
<file path=[Content_Types].xml><?xml version="1.0" encoding="utf-8"?>
<Types xmlns="http://schemas.openxmlformats.org/package/2006/content-types">
  <Default Extension="jpeg" ContentType="image/jpeg"/>
  <Default Extension="xlsx" ContentType="application/vnd.openxmlformats-officedocument.spreadsheetml.sheet"/>
  <Default Extension="png" ContentType="image/png"/>
  <Default Extension="mp3" ContentType="audio/mp3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harts/chart1.xml" ContentType="application/vnd.openxmlformats-officedocument.drawingml.chart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4"/>
  </p:notesMasterIdLst>
  <p:sldIdLst>
    <p:sldId id="257" r:id="rId3"/>
    <p:sldId id="258" r:id="rId5"/>
    <p:sldId id="259" r:id="rId6"/>
    <p:sldId id="263" r:id="rId7"/>
    <p:sldId id="281" r:id="rId8"/>
    <p:sldId id="261" r:id="rId9"/>
    <p:sldId id="282" r:id="rId10"/>
    <p:sldId id="264" r:id="rId11"/>
    <p:sldId id="260" r:id="rId12"/>
    <p:sldId id="275" r:id="rId13"/>
    <p:sldId id="265" r:id="rId14"/>
    <p:sldId id="266" r:id="rId15"/>
    <p:sldId id="267" r:id="rId16"/>
    <p:sldId id="272" r:id="rId17"/>
    <p:sldId id="276" r:id="rId18"/>
    <p:sldId id="268" r:id="rId19"/>
    <p:sldId id="269" r:id="rId20"/>
    <p:sldId id="270" r:id="rId21"/>
    <p:sldId id="271" r:id="rId22"/>
    <p:sldId id="277" r:id="rId23"/>
    <p:sldId id="262" r:id="rId24"/>
    <p:sldId id="273" r:id="rId25"/>
    <p:sldId id="274" r:id="rId26"/>
    <p:sldId id="278" r:id="rId27"/>
    <p:sldId id="279" r:id="rId28"/>
  </p:sldIdLst>
  <p:sldSz cx="12192000" cy="6858000"/>
  <p:notesSz cx="6858000" cy="9144000"/>
  <p:embeddedFontLst>
    <p:embeddedFont>
      <p:font typeface="微软雅黑" panose="020B0503020204020204" pitchFamily="34" charset="-122"/>
      <p:regular r:id="rId32"/>
    </p:embeddedFont>
    <p:embeddedFont>
      <p:font typeface="Bradley Hand ITC" panose="03070402050302030203" pitchFamily="66" charset="0"/>
      <p:regular r:id="rId33"/>
    </p:embeddedFont>
    <p:embeddedFont>
      <p:font typeface="等线" panose="02010600030101010101" charset="0"/>
      <p:regular r:id="rId34"/>
      <p:bold r:id="rId35"/>
    </p:embeddedFont>
    <p:embeddedFont>
      <p:font typeface="等线 Light" panose="02010600030101010101" charset="0"/>
      <p:regular r:id="rId36"/>
    </p:embeddedFont>
    <p:embeddedFont>
      <p:font typeface="Tahoma" panose="020B0604030504040204" pitchFamily="34" charset="0"/>
      <p:regular r:id="rId37"/>
      <p:bold r:id="rId38"/>
    </p:embeddedFont>
    <p:embeddedFont>
      <p:font typeface="Open Sans Light" panose="020B0306030504020204"/>
      <p:regular r:id="rId39"/>
      <p:italic r:id="rId40"/>
    </p:embeddedFont>
  </p:embeddedFontLst>
  <p:custDataLst>
    <p:tags r:id="rId4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 horzBarState="maximized">
    <p:restoredLeft sz="15987" autoAdjust="0"/>
    <p:restoredTop sz="94660"/>
  </p:normalViewPr>
  <p:slideViewPr>
    <p:cSldViewPr snapToGrid="0" showGuides="1">
      <p:cViewPr>
        <p:scale>
          <a:sx n="50" d="100"/>
          <a:sy n="50" d="100"/>
        </p:scale>
        <p:origin x="-1212" y="-448"/>
      </p:cViewPr>
      <p:guideLst>
        <p:guide orient="horz" pos="3958"/>
        <p:guide pos="1413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1" Type="http://schemas.openxmlformats.org/officeDocument/2006/relationships/tags" Target="tags/tag34.xml"/><Relationship Id="rId40" Type="http://schemas.openxmlformats.org/officeDocument/2006/relationships/font" Target="fonts/font9.fntdata"/><Relationship Id="rId4" Type="http://schemas.openxmlformats.org/officeDocument/2006/relationships/notesMaster" Target="notesMasters/notesMaster1.xml"/><Relationship Id="rId39" Type="http://schemas.openxmlformats.org/officeDocument/2006/relationships/font" Target="fonts/font8.fntdata"/><Relationship Id="rId38" Type="http://schemas.openxmlformats.org/officeDocument/2006/relationships/font" Target="fonts/font7.fntdata"/><Relationship Id="rId37" Type="http://schemas.openxmlformats.org/officeDocument/2006/relationships/font" Target="fonts/font6.fntdata"/><Relationship Id="rId36" Type="http://schemas.openxmlformats.org/officeDocument/2006/relationships/font" Target="fonts/font5.fntdata"/><Relationship Id="rId35" Type="http://schemas.openxmlformats.org/officeDocument/2006/relationships/font" Target="fonts/font4.fntdata"/><Relationship Id="rId34" Type="http://schemas.openxmlformats.org/officeDocument/2006/relationships/font" Target="fonts/font3.fntdata"/><Relationship Id="rId33" Type="http://schemas.openxmlformats.org/officeDocument/2006/relationships/font" Target="fonts/font2.fntdata"/><Relationship Id="rId32" Type="http://schemas.openxmlformats.org/officeDocument/2006/relationships/font" Target="fonts/font1.fntdata"/><Relationship Id="rId31" Type="http://schemas.openxmlformats.org/officeDocument/2006/relationships/tableStyles" Target="tableStyles.xml"/><Relationship Id="rId30" Type="http://schemas.openxmlformats.org/officeDocument/2006/relationships/viewProps" Target="viewProps.xml"/><Relationship Id="rId3" Type="http://schemas.openxmlformats.org/officeDocument/2006/relationships/slide" Target="slides/slide1.xml"/><Relationship Id="rId29" Type="http://schemas.openxmlformats.org/officeDocument/2006/relationships/presProps" Target="presProps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package" Target="../embeddings/Workbook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blipFill>
              <a:blip xmlns:r="http://schemas.openxmlformats.org/officeDocument/2006/relationships" r:embed="rId2"/>
              <a:stretch>
                <a:fillRect/>
              </a:stretch>
            </a:blipFill>
            <a:ln>
              <a:noFill/>
            </a:ln>
            <a:effectLst/>
            <a:scene3d>
              <a:camera prst="orthographicFront"/>
              <a:lightRig rig="threePt" dir="t"/>
            </a:scene3d>
            <a:sp3d prstMaterial="softEdge">
              <a:bevelT w="0" h="0"/>
            </a:sp3d>
          </c:spPr>
          <c:invertIfNegative val="0"/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1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2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3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4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Lbls>
            <c:dLbl>
              <c:idx val="0"/>
              <c:layout>
                <c:manualLayout>
                  <c:x val="0"/>
                  <c:y val="0.00558329039149436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0.00308414045127046"/>
                  <c:y val="0.00643751999987981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0"/>
                  <c:y val="-0.00176374526951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0"/>
                  <c:y val="0.00222225894604953"/>
                </c:manualLayout>
              </c:layout>
              <c:tx>
                <c:rich>
                  <a:bodyPr rot="0" spcFirstLastPara="0" vertOverflow="ellipsis" vert="horz" wrap="square" lIns="38100" tIns="19050" rIns="38100" bIns="19050" anchor="ctr" anchorCtr="1"/>
                  <a:lstStyle/>
                  <a:p>
                    <a:fld id="{e8488170-8d7e-4587-a87e-5b11ad632c0b}" type="VALUE">
                      <a:t>[VALUE]</a:t>
                    </a:fld>
                    <a:endParaRPr lang="en-US" altLang="zh-CN" b="0" i="0" u="none" strike="noStrike" baseline="0" smtClean="0">
                      <a:latin typeface="Arial" panose="020B0604020202020204" pitchFamily="34" charset="0"/>
                      <a:ea typeface="Arial" panose="020B0604020202020204" pitchFamily="34" charset="0"/>
                      <a:cs typeface="+mn-ea"/>
                    </a:endParaRP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 rot="0" spcFirstLastPara="0" vertOverflow="ellipsis" vert="horz" wrap="square" lIns="38100" tIns="19050" rIns="38100" bIns="19050" anchor="ctr" anchorCtr="1"/>
                  <a:lstStyle/>
                  <a:p>
                    <a:pPr>
                      <a:defRPr lang="zh-CN" sz="1800" b="0" i="0" u="none" strike="noStrike" kern="1200" baseline="0">
                        <a:solidFill>
                          <a:schemeClr val="accent3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ahoma" panose="020B0604030504040204" pitchFamily="34" charset="0"/>
                      </a:defRPr>
                    </a:pPr>
                    <a:r>
                      <a:rPr lang="zh-CN" altLang="en-US" sz="1600" b="0" dirty="0">
                        <a:solidFill>
                          <a:schemeClr val="accent3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rPr>
                      <a:t>更低</a:t>
                    </a:r>
                    <a:endParaRPr lang="zh-CN" altLang="en-US" sz="1600" b="0" dirty="0">
                      <a:solidFill>
                        <a:schemeClr val="accent3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accent3"/>
                    </a:solidFill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  <a:cs typeface="Tahoma" panose="020B0604030504040204" pitchFamily="34" charset="0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/>
              </c:ext>
            </c:extLst>
          </c:dLbls>
          <c:cat>
            <c:strRef>
              <c:f>Sheet1!$A$2:$A$6</c:f>
              <c:strCache>
                <c:ptCount val="5"/>
                <c:pt idx="0">
                  <c:v>天天果园</c:v>
                </c:pt>
                <c:pt idx="1">
                  <c:v>顺丰优选</c:v>
                </c:pt>
                <c:pt idx="2">
                  <c:v>一米鲜&amp;我买网</c:v>
                </c:pt>
                <c:pt idx="3">
                  <c:v>生鲜微商</c:v>
                </c:pt>
                <c:pt idx="4">
                  <c:v>其他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39</c:v>
                </c:pt>
                <c:pt idx="1">
                  <c:v>34</c:v>
                </c:pt>
                <c:pt idx="2">
                  <c:v>30</c:v>
                </c:pt>
                <c:pt idx="3">
                  <c:v>60</c:v>
                </c:pt>
                <c:pt idx="4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5"/>
        <c:axId val="356350976"/>
        <c:axId val="356398592"/>
      </c:barChart>
      <c:catAx>
        <c:axId val="356350976"/>
        <c:scaling>
          <c:orientation val="minMax"/>
        </c:scaling>
        <c:delete val="1"/>
        <c:axPos val="b"/>
        <c:majorGridlines>
          <c:spPr>
            <a:ln w="6350" cap="flat" cmpd="sng" algn="ctr">
              <a:solidFill>
                <a:schemeClr val="bg1">
                  <a:lumMod val="85000"/>
                </a:schemeClr>
              </a:solidFill>
              <a:prstDash val="sysDash"/>
              <a:round/>
            </a:ln>
          </c:spPr>
        </c:majorGridlines>
        <c:numFmt formatCode="General" sourceLinked="0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</a:p>
        </c:txPr>
        <c:crossAx val="356398592"/>
        <c:crosses val="autoZero"/>
        <c:auto val="1"/>
        <c:lblAlgn val="ctr"/>
        <c:lblOffset val="100"/>
        <c:noMultiLvlLbl val="0"/>
      </c:catAx>
      <c:valAx>
        <c:axId val="35639859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85000"/>
                </a:schemeClr>
              </a:solidFill>
              <a:prstDash val="sysDash"/>
              <a:round/>
            </a:ln>
          </c:spPr>
        </c:majorGridlines>
        <c:numFmt formatCode="General" sourceLinked="1"/>
        <c:majorTickMark val="in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Calibri" panose="020F0502020204030204" pitchFamily="34" charset="0"/>
                <a:ea typeface="+mn-ea"/>
                <a:cs typeface="+mn-cs"/>
              </a:defRPr>
            </a:pPr>
          </a:p>
        </c:txPr>
        <c:crossAx val="356350976"/>
        <c:crosses val="autoZero"/>
        <c:crossBetween val="between"/>
      </c:valAx>
      <c:spPr>
        <a:noFill/>
      </c:spPr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lang="zh-CN" sz="1800"/>
      </a:pPr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F7947CC-F2D0-486E-8B7F-302B8F2C8472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A199C5-9A3C-494E-BE3F-8FDD542936E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image" Target="../media/image1.jpeg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F15D807-7F2A-4755-A900-3BACD27364B3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8FF5AD1-3EAF-44BB-958A-07648BA0FBF2}" type="slidenum">
              <a:rPr lang="zh-CN" altLang="en-US" smtClean="0"/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  <a:endParaRPr kumimoji="0" lang="zh-CN" altLang="en-US" sz="3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  <a:sym typeface="+mn-ea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  <a:endParaRPr kumimoji="0" lang="en-US" altLang="zh-CN" sz="6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alpha val="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  <a:sym typeface="+mn-ea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9" Type="http://schemas.openxmlformats.org/officeDocument/2006/relationships/tags" Target="../tags/tag9.xml"/><Relationship Id="rId8" Type="http://schemas.openxmlformats.org/officeDocument/2006/relationships/tags" Target="../tags/tag8.xml"/><Relationship Id="rId7" Type="http://schemas.openxmlformats.org/officeDocument/2006/relationships/tags" Target="../tags/tag7.xml"/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3" Type="http://schemas.openxmlformats.org/officeDocument/2006/relationships/tags" Target="../tags/tag3.xml"/><Relationship Id="rId25" Type="http://schemas.openxmlformats.org/officeDocument/2006/relationships/notesSlide" Target="../notesSlides/notesSlide1.xml"/><Relationship Id="rId24" Type="http://schemas.openxmlformats.org/officeDocument/2006/relationships/slideLayout" Target="../slideLayouts/slideLayout7.xml"/><Relationship Id="rId23" Type="http://schemas.openxmlformats.org/officeDocument/2006/relationships/image" Target="../media/image5.png"/><Relationship Id="rId22" Type="http://schemas.microsoft.com/office/2007/relationships/media" Target="../media/media1.mp3"/><Relationship Id="rId21" Type="http://schemas.openxmlformats.org/officeDocument/2006/relationships/audio" Target="../media/media1.mp3"/><Relationship Id="rId20" Type="http://schemas.openxmlformats.org/officeDocument/2006/relationships/image" Target="../media/image4.png"/><Relationship Id="rId2" Type="http://schemas.openxmlformats.org/officeDocument/2006/relationships/tags" Target="../tags/tag2.xml"/><Relationship Id="rId19" Type="http://schemas.openxmlformats.org/officeDocument/2006/relationships/image" Target="../media/image3.png"/><Relationship Id="rId18" Type="http://schemas.openxmlformats.org/officeDocument/2006/relationships/tags" Target="../tags/tag17.xml"/><Relationship Id="rId17" Type="http://schemas.openxmlformats.org/officeDocument/2006/relationships/tags" Target="../tags/tag16.xml"/><Relationship Id="rId16" Type="http://schemas.openxmlformats.org/officeDocument/2006/relationships/tags" Target="../tags/tag15.xml"/><Relationship Id="rId15" Type="http://schemas.openxmlformats.org/officeDocument/2006/relationships/image" Target="../media/image2.png"/><Relationship Id="rId14" Type="http://schemas.openxmlformats.org/officeDocument/2006/relationships/tags" Target="../tags/tag14.xml"/><Relationship Id="rId13" Type="http://schemas.openxmlformats.org/officeDocument/2006/relationships/tags" Target="../tags/tag13.xml"/><Relationship Id="rId12" Type="http://schemas.openxmlformats.org/officeDocument/2006/relationships/tags" Target="../tags/tag12.xml"/><Relationship Id="rId11" Type="http://schemas.openxmlformats.org/officeDocument/2006/relationships/tags" Target="../tags/tag11.xml"/><Relationship Id="rId10" Type="http://schemas.openxmlformats.org/officeDocument/2006/relationships/tags" Target="../tags/tag10.xml"/><Relationship Id="rId1" Type="http://schemas.openxmlformats.org/officeDocument/2006/relationships/tags" Target="../tags/tag1.xml"/></Relationships>
</file>

<file path=ppt/slides/_rels/slide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2.png"/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image" Target="../media/image6.jpeg"/></Relationships>
</file>

<file path=ppt/slides/_rels/slide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3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0.png"/><Relationship Id="rId2" Type="http://schemas.openxmlformats.org/officeDocument/2006/relationships/image" Target="../media/image2.png"/><Relationship Id="rId1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13.png"/><Relationship Id="rId3" Type="http://schemas.openxmlformats.org/officeDocument/2006/relationships/image" Target="../media/image12.png"/><Relationship Id="rId2" Type="http://schemas.openxmlformats.org/officeDocument/2006/relationships/image" Target="../media/image11.jpeg"/><Relationship Id="rId1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5.x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6.jpeg"/><Relationship Id="rId4" Type="http://schemas.openxmlformats.org/officeDocument/2006/relationships/image" Target="../media/image11.jpeg"/><Relationship Id="rId3" Type="http://schemas.openxmlformats.org/officeDocument/2006/relationships/image" Target="../media/image15.jpeg"/><Relationship Id="rId2" Type="http://schemas.openxmlformats.org/officeDocument/2006/relationships/image" Target="../media/image14.png"/><Relationship Id="rId1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7.png"/><Relationship Id="rId1" Type="http://schemas.openxmlformats.org/officeDocument/2006/relationships/image" Target="../media/image2.png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8.png"/><Relationship Id="rId1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8.x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9.png"/><Relationship Id="rId4" Type="http://schemas.openxmlformats.org/officeDocument/2006/relationships/image" Target="../media/image15.jpeg"/><Relationship Id="rId3" Type="http://schemas.openxmlformats.org/officeDocument/2006/relationships/image" Target="../media/image11.jpeg"/><Relationship Id="rId2" Type="http://schemas.openxmlformats.org/officeDocument/2006/relationships/image" Target="../media/image16.jpeg"/><Relationship Id="rId1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9.x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0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10.png"/><Relationship Id="rId2" Type="http://schemas.openxmlformats.org/officeDocument/2006/relationships/image" Target="../media/image2.png"/><Relationship Id="rId1" Type="http://schemas.openxmlformats.org/officeDocument/2006/relationships/image" Target="../media/image9.png"/></Relationships>
</file>

<file path=ppt/slides/_rels/slide11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1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27.png"/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2.xml"/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3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2.png"/><Relationship Id="rId1" Type="http://schemas.openxmlformats.org/officeDocument/2006/relationships/chart" Target="../charts/chart1.xml"/></Relationships>
</file>

<file path=ppt/slides/_rels/slide1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4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34.png"/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image" Target="../media/image43.png"/><Relationship Id="rId8" Type="http://schemas.openxmlformats.org/officeDocument/2006/relationships/image" Target="../media/image42.png"/><Relationship Id="rId7" Type="http://schemas.openxmlformats.org/officeDocument/2006/relationships/image" Target="../media/image41.png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4" Type="http://schemas.openxmlformats.org/officeDocument/2006/relationships/notesSlide" Target="../notesSlides/notesSlide15.xml"/><Relationship Id="rId13" Type="http://schemas.openxmlformats.org/officeDocument/2006/relationships/slideLayout" Target="../slideLayouts/slideLayout7.xml"/><Relationship Id="rId12" Type="http://schemas.openxmlformats.org/officeDocument/2006/relationships/image" Target="../media/image10.png"/><Relationship Id="rId11" Type="http://schemas.openxmlformats.org/officeDocument/2006/relationships/image" Target="../media/image2.png"/><Relationship Id="rId10" Type="http://schemas.openxmlformats.org/officeDocument/2006/relationships/image" Target="../media/image9.png"/><Relationship Id="rId1" Type="http://schemas.openxmlformats.org/officeDocument/2006/relationships/image" Target="../media/image35.png"/></Relationships>
</file>

<file path=ppt/slides/_rels/slide16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6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46.png"/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image" Target="../media/image2.png"/></Relationships>
</file>

<file path=ppt/slides/_rels/slide17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7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image" Target="../media/image2.png"/></Relationships>
</file>

<file path=ppt/slides/_rels/slide1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8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49.png"/><Relationship Id="rId1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0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50.png"/><Relationship Id="rId2" Type="http://schemas.openxmlformats.org/officeDocument/2006/relationships/image" Target="../media/image2.png"/><Relationship Id="rId1" Type="http://schemas.openxmlformats.org/officeDocument/2006/relationships/image" Target="../media/image9.png"/></Relationships>
</file>

<file path=ppt/slides/_rels/slide2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1.xml"/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image" Target="../media/image2.png"/></Relationships>
</file>

<file path=ppt/slides/_rels/slide2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2.xml"/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55.png"/><Relationship Id="rId3" Type="http://schemas.openxmlformats.org/officeDocument/2006/relationships/image" Target="../media/image54.png"/><Relationship Id="rId2" Type="http://schemas.openxmlformats.org/officeDocument/2006/relationships/image" Target="../media/image53.jpeg"/><Relationship Id="rId1" Type="http://schemas.openxmlformats.org/officeDocument/2006/relationships/image" Target="../media/image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.png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4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6.jpeg"/><Relationship Id="rId1" Type="http://schemas.openxmlformats.org/officeDocument/2006/relationships/image" Target="../media/image2.png"/></Relationships>
</file>

<file path=ppt/slides/_rels/slide25.xml.rels><?xml version="1.0" encoding="UTF-8" standalone="yes"?>
<Relationships xmlns="http://schemas.openxmlformats.org/package/2006/relationships"><Relationship Id="rId9" Type="http://schemas.openxmlformats.org/officeDocument/2006/relationships/tags" Target="../tags/tag26.xml"/><Relationship Id="rId8" Type="http://schemas.openxmlformats.org/officeDocument/2006/relationships/tags" Target="../tags/tag25.xml"/><Relationship Id="rId7" Type="http://schemas.openxmlformats.org/officeDocument/2006/relationships/tags" Target="../tags/tag24.xml"/><Relationship Id="rId6" Type="http://schemas.openxmlformats.org/officeDocument/2006/relationships/tags" Target="../tags/tag23.xml"/><Relationship Id="rId5" Type="http://schemas.openxmlformats.org/officeDocument/2006/relationships/tags" Target="../tags/tag22.xml"/><Relationship Id="rId4" Type="http://schemas.openxmlformats.org/officeDocument/2006/relationships/tags" Target="../tags/tag21.xml"/><Relationship Id="rId3" Type="http://schemas.openxmlformats.org/officeDocument/2006/relationships/tags" Target="../tags/tag20.xml"/><Relationship Id="rId2" Type="http://schemas.openxmlformats.org/officeDocument/2006/relationships/tags" Target="../tags/tag19.xml"/><Relationship Id="rId18" Type="http://schemas.openxmlformats.org/officeDocument/2006/relationships/notesSlide" Target="../notesSlides/notesSlide25.xml"/><Relationship Id="rId17" Type="http://schemas.openxmlformats.org/officeDocument/2006/relationships/slideLayout" Target="../slideLayouts/slideLayout7.xml"/><Relationship Id="rId16" Type="http://schemas.openxmlformats.org/officeDocument/2006/relationships/tags" Target="../tags/tag33.xml"/><Relationship Id="rId15" Type="http://schemas.openxmlformats.org/officeDocument/2006/relationships/tags" Target="../tags/tag32.xml"/><Relationship Id="rId14" Type="http://schemas.openxmlformats.org/officeDocument/2006/relationships/tags" Target="../tags/tag31.xml"/><Relationship Id="rId13" Type="http://schemas.openxmlformats.org/officeDocument/2006/relationships/tags" Target="../tags/tag30.xml"/><Relationship Id="rId12" Type="http://schemas.openxmlformats.org/officeDocument/2006/relationships/tags" Target="../tags/tag29.xml"/><Relationship Id="rId11" Type="http://schemas.openxmlformats.org/officeDocument/2006/relationships/tags" Target="../tags/tag28.xml"/><Relationship Id="rId10" Type="http://schemas.openxmlformats.org/officeDocument/2006/relationships/tags" Target="../tags/tag27.xml"/><Relationship Id="rId1" Type="http://schemas.openxmlformats.org/officeDocument/2006/relationships/tags" Target="../tags/tag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_AutoShape 3"/>
          <p:cNvSpPr>
            <a:spLocks noChangeAspect="1" noChangeArrowheads="1" noTextEdit="1"/>
          </p:cNvSpPr>
          <p:nvPr>
            <p:custDataLst>
              <p:tags r:id="rId1"/>
            </p:custDataLst>
          </p:nvPr>
        </p:nvSpPr>
        <p:spPr bwMode="auto">
          <a:xfrm>
            <a:off x="2583194" y="0"/>
            <a:ext cx="96837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PA_任意多边形 5"/>
          <p:cNvSpPr>
            <a:spLocks noEditPoints="1"/>
          </p:cNvSpPr>
          <p:nvPr>
            <p:custDataLst>
              <p:tags r:id="rId2"/>
            </p:custDataLst>
          </p:nvPr>
        </p:nvSpPr>
        <p:spPr bwMode="auto">
          <a:xfrm>
            <a:off x="3108657" y="6127750"/>
            <a:ext cx="8674100" cy="473075"/>
          </a:xfrm>
          <a:custGeom>
            <a:avLst/>
            <a:gdLst>
              <a:gd name="T0" fmla="*/ 3745 w 4265"/>
              <a:gd name="T1" fmla="*/ 200 h 233"/>
              <a:gd name="T2" fmla="*/ 4107 w 4265"/>
              <a:gd name="T3" fmla="*/ 199 h 233"/>
              <a:gd name="T4" fmla="*/ 3745 w 4265"/>
              <a:gd name="T5" fmla="*/ 200 h 233"/>
              <a:gd name="T6" fmla="*/ 1383 w 4265"/>
              <a:gd name="T7" fmla="*/ 195 h 233"/>
              <a:gd name="T8" fmla="*/ 3661 w 4265"/>
              <a:gd name="T9" fmla="*/ 195 h 233"/>
              <a:gd name="T10" fmla="*/ 362 w 4265"/>
              <a:gd name="T11" fmla="*/ 187 h 233"/>
              <a:gd name="T12" fmla="*/ 362 w 4265"/>
              <a:gd name="T13" fmla="*/ 187 h 233"/>
              <a:gd name="T14" fmla="*/ 3022 w 4265"/>
              <a:gd name="T15" fmla="*/ 177 h 233"/>
              <a:gd name="T16" fmla="*/ 3625 w 4265"/>
              <a:gd name="T17" fmla="*/ 182 h 233"/>
              <a:gd name="T18" fmla="*/ 3661 w 4265"/>
              <a:gd name="T19" fmla="*/ 182 h 233"/>
              <a:gd name="T20" fmla="*/ 3731 w 4265"/>
              <a:gd name="T21" fmla="*/ 195 h 233"/>
              <a:gd name="T22" fmla="*/ 3745 w 4265"/>
              <a:gd name="T23" fmla="*/ 176 h 233"/>
              <a:gd name="T24" fmla="*/ 313 w 4265"/>
              <a:gd name="T25" fmla="*/ 187 h 233"/>
              <a:gd name="T26" fmla="*/ 3931 w 4265"/>
              <a:gd name="T27" fmla="*/ 176 h 233"/>
              <a:gd name="T28" fmla="*/ 4105 w 4265"/>
              <a:gd name="T29" fmla="*/ 199 h 233"/>
              <a:gd name="T30" fmla="*/ 615 w 4265"/>
              <a:gd name="T31" fmla="*/ 163 h 233"/>
              <a:gd name="T32" fmla="*/ 482 w 4265"/>
              <a:gd name="T33" fmla="*/ 153 h 233"/>
              <a:gd name="T34" fmla="*/ 4081 w 4265"/>
              <a:gd name="T35" fmla="*/ 150 h 233"/>
              <a:gd name="T36" fmla="*/ 4104 w 4265"/>
              <a:gd name="T37" fmla="*/ 150 h 233"/>
              <a:gd name="T38" fmla="*/ 4108 w 4265"/>
              <a:gd name="T39" fmla="*/ 140 h 233"/>
              <a:gd name="T40" fmla="*/ 4218 w 4265"/>
              <a:gd name="T41" fmla="*/ 178 h 233"/>
              <a:gd name="T42" fmla="*/ 4207 w 4265"/>
              <a:gd name="T43" fmla="*/ 141 h 233"/>
              <a:gd name="T44" fmla="*/ 4219 w 4265"/>
              <a:gd name="T45" fmla="*/ 124 h 233"/>
              <a:gd name="T46" fmla="*/ 4220 w 4265"/>
              <a:gd name="T47" fmla="*/ 122 h 233"/>
              <a:gd name="T48" fmla="*/ 363 w 4265"/>
              <a:gd name="T49" fmla="*/ 157 h 233"/>
              <a:gd name="T50" fmla="*/ 324 w 4265"/>
              <a:gd name="T51" fmla="*/ 157 h 233"/>
              <a:gd name="T52" fmla="*/ 307 w 4265"/>
              <a:gd name="T53" fmla="*/ 187 h 233"/>
              <a:gd name="T54" fmla="*/ 0 w 4265"/>
              <a:gd name="T55" fmla="*/ 108 h 233"/>
              <a:gd name="T56" fmla="*/ 4220 w 4265"/>
              <a:gd name="T57" fmla="*/ 84 h 233"/>
              <a:gd name="T58" fmla="*/ 3661 w 4265"/>
              <a:gd name="T59" fmla="*/ 71 h 233"/>
              <a:gd name="T60" fmla="*/ 3661 w 4265"/>
              <a:gd name="T61" fmla="*/ 71 h 233"/>
              <a:gd name="T62" fmla="*/ 1 w 4265"/>
              <a:gd name="T63" fmla="*/ 68 h 233"/>
              <a:gd name="T64" fmla="*/ 308 w 4265"/>
              <a:gd name="T65" fmla="*/ 63 h 233"/>
              <a:gd name="T66" fmla="*/ 363 w 4265"/>
              <a:gd name="T67" fmla="*/ 65 h 233"/>
              <a:gd name="T68" fmla="*/ 972 w 4265"/>
              <a:gd name="T69" fmla="*/ 55 h 233"/>
              <a:gd name="T70" fmla="*/ 3709 w 4265"/>
              <a:gd name="T71" fmla="*/ 70 h 233"/>
              <a:gd name="T72" fmla="*/ 3737 w 4265"/>
              <a:gd name="T73" fmla="*/ 61 h 233"/>
              <a:gd name="T74" fmla="*/ 3674 w 4265"/>
              <a:gd name="T75" fmla="*/ 46 h 233"/>
              <a:gd name="T76" fmla="*/ 3745 w 4265"/>
              <a:gd name="T77" fmla="*/ 46 h 233"/>
              <a:gd name="T78" fmla="*/ 4079 w 4265"/>
              <a:gd name="T79" fmla="*/ 41 h 233"/>
              <a:gd name="T80" fmla="*/ 3745 w 4265"/>
              <a:gd name="T81" fmla="*/ 70 h 233"/>
              <a:gd name="T82" fmla="*/ 4107 w 4265"/>
              <a:gd name="T83" fmla="*/ 38 h 233"/>
              <a:gd name="T84" fmla="*/ 4107 w 4265"/>
              <a:gd name="T85" fmla="*/ 34 h 233"/>
              <a:gd name="T86" fmla="*/ 2607 w 4265"/>
              <a:gd name="T87" fmla="*/ 36 h 233"/>
              <a:gd name="T88" fmla="*/ 1038 w 4265"/>
              <a:gd name="T89" fmla="*/ 26 h 233"/>
              <a:gd name="T90" fmla="*/ 364 w 4265"/>
              <a:gd name="T91" fmla="*/ 25 h 233"/>
              <a:gd name="T92" fmla="*/ 365 w 4265"/>
              <a:gd name="T93" fmla="*/ 55 h 233"/>
              <a:gd name="T94" fmla="*/ 972 w 4265"/>
              <a:gd name="T95" fmla="*/ 55 h 233"/>
              <a:gd name="T96" fmla="*/ 3536 w 4265"/>
              <a:gd name="T97" fmla="*/ 45 h 233"/>
              <a:gd name="T98" fmla="*/ 4041 w 4265"/>
              <a:gd name="T99" fmla="*/ 42 h 233"/>
              <a:gd name="T100" fmla="*/ 4107 w 4265"/>
              <a:gd name="T101" fmla="*/ 41 h 233"/>
              <a:gd name="T102" fmla="*/ 3175 w 4265"/>
              <a:gd name="T103" fmla="*/ 38 h 233"/>
              <a:gd name="T104" fmla="*/ 4215 w 4265"/>
              <a:gd name="T105" fmla="*/ 33 h 233"/>
              <a:gd name="T106" fmla="*/ 4192 w 4265"/>
              <a:gd name="T107" fmla="*/ 33 h 233"/>
              <a:gd name="T108" fmla="*/ 4107 w 4265"/>
              <a:gd name="T109" fmla="*/ 37 h 233"/>
              <a:gd name="T110" fmla="*/ 4127 w 4265"/>
              <a:gd name="T111" fmla="*/ 70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265" h="233">
                <a:moveTo>
                  <a:pt x="3744" y="209"/>
                </a:moveTo>
                <a:cubicBezTo>
                  <a:pt x="3744" y="226"/>
                  <a:pt x="3744" y="233"/>
                  <a:pt x="3744" y="233"/>
                </a:cubicBezTo>
                <a:cubicBezTo>
                  <a:pt x="3744" y="233"/>
                  <a:pt x="3744" y="224"/>
                  <a:pt x="3744" y="209"/>
                </a:cubicBezTo>
                <a:cubicBezTo>
                  <a:pt x="3744" y="209"/>
                  <a:pt x="3744" y="209"/>
                  <a:pt x="3744" y="209"/>
                </a:cubicBezTo>
                <a:moveTo>
                  <a:pt x="3745" y="199"/>
                </a:moveTo>
                <a:cubicBezTo>
                  <a:pt x="3745" y="199"/>
                  <a:pt x="3745" y="199"/>
                  <a:pt x="3745" y="199"/>
                </a:cubicBezTo>
                <a:cubicBezTo>
                  <a:pt x="3745" y="199"/>
                  <a:pt x="3745" y="200"/>
                  <a:pt x="3745" y="200"/>
                </a:cubicBezTo>
                <a:cubicBezTo>
                  <a:pt x="3745" y="200"/>
                  <a:pt x="3745" y="200"/>
                  <a:pt x="3745" y="200"/>
                </a:cubicBezTo>
                <a:cubicBezTo>
                  <a:pt x="3745" y="200"/>
                  <a:pt x="3745" y="199"/>
                  <a:pt x="3745" y="199"/>
                </a:cubicBezTo>
                <a:moveTo>
                  <a:pt x="1617" y="196"/>
                </a:moveTo>
                <a:cubicBezTo>
                  <a:pt x="1700" y="197"/>
                  <a:pt x="1782" y="197"/>
                  <a:pt x="1864" y="198"/>
                </a:cubicBezTo>
                <a:cubicBezTo>
                  <a:pt x="1943" y="198"/>
                  <a:pt x="2024" y="198"/>
                  <a:pt x="2106" y="198"/>
                </a:cubicBezTo>
                <a:cubicBezTo>
                  <a:pt x="1992" y="198"/>
                  <a:pt x="1877" y="197"/>
                  <a:pt x="1763" y="197"/>
                </a:cubicBezTo>
                <a:cubicBezTo>
                  <a:pt x="1714" y="196"/>
                  <a:pt x="1666" y="196"/>
                  <a:pt x="1617" y="196"/>
                </a:cubicBezTo>
                <a:moveTo>
                  <a:pt x="4107" y="195"/>
                </a:moveTo>
                <a:cubicBezTo>
                  <a:pt x="4107" y="196"/>
                  <a:pt x="4107" y="198"/>
                  <a:pt x="4107" y="199"/>
                </a:cubicBezTo>
                <a:cubicBezTo>
                  <a:pt x="4107" y="199"/>
                  <a:pt x="4107" y="199"/>
                  <a:pt x="4107" y="199"/>
                </a:cubicBezTo>
                <a:cubicBezTo>
                  <a:pt x="4105" y="199"/>
                  <a:pt x="4105" y="199"/>
                  <a:pt x="4105" y="199"/>
                </a:cubicBezTo>
                <a:cubicBezTo>
                  <a:pt x="4103" y="199"/>
                  <a:pt x="4103" y="199"/>
                  <a:pt x="4103" y="199"/>
                </a:cubicBezTo>
                <a:cubicBezTo>
                  <a:pt x="4098" y="199"/>
                  <a:pt x="4098" y="199"/>
                  <a:pt x="4098" y="199"/>
                </a:cubicBezTo>
                <a:cubicBezTo>
                  <a:pt x="4072" y="199"/>
                  <a:pt x="4045" y="199"/>
                  <a:pt x="4017" y="199"/>
                </a:cubicBezTo>
                <a:cubicBezTo>
                  <a:pt x="3960" y="199"/>
                  <a:pt x="3900" y="199"/>
                  <a:pt x="3837" y="199"/>
                </a:cubicBezTo>
                <a:cubicBezTo>
                  <a:pt x="3807" y="199"/>
                  <a:pt x="3776" y="199"/>
                  <a:pt x="3745" y="199"/>
                </a:cubicBezTo>
                <a:cubicBezTo>
                  <a:pt x="3745" y="199"/>
                  <a:pt x="3745" y="200"/>
                  <a:pt x="3745" y="200"/>
                </a:cubicBezTo>
                <a:cubicBezTo>
                  <a:pt x="3789" y="200"/>
                  <a:pt x="3833" y="200"/>
                  <a:pt x="3876" y="200"/>
                </a:cubicBezTo>
                <a:cubicBezTo>
                  <a:pt x="3925" y="199"/>
                  <a:pt x="3974" y="199"/>
                  <a:pt x="4022" y="199"/>
                </a:cubicBezTo>
                <a:cubicBezTo>
                  <a:pt x="4046" y="199"/>
                  <a:pt x="4069" y="199"/>
                  <a:pt x="4092" y="199"/>
                </a:cubicBezTo>
                <a:cubicBezTo>
                  <a:pt x="4101" y="199"/>
                  <a:pt x="4101" y="199"/>
                  <a:pt x="4101" y="199"/>
                </a:cubicBezTo>
                <a:cubicBezTo>
                  <a:pt x="4105" y="199"/>
                  <a:pt x="4105" y="199"/>
                  <a:pt x="4105" y="199"/>
                </a:cubicBezTo>
                <a:cubicBezTo>
                  <a:pt x="4107" y="199"/>
                  <a:pt x="4107" y="199"/>
                  <a:pt x="4107" y="199"/>
                </a:cubicBezTo>
                <a:cubicBezTo>
                  <a:pt x="4107" y="198"/>
                  <a:pt x="4107" y="197"/>
                  <a:pt x="4107" y="195"/>
                </a:cubicBezTo>
                <a:moveTo>
                  <a:pt x="1383" y="195"/>
                </a:moveTo>
                <a:cubicBezTo>
                  <a:pt x="1551" y="196"/>
                  <a:pt x="1751" y="198"/>
                  <a:pt x="1844" y="198"/>
                </a:cubicBezTo>
                <a:cubicBezTo>
                  <a:pt x="1850" y="198"/>
                  <a:pt x="1857" y="198"/>
                  <a:pt x="1864" y="198"/>
                </a:cubicBezTo>
                <a:cubicBezTo>
                  <a:pt x="1782" y="197"/>
                  <a:pt x="1700" y="197"/>
                  <a:pt x="1617" y="196"/>
                </a:cubicBezTo>
                <a:cubicBezTo>
                  <a:pt x="1539" y="195"/>
                  <a:pt x="1460" y="195"/>
                  <a:pt x="1383" y="195"/>
                </a:cubicBezTo>
                <a:moveTo>
                  <a:pt x="3661" y="189"/>
                </a:moveTo>
                <a:cubicBezTo>
                  <a:pt x="3661" y="189"/>
                  <a:pt x="3661" y="190"/>
                  <a:pt x="3661" y="190"/>
                </a:cubicBezTo>
                <a:cubicBezTo>
                  <a:pt x="3661" y="190"/>
                  <a:pt x="3661" y="190"/>
                  <a:pt x="3661" y="190"/>
                </a:cubicBezTo>
                <a:cubicBezTo>
                  <a:pt x="3661" y="191"/>
                  <a:pt x="3661" y="193"/>
                  <a:pt x="3661" y="195"/>
                </a:cubicBezTo>
                <a:cubicBezTo>
                  <a:pt x="3661" y="195"/>
                  <a:pt x="3661" y="195"/>
                  <a:pt x="3661" y="195"/>
                </a:cubicBezTo>
                <a:cubicBezTo>
                  <a:pt x="3661" y="193"/>
                  <a:pt x="3661" y="191"/>
                  <a:pt x="3661" y="189"/>
                </a:cubicBezTo>
                <a:moveTo>
                  <a:pt x="362" y="187"/>
                </a:moveTo>
                <a:cubicBezTo>
                  <a:pt x="362" y="190"/>
                  <a:pt x="362" y="191"/>
                  <a:pt x="362" y="192"/>
                </a:cubicBezTo>
                <a:cubicBezTo>
                  <a:pt x="362" y="192"/>
                  <a:pt x="362" y="192"/>
                  <a:pt x="362" y="192"/>
                </a:cubicBezTo>
                <a:cubicBezTo>
                  <a:pt x="362" y="192"/>
                  <a:pt x="362" y="192"/>
                  <a:pt x="362" y="192"/>
                </a:cubicBezTo>
                <a:cubicBezTo>
                  <a:pt x="362" y="192"/>
                  <a:pt x="362" y="192"/>
                  <a:pt x="362" y="192"/>
                </a:cubicBezTo>
                <a:cubicBezTo>
                  <a:pt x="362" y="191"/>
                  <a:pt x="362" y="189"/>
                  <a:pt x="362" y="187"/>
                </a:cubicBezTo>
                <a:cubicBezTo>
                  <a:pt x="362" y="187"/>
                  <a:pt x="362" y="187"/>
                  <a:pt x="362" y="187"/>
                </a:cubicBezTo>
                <a:moveTo>
                  <a:pt x="362" y="187"/>
                </a:moveTo>
                <a:cubicBezTo>
                  <a:pt x="362" y="192"/>
                  <a:pt x="362" y="194"/>
                  <a:pt x="362" y="194"/>
                </a:cubicBezTo>
                <a:cubicBezTo>
                  <a:pt x="362" y="194"/>
                  <a:pt x="362" y="194"/>
                  <a:pt x="362" y="192"/>
                </a:cubicBezTo>
                <a:cubicBezTo>
                  <a:pt x="362" y="192"/>
                  <a:pt x="362" y="192"/>
                  <a:pt x="362" y="192"/>
                </a:cubicBezTo>
                <a:cubicBezTo>
                  <a:pt x="362" y="192"/>
                  <a:pt x="362" y="192"/>
                  <a:pt x="362" y="192"/>
                </a:cubicBezTo>
                <a:cubicBezTo>
                  <a:pt x="362" y="192"/>
                  <a:pt x="362" y="192"/>
                  <a:pt x="362" y="192"/>
                </a:cubicBezTo>
                <a:cubicBezTo>
                  <a:pt x="362" y="191"/>
                  <a:pt x="362" y="190"/>
                  <a:pt x="362" y="187"/>
                </a:cubicBezTo>
                <a:cubicBezTo>
                  <a:pt x="362" y="187"/>
                  <a:pt x="362" y="187"/>
                  <a:pt x="362" y="187"/>
                </a:cubicBezTo>
                <a:moveTo>
                  <a:pt x="4107" y="186"/>
                </a:moveTo>
                <a:cubicBezTo>
                  <a:pt x="4107" y="193"/>
                  <a:pt x="4107" y="198"/>
                  <a:pt x="4107" y="199"/>
                </a:cubicBezTo>
                <a:cubicBezTo>
                  <a:pt x="4107" y="199"/>
                  <a:pt x="4107" y="199"/>
                  <a:pt x="4107" y="199"/>
                </a:cubicBezTo>
                <a:cubicBezTo>
                  <a:pt x="4107" y="195"/>
                  <a:pt x="4107" y="190"/>
                  <a:pt x="4107" y="186"/>
                </a:cubicBezTo>
                <a:moveTo>
                  <a:pt x="3102" y="177"/>
                </a:moveTo>
                <a:cubicBezTo>
                  <a:pt x="3075" y="177"/>
                  <a:pt x="3049" y="177"/>
                  <a:pt x="3022" y="177"/>
                </a:cubicBezTo>
                <a:cubicBezTo>
                  <a:pt x="3022" y="177"/>
                  <a:pt x="3022" y="177"/>
                  <a:pt x="3022" y="177"/>
                </a:cubicBezTo>
                <a:cubicBezTo>
                  <a:pt x="3049" y="177"/>
                  <a:pt x="3076" y="177"/>
                  <a:pt x="3102" y="178"/>
                </a:cubicBezTo>
                <a:cubicBezTo>
                  <a:pt x="3102" y="177"/>
                  <a:pt x="3102" y="177"/>
                  <a:pt x="3102" y="177"/>
                </a:cubicBezTo>
                <a:moveTo>
                  <a:pt x="3661" y="176"/>
                </a:moveTo>
                <a:cubicBezTo>
                  <a:pt x="3617" y="176"/>
                  <a:pt x="3568" y="177"/>
                  <a:pt x="3516" y="177"/>
                </a:cubicBezTo>
                <a:cubicBezTo>
                  <a:pt x="3395" y="177"/>
                  <a:pt x="3254" y="177"/>
                  <a:pt x="3102" y="177"/>
                </a:cubicBezTo>
                <a:cubicBezTo>
                  <a:pt x="3102" y="177"/>
                  <a:pt x="3102" y="177"/>
                  <a:pt x="3102" y="178"/>
                </a:cubicBezTo>
                <a:cubicBezTo>
                  <a:pt x="3255" y="178"/>
                  <a:pt x="3392" y="179"/>
                  <a:pt x="3493" y="180"/>
                </a:cubicBezTo>
                <a:cubicBezTo>
                  <a:pt x="3537" y="181"/>
                  <a:pt x="3581" y="181"/>
                  <a:pt x="3625" y="182"/>
                </a:cubicBezTo>
                <a:cubicBezTo>
                  <a:pt x="3657" y="182"/>
                  <a:pt x="3657" y="182"/>
                  <a:pt x="3657" y="182"/>
                </a:cubicBezTo>
                <a:cubicBezTo>
                  <a:pt x="3659" y="182"/>
                  <a:pt x="3659" y="182"/>
                  <a:pt x="3659" y="182"/>
                </a:cubicBezTo>
                <a:cubicBezTo>
                  <a:pt x="3660" y="182"/>
                  <a:pt x="3660" y="182"/>
                  <a:pt x="3660" y="182"/>
                </a:cubicBezTo>
                <a:cubicBezTo>
                  <a:pt x="3661" y="182"/>
                  <a:pt x="3661" y="182"/>
                  <a:pt x="3661" y="182"/>
                </a:cubicBezTo>
                <a:cubicBezTo>
                  <a:pt x="3661" y="179"/>
                  <a:pt x="3661" y="177"/>
                  <a:pt x="3661" y="176"/>
                </a:cubicBezTo>
                <a:moveTo>
                  <a:pt x="3661" y="176"/>
                </a:moveTo>
                <a:cubicBezTo>
                  <a:pt x="3661" y="176"/>
                  <a:pt x="3661" y="176"/>
                  <a:pt x="3661" y="176"/>
                </a:cubicBezTo>
                <a:cubicBezTo>
                  <a:pt x="3661" y="178"/>
                  <a:pt x="3661" y="180"/>
                  <a:pt x="3661" y="182"/>
                </a:cubicBezTo>
                <a:cubicBezTo>
                  <a:pt x="3661" y="186"/>
                  <a:pt x="3661" y="189"/>
                  <a:pt x="3661" y="190"/>
                </a:cubicBezTo>
                <a:cubicBezTo>
                  <a:pt x="3661" y="186"/>
                  <a:pt x="3661" y="181"/>
                  <a:pt x="3661" y="176"/>
                </a:cubicBezTo>
                <a:moveTo>
                  <a:pt x="3745" y="176"/>
                </a:moveTo>
                <a:cubicBezTo>
                  <a:pt x="3719" y="176"/>
                  <a:pt x="3691" y="176"/>
                  <a:pt x="3661" y="176"/>
                </a:cubicBezTo>
                <a:cubicBezTo>
                  <a:pt x="3661" y="184"/>
                  <a:pt x="3661" y="190"/>
                  <a:pt x="3661" y="195"/>
                </a:cubicBezTo>
                <a:cubicBezTo>
                  <a:pt x="3663" y="195"/>
                  <a:pt x="3665" y="195"/>
                  <a:pt x="3667" y="195"/>
                </a:cubicBezTo>
                <a:cubicBezTo>
                  <a:pt x="3709" y="195"/>
                  <a:pt x="3709" y="195"/>
                  <a:pt x="3709" y="195"/>
                </a:cubicBezTo>
                <a:cubicBezTo>
                  <a:pt x="3731" y="195"/>
                  <a:pt x="3731" y="195"/>
                  <a:pt x="3731" y="195"/>
                </a:cubicBezTo>
                <a:cubicBezTo>
                  <a:pt x="3741" y="195"/>
                  <a:pt x="3741" y="195"/>
                  <a:pt x="3741" y="195"/>
                </a:cubicBezTo>
                <a:cubicBezTo>
                  <a:pt x="3744" y="195"/>
                  <a:pt x="3744" y="195"/>
                  <a:pt x="3744" y="195"/>
                </a:cubicBezTo>
                <a:cubicBezTo>
                  <a:pt x="3744" y="195"/>
                  <a:pt x="3744" y="195"/>
                  <a:pt x="3744" y="195"/>
                </a:cubicBezTo>
                <a:cubicBezTo>
                  <a:pt x="3744" y="186"/>
                  <a:pt x="3744" y="183"/>
                  <a:pt x="3744" y="183"/>
                </a:cubicBezTo>
                <a:cubicBezTo>
                  <a:pt x="3744" y="183"/>
                  <a:pt x="3745" y="189"/>
                  <a:pt x="3745" y="195"/>
                </a:cubicBezTo>
                <a:cubicBezTo>
                  <a:pt x="3745" y="197"/>
                  <a:pt x="3745" y="198"/>
                  <a:pt x="3745" y="199"/>
                </a:cubicBezTo>
                <a:cubicBezTo>
                  <a:pt x="3745" y="199"/>
                  <a:pt x="3745" y="199"/>
                  <a:pt x="3745" y="199"/>
                </a:cubicBezTo>
                <a:cubicBezTo>
                  <a:pt x="3745" y="194"/>
                  <a:pt x="3745" y="187"/>
                  <a:pt x="3745" y="176"/>
                </a:cubicBezTo>
                <a:moveTo>
                  <a:pt x="308" y="175"/>
                </a:moveTo>
                <a:cubicBezTo>
                  <a:pt x="308" y="175"/>
                  <a:pt x="308" y="181"/>
                  <a:pt x="308" y="187"/>
                </a:cubicBezTo>
                <a:cubicBezTo>
                  <a:pt x="308" y="187"/>
                  <a:pt x="308" y="187"/>
                  <a:pt x="308" y="187"/>
                </a:cubicBezTo>
                <a:cubicBezTo>
                  <a:pt x="308" y="187"/>
                  <a:pt x="308" y="187"/>
                  <a:pt x="308" y="187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34" y="187"/>
                  <a:pt x="348" y="187"/>
                  <a:pt x="361" y="187"/>
                </a:cubicBezTo>
                <a:cubicBezTo>
                  <a:pt x="352" y="187"/>
                  <a:pt x="344" y="187"/>
                  <a:pt x="336" y="187"/>
                </a:cubicBezTo>
                <a:cubicBezTo>
                  <a:pt x="313" y="187"/>
                  <a:pt x="313" y="187"/>
                  <a:pt x="313" y="187"/>
                </a:cubicBezTo>
                <a:cubicBezTo>
                  <a:pt x="310" y="187"/>
                  <a:pt x="310" y="187"/>
                  <a:pt x="310" y="187"/>
                </a:cubicBezTo>
                <a:cubicBezTo>
                  <a:pt x="308" y="187"/>
                  <a:pt x="308" y="187"/>
                  <a:pt x="308" y="187"/>
                </a:cubicBezTo>
                <a:cubicBezTo>
                  <a:pt x="308" y="178"/>
                  <a:pt x="308" y="175"/>
                  <a:pt x="308" y="175"/>
                </a:cubicBezTo>
                <a:moveTo>
                  <a:pt x="4107" y="175"/>
                </a:moveTo>
                <a:cubicBezTo>
                  <a:pt x="4107" y="175"/>
                  <a:pt x="4107" y="175"/>
                  <a:pt x="4107" y="175"/>
                </a:cubicBezTo>
                <a:cubicBezTo>
                  <a:pt x="4105" y="175"/>
                  <a:pt x="4105" y="175"/>
                  <a:pt x="4105" y="175"/>
                </a:cubicBezTo>
                <a:cubicBezTo>
                  <a:pt x="4087" y="175"/>
                  <a:pt x="4068" y="175"/>
                  <a:pt x="4049" y="175"/>
                </a:cubicBezTo>
                <a:cubicBezTo>
                  <a:pt x="4011" y="176"/>
                  <a:pt x="3972" y="176"/>
                  <a:pt x="3931" y="176"/>
                </a:cubicBezTo>
                <a:cubicBezTo>
                  <a:pt x="3932" y="176"/>
                  <a:pt x="3913" y="176"/>
                  <a:pt x="3878" y="176"/>
                </a:cubicBezTo>
                <a:cubicBezTo>
                  <a:pt x="3846" y="176"/>
                  <a:pt x="3801" y="176"/>
                  <a:pt x="3745" y="176"/>
                </a:cubicBezTo>
                <a:cubicBezTo>
                  <a:pt x="3745" y="184"/>
                  <a:pt x="3745" y="192"/>
                  <a:pt x="3745" y="199"/>
                </a:cubicBezTo>
                <a:cubicBezTo>
                  <a:pt x="3776" y="199"/>
                  <a:pt x="3807" y="199"/>
                  <a:pt x="3837" y="199"/>
                </a:cubicBezTo>
                <a:cubicBezTo>
                  <a:pt x="3900" y="199"/>
                  <a:pt x="3960" y="199"/>
                  <a:pt x="4017" y="199"/>
                </a:cubicBezTo>
                <a:cubicBezTo>
                  <a:pt x="4045" y="199"/>
                  <a:pt x="4072" y="199"/>
                  <a:pt x="4098" y="199"/>
                </a:cubicBezTo>
                <a:cubicBezTo>
                  <a:pt x="4103" y="199"/>
                  <a:pt x="4103" y="199"/>
                  <a:pt x="4103" y="199"/>
                </a:cubicBezTo>
                <a:cubicBezTo>
                  <a:pt x="4105" y="199"/>
                  <a:pt x="4105" y="199"/>
                  <a:pt x="4105" y="199"/>
                </a:cubicBezTo>
                <a:cubicBezTo>
                  <a:pt x="4107" y="199"/>
                  <a:pt x="4107" y="199"/>
                  <a:pt x="4107" y="199"/>
                </a:cubicBezTo>
                <a:cubicBezTo>
                  <a:pt x="4107" y="199"/>
                  <a:pt x="4107" y="199"/>
                  <a:pt x="4107" y="199"/>
                </a:cubicBezTo>
                <a:cubicBezTo>
                  <a:pt x="4107" y="198"/>
                  <a:pt x="4107" y="196"/>
                  <a:pt x="4107" y="195"/>
                </a:cubicBezTo>
                <a:cubicBezTo>
                  <a:pt x="4107" y="191"/>
                  <a:pt x="4107" y="185"/>
                  <a:pt x="4107" y="175"/>
                </a:cubicBezTo>
                <a:moveTo>
                  <a:pt x="615" y="156"/>
                </a:moveTo>
                <a:cubicBezTo>
                  <a:pt x="615" y="163"/>
                  <a:pt x="615" y="165"/>
                  <a:pt x="615" y="165"/>
                </a:cubicBezTo>
                <a:cubicBezTo>
                  <a:pt x="615" y="165"/>
                  <a:pt x="615" y="164"/>
                  <a:pt x="615" y="163"/>
                </a:cubicBezTo>
                <a:cubicBezTo>
                  <a:pt x="615" y="163"/>
                  <a:pt x="615" y="163"/>
                  <a:pt x="615" y="163"/>
                </a:cubicBezTo>
                <a:cubicBezTo>
                  <a:pt x="615" y="161"/>
                  <a:pt x="615" y="159"/>
                  <a:pt x="615" y="156"/>
                </a:cubicBezTo>
                <a:cubicBezTo>
                  <a:pt x="615" y="156"/>
                  <a:pt x="615" y="156"/>
                  <a:pt x="615" y="156"/>
                </a:cubicBezTo>
                <a:moveTo>
                  <a:pt x="363" y="151"/>
                </a:moveTo>
                <a:cubicBezTo>
                  <a:pt x="363" y="153"/>
                  <a:pt x="363" y="155"/>
                  <a:pt x="363" y="157"/>
                </a:cubicBezTo>
                <a:cubicBezTo>
                  <a:pt x="366" y="157"/>
                  <a:pt x="366" y="157"/>
                  <a:pt x="366" y="157"/>
                </a:cubicBezTo>
                <a:cubicBezTo>
                  <a:pt x="449" y="157"/>
                  <a:pt x="449" y="157"/>
                  <a:pt x="449" y="157"/>
                </a:cubicBezTo>
                <a:cubicBezTo>
                  <a:pt x="498" y="156"/>
                  <a:pt x="547" y="156"/>
                  <a:pt x="596" y="156"/>
                </a:cubicBezTo>
                <a:cubicBezTo>
                  <a:pt x="559" y="155"/>
                  <a:pt x="521" y="154"/>
                  <a:pt x="482" y="153"/>
                </a:cubicBezTo>
                <a:cubicBezTo>
                  <a:pt x="443" y="153"/>
                  <a:pt x="403" y="152"/>
                  <a:pt x="363" y="151"/>
                </a:cubicBezTo>
                <a:moveTo>
                  <a:pt x="4107" y="150"/>
                </a:moveTo>
                <a:cubicBezTo>
                  <a:pt x="4107" y="150"/>
                  <a:pt x="4107" y="150"/>
                  <a:pt x="4107" y="150"/>
                </a:cubicBezTo>
                <a:cubicBezTo>
                  <a:pt x="4107" y="150"/>
                  <a:pt x="4107" y="150"/>
                  <a:pt x="4107" y="151"/>
                </a:cubicBezTo>
                <a:cubicBezTo>
                  <a:pt x="4107" y="153"/>
                  <a:pt x="4107" y="156"/>
                  <a:pt x="4107" y="156"/>
                </a:cubicBezTo>
                <a:cubicBezTo>
                  <a:pt x="4107" y="156"/>
                  <a:pt x="4107" y="156"/>
                  <a:pt x="4107" y="156"/>
                </a:cubicBezTo>
                <a:cubicBezTo>
                  <a:pt x="4107" y="154"/>
                  <a:pt x="4107" y="152"/>
                  <a:pt x="4107" y="150"/>
                </a:cubicBezTo>
                <a:moveTo>
                  <a:pt x="4081" y="150"/>
                </a:moveTo>
                <a:cubicBezTo>
                  <a:pt x="4062" y="150"/>
                  <a:pt x="4062" y="150"/>
                  <a:pt x="4062" y="150"/>
                </a:cubicBezTo>
                <a:cubicBezTo>
                  <a:pt x="4046" y="150"/>
                  <a:pt x="4029" y="150"/>
                  <a:pt x="4013" y="150"/>
                </a:cubicBezTo>
                <a:cubicBezTo>
                  <a:pt x="4024" y="150"/>
                  <a:pt x="4035" y="150"/>
                  <a:pt x="4045" y="150"/>
                </a:cubicBezTo>
                <a:cubicBezTo>
                  <a:pt x="4083" y="150"/>
                  <a:pt x="4083" y="150"/>
                  <a:pt x="4083" y="150"/>
                </a:cubicBezTo>
                <a:cubicBezTo>
                  <a:pt x="4102" y="151"/>
                  <a:pt x="4102" y="151"/>
                  <a:pt x="4102" y="151"/>
                </a:cubicBezTo>
                <a:cubicBezTo>
                  <a:pt x="4106" y="151"/>
                  <a:pt x="4106" y="151"/>
                  <a:pt x="4106" y="151"/>
                </a:cubicBezTo>
                <a:cubicBezTo>
                  <a:pt x="4106" y="150"/>
                  <a:pt x="4106" y="150"/>
                  <a:pt x="4106" y="150"/>
                </a:cubicBezTo>
                <a:cubicBezTo>
                  <a:pt x="4104" y="150"/>
                  <a:pt x="4104" y="150"/>
                  <a:pt x="4104" y="150"/>
                </a:cubicBezTo>
                <a:cubicBezTo>
                  <a:pt x="4099" y="150"/>
                  <a:pt x="4099" y="150"/>
                  <a:pt x="4099" y="150"/>
                </a:cubicBezTo>
                <a:cubicBezTo>
                  <a:pt x="4081" y="150"/>
                  <a:pt x="4081" y="150"/>
                  <a:pt x="4081" y="150"/>
                </a:cubicBezTo>
                <a:moveTo>
                  <a:pt x="643" y="144"/>
                </a:moveTo>
                <a:cubicBezTo>
                  <a:pt x="643" y="148"/>
                  <a:pt x="643" y="151"/>
                  <a:pt x="643" y="152"/>
                </a:cubicBezTo>
                <a:cubicBezTo>
                  <a:pt x="643" y="151"/>
                  <a:pt x="643" y="151"/>
                  <a:pt x="643" y="150"/>
                </a:cubicBezTo>
                <a:cubicBezTo>
                  <a:pt x="643" y="148"/>
                  <a:pt x="643" y="146"/>
                  <a:pt x="643" y="144"/>
                </a:cubicBezTo>
                <a:cubicBezTo>
                  <a:pt x="643" y="144"/>
                  <a:pt x="643" y="144"/>
                  <a:pt x="643" y="144"/>
                </a:cubicBezTo>
                <a:moveTo>
                  <a:pt x="4108" y="140"/>
                </a:moveTo>
                <a:cubicBezTo>
                  <a:pt x="4108" y="143"/>
                  <a:pt x="4108" y="146"/>
                  <a:pt x="4108" y="150"/>
                </a:cubicBezTo>
                <a:cubicBezTo>
                  <a:pt x="4107" y="150"/>
                  <a:pt x="4107" y="150"/>
                  <a:pt x="4107" y="150"/>
                </a:cubicBezTo>
                <a:cubicBezTo>
                  <a:pt x="4107" y="150"/>
                  <a:pt x="4107" y="151"/>
                  <a:pt x="4107" y="151"/>
                </a:cubicBezTo>
                <a:cubicBezTo>
                  <a:pt x="4107" y="161"/>
                  <a:pt x="4107" y="170"/>
                  <a:pt x="4107" y="178"/>
                </a:cubicBezTo>
                <a:cubicBezTo>
                  <a:pt x="4142" y="178"/>
                  <a:pt x="4142" y="178"/>
                  <a:pt x="4142" y="178"/>
                </a:cubicBezTo>
                <a:cubicBezTo>
                  <a:pt x="4191" y="178"/>
                  <a:pt x="4191" y="178"/>
                  <a:pt x="4191" y="178"/>
                </a:cubicBezTo>
                <a:cubicBezTo>
                  <a:pt x="4216" y="178"/>
                  <a:pt x="4216" y="178"/>
                  <a:pt x="4216" y="178"/>
                </a:cubicBezTo>
                <a:cubicBezTo>
                  <a:pt x="4218" y="178"/>
                  <a:pt x="4218" y="178"/>
                  <a:pt x="4218" y="178"/>
                </a:cubicBezTo>
                <a:cubicBezTo>
                  <a:pt x="4218" y="178"/>
                  <a:pt x="4218" y="178"/>
                  <a:pt x="4218" y="178"/>
                </a:cubicBezTo>
                <a:cubicBezTo>
                  <a:pt x="4218" y="180"/>
                  <a:pt x="4218" y="181"/>
                  <a:pt x="4218" y="181"/>
                </a:cubicBezTo>
                <a:cubicBezTo>
                  <a:pt x="4219" y="181"/>
                  <a:pt x="4219" y="164"/>
                  <a:pt x="4219" y="141"/>
                </a:cubicBezTo>
                <a:cubicBezTo>
                  <a:pt x="4219" y="142"/>
                  <a:pt x="4219" y="143"/>
                  <a:pt x="4219" y="143"/>
                </a:cubicBezTo>
                <a:cubicBezTo>
                  <a:pt x="4219" y="143"/>
                  <a:pt x="4218" y="142"/>
                  <a:pt x="4218" y="142"/>
                </a:cubicBezTo>
                <a:cubicBezTo>
                  <a:pt x="4217" y="142"/>
                  <a:pt x="4217" y="142"/>
                  <a:pt x="4217" y="142"/>
                </a:cubicBezTo>
                <a:cubicBezTo>
                  <a:pt x="4214" y="141"/>
                  <a:pt x="4214" y="141"/>
                  <a:pt x="4214" y="141"/>
                </a:cubicBezTo>
                <a:cubicBezTo>
                  <a:pt x="4207" y="141"/>
                  <a:pt x="4207" y="141"/>
                  <a:pt x="4207" y="141"/>
                </a:cubicBezTo>
                <a:cubicBezTo>
                  <a:pt x="4173" y="141"/>
                  <a:pt x="4140" y="141"/>
                  <a:pt x="4108" y="140"/>
                </a:cubicBezTo>
                <a:moveTo>
                  <a:pt x="363" y="131"/>
                </a:moveTo>
                <a:cubicBezTo>
                  <a:pt x="363" y="138"/>
                  <a:pt x="363" y="142"/>
                  <a:pt x="364" y="142"/>
                </a:cubicBezTo>
                <a:cubicBezTo>
                  <a:pt x="364" y="142"/>
                  <a:pt x="364" y="139"/>
                  <a:pt x="364" y="131"/>
                </a:cubicBezTo>
                <a:cubicBezTo>
                  <a:pt x="363" y="131"/>
                  <a:pt x="363" y="131"/>
                  <a:pt x="363" y="131"/>
                </a:cubicBezTo>
                <a:moveTo>
                  <a:pt x="4219" y="124"/>
                </a:moveTo>
                <a:cubicBezTo>
                  <a:pt x="4219" y="124"/>
                  <a:pt x="4219" y="124"/>
                  <a:pt x="4219" y="124"/>
                </a:cubicBezTo>
                <a:cubicBezTo>
                  <a:pt x="4219" y="124"/>
                  <a:pt x="4219" y="124"/>
                  <a:pt x="4219" y="124"/>
                </a:cubicBezTo>
                <a:cubicBezTo>
                  <a:pt x="4219" y="124"/>
                  <a:pt x="4219" y="124"/>
                  <a:pt x="4219" y="124"/>
                </a:cubicBezTo>
                <a:cubicBezTo>
                  <a:pt x="4219" y="124"/>
                  <a:pt x="4219" y="124"/>
                  <a:pt x="4219" y="124"/>
                </a:cubicBezTo>
                <a:moveTo>
                  <a:pt x="4219" y="121"/>
                </a:moveTo>
                <a:cubicBezTo>
                  <a:pt x="4219" y="122"/>
                  <a:pt x="4219" y="122"/>
                  <a:pt x="4219" y="122"/>
                </a:cubicBezTo>
                <a:cubicBezTo>
                  <a:pt x="4219" y="122"/>
                  <a:pt x="4219" y="122"/>
                  <a:pt x="4219" y="122"/>
                </a:cubicBezTo>
                <a:cubicBezTo>
                  <a:pt x="4219" y="122"/>
                  <a:pt x="4219" y="121"/>
                  <a:pt x="4219" y="121"/>
                </a:cubicBezTo>
                <a:moveTo>
                  <a:pt x="4220" y="121"/>
                </a:moveTo>
                <a:cubicBezTo>
                  <a:pt x="4220" y="121"/>
                  <a:pt x="4220" y="122"/>
                  <a:pt x="4220" y="122"/>
                </a:cubicBezTo>
                <a:cubicBezTo>
                  <a:pt x="4222" y="122"/>
                  <a:pt x="4224" y="122"/>
                  <a:pt x="4226" y="122"/>
                </a:cubicBezTo>
                <a:cubicBezTo>
                  <a:pt x="4239" y="123"/>
                  <a:pt x="4235" y="123"/>
                  <a:pt x="4219" y="124"/>
                </a:cubicBezTo>
                <a:cubicBezTo>
                  <a:pt x="4219" y="124"/>
                  <a:pt x="4219" y="124"/>
                  <a:pt x="4219" y="124"/>
                </a:cubicBezTo>
                <a:cubicBezTo>
                  <a:pt x="4252" y="124"/>
                  <a:pt x="4265" y="123"/>
                  <a:pt x="4247" y="122"/>
                </a:cubicBezTo>
                <a:cubicBezTo>
                  <a:pt x="4238" y="122"/>
                  <a:pt x="4229" y="121"/>
                  <a:pt x="4220" y="121"/>
                </a:cubicBezTo>
                <a:moveTo>
                  <a:pt x="362" y="117"/>
                </a:moveTo>
                <a:cubicBezTo>
                  <a:pt x="362" y="133"/>
                  <a:pt x="362" y="147"/>
                  <a:pt x="362" y="157"/>
                </a:cubicBezTo>
                <a:cubicBezTo>
                  <a:pt x="363" y="157"/>
                  <a:pt x="363" y="157"/>
                  <a:pt x="363" y="157"/>
                </a:cubicBezTo>
                <a:cubicBezTo>
                  <a:pt x="363" y="147"/>
                  <a:pt x="363" y="132"/>
                  <a:pt x="363" y="117"/>
                </a:cubicBezTo>
                <a:cubicBezTo>
                  <a:pt x="363" y="117"/>
                  <a:pt x="363" y="117"/>
                  <a:pt x="362" y="117"/>
                </a:cubicBezTo>
                <a:moveTo>
                  <a:pt x="308" y="117"/>
                </a:moveTo>
                <a:cubicBezTo>
                  <a:pt x="308" y="130"/>
                  <a:pt x="308" y="141"/>
                  <a:pt x="308" y="150"/>
                </a:cubicBezTo>
                <a:cubicBezTo>
                  <a:pt x="308" y="162"/>
                  <a:pt x="308" y="171"/>
                  <a:pt x="308" y="171"/>
                </a:cubicBezTo>
                <a:cubicBezTo>
                  <a:pt x="308" y="171"/>
                  <a:pt x="308" y="167"/>
                  <a:pt x="309" y="157"/>
                </a:cubicBezTo>
                <a:cubicBezTo>
                  <a:pt x="314" y="157"/>
                  <a:pt x="314" y="157"/>
                  <a:pt x="314" y="157"/>
                </a:cubicBezTo>
                <a:cubicBezTo>
                  <a:pt x="324" y="157"/>
                  <a:pt x="324" y="157"/>
                  <a:pt x="324" y="157"/>
                </a:cubicBezTo>
                <a:cubicBezTo>
                  <a:pt x="362" y="157"/>
                  <a:pt x="362" y="157"/>
                  <a:pt x="362" y="157"/>
                </a:cubicBezTo>
                <a:cubicBezTo>
                  <a:pt x="362" y="147"/>
                  <a:pt x="362" y="133"/>
                  <a:pt x="362" y="117"/>
                </a:cubicBezTo>
                <a:cubicBezTo>
                  <a:pt x="350" y="117"/>
                  <a:pt x="337" y="117"/>
                  <a:pt x="325" y="117"/>
                </a:cubicBezTo>
                <a:cubicBezTo>
                  <a:pt x="319" y="117"/>
                  <a:pt x="314" y="117"/>
                  <a:pt x="308" y="117"/>
                </a:cubicBezTo>
                <a:moveTo>
                  <a:pt x="307" y="117"/>
                </a:moveTo>
                <a:cubicBezTo>
                  <a:pt x="307" y="124"/>
                  <a:pt x="307" y="131"/>
                  <a:pt x="307" y="138"/>
                </a:cubicBezTo>
                <a:cubicBezTo>
                  <a:pt x="307" y="176"/>
                  <a:pt x="307" y="214"/>
                  <a:pt x="307" y="214"/>
                </a:cubicBezTo>
                <a:cubicBezTo>
                  <a:pt x="307" y="214"/>
                  <a:pt x="307" y="206"/>
                  <a:pt x="307" y="187"/>
                </a:cubicBezTo>
                <a:cubicBezTo>
                  <a:pt x="308" y="187"/>
                  <a:pt x="308" y="187"/>
                  <a:pt x="308" y="187"/>
                </a:cubicBezTo>
                <a:cubicBezTo>
                  <a:pt x="308" y="179"/>
                  <a:pt x="308" y="168"/>
                  <a:pt x="308" y="150"/>
                </a:cubicBezTo>
                <a:cubicBezTo>
                  <a:pt x="308" y="145"/>
                  <a:pt x="308" y="139"/>
                  <a:pt x="308" y="132"/>
                </a:cubicBezTo>
                <a:cubicBezTo>
                  <a:pt x="308" y="127"/>
                  <a:pt x="308" y="122"/>
                  <a:pt x="308" y="117"/>
                </a:cubicBezTo>
                <a:cubicBezTo>
                  <a:pt x="308" y="117"/>
                  <a:pt x="308" y="117"/>
                  <a:pt x="307" y="117"/>
                </a:cubicBezTo>
                <a:moveTo>
                  <a:pt x="0" y="108"/>
                </a:moveTo>
                <a:cubicBezTo>
                  <a:pt x="0" y="108"/>
                  <a:pt x="0" y="109"/>
                  <a:pt x="0" y="109"/>
                </a:cubicBezTo>
                <a:cubicBezTo>
                  <a:pt x="0" y="109"/>
                  <a:pt x="0" y="109"/>
                  <a:pt x="0" y="108"/>
                </a:cubicBezTo>
                <a:cubicBezTo>
                  <a:pt x="0" y="110"/>
                  <a:pt x="0" y="112"/>
                  <a:pt x="0" y="11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12"/>
                  <a:pt x="0" y="110"/>
                  <a:pt x="0" y="108"/>
                </a:cubicBezTo>
                <a:cubicBezTo>
                  <a:pt x="0" y="108"/>
                  <a:pt x="0" y="108"/>
                  <a:pt x="0" y="108"/>
                </a:cubicBezTo>
                <a:moveTo>
                  <a:pt x="4220" y="89"/>
                </a:moveTo>
                <a:cubicBezTo>
                  <a:pt x="4220" y="95"/>
                  <a:pt x="4220" y="100"/>
                  <a:pt x="4220" y="105"/>
                </a:cubicBezTo>
                <a:cubicBezTo>
                  <a:pt x="4220" y="97"/>
                  <a:pt x="4220" y="92"/>
                  <a:pt x="4220" y="89"/>
                </a:cubicBezTo>
                <a:moveTo>
                  <a:pt x="4220" y="84"/>
                </a:moveTo>
                <a:cubicBezTo>
                  <a:pt x="4220" y="84"/>
                  <a:pt x="4220" y="85"/>
                  <a:pt x="4219" y="87"/>
                </a:cubicBezTo>
                <a:cubicBezTo>
                  <a:pt x="4220" y="87"/>
                  <a:pt x="4220" y="87"/>
                  <a:pt x="4220" y="87"/>
                </a:cubicBezTo>
                <a:cubicBezTo>
                  <a:pt x="4220" y="84"/>
                  <a:pt x="4220" y="84"/>
                  <a:pt x="4220" y="84"/>
                </a:cubicBezTo>
                <a:moveTo>
                  <a:pt x="1" y="76"/>
                </a:moveTo>
                <a:cubicBezTo>
                  <a:pt x="1" y="79"/>
                  <a:pt x="1" y="82"/>
                  <a:pt x="0" y="86"/>
                </a:cubicBezTo>
                <a:cubicBezTo>
                  <a:pt x="0" y="85"/>
                  <a:pt x="1" y="83"/>
                  <a:pt x="1" y="82"/>
                </a:cubicBezTo>
                <a:cubicBezTo>
                  <a:pt x="1" y="80"/>
                  <a:pt x="1" y="78"/>
                  <a:pt x="1" y="76"/>
                </a:cubicBezTo>
                <a:moveTo>
                  <a:pt x="3661" y="71"/>
                </a:moveTo>
                <a:cubicBezTo>
                  <a:pt x="3589" y="71"/>
                  <a:pt x="3438" y="71"/>
                  <a:pt x="3231" y="71"/>
                </a:cubicBezTo>
                <a:cubicBezTo>
                  <a:pt x="3095" y="71"/>
                  <a:pt x="2934" y="71"/>
                  <a:pt x="2754" y="71"/>
                </a:cubicBezTo>
                <a:cubicBezTo>
                  <a:pt x="2959" y="71"/>
                  <a:pt x="3162" y="72"/>
                  <a:pt x="3360" y="72"/>
                </a:cubicBezTo>
                <a:cubicBezTo>
                  <a:pt x="3389" y="72"/>
                  <a:pt x="3418" y="72"/>
                  <a:pt x="3447" y="72"/>
                </a:cubicBezTo>
                <a:cubicBezTo>
                  <a:pt x="3476" y="72"/>
                  <a:pt x="3506" y="72"/>
                  <a:pt x="3535" y="72"/>
                </a:cubicBezTo>
                <a:cubicBezTo>
                  <a:pt x="3539" y="71"/>
                  <a:pt x="3542" y="71"/>
                  <a:pt x="3545" y="71"/>
                </a:cubicBezTo>
                <a:cubicBezTo>
                  <a:pt x="3580" y="71"/>
                  <a:pt x="3619" y="71"/>
                  <a:pt x="3661" y="71"/>
                </a:cubicBezTo>
                <a:cubicBezTo>
                  <a:pt x="3661" y="71"/>
                  <a:pt x="3661" y="71"/>
                  <a:pt x="3661" y="71"/>
                </a:cubicBezTo>
                <a:moveTo>
                  <a:pt x="3666" y="70"/>
                </a:moveTo>
                <a:cubicBezTo>
                  <a:pt x="3665" y="71"/>
                  <a:pt x="3663" y="71"/>
                  <a:pt x="3661" y="71"/>
                </a:cubicBezTo>
                <a:cubicBezTo>
                  <a:pt x="3661" y="71"/>
                  <a:pt x="3661" y="71"/>
                  <a:pt x="3661" y="71"/>
                </a:cubicBezTo>
                <a:cubicBezTo>
                  <a:pt x="3663" y="71"/>
                  <a:pt x="3664" y="71"/>
                  <a:pt x="3666" y="70"/>
                </a:cubicBezTo>
                <a:moveTo>
                  <a:pt x="1" y="65"/>
                </a:moveTo>
                <a:cubicBezTo>
                  <a:pt x="1" y="65"/>
                  <a:pt x="1" y="66"/>
                  <a:pt x="1" y="68"/>
                </a:cubicBezTo>
                <a:cubicBezTo>
                  <a:pt x="1" y="69"/>
                  <a:pt x="1" y="69"/>
                  <a:pt x="1" y="69"/>
                </a:cubicBezTo>
                <a:cubicBezTo>
                  <a:pt x="1" y="68"/>
                  <a:pt x="1" y="68"/>
                  <a:pt x="1" y="68"/>
                </a:cubicBezTo>
                <a:cubicBezTo>
                  <a:pt x="1" y="68"/>
                  <a:pt x="1" y="68"/>
                  <a:pt x="1" y="69"/>
                </a:cubicBezTo>
                <a:cubicBezTo>
                  <a:pt x="1" y="69"/>
                  <a:pt x="1" y="69"/>
                  <a:pt x="1" y="69"/>
                </a:cubicBezTo>
                <a:cubicBezTo>
                  <a:pt x="1" y="67"/>
                  <a:pt x="1" y="65"/>
                  <a:pt x="1" y="65"/>
                </a:cubicBezTo>
                <a:moveTo>
                  <a:pt x="309" y="63"/>
                </a:moveTo>
                <a:cubicBezTo>
                  <a:pt x="309" y="63"/>
                  <a:pt x="309" y="64"/>
                  <a:pt x="309" y="65"/>
                </a:cubicBezTo>
                <a:cubicBezTo>
                  <a:pt x="308" y="65"/>
                  <a:pt x="308" y="65"/>
                  <a:pt x="308" y="65"/>
                </a:cubicBezTo>
                <a:cubicBezTo>
                  <a:pt x="308" y="65"/>
                  <a:pt x="308" y="65"/>
                  <a:pt x="308" y="65"/>
                </a:cubicBezTo>
                <a:cubicBezTo>
                  <a:pt x="308" y="64"/>
                  <a:pt x="308" y="63"/>
                  <a:pt x="308" y="63"/>
                </a:cubicBezTo>
                <a:cubicBezTo>
                  <a:pt x="308" y="63"/>
                  <a:pt x="308" y="66"/>
                  <a:pt x="308" y="72"/>
                </a:cubicBezTo>
                <a:cubicBezTo>
                  <a:pt x="308" y="72"/>
                  <a:pt x="308" y="72"/>
                  <a:pt x="309" y="72"/>
                </a:cubicBezTo>
                <a:cubicBezTo>
                  <a:pt x="309" y="70"/>
                  <a:pt x="309" y="67"/>
                  <a:pt x="309" y="65"/>
                </a:cubicBezTo>
                <a:cubicBezTo>
                  <a:pt x="309" y="65"/>
                  <a:pt x="309" y="65"/>
                  <a:pt x="309" y="65"/>
                </a:cubicBezTo>
                <a:cubicBezTo>
                  <a:pt x="315" y="65"/>
                  <a:pt x="315" y="65"/>
                  <a:pt x="315" y="65"/>
                </a:cubicBezTo>
                <a:cubicBezTo>
                  <a:pt x="327" y="66"/>
                  <a:pt x="327" y="66"/>
                  <a:pt x="327" y="66"/>
                </a:cubicBezTo>
                <a:cubicBezTo>
                  <a:pt x="339" y="66"/>
                  <a:pt x="351" y="66"/>
                  <a:pt x="363" y="67"/>
                </a:cubicBezTo>
                <a:cubicBezTo>
                  <a:pt x="363" y="66"/>
                  <a:pt x="363" y="65"/>
                  <a:pt x="363" y="65"/>
                </a:cubicBezTo>
                <a:cubicBezTo>
                  <a:pt x="347" y="65"/>
                  <a:pt x="347" y="65"/>
                  <a:pt x="347" y="65"/>
                </a:cubicBezTo>
                <a:cubicBezTo>
                  <a:pt x="320" y="65"/>
                  <a:pt x="320" y="65"/>
                  <a:pt x="320" y="65"/>
                </a:cubicBezTo>
                <a:cubicBezTo>
                  <a:pt x="313" y="65"/>
                  <a:pt x="313" y="65"/>
                  <a:pt x="313" y="65"/>
                </a:cubicBezTo>
                <a:cubicBezTo>
                  <a:pt x="310" y="65"/>
                  <a:pt x="310" y="65"/>
                  <a:pt x="310" y="65"/>
                </a:cubicBezTo>
                <a:cubicBezTo>
                  <a:pt x="309" y="65"/>
                  <a:pt x="309" y="65"/>
                  <a:pt x="309" y="65"/>
                </a:cubicBezTo>
                <a:cubicBezTo>
                  <a:pt x="309" y="64"/>
                  <a:pt x="309" y="63"/>
                  <a:pt x="309" y="63"/>
                </a:cubicBezTo>
                <a:moveTo>
                  <a:pt x="1878" y="48"/>
                </a:moveTo>
                <a:cubicBezTo>
                  <a:pt x="1619" y="49"/>
                  <a:pt x="1309" y="51"/>
                  <a:pt x="972" y="55"/>
                </a:cubicBezTo>
                <a:cubicBezTo>
                  <a:pt x="1499" y="57"/>
                  <a:pt x="2035" y="61"/>
                  <a:pt x="2396" y="62"/>
                </a:cubicBezTo>
                <a:cubicBezTo>
                  <a:pt x="2396" y="62"/>
                  <a:pt x="2396" y="62"/>
                  <a:pt x="2396" y="62"/>
                </a:cubicBezTo>
                <a:cubicBezTo>
                  <a:pt x="2400" y="62"/>
                  <a:pt x="2540" y="64"/>
                  <a:pt x="2740" y="66"/>
                </a:cubicBezTo>
                <a:cubicBezTo>
                  <a:pt x="2941" y="69"/>
                  <a:pt x="3202" y="71"/>
                  <a:pt x="3448" y="71"/>
                </a:cubicBezTo>
                <a:cubicBezTo>
                  <a:pt x="3521" y="71"/>
                  <a:pt x="3593" y="71"/>
                  <a:pt x="3661" y="70"/>
                </a:cubicBezTo>
                <a:cubicBezTo>
                  <a:pt x="3661" y="64"/>
                  <a:pt x="3661" y="61"/>
                  <a:pt x="3661" y="61"/>
                </a:cubicBezTo>
                <a:cubicBezTo>
                  <a:pt x="3661" y="61"/>
                  <a:pt x="3661" y="65"/>
                  <a:pt x="3661" y="70"/>
                </a:cubicBezTo>
                <a:cubicBezTo>
                  <a:pt x="3677" y="70"/>
                  <a:pt x="3693" y="70"/>
                  <a:pt x="3709" y="70"/>
                </a:cubicBezTo>
                <a:cubicBezTo>
                  <a:pt x="3709" y="70"/>
                  <a:pt x="3709" y="70"/>
                  <a:pt x="3709" y="70"/>
                </a:cubicBezTo>
                <a:cubicBezTo>
                  <a:pt x="3709" y="70"/>
                  <a:pt x="3709" y="70"/>
                  <a:pt x="3709" y="70"/>
                </a:cubicBezTo>
                <a:cubicBezTo>
                  <a:pt x="3709" y="70"/>
                  <a:pt x="3707" y="70"/>
                  <a:pt x="3702" y="70"/>
                </a:cubicBezTo>
                <a:cubicBezTo>
                  <a:pt x="3716" y="70"/>
                  <a:pt x="3730" y="70"/>
                  <a:pt x="3745" y="70"/>
                </a:cubicBezTo>
                <a:cubicBezTo>
                  <a:pt x="3745" y="67"/>
                  <a:pt x="3745" y="64"/>
                  <a:pt x="3745" y="61"/>
                </a:cubicBezTo>
                <a:cubicBezTo>
                  <a:pt x="3744" y="61"/>
                  <a:pt x="3744" y="61"/>
                  <a:pt x="3744" y="61"/>
                </a:cubicBezTo>
                <a:cubicBezTo>
                  <a:pt x="3743" y="61"/>
                  <a:pt x="3743" y="61"/>
                  <a:pt x="3743" y="61"/>
                </a:cubicBezTo>
                <a:cubicBezTo>
                  <a:pt x="3737" y="61"/>
                  <a:pt x="3737" y="61"/>
                  <a:pt x="3737" y="61"/>
                </a:cubicBezTo>
                <a:cubicBezTo>
                  <a:pt x="3680" y="60"/>
                  <a:pt x="3621" y="60"/>
                  <a:pt x="3562" y="59"/>
                </a:cubicBezTo>
                <a:cubicBezTo>
                  <a:pt x="3444" y="59"/>
                  <a:pt x="3323" y="58"/>
                  <a:pt x="3204" y="58"/>
                </a:cubicBezTo>
                <a:cubicBezTo>
                  <a:pt x="3058" y="57"/>
                  <a:pt x="2913" y="57"/>
                  <a:pt x="2777" y="57"/>
                </a:cubicBezTo>
                <a:cubicBezTo>
                  <a:pt x="2692" y="57"/>
                  <a:pt x="2610" y="57"/>
                  <a:pt x="2533" y="57"/>
                </a:cubicBezTo>
                <a:cubicBezTo>
                  <a:pt x="2110" y="57"/>
                  <a:pt x="1686" y="55"/>
                  <a:pt x="1262" y="53"/>
                </a:cubicBezTo>
                <a:cubicBezTo>
                  <a:pt x="1463" y="52"/>
                  <a:pt x="1667" y="50"/>
                  <a:pt x="1878" y="48"/>
                </a:cubicBezTo>
                <a:moveTo>
                  <a:pt x="3745" y="46"/>
                </a:moveTo>
                <a:cubicBezTo>
                  <a:pt x="3724" y="46"/>
                  <a:pt x="3700" y="46"/>
                  <a:pt x="3674" y="46"/>
                </a:cubicBezTo>
                <a:cubicBezTo>
                  <a:pt x="3682" y="46"/>
                  <a:pt x="3690" y="46"/>
                  <a:pt x="3699" y="46"/>
                </a:cubicBezTo>
                <a:cubicBezTo>
                  <a:pt x="3724" y="46"/>
                  <a:pt x="3724" y="46"/>
                  <a:pt x="3724" y="46"/>
                </a:cubicBezTo>
                <a:cubicBezTo>
                  <a:pt x="3737" y="47"/>
                  <a:pt x="3737" y="47"/>
                  <a:pt x="3737" y="47"/>
                </a:cubicBezTo>
                <a:cubicBezTo>
                  <a:pt x="3743" y="47"/>
                  <a:pt x="3743" y="47"/>
                  <a:pt x="3743" y="47"/>
                </a:cubicBezTo>
                <a:cubicBezTo>
                  <a:pt x="3744" y="47"/>
                  <a:pt x="3744" y="47"/>
                  <a:pt x="3744" y="47"/>
                </a:cubicBezTo>
                <a:cubicBezTo>
                  <a:pt x="3745" y="47"/>
                  <a:pt x="3745" y="47"/>
                  <a:pt x="3745" y="47"/>
                </a:cubicBezTo>
                <a:cubicBezTo>
                  <a:pt x="3745" y="47"/>
                  <a:pt x="3745" y="47"/>
                  <a:pt x="3745" y="47"/>
                </a:cubicBezTo>
                <a:cubicBezTo>
                  <a:pt x="3745" y="46"/>
                  <a:pt x="3745" y="46"/>
                  <a:pt x="3745" y="46"/>
                </a:cubicBezTo>
                <a:moveTo>
                  <a:pt x="4107" y="34"/>
                </a:moveTo>
                <a:cubicBezTo>
                  <a:pt x="4107" y="34"/>
                  <a:pt x="4107" y="34"/>
                  <a:pt x="4107" y="34"/>
                </a:cubicBezTo>
                <a:cubicBezTo>
                  <a:pt x="4107" y="55"/>
                  <a:pt x="4107" y="55"/>
                  <a:pt x="4107" y="55"/>
                </a:cubicBezTo>
                <a:cubicBezTo>
                  <a:pt x="4107" y="55"/>
                  <a:pt x="4107" y="52"/>
                  <a:pt x="4107" y="45"/>
                </a:cubicBezTo>
                <a:cubicBezTo>
                  <a:pt x="4107" y="45"/>
                  <a:pt x="4107" y="45"/>
                  <a:pt x="4107" y="45"/>
                </a:cubicBezTo>
                <a:cubicBezTo>
                  <a:pt x="4107" y="43"/>
                  <a:pt x="4107" y="42"/>
                  <a:pt x="4107" y="41"/>
                </a:cubicBezTo>
                <a:cubicBezTo>
                  <a:pt x="4097" y="41"/>
                  <a:pt x="4097" y="41"/>
                  <a:pt x="4097" y="41"/>
                </a:cubicBezTo>
                <a:cubicBezTo>
                  <a:pt x="4079" y="41"/>
                  <a:pt x="4079" y="41"/>
                  <a:pt x="4079" y="41"/>
                </a:cubicBezTo>
                <a:cubicBezTo>
                  <a:pt x="4079" y="41"/>
                  <a:pt x="4079" y="41"/>
                  <a:pt x="4079" y="41"/>
                </a:cubicBezTo>
                <a:cubicBezTo>
                  <a:pt x="4066" y="41"/>
                  <a:pt x="4054" y="42"/>
                  <a:pt x="4043" y="42"/>
                </a:cubicBezTo>
                <a:cubicBezTo>
                  <a:pt x="4042" y="42"/>
                  <a:pt x="4042" y="42"/>
                  <a:pt x="4042" y="42"/>
                </a:cubicBezTo>
                <a:cubicBezTo>
                  <a:pt x="4042" y="42"/>
                  <a:pt x="4042" y="42"/>
                  <a:pt x="4041" y="42"/>
                </a:cubicBezTo>
                <a:cubicBezTo>
                  <a:pt x="3947" y="43"/>
                  <a:pt x="3872" y="44"/>
                  <a:pt x="3824" y="45"/>
                </a:cubicBezTo>
                <a:cubicBezTo>
                  <a:pt x="3824" y="45"/>
                  <a:pt x="3824" y="45"/>
                  <a:pt x="3824" y="45"/>
                </a:cubicBezTo>
                <a:cubicBezTo>
                  <a:pt x="3824" y="45"/>
                  <a:pt x="3794" y="46"/>
                  <a:pt x="3745" y="46"/>
                </a:cubicBezTo>
                <a:cubicBezTo>
                  <a:pt x="3745" y="49"/>
                  <a:pt x="3745" y="58"/>
                  <a:pt x="3745" y="70"/>
                </a:cubicBezTo>
                <a:cubicBezTo>
                  <a:pt x="3780" y="69"/>
                  <a:pt x="3817" y="69"/>
                  <a:pt x="3856" y="68"/>
                </a:cubicBezTo>
                <a:cubicBezTo>
                  <a:pt x="3918" y="68"/>
                  <a:pt x="3984" y="67"/>
                  <a:pt x="4056" y="66"/>
                </a:cubicBezTo>
                <a:cubicBezTo>
                  <a:pt x="4083" y="65"/>
                  <a:pt x="4083" y="65"/>
                  <a:pt x="4083" y="65"/>
                </a:cubicBezTo>
                <a:cubicBezTo>
                  <a:pt x="4096" y="65"/>
                  <a:pt x="4096" y="65"/>
                  <a:pt x="4096" y="65"/>
                </a:cubicBezTo>
                <a:cubicBezTo>
                  <a:pt x="4103" y="65"/>
                  <a:pt x="4103" y="65"/>
                  <a:pt x="4103" y="65"/>
                </a:cubicBezTo>
                <a:cubicBezTo>
                  <a:pt x="4107" y="65"/>
                  <a:pt x="4107" y="65"/>
                  <a:pt x="4107" y="65"/>
                </a:cubicBezTo>
                <a:cubicBezTo>
                  <a:pt x="4107" y="65"/>
                  <a:pt x="4107" y="65"/>
                  <a:pt x="4107" y="65"/>
                </a:cubicBezTo>
                <a:cubicBezTo>
                  <a:pt x="4107" y="53"/>
                  <a:pt x="4107" y="44"/>
                  <a:pt x="4107" y="38"/>
                </a:cubicBezTo>
                <a:cubicBezTo>
                  <a:pt x="4107" y="38"/>
                  <a:pt x="4107" y="38"/>
                  <a:pt x="4107" y="38"/>
                </a:cubicBezTo>
                <a:cubicBezTo>
                  <a:pt x="4107" y="38"/>
                  <a:pt x="4107" y="38"/>
                  <a:pt x="4107" y="38"/>
                </a:cubicBezTo>
                <a:cubicBezTo>
                  <a:pt x="4107" y="37"/>
                  <a:pt x="4107" y="37"/>
                  <a:pt x="4107" y="37"/>
                </a:cubicBezTo>
                <a:cubicBezTo>
                  <a:pt x="4107" y="37"/>
                  <a:pt x="4107" y="37"/>
                  <a:pt x="4107" y="37"/>
                </a:cubicBezTo>
                <a:cubicBezTo>
                  <a:pt x="4107" y="36"/>
                  <a:pt x="4107" y="35"/>
                  <a:pt x="4107" y="34"/>
                </a:cubicBezTo>
                <a:moveTo>
                  <a:pt x="4107" y="32"/>
                </a:moveTo>
                <a:cubicBezTo>
                  <a:pt x="4107" y="34"/>
                  <a:pt x="4107" y="34"/>
                  <a:pt x="4107" y="34"/>
                </a:cubicBezTo>
                <a:cubicBezTo>
                  <a:pt x="4107" y="34"/>
                  <a:pt x="4107" y="34"/>
                  <a:pt x="4107" y="34"/>
                </a:cubicBezTo>
                <a:cubicBezTo>
                  <a:pt x="4107" y="34"/>
                  <a:pt x="4107" y="34"/>
                  <a:pt x="4107" y="33"/>
                </a:cubicBezTo>
                <a:cubicBezTo>
                  <a:pt x="4107" y="33"/>
                  <a:pt x="4107" y="33"/>
                  <a:pt x="4107" y="33"/>
                </a:cubicBezTo>
                <a:cubicBezTo>
                  <a:pt x="4107" y="33"/>
                  <a:pt x="4107" y="33"/>
                  <a:pt x="4107" y="32"/>
                </a:cubicBezTo>
                <a:moveTo>
                  <a:pt x="4107" y="26"/>
                </a:moveTo>
                <a:cubicBezTo>
                  <a:pt x="4107" y="26"/>
                  <a:pt x="4107" y="29"/>
                  <a:pt x="4107" y="33"/>
                </a:cubicBezTo>
                <a:cubicBezTo>
                  <a:pt x="3874" y="35"/>
                  <a:pt x="3642" y="36"/>
                  <a:pt x="3409" y="37"/>
                </a:cubicBezTo>
                <a:cubicBezTo>
                  <a:pt x="3318" y="37"/>
                  <a:pt x="3226" y="37"/>
                  <a:pt x="3135" y="37"/>
                </a:cubicBezTo>
                <a:cubicBezTo>
                  <a:pt x="2960" y="37"/>
                  <a:pt x="2784" y="37"/>
                  <a:pt x="2607" y="36"/>
                </a:cubicBezTo>
                <a:cubicBezTo>
                  <a:pt x="2810" y="37"/>
                  <a:pt x="3001" y="38"/>
                  <a:pt x="3175" y="38"/>
                </a:cubicBezTo>
                <a:cubicBezTo>
                  <a:pt x="3176" y="38"/>
                  <a:pt x="3176" y="38"/>
                  <a:pt x="3176" y="38"/>
                </a:cubicBezTo>
                <a:cubicBezTo>
                  <a:pt x="3206" y="38"/>
                  <a:pt x="3235" y="38"/>
                  <a:pt x="3264" y="38"/>
                </a:cubicBezTo>
                <a:cubicBezTo>
                  <a:pt x="3264" y="38"/>
                  <a:pt x="3264" y="38"/>
                  <a:pt x="3264" y="38"/>
                </a:cubicBezTo>
                <a:cubicBezTo>
                  <a:pt x="3665" y="38"/>
                  <a:pt x="3968" y="35"/>
                  <a:pt x="4107" y="34"/>
                </a:cubicBezTo>
                <a:cubicBezTo>
                  <a:pt x="4107" y="32"/>
                  <a:pt x="4107" y="32"/>
                  <a:pt x="4107" y="32"/>
                </a:cubicBezTo>
                <a:cubicBezTo>
                  <a:pt x="4107" y="28"/>
                  <a:pt x="4107" y="26"/>
                  <a:pt x="4107" y="26"/>
                </a:cubicBezTo>
                <a:moveTo>
                  <a:pt x="1038" y="26"/>
                </a:moveTo>
                <a:cubicBezTo>
                  <a:pt x="1330" y="28"/>
                  <a:pt x="1622" y="30"/>
                  <a:pt x="1903" y="32"/>
                </a:cubicBezTo>
                <a:cubicBezTo>
                  <a:pt x="1868" y="32"/>
                  <a:pt x="1833" y="32"/>
                  <a:pt x="1798" y="31"/>
                </a:cubicBezTo>
                <a:cubicBezTo>
                  <a:pt x="1531" y="29"/>
                  <a:pt x="1282" y="27"/>
                  <a:pt x="1038" y="26"/>
                </a:cubicBezTo>
                <a:moveTo>
                  <a:pt x="594" y="25"/>
                </a:moveTo>
                <a:cubicBezTo>
                  <a:pt x="542" y="25"/>
                  <a:pt x="489" y="25"/>
                  <a:pt x="436" y="25"/>
                </a:cubicBezTo>
                <a:cubicBezTo>
                  <a:pt x="369" y="25"/>
                  <a:pt x="369" y="25"/>
                  <a:pt x="369" y="25"/>
                </a:cubicBezTo>
                <a:cubicBezTo>
                  <a:pt x="365" y="25"/>
                  <a:pt x="365" y="25"/>
                  <a:pt x="365" y="25"/>
                </a:cubicBezTo>
                <a:cubicBezTo>
                  <a:pt x="364" y="25"/>
                  <a:pt x="364" y="25"/>
                  <a:pt x="364" y="25"/>
                </a:cubicBezTo>
                <a:cubicBezTo>
                  <a:pt x="363" y="25"/>
                  <a:pt x="363" y="25"/>
                  <a:pt x="363" y="25"/>
                </a:cubicBezTo>
                <a:cubicBezTo>
                  <a:pt x="363" y="39"/>
                  <a:pt x="363" y="53"/>
                  <a:pt x="363" y="65"/>
                </a:cubicBezTo>
                <a:cubicBezTo>
                  <a:pt x="363" y="65"/>
                  <a:pt x="363" y="65"/>
                  <a:pt x="363" y="65"/>
                </a:cubicBezTo>
                <a:cubicBezTo>
                  <a:pt x="363" y="65"/>
                  <a:pt x="363" y="66"/>
                  <a:pt x="363" y="67"/>
                </a:cubicBezTo>
                <a:cubicBezTo>
                  <a:pt x="363" y="67"/>
                  <a:pt x="363" y="67"/>
                  <a:pt x="363" y="67"/>
                </a:cubicBezTo>
                <a:cubicBezTo>
                  <a:pt x="363" y="58"/>
                  <a:pt x="363" y="53"/>
                  <a:pt x="364" y="53"/>
                </a:cubicBezTo>
                <a:cubicBezTo>
                  <a:pt x="364" y="53"/>
                  <a:pt x="364" y="53"/>
                  <a:pt x="364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6" y="55"/>
                  <a:pt x="366" y="55"/>
                  <a:pt x="366" y="55"/>
                </a:cubicBezTo>
                <a:cubicBezTo>
                  <a:pt x="370" y="55"/>
                  <a:pt x="370" y="55"/>
                  <a:pt x="370" y="55"/>
                </a:cubicBezTo>
                <a:cubicBezTo>
                  <a:pt x="378" y="55"/>
                  <a:pt x="378" y="55"/>
                  <a:pt x="378" y="55"/>
                </a:cubicBezTo>
                <a:cubicBezTo>
                  <a:pt x="393" y="55"/>
                  <a:pt x="393" y="55"/>
                  <a:pt x="393" y="55"/>
                </a:cubicBezTo>
                <a:cubicBezTo>
                  <a:pt x="423" y="55"/>
                  <a:pt x="423" y="55"/>
                  <a:pt x="423" y="55"/>
                </a:cubicBezTo>
                <a:cubicBezTo>
                  <a:pt x="485" y="54"/>
                  <a:pt x="485" y="54"/>
                  <a:pt x="485" y="54"/>
                </a:cubicBezTo>
                <a:cubicBezTo>
                  <a:pt x="501" y="54"/>
                  <a:pt x="518" y="54"/>
                  <a:pt x="535" y="54"/>
                </a:cubicBezTo>
                <a:cubicBezTo>
                  <a:pt x="677" y="54"/>
                  <a:pt x="824" y="55"/>
                  <a:pt x="972" y="55"/>
                </a:cubicBezTo>
                <a:cubicBezTo>
                  <a:pt x="1309" y="51"/>
                  <a:pt x="1619" y="49"/>
                  <a:pt x="1878" y="48"/>
                </a:cubicBezTo>
                <a:cubicBezTo>
                  <a:pt x="2023" y="46"/>
                  <a:pt x="2171" y="45"/>
                  <a:pt x="2323" y="44"/>
                </a:cubicBezTo>
                <a:cubicBezTo>
                  <a:pt x="2398" y="44"/>
                  <a:pt x="2486" y="44"/>
                  <a:pt x="2580" y="44"/>
                </a:cubicBezTo>
                <a:cubicBezTo>
                  <a:pt x="2636" y="44"/>
                  <a:pt x="2694" y="44"/>
                  <a:pt x="2752" y="44"/>
                </a:cubicBezTo>
                <a:cubicBezTo>
                  <a:pt x="2811" y="44"/>
                  <a:pt x="2869" y="44"/>
                  <a:pt x="2925" y="44"/>
                </a:cubicBezTo>
                <a:cubicBezTo>
                  <a:pt x="2975" y="44"/>
                  <a:pt x="3023" y="44"/>
                  <a:pt x="3069" y="44"/>
                </a:cubicBezTo>
                <a:cubicBezTo>
                  <a:pt x="3078" y="44"/>
                  <a:pt x="3088" y="44"/>
                  <a:pt x="3097" y="44"/>
                </a:cubicBezTo>
                <a:cubicBezTo>
                  <a:pt x="3245" y="44"/>
                  <a:pt x="3396" y="44"/>
                  <a:pt x="3536" y="45"/>
                </a:cubicBezTo>
                <a:cubicBezTo>
                  <a:pt x="3574" y="45"/>
                  <a:pt x="3610" y="46"/>
                  <a:pt x="3646" y="46"/>
                </a:cubicBezTo>
                <a:cubicBezTo>
                  <a:pt x="3655" y="46"/>
                  <a:pt x="3664" y="46"/>
                  <a:pt x="3674" y="46"/>
                </a:cubicBezTo>
                <a:cubicBezTo>
                  <a:pt x="3700" y="46"/>
                  <a:pt x="3724" y="46"/>
                  <a:pt x="3745" y="46"/>
                </a:cubicBezTo>
                <a:cubicBezTo>
                  <a:pt x="3745" y="45"/>
                  <a:pt x="3745" y="44"/>
                  <a:pt x="3745" y="44"/>
                </a:cubicBezTo>
                <a:cubicBezTo>
                  <a:pt x="3745" y="44"/>
                  <a:pt x="3745" y="45"/>
                  <a:pt x="3745" y="46"/>
                </a:cubicBezTo>
                <a:cubicBezTo>
                  <a:pt x="3794" y="46"/>
                  <a:pt x="3824" y="45"/>
                  <a:pt x="3824" y="45"/>
                </a:cubicBezTo>
                <a:cubicBezTo>
                  <a:pt x="3824" y="45"/>
                  <a:pt x="3824" y="45"/>
                  <a:pt x="3824" y="45"/>
                </a:cubicBezTo>
                <a:cubicBezTo>
                  <a:pt x="3872" y="44"/>
                  <a:pt x="3947" y="43"/>
                  <a:pt x="4041" y="42"/>
                </a:cubicBezTo>
                <a:cubicBezTo>
                  <a:pt x="4042" y="42"/>
                  <a:pt x="4042" y="42"/>
                  <a:pt x="4042" y="42"/>
                </a:cubicBezTo>
                <a:cubicBezTo>
                  <a:pt x="4042" y="42"/>
                  <a:pt x="4042" y="42"/>
                  <a:pt x="4043" y="42"/>
                </a:cubicBezTo>
                <a:cubicBezTo>
                  <a:pt x="4054" y="42"/>
                  <a:pt x="4066" y="41"/>
                  <a:pt x="4079" y="41"/>
                </a:cubicBezTo>
                <a:cubicBezTo>
                  <a:pt x="4079" y="41"/>
                  <a:pt x="4079" y="41"/>
                  <a:pt x="4079" y="41"/>
                </a:cubicBezTo>
                <a:cubicBezTo>
                  <a:pt x="4097" y="41"/>
                  <a:pt x="4097" y="41"/>
                  <a:pt x="4097" y="41"/>
                </a:cubicBezTo>
                <a:cubicBezTo>
                  <a:pt x="4107" y="41"/>
                  <a:pt x="4107" y="41"/>
                  <a:pt x="4107" y="41"/>
                </a:cubicBezTo>
                <a:cubicBezTo>
                  <a:pt x="4107" y="41"/>
                  <a:pt x="4107" y="41"/>
                  <a:pt x="4107" y="41"/>
                </a:cubicBezTo>
                <a:cubicBezTo>
                  <a:pt x="4107" y="41"/>
                  <a:pt x="4107" y="41"/>
                  <a:pt x="4107" y="41"/>
                </a:cubicBezTo>
                <a:cubicBezTo>
                  <a:pt x="4107" y="42"/>
                  <a:pt x="4107" y="43"/>
                  <a:pt x="4107" y="45"/>
                </a:cubicBezTo>
                <a:cubicBezTo>
                  <a:pt x="4107" y="45"/>
                  <a:pt x="4107" y="45"/>
                  <a:pt x="4107" y="45"/>
                </a:cubicBezTo>
                <a:cubicBezTo>
                  <a:pt x="4107" y="52"/>
                  <a:pt x="4107" y="55"/>
                  <a:pt x="4107" y="55"/>
                </a:cubicBezTo>
                <a:cubicBezTo>
                  <a:pt x="4107" y="34"/>
                  <a:pt x="4107" y="34"/>
                  <a:pt x="4107" y="34"/>
                </a:cubicBezTo>
                <a:cubicBezTo>
                  <a:pt x="3968" y="35"/>
                  <a:pt x="3665" y="38"/>
                  <a:pt x="3264" y="38"/>
                </a:cubicBezTo>
                <a:cubicBezTo>
                  <a:pt x="3264" y="38"/>
                  <a:pt x="3264" y="38"/>
                  <a:pt x="3264" y="38"/>
                </a:cubicBezTo>
                <a:cubicBezTo>
                  <a:pt x="3235" y="38"/>
                  <a:pt x="3206" y="38"/>
                  <a:pt x="3176" y="38"/>
                </a:cubicBezTo>
                <a:cubicBezTo>
                  <a:pt x="3175" y="38"/>
                  <a:pt x="3175" y="38"/>
                  <a:pt x="3175" y="38"/>
                </a:cubicBezTo>
                <a:cubicBezTo>
                  <a:pt x="3001" y="38"/>
                  <a:pt x="2810" y="37"/>
                  <a:pt x="2607" y="36"/>
                </a:cubicBezTo>
                <a:cubicBezTo>
                  <a:pt x="2376" y="35"/>
                  <a:pt x="2143" y="34"/>
                  <a:pt x="1903" y="32"/>
                </a:cubicBezTo>
                <a:cubicBezTo>
                  <a:pt x="1622" y="30"/>
                  <a:pt x="1330" y="28"/>
                  <a:pt x="1038" y="26"/>
                </a:cubicBezTo>
                <a:cubicBezTo>
                  <a:pt x="926" y="25"/>
                  <a:pt x="814" y="25"/>
                  <a:pt x="703" y="25"/>
                </a:cubicBezTo>
                <a:cubicBezTo>
                  <a:pt x="667" y="25"/>
                  <a:pt x="630" y="25"/>
                  <a:pt x="594" y="25"/>
                </a:cubicBezTo>
                <a:moveTo>
                  <a:pt x="4219" y="0"/>
                </a:moveTo>
                <a:cubicBezTo>
                  <a:pt x="4219" y="0"/>
                  <a:pt x="4219" y="10"/>
                  <a:pt x="4219" y="33"/>
                </a:cubicBezTo>
                <a:cubicBezTo>
                  <a:pt x="4215" y="33"/>
                  <a:pt x="4215" y="33"/>
                  <a:pt x="4215" y="33"/>
                </a:cubicBezTo>
                <a:cubicBezTo>
                  <a:pt x="4209" y="33"/>
                  <a:pt x="4209" y="33"/>
                  <a:pt x="4209" y="33"/>
                </a:cubicBezTo>
                <a:cubicBezTo>
                  <a:pt x="4197" y="33"/>
                  <a:pt x="4197" y="33"/>
                  <a:pt x="4197" y="33"/>
                </a:cubicBezTo>
                <a:cubicBezTo>
                  <a:pt x="4167" y="33"/>
                  <a:pt x="4137" y="33"/>
                  <a:pt x="4107" y="33"/>
                </a:cubicBezTo>
                <a:cubicBezTo>
                  <a:pt x="4107" y="34"/>
                  <a:pt x="4107" y="34"/>
                  <a:pt x="4107" y="34"/>
                </a:cubicBezTo>
                <a:cubicBezTo>
                  <a:pt x="4157" y="33"/>
                  <a:pt x="4186" y="33"/>
                  <a:pt x="4191" y="33"/>
                </a:cubicBezTo>
                <a:cubicBezTo>
                  <a:pt x="4191" y="33"/>
                  <a:pt x="4192" y="33"/>
                  <a:pt x="4192" y="33"/>
                </a:cubicBezTo>
                <a:cubicBezTo>
                  <a:pt x="4192" y="33"/>
                  <a:pt x="4192" y="33"/>
                  <a:pt x="4192" y="33"/>
                </a:cubicBezTo>
                <a:cubicBezTo>
                  <a:pt x="4192" y="33"/>
                  <a:pt x="4192" y="33"/>
                  <a:pt x="4192" y="33"/>
                </a:cubicBezTo>
                <a:cubicBezTo>
                  <a:pt x="4192" y="33"/>
                  <a:pt x="4192" y="33"/>
                  <a:pt x="4192" y="33"/>
                </a:cubicBezTo>
                <a:cubicBezTo>
                  <a:pt x="4192" y="33"/>
                  <a:pt x="4192" y="33"/>
                  <a:pt x="4192" y="33"/>
                </a:cubicBezTo>
                <a:cubicBezTo>
                  <a:pt x="4192" y="33"/>
                  <a:pt x="4191" y="33"/>
                  <a:pt x="4191" y="33"/>
                </a:cubicBezTo>
                <a:cubicBezTo>
                  <a:pt x="4186" y="33"/>
                  <a:pt x="4157" y="33"/>
                  <a:pt x="4107" y="34"/>
                </a:cubicBezTo>
                <a:cubicBezTo>
                  <a:pt x="4107" y="35"/>
                  <a:pt x="4107" y="36"/>
                  <a:pt x="4107" y="37"/>
                </a:cubicBezTo>
                <a:cubicBezTo>
                  <a:pt x="4107" y="37"/>
                  <a:pt x="4107" y="37"/>
                  <a:pt x="4107" y="37"/>
                </a:cubicBezTo>
                <a:cubicBezTo>
                  <a:pt x="4107" y="37"/>
                  <a:pt x="4107" y="37"/>
                  <a:pt x="4107" y="37"/>
                </a:cubicBezTo>
                <a:cubicBezTo>
                  <a:pt x="4107" y="37"/>
                  <a:pt x="4107" y="37"/>
                  <a:pt x="4107" y="37"/>
                </a:cubicBezTo>
                <a:cubicBezTo>
                  <a:pt x="4107" y="37"/>
                  <a:pt x="4107" y="37"/>
                  <a:pt x="4107" y="38"/>
                </a:cubicBezTo>
                <a:cubicBezTo>
                  <a:pt x="4107" y="38"/>
                  <a:pt x="4107" y="38"/>
                  <a:pt x="4107" y="38"/>
                </a:cubicBezTo>
                <a:cubicBezTo>
                  <a:pt x="4107" y="38"/>
                  <a:pt x="4107" y="38"/>
                  <a:pt x="4107" y="38"/>
                </a:cubicBezTo>
                <a:cubicBezTo>
                  <a:pt x="4107" y="44"/>
                  <a:pt x="4107" y="53"/>
                  <a:pt x="4107" y="65"/>
                </a:cubicBezTo>
                <a:cubicBezTo>
                  <a:pt x="4107" y="65"/>
                  <a:pt x="4107" y="65"/>
                  <a:pt x="4107" y="65"/>
                </a:cubicBezTo>
                <a:cubicBezTo>
                  <a:pt x="4107" y="64"/>
                  <a:pt x="4107" y="63"/>
                  <a:pt x="4107" y="63"/>
                </a:cubicBezTo>
                <a:cubicBezTo>
                  <a:pt x="4108" y="63"/>
                  <a:pt x="4108" y="66"/>
                  <a:pt x="4108" y="70"/>
                </a:cubicBezTo>
                <a:cubicBezTo>
                  <a:pt x="4114" y="70"/>
                  <a:pt x="4120" y="70"/>
                  <a:pt x="4127" y="70"/>
                </a:cubicBezTo>
                <a:cubicBezTo>
                  <a:pt x="4179" y="70"/>
                  <a:pt x="4179" y="70"/>
                  <a:pt x="4179" y="70"/>
                </a:cubicBezTo>
                <a:cubicBezTo>
                  <a:pt x="4205" y="69"/>
                  <a:pt x="4205" y="69"/>
                  <a:pt x="4205" y="69"/>
                </a:cubicBezTo>
                <a:cubicBezTo>
                  <a:pt x="4218" y="69"/>
                  <a:pt x="4218" y="69"/>
                  <a:pt x="4218" y="69"/>
                </a:cubicBezTo>
                <a:cubicBezTo>
                  <a:pt x="4218" y="58"/>
                  <a:pt x="4219" y="53"/>
                  <a:pt x="4219" y="53"/>
                </a:cubicBezTo>
                <a:cubicBezTo>
                  <a:pt x="4219" y="53"/>
                  <a:pt x="4219" y="55"/>
                  <a:pt x="4219" y="58"/>
                </a:cubicBezTo>
                <a:cubicBezTo>
                  <a:pt x="4219" y="26"/>
                  <a:pt x="4219" y="0"/>
                  <a:pt x="4219" y="0"/>
                </a:cubicBezTo>
              </a:path>
            </a:pathLst>
          </a:custGeom>
          <a:solidFill>
            <a:srgbClr val="E1E1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PA_任意多边形 7"/>
          <p:cNvSpPr/>
          <p:nvPr>
            <p:custDataLst>
              <p:tags r:id="rId3"/>
            </p:custDataLst>
          </p:nvPr>
        </p:nvSpPr>
        <p:spPr bwMode="auto">
          <a:xfrm>
            <a:off x="3110244" y="6265863"/>
            <a:ext cx="0" cy="15875"/>
          </a:xfrm>
          <a:custGeom>
            <a:avLst/>
            <a:gdLst>
              <a:gd name="T0" fmla="*/ 0 h 8"/>
              <a:gd name="T1" fmla="*/ 8 h 8"/>
              <a:gd name="T2" fmla="*/ 1 h 8"/>
              <a:gd name="T3" fmla="*/ 1 h 8"/>
              <a:gd name="T4" fmla="*/ 0 h 8"/>
              <a:gd name="T5" fmla="*/ 0 h 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</a:cxnLst>
            <a:rect l="0" t="0" r="r" b="b"/>
            <a:pathLst>
              <a:path h="8">
                <a:moveTo>
                  <a:pt x="0" y="0"/>
                </a:moveTo>
                <a:cubicBezTo>
                  <a:pt x="0" y="0"/>
                  <a:pt x="0" y="3"/>
                  <a:pt x="0" y="8"/>
                </a:cubicBezTo>
                <a:cubicBezTo>
                  <a:pt x="0" y="3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B9BA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PA_任意多边形 8"/>
          <p:cNvSpPr/>
          <p:nvPr>
            <p:custDataLst>
              <p:tags r:id="rId4"/>
            </p:custDataLst>
          </p:nvPr>
        </p:nvSpPr>
        <p:spPr bwMode="auto">
          <a:xfrm>
            <a:off x="3110244" y="6265863"/>
            <a:ext cx="0" cy="28575"/>
          </a:xfrm>
          <a:custGeom>
            <a:avLst/>
            <a:gdLst>
              <a:gd name="T0" fmla="*/ 0 h 14"/>
              <a:gd name="T1" fmla="*/ 1 h 14"/>
              <a:gd name="T2" fmla="*/ 1 h 14"/>
              <a:gd name="T3" fmla="*/ 8 h 14"/>
              <a:gd name="T4" fmla="*/ 14 h 14"/>
              <a:gd name="T5" fmla="*/ 1 h 14"/>
              <a:gd name="T6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</a:cxnLst>
            <a:rect l="0" t="0" r="r" b="b"/>
            <a:pathLst>
              <a:path h="14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3"/>
                  <a:pt x="0" y="8"/>
                </a:cubicBezTo>
                <a:cubicBezTo>
                  <a:pt x="0" y="10"/>
                  <a:pt x="0" y="12"/>
                  <a:pt x="0" y="14"/>
                </a:cubicBezTo>
                <a:cubicBezTo>
                  <a:pt x="0" y="8"/>
                  <a:pt x="0" y="2"/>
                  <a:pt x="0" y="1"/>
                </a:cubicBezTo>
                <a:cubicBezTo>
                  <a:pt x="0" y="1"/>
                  <a:pt x="0" y="1"/>
                  <a:pt x="0" y="0"/>
                </a:cubicBezTo>
              </a:path>
            </a:pathLst>
          </a:custGeom>
          <a:solidFill>
            <a:srgbClr val="B6B7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PA_任意多边形 9"/>
          <p:cNvSpPr/>
          <p:nvPr>
            <p:custDataLst>
              <p:tags r:id="rId5"/>
            </p:custDataLst>
          </p:nvPr>
        </p:nvSpPr>
        <p:spPr bwMode="auto">
          <a:xfrm>
            <a:off x="3110244" y="6267450"/>
            <a:ext cx="623888" cy="7938"/>
          </a:xfrm>
          <a:custGeom>
            <a:avLst/>
            <a:gdLst>
              <a:gd name="T0" fmla="*/ 0 w 307"/>
              <a:gd name="T1" fmla="*/ 0 h 4"/>
              <a:gd name="T2" fmla="*/ 0 w 307"/>
              <a:gd name="T3" fmla="*/ 0 h 4"/>
              <a:gd name="T4" fmla="*/ 0 w 307"/>
              <a:gd name="T5" fmla="*/ 4 h 4"/>
              <a:gd name="T6" fmla="*/ 0 w 307"/>
              <a:gd name="T7" fmla="*/ 0 h 4"/>
              <a:gd name="T8" fmla="*/ 1 w 307"/>
              <a:gd name="T9" fmla="*/ 0 h 4"/>
              <a:gd name="T10" fmla="*/ 4 w 307"/>
              <a:gd name="T11" fmla="*/ 0 h 4"/>
              <a:gd name="T12" fmla="*/ 42 w 307"/>
              <a:gd name="T13" fmla="*/ 1 h 4"/>
              <a:gd name="T14" fmla="*/ 119 w 307"/>
              <a:gd name="T15" fmla="*/ 1 h 4"/>
              <a:gd name="T16" fmla="*/ 271 w 307"/>
              <a:gd name="T17" fmla="*/ 3 h 4"/>
              <a:gd name="T18" fmla="*/ 307 w 307"/>
              <a:gd name="T19" fmla="*/ 3 h 4"/>
              <a:gd name="T20" fmla="*/ 307 w 307"/>
              <a:gd name="T21" fmla="*/ 3 h 4"/>
              <a:gd name="T22" fmla="*/ 292 w 307"/>
              <a:gd name="T23" fmla="*/ 3 h 4"/>
              <a:gd name="T24" fmla="*/ 140 w 307"/>
              <a:gd name="T25" fmla="*/ 1 h 4"/>
              <a:gd name="T26" fmla="*/ 63 w 307"/>
              <a:gd name="T27" fmla="*/ 1 h 4"/>
              <a:gd name="T28" fmla="*/ 25 w 307"/>
              <a:gd name="T29" fmla="*/ 0 h 4"/>
              <a:gd name="T30" fmla="*/ 6 w 307"/>
              <a:gd name="T31" fmla="*/ 0 h 4"/>
              <a:gd name="T32" fmla="*/ 1 w 307"/>
              <a:gd name="T33" fmla="*/ 0 h 4"/>
              <a:gd name="T34" fmla="*/ 0 w 307"/>
              <a:gd name="T3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07" h="4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"/>
                  <a:pt x="0" y="4"/>
                  <a:pt x="0" y="4"/>
                </a:cubicBezTo>
                <a:cubicBezTo>
                  <a:pt x="0" y="4"/>
                  <a:pt x="0" y="3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4" y="0"/>
                  <a:pt x="4" y="0"/>
                  <a:pt x="4" y="0"/>
                </a:cubicBezTo>
                <a:cubicBezTo>
                  <a:pt x="42" y="1"/>
                  <a:pt x="42" y="1"/>
                  <a:pt x="42" y="1"/>
                </a:cubicBezTo>
                <a:cubicBezTo>
                  <a:pt x="119" y="1"/>
                  <a:pt x="119" y="1"/>
                  <a:pt x="119" y="1"/>
                </a:cubicBezTo>
                <a:cubicBezTo>
                  <a:pt x="271" y="3"/>
                  <a:pt x="271" y="3"/>
                  <a:pt x="271" y="3"/>
                </a:cubicBezTo>
                <a:cubicBezTo>
                  <a:pt x="283" y="3"/>
                  <a:pt x="295" y="3"/>
                  <a:pt x="307" y="3"/>
                </a:cubicBezTo>
                <a:cubicBezTo>
                  <a:pt x="307" y="3"/>
                  <a:pt x="307" y="3"/>
                  <a:pt x="307" y="3"/>
                </a:cubicBezTo>
                <a:cubicBezTo>
                  <a:pt x="302" y="3"/>
                  <a:pt x="297" y="3"/>
                  <a:pt x="292" y="3"/>
                </a:cubicBezTo>
                <a:cubicBezTo>
                  <a:pt x="140" y="1"/>
                  <a:pt x="140" y="1"/>
                  <a:pt x="140" y="1"/>
                </a:cubicBezTo>
                <a:cubicBezTo>
                  <a:pt x="63" y="1"/>
                  <a:pt x="63" y="1"/>
                  <a:pt x="63" y="1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B9BA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PA_任意多边形 10"/>
          <p:cNvSpPr/>
          <p:nvPr>
            <p:custDataLst>
              <p:tags r:id="rId6"/>
            </p:custDataLst>
          </p:nvPr>
        </p:nvSpPr>
        <p:spPr bwMode="auto">
          <a:xfrm>
            <a:off x="3110244" y="6267450"/>
            <a:ext cx="625475" cy="25400"/>
          </a:xfrm>
          <a:custGeom>
            <a:avLst/>
            <a:gdLst>
              <a:gd name="T0" fmla="*/ 0 w 308"/>
              <a:gd name="T1" fmla="*/ 0 h 12"/>
              <a:gd name="T2" fmla="*/ 0 w 308"/>
              <a:gd name="T3" fmla="*/ 6 h 12"/>
              <a:gd name="T4" fmla="*/ 0 w 308"/>
              <a:gd name="T5" fmla="*/ 6 h 12"/>
              <a:gd name="T6" fmla="*/ 1 w 308"/>
              <a:gd name="T7" fmla="*/ 6 h 12"/>
              <a:gd name="T8" fmla="*/ 3 w 308"/>
              <a:gd name="T9" fmla="*/ 7 h 12"/>
              <a:gd name="T10" fmla="*/ 7 w 308"/>
              <a:gd name="T11" fmla="*/ 7 h 12"/>
              <a:gd name="T12" fmla="*/ 21 w 308"/>
              <a:gd name="T13" fmla="*/ 7 h 12"/>
              <a:gd name="T14" fmla="*/ 51 w 308"/>
              <a:gd name="T15" fmla="*/ 7 h 12"/>
              <a:gd name="T16" fmla="*/ 308 w 308"/>
              <a:gd name="T17" fmla="*/ 12 h 12"/>
              <a:gd name="T18" fmla="*/ 308 w 308"/>
              <a:gd name="T19" fmla="*/ 3 h 12"/>
              <a:gd name="T20" fmla="*/ 307 w 308"/>
              <a:gd name="T21" fmla="*/ 3 h 12"/>
              <a:gd name="T22" fmla="*/ 307 w 308"/>
              <a:gd name="T23" fmla="*/ 3 h 12"/>
              <a:gd name="T24" fmla="*/ 271 w 308"/>
              <a:gd name="T25" fmla="*/ 3 h 12"/>
              <a:gd name="T26" fmla="*/ 119 w 308"/>
              <a:gd name="T27" fmla="*/ 1 h 12"/>
              <a:gd name="T28" fmla="*/ 42 w 308"/>
              <a:gd name="T29" fmla="*/ 1 h 12"/>
              <a:gd name="T30" fmla="*/ 4 w 308"/>
              <a:gd name="T31" fmla="*/ 0 h 12"/>
              <a:gd name="T32" fmla="*/ 1 w 308"/>
              <a:gd name="T33" fmla="*/ 0 h 12"/>
              <a:gd name="T34" fmla="*/ 0 w 308"/>
              <a:gd name="T35" fmla="*/ 0 h 12"/>
              <a:gd name="T36" fmla="*/ 0 w 308"/>
              <a:gd name="T37" fmla="*/ 4 h 12"/>
              <a:gd name="T38" fmla="*/ 0 w 308"/>
              <a:gd name="T39" fmla="*/ 0 h 12"/>
              <a:gd name="T40" fmla="*/ 0 w 308"/>
              <a:gd name="T41" fmla="*/ 0 h 12"/>
              <a:gd name="T42" fmla="*/ 0 w 308"/>
              <a:gd name="T4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08" h="12">
                <a:moveTo>
                  <a:pt x="0" y="0"/>
                </a:moveTo>
                <a:cubicBezTo>
                  <a:pt x="0" y="1"/>
                  <a:pt x="0" y="3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" y="6"/>
                  <a:pt x="1" y="6"/>
                </a:cubicBezTo>
                <a:cubicBezTo>
                  <a:pt x="3" y="7"/>
                  <a:pt x="3" y="7"/>
                  <a:pt x="3" y="7"/>
                </a:cubicBezTo>
                <a:cubicBezTo>
                  <a:pt x="7" y="7"/>
                  <a:pt x="7" y="7"/>
                  <a:pt x="7" y="7"/>
                </a:cubicBezTo>
                <a:cubicBezTo>
                  <a:pt x="21" y="7"/>
                  <a:pt x="21" y="7"/>
                  <a:pt x="2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129" y="9"/>
                  <a:pt x="216" y="10"/>
                  <a:pt x="308" y="12"/>
                </a:cubicBezTo>
                <a:cubicBezTo>
                  <a:pt x="308" y="9"/>
                  <a:pt x="308" y="6"/>
                  <a:pt x="308" y="3"/>
                </a:cubicBezTo>
                <a:cubicBezTo>
                  <a:pt x="307" y="3"/>
                  <a:pt x="307" y="3"/>
                  <a:pt x="307" y="3"/>
                </a:cubicBezTo>
                <a:cubicBezTo>
                  <a:pt x="307" y="3"/>
                  <a:pt x="307" y="3"/>
                  <a:pt x="307" y="3"/>
                </a:cubicBezTo>
                <a:cubicBezTo>
                  <a:pt x="295" y="3"/>
                  <a:pt x="283" y="3"/>
                  <a:pt x="271" y="3"/>
                </a:cubicBezTo>
                <a:cubicBezTo>
                  <a:pt x="119" y="1"/>
                  <a:pt x="119" y="1"/>
                  <a:pt x="119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" y="0"/>
                  <a:pt x="4" y="0"/>
                  <a:pt x="4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"/>
                  <a:pt x="0" y="4"/>
                  <a:pt x="0" y="4"/>
                </a:cubicBezTo>
                <a:cubicBezTo>
                  <a:pt x="0" y="4"/>
                  <a:pt x="0" y="2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B6B7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PA_任意多边形 13"/>
          <p:cNvSpPr>
            <a:spLocks noEditPoints="1"/>
          </p:cNvSpPr>
          <p:nvPr>
            <p:custDataLst>
              <p:tags r:id="rId7"/>
            </p:custDataLst>
          </p:nvPr>
        </p:nvSpPr>
        <p:spPr bwMode="auto">
          <a:xfrm>
            <a:off x="3108657" y="6345238"/>
            <a:ext cx="623888" cy="36513"/>
          </a:xfrm>
          <a:custGeom>
            <a:avLst/>
            <a:gdLst>
              <a:gd name="T0" fmla="*/ 0 w 307"/>
              <a:gd name="T1" fmla="*/ 7 h 18"/>
              <a:gd name="T2" fmla="*/ 1 w 307"/>
              <a:gd name="T3" fmla="*/ 18 h 18"/>
              <a:gd name="T4" fmla="*/ 1 w 307"/>
              <a:gd name="T5" fmla="*/ 8 h 18"/>
              <a:gd name="T6" fmla="*/ 1 w 307"/>
              <a:gd name="T7" fmla="*/ 8 h 18"/>
              <a:gd name="T8" fmla="*/ 4 w 307"/>
              <a:gd name="T9" fmla="*/ 8 h 18"/>
              <a:gd name="T10" fmla="*/ 13 w 307"/>
              <a:gd name="T11" fmla="*/ 8 h 18"/>
              <a:gd name="T12" fmla="*/ 307 w 307"/>
              <a:gd name="T13" fmla="*/ 10 h 18"/>
              <a:gd name="T14" fmla="*/ 307 w 307"/>
              <a:gd name="T15" fmla="*/ 10 h 18"/>
              <a:gd name="T16" fmla="*/ 35 w 307"/>
              <a:gd name="T17" fmla="*/ 8 h 18"/>
              <a:gd name="T18" fmla="*/ 15 w 307"/>
              <a:gd name="T19" fmla="*/ 8 h 18"/>
              <a:gd name="T20" fmla="*/ 6 w 307"/>
              <a:gd name="T21" fmla="*/ 7 h 18"/>
              <a:gd name="T22" fmla="*/ 1 w 307"/>
              <a:gd name="T23" fmla="*/ 7 h 18"/>
              <a:gd name="T24" fmla="*/ 0 w 307"/>
              <a:gd name="T25" fmla="*/ 7 h 18"/>
              <a:gd name="T26" fmla="*/ 0 w 307"/>
              <a:gd name="T27" fmla="*/ 0 h 18"/>
              <a:gd name="T28" fmla="*/ 0 w 307"/>
              <a:gd name="T29" fmla="*/ 1 h 18"/>
              <a:gd name="T30" fmla="*/ 0 w 307"/>
              <a:gd name="T31" fmla="*/ 1 h 18"/>
              <a:gd name="T32" fmla="*/ 0 w 307"/>
              <a:gd name="T3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07" h="18">
                <a:moveTo>
                  <a:pt x="0" y="7"/>
                </a:moveTo>
                <a:cubicBezTo>
                  <a:pt x="0" y="14"/>
                  <a:pt x="0" y="18"/>
                  <a:pt x="1" y="18"/>
                </a:cubicBezTo>
                <a:cubicBezTo>
                  <a:pt x="1" y="18"/>
                  <a:pt x="1" y="15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4" y="8"/>
                  <a:pt x="4" y="8"/>
                  <a:pt x="4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10" y="9"/>
                  <a:pt x="208" y="9"/>
                  <a:pt x="307" y="10"/>
                </a:cubicBezTo>
                <a:cubicBezTo>
                  <a:pt x="307" y="10"/>
                  <a:pt x="307" y="10"/>
                  <a:pt x="307" y="10"/>
                </a:cubicBezTo>
                <a:cubicBezTo>
                  <a:pt x="216" y="9"/>
                  <a:pt x="125" y="8"/>
                  <a:pt x="3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6" y="7"/>
                  <a:pt x="6" y="7"/>
                  <a:pt x="6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7"/>
                  <a:pt x="0" y="7"/>
                  <a:pt x="0" y="7"/>
                </a:cubicBezTo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</a:path>
            </a:pathLst>
          </a:custGeom>
          <a:solidFill>
            <a:srgbClr val="B9BA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PA_任意多边形 14"/>
          <p:cNvSpPr>
            <a:spLocks noEditPoints="1"/>
          </p:cNvSpPr>
          <p:nvPr>
            <p:custDataLst>
              <p:tags r:id="rId8"/>
            </p:custDataLst>
          </p:nvPr>
        </p:nvSpPr>
        <p:spPr bwMode="auto">
          <a:xfrm>
            <a:off x="3108657" y="6346825"/>
            <a:ext cx="8355013" cy="85725"/>
          </a:xfrm>
          <a:custGeom>
            <a:avLst/>
            <a:gdLst>
              <a:gd name="T0" fmla="*/ 4107 w 4108"/>
              <a:gd name="T1" fmla="*/ 32 h 42"/>
              <a:gd name="T2" fmla="*/ 4107 w 4108"/>
              <a:gd name="T3" fmla="*/ 42 h 42"/>
              <a:gd name="T4" fmla="*/ 4108 w 4108"/>
              <a:gd name="T5" fmla="*/ 42 h 42"/>
              <a:gd name="T6" fmla="*/ 4108 w 4108"/>
              <a:gd name="T7" fmla="*/ 32 h 42"/>
              <a:gd name="T8" fmla="*/ 4107 w 4108"/>
              <a:gd name="T9" fmla="*/ 32 h 42"/>
              <a:gd name="T10" fmla="*/ 362 w 4108"/>
              <a:gd name="T11" fmla="*/ 8 h 42"/>
              <a:gd name="T12" fmla="*/ 362 w 4108"/>
              <a:gd name="T13" fmla="*/ 9 h 42"/>
              <a:gd name="T14" fmla="*/ 363 w 4108"/>
              <a:gd name="T15" fmla="*/ 9 h 42"/>
              <a:gd name="T16" fmla="*/ 363 w 4108"/>
              <a:gd name="T17" fmla="*/ 8 h 42"/>
              <a:gd name="T18" fmla="*/ 362 w 4108"/>
              <a:gd name="T19" fmla="*/ 8 h 42"/>
              <a:gd name="T20" fmla="*/ 308 w 4108"/>
              <a:gd name="T21" fmla="*/ 7 h 42"/>
              <a:gd name="T22" fmla="*/ 308 w 4108"/>
              <a:gd name="T23" fmla="*/ 9 h 42"/>
              <a:gd name="T24" fmla="*/ 325 w 4108"/>
              <a:gd name="T25" fmla="*/ 9 h 42"/>
              <a:gd name="T26" fmla="*/ 362 w 4108"/>
              <a:gd name="T27" fmla="*/ 9 h 42"/>
              <a:gd name="T28" fmla="*/ 362 w 4108"/>
              <a:gd name="T29" fmla="*/ 8 h 42"/>
              <a:gd name="T30" fmla="*/ 328 w 4108"/>
              <a:gd name="T31" fmla="*/ 7 h 42"/>
              <a:gd name="T32" fmla="*/ 308 w 4108"/>
              <a:gd name="T33" fmla="*/ 7 h 42"/>
              <a:gd name="T34" fmla="*/ 0 w 4108"/>
              <a:gd name="T35" fmla="*/ 0 h 42"/>
              <a:gd name="T36" fmla="*/ 0 w 4108"/>
              <a:gd name="T37" fmla="*/ 6 h 42"/>
              <a:gd name="T38" fmla="*/ 1 w 4108"/>
              <a:gd name="T39" fmla="*/ 6 h 42"/>
              <a:gd name="T40" fmla="*/ 6 w 4108"/>
              <a:gd name="T41" fmla="*/ 6 h 42"/>
              <a:gd name="T42" fmla="*/ 15 w 4108"/>
              <a:gd name="T43" fmla="*/ 7 h 42"/>
              <a:gd name="T44" fmla="*/ 35 w 4108"/>
              <a:gd name="T45" fmla="*/ 7 h 42"/>
              <a:gd name="T46" fmla="*/ 307 w 4108"/>
              <a:gd name="T47" fmla="*/ 9 h 42"/>
              <a:gd name="T48" fmla="*/ 307 w 4108"/>
              <a:gd name="T49" fmla="*/ 9 h 42"/>
              <a:gd name="T50" fmla="*/ 308 w 4108"/>
              <a:gd name="T51" fmla="*/ 9 h 42"/>
              <a:gd name="T52" fmla="*/ 308 w 4108"/>
              <a:gd name="T53" fmla="*/ 7 h 42"/>
              <a:gd name="T54" fmla="*/ 165 w 4108"/>
              <a:gd name="T55" fmla="*/ 4 h 42"/>
              <a:gd name="T56" fmla="*/ 63 w 4108"/>
              <a:gd name="T57" fmla="*/ 1 h 42"/>
              <a:gd name="T58" fmla="*/ 8 w 4108"/>
              <a:gd name="T59" fmla="*/ 0 h 42"/>
              <a:gd name="T60" fmla="*/ 0 w 4108"/>
              <a:gd name="T6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108" h="42">
                <a:moveTo>
                  <a:pt x="4107" y="32"/>
                </a:moveTo>
                <a:cubicBezTo>
                  <a:pt x="4107" y="36"/>
                  <a:pt x="4107" y="39"/>
                  <a:pt x="4107" y="42"/>
                </a:cubicBezTo>
                <a:cubicBezTo>
                  <a:pt x="4108" y="42"/>
                  <a:pt x="4108" y="42"/>
                  <a:pt x="4108" y="42"/>
                </a:cubicBezTo>
                <a:cubicBezTo>
                  <a:pt x="4108" y="38"/>
                  <a:pt x="4108" y="35"/>
                  <a:pt x="4108" y="32"/>
                </a:cubicBezTo>
                <a:cubicBezTo>
                  <a:pt x="4108" y="32"/>
                  <a:pt x="4108" y="32"/>
                  <a:pt x="4107" y="32"/>
                </a:cubicBezTo>
                <a:moveTo>
                  <a:pt x="362" y="8"/>
                </a:moveTo>
                <a:cubicBezTo>
                  <a:pt x="362" y="8"/>
                  <a:pt x="362" y="9"/>
                  <a:pt x="362" y="9"/>
                </a:cubicBezTo>
                <a:cubicBezTo>
                  <a:pt x="363" y="9"/>
                  <a:pt x="363" y="9"/>
                  <a:pt x="363" y="9"/>
                </a:cubicBezTo>
                <a:cubicBezTo>
                  <a:pt x="363" y="9"/>
                  <a:pt x="363" y="8"/>
                  <a:pt x="363" y="8"/>
                </a:cubicBezTo>
                <a:cubicBezTo>
                  <a:pt x="363" y="8"/>
                  <a:pt x="363" y="8"/>
                  <a:pt x="362" y="8"/>
                </a:cubicBezTo>
                <a:moveTo>
                  <a:pt x="308" y="7"/>
                </a:moveTo>
                <a:cubicBezTo>
                  <a:pt x="308" y="8"/>
                  <a:pt x="308" y="8"/>
                  <a:pt x="308" y="9"/>
                </a:cubicBezTo>
                <a:cubicBezTo>
                  <a:pt x="314" y="9"/>
                  <a:pt x="319" y="9"/>
                  <a:pt x="325" y="9"/>
                </a:cubicBezTo>
                <a:cubicBezTo>
                  <a:pt x="337" y="9"/>
                  <a:pt x="350" y="9"/>
                  <a:pt x="362" y="9"/>
                </a:cubicBezTo>
                <a:cubicBezTo>
                  <a:pt x="362" y="9"/>
                  <a:pt x="362" y="8"/>
                  <a:pt x="362" y="8"/>
                </a:cubicBezTo>
                <a:cubicBezTo>
                  <a:pt x="352" y="8"/>
                  <a:pt x="340" y="8"/>
                  <a:pt x="328" y="7"/>
                </a:cubicBezTo>
                <a:cubicBezTo>
                  <a:pt x="322" y="7"/>
                  <a:pt x="315" y="7"/>
                  <a:pt x="308" y="7"/>
                </a:cubicBezTo>
                <a:moveTo>
                  <a:pt x="0" y="0"/>
                </a:moveTo>
                <a:cubicBezTo>
                  <a:pt x="0" y="2"/>
                  <a:pt x="0" y="4"/>
                  <a:pt x="0" y="6"/>
                </a:cubicBezTo>
                <a:cubicBezTo>
                  <a:pt x="1" y="6"/>
                  <a:pt x="1" y="6"/>
                  <a:pt x="1" y="6"/>
                </a:cubicBezTo>
                <a:cubicBezTo>
                  <a:pt x="6" y="6"/>
                  <a:pt x="6" y="6"/>
                  <a:pt x="6" y="6"/>
                </a:cubicBezTo>
                <a:cubicBezTo>
                  <a:pt x="15" y="7"/>
                  <a:pt x="15" y="7"/>
                  <a:pt x="1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125" y="7"/>
                  <a:pt x="216" y="8"/>
                  <a:pt x="307" y="9"/>
                </a:cubicBezTo>
                <a:cubicBezTo>
                  <a:pt x="307" y="9"/>
                  <a:pt x="307" y="9"/>
                  <a:pt x="307" y="9"/>
                </a:cubicBezTo>
                <a:cubicBezTo>
                  <a:pt x="308" y="9"/>
                  <a:pt x="308" y="9"/>
                  <a:pt x="308" y="9"/>
                </a:cubicBezTo>
                <a:cubicBezTo>
                  <a:pt x="308" y="8"/>
                  <a:pt x="308" y="8"/>
                  <a:pt x="308" y="7"/>
                </a:cubicBezTo>
                <a:cubicBezTo>
                  <a:pt x="267" y="6"/>
                  <a:pt x="219" y="5"/>
                  <a:pt x="165" y="4"/>
                </a:cubicBezTo>
                <a:cubicBezTo>
                  <a:pt x="133" y="3"/>
                  <a:pt x="99" y="2"/>
                  <a:pt x="63" y="1"/>
                </a:cubicBezTo>
                <a:cubicBezTo>
                  <a:pt x="45" y="1"/>
                  <a:pt x="26" y="1"/>
                  <a:pt x="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B6B7B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PA_任意多边形 15"/>
          <p:cNvSpPr>
            <a:spLocks noEditPoints="1"/>
          </p:cNvSpPr>
          <p:nvPr>
            <p:custDataLst>
              <p:tags r:id="rId9"/>
            </p:custDataLst>
          </p:nvPr>
        </p:nvSpPr>
        <p:spPr bwMode="auto">
          <a:xfrm>
            <a:off x="3108657" y="6235700"/>
            <a:ext cx="8580438" cy="209550"/>
          </a:xfrm>
          <a:custGeom>
            <a:avLst/>
            <a:gdLst>
              <a:gd name="T0" fmla="*/ 643 w 4219"/>
              <a:gd name="T1" fmla="*/ 97 h 103"/>
              <a:gd name="T2" fmla="*/ 615 w 4219"/>
              <a:gd name="T3" fmla="*/ 78 h 103"/>
              <a:gd name="T4" fmla="*/ 643 w 4219"/>
              <a:gd name="T5" fmla="*/ 69 h 103"/>
              <a:gd name="T6" fmla="*/ 643 w 4219"/>
              <a:gd name="T7" fmla="*/ 67 h 103"/>
              <a:gd name="T8" fmla="*/ 682 w 4219"/>
              <a:gd name="T9" fmla="*/ 62 h 103"/>
              <a:gd name="T10" fmla="*/ 643 w 4219"/>
              <a:gd name="T11" fmla="*/ 69 h 103"/>
              <a:gd name="T12" fmla="*/ 645 w 4219"/>
              <a:gd name="T13" fmla="*/ 70 h 103"/>
              <a:gd name="T14" fmla="*/ 832 w 4219"/>
              <a:gd name="T15" fmla="*/ 68 h 103"/>
              <a:gd name="T16" fmla="*/ 643 w 4219"/>
              <a:gd name="T17" fmla="*/ 62 h 103"/>
              <a:gd name="T18" fmla="*/ 363 w 4219"/>
              <a:gd name="T19" fmla="*/ 55 h 103"/>
              <a:gd name="T20" fmla="*/ 366 w 4219"/>
              <a:gd name="T21" fmla="*/ 77 h 103"/>
              <a:gd name="T22" fmla="*/ 615 w 4219"/>
              <a:gd name="T23" fmla="*/ 69 h 103"/>
              <a:gd name="T24" fmla="*/ 634 w 4219"/>
              <a:gd name="T25" fmla="*/ 70 h 103"/>
              <a:gd name="T26" fmla="*/ 364 w 4219"/>
              <a:gd name="T27" fmla="*/ 42 h 103"/>
              <a:gd name="T28" fmla="*/ 363 w 4219"/>
              <a:gd name="T29" fmla="*/ 59 h 103"/>
              <a:gd name="T30" fmla="*/ 308 w 4219"/>
              <a:gd name="T31" fmla="*/ 41 h 103"/>
              <a:gd name="T32" fmla="*/ 363 w 4219"/>
              <a:gd name="T33" fmla="*/ 42 h 103"/>
              <a:gd name="T34" fmla="*/ 309 w 4219"/>
              <a:gd name="T35" fmla="*/ 41 h 103"/>
              <a:gd name="T36" fmla="*/ 3661 w 4219"/>
              <a:gd name="T37" fmla="*/ 38 h 103"/>
              <a:gd name="T38" fmla="*/ 3737 w 4219"/>
              <a:gd name="T39" fmla="*/ 39 h 103"/>
              <a:gd name="T40" fmla="*/ 3744 w 4219"/>
              <a:gd name="T41" fmla="*/ 38 h 103"/>
              <a:gd name="T42" fmla="*/ 3745 w 4219"/>
              <a:gd name="T43" fmla="*/ 96 h 103"/>
              <a:gd name="T44" fmla="*/ 4106 w 4219"/>
              <a:gd name="T45" fmla="*/ 36 h 103"/>
              <a:gd name="T46" fmla="*/ 3745 w 4219"/>
              <a:gd name="T47" fmla="*/ 38 h 103"/>
              <a:gd name="T48" fmla="*/ 3985 w 4219"/>
              <a:gd name="T49" fmla="*/ 96 h 103"/>
              <a:gd name="T50" fmla="*/ 4104 w 4219"/>
              <a:gd name="T51" fmla="*/ 97 h 103"/>
              <a:gd name="T52" fmla="*/ 4107 w 4219"/>
              <a:gd name="T53" fmla="*/ 97 h 103"/>
              <a:gd name="T54" fmla="*/ 4108 w 4219"/>
              <a:gd name="T55" fmla="*/ 36 h 103"/>
              <a:gd name="T56" fmla="*/ 4107 w 4219"/>
              <a:gd name="T57" fmla="*/ 78 h 103"/>
              <a:gd name="T58" fmla="*/ 643 w 4219"/>
              <a:gd name="T59" fmla="*/ 20 h 103"/>
              <a:gd name="T60" fmla="*/ 644 w 4219"/>
              <a:gd name="T61" fmla="*/ 20 h 103"/>
              <a:gd name="T62" fmla="*/ 986 w 4219"/>
              <a:gd name="T63" fmla="*/ 18 h 103"/>
              <a:gd name="T64" fmla="*/ 3535 w 4219"/>
              <a:gd name="T65" fmla="*/ 19 h 103"/>
              <a:gd name="T66" fmla="*/ 2738 w 4219"/>
              <a:gd name="T67" fmla="*/ 18 h 103"/>
              <a:gd name="T68" fmla="*/ 1 w 4219"/>
              <a:gd name="T69" fmla="*/ 29 h 103"/>
              <a:gd name="T70" fmla="*/ 0 w 4219"/>
              <a:gd name="T71" fmla="*/ 55 h 103"/>
              <a:gd name="T72" fmla="*/ 0 w 4219"/>
              <a:gd name="T73" fmla="*/ 55 h 103"/>
              <a:gd name="T74" fmla="*/ 308 w 4219"/>
              <a:gd name="T75" fmla="*/ 62 h 103"/>
              <a:gd name="T76" fmla="*/ 22 w 4219"/>
              <a:gd name="T77" fmla="*/ 23 h 103"/>
              <a:gd name="T78" fmla="*/ 1 w 4219"/>
              <a:gd name="T79" fmla="*/ 22 h 103"/>
              <a:gd name="T80" fmla="*/ 4219 w 4219"/>
              <a:gd name="T81" fmla="*/ 0 h 103"/>
              <a:gd name="T82" fmla="*/ 4127 w 4219"/>
              <a:gd name="T83" fmla="*/ 17 h 103"/>
              <a:gd name="T84" fmla="*/ 4107 w 4219"/>
              <a:gd name="T85" fmla="*/ 84 h 103"/>
              <a:gd name="T86" fmla="*/ 4108 w 4219"/>
              <a:gd name="T87" fmla="*/ 87 h 103"/>
              <a:gd name="T88" fmla="*/ 4218 w 4219"/>
              <a:gd name="T89" fmla="*/ 89 h 103"/>
              <a:gd name="T90" fmla="*/ 4219 w 4219"/>
              <a:gd name="T91" fmla="*/ 71 h 103"/>
              <a:gd name="T92" fmla="*/ 4219 w 4219"/>
              <a:gd name="T93" fmla="*/ 45 h 103"/>
              <a:gd name="T94" fmla="*/ 4219 w 4219"/>
              <a:gd name="T95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219" h="103">
                <a:moveTo>
                  <a:pt x="643" y="97"/>
                </a:moveTo>
                <a:cubicBezTo>
                  <a:pt x="643" y="98"/>
                  <a:pt x="643" y="98"/>
                  <a:pt x="643" y="99"/>
                </a:cubicBezTo>
                <a:cubicBezTo>
                  <a:pt x="643" y="99"/>
                  <a:pt x="643" y="99"/>
                  <a:pt x="643" y="100"/>
                </a:cubicBezTo>
                <a:cubicBezTo>
                  <a:pt x="643" y="99"/>
                  <a:pt x="643" y="98"/>
                  <a:pt x="643" y="97"/>
                </a:cubicBezTo>
                <a:moveTo>
                  <a:pt x="615" y="78"/>
                </a:moveTo>
                <a:cubicBezTo>
                  <a:pt x="615" y="79"/>
                  <a:pt x="615" y="80"/>
                  <a:pt x="615" y="81"/>
                </a:cubicBezTo>
                <a:cubicBezTo>
                  <a:pt x="615" y="81"/>
                  <a:pt x="615" y="81"/>
                  <a:pt x="615" y="81"/>
                </a:cubicBezTo>
                <a:cubicBezTo>
                  <a:pt x="615" y="80"/>
                  <a:pt x="615" y="79"/>
                  <a:pt x="615" y="78"/>
                </a:cubicBezTo>
                <a:moveTo>
                  <a:pt x="643" y="67"/>
                </a:moveTo>
                <a:cubicBezTo>
                  <a:pt x="643" y="68"/>
                  <a:pt x="643" y="69"/>
                  <a:pt x="643" y="71"/>
                </a:cubicBezTo>
                <a:cubicBezTo>
                  <a:pt x="643" y="71"/>
                  <a:pt x="643" y="71"/>
                  <a:pt x="643" y="71"/>
                </a:cubicBezTo>
                <a:cubicBezTo>
                  <a:pt x="643" y="70"/>
                  <a:pt x="643" y="70"/>
                  <a:pt x="643" y="69"/>
                </a:cubicBezTo>
                <a:cubicBezTo>
                  <a:pt x="643" y="69"/>
                  <a:pt x="643" y="68"/>
                  <a:pt x="643" y="67"/>
                </a:cubicBezTo>
                <a:moveTo>
                  <a:pt x="643" y="62"/>
                </a:moveTo>
                <a:cubicBezTo>
                  <a:pt x="643" y="62"/>
                  <a:pt x="643" y="62"/>
                  <a:pt x="643" y="62"/>
                </a:cubicBezTo>
                <a:cubicBezTo>
                  <a:pt x="643" y="64"/>
                  <a:pt x="643" y="66"/>
                  <a:pt x="643" y="67"/>
                </a:cubicBezTo>
                <a:cubicBezTo>
                  <a:pt x="643" y="66"/>
                  <a:pt x="643" y="64"/>
                  <a:pt x="643" y="62"/>
                </a:cubicBezTo>
                <a:moveTo>
                  <a:pt x="966" y="57"/>
                </a:moveTo>
                <a:cubicBezTo>
                  <a:pt x="947" y="58"/>
                  <a:pt x="928" y="58"/>
                  <a:pt x="910" y="58"/>
                </a:cubicBezTo>
                <a:cubicBezTo>
                  <a:pt x="834" y="59"/>
                  <a:pt x="758" y="60"/>
                  <a:pt x="682" y="62"/>
                </a:cubicBezTo>
                <a:cubicBezTo>
                  <a:pt x="654" y="62"/>
                  <a:pt x="654" y="62"/>
                  <a:pt x="654" y="62"/>
                </a:cubicBezTo>
                <a:cubicBezTo>
                  <a:pt x="647" y="62"/>
                  <a:pt x="647" y="62"/>
                  <a:pt x="647" y="62"/>
                </a:cubicBezTo>
                <a:cubicBezTo>
                  <a:pt x="643" y="62"/>
                  <a:pt x="643" y="62"/>
                  <a:pt x="643" y="62"/>
                </a:cubicBezTo>
                <a:cubicBezTo>
                  <a:pt x="643" y="65"/>
                  <a:pt x="643" y="67"/>
                  <a:pt x="643" y="69"/>
                </a:cubicBezTo>
                <a:cubicBezTo>
                  <a:pt x="643" y="70"/>
                  <a:pt x="643" y="70"/>
                  <a:pt x="644" y="70"/>
                </a:cubicBezTo>
                <a:cubicBezTo>
                  <a:pt x="644" y="70"/>
                  <a:pt x="644" y="70"/>
                  <a:pt x="644" y="70"/>
                </a:cubicBezTo>
                <a:cubicBezTo>
                  <a:pt x="644" y="69"/>
                  <a:pt x="644" y="69"/>
                  <a:pt x="644" y="69"/>
                </a:cubicBezTo>
                <a:cubicBezTo>
                  <a:pt x="644" y="69"/>
                  <a:pt x="645" y="69"/>
                  <a:pt x="645" y="70"/>
                </a:cubicBezTo>
                <a:cubicBezTo>
                  <a:pt x="646" y="70"/>
                  <a:pt x="646" y="70"/>
                  <a:pt x="646" y="70"/>
                </a:cubicBezTo>
                <a:cubicBezTo>
                  <a:pt x="661" y="70"/>
                  <a:pt x="661" y="70"/>
                  <a:pt x="661" y="70"/>
                </a:cubicBezTo>
                <a:cubicBezTo>
                  <a:pt x="718" y="69"/>
                  <a:pt x="718" y="69"/>
                  <a:pt x="718" y="69"/>
                </a:cubicBezTo>
                <a:cubicBezTo>
                  <a:pt x="832" y="68"/>
                  <a:pt x="832" y="68"/>
                  <a:pt x="832" y="68"/>
                </a:cubicBezTo>
                <a:cubicBezTo>
                  <a:pt x="832" y="68"/>
                  <a:pt x="949" y="64"/>
                  <a:pt x="966" y="57"/>
                </a:cubicBezTo>
                <a:moveTo>
                  <a:pt x="643" y="43"/>
                </a:moveTo>
                <a:cubicBezTo>
                  <a:pt x="643" y="51"/>
                  <a:pt x="643" y="57"/>
                  <a:pt x="643" y="62"/>
                </a:cubicBezTo>
                <a:cubicBezTo>
                  <a:pt x="643" y="62"/>
                  <a:pt x="643" y="62"/>
                  <a:pt x="643" y="62"/>
                </a:cubicBezTo>
                <a:cubicBezTo>
                  <a:pt x="643" y="55"/>
                  <a:pt x="643" y="49"/>
                  <a:pt x="643" y="43"/>
                </a:cubicBezTo>
                <a:cubicBezTo>
                  <a:pt x="643" y="43"/>
                  <a:pt x="643" y="43"/>
                  <a:pt x="643" y="43"/>
                </a:cubicBezTo>
                <a:moveTo>
                  <a:pt x="364" y="42"/>
                </a:moveTo>
                <a:cubicBezTo>
                  <a:pt x="363" y="46"/>
                  <a:pt x="363" y="51"/>
                  <a:pt x="363" y="55"/>
                </a:cubicBezTo>
                <a:cubicBezTo>
                  <a:pt x="363" y="64"/>
                  <a:pt x="363" y="72"/>
                  <a:pt x="363" y="78"/>
                </a:cubicBezTo>
                <a:cubicBezTo>
                  <a:pt x="364" y="78"/>
                  <a:pt x="364" y="78"/>
                  <a:pt x="364" y="78"/>
                </a:cubicBezTo>
                <a:cubicBezTo>
                  <a:pt x="364" y="78"/>
                  <a:pt x="364" y="77"/>
                  <a:pt x="364" y="77"/>
                </a:cubicBezTo>
                <a:cubicBezTo>
                  <a:pt x="366" y="77"/>
                  <a:pt x="366" y="77"/>
                  <a:pt x="366" y="77"/>
                </a:cubicBezTo>
                <a:cubicBezTo>
                  <a:pt x="399" y="78"/>
                  <a:pt x="399" y="78"/>
                  <a:pt x="399" y="78"/>
                </a:cubicBezTo>
                <a:cubicBezTo>
                  <a:pt x="530" y="80"/>
                  <a:pt x="530" y="80"/>
                  <a:pt x="530" y="80"/>
                </a:cubicBezTo>
                <a:cubicBezTo>
                  <a:pt x="558" y="80"/>
                  <a:pt x="587" y="80"/>
                  <a:pt x="615" y="81"/>
                </a:cubicBezTo>
                <a:cubicBezTo>
                  <a:pt x="615" y="74"/>
                  <a:pt x="615" y="69"/>
                  <a:pt x="615" y="69"/>
                </a:cubicBezTo>
                <a:cubicBezTo>
                  <a:pt x="616" y="69"/>
                  <a:pt x="616" y="70"/>
                  <a:pt x="616" y="70"/>
                </a:cubicBezTo>
                <a:cubicBezTo>
                  <a:pt x="616" y="70"/>
                  <a:pt x="616" y="70"/>
                  <a:pt x="616" y="70"/>
                </a:cubicBezTo>
                <a:cubicBezTo>
                  <a:pt x="622" y="70"/>
                  <a:pt x="622" y="70"/>
                  <a:pt x="622" y="70"/>
                </a:cubicBezTo>
                <a:cubicBezTo>
                  <a:pt x="634" y="70"/>
                  <a:pt x="634" y="70"/>
                  <a:pt x="634" y="70"/>
                </a:cubicBezTo>
                <a:cubicBezTo>
                  <a:pt x="643" y="71"/>
                  <a:pt x="643" y="71"/>
                  <a:pt x="643" y="71"/>
                </a:cubicBezTo>
                <a:cubicBezTo>
                  <a:pt x="643" y="59"/>
                  <a:pt x="643" y="50"/>
                  <a:pt x="643" y="43"/>
                </a:cubicBezTo>
                <a:cubicBezTo>
                  <a:pt x="596" y="43"/>
                  <a:pt x="548" y="43"/>
                  <a:pt x="500" y="43"/>
                </a:cubicBezTo>
                <a:cubicBezTo>
                  <a:pt x="364" y="42"/>
                  <a:pt x="364" y="42"/>
                  <a:pt x="364" y="42"/>
                </a:cubicBezTo>
                <a:moveTo>
                  <a:pt x="363" y="42"/>
                </a:moveTo>
                <a:cubicBezTo>
                  <a:pt x="363" y="49"/>
                  <a:pt x="362" y="57"/>
                  <a:pt x="362" y="63"/>
                </a:cubicBezTo>
                <a:cubicBezTo>
                  <a:pt x="363" y="63"/>
                  <a:pt x="363" y="63"/>
                  <a:pt x="363" y="63"/>
                </a:cubicBezTo>
                <a:cubicBezTo>
                  <a:pt x="363" y="62"/>
                  <a:pt x="363" y="61"/>
                  <a:pt x="363" y="59"/>
                </a:cubicBezTo>
                <a:cubicBezTo>
                  <a:pt x="363" y="53"/>
                  <a:pt x="363" y="47"/>
                  <a:pt x="363" y="42"/>
                </a:cubicBezTo>
                <a:cubicBezTo>
                  <a:pt x="363" y="42"/>
                  <a:pt x="363" y="42"/>
                  <a:pt x="363" y="42"/>
                </a:cubicBezTo>
                <a:moveTo>
                  <a:pt x="309" y="40"/>
                </a:moveTo>
                <a:cubicBezTo>
                  <a:pt x="309" y="40"/>
                  <a:pt x="309" y="41"/>
                  <a:pt x="308" y="41"/>
                </a:cubicBezTo>
                <a:cubicBezTo>
                  <a:pt x="308" y="49"/>
                  <a:pt x="308" y="55"/>
                  <a:pt x="308" y="62"/>
                </a:cubicBezTo>
                <a:cubicBezTo>
                  <a:pt x="315" y="62"/>
                  <a:pt x="322" y="62"/>
                  <a:pt x="328" y="62"/>
                </a:cubicBezTo>
                <a:cubicBezTo>
                  <a:pt x="340" y="63"/>
                  <a:pt x="352" y="63"/>
                  <a:pt x="362" y="63"/>
                </a:cubicBezTo>
                <a:cubicBezTo>
                  <a:pt x="362" y="57"/>
                  <a:pt x="363" y="49"/>
                  <a:pt x="363" y="42"/>
                </a:cubicBezTo>
                <a:cubicBezTo>
                  <a:pt x="333" y="42"/>
                  <a:pt x="333" y="42"/>
                  <a:pt x="333" y="42"/>
                </a:cubicBezTo>
                <a:cubicBezTo>
                  <a:pt x="313" y="41"/>
                  <a:pt x="313" y="41"/>
                  <a:pt x="313" y="41"/>
                </a:cubicBezTo>
                <a:cubicBezTo>
                  <a:pt x="310" y="41"/>
                  <a:pt x="310" y="41"/>
                  <a:pt x="310" y="41"/>
                </a:cubicBezTo>
                <a:cubicBezTo>
                  <a:pt x="309" y="41"/>
                  <a:pt x="309" y="41"/>
                  <a:pt x="309" y="41"/>
                </a:cubicBezTo>
                <a:cubicBezTo>
                  <a:pt x="309" y="41"/>
                  <a:pt x="309" y="40"/>
                  <a:pt x="309" y="40"/>
                </a:cubicBezTo>
                <a:moveTo>
                  <a:pt x="3744" y="38"/>
                </a:moveTo>
                <a:cubicBezTo>
                  <a:pt x="3717" y="38"/>
                  <a:pt x="3689" y="38"/>
                  <a:pt x="3661" y="38"/>
                </a:cubicBezTo>
                <a:cubicBezTo>
                  <a:pt x="3661" y="38"/>
                  <a:pt x="3661" y="38"/>
                  <a:pt x="3661" y="38"/>
                </a:cubicBezTo>
                <a:cubicBezTo>
                  <a:pt x="3668" y="38"/>
                  <a:pt x="3675" y="38"/>
                  <a:pt x="3682" y="39"/>
                </a:cubicBezTo>
                <a:cubicBezTo>
                  <a:pt x="3714" y="39"/>
                  <a:pt x="3714" y="39"/>
                  <a:pt x="3714" y="39"/>
                </a:cubicBezTo>
                <a:cubicBezTo>
                  <a:pt x="3729" y="39"/>
                  <a:pt x="3729" y="39"/>
                  <a:pt x="3729" y="39"/>
                </a:cubicBezTo>
                <a:cubicBezTo>
                  <a:pt x="3737" y="39"/>
                  <a:pt x="3737" y="39"/>
                  <a:pt x="3737" y="39"/>
                </a:cubicBezTo>
                <a:cubicBezTo>
                  <a:pt x="3741" y="39"/>
                  <a:pt x="3741" y="39"/>
                  <a:pt x="3741" y="39"/>
                </a:cubicBezTo>
                <a:cubicBezTo>
                  <a:pt x="3743" y="39"/>
                  <a:pt x="3743" y="39"/>
                  <a:pt x="3743" y="39"/>
                </a:cubicBezTo>
                <a:cubicBezTo>
                  <a:pt x="3744" y="39"/>
                  <a:pt x="3744" y="39"/>
                  <a:pt x="3744" y="39"/>
                </a:cubicBezTo>
                <a:cubicBezTo>
                  <a:pt x="3744" y="39"/>
                  <a:pt x="3744" y="38"/>
                  <a:pt x="3744" y="38"/>
                </a:cubicBezTo>
                <a:moveTo>
                  <a:pt x="3745" y="38"/>
                </a:moveTo>
                <a:cubicBezTo>
                  <a:pt x="3745" y="38"/>
                  <a:pt x="3745" y="38"/>
                  <a:pt x="3745" y="38"/>
                </a:cubicBezTo>
                <a:cubicBezTo>
                  <a:pt x="3745" y="46"/>
                  <a:pt x="3745" y="57"/>
                  <a:pt x="3745" y="68"/>
                </a:cubicBezTo>
                <a:cubicBezTo>
                  <a:pt x="3745" y="78"/>
                  <a:pt x="3745" y="88"/>
                  <a:pt x="3745" y="96"/>
                </a:cubicBezTo>
                <a:cubicBezTo>
                  <a:pt x="3745" y="96"/>
                  <a:pt x="3745" y="96"/>
                  <a:pt x="3745" y="96"/>
                </a:cubicBezTo>
                <a:cubicBezTo>
                  <a:pt x="3745" y="80"/>
                  <a:pt x="3745" y="61"/>
                  <a:pt x="3745" y="38"/>
                </a:cubicBezTo>
                <a:moveTo>
                  <a:pt x="4107" y="36"/>
                </a:moveTo>
                <a:cubicBezTo>
                  <a:pt x="4106" y="36"/>
                  <a:pt x="4106" y="36"/>
                  <a:pt x="4106" y="36"/>
                </a:cubicBezTo>
                <a:cubicBezTo>
                  <a:pt x="4104" y="37"/>
                  <a:pt x="4104" y="37"/>
                  <a:pt x="4104" y="37"/>
                </a:cubicBezTo>
                <a:cubicBezTo>
                  <a:pt x="4094" y="37"/>
                  <a:pt x="4094" y="37"/>
                  <a:pt x="4094" y="37"/>
                </a:cubicBezTo>
                <a:cubicBezTo>
                  <a:pt x="3992" y="37"/>
                  <a:pt x="3885" y="37"/>
                  <a:pt x="3773" y="38"/>
                </a:cubicBezTo>
                <a:cubicBezTo>
                  <a:pt x="3763" y="38"/>
                  <a:pt x="3754" y="38"/>
                  <a:pt x="3745" y="38"/>
                </a:cubicBezTo>
                <a:cubicBezTo>
                  <a:pt x="3745" y="54"/>
                  <a:pt x="3745" y="73"/>
                  <a:pt x="3745" y="92"/>
                </a:cubicBezTo>
                <a:cubicBezTo>
                  <a:pt x="3745" y="93"/>
                  <a:pt x="3745" y="94"/>
                  <a:pt x="3745" y="96"/>
                </a:cubicBezTo>
                <a:cubicBezTo>
                  <a:pt x="3774" y="96"/>
                  <a:pt x="3804" y="96"/>
                  <a:pt x="3833" y="96"/>
                </a:cubicBezTo>
                <a:cubicBezTo>
                  <a:pt x="3883" y="96"/>
                  <a:pt x="3934" y="96"/>
                  <a:pt x="3985" y="96"/>
                </a:cubicBezTo>
                <a:cubicBezTo>
                  <a:pt x="4061" y="97"/>
                  <a:pt x="4061" y="97"/>
                  <a:pt x="4061" y="97"/>
                </a:cubicBezTo>
                <a:cubicBezTo>
                  <a:pt x="4081" y="97"/>
                  <a:pt x="4081" y="97"/>
                  <a:pt x="4081" y="97"/>
                </a:cubicBezTo>
                <a:cubicBezTo>
                  <a:pt x="4099" y="97"/>
                  <a:pt x="4099" y="97"/>
                  <a:pt x="4099" y="97"/>
                </a:cubicBezTo>
                <a:cubicBezTo>
                  <a:pt x="4104" y="97"/>
                  <a:pt x="4104" y="97"/>
                  <a:pt x="4104" y="97"/>
                </a:cubicBezTo>
                <a:cubicBezTo>
                  <a:pt x="4106" y="97"/>
                  <a:pt x="4106" y="97"/>
                  <a:pt x="4106" y="97"/>
                </a:cubicBezTo>
                <a:cubicBezTo>
                  <a:pt x="4107" y="93"/>
                  <a:pt x="4107" y="92"/>
                  <a:pt x="4107" y="92"/>
                </a:cubicBezTo>
                <a:cubicBezTo>
                  <a:pt x="4107" y="92"/>
                  <a:pt x="4107" y="94"/>
                  <a:pt x="4107" y="97"/>
                </a:cubicBezTo>
                <a:cubicBezTo>
                  <a:pt x="4107" y="97"/>
                  <a:pt x="4107" y="97"/>
                  <a:pt x="4107" y="97"/>
                </a:cubicBezTo>
                <a:cubicBezTo>
                  <a:pt x="4107" y="99"/>
                  <a:pt x="4107" y="101"/>
                  <a:pt x="4107" y="103"/>
                </a:cubicBezTo>
                <a:cubicBezTo>
                  <a:pt x="4107" y="103"/>
                  <a:pt x="4107" y="102"/>
                  <a:pt x="4107" y="100"/>
                </a:cubicBezTo>
                <a:cubicBezTo>
                  <a:pt x="4107" y="74"/>
                  <a:pt x="4107" y="53"/>
                  <a:pt x="4107" y="36"/>
                </a:cubicBezTo>
                <a:moveTo>
                  <a:pt x="4108" y="36"/>
                </a:moveTo>
                <a:cubicBezTo>
                  <a:pt x="4107" y="36"/>
                  <a:pt x="4107" y="36"/>
                  <a:pt x="4107" y="36"/>
                </a:cubicBezTo>
                <a:cubicBezTo>
                  <a:pt x="4107" y="53"/>
                  <a:pt x="4107" y="74"/>
                  <a:pt x="4107" y="100"/>
                </a:cubicBezTo>
                <a:cubicBezTo>
                  <a:pt x="4107" y="98"/>
                  <a:pt x="4107" y="92"/>
                  <a:pt x="4107" y="84"/>
                </a:cubicBezTo>
                <a:cubicBezTo>
                  <a:pt x="4107" y="82"/>
                  <a:pt x="4107" y="80"/>
                  <a:pt x="4107" y="78"/>
                </a:cubicBezTo>
                <a:cubicBezTo>
                  <a:pt x="4107" y="63"/>
                  <a:pt x="4108" y="49"/>
                  <a:pt x="4108" y="36"/>
                </a:cubicBezTo>
                <a:moveTo>
                  <a:pt x="643" y="20"/>
                </a:moveTo>
                <a:cubicBezTo>
                  <a:pt x="642" y="20"/>
                  <a:pt x="641" y="20"/>
                  <a:pt x="640" y="20"/>
                </a:cubicBezTo>
                <a:cubicBezTo>
                  <a:pt x="641" y="20"/>
                  <a:pt x="642" y="20"/>
                  <a:pt x="643" y="20"/>
                </a:cubicBezTo>
                <a:cubicBezTo>
                  <a:pt x="643" y="20"/>
                  <a:pt x="643" y="20"/>
                  <a:pt x="643" y="20"/>
                </a:cubicBezTo>
                <a:moveTo>
                  <a:pt x="644" y="20"/>
                </a:moveTo>
                <a:cubicBezTo>
                  <a:pt x="644" y="20"/>
                  <a:pt x="644" y="20"/>
                  <a:pt x="644" y="20"/>
                </a:cubicBezTo>
                <a:cubicBezTo>
                  <a:pt x="644" y="20"/>
                  <a:pt x="644" y="20"/>
                  <a:pt x="644" y="20"/>
                </a:cubicBezTo>
                <a:cubicBezTo>
                  <a:pt x="644" y="20"/>
                  <a:pt x="644" y="20"/>
                  <a:pt x="644" y="20"/>
                </a:cubicBezTo>
                <a:cubicBezTo>
                  <a:pt x="644" y="20"/>
                  <a:pt x="644" y="20"/>
                  <a:pt x="644" y="20"/>
                </a:cubicBezTo>
                <a:moveTo>
                  <a:pt x="2128" y="18"/>
                </a:moveTo>
                <a:cubicBezTo>
                  <a:pt x="1772" y="18"/>
                  <a:pt x="1383" y="18"/>
                  <a:pt x="986" y="18"/>
                </a:cubicBezTo>
                <a:cubicBezTo>
                  <a:pt x="973" y="18"/>
                  <a:pt x="960" y="19"/>
                  <a:pt x="947" y="19"/>
                </a:cubicBezTo>
                <a:cubicBezTo>
                  <a:pt x="1317" y="19"/>
                  <a:pt x="1718" y="19"/>
                  <a:pt x="2083" y="22"/>
                </a:cubicBezTo>
                <a:cubicBezTo>
                  <a:pt x="2486" y="20"/>
                  <a:pt x="2891" y="20"/>
                  <a:pt x="3291" y="20"/>
                </a:cubicBezTo>
                <a:cubicBezTo>
                  <a:pt x="3291" y="20"/>
                  <a:pt x="3374" y="20"/>
                  <a:pt x="3535" y="19"/>
                </a:cubicBezTo>
                <a:cubicBezTo>
                  <a:pt x="3506" y="19"/>
                  <a:pt x="3476" y="19"/>
                  <a:pt x="3447" y="19"/>
                </a:cubicBezTo>
                <a:cubicBezTo>
                  <a:pt x="3418" y="19"/>
                  <a:pt x="3389" y="19"/>
                  <a:pt x="3360" y="19"/>
                </a:cubicBezTo>
                <a:cubicBezTo>
                  <a:pt x="3162" y="19"/>
                  <a:pt x="2959" y="18"/>
                  <a:pt x="2754" y="18"/>
                </a:cubicBezTo>
                <a:cubicBezTo>
                  <a:pt x="2749" y="18"/>
                  <a:pt x="2744" y="18"/>
                  <a:pt x="2738" y="18"/>
                </a:cubicBezTo>
                <a:cubicBezTo>
                  <a:pt x="2552" y="18"/>
                  <a:pt x="2347" y="18"/>
                  <a:pt x="2128" y="18"/>
                </a:cubicBezTo>
                <a:moveTo>
                  <a:pt x="1" y="15"/>
                </a:moveTo>
                <a:cubicBezTo>
                  <a:pt x="1" y="15"/>
                  <a:pt x="1" y="15"/>
                  <a:pt x="1" y="16"/>
                </a:cubicBezTo>
                <a:cubicBezTo>
                  <a:pt x="1" y="17"/>
                  <a:pt x="1" y="23"/>
                  <a:pt x="1" y="29"/>
                </a:cubicBezTo>
                <a:cubicBezTo>
                  <a:pt x="1" y="30"/>
                  <a:pt x="0" y="32"/>
                  <a:pt x="0" y="33"/>
                </a:cubicBezTo>
                <a:cubicBezTo>
                  <a:pt x="0" y="34"/>
                  <a:pt x="0" y="35"/>
                  <a:pt x="0" y="35"/>
                </a:cubicBezTo>
                <a:cubicBezTo>
                  <a:pt x="0" y="43"/>
                  <a:pt x="0" y="50"/>
                  <a:pt x="0" y="54"/>
                </a:cubicBezTo>
                <a:cubicBezTo>
                  <a:pt x="0" y="54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6"/>
                  <a:pt x="0" y="55"/>
                  <a:pt x="0" y="55"/>
                </a:cubicBezTo>
                <a:cubicBezTo>
                  <a:pt x="0" y="55"/>
                  <a:pt x="0" y="55"/>
                  <a:pt x="0" y="55"/>
                </a:cubicBezTo>
                <a:cubicBezTo>
                  <a:pt x="8" y="55"/>
                  <a:pt x="8" y="55"/>
                  <a:pt x="8" y="55"/>
                </a:cubicBezTo>
                <a:cubicBezTo>
                  <a:pt x="26" y="56"/>
                  <a:pt x="45" y="56"/>
                  <a:pt x="63" y="56"/>
                </a:cubicBezTo>
                <a:cubicBezTo>
                  <a:pt x="99" y="57"/>
                  <a:pt x="133" y="58"/>
                  <a:pt x="165" y="59"/>
                </a:cubicBezTo>
                <a:cubicBezTo>
                  <a:pt x="219" y="60"/>
                  <a:pt x="267" y="61"/>
                  <a:pt x="308" y="62"/>
                </a:cubicBezTo>
                <a:cubicBezTo>
                  <a:pt x="308" y="52"/>
                  <a:pt x="308" y="43"/>
                  <a:pt x="308" y="41"/>
                </a:cubicBezTo>
                <a:cubicBezTo>
                  <a:pt x="309" y="37"/>
                  <a:pt x="309" y="32"/>
                  <a:pt x="309" y="28"/>
                </a:cubicBezTo>
                <a:cubicBezTo>
                  <a:pt x="217" y="26"/>
                  <a:pt x="130" y="25"/>
                  <a:pt x="52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22"/>
                  <a:pt x="1" y="22"/>
                  <a:pt x="1" y="22"/>
                </a:cubicBezTo>
                <a:cubicBezTo>
                  <a:pt x="1" y="19"/>
                  <a:pt x="1" y="17"/>
                  <a:pt x="1" y="16"/>
                </a:cubicBezTo>
                <a:cubicBezTo>
                  <a:pt x="1" y="15"/>
                  <a:pt x="1" y="15"/>
                  <a:pt x="1" y="15"/>
                </a:cubicBezTo>
                <a:moveTo>
                  <a:pt x="4219" y="0"/>
                </a:moveTo>
                <a:cubicBezTo>
                  <a:pt x="4219" y="0"/>
                  <a:pt x="4218" y="5"/>
                  <a:pt x="4218" y="16"/>
                </a:cubicBezTo>
                <a:cubicBezTo>
                  <a:pt x="4205" y="16"/>
                  <a:pt x="4205" y="16"/>
                  <a:pt x="4205" y="16"/>
                </a:cubicBezTo>
                <a:cubicBezTo>
                  <a:pt x="4179" y="17"/>
                  <a:pt x="4179" y="17"/>
                  <a:pt x="4179" y="17"/>
                </a:cubicBezTo>
                <a:cubicBezTo>
                  <a:pt x="4127" y="17"/>
                  <a:pt x="4127" y="17"/>
                  <a:pt x="4127" y="17"/>
                </a:cubicBezTo>
                <a:cubicBezTo>
                  <a:pt x="4120" y="17"/>
                  <a:pt x="4114" y="17"/>
                  <a:pt x="4108" y="17"/>
                </a:cubicBezTo>
                <a:cubicBezTo>
                  <a:pt x="4108" y="22"/>
                  <a:pt x="4108" y="28"/>
                  <a:pt x="4108" y="36"/>
                </a:cubicBezTo>
                <a:cubicBezTo>
                  <a:pt x="4108" y="36"/>
                  <a:pt x="4108" y="36"/>
                  <a:pt x="4108" y="36"/>
                </a:cubicBezTo>
                <a:cubicBezTo>
                  <a:pt x="4108" y="58"/>
                  <a:pt x="4107" y="74"/>
                  <a:pt x="4107" y="84"/>
                </a:cubicBezTo>
                <a:cubicBezTo>
                  <a:pt x="4107" y="89"/>
                  <a:pt x="4107" y="93"/>
                  <a:pt x="4107" y="98"/>
                </a:cubicBezTo>
                <a:cubicBezTo>
                  <a:pt x="4107" y="98"/>
                  <a:pt x="4107" y="97"/>
                  <a:pt x="4107" y="97"/>
                </a:cubicBezTo>
                <a:cubicBezTo>
                  <a:pt x="4107" y="94"/>
                  <a:pt x="4107" y="91"/>
                  <a:pt x="4107" y="87"/>
                </a:cubicBezTo>
                <a:cubicBezTo>
                  <a:pt x="4108" y="87"/>
                  <a:pt x="4108" y="87"/>
                  <a:pt x="4108" y="87"/>
                </a:cubicBezTo>
                <a:cubicBezTo>
                  <a:pt x="4140" y="88"/>
                  <a:pt x="4173" y="88"/>
                  <a:pt x="4207" y="88"/>
                </a:cubicBezTo>
                <a:cubicBezTo>
                  <a:pt x="4214" y="88"/>
                  <a:pt x="4214" y="88"/>
                  <a:pt x="4214" y="88"/>
                </a:cubicBezTo>
                <a:cubicBezTo>
                  <a:pt x="4217" y="89"/>
                  <a:pt x="4217" y="89"/>
                  <a:pt x="4217" y="89"/>
                </a:cubicBezTo>
                <a:cubicBezTo>
                  <a:pt x="4218" y="89"/>
                  <a:pt x="4218" y="89"/>
                  <a:pt x="4218" y="89"/>
                </a:cubicBezTo>
                <a:cubicBezTo>
                  <a:pt x="4218" y="89"/>
                  <a:pt x="4219" y="90"/>
                  <a:pt x="4219" y="90"/>
                </a:cubicBezTo>
                <a:cubicBezTo>
                  <a:pt x="4219" y="90"/>
                  <a:pt x="4219" y="89"/>
                  <a:pt x="4219" y="88"/>
                </a:cubicBezTo>
                <a:cubicBezTo>
                  <a:pt x="4219" y="85"/>
                  <a:pt x="4219" y="79"/>
                  <a:pt x="4219" y="71"/>
                </a:cubicBezTo>
                <a:cubicBezTo>
                  <a:pt x="4219" y="71"/>
                  <a:pt x="4219" y="71"/>
                  <a:pt x="4219" y="71"/>
                </a:cubicBezTo>
                <a:cubicBezTo>
                  <a:pt x="4219" y="67"/>
                  <a:pt x="4219" y="63"/>
                  <a:pt x="4219" y="59"/>
                </a:cubicBezTo>
                <a:cubicBezTo>
                  <a:pt x="4219" y="59"/>
                  <a:pt x="4219" y="59"/>
                  <a:pt x="4219" y="59"/>
                </a:cubicBezTo>
                <a:cubicBezTo>
                  <a:pt x="4219" y="48"/>
                  <a:pt x="4219" y="45"/>
                  <a:pt x="4219" y="45"/>
                </a:cubicBezTo>
                <a:cubicBezTo>
                  <a:pt x="4219" y="45"/>
                  <a:pt x="4219" y="45"/>
                  <a:pt x="4219" y="45"/>
                </a:cubicBezTo>
                <a:cubicBezTo>
                  <a:pt x="4219" y="41"/>
                  <a:pt x="4219" y="37"/>
                  <a:pt x="4219" y="34"/>
                </a:cubicBezTo>
                <a:cubicBezTo>
                  <a:pt x="4219" y="34"/>
                  <a:pt x="4219" y="34"/>
                  <a:pt x="4219" y="34"/>
                </a:cubicBezTo>
                <a:cubicBezTo>
                  <a:pt x="4219" y="21"/>
                  <a:pt x="4219" y="10"/>
                  <a:pt x="4219" y="5"/>
                </a:cubicBezTo>
                <a:cubicBezTo>
                  <a:pt x="4219" y="2"/>
                  <a:pt x="4219" y="0"/>
                  <a:pt x="4219" y="0"/>
                </a:cubicBezTo>
              </a:path>
            </a:pathLst>
          </a:custGeom>
          <a:solidFill>
            <a:srgbClr val="C1C2C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PA_任意多边形 16"/>
          <p:cNvSpPr>
            <a:spLocks noEditPoints="1"/>
          </p:cNvSpPr>
          <p:nvPr>
            <p:custDataLst>
              <p:tags r:id="rId10"/>
            </p:custDataLst>
          </p:nvPr>
        </p:nvSpPr>
        <p:spPr bwMode="auto">
          <a:xfrm>
            <a:off x="3846844" y="6235700"/>
            <a:ext cx="7616825" cy="296863"/>
          </a:xfrm>
          <a:custGeom>
            <a:avLst/>
            <a:gdLst>
              <a:gd name="T0" fmla="*/ 2704 w 3745"/>
              <a:gd name="T1" fmla="*/ 123 h 146"/>
              <a:gd name="T2" fmla="*/ 2739 w 3745"/>
              <a:gd name="T3" fmla="*/ 118 h 146"/>
              <a:gd name="T4" fmla="*/ 252 w 3745"/>
              <a:gd name="T5" fmla="*/ 103 h 146"/>
              <a:gd name="T6" fmla="*/ 3743 w 3745"/>
              <a:gd name="T7" fmla="*/ 98 h 146"/>
              <a:gd name="T8" fmla="*/ 3468 w 3745"/>
              <a:gd name="T9" fmla="*/ 96 h 146"/>
              <a:gd name="T10" fmla="*/ 3742 w 3745"/>
              <a:gd name="T11" fmla="*/ 122 h 146"/>
              <a:gd name="T12" fmla="*/ 3744 w 3745"/>
              <a:gd name="T13" fmla="*/ 103 h 146"/>
              <a:gd name="T14" fmla="*/ 252 w 3745"/>
              <a:gd name="T15" fmla="*/ 103 h 146"/>
              <a:gd name="T16" fmla="*/ 280 w 3745"/>
              <a:gd name="T17" fmla="*/ 97 h 146"/>
              <a:gd name="T18" fmla="*/ 783 w 3745"/>
              <a:gd name="T19" fmla="*/ 90 h 146"/>
              <a:gd name="T20" fmla="*/ 2120 w 3745"/>
              <a:gd name="T21" fmla="*/ 87 h 146"/>
              <a:gd name="T22" fmla="*/ 2506 w 3745"/>
              <a:gd name="T23" fmla="*/ 97 h 146"/>
              <a:gd name="T24" fmla="*/ 2515 w 3745"/>
              <a:gd name="T25" fmla="*/ 104 h 146"/>
              <a:gd name="T26" fmla="*/ 2739 w 3745"/>
              <a:gd name="T27" fmla="*/ 107 h 146"/>
              <a:gd name="T28" fmla="*/ 2738 w 3745"/>
              <a:gd name="T29" fmla="*/ 85 h 146"/>
              <a:gd name="T30" fmla="*/ 783 w 3745"/>
              <a:gd name="T31" fmla="*/ 88 h 146"/>
              <a:gd name="T32" fmla="*/ 3744 w 3745"/>
              <a:gd name="T33" fmla="*/ 142 h 146"/>
              <a:gd name="T34" fmla="*/ 3744 w 3745"/>
              <a:gd name="T35" fmla="*/ 98 h 146"/>
              <a:gd name="T36" fmla="*/ 2739 w 3745"/>
              <a:gd name="T37" fmla="*/ 114 h 146"/>
              <a:gd name="T38" fmla="*/ 783 w 3745"/>
              <a:gd name="T39" fmla="*/ 83 h 146"/>
              <a:gd name="T40" fmla="*/ 783 w 3745"/>
              <a:gd name="T41" fmla="*/ 83 h 146"/>
              <a:gd name="T42" fmla="*/ 783 w 3745"/>
              <a:gd name="T43" fmla="*/ 76 h 146"/>
              <a:gd name="T44" fmla="*/ 280 w 3745"/>
              <a:gd name="T45" fmla="*/ 62 h 146"/>
              <a:gd name="T46" fmla="*/ 284 w 3745"/>
              <a:gd name="T47" fmla="*/ 62 h 146"/>
              <a:gd name="T48" fmla="*/ 355 w 3745"/>
              <a:gd name="T49" fmla="*/ 69 h 146"/>
              <a:gd name="T50" fmla="*/ 281 w 3745"/>
              <a:gd name="T51" fmla="*/ 70 h 146"/>
              <a:gd name="T52" fmla="*/ 783 w 3745"/>
              <a:gd name="T53" fmla="*/ 52 h 146"/>
              <a:gd name="T54" fmla="*/ 280 w 3745"/>
              <a:gd name="T55" fmla="*/ 67 h 146"/>
              <a:gd name="T56" fmla="*/ 0 w 3745"/>
              <a:gd name="T57" fmla="*/ 59 h 146"/>
              <a:gd name="T58" fmla="*/ 119 w 3745"/>
              <a:gd name="T59" fmla="*/ 100 h 146"/>
              <a:gd name="T60" fmla="*/ 252 w 3745"/>
              <a:gd name="T61" fmla="*/ 81 h 146"/>
              <a:gd name="T62" fmla="*/ 1 w 3745"/>
              <a:gd name="T63" fmla="*/ 89 h 146"/>
              <a:gd name="T64" fmla="*/ 2043 w 3745"/>
              <a:gd name="T65" fmla="*/ 44 h 146"/>
              <a:gd name="T66" fmla="*/ 784 w 3745"/>
              <a:gd name="T67" fmla="*/ 49 h 146"/>
              <a:gd name="T68" fmla="*/ 2546 w 3745"/>
              <a:gd name="T69" fmla="*/ 71 h 146"/>
              <a:gd name="T70" fmla="*/ 2739 w 3745"/>
              <a:gd name="T71" fmla="*/ 70 h 146"/>
              <a:gd name="T72" fmla="*/ 2739 w 3745"/>
              <a:gd name="T73" fmla="*/ 124 h 146"/>
              <a:gd name="T74" fmla="*/ 3298 w 3745"/>
              <a:gd name="T75" fmla="*/ 121 h 146"/>
              <a:gd name="T76" fmla="*/ 3204 w 3745"/>
              <a:gd name="T77" fmla="*/ 48 h 146"/>
              <a:gd name="T78" fmla="*/ 3744 w 3745"/>
              <a:gd name="T79" fmla="*/ 84 h 146"/>
              <a:gd name="T80" fmla="*/ 3298 w 3745"/>
              <a:gd name="T81" fmla="*/ 18 h 146"/>
              <a:gd name="T82" fmla="*/ 3380 w 3745"/>
              <a:gd name="T83" fmla="*/ 39 h 146"/>
              <a:gd name="T84" fmla="*/ 3298 w 3745"/>
              <a:gd name="T85" fmla="*/ 38 h 146"/>
              <a:gd name="T86" fmla="*/ 3382 w 3745"/>
              <a:gd name="T87" fmla="*/ 96 h 146"/>
              <a:gd name="T88" fmla="*/ 3744 w 3745"/>
              <a:gd name="T89" fmla="*/ 12 h 146"/>
              <a:gd name="T90" fmla="*/ 3493 w 3745"/>
              <a:gd name="T91" fmla="*/ 15 h 146"/>
              <a:gd name="T92" fmla="*/ 3743 w 3745"/>
              <a:gd name="T93" fmla="*/ 36 h 146"/>
              <a:gd name="T94" fmla="*/ 3744 w 3745"/>
              <a:gd name="T95" fmla="*/ 36 h 146"/>
              <a:gd name="T96" fmla="*/ 9 w 3745"/>
              <a:gd name="T97" fmla="*/ 14 h 146"/>
              <a:gd name="T98" fmla="*/ 281 w 3745"/>
              <a:gd name="T99" fmla="*/ 20 h 146"/>
              <a:gd name="T100" fmla="*/ 806 w 3745"/>
              <a:gd name="T101" fmla="*/ 25 h 146"/>
              <a:gd name="T102" fmla="*/ 3164 w 3745"/>
              <a:gd name="T103" fmla="*/ 28 h 146"/>
              <a:gd name="T104" fmla="*/ 3298 w 3745"/>
              <a:gd name="T105" fmla="*/ 18 h 146"/>
              <a:gd name="T106" fmla="*/ 623 w 3745"/>
              <a:gd name="T107" fmla="*/ 18 h 146"/>
              <a:gd name="T108" fmla="*/ 3298 w 3745"/>
              <a:gd name="T109" fmla="*/ 17 h 146"/>
              <a:gd name="T110" fmla="*/ 447 w 3745"/>
              <a:gd name="T111" fmla="*/ 4 h 146"/>
              <a:gd name="T112" fmla="*/ 60 w 3745"/>
              <a:gd name="T113" fmla="*/ 2 h 146"/>
              <a:gd name="T114" fmla="*/ 1 w 3745"/>
              <a:gd name="T115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745" h="146">
                <a:moveTo>
                  <a:pt x="2739" y="118"/>
                </a:moveTo>
                <a:cubicBezTo>
                  <a:pt x="2739" y="118"/>
                  <a:pt x="2739" y="119"/>
                  <a:pt x="2739" y="123"/>
                </a:cubicBezTo>
                <a:cubicBezTo>
                  <a:pt x="2738" y="123"/>
                  <a:pt x="2738" y="123"/>
                  <a:pt x="2738" y="123"/>
                </a:cubicBezTo>
                <a:cubicBezTo>
                  <a:pt x="2737" y="123"/>
                  <a:pt x="2737" y="123"/>
                  <a:pt x="2737" y="123"/>
                </a:cubicBezTo>
                <a:cubicBezTo>
                  <a:pt x="2726" y="123"/>
                  <a:pt x="2726" y="123"/>
                  <a:pt x="2726" y="123"/>
                </a:cubicBezTo>
                <a:cubicBezTo>
                  <a:pt x="2704" y="123"/>
                  <a:pt x="2704" y="123"/>
                  <a:pt x="2704" y="123"/>
                </a:cubicBezTo>
                <a:cubicBezTo>
                  <a:pt x="2686" y="123"/>
                  <a:pt x="2668" y="123"/>
                  <a:pt x="2650" y="124"/>
                </a:cubicBezTo>
                <a:cubicBezTo>
                  <a:pt x="2652" y="124"/>
                  <a:pt x="2653" y="124"/>
                  <a:pt x="2655" y="124"/>
                </a:cubicBezTo>
                <a:cubicBezTo>
                  <a:pt x="2657" y="124"/>
                  <a:pt x="2658" y="124"/>
                  <a:pt x="2659" y="124"/>
                </a:cubicBezTo>
                <a:cubicBezTo>
                  <a:pt x="2686" y="124"/>
                  <a:pt x="2712" y="124"/>
                  <a:pt x="2739" y="124"/>
                </a:cubicBezTo>
                <a:cubicBezTo>
                  <a:pt x="2739" y="124"/>
                  <a:pt x="2739" y="123"/>
                  <a:pt x="2739" y="123"/>
                </a:cubicBezTo>
                <a:cubicBezTo>
                  <a:pt x="2739" y="120"/>
                  <a:pt x="2739" y="118"/>
                  <a:pt x="2739" y="118"/>
                </a:cubicBezTo>
                <a:moveTo>
                  <a:pt x="2738" y="113"/>
                </a:moveTo>
                <a:cubicBezTo>
                  <a:pt x="2738" y="113"/>
                  <a:pt x="2738" y="113"/>
                  <a:pt x="2738" y="114"/>
                </a:cubicBezTo>
                <a:cubicBezTo>
                  <a:pt x="2738" y="114"/>
                  <a:pt x="2738" y="114"/>
                  <a:pt x="2738" y="114"/>
                </a:cubicBezTo>
                <a:cubicBezTo>
                  <a:pt x="2738" y="113"/>
                  <a:pt x="2738" y="113"/>
                  <a:pt x="2738" y="113"/>
                </a:cubicBezTo>
                <a:moveTo>
                  <a:pt x="252" y="103"/>
                </a:moveTo>
                <a:cubicBezTo>
                  <a:pt x="252" y="103"/>
                  <a:pt x="252" y="103"/>
                  <a:pt x="252" y="103"/>
                </a:cubicBezTo>
                <a:cubicBezTo>
                  <a:pt x="252" y="103"/>
                  <a:pt x="252" y="103"/>
                  <a:pt x="252" y="103"/>
                </a:cubicBezTo>
                <a:cubicBezTo>
                  <a:pt x="252" y="103"/>
                  <a:pt x="252" y="103"/>
                  <a:pt x="252" y="103"/>
                </a:cubicBezTo>
                <a:cubicBezTo>
                  <a:pt x="252" y="103"/>
                  <a:pt x="252" y="103"/>
                  <a:pt x="252" y="103"/>
                </a:cubicBezTo>
                <a:moveTo>
                  <a:pt x="3744" y="92"/>
                </a:moveTo>
                <a:cubicBezTo>
                  <a:pt x="3744" y="92"/>
                  <a:pt x="3744" y="93"/>
                  <a:pt x="3743" y="97"/>
                </a:cubicBezTo>
                <a:cubicBezTo>
                  <a:pt x="3743" y="97"/>
                  <a:pt x="3743" y="97"/>
                  <a:pt x="3743" y="98"/>
                </a:cubicBezTo>
                <a:cubicBezTo>
                  <a:pt x="3739" y="98"/>
                  <a:pt x="3739" y="98"/>
                  <a:pt x="3739" y="98"/>
                </a:cubicBezTo>
                <a:cubicBezTo>
                  <a:pt x="3720" y="97"/>
                  <a:pt x="3720" y="97"/>
                  <a:pt x="3720" y="97"/>
                </a:cubicBezTo>
                <a:cubicBezTo>
                  <a:pt x="3682" y="97"/>
                  <a:pt x="3682" y="97"/>
                  <a:pt x="3682" y="97"/>
                </a:cubicBezTo>
                <a:cubicBezTo>
                  <a:pt x="3672" y="97"/>
                  <a:pt x="3661" y="97"/>
                  <a:pt x="3650" y="97"/>
                </a:cubicBezTo>
                <a:cubicBezTo>
                  <a:pt x="3636" y="97"/>
                  <a:pt x="3622" y="97"/>
                  <a:pt x="3609" y="97"/>
                </a:cubicBezTo>
                <a:cubicBezTo>
                  <a:pt x="3560" y="97"/>
                  <a:pt x="3513" y="96"/>
                  <a:pt x="3468" y="96"/>
                </a:cubicBezTo>
                <a:cubicBezTo>
                  <a:pt x="3439" y="96"/>
                  <a:pt x="3410" y="96"/>
                  <a:pt x="3382" y="96"/>
                </a:cubicBezTo>
                <a:cubicBezTo>
                  <a:pt x="3382" y="105"/>
                  <a:pt x="3382" y="114"/>
                  <a:pt x="3382" y="123"/>
                </a:cubicBezTo>
                <a:cubicBezTo>
                  <a:pt x="3438" y="123"/>
                  <a:pt x="3483" y="123"/>
                  <a:pt x="3515" y="123"/>
                </a:cubicBezTo>
                <a:cubicBezTo>
                  <a:pt x="3550" y="123"/>
                  <a:pt x="3569" y="123"/>
                  <a:pt x="3568" y="123"/>
                </a:cubicBezTo>
                <a:cubicBezTo>
                  <a:pt x="3609" y="123"/>
                  <a:pt x="3648" y="123"/>
                  <a:pt x="3686" y="122"/>
                </a:cubicBezTo>
                <a:cubicBezTo>
                  <a:pt x="3705" y="122"/>
                  <a:pt x="3724" y="122"/>
                  <a:pt x="3742" y="122"/>
                </a:cubicBezTo>
                <a:cubicBezTo>
                  <a:pt x="3744" y="122"/>
                  <a:pt x="3744" y="122"/>
                  <a:pt x="3744" y="122"/>
                </a:cubicBezTo>
                <a:cubicBezTo>
                  <a:pt x="3744" y="122"/>
                  <a:pt x="3744" y="122"/>
                  <a:pt x="3744" y="122"/>
                </a:cubicBezTo>
                <a:cubicBezTo>
                  <a:pt x="3744" y="132"/>
                  <a:pt x="3744" y="138"/>
                  <a:pt x="3744" y="142"/>
                </a:cubicBezTo>
                <a:cubicBezTo>
                  <a:pt x="3744" y="127"/>
                  <a:pt x="3744" y="113"/>
                  <a:pt x="3744" y="100"/>
                </a:cubicBezTo>
                <a:cubicBezTo>
                  <a:pt x="3744" y="102"/>
                  <a:pt x="3744" y="103"/>
                  <a:pt x="3744" y="103"/>
                </a:cubicBezTo>
                <a:cubicBezTo>
                  <a:pt x="3744" y="103"/>
                  <a:pt x="3744" y="103"/>
                  <a:pt x="3744" y="103"/>
                </a:cubicBezTo>
                <a:cubicBezTo>
                  <a:pt x="3744" y="103"/>
                  <a:pt x="3744" y="100"/>
                  <a:pt x="3744" y="98"/>
                </a:cubicBezTo>
                <a:cubicBezTo>
                  <a:pt x="3744" y="97"/>
                  <a:pt x="3744" y="97"/>
                  <a:pt x="3744" y="97"/>
                </a:cubicBezTo>
                <a:cubicBezTo>
                  <a:pt x="3744" y="94"/>
                  <a:pt x="3744" y="92"/>
                  <a:pt x="3744" y="92"/>
                </a:cubicBezTo>
                <a:moveTo>
                  <a:pt x="252" y="90"/>
                </a:moveTo>
                <a:cubicBezTo>
                  <a:pt x="252" y="90"/>
                  <a:pt x="252" y="90"/>
                  <a:pt x="252" y="90"/>
                </a:cubicBezTo>
                <a:cubicBezTo>
                  <a:pt x="252" y="94"/>
                  <a:pt x="252" y="98"/>
                  <a:pt x="252" y="103"/>
                </a:cubicBezTo>
                <a:cubicBezTo>
                  <a:pt x="306" y="103"/>
                  <a:pt x="359" y="102"/>
                  <a:pt x="412" y="102"/>
                </a:cubicBezTo>
                <a:cubicBezTo>
                  <a:pt x="540" y="101"/>
                  <a:pt x="665" y="101"/>
                  <a:pt x="783" y="100"/>
                </a:cubicBezTo>
                <a:cubicBezTo>
                  <a:pt x="783" y="100"/>
                  <a:pt x="783" y="99"/>
                  <a:pt x="783" y="99"/>
                </a:cubicBezTo>
                <a:cubicBezTo>
                  <a:pt x="631" y="97"/>
                  <a:pt x="503" y="95"/>
                  <a:pt x="350" y="92"/>
                </a:cubicBezTo>
                <a:cubicBezTo>
                  <a:pt x="328" y="91"/>
                  <a:pt x="304" y="91"/>
                  <a:pt x="280" y="91"/>
                </a:cubicBezTo>
                <a:cubicBezTo>
                  <a:pt x="280" y="93"/>
                  <a:pt x="280" y="95"/>
                  <a:pt x="280" y="97"/>
                </a:cubicBezTo>
                <a:cubicBezTo>
                  <a:pt x="280" y="98"/>
                  <a:pt x="280" y="99"/>
                  <a:pt x="280" y="100"/>
                </a:cubicBezTo>
                <a:cubicBezTo>
                  <a:pt x="280" y="99"/>
                  <a:pt x="280" y="99"/>
                  <a:pt x="280" y="99"/>
                </a:cubicBezTo>
                <a:cubicBezTo>
                  <a:pt x="280" y="98"/>
                  <a:pt x="280" y="95"/>
                  <a:pt x="280" y="91"/>
                </a:cubicBezTo>
                <a:cubicBezTo>
                  <a:pt x="271" y="90"/>
                  <a:pt x="262" y="90"/>
                  <a:pt x="252" y="90"/>
                </a:cubicBezTo>
                <a:moveTo>
                  <a:pt x="783" y="88"/>
                </a:moveTo>
                <a:cubicBezTo>
                  <a:pt x="783" y="89"/>
                  <a:pt x="783" y="90"/>
                  <a:pt x="783" y="90"/>
                </a:cubicBezTo>
                <a:cubicBezTo>
                  <a:pt x="783" y="93"/>
                  <a:pt x="783" y="96"/>
                  <a:pt x="783" y="97"/>
                </a:cubicBezTo>
                <a:cubicBezTo>
                  <a:pt x="783" y="94"/>
                  <a:pt x="783" y="91"/>
                  <a:pt x="783" y="88"/>
                </a:cubicBezTo>
                <a:cubicBezTo>
                  <a:pt x="783" y="88"/>
                  <a:pt x="783" y="88"/>
                  <a:pt x="783" y="88"/>
                </a:cubicBezTo>
                <a:moveTo>
                  <a:pt x="2647" y="85"/>
                </a:moveTo>
                <a:cubicBezTo>
                  <a:pt x="2610" y="85"/>
                  <a:pt x="2574" y="85"/>
                  <a:pt x="2538" y="85"/>
                </a:cubicBezTo>
                <a:cubicBezTo>
                  <a:pt x="2394" y="86"/>
                  <a:pt x="2255" y="86"/>
                  <a:pt x="2120" y="87"/>
                </a:cubicBezTo>
                <a:cubicBezTo>
                  <a:pt x="2029" y="87"/>
                  <a:pt x="1941" y="88"/>
                  <a:pt x="1853" y="88"/>
                </a:cubicBezTo>
                <a:cubicBezTo>
                  <a:pt x="1859" y="88"/>
                  <a:pt x="1866" y="88"/>
                  <a:pt x="1872" y="88"/>
                </a:cubicBezTo>
                <a:cubicBezTo>
                  <a:pt x="1991" y="89"/>
                  <a:pt x="2108" y="91"/>
                  <a:pt x="2225" y="93"/>
                </a:cubicBezTo>
                <a:cubicBezTo>
                  <a:pt x="2283" y="94"/>
                  <a:pt x="2341" y="94"/>
                  <a:pt x="2399" y="95"/>
                </a:cubicBezTo>
                <a:cubicBezTo>
                  <a:pt x="2485" y="97"/>
                  <a:pt x="2485" y="97"/>
                  <a:pt x="2485" y="97"/>
                </a:cubicBezTo>
                <a:cubicBezTo>
                  <a:pt x="2506" y="97"/>
                  <a:pt x="2506" y="97"/>
                  <a:pt x="2506" y="97"/>
                </a:cubicBezTo>
                <a:cubicBezTo>
                  <a:pt x="2512" y="97"/>
                  <a:pt x="2512" y="97"/>
                  <a:pt x="2512" y="97"/>
                </a:cubicBezTo>
                <a:cubicBezTo>
                  <a:pt x="2515" y="97"/>
                  <a:pt x="2515" y="97"/>
                  <a:pt x="2515" y="97"/>
                </a:cubicBezTo>
                <a:cubicBezTo>
                  <a:pt x="2515" y="97"/>
                  <a:pt x="2515" y="97"/>
                  <a:pt x="2515" y="97"/>
                </a:cubicBezTo>
                <a:cubicBezTo>
                  <a:pt x="2515" y="92"/>
                  <a:pt x="2515" y="90"/>
                  <a:pt x="2515" y="90"/>
                </a:cubicBezTo>
                <a:cubicBezTo>
                  <a:pt x="2515" y="90"/>
                  <a:pt x="2515" y="97"/>
                  <a:pt x="2515" y="104"/>
                </a:cubicBezTo>
                <a:cubicBezTo>
                  <a:pt x="2515" y="104"/>
                  <a:pt x="2515" y="104"/>
                  <a:pt x="2515" y="104"/>
                </a:cubicBezTo>
                <a:cubicBezTo>
                  <a:pt x="2515" y="105"/>
                  <a:pt x="2515" y="105"/>
                  <a:pt x="2515" y="106"/>
                </a:cubicBezTo>
                <a:cubicBezTo>
                  <a:pt x="2515" y="106"/>
                  <a:pt x="2515" y="107"/>
                  <a:pt x="2515" y="108"/>
                </a:cubicBezTo>
                <a:cubicBezTo>
                  <a:pt x="2585" y="108"/>
                  <a:pt x="2654" y="108"/>
                  <a:pt x="2721" y="107"/>
                </a:cubicBezTo>
                <a:cubicBezTo>
                  <a:pt x="2735" y="107"/>
                  <a:pt x="2735" y="107"/>
                  <a:pt x="2735" y="107"/>
                </a:cubicBezTo>
                <a:cubicBezTo>
                  <a:pt x="2738" y="107"/>
                  <a:pt x="2738" y="107"/>
                  <a:pt x="2738" y="107"/>
                </a:cubicBezTo>
                <a:cubicBezTo>
                  <a:pt x="2739" y="107"/>
                  <a:pt x="2739" y="107"/>
                  <a:pt x="2739" y="107"/>
                </a:cubicBezTo>
                <a:cubicBezTo>
                  <a:pt x="2739" y="106"/>
                  <a:pt x="2739" y="105"/>
                  <a:pt x="2739" y="105"/>
                </a:cubicBezTo>
                <a:cubicBezTo>
                  <a:pt x="2739" y="105"/>
                  <a:pt x="2739" y="106"/>
                  <a:pt x="2739" y="107"/>
                </a:cubicBezTo>
                <a:cubicBezTo>
                  <a:pt x="2739" y="108"/>
                  <a:pt x="2739" y="109"/>
                  <a:pt x="2739" y="109"/>
                </a:cubicBezTo>
                <a:cubicBezTo>
                  <a:pt x="2739" y="106"/>
                  <a:pt x="2739" y="102"/>
                  <a:pt x="2739" y="96"/>
                </a:cubicBezTo>
                <a:cubicBezTo>
                  <a:pt x="2739" y="93"/>
                  <a:pt x="2739" y="90"/>
                  <a:pt x="2739" y="85"/>
                </a:cubicBezTo>
                <a:cubicBezTo>
                  <a:pt x="2738" y="85"/>
                  <a:pt x="2738" y="85"/>
                  <a:pt x="2738" y="85"/>
                </a:cubicBezTo>
                <a:cubicBezTo>
                  <a:pt x="2736" y="85"/>
                  <a:pt x="2736" y="85"/>
                  <a:pt x="2736" y="85"/>
                </a:cubicBezTo>
                <a:cubicBezTo>
                  <a:pt x="2729" y="85"/>
                  <a:pt x="2729" y="85"/>
                  <a:pt x="2729" y="85"/>
                </a:cubicBezTo>
                <a:cubicBezTo>
                  <a:pt x="2702" y="85"/>
                  <a:pt x="2702" y="85"/>
                  <a:pt x="2702" y="85"/>
                </a:cubicBezTo>
                <a:cubicBezTo>
                  <a:pt x="2647" y="85"/>
                  <a:pt x="2647" y="85"/>
                  <a:pt x="2647" y="85"/>
                </a:cubicBezTo>
                <a:moveTo>
                  <a:pt x="783" y="84"/>
                </a:moveTo>
                <a:cubicBezTo>
                  <a:pt x="783" y="86"/>
                  <a:pt x="783" y="87"/>
                  <a:pt x="783" y="88"/>
                </a:cubicBezTo>
                <a:cubicBezTo>
                  <a:pt x="783" y="88"/>
                  <a:pt x="783" y="88"/>
                  <a:pt x="783" y="88"/>
                </a:cubicBezTo>
                <a:cubicBezTo>
                  <a:pt x="783" y="87"/>
                  <a:pt x="783" y="86"/>
                  <a:pt x="783" y="84"/>
                </a:cubicBezTo>
                <a:cubicBezTo>
                  <a:pt x="783" y="84"/>
                  <a:pt x="783" y="84"/>
                  <a:pt x="783" y="84"/>
                </a:cubicBezTo>
                <a:moveTo>
                  <a:pt x="3744" y="84"/>
                </a:moveTo>
                <a:cubicBezTo>
                  <a:pt x="3744" y="92"/>
                  <a:pt x="3744" y="98"/>
                  <a:pt x="3744" y="100"/>
                </a:cubicBezTo>
                <a:cubicBezTo>
                  <a:pt x="3744" y="113"/>
                  <a:pt x="3744" y="127"/>
                  <a:pt x="3744" y="142"/>
                </a:cubicBezTo>
                <a:cubicBezTo>
                  <a:pt x="3744" y="144"/>
                  <a:pt x="3744" y="145"/>
                  <a:pt x="3744" y="146"/>
                </a:cubicBezTo>
                <a:cubicBezTo>
                  <a:pt x="3744" y="146"/>
                  <a:pt x="3744" y="146"/>
                  <a:pt x="3744" y="146"/>
                </a:cubicBezTo>
                <a:cubicBezTo>
                  <a:pt x="3744" y="146"/>
                  <a:pt x="3744" y="146"/>
                  <a:pt x="3744" y="146"/>
                </a:cubicBezTo>
                <a:cubicBezTo>
                  <a:pt x="3744" y="145"/>
                  <a:pt x="3744" y="140"/>
                  <a:pt x="3744" y="133"/>
                </a:cubicBezTo>
                <a:cubicBezTo>
                  <a:pt x="3744" y="130"/>
                  <a:pt x="3744" y="128"/>
                  <a:pt x="3744" y="125"/>
                </a:cubicBezTo>
                <a:cubicBezTo>
                  <a:pt x="3744" y="117"/>
                  <a:pt x="3744" y="108"/>
                  <a:pt x="3744" y="98"/>
                </a:cubicBezTo>
                <a:cubicBezTo>
                  <a:pt x="3744" y="93"/>
                  <a:pt x="3744" y="89"/>
                  <a:pt x="3744" y="84"/>
                </a:cubicBezTo>
                <a:moveTo>
                  <a:pt x="2739" y="84"/>
                </a:moveTo>
                <a:cubicBezTo>
                  <a:pt x="2739" y="88"/>
                  <a:pt x="2739" y="93"/>
                  <a:pt x="2739" y="96"/>
                </a:cubicBezTo>
                <a:cubicBezTo>
                  <a:pt x="2739" y="106"/>
                  <a:pt x="2739" y="109"/>
                  <a:pt x="2739" y="109"/>
                </a:cubicBezTo>
                <a:cubicBezTo>
                  <a:pt x="2739" y="109"/>
                  <a:pt x="2739" y="109"/>
                  <a:pt x="2739" y="109"/>
                </a:cubicBezTo>
                <a:cubicBezTo>
                  <a:pt x="2739" y="111"/>
                  <a:pt x="2739" y="113"/>
                  <a:pt x="2739" y="114"/>
                </a:cubicBezTo>
                <a:cubicBezTo>
                  <a:pt x="2739" y="114"/>
                  <a:pt x="2739" y="114"/>
                  <a:pt x="2739" y="114"/>
                </a:cubicBezTo>
                <a:cubicBezTo>
                  <a:pt x="2739" y="119"/>
                  <a:pt x="2739" y="122"/>
                  <a:pt x="2739" y="122"/>
                </a:cubicBezTo>
                <a:cubicBezTo>
                  <a:pt x="2739" y="122"/>
                  <a:pt x="2739" y="111"/>
                  <a:pt x="2739" y="100"/>
                </a:cubicBezTo>
                <a:cubicBezTo>
                  <a:pt x="2739" y="98"/>
                  <a:pt x="2739" y="96"/>
                  <a:pt x="2739" y="94"/>
                </a:cubicBezTo>
                <a:cubicBezTo>
                  <a:pt x="2739" y="91"/>
                  <a:pt x="2739" y="87"/>
                  <a:pt x="2739" y="84"/>
                </a:cubicBezTo>
                <a:moveTo>
                  <a:pt x="783" y="83"/>
                </a:moveTo>
                <a:cubicBezTo>
                  <a:pt x="783" y="83"/>
                  <a:pt x="783" y="83"/>
                  <a:pt x="783" y="83"/>
                </a:cubicBezTo>
                <a:cubicBezTo>
                  <a:pt x="783" y="83"/>
                  <a:pt x="783" y="83"/>
                  <a:pt x="783" y="83"/>
                </a:cubicBezTo>
                <a:cubicBezTo>
                  <a:pt x="783" y="84"/>
                  <a:pt x="783" y="84"/>
                  <a:pt x="783" y="84"/>
                </a:cubicBezTo>
                <a:cubicBezTo>
                  <a:pt x="783" y="84"/>
                  <a:pt x="783" y="84"/>
                  <a:pt x="783" y="84"/>
                </a:cubicBezTo>
                <a:cubicBezTo>
                  <a:pt x="783" y="84"/>
                  <a:pt x="783" y="84"/>
                  <a:pt x="783" y="83"/>
                </a:cubicBezTo>
                <a:cubicBezTo>
                  <a:pt x="783" y="83"/>
                  <a:pt x="783" y="83"/>
                  <a:pt x="783" y="83"/>
                </a:cubicBezTo>
                <a:moveTo>
                  <a:pt x="252" y="81"/>
                </a:moveTo>
                <a:cubicBezTo>
                  <a:pt x="252" y="81"/>
                  <a:pt x="252" y="81"/>
                  <a:pt x="252" y="81"/>
                </a:cubicBezTo>
                <a:cubicBezTo>
                  <a:pt x="252" y="82"/>
                  <a:pt x="252" y="83"/>
                  <a:pt x="252" y="84"/>
                </a:cubicBezTo>
                <a:cubicBezTo>
                  <a:pt x="252" y="83"/>
                  <a:pt x="252" y="82"/>
                  <a:pt x="252" y="81"/>
                </a:cubicBezTo>
                <a:cubicBezTo>
                  <a:pt x="252" y="81"/>
                  <a:pt x="252" y="81"/>
                  <a:pt x="252" y="81"/>
                </a:cubicBezTo>
                <a:moveTo>
                  <a:pt x="783" y="76"/>
                </a:moveTo>
                <a:cubicBezTo>
                  <a:pt x="783" y="79"/>
                  <a:pt x="783" y="81"/>
                  <a:pt x="783" y="83"/>
                </a:cubicBezTo>
                <a:cubicBezTo>
                  <a:pt x="783" y="83"/>
                  <a:pt x="783" y="83"/>
                  <a:pt x="783" y="83"/>
                </a:cubicBezTo>
                <a:cubicBezTo>
                  <a:pt x="783" y="81"/>
                  <a:pt x="783" y="79"/>
                  <a:pt x="783" y="76"/>
                </a:cubicBezTo>
                <a:cubicBezTo>
                  <a:pt x="783" y="76"/>
                  <a:pt x="783" y="76"/>
                  <a:pt x="783" y="76"/>
                </a:cubicBezTo>
                <a:moveTo>
                  <a:pt x="280" y="62"/>
                </a:moveTo>
                <a:cubicBezTo>
                  <a:pt x="280" y="62"/>
                  <a:pt x="280" y="62"/>
                  <a:pt x="280" y="62"/>
                </a:cubicBezTo>
                <a:cubicBezTo>
                  <a:pt x="280" y="64"/>
                  <a:pt x="280" y="66"/>
                  <a:pt x="280" y="67"/>
                </a:cubicBezTo>
                <a:cubicBezTo>
                  <a:pt x="280" y="68"/>
                  <a:pt x="280" y="69"/>
                  <a:pt x="280" y="69"/>
                </a:cubicBezTo>
                <a:cubicBezTo>
                  <a:pt x="280" y="67"/>
                  <a:pt x="280" y="65"/>
                  <a:pt x="280" y="62"/>
                </a:cubicBezTo>
                <a:moveTo>
                  <a:pt x="280" y="43"/>
                </a:moveTo>
                <a:cubicBezTo>
                  <a:pt x="280" y="49"/>
                  <a:pt x="280" y="55"/>
                  <a:pt x="280" y="62"/>
                </a:cubicBezTo>
                <a:cubicBezTo>
                  <a:pt x="284" y="62"/>
                  <a:pt x="284" y="62"/>
                  <a:pt x="284" y="62"/>
                </a:cubicBezTo>
                <a:cubicBezTo>
                  <a:pt x="291" y="62"/>
                  <a:pt x="291" y="62"/>
                  <a:pt x="291" y="62"/>
                </a:cubicBezTo>
                <a:cubicBezTo>
                  <a:pt x="319" y="62"/>
                  <a:pt x="319" y="62"/>
                  <a:pt x="319" y="62"/>
                </a:cubicBezTo>
                <a:cubicBezTo>
                  <a:pt x="395" y="60"/>
                  <a:pt x="471" y="59"/>
                  <a:pt x="547" y="58"/>
                </a:cubicBezTo>
                <a:cubicBezTo>
                  <a:pt x="565" y="58"/>
                  <a:pt x="584" y="58"/>
                  <a:pt x="603" y="57"/>
                </a:cubicBezTo>
                <a:cubicBezTo>
                  <a:pt x="586" y="64"/>
                  <a:pt x="469" y="68"/>
                  <a:pt x="469" y="68"/>
                </a:cubicBezTo>
                <a:cubicBezTo>
                  <a:pt x="355" y="69"/>
                  <a:pt x="355" y="69"/>
                  <a:pt x="355" y="69"/>
                </a:cubicBezTo>
                <a:cubicBezTo>
                  <a:pt x="298" y="70"/>
                  <a:pt x="298" y="70"/>
                  <a:pt x="298" y="70"/>
                </a:cubicBezTo>
                <a:cubicBezTo>
                  <a:pt x="283" y="70"/>
                  <a:pt x="283" y="70"/>
                  <a:pt x="283" y="70"/>
                </a:cubicBezTo>
                <a:cubicBezTo>
                  <a:pt x="282" y="70"/>
                  <a:pt x="282" y="70"/>
                  <a:pt x="282" y="70"/>
                </a:cubicBezTo>
                <a:cubicBezTo>
                  <a:pt x="282" y="69"/>
                  <a:pt x="281" y="69"/>
                  <a:pt x="281" y="69"/>
                </a:cubicBezTo>
                <a:cubicBezTo>
                  <a:pt x="281" y="69"/>
                  <a:pt x="281" y="69"/>
                  <a:pt x="281" y="70"/>
                </a:cubicBezTo>
                <a:cubicBezTo>
                  <a:pt x="281" y="70"/>
                  <a:pt x="281" y="70"/>
                  <a:pt x="281" y="70"/>
                </a:cubicBezTo>
                <a:cubicBezTo>
                  <a:pt x="280" y="70"/>
                  <a:pt x="280" y="70"/>
                  <a:pt x="280" y="69"/>
                </a:cubicBezTo>
                <a:cubicBezTo>
                  <a:pt x="280" y="70"/>
                  <a:pt x="280" y="70"/>
                  <a:pt x="280" y="71"/>
                </a:cubicBezTo>
                <a:cubicBezTo>
                  <a:pt x="296" y="71"/>
                  <a:pt x="296" y="71"/>
                  <a:pt x="296" y="71"/>
                </a:cubicBezTo>
                <a:cubicBezTo>
                  <a:pt x="392" y="72"/>
                  <a:pt x="392" y="72"/>
                  <a:pt x="392" y="72"/>
                </a:cubicBezTo>
                <a:cubicBezTo>
                  <a:pt x="524" y="74"/>
                  <a:pt x="654" y="75"/>
                  <a:pt x="783" y="76"/>
                </a:cubicBezTo>
                <a:cubicBezTo>
                  <a:pt x="783" y="61"/>
                  <a:pt x="783" y="54"/>
                  <a:pt x="783" y="52"/>
                </a:cubicBezTo>
                <a:cubicBezTo>
                  <a:pt x="783" y="50"/>
                  <a:pt x="783" y="47"/>
                  <a:pt x="783" y="45"/>
                </a:cubicBezTo>
                <a:cubicBezTo>
                  <a:pt x="621" y="45"/>
                  <a:pt x="452" y="44"/>
                  <a:pt x="280" y="43"/>
                </a:cubicBezTo>
                <a:moveTo>
                  <a:pt x="280" y="43"/>
                </a:moveTo>
                <a:cubicBezTo>
                  <a:pt x="280" y="50"/>
                  <a:pt x="280" y="59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69"/>
                  <a:pt x="280" y="68"/>
                  <a:pt x="280" y="67"/>
                </a:cubicBezTo>
                <a:cubicBezTo>
                  <a:pt x="280" y="66"/>
                  <a:pt x="280" y="64"/>
                  <a:pt x="280" y="62"/>
                </a:cubicBezTo>
                <a:cubicBezTo>
                  <a:pt x="280" y="62"/>
                  <a:pt x="280" y="62"/>
                  <a:pt x="280" y="62"/>
                </a:cubicBezTo>
                <a:cubicBezTo>
                  <a:pt x="280" y="57"/>
                  <a:pt x="280" y="51"/>
                  <a:pt x="280" y="43"/>
                </a:cubicBezTo>
                <a:cubicBezTo>
                  <a:pt x="280" y="43"/>
                  <a:pt x="280" y="43"/>
                  <a:pt x="280" y="43"/>
                </a:cubicBezTo>
                <a:moveTo>
                  <a:pt x="0" y="42"/>
                </a:moveTo>
                <a:cubicBezTo>
                  <a:pt x="0" y="47"/>
                  <a:pt x="0" y="53"/>
                  <a:pt x="0" y="59"/>
                </a:cubicBezTo>
                <a:cubicBezTo>
                  <a:pt x="0" y="61"/>
                  <a:pt x="0" y="62"/>
                  <a:pt x="0" y="63"/>
                </a:cubicBezTo>
                <a:cubicBezTo>
                  <a:pt x="0" y="63"/>
                  <a:pt x="0" y="64"/>
                  <a:pt x="0" y="64"/>
                </a:cubicBezTo>
                <a:cubicBezTo>
                  <a:pt x="0" y="79"/>
                  <a:pt x="0" y="94"/>
                  <a:pt x="0" y="104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2"/>
                  <a:pt x="0" y="100"/>
                  <a:pt x="0" y="98"/>
                </a:cubicBezTo>
                <a:cubicBezTo>
                  <a:pt x="40" y="99"/>
                  <a:pt x="80" y="100"/>
                  <a:pt x="119" y="100"/>
                </a:cubicBezTo>
                <a:cubicBezTo>
                  <a:pt x="158" y="101"/>
                  <a:pt x="196" y="102"/>
                  <a:pt x="233" y="103"/>
                </a:cubicBezTo>
                <a:cubicBezTo>
                  <a:pt x="240" y="103"/>
                  <a:pt x="246" y="103"/>
                  <a:pt x="252" y="103"/>
                </a:cubicBezTo>
                <a:cubicBezTo>
                  <a:pt x="252" y="100"/>
                  <a:pt x="252" y="95"/>
                  <a:pt x="252" y="90"/>
                </a:cubicBezTo>
                <a:cubicBezTo>
                  <a:pt x="252" y="90"/>
                  <a:pt x="252" y="90"/>
                  <a:pt x="252" y="90"/>
                </a:cubicBezTo>
                <a:cubicBezTo>
                  <a:pt x="252" y="87"/>
                  <a:pt x="252" y="84"/>
                  <a:pt x="252" y="81"/>
                </a:cubicBezTo>
                <a:cubicBezTo>
                  <a:pt x="252" y="81"/>
                  <a:pt x="252" y="81"/>
                  <a:pt x="252" y="81"/>
                </a:cubicBezTo>
                <a:cubicBezTo>
                  <a:pt x="224" y="80"/>
                  <a:pt x="195" y="80"/>
                  <a:pt x="167" y="80"/>
                </a:cubicBezTo>
                <a:cubicBezTo>
                  <a:pt x="36" y="78"/>
                  <a:pt x="36" y="78"/>
                  <a:pt x="36" y="78"/>
                </a:cubicBezTo>
                <a:cubicBezTo>
                  <a:pt x="3" y="77"/>
                  <a:pt x="3" y="77"/>
                  <a:pt x="3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8"/>
                  <a:pt x="1" y="78"/>
                </a:cubicBezTo>
                <a:cubicBezTo>
                  <a:pt x="1" y="86"/>
                  <a:pt x="1" y="89"/>
                  <a:pt x="1" y="89"/>
                </a:cubicBezTo>
                <a:cubicBezTo>
                  <a:pt x="0" y="89"/>
                  <a:pt x="0" y="85"/>
                  <a:pt x="0" y="78"/>
                </a:cubicBezTo>
                <a:cubicBezTo>
                  <a:pt x="0" y="72"/>
                  <a:pt x="0" y="64"/>
                  <a:pt x="0" y="55"/>
                </a:cubicBezTo>
                <a:cubicBezTo>
                  <a:pt x="0" y="51"/>
                  <a:pt x="0" y="46"/>
                  <a:pt x="1" y="42"/>
                </a:cubicBezTo>
                <a:cubicBezTo>
                  <a:pt x="0" y="42"/>
                  <a:pt x="0" y="42"/>
                  <a:pt x="0" y="42"/>
                </a:cubicBezTo>
                <a:moveTo>
                  <a:pt x="2340" y="41"/>
                </a:moveTo>
                <a:cubicBezTo>
                  <a:pt x="2222" y="42"/>
                  <a:pt x="2162" y="44"/>
                  <a:pt x="2043" y="44"/>
                </a:cubicBezTo>
                <a:cubicBezTo>
                  <a:pt x="2039" y="44"/>
                  <a:pt x="2036" y="44"/>
                  <a:pt x="2032" y="44"/>
                </a:cubicBezTo>
                <a:cubicBezTo>
                  <a:pt x="1984" y="44"/>
                  <a:pt x="1879" y="45"/>
                  <a:pt x="1733" y="45"/>
                </a:cubicBezTo>
                <a:cubicBezTo>
                  <a:pt x="1587" y="45"/>
                  <a:pt x="1400" y="46"/>
                  <a:pt x="1188" y="46"/>
                </a:cubicBezTo>
                <a:cubicBezTo>
                  <a:pt x="1061" y="46"/>
                  <a:pt x="925" y="46"/>
                  <a:pt x="784" y="45"/>
                </a:cubicBezTo>
                <a:cubicBezTo>
                  <a:pt x="784" y="46"/>
                  <a:pt x="784" y="47"/>
                  <a:pt x="784" y="49"/>
                </a:cubicBezTo>
                <a:cubicBezTo>
                  <a:pt x="784" y="49"/>
                  <a:pt x="784" y="49"/>
                  <a:pt x="784" y="49"/>
                </a:cubicBezTo>
                <a:cubicBezTo>
                  <a:pt x="786" y="49"/>
                  <a:pt x="786" y="49"/>
                  <a:pt x="786" y="49"/>
                </a:cubicBezTo>
                <a:cubicBezTo>
                  <a:pt x="790" y="49"/>
                  <a:pt x="790" y="49"/>
                  <a:pt x="790" y="49"/>
                </a:cubicBezTo>
                <a:cubicBezTo>
                  <a:pt x="807" y="49"/>
                  <a:pt x="807" y="49"/>
                  <a:pt x="807" y="49"/>
                </a:cubicBezTo>
                <a:cubicBezTo>
                  <a:pt x="981" y="52"/>
                  <a:pt x="1153" y="55"/>
                  <a:pt x="1326" y="57"/>
                </a:cubicBezTo>
                <a:cubicBezTo>
                  <a:pt x="1671" y="62"/>
                  <a:pt x="2015" y="65"/>
                  <a:pt x="2370" y="70"/>
                </a:cubicBezTo>
                <a:cubicBezTo>
                  <a:pt x="2423" y="70"/>
                  <a:pt x="2491" y="71"/>
                  <a:pt x="2546" y="71"/>
                </a:cubicBezTo>
                <a:cubicBezTo>
                  <a:pt x="2567" y="71"/>
                  <a:pt x="2586" y="71"/>
                  <a:pt x="2602" y="70"/>
                </a:cubicBezTo>
                <a:cubicBezTo>
                  <a:pt x="2630" y="70"/>
                  <a:pt x="2658" y="70"/>
                  <a:pt x="2687" y="70"/>
                </a:cubicBezTo>
                <a:cubicBezTo>
                  <a:pt x="2730" y="70"/>
                  <a:pt x="2730" y="70"/>
                  <a:pt x="2730" y="70"/>
                </a:cubicBezTo>
                <a:cubicBezTo>
                  <a:pt x="2736" y="70"/>
                  <a:pt x="2736" y="70"/>
                  <a:pt x="2736" y="70"/>
                </a:cubicBezTo>
                <a:cubicBezTo>
                  <a:pt x="2738" y="70"/>
                  <a:pt x="2738" y="70"/>
                  <a:pt x="2738" y="70"/>
                </a:cubicBezTo>
                <a:cubicBezTo>
                  <a:pt x="2739" y="70"/>
                  <a:pt x="2739" y="70"/>
                  <a:pt x="2739" y="70"/>
                </a:cubicBezTo>
                <a:cubicBezTo>
                  <a:pt x="2739" y="72"/>
                  <a:pt x="2739" y="74"/>
                  <a:pt x="2739" y="76"/>
                </a:cubicBezTo>
                <a:cubicBezTo>
                  <a:pt x="2739" y="76"/>
                  <a:pt x="2739" y="76"/>
                  <a:pt x="2739" y="76"/>
                </a:cubicBezTo>
                <a:cubicBezTo>
                  <a:pt x="2739" y="76"/>
                  <a:pt x="2739" y="76"/>
                  <a:pt x="2739" y="76"/>
                </a:cubicBezTo>
                <a:cubicBezTo>
                  <a:pt x="2739" y="78"/>
                  <a:pt x="2739" y="80"/>
                  <a:pt x="2739" y="82"/>
                </a:cubicBezTo>
                <a:cubicBezTo>
                  <a:pt x="2739" y="85"/>
                  <a:pt x="2739" y="89"/>
                  <a:pt x="2739" y="94"/>
                </a:cubicBezTo>
                <a:cubicBezTo>
                  <a:pt x="2739" y="111"/>
                  <a:pt x="2739" y="120"/>
                  <a:pt x="2739" y="124"/>
                </a:cubicBezTo>
                <a:cubicBezTo>
                  <a:pt x="2891" y="124"/>
                  <a:pt x="3032" y="124"/>
                  <a:pt x="3153" y="124"/>
                </a:cubicBezTo>
                <a:cubicBezTo>
                  <a:pt x="3205" y="124"/>
                  <a:pt x="3254" y="123"/>
                  <a:pt x="3298" y="123"/>
                </a:cubicBezTo>
                <a:cubicBezTo>
                  <a:pt x="3298" y="122"/>
                  <a:pt x="3298" y="122"/>
                  <a:pt x="3298" y="122"/>
                </a:cubicBezTo>
                <a:cubicBezTo>
                  <a:pt x="3298" y="122"/>
                  <a:pt x="3298" y="123"/>
                  <a:pt x="3298" y="123"/>
                </a:cubicBezTo>
                <a:cubicBezTo>
                  <a:pt x="3298" y="123"/>
                  <a:pt x="3298" y="123"/>
                  <a:pt x="3298" y="123"/>
                </a:cubicBezTo>
                <a:cubicBezTo>
                  <a:pt x="3298" y="123"/>
                  <a:pt x="3298" y="122"/>
                  <a:pt x="3298" y="121"/>
                </a:cubicBezTo>
                <a:cubicBezTo>
                  <a:pt x="3298" y="105"/>
                  <a:pt x="3298" y="82"/>
                  <a:pt x="3298" y="50"/>
                </a:cubicBezTo>
                <a:cubicBezTo>
                  <a:pt x="3298" y="50"/>
                  <a:pt x="3298" y="50"/>
                  <a:pt x="3298" y="50"/>
                </a:cubicBezTo>
                <a:cubicBezTo>
                  <a:pt x="3294" y="50"/>
                  <a:pt x="3294" y="50"/>
                  <a:pt x="3294" y="50"/>
                </a:cubicBezTo>
                <a:cubicBezTo>
                  <a:pt x="3286" y="49"/>
                  <a:pt x="3286" y="49"/>
                  <a:pt x="3286" y="49"/>
                </a:cubicBezTo>
                <a:cubicBezTo>
                  <a:pt x="3269" y="49"/>
                  <a:pt x="3269" y="49"/>
                  <a:pt x="3269" y="49"/>
                </a:cubicBezTo>
                <a:cubicBezTo>
                  <a:pt x="3204" y="48"/>
                  <a:pt x="3204" y="48"/>
                  <a:pt x="3204" y="48"/>
                </a:cubicBezTo>
                <a:cubicBezTo>
                  <a:pt x="3118" y="47"/>
                  <a:pt x="3031" y="46"/>
                  <a:pt x="2941" y="45"/>
                </a:cubicBezTo>
                <a:cubicBezTo>
                  <a:pt x="2761" y="43"/>
                  <a:pt x="2569" y="42"/>
                  <a:pt x="2340" y="41"/>
                </a:cubicBezTo>
                <a:moveTo>
                  <a:pt x="3745" y="36"/>
                </a:moveTo>
                <a:cubicBezTo>
                  <a:pt x="3745" y="36"/>
                  <a:pt x="3745" y="36"/>
                  <a:pt x="3745" y="36"/>
                </a:cubicBezTo>
                <a:cubicBezTo>
                  <a:pt x="3745" y="49"/>
                  <a:pt x="3744" y="63"/>
                  <a:pt x="3744" y="78"/>
                </a:cubicBezTo>
                <a:cubicBezTo>
                  <a:pt x="3744" y="80"/>
                  <a:pt x="3744" y="82"/>
                  <a:pt x="3744" y="84"/>
                </a:cubicBezTo>
                <a:cubicBezTo>
                  <a:pt x="3744" y="74"/>
                  <a:pt x="3745" y="58"/>
                  <a:pt x="3745" y="36"/>
                </a:cubicBezTo>
                <a:moveTo>
                  <a:pt x="3382" y="17"/>
                </a:moveTo>
                <a:cubicBezTo>
                  <a:pt x="3367" y="17"/>
                  <a:pt x="3353" y="17"/>
                  <a:pt x="3339" y="17"/>
                </a:cubicBezTo>
                <a:cubicBezTo>
                  <a:pt x="3344" y="17"/>
                  <a:pt x="3346" y="17"/>
                  <a:pt x="3346" y="17"/>
                </a:cubicBezTo>
                <a:cubicBezTo>
                  <a:pt x="3330" y="17"/>
                  <a:pt x="3314" y="17"/>
                  <a:pt x="3298" y="17"/>
                </a:cubicBezTo>
                <a:cubicBezTo>
                  <a:pt x="3298" y="17"/>
                  <a:pt x="3298" y="17"/>
                  <a:pt x="3298" y="18"/>
                </a:cubicBezTo>
                <a:cubicBezTo>
                  <a:pt x="3300" y="18"/>
                  <a:pt x="3302" y="18"/>
                  <a:pt x="3303" y="17"/>
                </a:cubicBezTo>
                <a:cubicBezTo>
                  <a:pt x="3301" y="18"/>
                  <a:pt x="3300" y="18"/>
                  <a:pt x="3298" y="18"/>
                </a:cubicBezTo>
                <a:cubicBezTo>
                  <a:pt x="3298" y="23"/>
                  <a:pt x="3298" y="30"/>
                  <a:pt x="3298" y="38"/>
                </a:cubicBezTo>
                <a:cubicBezTo>
                  <a:pt x="3326" y="38"/>
                  <a:pt x="3354" y="38"/>
                  <a:pt x="3381" y="38"/>
                </a:cubicBezTo>
                <a:cubicBezTo>
                  <a:pt x="3381" y="38"/>
                  <a:pt x="3381" y="39"/>
                  <a:pt x="3381" y="39"/>
                </a:cubicBezTo>
                <a:cubicBezTo>
                  <a:pt x="3380" y="39"/>
                  <a:pt x="3380" y="39"/>
                  <a:pt x="3380" y="39"/>
                </a:cubicBezTo>
                <a:cubicBezTo>
                  <a:pt x="3378" y="39"/>
                  <a:pt x="3378" y="39"/>
                  <a:pt x="3378" y="39"/>
                </a:cubicBezTo>
                <a:cubicBezTo>
                  <a:pt x="3374" y="39"/>
                  <a:pt x="3374" y="39"/>
                  <a:pt x="3374" y="39"/>
                </a:cubicBezTo>
                <a:cubicBezTo>
                  <a:pt x="3366" y="39"/>
                  <a:pt x="3366" y="39"/>
                  <a:pt x="3366" y="39"/>
                </a:cubicBezTo>
                <a:cubicBezTo>
                  <a:pt x="3351" y="39"/>
                  <a:pt x="3351" y="39"/>
                  <a:pt x="3351" y="39"/>
                </a:cubicBezTo>
                <a:cubicBezTo>
                  <a:pt x="3319" y="39"/>
                  <a:pt x="3319" y="39"/>
                  <a:pt x="3319" y="39"/>
                </a:cubicBezTo>
                <a:cubicBezTo>
                  <a:pt x="3312" y="38"/>
                  <a:pt x="3305" y="38"/>
                  <a:pt x="3298" y="38"/>
                </a:cubicBezTo>
                <a:cubicBezTo>
                  <a:pt x="3298" y="50"/>
                  <a:pt x="3298" y="64"/>
                  <a:pt x="3298" y="78"/>
                </a:cubicBezTo>
                <a:cubicBezTo>
                  <a:pt x="3298" y="81"/>
                  <a:pt x="3298" y="83"/>
                  <a:pt x="3298" y="86"/>
                </a:cubicBezTo>
                <a:cubicBezTo>
                  <a:pt x="3298" y="101"/>
                  <a:pt x="3298" y="113"/>
                  <a:pt x="3298" y="123"/>
                </a:cubicBezTo>
                <a:cubicBezTo>
                  <a:pt x="3328" y="123"/>
                  <a:pt x="3356" y="123"/>
                  <a:pt x="3382" y="123"/>
                </a:cubicBezTo>
                <a:cubicBezTo>
                  <a:pt x="3382" y="116"/>
                  <a:pt x="3382" y="107"/>
                  <a:pt x="3382" y="96"/>
                </a:cubicBezTo>
                <a:cubicBezTo>
                  <a:pt x="3382" y="96"/>
                  <a:pt x="3382" y="96"/>
                  <a:pt x="3382" y="96"/>
                </a:cubicBezTo>
                <a:cubicBezTo>
                  <a:pt x="3382" y="96"/>
                  <a:pt x="3382" y="96"/>
                  <a:pt x="3382" y="96"/>
                </a:cubicBezTo>
                <a:cubicBezTo>
                  <a:pt x="3382" y="88"/>
                  <a:pt x="3382" y="78"/>
                  <a:pt x="3382" y="68"/>
                </a:cubicBezTo>
                <a:cubicBezTo>
                  <a:pt x="3382" y="57"/>
                  <a:pt x="3382" y="46"/>
                  <a:pt x="3382" y="38"/>
                </a:cubicBezTo>
                <a:cubicBezTo>
                  <a:pt x="3382" y="38"/>
                  <a:pt x="3382" y="38"/>
                  <a:pt x="3382" y="38"/>
                </a:cubicBezTo>
                <a:cubicBezTo>
                  <a:pt x="3382" y="31"/>
                  <a:pt x="3382" y="24"/>
                  <a:pt x="3382" y="17"/>
                </a:cubicBezTo>
                <a:moveTo>
                  <a:pt x="3744" y="12"/>
                </a:moveTo>
                <a:cubicBezTo>
                  <a:pt x="3744" y="12"/>
                  <a:pt x="3744" y="12"/>
                  <a:pt x="3744" y="12"/>
                </a:cubicBezTo>
                <a:cubicBezTo>
                  <a:pt x="3740" y="12"/>
                  <a:pt x="3740" y="12"/>
                  <a:pt x="3740" y="12"/>
                </a:cubicBezTo>
                <a:cubicBezTo>
                  <a:pt x="3733" y="12"/>
                  <a:pt x="3733" y="12"/>
                  <a:pt x="3733" y="12"/>
                </a:cubicBezTo>
                <a:cubicBezTo>
                  <a:pt x="3720" y="12"/>
                  <a:pt x="3720" y="12"/>
                  <a:pt x="3720" y="12"/>
                </a:cubicBezTo>
                <a:cubicBezTo>
                  <a:pt x="3693" y="13"/>
                  <a:pt x="3693" y="13"/>
                  <a:pt x="3693" y="13"/>
                </a:cubicBezTo>
                <a:cubicBezTo>
                  <a:pt x="3621" y="14"/>
                  <a:pt x="3555" y="15"/>
                  <a:pt x="3493" y="15"/>
                </a:cubicBezTo>
                <a:cubicBezTo>
                  <a:pt x="3454" y="16"/>
                  <a:pt x="3417" y="16"/>
                  <a:pt x="3382" y="17"/>
                </a:cubicBezTo>
                <a:cubicBezTo>
                  <a:pt x="3382" y="23"/>
                  <a:pt x="3382" y="30"/>
                  <a:pt x="3382" y="38"/>
                </a:cubicBezTo>
                <a:cubicBezTo>
                  <a:pt x="3391" y="38"/>
                  <a:pt x="3400" y="38"/>
                  <a:pt x="3410" y="38"/>
                </a:cubicBezTo>
                <a:cubicBezTo>
                  <a:pt x="3522" y="37"/>
                  <a:pt x="3629" y="37"/>
                  <a:pt x="3731" y="37"/>
                </a:cubicBezTo>
                <a:cubicBezTo>
                  <a:pt x="3741" y="37"/>
                  <a:pt x="3741" y="37"/>
                  <a:pt x="3741" y="37"/>
                </a:cubicBezTo>
                <a:cubicBezTo>
                  <a:pt x="3743" y="36"/>
                  <a:pt x="3743" y="36"/>
                  <a:pt x="3743" y="36"/>
                </a:cubicBezTo>
                <a:cubicBezTo>
                  <a:pt x="3744" y="36"/>
                  <a:pt x="3744" y="36"/>
                  <a:pt x="3744" y="36"/>
                </a:cubicBezTo>
                <a:cubicBezTo>
                  <a:pt x="3744" y="27"/>
                  <a:pt x="3744" y="19"/>
                  <a:pt x="3744" y="12"/>
                </a:cubicBezTo>
                <a:moveTo>
                  <a:pt x="3744" y="10"/>
                </a:moveTo>
                <a:cubicBezTo>
                  <a:pt x="3744" y="10"/>
                  <a:pt x="3744" y="11"/>
                  <a:pt x="3744" y="12"/>
                </a:cubicBezTo>
                <a:cubicBezTo>
                  <a:pt x="3744" y="12"/>
                  <a:pt x="3744" y="12"/>
                  <a:pt x="3744" y="12"/>
                </a:cubicBezTo>
                <a:cubicBezTo>
                  <a:pt x="3744" y="19"/>
                  <a:pt x="3744" y="27"/>
                  <a:pt x="3744" y="36"/>
                </a:cubicBezTo>
                <a:cubicBezTo>
                  <a:pt x="3745" y="36"/>
                  <a:pt x="3745" y="36"/>
                  <a:pt x="3745" y="36"/>
                </a:cubicBezTo>
                <a:cubicBezTo>
                  <a:pt x="3745" y="28"/>
                  <a:pt x="3745" y="22"/>
                  <a:pt x="3745" y="17"/>
                </a:cubicBezTo>
                <a:cubicBezTo>
                  <a:pt x="3745" y="13"/>
                  <a:pt x="3745" y="10"/>
                  <a:pt x="3744" y="10"/>
                </a:cubicBezTo>
                <a:moveTo>
                  <a:pt x="1" y="0"/>
                </a:moveTo>
                <a:cubicBezTo>
                  <a:pt x="0" y="0"/>
                  <a:pt x="0" y="5"/>
                  <a:pt x="0" y="14"/>
                </a:cubicBezTo>
                <a:cubicBezTo>
                  <a:pt x="3" y="14"/>
                  <a:pt x="6" y="14"/>
                  <a:pt x="9" y="14"/>
                </a:cubicBezTo>
                <a:cubicBezTo>
                  <a:pt x="69" y="15"/>
                  <a:pt x="126" y="17"/>
                  <a:pt x="181" y="18"/>
                </a:cubicBezTo>
                <a:cubicBezTo>
                  <a:pt x="214" y="19"/>
                  <a:pt x="246" y="19"/>
                  <a:pt x="277" y="20"/>
                </a:cubicBezTo>
                <a:cubicBezTo>
                  <a:pt x="278" y="20"/>
                  <a:pt x="279" y="20"/>
                  <a:pt x="280" y="20"/>
                </a:cubicBezTo>
                <a:cubicBezTo>
                  <a:pt x="280" y="20"/>
                  <a:pt x="280" y="20"/>
                  <a:pt x="280" y="20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381" y="22"/>
                  <a:pt x="472" y="24"/>
                  <a:pt x="587" y="25"/>
                </a:cubicBezTo>
                <a:cubicBezTo>
                  <a:pt x="590" y="25"/>
                  <a:pt x="594" y="25"/>
                  <a:pt x="599" y="25"/>
                </a:cubicBezTo>
                <a:cubicBezTo>
                  <a:pt x="622" y="25"/>
                  <a:pt x="659" y="25"/>
                  <a:pt x="699" y="25"/>
                </a:cubicBezTo>
                <a:cubicBezTo>
                  <a:pt x="738" y="25"/>
                  <a:pt x="778" y="25"/>
                  <a:pt x="806" y="25"/>
                </a:cubicBezTo>
                <a:cubicBezTo>
                  <a:pt x="817" y="25"/>
                  <a:pt x="826" y="25"/>
                  <a:pt x="833" y="25"/>
                </a:cubicBezTo>
                <a:cubicBezTo>
                  <a:pt x="900" y="26"/>
                  <a:pt x="967" y="26"/>
                  <a:pt x="1034" y="26"/>
                </a:cubicBezTo>
                <a:cubicBezTo>
                  <a:pt x="1127" y="26"/>
                  <a:pt x="1366" y="24"/>
                  <a:pt x="1806" y="24"/>
                </a:cubicBezTo>
                <a:cubicBezTo>
                  <a:pt x="2074" y="24"/>
                  <a:pt x="2416" y="25"/>
                  <a:pt x="2845" y="26"/>
                </a:cubicBezTo>
                <a:cubicBezTo>
                  <a:pt x="2889" y="26"/>
                  <a:pt x="2953" y="26"/>
                  <a:pt x="3033" y="27"/>
                </a:cubicBezTo>
                <a:cubicBezTo>
                  <a:pt x="3073" y="27"/>
                  <a:pt x="3116" y="27"/>
                  <a:pt x="3164" y="28"/>
                </a:cubicBezTo>
                <a:cubicBezTo>
                  <a:pt x="3187" y="28"/>
                  <a:pt x="3211" y="28"/>
                  <a:pt x="3237" y="28"/>
                </a:cubicBezTo>
                <a:cubicBezTo>
                  <a:pt x="3249" y="28"/>
                  <a:pt x="3262" y="28"/>
                  <a:pt x="3275" y="29"/>
                </a:cubicBezTo>
                <a:cubicBezTo>
                  <a:pt x="3294" y="29"/>
                  <a:pt x="3294" y="29"/>
                  <a:pt x="3294" y="29"/>
                </a:cubicBezTo>
                <a:cubicBezTo>
                  <a:pt x="3297" y="29"/>
                  <a:pt x="3297" y="29"/>
                  <a:pt x="3297" y="29"/>
                </a:cubicBezTo>
                <a:cubicBezTo>
                  <a:pt x="3298" y="29"/>
                  <a:pt x="3298" y="29"/>
                  <a:pt x="3298" y="29"/>
                </a:cubicBezTo>
                <a:cubicBezTo>
                  <a:pt x="3298" y="24"/>
                  <a:pt x="3298" y="20"/>
                  <a:pt x="3298" y="18"/>
                </a:cubicBezTo>
                <a:cubicBezTo>
                  <a:pt x="3256" y="18"/>
                  <a:pt x="3217" y="18"/>
                  <a:pt x="3182" y="18"/>
                </a:cubicBezTo>
                <a:cubicBezTo>
                  <a:pt x="3179" y="18"/>
                  <a:pt x="3176" y="18"/>
                  <a:pt x="3172" y="19"/>
                </a:cubicBezTo>
                <a:cubicBezTo>
                  <a:pt x="3011" y="20"/>
                  <a:pt x="2928" y="20"/>
                  <a:pt x="2928" y="20"/>
                </a:cubicBezTo>
                <a:cubicBezTo>
                  <a:pt x="2528" y="20"/>
                  <a:pt x="2123" y="20"/>
                  <a:pt x="1720" y="22"/>
                </a:cubicBezTo>
                <a:cubicBezTo>
                  <a:pt x="1355" y="19"/>
                  <a:pt x="954" y="19"/>
                  <a:pt x="584" y="19"/>
                </a:cubicBezTo>
                <a:cubicBezTo>
                  <a:pt x="597" y="19"/>
                  <a:pt x="610" y="18"/>
                  <a:pt x="623" y="18"/>
                </a:cubicBezTo>
                <a:cubicBezTo>
                  <a:pt x="1020" y="18"/>
                  <a:pt x="1409" y="18"/>
                  <a:pt x="1765" y="18"/>
                </a:cubicBezTo>
                <a:cubicBezTo>
                  <a:pt x="1984" y="18"/>
                  <a:pt x="2189" y="18"/>
                  <a:pt x="2375" y="18"/>
                </a:cubicBezTo>
                <a:cubicBezTo>
                  <a:pt x="2381" y="18"/>
                  <a:pt x="2386" y="18"/>
                  <a:pt x="2391" y="18"/>
                </a:cubicBezTo>
                <a:cubicBezTo>
                  <a:pt x="2571" y="18"/>
                  <a:pt x="2732" y="18"/>
                  <a:pt x="2868" y="18"/>
                </a:cubicBezTo>
                <a:cubicBezTo>
                  <a:pt x="3075" y="18"/>
                  <a:pt x="3226" y="18"/>
                  <a:pt x="3298" y="18"/>
                </a:cubicBezTo>
                <a:cubicBezTo>
                  <a:pt x="3298" y="17"/>
                  <a:pt x="3298" y="17"/>
                  <a:pt x="3298" y="17"/>
                </a:cubicBezTo>
                <a:cubicBezTo>
                  <a:pt x="3230" y="18"/>
                  <a:pt x="3158" y="18"/>
                  <a:pt x="3085" y="18"/>
                </a:cubicBezTo>
                <a:cubicBezTo>
                  <a:pt x="2839" y="18"/>
                  <a:pt x="2578" y="16"/>
                  <a:pt x="2377" y="13"/>
                </a:cubicBezTo>
                <a:cubicBezTo>
                  <a:pt x="2177" y="11"/>
                  <a:pt x="2037" y="9"/>
                  <a:pt x="2033" y="9"/>
                </a:cubicBezTo>
                <a:cubicBezTo>
                  <a:pt x="2033" y="9"/>
                  <a:pt x="2033" y="9"/>
                  <a:pt x="2033" y="9"/>
                </a:cubicBezTo>
                <a:cubicBezTo>
                  <a:pt x="1672" y="8"/>
                  <a:pt x="1136" y="4"/>
                  <a:pt x="609" y="2"/>
                </a:cubicBezTo>
                <a:cubicBezTo>
                  <a:pt x="556" y="3"/>
                  <a:pt x="502" y="4"/>
                  <a:pt x="447" y="4"/>
                </a:cubicBezTo>
                <a:cubicBezTo>
                  <a:pt x="444" y="4"/>
                  <a:pt x="441" y="5"/>
                  <a:pt x="437" y="5"/>
                </a:cubicBezTo>
                <a:cubicBezTo>
                  <a:pt x="441" y="5"/>
                  <a:pt x="444" y="4"/>
                  <a:pt x="447" y="4"/>
                </a:cubicBezTo>
                <a:cubicBezTo>
                  <a:pt x="502" y="4"/>
                  <a:pt x="556" y="3"/>
                  <a:pt x="609" y="2"/>
                </a:cubicBezTo>
                <a:cubicBezTo>
                  <a:pt x="461" y="2"/>
                  <a:pt x="314" y="1"/>
                  <a:pt x="172" y="1"/>
                </a:cubicBezTo>
                <a:cubicBezTo>
                  <a:pt x="155" y="1"/>
                  <a:pt x="138" y="1"/>
                  <a:pt x="122" y="1"/>
                </a:cubicBezTo>
                <a:cubicBezTo>
                  <a:pt x="60" y="2"/>
                  <a:pt x="60" y="2"/>
                  <a:pt x="6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7" y="2"/>
                  <a:pt x="7" y="2"/>
                  <a:pt x="7" y="2"/>
                </a:cubicBezTo>
                <a:cubicBezTo>
                  <a:pt x="3" y="2"/>
                  <a:pt x="3" y="2"/>
                  <a:pt x="3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D2D3D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PA_任意多边形 17"/>
          <p:cNvSpPr>
            <a:spLocks noEditPoints="1"/>
          </p:cNvSpPr>
          <p:nvPr>
            <p:custDataLst>
              <p:tags r:id="rId11"/>
            </p:custDataLst>
          </p:nvPr>
        </p:nvSpPr>
        <p:spPr bwMode="auto">
          <a:xfrm>
            <a:off x="3734132" y="6216650"/>
            <a:ext cx="6991350" cy="409575"/>
          </a:xfrm>
          <a:custGeom>
            <a:avLst/>
            <a:gdLst>
              <a:gd name="T0" fmla="*/ 3437 w 3437"/>
              <a:gd name="T1" fmla="*/ 164 h 201"/>
              <a:gd name="T2" fmla="*/ 3436 w 3437"/>
              <a:gd name="T3" fmla="*/ 165 h 201"/>
              <a:gd name="T4" fmla="*/ 3353 w 3437"/>
              <a:gd name="T5" fmla="*/ 159 h 201"/>
              <a:gd name="T6" fmla="*/ 2584 w 3437"/>
              <a:gd name="T7" fmla="*/ 156 h 201"/>
              <a:gd name="T8" fmla="*/ 535 w 3437"/>
              <a:gd name="T9" fmla="*/ 147 h 201"/>
              <a:gd name="T10" fmla="*/ 3436 w 3437"/>
              <a:gd name="T11" fmla="*/ 151 h 201"/>
              <a:gd name="T12" fmla="*/ 3437 w 3437"/>
              <a:gd name="T13" fmla="*/ 151 h 201"/>
              <a:gd name="T14" fmla="*/ 308 w 3437"/>
              <a:gd name="T15" fmla="*/ 141 h 201"/>
              <a:gd name="T16" fmla="*/ 2675 w 3437"/>
              <a:gd name="T17" fmla="*/ 156 h 201"/>
              <a:gd name="T18" fmla="*/ 838 w 3437"/>
              <a:gd name="T19" fmla="*/ 143 h 201"/>
              <a:gd name="T20" fmla="*/ 3349 w 3437"/>
              <a:gd name="T21" fmla="*/ 138 h 201"/>
              <a:gd name="T22" fmla="*/ 2710 w 3437"/>
              <a:gd name="T23" fmla="*/ 133 h 201"/>
              <a:gd name="T24" fmla="*/ 2515 w 3437"/>
              <a:gd name="T25" fmla="*/ 137 h 201"/>
              <a:gd name="T26" fmla="*/ 3266 w 3437"/>
              <a:gd name="T27" fmla="*/ 150 h 201"/>
              <a:gd name="T28" fmla="*/ 3353 w 3437"/>
              <a:gd name="T29" fmla="*/ 155 h 201"/>
              <a:gd name="T30" fmla="*/ 3353 w 3437"/>
              <a:gd name="T31" fmla="*/ 130 h 201"/>
              <a:gd name="T32" fmla="*/ 838 w 3437"/>
              <a:gd name="T33" fmla="*/ 134 h 201"/>
              <a:gd name="T34" fmla="*/ 190 w 3437"/>
              <a:gd name="T35" fmla="*/ 139 h 201"/>
              <a:gd name="T36" fmla="*/ 54 w 3437"/>
              <a:gd name="T37" fmla="*/ 136 h 201"/>
              <a:gd name="T38" fmla="*/ 2790 w 3437"/>
              <a:gd name="T39" fmla="*/ 116 h 201"/>
              <a:gd name="T40" fmla="*/ 2791 w 3437"/>
              <a:gd name="T41" fmla="*/ 123 h 201"/>
              <a:gd name="T42" fmla="*/ 2794 w 3437"/>
              <a:gd name="T43" fmla="*/ 116 h 201"/>
              <a:gd name="T44" fmla="*/ 141 w 3437"/>
              <a:gd name="T45" fmla="*/ 113 h 201"/>
              <a:gd name="T46" fmla="*/ 54 w 3437"/>
              <a:gd name="T47" fmla="*/ 122 h 201"/>
              <a:gd name="T48" fmla="*/ 58 w 3437"/>
              <a:gd name="T49" fmla="*/ 136 h 201"/>
              <a:gd name="T50" fmla="*/ 307 w 3437"/>
              <a:gd name="T51" fmla="*/ 126 h 201"/>
              <a:gd name="T52" fmla="*/ 467 w 3437"/>
              <a:gd name="T53" fmla="*/ 111 h 201"/>
              <a:gd name="T54" fmla="*/ 838 w 3437"/>
              <a:gd name="T55" fmla="*/ 125 h 201"/>
              <a:gd name="T56" fmla="*/ 0 w 3437"/>
              <a:gd name="T57" fmla="*/ 143 h 201"/>
              <a:gd name="T58" fmla="*/ 16 w 3437"/>
              <a:gd name="T59" fmla="*/ 113 h 201"/>
              <a:gd name="T60" fmla="*/ 2794 w 3437"/>
              <a:gd name="T61" fmla="*/ 105 h 201"/>
              <a:gd name="T62" fmla="*/ 838 w 3437"/>
              <a:gd name="T63" fmla="*/ 125 h 201"/>
              <a:gd name="T64" fmla="*/ 2570 w 3437"/>
              <a:gd name="T65" fmla="*/ 121 h 201"/>
              <a:gd name="T66" fmla="*/ 838 w 3437"/>
              <a:gd name="T67" fmla="*/ 97 h 201"/>
              <a:gd name="T68" fmla="*/ 838 w 3437"/>
              <a:gd name="T69" fmla="*/ 93 h 201"/>
              <a:gd name="T70" fmla="*/ 838 w 3437"/>
              <a:gd name="T71" fmla="*/ 92 h 201"/>
              <a:gd name="T72" fmla="*/ 2794 w 3437"/>
              <a:gd name="T73" fmla="*/ 85 h 201"/>
              <a:gd name="T74" fmla="*/ 335 w 3437"/>
              <a:gd name="T75" fmla="*/ 100 h 201"/>
              <a:gd name="T76" fmla="*/ 360 w 3437"/>
              <a:gd name="T77" fmla="*/ 93 h 201"/>
              <a:gd name="T78" fmla="*/ 1202 w 3437"/>
              <a:gd name="T79" fmla="*/ 89 h 201"/>
              <a:gd name="T80" fmla="*/ 2793 w 3437"/>
              <a:gd name="T81" fmla="*/ 94 h 201"/>
              <a:gd name="T82" fmla="*/ 2792 w 3437"/>
              <a:gd name="T83" fmla="*/ 88 h 201"/>
              <a:gd name="T84" fmla="*/ 856 w 3437"/>
              <a:gd name="T85" fmla="*/ 67 h 201"/>
              <a:gd name="T86" fmla="*/ 0 w 3437"/>
              <a:gd name="T87" fmla="*/ 71 h 201"/>
              <a:gd name="T88" fmla="*/ 55 w 3437"/>
              <a:gd name="T89" fmla="*/ 51 h 201"/>
              <a:gd name="T90" fmla="*/ 838 w 3437"/>
              <a:gd name="T91" fmla="*/ 61 h 201"/>
              <a:gd name="T92" fmla="*/ 2098 w 3437"/>
              <a:gd name="T93" fmla="*/ 53 h 201"/>
              <a:gd name="T94" fmla="*/ 3353 w 3437"/>
              <a:gd name="T95" fmla="*/ 59 h 201"/>
              <a:gd name="T96" fmla="*/ 861 w 3437"/>
              <a:gd name="T97" fmla="*/ 34 h 201"/>
              <a:gd name="T98" fmla="*/ 236 w 3437"/>
              <a:gd name="T99" fmla="*/ 27 h 201"/>
              <a:gd name="T100" fmla="*/ 1 w 3437"/>
              <a:gd name="T101" fmla="*/ 49 h 201"/>
              <a:gd name="T102" fmla="*/ 7 w 3437"/>
              <a:gd name="T103" fmla="*/ 21 h 201"/>
              <a:gd name="T104" fmla="*/ 3353 w 3437"/>
              <a:gd name="T105" fmla="*/ 38 h 201"/>
              <a:gd name="T106" fmla="*/ 3353 w 3437"/>
              <a:gd name="T107" fmla="*/ 17 h 201"/>
              <a:gd name="T108" fmla="*/ 3416 w 3437"/>
              <a:gd name="T109" fmla="*/ 2 h 201"/>
              <a:gd name="T110" fmla="*/ 2082 w 3437"/>
              <a:gd name="T111" fmla="*/ 3 h 201"/>
              <a:gd name="T112" fmla="*/ 3429 w 3437"/>
              <a:gd name="T113" fmla="*/ 17 h 201"/>
              <a:gd name="T114" fmla="*/ 3437 w 3437"/>
              <a:gd name="T115" fmla="*/ 132 h 201"/>
              <a:gd name="T116" fmla="*/ 3437 w 3437"/>
              <a:gd name="T117" fmla="*/ 26 h 201"/>
              <a:gd name="T118" fmla="*/ 1570 w 3437"/>
              <a:gd name="T119" fmla="*/ 4 h 201"/>
              <a:gd name="T120" fmla="*/ 3366 w 3437"/>
              <a:gd name="T121" fmla="*/ 2 h 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37" h="201">
                <a:moveTo>
                  <a:pt x="3353" y="155"/>
                </a:moveTo>
                <a:cubicBezTo>
                  <a:pt x="3353" y="155"/>
                  <a:pt x="3353" y="155"/>
                  <a:pt x="3353" y="155"/>
                </a:cubicBezTo>
                <a:cubicBezTo>
                  <a:pt x="3353" y="158"/>
                  <a:pt x="3353" y="161"/>
                  <a:pt x="3353" y="161"/>
                </a:cubicBezTo>
                <a:cubicBezTo>
                  <a:pt x="3353" y="161"/>
                  <a:pt x="3353" y="159"/>
                  <a:pt x="3353" y="155"/>
                </a:cubicBezTo>
                <a:moveTo>
                  <a:pt x="3437" y="155"/>
                </a:moveTo>
                <a:cubicBezTo>
                  <a:pt x="3437" y="155"/>
                  <a:pt x="3437" y="155"/>
                  <a:pt x="3437" y="155"/>
                </a:cubicBezTo>
                <a:cubicBezTo>
                  <a:pt x="3437" y="155"/>
                  <a:pt x="3437" y="156"/>
                  <a:pt x="3437" y="156"/>
                </a:cubicBezTo>
                <a:cubicBezTo>
                  <a:pt x="3437" y="161"/>
                  <a:pt x="3437" y="164"/>
                  <a:pt x="3437" y="164"/>
                </a:cubicBezTo>
                <a:cubicBezTo>
                  <a:pt x="3437" y="164"/>
                  <a:pt x="3437" y="160"/>
                  <a:pt x="3437" y="156"/>
                </a:cubicBezTo>
                <a:cubicBezTo>
                  <a:pt x="3437" y="156"/>
                  <a:pt x="3437" y="155"/>
                  <a:pt x="3437" y="155"/>
                </a:cubicBezTo>
                <a:cubicBezTo>
                  <a:pt x="3409" y="155"/>
                  <a:pt x="3381" y="155"/>
                  <a:pt x="3353" y="155"/>
                </a:cubicBezTo>
                <a:cubicBezTo>
                  <a:pt x="3353" y="159"/>
                  <a:pt x="3353" y="162"/>
                  <a:pt x="3353" y="165"/>
                </a:cubicBezTo>
                <a:cubicBezTo>
                  <a:pt x="3378" y="165"/>
                  <a:pt x="3405" y="165"/>
                  <a:pt x="3432" y="165"/>
                </a:cubicBezTo>
                <a:cubicBezTo>
                  <a:pt x="3435" y="165"/>
                  <a:pt x="3435" y="165"/>
                  <a:pt x="3435" y="165"/>
                </a:cubicBezTo>
                <a:cubicBezTo>
                  <a:pt x="3436" y="165"/>
                  <a:pt x="3436" y="165"/>
                  <a:pt x="3436" y="165"/>
                </a:cubicBezTo>
                <a:cubicBezTo>
                  <a:pt x="3436" y="165"/>
                  <a:pt x="3436" y="165"/>
                  <a:pt x="3436" y="165"/>
                </a:cubicBezTo>
                <a:cubicBezTo>
                  <a:pt x="3437" y="165"/>
                  <a:pt x="3437" y="165"/>
                  <a:pt x="3437" y="165"/>
                </a:cubicBezTo>
                <a:cubicBezTo>
                  <a:pt x="3437" y="191"/>
                  <a:pt x="3437" y="201"/>
                  <a:pt x="3437" y="201"/>
                </a:cubicBezTo>
                <a:cubicBezTo>
                  <a:pt x="3437" y="201"/>
                  <a:pt x="3437" y="182"/>
                  <a:pt x="3437" y="156"/>
                </a:cubicBezTo>
                <a:cubicBezTo>
                  <a:pt x="3437" y="156"/>
                  <a:pt x="3437" y="155"/>
                  <a:pt x="3437" y="155"/>
                </a:cubicBezTo>
                <a:moveTo>
                  <a:pt x="1931" y="155"/>
                </a:moveTo>
                <a:cubicBezTo>
                  <a:pt x="2407" y="157"/>
                  <a:pt x="2870" y="160"/>
                  <a:pt x="3248" y="164"/>
                </a:cubicBezTo>
                <a:cubicBezTo>
                  <a:pt x="3281" y="164"/>
                  <a:pt x="3316" y="164"/>
                  <a:pt x="3353" y="165"/>
                </a:cubicBezTo>
                <a:cubicBezTo>
                  <a:pt x="3353" y="163"/>
                  <a:pt x="3353" y="161"/>
                  <a:pt x="3353" y="159"/>
                </a:cubicBezTo>
                <a:cubicBezTo>
                  <a:pt x="3353" y="158"/>
                  <a:pt x="3352" y="157"/>
                  <a:pt x="3352" y="155"/>
                </a:cubicBezTo>
                <a:cubicBezTo>
                  <a:pt x="3352" y="155"/>
                  <a:pt x="3352" y="155"/>
                  <a:pt x="3352" y="155"/>
                </a:cubicBezTo>
                <a:cubicBezTo>
                  <a:pt x="3352" y="156"/>
                  <a:pt x="3352" y="158"/>
                  <a:pt x="3352" y="159"/>
                </a:cubicBezTo>
                <a:cubicBezTo>
                  <a:pt x="3352" y="159"/>
                  <a:pt x="3352" y="159"/>
                  <a:pt x="3352" y="159"/>
                </a:cubicBezTo>
                <a:cubicBezTo>
                  <a:pt x="3347" y="159"/>
                  <a:pt x="3347" y="159"/>
                  <a:pt x="3347" y="159"/>
                </a:cubicBezTo>
                <a:cubicBezTo>
                  <a:pt x="3337" y="159"/>
                  <a:pt x="3337" y="159"/>
                  <a:pt x="3337" y="159"/>
                </a:cubicBezTo>
                <a:cubicBezTo>
                  <a:pt x="3142" y="158"/>
                  <a:pt x="2911" y="157"/>
                  <a:pt x="2675" y="156"/>
                </a:cubicBezTo>
                <a:cubicBezTo>
                  <a:pt x="2644" y="156"/>
                  <a:pt x="2614" y="156"/>
                  <a:pt x="2584" y="156"/>
                </a:cubicBezTo>
                <a:cubicBezTo>
                  <a:pt x="2340" y="156"/>
                  <a:pt x="2110" y="155"/>
                  <a:pt x="1931" y="155"/>
                </a:cubicBezTo>
                <a:moveTo>
                  <a:pt x="3352" y="148"/>
                </a:moveTo>
                <a:cubicBezTo>
                  <a:pt x="3352" y="148"/>
                  <a:pt x="3352" y="150"/>
                  <a:pt x="3352" y="155"/>
                </a:cubicBezTo>
                <a:cubicBezTo>
                  <a:pt x="3352" y="155"/>
                  <a:pt x="3352" y="155"/>
                  <a:pt x="3352" y="155"/>
                </a:cubicBezTo>
                <a:cubicBezTo>
                  <a:pt x="3352" y="151"/>
                  <a:pt x="3352" y="148"/>
                  <a:pt x="3352" y="148"/>
                </a:cubicBezTo>
                <a:moveTo>
                  <a:pt x="308" y="141"/>
                </a:moveTo>
                <a:cubicBezTo>
                  <a:pt x="308" y="143"/>
                  <a:pt x="308" y="144"/>
                  <a:pt x="308" y="146"/>
                </a:cubicBezTo>
                <a:cubicBezTo>
                  <a:pt x="381" y="146"/>
                  <a:pt x="457" y="147"/>
                  <a:pt x="535" y="147"/>
                </a:cubicBezTo>
                <a:cubicBezTo>
                  <a:pt x="707" y="149"/>
                  <a:pt x="889" y="150"/>
                  <a:pt x="1075" y="151"/>
                </a:cubicBezTo>
                <a:cubicBezTo>
                  <a:pt x="1152" y="151"/>
                  <a:pt x="1231" y="151"/>
                  <a:pt x="1309" y="152"/>
                </a:cubicBezTo>
                <a:cubicBezTo>
                  <a:pt x="1249" y="151"/>
                  <a:pt x="1189" y="151"/>
                  <a:pt x="1129" y="150"/>
                </a:cubicBezTo>
                <a:cubicBezTo>
                  <a:pt x="1125" y="150"/>
                  <a:pt x="1121" y="150"/>
                  <a:pt x="1116" y="150"/>
                </a:cubicBezTo>
                <a:cubicBezTo>
                  <a:pt x="975" y="150"/>
                  <a:pt x="639" y="147"/>
                  <a:pt x="308" y="141"/>
                </a:cubicBezTo>
                <a:moveTo>
                  <a:pt x="3436" y="139"/>
                </a:moveTo>
                <a:cubicBezTo>
                  <a:pt x="3436" y="139"/>
                  <a:pt x="3436" y="142"/>
                  <a:pt x="3436" y="151"/>
                </a:cubicBezTo>
                <a:cubicBezTo>
                  <a:pt x="3436" y="151"/>
                  <a:pt x="3436" y="151"/>
                  <a:pt x="3436" y="151"/>
                </a:cubicBezTo>
                <a:cubicBezTo>
                  <a:pt x="3433" y="151"/>
                  <a:pt x="3433" y="151"/>
                  <a:pt x="3433" y="151"/>
                </a:cubicBezTo>
                <a:cubicBezTo>
                  <a:pt x="3423" y="151"/>
                  <a:pt x="3423" y="151"/>
                  <a:pt x="3423" y="151"/>
                </a:cubicBezTo>
                <a:cubicBezTo>
                  <a:pt x="3401" y="151"/>
                  <a:pt x="3401" y="151"/>
                  <a:pt x="3401" y="151"/>
                </a:cubicBezTo>
                <a:cubicBezTo>
                  <a:pt x="3359" y="151"/>
                  <a:pt x="3359" y="151"/>
                  <a:pt x="3359" y="151"/>
                </a:cubicBezTo>
                <a:cubicBezTo>
                  <a:pt x="3357" y="151"/>
                  <a:pt x="3355" y="151"/>
                  <a:pt x="3353" y="151"/>
                </a:cubicBezTo>
                <a:cubicBezTo>
                  <a:pt x="3353" y="152"/>
                  <a:pt x="3353" y="154"/>
                  <a:pt x="3353" y="155"/>
                </a:cubicBezTo>
                <a:cubicBezTo>
                  <a:pt x="3381" y="155"/>
                  <a:pt x="3409" y="155"/>
                  <a:pt x="3437" y="155"/>
                </a:cubicBezTo>
                <a:cubicBezTo>
                  <a:pt x="3437" y="154"/>
                  <a:pt x="3437" y="153"/>
                  <a:pt x="3437" y="151"/>
                </a:cubicBezTo>
                <a:cubicBezTo>
                  <a:pt x="3437" y="145"/>
                  <a:pt x="3436" y="139"/>
                  <a:pt x="3436" y="139"/>
                </a:cubicBezTo>
                <a:moveTo>
                  <a:pt x="838" y="138"/>
                </a:moveTo>
                <a:cubicBezTo>
                  <a:pt x="743" y="138"/>
                  <a:pt x="649" y="139"/>
                  <a:pt x="556" y="139"/>
                </a:cubicBezTo>
                <a:cubicBezTo>
                  <a:pt x="491" y="139"/>
                  <a:pt x="426" y="139"/>
                  <a:pt x="361" y="139"/>
                </a:cubicBezTo>
                <a:cubicBezTo>
                  <a:pt x="312" y="139"/>
                  <a:pt x="312" y="139"/>
                  <a:pt x="312" y="139"/>
                </a:cubicBezTo>
                <a:cubicBezTo>
                  <a:pt x="309" y="139"/>
                  <a:pt x="309" y="139"/>
                  <a:pt x="309" y="139"/>
                </a:cubicBezTo>
                <a:cubicBezTo>
                  <a:pt x="308" y="139"/>
                  <a:pt x="308" y="139"/>
                  <a:pt x="308" y="139"/>
                </a:cubicBezTo>
                <a:cubicBezTo>
                  <a:pt x="308" y="140"/>
                  <a:pt x="308" y="141"/>
                  <a:pt x="308" y="141"/>
                </a:cubicBezTo>
                <a:cubicBezTo>
                  <a:pt x="639" y="147"/>
                  <a:pt x="975" y="150"/>
                  <a:pt x="1116" y="150"/>
                </a:cubicBezTo>
                <a:cubicBezTo>
                  <a:pt x="1121" y="150"/>
                  <a:pt x="1125" y="150"/>
                  <a:pt x="1129" y="150"/>
                </a:cubicBezTo>
                <a:cubicBezTo>
                  <a:pt x="1189" y="151"/>
                  <a:pt x="1249" y="151"/>
                  <a:pt x="1309" y="152"/>
                </a:cubicBezTo>
                <a:cubicBezTo>
                  <a:pt x="1358" y="152"/>
                  <a:pt x="1406" y="152"/>
                  <a:pt x="1455" y="153"/>
                </a:cubicBezTo>
                <a:cubicBezTo>
                  <a:pt x="1569" y="153"/>
                  <a:pt x="1684" y="154"/>
                  <a:pt x="1798" y="154"/>
                </a:cubicBezTo>
                <a:cubicBezTo>
                  <a:pt x="1842" y="155"/>
                  <a:pt x="1886" y="155"/>
                  <a:pt x="1931" y="155"/>
                </a:cubicBezTo>
                <a:cubicBezTo>
                  <a:pt x="2110" y="155"/>
                  <a:pt x="2340" y="156"/>
                  <a:pt x="2584" y="156"/>
                </a:cubicBezTo>
                <a:cubicBezTo>
                  <a:pt x="2614" y="156"/>
                  <a:pt x="2644" y="156"/>
                  <a:pt x="2675" y="156"/>
                </a:cubicBezTo>
                <a:cubicBezTo>
                  <a:pt x="2654" y="155"/>
                  <a:pt x="2633" y="155"/>
                  <a:pt x="2613" y="155"/>
                </a:cubicBezTo>
                <a:cubicBezTo>
                  <a:pt x="2098" y="152"/>
                  <a:pt x="1570" y="149"/>
                  <a:pt x="1344" y="147"/>
                </a:cubicBezTo>
                <a:cubicBezTo>
                  <a:pt x="1255" y="146"/>
                  <a:pt x="1166" y="146"/>
                  <a:pt x="1078" y="145"/>
                </a:cubicBezTo>
                <a:cubicBezTo>
                  <a:pt x="946" y="144"/>
                  <a:pt x="946" y="144"/>
                  <a:pt x="946" y="144"/>
                </a:cubicBezTo>
                <a:cubicBezTo>
                  <a:pt x="880" y="144"/>
                  <a:pt x="880" y="144"/>
                  <a:pt x="880" y="144"/>
                </a:cubicBezTo>
                <a:cubicBezTo>
                  <a:pt x="847" y="143"/>
                  <a:pt x="847" y="143"/>
                  <a:pt x="847" y="143"/>
                </a:cubicBezTo>
                <a:cubicBezTo>
                  <a:pt x="839" y="143"/>
                  <a:pt x="839" y="143"/>
                  <a:pt x="839" y="143"/>
                </a:cubicBezTo>
                <a:cubicBezTo>
                  <a:pt x="838" y="143"/>
                  <a:pt x="838" y="143"/>
                  <a:pt x="838" y="143"/>
                </a:cubicBezTo>
                <a:cubicBezTo>
                  <a:pt x="838" y="144"/>
                  <a:pt x="838" y="145"/>
                  <a:pt x="838" y="145"/>
                </a:cubicBezTo>
                <a:cubicBezTo>
                  <a:pt x="838" y="145"/>
                  <a:pt x="838" y="142"/>
                  <a:pt x="838" y="138"/>
                </a:cubicBezTo>
                <a:moveTo>
                  <a:pt x="3353" y="131"/>
                </a:moveTo>
                <a:cubicBezTo>
                  <a:pt x="3353" y="131"/>
                  <a:pt x="3353" y="131"/>
                  <a:pt x="3353" y="132"/>
                </a:cubicBezTo>
                <a:cubicBezTo>
                  <a:pt x="3353" y="133"/>
                  <a:pt x="3353" y="135"/>
                  <a:pt x="3353" y="138"/>
                </a:cubicBezTo>
                <a:cubicBezTo>
                  <a:pt x="3352" y="138"/>
                  <a:pt x="3352" y="138"/>
                  <a:pt x="3352" y="138"/>
                </a:cubicBezTo>
                <a:cubicBezTo>
                  <a:pt x="3351" y="138"/>
                  <a:pt x="3351" y="138"/>
                  <a:pt x="3351" y="138"/>
                </a:cubicBezTo>
                <a:cubicBezTo>
                  <a:pt x="3349" y="138"/>
                  <a:pt x="3349" y="138"/>
                  <a:pt x="3349" y="138"/>
                </a:cubicBezTo>
                <a:cubicBezTo>
                  <a:pt x="3317" y="138"/>
                  <a:pt x="3317" y="138"/>
                  <a:pt x="3317" y="138"/>
                </a:cubicBezTo>
                <a:cubicBezTo>
                  <a:pt x="3273" y="137"/>
                  <a:pt x="3229" y="137"/>
                  <a:pt x="3185" y="136"/>
                </a:cubicBezTo>
                <a:cubicBezTo>
                  <a:pt x="3084" y="135"/>
                  <a:pt x="2947" y="134"/>
                  <a:pt x="2794" y="134"/>
                </a:cubicBezTo>
                <a:cubicBezTo>
                  <a:pt x="2794" y="136"/>
                  <a:pt x="2794" y="137"/>
                  <a:pt x="2794" y="137"/>
                </a:cubicBezTo>
                <a:cubicBezTo>
                  <a:pt x="2794" y="137"/>
                  <a:pt x="2794" y="135"/>
                  <a:pt x="2794" y="134"/>
                </a:cubicBezTo>
                <a:cubicBezTo>
                  <a:pt x="2768" y="133"/>
                  <a:pt x="2741" y="133"/>
                  <a:pt x="2714" y="133"/>
                </a:cubicBezTo>
                <a:cubicBezTo>
                  <a:pt x="2714" y="133"/>
                  <a:pt x="2714" y="133"/>
                  <a:pt x="2714" y="133"/>
                </a:cubicBezTo>
                <a:cubicBezTo>
                  <a:pt x="2713" y="133"/>
                  <a:pt x="2712" y="133"/>
                  <a:pt x="2710" y="133"/>
                </a:cubicBezTo>
                <a:cubicBezTo>
                  <a:pt x="2708" y="133"/>
                  <a:pt x="2707" y="133"/>
                  <a:pt x="2705" y="133"/>
                </a:cubicBezTo>
                <a:cubicBezTo>
                  <a:pt x="2664" y="133"/>
                  <a:pt x="2623" y="133"/>
                  <a:pt x="2581" y="133"/>
                </a:cubicBezTo>
                <a:cubicBezTo>
                  <a:pt x="2577" y="133"/>
                  <a:pt x="2574" y="133"/>
                  <a:pt x="2570" y="133"/>
                </a:cubicBezTo>
                <a:cubicBezTo>
                  <a:pt x="2570" y="136"/>
                  <a:pt x="2570" y="138"/>
                  <a:pt x="2570" y="138"/>
                </a:cubicBezTo>
                <a:cubicBezTo>
                  <a:pt x="2570" y="138"/>
                  <a:pt x="2570" y="138"/>
                  <a:pt x="2570" y="138"/>
                </a:cubicBezTo>
                <a:cubicBezTo>
                  <a:pt x="2569" y="138"/>
                  <a:pt x="2569" y="138"/>
                  <a:pt x="2569" y="138"/>
                </a:cubicBezTo>
                <a:cubicBezTo>
                  <a:pt x="2558" y="137"/>
                  <a:pt x="2558" y="137"/>
                  <a:pt x="2558" y="137"/>
                </a:cubicBezTo>
                <a:cubicBezTo>
                  <a:pt x="2515" y="137"/>
                  <a:pt x="2515" y="137"/>
                  <a:pt x="2515" y="137"/>
                </a:cubicBezTo>
                <a:cubicBezTo>
                  <a:pt x="2408" y="136"/>
                  <a:pt x="2305" y="135"/>
                  <a:pt x="2205" y="134"/>
                </a:cubicBezTo>
                <a:cubicBezTo>
                  <a:pt x="1963" y="134"/>
                  <a:pt x="1724" y="134"/>
                  <a:pt x="1512" y="135"/>
                </a:cubicBezTo>
                <a:cubicBezTo>
                  <a:pt x="1411" y="136"/>
                  <a:pt x="1315" y="137"/>
                  <a:pt x="1216" y="137"/>
                </a:cubicBezTo>
                <a:cubicBezTo>
                  <a:pt x="1248" y="138"/>
                  <a:pt x="1279" y="138"/>
                  <a:pt x="1311" y="138"/>
                </a:cubicBezTo>
                <a:cubicBezTo>
                  <a:pt x="1515" y="140"/>
                  <a:pt x="2047" y="143"/>
                  <a:pt x="2584" y="146"/>
                </a:cubicBezTo>
                <a:cubicBezTo>
                  <a:pt x="2719" y="147"/>
                  <a:pt x="2854" y="148"/>
                  <a:pt x="2984" y="149"/>
                </a:cubicBezTo>
                <a:cubicBezTo>
                  <a:pt x="3049" y="149"/>
                  <a:pt x="3113" y="149"/>
                  <a:pt x="3175" y="150"/>
                </a:cubicBezTo>
                <a:cubicBezTo>
                  <a:pt x="3206" y="150"/>
                  <a:pt x="3236" y="150"/>
                  <a:pt x="3266" y="150"/>
                </a:cubicBezTo>
                <a:cubicBezTo>
                  <a:pt x="3311" y="151"/>
                  <a:pt x="3311" y="151"/>
                  <a:pt x="3311" y="151"/>
                </a:cubicBezTo>
                <a:cubicBezTo>
                  <a:pt x="3333" y="151"/>
                  <a:pt x="3333" y="151"/>
                  <a:pt x="3333" y="151"/>
                </a:cubicBezTo>
                <a:cubicBezTo>
                  <a:pt x="3344" y="151"/>
                  <a:pt x="3344" y="151"/>
                  <a:pt x="3344" y="151"/>
                </a:cubicBezTo>
                <a:cubicBezTo>
                  <a:pt x="3350" y="151"/>
                  <a:pt x="3350" y="151"/>
                  <a:pt x="3350" y="151"/>
                </a:cubicBezTo>
                <a:cubicBezTo>
                  <a:pt x="3352" y="151"/>
                  <a:pt x="3352" y="151"/>
                  <a:pt x="3352" y="151"/>
                </a:cubicBezTo>
                <a:cubicBezTo>
                  <a:pt x="3352" y="144"/>
                  <a:pt x="3352" y="141"/>
                  <a:pt x="3352" y="141"/>
                </a:cubicBezTo>
                <a:cubicBezTo>
                  <a:pt x="3352" y="141"/>
                  <a:pt x="3352" y="146"/>
                  <a:pt x="3352" y="151"/>
                </a:cubicBezTo>
                <a:cubicBezTo>
                  <a:pt x="3352" y="152"/>
                  <a:pt x="3353" y="154"/>
                  <a:pt x="3353" y="155"/>
                </a:cubicBezTo>
                <a:cubicBezTo>
                  <a:pt x="3353" y="155"/>
                  <a:pt x="3353" y="155"/>
                  <a:pt x="3353" y="155"/>
                </a:cubicBezTo>
                <a:cubicBezTo>
                  <a:pt x="3353" y="154"/>
                  <a:pt x="3353" y="152"/>
                  <a:pt x="3353" y="151"/>
                </a:cubicBezTo>
                <a:cubicBezTo>
                  <a:pt x="3353" y="151"/>
                  <a:pt x="3353" y="151"/>
                  <a:pt x="3353" y="151"/>
                </a:cubicBezTo>
                <a:cubicBezTo>
                  <a:pt x="3353" y="149"/>
                  <a:pt x="3353" y="147"/>
                  <a:pt x="3353" y="146"/>
                </a:cubicBezTo>
                <a:cubicBezTo>
                  <a:pt x="3353" y="145"/>
                  <a:pt x="3353" y="142"/>
                  <a:pt x="3353" y="138"/>
                </a:cubicBezTo>
                <a:cubicBezTo>
                  <a:pt x="3353" y="136"/>
                  <a:pt x="3353" y="134"/>
                  <a:pt x="3353" y="132"/>
                </a:cubicBezTo>
                <a:cubicBezTo>
                  <a:pt x="3353" y="132"/>
                  <a:pt x="3353" y="131"/>
                  <a:pt x="3353" y="131"/>
                </a:cubicBezTo>
                <a:moveTo>
                  <a:pt x="3353" y="130"/>
                </a:moveTo>
                <a:cubicBezTo>
                  <a:pt x="3353" y="131"/>
                  <a:pt x="3353" y="132"/>
                  <a:pt x="3353" y="132"/>
                </a:cubicBezTo>
                <a:cubicBezTo>
                  <a:pt x="3353" y="137"/>
                  <a:pt x="3353" y="142"/>
                  <a:pt x="3353" y="146"/>
                </a:cubicBezTo>
                <a:cubicBezTo>
                  <a:pt x="3353" y="146"/>
                  <a:pt x="3353" y="146"/>
                  <a:pt x="3353" y="146"/>
                </a:cubicBezTo>
                <a:cubicBezTo>
                  <a:pt x="3353" y="146"/>
                  <a:pt x="3353" y="145"/>
                  <a:pt x="3353" y="145"/>
                </a:cubicBezTo>
                <a:cubicBezTo>
                  <a:pt x="3353" y="141"/>
                  <a:pt x="3353" y="136"/>
                  <a:pt x="3353" y="130"/>
                </a:cubicBezTo>
                <a:moveTo>
                  <a:pt x="838" y="125"/>
                </a:moveTo>
                <a:cubicBezTo>
                  <a:pt x="838" y="125"/>
                  <a:pt x="838" y="125"/>
                  <a:pt x="838" y="125"/>
                </a:cubicBezTo>
                <a:cubicBezTo>
                  <a:pt x="838" y="128"/>
                  <a:pt x="838" y="131"/>
                  <a:pt x="838" y="134"/>
                </a:cubicBezTo>
                <a:cubicBezTo>
                  <a:pt x="838" y="134"/>
                  <a:pt x="838" y="134"/>
                  <a:pt x="838" y="134"/>
                </a:cubicBezTo>
                <a:cubicBezTo>
                  <a:pt x="838" y="131"/>
                  <a:pt x="838" y="128"/>
                  <a:pt x="838" y="125"/>
                </a:cubicBezTo>
                <a:moveTo>
                  <a:pt x="54" y="122"/>
                </a:moveTo>
                <a:cubicBezTo>
                  <a:pt x="54" y="143"/>
                  <a:pt x="54" y="143"/>
                  <a:pt x="54" y="143"/>
                </a:cubicBezTo>
                <a:cubicBezTo>
                  <a:pt x="77" y="143"/>
                  <a:pt x="100" y="144"/>
                  <a:pt x="123" y="144"/>
                </a:cubicBezTo>
                <a:cubicBezTo>
                  <a:pt x="183" y="144"/>
                  <a:pt x="244" y="145"/>
                  <a:pt x="308" y="146"/>
                </a:cubicBezTo>
                <a:cubicBezTo>
                  <a:pt x="308" y="144"/>
                  <a:pt x="308" y="143"/>
                  <a:pt x="308" y="141"/>
                </a:cubicBezTo>
                <a:cubicBezTo>
                  <a:pt x="268" y="141"/>
                  <a:pt x="229" y="140"/>
                  <a:pt x="190" y="139"/>
                </a:cubicBezTo>
                <a:cubicBezTo>
                  <a:pt x="189" y="139"/>
                  <a:pt x="189" y="139"/>
                  <a:pt x="188" y="139"/>
                </a:cubicBezTo>
                <a:cubicBezTo>
                  <a:pt x="165" y="139"/>
                  <a:pt x="141" y="138"/>
                  <a:pt x="118" y="138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66" y="136"/>
                  <a:pt x="66" y="136"/>
                  <a:pt x="66" y="136"/>
                </a:cubicBezTo>
                <a:cubicBezTo>
                  <a:pt x="58" y="136"/>
                  <a:pt x="58" y="136"/>
                  <a:pt x="58" y="136"/>
                </a:cubicBezTo>
                <a:cubicBezTo>
                  <a:pt x="55" y="136"/>
                  <a:pt x="55" y="136"/>
                  <a:pt x="55" y="136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54" y="130"/>
                  <a:pt x="54" y="126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2"/>
                  <a:pt x="54" y="122"/>
                </a:cubicBezTo>
                <a:moveTo>
                  <a:pt x="2794" y="114"/>
                </a:moveTo>
                <a:cubicBezTo>
                  <a:pt x="2794" y="114"/>
                  <a:pt x="2794" y="115"/>
                  <a:pt x="2794" y="116"/>
                </a:cubicBezTo>
                <a:cubicBezTo>
                  <a:pt x="2793" y="116"/>
                  <a:pt x="2793" y="116"/>
                  <a:pt x="2793" y="116"/>
                </a:cubicBezTo>
                <a:cubicBezTo>
                  <a:pt x="2790" y="116"/>
                  <a:pt x="2790" y="116"/>
                  <a:pt x="2790" y="116"/>
                </a:cubicBezTo>
                <a:cubicBezTo>
                  <a:pt x="2776" y="116"/>
                  <a:pt x="2776" y="116"/>
                  <a:pt x="2776" y="116"/>
                </a:cubicBezTo>
                <a:cubicBezTo>
                  <a:pt x="2709" y="117"/>
                  <a:pt x="2640" y="117"/>
                  <a:pt x="2570" y="117"/>
                </a:cubicBezTo>
                <a:cubicBezTo>
                  <a:pt x="2570" y="118"/>
                  <a:pt x="2570" y="118"/>
                  <a:pt x="2570" y="119"/>
                </a:cubicBezTo>
                <a:cubicBezTo>
                  <a:pt x="2570" y="120"/>
                  <a:pt x="2570" y="121"/>
                  <a:pt x="2570" y="123"/>
                </a:cubicBezTo>
                <a:cubicBezTo>
                  <a:pt x="2594" y="123"/>
                  <a:pt x="2617" y="123"/>
                  <a:pt x="2640" y="123"/>
                </a:cubicBezTo>
                <a:cubicBezTo>
                  <a:pt x="2672" y="123"/>
                  <a:pt x="2704" y="123"/>
                  <a:pt x="2734" y="123"/>
                </a:cubicBezTo>
                <a:cubicBezTo>
                  <a:pt x="2772" y="123"/>
                  <a:pt x="2772" y="123"/>
                  <a:pt x="2772" y="123"/>
                </a:cubicBezTo>
                <a:cubicBezTo>
                  <a:pt x="2791" y="123"/>
                  <a:pt x="2791" y="123"/>
                  <a:pt x="2791" y="123"/>
                </a:cubicBezTo>
                <a:cubicBezTo>
                  <a:pt x="2793" y="123"/>
                  <a:pt x="2793" y="123"/>
                  <a:pt x="2793" y="123"/>
                </a:cubicBezTo>
                <a:cubicBezTo>
                  <a:pt x="2793" y="122"/>
                  <a:pt x="2793" y="122"/>
                  <a:pt x="2793" y="122"/>
                </a:cubicBezTo>
                <a:cubicBezTo>
                  <a:pt x="2793" y="122"/>
                  <a:pt x="2793" y="122"/>
                  <a:pt x="2793" y="123"/>
                </a:cubicBezTo>
                <a:cubicBezTo>
                  <a:pt x="2794" y="123"/>
                  <a:pt x="2794" y="123"/>
                  <a:pt x="2794" y="123"/>
                </a:cubicBezTo>
                <a:cubicBezTo>
                  <a:pt x="2794" y="123"/>
                  <a:pt x="2794" y="123"/>
                  <a:pt x="2794" y="123"/>
                </a:cubicBezTo>
                <a:cubicBezTo>
                  <a:pt x="2794" y="123"/>
                  <a:pt x="2794" y="123"/>
                  <a:pt x="2794" y="123"/>
                </a:cubicBezTo>
                <a:cubicBezTo>
                  <a:pt x="2794" y="122"/>
                  <a:pt x="2794" y="120"/>
                  <a:pt x="2794" y="118"/>
                </a:cubicBezTo>
                <a:cubicBezTo>
                  <a:pt x="2794" y="118"/>
                  <a:pt x="2794" y="117"/>
                  <a:pt x="2794" y="116"/>
                </a:cubicBezTo>
                <a:cubicBezTo>
                  <a:pt x="2794" y="115"/>
                  <a:pt x="2794" y="114"/>
                  <a:pt x="2794" y="114"/>
                </a:cubicBezTo>
                <a:moveTo>
                  <a:pt x="2570" y="113"/>
                </a:moveTo>
                <a:cubicBezTo>
                  <a:pt x="2570" y="114"/>
                  <a:pt x="2570" y="114"/>
                  <a:pt x="2570" y="115"/>
                </a:cubicBezTo>
                <a:cubicBezTo>
                  <a:pt x="2570" y="114"/>
                  <a:pt x="2570" y="114"/>
                  <a:pt x="2570" y="113"/>
                </a:cubicBezTo>
                <a:cubicBezTo>
                  <a:pt x="2570" y="113"/>
                  <a:pt x="2570" y="113"/>
                  <a:pt x="2570" y="113"/>
                </a:cubicBezTo>
                <a:moveTo>
                  <a:pt x="307" y="112"/>
                </a:moveTo>
                <a:cubicBezTo>
                  <a:pt x="301" y="112"/>
                  <a:pt x="295" y="112"/>
                  <a:pt x="288" y="112"/>
                </a:cubicBezTo>
                <a:cubicBezTo>
                  <a:pt x="239" y="112"/>
                  <a:pt x="190" y="112"/>
                  <a:pt x="141" y="113"/>
                </a:cubicBezTo>
                <a:cubicBezTo>
                  <a:pt x="58" y="113"/>
                  <a:pt x="58" y="113"/>
                  <a:pt x="58" y="113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5" y="113"/>
                  <a:pt x="55" y="113"/>
                  <a:pt x="55" y="113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54" y="128"/>
                  <a:pt x="54" y="137"/>
                  <a:pt x="54" y="143"/>
                </a:cubicBezTo>
                <a:cubicBezTo>
                  <a:pt x="54" y="143"/>
                  <a:pt x="54" y="143"/>
                  <a:pt x="54" y="143"/>
                </a:cubicBezTo>
                <a:cubicBezTo>
                  <a:pt x="54" y="143"/>
                  <a:pt x="54" y="143"/>
                  <a:pt x="54" y="143"/>
                </a:cubicBezTo>
                <a:cubicBezTo>
                  <a:pt x="54" y="122"/>
                  <a:pt x="54" y="122"/>
                  <a:pt x="54" y="122"/>
                </a:cubicBezTo>
                <a:cubicBezTo>
                  <a:pt x="54" y="122"/>
                  <a:pt x="54" y="123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6"/>
                  <a:pt x="54" y="130"/>
                  <a:pt x="54" y="136"/>
                </a:cubicBezTo>
                <a:cubicBezTo>
                  <a:pt x="54" y="136"/>
                  <a:pt x="54" y="136"/>
                  <a:pt x="54" y="136"/>
                </a:cubicBezTo>
                <a:cubicBezTo>
                  <a:pt x="55" y="136"/>
                  <a:pt x="55" y="136"/>
                  <a:pt x="55" y="136"/>
                </a:cubicBezTo>
                <a:cubicBezTo>
                  <a:pt x="58" y="136"/>
                  <a:pt x="58" y="136"/>
                  <a:pt x="58" y="136"/>
                </a:cubicBezTo>
                <a:cubicBezTo>
                  <a:pt x="66" y="136"/>
                  <a:pt x="66" y="136"/>
                  <a:pt x="66" y="136"/>
                </a:cubicBezTo>
                <a:cubicBezTo>
                  <a:pt x="83" y="137"/>
                  <a:pt x="83" y="137"/>
                  <a:pt x="83" y="13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141" y="138"/>
                  <a:pt x="165" y="139"/>
                  <a:pt x="188" y="139"/>
                </a:cubicBezTo>
                <a:cubicBezTo>
                  <a:pt x="189" y="139"/>
                  <a:pt x="189" y="139"/>
                  <a:pt x="190" y="139"/>
                </a:cubicBezTo>
                <a:cubicBezTo>
                  <a:pt x="229" y="140"/>
                  <a:pt x="268" y="141"/>
                  <a:pt x="308" y="141"/>
                </a:cubicBezTo>
                <a:cubicBezTo>
                  <a:pt x="308" y="137"/>
                  <a:pt x="307" y="132"/>
                  <a:pt x="307" y="126"/>
                </a:cubicBezTo>
                <a:cubicBezTo>
                  <a:pt x="307" y="126"/>
                  <a:pt x="307" y="126"/>
                  <a:pt x="307" y="126"/>
                </a:cubicBezTo>
                <a:cubicBezTo>
                  <a:pt x="307" y="127"/>
                  <a:pt x="307" y="127"/>
                  <a:pt x="307" y="127"/>
                </a:cubicBezTo>
                <a:cubicBezTo>
                  <a:pt x="307" y="127"/>
                  <a:pt x="307" y="124"/>
                  <a:pt x="307" y="119"/>
                </a:cubicBezTo>
                <a:cubicBezTo>
                  <a:pt x="307" y="119"/>
                  <a:pt x="307" y="119"/>
                  <a:pt x="307" y="119"/>
                </a:cubicBezTo>
                <a:cubicBezTo>
                  <a:pt x="307" y="120"/>
                  <a:pt x="307" y="121"/>
                  <a:pt x="307" y="121"/>
                </a:cubicBezTo>
                <a:cubicBezTo>
                  <a:pt x="307" y="121"/>
                  <a:pt x="307" y="119"/>
                  <a:pt x="307" y="112"/>
                </a:cubicBezTo>
                <a:cubicBezTo>
                  <a:pt x="307" y="112"/>
                  <a:pt x="307" y="112"/>
                  <a:pt x="307" y="112"/>
                </a:cubicBezTo>
                <a:moveTo>
                  <a:pt x="838" y="109"/>
                </a:moveTo>
                <a:cubicBezTo>
                  <a:pt x="720" y="110"/>
                  <a:pt x="595" y="110"/>
                  <a:pt x="467" y="111"/>
                </a:cubicBezTo>
                <a:cubicBezTo>
                  <a:pt x="414" y="111"/>
                  <a:pt x="361" y="112"/>
                  <a:pt x="307" y="112"/>
                </a:cubicBezTo>
                <a:cubicBezTo>
                  <a:pt x="307" y="113"/>
                  <a:pt x="307" y="114"/>
                  <a:pt x="307" y="115"/>
                </a:cubicBezTo>
                <a:cubicBezTo>
                  <a:pt x="307" y="119"/>
                  <a:pt x="307" y="123"/>
                  <a:pt x="307" y="126"/>
                </a:cubicBezTo>
                <a:cubicBezTo>
                  <a:pt x="309" y="126"/>
                  <a:pt x="309" y="126"/>
                  <a:pt x="309" y="126"/>
                </a:cubicBezTo>
                <a:cubicBezTo>
                  <a:pt x="314" y="126"/>
                  <a:pt x="314" y="126"/>
                  <a:pt x="314" y="126"/>
                </a:cubicBezTo>
                <a:cubicBezTo>
                  <a:pt x="322" y="126"/>
                  <a:pt x="322" y="126"/>
                  <a:pt x="322" y="126"/>
                </a:cubicBezTo>
                <a:cubicBezTo>
                  <a:pt x="592" y="125"/>
                  <a:pt x="592" y="125"/>
                  <a:pt x="592" y="125"/>
                </a:cubicBezTo>
                <a:cubicBezTo>
                  <a:pt x="674" y="125"/>
                  <a:pt x="756" y="125"/>
                  <a:pt x="838" y="125"/>
                </a:cubicBezTo>
                <a:cubicBezTo>
                  <a:pt x="838" y="119"/>
                  <a:pt x="838" y="114"/>
                  <a:pt x="838" y="109"/>
                </a:cubicBezTo>
                <a:moveTo>
                  <a:pt x="0" y="106"/>
                </a:moveTo>
                <a:cubicBezTo>
                  <a:pt x="0" y="124"/>
                  <a:pt x="0" y="135"/>
                  <a:pt x="0" y="143"/>
                </a:cubicBezTo>
                <a:cubicBezTo>
                  <a:pt x="0" y="151"/>
                  <a:pt x="0" y="154"/>
                  <a:pt x="0" y="154"/>
                </a:cubicBezTo>
                <a:cubicBezTo>
                  <a:pt x="0" y="154"/>
                  <a:pt x="0" y="148"/>
                  <a:pt x="0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37"/>
                  <a:pt x="0" y="131"/>
                  <a:pt x="0" y="131"/>
                </a:cubicBezTo>
                <a:cubicBezTo>
                  <a:pt x="0" y="131"/>
                  <a:pt x="0" y="134"/>
                  <a:pt x="0" y="143"/>
                </a:cubicBezTo>
                <a:cubicBezTo>
                  <a:pt x="2" y="143"/>
                  <a:pt x="2" y="143"/>
                  <a:pt x="2" y="143"/>
                </a:cubicBezTo>
                <a:cubicBezTo>
                  <a:pt x="5" y="143"/>
                  <a:pt x="5" y="143"/>
                  <a:pt x="5" y="143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36" y="143"/>
                  <a:pt x="44" y="143"/>
                  <a:pt x="53" y="143"/>
                </a:cubicBezTo>
                <a:cubicBezTo>
                  <a:pt x="53" y="143"/>
                  <a:pt x="54" y="143"/>
                  <a:pt x="54" y="143"/>
                </a:cubicBezTo>
                <a:cubicBezTo>
                  <a:pt x="54" y="143"/>
                  <a:pt x="54" y="143"/>
                  <a:pt x="54" y="143"/>
                </a:cubicBezTo>
                <a:cubicBezTo>
                  <a:pt x="54" y="137"/>
                  <a:pt x="54" y="128"/>
                  <a:pt x="54" y="113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6" y="113"/>
                  <a:pt x="6" y="113"/>
                  <a:pt x="6" y="113"/>
                </a:cubicBezTo>
                <a:cubicBezTo>
                  <a:pt x="1" y="113"/>
                  <a:pt x="1" y="113"/>
                  <a:pt x="1" y="113"/>
                </a:cubicBezTo>
                <a:cubicBezTo>
                  <a:pt x="0" y="123"/>
                  <a:pt x="0" y="127"/>
                  <a:pt x="0" y="127"/>
                </a:cubicBezTo>
                <a:cubicBezTo>
                  <a:pt x="0" y="127"/>
                  <a:pt x="0" y="118"/>
                  <a:pt x="0" y="106"/>
                </a:cubicBezTo>
                <a:moveTo>
                  <a:pt x="2794" y="105"/>
                </a:moveTo>
                <a:cubicBezTo>
                  <a:pt x="2794" y="111"/>
                  <a:pt x="2794" y="115"/>
                  <a:pt x="2794" y="118"/>
                </a:cubicBezTo>
                <a:cubicBezTo>
                  <a:pt x="2794" y="118"/>
                  <a:pt x="2794" y="118"/>
                  <a:pt x="2794" y="118"/>
                </a:cubicBezTo>
                <a:cubicBezTo>
                  <a:pt x="2794" y="118"/>
                  <a:pt x="2794" y="115"/>
                  <a:pt x="2794" y="105"/>
                </a:cubicBezTo>
                <a:moveTo>
                  <a:pt x="307" y="99"/>
                </a:moveTo>
                <a:cubicBezTo>
                  <a:pt x="307" y="99"/>
                  <a:pt x="307" y="99"/>
                  <a:pt x="307" y="99"/>
                </a:cubicBezTo>
                <a:cubicBezTo>
                  <a:pt x="307" y="104"/>
                  <a:pt x="307" y="109"/>
                  <a:pt x="307" y="112"/>
                </a:cubicBezTo>
                <a:cubicBezTo>
                  <a:pt x="307" y="112"/>
                  <a:pt x="307" y="112"/>
                  <a:pt x="307" y="112"/>
                </a:cubicBezTo>
                <a:cubicBezTo>
                  <a:pt x="307" y="110"/>
                  <a:pt x="307" y="108"/>
                  <a:pt x="307" y="106"/>
                </a:cubicBezTo>
                <a:cubicBezTo>
                  <a:pt x="307" y="103"/>
                  <a:pt x="307" y="101"/>
                  <a:pt x="307" y="99"/>
                </a:cubicBezTo>
                <a:moveTo>
                  <a:pt x="838" y="97"/>
                </a:moveTo>
                <a:cubicBezTo>
                  <a:pt x="838" y="107"/>
                  <a:pt x="838" y="117"/>
                  <a:pt x="838" y="125"/>
                </a:cubicBezTo>
                <a:cubicBezTo>
                  <a:pt x="1003" y="125"/>
                  <a:pt x="1167" y="125"/>
                  <a:pt x="1332" y="125"/>
                </a:cubicBezTo>
                <a:cubicBezTo>
                  <a:pt x="1287" y="124"/>
                  <a:pt x="1250" y="123"/>
                  <a:pt x="1257" y="123"/>
                </a:cubicBezTo>
                <a:cubicBezTo>
                  <a:pt x="1240" y="122"/>
                  <a:pt x="1415" y="121"/>
                  <a:pt x="1509" y="120"/>
                </a:cubicBezTo>
                <a:cubicBezTo>
                  <a:pt x="1613" y="121"/>
                  <a:pt x="1700" y="122"/>
                  <a:pt x="1835" y="123"/>
                </a:cubicBezTo>
                <a:cubicBezTo>
                  <a:pt x="1915" y="122"/>
                  <a:pt x="2001" y="122"/>
                  <a:pt x="2090" y="122"/>
                </a:cubicBezTo>
                <a:cubicBezTo>
                  <a:pt x="2182" y="122"/>
                  <a:pt x="2276" y="122"/>
                  <a:pt x="2369" y="123"/>
                </a:cubicBezTo>
                <a:cubicBezTo>
                  <a:pt x="2437" y="123"/>
                  <a:pt x="2505" y="123"/>
                  <a:pt x="2570" y="123"/>
                </a:cubicBezTo>
                <a:cubicBezTo>
                  <a:pt x="2570" y="122"/>
                  <a:pt x="2570" y="122"/>
                  <a:pt x="2570" y="121"/>
                </a:cubicBezTo>
                <a:cubicBezTo>
                  <a:pt x="2570" y="118"/>
                  <a:pt x="2570" y="116"/>
                  <a:pt x="2570" y="116"/>
                </a:cubicBezTo>
                <a:cubicBezTo>
                  <a:pt x="2570" y="116"/>
                  <a:pt x="2570" y="116"/>
                  <a:pt x="2570" y="118"/>
                </a:cubicBezTo>
                <a:cubicBezTo>
                  <a:pt x="2567" y="117"/>
                  <a:pt x="2567" y="117"/>
                  <a:pt x="2567" y="117"/>
                </a:cubicBezTo>
                <a:cubicBezTo>
                  <a:pt x="2543" y="117"/>
                  <a:pt x="2543" y="117"/>
                  <a:pt x="2543" y="117"/>
                </a:cubicBezTo>
                <a:cubicBezTo>
                  <a:pt x="2510" y="117"/>
                  <a:pt x="2479" y="116"/>
                  <a:pt x="2450" y="116"/>
                </a:cubicBezTo>
                <a:cubicBezTo>
                  <a:pt x="2185" y="111"/>
                  <a:pt x="1976" y="107"/>
                  <a:pt x="1682" y="104"/>
                </a:cubicBezTo>
                <a:cubicBezTo>
                  <a:pt x="1485" y="102"/>
                  <a:pt x="1309" y="101"/>
                  <a:pt x="1106" y="99"/>
                </a:cubicBezTo>
                <a:cubicBezTo>
                  <a:pt x="1017" y="99"/>
                  <a:pt x="927" y="98"/>
                  <a:pt x="838" y="97"/>
                </a:cubicBezTo>
                <a:moveTo>
                  <a:pt x="838" y="93"/>
                </a:moveTo>
                <a:cubicBezTo>
                  <a:pt x="838" y="95"/>
                  <a:pt x="838" y="96"/>
                  <a:pt x="838" y="97"/>
                </a:cubicBezTo>
                <a:cubicBezTo>
                  <a:pt x="838" y="97"/>
                  <a:pt x="838" y="97"/>
                  <a:pt x="838" y="97"/>
                </a:cubicBezTo>
                <a:cubicBezTo>
                  <a:pt x="838" y="96"/>
                  <a:pt x="838" y="95"/>
                  <a:pt x="838" y="93"/>
                </a:cubicBezTo>
                <a:cubicBezTo>
                  <a:pt x="838" y="93"/>
                  <a:pt x="838" y="93"/>
                  <a:pt x="838" y="93"/>
                </a:cubicBezTo>
                <a:moveTo>
                  <a:pt x="838" y="92"/>
                </a:moveTo>
                <a:cubicBezTo>
                  <a:pt x="838" y="92"/>
                  <a:pt x="838" y="92"/>
                  <a:pt x="838" y="92"/>
                </a:cubicBezTo>
                <a:cubicBezTo>
                  <a:pt x="838" y="93"/>
                  <a:pt x="838" y="93"/>
                  <a:pt x="838" y="93"/>
                </a:cubicBezTo>
                <a:cubicBezTo>
                  <a:pt x="838" y="93"/>
                  <a:pt x="838" y="93"/>
                  <a:pt x="838" y="93"/>
                </a:cubicBezTo>
                <a:cubicBezTo>
                  <a:pt x="838" y="93"/>
                  <a:pt x="838" y="93"/>
                  <a:pt x="838" y="92"/>
                </a:cubicBezTo>
                <a:cubicBezTo>
                  <a:pt x="838" y="92"/>
                  <a:pt x="838" y="92"/>
                  <a:pt x="838" y="92"/>
                </a:cubicBezTo>
                <a:moveTo>
                  <a:pt x="838" y="85"/>
                </a:moveTo>
                <a:cubicBezTo>
                  <a:pt x="838" y="88"/>
                  <a:pt x="838" y="90"/>
                  <a:pt x="838" y="92"/>
                </a:cubicBezTo>
                <a:cubicBezTo>
                  <a:pt x="838" y="92"/>
                  <a:pt x="838" y="92"/>
                  <a:pt x="838" y="92"/>
                </a:cubicBezTo>
                <a:cubicBezTo>
                  <a:pt x="838" y="92"/>
                  <a:pt x="838" y="92"/>
                  <a:pt x="838" y="92"/>
                </a:cubicBezTo>
                <a:cubicBezTo>
                  <a:pt x="838" y="92"/>
                  <a:pt x="838" y="92"/>
                  <a:pt x="838" y="92"/>
                </a:cubicBezTo>
                <a:cubicBezTo>
                  <a:pt x="838" y="90"/>
                  <a:pt x="838" y="87"/>
                  <a:pt x="838" y="85"/>
                </a:cubicBezTo>
                <a:cubicBezTo>
                  <a:pt x="838" y="85"/>
                  <a:pt x="838" y="85"/>
                  <a:pt x="838" y="85"/>
                </a:cubicBezTo>
                <a:moveTo>
                  <a:pt x="2794" y="85"/>
                </a:moveTo>
                <a:cubicBezTo>
                  <a:pt x="2794" y="85"/>
                  <a:pt x="2794" y="85"/>
                  <a:pt x="2794" y="85"/>
                </a:cubicBezTo>
                <a:cubicBezTo>
                  <a:pt x="2794" y="86"/>
                  <a:pt x="2794" y="86"/>
                  <a:pt x="2794" y="87"/>
                </a:cubicBezTo>
                <a:cubicBezTo>
                  <a:pt x="2794" y="87"/>
                  <a:pt x="2794" y="87"/>
                  <a:pt x="2794" y="87"/>
                </a:cubicBezTo>
                <a:cubicBezTo>
                  <a:pt x="2794" y="87"/>
                  <a:pt x="2794" y="89"/>
                  <a:pt x="2794" y="91"/>
                </a:cubicBezTo>
                <a:cubicBezTo>
                  <a:pt x="2794" y="89"/>
                  <a:pt x="2794" y="87"/>
                  <a:pt x="2794" y="85"/>
                </a:cubicBezTo>
                <a:moveTo>
                  <a:pt x="307" y="84"/>
                </a:moveTo>
                <a:cubicBezTo>
                  <a:pt x="307" y="84"/>
                  <a:pt x="307" y="85"/>
                  <a:pt x="307" y="87"/>
                </a:cubicBezTo>
                <a:cubicBezTo>
                  <a:pt x="307" y="88"/>
                  <a:pt x="307" y="89"/>
                  <a:pt x="307" y="90"/>
                </a:cubicBezTo>
                <a:cubicBezTo>
                  <a:pt x="307" y="91"/>
                  <a:pt x="307" y="92"/>
                  <a:pt x="307" y="93"/>
                </a:cubicBezTo>
                <a:cubicBezTo>
                  <a:pt x="307" y="95"/>
                  <a:pt x="307" y="97"/>
                  <a:pt x="307" y="99"/>
                </a:cubicBezTo>
                <a:cubicBezTo>
                  <a:pt x="307" y="99"/>
                  <a:pt x="307" y="99"/>
                  <a:pt x="307" y="99"/>
                </a:cubicBezTo>
                <a:cubicBezTo>
                  <a:pt x="317" y="99"/>
                  <a:pt x="326" y="99"/>
                  <a:pt x="335" y="100"/>
                </a:cubicBezTo>
                <a:cubicBezTo>
                  <a:pt x="335" y="100"/>
                  <a:pt x="335" y="100"/>
                  <a:pt x="335" y="100"/>
                </a:cubicBezTo>
                <a:cubicBezTo>
                  <a:pt x="359" y="100"/>
                  <a:pt x="383" y="100"/>
                  <a:pt x="405" y="101"/>
                </a:cubicBezTo>
                <a:cubicBezTo>
                  <a:pt x="558" y="104"/>
                  <a:pt x="686" y="106"/>
                  <a:pt x="838" y="108"/>
                </a:cubicBezTo>
                <a:cubicBezTo>
                  <a:pt x="838" y="107"/>
                  <a:pt x="838" y="107"/>
                  <a:pt x="838" y="106"/>
                </a:cubicBezTo>
                <a:cubicBezTo>
                  <a:pt x="838" y="105"/>
                  <a:pt x="838" y="102"/>
                  <a:pt x="838" y="99"/>
                </a:cubicBezTo>
                <a:cubicBezTo>
                  <a:pt x="838" y="99"/>
                  <a:pt x="838" y="98"/>
                  <a:pt x="838" y="97"/>
                </a:cubicBezTo>
                <a:cubicBezTo>
                  <a:pt x="746" y="96"/>
                  <a:pt x="654" y="96"/>
                  <a:pt x="563" y="95"/>
                </a:cubicBezTo>
                <a:cubicBezTo>
                  <a:pt x="427" y="93"/>
                  <a:pt x="427" y="93"/>
                  <a:pt x="427" y="93"/>
                </a:cubicBezTo>
                <a:cubicBezTo>
                  <a:pt x="360" y="93"/>
                  <a:pt x="360" y="93"/>
                  <a:pt x="360" y="93"/>
                </a:cubicBezTo>
                <a:cubicBezTo>
                  <a:pt x="326" y="92"/>
                  <a:pt x="326" y="92"/>
                  <a:pt x="326" y="92"/>
                </a:cubicBezTo>
                <a:cubicBezTo>
                  <a:pt x="309" y="92"/>
                  <a:pt x="309" y="92"/>
                  <a:pt x="309" y="92"/>
                </a:cubicBezTo>
                <a:cubicBezTo>
                  <a:pt x="308" y="92"/>
                  <a:pt x="308" y="92"/>
                  <a:pt x="308" y="92"/>
                </a:cubicBezTo>
                <a:cubicBezTo>
                  <a:pt x="308" y="92"/>
                  <a:pt x="308" y="92"/>
                  <a:pt x="308" y="92"/>
                </a:cubicBezTo>
                <a:cubicBezTo>
                  <a:pt x="308" y="87"/>
                  <a:pt x="308" y="84"/>
                  <a:pt x="307" y="84"/>
                </a:cubicBezTo>
                <a:moveTo>
                  <a:pt x="838" y="65"/>
                </a:moveTo>
                <a:cubicBezTo>
                  <a:pt x="838" y="71"/>
                  <a:pt x="838" y="78"/>
                  <a:pt x="838" y="85"/>
                </a:cubicBezTo>
                <a:cubicBezTo>
                  <a:pt x="961" y="87"/>
                  <a:pt x="1082" y="88"/>
                  <a:pt x="1202" y="89"/>
                </a:cubicBezTo>
                <a:cubicBezTo>
                  <a:pt x="1441" y="92"/>
                  <a:pt x="1677" y="94"/>
                  <a:pt x="1908" y="97"/>
                </a:cubicBezTo>
                <a:cubicBezTo>
                  <a:pt x="1996" y="97"/>
                  <a:pt x="2084" y="96"/>
                  <a:pt x="2175" y="96"/>
                </a:cubicBezTo>
                <a:cubicBezTo>
                  <a:pt x="2310" y="95"/>
                  <a:pt x="2449" y="95"/>
                  <a:pt x="2593" y="94"/>
                </a:cubicBezTo>
                <a:cubicBezTo>
                  <a:pt x="2629" y="94"/>
                  <a:pt x="2665" y="94"/>
                  <a:pt x="2702" y="94"/>
                </a:cubicBezTo>
                <a:cubicBezTo>
                  <a:pt x="2757" y="94"/>
                  <a:pt x="2757" y="94"/>
                  <a:pt x="2757" y="94"/>
                </a:cubicBezTo>
                <a:cubicBezTo>
                  <a:pt x="2784" y="94"/>
                  <a:pt x="2784" y="94"/>
                  <a:pt x="2784" y="94"/>
                </a:cubicBezTo>
                <a:cubicBezTo>
                  <a:pt x="2791" y="94"/>
                  <a:pt x="2791" y="94"/>
                  <a:pt x="2791" y="94"/>
                </a:cubicBezTo>
                <a:cubicBezTo>
                  <a:pt x="2793" y="94"/>
                  <a:pt x="2793" y="94"/>
                  <a:pt x="2793" y="94"/>
                </a:cubicBezTo>
                <a:cubicBezTo>
                  <a:pt x="2794" y="94"/>
                  <a:pt x="2794" y="94"/>
                  <a:pt x="2794" y="94"/>
                </a:cubicBezTo>
                <a:cubicBezTo>
                  <a:pt x="2794" y="99"/>
                  <a:pt x="2794" y="102"/>
                  <a:pt x="2794" y="105"/>
                </a:cubicBezTo>
                <a:cubicBezTo>
                  <a:pt x="2794" y="102"/>
                  <a:pt x="2794" y="97"/>
                  <a:pt x="2794" y="93"/>
                </a:cubicBezTo>
                <a:cubicBezTo>
                  <a:pt x="2794" y="91"/>
                  <a:pt x="2794" y="89"/>
                  <a:pt x="2794" y="87"/>
                </a:cubicBezTo>
                <a:cubicBezTo>
                  <a:pt x="2794" y="87"/>
                  <a:pt x="2794" y="87"/>
                  <a:pt x="2794" y="88"/>
                </a:cubicBezTo>
                <a:cubicBezTo>
                  <a:pt x="2794" y="88"/>
                  <a:pt x="2794" y="88"/>
                  <a:pt x="2794" y="88"/>
                </a:cubicBezTo>
                <a:cubicBezTo>
                  <a:pt x="2793" y="88"/>
                  <a:pt x="2793" y="88"/>
                  <a:pt x="2793" y="88"/>
                </a:cubicBezTo>
                <a:cubicBezTo>
                  <a:pt x="2792" y="88"/>
                  <a:pt x="2792" y="88"/>
                  <a:pt x="2792" y="88"/>
                </a:cubicBezTo>
                <a:cubicBezTo>
                  <a:pt x="2787" y="88"/>
                  <a:pt x="2787" y="88"/>
                  <a:pt x="2787" y="88"/>
                </a:cubicBezTo>
                <a:cubicBezTo>
                  <a:pt x="2778" y="88"/>
                  <a:pt x="2778" y="88"/>
                  <a:pt x="2778" y="88"/>
                </a:cubicBezTo>
                <a:cubicBezTo>
                  <a:pt x="2753" y="87"/>
                  <a:pt x="2727" y="87"/>
                  <a:pt x="2701" y="87"/>
                </a:cubicBezTo>
                <a:cubicBezTo>
                  <a:pt x="2649" y="86"/>
                  <a:pt x="2594" y="86"/>
                  <a:pt x="2532" y="85"/>
                </a:cubicBezTo>
                <a:cubicBezTo>
                  <a:pt x="2227" y="84"/>
                  <a:pt x="1905" y="86"/>
                  <a:pt x="1696" y="83"/>
                </a:cubicBezTo>
                <a:cubicBezTo>
                  <a:pt x="1490" y="79"/>
                  <a:pt x="1283" y="75"/>
                  <a:pt x="1064" y="71"/>
                </a:cubicBezTo>
                <a:cubicBezTo>
                  <a:pt x="1010" y="70"/>
                  <a:pt x="954" y="69"/>
                  <a:pt x="898" y="68"/>
                </a:cubicBezTo>
                <a:cubicBezTo>
                  <a:pt x="856" y="67"/>
                  <a:pt x="856" y="67"/>
                  <a:pt x="856" y="67"/>
                </a:cubicBezTo>
                <a:cubicBezTo>
                  <a:pt x="845" y="67"/>
                  <a:pt x="845" y="67"/>
                  <a:pt x="845" y="67"/>
                </a:cubicBezTo>
                <a:cubicBezTo>
                  <a:pt x="840" y="67"/>
                  <a:pt x="840" y="67"/>
                  <a:pt x="840" y="67"/>
                </a:cubicBezTo>
                <a:cubicBezTo>
                  <a:pt x="839" y="67"/>
                  <a:pt x="839" y="67"/>
                  <a:pt x="839" y="67"/>
                </a:cubicBezTo>
                <a:cubicBezTo>
                  <a:pt x="839" y="71"/>
                  <a:pt x="838" y="73"/>
                  <a:pt x="838" y="73"/>
                </a:cubicBezTo>
                <a:cubicBezTo>
                  <a:pt x="838" y="73"/>
                  <a:pt x="838" y="70"/>
                  <a:pt x="838" y="67"/>
                </a:cubicBezTo>
                <a:cubicBezTo>
                  <a:pt x="838" y="66"/>
                  <a:pt x="838" y="66"/>
                  <a:pt x="838" y="65"/>
                </a:cubicBezTo>
                <a:moveTo>
                  <a:pt x="0" y="50"/>
                </a:moveTo>
                <a:cubicBezTo>
                  <a:pt x="0" y="52"/>
                  <a:pt x="0" y="61"/>
                  <a:pt x="0" y="71"/>
                </a:cubicBezTo>
                <a:cubicBezTo>
                  <a:pt x="0" y="72"/>
                  <a:pt x="0" y="72"/>
                  <a:pt x="0" y="73"/>
                </a:cubicBezTo>
                <a:cubicBezTo>
                  <a:pt x="0" y="78"/>
                  <a:pt x="0" y="83"/>
                  <a:pt x="0" y="88"/>
                </a:cubicBezTo>
                <a:cubicBezTo>
                  <a:pt x="0" y="95"/>
                  <a:pt x="0" y="101"/>
                  <a:pt x="0" y="106"/>
                </a:cubicBezTo>
                <a:cubicBezTo>
                  <a:pt x="0" y="97"/>
                  <a:pt x="0" y="86"/>
                  <a:pt x="0" y="73"/>
                </a:cubicBezTo>
                <a:cubicBezTo>
                  <a:pt x="0" y="72"/>
                  <a:pt x="0" y="72"/>
                  <a:pt x="0" y="71"/>
                </a:cubicBezTo>
                <a:cubicBezTo>
                  <a:pt x="0" y="64"/>
                  <a:pt x="0" y="58"/>
                  <a:pt x="0" y="50"/>
                </a:cubicBezTo>
                <a:moveTo>
                  <a:pt x="55" y="23"/>
                </a:moveTo>
                <a:cubicBezTo>
                  <a:pt x="55" y="33"/>
                  <a:pt x="55" y="42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6" y="51"/>
                  <a:pt x="56" y="51"/>
                  <a:pt x="56" y="51"/>
                </a:cubicBezTo>
                <a:cubicBezTo>
                  <a:pt x="192" y="52"/>
                  <a:pt x="192" y="52"/>
                  <a:pt x="192" y="52"/>
                </a:cubicBezTo>
                <a:cubicBezTo>
                  <a:pt x="240" y="52"/>
                  <a:pt x="288" y="52"/>
                  <a:pt x="335" y="52"/>
                </a:cubicBezTo>
                <a:cubicBezTo>
                  <a:pt x="335" y="52"/>
                  <a:pt x="335" y="52"/>
                  <a:pt x="335" y="52"/>
                </a:cubicBezTo>
                <a:cubicBezTo>
                  <a:pt x="335" y="52"/>
                  <a:pt x="335" y="52"/>
                  <a:pt x="335" y="52"/>
                </a:cubicBezTo>
                <a:cubicBezTo>
                  <a:pt x="507" y="53"/>
                  <a:pt x="676" y="54"/>
                  <a:pt x="838" y="54"/>
                </a:cubicBezTo>
                <a:cubicBezTo>
                  <a:pt x="838" y="56"/>
                  <a:pt x="838" y="59"/>
                  <a:pt x="838" y="61"/>
                </a:cubicBezTo>
                <a:cubicBezTo>
                  <a:pt x="838" y="61"/>
                  <a:pt x="838" y="61"/>
                  <a:pt x="838" y="61"/>
                </a:cubicBezTo>
                <a:cubicBezTo>
                  <a:pt x="838" y="61"/>
                  <a:pt x="838" y="63"/>
                  <a:pt x="838" y="65"/>
                </a:cubicBezTo>
                <a:cubicBezTo>
                  <a:pt x="838" y="50"/>
                  <a:pt x="839" y="39"/>
                  <a:pt x="839" y="39"/>
                </a:cubicBezTo>
                <a:cubicBezTo>
                  <a:pt x="839" y="39"/>
                  <a:pt x="839" y="43"/>
                  <a:pt x="839" y="54"/>
                </a:cubicBezTo>
                <a:cubicBezTo>
                  <a:pt x="980" y="55"/>
                  <a:pt x="1116" y="55"/>
                  <a:pt x="1243" y="55"/>
                </a:cubicBezTo>
                <a:cubicBezTo>
                  <a:pt x="1455" y="55"/>
                  <a:pt x="1642" y="54"/>
                  <a:pt x="1788" y="54"/>
                </a:cubicBezTo>
                <a:cubicBezTo>
                  <a:pt x="1934" y="54"/>
                  <a:pt x="2039" y="53"/>
                  <a:pt x="2087" y="53"/>
                </a:cubicBezTo>
                <a:cubicBezTo>
                  <a:pt x="2091" y="53"/>
                  <a:pt x="2094" y="53"/>
                  <a:pt x="2098" y="53"/>
                </a:cubicBezTo>
                <a:cubicBezTo>
                  <a:pt x="2217" y="53"/>
                  <a:pt x="2277" y="51"/>
                  <a:pt x="2395" y="50"/>
                </a:cubicBezTo>
                <a:cubicBezTo>
                  <a:pt x="2624" y="51"/>
                  <a:pt x="2816" y="52"/>
                  <a:pt x="2996" y="54"/>
                </a:cubicBezTo>
                <a:cubicBezTo>
                  <a:pt x="3086" y="55"/>
                  <a:pt x="3173" y="56"/>
                  <a:pt x="3259" y="57"/>
                </a:cubicBezTo>
                <a:cubicBezTo>
                  <a:pt x="3324" y="58"/>
                  <a:pt x="3324" y="58"/>
                  <a:pt x="3324" y="58"/>
                </a:cubicBezTo>
                <a:cubicBezTo>
                  <a:pt x="3341" y="58"/>
                  <a:pt x="3341" y="58"/>
                  <a:pt x="3341" y="58"/>
                </a:cubicBezTo>
                <a:cubicBezTo>
                  <a:pt x="3349" y="59"/>
                  <a:pt x="3349" y="59"/>
                  <a:pt x="3349" y="59"/>
                </a:cubicBezTo>
                <a:cubicBezTo>
                  <a:pt x="3353" y="59"/>
                  <a:pt x="3353" y="59"/>
                  <a:pt x="3353" y="59"/>
                </a:cubicBezTo>
                <a:cubicBezTo>
                  <a:pt x="3353" y="59"/>
                  <a:pt x="3353" y="59"/>
                  <a:pt x="3353" y="59"/>
                </a:cubicBezTo>
                <a:cubicBezTo>
                  <a:pt x="3353" y="55"/>
                  <a:pt x="3353" y="50"/>
                  <a:pt x="3353" y="46"/>
                </a:cubicBezTo>
                <a:cubicBezTo>
                  <a:pt x="3352" y="46"/>
                  <a:pt x="3352" y="46"/>
                  <a:pt x="3352" y="46"/>
                </a:cubicBezTo>
                <a:cubicBezTo>
                  <a:pt x="3351" y="46"/>
                  <a:pt x="3351" y="46"/>
                  <a:pt x="3351" y="46"/>
                </a:cubicBezTo>
                <a:cubicBezTo>
                  <a:pt x="3119" y="44"/>
                  <a:pt x="2927" y="43"/>
                  <a:pt x="2814" y="43"/>
                </a:cubicBezTo>
                <a:cubicBezTo>
                  <a:pt x="2215" y="40"/>
                  <a:pt x="1628" y="42"/>
                  <a:pt x="1046" y="36"/>
                </a:cubicBezTo>
                <a:cubicBezTo>
                  <a:pt x="1035" y="36"/>
                  <a:pt x="1048" y="36"/>
                  <a:pt x="1089" y="35"/>
                </a:cubicBezTo>
                <a:cubicBezTo>
                  <a:pt x="1022" y="35"/>
                  <a:pt x="955" y="35"/>
                  <a:pt x="888" y="34"/>
                </a:cubicBezTo>
                <a:cubicBezTo>
                  <a:pt x="881" y="34"/>
                  <a:pt x="872" y="34"/>
                  <a:pt x="861" y="34"/>
                </a:cubicBezTo>
                <a:cubicBezTo>
                  <a:pt x="833" y="34"/>
                  <a:pt x="793" y="34"/>
                  <a:pt x="754" y="34"/>
                </a:cubicBezTo>
                <a:cubicBezTo>
                  <a:pt x="714" y="34"/>
                  <a:pt x="677" y="34"/>
                  <a:pt x="654" y="34"/>
                </a:cubicBezTo>
                <a:cubicBezTo>
                  <a:pt x="649" y="34"/>
                  <a:pt x="645" y="34"/>
                  <a:pt x="642" y="34"/>
                </a:cubicBezTo>
                <a:cubicBezTo>
                  <a:pt x="527" y="33"/>
                  <a:pt x="436" y="31"/>
                  <a:pt x="336" y="29"/>
                </a:cubicBezTo>
                <a:cubicBezTo>
                  <a:pt x="336" y="29"/>
                  <a:pt x="336" y="29"/>
                  <a:pt x="336" y="29"/>
                </a:cubicBezTo>
                <a:cubicBezTo>
                  <a:pt x="336" y="29"/>
                  <a:pt x="336" y="29"/>
                  <a:pt x="335" y="29"/>
                </a:cubicBezTo>
                <a:cubicBezTo>
                  <a:pt x="334" y="29"/>
                  <a:pt x="333" y="29"/>
                  <a:pt x="332" y="29"/>
                </a:cubicBezTo>
                <a:cubicBezTo>
                  <a:pt x="301" y="28"/>
                  <a:pt x="269" y="28"/>
                  <a:pt x="236" y="27"/>
                </a:cubicBezTo>
                <a:cubicBezTo>
                  <a:pt x="181" y="26"/>
                  <a:pt x="124" y="24"/>
                  <a:pt x="64" y="23"/>
                </a:cubicBezTo>
                <a:cubicBezTo>
                  <a:pt x="61" y="23"/>
                  <a:pt x="58" y="23"/>
                  <a:pt x="55" y="23"/>
                </a:cubicBezTo>
                <a:cubicBezTo>
                  <a:pt x="55" y="23"/>
                  <a:pt x="55" y="23"/>
                  <a:pt x="55" y="23"/>
                </a:cubicBezTo>
                <a:moveTo>
                  <a:pt x="1" y="21"/>
                </a:moveTo>
                <a:cubicBezTo>
                  <a:pt x="1" y="23"/>
                  <a:pt x="1" y="26"/>
                  <a:pt x="1" y="28"/>
                </a:cubicBezTo>
                <a:cubicBezTo>
                  <a:pt x="1" y="31"/>
                  <a:pt x="1" y="34"/>
                  <a:pt x="1" y="37"/>
                </a:cubicBezTo>
                <a:cubicBezTo>
                  <a:pt x="1" y="41"/>
                  <a:pt x="1" y="46"/>
                  <a:pt x="0" y="50"/>
                </a:cubicBezTo>
                <a:cubicBezTo>
                  <a:pt x="1" y="50"/>
                  <a:pt x="1" y="49"/>
                  <a:pt x="1" y="49"/>
                </a:cubicBezTo>
                <a:cubicBezTo>
                  <a:pt x="1" y="49"/>
                  <a:pt x="1" y="50"/>
                  <a:pt x="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5" y="51"/>
                  <a:pt x="25" y="51"/>
                  <a:pt x="2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42"/>
                  <a:pt x="55" y="33"/>
                  <a:pt x="55" y="23"/>
                </a:cubicBezTo>
                <a:cubicBezTo>
                  <a:pt x="43" y="22"/>
                  <a:pt x="31" y="22"/>
                  <a:pt x="19" y="22"/>
                </a:cubicBezTo>
                <a:cubicBezTo>
                  <a:pt x="7" y="21"/>
                  <a:pt x="7" y="21"/>
                  <a:pt x="7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1"/>
                  <a:pt x="1" y="21"/>
                  <a:pt x="1" y="21"/>
                </a:cubicBezTo>
                <a:moveTo>
                  <a:pt x="3353" y="17"/>
                </a:moveTo>
                <a:cubicBezTo>
                  <a:pt x="3353" y="17"/>
                  <a:pt x="3353" y="20"/>
                  <a:pt x="3353" y="26"/>
                </a:cubicBezTo>
                <a:cubicBezTo>
                  <a:pt x="3353" y="26"/>
                  <a:pt x="3353" y="26"/>
                  <a:pt x="3353" y="27"/>
                </a:cubicBezTo>
                <a:cubicBezTo>
                  <a:pt x="3353" y="27"/>
                  <a:pt x="3353" y="27"/>
                  <a:pt x="3353" y="27"/>
                </a:cubicBezTo>
                <a:cubicBezTo>
                  <a:pt x="3353" y="29"/>
                  <a:pt x="3353" y="33"/>
                  <a:pt x="3353" y="38"/>
                </a:cubicBezTo>
                <a:cubicBezTo>
                  <a:pt x="3353" y="38"/>
                  <a:pt x="3353" y="38"/>
                  <a:pt x="3353" y="38"/>
                </a:cubicBezTo>
                <a:cubicBezTo>
                  <a:pt x="3353" y="60"/>
                  <a:pt x="3353" y="79"/>
                  <a:pt x="3353" y="95"/>
                </a:cubicBezTo>
                <a:cubicBezTo>
                  <a:pt x="3353" y="92"/>
                  <a:pt x="3353" y="90"/>
                  <a:pt x="3353" y="87"/>
                </a:cubicBezTo>
                <a:cubicBezTo>
                  <a:pt x="3353" y="73"/>
                  <a:pt x="3353" y="59"/>
                  <a:pt x="3353" y="47"/>
                </a:cubicBezTo>
                <a:cubicBezTo>
                  <a:pt x="3353" y="47"/>
                  <a:pt x="3353" y="47"/>
                  <a:pt x="3353" y="47"/>
                </a:cubicBezTo>
                <a:cubicBezTo>
                  <a:pt x="3353" y="39"/>
                  <a:pt x="3353" y="32"/>
                  <a:pt x="3353" y="27"/>
                </a:cubicBezTo>
                <a:cubicBezTo>
                  <a:pt x="3353" y="27"/>
                  <a:pt x="3353" y="27"/>
                  <a:pt x="3353" y="27"/>
                </a:cubicBezTo>
                <a:cubicBezTo>
                  <a:pt x="3353" y="26"/>
                  <a:pt x="3353" y="26"/>
                  <a:pt x="3353" y="26"/>
                </a:cubicBezTo>
                <a:cubicBezTo>
                  <a:pt x="3353" y="21"/>
                  <a:pt x="3353" y="17"/>
                  <a:pt x="3353" y="17"/>
                </a:cubicBezTo>
                <a:moveTo>
                  <a:pt x="3437" y="2"/>
                </a:moveTo>
                <a:cubicBezTo>
                  <a:pt x="3437" y="2"/>
                  <a:pt x="3437" y="2"/>
                  <a:pt x="3437" y="2"/>
                </a:cubicBezTo>
                <a:cubicBezTo>
                  <a:pt x="3437" y="2"/>
                  <a:pt x="3437" y="2"/>
                  <a:pt x="3437" y="3"/>
                </a:cubicBezTo>
                <a:cubicBezTo>
                  <a:pt x="3437" y="3"/>
                  <a:pt x="3437" y="3"/>
                  <a:pt x="3437" y="3"/>
                </a:cubicBezTo>
                <a:cubicBezTo>
                  <a:pt x="3436" y="3"/>
                  <a:pt x="3436" y="3"/>
                  <a:pt x="3436" y="3"/>
                </a:cubicBezTo>
                <a:cubicBezTo>
                  <a:pt x="3435" y="3"/>
                  <a:pt x="3435" y="3"/>
                  <a:pt x="3435" y="3"/>
                </a:cubicBezTo>
                <a:cubicBezTo>
                  <a:pt x="3429" y="3"/>
                  <a:pt x="3429" y="3"/>
                  <a:pt x="3429" y="3"/>
                </a:cubicBezTo>
                <a:cubicBezTo>
                  <a:pt x="3416" y="2"/>
                  <a:pt x="3416" y="2"/>
                  <a:pt x="3416" y="2"/>
                </a:cubicBezTo>
                <a:cubicBezTo>
                  <a:pt x="3391" y="2"/>
                  <a:pt x="3391" y="2"/>
                  <a:pt x="3391" y="2"/>
                </a:cubicBezTo>
                <a:cubicBezTo>
                  <a:pt x="3382" y="2"/>
                  <a:pt x="3374" y="2"/>
                  <a:pt x="3366" y="2"/>
                </a:cubicBezTo>
                <a:cubicBezTo>
                  <a:pt x="3171" y="3"/>
                  <a:pt x="2827" y="4"/>
                  <a:pt x="2584" y="4"/>
                </a:cubicBezTo>
                <a:cubicBezTo>
                  <a:pt x="2462" y="4"/>
                  <a:pt x="2366" y="3"/>
                  <a:pt x="2325" y="3"/>
                </a:cubicBezTo>
                <a:cubicBezTo>
                  <a:pt x="2325" y="3"/>
                  <a:pt x="2325" y="3"/>
                  <a:pt x="2325" y="3"/>
                </a:cubicBezTo>
                <a:cubicBezTo>
                  <a:pt x="2325" y="3"/>
                  <a:pt x="2321" y="3"/>
                  <a:pt x="2315" y="3"/>
                </a:cubicBezTo>
                <a:cubicBezTo>
                  <a:pt x="2315" y="3"/>
                  <a:pt x="2315" y="3"/>
                  <a:pt x="2315" y="3"/>
                </a:cubicBezTo>
                <a:cubicBezTo>
                  <a:pt x="2288" y="3"/>
                  <a:pt x="2206" y="3"/>
                  <a:pt x="2082" y="3"/>
                </a:cubicBezTo>
                <a:cubicBezTo>
                  <a:pt x="2082" y="3"/>
                  <a:pt x="2082" y="3"/>
                  <a:pt x="2082" y="3"/>
                </a:cubicBezTo>
                <a:cubicBezTo>
                  <a:pt x="1953" y="3"/>
                  <a:pt x="1778" y="3"/>
                  <a:pt x="1570" y="4"/>
                </a:cubicBezTo>
                <a:cubicBezTo>
                  <a:pt x="1359" y="6"/>
                  <a:pt x="1155" y="8"/>
                  <a:pt x="954" y="9"/>
                </a:cubicBezTo>
                <a:cubicBezTo>
                  <a:pt x="1378" y="11"/>
                  <a:pt x="1802" y="13"/>
                  <a:pt x="2225" y="13"/>
                </a:cubicBezTo>
                <a:cubicBezTo>
                  <a:pt x="2302" y="13"/>
                  <a:pt x="2384" y="13"/>
                  <a:pt x="2469" y="13"/>
                </a:cubicBezTo>
                <a:cubicBezTo>
                  <a:pt x="2605" y="13"/>
                  <a:pt x="2750" y="13"/>
                  <a:pt x="2896" y="14"/>
                </a:cubicBezTo>
                <a:cubicBezTo>
                  <a:pt x="3015" y="14"/>
                  <a:pt x="3136" y="15"/>
                  <a:pt x="3254" y="15"/>
                </a:cubicBezTo>
                <a:cubicBezTo>
                  <a:pt x="3313" y="16"/>
                  <a:pt x="3372" y="16"/>
                  <a:pt x="3429" y="17"/>
                </a:cubicBezTo>
                <a:cubicBezTo>
                  <a:pt x="3435" y="17"/>
                  <a:pt x="3435" y="17"/>
                  <a:pt x="3435" y="17"/>
                </a:cubicBezTo>
                <a:cubicBezTo>
                  <a:pt x="3436" y="17"/>
                  <a:pt x="3436" y="17"/>
                  <a:pt x="3436" y="17"/>
                </a:cubicBezTo>
                <a:cubicBezTo>
                  <a:pt x="3437" y="17"/>
                  <a:pt x="3437" y="17"/>
                  <a:pt x="3437" y="17"/>
                </a:cubicBezTo>
                <a:cubicBezTo>
                  <a:pt x="3437" y="20"/>
                  <a:pt x="3437" y="23"/>
                  <a:pt x="3437" y="26"/>
                </a:cubicBezTo>
                <a:cubicBezTo>
                  <a:pt x="3437" y="33"/>
                  <a:pt x="3437" y="40"/>
                  <a:pt x="3437" y="47"/>
                </a:cubicBezTo>
                <a:cubicBezTo>
                  <a:pt x="3437" y="70"/>
                  <a:pt x="3437" y="89"/>
                  <a:pt x="3437" y="105"/>
                </a:cubicBezTo>
                <a:cubicBezTo>
                  <a:pt x="3437" y="105"/>
                  <a:pt x="3437" y="105"/>
                  <a:pt x="3437" y="105"/>
                </a:cubicBezTo>
                <a:cubicBezTo>
                  <a:pt x="3437" y="116"/>
                  <a:pt x="3437" y="125"/>
                  <a:pt x="3437" y="132"/>
                </a:cubicBezTo>
                <a:cubicBezTo>
                  <a:pt x="3437" y="143"/>
                  <a:pt x="3437" y="150"/>
                  <a:pt x="3437" y="155"/>
                </a:cubicBezTo>
                <a:cubicBezTo>
                  <a:pt x="3437" y="155"/>
                  <a:pt x="3437" y="155"/>
                  <a:pt x="3437" y="155"/>
                </a:cubicBezTo>
                <a:cubicBezTo>
                  <a:pt x="3437" y="148"/>
                  <a:pt x="3437" y="140"/>
                  <a:pt x="3437" y="132"/>
                </a:cubicBezTo>
                <a:cubicBezTo>
                  <a:pt x="3437" y="123"/>
                  <a:pt x="3437" y="114"/>
                  <a:pt x="3437" y="105"/>
                </a:cubicBezTo>
                <a:cubicBezTo>
                  <a:pt x="3437" y="105"/>
                  <a:pt x="3437" y="105"/>
                  <a:pt x="3437" y="105"/>
                </a:cubicBezTo>
                <a:cubicBezTo>
                  <a:pt x="3437" y="103"/>
                  <a:pt x="3437" y="102"/>
                  <a:pt x="3437" y="101"/>
                </a:cubicBezTo>
                <a:cubicBezTo>
                  <a:pt x="3437" y="82"/>
                  <a:pt x="3437" y="63"/>
                  <a:pt x="3437" y="47"/>
                </a:cubicBezTo>
                <a:cubicBezTo>
                  <a:pt x="3437" y="39"/>
                  <a:pt x="3437" y="32"/>
                  <a:pt x="3437" y="26"/>
                </a:cubicBezTo>
                <a:cubicBezTo>
                  <a:pt x="3437" y="14"/>
                  <a:pt x="3437" y="5"/>
                  <a:pt x="3437" y="2"/>
                </a:cubicBezTo>
                <a:moveTo>
                  <a:pt x="3437" y="0"/>
                </a:moveTo>
                <a:cubicBezTo>
                  <a:pt x="3437" y="0"/>
                  <a:pt x="3437" y="1"/>
                  <a:pt x="3437" y="2"/>
                </a:cubicBezTo>
                <a:cubicBezTo>
                  <a:pt x="3437" y="2"/>
                  <a:pt x="3437" y="2"/>
                  <a:pt x="3437" y="2"/>
                </a:cubicBezTo>
                <a:cubicBezTo>
                  <a:pt x="3437" y="1"/>
                  <a:pt x="3437" y="0"/>
                  <a:pt x="3437" y="0"/>
                </a:cubicBezTo>
                <a:moveTo>
                  <a:pt x="2272" y="0"/>
                </a:moveTo>
                <a:cubicBezTo>
                  <a:pt x="2178" y="0"/>
                  <a:pt x="2090" y="0"/>
                  <a:pt x="2015" y="0"/>
                </a:cubicBezTo>
                <a:cubicBezTo>
                  <a:pt x="1863" y="1"/>
                  <a:pt x="1715" y="2"/>
                  <a:pt x="1570" y="4"/>
                </a:cubicBezTo>
                <a:cubicBezTo>
                  <a:pt x="1778" y="3"/>
                  <a:pt x="1953" y="3"/>
                  <a:pt x="2082" y="3"/>
                </a:cubicBezTo>
                <a:cubicBezTo>
                  <a:pt x="2082" y="3"/>
                  <a:pt x="2082" y="3"/>
                  <a:pt x="2082" y="3"/>
                </a:cubicBezTo>
                <a:cubicBezTo>
                  <a:pt x="2206" y="3"/>
                  <a:pt x="2288" y="3"/>
                  <a:pt x="2315" y="3"/>
                </a:cubicBezTo>
                <a:cubicBezTo>
                  <a:pt x="2315" y="3"/>
                  <a:pt x="2315" y="3"/>
                  <a:pt x="2315" y="3"/>
                </a:cubicBezTo>
                <a:cubicBezTo>
                  <a:pt x="2321" y="3"/>
                  <a:pt x="2325" y="3"/>
                  <a:pt x="2325" y="3"/>
                </a:cubicBezTo>
                <a:cubicBezTo>
                  <a:pt x="2325" y="3"/>
                  <a:pt x="2325" y="3"/>
                  <a:pt x="2325" y="3"/>
                </a:cubicBezTo>
                <a:cubicBezTo>
                  <a:pt x="2366" y="3"/>
                  <a:pt x="2462" y="4"/>
                  <a:pt x="2584" y="4"/>
                </a:cubicBezTo>
                <a:cubicBezTo>
                  <a:pt x="2827" y="4"/>
                  <a:pt x="3171" y="3"/>
                  <a:pt x="3366" y="2"/>
                </a:cubicBezTo>
                <a:cubicBezTo>
                  <a:pt x="3356" y="2"/>
                  <a:pt x="3347" y="2"/>
                  <a:pt x="3338" y="2"/>
                </a:cubicBezTo>
                <a:cubicBezTo>
                  <a:pt x="3302" y="2"/>
                  <a:pt x="3266" y="1"/>
                  <a:pt x="3228" y="1"/>
                </a:cubicBezTo>
                <a:cubicBezTo>
                  <a:pt x="3088" y="0"/>
                  <a:pt x="2937" y="0"/>
                  <a:pt x="2789" y="0"/>
                </a:cubicBezTo>
                <a:cubicBezTo>
                  <a:pt x="2780" y="0"/>
                  <a:pt x="2770" y="0"/>
                  <a:pt x="2761" y="0"/>
                </a:cubicBezTo>
                <a:cubicBezTo>
                  <a:pt x="2715" y="0"/>
                  <a:pt x="2667" y="0"/>
                  <a:pt x="2617" y="0"/>
                </a:cubicBezTo>
                <a:cubicBezTo>
                  <a:pt x="2561" y="0"/>
                  <a:pt x="2503" y="0"/>
                  <a:pt x="2444" y="0"/>
                </a:cubicBezTo>
                <a:cubicBezTo>
                  <a:pt x="2386" y="0"/>
                  <a:pt x="2328" y="0"/>
                  <a:pt x="2272" y="0"/>
                </a:cubicBezTo>
              </a:path>
            </a:pathLst>
          </a:custGeom>
          <a:solidFill>
            <a:srgbClr val="EDED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PA_任意多边形 18"/>
          <p:cNvSpPr>
            <a:spLocks noEditPoints="1"/>
          </p:cNvSpPr>
          <p:nvPr>
            <p:custDataLst>
              <p:tags r:id="rId12"/>
            </p:custDataLst>
          </p:nvPr>
        </p:nvSpPr>
        <p:spPr bwMode="auto">
          <a:xfrm>
            <a:off x="3843669" y="6178550"/>
            <a:ext cx="7791450" cy="355600"/>
          </a:xfrm>
          <a:custGeom>
            <a:avLst/>
            <a:gdLst>
              <a:gd name="T0" fmla="*/ 3298 w 3830"/>
              <a:gd name="T1" fmla="*/ 174 h 175"/>
              <a:gd name="T2" fmla="*/ 3299 w 3830"/>
              <a:gd name="T3" fmla="*/ 174 h 175"/>
              <a:gd name="T4" fmla="*/ 1519 w 3830"/>
              <a:gd name="T5" fmla="*/ 173 h 175"/>
              <a:gd name="T6" fmla="*/ 2530 w 3830"/>
              <a:gd name="T7" fmla="*/ 175 h 175"/>
              <a:gd name="T8" fmla="*/ 1075 w 3830"/>
              <a:gd name="T9" fmla="*/ 169 h 175"/>
              <a:gd name="T10" fmla="*/ 0 w 3830"/>
              <a:gd name="T11" fmla="*/ 167 h 175"/>
              <a:gd name="T12" fmla="*/ 1062 w 3830"/>
              <a:gd name="T13" fmla="*/ 169 h 175"/>
              <a:gd name="T14" fmla="*/ 136 w 3830"/>
              <a:gd name="T15" fmla="*/ 158 h 175"/>
              <a:gd name="T16" fmla="*/ 12 w 3830"/>
              <a:gd name="T17" fmla="*/ 155 h 175"/>
              <a:gd name="T18" fmla="*/ 134 w 3830"/>
              <a:gd name="T19" fmla="*/ 158 h 175"/>
              <a:gd name="T20" fmla="*/ 1 w 3830"/>
              <a:gd name="T21" fmla="*/ 155 h 175"/>
              <a:gd name="T22" fmla="*/ 0 w 3830"/>
              <a:gd name="T23" fmla="*/ 143 h 175"/>
              <a:gd name="T24" fmla="*/ 0 w 3830"/>
              <a:gd name="T25" fmla="*/ 162 h 175"/>
              <a:gd name="T26" fmla="*/ 0 w 3830"/>
              <a:gd name="T27" fmla="*/ 167 h 175"/>
              <a:gd name="T28" fmla="*/ 0 w 3830"/>
              <a:gd name="T29" fmla="*/ 143 h 175"/>
              <a:gd name="T30" fmla="*/ 448 w 3830"/>
              <a:gd name="T31" fmla="*/ 32 h 175"/>
              <a:gd name="T32" fmla="*/ 1516 w 3830"/>
              <a:gd name="T33" fmla="*/ 23 h 175"/>
              <a:gd name="T34" fmla="*/ 2028 w 3830"/>
              <a:gd name="T35" fmla="*/ 22 h 175"/>
              <a:gd name="T36" fmla="*/ 2261 w 3830"/>
              <a:gd name="T37" fmla="*/ 22 h 175"/>
              <a:gd name="T38" fmla="*/ 3383 w 3830"/>
              <a:gd name="T39" fmla="*/ 21 h 175"/>
              <a:gd name="T40" fmla="*/ 2271 w 3830"/>
              <a:gd name="T41" fmla="*/ 22 h 175"/>
              <a:gd name="T42" fmla="*/ 3383 w 3830"/>
              <a:gd name="T43" fmla="*/ 21 h 175"/>
              <a:gd name="T44" fmla="*/ 3679 w 3830"/>
              <a:gd name="T45" fmla="*/ 17 h 175"/>
              <a:gd name="T46" fmla="*/ 3681 w 3830"/>
              <a:gd name="T47" fmla="*/ 17 h 175"/>
              <a:gd name="T48" fmla="*/ 3735 w 3830"/>
              <a:gd name="T49" fmla="*/ 16 h 175"/>
              <a:gd name="T50" fmla="*/ 3745 w 3830"/>
              <a:gd name="T51" fmla="*/ 16 h 175"/>
              <a:gd name="T52" fmla="*/ 3745 w 3830"/>
              <a:gd name="T53" fmla="*/ 16 h 175"/>
              <a:gd name="T54" fmla="*/ 3745 w 3830"/>
              <a:gd name="T55" fmla="*/ 170 h 175"/>
              <a:gd name="T56" fmla="*/ 3736 w 3830"/>
              <a:gd name="T57" fmla="*/ 174 h 175"/>
              <a:gd name="T58" fmla="*/ 3383 w 3830"/>
              <a:gd name="T59" fmla="*/ 174 h 175"/>
              <a:gd name="T60" fmla="*/ 3383 w 3830"/>
              <a:gd name="T61" fmla="*/ 174 h 175"/>
              <a:gd name="T62" fmla="*/ 3743 w 3830"/>
              <a:gd name="T63" fmla="*/ 174 h 175"/>
              <a:gd name="T64" fmla="*/ 3745 w 3830"/>
              <a:gd name="T65" fmla="*/ 64 h 175"/>
              <a:gd name="T66" fmla="*/ 3745 w 3830"/>
              <a:gd name="T67" fmla="*/ 13 h 175"/>
              <a:gd name="T68" fmla="*/ 3745 w 3830"/>
              <a:gd name="T69" fmla="*/ 13 h 175"/>
              <a:gd name="T70" fmla="*/ 3745 w 3830"/>
              <a:gd name="T71" fmla="*/ 12 h 175"/>
              <a:gd name="T72" fmla="*/ 3745 w 3830"/>
              <a:gd name="T73" fmla="*/ 20 h 175"/>
              <a:gd name="T74" fmla="*/ 2902 w 3830"/>
              <a:gd name="T75" fmla="*/ 13 h 175"/>
              <a:gd name="T76" fmla="*/ 3745 w 3830"/>
              <a:gd name="T77" fmla="*/ 12 h 175"/>
              <a:gd name="T78" fmla="*/ 3745 w 3830"/>
              <a:gd name="T79" fmla="*/ 9 h 175"/>
              <a:gd name="T80" fmla="*/ 3745 w 3830"/>
              <a:gd name="T81" fmla="*/ 9 h 175"/>
              <a:gd name="T82" fmla="*/ 3830 w 3830"/>
              <a:gd name="T83" fmla="*/ 8 h 175"/>
              <a:gd name="T84" fmla="*/ 3745 w 3830"/>
              <a:gd name="T85" fmla="*/ 1 h 175"/>
              <a:gd name="T86" fmla="*/ 3745 w 3830"/>
              <a:gd name="T87" fmla="*/ 1 h 175"/>
              <a:gd name="T88" fmla="*/ 3745 w 3830"/>
              <a:gd name="T89" fmla="*/ 1 h 175"/>
              <a:gd name="T90" fmla="*/ 1 w 3830"/>
              <a:gd name="T91" fmla="*/ 0 h 175"/>
              <a:gd name="T92" fmla="*/ 0 w 3830"/>
              <a:gd name="T93" fmla="*/ 92 h 175"/>
              <a:gd name="T94" fmla="*/ 0 w 3830"/>
              <a:gd name="T95" fmla="*/ 132 h 175"/>
              <a:gd name="T96" fmla="*/ 1 w 3830"/>
              <a:gd name="T97" fmla="*/ 40 h 175"/>
              <a:gd name="T98" fmla="*/ 232 w 3830"/>
              <a:gd name="T99" fmla="*/ 0 h 175"/>
              <a:gd name="T100" fmla="*/ 1541 w 3830"/>
              <a:gd name="T101" fmla="*/ 7 h 175"/>
              <a:gd name="T102" fmla="*/ 2902 w 3830"/>
              <a:gd name="T103" fmla="*/ 13 h 175"/>
              <a:gd name="T104" fmla="*/ 1541 w 3830"/>
              <a:gd name="T105" fmla="*/ 7 h 175"/>
              <a:gd name="T106" fmla="*/ 232 w 3830"/>
              <a:gd name="T107" fmla="*/ 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830" h="175">
                <a:moveTo>
                  <a:pt x="3298" y="174"/>
                </a:moveTo>
                <a:cubicBezTo>
                  <a:pt x="3298" y="174"/>
                  <a:pt x="3298" y="174"/>
                  <a:pt x="3298" y="174"/>
                </a:cubicBezTo>
                <a:cubicBezTo>
                  <a:pt x="3298" y="174"/>
                  <a:pt x="3298" y="174"/>
                  <a:pt x="3298" y="174"/>
                </a:cubicBezTo>
                <a:cubicBezTo>
                  <a:pt x="3298" y="174"/>
                  <a:pt x="3298" y="174"/>
                  <a:pt x="3298" y="174"/>
                </a:cubicBezTo>
                <a:cubicBezTo>
                  <a:pt x="3298" y="174"/>
                  <a:pt x="3298" y="174"/>
                  <a:pt x="3298" y="174"/>
                </a:cubicBezTo>
                <a:moveTo>
                  <a:pt x="3299" y="174"/>
                </a:moveTo>
                <a:cubicBezTo>
                  <a:pt x="3299" y="174"/>
                  <a:pt x="3299" y="174"/>
                  <a:pt x="3299" y="174"/>
                </a:cubicBezTo>
                <a:cubicBezTo>
                  <a:pt x="3299" y="174"/>
                  <a:pt x="3299" y="174"/>
                  <a:pt x="3299" y="174"/>
                </a:cubicBezTo>
                <a:cubicBezTo>
                  <a:pt x="3299" y="174"/>
                  <a:pt x="3299" y="174"/>
                  <a:pt x="3299" y="174"/>
                </a:cubicBezTo>
                <a:cubicBezTo>
                  <a:pt x="3299" y="174"/>
                  <a:pt x="3299" y="174"/>
                  <a:pt x="3299" y="174"/>
                </a:cubicBezTo>
                <a:moveTo>
                  <a:pt x="1062" y="169"/>
                </a:moveTo>
                <a:cubicBezTo>
                  <a:pt x="1067" y="169"/>
                  <a:pt x="1071" y="169"/>
                  <a:pt x="1075" y="169"/>
                </a:cubicBezTo>
                <a:cubicBezTo>
                  <a:pt x="1135" y="170"/>
                  <a:pt x="1195" y="170"/>
                  <a:pt x="1255" y="171"/>
                </a:cubicBezTo>
                <a:cubicBezTo>
                  <a:pt x="1338" y="172"/>
                  <a:pt x="1420" y="172"/>
                  <a:pt x="1502" y="173"/>
                </a:cubicBezTo>
                <a:cubicBezTo>
                  <a:pt x="1508" y="173"/>
                  <a:pt x="1513" y="173"/>
                  <a:pt x="1519" y="173"/>
                </a:cubicBezTo>
                <a:cubicBezTo>
                  <a:pt x="1519" y="173"/>
                  <a:pt x="1660" y="174"/>
                  <a:pt x="1877" y="174"/>
                </a:cubicBezTo>
                <a:cubicBezTo>
                  <a:pt x="2056" y="174"/>
                  <a:pt x="2286" y="175"/>
                  <a:pt x="2530" y="175"/>
                </a:cubicBezTo>
                <a:cubicBezTo>
                  <a:pt x="2560" y="175"/>
                  <a:pt x="2590" y="175"/>
                  <a:pt x="2621" y="175"/>
                </a:cubicBezTo>
                <a:cubicBezTo>
                  <a:pt x="2621" y="175"/>
                  <a:pt x="2621" y="175"/>
                  <a:pt x="2621" y="175"/>
                </a:cubicBezTo>
                <a:cubicBezTo>
                  <a:pt x="2590" y="175"/>
                  <a:pt x="2560" y="175"/>
                  <a:pt x="2530" y="175"/>
                </a:cubicBezTo>
                <a:cubicBezTo>
                  <a:pt x="2286" y="175"/>
                  <a:pt x="2056" y="174"/>
                  <a:pt x="1877" y="174"/>
                </a:cubicBezTo>
                <a:cubicBezTo>
                  <a:pt x="1660" y="174"/>
                  <a:pt x="1519" y="173"/>
                  <a:pt x="1519" y="173"/>
                </a:cubicBezTo>
                <a:cubicBezTo>
                  <a:pt x="1513" y="173"/>
                  <a:pt x="1508" y="173"/>
                  <a:pt x="1502" y="173"/>
                </a:cubicBezTo>
                <a:cubicBezTo>
                  <a:pt x="1420" y="172"/>
                  <a:pt x="1338" y="172"/>
                  <a:pt x="1255" y="171"/>
                </a:cubicBezTo>
                <a:cubicBezTo>
                  <a:pt x="1195" y="170"/>
                  <a:pt x="1135" y="170"/>
                  <a:pt x="1075" y="169"/>
                </a:cubicBezTo>
                <a:cubicBezTo>
                  <a:pt x="1071" y="169"/>
                  <a:pt x="1067" y="169"/>
                  <a:pt x="1062" y="169"/>
                </a:cubicBezTo>
                <a:moveTo>
                  <a:pt x="0" y="167"/>
                </a:moveTo>
                <a:cubicBezTo>
                  <a:pt x="0" y="167"/>
                  <a:pt x="0" y="167"/>
                  <a:pt x="0" y="167"/>
                </a:cubicBezTo>
                <a:cubicBezTo>
                  <a:pt x="0" y="167"/>
                  <a:pt x="0" y="167"/>
                  <a:pt x="0" y="167"/>
                </a:cubicBezTo>
                <a:moveTo>
                  <a:pt x="0" y="167"/>
                </a:moveTo>
                <a:cubicBezTo>
                  <a:pt x="0" y="167"/>
                  <a:pt x="0" y="167"/>
                  <a:pt x="0" y="167"/>
                </a:cubicBezTo>
                <a:cubicBezTo>
                  <a:pt x="0" y="167"/>
                  <a:pt x="0" y="167"/>
                  <a:pt x="0" y="167"/>
                </a:cubicBezTo>
                <a:moveTo>
                  <a:pt x="254" y="160"/>
                </a:moveTo>
                <a:cubicBezTo>
                  <a:pt x="254" y="160"/>
                  <a:pt x="254" y="160"/>
                  <a:pt x="254" y="160"/>
                </a:cubicBezTo>
                <a:cubicBezTo>
                  <a:pt x="585" y="166"/>
                  <a:pt x="921" y="169"/>
                  <a:pt x="1062" y="169"/>
                </a:cubicBezTo>
                <a:cubicBezTo>
                  <a:pt x="921" y="169"/>
                  <a:pt x="585" y="166"/>
                  <a:pt x="254" y="160"/>
                </a:cubicBezTo>
                <a:moveTo>
                  <a:pt x="136" y="158"/>
                </a:moveTo>
                <a:cubicBezTo>
                  <a:pt x="175" y="159"/>
                  <a:pt x="214" y="160"/>
                  <a:pt x="254" y="160"/>
                </a:cubicBezTo>
                <a:cubicBezTo>
                  <a:pt x="254" y="160"/>
                  <a:pt x="254" y="160"/>
                  <a:pt x="254" y="160"/>
                </a:cubicBezTo>
                <a:cubicBezTo>
                  <a:pt x="214" y="160"/>
                  <a:pt x="175" y="159"/>
                  <a:pt x="136" y="158"/>
                </a:cubicBezTo>
                <a:moveTo>
                  <a:pt x="0" y="155"/>
                </a:moveTo>
                <a:cubicBezTo>
                  <a:pt x="0" y="155"/>
                  <a:pt x="0" y="155"/>
                  <a:pt x="0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4" y="155"/>
                  <a:pt x="4" y="155"/>
                  <a:pt x="4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29" y="156"/>
                  <a:pt x="29" y="156"/>
                  <a:pt x="29" y="156"/>
                </a:cubicBezTo>
                <a:cubicBezTo>
                  <a:pt x="64" y="157"/>
                  <a:pt x="64" y="157"/>
                  <a:pt x="64" y="157"/>
                </a:cubicBezTo>
                <a:cubicBezTo>
                  <a:pt x="87" y="157"/>
                  <a:pt x="111" y="158"/>
                  <a:pt x="134" y="158"/>
                </a:cubicBezTo>
                <a:cubicBezTo>
                  <a:pt x="135" y="158"/>
                  <a:pt x="135" y="158"/>
                  <a:pt x="136" y="158"/>
                </a:cubicBezTo>
                <a:cubicBezTo>
                  <a:pt x="135" y="158"/>
                  <a:pt x="135" y="158"/>
                  <a:pt x="134" y="158"/>
                </a:cubicBezTo>
                <a:cubicBezTo>
                  <a:pt x="111" y="158"/>
                  <a:pt x="87" y="157"/>
                  <a:pt x="64" y="157"/>
                </a:cubicBezTo>
                <a:cubicBezTo>
                  <a:pt x="29" y="156"/>
                  <a:pt x="29" y="156"/>
                  <a:pt x="29" y="156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4" y="155"/>
                  <a:pt x="4" y="155"/>
                  <a:pt x="4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0" y="155"/>
                  <a:pt x="0" y="155"/>
                  <a:pt x="0" y="155"/>
                </a:cubicBezTo>
                <a:moveTo>
                  <a:pt x="0" y="143"/>
                </a:moveTo>
                <a:cubicBezTo>
                  <a:pt x="0" y="145"/>
                  <a:pt x="0" y="149"/>
                  <a:pt x="0" y="155"/>
                </a:cubicBezTo>
                <a:cubicBezTo>
                  <a:pt x="0" y="149"/>
                  <a:pt x="0" y="145"/>
                  <a:pt x="0" y="143"/>
                </a:cubicBezTo>
                <a:moveTo>
                  <a:pt x="0" y="143"/>
                </a:moveTo>
                <a:cubicBezTo>
                  <a:pt x="0" y="143"/>
                  <a:pt x="0" y="143"/>
                  <a:pt x="0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3"/>
                  <a:pt x="0" y="143"/>
                  <a:pt x="0" y="143"/>
                </a:cubicBezTo>
                <a:moveTo>
                  <a:pt x="0" y="141"/>
                </a:moveTo>
                <a:cubicBezTo>
                  <a:pt x="0" y="162"/>
                  <a:pt x="0" y="162"/>
                  <a:pt x="0" y="162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69"/>
                  <a:pt x="0" y="169"/>
                  <a:pt x="0" y="168"/>
                </a:cubicBezTo>
                <a:cubicBezTo>
                  <a:pt x="0" y="168"/>
                  <a:pt x="0" y="168"/>
                  <a:pt x="0" y="167"/>
                </a:cubicBezTo>
                <a:cubicBezTo>
                  <a:pt x="0" y="167"/>
                  <a:pt x="0" y="167"/>
                  <a:pt x="0" y="167"/>
                </a:cubicBezTo>
                <a:cubicBezTo>
                  <a:pt x="0" y="167"/>
                  <a:pt x="0" y="167"/>
                  <a:pt x="0" y="167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141"/>
                  <a:pt x="0" y="142"/>
                  <a:pt x="0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42"/>
                  <a:pt x="0" y="141"/>
                  <a:pt x="0" y="141"/>
                </a:cubicBezTo>
                <a:moveTo>
                  <a:pt x="448" y="32"/>
                </a:moveTo>
                <a:cubicBezTo>
                  <a:pt x="445" y="32"/>
                  <a:pt x="442" y="33"/>
                  <a:pt x="438" y="33"/>
                </a:cubicBezTo>
                <a:cubicBezTo>
                  <a:pt x="442" y="33"/>
                  <a:pt x="445" y="32"/>
                  <a:pt x="448" y="32"/>
                </a:cubicBezTo>
                <a:moveTo>
                  <a:pt x="2271" y="22"/>
                </a:moveTo>
                <a:cubicBezTo>
                  <a:pt x="2271" y="22"/>
                  <a:pt x="2267" y="22"/>
                  <a:pt x="2261" y="22"/>
                </a:cubicBezTo>
                <a:cubicBezTo>
                  <a:pt x="2267" y="22"/>
                  <a:pt x="2271" y="22"/>
                  <a:pt x="2271" y="22"/>
                </a:cubicBezTo>
                <a:moveTo>
                  <a:pt x="2028" y="22"/>
                </a:moveTo>
                <a:cubicBezTo>
                  <a:pt x="1899" y="22"/>
                  <a:pt x="1724" y="22"/>
                  <a:pt x="1516" y="23"/>
                </a:cubicBezTo>
                <a:cubicBezTo>
                  <a:pt x="1257" y="24"/>
                  <a:pt x="947" y="26"/>
                  <a:pt x="610" y="30"/>
                </a:cubicBezTo>
                <a:cubicBezTo>
                  <a:pt x="557" y="31"/>
                  <a:pt x="503" y="32"/>
                  <a:pt x="448" y="32"/>
                </a:cubicBezTo>
                <a:cubicBezTo>
                  <a:pt x="503" y="32"/>
                  <a:pt x="557" y="31"/>
                  <a:pt x="610" y="30"/>
                </a:cubicBezTo>
                <a:cubicBezTo>
                  <a:pt x="947" y="26"/>
                  <a:pt x="1257" y="24"/>
                  <a:pt x="1516" y="23"/>
                </a:cubicBezTo>
                <a:cubicBezTo>
                  <a:pt x="1724" y="22"/>
                  <a:pt x="1899" y="22"/>
                  <a:pt x="2028" y="22"/>
                </a:cubicBezTo>
                <a:moveTo>
                  <a:pt x="2028" y="22"/>
                </a:moveTo>
                <a:cubicBezTo>
                  <a:pt x="2028" y="22"/>
                  <a:pt x="2028" y="22"/>
                  <a:pt x="2028" y="22"/>
                </a:cubicBezTo>
                <a:cubicBezTo>
                  <a:pt x="2028" y="22"/>
                  <a:pt x="2028" y="22"/>
                  <a:pt x="2028" y="22"/>
                </a:cubicBezTo>
                <a:cubicBezTo>
                  <a:pt x="2152" y="22"/>
                  <a:pt x="2234" y="22"/>
                  <a:pt x="2261" y="22"/>
                </a:cubicBezTo>
                <a:cubicBezTo>
                  <a:pt x="2261" y="22"/>
                  <a:pt x="2261" y="22"/>
                  <a:pt x="2261" y="22"/>
                </a:cubicBezTo>
                <a:cubicBezTo>
                  <a:pt x="2261" y="22"/>
                  <a:pt x="2261" y="22"/>
                  <a:pt x="2261" y="22"/>
                </a:cubicBezTo>
                <a:cubicBezTo>
                  <a:pt x="2234" y="22"/>
                  <a:pt x="2152" y="22"/>
                  <a:pt x="2028" y="22"/>
                </a:cubicBezTo>
                <a:moveTo>
                  <a:pt x="3462" y="20"/>
                </a:moveTo>
                <a:cubicBezTo>
                  <a:pt x="3462" y="20"/>
                  <a:pt x="3462" y="20"/>
                  <a:pt x="3462" y="20"/>
                </a:cubicBezTo>
                <a:cubicBezTo>
                  <a:pt x="3462" y="20"/>
                  <a:pt x="3432" y="21"/>
                  <a:pt x="3383" y="21"/>
                </a:cubicBezTo>
                <a:cubicBezTo>
                  <a:pt x="3383" y="21"/>
                  <a:pt x="3383" y="21"/>
                  <a:pt x="3383" y="21"/>
                </a:cubicBezTo>
                <a:cubicBezTo>
                  <a:pt x="3362" y="21"/>
                  <a:pt x="3338" y="21"/>
                  <a:pt x="3312" y="21"/>
                </a:cubicBezTo>
                <a:cubicBezTo>
                  <a:pt x="3117" y="22"/>
                  <a:pt x="2773" y="23"/>
                  <a:pt x="2530" y="23"/>
                </a:cubicBezTo>
                <a:cubicBezTo>
                  <a:pt x="2408" y="23"/>
                  <a:pt x="2312" y="22"/>
                  <a:pt x="2271" y="22"/>
                </a:cubicBezTo>
                <a:cubicBezTo>
                  <a:pt x="2271" y="22"/>
                  <a:pt x="2271" y="22"/>
                  <a:pt x="2271" y="22"/>
                </a:cubicBezTo>
                <a:cubicBezTo>
                  <a:pt x="2271" y="22"/>
                  <a:pt x="2271" y="22"/>
                  <a:pt x="2271" y="22"/>
                </a:cubicBezTo>
                <a:cubicBezTo>
                  <a:pt x="2312" y="22"/>
                  <a:pt x="2408" y="23"/>
                  <a:pt x="2530" y="23"/>
                </a:cubicBezTo>
                <a:cubicBezTo>
                  <a:pt x="2773" y="23"/>
                  <a:pt x="3117" y="22"/>
                  <a:pt x="3312" y="21"/>
                </a:cubicBezTo>
                <a:cubicBezTo>
                  <a:pt x="3338" y="21"/>
                  <a:pt x="3362" y="21"/>
                  <a:pt x="3383" y="21"/>
                </a:cubicBezTo>
                <a:cubicBezTo>
                  <a:pt x="3383" y="21"/>
                  <a:pt x="3383" y="21"/>
                  <a:pt x="3383" y="21"/>
                </a:cubicBezTo>
                <a:cubicBezTo>
                  <a:pt x="3432" y="21"/>
                  <a:pt x="3462" y="20"/>
                  <a:pt x="3462" y="20"/>
                </a:cubicBezTo>
                <a:cubicBezTo>
                  <a:pt x="3462" y="20"/>
                  <a:pt x="3462" y="20"/>
                  <a:pt x="3462" y="20"/>
                </a:cubicBezTo>
                <a:moveTo>
                  <a:pt x="3679" y="17"/>
                </a:moveTo>
                <a:cubicBezTo>
                  <a:pt x="3585" y="18"/>
                  <a:pt x="3510" y="19"/>
                  <a:pt x="3462" y="20"/>
                </a:cubicBezTo>
                <a:cubicBezTo>
                  <a:pt x="3510" y="19"/>
                  <a:pt x="3585" y="18"/>
                  <a:pt x="3679" y="17"/>
                </a:cubicBezTo>
                <a:moveTo>
                  <a:pt x="3681" y="17"/>
                </a:moveTo>
                <a:cubicBezTo>
                  <a:pt x="3680" y="17"/>
                  <a:pt x="3680" y="17"/>
                  <a:pt x="3680" y="17"/>
                </a:cubicBezTo>
                <a:cubicBezTo>
                  <a:pt x="3680" y="17"/>
                  <a:pt x="3680" y="17"/>
                  <a:pt x="3679" y="17"/>
                </a:cubicBezTo>
                <a:cubicBezTo>
                  <a:pt x="3680" y="17"/>
                  <a:pt x="3680" y="17"/>
                  <a:pt x="3680" y="17"/>
                </a:cubicBezTo>
                <a:cubicBezTo>
                  <a:pt x="3680" y="17"/>
                  <a:pt x="3680" y="17"/>
                  <a:pt x="3681" y="17"/>
                </a:cubicBezTo>
                <a:moveTo>
                  <a:pt x="3717" y="16"/>
                </a:moveTo>
                <a:cubicBezTo>
                  <a:pt x="3704" y="16"/>
                  <a:pt x="3692" y="17"/>
                  <a:pt x="3681" y="17"/>
                </a:cubicBezTo>
                <a:cubicBezTo>
                  <a:pt x="3692" y="17"/>
                  <a:pt x="3704" y="16"/>
                  <a:pt x="3717" y="16"/>
                </a:cubicBezTo>
                <a:moveTo>
                  <a:pt x="3745" y="16"/>
                </a:moveTo>
                <a:cubicBezTo>
                  <a:pt x="3735" y="16"/>
                  <a:pt x="3735" y="16"/>
                  <a:pt x="3735" y="16"/>
                </a:cubicBezTo>
                <a:cubicBezTo>
                  <a:pt x="3717" y="16"/>
                  <a:pt x="3717" y="16"/>
                  <a:pt x="3717" y="16"/>
                </a:cubicBezTo>
                <a:cubicBezTo>
                  <a:pt x="3717" y="16"/>
                  <a:pt x="3717" y="16"/>
                  <a:pt x="3717" y="16"/>
                </a:cubicBezTo>
                <a:cubicBezTo>
                  <a:pt x="3717" y="16"/>
                  <a:pt x="3717" y="16"/>
                  <a:pt x="3717" y="16"/>
                </a:cubicBezTo>
                <a:cubicBezTo>
                  <a:pt x="3735" y="16"/>
                  <a:pt x="3735" y="16"/>
                  <a:pt x="3735" y="16"/>
                </a:cubicBezTo>
                <a:cubicBezTo>
                  <a:pt x="3745" y="16"/>
                  <a:pt x="3745" y="16"/>
                  <a:pt x="3745" y="16"/>
                </a:cubicBezTo>
                <a:cubicBezTo>
                  <a:pt x="3745" y="16"/>
                  <a:pt x="3745" y="16"/>
                  <a:pt x="3745" y="16"/>
                </a:cubicBezTo>
                <a:moveTo>
                  <a:pt x="3745" y="16"/>
                </a:moveTo>
                <a:cubicBezTo>
                  <a:pt x="3745" y="16"/>
                  <a:pt x="3745" y="16"/>
                  <a:pt x="3745" y="16"/>
                </a:cubicBezTo>
                <a:cubicBezTo>
                  <a:pt x="3745" y="17"/>
                  <a:pt x="3745" y="18"/>
                  <a:pt x="3745" y="20"/>
                </a:cubicBezTo>
                <a:cubicBezTo>
                  <a:pt x="3745" y="18"/>
                  <a:pt x="3745" y="17"/>
                  <a:pt x="3745" y="16"/>
                </a:cubicBezTo>
                <a:moveTo>
                  <a:pt x="3745" y="13"/>
                </a:moveTo>
                <a:cubicBezTo>
                  <a:pt x="3745" y="19"/>
                  <a:pt x="3745" y="28"/>
                  <a:pt x="3745" y="40"/>
                </a:cubicBezTo>
                <a:cubicBezTo>
                  <a:pt x="3745" y="47"/>
                  <a:pt x="3745" y="55"/>
                  <a:pt x="3745" y="64"/>
                </a:cubicBezTo>
                <a:cubicBezTo>
                  <a:pt x="3745" y="81"/>
                  <a:pt x="3745" y="102"/>
                  <a:pt x="3745" y="128"/>
                </a:cubicBezTo>
                <a:cubicBezTo>
                  <a:pt x="3745" y="141"/>
                  <a:pt x="3745" y="155"/>
                  <a:pt x="3745" y="170"/>
                </a:cubicBezTo>
                <a:cubicBezTo>
                  <a:pt x="3745" y="171"/>
                  <a:pt x="3745" y="173"/>
                  <a:pt x="3745" y="174"/>
                </a:cubicBezTo>
                <a:cubicBezTo>
                  <a:pt x="3745" y="174"/>
                  <a:pt x="3745" y="174"/>
                  <a:pt x="3745" y="174"/>
                </a:cubicBezTo>
                <a:cubicBezTo>
                  <a:pt x="3743" y="174"/>
                  <a:pt x="3743" y="174"/>
                  <a:pt x="3743" y="174"/>
                </a:cubicBezTo>
                <a:cubicBezTo>
                  <a:pt x="3741" y="174"/>
                  <a:pt x="3741" y="174"/>
                  <a:pt x="3741" y="174"/>
                </a:cubicBezTo>
                <a:cubicBezTo>
                  <a:pt x="3736" y="174"/>
                  <a:pt x="3736" y="174"/>
                  <a:pt x="3736" y="174"/>
                </a:cubicBezTo>
                <a:cubicBezTo>
                  <a:pt x="3710" y="174"/>
                  <a:pt x="3683" y="174"/>
                  <a:pt x="3655" y="174"/>
                </a:cubicBezTo>
                <a:cubicBezTo>
                  <a:pt x="3598" y="174"/>
                  <a:pt x="3538" y="174"/>
                  <a:pt x="3475" y="174"/>
                </a:cubicBezTo>
                <a:cubicBezTo>
                  <a:pt x="3445" y="174"/>
                  <a:pt x="3414" y="174"/>
                  <a:pt x="3383" y="174"/>
                </a:cubicBezTo>
                <a:cubicBezTo>
                  <a:pt x="3383" y="174"/>
                  <a:pt x="3383" y="174"/>
                  <a:pt x="3383" y="174"/>
                </a:cubicBezTo>
                <a:cubicBezTo>
                  <a:pt x="3383" y="174"/>
                  <a:pt x="3383" y="174"/>
                  <a:pt x="3383" y="174"/>
                </a:cubicBezTo>
                <a:cubicBezTo>
                  <a:pt x="3355" y="174"/>
                  <a:pt x="3327" y="174"/>
                  <a:pt x="3299" y="174"/>
                </a:cubicBezTo>
                <a:cubicBezTo>
                  <a:pt x="3299" y="174"/>
                  <a:pt x="3299" y="174"/>
                  <a:pt x="3299" y="174"/>
                </a:cubicBezTo>
                <a:cubicBezTo>
                  <a:pt x="3327" y="174"/>
                  <a:pt x="3355" y="174"/>
                  <a:pt x="3383" y="174"/>
                </a:cubicBezTo>
                <a:cubicBezTo>
                  <a:pt x="3383" y="174"/>
                  <a:pt x="3383" y="174"/>
                  <a:pt x="3383" y="174"/>
                </a:cubicBezTo>
                <a:cubicBezTo>
                  <a:pt x="3383" y="174"/>
                  <a:pt x="3383" y="174"/>
                  <a:pt x="3383" y="174"/>
                </a:cubicBezTo>
                <a:cubicBezTo>
                  <a:pt x="3414" y="174"/>
                  <a:pt x="3445" y="174"/>
                  <a:pt x="3475" y="174"/>
                </a:cubicBezTo>
                <a:cubicBezTo>
                  <a:pt x="3538" y="174"/>
                  <a:pt x="3598" y="174"/>
                  <a:pt x="3655" y="174"/>
                </a:cubicBezTo>
                <a:cubicBezTo>
                  <a:pt x="3683" y="174"/>
                  <a:pt x="3710" y="174"/>
                  <a:pt x="3736" y="174"/>
                </a:cubicBezTo>
                <a:cubicBezTo>
                  <a:pt x="3741" y="174"/>
                  <a:pt x="3741" y="174"/>
                  <a:pt x="3741" y="174"/>
                </a:cubicBezTo>
                <a:cubicBezTo>
                  <a:pt x="3743" y="174"/>
                  <a:pt x="3743" y="174"/>
                  <a:pt x="3743" y="174"/>
                </a:cubicBezTo>
                <a:cubicBezTo>
                  <a:pt x="3745" y="174"/>
                  <a:pt x="3745" y="174"/>
                  <a:pt x="3745" y="174"/>
                </a:cubicBezTo>
                <a:cubicBezTo>
                  <a:pt x="3745" y="174"/>
                  <a:pt x="3745" y="174"/>
                  <a:pt x="3745" y="174"/>
                </a:cubicBezTo>
                <a:cubicBezTo>
                  <a:pt x="3745" y="173"/>
                  <a:pt x="3745" y="171"/>
                  <a:pt x="3745" y="170"/>
                </a:cubicBezTo>
                <a:cubicBezTo>
                  <a:pt x="3745" y="155"/>
                  <a:pt x="3745" y="141"/>
                  <a:pt x="3745" y="128"/>
                </a:cubicBezTo>
                <a:cubicBezTo>
                  <a:pt x="3745" y="102"/>
                  <a:pt x="3745" y="81"/>
                  <a:pt x="3745" y="64"/>
                </a:cubicBezTo>
                <a:cubicBezTo>
                  <a:pt x="3745" y="55"/>
                  <a:pt x="3745" y="47"/>
                  <a:pt x="3745" y="40"/>
                </a:cubicBezTo>
                <a:cubicBezTo>
                  <a:pt x="3745" y="28"/>
                  <a:pt x="3745" y="19"/>
                  <a:pt x="3745" y="13"/>
                </a:cubicBezTo>
                <a:moveTo>
                  <a:pt x="3745" y="13"/>
                </a:moveTo>
                <a:cubicBezTo>
                  <a:pt x="3745" y="13"/>
                  <a:pt x="3745" y="13"/>
                  <a:pt x="3745" y="13"/>
                </a:cubicBezTo>
                <a:cubicBezTo>
                  <a:pt x="3745" y="13"/>
                  <a:pt x="3745" y="13"/>
                  <a:pt x="3745" y="13"/>
                </a:cubicBezTo>
                <a:moveTo>
                  <a:pt x="3745" y="13"/>
                </a:moveTo>
                <a:cubicBezTo>
                  <a:pt x="3745" y="13"/>
                  <a:pt x="3745" y="13"/>
                  <a:pt x="3745" y="13"/>
                </a:cubicBezTo>
                <a:cubicBezTo>
                  <a:pt x="3745" y="13"/>
                  <a:pt x="3745" y="13"/>
                  <a:pt x="3745" y="13"/>
                </a:cubicBezTo>
                <a:moveTo>
                  <a:pt x="3745" y="12"/>
                </a:moveTo>
                <a:cubicBezTo>
                  <a:pt x="3745" y="12"/>
                  <a:pt x="3745" y="12"/>
                  <a:pt x="3745" y="13"/>
                </a:cubicBezTo>
                <a:cubicBezTo>
                  <a:pt x="3745" y="12"/>
                  <a:pt x="3745" y="12"/>
                  <a:pt x="3745" y="12"/>
                </a:cubicBezTo>
                <a:moveTo>
                  <a:pt x="3745" y="12"/>
                </a:moveTo>
                <a:cubicBezTo>
                  <a:pt x="3745" y="12"/>
                  <a:pt x="3745" y="12"/>
                  <a:pt x="3745" y="12"/>
                </a:cubicBezTo>
                <a:cubicBezTo>
                  <a:pt x="3745" y="12"/>
                  <a:pt x="3745" y="12"/>
                  <a:pt x="3745" y="12"/>
                </a:cubicBezTo>
                <a:cubicBezTo>
                  <a:pt x="3745" y="12"/>
                  <a:pt x="3745" y="12"/>
                  <a:pt x="3745" y="12"/>
                </a:cubicBezTo>
                <a:moveTo>
                  <a:pt x="3745" y="9"/>
                </a:moveTo>
                <a:cubicBezTo>
                  <a:pt x="3745" y="9"/>
                  <a:pt x="3745" y="9"/>
                  <a:pt x="3745" y="9"/>
                </a:cubicBezTo>
                <a:cubicBezTo>
                  <a:pt x="3745" y="30"/>
                  <a:pt x="3745" y="30"/>
                  <a:pt x="3745" y="30"/>
                </a:cubicBezTo>
                <a:cubicBezTo>
                  <a:pt x="3745" y="30"/>
                  <a:pt x="3745" y="27"/>
                  <a:pt x="3745" y="20"/>
                </a:cubicBezTo>
                <a:cubicBezTo>
                  <a:pt x="3745" y="20"/>
                  <a:pt x="3745" y="20"/>
                  <a:pt x="3745" y="20"/>
                </a:cubicBezTo>
                <a:cubicBezTo>
                  <a:pt x="3745" y="20"/>
                  <a:pt x="3745" y="20"/>
                  <a:pt x="3745" y="20"/>
                </a:cubicBezTo>
                <a:cubicBezTo>
                  <a:pt x="3745" y="27"/>
                  <a:pt x="3745" y="30"/>
                  <a:pt x="3745" y="30"/>
                </a:cubicBezTo>
                <a:cubicBezTo>
                  <a:pt x="3745" y="9"/>
                  <a:pt x="3745" y="9"/>
                  <a:pt x="3745" y="9"/>
                </a:cubicBezTo>
                <a:moveTo>
                  <a:pt x="3745" y="9"/>
                </a:moveTo>
                <a:cubicBezTo>
                  <a:pt x="3606" y="10"/>
                  <a:pt x="3303" y="13"/>
                  <a:pt x="2902" y="13"/>
                </a:cubicBezTo>
                <a:cubicBezTo>
                  <a:pt x="3303" y="13"/>
                  <a:pt x="3606" y="10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moveTo>
                  <a:pt x="3745" y="9"/>
                </a:moveTo>
                <a:cubicBezTo>
                  <a:pt x="3745" y="9"/>
                  <a:pt x="3745" y="9"/>
                  <a:pt x="3745" y="9"/>
                </a:cubicBezTo>
                <a:cubicBezTo>
                  <a:pt x="3745" y="10"/>
                  <a:pt x="3745" y="11"/>
                  <a:pt x="3745" y="12"/>
                </a:cubicBezTo>
                <a:cubicBezTo>
                  <a:pt x="3745" y="12"/>
                  <a:pt x="3745" y="12"/>
                  <a:pt x="3745" y="12"/>
                </a:cubicBezTo>
                <a:cubicBezTo>
                  <a:pt x="3745" y="11"/>
                  <a:pt x="3745" y="10"/>
                  <a:pt x="3745" y="9"/>
                </a:cubicBezTo>
                <a:moveTo>
                  <a:pt x="3745" y="9"/>
                </a:moveTo>
                <a:cubicBezTo>
                  <a:pt x="3745" y="9"/>
                  <a:pt x="3745" y="9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moveTo>
                  <a:pt x="3829" y="8"/>
                </a:moveTo>
                <a:cubicBezTo>
                  <a:pt x="3824" y="8"/>
                  <a:pt x="3795" y="8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95" y="8"/>
                  <a:pt x="3824" y="8"/>
                  <a:pt x="3829" y="8"/>
                </a:cubicBezTo>
                <a:moveTo>
                  <a:pt x="3830" y="8"/>
                </a:moveTo>
                <a:cubicBezTo>
                  <a:pt x="3830" y="8"/>
                  <a:pt x="3830" y="8"/>
                  <a:pt x="3830" y="8"/>
                </a:cubicBezTo>
                <a:cubicBezTo>
                  <a:pt x="3830" y="8"/>
                  <a:pt x="3830" y="8"/>
                  <a:pt x="3830" y="8"/>
                </a:cubicBezTo>
                <a:cubicBezTo>
                  <a:pt x="3830" y="8"/>
                  <a:pt x="3830" y="8"/>
                  <a:pt x="3830" y="8"/>
                </a:cubicBezTo>
                <a:moveTo>
                  <a:pt x="3830" y="8"/>
                </a:moveTo>
                <a:cubicBezTo>
                  <a:pt x="3830" y="8"/>
                  <a:pt x="3829" y="8"/>
                  <a:pt x="3829" y="8"/>
                </a:cubicBezTo>
                <a:cubicBezTo>
                  <a:pt x="3829" y="8"/>
                  <a:pt x="3830" y="8"/>
                  <a:pt x="3830" y="8"/>
                </a:cubicBezTo>
                <a:cubicBezTo>
                  <a:pt x="3830" y="8"/>
                  <a:pt x="3830" y="8"/>
                  <a:pt x="3830" y="8"/>
                </a:cubicBezTo>
                <a:moveTo>
                  <a:pt x="3745" y="1"/>
                </a:moveTo>
                <a:cubicBezTo>
                  <a:pt x="3745" y="7"/>
                  <a:pt x="3745" y="7"/>
                  <a:pt x="3745" y="7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45" y="7"/>
                  <a:pt x="3745" y="7"/>
                  <a:pt x="3745" y="7"/>
                </a:cubicBezTo>
                <a:cubicBezTo>
                  <a:pt x="3745" y="1"/>
                  <a:pt x="3745" y="1"/>
                  <a:pt x="3745" y="1"/>
                </a:cubicBezTo>
                <a:cubicBezTo>
                  <a:pt x="3745" y="1"/>
                  <a:pt x="3745" y="3"/>
                  <a:pt x="3745" y="8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45" y="9"/>
                  <a:pt x="3745" y="9"/>
                  <a:pt x="3745" y="9"/>
                </a:cubicBezTo>
                <a:cubicBezTo>
                  <a:pt x="3745" y="9"/>
                  <a:pt x="3745" y="9"/>
                  <a:pt x="3745" y="8"/>
                </a:cubicBezTo>
                <a:cubicBezTo>
                  <a:pt x="3745" y="3"/>
                  <a:pt x="3745" y="1"/>
                  <a:pt x="3745" y="1"/>
                </a:cubicBezTo>
                <a:moveTo>
                  <a:pt x="232" y="0"/>
                </a:moveTo>
                <a:cubicBezTo>
                  <a:pt x="202" y="0"/>
                  <a:pt x="170" y="0"/>
                  <a:pt x="138" y="0"/>
                </a:cubicBezTo>
                <a:cubicBezTo>
                  <a:pt x="96" y="0"/>
                  <a:pt x="51" y="0"/>
                  <a:pt x="6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14"/>
                  <a:pt x="1" y="28"/>
                  <a:pt x="1" y="40"/>
                </a:cubicBezTo>
                <a:cubicBezTo>
                  <a:pt x="1" y="40"/>
                  <a:pt x="1" y="41"/>
                  <a:pt x="1" y="42"/>
                </a:cubicBezTo>
                <a:cubicBezTo>
                  <a:pt x="1" y="52"/>
                  <a:pt x="1" y="61"/>
                  <a:pt x="1" y="70"/>
                </a:cubicBezTo>
                <a:cubicBezTo>
                  <a:pt x="1" y="77"/>
                  <a:pt x="0" y="85"/>
                  <a:pt x="0" y="91"/>
                </a:cubicBezTo>
                <a:cubicBezTo>
                  <a:pt x="0" y="91"/>
                  <a:pt x="0" y="92"/>
                  <a:pt x="0" y="92"/>
                </a:cubicBezTo>
                <a:cubicBezTo>
                  <a:pt x="0" y="108"/>
                  <a:pt x="0" y="122"/>
                  <a:pt x="0" y="132"/>
                </a:cubicBezTo>
                <a:cubicBezTo>
                  <a:pt x="0" y="147"/>
                  <a:pt x="0" y="156"/>
                  <a:pt x="0" y="162"/>
                </a:cubicBezTo>
                <a:cubicBezTo>
                  <a:pt x="0" y="165"/>
                  <a:pt x="0" y="166"/>
                  <a:pt x="0" y="167"/>
                </a:cubicBezTo>
                <a:cubicBezTo>
                  <a:pt x="0" y="166"/>
                  <a:pt x="0" y="165"/>
                  <a:pt x="0" y="162"/>
                </a:cubicBezTo>
                <a:cubicBezTo>
                  <a:pt x="0" y="156"/>
                  <a:pt x="0" y="147"/>
                  <a:pt x="0" y="132"/>
                </a:cubicBezTo>
                <a:cubicBezTo>
                  <a:pt x="0" y="122"/>
                  <a:pt x="0" y="108"/>
                  <a:pt x="0" y="92"/>
                </a:cubicBezTo>
                <a:cubicBezTo>
                  <a:pt x="0" y="92"/>
                  <a:pt x="0" y="91"/>
                  <a:pt x="0" y="91"/>
                </a:cubicBezTo>
                <a:cubicBezTo>
                  <a:pt x="0" y="85"/>
                  <a:pt x="1" y="77"/>
                  <a:pt x="1" y="70"/>
                </a:cubicBezTo>
                <a:cubicBezTo>
                  <a:pt x="1" y="61"/>
                  <a:pt x="1" y="52"/>
                  <a:pt x="1" y="42"/>
                </a:cubicBezTo>
                <a:cubicBezTo>
                  <a:pt x="1" y="41"/>
                  <a:pt x="1" y="40"/>
                  <a:pt x="1" y="40"/>
                </a:cubicBezTo>
                <a:cubicBezTo>
                  <a:pt x="1" y="28"/>
                  <a:pt x="1" y="14"/>
                  <a:pt x="1" y="0"/>
                </a:cubicBezTo>
                <a:cubicBezTo>
                  <a:pt x="2" y="0"/>
                  <a:pt x="2" y="0"/>
                  <a:pt x="2" y="0"/>
                </a:cubicBezTo>
                <a:cubicBezTo>
                  <a:pt x="6" y="0"/>
                  <a:pt x="6" y="0"/>
                  <a:pt x="6" y="0"/>
                </a:cubicBezTo>
                <a:cubicBezTo>
                  <a:pt x="51" y="0"/>
                  <a:pt x="96" y="0"/>
                  <a:pt x="138" y="0"/>
                </a:cubicBezTo>
                <a:cubicBezTo>
                  <a:pt x="170" y="0"/>
                  <a:pt x="202" y="0"/>
                  <a:pt x="232" y="0"/>
                </a:cubicBezTo>
                <a:cubicBezTo>
                  <a:pt x="281" y="0"/>
                  <a:pt x="326" y="0"/>
                  <a:pt x="367" y="0"/>
                </a:cubicBezTo>
                <a:cubicBezTo>
                  <a:pt x="493" y="0"/>
                  <a:pt x="576" y="0"/>
                  <a:pt x="584" y="0"/>
                </a:cubicBezTo>
                <a:cubicBezTo>
                  <a:pt x="584" y="0"/>
                  <a:pt x="584" y="0"/>
                  <a:pt x="584" y="0"/>
                </a:cubicBezTo>
                <a:cubicBezTo>
                  <a:pt x="615" y="1"/>
                  <a:pt x="645" y="1"/>
                  <a:pt x="676" y="1"/>
                </a:cubicBezTo>
                <a:cubicBezTo>
                  <a:pt x="968" y="3"/>
                  <a:pt x="1260" y="5"/>
                  <a:pt x="1541" y="7"/>
                </a:cubicBezTo>
                <a:cubicBezTo>
                  <a:pt x="1786" y="9"/>
                  <a:pt x="2022" y="10"/>
                  <a:pt x="2245" y="11"/>
                </a:cubicBezTo>
                <a:cubicBezTo>
                  <a:pt x="2448" y="12"/>
                  <a:pt x="2639" y="13"/>
                  <a:pt x="2813" y="13"/>
                </a:cubicBezTo>
                <a:cubicBezTo>
                  <a:pt x="2814" y="13"/>
                  <a:pt x="2814" y="13"/>
                  <a:pt x="2814" y="13"/>
                </a:cubicBezTo>
                <a:cubicBezTo>
                  <a:pt x="2844" y="13"/>
                  <a:pt x="2873" y="13"/>
                  <a:pt x="2902" y="13"/>
                </a:cubicBezTo>
                <a:cubicBezTo>
                  <a:pt x="2902" y="13"/>
                  <a:pt x="2902" y="13"/>
                  <a:pt x="2902" y="13"/>
                </a:cubicBezTo>
                <a:cubicBezTo>
                  <a:pt x="2902" y="13"/>
                  <a:pt x="2902" y="13"/>
                  <a:pt x="2902" y="13"/>
                </a:cubicBezTo>
                <a:cubicBezTo>
                  <a:pt x="2873" y="13"/>
                  <a:pt x="2844" y="13"/>
                  <a:pt x="2814" y="13"/>
                </a:cubicBezTo>
                <a:cubicBezTo>
                  <a:pt x="2813" y="13"/>
                  <a:pt x="2813" y="13"/>
                  <a:pt x="2813" y="13"/>
                </a:cubicBezTo>
                <a:cubicBezTo>
                  <a:pt x="2639" y="13"/>
                  <a:pt x="2448" y="12"/>
                  <a:pt x="2245" y="11"/>
                </a:cubicBezTo>
                <a:cubicBezTo>
                  <a:pt x="2022" y="10"/>
                  <a:pt x="1786" y="9"/>
                  <a:pt x="1541" y="7"/>
                </a:cubicBezTo>
                <a:cubicBezTo>
                  <a:pt x="1260" y="5"/>
                  <a:pt x="968" y="3"/>
                  <a:pt x="676" y="1"/>
                </a:cubicBezTo>
                <a:cubicBezTo>
                  <a:pt x="645" y="1"/>
                  <a:pt x="615" y="1"/>
                  <a:pt x="584" y="0"/>
                </a:cubicBezTo>
                <a:cubicBezTo>
                  <a:pt x="584" y="0"/>
                  <a:pt x="584" y="0"/>
                  <a:pt x="584" y="0"/>
                </a:cubicBezTo>
                <a:cubicBezTo>
                  <a:pt x="576" y="0"/>
                  <a:pt x="493" y="0"/>
                  <a:pt x="367" y="0"/>
                </a:cubicBezTo>
                <a:cubicBezTo>
                  <a:pt x="326" y="0"/>
                  <a:pt x="281" y="0"/>
                  <a:pt x="232" y="0"/>
                </a:cubicBezTo>
              </a:path>
            </a:pathLst>
          </a:custGeom>
          <a:solidFill>
            <a:srgbClr val="CDCE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PA_任意多边形 19"/>
          <p:cNvSpPr>
            <a:spLocks noEditPoints="1"/>
          </p:cNvSpPr>
          <p:nvPr>
            <p:custDataLst>
              <p:tags r:id="rId13"/>
            </p:custDataLst>
          </p:nvPr>
        </p:nvSpPr>
        <p:spPr bwMode="auto">
          <a:xfrm>
            <a:off x="4359607" y="6283325"/>
            <a:ext cx="6194425" cy="279400"/>
          </a:xfrm>
          <a:custGeom>
            <a:avLst/>
            <a:gdLst>
              <a:gd name="T0" fmla="*/ 531 w 3046"/>
              <a:gd name="T1" fmla="*/ 92 h 137"/>
              <a:gd name="T2" fmla="*/ 0 w 3046"/>
              <a:gd name="T3" fmla="*/ 57 h 137"/>
              <a:gd name="T4" fmla="*/ 0 w 3046"/>
              <a:gd name="T5" fmla="*/ 86 h 137"/>
              <a:gd name="T6" fmla="*/ 0 w 3046"/>
              <a:gd name="T7" fmla="*/ 79 h 137"/>
              <a:gd name="T8" fmla="*/ 2487 w 3046"/>
              <a:gd name="T9" fmla="*/ 54 h 137"/>
              <a:gd name="T10" fmla="*/ 0 w 3046"/>
              <a:gd name="T11" fmla="*/ 45 h 137"/>
              <a:gd name="T12" fmla="*/ 0 w 3046"/>
              <a:gd name="T13" fmla="*/ 51 h 137"/>
              <a:gd name="T14" fmla="*/ 53 w 3046"/>
              <a:gd name="T15" fmla="*/ 60 h 137"/>
              <a:gd name="T16" fmla="*/ 531 w 3046"/>
              <a:gd name="T17" fmla="*/ 60 h 137"/>
              <a:gd name="T18" fmla="*/ 28 w 3046"/>
              <a:gd name="T19" fmla="*/ 47 h 137"/>
              <a:gd name="T20" fmla="*/ 1 w 3046"/>
              <a:gd name="T21" fmla="*/ 46 h 137"/>
              <a:gd name="T22" fmla="*/ 531 w 3046"/>
              <a:gd name="T23" fmla="*/ 52 h 137"/>
              <a:gd name="T24" fmla="*/ 532 w 3046"/>
              <a:gd name="T25" fmla="*/ 6 h 137"/>
              <a:gd name="T26" fmla="*/ 533 w 3046"/>
              <a:gd name="T27" fmla="*/ 34 h 137"/>
              <a:gd name="T28" fmla="*/ 1389 w 3046"/>
              <a:gd name="T29" fmla="*/ 50 h 137"/>
              <a:gd name="T30" fmla="*/ 2485 w 3046"/>
              <a:gd name="T31" fmla="*/ 55 h 137"/>
              <a:gd name="T32" fmla="*/ 2487 w 3046"/>
              <a:gd name="T33" fmla="*/ 52 h 137"/>
              <a:gd name="T34" fmla="*/ 2435 w 3046"/>
              <a:gd name="T35" fmla="*/ 46 h 137"/>
              <a:gd name="T36" fmla="*/ 555 w 3046"/>
              <a:gd name="T37" fmla="*/ 25 h 137"/>
              <a:gd name="T38" fmla="*/ 532 w 3046"/>
              <a:gd name="T39" fmla="*/ 21 h 137"/>
              <a:gd name="T40" fmla="*/ 2507 w 3046"/>
              <a:gd name="T41" fmla="*/ 10 h 137"/>
              <a:gd name="T42" fmla="*/ 3046 w 3046"/>
              <a:gd name="T43" fmla="*/ 97 h 137"/>
              <a:gd name="T44" fmla="*/ 3046 w 3046"/>
              <a:gd name="T45" fmla="*/ 128 h 137"/>
              <a:gd name="T46" fmla="*/ 3045 w 3046"/>
              <a:gd name="T47" fmla="*/ 118 h 137"/>
              <a:gd name="T48" fmla="*/ 2959 w 3046"/>
              <a:gd name="T49" fmla="*/ 117 h 137"/>
              <a:gd name="T50" fmla="*/ 909 w 3046"/>
              <a:gd name="T51" fmla="*/ 104 h 137"/>
              <a:gd name="T52" fmla="*/ 2262 w 3046"/>
              <a:gd name="T53" fmla="*/ 105 h 137"/>
              <a:gd name="T54" fmla="*/ 2398 w 3046"/>
              <a:gd name="T55" fmla="*/ 100 h 137"/>
              <a:gd name="T56" fmla="*/ 2487 w 3046"/>
              <a:gd name="T57" fmla="*/ 99 h 137"/>
              <a:gd name="T58" fmla="*/ 2487 w 3046"/>
              <a:gd name="T59" fmla="*/ 104 h 137"/>
              <a:gd name="T60" fmla="*/ 2487 w 3046"/>
              <a:gd name="T61" fmla="*/ 98 h 137"/>
              <a:gd name="T62" fmla="*/ 2486 w 3046"/>
              <a:gd name="T63" fmla="*/ 90 h 137"/>
              <a:gd name="T64" fmla="*/ 2333 w 3046"/>
              <a:gd name="T65" fmla="*/ 90 h 137"/>
              <a:gd name="T66" fmla="*/ 2263 w 3046"/>
              <a:gd name="T67" fmla="*/ 80 h 137"/>
              <a:gd name="T68" fmla="*/ 2254 w 3046"/>
              <a:gd name="T69" fmla="*/ 73 h 137"/>
              <a:gd name="T70" fmla="*/ 1601 w 3046"/>
              <a:gd name="T71" fmla="*/ 64 h 137"/>
              <a:gd name="T72" fmla="*/ 531 w 3046"/>
              <a:gd name="T73" fmla="*/ 60 h 137"/>
              <a:gd name="T74" fmla="*/ 2236 w 3046"/>
              <a:gd name="T75" fmla="*/ 84 h 137"/>
              <a:gd name="T76" fmla="*/ 2263 w 3046"/>
              <a:gd name="T77" fmla="*/ 90 h 137"/>
              <a:gd name="T78" fmla="*/ 950 w 3046"/>
              <a:gd name="T79" fmla="*/ 90 h 137"/>
              <a:gd name="T80" fmla="*/ 531 w 3046"/>
              <a:gd name="T81" fmla="*/ 92 h 137"/>
              <a:gd name="T82" fmla="*/ 0 w 3046"/>
              <a:gd name="T83" fmla="*/ 93 h 137"/>
              <a:gd name="T84" fmla="*/ 1 w 3046"/>
              <a:gd name="T85" fmla="*/ 113 h 137"/>
              <a:gd name="T86" fmla="*/ 5 w 3046"/>
              <a:gd name="T87" fmla="*/ 106 h 137"/>
              <a:gd name="T88" fmla="*/ 531 w 3046"/>
              <a:gd name="T89" fmla="*/ 110 h 137"/>
              <a:gd name="T90" fmla="*/ 771 w 3046"/>
              <a:gd name="T91" fmla="*/ 112 h 137"/>
              <a:gd name="T92" fmla="*/ 3030 w 3046"/>
              <a:gd name="T93" fmla="*/ 126 h 137"/>
              <a:gd name="T94" fmla="*/ 3045 w 3046"/>
              <a:gd name="T95" fmla="*/ 122 h 137"/>
              <a:gd name="T96" fmla="*/ 3046 w 3046"/>
              <a:gd name="T97" fmla="*/ 132 h 137"/>
              <a:gd name="T98" fmla="*/ 3046 w 3046"/>
              <a:gd name="T99" fmla="*/ 118 h 137"/>
              <a:gd name="T100" fmla="*/ 3045 w 3046"/>
              <a:gd name="T101" fmla="*/ 5 h 137"/>
              <a:gd name="T102" fmla="*/ 2781 w 3046"/>
              <a:gd name="T103" fmla="*/ 3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046" h="137">
                <a:moveTo>
                  <a:pt x="531" y="64"/>
                </a:moveTo>
                <a:cubicBezTo>
                  <a:pt x="531" y="67"/>
                  <a:pt x="531" y="70"/>
                  <a:pt x="531" y="73"/>
                </a:cubicBezTo>
                <a:cubicBezTo>
                  <a:pt x="531" y="74"/>
                  <a:pt x="531" y="74"/>
                  <a:pt x="531" y="75"/>
                </a:cubicBezTo>
                <a:cubicBezTo>
                  <a:pt x="531" y="75"/>
                  <a:pt x="531" y="76"/>
                  <a:pt x="531" y="76"/>
                </a:cubicBezTo>
                <a:cubicBezTo>
                  <a:pt x="531" y="81"/>
                  <a:pt x="531" y="86"/>
                  <a:pt x="531" y="92"/>
                </a:cubicBezTo>
                <a:cubicBezTo>
                  <a:pt x="531" y="92"/>
                  <a:pt x="531" y="92"/>
                  <a:pt x="531" y="92"/>
                </a:cubicBezTo>
                <a:cubicBezTo>
                  <a:pt x="531" y="84"/>
                  <a:pt x="531" y="74"/>
                  <a:pt x="531" y="64"/>
                </a:cubicBezTo>
                <a:cubicBezTo>
                  <a:pt x="531" y="64"/>
                  <a:pt x="531" y="64"/>
                  <a:pt x="531" y="64"/>
                </a:cubicBezTo>
                <a:cubicBezTo>
                  <a:pt x="531" y="64"/>
                  <a:pt x="531" y="64"/>
                  <a:pt x="531" y="64"/>
                </a:cubicBezTo>
                <a:moveTo>
                  <a:pt x="0" y="57"/>
                </a:moveTo>
                <a:cubicBezTo>
                  <a:pt x="0" y="60"/>
                  <a:pt x="0" y="63"/>
                  <a:pt x="0" y="66"/>
                </a:cubicBezTo>
                <a:cubicBezTo>
                  <a:pt x="0" y="68"/>
                  <a:pt x="0" y="70"/>
                  <a:pt x="0" y="73"/>
                </a:cubicBezTo>
                <a:cubicBezTo>
                  <a:pt x="0" y="75"/>
                  <a:pt x="0" y="77"/>
                  <a:pt x="0" y="79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2"/>
                  <a:pt x="0" y="84"/>
                  <a:pt x="0" y="86"/>
                </a:cubicBezTo>
                <a:cubicBezTo>
                  <a:pt x="0" y="91"/>
                  <a:pt x="0" y="94"/>
                  <a:pt x="0" y="94"/>
                </a:cubicBezTo>
                <a:cubicBezTo>
                  <a:pt x="0" y="94"/>
                  <a:pt x="0" y="94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0" y="86"/>
                  <a:pt x="0" y="82"/>
                </a:cubicBezTo>
                <a:cubicBezTo>
                  <a:pt x="0" y="81"/>
                  <a:pt x="0" y="80"/>
                  <a:pt x="0" y="79"/>
                </a:cubicBezTo>
                <a:cubicBezTo>
                  <a:pt x="0" y="74"/>
                  <a:pt x="0" y="70"/>
                  <a:pt x="0" y="66"/>
                </a:cubicBezTo>
                <a:cubicBezTo>
                  <a:pt x="0" y="64"/>
                  <a:pt x="0" y="62"/>
                  <a:pt x="0" y="60"/>
                </a:cubicBezTo>
                <a:cubicBezTo>
                  <a:pt x="0" y="59"/>
                  <a:pt x="0" y="58"/>
                  <a:pt x="0" y="57"/>
                </a:cubicBezTo>
                <a:moveTo>
                  <a:pt x="2487" y="54"/>
                </a:moveTo>
                <a:cubicBezTo>
                  <a:pt x="2487" y="54"/>
                  <a:pt x="2487" y="54"/>
                  <a:pt x="2487" y="54"/>
                </a:cubicBezTo>
                <a:cubicBezTo>
                  <a:pt x="2487" y="56"/>
                  <a:pt x="2487" y="58"/>
                  <a:pt x="2487" y="60"/>
                </a:cubicBezTo>
                <a:cubicBezTo>
                  <a:pt x="2487" y="63"/>
                  <a:pt x="2487" y="67"/>
                  <a:pt x="2487" y="70"/>
                </a:cubicBezTo>
                <a:cubicBezTo>
                  <a:pt x="2487" y="65"/>
                  <a:pt x="2487" y="61"/>
                  <a:pt x="2487" y="58"/>
                </a:cubicBezTo>
                <a:cubicBezTo>
                  <a:pt x="2487" y="56"/>
                  <a:pt x="2487" y="54"/>
                  <a:pt x="2487" y="54"/>
                </a:cubicBezTo>
                <a:moveTo>
                  <a:pt x="0" y="45"/>
                </a:moveTo>
                <a:cubicBezTo>
                  <a:pt x="0" y="45"/>
                  <a:pt x="0" y="50"/>
                  <a:pt x="0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56"/>
                  <a:pt x="0" y="55"/>
                  <a:pt x="0" y="54"/>
                </a:cubicBezTo>
                <a:cubicBezTo>
                  <a:pt x="0" y="52"/>
                  <a:pt x="0" y="51"/>
                  <a:pt x="0" y="51"/>
                </a:cubicBezTo>
                <a:cubicBezTo>
                  <a:pt x="1" y="51"/>
                  <a:pt x="1" y="54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2" y="59"/>
                  <a:pt x="2" y="59"/>
                  <a:pt x="2" y="59"/>
                </a:cubicBezTo>
                <a:cubicBezTo>
                  <a:pt x="19" y="59"/>
                  <a:pt x="19" y="59"/>
                  <a:pt x="19" y="59"/>
                </a:cubicBezTo>
                <a:cubicBezTo>
                  <a:pt x="53" y="60"/>
                  <a:pt x="53" y="60"/>
                  <a:pt x="53" y="60"/>
                </a:cubicBezTo>
                <a:cubicBezTo>
                  <a:pt x="120" y="60"/>
                  <a:pt x="120" y="60"/>
                  <a:pt x="120" y="60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347" y="63"/>
                  <a:pt x="439" y="63"/>
                  <a:pt x="531" y="64"/>
                </a:cubicBezTo>
                <a:cubicBezTo>
                  <a:pt x="531" y="64"/>
                  <a:pt x="531" y="64"/>
                  <a:pt x="531" y="64"/>
                </a:cubicBezTo>
                <a:cubicBezTo>
                  <a:pt x="531" y="63"/>
                  <a:pt x="531" y="62"/>
                  <a:pt x="531" y="60"/>
                </a:cubicBezTo>
                <a:cubicBezTo>
                  <a:pt x="531" y="60"/>
                  <a:pt x="531" y="60"/>
                  <a:pt x="531" y="59"/>
                </a:cubicBezTo>
                <a:cubicBezTo>
                  <a:pt x="531" y="57"/>
                  <a:pt x="531" y="55"/>
                  <a:pt x="531" y="52"/>
                </a:cubicBezTo>
                <a:cubicBezTo>
                  <a:pt x="402" y="51"/>
                  <a:pt x="272" y="50"/>
                  <a:pt x="140" y="48"/>
                </a:cubicBezTo>
                <a:cubicBezTo>
                  <a:pt x="44" y="47"/>
                  <a:pt x="44" y="47"/>
                  <a:pt x="44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19" y="46"/>
                  <a:pt x="19" y="46"/>
                  <a:pt x="19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1" y="45"/>
                  <a:pt x="0" y="45"/>
                </a:cubicBezTo>
                <a:moveTo>
                  <a:pt x="531" y="28"/>
                </a:moveTo>
                <a:cubicBezTo>
                  <a:pt x="531" y="28"/>
                  <a:pt x="531" y="28"/>
                  <a:pt x="531" y="28"/>
                </a:cubicBezTo>
                <a:cubicBezTo>
                  <a:pt x="531" y="30"/>
                  <a:pt x="531" y="37"/>
                  <a:pt x="531" y="52"/>
                </a:cubicBezTo>
                <a:cubicBezTo>
                  <a:pt x="531" y="52"/>
                  <a:pt x="531" y="52"/>
                  <a:pt x="531" y="52"/>
                </a:cubicBezTo>
                <a:cubicBezTo>
                  <a:pt x="531" y="52"/>
                  <a:pt x="531" y="52"/>
                  <a:pt x="531" y="52"/>
                </a:cubicBezTo>
                <a:cubicBezTo>
                  <a:pt x="531" y="45"/>
                  <a:pt x="531" y="38"/>
                  <a:pt x="531" y="32"/>
                </a:cubicBezTo>
                <a:cubicBezTo>
                  <a:pt x="531" y="30"/>
                  <a:pt x="531" y="28"/>
                  <a:pt x="531" y="28"/>
                </a:cubicBezTo>
                <a:moveTo>
                  <a:pt x="532" y="6"/>
                </a:moveTo>
                <a:cubicBezTo>
                  <a:pt x="532" y="6"/>
                  <a:pt x="531" y="17"/>
                  <a:pt x="531" y="32"/>
                </a:cubicBezTo>
                <a:cubicBezTo>
                  <a:pt x="531" y="33"/>
                  <a:pt x="531" y="33"/>
                  <a:pt x="531" y="34"/>
                </a:cubicBezTo>
                <a:cubicBezTo>
                  <a:pt x="531" y="37"/>
                  <a:pt x="531" y="40"/>
                  <a:pt x="531" y="40"/>
                </a:cubicBezTo>
                <a:cubicBezTo>
                  <a:pt x="531" y="40"/>
                  <a:pt x="532" y="38"/>
                  <a:pt x="532" y="34"/>
                </a:cubicBezTo>
                <a:cubicBezTo>
                  <a:pt x="533" y="34"/>
                  <a:pt x="533" y="34"/>
                  <a:pt x="533" y="34"/>
                </a:cubicBezTo>
                <a:cubicBezTo>
                  <a:pt x="538" y="34"/>
                  <a:pt x="538" y="34"/>
                  <a:pt x="538" y="34"/>
                </a:cubicBezTo>
                <a:cubicBezTo>
                  <a:pt x="549" y="34"/>
                  <a:pt x="549" y="34"/>
                  <a:pt x="549" y="34"/>
                </a:cubicBezTo>
                <a:cubicBezTo>
                  <a:pt x="591" y="35"/>
                  <a:pt x="591" y="35"/>
                  <a:pt x="591" y="35"/>
                </a:cubicBezTo>
                <a:cubicBezTo>
                  <a:pt x="647" y="36"/>
                  <a:pt x="703" y="37"/>
                  <a:pt x="757" y="38"/>
                </a:cubicBezTo>
                <a:cubicBezTo>
                  <a:pt x="976" y="42"/>
                  <a:pt x="1183" y="46"/>
                  <a:pt x="1389" y="50"/>
                </a:cubicBezTo>
                <a:cubicBezTo>
                  <a:pt x="1598" y="53"/>
                  <a:pt x="1920" y="51"/>
                  <a:pt x="2225" y="52"/>
                </a:cubicBezTo>
                <a:cubicBezTo>
                  <a:pt x="2287" y="53"/>
                  <a:pt x="2342" y="53"/>
                  <a:pt x="2394" y="54"/>
                </a:cubicBezTo>
                <a:cubicBezTo>
                  <a:pt x="2420" y="54"/>
                  <a:pt x="2446" y="54"/>
                  <a:pt x="2471" y="55"/>
                </a:cubicBezTo>
                <a:cubicBezTo>
                  <a:pt x="2480" y="55"/>
                  <a:pt x="2480" y="55"/>
                  <a:pt x="2480" y="55"/>
                </a:cubicBezTo>
                <a:cubicBezTo>
                  <a:pt x="2485" y="55"/>
                  <a:pt x="2485" y="55"/>
                  <a:pt x="2485" y="55"/>
                </a:cubicBezTo>
                <a:cubicBezTo>
                  <a:pt x="2486" y="55"/>
                  <a:pt x="2486" y="55"/>
                  <a:pt x="2486" y="55"/>
                </a:cubicBezTo>
                <a:cubicBezTo>
                  <a:pt x="2487" y="55"/>
                  <a:pt x="2487" y="55"/>
                  <a:pt x="2487" y="55"/>
                </a:cubicBezTo>
                <a:cubicBezTo>
                  <a:pt x="2487" y="55"/>
                  <a:pt x="2487" y="55"/>
                  <a:pt x="2487" y="55"/>
                </a:cubicBezTo>
                <a:cubicBezTo>
                  <a:pt x="2487" y="54"/>
                  <a:pt x="2487" y="54"/>
                  <a:pt x="2487" y="54"/>
                </a:cubicBezTo>
                <a:cubicBezTo>
                  <a:pt x="2487" y="53"/>
                  <a:pt x="2487" y="53"/>
                  <a:pt x="2487" y="52"/>
                </a:cubicBezTo>
                <a:cubicBezTo>
                  <a:pt x="2487" y="50"/>
                  <a:pt x="2487" y="48"/>
                  <a:pt x="2487" y="46"/>
                </a:cubicBezTo>
                <a:cubicBezTo>
                  <a:pt x="2486" y="46"/>
                  <a:pt x="2486" y="46"/>
                  <a:pt x="2486" y="46"/>
                </a:cubicBezTo>
                <a:cubicBezTo>
                  <a:pt x="2484" y="46"/>
                  <a:pt x="2484" y="46"/>
                  <a:pt x="2484" y="46"/>
                </a:cubicBezTo>
                <a:cubicBezTo>
                  <a:pt x="2478" y="46"/>
                  <a:pt x="2478" y="46"/>
                  <a:pt x="2478" y="46"/>
                </a:cubicBezTo>
                <a:cubicBezTo>
                  <a:pt x="2435" y="46"/>
                  <a:pt x="2435" y="46"/>
                  <a:pt x="2435" y="46"/>
                </a:cubicBezTo>
                <a:cubicBezTo>
                  <a:pt x="2406" y="46"/>
                  <a:pt x="2378" y="46"/>
                  <a:pt x="2350" y="46"/>
                </a:cubicBezTo>
                <a:cubicBezTo>
                  <a:pt x="2334" y="47"/>
                  <a:pt x="2315" y="47"/>
                  <a:pt x="2294" y="47"/>
                </a:cubicBezTo>
                <a:cubicBezTo>
                  <a:pt x="2239" y="47"/>
                  <a:pt x="2171" y="46"/>
                  <a:pt x="2118" y="46"/>
                </a:cubicBezTo>
                <a:cubicBezTo>
                  <a:pt x="1763" y="41"/>
                  <a:pt x="1419" y="38"/>
                  <a:pt x="1074" y="33"/>
                </a:cubicBezTo>
                <a:cubicBezTo>
                  <a:pt x="901" y="31"/>
                  <a:pt x="729" y="28"/>
                  <a:pt x="555" y="25"/>
                </a:cubicBezTo>
                <a:cubicBezTo>
                  <a:pt x="538" y="25"/>
                  <a:pt x="538" y="25"/>
                  <a:pt x="538" y="25"/>
                </a:cubicBezTo>
                <a:cubicBezTo>
                  <a:pt x="534" y="25"/>
                  <a:pt x="534" y="25"/>
                  <a:pt x="534" y="25"/>
                </a:cubicBezTo>
                <a:cubicBezTo>
                  <a:pt x="532" y="25"/>
                  <a:pt x="532" y="25"/>
                  <a:pt x="532" y="25"/>
                </a:cubicBezTo>
                <a:cubicBezTo>
                  <a:pt x="532" y="25"/>
                  <a:pt x="532" y="25"/>
                  <a:pt x="532" y="25"/>
                </a:cubicBezTo>
                <a:cubicBezTo>
                  <a:pt x="532" y="23"/>
                  <a:pt x="532" y="22"/>
                  <a:pt x="532" y="21"/>
                </a:cubicBezTo>
                <a:cubicBezTo>
                  <a:pt x="532" y="10"/>
                  <a:pt x="532" y="6"/>
                  <a:pt x="532" y="6"/>
                </a:cubicBezTo>
                <a:moveTo>
                  <a:pt x="1554" y="0"/>
                </a:moveTo>
                <a:cubicBezTo>
                  <a:pt x="1114" y="0"/>
                  <a:pt x="875" y="2"/>
                  <a:pt x="782" y="2"/>
                </a:cubicBezTo>
                <a:cubicBezTo>
                  <a:pt x="741" y="3"/>
                  <a:pt x="728" y="3"/>
                  <a:pt x="739" y="3"/>
                </a:cubicBezTo>
                <a:cubicBezTo>
                  <a:pt x="1321" y="9"/>
                  <a:pt x="1908" y="7"/>
                  <a:pt x="2507" y="10"/>
                </a:cubicBezTo>
                <a:cubicBezTo>
                  <a:pt x="2620" y="10"/>
                  <a:pt x="2812" y="11"/>
                  <a:pt x="3044" y="13"/>
                </a:cubicBezTo>
                <a:cubicBezTo>
                  <a:pt x="3045" y="13"/>
                  <a:pt x="3045" y="13"/>
                  <a:pt x="3045" y="13"/>
                </a:cubicBezTo>
                <a:cubicBezTo>
                  <a:pt x="3046" y="13"/>
                  <a:pt x="3046" y="13"/>
                  <a:pt x="3046" y="13"/>
                </a:cubicBezTo>
                <a:cubicBezTo>
                  <a:pt x="3046" y="17"/>
                  <a:pt x="3046" y="22"/>
                  <a:pt x="3046" y="26"/>
                </a:cubicBezTo>
                <a:cubicBezTo>
                  <a:pt x="3046" y="58"/>
                  <a:pt x="3046" y="81"/>
                  <a:pt x="3046" y="97"/>
                </a:cubicBezTo>
                <a:cubicBezTo>
                  <a:pt x="3046" y="103"/>
                  <a:pt x="3046" y="108"/>
                  <a:pt x="3046" y="112"/>
                </a:cubicBezTo>
                <a:cubicBezTo>
                  <a:pt x="3046" y="114"/>
                  <a:pt x="3046" y="116"/>
                  <a:pt x="3046" y="118"/>
                </a:cubicBezTo>
                <a:cubicBezTo>
                  <a:pt x="3046" y="119"/>
                  <a:pt x="3046" y="121"/>
                  <a:pt x="3046" y="122"/>
                </a:cubicBezTo>
                <a:cubicBezTo>
                  <a:pt x="3046" y="122"/>
                  <a:pt x="3046" y="122"/>
                  <a:pt x="3046" y="122"/>
                </a:cubicBezTo>
                <a:cubicBezTo>
                  <a:pt x="3046" y="126"/>
                  <a:pt x="3046" y="128"/>
                  <a:pt x="3046" y="128"/>
                </a:cubicBezTo>
                <a:cubicBezTo>
                  <a:pt x="3046" y="128"/>
                  <a:pt x="3046" y="125"/>
                  <a:pt x="3046" y="122"/>
                </a:cubicBezTo>
                <a:cubicBezTo>
                  <a:pt x="3046" y="122"/>
                  <a:pt x="3046" y="122"/>
                  <a:pt x="3046" y="122"/>
                </a:cubicBezTo>
                <a:cubicBezTo>
                  <a:pt x="3046" y="121"/>
                  <a:pt x="3045" y="119"/>
                  <a:pt x="3045" y="118"/>
                </a:cubicBezTo>
                <a:cubicBezTo>
                  <a:pt x="3045" y="113"/>
                  <a:pt x="3045" y="108"/>
                  <a:pt x="3045" y="108"/>
                </a:cubicBezTo>
                <a:cubicBezTo>
                  <a:pt x="3045" y="108"/>
                  <a:pt x="3045" y="111"/>
                  <a:pt x="3045" y="118"/>
                </a:cubicBezTo>
                <a:cubicBezTo>
                  <a:pt x="3043" y="118"/>
                  <a:pt x="3043" y="118"/>
                  <a:pt x="3043" y="118"/>
                </a:cubicBezTo>
                <a:cubicBezTo>
                  <a:pt x="3037" y="118"/>
                  <a:pt x="3037" y="118"/>
                  <a:pt x="3037" y="118"/>
                </a:cubicBezTo>
                <a:cubicBezTo>
                  <a:pt x="3026" y="118"/>
                  <a:pt x="3026" y="118"/>
                  <a:pt x="3026" y="118"/>
                </a:cubicBezTo>
                <a:cubicBezTo>
                  <a:pt x="3004" y="118"/>
                  <a:pt x="3004" y="118"/>
                  <a:pt x="3004" y="118"/>
                </a:cubicBezTo>
                <a:cubicBezTo>
                  <a:pt x="2959" y="117"/>
                  <a:pt x="2959" y="117"/>
                  <a:pt x="2959" y="117"/>
                </a:cubicBezTo>
                <a:cubicBezTo>
                  <a:pt x="2929" y="117"/>
                  <a:pt x="2899" y="117"/>
                  <a:pt x="2868" y="117"/>
                </a:cubicBezTo>
                <a:cubicBezTo>
                  <a:pt x="2806" y="116"/>
                  <a:pt x="2742" y="116"/>
                  <a:pt x="2677" y="116"/>
                </a:cubicBezTo>
                <a:cubicBezTo>
                  <a:pt x="2547" y="115"/>
                  <a:pt x="2412" y="114"/>
                  <a:pt x="2277" y="113"/>
                </a:cubicBezTo>
                <a:cubicBezTo>
                  <a:pt x="1740" y="110"/>
                  <a:pt x="1208" y="107"/>
                  <a:pt x="1004" y="105"/>
                </a:cubicBezTo>
                <a:cubicBezTo>
                  <a:pt x="972" y="105"/>
                  <a:pt x="941" y="105"/>
                  <a:pt x="909" y="104"/>
                </a:cubicBezTo>
                <a:cubicBezTo>
                  <a:pt x="1008" y="104"/>
                  <a:pt x="1104" y="103"/>
                  <a:pt x="1205" y="102"/>
                </a:cubicBezTo>
                <a:cubicBezTo>
                  <a:pt x="1417" y="101"/>
                  <a:pt x="1656" y="101"/>
                  <a:pt x="1898" y="101"/>
                </a:cubicBezTo>
                <a:cubicBezTo>
                  <a:pt x="1998" y="102"/>
                  <a:pt x="2101" y="103"/>
                  <a:pt x="2208" y="104"/>
                </a:cubicBezTo>
                <a:cubicBezTo>
                  <a:pt x="2251" y="104"/>
                  <a:pt x="2251" y="104"/>
                  <a:pt x="2251" y="104"/>
                </a:cubicBezTo>
                <a:cubicBezTo>
                  <a:pt x="2262" y="105"/>
                  <a:pt x="2262" y="105"/>
                  <a:pt x="2262" y="105"/>
                </a:cubicBezTo>
                <a:cubicBezTo>
                  <a:pt x="2263" y="105"/>
                  <a:pt x="2263" y="105"/>
                  <a:pt x="2263" y="105"/>
                </a:cubicBezTo>
                <a:cubicBezTo>
                  <a:pt x="2263" y="105"/>
                  <a:pt x="2263" y="105"/>
                  <a:pt x="2263" y="105"/>
                </a:cubicBezTo>
                <a:cubicBezTo>
                  <a:pt x="2263" y="105"/>
                  <a:pt x="2263" y="103"/>
                  <a:pt x="2263" y="100"/>
                </a:cubicBezTo>
                <a:cubicBezTo>
                  <a:pt x="2267" y="100"/>
                  <a:pt x="2270" y="100"/>
                  <a:pt x="2274" y="100"/>
                </a:cubicBezTo>
                <a:cubicBezTo>
                  <a:pt x="2316" y="100"/>
                  <a:pt x="2357" y="100"/>
                  <a:pt x="2398" y="100"/>
                </a:cubicBezTo>
                <a:cubicBezTo>
                  <a:pt x="2416" y="99"/>
                  <a:pt x="2434" y="99"/>
                  <a:pt x="2452" y="99"/>
                </a:cubicBezTo>
                <a:cubicBezTo>
                  <a:pt x="2474" y="99"/>
                  <a:pt x="2474" y="99"/>
                  <a:pt x="2474" y="99"/>
                </a:cubicBezTo>
                <a:cubicBezTo>
                  <a:pt x="2485" y="99"/>
                  <a:pt x="2485" y="99"/>
                  <a:pt x="2485" y="99"/>
                </a:cubicBezTo>
                <a:cubicBezTo>
                  <a:pt x="2486" y="99"/>
                  <a:pt x="2486" y="99"/>
                  <a:pt x="2486" y="99"/>
                </a:cubicBezTo>
                <a:cubicBezTo>
                  <a:pt x="2487" y="99"/>
                  <a:pt x="2487" y="99"/>
                  <a:pt x="2487" y="99"/>
                </a:cubicBezTo>
                <a:cubicBezTo>
                  <a:pt x="2487" y="95"/>
                  <a:pt x="2487" y="94"/>
                  <a:pt x="2487" y="94"/>
                </a:cubicBezTo>
                <a:cubicBezTo>
                  <a:pt x="2487" y="94"/>
                  <a:pt x="2487" y="96"/>
                  <a:pt x="2487" y="99"/>
                </a:cubicBezTo>
                <a:cubicBezTo>
                  <a:pt x="2487" y="99"/>
                  <a:pt x="2487" y="100"/>
                  <a:pt x="2487" y="100"/>
                </a:cubicBezTo>
                <a:cubicBezTo>
                  <a:pt x="2487" y="100"/>
                  <a:pt x="2487" y="100"/>
                  <a:pt x="2487" y="101"/>
                </a:cubicBezTo>
                <a:cubicBezTo>
                  <a:pt x="2487" y="102"/>
                  <a:pt x="2487" y="104"/>
                  <a:pt x="2487" y="104"/>
                </a:cubicBezTo>
                <a:cubicBezTo>
                  <a:pt x="2487" y="104"/>
                  <a:pt x="2487" y="103"/>
                  <a:pt x="2487" y="101"/>
                </a:cubicBezTo>
                <a:cubicBezTo>
                  <a:pt x="2487" y="100"/>
                  <a:pt x="2487" y="100"/>
                  <a:pt x="2487" y="100"/>
                </a:cubicBezTo>
                <a:cubicBezTo>
                  <a:pt x="2487" y="96"/>
                  <a:pt x="2487" y="87"/>
                  <a:pt x="2487" y="70"/>
                </a:cubicBezTo>
                <a:cubicBezTo>
                  <a:pt x="2487" y="72"/>
                  <a:pt x="2487" y="74"/>
                  <a:pt x="2487" y="76"/>
                </a:cubicBezTo>
                <a:cubicBezTo>
                  <a:pt x="2487" y="87"/>
                  <a:pt x="2487" y="98"/>
                  <a:pt x="2487" y="98"/>
                </a:cubicBezTo>
                <a:cubicBezTo>
                  <a:pt x="2487" y="98"/>
                  <a:pt x="2487" y="95"/>
                  <a:pt x="2487" y="90"/>
                </a:cubicBezTo>
                <a:cubicBezTo>
                  <a:pt x="2487" y="90"/>
                  <a:pt x="2487" y="90"/>
                  <a:pt x="2487" y="90"/>
                </a:cubicBezTo>
                <a:cubicBezTo>
                  <a:pt x="2487" y="90"/>
                  <a:pt x="2487" y="90"/>
                  <a:pt x="2487" y="90"/>
                </a:cubicBezTo>
                <a:cubicBezTo>
                  <a:pt x="2487" y="90"/>
                  <a:pt x="2487" y="90"/>
                  <a:pt x="2487" y="90"/>
                </a:cubicBezTo>
                <a:cubicBezTo>
                  <a:pt x="2486" y="90"/>
                  <a:pt x="2486" y="90"/>
                  <a:pt x="2486" y="90"/>
                </a:cubicBezTo>
                <a:cubicBezTo>
                  <a:pt x="2486" y="90"/>
                  <a:pt x="2486" y="90"/>
                  <a:pt x="2486" y="90"/>
                </a:cubicBezTo>
                <a:cubicBezTo>
                  <a:pt x="2484" y="90"/>
                  <a:pt x="2484" y="90"/>
                  <a:pt x="2484" y="90"/>
                </a:cubicBezTo>
                <a:cubicBezTo>
                  <a:pt x="2465" y="90"/>
                  <a:pt x="2465" y="90"/>
                  <a:pt x="2465" y="90"/>
                </a:cubicBezTo>
                <a:cubicBezTo>
                  <a:pt x="2427" y="90"/>
                  <a:pt x="2427" y="90"/>
                  <a:pt x="2427" y="90"/>
                </a:cubicBezTo>
                <a:cubicBezTo>
                  <a:pt x="2397" y="90"/>
                  <a:pt x="2365" y="90"/>
                  <a:pt x="2333" y="90"/>
                </a:cubicBezTo>
                <a:cubicBezTo>
                  <a:pt x="2310" y="90"/>
                  <a:pt x="2287" y="90"/>
                  <a:pt x="2263" y="90"/>
                </a:cubicBezTo>
                <a:cubicBezTo>
                  <a:pt x="2263" y="88"/>
                  <a:pt x="2263" y="87"/>
                  <a:pt x="2263" y="86"/>
                </a:cubicBezTo>
                <a:cubicBezTo>
                  <a:pt x="2263" y="85"/>
                  <a:pt x="2263" y="85"/>
                  <a:pt x="2263" y="84"/>
                </a:cubicBezTo>
                <a:cubicBezTo>
                  <a:pt x="2263" y="83"/>
                  <a:pt x="2263" y="82"/>
                  <a:pt x="2263" y="82"/>
                </a:cubicBezTo>
                <a:cubicBezTo>
                  <a:pt x="2263" y="81"/>
                  <a:pt x="2263" y="81"/>
                  <a:pt x="2263" y="80"/>
                </a:cubicBezTo>
                <a:cubicBezTo>
                  <a:pt x="2263" y="73"/>
                  <a:pt x="2263" y="66"/>
                  <a:pt x="2263" y="66"/>
                </a:cubicBezTo>
                <a:cubicBezTo>
                  <a:pt x="2263" y="66"/>
                  <a:pt x="2263" y="68"/>
                  <a:pt x="2263" y="73"/>
                </a:cubicBezTo>
                <a:cubicBezTo>
                  <a:pt x="2263" y="73"/>
                  <a:pt x="2263" y="73"/>
                  <a:pt x="2263" y="73"/>
                </a:cubicBezTo>
                <a:cubicBezTo>
                  <a:pt x="2260" y="73"/>
                  <a:pt x="2260" y="73"/>
                  <a:pt x="2260" y="73"/>
                </a:cubicBezTo>
                <a:cubicBezTo>
                  <a:pt x="2254" y="73"/>
                  <a:pt x="2254" y="73"/>
                  <a:pt x="2254" y="73"/>
                </a:cubicBezTo>
                <a:cubicBezTo>
                  <a:pt x="2233" y="73"/>
                  <a:pt x="2233" y="73"/>
                  <a:pt x="2233" y="73"/>
                </a:cubicBezTo>
                <a:cubicBezTo>
                  <a:pt x="2147" y="71"/>
                  <a:pt x="2147" y="71"/>
                  <a:pt x="2147" y="71"/>
                </a:cubicBezTo>
                <a:cubicBezTo>
                  <a:pt x="2089" y="70"/>
                  <a:pt x="2031" y="70"/>
                  <a:pt x="1973" y="69"/>
                </a:cubicBezTo>
                <a:cubicBezTo>
                  <a:pt x="1856" y="67"/>
                  <a:pt x="1739" y="65"/>
                  <a:pt x="1620" y="64"/>
                </a:cubicBezTo>
                <a:cubicBezTo>
                  <a:pt x="1614" y="64"/>
                  <a:pt x="1607" y="64"/>
                  <a:pt x="1601" y="64"/>
                </a:cubicBezTo>
                <a:cubicBezTo>
                  <a:pt x="1370" y="61"/>
                  <a:pt x="1134" y="59"/>
                  <a:pt x="895" y="56"/>
                </a:cubicBezTo>
                <a:cubicBezTo>
                  <a:pt x="775" y="55"/>
                  <a:pt x="654" y="54"/>
                  <a:pt x="531" y="52"/>
                </a:cubicBezTo>
                <a:cubicBezTo>
                  <a:pt x="531" y="54"/>
                  <a:pt x="531" y="57"/>
                  <a:pt x="531" y="59"/>
                </a:cubicBezTo>
                <a:cubicBezTo>
                  <a:pt x="531" y="59"/>
                  <a:pt x="531" y="59"/>
                  <a:pt x="531" y="59"/>
                </a:cubicBezTo>
                <a:cubicBezTo>
                  <a:pt x="531" y="60"/>
                  <a:pt x="531" y="60"/>
                  <a:pt x="531" y="60"/>
                </a:cubicBezTo>
                <a:cubicBezTo>
                  <a:pt x="531" y="62"/>
                  <a:pt x="531" y="63"/>
                  <a:pt x="531" y="64"/>
                </a:cubicBezTo>
                <a:cubicBezTo>
                  <a:pt x="620" y="65"/>
                  <a:pt x="710" y="66"/>
                  <a:pt x="799" y="66"/>
                </a:cubicBezTo>
                <a:cubicBezTo>
                  <a:pt x="1002" y="68"/>
                  <a:pt x="1178" y="69"/>
                  <a:pt x="1375" y="71"/>
                </a:cubicBezTo>
                <a:cubicBezTo>
                  <a:pt x="1669" y="74"/>
                  <a:pt x="1878" y="78"/>
                  <a:pt x="2143" y="83"/>
                </a:cubicBezTo>
                <a:cubicBezTo>
                  <a:pt x="2172" y="83"/>
                  <a:pt x="2203" y="84"/>
                  <a:pt x="2236" y="84"/>
                </a:cubicBezTo>
                <a:cubicBezTo>
                  <a:pt x="2260" y="84"/>
                  <a:pt x="2260" y="84"/>
                  <a:pt x="2260" y="84"/>
                </a:cubicBezTo>
                <a:cubicBezTo>
                  <a:pt x="2263" y="85"/>
                  <a:pt x="2263" y="85"/>
                  <a:pt x="2263" y="85"/>
                </a:cubicBezTo>
                <a:cubicBezTo>
                  <a:pt x="2263" y="83"/>
                  <a:pt x="2263" y="83"/>
                  <a:pt x="2263" y="83"/>
                </a:cubicBezTo>
                <a:cubicBezTo>
                  <a:pt x="2263" y="83"/>
                  <a:pt x="2263" y="85"/>
                  <a:pt x="2263" y="88"/>
                </a:cubicBezTo>
                <a:cubicBezTo>
                  <a:pt x="2263" y="89"/>
                  <a:pt x="2263" y="89"/>
                  <a:pt x="2263" y="90"/>
                </a:cubicBezTo>
                <a:cubicBezTo>
                  <a:pt x="2198" y="90"/>
                  <a:pt x="2130" y="90"/>
                  <a:pt x="2062" y="90"/>
                </a:cubicBezTo>
                <a:cubicBezTo>
                  <a:pt x="1969" y="89"/>
                  <a:pt x="1875" y="89"/>
                  <a:pt x="1783" y="89"/>
                </a:cubicBezTo>
                <a:cubicBezTo>
                  <a:pt x="1694" y="89"/>
                  <a:pt x="1608" y="89"/>
                  <a:pt x="1528" y="90"/>
                </a:cubicBezTo>
                <a:cubicBezTo>
                  <a:pt x="1393" y="89"/>
                  <a:pt x="1306" y="88"/>
                  <a:pt x="1202" y="87"/>
                </a:cubicBezTo>
                <a:cubicBezTo>
                  <a:pt x="1108" y="88"/>
                  <a:pt x="933" y="89"/>
                  <a:pt x="950" y="90"/>
                </a:cubicBezTo>
                <a:cubicBezTo>
                  <a:pt x="943" y="90"/>
                  <a:pt x="980" y="91"/>
                  <a:pt x="1025" y="92"/>
                </a:cubicBezTo>
                <a:cubicBezTo>
                  <a:pt x="860" y="92"/>
                  <a:pt x="696" y="92"/>
                  <a:pt x="531" y="92"/>
                </a:cubicBezTo>
                <a:cubicBezTo>
                  <a:pt x="531" y="95"/>
                  <a:pt x="531" y="98"/>
                  <a:pt x="531" y="101"/>
                </a:cubicBezTo>
                <a:cubicBezTo>
                  <a:pt x="531" y="101"/>
                  <a:pt x="531" y="101"/>
                  <a:pt x="531" y="101"/>
                </a:cubicBezTo>
                <a:cubicBezTo>
                  <a:pt x="531" y="98"/>
                  <a:pt x="531" y="95"/>
                  <a:pt x="531" y="92"/>
                </a:cubicBezTo>
                <a:cubicBezTo>
                  <a:pt x="449" y="92"/>
                  <a:pt x="367" y="92"/>
                  <a:pt x="285" y="92"/>
                </a:cubicBezTo>
                <a:cubicBezTo>
                  <a:pt x="15" y="93"/>
                  <a:pt x="15" y="93"/>
                  <a:pt x="15" y="93"/>
                </a:cubicBezTo>
                <a:cubicBezTo>
                  <a:pt x="7" y="93"/>
                  <a:pt x="7" y="93"/>
                  <a:pt x="7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9"/>
                  <a:pt x="1" y="104"/>
                  <a:pt x="1" y="108"/>
                </a:cubicBezTo>
                <a:cubicBezTo>
                  <a:pt x="1" y="108"/>
                  <a:pt x="1" y="108"/>
                  <a:pt x="1" y="108"/>
                </a:cubicBezTo>
                <a:cubicBezTo>
                  <a:pt x="1" y="110"/>
                  <a:pt x="1" y="111"/>
                  <a:pt x="1" y="113"/>
                </a:cubicBezTo>
                <a:cubicBezTo>
                  <a:pt x="1" y="117"/>
                  <a:pt x="1" y="119"/>
                  <a:pt x="1" y="119"/>
                </a:cubicBezTo>
                <a:cubicBezTo>
                  <a:pt x="1" y="119"/>
                  <a:pt x="1" y="117"/>
                  <a:pt x="1" y="113"/>
                </a:cubicBezTo>
                <a:cubicBezTo>
                  <a:pt x="1" y="111"/>
                  <a:pt x="1" y="110"/>
                  <a:pt x="1" y="108"/>
                </a:cubicBezTo>
                <a:cubicBezTo>
                  <a:pt x="1" y="108"/>
                  <a:pt x="1" y="108"/>
                  <a:pt x="1" y="108"/>
                </a:cubicBezTo>
                <a:cubicBezTo>
                  <a:pt x="1" y="108"/>
                  <a:pt x="1" y="107"/>
                  <a:pt x="1" y="106"/>
                </a:cubicBezTo>
                <a:cubicBezTo>
                  <a:pt x="2" y="106"/>
                  <a:pt x="2" y="106"/>
                  <a:pt x="2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119" y="106"/>
                  <a:pt x="184" y="106"/>
                  <a:pt x="249" y="106"/>
                </a:cubicBezTo>
                <a:cubicBezTo>
                  <a:pt x="342" y="106"/>
                  <a:pt x="436" y="105"/>
                  <a:pt x="531" y="105"/>
                </a:cubicBezTo>
                <a:cubicBezTo>
                  <a:pt x="531" y="109"/>
                  <a:pt x="531" y="112"/>
                  <a:pt x="531" y="112"/>
                </a:cubicBezTo>
                <a:cubicBezTo>
                  <a:pt x="531" y="112"/>
                  <a:pt x="531" y="111"/>
                  <a:pt x="531" y="110"/>
                </a:cubicBezTo>
                <a:cubicBezTo>
                  <a:pt x="532" y="110"/>
                  <a:pt x="532" y="110"/>
                  <a:pt x="532" y="110"/>
                </a:cubicBezTo>
                <a:cubicBezTo>
                  <a:pt x="540" y="110"/>
                  <a:pt x="540" y="110"/>
                  <a:pt x="540" y="110"/>
                </a:cubicBezTo>
                <a:cubicBezTo>
                  <a:pt x="573" y="111"/>
                  <a:pt x="573" y="111"/>
                  <a:pt x="573" y="111"/>
                </a:cubicBezTo>
                <a:cubicBezTo>
                  <a:pt x="639" y="111"/>
                  <a:pt x="639" y="111"/>
                  <a:pt x="639" y="111"/>
                </a:cubicBezTo>
                <a:cubicBezTo>
                  <a:pt x="771" y="112"/>
                  <a:pt x="771" y="112"/>
                  <a:pt x="771" y="112"/>
                </a:cubicBezTo>
                <a:cubicBezTo>
                  <a:pt x="859" y="113"/>
                  <a:pt x="948" y="113"/>
                  <a:pt x="1037" y="114"/>
                </a:cubicBezTo>
                <a:cubicBezTo>
                  <a:pt x="1263" y="116"/>
                  <a:pt x="1791" y="119"/>
                  <a:pt x="2306" y="122"/>
                </a:cubicBezTo>
                <a:cubicBezTo>
                  <a:pt x="2326" y="122"/>
                  <a:pt x="2347" y="122"/>
                  <a:pt x="2368" y="123"/>
                </a:cubicBezTo>
                <a:cubicBezTo>
                  <a:pt x="2368" y="123"/>
                  <a:pt x="2368" y="123"/>
                  <a:pt x="2368" y="123"/>
                </a:cubicBezTo>
                <a:cubicBezTo>
                  <a:pt x="2604" y="124"/>
                  <a:pt x="2835" y="125"/>
                  <a:pt x="3030" y="126"/>
                </a:cubicBezTo>
                <a:cubicBezTo>
                  <a:pt x="3040" y="126"/>
                  <a:pt x="3040" y="126"/>
                  <a:pt x="3040" y="126"/>
                </a:cubicBezTo>
                <a:cubicBezTo>
                  <a:pt x="3045" y="126"/>
                  <a:pt x="3045" y="126"/>
                  <a:pt x="3045" y="126"/>
                </a:cubicBezTo>
                <a:cubicBezTo>
                  <a:pt x="3045" y="126"/>
                  <a:pt x="3045" y="126"/>
                  <a:pt x="3045" y="126"/>
                </a:cubicBezTo>
                <a:cubicBezTo>
                  <a:pt x="3045" y="125"/>
                  <a:pt x="3045" y="123"/>
                  <a:pt x="3045" y="122"/>
                </a:cubicBezTo>
                <a:cubicBezTo>
                  <a:pt x="3045" y="122"/>
                  <a:pt x="3045" y="122"/>
                  <a:pt x="3045" y="122"/>
                </a:cubicBezTo>
                <a:cubicBezTo>
                  <a:pt x="3045" y="117"/>
                  <a:pt x="3045" y="115"/>
                  <a:pt x="3045" y="115"/>
                </a:cubicBezTo>
                <a:cubicBezTo>
                  <a:pt x="3045" y="115"/>
                  <a:pt x="3045" y="118"/>
                  <a:pt x="3045" y="122"/>
                </a:cubicBezTo>
                <a:cubicBezTo>
                  <a:pt x="3045" y="122"/>
                  <a:pt x="3045" y="122"/>
                  <a:pt x="3045" y="122"/>
                </a:cubicBezTo>
                <a:cubicBezTo>
                  <a:pt x="3045" y="124"/>
                  <a:pt x="3046" y="125"/>
                  <a:pt x="3046" y="126"/>
                </a:cubicBezTo>
                <a:cubicBezTo>
                  <a:pt x="3046" y="128"/>
                  <a:pt x="3046" y="130"/>
                  <a:pt x="3046" y="132"/>
                </a:cubicBezTo>
                <a:cubicBezTo>
                  <a:pt x="3046" y="135"/>
                  <a:pt x="3046" y="137"/>
                  <a:pt x="3046" y="137"/>
                </a:cubicBezTo>
                <a:cubicBezTo>
                  <a:pt x="3046" y="137"/>
                  <a:pt x="3046" y="136"/>
                  <a:pt x="3046" y="132"/>
                </a:cubicBezTo>
                <a:cubicBezTo>
                  <a:pt x="3046" y="129"/>
                  <a:pt x="3046" y="126"/>
                  <a:pt x="3046" y="122"/>
                </a:cubicBezTo>
                <a:cubicBezTo>
                  <a:pt x="3046" y="122"/>
                  <a:pt x="3046" y="122"/>
                  <a:pt x="3046" y="122"/>
                </a:cubicBezTo>
                <a:cubicBezTo>
                  <a:pt x="3046" y="121"/>
                  <a:pt x="3046" y="119"/>
                  <a:pt x="3046" y="118"/>
                </a:cubicBezTo>
                <a:cubicBezTo>
                  <a:pt x="3046" y="113"/>
                  <a:pt x="3046" y="107"/>
                  <a:pt x="3046" y="99"/>
                </a:cubicBezTo>
                <a:cubicBezTo>
                  <a:pt x="3046" y="89"/>
                  <a:pt x="3046" y="77"/>
                  <a:pt x="3046" y="62"/>
                </a:cubicBezTo>
                <a:cubicBezTo>
                  <a:pt x="3046" y="46"/>
                  <a:pt x="3046" y="27"/>
                  <a:pt x="3046" y="5"/>
                </a:cubicBezTo>
                <a:cubicBezTo>
                  <a:pt x="3046" y="5"/>
                  <a:pt x="3046" y="5"/>
                  <a:pt x="3046" y="5"/>
                </a:cubicBezTo>
                <a:cubicBezTo>
                  <a:pt x="3045" y="5"/>
                  <a:pt x="3045" y="5"/>
                  <a:pt x="3045" y="5"/>
                </a:cubicBezTo>
                <a:cubicBezTo>
                  <a:pt x="3042" y="5"/>
                  <a:pt x="3042" y="5"/>
                  <a:pt x="3042" y="5"/>
                </a:cubicBezTo>
                <a:cubicBezTo>
                  <a:pt x="3023" y="5"/>
                  <a:pt x="3023" y="5"/>
                  <a:pt x="3023" y="5"/>
                </a:cubicBezTo>
                <a:cubicBezTo>
                  <a:pt x="3010" y="4"/>
                  <a:pt x="2997" y="4"/>
                  <a:pt x="2985" y="4"/>
                </a:cubicBezTo>
                <a:cubicBezTo>
                  <a:pt x="2959" y="4"/>
                  <a:pt x="2935" y="4"/>
                  <a:pt x="2912" y="4"/>
                </a:cubicBezTo>
                <a:cubicBezTo>
                  <a:pt x="2864" y="3"/>
                  <a:pt x="2821" y="3"/>
                  <a:pt x="2781" y="3"/>
                </a:cubicBezTo>
                <a:cubicBezTo>
                  <a:pt x="2701" y="2"/>
                  <a:pt x="2637" y="2"/>
                  <a:pt x="2593" y="2"/>
                </a:cubicBezTo>
                <a:cubicBezTo>
                  <a:pt x="2164" y="1"/>
                  <a:pt x="1822" y="0"/>
                  <a:pt x="1554" y="0"/>
                </a:cubicBezTo>
              </a:path>
            </a:pathLst>
          </a:custGeom>
          <a:solidFill>
            <a:srgbClr val="F9F9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PA_文本框 83"/>
          <p:cNvSpPr txBox="1"/>
          <p:nvPr>
            <p:custDataLst>
              <p:tags r:id="rId14"/>
            </p:custDataLst>
          </p:nvPr>
        </p:nvSpPr>
        <p:spPr>
          <a:xfrm>
            <a:off x="531424" y="1939896"/>
            <a:ext cx="647164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5400" b="1" dirty="0">
                <a:blipFill dpi="0" rotWithShape="1">
                  <a:blip r:embed="rId15"/>
                  <a:srcRect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简约清爽手绘风</a:t>
            </a:r>
            <a:r>
              <a:rPr lang="en-US" altLang="zh-CN" sz="5400" b="1" dirty="0">
                <a:blipFill dpi="0" rotWithShape="1">
                  <a:blip r:embed="rId15"/>
                  <a:srcRect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endParaRPr lang="zh-CN" altLang="en-US" sz="5400" b="1" dirty="0">
              <a:blipFill dpi="0" rotWithShape="1">
                <a:blip r:embed="rId15"/>
                <a:srcRect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PA_矩形 84"/>
          <p:cNvSpPr/>
          <p:nvPr>
            <p:custDataLst>
              <p:tags r:id="rId16"/>
            </p:custDataLst>
          </p:nvPr>
        </p:nvSpPr>
        <p:spPr>
          <a:xfrm flipV="1">
            <a:off x="756064" y="2953080"/>
            <a:ext cx="5833196" cy="45719"/>
          </a:xfrm>
          <a:prstGeom prst="rect">
            <a:avLst/>
          </a:prstGeom>
          <a:blipFill>
            <a:blip r:embed="rId1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15"/>
                <a:stretch>
                  <a:fillRect/>
                </a:stretch>
              </a:blipFill>
            </a:endParaRPr>
          </a:p>
        </p:txBody>
      </p:sp>
      <p:sp>
        <p:nvSpPr>
          <p:cNvPr id="86" name="PA_文本框 85"/>
          <p:cNvSpPr txBox="1"/>
          <p:nvPr>
            <p:custDataLst>
              <p:tags r:id="rId17"/>
            </p:custDataLst>
          </p:nvPr>
        </p:nvSpPr>
        <p:spPr>
          <a:xfrm>
            <a:off x="608349" y="3137907"/>
            <a:ext cx="51139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工作总结 </a:t>
            </a:r>
            <a:r>
              <a:rPr lang="en-US" altLang="zh-CN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述职汇报 </a:t>
            </a:r>
            <a:r>
              <a:rPr lang="en-US" altLang="zh-CN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论文答辩 </a:t>
            </a:r>
            <a:r>
              <a:rPr lang="en-US" altLang="zh-CN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产品介绍</a:t>
            </a:r>
            <a:endParaRPr lang="zh-CN" altLang="en-US" sz="20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PA_文本框 86"/>
          <p:cNvSpPr txBox="1"/>
          <p:nvPr>
            <p:custDataLst>
              <p:tags r:id="rId18"/>
            </p:custDataLst>
          </p:nvPr>
        </p:nvSpPr>
        <p:spPr>
          <a:xfrm>
            <a:off x="681608" y="3572361"/>
            <a:ext cx="525784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Add your text here 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Bradley Hand ITC" panose="03070402050302030203" pitchFamily="66" charset="0"/>
                <a:ea typeface="叶根友小京楷简体" panose="02010601030101010101" pitchFamily="2" charset="-122"/>
              </a:rPr>
              <a:t>Add your text here</a:t>
            </a:r>
            <a:endParaRPr lang="zh-CN" altLang="en-US" sz="1600" dirty="0">
              <a:solidFill>
                <a:schemeClr val="tx1">
                  <a:lumMod val="50000"/>
                  <a:lumOff val="50000"/>
                </a:schemeClr>
              </a:solidFill>
              <a:latin typeface="Bradley Hand ITC" panose="03070402050302030203" pitchFamily="66" charset="0"/>
              <a:ea typeface="叶根友小京楷简体" panose="02010601030101010101" pitchFamily="2" charset="-122"/>
            </a:endParaRPr>
          </a:p>
        </p:txBody>
      </p:sp>
      <p:grpSp>
        <p:nvGrpSpPr>
          <p:cNvPr id="91" name="组合 90"/>
          <p:cNvGrpSpPr/>
          <p:nvPr/>
        </p:nvGrpSpPr>
        <p:grpSpPr>
          <a:xfrm>
            <a:off x="6006642" y="633500"/>
            <a:ext cx="5268776" cy="5446625"/>
            <a:chOff x="2413000" y="1809750"/>
            <a:chExt cx="752476" cy="777876"/>
          </a:xfrm>
        </p:grpSpPr>
        <p:sp>
          <p:nvSpPr>
            <p:cNvPr id="92" name="Freeform 17"/>
            <p:cNvSpPr/>
            <p:nvPr/>
          </p:nvSpPr>
          <p:spPr bwMode="auto">
            <a:xfrm>
              <a:off x="2990851" y="2346325"/>
              <a:ext cx="19050" cy="36513"/>
            </a:xfrm>
            <a:custGeom>
              <a:avLst/>
              <a:gdLst>
                <a:gd name="T0" fmla="*/ 13 w 19"/>
                <a:gd name="T1" fmla="*/ 16 h 38"/>
                <a:gd name="T2" fmla="*/ 2 w 19"/>
                <a:gd name="T3" fmla="*/ 36 h 38"/>
                <a:gd name="T4" fmla="*/ 0 w 19"/>
                <a:gd name="T5" fmla="*/ 37 h 38"/>
                <a:gd name="T6" fmla="*/ 13 w 19"/>
                <a:gd name="T7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38">
                  <a:moveTo>
                    <a:pt x="13" y="16"/>
                  </a:moveTo>
                  <a:cubicBezTo>
                    <a:pt x="10" y="25"/>
                    <a:pt x="1" y="38"/>
                    <a:pt x="2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5" y="31"/>
                    <a:pt x="19" y="0"/>
                    <a:pt x="13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18"/>
            <p:cNvSpPr/>
            <p:nvPr/>
          </p:nvSpPr>
          <p:spPr bwMode="auto">
            <a:xfrm>
              <a:off x="3005138" y="2346325"/>
              <a:ext cx="7938" cy="22225"/>
            </a:xfrm>
            <a:custGeom>
              <a:avLst/>
              <a:gdLst>
                <a:gd name="T0" fmla="*/ 4 w 9"/>
                <a:gd name="T1" fmla="*/ 14 h 22"/>
                <a:gd name="T2" fmla="*/ 3 w 9"/>
                <a:gd name="T3" fmla="*/ 14 h 22"/>
                <a:gd name="T4" fmla="*/ 7 w 9"/>
                <a:gd name="T5" fmla="*/ 4 h 22"/>
                <a:gd name="T6" fmla="*/ 4 w 9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2">
                  <a:moveTo>
                    <a:pt x="4" y="14"/>
                  </a:moveTo>
                  <a:cubicBezTo>
                    <a:pt x="0" y="22"/>
                    <a:pt x="3" y="16"/>
                    <a:pt x="3" y="14"/>
                  </a:cubicBezTo>
                  <a:cubicBezTo>
                    <a:pt x="5" y="11"/>
                    <a:pt x="6" y="7"/>
                    <a:pt x="7" y="4"/>
                  </a:cubicBezTo>
                  <a:cubicBezTo>
                    <a:pt x="9" y="0"/>
                    <a:pt x="6" y="10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19"/>
            <p:cNvSpPr/>
            <p:nvPr/>
          </p:nvSpPr>
          <p:spPr bwMode="auto">
            <a:xfrm>
              <a:off x="3009901" y="2363788"/>
              <a:ext cx="6350" cy="12700"/>
            </a:xfrm>
            <a:custGeom>
              <a:avLst/>
              <a:gdLst>
                <a:gd name="T0" fmla="*/ 4 w 6"/>
                <a:gd name="T1" fmla="*/ 4 h 12"/>
                <a:gd name="T2" fmla="*/ 6 w 6"/>
                <a:gd name="T3" fmla="*/ 1 h 12"/>
                <a:gd name="T4" fmla="*/ 1 w 6"/>
                <a:gd name="T5" fmla="*/ 12 h 12"/>
                <a:gd name="T6" fmla="*/ 5 w 6"/>
                <a:gd name="T7" fmla="*/ 0 h 12"/>
                <a:gd name="T8" fmla="*/ 4 w 6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2">
                  <a:moveTo>
                    <a:pt x="4" y="4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2" y="9"/>
                    <a:pt x="1" y="12"/>
                  </a:cubicBezTo>
                  <a:cubicBezTo>
                    <a:pt x="0" y="12"/>
                    <a:pt x="2" y="6"/>
                    <a:pt x="5" y="0"/>
                  </a:cubicBezTo>
                  <a:cubicBezTo>
                    <a:pt x="5" y="1"/>
                    <a:pt x="2" y="8"/>
                    <a:pt x="4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0"/>
            <p:cNvSpPr/>
            <p:nvPr/>
          </p:nvSpPr>
          <p:spPr bwMode="auto">
            <a:xfrm>
              <a:off x="2862263" y="2139950"/>
              <a:ext cx="130175" cy="315913"/>
            </a:xfrm>
            <a:custGeom>
              <a:avLst/>
              <a:gdLst>
                <a:gd name="T0" fmla="*/ 76 w 132"/>
                <a:gd name="T1" fmla="*/ 284 h 318"/>
                <a:gd name="T2" fmla="*/ 79 w 132"/>
                <a:gd name="T3" fmla="*/ 258 h 318"/>
                <a:gd name="T4" fmla="*/ 79 w 132"/>
                <a:gd name="T5" fmla="*/ 258 h 318"/>
                <a:gd name="T6" fmla="*/ 86 w 132"/>
                <a:gd name="T7" fmla="*/ 261 h 318"/>
                <a:gd name="T8" fmla="*/ 81 w 132"/>
                <a:gd name="T9" fmla="*/ 268 h 318"/>
                <a:gd name="T10" fmla="*/ 71 w 132"/>
                <a:gd name="T11" fmla="*/ 283 h 318"/>
                <a:gd name="T12" fmla="*/ 59 w 132"/>
                <a:gd name="T13" fmla="*/ 304 h 318"/>
                <a:gd name="T14" fmla="*/ 58 w 132"/>
                <a:gd name="T15" fmla="*/ 305 h 318"/>
                <a:gd name="T16" fmla="*/ 46 w 132"/>
                <a:gd name="T17" fmla="*/ 301 h 318"/>
                <a:gd name="T18" fmla="*/ 47 w 132"/>
                <a:gd name="T19" fmla="*/ 297 h 318"/>
                <a:gd name="T20" fmla="*/ 54 w 132"/>
                <a:gd name="T21" fmla="*/ 235 h 318"/>
                <a:gd name="T22" fmla="*/ 55 w 132"/>
                <a:gd name="T23" fmla="*/ 230 h 318"/>
                <a:gd name="T24" fmla="*/ 65 w 132"/>
                <a:gd name="T25" fmla="*/ 234 h 318"/>
                <a:gd name="T26" fmla="*/ 63 w 132"/>
                <a:gd name="T27" fmla="*/ 239 h 318"/>
                <a:gd name="T28" fmla="*/ 29 w 132"/>
                <a:gd name="T29" fmla="*/ 304 h 318"/>
                <a:gd name="T30" fmla="*/ 23 w 132"/>
                <a:gd name="T31" fmla="*/ 316 h 318"/>
                <a:gd name="T32" fmla="*/ 22 w 132"/>
                <a:gd name="T33" fmla="*/ 317 h 318"/>
                <a:gd name="T34" fmla="*/ 10 w 132"/>
                <a:gd name="T35" fmla="*/ 313 h 318"/>
                <a:gd name="T36" fmla="*/ 28 w 132"/>
                <a:gd name="T37" fmla="*/ 236 h 318"/>
                <a:gd name="T38" fmla="*/ 44 w 132"/>
                <a:gd name="T39" fmla="*/ 192 h 318"/>
                <a:gd name="T40" fmla="*/ 52 w 132"/>
                <a:gd name="T41" fmla="*/ 171 h 318"/>
                <a:gd name="T42" fmla="*/ 53 w 132"/>
                <a:gd name="T43" fmla="*/ 166 h 318"/>
                <a:gd name="T44" fmla="*/ 59 w 132"/>
                <a:gd name="T45" fmla="*/ 171 h 318"/>
                <a:gd name="T46" fmla="*/ 59 w 132"/>
                <a:gd name="T47" fmla="*/ 171 h 318"/>
                <a:gd name="T48" fmla="*/ 40 w 132"/>
                <a:gd name="T49" fmla="*/ 196 h 318"/>
                <a:gd name="T50" fmla="*/ 21 w 132"/>
                <a:gd name="T51" fmla="*/ 239 h 318"/>
                <a:gd name="T52" fmla="*/ 12 w 132"/>
                <a:gd name="T53" fmla="*/ 237 h 318"/>
                <a:gd name="T54" fmla="*/ 12 w 132"/>
                <a:gd name="T55" fmla="*/ 237 h 318"/>
                <a:gd name="T56" fmla="*/ 12 w 132"/>
                <a:gd name="T57" fmla="*/ 233 h 318"/>
                <a:gd name="T58" fmla="*/ 11 w 132"/>
                <a:gd name="T59" fmla="*/ 203 h 318"/>
                <a:gd name="T60" fmla="*/ 11 w 132"/>
                <a:gd name="T61" fmla="*/ 198 h 318"/>
                <a:gd name="T62" fmla="*/ 58 w 132"/>
                <a:gd name="T63" fmla="*/ 95 h 318"/>
                <a:gd name="T64" fmla="*/ 95 w 132"/>
                <a:gd name="T65" fmla="*/ 55 h 318"/>
                <a:gd name="T66" fmla="*/ 132 w 132"/>
                <a:gd name="T67" fmla="*/ 0 h 318"/>
                <a:gd name="T68" fmla="*/ 20 w 132"/>
                <a:gd name="T69" fmla="*/ 193 h 318"/>
                <a:gd name="T70" fmla="*/ 19 w 132"/>
                <a:gd name="T71" fmla="*/ 237 h 318"/>
                <a:gd name="T72" fmla="*/ 44 w 132"/>
                <a:gd name="T73" fmla="*/ 181 h 318"/>
                <a:gd name="T74" fmla="*/ 56 w 132"/>
                <a:gd name="T75" fmla="*/ 166 h 318"/>
                <a:gd name="T76" fmla="*/ 53 w 132"/>
                <a:gd name="T77" fmla="*/ 180 h 318"/>
                <a:gd name="T78" fmla="*/ 22 w 132"/>
                <a:gd name="T79" fmla="*/ 284 h 318"/>
                <a:gd name="T80" fmla="*/ 19 w 132"/>
                <a:gd name="T81" fmla="*/ 305 h 318"/>
                <a:gd name="T82" fmla="*/ 28 w 132"/>
                <a:gd name="T83" fmla="*/ 294 h 318"/>
                <a:gd name="T84" fmla="*/ 56 w 132"/>
                <a:gd name="T85" fmla="*/ 238 h 318"/>
                <a:gd name="T86" fmla="*/ 57 w 132"/>
                <a:gd name="T87" fmla="*/ 262 h 318"/>
                <a:gd name="T88" fmla="*/ 55 w 132"/>
                <a:gd name="T89" fmla="*/ 234 h 318"/>
                <a:gd name="T90" fmla="*/ 58 w 132"/>
                <a:gd name="T91" fmla="*/ 230 h 318"/>
                <a:gd name="T92" fmla="*/ 64 w 132"/>
                <a:gd name="T93" fmla="*/ 232 h 318"/>
                <a:gd name="T94" fmla="*/ 64 w 132"/>
                <a:gd name="T95" fmla="*/ 233 h 318"/>
                <a:gd name="T96" fmla="*/ 62 w 132"/>
                <a:gd name="T97" fmla="*/ 246 h 318"/>
                <a:gd name="T98" fmla="*/ 56 w 132"/>
                <a:gd name="T99" fmla="*/ 299 h 318"/>
                <a:gd name="T100" fmla="*/ 56 w 132"/>
                <a:gd name="T101" fmla="*/ 301 h 318"/>
                <a:gd name="T102" fmla="*/ 51 w 132"/>
                <a:gd name="T103" fmla="*/ 299 h 318"/>
                <a:gd name="T104" fmla="*/ 53 w 132"/>
                <a:gd name="T105" fmla="*/ 295 h 318"/>
                <a:gd name="T106" fmla="*/ 79 w 132"/>
                <a:gd name="T107" fmla="*/ 258 h 318"/>
                <a:gd name="T108" fmla="*/ 80 w 132"/>
                <a:gd name="T109" fmla="*/ 256 h 318"/>
                <a:gd name="T110" fmla="*/ 86 w 132"/>
                <a:gd name="T111" fmla="*/ 258 h 318"/>
                <a:gd name="T112" fmla="*/ 85 w 132"/>
                <a:gd name="T113" fmla="*/ 267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" h="318">
                  <a:moveTo>
                    <a:pt x="85" y="267"/>
                  </a:moveTo>
                  <a:cubicBezTo>
                    <a:pt x="84" y="264"/>
                    <a:pt x="82" y="276"/>
                    <a:pt x="78" y="289"/>
                  </a:cubicBezTo>
                  <a:cubicBezTo>
                    <a:pt x="77" y="287"/>
                    <a:pt x="77" y="285"/>
                    <a:pt x="76" y="284"/>
                  </a:cubicBezTo>
                  <a:cubicBezTo>
                    <a:pt x="78" y="279"/>
                    <a:pt x="79" y="271"/>
                    <a:pt x="79" y="262"/>
                  </a:cubicBezTo>
                  <a:cubicBezTo>
                    <a:pt x="79" y="259"/>
                    <a:pt x="79" y="259"/>
                    <a:pt x="79" y="259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82" y="259"/>
                    <a:pt x="71" y="256"/>
                    <a:pt x="86" y="261"/>
                  </a:cubicBezTo>
                  <a:cubicBezTo>
                    <a:pt x="86" y="261"/>
                    <a:pt x="86" y="261"/>
                    <a:pt x="86" y="261"/>
                  </a:cubicBezTo>
                  <a:cubicBezTo>
                    <a:pt x="86" y="261"/>
                    <a:pt x="86" y="261"/>
                    <a:pt x="86" y="261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8" y="272"/>
                    <a:pt x="76" y="275"/>
                    <a:pt x="73" y="279"/>
                  </a:cubicBezTo>
                  <a:cubicBezTo>
                    <a:pt x="70" y="284"/>
                    <a:pt x="83" y="267"/>
                    <a:pt x="74" y="280"/>
                  </a:cubicBezTo>
                  <a:cubicBezTo>
                    <a:pt x="73" y="281"/>
                    <a:pt x="73" y="280"/>
                    <a:pt x="71" y="283"/>
                  </a:cubicBezTo>
                  <a:cubicBezTo>
                    <a:pt x="67" y="289"/>
                    <a:pt x="66" y="291"/>
                    <a:pt x="65" y="294"/>
                  </a:cubicBezTo>
                  <a:cubicBezTo>
                    <a:pt x="64" y="296"/>
                    <a:pt x="62" y="298"/>
                    <a:pt x="60" y="301"/>
                  </a:cubicBezTo>
                  <a:cubicBezTo>
                    <a:pt x="59" y="304"/>
                    <a:pt x="59" y="304"/>
                    <a:pt x="59" y="304"/>
                  </a:cubicBezTo>
                  <a:cubicBezTo>
                    <a:pt x="58" y="304"/>
                    <a:pt x="58" y="304"/>
                    <a:pt x="58" y="304"/>
                  </a:cubicBezTo>
                  <a:cubicBezTo>
                    <a:pt x="58" y="305"/>
                    <a:pt x="58" y="305"/>
                    <a:pt x="58" y="305"/>
                  </a:cubicBezTo>
                  <a:cubicBezTo>
                    <a:pt x="58" y="305"/>
                    <a:pt x="58" y="305"/>
                    <a:pt x="58" y="305"/>
                  </a:cubicBezTo>
                  <a:cubicBezTo>
                    <a:pt x="58" y="305"/>
                    <a:pt x="58" y="305"/>
                    <a:pt x="58" y="305"/>
                  </a:cubicBezTo>
                  <a:cubicBezTo>
                    <a:pt x="61" y="305"/>
                    <a:pt x="36" y="298"/>
                    <a:pt x="46" y="301"/>
                  </a:cubicBezTo>
                  <a:cubicBezTo>
                    <a:pt x="46" y="301"/>
                    <a:pt x="46" y="301"/>
                    <a:pt x="46" y="301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6" y="299"/>
                    <a:pt x="46" y="299"/>
                    <a:pt x="46" y="299"/>
                  </a:cubicBezTo>
                  <a:cubicBezTo>
                    <a:pt x="47" y="297"/>
                    <a:pt x="47" y="297"/>
                    <a:pt x="47" y="297"/>
                  </a:cubicBezTo>
                  <a:cubicBezTo>
                    <a:pt x="47" y="294"/>
                    <a:pt x="47" y="291"/>
                    <a:pt x="47" y="287"/>
                  </a:cubicBezTo>
                  <a:cubicBezTo>
                    <a:pt x="48" y="283"/>
                    <a:pt x="49" y="280"/>
                    <a:pt x="49" y="276"/>
                  </a:cubicBezTo>
                  <a:cubicBezTo>
                    <a:pt x="51" y="262"/>
                    <a:pt x="53" y="248"/>
                    <a:pt x="54" y="235"/>
                  </a:cubicBezTo>
                  <a:cubicBezTo>
                    <a:pt x="55" y="232"/>
                    <a:pt x="55" y="232"/>
                    <a:pt x="55" y="232"/>
                  </a:cubicBezTo>
                  <a:cubicBezTo>
                    <a:pt x="55" y="231"/>
                    <a:pt x="55" y="231"/>
                    <a:pt x="55" y="231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76" y="237"/>
                    <a:pt x="61" y="232"/>
                    <a:pt x="65" y="234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3" y="239"/>
                    <a:pt x="63" y="239"/>
                    <a:pt x="63" y="23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48" y="267"/>
                    <a:pt x="48" y="267"/>
                    <a:pt x="48" y="267"/>
                  </a:cubicBezTo>
                  <a:cubicBezTo>
                    <a:pt x="42" y="279"/>
                    <a:pt x="36" y="292"/>
                    <a:pt x="29" y="304"/>
                  </a:cubicBezTo>
                  <a:cubicBezTo>
                    <a:pt x="25" y="313"/>
                    <a:pt x="25" y="313"/>
                    <a:pt x="25" y="313"/>
                  </a:cubicBezTo>
                  <a:cubicBezTo>
                    <a:pt x="23" y="315"/>
                    <a:pt x="23" y="315"/>
                    <a:pt x="23" y="315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5" y="318"/>
                    <a:pt x="0" y="310"/>
                    <a:pt x="10" y="313"/>
                  </a:cubicBezTo>
                  <a:cubicBezTo>
                    <a:pt x="10" y="313"/>
                    <a:pt x="10" y="313"/>
                    <a:pt x="10" y="313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2" y="301"/>
                    <a:pt x="13" y="294"/>
                    <a:pt x="15" y="288"/>
                  </a:cubicBezTo>
                  <a:cubicBezTo>
                    <a:pt x="15" y="278"/>
                    <a:pt x="23" y="252"/>
                    <a:pt x="28" y="236"/>
                  </a:cubicBezTo>
                  <a:cubicBezTo>
                    <a:pt x="29" y="236"/>
                    <a:pt x="29" y="236"/>
                    <a:pt x="29" y="236"/>
                  </a:cubicBezTo>
                  <a:cubicBezTo>
                    <a:pt x="30" y="227"/>
                    <a:pt x="37" y="212"/>
                    <a:pt x="40" y="202"/>
                  </a:cubicBezTo>
                  <a:cubicBezTo>
                    <a:pt x="44" y="192"/>
                    <a:pt x="44" y="192"/>
                    <a:pt x="44" y="192"/>
                  </a:cubicBezTo>
                  <a:cubicBezTo>
                    <a:pt x="47" y="189"/>
                    <a:pt x="35" y="220"/>
                    <a:pt x="40" y="212"/>
                  </a:cubicBezTo>
                  <a:cubicBezTo>
                    <a:pt x="44" y="202"/>
                    <a:pt x="46" y="193"/>
                    <a:pt x="49" y="184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53" y="166"/>
                    <a:pt x="53" y="166"/>
                    <a:pt x="53" y="166"/>
                  </a:cubicBezTo>
                  <a:cubicBezTo>
                    <a:pt x="53" y="166"/>
                    <a:pt x="53" y="166"/>
                    <a:pt x="53" y="166"/>
                  </a:cubicBezTo>
                  <a:cubicBezTo>
                    <a:pt x="53" y="165"/>
                    <a:pt x="53" y="165"/>
                    <a:pt x="53" y="165"/>
                  </a:cubicBezTo>
                  <a:cubicBezTo>
                    <a:pt x="53" y="165"/>
                    <a:pt x="53" y="165"/>
                    <a:pt x="53" y="165"/>
                  </a:cubicBezTo>
                  <a:cubicBezTo>
                    <a:pt x="52" y="164"/>
                    <a:pt x="64" y="176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4" y="174"/>
                    <a:pt x="54" y="174"/>
                    <a:pt x="54" y="174"/>
                  </a:cubicBezTo>
                  <a:cubicBezTo>
                    <a:pt x="43" y="186"/>
                    <a:pt x="45" y="186"/>
                    <a:pt x="40" y="196"/>
                  </a:cubicBezTo>
                  <a:cubicBezTo>
                    <a:pt x="40" y="199"/>
                    <a:pt x="43" y="193"/>
                    <a:pt x="43" y="194"/>
                  </a:cubicBezTo>
                  <a:cubicBezTo>
                    <a:pt x="34" y="212"/>
                    <a:pt x="30" y="222"/>
                    <a:pt x="25" y="232"/>
                  </a:cubicBezTo>
                  <a:cubicBezTo>
                    <a:pt x="21" y="239"/>
                    <a:pt x="21" y="239"/>
                    <a:pt x="21" y="239"/>
                  </a:cubicBezTo>
                  <a:cubicBezTo>
                    <a:pt x="21" y="239"/>
                    <a:pt x="21" y="239"/>
                    <a:pt x="21" y="239"/>
                  </a:cubicBezTo>
                  <a:cubicBezTo>
                    <a:pt x="21" y="239"/>
                    <a:pt x="21" y="239"/>
                    <a:pt x="21" y="239"/>
                  </a:cubicBezTo>
                  <a:cubicBezTo>
                    <a:pt x="3" y="235"/>
                    <a:pt x="16" y="238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6"/>
                    <a:pt x="12" y="236"/>
                    <a:pt x="12" y="236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3" y="223"/>
                    <a:pt x="13" y="216"/>
                    <a:pt x="13" y="206"/>
                  </a:cubicBezTo>
                  <a:cubicBezTo>
                    <a:pt x="13" y="205"/>
                    <a:pt x="15" y="175"/>
                    <a:pt x="11" y="203"/>
                  </a:cubicBezTo>
                  <a:cubicBezTo>
                    <a:pt x="10" y="207"/>
                    <a:pt x="10" y="212"/>
                    <a:pt x="11" y="216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9" y="215"/>
                    <a:pt x="11" y="196"/>
                    <a:pt x="11" y="198"/>
                  </a:cubicBezTo>
                  <a:cubicBezTo>
                    <a:pt x="11" y="184"/>
                    <a:pt x="28" y="129"/>
                    <a:pt x="21" y="157"/>
                  </a:cubicBezTo>
                  <a:cubicBezTo>
                    <a:pt x="16" y="174"/>
                    <a:pt x="14" y="179"/>
                    <a:pt x="14" y="190"/>
                  </a:cubicBezTo>
                  <a:cubicBezTo>
                    <a:pt x="20" y="151"/>
                    <a:pt x="39" y="120"/>
                    <a:pt x="58" y="95"/>
                  </a:cubicBezTo>
                  <a:cubicBezTo>
                    <a:pt x="60" y="92"/>
                    <a:pt x="62" y="89"/>
                    <a:pt x="63" y="87"/>
                  </a:cubicBezTo>
                  <a:cubicBezTo>
                    <a:pt x="65" y="87"/>
                    <a:pt x="75" y="75"/>
                    <a:pt x="87" y="65"/>
                  </a:cubicBezTo>
                  <a:cubicBezTo>
                    <a:pt x="91" y="60"/>
                    <a:pt x="97" y="54"/>
                    <a:pt x="95" y="55"/>
                  </a:cubicBezTo>
                  <a:cubicBezTo>
                    <a:pt x="96" y="52"/>
                    <a:pt x="56" y="95"/>
                    <a:pt x="73" y="74"/>
                  </a:cubicBezTo>
                  <a:cubicBezTo>
                    <a:pt x="86" y="60"/>
                    <a:pt x="101" y="50"/>
                    <a:pt x="108" y="36"/>
                  </a:cubicBezTo>
                  <a:cubicBezTo>
                    <a:pt x="115" y="22"/>
                    <a:pt x="123" y="8"/>
                    <a:pt x="132" y="0"/>
                  </a:cubicBezTo>
                  <a:cubicBezTo>
                    <a:pt x="121" y="13"/>
                    <a:pt x="116" y="25"/>
                    <a:pt x="110" y="41"/>
                  </a:cubicBezTo>
                  <a:cubicBezTo>
                    <a:pt x="94" y="65"/>
                    <a:pt x="67" y="84"/>
                    <a:pt x="52" y="110"/>
                  </a:cubicBezTo>
                  <a:cubicBezTo>
                    <a:pt x="35" y="135"/>
                    <a:pt x="23" y="164"/>
                    <a:pt x="20" y="193"/>
                  </a:cubicBezTo>
                  <a:cubicBezTo>
                    <a:pt x="19" y="195"/>
                    <a:pt x="16" y="210"/>
                    <a:pt x="16" y="205"/>
                  </a:cubicBezTo>
                  <a:cubicBezTo>
                    <a:pt x="14" y="210"/>
                    <a:pt x="16" y="225"/>
                    <a:pt x="14" y="229"/>
                  </a:cubicBezTo>
                  <a:cubicBezTo>
                    <a:pt x="16" y="232"/>
                    <a:pt x="10" y="236"/>
                    <a:pt x="19" y="237"/>
                  </a:cubicBezTo>
                  <a:cubicBezTo>
                    <a:pt x="22" y="229"/>
                    <a:pt x="22" y="229"/>
                    <a:pt x="22" y="229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33" y="202"/>
                    <a:pt x="38" y="191"/>
                    <a:pt x="44" y="181"/>
                  </a:cubicBezTo>
                  <a:cubicBezTo>
                    <a:pt x="47" y="177"/>
                    <a:pt x="51" y="172"/>
                    <a:pt x="56" y="170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57" y="168"/>
                    <a:pt x="60" y="170"/>
                    <a:pt x="56" y="166"/>
                  </a:cubicBezTo>
                  <a:cubicBezTo>
                    <a:pt x="56" y="167"/>
                    <a:pt x="56" y="167"/>
                    <a:pt x="56" y="167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3" y="180"/>
                    <a:pt x="53" y="180"/>
                    <a:pt x="53" y="180"/>
                  </a:cubicBezTo>
                  <a:cubicBezTo>
                    <a:pt x="49" y="190"/>
                    <a:pt x="46" y="200"/>
                    <a:pt x="43" y="210"/>
                  </a:cubicBezTo>
                  <a:cubicBezTo>
                    <a:pt x="48" y="200"/>
                    <a:pt x="36" y="233"/>
                    <a:pt x="34" y="244"/>
                  </a:cubicBezTo>
                  <a:cubicBezTo>
                    <a:pt x="30" y="254"/>
                    <a:pt x="25" y="271"/>
                    <a:pt x="22" y="284"/>
                  </a:cubicBezTo>
                  <a:cubicBezTo>
                    <a:pt x="22" y="286"/>
                    <a:pt x="20" y="294"/>
                    <a:pt x="21" y="292"/>
                  </a:cubicBezTo>
                  <a:cubicBezTo>
                    <a:pt x="23" y="283"/>
                    <a:pt x="24" y="279"/>
                    <a:pt x="27" y="269"/>
                  </a:cubicBezTo>
                  <a:cubicBezTo>
                    <a:pt x="28" y="274"/>
                    <a:pt x="21" y="290"/>
                    <a:pt x="19" y="305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9" y="301"/>
                    <a:pt x="16" y="314"/>
                    <a:pt x="18" y="312"/>
                  </a:cubicBezTo>
                  <a:cubicBezTo>
                    <a:pt x="28" y="294"/>
                    <a:pt x="28" y="294"/>
                    <a:pt x="28" y="294"/>
                  </a:cubicBezTo>
                  <a:cubicBezTo>
                    <a:pt x="35" y="283"/>
                    <a:pt x="41" y="271"/>
                    <a:pt x="46" y="261"/>
                  </a:cubicBezTo>
                  <a:cubicBezTo>
                    <a:pt x="35" y="277"/>
                    <a:pt x="35" y="277"/>
                    <a:pt x="35" y="277"/>
                  </a:cubicBezTo>
                  <a:cubicBezTo>
                    <a:pt x="42" y="265"/>
                    <a:pt x="49" y="251"/>
                    <a:pt x="56" y="238"/>
                  </a:cubicBezTo>
                  <a:cubicBezTo>
                    <a:pt x="58" y="237"/>
                    <a:pt x="61" y="227"/>
                    <a:pt x="61" y="234"/>
                  </a:cubicBezTo>
                  <a:cubicBezTo>
                    <a:pt x="59" y="244"/>
                    <a:pt x="59" y="244"/>
                    <a:pt x="59" y="244"/>
                  </a:cubicBezTo>
                  <a:cubicBezTo>
                    <a:pt x="58" y="250"/>
                    <a:pt x="58" y="256"/>
                    <a:pt x="57" y="262"/>
                  </a:cubicBezTo>
                  <a:cubicBezTo>
                    <a:pt x="57" y="253"/>
                    <a:pt x="64" y="239"/>
                    <a:pt x="59" y="232"/>
                  </a:cubicBezTo>
                  <a:cubicBezTo>
                    <a:pt x="54" y="241"/>
                    <a:pt x="50" y="247"/>
                    <a:pt x="49" y="246"/>
                  </a:cubicBezTo>
                  <a:cubicBezTo>
                    <a:pt x="49" y="246"/>
                    <a:pt x="52" y="241"/>
                    <a:pt x="55" y="234"/>
                  </a:cubicBezTo>
                  <a:cubicBezTo>
                    <a:pt x="57" y="230"/>
                    <a:pt x="57" y="230"/>
                    <a:pt x="57" y="230"/>
                  </a:cubicBezTo>
                  <a:cubicBezTo>
                    <a:pt x="58" y="230"/>
                    <a:pt x="58" y="230"/>
                    <a:pt x="58" y="230"/>
                  </a:cubicBezTo>
                  <a:cubicBezTo>
                    <a:pt x="58" y="230"/>
                    <a:pt x="58" y="230"/>
                    <a:pt x="58" y="230"/>
                  </a:cubicBezTo>
                  <a:cubicBezTo>
                    <a:pt x="58" y="230"/>
                    <a:pt x="58" y="230"/>
                    <a:pt x="58" y="230"/>
                  </a:cubicBezTo>
                  <a:cubicBezTo>
                    <a:pt x="58" y="230"/>
                    <a:pt x="58" y="230"/>
                    <a:pt x="58" y="230"/>
                  </a:cubicBezTo>
                  <a:cubicBezTo>
                    <a:pt x="56" y="229"/>
                    <a:pt x="70" y="234"/>
                    <a:pt x="64" y="232"/>
                  </a:cubicBezTo>
                  <a:cubicBezTo>
                    <a:pt x="64" y="232"/>
                    <a:pt x="64" y="232"/>
                    <a:pt x="64" y="232"/>
                  </a:cubicBezTo>
                  <a:cubicBezTo>
                    <a:pt x="64" y="232"/>
                    <a:pt x="64" y="232"/>
                    <a:pt x="64" y="232"/>
                  </a:cubicBezTo>
                  <a:cubicBezTo>
                    <a:pt x="64" y="233"/>
                    <a:pt x="64" y="233"/>
                    <a:pt x="64" y="233"/>
                  </a:cubicBezTo>
                  <a:cubicBezTo>
                    <a:pt x="64" y="234"/>
                    <a:pt x="64" y="234"/>
                    <a:pt x="64" y="234"/>
                  </a:cubicBezTo>
                  <a:cubicBezTo>
                    <a:pt x="63" y="237"/>
                    <a:pt x="63" y="237"/>
                    <a:pt x="63" y="237"/>
                  </a:cubicBezTo>
                  <a:cubicBezTo>
                    <a:pt x="63" y="240"/>
                    <a:pt x="62" y="243"/>
                    <a:pt x="62" y="246"/>
                  </a:cubicBezTo>
                  <a:cubicBezTo>
                    <a:pt x="60" y="257"/>
                    <a:pt x="58" y="267"/>
                    <a:pt x="57" y="277"/>
                  </a:cubicBezTo>
                  <a:cubicBezTo>
                    <a:pt x="56" y="282"/>
                    <a:pt x="56" y="287"/>
                    <a:pt x="56" y="292"/>
                  </a:cubicBezTo>
                  <a:cubicBezTo>
                    <a:pt x="56" y="299"/>
                    <a:pt x="56" y="299"/>
                    <a:pt x="56" y="299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45" y="298"/>
                    <a:pt x="53" y="300"/>
                    <a:pt x="50" y="299"/>
                  </a:cubicBezTo>
                  <a:cubicBezTo>
                    <a:pt x="51" y="299"/>
                    <a:pt x="51" y="299"/>
                    <a:pt x="51" y="299"/>
                  </a:cubicBezTo>
                  <a:cubicBezTo>
                    <a:pt x="51" y="299"/>
                    <a:pt x="51" y="299"/>
                    <a:pt x="51" y="299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3" y="295"/>
                    <a:pt x="53" y="295"/>
                    <a:pt x="53" y="295"/>
                  </a:cubicBezTo>
                  <a:cubicBezTo>
                    <a:pt x="58" y="287"/>
                    <a:pt x="63" y="279"/>
                    <a:pt x="69" y="272"/>
                  </a:cubicBezTo>
                  <a:cubicBezTo>
                    <a:pt x="77" y="260"/>
                    <a:pt x="77" y="260"/>
                    <a:pt x="77" y="260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80" y="257"/>
                    <a:pt x="80" y="257"/>
                    <a:pt x="80" y="257"/>
                  </a:cubicBezTo>
                  <a:cubicBezTo>
                    <a:pt x="80" y="257"/>
                    <a:pt x="80" y="257"/>
                    <a:pt x="80" y="257"/>
                  </a:cubicBezTo>
                  <a:cubicBezTo>
                    <a:pt x="80" y="256"/>
                    <a:pt x="80" y="256"/>
                    <a:pt x="80" y="256"/>
                  </a:cubicBezTo>
                  <a:cubicBezTo>
                    <a:pt x="80" y="256"/>
                    <a:pt x="80" y="256"/>
                    <a:pt x="80" y="256"/>
                  </a:cubicBezTo>
                  <a:cubicBezTo>
                    <a:pt x="83" y="257"/>
                    <a:pt x="75" y="255"/>
                    <a:pt x="86" y="258"/>
                  </a:cubicBezTo>
                  <a:cubicBezTo>
                    <a:pt x="86" y="258"/>
                    <a:pt x="86" y="258"/>
                    <a:pt x="86" y="258"/>
                  </a:cubicBezTo>
                  <a:cubicBezTo>
                    <a:pt x="86" y="258"/>
                    <a:pt x="86" y="258"/>
                    <a:pt x="86" y="258"/>
                  </a:cubicBezTo>
                  <a:cubicBezTo>
                    <a:pt x="86" y="260"/>
                    <a:pt x="86" y="260"/>
                    <a:pt x="86" y="260"/>
                  </a:cubicBezTo>
                  <a:lnTo>
                    <a:pt x="85" y="26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1"/>
            <p:cNvSpPr/>
            <p:nvPr/>
          </p:nvSpPr>
          <p:spPr bwMode="auto">
            <a:xfrm>
              <a:off x="2894013" y="2366963"/>
              <a:ext cx="46038" cy="74613"/>
            </a:xfrm>
            <a:custGeom>
              <a:avLst/>
              <a:gdLst>
                <a:gd name="T0" fmla="*/ 17 w 46"/>
                <a:gd name="T1" fmla="*/ 69 h 76"/>
                <a:gd name="T2" fmla="*/ 16 w 46"/>
                <a:gd name="T3" fmla="*/ 70 h 76"/>
                <a:gd name="T4" fmla="*/ 16 w 46"/>
                <a:gd name="T5" fmla="*/ 70 h 76"/>
                <a:gd name="T6" fmla="*/ 16 w 46"/>
                <a:gd name="T7" fmla="*/ 70 h 76"/>
                <a:gd name="T8" fmla="*/ 27 w 46"/>
                <a:gd name="T9" fmla="*/ 73 h 76"/>
                <a:gd name="T10" fmla="*/ 27 w 46"/>
                <a:gd name="T11" fmla="*/ 73 h 76"/>
                <a:gd name="T12" fmla="*/ 27 w 46"/>
                <a:gd name="T13" fmla="*/ 73 h 76"/>
                <a:gd name="T14" fmla="*/ 27 w 46"/>
                <a:gd name="T15" fmla="*/ 72 h 76"/>
                <a:gd name="T16" fmla="*/ 27 w 46"/>
                <a:gd name="T17" fmla="*/ 71 h 76"/>
                <a:gd name="T18" fmla="*/ 27 w 46"/>
                <a:gd name="T19" fmla="*/ 68 h 76"/>
                <a:gd name="T20" fmla="*/ 27 w 46"/>
                <a:gd name="T21" fmla="*/ 63 h 76"/>
                <a:gd name="T22" fmla="*/ 27 w 46"/>
                <a:gd name="T23" fmla="*/ 56 h 76"/>
                <a:gd name="T24" fmla="*/ 27 w 46"/>
                <a:gd name="T25" fmla="*/ 47 h 76"/>
                <a:gd name="T26" fmla="*/ 29 w 46"/>
                <a:gd name="T27" fmla="*/ 21 h 76"/>
                <a:gd name="T28" fmla="*/ 32 w 46"/>
                <a:gd name="T29" fmla="*/ 15 h 76"/>
                <a:gd name="T30" fmla="*/ 33 w 46"/>
                <a:gd name="T31" fmla="*/ 6 h 76"/>
                <a:gd name="T32" fmla="*/ 34 w 46"/>
                <a:gd name="T33" fmla="*/ 4 h 76"/>
                <a:gd name="T34" fmla="*/ 34 w 46"/>
                <a:gd name="T35" fmla="*/ 4 h 76"/>
                <a:gd name="T36" fmla="*/ 34 w 46"/>
                <a:gd name="T37" fmla="*/ 4 h 76"/>
                <a:gd name="T38" fmla="*/ 34 w 46"/>
                <a:gd name="T39" fmla="*/ 4 h 76"/>
                <a:gd name="T40" fmla="*/ 24 w 46"/>
                <a:gd name="T41" fmla="*/ 1 h 76"/>
                <a:gd name="T42" fmla="*/ 24 w 46"/>
                <a:gd name="T43" fmla="*/ 1 h 76"/>
                <a:gd name="T44" fmla="*/ 24 w 46"/>
                <a:gd name="T45" fmla="*/ 1 h 76"/>
                <a:gd name="T46" fmla="*/ 24 w 46"/>
                <a:gd name="T47" fmla="*/ 1 h 76"/>
                <a:gd name="T48" fmla="*/ 23 w 46"/>
                <a:gd name="T49" fmla="*/ 2 h 76"/>
                <a:gd name="T50" fmla="*/ 23 w 46"/>
                <a:gd name="T51" fmla="*/ 3 h 76"/>
                <a:gd name="T52" fmla="*/ 21 w 46"/>
                <a:gd name="T53" fmla="*/ 7 h 76"/>
                <a:gd name="T54" fmla="*/ 4 w 46"/>
                <a:gd name="T55" fmla="*/ 38 h 76"/>
                <a:gd name="T56" fmla="*/ 6 w 46"/>
                <a:gd name="T57" fmla="*/ 30 h 76"/>
                <a:gd name="T58" fmla="*/ 19 w 46"/>
                <a:gd name="T59" fmla="*/ 8 h 76"/>
                <a:gd name="T60" fmla="*/ 23 w 46"/>
                <a:gd name="T61" fmla="*/ 2 h 76"/>
                <a:gd name="T62" fmla="*/ 23 w 46"/>
                <a:gd name="T63" fmla="*/ 1 h 76"/>
                <a:gd name="T64" fmla="*/ 23 w 46"/>
                <a:gd name="T65" fmla="*/ 1 h 76"/>
                <a:gd name="T66" fmla="*/ 23 w 46"/>
                <a:gd name="T67" fmla="*/ 0 h 76"/>
                <a:gd name="T68" fmla="*/ 23 w 46"/>
                <a:gd name="T69" fmla="*/ 0 h 76"/>
                <a:gd name="T70" fmla="*/ 34 w 46"/>
                <a:gd name="T71" fmla="*/ 4 h 76"/>
                <a:gd name="T72" fmla="*/ 34 w 46"/>
                <a:gd name="T73" fmla="*/ 4 h 76"/>
                <a:gd name="T74" fmla="*/ 34 w 46"/>
                <a:gd name="T75" fmla="*/ 4 h 76"/>
                <a:gd name="T76" fmla="*/ 34 w 46"/>
                <a:gd name="T77" fmla="*/ 6 h 76"/>
                <a:gd name="T78" fmla="*/ 34 w 46"/>
                <a:gd name="T79" fmla="*/ 9 h 76"/>
                <a:gd name="T80" fmla="*/ 32 w 46"/>
                <a:gd name="T81" fmla="*/ 23 h 76"/>
                <a:gd name="T82" fmla="*/ 29 w 46"/>
                <a:gd name="T83" fmla="*/ 50 h 76"/>
                <a:gd name="T84" fmla="*/ 28 w 46"/>
                <a:gd name="T85" fmla="*/ 62 h 76"/>
                <a:gd name="T86" fmla="*/ 27 w 46"/>
                <a:gd name="T87" fmla="*/ 68 h 76"/>
                <a:gd name="T88" fmla="*/ 27 w 46"/>
                <a:gd name="T89" fmla="*/ 71 h 76"/>
                <a:gd name="T90" fmla="*/ 27 w 46"/>
                <a:gd name="T91" fmla="*/ 72 h 76"/>
                <a:gd name="T92" fmla="*/ 27 w 46"/>
                <a:gd name="T93" fmla="*/ 73 h 76"/>
                <a:gd name="T94" fmla="*/ 27 w 46"/>
                <a:gd name="T95" fmla="*/ 73 h 76"/>
                <a:gd name="T96" fmla="*/ 27 w 46"/>
                <a:gd name="T97" fmla="*/ 73 h 76"/>
                <a:gd name="T98" fmla="*/ 16 w 46"/>
                <a:gd name="T99" fmla="*/ 70 h 76"/>
                <a:gd name="T100" fmla="*/ 16 w 46"/>
                <a:gd name="T101" fmla="*/ 70 h 76"/>
                <a:gd name="T102" fmla="*/ 16 w 46"/>
                <a:gd name="T103" fmla="*/ 69 h 76"/>
                <a:gd name="T104" fmla="*/ 17 w 46"/>
                <a:gd name="T105" fmla="*/ 6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" h="76">
                  <a:moveTo>
                    <a:pt x="17" y="69"/>
                  </a:move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21" y="71"/>
                    <a:pt x="5" y="66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66"/>
                    <a:pt x="27" y="64"/>
                    <a:pt x="27" y="63"/>
                  </a:cubicBezTo>
                  <a:cubicBezTo>
                    <a:pt x="27" y="60"/>
                    <a:pt x="27" y="57"/>
                    <a:pt x="27" y="56"/>
                  </a:cubicBezTo>
                  <a:cubicBezTo>
                    <a:pt x="27" y="52"/>
                    <a:pt x="27" y="49"/>
                    <a:pt x="27" y="47"/>
                  </a:cubicBezTo>
                  <a:cubicBezTo>
                    <a:pt x="27" y="43"/>
                    <a:pt x="27" y="38"/>
                    <a:pt x="29" y="21"/>
                  </a:cubicBezTo>
                  <a:cubicBezTo>
                    <a:pt x="30" y="23"/>
                    <a:pt x="30" y="20"/>
                    <a:pt x="32" y="15"/>
                  </a:cubicBezTo>
                  <a:cubicBezTo>
                    <a:pt x="32" y="13"/>
                    <a:pt x="33" y="10"/>
                    <a:pt x="33" y="6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42" y="7"/>
                    <a:pt x="22" y="0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16" y="17"/>
                    <a:pt x="9" y="29"/>
                    <a:pt x="4" y="38"/>
                  </a:cubicBezTo>
                  <a:cubicBezTo>
                    <a:pt x="1" y="44"/>
                    <a:pt x="0" y="42"/>
                    <a:pt x="6" y="30"/>
                  </a:cubicBezTo>
                  <a:cubicBezTo>
                    <a:pt x="11" y="23"/>
                    <a:pt x="15" y="16"/>
                    <a:pt x="19" y="8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46" y="8"/>
                    <a:pt x="29" y="2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32"/>
                    <a:pt x="30" y="41"/>
                    <a:pt x="29" y="50"/>
                  </a:cubicBezTo>
                  <a:cubicBezTo>
                    <a:pt x="29" y="54"/>
                    <a:pt x="28" y="58"/>
                    <a:pt x="28" y="62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37" y="76"/>
                    <a:pt x="14" y="69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69"/>
                    <a:pt x="16" y="69"/>
                    <a:pt x="16" y="69"/>
                  </a:cubicBezTo>
                  <a:lnTo>
                    <a:pt x="17" y="69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2"/>
            <p:cNvSpPr/>
            <p:nvPr/>
          </p:nvSpPr>
          <p:spPr bwMode="auto">
            <a:xfrm>
              <a:off x="2914651" y="2411413"/>
              <a:ext cx="17463" cy="23813"/>
            </a:xfrm>
            <a:custGeom>
              <a:avLst/>
              <a:gdLst>
                <a:gd name="T0" fmla="*/ 18 w 18"/>
                <a:gd name="T1" fmla="*/ 0 h 23"/>
                <a:gd name="T2" fmla="*/ 0 w 18"/>
                <a:gd name="T3" fmla="*/ 23 h 23"/>
                <a:gd name="T4" fmla="*/ 15 w 18"/>
                <a:gd name="T5" fmla="*/ 1 h 23"/>
                <a:gd name="T6" fmla="*/ 11 w 18"/>
                <a:gd name="T7" fmla="*/ 10 h 23"/>
                <a:gd name="T8" fmla="*/ 18 w 1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8" y="15"/>
                    <a:pt x="10" y="8"/>
                    <a:pt x="0" y="23"/>
                  </a:cubicBezTo>
                  <a:cubicBezTo>
                    <a:pt x="4" y="16"/>
                    <a:pt x="6" y="15"/>
                    <a:pt x="15" y="1"/>
                  </a:cubicBezTo>
                  <a:cubicBezTo>
                    <a:pt x="11" y="10"/>
                    <a:pt x="11" y="10"/>
                    <a:pt x="11" y="1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3"/>
            <p:cNvSpPr/>
            <p:nvPr/>
          </p:nvSpPr>
          <p:spPr bwMode="auto">
            <a:xfrm>
              <a:off x="2874963" y="2408238"/>
              <a:ext cx="22225" cy="38100"/>
            </a:xfrm>
            <a:custGeom>
              <a:avLst/>
              <a:gdLst>
                <a:gd name="T0" fmla="*/ 23 w 23"/>
                <a:gd name="T1" fmla="*/ 0 h 38"/>
                <a:gd name="T2" fmla="*/ 3 w 23"/>
                <a:gd name="T3" fmla="*/ 34 h 38"/>
                <a:gd name="T4" fmla="*/ 0 w 23"/>
                <a:gd name="T5" fmla="*/ 38 h 38"/>
                <a:gd name="T6" fmla="*/ 23 w 23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8">
                  <a:moveTo>
                    <a:pt x="23" y="0"/>
                  </a:moveTo>
                  <a:cubicBezTo>
                    <a:pt x="18" y="10"/>
                    <a:pt x="5" y="34"/>
                    <a:pt x="3" y="34"/>
                  </a:cubicBezTo>
                  <a:cubicBezTo>
                    <a:pt x="2" y="35"/>
                    <a:pt x="3" y="32"/>
                    <a:pt x="0" y="38"/>
                  </a:cubicBezTo>
                  <a:cubicBezTo>
                    <a:pt x="5" y="30"/>
                    <a:pt x="19" y="3"/>
                    <a:pt x="2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4"/>
            <p:cNvSpPr/>
            <p:nvPr/>
          </p:nvSpPr>
          <p:spPr bwMode="auto">
            <a:xfrm>
              <a:off x="2916238" y="2368550"/>
              <a:ext cx="12700" cy="17463"/>
            </a:xfrm>
            <a:custGeom>
              <a:avLst/>
              <a:gdLst>
                <a:gd name="T0" fmla="*/ 2 w 12"/>
                <a:gd name="T1" fmla="*/ 7 h 18"/>
                <a:gd name="T2" fmla="*/ 3 w 12"/>
                <a:gd name="T3" fmla="*/ 2 h 18"/>
                <a:gd name="T4" fmla="*/ 6 w 12"/>
                <a:gd name="T5" fmla="*/ 6 h 18"/>
                <a:gd name="T6" fmla="*/ 0 w 12"/>
                <a:gd name="T7" fmla="*/ 18 h 18"/>
                <a:gd name="T8" fmla="*/ 4 w 12"/>
                <a:gd name="T9" fmla="*/ 8 h 18"/>
                <a:gd name="T10" fmla="*/ 7 w 12"/>
                <a:gd name="T11" fmla="*/ 3 h 18"/>
                <a:gd name="T12" fmla="*/ 2 w 12"/>
                <a:gd name="T1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8">
                  <a:moveTo>
                    <a:pt x="2" y="7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2" y="3"/>
                    <a:pt x="4" y="5"/>
                    <a:pt x="6" y="6"/>
                  </a:cubicBezTo>
                  <a:cubicBezTo>
                    <a:pt x="4" y="10"/>
                    <a:pt x="2" y="13"/>
                    <a:pt x="0" y="18"/>
                  </a:cubicBezTo>
                  <a:cubicBezTo>
                    <a:pt x="1" y="15"/>
                    <a:pt x="2" y="12"/>
                    <a:pt x="4" y="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0" y="0"/>
                    <a:pt x="4" y="6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5"/>
            <p:cNvSpPr/>
            <p:nvPr/>
          </p:nvSpPr>
          <p:spPr bwMode="auto">
            <a:xfrm>
              <a:off x="2884488" y="2420938"/>
              <a:ext cx="9525" cy="19050"/>
            </a:xfrm>
            <a:custGeom>
              <a:avLst/>
              <a:gdLst>
                <a:gd name="T0" fmla="*/ 9 w 11"/>
                <a:gd name="T1" fmla="*/ 2 h 19"/>
                <a:gd name="T2" fmla="*/ 3 w 11"/>
                <a:gd name="T3" fmla="*/ 14 h 19"/>
                <a:gd name="T4" fmla="*/ 0 w 11"/>
                <a:gd name="T5" fmla="*/ 19 h 19"/>
                <a:gd name="T6" fmla="*/ 9 w 11"/>
                <a:gd name="T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9">
                  <a:moveTo>
                    <a:pt x="9" y="2"/>
                  </a:moveTo>
                  <a:cubicBezTo>
                    <a:pt x="11" y="0"/>
                    <a:pt x="5" y="11"/>
                    <a:pt x="3" y="1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3" y="14"/>
                    <a:pt x="6" y="6"/>
                    <a:pt x="9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6"/>
            <p:cNvSpPr/>
            <p:nvPr/>
          </p:nvSpPr>
          <p:spPr bwMode="auto">
            <a:xfrm>
              <a:off x="2894013" y="2371725"/>
              <a:ext cx="7938" cy="33338"/>
            </a:xfrm>
            <a:custGeom>
              <a:avLst/>
              <a:gdLst>
                <a:gd name="T0" fmla="*/ 4 w 9"/>
                <a:gd name="T1" fmla="*/ 16 h 33"/>
                <a:gd name="T2" fmla="*/ 6 w 9"/>
                <a:gd name="T3" fmla="*/ 14 h 33"/>
                <a:gd name="T4" fmla="*/ 3 w 9"/>
                <a:gd name="T5" fmla="*/ 25 h 33"/>
                <a:gd name="T6" fmla="*/ 0 w 9"/>
                <a:gd name="T7" fmla="*/ 28 h 33"/>
                <a:gd name="T8" fmla="*/ 4 w 9"/>
                <a:gd name="T9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3">
                  <a:moveTo>
                    <a:pt x="4" y="16"/>
                  </a:moveTo>
                  <a:cubicBezTo>
                    <a:pt x="9" y="0"/>
                    <a:pt x="0" y="33"/>
                    <a:pt x="6" y="1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1" y="24"/>
                    <a:pt x="2" y="20"/>
                    <a:pt x="4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7"/>
            <p:cNvSpPr/>
            <p:nvPr/>
          </p:nvSpPr>
          <p:spPr bwMode="auto">
            <a:xfrm>
              <a:off x="2906713" y="2346325"/>
              <a:ext cx="6350" cy="17463"/>
            </a:xfrm>
            <a:custGeom>
              <a:avLst/>
              <a:gdLst>
                <a:gd name="T0" fmla="*/ 0 w 6"/>
                <a:gd name="T1" fmla="*/ 18 h 18"/>
                <a:gd name="T2" fmla="*/ 6 w 6"/>
                <a:gd name="T3" fmla="*/ 0 h 18"/>
                <a:gd name="T4" fmla="*/ 5 w 6"/>
                <a:gd name="T5" fmla="*/ 5 h 18"/>
                <a:gd name="T6" fmla="*/ 0 w 6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8">
                  <a:moveTo>
                    <a:pt x="0" y="18"/>
                  </a:moveTo>
                  <a:cubicBezTo>
                    <a:pt x="1" y="13"/>
                    <a:pt x="3" y="8"/>
                    <a:pt x="6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8"/>
                    <a:pt x="2" y="11"/>
                    <a:pt x="0" y="1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8"/>
            <p:cNvSpPr/>
            <p:nvPr/>
          </p:nvSpPr>
          <p:spPr bwMode="auto">
            <a:xfrm>
              <a:off x="2894013" y="2371725"/>
              <a:ext cx="6350" cy="19050"/>
            </a:xfrm>
            <a:custGeom>
              <a:avLst/>
              <a:gdLst>
                <a:gd name="T0" fmla="*/ 3 w 7"/>
                <a:gd name="T1" fmla="*/ 12 h 19"/>
                <a:gd name="T2" fmla="*/ 7 w 7"/>
                <a:gd name="T3" fmla="*/ 0 h 19"/>
                <a:gd name="T4" fmla="*/ 3 w 7"/>
                <a:gd name="T5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3" y="12"/>
                  </a:moveTo>
                  <a:cubicBezTo>
                    <a:pt x="5" y="4"/>
                    <a:pt x="5" y="5"/>
                    <a:pt x="7" y="0"/>
                  </a:cubicBezTo>
                  <a:cubicBezTo>
                    <a:pt x="7" y="3"/>
                    <a:pt x="0" y="19"/>
                    <a:pt x="3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9"/>
            <p:cNvSpPr/>
            <p:nvPr/>
          </p:nvSpPr>
          <p:spPr bwMode="auto">
            <a:xfrm>
              <a:off x="2901951" y="2305050"/>
              <a:ext cx="9525" cy="34925"/>
            </a:xfrm>
            <a:custGeom>
              <a:avLst/>
              <a:gdLst>
                <a:gd name="T0" fmla="*/ 10 w 10"/>
                <a:gd name="T1" fmla="*/ 0 h 36"/>
                <a:gd name="T2" fmla="*/ 0 w 10"/>
                <a:gd name="T3" fmla="*/ 36 h 36"/>
                <a:gd name="T4" fmla="*/ 10 w 10"/>
                <a:gd name="T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9" y="7"/>
                    <a:pt x="4" y="22"/>
                    <a:pt x="0" y="36"/>
                  </a:cubicBezTo>
                  <a:cubicBezTo>
                    <a:pt x="4" y="22"/>
                    <a:pt x="5" y="15"/>
                    <a:pt x="1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0"/>
            <p:cNvSpPr/>
            <p:nvPr/>
          </p:nvSpPr>
          <p:spPr bwMode="auto">
            <a:xfrm>
              <a:off x="3033713" y="2311400"/>
              <a:ext cx="3175" cy="20638"/>
            </a:xfrm>
            <a:custGeom>
              <a:avLst/>
              <a:gdLst>
                <a:gd name="T0" fmla="*/ 0 w 3"/>
                <a:gd name="T1" fmla="*/ 0 h 20"/>
                <a:gd name="T2" fmla="*/ 3 w 3"/>
                <a:gd name="T3" fmla="*/ 20 h 20"/>
                <a:gd name="T4" fmla="*/ 3 w 3"/>
                <a:gd name="T5" fmla="*/ 16 h 20"/>
                <a:gd name="T6" fmla="*/ 0 w 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0" y="7"/>
                    <a:pt x="2" y="15"/>
                    <a:pt x="3" y="20"/>
                  </a:cubicBezTo>
                  <a:cubicBezTo>
                    <a:pt x="3" y="16"/>
                    <a:pt x="3" y="16"/>
                    <a:pt x="3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1"/>
            <p:cNvSpPr/>
            <p:nvPr/>
          </p:nvSpPr>
          <p:spPr bwMode="auto">
            <a:xfrm>
              <a:off x="3006726" y="2276475"/>
              <a:ext cx="41275" cy="73025"/>
            </a:xfrm>
            <a:custGeom>
              <a:avLst/>
              <a:gdLst>
                <a:gd name="T0" fmla="*/ 2 w 42"/>
                <a:gd name="T1" fmla="*/ 66 h 73"/>
                <a:gd name="T2" fmla="*/ 8 w 42"/>
                <a:gd name="T3" fmla="*/ 48 h 73"/>
                <a:gd name="T4" fmla="*/ 10 w 42"/>
                <a:gd name="T5" fmla="*/ 20 h 73"/>
                <a:gd name="T6" fmla="*/ 11 w 42"/>
                <a:gd name="T7" fmla="*/ 6 h 73"/>
                <a:gd name="T8" fmla="*/ 12 w 42"/>
                <a:gd name="T9" fmla="*/ 2 h 73"/>
                <a:gd name="T10" fmla="*/ 12 w 42"/>
                <a:gd name="T11" fmla="*/ 1 h 73"/>
                <a:gd name="T12" fmla="*/ 12 w 42"/>
                <a:gd name="T13" fmla="*/ 1 h 73"/>
                <a:gd name="T14" fmla="*/ 25 w 42"/>
                <a:gd name="T15" fmla="*/ 2 h 73"/>
                <a:gd name="T16" fmla="*/ 25 w 42"/>
                <a:gd name="T17" fmla="*/ 2 h 73"/>
                <a:gd name="T18" fmla="*/ 25 w 42"/>
                <a:gd name="T19" fmla="*/ 2 h 73"/>
                <a:gd name="T20" fmla="*/ 25 w 42"/>
                <a:gd name="T21" fmla="*/ 2 h 73"/>
                <a:gd name="T22" fmla="*/ 25 w 42"/>
                <a:gd name="T23" fmla="*/ 3 h 73"/>
                <a:gd name="T24" fmla="*/ 25 w 42"/>
                <a:gd name="T25" fmla="*/ 3 h 73"/>
                <a:gd name="T26" fmla="*/ 25 w 42"/>
                <a:gd name="T27" fmla="*/ 5 h 73"/>
                <a:gd name="T28" fmla="*/ 25 w 42"/>
                <a:gd name="T29" fmla="*/ 11 h 73"/>
                <a:gd name="T30" fmla="*/ 27 w 42"/>
                <a:gd name="T31" fmla="*/ 22 h 73"/>
                <a:gd name="T32" fmla="*/ 26 w 42"/>
                <a:gd name="T33" fmla="*/ 4 h 73"/>
                <a:gd name="T34" fmla="*/ 26 w 42"/>
                <a:gd name="T35" fmla="*/ 2 h 73"/>
                <a:gd name="T36" fmla="*/ 26 w 42"/>
                <a:gd name="T37" fmla="*/ 2 h 73"/>
                <a:gd name="T38" fmla="*/ 11 w 42"/>
                <a:gd name="T39" fmla="*/ 1 h 73"/>
                <a:gd name="T40" fmla="*/ 11 w 42"/>
                <a:gd name="T41" fmla="*/ 1 h 73"/>
                <a:gd name="T42" fmla="*/ 11 w 42"/>
                <a:gd name="T43" fmla="*/ 1 h 73"/>
                <a:gd name="T44" fmla="*/ 11 w 42"/>
                <a:gd name="T45" fmla="*/ 1 h 73"/>
                <a:gd name="T46" fmla="*/ 10 w 42"/>
                <a:gd name="T47" fmla="*/ 1 h 73"/>
                <a:gd name="T48" fmla="*/ 10 w 42"/>
                <a:gd name="T49" fmla="*/ 2 h 73"/>
                <a:gd name="T50" fmla="*/ 10 w 42"/>
                <a:gd name="T51" fmla="*/ 5 h 73"/>
                <a:gd name="T52" fmla="*/ 9 w 42"/>
                <a:gd name="T53" fmla="*/ 11 h 73"/>
                <a:gd name="T54" fmla="*/ 8 w 42"/>
                <a:gd name="T55" fmla="*/ 22 h 73"/>
                <a:gd name="T56" fmla="*/ 2 w 42"/>
                <a:gd name="T57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" h="73">
                  <a:moveTo>
                    <a:pt x="2" y="66"/>
                  </a:moveTo>
                  <a:cubicBezTo>
                    <a:pt x="2" y="73"/>
                    <a:pt x="5" y="61"/>
                    <a:pt x="8" y="48"/>
                  </a:cubicBezTo>
                  <a:cubicBezTo>
                    <a:pt x="9" y="39"/>
                    <a:pt x="9" y="29"/>
                    <a:pt x="10" y="20"/>
                  </a:cubicBezTo>
                  <a:cubicBezTo>
                    <a:pt x="10" y="15"/>
                    <a:pt x="11" y="10"/>
                    <a:pt x="11" y="6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0" y="0"/>
                    <a:pt x="28" y="3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5"/>
                    <a:pt x="26" y="18"/>
                    <a:pt x="27" y="22"/>
                  </a:cubicBezTo>
                  <a:cubicBezTo>
                    <a:pt x="26" y="17"/>
                    <a:pt x="26" y="11"/>
                    <a:pt x="26" y="4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19" y="2"/>
                    <a:pt x="42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6" y="38"/>
                    <a:pt x="5" y="54"/>
                    <a:pt x="2" y="6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2"/>
            <p:cNvSpPr/>
            <p:nvPr/>
          </p:nvSpPr>
          <p:spPr bwMode="auto">
            <a:xfrm>
              <a:off x="3008313" y="2317750"/>
              <a:ext cx="12700" cy="49213"/>
            </a:xfrm>
            <a:custGeom>
              <a:avLst/>
              <a:gdLst>
                <a:gd name="T0" fmla="*/ 4 w 13"/>
                <a:gd name="T1" fmla="*/ 40 h 49"/>
                <a:gd name="T2" fmla="*/ 13 w 13"/>
                <a:gd name="T3" fmla="*/ 0 h 49"/>
                <a:gd name="T4" fmla="*/ 0 w 13"/>
                <a:gd name="T5" fmla="*/ 48 h 49"/>
                <a:gd name="T6" fmla="*/ 4 w 13"/>
                <a:gd name="T7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9">
                  <a:moveTo>
                    <a:pt x="4" y="40"/>
                  </a:moveTo>
                  <a:cubicBezTo>
                    <a:pt x="10" y="27"/>
                    <a:pt x="12" y="9"/>
                    <a:pt x="13" y="0"/>
                  </a:cubicBezTo>
                  <a:cubicBezTo>
                    <a:pt x="11" y="16"/>
                    <a:pt x="6" y="37"/>
                    <a:pt x="0" y="48"/>
                  </a:cubicBezTo>
                  <a:cubicBezTo>
                    <a:pt x="0" y="49"/>
                    <a:pt x="3" y="43"/>
                    <a:pt x="4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3"/>
            <p:cNvSpPr/>
            <p:nvPr/>
          </p:nvSpPr>
          <p:spPr bwMode="auto">
            <a:xfrm>
              <a:off x="2921001" y="2136775"/>
              <a:ext cx="130175" cy="330200"/>
            </a:xfrm>
            <a:custGeom>
              <a:avLst/>
              <a:gdLst>
                <a:gd name="T0" fmla="*/ 118 w 131"/>
                <a:gd name="T1" fmla="*/ 111 h 334"/>
                <a:gd name="T2" fmla="*/ 114 w 131"/>
                <a:gd name="T3" fmla="*/ 186 h 334"/>
                <a:gd name="T4" fmla="*/ 107 w 131"/>
                <a:gd name="T5" fmla="*/ 203 h 334"/>
                <a:gd name="T6" fmla="*/ 107 w 131"/>
                <a:gd name="T7" fmla="*/ 204 h 334"/>
                <a:gd name="T8" fmla="*/ 116 w 131"/>
                <a:gd name="T9" fmla="*/ 205 h 334"/>
                <a:gd name="T10" fmla="*/ 110 w 131"/>
                <a:gd name="T11" fmla="*/ 158 h 334"/>
                <a:gd name="T12" fmla="*/ 109 w 131"/>
                <a:gd name="T13" fmla="*/ 146 h 334"/>
                <a:gd name="T14" fmla="*/ 109 w 131"/>
                <a:gd name="T15" fmla="*/ 144 h 334"/>
                <a:gd name="T16" fmla="*/ 100 w 131"/>
                <a:gd name="T17" fmla="*/ 143 h 334"/>
                <a:gd name="T18" fmla="*/ 98 w 131"/>
                <a:gd name="T19" fmla="*/ 161 h 334"/>
                <a:gd name="T20" fmla="*/ 22 w 131"/>
                <a:gd name="T21" fmla="*/ 298 h 334"/>
                <a:gd name="T22" fmla="*/ 2 w 131"/>
                <a:gd name="T23" fmla="*/ 308 h 334"/>
                <a:gd name="T24" fmla="*/ 2 w 131"/>
                <a:gd name="T25" fmla="*/ 309 h 334"/>
                <a:gd name="T26" fmla="*/ 2 w 131"/>
                <a:gd name="T27" fmla="*/ 309 h 334"/>
                <a:gd name="T28" fmla="*/ 11 w 131"/>
                <a:gd name="T29" fmla="*/ 321 h 334"/>
                <a:gd name="T30" fmla="*/ 26 w 131"/>
                <a:gd name="T31" fmla="*/ 293 h 334"/>
                <a:gd name="T32" fmla="*/ 10 w 131"/>
                <a:gd name="T33" fmla="*/ 319 h 334"/>
                <a:gd name="T34" fmla="*/ 8 w 131"/>
                <a:gd name="T35" fmla="*/ 320 h 334"/>
                <a:gd name="T36" fmla="*/ 8 w 131"/>
                <a:gd name="T37" fmla="*/ 320 h 334"/>
                <a:gd name="T38" fmla="*/ 5 w 131"/>
                <a:gd name="T39" fmla="*/ 310 h 334"/>
                <a:gd name="T40" fmla="*/ 5 w 131"/>
                <a:gd name="T41" fmla="*/ 312 h 334"/>
                <a:gd name="T42" fmla="*/ 4 w 131"/>
                <a:gd name="T43" fmla="*/ 312 h 334"/>
                <a:gd name="T44" fmla="*/ 7 w 131"/>
                <a:gd name="T45" fmla="*/ 319 h 334"/>
                <a:gd name="T46" fmla="*/ 10 w 131"/>
                <a:gd name="T47" fmla="*/ 317 h 334"/>
                <a:gd name="T48" fmla="*/ 13 w 131"/>
                <a:gd name="T49" fmla="*/ 305 h 334"/>
                <a:gd name="T50" fmla="*/ 8 w 131"/>
                <a:gd name="T51" fmla="*/ 317 h 334"/>
                <a:gd name="T52" fmla="*/ 39 w 131"/>
                <a:gd name="T53" fmla="*/ 301 h 334"/>
                <a:gd name="T54" fmla="*/ 106 w 131"/>
                <a:gd name="T55" fmla="*/ 180 h 334"/>
                <a:gd name="T56" fmla="*/ 107 w 131"/>
                <a:gd name="T57" fmla="*/ 148 h 334"/>
                <a:gd name="T58" fmla="*/ 107 w 131"/>
                <a:gd name="T59" fmla="*/ 145 h 334"/>
                <a:gd name="T60" fmla="*/ 107 w 131"/>
                <a:gd name="T61" fmla="*/ 145 h 334"/>
                <a:gd name="T62" fmla="*/ 101 w 131"/>
                <a:gd name="T63" fmla="*/ 145 h 334"/>
                <a:gd name="T64" fmla="*/ 100 w 131"/>
                <a:gd name="T65" fmla="*/ 149 h 334"/>
                <a:gd name="T66" fmla="*/ 100 w 131"/>
                <a:gd name="T67" fmla="*/ 144 h 334"/>
                <a:gd name="T68" fmla="*/ 109 w 131"/>
                <a:gd name="T69" fmla="*/ 145 h 334"/>
                <a:gd name="T70" fmla="*/ 109 w 131"/>
                <a:gd name="T71" fmla="*/ 145 h 334"/>
                <a:gd name="T72" fmla="*/ 111 w 131"/>
                <a:gd name="T73" fmla="*/ 146 h 334"/>
                <a:gd name="T74" fmla="*/ 111 w 131"/>
                <a:gd name="T75" fmla="*/ 145 h 334"/>
                <a:gd name="T76" fmla="*/ 98 w 131"/>
                <a:gd name="T77" fmla="*/ 144 h 334"/>
                <a:gd name="T78" fmla="*/ 98 w 131"/>
                <a:gd name="T79" fmla="*/ 144 h 334"/>
                <a:gd name="T80" fmla="*/ 99 w 131"/>
                <a:gd name="T81" fmla="*/ 154 h 334"/>
                <a:gd name="T82" fmla="*/ 106 w 131"/>
                <a:gd name="T83" fmla="*/ 204 h 334"/>
                <a:gd name="T84" fmla="*/ 106 w 131"/>
                <a:gd name="T85" fmla="*/ 207 h 334"/>
                <a:gd name="T86" fmla="*/ 106 w 131"/>
                <a:gd name="T87" fmla="*/ 207 h 334"/>
                <a:gd name="T88" fmla="*/ 116 w 131"/>
                <a:gd name="T89" fmla="*/ 208 h 334"/>
                <a:gd name="T90" fmla="*/ 117 w 131"/>
                <a:gd name="T91" fmla="*/ 204 h 334"/>
                <a:gd name="T92" fmla="*/ 121 w 131"/>
                <a:gd name="T93" fmla="*/ 71 h 334"/>
                <a:gd name="T94" fmla="*/ 127 w 131"/>
                <a:gd name="T95" fmla="*/ 27 h 334"/>
                <a:gd name="T96" fmla="*/ 127 w 131"/>
                <a:gd name="T97" fmla="*/ 21 h 334"/>
                <a:gd name="T98" fmla="*/ 78 w 131"/>
                <a:gd name="T99" fmla="*/ 3 h 334"/>
                <a:gd name="T100" fmla="*/ 120 w 131"/>
                <a:gd name="T101" fmla="*/ 25 h 334"/>
                <a:gd name="T102" fmla="*/ 123 w 131"/>
                <a:gd name="T103" fmla="*/ 28 h 334"/>
                <a:gd name="T104" fmla="*/ 121 w 131"/>
                <a:gd name="T105" fmla="*/ 22 h 334"/>
                <a:gd name="T106" fmla="*/ 120 w 131"/>
                <a:gd name="T107" fmla="*/ 2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1" h="334">
                  <a:moveTo>
                    <a:pt x="109" y="59"/>
                  </a:moveTo>
                  <a:cubicBezTo>
                    <a:pt x="106" y="86"/>
                    <a:pt x="119" y="116"/>
                    <a:pt x="120" y="140"/>
                  </a:cubicBezTo>
                  <a:cubicBezTo>
                    <a:pt x="120" y="129"/>
                    <a:pt x="121" y="128"/>
                    <a:pt x="118" y="111"/>
                  </a:cubicBezTo>
                  <a:cubicBezTo>
                    <a:pt x="122" y="123"/>
                    <a:pt x="122" y="138"/>
                    <a:pt x="120" y="154"/>
                  </a:cubicBezTo>
                  <a:cubicBezTo>
                    <a:pt x="121" y="141"/>
                    <a:pt x="122" y="158"/>
                    <a:pt x="119" y="169"/>
                  </a:cubicBezTo>
                  <a:cubicBezTo>
                    <a:pt x="118" y="174"/>
                    <a:pt x="116" y="180"/>
                    <a:pt x="114" y="186"/>
                  </a:cubicBezTo>
                  <a:cubicBezTo>
                    <a:pt x="110" y="196"/>
                    <a:pt x="110" y="196"/>
                    <a:pt x="110" y="196"/>
                  </a:cubicBezTo>
                  <a:cubicBezTo>
                    <a:pt x="108" y="201"/>
                    <a:pt x="108" y="201"/>
                    <a:pt x="108" y="201"/>
                  </a:cubicBezTo>
                  <a:cubicBezTo>
                    <a:pt x="107" y="203"/>
                    <a:pt x="107" y="203"/>
                    <a:pt x="107" y="203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26" y="206"/>
                    <a:pt x="112" y="205"/>
                    <a:pt x="116" y="205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13" y="188"/>
                    <a:pt x="111" y="172"/>
                    <a:pt x="110" y="158"/>
                  </a:cubicBezTo>
                  <a:cubicBezTo>
                    <a:pt x="110" y="156"/>
                    <a:pt x="109" y="154"/>
                    <a:pt x="109" y="152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4"/>
                    <a:pt x="109" y="144"/>
                    <a:pt x="109" y="144"/>
                  </a:cubicBezTo>
                  <a:cubicBezTo>
                    <a:pt x="109" y="144"/>
                    <a:pt x="109" y="144"/>
                    <a:pt x="109" y="144"/>
                  </a:cubicBezTo>
                  <a:cubicBezTo>
                    <a:pt x="117" y="145"/>
                    <a:pt x="98" y="143"/>
                    <a:pt x="100" y="143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0" y="144"/>
                    <a:pt x="100" y="144"/>
                    <a:pt x="100" y="144"/>
                  </a:cubicBezTo>
                  <a:cubicBezTo>
                    <a:pt x="100" y="144"/>
                    <a:pt x="100" y="144"/>
                    <a:pt x="100" y="144"/>
                  </a:cubicBezTo>
                  <a:cubicBezTo>
                    <a:pt x="99" y="149"/>
                    <a:pt x="98" y="156"/>
                    <a:pt x="98" y="161"/>
                  </a:cubicBezTo>
                  <a:cubicBezTo>
                    <a:pt x="97" y="173"/>
                    <a:pt x="96" y="182"/>
                    <a:pt x="97" y="179"/>
                  </a:cubicBezTo>
                  <a:cubicBezTo>
                    <a:pt x="95" y="197"/>
                    <a:pt x="93" y="199"/>
                    <a:pt x="90" y="212"/>
                  </a:cubicBezTo>
                  <a:cubicBezTo>
                    <a:pt x="79" y="250"/>
                    <a:pt x="54" y="272"/>
                    <a:pt x="22" y="298"/>
                  </a:cubicBezTo>
                  <a:cubicBezTo>
                    <a:pt x="23" y="297"/>
                    <a:pt x="19" y="299"/>
                    <a:pt x="14" y="302"/>
                  </a:cubicBezTo>
                  <a:cubicBezTo>
                    <a:pt x="12" y="304"/>
                    <a:pt x="9" y="305"/>
                    <a:pt x="6" y="306"/>
                  </a:cubicBezTo>
                  <a:cubicBezTo>
                    <a:pt x="2" y="308"/>
                    <a:pt x="2" y="308"/>
                    <a:pt x="2" y="308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0" y="306"/>
                    <a:pt x="16" y="334"/>
                    <a:pt x="9" y="322"/>
                  </a:cubicBezTo>
                  <a:cubicBezTo>
                    <a:pt x="10" y="322"/>
                    <a:pt x="10" y="322"/>
                    <a:pt x="10" y="322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2" y="320"/>
                    <a:pt x="12" y="320"/>
                    <a:pt x="12" y="320"/>
                  </a:cubicBezTo>
                  <a:cubicBezTo>
                    <a:pt x="35" y="304"/>
                    <a:pt x="30" y="255"/>
                    <a:pt x="29" y="266"/>
                  </a:cubicBezTo>
                  <a:cubicBezTo>
                    <a:pt x="28" y="272"/>
                    <a:pt x="28" y="282"/>
                    <a:pt x="26" y="293"/>
                  </a:cubicBezTo>
                  <a:cubicBezTo>
                    <a:pt x="24" y="298"/>
                    <a:pt x="22" y="304"/>
                    <a:pt x="19" y="309"/>
                  </a:cubicBezTo>
                  <a:cubicBezTo>
                    <a:pt x="17" y="312"/>
                    <a:pt x="16" y="315"/>
                    <a:pt x="13" y="316"/>
                  </a:cubicBezTo>
                  <a:cubicBezTo>
                    <a:pt x="10" y="319"/>
                    <a:pt x="10" y="319"/>
                    <a:pt x="10" y="319"/>
                  </a:cubicBezTo>
                  <a:cubicBezTo>
                    <a:pt x="9" y="320"/>
                    <a:pt x="9" y="320"/>
                    <a:pt x="9" y="320"/>
                  </a:cubicBezTo>
                  <a:cubicBezTo>
                    <a:pt x="8" y="320"/>
                    <a:pt x="8" y="320"/>
                    <a:pt x="8" y="320"/>
                  </a:cubicBezTo>
                  <a:cubicBezTo>
                    <a:pt x="8" y="320"/>
                    <a:pt x="8" y="320"/>
                    <a:pt x="8" y="320"/>
                  </a:cubicBezTo>
                  <a:cubicBezTo>
                    <a:pt x="8" y="320"/>
                    <a:pt x="8" y="320"/>
                    <a:pt x="8" y="320"/>
                  </a:cubicBezTo>
                  <a:cubicBezTo>
                    <a:pt x="8" y="320"/>
                    <a:pt x="8" y="320"/>
                    <a:pt x="8" y="320"/>
                  </a:cubicBezTo>
                  <a:cubicBezTo>
                    <a:pt x="8" y="320"/>
                    <a:pt x="8" y="320"/>
                    <a:pt x="8" y="320"/>
                  </a:cubicBezTo>
                  <a:cubicBezTo>
                    <a:pt x="6" y="316"/>
                    <a:pt x="13" y="330"/>
                    <a:pt x="3" y="311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12" y="307"/>
                    <a:pt x="14" y="306"/>
                    <a:pt x="12" y="307"/>
                  </a:cubicBezTo>
                  <a:cubicBezTo>
                    <a:pt x="12" y="308"/>
                    <a:pt x="10" y="309"/>
                    <a:pt x="8" y="310"/>
                  </a:cubicBezTo>
                  <a:cubicBezTo>
                    <a:pt x="5" y="312"/>
                    <a:pt x="5" y="312"/>
                    <a:pt x="5" y="312"/>
                  </a:cubicBezTo>
                  <a:cubicBezTo>
                    <a:pt x="4" y="312"/>
                    <a:pt x="4" y="312"/>
                    <a:pt x="4" y="312"/>
                  </a:cubicBezTo>
                  <a:cubicBezTo>
                    <a:pt x="4" y="312"/>
                    <a:pt x="4" y="312"/>
                    <a:pt x="4" y="312"/>
                  </a:cubicBezTo>
                  <a:cubicBezTo>
                    <a:pt x="4" y="312"/>
                    <a:pt x="4" y="312"/>
                    <a:pt x="4" y="312"/>
                  </a:cubicBezTo>
                  <a:cubicBezTo>
                    <a:pt x="4" y="312"/>
                    <a:pt x="4" y="312"/>
                    <a:pt x="4" y="312"/>
                  </a:cubicBezTo>
                  <a:cubicBezTo>
                    <a:pt x="3" y="311"/>
                    <a:pt x="10" y="325"/>
                    <a:pt x="7" y="319"/>
                  </a:cubicBezTo>
                  <a:cubicBezTo>
                    <a:pt x="7" y="319"/>
                    <a:pt x="7" y="319"/>
                    <a:pt x="7" y="319"/>
                  </a:cubicBezTo>
                  <a:cubicBezTo>
                    <a:pt x="7" y="319"/>
                    <a:pt x="7" y="319"/>
                    <a:pt x="7" y="319"/>
                  </a:cubicBezTo>
                  <a:cubicBezTo>
                    <a:pt x="8" y="318"/>
                    <a:pt x="8" y="318"/>
                    <a:pt x="8" y="318"/>
                  </a:cubicBezTo>
                  <a:cubicBezTo>
                    <a:pt x="10" y="317"/>
                    <a:pt x="10" y="317"/>
                    <a:pt x="10" y="317"/>
                  </a:cubicBezTo>
                  <a:cubicBezTo>
                    <a:pt x="22" y="307"/>
                    <a:pt x="25" y="288"/>
                    <a:pt x="23" y="288"/>
                  </a:cubicBezTo>
                  <a:cubicBezTo>
                    <a:pt x="22" y="293"/>
                    <a:pt x="22" y="296"/>
                    <a:pt x="14" y="309"/>
                  </a:cubicBezTo>
                  <a:cubicBezTo>
                    <a:pt x="29" y="281"/>
                    <a:pt x="6" y="319"/>
                    <a:pt x="13" y="305"/>
                  </a:cubicBezTo>
                  <a:cubicBezTo>
                    <a:pt x="11" y="308"/>
                    <a:pt x="8" y="311"/>
                    <a:pt x="6" y="312"/>
                  </a:cubicBezTo>
                  <a:cubicBezTo>
                    <a:pt x="4" y="314"/>
                    <a:pt x="4" y="314"/>
                    <a:pt x="4" y="314"/>
                  </a:cubicBezTo>
                  <a:cubicBezTo>
                    <a:pt x="9" y="322"/>
                    <a:pt x="6" y="315"/>
                    <a:pt x="8" y="317"/>
                  </a:cubicBezTo>
                  <a:cubicBezTo>
                    <a:pt x="12" y="315"/>
                    <a:pt x="12" y="315"/>
                    <a:pt x="12" y="315"/>
                  </a:cubicBezTo>
                  <a:cubicBezTo>
                    <a:pt x="16" y="313"/>
                    <a:pt x="20" y="312"/>
                    <a:pt x="22" y="310"/>
                  </a:cubicBezTo>
                  <a:cubicBezTo>
                    <a:pt x="28" y="307"/>
                    <a:pt x="31" y="306"/>
                    <a:pt x="39" y="301"/>
                  </a:cubicBezTo>
                  <a:cubicBezTo>
                    <a:pt x="56" y="287"/>
                    <a:pt x="50" y="289"/>
                    <a:pt x="54" y="284"/>
                  </a:cubicBezTo>
                  <a:cubicBezTo>
                    <a:pt x="69" y="267"/>
                    <a:pt x="81" y="253"/>
                    <a:pt x="90" y="235"/>
                  </a:cubicBezTo>
                  <a:cubicBezTo>
                    <a:pt x="87" y="251"/>
                    <a:pt x="107" y="204"/>
                    <a:pt x="106" y="180"/>
                  </a:cubicBezTo>
                  <a:cubicBezTo>
                    <a:pt x="108" y="165"/>
                    <a:pt x="107" y="162"/>
                    <a:pt x="107" y="159"/>
                  </a:cubicBezTo>
                  <a:cubicBezTo>
                    <a:pt x="107" y="158"/>
                    <a:pt x="106" y="157"/>
                    <a:pt x="107" y="154"/>
                  </a:cubicBezTo>
                  <a:cubicBezTo>
                    <a:pt x="107" y="152"/>
                    <a:pt x="107" y="150"/>
                    <a:pt x="107" y="148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9" y="145"/>
                    <a:pt x="96" y="144"/>
                    <a:pt x="101" y="144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1" y="147"/>
                    <a:pt x="101" y="149"/>
                    <a:pt x="101" y="151"/>
                  </a:cubicBezTo>
                  <a:cubicBezTo>
                    <a:pt x="101" y="155"/>
                    <a:pt x="101" y="155"/>
                    <a:pt x="100" y="153"/>
                  </a:cubicBezTo>
                  <a:cubicBezTo>
                    <a:pt x="100" y="152"/>
                    <a:pt x="100" y="150"/>
                    <a:pt x="100" y="149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4"/>
                    <a:pt x="100" y="144"/>
                    <a:pt x="100" y="144"/>
                  </a:cubicBezTo>
                  <a:cubicBezTo>
                    <a:pt x="100" y="144"/>
                    <a:pt x="100" y="144"/>
                    <a:pt x="100" y="144"/>
                  </a:cubicBezTo>
                  <a:cubicBezTo>
                    <a:pt x="100" y="144"/>
                    <a:pt x="100" y="144"/>
                    <a:pt x="100" y="144"/>
                  </a:cubicBezTo>
                  <a:cubicBezTo>
                    <a:pt x="100" y="144"/>
                    <a:pt x="100" y="144"/>
                    <a:pt x="100" y="144"/>
                  </a:cubicBezTo>
                  <a:cubicBezTo>
                    <a:pt x="104" y="144"/>
                    <a:pt x="90" y="143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109" y="153"/>
                    <a:pt x="108" y="160"/>
                    <a:pt x="110" y="150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22" y="146"/>
                    <a:pt x="95" y="144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8" y="145"/>
                    <a:pt x="98" y="145"/>
                    <a:pt x="98" y="145"/>
                  </a:cubicBezTo>
                  <a:cubicBezTo>
                    <a:pt x="98" y="147"/>
                    <a:pt x="98" y="147"/>
                    <a:pt x="98" y="147"/>
                  </a:cubicBezTo>
                  <a:cubicBezTo>
                    <a:pt x="99" y="154"/>
                    <a:pt x="99" y="154"/>
                    <a:pt x="99" y="154"/>
                  </a:cubicBezTo>
                  <a:cubicBezTo>
                    <a:pt x="100" y="164"/>
                    <a:pt x="103" y="171"/>
                    <a:pt x="105" y="182"/>
                  </a:cubicBezTo>
                  <a:cubicBezTo>
                    <a:pt x="106" y="189"/>
                    <a:pt x="108" y="199"/>
                    <a:pt x="107" y="199"/>
                  </a:cubicBezTo>
                  <a:cubicBezTo>
                    <a:pt x="105" y="186"/>
                    <a:pt x="104" y="190"/>
                    <a:pt x="106" y="204"/>
                  </a:cubicBezTo>
                  <a:cubicBezTo>
                    <a:pt x="106" y="206"/>
                    <a:pt x="106" y="206"/>
                    <a:pt x="106" y="206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25" y="209"/>
                    <a:pt x="112" y="207"/>
                    <a:pt x="116" y="208"/>
                  </a:cubicBezTo>
                  <a:cubicBezTo>
                    <a:pt x="116" y="208"/>
                    <a:pt x="116" y="208"/>
                    <a:pt x="116" y="208"/>
                  </a:cubicBezTo>
                  <a:cubicBezTo>
                    <a:pt x="116" y="208"/>
                    <a:pt x="116" y="208"/>
                    <a:pt x="116" y="208"/>
                  </a:cubicBezTo>
                  <a:cubicBezTo>
                    <a:pt x="116" y="208"/>
                    <a:pt x="116" y="208"/>
                    <a:pt x="116" y="208"/>
                  </a:cubicBezTo>
                  <a:cubicBezTo>
                    <a:pt x="116" y="207"/>
                    <a:pt x="116" y="207"/>
                    <a:pt x="116" y="207"/>
                  </a:cubicBezTo>
                  <a:cubicBezTo>
                    <a:pt x="117" y="206"/>
                    <a:pt x="117" y="205"/>
                    <a:pt x="117" y="204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04" y="224"/>
                    <a:pt x="131" y="174"/>
                    <a:pt x="128" y="153"/>
                  </a:cubicBezTo>
                  <a:cubicBezTo>
                    <a:pt x="126" y="98"/>
                    <a:pt x="129" y="122"/>
                    <a:pt x="121" y="71"/>
                  </a:cubicBezTo>
                  <a:cubicBezTo>
                    <a:pt x="120" y="79"/>
                    <a:pt x="118" y="70"/>
                    <a:pt x="119" y="57"/>
                  </a:cubicBezTo>
                  <a:cubicBezTo>
                    <a:pt x="120" y="51"/>
                    <a:pt x="122" y="44"/>
                    <a:pt x="124" y="37"/>
                  </a:cubicBezTo>
                  <a:cubicBezTo>
                    <a:pt x="125" y="33"/>
                    <a:pt x="126" y="30"/>
                    <a:pt x="127" y="27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4"/>
                    <a:pt x="129" y="27"/>
                    <a:pt x="128" y="22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12" y="10"/>
                    <a:pt x="108" y="5"/>
                    <a:pt x="97" y="1"/>
                  </a:cubicBezTo>
                  <a:cubicBezTo>
                    <a:pt x="92" y="0"/>
                    <a:pt x="80" y="2"/>
                    <a:pt x="78" y="3"/>
                  </a:cubicBezTo>
                  <a:cubicBezTo>
                    <a:pt x="83" y="4"/>
                    <a:pt x="95" y="3"/>
                    <a:pt x="106" y="12"/>
                  </a:cubicBezTo>
                  <a:cubicBezTo>
                    <a:pt x="109" y="15"/>
                    <a:pt x="112" y="17"/>
                    <a:pt x="115" y="20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5" y="33"/>
                    <a:pt x="121" y="20"/>
                    <a:pt x="121" y="22"/>
                  </a:cubicBezTo>
                  <a:cubicBezTo>
                    <a:pt x="121" y="22"/>
                    <a:pt x="121" y="22"/>
                    <a:pt x="121" y="22"/>
                  </a:cubicBezTo>
                  <a:cubicBezTo>
                    <a:pt x="121" y="22"/>
                    <a:pt x="121" y="22"/>
                    <a:pt x="121" y="22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15" y="34"/>
                    <a:pt x="111" y="44"/>
                    <a:pt x="109" y="56"/>
                  </a:cubicBezTo>
                  <a:cubicBezTo>
                    <a:pt x="109" y="58"/>
                    <a:pt x="109" y="59"/>
                    <a:pt x="109" y="5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4"/>
            <p:cNvSpPr/>
            <p:nvPr/>
          </p:nvSpPr>
          <p:spPr bwMode="auto">
            <a:xfrm>
              <a:off x="2917826" y="2157413"/>
              <a:ext cx="115888" cy="246063"/>
            </a:xfrm>
            <a:custGeom>
              <a:avLst/>
              <a:gdLst>
                <a:gd name="T0" fmla="*/ 74 w 117"/>
                <a:gd name="T1" fmla="*/ 6 h 249"/>
                <a:gd name="T2" fmla="*/ 30 w 117"/>
                <a:gd name="T3" fmla="*/ 84 h 249"/>
                <a:gd name="T4" fmla="*/ 36 w 117"/>
                <a:gd name="T5" fmla="*/ 89 h 249"/>
                <a:gd name="T6" fmla="*/ 0 w 117"/>
                <a:gd name="T7" fmla="*/ 198 h 249"/>
                <a:gd name="T8" fmla="*/ 30 w 117"/>
                <a:gd name="T9" fmla="*/ 144 h 249"/>
                <a:gd name="T10" fmla="*/ 17 w 117"/>
                <a:gd name="T11" fmla="*/ 229 h 249"/>
                <a:gd name="T12" fmla="*/ 60 w 117"/>
                <a:gd name="T13" fmla="*/ 132 h 249"/>
                <a:gd name="T14" fmla="*/ 44 w 117"/>
                <a:gd name="T15" fmla="*/ 249 h 249"/>
                <a:gd name="T16" fmla="*/ 87 w 117"/>
                <a:gd name="T17" fmla="*/ 78 h 249"/>
                <a:gd name="T18" fmla="*/ 114 w 117"/>
                <a:gd name="T19" fmla="*/ 81 h 249"/>
                <a:gd name="T20" fmla="*/ 95 w 117"/>
                <a:gd name="T21" fmla="*/ 26 h 249"/>
                <a:gd name="T22" fmla="*/ 83 w 117"/>
                <a:gd name="T2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7" h="249">
                  <a:moveTo>
                    <a:pt x="74" y="6"/>
                  </a:moveTo>
                  <a:cubicBezTo>
                    <a:pt x="56" y="30"/>
                    <a:pt x="46" y="59"/>
                    <a:pt x="30" y="84"/>
                  </a:cubicBezTo>
                  <a:cubicBezTo>
                    <a:pt x="31" y="87"/>
                    <a:pt x="34" y="86"/>
                    <a:pt x="36" y="89"/>
                  </a:cubicBezTo>
                  <a:cubicBezTo>
                    <a:pt x="25" y="113"/>
                    <a:pt x="1" y="174"/>
                    <a:pt x="0" y="198"/>
                  </a:cubicBezTo>
                  <a:cubicBezTo>
                    <a:pt x="1" y="194"/>
                    <a:pt x="27" y="148"/>
                    <a:pt x="30" y="144"/>
                  </a:cubicBezTo>
                  <a:cubicBezTo>
                    <a:pt x="34" y="153"/>
                    <a:pt x="21" y="211"/>
                    <a:pt x="17" y="229"/>
                  </a:cubicBezTo>
                  <a:cubicBezTo>
                    <a:pt x="29" y="212"/>
                    <a:pt x="51" y="150"/>
                    <a:pt x="60" y="132"/>
                  </a:cubicBezTo>
                  <a:cubicBezTo>
                    <a:pt x="69" y="152"/>
                    <a:pt x="53" y="216"/>
                    <a:pt x="44" y="249"/>
                  </a:cubicBezTo>
                  <a:cubicBezTo>
                    <a:pt x="95" y="189"/>
                    <a:pt x="94" y="131"/>
                    <a:pt x="87" y="78"/>
                  </a:cubicBezTo>
                  <a:cubicBezTo>
                    <a:pt x="104" y="85"/>
                    <a:pt x="117" y="93"/>
                    <a:pt x="114" y="81"/>
                  </a:cubicBezTo>
                  <a:cubicBezTo>
                    <a:pt x="106" y="64"/>
                    <a:pt x="104" y="39"/>
                    <a:pt x="95" y="26"/>
                  </a:cubicBezTo>
                  <a:cubicBezTo>
                    <a:pt x="90" y="17"/>
                    <a:pt x="88" y="12"/>
                    <a:pt x="83" y="0"/>
                  </a:cubicBezTo>
                </a:path>
              </a:pathLst>
            </a:custGeom>
            <a:blipFill>
              <a:blip r:embed="rId19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48"/>
            <p:cNvSpPr/>
            <p:nvPr/>
          </p:nvSpPr>
          <p:spPr bwMode="auto">
            <a:xfrm>
              <a:off x="2446338" y="1962150"/>
              <a:ext cx="242888" cy="161925"/>
            </a:xfrm>
            <a:custGeom>
              <a:avLst/>
              <a:gdLst>
                <a:gd name="T0" fmla="*/ 75 w 245"/>
                <a:gd name="T1" fmla="*/ 138 h 164"/>
                <a:gd name="T2" fmla="*/ 135 w 245"/>
                <a:gd name="T3" fmla="*/ 18 h 164"/>
                <a:gd name="T4" fmla="*/ 76 w 245"/>
                <a:gd name="T5" fmla="*/ 14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" h="164">
                  <a:moveTo>
                    <a:pt x="75" y="138"/>
                  </a:moveTo>
                  <a:cubicBezTo>
                    <a:pt x="164" y="164"/>
                    <a:pt x="245" y="48"/>
                    <a:pt x="135" y="18"/>
                  </a:cubicBezTo>
                  <a:cubicBezTo>
                    <a:pt x="67" y="0"/>
                    <a:pt x="0" y="108"/>
                    <a:pt x="76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449"/>
            <p:cNvSpPr/>
            <p:nvPr/>
          </p:nvSpPr>
          <p:spPr bwMode="auto">
            <a:xfrm>
              <a:off x="2470150" y="1965325"/>
              <a:ext cx="176213" cy="146050"/>
            </a:xfrm>
            <a:custGeom>
              <a:avLst/>
              <a:gdLst>
                <a:gd name="T0" fmla="*/ 45 w 178"/>
                <a:gd name="T1" fmla="*/ 137 h 147"/>
                <a:gd name="T2" fmla="*/ 150 w 178"/>
                <a:gd name="T3" fmla="*/ 108 h 147"/>
                <a:gd name="T4" fmla="*/ 140 w 178"/>
                <a:gd name="T5" fmla="*/ 21 h 147"/>
                <a:gd name="T6" fmla="*/ 34 w 178"/>
                <a:gd name="T7" fmla="*/ 38 h 147"/>
                <a:gd name="T8" fmla="*/ 44 w 178"/>
                <a:gd name="T9" fmla="*/ 138 h 147"/>
                <a:gd name="T10" fmla="*/ 58 w 178"/>
                <a:gd name="T11" fmla="*/ 133 h 147"/>
                <a:gd name="T12" fmla="*/ 30 w 178"/>
                <a:gd name="T13" fmla="*/ 62 h 147"/>
                <a:gd name="T14" fmla="*/ 62 w 178"/>
                <a:gd name="T15" fmla="*/ 24 h 147"/>
                <a:gd name="T16" fmla="*/ 127 w 178"/>
                <a:gd name="T17" fmla="*/ 25 h 147"/>
                <a:gd name="T18" fmla="*/ 149 w 178"/>
                <a:gd name="T19" fmla="*/ 93 h 147"/>
                <a:gd name="T20" fmla="*/ 56 w 178"/>
                <a:gd name="T21" fmla="*/ 131 h 147"/>
                <a:gd name="T22" fmla="*/ 45 w 178"/>
                <a:gd name="T23" fmla="*/ 13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147">
                  <a:moveTo>
                    <a:pt x="45" y="137"/>
                  </a:moveTo>
                  <a:cubicBezTo>
                    <a:pt x="82" y="147"/>
                    <a:pt x="123" y="136"/>
                    <a:pt x="150" y="108"/>
                  </a:cubicBezTo>
                  <a:cubicBezTo>
                    <a:pt x="178" y="80"/>
                    <a:pt x="175" y="41"/>
                    <a:pt x="140" y="21"/>
                  </a:cubicBezTo>
                  <a:cubicBezTo>
                    <a:pt x="105" y="0"/>
                    <a:pt x="63" y="9"/>
                    <a:pt x="34" y="38"/>
                  </a:cubicBezTo>
                  <a:cubicBezTo>
                    <a:pt x="3" y="69"/>
                    <a:pt x="0" y="118"/>
                    <a:pt x="44" y="138"/>
                  </a:cubicBezTo>
                  <a:cubicBezTo>
                    <a:pt x="48" y="140"/>
                    <a:pt x="59" y="134"/>
                    <a:pt x="58" y="133"/>
                  </a:cubicBezTo>
                  <a:cubicBezTo>
                    <a:pt x="28" y="120"/>
                    <a:pt x="18" y="92"/>
                    <a:pt x="30" y="62"/>
                  </a:cubicBezTo>
                  <a:cubicBezTo>
                    <a:pt x="36" y="47"/>
                    <a:pt x="48" y="33"/>
                    <a:pt x="62" y="24"/>
                  </a:cubicBezTo>
                  <a:cubicBezTo>
                    <a:pt x="83" y="10"/>
                    <a:pt x="105" y="15"/>
                    <a:pt x="127" y="25"/>
                  </a:cubicBezTo>
                  <a:cubicBezTo>
                    <a:pt x="153" y="39"/>
                    <a:pt x="162" y="67"/>
                    <a:pt x="149" y="93"/>
                  </a:cubicBezTo>
                  <a:cubicBezTo>
                    <a:pt x="132" y="127"/>
                    <a:pt x="92" y="141"/>
                    <a:pt x="56" y="131"/>
                  </a:cubicBezTo>
                  <a:cubicBezTo>
                    <a:pt x="53" y="130"/>
                    <a:pt x="41" y="135"/>
                    <a:pt x="45" y="13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0"/>
            <p:cNvSpPr/>
            <p:nvPr/>
          </p:nvSpPr>
          <p:spPr bwMode="auto">
            <a:xfrm>
              <a:off x="2511425" y="2017713"/>
              <a:ext cx="42863" cy="14288"/>
            </a:xfrm>
            <a:custGeom>
              <a:avLst/>
              <a:gdLst>
                <a:gd name="T0" fmla="*/ 5 w 42"/>
                <a:gd name="T1" fmla="*/ 10 h 14"/>
                <a:gd name="T2" fmla="*/ 8 w 42"/>
                <a:gd name="T3" fmla="*/ 10 h 14"/>
                <a:gd name="T4" fmla="*/ 9 w 42"/>
                <a:gd name="T5" fmla="*/ 10 h 14"/>
                <a:gd name="T6" fmla="*/ 9 w 42"/>
                <a:gd name="T7" fmla="*/ 10 h 14"/>
                <a:gd name="T8" fmla="*/ 9 w 42"/>
                <a:gd name="T9" fmla="*/ 10 h 14"/>
                <a:gd name="T10" fmla="*/ 10 w 42"/>
                <a:gd name="T11" fmla="*/ 11 h 14"/>
                <a:gd name="T12" fmla="*/ 14 w 42"/>
                <a:gd name="T13" fmla="*/ 13 h 14"/>
                <a:gd name="T14" fmla="*/ 20 w 42"/>
                <a:gd name="T15" fmla="*/ 13 h 14"/>
                <a:gd name="T16" fmla="*/ 30 w 42"/>
                <a:gd name="T17" fmla="*/ 11 h 14"/>
                <a:gd name="T18" fmla="*/ 38 w 42"/>
                <a:gd name="T19" fmla="*/ 4 h 14"/>
                <a:gd name="T20" fmla="*/ 30 w 42"/>
                <a:gd name="T21" fmla="*/ 1 h 14"/>
                <a:gd name="T22" fmla="*/ 22 w 42"/>
                <a:gd name="T23" fmla="*/ 0 h 14"/>
                <a:gd name="T24" fmla="*/ 4 w 42"/>
                <a:gd name="T25" fmla="*/ 5 h 14"/>
                <a:gd name="T26" fmla="*/ 1 w 42"/>
                <a:gd name="T27" fmla="*/ 9 h 14"/>
                <a:gd name="T28" fmla="*/ 5 w 42"/>
                <a:gd name="T2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14">
                  <a:moveTo>
                    <a:pt x="5" y="10"/>
                  </a:moveTo>
                  <a:cubicBezTo>
                    <a:pt x="6" y="10"/>
                    <a:pt x="7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9" y="10"/>
                    <a:pt x="10" y="11"/>
                  </a:cubicBezTo>
                  <a:cubicBezTo>
                    <a:pt x="11" y="11"/>
                    <a:pt x="12" y="12"/>
                    <a:pt x="14" y="13"/>
                  </a:cubicBezTo>
                  <a:cubicBezTo>
                    <a:pt x="16" y="14"/>
                    <a:pt x="18" y="13"/>
                    <a:pt x="20" y="13"/>
                  </a:cubicBezTo>
                  <a:cubicBezTo>
                    <a:pt x="24" y="13"/>
                    <a:pt x="27" y="12"/>
                    <a:pt x="30" y="11"/>
                  </a:cubicBezTo>
                  <a:cubicBezTo>
                    <a:pt x="31" y="10"/>
                    <a:pt x="42" y="6"/>
                    <a:pt x="38" y="4"/>
                  </a:cubicBezTo>
                  <a:cubicBezTo>
                    <a:pt x="36" y="3"/>
                    <a:pt x="33" y="1"/>
                    <a:pt x="30" y="1"/>
                  </a:cubicBezTo>
                  <a:cubicBezTo>
                    <a:pt x="28" y="0"/>
                    <a:pt x="25" y="0"/>
                    <a:pt x="22" y="0"/>
                  </a:cubicBezTo>
                  <a:cubicBezTo>
                    <a:pt x="16" y="0"/>
                    <a:pt x="9" y="2"/>
                    <a:pt x="4" y="5"/>
                  </a:cubicBezTo>
                  <a:cubicBezTo>
                    <a:pt x="3" y="6"/>
                    <a:pt x="0" y="7"/>
                    <a:pt x="1" y="9"/>
                  </a:cubicBezTo>
                  <a:cubicBezTo>
                    <a:pt x="1" y="10"/>
                    <a:pt x="4" y="10"/>
                    <a:pt x="5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1"/>
            <p:cNvSpPr/>
            <p:nvPr/>
          </p:nvSpPr>
          <p:spPr bwMode="auto">
            <a:xfrm>
              <a:off x="2566988" y="2001838"/>
              <a:ext cx="23813" cy="31750"/>
            </a:xfrm>
            <a:custGeom>
              <a:avLst/>
              <a:gdLst>
                <a:gd name="T0" fmla="*/ 4 w 24"/>
                <a:gd name="T1" fmla="*/ 9 h 31"/>
                <a:gd name="T2" fmla="*/ 11 w 24"/>
                <a:gd name="T3" fmla="*/ 25 h 31"/>
                <a:gd name="T4" fmla="*/ 24 w 24"/>
                <a:gd name="T5" fmla="*/ 24 h 31"/>
                <a:gd name="T6" fmla="*/ 16 w 24"/>
                <a:gd name="T7" fmla="*/ 4 h 31"/>
                <a:gd name="T8" fmla="*/ 4 w 24"/>
                <a:gd name="T9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1">
                  <a:moveTo>
                    <a:pt x="4" y="9"/>
                  </a:moveTo>
                  <a:cubicBezTo>
                    <a:pt x="8" y="14"/>
                    <a:pt x="11" y="19"/>
                    <a:pt x="11" y="25"/>
                  </a:cubicBezTo>
                  <a:cubicBezTo>
                    <a:pt x="11" y="31"/>
                    <a:pt x="24" y="28"/>
                    <a:pt x="24" y="24"/>
                  </a:cubicBezTo>
                  <a:cubicBezTo>
                    <a:pt x="24" y="16"/>
                    <a:pt x="21" y="10"/>
                    <a:pt x="16" y="4"/>
                  </a:cubicBezTo>
                  <a:cubicBezTo>
                    <a:pt x="12" y="0"/>
                    <a:pt x="0" y="5"/>
                    <a:pt x="4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2"/>
            <p:cNvSpPr/>
            <p:nvPr/>
          </p:nvSpPr>
          <p:spPr bwMode="auto">
            <a:xfrm>
              <a:off x="2525713" y="2046288"/>
              <a:ext cx="74613" cy="39688"/>
            </a:xfrm>
            <a:custGeom>
              <a:avLst/>
              <a:gdLst>
                <a:gd name="T0" fmla="*/ 5 w 76"/>
                <a:gd name="T1" fmla="*/ 27 h 40"/>
                <a:gd name="T2" fmla="*/ 73 w 76"/>
                <a:gd name="T3" fmla="*/ 6 h 40"/>
                <a:gd name="T4" fmla="*/ 61 w 76"/>
                <a:gd name="T5" fmla="*/ 5 h 40"/>
                <a:gd name="T6" fmla="*/ 45 w 76"/>
                <a:gd name="T7" fmla="*/ 25 h 40"/>
                <a:gd name="T8" fmla="*/ 16 w 76"/>
                <a:gd name="T9" fmla="*/ 20 h 40"/>
                <a:gd name="T10" fmla="*/ 5 w 76"/>
                <a:gd name="T11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40">
                  <a:moveTo>
                    <a:pt x="5" y="27"/>
                  </a:moveTo>
                  <a:cubicBezTo>
                    <a:pt x="32" y="40"/>
                    <a:pt x="61" y="35"/>
                    <a:pt x="73" y="6"/>
                  </a:cubicBezTo>
                  <a:cubicBezTo>
                    <a:pt x="76" y="0"/>
                    <a:pt x="63" y="1"/>
                    <a:pt x="61" y="5"/>
                  </a:cubicBezTo>
                  <a:cubicBezTo>
                    <a:pt x="58" y="13"/>
                    <a:pt x="53" y="21"/>
                    <a:pt x="45" y="25"/>
                  </a:cubicBezTo>
                  <a:cubicBezTo>
                    <a:pt x="36" y="29"/>
                    <a:pt x="24" y="24"/>
                    <a:pt x="16" y="20"/>
                  </a:cubicBezTo>
                  <a:cubicBezTo>
                    <a:pt x="11" y="18"/>
                    <a:pt x="0" y="24"/>
                    <a:pt x="5" y="2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3"/>
            <p:cNvSpPr/>
            <p:nvPr/>
          </p:nvSpPr>
          <p:spPr bwMode="auto">
            <a:xfrm>
              <a:off x="2554288" y="2095500"/>
              <a:ext cx="39688" cy="192088"/>
            </a:xfrm>
            <a:custGeom>
              <a:avLst/>
              <a:gdLst>
                <a:gd name="T0" fmla="*/ 2 w 39"/>
                <a:gd name="T1" fmla="*/ 12 h 193"/>
                <a:gd name="T2" fmla="*/ 23 w 39"/>
                <a:gd name="T3" fmla="*/ 184 h 193"/>
                <a:gd name="T4" fmla="*/ 39 w 39"/>
                <a:gd name="T5" fmla="*/ 183 h 193"/>
                <a:gd name="T6" fmla="*/ 18 w 39"/>
                <a:gd name="T7" fmla="*/ 8 h 193"/>
                <a:gd name="T8" fmla="*/ 2 w 39"/>
                <a:gd name="T9" fmla="*/ 1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93">
                  <a:moveTo>
                    <a:pt x="2" y="12"/>
                  </a:moveTo>
                  <a:cubicBezTo>
                    <a:pt x="18" y="69"/>
                    <a:pt x="23" y="126"/>
                    <a:pt x="23" y="184"/>
                  </a:cubicBezTo>
                  <a:cubicBezTo>
                    <a:pt x="23" y="193"/>
                    <a:pt x="39" y="190"/>
                    <a:pt x="39" y="183"/>
                  </a:cubicBezTo>
                  <a:cubicBezTo>
                    <a:pt x="39" y="123"/>
                    <a:pt x="34" y="65"/>
                    <a:pt x="18" y="8"/>
                  </a:cubicBezTo>
                  <a:cubicBezTo>
                    <a:pt x="16" y="0"/>
                    <a:pt x="0" y="5"/>
                    <a:pt x="2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4"/>
            <p:cNvSpPr/>
            <p:nvPr/>
          </p:nvSpPr>
          <p:spPr bwMode="auto">
            <a:xfrm>
              <a:off x="2454275" y="2279650"/>
              <a:ext cx="119063" cy="295275"/>
            </a:xfrm>
            <a:custGeom>
              <a:avLst/>
              <a:gdLst>
                <a:gd name="T0" fmla="*/ 104 w 121"/>
                <a:gd name="T1" fmla="*/ 7 h 299"/>
                <a:gd name="T2" fmla="*/ 79 w 121"/>
                <a:gd name="T3" fmla="*/ 227 h 299"/>
                <a:gd name="T4" fmla="*/ 76 w 121"/>
                <a:gd name="T5" fmla="*/ 281 h 299"/>
                <a:gd name="T6" fmla="*/ 17 w 121"/>
                <a:gd name="T7" fmla="*/ 291 h 299"/>
                <a:gd name="T8" fmla="*/ 11 w 121"/>
                <a:gd name="T9" fmla="*/ 298 h 299"/>
                <a:gd name="T10" fmla="*/ 78 w 121"/>
                <a:gd name="T11" fmla="*/ 290 h 299"/>
                <a:gd name="T12" fmla="*/ 95 w 121"/>
                <a:gd name="T13" fmla="*/ 259 h 299"/>
                <a:gd name="T14" fmla="*/ 94 w 121"/>
                <a:gd name="T15" fmla="*/ 157 h 299"/>
                <a:gd name="T16" fmla="*/ 120 w 121"/>
                <a:gd name="T17" fmla="*/ 4 h 299"/>
                <a:gd name="T18" fmla="*/ 104 w 121"/>
                <a:gd name="T19" fmla="*/ 7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299">
                  <a:moveTo>
                    <a:pt x="104" y="7"/>
                  </a:moveTo>
                  <a:cubicBezTo>
                    <a:pt x="76" y="77"/>
                    <a:pt x="77" y="152"/>
                    <a:pt x="79" y="227"/>
                  </a:cubicBezTo>
                  <a:cubicBezTo>
                    <a:pt x="79" y="243"/>
                    <a:pt x="84" y="265"/>
                    <a:pt x="76" y="281"/>
                  </a:cubicBezTo>
                  <a:cubicBezTo>
                    <a:pt x="70" y="294"/>
                    <a:pt x="29" y="290"/>
                    <a:pt x="17" y="291"/>
                  </a:cubicBezTo>
                  <a:cubicBezTo>
                    <a:pt x="13" y="291"/>
                    <a:pt x="0" y="299"/>
                    <a:pt x="11" y="298"/>
                  </a:cubicBezTo>
                  <a:cubicBezTo>
                    <a:pt x="33" y="297"/>
                    <a:pt x="58" y="298"/>
                    <a:pt x="78" y="290"/>
                  </a:cubicBezTo>
                  <a:cubicBezTo>
                    <a:pt x="92" y="284"/>
                    <a:pt x="95" y="273"/>
                    <a:pt x="95" y="259"/>
                  </a:cubicBezTo>
                  <a:cubicBezTo>
                    <a:pt x="96" y="225"/>
                    <a:pt x="93" y="191"/>
                    <a:pt x="94" y="157"/>
                  </a:cubicBezTo>
                  <a:cubicBezTo>
                    <a:pt x="94" y="105"/>
                    <a:pt x="101" y="53"/>
                    <a:pt x="120" y="4"/>
                  </a:cubicBezTo>
                  <a:cubicBezTo>
                    <a:pt x="121" y="0"/>
                    <a:pt x="106" y="2"/>
                    <a:pt x="104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5"/>
            <p:cNvSpPr/>
            <p:nvPr/>
          </p:nvSpPr>
          <p:spPr bwMode="auto">
            <a:xfrm>
              <a:off x="2582863" y="2284413"/>
              <a:ext cx="120650" cy="303213"/>
            </a:xfrm>
            <a:custGeom>
              <a:avLst/>
              <a:gdLst>
                <a:gd name="T0" fmla="*/ 3 w 122"/>
                <a:gd name="T1" fmla="*/ 12 h 306"/>
                <a:gd name="T2" fmla="*/ 27 w 122"/>
                <a:gd name="T3" fmla="*/ 260 h 306"/>
                <a:gd name="T4" fmla="*/ 40 w 122"/>
                <a:gd name="T5" fmla="*/ 296 h 306"/>
                <a:gd name="T6" fmla="*/ 106 w 122"/>
                <a:gd name="T7" fmla="*/ 305 h 306"/>
                <a:gd name="T8" fmla="*/ 111 w 122"/>
                <a:gd name="T9" fmla="*/ 293 h 306"/>
                <a:gd name="T10" fmla="*/ 50 w 122"/>
                <a:gd name="T11" fmla="*/ 285 h 306"/>
                <a:gd name="T12" fmla="*/ 44 w 122"/>
                <a:gd name="T13" fmla="*/ 237 h 306"/>
                <a:gd name="T14" fmla="*/ 18 w 122"/>
                <a:gd name="T15" fmla="*/ 8 h 306"/>
                <a:gd name="T16" fmla="*/ 3 w 122"/>
                <a:gd name="T17" fmla="*/ 1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306">
                  <a:moveTo>
                    <a:pt x="3" y="12"/>
                  </a:moveTo>
                  <a:cubicBezTo>
                    <a:pt x="35" y="92"/>
                    <a:pt x="28" y="176"/>
                    <a:pt x="27" y="260"/>
                  </a:cubicBezTo>
                  <a:cubicBezTo>
                    <a:pt x="27" y="273"/>
                    <a:pt x="27" y="288"/>
                    <a:pt x="40" y="296"/>
                  </a:cubicBezTo>
                  <a:cubicBezTo>
                    <a:pt x="58" y="306"/>
                    <a:pt x="86" y="304"/>
                    <a:pt x="106" y="305"/>
                  </a:cubicBezTo>
                  <a:cubicBezTo>
                    <a:pt x="114" y="305"/>
                    <a:pt x="122" y="293"/>
                    <a:pt x="111" y="293"/>
                  </a:cubicBezTo>
                  <a:cubicBezTo>
                    <a:pt x="94" y="292"/>
                    <a:pt x="66" y="295"/>
                    <a:pt x="50" y="285"/>
                  </a:cubicBezTo>
                  <a:cubicBezTo>
                    <a:pt x="38" y="278"/>
                    <a:pt x="44" y="249"/>
                    <a:pt x="44" y="237"/>
                  </a:cubicBezTo>
                  <a:cubicBezTo>
                    <a:pt x="46" y="160"/>
                    <a:pt x="48" y="81"/>
                    <a:pt x="18" y="8"/>
                  </a:cubicBezTo>
                  <a:cubicBezTo>
                    <a:pt x="15" y="0"/>
                    <a:pt x="0" y="5"/>
                    <a:pt x="3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6"/>
            <p:cNvSpPr/>
            <p:nvPr/>
          </p:nvSpPr>
          <p:spPr bwMode="auto">
            <a:xfrm>
              <a:off x="2592388" y="1931988"/>
              <a:ext cx="341313" cy="100013"/>
            </a:xfrm>
            <a:custGeom>
              <a:avLst/>
              <a:gdLst>
                <a:gd name="T0" fmla="*/ 3 w 344"/>
                <a:gd name="T1" fmla="*/ 82 h 101"/>
                <a:gd name="T2" fmla="*/ 13 w 344"/>
                <a:gd name="T3" fmla="*/ 101 h 101"/>
                <a:gd name="T4" fmla="*/ 335 w 344"/>
                <a:gd name="T5" fmla="*/ 53 h 101"/>
                <a:gd name="T6" fmla="*/ 342 w 344"/>
                <a:gd name="T7" fmla="*/ 27 h 101"/>
                <a:gd name="T8" fmla="*/ 325 w 344"/>
                <a:gd name="T9" fmla="*/ 0 h 101"/>
                <a:gd name="T10" fmla="*/ 5 w 344"/>
                <a:gd name="T11" fmla="*/ 67 h 101"/>
                <a:gd name="T12" fmla="*/ 3 w 344"/>
                <a:gd name="T13" fmla="*/ 8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4" h="101">
                  <a:moveTo>
                    <a:pt x="3" y="82"/>
                  </a:moveTo>
                  <a:cubicBezTo>
                    <a:pt x="5" y="94"/>
                    <a:pt x="13" y="101"/>
                    <a:pt x="13" y="101"/>
                  </a:cubicBezTo>
                  <a:cubicBezTo>
                    <a:pt x="335" y="53"/>
                    <a:pt x="335" y="53"/>
                    <a:pt x="335" y="53"/>
                  </a:cubicBezTo>
                  <a:cubicBezTo>
                    <a:pt x="335" y="53"/>
                    <a:pt x="344" y="45"/>
                    <a:pt x="342" y="27"/>
                  </a:cubicBezTo>
                  <a:cubicBezTo>
                    <a:pt x="340" y="8"/>
                    <a:pt x="325" y="0"/>
                    <a:pt x="325" y="0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0" y="70"/>
                    <a:pt x="3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7"/>
            <p:cNvSpPr/>
            <p:nvPr/>
          </p:nvSpPr>
          <p:spPr bwMode="auto">
            <a:xfrm>
              <a:off x="2589213" y="1925638"/>
              <a:ext cx="347663" cy="111125"/>
            </a:xfrm>
            <a:custGeom>
              <a:avLst/>
              <a:gdLst>
                <a:gd name="T0" fmla="*/ 6 w 350"/>
                <a:gd name="T1" fmla="*/ 88 h 112"/>
                <a:gd name="T2" fmla="*/ 1 w 350"/>
                <a:gd name="T3" fmla="*/ 89 h 112"/>
                <a:gd name="T4" fmla="*/ 7 w 350"/>
                <a:gd name="T5" fmla="*/ 105 h 112"/>
                <a:gd name="T6" fmla="*/ 12 w 350"/>
                <a:gd name="T7" fmla="*/ 111 h 112"/>
                <a:gd name="T8" fmla="*/ 14 w 350"/>
                <a:gd name="T9" fmla="*/ 112 h 112"/>
                <a:gd name="T10" fmla="*/ 340 w 350"/>
                <a:gd name="T11" fmla="*/ 64 h 112"/>
                <a:gd name="T12" fmla="*/ 341 w 350"/>
                <a:gd name="T13" fmla="*/ 63 h 112"/>
                <a:gd name="T14" fmla="*/ 346 w 350"/>
                <a:gd name="T15" fmla="*/ 57 h 112"/>
                <a:gd name="T16" fmla="*/ 350 w 350"/>
                <a:gd name="T17" fmla="*/ 38 h 112"/>
                <a:gd name="T18" fmla="*/ 350 w 350"/>
                <a:gd name="T19" fmla="*/ 32 h 112"/>
                <a:gd name="T20" fmla="*/ 339 w 350"/>
                <a:gd name="T21" fmla="*/ 9 h 112"/>
                <a:gd name="T22" fmla="*/ 331 w 350"/>
                <a:gd name="T23" fmla="*/ 1 h 112"/>
                <a:gd name="T24" fmla="*/ 329 w 350"/>
                <a:gd name="T25" fmla="*/ 0 h 112"/>
                <a:gd name="T26" fmla="*/ 7 w 350"/>
                <a:gd name="T27" fmla="*/ 68 h 112"/>
                <a:gd name="T28" fmla="*/ 6 w 350"/>
                <a:gd name="T29" fmla="*/ 69 h 112"/>
                <a:gd name="T30" fmla="*/ 2 w 350"/>
                <a:gd name="T31" fmla="*/ 72 h 112"/>
                <a:gd name="T32" fmla="*/ 0 w 350"/>
                <a:gd name="T33" fmla="*/ 82 h 112"/>
                <a:gd name="T34" fmla="*/ 1 w 350"/>
                <a:gd name="T35" fmla="*/ 89 h 112"/>
                <a:gd name="T36" fmla="*/ 6 w 350"/>
                <a:gd name="T37" fmla="*/ 88 h 112"/>
                <a:gd name="T38" fmla="*/ 11 w 350"/>
                <a:gd name="T39" fmla="*/ 87 h 112"/>
                <a:gd name="T40" fmla="*/ 10 w 350"/>
                <a:gd name="T41" fmla="*/ 82 h 112"/>
                <a:gd name="T42" fmla="*/ 11 w 350"/>
                <a:gd name="T43" fmla="*/ 78 h 112"/>
                <a:gd name="T44" fmla="*/ 11 w 350"/>
                <a:gd name="T45" fmla="*/ 77 h 112"/>
                <a:gd name="T46" fmla="*/ 11 w 350"/>
                <a:gd name="T47" fmla="*/ 77 h 112"/>
                <a:gd name="T48" fmla="*/ 10 w 350"/>
                <a:gd name="T49" fmla="*/ 76 h 112"/>
                <a:gd name="T50" fmla="*/ 11 w 350"/>
                <a:gd name="T51" fmla="*/ 78 h 112"/>
                <a:gd name="T52" fmla="*/ 11 w 350"/>
                <a:gd name="T53" fmla="*/ 77 h 112"/>
                <a:gd name="T54" fmla="*/ 10 w 350"/>
                <a:gd name="T55" fmla="*/ 76 h 112"/>
                <a:gd name="T56" fmla="*/ 11 w 350"/>
                <a:gd name="T57" fmla="*/ 78 h 112"/>
                <a:gd name="T58" fmla="*/ 8 w 350"/>
                <a:gd name="T59" fmla="*/ 73 h 112"/>
                <a:gd name="T60" fmla="*/ 9 w 350"/>
                <a:gd name="T61" fmla="*/ 78 h 112"/>
                <a:gd name="T62" fmla="*/ 329 w 350"/>
                <a:gd name="T63" fmla="*/ 11 h 112"/>
                <a:gd name="T64" fmla="*/ 328 w 350"/>
                <a:gd name="T65" fmla="*/ 6 h 112"/>
                <a:gd name="T66" fmla="*/ 325 w 350"/>
                <a:gd name="T67" fmla="*/ 10 h 112"/>
                <a:gd name="T68" fmla="*/ 326 w 350"/>
                <a:gd name="T69" fmla="*/ 9 h 112"/>
                <a:gd name="T70" fmla="*/ 325 w 350"/>
                <a:gd name="T71" fmla="*/ 10 h 112"/>
                <a:gd name="T72" fmla="*/ 325 w 350"/>
                <a:gd name="T73" fmla="*/ 10 h 112"/>
                <a:gd name="T74" fmla="*/ 326 w 350"/>
                <a:gd name="T75" fmla="*/ 9 h 112"/>
                <a:gd name="T76" fmla="*/ 325 w 350"/>
                <a:gd name="T77" fmla="*/ 10 h 112"/>
                <a:gd name="T78" fmla="*/ 332 w 350"/>
                <a:gd name="T79" fmla="*/ 16 h 112"/>
                <a:gd name="T80" fmla="*/ 340 w 350"/>
                <a:gd name="T81" fmla="*/ 33 h 112"/>
                <a:gd name="T82" fmla="*/ 340 w 350"/>
                <a:gd name="T83" fmla="*/ 38 h 112"/>
                <a:gd name="T84" fmla="*/ 337 w 350"/>
                <a:gd name="T85" fmla="*/ 52 h 112"/>
                <a:gd name="T86" fmla="*/ 335 w 350"/>
                <a:gd name="T87" fmla="*/ 55 h 112"/>
                <a:gd name="T88" fmla="*/ 335 w 350"/>
                <a:gd name="T89" fmla="*/ 55 h 112"/>
                <a:gd name="T90" fmla="*/ 335 w 350"/>
                <a:gd name="T91" fmla="*/ 55 h 112"/>
                <a:gd name="T92" fmla="*/ 336 w 350"/>
                <a:gd name="T93" fmla="*/ 57 h 112"/>
                <a:gd name="T94" fmla="*/ 335 w 350"/>
                <a:gd name="T95" fmla="*/ 55 h 112"/>
                <a:gd name="T96" fmla="*/ 335 w 350"/>
                <a:gd name="T97" fmla="*/ 55 h 112"/>
                <a:gd name="T98" fmla="*/ 336 w 350"/>
                <a:gd name="T99" fmla="*/ 57 h 112"/>
                <a:gd name="T100" fmla="*/ 335 w 350"/>
                <a:gd name="T101" fmla="*/ 55 h 112"/>
                <a:gd name="T102" fmla="*/ 338 w 350"/>
                <a:gd name="T103" fmla="*/ 59 h 112"/>
                <a:gd name="T104" fmla="*/ 337 w 350"/>
                <a:gd name="T105" fmla="*/ 54 h 112"/>
                <a:gd name="T106" fmla="*/ 15 w 350"/>
                <a:gd name="T107" fmla="*/ 102 h 112"/>
                <a:gd name="T108" fmla="*/ 16 w 350"/>
                <a:gd name="T109" fmla="*/ 107 h 112"/>
                <a:gd name="T110" fmla="*/ 19 w 350"/>
                <a:gd name="T111" fmla="*/ 103 h 112"/>
                <a:gd name="T112" fmla="*/ 18 w 350"/>
                <a:gd name="T113" fmla="*/ 105 h 112"/>
                <a:gd name="T114" fmla="*/ 19 w 350"/>
                <a:gd name="T115" fmla="*/ 103 h 112"/>
                <a:gd name="T116" fmla="*/ 19 w 350"/>
                <a:gd name="T117" fmla="*/ 103 h 112"/>
                <a:gd name="T118" fmla="*/ 18 w 350"/>
                <a:gd name="T119" fmla="*/ 105 h 112"/>
                <a:gd name="T120" fmla="*/ 19 w 350"/>
                <a:gd name="T121" fmla="*/ 103 h 112"/>
                <a:gd name="T122" fmla="*/ 11 w 350"/>
                <a:gd name="T123" fmla="*/ 87 h 112"/>
                <a:gd name="T124" fmla="*/ 6 w 350"/>
                <a:gd name="T125" fmla="*/ 8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0" h="112">
                  <a:moveTo>
                    <a:pt x="6" y="88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2" y="96"/>
                    <a:pt x="5" y="101"/>
                    <a:pt x="7" y="105"/>
                  </a:cubicBezTo>
                  <a:cubicBezTo>
                    <a:pt x="10" y="108"/>
                    <a:pt x="12" y="111"/>
                    <a:pt x="12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340" y="64"/>
                    <a:pt x="340" y="64"/>
                    <a:pt x="340" y="64"/>
                  </a:cubicBezTo>
                  <a:cubicBezTo>
                    <a:pt x="341" y="63"/>
                    <a:pt x="341" y="63"/>
                    <a:pt x="341" y="63"/>
                  </a:cubicBezTo>
                  <a:cubicBezTo>
                    <a:pt x="342" y="63"/>
                    <a:pt x="344" y="61"/>
                    <a:pt x="346" y="57"/>
                  </a:cubicBezTo>
                  <a:cubicBezTo>
                    <a:pt x="348" y="52"/>
                    <a:pt x="350" y="46"/>
                    <a:pt x="350" y="38"/>
                  </a:cubicBezTo>
                  <a:cubicBezTo>
                    <a:pt x="350" y="36"/>
                    <a:pt x="350" y="34"/>
                    <a:pt x="350" y="32"/>
                  </a:cubicBezTo>
                  <a:cubicBezTo>
                    <a:pt x="349" y="22"/>
                    <a:pt x="344" y="14"/>
                    <a:pt x="339" y="9"/>
                  </a:cubicBezTo>
                  <a:cubicBezTo>
                    <a:pt x="335" y="4"/>
                    <a:pt x="331" y="2"/>
                    <a:pt x="331" y="1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69"/>
                    <a:pt x="4" y="70"/>
                    <a:pt x="2" y="72"/>
                  </a:cubicBezTo>
                  <a:cubicBezTo>
                    <a:pt x="1" y="74"/>
                    <a:pt x="0" y="78"/>
                    <a:pt x="0" y="82"/>
                  </a:cubicBezTo>
                  <a:cubicBezTo>
                    <a:pt x="0" y="84"/>
                    <a:pt x="0" y="86"/>
                    <a:pt x="1" y="89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5"/>
                    <a:pt x="10" y="83"/>
                    <a:pt x="10" y="82"/>
                  </a:cubicBezTo>
                  <a:cubicBezTo>
                    <a:pt x="10" y="79"/>
                    <a:pt x="11" y="78"/>
                    <a:pt x="11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329" y="11"/>
                    <a:pt x="329" y="11"/>
                    <a:pt x="329" y="11"/>
                  </a:cubicBezTo>
                  <a:cubicBezTo>
                    <a:pt x="328" y="6"/>
                    <a:pt x="328" y="6"/>
                    <a:pt x="328" y="6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6" y="9"/>
                    <a:pt x="326" y="9"/>
                    <a:pt x="326" y="9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6" y="9"/>
                    <a:pt x="326" y="9"/>
                    <a:pt x="326" y="9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6" y="10"/>
                    <a:pt x="329" y="12"/>
                    <a:pt x="332" y="16"/>
                  </a:cubicBezTo>
                  <a:cubicBezTo>
                    <a:pt x="336" y="20"/>
                    <a:pt x="339" y="26"/>
                    <a:pt x="340" y="33"/>
                  </a:cubicBezTo>
                  <a:cubicBezTo>
                    <a:pt x="340" y="35"/>
                    <a:pt x="340" y="37"/>
                    <a:pt x="340" y="38"/>
                  </a:cubicBezTo>
                  <a:cubicBezTo>
                    <a:pt x="340" y="45"/>
                    <a:pt x="339" y="49"/>
                    <a:pt x="337" y="52"/>
                  </a:cubicBezTo>
                  <a:cubicBezTo>
                    <a:pt x="336" y="53"/>
                    <a:pt x="336" y="54"/>
                    <a:pt x="335" y="55"/>
                  </a:cubicBezTo>
                  <a:cubicBezTo>
                    <a:pt x="335" y="55"/>
                    <a:pt x="335" y="55"/>
                    <a:pt x="335" y="55"/>
                  </a:cubicBezTo>
                  <a:cubicBezTo>
                    <a:pt x="335" y="55"/>
                    <a:pt x="335" y="55"/>
                    <a:pt x="335" y="55"/>
                  </a:cubicBezTo>
                  <a:cubicBezTo>
                    <a:pt x="336" y="57"/>
                    <a:pt x="336" y="57"/>
                    <a:pt x="336" y="57"/>
                  </a:cubicBezTo>
                  <a:cubicBezTo>
                    <a:pt x="335" y="55"/>
                    <a:pt x="335" y="55"/>
                    <a:pt x="335" y="55"/>
                  </a:cubicBezTo>
                  <a:cubicBezTo>
                    <a:pt x="335" y="55"/>
                    <a:pt x="335" y="55"/>
                    <a:pt x="335" y="55"/>
                  </a:cubicBezTo>
                  <a:cubicBezTo>
                    <a:pt x="336" y="57"/>
                    <a:pt x="336" y="57"/>
                    <a:pt x="336" y="57"/>
                  </a:cubicBezTo>
                  <a:cubicBezTo>
                    <a:pt x="335" y="55"/>
                    <a:pt x="335" y="55"/>
                    <a:pt x="335" y="55"/>
                  </a:cubicBezTo>
                  <a:cubicBezTo>
                    <a:pt x="338" y="59"/>
                    <a:pt x="338" y="59"/>
                    <a:pt x="338" y="59"/>
                  </a:cubicBezTo>
                  <a:cubicBezTo>
                    <a:pt x="337" y="54"/>
                    <a:pt x="337" y="54"/>
                    <a:pt x="337" y="54"/>
                  </a:cubicBezTo>
                  <a:cubicBezTo>
                    <a:pt x="15" y="102"/>
                    <a:pt x="15" y="102"/>
                    <a:pt x="15" y="102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9" y="103"/>
                    <a:pt x="12" y="97"/>
                    <a:pt x="11" y="87"/>
                  </a:cubicBezTo>
                  <a:lnTo>
                    <a:pt x="6" y="8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58"/>
            <p:cNvSpPr/>
            <p:nvPr/>
          </p:nvSpPr>
          <p:spPr bwMode="auto">
            <a:xfrm>
              <a:off x="2579688" y="2006600"/>
              <a:ext cx="173038" cy="146050"/>
            </a:xfrm>
            <a:custGeom>
              <a:avLst/>
              <a:gdLst>
                <a:gd name="T0" fmla="*/ 142 w 175"/>
                <a:gd name="T1" fmla="*/ 12 h 148"/>
                <a:gd name="T2" fmla="*/ 15 w 175"/>
                <a:gd name="T3" fmla="*/ 136 h 148"/>
                <a:gd name="T4" fmla="*/ 13 w 175"/>
                <a:gd name="T5" fmla="*/ 147 h 148"/>
                <a:gd name="T6" fmla="*/ 116 w 175"/>
                <a:gd name="T7" fmla="*/ 101 h 148"/>
                <a:gd name="T8" fmla="*/ 160 w 175"/>
                <a:gd name="T9" fmla="*/ 7 h 148"/>
                <a:gd name="T10" fmla="*/ 142 w 175"/>
                <a:gd name="T11" fmla="*/ 1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48">
                  <a:moveTo>
                    <a:pt x="142" y="12"/>
                  </a:moveTo>
                  <a:cubicBezTo>
                    <a:pt x="166" y="75"/>
                    <a:pt x="66" y="131"/>
                    <a:pt x="15" y="136"/>
                  </a:cubicBezTo>
                  <a:cubicBezTo>
                    <a:pt x="6" y="137"/>
                    <a:pt x="0" y="148"/>
                    <a:pt x="13" y="147"/>
                  </a:cubicBezTo>
                  <a:cubicBezTo>
                    <a:pt x="49" y="143"/>
                    <a:pt x="87" y="123"/>
                    <a:pt x="116" y="101"/>
                  </a:cubicBezTo>
                  <a:cubicBezTo>
                    <a:pt x="144" y="79"/>
                    <a:pt x="175" y="45"/>
                    <a:pt x="160" y="7"/>
                  </a:cubicBezTo>
                  <a:cubicBezTo>
                    <a:pt x="157" y="0"/>
                    <a:pt x="140" y="6"/>
                    <a:pt x="142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59"/>
            <p:cNvSpPr/>
            <p:nvPr/>
          </p:nvSpPr>
          <p:spPr bwMode="auto">
            <a:xfrm>
              <a:off x="2413000" y="2135188"/>
              <a:ext cx="160338" cy="165100"/>
            </a:xfrm>
            <a:custGeom>
              <a:avLst/>
              <a:gdLst>
                <a:gd name="T0" fmla="*/ 150 w 162"/>
                <a:gd name="T1" fmla="*/ 2 h 167"/>
                <a:gd name="T2" fmla="*/ 1 w 162"/>
                <a:gd name="T3" fmla="*/ 158 h 167"/>
                <a:gd name="T4" fmla="*/ 19 w 162"/>
                <a:gd name="T5" fmla="*/ 156 h 167"/>
                <a:gd name="T6" fmla="*/ 148 w 162"/>
                <a:gd name="T7" fmla="*/ 14 h 167"/>
                <a:gd name="T8" fmla="*/ 150 w 162"/>
                <a:gd name="T9" fmla="*/ 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67">
                  <a:moveTo>
                    <a:pt x="150" y="2"/>
                  </a:moveTo>
                  <a:cubicBezTo>
                    <a:pt x="73" y="15"/>
                    <a:pt x="2" y="77"/>
                    <a:pt x="1" y="158"/>
                  </a:cubicBezTo>
                  <a:cubicBezTo>
                    <a:pt x="0" y="167"/>
                    <a:pt x="18" y="164"/>
                    <a:pt x="19" y="156"/>
                  </a:cubicBezTo>
                  <a:cubicBezTo>
                    <a:pt x="20" y="85"/>
                    <a:pt x="79" y="26"/>
                    <a:pt x="148" y="14"/>
                  </a:cubicBezTo>
                  <a:cubicBezTo>
                    <a:pt x="158" y="13"/>
                    <a:pt x="162" y="0"/>
                    <a:pt x="15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0"/>
            <p:cNvSpPr/>
            <p:nvPr/>
          </p:nvSpPr>
          <p:spPr bwMode="auto">
            <a:xfrm>
              <a:off x="2681288" y="1943100"/>
              <a:ext cx="61913" cy="34925"/>
            </a:xfrm>
            <a:custGeom>
              <a:avLst/>
              <a:gdLst>
                <a:gd name="T0" fmla="*/ 59 w 63"/>
                <a:gd name="T1" fmla="*/ 19 h 35"/>
                <a:gd name="T2" fmla="*/ 0 w 63"/>
                <a:gd name="T3" fmla="*/ 27 h 35"/>
                <a:gd name="T4" fmla="*/ 1 w 63"/>
                <a:gd name="T5" fmla="*/ 29 h 35"/>
                <a:gd name="T6" fmla="*/ 46 w 63"/>
                <a:gd name="T7" fmla="*/ 31 h 35"/>
                <a:gd name="T8" fmla="*/ 57 w 63"/>
                <a:gd name="T9" fmla="*/ 25 h 35"/>
                <a:gd name="T10" fmla="*/ 49 w 63"/>
                <a:gd name="T11" fmla="*/ 22 h 35"/>
                <a:gd name="T12" fmla="*/ 16 w 63"/>
                <a:gd name="T13" fmla="*/ 22 h 35"/>
                <a:gd name="T14" fmla="*/ 17 w 63"/>
                <a:gd name="T15" fmla="*/ 24 h 35"/>
                <a:gd name="T16" fmla="*/ 26 w 63"/>
                <a:gd name="T17" fmla="*/ 15 h 35"/>
                <a:gd name="T18" fmla="*/ 43 w 63"/>
                <a:gd name="T19" fmla="*/ 25 h 35"/>
                <a:gd name="T20" fmla="*/ 59 w 63"/>
                <a:gd name="T21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35">
                  <a:moveTo>
                    <a:pt x="59" y="19"/>
                  </a:moveTo>
                  <a:cubicBezTo>
                    <a:pt x="46" y="2"/>
                    <a:pt x="2" y="0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16" y="35"/>
                    <a:pt x="31" y="33"/>
                    <a:pt x="46" y="31"/>
                  </a:cubicBezTo>
                  <a:cubicBezTo>
                    <a:pt x="49" y="30"/>
                    <a:pt x="55" y="29"/>
                    <a:pt x="57" y="25"/>
                  </a:cubicBezTo>
                  <a:cubicBezTo>
                    <a:pt x="58" y="22"/>
                    <a:pt x="51" y="22"/>
                    <a:pt x="49" y="22"/>
                  </a:cubicBezTo>
                  <a:cubicBezTo>
                    <a:pt x="38" y="24"/>
                    <a:pt x="27" y="26"/>
                    <a:pt x="16" y="22"/>
                  </a:cubicBezTo>
                  <a:cubicBezTo>
                    <a:pt x="16" y="22"/>
                    <a:pt x="17" y="23"/>
                    <a:pt x="17" y="24"/>
                  </a:cubicBezTo>
                  <a:cubicBezTo>
                    <a:pt x="18" y="17"/>
                    <a:pt x="19" y="14"/>
                    <a:pt x="26" y="15"/>
                  </a:cubicBezTo>
                  <a:cubicBezTo>
                    <a:pt x="33" y="16"/>
                    <a:pt x="39" y="20"/>
                    <a:pt x="43" y="25"/>
                  </a:cubicBezTo>
                  <a:cubicBezTo>
                    <a:pt x="46" y="30"/>
                    <a:pt x="63" y="24"/>
                    <a:pt x="59" y="1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1"/>
            <p:cNvSpPr/>
            <p:nvPr/>
          </p:nvSpPr>
          <p:spPr bwMode="auto">
            <a:xfrm>
              <a:off x="2890838" y="1928813"/>
              <a:ext cx="38100" cy="57150"/>
            </a:xfrm>
            <a:custGeom>
              <a:avLst/>
              <a:gdLst>
                <a:gd name="T0" fmla="*/ 23 w 39"/>
                <a:gd name="T1" fmla="*/ 2 h 59"/>
                <a:gd name="T2" fmla="*/ 26 w 39"/>
                <a:gd name="T3" fmla="*/ 58 h 59"/>
                <a:gd name="T4" fmla="*/ 35 w 39"/>
                <a:gd name="T5" fmla="*/ 53 h 59"/>
                <a:gd name="T6" fmla="*/ 27 w 39"/>
                <a:gd name="T7" fmla="*/ 5 h 59"/>
                <a:gd name="T8" fmla="*/ 23 w 39"/>
                <a:gd name="T9" fmla="*/ 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59">
                  <a:moveTo>
                    <a:pt x="23" y="2"/>
                  </a:moveTo>
                  <a:cubicBezTo>
                    <a:pt x="0" y="12"/>
                    <a:pt x="0" y="51"/>
                    <a:pt x="26" y="58"/>
                  </a:cubicBezTo>
                  <a:cubicBezTo>
                    <a:pt x="29" y="59"/>
                    <a:pt x="39" y="54"/>
                    <a:pt x="35" y="53"/>
                  </a:cubicBezTo>
                  <a:cubicBezTo>
                    <a:pt x="17" y="49"/>
                    <a:pt x="8" y="14"/>
                    <a:pt x="27" y="5"/>
                  </a:cubicBezTo>
                  <a:cubicBezTo>
                    <a:pt x="34" y="2"/>
                    <a:pt x="28" y="0"/>
                    <a:pt x="23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2"/>
            <p:cNvSpPr/>
            <p:nvPr/>
          </p:nvSpPr>
          <p:spPr bwMode="auto">
            <a:xfrm>
              <a:off x="2801938" y="1949450"/>
              <a:ext cx="22225" cy="50800"/>
            </a:xfrm>
            <a:custGeom>
              <a:avLst/>
              <a:gdLst>
                <a:gd name="T0" fmla="*/ 12 w 23"/>
                <a:gd name="T1" fmla="*/ 2 h 52"/>
                <a:gd name="T2" fmla="*/ 17 w 23"/>
                <a:gd name="T3" fmla="*/ 51 h 52"/>
                <a:gd name="T4" fmla="*/ 22 w 23"/>
                <a:gd name="T5" fmla="*/ 49 h 52"/>
                <a:gd name="T6" fmla="*/ 17 w 23"/>
                <a:gd name="T7" fmla="*/ 2 h 52"/>
                <a:gd name="T8" fmla="*/ 12 w 23"/>
                <a:gd name="T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2">
                  <a:moveTo>
                    <a:pt x="12" y="2"/>
                  </a:moveTo>
                  <a:cubicBezTo>
                    <a:pt x="0" y="19"/>
                    <a:pt x="5" y="36"/>
                    <a:pt x="17" y="51"/>
                  </a:cubicBezTo>
                  <a:cubicBezTo>
                    <a:pt x="18" y="52"/>
                    <a:pt x="23" y="51"/>
                    <a:pt x="22" y="49"/>
                  </a:cubicBezTo>
                  <a:cubicBezTo>
                    <a:pt x="11" y="34"/>
                    <a:pt x="5" y="19"/>
                    <a:pt x="17" y="2"/>
                  </a:cubicBezTo>
                  <a:cubicBezTo>
                    <a:pt x="18" y="0"/>
                    <a:pt x="12" y="1"/>
                    <a:pt x="1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3"/>
            <p:cNvSpPr/>
            <p:nvPr/>
          </p:nvSpPr>
          <p:spPr bwMode="auto">
            <a:xfrm>
              <a:off x="2644775" y="1985963"/>
              <a:ext cx="17463" cy="39688"/>
            </a:xfrm>
            <a:custGeom>
              <a:avLst/>
              <a:gdLst>
                <a:gd name="T0" fmla="*/ 8 w 17"/>
                <a:gd name="T1" fmla="*/ 2 h 40"/>
                <a:gd name="T2" fmla="*/ 10 w 17"/>
                <a:gd name="T3" fmla="*/ 39 h 40"/>
                <a:gd name="T4" fmla="*/ 16 w 17"/>
                <a:gd name="T5" fmla="*/ 37 h 40"/>
                <a:gd name="T6" fmla="*/ 13 w 17"/>
                <a:gd name="T7" fmla="*/ 2 h 40"/>
                <a:gd name="T8" fmla="*/ 8 w 17"/>
                <a:gd name="T9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8" y="2"/>
                  </a:moveTo>
                  <a:cubicBezTo>
                    <a:pt x="0" y="14"/>
                    <a:pt x="0" y="29"/>
                    <a:pt x="10" y="39"/>
                  </a:cubicBezTo>
                  <a:cubicBezTo>
                    <a:pt x="12" y="40"/>
                    <a:pt x="17" y="38"/>
                    <a:pt x="16" y="37"/>
                  </a:cubicBezTo>
                  <a:cubicBezTo>
                    <a:pt x="5" y="27"/>
                    <a:pt x="5" y="13"/>
                    <a:pt x="13" y="2"/>
                  </a:cubicBezTo>
                  <a:cubicBezTo>
                    <a:pt x="14" y="0"/>
                    <a:pt x="9" y="1"/>
                    <a:pt x="8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4"/>
            <p:cNvSpPr/>
            <p:nvPr/>
          </p:nvSpPr>
          <p:spPr bwMode="auto">
            <a:xfrm>
              <a:off x="3084513" y="1809750"/>
              <a:ext cx="79375" cy="101600"/>
            </a:xfrm>
            <a:custGeom>
              <a:avLst/>
              <a:gdLst>
                <a:gd name="T0" fmla="*/ 7 w 81"/>
                <a:gd name="T1" fmla="*/ 75 h 102"/>
                <a:gd name="T2" fmla="*/ 3 w 81"/>
                <a:gd name="T3" fmla="*/ 65 h 102"/>
                <a:gd name="T4" fmla="*/ 67 w 81"/>
                <a:gd name="T5" fmla="*/ 3 h 102"/>
                <a:gd name="T6" fmla="*/ 74 w 81"/>
                <a:gd name="T7" fmla="*/ 6 h 102"/>
                <a:gd name="T8" fmla="*/ 81 w 81"/>
                <a:gd name="T9" fmla="*/ 94 h 102"/>
                <a:gd name="T10" fmla="*/ 72 w 81"/>
                <a:gd name="T11" fmla="*/ 99 h 102"/>
                <a:gd name="T12" fmla="*/ 7 w 81"/>
                <a:gd name="T13" fmla="*/ 75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102">
                  <a:moveTo>
                    <a:pt x="7" y="75"/>
                  </a:moveTo>
                  <a:cubicBezTo>
                    <a:pt x="1" y="73"/>
                    <a:pt x="0" y="68"/>
                    <a:pt x="3" y="65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0"/>
                    <a:pt x="74" y="1"/>
                    <a:pt x="74" y="6"/>
                  </a:cubicBezTo>
                  <a:cubicBezTo>
                    <a:pt x="81" y="94"/>
                    <a:pt x="81" y="94"/>
                    <a:pt x="81" y="94"/>
                  </a:cubicBezTo>
                  <a:cubicBezTo>
                    <a:pt x="81" y="99"/>
                    <a:pt x="77" y="102"/>
                    <a:pt x="72" y="99"/>
                  </a:cubicBezTo>
                  <a:lnTo>
                    <a:pt x="7" y="75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5"/>
            <p:cNvSpPr/>
            <p:nvPr/>
          </p:nvSpPr>
          <p:spPr bwMode="auto">
            <a:xfrm>
              <a:off x="3084513" y="1809750"/>
              <a:ext cx="80963" cy="100013"/>
            </a:xfrm>
            <a:custGeom>
              <a:avLst/>
              <a:gdLst>
                <a:gd name="T0" fmla="*/ 7 w 82"/>
                <a:gd name="T1" fmla="*/ 75 h 101"/>
                <a:gd name="T2" fmla="*/ 7 w 82"/>
                <a:gd name="T3" fmla="*/ 74 h 101"/>
                <a:gd name="T4" fmla="*/ 3 w 82"/>
                <a:gd name="T5" fmla="*/ 69 h 101"/>
                <a:gd name="T6" fmla="*/ 4 w 82"/>
                <a:gd name="T7" fmla="*/ 66 h 101"/>
                <a:gd name="T8" fmla="*/ 68 w 82"/>
                <a:gd name="T9" fmla="*/ 4 h 101"/>
                <a:gd name="T10" fmla="*/ 71 w 82"/>
                <a:gd name="T11" fmla="*/ 2 h 101"/>
                <a:gd name="T12" fmla="*/ 72 w 82"/>
                <a:gd name="T13" fmla="*/ 3 h 101"/>
                <a:gd name="T14" fmla="*/ 73 w 82"/>
                <a:gd name="T15" fmla="*/ 6 h 101"/>
                <a:gd name="T16" fmla="*/ 80 w 82"/>
                <a:gd name="T17" fmla="*/ 95 h 101"/>
                <a:gd name="T18" fmla="*/ 80 w 82"/>
                <a:gd name="T19" fmla="*/ 95 h 101"/>
                <a:gd name="T20" fmla="*/ 79 w 82"/>
                <a:gd name="T21" fmla="*/ 98 h 101"/>
                <a:gd name="T22" fmla="*/ 76 w 82"/>
                <a:gd name="T23" fmla="*/ 99 h 101"/>
                <a:gd name="T24" fmla="*/ 72 w 82"/>
                <a:gd name="T25" fmla="*/ 98 h 101"/>
                <a:gd name="T26" fmla="*/ 7 w 82"/>
                <a:gd name="T27" fmla="*/ 74 h 101"/>
                <a:gd name="T28" fmla="*/ 7 w 82"/>
                <a:gd name="T29" fmla="*/ 75 h 101"/>
                <a:gd name="T30" fmla="*/ 7 w 82"/>
                <a:gd name="T31" fmla="*/ 76 h 101"/>
                <a:gd name="T32" fmla="*/ 71 w 82"/>
                <a:gd name="T33" fmla="*/ 100 h 101"/>
                <a:gd name="T34" fmla="*/ 76 w 82"/>
                <a:gd name="T35" fmla="*/ 101 h 101"/>
                <a:gd name="T36" fmla="*/ 80 w 82"/>
                <a:gd name="T37" fmla="*/ 100 h 101"/>
                <a:gd name="T38" fmla="*/ 82 w 82"/>
                <a:gd name="T39" fmla="*/ 95 h 101"/>
                <a:gd name="T40" fmla="*/ 82 w 82"/>
                <a:gd name="T41" fmla="*/ 94 h 101"/>
                <a:gd name="T42" fmla="*/ 75 w 82"/>
                <a:gd name="T43" fmla="*/ 6 h 101"/>
                <a:gd name="T44" fmla="*/ 74 w 82"/>
                <a:gd name="T45" fmla="*/ 2 h 101"/>
                <a:gd name="T46" fmla="*/ 71 w 82"/>
                <a:gd name="T47" fmla="*/ 0 h 101"/>
                <a:gd name="T48" fmla="*/ 66 w 82"/>
                <a:gd name="T49" fmla="*/ 2 h 101"/>
                <a:gd name="T50" fmla="*/ 3 w 82"/>
                <a:gd name="T51" fmla="*/ 64 h 101"/>
                <a:gd name="T52" fmla="*/ 0 w 82"/>
                <a:gd name="T53" fmla="*/ 69 h 101"/>
                <a:gd name="T54" fmla="*/ 7 w 82"/>
                <a:gd name="T55" fmla="*/ 76 h 101"/>
                <a:gd name="T56" fmla="*/ 7 w 82"/>
                <a:gd name="T57" fmla="*/ 7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2" h="101">
                  <a:moveTo>
                    <a:pt x="7" y="75"/>
                  </a:moveTo>
                  <a:cubicBezTo>
                    <a:pt x="7" y="74"/>
                    <a:pt x="7" y="74"/>
                    <a:pt x="7" y="74"/>
                  </a:cubicBezTo>
                  <a:cubicBezTo>
                    <a:pt x="4" y="73"/>
                    <a:pt x="3" y="71"/>
                    <a:pt x="3" y="69"/>
                  </a:cubicBezTo>
                  <a:cubicBezTo>
                    <a:pt x="3" y="68"/>
                    <a:pt x="3" y="67"/>
                    <a:pt x="4" y="66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9" y="3"/>
                    <a:pt x="70" y="2"/>
                    <a:pt x="71" y="2"/>
                  </a:cubicBezTo>
                  <a:cubicBezTo>
                    <a:pt x="71" y="2"/>
                    <a:pt x="72" y="2"/>
                    <a:pt x="72" y="3"/>
                  </a:cubicBezTo>
                  <a:cubicBezTo>
                    <a:pt x="73" y="4"/>
                    <a:pt x="73" y="5"/>
                    <a:pt x="73" y="6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0" y="96"/>
                    <a:pt x="80" y="97"/>
                    <a:pt x="79" y="98"/>
                  </a:cubicBezTo>
                  <a:cubicBezTo>
                    <a:pt x="78" y="99"/>
                    <a:pt x="77" y="99"/>
                    <a:pt x="76" y="99"/>
                  </a:cubicBezTo>
                  <a:cubicBezTo>
                    <a:pt x="75" y="99"/>
                    <a:pt x="73" y="99"/>
                    <a:pt x="72" y="98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3" y="101"/>
                    <a:pt x="74" y="101"/>
                    <a:pt x="76" y="101"/>
                  </a:cubicBezTo>
                  <a:cubicBezTo>
                    <a:pt x="78" y="101"/>
                    <a:pt x="79" y="101"/>
                    <a:pt x="80" y="100"/>
                  </a:cubicBezTo>
                  <a:cubicBezTo>
                    <a:pt x="82" y="99"/>
                    <a:pt x="82" y="97"/>
                    <a:pt x="82" y="95"/>
                  </a:cubicBezTo>
                  <a:cubicBezTo>
                    <a:pt x="82" y="94"/>
                    <a:pt x="82" y="94"/>
                    <a:pt x="82" y="94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4"/>
                    <a:pt x="75" y="3"/>
                    <a:pt x="74" y="2"/>
                  </a:cubicBezTo>
                  <a:cubicBezTo>
                    <a:pt x="73" y="1"/>
                    <a:pt x="72" y="0"/>
                    <a:pt x="71" y="0"/>
                  </a:cubicBezTo>
                  <a:cubicBezTo>
                    <a:pt x="69" y="0"/>
                    <a:pt x="68" y="1"/>
                    <a:pt x="66" y="2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1" y="66"/>
                    <a:pt x="0" y="67"/>
                    <a:pt x="0" y="69"/>
                  </a:cubicBezTo>
                  <a:cubicBezTo>
                    <a:pt x="0" y="72"/>
                    <a:pt x="3" y="74"/>
                    <a:pt x="7" y="76"/>
                  </a:cubicBezTo>
                  <a:lnTo>
                    <a:pt x="7" y="75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6"/>
            <p:cNvSpPr/>
            <p:nvPr/>
          </p:nvSpPr>
          <p:spPr bwMode="auto">
            <a:xfrm>
              <a:off x="2989263" y="2105025"/>
              <a:ext cx="73025" cy="63500"/>
            </a:xfrm>
            <a:custGeom>
              <a:avLst/>
              <a:gdLst>
                <a:gd name="T0" fmla="*/ 0 w 74"/>
                <a:gd name="T1" fmla="*/ 40 h 65"/>
                <a:gd name="T2" fmla="*/ 49 w 74"/>
                <a:gd name="T3" fmla="*/ 7 h 65"/>
                <a:gd name="T4" fmla="*/ 64 w 74"/>
                <a:gd name="T5" fmla="*/ 65 h 65"/>
                <a:gd name="T6" fmla="*/ 0 w 74"/>
                <a:gd name="T7" fmla="*/ 4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65">
                  <a:moveTo>
                    <a:pt x="0" y="40"/>
                  </a:moveTo>
                  <a:cubicBezTo>
                    <a:pt x="9" y="15"/>
                    <a:pt x="32" y="0"/>
                    <a:pt x="49" y="7"/>
                  </a:cubicBezTo>
                  <a:cubicBezTo>
                    <a:pt x="67" y="14"/>
                    <a:pt x="74" y="40"/>
                    <a:pt x="64" y="65"/>
                  </a:cubicBezTo>
                  <a:lnTo>
                    <a:pt x="0" y="4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7"/>
            <p:cNvSpPr/>
            <p:nvPr/>
          </p:nvSpPr>
          <p:spPr bwMode="auto">
            <a:xfrm>
              <a:off x="2987675" y="2108200"/>
              <a:ext cx="69850" cy="61913"/>
            </a:xfrm>
            <a:custGeom>
              <a:avLst/>
              <a:gdLst>
                <a:gd name="T0" fmla="*/ 1 w 70"/>
                <a:gd name="T1" fmla="*/ 36 h 62"/>
                <a:gd name="T2" fmla="*/ 1 w 70"/>
                <a:gd name="T3" fmla="*/ 36 h 62"/>
                <a:gd name="T4" fmla="*/ 41 w 70"/>
                <a:gd name="T5" fmla="*/ 2 h 62"/>
                <a:gd name="T6" fmla="*/ 50 w 70"/>
                <a:gd name="T7" fmla="*/ 4 h 62"/>
                <a:gd name="T8" fmla="*/ 69 w 70"/>
                <a:gd name="T9" fmla="*/ 37 h 62"/>
                <a:gd name="T10" fmla="*/ 64 w 70"/>
                <a:gd name="T11" fmla="*/ 60 h 62"/>
                <a:gd name="T12" fmla="*/ 65 w 70"/>
                <a:gd name="T13" fmla="*/ 61 h 62"/>
                <a:gd name="T14" fmla="*/ 65 w 70"/>
                <a:gd name="T15" fmla="*/ 60 h 62"/>
                <a:gd name="T16" fmla="*/ 1 w 70"/>
                <a:gd name="T17" fmla="*/ 35 h 62"/>
                <a:gd name="T18" fmla="*/ 1 w 70"/>
                <a:gd name="T19" fmla="*/ 36 h 62"/>
                <a:gd name="T20" fmla="*/ 1 w 70"/>
                <a:gd name="T21" fmla="*/ 36 h 62"/>
                <a:gd name="T22" fmla="*/ 1 w 70"/>
                <a:gd name="T23" fmla="*/ 36 h 62"/>
                <a:gd name="T24" fmla="*/ 0 w 70"/>
                <a:gd name="T25" fmla="*/ 36 h 62"/>
                <a:gd name="T26" fmla="*/ 65 w 70"/>
                <a:gd name="T27" fmla="*/ 62 h 62"/>
                <a:gd name="T28" fmla="*/ 66 w 70"/>
                <a:gd name="T29" fmla="*/ 61 h 62"/>
                <a:gd name="T30" fmla="*/ 70 w 70"/>
                <a:gd name="T31" fmla="*/ 37 h 62"/>
                <a:gd name="T32" fmla="*/ 51 w 70"/>
                <a:gd name="T33" fmla="*/ 2 h 62"/>
                <a:gd name="T34" fmla="*/ 41 w 70"/>
                <a:gd name="T35" fmla="*/ 0 h 62"/>
                <a:gd name="T36" fmla="*/ 0 w 70"/>
                <a:gd name="T37" fmla="*/ 35 h 62"/>
                <a:gd name="T38" fmla="*/ 0 w 70"/>
                <a:gd name="T39" fmla="*/ 36 h 62"/>
                <a:gd name="T40" fmla="*/ 0 w 70"/>
                <a:gd name="T41" fmla="*/ 36 h 62"/>
                <a:gd name="T42" fmla="*/ 1 w 70"/>
                <a:gd name="T43" fmla="*/ 3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62"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9" y="15"/>
                    <a:pt x="26" y="2"/>
                    <a:pt x="41" y="2"/>
                  </a:cubicBezTo>
                  <a:cubicBezTo>
                    <a:pt x="44" y="2"/>
                    <a:pt x="47" y="3"/>
                    <a:pt x="50" y="4"/>
                  </a:cubicBezTo>
                  <a:cubicBezTo>
                    <a:pt x="62" y="8"/>
                    <a:pt x="69" y="22"/>
                    <a:pt x="69" y="37"/>
                  </a:cubicBezTo>
                  <a:cubicBezTo>
                    <a:pt x="69" y="45"/>
                    <a:pt x="67" y="53"/>
                    <a:pt x="64" y="60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9" y="53"/>
                    <a:pt x="70" y="45"/>
                    <a:pt x="70" y="37"/>
                  </a:cubicBezTo>
                  <a:cubicBezTo>
                    <a:pt x="70" y="21"/>
                    <a:pt x="63" y="7"/>
                    <a:pt x="51" y="2"/>
                  </a:cubicBezTo>
                  <a:cubicBezTo>
                    <a:pt x="48" y="1"/>
                    <a:pt x="44" y="0"/>
                    <a:pt x="41" y="0"/>
                  </a:cubicBezTo>
                  <a:cubicBezTo>
                    <a:pt x="25" y="1"/>
                    <a:pt x="8" y="14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1" y="3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68"/>
            <p:cNvSpPr/>
            <p:nvPr/>
          </p:nvSpPr>
          <p:spPr bwMode="auto">
            <a:xfrm>
              <a:off x="3000375" y="1893888"/>
              <a:ext cx="152400" cy="238125"/>
            </a:xfrm>
            <a:custGeom>
              <a:avLst/>
              <a:gdLst>
                <a:gd name="T0" fmla="*/ 76 w 155"/>
                <a:gd name="T1" fmla="*/ 233 h 240"/>
                <a:gd name="T2" fmla="*/ 64 w 155"/>
                <a:gd name="T3" fmla="*/ 238 h 240"/>
                <a:gd name="T4" fmla="*/ 8 w 155"/>
                <a:gd name="T5" fmla="*/ 216 h 240"/>
                <a:gd name="T6" fmla="*/ 2 w 155"/>
                <a:gd name="T7" fmla="*/ 204 h 240"/>
                <a:gd name="T8" fmla="*/ 79 w 155"/>
                <a:gd name="T9" fmla="*/ 8 h 240"/>
                <a:gd name="T10" fmla="*/ 91 w 155"/>
                <a:gd name="T11" fmla="*/ 2 h 240"/>
                <a:gd name="T12" fmla="*/ 147 w 155"/>
                <a:gd name="T13" fmla="*/ 24 h 240"/>
                <a:gd name="T14" fmla="*/ 153 w 155"/>
                <a:gd name="T15" fmla="*/ 36 h 240"/>
                <a:gd name="T16" fmla="*/ 76 w 155"/>
                <a:gd name="T17" fmla="*/ 233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240">
                  <a:moveTo>
                    <a:pt x="76" y="233"/>
                  </a:moveTo>
                  <a:cubicBezTo>
                    <a:pt x="74" y="237"/>
                    <a:pt x="69" y="240"/>
                    <a:pt x="64" y="238"/>
                  </a:cubicBezTo>
                  <a:cubicBezTo>
                    <a:pt x="8" y="216"/>
                    <a:pt x="8" y="216"/>
                    <a:pt x="8" y="216"/>
                  </a:cubicBezTo>
                  <a:cubicBezTo>
                    <a:pt x="3" y="214"/>
                    <a:pt x="0" y="209"/>
                    <a:pt x="2" y="204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81" y="3"/>
                    <a:pt x="86" y="0"/>
                    <a:pt x="91" y="2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52" y="26"/>
                    <a:pt x="155" y="32"/>
                    <a:pt x="153" y="36"/>
                  </a:cubicBezTo>
                  <a:lnTo>
                    <a:pt x="76" y="2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69"/>
            <p:cNvSpPr/>
            <p:nvPr/>
          </p:nvSpPr>
          <p:spPr bwMode="auto">
            <a:xfrm>
              <a:off x="2997200" y="1890713"/>
              <a:ext cx="158750" cy="242888"/>
            </a:xfrm>
            <a:custGeom>
              <a:avLst/>
              <a:gdLst>
                <a:gd name="T0" fmla="*/ 78 w 159"/>
                <a:gd name="T1" fmla="*/ 235 h 245"/>
                <a:gd name="T2" fmla="*/ 74 w 159"/>
                <a:gd name="T3" fmla="*/ 233 h 245"/>
                <a:gd name="T4" fmla="*/ 69 w 159"/>
                <a:gd name="T5" fmla="*/ 237 h 245"/>
                <a:gd name="T6" fmla="*/ 67 w 159"/>
                <a:gd name="T7" fmla="*/ 236 h 245"/>
                <a:gd name="T8" fmla="*/ 11 w 159"/>
                <a:gd name="T9" fmla="*/ 214 h 245"/>
                <a:gd name="T10" fmla="*/ 8 w 159"/>
                <a:gd name="T11" fmla="*/ 209 h 245"/>
                <a:gd name="T12" fmla="*/ 8 w 159"/>
                <a:gd name="T13" fmla="*/ 207 h 245"/>
                <a:gd name="T14" fmla="*/ 85 w 159"/>
                <a:gd name="T15" fmla="*/ 11 h 245"/>
                <a:gd name="T16" fmla="*/ 90 w 159"/>
                <a:gd name="T17" fmla="*/ 8 h 245"/>
                <a:gd name="T18" fmla="*/ 92 w 159"/>
                <a:gd name="T19" fmla="*/ 8 h 245"/>
                <a:gd name="T20" fmla="*/ 148 w 159"/>
                <a:gd name="T21" fmla="*/ 30 h 245"/>
                <a:gd name="T22" fmla="*/ 151 w 159"/>
                <a:gd name="T23" fmla="*/ 35 h 245"/>
                <a:gd name="T24" fmla="*/ 151 w 159"/>
                <a:gd name="T25" fmla="*/ 37 h 245"/>
                <a:gd name="T26" fmla="*/ 74 w 159"/>
                <a:gd name="T27" fmla="*/ 233 h 245"/>
                <a:gd name="T28" fmla="*/ 78 w 159"/>
                <a:gd name="T29" fmla="*/ 235 h 245"/>
                <a:gd name="T30" fmla="*/ 82 w 159"/>
                <a:gd name="T31" fmla="*/ 236 h 245"/>
                <a:gd name="T32" fmla="*/ 158 w 159"/>
                <a:gd name="T33" fmla="*/ 40 h 245"/>
                <a:gd name="T34" fmla="*/ 159 w 159"/>
                <a:gd name="T35" fmla="*/ 35 h 245"/>
                <a:gd name="T36" fmla="*/ 151 w 159"/>
                <a:gd name="T37" fmla="*/ 23 h 245"/>
                <a:gd name="T38" fmla="*/ 95 w 159"/>
                <a:gd name="T39" fmla="*/ 1 h 245"/>
                <a:gd name="T40" fmla="*/ 90 w 159"/>
                <a:gd name="T41" fmla="*/ 0 h 245"/>
                <a:gd name="T42" fmla="*/ 77 w 159"/>
                <a:gd name="T43" fmla="*/ 8 h 245"/>
                <a:gd name="T44" fmla="*/ 1 w 159"/>
                <a:gd name="T45" fmla="*/ 204 h 245"/>
                <a:gd name="T46" fmla="*/ 0 w 159"/>
                <a:gd name="T47" fmla="*/ 209 h 245"/>
                <a:gd name="T48" fmla="*/ 8 w 159"/>
                <a:gd name="T49" fmla="*/ 222 h 245"/>
                <a:gd name="T50" fmla="*/ 64 w 159"/>
                <a:gd name="T51" fmla="*/ 244 h 245"/>
                <a:gd name="T52" fmla="*/ 69 w 159"/>
                <a:gd name="T53" fmla="*/ 245 h 245"/>
                <a:gd name="T54" fmla="*/ 82 w 159"/>
                <a:gd name="T55" fmla="*/ 236 h 245"/>
                <a:gd name="T56" fmla="*/ 78 w 159"/>
                <a:gd name="T57" fmla="*/ 23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9" h="245">
                  <a:moveTo>
                    <a:pt x="78" y="235"/>
                  </a:moveTo>
                  <a:cubicBezTo>
                    <a:pt x="74" y="233"/>
                    <a:pt x="74" y="233"/>
                    <a:pt x="74" y="233"/>
                  </a:cubicBezTo>
                  <a:cubicBezTo>
                    <a:pt x="73" y="235"/>
                    <a:pt x="71" y="237"/>
                    <a:pt x="69" y="237"/>
                  </a:cubicBezTo>
                  <a:cubicBezTo>
                    <a:pt x="68" y="237"/>
                    <a:pt x="68" y="236"/>
                    <a:pt x="67" y="236"/>
                  </a:cubicBezTo>
                  <a:cubicBezTo>
                    <a:pt x="11" y="214"/>
                    <a:pt x="11" y="214"/>
                    <a:pt x="11" y="214"/>
                  </a:cubicBezTo>
                  <a:cubicBezTo>
                    <a:pt x="9" y="213"/>
                    <a:pt x="8" y="211"/>
                    <a:pt x="8" y="209"/>
                  </a:cubicBezTo>
                  <a:cubicBezTo>
                    <a:pt x="8" y="209"/>
                    <a:pt x="8" y="208"/>
                    <a:pt x="8" y="207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6" y="9"/>
                    <a:pt x="88" y="8"/>
                    <a:pt x="90" y="8"/>
                  </a:cubicBezTo>
                  <a:cubicBezTo>
                    <a:pt x="90" y="8"/>
                    <a:pt x="91" y="8"/>
                    <a:pt x="92" y="8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50" y="31"/>
                    <a:pt x="151" y="33"/>
                    <a:pt x="151" y="35"/>
                  </a:cubicBezTo>
                  <a:cubicBezTo>
                    <a:pt x="151" y="36"/>
                    <a:pt x="151" y="36"/>
                    <a:pt x="151" y="37"/>
                  </a:cubicBezTo>
                  <a:cubicBezTo>
                    <a:pt x="74" y="233"/>
                    <a:pt x="74" y="233"/>
                    <a:pt x="74" y="233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9" y="38"/>
                    <a:pt x="159" y="37"/>
                    <a:pt x="159" y="35"/>
                  </a:cubicBezTo>
                  <a:cubicBezTo>
                    <a:pt x="159" y="30"/>
                    <a:pt x="156" y="25"/>
                    <a:pt x="151" y="2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0"/>
                    <a:pt x="91" y="0"/>
                    <a:pt x="90" y="0"/>
                  </a:cubicBezTo>
                  <a:cubicBezTo>
                    <a:pt x="84" y="0"/>
                    <a:pt x="79" y="3"/>
                    <a:pt x="77" y="8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06"/>
                    <a:pt x="0" y="208"/>
                    <a:pt x="0" y="209"/>
                  </a:cubicBezTo>
                  <a:cubicBezTo>
                    <a:pt x="0" y="215"/>
                    <a:pt x="3" y="220"/>
                    <a:pt x="8" y="222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6" y="244"/>
                    <a:pt x="68" y="245"/>
                    <a:pt x="69" y="245"/>
                  </a:cubicBezTo>
                  <a:cubicBezTo>
                    <a:pt x="74" y="245"/>
                    <a:pt x="79" y="241"/>
                    <a:pt x="82" y="236"/>
                  </a:cubicBezTo>
                  <a:lnTo>
                    <a:pt x="78" y="235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0"/>
            <p:cNvSpPr/>
            <p:nvPr/>
          </p:nvSpPr>
          <p:spPr bwMode="auto">
            <a:xfrm>
              <a:off x="3138488" y="2119313"/>
              <a:ext cx="1588" cy="1588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0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0"/>
                    <a:pt x="0" y="2"/>
                    <a:pt x="1" y="0"/>
                  </a:cubicBezTo>
                  <a:cubicBezTo>
                    <a:pt x="1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1"/>
            <p:cNvSpPr/>
            <p:nvPr/>
          </p:nvSpPr>
          <p:spPr bwMode="auto">
            <a:xfrm>
              <a:off x="3041650" y="2120900"/>
              <a:ext cx="95250" cy="354013"/>
            </a:xfrm>
            <a:custGeom>
              <a:avLst/>
              <a:gdLst>
                <a:gd name="T0" fmla="*/ 12 w 96"/>
                <a:gd name="T1" fmla="*/ 315 h 357"/>
                <a:gd name="T2" fmla="*/ 14 w 96"/>
                <a:gd name="T3" fmla="*/ 305 h 357"/>
                <a:gd name="T4" fmla="*/ 17 w 96"/>
                <a:gd name="T5" fmla="*/ 283 h 357"/>
                <a:gd name="T6" fmla="*/ 19 w 96"/>
                <a:gd name="T7" fmla="*/ 275 h 357"/>
                <a:gd name="T8" fmla="*/ 26 w 96"/>
                <a:gd name="T9" fmla="*/ 253 h 357"/>
                <a:gd name="T10" fmla="*/ 28 w 96"/>
                <a:gd name="T11" fmla="*/ 245 h 357"/>
                <a:gd name="T12" fmla="*/ 30 w 96"/>
                <a:gd name="T13" fmla="*/ 232 h 357"/>
                <a:gd name="T14" fmla="*/ 34 w 96"/>
                <a:gd name="T15" fmla="*/ 222 h 357"/>
                <a:gd name="T16" fmla="*/ 36 w 96"/>
                <a:gd name="T17" fmla="*/ 216 h 357"/>
                <a:gd name="T18" fmla="*/ 36 w 96"/>
                <a:gd name="T19" fmla="*/ 210 h 357"/>
                <a:gd name="T20" fmla="*/ 38 w 96"/>
                <a:gd name="T21" fmla="*/ 197 h 357"/>
                <a:gd name="T22" fmla="*/ 40 w 96"/>
                <a:gd name="T23" fmla="*/ 190 h 357"/>
                <a:gd name="T24" fmla="*/ 40 w 96"/>
                <a:gd name="T25" fmla="*/ 182 h 357"/>
                <a:gd name="T26" fmla="*/ 44 w 96"/>
                <a:gd name="T27" fmla="*/ 173 h 357"/>
                <a:gd name="T28" fmla="*/ 46 w 96"/>
                <a:gd name="T29" fmla="*/ 162 h 357"/>
                <a:gd name="T30" fmla="*/ 51 w 96"/>
                <a:gd name="T31" fmla="*/ 150 h 357"/>
                <a:gd name="T32" fmla="*/ 51 w 96"/>
                <a:gd name="T33" fmla="*/ 144 h 357"/>
                <a:gd name="T34" fmla="*/ 54 w 96"/>
                <a:gd name="T35" fmla="*/ 139 h 357"/>
                <a:gd name="T36" fmla="*/ 54 w 96"/>
                <a:gd name="T37" fmla="*/ 134 h 357"/>
                <a:gd name="T38" fmla="*/ 54 w 96"/>
                <a:gd name="T39" fmla="*/ 132 h 357"/>
                <a:gd name="T40" fmla="*/ 55 w 96"/>
                <a:gd name="T41" fmla="*/ 126 h 357"/>
                <a:gd name="T42" fmla="*/ 60 w 96"/>
                <a:gd name="T43" fmla="*/ 108 h 357"/>
                <a:gd name="T44" fmla="*/ 62 w 96"/>
                <a:gd name="T45" fmla="*/ 101 h 357"/>
                <a:gd name="T46" fmla="*/ 63 w 96"/>
                <a:gd name="T47" fmla="*/ 95 h 357"/>
                <a:gd name="T48" fmla="*/ 68 w 96"/>
                <a:gd name="T49" fmla="*/ 80 h 357"/>
                <a:gd name="T50" fmla="*/ 72 w 96"/>
                <a:gd name="T51" fmla="*/ 78 h 357"/>
                <a:gd name="T52" fmla="*/ 70 w 96"/>
                <a:gd name="T53" fmla="*/ 72 h 357"/>
                <a:gd name="T54" fmla="*/ 68 w 96"/>
                <a:gd name="T55" fmla="*/ 66 h 357"/>
                <a:gd name="T56" fmla="*/ 71 w 96"/>
                <a:gd name="T57" fmla="*/ 60 h 357"/>
                <a:gd name="T58" fmla="*/ 70 w 96"/>
                <a:gd name="T59" fmla="*/ 57 h 357"/>
                <a:gd name="T60" fmla="*/ 72 w 96"/>
                <a:gd name="T61" fmla="*/ 55 h 357"/>
                <a:gd name="T62" fmla="*/ 76 w 96"/>
                <a:gd name="T63" fmla="*/ 50 h 357"/>
                <a:gd name="T64" fmla="*/ 75 w 96"/>
                <a:gd name="T65" fmla="*/ 44 h 357"/>
                <a:gd name="T66" fmla="*/ 77 w 96"/>
                <a:gd name="T67" fmla="*/ 41 h 357"/>
                <a:gd name="T68" fmla="*/ 76 w 96"/>
                <a:gd name="T69" fmla="*/ 36 h 357"/>
                <a:gd name="T70" fmla="*/ 78 w 96"/>
                <a:gd name="T71" fmla="*/ 31 h 357"/>
                <a:gd name="T72" fmla="*/ 81 w 96"/>
                <a:gd name="T73" fmla="*/ 34 h 357"/>
                <a:gd name="T74" fmla="*/ 81 w 96"/>
                <a:gd name="T75" fmla="*/ 24 h 357"/>
                <a:gd name="T76" fmla="*/ 90 w 96"/>
                <a:gd name="T77" fmla="*/ 13 h 357"/>
                <a:gd name="T78" fmla="*/ 92 w 96"/>
                <a:gd name="T79" fmla="*/ 9 h 357"/>
                <a:gd name="T80" fmla="*/ 94 w 96"/>
                <a:gd name="T81" fmla="*/ 0 h 357"/>
                <a:gd name="T82" fmla="*/ 96 w 96"/>
                <a:gd name="T83" fmla="*/ 5 h 357"/>
                <a:gd name="T84" fmla="*/ 92 w 96"/>
                <a:gd name="T85" fmla="*/ 12 h 357"/>
                <a:gd name="T86" fmla="*/ 91 w 96"/>
                <a:gd name="T87" fmla="*/ 28 h 357"/>
                <a:gd name="T88" fmla="*/ 86 w 96"/>
                <a:gd name="T89" fmla="*/ 54 h 357"/>
                <a:gd name="T90" fmla="*/ 80 w 96"/>
                <a:gd name="T91" fmla="*/ 82 h 357"/>
                <a:gd name="T92" fmla="*/ 75 w 96"/>
                <a:gd name="T93" fmla="*/ 104 h 357"/>
                <a:gd name="T94" fmla="*/ 71 w 96"/>
                <a:gd name="T95" fmla="*/ 121 h 357"/>
                <a:gd name="T96" fmla="*/ 61 w 96"/>
                <a:gd name="T97" fmla="*/ 155 h 357"/>
                <a:gd name="T98" fmla="*/ 55 w 96"/>
                <a:gd name="T99" fmla="*/ 172 h 357"/>
                <a:gd name="T100" fmla="*/ 48 w 96"/>
                <a:gd name="T101" fmla="*/ 196 h 357"/>
                <a:gd name="T102" fmla="*/ 31 w 96"/>
                <a:gd name="T103" fmla="*/ 273 h 357"/>
                <a:gd name="T104" fmla="*/ 26 w 96"/>
                <a:gd name="T105" fmla="*/ 294 h 357"/>
                <a:gd name="T106" fmla="*/ 3 w 96"/>
                <a:gd name="T107" fmla="*/ 35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6" h="357">
                  <a:moveTo>
                    <a:pt x="3" y="351"/>
                  </a:moveTo>
                  <a:cubicBezTo>
                    <a:pt x="0" y="346"/>
                    <a:pt x="5" y="341"/>
                    <a:pt x="4" y="336"/>
                  </a:cubicBezTo>
                  <a:cubicBezTo>
                    <a:pt x="4" y="335"/>
                    <a:pt x="6" y="337"/>
                    <a:pt x="6" y="335"/>
                  </a:cubicBezTo>
                  <a:cubicBezTo>
                    <a:pt x="4" y="330"/>
                    <a:pt x="8" y="323"/>
                    <a:pt x="12" y="319"/>
                  </a:cubicBezTo>
                  <a:cubicBezTo>
                    <a:pt x="12" y="319"/>
                    <a:pt x="12" y="319"/>
                    <a:pt x="12" y="319"/>
                  </a:cubicBezTo>
                  <a:cubicBezTo>
                    <a:pt x="13" y="318"/>
                    <a:pt x="11" y="316"/>
                    <a:pt x="12" y="315"/>
                  </a:cubicBezTo>
                  <a:cubicBezTo>
                    <a:pt x="12" y="315"/>
                    <a:pt x="12" y="316"/>
                    <a:pt x="13" y="316"/>
                  </a:cubicBezTo>
                  <a:cubicBezTo>
                    <a:pt x="12" y="315"/>
                    <a:pt x="13" y="314"/>
                    <a:pt x="12" y="313"/>
                  </a:cubicBezTo>
                  <a:cubicBezTo>
                    <a:pt x="13" y="313"/>
                    <a:pt x="14" y="313"/>
                    <a:pt x="14" y="312"/>
                  </a:cubicBezTo>
                  <a:cubicBezTo>
                    <a:pt x="13" y="311"/>
                    <a:pt x="13" y="311"/>
                    <a:pt x="13" y="311"/>
                  </a:cubicBezTo>
                  <a:cubicBezTo>
                    <a:pt x="11" y="309"/>
                    <a:pt x="14" y="307"/>
                    <a:pt x="14" y="304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0"/>
                    <a:pt x="15" y="296"/>
                    <a:pt x="16" y="291"/>
                  </a:cubicBezTo>
                  <a:cubicBezTo>
                    <a:pt x="16" y="292"/>
                    <a:pt x="17" y="292"/>
                    <a:pt x="17" y="292"/>
                  </a:cubicBezTo>
                  <a:cubicBezTo>
                    <a:pt x="16" y="291"/>
                    <a:pt x="16" y="290"/>
                    <a:pt x="16" y="289"/>
                  </a:cubicBezTo>
                  <a:cubicBezTo>
                    <a:pt x="18" y="288"/>
                    <a:pt x="15" y="286"/>
                    <a:pt x="17" y="285"/>
                  </a:cubicBezTo>
                  <a:cubicBezTo>
                    <a:pt x="17" y="285"/>
                    <a:pt x="17" y="285"/>
                    <a:pt x="17" y="285"/>
                  </a:cubicBezTo>
                  <a:cubicBezTo>
                    <a:pt x="16" y="284"/>
                    <a:pt x="18" y="284"/>
                    <a:pt x="17" y="283"/>
                  </a:cubicBezTo>
                  <a:cubicBezTo>
                    <a:pt x="18" y="282"/>
                    <a:pt x="18" y="282"/>
                    <a:pt x="18" y="282"/>
                  </a:cubicBezTo>
                  <a:cubicBezTo>
                    <a:pt x="16" y="281"/>
                    <a:pt x="19" y="281"/>
                    <a:pt x="18" y="280"/>
                  </a:cubicBezTo>
                  <a:cubicBezTo>
                    <a:pt x="18" y="280"/>
                    <a:pt x="18" y="280"/>
                    <a:pt x="18" y="280"/>
                  </a:cubicBezTo>
                  <a:cubicBezTo>
                    <a:pt x="18" y="279"/>
                    <a:pt x="19" y="279"/>
                    <a:pt x="19" y="278"/>
                  </a:cubicBezTo>
                  <a:cubicBezTo>
                    <a:pt x="19" y="278"/>
                    <a:pt x="19" y="278"/>
                    <a:pt x="19" y="278"/>
                  </a:cubicBezTo>
                  <a:cubicBezTo>
                    <a:pt x="19" y="276"/>
                    <a:pt x="20" y="276"/>
                    <a:pt x="19" y="275"/>
                  </a:cubicBezTo>
                  <a:cubicBezTo>
                    <a:pt x="20" y="275"/>
                    <a:pt x="19" y="277"/>
                    <a:pt x="21" y="277"/>
                  </a:cubicBezTo>
                  <a:cubicBezTo>
                    <a:pt x="21" y="271"/>
                    <a:pt x="23" y="265"/>
                    <a:pt x="24" y="259"/>
                  </a:cubicBezTo>
                  <a:cubicBezTo>
                    <a:pt x="25" y="259"/>
                    <a:pt x="25" y="259"/>
                    <a:pt x="26" y="259"/>
                  </a:cubicBezTo>
                  <a:cubicBezTo>
                    <a:pt x="26" y="258"/>
                    <a:pt x="26" y="256"/>
                    <a:pt x="25" y="256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7" y="254"/>
                    <a:pt x="25" y="254"/>
                    <a:pt x="26" y="253"/>
                  </a:cubicBezTo>
                  <a:cubicBezTo>
                    <a:pt x="26" y="253"/>
                    <a:pt x="27" y="254"/>
                    <a:pt x="27" y="254"/>
                  </a:cubicBezTo>
                  <a:cubicBezTo>
                    <a:pt x="26" y="252"/>
                    <a:pt x="27" y="251"/>
                    <a:pt x="27" y="250"/>
                  </a:cubicBezTo>
                  <a:cubicBezTo>
                    <a:pt x="27" y="250"/>
                    <a:pt x="27" y="250"/>
                    <a:pt x="28" y="250"/>
                  </a:cubicBezTo>
                  <a:cubicBezTo>
                    <a:pt x="27" y="249"/>
                    <a:pt x="29" y="248"/>
                    <a:pt x="28" y="247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30" y="246"/>
                    <a:pt x="27" y="247"/>
                    <a:pt x="28" y="245"/>
                  </a:cubicBezTo>
                  <a:cubicBezTo>
                    <a:pt x="28" y="246"/>
                    <a:pt x="29" y="246"/>
                    <a:pt x="29" y="246"/>
                  </a:cubicBezTo>
                  <a:cubicBezTo>
                    <a:pt x="28" y="244"/>
                    <a:pt x="29" y="242"/>
                    <a:pt x="29" y="240"/>
                  </a:cubicBezTo>
                  <a:cubicBezTo>
                    <a:pt x="29" y="241"/>
                    <a:pt x="29" y="241"/>
                    <a:pt x="29" y="241"/>
                  </a:cubicBezTo>
                  <a:cubicBezTo>
                    <a:pt x="29" y="239"/>
                    <a:pt x="30" y="237"/>
                    <a:pt x="30" y="236"/>
                  </a:cubicBezTo>
                  <a:cubicBezTo>
                    <a:pt x="31" y="235"/>
                    <a:pt x="32" y="236"/>
                    <a:pt x="32" y="235"/>
                  </a:cubicBezTo>
                  <a:cubicBezTo>
                    <a:pt x="30" y="234"/>
                    <a:pt x="32" y="232"/>
                    <a:pt x="30" y="232"/>
                  </a:cubicBezTo>
                  <a:cubicBezTo>
                    <a:pt x="31" y="231"/>
                    <a:pt x="32" y="229"/>
                    <a:pt x="32" y="228"/>
                  </a:cubicBezTo>
                  <a:cubicBezTo>
                    <a:pt x="32" y="229"/>
                    <a:pt x="34" y="228"/>
                    <a:pt x="34" y="229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6" y="229"/>
                    <a:pt x="35" y="229"/>
                    <a:pt x="35" y="229"/>
                  </a:cubicBezTo>
                  <a:cubicBezTo>
                    <a:pt x="36" y="228"/>
                    <a:pt x="35" y="227"/>
                    <a:pt x="36" y="226"/>
                  </a:cubicBezTo>
                  <a:cubicBezTo>
                    <a:pt x="35" y="225"/>
                    <a:pt x="33" y="223"/>
                    <a:pt x="34" y="222"/>
                  </a:cubicBezTo>
                  <a:cubicBezTo>
                    <a:pt x="34" y="223"/>
                    <a:pt x="36" y="222"/>
                    <a:pt x="36" y="222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3" y="218"/>
                    <a:pt x="34" y="219"/>
                    <a:pt x="34" y="218"/>
                  </a:cubicBezTo>
                  <a:cubicBezTo>
                    <a:pt x="34" y="218"/>
                    <a:pt x="34" y="218"/>
                    <a:pt x="33" y="217"/>
                  </a:cubicBezTo>
                  <a:cubicBezTo>
                    <a:pt x="33" y="217"/>
                    <a:pt x="33" y="215"/>
                    <a:pt x="35" y="215"/>
                  </a:cubicBezTo>
                  <a:cubicBezTo>
                    <a:pt x="36" y="215"/>
                    <a:pt x="35" y="216"/>
                    <a:pt x="36" y="216"/>
                  </a:cubicBezTo>
                  <a:cubicBezTo>
                    <a:pt x="36" y="215"/>
                    <a:pt x="36" y="214"/>
                    <a:pt x="36" y="213"/>
                  </a:cubicBezTo>
                  <a:cubicBezTo>
                    <a:pt x="36" y="213"/>
                    <a:pt x="36" y="213"/>
                    <a:pt x="36" y="213"/>
                  </a:cubicBezTo>
                  <a:cubicBezTo>
                    <a:pt x="37" y="213"/>
                    <a:pt x="36" y="211"/>
                    <a:pt x="35" y="212"/>
                  </a:cubicBezTo>
                  <a:cubicBezTo>
                    <a:pt x="35" y="212"/>
                    <a:pt x="36" y="212"/>
                    <a:pt x="35" y="212"/>
                  </a:cubicBezTo>
                  <a:cubicBezTo>
                    <a:pt x="35" y="211"/>
                    <a:pt x="35" y="210"/>
                    <a:pt x="35" y="209"/>
                  </a:cubicBezTo>
                  <a:cubicBezTo>
                    <a:pt x="35" y="210"/>
                    <a:pt x="35" y="210"/>
                    <a:pt x="36" y="210"/>
                  </a:cubicBezTo>
                  <a:cubicBezTo>
                    <a:pt x="35" y="208"/>
                    <a:pt x="35" y="206"/>
                    <a:pt x="35" y="205"/>
                  </a:cubicBezTo>
                  <a:cubicBezTo>
                    <a:pt x="34" y="204"/>
                    <a:pt x="36" y="206"/>
                    <a:pt x="36" y="206"/>
                  </a:cubicBezTo>
                  <a:cubicBezTo>
                    <a:pt x="37" y="204"/>
                    <a:pt x="35" y="201"/>
                    <a:pt x="37" y="200"/>
                  </a:cubicBezTo>
                  <a:cubicBezTo>
                    <a:pt x="36" y="200"/>
                    <a:pt x="36" y="200"/>
                    <a:pt x="36" y="200"/>
                  </a:cubicBezTo>
                  <a:cubicBezTo>
                    <a:pt x="37" y="199"/>
                    <a:pt x="38" y="199"/>
                    <a:pt x="38" y="198"/>
                  </a:cubicBezTo>
                  <a:cubicBezTo>
                    <a:pt x="38" y="199"/>
                    <a:pt x="38" y="198"/>
                    <a:pt x="38" y="197"/>
                  </a:cubicBezTo>
                  <a:cubicBezTo>
                    <a:pt x="37" y="196"/>
                    <a:pt x="38" y="197"/>
                    <a:pt x="38" y="197"/>
                  </a:cubicBezTo>
                  <a:cubicBezTo>
                    <a:pt x="38" y="196"/>
                    <a:pt x="37" y="192"/>
                    <a:pt x="39" y="191"/>
                  </a:cubicBezTo>
                  <a:cubicBezTo>
                    <a:pt x="39" y="190"/>
                    <a:pt x="38" y="189"/>
                    <a:pt x="38" y="188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40" y="189"/>
                    <a:pt x="39" y="187"/>
                    <a:pt x="40" y="187"/>
                  </a:cubicBezTo>
                  <a:cubicBezTo>
                    <a:pt x="39" y="186"/>
                    <a:pt x="40" y="192"/>
                    <a:pt x="40" y="190"/>
                  </a:cubicBezTo>
                  <a:cubicBezTo>
                    <a:pt x="41" y="190"/>
                    <a:pt x="38" y="187"/>
                    <a:pt x="40" y="188"/>
                  </a:cubicBezTo>
                  <a:cubicBezTo>
                    <a:pt x="40" y="187"/>
                    <a:pt x="39" y="186"/>
                    <a:pt x="40" y="185"/>
                  </a:cubicBezTo>
                  <a:cubicBezTo>
                    <a:pt x="40" y="185"/>
                    <a:pt x="42" y="186"/>
                    <a:pt x="42" y="186"/>
                  </a:cubicBezTo>
                  <a:cubicBezTo>
                    <a:pt x="42" y="184"/>
                    <a:pt x="41" y="185"/>
                    <a:pt x="41" y="184"/>
                  </a:cubicBezTo>
                  <a:cubicBezTo>
                    <a:pt x="41" y="183"/>
                    <a:pt x="41" y="183"/>
                    <a:pt x="41" y="183"/>
                  </a:cubicBezTo>
                  <a:cubicBezTo>
                    <a:pt x="40" y="183"/>
                    <a:pt x="41" y="182"/>
                    <a:pt x="40" y="182"/>
                  </a:cubicBezTo>
                  <a:cubicBezTo>
                    <a:pt x="41" y="182"/>
                    <a:pt x="40" y="180"/>
                    <a:pt x="42" y="180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0"/>
                    <a:pt x="42" y="180"/>
                    <a:pt x="42" y="179"/>
                  </a:cubicBezTo>
                  <a:cubicBezTo>
                    <a:pt x="42" y="179"/>
                    <a:pt x="42" y="179"/>
                    <a:pt x="42" y="179"/>
                  </a:cubicBezTo>
                  <a:cubicBezTo>
                    <a:pt x="40" y="178"/>
                    <a:pt x="43" y="178"/>
                    <a:pt x="41" y="176"/>
                  </a:cubicBezTo>
                  <a:cubicBezTo>
                    <a:pt x="42" y="175"/>
                    <a:pt x="42" y="173"/>
                    <a:pt x="44" y="173"/>
                  </a:cubicBezTo>
                  <a:cubicBezTo>
                    <a:pt x="43" y="172"/>
                    <a:pt x="43" y="171"/>
                    <a:pt x="44" y="170"/>
                  </a:cubicBezTo>
                  <a:cubicBezTo>
                    <a:pt x="44" y="170"/>
                    <a:pt x="44" y="170"/>
                    <a:pt x="44" y="171"/>
                  </a:cubicBezTo>
                  <a:cubicBezTo>
                    <a:pt x="45" y="170"/>
                    <a:pt x="44" y="170"/>
                    <a:pt x="44" y="169"/>
                  </a:cubicBezTo>
                  <a:cubicBezTo>
                    <a:pt x="45" y="169"/>
                    <a:pt x="46" y="168"/>
                    <a:pt x="47" y="167"/>
                  </a:cubicBezTo>
                  <a:cubicBezTo>
                    <a:pt x="46" y="166"/>
                    <a:pt x="45" y="166"/>
                    <a:pt x="45" y="166"/>
                  </a:cubicBezTo>
                  <a:cubicBezTo>
                    <a:pt x="47" y="166"/>
                    <a:pt x="44" y="163"/>
                    <a:pt x="46" y="162"/>
                  </a:cubicBezTo>
                  <a:cubicBezTo>
                    <a:pt x="46" y="163"/>
                    <a:pt x="47" y="164"/>
                    <a:pt x="47" y="163"/>
                  </a:cubicBezTo>
                  <a:cubicBezTo>
                    <a:pt x="50" y="163"/>
                    <a:pt x="46" y="161"/>
                    <a:pt x="4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7" y="160"/>
                    <a:pt x="46" y="158"/>
                    <a:pt x="47" y="158"/>
                  </a:cubicBezTo>
                  <a:cubicBezTo>
                    <a:pt x="47" y="157"/>
                    <a:pt x="48" y="157"/>
                    <a:pt x="47" y="156"/>
                  </a:cubicBezTo>
                  <a:cubicBezTo>
                    <a:pt x="49" y="154"/>
                    <a:pt x="47" y="150"/>
                    <a:pt x="51" y="150"/>
                  </a:cubicBezTo>
                  <a:cubicBezTo>
                    <a:pt x="50" y="149"/>
                    <a:pt x="51" y="149"/>
                    <a:pt x="50" y="149"/>
                  </a:cubicBezTo>
                  <a:cubicBezTo>
                    <a:pt x="49" y="149"/>
                    <a:pt x="51" y="150"/>
                    <a:pt x="50" y="150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50" y="148"/>
                    <a:pt x="50" y="148"/>
                    <a:pt x="51" y="149"/>
                  </a:cubicBezTo>
                  <a:cubicBezTo>
                    <a:pt x="53" y="148"/>
                    <a:pt x="49" y="146"/>
                    <a:pt x="50" y="145"/>
                  </a:cubicBezTo>
                  <a:cubicBezTo>
                    <a:pt x="51" y="145"/>
                    <a:pt x="51" y="145"/>
                    <a:pt x="51" y="144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1" y="141"/>
                    <a:pt x="52" y="142"/>
                    <a:pt x="53" y="143"/>
                  </a:cubicBezTo>
                  <a:cubicBezTo>
                    <a:pt x="53" y="142"/>
                    <a:pt x="53" y="141"/>
                    <a:pt x="53" y="140"/>
                  </a:cubicBezTo>
                  <a:cubicBezTo>
                    <a:pt x="54" y="140"/>
                    <a:pt x="54" y="140"/>
                    <a:pt x="54" y="140"/>
                  </a:cubicBezTo>
                  <a:cubicBezTo>
                    <a:pt x="53" y="140"/>
                    <a:pt x="54" y="139"/>
                    <a:pt x="54" y="139"/>
                  </a:cubicBezTo>
                  <a:cubicBezTo>
                    <a:pt x="54" y="139"/>
                    <a:pt x="54" y="139"/>
                    <a:pt x="54" y="139"/>
                  </a:cubicBezTo>
                  <a:cubicBezTo>
                    <a:pt x="54" y="139"/>
                    <a:pt x="54" y="138"/>
                    <a:pt x="54" y="138"/>
                  </a:cubicBezTo>
                  <a:cubicBezTo>
                    <a:pt x="53" y="138"/>
                    <a:pt x="53" y="138"/>
                    <a:pt x="53" y="139"/>
                  </a:cubicBezTo>
                  <a:cubicBezTo>
                    <a:pt x="52" y="138"/>
                    <a:pt x="52" y="138"/>
                    <a:pt x="52" y="137"/>
                  </a:cubicBezTo>
                  <a:cubicBezTo>
                    <a:pt x="53" y="138"/>
                    <a:pt x="53" y="136"/>
                    <a:pt x="53" y="136"/>
                  </a:cubicBezTo>
                  <a:cubicBezTo>
                    <a:pt x="54" y="135"/>
                    <a:pt x="53" y="135"/>
                    <a:pt x="53" y="135"/>
                  </a:cubicBezTo>
                  <a:cubicBezTo>
                    <a:pt x="53" y="135"/>
                    <a:pt x="53" y="134"/>
                    <a:pt x="54" y="134"/>
                  </a:cubicBezTo>
                  <a:cubicBezTo>
                    <a:pt x="54" y="135"/>
                    <a:pt x="53" y="135"/>
                    <a:pt x="53" y="135"/>
                  </a:cubicBezTo>
                  <a:cubicBezTo>
                    <a:pt x="54" y="135"/>
                    <a:pt x="55" y="135"/>
                    <a:pt x="55" y="134"/>
                  </a:cubicBezTo>
                  <a:cubicBezTo>
                    <a:pt x="54" y="133"/>
                    <a:pt x="52" y="134"/>
                    <a:pt x="53" y="133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4" y="132"/>
                    <a:pt x="55" y="130"/>
                    <a:pt x="54" y="130"/>
                  </a:cubicBezTo>
                  <a:cubicBezTo>
                    <a:pt x="54" y="129"/>
                    <a:pt x="55" y="129"/>
                    <a:pt x="55" y="128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8"/>
                    <a:pt x="56" y="127"/>
                    <a:pt x="55" y="126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6" y="126"/>
                    <a:pt x="56" y="125"/>
                    <a:pt x="55" y="124"/>
                  </a:cubicBezTo>
                  <a:cubicBezTo>
                    <a:pt x="56" y="123"/>
                    <a:pt x="59" y="125"/>
                    <a:pt x="58" y="123"/>
                  </a:cubicBezTo>
                  <a:cubicBezTo>
                    <a:pt x="58" y="122"/>
                    <a:pt x="57" y="121"/>
                    <a:pt x="56" y="121"/>
                  </a:cubicBezTo>
                  <a:cubicBezTo>
                    <a:pt x="57" y="120"/>
                    <a:pt x="56" y="117"/>
                    <a:pt x="58" y="116"/>
                  </a:cubicBezTo>
                  <a:cubicBezTo>
                    <a:pt x="58" y="116"/>
                    <a:pt x="57" y="116"/>
                    <a:pt x="57" y="115"/>
                  </a:cubicBezTo>
                  <a:cubicBezTo>
                    <a:pt x="58" y="113"/>
                    <a:pt x="57" y="110"/>
                    <a:pt x="60" y="108"/>
                  </a:cubicBezTo>
                  <a:cubicBezTo>
                    <a:pt x="60" y="109"/>
                    <a:pt x="61" y="108"/>
                    <a:pt x="62" y="109"/>
                  </a:cubicBezTo>
                  <a:cubicBezTo>
                    <a:pt x="61" y="108"/>
                    <a:pt x="63" y="108"/>
                    <a:pt x="61" y="107"/>
                  </a:cubicBezTo>
                  <a:cubicBezTo>
                    <a:pt x="60" y="107"/>
                    <a:pt x="60" y="107"/>
                    <a:pt x="59" y="108"/>
                  </a:cubicBezTo>
                  <a:cubicBezTo>
                    <a:pt x="59" y="106"/>
                    <a:pt x="60" y="104"/>
                    <a:pt x="61" y="103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61" y="103"/>
                    <a:pt x="62" y="102"/>
                    <a:pt x="62" y="101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2" y="100"/>
                    <a:pt x="60" y="99"/>
                    <a:pt x="61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8"/>
                    <a:pt x="61" y="96"/>
                    <a:pt x="62" y="95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5"/>
                    <a:pt x="63" y="94"/>
                    <a:pt x="62" y="94"/>
                  </a:cubicBezTo>
                  <a:cubicBezTo>
                    <a:pt x="63" y="93"/>
                    <a:pt x="64" y="92"/>
                    <a:pt x="65" y="92"/>
                  </a:cubicBezTo>
                  <a:cubicBezTo>
                    <a:pt x="63" y="88"/>
                    <a:pt x="64" y="84"/>
                    <a:pt x="65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80"/>
                    <a:pt x="65" y="80"/>
                    <a:pt x="65" y="80"/>
                  </a:cubicBezTo>
                  <a:cubicBezTo>
                    <a:pt x="66" y="80"/>
                    <a:pt x="67" y="79"/>
                    <a:pt x="68" y="80"/>
                  </a:cubicBezTo>
                  <a:cubicBezTo>
                    <a:pt x="69" y="79"/>
                    <a:pt x="67" y="78"/>
                    <a:pt x="67" y="77"/>
                  </a:cubicBezTo>
                  <a:cubicBezTo>
                    <a:pt x="66" y="77"/>
                    <a:pt x="67" y="78"/>
                    <a:pt x="66" y="78"/>
                  </a:cubicBezTo>
                  <a:cubicBezTo>
                    <a:pt x="66" y="77"/>
                    <a:pt x="67" y="76"/>
                    <a:pt x="66" y="76"/>
                  </a:cubicBezTo>
                  <a:cubicBezTo>
                    <a:pt x="66" y="75"/>
                    <a:pt x="67" y="76"/>
                    <a:pt x="68" y="76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9" y="75"/>
                    <a:pt x="70" y="78"/>
                    <a:pt x="72" y="78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3" y="77"/>
                    <a:pt x="73" y="79"/>
                    <a:pt x="74" y="78"/>
                  </a:cubicBezTo>
                  <a:cubicBezTo>
                    <a:pt x="73" y="77"/>
                    <a:pt x="72" y="75"/>
                    <a:pt x="71" y="76"/>
                  </a:cubicBezTo>
                  <a:cubicBezTo>
                    <a:pt x="71" y="74"/>
                    <a:pt x="68" y="74"/>
                    <a:pt x="68" y="73"/>
                  </a:cubicBezTo>
                  <a:cubicBezTo>
                    <a:pt x="69" y="72"/>
                    <a:pt x="68" y="74"/>
                    <a:pt x="69" y="74"/>
                  </a:cubicBezTo>
                  <a:cubicBezTo>
                    <a:pt x="71" y="74"/>
                    <a:pt x="69" y="72"/>
                    <a:pt x="70" y="72"/>
                  </a:cubicBezTo>
                  <a:cubicBezTo>
                    <a:pt x="69" y="72"/>
                    <a:pt x="68" y="71"/>
                    <a:pt x="68" y="71"/>
                  </a:cubicBezTo>
                  <a:cubicBezTo>
                    <a:pt x="69" y="70"/>
                    <a:pt x="69" y="72"/>
                    <a:pt x="69" y="70"/>
                  </a:cubicBezTo>
                  <a:cubicBezTo>
                    <a:pt x="69" y="70"/>
                    <a:pt x="68" y="69"/>
                    <a:pt x="68" y="70"/>
                  </a:cubicBezTo>
                  <a:cubicBezTo>
                    <a:pt x="66" y="69"/>
                    <a:pt x="69" y="68"/>
                    <a:pt x="67" y="67"/>
                  </a:cubicBezTo>
                  <a:cubicBezTo>
                    <a:pt x="69" y="67"/>
                    <a:pt x="70" y="69"/>
                    <a:pt x="71" y="68"/>
                  </a:cubicBezTo>
                  <a:cubicBezTo>
                    <a:pt x="70" y="68"/>
                    <a:pt x="70" y="66"/>
                    <a:pt x="68" y="66"/>
                  </a:cubicBezTo>
                  <a:cubicBezTo>
                    <a:pt x="68" y="66"/>
                    <a:pt x="69" y="66"/>
                    <a:pt x="70" y="67"/>
                  </a:cubicBezTo>
                  <a:cubicBezTo>
                    <a:pt x="71" y="66"/>
                    <a:pt x="68" y="64"/>
                    <a:pt x="71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70" y="64"/>
                    <a:pt x="70" y="64"/>
                    <a:pt x="71" y="63"/>
                  </a:cubicBezTo>
                  <a:cubicBezTo>
                    <a:pt x="71" y="63"/>
                    <a:pt x="70" y="61"/>
                    <a:pt x="72" y="61"/>
                  </a:cubicBezTo>
                  <a:cubicBezTo>
                    <a:pt x="72" y="61"/>
                    <a:pt x="72" y="59"/>
                    <a:pt x="71" y="60"/>
                  </a:cubicBezTo>
                  <a:cubicBezTo>
                    <a:pt x="70" y="60"/>
                    <a:pt x="71" y="61"/>
                    <a:pt x="69" y="61"/>
                  </a:cubicBezTo>
                  <a:cubicBezTo>
                    <a:pt x="71" y="61"/>
                    <a:pt x="70" y="60"/>
                    <a:pt x="69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8"/>
                    <a:pt x="70" y="58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56"/>
                    <a:pt x="72" y="57"/>
                    <a:pt x="72" y="56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3" y="57"/>
                    <a:pt x="73" y="56"/>
                  </a:cubicBezTo>
                  <a:cubicBezTo>
                    <a:pt x="72" y="55"/>
                    <a:pt x="71" y="55"/>
                    <a:pt x="70" y="54"/>
                  </a:cubicBezTo>
                  <a:cubicBezTo>
                    <a:pt x="70" y="53"/>
                    <a:pt x="72" y="54"/>
                    <a:pt x="71" y="53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4" y="54"/>
                    <a:pt x="74" y="53"/>
                  </a:cubicBezTo>
                  <a:cubicBezTo>
                    <a:pt x="74" y="53"/>
                    <a:pt x="72" y="51"/>
                    <a:pt x="72" y="52"/>
                  </a:cubicBezTo>
                  <a:cubicBezTo>
                    <a:pt x="72" y="52"/>
                    <a:pt x="73" y="51"/>
                    <a:pt x="73" y="52"/>
                  </a:cubicBezTo>
                  <a:cubicBezTo>
                    <a:pt x="73" y="50"/>
                    <a:pt x="72" y="51"/>
                    <a:pt x="72" y="50"/>
                  </a:cubicBezTo>
                  <a:cubicBezTo>
                    <a:pt x="72" y="50"/>
                    <a:pt x="74" y="49"/>
                    <a:pt x="75" y="49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49"/>
                    <a:pt x="76" y="49"/>
                    <a:pt x="76" y="49"/>
                  </a:cubicBezTo>
                  <a:cubicBezTo>
                    <a:pt x="78" y="51"/>
                    <a:pt x="78" y="49"/>
                    <a:pt x="79" y="50"/>
                  </a:cubicBezTo>
                  <a:cubicBezTo>
                    <a:pt x="79" y="50"/>
                    <a:pt x="79" y="49"/>
                    <a:pt x="79" y="49"/>
                  </a:cubicBezTo>
                  <a:cubicBezTo>
                    <a:pt x="76" y="49"/>
                    <a:pt x="76" y="46"/>
                    <a:pt x="74" y="46"/>
                  </a:cubicBezTo>
                  <a:cubicBezTo>
                    <a:pt x="74" y="44"/>
                    <a:pt x="79" y="46"/>
                    <a:pt x="76" y="43"/>
                  </a:cubicBezTo>
                  <a:cubicBezTo>
                    <a:pt x="76" y="44"/>
                    <a:pt x="74" y="42"/>
                    <a:pt x="75" y="44"/>
                  </a:cubicBezTo>
                  <a:cubicBezTo>
                    <a:pt x="75" y="43"/>
                    <a:pt x="73" y="42"/>
                    <a:pt x="74" y="41"/>
                  </a:cubicBezTo>
                  <a:cubicBezTo>
                    <a:pt x="75" y="42"/>
                    <a:pt x="76" y="41"/>
                    <a:pt x="77" y="42"/>
                  </a:cubicBezTo>
                  <a:cubicBezTo>
                    <a:pt x="77" y="42"/>
                    <a:pt x="77" y="43"/>
                    <a:pt x="77" y="43"/>
                  </a:cubicBezTo>
                  <a:cubicBezTo>
                    <a:pt x="78" y="43"/>
                    <a:pt x="79" y="44"/>
                    <a:pt x="79" y="43"/>
                  </a:cubicBezTo>
                  <a:cubicBezTo>
                    <a:pt x="79" y="42"/>
                    <a:pt x="79" y="41"/>
                    <a:pt x="78" y="41"/>
                  </a:cubicBezTo>
                  <a:cubicBezTo>
                    <a:pt x="77" y="41"/>
                    <a:pt x="78" y="42"/>
                    <a:pt x="77" y="41"/>
                  </a:cubicBezTo>
                  <a:cubicBezTo>
                    <a:pt x="77" y="40"/>
                    <a:pt x="79" y="40"/>
                    <a:pt x="77" y="39"/>
                  </a:cubicBezTo>
                  <a:cubicBezTo>
                    <a:pt x="77" y="40"/>
                    <a:pt x="75" y="40"/>
                    <a:pt x="75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6" y="37"/>
                    <a:pt x="74" y="38"/>
                    <a:pt x="75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8" y="37"/>
                    <a:pt x="75" y="38"/>
                    <a:pt x="77" y="38"/>
                  </a:cubicBezTo>
                  <a:cubicBezTo>
                    <a:pt x="78" y="37"/>
                    <a:pt x="77" y="37"/>
                    <a:pt x="78" y="36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6"/>
                    <a:pt x="81" y="37"/>
                    <a:pt x="80" y="35"/>
                  </a:cubicBezTo>
                  <a:cubicBezTo>
                    <a:pt x="79" y="34"/>
                    <a:pt x="79" y="34"/>
                    <a:pt x="78" y="34"/>
                  </a:cubicBezTo>
                  <a:cubicBezTo>
                    <a:pt x="78" y="32"/>
                    <a:pt x="78" y="32"/>
                    <a:pt x="78" y="31"/>
                  </a:cubicBezTo>
                  <a:cubicBezTo>
                    <a:pt x="79" y="31"/>
                    <a:pt x="78" y="29"/>
                    <a:pt x="80" y="30"/>
                  </a:cubicBezTo>
                  <a:cubicBezTo>
                    <a:pt x="79" y="31"/>
                    <a:pt x="78" y="33"/>
                    <a:pt x="79" y="34"/>
                  </a:cubicBezTo>
                  <a:cubicBezTo>
                    <a:pt x="81" y="34"/>
                    <a:pt x="79" y="35"/>
                    <a:pt x="81" y="36"/>
                  </a:cubicBezTo>
                  <a:cubicBezTo>
                    <a:pt x="81" y="35"/>
                    <a:pt x="83" y="35"/>
                    <a:pt x="84" y="36"/>
                  </a:cubicBezTo>
                  <a:cubicBezTo>
                    <a:pt x="84" y="34"/>
                    <a:pt x="84" y="34"/>
                    <a:pt x="84" y="34"/>
                  </a:cubicBezTo>
                  <a:cubicBezTo>
                    <a:pt x="83" y="34"/>
                    <a:pt x="83" y="34"/>
                    <a:pt x="81" y="34"/>
                  </a:cubicBezTo>
                  <a:cubicBezTo>
                    <a:pt x="82" y="33"/>
                    <a:pt x="82" y="31"/>
                    <a:pt x="81" y="30"/>
                  </a:cubicBezTo>
                  <a:cubicBezTo>
                    <a:pt x="82" y="30"/>
                    <a:pt x="83" y="30"/>
                    <a:pt x="83" y="31"/>
                  </a:cubicBezTo>
                  <a:cubicBezTo>
                    <a:pt x="83" y="29"/>
                    <a:pt x="84" y="27"/>
                    <a:pt x="84" y="25"/>
                  </a:cubicBezTo>
                  <a:cubicBezTo>
                    <a:pt x="82" y="26"/>
                    <a:pt x="84" y="23"/>
                    <a:pt x="83" y="24"/>
                  </a:cubicBezTo>
                  <a:cubicBezTo>
                    <a:pt x="82" y="24"/>
                    <a:pt x="80" y="25"/>
                    <a:pt x="80" y="24"/>
                  </a:cubicBezTo>
                  <a:cubicBezTo>
                    <a:pt x="80" y="24"/>
                    <a:pt x="81" y="24"/>
                    <a:pt x="81" y="24"/>
                  </a:cubicBezTo>
                  <a:cubicBezTo>
                    <a:pt x="80" y="23"/>
                    <a:pt x="83" y="24"/>
                    <a:pt x="82" y="22"/>
                  </a:cubicBezTo>
                  <a:cubicBezTo>
                    <a:pt x="82" y="24"/>
                    <a:pt x="84" y="23"/>
                    <a:pt x="85" y="24"/>
                  </a:cubicBezTo>
                  <a:cubicBezTo>
                    <a:pt x="85" y="23"/>
                    <a:pt x="86" y="24"/>
                    <a:pt x="86" y="23"/>
                  </a:cubicBezTo>
                  <a:cubicBezTo>
                    <a:pt x="86" y="22"/>
                    <a:pt x="86" y="20"/>
                    <a:pt x="86" y="19"/>
                  </a:cubicBezTo>
                  <a:cubicBezTo>
                    <a:pt x="88" y="17"/>
                    <a:pt x="87" y="15"/>
                    <a:pt x="87" y="13"/>
                  </a:cubicBezTo>
                  <a:cubicBezTo>
                    <a:pt x="88" y="13"/>
                    <a:pt x="90" y="13"/>
                    <a:pt x="90" y="13"/>
                  </a:cubicBezTo>
                  <a:cubicBezTo>
                    <a:pt x="90" y="12"/>
                    <a:pt x="88" y="13"/>
                    <a:pt x="89" y="12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89" y="11"/>
                    <a:pt x="91" y="10"/>
                    <a:pt x="89" y="9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91" y="9"/>
                    <a:pt x="92" y="9"/>
                    <a:pt x="92" y="9"/>
                  </a:cubicBezTo>
                  <a:cubicBezTo>
                    <a:pt x="94" y="9"/>
                    <a:pt x="92" y="7"/>
                    <a:pt x="93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5"/>
                    <a:pt x="92" y="4"/>
                    <a:pt x="92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4" y="2"/>
                    <a:pt x="95" y="1"/>
                    <a:pt x="94" y="0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5" y="4"/>
                    <a:pt x="95" y="2"/>
                    <a:pt x="94" y="3"/>
                  </a:cubicBezTo>
                  <a:cubicBezTo>
                    <a:pt x="93" y="3"/>
                    <a:pt x="93" y="4"/>
                    <a:pt x="9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5" y="4"/>
                    <a:pt x="95" y="5"/>
                    <a:pt x="96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6" y="6"/>
                    <a:pt x="96" y="7"/>
                  </a:cubicBezTo>
                  <a:cubicBezTo>
                    <a:pt x="96" y="6"/>
                    <a:pt x="95" y="7"/>
                    <a:pt x="95" y="7"/>
                  </a:cubicBezTo>
                  <a:cubicBezTo>
                    <a:pt x="96" y="7"/>
                    <a:pt x="96" y="8"/>
                    <a:pt x="95" y="9"/>
                  </a:cubicBezTo>
                  <a:cubicBezTo>
                    <a:pt x="94" y="10"/>
                    <a:pt x="96" y="12"/>
                    <a:pt x="95" y="13"/>
                  </a:cubicBezTo>
                  <a:cubicBezTo>
                    <a:pt x="94" y="12"/>
                    <a:pt x="93" y="11"/>
                    <a:pt x="93" y="10"/>
                  </a:cubicBezTo>
                  <a:cubicBezTo>
                    <a:pt x="92" y="11"/>
                    <a:pt x="92" y="11"/>
                    <a:pt x="92" y="12"/>
                  </a:cubicBezTo>
                  <a:cubicBezTo>
                    <a:pt x="92" y="13"/>
                    <a:pt x="94" y="13"/>
                    <a:pt x="94" y="15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3" y="16"/>
                    <a:pt x="95" y="16"/>
                    <a:pt x="94" y="17"/>
                  </a:cubicBezTo>
                  <a:cubicBezTo>
                    <a:pt x="93" y="19"/>
                    <a:pt x="92" y="22"/>
                    <a:pt x="92" y="23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3" y="25"/>
                    <a:pt x="91" y="27"/>
                    <a:pt x="91" y="28"/>
                  </a:cubicBezTo>
                  <a:cubicBezTo>
                    <a:pt x="90" y="30"/>
                    <a:pt x="91" y="33"/>
                    <a:pt x="89" y="34"/>
                  </a:cubicBezTo>
                  <a:cubicBezTo>
                    <a:pt x="89" y="38"/>
                    <a:pt x="88" y="42"/>
                    <a:pt x="87" y="46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7" y="46"/>
                    <a:pt x="85" y="45"/>
                    <a:pt x="85" y="46"/>
                  </a:cubicBezTo>
                  <a:cubicBezTo>
                    <a:pt x="86" y="45"/>
                    <a:pt x="86" y="47"/>
                    <a:pt x="87" y="48"/>
                  </a:cubicBezTo>
                  <a:cubicBezTo>
                    <a:pt x="85" y="49"/>
                    <a:pt x="86" y="52"/>
                    <a:pt x="86" y="54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7" y="56"/>
                    <a:pt x="85" y="57"/>
                    <a:pt x="84" y="59"/>
                  </a:cubicBezTo>
                  <a:cubicBezTo>
                    <a:pt x="83" y="59"/>
                    <a:pt x="82" y="59"/>
                    <a:pt x="82" y="60"/>
                  </a:cubicBezTo>
                  <a:cubicBezTo>
                    <a:pt x="83" y="61"/>
                    <a:pt x="83" y="62"/>
                    <a:pt x="84" y="64"/>
                  </a:cubicBezTo>
                  <a:cubicBezTo>
                    <a:pt x="83" y="65"/>
                    <a:pt x="82" y="67"/>
                    <a:pt x="82" y="68"/>
                  </a:cubicBezTo>
                  <a:cubicBezTo>
                    <a:pt x="83" y="73"/>
                    <a:pt x="80" y="77"/>
                    <a:pt x="80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80" y="87"/>
                    <a:pt x="76" y="92"/>
                    <a:pt x="77" y="96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4" y="96"/>
                    <a:pt x="75" y="98"/>
                    <a:pt x="76" y="98"/>
                  </a:cubicBezTo>
                  <a:cubicBezTo>
                    <a:pt x="75" y="99"/>
                    <a:pt x="76" y="101"/>
                    <a:pt x="74" y="101"/>
                  </a:cubicBezTo>
                  <a:cubicBezTo>
                    <a:pt x="74" y="103"/>
                    <a:pt x="75" y="103"/>
                    <a:pt x="75" y="104"/>
                  </a:cubicBezTo>
                  <a:cubicBezTo>
                    <a:pt x="73" y="106"/>
                    <a:pt x="73" y="107"/>
                    <a:pt x="73" y="110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3" y="109"/>
                    <a:pt x="72" y="109"/>
                    <a:pt x="72" y="109"/>
                  </a:cubicBezTo>
                  <a:cubicBezTo>
                    <a:pt x="72" y="110"/>
                    <a:pt x="71" y="112"/>
                    <a:pt x="73" y="112"/>
                  </a:cubicBezTo>
                  <a:cubicBezTo>
                    <a:pt x="71" y="114"/>
                    <a:pt x="73" y="118"/>
                    <a:pt x="70" y="120"/>
                  </a:cubicBezTo>
                  <a:cubicBezTo>
                    <a:pt x="71" y="120"/>
                    <a:pt x="71" y="120"/>
                    <a:pt x="71" y="121"/>
                  </a:cubicBezTo>
                  <a:cubicBezTo>
                    <a:pt x="71" y="123"/>
                    <a:pt x="69" y="125"/>
                    <a:pt x="69" y="127"/>
                  </a:cubicBezTo>
                  <a:cubicBezTo>
                    <a:pt x="69" y="127"/>
                    <a:pt x="68" y="126"/>
                    <a:pt x="68" y="127"/>
                  </a:cubicBezTo>
                  <a:cubicBezTo>
                    <a:pt x="68" y="128"/>
                    <a:pt x="69" y="127"/>
                    <a:pt x="69" y="128"/>
                  </a:cubicBezTo>
                  <a:cubicBezTo>
                    <a:pt x="69" y="132"/>
                    <a:pt x="66" y="135"/>
                    <a:pt x="66" y="138"/>
                  </a:cubicBezTo>
                  <a:cubicBezTo>
                    <a:pt x="65" y="144"/>
                    <a:pt x="63" y="150"/>
                    <a:pt x="62" y="155"/>
                  </a:cubicBezTo>
                  <a:cubicBezTo>
                    <a:pt x="61" y="155"/>
                    <a:pt x="61" y="155"/>
                    <a:pt x="61" y="155"/>
                  </a:cubicBezTo>
                  <a:cubicBezTo>
                    <a:pt x="63" y="157"/>
                    <a:pt x="58" y="159"/>
                    <a:pt x="61" y="161"/>
                  </a:cubicBezTo>
                  <a:cubicBezTo>
                    <a:pt x="60" y="161"/>
                    <a:pt x="60" y="162"/>
                    <a:pt x="59" y="162"/>
                  </a:cubicBezTo>
                  <a:cubicBezTo>
                    <a:pt x="60" y="163"/>
                    <a:pt x="57" y="165"/>
                    <a:pt x="58" y="168"/>
                  </a:cubicBezTo>
                  <a:cubicBezTo>
                    <a:pt x="58" y="167"/>
                    <a:pt x="58" y="167"/>
                    <a:pt x="58" y="167"/>
                  </a:cubicBezTo>
                  <a:cubicBezTo>
                    <a:pt x="56" y="169"/>
                    <a:pt x="57" y="171"/>
                    <a:pt x="56" y="173"/>
                  </a:cubicBezTo>
                  <a:cubicBezTo>
                    <a:pt x="56" y="173"/>
                    <a:pt x="56" y="173"/>
                    <a:pt x="55" y="172"/>
                  </a:cubicBezTo>
                  <a:cubicBezTo>
                    <a:pt x="54" y="173"/>
                    <a:pt x="56" y="175"/>
                    <a:pt x="54" y="175"/>
                  </a:cubicBezTo>
                  <a:cubicBezTo>
                    <a:pt x="54" y="175"/>
                    <a:pt x="55" y="175"/>
                    <a:pt x="55" y="175"/>
                  </a:cubicBezTo>
                  <a:cubicBezTo>
                    <a:pt x="53" y="180"/>
                    <a:pt x="53" y="185"/>
                    <a:pt x="52" y="191"/>
                  </a:cubicBezTo>
                  <a:cubicBezTo>
                    <a:pt x="50" y="194"/>
                    <a:pt x="48" y="190"/>
                    <a:pt x="49" y="193"/>
                  </a:cubicBezTo>
                  <a:cubicBezTo>
                    <a:pt x="49" y="193"/>
                    <a:pt x="50" y="193"/>
                    <a:pt x="50" y="193"/>
                  </a:cubicBezTo>
                  <a:cubicBezTo>
                    <a:pt x="50" y="195"/>
                    <a:pt x="47" y="194"/>
                    <a:pt x="48" y="196"/>
                  </a:cubicBezTo>
                  <a:cubicBezTo>
                    <a:pt x="49" y="196"/>
                    <a:pt x="48" y="196"/>
                    <a:pt x="49" y="196"/>
                  </a:cubicBezTo>
                  <a:cubicBezTo>
                    <a:pt x="48" y="198"/>
                    <a:pt x="46" y="199"/>
                    <a:pt x="47" y="201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48" y="203"/>
                    <a:pt x="46" y="205"/>
                    <a:pt x="48" y="207"/>
                  </a:cubicBezTo>
                  <a:cubicBezTo>
                    <a:pt x="45" y="219"/>
                    <a:pt x="43" y="230"/>
                    <a:pt x="41" y="241"/>
                  </a:cubicBezTo>
                  <a:cubicBezTo>
                    <a:pt x="37" y="252"/>
                    <a:pt x="36" y="263"/>
                    <a:pt x="31" y="273"/>
                  </a:cubicBezTo>
                  <a:cubicBezTo>
                    <a:pt x="29" y="275"/>
                    <a:pt x="29" y="276"/>
                    <a:pt x="29" y="279"/>
                  </a:cubicBezTo>
                  <a:cubicBezTo>
                    <a:pt x="28" y="278"/>
                    <a:pt x="28" y="278"/>
                    <a:pt x="28" y="278"/>
                  </a:cubicBezTo>
                  <a:cubicBezTo>
                    <a:pt x="30" y="279"/>
                    <a:pt x="28" y="280"/>
                    <a:pt x="29" y="281"/>
                  </a:cubicBezTo>
                  <a:cubicBezTo>
                    <a:pt x="28" y="285"/>
                    <a:pt x="27" y="289"/>
                    <a:pt x="26" y="293"/>
                  </a:cubicBezTo>
                  <a:cubicBezTo>
                    <a:pt x="26" y="292"/>
                    <a:pt x="25" y="292"/>
                    <a:pt x="25" y="293"/>
                  </a:cubicBezTo>
                  <a:cubicBezTo>
                    <a:pt x="26" y="294"/>
                    <a:pt x="26" y="294"/>
                    <a:pt x="26" y="294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5" y="294"/>
                    <a:pt x="26" y="295"/>
                    <a:pt x="26" y="295"/>
                  </a:cubicBezTo>
                  <a:cubicBezTo>
                    <a:pt x="25" y="306"/>
                    <a:pt x="19" y="315"/>
                    <a:pt x="17" y="326"/>
                  </a:cubicBezTo>
                  <a:cubicBezTo>
                    <a:pt x="15" y="328"/>
                    <a:pt x="15" y="331"/>
                    <a:pt x="15" y="334"/>
                  </a:cubicBezTo>
                  <a:cubicBezTo>
                    <a:pt x="11" y="342"/>
                    <a:pt x="7" y="348"/>
                    <a:pt x="6" y="357"/>
                  </a:cubicBezTo>
                  <a:cubicBezTo>
                    <a:pt x="6" y="357"/>
                    <a:pt x="3" y="355"/>
                    <a:pt x="3" y="35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2"/>
            <p:cNvSpPr/>
            <p:nvPr/>
          </p:nvSpPr>
          <p:spPr bwMode="auto">
            <a:xfrm>
              <a:off x="3136900" y="2120900"/>
              <a:ext cx="3175" cy="1588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3"/>
            <p:cNvSpPr/>
            <p:nvPr/>
          </p:nvSpPr>
          <p:spPr bwMode="auto">
            <a:xfrm>
              <a:off x="3124200" y="2143125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4"/>
            <p:cNvSpPr/>
            <p:nvPr/>
          </p:nvSpPr>
          <p:spPr bwMode="auto">
            <a:xfrm>
              <a:off x="3121025" y="2147888"/>
              <a:ext cx="1588" cy="158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1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5"/>
            <p:cNvSpPr/>
            <p:nvPr/>
          </p:nvSpPr>
          <p:spPr bwMode="auto">
            <a:xfrm>
              <a:off x="3117850" y="2154238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6"/>
            <p:cNvSpPr/>
            <p:nvPr/>
          </p:nvSpPr>
          <p:spPr bwMode="auto">
            <a:xfrm>
              <a:off x="3117850" y="2155825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7"/>
            <p:cNvSpPr/>
            <p:nvPr/>
          </p:nvSpPr>
          <p:spPr bwMode="auto">
            <a:xfrm>
              <a:off x="3113088" y="2166938"/>
              <a:ext cx="1588" cy="158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78"/>
            <p:cNvSpPr/>
            <p:nvPr/>
          </p:nvSpPr>
          <p:spPr bwMode="auto">
            <a:xfrm>
              <a:off x="3113088" y="2173288"/>
              <a:ext cx="0" cy="158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79"/>
            <p:cNvSpPr/>
            <p:nvPr/>
          </p:nvSpPr>
          <p:spPr bwMode="auto">
            <a:xfrm>
              <a:off x="3087688" y="2279650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0"/>
            <p:cNvSpPr/>
            <p:nvPr/>
          </p:nvSpPr>
          <p:spPr bwMode="auto">
            <a:xfrm>
              <a:off x="3074988" y="2327275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481"/>
            <p:cNvSpPr/>
            <p:nvPr/>
          </p:nvSpPr>
          <p:spPr bwMode="auto">
            <a:xfrm>
              <a:off x="3071813" y="235267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2"/>
            <p:cNvSpPr/>
            <p:nvPr/>
          </p:nvSpPr>
          <p:spPr bwMode="auto">
            <a:xfrm>
              <a:off x="2892425" y="2184400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3"/>
            <p:cNvSpPr/>
            <p:nvPr/>
          </p:nvSpPr>
          <p:spPr bwMode="auto">
            <a:xfrm>
              <a:off x="2779713" y="2184400"/>
              <a:ext cx="111125" cy="168275"/>
            </a:xfrm>
            <a:custGeom>
              <a:avLst/>
              <a:gdLst>
                <a:gd name="T0" fmla="*/ 13 w 112"/>
                <a:gd name="T1" fmla="*/ 149 h 170"/>
                <a:gd name="T2" fmla="*/ 16 w 112"/>
                <a:gd name="T3" fmla="*/ 144 h 170"/>
                <a:gd name="T4" fmla="*/ 20 w 112"/>
                <a:gd name="T5" fmla="*/ 132 h 170"/>
                <a:gd name="T6" fmla="*/ 22 w 112"/>
                <a:gd name="T7" fmla="*/ 128 h 170"/>
                <a:gd name="T8" fmla="*/ 30 w 112"/>
                <a:gd name="T9" fmla="*/ 118 h 170"/>
                <a:gd name="T10" fmla="*/ 33 w 112"/>
                <a:gd name="T11" fmla="*/ 115 h 170"/>
                <a:gd name="T12" fmla="*/ 35 w 112"/>
                <a:gd name="T13" fmla="*/ 108 h 170"/>
                <a:gd name="T14" fmla="*/ 39 w 112"/>
                <a:gd name="T15" fmla="*/ 103 h 170"/>
                <a:gd name="T16" fmla="*/ 42 w 112"/>
                <a:gd name="T17" fmla="*/ 101 h 170"/>
                <a:gd name="T18" fmla="*/ 42 w 112"/>
                <a:gd name="T19" fmla="*/ 97 h 170"/>
                <a:gd name="T20" fmla="*/ 45 w 112"/>
                <a:gd name="T21" fmla="*/ 91 h 170"/>
                <a:gd name="T22" fmla="*/ 47 w 112"/>
                <a:gd name="T23" fmla="*/ 87 h 170"/>
                <a:gd name="T24" fmla="*/ 48 w 112"/>
                <a:gd name="T25" fmla="*/ 83 h 170"/>
                <a:gd name="T26" fmla="*/ 52 w 112"/>
                <a:gd name="T27" fmla="*/ 79 h 170"/>
                <a:gd name="T28" fmla="*/ 55 w 112"/>
                <a:gd name="T29" fmla="*/ 74 h 170"/>
                <a:gd name="T30" fmla="*/ 60 w 112"/>
                <a:gd name="T31" fmla="*/ 69 h 170"/>
                <a:gd name="T32" fmla="*/ 61 w 112"/>
                <a:gd name="T33" fmla="*/ 66 h 170"/>
                <a:gd name="T34" fmla="*/ 64 w 112"/>
                <a:gd name="T35" fmla="*/ 64 h 170"/>
                <a:gd name="T36" fmla="*/ 64 w 112"/>
                <a:gd name="T37" fmla="*/ 61 h 170"/>
                <a:gd name="T38" fmla="*/ 65 w 112"/>
                <a:gd name="T39" fmla="*/ 60 h 170"/>
                <a:gd name="T40" fmla="*/ 66 w 112"/>
                <a:gd name="T41" fmla="*/ 57 h 170"/>
                <a:gd name="T42" fmla="*/ 72 w 112"/>
                <a:gd name="T43" fmla="*/ 48 h 170"/>
                <a:gd name="T44" fmla="*/ 74 w 112"/>
                <a:gd name="T45" fmla="*/ 45 h 170"/>
                <a:gd name="T46" fmla="*/ 76 w 112"/>
                <a:gd name="T47" fmla="*/ 42 h 170"/>
                <a:gd name="T48" fmla="*/ 81 w 112"/>
                <a:gd name="T49" fmla="*/ 35 h 170"/>
                <a:gd name="T50" fmla="*/ 85 w 112"/>
                <a:gd name="T51" fmla="*/ 36 h 170"/>
                <a:gd name="T52" fmla="*/ 83 w 112"/>
                <a:gd name="T53" fmla="*/ 31 h 170"/>
                <a:gd name="T54" fmla="*/ 82 w 112"/>
                <a:gd name="T55" fmla="*/ 27 h 170"/>
                <a:gd name="T56" fmla="*/ 85 w 112"/>
                <a:gd name="T57" fmla="*/ 25 h 170"/>
                <a:gd name="T58" fmla="*/ 84 w 112"/>
                <a:gd name="T59" fmla="*/ 23 h 170"/>
                <a:gd name="T60" fmla="*/ 86 w 112"/>
                <a:gd name="T61" fmla="*/ 22 h 170"/>
                <a:gd name="T62" fmla="*/ 91 w 112"/>
                <a:gd name="T63" fmla="*/ 22 h 170"/>
                <a:gd name="T64" fmla="*/ 90 w 112"/>
                <a:gd name="T65" fmla="*/ 17 h 170"/>
                <a:gd name="T66" fmla="*/ 92 w 112"/>
                <a:gd name="T67" fmla="*/ 17 h 170"/>
                <a:gd name="T68" fmla="*/ 92 w 112"/>
                <a:gd name="T69" fmla="*/ 13 h 170"/>
                <a:gd name="T70" fmla="*/ 94 w 112"/>
                <a:gd name="T71" fmla="*/ 11 h 170"/>
                <a:gd name="T72" fmla="*/ 96 w 112"/>
                <a:gd name="T73" fmla="*/ 14 h 170"/>
                <a:gd name="T74" fmla="*/ 97 w 112"/>
                <a:gd name="T75" fmla="*/ 9 h 170"/>
                <a:gd name="T76" fmla="*/ 106 w 112"/>
                <a:gd name="T77" fmla="*/ 6 h 170"/>
                <a:gd name="T78" fmla="*/ 108 w 112"/>
                <a:gd name="T79" fmla="*/ 4 h 170"/>
                <a:gd name="T80" fmla="*/ 110 w 112"/>
                <a:gd name="T81" fmla="*/ 0 h 170"/>
                <a:gd name="T82" fmla="*/ 111 w 112"/>
                <a:gd name="T83" fmla="*/ 3 h 170"/>
                <a:gd name="T84" fmla="*/ 107 w 112"/>
                <a:gd name="T85" fmla="*/ 6 h 170"/>
                <a:gd name="T86" fmla="*/ 106 w 112"/>
                <a:gd name="T87" fmla="*/ 15 h 170"/>
                <a:gd name="T88" fmla="*/ 99 w 112"/>
                <a:gd name="T89" fmla="*/ 28 h 170"/>
                <a:gd name="T90" fmla="*/ 91 w 112"/>
                <a:gd name="T91" fmla="*/ 42 h 170"/>
                <a:gd name="T92" fmla="*/ 85 w 112"/>
                <a:gd name="T93" fmla="*/ 52 h 170"/>
                <a:gd name="T94" fmla="*/ 81 w 112"/>
                <a:gd name="T95" fmla="*/ 61 h 170"/>
                <a:gd name="T96" fmla="*/ 69 w 112"/>
                <a:gd name="T97" fmla="*/ 76 h 170"/>
                <a:gd name="T98" fmla="*/ 62 w 112"/>
                <a:gd name="T99" fmla="*/ 84 h 170"/>
                <a:gd name="T100" fmla="*/ 54 w 112"/>
                <a:gd name="T101" fmla="*/ 94 h 170"/>
                <a:gd name="T102" fmla="*/ 33 w 112"/>
                <a:gd name="T103" fmla="*/ 132 h 170"/>
                <a:gd name="T104" fmla="*/ 27 w 112"/>
                <a:gd name="T105" fmla="*/ 142 h 170"/>
                <a:gd name="T106" fmla="*/ 2 w 112"/>
                <a:gd name="T107" fmla="*/ 16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70">
                  <a:moveTo>
                    <a:pt x="2" y="166"/>
                  </a:moveTo>
                  <a:cubicBezTo>
                    <a:pt x="0" y="162"/>
                    <a:pt x="5" y="161"/>
                    <a:pt x="5" y="157"/>
                  </a:cubicBezTo>
                  <a:cubicBezTo>
                    <a:pt x="5" y="157"/>
                    <a:pt x="6" y="159"/>
                    <a:pt x="6" y="158"/>
                  </a:cubicBezTo>
                  <a:cubicBezTo>
                    <a:pt x="5" y="154"/>
                    <a:pt x="9" y="152"/>
                    <a:pt x="12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3" y="151"/>
                    <a:pt x="12" y="149"/>
                    <a:pt x="13" y="149"/>
                  </a:cubicBezTo>
                  <a:cubicBezTo>
                    <a:pt x="13" y="149"/>
                    <a:pt x="13" y="149"/>
                    <a:pt x="14" y="149"/>
                  </a:cubicBezTo>
                  <a:cubicBezTo>
                    <a:pt x="13" y="148"/>
                    <a:pt x="14" y="148"/>
                    <a:pt x="13" y="147"/>
                  </a:cubicBezTo>
                  <a:cubicBezTo>
                    <a:pt x="14" y="147"/>
                    <a:pt x="15" y="148"/>
                    <a:pt x="15" y="148"/>
                  </a:cubicBezTo>
                  <a:cubicBezTo>
                    <a:pt x="14" y="147"/>
                    <a:pt x="14" y="147"/>
                    <a:pt x="14" y="147"/>
                  </a:cubicBezTo>
                  <a:cubicBezTo>
                    <a:pt x="12" y="144"/>
                    <a:pt x="16" y="145"/>
                    <a:pt x="15" y="143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6" y="141"/>
                    <a:pt x="17" y="139"/>
                    <a:pt x="18" y="136"/>
                  </a:cubicBezTo>
                  <a:cubicBezTo>
                    <a:pt x="18" y="137"/>
                    <a:pt x="19" y="137"/>
                    <a:pt x="20" y="137"/>
                  </a:cubicBezTo>
                  <a:cubicBezTo>
                    <a:pt x="19" y="136"/>
                    <a:pt x="19" y="136"/>
                    <a:pt x="19" y="135"/>
                  </a:cubicBezTo>
                  <a:cubicBezTo>
                    <a:pt x="20" y="135"/>
                    <a:pt x="18" y="133"/>
                    <a:pt x="19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19" y="132"/>
                    <a:pt x="21" y="133"/>
                    <a:pt x="20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22" y="132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0"/>
                    <a:pt x="22" y="131"/>
                    <a:pt x="22" y="130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29"/>
                    <a:pt x="23" y="129"/>
                    <a:pt x="22" y="128"/>
                  </a:cubicBezTo>
                  <a:cubicBezTo>
                    <a:pt x="23" y="129"/>
                    <a:pt x="22" y="129"/>
                    <a:pt x="24" y="130"/>
                  </a:cubicBezTo>
                  <a:cubicBezTo>
                    <a:pt x="24" y="126"/>
                    <a:pt x="26" y="124"/>
                    <a:pt x="28" y="121"/>
                  </a:cubicBezTo>
                  <a:cubicBezTo>
                    <a:pt x="29" y="121"/>
                    <a:pt x="29" y="121"/>
                    <a:pt x="30" y="122"/>
                  </a:cubicBezTo>
                  <a:cubicBezTo>
                    <a:pt x="30" y="121"/>
                    <a:pt x="30" y="120"/>
                    <a:pt x="30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1" y="120"/>
                    <a:pt x="29" y="118"/>
                    <a:pt x="30" y="118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1" y="118"/>
                    <a:pt x="31" y="118"/>
                    <a:pt x="31" y="117"/>
                  </a:cubicBezTo>
                  <a:cubicBezTo>
                    <a:pt x="32" y="117"/>
                    <a:pt x="32" y="117"/>
                    <a:pt x="32" y="118"/>
                  </a:cubicBezTo>
                  <a:cubicBezTo>
                    <a:pt x="31" y="116"/>
                    <a:pt x="33" y="117"/>
                    <a:pt x="33" y="116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5" y="116"/>
                    <a:pt x="32" y="115"/>
                    <a:pt x="33" y="115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3" y="114"/>
                    <a:pt x="34" y="113"/>
                    <a:pt x="34" y="112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5" y="111"/>
                    <a:pt x="35" y="110"/>
                  </a:cubicBezTo>
                  <a:cubicBezTo>
                    <a:pt x="36" y="110"/>
                    <a:pt x="37" y="111"/>
                    <a:pt x="37" y="110"/>
                  </a:cubicBezTo>
                  <a:cubicBezTo>
                    <a:pt x="36" y="109"/>
                    <a:pt x="37" y="109"/>
                    <a:pt x="35" y="108"/>
                  </a:cubicBezTo>
                  <a:cubicBezTo>
                    <a:pt x="36" y="107"/>
                    <a:pt x="37" y="107"/>
                    <a:pt x="37" y="106"/>
                  </a:cubicBezTo>
                  <a:cubicBezTo>
                    <a:pt x="38" y="107"/>
                    <a:pt x="39" y="107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08"/>
                    <a:pt x="40" y="108"/>
                    <a:pt x="41" y="108"/>
                  </a:cubicBezTo>
                  <a:cubicBezTo>
                    <a:pt x="41" y="108"/>
                    <a:pt x="41" y="107"/>
                    <a:pt x="41" y="107"/>
                  </a:cubicBezTo>
                  <a:cubicBezTo>
                    <a:pt x="40" y="106"/>
                    <a:pt x="39" y="104"/>
                    <a:pt x="39" y="103"/>
                  </a:cubicBezTo>
                  <a:cubicBezTo>
                    <a:pt x="40" y="104"/>
                    <a:pt x="41" y="104"/>
                    <a:pt x="41" y="105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1"/>
                    <a:pt x="40" y="102"/>
                    <a:pt x="40" y="102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99"/>
                    <a:pt x="41" y="100"/>
                  </a:cubicBezTo>
                  <a:cubicBezTo>
                    <a:pt x="42" y="100"/>
                    <a:pt x="41" y="101"/>
                    <a:pt x="42" y="101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3" y="99"/>
                    <a:pt x="43" y="98"/>
                    <a:pt x="41" y="98"/>
                  </a:cubicBezTo>
                  <a:cubicBezTo>
                    <a:pt x="41" y="98"/>
                    <a:pt x="42" y="99"/>
                    <a:pt x="42" y="99"/>
                  </a:cubicBezTo>
                  <a:cubicBezTo>
                    <a:pt x="41" y="98"/>
                    <a:pt x="41" y="97"/>
                    <a:pt x="42" y="97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2" y="96"/>
                    <a:pt x="42" y="95"/>
                    <a:pt x="42" y="94"/>
                  </a:cubicBezTo>
                  <a:cubicBezTo>
                    <a:pt x="41" y="94"/>
                    <a:pt x="43" y="95"/>
                    <a:pt x="42" y="95"/>
                  </a:cubicBezTo>
                  <a:cubicBezTo>
                    <a:pt x="44" y="95"/>
                    <a:pt x="42" y="92"/>
                    <a:pt x="44" y="92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4" y="91"/>
                    <a:pt x="45" y="92"/>
                    <a:pt x="45" y="92"/>
                  </a:cubicBezTo>
                  <a:cubicBezTo>
                    <a:pt x="45" y="92"/>
                    <a:pt x="45" y="91"/>
                    <a:pt x="45" y="91"/>
                  </a:cubicBezTo>
                  <a:cubicBezTo>
                    <a:pt x="45" y="90"/>
                    <a:pt x="45" y="91"/>
                    <a:pt x="45" y="91"/>
                  </a:cubicBezTo>
                  <a:cubicBezTo>
                    <a:pt x="45" y="90"/>
                    <a:pt x="45" y="88"/>
                    <a:pt x="47" y="88"/>
                  </a:cubicBezTo>
                  <a:cubicBezTo>
                    <a:pt x="46" y="87"/>
                    <a:pt x="46" y="86"/>
                    <a:pt x="46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7" y="87"/>
                    <a:pt x="47" y="86"/>
                    <a:pt x="48" y="86"/>
                  </a:cubicBezTo>
                  <a:cubicBezTo>
                    <a:pt x="47" y="85"/>
                    <a:pt x="48" y="89"/>
                    <a:pt x="47" y="87"/>
                  </a:cubicBezTo>
                  <a:cubicBezTo>
                    <a:pt x="48" y="88"/>
                    <a:pt x="46" y="86"/>
                    <a:pt x="48" y="86"/>
                  </a:cubicBezTo>
                  <a:cubicBezTo>
                    <a:pt x="48" y="86"/>
                    <a:pt x="47" y="85"/>
                    <a:pt x="48" y="85"/>
                  </a:cubicBezTo>
                  <a:cubicBezTo>
                    <a:pt x="48" y="85"/>
                    <a:pt x="49" y="86"/>
                    <a:pt x="49" y="86"/>
                  </a:cubicBezTo>
                  <a:cubicBezTo>
                    <a:pt x="50" y="85"/>
                    <a:pt x="49" y="85"/>
                    <a:pt x="49" y="85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8" y="83"/>
                    <a:pt x="50" y="84"/>
                    <a:pt x="48" y="83"/>
                  </a:cubicBezTo>
                  <a:cubicBezTo>
                    <a:pt x="49" y="84"/>
                    <a:pt x="49" y="82"/>
                    <a:pt x="50" y="83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3"/>
                    <a:pt x="50" y="82"/>
                    <a:pt x="50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9" y="81"/>
                    <a:pt x="51" y="82"/>
                    <a:pt x="50" y="80"/>
                  </a:cubicBezTo>
                  <a:cubicBezTo>
                    <a:pt x="51" y="80"/>
                    <a:pt x="51" y="79"/>
                    <a:pt x="52" y="79"/>
                  </a:cubicBezTo>
                  <a:cubicBezTo>
                    <a:pt x="52" y="79"/>
                    <a:pt x="52" y="78"/>
                    <a:pt x="52" y="77"/>
                  </a:cubicBezTo>
                  <a:cubicBezTo>
                    <a:pt x="52" y="78"/>
                    <a:pt x="52" y="78"/>
                    <a:pt x="53" y="78"/>
                  </a:cubicBezTo>
                  <a:cubicBezTo>
                    <a:pt x="54" y="78"/>
                    <a:pt x="53" y="78"/>
                    <a:pt x="53" y="77"/>
                  </a:cubicBezTo>
                  <a:cubicBezTo>
                    <a:pt x="53" y="77"/>
                    <a:pt x="55" y="77"/>
                    <a:pt x="55" y="77"/>
                  </a:cubicBezTo>
                  <a:cubicBezTo>
                    <a:pt x="55" y="77"/>
                    <a:pt x="54" y="76"/>
                    <a:pt x="54" y="76"/>
                  </a:cubicBezTo>
                  <a:cubicBezTo>
                    <a:pt x="56" y="76"/>
                    <a:pt x="53" y="74"/>
                    <a:pt x="55" y="74"/>
                  </a:cubicBezTo>
                  <a:cubicBezTo>
                    <a:pt x="55" y="74"/>
                    <a:pt x="56" y="75"/>
                    <a:pt x="56" y="75"/>
                  </a:cubicBezTo>
                  <a:cubicBezTo>
                    <a:pt x="58" y="76"/>
                    <a:pt x="56" y="74"/>
                    <a:pt x="57" y="73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6" y="73"/>
                    <a:pt x="55" y="71"/>
                    <a:pt x="57" y="72"/>
                  </a:cubicBezTo>
                  <a:cubicBezTo>
                    <a:pt x="56" y="72"/>
                    <a:pt x="58" y="72"/>
                    <a:pt x="56" y="71"/>
                  </a:cubicBezTo>
                  <a:cubicBezTo>
                    <a:pt x="58" y="71"/>
                    <a:pt x="57" y="68"/>
                    <a:pt x="60" y="69"/>
                  </a:cubicBezTo>
                  <a:cubicBezTo>
                    <a:pt x="60" y="68"/>
                    <a:pt x="61" y="68"/>
                    <a:pt x="60" y="68"/>
                  </a:cubicBezTo>
                  <a:cubicBezTo>
                    <a:pt x="59" y="68"/>
                    <a:pt x="60" y="69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60" y="68"/>
                    <a:pt x="60" y="67"/>
                    <a:pt x="61" y="68"/>
                  </a:cubicBezTo>
                  <a:cubicBezTo>
                    <a:pt x="62" y="68"/>
                    <a:pt x="59" y="66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1" y="64"/>
                    <a:pt x="62" y="65"/>
                    <a:pt x="63" y="66"/>
                  </a:cubicBezTo>
                  <a:cubicBezTo>
                    <a:pt x="63" y="65"/>
                    <a:pt x="63" y="65"/>
                    <a:pt x="63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3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3"/>
                  </a:cubicBezTo>
                  <a:cubicBezTo>
                    <a:pt x="64" y="63"/>
                    <a:pt x="63" y="63"/>
                    <a:pt x="63" y="63"/>
                  </a:cubicBezTo>
                  <a:cubicBezTo>
                    <a:pt x="62" y="63"/>
                    <a:pt x="63" y="63"/>
                    <a:pt x="62" y="62"/>
                  </a:cubicBezTo>
                  <a:cubicBezTo>
                    <a:pt x="63" y="63"/>
                    <a:pt x="63" y="62"/>
                    <a:pt x="64" y="62"/>
                  </a:cubicBezTo>
                  <a:cubicBezTo>
                    <a:pt x="64" y="62"/>
                    <a:pt x="63" y="61"/>
                    <a:pt x="63" y="61"/>
                  </a:cubicBezTo>
                  <a:cubicBezTo>
                    <a:pt x="64" y="61"/>
                    <a:pt x="64" y="60"/>
                    <a:pt x="64" y="61"/>
                  </a:cubicBezTo>
                  <a:cubicBezTo>
                    <a:pt x="64" y="61"/>
                    <a:pt x="63" y="61"/>
                    <a:pt x="64" y="61"/>
                  </a:cubicBezTo>
                  <a:cubicBezTo>
                    <a:pt x="64" y="61"/>
                    <a:pt x="65" y="62"/>
                    <a:pt x="65" y="61"/>
                  </a:cubicBezTo>
                  <a:cubicBezTo>
                    <a:pt x="65" y="61"/>
                    <a:pt x="63" y="60"/>
                    <a:pt x="64" y="60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4" y="59"/>
                    <a:pt x="65" y="59"/>
                    <a:pt x="64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8"/>
                    <a:pt x="66" y="57"/>
                    <a:pt x="66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6" y="57"/>
                    <a:pt x="67" y="56"/>
                    <a:pt x="66" y="56"/>
                  </a:cubicBezTo>
                  <a:cubicBezTo>
                    <a:pt x="67" y="56"/>
                    <a:pt x="70" y="58"/>
                    <a:pt x="69" y="56"/>
                  </a:cubicBezTo>
                  <a:cubicBezTo>
                    <a:pt x="69" y="56"/>
                    <a:pt x="68" y="55"/>
                    <a:pt x="67" y="54"/>
                  </a:cubicBezTo>
                  <a:cubicBezTo>
                    <a:pt x="68" y="54"/>
                    <a:pt x="67" y="52"/>
                    <a:pt x="69" y="52"/>
                  </a:cubicBezTo>
                  <a:cubicBezTo>
                    <a:pt x="69" y="52"/>
                    <a:pt x="69" y="52"/>
                    <a:pt x="69" y="51"/>
                  </a:cubicBezTo>
                  <a:cubicBezTo>
                    <a:pt x="70" y="51"/>
                    <a:pt x="69" y="48"/>
                    <a:pt x="72" y="48"/>
                  </a:cubicBezTo>
                  <a:cubicBezTo>
                    <a:pt x="72" y="49"/>
                    <a:pt x="73" y="49"/>
                    <a:pt x="73" y="49"/>
                  </a:cubicBezTo>
                  <a:cubicBezTo>
                    <a:pt x="72" y="49"/>
                    <a:pt x="74" y="50"/>
                    <a:pt x="73" y="49"/>
                  </a:cubicBezTo>
                  <a:cubicBezTo>
                    <a:pt x="72" y="48"/>
                    <a:pt x="72" y="48"/>
                    <a:pt x="71" y="48"/>
                  </a:cubicBezTo>
                  <a:cubicBezTo>
                    <a:pt x="71" y="47"/>
                    <a:pt x="72" y="46"/>
                    <a:pt x="73" y="46"/>
                  </a:cubicBezTo>
                  <a:cubicBezTo>
                    <a:pt x="72" y="46"/>
                    <a:pt x="72" y="46"/>
                    <a:pt x="72" y="45"/>
                  </a:cubicBezTo>
                  <a:cubicBezTo>
                    <a:pt x="73" y="46"/>
                    <a:pt x="74" y="46"/>
                    <a:pt x="74" y="45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4"/>
                    <a:pt x="72" y="43"/>
                    <a:pt x="73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3"/>
                    <a:pt x="73" y="42"/>
                    <a:pt x="74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5" y="41"/>
                    <a:pt x="75" y="41"/>
                  </a:cubicBezTo>
                  <a:cubicBezTo>
                    <a:pt x="76" y="41"/>
                    <a:pt x="76" y="41"/>
                    <a:pt x="77" y="41"/>
                  </a:cubicBezTo>
                  <a:cubicBezTo>
                    <a:pt x="76" y="38"/>
                    <a:pt x="77" y="36"/>
                    <a:pt x="78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78" y="34"/>
                    <a:pt x="79" y="34"/>
                  </a:cubicBezTo>
                  <a:cubicBezTo>
                    <a:pt x="79" y="35"/>
                    <a:pt x="80" y="35"/>
                    <a:pt x="81" y="35"/>
                  </a:cubicBezTo>
                  <a:cubicBezTo>
                    <a:pt x="82" y="35"/>
                    <a:pt x="80" y="34"/>
                    <a:pt x="80" y="33"/>
                  </a:cubicBezTo>
                  <a:cubicBezTo>
                    <a:pt x="79" y="33"/>
                    <a:pt x="80" y="34"/>
                    <a:pt x="79" y="33"/>
                  </a:cubicBezTo>
                  <a:cubicBezTo>
                    <a:pt x="79" y="33"/>
                    <a:pt x="81" y="33"/>
                    <a:pt x="79" y="32"/>
                  </a:cubicBezTo>
                  <a:cubicBezTo>
                    <a:pt x="80" y="32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3" y="33"/>
                    <a:pt x="83" y="35"/>
                    <a:pt x="85" y="36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6" y="36"/>
                    <a:pt x="85" y="37"/>
                    <a:pt x="86" y="37"/>
                  </a:cubicBezTo>
                  <a:cubicBezTo>
                    <a:pt x="86" y="36"/>
                    <a:pt x="85" y="34"/>
                    <a:pt x="84" y="34"/>
                  </a:cubicBezTo>
                  <a:cubicBezTo>
                    <a:pt x="84" y="33"/>
                    <a:pt x="81" y="32"/>
                    <a:pt x="82" y="31"/>
                  </a:cubicBezTo>
                  <a:cubicBezTo>
                    <a:pt x="83" y="32"/>
                    <a:pt x="82" y="32"/>
                    <a:pt x="83" y="33"/>
                  </a:cubicBezTo>
                  <a:cubicBezTo>
                    <a:pt x="84" y="33"/>
                    <a:pt x="83" y="32"/>
                    <a:pt x="83" y="31"/>
                  </a:cubicBezTo>
                  <a:cubicBezTo>
                    <a:pt x="83" y="32"/>
                    <a:pt x="82" y="30"/>
                    <a:pt x="82" y="30"/>
                  </a:cubicBezTo>
                  <a:cubicBezTo>
                    <a:pt x="82" y="30"/>
                    <a:pt x="83" y="31"/>
                    <a:pt x="83" y="31"/>
                  </a:cubicBezTo>
                  <a:cubicBezTo>
                    <a:pt x="82" y="30"/>
                    <a:pt x="82" y="29"/>
                    <a:pt x="82" y="29"/>
                  </a:cubicBezTo>
                  <a:cubicBezTo>
                    <a:pt x="80" y="28"/>
                    <a:pt x="82" y="29"/>
                    <a:pt x="81" y="28"/>
                  </a:cubicBezTo>
                  <a:cubicBezTo>
                    <a:pt x="83" y="28"/>
                    <a:pt x="83" y="30"/>
                    <a:pt x="84" y="30"/>
                  </a:cubicBezTo>
                  <a:cubicBezTo>
                    <a:pt x="83" y="29"/>
                    <a:pt x="84" y="28"/>
                    <a:pt x="82" y="27"/>
                  </a:cubicBezTo>
                  <a:cubicBezTo>
                    <a:pt x="82" y="27"/>
                    <a:pt x="83" y="28"/>
                    <a:pt x="84" y="28"/>
                  </a:cubicBezTo>
                  <a:cubicBezTo>
                    <a:pt x="85" y="29"/>
                    <a:pt x="82" y="26"/>
                    <a:pt x="84" y="28"/>
                  </a:cubicBezTo>
                  <a:cubicBezTo>
                    <a:pt x="83" y="27"/>
                    <a:pt x="83" y="27"/>
                    <a:pt x="83" y="27"/>
                  </a:cubicBezTo>
                  <a:cubicBezTo>
                    <a:pt x="84" y="27"/>
                    <a:pt x="84" y="27"/>
                    <a:pt x="85" y="27"/>
                  </a:cubicBezTo>
                  <a:cubicBezTo>
                    <a:pt x="85" y="27"/>
                    <a:pt x="84" y="25"/>
                    <a:pt x="86" y="26"/>
                  </a:cubicBezTo>
                  <a:cubicBezTo>
                    <a:pt x="86" y="26"/>
                    <a:pt x="86" y="25"/>
                    <a:pt x="85" y="25"/>
                  </a:cubicBezTo>
                  <a:cubicBezTo>
                    <a:pt x="84" y="25"/>
                    <a:pt x="85" y="26"/>
                    <a:pt x="84" y="25"/>
                  </a:cubicBezTo>
                  <a:cubicBezTo>
                    <a:pt x="85" y="26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5" y="24"/>
                    <a:pt x="84" y="23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4" y="22"/>
                    <a:pt x="86" y="24"/>
                    <a:pt x="86" y="23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4"/>
                    <a:pt x="87" y="24"/>
                    <a:pt x="87" y="24"/>
                  </a:cubicBezTo>
                  <a:cubicBezTo>
                    <a:pt x="87" y="23"/>
                    <a:pt x="86" y="22"/>
                    <a:pt x="85" y="22"/>
                  </a:cubicBezTo>
                  <a:cubicBezTo>
                    <a:pt x="85" y="21"/>
                    <a:pt x="86" y="22"/>
                    <a:pt x="86" y="21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7" y="22"/>
                    <a:pt x="88" y="23"/>
                    <a:pt x="88" y="22"/>
                  </a:cubicBezTo>
                  <a:cubicBezTo>
                    <a:pt x="88" y="22"/>
                    <a:pt x="87" y="21"/>
                    <a:pt x="86" y="21"/>
                  </a:cubicBezTo>
                  <a:cubicBezTo>
                    <a:pt x="87" y="21"/>
                    <a:pt x="87" y="21"/>
                    <a:pt x="88" y="21"/>
                  </a:cubicBezTo>
                  <a:cubicBezTo>
                    <a:pt x="88" y="20"/>
                    <a:pt x="87" y="21"/>
                    <a:pt x="87" y="20"/>
                  </a:cubicBezTo>
                  <a:cubicBezTo>
                    <a:pt x="87" y="20"/>
                    <a:pt x="88" y="20"/>
                    <a:pt x="90" y="20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2" y="22"/>
                    <a:pt x="92" y="22"/>
                    <a:pt x="93" y="23"/>
                  </a:cubicBezTo>
                  <a:cubicBezTo>
                    <a:pt x="93" y="23"/>
                    <a:pt x="93" y="22"/>
                    <a:pt x="93" y="22"/>
                  </a:cubicBezTo>
                  <a:cubicBezTo>
                    <a:pt x="90" y="21"/>
                    <a:pt x="91" y="19"/>
                    <a:pt x="89" y="18"/>
                  </a:cubicBezTo>
                  <a:cubicBezTo>
                    <a:pt x="89" y="17"/>
                    <a:pt x="93" y="21"/>
                    <a:pt x="91" y="18"/>
                  </a:cubicBezTo>
                  <a:cubicBezTo>
                    <a:pt x="91" y="18"/>
                    <a:pt x="90" y="16"/>
                    <a:pt x="90" y="17"/>
                  </a:cubicBezTo>
                  <a:cubicBezTo>
                    <a:pt x="90" y="17"/>
                    <a:pt x="88" y="16"/>
                    <a:pt x="89" y="15"/>
                  </a:cubicBezTo>
                  <a:cubicBezTo>
                    <a:pt x="90" y="16"/>
                    <a:pt x="92" y="16"/>
                    <a:pt x="92" y="18"/>
                  </a:cubicBezTo>
                  <a:cubicBezTo>
                    <a:pt x="92" y="17"/>
                    <a:pt x="91" y="18"/>
                    <a:pt x="92" y="18"/>
                  </a:cubicBezTo>
                  <a:cubicBezTo>
                    <a:pt x="92" y="18"/>
                    <a:pt x="93" y="19"/>
                    <a:pt x="94" y="19"/>
                  </a:cubicBezTo>
                  <a:cubicBezTo>
                    <a:pt x="94" y="18"/>
                    <a:pt x="94" y="18"/>
                    <a:pt x="93" y="17"/>
                  </a:cubicBezTo>
                  <a:cubicBezTo>
                    <a:pt x="92" y="16"/>
                    <a:pt x="93" y="18"/>
                    <a:pt x="92" y="17"/>
                  </a:cubicBezTo>
                  <a:cubicBezTo>
                    <a:pt x="92" y="16"/>
                    <a:pt x="94" y="17"/>
                    <a:pt x="92" y="15"/>
                  </a:cubicBezTo>
                  <a:cubicBezTo>
                    <a:pt x="92" y="16"/>
                    <a:pt x="91" y="15"/>
                    <a:pt x="90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2" y="14"/>
                    <a:pt x="90" y="13"/>
                    <a:pt x="90" y="13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3" y="14"/>
                    <a:pt x="91" y="14"/>
                    <a:pt x="93" y="15"/>
                  </a:cubicBezTo>
                  <a:cubicBezTo>
                    <a:pt x="93" y="15"/>
                    <a:pt x="92" y="14"/>
                    <a:pt x="93" y="14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6" y="16"/>
                    <a:pt x="95" y="14"/>
                  </a:cubicBezTo>
                  <a:cubicBezTo>
                    <a:pt x="94" y="13"/>
                    <a:pt x="94" y="14"/>
                    <a:pt x="94" y="13"/>
                  </a:cubicBezTo>
                  <a:cubicBezTo>
                    <a:pt x="94" y="12"/>
                    <a:pt x="93" y="11"/>
                    <a:pt x="94" y="11"/>
                  </a:cubicBezTo>
                  <a:cubicBezTo>
                    <a:pt x="95" y="12"/>
                    <a:pt x="94" y="10"/>
                    <a:pt x="95" y="12"/>
                  </a:cubicBezTo>
                  <a:cubicBezTo>
                    <a:pt x="94" y="11"/>
                    <a:pt x="94" y="12"/>
                    <a:pt x="95" y="14"/>
                  </a:cubicBezTo>
                  <a:cubicBezTo>
                    <a:pt x="97" y="14"/>
                    <a:pt x="94" y="14"/>
                    <a:pt x="96" y="15"/>
                  </a:cubicBezTo>
                  <a:cubicBezTo>
                    <a:pt x="96" y="15"/>
                    <a:pt x="98" y="16"/>
                    <a:pt x="99" y="16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98" y="15"/>
                    <a:pt x="97" y="15"/>
                    <a:pt x="96" y="14"/>
                  </a:cubicBezTo>
                  <a:cubicBezTo>
                    <a:pt x="97" y="14"/>
                    <a:pt x="97" y="13"/>
                    <a:pt x="96" y="12"/>
                  </a:cubicBezTo>
                  <a:cubicBezTo>
                    <a:pt x="97" y="12"/>
                    <a:pt x="98" y="13"/>
                    <a:pt x="98" y="13"/>
                  </a:cubicBezTo>
                  <a:cubicBezTo>
                    <a:pt x="98" y="12"/>
                    <a:pt x="99" y="11"/>
                    <a:pt x="100" y="11"/>
                  </a:cubicBezTo>
                  <a:cubicBezTo>
                    <a:pt x="98" y="10"/>
                    <a:pt x="100" y="9"/>
                    <a:pt x="98" y="9"/>
                  </a:cubicBezTo>
                  <a:cubicBezTo>
                    <a:pt x="98" y="9"/>
                    <a:pt x="96" y="9"/>
                    <a:pt x="96" y="8"/>
                  </a:cubicBezTo>
                  <a:cubicBezTo>
                    <a:pt x="96" y="8"/>
                    <a:pt x="96" y="8"/>
                    <a:pt x="97" y="9"/>
                  </a:cubicBezTo>
                  <a:cubicBezTo>
                    <a:pt x="96" y="8"/>
                    <a:pt x="99" y="9"/>
                    <a:pt x="98" y="8"/>
                  </a:cubicBezTo>
                  <a:cubicBezTo>
                    <a:pt x="98" y="9"/>
                    <a:pt x="99" y="9"/>
                    <a:pt x="101" y="10"/>
                  </a:cubicBezTo>
                  <a:cubicBezTo>
                    <a:pt x="100" y="9"/>
                    <a:pt x="101" y="11"/>
                    <a:pt x="102" y="10"/>
                  </a:cubicBezTo>
                  <a:cubicBezTo>
                    <a:pt x="101" y="9"/>
                    <a:pt x="101" y="8"/>
                    <a:pt x="101" y="7"/>
                  </a:cubicBezTo>
                  <a:cubicBezTo>
                    <a:pt x="103" y="7"/>
                    <a:pt x="103" y="5"/>
                    <a:pt x="103" y="5"/>
                  </a:cubicBezTo>
                  <a:cubicBezTo>
                    <a:pt x="104" y="5"/>
                    <a:pt x="105" y="6"/>
                    <a:pt x="106" y="6"/>
                  </a:cubicBezTo>
                  <a:cubicBezTo>
                    <a:pt x="106" y="5"/>
                    <a:pt x="104" y="5"/>
                    <a:pt x="105" y="5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5" y="5"/>
                    <a:pt x="107" y="4"/>
                    <a:pt x="105" y="3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4"/>
                    <a:pt x="108" y="4"/>
                    <a:pt x="108" y="4"/>
                  </a:cubicBezTo>
                  <a:cubicBezTo>
                    <a:pt x="109" y="5"/>
                    <a:pt x="108" y="3"/>
                    <a:pt x="109" y="3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1"/>
                    <a:pt x="109" y="1"/>
                    <a:pt x="109" y="0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0" y="1"/>
                    <a:pt x="111" y="1"/>
                    <a:pt x="110" y="0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1" y="3"/>
                    <a:pt x="111" y="2"/>
                    <a:pt x="110" y="1"/>
                  </a:cubicBezTo>
                  <a:cubicBezTo>
                    <a:pt x="109" y="1"/>
                    <a:pt x="109" y="2"/>
                    <a:pt x="110" y="3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1" y="3"/>
                    <a:pt x="111" y="3"/>
                    <a:pt x="111" y="4"/>
                  </a:cubicBezTo>
                  <a:cubicBezTo>
                    <a:pt x="111" y="3"/>
                    <a:pt x="112" y="4"/>
                    <a:pt x="111" y="3"/>
                  </a:cubicBezTo>
                  <a:cubicBezTo>
                    <a:pt x="112" y="4"/>
                    <a:pt x="112" y="4"/>
                    <a:pt x="111" y="5"/>
                  </a:cubicBezTo>
                  <a:cubicBezTo>
                    <a:pt x="111" y="4"/>
                    <a:pt x="111" y="4"/>
                    <a:pt x="110" y="4"/>
                  </a:cubicBezTo>
                  <a:cubicBezTo>
                    <a:pt x="111" y="5"/>
                    <a:pt x="111" y="5"/>
                    <a:pt x="111" y="6"/>
                  </a:cubicBezTo>
                  <a:cubicBezTo>
                    <a:pt x="109" y="5"/>
                    <a:pt x="111" y="7"/>
                    <a:pt x="110" y="8"/>
                  </a:cubicBezTo>
                  <a:cubicBezTo>
                    <a:pt x="109" y="7"/>
                    <a:pt x="108" y="6"/>
                    <a:pt x="108" y="5"/>
                  </a:cubicBezTo>
                  <a:cubicBezTo>
                    <a:pt x="107" y="5"/>
                    <a:pt x="108" y="6"/>
                    <a:pt x="107" y="6"/>
                  </a:cubicBezTo>
                  <a:cubicBezTo>
                    <a:pt x="108" y="7"/>
                    <a:pt x="109" y="8"/>
                    <a:pt x="109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8" y="9"/>
                    <a:pt x="110" y="9"/>
                    <a:pt x="109" y="10"/>
                  </a:cubicBezTo>
                  <a:cubicBezTo>
                    <a:pt x="108" y="11"/>
                    <a:pt x="107" y="12"/>
                    <a:pt x="106" y="13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7" y="14"/>
                    <a:pt x="105" y="14"/>
                    <a:pt x="106" y="15"/>
                  </a:cubicBezTo>
                  <a:cubicBezTo>
                    <a:pt x="104" y="16"/>
                    <a:pt x="105" y="18"/>
                    <a:pt x="103" y="17"/>
                  </a:cubicBezTo>
                  <a:cubicBezTo>
                    <a:pt x="102" y="20"/>
                    <a:pt x="102" y="22"/>
                    <a:pt x="100" y="23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100" y="23"/>
                    <a:pt x="99" y="22"/>
                    <a:pt x="99" y="23"/>
                  </a:cubicBezTo>
                  <a:cubicBezTo>
                    <a:pt x="100" y="23"/>
                    <a:pt x="99" y="24"/>
                    <a:pt x="100" y="25"/>
                  </a:cubicBezTo>
                  <a:cubicBezTo>
                    <a:pt x="99" y="25"/>
                    <a:pt x="99" y="27"/>
                    <a:pt x="99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9" y="29"/>
                    <a:pt x="97" y="29"/>
                    <a:pt x="96" y="30"/>
                  </a:cubicBezTo>
                  <a:cubicBezTo>
                    <a:pt x="96" y="30"/>
                    <a:pt x="95" y="29"/>
                    <a:pt x="95" y="30"/>
                  </a:cubicBezTo>
                  <a:cubicBezTo>
                    <a:pt x="96" y="31"/>
                    <a:pt x="96" y="31"/>
                    <a:pt x="96" y="33"/>
                  </a:cubicBezTo>
                  <a:cubicBezTo>
                    <a:pt x="96" y="33"/>
                    <a:pt x="95" y="34"/>
                    <a:pt x="94" y="34"/>
                  </a:cubicBezTo>
                  <a:cubicBezTo>
                    <a:pt x="94" y="37"/>
                    <a:pt x="92" y="39"/>
                    <a:pt x="91" y="42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1" y="45"/>
                    <a:pt x="87" y="46"/>
                    <a:pt x="87" y="48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5" y="47"/>
                    <a:pt x="85" y="49"/>
                    <a:pt x="87" y="49"/>
                  </a:cubicBezTo>
                  <a:cubicBezTo>
                    <a:pt x="86" y="49"/>
                    <a:pt x="86" y="51"/>
                    <a:pt x="85" y="51"/>
                  </a:cubicBezTo>
                  <a:cubicBezTo>
                    <a:pt x="84" y="51"/>
                    <a:pt x="85" y="52"/>
                    <a:pt x="85" y="52"/>
                  </a:cubicBezTo>
                  <a:cubicBezTo>
                    <a:pt x="84" y="53"/>
                    <a:pt x="84" y="54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2" y="55"/>
                    <a:pt x="81" y="55"/>
                    <a:pt x="83" y="56"/>
                  </a:cubicBezTo>
                  <a:cubicBezTo>
                    <a:pt x="81" y="57"/>
                    <a:pt x="82" y="60"/>
                    <a:pt x="80" y="60"/>
                  </a:cubicBezTo>
                  <a:cubicBezTo>
                    <a:pt x="80" y="60"/>
                    <a:pt x="80" y="60"/>
                    <a:pt x="81" y="61"/>
                  </a:cubicBezTo>
                  <a:cubicBezTo>
                    <a:pt x="80" y="62"/>
                    <a:pt x="78" y="62"/>
                    <a:pt x="78" y="63"/>
                  </a:cubicBezTo>
                  <a:cubicBezTo>
                    <a:pt x="78" y="63"/>
                    <a:pt x="78" y="62"/>
                    <a:pt x="77" y="63"/>
                  </a:cubicBezTo>
                  <a:cubicBezTo>
                    <a:pt x="77" y="63"/>
                    <a:pt x="78" y="63"/>
                    <a:pt x="78" y="64"/>
                  </a:cubicBezTo>
                  <a:cubicBezTo>
                    <a:pt x="78" y="66"/>
                    <a:pt x="75" y="66"/>
                    <a:pt x="74" y="68"/>
                  </a:cubicBezTo>
                  <a:cubicBezTo>
                    <a:pt x="73" y="71"/>
                    <a:pt x="71" y="74"/>
                    <a:pt x="70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70" y="78"/>
                    <a:pt x="66" y="77"/>
                    <a:pt x="68" y="79"/>
                  </a:cubicBezTo>
                  <a:cubicBezTo>
                    <a:pt x="68" y="79"/>
                    <a:pt x="67" y="80"/>
                    <a:pt x="67" y="79"/>
                  </a:cubicBezTo>
                  <a:cubicBezTo>
                    <a:pt x="67" y="81"/>
                    <a:pt x="64" y="81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2"/>
                    <a:pt x="64" y="84"/>
                    <a:pt x="63" y="85"/>
                  </a:cubicBezTo>
                  <a:cubicBezTo>
                    <a:pt x="63" y="84"/>
                    <a:pt x="63" y="84"/>
                    <a:pt x="62" y="84"/>
                  </a:cubicBezTo>
                  <a:cubicBezTo>
                    <a:pt x="61" y="84"/>
                    <a:pt x="63" y="86"/>
                    <a:pt x="61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0" y="87"/>
                    <a:pt x="59" y="90"/>
                    <a:pt x="58" y="93"/>
                  </a:cubicBezTo>
                  <a:cubicBezTo>
                    <a:pt x="56" y="94"/>
                    <a:pt x="55" y="91"/>
                    <a:pt x="56" y="93"/>
                  </a:cubicBezTo>
                  <a:cubicBezTo>
                    <a:pt x="55" y="93"/>
                    <a:pt x="56" y="94"/>
                    <a:pt x="56" y="94"/>
                  </a:cubicBezTo>
                  <a:cubicBezTo>
                    <a:pt x="56" y="95"/>
                    <a:pt x="53" y="93"/>
                    <a:pt x="54" y="94"/>
                  </a:cubicBezTo>
                  <a:cubicBezTo>
                    <a:pt x="55" y="95"/>
                    <a:pt x="54" y="95"/>
                    <a:pt x="55" y="95"/>
                  </a:cubicBezTo>
                  <a:cubicBezTo>
                    <a:pt x="54" y="96"/>
                    <a:pt x="52" y="95"/>
                    <a:pt x="53" y="97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3" y="98"/>
                    <a:pt x="52" y="99"/>
                    <a:pt x="53" y="101"/>
                  </a:cubicBezTo>
                  <a:cubicBezTo>
                    <a:pt x="50" y="106"/>
                    <a:pt x="47" y="112"/>
                    <a:pt x="44" y="118"/>
                  </a:cubicBezTo>
                  <a:cubicBezTo>
                    <a:pt x="40" y="122"/>
                    <a:pt x="38" y="128"/>
                    <a:pt x="33" y="132"/>
                  </a:cubicBezTo>
                  <a:cubicBezTo>
                    <a:pt x="31" y="133"/>
                    <a:pt x="31" y="133"/>
                    <a:pt x="31" y="135"/>
                  </a:cubicBezTo>
                  <a:cubicBezTo>
                    <a:pt x="30" y="134"/>
                    <a:pt x="30" y="134"/>
                    <a:pt x="30" y="134"/>
                  </a:cubicBezTo>
                  <a:cubicBezTo>
                    <a:pt x="31" y="135"/>
                    <a:pt x="30" y="135"/>
                    <a:pt x="31" y="136"/>
                  </a:cubicBezTo>
                  <a:cubicBezTo>
                    <a:pt x="29" y="138"/>
                    <a:pt x="29" y="140"/>
                    <a:pt x="27" y="142"/>
                  </a:cubicBezTo>
                  <a:cubicBezTo>
                    <a:pt x="27" y="141"/>
                    <a:pt x="26" y="141"/>
                    <a:pt x="26" y="141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7" y="143"/>
                    <a:pt x="27" y="143"/>
                  </a:cubicBezTo>
                  <a:cubicBezTo>
                    <a:pt x="25" y="149"/>
                    <a:pt x="19" y="152"/>
                    <a:pt x="16" y="157"/>
                  </a:cubicBezTo>
                  <a:cubicBezTo>
                    <a:pt x="15" y="157"/>
                    <a:pt x="14" y="159"/>
                    <a:pt x="14" y="161"/>
                  </a:cubicBezTo>
                  <a:cubicBezTo>
                    <a:pt x="10" y="163"/>
                    <a:pt x="6" y="166"/>
                    <a:pt x="5" y="170"/>
                  </a:cubicBezTo>
                  <a:cubicBezTo>
                    <a:pt x="5" y="170"/>
                    <a:pt x="2" y="168"/>
                    <a:pt x="2" y="16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4"/>
            <p:cNvSpPr/>
            <p:nvPr/>
          </p:nvSpPr>
          <p:spPr bwMode="auto">
            <a:xfrm>
              <a:off x="2890838" y="2185988"/>
              <a:ext cx="1588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5"/>
            <p:cNvSpPr/>
            <p:nvPr/>
          </p:nvSpPr>
          <p:spPr bwMode="auto">
            <a:xfrm>
              <a:off x="2876550" y="219233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6"/>
            <p:cNvSpPr/>
            <p:nvPr/>
          </p:nvSpPr>
          <p:spPr bwMode="auto">
            <a:xfrm>
              <a:off x="2874963" y="2193925"/>
              <a:ext cx="1588" cy="1588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Rectangle 487"/>
            <p:cNvSpPr>
              <a:spLocks noChangeArrowheads="1"/>
            </p:cNvSpPr>
            <p:nvPr/>
          </p:nvSpPr>
          <p:spPr bwMode="auto">
            <a:xfrm>
              <a:off x="2870200" y="2197100"/>
              <a:ext cx="1588" cy="1588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88"/>
            <p:cNvSpPr/>
            <p:nvPr/>
          </p:nvSpPr>
          <p:spPr bwMode="auto">
            <a:xfrm>
              <a:off x="2871788" y="219710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89"/>
            <p:cNvSpPr/>
            <p:nvPr/>
          </p:nvSpPr>
          <p:spPr bwMode="auto">
            <a:xfrm>
              <a:off x="2865438" y="2203450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0"/>
            <p:cNvSpPr/>
            <p:nvPr/>
          </p:nvSpPr>
          <p:spPr bwMode="auto">
            <a:xfrm>
              <a:off x="2865438" y="2205038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1"/>
            <p:cNvSpPr/>
            <p:nvPr/>
          </p:nvSpPr>
          <p:spPr bwMode="auto">
            <a:xfrm>
              <a:off x="2833688" y="2257425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2"/>
            <p:cNvSpPr/>
            <p:nvPr/>
          </p:nvSpPr>
          <p:spPr bwMode="auto">
            <a:xfrm>
              <a:off x="2819400" y="2279650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3"/>
            <p:cNvSpPr/>
            <p:nvPr/>
          </p:nvSpPr>
          <p:spPr bwMode="auto">
            <a:xfrm>
              <a:off x="2814638" y="2292350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4"/>
            <p:cNvSpPr/>
            <p:nvPr/>
          </p:nvSpPr>
          <p:spPr bwMode="auto">
            <a:xfrm>
              <a:off x="2930525" y="2065338"/>
              <a:ext cx="1588" cy="0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1"/>
                    <a:pt x="1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495"/>
            <p:cNvSpPr/>
            <p:nvPr/>
          </p:nvSpPr>
          <p:spPr bwMode="auto">
            <a:xfrm>
              <a:off x="2809875" y="2065338"/>
              <a:ext cx="119063" cy="184150"/>
            </a:xfrm>
            <a:custGeom>
              <a:avLst/>
              <a:gdLst>
                <a:gd name="T0" fmla="*/ 13 w 120"/>
                <a:gd name="T1" fmla="*/ 161 h 185"/>
                <a:gd name="T2" fmla="*/ 16 w 120"/>
                <a:gd name="T3" fmla="*/ 156 h 185"/>
                <a:gd name="T4" fmla="*/ 21 w 120"/>
                <a:gd name="T5" fmla="*/ 143 h 185"/>
                <a:gd name="T6" fmla="*/ 23 w 120"/>
                <a:gd name="T7" fmla="*/ 139 h 185"/>
                <a:gd name="T8" fmla="*/ 32 w 120"/>
                <a:gd name="T9" fmla="*/ 128 h 185"/>
                <a:gd name="T10" fmla="*/ 35 w 120"/>
                <a:gd name="T11" fmla="*/ 125 h 185"/>
                <a:gd name="T12" fmla="*/ 38 w 120"/>
                <a:gd name="T13" fmla="*/ 117 h 185"/>
                <a:gd name="T14" fmla="*/ 42 w 120"/>
                <a:gd name="T15" fmla="*/ 112 h 185"/>
                <a:gd name="T16" fmla="*/ 45 w 120"/>
                <a:gd name="T17" fmla="*/ 110 h 185"/>
                <a:gd name="T18" fmla="*/ 45 w 120"/>
                <a:gd name="T19" fmla="*/ 106 h 185"/>
                <a:gd name="T20" fmla="*/ 48 w 120"/>
                <a:gd name="T21" fmla="*/ 99 h 185"/>
                <a:gd name="T22" fmla="*/ 51 w 120"/>
                <a:gd name="T23" fmla="*/ 95 h 185"/>
                <a:gd name="T24" fmla="*/ 52 w 120"/>
                <a:gd name="T25" fmla="*/ 90 h 185"/>
                <a:gd name="T26" fmla="*/ 56 w 120"/>
                <a:gd name="T27" fmla="*/ 86 h 185"/>
                <a:gd name="T28" fmla="*/ 59 w 120"/>
                <a:gd name="T29" fmla="*/ 81 h 185"/>
                <a:gd name="T30" fmla="*/ 65 w 120"/>
                <a:gd name="T31" fmla="*/ 75 h 185"/>
                <a:gd name="T32" fmla="*/ 66 w 120"/>
                <a:gd name="T33" fmla="*/ 71 h 185"/>
                <a:gd name="T34" fmla="*/ 69 w 120"/>
                <a:gd name="T35" fmla="*/ 69 h 185"/>
                <a:gd name="T36" fmla="*/ 69 w 120"/>
                <a:gd name="T37" fmla="*/ 66 h 185"/>
                <a:gd name="T38" fmla="*/ 70 w 120"/>
                <a:gd name="T39" fmla="*/ 65 h 185"/>
                <a:gd name="T40" fmla="*/ 71 w 120"/>
                <a:gd name="T41" fmla="*/ 62 h 185"/>
                <a:gd name="T42" fmla="*/ 77 w 120"/>
                <a:gd name="T43" fmla="*/ 53 h 185"/>
                <a:gd name="T44" fmla="*/ 80 w 120"/>
                <a:gd name="T45" fmla="*/ 49 h 185"/>
                <a:gd name="T46" fmla="*/ 82 w 120"/>
                <a:gd name="T47" fmla="*/ 46 h 185"/>
                <a:gd name="T48" fmla="*/ 87 w 120"/>
                <a:gd name="T49" fmla="*/ 38 h 185"/>
                <a:gd name="T50" fmla="*/ 91 w 120"/>
                <a:gd name="T51" fmla="*/ 39 h 185"/>
                <a:gd name="T52" fmla="*/ 90 w 120"/>
                <a:gd name="T53" fmla="*/ 34 h 185"/>
                <a:gd name="T54" fmla="*/ 88 w 120"/>
                <a:gd name="T55" fmla="*/ 30 h 185"/>
                <a:gd name="T56" fmla="*/ 92 w 120"/>
                <a:gd name="T57" fmla="*/ 27 h 185"/>
                <a:gd name="T58" fmla="*/ 91 w 120"/>
                <a:gd name="T59" fmla="*/ 25 h 185"/>
                <a:gd name="T60" fmla="*/ 93 w 120"/>
                <a:gd name="T61" fmla="*/ 24 h 185"/>
                <a:gd name="T62" fmla="*/ 98 w 120"/>
                <a:gd name="T63" fmla="*/ 23 h 185"/>
                <a:gd name="T64" fmla="*/ 97 w 120"/>
                <a:gd name="T65" fmla="*/ 19 h 185"/>
                <a:gd name="T66" fmla="*/ 99 w 120"/>
                <a:gd name="T67" fmla="*/ 18 h 185"/>
                <a:gd name="T68" fmla="*/ 99 w 120"/>
                <a:gd name="T69" fmla="*/ 15 h 185"/>
                <a:gd name="T70" fmla="*/ 101 w 120"/>
                <a:gd name="T71" fmla="*/ 12 h 185"/>
                <a:gd name="T72" fmla="*/ 104 w 120"/>
                <a:gd name="T73" fmla="*/ 16 h 185"/>
                <a:gd name="T74" fmla="*/ 105 w 120"/>
                <a:gd name="T75" fmla="*/ 9 h 185"/>
                <a:gd name="T76" fmla="*/ 114 w 120"/>
                <a:gd name="T77" fmla="*/ 6 h 185"/>
                <a:gd name="T78" fmla="*/ 116 w 120"/>
                <a:gd name="T79" fmla="*/ 4 h 185"/>
                <a:gd name="T80" fmla="*/ 119 w 120"/>
                <a:gd name="T81" fmla="*/ 0 h 185"/>
                <a:gd name="T82" fmla="*/ 120 w 120"/>
                <a:gd name="T83" fmla="*/ 3 h 185"/>
                <a:gd name="T84" fmla="*/ 115 w 120"/>
                <a:gd name="T85" fmla="*/ 6 h 185"/>
                <a:gd name="T86" fmla="*/ 113 w 120"/>
                <a:gd name="T87" fmla="*/ 16 h 185"/>
                <a:gd name="T88" fmla="*/ 106 w 120"/>
                <a:gd name="T89" fmla="*/ 30 h 185"/>
                <a:gd name="T90" fmla="*/ 98 w 120"/>
                <a:gd name="T91" fmla="*/ 44 h 185"/>
                <a:gd name="T92" fmla="*/ 91 w 120"/>
                <a:gd name="T93" fmla="*/ 56 h 185"/>
                <a:gd name="T94" fmla="*/ 86 w 120"/>
                <a:gd name="T95" fmla="*/ 65 h 185"/>
                <a:gd name="T96" fmla="*/ 74 w 120"/>
                <a:gd name="T97" fmla="*/ 82 h 185"/>
                <a:gd name="T98" fmla="*/ 66 w 120"/>
                <a:gd name="T99" fmla="*/ 91 h 185"/>
                <a:gd name="T100" fmla="*/ 57 w 120"/>
                <a:gd name="T101" fmla="*/ 102 h 185"/>
                <a:gd name="T102" fmla="*/ 35 w 120"/>
                <a:gd name="T103" fmla="*/ 143 h 185"/>
                <a:gd name="T104" fmla="*/ 28 w 120"/>
                <a:gd name="T105" fmla="*/ 154 h 185"/>
                <a:gd name="T106" fmla="*/ 1 w 120"/>
                <a:gd name="T107" fmla="*/ 18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0" h="185">
                  <a:moveTo>
                    <a:pt x="1" y="180"/>
                  </a:moveTo>
                  <a:cubicBezTo>
                    <a:pt x="0" y="176"/>
                    <a:pt x="4" y="175"/>
                    <a:pt x="4" y="171"/>
                  </a:cubicBezTo>
                  <a:cubicBezTo>
                    <a:pt x="4" y="171"/>
                    <a:pt x="6" y="172"/>
                    <a:pt x="6" y="171"/>
                  </a:cubicBezTo>
                  <a:cubicBezTo>
                    <a:pt x="5" y="168"/>
                    <a:pt x="9" y="165"/>
                    <a:pt x="12" y="163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14" y="164"/>
                    <a:pt x="12" y="162"/>
                    <a:pt x="13" y="161"/>
                  </a:cubicBezTo>
                  <a:cubicBezTo>
                    <a:pt x="13" y="162"/>
                    <a:pt x="13" y="162"/>
                    <a:pt x="14" y="162"/>
                  </a:cubicBezTo>
                  <a:cubicBezTo>
                    <a:pt x="13" y="161"/>
                    <a:pt x="14" y="161"/>
                    <a:pt x="14" y="160"/>
                  </a:cubicBezTo>
                  <a:cubicBezTo>
                    <a:pt x="14" y="160"/>
                    <a:pt x="15" y="161"/>
                    <a:pt x="15" y="161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3" y="157"/>
                    <a:pt x="16" y="157"/>
                    <a:pt x="16" y="155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16" y="153"/>
                    <a:pt x="18" y="151"/>
                    <a:pt x="19" y="148"/>
                  </a:cubicBezTo>
                  <a:cubicBezTo>
                    <a:pt x="19" y="148"/>
                    <a:pt x="20" y="149"/>
                    <a:pt x="20" y="149"/>
                  </a:cubicBezTo>
                  <a:cubicBezTo>
                    <a:pt x="19" y="148"/>
                    <a:pt x="20" y="147"/>
                    <a:pt x="20" y="147"/>
                  </a:cubicBezTo>
                  <a:cubicBezTo>
                    <a:pt x="21" y="147"/>
                    <a:pt x="19" y="145"/>
                    <a:pt x="20" y="145"/>
                  </a:cubicBezTo>
                  <a:cubicBezTo>
                    <a:pt x="21" y="145"/>
                    <a:pt x="21" y="145"/>
                    <a:pt x="21" y="145"/>
                  </a:cubicBezTo>
                  <a:cubicBezTo>
                    <a:pt x="20" y="144"/>
                    <a:pt x="22" y="145"/>
                    <a:pt x="21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0" y="142"/>
                    <a:pt x="23" y="143"/>
                    <a:pt x="23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3" y="142"/>
                    <a:pt x="23" y="141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3" y="140"/>
                    <a:pt x="25" y="140"/>
                    <a:pt x="23" y="139"/>
                  </a:cubicBezTo>
                  <a:cubicBezTo>
                    <a:pt x="25" y="140"/>
                    <a:pt x="23" y="141"/>
                    <a:pt x="25" y="141"/>
                  </a:cubicBezTo>
                  <a:cubicBezTo>
                    <a:pt x="26" y="137"/>
                    <a:pt x="28" y="135"/>
                    <a:pt x="30" y="132"/>
                  </a:cubicBezTo>
                  <a:cubicBezTo>
                    <a:pt x="30" y="132"/>
                    <a:pt x="31" y="132"/>
                    <a:pt x="31" y="132"/>
                  </a:cubicBezTo>
                  <a:cubicBezTo>
                    <a:pt x="31" y="131"/>
                    <a:pt x="32" y="131"/>
                    <a:pt x="31" y="130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3" y="130"/>
                    <a:pt x="31" y="129"/>
                    <a:pt x="32" y="128"/>
                  </a:cubicBezTo>
                  <a:cubicBezTo>
                    <a:pt x="32" y="129"/>
                    <a:pt x="33" y="129"/>
                    <a:pt x="33" y="130"/>
                  </a:cubicBezTo>
                  <a:cubicBezTo>
                    <a:pt x="33" y="128"/>
                    <a:pt x="33" y="128"/>
                    <a:pt x="33" y="127"/>
                  </a:cubicBezTo>
                  <a:cubicBezTo>
                    <a:pt x="33" y="127"/>
                    <a:pt x="33" y="127"/>
                    <a:pt x="34" y="128"/>
                  </a:cubicBezTo>
                  <a:cubicBezTo>
                    <a:pt x="33" y="126"/>
                    <a:pt x="35" y="127"/>
                    <a:pt x="35" y="126"/>
                  </a:cubicBezTo>
                  <a:cubicBezTo>
                    <a:pt x="35" y="126"/>
                    <a:pt x="35" y="126"/>
                    <a:pt x="35" y="126"/>
                  </a:cubicBezTo>
                  <a:cubicBezTo>
                    <a:pt x="37" y="126"/>
                    <a:pt x="34" y="125"/>
                    <a:pt x="35" y="125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5" y="124"/>
                    <a:pt x="36" y="123"/>
                    <a:pt x="36" y="122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7" y="121"/>
                    <a:pt x="38" y="121"/>
                    <a:pt x="38" y="119"/>
                  </a:cubicBezTo>
                  <a:cubicBezTo>
                    <a:pt x="38" y="119"/>
                    <a:pt x="39" y="121"/>
                    <a:pt x="40" y="120"/>
                  </a:cubicBezTo>
                  <a:cubicBezTo>
                    <a:pt x="38" y="119"/>
                    <a:pt x="40" y="118"/>
                    <a:pt x="38" y="117"/>
                  </a:cubicBezTo>
                  <a:cubicBezTo>
                    <a:pt x="39" y="117"/>
                    <a:pt x="40" y="116"/>
                    <a:pt x="40" y="115"/>
                  </a:cubicBezTo>
                  <a:cubicBezTo>
                    <a:pt x="40" y="116"/>
                    <a:pt x="42" y="116"/>
                    <a:pt x="41" y="117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7"/>
                    <a:pt x="43" y="118"/>
                  </a:cubicBezTo>
                  <a:cubicBezTo>
                    <a:pt x="43" y="117"/>
                    <a:pt x="43" y="116"/>
                    <a:pt x="44" y="116"/>
                  </a:cubicBezTo>
                  <a:cubicBezTo>
                    <a:pt x="43" y="115"/>
                    <a:pt x="42" y="113"/>
                    <a:pt x="42" y="112"/>
                  </a:cubicBezTo>
                  <a:cubicBezTo>
                    <a:pt x="42" y="113"/>
                    <a:pt x="44" y="113"/>
                    <a:pt x="44" y="113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42" y="110"/>
                    <a:pt x="43" y="111"/>
                    <a:pt x="43" y="110"/>
                  </a:cubicBezTo>
                  <a:cubicBezTo>
                    <a:pt x="43" y="110"/>
                    <a:pt x="42" y="110"/>
                    <a:pt x="42" y="109"/>
                  </a:cubicBezTo>
                  <a:cubicBezTo>
                    <a:pt x="42" y="109"/>
                    <a:pt x="43" y="108"/>
                    <a:pt x="44" y="109"/>
                  </a:cubicBezTo>
                  <a:cubicBezTo>
                    <a:pt x="45" y="109"/>
                    <a:pt x="44" y="109"/>
                    <a:pt x="45" y="110"/>
                  </a:cubicBezTo>
                  <a:cubicBezTo>
                    <a:pt x="45" y="109"/>
                    <a:pt x="45" y="109"/>
                    <a:pt x="45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8"/>
                    <a:pt x="45" y="107"/>
                    <a:pt x="44" y="107"/>
                  </a:cubicBezTo>
                  <a:cubicBezTo>
                    <a:pt x="44" y="107"/>
                    <a:pt x="45" y="107"/>
                    <a:pt x="45" y="107"/>
                  </a:cubicBezTo>
                  <a:cubicBezTo>
                    <a:pt x="44" y="106"/>
                    <a:pt x="44" y="106"/>
                    <a:pt x="44" y="105"/>
                  </a:cubicBezTo>
                  <a:cubicBezTo>
                    <a:pt x="45" y="105"/>
                    <a:pt x="45" y="106"/>
                    <a:pt x="45" y="106"/>
                  </a:cubicBezTo>
                  <a:cubicBezTo>
                    <a:pt x="45" y="104"/>
                    <a:pt x="45" y="103"/>
                    <a:pt x="45" y="102"/>
                  </a:cubicBezTo>
                  <a:cubicBezTo>
                    <a:pt x="44" y="102"/>
                    <a:pt x="46" y="103"/>
                    <a:pt x="46" y="103"/>
                  </a:cubicBezTo>
                  <a:cubicBezTo>
                    <a:pt x="47" y="103"/>
                    <a:pt x="46" y="100"/>
                    <a:pt x="48" y="10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7" y="99"/>
                    <a:pt x="48" y="100"/>
                    <a:pt x="48" y="100"/>
                  </a:cubicBezTo>
                  <a:cubicBezTo>
                    <a:pt x="49" y="100"/>
                    <a:pt x="48" y="99"/>
                    <a:pt x="48" y="99"/>
                  </a:cubicBezTo>
                  <a:cubicBezTo>
                    <a:pt x="48" y="98"/>
                    <a:pt x="49" y="99"/>
                    <a:pt x="48" y="99"/>
                  </a:cubicBezTo>
                  <a:cubicBezTo>
                    <a:pt x="48" y="98"/>
                    <a:pt x="49" y="96"/>
                    <a:pt x="50" y="95"/>
                  </a:cubicBezTo>
                  <a:cubicBezTo>
                    <a:pt x="50" y="95"/>
                    <a:pt x="49" y="94"/>
                    <a:pt x="49" y="93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94"/>
                    <a:pt x="51" y="93"/>
                    <a:pt x="51" y="94"/>
                  </a:cubicBezTo>
                  <a:cubicBezTo>
                    <a:pt x="51" y="92"/>
                    <a:pt x="51" y="96"/>
                    <a:pt x="51" y="95"/>
                  </a:cubicBezTo>
                  <a:cubicBezTo>
                    <a:pt x="52" y="95"/>
                    <a:pt x="50" y="93"/>
                    <a:pt x="51" y="94"/>
                  </a:cubicBezTo>
                  <a:cubicBezTo>
                    <a:pt x="51" y="93"/>
                    <a:pt x="51" y="92"/>
                    <a:pt x="52" y="92"/>
                  </a:cubicBezTo>
                  <a:cubicBezTo>
                    <a:pt x="52" y="92"/>
                    <a:pt x="53" y="94"/>
                    <a:pt x="53" y="93"/>
                  </a:cubicBezTo>
                  <a:cubicBezTo>
                    <a:pt x="53" y="92"/>
                    <a:pt x="53" y="93"/>
                    <a:pt x="53" y="92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3" y="91"/>
                    <a:pt x="52" y="90"/>
                  </a:cubicBezTo>
                  <a:cubicBezTo>
                    <a:pt x="53" y="91"/>
                    <a:pt x="52" y="89"/>
                    <a:pt x="54" y="90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1"/>
                    <a:pt x="54" y="90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2" y="88"/>
                    <a:pt x="55" y="89"/>
                    <a:pt x="54" y="87"/>
                  </a:cubicBezTo>
                  <a:cubicBezTo>
                    <a:pt x="55" y="87"/>
                    <a:pt x="55" y="86"/>
                    <a:pt x="56" y="86"/>
                  </a:cubicBezTo>
                  <a:cubicBezTo>
                    <a:pt x="56" y="85"/>
                    <a:pt x="56" y="85"/>
                    <a:pt x="56" y="84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7" y="84"/>
                    <a:pt x="57" y="84"/>
                  </a:cubicBezTo>
                  <a:cubicBezTo>
                    <a:pt x="57" y="84"/>
                    <a:pt x="59" y="84"/>
                    <a:pt x="59" y="84"/>
                  </a:cubicBezTo>
                  <a:cubicBezTo>
                    <a:pt x="59" y="83"/>
                    <a:pt x="58" y="83"/>
                    <a:pt x="58" y="82"/>
                  </a:cubicBezTo>
                  <a:cubicBezTo>
                    <a:pt x="60" y="83"/>
                    <a:pt x="57" y="80"/>
                    <a:pt x="59" y="81"/>
                  </a:cubicBezTo>
                  <a:cubicBezTo>
                    <a:pt x="60" y="81"/>
                    <a:pt x="60" y="82"/>
                    <a:pt x="60" y="82"/>
                  </a:cubicBezTo>
                  <a:cubicBezTo>
                    <a:pt x="63" y="82"/>
                    <a:pt x="60" y="80"/>
                    <a:pt x="61" y="80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9"/>
                    <a:pt x="59" y="77"/>
                    <a:pt x="61" y="78"/>
                  </a:cubicBezTo>
                  <a:cubicBezTo>
                    <a:pt x="60" y="78"/>
                    <a:pt x="62" y="78"/>
                    <a:pt x="60" y="77"/>
                  </a:cubicBezTo>
                  <a:cubicBezTo>
                    <a:pt x="62" y="77"/>
                    <a:pt x="62" y="74"/>
                    <a:pt x="65" y="75"/>
                  </a:cubicBezTo>
                  <a:cubicBezTo>
                    <a:pt x="65" y="74"/>
                    <a:pt x="65" y="74"/>
                    <a:pt x="64" y="74"/>
                  </a:cubicBezTo>
                  <a:cubicBezTo>
                    <a:pt x="63" y="73"/>
                    <a:pt x="65" y="74"/>
                    <a:pt x="64" y="74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4" y="73"/>
                    <a:pt x="64" y="73"/>
                    <a:pt x="65" y="74"/>
                  </a:cubicBezTo>
                  <a:cubicBezTo>
                    <a:pt x="67" y="74"/>
                    <a:pt x="63" y="72"/>
                    <a:pt x="65" y="71"/>
                  </a:cubicBezTo>
                  <a:cubicBezTo>
                    <a:pt x="65" y="72"/>
                    <a:pt x="66" y="72"/>
                    <a:pt x="66" y="71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7" y="71"/>
                    <a:pt x="68" y="71"/>
                  </a:cubicBezTo>
                  <a:cubicBezTo>
                    <a:pt x="68" y="71"/>
                    <a:pt x="68" y="70"/>
                    <a:pt x="67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70"/>
                    <a:pt x="69" y="69"/>
                    <a:pt x="68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9" y="70"/>
                    <a:pt x="69" y="69"/>
                    <a:pt x="69" y="69"/>
                  </a:cubicBezTo>
                  <a:cubicBezTo>
                    <a:pt x="68" y="68"/>
                    <a:pt x="68" y="69"/>
                    <a:pt x="68" y="69"/>
                  </a:cubicBezTo>
                  <a:cubicBezTo>
                    <a:pt x="67" y="68"/>
                    <a:pt x="68" y="68"/>
                    <a:pt x="67" y="67"/>
                  </a:cubicBezTo>
                  <a:cubicBezTo>
                    <a:pt x="68" y="68"/>
                    <a:pt x="68" y="67"/>
                    <a:pt x="69" y="67"/>
                  </a:cubicBezTo>
                  <a:cubicBezTo>
                    <a:pt x="69" y="67"/>
                    <a:pt x="68" y="66"/>
                    <a:pt x="68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6"/>
                    <a:pt x="68" y="66"/>
                    <a:pt x="69" y="67"/>
                  </a:cubicBezTo>
                  <a:cubicBezTo>
                    <a:pt x="69" y="67"/>
                    <a:pt x="70" y="67"/>
                    <a:pt x="70" y="66"/>
                  </a:cubicBezTo>
                  <a:cubicBezTo>
                    <a:pt x="69" y="66"/>
                    <a:pt x="68" y="65"/>
                    <a:pt x="69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9" y="65"/>
                    <a:pt x="70" y="64"/>
                    <a:pt x="69" y="63"/>
                  </a:cubicBezTo>
                  <a:cubicBezTo>
                    <a:pt x="70" y="63"/>
                    <a:pt x="70" y="63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2" y="63"/>
                    <a:pt x="72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2" y="62"/>
                    <a:pt x="72" y="61"/>
                    <a:pt x="71" y="60"/>
                  </a:cubicBezTo>
                  <a:cubicBezTo>
                    <a:pt x="72" y="60"/>
                    <a:pt x="75" y="63"/>
                    <a:pt x="74" y="61"/>
                  </a:cubicBezTo>
                  <a:cubicBezTo>
                    <a:pt x="74" y="61"/>
                    <a:pt x="73" y="59"/>
                    <a:pt x="72" y="59"/>
                  </a:cubicBezTo>
                  <a:cubicBezTo>
                    <a:pt x="73" y="59"/>
                    <a:pt x="73" y="57"/>
                    <a:pt x="75" y="57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75" y="55"/>
                    <a:pt x="75" y="52"/>
                    <a:pt x="77" y="53"/>
                  </a:cubicBezTo>
                  <a:cubicBezTo>
                    <a:pt x="77" y="53"/>
                    <a:pt x="78" y="53"/>
                    <a:pt x="79" y="54"/>
                  </a:cubicBezTo>
                  <a:cubicBezTo>
                    <a:pt x="78" y="53"/>
                    <a:pt x="80" y="54"/>
                    <a:pt x="78" y="53"/>
                  </a:cubicBezTo>
                  <a:cubicBezTo>
                    <a:pt x="78" y="52"/>
                    <a:pt x="77" y="52"/>
                    <a:pt x="77" y="52"/>
                  </a:cubicBezTo>
                  <a:cubicBezTo>
                    <a:pt x="77" y="51"/>
                    <a:pt x="78" y="50"/>
                    <a:pt x="79" y="50"/>
                  </a:cubicBezTo>
                  <a:cubicBezTo>
                    <a:pt x="78" y="50"/>
                    <a:pt x="78" y="50"/>
                    <a:pt x="78" y="49"/>
                  </a:cubicBezTo>
                  <a:cubicBezTo>
                    <a:pt x="79" y="50"/>
                    <a:pt x="80" y="50"/>
                    <a:pt x="80" y="49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8"/>
                    <a:pt x="78" y="47"/>
                    <a:pt x="79" y="47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47"/>
                    <a:pt x="79" y="46"/>
                    <a:pt x="80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5"/>
                    <a:pt x="81" y="45"/>
                  </a:cubicBezTo>
                  <a:cubicBezTo>
                    <a:pt x="82" y="45"/>
                    <a:pt x="82" y="44"/>
                    <a:pt x="84" y="44"/>
                  </a:cubicBezTo>
                  <a:cubicBezTo>
                    <a:pt x="82" y="41"/>
                    <a:pt x="83" y="39"/>
                    <a:pt x="85" y="38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6" y="38"/>
                    <a:pt x="84" y="37"/>
                    <a:pt x="85" y="37"/>
                  </a:cubicBezTo>
                  <a:cubicBezTo>
                    <a:pt x="85" y="38"/>
                    <a:pt x="86" y="38"/>
                    <a:pt x="87" y="38"/>
                  </a:cubicBezTo>
                  <a:cubicBezTo>
                    <a:pt x="88" y="38"/>
                    <a:pt x="86" y="37"/>
                    <a:pt x="86" y="36"/>
                  </a:cubicBezTo>
                  <a:cubicBezTo>
                    <a:pt x="86" y="36"/>
                    <a:pt x="87" y="37"/>
                    <a:pt x="86" y="36"/>
                  </a:cubicBezTo>
                  <a:cubicBezTo>
                    <a:pt x="86" y="36"/>
                    <a:pt x="87" y="36"/>
                    <a:pt x="86" y="35"/>
                  </a:cubicBezTo>
                  <a:cubicBezTo>
                    <a:pt x="86" y="35"/>
                    <a:pt x="87" y="36"/>
                    <a:pt x="88" y="36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9" y="36"/>
                    <a:pt x="89" y="38"/>
                    <a:pt x="91" y="39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3" y="39"/>
                    <a:pt x="92" y="40"/>
                    <a:pt x="93" y="39"/>
                  </a:cubicBezTo>
                  <a:cubicBezTo>
                    <a:pt x="93" y="39"/>
                    <a:pt x="91" y="37"/>
                    <a:pt x="90" y="37"/>
                  </a:cubicBezTo>
                  <a:cubicBezTo>
                    <a:pt x="91" y="36"/>
                    <a:pt x="88" y="35"/>
                    <a:pt x="89" y="34"/>
                  </a:cubicBezTo>
                  <a:cubicBezTo>
                    <a:pt x="89" y="34"/>
                    <a:pt x="88" y="35"/>
                    <a:pt x="89" y="35"/>
                  </a:cubicBezTo>
                  <a:cubicBezTo>
                    <a:pt x="90" y="36"/>
                    <a:pt x="89" y="34"/>
                    <a:pt x="90" y="34"/>
                  </a:cubicBezTo>
                  <a:cubicBezTo>
                    <a:pt x="89" y="34"/>
                    <a:pt x="88" y="33"/>
                    <a:pt x="88" y="33"/>
                  </a:cubicBezTo>
                  <a:cubicBezTo>
                    <a:pt x="89" y="33"/>
                    <a:pt x="89" y="34"/>
                    <a:pt x="90" y="33"/>
                  </a:cubicBezTo>
                  <a:cubicBezTo>
                    <a:pt x="89" y="33"/>
                    <a:pt x="89" y="32"/>
                    <a:pt x="88" y="32"/>
                  </a:cubicBezTo>
                  <a:cubicBezTo>
                    <a:pt x="87" y="31"/>
                    <a:pt x="89" y="31"/>
                    <a:pt x="88" y="30"/>
                  </a:cubicBezTo>
                  <a:cubicBezTo>
                    <a:pt x="89" y="31"/>
                    <a:pt x="90" y="33"/>
                    <a:pt x="91" y="32"/>
                  </a:cubicBezTo>
                  <a:cubicBezTo>
                    <a:pt x="90" y="32"/>
                    <a:pt x="90" y="30"/>
                    <a:pt x="88" y="30"/>
                  </a:cubicBezTo>
                  <a:cubicBezTo>
                    <a:pt x="89" y="30"/>
                    <a:pt x="90" y="30"/>
                    <a:pt x="90" y="31"/>
                  </a:cubicBezTo>
                  <a:cubicBezTo>
                    <a:pt x="91" y="31"/>
                    <a:pt x="89" y="29"/>
                    <a:pt x="91" y="30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1" y="29"/>
                    <a:pt x="91" y="29"/>
                    <a:pt x="92" y="29"/>
                  </a:cubicBezTo>
                  <a:cubicBezTo>
                    <a:pt x="92" y="29"/>
                    <a:pt x="91" y="27"/>
                    <a:pt x="93" y="28"/>
                  </a:cubicBezTo>
                  <a:cubicBezTo>
                    <a:pt x="93" y="28"/>
                    <a:pt x="93" y="27"/>
                    <a:pt x="92" y="27"/>
                  </a:cubicBezTo>
                  <a:cubicBezTo>
                    <a:pt x="91" y="27"/>
                    <a:pt x="92" y="28"/>
                    <a:pt x="91" y="27"/>
                  </a:cubicBezTo>
                  <a:cubicBezTo>
                    <a:pt x="92" y="28"/>
                    <a:pt x="91" y="27"/>
                    <a:pt x="91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1" y="26"/>
                    <a:pt x="92" y="26"/>
                    <a:pt x="91" y="25"/>
                  </a:cubicBezTo>
                  <a:cubicBezTo>
                    <a:pt x="91" y="26"/>
                    <a:pt x="92" y="26"/>
                    <a:pt x="92" y="26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1" y="24"/>
                    <a:pt x="93" y="26"/>
                    <a:pt x="93" y="25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3" y="26"/>
                    <a:pt x="94" y="26"/>
                    <a:pt x="94" y="26"/>
                  </a:cubicBezTo>
                  <a:cubicBezTo>
                    <a:pt x="94" y="25"/>
                    <a:pt x="93" y="24"/>
                    <a:pt x="92" y="23"/>
                  </a:cubicBezTo>
                  <a:cubicBezTo>
                    <a:pt x="92" y="23"/>
                    <a:pt x="93" y="24"/>
                    <a:pt x="93" y="23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4" y="24"/>
                    <a:pt x="95" y="25"/>
                    <a:pt x="95" y="24"/>
                  </a:cubicBezTo>
                  <a:cubicBezTo>
                    <a:pt x="95" y="24"/>
                    <a:pt x="94" y="22"/>
                    <a:pt x="93" y="23"/>
                  </a:cubicBezTo>
                  <a:cubicBezTo>
                    <a:pt x="94" y="22"/>
                    <a:pt x="94" y="22"/>
                    <a:pt x="95" y="23"/>
                  </a:cubicBezTo>
                  <a:cubicBezTo>
                    <a:pt x="95" y="22"/>
                    <a:pt x="94" y="22"/>
                    <a:pt x="94" y="22"/>
                  </a:cubicBezTo>
                  <a:cubicBezTo>
                    <a:pt x="94" y="22"/>
                    <a:pt x="96" y="22"/>
                    <a:pt x="97" y="22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9" y="24"/>
                    <a:pt x="99" y="23"/>
                    <a:pt x="100" y="24"/>
                  </a:cubicBezTo>
                  <a:cubicBezTo>
                    <a:pt x="100" y="24"/>
                    <a:pt x="100" y="24"/>
                    <a:pt x="100" y="23"/>
                  </a:cubicBezTo>
                  <a:cubicBezTo>
                    <a:pt x="98" y="23"/>
                    <a:pt x="98" y="21"/>
                    <a:pt x="96" y="20"/>
                  </a:cubicBezTo>
                  <a:cubicBezTo>
                    <a:pt x="96" y="19"/>
                    <a:pt x="101" y="22"/>
                    <a:pt x="99" y="19"/>
                  </a:cubicBezTo>
                  <a:cubicBezTo>
                    <a:pt x="98" y="19"/>
                    <a:pt x="97" y="18"/>
                    <a:pt x="97" y="19"/>
                  </a:cubicBezTo>
                  <a:cubicBezTo>
                    <a:pt x="98" y="18"/>
                    <a:pt x="96" y="17"/>
                    <a:pt x="97" y="17"/>
                  </a:cubicBezTo>
                  <a:cubicBezTo>
                    <a:pt x="97" y="18"/>
                    <a:pt x="99" y="18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100" y="20"/>
                    <a:pt x="101" y="21"/>
                    <a:pt x="101" y="20"/>
                  </a:cubicBezTo>
                  <a:cubicBezTo>
                    <a:pt x="101" y="19"/>
                    <a:pt x="101" y="19"/>
                    <a:pt x="100" y="18"/>
                  </a:cubicBezTo>
                  <a:cubicBezTo>
                    <a:pt x="99" y="18"/>
                    <a:pt x="100" y="19"/>
                    <a:pt x="99" y="18"/>
                  </a:cubicBezTo>
                  <a:cubicBezTo>
                    <a:pt x="99" y="17"/>
                    <a:pt x="101" y="18"/>
                    <a:pt x="99" y="17"/>
                  </a:cubicBezTo>
                  <a:cubicBezTo>
                    <a:pt x="99" y="17"/>
                    <a:pt x="98" y="17"/>
                    <a:pt x="97" y="16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99" y="15"/>
                    <a:pt x="97" y="15"/>
                    <a:pt x="98" y="14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98" y="15"/>
                    <a:pt x="100" y="16"/>
                  </a:cubicBezTo>
                  <a:cubicBezTo>
                    <a:pt x="100" y="16"/>
                    <a:pt x="100" y="15"/>
                    <a:pt x="100" y="15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1" y="15"/>
                    <a:pt x="103" y="17"/>
                    <a:pt x="102" y="15"/>
                  </a:cubicBezTo>
                  <a:cubicBezTo>
                    <a:pt x="102" y="14"/>
                    <a:pt x="102" y="15"/>
                    <a:pt x="101" y="14"/>
                  </a:cubicBezTo>
                  <a:cubicBezTo>
                    <a:pt x="101" y="13"/>
                    <a:pt x="101" y="12"/>
                    <a:pt x="101" y="12"/>
                  </a:cubicBezTo>
                  <a:cubicBezTo>
                    <a:pt x="102" y="13"/>
                    <a:pt x="102" y="11"/>
                    <a:pt x="103" y="12"/>
                  </a:cubicBezTo>
                  <a:cubicBezTo>
                    <a:pt x="102" y="12"/>
                    <a:pt x="101" y="13"/>
                    <a:pt x="102" y="15"/>
                  </a:cubicBezTo>
                  <a:cubicBezTo>
                    <a:pt x="104" y="15"/>
                    <a:pt x="102" y="15"/>
                    <a:pt x="103" y="16"/>
                  </a:cubicBezTo>
                  <a:cubicBezTo>
                    <a:pt x="104" y="16"/>
                    <a:pt x="105" y="17"/>
                    <a:pt x="106" y="17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6"/>
                    <a:pt x="105" y="16"/>
                    <a:pt x="104" y="16"/>
                  </a:cubicBezTo>
                  <a:cubicBezTo>
                    <a:pt x="105" y="15"/>
                    <a:pt x="105" y="14"/>
                    <a:pt x="104" y="13"/>
                  </a:cubicBezTo>
                  <a:cubicBezTo>
                    <a:pt x="105" y="13"/>
                    <a:pt x="106" y="14"/>
                    <a:pt x="106" y="14"/>
                  </a:cubicBezTo>
                  <a:cubicBezTo>
                    <a:pt x="106" y="13"/>
                    <a:pt x="107" y="12"/>
                    <a:pt x="108" y="11"/>
                  </a:cubicBezTo>
                  <a:cubicBezTo>
                    <a:pt x="106" y="11"/>
                    <a:pt x="108" y="10"/>
                    <a:pt x="106" y="9"/>
                  </a:cubicBezTo>
                  <a:cubicBezTo>
                    <a:pt x="106" y="10"/>
                    <a:pt x="104" y="9"/>
                    <a:pt x="104" y="9"/>
                  </a:cubicBezTo>
                  <a:cubicBezTo>
                    <a:pt x="104" y="8"/>
                    <a:pt x="104" y="9"/>
                    <a:pt x="105" y="9"/>
                  </a:cubicBezTo>
                  <a:cubicBezTo>
                    <a:pt x="104" y="8"/>
                    <a:pt x="106" y="10"/>
                    <a:pt x="105" y="8"/>
                  </a:cubicBezTo>
                  <a:cubicBezTo>
                    <a:pt x="105" y="9"/>
                    <a:pt x="107" y="10"/>
                    <a:pt x="108" y="11"/>
                  </a:cubicBezTo>
                  <a:cubicBezTo>
                    <a:pt x="108" y="10"/>
                    <a:pt x="109" y="11"/>
                    <a:pt x="110" y="11"/>
                  </a:cubicBezTo>
                  <a:cubicBezTo>
                    <a:pt x="109" y="10"/>
                    <a:pt x="109" y="9"/>
                    <a:pt x="109" y="8"/>
                  </a:cubicBezTo>
                  <a:cubicBezTo>
                    <a:pt x="111" y="8"/>
                    <a:pt x="111" y="6"/>
                    <a:pt x="111" y="5"/>
                  </a:cubicBezTo>
                  <a:cubicBezTo>
                    <a:pt x="112" y="5"/>
                    <a:pt x="113" y="6"/>
                    <a:pt x="114" y="6"/>
                  </a:cubicBezTo>
                  <a:cubicBezTo>
                    <a:pt x="114" y="5"/>
                    <a:pt x="112" y="5"/>
                    <a:pt x="113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5" y="4"/>
                    <a:pt x="114" y="3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4"/>
                    <a:pt x="116" y="4"/>
                    <a:pt x="116" y="4"/>
                  </a:cubicBezTo>
                  <a:cubicBezTo>
                    <a:pt x="117" y="5"/>
                    <a:pt x="117" y="3"/>
                    <a:pt x="117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1"/>
                    <a:pt x="117" y="1"/>
                    <a:pt x="117" y="0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1"/>
                    <a:pt x="119" y="0"/>
                    <a:pt x="119" y="0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19" y="2"/>
                    <a:pt x="119" y="1"/>
                    <a:pt x="118" y="1"/>
                  </a:cubicBezTo>
                  <a:cubicBezTo>
                    <a:pt x="117" y="1"/>
                    <a:pt x="117" y="2"/>
                    <a:pt x="118" y="2"/>
                  </a:cubicBezTo>
                  <a:cubicBezTo>
                    <a:pt x="118" y="2"/>
                    <a:pt x="118" y="2"/>
                    <a:pt x="118" y="1"/>
                  </a:cubicBezTo>
                  <a:cubicBezTo>
                    <a:pt x="119" y="2"/>
                    <a:pt x="119" y="3"/>
                    <a:pt x="12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0" y="4"/>
                    <a:pt x="120" y="4"/>
                    <a:pt x="120" y="5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0" y="5"/>
                    <a:pt x="120" y="5"/>
                    <a:pt x="119" y="6"/>
                  </a:cubicBezTo>
                  <a:cubicBezTo>
                    <a:pt x="117" y="5"/>
                    <a:pt x="119" y="7"/>
                    <a:pt x="118" y="8"/>
                  </a:cubicBezTo>
                  <a:cubicBezTo>
                    <a:pt x="117" y="7"/>
                    <a:pt x="117" y="6"/>
                    <a:pt x="116" y="5"/>
                  </a:cubicBezTo>
                  <a:cubicBezTo>
                    <a:pt x="116" y="5"/>
                    <a:pt x="116" y="6"/>
                    <a:pt x="115" y="6"/>
                  </a:cubicBezTo>
                  <a:cubicBezTo>
                    <a:pt x="116" y="7"/>
                    <a:pt x="117" y="8"/>
                    <a:pt x="117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9"/>
                    <a:pt x="118" y="10"/>
                    <a:pt x="117" y="10"/>
                  </a:cubicBezTo>
                  <a:cubicBezTo>
                    <a:pt x="116" y="11"/>
                    <a:pt x="115" y="12"/>
                    <a:pt x="114" y="13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5" y="14"/>
                    <a:pt x="113" y="15"/>
                    <a:pt x="113" y="16"/>
                  </a:cubicBezTo>
                  <a:cubicBezTo>
                    <a:pt x="112" y="16"/>
                    <a:pt x="112" y="19"/>
                    <a:pt x="111" y="18"/>
                  </a:cubicBezTo>
                  <a:cubicBezTo>
                    <a:pt x="110" y="21"/>
                    <a:pt x="109" y="23"/>
                    <a:pt x="108" y="25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7" y="25"/>
                    <a:pt x="106" y="23"/>
                    <a:pt x="106" y="24"/>
                  </a:cubicBezTo>
                  <a:cubicBezTo>
                    <a:pt x="107" y="24"/>
                    <a:pt x="107" y="25"/>
                    <a:pt x="107" y="26"/>
                  </a:cubicBezTo>
                  <a:cubicBezTo>
                    <a:pt x="106" y="26"/>
                    <a:pt x="106" y="28"/>
                    <a:pt x="106" y="30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6" y="31"/>
                    <a:pt x="104" y="31"/>
                    <a:pt x="103" y="32"/>
                  </a:cubicBezTo>
                  <a:cubicBezTo>
                    <a:pt x="103" y="32"/>
                    <a:pt x="102" y="31"/>
                    <a:pt x="102" y="32"/>
                  </a:cubicBezTo>
                  <a:cubicBezTo>
                    <a:pt x="103" y="33"/>
                    <a:pt x="103" y="33"/>
                    <a:pt x="103" y="35"/>
                  </a:cubicBezTo>
                  <a:cubicBezTo>
                    <a:pt x="103" y="35"/>
                    <a:pt x="102" y="36"/>
                    <a:pt x="101" y="36"/>
                  </a:cubicBezTo>
                  <a:cubicBezTo>
                    <a:pt x="101" y="40"/>
                    <a:pt x="98" y="41"/>
                    <a:pt x="98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8"/>
                    <a:pt x="94" y="49"/>
                    <a:pt x="93" y="52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1" y="51"/>
                    <a:pt x="91" y="52"/>
                    <a:pt x="93" y="53"/>
                  </a:cubicBezTo>
                  <a:cubicBezTo>
                    <a:pt x="92" y="53"/>
                    <a:pt x="92" y="55"/>
                    <a:pt x="91" y="54"/>
                  </a:cubicBezTo>
                  <a:cubicBezTo>
                    <a:pt x="90" y="55"/>
                    <a:pt x="91" y="56"/>
                    <a:pt x="91" y="56"/>
                  </a:cubicBezTo>
                  <a:cubicBezTo>
                    <a:pt x="89" y="57"/>
                    <a:pt x="89" y="58"/>
                    <a:pt x="89" y="59"/>
                  </a:cubicBezTo>
                  <a:cubicBezTo>
                    <a:pt x="89" y="59"/>
                    <a:pt x="89" y="59"/>
                    <a:pt x="89" y="59"/>
                  </a:cubicBezTo>
                  <a:cubicBezTo>
                    <a:pt x="89" y="58"/>
                    <a:pt x="88" y="58"/>
                    <a:pt x="88" y="58"/>
                  </a:cubicBezTo>
                  <a:cubicBezTo>
                    <a:pt x="88" y="59"/>
                    <a:pt x="86" y="59"/>
                    <a:pt x="89" y="60"/>
                  </a:cubicBezTo>
                  <a:cubicBezTo>
                    <a:pt x="87" y="61"/>
                    <a:pt x="87" y="64"/>
                    <a:pt x="85" y="64"/>
                  </a:cubicBezTo>
                  <a:cubicBezTo>
                    <a:pt x="86" y="64"/>
                    <a:pt x="86" y="65"/>
                    <a:pt x="86" y="65"/>
                  </a:cubicBezTo>
                  <a:cubicBezTo>
                    <a:pt x="85" y="66"/>
                    <a:pt x="83" y="67"/>
                    <a:pt x="84" y="68"/>
                  </a:cubicBezTo>
                  <a:cubicBezTo>
                    <a:pt x="83" y="68"/>
                    <a:pt x="83" y="67"/>
                    <a:pt x="83" y="68"/>
                  </a:cubicBezTo>
                  <a:cubicBezTo>
                    <a:pt x="83" y="68"/>
                    <a:pt x="83" y="68"/>
                    <a:pt x="83" y="69"/>
                  </a:cubicBezTo>
                  <a:cubicBezTo>
                    <a:pt x="83" y="71"/>
                    <a:pt x="80" y="72"/>
                    <a:pt x="79" y="73"/>
                  </a:cubicBezTo>
                  <a:cubicBezTo>
                    <a:pt x="78" y="77"/>
                    <a:pt x="76" y="80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4"/>
                    <a:pt x="71" y="83"/>
                    <a:pt x="72" y="85"/>
                  </a:cubicBezTo>
                  <a:cubicBezTo>
                    <a:pt x="72" y="85"/>
                    <a:pt x="72" y="86"/>
                    <a:pt x="71" y="86"/>
                  </a:cubicBezTo>
                  <a:cubicBezTo>
                    <a:pt x="72" y="87"/>
                    <a:pt x="69" y="87"/>
                    <a:pt x="69" y="89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8" y="89"/>
                    <a:pt x="68" y="91"/>
                    <a:pt x="67" y="91"/>
                  </a:cubicBezTo>
                  <a:cubicBezTo>
                    <a:pt x="67" y="91"/>
                    <a:pt x="67" y="91"/>
                    <a:pt x="66" y="91"/>
                  </a:cubicBezTo>
                  <a:cubicBezTo>
                    <a:pt x="65" y="90"/>
                    <a:pt x="67" y="93"/>
                    <a:pt x="65" y="92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4" y="94"/>
                    <a:pt x="63" y="98"/>
                    <a:pt x="62" y="101"/>
                  </a:cubicBezTo>
                  <a:cubicBezTo>
                    <a:pt x="59" y="102"/>
                    <a:pt x="59" y="99"/>
                    <a:pt x="59" y="101"/>
                  </a:cubicBezTo>
                  <a:cubicBezTo>
                    <a:pt x="59" y="101"/>
                    <a:pt x="60" y="101"/>
                    <a:pt x="59" y="101"/>
                  </a:cubicBezTo>
                  <a:cubicBezTo>
                    <a:pt x="59" y="102"/>
                    <a:pt x="57" y="101"/>
                    <a:pt x="57" y="102"/>
                  </a:cubicBezTo>
                  <a:cubicBezTo>
                    <a:pt x="59" y="102"/>
                    <a:pt x="58" y="102"/>
                    <a:pt x="58" y="103"/>
                  </a:cubicBezTo>
                  <a:cubicBezTo>
                    <a:pt x="57" y="104"/>
                    <a:pt x="56" y="103"/>
                    <a:pt x="56" y="105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6" y="106"/>
                    <a:pt x="55" y="107"/>
                    <a:pt x="56" y="109"/>
                  </a:cubicBezTo>
                  <a:cubicBezTo>
                    <a:pt x="53" y="115"/>
                    <a:pt x="50" y="121"/>
                    <a:pt x="46" y="127"/>
                  </a:cubicBezTo>
                  <a:cubicBezTo>
                    <a:pt x="42" y="132"/>
                    <a:pt x="40" y="138"/>
                    <a:pt x="35" y="143"/>
                  </a:cubicBezTo>
                  <a:cubicBezTo>
                    <a:pt x="32" y="144"/>
                    <a:pt x="32" y="144"/>
                    <a:pt x="32" y="146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3" y="146"/>
                    <a:pt x="31" y="146"/>
                    <a:pt x="32" y="147"/>
                  </a:cubicBezTo>
                  <a:cubicBezTo>
                    <a:pt x="30" y="149"/>
                    <a:pt x="29" y="151"/>
                    <a:pt x="28" y="154"/>
                  </a:cubicBezTo>
                  <a:cubicBezTo>
                    <a:pt x="28" y="153"/>
                    <a:pt x="27" y="152"/>
                    <a:pt x="27" y="153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7" y="154"/>
                    <a:pt x="28" y="155"/>
                    <a:pt x="28" y="155"/>
                  </a:cubicBezTo>
                  <a:cubicBezTo>
                    <a:pt x="26" y="161"/>
                    <a:pt x="20" y="164"/>
                    <a:pt x="16" y="170"/>
                  </a:cubicBezTo>
                  <a:cubicBezTo>
                    <a:pt x="15" y="171"/>
                    <a:pt x="14" y="173"/>
                    <a:pt x="14" y="174"/>
                  </a:cubicBezTo>
                  <a:cubicBezTo>
                    <a:pt x="9" y="177"/>
                    <a:pt x="5" y="180"/>
                    <a:pt x="4" y="185"/>
                  </a:cubicBezTo>
                  <a:cubicBezTo>
                    <a:pt x="4" y="185"/>
                    <a:pt x="1" y="182"/>
                    <a:pt x="1" y="18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6"/>
            <p:cNvSpPr/>
            <p:nvPr/>
          </p:nvSpPr>
          <p:spPr bwMode="auto">
            <a:xfrm>
              <a:off x="2928938" y="206533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7"/>
            <p:cNvSpPr/>
            <p:nvPr/>
          </p:nvSpPr>
          <p:spPr bwMode="auto">
            <a:xfrm>
              <a:off x="2916238" y="2073275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498"/>
            <p:cNvSpPr/>
            <p:nvPr/>
          </p:nvSpPr>
          <p:spPr bwMode="auto">
            <a:xfrm>
              <a:off x="2913063" y="2076450"/>
              <a:ext cx="0" cy="1588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499"/>
            <p:cNvSpPr/>
            <p:nvPr/>
          </p:nvSpPr>
          <p:spPr bwMode="auto">
            <a:xfrm>
              <a:off x="2908300" y="2079625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0"/>
            <p:cNvSpPr/>
            <p:nvPr/>
          </p:nvSpPr>
          <p:spPr bwMode="auto">
            <a:xfrm>
              <a:off x="2909888" y="2079625"/>
              <a:ext cx="0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1"/>
            <p:cNvSpPr/>
            <p:nvPr/>
          </p:nvSpPr>
          <p:spPr bwMode="auto">
            <a:xfrm>
              <a:off x="2903538" y="2084388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2"/>
                    <a:pt x="1" y="1"/>
                  </a:cubicBezTo>
                  <a:cubicBezTo>
                    <a:pt x="1" y="2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2"/>
            <p:cNvSpPr/>
            <p:nvPr/>
          </p:nvSpPr>
          <p:spPr bwMode="auto">
            <a:xfrm>
              <a:off x="2901950" y="2089150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Rectangle 503"/>
            <p:cNvSpPr>
              <a:spLocks noChangeArrowheads="1"/>
            </p:cNvSpPr>
            <p:nvPr/>
          </p:nvSpPr>
          <p:spPr bwMode="auto">
            <a:xfrm>
              <a:off x="2870200" y="2144713"/>
              <a:ext cx="1588" cy="1588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4"/>
            <p:cNvSpPr/>
            <p:nvPr/>
          </p:nvSpPr>
          <p:spPr bwMode="auto">
            <a:xfrm>
              <a:off x="2852738" y="2168525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5"/>
            <p:cNvSpPr/>
            <p:nvPr/>
          </p:nvSpPr>
          <p:spPr bwMode="auto">
            <a:xfrm>
              <a:off x="2847975" y="2184400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6"/>
            <p:cNvSpPr/>
            <p:nvPr/>
          </p:nvSpPr>
          <p:spPr bwMode="auto">
            <a:xfrm>
              <a:off x="3016250" y="1914525"/>
              <a:ext cx="96838" cy="182563"/>
            </a:xfrm>
            <a:custGeom>
              <a:avLst/>
              <a:gdLst>
                <a:gd name="T0" fmla="*/ 46 w 61"/>
                <a:gd name="T1" fmla="*/ 0 h 115"/>
                <a:gd name="T2" fmla="*/ 0 w 61"/>
                <a:gd name="T3" fmla="*/ 109 h 115"/>
                <a:gd name="T4" fmla="*/ 23 w 61"/>
                <a:gd name="T5" fmla="*/ 115 h 115"/>
                <a:gd name="T6" fmla="*/ 61 w 61"/>
                <a:gd name="T7" fmla="*/ 2 h 115"/>
                <a:gd name="T8" fmla="*/ 46 w 61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115">
                  <a:moveTo>
                    <a:pt x="46" y="0"/>
                  </a:moveTo>
                  <a:lnTo>
                    <a:pt x="0" y="109"/>
                  </a:lnTo>
                  <a:lnTo>
                    <a:pt x="23" y="115"/>
                  </a:lnTo>
                  <a:lnTo>
                    <a:pt x="61" y="2"/>
                  </a:lnTo>
                  <a:lnTo>
                    <a:pt x="46" y="0"/>
                  </a:lnTo>
                  <a:close/>
                </a:path>
              </a:pathLst>
            </a:custGeom>
            <a:blipFill dpi="0" rotWithShape="1">
              <a:blip r:embed="rId20" cstate="print"/>
              <a:srcRect/>
              <a:stretch>
                <a:fillRect/>
              </a:stretch>
            </a:blipFill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7"/>
            <p:cNvSpPr/>
            <p:nvPr/>
          </p:nvSpPr>
          <p:spPr bwMode="auto">
            <a:xfrm>
              <a:off x="3013075" y="1911350"/>
              <a:ext cx="101600" cy="188913"/>
            </a:xfrm>
            <a:custGeom>
              <a:avLst/>
              <a:gdLst>
                <a:gd name="T0" fmla="*/ 48 w 64"/>
                <a:gd name="T1" fmla="*/ 2 h 119"/>
                <a:gd name="T2" fmla="*/ 47 w 64"/>
                <a:gd name="T3" fmla="*/ 1 h 119"/>
                <a:gd name="T4" fmla="*/ 0 w 64"/>
                <a:gd name="T5" fmla="*/ 112 h 119"/>
                <a:gd name="T6" fmla="*/ 27 w 64"/>
                <a:gd name="T7" fmla="*/ 119 h 119"/>
                <a:gd name="T8" fmla="*/ 64 w 64"/>
                <a:gd name="T9" fmla="*/ 4 h 119"/>
                <a:gd name="T10" fmla="*/ 47 w 64"/>
                <a:gd name="T11" fmla="*/ 0 h 119"/>
                <a:gd name="T12" fmla="*/ 47 w 64"/>
                <a:gd name="T13" fmla="*/ 1 h 119"/>
                <a:gd name="T14" fmla="*/ 48 w 64"/>
                <a:gd name="T15" fmla="*/ 2 h 119"/>
                <a:gd name="T16" fmla="*/ 47 w 64"/>
                <a:gd name="T17" fmla="*/ 3 h 119"/>
                <a:gd name="T18" fmla="*/ 61 w 64"/>
                <a:gd name="T19" fmla="*/ 6 h 119"/>
                <a:gd name="T20" fmla="*/ 25 w 64"/>
                <a:gd name="T21" fmla="*/ 116 h 119"/>
                <a:gd name="T22" fmla="*/ 3 w 64"/>
                <a:gd name="T23" fmla="*/ 110 h 119"/>
                <a:gd name="T24" fmla="*/ 49 w 64"/>
                <a:gd name="T25" fmla="*/ 2 h 119"/>
                <a:gd name="T26" fmla="*/ 48 w 64"/>
                <a:gd name="T27" fmla="*/ 2 h 119"/>
                <a:gd name="T28" fmla="*/ 47 w 64"/>
                <a:gd name="T29" fmla="*/ 3 h 119"/>
                <a:gd name="T30" fmla="*/ 48 w 64"/>
                <a:gd name="T31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" h="119">
                  <a:moveTo>
                    <a:pt x="48" y="2"/>
                  </a:moveTo>
                  <a:lnTo>
                    <a:pt x="47" y="1"/>
                  </a:lnTo>
                  <a:lnTo>
                    <a:pt x="0" y="112"/>
                  </a:lnTo>
                  <a:lnTo>
                    <a:pt x="27" y="119"/>
                  </a:lnTo>
                  <a:lnTo>
                    <a:pt x="64" y="4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61" y="6"/>
                  </a:lnTo>
                  <a:lnTo>
                    <a:pt x="25" y="116"/>
                  </a:lnTo>
                  <a:lnTo>
                    <a:pt x="3" y="110"/>
                  </a:lnTo>
                  <a:lnTo>
                    <a:pt x="49" y="2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8" y="2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6" name="大橋トリオ - I'm Yours">
            <a:hlinkClick r:id="" action="ppaction://media"/>
          </p:cNvPr>
          <p:cNvPicPr>
            <a:picLocks noChangeAspect="1"/>
          </p:cNvPicPr>
          <p:nvPr>
            <a:videoFile r:link="rId21"/>
            <p:extLst>
              <p:ext uri="{DAA4B4D4-6D71-4841-9C94-3DE7FCFB9230}">
                <p14:media xmlns:p14="http://schemas.microsoft.com/office/powerpoint/2010/main" r:embed="rId22"/>
              </p:ext>
            </p:extLst>
          </p:nvPr>
        </p:nvPicPr>
        <p:blipFill>
          <a:blip r:embed="rId23" cstate="print"/>
          <a:stretch>
            <a:fillRect/>
          </a:stretch>
        </p:blipFill>
        <p:spPr>
          <a:xfrm>
            <a:off x="5797202" y="-1012495"/>
            <a:ext cx="609600" cy="609600"/>
          </a:xfrm>
          <a:prstGeom prst="rect">
            <a:avLst/>
          </a:prstGeom>
        </p:spPr>
      </p:pic>
    </p:spTree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7" presetClass="entr" presetSubtype="1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4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51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151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7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 numSld="999" showWhenStopped="0">
                <p:cTn id="25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video>
          </p:childTnLst>
        </p:cTn>
      </p:par>
    </p:tnLst>
    <p:bldLst>
      <p:bldP spid="84" grpId="0"/>
      <p:bldP spid="85" grpId="0" animBg="1"/>
      <p:bldP spid="86" grpId="0"/>
      <p:bldP spid="8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214534" y="2174339"/>
            <a:ext cx="4283038" cy="4300889"/>
            <a:chOff x="214534" y="2174339"/>
            <a:chExt cx="4283038" cy="4300889"/>
          </a:xfrm>
        </p:grpSpPr>
        <p:sp>
          <p:nvSpPr>
            <p:cNvPr id="3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4534" y="2174339"/>
              <a:ext cx="4283038" cy="4300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4" name="Group 205"/>
            <p:cNvGrpSpPr/>
            <p:nvPr/>
          </p:nvGrpSpPr>
          <p:grpSpPr bwMode="auto">
            <a:xfrm>
              <a:off x="544761" y="2315157"/>
              <a:ext cx="3696959" cy="3959753"/>
              <a:chOff x="2022" y="125"/>
              <a:chExt cx="3728" cy="3993"/>
            </a:xfrm>
          </p:grpSpPr>
          <p:sp>
            <p:nvSpPr>
              <p:cNvPr id="134" name="Freeform 5"/>
              <p:cNvSpPr>
                <a:spLocks noEditPoints="1"/>
              </p:cNvSpPr>
              <p:nvPr/>
            </p:nvSpPr>
            <p:spPr bwMode="auto">
              <a:xfrm>
                <a:off x="2022" y="3331"/>
                <a:ext cx="3726" cy="785"/>
              </a:xfrm>
              <a:custGeom>
                <a:avLst/>
                <a:gdLst>
                  <a:gd name="T0" fmla="*/ 2503 w 2728"/>
                  <a:gd name="T1" fmla="*/ 575 h 575"/>
                  <a:gd name="T2" fmla="*/ 2641 w 2728"/>
                  <a:gd name="T3" fmla="*/ 496 h 575"/>
                  <a:gd name="T4" fmla="*/ 103 w 2728"/>
                  <a:gd name="T5" fmla="*/ 480 h 575"/>
                  <a:gd name="T6" fmla="*/ 40 w 2728"/>
                  <a:gd name="T7" fmla="*/ 558 h 575"/>
                  <a:gd name="T8" fmla="*/ 51 w 2728"/>
                  <a:gd name="T9" fmla="*/ 557 h 575"/>
                  <a:gd name="T10" fmla="*/ 2456 w 2728"/>
                  <a:gd name="T11" fmla="*/ 550 h 575"/>
                  <a:gd name="T12" fmla="*/ 2503 w 2728"/>
                  <a:gd name="T13" fmla="*/ 566 h 575"/>
                  <a:gd name="T14" fmla="*/ 2726 w 2728"/>
                  <a:gd name="T15" fmla="*/ 416 h 575"/>
                  <a:gd name="T16" fmla="*/ 2725 w 2728"/>
                  <a:gd name="T17" fmla="*/ 422 h 575"/>
                  <a:gd name="T18" fmla="*/ 2727 w 2728"/>
                  <a:gd name="T19" fmla="*/ 416 h 575"/>
                  <a:gd name="T20" fmla="*/ 2720 w 2728"/>
                  <a:gd name="T21" fmla="*/ 489 h 575"/>
                  <a:gd name="T22" fmla="*/ 2727 w 2728"/>
                  <a:gd name="T23" fmla="*/ 399 h 575"/>
                  <a:gd name="T24" fmla="*/ 2512 w 2728"/>
                  <a:gd name="T25" fmla="*/ 398 h 575"/>
                  <a:gd name="T26" fmla="*/ 2041 w 2728"/>
                  <a:gd name="T27" fmla="*/ 376 h 575"/>
                  <a:gd name="T28" fmla="*/ 95 w 2728"/>
                  <a:gd name="T29" fmla="*/ 332 h 575"/>
                  <a:gd name="T30" fmla="*/ 94 w 2728"/>
                  <a:gd name="T31" fmla="*/ 333 h 575"/>
                  <a:gd name="T32" fmla="*/ 2308 w 2728"/>
                  <a:gd name="T33" fmla="*/ 278 h 575"/>
                  <a:gd name="T34" fmla="*/ 105 w 2728"/>
                  <a:gd name="T35" fmla="*/ 253 h 575"/>
                  <a:gd name="T36" fmla="*/ 92 w 2728"/>
                  <a:gd name="T37" fmla="*/ 255 h 575"/>
                  <a:gd name="T38" fmla="*/ 40 w 2728"/>
                  <a:gd name="T39" fmla="*/ 263 h 575"/>
                  <a:gd name="T40" fmla="*/ 2506 w 2728"/>
                  <a:gd name="T41" fmla="*/ 360 h 575"/>
                  <a:gd name="T42" fmla="*/ 2521 w 2728"/>
                  <a:gd name="T43" fmla="*/ 235 h 575"/>
                  <a:gd name="T44" fmla="*/ 1981 w 2728"/>
                  <a:gd name="T45" fmla="*/ 206 h 575"/>
                  <a:gd name="T46" fmla="*/ 2490 w 2728"/>
                  <a:gd name="T47" fmla="*/ 290 h 575"/>
                  <a:gd name="T48" fmla="*/ 2516 w 2728"/>
                  <a:gd name="T49" fmla="*/ 234 h 575"/>
                  <a:gd name="T50" fmla="*/ 2308 w 2728"/>
                  <a:gd name="T51" fmla="*/ 211 h 575"/>
                  <a:gd name="T52" fmla="*/ 1631 w 2728"/>
                  <a:gd name="T53" fmla="*/ 208 h 575"/>
                  <a:gd name="T54" fmla="*/ 1981 w 2728"/>
                  <a:gd name="T55" fmla="*/ 195 h 575"/>
                  <a:gd name="T56" fmla="*/ 2307 w 2728"/>
                  <a:gd name="T57" fmla="*/ 181 h 575"/>
                  <a:gd name="T58" fmla="*/ 2519 w 2728"/>
                  <a:gd name="T59" fmla="*/ 174 h 575"/>
                  <a:gd name="T60" fmla="*/ 2431 w 2728"/>
                  <a:gd name="T61" fmla="*/ 218 h 575"/>
                  <a:gd name="T62" fmla="*/ 325 w 2728"/>
                  <a:gd name="T63" fmla="*/ 205 h 575"/>
                  <a:gd name="T64" fmla="*/ 375 w 2728"/>
                  <a:gd name="T65" fmla="*/ 159 h 575"/>
                  <a:gd name="T66" fmla="*/ 1271 w 2728"/>
                  <a:gd name="T67" fmla="*/ 201 h 575"/>
                  <a:gd name="T68" fmla="*/ 734 w 2728"/>
                  <a:gd name="T69" fmla="*/ 170 h 575"/>
                  <a:gd name="T70" fmla="*/ 113 w 2728"/>
                  <a:gd name="T71" fmla="*/ 155 h 575"/>
                  <a:gd name="T72" fmla="*/ 105 w 2728"/>
                  <a:gd name="T73" fmla="*/ 155 h 575"/>
                  <a:gd name="T74" fmla="*/ 214 w 2728"/>
                  <a:gd name="T75" fmla="*/ 204 h 575"/>
                  <a:gd name="T76" fmla="*/ 112 w 2728"/>
                  <a:gd name="T77" fmla="*/ 155 h 575"/>
                  <a:gd name="T78" fmla="*/ 735 w 2728"/>
                  <a:gd name="T79" fmla="*/ 138 h 575"/>
                  <a:gd name="T80" fmla="*/ 452 w 2728"/>
                  <a:gd name="T81" fmla="*/ 159 h 575"/>
                  <a:gd name="T82" fmla="*/ 2321 w 2728"/>
                  <a:gd name="T83" fmla="*/ 110 h 575"/>
                  <a:gd name="T84" fmla="*/ 345 w 2728"/>
                  <a:gd name="T85" fmla="*/ 125 h 575"/>
                  <a:gd name="T86" fmla="*/ 324 w 2728"/>
                  <a:gd name="T87" fmla="*/ 124 h 575"/>
                  <a:gd name="T88" fmla="*/ 2519 w 2728"/>
                  <a:gd name="T89" fmla="*/ 174 h 575"/>
                  <a:gd name="T90" fmla="*/ 2521 w 2728"/>
                  <a:gd name="T91" fmla="*/ 235 h 575"/>
                  <a:gd name="T92" fmla="*/ 1982 w 2728"/>
                  <a:gd name="T93" fmla="*/ 86 h 575"/>
                  <a:gd name="T94" fmla="*/ 1548 w 2728"/>
                  <a:gd name="T95" fmla="*/ 81 h 575"/>
                  <a:gd name="T96" fmla="*/ 1470 w 2728"/>
                  <a:gd name="T97" fmla="*/ 106 h 575"/>
                  <a:gd name="T98" fmla="*/ 724 w 2728"/>
                  <a:gd name="T99" fmla="*/ 89 h 575"/>
                  <a:gd name="T100" fmla="*/ 2307 w 2728"/>
                  <a:gd name="T101" fmla="*/ 46 h 575"/>
                  <a:gd name="T102" fmla="*/ 1983 w 2728"/>
                  <a:gd name="T103" fmla="*/ 37 h 575"/>
                  <a:gd name="T104" fmla="*/ 2012 w 2728"/>
                  <a:gd name="T105" fmla="*/ 20 h 575"/>
                  <a:gd name="T106" fmla="*/ 964 w 2728"/>
                  <a:gd name="T107" fmla="*/ 12 h 575"/>
                  <a:gd name="T108" fmla="*/ 1138 w 2728"/>
                  <a:gd name="T109" fmla="*/ 10 h 575"/>
                  <a:gd name="T110" fmla="*/ 2321 w 2728"/>
                  <a:gd name="T111" fmla="*/ 25 h 575"/>
                  <a:gd name="T112" fmla="*/ 2323 w 2728"/>
                  <a:gd name="T113" fmla="*/ 41 h 575"/>
                  <a:gd name="T114" fmla="*/ 2322 w 2728"/>
                  <a:gd name="T115" fmla="*/ 100 h 575"/>
                  <a:gd name="T116" fmla="*/ 2522 w 2728"/>
                  <a:gd name="T117" fmla="*/ 114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28" h="575">
                    <a:moveTo>
                      <a:pt x="1525" y="553"/>
                    </a:moveTo>
                    <a:cubicBezTo>
                      <a:pt x="1540" y="553"/>
                      <a:pt x="1555" y="554"/>
                      <a:pt x="1570" y="554"/>
                    </a:cubicBezTo>
                    <a:cubicBezTo>
                      <a:pt x="1725" y="559"/>
                      <a:pt x="1871" y="563"/>
                      <a:pt x="2015" y="563"/>
                    </a:cubicBezTo>
                    <a:cubicBezTo>
                      <a:pt x="2034" y="563"/>
                      <a:pt x="2053" y="563"/>
                      <a:pt x="2073" y="563"/>
                    </a:cubicBezTo>
                    <a:cubicBezTo>
                      <a:pt x="1887" y="562"/>
                      <a:pt x="1702" y="558"/>
                      <a:pt x="1525" y="553"/>
                    </a:cubicBezTo>
                    <a:moveTo>
                      <a:pt x="2506" y="518"/>
                    </a:moveTo>
                    <a:cubicBezTo>
                      <a:pt x="2506" y="518"/>
                      <a:pt x="2506" y="520"/>
                      <a:pt x="2505" y="525"/>
                    </a:cubicBezTo>
                    <a:cubicBezTo>
                      <a:pt x="2505" y="530"/>
                      <a:pt x="2505" y="538"/>
                      <a:pt x="2504" y="547"/>
                    </a:cubicBezTo>
                    <a:cubicBezTo>
                      <a:pt x="2503" y="561"/>
                      <a:pt x="2503" y="575"/>
                      <a:pt x="2503" y="575"/>
                    </a:cubicBezTo>
                    <a:cubicBezTo>
                      <a:pt x="2503" y="575"/>
                      <a:pt x="2503" y="573"/>
                      <a:pt x="2503" y="566"/>
                    </a:cubicBezTo>
                    <a:cubicBezTo>
                      <a:pt x="2504" y="550"/>
                      <a:pt x="2506" y="519"/>
                      <a:pt x="2506" y="518"/>
                    </a:cubicBezTo>
                    <a:cubicBezTo>
                      <a:pt x="2506" y="518"/>
                      <a:pt x="2506" y="518"/>
                      <a:pt x="2506" y="518"/>
                    </a:cubicBezTo>
                    <a:moveTo>
                      <a:pt x="2641" y="496"/>
                    </a:moveTo>
                    <a:cubicBezTo>
                      <a:pt x="2596" y="499"/>
                      <a:pt x="2551" y="503"/>
                      <a:pt x="2507" y="506"/>
                    </a:cubicBezTo>
                    <a:cubicBezTo>
                      <a:pt x="2506" y="507"/>
                      <a:pt x="2506" y="507"/>
                      <a:pt x="2506" y="508"/>
                    </a:cubicBezTo>
                    <a:cubicBezTo>
                      <a:pt x="2537" y="506"/>
                      <a:pt x="2568" y="505"/>
                      <a:pt x="2598" y="503"/>
                    </a:cubicBezTo>
                    <a:cubicBezTo>
                      <a:pt x="2623" y="501"/>
                      <a:pt x="2648" y="500"/>
                      <a:pt x="2673" y="498"/>
                    </a:cubicBezTo>
                    <a:cubicBezTo>
                      <a:pt x="2641" y="496"/>
                      <a:pt x="2641" y="496"/>
                      <a:pt x="2641" y="496"/>
                    </a:cubicBezTo>
                    <a:moveTo>
                      <a:pt x="103" y="479"/>
                    </a:moveTo>
                    <a:cubicBezTo>
                      <a:pt x="103" y="479"/>
                      <a:pt x="103" y="479"/>
                      <a:pt x="103" y="479"/>
                    </a:cubicBezTo>
                    <a:cubicBezTo>
                      <a:pt x="103" y="480"/>
                      <a:pt x="103" y="480"/>
                      <a:pt x="103" y="480"/>
                    </a:cubicBezTo>
                    <a:cubicBezTo>
                      <a:pt x="103" y="480"/>
                      <a:pt x="103" y="480"/>
                      <a:pt x="103" y="480"/>
                    </a:cubicBezTo>
                    <a:cubicBezTo>
                      <a:pt x="103" y="480"/>
                      <a:pt x="103" y="480"/>
                      <a:pt x="103" y="479"/>
                    </a:cubicBezTo>
                    <a:moveTo>
                      <a:pt x="287" y="470"/>
                    </a:moveTo>
                    <a:cubicBezTo>
                      <a:pt x="266" y="471"/>
                      <a:pt x="245" y="472"/>
                      <a:pt x="224" y="473"/>
                    </a:cubicBezTo>
                    <a:cubicBezTo>
                      <a:pt x="183" y="474"/>
                      <a:pt x="142" y="476"/>
                      <a:pt x="103" y="479"/>
                    </a:cubicBezTo>
                    <a:cubicBezTo>
                      <a:pt x="103" y="480"/>
                      <a:pt x="103" y="480"/>
                      <a:pt x="103" y="480"/>
                    </a:cubicBezTo>
                    <a:cubicBezTo>
                      <a:pt x="103" y="480"/>
                      <a:pt x="103" y="480"/>
                      <a:pt x="103" y="480"/>
                    </a:cubicBezTo>
                    <a:cubicBezTo>
                      <a:pt x="103" y="480"/>
                      <a:pt x="103" y="480"/>
                      <a:pt x="103" y="479"/>
                    </a:cubicBezTo>
                    <a:cubicBezTo>
                      <a:pt x="97" y="479"/>
                      <a:pt x="92" y="480"/>
                      <a:pt x="87" y="480"/>
                    </a:cubicBezTo>
                    <a:cubicBezTo>
                      <a:pt x="54" y="482"/>
                      <a:pt x="54" y="482"/>
                      <a:pt x="54" y="482"/>
                    </a:cubicBezTo>
                    <a:cubicBezTo>
                      <a:pt x="37" y="483"/>
                      <a:pt x="37" y="483"/>
                      <a:pt x="37" y="483"/>
                    </a:cubicBezTo>
                    <a:cubicBezTo>
                      <a:pt x="36" y="483"/>
                      <a:pt x="36" y="483"/>
                      <a:pt x="36" y="483"/>
                    </a:cubicBezTo>
                    <a:cubicBezTo>
                      <a:pt x="36" y="506"/>
                      <a:pt x="36" y="531"/>
                      <a:pt x="35" y="558"/>
                    </a:cubicBezTo>
                    <a:cubicBezTo>
                      <a:pt x="36" y="558"/>
                      <a:pt x="36" y="558"/>
                      <a:pt x="36" y="558"/>
                    </a:cubicBezTo>
                    <a:cubicBezTo>
                      <a:pt x="40" y="558"/>
                      <a:pt x="40" y="558"/>
                      <a:pt x="40" y="558"/>
                    </a:cubicBezTo>
                    <a:cubicBezTo>
                      <a:pt x="48" y="557"/>
                      <a:pt x="48" y="557"/>
                      <a:pt x="48" y="557"/>
                    </a:cubicBezTo>
                    <a:cubicBezTo>
                      <a:pt x="212" y="544"/>
                      <a:pt x="376" y="538"/>
                      <a:pt x="542" y="535"/>
                    </a:cubicBezTo>
                    <a:cubicBezTo>
                      <a:pt x="594" y="534"/>
                      <a:pt x="645" y="534"/>
                      <a:pt x="697" y="534"/>
                    </a:cubicBezTo>
                    <a:cubicBezTo>
                      <a:pt x="820" y="534"/>
                      <a:pt x="943" y="536"/>
                      <a:pt x="1069" y="539"/>
                    </a:cubicBezTo>
                    <a:cubicBezTo>
                      <a:pt x="942" y="536"/>
                      <a:pt x="823" y="533"/>
                      <a:pt x="714" y="533"/>
                    </a:cubicBezTo>
                    <a:cubicBezTo>
                      <a:pt x="706" y="533"/>
                      <a:pt x="698" y="533"/>
                      <a:pt x="690" y="533"/>
                    </a:cubicBezTo>
                    <a:cubicBezTo>
                      <a:pt x="676" y="533"/>
                      <a:pt x="662" y="533"/>
                      <a:pt x="649" y="533"/>
                    </a:cubicBezTo>
                    <a:cubicBezTo>
                      <a:pt x="287" y="533"/>
                      <a:pt x="52" y="557"/>
                      <a:pt x="51" y="557"/>
                    </a:cubicBezTo>
                    <a:cubicBezTo>
                      <a:pt x="51" y="557"/>
                      <a:pt x="51" y="557"/>
                      <a:pt x="51" y="557"/>
                    </a:cubicBezTo>
                    <a:cubicBezTo>
                      <a:pt x="51" y="557"/>
                      <a:pt x="51" y="557"/>
                      <a:pt x="51" y="557"/>
                    </a:cubicBezTo>
                    <a:cubicBezTo>
                      <a:pt x="52" y="557"/>
                      <a:pt x="287" y="533"/>
                      <a:pt x="649" y="533"/>
                    </a:cubicBezTo>
                    <a:cubicBezTo>
                      <a:pt x="662" y="533"/>
                      <a:pt x="676" y="533"/>
                      <a:pt x="690" y="533"/>
                    </a:cubicBezTo>
                    <a:cubicBezTo>
                      <a:pt x="698" y="533"/>
                      <a:pt x="706" y="533"/>
                      <a:pt x="714" y="533"/>
                    </a:cubicBezTo>
                    <a:cubicBezTo>
                      <a:pt x="823" y="533"/>
                      <a:pt x="942" y="536"/>
                      <a:pt x="1069" y="539"/>
                    </a:cubicBezTo>
                    <a:cubicBezTo>
                      <a:pt x="1218" y="543"/>
                      <a:pt x="1369" y="548"/>
                      <a:pt x="1525" y="553"/>
                    </a:cubicBezTo>
                    <a:cubicBezTo>
                      <a:pt x="1702" y="558"/>
                      <a:pt x="1887" y="562"/>
                      <a:pt x="2073" y="563"/>
                    </a:cubicBezTo>
                    <a:cubicBezTo>
                      <a:pt x="2142" y="562"/>
                      <a:pt x="2212" y="561"/>
                      <a:pt x="2281" y="558"/>
                    </a:cubicBezTo>
                    <a:cubicBezTo>
                      <a:pt x="2339" y="556"/>
                      <a:pt x="2397" y="554"/>
                      <a:pt x="2456" y="550"/>
                    </a:cubicBezTo>
                    <a:cubicBezTo>
                      <a:pt x="2500" y="547"/>
                      <a:pt x="2500" y="547"/>
                      <a:pt x="2500" y="547"/>
                    </a:cubicBezTo>
                    <a:cubicBezTo>
                      <a:pt x="2503" y="547"/>
                      <a:pt x="2503" y="547"/>
                      <a:pt x="2503" y="547"/>
                    </a:cubicBezTo>
                    <a:cubicBezTo>
                      <a:pt x="2504" y="547"/>
                      <a:pt x="2504" y="547"/>
                      <a:pt x="2504" y="547"/>
                    </a:cubicBezTo>
                    <a:cubicBezTo>
                      <a:pt x="2505" y="526"/>
                      <a:pt x="2506" y="518"/>
                      <a:pt x="2506" y="518"/>
                    </a:cubicBezTo>
                    <a:cubicBezTo>
                      <a:pt x="2506" y="518"/>
                      <a:pt x="2505" y="521"/>
                      <a:pt x="2505" y="525"/>
                    </a:cubicBezTo>
                    <a:cubicBezTo>
                      <a:pt x="2506" y="520"/>
                      <a:pt x="2506" y="518"/>
                      <a:pt x="2506" y="518"/>
                    </a:cubicBezTo>
                    <a:cubicBezTo>
                      <a:pt x="2506" y="518"/>
                      <a:pt x="2506" y="518"/>
                      <a:pt x="2506" y="518"/>
                    </a:cubicBezTo>
                    <a:cubicBezTo>
                      <a:pt x="2506" y="518"/>
                      <a:pt x="2506" y="518"/>
                      <a:pt x="2506" y="518"/>
                    </a:cubicBezTo>
                    <a:cubicBezTo>
                      <a:pt x="2506" y="519"/>
                      <a:pt x="2504" y="550"/>
                      <a:pt x="2503" y="566"/>
                    </a:cubicBezTo>
                    <a:cubicBezTo>
                      <a:pt x="2504" y="556"/>
                      <a:pt x="2505" y="538"/>
                      <a:pt x="2506" y="508"/>
                    </a:cubicBezTo>
                    <a:cubicBezTo>
                      <a:pt x="2506" y="508"/>
                      <a:pt x="2506" y="508"/>
                      <a:pt x="2506" y="508"/>
                    </a:cubicBezTo>
                    <a:cubicBezTo>
                      <a:pt x="2506" y="507"/>
                      <a:pt x="2506" y="507"/>
                      <a:pt x="2507" y="506"/>
                    </a:cubicBezTo>
                    <a:cubicBezTo>
                      <a:pt x="2456" y="509"/>
                      <a:pt x="2406" y="512"/>
                      <a:pt x="2356" y="515"/>
                    </a:cubicBezTo>
                    <a:cubicBezTo>
                      <a:pt x="2157" y="523"/>
                      <a:pt x="1960" y="527"/>
                      <a:pt x="1772" y="527"/>
                    </a:cubicBezTo>
                    <a:cubicBezTo>
                      <a:pt x="1476" y="527"/>
                      <a:pt x="1201" y="517"/>
                      <a:pt x="966" y="502"/>
                    </a:cubicBezTo>
                    <a:cubicBezTo>
                      <a:pt x="890" y="496"/>
                      <a:pt x="816" y="491"/>
                      <a:pt x="744" y="485"/>
                    </a:cubicBezTo>
                    <a:cubicBezTo>
                      <a:pt x="600" y="484"/>
                      <a:pt x="450" y="479"/>
                      <a:pt x="287" y="470"/>
                    </a:cubicBezTo>
                    <a:moveTo>
                      <a:pt x="2726" y="416"/>
                    </a:moveTo>
                    <a:cubicBezTo>
                      <a:pt x="2726" y="419"/>
                      <a:pt x="2726" y="422"/>
                      <a:pt x="2727" y="426"/>
                    </a:cubicBezTo>
                    <a:cubicBezTo>
                      <a:pt x="2727" y="425"/>
                      <a:pt x="2727" y="423"/>
                      <a:pt x="2726" y="422"/>
                    </a:cubicBezTo>
                    <a:cubicBezTo>
                      <a:pt x="2726" y="419"/>
                      <a:pt x="2726" y="417"/>
                      <a:pt x="2727" y="416"/>
                    </a:cubicBezTo>
                    <a:cubicBezTo>
                      <a:pt x="2726" y="416"/>
                      <a:pt x="2726" y="416"/>
                      <a:pt x="2726" y="416"/>
                    </a:cubicBezTo>
                    <a:moveTo>
                      <a:pt x="2719" y="401"/>
                    </a:moveTo>
                    <a:cubicBezTo>
                      <a:pt x="2719" y="401"/>
                      <a:pt x="2719" y="401"/>
                      <a:pt x="2719" y="401"/>
                    </a:cubicBezTo>
                    <a:cubicBezTo>
                      <a:pt x="2720" y="407"/>
                      <a:pt x="2720" y="414"/>
                      <a:pt x="2720" y="421"/>
                    </a:cubicBezTo>
                    <a:cubicBezTo>
                      <a:pt x="2721" y="421"/>
                      <a:pt x="2722" y="422"/>
                      <a:pt x="2723" y="422"/>
                    </a:cubicBezTo>
                    <a:cubicBezTo>
                      <a:pt x="2725" y="422"/>
                      <a:pt x="2725" y="422"/>
                      <a:pt x="2725" y="422"/>
                    </a:cubicBezTo>
                    <a:cubicBezTo>
                      <a:pt x="2726" y="422"/>
                      <a:pt x="2726" y="422"/>
                      <a:pt x="2726" y="422"/>
                    </a:cubicBezTo>
                    <a:cubicBezTo>
                      <a:pt x="2726" y="420"/>
                      <a:pt x="2726" y="418"/>
                      <a:pt x="2726" y="416"/>
                    </a:cubicBezTo>
                    <a:cubicBezTo>
                      <a:pt x="2725" y="416"/>
                      <a:pt x="2725" y="416"/>
                      <a:pt x="2725" y="416"/>
                    </a:cubicBezTo>
                    <a:cubicBezTo>
                      <a:pt x="2721" y="416"/>
                      <a:pt x="2721" y="416"/>
                      <a:pt x="2721" y="416"/>
                    </a:cubicBezTo>
                    <a:cubicBezTo>
                      <a:pt x="2720" y="415"/>
                      <a:pt x="2720" y="415"/>
                      <a:pt x="2720" y="415"/>
                    </a:cubicBezTo>
                    <a:cubicBezTo>
                      <a:pt x="2720" y="405"/>
                      <a:pt x="2720" y="401"/>
                      <a:pt x="2719" y="401"/>
                    </a:cubicBezTo>
                    <a:moveTo>
                      <a:pt x="2727" y="399"/>
                    </a:moveTo>
                    <a:cubicBezTo>
                      <a:pt x="2727" y="399"/>
                      <a:pt x="2727" y="404"/>
                      <a:pt x="2727" y="416"/>
                    </a:cubicBezTo>
                    <a:cubicBezTo>
                      <a:pt x="2727" y="416"/>
                      <a:pt x="2727" y="416"/>
                      <a:pt x="2727" y="416"/>
                    </a:cubicBezTo>
                    <a:cubicBezTo>
                      <a:pt x="2727" y="417"/>
                      <a:pt x="2727" y="433"/>
                      <a:pt x="2727" y="488"/>
                    </a:cubicBezTo>
                    <a:cubicBezTo>
                      <a:pt x="2727" y="488"/>
                      <a:pt x="2727" y="488"/>
                      <a:pt x="2727" y="488"/>
                    </a:cubicBezTo>
                    <a:cubicBezTo>
                      <a:pt x="2727" y="489"/>
                      <a:pt x="2727" y="489"/>
                      <a:pt x="2727" y="489"/>
                    </a:cubicBezTo>
                    <a:cubicBezTo>
                      <a:pt x="2727" y="489"/>
                      <a:pt x="2727" y="489"/>
                      <a:pt x="2727" y="488"/>
                    </a:cubicBezTo>
                    <a:cubicBezTo>
                      <a:pt x="2722" y="488"/>
                      <a:pt x="2722" y="488"/>
                      <a:pt x="2722" y="488"/>
                    </a:cubicBezTo>
                    <a:cubicBezTo>
                      <a:pt x="2722" y="488"/>
                      <a:pt x="2722" y="488"/>
                      <a:pt x="2722" y="488"/>
                    </a:cubicBezTo>
                    <a:cubicBezTo>
                      <a:pt x="2722" y="492"/>
                      <a:pt x="2722" y="494"/>
                      <a:pt x="2722" y="494"/>
                    </a:cubicBezTo>
                    <a:cubicBezTo>
                      <a:pt x="2721" y="494"/>
                      <a:pt x="2721" y="493"/>
                      <a:pt x="2721" y="489"/>
                    </a:cubicBezTo>
                    <a:cubicBezTo>
                      <a:pt x="2720" y="489"/>
                      <a:pt x="2720" y="489"/>
                      <a:pt x="2720" y="489"/>
                    </a:cubicBezTo>
                    <a:cubicBezTo>
                      <a:pt x="2720" y="494"/>
                      <a:pt x="2720" y="499"/>
                      <a:pt x="2720" y="501"/>
                    </a:cubicBezTo>
                    <a:cubicBezTo>
                      <a:pt x="2721" y="501"/>
                      <a:pt x="2721" y="501"/>
                      <a:pt x="2721" y="501"/>
                    </a:cubicBezTo>
                    <a:cubicBezTo>
                      <a:pt x="2721" y="499"/>
                      <a:pt x="2720" y="497"/>
                      <a:pt x="2720" y="495"/>
                    </a:cubicBezTo>
                    <a:cubicBezTo>
                      <a:pt x="2726" y="494"/>
                      <a:pt x="2726" y="494"/>
                      <a:pt x="2726" y="494"/>
                    </a:cubicBezTo>
                    <a:cubicBezTo>
                      <a:pt x="2727" y="494"/>
                      <a:pt x="2727" y="494"/>
                      <a:pt x="2727" y="494"/>
                    </a:cubicBezTo>
                    <a:cubicBezTo>
                      <a:pt x="2728" y="494"/>
                      <a:pt x="2728" y="494"/>
                      <a:pt x="2728" y="494"/>
                    </a:cubicBezTo>
                    <a:cubicBezTo>
                      <a:pt x="2728" y="495"/>
                      <a:pt x="2728" y="495"/>
                      <a:pt x="2728" y="495"/>
                    </a:cubicBezTo>
                    <a:cubicBezTo>
                      <a:pt x="2728" y="495"/>
                      <a:pt x="2728" y="471"/>
                      <a:pt x="2727" y="447"/>
                    </a:cubicBezTo>
                    <a:cubicBezTo>
                      <a:pt x="2727" y="423"/>
                      <a:pt x="2727" y="399"/>
                      <a:pt x="2727" y="399"/>
                    </a:cubicBezTo>
                    <a:moveTo>
                      <a:pt x="2512" y="398"/>
                    </a:moveTo>
                    <a:cubicBezTo>
                      <a:pt x="2512" y="398"/>
                      <a:pt x="2512" y="399"/>
                      <a:pt x="2512" y="399"/>
                    </a:cubicBezTo>
                    <a:cubicBezTo>
                      <a:pt x="2514" y="399"/>
                      <a:pt x="2516" y="399"/>
                      <a:pt x="2517" y="400"/>
                    </a:cubicBezTo>
                    <a:cubicBezTo>
                      <a:pt x="2546" y="402"/>
                      <a:pt x="2581" y="406"/>
                      <a:pt x="2622" y="410"/>
                    </a:cubicBezTo>
                    <a:cubicBezTo>
                      <a:pt x="2633" y="412"/>
                      <a:pt x="2645" y="413"/>
                      <a:pt x="2657" y="414"/>
                    </a:cubicBezTo>
                    <a:cubicBezTo>
                      <a:pt x="2666" y="414"/>
                      <a:pt x="2675" y="413"/>
                      <a:pt x="2684" y="412"/>
                    </a:cubicBezTo>
                    <a:cubicBezTo>
                      <a:pt x="2677" y="411"/>
                      <a:pt x="2677" y="411"/>
                      <a:pt x="2677" y="411"/>
                    </a:cubicBezTo>
                    <a:cubicBezTo>
                      <a:pt x="2658" y="410"/>
                      <a:pt x="2639" y="408"/>
                      <a:pt x="2620" y="406"/>
                    </a:cubicBezTo>
                    <a:cubicBezTo>
                      <a:pt x="2583" y="403"/>
                      <a:pt x="2548" y="400"/>
                      <a:pt x="2512" y="398"/>
                    </a:cubicBezTo>
                    <a:moveTo>
                      <a:pt x="22" y="396"/>
                    </a:moveTo>
                    <a:cubicBezTo>
                      <a:pt x="6" y="396"/>
                      <a:pt x="0" y="397"/>
                      <a:pt x="10" y="398"/>
                    </a:cubicBezTo>
                    <a:cubicBezTo>
                      <a:pt x="14" y="399"/>
                      <a:pt x="18" y="400"/>
                      <a:pt x="22" y="401"/>
                    </a:cubicBezTo>
                    <a:cubicBezTo>
                      <a:pt x="22" y="400"/>
                      <a:pt x="22" y="399"/>
                      <a:pt x="22" y="398"/>
                    </a:cubicBezTo>
                    <a:cubicBezTo>
                      <a:pt x="18" y="397"/>
                      <a:pt x="18" y="397"/>
                      <a:pt x="22" y="396"/>
                    </a:cubicBezTo>
                    <a:cubicBezTo>
                      <a:pt x="22" y="396"/>
                      <a:pt x="22" y="396"/>
                      <a:pt x="22" y="396"/>
                    </a:cubicBezTo>
                    <a:moveTo>
                      <a:pt x="1991" y="375"/>
                    </a:moveTo>
                    <a:cubicBezTo>
                      <a:pt x="1985" y="375"/>
                      <a:pt x="1978" y="375"/>
                      <a:pt x="1972" y="375"/>
                    </a:cubicBezTo>
                    <a:cubicBezTo>
                      <a:pt x="1996" y="375"/>
                      <a:pt x="2019" y="376"/>
                      <a:pt x="2041" y="376"/>
                    </a:cubicBezTo>
                    <a:cubicBezTo>
                      <a:pt x="2032" y="376"/>
                      <a:pt x="2022" y="375"/>
                      <a:pt x="2013" y="375"/>
                    </a:cubicBezTo>
                    <a:cubicBezTo>
                      <a:pt x="2006" y="375"/>
                      <a:pt x="1998" y="375"/>
                      <a:pt x="1991" y="375"/>
                    </a:cubicBezTo>
                    <a:moveTo>
                      <a:pt x="22" y="356"/>
                    </a:moveTo>
                    <a:cubicBezTo>
                      <a:pt x="22" y="356"/>
                      <a:pt x="22" y="363"/>
                      <a:pt x="22" y="372"/>
                    </a:cubicBezTo>
                    <a:cubicBezTo>
                      <a:pt x="22" y="372"/>
                      <a:pt x="22" y="373"/>
                      <a:pt x="22" y="373"/>
                    </a:cubicBezTo>
                    <a:cubicBezTo>
                      <a:pt x="22" y="373"/>
                      <a:pt x="22" y="373"/>
                      <a:pt x="22" y="373"/>
                    </a:cubicBezTo>
                    <a:cubicBezTo>
                      <a:pt x="22" y="361"/>
                      <a:pt x="22" y="356"/>
                      <a:pt x="22" y="356"/>
                    </a:cubicBezTo>
                    <a:moveTo>
                      <a:pt x="95" y="329"/>
                    </a:moveTo>
                    <a:cubicBezTo>
                      <a:pt x="95" y="330"/>
                      <a:pt x="95" y="332"/>
                      <a:pt x="95" y="332"/>
                    </a:cubicBezTo>
                    <a:cubicBezTo>
                      <a:pt x="95" y="333"/>
                      <a:pt x="95" y="333"/>
                      <a:pt x="95" y="333"/>
                    </a:cubicBezTo>
                    <a:cubicBezTo>
                      <a:pt x="98" y="333"/>
                      <a:pt x="98" y="333"/>
                      <a:pt x="98" y="333"/>
                    </a:cubicBezTo>
                    <a:cubicBezTo>
                      <a:pt x="98" y="333"/>
                      <a:pt x="98" y="333"/>
                      <a:pt x="98" y="333"/>
                    </a:cubicBezTo>
                    <a:cubicBezTo>
                      <a:pt x="98" y="331"/>
                      <a:pt x="98" y="330"/>
                      <a:pt x="98" y="329"/>
                    </a:cubicBezTo>
                    <a:cubicBezTo>
                      <a:pt x="95" y="329"/>
                      <a:pt x="95" y="329"/>
                      <a:pt x="95" y="329"/>
                    </a:cubicBezTo>
                    <a:moveTo>
                      <a:pt x="94" y="297"/>
                    </a:moveTo>
                    <a:cubicBezTo>
                      <a:pt x="94" y="297"/>
                      <a:pt x="94" y="308"/>
                      <a:pt x="94" y="319"/>
                    </a:cubicBezTo>
                    <a:cubicBezTo>
                      <a:pt x="94" y="329"/>
                      <a:pt x="94" y="340"/>
                      <a:pt x="94" y="340"/>
                    </a:cubicBezTo>
                    <a:cubicBezTo>
                      <a:pt x="94" y="340"/>
                      <a:pt x="94" y="338"/>
                      <a:pt x="94" y="333"/>
                    </a:cubicBezTo>
                    <a:cubicBezTo>
                      <a:pt x="94" y="330"/>
                      <a:pt x="94" y="324"/>
                      <a:pt x="94" y="318"/>
                    </a:cubicBezTo>
                    <a:cubicBezTo>
                      <a:pt x="94" y="309"/>
                      <a:pt x="94" y="301"/>
                      <a:pt x="94" y="301"/>
                    </a:cubicBezTo>
                    <a:cubicBezTo>
                      <a:pt x="94" y="301"/>
                      <a:pt x="95" y="301"/>
                      <a:pt x="95" y="301"/>
                    </a:cubicBezTo>
                    <a:cubicBezTo>
                      <a:pt x="96" y="301"/>
                      <a:pt x="96" y="301"/>
                      <a:pt x="96" y="301"/>
                    </a:cubicBezTo>
                    <a:cubicBezTo>
                      <a:pt x="98" y="301"/>
                      <a:pt x="98" y="301"/>
                      <a:pt x="98" y="301"/>
                    </a:cubicBezTo>
                    <a:cubicBezTo>
                      <a:pt x="98" y="300"/>
                      <a:pt x="98" y="299"/>
                      <a:pt x="98" y="297"/>
                    </a:cubicBezTo>
                    <a:cubicBezTo>
                      <a:pt x="94" y="298"/>
                      <a:pt x="94" y="298"/>
                      <a:pt x="94" y="298"/>
                    </a:cubicBezTo>
                    <a:cubicBezTo>
                      <a:pt x="94" y="297"/>
                      <a:pt x="94" y="297"/>
                      <a:pt x="94" y="297"/>
                    </a:cubicBezTo>
                    <a:moveTo>
                      <a:pt x="2308" y="278"/>
                    </a:moveTo>
                    <a:cubicBezTo>
                      <a:pt x="2307" y="278"/>
                      <a:pt x="2307" y="278"/>
                      <a:pt x="2307" y="278"/>
                    </a:cubicBezTo>
                    <a:cubicBezTo>
                      <a:pt x="2307" y="279"/>
                      <a:pt x="2307" y="280"/>
                      <a:pt x="2307" y="281"/>
                    </a:cubicBezTo>
                    <a:cubicBezTo>
                      <a:pt x="2308" y="281"/>
                      <a:pt x="2308" y="281"/>
                      <a:pt x="2308" y="281"/>
                    </a:cubicBezTo>
                    <a:cubicBezTo>
                      <a:pt x="2308" y="281"/>
                      <a:pt x="2308" y="281"/>
                      <a:pt x="2308" y="281"/>
                    </a:cubicBezTo>
                    <a:cubicBezTo>
                      <a:pt x="2308" y="280"/>
                      <a:pt x="2308" y="279"/>
                      <a:pt x="2308" y="278"/>
                    </a:cubicBezTo>
                    <a:moveTo>
                      <a:pt x="103" y="253"/>
                    </a:moveTo>
                    <a:cubicBezTo>
                      <a:pt x="103" y="254"/>
                      <a:pt x="103" y="254"/>
                      <a:pt x="103" y="255"/>
                    </a:cubicBezTo>
                    <a:cubicBezTo>
                      <a:pt x="116" y="254"/>
                      <a:pt x="116" y="254"/>
                      <a:pt x="116" y="254"/>
                    </a:cubicBezTo>
                    <a:cubicBezTo>
                      <a:pt x="105" y="253"/>
                      <a:pt x="105" y="253"/>
                      <a:pt x="105" y="253"/>
                    </a:cubicBezTo>
                    <a:cubicBezTo>
                      <a:pt x="103" y="253"/>
                      <a:pt x="103" y="253"/>
                      <a:pt x="103" y="253"/>
                    </a:cubicBezTo>
                    <a:moveTo>
                      <a:pt x="40" y="236"/>
                    </a:moveTo>
                    <a:cubicBezTo>
                      <a:pt x="40" y="236"/>
                      <a:pt x="40" y="260"/>
                      <a:pt x="39" y="338"/>
                    </a:cubicBezTo>
                    <a:cubicBezTo>
                      <a:pt x="41" y="338"/>
                      <a:pt x="41" y="338"/>
                      <a:pt x="41" y="338"/>
                    </a:cubicBezTo>
                    <a:cubicBezTo>
                      <a:pt x="58" y="340"/>
                      <a:pt x="75" y="342"/>
                      <a:pt x="92" y="343"/>
                    </a:cubicBezTo>
                    <a:cubicBezTo>
                      <a:pt x="92" y="338"/>
                      <a:pt x="92" y="333"/>
                      <a:pt x="92" y="327"/>
                    </a:cubicBezTo>
                    <a:cubicBezTo>
                      <a:pt x="92" y="290"/>
                      <a:pt x="92" y="253"/>
                      <a:pt x="92" y="253"/>
                    </a:cubicBezTo>
                    <a:cubicBezTo>
                      <a:pt x="92" y="253"/>
                      <a:pt x="92" y="254"/>
                      <a:pt x="92" y="255"/>
                    </a:cubicBezTo>
                    <a:cubicBezTo>
                      <a:pt x="92" y="255"/>
                      <a:pt x="92" y="255"/>
                      <a:pt x="92" y="255"/>
                    </a:cubicBezTo>
                    <a:cubicBezTo>
                      <a:pt x="92" y="250"/>
                      <a:pt x="92" y="245"/>
                      <a:pt x="92" y="245"/>
                    </a:cubicBezTo>
                    <a:cubicBezTo>
                      <a:pt x="92" y="245"/>
                      <a:pt x="92" y="250"/>
                      <a:pt x="92" y="268"/>
                    </a:cubicBezTo>
                    <a:cubicBezTo>
                      <a:pt x="91" y="268"/>
                      <a:pt x="90" y="267"/>
                      <a:pt x="89" y="267"/>
                    </a:cubicBezTo>
                    <a:cubicBezTo>
                      <a:pt x="58" y="265"/>
                      <a:pt x="58" y="265"/>
                      <a:pt x="58" y="265"/>
                    </a:cubicBezTo>
                    <a:cubicBezTo>
                      <a:pt x="43" y="264"/>
                      <a:pt x="43" y="264"/>
                      <a:pt x="43" y="264"/>
                    </a:cubicBezTo>
                    <a:cubicBezTo>
                      <a:pt x="41" y="263"/>
                      <a:pt x="41" y="263"/>
                      <a:pt x="41" y="263"/>
                    </a:cubicBezTo>
                    <a:cubicBezTo>
                      <a:pt x="40" y="263"/>
                      <a:pt x="40" y="263"/>
                      <a:pt x="40" y="263"/>
                    </a:cubicBezTo>
                    <a:cubicBezTo>
                      <a:pt x="40" y="283"/>
                      <a:pt x="40" y="290"/>
                      <a:pt x="40" y="290"/>
                    </a:cubicBezTo>
                    <a:cubicBezTo>
                      <a:pt x="40" y="290"/>
                      <a:pt x="40" y="277"/>
                      <a:pt x="40" y="263"/>
                    </a:cubicBezTo>
                    <a:cubicBezTo>
                      <a:pt x="40" y="250"/>
                      <a:pt x="41" y="236"/>
                      <a:pt x="40" y="236"/>
                    </a:cubicBezTo>
                    <a:moveTo>
                      <a:pt x="2520" y="235"/>
                    </a:moveTo>
                    <a:cubicBezTo>
                      <a:pt x="2519" y="253"/>
                      <a:pt x="2518" y="275"/>
                      <a:pt x="2517" y="302"/>
                    </a:cubicBezTo>
                    <a:cubicBezTo>
                      <a:pt x="2513" y="302"/>
                      <a:pt x="2513" y="302"/>
                      <a:pt x="2513" y="302"/>
                    </a:cubicBezTo>
                    <a:cubicBezTo>
                      <a:pt x="2513" y="301"/>
                      <a:pt x="2513" y="301"/>
                      <a:pt x="2513" y="301"/>
                    </a:cubicBezTo>
                    <a:cubicBezTo>
                      <a:pt x="2511" y="338"/>
                      <a:pt x="2509" y="364"/>
                      <a:pt x="2509" y="364"/>
                    </a:cubicBezTo>
                    <a:cubicBezTo>
                      <a:pt x="2509" y="364"/>
                      <a:pt x="2509" y="363"/>
                      <a:pt x="2510" y="361"/>
                    </a:cubicBezTo>
                    <a:cubicBezTo>
                      <a:pt x="2509" y="360"/>
                      <a:pt x="2509" y="360"/>
                      <a:pt x="2509" y="360"/>
                    </a:cubicBezTo>
                    <a:cubicBezTo>
                      <a:pt x="2506" y="360"/>
                      <a:pt x="2506" y="360"/>
                      <a:pt x="2506" y="360"/>
                    </a:cubicBezTo>
                    <a:cubicBezTo>
                      <a:pt x="2506" y="364"/>
                      <a:pt x="2506" y="367"/>
                      <a:pt x="2505" y="371"/>
                    </a:cubicBezTo>
                    <a:cubicBezTo>
                      <a:pt x="2505" y="380"/>
                      <a:pt x="2504" y="389"/>
                      <a:pt x="2504" y="398"/>
                    </a:cubicBezTo>
                    <a:cubicBezTo>
                      <a:pt x="2507" y="399"/>
                      <a:pt x="2509" y="399"/>
                      <a:pt x="2512" y="399"/>
                    </a:cubicBezTo>
                    <a:cubicBezTo>
                      <a:pt x="2512" y="399"/>
                      <a:pt x="2512" y="398"/>
                      <a:pt x="2512" y="398"/>
                    </a:cubicBezTo>
                    <a:cubicBezTo>
                      <a:pt x="2512" y="398"/>
                      <a:pt x="2512" y="398"/>
                      <a:pt x="2512" y="398"/>
                    </a:cubicBezTo>
                    <a:cubicBezTo>
                      <a:pt x="2513" y="386"/>
                      <a:pt x="2514" y="375"/>
                      <a:pt x="2514" y="362"/>
                    </a:cubicBezTo>
                    <a:cubicBezTo>
                      <a:pt x="2514" y="362"/>
                      <a:pt x="2514" y="362"/>
                      <a:pt x="2514" y="362"/>
                    </a:cubicBezTo>
                    <a:cubicBezTo>
                      <a:pt x="2516" y="326"/>
                      <a:pt x="2519" y="284"/>
                      <a:pt x="2521" y="235"/>
                    </a:cubicBezTo>
                    <a:cubicBezTo>
                      <a:pt x="2521" y="235"/>
                      <a:pt x="2521" y="235"/>
                      <a:pt x="2521" y="235"/>
                    </a:cubicBezTo>
                    <a:cubicBezTo>
                      <a:pt x="2520" y="235"/>
                      <a:pt x="2520" y="235"/>
                      <a:pt x="2520" y="235"/>
                    </a:cubicBezTo>
                    <a:moveTo>
                      <a:pt x="2308" y="228"/>
                    </a:moveTo>
                    <a:cubicBezTo>
                      <a:pt x="2307" y="240"/>
                      <a:pt x="2307" y="250"/>
                      <a:pt x="2307" y="260"/>
                    </a:cubicBezTo>
                    <a:cubicBezTo>
                      <a:pt x="2307" y="260"/>
                      <a:pt x="2308" y="260"/>
                      <a:pt x="2308" y="260"/>
                    </a:cubicBezTo>
                    <a:cubicBezTo>
                      <a:pt x="2308" y="250"/>
                      <a:pt x="2308" y="240"/>
                      <a:pt x="2308" y="228"/>
                    </a:cubicBezTo>
                    <a:cubicBezTo>
                      <a:pt x="2308" y="228"/>
                      <a:pt x="2308" y="228"/>
                      <a:pt x="2308" y="228"/>
                    </a:cubicBezTo>
                    <a:cubicBezTo>
                      <a:pt x="2308" y="228"/>
                      <a:pt x="2308" y="228"/>
                      <a:pt x="2308" y="228"/>
                    </a:cubicBezTo>
                    <a:moveTo>
                      <a:pt x="1981" y="206"/>
                    </a:moveTo>
                    <a:cubicBezTo>
                      <a:pt x="1981" y="206"/>
                      <a:pt x="1981" y="206"/>
                      <a:pt x="1981" y="206"/>
                    </a:cubicBezTo>
                    <a:cubicBezTo>
                      <a:pt x="1981" y="206"/>
                      <a:pt x="1981" y="206"/>
                      <a:pt x="1981" y="206"/>
                    </a:cubicBezTo>
                    <a:cubicBezTo>
                      <a:pt x="1981" y="206"/>
                      <a:pt x="1981" y="206"/>
                      <a:pt x="1981" y="206"/>
                    </a:cubicBezTo>
                    <a:cubicBezTo>
                      <a:pt x="1981" y="206"/>
                      <a:pt x="1981" y="206"/>
                      <a:pt x="1981" y="206"/>
                    </a:cubicBezTo>
                    <a:cubicBezTo>
                      <a:pt x="1981" y="206"/>
                      <a:pt x="1981" y="206"/>
                      <a:pt x="1981" y="206"/>
                    </a:cubicBezTo>
                    <a:moveTo>
                      <a:pt x="2314" y="202"/>
                    </a:moveTo>
                    <a:cubicBezTo>
                      <a:pt x="2314" y="209"/>
                      <a:pt x="2314" y="226"/>
                      <a:pt x="2314" y="261"/>
                    </a:cubicBezTo>
                    <a:cubicBezTo>
                      <a:pt x="2352" y="266"/>
                      <a:pt x="2391" y="272"/>
                      <a:pt x="2432" y="279"/>
                    </a:cubicBezTo>
                    <a:cubicBezTo>
                      <a:pt x="2444" y="281"/>
                      <a:pt x="2457" y="284"/>
                      <a:pt x="2470" y="286"/>
                    </a:cubicBezTo>
                    <a:cubicBezTo>
                      <a:pt x="2490" y="290"/>
                      <a:pt x="2490" y="290"/>
                      <a:pt x="2490" y="290"/>
                    </a:cubicBezTo>
                    <a:cubicBezTo>
                      <a:pt x="2500" y="292"/>
                      <a:pt x="2500" y="292"/>
                      <a:pt x="2500" y="292"/>
                    </a:cubicBezTo>
                    <a:cubicBezTo>
                      <a:pt x="2505" y="293"/>
                      <a:pt x="2505" y="293"/>
                      <a:pt x="2505" y="293"/>
                    </a:cubicBezTo>
                    <a:cubicBezTo>
                      <a:pt x="2507" y="294"/>
                      <a:pt x="2507" y="294"/>
                      <a:pt x="2507" y="294"/>
                    </a:cubicBezTo>
                    <a:cubicBezTo>
                      <a:pt x="2509" y="294"/>
                      <a:pt x="2509" y="294"/>
                      <a:pt x="2509" y="294"/>
                    </a:cubicBezTo>
                    <a:cubicBezTo>
                      <a:pt x="2509" y="294"/>
                      <a:pt x="2509" y="294"/>
                      <a:pt x="2509" y="294"/>
                    </a:cubicBezTo>
                    <a:cubicBezTo>
                      <a:pt x="2511" y="264"/>
                      <a:pt x="2512" y="251"/>
                      <a:pt x="2512" y="251"/>
                    </a:cubicBezTo>
                    <a:cubicBezTo>
                      <a:pt x="2512" y="251"/>
                      <a:pt x="2511" y="272"/>
                      <a:pt x="2509" y="301"/>
                    </a:cubicBezTo>
                    <a:cubicBezTo>
                      <a:pt x="2513" y="301"/>
                      <a:pt x="2513" y="301"/>
                      <a:pt x="2513" y="301"/>
                    </a:cubicBezTo>
                    <a:cubicBezTo>
                      <a:pt x="2514" y="281"/>
                      <a:pt x="2515" y="258"/>
                      <a:pt x="2516" y="234"/>
                    </a:cubicBezTo>
                    <a:cubicBezTo>
                      <a:pt x="2514" y="234"/>
                      <a:pt x="2514" y="234"/>
                      <a:pt x="2514" y="234"/>
                    </a:cubicBezTo>
                    <a:cubicBezTo>
                      <a:pt x="2502" y="231"/>
                      <a:pt x="2502" y="231"/>
                      <a:pt x="2502" y="231"/>
                    </a:cubicBezTo>
                    <a:cubicBezTo>
                      <a:pt x="2478" y="227"/>
                      <a:pt x="2478" y="227"/>
                      <a:pt x="2478" y="227"/>
                    </a:cubicBezTo>
                    <a:cubicBezTo>
                      <a:pt x="2462" y="224"/>
                      <a:pt x="2447" y="221"/>
                      <a:pt x="2431" y="218"/>
                    </a:cubicBezTo>
                    <a:cubicBezTo>
                      <a:pt x="2392" y="212"/>
                      <a:pt x="2353" y="206"/>
                      <a:pt x="2314" y="202"/>
                    </a:cubicBezTo>
                    <a:moveTo>
                      <a:pt x="2307" y="201"/>
                    </a:moveTo>
                    <a:cubicBezTo>
                      <a:pt x="2307" y="204"/>
                      <a:pt x="2307" y="207"/>
                      <a:pt x="2307" y="210"/>
                    </a:cubicBezTo>
                    <a:cubicBezTo>
                      <a:pt x="2308" y="210"/>
                      <a:pt x="2308" y="210"/>
                      <a:pt x="2308" y="210"/>
                    </a:cubicBezTo>
                    <a:cubicBezTo>
                      <a:pt x="2308" y="210"/>
                      <a:pt x="2308" y="211"/>
                      <a:pt x="2308" y="211"/>
                    </a:cubicBezTo>
                    <a:cubicBezTo>
                      <a:pt x="2310" y="211"/>
                      <a:pt x="2310" y="211"/>
                      <a:pt x="2310" y="211"/>
                    </a:cubicBezTo>
                    <a:cubicBezTo>
                      <a:pt x="2313" y="212"/>
                      <a:pt x="2313" y="212"/>
                      <a:pt x="2313" y="212"/>
                    </a:cubicBezTo>
                    <a:cubicBezTo>
                      <a:pt x="2313" y="221"/>
                      <a:pt x="2313" y="225"/>
                      <a:pt x="2313" y="225"/>
                    </a:cubicBezTo>
                    <a:cubicBezTo>
                      <a:pt x="2313" y="225"/>
                      <a:pt x="2313" y="218"/>
                      <a:pt x="2314" y="211"/>
                    </a:cubicBezTo>
                    <a:cubicBezTo>
                      <a:pt x="2314" y="208"/>
                      <a:pt x="2314" y="204"/>
                      <a:pt x="2314" y="202"/>
                    </a:cubicBezTo>
                    <a:cubicBezTo>
                      <a:pt x="2312" y="201"/>
                      <a:pt x="2309" y="201"/>
                      <a:pt x="2307" y="201"/>
                    </a:cubicBezTo>
                    <a:moveTo>
                      <a:pt x="1744" y="197"/>
                    </a:moveTo>
                    <a:cubicBezTo>
                      <a:pt x="1612" y="200"/>
                      <a:pt x="1505" y="202"/>
                      <a:pt x="1437" y="203"/>
                    </a:cubicBezTo>
                    <a:cubicBezTo>
                      <a:pt x="1505" y="204"/>
                      <a:pt x="1570" y="206"/>
                      <a:pt x="1631" y="208"/>
                    </a:cubicBezTo>
                    <a:cubicBezTo>
                      <a:pt x="1661" y="208"/>
                      <a:pt x="1690" y="207"/>
                      <a:pt x="1720" y="207"/>
                    </a:cubicBezTo>
                    <a:cubicBezTo>
                      <a:pt x="1774" y="206"/>
                      <a:pt x="1829" y="206"/>
                      <a:pt x="1884" y="206"/>
                    </a:cubicBezTo>
                    <a:cubicBezTo>
                      <a:pt x="1838" y="202"/>
                      <a:pt x="1791" y="199"/>
                      <a:pt x="1744" y="197"/>
                    </a:cubicBezTo>
                    <a:moveTo>
                      <a:pt x="2002" y="190"/>
                    </a:moveTo>
                    <a:cubicBezTo>
                      <a:pt x="1996" y="190"/>
                      <a:pt x="1989" y="191"/>
                      <a:pt x="1982" y="191"/>
                    </a:cubicBezTo>
                    <a:cubicBezTo>
                      <a:pt x="1982" y="195"/>
                      <a:pt x="1982" y="197"/>
                      <a:pt x="1982" y="197"/>
                    </a:cubicBezTo>
                    <a:cubicBezTo>
                      <a:pt x="1982" y="197"/>
                      <a:pt x="1982" y="197"/>
                      <a:pt x="1982" y="195"/>
                    </a:cubicBezTo>
                    <a:cubicBezTo>
                      <a:pt x="1982" y="195"/>
                      <a:pt x="1982" y="195"/>
                      <a:pt x="1982" y="195"/>
                    </a:cubicBezTo>
                    <a:cubicBezTo>
                      <a:pt x="1981" y="195"/>
                      <a:pt x="1981" y="195"/>
                      <a:pt x="1981" y="195"/>
                    </a:cubicBezTo>
                    <a:cubicBezTo>
                      <a:pt x="1981" y="200"/>
                      <a:pt x="1981" y="204"/>
                      <a:pt x="1981" y="206"/>
                    </a:cubicBezTo>
                    <a:cubicBezTo>
                      <a:pt x="1995" y="205"/>
                      <a:pt x="2009" y="205"/>
                      <a:pt x="2024" y="204"/>
                    </a:cubicBezTo>
                    <a:cubicBezTo>
                      <a:pt x="2016" y="200"/>
                      <a:pt x="2009" y="196"/>
                      <a:pt x="2002" y="190"/>
                    </a:cubicBezTo>
                    <a:moveTo>
                      <a:pt x="2169" y="186"/>
                    </a:moveTo>
                    <a:cubicBezTo>
                      <a:pt x="2165" y="190"/>
                      <a:pt x="2160" y="194"/>
                      <a:pt x="2156" y="197"/>
                    </a:cubicBezTo>
                    <a:cubicBezTo>
                      <a:pt x="2178" y="196"/>
                      <a:pt x="2201" y="195"/>
                      <a:pt x="2224" y="194"/>
                    </a:cubicBezTo>
                    <a:cubicBezTo>
                      <a:pt x="2229" y="194"/>
                      <a:pt x="2234" y="193"/>
                      <a:pt x="2239" y="193"/>
                    </a:cubicBezTo>
                    <a:cubicBezTo>
                      <a:pt x="2215" y="190"/>
                      <a:pt x="2192" y="188"/>
                      <a:pt x="2169" y="186"/>
                    </a:cubicBezTo>
                    <a:moveTo>
                      <a:pt x="2307" y="181"/>
                    </a:moveTo>
                    <a:cubicBezTo>
                      <a:pt x="2279" y="182"/>
                      <a:pt x="2252" y="183"/>
                      <a:pt x="2225" y="184"/>
                    </a:cubicBezTo>
                    <a:cubicBezTo>
                      <a:pt x="2206" y="184"/>
                      <a:pt x="2188" y="185"/>
                      <a:pt x="2170" y="186"/>
                    </a:cubicBezTo>
                    <a:cubicBezTo>
                      <a:pt x="2169" y="186"/>
                      <a:pt x="2169" y="186"/>
                      <a:pt x="2169" y="186"/>
                    </a:cubicBezTo>
                    <a:cubicBezTo>
                      <a:pt x="2192" y="188"/>
                      <a:pt x="2215" y="190"/>
                      <a:pt x="2239" y="193"/>
                    </a:cubicBezTo>
                    <a:cubicBezTo>
                      <a:pt x="2257" y="192"/>
                      <a:pt x="2275" y="191"/>
                      <a:pt x="2293" y="190"/>
                    </a:cubicBezTo>
                    <a:cubicBezTo>
                      <a:pt x="2302" y="190"/>
                      <a:pt x="2302" y="190"/>
                      <a:pt x="2302" y="190"/>
                    </a:cubicBezTo>
                    <a:cubicBezTo>
                      <a:pt x="2307" y="189"/>
                      <a:pt x="2307" y="189"/>
                      <a:pt x="2307" y="189"/>
                    </a:cubicBezTo>
                    <a:cubicBezTo>
                      <a:pt x="2307" y="187"/>
                      <a:pt x="2307" y="184"/>
                      <a:pt x="2307" y="181"/>
                    </a:cubicBezTo>
                    <a:moveTo>
                      <a:pt x="2519" y="174"/>
                    </a:moveTo>
                    <a:cubicBezTo>
                      <a:pt x="2513" y="175"/>
                      <a:pt x="2513" y="175"/>
                      <a:pt x="2513" y="175"/>
                    </a:cubicBezTo>
                    <a:cubicBezTo>
                      <a:pt x="2486" y="175"/>
                      <a:pt x="2486" y="175"/>
                      <a:pt x="2486" y="175"/>
                    </a:cubicBezTo>
                    <a:cubicBezTo>
                      <a:pt x="2433" y="177"/>
                      <a:pt x="2433" y="177"/>
                      <a:pt x="2433" y="177"/>
                    </a:cubicBezTo>
                    <a:cubicBezTo>
                      <a:pt x="2391" y="179"/>
                      <a:pt x="2349" y="180"/>
                      <a:pt x="2307" y="181"/>
                    </a:cubicBezTo>
                    <a:cubicBezTo>
                      <a:pt x="2307" y="187"/>
                      <a:pt x="2307" y="194"/>
                      <a:pt x="2307" y="201"/>
                    </a:cubicBezTo>
                    <a:cubicBezTo>
                      <a:pt x="2309" y="201"/>
                      <a:pt x="2312" y="201"/>
                      <a:pt x="2314" y="202"/>
                    </a:cubicBezTo>
                    <a:cubicBezTo>
                      <a:pt x="2314" y="199"/>
                      <a:pt x="2314" y="198"/>
                      <a:pt x="2314" y="198"/>
                    </a:cubicBezTo>
                    <a:cubicBezTo>
                      <a:pt x="2314" y="198"/>
                      <a:pt x="2314" y="199"/>
                      <a:pt x="2314" y="202"/>
                    </a:cubicBezTo>
                    <a:cubicBezTo>
                      <a:pt x="2353" y="206"/>
                      <a:pt x="2392" y="212"/>
                      <a:pt x="2431" y="218"/>
                    </a:cubicBezTo>
                    <a:cubicBezTo>
                      <a:pt x="2447" y="221"/>
                      <a:pt x="2462" y="224"/>
                      <a:pt x="2478" y="227"/>
                    </a:cubicBezTo>
                    <a:cubicBezTo>
                      <a:pt x="2502" y="231"/>
                      <a:pt x="2502" y="231"/>
                      <a:pt x="2502" y="231"/>
                    </a:cubicBezTo>
                    <a:cubicBezTo>
                      <a:pt x="2514" y="234"/>
                      <a:pt x="2514" y="234"/>
                      <a:pt x="2514" y="234"/>
                    </a:cubicBezTo>
                    <a:cubicBezTo>
                      <a:pt x="2516" y="234"/>
                      <a:pt x="2516" y="234"/>
                      <a:pt x="2516" y="234"/>
                    </a:cubicBezTo>
                    <a:cubicBezTo>
                      <a:pt x="2516" y="227"/>
                      <a:pt x="2517" y="220"/>
                      <a:pt x="2517" y="213"/>
                    </a:cubicBezTo>
                    <a:cubicBezTo>
                      <a:pt x="2518" y="200"/>
                      <a:pt x="2518" y="187"/>
                      <a:pt x="2519" y="174"/>
                    </a:cubicBezTo>
                    <a:moveTo>
                      <a:pt x="324" y="158"/>
                    </a:moveTo>
                    <a:cubicBezTo>
                      <a:pt x="324" y="171"/>
                      <a:pt x="324" y="186"/>
                      <a:pt x="324" y="205"/>
                    </a:cubicBezTo>
                    <a:cubicBezTo>
                      <a:pt x="325" y="205"/>
                      <a:pt x="325" y="205"/>
                      <a:pt x="325" y="205"/>
                    </a:cubicBezTo>
                    <a:cubicBezTo>
                      <a:pt x="325" y="193"/>
                      <a:pt x="325" y="187"/>
                      <a:pt x="325" y="187"/>
                    </a:cubicBezTo>
                    <a:cubicBezTo>
                      <a:pt x="325" y="187"/>
                      <a:pt x="325" y="187"/>
                      <a:pt x="325" y="189"/>
                    </a:cubicBezTo>
                    <a:cubicBezTo>
                      <a:pt x="326" y="189"/>
                      <a:pt x="326" y="189"/>
                      <a:pt x="326" y="189"/>
                    </a:cubicBezTo>
                    <a:cubicBezTo>
                      <a:pt x="329" y="189"/>
                      <a:pt x="329" y="189"/>
                      <a:pt x="329" y="189"/>
                    </a:cubicBezTo>
                    <a:cubicBezTo>
                      <a:pt x="334" y="189"/>
                      <a:pt x="334" y="189"/>
                      <a:pt x="334" y="189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64" y="189"/>
                      <a:pt x="364" y="189"/>
                      <a:pt x="364" y="189"/>
                    </a:cubicBezTo>
                    <a:cubicBezTo>
                      <a:pt x="368" y="190"/>
                      <a:pt x="371" y="190"/>
                      <a:pt x="375" y="190"/>
                    </a:cubicBezTo>
                    <a:cubicBezTo>
                      <a:pt x="375" y="180"/>
                      <a:pt x="375" y="169"/>
                      <a:pt x="375" y="159"/>
                    </a:cubicBezTo>
                    <a:cubicBezTo>
                      <a:pt x="358" y="158"/>
                      <a:pt x="341" y="158"/>
                      <a:pt x="324" y="158"/>
                    </a:cubicBezTo>
                    <a:moveTo>
                      <a:pt x="733" y="157"/>
                    </a:moveTo>
                    <a:cubicBezTo>
                      <a:pt x="638" y="158"/>
                      <a:pt x="542" y="159"/>
                      <a:pt x="452" y="159"/>
                    </a:cubicBezTo>
                    <a:cubicBezTo>
                      <a:pt x="426" y="159"/>
                      <a:pt x="401" y="159"/>
                      <a:pt x="376" y="159"/>
                    </a:cubicBezTo>
                    <a:cubicBezTo>
                      <a:pt x="376" y="169"/>
                      <a:pt x="376" y="180"/>
                      <a:pt x="376" y="190"/>
                    </a:cubicBezTo>
                    <a:cubicBezTo>
                      <a:pt x="426" y="191"/>
                      <a:pt x="476" y="191"/>
                      <a:pt x="526" y="192"/>
                    </a:cubicBezTo>
                    <a:cubicBezTo>
                      <a:pt x="648" y="195"/>
                      <a:pt x="765" y="198"/>
                      <a:pt x="861" y="202"/>
                    </a:cubicBezTo>
                    <a:cubicBezTo>
                      <a:pt x="953" y="201"/>
                      <a:pt x="1049" y="201"/>
                      <a:pt x="1145" y="201"/>
                    </a:cubicBezTo>
                    <a:cubicBezTo>
                      <a:pt x="1187" y="201"/>
                      <a:pt x="1229" y="201"/>
                      <a:pt x="1271" y="201"/>
                    </a:cubicBezTo>
                    <a:cubicBezTo>
                      <a:pt x="1162" y="198"/>
                      <a:pt x="1069" y="193"/>
                      <a:pt x="1097" y="189"/>
                    </a:cubicBezTo>
                    <a:cubicBezTo>
                      <a:pt x="1113" y="182"/>
                      <a:pt x="1081" y="177"/>
                      <a:pt x="1032" y="173"/>
                    </a:cubicBezTo>
                    <a:cubicBezTo>
                      <a:pt x="1011" y="173"/>
                      <a:pt x="991" y="172"/>
                      <a:pt x="971" y="171"/>
                    </a:cubicBezTo>
                    <a:cubicBezTo>
                      <a:pt x="934" y="170"/>
                      <a:pt x="887" y="169"/>
                      <a:pt x="851" y="169"/>
                    </a:cubicBezTo>
                    <a:cubicBezTo>
                      <a:pt x="840" y="169"/>
                      <a:pt x="830" y="169"/>
                      <a:pt x="822" y="170"/>
                    </a:cubicBezTo>
                    <a:cubicBezTo>
                      <a:pt x="804" y="170"/>
                      <a:pt x="785" y="170"/>
                      <a:pt x="767" y="170"/>
                    </a:cubicBezTo>
                    <a:cubicBezTo>
                      <a:pt x="739" y="170"/>
                      <a:pt x="739" y="170"/>
                      <a:pt x="739" y="170"/>
                    </a:cubicBezTo>
                    <a:cubicBezTo>
                      <a:pt x="736" y="170"/>
                      <a:pt x="736" y="170"/>
                      <a:pt x="736" y="170"/>
                    </a:cubicBezTo>
                    <a:cubicBezTo>
                      <a:pt x="734" y="170"/>
                      <a:pt x="734" y="170"/>
                      <a:pt x="734" y="170"/>
                    </a:cubicBezTo>
                    <a:cubicBezTo>
                      <a:pt x="733" y="170"/>
                      <a:pt x="733" y="170"/>
                      <a:pt x="733" y="170"/>
                    </a:cubicBezTo>
                    <a:cubicBezTo>
                      <a:pt x="733" y="170"/>
                      <a:pt x="733" y="170"/>
                      <a:pt x="733" y="170"/>
                    </a:cubicBezTo>
                    <a:cubicBezTo>
                      <a:pt x="733" y="171"/>
                      <a:pt x="733" y="172"/>
                      <a:pt x="733" y="172"/>
                    </a:cubicBezTo>
                    <a:cubicBezTo>
                      <a:pt x="733" y="172"/>
                      <a:pt x="733" y="166"/>
                      <a:pt x="733" y="157"/>
                    </a:cubicBezTo>
                    <a:moveTo>
                      <a:pt x="103" y="155"/>
                    </a:moveTo>
                    <a:cubicBezTo>
                      <a:pt x="103" y="155"/>
                      <a:pt x="103" y="155"/>
                      <a:pt x="103" y="155"/>
                    </a:cubicBezTo>
                    <a:cubicBezTo>
                      <a:pt x="106" y="155"/>
                      <a:pt x="106" y="155"/>
                      <a:pt x="106" y="155"/>
                    </a:cubicBezTo>
                    <a:cubicBezTo>
                      <a:pt x="112" y="155"/>
                      <a:pt x="112" y="155"/>
                      <a:pt x="112" y="155"/>
                    </a:cubicBezTo>
                    <a:cubicBezTo>
                      <a:pt x="112" y="155"/>
                      <a:pt x="112" y="155"/>
                      <a:pt x="113" y="155"/>
                    </a:cubicBezTo>
                    <a:cubicBezTo>
                      <a:pt x="129" y="156"/>
                      <a:pt x="145" y="156"/>
                      <a:pt x="163" y="156"/>
                    </a:cubicBezTo>
                    <a:cubicBezTo>
                      <a:pt x="163" y="156"/>
                      <a:pt x="163" y="156"/>
                      <a:pt x="163" y="156"/>
                    </a:cubicBezTo>
                    <a:cubicBezTo>
                      <a:pt x="198" y="157"/>
                      <a:pt x="236" y="157"/>
                      <a:pt x="275" y="158"/>
                    </a:cubicBezTo>
                    <a:cubicBezTo>
                      <a:pt x="291" y="158"/>
                      <a:pt x="307" y="158"/>
                      <a:pt x="324" y="158"/>
                    </a:cubicBezTo>
                    <a:cubicBezTo>
                      <a:pt x="324" y="158"/>
                      <a:pt x="324" y="158"/>
                      <a:pt x="324" y="158"/>
                    </a:cubicBezTo>
                    <a:cubicBezTo>
                      <a:pt x="299" y="157"/>
                      <a:pt x="275" y="157"/>
                      <a:pt x="251" y="157"/>
                    </a:cubicBezTo>
                    <a:cubicBezTo>
                      <a:pt x="220" y="157"/>
                      <a:pt x="189" y="156"/>
                      <a:pt x="159" y="156"/>
                    </a:cubicBezTo>
                    <a:cubicBezTo>
                      <a:pt x="145" y="156"/>
                      <a:pt x="130" y="155"/>
                      <a:pt x="116" y="155"/>
                    </a:cubicBezTo>
                    <a:cubicBezTo>
                      <a:pt x="105" y="155"/>
                      <a:pt x="105" y="155"/>
                      <a:pt x="105" y="155"/>
                    </a:cubicBezTo>
                    <a:cubicBezTo>
                      <a:pt x="103" y="155"/>
                      <a:pt x="103" y="155"/>
                      <a:pt x="103" y="155"/>
                    </a:cubicBezTo>
                    <a:cubicBezTo>
                      <a:pt x="103" y="155"/>
                      <a:pt x="103" y="155"/>
                      <a:pt x="103" y="155"/>
                    </a:cubicBezTo>
                    <a:moveTo>
                      <a:pt x="103" y="150"/>
                    </a:moveTo>
                    <a:cubicBezTo>
                      <a:pt x="103" y="150"/>
                      <a:pt x="103" y="171"/>
                      <a:pt x="103" y="204"/>
                    </a:cubicBezTo>
                    <a:cubicBezTo>
                      <a:pt x="105" y="204"/>
                      <a:pt x="105" y="204"/>
                      <a:pt x="105" y="204"/>
                    </a:cubicBezTo>
                    <a:cubicBezTo>
                      <a:pt x="116" y="204"/>
                      <a:pt x="127" y="204"/>
                      <a:pt x="139" y="204"/>
                    </a:cubicBezTo>
                    <a:cubicBezTo>
                      <a:pt x="139" y="204"/>
                      <a:pt x="140" y="204"/>
                      <a:pt x="140" y="204"/>
                    </a:cubicBezTo>
                    <a:cubicBezTo>
                      <a:pt x="145" y="204"/>
                      <a:pt x="149" y="204"/>
                      <a:pt x="154" y="204"/>
                    </a:cubicBezTo>
                    <a:cubicBezTo>
                      <a:pt x="173" y="204"/>
                      <a:pt x="194" y="204"/>
                      <a:pt x="214" y="204"/>
                    </a:cubicBezTo>
                    <a:cubicBezTo>
                      <a:pt x="214" y="204"/>
                      <a:pt x="214" y="204"/>
                      <a:pt x="214" y="204"/>
                    </a:cubicBezTo>
                    <a:cubicBezTo>
                      <a:pt x="214" y="204"/>
                      <a:pt x="214" y="204"/>
                      <a:pt x="214" y="204"/>
                    </a:cubicBezTo>
                    <a:cubicBezTo>
                      <a:pt x="214" y="204"/>
                      <a:pt x="255" y="204"/>
                      <a:pt x="324" y="205"/>
                    </a:cubicBezTo>
                    <a:cubicBezTo>
                      <a:pt x="324" y="190"/>
                      <a:pt x="324" y="175"/>
                      <a:pt x="324" y="158"/>
                    </a:cubicBezTo>
                    <a:cubicBezTo>
                      <a:pt x="307" y="158"/>
                      <a:pt x="291" y="158"/>
                      <a:pt x="275" y="158"/>
                    </a:cubicBezTo>
                    <a:cubicBezTo>
                      <a:pt x="236" y="157"/>
                      <a:pt x="198" y="157"/>
                      <a:pt x="163" y="156"/>
                    </a:cubicBezTo>
                    <a:cubicBezTo>
                      <a:pt x="163" y="156"/>
                      <a:pt x="163" y="156"/>
                      <a:pt x="163" y="156"/>
                    </a:cubicBezTo>
                    <a:cubicBezTo>
                      <a:pt x="145" y="156"/>
                      <a:pt x="129" y="156"/>
                      <a:pt x="113" y="155"/>
                    </a:cubicBezTo>
                    <a:cubicBezTo>
                      <a:pt x="112" y="155"/>
                      <a:pt x="112" y="155"/>
                      <a:pt x="112" y="155"/>
                    </a:cubicBezTo>
                    <a:cubicBezTo>
                      <a:pt x="106" y="155"/>
                      <a:pt x="106" y="155"/>
                      <a:pt x="106" y="155"/>
                    </a:cubicBezTo>
                    <a:cubicBezTo>
                      <a:pt x="103" y="155"/>
                      <a:pt x="103" y="155"/>
                      <a:pt x="103" y="155"/>
                    </a:cubicBezTo>
                    <a:cubicBezTo>
                      <a:pt x="103" y="155"/>
                      <a:pt x="103" y="155"/>
                      <a:pt x="103" y="155"/>
                    </a:cubicBezTo>
                    <a:cubicBezTo>
                      <a:pt x="103" y="155"/>
                      <a:pt x="103" y="155"/>
                      <a:pt x="103" y="155"/>
                    </a:cubicBezTo>
                    <a:cubicBezTo>
                      <a:pt x="103" y="151"/>
                      <a:pt x="103" y="150"/>
                      <a:pt x="103" y="150"/>
                    </a:cubicBezTo>
                    <a:moveTo>
                      <a:pt x="734" y="136"/>
                    </a:moveTo>
                    <a:cubicBezTo>
                      <a:pt x="734" y="136"/>
                      <a:pt x="734" y="137"/>
                      <a:pt x="734" y="138"/>
                    </a:cubicBezTo>
                    <a:cubicBezTo>
                      <a:pt x="734" y="138"/>
                      <a:pt x="734" y="138"/>
                      <a:pt x="734" y="138"/>
                    </a:cubicBezTo>
                    <a:cubicBezTo>
                      <a:pt x="735" y="138"/>
                      <a:pt x="735" y="138"/>
                      <a:pt x="735" y="138"/>
                    </a:cubicBezTo>
                    <a:cubicBezTo>
                      <a:pt x="736" y="138"/>
                      <a:pt x="736" y="138"/>
                      <a:pt x="736" y="138"/>
                    </a:cubicBezTo>
                    <a:cubicBezTo>
                      <a:pt x="741" y="138"/>
                      <a:pt x="741" y="138"/>
                      <a:pt x="741" y="138"/>
                    </a:cubicBezTo>
                    <a:cubicBezTo>
                      <a:pt x="758" y="139"/>
                      <a:pt x="758" y="139"/>
                      <a:pt x="758" y="139"/>
                    </a:cubicBezTo>
                    <a:cubicBezTo>
                      <a:pt x="775" y="139"/>
                      <a:pt x="775" y="139"/>
                      <a:pt x="775" y="139"/>
                    </a:cubicBezTo>
                    <a:cubicBezTo>
                      <a:pt x="762" y="138"/>
                      <a:pt x="749" y="137"/>
                      <a:pt x="734" y="136"/>
                    </a:cubicBezTo>
                    <a:moveTo>
                      <a:pt x="376" y="125"/>
                    </a:moveTo>
                    <a:cubicBezTo>
                      <a:pt x="376" y="133"/>
                      <a:pt x="376" y="141"/>
                      <a:pt x="376" y="149"/>
                    </a:cubicBezTo>
                    <a:cubicBezTo>
                      <a:pt x="376" y="152"/>
                      <a:pt x="376" y="155"/>
                      <a:pt x="376" y="159"/>
                    </a:cubicBezTo>
                    <a:cubicBezTo>
                      <a:pt x="401" y="159"/>
                      <a:pt x="426" y="159"/>
                      <a:pt x="452" y="159"/>
                    </a:cubicBezTo>
                    <a:cubicBezTo>
                      <a:pt x="542" y="159"/>
                      <a:pt x="638" y="158"/>
                      <a:pt x="733" y="157"/>
                    </a:cubicBezTo>
                    <a:cubicBezTo>
                      <a:pt x="733" y="151"/>
                      <a:pt x="733" y="144"/>
                      <a:pt x="733" y="135"/>
                    </a:cubicBezTo>
                    <a:cubicBezTo>
                      <a:pt x="656" y="130"/>
                      <a:pt x="553" y="125"/>
                      <a:pt x="439" y="125"/>
                    </a:cubicBezTo>
                    <a:cubicBezTo>
                      <a:pt x="435" y="125"/>
                      <a:pt x="431" y="125"/>
                      <a:pt x="426" y="125"/>
                    </a:cubicBezTo>
                    <a:cubicBezTo>
                      <a:pt x="410" y="125"/>
                      <a:pt x="393" y="125"/>
                      <a:pt x="376" y="125"/>
                    </a:cubicBezTo>
                    <a:moveTo>
                      <a:pt x="2320" y="110"/>
                    </a:moveTo>
                    <a:cubicBezTo>
                      <a:pt x="2320" y="111"/>
                      <a:pt x="2320" y="111"/>
                      <a:pt x="2320" y="112"/>
                    </a:cubicBezTo>
                    <a:cubicBezTo>
                      <a:pt x="2320" y="112"/>
                      <a:pt x="2321" y="112"/>
                      <a:pt x="2321" y="112"/>
                    </a:cubicBezTo>
                    <a:cubicBezTo>
                      <a:pt x="2321" y="111"/>
                      <a:pt x="2321" y="111"/>
                      <a:pt x="2321" y="110"/>
                    </a:cubicBezTo>
                    <a:cubicBezTo>
                      <a:pt x="2321" y="110"/>
                      <a:pt x="2321" y="110"/>
                      <a:pt x="2321" y="110"/>
                    </a:cubicBezTo>
                    <a:cubicBezTo>
                      <a:pt x="2320" y="110"/>
                      <a:pt x="2320" y="110"/>
                      <a:pt x="2320" y="110"/>
                    </a:cubicBezTo>
                    <a:moveTo>
                      <a:pt x="324" y="99"/>
                    </a:moveTo>
                    <a:cubicBezTo>
                      <a:pt x="324" y="99"/>
                      <a:pt x="324" y="114"/>
                      <a:pt x="324" y="158"/>
                    </a:cubicBezTo>
                    <a:cubicBezTo>
                      <a:pt x="341" y="158"/>
                      <a:pt x="358" y="158"/>
                      <a:pt x="375" y="159"/>
                    </a:cubicBezTo>
                    <a:cubicBezTo>
                      <a:pt x="375" y="153"/>
                      <a:pt x="375" y="147"/>
                      <a:pt x="375" y="140"/>
                    </a:cubicBezTo>
                    <a:cubicBezTo>
                      <a:pt x="375" y="135"/>
                      <a:pt x="375" y="130"/>
                      <a:pt x="375" y="125"/>
                    </a:cubicBezTo>
                    <a:cubicBezTo>
                      <a:pt x="374" y="125"/>
                      <a:pt x="374" y="125"/>
                      <a:pt x="373" y="125"/>
                    </a:cubicBezTo>
                    <a:cubicBezTo>
                      <a:pt x="345" y="125"/>
                      <a:pt x="345" y="125"/>
                      <a:pt x="345" y="125"/>
                    </a:cubicBezTo>
                    <a:cubicBezTo>
                      <a:pt x="332" y="124"/>
                      <a:pt x="332" y="124"/>
                      <a:pt x="332" y="124"/>
                    </a:cubicBezTo>
                    <a:cubicBezTo>
                      <a:pt x="325" y="124"/>
                      <a:pt x="325" y="124"/>
                      <a:pt x="325" y="124"/>
                    </a:cubicBezTo>
                    <a:cubicBezTo>
                      <a:pt x="324" y="124"/>
                      <a:pt x="324" y="124"/>
                      <a:pt x="324" y="124"/>
                    </a:cubicBezTo>
                    <a:cubicBezTo>
                      <a:pt x="324" y="124"/>
                      <a:pt x="324" y="124"/>
                      <a:pt x="324" y="124"/>
                    </a:cubicBezTo>
                    <a:cubicBezTo>
                      <a:pt x="324" y="136"/>
                      <a:pt x="324" y="140"/>
                      <a:pt x="324" y="140"/>
                    </a:cubicBezTo>
                    <a:cubicBezTo>
                      <a:pt x="324" y="140"/>
                      <a:pt x="324" y="133"/>
                      <a:pt x="324" y="124"/>
                    </a:cubicBezTo>
                    <a:cubicBezTo>
                      <a:pt x="324" y="124"/>
                      <a:pt x="324" y="124"/>
                      <a:pt x="324" y="124"/>
                    </a:cubicBezTo>
                    <a:cubicBezTo>
                      <a:pt x="324" y="143"/>
                      <a:pt x="324" y="149"/>
                      <a:pt x="324" y="149"/>
                    </a:cubicBezTo>
                    <a:cubicBezTo>
                      <a:pt x="324" y="149"/>
                      <a:pt x="324" y="137"/>
                      <a:pt x="324" y="124"/>
                    </a:cubicBezTo>
                    <a:cubicBezTo>
                      <a:pt x="324" y="112"/>
                      <a:pt x="324" y="99"/>
                      <a:pt x="324" y="99"/>
                    </a:cubicBezTo>
                    <a:moveTo>
                      <a:pt x="2539" y="93"/>
                    </a:moveTo>
                    <a:cubicBezTo>
                      <a:pt x="2539" y="93"/>
                      <a:pt x="2539" y="104"/>
                      <a:pt x="2538" y="115"/>
                    </a:cubicBezTo>
                    <a:cubicBezTo>
                      <a:pt x="2538" y="127"/>
                      <a:pt x="2537" y="138"/>
                      <a:pt x="2537" y="138"/>
                    </a:cubicBezTo>
                    <a:cubicBezTo>
                      <a:pt x="2537" y="138"/>
                      <a:pt x="2537" y="132"/>
                      <a:pt x="2538" y="116"/>
                    </a:cubicBezTo>
                    <a:cubicBezTo>
                      <a:pt x="2537" y="116"/>
                      <a:pt x="2537" y="116"/>
                      <a:pt x="2537" y="116"/>
                    </a:cubicBezTo>
                    <a:cubicBezTo>
                      <a:pt x="2529" y="115"/>
                      <a:pt x="2529" y="115"/>
                      <a:pt x="2529" y="115"/>
                    </a:cubicBezTo>
                    <a:cubicBezTo>
                      <a:pt x="2526" y="114"/>
                      <a:pt x="2524" y="114"/>
                      <a:pt x="2522" y="114"/>
                    </a:cubicBezTo>
                    <a:cubicBezTo>
                      <a:pt x="2521" y="132"/>
                      <a:pt x="2520" y="152"/>
                      <a:pt x="2519" y="174"/>
                    </a:cubicBezTo>
                    <a:cubicBezTo>
                      <a:pt x="2520" y="174"/>
                      <a:pt x="2520" y="174"/>
                      <a:pt x="2520" y="174"/>
                    </a:cubicBezTo>
                    <a:cubicBezTo>
                      <a:pt x="2521" y="174"/>
                      <a:pt x="2521" y="174"/>
                      <a:pt x="2521" y="174"/>
                    </a:cubicBezTo>
                    <a:cubicBezTo>
                      <a:pt x="2522" y="174"/>
                      <a:pt x="2522" y="174"/>
                      <a:pt x="2522" y="174"/>
                    </a:cubicBezTo>
                    <a:cubicBezTo>
                      <a:pt x="2522" y="183"/>
                      <a:pt x="2522" y="186"/>
                      <a:pt x="2522" y="186"/>
                    </a:cubicBezTo>
                    <a:cubicBezTo>
                      <a:pt x="2522" y="186"/>
                      <a:pt x="2522" y="180"/>
                      <a:pt x="2522" y="174"/>
                    </a:cubicBezTo>
                    <a:cubicBezTo>
                      <a:pt x="2523" y="168"/>
                      <a:pt x="2523" y="162"/>
                      <a:pt x="2523" y="162"/>
                    </a:cubicBezTo>
                    <a:cubicBezTo>
                      <a:pt x="2523" y="162"/>
                      <a:pt x="2523" y="178"/>
                      <a:pt x="2520" y="235"/>
                    </a:cubicBezTo>
                    <a:cubicBezTo>
                      <a:pt x="2521" y="235"/>
                      <a:pt x="2521" y="235"/>
                      <a:pt x="2521" y="235"/>
                    </a:cubicBezTo>
                    <a:cubicBezTo>
                      <a:pt x="2521" y="235"/>
                      <a:pt x="2521" y="235"/>
                      <a:pt x="2521" y="235"/>
                    </a:cubicBezTo>
                    <a:cubicBezTo>
                      <a:pt x="2521" y="235"/>
                      <a:pt x="2521" y="235"/>
                      <a:pt x="2521" y="235"/>
                    </a:cubicBezTo>
                    <a:cubicBezTo>
                      <a:pt x="2519" y="284"/>
                      <a:pt x="2516" y="326"/>
                      <a:pt x="2514" y="362"/>
                    </a:cubicBezTo>
                    <a:cubicBezTo>
                      <a:pt x="2519" y="362"/>
                      <a:pt x="2519" y="362"/>
                      <a:pt x="2519" y="362"/>
                    </a:cubicBezTo>
                    <a:cubicBezTo>
                      <a:pt x="2523" y="362"/>
                      <a:pt x="2523" y="362"/>
                      <a:pt x="2523" y="362"/>
                    </a:cubicBezTo>
                    <a:cubicBezTo>
                      <a:pt x="2525" y="362"/>
                      <a:pt x="2525" y="362"/>
                      <a:pt x="2525" y="362"/>
                    </a:cubicBezTo>
                    <a:cubicBezTo>
                      <a:pt x="2526" y="362"/>
                      <a:pt x="2526" y="362"/>
                      <a:pt x="2526" y="362"/>
                    </a:cubicBezTo>
                    <a:cubicBezTo>
                      <a:pt x="2526" y="362"/>
                      <a:pt x="2526" y="362"/>
                      <a:pt x="2526" y="362"/>
                    </a:cubicBezTo>
                    <a:cubicBezTo>
                      <a:pt x="2537" y="145"/>
                      <a:pt x="2539" y="93"/>
                      <a:pt x="2539" y="93"/>
                    </a:cubicBezTo>
                    <a:moveTo>
                      <a:pt x="1982" y="86"/>
                    </a:moveTo>
                    <a:cubicBezTo>
                      <a:pt x="1982" y="88"/>
                      <a:pt x="1982" y="91"/>
                      <a:pt x="1982" y="93"/>
                    </a:cubicBezTo>
                    <a:cubicBezTo>
                      <a:pt x="1982" y="93"/>
                      <a:pt x="1982" y="92"/>
                      <a:pt x="1982" y="92"/>
                    </a:cubicBezTo>
                    <a:cubicBezTo>
                      <a:pt x="1982" y="90"/>
                      <a:pt x="1982" y="88"/>
                      <a:pt x="1982" y="86"/>
                    </a:cubicBezTo>
                    <a:cubicBezTo>
                      <a:pt x="1982" y="86"/>
                      <a:pt x="1982" y="86"/>
                      <a:pt x="1982" y="86"/>
                    </a:cubicBezTo>
                    <a:moveTo>
                      <a:pt x="324" y="85"/>
                    </a:moveTo>
                    <a:cubicBezTo>
                      <a:pt x="324" y="85"/>
                      <a:pt x="324" y="88"/>
                      <a:pt x="324" y="96"/>
                    </a:cubicBezTo>
                    <a:cubicBezTo>
                      <a:pt x="324" y="96"/>
                      <a:pt x="324" y="96"/>
                      <a:pt x="324" y="96"/>
                    </a:cubicBezTo>
                    <a:cubicBezTo>
                      <a:pt x="324" y="90"/>
                      <a:pt x="324" y="85"/>
                      <a:pt x="324" y="85"/>
                    </a:cubicBezTo>
                    <a:moveTo>
                      <a:pt x="1548" y="81"/>
                    </a:moveTo>
                    <a:cubicBezTo>
                      <a:pt x="1438" y="83"/>
                      <a:pt x="1124" y="88"/>
                      <a:pt x="848" y="89"/>
                    </a:cubicBezTo>
                    <a:cubicBezTo>
                      <a:pt x="813" y="90"/>
                      <a:pt x="779" y="92"/>
                      <a:pt x="745" y="93"/>
                    </a:cubicBezTo>
                    <a:cubicBezTo>
                      <a:pt x="736" y="94"/>
                      <a:pt x="736" y="94"/>
                      <a:pt x="736" y="94"/>
                    </a:cubicBezTo>
                    <a:cubicBezTo>
                      <a:pt x="734" y="94"/>
                      <a:pt x="734" y="94"/>
                      <a:pt x="734" y="94"/>
                    </a:cubicBezTo>
                    <a:cubicBezTo>
                      <a:pt x="734" y="97"/>
                      <a:pt x="734" y="98"/>
                      <a:pt x="734" y="98"/>
                    </a:cubicBezTo>
                    <a:cubicBezTo>
                      <a:pt x="734" y="98"/>
                      <a:pt x="734" y="96"/>
                      <a:pt x="734" y="94"/>
                    </a:cubicBezTo>
                    <a:cubicBezTo>
                      <a:pt x="734" y="92"/>
                      <a:pt x="734" y="90"/>
                      <a:pt x="734" y="90"/>
                    </a:cubicBezTo>
                    <a:cubicBezTo>
                      <a:pt x="734" y="90"/>
                      <a:pt x="734" y="92"/>
                      <a:pt x="734" y="100"/>
                    </a:cubicBezTo>
                    <a:cubicBezTo>
                      <a:pt x="963" y="103"/>
                      <a:pt x="1216" y="104"/>
                      <a:pt x="1470" y="106"/>
                    </a:cubicBezTo>
                    <a:cubicBezTo>
                      <a:pt x="1523" y="98"/>
                      <a:pt x="1537" y="90"/>
                      <a:pt x="1575" y="82"/>
                    </a:cubicBezTo>
                    <a:cubicBezTo>
                      <a:pt x="1566" y="82"/>
                      <a:pt x="1557" y="81"/>
                      <a:pt x="1548" y="81"/>
                    </a:cubicBezTo>
                    <a:moveTo>
                      <a:pt x="377" y="70"/>
                    </a:moveTo>
                    <a:cubicBezTo>
                      <a:pt x="377" y="70"/>
                      <a:pt x="377" y="70"/>
                      <a:pt x="377" y="70"/>
                    </a:cubicBezTo>
                    <a:cubicBezTo>
                      <a:pt x="377" y="78"/>
                      <a:pt x="377" y="87"/>
                      <a:pt x="377" y="96"/>
                    </a:cubicBezTo>
                    <a:cubicBezTo>
                      <a:pt x="400" y="97"/>
                      <a:pt x="422" y="97"/>
                      <a:pt x="443" y="97"/>
                    </a:cubicBezTo>
                    <a:cubicBezTo>
                      <a:pt x="533" y="98"/>
                      <a:pt x="630" y="99"/>
                      <a:pt x="733" y="100"/>
                    </a:cubicBezTo>
                    <a:cubicBezTo>
                      <a:pt x="733" y="97"/>
                      <a:pt x="733" y="93"/>
                      <a:pt x="733" y="89"/>
                    </a:cubicBezTo>
                    <a:cubicBezTo>
                      <a:pt x="730" y="89"/>
                      <a:pt x="727" y="89"/>
                      <a:pt x="724" y="89"/>
                    </a:cubicBezTo>
                    <a:cubicBezTo>
                      <a:pt x="630" y="89"/>
                      <a:pt x="545" y="89"/>
                      <a:pt x="482" y="87"/>
                    </a:cubicBezTo>
                    <a:cubicBezTo>
                      <a:pt x="454" y="87"/>
                      <a:pt x="426" y="86"/>
                      <a:pt x="398" y="86"/>
                    </a:cubicBezTo>
                    <a:cubicBezTo>
                      <a:pt x="377" y="85"/>
                      <a:pt x="377" y="85"/>
                      <a:pt x="377" y="85"/>
                    </a:cubicBezTo>
                    <a:cubicBezTo>
                      <a:pt x="377" y="85"/>
                      <a:pt x="377" y="85"/>
                      <a:pt x="377" y="85"/>
                    </a:cubicBezTo>
                    <a:cubicBezTo>
                      <a:pt x="377" y="79"/>
                      <a:pt x="377" y="75"/>
                      <a:pt x="377" y="70"/>
                    </a:cubicBezTo>
                    <a:moveTo>
                      <a:pt x="2320" y="45"/>
                    </a:moveTo>
                    <a:cubicBezTo>
                      <a:pt x="2320" y="45"/>
                      <a:pt x="2320" y="45"/>
                      <a:pt x="2320" y="45"/>
                    </a:cubicBezTo>
                    <a:cubicBezTo>
                      <a:pt x="2316" y="45"/>
                      <a:pt x="2316" y="45"/>
                      <a:pt x="2316" y="45"/>
                    </a:cubicBezTo>
                    <a:cubicBezTo>
                      <a:pt x="2307" y="46"/>
                      <a:pt x="2307" y="46"/>
                      <a:pt x="2307" y="46"/>
                    </a:cubicBezTo>
                    <a:cubicBezTo>
                      <a:pt x="2291" y="47"/>
                      <a:pt x="2291" y="47"/>
                      <a:pt x="2291" y="47"/>
                    </a:cubicBezTo>
                    <a:cubicBezTo>
                      <a:pt x="2279" y="47"/>
                      <a:pt x="2268" y="48"/>
                      <a:pt x="2256" y="49"/>
                    </a:cubicBezTo>
                    <a:cubicBezTo>
                      <a:pt x="2248" y="49"/>
                      <a:pt x="2241" y="50"/>
                      <a:pt x="2233" y="50"/>
                    </a:cubicBezTo>
                    <a:cubicBezTo>
                      <a:pt x="2230" y="58"/>
                      <a:pt x="2227" y="67"/>
                      <a:pt x="2223" y="76"/>
                    </a:cubicBezTo>
                    <a:cubicBezTo>
                      <a:pt x="2235" y="77"/>
                      <a:pt x="2248" y="78"/>
                      <a:pt x="2260" y="79"/>
                    </a:cubicBezTo>
                    <a:cubicBezTo>
                      <a:pt x="2279" y="81"/>
                      <a:pt x="2299" y="84"/>
                      <a:pt x="2320" y="86"/>
                    </a:cubicBezTo>
                    <a:cubicBezTo>
                      <a:pt x="2320" y="74"/>
                      <a:pt x="2320" y="61"/>
                      <a:pt x="2320" y="45"/>
                    </a:cubicBezTo>
                    <a:moveTo>
                      <a:pt x="1983" y="30"/>
                    </a:moveTo>
                    <a:cubicBezTo>
                      <a:pt x="1983" y="30"/>
                      <a:pt x="1983" y="32"/>
                      <a:pt x="1983" y="37"/>
                    </a:cubicBezTo>
                    <a:cubicBezTo>
                      <a:pt x="1983" y="37"/>
                      <a:pt x="1983" y="37"/>
                      <a:pt x="1983" y="37"/>
                    </a:cubicBezTo>
                    <a:cubicBezTo>
                      <a:pt x="1983" y="32"/>
                      <a:pt x="1983" y="30"/>
                      <a:pt x="1983" y="30"/>
                    </a:cubicBezTo>
                    <a:moveTo>
                      <a:pt x="377" y="28"/>
                    </a:moveTo>
                    <a:cubicBezTo>
                      <a:pt x="377" y="28"/>
                      <a:pt x="377" y="33"/>
                      <a:pt x="377" y="43"/>
                    </a:cubicBezTo>
                    <a:cubicBezTo>
                      <a:pt x="377" y="43"/>
                      <a:pt x="377" y="43"/>
                      <a:pt x="377" y="43"/>
                    </a:cubicBezTo>
                    <a:cubicBezTo>
                      <a:pt x="377" y="32"/>
                      <a:pt x="377" y="28"/>
                      <a:pt x="377" y="28"/>
                    </a:cubicBezTo>
                    <a:moveTo>
                      <a:pt x="1982" y="17"/>
                    </a:moveTo>
                    <a:cubicBezTo>
                      <a:pt x="1982" y="18"/>
                      <a:pt x="1982" y="19"/>
                      <a:pt x="1982" y="21"/>
                    </a:cubicBezTo>
                    <a:cubicBezTo>
                      <a:pt x="1992" y="21"/>
                      <a:pt x="2002" y="21"/>
                      <a:pt x="2012" y="20"/>
                    </a:cubicBezTo>
                    <a:cubicBezTo>
                      <a:pt x="2013" y="19"/>
                      <a:pt x="2013" y="18"/>
                      <a:pt x="2014" y="17"/>
                    </a:cubicBezTo>
                    <a:cubicBezTo>
                      <a:pt x="2003" y="17"/>
                      <a:pt x="1993" y="17"/>
                      <a:pt x="1982" y="17"/>
                    </a:cubicBezTo>
                    <a:moveTo>
                      <a:pt x="1982" y="17"/>
                    </a:moveTo>
                    <a:cubicBezTo>
                      <a:pt x="1982" y="18"/>
                      <a:pt x="1982" y="20"/>
                      <a:pt x="1982" y="21"/>
                    </a:cubicBezTo>
                    <a:cubicBezTo>
                      <a:pt x="1982" y="21"/>
                      <a:pt x="1982" y="21"/>
                      <a:pt x="1982" y="21"/>
                    </a:cubicBezTo>
                    <a:cubicBezTo>
                      <a:pt x="1982" y="19"/>
                      <a:pt x="1982" y="18"/>
                      <a:pt x="1982" y="17"/>
                    </a:cubicBezTo>
                    <a:cubicBezTo>
                      <a:pt x="1982" y="17"/>
                      <a:pt x="1982" y="17"/>
                      <a:pt x="1982" y="17"/>
                    </a:cubicBezTo>
                    <a:moveTo>
                      <a:pt x="1138" y="10"/>
                    </a:moveTo>
                    <a:cubicBezTo>
                      <a:pt x="1073" y="11"/>
                      <a:pt x="1016" y="12"/>
                      <a:pt x="964" y="12"/>
                    </a:cubicBezTo>
                    <a:cubicBezTo>
                      <a:pt x="968" y="12"/>
                      <a:pt x="971" y="12"/>
                      <a:pt x="975" y="13"/>
                    </a:cubicBezTo>
                    <a:cubicBezTo>
                      <a:pt x="1018" y="17"/>
                      <a:pt x="1061" y="21"/>
                      <a:pt x="1107" y="24"/>
                    </a:cubicBezTo>
                    <a:cubicBezTo>
                      <a:pt x="1223" y="32"/>
                      <a:pt x="1357" y="36"/>
                      <a:pt x="1499" y="40"/>
                    </a:cubicBezTo>
                    <a:cubicBezTo>
                      <a:pt x="1517" y="40"/>
                      <a:pt x="1536" y="39"/>
                      <a:pt x="1554" y="38"/>
                    </a:cubicBezTo>
                    <a:cubicBezTo>
                      <a:pt x="1673" y="34"/>
                      <a:pt x="1781" y="28"/>
                      <a:pt x="1911" y="24"/>
                    </a:cubicBezTo>
                    <a:cubicBezTo>
                      <a:pt x="1934" y="23"/>
                      <a:pt x="1958" y="22"/>
                      <a:pt x="1982" y="21"/>
                    </a:cubicBezTo>
                    <a:cubicBezTo>
                      <a:pt x="1982" y="20"/>
                      <a:pt x="1982" y="18"/>
                      <a:pt x="1982" y="17"/>
                    </a:cubicBezTo>
                    <a:cubicBezTo>
                      <a:pt x="1780" y="14"/>
                      <a:pt x="1568" y="16"/>
                      <a:pt x="1347" y="14"/>
                    </a:cubicBezTo>
                    <a:cubicBezTo>
                      <a:pt x="1278" y="13"/>
                      <a:pt x="1208" y="12"/>
                      <a:pt x="1138" y="10"/>
                    </a:cubicBezTo>
                    <a:moveTo>
                      <a:pt x="2328" y="7"/>
                    </a:moveTo>
                    <a:cubicBezTo>
                      <a:pt x="2328" y="7"/>
                      <a:pt x="2328" y="13"/>
                      <a:pt x="2328" y="25"/>
                    </a:cubicBezTo>
                    <a:cubicBezTo>
                      <a:pt x="2328" y="25"/>
                      <a:pt x="2328" y="25"/>
                      <a:pt x="2328" y="25"/>
                    </a:cubicBezTo>
                    <a:cubicBezTo>
                      <a:pt x="2326" y="25"/>
                      <a:pt x="2326" y="25"/>
                      <a:pt x="2326" y="25"/>
                    </a:cubicBezTo>
                    <a:cubicBezTo>
                      <a:pt x="2324" y="25"/>
                      <a:pt x="2324" y="25"/>
                      <a:pt x="2324" y="25"/>
                    </a:cubicBezTo>
                    <a:cubicBezTo>
                      <a:pt x="2322" y="25"/>
                      <a:pt x="2322" y="25"/>
                      <a:pt x="2322" y="25"/>
                    </a:cubicBezTo>
                    <a:cubicBezTo>
                      <a:pt x="2322" y="24"/>
                      <a:pt x="2322" y="23"/>
                      <a:pt x="2322" y="23"/>
                    </a:cubicBezTo>
                    <a:cubicBezTo>
                      <a:pt x="2322" y="23"/>
                      <a:pt x="2322" y="24"/>
                      <a:pt x="2322" y="25"/>
                    </a:cubicBezTo>
                    <a:cubicBezTo>
                      <a:pt x="2321" y="25"/>
                      <a:pt x="2321" y="25"/>
                      <a:pt x="2321" y="25"/>
                    </a:cubicBezTo>
                    <a:cubicBezTo>
                      <a:pt x="2321" y="27"/>
                      <a:pt x="2321" y="29"/>
                      <a:pt x="2321" y="31"/>
                    </a:cubicBezTo>
                    <a:cubicBezTo>
                      <a:pt x="2321" y="31"/>
                      <a:pt x="2321" y="31"/>
                      <a:pt x="2321" y="31"/>
                    </a:cubicBezTo>
                    <a:cubicBezTo>
                      <a:pt x="2322" y="31"/>
                      <a:pt x="2322" y="31"/>
                      <a:pt x="2322" y="31"/>
                    </a:cubicBezTo>
                    <a:cubicBezTo>
                      <a:pt x="2322" y="36"/>
                      <a:pt x="2322" y="41"/>
                      <a:pt x="2322" y="45"/>
                    </a:cubicBezTo>
                    <a:cubicBezTo>
                      <a:pt x="2322" y="45"/>
                      <a:pt x="2322" y="45"/>
                      <a:pt x="2322" y="45"/>
                    </a:cubicBezTo>
                    <a:cubicBezTo>
                      <a:pt x="2323" y="45"/>
                      <a:pt x="2323" y="45"/>
                      <a:pt x="2323" y="45"/>
                    </a:cubicBezTo>
                    <a:cubicBezTo>
                      <a:pt x="2323" y="48"/>
                      <a:pt x="2323" y="49"/>
                      <a:pt x="2323" y="49"/>
                    </a:cubicBezTo>
                    <a:cubicBezTo>
                      <a:pt x="2323" y="49"/>
                      <a:pt x="2323" y="47"/>
                      <a:pt x="2323" y="45"/>
                    </a:cubicBezTo>
                    <a:cubicBezTo>
                      <a:pt x="2323" y="43"/>
                      <a:pt x="2323" y="41"/>
                      <a:pt x="2323" y="41"/>
                    </a:cubicBezTo>
                    <a:cubicBezTo>
                      <a:pt x="2323" y="41"/>
                      <a:pt x="2323" y="50"/>
                      <a:pt x="2323" y="86"/>
                    </a:cubicBezTo>
                    <a:cubicBezTo>
                      <a:pt x="2323" y="86"/>
                      <a:pt x="2323" y="86"/>
                      <a:pt x="2323" y="86"/>
                    </a:cubicBezTo>
                    <a:cubicBezTo>
                      <a:pt x="2323" y="86"/>
                      <a:pt x="2323" y="86"/>
                      <a:pt x="2323" y="86"/>
                    </a:cubicBezTo>
                    <a:cubicBezTo>
                      <a:pt x="2322" y="86"/>
                      <a:pt x="2322" y="86"/>
                      <a:pt x="2322" y="86"/>
                    </a:cubicBezTo>
                    <a:cubicBezTo>
                      <a:pt x="2322" y="86"/>
                      <a:pt x="2322" y="86"/>
                      <a:pt x="2322" y="86"/>
                    </a:cubicBezTo>
                    <a:cubicBezTo>
                      <a:pt x="2322" y="102"/>
                      <a:pt x="2322" y="107"/>
                      <a:pt x="2322" y="107"/>
                    </a:cubicBezTo>
                    <a:cubicBezTo>
                      <a:pt x="2322" y="107"/>
                      <a:pt x="2322" y="103"/>
                      <a:pt x="2322" y="100"/>
                    </a:cubicBezTo>
                    <a:cubicBezTo>
                      <a:pt x="2322" y="97"/>
                      <a:pt x="2322" y="94"/>
                      <a:pt x="2322" y="94"/>
                    </a:cubicBezTo>
                    <a:cubicBezTo>
                      <a:pt x="2322" y="94"/>
                      <a:pt x="2322" y="95"/>
                      <a:pt x="2322" y="100"/>
                    </a:cubicBezTo>
                    <a:cubicBezTo>
                      <a:pt x="2321" y="100"/>
                      <a:pt x="2321" y="100"/>
                      <a:pt x="2321" y="100"/>
                    </a:cubicBezTo>
                    <a:cubicBezTo>
                      <a:pt x="2321" y="100"/>
                      <a:pt x="2321" y="100"/>
                      <a:pt x="2321" y="100"/>
                    </a:cubicBezTo>
                    <a:cubicBezTo>
                      <a:pt x="2321" y="104"/>
                      <a:pt x="2321" y="109"/>
                      <a:pt x="2321" y="112"/>
                    </a:cubicBezTo>
                    <a:cubicBezTo>
                      <a:pt x="2363" y="113"/>
                      <a:pt x="2404" y="113"/>
                      <a:pt x="2444" y="114"/>
                    </a:cubicBezTo>
                    <a:cubicBezTo>
                      <a:pt x="2464" y="114"/>
                      <a:pt x="2485" y="114"/>
                      <a:pt x="2505" y="115"/>
                    </a:cubicBezTo>
                    <a:cubicBezTo>
                      <a:pt x="2519" y="115"/>
                      <a:pt x="2519" y="115"/>
                      <a:pt x="2519" y="115"/>
                    </a:cubicBezTo>
                    <a:cubicBezTo>
                      <a:pt x="2521" y="115"/>
                      <a:pt x="2521" y="115"/>
                      <a:pt x="2521" y="115"/>
                    </a:cubicBezTo>
                    <a:cubicBezTo>
                      <a:pt x="2522" y="115"/>
                      <a:pt x="2522" y="115"/>
                      <a:pt x="2522" y="115"/>
                    </a:cubicBezTo>
                    <a:cubicBezTo>
                      <a:pt x="2522" y="115"/>
                      <a:pt x="2522" y="114"/>
                      <a:pt x="2522" y="114"/>
                    </a:cubicBezTo>
                    <a:cubicBezTo>
                      <a:pt x="2479" y="110"/>
                      <a:pt x="2436" y="106"/>
                      <a:pt x="2394" y="103"/>
                    </a:cubicBezTo>
                    <a:cubicBezTo>
                      <a:pt x="2372" y="101"/>
                      <a:pt x="2349" y="99"/>
                      <a:pt x="2328" y="97"/>
                    </a:cubicBezTo>
                    <a:cubicBezTo>
                      <a:pt x="2328" y="88"/>
                      <a:pt x="2328" y="72"/>
                      <a:pt x="2328" y="57"/>
                    </a:cubicBezTo>
                    <a:cubicBezTo>
                      <a:pt x="2328" y="32"/>
                      <a:pt x="2328" y="7"/>
                      <a:pt x="2328" y="7"/>
                    </a:cubicBezTo>
                    <a:moveTo>
                      <a:pt x="1419" y="0"/>
                    </a:moveTo>
                    <a:cubicBezTo>
                      <a:pt x="1385" y="1"/>
                      <a:pt x="1348" y="3"/>
                      <a:pt x="1314" y="4"/>
                    </a:cubicBezTo>
                    <a:cubicBezTo>
                      <a:pt x="1358" y="3"/>
                      <a:pt x="1402" y="2"/>
                      <a:pt x="1447" y="1"/>
                    </a:cubicBezTo>
                    <a:cubicBezTo>
                      <a:pt x="1436" y="1"/>
                      <a:pt x="1427" y="1"/>
                      <a:pt x="1419" y="0"/>
                    </a:cubicBezTo>
                  </a:path>
                </a:pathLst>
              </a:custGeom>
              <a:solidFill>
                <a:srgbClr val="EC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6"/>
              <p:cNvSpPr>
                <a:spLocks noEditPoints="1"/>
              </p:cNvSpPr>
              <p:nvPr/>
            </p:nvSpPr>
            <p:spPr bwMode="auto">
              <a:xfrm>
                <a:off x="2159" y="3679"/>
                <a:ext cx="4" cy="0"/>
              </a:xfrm>
              <a:custGeom>
                <a:avLst/>
                <a:gdLst>
                  <a:gd name="T0" fmla="*/ 3 w 3"/>
                  <a:gd name="T1" fmla="*/ 0 w 3"/>
                  <a:gd name="T2" fmla="*/ 0 w 3"/>
                  <a:gd name="T3" fmla="*/ 0 w 3"/>
                  <a:gd name="T4" fmla="*/ 3 w 3"/>
                  <a:gd name="T5" fmla="*/ 3 w 3"/>
                  <a:gd name="T6" fmla="*/ 3 w 3"/>
                  <a:gd name="T7" fmla="*/ 3 w 3"/>
                  <a:gd name="T8" fmla="*/ 3 w 3"/>
                  <a:gd name="T9" fmla="*/ 3 w 3"/>
                  <a:gd name="T10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7"/>
              <p:cNvSpPr>
                <a:spLocks noEditPoints="1"/>
              </p:cNvSpPr>
              <p:nvPr/>
            </p:nvSpPr>
            <p:spPr bwMode="auto">
              <a:xfrm>
                <a:off x="2163" y="3678"/>
                <a:ext cx="303" cy="9"/>
              </a:xfrm>
              <a:custGeom>
                <a:avLst/>
                <a:gdLst>
                  <a:gd name="T0" fmla="*/ 222 w 222"/>
                  <a:gd name="T1" fmla="*/ 6 h 7"/>
                  <a:gd name="T2" fmla="*/ 222 w 222"/>
                  <a:gd name="T3" fmla="*/ 7 h 7"/>
                  <a:gd name="T4" fmla="*/ 222 w 222"/>
                  <a:gd name="T5" fmla="*/ 7 h 7"/>
                  <a:gd name="T6" fmla="*/ 222 w 222"/>
                  <a:gd name="T7" fmla="*/ 6 h 7"/>
                  <a:gd name="T8" fmla="*/ 222 w 222"/>
                  <a:gd name="T9" fmla="*/ 6 h 7"/>
                  <a:gd name="T10" fmla="*/ 13 w 222"/>
                  <a:gd name="T11" fmla="*/ 0 h 7"/>
                  <a:gd name="T12" fmla="*/ 0 w 222"/>
                  <a:gd name="T13" fmla="*/ 1 h 7"/>
                  <a:gd name="T14" fmla="*/ 0 w 222"/>
                  <a:gd name="T15" fmla="*/ 1 h 7"/>
                  <a:gd name="T16" fmla="*/ 3 w 222"/>
                  <a:gd name="T17" fmla="*/ 1 h 7"/>
                  <a:gd name="T18" fmla="*/ 27 w 222"/>
                  <a:gd name="T19" fmla="*/ 2 h 7"/>
                  <a:gd name="T20" fmla="*/ 76 w 222"/>
                  <a:gd name="T21" fmla="*/ 4 h 7"/>
                  <a:gd name="T22" fmla="*/ 172 w 222"/>
                  <a:gd name="T23" fmla="*/ 6 h 7"/>
                  <a:gd name="T24" fmla="*/ 222 w 222"/>
                  <a:gd name="T25" fmla="*/ 7 h 7"/>
                  <a:gd name="T26" fmla="*/ 221 w 222"/>
                  <a:gd name="T27" fmla="*/ 6 h 7"/>
                  <a:gd name="T28" fmla="*/ 174 w 222"/>
                  <a:gd name="T29" fmla="*/ 5 h 7"/>
                  <a:gd name="T30" fmla="*/ 84 w 222"/>
                  <a:gd name="T31" fmla="*/ 3 h 7"/>
                  <a:gd name="T32" fmla="*/ 38 w 222"/>
                  <a:gd name="T33" fmla="*/ 1 h 7"/>
                  <a:gd name="T34" fmla="*/ 14 w 222"/>
                  <a:gd name="T35" fmla="*/ 0 h 7"/>
                  <a:gd name="T36" fmla="*/ 13 w 222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2" h="7">
                    <a:moveTo>
                      <a:pt x="222" y="6"/>
                    </a:moveTo>
                    <a:cubicBezTo>
                      <a:pt x="222" y="7"/>
                      <a:pt x="222" y="7"/>
                      <a:pt x="222" y="7"/>
                    </a:cubicBezTo>
                    <a:cubicBezTo>
                      <a:pt x="222" y="7"/>
                      <a:pt x="222" y="7"/>
                      <a:pt x="222" y="7"/>
                    </a:cubicBezTo>
                    <a:cubicBezTo>
                      <a:pt x="222" y="7"/>
                      <a:pt x="222" y="7"/>
                      <a:pt x="222" y="6"/>
                    </a:cubicBezTo>
                    <a:cubicBezTo>
                      <a:pt x="222" y="6"/>
                      <a:pt x="222" y="6"/>
                      <a:pt x="222" y="6"/>
                    </a:cubicBezTo>
                    <a:moveTo>
                      <a:pt x="1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108" y="5"/>
                      <a:pt x="140" y="6"/>
                      <a:pt x="172" y="6"/>
                    </a:cubicBezTo>
                    <a:cubicBezTo>
                      <a:pt x="189" y="7"/>
                      <a:pt x="205" y="7"/>
                      <a:pt x="222" y="7"/>
                    </a:cubicBezTo>
                    <a:cubicBezTo>
                      <a:pt x="222" y="7"/>
                      <a:pt x="221" y="7"/>
                      <a:pt x="221" y="6"/>
                    </a:cubicBezTo>
                    <a:cubicBezTo>
                      <a:pt x="206" y="6"/>
                      <a:pt x="190" y="6"/>
                      <a:pt x="174" y="5"/>
                    </a:cubicBezTo>
                    <a:cubicBezTo>
                      <a:pt x="145" y="5"/>
                      <a:pt x="115" y="4"/>
                      <a:pt x="84" y="3"/>
                    </a:cubicBezTo>
                    <a:cubicBezTo>
                      <a:pt x="69" y="2"/>
                      <a:pt x="53" y="2"/>
                      <a:pt x="38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8"/>
              <p:cNvSpPr/>
              <p:nvPr/>
            </p:nvSpPr>
            <p:spPr bwMode="auto">
              <a:xfrm>
                <a:off x="2148" y="3679"/>
                <a:ext cx="8" cy="15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0 h 11"/>
                  <a:gd name="T4" fmla="*/ 0 w 6"/>
                  <a:gd name="T5" fmla="*/ 0 h 11"/>
                  <a:gd name="T6" fmla="*/ 0 w 6"/>
                  <a:gd name="T7" fmla="*/ 0 h 11"/>
                  <a:gd name="T8" fmla="*/ 0 w 6"/>
                  <a:gd name="T9" fmla="*/ 1 h 11"/>
                  <a:gd name="T10" fmla="*/ 0 w 6"/>
                  <a:gd name="T11" fmla="*/ 11 h 11"/>
                  <a:gd name="T12" fmla="*/ 0 w 6"/>
                  <a:gd name="T13" fmla="*/ 1 h 11"/>
                  <a:gd name="T14" fmla="*/ 1 w 6"/>
                  <a:gd name="T15" fmla="*/ 1 h 11"/>
                  <a:gd name="T16" fmla="*/ 2 w 6"/>
                  <a:gd name="T17" fmla="*/ 1 h 11"/>
                  <a:gd name="T18" fmla="*/ 6 w 6"/>
                  <a:gd name="T19" fmla="*/ 0 h 11"/>
                  <a:gd name="T20" fmla="*/ 6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6"/>
                      <a:pt x="0" y="11"/>
                      <a:pt x="0" y="11"/>
                    </a:cubicBezTo>
                    <a:cubicBezTo>
                      <a:pt x="0" y="11"/>
                      <a:pt x="0" y="9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9"/>
              <p:cNvSpPr>
                <a:spLocks noEditPoints="1"/>
              </p:cNvSpPr>
              <p:nvPr/>
            </p:nvSpPr>
            <p:spPr bwMode="auto">
              <a:xfrm>
                <a:off x="2148" y="3676"/>
                <a:ext cx="3277" cy="193"/>
              </a:xfrm>
              <a:custGeom>
                <a:avLst/>
                <a:gdLst>
                  <a:gd name="T0" fmla="*/ 1921 w 2399"/>
                  <a:gd name="T1" fmla="*/ 122 h 141"/>
                  <a:gd name="T2" fmla="*/ 1949 w 2399"/>
                  <a:gd name="T3" fmla="*/ 123 h 141"/>
                  <a:gd name="T4" fmla="*/ 2213 w 2399"/>
                  <a:gd name="T5" fmla="*/ 130 h 141"/>
                  <a:gd name="T6" fmla="*/ 2213 w 2399"/>
                  <a:gd name="T7" fmla="*/ 129 h 141"/>
                  <a:gd name="T8" fmla="*/ 2212 w 2399"/>
                  <a:gd name="T9" fmla="*/ 129 h 141"/>
                  <a:gd name="T10" fmla="*/ 2211 w 2399"/>
                  <a:gd name="T11" fmla="*/ 129 h 141"/>
                  <a:gd name="T12" fmla="*/ 2209 w 2399"/>
                  <a:gd name="T13" fmla="*/ 129 h 141"/>
                  <a:gd name="T14" fmla="*/ 2191 w 2399"/>
                  <a:gd name="T15" fmla="*/ 128 h 141"/>
                  <a:gd name="T16" fmla="*/ 2155 w 2399"/>
                  <a:gd name="T17" fmla="*/ 127 h 141"/>
                  <a:gd name="T18" fmla="*/ 1921 w 2399"/>
                  <a:gd name="T19" fmla="*/ 122 h 141"/>
                  <a:gd name="T20" fmla="*/ 2219 w 2399"/>
                  <a:gd name="T21" fmla="*/ 107 h 141"/>
                  <a:gd name="T22" fmla="*/ 2214 w 2399"/>
                  <a:gd name="T23" fmla="*/ 107 h 141"/>
                  <a:gd name="T24" fmla="*/ 2214 w 2399"/>
                  <a:gd name="T25" fmla="*/ 123 h 141"/>
                  <a:gd name="T26" fmla="*/ 2214 w 2399"/>
                  <a:gd name="T27" fmla="*/ 109 h 141"/>
                  <a:gd name="T28" fmla="*/ 2214 w 2399"/>
                  <a:gd name="T29" fmla="*/ 107 h 141"/>
                  <a:gd name="T30" fmla="*/ 2214 w 2399"/>
                  <a:gd name="T31" fmla="*/ 107 h 141"/>
                  <a:gd name="T32" fmla="*/ 2214 w 2399"/>
                  <a:gd name="T33" fmla="*/ 109 h 141"/>
                  <a:gd name="T34" fmla="*/ 2213 w 2399"/>
                  <a:gd name="T35" fmla="*/ 109 h 141"/>
                  <a:gd name="T36" fmla="*/ 2213 w 2399"/>
                  <a:gd name="T37" fmla="*/ 130 h 141"/>
                  <a:gd name="T38" fmla="*/ 2335 w 2399"/>
                  <a:gd name="T39" fmla="*/ 138 h 141"/>
                  <a:gd name="T40" fmla="*/ 2370 w 2399"/>
                  <a:gd name="T41" fmla="*/ 141 h 141"/>
                  <a:gd name="T42" fmla="*/ 2379 w 2399"/>
                  <a:gd name="T43" fmla="*/ 140 h 141"/>
                  <a:gd name="T44" fmla="*/ 2393 w 2399"/>
                  <a:gd name="T45" fmla="*/ 139 h 141"/>
                  <a:gd name="T46" fmla="*/ 2394 w 2399"/>
                  <a:gd name="T47" fmla="*/ 139 h 141"/>
                  <a:gd name="T48" fmla="*/ 2396 w 2399"/>
                  <a:gd name="T49" fmla="*/ 139 h 141"/>
                  <a:gd name="T50" fmla="*/ 2397 w 2399"/>
                  <a:gd name="T51" fmla="*/ 139 h 141"/>
                  <a:gd name="T52" fmla="*/ 2398 w 2399"/>
                  <a:gd name="T53" fmla="*/ 134 h 141"/>
                  <a:gd name="T54" fmla="*/ 2391 w 2399"/>
                  <a:gd name="T55" fmla="*/ 133 h 141"/>
                  <a:gd name="T56" fmla="*/ 2335 w 2399"/>
                  <a:gd name="T57" fmla="*/ 123 h 141"/>
                  <a:gd name="T58" fmla="*/ 2220 w 2399"/>
                  <a:gd name="T59" fmla="*/ 107 h 141"/>
                  <a:gd name="T60" fmla="*/ 2219 w 2399"/>
                  <a:gd name="T61" fmla="*/ 107 h 141"/>
                  <a:gd name="T62" fmla="*/ 439 w 2399"/>
                  <a:gd name="T63" fmla="*/ 106 h 141"/>
                  <a:gd name="T64" fmla="*/ 298 w 2399"/>
                  <a:gd name="T65" fmla="*/ 110 h 141"/>
                  <a:gd name="T66" fmla="*/ 309 w 2399"/>
                  <a:gd name="T67" fmla="*/ 111 h 141"/>
                  <a:gd name="T68" fmla="*/ 439 w 2399"/>
                  <a:gd name="T69" fmla="*/ 106 h 141"/>
                  <a:gd name="T70" fmla="*/ 0 w 2399"/>
                  <a:gd name="T71" fmla="*/ 0 h 141"/>
                  <a:gd name="T72" fmla="*/ 0 w 2399"/>
                  <a:gd name="T73" fmla="*/ 74 h 141"/>
                  <a:gd name="T74" fmla="*/ 0 w 2399"/>
                  <a:gd name="T75" fmla="*/ 90 h 141"/>
                  <a:gd name="T76" fmla="*/ 6 w 2399"/>
                  <a:gd name="T77" fmla="*/ 91 h 141"/>
                  <a:gd name="T78" fmla="*/ 6 w 2399"/>
                  <a:gd name="T79" fmla="*/ 80 h 141"/>
                  <a:gd name="T80" fmla="*/ 6 w 2399"/>
                  <a:gd name="T81" fmla="*/ 80 h 141"/>
                  <a:gd name="T82" fmla="*/ 3 w 2399"/>
                  <a:gd name="T83" fmla="*/ 80 h 141"/>
                  <a:gd name="T84" fmla="*/ 3 w 2399"/>
                  <a:gd name="T85" fmla="*/ 79 h 141"/>
                  <a:gd name="T86" fmla="*/ 3 w 2399"/>
                  <a:gd name="T87" fmla="*/ 82 h 141"/>
                  <a:gd name="T88" fmla="*/ 2 w 2399"/>
                  <a:gd name="T89" fmla="*/ 80 h 141"/>
                  <a:gd name="T90" fmla="*/ 2 w 2399"/>
                  <a:gd name="T91" fmla="*/ 87 h 141"/>
                  <a:gd name="T92" fmla="*/ 2 w 2399"/>
                  <a:gd name="T93" fmla="*/ 66 h 141"/>
                  <a:gd name="T94" fmla="*/ 2 w 2399"/>
                  <a:gd name="T95" fmla="*/ 44 h 141"/>
                  <a:gd name="T96" fmla="*/ 2 w 2399"/>
                  <a:gd name="T97" fmla="*/ 45 h 141"/>
                  <a:gd name="T98" fmla="*/ 6 w 2399"/>
                  <a:gd name="T99" fmla="*/ 44 h 141"/>
                  <a:gd name="T100" fmla="*/ 6 w 2399"/>
                  <a:gd name="T101" fmla="*/ 2 h 141"/>
                  <a:gd name="T102" fmla="*/ 2 w 2399"/>
                  <a:gd name="T103" fmla="*/ 3 h 141"/>
                  <a:gd name="T104" fmla="*/ 1 w 2399"/>
                  <a:gd name="T105" fmla="*/ 3 h 141"/>
                  <a:gd name="T106" fmla="*/ 0 w 2399"/>
                  <a:gd name="T107" fmla="*/ 3 h 141"/>
                  <a:gd name="T108" fmla="*/ 0 w 2399"/>
                  <a:gd name="T109" fmla="*/ 13 h 141"/>
                  <a:gd name="T110" fmla="*/ 0 w 2399"/>
                  <a:gd name="T111" fmla="*/ 3 h 141"/>
                  <a:gd name="T112" fmla="*/ 0 w 2399"/>
                  <a:gd name="T113" fmla="*/ 2 h 141"/>
                  <a:gd name="T114" fmla="*/ 0 w 2399"/>
                  <a:gd name="T115" fmla="*/ 2 h 141"/>
                  <a:gd name="T116" fmla="*/ 0 w 2399"/>
                  <a:gd name="T117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99" h="141">
                    <a:moveTo>
                      <a:pt x="1921" y="122"/>
                    </a:moveTo>
                    <a:cubicBezTo>
                      <a:pt x="1930" y="122"/>
                      <a:pt x="1940" y="123"/>
                      <a:pt x="1949" y="123"/>
                    </a:cubicBezTo>
                    <a:cubicBezTo>
                      <a:pt x="2049" y="125"/>
                      <a:pt x="2139" y="127"/>
                      <a:pt x="2213" y="130"/>
                    </a:cubicBezTo>
                    <a:cubicBezTo>
                      <a:pt x="2213" y="130"/>
                      <a:pt x="2213" y="130"/>
                      <a:pt x="2213" y="129"/>
                    </a:cubicBezTo>
                    <a:cubicBezTo>
                      <a:pt x="2212" y="129"/>
                      <a:pt x="2212" y="129"/>
                      <a:pt x="2212" y="129"/>
                    </a:cubicBezTo>
                    <a:cubicBezTo>
                      <a:pt x="2211" y="129"/>
                      <a:pt x="2211" y="129"/>
                      <a:pt x="2211" y="129"/>
                    </a:cubicBezTo>
                    <a:cubicBezTo>
                      <a:pt x="2209" y="129"/>
                      <a:pt x="2209" y="129"/>
                      <a:pt x="2209" y="129"/>
                    </a:cubicBezTo>
                    <a:cubicBezTo>
                      <a:pt x="2191" y="128"/>
                      <a:pt x="2191" y="128"/>
                      <a:pt x="2191" y="128"/>
                    </a:cubicBezTo>
                    <a:cubicBezTo>
                      <a:pt x="2155" y="127"/>
                      <a:pt x="2155" y="127"/>
                      <a:pt x="2155" y="127"/>
                    </a:cubicBezTo>
                    <a:cubicBezTo>
                      <a:pt x="2080" y="125"/>
                      <a:pt x="2001" y="123"/>
                      <a:pt x="1921" y="122"/>
                    </a:cubicBezTo>
                    <a:moveTo>
                      <a:pt x="2219" y="107"/>
                    </a:moveTo>
                    <a:cubicBezTo>
                      <a:pt x="2214" y="107"/>
                      <a:pt x="2214" y="107"/>
                      <a:pt x="2214" y="107"/>
                    </a:cubicBezTo>
                    <a:cubicBezTo>
                      <a:pt x="2214" y="119"/>
                      <a:pt x="2214" y="123"/>
                      <a:pt x="2214" y="123"/>
                    </a:cubicBezTo>
                    <a:cubicBezTo>
                      <a:pt x="2214" y="123"/>
                      <a:pt x="2214" y="116"/>
                      <a:pt x="2214" y="109"/>
                    </a:cubicBezTo>
                    <a:cubicBezTo>
                      <a:pt x="2214" y="108"/>
                      <a:pt x="2214" y="108"/>
                      <a:pt x="2214" y="107"/>
                    </a:cubicBezTo>
                    <a:cubicBezTo>
                      <a:pt x="2214" y="107"/>
                      <a:pt x="2214" y="107"/>
                      <a:pt x="2214" y="107"/>
                    </a:cubicBezTo>
                    <a:cubicBezTo>
                      <a:pt x="2214" y="108"/>
                      <a:pt x="2214" y="108"/>
                      <a:pt x="2214" y="109"/>
                    </a:cubicBezTo>
                    <a:cubicBezTo>
                      <a:pt x="2213" y="109"/>
                      <a:pt x="2213" y="109"/>
                      <a:pt x="2213" y="109"/>
                    </a:cubicBezTo>
                    <a:cubicBezTo>
                      <a:pt x="2213" y="120"/>
                      <a:pt x="2213" y="127"/>
                      <a:pt x="2213" y="130"/>
                    </a:cubicBezTo>
                    <a:cubicBezTo>
                      <a:pt x="2261" y="133"/>
                      <a:pt x="2303" y="135"/>
                      <a:pt x="2335" y="138"/>
                    </a:cubicBezTo>
                    <a:cubicBezTo>
                      <a:pt x="2335" y="138"/>
                      <a:pt x="2347" y="139"/>
                      <a:pt x="2370" y="141"/>
                    </a:cubicBezTo>
                    <a:cubicBezTo>
                      <a:pt x="2379" y="140"/>
                      <a:pt x="2379" y="140"/>
                      <a:pt x="2379" y="140"/>
                    </a:cubicBezTo>
                    <a:cubicBezTo>
                      <a:pt x="2393" y="139"/>
                      <a:pt x="2393" y="139"/>
                      <a:pt x="2393" y="139"/>
                    </a:cubicBezTo>
                    <a:cubicBezTo>
                      <a:pt x="2393" y="139"/>
                      <a:pt x="2394" y="139"/>
                      <a:pt x="2394" y="139"/>
                    </a:cubicBezTo>
                    <a:cubicBezTo>
                      <a:pt x="2395" y="139"/>
                      <a:pt x="2395" y="139"/>
                      <a:pt x="2396" y="139"/>
                    </a:cubicBezTo>
                    <a:cubicBezTo>
                      <a:pt x="2396" y="139"/>
                      <a:pt x="2397" y="139"/>
                      <a:pt x="2397" y="139"/>
                    </a:cubicBezTo>
                    <a:cubicBezTo>
                      <a:pt x="2398" y="139"/>
                      <a:pt x="2399" y="138"/>
                      <a:pt x="2398" y="134"/>
                    </a:cubicBezTo>
                    <a:cubicBezTo>
                      <a:pt x="2391" y="133"/>
                      <a:pt x="2391" y="133"/>
                      <a:pt x="2391" y="133"/>
                    </a:cubicBezTo>
                    <a:cubicBezTo>
                      <a:pt x="2372" y="129"/>
                      <a:pt x="2353" y="126"/>
                      <a:pt x="2335" y="123"/>
                    </a:cubicBezTo>
                    <a:cubicBezTo>
                      <a:pt x="2297" y="117"/>
                      <a:pt x="2259" y="112"/>
                      <a:pt x="2220" y="107"/>
                    </a:cubicBezTo>
                    <a:cubicBezTo>
                      <a:pt x="2220" y="107"/>
                      <a:pt x="2219" y="107"/>
                      <a:pt x="2219" y="107"/>
                    </a:cubicBezTo>
                    <a:moveTo>
                      <a:pt x="439" y="106"/>
                    </a:moveTo>
                    <a:cubicBezTo>
                      <a:pt x="396" y="107"/>
                      <a:pt x="349" y="109"/>
                      <a:pt x="298" y="110"/>
                    </a:cubicBezTo>
                    <a:cubicBezTo>
                      <a:pt x="302" y="110"/>
                      <a:pt x="305" y="111"/>
                      <a:pt x="309" y="111"/>
                    </a:cubicBezTo>
                    <a:cubicBezTo>
                      <a:pt x="351" y="109"/>
                      <a:pt x="395" y="108"/>
                      <a:pt x="439" y="106"/>
                    </a:cubicBezTo>
                    <a:moveTo>
                      <a:pt x="0" y="0"/>
                    </a:moveTo>
                    <a:cubicBezTo>
                      <a:pt x="0" y="0"/>
                      <a:pt x="0" y="37"/>
                      <a:pt x="0" y="74"/>
                    </a:cubicBezTo>
                    <a:cubicBezTo>
                      <a:pt x="0" y="80"/>
                      <a:pt x="0" y="85"/>
                      <a:pt x="0" y="90"/>
                    </a:cubicBezTo>
                    <a:cubicBezTo>
                      <a:pt x="2" y="90"/>
                      <a:pt x="4" y="91"/>
                      <a:pt x="6" y="91"/>
                    </a:cubicBezTo>
                    <a:cubicBezTo>
                      <a:pt x="6" y="87"/>
                      <a:pt x="6" y="84"/>
                      <a:pt x="6" y="80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3" y="81"/>
                      <a:pt x="3" y="82"/>
                      <a:pt x="3" y="82"/>
                    </a:cubicBezTo>
                    <a:cubicBezTo>
                      <a:pt x="3" y="82"/>
                      <a:pt x="2" y="82"/>
                      <a:pt x="2" y="80"/>
                    </a:cubicBezTo>
                    <a:cubicBezTo>
                      <a:pt x="2" y="85"/>
                      <a:pt x="2" y="87"/>
                      <a:pt x="2" y="87"/>
                    </a:cubicBezTo>
                    <a:cubicBezTo>
                      <a:pt x="2" y="87"/>
                      <a:pt x="2" y="76"/>
                      <a:pt x="2" y="66"/>
                    </a:cubicBezTo>
                    <a:cubicBezTo>
                      <a:pt x="2" y="55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6" y="32"/>
                      <a:pt x="6" y="18"/>
                      <a:pt x="6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1"/>
                      <a:pt x="0" y="13"/>
                      <a:pt x="0" y="13"/>
                    </a:cubicBezTo>
                    <a:cubicBezTo>
                      <a:pt x="0" y="13"/>
                      <a:pt x="0" y="8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0"/>
              <p:cNvSpPr>
                <a:spLocks noEditPoints="1"/>
              </p:cNvSpPr>
              <p:nvPr/>
            </p:nvSpPr>
            <p:spPr bwMode="auto">
              <a:xfrm>
                <a:off x="2051" y="3832"/>
                <a:ext cx="15" cy="134"/>
              </a:xfrm>
              <a:custGeom>
                <a:avLst/>
                <a:gdLst>
                  <a:gd name="T0" fmla="*/ 1 w 11"/>
                  <a:gd name="T1" fmla="*/ 34 h 98"/>
                  <a:gd name="T2" fmla="*/ 0 w 11"/>
                  <a:gd name="T3" fmla="*/ 51 h 98"/>
                  <a:gd name="T4" fmla="*/ 0 w 11"/>
                  <a:gd name="T5" fmla="*/ 98 h 98"/>
                  <a:gd name="T6" fmla="*/ 0 w 11"/>
                  <a:gd name="T7" fmla="*/ 81 h 98"/>
                  <a:gd name="T8" fmla="*/ 0 w 11"/>
                  <a:gd name="T9" fmla="*/ 81 h 98"/>
                  <a:gd name="T10" fmla="*/ 1 w 11"/>
                  <a:gd name="T11" fmla="*/ 82 h 98"/>
                  <a:gd name="T12" fmla="*/ 7 w 11"/>
                  <a:gd name="T13" fmla="*/ 82 h 98"/>
                  <a:gd name="T14" fmla="*/ 9 w 11"/>
                  <a:gd name="T15" fmla="*/ 82 h 98"/>
                  <a:gd name="T16" fmla="*/ 9 w 11"/>
                  <a:gd name="T17" fmla="*/ 82 h 98"/>
                  <a:gd name="T18" fmla="*/ 9 w 11"/>
                  <a:gd name="T19" fmla="*/ 82 h 98"/>
                  <a:gd name="T20" fmla="*/ 3 w 11"/>
                  <a:gd name="T21" fmla="*/ 81 h 98"/>
                  <a:gd name="T22" fmla="*/ 1 w 11"/>
                  <a:gd name="T23" fmla="*/ 81 h 98"/>
                  <a:gd name="T24" fmla="*/ 0 w 11"/>
                  <a:gd name="T25" fmla="*/ 81 h 98"/>
                  <a:gd name="T26" fmla="*/ 0 w 11"/>
                  <a:gd name="T27" fmla="*/ 81 h 98"/>
                  <a:gd name="T28" fmla="*/ 0 w 11"/>
                  <a:gd name="T29" fmla="*/ 82 h 98"/>
                  <a:gd name="T30" fmla="*/ 1 w 11"/>
                  <a:gd name="T31" fmla="*/ 36 h 98"/>
                  <a:gd name="T32" fmla="*/ 1 w 11"/>
                  <a:gd name="T33" fmla="*/ 34 h 98"/>
                  <a:gd name="T34" fmla="*/ 1 w 11"/>
                  <a:gd name="T35" fmla="*/ 34 h 98"/>
                  <a:gd name="T36" fmla="*/ 1 w 11"/>
                  <a:gd name="T37" fmla="*/ 4 h 98"/>
                  <a:gd name="T38" fmla="*/ 1 w 11"/>
                  <a:gd name="T39" fmla="*/ 29 h 98"/>
                  <a:gd name="T40" fmla="*/ 1 w 11"/>
                  <a:gd name="T41" fmla="*/ 28 h 98"/>
                  <a:gd name="T42" fmla="*/ 1 w 11"/>
                  <a:gd name="T43" fmla="*/ 5 h 98"/>
                  <a:gd name="T44" fmla="*/ 1 w 11"/>
                  <a:gd name="T45" fmla="*/ 4 h 98"/>
                  <a:gd name="T46" fmla="*/ 8 w 11"/>
                  <a:gd name="T47" fmla="*/ 0 h 98"/>
                  <a:gd name="T48" fmla="*/ 7 w 11"/>
                  <a:gd name="T49" fmla="*/ 5 h 98"/>
                  <a:gd name="T50" fmla="*/ 6 w 11"/>
                  <a:gd name="T51" fmla="*/ 5 h 98"/>
                  <a:gd name="T52" fmla="*/ 3 w 11"/>
                  <a:gd name="T53" fmla="*/ 5 h 98"/>
                  <a:gd name="T54" fmla="*/ 1 w 11"/>
                  <a:gd name="T55" fmla="*/ 6 h 98"/>
                  <a:gd name="T56" fmla="*/ 1 w 11"/>
                  <a:gd name="T57" fmla="*/ 6 h 98"/>
                  <a:gd name="T58" fmla="*/ 4 w 11"/>
                  <a:gd name="T59" fmla="*/ 6 h 98"/>
                  <a:gd name="T60" fmla="*/ 11 w 11"/>
                  <a:gd name="T61" fmla="*/ 5 h 98"/>
                  <a:gd name="T62" fmla="*/ 11 w 11"/>
                  <a:gd name="T63" fmla="*/ 5 h 98"/>
                  <a:gd name="T64" fmla="*/ 8 w 11"/>
                  <a:gd name="T65" fmla="*/ 5 h 98"/>
                  <a:gd name="T66" fmla="*/ 8 w 11"/>
                  <a:gd name="T67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" h="98">
                    <a:moveTo>
                      <a:pt x="1" y="34"/>
                    </a:moveTo>
                    <a:cubicBezTo>
                      <a:pt x="0" y="39"/>
                      <a:pt x="0" y="45"/>
                      <a:pt x="0" y="51"/>
                    </a:cubicBezTo>
                    <a:cubicBezTo>
                      <a:pt x="0" y="75"/>
                      <a:pt x="0" y="98"/>
                      <a:pt x="0" y="98"/>
                    </a:cubicBezTo>
                    <a:cubicBezTo>
                      <a:pt x="0" y="98"/>
                      <a:pt x="0" y="93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8" y="82"/>
                      <a:pt x="9" y="82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2"/>
                      <a:pt x="0" y="59"/>
                      <a:pt x="1" y="36"/>
                    </a:cubicBezTo>
                    <a:cubicBezTo>
                      <a:pt x="1" y="35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moveTo>
                      <a:pt x="1" y="4"/>
                    </a:moveTo>
                    <a:cubicBezTo>
                      <a:pt x="1" y="4"/>
                      <a:pt x="1" y="15"/>
                      <a:pt x="1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1" y="20"/>
                      <a:pt x="1" y="12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moveTo>
                      <a:pt x="8" y="0"/>
                    </a:moveTo>
                    <a:cubicBezTo>
                      <a:pt x="8" y="0"/>
                      <a:pt x="8" y="2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1"/>
              <p:cNvSpPr/>
              <p:nvPr/>
            </p:nvSpPr>
            <p:spPr bwMode="auto">
              <a:xfrm>
                <a:off x="2047" y="3839"/>
                <a:ext cx="19" cy="105"/>
              </a:xfrm>
              <a:custGeom>
                <a:avLst/>
                <a:gdLst>
                  <a:gd name="T0" fmla="*/ 4 w 14"/>
                  <a:gd name="T1" fmla="*/ 0 h 77"/>
                  <a:gd name="T2" fmla="*/ 4 w 14"/>
                  <a:gd name="T3" fmla="*/ 23 h 77"/>
                  <a:gd name="T4" fmla="*/ 4 w 14"/>
                  <a:gd name="T5" fmla="*/ 24 h 77"/>
                  <a:gd name="T6" fmla="*/ 4 w 14"/>
                  <a:gd name="T7" fmla="*/ 24 h 77"/>
                  <a:gd name="T8" fmla="*/ 4 w 14"/>
                  <a:gd name="T9" fmla="*/ 26 h 77"/>
                  <a:gd name="T10" fmla="*/ 4 w 14"/>
                  <a:gd name="T11" fmla="*/ 29 h 77"/>
                  <a:gd name="T12" fmla="*/ 4 w 14"/>
                  <a:gd name="T13" fmla="*/ 29 h 77"/>
                  <a:gd name="T14" fmla="*/ 4 w 14"/>
                  <a:gd name="T15" fmla="*/ 31 h 77"/>
                  <a:gd name="T16" fmla="*/ 3 w 14"/>
                  <a:gd name="T17" fmla="*/ 77 h 77"/>
                  <a:gd name="T18" fmla="*/ 3 w 14"/>
                  <a:gd name="T19" fmla="*/ 76 h 77"/>
                  <a:gd name="T20" fmla="*/ 3 w 14"/>
                  <a:gd name="T21" fmla="*/ 76 h 77"/>
                  <a:gd name="T22" fmla="*/ 4 w 14"/>
                  <a:gd name="T23" fmla="*/ 76 h 77"/>
                  <a:gd name="T24" fmla="*/ 6 w 14"/>
                  <a:gd name="T25" fmla="*/ 76 h 77"/>
                  <a:gd name="T26" fmla="*/ 12 w 14"/>
                  <a:gd name="T27" fmla="*/ 77 h 77"/>
                  <a:gd name="T28" fmla="*/ 12 w 14"/>
                  <a:gd name="T29" fmla="*/ 77 h 77"/>
                  <a:gd name="T30" fmla="*/ 13 w 14"/>
                  <a:gd name="T31" fmla="*/ 52 h 77"/>
                  <a:gd name="T32" fmla="*/ 5 w 14"/>
                  <a:gd name="T33" fmla="*/ 52 h 77"/>
                  <a:gd name="T34" fmla="*/ 6 w 14"/>
                  <a:gd name="T35" fmla="*/ 23 h 77"/>
                  <a:gd name="T36" fmla="*/ 6 w 14"/>
                  <a:gd name="T37" fmla="*/ 25 h 77"/>
                  <a:gd name="T38" fmla="*/ 6 w 14"/>
                  <a:gd name="T39" fmla="*/ 28 h 77"/>
                  <a:gd name="T40" fmla="*/ 7 w 14"/>
                  <a:gd name="T41" fmla="*/ 25 h 77"/>
                  <a:gd name="T42" fmla="*/ 8 w 14"/>
                  <a:gd name="T43" fmla="*/ 25 h 77"/>
                  <a:gd name="T44" fmla="*/ 10 w 14"/>
                  <a:gd name="T45" fmla="*/ 25 h 77"/>
                  <a:gd name="T46" fmla="*/ 13 w 14"/>
                  <a:gd name="T47" fmla="*/ 25 h 77"/>
                  <a:gd name="T48" fmla="*/ 13 w 14"/>
                  <a:gd name="T49" fmla="*/ 24 h 77"/>
                  <a:gd name="T50" fmla="*/ 14 w 14"/>
                  <a:gd name="T51" fmla="*/ 0 h 77"/>
                  <a:gd name="T52" fmla="*/ 7 w 14"/>
                  <a:gd name="T53" fmla="*/ 1 h 77"/>
                  <a:gd name="T54" fmla="*/ 4 w 14"/>
                  <a:gd name="T55" fmla="*/ 1 h 77"/>
                  <a:gd name="T56" fmla="*/ 4 w 14"/>
                  <a:gd name="T57" fmla="*/ 1 h 77"/>
                  <a:gd name="T58" fmla="*/ 4 w 14"/>
                  <a:gd name="T59" fmla="*/ 1 h 77"/>
                  <a:gd name="T60" fmla="*/ 4 w 14"/>
                  <a:gd name="T6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77">
                    <a:moveTo>
                      <a:pt x="4" y="0"/>
                    </a:moveTo>
                    <a:cubicBezTo>
                      <a:pt x="4" y="7"/>
                      <a:pt x="4" y="15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0" y="25"/>
                      <a:pt x="0" y="25"/>
                      <a:pt x="4" y="26"/>
                    </a:cubicBezTo>
                    <a:cubicBezTo>
                      <a:pt x="4" y="27"/>
                      <a:pt x="4" y="28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30"/>
                      <a:pt x="4" y="31"/>
                    </a:cubicBezTo>
                    <a:cubicBezTo>
                      <a:pt x="3" y="54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69"/>
                      <a:pt x="13" y="61"/>
                      <a:pt x="13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6" y="29"/>
                      <a:pt x="6" y="23"/>
                      <a:pt x="6" y="23"/>
                    </a:cubicBezTo>
                    <a:cubicBezTo>
                      <a:pt x="6" y="23"/>
                      <a:pt x="6" y="24"/>
                      <a:pt x="6" y="25"/>
                    </a:cubicBezTo>
                    <a:cubicBezTo>
                      <a:pt x="6" y="27"/>
                      <a:pt x="6" y="28"/>
                      <a:pt x="6" y="28"/>
                    </a:cubicBezTo>
                    <a:cubicBezTo>
                      <a:pt x="6" y="28"/>
                      <a:pt x="7" y="27"/>
                      <a:pt x="7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4" y="16"/>
                      <a:pt x="14" y="8"/>
                      <a:pt x="14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2"/>
              <p:cNvSpPr/>
              <p:nvPr/>
            </p:nvSpPr>
            <p:spPr bwMode="auto">
              <a:xfrm>
                <a:off x="5688" y="3861"/>
                <a:ext cx="48" cy="37"/>
              </a:xfrm>
              <a:custGeom>
                <a:avLst/>
                <a:gdLst>
                  <a:gd name="T0" fmla="*/ 35 w 35"/>
                  <a:gd name="T1" fmla="*/ 0 h 27"/>
                  <a:gd name="T2" fmla="*/ 35 w 35"/>
                  <a:gd name="T3" fmla="*/ 21 h 27"/>
                  <a:gd name="T4" fmla="*/ 35 w 35"/>
                  <a:gd name="T5" fmla="*/ 21 h 27"/>
                  <a:gd name="T6" fmla="*/ 34 w 35"/>
                  <a:gd name="T7" fmla="*/ 21 h 27"/>
                  <a:gd name="T8" fmla="*/ 33 w 35"/>
                  <a:gd name="T9" fmla="*/ 21 h 27"/>
                  <a:gd name="T10" fmla="*/ 27 w 35"/>
                  <a:gd name="T11" fmla="*/ 22 h 27"/>
                  <a:gd name="T12" fmla="*/ 0 w 35"/>
                  <a:gd name="T13" fmla="*/ 24 h 27"/>
                  <a:gd name="T14" fmla="*/ 3 w 35"/>
                  <a:gd name="T15" fmla="*/ 24 h 27"/>
                  <a:gd name="T16" fmla="*/ 13 w 35"/>
                  <a:gd name="T17" fmla="*/ 23 h 27"/>
                  <a:gd name="T18" fmla="*/ 25 w 35"/>
                  <a:gd name="T19" fmla="*/ 22 h 27"/>
                  <a:gd name="T20" fmla="*/ 32 w 35"/>
                  <a:gd name="T21" fmla="*/ 22 h 27"/>
                  <a:gd name="T22" fmla="*/ 35 w 35"/>
                  <a:gd name="T23" fmla="*/ 22 h 27"/>
                  <a:gd name="T24" fmla="*/ 35 w 35"/>
                  <a:gd name="T25" fmla="*/ 21 h 27"/>
                  <a:gd name="T26" fmla="*/ 35 w 35"/>
                  <a:gd name="T27" fmla="*/ 27 h 27"/>
                  <a:gd name="T28" fmla="*/ 35 w 35"/>
                  <a:gd name="T29" fmla="*/ 27 h 27"/>
                  <a:gd name="T30" fmla="*/ 35 w 35"/>
                  <a:gd name="T31" fmla="*/ 21 h 27"/>
                  <a:gd name="T32" fmla="*/ 35 w 35"/>
                  <a:gd name="T33" fmla="*/ 13 h 27"/>
                  <a:gd name="T34" fmla="*/ 35 w 35"/>
                  <a:gd name="T3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cubicBezTo>
                      <a:pt x="35" y="0"/>
                      <a:pt x="35" y="6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18" y="22"/>
                      <a:pt x="9" y="23"/>
                      <a:pt x="0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6" y="24"/>
                      <a:pt x="10" y="24"/>
                      <a:pt x="13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4"/>
                      <a:pt x="35" y="26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6"/>
                      <a:pt x="35" y="24"/>
                      <a:pt x="35" y="21"/>
                    </a:cubicBezTo>
                    <a:cubicBezTo>
                      <a:pt x="35" y="17"/>
                      <a:pt x="35" y="14"/>
                      <a:pt x="35" y="13"/>
                    </a:cubicBezTo>
                    <a:cubicBezTo>
                      <a:pt x="35" y="5"/>
                      <a:pt x="35" y="0"/>
                      <a:pt x="35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3"/>
              <p:cNvSpPr/>
              <p:nvPr/>
            </p:nvSpPr>
            <p:spPr bwMode="auto">
              <a:xfrm>
                <a:off x="5651" y="3879"/>
                <a:ext cx="86" cy="27"/>
              </a:xfrm>
              <a:custGeom>
                <a:avLst/>
                <a:gdLst>
                  <a:gd name="T0" fmla="*/ 62 w 63"/>
                  <a:gd name="T1" fmla="*/ 0 h 20"/>
                  <a:gd name="T2" fmla="*/ 62 w 63"/>
                  <a:gd name="T3" fmla="*/ 8 h 20"/>
                  <a:gd name="T4" fmla="*/ 62 w 63"/>
                  <a:gd name="T5" fmla="*/ 14 h 20"/>
                  <a:gd name="T6" fmla="*/ 62 w 63"/>
                  <a:gd name="T7" fmla="*/ 14 h 20"/>
                  <a:gd name="T8" fmla="*/ 62 w 63"/>
                  <a:gd name="T9" fmla="*/ 8 h 20"/>
                  <a:gd name="T10" fmla="*/ 62 w 63"/>
                  <a:gd name="T11" fmla="*/ 9 h 20"/>
                  <a:gd name="T12" fmla="*/ 59 w 63"/>
                  <a:gd name="T13" fmla="*/ 9 h 20"/>
                  <a:gd name="T14" fmla="*/ 52 w 63"/>
                  <a:gd name="T15" fmla="*/ 9 h 20"/>
                  <a:gd name="T16" fmla="*/ 40 w 63"/>
                  <a:gd name="T17" fmla="*/ 10 h 20"/>
                  <a:gd name="T18" fmla="*/ 30 w 63"/>
                  <a:gd name="T19" fmla="*/ 11 h 20"/>
                  <a:gd name="T20" fmla="*/ 27 w 63"/>
                  <a:gd name="T21" fmla="*/ 11 h 20"/>
                  <a:gd name="T22" fmla="*/ 0 w 63"/>
                  <a:gd name="T23" fmla="*/ 13 h 20"/>
                  <a:gd name="T24" fmla="*/ 30 w 63"/>
                  <a:gd name="T25" fmla="*/ 17 h 20"/>
                  <a:gd name="T26" fmla="*/ 63 w 63"/>
                  <a:gd name="T27" fmla="*/ 20 h 20"/>
                  <a:gd name="T28" fmla="*/ 62 w 63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" h="20">
                    <a:moveTo>
                      <a:pt x="62" y="0"/>
                    </a:moveTo>
                    <a:cubicBezTo>
                      <a:pt x="62" y="1"/>
                      <a:pt x="62" y="4"/>
                      <a:pt x="62" y="8"/>
                    </a:cubicBezTo>
                    <a:cubicBezTo>
                      <a:pt x="62" y="11"/>
                      <a:pt x="62" y="13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13"/>
                      <a:pt x="62" y="11"/>
                      <a:pt x="62" y="8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7" y="11"/>
                      <a:pt x="33" y="11"/>
                      <a:pt x="30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18" y="12"/>
                      <a:pt x="9" y="13"/>
                      <a:pt x="0" y="13"/>
                    </a:cubicBezTo>
                    <a:cubicBezTo>
                      <a:pt x="10" y="14"/>
                      <a:pt x="20" y="16"/>
                      <a:pt x="30" y="17"/>
                    </a:cubicBezTo>
                    <a:cubicBezTo>
                      <a:pt x="41" y="18"/>
                      <a:pt x="52" y="19"/>
                      <a:pt x="63" y="20"/>
                    </a:cubicBezTo>
                    <a:cubicBezTo>
                      <a:pt x="63" y="13"/>
                      <a:pt x="63" y="6"/>
                      <a:pt x="62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4"/>
              <p:cNvSpPr/>
              <p:nvPr/>
            </p:nvSpPr>
            <p:spPr bwMode="auto">
              <a:xfrm>
                <a:off x="5746" y="3888"/>
                <a:ext cx="0" cy="11"/>
              </a:xfrm>
              <a:custGeom>
                <a:avLst/>
                <a:gdLst>
                  <a:gd name="T0" fmla="*/ 0 h 8"/>
                  <a:gd name="T1" fmla="*/ 8 h 8"/>
                  <a:gd name="T2" fmla="*/ 8 h 8"/>
                  <a:gd name="T3" fmla="*/ 0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0"/>
                    </a:moveTo>
                    <a:cubicBezTo>
                      <a:pt x="0" y="0"/>
                      <a:pt x="0" y="2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0" y="0"/>
                      <a:pt x="0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5"/>
              <p:cNvSpPr/>
              <p:nvPr/>
            </p:nvSpPr>
            <p:spPr bwMode="auto">
              <a:xfrm>
                <a:off x="5746" y="3899"/>
                <a:ext cx="1" cy="17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6 h 12"/>
                  <a:gd name="T4" fmla="*/ 0 w 1"/>
                  <a:gd name="T5" fmla="*/ 6 h 12"/>
                  <a:gd name="T6" fmla="*/ 0 w 1"/>
                  <a:gd name="T7" fmla="*/ 6 h 12"/>
                  <a:gd name="T8" fmla="*/ 0 w 1"/>
                  <a:gd name="T9" fmla="*/ 12 h 12"/>
                  <a:gd name="T10" fmla="*/ 1 w 1"/>
                  <a:gd name="T11" fmla="*/ 10 h 12"/>
                  <a:gd name="T12" fmla="*/ 0 w 1"/>
                  <a:gd name="T13" fmla="*/ 0 h 12"/>
                  <a:gd name="T14" fmla="*/ 0 w 1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0"/>
                      <a:pt x="0" y="12"/>
                      <a:pt x="0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6"/>
                      <a:pt x="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6"/>
              <p:cNvSpPr/>
              <p:nvPr/>
            </p:nvSpPr>
            <p:spPr bwMode="auto">
              <a:xfrm>
                <a:off x="5673" y="4011"/>
                <a:ext cx="64" cy="7"/>
              </a:xfrm>
              <a:custGeom>
                <a:avLst/>
                <a:gdLst>
                  <a:gd name="T0" fmla="*/ 4 w 47"/>
                  <a:gd name="T1" fmla="*/ 0 h 5"/>
                  <a:gd name="T2" fmla="*/ 0 w 47"/>
                  <a:gd name="T3" fmla="*/ 0 h 5"/>
                  <a:gd name="T4" fmla="*/ 8 w 47"/>
                  <a:gd name="T5" fmla="*/ 1 h 5"/>
                  <a:gd name="T6" fmla="*/ 32 w 47"/>
                  <a:gd name="T7" fmla="*/ 2 h 5"/>
                  <a:gd name="T8" fmla="*/ 44 w 47"/>
                  <a:gd name="T9" fmla="*/ 3 h 5"/>
                  <a:gd name="T10" fmla="*/ 47 w 47"/>
                  <a:gd name="T11" fmla="*/ 3 h 5"/>
                  <a:gd name="T12" fmla="*/ 47 w 47"/>
                  <a:gd name="T13" fmla="*/ 5 h 5"/>
                  <a:gd name="T14" fmla="*/ 47 w 47"/>
                  <a:gd name="T15" fmla="*/ 3 h 5"/>
                  <a:gd name="T16" fmla="*/ 47 w 47"/>
                  <a:gd name="T17" fmla="*/ 3 h 5"/>
                  <a:gd name="T18" fmla="*/ 46 w 47"/>
                  <a:gd name="T19" fmla="*/ 3 h 5"/>
                  <a:gd name="T20" fmla="*/ 21 w 47"/>
                  <a:gd name="T21" fmla="*/ 1 h 5"/>
                  <a:gd name="T22" fmla="*/ 4 w 4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5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4"/>
                      <a:pt x="47" y="5"/>
                      <a:pt x="47" y="5"/>
                    </a:cubicBezTo>
                    <a:cubicBezTo>
                      <a:pt x="47" y="5"/>
                      <a:pt x="47" y="4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7"/>
              <p:cNvSpPr>
                <a:spLocks noEditPoints="1"/>
              </p:cNvSpPr>
              <p:nvPr/>
            </p:nvSpPr>
            <p:spPr bwMode="auto">
              <a:xfrm>
                <a:off x="2414" y="3965"/>
                <a:ext cx="3333" cy="86"/>
              </a:xfrm>
              <a:custGeom>
                <a:avLst/>
                <a:gdLst>
                  <a:gd name="T0" fmla="*/ 2434 w 2440"/>
                  <a:gd name="T1" fmla="*/ 24 h 63"/>
                  <a:gd name="T2" fmla="*/ 2426 w 2440"/>
                  <a:gd name="T3" fmla="*/ 25 h 63"/>
                  <a:gd name="T4" fmla="*/ 2407 w 2440"/>
                  <a:gd name="T5" fmla="*/ 26 h 63"/>
                  <a:gd name="T6" fmla="*/ 2220 w 2440"/>
                  <a:gd name="T7" fmla="*/ 34 h 63"/>
                  <a:gd name="T8" fmla="*/ 2220 w 2440"/>
                  <a:gd name="T9" fmla="*/ 42 h 63"/>
                  <a:gd name="T10" fmla="*/ 2354 w 2440"/>
                  <a:gd name="T11" fmla="*/ 32 h 63"/>
                  <a:gd name="T12" fmla="*/ 2386 w 2440"/>
                  <a:gd name="T13" fmla="*/ 34 h 63"/>
                  <a:gd name="T14" fmla="*/ 2390 w 2440"/>
                  <a:gd name="T15" fmla="*/ 34 h 63"/>
                  <a:gd name="T16" fmla="*/ 2407 w 2440"/>
                  <a:gd name="T17" fmla="*/ 35 h 63"/>
                  <a:gd name="T18" fmla="*/ 2432 w 2440"/>
                  <a:gd name="T19" fmla="*/ 37 h 63"/>
                  <a:gd name="T20" fmla="*/ 2433 w 2440"/>
                  <a:gd name="T21" fmla="*/ 37 h 63"/>
                  <a:gd name="T22" fmla="*/ 2433 w 2440"/>
                  <a:gd name="T23" fmla="*/ 37 h 63"/>
                  <a:gd name="T24" fmla="*/ 2433 w 2440"/>
                  <a:gd name="T25" fmla="*/ 25 h 63"/>
                  <a:gd name="T26" fmla="*/ 2434 w 2440"/>
                  <a:gd name="T27" fmla="*/ 25 h 63"/>
                  <a:gd name="T28" fmla="*/ 2434 w 2440"/>
                  <a:gd name="T29" fmla="*/ 24 h 63"/>
                  <a:gd name="T30" fmla="*/ 2435 w 2440"/>
                  <a:gd name="T31" fmla="*/ 24 h 63"/>
                  <a:gd name="T32" fmla="*/ 2435 w 2440"/>
                  <a:gd name="T33" fmla="*/ 24 h 63"/>
                  <a:gd name="T34" fmla="*/ 2435 w 2440"/>
                  <a:gd name="T35" fmla="*/ 24 h 63"/>
                  <a:gd name="T36" fmla="*/ 2435 w 2440"/>
                  <a:gd name="T37" fmla="*/ 24 h 63"/>
                  <a:gd name="T38" fmla="*/ 2435 w 2440"/>
                  <a:gd name="T39" fmla="*/ 24 h 63"/>
                  <a:gd name="T40" fmla="*/ 2440 w 2440"/>
                  <a:gd name="T41" fmla="*/ 24 h 63"/>
                  <a:gd name="T42" fmla="*/ 2440 w 2440"/>
                  <a:gd name="T43" fmla="*/ 24 h 63"/>
                  <a:gd name="T44" fmla="*/ 2440 w 2440"/>
                  <a:gd name="T45" fmla="*/ 24 h 63"/>
                  <a:gd name="T46" fmla="*/ 2440 w 2440"/>
                  <a:gd name="T47" fmla="*/ 25 h 63"/>
                  <a:gd name="T48" fmla="*/ 2440 w 2440"/>
                  <a:gd name="T49" fmla="*/ 24 h 63"/>
                  <a:gd name="T50" fmla="*/ 362 w 2440"/>
                  <a:gd name="T51" fmla="*/ 0 h 63"/>
                  <a:gd name="T52" fmla="*/ 231 w 2440"/>
                  <a:gd name="T53" fmla="*/ 1 h 63"/>
                  <a:gd name="T54" fmla="*/ 0 w 2440"/>
                  <a:gd name="T55" fmla="*/ 6 h 63"/>
                  <a:gd name="T56" fmla="*/ 457 w 2440"/>
                  <a:gd name="T57" fmla="*/ 21 h 63"/>
                  <a:gd name="T58" fmla="*/ 679 w 2440"/>
                  <a:gd name="T59" fmla="*/ 38 h 63"/>
                  <a:gd name="T60" fmla="*/ 1485 w 2440"/>
                  <a:gd name="T61" fmla="*/ 63 h 63"/>
                  <a:gd name="T62" fmla="*/ 2069 w 2440"/>
                  <a:gd name="T63" fmla="*/ 51 h 63"/>
                  <a:gd name="T64" fmla="*/ 2220 w 2440"/>
                  <a:gd name="T65" fmla="*/ 42 h 63"/>
                  <a:gd name="T66" fmla="*/ 2220 w 2440"/>
                  <a:gd name="T67" fmla="*/ 34 h 63"/>
                  <a:gd name="T68" fmla="*/ 1621 w 2440"/>
                  <a:gd name="T69" fmla="*/ 50 h 63"/>
                  <a:gd name="T70" fmla="*/ 1610 w 2440"/>
                  <a:gd name="T71" fmla="*/ 50 h 63"/>
                  <a:gd name="T72" fmla="*/ 826 w 2440"/>
                  <a:gd name="T73" fmla="*/ 28 h 63"/>
                  <a:gd name="T74" fmla="*/ 480 w 2440"/>
                  <a:gd name="T75" fmla="*/ 5 h 63"/>
                  <a:gd name="T76" fmla="*/ 278 w 2440"/>
                  <a:gd name="T77" fmla="*/ 2 h 63"/>
                  <a:gd name="T78" fmla="*/ 272 w 2440"/>
                  <a:gd name="T79" fmla="*/ 2 h 63"/>
                  <a:gd name="T80" fmla="*/ 169 w 2440"/>
                  <a:gd name="T81" fmla="*/ 4 h 63"/>
                  <a:gd name="T82" fmla="*/ 64 w 2440"/>
                  <a:gd name="T83" fmla="*/ 7 h 63"/>
                  <a:gd name="T84" fmla="*/ 64 w 2440"/>
                  <a:gd name="T85" fmla="*/ 7 h 63"/>
                  <a:gd name="T86" fmla="*/ 272 w 2440"/>
                  <a:gd name="T87" fmla="*/ 2 h 63"/>
                  <a:gd name="T88" fmla="*/ 452 w 2440"/>
                  <a:gd name="T89" fmla="*/ 1 h 63"/>
                  <a:gd name="T90" fmla="*/ 468 w 2440"/>
                  <a:gd name="T91" fmla="*/ 1 h 63"/>
                  <a:gd name="T92" fmla="*/ 470 w 2440"/>
                  <a:gd name="T93" fmla="*/ 1 h 63"/>
                  <a:gd name="T94" fmla="*/ 362 w 2440"/>
                  <a:gd name="T9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40" h="63">
                    <a:moveTo>
                      <a:pt x="2434" y="24"/>
                    </a:moveTo>
                    <a:cubicBezTo>
                      <a:pt x="2426" y="25"/>
                      <a:pt x="2426" y="25"/>
                      <a:pt x="2426" y="25"/>
                    </a:cubicBezTo>
                    <a:cubicBezTo>
                      <a:pt x="2407" y="26"/>
                      <a:pt x="2407" y="26"/>
                      <a:pt x="2407" y="26"/>
                    </a:cubicBezTo>
                    <a:cubicBezTo>
                      <a:pt x="2350" y="29"/>
                      <a:pt x="2287" y="32"/>
                      <a:pt x="2220" y="34"/>
                    </a:cubicBezTo>
                    <a:cubicBezTo>
                      <a:pt x="2220" y="37"/>
                      <a:pt x="2220" y="39"/>
                      <a:pt x="2220" y="42"/>
                    </a:cubicBezTo>
                    <a:cubicBezTo>
                      <a:pt x="2264" y="39"/>
                      <a:pt x="2309" y="35"/>
                      <a:pt x="2354" y="32"/>
                    </a:cubicBezTo>
                    <a:cubicBezTo>
                      <a:pt x="2386" y="34"/>
                      <a:pt x="2386" y="34"/>
                      <a:pt x="2386" y="34"/>
                    </a:cubicBezTo>
                    <a:cubicBezTo>
                      <a:pt x="2387" y="34"/>
                      <a:pt x="2389" y="34"/>
                      <a:pt x="2390" y="34"/>
                    </a:cubicBezTo>
                    <a:cubicBezTo>
                      <a:pt x="2407" y="35"/>
                      <a:pt x="2407" y="35"/>
                      <a:pt x="2407" y="35"/>
                    </a:cubicBezTo>
                    <a:cubicBezTo>
                      <a:pt x="2432" y="37"/>
                      <a:pt x="2432" y="37"/>
                      <a:pt x="2432" y="37"/>
                    </a:cubicBezTo>
                    <a:cubicBezTo>
                      <a:pt x="2433" y="37"/>
                      <a:pt x="2433" y="37"/>
                      <a:pt x="2433" y="37"/>
                    </a:cubicBezTo>
                    <a:cubicBezTo>
                      <a:pt x="2433" y="37"/>
                      <a:pt x="2433" y="37"/>
                      <a:pt x="2433" y="37"/>
                    </a:cubicBezTo>
                    <a:cubicBezTo>
                      <a:pt x="2433" y="35"/>
                      <a:pt x="2433" y="30"/>
                      <a:pt x="2433" y="25"/>
                    </a:cubicBezTo>
                    <a:cubicBezTo>
                      <a:pt x="2434" y="25"/>
                      <a:pt x="2434" y="25"/>
                      <a:pt x="2434" y="25"/>
                    </a:cubicBezTo>
                    <a:cubicBezTo>
                      <a:pt x="2434" y="24"/>
                      <a:pt x="2434" y="24"/>
                      <a:pt x="2434" y="24"/>
                    </a:cubicBezTo>
                    <a:moveTo>
                      <a:pt x="2435" y="24"/>
                    </a:moveTo>
                    <a:cubicBezTo>
                      <a:pt x="2435" y="24"/>
                      <a:pt x="2435" y="24"/>
                      <a:pt x="2435" y="24"/>
                    </a:cubicBezTo>
                    <a:cubicBezTo>
                      <a:pt x="2435" y="24"/>
                      <a:pt x="2435" y="24"/>
                      <a:pt x="2435" y="24"/>
                    </a:cubicBezTo>
                    <a:cubicBezTo>
                      <a:pt x="2435" y="24"/>
                      <a:pt x="2435" y="24"/>
                      <a:pt x="2435" y="24"/>
                    </a:cubicBezTo>
                    <a:cubicBezTo>
                      <a:pt x="2435" y="24"/>
                      <a:pt x="2435" y="24"/>
                      <a:pt x="2435" y="24"/>
                    </a:cubicBezTo>
                    <a:moveTo>
                      <a:pt x="2440" y="24"/>
                    </a:moveTo>
                    <a:cubicBezTo>
                      <a:pt x="2440" y="24"/>
                      <a:pt x="2440" y="24"/>
                      <a:pt x="2440" y="24"/>
                    </a:cubicBezTo>
                    <a:cubicBezTo>
                      <a:pt x="2440" y="24"/>
                      <a:pt x="2440" y="24"/>
                      <a:pt x="2440" y="24"/>
                    </a:cubicBezTo>
                    <a:cubicBezTo>
                      <a:pt x="2440" y="25"/>
                      <a:pt x="2440" y="25"/>
                      <a:pt x="2440" y="25"/>
                    </a:cubicBezTo>
                    <a:cubicBezTo>
                      <a:pt x="2440" y="25"/>
                      <a:pt x="2440" y="25"/>
                      <a:pt x="2440" y="24"/>
                    </a:cubicBezTo>
                    <a:moveTo>
                      <a:pt x="362" y="0"/>
                    </a:moveTo>
                    <a:cubicBezTo>
                      <a:pt x="318" y="0"/>
                      <a:pt x="274" y="0"/>
                      <a:pt x="231" y="1"/>
                    </a:cubicBezTo>
                    <a:cubicBezTo>
                      <a:pt x="152" y="2"/>
                      <a:pt x="75" y="3"/>
                      <a:pt x="0" y="6"/>
                    </a:cubicBezTo>
                    <a:cubicBezTo>
                      <a:pt x="163" y="15"/>
                      <a:pt x="313" y="20"/>
                      <a:pt x="457" y="21"/>
                    </a:cubicBezTo>
                    <a:cubicBezTo>
                      <a:pt x="529" y="27"/>
                      <a:pt x="603" y="32"/>
                      <a:pt x="679" y="38"/>
                    </a:cubicBezTo>
                    <a:cubicBezTo>
                      <a:pt x="914" y="53"/>
                      <a:pt x="1189" y="63"/>
                      <a:pt x="1485" y="63"/>
                    </a:cubicBezTo>
                    <a:cubicBezTo>
                      <a:pt x="1673" y="63"/>
                      <a:pt x="1870" y="59"/>
                      <a:pt x="2069" y="51"/>
                    </a:cubicBezTo>
                    <a:cubicBezTo>
                      <a:pt x="2119" y="48"/>
                      <a:pt x="2169" y="45"/>
                      <a:pt x="2220" y="42"/>
                    </a:cubicBezTo>
                    <a:cubicBezTo>
                      <a:pt x="2220" y="39"/>
                      <a:pt x="2220" y="37"/>
                      <a:pt x="2220" y="34"/>
                    </a:cubicBezTo>
                    <a:cubicBezTo>
                      <a:pt x="2045" y="41"/>
                      <a:pt x="1839" y="46"/>
                      <a:pt x="1621" y="50"/>
                    </a:cubicBezTo>
                    <a:cubicBezTo>
                      <a:pt x="1621" y="50"/>
                      <a:pt x="1617" y="50"/>
                      <a:pt x="1610" y="50"/>
                    </a:cubicBezTo>
                    <a:cubicBezTo>
                      <a:pt x="1537" y="50"/>
                      <a:pt x="1134" y="46"/>
                      <a:pt x="826" y="28"/>
                    </a:cubicBezTo>
                    <a:cubicBezTo>
                      <a:pt x="662" y="19"/>
                      <a:pt x="525" y="10"/>
                      <a:pt x="480" y="5"/>
                    </a:cubicBezTo>
                    <a:cubicBezTo>
                      <a:pt x="415" y="3"/>
                      <a:pt x="346" y="2"/>
                      <a:pt x="278" y="2"/>
                    </a:cubicBezTo>
                    <a:cubicBezTo>
                      <a:pt x="276" y="2"/>
                      <a:pt x="274" y="2"/>
                      <a:pt x="272" y="2"/>
                    </a:cubicBezTo>
                    <a:cubicBezTo>
                      <a:pt x="232" y="3"/>
                      <a:pt x="198" y="3"/>
                      <a:pt x="169" y="4"/>
                    </a:cubicBezTo>
                    <a:cubicBezTo>
                      <a:pt x="102" y="5"/>
                      <a:pt x="65" y="7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129" y="4"/>
                      <a:pt x="200" y="2"/>
                      <a:pt x="272" y="2"/>
                    </a:cubicBezTo>
                    <a:cubicBezTo>
                      <a:pt x="324" y="1"/>
                      <a:pt x="384" y="1"/>
                      <a:pt x="452" y="1"/>
                    </a:cubicBezTo>
                    <a:cubicBezTo>
                      <a:pt x="457" y="1"/>
                      <a:pt x="463" y="1"/>
                      <a:pt x="468" y="1"/>
                    </a:cubicBezTo>
                    <a:cubicBezTo>
                      <a:pt x="469" y="1"/>
                      <a:pt x="470" y="1"/>
                      <a:pt x="470" y="1"/>
                    </a:cubicBezTo>
                    <a:cubicBezTo>
                      <a:pt x="434" y="0"/>
                      <a:pt x="398" y="0"/>
                      <a:pt x="362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8"/>
              <p:cNvSpPr>
                <a:spLocks noEditPoints="1"/>
              </p:cNvSpPr>
              <p:nvPr/>
            </p:nvSpPr>
            <p:spPr bwMode="auto">
              <a:xfrm>
                <a:off x="2054" y="3618"/>
                <a:ext cx="3693" cy="415"/>
              </a:xfrm>
              <a:custGeom>
                <a:avLst/>
                <a:gdLst>
                  <a:gd name="T0" fmla="*/ 2698 w 2704"/>
                  <a:gd name="T1" fmla="*/ 279 h 304"/>
                  <a:gd name="T2" fmla="*/ 2704 w 2704"/>
                  <a:gd name="T3" fmla="*/ 278 h 304"/>
                  <a:gd name="T4" fmla="*/ 2704 w 2704"/>
                  <a:gd name="T5" fmla="*/ 206 h 304"/>
                  <a:gd name="T6" fmla="*/ 2703 w 2704"/>
                  <a:gd name="T7" fmla="*/ 212 h 304"/>
                  <a:gd name="T8" fmla="*/ 2599 w 2704"/>
                  <a:gd name="T9" fmla="*/ 200 h 304"/>
                  <a:gd name="T10" fmla="*/ 2397 w 2704"/>
                  <a:gd name="T11" fmla="*/ 282 h 304"/>
                  <a:gd name="T12" fmla="*/ 1090 w 2704"/>
                  <a:gd name="T13" fmla="*/ 282 h 304"/>
                  <a:gd name="T14" fmla="*/ 2283 w 2704"/>
                  <a:gd name="T15" fmla="*/ 150 h 304"/>
                  <a:gd name="T16" fmla="*/ 2283 w 2704"/>
                  <a:gd name="T17" fmla="*/ 150 h 304"/>
                  <a:gd name="T18" fmla="*/ 2288 w 2704"/>
                  <a:gd name="T19" fmla="*/ 150 h 304"/>
                  <a:gd name="T20" fmla="*/ 2466 w 2704"/>
                  <a:gd name="T21" fmla="*/ 182 h 304"/>
                  <a:gd name="T22" fmla="*/ 2404 w 2704"/>
                  <a:gd name="T23" fmla="*/ 181 h 304"/>
                  <a:gd name="T24" fmla="*/ 592 w 2704"/>
                  <a:gd name="T25" fmla="*/ 188 h 304"/>
                  <a:gd name="T26" fmla="*/ 1214 w 2704"/>
                  <a:gd name="T27" fmla="*/ 217 h 304"/>
                  <a:gd name="T28" fmla="*/ 317 w 2704"/>
                  <a:gd name="T29" fmla="*/ 216 h 304"/>
                  <a:gd name="T30" fmla="*/ 303 w 2704"/>
                  <a:gd name="T31" fmla="*/ 200 h 304"/>
                  <a:gd name="T32" fmla="*/ 89 w 2704"/>
                  <a:gd name="T33" fmla="*/ 216 h 304"/>
                  <a:gd name="T34" fmla="*/ 80 w 2704"/>
                  <a:gd name="T35" fmla="*/ 265 h 304"/>
                  <a:gd name="T36" fmla="*/ 255 w 2704"/>
                  <a:gd name="T37" fmla="*/ 251 h 304"/>
                  <a:gd name="T38" fmla="*/ 1127 w 2704"/>
                  <a:gd name="T39" fmla="*/ 235 h 304"/>
                  <a:gd name="T40" fmla="*/ 255 w 2704"/>
                  <a:gd name="T41" fmla="*/ 251 h 304"/>
                  <a:gd name="T42" fmla="*/ 81 w 2704"/>
                  <a:gd name="T43" fmla="*/ 265 h 304"/>
                  <a:gd name="T44" fmla="*/ 264 w 2704"/>
                  <a:gd name="T45" fmla="*/ 260 h 304"/>
                  <a:gd name="T46" fmla="*/ 1681 w 2704"/>
                  <a:gd name="T47" fmla="*/ 265 h 304"/>
                  <a:gd name="T48" fmla="*/ 2471 w 2704"/>
                  <a:gd name="T49" fmla="*/ 235 h 304"/>
                  <a:gd name="T50" fmla="*/ 2446 w 2704"/>
                  <a:gd name="T51" fmla="*/ 145 h 304"/>
                  <a:gd name="T52" fmla="*/ 2284 w 2704"/>
                  <a:gd name="T53" fmla="*/ 133 h 304"/>
                  <a:gd name="T54" fmla="*/ 2284 w 2704"/>
                  <a:gd name="T55" fmla="*/ 68 h 304"/>
                  <a:gd name="T56" fmla="*/ 2284 w 2704"/>
                  <a:gd name="T57" fmla="*/ 71 h 304"/>
                  <a:gd name="T58" fmla="*/ 508 w 2704"/>
                  <a:gd name="T59" fmla="*/ 149 h 304"/>
                  <a:gd name="T60" fmla="*/ 303 w 2704"/>
                  <a:gd name="T61" fmla="*/ 123 h 304"/>
                  <a:gd name="T62" fmla="*/ 80 w 2704"/>
                  <a:gd name="T63" fmla="*/ 62 h 304"/>
                  <a:gd name="T64" fmla="*/ 80 w 2704"/>
                  <a:gd name="T65" fmla="*/ 65 h 304"/>
                  <a:gd name="T66" fmla="*/ 80 w 2704"/>
                  <a:gd name="T67" fmla="*/ 67 h 304"/>
                  <a:gd name="T68" fmla="*/ 80 w 2704"/>
                  <a:gd name="T69" fmla="*/ 69 h 304"/>
                  <a:gd name="T70" fmla="*/ 80 w 2704"/>
                  <a:gd name="T71" fmla="*/ 72 h 304"/>
                  <a:gd name="T72" fmla="*/ 252 w 2704"/>
                  <a:gd name="T73" fmla="*/ 50 h 304"/>
                  <a:gd name="T74" fmla="*/ 77 w 2704"/>
                  <a:gd name="T75" fmla="*/ 45 h 304"/>
                  <a:gd name="T76" fmla="*/ 80 w 2704"/>
                  <a:gd name="T77" fmla="*/ 72 h 304"/>
                  <a:gd name="T78" fmla="*/ 80 w 2704"/>
                  <a:gd name="T79" fmla="*/ 69 h 304"/>
                  <a:gd name="T80" fmla="*/ 80 w 2704"/>
                  <a:gd name="T81" fmla="*/ 67 h 304"/>
                  <a:gd name="T82" fmla="*/ 80 w 2704"/>
                  <a:gd name="T83" fmla="*/ 65 h 304"/>
                  <a:gd name="T84" fmla="*/ 80 w 2704"/>
                  <a:gd name="T85" fmla="*/ 62 h 304"/>
                  <a:gd name="T86" fmla="*/ 75 w 2704"/>
                  <a:gd name="T87" fmla="*/ 45 h 304"/>
                  <a:gd name="T88" fmla="*/ 71 w 2704"/>
                  <a:gd name="T89" fmla="*/ 108 h 304"/>
                  <a:gd name="T90" fmla="*/ 75 w 2704"/>
                  <a:gd name="T91" fmla="*/ 123 h 304"/>
                  <a:gd name="T92" fmla="*/ 10 w 2704"/>
                  <a:gd name="T93" fmla="*/ 95 h 304"/>
                  <a:gd name="T94" fmla="*/ 3 w 2704"/>
                  <a:gd name="T95" fmla="*/ 187 h 304"/>
                  <a:gd name="T96" fmla="*/ 8 w 2704"/>
                  <a:gd name="T97" fmla="*/ 214 h 304"/>
                  <a:gd name="T98" fmla="*/ 10 w 2704"/>
                  <a:gd name="T99" fmla="*/ 273 h 304"/>
                  <a:gd name="T100" fmla="*/ 80 w 2704"/>
                  <a:gd name="T101" fmla="*/ 216 h 304"/>
                  <a:gd name="T102" fmla="*/ 76 w 2704"/>
                  <a:gd name="T103" fmla="*/ 167 h 304"/>
                  <a:gd name="T104" fmla="*/ 2284 w 2704"/>
                  <a:gd name="T105" fmla="*/ 18 h 304"/>
                  <a:gd name="T106" fmla="*/ 2284 w 2704"/>
                  <a:gd name="T107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04" h="304">
                    <a:moveTo>
                      <a:pt x="2489" y="189"/>
                    </a:moveTo>
                    <a:cubicBezTo>
                      <a:pt x="2487" y="231"/>
                      <a:pt x="2485" y="263"/>
                      <a:pt x="2484" y="288"/>
                    </a:cubicBezTo>
                    <a:cubicBezTo>
                      <a:pt x="2551" y="286"/>
                      <a:pt x="2614" y="283"/>
                      <a:pt x="2671" y="280"/>
                    </a:cubicBezTo>
                    <a:cubicBezTo>
                      <a:pt x="2690" y="279"/>
                      <a:pt x="2690" y="279"/>
                      <a:pt x="2690" y="279"/>
                    </a:cubicBezTo>
                    <a:cubicBezTo>
                      <a:pt x="2698" y="278"/>
                      <a:pt x="2698" y="278"/>
                      <a:pt x="2698" y="278"/>
                    </a:cubicBezTo>
                    <a:cubicBezTo>
                      <a:pt x="2698" y="278"/>
                      <a:pt x="2698" y="278"/>
                      <a:pt x="2698" y="279"/>
                    </a:cubicBezTo>
                    <a:cubicBezTo>
                      <a:pt x="2698" y="283"/>
                      <a:pt x="2698" y="284"/>
                      <a:pt x="2699" y="284"/>
                    </a:cubicBezTo>
                    <a:cubicBezTo>
                      <a:pt x="2699" y="284"/>
                      <a:pt x="2699" y="282"/>
                      <a:pt x="2699" y="278"/>
                    </a:cubicBezTo>
                    <a:cubicBezTo>
                      <a:pt x="2699" y="278"/>
                      <a:pt x="2699" y="278"/>
                      <a:pt x="2699" y="278"/>
                    </a:cubicBezTo>
                    <a:cubicBezTo>
                      <a:pt x="2699" y="278"/>
                      <a:pt x="2699" y="278"/>
                      <a:pt x="2699" y="278"/>
                    </a:cubicBezTo>
                    <a:cubicBezTo>
                      <a:pt x="2699" y="278"/>
                      <a:pt x="2699" y="278"/>
                      <a:pt x="2699" y="278"/>
                    </a:cubicBezTo>
                    <a:cubicBezTo>
                      <a:pt x="2704" y="278"/>
                      <a:pt x="2704" y="278"/>
                      <a:pt x="2704" y="278"/>
                    </a:cubicBezTo>
                    <a:cubicBezTo>
                      <a:pt x="2704" y="278"/>
                      <a:pt x="2704" y="278"/>
                      <a:pt x="2704" y="278"/>
                    </a:cubicBezTo>
                    <a:cubicBezTo>
                      <a:pt x="2704" y="278"/>
                      <a:pt x="2704" y="278"/>
                      <a:pt x="2704" y="278"/>
                    </a:cubicBezTo>
                    <a:cubicBezTo>
                      <a:pt x="2704" y="278"/>
                      <a:pt x="2704" y="278"/>
                      <a:pt x="2704" y="278"/>
                    </a:cubicBezTo>
                    <a:cubicBezTo>
                      <a:pt x="2704" y="223"/>
                      <a:pt x="2704" y="207"/>
                      <a:pt x="2704" y="206"/>
                    </a:cubicBezTo>
                    <a:cubicBezTo>
                      <a:pt x="2704" y="206"/>
                      <a:pt x="2704" y="206"/>
                      <a:pt x="2704" y="206"/>
                    </a:cubicBezTo>
                    <a:cubicBezTo>
                      <a:pt x="2704" y="206"/>
                      <a:pt x="2704" y="206"/>
                      <a:pt x="2704" y="206"/>
                    </a:cubicBezTo>
                    <a:cubicBezTo>
                      <a:pt x="2703" y="207"/>
                      <a:pt x="2703" y="209"/>
                      <a:pt x="2703" y="212"/>
                    </a:cubicBezTo>
                    <a:cubicBezTo>
                      <a:pt x="2704" y="213"/>
                      <a:pt x="2704" y="215"/>
                      <a:pt x="2704" y="216"/>
                    </a:cubicBezTo>
                    <a:cubicBezTo>
                      <a:pt x="2704" y="217"/>
                      <a:pt x="2704" y="218"/>
                      <a:pt x="2703" y="218"/>
                    </a:cubicBezTo>
                    <a:cubicBezTo>
                      <a:pt x="2703" y="218"/>
                      <a:pt x="2703" y="216"/>
                      <a:pt x="2703" y="212"/>
                    </a:cubicBezTo>
                    <a:cubicBezTo>
                      <a:pt x="2703" y="212"/>
                      <a:pt x="2703" y="212"/>
                      <a:pt x="2703" y="212"/>
                    </a:cubicBezTo>
                    <a:cubicBezTo>
                      <a:pt x="2703" y="212"/>
                      <a:pt x="2703" y="212"/>
                      <a:pt x="2703" y="212"/>
                    </a:cubicBezTo>
                    <a:cubicBezTo>
                      <a:pt x="2702" y="212"/>
                      <a:pt x="2702" y="212"/>
                      <a:pt x="2702" y="212"/>
                    </a:cubicBezTo>
                    <a:cubicBezTo>
                      <a:pt x="2700" y="212"/>
                      <a:pt x="2700" y="212"/>
                      <a:pt x="2700" y="212"/>
                    </a:cubicBezTo>
                    <a:cubicBezTo>
                      <a:pt x="2699" y="212"/>
                      <a:pt x="2698" y="211"/>
                      <a:pt x="2697" y="211"/>
                    </a:cubicBezTo>
                    <a:cubicBezTo>
                      <a:pt x="2686" y="210"/>
                      <a:pt x="2675" y="209"/>
                      <a:pt x="2664" y="208"/>
                    </a:cubicBezTo>
                    <a:cubicBezTo>
                      <a:pt x="2654" y="207"/>
                      <a:pt x="2644" y="205"/>
                      <a:pt x="2634" y="204"/>
                    </a:cubicBezTo>
                    <a:cubicBezTo>
                      <a:pt x="2622" y="203"/>
                      <a:pt x="2610" y="202"/>
                      <a:pt x="2599" y="200"/>
                    </a:cubicBezTo>
                    <a:cubicBezTo>
                      <a:pt x="2558" y="196"/>
                      <a:pt x="2523" y="192"/>
                      <a:pt x="2494" y="190"/>
                    </a:cubicBezTo>
                    <a:cubicBezTo>
                      <a:pt x="2493" y="189"/>
                      <a:pt x="2491" y="189"/>
                      <a:pt x="2489" y="189"/>
                    </a:cubicBezTo>
                    <a:moveTo>
                      <a:pt x="2481" y="188"/>
                    </a:moveTo>
                    <a:cubicBezTo>
                      <a:pt x="2478" y="237"/>
                      <a:pt x="2476" y="280"/>
                      <a:pt x="2476" y="280"/>
                    </a:cubicBezTo>
                    <a:cubicBezTo>
                      <a:pt x="2476" y="280"/>
                      <a:pt x="2476" y="279"/>
                      <a:pt x="2476" y="277"/>
                    </a:cubicBezTo>
                    <a:cubicBezTo>
                      <a:pt x="2450" y="278"/>
                      <a:pt x="2423" y="280"/>
                      <a:pt x="2397" y="282"/>
                    </a:cubicBezTo>
                    <a:cubicBezTo>
                      <a:pt x="2254" y="290"/>
                      <a:pt x="2103" y="293"/>
                      <a:pt x="1955" y="293"/>
                    </a:cubicBezTo>
                    <a:cubicBezTo>
                      <a:pt x="1657" y="293"/>
                      <a:pt x="1367" y="281"/>
                      <a:pt x="1165" y="279"/>
                    </a:cubicBezTo>
                    <a:cubicBezTo>
                      <a:pt x="1165" y="279"/>
                      <a:pt x="1165" y="279"/>
                      <a:pt x="1165" y="279"/>
                    </a:cubicBezTo>
                    <a:cubicBezTo>
                      <a:pt x="1160" y="279"/>
                      <a:pt x="1079" y="273"/>
                      <a:pt x="961" y="267"/>
                    </a:cubicBezTo>
                    <a:cubicBezTo>
                      <a:pt x="897" y="264"/>
                      <a:pt x="823" y="261"/>
                      <a:pt x="744" y="259"/>
                    </a:cubicBezTo>
                    <a:cubicBezTo>
                      <a:pt x="789" y="264"/>
                      <a:pt x="926" y="273"/>
                      <a:pt x="1090" y="282"/>
                    </a:cubicBezTo>
                    <a:cubicBezTo>
                      <a:pt x="1398" y="300"/>
                      <a:pt x="1801" y="304"/>
                      <a:pt x="1874" y="304"/>
                    </a:cubicBezTo>
                    <a:cubicBezTo>
                      <a:pt x="1881" y="304"/>
                      <a:pt x="1885" y="304"/>
                      <a:pt x="1885" y="304"/>
                    </a:cubicBezTo>
                    <a:cubicBezTo>
                      <a:pt x="2103" y="300"/>
                      <a:pt x="2309" y="295"/>
                      <a:pt x="2484" y="288"/>
                    </a:cubicBezTo>
                    <a:cubicBezTo>
                      <a:pt x="2485" y="263"/>
                      <a:pt x="2487" y="231"/>
                      <a:pt x="2489" y="189"/>
                    </a:cubicBezTo>
                    <a:cubicBezTo>
                      <a:pt x="2486" y="189"/>
                      <a:pt x="2484" y="189"/>
                      <a:pt x="2481" y="188"/>
                    </a:cubicBezTo>
                    <a:moveTo>
                      <a:pt x="2283" y="150"/>
                    </a:moveTo>
                    <a:cubicBezTo>
                      <a:pt x="2282" y="150"/>
                      <a:pt x="2282" y="150"/>
                      <a:pt x="2282" y="150"/>
                    </a:cubicBezTo>
                    <a:cubicBezTo>
                      <a:pt x="2282" y="151"/>
                      <a:pt x="2282" y="151"/>
                      <a:pt x="2282" y="152"/>
                    </a:cubicBezTo>
                    <a:cubicBezTo>
                      <a:pt x="2283" y="152"/>
                      <a:pt x="2283" y="152"/>
                      <a:pt x="2283" y="152"/>
                    </a:cubicBezTo>
                    <a:cubicBezTo>
                      <a:pt x="2283" y="151"/>
                      <a:pt x="2283" y="151"/>
                      <a:pt x="2283" y="150"/>
                    </a:cubicBezTo>
                    <a:moveTo>
                      <a:pt x="2283" y="150"/>
                    </a:moveTo>
                    <a:cubicBezTo>
                      <a:pt x="2283" y="150"/>
                      <a:pt x="2283" y="150"/>
                      <a:pt x="2283" y="150"/>
                    </a:cubicBezTo>
                    <a:cubicBezTo>
                      <a:pt x="2283" y="151"/>
                      <a:pt x="2283" y="151"/>
                      <a:pt x="2283" y="152"/>
                    </a:cubicBezTo>
                    <a:cubicBezTo>
                      <a:pt x="2283" y="159"/>
                      <a:pt x="2283" y="166"/>
                      <a:pt x="2283" y="166"/>
                    </a:cubicBezTo>
                    <a:cubicBezTo>
                      <a:pt x="2283" y="166"/>
                      <a:pt x="2283" y="162"/>
                      <a:pt x="2283" y="150"/>
                    </a:cubicBezTo>
                    <a:moveTo>
                      <a:pt x="2290" y="122"/>
                    </a:moveTo>
                    <a:cubicBezTo>
                      <a:pt x="2290" y="131"/>
                      <a:pt x="2290" y="140"/>
                      <a:pt x="2290" y="150"/>
                    </a:cubicBezTo>
                    <a:cubicBezTo>
                      <a:pt x="2288" y="150"/>
                      <a:pt x="2288" y="150"/>
                      <a:pt x="2288" y="150"/>
                    </a:cubicBezTo>
                    <a:cubicBezTo>
                      <a:pt x="2288" y="150"/>
                      <a:pt x="2288" y="150"/>
                      <a:pt x="2288" y="150"/>
                    </a:cubicBezTo>
                    <a:cubicBezTo>
                      <a:pt x="2288" y="150"/>
                      <a:pt x="2289" y="150"/>
                      <a:pt x="2289" y="150"/>
                    </a:cubicBezTo>
                    <a:cubicBezTo>
                      <a:pt x="2328" y="155"/>
                      <a:pt x="2366" y="160"/>
                      <a:pt x="2404" y="166"/>
                    </a:cubicBezTo>
                    <a:cubicBezTo>
                      <a:pt x="2422" y="169"/>
                      <a:pt x="2441" y="172"/>
                      <a:pt x="2460" y="176"/>
                    </a:cubicBezTo>
                    <a:cubicBezTo>
                      <a:pt x="2467" y="177"/>
                      <a:pt x="2467" y="177"/>
                      <a:pt x="2467" y="177"/>
                    </a:cubicBezTo>
                    <a:cubicBezTo>
                      <a:pt x="2468" y="181"/>
                      <a:pt x="2467" y="182"/>
                      <a:pt x="2466" y="182"/>
                    </a:cubicBezTo>
                    <a:cubicBezTo>
                      <a:pt x="2466" y="182"/>
                      <a:pt x="2465" y="182"/>
                      <a:pt x="2465" y="182"/>
                    </a:cubicBezTo>
                    <a:cubicBezTo>
                      <a:pt x="2464" y="182"/>
                      <a:pt x="2464" y="182"/>
                      <a:pt x="2463" y="182"/>
                    </a:cubicBezTo>
                    <a:cubicBezTo>
                      <a:pt x="2463" y="182"/>
                      <a:pt x="2462" y="182"/>
                      <a:pt x="2462" y="182"/>
                    </a:cubicBezTo>
                    <a:cubicBezTo>
                      <a:pt x="2448" y="183"/>
                      <a:pt x="2448" y="183"/>
                      <a:pt x="2448" y="183"/>
                    </a:cubicBezTo>
                    <a:cubicBezTo>
                      <a:pt x="2439" y="184"/>
                      <a:pt x="2439" y="184"/>
                      <a:pt x="2439" y="184"/>
                    </a:cubicBezTo>
                    <a:cubicBezTo>
                      <a:pt x="2416" y="182"/>
                      <a:pt x="2404" y="181"/>
                      <a:pt x="2404" y="181"/>
                    </a:cubicBezTo>
                    <a:cubicBezTo>
                      <a:pt x="2372" y="178"/>
                      <a:pt x="2330" y="176"/>
                      <a:pt x="2282" y="173"/>
                    </a:cubicBezTo>
                    <a:cubicBezTo>
                      <a:pt x="2282" y="174"/>
                      <a:pt x="2282" y="175"/>
                      <a:pt x="2282" y="175"/>
                    </a:cubicBezTo>
                    <a:cubicBezTo>
                      <a:pt x="2282" y="175"/>
                      <a:pt x="2282" y="175"/>
                      <a:pt x="2282" y="173"/>
                    </a:cubicBezTo>
                    <a:cubicBezTo>
                      <a:pt x="2208" y="170"/>
                      <a:pt x="2118" y="168"/>
                      <a:pt x="2018" y="166"/>
                    </a:cubicBezTo>
                    <a:cubicBezTo>
                      <a:pt x="1996" y="166"/>
                      <a:pt x="1973" y="165"/>
                      <a:pt x="1949" y="165"/>
                    </a:cubicBezTo>
                    <a:cubicBezTo>
                      <a:pt x="1502" y="180"/>
                      <a:pt x="1040" y="179"/>
                      <a:pt x="592" y="188"/>
                    </a:cubicBezTo>
                    <a:cubicBezTo>
                      <a:pt x="592" y="188"/>
                      <a:pt x="558" y="188"/>
                      <a:pt x="491" y="191"/>
                    </a:cubicBezTo>
                    <a:cubicBezTo>
                      <a:pt x="544" y="191"/>
                      <a:pt x="597" y="191"/>
                      <a:pt x="651" y="192"/>
                    </a:cubicBezTo>
                    <a:cubicBezTo>
                      <a:pt x="689" y="192"/>
                      <a:pt x="727" y="192"/>
                      <a:pt x="764" y="192"/>
                    </a:cubicBezTo>
                    <a:cubicBezTo>
                      <a:pt x="877" y="192"/>
                      <a:pt x="984" y="191"/>
                      <a:pt x="1080" y="190"/>
                    </a:cubicBezTo>
                    <a:cubicBezTo>
                      <a:pt x="1350" y="191"/>
                      <a:pt x="1621" y="192"/>
                      <a:pt x="1890" y="200"/>
                    </a:cubicBezTo>
                    <a:cubicBezTo>
                      <a:pt x="1674" y="202"/>
                      <a:pt x="1452" y="210"/>
                      <a:pt x="1214" y="217"/>
                    </a:cubicBezTo>
                    <a:cubicBezTo>
                      <a:pt x="1084" y="219"/>
                      <a:pt x="889" y="218"/>
                      <a:pt x="737" y="220"/>
                    </a:cubicBezTo>
                    <a:cubicBezTo>
                      <a:pt x="709" y="220"/>
                      <a:pt x="681" y="220"/>
                      <a:pt x="652" y="220"/>
                    </a:cubicBezTo>
                    <a:cubicBezTo>
                      <a:pt x="579" y="220"/>
                      <a:pt x="507" y="220"/>
                      <a:pt x="438" y="219"/>
                    </a:cubicBezTo>
                    <a:cubicBezTo>
                      <a:pt x="414" y="218"/>
                      <a:pt x="390" y="218"/>
                      <a:pt x="367" y="217"/>
                    </a:cubicBezTo>
                    <a:cubicBezTo>
                      <a:pt x="356" y="217"/>
                      <a:pt x="345" y="217"/>
                      <a:pt x="334" y="217"/>
                    </a:cubicBezTo>
                    <a:cubicBezTo>
                      <a:pt x="317" y="216"/>
                      <a:pt x="317" y="216"/>
                      <a:pt x="317" y="216"/>
                    </a:cubicBezTo>
                    <a:cubicBezTo>
                      <a:pt x="309" y="216"/>
                      <a:pt x="309" y="216"/>
                      <a:pt x="309" y="216"/>
                    </a:cubicBezTo>
                    <a:cubicBezTo>
                      <a:pt x="305" y="216"/>
                      <a:pt x="305" y="216"/>
                      <a:pt x="305" y="216"/>
                    </a:cubicBezTo>
                    <a:cubicBezTo>
                      <a:pt x="303" y="216"/>
                      <a:pt x="303" y="216"/>
                      <a:pt x="303" y="216"/>
                    </a:cubicBezTo>
                    <a:cubicBezTo>
                      <a:pt x="303" y="216"/>
                      <a:pt x="303" y="216"/>
                      <a:pt x="303" y="216"/>
                    </a:cubicBezTo>
                    <a:cubicBezTo>
                      <a:pt x="303" y="209"/>
                      <a:pt x="303" y="204"/>
                      <a:pt x="303" y="200"/>
                    </a:cubicBezTo>
                    <a:cubicBezTo>
                      <a:pt x="303" y="200"/>
                      <a:pt x="303" y="200"/>
                      <a:pt x="303" y="200"/>
                    </a:cubicBezTo>
                    <a:cubicBezTo>
                      <a:pt x="303" y="205"/>
                      <a:pt x="303" y="211"/>
                      <a:pt x="303" y="216"/>
                    </a:cubicBezTo>
                    <a:cubicBezTo>
                      <a:pt x="303" y="231"/>
                      <a:pt x="303" y="247"/>
                      <a:pt x="303" y="247"/>
                    </a:cubicBezTo>
                    <a:cubicBezTo>
                      <a:pt x="303" y="247"/>
                      <a:pt x="303" y="235"/>
                      <a:pt x="302" y="200"/>
                    </a:cubicBezTo>
                    <a:cubicBezTo>
                      <a:pt x="280" y="201"/>
                      <a:pt x="257" y="203"/>
                      <a:pt x="233" y="204"/>
                    </a:cubicBezTo>
                    <a:cubicBezTo>
                      <a:pt x="194" y="207"/>
                      <a:pt x="152" y="211"/>
                      <a:pt x="106" y="214"/>
                    </a:cubicBezTo>
                    <a:cubicBezTo>
                      <a:pt x="89" y="216"/>
                      <a:pt x="89" y="216"/>
                      <a:pt x="89" y="216"/>
                    </a:cubicBezTo>
                    <a:cubicBezTo>
                      <a:pt x="81" y="216"/>
                      <a:pt x="81" y="216"/>
                      <a:pt x="81" y="216"/>
                    </a:cubicBezTo>
                    <a:cubicBezTo>
                      <a:pt x="80" y="216"/>
                      <a:pt x="80" y="216"/>
                      <a:pt x="80" y="216"/>
                    </a:cubicBezTo>
                    <a:cubicBezTo>
                      <a:pt x="80" y="244"/>
                      <a:pt x="80" y="264"/>
                      <a:pt x="80" y="269"/>
                    </a:cubicBezTo>
                    <a:cubicBezTo>
                      <a:pt x="80" y="269"/>
                      <a:pt x="80" y="269"/>
                      <a:pt x="80" y="269"/>
                    </a:cubicBezTo>
                    <a:cubicBezTo>
                      <a:pt x="80" y="268"/>
                      <a:pt x="80" y="267"/>
                      <a:pt x="80" y="265"/>
                    </a:cubicBezTo>
                    <a:cubicBezTo>
                      <a:pt x="80" y="265"/>
                      <a:pt x="80" y="265"/>
                      <a:pt x="80" y="265"/>
                    </a:cubicBezTo>
                    <a:cubicBezTo>
                      <a:pt x="80" y="265"/>
                      <a:pt x="80" y="265"/>
                      <a:pt x="80" y="265"/>
                    </a:cubicBezTo>
                    <a:cubicBezTo>
                      <a:pt x="81" y="265"/>
                      <a:pt x="81" y="265"/>
                      <a:pt x="81" y="265"/>
                    </a:cubicBezTo>
                    <a:cubicBezTo>
                      <a:pt x="82" y="265"/>
                      <a:pt x="82" y="265"/>
                      <a:pt x="82" y="265"/>
                    </a:cubicBezTo>
                    <a:cubicBezTo>
                      <a:pt x="94" y="264"/>
                      <a:pt x="94" y="264"/>
                      <a:pt x="94" y="264"/>
                    </a:cubicBezTo>
                    <a:cubicBezTo>
                      <a:pt x="102" y="264"/>
                      <a:pt x="110" y="263"/>
                      <a:pt x="117" y="263"/>
                    </a:cubicBezTo>
                    <a:cubicBezTo>
                      <a:pt x="177" y="258"/>
                      <a:pt x="225" y="254"/>
                      <a:pt x="255" y="251"/>
                    </a:cubicBezTo>
                    <a:cubicBezTo>
                      <a:pt x="255" y="251"/>
                      <a:pt x="255" y="251"/>
                      <a:pt x="255" y="251"/>
                    </a:cubicBezTo>
                    <a:cubicBezTo>
                      <a:pt x="255" y="251"/>
                      <a:pt x="255" y="251"/>
                      <a:pt x="255" y="251"/>
                    </a:cubicBezTo>
                    <a:cubicBezTo>
                      <a:pt x="255" y="248"/>
                      <a:pt x="735" y="234"/>
                      <a:pt x="937" y="234"/>
                    </a:cubicBezTo>
                    <a:cubicBezTo>
                      <a:pt x="971" y="234"/>
                      <a:pt x="997" y="235"/>
                      <a:pt x="1012" y="236"/>
                    </a:cubicBezTo>
                    <a:cubicBezTo>
                      <a:pt x="1012" y="235"/>
                      <a:pt x="1023" y="235"/>
                      <a:pt x="1045" y="235"/>
                    </a:cubicBezTo>
                    <a:cubicBezTo>
                      <a:pt x="1064" y="235"/>
                      <a:pt x="1092" y="235"/>
                      <a:pt x="1127" y="235"/>
                    </a:cubicBezTo>
                    <a:cubicBezTo>
                      <a:pt x="1316" y="235"/>
                      <a:pt x="1719" y="233"/>
                      <a:pt x="2188" y="203"/>
                    </a:cubicBezTo>
                    <a:cubicBezTo>
                      <a:pt x="1719" y="233"/>
                      <a:pt x="1316" y="235"/>
                      <a:pt x="1127" y="235"/>
                    </a:cubicBezTo>
                    <a:cubicBezTo>
                      <a:pt x="1092" y="235"/>
                      <a:pt x="1064" y="235"/>
                      <a:pt x="1045" y="235"/>
                    </a:cubicBezTo>
                    <a:cubicBezTo>
                      <a:pt x="1023" y="235"/>
                      <a:pt x="1012" y="235"/>
                      <a:pt x="1012" y="236"/>
                    </a:cubicBezTo>
                    <a:cubicBezTo>
                      <a:pt x="997" y="235"/>
                      <a:pt x="971" y="234"/>
                      <a:pt x="937" y="234"/>
                    </a:cubicBezTo>
                    <a:cubicBezTo>
                      <a:pt x="735" y="234"/>
                      <a:pt x="255" y="248"/>
                      <a:pt x="255" y="251"/>
                    </a:cubicBezTo>
                    <a:cubicBezTo>
                      <a:pt x="255" y="251"/>
                      <a:pt x="255" y="251"/>
                      <a:pt x="255" y="251"/>
                    </a:cubicBezTo>
                    <a:cubicBezTo>
                      <a:pt x="255" y="251"/>
                      <a:pt x="255" y="251"/>
                      <a:pt x="255" y="251"/>
                    </a:cubicBezTo>
                    <a:cubicBezTo>
                      <a:pt x="225" y="254"/>
                      <a:pt x="177" y="258"/>
                      <a:pt x="117" y="263"/>
                    </a:cubicBezTo>
                    <a:cubicBezTo>
                      <a:pt x="110" y="263"/>
                      <a:pt x="102" y="264"/>
                      <a:pt x="94" y="264"/>
                    </a:cubicBezTo>
                    <a:cubicBezTo>
                      <a:pt x="82" y="265"/>
                      <a:pt x="82" y="265"/>
                      <a:pt x="82" y="265"/>
                    </a:cubicBezTo>
                    <a:cubicBezTo>
                      <a:pt x="81" y="265"/>
                      <a:pt x="81" y="265"/>
                      <a:pt x="81" y="265"/>
                    </a:cubicBezTo>
                    <a:cubicBezTo>
                      <a:pt x="80" y="265"/>
                      <a:pt x="80" y="265"/>
                      <a:pt x="80" y="265"/>
                    </a:cubicBezTo>
                    <a:cubicBezTo>
                      <a:pt x="80" y="265"/>
                      <a:pt x="80" y="265"/>
                      <a:pt x="80" y="265"/>
                    </a:cubicBezTo>
                    <a:cubicBezTo>
                      <a:pt x="80" y="265"/>
                      <a:pt x="80" y="265"/>
                      <a:pt x="80" y="265"/>
                    </a:cubicBezTo>
                    <a:cubicBezTo>
                      <a:pt x="80" y="267"/>
                      <a:pt x="80" y="268"/>
                      <a:pt x="80" y="269"/>
                    </a:cubicBezTo>
                    <a:cubicBezTo>
                      <a:pt x="119" y="266"/>
                      <a:pt x="160" y="264"/>
                      <a:pt x="201" y="263"/>
                    </a:cubicBezTo>
                    <a:cubicBezTo>
                      <a:pt x="222" y="262"/>
                      <a:pt x="243" y="261"/>
                      <a:pt x="264" y="260"/>
                    </a:cubicBezTo>
                    <a:cubicBezTo>
                      <a:pt x="339" y="257"/>
                      <a:pt x="416" y="256"/>
                      <a:pt x="495" y="255"/>
                    </a:cubicBezTo>
                    <a:cubicBezTo>
                      <a:pt x="538" y="254"/>
                      <a:pt x="582" y="254"/>
                      <a:pt x="626" y="254"/>
                    </a:cubicBezTo>
                    <a:cubicBezTo>
                      <a:pt x="662" y="254"/>
                      <a:pt x="698" y="254"/>
                      <a:pt x="734" y="255"/>
                    </a:cubicBezTo>
                    <a:cubicBezTo>
                      <a:pt x="734" y="255"/>
                      <a:pt x="733" y="255"/>
                      <a:pt x="732" y="255"/>
                    </a:cubicBezTo>
                    <a:cubicBezTo>
                      <a:pt x="773" y="255"/>
                      <a:pt x="815" y="255"/>
                      <a:pt x="860" y="256"/>
                    </a:cubicBezTo>
                    <a:cubicBezTo>
                      <a:pt x="1089" y="257"/>
                      <a:pt x="1374" y="265"/>
                      <a:pt x="1681" y="265"/>
                    </a:cubicBezTo>
                    <a:cubicBezTo>
                      <a:pt x="1808" y="265"/>
                      <a:pt x="1939" y="264"/>
                      <a:pt x="2071" y="260"/>
                    </a:cubicBezTo>
                    <a:cubicBezTo>
                      <a:pt x="2184" y="256"/>
                      <a:pt x="2298" y="250"/>
                      <a:pt x="2411" y="240"/>
                    </a:cubicBezTo>
                    <a:cubicBezTo>
                      <a:pt x="2453" y="237"/>
                      <a:pt x="2453" y="237"/>
                      <a:pt x="2453" y="237"/>
                    </a:cubicBezTo>
                    <a:cubicBezTo>
                      <a:pt x="2463" y="236"/>
                      <a:pt x="2463" y="236"/>
                      <a:pt x="2463" y="236"/>
                    </a:cubicBezTo>
                    <a:cubicBezTo>
                      <a:pt x="2469" y="235"/>
                      <a:pt x="2469" y="235"/>
                      <a:pt x="2469" y="235"/>
                    </a:cubicBezTo>
                    <a:cubicBezTo>
                      <a:pt x="2471" y="235"/>
                      <a:pt x="2471" y="235"/>
                      <a:pt x="2471" y="235"/>
                    </a:cubicBezTo>
                    <a:cubicBezTo>
                      <a:pt x="2472" y="228"/>
                      <a:pt x="2472" y="225"/>
                      <a:pt x="2472" y="225"/>
                    </a:cubicBezTo>
                    <a:cubicBezTo>
                      <a:pt x="2472" y="225"/>
                      <a:pt x="2472" y="230"/>
                      <a:pt x="2472" y="235"/>
                    </a:cubicBezTo>
                    <a:cubicBezTo>
                      <a:pt x="2472" y="240"/>
                      <a:pt x="2471" y="245"/>
                      <a:pt x="2472" y="245"/>
                    </a:cubicBezTo>
                    <a:cubicBezTo>
                      <a:pt x="2472" y="245"/>
                      <a:pt x="2473" y="226"/>
                      <a:pt x="2477" y="149"/>
                    </a:cubicBezTo>
                    <a:cubicBezTo>
                      <a:pt x="2475" y="149"/>
                      <a:pt x="2475" y="149"/>
                      <a:pt x="2475" y="149"/>
                    </a:cubicBezTo>
                    <a:cubicBezTo>
                      <a:pt x="2446" y="145"/>
                      <a:pt x="2446" y="145"/>
                      <a:pt x="2446" y="145"/>
                    </a:cubicBezTo>
                    <a:cubicBezTo>
                      <a:pt x="2409" y="139"/>
                      <a:pt x="2373" y="134"/>
                      <a:pt x="2339" y="129"/>
                    </a:cubicBezTo>
                    <a:cubicBezTo>
                      <a:pt x="2322" y="126"/>
                      <a:pt x="2306" y="124"/>
                      <a:pt x="2290" y="122"/>
                    </a:cubicBezTo>
                    <a:moveTo>
                      <a:pt x="2283" y="121"/>
                    </a:moveTo>
                    <a:cubicBezTo>
                      <a:pt x="2283" y="125"/>
                      <a:pt x="2283" y="129"/>
                      <a:pt x="2282" y="133"/>
                    </a:cubicBezTo>
                    <a:cubicBezTo>
                      <a:pt x="2284" y="133"/>
                      <a:pt x="2284" y="133"/>
                      <a:pt x="2284" y="133"/>
                    </a:cubicBezTo>
                    <a:cubicBezTo>
                      <a:pt x="2284" y="133"/>
                      <a:pt x="2284" y="133"/>
                      <a:pt x="2284" y="133"/>
                    </a:cubicBezTo>
                    <a:cubicBezTo>
                      <a:pt x="2284" y="125"/>
                      <a:pt x="2284" y="123"/>
                      <a:pt x="2284" y="123"/>
                    </a:cubicBezTo>
                    <a:cubicBezTo>
                      <a:pt x="2284" y="123"/>
                      <a:pt x="2284" y="128"/>
                      <a:pt x="2284" y="133"/>
                    </a:cubicBezTo>
                    <a:cubicBezTo>
                      <a:pt x="2284" y="139"/>
                      <a:pt x="2284" y="144"/>
                      <a:pt x="2284" y="144"/>
                    </a:cubicBezTo>
                    <a:cubicBezTo>
                      <a:pt x="2284" y="144"/>
                      <a:pt x="2284" y="138"/>
                      <a:pt x="2284" y="121"/>
                    </a:cubicBezTo>
                    <a:cubicBezTo>
                      <a:pt x="2284" y="121"/>
                      <a:pt x="2283" y="121"/>
                      <a:pt x="2283" y="121"/>
                    </a:cubicBezTo>
                    <a:moveTo>
                      <a:pt x="2284" y="68"/>
                    </a:moveTo>
                    <a:cubicBezTo>
                      <a:pt x="2283" y="68"/>
                      <a:pt x="2283" y="68"/>
                      <a:pt x="2283" y="68"/>
                    </a:cubicBezTo>
                    <a:cubicBezTo>
                      <a:pt x="2283" y="70"/>
                      <a:pt x="2283" y="72"/>
                      <a:pt x="2283" y="73"/>
                    </a:cubicBezTo>
                    <a:cubicBezTo>
                      <a:pt x="2284" y="73"/>
                      <a:pt x="2284" y="73"/>
                      <a:pt x="2285" y="73"/>
                    </a:cubicBezTo>
                    <a:cubicBezTo>
                      <a:pt x="2285" y="73"/>
                      <a:pt x="2285" y="72"/>
                      <a:pt x="2285" y="71"/>
                    </a:cubicBezTo>
                    <a:cubicBezTo>
                      <a:pt x="2285" y="71"/>
                      <a:pt x="2285" y="71"/>
                      <a:pt x="2285" y="71"/>
                    </a:cubicBezTo>
                    <a:cubicBezTo>
                      <a:pt x="2284" y="71"/>
                      <a:pt x="2284" y="71"/>
                      <a:pt x="2284" y="71"/>
                    </a:cubicBezTo>
                    <a:cubicBezTo>
                      <a:pt x="2284" y="70"/>
                      <a:pt x="2284" y="69"/>
                      <a:pt x="2284" y="68"/>
                    </a:cubicBezTo>
                    <a:moveTo>
                      <a:pt x="302" y="51"/>
                    </a:moveTo>
                    <a:cubicBezTo>
                      <a:pt x="302" y="81"/>
                      <a:pt x="302" y="116"/>
                      <a:pt x="302" y="157"/>
                    </a:cubicBezTo>
                    <a:cubicBezTo>
                      <a:pt x="327" y="156"/>
                      <a:pt x="352" y="155"/>
                      <a:pt x="378" y="154"/>
                    </a:cubicBezTo>
                    <a:cubicBezTo>
                      <a:pt x="374" y="154"/>
                      <a:pt x="371" y="153"/>
                      <a:pt x="367" y="153"/>
                    </a:cubicBezTo>
                    <a:cubicBezTo>
                      <a:pt x="418" y="152"/>
                      <a:pt x="465" y="150"/>
                      <a:pt x="508" y="149"/>
                    </a:cubicBezTo>
                    <a:cubicBezTo>
                      <a:pt x="634" y="146"/>
                      <a:pt x="767" y="142"/>
                      <a:pt x="906" y="139"/>
                    </a:cubicBezTo>
                    <a:cubicBezTo>
                      <a:pt x="856" y="138"/>
                      <a:pt x="793" y="137"/>
                      <a:pt x="721" y="135"/>
                    </a:cubicBezTo>
                    <a:cubicBezTo>
                      <a:pt x="633" y="133"/>
                      <a:pt x="531" y="130"/>
                      <a:pt x="425" y="127"/>
                    </a:cubicBezTo>
                    <a:cubicBezTo>
                      <a:pt x="398" y="126"/>
                      <a:pt x="371" y="125"/>
                      <a:pt x="344" y="125"/>
                    </a:cubicBezTo>
                    <a:cubicBezTo>
                      <a:pt x="304" y="123"/>
                      <a:pt x="304" y="123"/>
                      <a:pt x="304" y="123"/>
                    </a:cubicBezTo>
                    <a:cubicBezTo>
                      <a:pt x="303" y="123"/>
                      <a:pt x="303" y="123"/>
                      <a:pt x="303" y="123"/>
                    </a:cubicBezTo>
                    <a:cubicBezTo>
                      <a:pt x="303" y="146"/>
                      <a:pt x="303" y="155"/>
                      <a:pt x="303" y="155"/>
                    </a:cubicBezTo>
                    <a:cubicBezTo>
                      <a:pt x="303" y="155"/>
                      <a:pt x="303" y="111"/>
                      <a:pt x="303" y="66"/>
                    </a:cubicBezTo>
                    <a:cubicBezTo>
                      <a:pt x="303" y="61"/>
                      <a:pt x="302" y="56"/>
                      <a:pt x="302" y="51"/>
                    </a:cubicBezTo>
                    <a:cubicBezTo>
                      <a:pt x="302" y="51"/>
                      <a:pt x="302" y="51"/>
                      <a:pt x="302" y="51"/>
                    </a:cubicBezTo>
                    <a:moveTo>
                      <a:pt x="80" y="45"/>
                    </a:moveTo>
                    <a:cubicBezTo>
                      <a:pt x="80" y="51"/>
                      <a:pt x="80" y="56"/>
                      <a:pt x="80" y="62"/>
                    </a:cubicBezTo>
                    <a:cubicBezTo>
                      <a:pt x="80" y="62"/>
                      <a:pt x="80" y="62"/>
                      <a:pt x="80" y="62"/>
                    </a:cubicBezTo>
                    <a:cubicBezTo>
                      <a:pt x="80" y="62"/>
                      <a:pt x="80" y="63"/>
                      <a:pt x="80" y="63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80" y="65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0" y="65"/>
                      <a:pt x="80" y="66"/>
                      <a:pt x="80" y="66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0" y="66"/>
                      <a:pt x="80" y="66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70"/>
                      <a:pt x="80" y="71"/>
                      <a:pt x="80" y="71"/>
                    </a:cubicBezTo>
                    <a:cubicBezTo>
                      <a:pt x="80" y="71"/>
                      <a:pt x="80" y="71"/>
                      <a:pt x="80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0" y="72"/>
                      <a:pt x="80" y="73"/>
                      <a:pt x="80" y="74"/>
                    </a:cubicBezTo>
                    <a:cubicBezTo>
                      <a:pt x="80" y="106"/>
                      <a:pt x="80" y="138"/>
                      <a:pt x="80" y="167"/>
                    </a:cubicBezTo>
                    <a:cubicBezTo>
                      <a:pt x="145" y="164"/>
                      <a:pt x="213" y="160"/>
                      <a:pt x="284" y="158"/>
                    </a:cubicBezTo>
                    <a:cubicBezTo>
                      <a:pt x="290" y="157"/>
                      <a:pt x="296" y="157"/>
                      <a:pt x="302" y="157"/>
                    </a:cubicBezTo>
                    <a:cubicBezTo>
                      <a:pt x="302" y="130"/>
                      <a:pt x="302" y="95"/>
                      <a:pt x="302" y="51"/>
                    </a:cubicBezTo>
                    <a:cubicBezTo>
                      <a:pt x="285" y="51"/>
                      <a:pt x="269" y="51"/>
                      <a:pt x="252" y="50"/>
                    </a:cubicBezTo>
                    <a:cubicBezTo>
                      <a:pt x="220" y="50"/>
                      <a:pt x="188" y="49"/>
                      <a:pt x="156" y="48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moveTo>
                      <a:pt x="77" y="45"/>
                    </a:moveTo>
                    <a:cubicBezTo>
                      <a:pt x="77" y="57"/>
                      <a:pt x="77" y="70"/>
                      <a:pt x="77" y="82"/>
                    </a:cubicBezTo>
                    <a:cubicBezTo>
                      <a:pt x="77" y="112"/>
                      <a:pt x="77" y="143"/>
                      <a:pt x="77" y="167"/>
                    </a:cubicBezTo>
                    <a:cubicBezTo>
                      <a:pt x="80" y="167"/>
                      <a:pt x="80" y="167"/>
                      <a:pt x="80" y="167"/>
                    </a:cubicBezTo>
                    <a:cubicBezTo>
                      <a:pt x="80" y="167"/>
                      <a:pt x="80" y="167"/>
                      <a:pt x="80" y="167"/>
                    </a:cubicBezTo>
                    <a:cubicBezTo>
                      <a:pt x="80" y="138"/>
                      <a:pt x="80" y="106"/>
                      <a:pt x="80" y="74"/>
                    </a:cubicBezTo>
                    <a:cubicBezTo>
                      <a:pt x="80" y="73"/>
                      <a:pt x="80" y="72"/>
                      <a:pt x="80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0" y="71"/>
                      <a:pt x="80" y="71"/>
                      <a:pt x="80" y="71"/>
                    </a:cubicBezTo>
                    <a:cubicBezTo>
                      <a:pt x="80" y="71"/>
                      <a:pt x="80" y="70"/>
                      <a:pt x="80" y="70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70"/>
                      <a:pt x="80" y="70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0" y="66"/>
                      <a:pt x="80" y="65"/>
                      <a:pt x="80" y="65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80" y="63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80" y="63"/>
                      <a:pt x="80" y="62"/>
                      <a:pt x="80" y="62"/>
                    </a:cubicBezTo>
                    <a:cubicBezTo>
                      <a:pt x="80" y="62"/>
                      <a:pt x="80" y="62"/>
                      <a:pt x="80" y="62"/>
                    </a:cubicBezTo>
                    <a:cubicBezTo>
                      <a:pt x="80" y="56"/>
                      <a:pt x="80" y="51"/>
                      <a:pt x="80" y="45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7" y="45"/>
                      <a:pt x="77" y="45"/>
                      <a:pt x="77" y="45"/>
                    </a:cubicBezTo>
                    <a:moveTo>
                      <a:pt x="75" y="45"/>
                    </a:move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61"/>
                      <a:pt x="75" y="75"/>
                      <a:pt x="75" y="87"/>
                    </a:cubicBezTo>
                    <a:cubicBezTo>
                      <a:pt x="75" y="89"/>
                      <a:pt x="75" y="90"/>
                      <a:pt x="75" y="91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72" y="91"/>
                      <a:pt x="71" y="91"/>
                      <a:pt x="71" y="91"/>
                    </a:cubicBezTo>
                    <a:cubicBezTo>
                      <a:pt x="71" y="91"/>
                      <a:pt x="71" y="99"/>
                      <a:pt x="71" y="108"/>
                    </a:cubicBezTo>
                    <a:cubicBezTo>
                      <a:pt x="71" y="114"/>
                      <a:pt x="71" y="120"/>
                      <a:pt x="71" y="123"/>
                    </a:cubicBezTo>
                    <a:cubicBezTo>
                      <a:pt x="71" y="125"/>
                      <a:pt x="72" y="125"/>
                      <a:pt x="72" y="125"/>
                    </a:cubicBezTo>
                    <a:cubicBezTo>
                      <a:pt x="72" y="125"/>
                      <a:pt x="72" y="124"/>
                      <a:pt x="72" y="122"/>
                    </a:cubicBezTo>
                    <a:cubicBezTo>
                      <a:pt x="72" y="122"/>
                      <a:pt x="72" y="120"/>
                      <a:pt x="72" y="119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5" y="120"/>
                      <a:pt x="75" y="121"/>
                      <a:pt x="75" y="123"/>
                    </a:cubicBezTo>
                    <a:cubicBezTo>
                      <a:pt x="75" y="127"/>
                      <a:pt x="75" y="130"/>
                      <a:pt x="75" y="134"/>
                    </a:cubicBezTo>
                    <a:cubicBezTo>
                      <a:pt x="73" y="134"/>
                      <a:pt x="71" y="133"/>
                      <a:pt x="69" y="133"/>
                    </a:cubicBezTo>
                    <a:cubicBezTo>
                      <a:pt x="52" y="132"/>
                      <a:pt x="35" y="130"/>
                      <a:pt x="18" y="128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05"/>
                      <a:pt x="10" y="95"/>
                      <a:pt x="10" y="95"/>
                    </a:cubicBezTo>
                    <a:cubicBezTo>
                      <a:pt x="10" y="95"/>
                      <a:pt x="9" y="126"/>
                      <a:pt x="9" y="162"/>
                    </a:cubicBezTo>
                    <a:cubicBezTo>
                      <a:pt x="9" y="162"/>
                      <a:pt x="9" y="162"/>
                      <a:pt x="9" y="162"/>
                    </a:cubicBezTo>
                    <a:cubicBezTo>
                      <a:pt x="9" y="170"/>
                      <a:pt x="9" y="178"/>
                      <a:pt x="8" y="186"/>
                    </a:cubicBezTo>
                    <a:cubicBezTo>
                      <a:pt x="8" y="186"/>
                      <a:pt x="8" y="187"/>
                      <a:pt x="8" y="187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3" y="187"/>
                      <a:pt x="3" y="187"/>
                      <a:pt x="3" y="187"/>
                    </a:cubicBezTo>
                    <a:cubicBezTo>
                      <a:pt x="2" y="187"/>
                      <a:pt x="2" y="187"/>
                      <a:pt x="2" y="187"/>
                    </a:cubicBezTo>
                    <a:cubicBezTo>
                      <a:pt x="2" y="189"/>
                      <a:pt x="1" y="190"/>
                      <a:pt x="1" y="190"/>
                    </a:cubicBezTo>
                    <a:cubicBezTo>
                      <a:pt x="1" y="190"/>
                      <a:pt x="1" y="189"/>
                      <a:pt x="1" y="187"/>
                    </a:cubicBezTo>
                    <a:cubicBezTo>
                      <a:pt x="1" y="186"/>
                      <a:pt x="1" y="185"/>
                      <a:pt x="1" y="185"/>
                    </a:cubicBezTo>
                    <a:cubicBezTo>
                      <a:pt x="1" y="185"/>
                      <a:pt x="1" y="191"/>
                      <a:pt x="0" y="214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8" y="223"/>
                      <a:pt x="8" y="231"/>
                      <a:pt x="7" y="239"/>
                    </a:cubicBezTo>
                    <a:cubicBezTo>
                      <a:pt x="7" y="239"/>
                      <a:pt x="7" y="239"/>
                      <a:pt x="7" y="239"/>
                    </a:cubicBezTo>
                    <a:cubicBezTo>
                      <a:pt x="7" y="261"/>
                      <a:pt x="7" y="276"/>
                      <a:pt x="7" y="276"/>
                    </a:cubicBezTo>
                    <a:cubicBezTo>
                      <a:pt x="7" y="276"/>
                      <a:pt x="7" y="275"/>
                      <a:pt x="7" y="274"/>
                    </a:cubicBezTo>
                    <a:cubicBezTo>
                      <a:pt x="8" y="274"/>
                      <a:pt x="8" y="274"/>
                      <a:pt x="8" y="274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3" y="273"/>
                      <a:pt x="13" y="273"/>
                      <a:pt x="13" y="273"/>
                    </a:cubicBezTo>
                    <a:cubicBezTo>
                      <a:pt x="14" y="273"/>
                      <a:pt x="14" y="273"/>
                      <a:pt x="14" y="273"/>
                    </a:cubicBezTo>
                    <a:cubicBezTo>
                      <a:pt x="31" y="272"/>
                      <a:pt x="31" y="272"/>
                      <a:pt x="31" y="272"/>
                    </a:cubicBezTo>
                    <a:cubicBezTo>
                      <a:pt x="64" y="270"/>
                      <a:pt x="64" y="270"/>
                      <a:pt x="64" y="270"/>
                    </a:cubicBezTo>
                    <a:cubicBezTo>
                      <a:pt x="69" y="270"/>
                      <a:pt x="74" y="269"/>
                      <a:pt x="80" y="269"/>
                    </a:cubicBezTo>
                    <a:cubicBezTo>
                      <a:pt x="80" y="264"/>
                      <a:pt x="80" y="244"/>
                      <a:pt x="80" y="216"/>
                    </a:cubicBezTo>
                    <a:cubicBezTo>
                      <a:pt x="79" y="216"/>
                      <a:pt x="79" y="216"/>
                      <a:pt x="79" y="216"/>
                    </a:cubicBezTo>
                    <a:cubicBezTo>
                      <a:pt x="78" y="217"/>
                      <a:pt x="78" y="217"/>
                      <a:pt x="78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9"/>
                      <a:pt x="77" y="220"/>
                      <a:pt x="77" y="220"/>
                    </a:cubicBezTo>
                    <a:cubicBezTo>
                      <a:pt x="77" y="220"/>
                      <a:pt x="77" y="198"/>
                      <a:pt x="77" y="167"/>
                    </a:cubicBezTo>
                    <a:cubicBezTo>
                      <a:pt x="76" y="167"/>
                      <a:pt x="76" y="167"/>
                      <a:pt x="76" y="167"/>
                    </a:cubicBezTo>
                    <a:cubicBezTo>
                      <a:pt x="75" y="167"/>
                      <a:pt x="75" y="167"/>
                      <a:pt x="75" y="167"/>
                    </a:cubicBezTo>
                    <a:cubicBezTo>
                      <a:pt x="75" y="168"/>
                      <a:pt x="75" y="169"/>
                      <a:pt x="75" y="169"/>
                    </a:cubicBezTo>
                    <a:cubicBezTo>
                      <a:pt x="75" y="169"/>
                      <a:pt x="75" y="131"/>
                      <a:pt x="75" y="92"/>
                    </a:cubicBezTo>
                    <a:cubicBezTo>
                      <a:pt x="75" y="75"/>
                      <a:pt x="75" y="58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moveTo>
                      <a:pt x="2284" y="18"/>
                    </a:moveTo>
                    <a:cubicBezTo>
                      <a:pt x="2283" y="28"/>
                      <a:pt x="2283" y="39"/>
                      <a:pt x="2283" y="50"/>
                    </a:cubicBezTo>
                    <a:cubicBezTo>
                      <a:pt x="2284" y="50"/>
                      <a:pt x="2284" y="50"/>
                      <a:pt x="2284" y="50"/>
                    </a:cubicBezTo>
                    <a:cubicBezTo>
                      <a:pt x="2284" y="40"/>
                      <a:pt x="2284" y="30"/>
                      <a:pt x="2285" y="18"/>
                    </a:cubicBezTo>
                    <a:cubicBezTo>
                      <a:pt x="2284" y="18"/>
                      <a:pt x="2284" y="18"/>
                      <a:pt x="2284" y="18"/>
                    </a:cubicBezTo>
                    <a:moveTo>
                      <a:pt x="2285" y="0"/>
                    </a:moveTo>
                    <a:cubicBezTo>
                      <a:pt x="2284" y="0"/>
                      <a:pt x="2284" y="0"/>
                      <a:pt x="2284" y="0"/>
                    </a:cubicBezTo>
                    <a:cubicBezTo>
                      <a:pt x="2284" y="0"/>
                      <a:pt x="2284" y="1"/>
                      <a:pt x="2284" y="1"/>
                    </a:cubicBezTo>
                    <a:cubicBezTo>
                      <a:pt x="2285" y="1"/>
                      <a:pt x="2285" y="1"/>
                      <a:pt x="2285" y="1"/>
                    </a:cubicBezTo>
                    <a:cubicBezTo>
                      <a:pt x="2285" y="1"/>
                      <a:pt x="2285" y="0"/>
                      <a:pt x="2285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9"/>
              <p:cNvSpPr>
                <a:spLocks noEditPoints="1"/>
              </p:cNvSpPr>
              <p:nvPr/>
            </p:nvSpPr>
            <p:spPr bwMode="auto">
              <a:xfrm>
                <a:off x="2156" y="3541"/>
                <a:ext cx="3297" cy="477"/>
              </a:xfrm>
              <a:custGeom>
                <a:avLst/>
                <a:gdLst>
                  <a:gd name="T0" fmla="*/ 461 w 2414"/>
                  <a:gd name="T1" fmla="*/ 312 h 349"/>
                  <a:gd name="T2" fmla="*/ 5 w 2414"/>
                  <a:gd name="T3" fmla="*/ 223 h 349"/>
                  <a:gd name="T4" fmla="*/ 3 w 2414"/>
                  <a:gd name="T5" fmla="*/ 273 h 349"/>
                  <a:gd name="T6" fmla="*/ 209 w 2414"/>
                  <a:gd name="T7" fmla="*/ 214 h 349"/>
                  <a:gd name="T8" fmla="*/ 31 w 2414"/>
                  <a:gd name="T9" fmla="*/ 270 h 349"/>
                  <a:gd name="T10" fmla="*/ 2397 w 2414"/>
                  <a:gd name="T11" fmla="*/ 301 h 349"/>
                  <a:gd name="T12" fmla="*/ 2388 w 2414"/>
                  <a:gd name="T13" fmla="*/ 292 h 349"/>
                  <a:gd name="T14" fmla="*/ 785 w 2414"/>
                  <a:gd name="T15" fmla="*/ 312 h 349"/>
                  <a:gd name="T16" fmla="*/ 669 w 2414"/>
                  <a:gd name="T17" fmla="*/ 315 h 349"/>
                  <a:gd name="T18" fmla="*/ 2322 w 2414"/>
                  <a:gd name="T19" fmla="*/ 338 h 349"/>
                  <a:gd name="T20" fmla="*/ 2408 w 2414"/>
                  <a:gd name="T21" fmla="*/ 206 h 349"/>
                  <a:gd name="T22" fmla="*/ 276 w 2414"/>
                  <a:gd name="T23" fmla="*/ 135 h 349"/>
                  <a:gd name="T24" fmla="*/ 0 w 2414"/>
                  <a:gd name="T25" fmla="*/ 72 h 349"/>
                  <a:gd name="T26" fmla="*/ 1 w 2414"/>
                  <a:gd name="T27" fmla="*/ 223 h 349"/>
                  <a:gd name="T28" fmla="*/ 2 w 2414"/>
                  <a:gd name="T29" fmla="*/ 99 h 349"/>
                  <a:gd name="T30" fmla="*/ 56 w 2414"/>
                  <a:gd name="T31" fmla="*/ 50 h 349"/>
                  <a:gd name="T32" fmla="*/ 5 w 2414"/>
                  <a:gd name="T33" fmla="*/ 50 h 349"/>
                  <a:gd name="T34" fmla="*/ 19 w 2414"/>
                  <a:gd name="T35" fmla="*/ 100 h 349"/>
                  <a:gd name="T36" fmla="*/ 226 w 2414"/>
                  <a:gd name="T37" fmla="*/ 51 h 349"/>
                  <a:gd name="T38" fmla="*/ 2216 w 2414"/>
                  <a:gd name="T39" fmla="*/ 44 h 349"/>
                  <a:gd name="T40" fmla="*/ 2210 w 2414"/>
                  <a:gd name="T41" fmla="*/ 74 h 349"/>
                  <a:gd name="T42" fmla="*/ 277 w 2414"/>
                  <a:gd name="T43" fmla="*/ 95 h 349"/>
                  <a:gd name="T44" fmla="*/ 282 w 2414"/>
                  <a:gd name="T45" fmla="*/ 93 h 349"/>
                  <a:gd name="T46" fmla="*/ 817 w 2414"/>
                  <a:gd name="T47" fmla="*/ 104 h 349"/>
                  <a:gd name="T48" fmla="*/ 1265 w 2414"/>
                  <a:gd name="T49" fmla="*/ 96 h 349"/>
                  <a:gd name="T50" fmla="*/ 2210 w 2414"/>
                  <a:gd name="T51" fmla="*/ 127 h 349"/>
                  <a:gd name="T52" fmla="*/ 2414 w 2414"/>
                  <a:gd name="T53" fmla="*/ 97 h 349"/>
                  <a:gd name="T54" fmla="*/ 2402 w 2414"/>
                  <a:gd name="T55" fmla="*/ 138 h 349"/>
                  <a:gd name="T56" fmla="*/ 2216 w 2414"/>
                  <a:gd name="T57" fmla="*/ 48 h 349"/>
                  <a:gd name="T58" fmla="*/ 2212 w 2414"/>
                  <a:gd name="T59" fmla="*/ 57 h 349"/>
                  <a:gd name="T60" fmla="*/ 2141 w 2414"/>
                  <a:gd name="T61" fmla="*/ 39 h 349"/>
                  <a:gd name="T62" fmla="*/ 1883 w 2414"/>
                  <a:gd name="T63" fmla="*/ 52 h 349"/>
                  <a:gd name="T64" fmla="*/ 1883 w 2414"/>
                  <a:gd name="T65" fmla="*/ 60 h 349"/>
                  <a:gd name="T66" fmla="*/ 1786 w 2414"/>
                  <a:gd name="T67" fmla="*/ 52 h 349"/>
                  <a:gd name="T68" fmla="*/ 1281 w 2414"/>
                  <a:gd name="T69" fmla="*/ 49 h 349"/>
                  <a:gd name="T70" fmla="*/ 278 w 2414"/>
                  <a:gd name="T71" fmla="*/ 36 h 349"/>
                  <a:gd name="T72" fmla="*/ 227 w 2414"/>
                  <a:gd name="T73" fmla="*/ 106 h 349"/>
                  <a:gd name="T74" fmla="*/ 229 w 2414"/>
                  <a:gd name="T75" fmla="*/ 179 h 349"/>
                  <a:gd name="T76" fmla="*/ 433 w 2414"/>
                  <a:gd name="T77" fmla="*/ 205 h 349"/>
                  <a:gd name="T78" fmla="*/ 230 w 2414"/>
                  <a:gd name="T79" fmla="*/ 244 h 349"/>
                  <a:gd name="T80" fmla="*/ 1874 w 2414"/>
                  <a:gd name="T81" fmla="*/ 221 h 349"/>
                  <a:gd name="T82" fmla="*/ 2203 w 2414"/>
                  <a:gd name="T83" fmla="*/ 228 h 349"/>
                  <a:gd name="T84" fmla="*/ 2207 w 2414"/>
                  <a:gd name="T85" fmla="*/ 231 h 349"/>
                  <a:gd name="T86" fmla="*/ 2208 w 2414"/>
                  <a:gd name="T87" fmla="*/ 206 h 349"/>
                  <a:gd name="T88" fmla="*/ 2215 w 2414"/>
                  <a:gd name="T89" fmla="*/ 178 h 349"/>
                  <a:gd name="T90" fmla="*/ 2209 w 2414"/>
                  <a:gd name="T91" fmla="*/ 189 h 349"/>
                  <a:gd name="T92" fmla="*/ 1852 w 2414"/>
                  <a:gd name="T93" fmla="*/ 149 h 349"/>
                  <a:gd name="T94" fmla="*/ 574 w 2414"/>
                  <a:gd name="T95" fmla="*/ 139 h 349"/>
                  <a:gd name="T96" fmla="*/ 293 w 2414"/>
                  <a:gd name="T97" fmla="*/ 136 h 349"/>
                  <a:gd name="T98" fmla="*/ 276 w 2414"/>
                  <a:gd name="T99" fmla="*/ 135 h 349"/>
                  <a:gd name="T100" fmla="*/ 275 w 2414"/>
                  <a:gd name="T101" fmla="*/ 139 h 349"/>
                  <a:gd name="T102" fmla="*/ 231 w 2414"/>
                  <a:gd name="T103" fmla="*/ 35 h 349"/>
                  <a:gd name="T104" fmla="*/ 2209 w 2414"/>
                  <a:gd name="T105" fmla="*/ 27 h 349"/>
                  <a:gd name="T106" fmla="*/ 2209 w 2414"/>
                  <a:gd name="T107" fmla="*/ 47 h 349"/>
                  <a:gd name="T108" fmla="*/ 5 w 2414"/>
                  <a:gd name="T109" fmla="*/ 50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14" h="349">
                    <a:moveTo>
                      <a:pt x="461" y="312"/>
                    </a:moveTo>
                    <a:cubicBezTo>
                      <a:pt x="389" y="312"/>
                      <a:pt x="318" y="314"/>
                      <a:pt x="253" y="317"/>
                    </a:cubicBezTo>
                    <a:cubicBezTo>
                      <a:pt x="253" y="317"/>
                      <a:pt x="253" y="317"/>
                      <a:pt x="253" y="317"/>
                    </a:cubicBezTo>
                    <a:cubicBezTo>
                      <a:pt x="254" y="317"/>
                      <a:pt x="291" y="315"/>
                      <a:pt x="358" y="314"/>
                    </a:cubicBezTo>
                    <a:cubicBezTo>
                      <a:pt x="387" y="313"/>
                      <a:pt x="421" y="313"/>
                      <a:pt x="461" y="312"/>
                    </a:cubicBezTo>
                    <a:moveTo>
                      <a:pt x="227" y="242"/>
                    </a:moveTo>
                    <a:cubicBezTo>
                      <a:pt x="227" y="242"/>
                      <a:pt x="227" y="248"/>
                      <a:pt x="228" y="256"/>
                    </a:cubicBezTo>
                    <a:cubicBezTo>
                      <a:pt x="228" y="256"/>
                      <a:pt x="228" y="256"/>
                      <a:pt x="228" y="256"/>
                    </a:cubicBezTo>
                    <a:cubicBezTo>
                      <a:pt x="228" y="246"/>
                      <a:pt x="227" y="242"/>
                      <a:pt x="227" y="242"/>
                    </a:cubicBezTo>
                    <a:moveTo>
                      <a:pt x="5" y="223"/>
                    </a:moveTo>
                    <a:cubicBezTo>
                      <a:pt x="5" y="223"/>
                      <a:pt x="5" y="223"/>
                      <a:pt x="5" y="223"/>
                    </a:cubicBezTo>
                    <a:cubicBezTo>
                      <a:pt x="2" y="223"/>
                      <a:pt x="2" y="223"/>
                      <a:pt x="2" y="223"/>
                    </a:cubicBezTo>
                    <a:cubicBezTo>
                      <a:pt x="2" y="254"/>
                      <a:pt x="2" y="276"/>
                      <a:pt x="2" y="276"/>
                    </a:cubicBezTo>
                    <a:cubicBezTo>
                      <a:pt x="2" y="276"/>
                      <a:pt x="2" y="275"/>
                      <a:pt x="2" y="273"/>
                    </a:cubicBezTo>
                    <a:cubicBezTo>
                      <a:pt x="3" y="273"/>
                      <a:pt x="3" y="273"/>
                      <a:pt x="3" y="273"/>
                    </a:cubicBezTo>
                    <a:cubicBezTo>
                      <a:pt x="4" y="272"/>
                      <a:pt x="4" y="272"/>
                      <a:pt x="4" y="272"/>
                    </a:cubicBezTo>
                    <a:cubicBezTo>
                      <a:pt x="5" y="272"/>
                      <a:pt x="5" y="272"/>
                      <a:pt x="5" y="272"/>
                    </a:cubicBezTo>
                    <a:cubicBezTo>
                      <a:pt x="5" y="258"/>
                      <a:pt x="5" y="241"/>
                      <a:pt x="5" y="223"/>
                    </a:cubicBezTo>
                    <a:moveTo>
                      <a:pt x="227" y="213"/>
                    </a:moveTo>
                    <a:cubicBezTo>
                      <a:pt x="221" y="213"/>
                      <a:pt x="215" y="213"/>
                      <a:pt x="209" y="214"/>
                    </a:cubicBezTo>
                    <a:cubicBezTo>
                      <a:pt x="138" y="216"/>
                      <a:pt x="70" y="220"/>
                      <a:pt x="5" y="223"/>
                    </a:cubicBezTo>
                    <a:cubicBezTo>
                      <a:pt x="5" y="241"/>
                      <a:pt x="5" y="258"/>
                      <a:pt x="5" y="272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14" y="272"/>
                      <a:pt x="14" y="272"/>
                      <a:pt x="14" y="272"/>
                    </a:cubicBezTo>
                    <a:cubicBezTo>
                      <a:pt x="31" y="270"/>
                      <a:pt x="31" y="270"/>
                      <a:pt x="31" y="270"/>
                    </a:cubicBezTo>
                    <a:cubicBezTo>
                      <a:pt x="77" y="267"/>
                      <a:pt x="119" y="263"/>
                      <a:pt x="158" y="260"/>
                    </a:cubicBezTo>
                    <a:cubicBezTo>
                      <a:pt x="182" y="259"/>
                      <a:pt x="205" y="257"/>
                      <a:pt x="227" y="256"/>
                    </a:cubicBezTo>
                    <a:cubicBezTo>
                      <a:pt x="227" y="244"/>
                      <a:pt x="227" y="230"/>
                      <a:pt x="227" y="213"/>
                    </a:cubicBezTo>
                    <a:moveTo>
                      <a:pt x="2402" y="205"/>
                    </a:moveTo>
                    <a:cubicBezTo>
                      <a:pt x="2398" y="282"/>
                      <a:pt x="2397" y="301"/>
                      <a:pt x="2397" y="301"/>
                    </a:cubicBezTo>
                    <a:cubicBezTo>
                      <a:pt x="2396" y="301"/>
                      <a:pt x="2397" y="296"/>
                      <a:pt x="2397" y="291"/>
                    </a:cubicBezTo>
                    <a:cubicBezTo>
                      <a:pt x="2397" y="286"/>
                      <a:pt x="2397" y="281"/>
                      <a:pt x="2397" y="281"/>
                    </a:cubicBezTo>
                    <a:cubicBezTo>
                      <a:pt x="2397" y="281"/>
                      <a:pt x="2397" y="284"/>
                      <a:pt x="2396" y="291"/>
                    </a:cubicBezTo>
                    <a:cubicBezTo>
                      <a:pt x="2394" y="291"/>
                      <a:pt x="2394" y="291"/>
                      <a:pt x="2394" y="291"/>
                    </a:cubicBezTo>
                    <a:cubicBezTo>
                      <a:pt x="2388" y="292"/>
                      <a:pt x="2388" y="292"/>
                      <a:pt x="2388" y="292"/>
                    </a:cubicBezTo>
                    <a:cubicBezTo>
                      <a:pt x="2378" y="293"/>
                      <a:pt x="2378" y="293"/>
                      <a:pt x="2378" y="293"/>
                    </a:cubicBezTo>
                    <a:cubicBezTo>
                      <a:pt x="2336" y="296"/>
                      <a:pt x="2336" y="296"/>
                      <a:pt x="2336" y="296"/>
                    </a:cubicBezTo>
                    <a:cubicBezTo>
                      <a:pt x="2223" y="306"/>
                      <a:pt x="2109" y="312"/>
                      <a:pt x="1996" y="316"/>
                    </a:cubicBezTo>
                    <a:cubicBezTo>
                      <a:pt x="1864" y="320"/>
                      <a:pt x="1733" y="321"/>
                      <a:pt x="1606" y="321"/>
                    </a:cubicBezTo>
                    <a:cubicBezTo>
                      <a:pt x="1299" y="321"/>
                      <a:pt x="1014" y="313"/>
                      <a:pt x="785" y="312"/>
                    </a:cubicBezTo>
                    <a:cubicBezTo>
                      <a:pt x="740" y="311"/>
                      <a:pt x="698" y="311"/>
                      <a:pt x="657" y="311"/>
                    </a:cubicBezTo>
                    <a:cubicBezTo>
                      <a:pt x="652" y="311"/>
                      <a:pt x="646" y="311"/>
                      <a:pt x="641" y="311"/>
                    </a:cubicBezTo>
                    <a:cubicBezTo>
                      <a:pt x="573" y="311"/>
                      <a:pt x="513" y="311"/>
                      <a:pt x="461" y="312"/>
                    </a:cubicBezTo>
                    <a:cubicBezTo>
                      <a:pt x="463" y="312"/>
                      <a:pt x="465" y="312"/>
                      <a:pt x="467" y="312"/>
                    </a:cubicBezTo>
                    <a:cubicBezTo>
                      <a:pt x="535" y="312"/>
                      <a:pt x="604" y="313"/>
                      <a:pt x="669" y="315"/>
                    </a:cubicBezTo>
                    <a:cubicBezTo>
                      <a:pt x="748" y="317"/>
                      <a:pt x="822" y="320"/>
                      <a:pt x="886" y="323"/>
                    </a:cubicBezTo>
                    <a:cubicBezTo>
                      <a:pt x="1004" y="329"/>
                      <a:pt x="1085" y="335"/>
                      <a:pt x="1090" y="335"/>
                    </a:cubicBezTo>
                    <a:cubicBezTo>
                      <a:pt x="1090" y="335"/>
                      <a:pt x="1090" y="335"/>
                      <a:pt x="1090" y="335"/>
                    </a:cubicBezTo>
                    <a:cubicBezTo>
                      <a:pt x="1292" y="337"/>
                      <a:pt x="1582" y="349"/>
                      <a:pt x="1880" y="349"/>
                    </a:cubicBezTo>
                    <a:cubicBezTo>
                      <a:pt x="2028" y="349"/>
                      <a:pt x="2179" y="346"/>
                      <a:pt x="2322" y="338"/>
                    </a:cubicBezTo>
                    <a:cubicBezTo>
                      <a:pt x="2348" y="336"/>
                      <a:pt x="2375" y="334"/>
                      <a:pt x="2401" y="333"/>
                    </a:cubicBezTo>
                    <a:cubicBezTo>
                      <a:pt x="2401" y="335"/>
                      <a:pt x="2401" y="336"/>
                      <a:pt x="2401" y="336"/>
                    </a:cubicBezTo>
                    <a:cubicBezTo>
                      <a:pt x="2401" y="336"/>
                      <a:pt x="2403" y="293"/>
                      <a:pt x="2406" y="244"/>
                    </a:cubicBezTo>
                    <a:cubicBezTo>
                      <a:pt x="2406" y="235"/>
                      <a:pt x="2407" y="226"/>
                      <a:pt x="2407" y="217"/>
                    </a:cubicBezTo>
                    <a:cubicBezTo>
                      <a:pt x="2408" y="213"/>
                      <a:pt x="2408" y="210"/>
                      <a:pt x="2408" y="206"/>
                    </a:cubicBezTo>
                    <a:cubicBezTo>
                      <a:pt x="2407" y="206"/>
                      <a:pt x="2407" y="206"/>
                      <a:pt x="2407" y="206"/>
                    </a:cubicBezTo>
                    <a:cubicBezTo>
                      <a:pt x="2402" y="205"/>
                      <a:pt x="2402" y="205"/>
                      <a:pt x="2402" y="205"/>
                    </a:cubicBezTo>
                    <a:moveTo>
                      <a:pt x="276" y="106"/>
                    </a:moveTo>
                    <a:cubicBezTo>
                      <a:pt x="276" y="122"/>
                      <a:pt x="276" y="131"/>
                      <a:pt x="276" y="135"/>
                    </a:cubicBezTo>
                    <a:cubicBezTo>
                      <a:pt x="276" y="135"/>
                      <a:pt x="276" y="135"/>
                      <a:pt x="276" y="135"/>
                    </a:cubicBezTo>
                    <a:cubicBezTo>
                      <a:pt x="276" y="135"/>
                      <a:pt x="276" y="135"/>
                      <a:pt x="276" y="135"/>
                    </a:cubicBezTo>
                    <a:cubicBezTo>
                      <a:pt x="276" y="133"/>
                      <a:pt x="276" y="130"/>
                      <a:pt x="276" y="126"/>
                    </a:cubicBezTo>
                    <a:cubicBezTo>
                      <a:pt x="276" y="126"/>
                      <a:pt x="276" y="126"/>
                      <a:pt x="276" y="126"/>
                    </a:cubicBezTo>
                    <a:cubicBezTo>
                      <a:pt x="276" y="114"/>
                      <a:pt x="276" y="108"/>
                      <a:pt x="276" y="106"/>
                    </a:cubicBezTo>
                    <a:moveTo>
                      <a:pt x="0" y="72"/>
                    </a:moveTo>
                    <a:cubicBezTo>
                      <a:pt x="0" y="72"/>
                      <a:pt x="0" y="84"/>
                      <a:pt x="0" y="101"/>
                    </a:cubicBezTo>
                    <a:cubicBezTo>
                      <a:pt x="0" y="114"/>
                      <a:pt x="0" y="131"/>
                      <a:pt x="0" y="148"/>
                    </a:cubicBezTo>
                    <a:cubicBezTo>
                      <a:pt x="0" y="187"/>
                      <a:pt x="0" y="225"/>
                      <a:pt x="0" y="225"/>
                    </a:cubicBezTo>
                    <a:cubicBezTo>
                      <a:pt x="0" y="225"/>
                      <a:pt x="0" y="224"/>
                      <a:pt x="0" y="223"/>
                    </a:cubicBezTo>
                    <a:cubicBezTo>
                      <a:pt x="1" y="223"/>
                      <a:pt x="1" y="223"/>
                      <a:pt x="1" y="223"/>
                    </a:cubicBezTo>
                    <a:cubicBezTo>
                      <a:pt x="2" y="223"/>
                      <a:pt x="2" y="223"/>
                      <a:pt x="2" y="223"/>
                    </a:cubicBezTo>
                    <a:cubicBezTo>
                      <a:pt x="2" y="199"/>
                      <a:pt x="2" y="168"/>
                      <a:pt x="2" y="138"/>
                    </a:cubicBezTo>
                    <a:cubicBezTo>
                      <a:pt x="2" y="126"/>
                      <a:pt x="2" y="113"/>
                      <a:pt x="2" y="101"/>
                    </a:cubicBezTo>
                    <a:cubicBezTo>
                      <a:pt x="2" y="101"/>
                      <a:pt x="2" y="101"/>
                      <a:pt x="2" y="101"/>
                    </a:cubicBezTo>
                    <a:cubicBezTo>
                      <a:pt x="2" y="100"/>
                      <a:pt x="2" y="100"/>
                      <a:pt x="2" y="99"/>
                    </a:cubicBezTo>
                    <a:cubicBezTo>
                      <a:pt x="1" y="99"/>
                      <a:pt x="1" y="99"/>
                      <a:pt x="1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80"/>
                      <a:pt x="0" y="72"/>
                      <a:pt x="0" y="72"/>
                    </a:cubicBezTo>
                    <a:moveTo>
                      <a:pt x="116" y="50"/>
                    </a:moveTo>
                    <a:cubicBezTo>
                      <a:pt x="96" y="50"/>
                      <a:pt x="75" y="50"/>
                      <a:pt x="56" y="50"/>
                    </a:cubicBezTo>
                    <a:cubicBezTo>
                      <a:pt x="51" y="50"/>
                      <a:pt x="47" y="50"/>
                      <a:pt x="42" y="50"/>
                    </a:cubicBezTo>
                    <a:cubicBezTo>
                      <a:pt x="42" y="50"/>
                      <a:pt x="41" y="50"/>
                      <a:pt x="41" y="50"/>
                    </a:cubicBezTo>
                    <a:cubicBezTo>
                      <a:pt x="29" y="50"/>
                      <a:pt x="18" y="50"/>
                      <a:pt x="7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66"/>
                      <a:pt x="5" y="82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58" y="102"/>
                      <a:pt x="74" y="102"/>
                      <a:pt x="89" y="103"/>
                    </a:cubicBezTo>
                    <a:cubicBezTo>
                      <a:pt x="120" y="104"/>
                      <a:pt x="150" y="105"/>
                      <a:pt x="179" y="105"/>
                    </a:cubicBezTo>
                    <a:cubicBezTo>
                      <a:pt x="195" y="106"/>
                      <a:pt x="211" y="106"/>
                      <a:pt x="226" y="106"/>
                    </a:cubicBezTo>
                    <a:cubicBezTo>
                      <a:pt x="226" y="89"/>
                      <a:pt x="226" y="71"/>
                      <a:pt x="226" y="51"/>
                    </a:cubicBezTo>
                    <a:cubicBezTo>
                      <a:pt x="157" y="50"/>
                      <a:pt x="116" y="50"/>
                      <a:pt x="116" y="50"/>
                    </a:cubicBezTo>
                    <a:moveTo>
                      <a:pt x="2216" y="44"/>
                    </a:moveTo>
                    <a:cubicBezTo>
                      <a:pt x="2216" y="44"/>
                      <a:pt x="2216" y="45"/>
                      <a:pt x="2216" y="48"/>
                    </a:cubicBezTo>
                    <a:cubicBezTo>
                      <a:pt x="2216" y="48"/>
                      <a:pt x="2216" y="48"/>
                      <a:pt x="2216" y="48"/>
                    </a:cubicBezTo>
                    <a:cubicBezTo>
                      <a:pt x="2216" y="45"/>
                      <a:pt x="2216" y="44"/>
                      <a:pt x="2216" y="44"/>
                    </a:cubicBezTo>
                    <a:moveTo>
                      <a:pt x="2208" y="106"/>
                    </a:moveTo>
                    <a:cubicBezTo>
                      <a:pt x="2208" y="95"/>
                      <a:pt x="2208" y="84"/>
                      <a:pt x="2209" y="74"/>
                    </a:cubicBezTo>
                    <a:cubicBezTo>
                      <a:pt x="2210" y="74"/>
                      <a:pt x="2210" y="74"/>
                      <a:pt x="2210" y="74"/>
                    </a:cubicBezTo>
                    <a:cubicBezTo>
                      <a:pt x="2210" y="74"/>
                      <a:pt x="2210" y="74"/>
                      <a:pt x="2210" y="74"/>
                    </a:cubicBezTo>
                    <a:cubicBezTo>
                      <a:pt x="2210" y="74"/>
                      <a:pt x="2210" y="74"/>
                      <a:pt x="2210" y="74"/>
                    </a:cubicBezTo>
                    <a:cubicBezTo>
                      <a:pt x="2210" y="86"/>
                      <a:pt x="2210" y="96"/>
                      <a:pt x="2210" y="106"/>
                    </a:cubicBezTo>
                    <a:cubicBezTo>
                      <a:pt x="2210" y="106"/>
                      <a:pt x="2209" y="106"/>
                      <a:pt x="2209" y="106"/>
                    </a:cubicBezTo>
                    <a:cubicBezTo>
                      <a:pt x="2209" y="106"/>
                      <a:pt x="2209" y="106"/>
                      <a:pt x="2208" y="106"/>
                    </a:cubicBezTo>
                    <a:moveTo>
                      <a:pt x="278" y="36"/>
                    </a:moveTo>
                    <a:cubicBezTo>
                      <a:pt x="277" y="69"/>
                      <a:pt x="277" y="95"/>
                      <a:pt x="277" y="95"/>
                    </a:cubicBezTo>
                    <a:cubicBezTo>
                      <a:pt x="277" y="95"/>
                      <a:pt x="277" y="94"/>
                      <a:pt x="277" y="93"/>
                    </a:cubicBezTo>
                    <a:cubicBezTo>
                      <a:pt x="277" y="93"/>
                      <a:pt x="277" y="93"/>
                      <a:pt x="277" y="93"/>
                    </a:cubicBezTo>
                    <a:cubicBezTo>
                      <a:pt x="278" y="93"/>
                      <a:pt x="278" y="93"/>
                      <a:pt x="278" y="93"/>
                    </a:cubicBezTo>
                    <a:cubicBezTo>
                      <a:pt x="279" y="93"/>
                      <a:pt x="279" y="93"/>
                      <a:pt x="279" y="93"/>
                    </a:cubicBezTo>
                    <a:cubicBezTo>
                      <a:pt x="282" y="93"/>
                      <a:pt x="282" y="93"/>
                      <a:pt x="282" y="93"/>
                    </a:cubicBezTo>
                    <a:cubicBezTo>
                      <a:pt x="287" y="93"/>
                      <a:pt x="287" y="93"/>
                      <a:pt x="287" y="93"/>
                    </a:cubicBezTo>
                    <a:cubicBezTo>
                      <a:pt x="298" y="94"/>
                      <a:pt x="298" y="94"/>
                      <a:pt x="298" y="94"/>
                    </a:cubicBezTo>
                    <a:cubicBezTo>
                      <a:pt x="313" y="95"/>
                      <a:pt x="327" y="96"/>
                      <a:pt x="341" y="96"/>
                    </a:cubicBezTo>
                    <a:cubicBezTo>
                      <a:pt x="398" y="99"/>
                      <a:pt x="454" y="101"/>
                      <a:pt x="512" y="102"/>
                    </a:cubicBezTo>
                    <a:cubicBezTo>
                      <a:pt x="606" y="103"/>
                      <a:pt x="705" y="104"/>
                      <a:pt x="817" y="104"/>
                    </a:cubicBezTo>
                    <a:cubicBezTo>
                      <a:pt x="843" y="104"/>
                      <a:pt x="869" y="104"/>
                      <a:pt x="896" y="104"/>
                    </a:cubicBezTo>
                    <a:cubicBezTo>
                      <a:pt x="971" y="103"/>
                      <a:pt x="1009" y="97"/>
                      <a:pt x="1085" y="96"/>
                    </a:cubicBezTo>
                    <a:cubicBezTo>
                      <a:pt x="1086" y="96"/>
                      <a:pt x="1086" y="96"/>
                      <a:pt x="1087" y="96"/>
                    </a:cubicBezTo>
                    <a:cubicBezTo>
                      <a:pt x="1099" y="96"/>
                      <a:pt x="1122" y="96"/>
                      <a:pt x="1152" y="96"/>
                    </a:cubicBezTo>
                    <a:cubicBezTo>
                      <a:pt x="1182" y="96"/>
                      <a:pt x="1220" y="96"/>
                      <a:pt x="1265" y="96"/>
                    </a:cubicBezTo>
                    <a:cubicBezTo>
                      <a:pt x="1476" y="96"/>
                      <a:pt x="1836" y="100"/>
                      <a:pt x="2208" y="129"/>
                    </a:cubicBezTo>
                    <a:cubicBezTo>
                      <a:pt x="2208" y="128"/>
                      <a:pt x="2208" y="126"/>
                      <a:pt x="2208" y="124"/>
                    </a:cubicBezTo>
                    <a:cubicBezTo>
                      <a:pt x="2209" y="124"/>
                      <a:pt x="2209" y="124"/>
                      <a:pt x="2209" y="124"/>
                    </a:cubicBezTo>
                    <a:cubicBezTo>
                      <a:pt x="2210" y="124"/>
                      <a:pt x="2210" y="124"/>
                      <a:pt x="2210" y="124"/>
                    </a:cubicBezTo>
                    <a:cubicBezTo>
                      <a:pt x="2210" y="125"/>
                      <a:pt x="2210" y="126"/>
                      <a:pt x="2210" y="127"/>
                    </a:cubicBezTo>
                    <a:cubicBezTo>
                      <a:pt x="2210" y="128"/>
                      <a:pt x="2210" y="129"/>
                      <a:pt x="2210" y="129"/>
                    </a:cubicBezTo>
                    <a:cubicBezTo>
                      <a:pt x="2239" y="132"/>
                      <a:pt x="2267" y="134"/>
                      <a:pt x="2296" y="137"/>
                    </a:cubicBezTo>
                    <a:cubicBezTo>
                      <a:pt x="2331" y="140"/>
                      <a:pt x="2367" y="143"/>
                      <a:pt x="2402" y="146"/>
                    </a:cubicBezTo>
                    <a:cubicBezTo>
                      <a:pt x="2411" y="147"/>
                      <a:pt x="2411" y="147"/>
                      <a:pt x="2411" y="147"/>
                    </a:cubicBezTo>
                    <a:cubicBezTo>
                      <a:pt x="2413" y="118"/>
                      <a:pt x="2414" y="97"/>
                      <a:pt x="2414" y="97"/>
                    </a:cubicBezTo>
                    <a:cubicBezTo>
                      <a:pt x="2414" y="97"/>
                      <a:pt x="2413" y="110"/>
                      <a:pt x="2411" y="140"/>
                    </a:cubicBezTo>
                    <a:cubicBezTo>
                      <a:pt x="2411" y="140"/>
                      <a:pt x="2411" y="140"/>
                      <a:pt x="2411" y="140"/>
                    </a:cubicBezTo>
                    <a:cubicBezTo>
                      <a:pt x="2409" y="140"/>
                      <a:pt x="2409" y="140"/>
                      <a:pt x="2409" y="140"/>
                    </a:cubicBezTo>
                    <a:cubicBezTo>
                      <a:pt x="2407" y="139"/>
                      <a:pt x="2407" y="139"/>
                      <a:pt x="2407" y="139"/>
                    </a:cubicBezTo>
                    <a:cubicBezTo>
                      <a:pt x="2402" y="138"/>
                      <a:pt x="2402" y="138"/>
                      <a:pt x="2402" y="138"/>
                    </a:cubicBezTo>
                    <a:cubicBezTo>
                      <a:pt x="2392" y="136"/>
                      <a:pt x="2392" y="136"/>
                      <a:pt x="2392" y="136"/>
                    </a:cubicBezTo>
                    <a:cubicBezTo>
                      <a:pt x="2372" y="132"/>
                      <a:pt x="2372" y="132"/>
                      <a:pt x="2372" y="132"/>
                    </a:cubicBezTo>
                    <a:cubicBezTo>
                      <a:pt x="2359" y="130"/>
                      <a:pt x="2346" y="127"/>
                      <a:pt x="2334" y="125"/>
                    </a:cubicBezTo>
                    <a:cubicBezTo>
                      <a:pt x="2293" y="118"/>
                      <a:pt x="2254" y="112"/>
                      <a:pt x="2216" y="107"/>
                    </a:cubicBezTo>
                    <a:cubicBezTo>
                      <a:pt x="2216" y="72"/>
                      <a:pt x="2216" y="55"/>
                      <a:pt x="2216" y="48"/>
                    </a:cubicBezTo>
                    <a:cubicBezTo>
                      <a:pt x="2216" y="48"/>
                      <a:pt x="2216" y="48"/>
                      <a:pt x="2216" y="48"/>
                    </a:cubicBezTo>
                    <a:cubicBezTo>
                      <a:pt x="2216" y="50"/>
                      <a:pt x="2216" y="54"/>
                      <a:pt x="2216" y="57"/>
                    </a:cubicBezTo>
                    <a:cubicBezTo>
                      <a:pt x="2215" y="64"/>
                      <a:pt x="2215" y="71"/>
                      <a:pt x="2215" y="71"/>
                    </a:cubicBezTo>
                    <a:cubicBezTo>
                      <a:pt x="2215" y="71"/>
                      <a:pt x="2215" y="67"/>
                      <a:pt x="2215" y="58"/>
                    </a:cubicBezTo>
                    <a:cubicBezTo>
                      <a:pt x="2212" y="57"/>
                      <a:pt x="2212" y="57"/>
                      <a:pt x="2212" y="57"/>
                    </a:cubicBezTo>
                    <a:cubicBezTo>
                      <a:pt x="2210" y="57"/>
                      <a:pt x="2210" y="57"/>
                      <a:pt x="2210" y="57"/>
                    </a:cubicBezTo>
                    <a:cubicBezTo>
                      <a:pt x="2209" y="57"/>
                      <a:pt x="2209" y="57"/>
                      <a:pt x="2209" y="57"/>
                    </a:cubicBezTo>
                    <a:cubicBezTo>
                      <a:pt x="2209" y="57"/>
                      <a:pt x="2209" y="56"/>
                      <a:pt x="2209" y="56"/>
                    </a:cubicBezTo>
                    <a:cubicBezTo>
                      <a:pt x="2209" y="53"/>
                      <a:pt x="2209" y="50"/>
                      <a:pt x="2209" y="47"/>
                    </a:cubicBezTo>
                    <a:cubicBezTo>
                      <a:pt x="2186" y="44"/>
                      <a:pt x="2163" y="41"/>
                      <a:pt x="2141" y="39"/>
                    </a:cubicBezTo>
                    <a:cubicBezTo>
                      <a:pt x="2136" y="39"/>
                      <a:pt x="2131" y="40"/>
                      <a:pt x="2126" y="40"/>
                    </a:cubicBezTo>
                    <a:cubicBezTo>
                      <a:pt x="2103" y="41"/>
                      <a:pt x="2080" y="42"/>
                      <a:pt x="2058" y="43"/>
                    </a:cubicBezTo>
                    <a:cubicBezTo>
                      <a:pt x="2037" y="58"/>
                      <a:pt x="2013" y="64"/>
                      <a:pt x="1988" y="64"/>
                    </a:cubicBezTo>
                    <a:cubicBezTo>
                      <a:pt x="1967" y="64"/>
                      <a:pt x="1945" y="59"/>
                      <a:pt x="1926" y="50"/>
                    </a:cubicBezTo>
                    <a:cubicBezTo>
                      <a:pt x="1911" y="51"/>
                      <a:pt x="1897" y="51"/>
                      <a:pt x="1883" y="52"/>
                    </a:cubicBezTo>
                    <a:cubicBezTo>
                      <a:pt x="1883" y="53"/>
                      <a:pt x="1883" y="54"/>
                      <a:pt x="1883" y="54"/>
                    </a:cubicBezTo>
                    <a:cubicBezTo>
                      <a:pt x="1883" y="54"/>
                      <a:pt x="1883" y="53"/>
                      <a:pt x="1883" y="52"/>
                    </a:cubicBezTo>
                    <a:cubicBezTo>
                      <a:pt x="1883" y="52"/>
                      <a:pt x="1883" y="52"/>
                      <a:pt x="1883" y="52"/>
                    </a:cubicBezTo>
                    <a:cubicBezTo>
                      <a:pt x="1883" y="59"/>
                      <a:pt x="1883" y="63"/>
                      <a:pt x="1883" y="63"/>
                    </a:cubicBezTo>
                    <a:cubicBezTo>
                      <a:pt x="1883" y="63"/>
                      <a:pt x="1883" y="62"/>
                      <a:pt x="1883" y="60"/>
                    </a:cubicBezTo>
                    <a:cubicBezTo>
                      <a:pt x="1882" y="60"/>
                      <a:pt x="1882" y="60"/>
                      <a:pt x="1882" y="60"/>
                    </a:cubicBezTo>
                    <a:cubicBezTo>
                      <a:pt x="1882" y="60"/>
                      <a:pt x="1882" y="60"/>
                      <a:pt x="1882" y="60"/>
                    </a:cubicBezTo>
                    <a:cubicBezTo>
                      <a:pt x="1879" y="60"/>
                      <a:pt x="1879" y="60"/>
                      <a:pt x="1879" y="60"/>
                    </a:cubicBezTo>
                    <a:cubicBezTo>
                      <a:pt x="1869" y="59"/>
                      <a:pt x="1869" y="59"/>
                      <a:pt x="1869" y="59"/>
                    </a:cubicBezTo>
                    <a:cubicBezTo>
                      <a:pt x="1841" y="56"/>
                      <a:pt x="1814" y="54"/>
                      <a:pt x="1786" y="52"/>
                    </a:cubicBezTo>
                    <a:cubicBezTo>
                      <a:pt x="1731" y="52"/>
                      <a:pt x="1676" y="52"/>
                      <a:pt x="1622" y="53"/>
                    </a:cubicBezTo>
                    <a:cubicBezTo>
                      <a:pt x="1592" y="53"/>
                      <a:pt x="1563" y="54"/>
                      <a:pt x="1533" y="54"/>
                    </a:cubicBezTo>
                    <a:cubicBezTo>
                      <a:pt x="1472" y="52"/>
                      <a:pt x="1407" y="50"/>
                      <a:pt x="1339" y="49"/>
                    </a:cubicBezTo>
                    <a:cubicBezTo>
                      <a:pt x="1320" y="49"/>
                      <a:pt x="1304" y="49"/>
                      <a:pt x="1291" y="49"/>
                    </a:cubicBezTo>
                    <a:cubicBezTo>
                      <a:pt x="1288" y="49"/>
                      <a:pt x="1284" y="49"/>
                      <a:pt x="1281" y="49"/>
                    </a:cubicBezTo>
                    <a:cubicBezTo>
                      <a:pt x="1246" y="49"/>
                      <a:pt x="1209" y="48"/>
                      <a:pt x="1173" y="47"/>
                    </a:cubicBezTo>
                    <a:cubicBezTo>
                      <a:pt x="1131" y="47"/>
                      <a:pt x="1089" y="47"/>
                      <a:pt x="1047" y="47"/>
                    </a:cubicBezTo>
                    <a:cubicBezTo>
                      <a:pt x="951" y="47"/>
                      <a:pt x="855" y="47"/>
                      <a:pt x="763" y="48"/>
                    </a:cubicBezTo>
                    <a:cubicBezTo>
                      <a:pt x="667" y="44"/>
                      <a:pt x="550" y="41"/>
                      <a:pt x="428" y="38"/>
                    </a:cubicBezTo>
                    <a:cubicBezTo>
                      <a:pt x="378" y="37"/>
                      <a:pt x="328" y="37"/>
                      <a:pt x="278" y="36"/>
                    </a:cubicBezTo>
                    <a:moveTo>
                      <a:pt x="227" y="33"/>
                    </a:moveTo>
                    <a:cubicBezTo>
                      <a:pt x="227" y="33"/>
                      <a:pt x="227" y="39"/>
                      <a:pt x="227" y="51"/>
                    </a:cubicBezTo>
                    <a:cubicBezTo>
                      <a:pt x="227" y="51"/>
                      <a:pt x="227" y="51"/>
                      <a:pt x="226" y="51"/>
                    </a:cubicBezTo>
                    <a:cubicBezTo>
                      <a:pt x="227" y="67"/>
                      <a:pt x="227" y="85"/>
                      <a:pt x="227" y="106"/>
                    </a:cubicBezTo>
                    <a:cubicBezTo>
                      <a:pt x="227" y="106"/>
                      <a:pt x="227" y="106"/>
                      <a:pt x="227" y="106"/>
                    </a:cubicBezTo>
                    <a:cubicBezTo>
                      <a:pt x="227" y="107"/>
                      <a:pt x="227" y="107"/>
                      <a:pt x="227" y="107"/>
                    </a:cubicBezTo>
                    <a:cubicBezTo>
                      <a:pt x="227" y="112"/>
                      <a:pt x="228" y="117"/>
                      <a:pt x="228" y="122"/>
                    </a:cubicBezTo>
                    <a:cubicBezTo>
                      <a:pt x="228" y="167"/>
                      <a:pt x="228" y="211"/>
                      <a:pt x="228" y="211"/>
                    </a:cubicBezTo>
                    <a:cubicBezTo>
                      <a:pt x="228" y="211"/>
                      <a:pt x="228" y="202"/>
                      <a:pt x="228" y="179"/>
                    </a:cubicBezTo>
                    <a:cubicBezTo>
                      <a:pt x="229" y="179"/>
                      <a:pt x="229" y="179"/>
                      <a:pt x="229" y="179"/>
                    </a:cubicBezTo>
                    <a:cubicBezTo>
                      <a:pt x="269" y="181"/>
                      <a:pt x="269" y="181"/>
                      <a:pt x="269" y="181"/>
                    </a:cubicBezTo>
                    <a:cubicBezTo>
                      <a:pt x="296" y="181"/>
                      <a:pt x="323" y="182"/>
                      <a:pt x="350" y="183"/>
                    </a:cubicBezTo>
                    <a:cubicBezTo>
                      <a:pt x="456" y="186"/>
                      <a:pt x="558" y="189"/>
                      <a:pt x="646" y="191"/>
                    </a:cubicBezTo>
                    <a:cubicBezTo>
                      <a:pt x="718" y="193"/>
                      <a:pt x="781" y="194"/>
                      <a:pt x="831" y="195"/>
                    </a:cubicBezTo>
                    <a:cubicBezTo>
                      <a:pt x="692" y="198"/>
                      <a:pt x="559" y="202"/>
                      <a:pt x="433" y="205"/>
                    </a:cubicBezTo>
                    <a:cubicBezTo>
                      <a:pt x="389" y="207"/>
                      <a:pt x="345" y="208"/>
                      <a:pt x="303" y="210"/>
                    </a:cubicBezTo>
                    <a:cubicBezTo>
                      <a:pt x="277" y="211"/>
                      <a:pt x="252" y="212"/>
                      <a:pt x="227" y="213"/>
                    </a:cubicBezTo>
                    <a:cubicBezTo>
                      <a:pt x="228" y="223"/>
                      <a:pt x="228" y="233"/>
                      <a:pt x="228" y="244"/>
                    </a:cubicBezTo>
                    <a:cubicBezTo>
                      <a:pt x="229" y="244"/>
                      <a:pt x="229" y="244"/>
                      <a:pt x="229" y="244"/>
                    </a:cubicBezTo>
                    <a:cubicBezTo>
                      <a:pt x="230" y="244"/>
                      <a:pt x="230" y="244"/>
                      <a:pt x="230" y="244"/>
                    </a:cubicBezTo>
                    <a:cubicBezTo>
                      <a:pt x="234" y="244"/>
                      <a:pt x="234" y="244"/>
                      <a:pt x="234" y="244"/>
                    </a:cubicBezTo>
                    <a:cubicBezTo>
                      <a:pt x="271" y="245"/>
                      <a:pt x="308" y="245"/>
                      <a:pt x="346" y="246"/>
                    </a:cubicBezTo>
                    <a:cubicBezTo>
                      <a:pt x="369" y="246"/>
                      <a:pt x="392" y="246"/>
                      <a:pt x="416" y="247"/>
                    </a:cubicBezTo>
                    <a:cubicBezTo>
                      <a:pt x="483" y="244"/>
                      <a:pt x="517" y="244"/>
                      <a:pt x="517" y="244"/>
                    </a:cubicBezTo>
                    <a:cubicBezTo>
                      <a:pt x="965" y="235"/>
                      <a:pt x="1427" y="236"/>
                      <a:pt x="1874" y="221"/>
                    </a:cubicBezTo>
                    <a:cubicBezTo>
                      <a:pt x="1880" y="221"/>
                      <a:pt x="1887" y="221"/>
                      <a:pt x="1893" y="221"/>
                    </a:cubicBezTo>
                    <a:cubicBezTo>
                      <a:pt x="1900" y="221"/>
                      <a:pt x="1908" y="221"/>
                      <a:pt x="1915" y="221"/>
                    </a:cubicBezTo>
                    <a:cubicBezTo>
                      <a:pt x="1995" y="222"/>
                      <a:pt x="2074" y="224"/>
                      <a:pt x="2149" y="226"/>
                    </a:cubicBezTo>
                    <a:cubicBezTo>
                      <a:pt x="2185" y="227"/>
                      <a:pt x="2185" y="227"/>
                      <a:pt x="2185" y="227"/>
                    </a:cubicBezTo>
                    <a:cubicBezTo>
                      <a:pt x="2203" y="228"/>
                      <a:pt x="2203" y="228"/>
                      <a:pt x="2203" y="228"/>
                    </a:cubicBezTo>
                    <a:cubicBezTo>
                      <a:pt x="2205" y="228"/>
                      <a:pt x="2205" y="228"/>
                      <a:pt x="2205" y="228"/>
                    </a:cubicBezTo>
                    <a:cubicBezTo>
                      <a:pt x="2206" y="228"/>
                      <a:pt x="2206" y="228"/>
                      <a:pt x="2206" y="228"/>
                    </a:cubicBezTo>
                    <a:cubicBezTo>
                      <a:pt x="2207" y="228"/>
                      <a:pt x="2207" y="228"/>
                      <a:pt x="2207" y="228"/>
                    </a:cubicBezTo>
                    <a:cubicBezTo>
                      <a:pt x="2207" y="229"/>
                      <a:pt x="2207" y="229"/>
                      <a:pt x="2207" y="229"/>
                    </a:cubicBezTo>
                    <a:cubicBezTo>
                      <a:pt x="2207" y="231"/>
                      <a:pt x="2207" y="231"/>
                      <a:pt x="2207" y="231"/>
                    </a:cubicBezTo>
                    <a:cubicBezTo>
                      <a:pt x="2207" y="231"/>
                      <a:pt x="2207" y="230"/>
                      <a:pt x="2207" y="229"/>
                    </a:cubicBezTo>
                    <a:cubicBezTo>
                      <a:pt x="2207" y="226"/>
                      <a:pt x="2207" y="219"/>
                      <a:pt x="2207" y="208"/>
                    </a:cubicBezTo>
                    <a:cubicBezTo>
                      <a:pt x="2207" y="207"/>
                      <a:pt x="2207" y="207"/>
                      <a:pt x="2207" y="206"/>
                    </a:cubicBezTo>
                    <a:cubicBezTo>
                      <a:pt x="2208" y="206"/>
                      <a:pt x="2208" y="206"/>
                      <a:pt x="2208" y="206"/>
                    </a:cubicBezTo>
                    <a:cubicBezTo>
                      <a:pt x="2208" y="206"/>
                      <a:pt x="2208" y="206"/>
                      <a:pt x="2208" y="206"/>
                    </a:cubicBezTo>
                    <a:cubicBezTo>
                      <a:pt x="2208" y="206"/>
                      <a:pt x="2208" y="206"/>
                      <a:pt x="2208" y="206"/>
                    </a:cubicBezTo>
                    <a:cubicBezTo>
                      <a:pt x="2213" y="206"/>
                      <a:pt x="2213" y="206"/>
                      <a:pt x="2213" y="206"/>
                    </a:cubicBezTo>
                    <a:cubicBezTo>
                      <a:pt x="2213" y="206"/>
                      <a:pt x="2213" y="206"/>
                      <a:pt x="2213" y="206"/>
                    </a:cubicBezTo>
                    <a:cubicBezTo>
                      <a:pt x="2215" y="206"/>
                      <a:pt x="2215" y="206"/>
                      <a:pt x="2215" y="206"/>
                    </a:cubicBezTo>
                    <a:cubicBezTo>
                      <a:pt x="2215" y="196"/>
                      <a:pt x="2215" y="187"/>
                      <a:pt x="2215" y="178"/>
                    </a:cubicBezTo>
                    <a:cubicBezTo>
                      <a:pt x="2213" y="178"/>
                      <a:pt x="2211" y="178"/>
                      <a:pt x="2209" y="177"/>
                    </a:cubicBezTo>
                    <a:cubicBezTo>
                      <a:pt x="2209" y="194"/>
                      <a:pt x="2209" y="200"/>
                      <a:pt x="2209" y="200"/>
                    </a:cubicBezTo>
                    <a:cubicBezTo>
                      <a:pt x="2209" y="200"/>
                      <a:pt x="2209" y="195"/>
                      <a:pt x="2209" y="189"/>
                    </a:cubicBezTo>
                    <a:cubicBezTo>
                      <a:pt x="2209" y="184"/>
                      <a:pt x="2209" y="179"/>
                      <a:pt x="2209" y="179"/>
                    </a:cubicBezTo>
                    <a:cubicBezTo>
                      <a:pt x="2209" y="179"/>
                      <a:pt x="2209" y="181"/>
                      <a:pt x="2209" y="189"/>
                    </a:cubicBezTo>
                    <a:cubicBezTo>
                      <a:pt x="2209" y="189"/>
                      <a:pt x="2209" y="189"/>
                      <a:pt x="2209" y="189"/>
                    </a:cubicBezTo>
                    <a:cubicBezTo>
                      <a:pt x="2207" y="189"/>
                      <a:pt x="2207" y="189"/>
                      <a:pt x="2207" y="189"/>
                    </a:cubicBezTo>
                    <a:cubicBezTo>
                      <a:pt x="2208" y="185"/>
                      <a:pt x="2208" y="181"/>
                      <a:pt x="2208" y="177"/>
                    </a:cubicBezTo>
                    <a:cubicBezTo>
                      <a:pt x="2142" y="169"/>
                      <a:pt x="2083" y="163"/>
                      <a:pt x="2008" y="156"/>
                    </a:cubicBezTo>
                    <a:cubicBezTo>
                      <a:pt x="1981" y="155"/>
                      <a:pt x="1879" y="150"/>
                      <a:pt x="1852" y="149"/>
                    </a:cubicBezTo>
                    <a:cubicBezTo>
                      <a:pt x="1809" y="146"/>
                      <a:pt x="1765" y="144"/>
                      <a:pt x="1722" y="142"/>
                    </a:cubicBezTo>
                    <a:cubicBezTo>
                      <a:pt x="1721" y="142"/>
                      <a:pt x="1719" y="142"/>
                      <a:pt x="1717" y="142"/>
                    </a:cubicBezTo>
                    <a:cubicBezTo>
                      <a:pt x="1681" y="142"/>
                      <a:pt x="1617" y="141"/>
                      <a:pt x="1519" y="140"/>
                    </a:cubicBezTo>
                    <a:cubicBezTo>
                      <a:pt x="1411" y="138"/>
                      <a:pt x="1263" y="137"/>
                      <a:pt x="1066" y="137"/>
                    </a:cubicBezTo>
                    <a:cubicBezTo>
                      <a:pt x="927" y="137"/>
                      <a:pt x="764" y="137"/>
                      <a:pt x="574" y="139"/>
                    </a:cubicBezTo>
                    <a:cubicBezTo>
                      <a:pt x="564" y="139"/>
                      <a:pt x="552" y="140"/>
                      <a:pt x="539" y="140"/>
                    </a:cubicBezTo>
                    <a:cubicBezTo>
                      <a:pt x="515" y="140"/>
                      <a:pt x="486" y="139"/>
                      <a:pt x="453" y="139"/>
                    </a:cubicBezTo>
                    <a:cubicBezTo>
                      <a:pt x="427" y="139"/>
                      <a:pt x="399" y="139"/>
                      <a:pt x="368" y="138"/>
                    </a:cubicBezTo>
                    <a:cubicBezTo>
                      <a:pt x="352" y="138"/>
                      <a:pt x="336" y="137"/>
                      <a:pt x="319" y="137"/>
                    </a:cubicBezTo>
                    <a:cubicBezTo>
                      <a:pt x="311" y="137"/>
                      <a:pt x="302" y="136"/>
                      <a:pt x="293" y="136"/>
                    </a:cubicBezTo>
                    <a:cubicBezTo>
                      <a:pt x="280" y="135"/>
                      <a:pt x="280" y="135"/>
                      <a:pt x="280" y="135"/>
                    </a:cubicBezTo>
                    <a:cubicBezTo>
                      <a:pt x="277" y="135"/>
                      <a:pt x="277" y="135"/>
                      <a:pt x="277" y="135"/>
                    </a:cubicBezTo>
                    <a:cubicBezTo>
                      <a:pt x="276" y="135"/>
                      <a:pt x="276" y="135"/>
                      <a:pt x="276" y="135"/>
                    </a:cubicBezTo>
                    <a:cubicBezTo>
                      <a:pt x="276" y="137"/>
                      <a:pt x="276" y="138"/>
                      <a:pt x="276" y="138"/>
                    </a:cubicBezTo>
                    <a:cubicBezTo>
                      <a:pt x="276" y="138"/>
                      <a:pt x="276" y="137"/>
                      <a:pt x="276" y="135"/>
                    </a:cubicBezTo>
                    <a:cubicBezTo>
                      <a:pt x="276" y="135"/>
                      <a:pt x="276" y="135"/>
                      <a:pt x="276" y="135"/>
                    </a:cubicBezTo>
                    <a:cubicBezTo>
                      <a:pt x="276" y="142"/>
                      <a:pt x="276" y="147"/>
                      <a:pt x="276" y="147"/>
                    </a:cubicBezTo>
                    <a:cubicBezTo>
                      <a:pt x="276" y="147"/>
                      <a:pt x="276" y="144"/>
                      <a:pt x="276" y="135"/>
                    </a:cubicBezTo>
                    <a:cubicBezTo>
                      <a:pt x="276" y="135"/>
                      <a:pt x="276" y="135"/>
                      <a:pt x="276" y="135"/>
                    </a:cubicBezTo>
                    <a:cubicBezTo>
                      <a:pt x="276" y="138"/>
                      <a:pt x="276" y="139"/>
                      <a:pt x="275" y="139"/>
                    </a:cubicBezTo>
                    <a:cubicBezTo>
                      <a:pt x="275" y="139"/>
                      <a:pt x="276" y="92"/>
                      <a:pt x="277" y="36"/>
                    </a:cubicBezTo>
                    <a:cubicBezTo>
                      <a:pt x="273" y="36"/>
                      <a:pt x="270" y="36"/>
                      <a:pt x="266" y="35"/>
                    </a:cubicBezTo>
                    <a:cubicBezTo>
                      <a:pt x="246" y="35"/>
                      <a:pt x="246" y="35"/>
                      <a:pt x="246" y="35"/>
                    </a:cubicBezTo>
                    <a:cubicBezTo>
                      <a:pt x="236" y="35"/>
                      <a:pt x="236" y="35"/>
                      <a:pt x="236" y="35"/>
                    </a:cubicBezTo>
                    <a:cubicBezTo>
                      <a:pt x="231" y="35"/>
                      <a:pt x="231" y="35"/>
                      <a:pt x="231" y="35"/>
                    </a:cubicBezTo>
                    <a:cubicBezTo>
                      <a:pt x="228" y="35"/>
                      <a:pt x="228" y="35"/>
                      <a:pt x="228" y="35"/>
                    </a:cubicBezTo>
                    <a:cubicBezTo>
                      <a:pt x="227" y="35"/>
                      <a:pt x="227" y="35"/>
                      <a:pt x="227" y="35"/>
                    </a:cubicBezTo>
                    <a:cubicBezTo>
                      <a:pt x="227" y="33"/>
                      <a:pt x="227" y="33"/>
                      <a:pt x="227" y="33"/>
                    </a:cubicBezTo>
                    <a:moveTo>
                      <a:pt x="2209" y="27"/>
                    </a:moveTo>
                    <a:cubicBezTo>
                      <a:pt x="2209" y="27"/>
                      <a:pt x="2209" y="27"/>
                      <a:pt x="2209" y="27"/>
                    </a:cubicBezTo>
                    <a:cubicBezTo>
                      <a:pt x="2209" y="30"/>
                      <a:pt x="2209" y="33"/>
                      <a:pt x="2209" y="35"/>
                    </a:cubicBezTo>
                    <a:cubicBezTo>
                      <a:pt x="2204" y="36"/>
                      <a:pt x="2204" y="36"/>
                      <a:pt x="2204" y="36"/>
                    </a:cubicBezTo>
                    <a:cubicBezTo>
                      <a:pt x="2195" y="36"/>
                      <a:pt x="2195" y="36"/>
                      <a:pt x="2195" y="36"/>
                    </a:cubicBezTo>
                    <a:cubicBezTo>
                      <a:pt x="2177" y="37"/>
                      <a:pt x="2159" y="38"/>
                      <a:pt x="2141" y="39"/>
                    </a:cubicBezTo>
                    <a:cubicBezTo>
                      <a:pt x="2163" y="41"/>
                      <a:pt x="2186" y="44"/>
                      <a:pt x="2209" y="47"/>
                    </a:cubicBezTo>
                    <a:cubicBezTo>
                      <a:pt x="2209" y="40"/>
                      <a:pt x="2209" y="33"/>
                      <a:pt x="2209" y="27"/>
                    </a:cubicBezTo>
                    <a:moveTo>
                      <a:pt x="2" y="0"/>
                    </a:moveTo>
                    <a:cubicBezTo>
                      <a:pt x="2" y="0"/>
                      <a:pt x="2" y="45"/>
                      <a:pt x="2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82"/>
                      <a:pt x="5" y="66"/>
                      <a:pt x="5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15"/>
                      <a:pt x="2" y="0"/>
                      <a:pt x="2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0"/>
              <p:cNvSpPr>
                <a:spLocks noEditPoints="1"/>
              </p:cNvSpPr>
              <p:nvPr/>
            </p:nvSpPr>
            <p:spPr bwMode="auto">
              <a:xfrm>
                <a:off x="2463" y="3320"/>
                <a:ext cx="3008" cy="635"/>
              </a:xfrm>
              <a:custGeom>
                <a:avLst/>
                <a:gdLst>
                  <a:gd name="T0" fmla="*/ 2190 w 2202"/>
                  <a:gd name="T1" fmla="*/ 310 h 465"/>
                  <a:gd name="T2" fmla="*/ 1658 w 2202"/>
                  <a:gd name="T3" fmla="*/ 214 h 465"/>
                  <a:gd name="T4" fmla="*/ 709 w 2202"/>
                  <a:gd name="T5" fmla="*/ 181 h 465"/>
                  <a:gd name="T6" fmla="*/ 1316 w 2202"/>
                  <a:gd name="T7" fmla="*/ 200 h 465"/>
                  <a:gd name="T8" fmla="*/ 1659 w 2202"/>
                  <a:gd name="T9" fmla="*/ 178 h 465"/>
                  <a:gd name="T10" fmla="*/ 2199 w 2202"/>
                  <a:gd name="T11" fmla="*/ 194 h 465"/>
                  <a:gd name="T12" fmla="*/ 2197 w 2202"/>
                  <a:gd name="T13" fmla="*/ 243 h 465"/>
                  <a:gd name="T14" fmla="*/ 51 w 2202"/>
                  <a:gd name="T15" fmla="*/ 280 h 465"/>
                  <a:gd name="T16" fmla="*/ 342 w 2202"/>
                  <a:gd name="T17" fmla="*/ 285 h 465"/>
                  <a:gd name="T18" fmla="*/ 1783 w 2202"/>
                  <a:gd name="T19" fmla="*/ 318 h 465"/>
                  <a:gd name="T20" fmla="*/ 2177 w 2202"/>
                  <a:gd name="T21" fmla="*/ 367 h 465"/>
                  <a:gd name="T22" fmla="*/ 2186 w 2202"/>
                  <a:gd name="T23" fmla="*/ 309 h 465"/>
                  <a:gd name="T24" fmla="*/ 862 w 2202"/>
                  <a:gd name="T25" fmla="*/ 258 h 465"/>
                  <a:gd name="T26" fmla="*/ 62 w 2202"/>
                  <a:gd name="T27" fmla="*/ 255 h 465"/>
                  <a:gd name="T28" fmla="*/ 53 w 2202"/>
                  <a:gd name="T29" fmla="*/ 198 h 465"/>
                  <a:gd name="T30" fmla="*/ 2 w 2202"/>
                  <a:gd name="T31" fmla="*/ 375 h 465"/>
                  <a:gd name="T32" fmla="*/ 3 w 2202"/>
                  <a:gd name="T33" fmla="*/ 434 h 465"/>
                  <a:gd name="T34" fmla="*/ 138 w 2202"/>
                  <a:gd name="T35" fmla="*/ 437 h 465"/>
                  <a:gd name="T36" fmla="*/ 351 w 2202"/>
                  <a:gd name="T37" fmla="*/ 410 h 465"/>
                  <a:gd name="T38" fmla="*/ 2 w 2202"/>
                  <a:gd name="T39" fmla="*/ 375 h 465"/>
                  <a:gd name="T40" fmla="*/ 949 w 2202"/>
                  <a:gd name="T41" fmla="*/ 163 h 465"/>
                  <a:gd name="T42" fmla="*/ 1517 w 2202"/>
                  <a:gd name="T43" fmla="*/ 191 h 465"/>
                  <a:gd name="T44" fmla="*/ 1202 w 2202"/>
                  <a:gd name="T45" fmla="*/ 164 h 465"/>
                  <a:gd name="T46" fmla="*/ 1 w 2202"/>
                  <a:gd name="T47" fmla="*/ 166 h 465"/>
                  <a:gd name="T48" fmla="*/ 1 w 2202"/>
                  <a:gd name="T49" fmla="*/ 132 h 465"/>
                  <a:gd name="T50" fmla="*/ 52 w 2202"/>
                  <a:gd name="T51" fmla="*/ 133 h 465"/>
                  <a:gd name="T52" fmla="*/ 1659 w 2202"/>
                  <a:gd name="T53" fmla="*/ 94 h 465"/>
                  <a:gd name="T54" fmla="*/ 1965 w 2202"/>
                  <a:gd name="T55" fmla="*/ 105 h 465"/>
                  <a:gd name="T56" fmla="*/ 411 w 2202"/>
                  <a:gd name="T57" fmla="*/ 144 h 465"/>
                  <a:gd name="T58" fmla="*/ 411 w 2202"/>
                  <a:gd name="T59" fmla="*/ 146 h 465"/>
                  <a:gd name="T60" fmla="*/ 411 w 2202"/>
                  <a:gd name="T61" fmla="*/ 160 h 465"/>
                  <a:gd name="T62" fmla="*/ 949 w 2202"/>
                  <a:gd name="T63" fmla="*/ 163 h 465"/>
                  <a:gd name="T64" fmla="*/ 1655 w 2202"/>
                  <a:gd name="T65" fmla="*/ 110 h 465"/>
                  <a:gd name="T66" fmla="*/ 411 w 2202"/>
                  <a:gd name="T67" fmla="*/ 106 h 465"/>
                  <a:gd name="T68" fmla="*/ 448 w 2202"/>
                  <a:gd name="T69" fmla="*/ 87 h 465"/>
                  <a:gd name="T70" fmla="*/ 410 w 2202"/>
                  <a:gd name="T71" fmla="*/ 70 h 465"/>
                  <a:gd name="T72" fmla="*/ 2199 w 2202"/>
                  <a:gd name="T73" fmla="*/ 123 h 465"/>
                  <a:gd name="T74" fmla="*/ 1997 w 2202"/>
                  <a:gd name="T75" fmla="*/ 108 h 465"/>
                  <a:gd name="T76" fmla="*/ 1997 w 2202"/>
                  <a:gd name="T77" fmla="*/ 145 h 465"/>
                  <a:gd name="T78" fmla="*/ 1969 w 2202"/>
                  <a:gd name="T79" fmla="*/ 132 h 465"/>
                  <a:gd name="T80" fmla="*/ 1984 w 2202"/>
                  <a:gd name="T81" fmla="*/ 189 h 465"/>
                  <a:gd name="T82" fmla="*/ 1658 w 2202"/>
                  <a:gd name="T83" fmla="*/ 68 h 465"/>
                  <a:gd name="T84" fmla="*/ 1489 w 2202"/>
                  <a:gd name="T85" fmla="*/ 78 h 465"/>
                  <a:gd name="T86" fmla="*/ 75 w 2202"/>
                  <a:gd name="T87" fmla="*/ 94 h 465"/>
                  <a:gd name="T88" fmla="*/ 107 w 2202"/>
                  <a:gd name="T89" fmla="*/ 68 h 465"/>
                  <a:gd name="T90" fmla="*/ 53 w 2202"/>
                  <a:gd name="T91" fmla="*/ 167 h 465"/>
                  <a:gd name="T92" fmla="*/ 410 w 2202"/>
                  <a:gd name="T93" fmla="*/ 108 h 465"/>
                  <a:gd name="T94" fmla="*/ 1659 w 2202"/>
                  <a:gd name="T95" fmla="*/ 57 h 465"/>
                  <a:gd name="T96" fmla="*/ 1659 w 2202"/>
                  <a:gd name="T97" fmla="*/ 86 h 465"/>
                  <a:gd name="T98" fmla="*/ 1999 w 2202"/>
                  <a:gd name="T99" fmla="*/ 53 h 465"/>
                  <a:gd name="T100" fmla="*/ 1660 w 2202"/>
                  <a:gd name="T101" fmla="*/ 45 h 465"/>
                  <a:gd name="T102" fmla="*/ 1990 w 2202"/>
                  <a:gd name="T103" fmla="*/ 39 h 465"/>
                  <a:gd name="T104" fmla="*/ 1997 w 2202"/>
                  <a:gd name="T105" fmla="*/ 53 h 465"/>
                  <a:gd name="T106" fmla="*/ 1997 w 2202"/>
                  <a:gd name="T107" fmla="*/ 39 h 465"/>
                  <a:gd name="T108" fmla="*/ 1659 w 2202"/>
                  <a:gd name="T109" fmla="*/ 29 h 465"/>
                  <a:gd name="T110" fmla="*/ 599 w 2202"/>
                  <a:gd name="T111" fmla="*/ 6 h 465"/>
                  <a:gd name="T112" fmla="*/ 553 w 2202"/>
                  <a:gd name="T113" fmla="*/ 24 h 465"/>
                  <a:gd name="T114" fmla="*/ 630 w 2202"/>
                  <a:gd name="T115" fmla="*/ 31 h 465"/>
                  <a:gd name="T116" fmla="*/ 815 w 2202"/>
                  <a:gd name="T117" fmla="*/ 18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2" h="465">
                    <a:moveTo>
                      <a:pt x="51" y="297"/>
                    </a:moveTo>
                    <a:cubicBezTo>
                      <a:pt x="51" y="306"/>
                      <a:pt x="51" y="309"/>
                      <a:pt x="51" y="309"/>
                    </a:cubicBezTo>
                    <a:cubicBezTo>
                      <a:pt x="51" y="309"/>
                      <a:pt x="51" y="304"/>
                      <a:pt x="51" y="297"/>
                    </a:cubicBezTo>
                    <a:cubicBezTo>
                      <a:pt x="51" y="297"/>
                      <a:pt x="51" y="297"/>
                      <a:pt x="51" y="297"/>
                    </a:cubicBezTo>
                    <a:moveTo>
                      <a:pt x="2193" y="242"/>
                    </a:moveTo>
                    <a:cubicBezTo>
                      <a:pt x="2192" y="266"/>
                      <a:pt x="2191" y="289"/>
                      <a:pt x="2190" y="309"/>
                    </a:cubicBezTo>
                    <a:cubicBezTo>
                      <a:pt x="2190" y="310"/>
                      <a:pt x="2190" y="310"/>
                      <a:pt x="2190" y="310"/>
                    </a:cubicBezTo>
                    <a:cubicBezTo>
                      <a:pt x="2194" y="310"/>
                      <a:pt x="2194" y="310"/>
                      <a:pt x="2194" y="310"/>
                    </a:cubicBezTo>
                    <a:cubicBezTo>
                      <a:pt x="2195" y="283"/>
                      <a:pt x="2196" y="261"/>
                      <a:pt x="2197" y="243"/>
                    </a:cubicBezTo>
                    <a:cubicBezTo>
                      <a:pt x="2197" y="243"/>
                      <a:pt x="2197" y="243"/>
                      <a:pt x="2197" y="243"/>
                    </a:cubicBezTo>
                    <a:cubicBezTo>
                      <a:pt x="2193" y="242"/>
                      <a:pt x="2193" y="242"/>
                      <a:pt x="2193" y="242"/>
                    </a:cubicBezTo>
                    <a:moveTo>
                      <a:pt x="1658" y="203"/>
                    </a:moveTo>
                    <a:cubicBezTo>
                      <a:pt x="1658" y="207"/>
                      <a:pt x="1658" y="211"/>
                      <a:pt x="1658" y="214"/>
                    </a:cubicBezTo>
                    <a:cubicBezTo>
                      <a:pt x="1658" y="214"/>
                      <a:pt x="1658" y="214"/>
                      <a:pt x="1658" y="214"/>
                    </a:cubicBezTo>
                    <a:cubicBezTo>
                      <a:pt x="1658" y="214"/>
                      <a:pt x="1658" y="214"/>
                      <a:pt x="1658" y="214"/>
                    </a:cubicBezTo>
                    <a:cubicBezTo>
                      <a:pt x="1658" y="214"/>
                      <a:pt x="1658" y="214"/>
                      <a:pt x="1658" y="214"/>
                    </a:cubicBezTo>
                    <a:cubicBezTo>
                      <a:pt x="1658" y="215"/>
                      <a:pt x="1658" y="216"/>
                      <a:pt x="1658" y="216"/>
                    </a:cubicBezTo>
                    <a:cubicBezTo>
                      <a:pt x="1658" y="216"/>
                      <a:pt x="1658" y="215"/>
                      <a:pt x="1658" y="214"/>
                    </a:cubicBezTo>
                    <a:cubicBezTo>
                      <a:pt x="1658" y="212"/>
                      <a:pt x="1658" y="208"/>
                      <a:pt x="1658" y="203"/>
                    </a:cubicBezTo>
                    <a:cubicBezTo>
                      <a:pt x="1658" y="203"/>
                      <a:pt x="1658" y="203"/>
                      <a:pt x="1658" y="203"/>
                    </a:cubicBezTo>
                    <a:moveTo>
                      <a:pt x="709" y="181"/>
                    </a:moveTo>
                    <a:cubicBezTo>
                      <a:pt x="758" y="185"/>
                      <a:pt x="790" y="190"/>
                      <a:pt x="774" y="197"/>
                    </a:cubicBezTo>
                    <a:cubicBezTo>
                      <a:pt x="746" y="201"/>
                      <a:pt x="839" y="206"/>
                      <a:pt x="948" y="209"/>
                    </a:cubicBezTo>
                    <a:cubicBezTo>
                      <a:pt x="984" y="210"/>
                      <a:pt x="1021" y="211"/>
                      <a:pt x="1056" y="211"/>
                    </a:cubicBezTo>
                    <a:cubicBezTo>
                      <a:pt x="1059" y="211"/>
                      <a:pt x="1063" y="211"/>
                      <a:pt x="1066" y="211"/>
                    </a:cubicBezTo>
                    <a:cubicBezTo>
                      <a:pt x="1079" y="211"/>
                      <a:pt x="1095" y="211"/>
                      <a:pt x="1114" y="211"/>
                    </a:cubicBezTo>
                    <a:cubicBezTo>
                      <a:pt x="1182" y="210"/>
                      <a:pt x="1289" y="208"/>
                      <a:pt x="1421" y="205"/>
                    </a:cubicBezTo>
                    <a:cubicBezTo>
                      <a:pt x="1386" y="203"/>
                      <a:pt x="1351" y="201"/>
                      <a:pt x="1316" y="200"/>
                    </a:cubicBezTo>
                    <a:cubicBezTo>
                      <a:pt x="1116" y="191"/>
                      <a:pt x="915" y="188"/>
                      <a:pt x="709" y="181"/>
                    </a:cubicBezTo>
                    <a:moveTo>
                      <a:pt x="1659" y="181"/>
                    </a:moveTo>
                    <a:cubicBezTo>
                      <a:pt x="1659" y="188"/>
                      <a:pt x="1659" y="195"/>
                      <a:pt x="1659" y="199"/>
                    </a:cubicBezTo>
                    <a:cubicBezTo>
                      <a:pt x="1666" y="199"/>
                      <a:pt x="1673" y="198"/>
                      <a:pt x="1679" y="198"/>
                    </a:cubicBezTo>
                    <a:cubicBezTo>
                      <a:pt x="1673" y="193"/>
                      <a:pt x="1667" y="187"/>
                      <a:pt x="1662" y="181"/>
                    </a:cubicBezTo>
                    <a:cubicBezTo>
                      <a:pt x="1661" y="181"/>
                      <a:pt x="1660" y="181"/>
                      <a:pt x="1659" y="181"/>
                    </a:cubicBezTo>
                    <a:moveTo>
                      <a:pt x="1659" y="178"/>
                    </a:moveTo>
                    <a:cubicBezTo>
                      <a:pt x="1659" y="179"/>
                      <a:pt x="1659" y="180"/>
                      <a:pt x="1659" y="181"/>
                    </a:cubicBezTo>
                    <a:cubicBezTo>
                      <a:pt x="1660" y="181"/>
                      <a:pt x="1661" y="181"/>
                      <a:pt x="1662" y="181"/>
                    </a:cubicBezTo>
                    <a:cubicBezTo>
                      <a:pt x="1661" y="180"/>
                      <a:pt x="1660" y="179"/>
                      <a:pt x="1659" y="178"/>
                    </a:cubicBezTo>
                    <a:cubicBezTo>
                      <a:pt x="1659" y="178"/>
                      <a:pt x="1659" y="178"/>
                      <a:pt x="1659" y="178"/>
                    </a:cubicBezTo>
                    <a:moveTo>
                      <a:pt x="2200" y="170"/>
                    </a:moveTo>
                    <a:cubicBezTo>
                      <a:pt x="2200" y="170"/>
                      <a:pt x="2200" y="176"/>
                      <a:pt x="2199" y="182"/>
                    </a:cubicBezTo>
                    <a:cubicBezTo>
                      <a:pt x="2199" y="188"/>
                      <a:pt x="2199" y="194"/>
                      <a:pt x="2199" y="194"/>
                    </a:cubicBezTo>
                    <a:cubicBezTo>
                      <a:pt x="2199" y="194"/>
                      <a:pt x="2199" y="191"/>
                      <a:pt x="2199" y="182"/>
                    </a:cubicBezTo>
                    <a:cubicBezTo>
                      <a:pt x="2198" y="182"/>
                      <a:pt x="2198" y="182"/>
                      <a:pt x="2198" y="182"/>
                    </a:cubicBezTo>
                    <a:cubicBezTo>
                      <a:pt x="2197" y="182"/>
                      <a:pt x="2197" y="182"/>
                      <a:pt x="2197" y="182"/>
                    </a:cubicBezTo>
                    <a:cubicBezTo>
                      <a:pt x="2196" y="182"/>
                      <a:pt x="2196" y="182"/>
                      <a:pt x="2196" y="182"/>
                    </a:cubicBezTo>
                    <a:cubicBezTo>
                      <a:pt x="2195" y="195"/>
                      <a:pt x="2195" y="208"/>
                      <a:pt x="2194" y="221"/>
                    </a:cubicBezTo>
                    <a:cubicBezTo>
                      <a:pt x="2194" y="228"/>
                      <a:pt x="2193" y="235"/>
                      <a:pt x="2193" y="242"/>
                    </a:cubicBezTo>
                    <a:cubicBezTo>
                      <a:pt x="2197" y="243"/>
                      <a:pt x="2197" y="243"/>
                      <a:pt x="2197" y="243"/>
                    </a:cubicBezTo>
                    <a:cubicBezTo>
                      <a:pt x="2197" y="243"/>
                      <a:pt x="2197" y="243"/>
                      <a:pt x="2197" y="243"/>
                    </a:cubicBezTo>
                    <a:cubicBezTo>
                      <a:pt x="2200" y="186"/>
                      <a:pt x="2200" y="170"/>
                      <a:pt x="2200" y="170"/>
                    </a:cubicBezTo>
                    <a:moveTo>
                      <a:pt x="52" y="167"/>
                    </a:moveTo>
                    <a:cubicBezTo>
                      <a:pt x="52" y="215"/>
                      <a:pt x="51" y="247"/>
                      <a:pt x="51" y="268"/>
                    </a:cubicBezTo>
                    <a:cubicBezTo>
                      <a:pt x="51" y="270"/>
                      <a:pt x="51" y="276"/>
                      <a:pt x="51" y="288"/>
                    </a:cubicBezTo>
                    <a:cubicBezTo>
                      <a:pt x="51" y="288"/>
                      <a:pt x="51" y="288"/>
                      <a:pt x="51" y="288"/>
                    </a:cubicBezTo>
                    <a:cubicBezTo>
                      <a:pt x="51" y="285"/>
                      <a:pt x="51" y="283"/>
                      <a:pt x="51" y="280"/>
                    </a:cubicBezTo>
                    <a:cubicBezTo>
                      <a:pt x="51" y="271"/>
                      <a:pt x="52" y="261"/>
                      <a:pt x="52" y="261"/>
                    </a:cubicBezTo>
                    <a:cubicBezTo>
                      <a:pt x="52" y="261"/>
                      <a:pt x="52" y="266"/>
                      <a:pt x="51" y="280"/>
                    </a:cubicBezTo>
                    <a:cubicBezTo>
                      <a:pt x="52" y="280"/>
                      <a:pt x="52" y="280"/>
                      <a:pt x="52" y="280"/>
                    </a:cubicBezTo>
                    <a:cubicBezTo>
                      <a:pt x="53" y="280"/>
                      <a:pt x="53" y="280"/>
                      <a:pt x="53" y="280"/>
                    </a:cubicBezTo>
                    <a:cubicBezTo>
                      <a:pt x="55" y="280"/>
                      <a:pt x="55" y="280"/>
                      <a:pt x="55" y="280"/>
                    </a:cubicBezTo>
                    <a:cubicBezTo>
                      <a:pt x="147" y="284"/>
                      <a:pt x="227" y="285"/>
                      <a:pt x="293" y="285"/>
                    </a:cubicBezTo>
                    <a:cubicBezTo>
                      <a:pt x="310" y="285"/>
                      <a:pt x="327" y="285"/>
                      <a:pt x="342" y="285"/>
                    </a:cubicBezTo>
                    <a:cubicBezTo>
                      <a:pt x="358" y="285"/>
                      <a:pt x="372" y="285"/>
                      <a:pt x="385" y="285"/>
                    </a:cubicBezTo>
                    <a:cubicBezTo>
                      <a:pt x="392" y="285"/>
                      <a:pt x="398" y="285"/>
                      <a:pt x="403" y="285"/>
                    </a:cubicBezTo>
                    <a:cubicBezTo>
                      <a:pt x="530" y="284"/>
                      <a:pt x="655" y="283"/>
                      <a:pt x="780" y="283"/>
                    </a:cubicBezTo>
                    <a:cubicBezTo>
                      <a:pt x="1032" y="283"/>
                      <a:pt x="1280" y="287"/>
                      <a:pt x="1527" y="303"/>
                    </a:cubicBezTo>
                    <a:cubicBezTo>
                      <a:pt x="1534" y="303"/>
                      <a:pt x="1525" y="304"/>
                      <a:pt x="1497" y="304"/>
                    </a:cubicBezTo>
                    <a:cubicBezTo>
                      <a:pt x="1540" y="306"/>
                      <a:pt x="1584" y="308"/>
                      <a:pt x="1627" y="311"/>
                    </a:cubicBezTo>
                    <a:cubicBezTo>
                      <a:pt x="1654" y="312"/>
                      <a:pt x="1756" y="317"/>
                      <a:pt x="1783" y="318"/>
                    </a:cubicBezTo>
                    <a:cubicBezTo>
                      <a:pt x="1858" y="325"/>
                      <a:pt x="1917" y="331"/>
                      <a:pt x="1983" y="339"/>
                    </a:cubicBezTo>
                    <a:cubicBezTo>
                      <a:pt x="1983" y="339"/>
                      <a:pt x="1984" y="339"/>
                      <a:pt x="1984" y="339"/>
                    </a:cubicBezTo>
                    <a:cubicBezTo>
                      <a:pt x="1986" y="340"/>
                      <a:pt x="1988" y="340"/>
                      <a:pt x="1990" y="340"/>
                    </a:cubicBezTo>
                    <a:cubicBezTo>
                      <a:pt x="2006" y="342"/>
                      <a:pt x="2022" y="344"/>
                      <a:pt x="2039" y="347"/>
                    </a:cubicBezTo>
                    <a:cubicBezTo>
                      <a:pt x="2073" y="352"/>
                      <a:pt x="2109" y="357"/>
                      <a:pt x="2146" y="363"/>
                    </a:cubicBezTo>
                    <a:cubicBezTo>
                      <a:pt x="2175" y="367"/>
                      <a:pt x="2175" y="367"/>
                      <a:pt x="2175" y="367"/>
                    </a:cubicBezTo>
                    <a:cubicBezTo>
                      <a:pt x="2177" y="367"/>
                      <a:pt x="2177" y="367"/>
                      <a:pt x="2177" y="367"/>
                    </a:cubicBezTo>
                    <a:cubicBezTo>
                      <a:pt x="2182" y="368"/>
                      <a:pt x="2182" y="368"/>
                      <a:pt x="2182" y="368"/>
                    </a:cubicBezTo>
                    <a:cubicBezTo>
                      <a:pt x="2183" y="368"/>
                      <a:pt x="2183" y="368"/>
                      <a:pt x="2183" y="368"/>
                    </a:cubicBezTo>
                    <a:cubicBezTo>
                      <a:pt x="2186" y="368"/>
                      <a:pt x="2186" y="368"/>
                      <a:pt x="2186" y="368"/>
                    </a:cubicBezTo>
                    <a:cubicBezTo>
                      <a:pt x="2187" y="369"/>
                      <a:pt x="2187" y="369"/>
                      <a:pt x="2187" y="369"/>
                    </a:cubicBezTo>
                    <a:cubicBezTo>
                      <a:pt x="2186" y="371"/>
                      <a:pt x="2186" y="372"/>
                      <a:pt x="2186" y="372"/>
                    </a:cubicBezTo>
                    <a:cubicBezTo>
                      <a:pt x="2186" y="372"/>
                      <a:pt x="2188" y="346"/>
                      <a:pt x="2190" y="309"/>
                    </a:cubicBezTo>
                    <a:cubicBezTo>
                      <a:pt x="2186" y="309"/>
                      <a:pt x="2186" y="309"/>
                      <a:pt x="2186" y="309"/>
                    </a:cubicBezTo>
                    <a:cubicBezTo>
                      <a:pt x="2177" y="308"/>
                      <a:pt x="2177" y="308"/>
                      <a:pt x="2177" y="308"/>
                    </a:cubicBezTo>
                    <a:cubicBezTo>
                      <a:pt x="2142" y="305"/>
                      <a:pt x="2106" y="302"/>
                      <a:pt x="2071" y="299"/>
                    </a:cubicBezTo>
                    <a:cubicBezTo>
                      <a:pt x="2042" y="296"/>
                      <a:pt x="2014" y="294"/>
                      <a:pt x="1985" y="291"/>
                    </a:cubicBezTo>
                    <a:cubicBezTo>
                      <a:pt x="1984" y="291"/>
                      <a:pt x="1984" y="291"/>
                      <a:pt x="1983" y="291"/>
                    </a:cubicBezTo>
                    <a:cubicBezTo>
                      <a:pt x="1611" y="262"/>
                      <a:pt x="1251" y="258"/>
                      <a:pt x="1040" y="258"/>
                    </a:cubicBezTo>
                    <a:cubicBezTo>
                      <a:pt x="995" y="258"/>
                      <a:pt x="957" y="258"/>
                      <a:pt x="927" y="258"/>
                    </a:cubicBezTo>
                    <a:cubicBezTo>
                      <a:pt x="897" y="258"/>
                      <a:pt x="874" y="258"/>
                      <a:pt x="862" y="258"/>
                    </a:cubicBezTo>
                    <a:cubicBezTo>
                      <a:pt x="861" y="258"/>
                      <a:pt x="861" y="258"/>
                      <a:pt x="860" y="258"/>
                    </a:cubicBezTo>
                    <a:cubicBezTo>
                      <a:pt x="784" y="259"/>
                      <a:pt x="746" y="265"/>
                      <a:pt x="671" y="266"/>
                    </a:cubicBezTo>
                    <a:cubicBezTo>
                      <a:pt x="644" y="266"/>
                      <a:pt x="618" y="266"/>
                      <a:pt x="592" y="266"/>
                    </a:cubicBezTo>
                    <a:cubicBezTo>
                      <a:pt x="480" y="266"/>
                      <a:pt x="381" y="265"/>
                      <a:pt x="287" y="264"/>
                    </a:cubicBezTo>
                    <a:cubicBezTo>
                      <a:pt x="229" y="263"/>
                      <a:pt x="173" y="261"/>
                      <a:pt x="116" y="258"/>
                    </a:cubicBezTo>
                    <a:cubicBezTo>
                      <a:pt x="102" y="258"/>
                      <a:pt x="88" y="257"/>
                      <a:pt x="73" y="256"/>
                    </a:cubicBezTo>
                    <a:cubicBezTo>
                      <a:pt x="62" y="255"/>
                      <a:pt x="62" y="255"/>
                      <a:pt x="62" y="255"/>
                    </a:cubicBezTo>
                    <a:cubicBezTo>
                      <a:pt x="57" y="255"/>
                      <a:pt x="57" y="255"/>
                      <a:pt x="57" y="255"/>
                    </a:cubicBezTo>
                    <a:cubicBezTo>
                      <a:pt x="54" y="255"/>
                      <a:pt x="54" y="255"/>
                      <a:pt x="54" y="255"/>
                    </a:cubicBezTo>
                    <a:cubicBezTo>
                      <a:pt x="53" y="255"/>
                      <a:pt x="53" y="255"/>
                      <a:pt x="53" y="255"/>
                    </a:cubicBezTo>
                    <a:cubicBezTo>
                      <a:pt x="52" y="255"/>
                      <a:pt x="52" y="255"/>
                      <a:pt x="52" y="255"/>
                    </a:cubicBezTo>
                    <a:cubicBezTo>
                      <a:pt x="52" y="255"/>
                      <a:pt x="52" y="255"/>
                      <a:pt x="52" y="255"/>
                    </a:cubicBezTo>
                    <a:cubicBezTo>
                      <a:pt x="52" y="256"/>
                      <a:pt x="52" y="257"/>
                      <a:pt x="52" y="257"/>
                    </a:cubicBezTo>
                    <a:cubicBezTo>
                      <a:pt x="52" y="257"/>
                      <a:pt x="52" y="231"/>
                      <a:pt x="53" y="198"/>
                    </a:cubicBezTo>
                    <a:cubicBezTo>
                      <a:pt x="53" y="188"/>
                      <a:pt x="53" y="177"/>
                      <a:pt x="53" y="167"/>
                    </a:cubicBezTo>
                    <a:cubicBezTo>
                      <a:pt x="53" y="167"/>
                      <a:pt x="53" y="167"/>
                      <a:pt x="52" y="167"/>
                    </a:cubicBezTo>
                    <a:moveTo>
                      <a:pt x="1" y="166"/>
                    </a:moveTo>
                    <a:cubicBezTo>
                      <a:pt x="1" y="183"/>
                      <a:pt x="1" y="198"/>
                      <a:pt x="1" y="213"/>
                    </a:cubicBezTo>
                    <a:cubicBezTo>
                      <a:pt x="1" y="233"/>
                      <a:pt x="1" y="251"/>
                      <a:pt x="1" y="268"/>
                    </a:cubicBezTo>
                    <a:cubicBezTo>
                      <a:pt x="1" y="269"/>
                      <a:pt x="2" y="269"/>
                      <a:pt x="2" y="269"/>
                    </a:cubicBezTo>
                    <a:cubicBezTo>
                      <a:pt x="2" y="313"/>
                      <a:pt x="2" y="348"/>
                      <a:pt x="2" y="375"/>
                    </a:cubicBezTo>
                    <a:cubicBezTo>
                      <a:pt x="2" y="392"/>
                      <a:pt x="2" y="406"/>
                      <a:pt x="2" y="418"/>
                    </a:cubicBezTo>
                    <a:cubicBezTo>
                      <a:pt x="3" y="453"/>
                      <a:pt x="3" y="465"/>
                      <a:pt x="3" y="465"/>
                    </a:cubicBezTo>
                    <a:cubicBezTo>
                      <a:pt x="3" y="465"/>
                      <a:pt x="3" y="449"/>
                      <a:pt x="3" y="434"/>
                    </a:cubicBezTo>
                    <a:cubicBezTo>
                      <a:pt x="3" y="429"/>
                      <a:pt x="3" y="423"/>
                      <a:pt x="3" y="418"/>
                    </a:cubicBezTo>
                    <a:cubicBezTo>
                      <a:pt x="2" y="410"/>
                      <a:pt x="2" y="404"/>
                      <a:pt x="2" y="404"/>
                    </a:cubicBezTo>
                    <a:cubicBezTo>
                      <a:pt x="2" y="404"/>
                      <a:pt x="3" y="408"/>
                      <a:pt x="3" y="418"/>
                    </a:cubicBezTo>
                    <a:cubicBezTo>
                      <a:pt x="3" y="422"/>
                      <a:pt x="3" y="427"/>
                      <a:pt x="3" y="434"/>
                    </a:cubicBezTo>
                    <a:cubicBezTo>
                      <a:pt x="3" y="434"/>
                      <a:pt x="3" y="434"/>
                      <a:pt x="3" y="434"/>
                    </a:cubicBezTo>
                    <a:cubicBezTo>
                      <a:pt x="5" y="434"/>
                      <a:pt x="5" y="434"/>
                      <a:pt x="5" y="434"/>
                    </a:cubicBezTo>
                    <a:cubicBezTo>
                      <a:pt x="9" y="434"/>
                      <a:pt x="9" y="434"/>
                      <a:pt x="9" y="434"/>
                    </a:cubicBezTo>
                    <a:cubicBezTo>
                      <a:pt x="17" y="434"/>
                      <a:pt x="17" y="434"/>
                      <a:pt x="17" y="434"/>
                    </a:cubicBezTo>
                    <a:cubicBezTo>
                      <a:pt x="34" y="435"/>
                      <a:pt x="34" y="435"/>
                      <a:pt x="34" y="435"/>
                    </a:cubicBezTo>
                    <a:cubicBezTo>
                      <a:pt x="45" y="435"/>
                      <a:pt x="56" y="435"/>
                      <a:pt x="67" y="435"/>
                    </a:cubicBezTo>
                    <a:cubicBezTo>
                      <a:pt x="90" y="436"/>
                      <a:pt x="114" y="436"/>
                      <a:pt x="138" y="437"/>
                    </a:cubicBezTo>
                    <a:cubicBezTo>
                      <a:pt x="207" y="438"/>
                      <a:pt x="279" y="438"/>
                      <a:pt x="352" y="438"/>
                    </a:cubicBezTo>
                    <a:cubicBezTo>
                      <a:pt x="381" y="438"/>
                      <a:pt x="409" y="438"/>
                      <a:pt x="437" y="438"/>
                    </a:cubicBezTo>
                    <a:cubicBezTo>
                      <a:pt x="589" y="436"/>
                      <a:pt x="784" y="437"/>
                      <a:pt x="914" y="435"/>
                    </a:cubicBezTo>
                    <a:cubicBezTo>
                      <a:pt x="1152" y="428"/>
                      <a:pt x="1374" y="420"/>
                      <a:pt x="1590" y="418"/>
                    </a:cubicBezTo>
                    <a:cubicBezTo>
                      <a:pt x="1321" y="410"/>
                      <a:pt x="1050" y="409"/>
                      <a:pt x="780" y="408"/>
                    </a:cubicBezTo>
                    <a:cubicBezTo>
                      <a:pt x="684" y="409"/>
                      <a:pt x="577" y="410"/>
                      <a:pt x="464" y="410"/>
                    </a:cubicBezTo>
                    <a:cubicBezTo>
                      <a:pt x="427" y="410"/>
                      <a:pt x="389" y="410"/>
                      <a:pt x="351" y="410"/>
                    </a:cubicBezTo>
                    <a:cubicBezTo>
                      <a:pt x="297" y="409"/>
                      <a:pt x="244" y="409"/>
                      <a:pt x="191" y="409"/>
                    </a:cubicBezTo>
                    <a:cubicBezTo>
                      <a:pt x="167" y="408"/>
                      <a:pt x="144" y="408"/>
                      <a:pt x="121" y="408"/>
                    </a:cubicBezTo>
                    <a:cubicBezTo>
                      <a:pt x="83" y="407"/>
                      <a:pt x="46" y="407"/>
                      <a:pt x="9" y="406"/>
                    </a:cubicBezTo>
                    <a:cubicBezTo>
                      <a:pt x="5" y="406"/>
                      <a:pt x="5" y="406"/>
                      <a:pt x="5" y="406"/>
                    </a:cubicBezTo>
                    <a:cubicBezTo>
                      <a:pt x="4" y="406"/>
                      <a:pt x="4" y="406"/>
                      <a:pt x="4" y="406"/>
                    </a:cubicBezTo>
                    <a:cubicBezTo>
                      <a:pt x="3" y="406"/>
                      <a:pt x="3" y="406"/>
                      <a:pt x="3" y="406"/>
                    </a:cubicBezTo>
                    <a:cubicBezTo>
                      <a:pt x="3" y="395"/>
                      <a:pt x="3" y="385"/>
                      <a:pt x="2" y="375"/>
                    </a:cubicBezTo>
                    <a:cubicBezTo>
                      <a:pt x="2" y="334"/>
                      <a:pt x="2" y="299"/>
                      <a:pt x="2" y="269"/>
                    </a:cubicBezTo>
                    <a:cubicBezTo>
                      <a:pt x="2" y="269"/>
                      <a:pt x="2" y="269"/>
                      <a:pt x="2" y="268"/>
                    </a:cubicBezTo>
                    <a:cubicBezTo>
                      <a:pt x="2" y="247"/>
                      <a:pt x="2" y="229"/>
                      <a:pt x="1" y="213"/>
                    </a:cubicBezTo>
                    <a:cubicBezTo>
                      <a:pt x="1" y="194"/>
                      <a:pt x="1" y="179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moveTo>
                      <a:pt x="949" y="163"/>
                    </a:moveTo>
                    <a:cubicBezTo>
                      <a:pt x="949" y="163"/>
                      <a:pt x="949" y="163"/>
                      <a:pt x="949" y="163"/>
                    </a:cubicBezTo>
                    <a:cubicBezTo>
                      <a:pt x="832" y="163"/>
                      <a:pt x="685" y="163"/>
                      <a:pt x="531" y="164"/>
                    </a:cubicBezTo>
                    <a:cubicBezTo>
                      <a:pt x="546" y="165"/>
                      <a:pt x="562" y="165"/>
                      <a:pt x="579" y="166"/>
                    </a:cubicBezTo>
                    <a:cubicBezTo>
                      <a:pt x="611" y="166"/>
                      <a:pt x="643" y="167"/>
                      <a:pt x="676" y="167"/>
                    </a:cubicBezTo>
                    <a:cubicBezTo>
                      <a:pt x="729" y="167"/>
                      <a:pt x="783" y="166"/>
                      <a:pt x="835" y="166"/>
                    </a:cubicBezTo>
                    <a:cubicBezTo>
                      <a:pt x="886" y="165"/>
                      <a:pt x="936" y="165"/>
                      <a:pt x="982" y="165"/>
                    </a:cubicBezTo>
                    <a:cubicBezTo>
                      <a:pt x="1031" y="165"/>
                      <a:pt x="1076" y="165"/>
                      <a:pt x="1115" y="167"/>
                    </a:cubicBezTo>
                    <a:cubicBezTo>
                      <a:pt x="1247" y="173"/>
                      <a:pt x="1379" y="180"/>
                      <a:pt x="1517" y="191"/>
                    </a:cubicBezTo>
                    <a:cubicBezTo>
                      <a:pt x="1552" y="193"/>
                      <a:pt x="1587" y="196"/>
                      <a:pt x="1622" y="200"/>
                    </a:cubicBezTo>
                    <a:cubicBezTo>
                      <a:pt x="1649" y="202"/>
                      <a:pt x="1649" y="202"/>
                      <a:pt x="1649" y="202"/>
                    </a:cubicBezTo>
                    <a:cubicBezTo>
                      <a:pt x="1655" y="203"/>
                      <a:pt x="1655" y="203"/>
                      <a:pt x="1655" y="203"/>
                    </a:cubicBezTo>
                    <a:cubicBezTo>
                      <a:pt x="1658" y="203"/>
                      <a:pt x="1658" y="203"/>
                      <a:pt x="1658" y="203"/>
                    </a:cubicBezTo>
                    <a:cubicBezTo>
                      <a:pt x="1658" y="197"/>
                      <a:pt x="1658" y="189"/>
                      <a:pt x="1658" y="181"/>
                    </a:cubicBezTo>
                    <a:cubicBezTo>
                      <a:pt x="1584" y="177"/>
                      <a:pt x="1525" y="175"/>
                      <a:pt x="1489" y="174"/>
                    </a:cubicBezTo>
                    <a:cubicBezTo>
                      <a:pt x="1393" y="170"/>
                      <a:pt x="1297" y="166"/>
                      <a:pt x="1202" y="164"/>
                    </a:cubicBezTo>
                    <a:cubicBezTo>
                      <a:pt x="1202" y="163"/>
                      <a:pt x="1100" y="163"/>
                      <a:pt x="949" y="163"/>
                    </a:cubicBezTo>
                    <a:moveTo>
                      <a:pt x="1" y="104"/>
                    </a:move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1" y="126"/>
                      <a:pt x="1" y="14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22"/>
                      <a:pt x="1" y="107"/>
                      <a:pt x="1" y="107"/>
                    </a:cubicBezTo>
                    <a:cubicBezTo>
                      <a:pt x="1" y="107"/>
                      <a:pt x="1" y="120"/>
                      <a:pt x="1" y="132"/>
                    </a:cubicBezTo>
                    <a:cubicBezTo>
                      <a:pt x="1" y="145"/>
                      <a:pt x="1" y="157"/>
                      <a:pt x="1" y="157"/>
                    </a:cubicBezTo>
                    <a:cubicBezTo>
                      <a:pt x="1" y="157"/>
                      <a:pt x="1" y="151"/>
                      <a:pt x="1" y="132"/>
                    </a:cubicBezTo>
                    <a:cubicBezTo>
                      <a:pt x="1" y="132"/>
                      <a:pt x="1" y="132"/>
                      <a:pt x="1" y="132"/>
                    </a:cubicBezTo>
                    <a:cubicBezTo>
                      <a:pt x="1" y="132"/>
                      <a:pt x="1" y="132"/>
                      <a:pt x="1" y="132"/>
                    </a:cubicBezTo>
                    <a:cubicBezTo>
                      <a:pt x="1" y="132"/>
                      <a:pt x="1" y="132"/>
                      <a:pt x="1" y="132"/>
                    </a:cubicBezTo>
                    <a:cubicBezTo>
                      <a:pt x="2" y="132"/>
                      <a:pt x="2" y="132"/>
                      <a:pt x="2" y="132"/>
                    </a:cubicBezTo>
                    <a:cubicBezTo>
                      <a:pt x="9" y="132"/>
                      <a:pt x="9" y="132"/>
                      <a:pt x="9" y="132"/>
                    </a:cubicBezTo>
                    <a:cubicBezTo>
                      <a:pt x="22" y="133"/>
                      <a:pt x="22" y="133"/>
                      <a:pt x="22" y="133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51" y="133"/>
                      <a:pt x="51" y="133"/>
                      <a:pt x="52" y="133"/>
                    </a:cubicBezTo>
                    <a:cubicBezTo>
                      <a:pt x="52" y="123"/>
                      <a:pt x="53" y="114"/>
                      <a:pt x="53" y="104"/>
                    </a:cubicBezTo>
                    <a:cubicBezTo>
                      <a:pt x="36" y="104"/>
                      <a:pt x="20" y="104"/>
                      <a:pt x="2" y="104"/>
                    </a:cubicBezTo>
                    <a:cubicBezTo>
                      <a:pt x="1" y="104"/>
                      <a:pt x="1" y="104"/>
                      <a:pt x="1" y="104"/>
                    </a:cubicBezTo>
                    <a:moveTo>
                      <a:pt x="1658" y="86"/>
                    </a:moveTo>
                    <a:cubicBezTo>
                      <a:pt x="1658" y="91"/>
                      <a:pt x="1658" y="97"/>
                      <a:pt x="1658" y="102"/>
                    </a:cubicBezTo>
                    <a:cubicBezTo>
                      <a:pt x="1658" y="102"/>
                      <a:pt x="1659" y="102"/>
                      <a:pt x="1659" y="101"/>
                    </a:cubicBezTo>
                    <a:cubicBezTo>
                      <a:pt x="1659" y="99"/>
                      <a:pt x="1659" y="96"/>
                      <a:pt x="1659" y="94"/>
                    </a:cubicBezTo>
                    <a:cubicBezTo>
                      <a:pt x="1659" y="94"/>
                      <a:pt x="1659" y="94"/>
                      <a:pt x="1659" y="94"/>
                    </a:cubicBezTo>
                    <a:cubicBezTo>
                      <a:pt x="1659" y="91"/>
                      <a:pt x="1659" y="88"/>
                      <a:pt x="1659" y="86"/>
                    </a:cubicBezTo>
                    <a:cubicBezTo>
                      <a:pt x="1659" y="86"/>
                      <a:pt x="1659" y="86"/>
                      <a:pt x="1658" y="86"/>
                    </a:cubicBezTo>
                    <a:moveTo>
                      <a:pt x="1900" y="84"/>
                    </a:moveTo>
                    <a:cubicBezTo>
                      <a:pt x="1898" y="89"/>
                      <a:pt x="1896" y="94"/>
                      <a:pt x="1893" y="100"/>
                    </a:cubicBezTo>
                    <a:cubicBezTo>
                      <a:pt x="1903" y="101"/>
                      <a:pt x="1912" y="101"/>
                      <a:pt x="1922" y="102"/>
                    </a:cubicBezTo>
                    <a:cubicBezTo>
                      <a:pt x="1965" y="105"/>
                      <a:pt x="1965" y="105"/>
                      <a:pt x="1965" y="105"/>
                    </a:cubicBezTo>
                    <a:cubicBezTo>
                      <a:pt x="1986" y="107"/>
                      <a:pt x="1986" y="107"/>
                      <a:pt x="1986" y="107"/>
                    </a:cubicBezTo>
                    <a:cubicBezTo>
                      <a:pt x="1997" y="108"/>
                      <a:pt x="1997" y="108"/>
                      <a:pt x="1997" y="108"/>
                    </a:cubicBezTo>
                    <a:cubicBezTo>
                      <a:pt x="1997" y="104"/>
                      <a:pt x="1997" y="99"/>
                      <a:pt x="1997" y="94"/>
                    </a:cubicBezTo>
                    <a:cubicBezTo>
                      <a:pt x="1976" y="92"/>
                      <a:pt x="1956" y="89"/>
                      <a:pt x="1937" y="87"/>
                    </a:cubicBezTo>
                    <a:cubicBezTo>
                      <a:pt x="1925" y="86"/>
                      <a:pt x="1912" y="85"/>
                      <a:pt x="1900" y="84"/>
                    </a:cubicBezTo>
                    <a:moveTo>
                      <a:pt x="411" y="146"/>
                    </a:moveTo>
                    <a:cubicBezTo>
                      <a:pt x="411" y="145"/>
                      <a:pt x="411" y="144"/>
                      <a:pt x="411" y="144"/>
                    </a:cubicBezTo>
                    <a:cubicBezTo>
                      <a:pt x="426" y="145"/>
                      <a:pt x="439" y="146"/>
                      <a:pt x="452" y="147"/>
                    </a:cubicBezTo>
                    <a:cubicBezTo>
                      <a:pt x="435" y="147"/>
                      <a:pt x="435" y="147"/>
                      <a:pt x="435" y="147"/>
                    </a:cubicBezTo>
                    <a:cubicBezTo>
                      <a:pt x="418" y="146"/>
                      <a:pt x="418" y="146"/>
                      <a:pt x="418" y="146"/>
                    </a:cubicBezTo>
                    <a:cubicBezTo>
                      <a:pt x="413" y="146"/>
                      <a:pt x="413" y="146"/>
                      <a:pt x="413" y="146"/>
                    </a:cubicBezTo>
                    <a:cubicBezTo>
                      <a:pt x="412" y="146"/>
                      <a:pt x="412" y="146"/>
                      <a:pt x="412" y="146"/>
                    </a:cubicBezTo>
                    <a:cubicBezTo>
                      <a:pt x="411" y="146"/>
                      <a:pt x="411" y="146"/>
                      <a:pt x="411" y="146"/>
                    </a:cubicBezTo>
                    <a:cubicBezTo>
                      <a:pt x="411" y="146"/>
                      <a:pt x="411" y="146"/>
                      <a:pt x="411" y="146"/>
                    </a:cubicBezTo>
                    <a:moveTo>
                      <a:pt x="410" y="73"/>
                    </a:moveTo>
                    <a:cubicBezTo>
                      <a:pt x="410" y="73"/>
                      <a:pt x="410" y="95"/>
                      <a:pt x="411" y="117"/>
                    </a:cubicBezTo>
                    <a:cubicBezTo>
                      <a:pt x="411" y="139"/>
                      <a:pt x="411" y="161"/>
                      <a:pt x="411" y="161"/>
                    </a:cubicBezTo>
                    <a:cubicBezTo>
                      <a:pt x="411" y="161"/>
                      <a:pt x="411" y="161"/>
                      <a:pt x="411" y="160"/>
                    </a:cubicBezTo>
                    <a:cubicBezTo>
                      <a:pt x="411" y="160"/>
                      <a:pt x="411" y="160"/>
                      <a:pt x="411" y="160"/>
                    </a:cubicBezTo>
                    <a:cubicBezTo>
                      <a:pt x="411" y="160"/>
                      <a:pt x="411" y="160"/>
                      <a:pt x="411" y="160"/>
                    </a:cubicBezTo>
                    <a:cubicBezTo>
                      <a:pt x="411" y="160"/>
                      <a:pt x="411" y="160"/>
                      <a:pt x="411" y="160"/>
                    </a:cubicBezTo>
                    <a:cubicBezTo>
                      <a:pt x="412" y="160"/>
                      <a:pt x="412" y="160"/>
                      <a:pt x="412" y="160"/>
                    </a:cubicBezTo>
                    <a:cubicBezTo>
                      <a:pt x="415" y="160"/>
                      <a:pt x="415" y="160"/>
                      <a:pt x="415" y="160"/>
                    </a:cubicBezTo>
                    <a:cubicBezTo>
                      <a:pt x="421" y="160"/>
                      <a:pt x="421" y="160"/>
                      <a:pt x="421" y="160"/>
                    </a:cubicBezTo>
                    <a:cubicBezTo>
                      <a:pt x="438" y="161"/>
                      <a:pt x="454" y="161"/>
                      <a:pt x="471" y="162"/>
                    </a:cubicBezTo>
                    <a:cubicBezTo>
                      <a:pt x="490" y="163"/>
                      <a:pt x="510" y="164"/>
                      <a:pt x="531" y="164"/>
                    </a:cubicBezTo>
                    <a:cubicBezTo>
                      <a:pt x="685" y="163"/>
                      <a:pt x="832" y="163"/>
                      <a:pt x="949" y="163"/>
                    </a:cubicBezTo>
                    <a:cubicBezTo>
                      <a:pt x="949" y="163"/>
                      <a:pt x="949" y="163"/>
                      <a:pt x="949" y="163"/>
                    </a:cubicBezTo>
                    <a:cubicBezTo>
                      <a:pt x="1100" y="163"/>
                      <a:pt x="1202" y="163"/>
                      <a:pt x="1202" y="164"/>
                    </a:cubicBezTo>
                    <a:cubicBezTo>
                      <a:pt x="1297" y="166"/>
                      <a:pt x="1393" y="170"/>
                      <a:pt x="1489" y="174"/>
                    </a:cubicBezTo>
                    <a:cubicBezTo>
                      <a:pt x="1525" y="175"/>
                      <a:pt x="1584" y="177"/>
                      <a:pt x="1658" y="181"/>
                    </a:cubicBezTo>
                    <a:cubicBezTo>
                      <a:pt x="1658" y="179"/>
                      <a:pt x="1658" y="178"/>
                      <a:pt x="1658" y="177"/>
                    </a:cubicBezTo>
                    <a:cubicBezTo>
                      <a:pt x="1652" y="168"/>
                      <a:pt x="1646" y="159"/>
                      <a:pt x="1642" y="149"/>
                    </a:cubicBezTo>
                    <a:cubicBezTo>
                      <a:pt x="1639" y="138"/>
                      <a:pt x="1645" y="131"/>
                      <a:pt x="1650" y="121"/>
                    </a:cubicBezTo>
                    <a:cubicBezTo>
                      <a:pt x="1652" y="117"/>
                      <a:pt x="1653" y="114"/>
                      <a:pt x="1655" y="110"/>
                    </a:cubicBezTo>
                    <a:cubicBezTo>
                      <a:pt x="1579" y="105"/>
                      <a:pt x="1503" y="102"/>
                      <a:pt x="1428" y="98"/>
                    </a:cubicBezTo>
                    <a:cubicBezTo>
                      <a:pt x="1369" y="95"/>
                      <a:pt x="1310" y="93"/>
                      <a:pt x="1252" y="90"/>
                    </a:cubicBezTo>
                    <a:cubicBezTo>
                      <a:pt x="1214" y="98"/>
                      <a:pt x="1200" y="106"/>
                      <a:pt x="1147" y="114"/>
                    </a:cubicBezTo>
                    <a:cubicBezTo>
                      <a:pt x="893" y="112"/>
                      <a:pt x="640" y="111"/>
                      <a:pt x="411" y="108"/>
                    </a:cubicBezTo>
                    <a:cubicBezTo>
                      <a:pt x="411" y="100"/>
                      <a:pt x="411" y="98"/>
                      <a:pt x="411" y="98"/>
                    </a:cubicBezTo>
                    <a:cubicBezTo>
                      <a:pt x="411" y="98"/>
                      <a:pt x="411" y="100"/>
                      <a:pt x="411" y="102"/>
                    </a:cubicBezTo>
                    <a:cubicBezTo>
                      <a:pt x="411" y="104"/>
                      <a:pt x="411" y="106"/>
                      <a:pt x="411" y="106"/>
                    </a:cubicBezTo>
                    <a:cubicBezTo>
                      <a:pt x="411" y="106"/>
                      <a:pt x="411" y="105"/>
                      <a:pt x="411" y="102"/>
                    </a:cubicBezTo>
                    <a:cubicBezTo>
                      <a:pt x="413" y="102"/>
                      <a:pt x="413" y="102"/>
                      <a:pt x="413" y="102"/>
                    </a:cubicBezTo>
                    <a:cubicBezTo>
                      <a:pt x="422" y="101"/>
                      <a:pt x="422" y="101"/>
                      <a:pt x="422" y="101"/>
                    </a:cubicBezTo>
                    <a:cubicBezTo>
                      <a:pt x="456" y="100"/>
                      <a:pt x="490" y="98"/>
                      <a:pt x="525" y="97"/>
                    </a:cubicBezTo>
                    <a:cubicBezTo>
                      <a:pt x="801" y="96"/>
                      <a:pt x="1115" y="91"/>
                      <a:pt x="1225" y="89"/>
                    </a:cubicBezTo>
                    <a:cubicBezTo>
                      <a:pt x="1142" y="85"/>
                      <a:pt x="1060" y="81"/>
                      <a:pt x="979" y="77"/>
                    </a:cubicBezTo>
                    <a:cubicBezTo>
                      <a:pt x="811" y="81"/>
                      <a:pt x="610" y="81"/>
                      <a:pt x="448" y="87"/>
                    </a:cubicBezTo>
                    <a:cubicBezTo>
                      <a:pt x="424" y="88"/>
                      <a:pt x="424" y="88"/>
                      <a:pt x="424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0" y="89"/>
                      <a:pt x="410" y="89"/>
                      <a:pt x="410" y="89"/>
                    </a:cubicBezTo>
                    <a:cubicBezTo>
                      <a:pt x="410" y="89"/>
                      <a:pt x="410" y="89"/>
                      <a:pt x="410" y="89"/>
                    </a:cubicBezTo>
                    <a:cubicBezTo>
                      <a:pt x="410" y="77"/>
                      <a:pt x="410" y="73"/>
                      <a:pt x="410" y="73"/>
                    </a:cubicBezTo>
                    <a:moveTo>
                      <a:pt x="410" y="69"/>
                    </a:moveTo>
                    <a:cubicBezTo>
                      <a:pt x="410" y="69"/>
                      <a:pt x="410" y="70"/>
                      <a:pt x="410" y="70"/>
                    </a:cubicBezTo>
                    <a:cubicBezTo>
                      <a:pt x="411" y="70"/>
                      <a:pt x="411" y="70"/>
                      <a:pt x="411" y="70"/>
                    </a:cubicBezTo>
                    <a:cubicBezTo>
                      <a:pt x="418" y="70"/>
                      <a:pt x="418" y="70"/>
                      <a:pt x="418" y="70"/>
                    </a:cubicBezTo>
                    <a:cubicBezTo>
                      <a:pt x="430" y="69"/>
                      <a:pt x="430" y="69"/>
                      <a:pt x="430" y="69"/>
                    </a:cubicBezTo>
                    <a:cubicBezTo>
                      <a:pt x="423" y="69"/>
                      <a:pt x="417" y="69"/>
                      <a:pt x="410" y="69"/>
                    </a:cubicBezTo>
                    <a:moveTo>
                      <a:pt x="2202" y="69"/>
                    </a:moveTo>
                    <a:cubicBezTo>
                      <a:pt x="2202" y="69"/>
                      <a:pt x="2201" y="84"/>
                      <a:pt x="2199" y="122"/>
                    </a:cubicBezTo>
                    <a:cubicBezTo>
                      <a:pt x="2199" y="122"/>
                      <a:pt x="2199" y="123"/>
                      <a:pt x="2199" y="123"/>
                    </a:cubicBezTo>
                    <a:cubicBezTo>
                      <a:pt x="2198" y="123"/>
                      <a:pt x="2198" y="123"/>
                      <a:pt x="2198" y="123"/>
                    </a:cubicBezTo>
                    <a:cubicBezTo>
                      <a:pt x="2196" y="123"/>
                      <a:pt x="2196" y="123"/>
                      <a:pt x="2196" y="123"/>
                    </a:cubicBezTo>
                    <a:cubicBezTo>
                      <a:pt x="2182" y="123"/>
                      <a:pt x="2182" y="123"/>
                      <a:pt x="2182" y="123"/>
                    </a:cubicBezTo>
                    <a:cubicBezTo>
                      <a:pt x="2162" y="122"/>
                      <a:pt x="2141" y="122"/>
                      <a:pt x="2121" y="122"/>
                    </a:cubicBezTo>
                    <a:cubicBezTo>
                      <a:pt x="2081" y="121"/>
                      <a:pt x="2040" y="121"/>
                      <a:pt x="1998" y="120"/>
                    </a:cubicBezTo>
                    <a:cubicBezTo>
                      <a:pt x="1998" y="117"/>
                      <a:pt x="1998" y="112"/>
                      <a:pt x="1998" y="108"/>
                    </a:cubicBezTo>
                    <a:cubicBezTo>
                      <a:pt x="1997" y="108"/>
                      <a:pt x="1997" y="108"/>
                      <a:pt x="1997" y="108"/>
                    </a:cubicBezTo>
                    <a:cubicBezTo>
                      <a:pt x="1997" y="108"/>
                      <a:pt x="1997" y="108"/>
                      <a:pt x="1997" y="108"/>
                    </a:cubicBezTo>
                    <a:cubicBezTo>
                      <a:pt x="1997" y="111"/>
                      <a:pt x="1997" y="115"/>
                      <a:pt x="1997" y="118"/>
                    </a:cubicBezTo>
                    <a:cubicBezTo>
                      <a:pt x="1998" y="118"/>
                      <a:pt x="1998" y="118"/>
                      <a:pt x="1998" y="118"/>
                    </a:cubicBezTo>
                    <a:cubicBezTo>
                      <a:pt x="1998" y="118"/>
                      <a:pt x="1998" y="118"/>
                      <a:pt x="1998" y="118"/>
                    </a:cubicBezTo>
                    <a:cubicBezTo>
                      <a:pt x="1998" y="119"/>
                      <a:pt x="1998" y="119"/>
                      <a:pt x="1998" y="120"/>
                    </a:cubicBezTo>
                    <a:cubicBezTo>
                      <a:pt x="1998" y="120"/>
                      <a:pt x="1997" y="120"/>
                      <a:pt x="1997" y="120"/>
                    </a:cubicBezTo>
                    <a:cubicBezTo>
                      <a:pt x="1997" y="139"/>
                      <a:pt x="1997" y="145"/>
                      <a:pt x="1997" y="145"/>
                    </a:cubicBezTo>
                    <a:cubicBezTo>
                      <a:pt x="1997" y="145"/>
                      <a:pt x="1997" y="140"/>
                      <a:pt x="1997" y="134"/>
                    </a:cubicBezTo>
                    <a:cubicBezTo>
                      <a:pt x="1997" y="129"/>
                      <a:pt x="1997" y="123"/>
                      <a:pt x="1997" y="123"/>
                    </a:cubicBezTo>
                    <a:cubicBezTo>
                      <a:pt x="1997" y="123"/>
                      <a:pt x="1996" y="126"/>
                      <a:pt x="1996" y="134"/>
                    </a:cubicBezTo>
                    <a:cubicBezTo>
                      <a:pt x="1996" y="134"/>
                      <a:pt x="1996" y="134"/>
                      <a:pt x="1996" y="134"/>
                    </a:cubicBezTo>
                    <a:cubicBezTo>
                      <a:pt x="1992" y="134"/>
                      <a:pt x="1992" y="134"/>
                      <a:pt x="1992" y="134"/>
                    </a:cubicBezTo>
                    <a:cubicBezTo>
                      <a:pt x="1984" y="133"/>
                      <a:pt x="1984" y="133"/>
                      <a:pt x="1984" y="133"/>
                    </a:cubicBezTo>
                    <a:cubicBezTo>
                      <a:pt x="1969" y="132"/>
                      <a:pt x="1969" y="132"/>
                      <a:pt x="1969" y="132"/>
                    </a:cubicBezTo>
                    <a:cubicBezTo>
                      <a:pt x="1908" y="127"/>
                      <a:pt x="1908" y="127"/>
                      <a:pt x="1908" y="127"/>
                    </a:cubicBezTo>
                    <a:cubicBezTo>
                      <a:pt x="1900" y="126"/>
                      <a:pt x="1892" y="125"/>
                      <a:pt x="1884" y="125"/>
                    </a:cubicBezTo>
                    <a:cubicBezTo>
                      <a:pt x="1874" y="149"/>
                      <a:pt x="1864" y="175"/>
                      <a:pt x="1847" y="193"/>
                    </a:cubicBezTo>
                    <a:cubicBezTo>
                      <a:pt x="1847" y="193"/>
                      <a:pt x="1847" y="193"/>
                      <a:pt x="1847" y="194"/>
                    </a:cubicBezTo>
                    <a:cubicBezTo>
                      <a:pt x="1865" y="193"/>
                      <a:pt x="1883" y="192"/>
                      <a:pt x="1902" y="192"/>
                    </a:cubicBezTo>
                    <a:cubicBezTo>
                      <a:pt x="1929" y="191"/>
                      <a:pt x="1956" y="190"/>
                      <a:pt x="1984" y="189"/>
                    </a:cubicBezTo>
                    <a:cubicBezTo>
                      <a:pt x="1984" y="189"/>
                      <a:pt x="1984" y="189"/>
                      <a:pt x="1984" y="189"/>
                    </a:cubicBezTo>
                    <a:cubicBezTo>
                      <a:pt x="2026" y="188"/>
                      <a:pt x="2068" y="187"/>
                      <a:pt x="2110" y="185"/>
                    </a:cubicBezTo>
                    <a:cubicBezTo>
                      <a:pt x="2163" y="183"/>
                      <a:pt x="2163" y="183"/>
                      <a:pt x="2163" y="183"/>
                    </a:cubicBezTo>
                    <a:cubicBezTo>
                      <a:pt x="2190" y="183"/>
                      <a:pt x="2190" y="183"/>
                      <a:pt x="2190" y="183"/>
                    </a:cubicBezTo>
                    <a:cubicBezTo>
                      <a:pt x="2196" y="182"/>
                      <a:pt x="2196" y="182"/>
                      <a:pt x="2196" y="182"/>
                    </a:cubicBezTo>
                    <a:cubicBezTo>
                      <a:pt x="2197" y="160"/>
                      <a:pt x="2198" y="140"/>
                      <a:pt x="2199" y="122"/>
                    </a:cubicBezTo>
                    <a:cubicBezTo>
                      <a:pt x="2201" y="90"/>
                      <a:pt x="2202" y="69"/>
                      <a:pt x="2202" y="69"/>
                    </a:cubicBezTo>
                    <a:moveTo>
                      <a:pt x="1658" y="68"/>
                    </a:moveTo>
                    <a:cubicBezTo>
                      <a:pt x="1658" y="68"/>
                      <a:pt x="1658" y="68"/>
                      <a:pt x="1658" y="68"/>
                    </a:cubicBezTo>
                    <a:cubicBezTo>
                      <a:pt x="1656" y="68"/>
                      <a:pt x="1656" y="68"/>
                      <a:pt x="1656" y="68"/>
                    </a:cubicBezTo>
                    <a:cubicBezTo>
                      <a:pt x="1643" y="68"/>
                      <a:pt x="1643" y="68"/>
                      <a:pt x="1643" y="68"/>
                    </a:cubicBezTo>
                    <a:cubicBezTo>
                      <a:pt x="1625" y="68"/>
                      <a:pt x="1606" y="68"/>
                      <a:pt x="1588" y="68"/>
                    </a:cubicBezTo>
                    <a:cubicBezTo>
                      <a:pt x="1514" y="69"/>
                      <a:pt x="1437" y="70"/>
                      <a:pt x="1357" y="70"/>
                    </a:cubicBezTo>
                    <a:cubicBezTo>
                      <a:pt x="1336" y="70"/>
                      <a:pt x="1310" y="70"/>
                      <a:pt x="1279" y="70"/>
                    </a:cubicBezTo>
                    <a:cubicBezTo>
                      <a:pt x="1347" y="73"/>
                      <a:pt x="1415" y="75"/>
                      <a:pt x="1489" y="78"/>
                    </a:cubicBezTo>
                    <a:cubicBezTo>
                      <a:pt x="1546" y="80"/>
                      <a:pt x="1602" y="83"/>
                      <a:pt x="1658" y="86"/>
                    </a:cubicBezTo>
                    <a:cubicBezTo>
                      <a:pt x="1658" y="80"/>
                      <a:pt x="1658" y="73"/>
                      <a:pt x="1658" y="68"/>
                    </a:cubicBezTo>
                    <a:moveTo>
                      <a:pt x="54" y="68"/>
                    </a:moveTo>
                    <a:cubicBezTo>
                      <a:pt x="54" y="71"/>
                      <a:pt x="54" y="74"/>
                      <a:pt x="54" y="78"/>
                    </a:cubicBezTo>
                    <a:cubicBezTo>
                      <a:pt x="54" y="83"/>
                      <a:pt x="54" y="87"/>
                      <a:pt x="54" y="93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103" y="94"/>
                      <a:pt x="131" y="95"/>
                      <a:pt x="159" y="95"/>
                    </a:cubicBezTo>
                    <a:cubicBezTo>
                      <a:pt x="222" y="97"/>
                      <a:pt x="307" y="97"/>
                      <a:pt x="401" y="97"/>
                    </a:cubicBezTo>
                    <a:cubicBezTo>
                      <a:pt x="404" y="97"/>
                      <a:pt x="407" y="97"/>
                      <a:pt x="410" y="97"/>
                    </a:cubicBezTo>
                    <a:cubicBezTo>
                      <a:pt x="410" y="87"/>
                      <a:pt x="410" y="77"/>
                      <a:pt x="410" y="69"/>
                    </a:cubicBezTo>
                    <a:cubicBezTo>
                      <a:pt x="369" y="69"/>
                      <a:pt x="328" y="69"/>
                      <a:pt x="288" y="68"/>
                    </a:cubicBezTo>
                    <a:cubicBezTo>
                      <a:pt x="246" y="68"/>
                      <a:pt x="205" y="68"/>
                      <a:pt x="166" y="68"/>
                    </a:cubicBezTo>
                    <a:cubicBezTo>
                      <a:pt x="146" y="68"/>
                      <a:pt x="126" y="68"/>
                      <a:pt x="107" y="68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4" y="68"/>
                      <a:pt x="54" y="68"/>
                      <a:pt x="54" y="68"/>
                    </a:cubicBezTo>
                    <a:moveTo>
                      <a:pt x="54" y="68"/>
                    </a:moveTo>
                    <a:cubicBezTo>
                      <a:pt x="53" y="106"/>
                      <a:pt x="53" y="139"/>
                      <a:pt x="52" y="167"/>
                    </a:cubicBezTo>
                    <a:cubicBezTo>
                      <a:pt x="53" y="167"/>
                      <a:pt x="53" y="167"/>
                      <a:pt x="53" y="167"/>
                    </a:cubicBezTo>
                    <a:cubicBezTo>
                      <a:pt x="53" y="163"/>
                      <a:pt x="53" y="160"/>
                      <a:pt x="53" y="157"/>
                    </a:cubicBezTo>
                    <a:cubicBezTo>
                      <a:pt x="53" y="149"/>
                      <a:pt x="53" y="141"/>
                      <a:pt x="53" y="133"/>
                    </a:cubicBezTo>
                    <a:cubicBezTo>
                      <a:pt x="70" y="133"/>
                      <a:pt x="87" y="133"/>
                      <a:pt x="103" y="133"/>
                    </a:cubicBezTo>
                    <a:cubicBezTo>
                      <a:pt x="108" y="133"/>
                      <a:pt x="112" y="133"/>
                      <a:pt x="116" y="133"/>
                    </a:cubicBezTo>
                    <a:cubicBezTo>
                      <a:pt x="230" y="133"/>
                      <a:pt x="333" y="138"/>
                      <a:pt x="410" y="143"/>
                    </a:cubicBezTo>
                    <a:cubicBezTo>
                      <a:pt x="410" y="134"/>
                      <a:pt x="410" y="124"/>
                      <a:pt x="410" y="113"/>
                    </a:cubicBezTo>
                    <a:cubicBezTo>
                      <a:pt x="410" y="112"/>
                      <a:pt x="410" y="110"/>
                      <a:pt x="410" y="108"/>
                    </a:cubicBezTo>
                    <a:cubicBezTo>
                      <a:pt x="307" y="107"/>
                      <a:pt x="210" y="106"/>
                      <a:pt x="120" y="105"/>
                    </a:cubicBezTo>
                    <a:cubicBezTo>
                      <a:pt x="99" y="105"/>
                      <a:pt x="77" y="105"/>
                      <a:pt x="54" y="104"/>
                    </a:cubicBezTo>
                    <a:cubicBezTo>
                      <a:pt x="54" y="95"/>
                      <a:pt x="54" y="86"/>
                      <a:pt x="54" y="78"/>
                    </a:cubicBezTo>
                    <a:cubicBezTo>
                      <a:pt x="54" y="74"/>
                      <a:pt x="54" y="71"/>
                      <a:pt x="54" y="68"/>
                    </a:cubicBezTo>
                    <a:cubicBezTo>
                      <a:pt x="54" y="68"/>
                      <a:pt x="54" y="68"/>
                      <a:pt x="54" y="68"/>
                    </a:cubicBezTo>
                    <a:moveTo>
                      <a:pt x="1660" y="56"/>
                    </a:moveTo>
                    <a:cubicBezTo>
                      <a:pt x="1659" y="56"/>
                      <a:pt x="1659" y="57"/>
                      <a:pt x="1659" y="57"/>
                    </a:cubicBezTo>
                    <a:cubicBezTo>
                      <a:pt x="1658" y="60"/>
                      <a:pt x="1658" y="64"/>
                      <a:pt x="1658" y="68"/>
                    </a:cubicBezTo>
                    <a:cubicBezTo>
                      <a:pt x="1659" y="68"/>
                      <a:pt x="1659" y="68"/>
                      <a:pt x="1659" y="68"/>
                    </a:cubicBezTo>
                    <a:cubicBezTo>
                      <a:pt x="1659" y="68"/>
                      <a:pt x="1659" y="68"/>
                      <a:pt x="1659" y="68"/>
                    </a:cubicBezTo>
                    <a:cubicBezTo>
                      <a:pt x="1659" y="63"/>
                      <a:pt x="1660" y="60"/>
                      <a:pt x="1660" y="56"/>
                    </a:cubicBezTo>
                    <a:moveTo>
                      <a:pt x="1678" y="56"/>
                    </a:moveTo>
                    <a:cubicBezTo>
                      <a:pt x="1672" y="56"/>
                      <a:pt x="1666" y="56"/>
                      <a:pt x="1660" y="56"/>
                    </a:cubicBezTo>
                    <a:cubicBezTo>
                      <a:pt x="1660" y="65"/>
                      <a:pt x="1660" y="75"/>
                      <a:pt x="1659" y="86"/>
                    </a:cubicBezTo>
                    <a:cubicBezTo>
                      <a:pt x="1661" y="86"/>
                      <a:pt x="1663" y="86"/>
                      <a:pt x="1665" y="86"/>
                    </a:cubicBezTo>
                    <a:cubicBezTo>
                      <a:pt x="1670" y="76"/>
                      <a:pt x="1674" y="66"/>
                      <a:pt x="1678" y="56"/>
                    </a:cubicBezTo>
                    <a:moveTo>
                      <a:pt x="2000" y="49"/>
                    </a:moveTo>
                    <a:cubicBezTo>
                      <a:pt x="2000" y="49"/>
                      <a:pt x="2000" y="51"/>
                      <a:pt x="2000" y="53"/>
                    </a:cubicBezTo>
                    <a:cubicBezTo>
                      <a:pt x="2000" y="55"/>
                      <a:pt x="2000" y="57"/>
                      <a:pt x="2000" y="57"/>
                    </a:cubicBezTo>
                    <a:cubicBezTo>
                      <a:pt x="2000" y="57"/>
                      <a:pt x="2000" y="56"/>
                      <a:pt x="2000" y="53"/>
                    </a:cubicBezTo>
                    <a:cubicBezTo>
                      <a:pt x="1999" y="53"/>
                      <a:pt x="1999" y="53"/>
                      <a:pt x="1999" y="53"/>
                    </a:cubicBezTo>
                    <a:cubicBezTo>
                      <a:pt x="1999" y="71"/>
                      <a:pt x="1999" y="84"/>
                      <a:pt x="1999" y="94"/>
                    </a:cubicBezTo>
                    <a:cubicBezTo>
                      <a:pt x="1999" y="94"/>
                      <a:pt x="1999" y="94"/>
                      <a:pt x="1999" y="94"/>
                    </a:cubicBezTo>
                    <a:cubicBezTo>
                      <a:pt x="2000" y="94"/>
                      <a:pt x="2000" y="94"/>
                      <a:pt x="2000" y="94"/>
                    </a:cubicBezTo>
                    <a:cubicBezTo>
                      <a:pt x="2000" y="94"/>
                      <a:pt x="2000" y="94"/>
                      <a:pt x="2000" y="94"/>
                    </a:cubicBezTo>
                    <a:cubicBezTo>
                      <a:pt x="2000" y="94"/>
                      <a:pt x="2000" y="94"/>
                      <a:pt x="2000" y="94"/>
                    </a:cubicBezTo>
                    <a:cubicBezTo>
                      <a:pt x="2000" y="58"/>
                      <a:pt x="2000" y="49"/>
                      <a:pt x="2000" y="49"/>
                    </a:cubicBezTo>
                    <a:moveTo>
                      <a:pt x="1660" y="45"/>
                    </a:moveTo>
                    <a:cubicBezTo>
                      <a:pt x="1660" y="45"/>
                      <a:pt x="1660" y="45"/>
                      <a:pt x="1660" y="45"/>
                    </a:cubicBezTo>
                    <a:cubicBezTo>
                      <a:pt x="1660" y="48"/>
                      <a:pt x="1660" y="52"/>
                      <a:pt x="1660" y="56"/>
                    </a:cubicBezTo>
                    <a:cubicBezTo>
                      <a:pt x="1660" y="56"/>
                      <a:pt x="1660" y="56"/>
                      <a:pt x="1660" y="56"/>
                    </a:cubicBezTo>
                    <a:cubicBezTo>
                      <a:pt x="1660" y="52"/>
                      <a:pt x="1660" y="48"/>
                      <a:pt x="1660" y="45"/>
                    </a:cubicBezTo>
                    <a:moveTo>
                      <a:pt x="1997" y="39"/>
                    </a:moveTo>
                    <a:cubicBezTo>
                      <a:pt x="1996" y="39"/>
                      <a:pt x="1996" y="39"/>
                      <a:pt x="1996" y="39"/>
                    </a:cubicBezTo>
                    <a:cubicBezTo>
                      <a:pt x="1990" y="39"/>
                      <a:pt x="1990" y="39"/>
                      <a:pt x="1990" y="39"/>
                    </a:cubicBezTo>
                    <a:cubicBezTo>
                      <a:pt x="1965" y="41"/>
                      <a:pt x="1941" y="43"/>
                      <a:pt x="1916" y="44"/>
                    </a:cubicBezTo>
                    <a:cubicBezTo>
                      <a:pt x="1914" y="49"/>
                      <a:pt x="1912" y="53"/>
                      <a:pt x="1910" y="58"/>
                    </a:cubicBezTo>
                    <a:cubicBezTo>
                      <a:pt x="1918" y="58"/>
                      <a:pt x="1925" y="57"/>
                      <a:pt x="1933" y="57"/>
                    </a:cubicBezTo>
                    <a:cubicBezTo>
                      <a:pt x="1945" y="56"/>
                      <a:pt x="1956" y="55"/>
                      <a:pt x="1968" y="55"/>
                    </a:cubicBezTo>
                    <a:cubicBezTo>
                      <a:pt x="1984" y="54"/>
                      <a:pt x="1984" y="54"/>
                      <a:pt x="1984" y="54"/>
                    </a:cubicBezTo>
                    <a:cubicBezTo>
                      <a:pt x="1993" y="53"/>
                      <a:pt x="1993" y="53"/>
                      <a:pt x="1993" y="53"/>
                    </a:cubicBezTo>
                    <a:cubicBezTo>
                      <a:pt x="1997" y="53"/>
                      <a:pt x="1997" y="53"/>
                      <a:pt x="1997" y="53"/>
                    </a:cubicBezTo>
                    <a:cubicBezTo>
                      <a:pt x="1997" y="53"/>
                      <a:pt x="1997" y="53"/>
                      <a:pt x="1997" y="53"/>
                    </a:cubicBezTo>
                    <a:cubicBezTo>
                      <a:pt x="1997" y="49"/>
                      <a:pt x="1997" y="44"/>
                      <a:pt x="1997" y="39"/>
                    </a:cubicBezTo>
                    <a:moveTo>
                      <a:pt x="1998" y="28"/>
                    </a:moveTo>
                    <a:cubicBezTo>
                      <a:pt x="1998" y="28"/>
                      <a:pt x="1998" y="28"/>
                      <a:pt x="1998" y="29"/>
                    </a:cubicBezTo>
                    <a:cubicBezTo>
                      <a:pt x="1998" y="29"/>
                      <a:pt x="1998" y="29"/>
                      <a:pt x="1998" y="29"/>
                    </a:cubicBezTo>
                    <a:cubicBezTo>
                      <a:pt x="1997" y="29"/>
                      <a:pt x="1997" y="29"/>
                      <a:pt x="1997" y="29"/>
                    </a:cubicBezTo>
                    <a:cubicBezTo>
                      <a:pt x="1997" y="32"/>
                      <a:pt x="1997" y="36"/>
                      <a:pt x="1997" y="39"/>
                    </a:cubicBezTo>
                    <a:cubicBezTo>
                      <a:pt x="1998" y="39"/>
                      <a:pt x="1998" y="39"/>
                      <a:pt x="1998" y="39"/>
                    </a:cubicBezTo>
                    <a:cubicBezTo>
                      <a:pt x="1998" y="37"/>
                      <a:pt x="1998" y="35"/>
                      <a:pt x="1998" y="33"/>
                    </a:cubicBezTo>
                    <a:cubicBezTo>
                      <a:pt x="1998" y="30"/>
                      <a:pt x="1998" y="28"/>
                      <a:pt x="1998" y="28"/>
                    </a:cubicBezTo>
                    <a:moveTo>
                      <a:pt x="1659" y="22"/>
                    </a:moveTo>
                    <a:cubicBezTo>
                      <a:pt x="1659" y="22"/>
                      <a:pt x="1659" y="23"/>
                      <a:pt x="1659" y="25"/>
                    </a:cubicBezTo>
                    <a:cubicBezTo>
                      <a:pt x="1659" y="26"/>
                      <a:pt x="1659" y="27"/>
                      <a:pt x="1659" y="29"/>
                    </a:cubicBezTo>
                    <a:cubicBezTo>
                      <a:pt x="1659" y="29"/>
                      <a:pt x="1659" y="29"/>
                      <a:pt x="1659" y="29"/>
                    </a:cubicBezTo>
                    <a:cubicBezTo>
                      <a:pt x="1659" y="27"/>
                      <a:pt x="1659" y="26"/>
                      <a:pt x="1659" y="25"/>
                    </a:cubicBezTo>
                    <a:cubicBezTo>
                      <a:pt x="1659" y="23"/>
                      <a:pt x="1659" y="22"/>
                      <a:pt x="1659" y="22"/>
                    </a:cubicBezTo>
                    <a:moveTo>
                      <a:pt x="1232" y="0"/>
                    </a:moveTo>
                    <a:cubicBezTo>
                      <a:pt x="1232" y="0"/>
                      <a:pt x="1232" y="0"/>
                      <a:pt x="1232" y="0"/>
                    </a:cubicBezTo>
                    <a:cubicBezTo>
                      <a:pt x="1162" y="2"/>
                      <a:pt x="1104" y="1"/>
                      <a:pt x="1010" y="2"/>
                    </a:cubicBezTo>
                    <a:cubicBezTo>
                      <a:pt x="925" y="2"/>
                      <a:pt x="829" y="3"/>
                      <a:pt x="736" y="4"/>
                    </a:cubicBezTo>
                    <a:cubicBezTo>
                      <a:pt x="689" y="4"/>
                      <a:pt x="643" y="5"/>
                      <a:pt x="599" y="6"/>
                    </a:cubicBezTo>
                    <a:cubicBezTo>
                      <a:pt x="588" y="6"/>
                      <a:pt x="577" y="6"/>
                      <a:pt x="566" y="6"/>
                    </a:cubicBezTo>
                    <a:cubicBezTo>
                      <a:pt x="558" y="6"/>
                      <a:pt x="558" y="6"/>
                      <a:pt x="558" y="6"/>
                    </a:cubicBezTo>
                    <a:cubicBezTo>
                      <a:pt x="554" y="6"/>
                      <a:pt x="554" y="6"/>
                      <a:pt x="554" y="6"/>
                    </a:cubicBezTo>
                    <a:cubicBezTo>
                      <a:pt x="553" y="6"/>
                      <a:pt x="553" y="6"/>
                      <a:pt x="553" y="6"/>
                    </a:cubicBezTo>
                    <a:cubicBezTo>
                      <a:pt x="553" y="6"/>
                      <a:pt x="553" y="6"/>
                      <a:pt x="553" y="6"/>
                    </a:cubicBezTo>
                    <a:cubicBezTo>
                      <a:pt x="553" y="22"/>
                      <a:pt x="552" y="25"/>
                      <a:pt x="552" y="25"/>
                    </a:cubicBezTo>
                    <a:cubicBezTo>
                      <a:pt x="552" y="25"/>
                      <a:pt x="553" y="25"/>
                      <a:pt x="553" y="24"/>
                    </a:cubicBezTo>
                    <a:cubicBezTo>
                      <a:pt x="553" y="23"/>
                      <a:pt x="553" y="22"/>
                      <a:pt x="553" y="22"/>
                    </a:cubicBezTo>
                    <a:cubicBezTo>
                      <a:pt x="553" y="22"/>
                      <a:pt x="553" y="23"/>
                      <a:pt x="553" y="24"/>
                    </a:cubicBezTo>
                    <a:cubicBezTo>
                      <a:pt x="553" y="24"/>
                      <a:pt x="553" y="24"/>
                      <a:pt x="553" y="24"/>
                    </a:cubicBezTo>
                    <a:cubicBezTo>
                      <a:pt x="553" y="24"/>
                      <a:pt x="553" y="24"/>
                      <a:pt x="553" y="24"/>
                    </a:cubicBezTo>
                    <a:cubicBezTo>
                      <a:pt x="555" y="24"/>
                      <a:pt x="555" y="24"/>
                      <a:pt x="555" y="24"/>
                    </a:cubicBezTo>
                    <a:cubicBezTo>
                      <a:pt x="571" y="25"/>
                      <a:pt x="571" y="25"/>
                      <a:pt x="571" y="25"/>
                    </a:cubicBezTo>
                    <a:cubicBezTo>
                      <a:pt x="591" y="27"/>
                      <a:pt x="611" y="29"/>
                      <a:pt x="630" y="31"/>
                    </a:cubicBezTo>
                    <a:cubicBezTo>
                      <a:pt x="735" y="39"/>
                      <a:pt x="826" y="46"/>
                      <a:pt x="926" y="53"/>
                    </a:cubicBezTo>
                    <a:cubicBezTo>
                      <a:pt x="945" y="53"/>
                      <a:pt x="964" y="53"/>
                      <a:pt x="983" y="53"/>
                    </a:cubicBezTo>
                    <a:cubicBezTo>
                      <a:pt x="1050" y="51"/>
                      <a:pt x="1114" y="50"/>
                      <a:pt x="1176" y="48"/>
                    </a:cubicBezTo>
                    <a:cubicBezTo>
                      <a:pt x="1034" y="44"/>
                      <a:pt x="900" y="40"/>
                      <a:pt x="784" y="32"/>
                    </a:cubicBezTo>
                    <a:cubicBezTo>
                      <a:pt x="738" y="29"/>
                      <a:pt x="695" y="25"/>
                      <a:pt x="652" y="21"/>
                    </a:cubicBezTo>
                    <a:cubicBezTo>
                      <a:pt x="648" y="20"/>
                      <a:pt x="645" y="20"/>
                      <a:pt x="641" y="20"/>
                    </a:cubicBezTo>
                    <a:cubicBezTo>
                      <a:pt x="693" y="20"/>
                      <a:pt x="750" y="19"/>
                      <a:pt x="815" y="18"/>
                    </a:cubicBezTo>
                    <a:cubicBezTo>
                      <a:pt x="850" y="17"/>
                      <a:pt x="888" y="16"/>
                      <a:pt x="929" y="14"/>
                    </a:cubicBezTo>
                    <a:cubicBezTo>
                      <a:pt x="948" y="13"/>
                      <a:pt x="969" y="13"/>
                      <a:pt x="991" y="12"/>
                    </a:cubicBezTo>
                    <a:cubicBezTo>
                      <a:pt x="1025" y="11"/>
                      <a:pt x="1062" y="9"/>
                      <a:pt x="1096" y="8"/>
                    </a:cubicBezTo>
                    <a:cubicBezTo>
                      <a:pt x="1159" y="6"/>
                      <a:pt x="1215" y="3"/>
                      <a:pt x="1232" y="0"/>
                    </a:cubicBezTo>
                    <a:cubicBezTo>
                      <a:pt x="1232" y="0"/>
                      <a:pt x="1232" y="0"/>
                      <a:pt x="1232" y="0"/>
                    </a:cubicBezTo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1"/>
              <p:cNvSpPr>
                <a:spLocks noEditPoints="1"/>
              </p:cNvSpPr>
              <p:nvPr/>
            </p:nvSpPr>
            <p:spPr bwMode="auto">
              <a:xfrm>
                <a:off x="2092" y="3446"/>
                <a:ext cx="3374" cy="672"/>
              </a:xfrm>
              <a:custGeom>
                <a:avLst/>
                <a:gdLst>
                  <a:gd name="T0" fmla="*/ 2452 w 2470"/>
                  <a:gd name="T1" fmla="*/ 482 h 492"/>
                  <a:gd name="T2" fmla="*/ 2453 w 2470"/>
                  <a:gd name="T3" fmla="*/ 463 h 492"/>
                  <a:gd name="T4" fmla="*/ 2071 w 2470"/>
                  <a:gd name="T5" fmla="*/ 479 h 492"/>
                  <a:gd name="T6" fmla="*/ 663 w 2470"/>
                  <a:gd name="T7" fmla="*/ 449 h 492"/>
                  <a:gd name="T8" fmla="*/ 0 w 2470"/>
                  <a:gd name="T9" fmla="*/ 473 h 492"/>
                  <a:gd name="T10" fmla="*/ 1474 w 2470"/>
                  <a:gd name="T11" fmla="*/ 469 h 492"/>
                  <a:gd name="T12" fmla="*/ 2363 w 2470"/>
                  <a:gd name="T13" fmla="*/ 469 h 492"/>
                  <a:gd name="T14" fmla="*/ 2455 w 2470"/>
                  <a:gd name="T15" fmla="*/ 434 h 492"/>
                  <a:gd name="T16" fmla="*/ 52 w 2470"/>
                  <a:gd name="T17" fmla="*/ 395 h 492"/>
                  <a:gd name="T18" fmla="*/ 89 w 2470"/>
                  <a:gd name="T19" fmla="*/ 389 h 492"/>
                  <a:gd name="T20" fmla="*/ 52 w 2470"/>
                  <a:gd name="T21" fmla="*/ 391 h 492"/>
                  <a:gd name="T22" fmla="*/ 54 w 2470"/>
                  <a:gd name="T23" fmla="*/ 391 h 492"/>
                  <a:gd name="T24" fmla="*/ 227 w 2470"/>
                  <a:gd name="T25" fmla="*/ 377 h 492"/>
                  <a:gd name="T26" fmla="*/ 2160 w 2470"/>
                  <a:gd name="T27" fmla="*/ 329 h 492"/>
                  <a:gd name="T28" fmla="*/ 227 w 2470"/>
                  <a:gd name="T29" fmla="*/ 377 h 492"/>
                  <a:gd name="T30" fmla="*/ 1099 w 2470"/>
                  <a:gd name="T31" fmla="*/ 361 h 492"/>
                  <a:gd name="T32" fmla="*/ 52 w 2470"/>
                  <a:gd name="T33" fmla="*/ 342 h 492"/>
                  <a:gd name="T34" fmla="*/ 52 w 2470"/>
                  <a:gd name="T35" fmla="*/ 395 h 492"/>
                  <a:gd name="T36" fmla="*/ 52 w 2470"/>
                  <a:gd name="T37" fmla="*/ 198 h 492"/>
                  <a:gd name="T38" fmla="*/ 52 w 2470"/>
                  <a:gd name="T39" fmla="*/ 197 h 492"/>
                  <a:gd name="T40" fmla="*/ 52 w 2470"/>
                  <a:gd name="T41" fmla="*/ 196 h 492"/>
                  <a:gd name="T42" fmla="*/ 52 w 2470"/>
                  <a:gd name="T43" fmla="*/ 195 h 492"/>
                  <a:gd name="T44" fmla="*/ 52 w 2470"/>
                  <a:gd name="T45" fmla="*/ 195 h 492"/>
                  <a:gd name="T46" fmla="*/ 52 w 2470"/>
                  <a:gd name="T47" fmla="*/ 194 h 492"/>
                  <a:gd name="T48" fmla="*/ 52 w 2470"/>
                  <a:gd name="T49" fmla="*/ 193 h 492"/>
                  <a:gd name="T50" fmla="*/ 52 w 2470"/>
                  <a:gd name="T51" fmla="*/ 193 h 492"/>
                  <a:gd name="T52" fmla="*/ 52 w 2470"/>
                  <a:gd name="T53" fmla="*/ 193 h 492"/>
                  <a:gd name="T54" fmla="*/ 52 w 2470"/>
                  <a:gd name="T55" fmla="*/ 192 h 492"/>
                  <a:gd name="T56" fmla="*/ 52 w 2470"/>
                  <a:gd name="T57" fmla="*/ 192 h 492"/>
                  <a:gd name="T58" fmla="*/ 52 w 2470"/>
                  <a:gd name="T59" fmla="*/ 191 h 492"/>
                  <a:gd name="T60" fmla="*/ 52 w 2470"/>
                  <a:gd name="T61" fmla="*/ 189 h 492"/>
                  <a:gd name="T62" fmla="*/ 52 w 2470"/>
                  <a:gd name="T63" fmla="*/ 189 h 492"/>
                  <a:gd name="T64" fmla="*/ 52 w 2470"/>
                  <a:gd name="T65" fmla="*/ 188 h 492"/>
                  <a:gd name="T66" fmla="*/ 2461 w 2470"/>
                  <a:gd name="T67" fmla="*/ 315 h 492"/>
                  <a:gd name="T68" fmla="*/ 2452 w 2470"/>
                  <a:gd name="T69" fmla="*/ 492 h 492"/>
                  <a:gd name="T70" fmla="*/ 2456 w 2470"/>
                  <a:gd name="T71" fmla="*/ 414 h 492"/>
                  <a:gd name="T72" fmla="*/ 2470 w 2470"/>
                  <a:gd name="T73" fmla="*/ 151 h 492"/>
                  <a:gd name="T74" fmla="*/ 2263 w 2470"/>
                  <a:gd name="T75" fmla="*/ 118 h 492"/>
                  <a:gd name="T76" fmla="*/ 2463 w 2470"/>
                  <a:gd name="T77" fmla="*/ 150 h 492"/>
                  <a:gd name="T78" fmla="*/ 2470 w 2470"/>
                  <a:gd name="T79" fmla="*/ 151 h 492"/>
                  <a:gd name="T80" fmla="*/ 2465 w 2470"/>
                  <a:gd name="T81" fmla="*/ 150 h 492"/>
                  <a:gd name="T82" fmla="*/ 2263 w 2470"/>
                  <a:gd name="T83" fmla="*/ 118 h 492"/>
                  <a:gd name="T84" fmla="*/ 1931 w 2470"/>
                  <a:gd name="T85" fmla="*/ 89 h 492"/>
                  <a:gd name="T86" fmla="*/ 682 w 2470"/>
                  <a:gd name="T87" fmla="*/ 73 h 492"/>
                  <a:gd name="T88" fmla="*/ 325 w 2470"/>
                  <a:gd name="T89" fmla="*/ 75 h 492"/>
                  <a:gd name="T90" fmla="*/ 112 w 2470"/>
                  <a:gd name="T91" fmla="*/ 72 h 492"/>
                  <a:gd name="T92" fmla="*/ 324 w 2470"/>
                  <a:gd name="T93" fmla="*/ 75 h 492"/>
                  <a:gd name="T94" fmla="*/ 112 w 2470"/>
                  <a:gd name="T95" fmla="*/ 72 h 492"/>
                  <a:gd name="T96" fmla="*/ 803 w 2470"/>
                  <a:gd name="T97" fmla="*/ 72 h 492"/>
                  <a:gd name="T98" fmla="*/ 1221 w 2470"/>
                  <a:gd name="T99" fmla="*/ 71 h 492"/>
                  <a:gd name="T100" fmla="*/ 1761 w 2470"/>
                  <a:gd name="T101" fmla="*/ 82 h 492"/>
                  <a:gd name="T102" fmla="*/ 52 w 2470"/>
                  <a:gd name="T103" fmla="*/ 169 h 492"/>
                  <a:gd name="T104" fmla="*/ 52 w 2470"/>
                  <a:gd name="T105" fmla="*/ 171 h 492"/>
                  <a:gd name="T106" fmla="*/ 52 w 2470"/>
                  <a:gd name="T107" fmla="*/ 71 h 492"/>
                  <a:gd name="T108" fmla="*/ 55 w 2470"/>
                  <a:gd name="T109" fmla="*/ 71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70" h="492">
                    <a:moveTo>
                      <a:pt x="2455" y="434"/>
                    </a:moveTo>
                    <a:cubicBezTo>
                      <a:pt x="2455" y="435"/>
                      <a:pt x="2453" y="466"/>
                      <a:pt x="2452" y="482"/>
                    </a:cubicBezTo>
                    <a:cubicBezTo>
                      <a:pt x="2452" y="487"/>
                      <a:pt x="2452" y="491"/>
                      <a:pt x="2452" y="492"/>
                    </a:cubicBezTo>
                    <a:cubicBezTo>
                      <a:pt x="2452" y="492"/>
                      <a:pt x="2452" y="492"/>
                      <a:pt x="2452" y="492"/>
                    </a:cubicBezTo>
                    <a:cubicBezTo>
                      <a:pt x="2452" y="491"/>
                      <a:pt x="2452" y="487"/>
                      <a:pt x="2452" y="482"/>
                    </a:cubicBezTo>
                    <a:cubicBezTo>
                      <a:pt x="2453" y="466"/>
                      <a:pt x="2455" y="435"/>
                      <a:pt x="2455" y="434"/>
                    </a:cubicBezTo>
                    <a:cubicBezTo>
                      <a:pt x="2455" y="434"/>
                      <a:pt x="2455" y="434"/>
                      <a:pt x="2455" y="434"/>
                    </a:cubicBezTo>
                    <a:moveTo>
                      <a:pt x="2455" y="434"/>
                    </a:moveTo>
                    <a:cubicBezTo>
                      <a:pt x="2455" y="434"/>
                      <a:pt x="2455" y="436"/>
                      <a:pt x="2454" y="441"/>
                    </a:cubicBezTo>
                    <a:cubicBezTo>
                      <a:pt x="2454" y="445"/>
                      <a:pt x="2454" y="452"/>
                      <a:pt x="2453" y="463"/>
                    </a:cubicBezTo>
                    <a:cubicBezTo>
                      <a:pt x="2452" y="463"/>
                      <a:pt x="2452" y="463"/>
                      <a:pt x="2452" y="463"/>
                    </a:cubicBezTo>
                    <a:cubicBezTo>
                      <a:pt x="2450" y="463"/>
                      <a:pt x="2450" y="463"/>
                      <a:pt x="2450" y="463"/>
                    </a:cubicBezTo>
                    <a:cubicBezTo>
                      <a:pt x="2420" y="465"/>
                      <a:pt x="2391" y="467"/>
                      <a:pt x="2363" y="469"/>
                    </a:cubicBezTo>
                    <a:cubicBezTo>
                      <a:pt x="2307" y="472"/>
                      <a:pt x="2256" y="474"/>
                      <a:pt x="2213" y="475"/>
                    </a:cubicBezTo>
                    <a:cubicBezTo>
                      <a:pt x="2127" y="478"/>
                      <a:pt x="2071" y="479"/>
                      <a:pt x="2071" y="479"/>
                    </a:cubicBezTo>
                    <a:cubicBezTo>
                      <a:pt x="2069" y="479"/>
                      <a:pt x="2066" y="479"/>
                      <a:pt x="2063" y="479"/>
                    </a:cubicBezTo>
                    <a:cubicBezTo>
                      <a:pt x="2049" y="479"/>
                      <a:pt x="2035" y="479"/>
                      <a:pt x="2022" y="479"/>
                    </a:cubicBezTo>
                    <a:cubicBezTo>
                      <a:pt x="1836" y="478"/>
                      <a:pt x="1651" y="474"/>
                      <a:pt x="1474" y="469"/>
                    </a:cubicBezTo>
                    <a:cubicBezTo>
                      <a:pt x="1315" y="464"/>
                      <a:pt x="1162" y="459"/>
                      <a:pt x="1018" y="455"/>
                    </a:cubicBezTo>
                    <a:cubicBezTo>
                      <a:pt x="891" y="452"/>
                      <a:pt x="772" y="449"/>
                      <a:pt x="663" y="449"/>
                    </a:cubicBezTo>
                    <a:cubicBezTo>
                      <a:pt x="655" y="449"/>
                      <a:pt x="647" y="449"/>
                      <a:pt x="639" y="449"/>
                    </a:cubicBezTo>
                    <a:cubicBezTo>
                      <a:pt x="625" y="449"/>
                      <a:pt x="611" y="449"/>
                      <a:pt x="598" y="449"/>
                    </a:cubicBezTo>
                    <a:cubicBezTo>
                      <a:pt x="236" y="449"/>
                      <a:pt x="1" y="473"/>
                      <a:pt x="0" y="473"/>
                    </a:cubicBezTo>
                    <a:cubicBezTo>
                      <a:pt x="0" y="473"/>
                      <a:pt x="0" y="473"/>
                      <a:pt x="0" y="473"/>
                    </a:cubicBezTo>
                    <a:cubicBezTo>
                      <a:pt x="0" y="473"/>
                      <a:pt x="0" y="473"/>
                      <a:pt x="0" y="473"/>
                    </a:cubicBezTo>
                    <a:cubicBezTo>
                      <a:pt x="1" y="473"/>
                      <a:pt x="236" y="449"/>
                      <a:pt x="598" y="449"/>
                    </a:cubicBezTo>
                    <a:cubicBezTo>
                      <a:pt x="611" y="449"/>
                      <a:pt x="625" y="449"/>
                      <a:pt x="639" y="449"/>
                    </a:cubicBezTo>
                    <a:cubicBezTo>
                      <a:pt x="647" y="449"/>
                      <a:pt x="655" y="449"/>
                      <a:pt x="663" y="449"/>
                    </a:cubicBezTo>
                    <a:cubicBezTo>
                      <a:pt x="772" y="449"/>
                      <a:pt x="891" y="452"/>
                      <a:pt x="1018" y="455"/>
                    </a:cubicBezTo>
                    <a:cubicBezTo>
                      <a:pt x="1162" y="459"/>
                      <a:pt x="1315" y="464"/>
                      <a:pt x="1474" y="469"/>
                    </a:cubicBezTo>
                    <a:cubicBezTo>
                      <a:pt x="1651" y="474"/>
                      <a:pt x="1836" y="478"/>
                      <a:pt x="2022" y="479"/>
                    </a:cubicBezTo>
                    <a:cubicBezTo>
                      <a:pt x="2035" y="479"/>
                      <a:pt x="2049" y="479"/>
                      <a:pt x="2063" y="479"/>
                    </a:cubicBezTo>
                    <a:cubicBezTo>
                      <a:pt x="2066" y="479"/>
                      <a:pt x="2069" y="479"/>
                      <a:pt x="2071" y="479"/>
                    </a:cubicBezTo>
                    <a:cubicBezTo>
                      <a:pt x="2071" y="479"/>
                      <a:pt x="2127" y="478"/>
                      <a:pt x="2213" y="475"/>
                    </a:cubicBezTo>
                    <a:cubicBezTo>
                      <a:pt x="2256" y="474"/>
                      <a:pt x="2307" y="472"/>
                      <a:pt x="2363" y="469"/>
                    </a:cubicBezTo>
                    <a:cubicBezTo>
                      <a:pt x="2391" y="467"/>
                      <a:pt x="2420" y="465"/>
                      <a:pt x="2450" y="463"/>
                    </a:cubicBezTo>
                    <a:cubicBezTo>
                      <a:pt x="2452" y="463"/>
                      <a:pt x="2452" y="463"/>
                      <a:pt x="2452" y="463"/>
                    </a:cubicBezTo>
                    <a:cubicBezTo>
                      <a:pt x="2453" y="463"/>
                      <a:pt x="2453" y="463"/>
                      <a:pt x="2453" y="463"/>
                    </a:cubicBezTo>
                    <a:cubicBezTo>
                      <a:pt x="2454" y="452"/>
                      <a:pt x="2454" y="445"/>
                      <a:pt x="2454" y="441"/>
                    </a:cubicBezTo>
                    <a:cubicBezTo>
                      <a:pt x="2455" y="436"/>
                      <a:pt x="2455" y="434"/>
                      <a:pt x="2455" y="434"/>
                    </a:cubicBezTo>
                    <a:cubicBezTo>
                      <a:pt x="2455" y="434"/>
                      <a:pt x="2455" y="434"/>
                      <a:pt x="2455" y="434"/>
                    </a:cubicBezTo>
                    <a:cubicBezTo>
                      <a:pt x="2455" y="434"/>
                      <a:pt x="2455" y="434"/>
                      <a:pt x="2455" y="434"/>
                    </a:cubicBezTo>
                    <a:cubicBezTo>
                      <a:pt x="2455" y="434"/>
                      <a:pt x="2455" y="434"/>
                      <a:pt x="2455" y="434"/>
                    </a:cubicBezTo>
                    <a:moveTo>
                      <a:pt x="52" y="391"/>
                    </a:moveTo>
                    <a:cubicBezTo>
                      <a:pt x="52" y="393"/>
                      <a:pt x="52" y="394"/>
                      <a:pt x="52" y="395"/>
                    </a:cubicBezTo>
                    <a:cubicBezTo>
                      <a:pt x="52" y="396"/>
                      <a:pt x="52" y="396"/>
                      <a:pt x="52" y="396"/>
                    </a:cubicBezTo>
                    <a:cubicBezTo>
                      <a:pt x="52" y="396"/>
                      <a:pt x="52" y="396"/>
                      <a:pt x="52" y="395"/>
                    </a:cubicBezTo>
                    <a:cubicBezTo>
                      <a:pt x="52" y="394"/>
                      <a:pt x="52" y="393"/>
                      <a:pt x="52" y="391"/>
                    </a:cubicBezTo>
                    <a:moveTo>
                      <a:pt x="227" y="377"/>
                    </a:moveTo>
                    <a:cubicBezTo>
                      <a:pt x="197" y="380"/>
                      <a:pt x="149" y="384"/>
                      <a:pt x="89" y="389"/>
                    </a:cubicBezTo>
                    <a:cubicBezTo>
                      <a:pt x="82" y="389"/>
                      <a:pt x="74" y="390"/>
                      <a:pt x="66" y="390"/>
                    </a:cubicBezTo>
                    <a:cubicBezTo>
                      <a:pt x="54" y="391"/>
                      <a:pt x="54" y="391"/>
                      <a:pt x="54" y="391"/>
                    </a:cubicBezTo>
                    <a:cubicBezTo>
                      <a:pt x="53" y="391"/>
                      <a:pt x="53" y="391"/>
                      <a:pt x="53" y="391"/>
                    </a:cubicBezTo>
                    <a:cubicBezTo>
                      <a:pt x="52" y="391"/>
                      <a:pt x="52" y="391"/>
                      <a:pt x="52" y="391"/>
                    </a:cubicBezTo>
                    <a:cubicBezTo>
                      <a:pt x="52" y="391"/>
                      <a:pt x="52" y="391"/>
                      <a:pt x="52" y="391"/>
                    </a:cubicBezTo>
                    <a:cubicBezTo>
                      <a:pt x="52" y="391"/>
                      <a:pt x="52" y="391"/>
                      <a:pt x="52" y="391"/>
                    </a:cubicBezTo>
                    <a:cubicBezTo>
                      <a:pt x="52" y="391"/>
                      <a:pt x="52" y="391"/>
                      <a:pt x="52" y="391"/>
                    </a:cubicBezTo>
                    <a:cubicBezTo>
                      <a:pt x="52" y="391"/>
                      <a:pt x="52" y="391"/>
                      <a:pt x="52" y="391"/>
                    </a:cubicBezTo>
                    <a:cubicBezTo>
                      <a:pt x="53" y="391"/>
                      <a:pt x="53" y="391"/>
                      <a:pt x="53" y="391"/>
                    </a:cubicBezTo>
                    <a:cubicBezTo>
                      <a:pt x="54" y="391"/>
                      <a:pt x="54" y="391"/>
                      <a:pt x="54" y="391"/>
                    </a:cubicBezTo>
                    <a:cubicBezTo>
                      <a:pt x="66" y="390"/>
                      <a:pt x="66" y="390"/>
                      <a:pt x="66" y="390"/>
                    </a:cubicBezTo>
                    <a:cubicBezTo>
                      <a:pt x="74" y="390"/>
                      <a:pt x="82" y="389"/>
                      <a:pt x="89" y="389"/>
                    </a:cubicBezTo>
                    <a:cubicBezTo>
                      <a:pt x="149" y="384"/>
                      <a:pt x="197" y="380"/>
                      <a:pt x="227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moveTo>
                      <a:pt x="227" y="377"/>
                    </a:move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moveTo>
                      <a:pt x="2160" y="329"/>
                    </a:moveTo>
                    <a:cubicBezTo>
                      <a:pt x="1691" y="359"/>
                      <a:pt x="1288" y="361"/>
                      <a:pt x="1099" y="361"/>
                    </a:cubicBezTo>
                    <a:cubicBezTo>
                      <a:pt x="1064" y="361"/>
                      <a:pt x="1036" y="361"/>
                      <a:pt x="1017" y="361"/>
                    </a:cubicBezTo>
                    <a:cubicBezTo>
                      <a:pt x="995" y="361"/>
                      <a:pt x="984" y="361"/>
                      <a:pt x="984" y="362"/>
                    </a:cubicBezTo>
                    <a:cubicBezTo>
                      <a:pt x="969" y="361"/>
                      <a:pt x="943" y="360"/>
                      <a:pt x="909" y="360"/>
                    </a:cubicBezTo>
                    <a:cubicBezTo>
                      <a:pt x="707" y="360"/>
                      <a:pt x="227" y="374"/>
                      <a:pt x="227" y="377"/>
                    </a:cubicBezTo>
                    <a:cubicBezTo>
                      <a:pt x="227" y="377"/>
                      <a:pt x="227" y="377"/>
                      <a:pt x="227" y="377"/>
                    </a:cubicBezTo>
                    <a:cubicBezTo>
                      <a:pt x="227" y="374"/>
                      <a:pt x="707" y="360"/>
                      <a:pt x="909" y="360"/>
                    </a:cubicBezTo>
                    <a:cubicBezTo>
                      <a:pt x="943" y="360"/>
                      <a:pt x="969" y="361"/>
                      <a:pt x="984" y="362"/>
                    </a:cubicBezTo>
                    <a:cubicBezTo>
                      <a:pt x="984" y="361"/>
                      <a:pt x="995" y="361"/>
                      <a:pt x="1017" y="361"/>
                    </a:cubicBezTo>
                    <a:cubicBezTo>
                      <a:pt x="1036" y="361"/>
                      <a:pt x="1064" y="361"/>
                      <a:pt x="1099" y="361"/>
                    </a:cubicBezTo>
                    <a:cubicBezTo>
                      <a:pt x="1288" y="361"/>
                      <a:pt x="1691" y="359"/>
                      <a:pt x="2160" y="329"/>
                    </a:cubicBezTo>
                    <a:moveTo>
                      <a:pt x="52" y="198"/>
                    </a:moveTo>
                    <a:cubicBezTo>
                      <a:pt x="52" y="198"/>
                      <a:pt x="52" y="199"/>
                      <a:pt x="52" y="200"/>
                    </a:cubicBezTo>
                    <a:cubicBezTo>
                      <a:pt x="52" y="232"/>
                      <a:pt x="52" y="264"/>
                      <a:pt x="52" y="293"/>
                    </a:cubicBezTo>
                    <a:cubicBezTo>
                      <a:pt x="52" y="311"/>
                      <a:pt x="52" y="328"/>
                      <a:pt x="52" y="342"/>
                    </a:cubicBezTo>
                    <a:cubicBezTo>
                      <a:pt x="52" y="370"/>
                      <a:pt x="52" y="390"/>
                      <a:pt x="52" y="395"/>
                    </a:cubicBezTo>
                    <a:cubicBezTo>
                      <a:pt x="52" y="396"/>
                      <a:pt x="52" y="396"/>
                      <a:pt x="52" y="396"/>
                    </a:cubicBezTo>
                    <a:cubicBezTo>
                      <a:pt x="52" y="396"/>
                      <a:pt x="52" y="396"/>
                      <a:pt x="52" y="396"/>
                    </a:cubicBezTo>
                    <a:cubicBezTo>
                      <a:pt x="52" y="396"/>
                      <a:pt x="52" y="396"/>
                      <a:pt x="52" y="396"/>
                    </a:cubicBezTo>
                    <a:cubicBezTo>
                      <a:pt x="52" y="396"/>
                      <a:pt x="52" y="396"/>
                      <a:pt x="52" y="395"/>
                    </a:cubicBezTo>
                    <a:cubicBezTo>
                      <a:pt x="52" y="390"/>
                      <a:pt x="52" y="370"/>
                      <a:pt x="52" y="342"/>
                    </a:cubicBezTo>
                    <a:cubicBezTo>
                      <a:pt x="52" y="328"/>
                      <a:pt x="52" y="311"/>
                      <a:pt x="52" y="293"/>
                    </a:cubicBezTo>
                    <a:cubicBezTo>
                      <a:pt x="52" y="264"/>
                      <a:pt x="52" y="232"/>
                      <a:pt x="52" y="200"/>
                    </a:cubicBezTo>
                    <a:cubicBezTo>
                      <a:pt x="52" y="199"/>
                      <a:pt x="52" y="198"/>
                      <a:pt x="52" y="198"/>
                    </a:cubicBezTo>
                    <a:moveTo>
                      <a:pt x="52" y="198"/>
                    </a:moveTo>
                    <a:cubicBezTo>
                      <a:pt x="52" y="198"/>
                      <a:pt x="52" y="198"/>
                      <a:pt x="52" y="198"/>
                    </a:cubicBezTo>
                    <a:cubicBezTo>
                      <a:pt x="52" y="198"/>
                      <a:pt x="52" y="198"/>
                      <a:pt x="52" y="198"/>
                    </a:cubicBezTo>
                    <a:moveTo>
                      <a:pt x="52" y="197"/>
                    </a:moveTo>
                    <a:cubicBezTo>
                      <a:pt x="52" y="197"/>
                      <a:pt x="52" y="197"/>
                      <a:pt x="52" y="198"/>
                    </a:cubicBezTo>
                    <a:cubicBezTo>
                      <a:pt x="52" y="197"/>
                      <a:pt x="52" y="197"/>
                      <a:pt x="52" y="197"/>
                    </a:cubicBezTo>
                    <a:moveTo>
                      <a:pt x="52" y="196"/>
                    </a:moveTo>
                    <a:cubicBezTo>
                      <a:pt x="52" y="196"/>
                      <a:pt x="52" y="197"/>
                      <a:pt x="52" y="197"/>
                    </a:cubicBezTo>
                    <a:cubicBezTo>
                      <a:pt x="52" y="197"/>
                      <a:pt x="52" y="196"/>
                      <a:pt x="52" y="196"/>
                    </a:cubicBezTo>
                    <a:moveTo>
                      <a:pt x="52" y="196"/>
                    </a:moveTo>
                    <a:cubicBezTo>
                      <a:pt x="52" y="196"/>
                      <a:pt x="52" y="196"/>
                      <a:pt x="52" y="196"/>
                    </a:cubicBezTo>
                    <a:cubicBezTo>
                      <a:pt x="52" y="196"/>
                      <a:pt x="52" y="196"/>
                      <a:pt x="52" y="196"/>
                    </a:cubicBezTo>
                    <a:moveTo>
                      <a:pt x="52" y="196"/>
                    </a:moveTo>
                    <a:cubicBezTo>
                      <a:pt x="52" y="196"/>
                      <a:pt x="52" y="196"/>
                      <a:pt x="52" y="196"/>
                    </a:cubicBezTo>
                    <a:cubicBezTo>
                      <a:pt x="52" y="196"/>
                      <a:pt x="52" y="196"/>
                      <a:pt x="52" y="196"/>
                    </a:cubicBezTo>
                    <a:moveTo>
                      <a:pt x="52" y="195"/>
                    </a:moveTo>
                    <a:cubicBezTo>
                      <a:pt x="52" y="196"/>
                      <a:pt x="52" y="196"/>
                      <a:pt x="52" y="196"/>
                    </a:cubicBezTo>
                    <a:cubicBezTo>
                      <a:pt x="52" y="196"/>
                      <a:pt x="52" y="196"/>
                      <a:pt x="52" y="195"/>
                    </a:cubicBezTo>
                    <a:moveTo>
                      <a:pt x="52" y="195"/>
                    </a:move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195"/>
                      <a:pt x="52" y="195"/>
                      <a:pt x="52" y="195"/>
                    </a:cubicBezTo>
                    <a:moveTo>
                      <a:pt x="52" y="194"/>
                    </a:moveTo>
                    <a:cubicBezTo>
                      <a:pt x="52" y="195"/>
                      <a:pt x="52" y="195"/>
                      <a:pt x="52" y="195"/>
                    </a:cubicBezTo>
                    <a:cubicBezTo>
                      <a:pt x="52" y="195"/>
                      <a:pt x="52" y="195"/>
                      <a:pt x="52" y="194"/>
                    </a:cubicBezTo>
                    <a:moveTo>
                      <a:pt x="52" y="194"/>
                    </a:moveTo>
                    <a:cubicBezTo>
                      <a:pt x="52" y="194"/>
                      <a:pt x="52" y="194"/>
                      <a:pt x="52" y="194"/>
                    </a:cubicBezTo>
                    <a:cubicBezTo>
                      <a:pt x="52" y="194"/>
                      <a:pt x="52" y="194"/>
                      <a:pt x="52" y="194"/>
                    </a:cubicBezTo>
                    <a:moveTo>
                      <a:pt x="52" y="194"/>
                    </a:moveTo>
                    <a:cubicBezTo>
                      <a:pt x="52" y="194"/>
                      <a:pt x="52" y="194"/>
                      <a:pt x="52" y="194"/>
                    </a:cubicBezTo>
                    <a:cubicBezTo>
                      <a:pt x="52" y="194"/>
                      <a:pt x="52" y="194"/>
                      <a:pt x="52" y="194"/>
                    </a:cubicBezTo>
                    <a:moveTo>
                      <a:pt x="52" y="193"/>
                    </a:moveTo>
                    <a:cubicBezTo>
                      <a:pt x="52" y="194"/>
                      <a:pt x="52" y="194"/>
                      <a:pt x="52" y="194"/>
                    </a:cubicBezTo>
                    <a:cubicBezTo>
                      <a:pt x="52" y="194"/>
                      <a:pt x="52" y="194"/>
                      <a:pt x="52" y="193"/>
                    </a:cubicBezTo>
                    <a:moveTo>
                      <a:pt x="52" y="193"/>
                    </a:moveTo>
                    <a:cubicBezTo>
                      <a:pt x="52" y="193"/>
                      <a:pt x="52" y="193"/>
                      <a:pt x="52" y="193"/>
                    </a:cubicBezTo>
                    <a:cubicBezTo>
                      <a:pt x="52" y="193"/>
                      <a:pt x="52" y="193"/>
                      <a:pt x="52" y="193"/>
                    </a:cubicBezTo>
                    <a:moveTo>
                      <a:pt x="52" y="193"/>
                    </a:moveTo>
                    <a:cubicBezTo>
                      <a:pt x="52" y="193"/>
                      <a:pt x="52" y="193"/>
                      <a:pt x="52" y="193"/>
                    </a:cubicBezTo>
                    <a:cubicBezTo>
                      <a:pt x="52" y="193"/>
                      <a:pt x="52" y="193"/>
                      <a:pt x="52" y="193"/>
                    </a:cubicBezTo>
                    <a:moveTo>
                      <a:pt x="52" y="193"/>
                    </a:moveTo>
                    <a:cubicBezTo>
                      <a:pt x="52" y="193"/>
                      <a:pt x="52" y="193"/>
                      <a:pt x="52" y="193"/>
                    </a:cubicBezTo>
                    <a:cubicBezTo>
                      <a:pt x="52" y="193"/>
                      <a:pt x="52" y="193"/>
                      <a:pt x="52" y="193"/>
                    </a:cubicBezTo>
                    <a:moveTo>
                      <a:pt x="52" y="192"/>
                    </a:moveTo>
                    <a:cubicBezTo>
                      <a:pt x="52" y="192"/>
                      <a:pt x="52" y="192"/>
                      <a:pt x="52" y="193"/>
                    </a:cubicBezTo>
                    <a:cubicBezTo>
                      <a:pt x="52" y="192"/>
                      <a:pt x="52" y="192"/>
                      <a:pt x="52" y="192"/>
                    </a:cubicBezTo>
                    <a:moveTo>
                      <a:pt x="52" y="192"/>
                    </a:moveTo>
                    <a:cubicBezTo>
                      <a:pt x="52" y="192"/>
                      <a:pt x="52" y="192"/>
                      <a:pt x="52" y="192"/>
                    </a:cubicBezTo>
                    <a:cubicBezTo>
                      <a:pt x="52" y="192"/>
                      <a:pt x="52" y="192"/>
                      <a:pt x="52" y="192"/>
                    </a:cubicBezTo>
                    <a:moveTo>
                      <a:pt x="52" y="192"/>
                    </a:moveTo>
                    <a:cubicBezTo>
                      <a:pt x="52" y="192"/>
                      <a:pt x="52" y="192"/>
                      <a:pt x="52" y="192"/>
                    </a:cubicBezTo>
                    <a:cubicBezTo>
                      <a:pt x="52" y="192"/>
                      <a:pt x="52" y="192"/>
                      <a:pt x="52" y="192"/>
                    </a:cubicBezTo>
                    <a:moveTo>
                      <a:pt x="52" y="191"/>
                    </a:moveTo>
                    <a:cubicBezTo>
                      <a:pt x="52" y="191"/>
                      <a:pt x="52" y="192"/>
                      <a:pt x="52" y="192"/>
                    </a:cubicBezTo>
                    <a:cubicBezTo>
                      <a:pt x="52" y="192"/>
                      <a:pt x="52" y="191"/>
                      <a:pt x="52" y="191"/>
                    </a:cubicBezTo>
                    <a:moveTo>
                      <a:pt x="52" y="191"/>
                    </a:moveTo>
                    <a:cubicBezTo>
                      <a:pt x="52" y="191"/>
                      <a:pt x="52" y="191"/>
                      <a:pt x="52" y="191"/>
                    </a:cubicBezTo>
                    <a:cubicBezTo>
                      <a:pt x="52" y="191"/>
                      <a:pt x="52" y="191"/>
                      <a:pt x="52" y="191"/>
                    </a:cubicBezTo>
                    <a:moveTo>
                      <a:pt x="52" y="190"/>
                    </a:moveTo>
                    <a:cubicBezTo>
                      <a:pt x="52" y="190"/>
                      <a:pt x="52" y="190"/>
                      <a:pt x="52" y="191"/>
                    </a:cubicBezTo>
                    <a:cubicBezTo>
                      <a:pt x="52" y="190"/>
                      <a:pt x="52" y="190"/>
                      <a:pt x="52" y="190"/>
                    </a:cubicBezTo>
                    <a:moveTo>
                      <a:pt x="52" y="189"/>
                    </a:moveTo>
                    <a:cubicBezTo>
                      <a:pt x="52" y="190"/>
                      <a:pt x="52" y="190"/>
                      <a:pt x="52" y="190"/>
                    </a:cubicBezTo>
                    <a:cubicBezTo>
                      <a:pt x="52" y="190"/>
                      <a:pt x="52" y="190"/>
                      <a:pt x="52" y="189"/>
                    </a:cubicBezTo>
                    <a:moveTo>
                      <a:pt x="52" y="189"/>
                    </a:moveTo>
                    <a:cubicBezTo>
                      <a:pt x="52" y="189"/>
                      <a:pt x="52" y="189"/>
                      <a:pt x="52" y="189"/>
                    </a:cubicBezTo>
                    <a:cubicBezTo>
                      <a:pt x="52" y="189"/>
                      <a:pt x="52" y="189"/>
                      <a:pt x="52" y="189"/>
                    </a:cubicBezTo>
                    <a:moveTo>
                      <a:pt x="52" y="188"/>
                    </a:moveTo>
                    <a:cubicBezTo>
                      <a:pt x="52" y="188"/>
                      <a:pt x="52" y="189"/>
                      <a:pt x="52" y="189"/>
                    </a:cubicBezTo>
                    <a:cubicBezTo>
                      <a:pt x="52" y="189"/>
                      <a:pt x="52" y="188"/>
                      <a:pt x="52" y="188"/>
                    </a:cubicBezTo>
                    <a:moveTo>
                      <a:pt x="52" y="188"/>
                    </a:moveTo>
                    <a:cubicBezTo>
                      <a:pt x="52" y="188"/>
                      <a:pt x="52" y="188"/>
                      <a:pt x="52" y="188"/>
                    </a:cubicBezTo>
                    <a:cubicBezTo>
                      <a:pt x="52" y="188"/>
                      <a:pt x="52" y="188"/>
                      <a:pt x="52" y="188"/>
                    </a:cubicBezTo>
                    <a:moveTo>
                      <a:pt x="2470" y="151"/>
                    </a:moveTo>
                    <a:cubicBezTo>
                      <a:pt x="2468" y="200"/>
                      <a:pt x="2465" y="242"/>
                      <a:pt x="2463" y="278"/>
                    </a:cubicBezTo>
                    <a:cubicBezTo>
                      <a:pt x="2463" y="291"/>
                      <a:pt x="2462" y="302"/>
                      <a:pt x="2461" y="314"/>
                    </a:cubicBezTo>
                    <a:cubicBezTo>
                      <a:pt x="2461" y="314"/>
                      <a:pt x="2461" y="315"/>
                      <a:pt x="2461" y="315"/>
                    </a:cubicBezTo>
                    <a:cubicBezTo>
                      <a:pt x="2459" y="357"/>
                      <a:pt x="2457" y="389"/>
                      <a:pt x="2456" y="414"/>
                    </a:cubicBezTo>
                    <a:cubicBezTo>
                      <a:pt x="2456" y="417"/>
                      <a:pt x="2456" y="419"/>
                      <a:pt x="2456" y="422"/>
                    </a:cubicBezTo>
                    <a:cubicBezTo>
                      <a:pt x="2455" y="423"/>
                      <a:pt x="2455" y="423"/>
                      <a:pt x="2455" y="424"/>
                    </a:cubicBezTo>
                    <a:cubicBezTo>
                      <a:pt x="2453" y="475"/>
                      <a:pt x="2452" y="492"/>
                      <a:pt x="2452" y="492"/>
                    </a:cubicBezTo>
                    <a:cubicBezTo>
                      <a:pt x="2452" y="492"/>
                      <a:pt x="2452" y="492"/>
                      <a:pt x="2452" y="492"/>
                    </a:cubicBezTo>
                    <a:cubicBezTo>
                      <a:pt x="2452" y="492"/>
                      <a:pt x="2452" y="492"/>
                      <a:pt x="2452" y="492"/>
                    </a:cubicBezTo>
                    <a:cubicBezTo>
                      <a:pt x="2452" y="492"/>
                      <a:pt x="2452" y="492"/>
                      <a:pt x="2452" y="492"/>
                    </a:cubicBezTo>
                    <a:cubicBezTo>
                      <a:pt x="2452" y="492"/>
                      <a:pt x="2453" y="475"/>
                      <a:pt x="2455" y="424"/>
                    </a:cubicBezTo>
                    <a:cubicBezTo>
                      <a:pt x="2455" y="423"/>
                      <a:pt x="2455" y="423"/>
                      <a:pt x="2456" y="422"/>
                    </a:cubicBezTo>
                    <a:cubicBezTo>
                      <a:pt x="2456" y="419"/>
                      <a:pt x="2456" y="417"/>
                      <a:pt x="2456" y="414"/>
                    </a:cubicBezTo>
                    <a:cubicBezTo>
                      <a:pt x="2457" y="389"/>
                      <a:pt x="2459" y="357"/>
                      <a:pt x="2461" y="315"/>
                    </a:cubicBezTo>
                    <a:cubicBezTo>
                      <a:pt x="2461" y="315"/>
                      <a:pt x="2461" y="314"/>
                      <a:pt x="2461" y="314"/>
                    </a:cubicBezTo>
                    <a:cubicBezTo>
                      <a:pt x="2462" y="302"/>
                      <a:pt x="2463" y="291"/>
                      <a:pt x="2463" y="278"/>
                    </a:cubicBezTo>
                    <a:cubicBezTo>
                      <a:pt x="2465" y="242"/>
                      <a:pt x="2468" y="200"/>
                      <a:pt x="2470" y="151"/>
                    </a:cubicBezTo>
                    <a:cubicBezTo>
                      <a:pt x="2470" y="151"/>
                      <a:pt x="2470" y="151"/>
                      <a:pt x="2470" y="151"/>
                    </a:cubicBezTo>
                    <a:moveTo>
                      <a:pt x="2118" y="102"/>
                    </a:moveTo>
                    <a:cubicBezTo>
                      <a:pt x="2118" y="102"/>
                      <a:pt x="2118" y="102"/>
                      <a:pt x="2118" y="102"/>
                    </a:cubicBezTo>
                    <a:cubicBezTo>
                      <a:pt x="2141" y="104"/>
                      <a:pt x="2164" y="106"/>
                      <a:pt x="2188" y="109"/>
                    </a:cubicBezTo>
                    <a:cubicBezTo>
                      <a:pt x="2210" y="111"/>
                      <a:pt x="2233" y="114"/>
                      <a:pt x="2256" y="117"/>
                    </a:cubicBezTo>
                    <a:cubicBezTo>
                      <a:pt x="2258" y="117"/>
                      <a:pt x="2261" y="117"/>
                      <a:pt x="2263" y="118"/>
                    </a:cubicBezTo>
                    <a:cubicBezTo>
                      <a:pt x="2263" y="118"/>
                      <a:pt x="2263" y="118"/>
                      <a:pt x="2263" y="118"/>
                    </a:cubicBezTo>
                    <a:cubicBezTo>
                      <a:pt x="2302" y="122"/>
                      <a:pt x="2341" y="128"/>
                      <a:pt x="2380" y="134"/>
                    </a:cubicBezTo>
                    <a:cubicBezTo>
                      <a:pt x="2396" y="137"/>
                      <a:pt x="2411" y="140"/>
                      <a:pt x="2427" y="143"/>
                    </a:cubicBezTo>
                    <a:cubicBezTo>
                      <a:pt x="2451" y="147"/>
                      <a:pt x="2451" y="147"/>
                      <a:pt x="2451" y="147"/>
                    </a:cubicBezTo>
                    <a:cubicBezTo>
                      <a:pt x="2463" y="150"/>
                      <a:pt x="2463" y="150"/>
                      <a:pt x="2463" y="150"/>
                    </a:cubicBezTo>
                    <a:cubicBezTo>
                      <a:pt x="2465" y="150"/>
                      <a:pt x="2465" y="150"/>
                      <a:pt x="2465" y="150"/>
                    </a:cubicBezTo>
                    <a:cubicBezTo>
                      <a:pt x="2469" y="151"/>
                      <a:pt x="2469" y="151"/>
                      <a:pt x="2469" y="151"/>
                    </a:cubicBezTo>
                    <a:cubicBezTo>
                      <a:pt x="2469" y="151"/>
                      <a:pt x="2469" y="151"/>
                      <a:pt x="2469" y="151"/>
                    </a:cubicBezTo>
                    <a:cubicBezTo>
                      <a:pt x="2470" y="151"/>
                      <a:pt x="2470" y="151"/>
                      <a:pt x="2470" y="151"/>
                    </a:cubicBezTo>
                    <a:cubicBezTo>
                      <a:pt x="2470" y="151"/>
                      <a:pt x="2470" y="151"/>
                      <a:pt x="2470" y="151"/>
                    </a:cubicBezTo>
                    <a:cubicBezTo>
                      <a:pt x="2470" y="151"/>
                      <a:pt x="2470" y="151"/>
                      <a:pt x="2470" y="151"/>
                    </a:cubicBezTo>
                    <a:cubicBezTo>
                      <a:pt x="2470" y="151"/>
                      <a:pt x="2470" y="151"/>
                      <a:pt x="2470" y="151"/>
                    </a:cubicBezTo>
                    <a:cubicBezTo>
                      <a:pt x="2469" y="151"/>
                      <a:pt x="2469" y="151"/>
                      <a:pt x="2469" y="151"/>
                    </a:cubicBezTo>
                    <a:cubicBezTo>
                      <a:pt x="2469" y="151"/>
                      <a:pt x="2469" y="151"/>
                      <a:pt x="2469" y="151"/>
                    </a:cubicBezTo>
                    <a:cubicBezTo>
                      <a:pt x="2465" y="150"/>
                      <a:pt x="2465" y="150"/>
                      <a:pt x="2465" y="150"/>
                    </a:cubicBezTo>
                    <a:cubicBezTo>
                      <a:pt x="2463" y="150"/>
                      <a:pt x="2463" y="150"/>
                      <a:pt x="2463" y="150"/>
                    </a:cubicBezTo>
                    <a:cubicBezTo>
                      <a:pt x="2451" y="147"/>
                      <a:pt x="2451" y="147"/>
                      <a:pt x="2451" y="147"/>
                    </a:cubicBezTo>
                    <a:cubicBezTo>
                      <a:pt x="2427" y="143"/>
                      <a:pt x="2427" y="143"/>
                      <a:pt x="2427" y="143"/>
                    </a:cubicBezTo>
                    <a:cubicBezTo>
                      <a:pt x="2411" y="140"/>
                      <a:pt x="2396" y="137"/>
                      <a:pt x="2380" y="134"/>
                    </a:cubicBezTo>
                    <a:cubicBezTo>
                      <a:pt x="2341" y="128"/>
                      <a:pt x="2302" y="122"/>
                      <a:pt x="2263" y="118"/>
                    </a:cubicBezTo>
                    <a:cubicBezTo>
                      <a:pt x="2263" y="118"/>
                      <a:pt x="2263" y="118"/>
                      <a:pt x="2263" y="118"/>
                    </a:cubicBezTo>
                    <a:cubicBezTo>
                      <a:pt x="2261" y="117"/>
                      <a:pt x="2258" y="117"/>
                      <a:pt x="2256" y="117"/>
                    </a:cubicBezTo>
                    <a:cubicBezTo>
                      <a:pt x="2233" y="114"/>
                      <a:pt x="2210" y="111"/>
                      <a:pt x="2188" y="109"/>
                    </a:cubicBezTo>
                    <a:cubicBezTo>
                      <a:pt x="2164" y="106"/>
                      <a:pt x="2141" y="104"/>
                      <a:pt x="2118" y="102"/>
                    </a:cubicBezTo>
                    <a:moveTo>
                      <a:pt x="1931" y="89"/>
                    </a:moveTo>
                    <a:cubicBezTo>
                      <a:pt x="1931" y="89"/>
                      <a:pt x="1931" y="89"/>
                      <a:pt x="1931" y="89"/>
                    </a:cubicBezTo>
                    <a:cubicBezTo>
                      <a:pt x="1932" y="89"/>
                      <a:pt x="1933" y="89"/>
                      <a:pt x="1934" y="89"/>
                    </a:cubicBezTo>
                    <a:cubicBezTo>
                      <a:pt x="1934" y="89"/>
                      <a:pt x="1934" y="89"/>
                      <a:pt x="1934" y="89"/>
                    </a:cubicBezTo>
                    <a:cubicBezTo>
                      <a:pt x="1933" y="89"/>
                      <a:pt x="1932" y="89"/>
                      <a:pt x="1931" y="89"/>
                    </a:cubicBezTo>
                    <a:moveTo>
                      <a:pt x="682" y="73"/>
                    </a:moveTo>
                    <a:cubicBezTo>
                      <a:pt x="587" y="74"/>
                      <a:pt x="491" y="75"/>
                      <a:pt x="401" y="75"/>
                    </a:cubicBezTo>
                    <a:cubicBezTo>
                      <a:pt x="375" y="75"/>
                      <a:pt x="350" y="75"/>
                      <a:pt x="325" y="75"/>
                    </a:cubicBezTo>
                    <a:cubicBezTo>
                      <a:pt x="325" y="75"/>
                      <a:pt x="325" y="75"/>
                      <a:pt x="324" y="75"/>
                    </a:cubicBezTo>
                    <a:cubicBezTo>
                      <a:pt x="324" y="75"/>
                      <a:pt x="324" y="75"/>
                      <a:pt x="324" y="75"/>
                    </a:cubicBezTo>
                    <a:cubicBezTo>
                      <a:pt x="325" y="75"/>
                      <a:pt x="325" y="75"/>
                      <a:pt x="325" y="75"/>
                    </a:cubicBezTo>
                    <a:cubicBezTo>
                      <a:pt x="350" y="75"/>
                      <a:pt x="375" y="75"/>
                      <a:pt x="401" y="75"/>
                    </a:cubicBezTo>
                    <a:cubicBezTo>
                      <a:pt x="491" y="75"/>
                      <a:pt x="587" y="74"/>
                      <a:pt x="682" y="73"/>
                    </a:cubicBezTo>
                    <a:cubicBezTo>
                      <a:pt x="682" y="73"/>
                      <a:pt x="682" y="73"/>
                      <a:pt x="682" y="73"/>
                    </a:cubicBezTo>
                    <a:moveTo>
                      <a:pt x="112" y="72"/>
                    </a:moveTo>
                    <a:cubicBezTo>
                      <a:pt x="112" y="72"/>
                      <a:pt x="112" y="72"/>
                      <a:pt x="112" y="72"/>
                    </a:cubicBezTo>
                    <a:cubicBezTo>
                      <a:pt x="147" y="73"/>
                      <a:pt x="185" y="73"/>
                      <a:pt x="224" y="74"/>
                    </a:cubicBezTo>
                    <a:cubicBezTo>
                      <a:pt x="240" y="74"/>
                      <a:pt x="256" y="74"/>
                      <a:pt x="273" y="74"/>
                    </a:cubicBezTo>
                    <a:cubicBezTo>
                      <a:pt x="273" y="74"/>
                      <a:pt x="273" y="74"/>
                      <a:pt x="273" y="74"/>
                    </a:cubicBezTo>
                    <a:cubicBezTo>
                      <a:pt x="290" y="74"/>
                      <a:pt x="307" y="74"/>
                      <a:pt x="324" y="75"/>
                    </a:cubicBezTo>
                    <a:cubicBezTo>
                      <a:pt x="324" y="75"/>
                      <a:pt x="324" y="75"/>
                      <a:pt x="324" y="75"/>
                    </a:cubicBezTo>
                    <a:cubicBezTo>
                      <a:pt x="307" y="74"/>
                      <a:pt x="290" y="74"/>
                      <a:pt x="273" y="74"/>
                    </a:cubicBezTo>
                    <a:cubicBezTo>
                      <a:pt x="273" y="74"/>
                      <a:pt x="273" y="74"/>
                      <a:pt x="273" y="74"/>
                    </a:cubicBezTo>
                    <a:cubicBezTo>
                      <a:pt x="256" y="74"/>
                      <a:pt x="240" y="74"/>
                      <a:pt x="224" y="74"/>
                    </a:cubicBezTo>
                    <a:cubicBezTo>
                      <a:pt x="185" y="73"/>
                      <a:pt x="147" y="73"/>
                      <a:pt x="112" y="72"/>
                    </a:cubicBezTo>
                    <a:cubicBezTo>
                      <a:pt x="112" y="72"/>
                      <a:pt x="112" y="72"/>
                      <a:pt x="112" y="72"/>
                    </a:cubicBezTo>
                    <a:moveTo>
                      <a:pt x="62" y="71"/>
                    </a:moveTo>
                    <a:cubicBezTo>
                      <a:pt x="78" y="72"/>
                      <a:pt x="94" y="72"/>
                      <a:pt x="112" y="72"/>
                    </a:cubicBezTo>
                    <a:cubicBezTo>
                      <a:pt x="94" y="72"/>
                      <a:pt x="78" y="72"/>
                      <a:pt x="62" y="71"/>
                    </a:cubicBezTo>
                    <a:moveTo>
                      <a:pt x="1221" y="71"/>
                    </a:moveTo>
                    <a:cubicBezTo>
                      <a:pt x="1104" y="71"/>
                      <a:pt x="957" y="71"/>
                      <a:pt x="803" y="72"/>
                    </a:cubicBezTo>
                    <a:cubicBezTo>
                      <a:pt x="803" y="72"/>
                      <a:pt x="803" y="72"/>
                      <a:pt x="803" y="72"/>
                    </a:cubicBezTo>
                    <a:cubicBezTo>
                      <a:pt x="957" y="71"/>
                      <a:pt x="1104" y="71"/>
                      <a:pt x="1221" y="71"/>
                    </a:cubicBezTo>
                    <a:moveTo>
                      <a:pt x="1221" y="71"/>
                    </a:moveTo>
                    <a:cubicBezTo>
                      <a:pt x="1221" y="71"/>
                      <a:pt x="1221" y="71"/>
                      <a:pt x="1221" y="71"/>
                    </a:cubicBezTo>
                    <a:cubicBezTo>
                      <a:pt x="1221" y="71"/>
                      <a:pt x="1221" y="71"/>
                      <a:pt x="1221" y="71"/>
                    </a:cubicBezTo>
                    <a:cubicBezTo>
                      <a:pt x="1372" y="71"/>
                      <a:pt x="1474" y="71"/>
                      <a:pt x="1474" y="72"/>
                    </a:cubicBezTo>
                    <a:cubicBezTo>
                      <a:pt x="1569" y="74"/>
                      <a:pt x="1665" y="78"/>
                      <a:pt x="1761" y="82"/>
                    </a:cubicBezTo>
                    <a:cubicBezTo>
                      <a:pt x="1797" y="83"/>
                      <a:pt x="1856" y="85"/>
                      <a:pt x="1930" y="89"/>
                    </a:cubicBezTo>
                    <a:cubicBezTo>
                      <a:pt x="1930" y="89"/>
                      <a:pt x="1930" y="89"/>
                      <a:pt x="1930" y="89"/>
                    </a:cubicBezTo>
                    <a:cubicBezTo>
                      <a:pt x="1856" y="85"/>
                      <a:pt x="1797" y="83"/>
                      <a:pt x="1761" y="82"/>
                    </a:cubicBezTo>
                    <a:cubicBezTo>
                      <a:pt x="1665" y="78"/>
                      <a:pt x="1569" y="74"/>
                      <a:pt x="1474" y="72"/>
                    </a:cubicBezTo>
                    <a:cubicBezTo>
                      <a:pt x="1474" y="71"/>
                      <a:pt x="1372" y="71"/>
                      <a:pt x="1221" y="71"/>
                    </a:cubicBezTo>
                    <a:moveTo>
                      <a:pt x="52" y="0"/>
                    </a:moveTo>
                    <a:cubicBezTo>
                      <a:pt x="52" y="0"/>
                      <a:pt x="52" y="53"/>
                      <a:pt x="52" y="120"/>
                    </a:cubicBezTo>
                    <a:cubicBezTo>
                      <a:pt x="52" y="136"/>
                      <a:pt x="52" y="152"/>
                      <a:pt x="52" y="169"/>
                    </a:cubicBezTo>
                    <a:cubicBezTo>
                      <a:pt x="52" y="170"/>
                      <a:pt x="52" y="170"/>
                      <a:pt x="52" y="171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7"/>
                      <a:pt x="52" y="182"/>
                      <a:pt x="52" y="188"/>
                    </a:cubicBezTo>
                    <a:cubicBezTo>
                      <a:pt x="52" y="182"/>
                      <a:pt x="52" y="177"/>
                      <a:pt x="52" y="171"/>
                    </a:cubicBezTo>
                    <a:cubicBezTo>
                      <a:pt x="52" y="171"/>
                      <a:pt x="52" y="171"/>
                      <a:pt x="52" y="171"/>
                    </a:cubicBezTo>
                    <a:cubicBezTo>
                      <a:pt x="52" y="170"/>
                      <a:pt x="52" y="170"/>
                      <a:pt x="52" y="169"/>
                    </a:cubicBezTo>
                    <a:cubicBezTo>
                      <a:pt x="52" y="152"/>
                      <a:pt x="52" y="136"/>
                      <a:pt x="52" y="120"/>
                    </a:cubicBezTo>
                    <a:cubicBezTo>
                      <a:pt x="52" y="53"/>
                      <a:pt x="52" y="0"/>
                      <a:pt x="52" y="0"/>
                    </a:cubicBezTo>
                    <a:cubicBezTo>
                      <a:pt x="52" y="0"/>
                      <a:pt x="52" y="20"/>
                      <a:pt x="52" y="71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61" y="71"/>
                      <a:pt x="61" y="71"/>
                      <a:pt x="62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52" y="20"/>
                      <a:pt x="52" y="0"/>
                      <a:pt x="52" y="0"/>
                    </a:cubicBezTo>
                  </a:path>
                </a:pathLst>
              </a:custGeom>
              <a:solidFill>
                <a:srgbClr val="E1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2"/>
              <p:cNvSpPr>
                <a:spLocks noEditPoints="1"/>
              </p:cNvSpPr>
              <p:nvPr/>
            </p:nvSpPr>
            <p:spPr bwMode="auto">
              <a:xfrm>
                <a:off x="2532" y="3278"/>
                <a:ext cx="2662" cy="457"/>
              </a:xfrm>
              <a:custGeom>
                <a:avLst/>
                <a:gdLst>
                  <a:gd name="T0" fmla="*/ 1 w 1949"/>
                  <a:gd name="T1" fmla="*/ 328 h 335"/>
                  <a:gd name="T2" fmla="*/ 2 w 1949"/>
                  <a:gd name="T3" fmla="*/ 328 h 335"/>
                  <a:gd name="T4" fmla="*/ 178 w 1949"/>
                  <a:gd name="T5" fmla="*/ 332 h 335"/>
                  <a:gd name="T6" fmla="*/ 1442 w 1949"/>
                  <a:gd name="T7" fmla="*/ 335 h 335"/>
                  <a:gd name="T8" fmla="*/ 335 w 1949"/>
                  <a:gd name="T9" fmla="*/ 316 h 335"/>
                  <a:gd name="T10" fmla="*/ 2 w 1949"/>
                  <a:gd name="T11" fmla="*/ 311 h 335"/>
                  <a:gd name="T12" fmla="*/ 1608 w 1949"/>
                  <a:gd name="T13" fmla="*/ 212 h 335"/>
                  <a:gd name="T14" fmla="*/ 1609 w 1949"/>
                  <a:gd name="T15" fmla="*/ 236 h 335"/>
                  <a:gd name="T16" fmla="*/ 1608 w 1949"/>
                  <a:gd name="T17" fmla="*/ 208 h 335"/>
                  <a:gd name="T18" fmla="*/ 1919 w 1949"/>
                  <a:gd name="T19" fmla="*/ 163 h 335"/>
                  <a:gd name="T20" fmla="*/ 1947 w 1949"/>
                  <a:gd name="T21" fmla="*/ 154 h 335"/>
                  <a:gd name="T22" fmla="*/ 1947 w 1949"/>
                  <a:gd name="T23" fmla="*/ 139 h 335"/>
                  <a:gd name="T24" fmla="*/ 1609 w 1949"/>
                  <a:gd name="T25" fmla="*/ 117 h 335"/>
                  <a:gd name="T26" fmla="*/ 1610 w 1949"/>
                  <a:gd name="T27" fmla="*/ 87 h 335"/>
                  <a:gd name="T28" fmla="*/ 1608 w 1949"/>
                  <a:gd name="T29" fmla="*/ 117 h 335"/>
                  <a:gd name="T30" fmla="*/ 1948 w 1949"/>
                  <a:gd name="T31" fmla="*/ 70 h 335"/>
                  <a:gd name="T32" fmla="*/ 1947 w 1949"/>
                  <a:gd name="T33" fmla="*/ 139 h 335"/>
                  <a:gd name="T34" fmla="*/ 1949 w 1949"/>
                  <a:gd name="T35" fmla="*/ 139 h 335"/>
                  <a:gd name="T36" fmla="*/ 1947 w 1949"/>
                  <a:gd name="T37" fmla="*/ 44 h 335"/>
                  <a:gd name="T38" fmla="*/ 1866 w 1949"/>
                  <a:gd name="T39" fmla="*/ 75 h 335"/>
                  <a:gd name="T40" fmla="*/ 1947 w 1949"/>
                  <a:gd name="T41" fmla="*/ 44 h 335"/>
                  <a:gd name="T42" fmla="*/ 361 w 1949"/>
                  <a:gd name="T43" fmla="*/ 101 h 335"/>
                  <a:gd name="T44" fmla="*/ 501 w 1949"/>
                  <a:gd name="T45" fmla="*/ 78 h 335"/>
                  <a:gd name="T46" fmla="*/ 566 w 1949"/>
                  <a:gd name="T47" fmla="*/ 83 h 335"/>
                  <a:gd name="T48" fmla="*/ 11 w 1949"/>
                  <a:gd name="T49" fmla="*/ 82 h 335"/>
                  <a:gd name="T50" fmla="*/ 4 w 1949"/>
                  <a:gd name="T51" fmla="*/ 27 h 335"/>
                  <a:gd name="T52" fmla="*/ 2 w 1949"/>
                  <a:gd name="T53" fmla="*/ 198 h 335"/>
                  <a:gd name="T54" fmla="*/ 1 w 1949"/>
                  <a:gd name="T55" fmla="*/ 328 h 335"/>
                  <a:gd name="T56" fmla="*/ 4 w 1949"/>
                  <a:gd name="T57" fmla="*/ 99 h 335"/>
                  <a:gd name="T58" fmla="*/ 28 w 1949"/>
                  <a:gd name="T59" fmla="*/ 99 h 335"/>
                  <a:gd name="T60" fmla="*/ 360 w 1949"/>
                  <a:gd name="T61" fmla="*/ 128 h 335"/>
                  <a:gd name="T62" fmla="*/ 360 w 1949"/>
                  <a:gd name="T63" fmla="*/ 196 h 335"/>
                  <a:gd name="T64" fmla="*/ 363 w 1949"/>
                  <a:gd name="T65" fmla="*/ 209 h 335"/>
                  <a:gd name="T66" fmla="*/ 598 w 1949"/>
                  <a:gd name="T67" fmla="*/ 210 h 335"/>
                  <a:gd name="T68" fmla="*/ 1594 w 1949"/>
                  <a:gd name="T69" fmla="*/ 252 h 335"/>
                  <a:gd name="T70" fmla="*/ 1608 w 1949"/>
                  <a:gd name="T71" fmla="*/ 256 h 335"/>
                  <a:gd name="T72" fmla="*/ 1599 w 1949"/>
                  <a:gd name="T73" fmla="*/ 233 h 335"/>
                  <a:gd name="T74" fmla="*/ 785 w 1949"/>
                  <a:gd name="T75" fmla="*/ 197 h 335"/>
                  <a:gd name="T76" fmla="*/ 421 w 1949"/>
                  <a:gd name="T77" fmla="*/ 193 h 335"/>
                  <a:gd name="T78" fmla="*/ 361 w 1949"/>
                  <a:gd name="T79" fmla="*/ 191 h 335"/>
                  <a:gd name="T80" fmla="*/ 360 w 1949"/>
                  <a:gd name="T81" fmla="*/ 104 h 335"/>
                  <a:gd name="T82" fmla="*/ 398 w 1949"/>
                  <a:gd name="T83" fmla="*/ 118 h 335"/>
                  <a:gd name="T84" fmla="*/ 1605 w 1949"/>
                  <a:gd name="T85" fmla="*/ 141 h 335"/>
                  <a:gd name="T86" fmla="*/ 1307 w 1949"/>
                  <a:gd name="T87" fmla="*/ 101 h 335"/>
                  <a:gd name="T88" fmla="*/ 1608 w 1949"/>
                  <a:gd name="T89" fmla="*/ 99 h 335"/>
                  <a:gd name="T90" fmla="*/ 1610 w 1949"/>
                  <a:gd name="T91" fmla="*/ 76 h 335"/>
                  <a:gd name="T92" fmla="*/ 1609 w 1949"/>
                  <a:gd name="T93" fmla="*/ 60 h 335"/>
                  <a:gd name="T94" fmla="*/ 1609 w 1949"/>
                  <a:gd name="T95" fmla="*/ 60 h 335"/>
                  <a:gd name="T96" fmla="*/ 876 w 1949"/>
                  <a:gd name="T97" fmla="*/ 84 h 335"/>
                  <a:gd name="T98" fmla="*/ 503 w 1949"/>
                  <a:gd name="T99" fmla="*/ 55 h 335"/>
                  <a:gd name="T100" fmla="*/ 503 w 1949"/>
                  <a:gd name="T101" fmla="*/ 37 h 335"/>
                  <a:gd name="T102" fmla="*/ 549 w 1949"/>
                  <a:gd name="T103" fmla="*/ 37 h 335"/>
                  <a:gd name="T104" fmla="*/ 1343 w 1949"/>
                  <a:gd name="T105" fmla="*/ 18 h 335"/>
                  <a:gd name="T106" fmla="*/ 576 w 1949"/>
                  <a:gd name="T107" fmla="*/ 14 h 335"/>
                  <a:gd name="T108" fmla="*/ 502 w 1949"/>
                  <a:gd name="T109" fmla="*/ 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49" h="335">
                    <a:moveTo>
                      <a:pt x="1" y="328"/>
                    </a:moveTo>
                    <a:cubicBezTo>
                      <a:pt x="1" y="330"/>
                      <a:pt x="1" y="331"/>
                      <a:pt x="1" y="331"/>
                    </a:cubicBezTo>
                    <a:cubicBezTo>
                      <a:pt x="1" y="331"/>
                      <a:pt x="1" y="330"/>
                      <a:pt x="1" y="328"/>
                    </a:cubicBezTo>
                    <a:cubicBezTo>
                      <a:pt x="1" y="328"/>
                      <a:pt x="1" y="328"/>
                      <a:pt x="1" y="328"/>
                    </a:cubicBezTo>
                    <a:cubicBezTo>
                      <a:pt x="1" y="328"/>
                      <a:pt x="1" y="328"/>
                      <a:pt x="1" y="328"/>
                    </a:cubicBezTo>
                    <a:moveTo>
                      <a:pt x="2" y="292"/>
                    </a:moveTo>
                    <a:cubicBezTo>
                      <a:pt x="2" y="292"/>
                      <a:pt x="1" y="302"/>
                      <a:pt x="1" y="311"/>
                    </a:cubicBezTo>
                    <a:cubicBezTo>
                      <a:pt x="1" y="314"/>
                      <a:pt x="1" y="316"/>
                      <a:pt x="1" y="319"/>
                    </a:cubicBezTo>
                    <a:cubicBezTo>
                      <a:pt x="1" y="323"/>
                      <a:pt x="1" y="326"/>
                      <a:pt x="1" y="328"/>
                    </a:cubicBezTo>
                    <a:cubicBezTo>
                      <a:pt x="2" y="328"/>
                      <a:pt x="2" y="328"/>
                      <a:pt x="2" y="328"/>
                    </a:cubicBezTo>
                    <a:cubicBezTo>
                      <a:pt x="5" y="328"/>
                      <a:pt x="5" y="328"/>
                      <a:pt x="5" y="328"/>
                    </a:cubicBezTo>
                    <a:cubicBezTo>
                      <a:pt x="18" y="329"/>
                      <a:pt x="18" y="329"/>
                      <a:pt x="18" y="329"/>
                    </a:cubicBezTo>
                    <a:cubicBezTo>
                      <a:pt x="27" y="329"/>
                      <a:pt x="36" y="330"/>
                      <a:pt x="44" y="330"/>
                    </a:cubicBezTo>
                    <a:cubicBezTo>
                      <a:pt x="61" y="330"/>
                      <a:pt x="77" y="331"/>
                      <a:pt x="93" y="331"/>
                    </a:cubicBezTo>
                    <a:cubicBezTo>
                      <a:pt x="124" y="332"/>
                      <a:pt x="152" y="332"/>
                      <a:pt x="178" y="332"/>
                    </a:cubicBezTo>
                    <a:cubicBezTo>
                      <a:pt x="211" y="332"/>
                      <a:pt x="240" y="333"/>
                      <a:pt x="264" y="333"/>
                    </a:cubicBezTo>
                    <a:cubicBezTo>
                      <a:pt x="277" y="333"/>
                      <a:pt x="289" y="332"/>
                      <a:pt x="299" y="332"/>
                    </a:cubicBezTo>
                    <a:cubicBezTo>
                      <a:pt x="489" y="330"/>
                      <a:pt x="652" y="330"/>
                      <a:pt x="791" y="330"/>
                    </a:cubicBezTo>
                    <a:cubicBezTo>
                      <a:pt x="988" y="330"/>
                      <a:pt x="1136" y="331"/>
                      <a:pt x="1244" y="333"/>
                    </a:cubicBezTo>
                    <a:cubicBezTo>
                      <a:pt x="1342" y="334"/>
                      <a:pt x="1406" y="335"/>
                      <a:pt x="1442" y="335"/>
                    </a:cubicBezTo>
                    <a:cubicBezTo>
                      <a:pt x="1444" y="335"/>
                      <a:pt x="1446" y="335"/>
                      <a:pt x="1447" y="335"/>
                    </a:cubicBezTo>
                    <a:cubicBezTo>
                      <a:pt x="1475" y="335"/>
                      <a:pt x="1484" y="334"/>
                      <a:pt x="1477" y="334"/>
                    </a:cubicBezTo>
                    <a:cubicBezTo>
                      <a:pt x="1230" y="318"/>
                      <a:pt x="982" y="314"/>
                      <a:pt x="730" y="314"/>
                    </a:cubicBezTo>
                    <a:cubicBezTo>
                      <a:pt x="605" y="314"/>
                      <a:pt x="480" y="315"/>
                      <a:pt x="353" y="316"/>
                    </a:cubicBezTo>
                    <a:cubicBezTo>
                      <a:pt x="348" y="316"/>
                      <a:pt x="342" y="316"/>
                      <a:pt x="335" y="316"/>
                    </a:cubicBezTo>
                    <a:cubicBezTo>
                      <a:pt x="322" y="316"/>
                      <a:pt x="308" y="316"/>
                      <a:pt x="292" y="316"/>
                    </a:cubicBezTo>
                    <a:cubicBezTo>
                      <a:pt x="277" y="316"/>
                      <a:pt x="260" y="316"/>
                      <a:pt x="243" y="316"/>
                    </a:cubicBezTo>
                    <a:cubicBezTo>
                      <a:pt x="177" y="316"/>
                      <a:pt x="97" y="315"/>
                      <a:pt x="5" y="311"/>
                    </a:cubicBezTo>
                    <a:cubicBezTo>
                      <a:pt x="3" y="311"/>
                      <a:pt x="3" y="311"/>
                      <a:pt x="3" y="311"/>
                    </a:cubicBezTo>
                    <a:cubicBezTo>
                      <a:pt x="2" y="311"/>
                      <a:pt x="2" y="311"/>
                      <a:pt x="2" y="311"/>
                    </a:cubicBezTo>
                    <a:cubicBezTo>
                      <a:pt x="1" y="311"/>
                      <a:pt x="1" y="311"/>
                      <a:pt x="1" y="311"/>
                    </a:cubicBezTo>
                    <a:cubicBezTo>
                      <a:pt x="2" y="297"/>
                      <a:pt x="2" y="292"/>
                      <a:pt x="2" y="292"/>
                    </a:cubicBezTo>
                    <a:moveTo>
                      <a:pt x="1608" y="208"/>
                    </a:moveTo>
                    <a:cubicBezTo>
                      <a:pt x="1608" y="209"/>
                      <a:pt x="1608" y="210"/>
                      <a:pt x="1608" y="212"/>
                    </a:cubicBezTo>
                    <a:cubicBezTo>
                      <a:pt x="1608" y="212"/>
                      <a:pt x="1608" y="212"/>
                      <a:pt x="1608" y="212"/>
                    </a:cubicBezTo>
                    <a:cubicBezTo>
                      <a:pt x="1608" y="220"/>
                      <a:pt x="1608" y="228"/>
                      <a:pt x="1608" y="234"/>
                    </a:cubicBezTo>
                    <a:cubicBezTo>
                      <a:pt x="1608" y="234"/>
                      <a:pt x="1608" y="234"/>
                      <a:pt x="1608" y="234"/>
                    </a:cubicBezTo>
                    <a:cubicBezTo>
                      <a:pt x="1609" y="234"/>
                      <a:pt x="1609" y="234"/>
                      <a:pt x="1609" y="234"/>
                    </a:cubicBezTo>
                    <a:cubicBezTo>
                      <a:pt x="1609" y="234"/>
                      <a:pt x="1609" y="234"/>
                      <a:pt x="1609" y="234"/>
                    </a:cubicBezTo>
                    <a:cubicBezTo>
                      <a:pt x="1609" y="236"/>
                      <a:pt x="1609" y="236"/>
                      <a:pt x="1609" y="236"/>
                    </a:cubicBezTo>
                    <a:cubicBezTo>
                      <a:pt x="1609" y="236"/>
                      <a:pt x="1609" y="234"/>
                      <a:pt x="1609" y="230"/>
                    </a:cubicBezTo>
                    <a:cubicBezTo>
                      <a:pt x="1609" y="226"/>
                      <a:pt x="1609" y="219"/>
                      <a:pt x="1609" y="212"/>
                    </a:cubicBezTo>
                    <a:cubicBezTo>
                      <a:pt x="1609" y="212"/>
                      <a:pt x="1609" y="212"/>
                      <a:pt x="1609" y="212"/>
                    </a:cubicBezTo>
                    <a:cubicBezTo>
                      <a:pt x="1609" y="211"/>
                      <a:pt x="1609" y="210"/>
                      <a:pt x="1609" y="209"/>
                    </a:cubicBezTo>
                    <a:cubicBezTo>
                      <a:pt x="1609" y="208"/>
                      <a:pt x="1608" y="208"/>
                      <a:pt x="1608" y="208"/>
                    </a:cubicBezTo>
                    <a:moveTo>
                      <a:pt x="1843" y="131"/>
                    </a:moveTo>
                    <a:cubicBezTo>
                      <a:pt x="1843" y="131"/>
                      <a:pt x="1843" y="132"/>
                      <a:pt x="1843" y="132"/>
                    </a:cubicBezTo>
                    <a:cubicBezTo>
                      <a:pt x="1840" y="139"/>
                      <a:pt x="1837" y="148"/>
                      <a:pt x="1834" y="156"/>
                    </a:cubicBezTo>
                    <a:cubicBezTo>
                      <a:pt x="1842" y="156"/>
                      <a:pt x="1850" y="157"/>
                      <a:pt x="1858" y="158"/>
                    </a:cubicBezTo>
                    <a:cubicBezTo>
                      <a:pt x="1919" y="163"/>
                      <a:pt x="1919" y="163"/>
                      <a:pt x="1919" y="163"/>
                    </a:cubicBezTo>
                    <a:cubicBezTo>
                      <a:pt x="1934" y="164"/>
                      <a:pt x="1934" y="164"/>
                      <a:pt x="1934" y="164"/>
                    </a:cubicBezTo>
                    <a:cubicBezTo>
                      <a:pt x="1942" y="165"/>
                      <a:pt x="1942" y="165"/>
                      <a:pt x="1942" y="165"/>
                    </a:cubicBezTo>
                    <a:cubicBezTo>
                      <a:pt x="1946" y="165"/>
                      <a:pt x="1946" y="165"/>
                      <a:pt x="1946" y="165"/>
                    </a:cubicBezTo>
                    <a:cubicBezTo>
                      <a:pt x="1946" y="165"/>
                      <a:pt x="1946" y="165"/>
                      <a:pt x="1946" y="165"/>
                    </a:cubicBezTo>
                    <a:cubicBezTo>
                      <a:pt x="1946" y="157"/>
                      <a:pt x="1947" y="154"/>
                      <a:pt x="1947" y="154"/>
                    </a:cubicBezTo>
                    <a:cubicBezTo>
                      <a:pt x="1947" y="154"/>
                      <a:pt x="1947" y="160"/>
                      <a:pt x="1947" y="165"/>
                    </a:cubicBezTo>
                    <a:cubicBezTo>
                      <a:pt x="1947" y="171"/>
                      <a:pt x="1947" y="176"/>
                      <a:pt x="1947" y="176"/>
                    </a:cubicBezTo>
                    <a:cubicBezTo>
                      <a:pt x="1947" y="176"/>
                      <a:pt x="1947" y="170"/>
                      <a:pt x="1947" y="151"/>
                    </a:cubicBezTo>
                    <a:cubicBezTo>
                      <a:pt x="1947" y="150"/>
                      <a:pt x="1947" y="150"/>
                      <a:pt x="1947" y="149"/>
                    </a:cubicBezTo>
                    <a:cubicBezTo>
                      <a:pt x="1947" y="146"/>
                      <a:pt x="1947" y="142"/>
                      <a:pt x="1947" y="139"/>
                    </a:cubicBezTo>
                    <a:cubicBezTo>
                      <a:pt x="1936" y="138"/>
                      <a:pt x="1936" y="138"/>
                      <a:pt x="1936" y="138"/>
                    </a:cubicBezTo>
                    <a:cubicBezTo>
                      <a:pt x="1915" y="136"/>
                      <a:pt x="1915" y="136"/>
                      <a:pt x="1915" y="136"/>
                    </a:cubicBezTo>
                    <a:cubicBezTo>
                      <a:pt x="1872" y="133"/>
                      <a:pt x="1872" y="133"/>
                      <a:pt x="1872" y="133"/>
                    </a:cubicBezTo>
                    <a:cubicBezTo>
                      <a:pt x="1862" y="132"/>
                      <a:pt x="1853" y="132"/>
                      <a:pt x="1843" y="131"/>
                    </a:cubicBezTo>
                    <a:moveTo>
                      <a:pt x="1609" y="117"/>
                    </a:moveTo>
                    <a:cubicBezTo>
                      <a:pt x="1609" y="119"/>
                      <a:pt x="1609" y="122"/>
                      <a:pt x="1609" y="125"/>
                    </a:cubicBezTo>
                    <a:cubicBezTo>
                      <a:pt x="1609" y="127"/>
                      <a:pt x="1609" y="129"/>
                      <a:pt x="1609" y="131"/>
                    </a:cubicBezTo>
                    <a:cubicBezTo>
                      <a:pt x="1611" y="126"/>
                      <a:pt x="1613" y="122"/>
                      <a:pt x="1615" y="117"/>
                    </a:cubicBezTo>
                    <a:cubicBezTo>
                      <a:pt x="1613" y="117"/>
                      <a:pt x="1611" y="117"/>
                      <a:pt x="1609" y="117"/>
                    </a:cubicBezTo>
                    <a:moveTo>
                      <a:pt x="1610" y="87"/>
                    </a:moveTo>
                    <a:cubicBezTo>
                      <a:pt x="1610" y="87"/>
                      <a:pt x="1610" y="87"/>
                      <a:pt x="1610" y="87"/>
                    </a:cubicBezTo>
                    <a:cubicBezTo>
                      <a:pt x="1610" y="91"/>
                      <a:pt x="1609" y="94"/>
                      <a:pt x="1609" y="99"/>
                    </a:cubicBezTo>
                    <a:cubicBezTo>
                      <a:pt x="1609" y="99"/>
                      <a:pt x="1609" y="99"/>
                      <a:pt x="1609" y="99"/>
                    </a:cubicBezTo>
                    <a:cubicBezTo>
                      <a:pt x="1608" y="99"/>
                      <a:pt x="1608" y="99"/>
                      <a:pt x="1608" y="99"/>
                    </a:cubicBezTo>
                    <a:cubicBezTo>
                      <a:pt x="1608" y="104"/>
                      <a:pt x="1608" y="111"/>
                      <a:pt x="1608" y="117"/>
                    </a:cubicBezTo>
                    <a:cubicBezTo>
                      <a:pt x="1609" y="117"/>
                      <a:pt x="1609" y="117"/>
                      <a:pt x="1609" y="117"/>
                    </a:cubicBezTo>
                    <a:cubicBezTo>
                      <a:pt x="1610" y="106"/>
                      <a:pt x="1610" y="96"/>
                      <a:pt x="1610" y="87"/>
                    </a:cubicBezTo>
                    <a:moveTo>
                      <a:pt x="1949" y="70"/>
                    </a:moveTo>
                    <a:cubicBezTo>
                      <a:pt x="1948" y="70"/>
                      <a:pt x="1948" y="70"/>
                      <a:pt x="1948" y="70"/>
                    </a:cubicBezTo>
                    <a:cubicBezTo>
                      <a:pt x="1948" y="70"/>
                      <a:pt x="1948" y="70"/>
                      <a:pt x="1948" y="70"/>
                    </a:cubicBezTo>
                    <a:cubicBezTo>
                      <a:pt x="1947" y="70"/>
                      <a:pt x="1947" y="70"/>
                      <a:pt x="1947" y="70"/>
                    </a:cubicBezTo>
                    <a:cubicBezTo>
                      <a:pt x="1947" y="75"/>
                      <a:pt x="1947" y="80"/>
                      <a:pt x="1947" y="84"/>
                    </a:cubicBezTo>
                    <a:cubicBezTo>
                      <a:pt x="1947" y="100"/>
                      <a:pt x="1947" y="113"/>
                      <a:pt x="1947" y="125"/>
                    </a:cubicBezTo>
                    <a:cubicBezTo>
                      <a:pt x="1947" y="130"/>
                      <a:pt x="1947" y="135"/>
                      <a:pt x="1947" y="139"/>
                    </a:cubicBezTo>
                    <a:cubicBezTo>
                      <a:pt x="1947" y="139"/>
                      <a:pt x="1947" y="139"/>
                      <a:pt x="1947" y="139"/>
                    </a:cubicBezTo>
                    <a:cubicBezTo>
                      <a:pt x="1948" y="139"/>
                      <a:pt x="1948" y="139"/>
                      <a:pt x="1948" y="139"/>
                    </a:cubicBezTo>
                    <a:cubicBezTo>
                      <a:pt x="1948" y="139"/>
                      <a:pt x="1948" y="139"/>
                      <a:pt x="1948" y="139"/>
                    </a:cubicBezTo>
                    <a:cubicBezTo>
                      <a:pt x="1949" y="139"/>
                      <a:pt x="1949" y="139"/>
                      <a:pt x="1949" y="139"/>
                    </a:cubicBezTo>
                    <a:cubicBezTo>
                      <a:pt x="1949" y="134"/>
                      <a:pt x="1949" y="133"/>
                      <a:pt x="1949" y="133"/>
                    </a:cubicBezTo>
                    <a:cubicBezTo>
                      <a:pt x="1949" y="133"/>
                      <a:pt x="1949" y="136"/>
                      <a:pt x="1949" y="139"/>
                    </a:cubicBezTo>
                    <a:cubicBezTo>
                      <a:pt x="1949" y="142"/>
                      <a:pt x="1949" y="146"/>
                      <a:pt x="1949" y="146"/>
                    </a:cubicBezTo>
                    <a:cubicBezTo>
                      <a:pt x="1949" y="146"/>
                      <a:pt x="1949" y="141"/>
                      <a:pt x="1949" y="125"/>
                    </a:cubicBezTo>
                    <a:cubicBezTo>
                      <a:pt x="1949" y="115"/>
                      <a:pt x="1949" y="102"/>
                      <a:pt x="1949" y="84"/>
                    </a:cubicBezTo>
                    <a:cubicBezTo>
                      <a:pt x="1949" y="80"/>
                      <a:pt x="1949" y="75"/>
                      <a:pt x="1949" y="70"/>
                    </a:cubicBezTo>
                    <a:moveTo>
                      <a:pt x="1947" y="44"/>
                    </a:moveTo>
                    <a:cubicBezTo>
                      <a:pt x="1946" y="44"/>
                      <a:pt x="1946" y="44"/>
                      <a:pt x="1946" y="44"/>
                    </a:cubicBezTo>
                    <a:cubicBezTo>
                      <a:pt x="1944" y="44"/>
                      <a:pt x="1944" y="44"/>
                      <a:pt x="1944" y="44"/>
                    </a:cubicBezTo>
                    <a:cubicBezTo>
                      <a:pt x="1914" y="46"/>
                      <a:pt x="1914" y="46"/>
                      <a:pt x="1914" y="46"/>
                    </a:cubicBezTo>
                    <a:cubicBezTo>
                      <a:pt x="1901" y="47"/>
                      <a:pt x="1889" y="47"/>
                      <a:pt x="1876" y="48"/>
                    </a:cubicBezTo>
                    <a:cubicBezTo>
                      <a:pt x="1873" y="57"/>
                      <a:pt x="1869" y="66"/>
                      <a:pt x="1866" y="75"/>
                    </a:cubicBezTo>
                    <a:cubicBezTo>
                      <a:pt x="1891" y="74"/>
                      <a:pt x="1915" y="72"/>
                      <a:pt x="1940" y="70"/>
                    </a:cubicBezTo>
                    <a:cubicBezTo>
                      <a:pt x="1946" y="70"/>
                      <a:pt x="1946" y="70"/>
                      <a:pt x="1946" y="70"/>
                    </a:cubicBezTo>
                    <a:cubicBezTo>
                      <a:pt x="1947" y="70"/>
                      <a:pt x="1947" y="70"/>
                      <a:pt x="1947" y="70"/>
                    </a:cubicBezTo>
                    <a:cubicBezTo>
                      <a:pt x="1947" y="67"/>
                      <a:pt x="1947" y="63"/>
                      <a:pt x="1947" y="60"/>
                    </a:cubicBezTo>
                    <a:cubicBezTo>
                      <a:pt x="1947" y="55"/>
                      <a:pt x="1947" y="49"/>
                      <a:pt x="1947" y="44"/>
                    </a:cubicBezTo>
                    <a:moveTo>
                      <a:pt x="360" y="101"/>
                    </a:moveTo>
                    <a:cubicBezTo>
                      <a:pt x="360" y="101"/>
                      <a:pt x="360" y="100"/>
                      <a:pt x="360" y="100"/>
                    </a:cubicBezTo>
                    <a:cubicBezTo>
                      <a:pt x="367" y="100"/>
                      <a:pt x="373" y="100"/>
                      <a:pt x="380" y="100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1" y="101"/>
                      <a:pt x="361" y="101"/>
                      <a:pt x="361" y="101"/>
                    </a:cubicBezTo>
                    <a:cubicBezTo>
                      <a:pt x="360" y="101"/>
                      <a:pt x="360" y="101"/>
                      <a:pt x="360" y="101"/>
                    </a:cubicBezTo>
                    <a:moveTo>
                      <a:pt x="502" y="0"/>
                    </a:moveTo>
                    <a:cubicBezTo>
                      <a:pt x="502" y="0"/>
                      <a:pt x="502" y="20"/>
                      <a:pt x="502" y="39"/>
                    </a:cubicBezTo>
                    <a:cubicBezTo>
                      <a:pt x="501" y="59"/>
                      <a:pt x="501" y="79"/>
                      <a:pt x="501" y="79"/>
                    </a:cubicBezTo>
                    <a:cubicBezTo>
                      <a:pt x="501" y="79"/>
                      <a:pt x="501" y="78"/>
                      <a:pt x="501" y="78"/>
                    </a:cubicBezTo>
                    <a:cubicBezTo>
                      <a:pt x="502" y="78"/>
                      <a:pt x="502" y="78"/>
                      <a:pt x="502" y="78"/>
                    </a:cubicBezTo>
                    <a:cubicBezTo>
                      <a:pt x="504" y="78"/>
                      <a:pt x="504" y="78"/>
                      <a:pt x="504" y="78"/>
                    </a:cubicBezTo>
                    <a:cubicBezTo>
                      <a:pt x="507" y="78"/>
                      <a:pt x="507" y="78"/>
                      <a:pt x="507" y="78"/>
                    </a:cubicBezTo>
                    <a:cubicBezTo>
                      <a:pt x="521" y="79"/>
                      <a:pt x="521" y="79"/>
                      <a:pt x="521" y="79"/>
                    </a:cubicBezTo>
                    <a:cubicBezTo>
                      <a:pt x="566" y="83"/>
                      <a:pt x="566" y="83"/>
                      <a:pt x="566" y="83"/>
                    </a:cubicBezTo>
                    <a:cubicBezTo>
                      <a:pt x="536" y="83"/>
                      <a:pt x="505" y="83"/>
                      <a:pt x="475" y="83"/>
                    </a:cubicBezTo>
                    <a:cubicBezTo>
                      <a:pt x="436" y="83"/>
                      <a:pt x="398" y="83"/>
                      <a:pt x="360" y="82"/>
                    </a:cubicBezTo>
                    <a:cubicBezTo>
                      <a:pt x="360" y="79"/>
                      <a:pt x="360" y="77"/>
                      <a:pt x="360" y="77"/>
                    </a:cubicBezTo>
                    <a:cubicBezTo>
                      <a:pt x="360" y="77"/>
                      <a:pt x="360" y="79"/>
                      <a:pt x="360" y="82"/>
                    </a:cubicBezTo>
                    <a:cubicBezTo>
                      <a:pt x="235" y="82"/>
                      <a:pt x="115" y="82"/>
                      <a:pt x="11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4" y="43"/>
                      <a:pt x="4" y="27"/>
                      <a:pt x="4" y="27"/>
                    </a:cubicBezTo>
                    <a:cubicBezTo>
                      <a:pt x="4" y="27"/>
                      <a:pt x="3" y="76"/>
                      <a:pt x="3" y="135"/>
                    </a:cubicBezTo>
                    <a:cubicBezTo>
                      <a:pt x="3" y="145"/>
                      <a:pt x="2" y="154"/>
                      <a:pt x="2" y="164"/>
                    </a:cubicBezTo>
                    <a:cubicBezTo>
                      <a:pt x="2" y="169"/>
                      <a:pt x="2" y="174"/>
                      <a:pt x="2" y="179"/>
                    </a:cubicBezTo>
                    <a:cubicBezTo>
                      <a:pt x="2" y="186"/>
                      <a:pt x="2" y="192"/>
                      <a:pt x="2" y="198"/>
                    </a:cubicBezTo>
                    <a:cubicBezTo>
                      <a:pt x="2" y="198"/>
                      <a:pt x="2" y="198"/>
                      <a:pt x="2" y="198"/>
                    </a:cubicBezTo>
                    <a:cubicBezTo>
                      <a:pt x="2" y="208"/>
                      <a:pt x="2" y="219"/>
                      <a:pt x="2" y="229"/>
                    </a:cubicBezTo>
                    <a:cubicBezTo>
                      <a:pt x="1" y="285"/>
                      <a:pt x="0" y="332"/>
                      <a:pt x="0" y="332"/>
                    </a:cubicBezTo>
                    <a:cubicBezTo>
                      <a:pt x="1" y="332"/>
                      <a:pt x="1" y="331"/>
                      <a:pt x="1" y="328"/>
                    </a:cubicBezTo>
                    <a:cubicBezTo>
                      <a:pt x="1" y="328"/>
                      <a:pt x="1" y="328"/>
                      <a:pt x="1" y="328"/>
                    </a:cubicBezTo>
                    <a:cubicBezTo>
                      <a:pt x="1" y="328"/>
                      <a:pt x="1" y="328"/>
                      <a:pt x="1" y="328"/>
                    </a:cubicBezTo>
                    <a:cubicBezTo>
                      <a:pt x="1" y="328"/>
                      <a:pt x="1" y="328"/>
                      <a:pt x="1" y="328"/>
                    </a:cubicBezTo>
                    <a:cubicBezTo>
                      <a:pt x="1" y="324"/>
                      <a:pt x="1" y="315"/>
                      <a:pt x="1" y="299"/>
                    </a:cubicBezTo>
                    <a:cubicBezTo>
                      <a:pt x="1" y="278"/>
                      <a:pt x="2" y="246"/>
                      <a:pt x="2" y="198"/>
                    </a:cubicBezTo>
                    <a:cubicBezTo>
                      <a:pt x="2" y="198"/>
                      <a:pt x="2" y="198"/>
                      <a:pt x="2" y="198"/>
                    </a:cubicBezTo>
                    <a:cubicBezTo>
                      <a:pt x="3" y="170"/>
                      <a:pt x="3" y="137"/>
                      <a:pt x="4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28" y="99"/>
                      <a:pt x="28" y="99"/>
                      <a:pt x="28" y="99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76" y="99"/>
                      <a:pt x="96" y="99"/>
                      <a:pt x="116" y="99"/>
                    </a:cubicBezTo>
                    <a:cubicBezTo>
                      <a:pt x="155" y="99"/>
                      <a:pt x="196" y="99"/>
                      <a:pt x="238" y="99"/>
                    </a:cubicBezTo>
                    <a:cubicBezTo>
                      <a:pt x="278" y="100"/>
                      <a:pt x="319" y="100"/>
                      <a:pt x="360" y="100"/>
                    </a:cubicBezTo>
                    <a:cubicBezTo>
                      <a:pt x="360" y="108"/>
                      <a:pt x="360" y="118"/>
                      <a:pt x="360" y="128"/>
                    </a:cubicBezTo>
                    <a:cubicBezTo>
                      <a:pt x="360" y="132"/>
                      <a:pt x="360" y="136"/>
                      <a:pt x="360" y="139"/>
                    </a:cubicBezTo>
                    <a:cubicBezTo>
                      <a:pt x="360" y="141"/>
                      <a:pt x="360" y="143"/>
                      <a:pt x="360" y="144"/>
                    </a:cubicBezTo>
                    <a:cubicBezTo>
                      <a:pt x="360" y="155"/>
                      <a:pt x="360" y="165"/>
                      <a:pt x="360" y="174"/>
                    </a:cubicBezTo>
                    <a:cubicBezTo>
                      <a:pt x="360" y="183"/>
                      <a:pt x="360" y="190"/>
                      <a:pt x="360" y="196"/>
                    </a:cubicBezTo>
                    <a:cubicBezTo>
                      <a:pt x="360" y="196"/>
                      <a:pt x="360" y="196"/>
                      <a:pt x="360" y="196"/>
                    </a:cubicBezTo>
                    <a:cubicBezTo>
                      <a:pt x="360" y="205"/>
                      <a:pt x="360" y="211"/>
                      <a:pt x="360" y="211"/>
                    </a:cubicBezTo>
                    <a:cubicBezTo>
                      <a:pt x="360" y="211"/>
                      <a:pt x="360" y="210"/>
                      <a:pt x="360" y="209"/>
                    </a:cubicBezTo>
                    <a:cubicBezTo>
                      <a:pt x="360" y="209"/>
                      <a:pt x="360" y="209"/>
                      <a:pt x="360" y="209"/>
                    </a:cubicBezTo>
                    <a:cubicBezTo>
                      <a:pt x="361" y="209"/>
                      <a:pt x="361" y="209"/>
                      <a:pt x="361" y="209"/>
                    </a:cubicBezTo>
                    <a:cubicBezTo>
                      <a:pt x="363" y="209"/>
                      <a:pt x="363" y="209"/>
                      <a:pt x="363" y="209"/>
                    </a:cubicBezTo>
                    <a:cubicBezTo>
                      <a:pt x="366" y="209"/>
                      <a:pt x="366" y="209"/>
                      <a:pt x="366" y="209"/>
                    </a:cubicBezTo>
                    <a:cubicBezTo>
                      <a:pt x="394" y="209"/>
                      <a:pt x="394" y="209"/>
                      <a:pt x="394" y="209"/>
                    </a:cubicBezTo>
                    <a:cubicBezTo>
                      <a:pt x="412" y="209"/>
                      <a:pt x="431" y="209"/>
                      <a:pt x="449" y="209"/>
                    </a:cubicBezTo>
                    <a:cubicBezTo>
                      <a:pt x="457" y="208"/>
                      <a:pt x="467" y="208"/>
                      <a:pt x="478" y="208"/>
                    </a:cubicBezTo>
                    <a:cubicBezTo>
                      <a:pt x="514" y="208"/>
                      <a:pt x="561" y="209"/>
                      <a:pt x="598" y="210"/>
                    </a:cubicBezTo>
                    <a:cubicBezTo>
                      <a:pt x="618" y="211"/>
                      <a:pt x="638" y="212"/>
                      <a:pt x="659" y="212"/>
                    </a:cubicBezTo>
                    <a:cubicBezTo>
                      <a:pt x="865" y="219"/>
                      <a:pt x="1066" y="222"/>
                      <a:pt x="1266" y="231"/>
                    </a:cubicBezTo>
                    <a:cubicBezTo>
                      <a:pt x="1301" y="232"/>
                      <a:pt x="1336" y="234"/>
                      <a:pt x="1371" y="236"/>
                    </a:cubicBezTo>
                    <a:cubicBezTo>
                      <a:pt x="1418" y="238"/>
                      <a:pt x="1465" y="241"/>
                      <a:pt x="1511" y="245"/>
                    </a:cubicBezTo>
                    <a:cubicBezTo>
                      <a:pt x="1539" y="247"/>
                      <a:pt x="1566" y="249"/>
                      <a:pt x="1594" y="252"/>
                    </a:cubicBezTo>
                    <a:cubicBezTo>
                      <a:pt x="1604" y="253"/>
                      <a:pt x="1604" y="253"/>
                      <a:pt x="1604" y="253"/>
                    </a:cubicBezTo>
                    <a:cubicBezTo>
                      <a:pt x="1607" y="253"/>
                      <a:pt x="1607" y="253"/>
                      <a:pt x="1607" y="253"/>
                    </a:cubicBezTo>
                    <a:cubicBezTo>
                      <a:pt x="1607" y="253"/>
                      <a:pt x="1607" y="253"/>
                      <a:pt x="1607" y="253"/>
                    </a:cubicBezTo>
                    <a:cubicBezTo>
                      <a:pt x="1608" y="253"/>
                      <a:pt x="1608" y="253"/>
                      <a:pt x="1608" y="253"/>
                    </a:cubicBezTo>
                    <a:cubicBezTo>
                      <a:pt x="1608" y="255"/>
                      <a:pt x="1608" y="256"/>
                      <a:pt x="1608" y="256"/>
                    </a:cubicBezTo>
                    <a:cubicBezTo>
                      <a:pt x="1608" y="256"/>
                      <a:pt x="1608" y="252"/>
                      <a:pt x="1608" y="245"/>
                    </a:cubicBezTo>
                    <a:cubicBezTo>
                      <a:pt x="1608" y="245"/>
                      <a:pt x="1608" y="245"/>
                      <a:pt x="1608" y="245"/>
                    </a:cubicBezTo>
                    <a:cubicBezTo>
                      <a:pt x="1608" y="242"/>
                      <a:pt x="1608" y="238"/>
                      <a:pt x="1608" y="234"/>
                    </a:cubicBezTo>
                    <a:cubicBezTo>
                      <a:pt x="1605" y="234"/>
                      <a:pt x="1605" y="234"/>
                      <a:pt x="1605" y="234"/>
                    </a:cubicBezTo>
                    <a:cubicBezTo>
                      <a:pt x="1599" y="233"/>
                      <a:pt x="1599" y="233"/>
                      <a:pt x="1599" y="233"/>
                    </a:cubicBezTo>
                    <a:cubicBezTo>
                      <a:pt x="1572" y="231"/>
                      <a:pt x="1572" y="231"/>
                      <a:pt x="1572" y="231"/>
                    </a:cubicBezTo>
                    <a:cubicBezTo>
                      <a:pt x="1537" y="227"/>
                      <a:pt x="1502" y="224"/>
                      <a:pt x="1467" y="222"/>
                    </a:cubicBezTo>
                    <a:cubicBezTo>
                      <a:pt x="1329" y="211"/>
                      <a:pt x="1197" y="204"/>
                      <a:pt x="1065" y="198"/>
                    </a:cubicBezTo>
                    <a:cubicBezTo>
                      <a:pt x="1026" y="196"/>
                      <a:pt x="981" y="196"/>
                      <a:pt x="932" y="196"/>
                    </a:cubicBezTo>
                    <a:cubicBezTo>
                      <a:pt x="886" y="196"/>
                      <a:pt x="836" y="196"/>
                      <a:pt x="785" y="197"/>
                    </a:cubicBezTo>
                    <a:cubicBezTo>
                      <a:pt x="733" y="197"/>
                      <a:pt x="679" y="198"/>
                      <a:pt x="626" y="198"/>
                    </a:cubicBezTo>
                    <a:cubicBezTo>
                      <a:pt x="593" y="198"/>
                      <a:pt x="561" y="197"/>
                      <a:pt x="529" y="197"/>
                    </a:cubicBezTo>
                    <a:cubicBezTo>
                      <a:pt x="512" y="196"/>
                      <a:pt x="496" y="196"/>
                      <a:pt x="481" y="195"/>
                    </a:cubicBezTo>
                    <a:cubicBezTo>
                      <a:pt x="481" y="195"/>
                      <a:pt x="481" y="195"/>
                      <a:pt x="481" y="195"/>
                    </a:cubicBezTo>
                    <a:cubicBezTo>
                      <a:pt x="460" y="195"/>
                      <a:pt x="440" y="194"/>
                      <a:pt x="421" y="193"/>
                    </a:cubicBezTo>
                    <a:cubicBezTo>
                      <a:pt x="404" y="192"/>
                      <a:pt x="388" y="192"/>
                      <a:pt x="371" y="191"/>
                    </a:cubicBezTo>
                    <a:cubicBezTo>
                      <a:pt x="365" y="191"/>
                      <a:pt x="365" y="191"/>
                      <a:pt x="365" y="191"/>
                    </a:cubicBezTo>
                    <a:cubicBezTo>
                      <a:pt x="362" y="191"/>
                      <a:pt x="362" y="191"/>
                      <a:pt x="362" y="191"/>
                    </a:cubicBezTo>
                    <a:cubicBezTo>
                      <a:pt x="361" y="191"/>
                      <a:pt x="361" y="191"/>
                      <a:pt x="361" y="191"/>
                    </a:cubicBezTo>
                    <a:cubicBezTo>
                      <a:pt x="361" y="191"/>
                      <a:pt x="361" y="191"/>
                      <a:pt x="361" y="191"/>
                    </a:cubicBezTo>
                    <a:cubicBezTo>
                      <a:pt x="361" y="191"/>
                      <a:pt x="361" y="191"/>
                      <a:pt x="361" y="191"/>
                    </a:cubicBezTo>
                    <a:cubicBezTo>
                      <a:pt x="361" y="191"/>
                      <a:pt x="361" y="191"/>
                      <a:pt x="361" y="191"/>
                    </a:cubicBezTo>
                    <a:cubicBezTo>
                      <a:pt x="361" y="192"/>
                      <a:pt x="361" y="192"/>
                      <a:pt x="361" y="192"/>
                    </a:cubicBezTo>
                    <a:cubicBezTo>
                      <a:pt x="361" y="192"/>
                      <a:pt x="361" y="170"/>
                      <a:pt x="361" y="148"/>
                    </a:cubicBezTo>
                    <a:cubicBezTo>
                      <a:pt x="360" y="126"/>
                      <a:pt x="360" y="104"/>
                      <a:pt x="360" y="104"/>
                    </a:cubicBezTo>
                    <a:cubicBezTo>
                      <a:pt x="360" y="104"/>
                      <a:pt x="360" y="108"/>
                      <a:pt x="360" y="120"/>
                    </a:cubicBezTo>
                    <a:cubicBezTo>
                      <a:pt x="360" y="120"/>
                      <a:pt x="360" y="120"/>
                      <a:pt x="360" y="120"/>
                    </a:cubicBezTo>
                    <a:cubicBezTo>
                      <a:pt x="362" y="119"/>
                      <a:pt x="362" y="119"/>
                      <a:pt x="362" y="119"/>
                    </a:cubicBezTo>
                    <a:cubicBezTo>
                      <a:pt x="374" y="119"/>
                      <a:pt x="374" y="119"/>
                      <a:pt x="374" y="119"/>
                    </a:cubicBezTo>
                    <a:cubicBezTo>
                      <a:pt x="398" y="118"/>
                      <a:pt x="398" y="118"/>
                      <a:pt x="398" y="118"/>
                    </a:cubicBezTo>
                    <a:cubicBezTo>
                      <a:pt x="560" y="112"/>
                      <a:pt x="761" y="112"/>
                      <a:pt x="929" y="108"/>
                    </a:cubicBezTo>
                    <a:cubicBezTo>
                      <a:pt x="1010" y="112"/>
                      <a:pt x="1092" y="116"/>
                      <a:pt x="1175" y="120"/>
                    </a:cubicBezTo>
                    <a:cubicBezTo>
                      <a:pt x="1184" y="120"/>
                      <a:pt x="1193" y="121"/>
                      <a:pt x="1202" y="121"/>
                    </a:cubicBezTo>
                    <a:cubicBezTo>
                      <a:pt x="1260" y="124"/>
                      <a:pt x="1319" y="126"/>
                      <a:pt x="1378" y="129"/>
                    </a:cubicBezTo>
                    <a:cubicBezTo>
                      <a:pt x="1453" y="133"/>
                      <a:pt x="1529" y="136"/>
                      <a:pt x="1605" y="141"/>
                    </a:cubicBezTo>
                    <a:cubicBezTo>
                      <a:pt x="1606" y="138"/>
                      <a:pt x="1607" y="136"/>
                      <a:pt x="1608" y="133"/>
                    </a:cubicBezTo>
                    <a:cubicBezTo>
                      <a:pt x="1608" y="128"/>
                      <a:pt x="1608" y="122"/>
                      <a:pt x="1608" y="117"/>
                    </a:cubicBezTo>
                    <a:cubicBezTo>
                      <a:pt x="1552" y="114"/>
                      <a:pt x="1496" y="111"/>
                      <a:pt x="1439" y="109"/>
                    </a:cubicBezTo>
                    <a:cubicBezTo>
                      <a:pt x="1365" y="106"/>
                      <a:pt x="1297" y="104"/>
                      <a:pt x="1229" y="101"/>
                    </a:cubicBezTo>
                    <a:cubicBezTo>
                      <a:pt x="1260" y="101"/>
                      <a:pt x="1286" y="101"/>
                      <a:pt x="1307" y="101"/>
                    </a:cubicBezTo>
                    <a:cubicBezTo>
                      <a:pt x="1387" y="101"/>
                      <a:pt x="1464" y="100"/>
                      <a:pt x="1538" y="99"/>
                    </a:cubicBezTo>
                    <a:cubicBezTo>
                      <a:pt x="1556" y="99"/>
                      <a:pt x="1575" y="99"/>
                      <a:pt x="1593" y="99"/>
                    </a:cubicBezTo>
                    <a:cubicBezTo>
                      <a:pt x="1606" y="99"/>
                      <a:pt x="1606" y="99"/>
                      <a:pt x="1606" y="99"/>
                    </a:cubicBezTo>
                    <a:cubicBezTo>
                      <a:pt x="1608" y="99"/>
                      <a:pt x="1608" y="99"/>
                      <a:pt x="1608" y="99"/>
                    </a:cubicBezTo>
                    <a:cubicBezTo>
                      <a:pt x="1608" y="99"/>
                      <a:pt x="1608" y="99"/>
                      <a:pt x="1608" y="99"/>
                    </a:cubicBezTo>
                    <a:cubicBezTo>
                      <a:pt x="1608" y="95"/>
                      <a:pt x="1608" y="91"/>
                      <a:pt x="1609" y="88"/>
                    </a:cubicBezTo>
                    <a:cubicBezTo>
                      <a:pt x="1609" y="88"/>
                      <a:pt x="1609" y="87"/>
                      <a:pt x="1610" y="87"/>
                    </a:cubicBezTo>
                    <a:cubicBezTo>
                      <a:pt x="1610" y="83"/>
                      <a:pt x="1610" y="79"/>
                      <a:pt x="1610" y="76"/>
                    </a:cubicBezTo>
                    <a:cubicBezTo>
                      <a:pt x="1610" y="71"/>
                      <a:pt x="1610" y="69"/>
                      <a:pt x="1610" y="69"/>
                    </a:cubicBezTo>
                    <a:cubicBezTo>
                      <a:pt x="1610" y="69"/>
                      <a:pt x="1610" y="71"/>
                      <a:pt x="1610" y="76"/>
                    </a:cubicBezTo>
                    <a:cubicBezTo>
                      <a:pt x="1610" y="79"/>
                      <a:pt x="1610" y="83"/>
                      <a:pt x="1610" y="87"/>
                    </a:cubicBezTo>
                    <a:cubicBezTo>
                      <a:pt x="1616" y="87"/>
                      <a:pt x="1622" y="87"/>
                      <a:pt x="1628" y="87"/>
                    </a:cubicBezTo>
                    <a:cubicBezTo>
                      <a:pt x="1632" y="78"/>
                      <a:pt x="1636" y="68"/>
                      <a:pt x="1639" y="59"/>
                    </a:cubicBezTo>
                    <a:cubicBezTo>
                      <a:pt x="1629" y="60"/>
                      <a:pt x="1619" y="60"/>
                      <a:pt x="1609" y="60"/>
                    </a:cubicBezTo>
                    <a:cubicBezTo>
                      <a:pt x="1609" y="60"/>
                      <a:pt x="1609" y="60"/>
                      <a:pt x="1609" y="60"/>
                    </a:cubicBezTo>
                    <a:cubicBezTo>
                      <a:pt x="1609" y="60"/>
                      <a:pt x="1609" y="60"/>
                      <a:pt x="1609" y="60"/>
                    </a:cubicBezTo>
                    <a:cubicBezTo>
                      <a:pt x="1609" y="59"/>
                      <a:pt x="1609" y="57"/>
                      <a:pt x="1609" y="56"/>
                    </a:cubicBezTo>
                    <a:cubicBezTo>
                      <a:pt x="1609" y="47"/>
                      <a:pt x="1609" y="41"/>
                      <a:pt x="1609" y="41"/>
                    </a:cubicBezTo>
                    <a:cubicBezTo>
                      <a:pt x="1609" y="41"/>
                      <a:pt x="1609" y="46"/>
                      <a:pt x="1609" y="56"/>
                    </a:cubicBezTo>
                    <a:cubicBezTo>
                      <a:pt x="1609" y="57"/>
                      <a:pt x="1609" y="59"/>
                      <a:pt x="1609" y="60"/>
                    </a:cubicBezTo>
                    <a:cubicBezTo>
                      <a:pt x="1585" y="61"/>
                      <a:pt x="1561" y="62"/>
                      <a:pt x="1538" y="63"/>
                    </a:cubicBezTo>
                    <a:cubicBezTo>
                      <a:pt x="1408" y="67"/>
                      <a:pt x="1300" y="73"/>
                      <a:pt x="1181" y="77"/>
                    </a:cubicBezTo>
                    <a:cubicBezTo>
                      <a:pt x="1163" y="78"/>
                      <a:pt x="1144" y="79"/>
                      <a:pt x="1126" y="79"/>
                    </a:cubicBezTo>
                    <a:cubicBezTo>
                      <a:pt x="1064" y="81"/>
                      <a:pt x="1000" y="82"/>
                      <a:pt x="933" y="84"/>
                    </a:cubicBezTo>
                    <a:cubicBezTo>
                      <a:pt x="914" y="84"/>
                      <a:pt x="895" y="84"/>
                      <a:pt x="876" y="84"/>
                    </a:cubicBezTo>
                    <a:cubicBezTo>
                      <a:pt x="776" y="77"/>
                      <a:pt x="685" y="70"/>
                      <a:pt x="580" y="62"/>
                    </a:cubicBezTo>
                    <a:cubicBezTo>
                      <a:pt x="561" y="60"/>
                      <a:pt x="541" y="58"/>
                      <a:pt x="521" y="56"/>
                    </a:cubicBezTo>
                    <a:cubicBezTo>
                      <a:pt x="505" y="55"/>
                      <a:pt x="505" y="55"/>
                      <a:pt x="505" y="55"/>
                    </a:cubicBezTo>
                    <a:cubicBezTo>
                      <a:pt x="503" y="55"/>
                      <a:pt x="503" y="55"/>
                      <a:pt x="503" y="55"/>
                    </a:cubicBezTo>
                    <a:cubicBezTo>
                      <a:pt x="503" y="55"/>
                      <a:pt x="503" y="55"/>
                      <a:pt x="503" y="55"/>
                    </a:cubicBezTo>
                    <a:cubicBezTo>
                      <a:pt x="503" y="55"/>
                      <a:pt x="503" y="55"/>
                      <a:pt x="503" y="55"/>
                    </a:cubicBezTo>
                    <a:cubicBezTo>
                      <a:pt x="503" y="54"/>
                      <a:pt x="503" y="53"/>
                      <a:pt x="503" y="53"/>
                    </a:cubicBezTo>
                    <a:cubicBezTo>
                      <a:pt x="503" y="53"/>
                      <a:pt x="503" y="54"/>
                      <a:pt x="503" y="55"/>
                    </a:cubicBezTo>
                    <a:cubicBezTo>
                      <a:pt x="503" y="56"/>
                      <a:pt x="502" y="56"/>
                      <a:pt x="502" y="56"/>
                    </a:cubicBezTo>
                    <a:cubicBezTo>
                      <a:pt x="502" y="56"/>
                      <a:pt x="503" y="53"/>
                      <a:pt x="503" y="37"/>
                    </a:cubicBezTo>
                    <a:cubicBezTo>
                      <a:pt x="503" y="37"/>
                      <a:pt x="503" y="37"/>
                      <a:pt x="503" y="37"/>
                    </a:cubicBezTo>
                    <a:cubicBezTo>
                      <a:pt x="504" y="37"/>
                      <a:pt x="504" y="37"/>
                      <a:pt x="504" y="37"/>
                    </a:cubicBezTo>
                    <a:cubicBezTo>
                      <a:pt x="508" y="37"/>
                      <a:pt x="508" y="37"/>
                      <a:pt x="508" y="37"/>
                    </a:cubicBezTo>
                    <a:cubicBezTo>
                      <a:pt x="516" y="37"/>
                      <a:pt x="516" y="37"/>
                      <a:pt x="516" y="37"/>
                    </a:cubicBezTo>
                    <a:cubicBezTo>
                      <a:pt x="527" y="37"/>
                      <a:pt x="538" y="37"/>
                      <a:pt x="549" y="37"/>
                    </a:cubicBezTo>
                    <a:cubicBezTo>
                      <a:pt x="593" y="36"/>
                      <a:pt x="639" y="35"/>
                      <a:pt x="686" y="35"/>
                    </a:cubicBezTo>
                    <a:cubicBezTo>
                      <a:pt x="779" y="34"/>
                      <a:pt x="875" y="33"/>
                      <a:pt x="960" y="33"/>
                    </a:cubicBezTo>
                    <a:cubicBezTo>
                      <a:pt x="1054" y="32"/>
                      <a:pt x="1112" y="33"/>
                      <a:pt x="1182" y="31"/>
                    </a:cubicBezTo>
                    <a:cubicBezTo>
                      <a:pt x="1182" y="31"/>
                      <a:pt x="1182" y="31"/>
                      <a:pt x="1182" y="31"/>
                    </a:cubicBezTo>
                    <a:cubicBezTo>
                      <a:pt x="1242" y="28"/>
                      <a:pt x="1354" y="19"/>
                      <a:pt x="1343" y="18"/>
                    </a:cubicBezTo>
                    <a:cubicBezTo>
                      <a:pt x="1345" y="17"/>
                      <a:pt x="1337" y="16"/>
                      <a:pt x="1324" y="16"/>
                    </a:cubicBezTo>
                    <a:cubicBezTo>
                      <a:pt x="1300" y="16"/>
                      <a:pt x="1259" y="18"/>
                      <a:pt x="1231" y="18"/>
                    </a:cubicBezTo>
                    <a:cubicBezTo>
                      <a:pt x="1180" y="19"/>
                      <a:pt x="1131" y="20"/>
                      <a:pt x="1083" y="20"/>
                    </a:cubicBezTo>
                    <a:cubicBezTo>
                      <a:pt x="998" y="20"/>
                      <a:pt x="916" y="18"/>
                      <a:pt x="833" y="17"/>
                    </a:cubicBezTo>
                    <a:cubicBezTo>
                      <a:pt x="750" y="15"/>
                      <a:pt x="665" y="14"/>
                      <a:pt x="576" y="14"/>
                    </a:cubicBezTo>
                    <a:cubicBezTo>
                      <a:pt x="563" y="14"/>
                      <a:pt x="550" y="14"/>
                      <a:pt x="537" y="14"/>
                    </a:cubicBezTo>
                    <a:cubicBezTo>
                      <a:pt x="509" y="14"/>
                      <a:pt x="509" y="14"/>
                      <a:pt x="509" y="14"/>
                    </a:cubicBezTo>
                    <a:cubicBezTo>
                      <a:pt x="502" y="14"/>
                      <a:pt x="502" y="14"/>
                      <a:pt x="502" y="14"/>
                    </a:cubicBezTo>
                    <a:cubicBezTo>
                      <a:pt x="502" y="14"/>
                      <a:pt x="502" y="14"/>
                      <a:pt x="502" y="14"/>
                    </a:cubicBezTo>
                    <a:cubicBezTo>
                      <a:pt x="502" y="4"/>
                      <a:pt x="502" y="0"/>
                      <a:pt x="502" y="0"/>
                    </a:cubicBezTo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3"/>
              <p:cNvSpPr/>
              <p:nvPr/>
            </p:nvSpPr>
            <p:spPr bwMode="auto">
              <a:xfrm>
                <a:off x="4245" y="1165"/>
                <a:ext cx="1268" cy="720"/>
              </a:xfrm>
              <a:custGeom>
                <a:avLst/>
                <a:gdLst>
                  <a:gd name="T0" fmla="*/ 14 w 929"/>
                  <a:gd name="T1" fmla="*/ 29 h 527"/>
                  <a:gd name="T2" fmla="*/ 421 w 929"/>
                  <a:gd name="T3" fmla="*/ 339 h 527"/>
                  <a:gd name="T4" fmla="*/ 893 w 929"/>
                  <a:gd name="T5" fmla="*/ 526 h 527"/>
                  <a:gd name="T6" fmla="*/ 923 w 929"/>
                  <a:gd name="T7" fmla="*/ 518 h 527"/>
                  <a:gd name="T8" fmla="*/ 918 w 929"/>
                  <a:gd name="T9" fmla="*/ 500 h 527"/>
                  <a:gd name="T10" fmla="*/ 459 w 929"/>
                  <a:gd name="T11" fmla="*/ 320 h 527"/>
                  <a:gd name="T12" fmla="*/ 53 w 929"/>
                  <a:gd name="T13" fmla="*/ 11 h 527"/>
                  <a:gd name="T14" fmla="*/ 14 w 929"/>
                  <a:gd name="T15" fmla="*/ 29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9" h="527">
                    <a:moveTo>
                      <a:pt x="14" y="29"/>
                    </a:moveTo>
                    <a:cubicBezTo>
                      <a:pt x="144" y="139"/>
                      <a:pt x="276" y="249"/>
                      <a:pt x="421" y="339"/>
                    </a:cubicBezTo>
                    <a:cubicBezTo>
                      <a:pt x="566" y="429"/>
                      <a:pt x="724" y="496"/>
                      <a:pt x="893" y="526"/>
                    </a:cubicBezTo>
                    <a:cubicBezTo>
                      <a:pt x="903" y="527"/>
                      <a:pt x="915" y="526"/>
                      <a:pt x="923" y="518"/>
                    </a:cubicBezTo>
                    <a:cubicBezTo>
                      <a:pt x="929" y="511"/>
                      <a:pt x="927" y="501"/>
                      <a:pt x="918" y="500"/>
                    </a:cubicBezTo>
                    <a:cubicBezTo>
                      <a:pt x="754" y="471"/>
                      <a:pt x="601" y="407"/>
                      <a:pt x="459" y="320"/>
                    </a:cubicBezTo>
                    <a:cubicBezTo>
                      <a:pt x="314" y="231"/>
                      <a:pt x="183" y="121"/>
                      <a:pt x="53" y="11"/>
                    </a:cubicBezTo>
                    <a:cubicBezTo>
                      <a:pt x="40" y="0"/>
                      <a:pt x="0" y="17"/>
                      <a:pt x="14" y="29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4"/>
              <p:cNvSpPr/>
              <p:nvPr/>
            </p:nvSpPr>
            <p:spPr bwMode="auto">
              <a:xfrm>
                <a:off x="5483" y="929"/>
                <a:ext cx="250" cy="385"/>
              </a:xfrm>
              <a:custGeom>
                <a:avLst/>
                <a:gdLst>
                  <a:gd name="T0" fmla="*/ 222 w 250"/>
                  <a:gd name="T1" fmla="*/ 0 h 385"/>
                  <a:gd name="T2" fmla="*/ 0 w 250"/>
                  <a:gd name="T3" fmla="*/ 358 h 385"/>
                  <a:gd name="T4" fmla="*/ 250 w 250"/>
                  <a:gd name="T5" fmla="*/ 385 h 385"/>
                  <a:gd name="T6" fmla="*/ 222 w 250"/>
                  <a:gd name="T7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0" h="385">
                    <a:moveTo>
                      <a:pt x="222" y="0"/>
                    </a:moveTo>
                    <a:lnTo>
                      <a:pt x="0" y="358"/>
                    </a:lnTo>
                    <a:lnTo>
                      <a:pt x="250" y="385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5"/>
              <p:cNvSpPr/>
              <p:nvPr/>
            </p:nvSpPr>
            <p:spPr bwMode="auto">
              <a:xfrm>
                <a:off x="5466" y="896"/>
                <a:ext cx="278" cy="429"/>
              </a:xfrm>
              <a:custGeom>
                <a:avLst/>
                <a:gdLst>
                  <a:gd name="T0" fmla="*/ 239 w 278"/>
                  <a:gd name="T1" fmla="*/ 33 h 429"/>
                  <a:gd name="T2" fmla="*/ 231 w 278"/>
                  <a:gd name="T3" fmla="*/ 27 h 429"/>
                  <a:gd name="T4" fmla="*/ 0 w 278"/>
                  <a:gd name="T5" fmla="*/ 399 h 429"/>
                  <a:gd name="T6" fmla="*/ 278 w 278"/>
                  <a:gd name="T7" fmla="*/ 429 h 429"/>
                  <a:gd name="T8" fmla="*/ 247 w 278"/>
                  <a:gd name="T9" fmla="*/ 0 h 429"/>
                  <a:gd name="T10" fmla="*/ 231 w 278"/>
                  <a:gd name="T11" fmla="*/ 27 h 429"/>
                  <a:gd name="T12" fmla="*/ 239 w 278"/>
                  <a:gd name="T13" fmla="*/ 33 h 429"/>
                  <a:gd name="T14" fmla="*/ 228 w 278"/>
                  <a:gd name="T15" fmla="*/ 34 h 429"/>
                  <a:gd name="T16" fmla="*/ 255 w 278"/>
                  <a:gd name="T17" fmla="*/ 406 h 429"/>
                  <a:gd name="T18" fmla="*/ 35 w 278"/>
                  <a:gd name="T19" fmla="*/ 381 h 429"/>
                  <a:gd name="T20" fmla="*/ 248 w 278"/>
                  <a:gd name="T21" fmla="*/ 38 h 429"/>
                  <a:gd name="T22" fmla="*/ 239 w 278"/>
                  <a:gd name="T23" fmla="*/ 33 h 429"/>
                  <a:gd name="T24" fmla="*/ 228 w 278"/>
                  <a:gd name="T25" fmla="*/ 34 h 429"/>
                  <a:gd name="T26" fmla="*/ 239 w 278"/>
                  <a:gd name="T27" fmla="*/ 33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8" h="429">
                    <a:moveTo>
                      <a:pt x="239" y="33"/>
                    </a:moveTo>
                    <a:lnTo>
                      <a:pt x="231" y="27"/>
                    </a:lnTo>
                    <a:lnTo>
                      <a:pt x="0" y="399"/>
                    </a:lnTo>
                    <a:lnTo>
                      <a:pt x="278" y="429"/>
                    </a:lnTo>
                    <a:lnTo>
                      <a:pt x="247" y="0"/>
                    </a:lnTo>
                    <a:lnTo>
                      <a:pt x="231" y="27"/>
                    </a:lnTo>
                    <a:lnTo>
                      <a:pt x="239" y="33"/>
                    </a:lnTo>
                    <a:lnTo>
                      <a:pt x="228" y="34"/>
                    </a:lnTo>
                    <a:lnTo>
                      <a:pt x="255" y="406"/>
                    </a:lnTo>
                    <a:lnTo>
                      <a:pt x="35" y="381"/>
                    </a:lnTo>
                    <a:lnTo>
                      <a:pt x="248" y="38"/>
                    </a:lnTo>
                    <a:lnTo>
                      <a:pt x="239" y="33"/>
                    </a:lnTo>
                    <a:lnTo>
                      <a:pt x="228" y="34"/>
                    </a:lnTo>
                    <a:lnTo>
                      <a:pt x="239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6"/>
              <p:cNvSpPr/>
              <p:nvPr/>
            </p:nvSpPr>
            <p:spPr bwMode="auto">
              <a:xfrm>
                <a:off x="5646" y="914"/>
                <a:ext cx="68" cy="119"/>
              </a:xfrm>
              <a:custGeom>
                <a:avLst/>
                <a:gdLst>
                  <a:gd name="T0" fmla="*/ 38 w 50"/>
                  <a:gd name="T1" fmla="*/ 4 h 87"/>
                  <a:gd name="T2" fmla="*/ 31 w 50"/>
                  <a:gd name="T3" fmla="*/ 19 h 87"/>
                  <a:gd name="T4" fmla="*/ 25 w 50"/>
                  <a:gd name="T5" fmla="*/ 35 h 87"/>
                  <a:gd name="T6" fmla="*/ 26 w 50"/>
                  <a:gd name="T7" fmla="*/ 38 h 87"/>
                  <a:gd name="T8" fmla="*/ 35 w 50"/>
                  <a:gd name="T9" fmla="*/ 39 h 87"/>
                  <a:gd name="T10" fmla="*/ 34 w 50"/>
                  <a:gd name="T11" fmla="*/ 35 h 87"/>
                  <a:gd name="T12" fmla="*/ 11 w 50"/>
                  <a:gd name="T13" fmla="*/ 52 h 87"/>
                  <a:gd name="T14" fmla="*/ 10 w 50"/>
                  <a:gd name="T15" fmla="*/ 56 h 87"/>
                  <a:gd name="T16" fmla="*/ 31 w 50"/>
                  <a:gd name="T17" fmla="*/ 58 h 87"/>
                  <a:gd name="T18" fmla="*/ 33 w 50"/>
                  <a:gd name="T19" fmla="*/ 53 h 87"/>
                  <a:gd name="T20" fmla="*/ 5 w 50"/>
                  <a:gd name="T21" fmla="*/ 69 h 87"/>
                  <a:gd name="T22" fmla="*/ 3 w 50"/>
                  <a:gd name="T23" fmla="*/ 74 h 87"/>
                  <a:gd name="T24" fmla="*/ 35 w 50"/>
                  <a:gd name="T25" fmla="*/ 84 h 87"/>
                  <a:gd name="T26" fmla="*/ 39 w 50"/>
                  <a:gd name="T27" fmla="*/ 54 h 87"/>
                  <a:gd name="T28" fmla="*/ 28 w 50"/>
                  <a:gd name="T29" fmla="*/ 57 h 87"/>
                  <a:gd name="T30" fmla="*/ 32 w 50"/>
                  <a:gd name="T31" fmla="*/ 72 h 87"/>
                  <a:gd name="T32" fmla="*/ 43 w 50"/>
                  <a:gd name="T33" fmla="*/ 70 h 87"/>
                  <a:gd name="T34" fmla="*/ 49 w 50"/>
                  <a:gd name="T35" fmla="*/ 36 h 87"/>
                  <a:gd name="T36" fmla="*/ 39 w 50"/>
                  <a:gd name="T37" fmla="*/ 38 h 87"/>
                  <a:gd name="T38" fmla="*/ 32 w 50"/>
                  <a:gd name="T39" fmla="*/ 71 h 87"/>
                  <a:gd name="T40" fmla="*/ 43 w 50"/>
                  <a:gd name="T41" fmla="*/ 69 h 87"/>
                  <a:gd name="T42" fmla="*/ 39 w 50"/>
                  <a:gd name="T43" fmla="*/ 54 h 87"/>
                  <a:gd name="T44" fmla="*/ 28 w 50"/>
                  <a:gd name="T45" fmla="*/ 57 h 87"/>
                  <a:gd name="T46" fmla="*/ 30 w 50"/>
                  <a:gd name="T47" fmla="*/ 78 h 87"/>
                  <a:gd name="T48" fmla="*/ 11 w 50"/>
                  <a:gd name="T49" fmla="*/ 69 h 87"/>
                  <a:gd name="T50" fmla="*/ 9 w 50"/>
                  <a:gd name="T51" fmla="*/ 73 h 87"/>
                  <a:gd name="T52" fmla="*/ 34 w 50"/>
                  <a:gd name="T53" fmla="*/ 58 h 87"/>
                  <a:gd name="T54" fmla="*/ 36 w 50"/>
                  <a:gd name="T55" fmla="*/ 53 h 87"/>
                  <a:gd name="T56" fmla="*/ 16 w 50"/>
                  <a:gd name="T57" fmla="*/ 51 h 87"/>
                  <a:gd name="T58" fmla="*/ 15 w 50"/>
                  <a:gd name="T59" fmla="*/ 56 h 87"/>
                  <a:gd name="T60" fmla="*/ 40 w 50"/>
                  <a:gd name="T61" fmla="*/ 37 h 87"/>
                  <a:gd name="T62" fmla="*/ 39 w 50"/>
                  <a:gd name="T63" fmla="*/ 33 h 87"/>
                  <a:gd name="T64" fmla="*/ 37 w 50"/>
                  <a:gd name="T65" fmla="*/ 30 h 87"/>
                  <a:gd name="T66" fmla="*/ 48 w 50"/>
                  <a:gd name="T67" fmla="*/ 4 h 87"/>
                  <a:gd name="T68" fmla="*/ 38 w 50"/>
                  <a:gd name="T69" fmla="*/ 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87">
                    <a:moveTo>
                      <a:pt x="38" y="4"/>
                    </a:moveTo>
                    <a:cubicBezTo>
                      <a:pt x="36" y="9"/>
                      <a:pt x="33" y="14"/>
                      <a:pt x="31" y="19"/>
                    </a:cubicBezTo>
                    <a:cubicBezTo>
                      <a:pt x="28" y="23"/>
                      <a:pt x="28" y="31"/>
                      <a:pt x="25" y="35"/>
                    </a:cubicBezTo>
                    <a:cubicBezTo>
                      <a:pt x="25" y="36"/>
                      <a:pt x="25" y="37"/>
                      <a:pt x="26" y="38"/>
                    </a:cubicBezTo>
                    <a:cubicBezTo>
                      <a:pt x="29" y="39"/>
                      <a:pt x="32" y="39"/>
                      <a:pt x="35" y="39"/>
                    </a:cubicBezTo>
                    <a:cubicBezTo>
                      <a:pt x="35" y="37"/>
                      <a:pt x="34" y="36"/>
                      <a:pt x="34" y="35"/>
                    </a:cubicBezTo>
                    <a:cubicBezTo>
                      <a:pt x="26" y="40"/>
                      <a:pt x="20" y="48"/>
                      <a:pt x="11" y="52"/>
                    </a:cubicBezTo>
                    <a:cubicBezTo>
                      <a:pt x="9" y="53"/>
                      <a:pt x="6" y="56"/>
                      <a:pt x="10" y="56"/>
                    </a:cubicBezTo>
                    <a:cubicBezTo>
                      <a:pt x="17" y="58"/>
                      <a:pt x="24" y="59"/>
                      <a:pt x="31" y="58"/>
                    </a:cubicBezTo>
                    <a:cubicBezTo>
                      <a:pt x="32" y="57"/>
                      <a:pt x="32" y="55"/>
                      <a:pt x="33" y="53"/>
                    </a:cubicBezTo>
                    <a:cubicBezTo>
                      <a:pt x="22" y="57"/>
                      <a:pt x="15" y="65"/>
                      <a:pt x="5" y="69"/>
                    </a:cubicBezTo>
                    <a:cubicBezTo>
                      <a:pt x="3" y="70"/>
                      <a:pt x="0" y="72"/>
                      <a:pt x="3" y="74"/>
                    </a:cubicBezTo>
                    <a:cubicBezTo>
                      <a:pt x="12" y="78"/>
                      <a:pt x="23" y="87"/>
                      <a:pt x="35" y="84"/>
                    </a:cubicBezTo>
                    <a:cubicBezTo>
                      <a:pt x="47" y="81"/>
                      <a:pt x="41" y="63"/>
                      <a:pt x="39" y="54"/>
                    </a:cubicBezTo>
                    <a:cubicBezTo>
                      <a:pt x="38" y="51"/>
                      <a:pt x="28" y="54"/>
                      <a:pt x="28" y="57"/>
                    </a:cubicBezTo>
                    <a:cubicBezTo>
                      <a:pt x="29" y="62"/>
                      <a:pt x="31" y="67"/>
                      <a:pt x="32" y="72"/>
                    </a:cubicBezTo>
                    <a:cubicBezTo>
                      <a:pt x="34" y="75"/>
                      <a:pt x="42" y="73"/>
                      <a:pt x="43" y="70"/>
                    </a:cubicBezTo>
                    <a:cubicBezTo>
                      <a:pt x="45" y="59"/>
                      <a:pt x="47" y="48"/>
                      <a:pt x="49" y="36"/>
                    </a:cubicBezTo>
                    <a:cubicBezTo>
                      <a:pt x="50" y="33"/>
                      <a:pt x="39" y="35"/>
                      <a:pt x="39" y="38"/>
                    </a:cubicBezTo>
                    <a:cubicBezTo>
                      <a:pt x="37" y="49"/>
                      <a:pt x="35" y="60"/>
                      <a:pt x="32" y="71"/>
                    </a:cubicBezTo>
                    <a:cubicBezTo>
                      <a:pt x="36" y="71"/>
                      <a:pt x="39" y="70"/>
                      <a:pt x="43" y="69"/>
                    </a:cubicBezTo>
                    <a:cubicBezTo>
                      <a:pt x="41" y="64"/>
                      <a:pt x="39" y="59"/>
                      <a:pt x="39" y="54"/>
                    </a:cubicBezTo>
                    <a:cubicBezTo>
                      <a:pt x="35" y="55"/>
                      <a:pt x="32" y="56"/>
                      <a:pt x="28" y="57"/>
                    </a:cubicBezTo>
                    <a:cubicBezTo>
                      <a:pt x="29" y="59"/>
                      <a:pt x="32" y="79"/>
                      <a:pt x="30" y="78"/>
                    </a:cubicBezTo>
                    <a:cubicBezTo>
                      <a:pt x="23" y="76"/>
                      <a:pt x="17" y="72"/>
                      <a:pt x="11" y="69"/>
                    </a:cubicBezTo>
                    <a:cubicBezTo>
                      <a:pt x="10" y="70"/>
                      <a:pt x="10" y="72"/>
                      <a:pt x="9" y="73"/>
                    </a:cubicBezTo>
                    <a:cubicBezTo>
                      <a:pt x="18" y="69"/>
                      <a:pt x="25" y="61"/>
                      <a:pt x="34" y="58"/>
                    </a:cubicBezTo>
                    <a:cubicBezTo>
                      <a:pt x="37" y="57"/>
                      <a:pt x="42" y="53"/>
                      <a:pt x="36" y="53"/>
                    </a:cubicBezTo>
                    <a:cubicBezTo>
                      <a:pt x="29" y="53"/>
                      <a:pt x="23" y="52"/>
                      <a:pt x="16" y="51"/>
                    </a:cubicBezTo>
                    <a:cubicBezTo>
                      <a:pt x="16" y="53"/>
                      <a:pt x="16" y="54"/>
                      <a:pt x="15" y="56"/>
                    </a:cubicBezTo>
                    <a:cubicBezTo>
                      <a:pt x="25" y="51"/>
                      <a:pt x="32" y="43"/>
                      <a:pt x="40" y="37"/>
                    </a:cubicBezTo>
                    <a:cubicBezTo>
                      <a:pt x="43" y="35"/>
                      <a:pt x="43" y="33"/>
                      <a:pt x="39" y="33"/>
                    </a:cubicBezTo>
                    <a:cubicBezTo>
                      <a:pt x="35" y="33"/>
                      <a:pt x="35" y="37"/>
                      <a:pt x="37" y="30"/>
                    </a:cubicBezTo>
                    <a:cubicBezTo>
                      <a:pt x="39" y="21"/>
                      <a:pt x="43" y="12"/>
                      <a:pt x="48" y="4"/>
                    </a:cubicBezTo>
                    <a:cubicBezTo>
                      <a:pt x="50" y="0"/>
                      <a:pt x="40" y="2"/>
                      <a:pt x="38" y="4"/>
                    </a:cubicBezTo>
                    <a:close/>
                  </a:path>
                </a:pathLst>
              </a:custGeom>
              <a:solidFill>
                <a:srgbClr val="87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7"/>
              <p:cNvSpPr/>
              <p:nvPr/>
            </p:nvSpPr>
            <p:spPr bwMode="auto">
              <a:xfrm>
                <a:off x="4719" y="1272"/>
                <a:ext cx="1009" cy="2369"/>
              </a:xfrm>
              <a:custGeom>
                <a:avLst/>
                <a:gdLst>
                  <a:gd name="T0" fmla="*/ 739 w 739"/>
                  <a:gd name="T1" fmla="*/ 56 h 1734"/>
                  <a:gd name="T2" fmla="*/ 554 w 739"/>
                  <a:gd name="T3" fmla="*/ 24 h 1734"/>
                  <a:gd name="T4" fmla="*/ 541 w 739"/>
                  <a:gd name="T5" fmla="*/ 24 h 1734"/>
                  <a:gd name="T6" fmla="*/ 103 w 739"/>
                  <a:gd name="T7" fmla="*/ 1376 h 1734"/>
                  <a:gd name="T8" fmla="*/ 0 w 739"/>
                  <a:gd name="T9" fmla="*/ 1639 h 1734"/>
                  <a:gd name="T10" fmla="*/ 89 w 739"/>
                  <a:gd name="T11" fmla="*/ 1715 h 1734"/>
                  <a:gd name="T12" fmla="*/ 198 w 739"/>
                  <a:gd name="T13" fmla="*/ 1676 h 1734"/>
                  <a:gd name="T14" fmla="*/ 301 w 739"/>
                  <a:gd name="T15" fmla="*/ 1413 h 1734"/>
                  <a:gd name="T16" fmla="*/ 739 w 739"/>
                  <a:gd name="T17" fmla="*/ 61 h 1734"/>
                  <a:gd name="T18" fmla="*/ 739 w 739"/>
                  <a:gd name="T19" fmla="*/ 56 h 1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9" h="1734">
                    <a:moveTo>
                      <a:pt x="739" y="56"/>
                    </a:moveTo>
                    <a:cubicBezTo>
                      <a:pt x="684" y="4"/>
                      <a:pt x="618" y="0"/>
                      <a:pt x="554" y="24"/>
                    </a:cubicBezTo>
                    <a:cubicBezTo>
                      <a:pt x="541" y="24"/>
                      <a:pt x="541" y="24"/>
                      <a:pt x="541" y="24"/>
                    </a:cubicBezTo>
                    <a:cubicBezTo>
                      <a:pt x="455" y="479"/>
                      <a:pt x="240" y="930"/>
                      <a:pt x="103" y="1376"/>
                    </a:cubicBezTo>
                    <a:cubicBezTo>
                      <a:pt x="75" y="1460"/>
                      <a:pt x="39" y="1558"/>
                      <a:pt x="0" y="1639"/>
                    </a:cubicBezTo>
                    <a:cubicBezTo>
                      <a:pt x="0" y="1639"/>
                      <a:pt x="12" y="1697"/>
                      <a:pt x="89" y="1715"/>
                    </a:cubicBezTo>
                    <a:cubicBezTo>
                      <a:pt x="165" y="1734"/>
                      <a:pt x="198" y="1676"/>
                      <a:pt x="198" y="1676"/>
                    </a:cubicBezTo>
                    <a:cubicBezTo>
                      <a:pt x="237" y="1595"/>
                      <a:pt x="273" y="1497"/>
                      <a:pt x="301" y="1413"/>
                    </a:cubicBezTo>
                    <a:cubicBezTo>
                      <a:pt x="438" y="968"/>
                      <a:pt x="653" y="516"/>
                      <a:pt x="739" y="61"/>
                    </a:cubicBezTo>
                    <a:cubicBezTo>
                      <a:pt x="739" y="56"/>
                      <a:pt x="739" y="56"/>
                      <a:pt x="739" y="56"/>
                    </a:cubicBezTo>
                  </a:path>
                </a:pathLst>
              </a:custGeom>
              <a:solidFill>
                <a:srgbClr val="87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8"/>
              <p:cNvSpPr/>
              <p:nvPr/>
            </p:nvSpPr>
            <p:spPr bwMode="auto">
              <a:xfrm>
                <a:off x="4702" y="1274"/>
                <a:ext cx="1048" cy="2381"/>
              </a:xfrm>
              <a:custGeom>
                <a:avLst/>
                <a:gdLst>
                  <a:gd name="T0" fmla="*/ 761 w 767"/>
                  <a:gd name="T1" fmla="*/ 50 h 1742"/>
                  <a:gd name="T2" fmla="*/ 654 w 767"/>
                  <a:gd name="T3" fmla="*/ 2 h 1742"/>
                  <a:gd name="T4" fmla="*/ 595 w 767"/>
                  <a:gd name="T5" fmla="*/ 7 h 1742"/>
                  <a:gd name="T6" fmla="*/ 557 w 767"/>
                  <a:gd name="T7" fmla="*/ 15 h 1742"/>
                  <a:gd name="T8" fmla="*/ 542 w 767"/>
                  <a:gd name="T9" fmla="*/ 23 h 1742"/>
                  <a:gd name="T10" fmla="*/ 328 w 767"/>
                  <a:gd name="T11" fmla="*/ 742 h 1742"/>
                  <a:gd name="T12" fmla="*/ 197 w 767"/>
                  <a:gd name="T13" fmla="*/ 1098 h 1742"/>
                  <a:gd name="T14" fmla="*/ 80 w 767"/>
                  <a:gd name="T15" fmla="*/ 1447 h 1742"/>
                  <a:gd name="T16" fmla="*/ 11 w 767"/>
                  <a:gd name="T17" fmla="*/ 1618 h 1742"/>
                  <a:gd name="T18" fmla="*/ 3 w 767"/>
                  <a:gd name="T19" fmla="*/ 1646 h 1742"/>
                  <a:gd name="T20" fmla="*/ 20 w 767"/>
                  <a:gd name="T21" fmla="*/ 1675 h 1742"/>
                  <a:gd name="T22" fmla="*/ 208 w 767"/>
                  <a:gd name="T23" fmla="*/ 1690 h 1742"/>
                  <a:gd name="T24" fmla="*/ 254 w 767"/>
                  <a:gd name="T25" fmla="*/ 1598 h 1742"/>
                  <a:gd name="T26" fmla="*/ 315 w 767"/>
                  <a:gd name="T27" fmla="*/ 1435 h 1742"/>
                  <a:gd name="T28" fmla="*/ 434 w 767"/>
                  <a:gd name="T29" fmla="*/ 1084 h 1742"/>
                  <a:gd name="T30" fmla="*/ 621 w 767"/>
                  <a:gd name="T31" fmla="*/ 569 h 1742"/>
                  <a:gd name="T32" fmla="*/ 702 w 767"/>
                  <a:gd name="T33" fmla="*/ 310 h 1742"/>
                  <a:gd name="T34" fmla="*/ 735 w 767"/>
                  <a:gd name="T35" fmla="*/ 180 h 1742"/>
                  <a:gd name="T36" fmla="*/ 750 w 767"/>
                  <a:gd name="T37" fmla="*/ 116 h 1742"/>
                  <a:gd name="T38" fmla="*/ 762 w 767"/>
                  <a:gd name="T39" fmla="*/ 53 h 1742"/>
                  <a:gd name="T40" fmla="*/ 741 w 767"/>
                  <a:gd name="T41" fmla="*/ 55 h 1742"/>
                  <a:gd name="T42" fmla="*/ 726 w 767"/>
                  <a:gd name="T43" fmla="*/ 132 h 1742"/>
                  <a:gd name="T44" fmla="*/ 704 w 767"/>
                  <a:gd name="T45" fmla="*/ 226 h 1742"/>
                  <a:gd name="T46" fmla="*/ 654 w 767"/>
                  <a:gd name="T47" fmla="*/ 406 h 1742"/>
                  <a:gd name="T48" fmla="*/ 532 w 767"/>
                  <a:gd name="T49" fmla="*/ 765 h 1742"/>
                  <a:gd name="T50" fmla="*/ 401 w 767"/>
                  <a:gd name="T51" fmla="*/ 1121 h 1742"/>
                  <a:gd name="T52" fmla="*/ 283 w 767"/>
                  <a:gd name="T53" fmla="*/ 1471 h 1742"/>
                  <a:gd name="T54" fmla="*/ 215 w 767"/>
                  <a:gd name="T55" fmla="*/ 1643 h 1742"/>
                  <a:gd name="T56" fmla="*/ 165 w 767"/>
                  <a:gd name="T57" fmla="*/ 1704 h 1742"/>
                  <a:gd name="T58" fmla="*/ 39 w 767"/>
                  <a:gd name="T59" fmla="*/ 1667 h 1742"/>
                  <a:gd name="T60" fmla="*/ 24 w 767"/>
                  <a:gd name="T61" fmla="*/ 1639 h 1742"/>
                  <a:gd name="T62" fmla="*/ 25 w 767"/>
                  <a:gd name="T63" fmla="*/ 1632 h 1742"/>
                  <a:gd name="T64" fmla="*/ 45 w 767"/>
                  <a:gd name="T65" fmla="*/ 1587 h 1742"/>
                  <a:gd name="T66" fmla="*/ 164 w 767"/>
                  <a:gd name="T67" fmla="*/ 1252 h 1742"/>
                  <a:gd name="T68" fmla="*/ 291 w 767"/>
                  <a:gd name="T69" fmla="*/ 897 h 1742"/>
                  <a:gd name="T70" fmla="*/ 563 w 767"/>
                  <a:gd name="T71" fmla="*/ 21 h 1742"/>
                  <a:gd name="T72" fmla="*/ 549 w 767"/>
                  <a:gd name="T73" fmla="*/ 28 h 1742"/>
                  <a:gd name="T74" fmla="*/ 625 w 767"/>
                  <a:gd name="T75" fmla="*/ 15 h 1742"/>
                  <a:gd name="T76" fmla="*/ 742 w 767"/>
                  <a:gd name="T77" fmla="*/ 59 h 1742"/>
                  <a:gd name="T78" fmla="*/ 761 w 767"/>
                  <a:gd name="T79" fmla="*/ 50 h 1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67" h="1742">
                    <a:moveTo>
                      <a:pt x="761" y="50"/>
                    </a:moveTo>
                    <a:cubicBezTo>
                      <a:pt x="730" y="22"/>
                      <a:pt x="695" y="5"/>
                      <a:pt x="654" y="2"/>
                    </a:cubicBezTo>
                    <a:cubicBezTo>
                      <a:pt x="634" y="0"/>
                      <a:pt x="614" y="3"/>
                      <a:pt x="595" y="7"/>
                    </a:cubicBezTo>
                    <a:cubicBezTo>
                      <a:pt x="579" y="10"/>
                      <a:pt x="571" y="16"/>
                      <a:pt x="557" y="15"/>
                    </a:cubicBezTo>
                    <a:cubicBezTo>
                      <a:pt x="552" y="15"/>
                      <a:pt x="544" y="17"/>
                      <a:pt x="542" y="23"/>
                    </a:cubicBezTo>
                    <a:cubicBezTo>
                      <a:pt x="496" y="269"/>
                      <a:pt x="414" y="507"/>
                      <a:pt x="328" y="742"/>
                    </a:cubicBezTo>
                    <a:cubicBezTo>
                      <a:pt x="285" y="861"/>
                      <a:pt x="240" y="979"/>
                      <a:pt x="197" y="1098"/>
                    </a:cubicBezTo>
                    <a:cubicBezTo>
                      <a:pt x="156" y="1214"/>
                      <a:pt x="121" y="1331"/>
                      <a:pt x="80" y="1447"/>
                    </a:cubicBezTo>
                    <a:cubicBezTo>
                      <a:pt x="59" y="1505"/>
                      <a:pt x="37" y="1562"/>
                      <a:pt x="11" y="1618"/>
                    </a:cubicBezTo>
                    <a:cubicBezTo>
                      <a:pt x="6" y="1628"/>
                      <a:pt x="0" y="1635"/>
                      <a:pt x="3" y="1646"/>
                    </a:cubicBezTo>
                    <a:cubicBezTo>
                      <a:pt x="7" y="1657"/>
                      <a:pt x="13" y="1666"/>
                      <a:pt x="20" y="1675"/>
                    </a:cubicBezTo>
                    <a:cubicBezTo>
                      <a:pt x="64" y="1731"/>
                      <a:pt x="158" y="1742"/>
                      <a:pt x="208" y="1690"/>
                    </a:cubicBezTo>
                    <a:cubicBezTo>
                      <a:pt x="231" y="1666"/>
                      <a:pt x="241" y="1628"/>
                      <a:pt x="254" y="1598"/>
                    </a:cubicBezTo>
                    <a:cubicBezTo>
                      <a:pt x="276" y="1545"/>
                      <a:pt x="296" y="1490"/>
                      <a:pt x="315" y="1435"/>
                    </a:cubicBezTo>
                    <a:cubicBezTo>
                      <a:pt x="355" y="1318"/>
                      <a:pt x="392" y="1200"/>
                      <a:pt x="434" y="1084"/>
                    </a:cubicBezTo>
                    <a:cubicBezTo>
                      <a:pt x="497" y="912"/>
                      <a:pt x="562" y="742"/>
                      <a:pt x="621" y="569"/>
                    </a:cubicBezTo>
                    <a:cubicBezTo>
                      <a:pt x="650" y="483"/>
                      <a:pt x="677" y="397"/>
                      <a:pt x="702" y="310"/>
                    </a:cubicBezTo>
                    <a:cubicBezTo>
                      <a:pt x="714" y="267"/>
                      <a:pt x="725" y="224"/>
                      <a:pt x="735" y="180"/>
                    </a:cubicBezTo>
                    <a:cubicBezTo>
                      <a:pt x="740" y="159"/>
                      <a:pt x="745" y="137"/>
                      <a:pt x="750" y="116"/>
                    </a:cubicBezTo>
                    <a:cubicBezTo>
                      <a:pt x="754" y="95"/>
                      <a:pt x="760" y="74"/>
                      <a:pt x="762" y="53"/>
                    </a:cubicBezTo>
                    <a:cubicBezTo>
                      <a:pt x="762" y="44"/>
                      <a:pt x="741" y="48"/>
                      <a:pt x="741" y="55"/>
                    </a:cubicBezTo>
                    <a:cubicBezTo>
                      <a:pt x="739" y="81"/>
                      <a:pt x="731" y="107"/>
                      <a:pt x="726" y="132"/>
                    </a:cubicBezTo>
                    <a:cubicBezTo>
                      <a:pt x="719" y="164"/>
                      <a:pt x="712" y="195"/>
                      <a:pt x="704" y="226"/>
                    </a:cubicBezTo>
                    <a:cubicBezTo>
                      <a:pt x="689" y="286"/>
                      <a:pt x="672" y="346"/>
                      <a:pt x="654" y="406"/>
                    </a:cubicBezTo>
                    <a:cubicBezTo>
                      <a:pt x="617" y="527"/>
                      <a:pt x="575" y="646"/>
                      <a:pt x="532" y="765"/>
                    </a:cubicBezTo>
                    <a:cubicBezTo>
                      <a:pt x="488" y="884"/>
                      <a:pt x="444" y="1002"/>
                      <a:pt x="401" y="1121"/>
                    </a:cubicBezTo>
                    <a:cubicBezTo>
                      <a:pt x="359" y="1237"/>
                      <a:pt x="323" y="1355"/>
                      <a:pt x="283" y="1471"/>
                    </a:cubicBezTo>
                    <a:cubicBezTo>
                      <a:pt x="262" y="1529"/>
                      <a:pt x="240" y="1586"/>
                      <a:pt x="215" y="1643"/>
                    </a:cubicBezTo>
                    <a:cubicBezTo>
                      <a:pt x="203" y="1670"/>
                      <a:pt x="193" y="1691"/>
                      <a:pt x="165" y="1704"/>
                    </a:cubicBezTo>
                    <a:cubicBezTo>
                      <a:pt x="123" y="1724"/>
                      <a:pt x="67" y="1700"/>
                      <a:pt x="39" y="1667"/>
                    </a:cubicBezTo>
                    <a:cubicBezTo>
                      <a:pt x="33" y="1659"/>
                      <a:pt x="27" y="1649"/>
                      <a:pt x="24" y="1639"/>
                    </a:cubicBezTo>
                    <a:cubicBezTo>
                      <a:pt x="22" y="1634"/>
                      <a:pt x="23" y="1636"/>
                      <a:pt x="25" y="1632"/>
                    </a:cubicBezTo>
                    <a:cubicBezTo>
                      <a:pt x="32" y="1617"/>
                      <a:pt x="38" y="1602"/>
                      <a:pt x="45" y="1587"/>
                    </a:cubicBezTo>
                    <a:cubicBezTo>
                      <a:pt x="92" y="1478"/>
                      <a:pt x="126" y="1365"/>
                      <a:pt x="164" y="1252"/>
                    </a:cubicBezTo>
                    <a:cubicBezTo>
                      <a:pt x="204" y="1133"/>
                      <a:pt x="248" y="1015"/>
                      <a:pt x="291" y="897"/>
                    </a:cubicBezTo>
                    <a:cubicBezTo>
                      <a:pt x="397" y="610"/>
                      <a:pt x="506" y="322"/>
                      <a:pt x="563" y="21"/>
                    </a:cubicBezTo>
                    <a:cubicBezTo>
                      <a:pt x="559" y="23"/>
                      <a:pt x="554" y="26"/>
                      <a:pt x="549" y="28"/>
                    </a:cubicBezTo>
                    <a:cubicBezTo>
                      <a:pt x="575" y="29"/>
                      <a:pt x="599" y="17"/>
                      <a:pt x="625" y="15"/>
                    </a:cubicBezTo>
                    <a:cubicBezTo>
                      <a:pt x="669" y="11"/>
                      <a:pt x="710" y="30"/>
                      <a:pt x="742" y="59"/>
                    </a:cubicBezTo>
                    <a:cubicBezTo>
                      <a:pt x="747" y="64"/>
                      <a:pt x="767" y="56"/>
                      <a:pt x="761" y="50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9"/>
              <p:cNvSpPr/>
              <p:nvPr/>
            </p:nvSpPr>
            <p:spPr bwMode="auto">
              <a:xfrm>
                <a:off x="5434" y="858"/>
                <a:ext cx="306" cy="505"/>
              </a:xfrm>
              <a:custGeom>
                <a:avLst/>
                <a:gdLst>
                  <a:gd name="T0" fmla="*/ 27 w 224"/>
                  <a:gd name="T1" fmla="*/ 325 h 370"/>
                  <a:gd name="T2" fmla="*/ 217 w 224"/>
                  <a:gd name="T3" fmla="*/ 13 h 370"/>
                  <a:gd name="T4" fmla="*/ 196 w 224"/>
                  <a:gd name="T5" fmla="*/ 12 h 370"/>
                  <a:gd name="T6" fmla="*/ 202 w 224"/>
                  <a:gd name="T7" fmla="*/ 361 h 370"/>
                  <a:gd name="T8" fmla="*/ 223 w 224"/>
                  <a:gd name="T9" fmla="*/ 355 h 370"/>
                  <a:gd name="T10" fmla="*/ 217 w 224"/>
                  <a:gd name="T11" fmla="*/ 11 h 370"/>
                  <a:gd name="T12" fmla="*/ 197 w 224"/>
                  <a:gd name="T13" fmla="*/ 10 h 370"/>
                  <a:gd name="T14" fmla="*/ 9 w 224"/>
                  <a:gd name="T15" fmla="*/ 319 h 370"/>
                  <a:gd name="T16" fmla="*/ 27 w 224"/>
                  <a:gd name="T17" fmla="*/ 325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4" h="370">
                    <a:moveTo>
                      <a:pt x="27" y="325"/>
                    </a:moveTo>
                    <a:cubicBezTo>
                      <a:pt x="113" y="236"/>
                      <a:pt x="158" y="120"/>
                      <a:pt x="217" y="13"/>
                    </a:cubicBezTo>
                    <a:cubicBezTo>
                      <a:pt x="210" y="13"/>
                      <a:pt x="203" y="12"/>
                      <a:pt x="196" y="12"/>
                    </a:cubicBezTo>
                    <a:cubicBezTo>
                      <a:pt x="193" y="129"/>
                      <a:pt x="188" y="245"/>
                      <a:pt x="202" y="361"/>
                    </a:cubicBezTo>
                    <a:cubicBezTo>
                      <a:pt x="203" y="370"/>
                      <a:pt x="224" y="365"/>
                      <a:pt x="223" y="355"/>
                    </a:cubicBezTo>
                    <a:cubicBezTo>
                      <a:pt x="209" y="241"/>
                      <a:pt x="214" y="126"/>
                      <a:pt x="217" y="11"/>
                    </a:cubicBezTo>
                    <a:cubicBezTo>
                      <a:pt x="217" y="0"/>
                      <a:pt x="200" y="4"/>
                      <a:pt x="197" y="10"/>
                    </a:cubicBezTo>
                    <a:cubicBezTo>
                      <a:pt x="139" y="116"/>
                      <a:pt x="95" y="231"/>
                      <a:pt x="9" y="319"/>
                    </a:cubicBezTo>
                    <a:cubicBezTo>
                      <a:pt x="0" y="328"/>
                      <a:pt x="20" y="331"/>
                      <a:pt x="27" y="32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30"/>
              <p:cNvSpPr/>
              <p:nvPr/>
            </p:nvSpPr>
            <p:spPr bwMode="auto">
              <a:xfrm>
                <a:off x="5617" y="1017"/>
                <a:ext cx="104" cy="55"/>
              </a:xfrm>
              <a:custGeom>
                <a:avLst/>
                <a:gdLst>
                  <a:gd name="T0" fmla="*/ 19 w 76"/>
                  <a:gd name="T1" fmla="*/ 18 h 40"/>
                  <a:gd name="T2" fmla="*/ 54 w 76"/>
                  <a:gd name="T3" fmla="*/ 35 h 40"/>
                  <a:gd name="T4" fmla="*/ 74 w 76"/>
                  <a:gd name="T5" fmla="*/ 30 h 40"/>
                  <a:gd name="T6" fmla="*/ 3 w 76"/>
                  <a:gd name="T7" fmla="*/ 18 h 40"/>
                  <a:gd name="T8" fmla="*/ 5 w 76"/>
                  <a:gd name="T9" fmla="*/ 22 h 40"/>
                  <a:gd name="T10" fmla="*/ 19 w 76"/>
                  <a:gd name="T11" fmla="*/ 1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40">
                    <a:moveTo>
                      <a:pt x="19" y="18"/>
                    </a:moveTo>
                    <a:cubicBezTo>
                      <a:pt x="34" y="9"/>
                      <a:pt x="47" y="22"/>
                      <a:pt x="54" y="35"/>
                    </a:cubicBezTo>
                    <a:cubicBezTo>
                      <a:pt x="56" y="40"/>
                      <a:pt x="76" y="33"/>
                      <a:pt x="74" y="30"/>
                    </a:cubicBezTo>
                    <a:cubicBezTo>
                      <a:pt x="60" y="0"/>
                      <a:pt x="28" y="2"/>
                      <a:pt x="3" y="18"/>
                    </a:cubicBezTo>
                    <a:cubicBezTo>
                      <a:pt x="0" y="20"/>
                      <a:pt x="1" y="22"/>
                      <a:pt x="5" y="22"/>
                    </a:cubicBezTo>
                    <a:cubicBezTo>
                      <a:pt x="9" y="22"/>
                      <a:pt x="15" y="21"/>
                      <a:pt x="19" y="1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31"/>
              <p:cNvSpPr/>
              <p:nvPr/>
            </p:nvSpPr>
            <p:spPr bwMode="auto">
              <a:xfrm>
                <a:off x="4735" y="3466"/>
                <a:ext cx="210" cy="137"/>
              </a:xfrm>
              <a:custGeom>
                <a:avLst/>
                <a:gdLst>
                  <a:gd name="T0" fmla="*/ 148 w 154"/>
                  <a:gd name="T1" fmla="*/ 69 h 100"/>
                  <a:gd name="T2" fmla="*/ 67 w 154"/>
                  <a:gd name="T3" fmla="*/ 90 h 100"/>
                  <a:gd name="T4" fmla="*/ 6 w 154"/>
                  <a:gd name="T5" fmla="*/ 31 h 100"/>
                  <a:gd name="T6" fmla="*/ 88 w 154"/>
                  <a:gd name="T7" fmla="*/ 10 h 100"/>
                  <a:gd name="T8" fmla="*/ 148 w 154"/>
                  <a:gd name="T9" fmla="*/ 6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00">
                    <a:moveTo>
                      <a:pt x="148" y="69"/>
                    </a:moveTo>
                    <a:cubicBezTo>
                      <a:pt x="143" y="91"/>
                      <a:pt x="106" y="100"/>
                      <a:pt x="67" y="90"/>
                    </a:cubicBezTo>
                    <a:cubicBezTo>
                      <a:pt x="27" y="80"/>
                      <a:pt x="0" y="53"/>
                      <a:pt x="6" y="31"/>
                    </a:cubicBezTo>
                    <a:cubicBezTo>
                      <a:pt x="12" y="9"/>
                      <a:pt x="48" y="0"/>
                      <a:pt x="88" y="10"/>
                    </a:cubicBezTo>
                    <a:cubicBezTo>
                      <a:pt x="127" y="20"/>
                      <a:pt x="154" y="47"/>
                      <a:pt x="148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32"/>
              <p:cNvSpPr/>
              <p:nvPr/>
            </p:nvSpPr>
            <p:spPr bwMode="auto">
              <a:xfrm>
                <a:off x="4735" y="3467"/>
                <a:ext cx="210" cy="134"/>
              </a:xfrm>
              <a:custGeom>
                <a:avLst/>
                <a:gdLst>
                  <a:gd name="T0" fmla="*/ 148 w 154"/>
                  <a:gd name="T1" fmla="*/ 68 h 98"/>
                  <a:gd name="T2" fmla="*/ 143 w 154"/>
                  <a:gd name="T3" fmla="*/ 66 h 98"/>
                  <a:gd name="T4" fmla="*/ 138 w 154"/>
                  <a:gd name="T5" fmla="*/ 75 h 98"/>
                  <a:gd name="T6" fmla="*/ 122 w 154"/>
                  <a:gd name="T7" fmla="*/ 84 h 98"/>
                  <a:gd name="T8" fmla="*/ 98 w 154"/>
                  <a:gd name="T9" fmla="*/ 88 h 98"/>
                  <a:gd name="T10" fmla="*/ 68 w 154"/>
                  <a:gd name="T11" fmla="*/ 84 h 98"/>
                  <a:gd name="T12" fmla="*/ 26 w 154"/>
                  <a:gd name="T13" fmla="*/ 63 h 98"/>
                  <a:gd name="T14" fmla="*/ 14 w 154"/>
                  <a:gd name="T15" fmla="*/ 49 h 98"/>
                  <a:gd name="T16" fmla="*/ 10 w 154"/>
                  <a:gd name="T17" fmla="*/ 36 h 98"/>
                  <a:gd name="T18" fmla="*/ 11 w 154"/>
                  <a:gd name="T19" fmla="*/ 32 h 98"/>
                  <a:gd name="T20" fmla="*/ 11 w 154"/>
                  <a:gd name="T21" fmla="*/ 32 h 98"/>
                  <a:gd name="T22" fmla="*/ 16 w 154"/>
                  <a:gd name="T23" fmla="*/ 23 h 98"/>
                  <a:gd name="T24" fmla="*/ 32 w 154"/>
                  <a:gd name="T25" fmla="*/ 14 h 98"/>
                  <a:gd name="T26" fmla="*/ 57 w 154"/>
                  <a:gd name="T27" fmla="*/ 10 h 98"/>
                  <a:gd name="T28" fmla="*/ 86 w 154"/>
                  <a:gd name="T29" fmla="*/ 14 h 98"/>
                  <a:gd name="T30" fmla="*/ 128 w 154"/>
                  <a:gd name="T31" fmla="*/ 35 h 98"/>
                  <a:gd name="T32" fmla="*/ 140 w 154"/>
                  <a:gd name="T33" fmla="*/ 49 h 98"/>
                  <a:gd name="T34" fmla="*/ 144 w 154"/>
                  <a:gd name="T35" fmla="*/ 62 h 98"/>
                  <a:gd name="T36" fmla="*/ 143 w 154"/>
                  <a:gd name="T37" fmla="*/ 66 h 98"/>
                  <a:gd name="T38" fmla="*/ 143 w 154"/>
                  <a:gd name="T39" fmla="*/ 67 h 98"/>
                  <a:gd name="T40" fmla="*/ 143 w 154"/>
                  <a:gd name="T41" fmla="*/ 66 h 98"/>
                  <a:gd name="T42" fmla="*/ 148 w 154"/>
                  <a:gd name="T43" fmla="*/ 68 h 98"/>
                  <a:gd name="T44" fmla="*/ 153 w 154"/>
                  <a:gd name="T45" fmla="*/ 69 h 98"/>
                  <a:gd name="T46" fmla="*/ 154 w 154"/>
                  <a:gd name="T47" fmla="*/ 62 h 98"/>
                  <a:gd name="T48" fmla="*/ 149 w 154"/>
                  <a:gd name="T49" fmla="*/ 43 h 98"/>
                  <a:gd name="T50" fmla="*/ 126 w 154"/>
                  <a:gd name="T51" fmla="*/ 20 h 98"/>
                  <a:gd name="T52" fmla="*/ 89 w 154"/>
                  <a:gd name="T53" fmla="*/ 4 h 98"/>
                  <a:gd name="T54" fmla="*/ 57 w 154"/>
                  <a:gd name="T55" fmla="*/ 0 h 98"/>
                  <a:gd name="T56" fmla="*/ 21 w 154"/>
                  <a:gd name="T57" fmla="*/ 7 h 98"/>
                  <a:gd name="T58" fmla="*/ 8 w 154"/>
                  <a:gd name="T59" fmla="*/ 16 h 98"/>
                  <a:gd name="T60" fmla="*/ 1 w 154"/>
                  <a:gd name="T61" fmla="*/ 29 h 98"/>
                  <a:gd name="T62" fmla="*/ 1 w 154"/>
                  <a:gd name="T63" fmla="*/ 29 h 98"/>
                  <a:gd name="T64" fmla="*/ 0 w 154"/>
                  <a:gd name="T65" fmla="*/ 36 h 98"/>
                  <a:gd name="T66" fmla="*/ 5 w 154"/>
                  <a:gd name="T67" fmla="*/ 55 h 98"/>
                  <a:gd name="T68" fmla="*/ 29 w 154"/>
                  <a:gd name="T69" fmla="*/ 78 h 98"/>
                  <a:gd name="T70" fmla="*/ 65 w 154"/>
                  <a:gd name="T71" fmla="*/ 94 h 98"/>
                  <a:gd name="T72" fmla="*/ 98 w 154"/>
                  <a:gd name="T73" fmla="*/ 98 h 98"/>
                  <a:gd name="T74" fmla="*/ 134 w 154"/>
                  <a:gd name="T75" fmla="*/ 91 h 98"/>
                  <a:gd name="T76" fmla="*/ 146 w 154"/>
                  <a:gd name="T77" fmla="*/ 82 h 98"/>
                  <a:gd name="T78" fmla="*/ 153 w 154"/>
                  <a:gd name="T79" fmla="*/ 69 h 98"/>
                  <a:gd name="T80" fmla="*/ 154 w 154"/>
                  <a:gd name="T81" fmla="*/ 69 h 98"/>
                  <a:gd name="T82" fmla="*/ 153 w 154"/>
                  <a:gd name="T83" fmla="*/ 69 h 98"/>
                  <a:gd name="T84" fmla="*/ 148 w 154"/>
                  <a:gd name="T85" fmla="*/ 6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4" h="98">
                    <a:moveTo>
                      <a:pt x="148" y="68"/>
                    </a:moveTo>
                    <a:cubicBezTo>
                      <a:pt x="143" y="66"/>
                      <a:pt x="143" y="66"/>
                      <a:pt x="143" y="66"/>
                    </a:cubicBezTo>
                    <a:cubicBezTo>
                      <a:pt x="142" y="69"/>
                      <a:pt x="141" y="72"/>
                      <a:pt x="138" y="75"/>
                    </a:cubicBezTo>
                    <a:cubicBezTo>
                      <a:pt x="135" y="79"/>
                      <a:pt x="129" y="82"/>
                      <a:pt x="122" y="84"/>
                    </a:cubicBezTo>
                    <a:cubicBezTo>
                      <a:pt x="115" y="87"/>
                      <a:pt x="107" y="88"/>
                      <a:pt x="98" y="88"/>
                    </a:cubicBezTo>
                    <a:cubicBezTo>
                      <a:pt x="88" y="88"/>
                      <a:pt x="78" y="87"/>
                      <a:pt x="68" y="84"/>
                    </a:cubicBezTo>
                    <a:cubicBezTo>
                      <a:pt x="51" y="79"/>
                      <a:pt x="36" y="72"/>
                      <a:pt x="26" y="63"/>
                    </a:cubicBezTo>
                    <a:cubicBezTo>
                      <a:pt x="21" y="58"/>
                      <a:pt x="17" y="54"/>
                      <a:pt x="14" y="49"/>
                    </a:cubicBezTo>
                    <a:cubicBezTo>
                      <a:pt x="12" y="45"/>
                      <a:pt x="10" y="40"/>
                      <a:pt x="10" y="36"/>
                    </a:cubicBezTo>
                    <a:cubicBezTo>
                      <a:pt x="10" y="35"/>
                      <a:pt x="11" y="33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2" y="29"/>
                      <a:pt x="13" y="26"/>
                      <a:pt x="16" y="23"/>
                    </a:cubicBezTo>
                    <a:cubicBezTo>
                      <a:pt x="19" y="19"/>
                      <a:pt x="25" y="16"/>
                      <a:pt x="32" y="14"/>
                    </a:cubicBezTo>
                    <a:cubicBezTo>
                      <a:pt x="39" y="11"/>
                      <a:pt x="47" y="10"/>
                      <a:pt x="57" y="10"/>
                    </a:cubicBezTo>
                    <a:cubicBezTo>
                      <a:pt x="66" y="10"/>
                      <a:pt x="76" y="11"/>
                      <a:pt x="86" y="14"/>
                    </a:cubicBezTo>
                    <a:cubicBezTo>
                      <a:pt x="103" y="19"/>
                      <a:pt x="118" y="26"/>
                      <a:pt x="128" y="35"/>
                    </a:cubicBezTo>
                    <a:cubicBezTo>
                      <a:pt x="133" y="40"/>
                      <a:pt x="137" y="44"/>
                      <a:pt x="140" y="49"/>
                    </a:cubicBezTo>
                    <a:cubicBezTo>
                      <a:pt x="143" y="53"/>
                      <a:pt x="144" y="58"/>
                      <a:pt x="144" y="62"/>
                    </a:cubicBezTo>
                    <a:cubicBezTo>
                      <a:pt x="144" y="63"/>
                      <a:pt x="144" y="65"/>
                      <a:pt x="143" y="66"/>
                    </a:cubicBezTo>
                    <a:cubicBezTo>
                      <a:pt x="143" y="67"/>
                      <a:pt x="143" y="67"/>
                      <a:pt x="143" y="67"/>
                    </a:cubicBezTo>
                    <a:cubicBezTo>
                      <a:pt x="143" y="66"/>
                      <a:pt x="143" y="66"/>
                      <a:pt x="143" y="66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54" y="67"/>
                      <a:pt x="154" y="64"/>
                      <a:pt x="154" y="62"/>
                    </a:cubicBezTo>
                    <a:cubicBezTo>
                      <a:pt x="154" y="55"/>
                      <a:pt x="152" y="49"/>
                      <a:pt x="149" y="43"/>
                    </a:cubicBezTo>
                    <a:cubicBezTo>
                      <a:pt x="144" y="35"/>
                      <a:pt x="136" y="27"/>
                      <a:pt x="126" y="20"/>
                    </a:cubicBezTo>
                    <a:cubicBezTo>
                      <a:pt x="115" y="13"/>
                      <a:pt x="103" y="8"/>
                      <a:pt x="89" y="4"/>
                    </a:cubicBezTo>
                    <a:cubicBezTo>
                      <a:pt x="78" y="1"/>
                      <a:pt x="67" y="0"/>
                      <a:pt x="57" y="0"/>
                    </a:cubicBezTo>
                    <a:cubicBezTo>
                      <a:pt x="43" y="0"/>
                      <a:pt x="31" y="2"/>
                      <a:pt x="21" y="7"/>
                    </a:cubicBezTo>
                    <a:cubicBezTo>
                      <a:pt x="16" y="9"/>
                      <a:pt x="12" y="12"/>
                      <a:pt x="8" y="16"/>
                    </a:cubicBezTo>
                    <a:cubicBezTo>
                      <a:pt x="5" y="20"/>
                      <a:pt x="2" y="24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31"/>
                      <a:pt x="0" y="34"/>
                      <a:pt x="0" y="36"/>
                    </a:cubicBezTo>
                    <a:cubicBezTo>
                      <a:pt x="0" y="43"/>
                      <a:pt x="2" y="49"/>
                      <a:pt x="5" y="55"/>
                    </a:cubicBezTo>
                    <a:cubicBezTo>
                      <a:pt x="10" y="63"/>
                      <a:pt x="18" y="71"/>
                      <a:pt x="29" y="78"/>
                    </a:cubicBezTo>
                    <a:cubicBezTo>
                      <a:pt x="39" y="85"/>
                      <a:pt x="51" y="90"/>
                      <a:pt x="65" y="94"/>
                    </a:cubicBezTo>
                    <a:cubicBezTo>
                      <a:pt x="77" y="97"/>
                      <a:pt x="88" y="98"/>
                      <a:pt x="98" y="98"/>
                    </a:cubicBezTo>
                    <a:cubicBezTo>
                      <a:pt x="111" y="98"/>
                      <a:pt x="124" y="96"/>
                      <a:pt x="134" y="91"/>
                    </a:cubicBezTo>
                    <a:cubicBezTo>
                      <a:pt x="138" y="89"/>
                      <a:pt x="143" y="86"/>
                      <a:pt x="146" y="82"/>
                    </a:cubicBezTo>
                    <a:cubicBezTo>
                      <a:pt x="150" y="78"/>
                      <a:pt x="152" y="74"/>
                      <a:pt x="153" y="69"/>
                    </a:cubicBezTo>
                    <a:cubicBezTo>
                      <a:pt x="154" y="69"/>
                      <a:pt x="154" y="69"/>
                      <a:pt x="154" y="69"/>
                    </a:cubicBezTo>
                    <a:cubicBezTo>
                      <a:pt x="153" y="69"/>
                      <a:pt x="153" y="69"/>
                      <a:pt x="153" y="69"/>
                    </a:cubicBezTo>
                    <a:lnTo>
                      <a:pt x="148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33"/>
              <p:cNvSpPr/>
              <p:nvPr/>
            </p:nvSpPr>
            <p:spPr bwMode="auto">
              <a:xfrm>
                <a:off x="5243" y="2335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5 h 5"/>
                  <a:gd name="T4" fmla="*/ 1 w 1"/>
                  <a:gd name="T5" fmla="*/ 5 h 5"/>
                  <a:gd name="T6" fmla="*/ 1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4"/>
              <p:cNvSpPr/>
              <p:nvPr/>
            </p:nvSpPr>
            <p:spPr bwMode="auto">
              <a:xfrm>
                <a:off x="5082" y="276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5"/>
              <p:cNvSpPr/>
              <p:nvPr/>
            </p:nvSpPr>
            <p:spPr bwMode="auto">
              <a:xfrm>
                <a:off x="5082" y="276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6"/>
              <p:cNvSpPr/>
              <p:nvPr/>
            </p:nvSpPr>
            <p:spPr bwMode="auto">
              <a:xfrm>
                <a:off x="5082" y="2765"/>
                <a:ext cx="1" cy="6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7"/>
              <p:cNvSpPr/>
              <p:nvPr/>
            </p:nvSpPr>
            <p:spPr bwMode="auto">
              <a:xfrm>
                <a:off x="5244" y="2284"/>
                <a:ext cx="2" cy="12"/>
              </a:xfrm>
              <a:custGeom>
                <a:avLst/>
                <a:gdLst>
                  <a:gd name="T0" fmla="*/ 1 w 1"/>
                  <a:gd name="T1" fmla="*/ 0 h 9"/>
                  <a:gd name="T2" fmla="*/ 0 w 1"/>
                  <a:gd name="T3" fmla="*/ 9 h 9"/>
                  <a:gd name="T4" fmla="*/ 1 w 1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1" y="3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8"/>
              <p:cNvSpPr/>
              <p:nvPr/>
            </p:nvSpPr>
            <p:spPr bwMode="auto">
              <a:xfrm>
                <a:off x="5218" y="2336"/>
                <a:ext cx="2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9"/>
              <p:cNvSpPr/>
              <p:nvPr/>
            </p:nvSpPr>
            <p:spPr bwMode="auto">
              <a:xfrm>
                <a:off x="5384" y="1952"/>
                <a:ext cx="0" cy="3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40"/>
              <p:cNvSpPr/>
              <p:nvPr/>
            </p:nvSpPr>
            <p:spPr bwMode="auto">
              <a:xfrm>
                <a:off x="5391" y="1914"/>
                <a:ext cx="1" cy="8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6 h 6"/>
                  <a:gd name="T4" fmla="*/ 1 w 1"/>
                  <a:gd name="T5" fmla="*/ 1 h 6"/>
                  <a:gd name="T6" fmla="*/ 1 w 1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0" y="6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41"/>
              <p:cNvSpPr/>
              <p:nvPr/>
            </p:nvSpPr>
            <p:spPr bwMode="auto">
              <a:xfrm>
                <a:off x="5384" y="1926"/>
                <a:ext cx="1" cy="7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7 h 7"/>
                  <a:gd name="T4" fmla="*/ 1 w 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lnTo>
                      <a:pt x="0" y="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42"/>
              <p:cNvSpPr/>
              <p:nvPr/>
            </p:nvSpPr>
            <p:spPr bwMode="auto">
              <a:xfrm>
                <a:off x="5384" y="1926"/>
                <a:ext cx="1" cy="7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7 h 7"/>
                  <a:gd name="T4" fmla="*/ 1 w 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lnTo>
                      <a:pt x="0" y="7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43"/>
              <p:cNvSpPr/>
              <p:nvPr/>
            </p:nvSpPr>
            <p:spPr bwMode="auto">
              <a:xfrm>
                <a:off x="5418" y="1724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4"/>
              <p:cNvSpPr/>
              <p:nvPr/>
            </p:nvSpPr>
            <p:spPr bwMode="auto">
              <a:xfrm>
                <a:off x="5384" y="1955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4 h 4"/>
                  <a:gd name="T8" fmla="*/ 0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5"/>
              <p:cNvSpPr/>
              <p:nvPr/>
            </p:nvSpPr>
            <p:spPr bwMode="auto">
              <a:xfrm>
                <a:off x="5244" y="2342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6"/>
              <p:cNvSpPr/>
              <p:nvPr/>
            </p:nvSpPr>
            <p:spPr bwMode="auto">
              <a:xfrm>
                <a:off x="5254" y="226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7"/>
              <p:cNvSpPr/>
              <p:nvPr/>
            </p:nvSpPr>
            <p:spPr bwMode="auto">
              <a:xfrm>
                <a:off x="5019" y="2928"/>
                <a:ext cx="5" cy="12"/>
              </a:xfrm>
              <a:custGeom>
                <a:avLst/>
                <a:gdLst>
                  <a:gd name="T0" fmla="*/ 3 w 4"/>
                  <a:gd name="T1" fmla="*/ 0 h 9"/>
                  <a:gd name="T2" fmla="*/ 0 w 4"/>
                  <a:gd name="T3" fmla="*/ 9 h 9"/>
                  <a:gd name="T4" fmla="*/ 3 w 4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3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2"/>
                      <a:pt x="4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48"/>
              <p:cNvSpPr>
                <a:spLocks noEditPoints="1"/>
              </p:cNvSpPr>
              <p:nvPr/>
            </p:nvSpPr>
            <p:spPr bwMode="auto">
              <a:xfrm>
                <a:off x="5012" y="2037"/>
                <a:ext cx="340" cy="899"/>
              </a:xfrm>
              <a:custGeom>
                <a:avLst/>
                <a:gdLst>
                  <a:gd name="T0" fmla="*/ 132 w 249"/>
                  <a:gd name="T1" fmla="*/ 304 h 658"/>
                  <a:gd name="T2" fmla="*/ 143 w 249"/>
                  <a:gd name="T3" fmla="*/ 270 h 658"/>
                  <a:gd name="T4" fmla="*/ 213 w 249"/>
                  <a:gd name="T5" fmla="*/ 71 h 658"/>
                  <a:gd name="T6" fmla="*/ 242 w 249"/>
                  <a:gd name="T7" fmla="*/ 28 h 658"/>
                  <a:gd name="T8" fmla="*/ 242 w 249"/>
                  <a:gd name="T9" fmla="*/ 18 h 658"/>
                  <a:gd name="T10" fmla="*/ 236 w 249"/>
                  <a:gd name="T11" fmla="*/ 18 h 658"/>
                  <a:gd name="T12" fmla="*/ 234 w 249"/>
                  <a:gd name="T13" fmla="*/ 14 h 658"/>
                  <a:gd name="T14" fmla="*/ 230 w 249"/>
                  <a:gd name="T15" fmla="*/ 14 h 658"/>
                  <a:gd name="T16" fmla="*/ 211 w 249"/>
                  <a:gd name="T17" fmla="*/ 56 h 658"/>
                  <a:gd name="T18" fmla="*/ 199 w 249"/>
                  <a:gd name="T19" fmla="*/ 80 h 658"/>
                  <a:gd name="T20" fmla="*/ 197 w 249"/>
                  <a:gd name="T21" fmla="*/ 108 h 658"/>
                  <a:gd name="T22" fmla="*/ 194 w 249"/>
                  <a:gd name="T23" fmla="*/ 113 h 658"/>
                  <a:gd name="T24" fmla="*/ 200 w 249"/>
                  <a:gd name="T25" fmla="*/ 98 h 658"/>
                  <a:gd name="T26" fmla="*/ 211 w 249"/>
                  <a:gd name="T27" fmla="*/ 69 h 658"/>
                  <a:gd name="T28" fmla="*/ 213 w 249"/>
                  <a:gd name="T29" fmla="*/ 88 h 658"/>
                  <a:gd name="T30" fmla="*/ 191 w 249"/>
                  <a:gd name="T31" fmla="*/ 126 h 658"/>
                  <a:gd name="T32" fmla="*/ 176 w 249"/>
                  <a:gd name="T33" fmla="*/ 154 h 658"/>
                  <a:gd name="T34" fmla="*/ 178 w 249"/>
                  <a:gd name="T35" fmla="*/ 161 h 658"/>
                  <a:gd name="T36" fmla="*/ 177 w 249"/>
                  <a:gd name="T37" fmla="*/ 184 h 658"/>
                  <a:gd name="T38" fmla="*/ 170 w 249"/>
                  <a:gd name="T39" fmla="*/ 190 h 658"/>
                  <a:gd name="T40" fmla="*/ 161 w 249"/>
                  <a:gd name="T41" fmla="*/ 227 h 658"/>
                  <a:gd name="T42" fmla="*/ 163 w 249"/>
                  <a:gd name="T43" fmla="*/ 204 h 658"/>
                  <a:gd name="T44" fmla="*/ 152 w 249"/>
                  <a:gd name="T45" fmla="*/ 219 h 658"/>
                  <a:gd name="T46" fmla="*/ 154 w 249"/>
                  <a:gd name="T47" fmla="*/ 220 h 658"/>
                  <a:gd name="T48" fmla="*/ 154 w 249"/>
                  <a:gd name="T49" fmla="*/ 241 h 658"/>
                  <a:gd name="T50" fmla="*/ 146 w 249"/>
                  <a:gd name="T51" fmla="*/ 267 h 658"/>
                  <a:gd name="T52" fmla="*/ 126 w 249"/>
                  <a:gd name="T53" fmla="*/ 314 h 658"/>
                  <a:gd name="T54" fmla="*/ 121 w 249"/>
                  <a:gd name="T55" fmla="*/ 313 h 658"/>
                  <a:gd name="T56" fmla="*/ 106 w 249"/>
                  <a:gd name="T57" fmla="*/ 376 h 658"/>
                  <a:gd name="T58" fmla="*/ 104 w 249"/>
                  <a:gd name="T59" fmla="*/ 384 h 658"/>
                  <a:gd name="T60" fmla="*/ 91 w 249"/>
                  <a:gd name="T61" fmla="*/ 401 h 658"/>
                  <a:gd name="T62" fmla="*/ 94 w 249"/>
                  <a:gd name="T63" fmla="*/ 402 h 658"/>
                  <a:gd name="T64" fmla="*/ 77 w 249"/>
                  <a:gd name="T65" fmla="*/ 438 h 658"/>
                  <a:gd name="T66" fmla="*/ 75 w 249"/>
                  <a:gd name="T67" fmla="*/ 460 h 658"/>
                  <a:gd name="T68" fmla="*/ 62 w 249"/>
                  <a:gd name="T69" fmla="*/ 489 h 658"/>
                  <a:gd name="T70" fmla="*/ 58 w 249"/>
                  <a:gd name="T71" fmla="*/ 499 h 658"/>
                  <a:gd name="T72" fmla="*/ 38 w 249"/>
                  <a:gd name="T73" fmla="*/ 552 h 658"/>
                  <a:gd name="T74" fmla="*/ 9 w 249"/>
                  <a:gd name="T75" fmla="*/ 634 h 658"/>
                  <a:gd name="T76" fmla="*/ 6 w 249"/>
                  <a:gd name="T77" fmla="*/ 639 h 658"/>
                  <a:gd name="T78" fmla="*/ 4 w 249"/>
                  <a:gd name="T79" fmla="*/ 655 h 658"/>
                  <a:gd name="T80" fmla="*/ 51 w 249"/>
                  <a:gd name="T81" fmla="*/ 535 h 658"/>
                  <a:gd name="T82" fmla="*/ 54 w 249"/>
                  <a:gd name="T83" fmla="*/ 526 h 658"/>
                  <a:gd name="T84" fmla="*/ 67 w 249"/>
                  <a:gd name="T85" fmla="*/ 503 h 658"/>
                  <a:gd name="T86" fmla="*/ 75 w 249"/>
                  <a:gd name="T87" fmla="*/ 480 h 658"/>
                  <a:gd name="T88" fmla="*/ 76 w 249"/>
                  <a:gd name="T89" fmla="*/ 472 h 658"/>
                  <a:gd name="T90" fmla="*/ 115 w 249"/>
                  <a:gd name="T91" fmla="*/ 375 h 658"/>
                  <a:gd name="T92" fmla="*/ 147 w 249"/>
                  <a:gd name="T93" fmla="*/ 286 h 658"/>
                  <a:gd name="T94" fmla="*/ 151 w 249"/>
                  <a:gd name="T95" fmla="*/ 265 h 658"/>
                  <a:gd name="T96" fmla="*/ 169 w 249"/>
                  <a:gd name="T97" fmla="*/ 218 h 658"/>
                  <a:gd name="T98" fmla="*/ 176 w 249"/>
                  <a:gd name="T99" fmla="*/ 206 h 658"/>
                  <a:gd name="T100" fmla="*/ 174 w 249"/>
                  <a:gd name="T101" fmla="*/ 202 h 658"/>
                  <a:gd name="T102" fmla="*/ 179 w 249"/>
                  <a:gd name="T103" fmla="*/ 199 h 658"/>
                  <a:gd name="T104" fmla="*/ 192 w 249"/>
                  <a:gd name="T105" fmla="*/ 154 h 658"/>
                  <a:gd name="T106" fmla="*/ 203 w 249"/>
                  <a:gd name="T107" fmla="*/ 129 h 658"/>
                  <a:gd name="T108" fmla="*/ 226 w 249"/>
                  <a:gd name="T109" fmla="*/ 62 h 658"/>
                  <a:gd name="T110" fmla="*/ 242 w 249"/>
                  <a:gd name="T111" fmla="*/ 26 h 658"/>
                  <a:gd name="T112" fmla="*/ 247 w 249"/>
                  <a:gd name="T113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9" h="658">
                    <a:moveTo>
                      <a:pt x="132" y="304"/>
                    </a:moveTo>
                    <a:cubicBezTo>
                      <a:pt x="132" y="306"/>
                      <a:pt x="131" y="307"/>
                      <a:pt x="130" y="309"/>
                    </a:cubicBezTo>
                    <a:cubicBezTo>
                      <a:pt x="131" y="307"/>
                      <a:pt x="132" y="306"/>
                      <a:pt x="132" y="304"/>
                    </a:cubicBezTo>
                    <a:moveTo>
                      <a:pt x="143" y="270"/>
                    </a:moveTo>
                    <a:cubicBezTo>
                      <a:pt x="142" y="270"/>
                      <a:pt x="142" y="270"/>
                      <a:pt x="142" y="270"/>
                    </a:cubicBezTo>
                    <a:cubicBezTo>
                      <a:pt x="142" y="270"/>
                      <a:pt x="142" y="270"/>
                      <a:pt x="143" y="270"/>
                    </a:cubicBezTo>
                    <a:moveTo>
                      <a:pt x="213" y="71"/>
                    </a:moveTo>
                    <a:cubicBezTo>
                      <a:pt x="213" y="72"/>
                      <a:pt x="213" y="72"/>
                      <a:pt x="213" y="73"/>
                    </a:cubicBezTo>
                    <a:cubicBezTo>
                      <a:pt x="213" y="72"/>
                      <a:pt x="213" y="72"/>
                      <a:pt x="213" y="71"/>
                    </a:cubicBezTo>
                    <a:moveTo>
                      <a:pt x="242" y="28"/>
                    </a:moveTo>
                    <a:cubicBezTo>
                      <a:pt x="242" y="29"/>
                      <a:pt x="242" y="29"/>
                      <a:pt x="242" y="29"/>
                    </a:cubicBezTo>
                    <a:cubicBezTo>
                      <a:pt x="242" y="28"/>
                      <a:pt x="242" y="28"/>
                      <a:pt x="242" y="28"/>
                    </a:cubicBezTo>
                    <a:moveTo>
                      <a:pt x="247" y="0"/>
                    </a:moveTo>
                    <a:cubicBezTo>
                      <a:pt x="246" y="0"/>
                      <a:pt x="246" y="0"/>
                      <a:pt x="246" y="0"/>
                    </a:cubicBezTo>
                    <a:cubicBezTo>
                      <a:pt x="247" y="3"/>
                      <a:pt x="247" y="7"/>
                      <a:pt x="242" y="18"/>
                    </a:cubicBezTo>
                    <a:cubicBezTo>
                      <a:pt x="242" y="18"/>
                      <a:pt x="242" y="18"/>
                      <a:pt x="241" y="18"/>
                    </a:cubicBezTo>
                    <a:cubicBezTo>
                      <a:pt x="238" y="18"/>
                      <a:pt x="246" y="6"/>
                      <a:pt x="241" y="6"/>
                    </a:cubicBezTo>
                    <a:cubicBezTo>
                      <a:pt x="240" y="12"/>
                      <a:pt x="239" y="17"/>
                      <a:pt x="236" y="18"/>
                    </a:cubicBezTo>
                    <a:cubicBezTo>
                      <a:pt x="235" y="13"/>
                      <a:pt x="240" y="6"/>
                      <a:pt x="237" y="3"/>
                    </a:cubicBezTo>
                    <a:cubicBezTo>
                      <a:pt x="236" y="12"/>
                      <a:pt x="236" y="12"/>
                      <a:pt x="236" y="12"/>
                    </a:cubicBezTo>
                    <a:cubicBezTo>
                      <a:pt x="235" y="13"/>
                      <a:pt x="234" y="14"/>
                      <a:pt x="234" y="14"/>
                    </a:cubicBezTo>
                    <a:cubicBezTo>
                      <a:pt x="233" y="14"/>
                      <a:pt x="233" y="13"/>
                      <a:pt x="232" y="13"/>
                    </a:cubicBezTo>
                    <a:cubicBezTo>
                      <a:pt x="232" y="12"/>
                      <a:pt x="231" y="12"/>
                      <a:pt x="231" y="12"/>
                    </a:cubicBezTo>
                    <a:cubicBezTo>
                      <a:pt x="231" y="12"/>
                      <a:pt x="231" y="12"/>
                      <a:pt x="230" y="14"/>
                    </a:cubicBezTo>
                    <a:cubicBezTo>
                      <a:pt x="233" y="23"/>
                      <a:pt x="219" y="39"/>
                      <a:pt x="217" y="47"/>
                    </a:cubicBezTo>
                    <a:cubicBezTo>
                      <a:pt x="218" y="44"/>
                      <a:pt x="218" y="44"/>
                      <a:pt x="218" y="44"/>
                    </a:cubicBezTo>
                    <a:cubicBezTo>
                      <a:pt x="211" y="56"/>
                      <a:pt x="211" y="56"/>
                      <a:pt x="211" y="56"/>
                    </a:cubicBezTo>
                    <a:cubicBezTo>
                      <a:pt x="211" y="56"/>
                      <a:pt x="211" y="56"/>
                      <a:pt x="211" y="56"/>
                    </a:cubicBezTo>
                    <a:cubicBezTo>
                      <a:pt x="212" y="57"/>
                      <a:pt x="212" y="57"/>
                      <a:pt x="212" y="57"/>
                    </a:cubicBezTo>
                    <a:cubicBezTo>
                      <a:pt x="207" y="61"/>
                      <a:pt x="202" y="70"/>
                      <a:pt x="199" y="80"/>
                    </a:cubicBezTo>
                    <a:cubicBezTo>
                      <a:pt x="201" y="85"/>
                      <a:pt x="188" y="114"/>
                      <a:pt x="189" y="120"/>
                    </a:cubicBezTo>
                    <a:cubicBezTo>
                      <a:pt x="190" y="115"/>
                      <a:pt x="191" y="111"/>
                      <a:pt x="194" y="106"/>
                    </a:cubicBezTo>
                    <a:cubicBezTo>
                      <a:pt x="197" y="108"/>
                      <a:pt x="197" y="108"/>
                      <a:pt x="197" y="108"/>
                    </a:cubicBezTo>
                    <a:cubicBezTo>
                      <a:pt x="196" y="113"/>
                      <a:pt x="195" y="113"/>
                      <a:pt x="194" y="113"/>
                    </a:cubicBezTo>
                    <a:cubicBezTo>
                      <a:pt x="194" y="113"/>
                      <a:pt x="194" y="113"/>
                      <a:pt x="194" y="113"/>
                    </a:cubicBezTo>
                    <a:cubicBezTo>
                      <a:pt x="194" y="113"/>
                      <a:pt x="194" y="113"/>
                      <a:pt x="194" y="113"/>
                    </a:cubicBezTo>
                    <a:cubicBezTo>
                      <a:pt x="193" y="113"/>
                      <a:pt x="193" y="113"/>
                      <a:pt x="192" y="118"/>
                    </a:cubicBezTo>
                    <a:cubicBezTo>
                      <a:pt x="192" y="118"/>
                      <a:pt x="192" y="118"/>
                      <a:pt x="192" y="118"/>
                    </a:cubicBezTo>
                    <a:cubicBezTo>
                      <a:pt x="198" y="118"/>
                      <a:pt x="197" y="104"/>
                      <a:pt x="200" y="98"/>
                    </a:cubicBezTo>
                    <a:cubicBezTo>
                      <a:pt x="201" y="100"/>
                      <a:pt x="200" y="104"/>
                      <a:pt x="199" y="109"/>
                    </a:cubicBezTo>
                    <a:cubicBezTo>
                      <a:pt x="204" y="95"/>
                      <a:pt x="211" y="82"/>
                      <a:pt x="209" y="71"/>
                    </a:cubicBezTo>
                    <a:cubicBezTo>
                      <a:pt x="210" y="70"/>
                      <a:pt x="211" y="69"/>
                      <a:pt x="211" y="69"/>
                    </a:cubicBezTo>
                    <a:cubicBezTo>
                      <a:pt x="212" y="69"/>
                      <a:pt x="213" y="70"/>
                      <a:pt x="213" y="71"/>
                    </a:cubicBezTo>
                    <a:cubicBezTo>
                      <a:pt x="214" y="62"/>
                      <a:pt x="218" y="66"/>
                      <a:pt x="218" y="57"/>
                    </a:cubicBezTo>
                    <a:cubicBezTo>
                      <a:pt x="222" y="61"/>
                      <a:pt x="213" y="79"/>
                      <a:pt x="213" y="88"/>
                    </a:cubicBezTo>
                    <a:cubicBezTo>
                      <a:pt x="205" y="100"/>
                      <a:pt x="202" y="118"/>
                      <a:pt x="198" y="133"/>
                    </a:cubicBezTo>
                    <a:cubicBezTo>
                      <a:pt x="195" y="132"/>
                      <a:pt x="195" y="125"/>
                      <a:pt x="193" y="125"/>
                    </a:cubicBezTo>
                    <a:cubicBezTo>
                      <a:pt x="192" y="125"/>
                      <a:pt x="192" y="125"/>
                      <a:pt x="191" y="126"/>
                    </a:cubicBezTo>
                    <a:cubicBezTo>
                      <a:pt x="184" y="139"/>
                      <a:pt x="188" y="141"/>
                      <a:pt x="187" y="149"/>
                    </a:cubicBezTo>
                    <a:cubicBezTo>
                      <a:pt x="182" y="159"/>
                      <a:pt x="181" y="148"/>
                      <a:pt x="175" y="164"/>
                    </a:cubicBezTo>
                    <a:cubicBezTo>
                      <a:pt x="176" y="154"/>
                      <a:pt x="176" y="154"/>
                      <a:pt x="176" y="154"/>
                    </a:cubicBezTo>
                    <a:cubicBezTo>
                      <a:pt x="168" y="162"/>
                      <a:pt x="175" y="164"/>
                      <a:pt x="172" y="170"/>
                    </a:cubicBezTo>
                    <a:cubicBezTo>
                      <a:pt x="174" y="168"/>
                      <a:pt x="175" y="169"/>
                      <a:pt x="178" y="161"/>
                    </a:cubicBezTo>
                    <a:cubicBezTo>
                      <a:pt x="178" y="161"/>
                      <a:pt x="178" y="161"/>
                      <a:pt x="178" y="161"/>
                    </a:cubicBezTo>
                    <a:cubicBezTo>
                      <a:pt x="180" y="161"/>
                      <a:pt x="178" y="167"/>
                      <a:pt x="177" y="170"/>
                    </a:cubicBezTo>
                    <a:cubicBezTo>
                      <a:pt x="178" y="168"/>
                      <a:pt x="178" y="168"/>
                      <a:pt x="178" y="168"/>
                    </a:cubicBezTo>
                    <a:cubicBezTo>
                      <a:pt x="179" y="172"/>
                      <a:pt x="181" y="174"/>
                      <a:pt x="177" y="184"/>
                    </a:cubicBezTo>
                    <a:cubicBezTo>
                      <a:pt x="176" y="182"/>
                      <a:pt x="176" y="182"/>
                      <a:pt x="176" y="182"/>
                    </a:cubicBezTo>
                    <a:cubicBezTo>
                      <a:pt x="174" y="182"/>
                      <a:pt x="171" y="191"/>
                      <a:pt x="169" y="193"/>
                    </a:cubicBezTo>
                    <a:cubicBezTo>
                      <a:pt x="170" y="190"/>
                      <a:pt x="170" y="190"/>
                      <a:pt x="170" y="190"/>
                    </a:cubicBezTo>
                    <a:cubicBezTo>
                      <a:pt x="168" y="198"/>
                      <a:pt x="165" y="205"/>
                      <a:pt x="164" y="210"/>
                    </a:cubicBezTo>
                    <a:cubicBezTo>
                      <a:pt x="163" y="210"/>
                      <a:pt x="163" y="210"/>
                      <a:pt x="163" y="210"/>
                    </a:cubicBezTo>
                    <a:cubicBezTo>
                      <a:pt x="162" y="216"/>
                      <a:pt x="165" y="219"/>
                      <a:pt x="161" y="227"/>
                    </a:cubicBezTo>
                    <a:cubicBezTo>
                      <a:pt x="160" y="226"/>
                      <a:pt x="160" y="220"/>
                      <a:pt x="159" y="220"/>
                    </a:cubicBezTo>
                    <a:cubicBezTo>
                      <a:pt x="159" y="220"/>
                      <a:pt x="158" y="221"/>
                      <a:pt x="157" y="224"/>
                    </a:cubicBezTo>
                    <a:cubicBezTo>
                      <a:pt x="156" y="222"/>
                      <a:pt x="159" y="212"/>
                      <a:pt x="163" y="204"/>
                    </a:cubicBezTo>
                    <a:cubicBezTo>
                      <a:pt x="161" y="208"/>
                      <a:pt x="158" y="211"/>
                      <a:pt x="157" y="211"/>
                    </a:cubicBezTo>
                    <a:cubicBezTo>
                      <a:pt x="156" y="211"/>
                      <a:pt x="156" y="209"/>
                      <a:pt x="157" y="204"/>
                    </a:cubicBezTo>
                    <a:cubicBezTo>
                      <a:pt x="154" y="206"/>
                      <a:pt x="155" y="214"/>
                      <a:pt x="152" y="219"/>
                    </a:cubicBezTo>
                    <a:cubicBezTo>
                      <a:pt x="152" y="219"/>
                      <a:pt x="152" y="219"/>
                      <a:pt x="153" y="219"/>
                    </a:cubicBezTo>
                    <a:cubicBezTo>
                      <a:pt x="153" y="219"/>
                      <a:pt x="153" y="219"/>
                      <a:pt x="154" y="220"/>
                    </a:cubicBezTo>
                    <a:cubicBezTo>
                      <a:pt x="154" y="220"/>
                      <a:pt x="154" y="220"/>
                      <a:pt x="154" y="220"/>
                    </a:cubicBezTo>
                    <a:cubicBezTo>
                      <a:pt x="151" y="220"/>
                      <a:pt x="147" y="239"/>
                      <a:pt x="150" y="241"/>
                    </a:cubicBezTo>
                    <a:cubicBezTo>
                      <a:pt x="151" y="230"/>
                      <a:pt x="151" y="230"/>
                      <a:pt x="151" y="230"/>
                    </a:cubicBezTo>
                    <a:cubicBezTo>
                      <a:pt x="154" y="230"/>
                      <a:pt x="152" y="241"/>
                      <a:pt x="154" y="241"/>
                    </a:cubicBezTo>
                    <a:cubicBezTo>
                      <a:pt x="154" y="241"/>
                      <a:pt x="154" y="241"/>
                      <a:pt x="154" y="241"/>
                    </a:cubicBezTo>
                    <a:cubicBezTo>
                      <a:pt x="149" y="245"/>
                      <a:pt x="148" y="266"/>
                      <a:pt x="143" y="270"/>
                    </a:cubicBezTo>
                    <a:cubicBezTo>
                      <a:pt x="146" y="267"/>
                      <a:pt x="146" y="267"/>
                      <a:pt x="146" y="267"/>
                    </a:cubicBezTo>
                    <a:cubicBezTo>
                      <a:pt x="137" y="287"/>
                      <a:pt x="136" y="305"/>
                      <a:pt x="130" y="326"/>
                    </a:cubicBezTo>
                    <a:cubicBezTo>
                      <a:pt x="131" y="319"/>
                      <a:pt x="127" y="317"/>
                      <a:pt x="130" y="309"/>
                    </a:cubicBezTo>
                    <a:cubicBezTo>
                      <a:pt x="128" y="313"/>
                      <a:pt x="127" y="314"/>
                      <a:pt x="126" y="314"/>
                    </a:cubicBezTo>
                    <a:cubicBezTo>
                      <a:pt x="126" y="314"/>
                      <a:pt x="125" y="313"/>
                      <a:pt x="124" y="313"/>
                    </a:cubicBezTo>
                    <a:cubicBezTo>
                      <a:pt x="124" y="312"/>
                      <a:pt x="123" y="312"/>
                      <a:pt x="123" y="312"/>
                    </a:cubicBezTo>
                    <a:cubicBezTo>
                      <a:pt x="122" y="312"/>
                      <a:pt x="122" y="312"/>
                      <a:pt x="121" y="313"/>
                    </a:cubicBezTo>
                    <a:cubicBezTo>
                      <a:pt x="114" y="327"/>
                      <a:pt x="123" y="322"/>
                      <a:pt x="123" y="327"/>
                    </a:cubicBezTo>
                    <a:cubicBezTo>
                      <a:pt x="125" y="317"/>
                      <a:pt x="125" y="317"/>
                      <a:pt x="125" y="317"/>
                    </a:cubicBezTo>
                    <a:cubicBezTo>
                      <a:pt x="126" y="332"/>
                      <a:pt x="110" y="354"/>
                      <a:pt x="106" y="376"/>
                    </a:cubicBezTo>
                    <a:cubicBezTo>
                      <a:pt x="106" y="376"/>
                      <a:pt x="106" y="376"/>
                      <a:pt x="106" y="376"/>
                    </a:cubicBezTo>
                    <a:cubicBezTo>
                      <a:pt x="105" y="376"/>
                      <a:pt x="107" y="371"/>
                      <a:pt x="107" y="369"/>
                    </a:cubicBezTo>
                    <a:cubicBezTo>
                      <a:pt x="101" y="377"/>
                      <a:pt x="105" y="378"/>
                      <a:pt x="104" y="384"/>
                    </a:cubicBezTo>
                    <a:cubicBezTo>
                      <a:pt x="101" y="391"/>
                      <a:pt x="97" y="399"/>
                      <a:pt x="94" y="399"/>
                    </a:cubicBezTo>
                    <a:cubicBezTo>
                      <a:pt x="94" y="399"/>
                      <a:pt x="93" y="398"/>
                      <a:pt x="93" y="397"/>
                    </a:cubicBezTo>
                    <a:cubicBezTo>
                      <a:pt x="91" y="400"/>
                      <a:pt x="91" y="401"/>
                      <a:pt x="91" y="401"/>
                    </a:cubicBezTo>
                    <a:cubicBezTo>
                      <a:pt x="92" y="401"/>
                      <a:pt x="92" y="401"/>
                      <a:pt x="93" y="401"/>
                    </a:cubicBezTo>
                    <a:cubicBezTo>
                      <a:pt x="93" y="401"/>
                      <a:pt x="93" y="400"/>
                      <a:pt x="94" y="400"/>
                    </a:cubicBezTo>
                    <a:cubicBezTo>
                      <a:pt x="94" y="400"/>
                      <a:pt x="95" y="401"/>
                      <a:pt x="94" y="402"/>
                    </a:cubicBezTo>
                    <a:cubicBezTo>
                      <a:pt x="93" y="404"/>
                      <a:pt x="93" y="404"/>
                      <a:pt x="93" y="404"/>
                    </a:cubicBezTo>
                    <a:cubicBezTo>
                      <a:pt x="93" y="416"/>
                      <a:pt x="93" y="416"/>
                      <a:pt x="93" y="416"/>
                    </a:cubicBezTo>
                    <a:cubicBezTo>
                      <a:pt x="88" y="425"/>
                      <a:pt x="82" y="435"/>
                      <a:pt x="77" y="438"/>
                    </a:cubicBezTo>
                    <a:cubicBezTo>
                      <a:pt x="70" y="459"/>
                      <a:pt x="83" y="448"/>
                      <a:pt x="78" y="464"/>
                    </a:cubicBezTo>
                    <a:cubicBezTo>
                      <a:pt x="77" y="466"/>
                      <a:pt x="76" y="467"/>
                      <a:pt x="76" y="467"/>
                    </a:cubicBezTo>
                    <a:cubicBezTo>
                      <a:pt x="75" y="467"/>
                      <a:pt x="76" y="461"/>
                      <a:pt x="75" y="460"/>
                    </a:cubicBezTo>
                    <a:cubicBezTo>
                      <a:pt x="71" y="474"/>
                      <a:pt x="71" y="474"/>
                      <a:pt x="71" y="474"/>
                    </a:cubicBezTo>
                    <a:cubicBezTo>
                      <a:pt x="68" y="467"/>
                      <a:pt x="74" y="457"/>
                      <a:pt x="69" y="456"/>
                    </a:cubicBezTo>
                    <a:cubicBezTo>
                      <a:pt x="70" y="470"/>
                      <a:pt x="65" y="472"/>
                      <a:pt x="62" y="489"/>
                    </a:cubicBezTo>
                    <a:cubicBezTo>
                      <a:pt x="63" y="488"/>
                      <a:pt x="63" y="488"/>
                      <a:pt x="63" y="488"/>
                    </a:cubicBezTo>
                    <a:cubicBezTo>
                      <a:pt x="64" y="496"/>
                      <a:pt x="56" y="511"/>
                      <a:pt x="53" y="520"/>
                    </a:cubicBezTo>
                    <a:cubicBezTo>
                      <a:pt x="53" y="515"/>
                      <a:pt x="56" y="505"/>
                      <a:pt x="58" y="499"/>
                    </a:cubicBezTo>
                    <a:cubicBezTo>
                      <a:pt x="52" y="508"/>
                      <a:pt x="45" y="534"/>
                      <a:pt x="46" y="544"/>
                    </a:cubicBezTo>
                    <a:cubicBezTo>
                      <a:pt x="43" y="548"/>
                      <a:pt x="40" y="555"/>
                      <a:pt x="38" y="555"/>
                    </a:cubicBezTo>
                    <a:cubicBezTo>
                      <a:pt x="38" y="555"/>
                      <a:pt x="37" y="555"/>
                      <a:pt x="38" y="552"/>
                    </a:cubicBezTo>
                    <a:cubicBezTo>
                      <a:pt x="30" y="572"/>
                      <a:pt x="41" y="563"/>
                      <a:pt x="33" y="580"/>
                    </a:cubicBezTo>
                    <a:cubicBezTo>
                      <a:pt x="30" y="578"/>
                      <a:pt x="30" y="578"/>
                      <a:pt x="30" y="578"/>
                    </a:cubicBezTo>
                    <a:cubicBezTo>
                      <a:pt x="18" y="595"/>
                      <a:pt x="20" y="617"/>
                      <a:pt x="9" y="634"/>
                    </a:cubicBezTo>
                    <a:cubicBezTo>
                      <a:pt x="13" y="636"/>
                      <a:pt x="13" y="636"/>
                      <a:pt x="13" y="636"/>
                    </a:cubicBezTo>
                    <a:cubicBezTo>
                      <a:pt x="10" y="640"/>
                      <a:pt x="6" y="647"/>
                      <a:pt x="4" y="648"/>
                    </a:cubicBezTo>
                    <a:cubicBezTo>
                      <a:pt x="6" y="639"/>
                      <a:pt x="6" y="639"/>
                      <a:pt x="6" y="639"/>
                    </a:cubicBezTo>
                    <a:cubicBezTo>
                      <a:pt x="0" y="645"/>
                      <a:pt x="6" y="649"/>
                      <a:pt x="0" y="658"/>
                    </a:cubicBezTo>
                    <a:cubicBezTo>
                      <a:pt x="0" y="658"/>
                      <a:pt x="0" y="658"/>
                      <a:pt x="0" y="658"/>
                    </a:cubicBezTo>
                    <a:cubicBezTo>
                      <a:pt x="1" y="658"/>
                      <a:pt x="2" y="656"/>
                      <a:pt x="4" y="655"/>
                    </a:cubicBezTo>
                    <a:cubicBezTo>
                      <a:pt x="6" y="653"/>
                      <a:pt x="7" y="651"/>
                      <a:pt x="8" y="651"/>
                    </a:cubicBezTo>
                    <a:cubicBezTo>
                      <a:pt x="8" y="651"/>
                      <a:pt x="8" y="652"/>
                      <a:pt x="8" y="652"/>
                    </a:cubicBezTo>
                    <a:cubicBezTo>
                      <a:pt x="20" y="612"/>
                      <a:pt x="40" y="575"/>
                      <a:pt x="51" y="535"/>
                    </a:cubicBezTo>
                    <a:cubicBezTo>
                      <a:pt x="50" y="536"/>
                      <a:pt x="49" y="537"/>
                      <a:pt x="48" y="537"/>
                    </a:cubicBezTo>
                    <a:cubicBezTo>
                      <a:pt x="48" y="537"/>
                      <a:pt x="48" y="537"/>
                      <a:pt x="48" y="536"/>
                    </a:cubicBezTo>
                    <a:cubicBezTo>
                      <a:pt x="50" y="533"/>
                      <a:pt x="52" y="526"/>
                      <a:pt x="54" y="526"/>
                    </a:cubicBezTo>
                    <a:cubicBezTo>
                      <a:pt x="54" y="526"/>
                      <a:pt x="54" y="526"/>
                      <a:pt x="54" y="526"/>
                    </a:cubicBezTo>
                    <a:cubicBezTo>
                      <a:pt x="54" y="528"/>
                      <a:pt x="54" y="528"/>
                      <a:pt x="54" y="528"/>
                    </a:cubicBezTo>
                    <a:cubicBezTo>
                      <a:pt x="57" y="517"/>
                      <a:pt x="65" y="510"/>
                      <a:pt x="67" y="503"/>
                    </a:cubicBezTo>
                    <a:cubicBezTo>
                      <a:pt x="66" y="499"/>
                      <a:pt x="75" y="485"/>
                      <a:pt x="71" y="485"/>
                    </a:cubicBezTo>
                    <a:cubicBezTo>
                      <a:pt x="71" y="485"/>
                      <a:pt x="70" y="485"/>
                      <a:pt x="70" y="486"/>
                    </a:cubicBezTo>
                    <a:cubicBezTo>
                      <a:pt x="75" y="480"/>
                      <a:pt x="75" y="480"/>
                      <a:pt x="75" y="480"/>
                    </a:cubicBezTo>
                    <a:cubicBezTo>
                      <a:pt x="74" y="477"/>
                      <a:pt x="72" y="477"/>
                      <a:pt x="73" y="473"/>
                    </a:cubicBezTo>
                    <a:cubicBezTo>
                      <a:pt x="74" y="469"/>
                      <a:pt x="75" y="468"/>
                      <a:pt x="76" y="468"/>
                    </a:cubicBezTo>
                    <a:cubicBezTo>
                      <a:pt x="77" y="468"/>
                      <a:pt x="77" y="469"/>
                      <a:pt x="76" y="472"/>
                    </a:cubicBezTo>
                    <a:cubicBezTo>
                      <a:pt x="88" y="446"/>
                      <a:pt x="100" y="414"/>
                      <a:pt x="108" y="386"/>
                    </a:cubicBezTo>
                    <a:cubicBezTo>
                      <a:pt x="108" y="394"/>
                      <a:pt x="108" y="394"/>
                      <a:pt x="108" y="394"/>
                    </a:cubicBezTo>
                    <a:cubicBezTo>
                      <a:pt x="111" y="389"/>
                      <a:pt x="112" y="375"/>
                      <a:pt x="115" y="375"/>
                    </a:cubicBezTo>
                    <a:cubicBezTo>
                      <a:pt x="115" y="375"/>
                      <a:pt x="116" y="375"/>
                      <a:pt x="116" y="376"/>
                    </a:cubicBezTo>
                    <a:cubicBezTo>
                      <a:pt x="119" y="362"/>
                      <a:pt x="131" y="340"/>
                      <a:pt x="126" y="337"/>
                    </a:cubicBezTo>
                    <a:cubicBezTo>
                      <a:pt x="135" y="330"/>
                      <a:pt x="141" y="305"/>
                      <a:pt x="147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1" y="286"/>
                      <a:pt x="151" y="270"/>
                      <a:pt x="151" y="265"/>
                    </a:cubicBezTo>
                    <a:cubicBezTo>
                      <a:pt x="151" y="265"/>
                      <a:pt x="151" y="265"/>
                      <a:pt x="151" y="265"/>
                    </a:cubicBezTo>
                    <a:cubicBezTo>
                      <a:pt x="155" y="265"/>
                      <a:pt x="149" y="282"/>
                      <a:pt x="151" y="283"/>
                    </a:cubicBezTo>
                    <a:cubicBezTo>
                      <a:pt x="152" y="262"/>
                      <a:pt x="175" y="231"/>
                      <a:pt x="168" y="219"/>
                    </a:cubicBezTo>
                    <a:cubicBezTo>
                      <a:pt x="169" y="218"/>
                      <a:pt x="169" y="218"/>
                      <a:pt x="169" y="218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1" y="214"/>
                      <a:pt x="175" y="210"/>
                      <a:pt x="176" y="207"/>
                    </a:cubicBezTo>
                    <a:cubicBezTo>
                      <a:pt x="176" y="206"/>
                      <a:pt x="176" y="206"/>
                      <a:pt x="176" y="206"/>
                    </a:cubicBezTo>
                    <a:cubicBezTo>
                      <a:pt x="175" y="206"/>
                      <a:pt x="175" y="206"/>
                      <a:pt x="175" y="206"/>
                    </a:cubicBezTo>
                    <a:cubicBezTo>
                      <a:pt x="174" y="207"/>
                      <a:pt x="174" y="207"/>
                      <a:pt x="174" y="207"/>
                    </a:cubicBezTo>
                    <a:cubicBezTo>
                      <a:pt x="173" y="207"/>
                      <a:pt x="173" y="206"/>
                      <a:pt x="174" y="202"/>
                    </a:cubicBezTo>
                    <a:cubicBezTo>
                      <a:pt x="176" y="199"/>
                      <a:pt x="177" y="198"/>
                      <a:pt x="178" y="198"/>
                    </a:cubicBezTo>
                    <a:cubicBezTo>
                      <a:pt x="178" y="198"/>
                      <a:pt x="178" y="199"/>
                      <a:pt x="178" y="199"/>
                    </a:cubicBezTo>
                    <a:cubicBezTo>
                      <a:pt x="179" y="199"/>
                      <a:pt x="179" y="199"/>
                      <a:pt x="179" y="199"/>
                    </a:cubicBezTo>
                    <a:cubicBezTo>
                      <a:pt x="180" y="199"/>
                      <a:pt x="180" y="199"/>
                      <a:pt x="181" y="198"/>
                    </a:cubicBezTo>
                    <a:cubicBezTo>
                      <a:pt x="184" y="184"/>
                      <a:pt x="190" y="162"/>
                      <a:pt x="187" y="158"/>
                    </a:cubicBezTo>
                    <a:cubicBezTo>
                      <a:pt x="189" y="156"/>
                      <a:pt x="191" y="154"/>
                      <a:pt x="192" y="154"/>
                    </a:cubicBezTo>
                    <a:cubicBezTo>
                      <a:pt x="193" y="154"/>
                      <a:pt x="193" y="154"/>
                      <a:pt x="193" y="156"/>
                    </a:cubicBezTo>
                    <a:cubicBezTo>
                      <a:pt x="197" y="134"/>
                      <a:pt x="200" y="135"/>
                      <a:pt x="206" y="115"/>
                    </a:cubicBezTo>
                    <a:cubicBezTo>
                      <a:pt x="205" y="120"/>
                      <a:pt x="208" y="119"/>
                      <a:pt x="203" y="129"/>
                    </a:cubicBezTo>
                    <a:cubicBezTo>
                      <a:pt x="212" y="122"/>
                      <a:pt x="214" y="95"/>
                      <a:pt x="223" y="78"/>
                    </a:cubicBezTo>
                    <a:cubicBezTo>
                      <a:pt x="222" y="70"/>
                      <a:pt x="222" y="70"/>
                      <a:pt x="222" y="70"/>
                    </a:cubicBezTo>
                    <a:cubicBezTo>
                      <a:pt x="224" y="65"/>
                      <a:pt x="225" y="62"/>
                      <a:pt x="226" y="62"/>
                    </a:cubicBezTo>
                    <a:cubicBezTo>
                      <a:pt x="227" y="62"/>
                      <a:pt x="228" y="64"/>
                      <a:pt x="227" y="68"/>
                    </a:cubicBezTo>
                    <a:cubicBezTo>
                      <a:pt x="236" y="51"/>
                      <a:pt x="237" y="40"/>
                      <a:pt x="241" y="26"/>
                    </a:cubicBezTo>
                    <a:cubicBezTo>
                      <a:pt x="242" y="26"/>
                      <a:pt x="242" y="26"/>
                      <a:pt x="242" y="26"/>
                    </a:cubicBezTo>
                    <a:cubicBezTo>
                      <a:pt x="242" y="26"/>
                      <a:pt x="242" y="27"/>
                      <a:pt x="242" y="28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8" y="7"/>
                      <a:pt x="249" y="0"/>
                      <a:pt x="247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Rectangle 49"/>
              <p:cNvSpPr>
                <a:spLocks noChangeArrowheads="1"/>
              </p:cNvSpPr>
              <p:nvPr/>
            </p:nvSpPr>
            <p:spPr bwMode="auto">
              <a:xfrm>
                <a:off x="5348" y="2035"/>
                <a:ext cx="1" cy="2"/>
              </a:xfrm>
              <a:prstGeom prst="rect">
                <a:avLst/>
              </a:pr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50"/>
              <p:cNvSpPr/>
              <p:nvPr/>
            </p:nvSpPr>
            <p:spPr bwMode="auto">
              <a:xfrm>
                <a:off x="5348" y="203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51"/>
              <p:cNvSpPr/>
              <p:nvPr/>
            </p:nvSpPr>
            <p:spPr bwMode="auto">
              <a:xfrm>
                <a:off x="5243" y="2269"/>
                <a:ext cx="4" cy="6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52"/>
              <p:cNvSpPr>
                <a:spLocks noEditPoints="1"/>
              </p:cNvSpPr>
              <p:nvPr/>
            </p:nvSpPr>
            <p:spPr bwMode="auto">
              <a:xfrm>
                <a:off x="5333" y="1354"/>
                <a:ext cx="206" cy="681"/>
              </a:xfrm>
              <a:custGeom>
                <a:avLst/>
                <a:gdLst>
                  <a:gd name="T0" fmla="*/ 95 w 151"/>
                  <a:gd name="T1" fmla="*/ 183 h 499"/>
                  <a:gd name="T2" fmla="*/ 139 w 151"/>
                  <a:gd name="T3" fmla="*/ 14 h 499"/>
                  <a:gd name="T4" fmla="*/ 139 w 151"/>
                  <a:gd name="T5" fmla="*/ 14 h 499"/>
                  <a:gd name="T6" fmla="*/ 140 w 151"/>
                  <a:gd name="T7" fmla="*/ 15 h 499"/>
                  <a:gd name="T8" fmla="*/ 137 w 151"/>
                  <a:gd name="T9" fmla="*/ 39 h 499"/>
                  <a:gd name="T10" fmla="*/ 137 w 151"/>
                  <a:gd name="T11" fmla="*/ 35 h 499"/>
                  <a:gd name="T12" fmla="*/ 137 w 151"/>
                  <a:gd name="T13" fmla="*/ 30 h 499"/>
                  <a:gd name="T14" fmla="*/ 136 w 151"/>
                  <a:gd name="T15" fmla="*/ 25 h 499"/>
                  <a:gd name="T16" fmla="*/ 124 w 151"/>
                  <a:gd name="T17" fmla="*/ 79 h 499"/>
                  <a:gd name="T18" fmla="*/ 94 w 151"/>
                  <a:gd name="T19" fmla="*/ 169 h 499"/>
                  <a:gd name="T20" fmla="*/ 95 w 151"/>
                  <a:gd name="T21" fmla="*/ 183 h 499"/>
                  <a:gd name="T22" fmla="*/ 97 w 151"/>
                  <a:gd name="T23" fmla="*/ 184 h 499"/>
                  <a:gd name="T24" fmla="*/ 101 w 151"/>
                  <a:gd name="T25" fmla="*/ 182 h 499"/>
                  <a:gd name="T26" fmla="*/ 95 w 151"/>
                  <a:gd name="T27" fmla="*/ 225 h 499"/>
                  <a:gd name="T28" fmla="*/ 85 w 151"/>
                  <a:gd name="T29" fmla="*/ 259 h 499"/>
                  <a:gd name="T30" fmla="*/ 87 w 151"/>
                  <a:gd name="T31" fmla="*/ 239 h 499"/>
                  <a:gd name="T32" fmla="*/ 85 w 151"/>
                  <a:gd name="T33" fmla="*/ 245 h 499"/>
                  <a:gd name="T34" fmla="*/ 68 w 151"/>
                  <a:gd name="T35" fmla="*/ 280 h 499"/>
                  <a:gd name="T36" fmla="*/ 64 w 151"/>
                  <a:gd name="T37" fmla="*/ 272 h 499"/>
                  <a:gd name="T38" fmla="*/ 67 w 151"/>
                  <a:gd name="T39" fmla="*/ 275 h 499"/>
                  <a:gd name="T40" fmla="*/ 63 w 151"/>
                  <a:gd name="T41" fmla="*/ 277 h 499"/>
                  <a:gd name="T42" fmla="*/ 61 w 151"/>
                  <a:gd name="T43" fmla="*/ 276 h 499"/>
                  <a:gd name="T44" fmla="*/ 58 w 151"/>
                  <a:gd name="T45" fmla="*/ 330 h 499"/>
                  <a:gd name="T46" fmla="*/ 54 w 151"/>
                  <a:gd name="T47" fmla="*/ 323 h 499"/>
                  <a:gd name="T48" fmla="*/ 42 w 151"/>
                  <a:gd name="T49" fmla="*/ 344 h 499"/>
                  <a:gd name="T50" fmla="*/ 26 w 151"/>
                  <a:gd name="T51" fmla="*/ 415 h 499"/>
                  <a:gd name="T52" fmla="*/ 18 w 151"/>
                  <a:gd name="T53" fmla="*/ 467 h 499"/>
                  <a:gd name="T54" fmla="*/ 10 w 151"/>
                  <a:gd name="T55" fmla="*/ 465 h 499"/>
                  <a:gd name="T56" fmla="*/ 7 w 151"/>
                  <a:gd name="T57" fmla="*/ 483 h 499"/>
                  <a:gd name="T58" fmla="*/ 18 w 151"/>
                  <a:gd name="T59" fmla="*/ 475 h 499"/>
                  <a:gd name="T60" fmla="*/ 16 w 151"/>
                  <a:gd name="T61" fmla="*/ 498 h 499"/>
                  <a:gd name="T62" fmla="*/ 23 w 151"/>
                  <a:gd name="T63" fmla="*/ 487 h 499"/>
                  <a:gd name="T64" fmla="*/ 27 w 151"/>
                  <a:gd name="T65" fmla="*/ 468 h 499"/>
                  <a:gd name="T66" fmla="*/ 36 w 151"/>
                  <a:gd name="T67" fmla="*/ 439 h 499"/>
                  <a:gd name="T68" fmla="*/ 37 w 151"/>
                  <a:gd name="T69" fmla="*/ 438 h 499"/>
                  <a:gd name="T70" fmla="*/ 36 w 151"/>
                  <a:gd name="T71" fmla="*/ 428 h 499"/>
                  <a:gd name="T72" fmla="*/ 31 w 151"/>
                  <a:gd name="T73" fmla="*/ 409 h 499"/>
                  <a:gd name="T74" fmla="*/ 43 w 151"/>
                  <a:gd name="T75" fmla="*/ 411 h 499"/>
                  <a:gd name="T76" fmla="*/ 47 w 151"/>
                  <a:gd name="T77" fmla="*/ 387 h 499"/>
                  <a:gd name="T78" fmla="*/ 58 w 151"/>
                  <a:gd name="T79" fmla="*/ 332 h 499"/>
                  <a:gd name="T80" fmla="*/ 59 w 151"/>
                  <a:gd name="T81" fmla="*/ 346 h 499"/>
                  <a:gd name="T82" fmla="*/ 55 w 151"/>
                  <a:gd name="T83" fmla="*/ 356 h 499"/>
                  <a:gd name="T84" fmla="*/ 56 w 151"/>
                  <a:gd name="T85" fmla="*/ 366 h 499"/>
                  <a:gd name="T86" fmla="*/ 56 w 151"/>
                  <a:gd name="T87" fmla="*/ 379 h 499"/>
                  <a:gd name="T88" fmla="*/ 53 w 151"/>
                  <a:gd name="T89" fmla="*/ 378 h 499"/>
                  <a:gd name="T90" fmla="*/ 50 w 151"/>
                  <a:gd name="T91" fmla="*/ 381 h 499"/>
                  <a:gd name="T92" fmla="*/ 61 w 151"/>
                  <a:gd name="T93" fmla="*/ 364 h 499"/>
                  <a:gd name="T94" fmla="*/ 144 w 151"/>
                  <a:gd name="T95" fmla="*/ 44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1" h="499">
                    <a:moveTo>
                      <a:pt x="95" y="183"/>
                    </a:moveTo>
                    <a:cubicBezTo>
                      <a:pt x="95" y="183"/>
                      <a:pt x="95" y="183"/>
                      <a:pt x="95" y="183"/>
                    </a:cubicBezTo>
                    <a:cubicBezTo>
                      <a:pt x="95" y="183"/>
                      <a:pt x="95" y="183"/>
                      <a:pt x="95" y="183"/>
                    </a:cubicBezTo>
                    <a:moveTo>
                      <a:pt x="139" y="14"/>
                    </a:moveTo>
                    <a:cubicBezTo>
                      <a:pt x="139" y="15"/>
                      <a:pt x="139" y="15"/>
                      <a:pt x="140" y="15"/>
                    </a:cubicBezTo>
                    <a:cubicBezTo>
                      <a:pt x="139" y="15"/>
                      <a:pt x="139" y="14"/>
                      <a:pt x="139" y="14"/>
                    </a:cubicBezTo>
                    <a:moveTo>
                      <a:pt x="146" y="0"/>
                    </a:moveTo>
                    <a:cubicBezTo>
                      <a:pt x="143" y="4"/>
                      <a:pt x="141" y="15"/>
                      <a:pt x="140" y="15"/>
                    </a:cubicBezTo>
                    <a:cubicBezTo>
                      <a:pt x="140" y="15"/>
                      <a:pt x="140" y="15"/>
                      <a:pt x="140" y="15"/>
                    </a:cubicBezTo>
                    <a:cubicBezTo>
                      <a:pt x="141" y="19"/>
                      <a:pt x="140" y="28"/>
                      <a:pt x="137" y="39"/>
                    </a:cubicBezTo>
                    <a:cubicBezTo>
                      <a:pt x="137" y="39"/>
                      <a:pt x="137" y="39"/>
                      <a:pt x="137" y="39"/>
                    </a:cubicBezTo>
                    <a:cubicBezTo>
                      <a:pt x="136" y="39"/>
                      <a:pt x="136" y="37"/>
                      <a:pt x="137" y="35"/>
                    </a:cubicBezTo>
                    <a:cubicBezTo>
                      <a:pt x="137" y="32"/>
                      <a:pt x="138" y="30"/>
                      <a:pt x="138" y="30"/>
                    </a:cubicBezTo>
                    <a:cubicBezTo>
                      <a:pt x="138" y="30"/>
                      <a:pt x="137" y="30"/>
                      <a:pt x="137" y="30"/>
                    </a:cubicBezTo>
                    <a:cubicBezTo>
                      <a:pt x="137" y="33"/>
                      <a:pt x="137" y="33"/>
                      <a:pt x="137" y="33"/>
                    </a:cubicBezTo>
                    <a:cubicBezTo>
                      <a:pt x="136" y="31"/>
                      <a:pt x="135" y="29"/>
                      <a:pt x="136" y="25"/>
                    </a:cubicBezTo>
                    <a:cubicBezTo>
                      <a:pt x="128" y="38"/>
                      <a:pt x="123" y="65"/>
                      <a:pt x="126" y="76"/>
                    </a:cubicBezTo>
                    <a:cubicBezTo>
                      <a:pt x="125" y="78"/>
                      <a:pt x="124" y="79"/>
                      <a:pt x="124" y="79"/>
                    </a:cubicBezTo>
                    <a:cubicBezTo>
                      <a:pt x="122" y="79"/>
                      <a:pt x="124" y="66"/>
                      <a:pt x="123" y="61"/>
                    </a:cubicBezTo>
                    <a:cubicBezTo>
                      <a:pt x="112" y="101"/>
                      <a:pt x="104" y="128"/>
                      <a:pt x="94" y="169"/>
                    </a:cubicBezTo>
                    <a:cubicBezTo>
                      <a:pt x="98" y="171"/>
                      <a:pt x="96" y="174"/>
                      <a:pt x="98" y="180"/>
                    </a:cubicBezTo>
                    <a:cubicBezTo>
                      <a:pt x="95" y="183"/>
                      <a:pt x="95" y="183"/>
                      <a:pt x="95" y="183"/>
                    </a:cubicBezTo>
                    <a:cubicBezTo>
                      <a:pt x="95" y="183"/>
                      <a:pt x="95" y="183"/>
                      <a:pt x="95" y="183"/>
                    </a:cubicBezTo>
                    <a:cubicBezTo>
                      <a:pt x="96" y="183"/>
                      <a:pt x="96" y="183"/>
                      <a:pt x="97" y="184"/>
                    </a:cubicBezTo>
                    <a:cubicBezTo>
                      <a:pt x="97" y="184"/>
                      <a:pt x="98" y="184"/>
                      <a:pt x="98" y="184"/>
                    </a:cubicBezTo>
                    <a:cubicBezTo>
                      <a:pt x="99" y="184"/>
                      <a:pt x="100" y="184"/>
                      <a:pt x="101" y="182"/>
                    </a:cubicBezTo>
                    <a:cubicBezTo>
                      <a:pt x="91" y="203"/>
                      <a:pt x="100" y="210"/>
                      <a:pt x="97" y="226"/>
                    </a:cubicBezTo>
                    <a:cubicBezTo>
                      <a:pt x="95" y="225"/>
                      <a:pt x="95" y="225"/>
                      <a:pt x="95" y="225"/>
                    </a:cubicBezTo>
                    <a:cubicBezTo>
                      <a:pt x="92" y="238"/>
                      <a:pt x="91" y="242"/>
                      <a:pt x="89" y="254"/>
                    </a:cubicBezTo>
                    <a:cubicBezTo>
                      <a:pt x="87" y="258"/>
                      <a:pt x="86" y="259"/>
                      <a:pt x="85" y="259"/>
                    </a:cubicBezTo>
                    <a:cubicBezTo>
                      <a:pt x="85" y="259"/>
                      <a:pt x="86" y="254"/>
                      <a:pt x="87" y="249"/>
                    </a:cubicBezTo>
                    <a:cubicBezTo>
                      <a:pt x="88" y="244"/>
                      <a:pt x="89" y="239"/>
                      <a:pt x="87" y="239"/>
                    </a:cubicBezTo>
                    <a:cubicBezTo>
                      <a:pt x="87" y="239"/>
                      <a:pt x="86" y="239"/>
                      <a:pt x="86" y="239"/>
                    </a:cubicBezTo>
                    <a:cubicBezTo>
                      <a:pt x="85" y="245"/>
                      <a:pt x="85" y="245"/>
                      <a:pt x="85" y="245"/>
                    </a:cubicBezTo>
                    <a:cubicBezTo>
                      <a:pt x="84" y="241"/>
                      <a:pt x="81" y="236"/>
                      <a:pt x="81" y="229"/>
                    </a:cubicBezTo>
                    <a:cubicBezTo>
                      <a:pt x="79" y="250"/>
                      <a:pt x="71" y="257"/>
                      <a:pt x="68" y="280"/>
                    </a:cubicBezTo>
                    <a:cubicBezTo>
                      <a:pt x="66" y="277"/>
                      <a:pt x="69" y="256"/>
                      <a:pt x="71" y="251"/>
                    </a:cubicBezTo>
                    <a:cubicBezTo>
                      <a:pt x="68" y="258"/>
                      <a:pt x="67" y="272"/>
                      <a:pt x="64" y="272"/>
                    </a:cubicBezTo>
                    <a:cubicBezTo>
                      <a:pt x="64" y="272"/>
                      <a:pt x="64" y="272"/>
                      <a:pt x="64" y="272"/>
                    </a:cubicBezTo>
                    <a:cubicBezTo>
                      <a:pt x="67" y="275"/>
                      <a:pt x="67" y="275"/>
                      <a:pt x="67" y="275"/>
                    </a:cubicBezTo>
                    <a:cubicBezTo>
                      <a:pt x="66" y="279"/>
                      <a:pt x="65" y="280"/>
                      <a:pt x="65" y="280"/>
                    </a:cubicBezTo>
                    <a:cubicBezTo>
                      <a:pt x="64" y="280"/>
                      <a:pt x="64" y="279"/>
                      <a:pt x="63" y="277"/>
                    </a:cubicBezTo>
                    <a:cubicBezTo>
                      <a:pt x="63" y="276"/>
                      <a:pt x="62" y="275"/>
                      <a:pt x="62" y="275"/>
                    </a:cubicBezTo>
                    <a:cubicBezTo>
                      <a:pt x="61" y="275"/>
                      <a:pt x="61" y="275"/>
                      <a:pt x="61" y="276"/>
                    </a:cubicBezTo>
                    <a:cubicBezTo>
                      <a:pt x="52" y="306"/>
                      <a:pt x="71" y="283"/>
                      <a:pt x="65" y="309"/>
                    </a:cubicBezTo>
                    <a:cubicBezTo>
                      <a:pt x="59" y="310"/>
                      <a:pt x="62" y="322"/>
                      <a:pt x="58" y="330"/>
                    </a:cubicBezTo>
                    <a:cubicBezTo>
                      <a:pt x="59" y="324"/>
                      <a:pt x="58" y="323"/>
                      <a:pt x="56" y="323"/>
                    </a:cubicBezTo>
                    <a:cubicBezTo>
                      <a:pt x="55" y="323"/>
                      <a:pt x="54" y="323"/>
                      <a:pt x="54" y="323"/>
                    </a:cubicBezTo>
                    <a:cubicBezTo>
                      <a:pt x="58" y="336"/>
                      <a:pt x="49" y="336"/>
                      <a:pt x="44" y="355"/>
                    </a:cubicBezTo>
                    <a:cubicBezTo>
                      <a:pt x="42" y="355"/>
                      <a:pt x="44" y="346"/>
                      <a:pt x="42" y="344"/>
                    </a:cubicBezTo>
                    <a:cubicBezTo>
                      <a:pt x="41" y="355"/>
                      <a:pt x="37" y="371"/>
                      <a:pt x="40" y="375"/>
                    </a:cubicBezTo>
                    <a:cubicBezTo>
                      <a:pt x="34" y="392"/>
                      <a:pt x="29" y="404"/>
                      <a:pt x="26" y="415"/>
                    </a:cubicBezTo>
                    <a:cubicBezTo>
                      <a:pt x="29" y="402"/>
                      <a:pt x="23" y="412"/>
                      <a:pt x="23" y="401"/>
                    </a:cubicBezTo>
                    <a:cubicBezTo>
                      <a:pt x="23" y="416"/>
                      <a:pt x="19" y="446"/>
                      <a:pt x="18" y="467"/>
                    </a:cubicBezTo>
                    <a:cubicBezTo>
                      <a:pt x="16" y="468"/>
                      <a:pt x="15" y="468"/>
                      <a:pt x="14" y="468"/>
                    </a:cubicBezTo>
                    <a:cubicBezTo>
                      <a:pt x="12" y="468"/>
                      <a:pt x="11" y="467"/>
                      <a:pt x="10" y="465"/>
                    </a:cubicBezTo>
                    <a:cubicBezTo>
                      <a:pt x="0" y="485"/>
                      <a:pt x="11" y="473"/>
                      <a:pt x="3" y="492"/>
                    </a:cubicBezTo>
                    <a:cubicBezTo>
                      <a:pt x="7" y="483"/>
                      <a:pt x="7" y="483"/>
                      <a:pt x="7" y="483"/>
                    </a:cubicBezTo>
                    <a:cubicBezTo>
                      <a:pt x="5" y="493"/>
                      <a:pt x="9" y="495"/>
                      <a:pt x="11" y="499"/>
                    </a:cubicBezTo>
                    <a:cubicBezTo>
                      <a:pt x="18" y="475"/>
                      <a:pt x="18" y="475"/>
                      <a:pt x="18" y="475"/>
                    </a:cubicBezTo>
                    <a:cubicBezTo>
                      <a:pt x="21" y="476"/>
                      <a:pt x="16" y="491"/>
                      <a:pt x="15" y="496"/>
                    </a:cubicBezTo>
                    <a:cubicBezTo>
                      <a:pt x="15" y="497"/>
                      <a:pt x="16" y="498"/>
                      <a:pt x="16" y="498"/>
                    </a:cubicBezTo>
                    <a:cubicBezTo>
                      <a:pt x="17" y="498"/>
                      <a:pt x="18" y="495"/>
                      <a:pt x="20" y="492"/>
                    </a:cubicBezTo>
                    <a:cubicBezTo>
                      <a:pt x="21" y="489"/>
                      <a:pt x="22" y="487"/>
                      <a:pt x="23" y="487"/>
                    </a:cubicBezTo>
                    <a:cubicBezTo>
                      <a:pt x="23" y="487"/>
                      <a:pt x="24" y="487"/>
                      <a:pt x="24" y="487"/>
                    </a:cubicBezTo>
                    <a:cubicBezTo>
                      <a:pt x="23" y="483"/>
                      <a:pt x="27" y="474"/>
                      <a:pt x="27" y="468"/>
                    </a:cubicBezTo>
                    <a:cubicBezTo>
                      <a:pt x="29" y="467"/>
                      <a:pt x="29" y="467"/>
                      <a:pt x="29" y="467"/>
                    </a:cubicBezTo>
                    <a:cubicBezTo>
                      <a:pt x="35" y="456"/>
                      <a:pt x="33" y="449"/>
                      <a:pt x="36" y="439"/>
                    </a:cubicBezTo>
                    <a:cubicBezTo>
                      <a:pt x="36" y="438"/>
                      <a:pt x="37" y="438"/>
                      <a:pt x="37" y="438"/>
                    </a:cubicBezTo>
                    <a:cubicBezTo>
                      <a:pt x="37" y="438"/>
                      <a:pt x="37" y="438"/>
                      <a:pt x="37" y="438"/>
                    </a:cubicBezTo>
                    <a:cubicBezTo>
                      <a:pt x="37" y="434"/>
                      <a:pt x="36" y="430"/>
                      <a:pt x="37" y="424"/>
                    </a:cubicBezTo>
                    <a:cubicBezTo>
                      <a:pt x="36" y="428"/>
                      <a:pt x="36" y="428"/>
                      <a:pt x="36" y="428"/>
                    </a:cubicBezTo>
                    <a:cubicBezTo>
                      <a:pt x="35" y="421"/>
                      <a:pt x="37" y="406"/>
                      <a:pt x="34" y="406"/>
                    </a:cubicBezTo>
                    <a:cubicBezTo>
                      <a:pt x="34" y="406"/>
                      <a:pt x="32" y="407"/>
                      <a:pt x="31" y="409"/>
                    </a:cubicBezTo>
                    <a:cubicBezTo>
                      <a:pt x="40" y="386"/>
                      <a:pt x="40" y="386"/>
                      <a:pt x="40" y="386"/>
                    </a:cubicBezTo>
                    <a:cubicBezTo>
                      <a:pt x="43" y="390"/>
                      <a:pt x="47" y="397"/>
                      <a:pt x="43" y="411"/>
                    </a:cubicBezTo>
                    <a:cubicBezTo>
                      <a:pt x="45" y="413"/>
                      <a:pt x="45" y="413"/>
                      <a:pt x="45" y="413"/>
                    </a:cubicBezTo>
                    <a:cubicBezTo>
                      <a:pt x="50" y="404"/>
                      <a:pt x="51" y="387"/>
                      <a:pt x="47" y="387"/>
                    </a:cubicBezTo>
                    <a:cubicBezTo>
                      <a:pt x="47" y="387"/>
                      <a:pt x="46" y="387"/>
                      <a:pt x="45" y="388"/>
                    </a:cubicBezTo>
                    <a:cubicBezTo>
                      <a:pt x="39" y="375"/>
                      <a:pt x="56" y="351"/>
                      <a:pt x="58" y="332"/>
                    </a:cubicBezTo>
                    <a:cubicBezTo>
                      <a:pt x="58" y="332"/>
                      <a:pt x="58" y="332"/>
                      <a:pt x="58" y="332"/>
                    </a:cubicBezTo>
                    <a:cubicBezTo>
                      <a:pt x="61" y="332"/>
                      <a:pt x="59" y="342"/>
                      <a:pt x="59" y="346"/>
                    </a:cubicBezTo>
                    <a:cubicBezTo>
                      <a:pt x="58" y="352"/>
                      <a:pt x="57" y="356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2" y="365"/>
                      <a:pt x="54" y="367"/>
                      <a:pt x="55" y="367"/>
                    </a:cubicBezTo>
                    <a:cubicBezTo>
                      <a:pt x="56" y="367"/>
                      <a:pt x="56" y="367"/>
                      <a:pt x="56" y="366"/>
                    </a:cubicBezTo>
                    <a:cubicBezTo>
                      <a:pt x="57" y="366"/>
                      <a:pt x="57" y="366"/>
                      <a:pt x="57" y="366"/>
                    </a:cubicBezTo>
                    <a:cubicBezTo>
                      <a:pt x="59" y="366"/>
                      <a:pt x="60" y="368"/>
                      <a:pt x="56" y="379"/>
                    </a:cubicBezTo>
                    <a:cubicBezTo>
                      <a:pt x="55" y="381"/>
                      <a:pt x="54" y="382"/>
                      <a:pt x="54" y="382"/>
                    </a:cubicBezTo>
                    <a:cubicBezTo>
                      <a:pt x="53" y="382"/>
                      <a:pt x="53" y="380"/>
                      <a:pt x="53" y="378"/>
                    </a:cubicBezTo>
                    <a:cubicBezTo>
                      <a:pt x="53" y="376"/>
                      <a:pt x="53" y="374"/>
                      <a:pt x="53" y="374"/>
                    </a:cubicBezTo>
                    <a:cubicBezTo>
                      <a:pt x="52" y="374"/>
                      <a:pt x="52" y="376"/>
                      <a:pt x="50" y="381"/>
                    </a:cubicBezTo>
                    <a:cubicBezTo>
                      <a:pt x="53" y="396"/>
                      <a:pt x="53" y="396"/>
                      <a:pt x="53" y="396"/>
                    </a:cubicBezTo>
                    <a:cubicBezTo>
                      <a:pt x="57" y="385"/>
                      <a:pt x="59" y="374"/>
                      <a:pt x="61" y="364"/>
                    </a:cubicBezTo>
                    <a:cubicBezTo>
                      <a:pt x="71" y="311"/>
                      <a:pt x="87" y="276"/>
                      <a:pt x="87" y="276"/>
                    </a:cubicBezTo>
                    <a:cubicBezTo>
                      <a:pt x="108" y="199"/>
                      <a:pt x="128" y="122"/>
                      <a:pt x="144" y="44"/>
                    </a:cubicBezTo>
                    <a:cubicBezTo>
                      <a:pt x="149" y="20"/>
                      <a:pt x="151" y="11"/>
                      <a:pt x="14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53"/>
              <p:cNvSpPr/>
              <p:nvPr/>
            </p:nvSpPr>
            <p:spPr bwMode="auto">
              <a:xfrm>
                <a:off x="5280" y="2186"/>
                <a:ext cx="4" cy="13"/>
              </a:xfrm>
              <a:custGeom>
                <a:avLst/>
                <a:gdLst>
                  <a:gd name="T0" fmla="*/ 3 w 3"/>
                  <a:gd name="T1" fmla="*/ 0 h 10"/>
                  <a:gd name="T2" fmla="*/ 0 w 3"/>
                  <a:gd name="T3" fmla="*/ 10 h 10"/>
                  <a:gd name="T4" fmla="*/ 3 w 3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6"/>
                      <a:pt x="3" y="3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54"/>
              <p:cNvSpPr/>
              <p:nvPr/>
            </p:nvSpPr>
            <p:spPr bwMode="auto">
              <a:xfrm>
                <a:off x="5299" y="211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55"/>
              <p:cNvSpPr/>
              <p:nvPr/>
            </p:nvSpPr>
            <p:spPr bwMode="auto">
              <a:xfrm>
                <a:off x="5296" y="2098"/>
                <a:ext cx="6" cy="13"/>
              </a:xfrm>
              <a:custGeom>
                <a:avLst/>
                <a:gdLst>
                  <a:gd name="T0" fmla="*/ 3 w 4"/>
                  <a:gd name="T1" fmla="*/ 0 h 9"/>
                  <a:gd name="T2" fmla="*/ 0 w 4"/>
                  <a:gd name="T3" fmla="*/ 3 h 9"/>
                  <a:gd name="T4" fmla="*/ 1 w 4"/>
                  <a:gd name="T5" fmla="*/ 3 h 9"/>
                  <a:gd name="T6" fmla="*/ 2 w 4"/>
                  <a:gd name="T7" fmla="*/ 9 h 9"/>
                  <a:gd name="T8" fmla="*/ 3 w 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0"/>
                    </a:moveTo>
                    <a:cubicBezTo>
                      <a:pt x="2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1" y="6"/>
                      <a:pt x="2" y="9"/>
                    </a:cubicBezTo>
                    <a:cubicBezTo>
                      <a:pt x="2" y="6"/>
                      <a:pt x="4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56"/>
              <p:cNvSpPr/>
              <p:nvPr/>
            </p:nvSpPr>
            <p:spPr bwMode="auto">
              <a:xfrm>
                <a:off x="4820" y="3431"/>
                <a:ext cx="5" cy="16"/>
              </a:xfrm>
              <a:custGeom>
                <a:avLst/>
                <a:gdLst>
                  <a:gd name="T0" fmla="*/ 4 w 4"/>
                  <a:gd name="T1" fmla="*/ 0 h 12"/>
                  <a:gd name="T2" fmla="*/ 1 w 4"/>
                  <a:gd name="T3" fmla="*/ 3 h 12"/>
                  <a:gd name="T4" fmla="*/ 1 w 4"/>
                  <a:gd name="T5" fmla="*/ 12 h 12"/>
                  <a:gd name="T6" fmla="*/ 1 w 4"/>
                  <a:gd name="T7" fmla="*/ 12 h 12"/>
                  <a:gd name="T8" fmla="*/ 4 w 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57"/>
              <p:cNvSpPr/>
              <p:nvPr/>
            </p:nvSpPr>
            <p:spPr bwMode="auto">
              <a:xfrm>
                <a:off x="4835" y="3377"/>
                <a:ext cx="8" cy="28"/>
              </a:xfrm>
              <a:custGeom>
                <a:avLst/>
                <a:gdLst>
                  <a:gd name="T0" fmla="*/ 4 w 6"/>
                  <a:gd name="T1" fmla="*/ 0 h 20"/>
                  <a:gd name="T2" fmla="*/ 1 w 6"/>
                  <a:gd name="T3" fmla="*/ 20 h 20"/>
                  <a:gd name="T4" fmla="*/ 6 w 6"/>
                  <a:gd name="T5" fmla="*/ 9 h 20"/>
                  <a:gd name="T6" fmla="*/ 4 w 6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4" y="0"/>
                    </a:moveTo>
                    <a:cubicBezTo>
                      <a:pt x="0" y="12"/>
                      <a:pt x="5" y="8"/>
                      <a:pt x="1" y="2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58"/>
              <p:cNvSpPr/>
              <p:nvPr/>
            </p:nvSpPr>
            <p:spPr bwMode="auto">
              <a:xfrm>
                <a:off x="4854" y="3361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1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59"/>
              <p:cNvSpPr/>
              <p:nvPr/>
            </p:nvSpPr>
            <p:spPr bwMode="auto">
              <a:xfrm>
                <a:off x="4846" y="3353"/>
                <a:ext cx="8" cy="20"/>
              </a:xfrm>
              <a:custGeom>
                <a:avLst/>
                <a:gdLst>
                  <a:gd name="T0" fmla="*/ 3 w 6"/>
                  <a:gd name="T1" fmla="*/ 0 h 15"/>
                  <a:gd name="T2" fmla="*/ 0 w 6"/>
                  <a:gd name="T3" fmla="*/ 15 h 15"/>
                  <a:gd name="T4" fmla="*/ 3 w 6"/>
                  <a:gd name="T5" fmla="*/ 10 h 15"/>
                  <a:gd name="T6" fmla="*/ 3 w 6"/>
                  <a:gd name="T7" fmla="*/ 10 h 15"/>
                  <a:gd name="T8" fmla="*/ 6 w 6"/>
                  <a:gd name="T9" fmla="*/ 6 h 15"/>
                  <a:gd name="T10" fmla="*/ 6 w 6"/>
                  <a:gd name="T11" fmla="*/ 0 h 15"/>
                  <a:gd name="T12" fmla="*/ 5 w 6"/>
                  <a:gd name="T13" fmla="*/ 5 h 15"/>
                  <a:gd name="T14" fmla="*/ 3 w 6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5">
                    <a:moveTo>
                      <a:pt x="3" y="0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6" y="7"/>
                      <a:pt x="6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5" y="4"/>
                      <a:pt x="5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60"/>
              <p:cNvSpPr/>
              <p:nvPr/>
            </p:nvSpPr>
            <p:spPr bwMode="auto">
              <a:xfrm>
                <a:off x="4855" y="3342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61"/>
              <p:cNvSpPr/>
              <p:nvPr/>
            </p:nvSpPr>
            <p:spPr bwMode="auto">
              <a:xfrm>
                <a:off x="4858" y="3298"/>
                <a:ext cx="20" cy="44"/>
              </a:xfrm>
              <a:custGeom>
                <a:avLst/>
                <a:gdLst>
                  <a:gd name="T0" fmla="*/ 12 w 15"/>
                  <a:gd name="T1" fmla="*/ 0 h 32"/>
                  <a:gd name="T2" fmla="*/ 7 w 15"/>
                  <a:gd name="T3" fmla="*/ 23 h 32"/>
                  <a:gd name="T4" fmla="*/ 7 w 15"/>
                  <a:gd name="T5" fmla="*/ 17 h 32"/>
                  <a:gd name="T6" fmla="*/ 0 w 15"/>
                  <a:gd name="T7" fmla="*/ 32 h 32"/>
                  <a:gd name="T8" fmla="*/ 12 w 15"/>
                  <a:gd name="T9" fmla="*/ 14 h 32"/>
                  <a:gd name="T10" fmla="*/ 11 w 15"/>
                  <a:gd name="T11" fmla="*/ 12 h 32"/>
                  <a:gd name="T12" fmla="*/ 15 w 15"/>
                  <a:gd name="T13" fmla="*/ 5 h 32"/>
                  <a:gd name="T14" fmla="*/ 15 w 15"/>
                  <a:gd name="T15" fmla="*/ 6 h 32"/>
                  <a:gd name="T16" fmla="*/ 12 w 15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2">
                    <a:moveTo>
                      <a:pt x="12" y="0"/>
                    </a:moveTo>
                    <a:cubicBezTo>
                      <a:pt x="7" y="11"/>
                      <a:pt x="12" y="13"/>
                      <a:pt x="7" y="23"/>
                    </a:cubicBezTo>
                    <a:cubicBezTo>
                      <a:pt x="8" y="18"/>
                      <a:pt x="8" y="17"/>
                      <a:pt x="7" y="17"/>
                    </a:cubicBezTo>
                    <a:cubicBezTo>
                      <a:pt x="6" y="17"/>
                      <a:pt x="2" y="29"/>
                      <a:pt x="0" y="32"/>
                    </a:cubicBezTo>
                    <a:cubicBezTo>
                      <a:pt x="4" y="30"/>
                      <a:pt x="8" y="25"/>
                      <a:pt x="12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6"/>
                      <a:pt x="13" y="9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6"/>
                      <a:pt x="13" y="1"/>
                      <a:pt x="1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62"/>
              <p:cNvSpPr/>
              <p:nvPr/>
            </p:nvSpPr>
            <p:spPr bwMode="auto">
              <a:xfrm>
                <a:off x="4878" y="3215"/>
                <a:ext cx="29" cy="69"/>
              </a:xfrm>
              <a:custGeom>
                <a:avLst/>
                <a:gdLst>
                  <a:gd name="T0" fmla="*/ 19 w 21"/>
                  <a:gd name="T1" fmla="*/ 0 h 51"/>
                  <a:gd name="T2" fmla="*/ 16 w 21"/>
                  <a:gd name="T3" fmla="*/ 4 h 51"/>
                  <a:gd name="T4" fmla="*/ 16 w 21"/>
                  <a:gd name="T5" fmla="*/ 14 h 51"/>
                  <a:gd name="T6" fmla="*/ 7 w 21"/>
                  <a:gd name="T7" fmla="*/ 28 h 51"/>
                  <a:gd name="T8" fmla="*/ 6 w 21"/>
                  <a:gd name="T9" fmla="*/ 28 h 51"/>
                  <a:gd name="T10" fmla="*/ 5 w 21"/>
                  <a:gd name="T11" fmla="*/ 39 h 51"/>
                  <a:gd name="T12" fmla="*/ 1 w 21"/>
                  <a:gd name="T13" fmla="*/ 51 h 51"/>
                  <a:gd name="T14" fmla="*/ 16 w 21"/>
                  <a:gd name="T15" fmla="*/ 18 h 51"/>
                  <a:gd name="T16" fmla="*/ 15 w 21"/>
                  <a:gd name="T17" fmla="*/ 23 h 51"/>
                  <a:gd name="T18" fmla="*/ 21 w 21"/>
                  <a:gd name="T19" fmla="*/ 11 h 51"/>
                  <a:gd name="T20" fmla="*/ 19 w 21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51">
                    <a:moveTo>
                      <a:pt x="19" y="0"/>
                    </a:moveTo>
                    <a:cubicBezTo>
                      <a:pt x="19" y="0"/>
                      <a:pt x="18" y="1"/>
                      <a:pt x="16" y="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34"/>
                      <a:pt x="6" y="35"/>
                      <a:pt x="5" y="39"/>
                    </a:cubicBezTo>
                    <a:cubicBezTo>
                      <a:pt x="2" y="43"/>
                      <a:pt x="0" y="45"/>
                      <a:pt x="1" y="51"/>
                    </a:cubicBezTo>
                    <a:cubicBezTo>
                      <a:pt x="10" y="30"/>
                      <a:pt x="9" y="37"/>
                      <a:pt x="16" y="18"/>
                    </a:cubicBezTo>
                    <a:cubicBezTo>
                      <a:pt x="17" y="19"/>
                      <a:pt x="16" y="21"/>
                      <a:pt x="15" y="2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0"/>
                      <a:pt x="21" y="0"/>
                      <a:pt x="19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63"/>
              <p:cNvSpPr/>
              <p:nvPr/>
            </p:nvSpPr>
            <p:spPr bwMode="auto">
              <a:xfrm>
                <a:off x="4908" y="3183"/>
                <a:ext cx="13" cy="32"/>
              </a:xfrm>
              <a:custGeom>
                <a:avLst/>
                <a:gdLst>
                  <a:gd name="T0" fmla="*/ 9 w 9"/>
                  <a:gd name="T1" fmla="*/ 0 h 23"/>
                  <a:gd name="T2" fmla="*/ 4 w 9"/>
                  <a:gd name="T3" fmla="*/ 11 h 23"/>
                  <a:gd name="T4" fmla="*/ 3 w 9"/>
                  <a:gd name="T5" fmla="*/ 10 h 23"/>
                  <a:gd name="T6" fmla="*/ 2 w 9"/>
                  <a:gd name="T7" fmla="*/ 23 h 23"/>
                  <a:gd name="T8" fmla="*/ 4 w 9"/>
                  <a:gd name="T9" fmla="*/ 22 h 23"/>
                  <a:gd name="T10" fmla="*/ 9 w 9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7" y="5"/>
                      <a:pt x="6" y="11"/>
                      <a:pt x="4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0" y="18"/>
                      <a:pt x="0" y="23"/>
                      <a:pt x="2" y="23"/>
                    </a:cubicBezTo>
                    <a:cubicBezTo>
                      <a:pt x="3" y="23"/>
                      <a:pt x="4" y="23"/>
                      <a:pt x="4" y="2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64"/>
              <p:cNvSpPr/>
              <p:nvPr/>
            </p:nvSpPr>
            <p:spPr bwMode="auto">
              <a:xfrm>
                <a:off x="4919" y="3155"/>
                <a:ext cx="13" cy="21"/>
              </a:xfrm>
              <a:custGeom>
                <a:avLst/>
                <a:gdLst>
                  <a:gd name="T0" fmla="*/ 8 w 9"/>
                  <a:gd name="T1" fmla="*/ 0 h 16"/>
                  <a:gd name="T2" fmla="*/ 0 w 9"/>
                  <a:gd name="T3" fmla="*/ 16 h 16"/>
                  <a:gd name="T4" fmla="*/ 8 w 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8" y="0"/>
                    </a:moveTo>
                    <a:cubicBezTo>
                      <a:pt x="4" y="11"/>
                      <a:pt x="2" y="4"/>
                      <a:pt x="0" y="16"/>
                    </a:cubicBezTo>
                    <a:cubicBezTo>
                      <a:pt x="3" y="13"/>
                      <a:pt x="9" y="7"/>
                      <a:pt x="8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65"/>
              <p:cNvSpPr/>
              <p:nvPr/>
            </p:nvSpPr>
            <p:spPr bwMode="auto">
              <a:xfrm>
                <a:off x="4937" y="3081"/>
                <a:ext cx="22" cy="63"/>
              </a:xfrm>
              <a:custGeom>
                <a:avLst/>
                <a:gdLst>
                  <a:gd name="T0" fmla="*/ 15 w 16"/>
                  <a:gd name="T1" fmla="*/ 0 h 46"/>
                  <a:gd name="T2" fmla="*/ 6 w 16"/>
                  <a:gd name="T3" fmla="*/ 18 h 46"/>
                  <a:gd name="T4" fmla="*/ 5 w 16"/>
                  <a:gd name="T5" fmla="*/ 19 h 46"/>
                  <a:gd name="T6" fmla="*/ 9 w 16"/>
                  <a:gd name="T7" fmla="*/ 2 h 46"/>
                  <a:gd name="T8" fmla="*/ 3 w 16"/>
                  <a:gd name="T9" fmla="*/ 27 h 46"/>
                  <a:gd name="T10" fmla="*/ 0 w 16"/>
                  <a:gd name="T11" fmla="*/ 46 h 46"/>
                  <a:gd name="T12" fmla="*/ 15 w 1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6">
                    <a:moveTo>
                      <a:pt x="15" y="0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2" y="19"/>
                      <a:pt x="8" y="8"/>
                      <a:pt x="9" y="2"/>
                    </a:cubicBezTo>
                    <a:cubicBezTo>
                      <a:pt x="2" y="18"/>
                      <a:pt x="5" y="13"/>
                      <a:pt x="3" y="27"/>
                    </a:cubicBezTo>
                    <a:cubicBezTo>
                      <a:pt x="1" y="31"/>
                      <a:pt x="1" y="40"/>
                      <a:pt x="0" y="46"/>
                    </a:cubicBezTo>
                    <a:cubicBezTo>
                      <a:pt x="5" y="19"/>
                      <a:pt x="16" y="22"/>
                      <a:pt x="1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66"/>
              <p:cNvSpPr/>
              <p:nvPr/>
            </p:nvSpPr>
            <p:spPr bwMode="auto">
              <a:xfrm>
                <a:off x="4933" y="3122"/>
                <a:ext cx="4" cy="13"/>
              </a:xfrm>
              <a:custGeom>
                <a:avLst/>
                <a:gdLst>
                  <a:gd name="T0" fmla="*/ 4 w 4"/>
                  <a:gd name="T1" fmla="*/ 0 h 13"/>
                  <a:gd name="T2" fmla="*/ 0 w 4"/>
                  <a:gd name="T3" fmla="*/ 9 h 13"/>
                  <a:gd name="T4" fmla="*/ 1 w 4"/>
                  <a:gd name="T5" fmla="*/ 13 h 13"/>
                  <a:gd name="T6" fmla="*/ 4 w 4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67"/>
              <p:cNvSpPr/>
              <p:nvPr/>
            </p:nvSpPr>
            <p:spPr bwMode="auto">
              <a:xfrm>
                <a:off x="4933" y="3122"/>
                <a:ext cx="4" cy="13"/>
              </a:xfrm>
              <a:custGeom>
                <a:avLst/>
                <a:gdLst>
                  <a:gd name="T0" fmla="*/ 4 w 4"/>
                  <a:gd name="T1" fmla="*/ 0 h 13"/>
                  <a:gd name="T2" fmla="*/ 0 w 4"/>
                  <a:gd name="T3" fmla="*/ 9 h 13"/>
                  <a:gd name="T4" fmla="*/ 1 w 4"/>
                  <a:gd name="T5" fmla="*/ 13 h 13"/>
                  <a:gd name="T6" fmla="*/ 4 w 4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68"/>
              <p:cNvSpPr>
                <a:spLocks noEditPoints="1"/>
              </p:cNvSpPr>
              <p:nvPr/>
            </p:nvSpPr>
            <p:spPr bwMode="auto">
              <a:xfrm>
                <a:off x="4960" y="2935"/>
                <a:ext cx="52" cy="151"/>
              </a:xfrm>
              <a:custGeom>
                <a:avLst/>
                <a:gdLst>
                  <a:gd name="T0" fmla="*/ 2 w 38"/>
                  <a:gd name="T1" fmla="*/ 106 h 111"/>
                  <a:gd name="T2" fmla="*/ 1 w 38"/>
                  <a:gd name="T3" fmla="*/ 111 h 111"/>
                  <a:gd name="T4" fmla="*/ 2 w 38"/>
                  <a:gd name="T5" fmla="*/ 106 h 111"/>
                  <a:gd name="T6" fmla="*/ 0 w 38"/>
                  <a:gd name="T7" fmla="*/ 91 h 111"/>
                  <a:gd name="T8" fmla="*/ 1 w 38"/>
                  <a:gd name="T9" fmla="*/ 92 h 111"/>
                  <a:gd name="T10" fmla="*/ 1 w 38"/>
                  <a:gd name="T11" fmla="*/ 92 h 111"/>
                  <a:gd name="T12" fmla="*/ 0 w 38"/>
                  <a:gd name="T13" fmla="*/ 91 h 111"/>
                  <a:gd name="T14" fmla="*/ 36 w 38"/>
                  <a:gd name="T15" fmla="*/ 0 h 111"/>
                  <a:gd name="T16" fmla="*/ 31 w 38"/>
                  <a:gd name="T17" fmla="*/ 16 h 111"/>
                  <a:gd name="T18" fmla="*/ 29 w 38"/>
                  <a:gd name="T19" fmla="*/ 8 h 111"/>
                  <a:gd name="T20" fmla="*/ 29 w 38"/>
                  <a:gd name="T21" fmla="*/ 21 h 111"/>
                  <a:gd name="T22" fmla="*/ 26 w 38"/>
                  <a:gd name="T23" fmla="*/ 27 h 111"/>
                  <a:gd name="T24" fmla="*/ 25 w 38"/>
                  <a:gd name="T25" fmla="*/ 27 h 111"/>
                  <a:gd name="T26" fmla="*/ 25 w 38"/>
                  <a:gd name="T27" fmla="*/ 26 h 111"/>
                  <a:gd name="T28" fmla="*/ 25 w 38"/>
                  <a:gd name="T29" fmla="*/ 26 h 111"/>
                  <a:gd name="T30" fmla="*/ 22 w 38"/>
                  <a:gd name="T31" fmla="*/ 49 h 111"/>
                  <a:gd name="T32" fmla="*/ 19 w 38"/>
                  <a:gd name="T33" fmla="*/ 52 h 111"/>
                  <a:gd name="T34" fmla="*/ 18 w 38"/>
                  <a:gd name="T35" fmla="*/ 51 h 111"/>
                  <a:gd name="T36" fmla="*/ 18 w 38"/>
                  <a:gd name="T37" fmla="*/ 51 h 111"/>
                  <a:gd name="T38" fmla="*/ 16 w 38"/>
                  <a:gd name="T39" fmla="*/ 58 h 111"/>
                  <a:gd name="T40" fmla="*/ 17 w 38"/>
                  <a:gd name="T41" fmla="*/ 57 h 111"/>
                  <a:gd name="T42" fmla="*/ 11 w 38"/>
                  <a:gd name="T43" fmla="*/ 78 h 111"/>
                  <a:gd name="T44" fmla="*/ 1 w 38"/>
                  <a:gd name="T45" fmla="*/ 92 h 111"/>
                  <a:gd name="T46" fmla="*/ 2 w 38"/>
                  <a:gd name="T47" fmla="*/ 106 h 111"/>
                  <a:gd name="T48" fmla="*/ 5 w 38"/>
                  <a:gd name="T49" fmla="*/ 92 h 111"/>
                  <a:gd name="T50" fmla="*/ 11 w 38"/>
                  <a:gd name="T51" fmla="*/ 87 h 111"/>
                  <a:gd name="T52" fmla="*/ 20 w 38"/>
                  <a:gd name="T53" fmla="*/ 61 h 111"/>
                  <a:gd name="T54" fmla="*/ 19 w 38"/>
                  <a:gd name="T55" fmla="*/ 62 h 111"/>
                  <a:gd name="T56" fmla="*/ 32 w 38"/>
                  <a:gd name="T57" fmla="*/ 26 h 111"/>
                  <a:gd name="T58" fmla="*/ 32 w 38"/>
                  <a:gd name="T59" fmla="*/ 30 h 111"/>
                  <a:gd name="T60" fmla="*/ 35 w 38"/>
                  <a:gd name="T61" fmla="*/ 19 h 111"/>
                  <a:gd name="T62" fmla="*/ 37 w 38"/>
                  <a:gd name="T63" fmla="*/ 18 h 111"/>
                  <a:gd name="T64" fmla="*/ 36 w 38"/>
                  <a:gd name="T65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111">
                    <a:moveTo>
                      <a:pt x="2" y="106"/>
                    </a:moveTo>
                    <a:cubicBezTo>
                      <a:pt x="1" y="111"/>
                      <a:pt x="1" y="111"/>
                      <a:pt x="1" y="111"/>
                    </a:cubicBezTo>
                    <a:cubicBezTo>
                      <a:pt x="2" y="109"/>
                      <a:pt x="2" y="108"/>
                      <a:pt x="2" y="106"/>
                    </a:cubicBezTo>
                    <a:moveTo>
                      <a:pt x="0" y="91"/>
                    </a:moveTo>
                    <a:cubicBezTo>
                      <a:pt x="0" y="91"/>
                      <a:pt x="0" y="92"/>
                      <a:pt x="1" y="92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1" y="91"/>
                      <a:pt x="0" y="91"/>
                      <a:pt x="0" y="91"/>
                    </a:cubicBezTo>
                    <a:moveTo>
                      <a:pt x="36" y="0"/>
                    </a:moveTo>
                    <a:cubicBezTo>
                      <a:pt x="29" y="11"/>
                      <a:pt x="38" y="7"/>
                      <a:pt x="31" y="16"/>
                    </a:cubicBezTo>
                    <a:cubicBezTo>
                      <a:pt x="30" y="13"/>
                      <a:pt x="29" y="11"/>
                      <a:pt x="29" y="8"/>
                    </a:cubicBezTo>
                    <a:cubicBezTo>
                      <a:pt x="28" y="15"/>
                      <a:pt x="29" y="18"/>
                      <a:pt x="29" y="21"/>
                    </a:cubicBezTo>
                    <a:cubicBezTo>
                      <a:pt x="28" y="26"/>
                      <a:pt x="27" y="27"/>
                      <a:pt x="26" y="27"/>
                    </a:cubicBezTo>
                    <a:cubicBezTo>
                      <a:pt x="26" y="27"/>
                      <a:pt x="26" y="27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3" y="35"/>
                      <a:pt x="27" y="37"/>
                      <a:pt x="22" y="49"/>
                    </a:cubicBezTo>
                    <a:cubicBezTo>
                      <a:pt x="21" y="51"/>
                      <a:pt x="20" y="52"/>
                      <a:pt x="19" y="52"/>
                    </a:cubicBezTo>
                    <a:cubicBezTo>
                      <a:pt x="19" y="52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7" y="52"/>
                      <a:pt x="16" y="58"/>
                    </a:cubicBezTo>
                    <a:cubicBezTo>
                      <a:pt x="16" y="57"/>
                      <a:pt x="17" y="57"/>
                      <a:pt x="17" y="57"/>
                    </a:cubicBezTo>
                    <a:cubicBezTo>
                      <a:pt x="20" y="57"/>
                      <a:pt x="10" y="72"/>
                      <a:pt x="11" y="78"/>
                    </a:cubicBezTo>
                    <a:cubicBezTo>
                      <a:pt x="7" y="86"/>
                      <a:pt x="3" y="91"/>
                      <a:pt x="1" y="92"/>
                    </a:cubicBezTo>
                    <a:cubicBezTo>
                      <a:pt x="3" y="94"/>
                      <a:pt x="3" y="100"/>
                      <a:pt x="2" y="106"/>
                    </a:cubicBezTo>
                    <a:cubicBezTo>
                      <a:pt x="5" y="92"/>
                      <a:pt x="5" y="92"/>
                      <a:pt x="5" y="92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3" y="77"/>
                      <a:pt x="16" y="70"/>
                      <a:pt x="20" y="61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8" y="52"/>
                      <a:pt x="25" y="39"/>
                      <a:pt x="32" y="26"/>
                    </a:cubicBezTo>
                    <a:cubicBezTo>
                      <a:pt x="31" y="28"/>
                      <a:pt x="32" y="27"/>
                      <a:pt x="32" y="30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4" y="18"/>
                      <a:pt x="37" y="6"/>
                      <a:pt x="3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9"/>
              <p:cNvSpPr/>
              <p:nvPr/>
            </p:nvSpPr>
            <p:spPr bwMode="auto">
              <a:xfrm>
                <a:off x="4999" y="2940"/>
                <a:ext cx="1" cy="5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70"/>
              <p:cNvSpPr/>
              <p:nvPr/>
            </p:nvSpPr>
            <p:spPr bwMode="auto">
              <a:xfrm>
                <a:off x="4955" y="3056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3 h 6"/>
                  <a:gd name="T4" fmla="*/ 1 w 3"/>
                  <a:gd name="T5" fmla="*/ 6 h 6"/>
                  <a:gd name="T6" fmla="*/ 3 w 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71"/>
              <p:cNvSpPr/>
              <p:nvPr/>
            </p:nvSpPr>
            <p:spPr bwMode="auto">
              <a:xfrm>
                <a:off x="4955" y="3056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3 h 6"/>
                  <a:gd name="T4" fmla="*/ 1 w 3"/>
                  <a:gd name="T5" fmla="*/ 6 h 6"/>
                  <a:gd name="T6" fmla="*/ 3 w 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72"/>
              <p:cNvSpPr/>
              <p:nvPr/>
            </p:nvSpPr>
            <p:spPr bwMode="auto">
              <a:xfrm>
                <a:off x="4999" y="2928"/>
                <a:ext cx="2" cy="8"/>
              </a:xfrm>
              <a:custGeom>
                <a:avLst/>
                <a:gdLst>
                  <a:gd name="T0" fmla="*/ 1 w 2"/>
                  <a:gd name="T1" fmla="*/ 0 h 6"/>
                  <a:gd name="T2" fmla="*/ 1 w 2"/>
                  <a:gd name="T3" fmla="*/ 3 h 6"/>
                  <a:gd name="T4" fmla="*/ 1 w 2"/>
                  <a:gd name="T5" fmla="*/ 6 h 6"/>
                  <a:gd name="T6" fmla="*/ 2 w 2"/>
                  <a:gd name="T7" fmla="*/ 4 h 6"/>
                  <a:gd name="T8" fmla="*/ 1 w 2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73"/>
              <p:cNvSpPr/>
              <p:nvPr/>
            </p:nvSpPr>
            <p:spPr bwMode="auto">
              <a:xfrm>
                <a:off x="5008" y="2906"/>
                <a:ext cx="7" cy="12"/>
              </a:xfrm>
              <a:custGeom>
                <a:avLst/>
                <a:gdLst>
                  <a:gd name="T0" fmla="*/ 6 w 7"/>
                  <a:gd name="T1" fmla="*/ 0 h 12"/>
                  <a:gd name="T2" fmla="*/ 0 w 7"/>
                  <a:gd name="T3" fmla="*/ 12 h 12"/>
                  <a:gd name="T4" fmla="*/ 7 w 7"/>
                  <a:gd name="T5" fmla="*/ 7 h 12"/>
                  <a:gd name="T6" fmla="*/ 6 w 7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6" y="0"/>
                    </a:moveTo>
                    <a:lnTo>
                      <a:pt x="0" y="12"/>
                    </a:lnTo>
                    <a:lnTo>
                      <a:pt x="7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74"/>
              <p:cNvSpPr/>
              <p:nvPr/>
            </p:nvSpPr>
            <p:spPr bwMode="auto">
              <a:xfrm>
                <a:off x="5008" y="2906"/>
                <a:ext cx="7" cy="12"/>
              </a:xfrm>
              <a:custGeom>
                <a:avLst/>
                <a:gdLst>
                  <a:gd name="T0" fmla="*/ 6 w 7"/>
                  <a:gd name="T1" fmla="*/ 0 h 12"/>
                  <a:gd name="T2" fmla="*/ 0 w 7"/>
                  <a:gd name="T3" fmla="*/ 12 h 12"/>
                  <a:gd name="T4" fmla="*/ 7 w 7"/>
                  <a:gd name="T5" fmla="*/ 7 h 12"/>
                  <a:gd name="T6" fmla="*/ 6 w 7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6" y="0"/>
                    </a:moveTo>
                    <a:lnTo>
                      <a:pt x="0" y="12"/>
                    </a:lnTo>
                    <a:lnTo>
                      <a:pt x="7" y="7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75"/>
              <p:cNvSpPr/>
              <p:nvPr/>
            </p:nvSpPr>
            <p:spPr bwMode="auto">
              <a:xfrm>
                <a:off x="5127" y="2593"/>
                <a:ext cx="9" cy="14"/>
              </a:xfrm>
              <a:custGeom>
                <a:avLst/>
                <a:gdLst>
                  <a:gd name="T0" fmla="*/ 5 w 7"/>
                  <a:gd name="T1" fmla="*/ 0 h 10"/>
                  <a:gd name="T2" fmla="*/ 5 w 7"/>
                  <a:gd name="T3" fmla="*/ 10 h 10"/>
                  <a:gd name="T4" fmla="*/ 6 w 7"/>
                  <a:gd name="T5" fmla="*/ 4 h 10"/>
                  <a:gd name="T6" fmla="*/ 6 w 7"/>
                  <a:gd name="T7" fmla="*/ 4 h 10"/>
                  <a:gd name="T8" fmla="*/ 5 w 7"/>
                  <a:gd name="T9" fmla="*/ 4 h 10"/>
                  <a:gd name="T10" fmla="*/ 5 w 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cubicBezTo>
                      <a:pt x="0" y="7"/>
                      <a:pt x="3" y="8"/>
                      <a:pt x="5" y="10"/>
                    </a:cubicBezTo>
                    <a:cubicBezTo>
                      <a:pt x="7" y="5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76"/>
              <p:cNvSpPr/>
              <p:nvPr/>
            </p:nvSpPr>
            <p:spPr bwMode="auto">
              <a:xfrm>
                <a:off x="5193" y="2387"/>
                <a:ext cx="10" cy="34"/>
              </a:xfrm>
              <a:custGeom>
                <a:avLst/>
                <a:gdLst>
                  <a:gd name="T0" fmla="*/ 8 w 8"/>
                  <a:gd name="T1" fmla="*/ 0 h 25"/>
                  <a:gd name="T2" fmla="*/ 0 w 8"/>
                  <a:gd name="T3" fmla="*/ 25 h 25"/>
                  <a:gd name="T4" fmla="*/ 8 w 8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5">
                    <a:moveTo>
                      <a:pt x="8" y="0"/>
                    </a:moveTo>
                    <a:cubicBezTo>
                      <a:pt x="3" y="8"/>
                      <a:pt x="3" y="16"/>
                      <a:pt x="0" y="25"/>
                    </a:cubicBezTo>
                    <a:cubicBezTo>
                      <a:pt x="4" y="18"/>
                      <a:pt x="7" y="7"/>
                      <a:pt x="8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77"/>
              <p:cNvSpPr/>
              <p:nvPr/>
            </p:nvSpPr>
            <p:spPr bwMode="auto">
              <a:xfrm>
                <a:off x="5223" y="2294"/>
                <a:ext cx="13" cy="15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4 h 11"/>
                  <a:gd name="T4" fmla="*/ 1 w 10"/>
                  <a:gd name="T5" fmla="*/ 1 h 11"/>
                  <a:gd name="T6" fmla="*/ 4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0" y="2"/>
                      <a:pt x="0" y="4"/>
                      <a:pt x="0" y="4"/>
                    </a:cubicBezTo>
                    <a:cubicBezTo>
                      <a:pt x="0" y="4"/>
                      <a:pt x="1" y="3"/>
                      <a:pt x="1" y="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0" y="0"/>
                      <a:pt x="2" y="1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78"/>
              <p:cNvSpPr/>
              <p:nvPr/>
            </p:nvSpPr>
            <p:spPr bwMode="auto">
              <a:xfrm>
                <a:off x="5254" y="2194"/>
                <a:ext cx="8" cy="25"/>
              </a:xfrm>
              <a:custGeom>
                <a:avLst/>
                <a:gdLst>
                  <a:gd name="T0" fmla="*/ 2 w 6"/>
                  <a:gd name="T1" fmla="*/ 0 h 18"/>
                  <a:gd name="T2" fmla="*/ 2 w 6"/>
                  <a:gd name="T3" fmla="*/ 0 h 18"/>
                  <a:gd name="T4" fmla="*/ 0 w 6"/>
                  <a:gd name="T5" fmla="*/ 13 h 18"/>
                  <a:gd name="T6" fmla="*/ 2 w 6"/>
                  <a:gd name="T7" fmla="*/ 7 h 18"/>
                  <a:gd name="T8" fmla="*/ 3 w 6"/>
                  <a:gd name="T9" fmla="*/ 18 h 18"/>
                  <a:gd name="T10" fmla="*/ 3 w 6"/>
                  <a:gd name="T11" fmla="*/ 18 h 18"/>
                  <a:gd name="T12" fmla="*/ 2 w 6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10"/>
                      <a:pt x="3" y="13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9"/>
                      <a:pt x="6" y="0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79"/>
              <p:cNvSpPr/>
              <p:nvPr/>
            </p:nvSpPr>
            <p:spPr bwMode="auto">
              <a:xfrm>
                <a:off x="5254" y="2227"/>
                <a:ext cx="3" cy="7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2"/>
                      <a:pt x="1" y="5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80"/>
              <p:cNvSpPr/>
              <p:nvPr/>
            </p:nvSpPr>
            <p:spPr bwMode="auto">
              <a:xfrm>
                <a:off x="5257" y="2219"/>
                <a:ext cx="1" cy="8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0 h 6"/>
                  <a:gd name="T4" fmla="*/ 0 w 1"/>
                  <a:gd name="T5" fmla="*/ 6 h 6"/>
                  <a:gd name="T6" fmla="*/ 1 w 1"/>
                  <a:gd name="T7" fmla="*/ 2 h 6"/>
                  <a:gd name="T8" fmla="*/ 1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4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81"/>
              <p:cNvSpPr/>
              <p:nvPr/>
            </p:nvSpPr>
            <p:spPr bwMode="auto">
              <a:xfrm>
                <a:off x="5261" y="2156"/>
                <a:ext cx="12" cy="27"/>
              </a:xfrm>
              <a:custGeom>
                <a:avLst/>
                <a:gdLst>
                  <a:gd name="T0" fmla="*/ 9 w 9"/>
                  <a:gd name="T1" fmla="*/ 0 h 20"/>
                  <a:gd name="T2" fmla="*/ 6 w 9"/>
                  <a:gd name="T3" fmla="*/ 7 h 20"/>
                  <a:gd name="T4" fmla="*/ 3 w 9"/>
                  <a:gd name="T5" fmla="*/ 20 h 20"/>
                  <a:gd name="T6" fmla="*/ 9 w 9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8" y="10"/>
                      <a:pt x="0" y="16"/>
                      <a:pt x="3" y="2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82"/>
              <p:cNvSpPr>
                <a:spLocks noEditPoints="1"/>
              </p:cNvSpPr>
              <p:nvPr/>
            </p:nvSpPr>
            <p:spPr bwMode="auto">
              <a:xfrm>
                <a:off x="5318" y="1981"/>
                <a:ext cx="22" cy="57"/>
              </a:xfrm>
              <a:custGeom>
                <a:avLst/>
                <a:gdLst>
                  <a:gd name="T0" fmla="*/ 16 w 16"/>
                  <a:gd name="T1" fmla="*/ 3 h 42"/>
                  <a:gd name="T2" fmla="*/ 15 w 16"/>
                  <a:gd name="T3" fmla="*/ 4 h 42"/>
                  <a:gd name="T4" fmla="*/ 16 w 16"/>
                  <a:gd name="T5" fmla="*/ 3 h 42"/>
                  <a:gd name="T6" fmla="*/ 13 w 16"/>
                  <a:gd name="T7" fmla="*/ 0 h 42"/>
                  <a:gd name="T8" fmla="*/ 10 w 16"/>
                  <a:gd name="T9" fmla="*/ 6 h 42"/>
                  <a:gd name="T10" fmla="*/ 0 w 16"/>
                  <a:gd name="T11" fmla="*/ 42 h 42"/>
                  <a:gd name="T12" fmla="*/ 4 w 16"/>
                  <a:gd name="T13" fmla="*/ 41 h 42"/>
                  <a:gd name="T14" fmla="*/ 15 w 16"/>
                  <a:gd name="T15" fmla="*/ 4 h 42"/>
                  <a:gd name="T16" fmla="*/ 14 w 16"/>
                  <a:gd name="T17" fmla="*/ 4 h 42"/>
                  <a:gd name="T18" fmla="*/ 14 w 16"/>
                  <a:gd name="T19" fmla="*/ 2 h 42"/>
                  <a:gd name="T20" fmla="*/ 13 w 16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42">
                    <a:moveTo>
                      <a:pt x="16" y="3"/>
                    </a:move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4"/>
                      <a:pt x="16" y="3"/>
                    </a:cubicBezTo>
                    <a:moveTo>
                      <a:pt x="13" y="0"/>
                    </a:moveTo>
                    <a:cubicBezTo>
                      <a:pt x="12" y="0"/>
                      <a:pt x="12" y="1"/>
                      <a:pt x="10" y="6"/>
                    </a:cubicBezTo>
                    <a:cubicBezTo>
                      <a:pt x="10" y="14"/>
                      <a:pt x="4" y="33"/>
                      <a:pt x="0" y="42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9" y="28"/>
                      <a:pt x="8" y="11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83"/>
              <p:cNvSpPr/>
              <p:nvPr/>
            </p:nvSpPr>
            <p:spPr bwMode="auto">
              <a:xfrm>
                <a:off x="5345" y="1960"/>
                <a:ext cx="10" cy="15"/>
              </a:xfrm>
              <a:custGeom>
                <a:avLst/>
                <a:gdLst>
                  <a:gd name="T0" fmla="*/ 5 w 7"/>
                  <a:gd name="T1" fmla="*/ 0 h 11"/>
                  <a:gd name="T2" fmla="*/ 4 w 7"/>
                  <a:gd name="T3" fmla="*/ 0 h 11"/>
                  <a:gd name="T4" fmla="*/ 1 w 7"/>
                  <a:gd name="T5" fmla="*/ 10 h 11"/>
                  <a:gd name="T6" fmla="*/ 2 w 7"/>
                  <a:gd name="T7" fmla="*/ 11 h 11"/>
                  <a:gd name="T8" fmla="*/ 4 w 7"/>
                  <a:gd name="T9" fmla="*/ 8 h 11"/>
                  <a:gd name="T10" fmla="*/ 5 w 7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7" y="5"/>
                      <a:pt x="0" y="4"/>
                      <a:pt x="1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3" y="9"/>
                      <a:pt x="4" y="8"/>
                    </a:cubicBezTo>
                    <a:cubicBezTo>
                      <a:pt x="6" y="4"/>
                      <a:pt x="6" y="0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84"/>
              <p:cNvSpPr/>
              <p:nvPr/>
            </p:nvSpPr>
            <p:spPr bwMode="auto">
              <a:xfrm>
                <a:off x="5366" y="1874"/>
                <a:ext cx="12" cy="25"/>
              </a:xfrm>
              <a:custGeom>
                <a:avLst/>
                <a:gdLst>
                  <a:gd name="T0" fmla="*/ 4 w 9"/>
                  <a:gd name="T1" fmla="*/ 0 h 18"/>
                  <a:gd name="T2" fmla="*/ 3 w 9"/>
                  <a:gd name="T3" fmla="*/ 14 h 18"/>
                  <a:gd name="T4" fmla="*/ 5 w 9"/>
                  <a:gd name="T5" fmla="*/ 12 h 18"/>
                  <a:gd name="T6" fmla="*/ 4 w 9"/>
                  <a:gd name="T7" fmla="*/ 18 h 18"/>
                  <a:gd name="T8" fmla="*/ 5 w 9"/>
                  <a:gd name="T9" fmla="*/ 16 h 18"/>
                  <a:gd name="T10" fmla="*/ 4 w 9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4" y="0"/>
                    </a:moveTo>
                    <a:cubicBezTo>
                      <a:pt x="0" y="7"/>
                      <a:pt x="1" y="14"/>
                      <a:pt x="3" y="14"/>
                    </a:cubicBezTo>
                    <a:cubicBezTo>
                      <a:pt x="4" y="14"/>
                      <a:pt x="4" y="14"/>
                      <a:pt x="5" y="12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8"/>
                      <a:pt x="5" y="16"/>
                    </a:cubicBezTo>
                    <a:cubicBezTo>
                      <a:pt x="9" y="5"/>
                      <a:pt x="4" y="7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85"/>
              <p:cNvSpPr/>
              <p:nvPr/>
            </p:nvSpPr>
            <p:spPr bwMode="auto">
              <a:xfrm>
                <a:off x="5436" y="1777"/>
                <a:ext cx="8" cy="17"/>
              </a:xfrm>
              <a:custGeom>
                <a:avLst/>
                <a:gdLst>
                  <a:gd name="T0" fmla="*/ 6 w 6"/>
                  <a:gd name="T1" fmla="*/ 0 h 12"/>
                  <a:gd name="T2" fmla="*/ 0 w 6"/>
                  <a:gd name="T3" fmla="*/ 12 h 12"/>
                  <a:gd name="T4" fmla="*/ 6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2" y="0"/>
                      <a:pt x="0" y="9"/>
                      <a:pt x="0" y="12"/>
                    </a:cubicBezTo>
                    <a:cubicBezTo>
                      <a:pt x="1" y="9"/>
                      <a:pt x="3" y="3"/>
                      <a:pt x="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86"/>
              <p:cNvSpPr/>
              <p:nvPr/>
            </p:nvSpPr>
            <p:spPr bwMode="auto">
              <a:xfrm>
                <a:off x="5411" y="1765"/>
                <a:ext cx="4" cy="11"/>
              </a:xfrm>
              <a:custGeom>
                <a:avLst/>
                <a:gdLst>
                  <a:gd name="T0" fmla="*/ 3 w 4"/>
                  <a:gd name="T1" fmla="*/ 0 h 11"/>
                  <a:gd name="T2" fmla="*/ 0 w 4"/>
                  <a:gd name="T3" fmla="*/ 4 h 11"/>
                  <a:gd name="T4" fmla="*/ 4 w 4"/>
                  <a:gd name="T5" fmla="*/ 11 h 11"/>
                  <a:gd name="T6" fmla="*/ 3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lnTo>
                      <a:pt x="0" y="4"/>
                    </a:lnTo>
                    <a:lnTo>
                      <a:pt x="4" y="1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87"/>
              <p:cNvSpPr/>
              <p:nvPr/>
            </p:nvSpPr>
            <p:spPr bwMode="auto">
              <a:xfrm>
                <a:off x="5411" y="1765"/>
                <a:ext cx="4" cy="11"/>
              </a:xfrm>
              <a:custGeom>
                <a:avLst/>
                <a:gdLst>
                  <a:gd name="T0" fmla="*/ 3 w 4"/>
                  <a:gd name="T1" fmla="*/ 0 h 11"/>
                  <a:gd name="T2" fmla="*/ 0 w 4"/>
                  <a:gd name="T3" fmla="*/ 4 h 11"/>
                  <a:gd name="T4" fmla="*/ 4 w 4"/>
                  <a:gd name="T5" fmla="*/ 11 h 11"/>
                  <a:gd name="T6" fmla="*/ 3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3" y="0"/>
                    </a:moveTo>
                    <a:lnTo>
                      <a:pt x="0" y="4"/>
                    </a:lnTo>
                    <a:lnTo>
                      <a:pt x="4" y="11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88"/>
              <p:cNvSpPr/>
              <p:nvPr/>
            </p:nvSpPr>
            <p:spPr bwMode="auto">
              <a:xfrm>
                <a:off x="5433" y="1656"/>
                <a:ext cx="4" cy="19"/>
              </a:xfrm>
              <a:custGeom>
                <a:avLst/>
                <a:gdLst>
                  <a:gd name="T0" fmla="*/ 4 w 4"/>
                  <a:gd name="T1" fmla="*/ 0 h 19"/>
                  <a:gd name="T2" fmla="*/ 0 w 4"/>
                  <a:gd name="T3" fmla="*/ 19 h 19"/>
                  <a:gd name="T4" fmla="*/ 4 w 4"/>
                  <a:gd name="T5" fmla="*/ 13 h 19"/>
                  <a:gd name="T6" fmla="*/ 4 w 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lnTo>
                      <a:pt x="0" y="19"/>
                    </a:lnTo>
                    <a:lnTo>
                      <a:pt x="4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89"/>
              <p:cNvSpPr/>
              <p:nvPr/>
            </p:nvSpPr>
            <p:spPr bwMode="auto">
              <a:xfrm>
                <a:off x="5433" y="1656"/>
                <a:ext cx="4" cy="19"/>
              </a:xfrm>
              <a:custGeom>
                <a:avLst/>
                <a:gdLst>
                  <a:gd name="T0" fmla="*/ 4 w 4"/>
                  <a:gd name="T1" fmla="*/ 0 h 19"/>
                  <a:gd name="T2" fmla="*/ 0 w 4"/>
                  <a:gd name="T3" fmla="*/ 19 h 19"/>
                  <a:gd name="T4" fmla="*/ 4 w 4"/>
                  <a:gd name="T5" fmla="*/ 13 h 19"/>
                  <a:gd name="T6" fmla="*/ 4 w 4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lnTo>
                      <a:pt x="0" y="19"/>
                    </a:lnTo>
                    <a:lnTo>
                      <a:pt x="4" y="13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90"/>
              <p:cNvSpPr/>
              <p:nvPr/>
            </p:nvSpPr>
            <p:spPr bwMode="auto">
              <a:xfrm>
                <a:off x="5441" y="1635"/>
                <a:ext cx="7" cy="16"/>
              </a:xfrm>
              <a:custGeom>
                <a:avLst/>
                <a:gdLst>
                  <a:gd name="T0" fmla="*/ 5 w 5"/>
                  <a:gd name="T1" fmla="*/ 0 h 12"/>
                  <a:gd name="T2" fmla="*/ 3 w 5"/>
                  <a:gd name="T3" fmla="*/ 4 h 12"/>
                  <a:gd name="T4" fmla="*/ 2 w 5"/>
                  <a:gd name="T5" fmla="*/ 12 h 12"/>
                  <a:gd name="T6" fmla="*/ 5 w 5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0" y="9"/>
                      <a:pt x="3" y="8"/>
                      <a:pt x="2" y="1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91"/>
              <p:cNvSpPr>
                <a:spLocks noEditPoints="1"/>
              </p:cNvSpPr>
              <p:nvPr/>
            </p:nvSpPr>
            <p:spPr bwMode="auto">
              <a:xfrm>
                <a:off x="5452" y="1604"/>
                <a:ext cx="4" cy="19"/>
              </a:xfrm>
              <a:custGeom>
                <a:avLst/>
                <a:gdLst>
                  <a:gd name="T0" fmla="*/ 3 w 3"/>
                  <a:gd name="T1" fmla="*/ 1 h 14"/>
                  <a:gd name="T2" fmla="*/ 2 w 3"/>
                  <a:gd name="T3" fmla="*/ 3 h 14"/>
                  <a:gd name="T4" fmla="*/ 0 w 3"/>
                  <a:gd name="T5" fmla="*/ 14 h 14"/>
                  <a:gd name="T6" fmla="*/ 3 w 3"/>
                  <a:gd name="T7" fmla="*/ 1 h 14"/>
                  <a:gd name="T8" fmla="*/ 3 w 3"/>
                  <a:gd name="T9" fmla="*/ 0 h 14"/>
                  <a:gd name="T10" fmla="*/ 3 w 3"/>
                  <a:gd name="T11" fmla="*/ 1 h 14"/>
                  <a:gd name="T12" fmla="*/ 3 w 3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4"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92"/>
              <p:cNvSpPr/>
              <p:nvPr/>
            </p:nvSpPr>
            <p:spPr bwMode="auto">
              <a:xfrm>
                <a:off x="5541" y="1339"/>
                <a:ext cx="7" cy="16"/>
              </a:xfrm>
              <a:custGeom>
                <a:avLst/>
                <a:gdLst>
                  <a:gd name="T0" fmla="*/ 5 w 5"/>
                  <a:gd name="T1" fmla="*/ 0 h 12"/>
                  <a:gd name="T2" fmla="*/ 1 w 5"/>
                  <a:gd name="T3" fmla="*/ 11 h 12"/>
                  <a:gd name="T4" fmla="*/ 2 w 5"/>
                  <a:gd name="T5" fmla="*/ 12 h 12"/>
                  <a:gd name="T6" fmla="*/ 5 w 5"/>
                  <a:gd name="T7" fmla="*/ 0 h 12"/>
                  <a:gd name="T8" fmla="*/ 5 w 5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0"/>
                      <a:pt x="0" y="6"/>
                      <a:pt x="1" y="11"/>
                    </a:cubicBezTo>
                    <a:cubicBezTo>
                      <a:pt x="1" y="11"/>
                      <a:pt x="2" y="12"/>
                      <a:pt x="2" y="12"/>
                    </a:cubicBezTo>
                    <a:cubicBezTo>
                      <a:pt x="3" y="12"/>
                      <a:pt x="4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93"/>
              <p:cNvSpPr/>
              <p:nvPr/>
            </p:nvSpPr>
            <p:spPr bwMode="auto">
              <a:xfrm>
                <a:off x="5341" y="2340"/>
                <a:ext cx="2" cy="6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94"/>
              <p:cNvSpPr/>
              <p:nvPr/>
            </p:nvSpPr>
            <p:spPr bwMode="auto">
              <a:xfrm>
                <a:off x="5179" y="27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95"/>
              <p:cNvSpPr/>
              <p:nvPr/>
            </p:nvSpPr>
            <p:spPr bwMode="auto">
              <a:xfrm>
                <a:off x="5179" y="27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96"/>
              <p:cNvSpPr/>
              <p:nvPr/>
            </p:nvSpPr>
            <p:spPr bwMode="auto">
              <a:xfrm>
                <a:off x="5180" y="2771"/>
                <a:ext cx="2" cy="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97"/>
              <p:cNvSpPr/>
              <p:nvPr/>
            </p:nvSpPr>
            <p:spPr bwMode="auto">
              <a:xfrm>
                <a:off x="5341" y="2290"/>
                <a:ext cx="3" cy="12"/>
              </a:xfrm>
              <a:custGeom>
                <a:avLst/>
                <a:gdLst>
                  <a:gd name="T0" fmla="*/ 2 w 2"/>
                  <a:gd name="T1" fmla="*/ 0 h 9"/>
                  <a:gd name="T2" fmla="*/ 0 w 2"/>
                  <a:gd name="T3" fmla="*/ 9 h 9"/>
                  <a:gd name="T4" fmla="*/ 2 w 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98"/>
              <p:cNvSpPr/>
              <p:nvPr/>
            </p:nvSpPr>
            <p:spPr bwMode="auto">
              <a:xfrm>
                <a:off x="5315" y="2342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99"/>
              <p:cNvSpPr/>
              <p:nvPr/>
            </p:nvSpPr>
            <p:spPr bwMode="auto">
              <a:xfrm>
                <a:off x="5482" y="195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00"/>
              <p:cNvSpPr/>
              <p:nvPr/>
            </p:nvSpPr>
            <p:spPr bwMode="auto">
              <a:xfrm>
                <a:off x="5489" y="1919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  <a:gd name="T6" fmla="*/ 1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1"/>
                      <a:pt x="0" y="4"/>
                      <a:pt x="0" y="5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01"/>
              <p:cNvSpPr/>
              <p:nvPr/>
            </p:nvSpPr>
            <p:spPr bwMode="auto">
              <a:xfrm>
                <a:off x="5482" y="1932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6 h 6"/>
                  <a:gd name="T4" fmla="*/ 1 w 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02"/>
              <p:cNvSpPr/>
              <p:nvPr/>
            </p:nvSpPr>
            <p:spPr bwMode="auto">
              <a:xfrm>
                <a:off x="5482" y="1932"/>
                <a:ext cx="1" cy="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6 h 6"/>
                  <a:gd name="T4" fmla="*/ 1 w 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lnTo>
                      <a:pt x="0" y="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03"/>
              <p:cNvSpPr/>
              <p:nvPr/>
            </p:nvSpPr>
            <p:spPr bwMode="auto">
              <a:xfrm>
                <a:off x="5516" y="1729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04"/>
              <p:cNvSpPr/>
              <p:nvPr/>
            </p:nvSpPr>
            <p:spPr bwMode="auto">
              <a:xfrm>
                <a:off x="5481" y="1960"/>
                <a:ext cx="1" cy="6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1 w 1"/>
                  <a:gd name="T5" fmla="*/ 4 h 4"/>
                  <a:gd name="T6" fmla="*/ 1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05"/>
              <p:cNvSpPr/>
              <p:nvPr/>
            </p:nvSpPr>
            <p:spPr bwMode="auto">
              <a:xfrm>
                <a:off x="5341" y="234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06"/>
              <p:cNvSpPr/>
              <p:nvPr/>
            </p:nvSpPr>
            <p:spPr bwMode="auto">
              <a:xfrm>
                <a:off x="5352" y="227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07"/>
              <p:cNvSpPr/>
              <p:nvPr/>
            </p:nvSpPr>
            <p:spPr bwMode="auto">
              <a:xfrm>
                <a:off x="5117" y="2932"/>
                <a:ext cx="4" cy="12"/>
              </a:xfrm>
              <a:custGeom>
                <a:avLst/>
                <a:gdLst>
                  <a:gd name="T0" fmla="*/ 3 w 3"/>
                  <a:gd name="T1" fmla="*/ 0 h 9"/>
                  <a:gd name="T2" fmla="*/ 0 w 3"/>
                  <a:gd name="T3" fmla="*/ 9 h 9"/>
                  <a:gd name="T4" fmla="*/ 3 w 3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" y="3"/>
                      <a:pt x="3" y="1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08"/>
              <p:cNvSpPr>
                <a:spLocks noEditPoints="1"/>
              </p:cNvSpPr>
              <p:nvPr/>
            </p:nvSpPr>
            <p:spPr bwMode="auto">
              <a:xfrm>
                <a:off x="5111" y="2041"/>
                <a:ext cx="340" cy="899"/>
              </a:xfrm>
              <a:custGeom>
                <a:avLst/>
                <a:gdLst>
                  <a:gd name="T0" fmla="*/ 132 w 249"/>
                  <a:gd name="T1" fmla="*/ 305 h 658"/>
                  <a:gd name="T2" fmla="*/ 142 w 249"/>
                  <a:gd name="T3" fmla="*/ 271 h 658"/>
                  <a:gd name="T4" fmla="*/ 212 w 249"/>
                  <a:gd name="T5" fmla="*/ 72 h 658"/>
                  <a:gd name="T6" fmla="*/ 242 w 249"/>
                  <a:gd name="T7" fmla="*/ 28 h 658"/>
                  <a:gd name="T8" fmla="*/ 242 w 249"/>
                  <a:gd name="T9" fmla="*/ 19 h 658"/>
                  <a:gd name="T10" fmla="*/ 236 w 249"/>
                  <a:gd name="T11" fmla="*/ 19 h 658"/>
                  <a:gd name="T12" fmla="*/ 233 w 249"/>
                  <a:gd name="T13" fmla="*/ 14 h 658"/>
                  <a:gd name="T14" fmla="*/ 230 w 249"/>
                  <a:gd name="T15" fmla="*/ 14 h 658"/>
                  <a:gd name="T16" fmla="*/ 211 w 249"/>
                  <a:gd name="T17" fmla="*/ 57 h 658"/>
                  <a:gd name="T18" fmla="*/ 199 w 249"/>
                  <a:gd name="T19" fmla="*/ 81 h 658"/>
                  <a:gd name="T20" fmla="*/ 197 w 249"/>
                  <a:gd name="T21" fmla="*/ 109 h 658"/>
                  <a:gd name="T22" fmla="*/ 194 w 249"/>
                  <a:gd name="T23" fmla="*/ 114 h 658"/>
                  <a:gd name="T24" fmla="*/ 200 w 249"/>
                  <a:gd name="T25" fmla="*/ 98 h 658"/>
                  <a:gd name="T26" fmla="*/ 211 w 249"/>
                  <a:gd name="T27" fmla="*/ 70 h 658"/>
                  <a:gd name="T28" fmla="*/ 213 w 249"/>
                  <a:gd name="T29" fmla="*/ 89 h 658"/>
                  <a:gd name="T30" fmla="*/ 191 w 249"/>
                  <a:gd name="T31" fmla="*/ 127 h 658"/>
                  <a:gd name="T32" fmla="*/ 176 w 249"/>
                  <a:gd name="T33" fmla="*/ 155 h 658"/>
                  <a:gd name="T34" fmla="*/ 178 w 249"/>
                  <a:gd name="T35" fmla="*/ 161 h 658"/>
                  <a:gd name="T36" fmla="*/ 176 w 249"/>
                  <a:gd name="T37" fmla="*/ 185 h 658"/>
                  <a:gd name="T38" fmla="*/ 169 w 249"/>
                  <a:gd name="T39" fmla="*/ 191 h 658"/>
                  <a:gd name="T40" fmla="*/ 161 w 249"/>
                  <a:gd name="T41" fmla="*/ 228 h 658"/>
                  <a:gd name="T42" fmla="*/ 162 w 249"/>
                  <a:gd name="T43" fmla="*/ 205 h 658"/>
                  <a:gd name="T44" fmla="*/ 152 w 249"/>
                  <a:gd name="T45" fmla="*/ 220 h 658"/>
                  <a:gd name="T46" fmla="*/ 154 w 249"/>
                  <a:gd name="T47" fmla="*/ 221 h 658"/>
                  <a:gd name="T48" fmla="*/ 154 w 249"/>
                  <a:gd name="T49" fmla="*/ 241 h 658"/>
                  <a:gd name="T50" fmla="*/ 145 w 249"/>
                  <a:gd name="T51" fmla="*/ 268 h 658"/>
                  <a:gd name="T52" fmla="*/ 126 w 249"/>
                  <a:gd name="T53" fmla="*/ 315 h 658"/>
                  <a:gd name="T54" fmla="*/ 121 w 249"/>
                  <a:gd name="T55" fmla="*/ 314 h 658"/>
                  <a:gd name="T56" fmla="*/ 106 w 249"/>
                  <a:gd name="T57" fmla="*/ 377 h 658"/>
                  <a:gd name="T58" fmla="*/ 103 w 249"/>
                  <a:gd name="T59" fmla="*/ 384 h 658"/>
                  <a:gd name="T60" fmla="*/ 91 w 249"/>
                  <a:gd name="T61" fmla="*/ 402 h 658"/>
                  <a:gd name="T62" fmla="*/ 94 w 249"/>
                  <a:gd name="T63" fmla="*/ 403 h 658"/>
                  <a:gd name="T64" fmla="*/ 77 w 249"/>
                  <a:gd name="T65" fmla="*/ 439 h 658"/>
                  <a:gd name="T66" fmla="*/ 75 w 249"/>
                  <a:gd name="T67" fmla="*/ 461 h 658"/>
                  <a:gd name="T68" fmla="*/ 62 w 249"/>
                  <a:gd name="T69" fmla="*/ 489 h 658"/>
                  <a:gd name="T70" fmla="*/ 57 w 249"/>
                  <a:gd name="T71" fmla="*/ 500 h 658"/>
                  <a:gd name="T72" fmla="*/ 38 w 249"/>
                  <a:gd name="T73" fmla="*/ 553 h 658"/>
                  <a:gd name="T74" fmla="*/ 9 w 249"/>
                  <a:gd name="T75" fmla="*/ 635 h 658"/>
                  <a:gd name="T76" fmla="*/ 6 w 249"/>
                  <a:gd name="T77" fmla="*/ 639 h 658"/>
                  <a:gd name="T78" fmla="*/ 4 w 249"/>
                  <a:gd name="T79" fmla="*/ 655 h 658"/>
                  <a:gd name="T80" fmla="*/ 50 w 249"/>
                  <a:gd name="T81" fmla="*/ 536 h 658"/>
                  <a:gd name="T82" fmla="*/ 53 w 249"/>
                  <a:gd name="T83" fmla="*/ 527 h 658"/>
                  <a:gd name="T84" fmla="*/ 67 w 249"/>
                  <a:gd name="T85" fmla="*/ 504 h 658"/>
                  <a:gd name="T86" fmla="*/ 75 w 249"/>
                  <a:gd name="T87" fmla="*/ 481 h 658"/>
                  <a:gd name="T88" fmla="*/ 76 w 249"/>
                  <a:gd name="T89" fmla="*/ 473 h 658"/>
                  <a:gd name="T90" fmla="*/ 115 w 249"/>
                  <a:gd name="T91" fmla="*/ 375 h 658"/>
                  <a:gd name="T92" fmla="*/ 146 w 249"/>
                  <a:gd name="T93" fmla="*/ 287 h 658"/>
                  <a:gd name="T94" fmla="*/ 151 w 249"/>
                  <a:gd name="T95" fmla="*/ 265 h 658"/>
                  <a:gd name="T96" fmla="*/ 169 w 249"/>
                  <a:gd name="T97" fmla="*/ 218 h 658"/>
                  <a:gd name="T98" fmla="*/ 175 w 249"/>
                  <a:gd name="T99" fmla="*/ 207 h 658"/>
                  <a:gd name="T100" fmla="*/ 174 w 249"/>
                  <a:gd name="T101" fmla="*/ 203 h 658"/>
                  <a:gd name="T102" fmla="*/ 179 w 249"/>
                  <a:gd name="T103" fmla="*/ 199 h 658"/>
                  <a:gd name="T104" fmla="*/ 192 w 249"/>
                  <a:gd name="T105" fmla="*/ 154 h 658"/>
                  <a:gd name="T106" fmla="*/ 203 w 249"/>
                  <a:gd name="T107" fmla="*/ 129 h 658"/>
                  <a:gd name="T108" fmla="*/ 226 w 249"/>
                  <a:gd name="T109" fmla="*/ 63 h 658"/>
                  <a:gd name="T110" fmla="*/ 242 w 249"/>
                  <a:gd name="T111" fmla="*/ 27 h 658"/>
                  <a:gd name="T112" fmla="*/ 246 w 249"/>
                  <a:gd name="T113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9" h="658">
                    <a:moveTo>
                      <a:pt x="132" y="305"/>
                    </a:moveTo>
                    <a:cubicBezTo>
                      <a:pt x="131" y="307"/>
                      <a:pt x="131" y="308"/>
                      <a:pt x="130" y="309"/>
                    </a:cubicBezTo>
                    <a:cubicBezTo>
                      <a:pt x="131" y="308"/>
                      <a:pt x="131" y="307"/>
                      <a:pt x="132" y="305"/>
                    </a:cubicBezTo>
                    <a:moveTo>
                      <a:pt x="142" y="271"/>
                    </a:moveTo>
                    <a:cubicBezTo>
                      <a:pt x="142" y="271"/>
                      <a:pt x="142" y="271"/>
                      <a:pt x="142" y="271"/>
                    </a:cubicBezTo>
                    <a:cubicBezTo>
                      <a:pt x="142" y="271"/>
                      <a:pt x="142" y="271"/>
                      <a:pt x="142" y="271"/>
                    </a:cubicBezTo>
                    <a:moveTo>
                      <a:pt x="212" y="72"/>
                    </a:moveTo>
                    <a:cubicBezTo>
                      <a:pt x="212" y="73"/>
                      <a:pt x="212" y="73"/>
                      <a:pt x="212" y="74"/>
                    </a:cubicBezTo>
                    <a:cubicBezTo>
                      <a:pt x="212" y="73"/>
                      <a:pt x="212" y="73"/>
                      <a:pt x="212" y="72"/>
                    </a:cubicBezTo>
                    <a:moveTo>
                      <a:pt x="242" y="28"/>
                    </a:moveTo>
                    <a:cubicBezTo>
                      <a:pt x="241" y="30"/>
                      <a:pt x="241" y="30"/>
                      <a:pt x="241" y="30"/>
                    </a:cubicBezTo>
                    <a:cubicBezTo>
                      <a:pt x="242" y="29"/>
                      <a:pt x="242" y="29"/>
                      <a:pt x="242" y="28"/>
                    </a:cubicBezTo>
                    <a:moveTo>
                      <a:pt x="246" y="0"/>
                    </a:moveTo>
                    <a:cubicBezTo>
                      <a:pt x="246" y="0"/>
                      <a:pt x="246" y="0"/>
                      <a:pt x="246" y="0"/>
                    </a:cubicBezTo>
                    <a:cubicBezTo>
                      <a:pt x="247" y="4"/>
                      <a:pt x="247" y="8"/>
                      <a:pt x="242" y="19"/>
                    </a:cubicBezTo>
                    <a:cubicBezTo>
                      <a:pt x="242" y="19"/>
                      <a:pt x="241" y="19"/>
                      <a:pt x="241" y="19"/>
                    </a:cubicBezTo>
                    <a:cubicBezTo>
                      <a:pt x="237" y="19"/>
                      <a:pt x="245" y="7"/>
                      <a:pt x="241" y="6"/>
                    </a:cubicBezTo>
                    <a:cubicBezTo>
                      <a:pt x="240" y="13"/>
                      <a:pt x="239" y="17"/>
                      <a:pt x="236" y="19"/>
                    </a:cubicBezTo>
                    <a:cubicBezTo>
                      <a:pt x="235" y="14"/>
                      <a:pt x="240" y="7"/>
                      <a:pt x="237" y="3"/>
                    </a:cubicBezTo>
                    <a:cubicBezTo>
                      <a:pt x="236" y="13"/>
                      <a:pt x="236" y="13"/>
                      <a:pt x="236" y="13"/>
                    </a:cubicBezTo>
                    <a:cubicBezTo>
                      <a:pt x="235" y="14"/>
                      <a:pt x="234" y="14"/>
                      <a:pt x="233" y="14"/>
                    </a:cubicBezTo>
                    <a:cubicBezTo>
                      <a:pt x="233" y="14"/>
                      <a:pt x="232" y="14"/>
                      <a:pt x="232" y="14"/>
                    </a:cubicBezTo>
                    <a:cubicBezTo>
                      <a:pt x="231" y="13"/>
                      <a:pt x="231" y="13"/>
                      <a:pt x="231" y="13"/>
                    </a:cubicBezTo>
                    <a:cubicBezTo>
                      <a:pt x="231" y="13"/>
                      <a:pt x="230" y="13"/>
                      <a:pt x="230" y="14"/>
                    </a:cubicBezTo>
                    <a:cubicBezTo>
                      <a:pt x="233" y="24"/>
                      <a:pt x="219" y="39"/>
                      <a:pt x="217" y="48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11" y="57"/>
                      <a:pt x="211" y="57"/>
                      <a:pt x="211" y="57"/>
                    </a:cubicBezTo>
                    <a:cubicBezTo>
                      <a:pt x="207" y="62"/>
                      <a:pt x="202" y="70"/>
                      <a:pt x="199" y="81"/>
                    </a:cubicBezTo>
                    <a:cubicBezTo>
                      <a:pt x="200" y="86"/>
                      <a:pt x="188" y="115"/>
                      <a:pt x="189" y="121"/>
                    </a:cubicBezTo>
                    <a:cubicBezTo>
                      <a:pt x="190" y="116"/>
                      <a:pt x="191" y="112"/>
                      <a:pt x="194" y="107"/>
                    </a:cubicBezTo>
                    <a:cubicBezTo>
                      <a:pt x="197" y="109"/>
                      <a:pt x="197" y="109"/>
                      <a:pt x="197" y="109"/>
                    </a:cubicBezTo>
                    <a:cubicBezTo>
                      <a:pt x="195" y="113"/>
                      <a:pt x="195" y="114"/>
                      <a:pt x="194" y="114"/>
                    </a:cubicBezTo>
                    <a:cubicBezTo>
                      <a:pt x="194" y="114"/>
                      <a:pt x="194" y="114"/>
                      <a:pt x="194" y="114"/>
                    </a:cubicBezTo>
                    <a:cubicBezTo>
                      <a:pt x="194" y="114"/>
                      <a:pt x="194" y="114"/>
                      <a:pt x="194" y="114"/>
                    </a:cubicBezTo>
                    <a:cubicBezTo>
                      <a:pt x="193" y="114"/>
                      <a:pt x="193" y="114"/>
                      <a:pt x="192" y="119"/>
                    </a:cubicBezTo>
                    <a:cubicBezTo>
                      <a:pt x="192" y="119"/>
                      <a:pt x="192" y="119"/>
                      <a:pt x="192" y="119"/>
                    </a:cubicBezTo>
                    <a:cubicBezTo>
                      <a:pt x="198" y="119"/>
                      <a:pt x="197" y="105"/>
                      <a:pt x="200" y="98"/>
                    </a:cubicBezTo>
                    <a:cubicBezTo>
                      <a:pt x="200" y="101"/>
                      <a:pt x="200" y="105"/>
                      <a:pt x="199" y="110"/>
                    </a:cubicBezTo>
                    <a:cubicBezTo>
                      <a:pt x="204" y="96"/>
                      <a:pt x="211" y="83"/>
                      <a:pt x="209" y="72"/>
                    </a:cubicBezTo>
                    <a:cubicBezTo>
                      <a:pt x="210" y="70"/>
                      <a:pt x="211" y="70"/>
                      <a:pt x="211" y="70"/>
                    </a:cubicBezTo>
                    <a:cubicBezTo>
                      <a:pt x="212" y="70"/>
                      <a:pt x="212" y="71"/>
                      <a:pt x="212" y="72"/>
                    </a:cubicBezTo>
                    <a:cubicBezTo>
                      <a:pt x="213" y="63"/>
                      <a:pt x="218" y="67"/>
                      <a:pt x="218" y="58"/>
                    </a:cubicBezTo>
                    <a:cubicBezTo>
                      <a:pt x="222" y="62"/>
                      <a:pt x="213" y="79"/>
                      <a:pt x="213" y="89"/>
                    </a:cubicBezTo>
                    <a:cubicBezTo>
                      <a:pt x="205" y="101"/>
                      <a:pt x="202" y="119"/>
                      <a:pt x="198" y="133"/>
                    </a:cubicBezTo>
                    <a:cubicBezTo>
                      <a:pt x="195" y="133"/>
                      <a:pt x="195" y="125"/>
                      <a:pt x="193" y="125"/>
                    </a:cubicBezTo>
                    <a:cubicBezTo>
                      <a:pt x="192" y="125"/>
                      <a:pt x="192" y="126"/>
                      <a:pt x="191" y="127"/>
                    </a:cubicBezTo>
                    <a:cubicBezTo>
                      <a:pt x="184" y="140"/>
                      <a:pt x="188" y="141"/>
                      <a:pt x="187" y="150"/>
                    </a:cubicBezTo>
                    <a:cubicBezTo>
                      <a:pt x="182" y="160"/>
                      <a:pt x="181" y="149"/>
                      <a:pt x="175" y="165"/>
                    </a:cubicBezTo>
                    <a:cubicBezTo>
                      <a:pt x="176" y="155"/>
                      <a:pt x="176" y="155"/>
                      <a:pt x="176" y="155"/>
                    </a:cubicBezTo>
                    <a:cubicBezTo>
                      <a:pt x="168" y="162"/>
                      <a:pt x="175" y="164"/>
                      <a:pt x="171" y="171"/>
                    </a:cubicBezTo>
                    <a:cubicBezTo>
                      <a:pt x="174" y="169"/>
                      <a:pt x="175" y="170"/>
                      <a:pt x="177" y="161"/>
                    </a:cubicBezTo>
                    <a:cubicBezTo>
                      <a:pt x="177" y="161"/>
                      <a:pt x="178" y="161"/>
                      <a:pt x="178" y="161"/>
                    </a:cubicBezTo>
                    <a:cubicBezTo>
                      <a:pt x="179" y="161"/>
                      <a:pt x="178" y="168"/>
                      <a:pt x="177" y="171"/>
                    </a:cubicBezTo>
                    <a:cubicBezTo>
                      <a:pt x="178" y="169"/>
                      <a:pt x="178" y="169"/>
                      <a:pt x="178" y="169"/>
                    </a:cubicBezTo>
                    <a:cubicBezTo>
                      <a:pt x="179" y="173"/>
                      <a:pt x="181" y="175"/>
                      <a:pt x="176" y="185"/>
                    </a:cubicBezTo>
                    <a:cubicBezTo>
                      <a:pt x="176" y="183"/>
                      <a:pt x="176" y="183"/>
                      <a:pt x="176" y="183"/>
                    </a:cubicBezTo>
                    <a:cubicBezTo>
                      <a:pt x="174" y="183"/>
                      <a:pt x="171" y="192"/>
                      <a:pt x="169" y="194"/>
                    </a:cubicBezTo>
                    <a:cubicBezTo>
                      <a:pt x="169" y="191"/>
                      <a:pt x="169" y="191"/>
                      <a:pt x="169" y="191"/>
                    </a:cubicBezTo>
                    <a:cubicBezTo>
                      <a:pt x="168" y="199"/>
                      <a:pt x="165" y="206"/>
                      <a:pt x="163" y="211"/>
                    </a:cubicBezTo>
                    <a:cubicBezTo>
                      <a:pt x="163" y="210"/>
                      <a:pt x="163" y="210"/>
                      <a:pt x="163" y="210"/>
                    </a:cubicBezTo>
                    <a:cubicBezTo>
                      <a:pt x="162" y="216"/>
                      <a:pt x="165" y="220"/>
                      <a:pt x="161" y="228"/>
                    </a:cubicBezTo>
                    <a:cubicBezTo>
                      <a:pt x="160" y="227"/>
                      <a:pt x="160" y="221"/>
                      <a:pt x="159" y="221"/>
                    </a:cubicBezTo>
                    <a:cubicBezTo>
                      <a:pt x="158" y="221"/>
                      <a:pt x="158" y="222"/>
                      <a:pt x="157" y="224"/>
                    </a:cubicBezTo>
                    <a:cubicBezTo>
                      <a:pt x="155" y="222"/>
                      <a:pt x="159" y="212"/>
                      <a:pt x="162" y="205"/>
                    </a:cubicBezTo>
                    <a:cubicBezTo>
                      <a:pt x="160" y="209"/>
                      <a:pt x="158" y="212"/>
                      <a:pt x="157" y="212"/>
                    </a:cubicBezTo>
                    <a:cubicBezTo>
                      <a:pt x="156" y="212"/>
                      <a:pt x="156" y="210"/>
                      <a:pt x="157" y="205"/>
                    </a:cubicBezTo>
                    <a:cubicBezTo>
                      <a:pt x="154" y="207"/>
                      <a:pt x="155" y="215"/>
                      <a:pt x="152" y="220"/>
                    </a:cubicBezTo>
                    <a:cubicBezTo>
                      <a:pt x="152" y="220"/>
                      <a:pt x="152" y="220"/>
                      <a:pt x="152" y="220"/>
                    </a:cubicBezTo>
                    <a:cubicBezTo>
                      <a:pt x="153" y="220"/>
                      <a:pt x="153" y="220"/>
                      <a:pt x="153" y="220"/>
                    </a:cubicBezTo>
                    <a:cubicBezTo>
                      <a:pt x="154" y="221"/>
                      <a:pt x="154" y="221"/>
                      <a:pt x="154" y="221"/>
                    </a:cubicBezTo>
                    <a:cubicBezTo>
                      <a:pt x="150" y="221"/>
                      <a:pt x="147" y="240"/>
                      <a:pt x="149" y="241"/>
                    </a:cubicBezTo>
                    <a:cubicBezTo>
                      <a:pt x="151" y="231"/>
                      <a:pt x="151" y="231"/>
                      <a:pt x="151" y="231"/>
                    </a:cubicBezTo>
                    <a:cubicBezTo>
                      <a:pt x="154" y="231"/>
                      <a:pt x="152" y="241"/>
                      <a:pt x="154" y="241"/>
                    </a:cubicBezTo>
                    <a:cubicBezTo>
                      <a:pt x="154" y="241"/>
                      <a:pt x="154" y="241"/>
                      <a:pt x="154" y="241"/>
                    </a:cubicBezTo>
                    <a:cubicBezTo>
                      <a:pt x="148" y="246"/>
                      <a:pt x="147" y="266"/>
                      <a:pt x="142" y="271"/>
                    </a:cubicBezTo>
                    <a:cubicBezTo>
                      <a:pt x="145" y="268"/>
                      <a:pt x="145" y="268"/>
                      <a:pt x="145" y="268"/>
                    </a:cubicBezTo>
                    <a:cubicBezTo>
                      <a:pt x="137" y="288"/>
                      <a:pt x="136" y="306"/>
                      <a:pt x="130" y="327"/>
                    </a:cubicBezTo>
                    <a:cubicBezTo>
                      <a:pt x="131" y="320"/>
                      <a:pt x="127" y="317"/>
                      <a:pt x="130" y="309"/>
                    </a:cubicBezTo>
                    <a:cubicBezTo>
                      <a:pt x="128" y="313"/>
                      <a:pt x="127" y="315"/>
                      <a:pt x="126" y="315"/>
                    </a:cubicBezTo>
                    <a:cubicBezTo>
                      <a:pt x="125" y="315"/>
                      <a:pt x="125" y="314"/>
                      <a:pt x="124" y="314"/>
                    </a:cubicBezTo>
                    <a:cubicBezTo>
                      <a:pt x="124" y="313"/>
                      <a:pt x="123" y="313"/>
                      <a:pt x="123" y="313"/>
                    </a:cubicBezTo>
                    <a:cubicBezTo>
                      <a:pt x="122" y="313"/>
                      <a:pt x="121" y="313"/>
                      <a:pt x="121" y="314"/>
                    </a:cubicBezTo>
                    <a:cubicBezTo>
                      <a:pt x="113" y="328"/>
                      <a:pt x="122" y="323"/>
                      <a:pt x="122" y="328"/>
                    </a:cubicBezTo>
                    <a:cubicBezTo>
                      <a:pt x="125" y="318"/>
                      <a:pt x="125" y="318"/>
                      <a:pt x="125" y="318"/>
                    </a:cubicBezTo>
                    <a:cubicBezTo>
                      <a:pt x="126" y="333"/>
                      <a:pt x="110" y="355"/>
                      <a:pt x="106" y="377"/>
                    </a:cubicBezTo>
                    <a:cubicBezTo>
                      <a:pt x="106" y="377"/>
                      <a:pt x="106" y="377"/>
                      <a:pt x="106" y="377"/>
                    </a:cubicBezTo>
                    <a:cubicBezTo>
                      <a:pt x="104" y="377"/>
                      <a:pt x="107" y="372"/>
                      <a:pt x="107" y="369"/>
                    </a:cubicBezTo>
                    <a:cubicBezTo>
                      <a:pt x="101" y="377"/>
                      <a:pt x="104" y="379"/>
                      <a:pt x="103" y="384"/>
                    </a:cubicBezTo>
                    <a:cubicBezTo>
                      <a:pt x="100" y="392"/>
                      <a:pt x="96" y="400"/>
                      <a:pt x="94" y="400"/>
                    </a:cubicBezTo>
                    <a:cubicBezTo>
                      <a:pt x="93" y="400"/>
                      <a:pt x="93" y="399"/>
                      <a:pt x="92" y="397"/>
                    </a:cubicBezTo>
                    <a:cubicBezTo>
                      <a:pt x="91" y="401"/>
                      <a:pt x="91" y="402"/>
                      <a:pt x="91" y="402"/>
                    </a:cubicBezTo>
                    <a:cubicBezTo>
                      <a:pt x="91" y="402"/>
                      <a:pt x="92" y="402"/>
                      <a:pt x="92" y="402"/>
                    </a:cubicBezTo>
                    <a:cubicBezTo>
                      <a:pt x="93" y="401"/>
                      <a:pt x="93" y="401"/>
                      <a:pt x="94" y="401"/>
                    </a:cubicBezTo>
                    <a:cubicBezTo>
                      <a:pt x="94" y="401"/>
                      <a:pt x="94" y="402"/>
                      <a:pt x="94" y="403"/>
                    </a:cubicBezTo>
                    <a:cubicBezTo>
                      <a:pt x="93" y="405"/>
                      <a:pt x="93" y="405"/>
                      <a:pt x="93" y="405"/>
                    </a:cubicBezTo>
                    <a:cubicBezTo>
                      <a:pt x="93" y="417"/>
                      <a:pt x="93" y="417"/>
                      <a:pt x="93" y="417"/>
                    </a:cubicBezTo>
                    <a:cubicBezTo>
                      <a:pt x="88" y="426"/>
                      <a:pt x="82" y="436"/>
                      <a:pt x="77" y="439"/>
                    </a:cubicBezTo>
                    <a:cubicBezTo>
                      <a:pt x="70" y="460"/>
                      <a:pt x="83" y="449"/>
                      <a:pt x="78" y="465"/>
                    </a:cubicBezTo>
                    <a:cubicBezTo>
                      <a:pt x="77" y="467"/>
                      <a:pt x="76" y="468"/>
                      <a:pt x="76" y="468"/>
                    </a:cubicBezTo>
                    <a:cubicBezTo>
                      <a:pt x="74" y="468"/>
                      <a:pt x="76" y="462"/>
                      <a:pt x="75" y="461"/>
                    </a:cubicBezTo>
                    <a:cubicBezTo>
                      <a:pt x="70" y="475"/>
                      <a:pt x="70" y="475"/>
                      <a:pt x="70" y="475"/>
                    </a:cubicBezTo>
                    <a:cubicBezTo>
                      <a:pt x="68" y="468"/>
                      <a:pt x="74" y="458"/>
                      <a:pt x="69" y="457"/>
                    </a:cubicBezTo>
                    <a:cubicBezTo>
                      <a:pt x="70" y="470"/>
                      <a:pt x="65" y="473"/>
                      <a:pt x="62" y="489"/>
                    </a:cubicBezTo>
                    <a:cubicBezTo>
                      <a:pt x="63" y="489"/>
                      <a:pt x="63" y="489"/>
                      <a:pt x="63" y="489"/>
                    </a:cubicBezTo>
                    <a:cubicBezTo>
                      <a:pt x="64" y="497"/>
                      <a:pt x="56" y="511"/>
                      <a:pt x="53" y="521"/>
                    </a:cubicBezTo>
                    <a:cubicBezTo>
                      <a:pt x="52" y="516"/>
                      <a:pt x="56" y="506"/>
                      <a:pt x="57" y="500"/>
                    </a:cubicBezTo>
                    <a:cubicBezTo>
                      <a:pt x="52" y="509"/>
                      <a:pt x="44" y="535"/>
                      <a:pt x="45" y="545"/>
                    </a:cubicBezTo>
                    <a:cubicBezTo>
                      <a:pt x="43" y="549"/>
                      <a:pt x="39" y="556"/>
                      <a:pt x="38" y="556"/>
                    </a:cubicBezTo>
                    <a:cubicBezTo>
                      <a:pt x="37" y="556"/>
                      <a:pt x="37" y="555"/>
                      <a:pt x="38" y="553"/>
                    </a:cubicBezTo>
                    <a:cubicBezTo>
                      <a:pt x="29" y="573"/>
                      <a:pt x="40" y="564"/>
                      <a:pt x="33" y="581"/>
                    </a:cubicBezTo>
                    <a:cubicBezTo>
                      <a:pt x="30" y="579"/>
                      <a:pt x="30" y="579"/>
                      <a:pt x="30" y="579"/>
                    </a:cubicBezTo>
                    <a:cubicBezTo>
                      <a:pt x="18" y="596"/>
                      <a:pt x="20" y="618"/>
                      <a:pt x="9" y="635"/>
                    </a:cubicBezTo>
                    <a:cubicBezTo>
                      <a:pt x="13" y="637"/>
                      <a:pt x="13" y="637"/>
                      <a:pt x="13" y="637"/>
                    </a:cubicBezTo>
                    <a:cubicBezTo>
                      <a:pt x="9" y="640"/>
                      <a:pt x="6" y="648"/>
                      <a:pt x="4" y="649"/>
                    </a:cubicBezTo>
                    <a:cubicBezTo>
                      <a:pt x="6" y="639"/>
                      <a:pt x="6" y="639"/>
                      <a:pt x="6" y="639"/>
                    </a:cubicBezTo>
                    <a:cubicBezTo>
                      <a:pt x="0" y="646"/>
                      <a:pt x="6" y="650"/>
                      <a:pt x="0" y="658"/>
                    </a:cubicBezTo>
                    <a:cubicBezTo>
                      <a:pt x="0" y="658"/>
                      <a:pt x="0" y="658"/>
                      <a:pt x="0" y="658"/>
                    </a:cubicBezTo>
                    <a:cubicBezTo>
                      <a:pt x="1" y="658"/>
                      <a:pt x="2" y="657"/>
                      <a:pt x="4" y="655"/>
                    </a:cubicBezTo>
                    <a:cubicBezTo>
                      <a:pt x="5" y="654"/>
                      <a:pt x="7" y="652"/>
                      <a:pt x="8" y="652"/>
                    </a:cubicBezTo>
                    <a:cubicBezTo>
                      <a:pt x="8" y="652"/>
                      <a:pt x="8" y="652"/>
                      <a:pt x="8" y="652"/>
                    </a:cubicBezTo>
                    <a:cubicBezTo>
                      <a:pt x="20" y="613"/>
                      <a:pt x="40" y="576"/>
                      <a:pt x="50" y="536"/>
                    </a:cubicBezTo>
                    <a:cubicBezTo>
                      <a:pt x="50" y="537"/>
                      <a:pt x="49" y="538"/>
                      <a:pt x="48" y="538"/>
                    </a:cubicBezTo>
                    <a:cubicBezTo>
                      <a:pt x="48" y="538"/>
                      <a:pt x="48" y="538"/>
                      <a:pt x="48" y="537"/>
                    </a:cubicBezTo>
                    <a:cubicBezTo>
                      <a:pt x="50" y="534"/>
                      <a:pt x="52" y="527"/>
                      <a:pt x="53" y="527"/>
                    </a:cubicBezTo>
                    <a:cubicBezTo>
                      <a:pt x="53" y="527"/>
                      <a:pt x="54" y="527"/>
                      <a:pt x="54" y="527"/>
                    </a:cubicBezTo>
                    <a:cubicBezTo>
                      <a:pt x="54" y="528"/>
                      <a:pt x="54" y="528"/>
                      <a:pt x="54" y="528"/>
                    </a:cubicBezTo>
                    <a:cubicBezTo>
                      <a:pt x="56" y="518"/>
                      <a:pt x="65" y="510"/>
                      <a:pt x="67" y="504"/>
                    </a:cubicBezTo>
                    <a:cubicBezTo>
                      <a:pt x="66" y="500"/>
                      <a:pt x="74" y="486"/>
                      <a:pt x="71" y="486"/>
                    </a:cubicBezTo>
                    <a:cubicBezTo>
                      <a:pt x="71" y="486"/>
                      <a:pt x="70" y="486"/>
                      <a:pt x="70" y="486"/>
                    </a:cubicBezTo>
                    <a:cubicBezTo>
                      <a:pt x="75" y="481"/>
                      <a:pt x="75" y="481"/>
                      <a:pt x="75" y="481"/>
                    </a:cubicBezTo>
                    <a:cubicBezTo>
                      <a:pt x="74" y="478"/>
                      <a:pt x="72" y="478"/>
                      <a:pt x="72" y="474"/>
                    </a:cubicBezTo>
                    <a:cubicBezTo>
                      <a:pt x="74" y="470"/>
                      <a:pt x="75" y="469"/>
                      <a:pt x="76" y="469"/>
                    </a:cubicBezTo>
                    <a:cubicBezTo>
                      <a:pt x="76" y="469"/>
                      <a:pt x="77" y="470"/>
                      <a:pt x="76" y="473"/>
                    </a:cubicBezTo>
                    <a:cubicBezTo>
                      <a:pt x="88" y="447"/>
                      <a:pt x="99" y="415"/>
                      <a:pt x="108" y="387"/>
                    </a:cubicBezTo>
                    <a:cubicBezTo>
                      <a:pt x="108" y="395"/>
                      <a:pt x="108" y="395"/>
                      <a:pt x="108" y="395"/>
                    </a:cubicBezTo>
                    <a:cubicBezTo>
                      <a:pt x="111" y="390"/>
                      <a:pt x="112" y="375"/>
                      <a:pt x="115" y="375"/>
                    </a:cubicBezTo>
                    <a:cubicBezTo>
                      <a:pt x="115" y="375"/>
                      <a:pt x="116" y="376"/>
                      <a:pt x="116" y="377"/>
                    </a:cubicBezTo>
                    <a:cubicBezTo>
                      <a:pt x="119" y="363"/>
                      <a:pt x="131" y="341"/>
                      <a:pt x="126" y="338"/>
                    </a:cubicBezTo>
                    <a:cubicBezTo>
                      <a:pt x="135" y="331"/>
                      <a:pt x="140" y="306"/>
                      <a:pt x="146" y="287"/>
                    </a:cubicBezTo>
                    <a:cubicBezTo>
                      <a:pt x="146" y="287"/>
                      <a:pt x="146" y="287"/>
                      <a:pt x="146" y="287"/>
                    </a:cubicBezTo>
                    <a:cubicBezTo>
                      <a:pt x="141" y="287"/>
                      <a:pt x="151" y="271"/>
                      <a:pt x="150" y="265"/>
                    </a:cubicBezTo>
                    <a:cubicBezTo>
                      <a:pt x="151" y="265"/>
                      <a:pt x="151" y="265"/>
                      <a:pt x="151" y="265"/>
                    </a:cubicBezTo>
                    <a:cubicBezTo>
                      <a:pt x="155" y="265"/>
                      <a:pt x="149" y="283"/>
                      <a:pt x="151" y="284"/>
                    </a:cubicBezTo>
                    <a:cubicBezTo>
                      <a:pt x="152" y="262"/>
                      <a:pt x="174" y="232"/>
                      <a:pt x="168" y="220"/>
                    </a:cubicBezTo>
                    <a:cubicBezTo>
                      <a:pt x="169" y="219"/>
                      <a:pt x="169" y="218"/>
                      <a:pt x="169" y="218"/>
                    </a:cubicBezTo>
                    <a:cubicBezTo>
                      <a:pt x="169" y="218"/>
                      <a:pt x="170" y="219"/>
                      <a:pt x="170" y="219"/>
                    </a:cubicBezTo>
                    <a:cubicBezTo>
                      <a:pt x="171" y="215"/>
                      <a:pt x="174" y="211"/>
                      <a:pt x="176" y="207"/>
                    </a:cubicBezTo>
                    <a:cubicBezTo>
                      <a:pt x="176" y="207"/>
                      <a:pt x="176" y="207"/>
                      <a:pt x="175" y="207"/>
                    </a:cubicBezTo>
                    <a:cubicBezTo>
                      <a:pt x="175" y="207"/>
                      <a:pt x="175" y="207"/>
                      <a:pt x="174" y="207"/>
                    </a:cubicBezTo>
                    <a:cubicBezTo>
                      <a:pt x="174" y="208"/>
                      <a:pt x="174" y="208"/>
                      <a:pt x="173" y="208"/>
                    </a:cubicBezTo>
                    <a:cubicBezTo>
                      <a:pt x="173" y="208"/>
                      <a:pt x="173" y="207"/>
                      <a:pt x="174" y="203"/>
                    </a:cubicBezTo>
                    <a:cubicBezTo>
                      <a:pt x="176" y="200"/>
                      <a:pt x="177" y="199"/>
                      <a:pt x="177" y="199"/>
                    </a:cubicBezTo>
                    <a:cubicBezTo>
                      <a:pt x="178" y="199"/>
                      <a:pt x="178" y="199"/>
                      <a:pt x="178" y="199"/>
                    </a:cubicBezTo>
                    <a:cubicBezTo>
                      <a:pt x="179" y="199"/>
                      <a:pt x="179" y="199"/>
                      <a:pt x="179" y="199"/>
                    </a:cubicBezTo>
                    <a:cubicBezTo>
                      <a:pt x="180" y="199"/>
                      <a:pt x="180" y="199"/>
                      <a:pt x="181" y="199"/>
                    </a:cubicBezTo>
                    <a:cubicBezTo>
                      <a:pt x="183" y="184"/>
                      <a:pt x="190" y="163"/>
                      <a:pt x="187" y="159"/>
                    </a:cubicBezTo>
                    <a:cubicBezTo>
                      <a:pt x="189" y="157"/>
                      <a:pt x="191" y="154"/>
                      <a:pt x="192" y="154"/>
                    </a:cubicBezTo>
                    <a:cubicBezTo>
                      <a:pt x="192" y="154"/>
                      <a:pt x="193" y="155"/>
                      <a:pt x="192" y="157"/>
                    </a:cubicBezTo>
                    <a:cubicBezTo>
                      <a:pt x="197" y="135"/>
                      <a:pt x="200" y="136"/>
                      <a:pt x="205" y="116"/>
                    </a:cubicBezTo>
                    <a:cubicBezTo>
                      <a:pt x="204" y="121"/>
                      <a:pt x="208" y="120"/>
                      <a:pt x="203" y="129"/>
                    </a:cubicBezTo>
                    <a:cubicBezTo>
                      <a:pt x="212" y="123"/>
                      <a:pt x="214" y="96"/>
                      <a:pt x="223" y="79"/>
                    </a:cubicBezTo>
                    <a:cubicBezTo>
                      <a:pt x="222" y="71"/>
                      <a:pt x="222" y="71"/>
                      <a:pt x="222" y="71"/>
                    </a:cubicBezTo>
                    <a:cubicBezTo>
                      <a:pt x="223" y="65"/>
                      <a:pt x="225" y="63"/>
                      <a:pt x="226" y="63"/>
                    </a:cubicBezTo>
                    <a:cubicBezTo>
                      <a:pt x="227" y="63"/>
                      <a:pt x="228" y="65"/>
                      <a:pt x="227" y="69"/>
                    </a:cubicBezTo>
                    <a:cubicBezTo>
                      <a:pt x="235" y="51"/>
                      <a:pt x="236" y="41"/>
                      <a:pt x="241" y="27"/>
                    </a:cubicBezTo>
                    <a:cubicBezTo>
                      <a:pt x="241" y="27"/>
                      <a:pt x="241" y="27"/>
                      <a:pt x="242" y="27"/>
                    </a:cubicBezTo>
                    <a:cubicBezTo>
                      <a:pt x="242" y="27"/>
                      <a:pt x="242" y="28"/>
                      <a:pt x="242" y="28"/>
                    </a:cubicBezTo>
                    <a:cubicBezTo>
                      <a:pt x="248" y="10"/>
                      <a:pt x="248" y="10"/>
                      <a:pt x="248" y="10"/>
                    </a:cubicBezTo>
                    <a:cubicBezTo>
                      <a:pt x="248" y="8"/>
                      <a:pt x="249" y="0"/>
                      <a:pt x="24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109"/>
              <p:cNvSpPr/>
              <p:nvPr/>
            </p:nvSpPr>
            <p:spPr bwMode="auto">
              <a:xfrm>
                <a:off x="5447" y="204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110"/>
              <p:cNvSpPr/>
              <p:nvPr/>
            </p:nvSpPr>
            <p:spPr bwMode="auto">
              <a:xfrm>
                <a:off x="5447" y="204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11"/>
              <p:cNvSpPr/>
              <p:nvPr/>
            </p:nvSpPr>
            <p:spPr bwMode="auto">
              <a:xfrm>
                <a:off x="5340" y="2275"/>
                <a:ext cx="4" cy="5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2" y="3"/>
                      <a:pt x="3" y="1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112"/>
              <p:cNvSpPr>
                <a:spLocks noEditPoints="1"/>
              </p:cNvSpPr>
              <p:nvPr/>
            </p:nvSpPr>
            <p:spPr bwMode="auto">
              <a:xfrm>
                <a:off x="5432" y="1359"/>
                <a:ext cx="206" cy="682"/>
              </a:xfrm>
              <a:custGeom>
                <a:avLst/>
                <a:gdLst>
                  <a:gd name="T0" fmla="*/ 95 w 151"/>
                  <a:gd name="T1" fmla="*/ 183 h 499"/>
                  <a:gd name="T2" fmla="*/ 139 w 151"/>
                  <a:gd name="T3" fmla="*/ 14 h 499"/>
                  <a:gd name="T4" fmla="*/ 139 w 151"/>
                  <a:gd name="T5" fmla="*/ 14 h 499"/>
                  <a:gd name="T6" fmla="*/ 139 w 151"/>
                  <a:gd name="T7" fmla="*/ 15 h 499"/>
                  <a:gd name="T8" fmla="*/ 137 w 151"/>
                  <a:gd name="T9" fmla="*/ 39 h 499"/>
                  <a:gd name="T10" fmla="*/ 136 w 151"/>
                  <a:gd name="T11" fmla="*/ 34 h 499"/>
                  <a:gd name="T12" fmla="*/ 137 w 151"/>
                  <a:gd name="T13" fmla="*/ 30 h 499"/>
                  <a:gd name="T14" fmla="*/ 136 w 151"/>
                  <a:gd name="T15" fmla="*/ 25 h 499"/>
                  <a:gd name="T16" fmla="*/ 124 w 151"/>
                  <a:gd name="T17" fmla="*/ 79 h 499"/>
                  <a:gd name="T18" fmla="*/ 94 w 151"/>
                  <a:gd name="T19" fmla="*/ 168 h 499"/>
                  <a:gd name="T20" fmla="*/ 95 w 151"/>
                  <a:gd name="T21" fmla="*/ 183 h 499"/>
                  <a:gd name="T22" fmla="*/ 96 w 151"/>
                  <a:gd name="T23" fmla="*/ 183 h 499"/>
                  <a:gd name="T24" fmla="*/ 100 w 151"/>
                  <a:gd name="T25" fmla="*/ 181 h 499"/>
                  <a:gd name="T26" fmla="*/ 95 w 151"/>
                  <a:gd name="T27" fmla="*/ 224 h 499"/>
                  <a:gd name="T28" fmla="*/ 85 w 151"/>
                  <a:gd name="T29" fmla="*/ 259 h 499"/>
                  <a:gd name="T30" fmla="*/ 87 w 151"/>
                  <a:gd name="T31" fmla="*/ 238 h 499"/>
                  <a:gd name="T32" fmla="*/ 85 w 151"/>
                  <a:gd name="T33" fmla="*/ 245 h 499"/>
                  <a:gd name="T34" fmla="*/ 68 w 151"/>
                  <a:gd name="T35" fmla="*/ 280 h 499"/>
                  <a:gd name="T36" fmla="*/ 64 w 151"/>
                  <a:gd name="T37" fmla="*/ 272 h 499"/>
                  <a:gd name="T38" fmla="*/ 67 w 151"/>
                  <a:gd name="T39" fmla="*/ 274 h 499"/>
                  <a:gd name="T40" fmla="*/ 63 w 151"/>
                  <a:gd name="T41" fmla="*/ 277 h 499"/>
                  <a:gd name="T42" fmla="*/ 60 w 151"/>
                  <a:gd name="T43" fmla="*/ 275 h 499"/>
                  <a:gd name="T44" fmla="*/ 58 w 151"/>
                  <a:gd name="T45" fmla="*/ 330 h 499"/>
                  <a:gd name="T46" fmla="*/ 54 w 151"/>
                  <a:gd name="T47" fmla="*/ 323 h 499"/>
                  <a:gd name="T48" fmla="*/ 42 w 151"/>
                  <a:gd name="T49" fmla="*/ 343 h 499"/>
                  <a:gd name="T50" fmla="*/ 26 w 151"/>
                  <a:gd name="T51" fmla="*/ 415 h 499"/>
                  <a:gd name="T52" fmla="*/ 18 w 151"/>
                  <a:gd name="T53" fmla="*/ 467 h 499"/>
                  <a:gd name="T54" fmla="*/ 9 w 151"/>
                  <a:gd name="T55" fmla="*/ 465 h 499"/>
                  <a:gd name="T56" fmla="*/ 7 w 151"/>
                  <a:gd name="T57" fmla="*/ 483 h 499"/>
                  <a:gd name="T58" fmla="*/ 18 w 151"/>
                  <a:gd name="T59" fmla="*/ 475 h 499"/>
                  <a:gd name="T60" fmla="*/ 16 w 151"/>
                  <a:gd name="T61" fmla="*/ 497 h 499"/>
                  <a:gd name="T62" fmla="*/ 23 w 151"/>
                  <a:gd name="T63" fmla="*/ 487 h 499"/>
                  <a:gd name="T64" fmla="*/ 27 w 151"/>
                  <a:gd name="T65" fmla="*/ 467 h 499"/>
                  <a:gd name="T66" fmla="*/ 36 w 151"/>
                  <a:gd name="T67" fmla="*/ 439 h 499"/>
                  <a:gd name="T68" fmla="*/ 37 w 151"/>
                  <a:gd name="T69" fmla="*/ 438 h 499"/>
                  <a:gd name="T70" fmla="*/ 35 w 151"/>
                  <a:gd name="T71" fmla="*/ 428 h 499"/>
                  <a:gd name="T72" fmla="*/ 30 w 151"/>
                  <a:gd name="T73" fmla="*/ 409 h 499"/>
                  <a:gd name="T74" fmla="*/ 43 w 151"/>
                  <a:gd name="T75" fmla="*/ 410 h 499"/>
                  <a:gd name="T76" fmla="*/ 47 w 151"/>
                  <a:gd name="T77" fmla="*/ 387 h 499"/>
                  <a:gd name="T78" fmla="*/ 57 w 151"/>
                  <a:gd name="T79" fmla="*/ 332 h 499"/>
                  <a:gd name="T80" fmla="*/ 59 w 151"/>
                  <a:gd name="T81" fmla="*/ 346 h 499"/>
                  <a:gd name="T82" fmla="*/ 54 w 151"/>
                  <a:gd name="T83" fmla="*/ 355 h 499"/>
                  <a:gd name="T84" fmla="*/ 56 w 151"/>
                  <a:gd name="T85" fmla="*/ 366 h 499"/>
                  <a:gd name="T86" fmla="*/ 55 w 151"/>
                  <a:gd name="T87" fmla="*/ 379 h 499"/>
                  <a:gd name="T88" fmla="*/ 53 w 151"/>
                  <a:gd name="T89" fmla="*/ 378 h 499"/>
                  <a:gd name="T90" fmla="*/ 50 w 151"/>
                  <a:gd name="T91" fmla="*/ 380 h 499"/>
                  <a:gd name="T92" fmla="*/ 60 w 151"/>
                  <a:gd name="T93" fmla="*/ 364 h 499"/>
                  <a:gd name="T94" fmla="*/ 144 w 151"/>
                  <a:gd name="T95" fmla="*/ 44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1" h="499">
                    <a:moveTo>
                      <a:pt x="95" y="183"/>
                    </a:moveTo>
                    <a:cubicBezTo>
                      <a:pt x="95" y="183"/>
                      <a:pt x="95" y="183"/>
                      <a:pt x="95" y="183"/>
                    </a:cubicBezTo>
                    <a:cubicBezTo>
                      <a:pt x="95" y="183"/>
                      <a:pt x="95" y="183"/>
                      <a:pt x="95" y="183"/>
                    </a:cubicBezTo>
                    <a:moveTo>
                      <a:pt x="139" y="14"/>
                    </a:moveTo>
                    <a:cubicBezTo>
                      <a:pt x="139" y="14"/>
                      <a:pt x="139" y="15"/>
                      <a:pt x="139" y="15"/>
                    </a:cubicBezTo>
                    <a:cubicBezTo>
                      <a:pt x="139" y="14"/>
                      <a:pt x="139" y="14"/>
                      <a:pt x="139" y="14"/>
                    </a:cubicBezTo>
                    <a:moveTo>
                      <a:pt x="146" y="0"/>
                    </a:moveTo>
                    <a:cubicBezTo>
                      <a:pt x="143" y="4"/>
                      <a:pt x="141" y="15"/>
                      <a:pt x="139" y="15"/>
                    </a:cubicBezTo>
                    <a:cubicBezTo>
                      <a:pt x="139" y="15"/>
                      <a:pt x="139" y="15"/>
                      <a:pt x="139" y="15"/>
                    </a:cubicBezTo>
                    <a:cubicBezTo>
                      <a:pt x="141" y="19"/>
                      <a:pt x="140" y="28"/>
                      <a:pt x="137" y="39"/>
                    </a:cubicBezTo>
                    <a:cubicBezTo>
                      <a:pt x="137" y="39"/>
                      <a:pt x="137" y="39"/>
                      <a:pt x="137" y="39"/>
                    </a:cubicBezTo>
                    <a:cubicBezTo>
                      <a:pt x="136" y="39"/>
                      <a:pt x="136" y="37"/>
                      <a:pt x="136" y="34"/>
                    </a:cubicBezTo>
                    <a:cubicBezTo>
                      <a:pt x="137" y="32"/>
                      <a:pt x="137" y="30"/>
                      <a:pt x="137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6" y="33"/>
                      <a:pt x="136" y="33"/>
                      <a:pt x="136" y="33"/>
                    </a:cubicBezTo>
                    <a:cubicBezTo>
                      <a:pt x="135" y="31"/>
                      <a:pt x="135" y="29"/>
                      <a:pt x="136" y="25"/>
                    </a:cubicBezTo>
                    <a:cubicBezTo>
                      <a:pt x="128" y="38"/>
                      <a:pt x="123" y="65"/>
                      <a:pt x="126" y="76"/>
                    </a:cubicBezTo>
                    <a:cubicBezTo>
                      <a:pt x="125" y="78"/>
                      <a:pt x="124" y="79"/>
                      <a:pt x="124" y="79"/>
                    </a:cubicBezTo>
                    <a:cubicBezTo>
                      <a:pt x="122" y="79"/>
                      <a:pt x="123" y="66"/>
                      <a:pt x="123" y="61"/>
                    </a:cubicBezTo>
                    <a:cubicBezTo>
                      <a:pt x="111" y="101"/>
                      <a:pt x="104" y="128"/>
                      <a:pt x="94" y="168"/>
                    </a:cubicBezTo>
                    <a:cubicBezTo>
                      <a:pt x="98" y="170"/>
                      <a:pt x="96" y="173"/>
                      <a:pt x="97" y="180"/>
                    </a:cubicBezTo>
                    <a:cubicBezTo>
                      <a:pt x="95" y="183"/>
                      <a:pt x="95" y="183"/>
                      <a:pt x="95" y="183"/>
                    </a:cubicBezTo>
                    <a:cubicBezTo>
                      <a:pt x="95" y="183"/>
                      <a:pt x="95" y="183"/>
                      <a:pt x="95" y="183"/>
                    </a:cubicBezTo>
                    <a:cubicBezTo>
                      <a:pt x="96" y="183"/>
                      <a:pt x="96" y="183"/>
                      <a:pt x="96" y="183"/>
                    </a:cubicBezTo>
                    <a:cubicBezTo>
                      <a:pt x="97" y="184"/>
                      <a:pt x="97" y="184"/>
                      <a:pt x="98" y="184"/>
                    </a:cubicBezTo>
                    <a:cubicBezTo>
                      <a:pt x="99" y="184"/>
                      <a:pt x="99" y="183"/>
                      <a:pt x="100" y="181"/>
                    </a:cubicBezTo>
                    <a:cubicBezTo>
                      <a:pt x="91" y="203"/>
                      <a:pt x="100" y="210"/>
                      <a:pt x="97" y="226"/>
                    </a:cubicBezTo>
                    <a:cubicBezTo>
                      <a:pt x="95" y="224"/>
                      <a:pt x="95" y="224"/>
                      <a:pt x="95" y="224"/>
                    </a:cubicBezTo>
                    <a:cubicBezTo>
                      <a:pt x="92" y="238"/>
                      <a:pt x="91" y="242"/>
                      <a:pt x="89" y="253"/>
                    </a:cubicBezTo>
                    <a:cubicBezTo>
                      <a:pt x="87" y="257"/>
                      <a:pt x="86" y="259"/>
                      <a:pt x="85" y="259"/>
                    </a:cubicBezTo>
                    <a:cubicBezTo>
                      <a:pt x="84" y="259"/>
                      <a:pt x="86" y="254"/>
                      <a:pt x="87" y="249"/>
                    </a:cubicBezTo>
                    <a:cubicBezTo>
                      <a:pt x="88" y="244"/>
                      <a:pt x="89" y="238"/>
                      <a:pt x="87" y="238"/>
                    </a:cubicBezTo>
                    <a:cubicBezTo>
                      <a:pt x="86" y="238"/>
                      <a:pt x="86" y="238"/>
                      <a:pt x="86" y="239"/>
                    </a:cubicBezTo>
                    <a:cubicBezTo>
                      <a:pt x="85" y="245"/>
                      <a:pt x="85" y="245"/>
                      <a:pt x="85" y="245"/>
                    </a:cubicBezTo>
                    <a:cubicBezTo>
                      <a:pt x="84" y="241"/>
                      <a:pt x="80" y="236"/>
                      <a:pt x="81" y="229"/>
                    </a:cubicBezTo>
                    <a:cubicBezTo>
                      <a:pt x="79" y="250"/>
                      <a:pt x="71" y="257"/>
                      <a:pt x="68" y="280"/>
                    </a:cubicBezTo>
                    <a:cubicBezTo>
                      <a:pt x="66" y="277"/>
                      <a:pt x="69" y="256"/>
                      <a:pt x="70" y="251"/>
                    </a:cubicBezTo>
                    <a:cubicBezTo>
                      <a:pt x="68" y="258"/>
                      <a:pt x="66" y="272"/>
                      <a:pt x="64" y="272"/>
                    </a:cubicBezTo>
                    <a:cubicBezTo>
                      <a:pt x="64" y="272"/>
                      <a:pt x="64" y="272"/>
                      <a:pt x="64" y="272"/>
                    </a:cubicBezTo>
                    <a:cubicBezTo>
                      <a:pt x="67" y="274"/>
                      <a:pt x="67" y="274"/>
                      <a:pt x="67" y="274"/>
                    </a:cubicBezTo>
                    <a:cubicBezTo>
                      <a:pt x="66" y="278"/>
                      <a:pt x="65" y="280"/>
                      <a:pt x="64" y="280"/>
                    </a:cubicBezTo>
                    <a:cubicBezTo>
                      <a:pt x="64" y="280"/>
                      <a:pt x="64" y="278"/>
                      <a:pt x="63" y="277"/>
                    </a:cubicBezTo>
                    <a:cubicBezTo>
                      <a:pt x="63" y="276"/>
                      <a:pt x="62" y="275"/>
                      <a:pt x="61" y="275"/>
                    </a:cubicBezTo>
                    <a:cubicBezTo>
                      <a:pt x="61" y="275"/>
                      <a:pt x="61" y="275"/>
                      <a:pt x="60" y="275"/>
                    </a:cubicBezTo>
                    <a:cubicBezTo>
                      <a:pt x="52" y="306"/>
                      <a:pt x="70" y="283"/>
                      <a:pt x="65" y="309"/>
                    </a:cubicBezTo>
                    <a:cubicBezTo>
                      <a:pt x="58" y="310"/>
                      <a:pt x="62" y="322"/>
                      <a:pt x="58" y="330"/>
                    </a:cubicBezTo>
                    <a:cubicBezTo>
                      <a:pt x="59" y="324"/>
                      <a:pt x="57" y="323"/>
                      <a:pt x="56" y="323"/>
                    </a:cubicBezTo>
                    <a:cubicBezTo>
                      <a:pt x="55" y="323"/>
                      <a:pt x="54" y="323"/>
                      <a:pt x="54" y="323"/>
                    </a:cubicBezTo>
                    <a:cubicBezTo>
                      <a:pt x="57" y="336"/>
                      <a:pt x="48" y="335"/>
                      <a:pt x="44" y="355"/>
                    </a:cubicBezTo>
                    <a:cubicBezTo>
                      <a:pt x="42" y="355"/>
                      <a:pt x="44" y="345"/>
                      <a:pt x="42" y="343"/>
                    </a:cubicBezTo>
                    <a:cubicBezTo>
                      <a:pt x="41" y="354"/>
                      <a:pt x="37" y="371"/>
                      <a:pt x="40" y="374"/>
                    </a:cubicBezTo>
                    <a:cubicBezTo>
                      <a:pt x="34" y="392"/>
                      <a:pt x="29" y="404"/>
                      <a:pt x="26" y="415"/>
                    </a:cubicBezTo>
                    <a:cubicBezTo>
                      <a:pt x="28" y="402"/>
                      <a:pt x="23" y="411"/>
                      <a:pt x="22" y="401"/>
                    </a:cubicBezTo>
                    <a:cubicBezTo>
                      <a:pt x="23" y="415"/>
                      <a:pt x="19" y="446"/>
                      <a:pt x="18" y="467"/>
                    </a:cubicBezTo>
                    <a:cubicBezTo>
                      <a:pt x="16" y="467"/>
                      <a:pt x="15" y="468"/>
                      <a:pt x="14" y="468"/>
                    </a:cubicBezTo>
                    <a:cubicBezTo>
                      <a:pt x="12" y="468"/>
                      <a:pt x="11" y="467"/>
                      <a:pt x="9" y="465"/>
                    </a:cubicBezTo>
                    <a:cubicBezTo>
                      <a:pt x="0" y="485"/>
                      <a:pt x="11" y="472"/>
                      <a:pt x="3" y="492"/>
                    </a:cubicBezTo>
                    <a:cubicBezTo>
                      <a:pt x="7" y="483"/>
                      <a:pt x="7" y="483"/>
                      <a:pt x="7" y="483"/>
                    </a:cubicBezTo>
                    <a:cubicBezTo>
                      <a:pt x="5" y="493"/>
                      <a:pt x="9" y="495"/>
                      <a:pt x="11" y="499"/>
                    </a:cubicBezTo>
                    <a:cubicBezTo>
                      <a:pt x="18" y="475"/>
                      <a:pt x="18" y="475"/>
                      <a:pt x="18" y="475"/>
                    </a:cubicBezTo>
                    <a:cubicBezTo>
                      <a:pt x="21" y="476"/>
                      <a:pt x="16" y="491"/>
                      <a:pt x="15" y="495"/>
                    </a:cubicBezTo>
                    <a:cubicBezTo>
                      <a:pt x="15" y="497"/>
                      <a:pt x="15" y="497"/>
                      <a:pt x="16" y="497"/>
                    </a:cubicBezTo>
                    <a:cubicBezTo>
                      <a:pt x="17" y="497"/>
                      <a:pt x="18" y="495"/>
                      <a:pt x="19" y="492"/>
                    </a:cubicBezTo>
                    <a:cubicBezTo>
                      <a:pt x="21" y="489"/>
                      <a:pt x="22" y="487"/>
                      <a:pt x="23" y="487"/>
                    </a:cubicBezTo>
                    <a:cubicBezTo>
                      <a:pt x="23" y="487"/>
                      <a:pt x="23" y="487"/>
                      <a:pt x="24" y="487"/>
                    </a:cubicBezTo>
                    <a:cubicBezTo>
                      <a:pt x="22" y="483"/>
                      <a:pt x="26" y="474"/>
                      <a:pt x="27" y="467"/>
                    </a:cubicBezTo>
                    <a:cubicBezTo>
                      <a:pt x="29" y="467"/>
                      <a:pt x="29" y="467"/>
                      <a:pt x="29" y="467"/>
                    </a:cubicBezTo>
                    <a:cubicBezTo>
                      <a:pt x="34" y="456"/>
                      <a:pt x="32" y="449"/>
                      <a:pt x="36" y="439"/>
                    </a:cubicBezTo>
                    <a:cubicBezTo>
                      <a:pt x="36" y="438"/>
                      <a:pt x="36" y="438"/>
                      <a:pt x="37" y="438"/>
                    </a:cubicBezTo>
                    <a:cubicBezTo>
                      <a:pt x="37" y="438"/>
                      <a:pt x="37" y="438"/>
                      <a:pt x="37" y="438"/>
                    </a:cubicBezTo>
                    <a:cubicBezTo>
                      <a:pt x="36" y="434"/>
                      <a:pt x="35" y="430"/>
                      <a:pt x="37" y="424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1"/>
                      <a:pt x="37" y="405"/>
                      <a:pt x="34" y="405"/>
                    </a:cubicBezTo>
                    <a:cubicBezTo>
                      <a:pt x="33" y="405"/>
                      <a:pt x="32" y="407"/>
                      <a:pt x="30" y="409"/>
                    </a:cubicBezTo>
                    <a:cubicBezTo>
                      <a:pt x="39" y="386"/>
                      <a:pt x="39" y="386"/>
                      <a:pt x="39" y="386"/>
                    </a:cubicBezTo>
                    <a:cubicBezTo>
                      <a:pt x="43" y="390"/>
                      <a:pt x="47" y="396"/>
                      <a:pt x="43" y="410"/>
                    </a:cubicBezTo>
                    <a:cubicBezTo>
                      <a:pt x="44" y="413"/>
                      <a:pt x="44" y="413"/>
                      <a:pt x="44" y="413"/>
                    </a:cubicBezTo>
                    <a:cubicBezTo>
                      <a:pt x="49" y="404"/>
                      <a:pt x="51" y="387"/>
                      <a:pt x="47" y="387"/>
                    </a:cubicBezTo>
                    <a:cubicBezTo>
                      <a:pt x="46" y="387"/>
                      <a:pt x="46" y="387"/>
                      <a:pt x="45" y="388"/>
                    </a:cubicBezTo>
                    <a:cubicBezTo>
                      <a:pt x="39" y="374"/>
                      <a:pt x="56" y="351"/>
                      <a:pt x="57" y="332"/>
                    </a:cubicBezTo>
                    <a:cubicBezTo>
                      <a:pt x="57" y="332"/>
                      <a:pt x="58" y="332"/>
                      <a:pt x="58" y="332"/>
                    </a:cubicBezTo>
                    <a:cubicBezTo>
                      <a:pt x="60" y="332"/>
                      <a:pt x="59" y="341"/>
                      <a:pt x="59" y="346"/>
                    </a:cubicBezTo>
                    <a:cubicBezTo>
                      <a:pt x="58" y="352"/>
                      <a:pt x="57" y="355"/>
                      <a:pt x="55" y="355"/>
                    </a:cubicBezTo>
                    <a:cubicBezTo>
                      <a:pt x="54" y="355"/>
                      <a:pt x="54" y="355"/>
                      <a:pt x="54" y="355"/>
                    </a:cubicBezTo>
                    <a:cubicBezTo>
                      <a:pt x="52" y="365"/>
                      <a:pt x="53" y="366"/>
                      <a:pt x="55" y="366"/>
                    </a:cubicBezTo>
                    <a:cubicBezTo>
                      <a:pt x="55" y="366"/>
                      <a:pt x="56" y="366"/>
                      <a:pt x="56" y="366"/>
                    </a:cubicBezTo>
                    <a:cubicBezTo>
                      <a:pt x="56" y="366"/>
                      <a:pt x="57" y="366"/>
                      <a:pt x="57" y="366"/>
                    </a:cubicBezTo>
                    <a:cubicBezTo>
                      <a:pt x="59" y="366"/>
                      <a:pt x="59" y="368"/>
                      <a:pt x="55" y="379"/>
                    </a:cubicBezTo>
                    <a:cubicBezTo>
                      <a:pt x="54" y="381"/>
                      <a:pt x="54" y="382"/>
                      <a:pt x="54" y="382"/>
                    </a:cubicBezTo>
                    <a:cubicBezTo>
                      <a:pt x="53" y="382"/>
                      <a:pt x="53" y="380"/>
                      <a:pt x="53" y="378"/>
                    </a:cubicBezTo>
                    <a:cubicBezTo>
                      <a:pt x="53" y="376"/>
                      <a:pt x="53" y="374"/>
                      <a:pt x="53" y="374"/>
                    </a:cubicBezTo>
                    <a:cubicBezTo>
                      <a:pt x="52" y="374"/>
                      <a:pt x="51" y="376"/>
                      <a:pt x="50" y="380"/>
                    </a:cubicBezTo>
                    <a:cubicBezTo>
                      <a:pt x="53" y="396"/>
                      <a:pt x="53" y="396"/>
                      <a:pt x="53" y="396"/>
                    </a:cubicBezTo>
                    <a:cubicBezTo>
                      <a:pt x="57" y="384"/>
                      <a:pt x="58" y="374"/>
                      <a:pt x="60" y="364"/>
                    </a:cubicBezTo>
                    <a:cubicBezTo>
                      <a:pt x="71" y="311"/>
                      <a:pt x="87" y="276"/>
                      <a:pt x="86" y="275"/>
                    </a:cubicBezTo>
                    <a:cubicBezTo>
                      <a:pt x="107" y="199"/>
                      <a:pt x="128" y="122"/>
                      <a:pt x="144" y="44"/>
                    </a:cubicBezTo>
                    <a:cubicBezTo>
                      <a:pt x="149" y="20"/>
                      <a:pt x="151" y="11"/>
                      <a:pt x="14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13"/>
              <p:cNvSpPr/>
              <p:nvPr/>
            </p:nvSpPr>
            <p:spPr bwMode="auto">
              <a:xfrm>
                <a:off x="5378" y="2191"/>
                <a:ext cx="4" cy="13"/>
              </a:xfrm>
              <a:custGeom>
                <a:avLst/>
                <a:gdLst>
                  <a:gd name="T0" fmla="*/ 3 w 3"/>
                  <a:gd name="T1" fmla="*/ 0 h 9"/>
                  <a:gd name="T2" fmla="*/ 0 w 3"/>
                  <a:gd name="T3" fmla="*/ 9 h 9"/>
                  <a:gd name="T4" fmla="*/ 3 w 3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6"/>
                      <a:pt x="2" y="3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114"/>
              <p:cNvSpPr/>
              <p:nvPr/>
            </p:nvSpPr>
            <p:spPr bwMode="auto">
              <a:xfrm>
                <a:off x="5397" y="2116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15"/>
              <p:cNvSpPr/>
              <p:nvPr/>
            </p:nvSpPr>
            <p:spPr bwMode="auto">
              <a:xfrm>
                <a:off x="5395" y="2104"/>
                <a:ext cx="5" cy="12"/>
              </a:xfrm>
              <a:custGeom>
                <a:avLst/>
                <a:gdLst>
                  <a:gd name="T0" fmla="*/ 3 w 4"/>
                  <a:gd name="T1" fmla="*/ 0 h 9"/>
                  <a:gd name="T2" fmla="*/ 0 w 4"/>
                  <a:gd name="T3" fmla="*/ 3 h 9"/>
                  <a:gd name="T4" fmla="*/ 0 w 4"/>
                  <a:gd name="T5" fmla="*/ 3 h 9"/>
                  <a:gd name="T6" fmla="*/ 2 w 4"/>
                  <a:gd name="T7" fmla="*/ 9 h 9"/>
                  <a:gd name="T8" fmla="*/ 3 w 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1" y="6"/>
                      <a:pt x="2" y="9"/>
                    </a:cubicBezTo>
                    <a:cubicBezTo>
                      <a:pt x="2" y="6"/>
                      <a:pt x="4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16"/>
              <p:cNvSpPr/>
              <p:nvPr/>
            </p:nvSpPr>
            <p:spPr bwMode="auto">
              <a:xfrm>
                <a:off x="4917" y="3436"/>
                <a:ext cx="5" cy="16"/>
              </a:xfrm>
              <a:custGeom>
                <a:avLst/>
                <a:gdLst>
                  <a:gd name="T0" fmla="*/ 4 w 4"/>
                  <a:gd name="T1" fmla="*/ 0 h 12"/>
                  <a:gd name="T2" fmla="*/ 1 w 4"/>
                  <a:gd name="T3" fmla="*/ 3 h 12"/>
                  <a:gd name="T4" fmla="*/ 1 w 4"/>
                  <a:gd name="T5" fmla="*/ 12 h 12"/>
                  <a:gd name="T6" fmla="*/ 2 w 4"/>
                  <a:gd name="T7" fmla="*/ 12 h 12"/>
                  <a:gd name="T8" fmla="*/ 4 w 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0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17"/>
              <p:cNvSpPr/>
              <p:nvPr/>
            </p:nvSpPr>
            <p:spPr bwMode="auto">
              <a:xfrm>
                <a:off x="4933" y="3381"/>
                <a:ext cx="8" cy="29"/>
              </a:xfrm>
              <a:custGeom>
                <a:avLst/>
                <a:gdLst>
                  <a:gd name="T0" fmla="*/ 4 w 6"/>
                  <a:gd name="T1" fmla="*/ 0 h 21"/>
                  <a:gd name="T2" fmla="*/ 1 w 6"/>
                  <a:gd name="T3" fmla="*/ 21 h 21"/>
                  <a:gd name="T4" fmla="*/ 6 w 6"/>
                  <a:gd name="T5" fmla="*/ 10 h 21"/>
                  <a:gd name="T6" fmla="*/ 4 w 6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0" y="13"/>
                      <a:pt x="5" y="8"/>
                      <a:pt x="1" y="2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118"/>
              <p:cNvSpPr/>
              <p:nvPr/>
            </p:nvSpPr>
            <p:spPr bwMode="auto">
              <a:xfrm>
                <a:off x="4952" y="3366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3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19"/>
              <p:cNvSpPr/>
              <p:nvPr/>
            </p:nvSpPr>
            <p:spPr bwMode="auto">
              <a:xfrm>
                <a:off x="4944" y="3357"/>
                <a:ext cx="8" cy="22"/>
              </a:xfrm>
              <a:custGeom>
                <a:avLst/>
                <a:gdLst>
                  <a:gd name="T0" fmla="*/ 2 w 6"/>
                  <a:gd name="T1" fmla="*/ 0 h 16"/>
                  <a:gd name="T2" fmla="*/ 0 w 6"/>
                  <a:gd name="T3" fmla="*/ 16 h 16"/>
                  <a:gd name="T4" fmla="*/ 2 w 6"/>
                  <a:gd name="T5" fmla="*/ 11 h 16"/>
                  <a:gd name="T6" fmla="*/ 3 w 6"/>
                  <a:gd name="T7" fmla="*/ 11 h 16"/>
                  <a:gd name="T8" fmla="*/ 6 w 6"/>
                  <a:gd name="T9" fmla="*/ 7 h 16"/>
                  <a:gd name="T10" fmla="*/ 6 w 6"/>
                  <a:gd name="T11" fmla="*/ 1 h 16"/>
                  <a:gd name="T12" fmla="*/ 4 w 6"/>
                  <a:gd name="T13" fmla="*/ 6 h 16"/>
                  <a:gd name="T14" fmla="*/ 2 w 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5" y="7"/>
                      <a:pt x="6" y="7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5"/>
                      <a:pt x="4" y="6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20"/>
              <p:cNvSpPr/>
              <p:nvPr/>
            </p:nvSpPr>
            <p:spPr bwMode="auto">
              <a:xfrm>
                <a:off x="4953" y="334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21"/>
              <p:cNvSpPr/>
              <p:nvPr/>
            </p:nvSpPr>
            <p:spPr bwMode="auto">
              <a:xfrm>
                <a:off x="4955" y="3303"/>
                <a:ext cx="22" cy="44"/>
              </a:xfrm>
              <a:custGeom>
                <a:avLst/>
                <a:gdLst>
                  <a:gd name="T0" fmla="*/ 13 w 16"/>
                  <a:gd name="T1" fmla="*/ 0 h 32"/>
                  <a:gd name="T2" fmla="*/ 8 w 16"/>
                  <a:gd name="T3" fmla="*/ 23 h 32"/>
                  <a:gd name="T4" fmla="*/ 8 w 16"/>
                  <a:gd name="T5" fmla="*/ 17 h 32"/>
                  <a:gd name="T6" fmla="*/ 0 w 16"/>
                  <a:gd name="T7" fmla="*/ 32 h 32"/>
                  <a:gd name="T8" fmla="*/ 13 w 16"/>
                  <a:gd name="T9" fmla="*/ 14 h 32"/>
                  <a:gd name="T10" fmla="*/ 12 w 16"/>
                  <a:gd name="T11" fmla="*/ 12 h 32"/>
                  <a:gd name="T12" fmla="*/ 16 w 16"/>
                  <a:gd name="T13" fmla="*/ 5 h 32"/>
                  <a:gd name="T14" fmla="*/ 15 w 16"/>
                  <a:gd name="T15" fmla="*/ 6 h 32"/>
                  <a:gd name="T16" fmla="*/ 13 w 16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2">
                    <a:moveTo>
                      <a:pt x="13" y="0"/>
                    </a:moveTo>
                    <a:cubicBezTo>
                      <a:pt x="8" y="11"/>
                      <a:pt x="13" y="13"/>
                      <a:pt x="8" y="23"/>
                    </a:cubicBezTo>
                    <a:cubicBezTo>
                      <a:pt x="8" y="18"/>
                      <a:pt x="8" y="17"/>
                      <a:pt x="8" y="17"/>
                    </a:cubicBezTo>
                    <a:cubicBezTo>
                      <a:pt x="7" y="17"/>
                      <a:pt x="3" y="29"/>
                      <a:pt x="0" y="32"/>
                    </a:cubicBezTo>
                    <a:cubicBezTo>
                      <a:pt x="4" y="30"/>
                      <a:pt x="8" y="25"/>
                      <a:pt x="13" y="14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6"/>
                      <a:pt x="14" y="9"/>
                      <a:pt x="16" y="5"/>
                    </a:cubicBezTo>
                    <a:cubicBezTo>
                      <a:pt x="16" y="6"/>
                      <a:pt x="16" y="6"/>
                      <a:pt x="15" y="6"/>
                    </a:cubicBezTo>
                    <a:cubicBezTo>
                      <a:pt x="14" y="6"/>
                      <a:pt x="14" y="1"/>
                      <a:pt x="1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122"/>
              <p:cNvSpPr/>
              <p:nvPr/>
            </p:nvSpPr>
            <p:spPr bwMode="auto">
              <a:xfrm>
                <a:off x="4977" y="3220"/>
                <a:ext cx="28" cy="70"/>
              </a:xfrm>
              <a:custGeom>
                <a:avLst/>
                <a:gdLst>
                  <a:gd name="T0" fmla="*/ 19 w 21"/>
                  <a:gd name="T1" fmla="*/ 0 h 51"/>
                  <a:gd name="T2" fmla="*/ 16 w 21"/>
                  <a:gd name="T3" fmla="*/ 4 h 51"/>
                  <a:gd name="T4" fmla="*/ 16 w 21"/>
                  <a:gd name="T5" fmla="*/ 14 h 51"/>
                  <a:gd name="T6" fmla="*/ 6 w 21"/>
                  <a:gd name="T7" fmla="*/ 28 h 51"/>
                  <a:gd name="T8" fmla="*/ 6 w 21"/>
                  <a:gd name="T9" fmla="*/ 28 h 51"/>
                  <a:gd name="T10" fmla="*/ 5 w 21"/>
                  <a:gd name="T11" fmla="*/ 39 h 51"/>
                  <a:gd name="T12" fmla="*/ 0 w 21"/>
                  <a:gd name="T13" fmla="*/ 51 h 51"/>
                  <a:gd name="T14" fmla="*/ 16 w 21"/>
                  <a:gd name="T15" fmla="*/ 18 h 51"/>
                  <a:gd name="T16" fmla="*/ 15 w 21"/>
                  <a:gd name="T17" fmla="*/ 23 h 51"/>
                  <a:gd name="T18" fmla="*/ 21 w 21"/>
                  <a:gd name="T19" fmla="*/ 11 h 51"/>
                  <a:gd name="T20" fmla="*/ 19 w 21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51">
                    <a:moveTo>
                      <a:pt x="19" y="0"/>
                    </a:moveTo>
                    <a:cubicBezTo>
                      <a:pt x="18" y="0"/>
                      <a:pt x="18" y="1"/>
                      <a:pt x="16" y="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9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33"/>
                      <a:pt x="6" y="35"/>
                      <a:pt x="5" y="39"/>
                    </a:cubicBezTo>
                    <a:cubicBezTo>
                      <a:pt x="2" y="43"/>
                      <a:pt x="0" y="45"/>
                      <a:pt x="0" y="51"/>
                    </a:cubicBezTo>
                    <a:cubicBezTo>
                      <a:pt x="10" y="30"/>
                      <a:pt x="9" y="36"/>
                      <a:pt x="16" y="18"/>
                    </a:cubicBezTo>
                    <a:cubicBezTo>
                      <a:pt x="17" y="18"/>
                      <a:pt x="16" y="21"/>
                      <a:pt x="15" y="2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9"/>
                      <a:pt x="20" y="0"/>
                      <a:pt x="19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23"/>
              <p:cNvSpPr/>
              <p:nvPr/>
            </p:nvSpPr>
            <p:spPr bwMode="auto">
              <a:xfrm>
                <a:off x="5007" y="3189"/>
                <a:ext cx="12" cy="31"/>
              </a:xfrm>
              <a:custGeom>
                <a:avLst/>
                <a:gdLst>
                  <a:gd name="T0" fmla="*/ 9 w 9"/>
                  <a:gd name="T1" fmla="*/ 0 h 23"/>
                  <a:gd name="T2" fmla="*/ 4 w 9"/>
                  <a:gd name="T3" fmla="*/ 11 h 23"/>
                  <a:gd name="T4" fmla="*/ 2 w 9"/>
                  <a:gd name="T5" fmla="*/ 9 h 23"/>
                  <a:gd name="T6" fmla="*/ 2 w 9"/>
                  <a:gd name="T7" fmla="*/ 23 h 23"/>
                  <a:gd name="T8" fmla="*/ 4 w 9"/>
                  <a:gd name="T9" fmla="*/ 22 h 23"/>
                  <a:gd name="T10" fmla="*/ 9 w 9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7" y="5"/>
                      <a:pt x="5" y="11"/>
                      <a:pt x="4" y="11"/>
                    </a:cubicBezTo>
                    <a:cubicBezTo>
                      <a:pt x="3" y="11"/>
                      <a:pt x="3" y="10"/>
                      <a:pt x="2" y="9"/>
                    </a:cubicBezTo>
                    <a:cubicBezTo>
                      <a:pt x="0" y="17"/>
                      <a:pt x="0" y="23"/>
                      <a:pt x="2" y="23"/>
                    </a:cubicBezTo>
                    <a:cubicBezTo>
                      <a:pt x="3" y="23"/>
                      <a:pt x="3" y="23"/>
                      <a:pt x="4" y="22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24"/>
              <p:cNvSpPr/>
              <p:nvPr/>
            </p:nvSpPr>
            <p:spPr bwMode="auto">
              <a:xfrm>
                <a:off x="5018" y="3159"/>
                <a:ext cx="11" cy="23"/>
              </a:xfrm>
              <a:custGeom>
                <a:avLst/>
                <a:gdLst>
                  <a:gd name="T0" fmla="*/ 8 w 8"/>
                  <a:gd name="T1" fmla="*/ 0 h 17"/>
                  <a:gd name="T2" fmla="*/ 0 w 8"/>
                  <a:gd name="T3" fmla="*/ 17 h 17"/>
                  <a:gd name="T4" fmla="*/ 8 w 8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8" y="0"/>
                    </a:moveTo>
                    <a:cubicBezTo>
                      <a:pt x="4" y="12"/>
                      <a:pt x="1" y="5"/>
                      <a:pt x="0" y="17"/>
                    </a:cubicBezTo>
                    <a:cubicBezTo>
                      <a:pt x="3" y="13"/>
                      <a:pt x="8" y="8"/>
                      <a:pt x="8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125"/>
              <p:cNvSpPr/>
              <p:nvPr/>
            </p:nvSpPr>
            <p:spPr bwMode="auto">
              <a:xfrm>
                <a:off x="5035" y="3085"/>
                <a:ext cx="22" cy="63"/>
              </a:xfrm>
              <a:custGeom>
                <a:avLst/>
                <a:gdLst>
                  <a:gd name="T0" fmla="*/ 15 w 16"/>
                  <a:gd name="T1" fmla="*/ 0 h 46"/>
                  <a:gd name="T2" fmla="*/ 6 w 16"/>
                  <a:gd name="T3" fmla="*/ 19 h 46"/>
                  <a:gd name="T4" fmla="*/ 5 w 16"/>
                  <a:gd name="T5" fmla="*/ 19 h 46"/>
                  <a:gd name="T6" fmla="*/ 8 w 16"/>
                  <a:gd name="T7" fmla="*/ 3 h 46"/>
                  <a:gd name="T8" fmla="*/ 3 w 16"/>
                  <a:gd name="T9" fmla="*/ 28 h 46"/>
                  <a:gd name="T10" fmla="*/ 0 w 16"/>
                  <a:gd name="T11" fmla="*/ 46 h 46"/>
                  <a:gd name="T12" fmla="*/ 15 w 16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6">
                    <a:moveTo>
                      <a:pt x="15" y="0"/>
                    </a:move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2" y="19"/>
                      <a:pt x="8" y="9"/>
                      <a:pt x="8" y="3"/>
                    </a:cubicBezTo>
                    <a:cubicBezTo>
                      <a:pt x="2" y="19"/>
                      <a:pt x="5" y="14"/>
                      <a:pt x="3" y="28"/>
                    </a:cubicBezTo>
                    <a:cubicBezTo>
                      <a:pt x="1" y="32"/>
                      <a:pt x="0" y="40"/>
                      <a:pt x="0" y="46"/>
                    </a:cubicBezTo>
                    <a:cubicBezTo>
                      <a:pt x="5" y="20"/>
                      <a:pt x="16" y="22"/>
                      <a:pt x="1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126"/>
              <p:cNvSpPr/>
              <p:nvPr/>
            </p:nvSpPr>
            <p:spPr bwMode="auto">
              <a:xfrm>
                <a:off x="5031" y="3127"/>
                <a:ext cx="4" cy="14"/>
              </a:xfrm>
              <a:custGeom>
                <a:avLst/>
                <a:gdLst>
                  <a:gd name="T0" fmla="*/ 4 w 4"/>
                  <a:gd name="T1" fmla="*/ 0 h 14"/>
                  <a:gd name="T2" fmla="*/ 0 w 4"/>
                  <a:gd name="T3" fmla="*/ 10 h 14"/>
                  <a:gd name="T4" fmla="*/ 2 w 4"/>
                  <a:gd name="T5" fmla="*/ 14 h 14"/>
                  <a:gd name="T6" fmla="*/ 4 w 4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127"/>
              <p:cNvSpPr/>
              <p:nvPr/>
            </p:nvSpPr>
            <p:spPr bwMode="auto">
              <a:xfrm>
                <a:off x="5031" y="3127"/>
                <a:ext cx="4" cy="14"/>
              </a:xfrm>
              <a:custGeom>
                <a:avLst/>
                <a:gdLst>
                  <a:gd name="T0" fmla="*/ 4 w 4"/>
                  <a:gd name="T1" fmla="*/ 0 h 14"/>
                  <a:gd name="T2" fmla="*/ 0 w 4"/>
                  <a:gd name="T3" fmla="*/ 10 h 14"/>
                  <a:gd name="T4" fmla="*/ 2 w 4"/>
                  <a:gd name="T5" fmla="*/ 14 h 14"/>
                  <a:gd name="T6" fmla="*/ 4 w 4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4">
                    <a:moveTo>
                      <a:pt x="4" y="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128"/>
              <p:cNvSpPr>
                <a:spLocks noEditPoints="1"/>
              </p:cNvSpPr>
              <p:nvPr/>
            </p:nvSpPr>
            <p:spPr bwMode="auto">
              <a:xfrm>
                <a:off x="5059" y="2940"/>
                <a:ext cx="50" cy="150"/>
              </a:xfrm>
              <a:custGeom>
                <a:avLst/>
                <a:gdLst>
                  <a:gd name="T0" fmla="*/ 2 w 37"/>
                  <a:gd name="T1" fmla="*/ 106 h 110"/>
                  <a:gd name="T2" fmla="*/ 1 w 37"/>
                  <a:gd name="T3" fmla="*/ 110 h 110"/>
                  <a:gd name="T4" fmla="*/ 2 w 37"/>
                  <a:gd name="T5" fmla="*/ 106 h 110"/>
                  <a:gd name="T6" fmla="*/ 0 w 37"/>
                  <a:gd name="T7" fmla="*/ 91 h 110"/>
                  <a:gd name="T8" fmla="*/ 0 w 37"/>
                  <a:gd name="T9" fmla="*/ 91 h 110"/>
                  <a:gd name="T10" fmla="*/ 1 w 37"/>
                  <a:gd name="T11" fmla="*/ 91 h 110"/>
                  <a:gd name="T12" fmla="*/ 0 w 37"/>
                  <a:gd name="T13" fmla="*/ 91 h 110"/>
                  <a:gd name="T14" fmla="*/ 36 w 37"/>
                  <a:gd name="T15" fmla="*/ 0 h 110"/>
                  <a:gd name="T16" fmla="*/ 30 w 37"/>
                  <a:gd name="T17" fmla="*/ 16 h 110"/>
                  <a:gd name="T18" fmla="*/ 28 w 37"/>
                  <a:gd name="T19" fmla="*/ 8 h 110"/>
                  <a:gd name="T20" fmla="*/ 29 w 37"/>
                  <a:gd name="T21" fmla="*/ 21 h 110"/>
                  <a:gd name="T22" fmla="*/ 26 w 37"/>
                  <a:gd name="T23" fmla="*/ 27 h 110"/>
                  <a:gd name="T24" fmla="*/ 25 w 37"/>
                  <a:gd name="T25" fmla="*/ 26 h 110"/>
                  <a:gd name="T26" fmla="*/ 24 w 37"/>
                  <a:gd name="T27" fmla="*/ 26 h 110"/>
                  <a:gd name="T28" fmla="*/ 24 w 37"/>
                  <a:gd name="T29" fmla="*/ 26 h 110"/>
                  <a:gd name="T30" fmla="*/ 22 w 37"/>
                  <a:gd name="T31" fmla="*/ 49 h 110"/>
                  <a:gd name="T32" fmla="*/ 19 w 37"/>
                  <a:gd name="T33" fmla="*/ 52 h 110"/>
                  <a:gd name="T34" fmla="*/ 18 w 37"/>
                  <a:gd name="T35" fmla="*/ 51 h 110"/>
                  <a:gd name="T36" fmla="*/ 18 w 37"/>
                  <a:gd name="T37" fmla="*/ 50 h 110"/>
                  <a:gd name="T38" fmla="*/ 15 w 37"/>
                  <a:gd name="T39" fmla="*/ 57 h 110"/>
                  <a:gd name="T40" fmla="*/ 17 w 37"/>
                  <a:gd name="T41" fmla="*/ 56 h 110"/>
                  <a:gd name="T42" fmla="*/ 10 w 37"/>
                  <a:gd name="T43" fmla="*/ 78 h 110"/>
                  <a:gd name="T44" fmla="*/ 1 w 37"/>
                  <a:gd name="T45" fmla="*/ 91 h 110"/>
                  <a:gd name="T46" fmla="*/ 2 w 37"/>
                  <a:gd name="T47" fmla="*/ 106 h 110"/>
                  <a:gd name="T48" fmla="*/ 4 w 37"/>
                  <a:gd name="T49" fmla="*/ 92 h 110"/>
                  <a:gd name="T50" fmla="*/ 11 w 37"/>
                  <a:gd name="T51" fmla="*/ 87 h 110"/>
                  <a:gd name="T52" fmla="*/ 19 w 37"/>
                  <a:gd name="T53" fmla="*/ 61 h 110"/>
                  <a:gd name="T54" fmla="*/ 19 w 37"/>
                  <a:gd name="T55" fmla="*/ 62 h 110"/>
                  <a:gd name="T56" fmla="*/ 31 w 37"/>
                  <a:gd name="T57" fmla="*/ 26 h 110"/>
                  <a:gd name="T58" fmla="*/ 32 w 37"/>
                  <a:gd name="T59" fmla="*/ 30 h 110"/>
                  <a:gd name="T60" fmla="*/ 35 w 37"/>
                  <a:gd name="T61" fmla="*/ 18 h 110"/>
                  <a:gd name="T62" fmla="*/ 36 w 37"/>
                  <a:gd name="T63" fmla="*/ 18 h 110"/>
                  <a:gd name="T64" fmla="*/ 36 w 37"/>
                  <a:gd name="T65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110">
                    <a:moveTo>
                      <a:pt x="2" y="106"/>
                    </a:moveTo>
                    <a:cubicBezTo>
                      <a:pt x="1" y="110"/>
                      <a:pt x="1" y="110"/>
                      <a:pt x="1" y="110"/>
                    </a:cubicBezTo>
                    <a:cubicBezTo>
                      <a:pt x="2" y="109"/>
                      <a:pt x="2" y="107"/>
                      <a:pt x="2" y="106"/>
                    </a:cubicBezTo>
                    <a:moveTo>
                      <a:pt x="0" y="91"/>
                    </a:moveTo>
                    <a:cubicBezTo>
                      <a:pt x="0" y="91"/>
                      <a:pt x="0" y="91"/>
                      <a:pt x="0" y="91"/>
                    </a:cubicBezTo>
                    <a:cubicBezTo>
                      <a:pt x="0" y="91"/>
                      <a:pt x="1" y="91"/>
                      <a:pt x="1" y="91"/>
                    </a:cubicBezTo>
                    <a:cubicBezTo>
                      <a:pt x="0" y="91"/>
                      <a:pt x="0" y="91"/>
                      <a:pt x="0" y="91"/>
                    </a:cubicBezTo>
                    <a:moveTo>
                      <a:pt x="36" y="0"/>
                    </a:moveTo>
                    <a:cubicBezTo>
                      <a:pt x="29" y="10"/>
                      <a:pt x="37" y="7"/>
                      <a:pt x="30" y="16"/>
                    </a:cubicBezTo>
                    <a:cubicBezTo>
                      <a:pt x="30" y="13"/>
                      <a:pt x="29" y="11"/>
                      <a:pt x="28" y="8"/>
                    </a:cubicBezTo>
                    <a:cubicBezTo>
                      <a:pt x="27" y="15"/>
                      <a:pt x="28" y="18"/>
                      <a:pt x="29" y="21"/>
                    </a:cubicBezTo>
                    <a:cubicBezTo>
                      <a:pt x="28" y="26"/>
                      <a:pt x="27" y="27"/>
                      <a:pt x="26" y="27"/>
                    </a:cubicBezTo>
                    <a:cubicBezTo>
                      <a:pt x="26" y="27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35"/>
                      <a:pt x="27" y="37"/>
                      <a:pt x="22" y="49"/>
                    </a:cubicBezTo>
                    <a:cubicBezTo>
                      <a:pt x="20" y="51"/>
                      <a:pt x="19" y="52"/>
                      <a:pt x="19" y="52"/>
                    </a:cubicBezTo>
                    <a:cubicBezTo>
                      <a:pt x="18" y="52"/>
                      <a:pt x="18" y="51"/>
                      <a:pt x="18" y="51"/>
                    </a:cubicBezTo>
                    <a:cubicBezTo>
                      <a:pt x="18" y="51"/>
                      <a:pt x="18" y="50"/>
                      <a:pt x="18" y="50"/>
                    </a:cubicBezTo>
                    <a:cubicBezTo>
                      <a:pt x="17" y="50"/>
                      <a:pt x="17" y="52"/>
                      <a:pt x="15" y="57"/>
                    </a:cubicBezTo>
                    <a:cubicBezTo>
                      <a:pt x="16" y="57"/>
                      <a:pt x="17" y="56"/>
                      <a:pt x="17" y="56"/>
                    </a:cubicBezTo>
                    <a:cubicBezTo>
                      <a:pt x="20" y="56"/>
                      <a:pt x="10" y="72"/>
                      <a:pt x="10" y="78"/>
                    </a:cubicBezTo>
                    <a:cubicBezTo>
                      <a:pt x="7" y="86"/>
                      <a:pt x="3" y="91"/>
                      <a:pt x="1" y="91"/>
                    </a:cubicBezTo>
                    <a:cubicBezTo>
                      <a:pt x="3" y="94"/>
                      <a:pt x="3" y="100"/>
                      <a:pt x="2" y="106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2" y="77"/>
                      <a:pt x="15" y="70"/>
                      <a:pt x="19" y="61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8" y="52"/>
                      <a:pt x="24" y="39"/>
                      <a:pt x="31" y="26"/>
                    </a:cubicBezTo>
                    <a:cubicBezTo>
                      <a:pt x="31" y="28"/>
                      <a:pt x="32" y="27"/>
                      <a:pt x="32" y="30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3" y="18"/>
                      <a:pt x="36" y="6"/>
                      <a:pt x="3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29"/>
              <p:cNvSpPr/>
              <p:nvPr/>
            </p:nvSpPr>
            <p:spPr bwMode="auto">
              <a:xfrm>
                <a:off x="5097" y="2945"/>
                <a:ext cx="1" cy="6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2"/>
                      <a:pt x="1" y="1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130"/>
              <p:cNvSpPr/>
              <p:nvPr/>
            </p:nvSpPr>
            <p:spPr bwMode="auto">
              <a:xfrm>
                <a:off x="5053" y="3062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2 h 5"/>
                  <a:gd name="T4" fmla="*/ 2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131"/>
              <p:cNvSpPr/>
              <p:nvPr/>
            </p:nvSpPr>
            <p:spPr bwMode="auto">
              <a:xfrm>
                <a:off x="5053" y="3062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2 h 5"/>
                  <a:gd name="T4" fmla="*/ 2 w 3"/>
                  <a:gd name="T5" fmla="*/ 5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132"/>
              <p:cNvSpPr/>
              <p:nvPr/>
            </p:nvSpPr>
            <p:spPr bwMode="auto">
              <a:xfrm>
                <a:off x="5097" y="2933"/>
                <a:ext cx="3" cy="7"/>
              </a:xfrm>
              <a:custGeom>
                <a:avLst/>
                <a:gdLst>
                  <a:gd name="T0" fmla="*/ 1 w 2"/>
                  <a:gd name="T1" fmla="*/ 0 h 5"/>
                  <a:gd name="T2" fmla="*/ 1 w 2"/>
                  <a:gd name="T3" fmla="*/ 3 h 5"/>
                  <a:gd name="T4" fmla="*/ 1 w 2"/>
                  <a:gd name="T5" fmla="*/ 5 h 5"/>
                  <a:gd name="T6" fmla="*/ 2 w 2"/>
                  <a:gd name="T7" fmla="*/ 4 h 5"/>
                  <a:gd name="T8" fmla="*/ 1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133"/>
              <p:cNvSpPr/>
              <p:nvPr/>
            </p:nvSpPr>
            <p:spPr bwMode="auto">
              <a:xfrm>
                <a:off x="5106" y="2911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0 w 7"/>
                  <a:gd name="T3" fmla="*/ 13 h 13"/>
                  <a:gd name="T4" fmla="*/ 7 w 7"/>
                  <a:gd name="T5" fmla="*/ 6 h 13"/>
                  <a:gd name="T6" fmla="*/ 6 w 7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0" y="13"/>
                    </a:lnTo>
                    <a:lnTo>
                      <a:pt x="7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134"/>
              <p:cNvSpPr/>
              <p:nvPr/>
            </p:nvSpPr>
            <p:spPr bwMode="auto">
              <a:xfrm>
                <a:off x="5106" y="2911"/>
                <a:ext cx="7" cy="13"/>
              </a:xfrm>
              <a:custGeom>
                <a:avLst/>
                <a:gdLst>
                  <a:gd name="T0" fmla="*/ 6 w 7"/>
                  <a:gd name="T1" fmla="*/ 0 h 13"/>
                  <a:gd name="T2" fmla="*/ 0 w 7"/>
                  <a:gd name="T3" fmla="*/ 13 h 13"/>
                  <a:gd name="T4" fmla="*/ 7 w 7"/>
                  <a:gd name="T5" fmla="*/ 6 h 13"/>
                  <a:gd name="T6" fmla="*/ 6 w 7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6" y="0"/>
                    </a:moveTo>
                    <a:lnTo>
                      <a:pt x="0" y="13"/>
                    </a:lnTo>
                    <a:lnTo>
                      <a:pt x="7" y="6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135"/>
              <p:cNvSpPr/>
              <p:nvPr/>
            </p:nvSpPr>
            <p:spPr bwMode="auto">
              <a:xfrm>
                <a:off x="5225" y="2598"/>
                <a:ext cx="10" cy="14"/>
              </a:xfrm>
              <a:custGeom>
                <a:avLst/>
                <a:gdLst>
                  <a:gd name="T0" fmla="*/ 4 w 7"/>
                  <a:gd name="T1" fmla="*/ 0 h 10"/>
                  <a:gd name="T2" fmla="*/ 5 w 7"/>
                  <a:gd name="T3" fmla="*/ 10 h 10"/>
                  <a:gd name="T4" fmla="*/ 6 w 7"/>
                  <a:gd name="T5" fmla="*/ 4 h 10"/>
                  <a:gd name="T6" fmla="*/ 5 w 7"/>
                  <a:gd name="T7" fmla="*/ 4 h 10"/>
                  <a:gd name="T8" fmla="*/ 5 w 7"/>
                  <a:gd name="T9" fmla="*/ 4 h 10"/>
                  <a:gd name="T10" fmla="*/ 4 w 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0" y="7"/>
                      <a:pt x="3" y="8"/>
                      <a:pt x="5" y="10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36"/>
              <p:cNvSpPr/>
              <p:nvPr/>
            </p:nvSpPr>
            <p:spPr bwMode="auto">
              <a:xfrm>
                <a:off x="5291" y="2391"/>
                <a:ext cx="11" cy="35"/>
              </a:xfrm>
              <a:custGeom>
                <a:avLst/>
                <a:gdLst>
                  <a:gd name="T0" fmla="*/ 8 w 8"/>
                  <a:gd name="T1" fmla="*/ 0 h 26"/>
                  <a:gd name="T2" fmla="*/ 0 w 8"/>
                  <a:gd name="T3" fmla="*/ 26 h 26"/>
                  <a:gd name="T4" fmla="*/ 8 w 8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6">
                    <a:moveTo>
                      <a:pt x="8" y="0"/>
                    </a:moveTo>
                    <a:cubicBezTo>
                      <a:pt x="3" y="8"/>
                      <a:pt x="3" y="17"/>
                      <a:pt x="0" y="26"/>
                    </a:cubicBezTo>
                    <a:cubicBezTo>
                      <a:pt x="4" y="18"/>
                      <a:pt x="7" y="8"/>
                      <a:pt x="8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37"/>
              <p:cNvSpPr/>
              <p:nvPr/>
            </p:nvSpPr>
            <p:spPr bwMode="auto">
              <a:xfrm>
                <a:off x="5320" y="2298"/>
                <a:ext cx="15" cy="16"/>
              </a:xfrm>
              <a:custGeom>
                <a:avLst/>
                <a:gdLst>
                  <a:gd name="T0" fmla="*/ 1 w 11"/>
                  <a:gd name="T1" fmla="*/ 1 h 12"/>
                  <a:gd name="T2" fmla="*/ 1 w 11"/>
                  <a:gd name="T3" fmla="*/ 4 h 12"/>
                  <a:gd name="T4" fmla="*/ 2 w 11"/>
                  <a:gd name="T5" fmla="*/ 2 h 12"/>
                  <a:gd name="T6" fmla="*/ 4 w 11"/>
                  <a:gd name="T7" fmla="*/ 12 h 12"/>
                  <a:gd name="T8" fmla="*/ 1 w 11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" y="1"/>
                    </a:moveTo>
                    <a:cubicBezTo>
                      <a:pt x="1" y="2"/>
                      <a:pt x="0" y="4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1" y="0"/>
                      <a:pt x="3" y="1"/>
                      <a:pt x="1" y="1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138"/>
              <p:cNvSpPr/>
              <p:nvPr/>
            </p:nvSpPr>
            <p:spPr bwMode="auto">
              <a:xfrm>
                <a:off x="5352" y="2199"/>
                <a:ext cx="9" cy="25"/>
              </a:xfrm>
              <a:custGeom>
                <a:avLst/>
                <a:gdLst>
                  <a:gd name="T0" fmla="*/ 2 w 6"/>
                  <a:gd name="T1" fmla="*/ 0 h 18"/>
                  <a:gd name="T2" fmla="*/ 2 w 6"/>
                  <a:gd name="T3" fmla="*/ 0 h 18"/>
                  <a:gd name="T4" fmla="*/ 0 w 6"/>
                  <a:gd name="T5" fmla="*/ 12 h 18"/>
                  <a:gd name="T6" fmla="*/ 2 w 6"/>
                  <a:gd name="T7" fmla="*/ 6 h 18"/>
                  <a:gd name="T8" fmla="*/ 3 w 6"/>
                  <a:gd name="T9" fmla="*/ 18 h 18"/>
                  <a:gd name="T10" fmla="*/ 3 w 6"/>
                  <a:gd name="T11" fmla="*/ 18 h 18"/>
                  <a:gd name="T12" fmla="*/ 2 w 6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10"/>
                      <a:pt x="3" y="13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9"/>
                      <a:pt x="6" y="0"/>
                      <a:pt x="2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139"/>
              <p:cNvSpPr/>
              <p:nvPr/>
            </p:nvSpPr>
            <p:spPr bwMode="auto">
              <a:xfrm>
                <a:off x="5351" y="2232"/>
                <a:ext cx="4" cy="7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5 h 5"/>
                  <a:gd name="T4" fmla="*/ 3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40"/>
              <p:cNvSpPr/>
              <p:nvPr/>
            </p:nvSpPr>
            <p:spPr bwMode="auto">
              <a:xfrm>
                <a:off x="5355" y="2224"/>
                <a:ext cx="1" cy="8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0 h 6"/>
                  <a:gd name="T4" fmla="*/ 0 w 1"/>
                  <a:gd name="T5" fmla="*/ 6 h 6"/>
                  <a:gd name="T6" fmla="*/ 1 w 1"/>
                  <a:gd name="T7" fmla="*/ 1 h 6"/>
                  <a:gd name="T8" fmla="*/ 1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41"/>
              <p:cNvSpPr/>
              <p:nvPr/>
            </p:nvSpPr>
            <p:spPr bwMode="auto">
              <a:xfrm>
                <a:off x="5359" y="2160"/>
                <a:ext cx="12" cy="28"/>
              </a:xfrm>
              <a:custGeom>
                <a:avLst/>
                <a:gdLst>
                  <a:gd name="T0" fmla="*/ 9 w 9"/>
                  <a:gd name="T1" fmla="*/ 0 h 21"/>
                  <a:gd name="T2" fmla="*/ 5 w 9"/>
                  <a:gd name="T3" fmla="*/ 8 h 21"/>
                  <a:gd name="T4" fmla="*/ 2 w 9"/>
                  <a:gd name="T5" fmla="*/ 21 h 21"/>
                  <a:gd name="T6" fmla="*/ 9 w 9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9" y="0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8" y="11"/>
                      <a:pt x="0" y="17"/>
                      <a:pt x="2" y="21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42"/>
              <p:cNvSpPr>
                <a:spLocks noEditPoints="1"/>
              </p:cNvSpPr>
              <p:nvPr/>
            </p:nvSpPr>
            <p:spPr bwMode="auto">
              <a:xfrm>
                <a:off x="5417" y="1986"/>
                <a:ext cx="20" cy="58"/>
              </a:xfrm>
              <a:custGeom>
                <a:avLst/>
                <a:gdLst>
                  <a:gd name="T0" fmla="*/ 15 w 15"/>
                  <a:gd name="T1" fmla="*/ 3 h 42"/>
                  <a:gd name="T2" fmla="*/ 14 w 15"/>
                  <a:gd name="T3" fmla="*/ 4 h 42"/>
                  <a:gd name="T4" fmla="*/ 15 w 15"/>
                  <a:gd name="T5" fmla="*/ 3 h 42"/>
                  <a:gd name="T6" fmla="*/ 13 w 15"/>
                  <a:gd name="T7" fmla="*/ 0 h 42"/>
                  <a:gd name="T8" fmla="*/ 9 w 15"/>
                  <a:gd name="T9" fmla="*/ 6 h 42"/>
                  <a:gd name="T10" fmla="*/ 0 w 15"/>
                  <a:gd name="T11" fmla="*/ 42 h 42"/>
                  <a:gd name="T12" fmla="*/ 4 w 15"/>
                  <a:gd name="T13" fmla="*/ 40 h 42"/>
                  <a:gd name="T14" fmla="*/ 14 w 15"/>
                  <a:gd name="T15" fmla="*/ 4 h 42"/>
                  <a:gd name="T16" fmla="*/ 14 w 15"/>
                  <a:gd name="T17" fmla="*/ 4 h 42"/>
                  <a:gd name="T18" fmla="*/ 13 w 15"/>
                  <a:gd name="T19" fmla="*/ 2 h 42"/>
                  <a:gd name="T20" fmla="*/ 13 w 15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2">
                    <a:moveTo>
                      <a:pt x="15" y="3"/>
                    </a:moveTo>
                    <a:cubicBezTo>
                      <a:pt x="15" y="3"/>
                      <a:pt x="15" y="3"/>
                      <a:pt x="14" y="4"/>
                    </a:cubicBezTo>
                    <a:cubicBezTo>
                      <a:pt x="15" y="4"/>
                      <a:pt x="15" y="3"/>
                      <a:pt x="15" y="3"/>
                    </a:cubicBezTo>
                    <a:moveTo>
                      <a:pt x="13" y="0"/>
                    </a:moveTo>
                    <a:cubicBezTo>
                      <a:pt x="12" y="0"/>
                      <a:pt x="11" y="1"/>
                      <a:pt x="9" y="6"/>
                    </a:cubicBezTo>
                    <a:cubicBezTo>
                      <a:pt x="10" y="13"/>
                      <a:pt x="4" y="32"/>
                      <a:pt x="0" y="42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9" y="28"/>
                      <a:pt x="8" y="11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3"/>
                      <a:pt x="13" y="2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43"/>
              <p:cNvSpPr/>
              <p:nvPr/>
            </p:nvSpPr>
            <p:spPr bwMode="auto">
              <a:xfrm>
                <a:off x="5444" y="1964"/>
                <a:ext cx="9" cy="17"/>
              </a:xfrm>
              <a:custGeom>
                <a:avLst/>
                <a:gdLst>
                  <a:gd name="T0" fmla="*/ 5 w 7"/>
                  <a:gd name="T1" fmla="*/ 0 h 12"/>
                  <a:gd name="T2" fmla="*/ 4 w 7"/>
                  <a:gd name="T3" fmla="*/ 1 h 12"/>
                  <a:gd name="T4" fmla="*/ 1 w 7"/>
                  <a:gd name="T5" fmla="*/ 11 h 12"/>
                  <a:gd name="T6" fmla="*/ 1 w 7"/>
                  <a:gd name="T7" fmla="*/ 12 h 12"/>
                  <a:gd name="T8" fmla="*/ 4 w 7"/>
                  <a:gd name="T9" fmla="*/ 9 h 12"/>
                  <a:gd name="T10" fmla="*/ 5 w 7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5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7" y="6"/>
                      <a:pt x="0" y="5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2" y="12"/>
                      <a:pt x="3" y="10"/>
                      <a:pt x="4" y="9"/>
                    </a:cubicBezTo>
                    <a:cubicBezTo>
                      <a:pt x="6" y="5"/>
                      <a:pt x="6" y="0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44"/>
              <p:cNvSpPr/>
              <p:nvPr/>
            </p:nvSpPr>
            <p:spPr bwMode="auto">
              <a:xfrm>
                <a:off x="5464" y="1880"/>
                <a:ext cx="13" cy="24"/>
              </a:xfrm>
              <a:custGeom>
                <a:avLst/>
                <a:gdLst>
                  <a:gd name="T0" fmla="*/ 4 w 9"/>
                  <a:gd name="T1" fmla="*/ 0 h 18"/>
                  <a:gd name="T2" fmla="*/ 3 w 9"/>
                  <a:gd name="T3" fmla="*/ 14 h 18"/>
                  <a:gd name="T4" fmla="*/ 5 w 9"/>
                  <a:gd name="T5" fmla="*/ 12 h 18"/>
                  <a:gd name="T6" fmla="*/ 4 w 9"/>
                  <a:gd name="T7" fmla="*/ 18 h 18"/>
                  <a:gd name="T8" fmla="*/ 5 w 9"/>
                  <a:gd name="T9" fmla="*/ 16 h 18"/>
                  <a:gd name="T10" fmla="*/ 4 w 9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4" y="0"/>
                    </a:moveTo>
                    <a:cubicBezTo>
                      <a:pt x="0" y="7"/>
                      <a:pt x="0" y="14"/>
                      <a:pt x="3" y="14"/>
                    </a:cubicBezTo>
                    <a:cubicBezTo>
                      <a:pt x="3" y="14"/>
                      <a:pt x="4" y="14"/>
                      <a:pt x="5" y="12"/>
                    </a:cubicBezTo>
                    <a:cubicBezTo>
                      <a:pt x="4" y="15"/>
                      <a:pt x="3" y="18"/>
                      <a:pt x="4" y="18"/>
                    </a:cubicBezTo>
                    <a:cubicBezTo>
                      <a:pt x="4" y="18"/>
                      <a:pt x="4" y="18"/>
                      <a:pt x="5" y="16"/>
                    </a:cubicBezTo>
                    <a:cubicBezTo>
                      <a:pt x="9" y="5"/>
                      <a:pt x="4" y="6"/>
                      <a:pt x="4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145"/>
              <p:cNvSpPr/>
              <p:nvPr/>
            </p:nvSpPr>
            <p:spPr bwMode="auto">
              <a:xfrm>
                <a:off x="5534" y="1781"/>
                <a:ext cx="7" cy="18"/>
              </a:xfrm>
              <a:custGeom>
                <a:avLst/>
                <a:gdLst>
                  <a:gd name="T0" fmla="*/ 5 w 5"/>
                  <a:gd name="T1" fmla="*/ 0 h 13"/>
                  <a:gd name="T2" fmla="*/ 0 w 5"/>
                  <a:gd name="T3" fmla="*/ 13 h 13"/>
                  <a:gd name="T4" fmla="*/ 5 w 5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2" y="1"/>
                      <a:pt x="0" y="10"/>
                      <a:pt x="0" y="13"/>
                    </a:cubicBezTo>
                    <a:cubicBezTo>
                      <a:pt x="0" y="9"/>
                      <a:pt x="3" y="4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146"/>
              <p:cNvSpPr/>
              <p:nvPr/>
            </p:nvSpPr>
            <p:spPr bwMode="auto">
              <a:xfrm>
                <a:off x="5509" y="1770"/>
                <a:ext cx="4" cy="11"/>
              </a:xfrm>
              <a:custGeom>
                <a:avLst/>
                <a:gdLst>
                  <a:gd name="T0" fmla="*/ 2 w 4"/>
                  <a:gd name="T1" fmla="*/ 0 h 11"/>
                  <a:gd name="T2" fmla="*/ 0 w 4"/>
                  <a:gd name="T3" fmla="*/ 4 h 11"/>
                  <a:gd name="T4" fmla="*/ 4 w 4"/>
                  <a:gd name="T5" fmla="*/ 11 h 11"/>
                  <a:gd name="T6" fmla="*/ 2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lnTo>
                      <a:pt x="0" y="4"/>
                    </a:lnTo>
                    <a:lnTo>
                      <a:pt x="4" y="1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147"/>
              <p:cNvSpPr/>
              <p:nvPr/>
            </p:nvSpPr>
            <p:spPr bwMode="auto">
              <a:xfrm>
                <a:off x="5509" y="1770"/>
                <a:ext cx="4" cy="11"/>
              </a:xfrm>
              <a:custGeom>
                <a:avLst/>
                <a:gdLst>
                  <a:gd name="T0" fmla="*/ 2 w 4"/>
                  <a:gd name="T1" fmla="*/ 0 h 11"/>
                  <a:gd name="T2" fmla="*/ 0 w 4"/>
                  <a:gd name="T3" fmla="*/ 4 h 11"/>
                  <a:gd name="T4" fmla="*/ 4 w 4"/>
                  <a:gd name="T5" fmla="*/ 11 h 11"/>
                  <a:gd name="T6" fmla="*/ 2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2" y="0"/>
                    </a:moveTo>
                    <a:lnTo>
                      <a:pt x="0" y="4"/>
                    </a:lnTo>
                    <a:lnTo>
                      <a:pt x="4" y="11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148"/>
              <p:cNvSpPr/>
              <p:nvPr/>
            </p:nvSpPr>
            <p:spPr bwMode="auto">
              <a:xfrm>
                <a:off x="5531" y="1661"/>
                <a:ext cx="4" cy="18"/>
              </a:xfrm>
              <a:custGeom>
                <a:avLst/>
                <a:gdLst>
                  <a:gd name="T0" fmla="*/ 4 w 4"/>
                  <a:gd name="T1" fmla="*/ 0 h 18"/>
                  <a:gd name="T2" fmla="*/ 0 w 4"/>
                  <a:gd name="T3" fmla="*/ 18 h 18"/>
                  <a:gd name="T4" fmla="*/ 4 w 4"/>
                  <a:gd name="T5" fmla="*/ 14 h 18"/>
                  <a:gd name="T6" fmla="*/ 4 w 4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0" y="18"/>
                    </a:lnTo>
                    <a:lnTo>
                      <a:pt x="4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149"/>
              <p:cNvSpPr/>
              <p:nvPr/>
            </p:nvSpPr>
            <p:spPr bwMode="auto">
              <a:xfrm>
                <a:off x="5531" y="1661"/>
                <a:ext cx="4" cy="18"/>
              </a:xfrm>
              <a:custGeom>
                <a:avLst/>
                <a:gdLst>
                  <a:gd name="T0" fmla="*/ 4 w 4"/>
                  <a:gd name="T1" fmla="*/ 0 h 18"/>
                  <a:gd name="T2" fmla="*/ 0 w 4"/>
                  <a:gd name="T3" fmla="*/ 18 h 18"/>
                  <a:gd name="T4" fmla="*/ 4 w 4"/>
                  <a:gd name="T5" fmla="*/ 14 h 18"/>
                  <a:gd name="T6" fmla="*/ 4 w 4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8">
                    <a:moveTo>
                      <a:pt x="4" y="0"/>
                    </a:moveTo>
                    <a:lnTo>
                      <a:pt x="0" y="18"/>
                    </a:lnTo>
                    <a:lnTo>
                      <a:pt x="4" y="1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150"/>
              <p:cNvSpPr/>
              <p:nvPr/>
            </p:nvSpPr>
            <p:spPr bwMode="auto">
              <a:xfrm>
                <a:off x="5539" y="1641"/>
                <a:ext cx="7" cy="16"/>
              </a:xfrm>
              <a:custGeom>
                <a:avLst/>
                <a:gdLst>
                  <a:gd name="T0" fmla="*/ 5 w 5"/>
                  <a:gd name="T1" fmla="*/ 0 h 12"/>
                  <a:gd name="T2" fmla="*/ 3 w 5"/>
                  <a:gd name="T3" fmla="*/ 4 h 12"/>
                  <a:gd name="T4" fmla="*/ 2 w 5"/>
                  <a:gd name="T5" fmla="*/ 12 h 12"/>
                  <a:gd name="T6" fmla="*/ 5 w 5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0" y="9"/>
                      <a:pt x="3" y="8"/>
                      <a:pt x="2" y="12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151"/>
              <p:cNvSpPr>
                <a:spLocks noEditPoints="1"/>
              </p:cNvSpPr>
              <p:nvPr/>
            </p:nvSpPr>
            <p:spPr bwMode="auto">
              <a:xfrm>
                <a:off x="5550" y="1609"/>
                <a:ext cx="4" cy="19"/>
              </a:xfrm>
              <a:custGeom>
                <a:avLst/>
                <a:gdLst>
                  <a:gd name="T0" fmla="*/ 3 w 3"/>
                  <a:gd name="T1" fmla="*/ 0 h 14"/>
                  <a:gd name="T2" fmla="*/ 1 w 3"/>
                  <a:gd name="T3" fmla="*/ 3 h 14"/>
                  <a:gd name="T4" fmla="*/ 0 w 3"/>
                  <a:gd name="T5" fmla="*/ 14 h 14"/>
                  <a:gd name="T6" fmla="*/ 3 w 3"/>
                  <a:gd name="T7" fmla="*/ 0 h 14"/>
                  <a:gd name="T8" fmla="*/ 3 w 3"/>
                  <a:gd name="T9" fmla="*/ 0 h 14"/>
                  <a:gd name="T10" fmla="*/ 3 w 3"/>
                  <a:gd name="T11" fmla="*/ 0 h 14"/>
                  <a:gd name="T12" fmla="*/ 3 w 3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2" y="1"/>
                      <a:pt x="2" y="2"/>
                      <a:pt x="1" y="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152"/>
              <p:cNvSpPr/>
              <p:nvPr/>
            </p:nvSpPr>
            <p:spPr bwMode="auto">
              <a:xfrm>
                <a:off x="5638" y="1344"/>
                <a:ext cx="8" cy="15"/>
              </a:xfrm>
              <a:custGeom>
                <a:avLst/>
                <a:gdLst>
                  <a:gd name="T0" fmla="*/ 6 w 6"/>
                  <a:gd name="T1" fmla="*/ 0 h 11"/>
                  <a:gd name="T2" fmla="*/ 2 w 6"/>
                  <a:gd name="T3" fmla="*/ 11 h 11"/>
                  <a:gd name="T4" fmla="*/ 3 w 6"/>
                  <a:gd name="T5" fmla="*/ 11 h 11"/>
                  <a:gd name="T6" fmla="*/ 6 w 6"/>
                  <a:gd name="T7" fmla="*/ 0 h 11"/>
                  <a:gd name="T8" fmla="*/ 6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5" y="0"/>
                      <a:pt x="0" y="6"/>
                      <a:pt x="2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4" y="11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3E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153"/>
              <p:cNvSpPr/>
              <p:nvPr/>
            </p:nvSpPr>
            <p:spPr bwMode="auto">
              <a:xfrm>
                <a:off x="4796" y="3517"/>
                <a:ext cx="84" cy="53"/>
              </a:xfrm>
              <a:custGeom>
                <a:avLst/>
                <a:gdLst>
                  <a:gd name="T0" fmla="*/ 58 w 61"/>
                  <a:gd name="T1" fmla="*/ 31 h 39"/>
                  <a:gd name="T2" fmla="*/ 25 w 61"/>
                  <a:gd name="T3" fmla="*/ 32 h 39"/>
                  <a:gd name="T4" fmla="*/ 3 w 61"/>
                  <a:gd name="T5" fmla="*/ 7 h 39"/>
                  <a:gd name="T6" fmla="*/ 37 w 61"/>
                  <a:gd name="T7" fmla="*/ 6 h 39"/>
                  <a:gd name="T8" fmla="*/ 58 w 61"/>
                  <a:gd name="T9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39">
                    <a:moveTo>
                      <a:pt x="58" y="31"/>
                    </a:moveTo>
                    <a:cubicBezTo>
                      <a:pt x="55" y="38"/>
                      <a:pt x="40" y="39"/>
                      <a:pt x="25" y="32"/>
                    </a:cubicBezTo>
                    <a:cubicBezTo>
                      <a:pt x="10" y="26"/>
                      <a:pt x="0" y="14"/>
                      <a:pt x="3" y="7"/>
                    </a:cubicBezTo>
                    <a:cubicBezTo>
                      <a:pt x="7" y="0"/>
                      <a:pt x="21" y="0"/>
                      <a:pt x="37" y="6"/>
                    </a:cubicBezTo>
                    <a:cubicBezTo>
                      <a:pt x="52" y="13"/>
                      <a:pt x="61" y="24"/>
                      <a:pt x="58" y="3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154"/>
              <p:cNvSpPr/>
              <p:nvPr/>
            </p:nvSpPr>
            <p:spPr bwMode="auto">
              <a:xfrm>
                <a:off x="3935" y="985"/>
                <a:ext cx="394" cy="978"/>
              </a:xfrm>
              <a:custGeom>
                <a:avLst/>
                <a:gdLst>
                  <a:gd name="T0" fmla="*/ 48 w 289"/>
                  <a:gd name="T1" fmla="*/ 691 h 716"/>
                  <a:gd name="T2" fmla="*/ 138 w 289"/>
                  <a:gd name="T3" fmla="*/ 346 h 716"/>
                  <a:gd name="T4" fmla="*/ 279 w 289"/>
                  <a:gd name="T5" fmla="*/ 22 h 716"/>
                  <a:gd name="T6" fmla="*/ 237 w 289"/>
                  <a:gd name="T7" fmla="*/ 18 h 716"/>
                  <a:gd name="T8" fmla="*/ 96 w 289"/>
                  <a:gd name="T9" fmla="*/ 343 h 716"/>
                  <a:gd name="T10" fmla="*/ 3 w 289"/>
                  <a:gd name="T11" fmla="*/ 695 h 716"/>
                  <a:gd name="T12" fmla="*/ 48 w 289"/>
                  <a:gd name="T13" fmla="*/ 691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9" h="716">
                    <a:moveTo>
                      <a:pt x="48" y="691"/>
                    </a:moveTo>
                    <a:cubicBezTo>
                      <a:pt x="68" y="574"/>
                      <a:pt x="97" y="458"/>
                      <a:pt x="138" y="346"/>
                    </a:cubicBezTo>
                    <a:cubicBezTo>
                      <a:pt x="178" y="235"/>
                      <a:pt x="227" y="128"/>
                      <a:pt x="279" y="22"/>
                    </a:cubicBezTo>
                    <a:cubicBezTo>
                      <a:pt x="289" y="0"/>
                      <a:pt x="245" y="2"/>
                      <a:pt x="237" y="18"/>
                    </a:cubicBezTo>
                    <a:cubicBezTo>
                      <a:pt x="186" y="125"/>
                      <a:pt x="136" y="232"/>
                      <a:pt x="96" y="343"/>
                    </a:cubicBezTo>
                    <a:cubicBezTo>
                      <a:pt x="54" y="457"/>
                      <a:pt x="24" y="575"/>
                      <a:pt x="3" y="695"/>
                    </a:cubicBezTo>
                    <a:cubicBezTo>
                      <a:pt x="0" y="716"/>
                      <a:pt x="44" y="709"/>
                      <a:pt x="48" y="69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155"/>
              <p:cNvSpPr/>
              <p:nvPr/>
            </p:nvSpPr>
            <p:spPr bwMode="auto">
              <a:xfrm>
                <a:off x="3332" y="677"/>
                <a:ext cx="843" cy="850"/>
              </a:xfrm>
              <a:custGeom>
                <a:avLst/>
                <a:gdLst>
                  <a:gd name="T0" fmla="*/ 576 w 617"/>
                  <a:gd name="T1" fmla="*/ 340 h 622"/>
                  <a:gd name="T2" fmla="*/ 411 w 617"/>
                  <a:gd name="T3" fmla="*/ 467 h 622"/>
                  <a:gd name="T4" fmla="*/ 312 w 617"/>
                  <a:gd name="T5" fmla="*/ 540 h 622"/>
                  <a:gd name="T6" fmla="*/ 225 w 617"/>
                  <a:gd name="T7" fmla="*/ 582 h 622"/>
                  <a:gd name="T8" fmla="*/ 122 w 617"/>
                  <a:gd name="T9" fmla="*/ 499 h 622"/>
                  <a:gd name="T10" fmla="*/ 64 w 617"/>
                  <a:gd name="T11" fmla="*/ 290 h 622"/>
                  <a:gd name="T12" fmla="*/ 49 w 617"/>
                  <a:gd name="T13" fmla="*/ 132 h 622"/>
                  <a:gd name="T14" fmla="*/ 54 w 617"/>
                  <a:gd name="T15" fmla="*/ 16 h 622"/>
                  <a:gd name="T16" fmla="*/ 10 w 617"/>
                  <a:gd name="T17" fmla="*/ 22 h 622"/>
                  <a:gd name="T18" fmla="*/ 7 w 617"/>
                  <a:gd name="T19" fmla="*/ 194 h 622"/>
                  <a:gd name="T20" fmla="*/ 44 w 617"/>
                  <a:gd name="T21" fmla="*/ 418 h 622"/>
                  <a:gd name="T22" fmla="*/ 126 w 617"/>
                  <a:gd name="T23" fmla="*/ 581 h 622"/>
                  <a:gd name="T24" fmla="*/ 281 w 617"/>
                  <a:gd name="T25" fmla="*/ 584 h 622"/>
                  <a:gd name="T26" fmla="*/ 458 w 617"/>
                  <a:gd name="T27" fmla="*/ 464 h 622"/>
                  <a:gd name="T28" fmla="*/ 603 w 617"/>
                  <a:gd name="T29" fmla="*/ 351 h 622"/>
                  <a:gd name="T30" fmla="*/ 607 w 617"/>
                  <a:gd name="T31" fmla="*/ 335 h 622"/>
                  <a:gd name="T32" fmla="*/ 576 w 617"/>
                  <a:gd name="T33" fmla="*/ 340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7" h="622">
                    <a:moveTo>
                      <a:pt x="576" y="340"/>
                    </a:moveTo>
                    <a:cubicBezTo>
                      <a:pt x="517" y="376"/>
                      <a:pt x="465" y="425"/>
                      <a:pt x="411" y="467"/>
                    </a:cubicBezTo>
                    <a:cubicBezTo>
                      <a:pt x="379" y="493"/>
                      <a:pt x="346" y="518"/>
                      <a:pt x="312" y="540"/>
                    </a:cubicBezTo>
                    <a:cubicBezTo>
                      <a:pt x="285" y="557"/>
                      <a:pt x="256" y="574"/>
                      <a:pt x="225" y="582"/>
                    </a:cubicBezTo>
                    <a:cubicBezTo>
                      <a:pt x="175" y="595"/>
                      <a:pt x="140" y="536"/>
                      <a:pt x="122" y="499"/>
                    </a:cubicBezTo>
                    <a:cubicBezTo>
                      <a:pt x="90" y="434"/>
                      <a:pt x="75" y="361"/>
                      <a:pt x="64" y="290"/>
                    </a:cubicBezTo>
                    <a:cubicBezTo>
                      <a:pt x="55" y="238"/>
                      <a:pt x="50" y="185"/>
                      <a:pt x="49" y="132"/>
                    </a:cubicBezTo>
                    <a:cubicBezTo>
                      <a:pt x="47" y="93"/>
                      <a:pt x="47" y="54"/>
                      <a:pt x="54" y="16"/>
                    </a:cubicBezTo>
                    <a:cubicBezTo>
                      <a:pt x="57" y="0"/>
                      <a:pt x="13" y="8"/>
                      <a:pt x="10" y="22"/>
                    </a:cubicBezTo>
                    <a:cubicBezTo>
                      <a:pt x="0" y="78"/>
                      <a:pt x="3" y="137"/>
                      <a:pt x="7" y="194"/>
                    </a:cubicBezTo>
                    <a:cubicBezTo>
                      <a:pt x="13" y="269"/>
                      <a:pt x="24" y="345"/>
                      <a:pt x="44" y="418"/>
                    </a:cubicBezTo>
                    <a:cubicBezTo>
                      <a:pt x="60" y="475"/>
                      <a:pt x="82" y="539"/>
                      <a:pt x="126" y="581"/>
                    </a:cubicBezTo>
                    <a:cubicBezTo>
                      <a:pt x="171" y="622"/>
                      <a:pt x="231" y="607"/>
                      <a:pt x="281" y="584"/>
                    </a:cubicBezTo>
                    <a:cubicBezTo>
                      <a:pt x="345" y="554"/>
                      <a:pt x="402" y="508"/>
                      <a:pt x="458" y="464"/>
                    </a:cubicBezTo>
                    <a:cubicBezTo>
                      <a:pt x="505" y="426"/>
                      <a:pt x="551" y="383"/>
                      <a:pt x="603" y="351"/>
                    </a:cubicBezTo>
                    <a:cubicBezTo>
                      <a:pt x="608" y="348"/>
                      <a:pt x="617" y="340"/>
                      <a:pt x="607" y="335"/>
                    </a:cubicBezTo>
                    <a:cubicBezTo>
                      <a:pt x="598" y="331"/>
                      <a:pt x="584" y="335"/>
                      <a:pt x="576" y="34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156"/>
              <p:cNvSpPr/>
              <p:nvPr/>
            </p:nvSpPr>
            <p:spPr bwMode="auto">
              <a:xfrm>
                <a:off x="3674" y="129"/>
                <a:ext cx="1456" cy="912"/>
              </a:xfrm>
              <a:custGeom>
                <a:avLst/>
                <a:gdLst>
                  <a:gd name="T0" fmla="*/ 695 w 1066"/>
                  <a:gd name="T1" fmla="*/ 625 h 667"/>
                  <a:gd name="T2" fmla="*/ 529 w 1066"/>
                  <a:gd name="T3" fmla="*/ 23 h 667"/>
                  <a:gd name="T4" fmla="*/ 691 w 1066"/>
                  <a:gd name="T5" fmla="*/ 634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6" h="667">
                    <a:moveTo>
                      <a:pt x="695" y="625"/>
                    </a:moveTo>
                    <a:cubicBezTo>
                      <a:pt x="269" y="667"/>
                      <a:pt x="0" y="66"/>
                      <a:pt x="529" y="23"/>
                    </a:cubicBezTo>
                    <a:cubicBezTo>
                      <a:pt x="854" y="0"/>
                      <a:pt x="1066" y="557"/>
                      <a:pt x="691" y="6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157"/>
              <p:cNvSpPr/>
              <p:nvPr/>
            </p:nvSpPr>
            <p:spPr bwMode="auto">
              <a:xfrm>
                <a:off x="3952" y="133"/>
                <a:ext cx="981" cy="883"/>
              </a:xfrm>
              <a:custGeom>
                <a:avLst/>
                <a:gdLst>
                  <a:gd name="T0" fmla="*/ 503 w 718"/>
                  <a:gd name="T1" fmla="*/ 609 h 646"/>
                  <a:gd name="T2" fmla="*/ 161 w 718"/>
                  <a:gd name="T3" fmla="*/ 478 h 646"/>
                  <a:gd name="T4" fmla="*/ 69 w 718"/>
                  <a:gd name="T5" fmla="*/ 188 h 646"/>
                  <a:gd name="T6" fmla="*/ 353 w 718"/>
                  <a:gd name="T7" fmla="*/ 33 h 646"/>
                  <a:gd name="T8" fmla="*/ 626 w 718"/>
                  <a:gd name="T9" fmla="*/ 258 h 646"/>
                  <a:gd name="T10" fmla="*/ 647 w 718"/>
                  <a:gd name="T11" fmla="*/ 480 h 646"/>
                  <a:gd name="T12" fmla="*/ 492 w 718"/>
                  <a:gd name="T13" fmla="*/ 619 h 646"/>
                  <a:gd name="T14" fmla="*/ 460 w 718"/>
                  <a:gd name="T15" fmla="*/ 636 h 646"/>
                  <a:gd name="T16" fmla="*/ 483 w 718"/>
                  <a:gd name="T17" fmla="*/ 643 h 646"/>
                  <a:gd name="T18" fmla="*/ 661 w 718"/>
                  <a:gd name="T19" fmla="*/ 548 h 646"/>
                  <a:gd name="T20" fmla="*/ 715 w 718"/>
                  <a:gd name="T21" fmla="*/ 395 h 646"/>
                  <a:gd name="T22" fmla="*/ 558 w 718"/>
                  <a:gd name="T23" fmla="*/ 78 h 646"/>
                  <a:gd name="T24" fmla="*/ 389 w 718"/>
                  <a:gd name="T25" fmla="*/ 8 h 646"/>
                  <a:gd name="T26" fmla="*/ 165 w 718"/>
                  <a:gd name="T27" fmla="*/ 46 h 646"/>
                  <a:gd name="T28" fmla="*/ 32 w 718"/>
                  <a:gd name="T29" fmla="*/ 155 h 646"/>
                  <a:gd name="T30" fmla="*/ 6 w 718"/>
                  <a:gd name="T31" fmla="*/ 296 h 646"/>
                  <a:gd name="T32" fmla="*/ 156 w 718"/>
                  <a:gd name="T33" fmla="*/ 541 h 646"/>
                  <a:gd name="T34" fmla="*/ 480 w 718"/>
                  <a:gd name="T35" fmla="*/ 635 h 646"/>
                  <a:gd name="T36" fmla="*/ 517 w 718"/>
                  <a:gd name="T37" fmla="*/ 621 h 646"/>
                  <a:gd name="T38" fmla="*/ 503 w 718"/>
                  <a:gd name="T39" fmla="*/ 609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8" h="646">
                    <a:moveTo>
                      <a:pt x="503" y="609"/>
                    </a:moveTo>
                    <a:cubicBezTo>
                      <a:pt x="375" y="621"/>
                      <a:pt x="249" y="570"/>
                      <a:pt x="161" y="478"/>
                    </a:cubicBezTo>
                    <a:cubicBezTo>
                      <a:pt x="90" y="403"/>
                      <a:pt x="38" y="291"/>
                      <a:pt x="69" y="188"/>
                    </a:cubicBezTo>
                    <a:cubicBezTo>
                      <a:pt x="104" y="72"/>
                      <a:pt x="242" y="23"/>
                      <a:pt x="353" y="33"/>
                    </a:cubicBezTo>
                    <a:cubicBezTo>
                      <a:pt x="478" y="44"/>
                      <a:pt x="578" y="148"/>
                      <a:pt x="626" y="258"/>
                    </a:cubicBezTo>
                    <a:cubicBezTo>
                      <a:pt x="656" y="327"/>
                      <a:pt x="669" y="407"/>
                      <a:pt x="647" y="480"/>
                    </a:cubicBezTo>
                    <a:cubicBezTo>
                      <a:pt x="625" y="552"/>
                      <a:pt x="566" y="603"/>
                      <a:pt x="492" y="619"/>
                    </a:cubicBezTo>
                    <a:cubicBezTo>
                      <a:pt x="483" y="621"/>
                      <a:pt x="464" y="625"/>
                      <a:pt x="460" y="636"/>
                    </a:cubicBezTo>
                    <a:cubicBezTo>
                      <a:pt x="455" y="646"/>
                      <a:pt x="479" y="644"/>
                      <a:pt x="483" y="643"/>
                    </a:cubicBezTo>
                    <a:cubicBezTo>
                      <a:pt x="549" y="629"/>
                      <a:pt x="615" y="601"/>
                      <a:pt x="661" y="548"/>
                    </a:cubicBezTo>
                    <a:cubicBezTo>
                      <a:pt x="697" y="506"/>
                      <a:pt x="713" y="451"/>
                      <a:pt x="715" y="395"/>
                    </a:cubicBezTo>
                    <a:cubicBezTo>
                      <a:pt x="718" y="274"/>
                      <a:pt x="651" y="152"/>
                      <a:pt x="558" y="78"/>
                    </a:cubicBezTo>
                    <a:cubicBezTo>
                      <a:pt x="509" y="39"/>
                      <a:pt x="450" y="14"/>
                      <a:pt x="389" y="8"/>
                    </a:cubicBezTo>
                    <a:cubicBezTo>
                      <a:pt x="315" y="0"/>
                      <a:pt x="233" y="18"/>
                      <a:pt x="165" y="46"/>
                    </a:cubicBezTo>
                    <a:cubicBezTo>
                      <a:pt x="111" y="69"/>
                      <a:pt x="63" y="104"/>
                      <a:pt x="32" y="155"/>
                    </a:cubicBezTo>
                    <a:cubicBezTo>
                      <a:pt x="7" y="197"/>
                      <a:pt x="0" y="248"/>
                      <a:pt x="6" y="296"/>
                    </a:cubicBezTo>
                    <a:cubicBezTo>
                      <a:pt x="17" y="393"/>
                      <a:pt x="80" y="481"/>
                      <a:pt x="156" y="541"/>
                    </a:cubicBezTo>
                    <a:cubicBezTo>
                      <a:pt x="247" y="613"/>
                      <a:pt x="364" y="646"/>
                      <a:pt x="480" y="635"/>
                    </a:cubicBezTo>
                    <a:cubicBezTo>
                      <a:pt x="492" y="634"/>
                      <a:pt x="508" y="630"/>
                      <a:pt x="517" y="621"/>
                    </a:cubicBezTo>
                    <a:cubicBezTo>
                      <a:pt x="526" y="611"/>
                      <a:pt x="510" y="609"/>
                      <a:pt x="503" y="60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158"/>
              <p:cNvSpPr/>
              <p:nvPr/>
            </p:nvSpPr>
            <p:spPr bwMode="auto">
              <a:xfrm>
                <a:off x="4184" y="617"/>
                <a:ext cx="373" cy="206"/>
              </a:xfrm>
              <a:custGeom>
                <a:avLst/>
                <a:gdLst>
                  <a:gd name="T0" fmla="*/ 250 w 273"/>
                  <a:gd name="T1" fmla="*/ 119 h 151"/>
                  <a:gd name="T2" fmla="*/ 110 w 273"/>
                  <a:gd name="T3" fmla="*/ 110 h 151"/>
                  <a:gd name="T4" fmla="*/ 32 w 273"/>
                  <a:gd name="T5" fmla="*/ 13 h 151"/>
                  <a:gd name="T6" fmla="*/ 3 w 273"/>
                  <a:gd name="T7" fmla="*/ 21 h 151"/>
                  <a:gd name="T8" fmla="*/ 89 w 273"/>
                  <a:gd name="T9" fmla="*/ 127 h 151"/>
                  <a:gd name="T10" fmla="*/ 255 w 273"/>
                  <a:gd name="T11" fmla="*/ 137 h 151"/>
                  <a:gd name="T12" fmla="*/ 250 w 273"/>
                  <a:gd name="T13" fmla="*/ 11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3" h="151">
                    <a:moveTo>
                      <a:pt x="250" y="119"/>
                    </a:moveTo>
                    <a:cubicBezTo>
                      <a:pt x="203" y="127"/>
                      <a:pt x="154" y="129"/>
                      <a:pt x="110" y="110"/>
                    </a:cubicBezTo>
                    <a:cubicBezTo>
                      <a:pt x="69" y="93"/>
                      <a:pt x="44" y="54"/>
                      <a:pt x="32" y="13"/>
                    </a:cubicBezTo>
                    <a:cubicBezTo>
                      <a:pt x="28" y="0"/>
                      <a:pt x="0" y="8"/>
                      <a:pt x="3" y="21"/>
                    </a:cubicBezTo>
                    <a:cubicBezTo>
                      <a:pt x="16" y="67"/>
                      <a:pt x="45" y="106"/>
                      <a:pt x="89" y="127"/>
                    </a:cubicBezTo>
                    <a:cubicBezTo>
                      <a:pt x="141" y="151"/>
                      <a:pt x="200" y="147"/>
                      <a:pt x="255" y="137"/>
                    </a:cubicBezTo>
                    <a:cubicBezTo>
                      <a:pt x="273" y="134"/>
                      <a:pt x="267" y="115"/>
                      <a:pt x="250" y="11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159"/>
              <p:cNvSpPr>
                <a:spLocks noEditPoints="1"/>
              </p:cNvSpPr>
              <p:nvPr/>
            </p:nvSpPr>
            <p:spPr bwMode="auto">
              <a:xfrm>
                <a:off x="4064" y="209"/>
                <a:ext cx="857" cy="511"/>
              </a:xfrm>
              <a:custGeom>
                <a:avLst/>
                <a:gdLst>
                  <a:gd name="T0" fmla="*/ 584 w 627"/>
                  <a:gd name="T1" fmla="*/ 198 h 374"/>
                  <a:gd name="T2" fmla="*/ 577 w 627"/>
                  <a:gd name="T3" fmla="*/ 194 h 374"/>
                  <a:gd name="T4" fmla="*/ 487 w 627"/>
                  <a:gd name="T5" fmla="*/ 144 h 374"/>
                  <a:gd name="T6" fmla="*/ 411 w 627"/>
                  <a:gd name="T7" fmla="*/ 126 h 374"/>
                  <a:gd name="T8" fmla="*/ 356 w 627"/>
                  <a:gd name="T9" fmla="*/ 128 h 374"/>
                  <a:gd name="T10" fmla="*/ 352 w 627"/>
                  <a:gd name="T11" fmla="*/ 126 h 374"/>
                  <a:gd name="T12" fmla="*/ 279 w 627"/>
                  <a:gd name="T13" fmla="*/ 101 h 374"/>
                  <a:gd name="T14" fmla="*/ 262 w 627"/>
                  <a:gd name="T15" fmla="*/ 80 h 374"/>
                  <a:gd name="T16" fmla="*/ 180 w 627"/>
                  <a:gd name="T17" fmla="*/ 32 h 374"/>
                  <a:gd name="T18" fmla="*/ 103 w 627"/>
                  <a:gd name="T19" fmla="*/ 13 h 374"/>
                  <a:gd name="T20" fmla="*/ 64 w 627"/>
                  <a:gd name="T21" fmla="*/ 8 h 374"/>
                  <a:gd name="T22" fmla="*/ 21 w 627"/>
                  <a:gd name="T23" fmla="*/ 1 h 374"/>
                  <a:gd name="T24" fmla="*/ 1 w 627"/>
                  <a:gd name="T25" fmla="*/ 31 h 374"/>
                  <a:gd name="T26" fmla="*/ 13 w 627"/>
                  <a:gd name="T27" fmla="*/ 53 h 374"/>
                  <a:gd name="T28" fmla="*/ 7 w 627"/>
                  <a:gd name="T29" fmla="*/ 98 h 374"/>
                  <a:gd name="T30" fmla="*/ 5 w 627"/>
                  <a:gd name="T31" fmla="*/ 178 h 374"/>
                  <a:gd name="T32" fmla="*/ 38 w 627"/>
                  <a:gd name="T33" fmla="*/ 218 h 374"/>
                  <a:gd name="T34" fmla="*/ 188 w 627"/>
                  <a:gd name="T35" fmla="*/ 246 h 374"/>
                  <a:gd name="T36" fmla="*/ 221 w 627"/>
                  <a:gd name="T37" fmla="*/ 223 h 374"/>
                  <a:gd name="T38" fmla="*/ 270 w 627"/>
                  <a:gd name="T39" fmla="*/ 177 h 374"/>
                  <a:gd name="T40" fmla="*/ 280 w 627"/>
                  <a:gd name="T41" fmla="*/ 156 h 374"/>
                  <a:gd name="T42" fmla="*/ 304 w 627"/>
                  <a:gd name="T43" fmla="*/ 154 h 374"/>
                  <a:gd name="T44" fmla="*/ 318 w 627"/>
                  <a:gd name="T45" fmla="*/ 174 h 374"/>
                  <a:gd name="T46" fmla="*/ 315 w 627"/>
                  <a:gd name="T47" fmla="*/ 216 h 374"/>
                  <a:gd name="T48" fmla="*/ 326 w 627"/>
                  <a:gd name="T49" fmla="*/ 282 h 374"/>
                  <a:gd name="T50" fmla="*/ 407 w 627"/>
                  <a:gd name="T51" fmla="*/ 359 h 374"/>
                  <a:gd name="T52" fmla="*/ 492 w 627"/>
                  <a:gd name="T53" fmla="*/ 373 h 374"/>
                  <a:gd name="T54" fmla="*/ 526 w 627"/>
                  <a:gd name="T55" fmla="*/ 355 h 374"/>
                  <a:gd name="T56" fmla="*/ 584 w 627"/>
                  <a:gd name="T57" fmla="*/ 274 h 374"/>
                  <a:gd name="T58" fmla="*/ 592 w 627"/>
                  <a:gd name="T59" fmla="*/ 260 h 374"/>
                  <a:gd name="T60" fmla="*/ 623 w 627"/>
                  <a:gd name="T61" fmla="*/ 239 h 374"/>
                  <a:gd name="T62" fmla="*/ 247 w 627"/>
                  <a:gd name="T63" fmla="*/ 159 h 374"/>
                  <a:gd name="T64" fmla="*/ 225 w 627"/>
                  <a:gd name="T65" fmla="*/ 182 h 374"/>
                  <a:gd name="T66" fmla="*/ 175 w 627"/>
                  <a:gd name="T67" fmla="*/ 220 h 374"/>
                  <a:gd name="T68" fmla="*/ 65 w 627"/>
                  <a:gd name="T69" fmla="*/ 200 h 374"/>
                  <a:gd name="T70" fmla="*/ 33 w 627"/>
                  <a:gd name="T71" fmla="*/ 172 h 374"/>
                  <a:gd name="T72" fmla="*/ 32 w 627"/>
                  <a:gd name="T73" fmla="*/ 153 h 374"/>
                  <a:gd name="T74" fmla="*/ 41 w 627"/>
                  <a:gd name="T75" fmla="*/ 60 h 374"/>
                  <a:gd name="T76" fmla="*/ 45 w 627"/>
                  <a:gd name="T77" fmla="*/ 51 h 374"/>
                  <a:gd name="T78" fmla="*/ 69 w 627"/>
                  <a:gd name="T79" fmla="*/ 38 h 374"/>
                  <a:gd name="T80" fmla="*/ 70 w 627"/>
                  <a:gd name="T81" fmla="*/ 38 h 374"/>
                  <a:gd name="T82" fmla="*/ 71 w 627"/>
                  <a:gd name="T83" fmla="*/ 38 h 374"/>
                  <a:gd name="T84" fmla="*/ 98 w 627"/>
                  <a:gd name="T85" fmla="*/ 41 h 374"/>
                  <a:gd name="T86" fmla="*/ 159 w 627"/>
                  <a:gd name="T87" fmla="*/ 55 h 374"/>
                  <a:gd name="T88" fmla="*/ 210 w 627"/>
                  <a:gd name="T89" fmla="*/ 80 h 374"/>
                  <a:gd name="T90" fmla="*/ 253 w 627"/>
                  <a:gd name="T91" fmla="*/ 112 h 374"/>
                  <a:gd name="T92" fmla="*/ 252 w 627"/>
                  <a:gd name="T93" fmla="*/ 149 h 374"/>
                  <a:gd name="T94" fmla="*/ 564 w 627"/>
                  <a:gd name="T95" fmla="*/ 251 h 374"/>
                  <a:gd name="T96" fmla="*/ 511 w 627"/>
                  <a:gd name="T97" fmla="*/ 327 h 374"/>
                  <a:gd name="T98" fmla="*/ 498 w 627"/>
                  <a:gd name="T99" fmla="*/ 341 h 374"/>
                  <a:gd name="T100" fmla="*/ 456 w 627"/>
                  <a:gd name="T101" fmla="*/ 342 h 374"/>
                  <a:gd name="T102" fmla="*/ 359 w 627"/>
                  <a:gd name="T103" fmla="*/ 287 h 374"/>
                  <a:gd name="T104" fmla="*/ 345 w 627"/>
                  <a:gd name="T105" fmla="*/ 226 h 374"/>
                  <a:gd name="T106" fmla="*/ 343 w 627"/>
                  <a:gd name="T107" fmla="*/ 195 h 374"/>
                  <a:gd name="T108" fmla="*/ 355 w 627"/>
                  <a:gd name="T109" fmla="*/ 166 h 374"/>
                  <a:gd name="T110" fmla="*/ 382 w 627"/>
                  <a:gd name="T111" fmla="*/ 153 h 374"/>
                  <a:gd name="T112" fmla="*/ 468 w 627"/>
                  <a:gd name="T113" fmla="*/ 168 h 374"/>
                  <a:gd name="T114" fmla="*/ 477 w 627"/>
                  <a:gd name="T115" fmla="*/ 171 h 374"/>
                  <a:gd name="T116" fmla="*/ 552 w 627"/>
                  <a:gd name="T117" fmla="*/ 212 h 374"/>
                  <a:gd name="T118" fmla="*/ 556 w 627"/>
                  <a:gd name="T119" fmla="*/ 214 h 374"/>
                  <a:gd name="T120" fmla="*/ 557 w 627"/>
                  <a:gd name="T121" fmla="*/ 215 h 374"/>
                  <a:gd name="T122" fmla="*/ 565 w 627"/>
                  <a:gd name="T123" fmla="*/ 232 h 374"/>
                  <a:gd name="T124" fmla="*/ 567 w 627"/>
                  <a:gd name="T125" fmla="*/ 245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7" h="374">
                    <a:moveTo>
                      <a:pt x="618" y="218"/>
                    </a:moveTo>
                    <a:cubicBezTo>
                      <a:pt x="584" y="198"/>
                      <a:pt x="584" y="198"/>
                      <a:pt x="584" y="198"/>
                    </a:cubicBezTo>
                    <a:cubicBezTo>
                      <a:pt x="583" y="197"/>
                      <a:pt x="581" y="196"/>
                      <a:pt x="580" y="196"/>
                    </a:cubicBezTo>
                    <a:cubicBezTo>
                      <a:pt x="577" y="194"/>
                      <a:pt x="577" y="194"/>
                      <a:pt x="577" y="194"/>
                    </a:cubicBezTo>
                    <a:cubicBezTo>
                      <a:pt x="577" y="194"/>
                      <a:pt x="564" y="185"/>
                      <a:pt x="547" y="174"/>
                    </a:cubicBezTo>
                    <a:cubicBezTo>
                      <a:pt x="530" y="164"/>
                      <a:pt x="508" y="151"/>
                      <a:pt x="487" y="144"/>
                    </a:cubicBezTo>
                    <a:cubicBezTo>
                      <a:pt x="483" y="142"/>
                      <a:pt x="479" y="141"/>
                      <a:pt x="475" y="140"/>
                    </a:cubicBezTo>
                    <a:cubicBezTo>
                      <a:pt x="455" y="135"/>
                      <a:pt x="432" y="129"/>
                      <a:pt x="411" y="126"/>
                    </a:cubicBezTo>
                    <a:cubicBezTo>
                      <a:pt x="401" y="124"/>
                      <a:pt x="391" y="124"/>
                      <a:pt x="381" y="124"/>
                    </a:cubicBezTo>
                    <a:cubicBezTo>
                      <a:pt x="372" y="124"/>
                      <a:pt x="364" y="125"/>
                      <a:pt x="356" y="128"/>
                    </a:cubicBezTo>
                    <a:cubicBezTo>
                      <a:pt x="356" y="128"/>
                      <a:pt x="356" y="128"/>
                      <a:pt x="356" y="128"/>
                    </a:cubicBezTo>
                    <a:cubicBezTo>
                      <a:pt x="355" y="128"/>
                      <a:pt x="353" y="127"/>
                      <a:pt x="352" y="126"/>
                    </a:cubicBezTo>
                    <a:cubicBezTo>
                      <a:pt x="284" y="102"/>
                      <a:pt x="284" y="102"/>
                      <a:pt x="284" y="102"/>
                    </a:cubicBezTo>
                    <a:cubicBezTo>
                      <a:pt x="282" y="101"/>
                      <a:pt x="281" y="101"/>
                      <a:pt x="279" y="101"/>
                    </a:cubicBezTo>
                    <a:cubicBezTo>
                      <a:pt x="279" y="101"/>
                      <a:pt x="279" y="100"/>
                      <a:pt x="279" y="100"/>
                    </a:cubicBezTo>
                    <a:cubicBezTo>
                      <a:pt x="275" y="92"/>
                      <a:pt x="269" y="86"/>
                      <a:pt x="262" y="80"/>
                    </a:cubicBezTo>
                    <a:cubicBezTo>
                      <a:pt x="255" y="74"/>
                      <a:pt x="247" y="68"/>
                      <a:pt x="238" y="63"/>
                    </a:cubicBezTo>
                    <a:cubicBezTo>
                      <a:pt x="220" y="52"/>
                      <a:pt x="199" y="41"/>
                      <a:pt x="180" y="32"/>
                    </a:cubicBezTo>
                    <a:cubicBezTo>
                      <a:pt x="176" y="31"/>
                      <a:pt x="172" y="29"/>
                      <a:pt x="169" y="28"/>
                    </a:cubicBezTo>
                    <a:cubicBezTo>
                      <a:pt x="148" y="20"/>
                      <a:pt x="123" y="16"/>
                      <a:pt x="103" y="13"/>
                    </a:cubicBezTo>
                    <a:cubicBezTo>
                      <a:pt x="83" y="10"/>
                      <a:pt x="68" y="9"/>
                      <a:pt x="67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8"/>
                      <a:pt x="61" y="7"/>
                      <a:pt x="59" y="7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2" y="0"/>
                      <a:pt x="5" y="5"/>
                      <a:pt x="3" y="14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40"/>
                      <a:pt x="5" y="48"/>
                      <a:pt x="13" y="50"/>
                    </a:cubicBezTo>
                    <a:cubicBezTo>
                      <a:pt x="13" y="51"/>
                      <a:pt x="13" y="52"/>
                      <a:pt x="13" y="53"/>
                    </a:cubicBezTo>
                    <a:cubicBezTo>
                      <a:pt x="12" y="57"/>
                      <a:pt x="11" y="61"/>
                      <a:pt x="10" y="66"/>
                    </a:cubicBezTo>
                    <a:cubicBezTo>
                      <a:pt x="9" y="75"/>
                      <a:pt x="8" y="87"/>
                      <a:pt x="7" y="98"/>
                    </a:cubicBezTo>
                    <a:cubicBezTo>
                      <a:pt x="4" y="122"/>
                      <a:pt x="3" y="148"/>
                      <a:pt x="3" y="165"/>
                    </a:cubicBezTo>
                    <a:cubicBezTo>
                      <a:pt x="4" y="170"/>
                      <a:pt x="4" y="174"/>
                      <a:pt x="5" y="178"/>
                    </a:cubicBezTo>
                    <a:cubicBezTo>
                      <a:pt x="7" y="187"/>
                      <a:pt x="12" y="194"/>
                      <a:pt x="17" y="200"/>
                    </a:cubicBezTo>
                    <a:cubicBezTo>
                      <a:pt x="23" y="207"/>
                      <a:pt x="30" y="212"/>
                      <a:pt x="38" y="218"/>
                    </a:cubicBezTo>
                    <a:cubicBezTo>
                      <a:pt x="54" y="229"/>
                      <a:pt x="73" y="238"/>
                      <a:pt x="92" y="244"/>
                    </a:cubicBezTo>
                    <a:cubicBezTo>
                      <a:pt x="128" y="258"/>
                      <a:pt x="162" y="258"/>
                      <a:pt x="188" y="246"/>
                    </a:cubicBezTo>
                    <a:cubicBezTo>
                      <a:pt x="193" y="244"/>
                      <a:pt x="198" y="241"/>
                      <a:pt x="204" y="237"/>
                    </a:cubicBezTo>
                    <a:cubicBezTo>
                      <a:pt x="209" y="233"/>
                      <a:pt x="215" y="228"/>
                      <a:pt x="221" y="223"/>
                    </a:cubicBezTo>
                    <a:cubicBezTo>
                      <a:pt x="233" y="213"/>
                      <a:pt x="245" y="203"/>
                      <a:pt x="255" y="193"/>
                    </a:cubicBezTo>
                    <a:cubicBezTo>
                      <a:pt x="261" y="187"/>
                      <a:pt x="266" y="182"/>
                      <a:pt x="270" y="177"/>
                    </a:cubicBezTo>
                    <a:cubicBezTo>
                      <a:pt x="274" y="172"/>
                      <a:pt x="277" y="166"/>
                      <a:pt x="279" y="159"/>
                    </a:cubicBezTo>
                    <a:cubicBezTo>
                      <a:pt x="279" y="158"/>
                      <a:pt x="280" y="157"/>
                      <a:pt x="280" y="156"/>
                    </a:cubicBezTo>
                    <a:cubicBezTo>
                      <a:pt x="280" y="157"/>
                      <a:pt x="280" y="157"/>
                      <a:pt x="280" y="157"/>
                    </a:cubicBezTo>
                    <a:cubicBezTo>
                      <a:pt x="287" y="152"/>
                      <a:pt x="296" y="151"/>
                      <a:pt x="304" y="154"/>
                    </a:cubicBezTo>
                    <a:cubicBezTo>
                      <a:pt x="311" y="156"/>
                      <a:pt x="317" y="162"/>
                      <a:pt x="319" y="170"/>
                    </a:cubicBezTo>
                    <a:cubicBezTo>
                      <a:pt x="319" y="171"/>
                      <a:pt x="318" y="173"/>
                      <a:pt x="318" y="174"/>
                    </a:cubicBezTo>
                    <a:cubicBezTo>
                      <a:pt x="315" y="180"/>
                      <a:pt x="314" y="187"/>
                      <a:pt x="314" y="194"/>
                    </a:cubicBezTo>
                    <a:cubicBezTo>
                      <a:pt x="313" y="199"/>
                      <a:pt x="314" y="207"/>
                      <a:pt x="315" y="216"/>
                    </a:cubicBezTo>
                    <a:cubicBezTo>
                      <a:pt x="316" y="229"/>
                      <a:pt x="318" y="245"/>
                      <a:pt x="321" y="260"/>
                    </a:cubicBezTo>
                    <a:cubicBezTo>
                      <a:pt x="323" y="268"/>
                      <a:pt x="324" y="275"/>
                      <a:pt x="326" y="282"/>
                    </a:cubicBezTo>
                    <a:cubicBezTo>
                      <a:pt x="328" y="288"/>
                      <a:pt x="330" y="294"/>
                      <a:pt x="332" y="299"/>
                    </a:cubicBezTo>
                    <a:cubicBezTo>
                      <a:pt x="344" y="325"/>
                      <a:pt x="370" y="346"/>
                      <a:pt x="407" y="359"/>
                    </a:cubicBezTo>
                    <a:cubicBezTo>
                      <a:pt x="425" y="366"/>
                      <a:pt x="446" y="371"/>
                      <a:pt x="465" y="373"/>
                    </a:cubicBezTo>
                    <a:cubicBezTo>
                      <a:pt x="475" y="374"/>
                      <a:pt x="484" y="374"/>
                      <a:pt x="492" y="373"/>
                    </a:cubicBezTo>
                    <a:cubicBezTo>
                      <a:pt x="501" y="372"/>
                      <a:pt x="509" y="370"/>
                      <a:pt x="516" y="364"/>
                    </a:cubicBezTo>
                    <a:cubicBezTo>
                      <a:pt x="520" y="362"/>
                      <a:pt x="522" y="359"/>
                      <a:pt x="526" y="355"/>
                    </a:cubicBezTo>
                    <a:cubicBezTo>
                      <a:pt x="537" y="342"/>
                      <a:pt x="552" y="321"/>
                      <a:pt x="566" y="302"/>
                    </a:cubicBezTo>
                    <a:cubicBezTo>
                      <a:pt x="573" y="292"/>
                      <a:pt x="579" y="282"/>
                      <a:pt x="584" y="274"/>
                    </a:cubicBezTo>
                    <a:cubicBezTo>
                      <a:pt x="586" y="270"/>
                      <a:pt x="588" y="267"/>
                      <a:pt x="590" y="263"/>
                    </a:cubicBezTo>
                    <a:cubicBezTo>
                      <a:pt x="591" y="262"/>
                      <a:pt x="591" y="261"/>
                      <a:pt x="592" y="260"/>
                    </a:cubicBezTo>
                    <a:cubicBezTo>
                      <a:pt x="599" y="264"/>
                      <a:pt x="609" y="261"/>
                      <a:pt x="614" y="254"/>
                    </a:cubicBezTo>
                    <a:cubicBezTo>
                      <a:pt x="623" y="239"/>
                      <a:pt x="623" y="239"/>
                      <a:pt x="623" y="239"/>
                    </a:cubicBezTo>
                    <a:cubicBezTo>
                      <a:pt x="627" y="231"/>
                      <a:pt x="625" y="223"/>
                      <a:pt x="618" y="218"/>
                    </a:cubicBezTo>
                    <a:close/>
                    <a:moveTo>
                      <a:pt x="247" y="159"/>
                    </a:moveTo>
                    <a:cubicBezTo>
                      <a:pt x="245" y="161"/>
                      <a:pt x="242" y="165"/>
                      <a:pt x="238" y="168"/>
                    </a:cubicBezTo>
                    <a:cubicBezTo>
                      <a:pt x="235" y="172"/>
                      <a:pt x="230" y="177"/>
                      <a:pt x="225" y="182"/>
                    </a:cubicBezTo>
                    <a:cubicBezTo>
                      <a:pt x="214" y="191"/>
                      <a:pt x="202" y="202"/>
                      <a:pt x="192" y="209"/>
                    </a:cubicBezTo>
                    <a:cubicBezTo>
                      <a:pt x="185" y="214"/>
                      <a:pt x="179" y="218"/>
                      <a:pt x="175" y="220"/>
                    </a:cubicBezTo>
                    <a:cubicBezTo>
                      <a:pt x="159" y="228"/>
                      <a:pt x="133" y="229"/>
                      <a:pt x="101" y="217"/>
                    </a:cubicBezTo>
                    <a:cubicBezTo>
                      <a:pt x="89" y="213"/>
                      <a:pt x="76" y="207"/>
                      <a:pt x="65" y="200"/>
                    </a:cubicBezTo>
                    <a:cubicBezTo>
                      <a:pt x="54" y="194"/>
                      <a:pt x="44" y="187"/>
                      <a:pt x="39" y="181"/>
                    </a:cubicBezTo>
                    <a:cubicBezTo>
                      <a:pt x="35" y="177"/>
                      <a:pt x="33" y="173"/>
                      <a:pt x="33" y="172"/>
                    </a:cubicBezTo>
                    <a:cubicBezTo>
                      <a:pt x="33" y="171"/>
                      <a:pt x="33" y="169"/>
                      <a:pt x="33" y="165"/>
                    </a:cubicBezTo>
                    <a:cubicBezTo>
                      <a:pt x="32" y="162"/>
                      <a:pt x="32" y="158"/>
                      <a:pt x="32" y="153"/>
                    </a:cubicBezTo>
                    <a:cubicBezTo>
                      <a:pt x="33" y="144"/>
                      <a:pt x="33" y="133"/>
                      <a:pt x="34" y="121"/>
                    </a:cubicBezTo>
                    <a:cubicBezTo>
                      <a:pt x="36" y="98"/>
                      <a:pt x="38" y="73"/>
                      <a:pt x="41" y="60"/>
                    </a:cubicBezTo>
                    <a:cubicBezTo>
                      <a:pt x="41" y="57"/>
                      <a:pt x="42" y="54"/>
                      <a:pt x="42" y="54"/>
                    </a:cubicBezTo>
                    <a:cubicBezTo>
                      <a:pt x="42" y="54"/>
                      <a:pt x="43" y="53"/>
                      <a:pt x="45" y="51"/>
                    </a:cubicBezTo>
                    <a:cubicBezTo>
                      <a:pt x="47" y="49"/>
                      <a:pt x="49" y="47"/>
                      <a:pt x="52" y="45"/>
                    </a:cubicBezTo>
                    <a:cubicBezTo>
                      <a:pt x="58" y="42"/>
                      <a:pt x="65" y="39"/>
                      <a:pt x="69" y="38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69" y="38"/>
                      <a:pt x="70" y="38"/>
                      <a:pt x="70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1" y="38"/>
                      <a:pt x="71" y="38"/>
                      <a:pt x="71" y="38"/>
                    </a:cubicBezTo>
                    <a:cubicBezTo>
                      <a:pt x="72" y="38"/>
                      <a:pt x="73" y="38"/>
                      <a:pt x="75" y="38"/>
                    </a:cubicBezTo>
                    <a:cubicBezTo>
                      <a:pt x="81" y="39"/>
                      <a:pt x="89" y="40"/>
                      <a:pt x="98" y="41"/>
                    </a:cubicBezTo>
                    <a:cubicBezTo>
                      <a:pt x="117" y="44"/>
                      <a:pt x="141" y="49"/>
                      <a:pt x="159" y="55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2" y="56"/>
                      <a:pt x="165" y="58"/>
                      <a:pt x="168" y="59"/>
                    </a:cubicBezTo>
                    <a:cubicBezTo>
                      <a:pt x="181" y="65"/>
                      <a:pt x="196" y="72"/>
                      <a:pt x="210" y="80"/>
                    </a:cubicBezTo>
                    <a:cubicBezTo>
                      <a:pt x="223" y="87"/>
                      <a:pt x="236" y="95"/>
                      <a:pt x="244" y="102"/>
                    </a:cubicBezTo>
                    <a:cubicBezTo>
                      <a:pt x="249" y="106"/>
                      <a:pt x="252" y="111"/>
                      <a:pt x="253" y="112"/>
                    </a:cubicBezTo>
                    <a:cubicBezTo>
                      <a:pt x="255" y="116"/>
                      <a:pt x="256" y="122"/>
                      <a:pt x="255" y="129"/>
                    </a:cubicBezTo>
                    <a:cubicBezTo>
                      <a:pt x="255" y="136"/>
                      <a:pt x="254" y="143"/>
                      <a:pt x="252" y="149"/>
                    </a:cubicBezTo>
                    <a:cubicBezTo>
                      <a:pt x="250" y="154"/>
                      <a:pt x="248" y="157"/>
                      <a:pt x="247" y="159"/>
                    </a:cubicBezTo>
                    <a:close/>
                    <a:moveTo>
                      <a:pt x="564" y="251"/>
                    </a:moveTo>
                    <a:cubicBezTo>
                      <a:pt x="558" y="262"/>
                      <a:pt x="544" y="283"/>
                      <a:pt x="530" y="302"/>
                    </a:cubicBezTo>
                    <a:cubicBezTo>
                      <a:pt x="523" y="311"/>
                      <a:pt x="517" y="320"/>
                      <a:pt x="511" y="327"/>
                    </a:cubicBezTo>
                    <a:cubicBezTo>
                      <a:pt x="508" y="331"/>
                      <a:pt x="505" y="334"/>
                      <a:pt x="503" y="337"/>
                    </a:cubicBezTo>
                    <a:cubicBezTo>
                      <a:pt x="501" y="339"/>
                      <a:pt x="499" y="341"/>
                      <a:pt x="498" y="341"/>
                    </a:cubicBezTo>
                    <a:cubicBezTo>
                      <a:pt x="497" y="342"/>
                      <a:pt x="494" y="344"/>
                      <a:pt x="489" y="344"/>
                    </a:cubicBezTo>
                    <a:cubicBezTo>
                      <a:pt x="480" y="345"/>
                      <a:pt x="468" y="345"/>
                      <a:pt x="456" y="342"/>
                    </a:cubicBezTo>
                    <a:cubicBezTo>
                      <a:pt x="443" y="340"/>
                      <a:pt x="429" y="336"/>
                      <a:pt x="417" y="332"/>
                    </a:cubicBezTo>
                    <a:cubicBezTo>
                      <a:pt x="385" y="321"/>
                      <a:pt x="366" y="303"/>
                      <a:pt x="359" y="287"/>
                    </a:cubicBezTo>
                    <a:cubicBezTo>
                      <a:pt x="357" y="284"/>
                      <a:pt x="355" y="276"/>
                      <a:pt x="353" y="268"/>
                    </a:cubicBezTo>
                    <a:cubicBezTo>
                      <a:pt x="350" y="255"/>
                      <a:pt x="347" y="240"/>
                      <a:pt x="345" y="226"/>
                    </a:cubicBezTo>
                    <a:cubicBezTo>
                      <a:pt x="344" y="219"/>
                      <a:pt x="344" y="212"/>
                      <a:pt x="343" y="207"/>
                    </a:cubicBezTo>
                    <a:cubicBezTo>
                      <a:pt x="343" y="202"/>
                      <a:pt x="343" y="197"/>
                      <a:pt x="343" y="195"/>
                    </a:cubicBezTo>
                    <a:cubicBezTo>
                      <a:pt x="343" y="192"/>
                      <a:pt x="344" y="188"/>
                      <a:pt x="345" y="184"/>
                    </a:cubicBezTo>
                    <a:cubicBezTo>
                      <a:pt x="347" y="178"/>
                      <a:pt x="351" y="171"/>
                      <a:pt x="355" y="166"/>
                    </a:cubicBezTo>
                    <a:cubicBezTo>
                      <a:pt x="359" y="161"/>
                      <a:pt x="364" y="156"/>
                      <a:pt x="368" y="155"/>
                    </a:cubicBezTo>
                    <a:cubicBezTo>
                      <a:pt x="370" y="154"/>
                      <a:pt x="375" y="153"/>
                      <a:pt x="382" y="153"/>
                    </a:cubicBezTo>
                    <a:cubicBezTo>
                      <a:pt x="392" y="153"/>
                      <a:pt x="406" y="154"/>
                      <a:pt x="422" y="157"/>
                    </a:cubicBezTo>
                    <a:cubicBezTo>
                      <a:pt x="437" y="160"/>
                      <a:pt x="453" y="164"/>
                      <a:pt x="468" y="168"/>
                    </a:cubicBezTo>
                    <a:cubicBezTo>
                      <a:pt x="471" y="169"/>
                      <a:pt x="474" y="170"/>
                      <a:pt x="477" y="171"/>
                    </a:cubicBezTo>
                    <a:cubicBezTo>
                      <a:pt x="477" y="171"/>
                      <a:pt x="477" y="171"/>
                      <a:pt x="477" y="171"/>
                    </a:cubicBezTo>
                    <a:cubicBezTo>
                      <a:pt x="495" y="178"/>
                      <a:pt x="516" y="189"/>
                      <a:pt x="532" y="199"/>
                    </a:cubicBezTo>
                    <a:cubicBezTo>
                      <a:pt x="540" y="204"/>
                      <a:pt x="547" y="209"/>
                      <a:pt x="552" y="212"/>
                    </a:cubicBezTo>
                    <a:cubicBezTo>
                      <a:pt x="554" y="213"/>
                      <a:pt x="555" y="214"/>
                      <a:pt x="556" y="214"/>
                    </a:cubicBezTo>
                    <a:cubicBezTo>
                      <a:pt x="556" y="214"/>
                      <a:pt x="556" y="214"/>
                      <a:pt x="556" y="214"/>
                    </a:cubicBezTo>
                    <a:cubicBezTo>
                      <a:pt x="556" y="215"/>
                      <a:pt x="556" y="215"/>
                      <a:pt x="556" y="215"/>
                    </a:cubicBezTo>
                    <a:cubicBezTo>
                      <a:pt x="557" y="215"/>
                      <a:pt x="557" y="215"/>
                      <a:pt x="557" y="215"/>
                    </a:cubicBezTo>
                    <a:cubicBezTo>
                      <a:pt x="557" y="216"/>
                      <a:pt x="557" y="216"/>
                      <a:pt x="557" y="216"/>
                    </a:cubicBezTo>
                    <a:cubicBezTo>
                      <a:pt x="559" y="219"/>
                      <a:pt x="563" y="226"/>
                      <a:pt x="565" y="232"/>
                    </a:cubicBezTo>
                    <a:cubicBezTo>
                      <a:pt x="566" y="235"/>
                      <a:pt x="567" y="238"/>
                      <a:pt x="567" y="241"/>
                    </a:cubicBezTo>
                    <a:cubicBezTo>
                      <a:pt x="567" y="243"/>
                      <a:pt x="567" y="245"/>
                      <a:pt x="567" y="245"/>
                    </a:cubicBezTo>
                    <a:cubicBezTo>
                      <a:pt x="567" y="245"/>
                      <a:pt x="566" y="247"/>
                      <a:pt x="564" y="25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160"/>
              <p:cNvSpPr>
                <a:spLocks noEditPoints="1"/>
              </p:cNvSpPr>
              <p:nvPr/>
            </p:nvSpPr>
            <p:spPr bwMode="auto">
              <a:xfrm>
                <a:off x="4047" y="191"/>
                <a:ext cx="890" cy="548"/>
              </a:xfrm>
              <a:custGeom>
                <a:avLst/>
                <a:gdLst>
                  <a:gd name="T0" fmla="*/ 426 w 652"/>
                  <a:gd name="T1" fmla="*/ 125 h 401"/>
                  <a:gd name="T2" fmla="*/ 302 w 652"/>
                  <a:gd name="T3" fmla="*/ 102 h 401"/>
                  <a:gd name="T4" fmla="*/ 304 w 652"/>
                  <a:gd name="T5" fmla="*/ 107 h 401"/>
                  <a:gd name="T6" fmla="*/ 82 w 652"/>
                  <a:gd name="T7" fmla="*/ 8 h 401"/>
                  <a:gd name="T8" fmla="*/ 82 w 652"/>
                  <a:gd name="T9" fmla="*/ 8 h 401"/>
                  <a:gd name="T10" fmla="*/ 3 w 652"/>
                  <a:gd name="T11" fmla="*/ 25 h 401"/>
                  <a:gd name="T12" fmla="*/ 6 w 652"/>
                  <a:gd name="T13" fmla="*/ 110 h 401"/>
                  <a:gd name="T14" fmla="*/ 206 w 652"/>
                  <a:gd name="T15" fmla="*/ 272 h 401"/>
                  <a:gd name="T16" fmla="*/ 289 w 652"/>
                  <a:gd name="T17" fmla="*/ 183 h 401"/>
                  <a:gd name="T18" fmla="*/ 314 w 652"/>
                  <a:gd name="T19" fmla="*/ 230 h 401"/>
                  <a:gd name="T20" fmla="*/ 507 w 652"/>
                  <a:gd name="T21" fmla="*/ 400 h 401"/>
                  <a:gd name="T22" fmla="*/ 617 w 652"/>
                  <a:gd name="T23" fmla="*/ 279 h 401"/>
                  <a:gd name="T24" fmla="*/ 625 w 652"/>
                  <a:gd name="T25" fmla="*/ 244 h 401"/>
                  <a:gd name="T26" fmla="*/ 591 w 652"/>
                  <a:gd name="T27" fmla="*/ 270 h 401"/>
                  <a:gd name="T28" fmla="*/ 425 w 652"/>
                  <a:gd name="T29" fmla="*/ 359 h 401"/>
                  <a:gd name="T30" fmla="*/ 345 w 652"/>
                  <a:gd name="T31" fmla="*/ 188 h 401"/>
                  <a:gd name="T32" fmla="*/ 272 w 652"/>
                  <a:gd name="T33" fmla="*/ 182 h 401"/>
                  <a:gd name="T34" fmla="*/ 18 w 652"/>
                  <a:gd name="T35" fmla="*/ 191 h 401"/>
                  <a:gd name="T36" fmla="*/ 28 w 652"/>
                  <a:gd name="T37" fmla="*/ 47 h 401"/>
                  <a:gd name="T38" fmla="*/ 30 w 652"/>
                  <a:gd name="T39" fmla="*/ 28 h 401"/>
                  <a:gd name="T40" fmla="*/ 78 w 652"/>
                  <a:gd name="T41" fmla="*/ 35 h 401"/>
                  <a:gd name="T42" fmla="*/ 279 w 652"/>
                  <a:gd name="T43" fmla="*/ 119 h 401"/>
                  <a:gd name="T44" fmla="*/ 292 w 652"/>
                  <a:gd name="T45" fmla="*/ 128 h 401"/>
                  <a:gd name="T46" fmla="*/ 395 w 652"/>
                  <a:gd name="T47" fmla="*/ 150 h 401"/>
                  <a:gd name="T48" fmla="*/ 582 w 652"/>
                  <a:gd name="T49" fmla="*/ 218 h 401"/>
                  <a:gd name="T50" fmla="*/ 241 w 652"/>
                  <a:gd name="T51" fmla="*/ 172 h 401"/>
                  <a:gd name="T52" fmla="*/ 85 w 652"/>
                  <a:gd name="T53" fmla="*/ 201 h 401"/>
                  <a:gd name="T54" fmla="*/ 59 w 652"/>
                  <a:gd name="T55" fmla="*/ 181 h 401"/>
                  <a:gd name="T56" fmla="*/ 59 w 652"/>
                  <a:gd name="T57" fmla="*/ 167 h 401"/>
                  <a:gd name="T58" fmla="*/ 68 w 652"/>
                  <a:gd name="T59" fmla="*/ 72 h 401"/>
                  <a:gd name="T60" fmla="*/ 55 w 652"/>
                  <a:gd name="T61" fmla="*/ 67 h 401"/>
                  <a:gd name="T62" fmla="*/ 67 w 652"/>
                  <a:gd name="T63" fmla="*/ 73 h 401"/>
                  <a:gd name="T64" fmla="*/ 67 w 652"/>
                  <a:gd name="T65" fmla="*/ 74 h 401"/>
                  <a:gd name="T66" fmla="*/ 83 w 652"/>
                  <a:gd name="T67" fmla="*/ 51 h 401"/>
                  <a:gd name="T68" fmla="*/ 172 w 652"/>
                  <a:gd name="T69" fmla="*/ 68 h 401"/>
                  <a:gd name="T70" fmla="*/ 260 w 652"/>
                  <a:gd name="T71" fmla="*/ 127 h 401"/>
                  <a:gd name="T72" fmla="*/ 270 w 652"/>
                  <a:gd name="T73" fmla="*/ 181 h 401"/>
                  <a:gd name="T74" fmla="*/ 249 w 652"/>
                  <a:gd name="T75" fmla="*/ 93 h 401"/>
                  <a:gd name="T76" fmla="*/ 85 w 652"/>
                  <a:gd name="T77" fmla="*/ 37 h 401"/>
                  <a:gd name="T78" fmla="*/ 82 w 652"/>
                  <a:gd name="T79" fmla="*/ 37 h 401"/>
                  <a:gd name="T80" fmla="*/ 43 w 652"/>
                  <a:gd name="T81" fmla="*/ 60 h 401"/>
                  <a:gd name="T82" fmla="*/ 32 w 652"/>
                  <a:gd name="T83" fmla="*/ 184 h 401"/>
                  <a:gd name="T84" fmla="*/ 194 w 652"/>
                  <a:gd name="T85" fmla="*/ 246 h 401"/>
                  <a:gd name="T86" fmla="*/ 577 w 652"/>
                  <a:gd name="T87" fmla="*/ 264 h 401"/>
                  <a:gd name="T88" fmla="*/ 506 w 652"/>
                  <a:gd name="T89" fmla="*/ 348 h 401"/>
                  <a:gd name="T90" fmla="*/ 504 w 652"/>
                  <a:gd name="T91" fmla="*/ 343 h 401"/>
                  <a:gd name="T92" fmla="*/ 379 w 652"/>
                  <a:gd name="T93" fmla="*/ 278 h 401"/>
                  <a:gd name="T94" fmla="*/ 387 w 652"/>
                  <a:gd name="T95" fmla="*/ 180 h 401"/>
                  <a:gd name="T96" fmla="*/ 395 w 652"/>
                  <a:gd name="T97" fmla="*/ 180 h 401"/>
                  <a:gd name="T98" fmla="*/ 485 w 652"/>
                  <a:gd name="T99" fmla="*/ 197 h 401"/>
                  <a:gd name="T100" fmla="*/ 570 w 652"/>
                  <a:gd name="T101" fmla="*/ 229 h 401"/>
                  <a:gd name="T102" fmla="*/ 576 w 652"/>
                  <a:gd name="T103" fmla="*/ 257 h 401"/>
                  <a:gd name="T104" fmla="*/ 569 w 652"/>
                  <a:gd name="T105" fmla="*/ 250 h 401"/>
                  <a:gd name="T106" fmla="*/ 568 w 652"/>
                  <a:gd name="T107" fmla="*/ 244 h 401"/>
                  <a:gd name="T108" fmla="*/ 567 w 652"/>
                  <a:gd name="T109" fmla="*/ 253 h 401"/>
                  <a:gd name="T110" fmla="*/ 590 w 652"/>
                  <a:gd name="T111" fmla="*/ 267 h 401"/>
                  <a:gd name="T112" fmla="*/ 576 w 652"/>
                  <a:gd name="T113" fmla="*/ 216 h 401"/>
                  <a:gd name="T114" fmla="*/ 484 w 652"/>
                  <a:gd name="T115" fmla="*/ 168 h 401"/>
                  <a:gd name="T116" fmla="*/ 377 w 652"/>
                  <a:gd name="T117" fmla="*/ 154 h 401"/>
                  <a:gd name="T118" fmla="*/ 352 w 652"/>
                  <a:gd name="T119" fmla="*/ 284 h 401"/>
                  <a:gd name="T120" fmla="*/ 518 w 652"/>
                  <a:gd name="T121" fmla="*/ 366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52" h="401">
                    <a:moveTo>
                      <a:pt x="631" y="231"/>
                    </a:moveTo>
                    <a:cubicBezTo>
                      <a:pt x="638" y="219"/>
                      <a:pt x="638" y="219"/>
                      <a:pt x="638" y="219"/>
                    </a:cubicBezTo>
                    <a:cubicBezTo>
                      <a:pt x="605" y="199"/>
                      <a:pt x="605" y="199"/>
                      <a:pt x="605" y="199"/>
                    </a:cubicBezTo>
                    <a:cubicBezTo>
                      <a:pt x="605" y="199"/>
                      <a:pt x="605" y="199"/>
                      <a:pt x="605" y="199"/>
                    </a:cubicBezTo>
                    <a:cubicBezTo>
                      <a:pt x="602" y="197"/>
                      <a:pt x="599" y="196"/>
                      <a:pt x="596" y="195"/>
                    </a:cubicBezTo>
                    <a:cubicBezTo>
                      <a:pt x="593" y="209"/>
                      <a:pt x="593" y="209"/>
                      <a:pt x="593" y="209"/>
                    </a:cubicBezTo>
                    <a:cubicBezTo>
                      <a:pt x="601" y="197"/>
                      <a:pt x="601" y="197"/>
                      <a:pt x="601" y="197"/>
                    </a:cubicBezTo>
                    <a:cubicBezTo>
                      <a:pt x="598" y="195"/>
                      <a:pt x="598" y="195"/>
                      <a:pt x="598" y="195"/>
                    </a:cubicBezTo>
                    <a:cubicBezTo>
                      <a:pt x="598" y="196"/>
                      <a:pt x="598" y="196"/>
                      <a:pt x="598" y="196"/>
                    </a:cubicBezTo>
                    <a:cubicBezTo>
                      <a:pt x="598" y="195"/>
                      <a:pt x="598" y="195"/>
                      <a:pt x="598" y="195"/>
                    </a:cubicBezTo>
                    <a:cubicBezTo>
                      <a:pt x="596" y="194"/>
                      <a:pt x="584" y="186"/>
                      <a:pt x="567" y="176"/>
                    </a:cubicBezTo>
                    <a:cubicBezTo>
                      <a:pt x="567" y="176"/>
                      <a:pt x="567" y="176"/>
                      <a:pt x="567" y="176"/>
                    </a:cubicBezTo>
                    <a:cubicBezTo>
                      <a:pt x="550" y="165"/>
                      <a:pt x="527" y="152"/>
                      <a:pt x="504" y="144"/>
                    </a:cubicBezTo>
                    <a:cubicBezTo>
                      <a:pt x="500" y="142"/>
                      <a:pt x="496" y="141"/>
                      <a:pt x="492" y="140"/>
                    </a:cubicBezTo>
                    <a:cubicBezTo>
                      <a:pt x="492" y="140"/>
                      <a:pt x="492" y="140"/>
                      <a:pt x="492" y="140"/>
                    </a:cubicBezTo>
                    <a:cubicBezTo>
                      <a:pt x="471" y="134"/>
                      <a:pt x="448" y="129"/>
                      <a:pt x="426" y="125"/>
                    </a:cubicBezTo>
                    <a:cubicBezTo>
                      <a:pt x="426" y="125"/>
                      <a:pt x="426" y="125"/>
                      <a:pt x="426" y="125"/>
                    </a:cubicBezTo>
                    <a:cubicBezTo>
                      <a:pt x="415" y="124"/>
                      <a:pt x="405" y="123"/>
                      <a:pt x="395" y="123"/>
                    </a:cubicBezTo>
                    <a:cubicBezTo>
                      <a:pt x="395" y="123"/>
                      <a:pt x="395" y="123"/>
                      <a:pt x="394" y="123"/>
                    </a:cubicBezTo>
                    <a:cubicBezTo>
                      <a:pt x="394" y="123"/>
                      <a:pt x="394" y="123"/>
                      <a:pt x="394" y="123"/>
                    </a:cubicBezTo>
                    <a:cubicBezTo>
                      <a:pt x="394" y="123"/>
                      <a:pt x="394" y="123"/>
                      <a:pt x="394" y="123"/>
                    </a:cubicBezTo>
                    <a:cubicBezTo>
                      <a:pt x="389" y="123"/>
                      <a:pt x="384" y="123"/>
                      <a:pt x="379" y="124"/>
                    </a:cubicBezTo>
                    <a:cubicBezTo>
                      <a:pt x="374" y="125"/>
                      <a:pt x="369" y="126"/>
                      <a:pt x="363" y="129"/>
                    </a:cubicBezTo>
                    <a:cubicBezTo>
                      <a:pt x="363" y="129"/>
                      <a:pt x="363" y="129"/>
                      <a:pt x="363" y="129"/>
                    </a:cubicBezTo>
                    <a:cubicBezTo>
                      <a:pt x="362" y="129"/>
                      <a:pt x="362" y="129"/>
                      <a:pt x="362" y="129"/>
                    </a:cubicBezTo>
                    <a:cubicBezTo>
                      <a:pt x="369" y="141"/>
                      <a:pt x="369" y="141"/>
                      <a:pt x="369" y="141"/>
                    </a:cubicBezTo>
                    <a:cubicBezTo>
                      <a:pt x="377" y="130"/>
                      <a:pt x="377" y="130"/>
                      <a:pt x="377" y="130"/>
                    </a:cubicBezTo>
                    <a:cubicBezTo>
                      <a:pt x="375" y="129"/>
                      <a:pt x="372" y="127"/>
                      <a:pt x="370" y="127"/>
                    </a:cubicBezTo>
                    <a:cubicBezTo>
                      <a:pt x="370" y="127"/>
                      <a:pt x="370" y="127"/>
                      <a:pt x="370" y="127"/>
                    </a:cubicBezTo>
                    <a:cubicBezTo>
                      <a:pt x="302" y="102"/>
                      <a:pt x="302" y="102"/>
                      <a:pt x="302" y="102"/>
                    </a:cubicBezTo>
                    <a:cubicBezTo>
                      <a:pt x="297" y="115"/>
                      <a:pt x="297" y="115"/>
                      <a:pt x="297" y="115"/>
                    </a:cubicBezTo>
                    <a:cubicBezTo>
                      <a:pt x="302" y="102"/>
                      <a:pt x="302" y="102"/>
                      <a:pt x="302" y="102"/>
                    </a:cubicBezTo>
                    <a:cubicBezTo>
                      <a:pt x="299" y="101"/>
                      <a:pt x="296" y="100"/>
                      <a:pt x="293" y="100"/>
                    </a:cubicBezTo>
                    <a:cubicBezTo>
                      <a:pt x="292" y="114"/>
                      <a:pt x="292" y="114"/>
                      <a:pt x="292" y="114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1" y="110"/>
                      <a:pt x="301" y="110"/>
                      <a:pt x="301" y="110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1" y="110"/>
                      <a:pt x="301" y="110"/>
                      <a:pt x="301" y="110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5" y="108"/>
                    </a:cubicBezTo>
                    <a:cubicBezTo>
                      <a:pt x="305" y="108"/>
                      <a:pt x="305" y="108"/>
                      <a:pt x="304" y="107"/>
                    </a:cubicBezTo>
                    <a:cubicBezTo>
                      <a:pt x="292" y="113"/>
                      <a:pt x="292" y="113"/>
                      <a:pt x="292" y="113"/>
                    </a:cubicBezTo>
                    <a:cubicBezTo>
                      <a:pt x="304" y="107"/>
                      <a:pt x="304" y="107"/>
                      <a:pt x="304" y="107"/>
                    </a:cubicBezTo>
                    <a:cubicBezTo>
                      <a:pt x="302" y="102"/>
                      <a:pt x="299" y="97"/>
                      <a:pt x="295" y="93"/>
                    </a:cubicBezTo>
                    <a:cubicBezTo>
                      <a:pt x="292" y="89"/>
                      <a:pt x="288" y="86"/>
                      <a:pt x="284" y="82"/>
                    </a:cubicBezTo>
                    <a:cubicBezTo>
                      <a:pt x="284" y="82"/>
                      <a:pt x="284" y="82"/>
                      <a:pt x="284" y="82"/>
                    </a:cubicBezTo>
                    <a:cubicBezTo>
                      <a:pt x="284" y="82"/>
                      <a:pt x="284" y="82"/>
                      <a:pt x="284" y="82"/>
                    </a:cubicBezTo>
                    <a:cubicBezTo>
                      <a:pt x="277" y="76"/>
                      <a:pt x="268" y="70"/>
                      <a:pt x="258" y="64"/>
                    </a:cubicBezTo>
                    <a:cubicBezTo>
                      <a:pt x="258" y="64"/>
                      <a:pt x="258" y="64"/>
                      <a:pt x="258" y="64"/>
                    </a:cubicBezTo>
                    <a:cubicBezTo>
                      <a:pt x="240" y="52"/>
                      <a:pt x="218" y="42"/>
                      <a:pt x="198" y="33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194" y="31"/>
                      <a:pt x="190" y="29"/>
                      <a:pt x="186" y="28"/>
                    </a:cubicBezTo>
                    <a:cubicBezTo>
                      <a:pt x="186" y="28"/>
                      <a:pt x="186" y="28"/>
                      <a:pt x="186" y="28"/>
                    </a:cubicBezTo>
                    <a:cubicBezTo>
                      <a:pt x="164" y="20"/>
                      <a:pt x="138" y="15"/>
                      <a:pt x="118" y="12"/>
                    </a:cubicBezTo>
                    <a:cubicBezTo>
                      <a:pt x="118" y="12"/>
                      <a:pt x="118" y="12"/>
                      <a:pt x="118" y="12"/>
                    </a:cubicBezTo>
                    <a:cubicBezTo>
                      <a:pt x="107" y="10"/>
                      <a:pt x="99" y="9"/>
                      <a:pt x="92" y="9"/>
                    </a:cubicBezTo>
                    <a:cubicBezTo>
                      <a:pt x="89" y="8"/>
                      <a:pt x="86" y="8"/>
                      <a:pt x="84" y="8"/>
                    </a:cubicBezTo>
                    <a:cubicBezTo>
                      <a:pt x="84" y="8"/>
                      <a:pt x="83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8"/>
                      <a:pt x="83" y="8"/>
                      <a:pt x="82" y="8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0" y="7"/>
                      <a:pt x="77" y="7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3" y="0"/>
                      <a:pt x="31" y="0"/>
                    </a:cubicBezTo>
                    <a:cubicBezTo>
                      <a:pt x="24" y="0"/>
                      <a:pt x="18" y="2"/>
                      <a:pt x="12" y="7"/>
                    </a:cubicBezTo>
                    <a:cubicBezTo>
                      <a:pt x="7" y="11"/>
                      <a:pt x="4" y="1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0" y="45"/>
                      <a:pt x="0" y="47"/>
                    </a:cubicBezTo>
                    <a:cubicBezTo>
                      <a:pt x="0" y="54"/>
                      <a:pt x="2" y="60"/>
                      <a:pt x="6" y="66"/>
                    </a:cubicBezTo>
                    <a:cubicBezTo>
                      <a:pt x="10" y="71"/>
                      <a:pt x="16" y="75"/>
                      <a:pt x="24" y="76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1"/>
                      <a:pt x="12" y="62"/>
                      <a:pt x="12" y="64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11" y="68"/>
                      <a:pt x="10" y="72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8" y="87"/>
                      <a:pt x="7" y="98"/>
                      <a:pt x="6" y="110"/>
                    </a:cubicBezTo>
                    <a:cubicBezTo>
                      <a:pt x="6" y="110"/>
                      <a:pt x="6" y="110"/>
                      <a:pt x="6" y="110"/>
                    </a:cubicBezTo>
                    <a:cubicBezTo>
                      <a:pt x="4" y="131"/>
                      <a:pt x="3" y="154"/>
                      <a:pt x="3" y="171"/>
                    </a:cubicBezTo>
                    <a:cubicBezTo>
                      <a:pt x="3" y="174"/>
                      <a:pt x="3" y="176"/>
                      <a:pt x="3" y="178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3" y="184"/>
                      <a:pt x="3" y="189"/>
                      <a:pt x="4" y="194"/>
                    </a:cubicBezTo>
                    <a:cubicBezTo>
                      <a:pt x="4" y="194"/>
                      <a:pt x="4" y="194"/>
                      <a:pt x="4" y="194"/>
                    </a:cubicBezTo>
                    <a:cubicBezTo>
                      <a:pt x="4" y="194"/>
                      <a:pt x="4" y="194"/>
                      <a:pt x="4" y="194"/>
                    </a:cubicBezTo>
                    <a:cubicBezTo>
                      <a:pt x="6" y="200"/>
                      <a:pt x="8" y="205"/>
                      <a:pt x="11" y="210"/>
                    </a:cubicBezTo>
                    <a:cubicBezTo>
                      <a:pt x="14" y="215"/>
                      <a:pt x="17" y="219"/>
                      <a:pt x="20" y="223"/>
                    </a:cubicBezTo>
                    <a:cubicBezTo>
                      <a:pt x="20" y="223"/>
                      <a:pt x="20" y="223"/>
                      <a:pt x="20" y="223"/>
                    </a:cubicBezTo>
                    <a:cubicBezTo>
                      <a:pt x="20" y="223"/>
                      <a:pt x="20" y="223"/>
                      <a:pt x="20" y="223"/>
                    </a:cubicBezTo>
                    <a:cubicBezTo>
                      <a:pt x="27" y="230"/>
                      <a:pt x="35" y="236"/>
                      <a:pt x="43" y="242"/>
                    </a:cubicBezTo>
                    <a:cubicBezTo>
                      <a:pt x="61" y="254"/>
                      <a:pt x="81" y="263"/>
                      <a:pt x="100" y="270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20" y="278"/>
                      <a:pt x="140" y="282"/>
                      <a:pt x="159" y="282"/>
                    </a:cubicBezTo>
                    <a:cubicBezTo>
                      <a:pt x="176" y="282"/>
                      <a:pt x="192" y="279"/>
                      <a:pt x="206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13" y="269"/>
                      <a:pt x="219" y="265"/>
                      <a:pt x="225" y="261"/>
                    </a:cubicBezTo>
                    <a:cubicBezTo>
                      <a:pt x="225" y="261"/>
                      <a:pt x="225" y="261"/>
                      <a:pt x="225" y="261"/>
                    </a:cubicBezTo>
                    <a:cubicBezTo>
                      <a:pt x="231" y="257"/>
                      <a:pt x="237" y="252"/>
                      <a:pt x="243" y="247"/>
                    </a:cubicBezTo>
                    <a:cubicBezTo>
                      <a:pt x="243" y="247"/>
                      <a:pt x="243" y="247"/>
                      <a:pt x="243" y="247"/>
                    </a:cubicBezTo>
                    <a:cubicBezTo>
                      <a:pt x="255" y="237"/>
                      <a:pt x="268" y="226"/>
                      <a:pt x="277" y="216"/>
                    </a:cubicBezTo>
                    <a:cubicBezTo>
                      <a:pt x="284" y="210"/>
                      <a:pt x="289" y="204"/>
                      <a:pt x="293" y="199"/>
                    </a:cubicBezTo>
                    <a:cubicBezTo>
                      <a:pt x="293" y="199"/>
                      <a:pt x="293" y="199"/>
                      <a:pt x="293" y="199"/>
                    </a:cubicBezTo>
                    <a:cubicBezTo>
                      <a:pt x="294" y="199"/>
                      <a:pt x="294" y="199"/>
                      <a:pt x="294" y="199"/>
                    </a:cubicBezTo>
                    <a:cubicBezTo>
                      <a:pt x="299" y="192"/>
                      <a:pt x="302" y="185"/>
                      <a:pt x="305" y="177"/>
                    </a:cubicBezTo>
                    <a:cubicBezTo>
                      <a:pt x="292" y="172"/>
                      <a:pt x="292" y="172"/>
                      <a:pt x="292" y="172"/>
                    </a:cubicBezTo>
                    <a:cubicBezTo>
                      <a:pt x="305" y="177"/>
                      <a:pt x="305" y="177"/>
                      <a:pt x="305" y="177"/>
                    </a:cubicBezTo>
                    <a:cubicBezTo>
                      <a:pt x="305" y="176"/>
                      <a:pt x="306" y="175"/>
                      <a:pt x="306" y="173"/>
                    </a:cubicBezTo>
                    <a:cubicBezTo>
                      <a:pt x="293" y="169"/>
                      <a:pt x="293" y="169"/>
                      <a:pt x="293" y="169"/>
                    </a:cubicBezTo>
                    <a:cubicBezTo>
                      <a:pt x="289" y="183"/>
                      <a:pt x="289" y="183"/>
                      <a:pt x="289" y="183"/>
                    </a:cubicBezTo>
                    <a:cubicBezTo>
                      <a:pt x="289" y="183"/>
                      <a:pt x="289" y="183"/>
                      <a:pt x="289" y="183"/>
                    </a:cubicBezTo>
                    <a:cubicBezTo>
                      <a:pt x="295" y="185"/>
                      <a:pt x="295" y="185"/>
                      <a:pt x="295" y="185"/>
                    </a:cubicBezTo>
                    <a:cubicBezTo>
                      <a:pt x="301" y="181"/>
                      <a:pt x="301" y="181"/>
                      <a:pt x="301" y="181"/>
                    </a:cubicBezTo>
                    <a:cubicBezTo>
                      <a:pt x="303" y="180"/>
                      <a:pt x="306" y="179"/>
                      <a:pt x="308" y="179"/>
                    </a:cubicBezTo>
                    <a:cubicBezTo>
                      <a:pt x="310" y="179"/>
                      <a:pt x="311" y="179"/>
                      <a:pt x="312" y="180"/>
                    </a:cubicBezTo>
                    <a:cubicBezTo>
                      <a:pt x="314" y="180"/>
                      <a:pt x="315" y="181"/>
                      <a:pt x="317" y="183"/>
                    </a:cubicBezTo>
                    <a:cubicBezTo>
                      <a:pt x="318" y="184"/>
                      <a:pt x="319" y="185"/>
                      <a:pt x="319" y="187"/>
                    </a:cubicBezTo>
                    <a:cubicBezTo>
                      <a:pt x="332" y="183"/>
                      <a:pt x="332" y="183"/>
                      <a:pt x="332" y="183"/>
                    </a:cubicBezTo>
                    <a:cubicBezTo>
                      <a:pt x="320" y="177"/>
                      <a:pt x="320" y="177"/>
                      <a:pt x="320" y="177"/>
                    </a:cubicBezTo>
                    <a:cubicBezTo>
                      <a:pt x="319" y="179"/>
                      <a:pt x="318" y="181"/>
                      <a:pt x="318" y="182"/>
                    </a:cubicBezTo>
                    <a:cubicBezTo>
                      <a:pt x="318" y="182"/>
                      <a:pt x="318" y="182"/>
                      <a:pt x="318" y="182"/>
                    </a:cubicBezTo>
                    <a:cubicBezTo>
                      <a:pt x="315" y="190"/>
                      <a:pt x="313" y="198"/>
                      <a:pt x="313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6"/>
                      <a:pt x="313" y="206"/>
                      <a:pt x="313" y="206"/>
                    </a:cubicBezTo>
                    <a:cubicBezTo>
                      <a:pt x="313" y="207"/>
                      <a:pt x="313" y="208"/>
                      <a:pt x="313" y="209"/>
                    </a:cubicBezTo>
                    <a:cubicBezTo>
                      <a:pt x="313" y="215"/>
                      <a:pt x="313" y="222"/>
                      <a:pt x="314" y="230"/>
                    </a:cubicBezTo>
                    <a:cubicBezTo>
                      <a:pt x="314" y="230"/>
                      <a:pt x="314" y="230"/>
                      <a:pt x="314" y="230"/>
                    </a:cubicBezTo>
                    <a:cubicBezTo>
                      <a:pt x="315" y="244"/>
                      <a:pt x="318" y="260"/>
                      <a:pt x="321" y="276"/>
                    </a:cubicBezTo>
                    <a:cubicBezTo>
                      <a:pt x="322" y="284"/>
                      <a:pt x="324" y="291"/>
                      <a:pt x="326" y="298"/>
                    </a:cubicBezTo>
                    <a:cubicBezTo>
                      <a:pt x="326" y="298"/>
                      <a:pt x="326" y="298"/>
                      <a:pt x="326" y="298"/>
                    </a:cubicBezTo>
                    <a:cubicBezTo>
                      <a:pt x="328" y="305"/>
                      <a:pt x="330" y="312"/>
                      <a:pt x="333" y="318"/>
                    </a:cubicBezTo>
                    <a:cubicBezTo>
                      <a:pt x="333" y="318"/>
                      <a:pt x="333" y="318"/>
                      <a:pt x="333" y="318"/>
                    </a:cubicBezTo>
                    <a:cubicBezTo>
                      <a:pt x="333" y="318"/>
                      <a:pt x="333" y="318"/>
                      <a:pt x="333" y="318"/>
                    </a:cubicBezTo>
                    <a:cubicBezTo>
                      <a:pt x="340" y="333"/>
                      <a:pt x="351" y="347"/>
                      <a:pt x="365" y="358"/>
                    </a:cubicBezTo>
                    <a:cubicBezTo>
                      <a:pt x="379" y="369"/>
                      <a:pt x="396" y="378"/>
                      <a:pt x="415" y="385"/>
                    </a:cubicBezTo>
                    <a:cubicBezTo>
                      <a:pt x="415" y="385"/>
                      <a:pt x="415" y="385"/>
                      <a:pt x="415" y="385"/>
                    </a:cubicBezTo>
                    <a:cubicBezTo>
                      <a:pt x="435" y="392"/>
                      <a:pt x="456" y="398"/>
                      <a:pt x="477" y="400"/>
                    </a:cubicBezTo>
                    <a:cubicBezTo>
                      <a:pt x="477" y="400"/>
                      <a:pt x="477" y="400"/>
                      <a:pt x="477" y="400"/>
                    </a:cubicBezTo>
                    <a:cubicBezTo>
                      <a:pt x="477" y="400"/>
                      <a:pt x="477" y="400"/>
                      <a:pt x="477" y="400"/>
                    </a:cubicBezTo>
                    <a:cubicBezTo>
                      <a:pt x="482" y="400"/>
                      <a:pt x="487" y="401"/>
                      <a:pt x="493" y="401"/>
                    </a:cubicBezTo>
                    <a:cubicBezTo>
                      <a:pt x="498" y="401"/>
                      <a:pt x="502" y="400"/>
                      <a:pt x="507" y="400"/>
                    </a:cubicBezTo>
                    <a:cubicBezTo>
                      <a:pt x="507" y="400"/>
                      <a:pt x="507" y="400"/>
                      <a:pt x="507" y="400"/>
                    </a:cubicBezTo>
                    <a:cubicBezTo>
                      <a:pt x="507" y="400"/>
                      <a:pt x="507" y="400"/>
                      <a:pt x="507" y="400"/>
                    </a:cubicBezTo>
                    <a:cubicBezTo>
                      <a:pt x="512" y="399"/>
                      <a:pt x="517" y="398"/>
                      <a:pt x="522" y="396"/>
                    </a:cubicBezTo>
                    <a:cubicBezTo>
                      <a:pt x="528" y="394"/>
                      <a:pt x="533" y="392"/>
                      <a:pt x="538" y="388"/>
                    </a:cubicBezTo>
                    <a:cubicBezTo>
                      <a:pt x="538" y="388"/>
                      <a:pt x="538" y="388"/>
                      <a:pt x="538" y="388"/>
                    </a:cubicBezTo>
                    <a:cubicBezTo>
                      <a:pt x="538" y="388"/>
                      <a:pt x="538" y="388"/>
                      <a:pt x="538" y="388"/>
                    </a:cubicBezTo>
                    <a:cubicBezTo>
                      <a:pt x="542" y="385"/>
                      <a:pt x="545" y="381"/>
                      <a:pt x="549" y="377"/>
                    </a:cubicBezTo>
                    <a:cubicBezTo>
                      <a:pt x="549" y="377"/>
                      <a:pt x="549" y="377"/>
                      <a:pt x="549" y="377"/>
                    </a:cubicBezTo>
                    <a:cubicBezTo>
                      <a:pt x="555" y="370"/>
                      <a:pt x="562" y="362"/>
                      <a:pt x="569" y="352"/>
                    </a:cubicBezTo>
                    <a:cubicBezTo>
                      <a:pt x="576" y="343"/>
                      <a:pt x="583" y="333"/>
                      <a:pt x="590" y="323"/>
                    </a:cubicBezTo>
                    <a:cubicBezTo>
                      <a:pt x="590" y="323"/>
                      <a:pt x="590" y="323"/>
                      <a:pt x="590" y="323"/>
                    </a:cubicBezTo>
                    <a:cubicBezTo>
                      <a:pt x="597" y="313"/>
                      <a:pt x="603" y="303"/>
                      <a:pt x="609" y="295"/>
                    </a:cubicBezTo>
                    <a:cubicBezTo>
                      <a:pt x="609" y="295"/>
                      <a:pt x="609" y="295"/>
                      <a:pt x="609" y="295"/>
                    </a:cubicBezTo>
                    <a:cubicBezTo>
                      <a:pt x="611" y="290"/>
                      <a:pt x="613" y="287"/>
                      <a:pt x="615" y="283"/>
                    </a:cubicBezTo>
                    <a:cubicBezTo>
                      <a:pt x="603" y="276"/>
                      <a:pt x="603" y="276"/>
                      <a:pt x="603" y="276"/>
                    </a:cubicBezTo>
                    <a:cubicBezTo>
                      <a:pt x="615" y="283"/>
                      <a:pt x="615" y="283"/>
                      <a:pt x="615" y="283"/>
                    </a:cubicBezTo>
                    <a:cubicBezTo>
                      <a:pt x="616" y="282"/>
                      <a:pt x="617" y="281"/>
                      <a:pt x="617" y="279"/>
                    </a:cubicBezTo>
                    <a:cubicBezTo>
                      <a:pt x="605" y="273"/>
                      <a:pt x="605" y="273"/>
                      <a:pt x="605" y="273"/>
                    </a:cubicBezTo>
                    <a:cubicBezTo>
                      <a:pt x="598" y="285"/>
                      <a:pt x="598" y="285"/>
                      <a:pt x="598" y="285"/>
                    </a:cubicBezTo>
                    <a:cubicBezTo>
                      <a:pt x="602" y="288"/>
                      <a:pt x="607" y="289"/>
                      <a:pt x="612" y="289"/>
                    </a:cubicBezTo>
                    <a:cubicBezTo>
                      <a:pt x="623" y="289"/>
                      <a:pt x="633" y="283"/>
                      <a:pt x="638" y="274"/>
                    </a:cubicBezTo>
                    <a:cubicBezTo>
                      <a:pt x="638" y="274"/>
                      <a:pt x="638" y="274"/>
                      <a:pt x="638" y="274"/>
                    </a:cubicBezTo>
                    <a:cubicBezTo>
                      <a:pt x="647" y="259"/>
                      <a:pt x="647" y="259"/>
                      <a:pt x="647" y="259"/>
                    </a:cubicBezTo>
                    <a:cubicBezTo>
                      <a:pt x="647" y="259"/>
                      <a:pt x="647" y="259"/>
                      <a:pt x="647" y="259"/>
                    </a:cubicBezTo>
                    <a:cubicBezTo>
                      <a:pt x="650" y="254"/>
                      <a:pt x="652" y="249"/>
                      <a:pt x="652" y="244"/>
                    </a:cubicBezTo>
                    <a:cubicBezTo>
                      <a:pt x="652" y="239"/>
                      <a:pt x="650" y="234"/>
                      <a:pt x="648" y="229"/>
                    </a:cubicBezTo>
                    <a:cubicBezTo>
                      <a:pt x="645" y="225"/>
                      <a:pt x="642" y="222"/>
                      <a:pt x="638" y="219"/>
                    </a:cubicBezTo>
                    <a:cubicBezTo>
                      <a:pt x="638" y="219"/>
                      <a:pt x="638" y="219"/>
                      <a:pt x="638" y="219"/>
                    </a:cubicBezTo>
                    <a:cubicBezTo>
                      <a:pt x="631" y="231"/>
                      <a:pt x="631" y="231"/>
                      <a:pt x="631" y="231"/>
                    </a:cubicBezTo>
                    <a:cubicBezTo>
                      <a:pt x="623" y="243"/>
                      <a:pt x="623" y="243"/>
                      <a:pt x="623" y="243"/>
                    </a:cubicBezTo>
                    <a:cubicBezTo>
                      <a:pt x="624" y="243"/>
                      <a:pt x="624" y="244"/>
                      <a:pt x="624" y="244"/>
                    </a:cubicBezTo>
                    <a:cubicBezTo>
                      <a:pt x="624" y="244"/>
                      <a:pt x="624" y="244"/>
                      <a:pt x="624" y="244"/>
                    </a:cubicBezTo>
                    <a:cubicBezTo>
                      <a:pt x="625" y="244"/>
                      <a:pt x="625" y="244"/>
                      <a:pt x="625" y="244"/>
                    </a:cubicBezTo>
                    <a:cubicBezTo>
                      <a:pt x="624" y="244"/>
                      <a:pt x="624" y="244"/>
                      <a:pt x="624" y="244"/>
                    </a:cubicBezTo>
                    <a:cubicBezTo>
                      <a:pt x="624" y="244"/>
                      <a:pt x="624" y="244"/>
                      <a:pt x="624" y="244"/>
                    </a:cubicBezTo>
                    <a:cubicBezTo>
                      <a:pt x="625" y="244"/>
                      <a:pt x="625" y="244"/>
                      <a:pt x="625" y="244"/>
                    </a:cubicBezTo>
                    <a:cubicBezTo>
                      <a:pt x="624" y="244"/>
                      <a:pt x="624" y="244"/>
                      <a:pt x="624" y="244"/>
                    </a:cubicBezTo>
                    <a:cubicBezTo>
                      <a:pt x="624" y="244"/>
                      <a:pt x="624" y="244"/>
                      <a:pt x="624" y="244"/>
                    </a:cubicBezTo>
                    <a:cubicBezTo>
                      <a:pt x="624" y="244"/>
                      <a:pt x="624" y="244"/>
                      <a:pt x="624" y="245"/>
                    </a:cubicBezTo>
                    <a:cubicBezTo>
                      <a:pt x="624" y="245"/>
                      <a:pt x="624" y="245"/>
                      <a:pt x="624" y="245"/>
                    </a:cubicBezTo>
                    <a:cubicBezTo>
                      <a:pt x="615" y="259"/>
                      <a:pt x="615" y="259"/>
                      <a:pt x="615" y="259"/>
                    </a:cubicBezTo>
                    <a:cubicBezTo>
                      <a:pt x="615" y="259"/>
                      <a:pt x="615" y="259"/>
                      <a:pt x="615" y="259"/>
                    </a:cubicBezTo>
                    <a:cubicBezTo>
                      <a:pt x="614" y="261"/>
                      <a:pt x="613" y="261"/>
                      <a:pt x="612" y="261"/>
                    </a:cubicBezTo>
                    <a:cubicBezTo>
                      <a:pt x="612" y="261"/>
                      <a:pt x="612" y="261"/>
                      <a:pt x="612" y="261"/>
                    </a:cubicBezTo>
                    <a:cubicBezTo>
                      <a:pt x="599" y="254"/>
                      <a:pt x="599" y="254"/>
                      <a:pt x="599" y="254"/>
                    </a:cubicBezTo>
                    <a:cubicBezTo>
                      <a:pt x="593" y="267"/>
                      <a:pt x="593" y="267"/>
                      <a:pt x="593" y="267"/>
                    </a:cubicBezTo>
                    <a:cubicBezTo>
                      <a:pt x="592" y="268"/>
                      <a:pt x="592" y="269"/>
                      <a:pt x="591" y="270"/>
                    </a:cubicBezTo>
                    <a:cubicBezTo>
                      <a:pt x="591" y="270"/>
                      <a:pt x="591" y="270"/>
                      <a:pt x="591" y="270"/>
                    </a:cubicBezTo>
                    <a:cubicBezTo>
                      <a:pt x="591" y="270"/>
                      <a:pt x="591" y="270"/>
                      <a:pt x="591" y="270"/>
                    </a:cubicBezTo>
                    <a:cubicBezTo>
                      <a:pt x="589" y="273"/>
                      <a:pt x="587" y="276"/>
                      <a:pt x="585" y="280"/>
                    </a:cubicBezTo>
                    <a:cubicBezTo>
                      <a:pt x="585" y="280"/>
                      <a:pt x="585" y="280"/>
                      <a:pt x="585" y="280"/>
                    </a:cubicBezTo>
                    <a:cubicBezTo>
                      <a:pt x="580" y="288"/>
                      <a:pt x="574" y="297"/>
                      <a:pt x="567" y="307"/>
                    </a:cubicBezTo>
                    <a:cubicBezTo>
                      <a:pt x="567" y="307"/>
                      <a:pt x="567" y="307"/>
                      <a:pt x="567" y="307"/>
                    </a:cubicBezTo>
                    <a:cubicBezTo>
                      <a:pt x="561" y="317"/>
                      <a:pt x="554" y="327"/>
                      <a:pt x="547" y="336"/>
                    </a:cubicBezTo>
                    <a:cubicBezTo>
                      <a:pt x="540" y="345"/>
                      <a:pt x="534" y="353"/>
                      <a:pt x="528" y="359"/>
                    </a:cubicBezTo>
                    <a:cubicBezTo>
                      <a:pt x="528" y="359"/>
                      <a:pt x="528" y="359"/>
                      <a:pt x="528" y="359"/>
                    </a:cubicBezTo>
                    <a:cubicBezTo>
                      <a:pt x="525" y="362"/>
                      <a:pt x="523" y="365"/>
                      <a:pt x="521" y="366"/>
                    </a:cubicBezTo>
                    <a:cubicBezTo>
                      <a:pt x="521" y="366"/>
                      <a:pt x="521" y="366"/>
                      <a:pt x="521" y="366"/>
                    </a:cubicBezTo>
                    <a:cubicBezTo>
                      <a:pt x="519" y="368"/>
                      <a:pt x="516" y="369"/>
                      <a:pt x="513" y="370"/>
                    </a:cubicBezTo>
                    <a:cubicBezTo>
                      <a:pt x="510" y="371"/>
                      <a:pt x="507" y="372"/>
                      <a:pt x="504" y="372"/>
                    </a:cubicBezTo>
                    <a:cubicBezTo>
                      <a:pt x="504" y="372"/>
                      <a:pt x="504" y="372"/>
                      <a:pt x="504" y="372"/>
                    </a:cubicBezTo>
                    <a:cubicBezTo>
                      <a:pt x="500" y="373"/>
                      <a:pt x="497" y="373"/>
                      <a:pt x="493" y="373"/>
                    </a:cubicBezTo>
                    <a:cubicBezTo>
                      <a:pt x="488" y="373"/>
                      <a:pt x="484" y="373"/>
                      <a:pt x="479" y="372"/>
                    </a:cubicBezTo>
                    <a:cubicBezTo>
                      <a:pt x="480" y="372"/>
                      <a:pt x="480" y="372"/>
                      <a:pt x="480" y="372"/>
                    </a:cubicBezTo>
                    <a:cubicBezTo>
                      <a:pt x="462" y="371"/>
                      <a:pt x="442" y="366"/>
                      <a:pt x="425" y="359"/>
                    </a:cubicBezTo>
                    <a:cubicBezTo>
                      <a:pt x="425" y="359"/>
                      <a:pt x="425" y="359"/>
                      <a:pt x="425" y="359"/>
                    </a:cubicBezTo>
                    <a:cubicBezTo>
                      <a:pt x="408" y="353"/>
                      <a:pt x="393" y="345"/>
                      <a:pt x="382" y="336"/>
                    </a:cubicBezTo>
                    <a:cubicBezTo>
                      <a:pt x="371" y="327"/>
                      <a:pt x="363" y="317"/>
                      <a:pt x="358" y="307"/>
                    </a:cubicBezTo>
                    <a:cubicBezTo>
                      <a:pt x="358" y="307"/>
                      <a:pt x="358" y="307"/>
                      <a:pt x="358" y="307"/>
                    </a:cubicBezTo>
                    <a:cubicBezTo>
                      <a:pt x="356" y="303"/>
                      <a:pt x="354" y="297"/>
                      <a:pt x="352" y="291"/>
                    </a:cubicBezTo>
                    <a:cubicBezTo>
                      <a:pt x="352" y="291"/>
                      <a:pt x="352" y="291"/>
                      <a:pt x="352" y="291"/>
                    </a:cubicBezTo>
                    <a:cubicBezTo>
                      <a:pt x="351" y="285"/>
                      <a:pt x="349" y="278"/>
                      <a:pt x="348" y="271"/>
                    </a:cubicBezTo>
                    <a:cubicBezTo>
                      <a:pt x="345" y="256"/>
                      <a:pt x="343" y="240"/>
                      <a:pt x="341" y="227"/>
                    </a:cubicBezTo>
                    <a:cubicBezTo>
                      <a:pt x="341" y="227"/>
                      <a:pt x="341" y="227"/>
                      <a:pt x="341" y="227"/>
                    </a:cubicBezTo>
                    <a:cubicBezTo>
                      <a:pt x="341" y="220"/>
                      <a:pt x="340" y="214"/>
                      <a:pt x="340" y="209"/>
                    </a:cubicBezTo>
                    <a:cubicBezTo>
                      <a:pt x="340" y="209"/>
                      <a:pt x="340" y="208"/>
                      <a:pt x="340" y="207"/>
                    </a:cubicBezTo>
                    <a:cubicBezTo>
                      <a:pt x="340" y="207"/>
                      <a:pt x="340" y="207"/>
                      <a:pt x="340" y="207"/>
                    </a:cubicBezTo>
                    <a:cubicBezTo>
                      <a:pt x="341" y="202"/>
                      <a:pt x="342" y="197"/>
                      <a:pt x="344" y="192"/>
                    </a:cubicBezTo>
                    <a:cubicBezTo>
                      <a:pt x="344" y="192"/>
                      <a:pt x="344" y="192"/>
                      <a:pt x="344" y="192"/>
                    </a:cubicBezTo>
                    <a:cubicBezTo>
                      <a:pt x="344" y="192"/>
                      <a:pt x="344" y="192"/>
                      <a:pt x="344" y="192"/>
                    </a:cubicBezTo>
                    <a:cubicBezTo>
                      <a:pt x="344" y="190"/>
                      <a:pt x="345" y="189"/>
                      <a:pt x="345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5" y="178"/>
                      <a:pt x="345" y="178"/>
                      <a:pt x="345" y="178"/>
                    </a:cubicBezTo>
                    <a:cubicBezTo>
                      <a:pt x="344" y="173"/>
                      <a:pt x="341" y="168"/>
                      <a:pt x="336" y="163"/>
                    </a:cubicBezTo>
                    <a:cubicBezTo>
                      <a:pt x="332" y="159"/>
                      <a:pt x="327" y="156"/>
                      <a:pt x="322" y="154"/>
                    </a:cubicBezTo>
                    <a:cubicBezTo>
                      <a:pt x="317" y="152"/>
                      <a:pt x="313" y="151"/>
                      <a:pt x="308" y="151"/>
                    </a:cubicBezTo>
                    <a:cubicBezTo>
                      <a:pt x="300" y="151"/>
                      <a:pt x="292" y="154"/>
                      <a:pt x="286" y="158"/>
                    </a:cubicBezTo>
                    <a:cubicBezTo>
                      <a:pt x="293" y="170"/>
                      <a:pt x="293" y="170"/>
                      <a:pt x="293" y="170"/>
                    </a:cubicBezTo>
                    <a:cubicBezTo>
                      <a:pt x="298" y="157"/>
                      <a:pt x="298" y="157"/>
                      <a:pt x="298" y="157"/>
                    </a:cubicBezTo>
                    <a:cubicBezTo>
                      <a:pt x="297" y="156"/>
                      <a:pt x="297" y="156"/>
                      <a:pt x="297" y="156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80" y="165"/>
                      <a:pt x="280" y="165"/>
                      <a:pt x="280" y="165"/>
                    </a:cubicBezTo>
                    <a:cubicBezTo>
                      <a:pt x="279" y="166"/>
                      <a:pt x="279" y="167"/>
                      <a:pt x="279" y="167"/>
                    </a:cubicBezTo>
                    <a:cubicBezTo>
                      <a:pt x="279" y="167"/>
                      <a:pt x="279" y="167"/>
                      <a:pt x="279" y="167"/>
                    </a:cubicBezTo>
                    <a:cubicBezTo>
                      <a:pt x="279" y="168"/>
                      <a:pt x="279" y="168"/>
                      <a:pt x="279" y="168"/>
                    </a:cubicBezTo>
                    <a:cubicBezTo>
                      <a:pt x="277" y="173"/>
                      <a:pt x="275" y="178"/>
                      <a:pt x="272" y="182"/>
                    </a:cubicBezTo>
                    <a:cubicBezTo>
                      <a:pt x="272" y="182"/>
                      <a:pt x="272" y="182"/>
                      <a:pt x="272" y="182"/>
                    </a:cubicBezTo>
                    <a:cubicBezTo>
                      <a:pt x="269" y="185"/>
                      <a:pt x="264" y="190"/>
                      <a:pt x="258" y="196"/>
                    </a:cubicBezTo>
                    <a:cubicBezTo>
                      <a:pt x="249" y="205"/>
                      <a:pt x="237" y="216"/>
                      <a:pt x="225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0" y="230"/>
                      <a:pt x="214" y="235"/>
                      <a:pt x="209" y="238"/>
                    </a:cubicBezTo>
                    <a:cubicBezTo>
                      <a:pt x="209" y="238"/>
                      <a:pt x="209" y="238"/>
                      <a:pt x="209" y="238"/>
                    </a:cubicBezTo>
                    <a:cubicBezTo>
                      <a:pt x="203" y="242"/>
                      <a:pt x="199" y="245"/>
                      <a:pt x="195" y="247"/>
                    </a:cubicBezTo>
                    <a:cubicBezTo>
                      <a:pt x="195" y="247"/>
                      <a:pt x="195" y="247"/>
                      <a:pt x="195" y="247"/>
                    </a:cubicBezTo>
                    <a:cubicBezTo>
                      <a:pt x="185" y="252"/>
                      <a:pt x="173" y="254"/>
                      <a:pt x="159" y="254"/>
                    </a:cubicBezTo>
                    <a:cubicBezTo>
                      <a:pt x="144" y="254"/>
                      <a:pt x="127" y="251"/>
                      <a:pt x="109" y="244"/>
                    </a:cubicBezTo>
                    <a:cubicBezTo>
                      <a:pt x="109" y="244"/>
                      <a:pt x="109" y="244"/>
                      <a:pt x="109" y="244"/>
                    </a:cubicBezTo>
                    <a:cubicBezTo>
                      <a:pt x="92" y="238"/>
                      <a:pt x="74" y="229"/>
                      <a:pt x="59" y="219"/>
                    </a:cubicBezTo>
                    <a:cubicBezTo>
                      <a:pt x="52" y="214"/>
                      <a:pt x="45" y="209"/>
                      <a:pt x="40" y="204"/>
                    </a:cubicBezTo>
                    <a:cubicBezTo>
                      <a:pt x="41" y="204"/>
                      <a:pt x="41" y="204"/>
                      <a:pt x="41" y="204"/>
                    </a:cubicBezTo>
                    <a:cubicBezTo>
                      <a:pt x="38" y="201"/>
                      <a:pt x="36" y="199"/>
                      <a:pt x="34" y="196"/>
                    </a:cubicBezTo>
                    <a:cubicBezTo>
                      <a:pt x="33" y="193"/>
                      <a:pt x="32" y="191"/>
                      <a:pt x="31" y="188"/>
                    </a:cubicBezTo>
                    <a:cubicBezTo>
                      <a:pt x="18" y="191"/>
                      <a:pt x="18" y="191"/>
                      <a:pt x="18" y="191"/>
                    </a:cubicBezTo>
                    <a:cubicBezTo>
                      <a:pt x="31" y="188"/>
                      <a:pt x="31" y="188"/>
                      <a:pt x="31" y="188"/>
                    </a:cubicBezTo>
                    <a:cubicBezTo>
                      <a:pt x="31" y="185"/>
                      <a:pt x="30" y="182"/>
                      <a:pt x="30" y="177"/>
                    </a:cubicBezTo>
                    <a:cubicBezTo>
                      <a:pt x="30" y="178"/>
                      <a:pt x="30" y="178"/>
                      <a:pt x="30" y="178"/>
                    </a:cubicBezTo>
                    <a:cubicBezTo>
                      <a:pt x="30" y="176"/>
                      <a:pt x="30" y="173"/>
                      <a:pt x="30" y="171"/>
                    </a:cubicBezTo>
                    <a:cubicBezTo>
                      <a:pt x="30" y="155"/>
                      <a:pt x="32" y="133"/>
                      <a:pt x="33" y="113"/>
                    </a:cubicBezTo>
                    <a:cubicBezTo>
                      <a:pt x="33" y="113"/>
                      <a:pt x="33" y="113"/>
                      <a:pt x="33" y="113"/>
                    </a:cubicBezTo>
                    <a:cubicBezTo>
                      <a:pt x="35" y="101"/>
                      <a:pt x="36" y="90"/>
                      <a:pt x="37" y="81"/>
                    </a:cubicBezTo>
                    <a:cubicBezTo>
                      <a:pt x="37" y="81"/>
                      <a:pt x="37" y="81"/>
                      <a:pt x="37" y="81"/>
                    </a:cubicBezTo>
                    <a:cubicBezTo>
                      <a:pt x="38" y="76"/>
                      <a:pt x="38" y="72"/>
                      <a:pt x="39" y="69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9" y="68"/>
                      <a:pt x="40" y="67"/>
                      <a:pt x="40" y="66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9"/>
                      <a:pt x="29" y="49"/>
                      <a:pt x="28" y="49"/>
                    </a:cubicBezTo>
                    <a:cubicBezTo>
                      <a:pt x="28" y="48"/>
                      <a:pt x="28" y="48"/>
                      <a:pt x="28" y="4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4"/>
                      <a:pt x="71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4" y="36"/>
                      <a:pt x="97" y="37"/>
                      <a:pt x="114" y="39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33" y="42"/>
                      <a:pt x="158" y="47"/>
                      <a:pt x="177" y="54"/>
                    </a:cubicBezTo>
                    <a:cubicBezTo>
                      <a:pt x="177" y="54"/>
                      <a:pt x="177" y="54"/>
                      <a:pt x="177" y="54"/>
                    </a:cubicBezTo>
                    <a:cubicBezTo>
                      <a:pt x="180" y="55"/>
                      <a:pt x="184" y="56"/>
                      <a:pt x="187" y="58"/>
                    </a:cubicBezTo>
                    <a:cubicBezTo>
                      <a:pt x="187" y="58"/>
                      <a:pt x="187" y="58"/>
                      <a:pt x="187" y="58"/>
                    </a:cubicBezTo>
                    <a:cubicBezTo>
                      <a:pt x="187" y="58"/>
                      <a:pt x="187" y="58"/>
                      <a:pt x="187" y="58"/>
                    </a:cubicBezTo>
                    <a:cubicBezTo>
                      <a:pt x="206" y="67"/>
                      <a:pt x="227" y="77"/>
                      <a:pt x="244" y="88"/>
                    </a:cubicBezTo>
                    <a:cubicBezTo>
                      <a:pt x="244" y="88"/>
                      <a:pt x="244" y="88"/>
                      <a:pt x="244" y="88"/>
                    </a:cubicBezTo>
                    <a:cubicBezTo>
                      <a:pt x="253" y="93"/>
                      <a:pt x="260" y="98"/>
                      <a:pt x="266" y="103"/>
                    </a:cubicBezTo>
                    <a:cubicBezTo>
                      <a:pt x="266" y="103"/>
                      <a:pt x="266" y="103"/>
                      <a:pt x="266" y="103"/>
                    </a:cubicBezTo>
                    <a:cubicBezTo>
                      <a:pt x="270" y="106"/>
                      <a:pt x="272" y="109"/>
                      <a:pt x="274" y="111"/>
                    </a:cubicBezTo>
                    <a:cubicBezTo>
                      <a:pt x="277" y="114"/>
                      <a:pt x="278" y="116"/>
                      <a:pt x="279" y="119"/>
                    </a:cubicBezTo>
                    <a:cubicBezTo>
                      <a:pt x="280" y="119"/>
                      <a:pt x="280" y="119"/>
                      <a:pt x="280" y="119"/>
                    </a:cubicBezTo>
                    <a:cubicBezTo>
                      <a:pt x="280" y="119"/>
                      <a:pt x="280" y="119"/>
                      <a:pt x="280" y="119"/>
                    </a:cubicBezTo>
                    <a:cubicBezTo>
                      <a:pt x="286" y="116"/>
                      <a:pt x="286" y="116"/>
                      <a:pt x="286" y="116"/>
                    </a:cubicBezTo>
                    <a:cubicBezTo>
                      <a:pt x="279" y="119"/>
                      <a:pt x="279" y="119"/>
                      <a:pt x="279" y="119"/>
                    </a:cubicBezTo>
                    <a:cubicBezTo>
                      <a:pt x="280" y="119"/>
                      <a:pt x="280" y="119"/>
                      <a:pt x="280" y="119"/>
                    </a:cubicBezTo>
                    <a:cubicBezTo>
                      <a:pt x="286" y="116"/>
                      <a:pt x="286" y="116"/>
                      <a:pt x="286" y="116"/>
                    </a:cubicBezTo>
                    <a:cubicBezTo>
                      <a:pt x="279" y="119"/>
                      <a:pt x="279" y="119"/>
                      <a:pt x="279" y="119"/>
                    </a:cubicBezTo>
                    <a:cubicBezTo>
                      <a:pt x="282" y="118"/>
                      <a:pt x="282" y="118"/>
                      <a:pt x="282" y="118"/>
                    </a:cubicBezTo>
                    <a:cubicBezTo>
                      <a:pt x="279" y="119"/>
                      <a:pt x="279" y="119"/>
                      <a:pt x="279" y="119"/>
                    </a:cubicBezTo>
                    <a:cubicBezTo>
                      <a:pt x="279" y="119"/>
                      <a:pt x="279" y="119"/>
                      <a:pt x="279" y="119"/>
                    </a:cubicBezTo>
                    <a:cubicBezTo>
                      <a:pt x="282" y="118"/>
                      <a:pt x="282" y="118"/>
                      <a:pt x="282" y="118"/>
                    </a:cubicBezTo>
                    <a:cubicBezTo>
                      <a:pt x="279" y="119"/>
                      <a:pt x="279" y="119"/>
                      <a:pt x="279" y="119"/>
                    </a:cubicBezTo>
                    <a:cubicBezTo>
                      <a:pt x="279" y="119"/>
                      <a:pt x="280" y="119"/>
                      <a:pt x="280" y="120"/>
                    </a:cubicBezTo>
                    <a:cubicBezTo>
                      <a:pt x="283" y="127"/>
                      <a:pt x="283" y="127"/>
                      <a:pt x="283" y="127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92" y="127"/>
                      <a:pt x="292" y="127"/>
                      <a:pt x="292" y="127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92" y="127"/>
                      <a:pt x="292" y="127"/>
                      <a:pt x="292" y="127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360" y="152"/>
                      <a:pt x="360" y="152"/>
                      <a:pt x="360" y="152"/>
                    </a:cubicBezTo>
                    <a:cubicBezTo>
                      <a:pt x="360" y="152"/>
                      <a:pt x="360" y="152"/>
                      <a:pt x="360" y="152"/>
                    </a:cubicBezTo>
                    <a:cubicBezTo>
                      <a:pt x="361" y="153"/>
                      <a:pt x="361" y="153"/>
                      <a:pt x="361" y="153"/>
                    </a:cubicBezTo>
                    <a:cubicBezTo>
                      <a:pt x="367" y="158"/>
                      <a:pt x="367" y="158"/>
                      <a:pt x="367" y="158"/>
                    </a:cubicBezTo>
                    <a:cubicBezTo>
                      <a:pt x="375" y="154"/>
                      <a:pt x="375" y="154"/>
                      <a:pt x="375" y="154"/>
                    </a:cubicBezTo>
                    <a:cubicBezTo>
                      <a:pt x="369" y="141"/>
                      <a:pt x="369" y="141"/>
                      <a:pt x="369" y="141"/>
                    </a:cubicBezTo>
                    <a:cubicBezTo>
                      <a:pt x="375" y="154"/>
                      <a:pt x="375" y="154"/>
                      <a:pt x="375" y="154"/>
                    </a:cubicBezTo>
                    <a:cubicBezTo>
                      <a:pt x="377" y="153"/>
                      <a:pt x="380" y="152"/>
                      <a:pt x="384" y="151"/>
                    </a:cubicBezTo>
                    <a:cubicBezTo>
                      <a:pt x="387" y="151"/>
                      <a:pt x="390" y="151"/>
                      <a:pt x="395" y="150"/>
                    </a:cubicBezTo>
                    <a:cubicBezTo>
                      <a:pt x="395" y="150"/>
                      <a:pt x="395" y="150"/>
                      <a:pt x="395" y="150"/>
                    </a:cubicBezTo>
                    <a:cubicBezTo>
                      <a:pt x="395" y="150"/>
                      <a:pt x="395" y="150"/>
                      <a:pt x="395" y="150"/>
                    </a:cubicBezTo>
                    <a:cubicBezTo>
                      <a:pt x="403" y="150"/>
                      <a:pt x="412" y="151"/>
                      <a:pt x="422" y="153"/>
                    </a:cubicBezTo>
                    <a:cubicBezTo>
                      <a:pt x="422" y="153"/>
                      <a:pt x="422" y="153"/>
                      <a:pt x="422" y="153"/>
                    </a:cubicBezTo>
                    <a:cubicBezTo>
                      <a:pt x="442" y="156"/>
                      <a:pt x="465" y="161"/>
                      <a:pt x="485" y="166"/>
                    </a:cubicBezTo>
                    <a:cubicBezTo>
                      <a:pt x="485" y="166"/>
                      <a:pt x="485" y="166"/>
                      <a:pt x="485" y="166"/>
                    </a:cubicBezTo>
                    <a:cubicBezTo>
                      <a:pt x="488" y="167"/>
                      <a:pt x="491" y="168"/>
                      <a:pt x="495" y="170"/>
                    </a:cubicBezTo>
                    <a:cubicBezTo>
                      <a:pt x="514" y="177"/>
                      <a:pt x="536" y="189"/>
                      <a:pt x="553" y="199"/>
                    </a:cubicBezTo>
                    <a:cubicBezTo>
                      <a:pt x="553" y="199"/>
                      <a:pt x="553" y="199"/>
                      <a:pt x="553" y="199"/>
                    </a:cubicBezTo>
                    <a:cubicBezTo>
                      <a:pt x="561" y="204"/>
                      <a:pt x="569" y="209"/>
                      <a:pt x="574" y="212"/>
                    </a:cubicBezTo>
                    <a:cubicBezTo>
                      <a:pt x="576" y="214"/>
                      <a:pt x="578" y="216"/>
                      <a:pt x="580" y="216"/>
                    </a:cubicBezTo>
                    <a:cubicBezTo>
                      <a:pt x="580" y="217"/>
                      <a:pt x="581" y="217"/>
                      <a:pt x="581" y="218"/>
                    </a:cubicBezTo>
                    <a:cubicBezTo>
                      <a:pt x="582" y="218"/>
                      <a:pt x="582" y="218"/>
                      <a:pt x="582" y="218"/>
                    </a:cubicBezTo>
                    <a:cubicBezTo>
                      <a:pt x="582" y="218"/>
                      <a:pt x="582" y="218"/>
                      <a:pt x="582" y="218"/>
                    </a:cubicBezTo>
                    <a:cubicBezTo>
                      <a:pt x="582" y="217"/>
                      <a:pt x="582" y="217"/>
                      <a:pt x="582" y="217"/>
                    </a:cubicBezTo>
                    <a:cubicBezTo>
                      <a:pt x="582" y="218"/>
                      <a:pt x="582" y="218"/>
                      <a:pt x="582" y="218"/>
                    </a:cubicBezTo>
                    <a:cubicBezTo>
                      <a:pt x="582" y="218"/>
                      <a:pt x="582" y="218"/>
                      <a:pt x="582" y="218"/>
                    </a:cubicBezTo>
                    <a:cubicBezTo>
                      <a:pt x="582" y="217"/>
                      <a:pt x="582" y="217"/>
                      <a:pt x="582" y="217"/>
                    </a:cubicBezTo>
                    <a:cubicBezTo>
                      <a:pt x="582" y="218"/>
                      <a:pt x="582" y="218"/>
                      <a:pt x="582" y="218"/>
                    </a:cubicBezTo>
                    <a:cubicBezTo>
                      <a:pt x="582" y="218"/>
                      <a:pt x="582" y="218"/>
                      <a:pt x="582" y="218"/>
                    </a:cubicBezTo>
                    <a:cubicBezTo>
                      <a:pt x="585" y="220"/>
                      <a:pt x="585" y="220"/>
                      <a:pt x="585" y="220"/>
                    </a:cubicBezTo>
                    <a:cubicBezTo>
                      <a:pt x="587" y="221"/>
                      <a:pt x="587" y="221"/>
                      <a:pt x="587" y="221"/>
                    </a:cubicBezTo>
                    <a:cubicBezTo>
                      <a:pt x="589" y="222"/>
                      <a:pt x="589" y="222"/>
                      <a:pt x="589" y="222"/>
                    </a:cubicBezTo>
                    <a:cubicBezTo>
                      <a:pt x="589" y="222"/>
                      <a:pt x="590" y="222"/>
                      <a:pt x="590" y="223"/>
                    </a:cubicBezTo>
                    <a:cubicBezTo>
                      <a:pt x="590" y="223"/>
                      <a:pt x="590" y="223"/>
                      <a:pt x="590" y="223"/>
                    </a:cubicBezTo>
                    <a:cubicBezTo>
                      <a:pt x="623" y="243"/>
                      <a:pt x="623" y="243"/>
                      <a:pt x="623" y="243"/>
                    </a:cubicBezTo>
                    <a:cubicBezTo>
                      <a:pt x="623" y="243"/>
                      <a:pt x="623" y="243"/>
                      <a:pt x="623" y="243"/>
                    </a:cubicBezTo>
                    <a:lnTo>
                      <a:pt x="631" y="231"/>
                    </a:lnTo>
                    <a:close/>
                    <a:moveTo>
                      <a:pt x="260" y="172"/>
                    </a:moveTo>
                    <a:cubicBezTo>
                      <a:pt x="248" y="164"/>
                      <a:pt x="248" y="164"/>
                      <a:pt x="248" y="164"/>
                    </a:cubicBezTo>
                    <a:cubicBezTo>
                      <a:pt x="248" y="164"/>
                      <a:pt x="247" y="166"/>
                      <a:pt x="246" y="167"/>
                    </a:cubicBezTo>
                    <a:cubicBezTo>
                      <a:pt x="245" y="168"/>
                      <a:pt x="243" y="170"/>
                      <a:pt x="241" y="172"/>
                    </a:cubicBezTo>
                    <a:cubicBezTo>
                      <a:pt x="241" y="172"/>
                      <a:pt x="241" y="172"/>
                      <a:pt x="241" y="172"/>
                    </a:cubicBezTo>
                    <a:cubicBezTo>
                      <a:pt x="238" y="175"/>
                      <a:pt x="233" y="180"/>
                      <a:pt x="228" y="185"/>
                    </a:cubicBezTo>
                    <a:cubicBezTo>
                      <a:pt x="228" y="185"/>
                      <a:pt x="228" y="185"/>
                      <a:pt x="228" y="185"/>
                    </a:cubicBezTo>
                    <a:cubicBezTo>
                      <a:pt x="218" y="194"/>
                      <a:pt x="207" y="204"/>
                      <a:pt x="197" y="211"/>
                    </a:cubicBezTo>
                    <a:cubicBezTo>
                      <a:pt x="197" y="211"/>
                      <a:pt x="197" y="211"/>
                      <a:pt x="197" y="211"/>
                    </a:cubicBezTo>
                    <a:cubicBezTo>
                      <a:pt x="197" y="211"/>
                      <a:pt x="197" y="211"/>
                      <a:pt x="197" y="211"/>
                    </a:cubicBezTo>
                    <a:cubicBezTo>
                      <a:pt x="193" y="214"/>
                      <a:pt x="190" y="216"/>
                      <a:pt x="188" y="217"/>
                    </a:cubicBezTo>
                    <a:cubicBezTo>
                      <a:pt x="185" y="219"/>
                      <a:pt x="183" y="220"/>
                      <a:pt x="182" y="220"/>
                    </a:cubicBezTo>
                    <a:cubicBezTo>
                      <a:pt x="182" y="221"/>
                      <a:pt x="182" y="221"/>
                      <a:pt x="182" y="221"/>
                    </a:cubicBezTo>
                    <a:cubicBezTo>
                      <a:pt x="182" y="221"/>
                      <a:pt x="182" y="221"/>
                      <a:pt x="182" y="221"/>
                    </a:cubicBezTo>
                    <a:cubicBezTo>
                      <a:pt x="177" y="223"/>
                      <a:pt x="169" y="225"/>
                      <a:pt x="159" y="225"/>
                    </a:cubicBezTo>
                    <a:cubicBezTo>
                      <a:pt x="148" y="225"/>
                      <a:pt x="135" y="223"/>
                      <a:pt x="119" y="217"/>
                    </a:cubicBezTo>
                    <a:cubicBezTo>
                      <a:pt x="119" y="217"/>
                      <a:pt x="119" y="217"/>
                      <a:pt x="119" y="217"/>
                    </a:cubicBezTo>
                    <a:cubicBezTo>
                      <a:pt x="119" y="217"/>
                      <a:pt x="119" y="217"/>
                      <a:pt x="119" y="217"/>
                    </a:cubicBezTo>
                    <a:cubicBezTo>
                      <a:pt x="108" y="213"/>
                      <a:pt x="96" y="207"/>
                      <a:pt x="85" y="201"/>
                    </a:cubicBezTo>
                    <a:cubicBezTo>
                      <a:pt x="85" y="201"/>
                      <a:pt x="85" y="201"/>
                      <a:pt x="85" y="201"/>
                    </a:cubicBezTo>
                    <a:cubicBezTo>
                      <a:pt x="85" y="201"/>
                      <a:pt x="85" y="201"/>
                      <a:pt x="85" y="201"/>
                    </a:cubicBezTo>
                    <a:cubicBezTo>
                      <a:pt x="80" y="198"/>
                      <a:pt x="75" y="195"/>
                      <a:pt x="71" y="192"/>
                    </a:cubicBezTo>
                    <a:cubicBezTo>
                      <a:pt x="67" y="189"/>
                      <a:pt x="64" y="186"/>
                      <a:pt x="62" y="18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1" y="183"/>
                      <a:pt x="60" y="182"/>
                      <a:pt x="59" y="181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6" y="182"/>
                      <a:pt x="56" y="182"/>
                      <a:pt x="56" y="182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6" y="182"/>
                      <a:pt x="56" y="182"/>
                      <a:pt x="56" y="182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0" y="185"/>
                      <a:pt x="50" y="185"/>
                      <a:pt x="50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2"/>
                      <a:pt x="60" y="182"/>
                      <a:pt x="59" y="181"/>
                    </a:cubicBezTo>
                    <a:cubicBezTo>
                      <a:pt x="50" y="185"/>
                      <a:pt x="50" y="185"/>
                      <a:pt x="50" y="185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3"/>
                      <a:pt x="60" y="183"/>
                      <a:pt x="60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54" y="183"/>
                      <a:pt x="54" y="183"/>
                      <a:pt x="54" y="183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0" y="182"/>
                      <a:pt x="60" y="182"/>
                      <a:pt x="60" y="181"/>
                    </a:cubicBezTo>
                    <a:cubicBezTo>
                      <a:pt x="60" y="180"/>
                      <a:pt x="59" y="179"/>
                      <a:pt x="59" y="178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59" y="178"/>
                      <a:pt x="59" y="178"/>
                      <a:pt x="59" y="178"/>
                    </a:cubicBezTo>
                    <a:cubicBezTo>
                      <a:pt x="59" y="176"/>
                      <a:pt x="59" y="174"/>
                      <a:pt x="59" y="171"/>
                    </a:cubicBezTo>
                    <a:cubicBezTo>
                      <a:pt x="59" y="170"/>
                      <a:pt x="59" y="168"/>
                      <a:pt x="59" y="167"/>
                    </a:cubicBezTo>
                    <a:cubicBezTo>
                      <a:pt x="59" y="167"/>
                      <a:pt x="59" y="167"/>
                      <a:pt x="59" y="167"/>
                    </a:cubicBezTo>
                    <a:cubicBezTo>
                      <a:pt x="59" y="158"/>
                      <a:pt x="60" y="147"/>
                      <a:pt x="61" y="135"/>
                    </a:cubicBezTo>
                    <a:cubicBezTo>
                      <a:pt x="61" y="135"/>
                      <a:pt x="61" y="135"/>
                      <a:pt x="61" y="135"/>
                    </a:cubicBezTo>
                    <a:cubicBezTo>
                      <a:pt x="62" y="124"/>
                      <a:pt x="63" y="112"/>
                      <a:pt x="64" y="101"/>
                    </a:cubicBezTo>
                    <a:cubicBezTo>
                      <a:pt x="65" y="91"/>
                      <a:pt x="66" y="82"/>
                      <a:pt x="67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8" y="74"/>
                      <a:pt x="68" y="73"/>
                      <a:pt x="68" y="72"/>
                    </a:cubicBezTo>
                    <a:cubicBezTo>
                      <a:pt x="68" y="72"/>
                      <a:pt x="68" y="71"/>
                      <a:pt x="68" y="71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69" y="69"/>
                      <a:pt x="69" y="68"/>
                      <a:pt x="69" y="67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9" y="71"/>
                      <a:pt x="69" y="70"/>
                      <a:pt x="69" y="69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68" y="72"/>
                      <a:pt x="68" y="72"/>
                      <a:pt x="68" y="71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3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8" y="73"/>
                      <a:pt x="70" y="72"/>
                      <a:pt x="72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7" y="68"/>
                      <a:pt x="83" y="65"/>
                      <a:pt x="87" y="64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51"/>
                      <a:pt x="82" y="51"/>
                      <a:pt x="82" y="51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83" y="51"/>
                      <a:pt x="83" y="51"/>
                      <a:pt x="83" y="51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93" y="67"/>
                      <a:pt x="93" y="67"/>
                      <a:pt x="93" y="67"/>
                    </a:cubicBezTo>
                    <a:cubicBezTo>
                      <a:pt x="97" y="55"/>
                      <a:pt x="97" y="55"/>
                      <a:pt x="97" y="55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83" y="65"/>
                      <a:pt x="85" y="65"/>
                      <a:pt x="86" y="65"/>
                    </a:cubicBezTo>
                    <a:cubicBezTo>
                      <a:pt x="86" y="65"/>
                      <a:pt x="86" y="65"/>
                      <a:pt x="86" y="65"/>
                    </a:cubicBezTo>
                    <a:cubicBezTo>
                      <a:pt x="86" y="65"/>
                      <a:pt x="86" y="65"/>
                      <a:pt x="86" y="65"/>
                    </a:cubicBezTo>
                    <a:cubicBezTo>
                      <a:pt x="92" y="66"/>
                      <a:pt x="100" y="67"/>
                      <a:pt x="109" y="68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9" y="69"/>
                      <a:pt x="129" y="71"/>
                      <a:pt x="139" y="73"/>
                    </a:cubicBezTo>
                    <a:cubicBezTo>
                      <a:pt x="149" y="76"/>
                      <a:pt x="159" y="78"/>
                      <a:pt x="167" y="81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67" y="81"/>
                      <a:pt x="167" y="81"/>
                      <a:pt x="167" y="81"/>
                    </a:cubicBezTo>
                    <a:cubicBezTo>
                      <a:pt x="170" y="82"/>
                      <a:pt x="173" y="83"/>
                      <a:pt x="175" y="84"/>
                    </a:cubicBezTo>
                    <a:cubicBezTo>
                      <a:pt x="175" y="84"/>
                      <a:pt x="175" y="84"/>
                      <a:pt x="175" y="84"/>
                    </a:cubicBezTo>
                    <a:cubicBezTo>
                      <a:pt x="175" y="84"/>
                      <a:pt x="175" y="84"/>
                      <a:pt x="175" y="84"/>
                    </a:cubicBezTo>
                    <a:cubicBezTo>
                      <a:pt x="188" y="91"/>
                      <a:pt x="203" y="98"/>
                      <a:pt x="216" y="105"/>
                    </a:cubicBezTo>
                    <a:cubicBezTo>
                      <a:pt x="223" y="109"/>
                      <a:pt x="229" y="112"/>
                      <a:pt x="234" y="116"/>
                    </a:cubicBezTo>
                    <a:cubicBezTo>
                      <a:pt x="240" y="119"/>
                      <a:pt x="244" y="123"/>
                      <a:pt x="248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48" y="126"/>
                      <a:pt x="248" y="126"/>
                      <a:pt x="248" y="126"/>
                    </a:cubicBezTo>
                    <a:cubicBezTo>
                      <a:pt x="250" y="127"/>
                      <a:pt x="251" y="129"/>
                      <a:pt x="252" y="130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60" y="127"/>
                      <a:pt x="260" y="127"/>
                      <a:pt x="260" y="127"/>
                    </a:cubicBezTo>
                    <a:cubicBezTo>
                      <a:pt x="253" y="130"/>
                      <a:pt x="253" y="130"/>
                      <a:pt x="253" y="130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60" y="127"/>
                      <a:pt x="260" y="127"/>
                      <a:pt x="260" y="127"/>
                    </a:cubicBezTo>
                    <a:cubicBezTo>
                      <a:pt x="253" y="130"/>
                      <a:pt x="253" y="130"/>
                      <a:pt x="253" y="130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53" y="131"/>
                      <a:pt x="254" y="133"/>
                      <a:pt x="254" y="134"/>
                    </a:cubicBezTo>
                    <a:cubicBezTo>
                      <a:pt x="254" y="136"/>
                      <a:pt x="255" y="138"/>
                      <a:pt x="255" y="141"/>
                    </a:cubicBezTo>
                    <a:cubicBezTo>
                      <a:pt x="255" y="141"/>
                      <a:pt x="255" y="141"/>
                      <a:pt x="255" y="142"/>
                    </a:cubicBezTo>
                    <a:cubicBezTo>
                      <a:pt x="255" y="142"/>
                      <a:pt x="255" y="142"/>
                      <a:pt x="255" y="142"/>
                    </a:cubicBezTo>
                    <a:cubicBezTo>
                      <a:pt x="255" y="142"/>
                      <a:pt x="255" y="142"/>
                      <a:pt x="255" y="142"/>
                    </a:cubicBezTo>
                    <a:cubicBezTo>
                      <a:pt x="255" y="147"/>
                      <a:pt x="253" y="153"/>
                      <a:pt x="252" y="158"/>
                    </a:cubicBezTo>
                    <a:cubicBezTo>
                      <a:pt x="252" y="158"/>
                      <a:pt x="252" y="158"/>
                      <a:pt x="252" y="158"/>
                    </a:cubicBezTo>
                    <a:cubicBezTo>
                      <a:pt x="251" y="159"/>
                      <a:pt x="251" y="161"/>
                      <a:pt x="250" y="162"/>
                    </a:cubicBezTo>
                    <a:cubicBezTo>
                      <a:pt x="249" y="163"/>
                      <a:pt x="249" y="164"/>
                      <a:pt x="249" y="164"/>
                    </a:cubicBezTo>
                    <a:cubicBezTo>
                      <a:pt x="249" y="164"/>
                      <a:pt x="249" y="164"/>
                      <a:pt x="249" y="164"/>
                    </a:cubicBezTo>
                    <a:cubicBezTo>
                      <a:pt x="248" y="164"/>
                      <a:pt x="248" y="164"/>
                      <a:pt x="248" y="164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70" y="181"/>
                      <a:pt x="270" y="181"/>
                      <a:pt x="270" y="181"/>
                    </a:cubicBezTo>
                    <a:cubicBezTo>
                      <a:pt x="272" y="179"/>
                      <a:pt x="273" y="177"/>
                      <a:pt x="274" y="175"/>
                    </a:cubicBezTo>
                    <a:cubicBezTo>
                      <a:pt x="276" y="172"/>
                      <a:pt x="277" y="170"/>
                      <a:pt x="278" y="167"/>
                    </a:cubicBezTo>
                    <a:cubicBezTo>
                      <a:pt x="278" y="167"/>
                      <a:pt x="278" y="167"/>
                      <a:pt x="278" y="167"/>
                    </a:cubicBezTo>
                    <a:cubicBezTo>
                      <a:pt x="280" y="160"/>
                      <a:pt x="282" y="151"/>
                      <a:pt x="282" y="143"/>
                    </a:cubicBezTo>
                    <a:cubicBezTo>
                      <a:pt x="282" y="143"/>
                      <a:pt x="282" y="143"/>
                      <a:pt x="282" y="143"/>
                    </a:cubicBezTo>
                    <a:cubicBezTo>
                      <a:pt x="282" y="142"/>
                      <a:pt x="282" y="141"/>
                      <a:pt x="282" y="141"/>
                    </a:cubicBezTo>
                    <a:cubicBezTo>
                      <a:pt x="282" y="137"/>
                      <a:pt x="282" y="133"/>
                      <a:pt x="281" y="129"/>
                    </a:cubicBezTo>
                    <a:cubicBezTo>
                      <a:pt x="281" y="126"/>
                      <a:pt x="280" y="122"/>
                      <a:pt x="278" y="119"/>
                    </a:cubicBezTo>
                    <a:cubicBezTo>
                      <a:pt x="266" y="125"/>
                      <a:pt x="266" y="125"/>
                      <a:pt x="266" y="125"/>
                    </a:cubicBezTo>
                    <a:cubicBezTo>
                      <a:pt x="278" y="120"/>
                      <a:pt x="278" y="120"/>
                      <a:pt x="278" y="120"/>
                    </a:cubicBezTo>
                    <a:cubicBezTo>
                      <a:pt x="278" y="119"/>
                      <a:pt x="278" y="118"/>
                      <a:pt x="277" y="117"/>
                    </a:cubicBezTo>
                    <a:cubicBezTo>
                      <a:pt x="277" y="116"/>
                      <a:pt x="276" y="115"/>
                      <a:pt x="275" y="114"/>
                    </a:cubicBezTo>
                    <a:cubicBezTo>
                      <a:pt x="273" y="111"/>
                      <a:pt x="270" y="108"/>
                      <a:pt x="265" y="104"/>
                    </a:cubicBezTo>
                    <a:cubicBezTo>
                      <a:pt x="257" y="115"/>
                      <a:pt x="257" y="115"/>
                      <a:pt x="257" y="115"/>
                    </a:cubicBezTo>
                    <a:cubicBezTo>
                      <a:pt x="266" y="105"/>
                      <a:pt x="266" y="105"/>
                      <a:pt x="266" y="105"/>
                    </a:cubicBezTo>
                    <a:cubicBezTo>
                      <a:pt x="261" y="101"/>
                      <a:pt x="255" y="97"/>
                      <a:pt x="249" y="93"/>
                    </a:cubicBezTo>
                    <a:cubicBezTo>
                      <a:pt x="243" y="89"/>
                      <a:pt x="237" y="85"/>
                      <a:pt x="230" y="81"/>
                    </a:cubicBezTo>
                    <a:cubicBezTo>
                      <a:pt x="216" y="73"/>
                      <a:pt x="200" y="66"/>
                      <a:pt x="186" y="59"/>
                    </a:cubicBezTo>
                    <a:cubicBezTo>
                      <a:pt x="181" y="72"/>
                      <a:pt x="181" y="72"/>
                      <a:pt x="181" y="72"/>
                    </a:cubicBezTo>
                    <a:cubicBezTo>
                      <a:pt x="186" y="59"/>
                      <a:pt x="186" y="59"/>
                      <a:pt x="186" y="59"/>
                    </a:cubicBezTo>
                    <a:cubicBezTo>
                      <a:pt x="183" y="58"/>
                      <a:pt x="180" y="56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6" y="55"/>
                      <a:pt x="176" y="55"/>
                      <a:pt x="176" y="55"/>
                    </a:cubicBezTo>
                    <a:cubicBezTo>
                      <a:pt x="167" y="52"/>
                      <a:pt x="156" y="49"/>
                      <a:pt x="145" y="46"/>
                    </a:cubicBezTo>
                    <a:cubicBezTo>
                      <a:pt x="134" y="44"/>
                      <a:pt x="123" y="42"/>
                      <a:pt x="113" y="41"/>
                    </a:cubicBezTo>
                    <a:cubicBezTo>
                      <a:pt x="113" y="41"/>
                      <a:pt x="113" y="41"/>
                      <a:pt x="113" y="41"/>
                    </a:cubicBezTo>
                    <a:cubicBezTo>
                      <a:pt x="104" y="39"/>
                      <a:pt x="95" y="38"/>
                      <a:pt x="89" y="38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87" y="37"/>
                      <a:pt x="86" y="37"/>
                      <a:pt x="85" y="37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84" y="51"/>
                      <a:pt x="84" y="51"/>
                      <a:pt x="84" y="51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2" y="40"/>
                      <a:pt x="65" y="43"/>
                      <a:pt x="58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5" y="49"/>
                      <a:pt x="51" y="51"/>
                      <a:pt x="48" y="5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47" y="55"/>
                      <a:pt x="46" y="56"/>
                      <a:pt x="45" y="58"/>
                    </a:cubicBezTo>
                    <a:cubicBezTo>
                      <a:pt x="44" y="58"/>
                      <a:pt x="44" y="59"/>
                      <a:pt x="43" y="60"/>
                    </a:cubicBezTo>
                    <a:cubicBezTo>
                      <a:pt x="43" y="60"/>
                      <a:pt x="43" y="60"/>
                      <a:pt x="43" y="61"/>
                    </a:cubicBezTo>
                    <a:cubicBezTo>
                      <a:pt x="43" y="61"/>
                      <a:pt x="43" y="61"/>
                      <a:pt x="42" y="62"/>
                    </a:cubicBezTo>
                    <a:cubicBezTo>
                      <a:pt x="42" y="62"/>
                      <a:pt x="42" y="63"/>
                      <a:pt x="42" y="63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5"/>
                      <a:pt x="41" y="66"/>
                      <a:pt x="41" y="67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3" y="61"/>
                      <a:pt x="43" y="61"/>
                      <a:pt x="43" y="62"/>
                    </a:cubicBezTo>
                    <a:cubicBezTo>
                      <a:pt x="42" y="62"/>
                      <a:pt x="42" y="62"/>
                      <a:pt x="42" y="63"/>
                    </a:cubicBezTo>
                    <a:cubicBezTo>
                      <a:pt x="42" y="63"/>
                      <a:pt x="42" y="63"/>
                      <a:pt x="42" y="64"/>
                    </a:cubicBezTo>
                    <a:cubicBezTo>
                      <a:pt x="42" y="64"/>
                      <a:pt x="41" y="65"/>
                      <a:pt x="41" y="67"/>
                    </a:cubicBezTo>
                    <a:cubicBezTo>
                      <a:pt x="41" y="68"/>
                      <a:pt x="41" y="69"/>
                      <a:pt x="40" y="71"/>
                    </a:cubicBezTo>
                    <a:cubicBezTo>
                      <a:pt x="40" y="71"/>
                      <a:pt x="40" y="71"/>
                      <a:pt x="40" y="71"/>
                    </a:cubicBezTo>
                    <a:cubicBezTo>
                      <a:pt x="39" y="78"/>
                      <a:pt x="38" y="87"/>
                      <a:pt x="36" y="98"/>
                    </a:cubicBezTo>
                    <a:cubicBezTo>
                      <a:pt x="35" y="109"/>
                      <a:pt x="34" y="121"/>
                      <a:pt x="33" y="133"/>
                    </a:cubicBezTo>
                    <a:cubicBezTo>
                      <a:pt x="33" y="133"/>
                      <a:pt x="33" y="133"/>
                      <a:pt x="33" y="133"/>
                    </a:cubicBezTo>
                    <a:cubicBezTo>
                      <a:pt x="32" y="145"/>
                      <a:pt x="32" y="157"/>
                      <a:pt x="32" y="166"/>
                    </a:cubicBezTo>
                    <a:cubicBezTo>
                      <a:pt x="32" y="166"/>
                      <a:pt x="32" y="166"/>
                      <a:pt x="32" y="166"/>
                    </a:cubicBezTo>
                    <a:cubicBezTo>
                      <a:pt x="32" y="168"/>
                      <a:pt x="32" y="169"/>
                      <a:pt x="32" y="171"/>
                    </a:cubicBezTo>
                    <a:cubicBezTo>
                      <a:pt x="32" y="174"/>
                      <a:pt x="32" y="177"/>
                      <a:pt x="32" y="179"/>
                    </a:cubicBezTo>
                    <a:cubicBezTo>
                      <a:pt x="46" y="178"/>
                      <a:pt x="46" y="178"/>
                      <a:pt x="46" y="178"/>
                    </a:cubicBezTo>
                    <a:cubicBezTo>
                      <a:pt x="32" y="179"/>
                      <a:pt x="32" y="179"/>
                      <a:pt x="32" y="179"/>
                    </a:cubicBezTo>
                    <a:cubicBezTo>
                      <a:pt x="32" y="181"/>
                      <a:pt x="32" y="183"/>
                      <a:pt x="32" y="184"/>
                    </a:cubicBezTo>
                    <a:cubicBezTo>
                      <a:pt x="32" y="185"/>
                      <a:pt x="32" y="185"/>
                      <a:pt x="32" y="186"/>
                    </a:cubicBezTo>
                    <a:cubicBezTo>
                      <a:pt x="32" y="187"/>
                      <a:pt x="33" y="187"/>
                      <a:pt x="33" y="188"/>
                    </a:cubicBezTo>
                    <a:cubicBezTo>
                      <a:pt x="46" y="185"/>
                      <a:pt x="46" y="185"/>
                      <a:pt x="46" y="185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3" y="188"/>
                      <a:pt x="33" y="189"/>
                      <a:pt x="33" y="190"/>
                    </a:cubicBezTo>
                    <a:cubicBezTo>
                      <a:pt x="34" y="191"/>
                      <a:pt x="34" y="192"/>
                      <a:pt x="35" y="193"/>
                    </a:cubicBezTo>
                    <a:cubicBezTo>
                      <a:pt x="36" y="196"/>
                      <a:pt x="38" y="199"/>
                      <a:pt x="42" y="203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41" y="203"/>
                      <a:pt x="41" y="203"/>
                      <a:pt x="41" y="203"/>
                    </a:cubicBezTo>
                    <a:cubicBezTo>
                      <a:pt x="45" y="207"/>
                      <a:pt x="49" y="211"/>
                      <a:pt x="55" y="214"/>
                    </a:cubicBezTo>
                    <a:cubicBezTo>
                      <a:pt x="60" y="218"/>
                      <a:pt x="65" y="222"/>
                      <a:pt x="71" y="225"/>
                    </a:cubicBezTo>
                    <a:cubicBezTo>
                      <a:pt x="71" y="225"/>
                      <a:pt x="71" y="225"/>
                      <a:pt x="71" y="225"/>
                    </a:cubicBezTo>
                    <a:cubicBezTo>
                      <a:pt x="83" y="232"/>
                      <a:pt x="97" y="238"/>
                      <a:pt x="110" y="243"/>
                    </a:cubicBezTo>
                    <a:cubicBezTo>
                      <a:pt x="110" y="243"/>
                      <a:pt x="110" y="243"/>
                      <a:pt x="110" y="243"/>
                    </a:cubicBezTo>
                    <a:cubicBezTo>
                      <a:pt x="128" y="250"/>
                      <a:pt x="144" y="253"/>
                      <a:pt x="159" y="253"/>
                    </a:cubicBezTo>
                    <a:cubicBezTo>
                      <a:pt x="172" y="253"/>
                      <a:pt x="184" y="250"/>
                      <a:pt x="194" y="246"/>
                    </a:cubicBezTo>
                    <a:cubicBezTo>
                      <a:pt x="188" y="233"/>
                      <a:pt x="188" y="233"/>
                      <a:pt x="188" y="233"/>
                    </a:cubicBezTo>
                    <a:cubicBezTo>
                      <a:pt x="194" y="246"/>
                      <a:pt x="194" y="246"/>
                      <a:pt x="194" y="246"/>
                    </a:cubicBezTo>
                    <a:cubicBezTo>
                      <a:pt x="197" y="244"/>
                      <a:pt x="200" y="243"/>
                      <a:pt x="203" y="241"/>
                    </a:cubicBezTo>
                    <a:cubicBezTo>
                      <a:pt x="206" y="239"/>
                      <a:pt x="210" y="236"/>
                      <a:pt x="213" y="233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24" y="225"/>
                      <a:pt x="237" y="215"/>
                      <a:pt x="247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47" y="205"/>
                      <a:pt x="247" y="205"/>
                      <a:pt x="247" y="205"/>
                    </a:cubicBezTo>
                    <a:cubicBezTo>
                      <a:pt x="252" y="200"/>
                      <a:pt x="257" y="195"/>
                      <a:pt x="261" y="191"/>
                    </a:cubicBezTo>
                    <a:cubicBezTo>
                      <a:pt x="261" y="191"/>
                      <a:pt x="261" y="191"/>
                      <a:pt x="261" y="191"/>
                    </a:cubicBezTo>
                    <a:cubicBezTo>
                      <a:pt x="263" y="189"/>
                      <a:pt x="265" y="187"/>
                      <a:pt x="267" y="185"/>
                    </a:cubicBezTo>
                    <a:cubicBezTo>
                      <a:pt x="268" y="184"/>
                      <a:pt x="269" y="182"/>
                      <a:pt x="271" y="181"/>
                    </a:cubicBezTo>
                    <a:cubicBezTo>
                      <a:pt x="260" y="172"/>
                      <a:pt x="260" y="172"/>
                      <a:pt x="260" y="172"/>
                    </a:cubicBezTo>
                    <a:cubicBezTo>
                      <a:pt x="270" y="181"/>
                      <a:pt x="270" y="181"/>
                      <a:pt x="270" y="181"/>
                    </a:cubicBezTo>
                    <a:lnTo>
                      <a:pt x="260" y="172"/>
                    </a:lnTo>
                    <a:close/>
                    <a:moveTo>
                      <a:pt x="577" y="264"/>
                    </a:moveTo>
                    <a:cubicBezTo>
                      <a:pt x="565" y="257"/>
                      <a:pt x="565" y="257"/>
                      <a:pt x="565" y="257"/>
                    </a:cubicBezTo>
                    <a:cubicBezTo>
                      <a:pt x="562" y="262"/>
                      <a:pt x="557" y="270"/>
                      <a:pt x="551" y="279"/>
                    </a:cubicBezTo>
                    <a:cubicBezTo>
                      <a:pt x="546" y="288"/>
                      <a:pt x="539" y="297"/>
                      <a:pt x="532" y="307"/>
                    </a:cubicBezTo>
                    <a:cubicBezTo>
                      <a:pt x="532" y="307"/>
                      <a:pt x="532" y="307"/>
                      <a:pt x="532" y="307"/>
                    </a:cubicBezTo>
                    <a:cubicBezTo>
                      <a:pt x="525" y="316"/>
                      <a:pt x="519" y="325"/>
                      <a:pt x="513" y="332"/>
                    </a:cubicBezTo>
                    <a:cubicBezTo>
                      <a:pt x="513" y="332"/>
                      <a:pt x="513" y="332"/>
                      <a:pt x="513" y="332"/>
                    </a:cubicBezTo>
                    <a:cubicBezTo>
                      <a:pt x="510" y="335"/>
                      <a:pt x="508" y="338"/>
                      <a:pt x="506" y="340"/>
                    </a:cubicBezTo>
                    <a:cubicBezTo>
                      <a:pt x="506" y="340"/>
                      <a:pt x="506" y="340"/>
                      <a:pt x="506" y="340"/>
                    </a:cubicBezTo>
                    <a:cubicBezTo>
                      <a:pt x="506" y="340"/>
                      <a:pt x="506" y="340"/>
                      <a:pt x="506" y="340"/>
                    </a:cubicBezTo>
                    <a:cubicBezTo>
                      <a:pt x="505" y="341"/>
                      <a:pt x="504" y="342"/>
                      <a:pt x="503" y="343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3" y="344"/>
                      <a:pt x="503" y="344"/>
                      <a:pt x="503" y="344"/>
                    </a:cubicBezTo>
                    <a:cubicBezTo>
                      <a:pt x="506" y="348"/>
                      <a:pt x="506" y="348"/>
                      <a:pt x="506" y="348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3" y="344"/>
                      <a:pt x="503" y="344"/>
                      <a:pt x="503" y="344"/>
                    </a:cubicBezTo>
                    <a:cubicBezTo>
                      <a:pt x="506" y="348"/>
                      <a:pt x="506" y="348"/>
                      <a:pt x="506" y="348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2" y="344"/>
                      <a:pt x="502" y="344"/>
                      <a:pt x="502" y="344"/>
                    </a:cubicBezTo>
                    <a:cubicBezTo>
                      <a:pt x="502" y="344"/>
                      <a:pt x="502" y="344"/>
                      <a:pt x="502" y="344"/>
                    </a:cubicBezTo>
                    <a:cubicBezTo>
                      <a:pt x="509" y="352"/>
                      <a:pt x="509" y="352"/>
                      <a:pt x="509" y="352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3" y="343"/>
                      <a:pt x="503" y="343"/>
                      <a:pt x="502" y="344"/>
                    </a:cubicBezTo>
                    <a:cubicBezTo>
                      <a:pt x="509" y="352"/>
                      <a:pt x="509" y="352"/>
                      <a:pt x="509" y="352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7" y="349"/>
                      <a:pt x="507" y="349"/>
                      <a:pt x="507" y="349"/>
                    </a:cubicBezTo>
                    <a:cubicBezTo>
                      <a:pt x="504" y="343"/>
                      <a:pt x="504" y="343"/>
                      <a:pt x="504" y="343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7" y="349"/>
                      <a:pt x="507" y="349"/>
                      <a:pt x="507" y="349"/>
                    </a:cubicBezTo>
                    <a:cubicBezTo>
                      <a:pt x="504" y="343"/>
                      <a:pt x="504" y="343"/>
                      <a:pt x="504" y="343"/>
                    </a:cubicBezTo>
                    <a:cubicBezTo>
                      <a:pt x="505" y="344"/>
                      <a:pt x="505" y="344"/>
                      <a:pt x="505" y="344"/>
                    </a:cubicBezTo>
                    <a:cubicBezTo>
                      <a:pt x="504" y="343"/>
                      <a:pt x="504" y="343"/>
                      <a:pt x="504" y="343"/>
                    </a:cubicBezTo>
                    <a:cubicBezTo>
                      <a:pt x="504" y="343"/>
                      <a:pt x="504" y="343"/>
                      <a:pt x="504" y="343"/>
                    </a:cubicBezTo>
                    <a:cubicBezTo>
                      <a:pt x="505" y="344"/>
                      <a:pt x="505" y="344"/>
                      <a:pt x="505" y="344"/>
                    </a:cubicBezTo>
                    <a:cubicBezTo>
                      <a:pt x="504" y="343"/>
                      <a:pt x="504" y="343"/>
                      <a:pt x="504" y="343"/>
                    </a:cubicBezTo>
                    <a:cubicBezTo>
                      <a:pt x="504" y="343"/>
                      <a:pt x="502" y="343"/>
                      <a:pt x="500" y="344"/>
                    </a:cubicBezTo>
                    <a:cubicBezTo>
                      <a:pt x="500" y="344"/>
                      <a:pt x="500" y="344"/>
                      <a:pt x="500" y="344"/>
                    </a:cubicBezTo>
                    <a:cubicBezTo>
                      <a:pt x="500" y="344"/>
                      <a:pt x="500" y="344"/>
                      <a:pt x="500" y="344"/>
                    </a:cubicBezTo>
                    <a:cubicBezTo>
                      <a:pt x="498" y="344"/>
                      <a:pt x="496" y="344"/>
                      <a:pt x="493" y="344"/>
                    </a:cubicBezTo>
                    <a:cubicBezTo>
                      <a:pt x="487" y="344"/>
                      <a:pt x="479" y="343"/>
                      <a:pt x="471" y="342"/>
                    </a:cubicBezTo>
                    <a:cubicBezTo>
                      <a:pt x="471" y="342"/>
                      <a:pt x="471" y="342"/>
                      <a:pt x="471" y="342"/>
                    </a:cubicBezTo>
                    <a:cubicBezTo>
                      <a:pt x="471" y="342"/>
                      <a:pt x="471" y="342"/>
                      <a:pt x="471" y="342"/>
                    </a:cubicBezTo>
                    <a:cubicBezTo>
                      <a:pt x="459" y="340"/>
                      <a:pt x="446" y="336"/>
                      <a:pt x="435" y="332"/>
                    </a:cubicBezTo>
                    <a:cubicBezTo>
                      <a:pt x="420" y="327"/>
                      <a:pt x="409" y="320"/>
                      <a:pt x="400" y="314"/>
                    </a:cubicBezTo>
                    <a:cubicBezTo>
                      <a:pt x="392" y="307"/>
                      <a:pt x="387" y="300"/>
                      <a:pt x="384" y="294"/>
                    </a:cubicBezTo>
                    <a:cubicBezTo>
                      <a:pt x="384" y="294"/>
                      <a:pt x="384" y="294"/>
                      <a:pt x="384" y="294"/>
                    </a:cubicBezTo>
                    <a:cubicBezTo>
                      <a:pt x="384" y="294"/>
                      <a:pt x="384" y="294"/>
                      <a:pt x="384" y="294"/>
                    </a:cubicBezTo>
                    <a:cubicBezTo>
                      <a:pt x="384" y="293"/>
                      <a:pt x="383" y="291"/>
                      <a:pt x="382" y="288"/>
                    </a:cubicBezTo>
                    <a:cubicBezTo>
                      <a:pt x="381" y="285"/>
                      <a:pt x="380" y="282"/>
                      <a:pt x="379" y="278"/>
                    </a:cubicBezTo>
                    <a:cubicBezTo>
                      <a:pt x="379" y="278"/>
                      <a:pt x="379" y="278"/>
                      <a:pt x="379" y="278"/>
                    </a:cubicBezTo>
                    <a:cubicBezTo>
                      <a:pt x="376" y="266"/>
                      <a:pt x="374" y="251"/>
                      <a:pt x="372" y="237"/>
                    </a:cubicBezTo>
                    <a:cubicBezTo>
                      <a:pt x="372" y="237"/>
                      <a:pt x="372" y="237"/>
                      <a:pt x="372" y="237"/>
                    </a:cubicBezTo>
                    <a:cubicBezTo>
                      <a:pt x="371" y="230"/>
                      <a:pt x="370" y="224"/>
                      <a:pt x="370" y="219"/>
                    </a:cubicBezTo>
                    <a:cubicBezTo>
                      <a:pt x="370" y="219"/>
                      <a:pt x="370" y="219"/>
                      <a:pt x="370" y="219"/>
                    </a:cubicBezTo>
                    <a:cubicBezTo>
                      <a:pt x="370" y="215"/>
                      <a:pt x="369" y="211"/>
                      <a:pt x="369" y="209"/>
                    </a:cubicBezTo>
                    <a:cubicBezTo>
                      <a:pt x="369" y="209"/>
                      <a:pt x="369" y="209"/>
                      <a:pt x="369" y="208"/>
                    </a:cubicBezTo>
                    <a:cubicBezTo>
                      <a:pt x="369" y="208"/>
                      <a:pt x="369" y="208"/>
                      <a:pt x="369" y="208"/>
                    </a:cubicBezTo>
                    <a:cubicBezTo>
                      <a:pt x="369" y="208"/>
                      <a:pt x="369" y="208"/>
                      <a:pt x="369" y="208"/>
                    </a:cubicBezTo>
                    <a:cubicBezTo>
                      <a:pt x="369" y="208"/>
                      <a:pt x="370" y="207"/>
                      <a:pt x="370" y="206"/>
                    </a:cubicBezTo>
                    <a:cubicBezTo>
                      <a:pt x="370" y="205"/>
                      <a:pt x="371" y="203"/>
                      <a:pt x="371" y="202"/>
                    </a:cubicBezTo>
                    <a:cubicBezTo>
                      <a:pt x="371" y="202"/>
                      <a:pt x="371" y="202"/>
                      <a:pt x="371" y="202"/>
                    </a:cubicBezTo>
                    <a:cubicBezTo>
                      <a:pt x="371" y="202"/>
                      <a:pt x="371" y="202"/>
                      <a:pt x="371" y="202"/>
                    </a:cubicBezTo>
                    <a:cubicBezTo>
                      <a:pt x="373" y="197"/>
                      <a:pt x="376" y="192"/>
                      <a:pt x="379" y="188"/>
                    </a:cubicBezTo>
                    <a:cubicBezTo>
                      <a:pt x="381" y="186"/>
                      <a:pt x="382" y="184"/>
                      <a:pt x="384" y="182"/>
                    </a:cubicBezTo>
                    <a:cubicBezTo>
                      <a:pt x="385" y="181"/>
                      <a:pt x="387" y="180"/>
                      <a:pt x="387" y="180"/>
                    </a:cubicBezTo>
                    <a:cubicBezTo>
                      <a:pt x="388" y="180"/>
                      <a:pt x="388" y="180"/>
                      <a:pt x="388" y="180"/>
                    </a:cubicBezTo>
                    <a:cubicBezTo>
                      <a:pt x="388" y="180"/>
                      <a:pt x="388" y="180"/>
                      <a:pt x="388" y="180"/>
                    </a:cubicBezTo>
                    <a:cubicBezTo>
                      <a:pt x="384" y="172"/>
                      <a:pt x="384" y="172"/>
                      <a:pt x="384" y="172"/>
                    </a:cubicBezTo>
                    <a:cubicBezTo>
                      <a:pt x="387" y="180"/>
                      <a:pt x="387" y="180"/>
                      <a:pt x="387" y="180"/>
                    </a:cubicBezTo>
                    <a:cubicBezTo>
                      <a:pt x="387" y="180"/>
                      <a:pt x="387" y="180"/>
                      <a:pt x="388" y="180"/>
                    </a:cubicBezTo>
                    <a:cubicBezTo>
                      <a:pt x="384" y="172"/>
                      <a:pt x="384" y="172"/>
                      <a:pt x="384" y="172"/>
                    </a:cubicBezTo>
                    <a:cubicBezTo>
                      <a:pt x="387" y="180"/>
                      <a:pt x="387" y="180"/>
                      <a:pt x="387" y="180"/>
                    </a:cubicBezTo>
                    <a:cubicBezTo>
                      <a:pt x="386" y="177"/>
                      <a:pt x="386" y="177"/>
                      <a:pt x="386" y="177"/>
                    </a:cubicBezTo>
                    <a:cubicBezTo>
                      <a:pt x="387" y="180"/>
                      <a:pt x="387" y="180"/>
                      <a:pt x="387" y="180"/>
                    </a:cubicBezTo>
                    <a:cubicBezTo>
                      <a:pt x="387" y="180"/>
                      <a:pt x="387" y="180"/>
                      <a:pt x="387" y="180"/>
                    </a:cubicBezTo>
                    <a:cubicBezTo>
                      <a:pt x="386" y="177"/>
                      <a:pt x="386" y="177"/>
                      <a:pt x="386" y="177"/>
                    </a:cubicBezTo>
                    <a:cubicBezTo>
                      <a:pt x="387" y="180"/>
                      <a:pt x="387" y="180"/>
                      <a:pt x="387" y="180"/>
                    </a:cubicBezTo>
                    <a:cubicBezTo>
                      <a:pt x="387" y="180"/>
                      <a:pt x="387" y="180"/>
                      <a:pt x="387" y="180"/>
                    </a:cubicBezTo>
                    <a:cubicBezTo>
                      <a:pt x="387" y="180"/>
                      <a:pt x="388" y="180"/>
                      <a:pt x="389" y="180"/>
                    </a:cubicBezTo>
                    <a:cubicBezTo>
                      <a:pt x="391" y="180"/>
                      <a:pt x="393" y="180"/>
                      <a:pt x="395" y="180"/>
                    </a:cubicBezTo>
                    <a:cubicBezTo>
                      <a:pt x="395" y="180"/>
                      <a:pt x="395" y="180"/>
                      <a:pt x="395" y="180"/>
                    </a:cubicBezTo>
                    <a:cubicBezTo>
                      <a:pt x="395" y="167"/>
                      <a:pt x="395" y="167"/>
                      <a:pt x="395" y="167"/>
                    </a:cubicBezTo>
                    <a:cubicBezTo>
                      <a:pt x="394" y="180"/>
                      <a:pt x="394" y="180"/>
                      <a:pt x="394" y="180"/>
                    </a:cubicBezTo>
                    <a:cubicBezTo>
                      <a:pt x="395" y="180"/>
                      <a:pt x="395" y="180"/>
                      <a:pt x="395" y="180"/>
                    </a:cubicBezTo>
                    <a:cubicBezTo>
                      <a:pt x="395" y="167"/>
                      <a:pt x="395" y="167"/>
                      <a:pt x="395" y="167"/>
                    </a:cubicBezTo>
                    <a:cubicBezTo>
                      <a:pt x="394" y="180"/>
                      <a:pt x="394" y="180"/>
                      <a:pt x="394" y="180"/>
                    </a:cubicBezTo>
                    <a:cubicBezTo>
                      <a:pt x="395" y="180"/>
                      <a:pt x="395" y="180"/>
                      <a:pt x="395" y="180"/>
                    </a:cubicBezTo>
                    <a:cubicBezTo>
                      <a:pt x="395" y="180"/>
                      <a:pt x="395" y="180"/>
                      <a:pt x="395" y="180"/>
                    </a:cubicBezTo>
                    <a:cubicBezTo>
                      <a:pt x="396" y="180"/>
                      <a:pt x="396" y="180"/>
                      <a:pt x="396" y="180"/>
                    </a:cubicBezTo>
                    <a:cubicBezTo>
                      <a:pt x="404" y="179"/>
                      <a:pt x="418" y="181"/>
                      <a:pt x="432" y="184"/>
                    </a:cubicBezTo>
                    <a:cubicBezTo>
                      <a:pt x="432" y="184"/>
                      <a:pt x="432" y="184"/>
                      <a:pt x="432" y="184"/>
                    </a:cubicBezTo>
                    <a:cubicBezTo>
                      <a:pt x="447" y="187"/>
                      <a:pt x="463" y="191"/>
                      <a:pt x="477" y="195"/>
                    </a:cubicBezTo>
                    <a:cubicBezTo>
                      <a:pt x="477" y="195"/>
                      <a:pt x="477" y="195"/>
                      <a:pt x="477" y="195"/>
                    </a:cubicBezTo>
                    <a:cubicBezTo>
                      <a:pt x="477" y="195"/>
                      <a:pt x="477" y="195"/>
                      <a:pt x="477" y="195"/>
                    </a:cubicBezTo>
                    <a:cubicBezTo>
                      <a:pt x="480" y="195"/>
                      <a:pt x="482" y="196"/>
                      <a:pt x="485" y="197"/>
                    </a:cubicBezTo>
                    <a:cubicBezTo>
                      <a:pt x="485" y="197"/>
                      <a:pt x="485" y="197"/>
                      <a:pt x="485" y="197"/>
                    </a:cubicBezTo>
                    <a:cubicBezTo>
                      <a:pt x="485" y="197"/>
                      <a:pt x="485" y="197"/>
                      <a:pt x="485" y="197"/>
                    </a:cubicBezTo>
                    <a:cubicBezTo>
                      <a:pt x="493" y="200"/>
                      <a:pt x="502" y="204"/>
                      <a:pt x="512" y="209"/>
                    </a:cubicBezTo>
                    <a:cubicBezTo>
                      <a:pt x="521" y="214"/>
                      <a:pt x="530" y="219"/>
                      <a:pt x="538" y="224"/>
                    </a:cubicBezTo>
                    <a:cubicBezTo>
                      <a:pt x="538" y="224"/>
                      <a:pt x="538" y="224"/>
                      <a:pt x="538" y="224"/>
                    </a:cubicBezTo>
                    <a:cubicBezTo>
                      <a:pt x="546" y="229"/>
                      <a:pt x="553" y="233"/>
                      <a:pt x="558" y="237"/>
                    </a:cubicBezTo>
                    <a:cubicBezTo>
                      <a:pt x="558" y="237"/>
                      <a:pt x="558" y="237"/>
                      <a:pt x="558" y="237"/>
                    </a:cubicBezTo>
                    <a:cubicBezTo>
                      <a:pt x="559" y="237"/>
                      <a:pt x="560" y="238"/>
                      <a:pt x="561" y="239"/>
                    </a:cubicBezTo>
                    <a:cubicBezTo>
                      <a:pt x="569" y="227"/>
                      <a:pt x="569" y="227"/>
                      <a:pt x="569" y="227"/>
                    </a:cubicBezTo>
                    <a:cubicBezTo>
                      <a:pt x="556" y="221"/>
                      <a:pt x="556" y="221"/>
                      <a:pt x="556" y="221"/>
                    </a:cubicBezTo>
                    <a:cubicBezTo>
                      <a:pt x="556" y="221"/>
                      <a:pt x="556" y="221"/>
                      <a:pt x="556" y="221"/>
                    </a:cubicBezTo>
                    <a:cubicBezTo>
                      <a:pt x="550" y="234"/>
                      <a:pt x="550" y="234"/>
                      <a:pt x="550" y="234"/>
                    </a:cubicBezTo>
                    <a:cubicBezTo>
                      <a:pt x="562" y="240"/>
                      <a:pt x="562" y="240"/>
                      <a:pt x="562" y="240"/>
                    </a:cubicBezTo>
                    <a:cubicBezTo>
                      <a:pt x="562" y="240"/>
                      <a:pt x="562" y="240"/>
                      <a:pt x="562" y="240"/>
                    </a:cubicBezTo>
                    <a:cubicBezTo>
                      <a:pt x="570" y="228"/>
                      <a:pt x="570" y="228"/>
                      <a:pt x="570" y="228"/>
                    </a:cubicBezTo>
                    <a:cubicBezTo>
                      <a:pt x="561" y="238"/>
                      <a:pt x="561" y="238"/>
                      <a:pt x="561" y="238"/>
                    </a:cubicBezTo>
                    <a:cubicBezTo>
                      <a:pt x="561" y="239"/>
                      <a:pt x="561" y="239"/>
                      <a:pt x="561" y="239"/>
                    </a:cubicBezTo>
                    <a:cubicBezTo>
                      <a:pt x="570" y="229"/>
                      <a:pt x="570" y="229"/>
                      <a:pt x="570" y="229"/>
                    </a:cubicBezTo>
                    <a:cubicBezTo>
                      <a:pt x="558" y="235"/>
                      <a:pt x="558" y="235"/>
                      <a:pt x="558" y="235"/>
                    </a:cubicBezTo>
                    <a:cubicBezTo>
                      <a:pt x="560" y="239"/>
                      <a:pt x="563" y="244"/>
                      <a:pt x="565" y="249"/>
                    </a:cubicBezTo>
                    <a:cubicBezTo>
                      <a:pt x="565" y="249"/>
                      <a:pt x="565" y="249"/>
                      <a:pt x="565" y="249"/>
                    </a:cubicBezTo>
                    <a:cubicBezTo>
                      <a:pt x="566" y="252"/>
                      <a:pt x="566" y="255"/>
                      <a:pt x="566" y="256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70" y="256"/>
                      <a:pt x="570" y="256"/>
                      <a:pt x="570" y="256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70" y="256"/>
                      <a:pt x="570" y="256"/>
                      <a:pt x="570" y="256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76" y="257"/>
                      <a:pt x="576" y="257"/>
                      <a:pt x="576" y="257"/>
                    </a:cubicBezTo>
                    <a:cubicBezTo>
                      <a:pt x="567" y="255"/>
                      <a:pt x="567" y="255"/>
                      <a:pt x="567" y="255"/>
                    </a:cubicBezTo>
                    <a:cubicBezTo>
                      <a:pt x="567" y="255"/>
                      <a:pt x="566" y="255"/>
                      <a:pt x="566" y="256"/>
                    </a:cubicBezTo>
                    <a:cubicBezTo>
                      <a:pt x="576" y="257"/>
                      <a:pt x="576" y="257"/>
                      <a:pt x="576" y="257"/>
                    </a:cubicBezTo>
                    <a:cubicBezTo>
                      <a:pt x="567" y="255"/>
                      <a:pt x="567" y="255"/>
                      <a:pt x="567" y="255"/>
                    </a:cubicBezTo>
                    <a:cubicBezTo>
                      <a:pt x="579" y="257"/>
                      <a:pt x="579" y="257"/>
                      <a:pt x="579" y="257"/>
                    </a:cubicBezTo>
                    <a:cubicBezTo>
                      <a:pt x="567" y="254"/>
                      <a:pt x="567" y="254"/>
                      <a:pt x="567" y="254"/>
                    </a:cubicBezTo>
                    <a:cubicBezTo>
                      <a:pt x="567" y="254"/>
                      <a:pt x="567" y="255"/>
                      <a:pt x="567" y="255"/>
                    </a:cubicBezTo>
                    <a:cubicBezTo>
                      <a:pt x="579" y="257"/>
                      <a:pt x="579" y="257"/>
                      <a:pt x="579" y="257"/>
                    </a:cubicBezTo>
                    <a:cubicBezTo>
                      <a:pt x="567" y="254"/>
                      <a:pt x="567" y="254"/>
                      <a:pt x="567" y="254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67" y="252"/>
                      <a:pt x="567" y="252"/>
                      <a:pt x="567" y="252"/>
                    </a:cubicBezTo>
                    <a:cubicBezTo>
                      <a:pt x="567" y="253"/>
                      <a:pt x="567" y="253"/>
                      <a:pt x="567" y="254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67" y="252"/>
                      <a:pt x="567" y="252"/>
                      <a:pt x="567" y="252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69" y="250"/>
                      <a:pt x="569" y="250"/>
                      <a:pt x="569" y="250"/>
                    </a:cubicBezTo>
                    <a:cubicBezTo>
                      <a:pt x="568" y="251"/>
                      <a:pt x="568" y="252"/>
                      <a:pt x="567" y="252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69" y="250"/>
                      <a:pt x="569" y="250"/>
                      <a:pt x="569" y="250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71" y="247"/>
                      <a:pt x="571" y="247"/>
                      <a:pt x="571" y="247"/>
                    </a:cubicBezTo>
                    <a:cubicBezTo>
                      <a:pt x="570" y="248"/>
                      <a:pt x="569" y="249"/>
                      <a:pt x="569" y="250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71" y="247"/>
                      <a:pt x="571" y="247"/>
                      <a:pt x="571" y="247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75" y="245"/>
                      <a:pt x="575" y="245"/>
                      <a:pt x="575" y="245"/>
                    </a:cubicBezTo>
                    <a:cubicBezTo>
                      <a:pt x="573" y="246"/>
                      <a:pt x="572" y="246"/>
                      <a:pt x="571" y="247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75" y="245"/>
                      <a:pt x="575" y="245"/>
                      <a:pt x="575" y="245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80" y="244"/>
                      <a:pt x="580" y="244"/>
                      <a:pt x="580" y="244"/>
                    </a:cubicBezTo>
                    <a:cubicBezTo>
                      <a:pt x="578" y="244"/>
                      <a:pt x="576" y="244"/>
                      <a:pt x="575" y="245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80" y="244"/>
                      <a:pt x="580" y="244"/>
                      <a:pt x="580" y="244"/>
                    </a:cubicBezTo>
                    <a:cubicBezTo>
                      <a:pt x="568" y="244"/>
                      <a:pt x="568" y="244"/>
                      <a:pt x="568" y="244"/>
                    </a:cubicBezTo>
                    <a:cubicBezTo>
                      <a:pt x="566" y="256"/>
                      <a:pt x="566" y="256"/>
                      <a:pt x="566" y="256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67" y="254"/>
                      <a:pt x="567" y="254"/>
                      <a:pt x="567" y="254"/>
                    </a:cubicBezTo>
                    <a:cubicBezTo>
                      <a:pt x="567" y="254"/>
                      <a:pt x="567" y="255"/>
                      <a:pt x="566" y="256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67" y="254"/>
                      <a:pt x="567" y="254"/>
                      <a:pt x="567" y="254"/>
                    </a:cubicBezTo>
                    <a:cubicBezTo>
                      <a:pt x="579" y="257"/>
                      <a:pt x="579" y="257"/>
                      <a:pt x="579" y="257"/>
                    </a:cubicBezTo>
                    <a:cubicBezTo>
                      <a:pt x="567" y="253"/>
                      <a:pt x="567" y="253"/>
                      <a:pt x="567" y="253"/>
                    </a:cubicBezTo>
                    <a:cubicBezTo>
                      <a:pt x="567" y="253"/>
                      <a:pt x="567" y="253"/>
                      <a:pt x="567" y="254"/>
                    </a:cubicBezTo>
                    <a:cubicBezTo>
                      <a:pt x="579" y="257"/>
                      <a:pt x="579" y="257"/>
                      <a:pt x="579" y="257"/>
                    </a:cubicBezTo>
                    <a:cubicBezTo>
                      <a:pt x="567" y="253"/>
                      <a:pt x="567" y="253"/>
                      <a:pt x="567" y="253"/>
                    </a:cubicBezTo>
                    <a:cubicBezTo>
                      <a:pt x="574" y="256"/>
                      <a:pt x="574" y="256"/>
                      <a:pt x="574" y="256"/>
                    </a:cubicBezTo>
                    <a:cubicBezTo>
                      <a:pt x="567" y="253"/>
                      <a:pt x="567" y="253"/>
                      <a:pt x="567" y="253"/>
                    </a:cubicBezTo>
                    <a:cubicBezTo>
                      <a:pt x="567" y="253"/>
                      <a:pt x="567" y="253"/>
                      <a:pt x="567" y="253"/>
                    </a:cubicBezTo>
                    <a:cubicBezTo>
                      <a:pt x="574" y="256"/>
                      <a:pt x="574" y="256"/>
                      <a:pt x="574" y="256"/>
                    </a:cubicBezTo>
                    <a:cubicBezTo>
                      <a:pt x="567" y="253"/>
                      <a:pt x="567" y="253"/>
                      <a:pt x="567" y="253"/>
                    </a:cubicBezTo>
                    <a:cubicBezTo>
                      <a:pt x="567" y="253"/>
                      <a:pt x="567" y="253"/>
                      <a:pt x="567" y="254"/>
                    </a:cubicBezTo>
                    <a:cubicBezTo>
                      <a:pt x="566" y="255"/>
                      <a:pt x="566" y="256"/>
                      <a:pt x="565" y="257"/>
                    </a:cubicBezTo>
                    <a:cubicBezTo>
                      <a:pt x="565" y="257"/>
                      <a:pt x="565" y="257"/>
                      <a:pt x="565" y="257"/>
                    </a:cubicBezTo>
                    <a:cubicBezTo>
                      <a:pt x="565" y="257"/>
                      <a:pt x="565" y="257"/>
                      <a:pt x="565" y="257"/>
                    </a:cubicBezTo>
                    <a:cubicBezTo>
                      <a:pt x="577" y="264"/>
                      <a:pt x="577" y="264"/>
                      <a:pt x="577" y="264"/>
                    </a:cubicBezTo>
                    <a:cubicBezTo>
                      <a:pt x="589" y="270"/>
                      <a:pt x="589" y="270"/>
                      <a:pt x="589" y="270"/>
                    </a:cubicBezTo>
                    <a:cubicBezTo>
                      <a:pt x="590" y="269"/>
                      <a:pt x="591" y="267"/>
                      <a:pt x="592" y="266"/>
                    </a:cubicBezTo>
                    <a:cubicBezTo>
                      <a:pt x="592" y="265"/>
                      <a:pt x="592" y="265"/>
                      <a:pt x="592" y="264"/>
                    </a:cubicBezTo>
                    <a:cubicBezTo>
                      <a:pt x="593" y="263"/>
                      <a:pt x="593" y="263"/>
                      <a:pt x="593" y="263"/>
                    </a:cubicBezTo>
                    <a:cubicBezTo>
                      <a:pt x="593" y="262"/>
                      <a:pt x="593" y="262"/>
                      <a:pt x="593" y="262"/>
                    </a:cubicBezTo>
                    <a:cubicBezTo>
                      <a:pt x="593" y="262"/>
                      <a:pt x="593" y="262"/>
                      <a:pt x="593" y="262"/>
                    </a:cubicBezTo>
                    <a:cubicBezTo>
                      <a:pt x="593" y="261"/>
                      <a:pt x="594" y="261"/>
                      <a:pt x="594" y="260"/>
                    </a:cubicBezTo>
                    <a:cubicBezTo>
                      <a:pt x="580" y="258"/>
                      <a:pt x="580" y="258"/>
                      <a:pt x="580" y="258"/>
                    </a:cubicBezTo>
                    <a:cubicBezTo>
                      <a:pt x="580" y="272"/>
                      <a:pt x="580" y="272"/>
                      <a:pt x="580" y="272"/>
                    </a:cubicBezTo>
                    <a:cubicBezTo>
                      <a:pt x="582" y="272"/>
                      <a:pt x="584" y="271"/>
                      <a:pt x="586" y="270"/>
                    </a:cubicBezTo>
                    <a:cubicBezTo>
                      <a:pt x="588" y="269"/>
                      <a:pt x="590" y="268"/>
                      <a:pt x="590" y="267"/>
                    </a:cubicBezTo>
                    <a:cubicBezTo>
                      <a:pt x="591" y="266"/>
                      <a:pt x="592" y="265"/>
                      <a:pt x="592" y="265"/>
                    </a:cubicBezTo>
                    <a:cubicBezTo>
                      <a:pt x="592" y="264"/>
                      <a:pt x="593" y="264"/>
                      <a:pt x="593" y="263"/>
                    </a:cubicBezTo>
                    <a:cubicBezTo>
                      <a:pt x="593" y="262"/>
                      <a:pt x="593" y="262"/>
                      <a:pt x="593" y="262"/>
                    </a:cubicBezTo>
                    <a:cubicBezTo>
                      <a:pt x="593" y="261"/>
                      <a:pt x="594" y="261"/>
                      <a:pt x="594" y="261"/>
                    </a:cubicBezTo>
                    <a:cubicBezTo>
                      <a:pt x="594" y="260"/>
                      <a:pt x="594" y="259"/>
                      <a:pt x="594" y="258"/>
                    </a:cubicBezTo>
                    <a:cubicBezTo>
                      <a:pt x="594" y="258"/>
                      <a:pt x="594" y="257"/>
                      <a:pt x="594" y="256"/>
                    </a:cubicBezTo>
                    <a:cubicBezTo>
                      <a:pt x="594" y="255"/>
                      <a:pt x="594" y="253"/>
                      <a:pt x="594" y="252"/>
                    </a:cubicBezTo>
                    <a:cubicBezTo>
                      <a:pt x="594" y="252"/>
                      <a:pt x="594" y="252"/>
                      <a:pt x="594" y="252"/>
                    </a:cubicBezTo>
                    <a:cubicBezTo>
                      <a:pt x="593" y="248"/>
                      <a:pt x="592" y="244"/>
                      <a:pt x="591" y="240"/>
                    </a:cubicBezTo>
                    <a:cubicBezTo>
                      <a:pt x="591" y="240"/>
                      <a:pt x="591" y="240"/>
                      <a:pt x="591" y="240"/>
                    </a:cubicBezTo>
                    <a:cubicBezTo>
                      <a:pt x="588" y="233"/>
                      <a:pt x="585" y="226"/>
                      <a:pt x="582" y="222"/>
                    </a:cubicBezTo>
                    <a:cubicBezTo>
                      <a:pt x="581" y="220"/>
                      <a:pt x="581" y="220"/>
                      <a:pt x="581" y="220"/>
                    </a:cubicBezTo>
                    <a:cubicBezTo>
                      <a:pt x="579" y="218"/>
                      <a:pt x="579" y="218"/>
                      <a:pt x="579" y="218"/>
                    </a:cubicBezTo>
                    <a:cubicBezTo>
                      <a:pt x="579" y="217"/>
                      <a:pt x="579" y="217"/>
                      <a:pt x="579" y="217"/>
                    </a:cubicBezTo>
                    <a:cubicBezTo>
                      <a:pt x="577" y="216"/>
                      <a:pt x="577" y="216"/>
                      <a:pt x="577" y="216"/>
                    </a:cubicBezTo>
                    <a:cubicBezTo>
                      <a:pt x="576" y="216"/>
                      <a:pt x="576" y="216"/>
                      <a:pt x="576" y="216"/>
                    </a:cubicBezTo>
                    <a:cubicBezTo>
                      <a:pt x="575" y="215"/>
                      <a:pt x="575" y="215"/>
                      <a:pt x="575" y="215"/>
                    </a:cubicBezTo>
                    <a:cubicBezTo>
                      <a:pt x="569" y="227"/>
                      <a:pt x="569" y="227"/>
                      <a:pt x="569" y="227"/>
                    </a:cubicBezTo>
                    <a:cubicBezTo>
                      <a:pt x="581" y="234"/>
                      <a:pt x="581" y="234"/>
                      <a:pt x="581" y="234"/>
                    </a:cubicBezTo>
                    <a:cubicBezTo>
                      <a:pt x="581" y="234"/>
                      <a:pt x="581" y="234"/>
                      <a:pt x="581" y="234"/>
                    </a:cubicBezTo>
                    <a:cubicBezTo>
                      <a:pt x="587" y="223"/>
                      <a:pt x="587" y="223"/>
                      <a:pt x="587" y="223"/>
                    </a:cubicBezTo>
                    <a:cubicBezTo>
                      <a:pt x="576" y="216"/>
                      <a:pt x="576" y="216"/>
                      <a:pt x="576" y="216"/>
                    </a:cubicBezTo>
                    <a:cubicBezTo>
                      <a:pt x="575" y="215"/>
                      <a:pt x="574" y="215"/>
                      <a:pt x="573" y="214"/>
                    </a:cubicBezTo>
                    <a:cubicBezTo>
                      <a:pt x="573" y="214"/>
                      <a:pt x="573" y="214"/>
                      <a:pt x="573" y="214"/>
                    </a:cubicBezTo>
                    <a:cubicBezTo>
                      <a:pt x="568" y="210"/>
                      <a:pt x="561" y="206"/>
                      <a:pt x="552" y="200"/>
                    </a:cubicBezTo>
                    <a:cubicBezTo>
                      <a:pt x="552" y="200"/>
                      <a:pt x="552" y="200"/>
                      <a:pt x="552" y="200"/>
                    </a:cubicBezTo>
                    <a:cubicBezTo>
                      <a:pt x="544" y="195"/>
                      <a:pt x="534" y="190"/>
                      <a:pt x="524" y="185"/>
                    </a:cubicBezTo>
                    <a:cubicBezTo>
                      <a:pt x="514" y="179"/>
                      <a:pt x="504" y="175"/>
                      <a:pt x="495" y="171"/>
                    </a:cubicBezTo>
                    <a:cubicBezTo>
                      <a:pt x="494" y="171"/>
                      <a:pt x="494" y="171"/>
                      <a:pt x="494" y="171"/>
                    </a:cubicBezTo>
                    <a:cubicBezTo>
                      <a:pt x="495" y="171"/>
                      <a:pt x="495" y="171"/>
                      <a:pt x="495" y="171"/>
                    </a:cubicBezTo>
                    <a:cubicBezTo>
                      <a:pt x="491" y="170"/>
                      <a:pt x="488" y="169"/>
                      <a:pt x="484" y="168"/>
                    </a:cubicBezTo>
                    <a:cubicBezTo>
                      <a:pt x="484" y="168"/>
                      <a:pt x="484" y="168"/>
                      <a:pt x="484" y="168"/>
                    </a:cubicBezTo>
                    <a:cubicBezTo>
                      <a:pt x="469" y="164"/>
                      <a:pt x="453" y="160"/>
                      <a:pt x="437" y="157"/>
                    </a:cubicBezTo>
                    <a:cubicBezTo>
                      <a:pt x="437" y="157"/>
                      <a:pt x="437" y="157"/>
                      <a:pt x="437" y="157"/>
                    </a:cubicBezTo>
                    <a:cubicBezTo>
                      <a:pt x="422" y="154"/>
                      <a:pt x="407" y="152"/>
                      <a:pt x="396" y="152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5" y="166"/>
                      <a:pt x="395" y="166"/>
                      <a:pt x="395" y="166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5" y="162"/>
                      <a:pt x="395" y="162"/>
                      <a:pt x="395" y="162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5" y="162"/>
                      <a:pt x="395" y="162"/>
                      <a:pt x="395" y="162"/>
                    </a:cubicBezTo>
                    <a:cubicBezTo>
                      <a:pt x="395" y="152"/>
                      <a:pt x="395" y="152"/>
                      <a:pt x="395" y="152"/>
                    </a:cubicBezTo>
                    <a:cubicBezTo>
                      <a:pt x="390" y="152"/>
                      <a:pt x="387" y="152"/>
                      <a:pt x="384" y="153"/>
                    </a:cubicBezTo>
                    <a:cubicBezTo>
                      <a:pt x="382" y="153"/>
                      <a:pt x="381" y="153"/>
                      <a:pt x="379" y="154"/>
                    </a:cubicBezTo>
                    <a:cubicBezTo>
                      <a:pt x="379" y="154"/>
                      <a:pt x="378" y="154"/>
                      <a:pt x="377" y="154"/>
                    </a:cubicBezTo>
                    <a:cubicBezTo>
                      <a:pt x="377" y="155"/>
                      <a:pt x="376" y="155"/>
                      <a:pt x="375" y="155"/>
                    </a:cubicBezTo>
                    <a:cubicBezTo>
                      <a:pt x="381" y="168"/>
                      <a:pt x="381" y="168"/>
                      <a:pt x="381" y="168"/>
                    </a:cubicBezTo>
                    <a:cubicBezTo>
                      <a:pt x="376" y="155"/>
                      <a:pt x="376" y="155"/>
                      <a:pt x="376" y="155"/>
                    </a:cubicBezTo>
                    <a:cubicBezTo>
                      <a:pt x="372" y="157"/>
                      <a:pt x="369" y="159"/>
                      <a:pt x="366" y="161"/>
                    </a:cubicBezTo>
                    <a:cubicBezTo>
                      <a:pt x="363" y="164"/>
                      <a:pt x="360" y="167"/>
                      <a:pt x="357" y="170"/>
                    </a:cubicBezTo>
                    <a:cubicBezTo>
                      <a:pt x="352" y="177"/>
                      <a:pt x="348" y="185"/>
                      <a:pt x="345" y="192"/>
                    </a:cubicBezTo>
                    <a:cubicBezTo>
                      <a:pt x="345" y="192"/>
                      <a:pt x="345" y="192"/>
                      <a:pt x="345" y="192"/>
                    </a:cubicBezTo>
                    <a:cubicBezTo>
                      <a:pt x="344" y="195"/>
                      <a:pt x="343" y="198"/>
                      <a:pt x="343" y="200"/>
                    </a:cubicBezTo>
                    <a:cubicBezTo>
                      <a:pt x="342" y="203"/>
                      <a:pt x="342" y="205"/>
                      <a:pt x="342" y="207"/>
                    </a:cubicBezTo>
                    <a:cubicBezTo>
                      <a:pt x="342" y="207"/>
                      <a:pt x="342" y="207"/>
                      <a:pt x="342" y="207"/>
                    </a:cubicBezTo>
                    <a:cubicBezTo>
                      <a:pt x="342" y="208"/>
                      <a:pt x="342" y="209"/>
                      <a:pt x="342" y="209"/>
                    </a:cubicBezTo>
                    <a:cubicBezTo>
                      <a:pt x="342" y="212"/>
                      <a:pt x="342" y="216"/>
                      <a:pt x="342" y="221"/>
                    </a:cubicBezTo>
                    <a:cubicBezTo>
                      <a:pt x="342" y="221"/>
                      <a:pt x="342" y="221"/>
                      <a:pt x="342" y="221"/>
                    </a:cubicBezTo>
                    <a:cubicBezTo>
                      <a:pt x="343" y="227"/>
                      <a:pt x="344" y="234"/>
                      <a:pt x="344" y="241"/>
                    </a:cubicBezTo>
                    <a:cubicBezTo>
                      <a:pt x="344" y="241"/>
                      <a:pt x="344" y="241"/>
                      <a:pt x="344" y="241"/>
                    </a:cubicBezTo>
                    <a:cubicBezTo>
                      <a:pt x="346" y="255"/>
                      <a:pt x="349" y="271"/>
                      <a:pt x="352" y="284"/>
                    </a:cubicBezTo>
                    <a:cubicBezTo>
                      <a:pt x="352" y="284"/>
                      <a:pt x="352" y="284"/>
                      <a:pt x="352" y="284"/>
                    </a:cubicBezTo>
                    <a:cubicBezTo>
                      <a:pt x="353" y="289"/>
                      <a:pt x="354" y="293"/>
                      <a:pt x="355" y="297"/>
                    </a:cubicBezTo>
                    <a:cubicBezTo>
                      <a:pt x="357" y="300"/>
                      <a:pt x="358" y="303"/>
                      <a:pt x="359" y="306"/>
                    </a:cubicBezTo>
                    <a:cubicBezTo>
                      <a:pt x="372" y="300"/>
                      <a:pt x="372" y="300"/>
                      <a:pt x="372" y="300"/>
                    </a:cubicBezTo>
                    <a:cubicBezTo>
                      <a:pt x="359" y="306"/>
                      <a:pt x="359" y="306"/>
                      <a:pt x="359" y="306"/>
                    </a:cubicBezTo>
                    <a:cubicBezTo>
                      <a:pt x="364" y="316"/>
                      <a:pt x="372" y="326"/>
                      <a:pt x="383" y="335"/>
                    </a:cubicBezTo>
                    <a:cubicBezTo>
                      <a:pt x="394" y="344"/>
                      <a:pt x="408" y="352"/>
                      <a:pt x="425" y="358"/>
                    </a:cubicBezTo>
                    <a:cubicBezTo>
                      <a:pt x="438" y="363"/>
                      <a:pt x="452" y="367"/>
                      <a:pt x="466" y="369"/>
                    </a:cubicBezTo>
                    <a:cubicBezTo>
                      <a:pt x="466" y="369"/>
                      <a:pt x="466" y="369"/>
                      <a:pt x="466" y="369"/>
                    </a:cubicBezTo>
                    <a:cubicBezTo>
                      <a:pt x="476" y="371"/>
                      <a:pt x="485" y="372"/>
                      <a:pt x="493" y="372"/>
                    </a:cubicBezTo>
                    <a:cubicBezTo>
                      <a:pt x="497" y="372"/>
                      <a:pt x="500" y="371"/>
                      <a:pt x="503" y="371"/>
                    </a:cubicBezTo>
                    <a:cubicBezTo>
                      <a:pt x="502" y="357"/>
                      <a:pt x="502" y="357"/>
                      <a:pt x="502" y="357"/>
                    </a:cubicBezTo>
                    <a:cubicBezTo>
                      <a:pt x="503" y="371"/>
                      <a:pt x="503" y="371"/>
                      <a:pt x="503" y="371"/>
                    </a:cubicBezTo>
                    <a:cubicBezTo>
                      <a:pt x="507" y="371"/>
                      <a:pt x="510" y="370"/>
                      <a:pt x="513" y="369"/>
                    </a:cubicBezTo>
                    <a:cubicBezTo>
                      <a:pt x="514" y="368"/>
                      <a:pt x="515" y="368"/>
                      <a:pt x="516" y="367"/>
                    </a:cubicBezTo>
                    <a:cubicBezTo>
                      <a:pt x="517" y="367"/>
                      <a:pt x="518" y="367"/>
                      <a:pt x="518" y="366"/>
                    </a:cubicBezTo>
                    <a:cubicBezTo>
                      <a:pt x="519" y="366"/>
                      <a:pt x="520" y="365"/>
                      <a:pt x="521" y="364"/>
                    </a:cubicBezTo>
                    <a:cubicBezTo>
                      <a:pt x="511" y="354"/>
                      <a:pt x="511" y="354"/>
                      <a:pt x="511" y="354"/>
                    </a:cubicBezTo>
                    <a:cubicBezTo>
                      <a:pt x="520" y="365"/>
                      <a:pt x="520" y="365"/>
                      <a:pt x="520" y="365"/>
                    </a:cubicBezTo>
                    <a:cubicBezTo>
                      <a:pt x="520" y="365"/>
                      <a:pt x="521" y="364"/>
                      <a:pt x="521" y="364"/>
                    </a:cubicBezTo>
                    <a:cubicBezTo>
                      <a:pt x="523" y="363"/>
                      <a:pt x="524" y="361"/>
                      <a:pt x="526" y="359"/>
                    </a:cubicBezTo>
                    <a:cubicBezTo>
                      <a:pt x="526" y="359"/>
                      <a:pt x="526" y="359"/>
                      <a:pt x="526" y="359"/>
                    </a:cubicBezTo>
                    <a:cubicBezTo>
                      <a:pt x="529" y="356"/>
                      <a:pt x="531" y="353"/>
                      <a:pt x="535" y="349"/>
                    </a:cubicBezTo>
                    <a:cubicBezTo>
                      <a:pt x="535" y="349"/>
                      <a:pt x="535" y="349"/>
                      <a:pt x="535" y="349"/>
                    </a:cubicBezTo>
                    <a:cubicBezTo>
                      <a:pt x="541" y="342"/>
                      <a:pt x="548" y="332"/>
                      <a:pt x="555" y="323"/>
                    </a:cubicBezTo>
                    <a:cubicBezTo>
                      <a:pt x="555" y="323"/>
                      <a:pt x="555" y="323"/>
                      <a:pt x="555" y="323"/>
                    </a:cubicBezTo>
                    <a:cubicBezTo>
                      <a:pt x="561" y="313"/>
                      <a:pt x="568" y="303"/>
                      <a:pt x="574" y="294"/>
                    </a:cubicBezTo>
                    <a:cubicBezTo>
                      <a:pt x="581" y="285"/>
                      <a:pt x="586" y="277"/>
                      <a:pt x="589" y="270"/>
                    </a:cubicBezTo>
                    <a:cubicBezTo>
                      <a:pt x="589" y="270"/>
                      <a:pt x="589" y="270"/>
                      <a:pt x="589" y="270"/>
                    </a:cubicBezTo>
                    <a:lnTo>
                      <a:pt x="577" y="264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161"/>
              <p:cNvSpPr/>
              <p:nvPr/>
            </p:nvSpPr>
            <p:spPr bwMode="auto">
              <a:xfrm>
                <a:off x="4858" y="509"/>
                <a:ext cx="41" cy="28"/>
              </a:xfrm>
              <a:custGeom>
                <a:avLst/>
                <a:gdLst>
                  <a:gd name="T0" fmla="*/ 29 w 30"/>
                  <a:gd name="T1" fmla="*/ 15 h 20"/>
                  <a:gd name="T2" fmla="*/ 13 w 30"/>
                  <a:gd name="T3" fmla="*/ 18 h 20"/>
                  <a:gd name="T4" fmla="*/ 1 w 30"/>
                  <a:gd name="T5" fmla="*/ 5 h 20"/>
                  <a:gd name="T6" fmla="*/ 18 w 30"/>
                  <a:gd name="T7" fmla="*/ 3 h 20"/>
                  <a:gd name="T8" fmla="*/ 29 w 30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9" y="15"/>
                    </a:moveTo>
                    <a:cubicBezTo>
                      <a:pt x="27" y="19"/>
                      <a:pt x="20" y="20"/>
                      <a:pt x="13" y="18"/>
                    </a:cubicBezTo>
                    <a:cubicBezTo>
                      <a:pt x="5" y="15"/>
                      <a:pt x="0" y="9"/>
                      <a:pt x="1" y="5"/>
                    </a:cubicBezTo>
                    <a:cubicBezTo>
                      <a:pt x="3" y="1"/>
                      <a:pt x="10" y="0"/>
                      <a:pt x="18" y="3"/>
                    </a:cubicBezTo>
                    <a:cubicBezTo>
                      <a:pt x="26" y="5"/>
                      <a:pt x="30" y="11"/>
                      <a:pt x="2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162"/>
              <p:cNvSpPr/>
              <p:nvPr/>
            </p:nvSpPr>
            <p:spPr bwMode="auto">
              <a:xfrm>
                <a:off x="4840" y="491"/>
                <a:ext cx="77" cy="63"/>
              </a:xfrm>
              <a:custGeom>
                <a:avLst/>
                <a:gdLst>
                  <a:gd name="T0" fmla="*/ 29 w 56"/>
                  <a:gd name="T1" fmla="*/ 23 h 46"/>
                  <a:gd name="T2" fmla="*/ 31 w 56"/>
                  <a:gd name="T3" fmla="*/ 20 h 46"/>
                  <a:gd name="T4" fmla="*/ 38 w 56"/>
                  <a:gd name="T5" fmla="*/ 26 h 46"/>
                  <a:gd name="T6" fmla="*/ 36 w 56"/>
                  <a:gd name="T7" fmla="*/ 25 h 46"/>
                  <a:gd name="T8" fmla="*/ 31 w 56"/>
                  <a:gd name="T9" fmla="*/ 20 h 46"/>
                  <a:gd name="T10" fmla="*/ 34 w 56"/>
                  <a:gd name="T11" fmla="*/ 18 h 46"/>
                  <a:gd name="T12" fmla="*/ 34 w 56"/>
                  <a:gd name="T13" fmla="*/ 18 h 46"/>
                  <a:gd name="T14" fmla="*/ 34 w 56"/>
                  <a:gd name="T15" fmla="*/ 21 h 46"/>
                  <a:gd name="T16" fmla="*/ 34 w 56"/>
                  <a:gd name="T17" fmla="*/ 19 h 46"/>
                  <a:gd name="T18" fmla="*/ 34 w 56"/>
                  <a:gd name="T19" fmla="*/ 18 h 46"/>
                  <a:gd name="T20" fmla="*/ 34 w 56"/>
                  <a:gd name="T21" fmla="*/ 18 h 46"/>
                  <a:gd name="T22" fmla="*/ 30 w 56"/>
                  <a:gd name="T23" fmla="*/ 18 h 46"/>
                  <a:gd name="T24" fmla="*/ 27 w 56"/>
                  <a:gd name="T25" fmla="*/ 16 h 46"/>
                  <a:gd name="T26" fmla="*/ 27 w 56"/>
                  <a:gd name="T27" fmla="*/ 16 h 46"/>
                  <a:gd name="T28" fmla="*/ 26 w 56"/>
                  <a:gd name="T29" fmla="*/ 17 h 46"/>
                  <a:gd name="T30" fmla="*/ 23 w 56"/>
                  <a:gd name="T31" fmla="*/ 19 h 46"/>
                  <a:gd name="T32" fmla="*/ 27 w 56"/>
                  <a:gd name="T33" fmla="*/ 16 h 46"/>
                  <a:gd name="T34" fmla="*/ 28 w 56"/>
                  <a:gd name="T35" fmla="*/ 17 h 46"/>
                  <a:gd name="T36" fmla="*/ 28 w 56"/>
                  <a:gd name="T37" fmla="*/ 20 h 46"/>
                  <a:gd name="T38" fmla="*/ 20 w 56"/>
                  <a:gd name="T39" fmla="*/ 20 h 46"/>
                  <a:gd name="T40" fmla="*/ 19 w 56"/>
                  <a:gd name="T41" fmla="*/ 20 h 46"/>
                  <a:gd name="T42" fmla="*/ 28 w 56"/>
                  <a:gd name="T43" fmla="*/ 20 h 46"/>
                  <a:gd name="T44" fmla="*/ 27 w 56"/>
                  <a:gd name="T45" fmla="*/ 23 h 46"/>
                  <a:gd name="T46" fmla="*/ 19 w 56"/>
                  <a:gd name="T47" fmla="*/ 20 h 46"/>
                  <a:gd name="T48" fmla="*/ 27 w 56"/>
                  <a:gd name="T49" fmla="*/ 23 h 46"/>
                  <a:gd name="T50" fmla="*/ 25 w 56"/>
                  <a:gd name="T51" fmla="*/ 26 h 46"/>
                  <a:gd name="T52" fmla="*/ 23 w 56"/>
                  <a:gd name="T53" fmla="*/ 28 h 46"/>
                  <a:gd name="T54" fmla="*/ 21 w 56"/>
                  <a:gd name="T55" fmla="*/ 22 h 46"/>
                  <a:gd name="T56" fmla="*/ 22 w 56"/>
                  <a:gd name="T57" fmla="*/ 26 h 46"/>
                  <a:gd name="T58" fmla="*/ 23 w 56"/>
                  <a:gd name="T59" fmla="*/ 28 h 46"/>
                  <a:gd name="T60" fmla="*/ 23 w 56"/>
                  <a:gd name="T61" fmla="*/ 28 h 46"/>
                  <a:gd name="T62" fmla="*/ 23 w 56"/>
                  <a:gd name="T63" fmla="*/ 28 h 46"/>
                  <a:gd name="T64" fmla="*/ 23 w 56"/>
                  <a:gd name="T65" fmla="*/ 27 h 46"/>
                  <a:gd name="T66" fmla="*/ 23 w 56"/>
                  <a:gd name="T67" fmla="*/ 28 h 46"/>
                  <a:gd name="T68" fmla="*/ 26 w 56"/>
                  <a:gd name="T69" fmla="*/ 29 h 46"/>
                  <a:gd name="T70" fmla="*/ 29 w 56"/>
                  <a:gd name="T71" fmla="*/ 30 h 46"/>
                  <a:gd name="T72" fmla="*/ 29 w 56"/>
                  <a:gd name="T73" fmla="*/ 30 h 46"/>
                  <a:gd name="T74" fmla="*/ 30 w 56"/>
                  <a:gd name="T75" fmla="*/ 30 h 46"/>
                  <a:gd name="T76" fmla="*/ 33 w 56"/>
                  <a:gd name="T77" fmla="*/ 28 h 46"/>
                  <a:gd name="T78" fmla="*/ 29 w 56"/>
                  <a:gd name="T79" fmla="*/ 30 h 46"/>
                  <a:gd name="T80" fmla="*/ 29 w 56"/>
                  <a:gd name="T81" fmla="*/ 29 h 46"/>
                  <a:gd name="T82" fmla="*/ 28 w 56"/>
                  <a:gd name="T83" fmla="*/ 27 h 46"/>
                  <a:gd name="T84" fmla="*/ 36 w 56"/>
                  <a:gd name="T85" fmla="*/ 27 h 46"/>
                  <a:gd name="T86" fmla="*/ 38 w 56"/>
                  <a:gd name="T87" fmla="*/ 27 h 46"/>
                  <a:gd name="T88" fmla="*/ 28 w 56"/>
                  <a:gd name="T89" fmla="*/ 27 h 46"/>
                  <a:gd name="T90" fmla="*/ 29 w 56"/>
                  <a:gd name="T91" fmla="*/ 23 h 46"/>
                  <a:gd name="T92" fmla="*/ 42 w 56"/>
                  <a:gd name="T93" fmla="*/ 28 h 46"/>
                  <a:gd name="T94" fmla="*/ 56 w 56"/>
                  <a:gd name="T95" fmla="*/ 27 h 46"/>
                  <a:gd name="T96" fmla="*/ 46 w 56"/>
                  <a:gd name="T97" fmla="*/ 8 h 46"/>
                  <a:gd name="T98" fmla="*/ 36 w 56"/>
                  <a:gd name="T99" fmla="*/ 3 h 46"/>
                  <a:gd name="T100" fmla="*/ 23 w 56"/>
                  <a:gd name="T101" fmla="*/ 0 h 46"/>
                  <a:gd name="T102" fmla="*/ 6 w 56"/>
                  <a:gd name="T103" fmla="*/ 7 h 46"/>
                  <a:gd name="T104" fmla="*/ 2 w 56"/>
                  <a:gd name="T105" fmla="*/ 13 h 46"/>
                  <a:gd name="T106" fmla="*/ 3 w 56"/>
                  <a:gd name="T107" fmla="*/ 29 h 46"/>
                  <a:gd name="T108" fmla="*/ 21 w 56"/>
                  <a:gd name="T109" fmla="*/ 44 h 46"/>
                  <a:gd name="T110" fmla="*/ 45 w 56"/>
                  <a:gd name="T111" fmla="*/ 44 h 46"/>
                  <a:gd name="T112" fmla="*/ 55 w 56"/>
                  <a:gd name="T113" fmla="*/ 33 h 46"/>
                  <a:gd name="T114" fmla="*/ 42 w 56"/>
                  <a:gd name="T115" fmla="*/ 2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" h="46">
                    <a:moveTo>
                      <a:pt x="42" y="28"/>
                    </a:moveTo>
                    <a:cubicBezTo>
                      <a:pt x="29" y="23"/>
                      <a:pt x="29" y="23"/>
                      <a:pt x="29" y="23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29" y="22"/>
                      <a:pt x="29" y="23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8"/>
                      <a:pt x="32" y="19"/>
                      <a:pt x="31" y="20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8"/>
                      <a:pt x="32" y="18"/>
                      <a:pt x="30" y="18"/>
                    </a:cubicBezTo>
                    <a:cubicBezTo>
                      <a:pt x="29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19"/>
                      <a:pt x="28" y="18"/>
                      <a:pt x="28" y="17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8" y="22"/>
                      <a:pt x="28" y="21"/>
                      <a:pt x="2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7" y="24"/>
                      <a:pt x="27" y="23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4" y="27"/>
                      <a:pt x="25" y="26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8" y="29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8"/>
                      <a:pt x="29" y="29"/>
                      <a:pt x="29" y="29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4"/>
                      <a:pt x="28" y="26"/>
                      <a:pt x="2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6" y="31"/>
                      <a:pt x="56" y="29"/>
                      <a:pt x="56" y="27"/>
                    </a:cubicBezTo>
                    <a:cubicBezTo>
                      <a:pt x="56" y="23"/>
                      <a:pt x="55" y="20"/>
                      <a:pt x="54" y="17"/>
                    </a:cubicBezTo>
                    <a:cubicBezTo>
                      <a:pt x="52" y="13"/>
                      <a:pt x="49" y="10"/>
                      <a:pt x="46" y="8"/>
                    </a:cubicBezTo>
                    <a:cubicBezTo>
                      <a:pt x="43" y="6"/>
                      <a:pt x="39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1" y="1"/>
                      <a:pt x="27" y="0"/>
                      <a:pt x="23" y="0"/>
                    </a:cubicBezTo>
                    <a:cubicBezTo>
                      <a:pt x="19" y="0"/>
                      <a:pt x="16" y="1"/>
                      <a:pt x="12" y="3"/>
                    </a:cubicBezTo>
                    <a:cubicBezTo>
                      <a:pt x="10" y="3"/>
                      <a:pt x="8" y="5"/>
                      <a:pt x="6" y="7"/>
                    </a:cubicBezTo>
                    <a:cubicBezTo>
                      <a:pt x="4" y="8"/>
                      <a:pt x="2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8"/>
                      <a:pt x="0" y="20"/>
                    </a:cubicBezTo>
                    <a:cubicBezTo>
                      <a:pt x="0" y="23"/>
                      <a:pt x="1" y="27"/>
                      <a:pt x="3" y="29"/>
                    </a:cubicBezTo>
                    <a:cubicBezTo>
                      <a:pt x="5" y="33"/>
                      <a:pt x="8" y="36"/>
                      <a:pt x="11" y="38"/>
                    </a:cubicBezTo>
                    <a:cubicBezTo>
                      <a:pt x="14" y="40"/>
                      <a:pt x="17" y="42"/>
                      <a:pt x="21" y="44"/>
                    </a:cubicBezTo>
                    <a:cubicBezTo>
                      <a:pt x="25" y="45"/>
                      <a:pt x="29" y="46"/>
                      <a:pt x="34" y="46"/>
                    </a:cubicBezTo>
                    <a:cubicBezTo>
                      <a:pt x="37" y="46"/>
                      <a:pt x="41" y="45"/>
                      <a:pt x="45" y="44"/>
                    </a:cubicBezTo>
                    <a:cubicBezTo>
                      <a:pt x="47" y="43"/>
                      <a:pt x="49" y="41"/>
                      <a:pt x="51" y="40"/>
                    </a:cubicBezTo>
                    <a:cubicBezTo>
                      <a:pt x="52" y="38"/>
                      <a:pt x="54" y="35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lnTo>
                      <a:pt x="42" y="28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163"/>
              <p:cNvSpPr/>
              <p:nvPr/>
            </p:nvSpPr>
            <p:spPr bwMode="auto">
              <a:xfrm>
                <a:off x="4086" y="229"/>
                <a:ext cx="42" cy="29"/>
              </a:xfrm>
              <a:custGeom>
                <a:avLst/>
                <a:gdLst>
                  <a:gd name="T0" fmla="*/ 29 w 31"/>
                  <a:gd name="T1" fmla="*/ 15 h 21"/>
                  <a:gd name="T2" fmla="*/ 13 w 31"/>
                  <a:gd name="T3" fmla="*/ 18 h 21"/>
                  <a:gd name="T4" fmla="*/ 2 w 31"/>
                  <a:gd name="T5" fmla="*/ 5 h 21"/>
                  <a:gd name="T6" fmla="*/ 18 w 31"/>
                  <a:gd name="T7" fmla="*/ 3 h 21"/>
                  <a:gd name="T8" fmla="*/ 29 w 31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1">
                    <a:moveTo>
                      <a:pt x="29" y="15"/>
                    </a:moveTo>
                    <a:cubicBezTo>
                      <a:pt x="28" y="19"/>
                      <a:pt x="20" y="21"/>
                      <a:pt x="13" y="18"/>
                    </a:cubicBezTo>
                    <a:cubicBezTo>
                      <a:pt x="5" y="15"/>
                      <a:pt x="0" y="9"/>
                      <a:pt x="2" y="5"/>
                    </a:cubicBezTo>
                    <a:cubicBezTo>
                      <a:pt x="3" y="1"/>
                      <a:pt x="10" y="0"/>
                      <a:pt x="18" y="3"/>
                    </a:cubicBezTo>
                    <a:cubicBezTo>
                      <a:pt x="26" y="5"/>
                      <a:pt x="31" y="11"/>
                      <a:pt x="2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64"/>
              <p:cNvSpPr/>
              <p:nvPr/>
            </p:nvSpPr>
            <p:spPr bwMode="auto">
              <a:xfrm>
                <a:off x="4068" y="211"/>
                <a:ext cx="77" cy="63"/>
              </a:xfrm>
              <a:custGeom>
                <a:avLst/>
                <a:gdLst>
                  <a:gd name="T0" fmla="*/ 29 w 56"/>
                  <a:gd name="T1" fmla="*/ 24 h 46"/>
                  <a:gd name="T2" fmla="*/ 31 w 56"/>
                  <a:gd name="T3" fmla="*/ 20 h 46"/>
                  <a:gd name="T4" fmla="*/ 38 w 56"/>
                  <a:gd name="T5" fmla="*/ 27 h 46"/>
                  <a:gd name="T6" fmla="*/ 36 w 56"/>
                  <a:gd name="T7" fmla="*/ 25 h 46"/>
                  <a:gd name="T8" fmla="*/ 31 w 56"/>
                  <a:gd name="T9" fmla="*/ 20 h 46"/>
                  <a:gd name="T10" fmla="*/ 34 w 56"/>
                  <a:gd name="T11" fmla="*/ 19 h 46"/>
                  <a:gd name="T12" fmla="*/ 34 w 56"/>
                  <a:gd name="T13" fmla="*/ 18 h 46"/>
                  <a:gd name="T14" fmla="*/ 34 w 56"/>
                  <a:gd name="T15" fmla="*/ 21 h 46"/>
                  <a:gd name="T16" fmla="*/ 34 w 56"/>
                  <a:gd name="T17" fmla="*/ 19 h 46"/>
                  <a:gd name="T18" fmla="*/ 34 w 56"/>
                  <a:gd name="T19" fmla="*/ 18 h 46"/>
                  <a:gd name="T20" fmla="*/ 34 w 56"/>
                  <a:gd name="T21" fmla="*/ 18 h 46"/>
                  <a:gd name="T22" fmla="*/ 30 w 56"/>
                  <a:gd name="T23" fmla="*/ 18 h 46"/>
                  <a:gd name="T24" fmla="*/ 27 w 56"/>
                  <a:gd name="T25" fmla="*/ 16 h 46"/>
                  <a:gd name="T26" fmla="*/ 27 w 56"/>
                  <a:gd name="T27" fmla="*/ 16 h 46"/>
                  <a:gd name="T28" fmla="*/ 27 w 56"/>
                  <a:gd name="T29" fmla="*/ 16 h 46"/>
                  <a:gd name="T30" fmla="*/ 24 w 56"/>
                  <a:gd name="T31" fmla="*/ 18 h 46"/>
                  <a:gd name="T32" fmla="*/ 27 w 56"/>
                  <a:gd name="T33" fmla="*/ 16 h 46"/>
                  <a:gd name="T34" fmla="*/ 28 w 56"/>
                  <a:gd name="T35" fmla="*/ 17 h 46"/>
                  <a:gd name="T36" fmla="*/ 28 w 56"/>
                  <a:gd name="T37" fmla="*/ 20 h 46"/>
                  <a:gd name="T38" fmla="*/ 20 w 56"/>
                  <a:gd name="T39" fmla="*/ 20 h 46"/>
                  <a:gd name="T40" fmla="*/ 19 w 56"/>
                  <a:gd name="T41" fmla="*/ 20 h 46"/>
                  <a:gd name="T42" fmla="*/ 28 w 56"/>
                  <a:gd name="T43" fmla="*/ 20 h 46"/>
                  <a:gd name="T44" fmla="*/ 28 w 56"/>
                  <a:gd name="T45" fmla="*/ 23 h 46"/>
                  <a:gd name="T46" fmla="*/ 28 w 56"/>
                  <a:gd name="T47" fmla="*/ 23 h 46"/>
                  <a:gd name="T48" fmla="*/ 25 w 56"/>
                  <a:gd name="T49" fmla="*/ 26 h 46"/>
                  <a:gd name="T50" fmla="*/ 19 w 56"/>
                  <a:gd name="T51" fmla="*/ 20 h 46"/>
                  <a:gd name="T52" fmla="*/ 21 w 56"/>
                  <a:gd name="T53" fmla="*/ 22 h 46"/>
                  <a:gd name="T54" fmla="*/ 25 w 56"/>
                  <a:gd name="T55" fmla="*/ 26 h 46"/>
                  <a:gd name="T56" fmla="*/ 23 w 56"/>
                  <a:gd name="T57" fmla="*/ 28 h 46"/>
                  <a:gd name="T58" fmla="*/ 23 w 56"/>
                  <a:gd name="T59" fmla="*/ 28 h 46"/>
                  <a:gd name="T60" fmla="*/ 22 w 56"/>
                  <a:gd name="T61" fmla="*/ 26 h 46"/>
                  <a:gd name="T62" fmla="*/ 23 w 56"/>
                  <a:gd name="T63" fmla="*/ 28 h 46"/>
                  <a:gd name="T64" fmla="*/ 26 w 56"/>
                  <a:gd name="T65" fmla="*/ 29 h 46"/>
                  <a:gd name="T66" fmla="*/ 29 w 56"/>
                  <a:gd name="T67" fmla="*/ 31 h 46"/>
                  <a:gd name="T68" fmla="*/ 30 w 56"/>
                  <a:gd name="T69" fmla="*/ 30 h 46"/>
                  <a:gd name="T70" fmla="*/ 30 w 56"/>
                  <a:gd name="T71" fmla="*/ 31 h 46"/>
                  <a:gd name="T72" fmla="*/ 30 w 56"/>
                  <a:gd name="T73" fmla="*/ 31 h 46"/>
                  <a:gd name="T74" fmla="*/ 29 w 56"/>
                  <a:gd name="T75" fmla="*/ 30 h 46"/>
                  <a:gd name="T76" fmla="*/ 33 w 56"/>
                  <a:gd name="T77" fmla="*/ 28 h 46"/>
                  <a:gd name="T78" fmla="*/ 36 w 56"/>
                  <a:gd name="T79" fmla="*/ 27 h 46"/>
                  <a:gd name="T80" fmla="*/ 29 w 56"/>
                  <a:gd name="T81" fmla="*/ 30 h 46"/>
                  <a:gd name="T82" fmla="*/ 28 w 56"/>
                  <a:gd name="T83" fmla="*/ 27 h 46"/>
                  <a:gd name="T84" fmla="*/ 29 w 56"/>
                  <a:gd name="T85" fmla="*/ 24 h 46"/>
                  <a:gd name="T86" fmla="*/ 38 w 56"/>
                  <a:gd name="T87" fmla="*/ 27 h 46"/>
                  <a:gd name="T88" fmla="*/ 29 w 56"/>
                  <a:gd name="T89" fmla="*/ 24 h 46"/>
                  <a:gd name="T90" fmla="*/ 55 w 56"/>
                  <a:gd name="T91" fmla="*/ 33 h 46"/>
                  <a:gd name="T92" fmla="*/ 54 w 56"/>
                  <a:gd name="T93" fmla="*/ 17 h 46"/>
                  <a:gd name="T94" fmla="*/ 36 w 56"/>
                  <a:gd name="T95" fmla="*/ 3 h 46"/>
                  <a:gd name="T96" fmla="*/ 23 w 56"/>
                  <a:gd name="T97" fmla="*/ 0 h 46"/>
                  <a:gd name="T98" fmla="*/ 6 w 56"/>
                  <a:gd name="T99" fmla="*/ 7 h 46"/>
                  <a:gd name="T100" fmla="*/ 2 w 56"/>
                  <a:gd name="T101" fmla="*/ 14 h 46"/>
                  <a:gd name="T102" fmla="*/ 3 w 56"/>
                  <a:gd name="T103" fmla="*/ 29 h 46"/>
                  <a:gd name="T104" fmla="*/ 21 w 56"/>
                  <a:gd name="T105" fmla="*/ 44 h 46"/>
                  <a:gd name="T106" fmla="*/ 45 w 56"/>
                  <a:gd name="T107" fmla="*/ 44 h 46"/>
                  <a:gd name="T108" fmla="*/ 55 w 56"/>
                  <a:gd name="T109" fmla="*/ 33 h 46"/>
                  <a:gd name="T110" fmla="*/ 55 w 56"/>
                  <a:gd name="T111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6" h="46">
                    <a:moveTo>
                      <a:pt x="42" y="28"/>
                    </a:moveTo>
                    <a:cubicBezTo>
                      <a:pt x="29" y="24"/>
                      <a:pt x="29" y="24"/>
                      <a:pt x="29" y="24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30" y="22"/>
                      <a:pt x="29" y="24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3" y="19"/>
                      <a:pt x="32" y="19"/>
                      <a:pt x="31" y="20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8"/>
                      <a:pt x="32" y="18"/>
                      <a:pt x="30" y="18"/>
                    </a:cubicBezTo>
                    <a:cubicBezTo>
                      <a:pt x="29" y="17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19"/>
                      <a:pt x="28" y="18"/>
                      <a:pt x="28" y="17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1"/>
                      <a:pt x="2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7" y="24"/>
                      <a:pt x="28" y="23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4" y="28"/>
                      <a:pt x="25" y="26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8" y="29"/>
                      <a:pt x="29" y="30"/>
                      <a:pt x="29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1"/>
                      <a:pt x="30" y="31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8"/>
                      <a:pt x="29" y="29"/>
                      <a:pt x="29" y="30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5"/>
                      <a:pt x="28" y="26"/>
                      <a:pt x="2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6" y="31"/>
                      <a:pt x="56" y="29"/>
                      <a:pt x="56" y="27"/>
                    </a:cubicBezTo>
                    <a:cubicBezTo>
                      <a:pt x="56" y="23"/>
                      <a:pt x="55" y="20"/>
                      <a:pt x="54" y="17"/>
                    </a:cubicBezTo>
                    <a:cubicBezTo>
                      <a:pt x="52" y="13"/>
                      <a:pt x="49" y="11"/>
                      <a:pt x="46" y="8"/>
                    </a:cubicBezTo>
                    <a:cubicBezTo>
                      <a:pt x="43" y="6"/>
                      <a:pt x="39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1"/>
                      <a:pt x="27" y="0"/>
                      <a:pt x="23" y="0"/>
                    </a:cubicBezTo>
                    <a:cubicBezTo>
                      <a:pt x="19" y="0"/>
                      <a:pt x="16" y="1"/>
                      <a:pt x="12" y="3"/>
                    </a:cubicBezTo>
                    <a:cubicBezTo>
                      <a:pt x="10" y="4"/>
                      <a:pt x="8" y="5"/>
                      <a:pt x="6" y="7"/>
                    </a:cubicBezTo>
                    <a:cubicBezTo>
                      <a:pt x="4" y="9"/>
                      <a:pt x="3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6"/>
                      <a:pt x="0" y="18"/>
                      <a:pt x="0" y="20"/>
                    </a:cubicBezTo>
                    <a:cubicBezTo>
                      <a:pt x="0" y="24"/>
                      <a:pt x="2" y="27"/>
                      <a:pt x="3" y="29"/>
                    </a:cubicBezTo>
                    <a:cubicBezTo>
                      <a:pt x="5" y="33"/>
                      <a:pt x="8" y="36"/>
                      <a:pt x="11" y="38"/>
                    </a:cubicBezTo>
                    <a:cubicBezTo>
                      <a:pt x="14" y="41"/>
                      <a:pt x="17" y="42"/>
                      <a:pt x="21" y="44"/>
                    </a:cubicBezTo>
                    <a:cubicBezTo>
                      <a:pt x="25" y="45"/>
                      <a:pt x="29" y="46"/>
                      <a:pt x="34" y="46"/>
                    </a:cubicBezTo>
                    <a:cubicBezTo>
                      <a:pt x="37" y="46"/>
                      <a:pt x="41" y="46"/>
                      <a:pt x="45" y="44"/>
                    </a:cubicBezTo>
                    <a:cubicBezTo>
                      <a:pt x="47" y="43"/>
                      <a:pt x="49" y="42"/>
                      <a:pt x="51" y="40"/>
                    </a:cubicBezTo>
                    <a:cubicBezTo>
                      <a:pt x="52" y="38"/>
                      <a:pt x="54" y="36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lnTo>
                      <a:pt x="42" y="28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65"/>
              <p:cNvSpPr/>
              <p:nvPr/>
            </p:nvSpPr>
            <p:spPr bwMode="auto">
              <a:xfrm>
                <a:off x="4243" y="352"/>
                <a:ext cx="71" cy="70"/>
              </a:xfrm>
              <a:custGeom>
                <a:avLst/>
                <a:gdLst>
                  <a:gd name="T0" fmla="*/ 49 w 52"/>
                  <a:gd name="T1" fmla="*/ 30 h 51"/>
                  <a:gd name="T2" fmla="*/ 22 w 52"/>
                  <a:gd name="T3" fmla="*/ 49 h 51"/>
                  <a:gd name="T4" fmla="*/ 3 w 52"/>
                  <a:gd name="T5" fmla="*/ 21 h 51"/>
                  <a:gd name="T6" fmla="*/ 30 w 52"/>
                  <a:gd name="T7" fmla="*/ 3 h 51"/>
                  <a:gd name="T8" fmla="*/ 49 w 52"/>
                  <a:gd name="T9" fmla="*/ 3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49" y="30"/>
                    </a:moveTo>
                    <a:cubicBezTo>
                      <a:pt x="47" y="43"/>
                      <a:pt x="34" y="51"/>
                      <a:pt x="22" y="49"/>
                    </a:cubicBezTo>
                    <a:cubicBezTo>
                      <a:pt x="9" y="47"/>
                      <a:pt x="0" y="34"/>
                      <a:pt x="3" y="21"/>
                    </a:cubicBezTo>
                    <a:cubicBezTo>
                      <a:pt x="5" y="9"/>
                      <a:pt x="18" y="0"/>
                      <a:pt x="30" y="3"/>
                    </a:cubicBezTo>
                    <a:cubicBezTo>
                      <a:pt x="43" y="5"/>
                      <a:pt x="52" y="17"/>
                      <a:pt x="49" y="3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66"/>
              <p:cNvSpPr/>
              <p:nvPr/>
            </p:nvSpPr>
            <p:spPr bwMode="auto">
              <a:xfrm>
                <a:off x="4630" y="496"/>
                <a:ext cx="78" cy="77"/>
              </a:xfrm>
              <a:custGeom>
                <a:avLst/>
                <a:gdLst>
                  <a:gd name="T0" fmla="*/ 54 w 57"/>
                  <a:gd name="T1" fmla="*/ 34 h 57"/>
                  <a:gd name="T2" fmla="*/ 24 w 57"/>
                  <a:gd name="T3" fmla="*/ 54 h 57"/>
                  <a:gd name="T4" fmla="*/ 3 w 57"/>
                  <a:gd name="T5" fmla="*/ 24 h 57"/>
                  <a:gd name="T6" fmla="*/ 34 w 57"/>
                  <a:gd name="T7" fmla="*/ 3 h 57"/>
                  <a:gd name="T8" fmla="*/ 54 w 57"/>
                  <a:gd name="T9" fmla="*/ 3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4" y="34"/>
                    </a:moveTo>
                    <a:cubicBezTo>
                      <a:pt x="52" y="48"/>
                      <a:pt x="38" y="57"/>
                      <a:pt x="24" y="54"/>
                    </a:cubicBezTo>
                    <a:cubicBezTo>
                      <a:pt x="10" y="52"/>
                      <a:pt x="0" y="38"/>
                      <a:pt x="3" y="24"/>
                    </a:cubicBezTo>
                    <a:cubicBezTo>
                      <a:pt x="6" y="10"/>
                      <a:pt x="19" y="0"/>
                      <a:pt x="34" y="3"/>
                    </a:cubicBezTo>
                    <a:cubicBezTo>
                      <a:pt x="48" y="6"/>
                      <a:pt x="57" y="19"/>
                      <a:pt x="54" y="3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67"/>
              <p:cNvSpPr/>
              <p:nvPr/>
            </p:nvSpPr>
            <p:spPr bwMode="auto">
              <a:xfrm>
                <a:off x="4331" y="774"/>
                <a:ext cx="226" cy="146"/>
              </a:xfrm>
              <a:custGeom>
                <a:avLst/>
                <a:gdLst>
                  <a:gd name="T0" fmla="*/ 114 w 166"/>
                  <a:gd name="T1" fmla="*/ 19 h 107"/>
                  <a:gd name="T2" fmla="*/ 89 w 166"/>
                  <a:gd name="T3" fmla="*/ 61 h 107"/>
                  <a:gd name="T4" fmla="*/ 55 w 166"/>
                  <a:gd name="T5" fmla="*/ 51 h 107"/>
                  <a:gd name="T6" fmla="*/ 15 w 166"/>
                  <a:gd name="T7" fmla="*/ 70 h 107"/>
                  <a:gd name="T8" fmla="*/ 97 w 166"/>
                  <a:gd name="T9" fmla="*/ 94 h 107"/>
                  <a:gd name="T10" fmla="*/ 156 w 166"/>
                  <a:gd name="T11" fmla="*/ 24 h 107"/>
                  <a:gd name="T12" fmla="*/ 114 w 166"/>
                  <a:gd name="T13" fmla="*/ 1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107">
                    <a:moveTo>
                      <a:pt x="114" y="19"/>
                    </a:moveTo>
                    <a:cubicBezTo>
                      <a:pt x="108" y="34"/>
                      <a:pt x="101" y="50"/>
                      <a:pt x="89" y="61"/>
                    </a:cubicBezTo>
                    <a:cubicBezTo>
                      <a:pt x="76" y="73"/>
                      <a:pt x="65" y="61"/>
                      <a:pt x="55" y="51"/>
                    </a:cubicBezTo>
                    <a:cubicBezTo>
                      <a:pt x="41" y="36"/>
                      <a:pt x="0" y="54"/>
                      <a:pt x="15" y="70"/>
                    </a:cubicBezTo>
                    <a:cubicBezTo>
                      <a:pt x="37" y="94"/>
                      <a:pt x="65" y="107"/>
                      <a:pt x="97" y="94"/>
                    </a:cubicBezTo>
                    <a:cubicBezTo>
                      <a:pt x="127" y="82"/>
                      <a:pt x="144" y="53"/>
                      <a:pt x="156" y="24"/>
                    </a:cubicBezTo>
                    <a:cubicBezTo>
                      <a:pt x="166" y="0"/>
                      <a:pt x="122" y="0"/>
                      <a:pt x="114" y="1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168"/>
              <p:cNvSpPr/>
              <p:nvPr/>
            </p:nvSpPr>
            <p:spPr bwMode="auto">
              <a:xfrm>
                <a:off x="3410" y="125"/>
                <a:ext cx="214" cy="226"/>
              </a:xfrm>
              <a:custGeom>
                <a:avLst/>
                <a:gdLst>
                  <a:gd name="T0" fmla="*/ 31 w 157"/>
                  <a:gd name="T1" fmla="*/ 115 h 165"/>
                  <a:gd name="T2" fmla="*/ 41 w 157"/>
                  <a:gd name="T3" fmla="*/ 83 h 165"/>
                  <a:gd name="T4" fmla="*/ 41 w 157"/>
                  <a:gd name="T5" fmla="*/ 83 h 165"/>
                  <a:gd name="T6" fmla="*/ 45 w 157"/>
                  <a:gd name="T7" fmla="*/ 63 h 165"/>
                  <a:gd name="T8" fmla="*/ 48 w 157"/>
                  <a:gd name="T9" fmla="*/ 52 h 165"/>
                  <a:gd name="T10" fmla="*/ 53 w 157"/>
                  <a:gd name="T11" fmla="*/ 43 h 165"/>
                  <a:gd name="T12" fmla="*/ 59 w 157"/>
                  <a:gd name="T13" fmla="*/ 38 h 165"/>
                  <a:gd name="T14" fmla="*/ 69 w 157"/>
                  <a:gd name="T15" fmla="*/ 35 h 165"/>
                  <a:gd name="T16" fmla="*/ 75 w 157"/>
                  <a:gd name="T17" fmla="*/ 35 h 165"/>
                  <a:gd name="T18" fmla="*/ 89 w 157"/>
                  <a:gd name="T19" fmla="*/ 37 h 165"/>
                  <a:gd name="T20" fmla="*/ 89 w 157"/>
                  <a:gd name="T21" fmla="*/ 37 h 165"/>
                  <a:gd name="T22" fmla="*/ 108 w 157"/>
                  <a:gd name="T23" fmla="*/ 46 h 165"/>
                  <a:gd name="T24" fmla="*/ 120 w 157"/>
                  <a:gd name="T25" fmla="*/ 63 h 165"/>
                  <a:gd name="T26" fmla="*/ 123 w 157"/>
                  <a:gd name="T27" fmla="*/ 82 h 165"/>
                  <a:gd name="T28" fmla="*/ 120 w 157"/>
                  <a:gd name="T29" fmla="*/ 97 h 165"/>
                  <a:gd name="T30" fmla="*/ 113 w 157"/>
                  <a:gd name="T31" fmla="*/ 113 h 165"/>
                  <a:gd name="T32" fmla="*/ 113 w 157"/>
                  <a:gd name="T33" fmla="*/ 113 h 165"/>
                  <a:gd name="T34" fmla="*/ 100 w 157"/>
                  <a:gd name="T35" fmla="*/ 129 h 165"/>
                  <a:gd name="T36" fmla="*/ 90 w 157"/>
                  <a:gd name="T37" fmla="*/ 139 h 165"/>
                  <a:gd name="T38" fmla="*/ 113 w 157"/>
                  <a:gd name="T39" fmla="*/ 165 h 165"/>
                  <a:gd name="T40" fmla="*/ 126 w 157"/>
                  <a:gd name="T41" fmla="*/ 152 h 165"/>
                  <a:gd name="T42" fmla="*/ 141 w 157"/>
                  <a:gd name="T43" fmla="*/ 132 h 165"/>
                  <a:gd name="T44" fmla="*/ 141 w 157"/>
                  <a:gd name="T45" fmla="*/ 132 h 165"/>
                  <a:gd name="T46" fmla="*/ 153 w 157"/>
                  <a:gd name="T47" fmla="*/ 108 h 165"/>
                  <a:gd name="T48" fmla="*/ 157 w 157"/>
                  <a:gd name="T49" fmla="*/ 82 h 165"/>
                  <a:gd name="T50" fmla="*/ 152 w 157"/>
                  <a:gd name="T51" fmla="*/ 53 h 165"/>
                  <a:gd name="T52" fmla="*/ 129 w 157"/>
                  <a:gd name="T53" fmla="*/ 19 h 165"/>
                  <a:gd name="T54" fmla="*/ 97 w 157"/>
                  <a:gd name="T55" fmla="*/ 3 h 165"/>
                  <a:gd name="T56" fmla="*/ 96 w 157"/>
                  <a:gd name="T57" fmla="*/ 3 h 165"/>
                  <a:gd name="T58" fmla="*/ 97 w 157"/>
                  <a:gd name="T59" fmla="*/ 3 h 165"/>
                  <a:gd name="T60" fmla="*/ 75 w 157"/>
                  <a:gd name="T61" fmla="*/ 0 h 165"/>
                  <a:gd name="T62" fmla="*/ 61 w 157"/>
                  <a:gd name="T63" fmla="*/ 2 h 165"/>
                  <a:gd name="T64" fmla="*/ 47 w 157"/>
                  <a:gd name="T65" fmla="*/ 6 h 165"/>
                  <a:gd name="T66" fmla="*/ 28 w 157"/>
                  <a:gd name="T67" fmla="*/ 19 h 165"/>
                  <a:gd name="T68" fmla="*/ 19 w 157"/>
                  <a:gd name="T69" fmla="*/ 32 h 165"/>
                  <a:gd name="T70" fmla="*/ 12 w 157"/>
                  <a:gd name="T71" fmla="*/ 53 h 165"/>
                  <a:gd name="T72" fmla="*/ 7 w 157"/>
                  <a:gd name="T73" fmla="*/ 76 h 165"/>
                  <a:gd name="T74" fmla="*/ 7 w 157"/>
                  <a:gd name="T75" fmla="*/ 76 h 165"/>
                  <a:gd name="T76" fmla="*/ 0 w 157"/>
                  <a:gd name="T77" fmla="*/ 100 h 165"/>
                  <a:gd name="T78" fmla="*/ 31 w 157"/>
                  <a:gd name="T79" fmla="*/ 1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7" h="165">
                    <a:moveTo>
                      <a:pt x="31" y="115"/>
                    </a:moveTo>
                    <a:cubicBezTo>
                      <a:pt x="35" y="107"/>
                      <a:pt x="38" y="97"/>
                      <a:pt x="41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2" y="75"/>
                      <a:pt x="44" y="69"/>
                      <a:pt x="45" y="63"/>
                    </a:cubicBezTo>
                    <a:cubicBezTo>
                      <a:pt x="46" y="59"/>
                      <a:pt x="47" y="55"/>
                      <a:pt x="48" y="52"/>
                    </a:cubicBezTo>
                    <a:cubicBezTo>
                      <a:pt x="49" y="48"/>
                      <a:pt x="51" y="45"/>
                      <a:pt x="53" y="43"/>
                    </a:cubicBezTo>
                    <a:cubicBezTo>
                      <a:pt x="54" y="41"/>
                      <a:pt x="56" y="40"/>
                      <a:pt x="59" y="38"/>
                    </a:cubicBezTo>
                    <a:cubicBezTo>
                      <a:pt x="63" y="37"/>
                      <a:pt x="66" y="36"/>
                      <a:pt x="69" y="35"/>
                    </a:cubicBezTo>
                    <a:cubicBezTo>
                      <a:pt x="71" y="35"/>
                      <a:pt x="73" y="35"/>
                      <a:pt x="75" y="35"/>
                    </a:cubicBezTo>
                    <a:cubicBezTo>
                      <a:pt x="79" y="35"/>
                      <a:pt x="83" y="35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6" y="38"/>
                      <a:pt x="102" y="41"/>
                      <a:pt x="108" y="46"/>
                    </a:cubicBezTo>
                    <a:cubicBezTo>
                      <a:pt x="113" y="50"/>
                      <a:pt x="117" y="56"/>
                      <a:pt x="120" y="63"/>
                    </a:cubicBezTo>
                    <a:cubicBezTo>
                      <a:pt x="122" y="70"/>
                      <a:pt x="123" y="76"/>
                      <a:pt x="123" y="82"/>
                    </a:cubicBezTo>
                    <a:cubicBezTo>
                      <a:pt x="123" y="87"/>
                      <a:pt x="122" y="92"/>
                      <a:pt x="120" y="97"/>
                    </a:cubicBezTo>
                    <a:cubicBezTo>
                      <a:pt x="119" y="102"/>
                      <a:pt x="116" y="107"/>
                      <a:pt x="113" y="113"/>
                    </a:cubicBezTo>
                    <a:cubicBezTo>
                      <a:pt x="113" y="113"/>
                      <a:pt x="113" y="113"/>
                      <a:pt x="113" y="113"/>
                    </a:cubicBezTo>
                    <a:cubicBezTo>
                      <a:pt x="108" y="120"/>
                      <a:pt x="104" y="125"/>
                      <a:pt x="100" y="129"/>
                    </a:cubicBezTo>
                    <a:cubicBezTo>
                      <a:pt x="96" y="133"/>
                      <a:pt x="93" y="136"/>
                      <a:pt x="90" y="139"/>
                    </a:cubicBezTo>
                    <a:cubicBezTo>
                      <a:pt x="113" y="165"/>
                      <a:pt x="113" y="165"/>
                      <a:pt x="113" y="165"/>
                    </a:cubicBezTo>
                    <a:cubicBezTo>
                      <a:pt x="117" y="162"/>
                      <a:pt x="121" y="157"/>
                      <a:pt x="126" y="152"/>
                    </a:cubicBezTo>
                    <a:cubicBezTo>
                      <a:pt x="131" y="147"/>
                      <a:pt x="136" y="140"/>
                      <a:pt x="141" y="132"/>
                    </a:cubicBezTo>
                    <a:cubicBezTo>
                      <a:pt x="141" y="132"/>
                      <a:pt x="141" y="132"/>
                      <a:pt x="141" y="132"/>
                    </a:cubicBezTo>
                    <a:cubicBezTo>
                      <a:pt x="147" y="124"/>
                      <a:pt x="150" y="116"/>
                      <a:pt x="153" y="108"/>
                    </a:cubicBezTo>
                    <a:cubicBezTo>
                      <a:pt x="156" y="99"/>
                      <a:pt x="157" y="91"/>
                      <a:pt x="157" y="82"/>
                    </a:cubicBezTo>
                    <a:cubicBezTo>
                      <a:pt x="157" y="72"/>
                      <a:pt x="155" y="63"/>
                      <a:pt x="152" y="53"/>
                    </a:cubicBezTo>
                    <a:cubicBezTo>
                      <a:pt x="148" y="39"/>
                      <a:pt x="139" y="27"/>
                      <a:pt x="129" y="19"/>
                    </a:cubicBezTo>
                    <a:cubicBezTo>
                      <a:pt x="119" y="11"/>
                      <a:pt x="108" y="6"/>
                      <a:pt x="97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89" y="1"/>
                      <a:pt x="82" y="0"/>
                      <a:pt x="75" y="0"/>
                    </a:cubicBezTo>
                    <a:cubicBezTo>
                      <a:pt x="70" y="0"/>
                      <a:pt x="65" y="1"/>
                      <a:pt x="61" y="2"/>
                    </a:cubicBezTo>
                    <a:cubicBezTo>
                      <a:pt x="56" y="3"/>
                      <a:pt x="52" y="5"/>
                      <a:pt x="47" y="6"/>
                    </a:cubicBezTo>
                    <a:cubicBezTo>
                      <a:pt x="40" y="9"/>
                      <a:pt x="33" y="13"/>
                      <a:pt x="28" y="19"/>
                    </a:cubicBezTo>
                    <a:cubicBezTo>
                      <a:pt x="24" y="23"/>
                      <a:pt x="22" y="27"/>
                      <a:pt x="19" y="32"/>
                    </a:cubicBezTo>
                    <a:cubicBezTo>
                      <a:pt x="16" y="39"/>
                      <a:pt x="14" y="46"/>
                      <a:pt x="12" y="53"/>
                    </a:cubicBezTo>
                    <a:cubicBezTo>
                      <a:pt x="10" y="61"/>
                      <a:pt x="9" y="68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5" y="88"/>
                      <a:pt x="2" y="96"/>
                      <a:pt x="0" y="100"/>
                    </a:cubicBezTo>
                    <a:lnTo>
                      <a:pt x="31" y="115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169"/>
              <p:cNvSpPr/>
              <p:nvPr/>
            </p:nvSpPr>
            <p:spPr bwMode="auto">
              <a:xfrm>
                <a:off x="3204" y="247"/>
                <a:ext cx="411" cy="419"/>
              </a:xfrm>
              <a:custGeom>
                <a:avLst/>
                <a:gdLst>
                  <a:gd name="T0" fmla="*/ 265 w 301"/>
                  <a:gd name="T1" fmla="*/ 161 h 307"/>
                  <a:gd name="T2" fmla="*/ 249 w 301"/>
                  <a:gd name="T3" fmla="*/ 174 h 307"/>
                  <a:gd name="T4" fmla="*/ 243 w 301"/>
                  <a:gd name="T5" fmla="*/ 186 h 307"/>
                  <a:gd name="T6" fmla="*/ 244 w 301"/>
                  <a:gd name="T7" fmla="*/ 199 h 307"/>
                  <a:gd name="T8" fmla="*/ 246 w 301"/>
                  <a:gd name="T9" fmla="*/ 213 h 307"/>
                  <a:gd name="T10" fmla="*/ 239 w 301"/>
                  <a:gd name="T11" fmla="*/ 225 h 307"/>
                  <a:gd name="T12" fmla="*/ 234 w 301"/>
                  <a:gd name="T13" fmla="*/ 234 h 307"/>
                  <a:gd name="T14" fmla="*/ 234 w 301"/>
                  <a:gd name="T15" fmla="*/ 234 h 307"/>
                  <a:gd name="T16" fmla="*/ 233 w 301"/>
                  <a:gd name="T17" fmla="*/ 231 h 307"/>
                  <a:gd name="T18" fmla="*/ 233 w 301"/>
                  <a:gd name="T19" fmla="*/ 231 h 307"/>
                  <a:gd name="T20" fmla="*/ 213 w 301"/>
                  <a:gd name="T21" fmla="*/ 229 h 307"/>
                  <a:gd name="T22" fmla="*/ 194 w 301"/>
                  <a:gd name="T23" fmla="*/ 234 h 307"/>
                  <a:gd name="T24" fmla="*/ 184 w 301"/>
                  <a:gd name="T25" fmla="*/ 249 h 307"/>
                  <a:gd name="T26" fmla="*/ 180 w 301"/>
                  <a:gd name="T27" fmla="*/ 267 h 307"/>
                  <a:gd name="T28" fmla="*/ 181 w 301"/>
                  <a:gd name="T29" fmla="*/ 265 h 307"/>
                  <a:gd name="T30" fmla="*/ 181 w 301"/>
                  <a:gd name="T31" fmla="*/ 265 h 307"/>
                  <a:gd name="T32" fmla="*/ 149 w 301"/>
                  <a:gd name="T33" fmla="*/ 272 h 307"/>
                  <a:gd name="T34" fmla="*/ 102 w 301"/>
                  <a:gd name="T35" fmla="*/ 262 h 307"/>
                  <a:gd name="T36" fmla="*/ 34 w 301"/>
                  <a:gd name="T37" fmla="*/ 148 h 307"/>
                  <a:gd name="T38" fmla="*/ 149 w 301"/>
                  <a:gd name="T39" fmla="*/ 34 h 307"/>
                  <a:gd name="T40" fmla="*/ 246 w 301"/>
                  <a:gd name="T41" fmla="*/ 87 h 307"/>
                  <a:gd name="T42" fmla="*/ 284 w 301"/>
                  <a:gd name="T43" fmla="*/ 154 h 307"/>
                  <a:gd name="T44" fmla="*/ 289 w 301"/>
                  <a:gd name="T45" fmla="*/ 92 h 307"/>
                  <a:gd name="T46" fmla="*/ 150 w 301"/>
                  <a:gd name="T47" fmla="*/ 0 h 307"/>
                  <a:gd name="T48" fmla="*/ 0 w 301"/>
                  <a:gd name="T49" fmla="*/ 147 h 307"/>
                  <a:gd name="T50" fmla="*/ 86 w 301"/>
                  <a:gd name="T51" fmla="*/ 293 h 307"/>
                  <a:gd name="T52" fmla="*/ 149 w 301"/>
                  <a:gd name="T53" fmla="*/ 307 h 307"/>
                  <a:gd name="T54" fmla="*/ 198 w 301"/>
                  <a:gd name="T55" fmla="*/ 296 h 307"/>
                  <a:gd name="T56" fmla="*/ 215 w 301"/>
                  <a:gd name="T57" fmla="*/ 267 h 307"/>
                  <a:gd name="T58" fmla="*/ 217 w 301"/>
                  <a:gd name="T59" fmla="*/ 259 h 307"/>
                  <a:gd name="T60" fmla="*/ 217 w 301"/>
                  <a:gd name="T61" fmla="*/ 259 h 307"/>
                  <a:gd name="T62" fmla="*/ 208 w 301"/>
                  <a:gd name="T63" fmla="*/ 255 h 307"/>
                  <a:gd name="T64" fmla="*/ 208 w 301"/>
                  <a:gd name="T65" fmla="*/ 255 h 307"/>
                  <a:gd name="T66" fmla="*/ 212 w 301"/>
                  <a:gd name="T67" fmla="*/ 261 h 307"/>
                  <a:gd name="T68" fmla="*/ 212 w 301"/>
                  <a:gd name="T69" fmla="*/ 261 h 307"/>
                  <a:gd name="T70" fmla="*/ 213 w 301"/>
                  <a:gd name="T71" fmla="*/ 263 h 307"/>
                  <a:gd name="T72" fmla="*/ 213 w 301"/>
                  <a:gd name="T73" fmla="*/ 263 h 307"/>
                  <a:gd name="T74" fmla="*/ 233 w 301"/>
                  <a:gd name="T75" fmla="*/ 265 h 307"/>
                  <a:gd name="T76" fmla="*/ 253 w 301"/>
                  <a:gd name="T77" fmla="*/ 258 h 307"/>
                  <a:gd name="T78" fmla="*/ 270 w 301"/>
                  <a:gd name="T79" fmla="*/ 242 h 307"/>
                  <a:gd name="T80" fmla="*/ 281 w 301"/>
                  <a:gd name="T81" fmla="*/ 211 h 307"/>
                  <a:gd name="T82" fmla="*/ 277 w 301"/>
                  <a:gd name="T83" fmla="*/ 189 h 307"/>
                  <a:gd name="T84" fmla="*/ 277 w 301"/>
                  <a:gd name="T85" fmla="*/ 189 h 307"/>
                  <a:gd name="T86" fmla="*/ 268 w 301"/>
                  <a:gd name="T87" fmla="*/ 190 h 307"/>
                  <a:gd name="T88" fmla="*/ 268 w 301"/>
                  <a:gd name="T89" fmla="*/ 190 h 307"/>
                  <a:gd name="T90" fmla="*/ 277 w 301"/>
                  <a:gd name="T91" fmla="*/ 192 h 307"/>
                  <a:gd name="T92" fmla="*/ 277 w 301"/>
                  <a:gd name="T93" fmla="*/ 192 h 307"/>
                  <a:gd name="T94" fmla="*/ 268 w 301"/>
                  <a:gd name="T95" fmla="*/ 192 h 307"/>
                  <a:gd name="T96" fmla="*/ 268 w 301"/>
                  <a:gd name="T97" fmla="*/ 192 h 307"/>
                  <a:gd name="T98" fmla="*/ 279 w 301"/>
                  <a:gd name="T99" fmla="*/ 194 h 307"/>
                  <a:gd name="T100" fmla="*/ 301 w 301"/>
                  <a:gd name="T101" fmla="*/ 1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1" h="307">
                    <a:moveTo>
                      <a:pt x="284" y="154"/>
                    </a:moveTo>
                    <a:cubicBezTo>
                      <a:pt x="267" y="154"/>
                      <a:pt x="267" y="154"/>
                      <a:pt x="267" y="154"/>
                    </a:cubicBezTo>
                    <a:cubicBezTo>
                      <a:pt x="267" y="158"/>
                      <a:pt x="266" y="159"/>
                      <a:pt x="265" y="161"/>
                    </a:cubicBezTo>
                    <a:cubicBezTo>
                      <a:pt x="264" y="162"/>
                      <a:pt x="264" y="163"/>
                      <a:pt x="263" y="164"/>
                    </a:cubicBezTo>
                    <a:cubicBezTo>
                      <a:pt x="261" y="165"/>
                      <a:pt x="259" y="167"/>
                      <a:pt x="255" y="169"/>
                    </a:cubicBezTo>
                    <a:cubicBezTo>
                      <a:pt x="254" y="170"/>
                      <a:pt x="252" y="172"/>
                      <a:pt x="249" y="174"/>
                    </a:cubicBezTo>
                    <a:cubicBezTo>
                      <a:pt x="248" y="175"/>
                      <a:pt x="247" y="176"/>
                      <a:pt x="246" y="178"/>
                    </a:cubicBezTo>
                    <a:cubicBezTo>
                      <a:pt x="245" y="180"/>
                      <a:pt x="244" y="183"/>
                      <a:pt x="243" y="186"/>
                    </a:cubicBezTo>
                    <a:cubicBezTo>
                      <a:pt x="243" y="186"/>
                      <a:pt x="243" y="186"/>
                      <a:pt x="243" y="186"/>
                    </a:cubicBezTo>
                    <a:cubicBezTo>
                      <a:pt x="243" y="186"/>
                      <a:pt x="243" y="186"/>
                      <a:pt x="243" y="186"/>
                    </a:cubicBezTo>
                    <a:cubicBezTo>
                      <a:pt x="243" y="187"/>
                      <a:pt x="243" y="189"/>
                      <a:pt x="243" y="190"/>
                    </a:cubicBezTo>
                    <a:cubicBezTo>
                      <a:pt x="243" y="194"/>
                      <a:pt x="243" y="196"/>
                      <a:pt x="244" y="199"/>
                    </a:cubicBezTo>
                    <a:cubicBezTo>
                      <a:pt x="245" y="202"/>
                      <a:pt x="246" y="204"/>
                      <a:pt x="246" y="206"/>
                    </a:cubicBezTo>
                    <a:cubicBezTo>
                      <a:pt x="247" y="208"/>
                      <a:pt x="247" y="210"/>
                      <a:pt x="247" y="211"/>
                    </a:cubicBezTo>
                    <a:cubicBezTo>
                      <a:pt x="247" y="212"/>
                      <a:pt x="247" y="212"/>
                      <a:pt x="246" y="213"/>
                    </a:cubicBezTo>
                    <a:cubicBezTo>
                      <a:pt x="244" y="217"/>
                      <a:pt x="243" y="219"/>
                      <a:pt x="242" y="221"/>
                    </a:cubicBezTo>
                    <a:cubicBezTo>
                      <a:pt x="242" y="222"/>
                      <a:pt x="241" y="223"/>
                      <a:pt x="241" y="224"/>
                    </a:cubicBezTo>
                    <a:cubicBezTo>
                      <a:pt x="241" y="224"/>
                      <a:pt x="240" y="224"/>
                      <a:pt x="239" y="225"/>
                    </a:cubicBezTo>
                    <a:cubicBezTo>
                      <a:pt x="238" y="227"/>
                      <a:pt x="236" y="228"/>
                      <a:pt x="232" y="231"/>
                    </a:cubicBezTo>
                    <a:cubicBezTo>
                      <a:pt x="232" y="231"/>
                      <a:pt x="232" y="231"/>
                      <a:pt x="232" y="231"/>
                    </a:cubicBezTo>
                    <a:cubicBezTo>
                      <a:pt x="234" y="234"/>
                      <a:pt x="234" y="234"/>
                      <a:pt x="234" y="234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2" y="231"/>
                      <a:pt x="232" y="231"/>
                      <a:pt x="232" y="231"/>
                    </a:cubicBezTo>
                    <a:cubicBezTo>
                      <a:pt x="234" y="234"/>
                      <a:pt x="234" y="234"/>
                      <a:pt x="234" y="234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4" y="232"/>
                      <a:pt x="234" y="232"/>
                      <a:pt x="234" y="232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4" y="232"/>
                      <a:pt x="234" y="232"/>
                      <a:pt x="234" y="232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1" y="231"/>
                      <a:pt x="229" y="231"/>
                      <a:pt x="226" y="230"/>
                    </a:cubicBezTo>
                    <a:cubicBezTo>
                      <a:pt x="223" y="229"/>
                      <a:pt x="218" y="229"/>
                      <a:pt x="213" y="229"/>
                    </a:cubicBezTo>
                    <a:cubicBezTo>
                      <a:pt x="211" y="229"/>
                      <a:pt x="207" y="229"/>
                      <a:pt x="204" y="230"/>
                    </a:cubicBezTo>
                    <a:cubicBezTo>
                      <a:pt x="201" y="231"/>
                      <a:pt x="197" y="232"/>
                      <a:pt x="194" y="234"/>
                    </a:cubicBezTo>
                    <a:cubicBezTo>
                      <a:pt x="194" y="234"/>
                      <a:pt x="194" y="234"/>
                      <a:pt x="194" y="234"/>
                    </a:cubicBezTo>
                    <a:cubicBezTo>
                      <a:pt x="194" y="234"/>
                      <a:pt x="194" y="234"/>
                      <a:pt x="194" y="234"/>
                    </a:cubicBezTo>
                    <a:cubicBezTo>
                      <a:pt x="191" y="237"/>
                      <a:pt x="188" y="240"/>
                      <a:pt x="186" y="243"/>
                    </a:cubicBezTo>
                    <a:cubicBezTo>
                      <a:pt x="185" y="245"/>
                      <a:pt x="184" y="247"/>
                      <a:pt x="184" y="249"/>
                    </a:cubicBezTo>
                    <a:cubicBezTo>
                      <a:pt x="183" y="253"/>
                      <a:pt x="182" y="256"/>
                      <a:pt x="182" y="258"/>
                    </a:cubicBezTo>
                    <a:cubicBezTo>
                      <a:pt x="181" y="262"/>
                      <a:pt x="180" y="265"/>
                      <a:pt x="180" y="266"/>
                    </a:cubicBezTo>
                    <a:cubicBezTo>
                      <a:pt x="180" y="267"/>
                      <a:pt x="180" y="267"/>
                      <a:pt x="180" y="267"/>
                    </a:cubicBezTo>
                    <a:cubicBezTo>
                      <a:pt x="180" y="267"/>
                      <a:pt x="180" y="267"/>
                      <a:pt x="180" y="267"/>
                    </a:cubicBezTo>
                    <a:cubicBezTo>
                      <a:pt x="183" y="269"/>
                      <a:pt x="183" y="269"/>
                      <a:pt x="183" y="269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1" y="266"/>
                      <a:pt x="180" y="267"/>
                      <a:pt x="180" y="267"/>
                    </a:cubicBezTo>
                    <a:cubicBezTo>
                      <a:pt x="183" y="269"/>
                      <a:pt x="183" y="269"/>
                      <a:pt x="183" y="269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81" y="265"/>
                      <a:pt x="181" y="265"/>
                      <a:pt x="181" y="265"/>
                    </a:cubicBezTo>
                    <a:cubicBezTo>
                      <a:pt x="176" y="268"/>
                      <a:pt x="172" y="270"/>
                      <a:pt x="167" y="271"/>
                    </a:cubicBezTo>
                    <a:cubicBezTo>
                      <a:pt x="162" y="272"/>
                      <a:pt x="156" y="272"/>
                      <a:pt x="149" y="272"/>
                    </a:cubicBezTo>
                    <a:cubicBezTo>
                      <a:pt x="147" y="272"/>
                      <a:pt x="146" y="272"/>
                      <a:pt x="144" y="272"/>
                    </a:cubicBezTo>
                    <a:cubicBezTo>
                      <a:pt x="144" y="272"/>
                      <a:pt x="144" y="272"/>
                      <a:pt x="144" y="272"/>
                    </a:cubicBezTo>
                    <a:cubicBezTo>
                      <a:pt x="129" y="272"/>
                      <a:pt x="115" y="268"/>
                      <a:pt x="102" y="262"/>
                    </a:cubicBezTo>
                    <a:cubicBezTo>
                      <a:pt x="82" y="252"/>
                      <a:pt x="65" y="236"/>
                      <a:pt x="53" y="217"/>
                    </a:cubicBezTo>
                    <a:cubicBezTo>
                      <a:pt x="41" y="197"/>
                      <a:pt x="34" y="174"/>
                      <a:pt x="34" y="150"/>
                    </a:cubicBezTo>
                    <a:cubicBezTo>
                      <a:pt x="34" y="149"/>
                      <a:pt x="34" y="149"/>
                      <a:pt x="34" y="148"/>
                    </a:cubicBezTo>
                    <a:cubicBezTo>
                      <a:pt x="35" y="116"/>
                      <a:pt x="48" y="88"/>
                      <a:pt x="68" y="67"/>
                    </a:cubicBezTo>
                    <a:cubicBezTo>
                      <a:pt x="89" y="47"/>
                      <a:pt x="117" y="34"/>
                      <a:pt x="147" y="34"/>
                    </a:cubicBezTo>
                    <a:cubicBezTo>
                      <a:pt x="148" y="34"/>
                      <a:pt x="149" y="34"/>
                      <a:pt x="149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65" y="35"/>
                      <a:pt x="180" y="38"/>
                      <a:pt x="194" y="44"/>
                    </a:cubicBezTo>
                    <a:cubicBezTo>
                      <a:pt x="214" y="53"/>
                      <a:pt x="233" y="68"/>
                      <a:pt x="246" y="87"/>
                    </a:cubicBezTo>
                    <a:cubicBezTo>
                      <a:pt x="259" y="105"/>
                      <a:pt x="267" y="127"/>
                      <a:pt x="267" y="150"/>
                    </a:cubicBezTo>
                    <a:cubicBezTo>
                      <a:pt x="267" y="151"/>
                      <a:pt x="267" y="152"/>
                      <a:pt x="267" y="154"/>
                    </a:cubicBezTo>
                    <a:cubicBezTo>
                      <a:pt x="284" y="154"/>
                      <a:pt x="284" y="154"/>
                      <a:pt x="284" y="154"/>
                    </a:cubicBezTo>
                    <a:cubicBezTo>
                      <a:pt x="301" y="155"/>
                      <a:pt x="301" y="155"/>
                      <a:pt x="301" y="155"/>
                    </a:cubicBezTo>
                    <a:cubicBezTo>
                      <a:pt x="301" y="153"/>
                      <a:pt x="301" y="152"/>
                      <a:pt x="301" y="150"/>
                    </a:cubicBezTo>
                    <a:cubicBezTo>
                      <a:pt x="301" y="129"/>
                      <a:pt x="297" y="110"/>
                      <a:pt x="289" y="92"/>
                    </a:cubicBezTo>
                    <a:cubicBezTo>
                      <a:pt x="277" y="66"/>
                      <a:pt x="257" y="43"/>
                      <a:pt x="233" y="27"/>
                    </a:cubicBezTo>
                    <a:cubicBezTo>
                      <a:pt x="209" y="10"/>
                      <a:pt x="180" y="1"/>
                      <a:pt x="150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8" y="0"/>
                      <a:pt x="147" y="0"/>
                    </a:cubicBezTo>
                    <a:cubicBezTo>
                      <a:pt x="107" y="0"/>
                      <a:pt x="71" y="16"/>
                      <a:pt x="44" y="43"/>
                    </a:cubicBezTo>
                    <a:cubicBezTo>
                      <a:pt x="18" y="69"/>
                      <a:pt x="1" y="106"/>
                      <a:pt x="0" y="147"/>
                    </a:cubicBezTo>
                    <a:cubicBezTo>
                      <a:pt x="0" y="148"/>
                      <a:pt x="0" y="149"/>
                      <a:pt x="0" y="150"/>
                    </a:cubicBezTo>
                    <a:cubicBezTo>
                      <a:pt x="0" y="191"/>
                      <a:pt x="16" y="229"/>
                      <a:pt x="41" y="258"/>
                    </a:cubicBezTo>
                    <a:cubicBezTo>
                      <a:pt x="54" y="272"/>
                      <a:pt x="69" y="284"/>
                      <a:pt x="86" y="293"/>
                    </a:cubicBezTo>
                    <a:cubicBezTo>
                      <a:pt x="104" y="301"/>
                      <a:pt x="123" y="306"/>
                      <a:pt x="143" y="307"/>
                    </a:cubicBezTo>
                    <a:cubicBezTo>
                      <a:pt x="143" y="307"/>
                      <a:pt x="143" y="307"/>
                      <a:pt x="143" y="307"/>
                    </a:cubicBezTo>
                    <a:cubicBezTo>
                      <a:pt x="145" y="307"/>
                      <a:pt x="147" y="307"/>
                      <a:pt x="149" y="307"/>
                    </a:cubicBezTo>
                    <a:cubicBezTo>
                      <a:pt x="157" y="307"/>
                      <a:pt x="165" y="306"/>
                      <a:pt x="173" y="305"/>
                    </a:cubicBezTo>
                    <a:cubicBezTo>
                      <a:pt x="181" y="303"/>
                      <a:pt x="190" y="300"/>
                      <a:pt x="198" y="296"/>
                    </a:cubicBezTo>
                    <a:cubicBezTo>
                      <a:pt x="198" y="296"/>
                      <a:pt x="198" y="296"/>
                      <a:pt x="198" y="296"/>
                    </a:cubicBezTo>
                    <a:cubicBezTo>
                      <a:pt x="201" y="294"/>
                      <a:pt x="204" y="291"/>
                      <a:pt x="206" y="289"/>
                    </a:cubicBezTo>
                    <a:cubicBezTo>
                      <a:pt x="210" y="284"/>
                      <a:pt x="212" y="279"/>
                      <a:pt x="213" y="275"/>
                    </a:cubicBezTo>
                    <a:cubicBezTo>
                      <a:pt x="214" y="272"/>
                      <a:pt x="215" y="269"/>
                      <a:pt x="215" y="267"/>
                    </a:cubicBezTo>
                    <a:cubicBezTo>
                      <a:pt x="216" y="263"/>
                      <a:pt x="216" y="260"/>
                      <a:pt x="216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12" y="257"/>
                      <a:pt x="212" y="257"/>
                      <a:pt x="212" y="257"/>
                    </a:cubicBezTo>
                    <a:cubicBezTo>
                      <a:pt x="216" y="260"/>
                      <a:pt x="216" y="260"/>
                      <a:pt x="216" y="260"/>
                    </a:cubicBezTo>
                    <a:cubicBezTo>
                      <a:pt x="216" y="260"/>
                      <a:pt x="217" y="259"/>
                      <a:pt x="217" y="259"/>
                    </a:cubicBezTo>
                    <a:cubicBezTo>
                      <a:pt x="212" y="257"/>
                      <a:pt x="212" y="257"/>
                      <a:pt x="212" y="257"/>
                    </a:cubicBezTo>
                    <a:cubicBezTo>
                      <a:pt x="216" y="260"/>
                      <a:pt x="216" y="260"/>
                      <a:pt x="216" y="260"/>
                    </a:cubicBezTo>
                    <a:cubicBezTo>
                      <a:pt x="208" y="255"/>
                      <a:pt x="208" y="255"/>
                      <a:pt x="208" y="255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5" y="262"/>
                      <a:pt x="215" y="261"/>
                      <a:pt x="216" y="260"/>
                    </a:cubicBezTo>
                    <a:cubicBezTo>
                      <a:pt x="208" y="255"/>
                      <a:pt x="208" y="255"/>
                      <a:pt x="208" y="255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2" y="261"/>
                      <a:pt x="212" y="261"/>
                      <a:pt x="212" y="261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2" y="261"/>
                      <a:pt x="212" y="261"/>
                      <a:pt x="212" y="261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5" y="263"/>
                      <a:pt x="217" y="263"/>
                      <a:pt x="220" y="264"/>
                    </a:cubicBezTo>
                    <a:cubicBezTo>
                      <a:pt x="224" y="264"/>
                      <a:pt x="228" y="265"/>
                      <a:pt x="233" y="265"/>
                    </a:cubicBezTo>
                    <a:cubicBezTo>
                      <a:pt x="236" y="265"/>
                      <a:pt x="239" y="265"/>
                      <a:pt x="243" y="264"/>
                    </a:cubicBezTo>
                    <a:cubicBezTo>
                      <a:pt x="246" y="263"/>
                      <a:pt x="250" y="261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7" y="256"/>
                      <a:pt x="260" y="254"/>
                      <a:pt x="262" y="251"/>
                    </a:cubicBezTo>
                    <a:cubicBezTo>
                      <a:pt x="264" y="250"/>
                      <a:pt x="265" y="248"/>
                      <a:pt x="267" y="246"/>
                    </a:cubicBezTo>
                    <a:cubicBezTo>
                      <a:pt x="268" y="245"/>
                      <a:pt x="269" y="243"/>
                      <a:pt x="270" y="242"/>
                    </a:cubicBezTo>
                    <a:cubicBezTo>
                      <a:pt x="272" y="239"/>
                      <a:pt x="273" y="238"/>
                      <a:pt x="273" y="236"/>
                    </a:cubicBezTo>
                    <a:cubicBezTo>
                      <a:pt x="274" y="234"/>
                      <a:pt x="276" y="231"/>
                      <a:pt x="277" y="229"/>
                    </a:cubicBezTo>
                    <a:cubicBezTo>
                      <a:pt x="280" y="223"/>
                      <a:pt x="281" y="216"/>
                      <a:pt x="281" y="211"/>
                    </a:cubicBezTo>
                    <a:cubicBezTo>
                      <a:pt x="281" y="204"/>
                      <a:pt x="279" y="198"/>
                      <a:pt x="278" y="194"/>
                    </a:cubicBezTo>
                    <a:cubicBezTo>
                      <a:pt x="278" y="192"/>
                      <a:pt x="277" y="191"/>
                      <a:pt x="277" y="190"/>
                    </a:cubicBezTo>
                    <a:cubicBezTo>
                      <a:pt x="277" y="190"/>
                      <a:pt x="277" y="189"/>
                      <a:pt x="277" y="189"/>
                    </a:cubicBezTo>
                    <a:cubicBezTo>
                      <a:pt x="272" y="190"/>
                      <a:pt x="272" y="190"/>
                      <a:pt x="272" y="190"/>
                    </a:cubicBezTo>
                    <a:cubicBezTo>
                      <a:pt x="277" y="190"/>
                      <a:pt x="277" y="190"/>
                      <a:pt x="277" y="190"/>
                    </a:cubicBezTo>
                    <a:cubicBezTo>
                      <a:pt x="277" y="190"/>
                      <a:pt x="277" y="189"/>
                      <a:pt x="277" y="189"/>
                    </a:cubicBezTo>
                    <a:cubicBezTo>
                      <a:pt x="272" y="190"/>
                      <a:pt x="272" y="190"/>
                      <a:pt x="272" y="190"/>
                    </a:cubicBezTo>
                    <a:cubicBezTo>
                      <a:pt x="277" y="190"/>
                      <a:pt x="277" y="190"/>
                      <a:pt x="277" y="190"/>
                    </a:cubicBezTo>
                    <a:cubicBezTo>
                      <a:pt x="268" y="190"/>
                      <a:pt x="268" y="190"/>
                      <a:pt x="268" y="190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7" y="191"/>
                      <a:pt x="277" y="191"/>
                      <a:pt x="277" y="190"/>
                    </a:cubicBezTo>
                    <a:cubicBezTo>
                      <a:pt x="268" y="190"/>
                      <a:pt x="268" y="190"/>
                      <a:pt x="268" y="190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77" y="192"/>
                      <a:pt x="277" y="192"/>
                      <a:pt x="277" y="192"/>
                    </a:cubicBezTo>
                    <a:cubicBezTo>
                      <a:pt x="264" y="189"/>
                      <a:pt x="264" y="189"/>
                      <a:pt x="264" y="189"/>
                    </a:cubicBezTo>
                    <a:cubicBezTo>
                      <a:pt x="275" y="196"/>
                      <a:pt x="275" y="196"/>
                      <a:pt x="275" y="196"/>
                    </a:cubicBezTo>
                    <a:cubicBezTo>
                      <a:pt x="276" y="195"/>
                      <a:pt x="277" y="193"/>
                      <a:pt x="277" y="192"/>
                    </a:cubicBezTo>
                    <a:cubicBezTo>
                      <a:pt x="264" y="189"/>
                      <a:pt x="264" y="189"/>
                      <a:pt x="264" y="189"/>
                    </a:cubicBezTo>
                    <a:cubicBezTo>
                      <a:pt x="275" y="196"/>
                      <a:pt x="275" y="196"/>
                      <a:pt x="275" y="196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74" y="198"/>
                      <a:pt x="274" y="198"/>
                      <a:pt x="274" y="198"/>
                    </a:cubicBezTo>
                    <a:cubicBezTo>
                      <a:pt x="274" y="198"/>
                      <a:pt x="274" y="198"/>
                      <a:pt x="275" y="196"/>
                    </a:cubicBezTo>
                    <a:cubicBezTo>
                      <a:pt x="268" y="192"/>
                      <a:pt x="268" y="192"/>
                      <a:pt x="268" y="192"/>
                    </a:cubicBezTo>
                    <a:cubicBezTo>
                      <a:pt x="274" y="198"/>
                      <a:pt x="274" y="198"/>
                      <a:pt x="274" y="198"/>
                    </a:cubicBezTo>
                    <a:cubicBezTo>
                      <a:pt x="274" y="198"/>
                      <a:pt x="274" y="198"/>
                      <a:pt x="274" y="198"/>
                    </a:cubicBezTo>
                    <a:cubicBezTo>
                      <a:pt x="275" y="197"/>
                      <a:pt x="277" y="196"/>
                      <a:pt x="279" y="194"/>
                    </a:cubicBezTo>
                    <a:cubicBezTo>
                      <a:pt x="283" y="191"/>
                      <a:pt x="289" y="187"/>
                      <a:pt x="293" y="181"/>
                    </a:cubicBezTo>
                    <a:cubicBezTo>
                      <a:pt x="295" y="177"/>
                      <a:pt x="297" y="173"/>
                      <a:pt x="299" y="169"/>
                    </a:cubicBezTo>
                    <a:cubicBezTo>
                      <a:pt x="300" y="165"/>
                      <a:pt x="301" y="160"/>
                      <a:pt x="301" y="155"/>
                    </a:cubicBezTo>
                    <a:lnTo>
                      <a:pt x="284" y="154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170"/>
              <p:cNvSpPr/>
              <p:nvPr/>
            </p:nvSpPr>
            <p:spPr bwMode="auto">
              <a:xfrm>
                <a:off x="3323" y="465"/>
                <a:ext cx="180" cy="147"/>
              </a:xfrm>
              <a:custGeom>
                <a:avLst/>
                <a:gdLst>
                  <a:gd name="T0" fmla="*/ 132 w 132"/>
                  <a:gd name="T1" fmla="*/ 90 h 107"/>
                  <a:gd name="T2" fmla="*/ 132 w 132"/>
                  <a:gd name="T3" fmla="*/ 90 h 107"/>
                  <a:gd name="T4" fmla="*/ 131 w 132"/>
                  <a:gd name="T5" fmla="*/ 86 h 107"/>
                  <a:gd name="T6" fmla="*/ 131 w 132"/>
                  <a:gd name="T7" fmla="*/ 83 h 107"/>
                  <a:gd name="T8" fmla="*/ 129 w 132"/>
                  <a:gd name="T9" fmla="*/ 79 h 107"/>
                  <a:gd name="T10" fmla="*/ 125 w 132"/>
                  <a:gd name="T11" fmla="*/ 71 h 107"/>
                  <a:gd name="T12" fmla="*/ 90 w 132"/>
                  <a:gd name="T13" fmla="*/ 31 h 107"/>
                  <a:gd name="T14" fmla="*/ 60 w 132"/>
                  <a:gd name="T15" fmla="*/ 12 h 107"/>
                  <a:gd name="T16" fmla="*/ 21 w 132"/>
                  <a:gd name="T17" fmla="*/ 1 h 107"/>
                  <a:gd name="T18" fmla="*/ 1 w 132"/>
                  <a:gd name="T19" fmla="*/ 16 h 107"/>
                  <a:gd name="T20" fmla="*/ 16 w 132"/>
                  <a:gd name="T21" fmla="*/ 35 h 107"/>
                  <a:gd name="T22" fmla="*/ 52 w 132"/>
                  <a:gd name="T23" fmla="*/ 47 h 107"/>
                  <a:gd name="T24" fmla="*/ 87 w 132"/>
                  <a:gd name="T25" fmla="*/ 78 h 107"/>
                  <a:gd name="T26" fmla="*/ 96 w 132"/>
                  <a:gd name="T27" fmla="*/ 91 h 107"/>
                  <a:gd name="T28" fmla="*/ 98 w 132"/>
                  <a:gd name="T29" fmla="*/ 94 h 107"/>
                  <a:gd name="T30" fmla="*/ 98 w 132"/>
                  <a:gd name="T31" fmla="*/ 94 h 107"/>
                  <a:gd name="T32" fmla="*/ 100 w 132"/>
                  <a:gd name="T33" fmla="*/ 94 h 107"/>
                  <a:gd name="T34" fmla="*/ 98 w 132"/>
                  <a:gd name="T35" fmla="*/ 94 h 107"/>
                  <a:gd name="T36" fmla="*/ 98 w 132"/>
                  <a:gd name="T37" fmla="*/ 94 h 107"/>
                  <a:gd name="T38" fmla="*/ 100 w 132"/>
                  <a:gd name="T39" fmla="*/ 94 h 107"/>
                  <a:gd name="T40" fmla="*/ 98 w 132"/>
                  <a:gd name="T41" fmla="*/ 94 h 107"/>
                  <a:gd name="T42" fmla="*/ 108 w 132"/>
                  <a:gd name="T43" fmla="*/ 91 h 107"/>
                  <a:gd name="T44" fmla="*/ 98 w 132"/>
                  <a:gd name="T45" fmla="*/ 93 h 107"/>
                  <a:gd name="T46" fmla="*/ 98 w 132"/>
                  <a:gd name="T47" fmla="*/ 94 h 107"/>
                  <a:gd name="T48" fmla="*/ 108 w 132"/>
                  <a:gd name="T49" fmla="*/ 91 h 107"/>
                  <a:gd name="T50" fmla="*/ 98 w 132"/>
                  <a:gd name="T51" fmla="*/ 93 h 107"/>
                  <a:gd name="T52" fmla="*/ 112 w 132"/>
                  <a:gd name="T53" fmla="*/ 90 h 107"/>
                  <a:gd name="T54" fmla="*/ 98 w 132"/>
                  <a:gd name="T55" fmla="*/ 92 h 107"/>
                  <a:gd name="T56" fmla="*/ 98 w 132"/>
                  <a:gd name="T57" fmla="*/ 93 h 107"/>
                  <a:gd name="T58" fmla="*/ 112 w 132"/>
                  <a:gd name="T59" fmla="*/ 90 h 107"/>
                  <a:gd name="T60" fmla="*/ 98 w 132"/>
                  <a:gd name="T61" fmla="*/ 92 h 107"/>
                  <a:gd name="T62" fmla="*/ 113 w 132"/>
                  <a:gd name="T63" fmla="*/ 90 h 107"/>
                  <a:gd name="T64" fmla="*/ 97 w 132"/>
                  <a:gd name="T65" fmla="*/ 90 h 107"/>
                  <a:gd name="T66" fmla="*/ 98 w 132"/>
                  <a:gd name="T67" fmla="*/ 92 h 107"/>
                  <a:gd name="T68" fmla="*/ 113 w 132"/>
                  <a:gd name="T69" fmla="*/ 90 h 107"/>
                  <a:gd name="T70" fmla="*/ 97 w 132"/>
                  <a:gd name="T71" fmla="*/ 90 h 107"/>
                  <a:gd name="T72" fmla="*/ 97 w 132"/>
                  <a:gd name="T73" fmla="*/ 90 h 107"/>
                  <a:gd name="T74" fmla="*/ 115 w 132"/>
                  <a:gd name="T75" fmla="*/ 107 h 107"/>
                  <a:gd name="T76" fmla="*/ 132 w 132"/>
                  <a:gd name="T77" fmla="*/ 9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2" h="107">
                    <a:moveTo>
                      <a:pt x="132" y="90"/>
                    </a:moveTo>
                    <a:cubicBezTo>
                      <a:pt x="132" y="90"/>
                      <a:pt x="132" y="90"/>
                      <a:pt x="132" y="90"/>
                    </a:cubicBezTo>
                    <a:cubicBezTo>
                      <a:pt x="132" y="88"/>
                      <a:pt x="132" y="87"/>
                      <a:pt x="131" y="86"/>
                    </a:cubicBezTo>
                    <a:cubicBezTo>
                      <a:pt x="131" y="85"/>
                      <a:pt x="131" y="84"/>
                      <a:pt x="131" y="83"/>
                    </a:cubicBezTo>
                    <a:cubicBezTo>
                      <a:pt x="130" y="82"/>
                      <a:pt x="130" y="81"/>
                      <a:pt x="129" y="79"/>
                    </a:cubicBezTo>
                    <a:cubicBezTo>
                      <a:pt x="128" y="77"/>
                      <a:pt x="126" y="74"/>
                      <a:pt x="125" y="71"/>
                    </a:cubicBezTo>
                    <a:cubicBezTo>
                      <a:pt x="118" y="61"/>
                      <a:pt x="107" y="46"/>
                      <a:pt x="90" y="31"/>
                    </a:cubicBezTo>
                    <a:cubicBezTo>
                      <a:pt x="81" y="24"/>
                      <a:pt x="71" y="18"/>
                      <a:pt x="60" y="12"/>
                    </a:cubicBezTo>
                    <a:cubicBezTo>
                      <a:pt x="48" y="7"/>
                      <a:pt x="35" y="3"/>
                      <a:pt x="21" y="1"/>
                    </a:cubicBezTo>
                    <a:cubicBezTo>
                      <a:pt x="11" y="0"/>
                      <a:pt x="3" y="6"/>
                      <a:pt x="1" y="16"/>
                    </a:cubicBezTo>
                    <a:cubicBezTo>
                      <a:pt x="0" y="25"/>
                      <a:pt x="7" y="34"/>
                      <a:pt x="16" y="35"/>
                    </a:cubicBezTo>
                    <a:cubicBezTo>
                      <a:pt x="30" y="37"/>
                      <a:pt x="42" y="41"/>
                      <a:pt x="52" y="47"/>
                    </a:cubicBezTo>
                    <a:cubicBezTo>
                      <a:pt x="67" y="56"/>
                      <a:pt x="79" y="68"/>
                      <a:pt x="87" y="78"/>
                    </a:cubicBezTo>
                    <a:cubicBezTo>
                      <a:pt x="91" y="83"/>
                      <a:pt x="94" y="88"/>
                      <a:pt x="96" y="91"/>
                    </a:cubicBezTo>
                    <a:cubicBezTo>
                      <a:pt x="97" y="92"/>
                      <a:pt x="98" y="94"/>
                      <a:pt x="98" y="94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100" y="94"/>
                      <a:pt x="100" y="94"/>
                      <a:pt x="100" y="94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100" y="94"/>
                      <a:pt x="100" y="94"/>
                      <a:pt x="100" y="94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98" y="93"/>
                      <a:pt x="98" y="93"/>
                      <a:pt x="98" y="93"/>
                    </a:cubicBezTo>
                    <a:cubicBezTo>
                      <a:pt x="98" y="94"/>
                      <a:pt x="98" y="94"/>
                      <a:pt x="98" y="94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98" y="93"/>
                      <a:pt x="98" y="93"/>
                      <a:pt x="98" y="9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8" y="93"/>
                      <a:pt x="98" y="93"/>
                      <a:pt x="98" y="9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113" y="90"/>
                      <a:pt x="113" y="90"/>
                      <a:pt x="113" y="90"/>
                    </a:cubicBezTo>
                    <a:cubicBezTo>
                      <a:pt x="97" y="90"/>
                      <a:pt x="97" y="90"/>
                      <a:pt x="97" y="90"/>
                    </a:cubicBezTo>
                    <a:cubicBezTo>
                      <a:pt x="97" y="91"/>
                      <a:pt x="97" y="92"/>
                      <a:pt x="98" y="92"/>
                    </a:cubicBezTo>
                    <a:cubicBezTo>
                      <a:pt x="113" y="90"/>
                      <a:pt x="113" y="90"/>
                      <a:pt x="113" y="90"/>
                    </a:cubicBezTo>
                    <a:cubicBezTo>
                      <a:pt x="97" y="90"/>
                      <a:pt x="97" y="90"/>
                      <a:pt x="97" y="90"/>
                    </a:cubicBezTo>
                    <a:cubicBezTo>
                      <a:pt x="97" y="90"/>
                      <a:pt x="97" y="90"/>
                      <a:pt x="97" y="90"/>
                    </a:cubicBezTo>
                    <a:cubicBezTo>
                      <a:pt x="97" y="99"/>
                      <a:pt x="105" y="107"/>
                      <a:pt x="115" y="107"/>
                    </a:cubicBezTo>
                    <a:cubicBezTo>
                      <a:pt x="124" y="107"/>
                      <a:pt x="132" y="99"/>
                      <a:pt x="132" y="9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171"/>
              <p:cNvSpPr/>
              <p:nvPr/>
            </p:nvSpPr>
            <p:spPr bwMode="auto">
              <a:xfrm>
                <a:off x="3350" y="360"/>
                <a:ext cx="235" cy="177"/>
              </a:xfrm>
              <a:custGeom>
                <a:avLst/>
                <a:gdLst>
                  <a:gd name="T0" fmla="*/ 168 w 172"/>
                  <a:gd name="T1" fmla="*/ 103 h 129"/>
                  <a:gd name="T2" fmla="*/ 163 w 172"/>
                  <a:gd name="T3" fmla="*/ 93 h 129"/>
                  <a:gd name="T4" fmla="*/ 146 w 172"/>
                  <a:gd name="T5" fmla="*/ 69 h 129"/>
                  <a:gd name="T6" fmla="*/ 98 w 172"/>
                  <a:gd name="T7" fmla="*/ 27 h 129"/>
                  <a:gd name="T8" fmla="*/ 20 w 172"/>
                  <a:gd name="T9" fmla="*/ 1 h 129"/>
                  <a:gd name="T10" fmla="*/ 1 w 172"/>
                  <a:gd name="T11" fmla="*/ 16 h 129"/>
                  <a:gd name="T12" fmla="*/ 16 w 172"/>
                  <a:gd name="T13" fmla="*/ 35 h 129"/>
                  <a:gd name="T14" fmla="*/ 67 w 172"/>
                  <a:gd name="T15" fmla="*/ 49 h 129"/>
                  <a:gd name="T16" fmla="*/ 117 w 172"/>
                  <a:gd name="T17" fmla="*/ 87 h 129"/>
                  <a:gd name="T18" fmla="*/ 130 w 172"/>
                  <a:gd name="T19" fmla="*/ 105 h 129"/>
                  <a:gd name="T20" fmla="*/ 134 w 172"/>
                  <a:gd name="T21" fmla="*/ 112 h 129"/>
                  <a:gd name="T22" fmla="*/ 136 w 172"/>
                  <a:gd name="T23" fmla="*/ 116 h 129"/>
                  <a:gd name="T24" fmla="*/ 159 w 172"/>
                  <a:gd name="T25" fmla="*/ 126 h 129"/>
                  <a:gd name="T26" fmla="*/ 168 w 172"/>
                  <a:gd name="T27" fmla="*/ 103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2" h="129">
                    <a:moveTo>
                      <a:pt x="168" y="103"/>
                    </a:moveTo>
                    <a:cubicBezTo>
                      <a:pt x="167" y="100"/>
                      <a:pt x="165" y="97"/>
                      <a:pt x="163" y="93"/>
                    </a:cubicBezTo>
                    <a:cubicBezTo>
                      <a:pt x="159" y="86"/>
                      <a:pt x="153" y="78"/>
                      <a:pt x="146" y="69"/>
                    </a:cubicBezTo>
                    <a:cubicBezTo>
                      <a:pt x="134" y="55"/>
                      <a:pt x="119" y="40"/>
                      <a:pt x="98" y="27"/>
                    </a:cubicBezTo>
                    <a:cubicBezTo>
                      <a:pt x="77" y="14"/>
                      <a:pt x="51" y="4"/>
                      <a:pt x="20" y="1"/>
                    </a:cubicBezTo>
                    <a:cubicBezTo>
                      <a:pt x="10" y="0"/>
                      <a:pt x="2" y="6"/>
                      <a:pt x="1" y="16"/>
                    </a:cubicBezTo>
                    <a:cubicBezTo>
                      <a:pt x="0" y="25"/>
                      <a:pt x="7" y="34"/>
                      <a:pt x="16" y="35"/>
                    </a:cubicBezTo>
                    <a:cubicBezTo>
                      <a:pt x="36" y="37"/>
                      <a:pt x="52" y="42"/>
                      <a:pt x="67" y="49"/>
                    </a:cubicBezTo>
                    <a:cubicBezTo>
                      <a:pt x="88" y="59"/>
                      <a:pt x="105" y="74"/>
                      <a:pt x="117" y="87"/>
                    </a:cubicBezTo>
                    <a:cubicBezTo>
                      <a:pt x="122" y="94"/>
                      <a:pt x="127" y="100"/>
                      <a:pt x="130" y="105"/>
                    </a:cubicBezTo>
                    <a:cubicBezTo>
                      <a:pt x="132" y="108"/>
                      <a:pt x="133" y="110"/>
                      <a:pt x="134" y="112"/>
                    </a:cubicBezTo>
                    <a:cubicBezTo>
                      <a:pt x="135" y="114"/>
                      <a:pt x="136" y="116"/>
                      <a:pt x="136" y="116"/>
                    </a:cubicBezTo>
                    <a:cubicBezTo>
                      <a:pt x="140" y="125"/>
                      <a:pt x="150" y="129"/>
                      <a:pt x="159" y="126"/>
                    </a:cubicBezTo>
                    <a:cubicBezTo>
                      <a:pt x="168" y="122"/>
                      <a:pt x="172" y="112"/>
                      <a:pt x="168" y="10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172"/>
              <p:cNvSpPr/>
              <p:nvPr/>
            </p:nvSpPr>
            <p:spPr bwMode="auto">
              <a:xfrm>
                <a:off x="2211" y="1242"/>
                <a:ext cx="2946" cy="2519"/>
              </a:xfrm>
              <a:custGeom>
                <a:avLst/>
                <a:gdLst>
                  <a:gd name="T0" fmla="*/ 2880 w 2946"/>
                  <a:gd name="T1" fmla="*/ 2519 h 2519"/>
                  <a:gd name="T2" fmla="*/ 104 w 2946"/>
                  <a:gd name="T3" fmla="*/ 2515 h 2519"/>
                  <a:gd name="T4" fmla="*/ 0 w 2946"/>
                  <a:gd name="T5" fmla="*/ 162 h 2519"/>
                  <a:gd name="T6" fmla="*/ 2946 w 2946"/>
                  <a:gd name="T7" fmla="*/ 0 h 2519"/>
                  <a:gd name="T8" fmla="*/ 2880 w 2946"/>
                  <a:gd name="T9" fmla="*/ 2519 h 2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46" h="2519">
                    <a:moveTo>
                      <a:pt x="2880" y="2519"/>
                    </a:moveTo>
                    <a:lnTo>
                      <a:pt x="104" y="2515"/>
                    </a:lnTo>
                    <a:lnTo>
                      <a:pt x="0" y="162"/>
                    </a:lnTo>
                    <a:lnTo>
                      <a:pt x="2946" y="0"/>
                    </a:lnTo>
                    <a:lnTo>
                      <a:pt x="2880" y="25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173"/>
              <p:cNvSpPr/>
              <p:nvPr/>
            </p:nvSpPr>
            <p:spPr bwMode="auto">
              <a:xfrm>
                <a:off x="2200" y="1231"/>
                <a:ext cx="2968" cy="2540"/>
              </a:xfrm>
              <a:custGeom>
                <a:avLst/>
                <a:gdLst>
                  <a:gd name="T0" fmla="*/ 2891 w 2968"/>
                  <a:gd name="T1" fmla="*/ 2530 h 2540"/>
                  <a:gd name="T2" fmla="*/ 2891 w 2968"/>
                  <a:gd name="T3" fmla="*/ 2519 h 2540"/>
                  <a:gd name="T4" fmla="*/ 124 w 2968"/>
                  <a:gd name="T5" fmla="*/ 2515 h 2540"/>
                  <a:gd name="T6" fmla="*/ 22 w 2968"/>
                  <a:gd name="T7" fmla="*/ 183 h 2540"/>
                  <a:gd name="T8" fmla="*/ 2946 w 2968"/>
                  <a:gd name="T9" fmla="*/ 22 h 2540"/>
                  <a:gd name="T10" fmla="*/ 2880 w 2968"/>
                  <a:gd name="T11" fmla="*/ 2529 h 2540"/>
                  <a:gd name="T12" fmla="*/ 2891 w 2968"/>
                  <a:gd name="T13" fmla="*/ 2530 h 2540"/>
                  <a:gd name="T14" fmla="*/ 2891 w 2968"/>
                  <a:gd name="T15" fmla="*/ 2519 h 2540"/>
                  <a:gd name="T16" fmla="*/ 2891 w 2968"/>
                  <a:gd name="T17" fmla="*/ 2530 h 2540"/>
                  <a:gd name="T18" fmla="*/ 2902 w 2968"/>
                  <a:gd name="T19" fmla="*/ 2530 h 2540"/>
                  <a:gd name="T20" fmla="*/ 2968 w 2968"/>
                  <a:gd name="T21" fmla="*/ 0 h 2540"/>
                  <a:gd name="T22" fmla="*/ 0 w 2968"/>
                  <a:gd name="T23" fmla="*/ 164 h 2540"/>
                  <a:gd name="T24" fmla="*/ 105 w 2968"/>
                  <a:gd name="T25" fmla="*/ 2536 h 2540"/>
                  <a:gd name="T26" fmla="*/ 2901 w 2968"/>
                  <a:gd name="T27" fmla="*/ 2540 h 2540"/>
                  <a:gd name="T28" fmla="*/ 2902 w 2968"/>
                  <a:gd name="T29" fmla="*/ 2530 h 2540"/>
                  <a:gd name="T30" fmla="*/ 2891 w 2968"/>
                  <a:gd name="T31" fmla="*/ 2530 h 2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68" h="2540">
                    <a:moveTo>
                      <a:pt x="2891" y="2530"/>
                    </a:moveTo>
                    <a:lnTo>
                      <a:pt x="2891" y="2519"/>
                    </a:lnTo>
                    <a:lnTo>
                      <a:pt x="124" y="2515"/>
                    </a:lnTo>
                    <a:lnTo>
                      <a:pt x="22" y="183"/>
                    </a:lnTo>
                    <a:lnTo>
                      <a:pt x="2946" y="22"/>
                    </a:lnTo>
                    <a:lnTo>
                      <a:pt x="2880" y="2529"/>
                    </a:lnTo>
                    <a:lnTo>
                      <a:pt x="2891" y="2530"/>
                    </a:lnTo>
                    <a:lnTo>
                      <a:pt x="2891" y="2519"/>
                    </a:lnTo>
                    <a:lnTo>
                      <a:pt x="2891" y="2530"/>
                    </a:lnTo>
                    <a:lnTo>
                      <a:pt x="2902" y="2530"/>
                    </a:lnTo>
                    <a:lnTo>
                      <a:pt x="2968" y="0"/>
                    </a:lnTo>
                    <a:lnTo>
                      <a:pt x="0" y="164"/>
                    </a:lnTo>
                    <a:lnTo>
                      <a:pt x="105" y="2536"/>
                    </a:lnTo>
                    <a:lnTo>
                      <a:pt x="2901" y="2540"/>
                    </a:lnTo>
                    <a:lnTo>
                      <a:pt x="2902" y="2530"/>
                    </a:lnTo>
                    <a:lnTo>
                      <a:pt x="2891" y="2530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74"/>
              <p:cNvSpPr/>
              <p:nvPr/>
            </p:nvSpPr>
            <p:spPr bwMode="auto">
              <a:xfrm>
                <a:off x="2278" y="1293"/>
                <a:ext cx="2841" cy="2400"/>
              </a:xfrm>
              <a:custGeom>
                <a:avLst/>
                <a:gdLst>
                  <a:gd name="T0" fmla="*/ 2777 w 2841"/>
                  <a:gd name="T1" fmla="*/ 2400 h 2400"/>
                  <a:gd name="T2" fmla="*/ 99 w 2841"/>
                  <a:gd name="T3" fmla="*/ 2396 h 2400"/>
                  <a:gd name="T4" fmla="*/ 0 w 2841"/>
                  <a:gd name="T5" fmla="*/ 155 h 2400"/>
                  <a:gd name="T6" fmla="*/ 2841 w 2841"/>
                  <a:gd name="T7" fmla="*/ 0 h 2400"/>
                  <a:gd name="T8" fmla="*/ 2777 w 2841"/>
                  <a:gd name="T9" fmla="*/ 2400 h 2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41" h="2400">
                    <a:moveTo>
                      <a:pt x="2777" y="2400"/>
                    </a:moveTo>
                    <a:lnTo>
                      <a:pt x="99" y="2396"/>
                    </a:lnTo>
                    <a:lnTo>
                      <a:pt x="0" y="155"/>
                    </a:lnTo>
                    <a:lnTo>
                      <a:pt x="2841" y="0"/>
                    </a:lnTo>
                    <a:lnTo>
                      <a:pt x="2777" y="240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75"/>
              <p:cNvSpPr/>
              <p:nvPr/>
            </p:nvSpPr>
            <p:spPr bwMode="auto">
              <a:xfrm>
                <a:off x="3741" y="3135"/>
                <a:ext cx="5" cy="4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  <a:cubicBezTo>
                      <a:pt x="2" y="3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76"/>
              <p:cNvSpPr/>
              <p:nvPr/>
            </p:nvSpPr>
            <p:spPr bwMode="auto">
              <a:xfrm>
                <a:off x="4138" y="31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77"/>
              <p:cNvSpPr/>
              <p:nvPr/>
            </p:nvSpPr>
            <p:spPr bwMode="auto">
              <a:xfrm>
                <a:off x="4137" y="3133"/>
                <a:ext cx="5" cy="5"/>
              </a:xfrm>
              <a:custGeom>
                <a:avLst/>
                <a:gdLst>
                  <a:gd name="T0" fmla="*/ 1 w 4"/>
                  <a:gd name="T1" fmla="*/ 4 h 4"/>
                  <a:gd name="T2" fmla="*/ 4 w 4"/>
                  <a:gd name="T3" fmla="*/ 0 h 4"/>
                  <a:gd name="T4" fmla="*/ 1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78"/>
              <p:cNvSpPr/>
              <p:nvPr/>
            </p:nvSpPr>
            <p:spPr bwMode="auto">
              <a:xfrm>
                <a:off x="3701" y="3170"/>
                <a:ext cx="10" cy="5"/>
              </a:xfrm>
              <a:custGeom>
                <a:avLst/>
                <a:gdLst>
                  <a:gd name="T0" fmla="*/ 7 w 7"/>
                  <a:gd name="T1" fmla="*/ 0 h 4"/>
                  <a:gd name="T2" fmla="*/ 0 w 7"/>
                  <a:gd name="T3" fmla="*/ 4 h 4"/>
                  <a:gd name="T4" fmla="*/ 7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5" y="1"/>
                      <a:pt x="2" y="2"/>
                      <a:pt x="0" y="4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79"/>
              <p:cNvSpPr/>
              <p:nvPr/>
            </p:nvSpPr>
            <p:spPr bwMode="auto">
              <a:xfrm>
                <a:off x="3750" y="319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80"/>
              <p:cNvSpPr/>
              <p:nvPr/>
            </p:nvSpPr>
            <p:spPr bwMode="auto">
              <a:xfrm>
                <a:off x="3391" y="3123"/>
                <a:ext cx="1" cy="3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81"/>
              <p:cNvSpPr/>
              <p:nvPr/>
            </p:nvSpPr>
            <p:spPr bwMode="auto">
              <a:xfrm>
                <a:off x="3357" y="3134"/>
                <a:ext cx="7" cy="3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0 h 2"/>
                  <a:gd name="T4" fmla="*/ 0 w 5"/>
                  <a:gd name="T5" fmla="*/ 1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82"/>
              <p:cNvSpPr/>
              <p:nvPr/>
            </p:nvSpPr>
            <p:spPr bwMode="auto">
              <a:xfrm>
                <a:off x="3369" y="3139"/>
                <a:ext cx="6" cy="2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83"/>
              <p:cNvSpPr/>
              <p:nvPr/>
            </p:nvSpPr>
            <p:spPr bwMode="auto">
              <a:xfrm>
                <a:off x="3194" y="3200"/>
                <a:ext cx="0" cy="5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84"/>
              <p:cNvSpPr/>
              <p:nvPr/>
            </p:nvSpPr>
            <p:spPr bwMode="auto">
              <a:xfrm>
                <a:off x="3392" y="3119"/>
                <a:ext cx="7" cy="4"/>
              </a:xfrm>
              <a:custGeom>
                <a:avLst/>
                <a:gdLst>
                  <a:gd name="T0" fmla="*/ 3 w 5"/>
                  <a:gd name="T1" fmla="*/ 0 h 3"/>
                  <a:gd name="T2" fmla="*/ 0 w 5"/>
                  <a:gd name="T3" fmla="*/ 3 h 3"/>
                  <a:gd name="T4" fmla="*/ 3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2" y="2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85"/>
              <p:cNvSpPr/>
              <p:nvPr/>
            </p:nvSpPr>
            <p:spPr bwMode="auto">
              <a:xfrm>
                <a:off x="3746" y="313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86"/>
              <p:cNvSpPr/>
              <p:nvPr/>
            </p:nvSpPr>
            <p:spPr bwMode="auto">
              <a:xfrm>
                <a:off x="3685" y="3168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87"/>
              <p:cNvSpPr/>
              <p:nvPr/>
            </p:nvSpPr>
            <p:spPr bwMode="auto">
              <a:xfrm>
                <a:off x="4286" y="3130"/>
                <a:ext cx="10" cy="4"/>
              </a:xfrm>
              <a:custGeom>
                <a:avLst/>
                <a:gdLst>
                  <a:gd name="T0" fmla="*/ 0 w 8"/>
                  <a:gd name="T1" fmla="*/ 3 h 3"/>
                  <a:gd name="T2" fmla="*/ 8 w 8"/>
                  <a:gd name="T3" fmla="*/ 1 h 3"/>
                  <a:gd name="T4" fmla="*/ 0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2"/>
                      <a:pt x="8" y="1"/>
                    </a:cubicBezTo>
                    <a:cubicBezTo>
                      <a:pt x="2" y="0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88"/>
              <p:cNvSpPr/>
              <p:nvPr/>
            </p:nvSpPr>
            <p:spPr bwMode="auto">
              <a:xfrm>
                <a:off x="3467" y="3111"/>
                <a:ext cx="829" cy="93"/>
              </a:xfrm>
              <a:custGeom>
                <a:avLst/>
                <a:gdLst>
                  <a:gd name="T0" fmla="*/ 7 w 607"/>
                  <a:gd name="T1" fmla="*/ 29 h 68"/>
                  <a:gd name="T2" fmla="*/ 6 w 607"/>
                  <a:gd name="T3" fmla="*/ 40 h 68"/>
                  <a:gd name="T4" fmla="*/ 17 w 607"/>
                  <a:gd name="T5" fmla="*/ 47 h 68"/>
                  <a:gd name="T6" fmla="*/ 45 w 607"/>
                  <a:gd name="T7" fmla="*/ 51 h 68"/>
                  <a:gd name="T8" fmla="*/ 57 w 607"/>
                  <a:gd name="T9" fmla="*/ 58 h 68"/>
                  <a:gd name="T10" fmla="*/ 81 w 607"/>
                  <a:gd name="T11" fmla="*/ 65 h 68"/>
                  <a:gd name="T12" fmla="*/ 103 w 607"/>
                  <a:gd name="T13" fmla="*/ 56 h 68"/>
                  <a:gd name="T14" fmla="*/ 113 w 607"/>
                  <a:gd name="T15" fmla="*/ 50 h 68"/>
                  <a:gd name="T16" fmla="*/ 103 w 607"/>
                  <a:gd name="T17" fmla="*/ 42 h 68"/>
                  <a:gd name="T18" fmla="*/ 70 w 607"/>
                  <a:gd name="T19" fmla="*/ 41 h 68"/>
                  <a:gd name="T20" fmla="*/ 83 w 607"/>
                  <a:gd name="T21" fmla="*/ 29 h 68"/>
                  <a:gd name="T22" fmla="*/ 120 w 607"/>
                  <a:gd name="T23" fmla="*/ 47 h 68"/>
                  <a:gd name="T24" fmla="*/ 156 w 607"/>
                  <a:gd name="T25" fmla="*/ 51 h 68"/>
                  <a:gd name="T26" fmla="*/ 161 w 607"/>
                  <a:gd name="T27" fmla="*/ 54 h 68"/>
                  <a:gd name="T28" fmla="*/ 159 w 607"/>
                  <a:gd name="T29" fmla="*/ 42 h 68"/>
                  <a:gd name="T30" fmla="*/ 171 w 607"/>
                  <a:gd name="T31" fmla="*/ 33 h 68"/>
                  <a:gd name="T32" fmla="*/ 178 w 607"/>
                  <a:gd name="T33" fmla="*/ 43 h 68"/>
                  <a:gd name="T34" fmla="*/ 196 w 607"/>
                  <a:gd name="T35" fmla="*/ 42 h 68"/>
                  <a:gd name="T36" fmla="*/ 209 w 607"/>
                  <a:gd name="T37" fmla="*/ 43 h 68"/>
                  <a:gd name="T38" fmla="*/ 193 w 607"/>
                  <a:gd name="T39" fmla="*/ 58 h 68"/>
                  <a:gd name="T40" fmla="*/ 207 w 607"/>
                  <a:gd name="T41" fmla="*/ 52 h 68"/>
                  <a:gd name="T42" fmla="*/ 216 w 607"/>
                  <a:gd name="T43" fmla="*/ 51 h 68"/>
                  <a:gd name="T44" fmla="*/ 251 w 607"/>
                  <a:gd name="T45" fmla="*/ 39 h 68"/>
                  <a:gd name="T46" fmla="*/ 299 w 607"/>
                  <a:gd name="T47" fmla="*/ 21 h 68"/>
                  <a:gd name="T48" fmla="*/ 292 w 607"/>
                  <a:gd name="T49" fmla="*/ 50 h 68"/>
                  <a:gd name="T50" fmla="*/ 294 w 607"/>
                  <a:gd name="T51" fmla="*/ 37 h 68"/>
                  <a:gd name="T52" fmla="*/ 341 w 607"/>
                  <a:gd name="T53" fmla="*/ 34 h 68"/>
                  <a:gd name="T54" fmla="*/ 368 w 607"/>
                  <a:gd name="T55" fmla="*/ 43 h 68"/>
                  <a:gd name="T56" fmla="*/ 374 w 607"/>
                  <a:gd name="T57" fmla="*/ 37 h 68"/>
                  <a:gd name="T58" fmla="*/ 406 w 607"/>
                  <a:gd name="T59" fmla="*/ 42 h 68"/>
                  <a:gd name="T60" fmla="*/ 425 w 607"/>
                  <a:gd name="T61" fmla="*/ 29 h 68"/>
                  <a:gd name="T62" fmla="*/ 424 w 607"/>
                  <a:gd name="T63" fmla="*/ 44 h 68"/>
                  <a:gd name="T64" fmla="*/ 451 w 607"/>
                  <a:gd name="T65" fmla="*/ 32 h 68"/>
                  <a:gd name="T66" fmla="*/ 461 w 607"/>
                  <a:gd name="T67" fmla="*/ 35 h 68"/>
                  <a:gd name="T68" fmla="*/ 510 w 607"/>
                  <a:gd name="T69" fmla="*/ 34 h 68"/>
                  <a:gd name="T70" fmla="*/ 533 w 607"/>
                  <a:gd name="T71" fmla="*/ 29 h 68"/>
                  <a:gd name="T72" fmla="*/ 586 w 607"/>
                  <a:gd name="T73" fmla="*/ 19 h 68"/>
                  <a:gd name="T74" fmla="*/ 590 w 607"/>
                  <a:gd name="T75" fmla="*/ 31 h 68"/>
                  <a:gd name="T76" fmla="*/ 599 w 607"/>
                  <a:gd name="T77" fmla="*/ 17 h 68"/>
                  <a:gd name="T78" fmla="*/ 494 w 607"/>
                  <a:gd name="T79" fmla="*/ 25 h 68"/>
                  <a:gd name="T80" fmla="*/ 485 w 607"/>
                  <a:gd name="T81" fmla="*/ 20 h 68"/>
                  <a:gd name="T82" fmla="*/ 447 w 607"/>
                  <a:gd name="T83" fmla="*/ 19 h 68"/>
                  <a:gd name="T84" fmla="*/ 436 w 607"/>
                  <a:gd name="T85" fmla="*/ 24 h 68"/>
                  <a:gd name="T86" fmla="*/ 354 w 607"/>
                  <a:gd name="T87" fmla="*/ 18 h 68"/>
                  <a:gd name="T88" fmla="*/ 344 w 607"/>
                  <a:gd name="T89" fmla="*/ 9 h 68"/>
                  <a:gd name="T90" fmla="*/ 263 w 607"/>
                  <a:gd name="T91" fmla="*/ 17 h 68"/>
                  <a:gd name="T92" fmla="*/ 258 w 607"/>
                  <a:gd name="T93" fmla="*/ 10 h 68"/>
                  <a:gd name="T94" fmla="*/ 200 w 607"/>
                  <a:gd name="T95" fmla="*/ 21 h 68"/>
                  <a:gd name="T96" fmla="*/ 186 w 607"/>
                  <a:gd name="T97" fmla="*/ 23 h 68"/>
                  <a:gd name="T98" fmla="*/ 147 w 607"/>
                  <a:gd name="T99" fmla="*/ 30 h 68"/>
                  <a:gd name="T100" fmla="*/ 105 w 607"/>
                  <a:gd name="T101" fmla="*/ 25 h 68"/>
                  <a:gd name="T102" fmla="*/ 72 w 607"/>
                  <a:gd name="T103" fmla="*/ 14 h 68"/>
                  <a:gd name="T104" fmla="*/ 62 w 607"/>
                  <a:gd name="T105" fmla="*/ 13 h 68"/>
                  <a:gd name="T106" fmla="*/ 26 w 607"/>
                  <a:gd name="T107" fmla="*/ 11 h 68"/>
                  <a:gd name="T108" fmla="*/ 1 w 607"/>
                  <a:gd name="T109" fmla="*/ 2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7" h="68">
                    <a:moveTo>
                      <a:pt x="17" y="18"/>
                    </a:moveTo>
                    <a:cubicBezTo>
                      <a:pt x="20" y="29"/>
                      <a:pt x="7" y="19"/>
                      <a:pt x="7" y="29"/>
                    </a:cubicBezTo>
                    <a:cubicBezTo>
                      <a:pt x="13" y="27"/>
                      <a:pt x="17" y="25"/>
                      <a:pt x="19" y="31"/>
                    </a:cubicBezTo>
                    <a:cubicBezTo>
                      <a:pt x="15" y="37"/>
                      <a:pt x="8" y="30"/>
                      <a:pt x="6" y="40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9" y="41"/>
                      <a:pt x="12" y="48"/>
                      <a:pt x="17" y="47"/>
                    </a:cubicBezTo>
                    <a:cubicBezTo>
                      <a:pt x="24" y="35"/>
                      <a:pt x="40" y="52"/>
                      <a:pt x="48" y="50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62" y="62"/>
                      <a:pt x="71" y="66"/>
                      <a:pt x="81" y="65"/>
                    </a:cubicBezTo>
                    <a:cubicBezTo>
                      <a:pt x="84" y="57"/>
                      <a:pt x="111" y="62"/>
                      <a:pt x="115" y="56"/>
                    </a:cubicBezTo>
                    <a:cubicBezTo>
                      <a:pt x="111" y="57"/>
                      <a:pt x="108" y="58"/>
                      <a:pt x="103" y="56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13" y="47"/>
                      <a:pt x="104" y="55"/>
                      <a:pt x="113" y="50"/>
                    </a:cubicBezTo>
                    <a:cubicBezTo>
                      <a:pt x="111" y="38"/>
                      <a:pt x="100" y="50"/>
                      <a:pt x="94" y="49"/>
                    </a:cubicBezTo>
                    <a:cubicBezTo>
                      <a:pt x="96" y="46"/>
                      <a:pt x="99" y="44"/>
                      <a:pt x="103" y="42"/>
                    </a:cubicBezTo>
                    <a:cubicBezTo>
                      <a:pt x="91" y="42"/>
                      <a:pt x="78" y="38"/>
                      <a:pt x="70" y="50"/>
                    </a:cubicBezTo>
                    <a:cubicBezTo>
                      <a:pt x="66" y="48"/>
                      <a:pt x="68" y="43"/>
                      <a:pt x="70" y="41"/>
                    </a:cubicBezTo>
                    <a:cubicBezTo>
                      <a:pt x="61" y="48"/>
                      <a:pt x="64" y="35"/>
                      <a:pt x="56" y="41"/>
                    </a:cubicBezTo>
                    <a:cubicBezTo>
                      <a:pt x="58" y="30"/>
                      <a:pt x="75" y="35"/>
                      <a:pt x="83" y="29"/>
                    </a:cubicBezTo>
                    <a:cubicBezTo>
                      <a:pt x="94" y="37"/>
                      <a:pt x="110" y="29"/>
                      <a:pt x="123" y="27"/>
                    </a:cubicBezTo>
                    <a:cubicBezTo>
                      <a:pt x="124" y="35"/>
                      <a:pt x="114" y="42"/>
                      <a:pt x="120" y="47"/>
                    </a:cubicBezTo>
                    <a:cubicBezTo>
                      <a:pt x="133" y="52"/>
                      <a:pt x="133" y="42"/>
                      <a:pt x="140" y="38"/>
                    </a:cubicBezTo>
                    <a:cubicBezTo>
                      <a:pt x="149" y="40"/>
                      <a:pt x="141" y="51"/>
                      <a:pt x="156" y="51"/>
                    </a:cubicBezTo>
                    <a:cubicBezTo>
                      <a:pt x="147" y="57"/>
                      <a:pt x="147" y="57"/>
                      <a:pt x="147" y="57"/>
                    </a:cubicBezTo>
                    <a:cubicBezTo>
                      <a:pt x="155" y="68"/>
                      <a:pt x="155" y="52"/>
                      <a:pt x="161" y="54"/>
                    </a:cubicBezTo>
                    <a:cubicBezTo>
                      <a:pt x="159" y="51"/>
                      <a:pt x="159" y="49"/>
                      <a:pt x="152" y="49"/>
                    </a:cubicBezTo>
                    <a:cubicBezTo>
                      <a:pt x="151" y="45"/>
                      <a:pt x="157" y="43"/>
                      <a:pt x="159" y="42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61" y="37"/>
                      <a:pt x="162" y="31"/>
                      <a:pt x="171" y="33"/>
                    </a:cubicBezTo>
                    <a:cubicBezTo>
                      <a:pt x="165" y="40"/>
                      <a:pt x="178" y="38"/>
                      <a:pt x="181" y="41"/>
                    </a:cubicBezTo>
                    <a:cubicBezTo>
                      <a:pt x="178" y="43"/>
                      <a:pt x="178" y="43"/>
                      <a:pt x="178" y="43"/>
                    </a:cubicBezTo>
                    <a:cubicBezTo>
                      <a:pt x="185" y="41"/>
                      <a:pt x="192" y="41"/>
                      <a:pt x="196" y="40"/>
                    </a:cubicBezTo>
                    <a:cubicBezTo>
                      <a:pt x="196" y="42"/>
                      <a:pt x="196" y="42"/>
                      <a:pt x="196" y="42"/>
                    </a:cubicBezTo>
                    <a:cubicBezTo>
                      <a:pt x="201" y="39"/>
                      <a:pt x="203" y="31"/>
                      <a:pt x="210" y="32"/>
                    </a:cubicBezTo>
                    <a:cubicBezTo>
                      <a:pt x="209" y="36"/>
                      <a:pt x="201" y="45"/>
                      <a:pt x="209" y="43"/>
                    </a:cubicBezTo>
                    <a:cubicBezTo>
                      <a:pt x="208" y="48"/>
                      <a:pt x="199" y="49"/>
                      <a:pt x="191" y="47"/>
                    </a:cubicBezTo>
                    <a:cubicBezTo>
                      <a:pt x="199" y="49"/>
                      <a:pt x="203" y="57"/>
                      <a:pt x="193" y="58"/>
                    </a:cubicBezTo>
                    <a:cubicBezTo>
                      <a:pt x="196" y="64"/>
                      <a:pt x="202" y="55"/>
                      <a:pt x="207" y="58"/>
                    </a:cubicBezTo>
                    <a:cubicBezTo>
                      <a:pt x="206" y="56"/>
                      <a:pt x="207" y="54"/>
                      <a:pt x="207" y="52"/>
                    </a:cubicBezTo>
                    <a:cubicBezTo>
                      <a:pt x="207" y="60"/>
                      <a:pt x="225" y="52"/>
                      <a:pt x="225" y="46"/>
                    </a:cubicBezTo>
                    <a:cubicBezTo>
                      <a:pt x="216" y="51"/>
                      <a:pt x="216" y="51"/>
                      <a:pt x="216" y="51"/>
                    </a:cubicBezTo>
                    <a:cubicBezTo>
                      <a:pt x="215" y="44"/>
                      <a:pt x="226" y="40"/>
                      <a:pt x="223" y="36"/>
                    </a:cubicBezTo>
                    <a:cubicBezTo>
                      <a:pt x="227" y="47"/>
                      <a:pt x="246" y="30"/>
                      <a:pt x="251" y="39"/>
                    </a:cubicBezTo>
                    <a:cubicBezTo>
                      <a:pt x="248" y="34"/>
                      <a:pt x="248" y="34"/>
                      <a:pt x="248" y="34"/>
                    </a:cubicBezTo>
                    <a:cubicBezTo>
                      <a:pt x="266" y="37"/>
                      <a:pt x="281" y="24"/>
                      <a:pt x="299" y="21"/>
                    </a:cubicBezTo>
                    <a:cubicBezTo>
                      <a:pt x="293" y="24"/>
                      <a:pt x="293" y="36"/>
                      <a:pt x="281" y="33"/>
                    </a:cubicBezTo>
                    <a:cubicBezTo>
                      <a:pt x="299" y="35"/>
                      <a:pt x="287" y="44"/>
                      <a:pt x="292" y="50"/>
                    </a:cubicBezTo>
                    <a:cubicBezTo>
                      <a:pt x="306" y="54"/>
                      <a:pt x="299" y="39"/>
                      <a:pt x="303" y="35"/>
                    </a:cubicBezTo>
                    <a:cubicBezTo>
                      <a:pt x="294" y="37"/>
                      <a:pt x="294" y="37"/>
                      <a:pt x="294" y="37"/>
                    </a:cubicBezTo>
                    <a:cubicBezTo>
                      <a:pt x="306" y="23"/>
                      <a:pt x="329" y="40"/>
                      <a:pt x="347" y="31"/>
                    </a:cubicBezTo>
                    <a:cubicBezTo>
                      <a:pt x="349" y="35"/>
                      <a:pt x="344" y="33"/>
                      <a:pt x="341" y="34"/>
                    </a:cubicBezTo>
                    <a:cubicBezTo>
                      <a:pt x="350" y="41"/>
                      <a:pt x="349" y="33"/>
                      <a:pt x="354" y="30"/>
                    </a:cubicBezTo>
                    <a:cubicBezTo>
                      <a:pt x="363" y="31"/>
                      <a:pt x="373" y="34"/>
                      <a:pt x="368" y="43"/>
                    </a:cubicBezTo>
                    <a:cubicBezTo>
                      <a:pt x="378" y="45"/>
                      <a:pt x="367" y="38"/>
                      <a:pt x="372" y="35"/>
                    </a:cubicBezTo>
                    <a:cubicBezTo>
                      <a:pt x="374" y="37"/>
                      <a:pt x="374" y="37"/>
                      <a:pt x="374" y="37"/>
                    </a:cubicBezTo>
                    <a:cubicBezTo>
                      <a:pt x="384" y="27"/>
                      <a:pt x="384" y="27"/>
                      <a:pt x="384" y="27"/>
                    </a:cubicBezTo>
                    <a:cubicBezTo>
                      <a:pt x="392" y="29"/>
                      <a:pt x="402" y="34"/>
                      <a:pt x="406" y="42"/>
                    </a:cubicBezTo>
                    <a:cubicBezTo>
                      <a:pt x="426" y="40"/>
                      <a:pt x="413" y="22"/>
                      <a:pt x="427" y="19"/>
                    </a:cubicBezTo>
                    <a:cubicBezTo>
                      <a:pt x="435" y="23"/>
                      <a:pt x="425" y="26"/>
                      <a:pt x="425" y="29"/>
                    </a:cubicBezTo>
                    <a:cubicBezTo>
                      <a:pt x="437" y="28"/>
                      <a:pt x="437" y="28"/>
                      <a:pt x="437" y="28"/>
                    </a:cubicBezTo>
                    <a:cubicBezTo>
                      <a:pt x="433" y="38"/>
                      <a:pt x="423" y="33"/>
                      <a:pt x="424" y="44"/>
                    </a:cubicBezTo>
                    <a:cubicBezTo>
                      <a:pt x="434" y="33"/>
                      <a:pt x="438" y="41"/>
                      <a:pt x="452" y="33"/>
                    </a:cubicBezTo>
                    <a:cubicBezTo>
                      <a:pt x="451" y="32"/>
                      <a:pt x="451" y="32"/>
                      <a:pt x="451" y="32"/>
                    </a:cubicBezTo>
                    <a:cubicBezTo>
                      <a:pt x="457" y="24"/>
                      <a:pt x="471" y="29"/>
                      <a:pt x="479" y="27"/>
                    </a:cubicBezTo>
                    <a:cubicBezTo>
                      <a:pt x="476" y="32"/>
                      <a:pt x="467" y="33"/>
                      <a:pt x="461" y="35"/>
                    </a:cubicBezTo>
                    <a:cubicBezTo>
                      <a:pt x="470" y="38"/>
                      <a:pt x="494" y="34"/>
                      <a:pt x="501" y="24"/>
                    </a:cubicBezTo>
                    <a:cubicBezTo>
                      <a:pt x="506" y="25"/>
                      <a:pt x="518" y="29"/>
                      <a:pt x="510" y="34"/>
                    </a:cubicBezTo>
                    <a:cubicBezTo>
                      <a:pt x="529" y="35"/>
                      <a:pt x="518" y="19"/>
                      <a:pt x="534" y="22"/>
                    </a:cubicBezTo>
                    <a:cubicBezTo>
                      <a:pt x="533" y="29"/>
                      <a:pt x="533" y="29"/>
                      <a:pt x="533" y="29"/>
                    </a:cubicBezTo>
                    <a:cubicBezTo>
                      <a:pt x="551" y="40"/>
                      <a:pt x="568" y="19"/>
                      <a:pt x="585" y="28"/>
                    </a:cubicBezTo>
                    <a:cubicBezTo>
                      <a:pt x="586" y="19"/>
                      <a:pt x="586" y="19"/>
                      <a:pt x="586" y="19"/>
                    </a:cubicBezTo>
                    <a:cubicBezTo>
                      <a:pt x="589" y="23"/>
                      <a:pt x="597" y="24"/>
                      <a:pt x="598" y="28"/>
                    </a:cubicBezTo>
                    <a:cubicBezTo>
                      <a:pt x="590" y="31"/>
                      <a:pt x="590" y="31"/>
                      <a:pt x="590" y="31"/>
                    </a:cubicBezTo>
                    <a:cubicBezTo>
                      <a:pt x="597" y="39"/>
                      <a:pt x="598" y="24"/>
                      <a:pt x="607" y="29"/>
                    </a:cubicBezTo>
                    <a:cubicBezTo>
                      <a:pt x="607" y="26"/>
                      <a:pt x="599" y="20"/>
                      <a:pt x="599" y="17"/>
                    </a:cubicBezTo>
                    <a:cubicBezTo>
                      <a:pt x="564" y="23"/>
                      <a:pt x="528" y="10"/>
                      <a:pt x="492" y="21"/>
                    </a:cubicBezTo>
                    <a:cubicBezTo>
                      <a:pt x="494" y="22"/>
                      <a:pt x="495" y="23"/>
                      <a:pt x="494" y="25"/>
                    </a:cubicBezTo>
                    <a:cubicBezTo>
                      <a:pt x="490" y="23"/>
                      <a:pt x="483" y="25"/>
                      <a:pt x="484" y="20"/>
                    </a:cubicBezTo>
                    <a:cubicBezTo>
                      <a:pt x="485" y="20"/>
                      <a:pt x="485" y="20"/>
                      <a:pt x="485" y="20"/>
                    </a:cubicBezTo>
                    <a:cubicBezTo>
                      <a:pt x="476" y="22"/>
                      <a:pt x="467" y="11"/>
                      <a:pt x="462" y="11"/>
                    </a:cubicBezTo>
                    <a:cubicBezTo>
                      <a:pt x="458" y="17"/>
                      <a:pt x="442" y="9"/>
                      <a:pt x="447" y="19"/>
                    </a:cubicBezTo>
                    <a:cubicBezTo>
                      <a:pt x="440" y="13"/>
                      <a:pt x="440" y="13"/>
                      <a:pt x="440" y="13"/>
                    </a:cubicBezTo>
                    <a:cubicBezTo>
                      <a:pt x="438" y="17"/>
                      <a:pt x="439" y="22"/>
                      <a:pt x="436" y="24"/>
                    </a:cubicBezTo>
                    <a:cubicBezTo>
                      <a:pt x="429" y="23"/>
                      <a:pt x="429" y="19"/>
                      <a:pt x="434" y="16"/>
                    </a:cubicBezTo>
                    <a:cubicBezTo>
                      <a:pt x="409" y="13"/>
                      <a:pt x="380" y="14"/>
                      <a:pt x="354" y="18"/>
                    </a:cubicBezTo>
                    <a:cubicBezTo>
                      <a:pt x="361" y="13"/>
                      <a:pt x="361" y="13"/>
                      <a:pt x="361" y="13"/>
                    </a:cubicBezTo>
                    <a:cubicBezTo>
                      <a:pt x="355" y="10"/>
                      <a:pt x="339" y="22"/>
                      <a:pt x="344" y="9"/>
                    </a:cubicBezTo>
                    <a:cubicBezTo>
                      <a:pt x="332" y="14"/>
                      <a:pt x="310" y="6"/>
                      <a:pt x="310" y="20"/>
                    </a:cubicBezTo>
                    <a:cubicBezTo>
                      <a:pt x="301" y="6"/>
                      <a:pt x="280" y="14"/>
                      <a:pt x="263" y="17"/>
                    </a:cubicBezTo>
                    <a:cubicBezTo>
                      <a:pt x="266" y="28"/>
                      <a:pt x="248" y="20"/>
                      <a:pt x="244" y="25"/>
                    </a:cubicBezTo>
                    <a:cubicBezTo>
                      <a:pt x="241" y="17"/>
                      <a:pt x="258" y="16"/>
                      <a:pt x="258" y="10"/>
                    </a:cubicBezTo>
                    <a:cubicBezTo>
                      <a:pt x="241" y="24"/>
                      <a:pt x="209" y="0"/>
                      <a:pt x="202" y="24"/>
                    </a:cubicBezTo>
                    <a:cubicBezTo>
                      <a:pt x="200" y="23"/>
                      <a:pt x="200" y="22"/>
                      <a:pt x="200" y="21"/>
                    </a:cubicBezTo>
                    <a:cubicBezTo>
                      <a:pt x="197" y="21"/>
                      <a:pt x="192" y="17"/>
                      <a:pt x="189" y="16"/>
                    </a:cubicBezTo>
                    <a:cubicBezTo>
                      <a:pt x="187" y="20"/>
                      <a:pt x="195" y="22"/>
                      <a:pt x="186" y="23"/>
                    </a:cubicBezTo>
                    <a:cubicBezTo>
                      <a:pt x="180" y="23"/>
                      <a:pt x="184" y="16"/>
                      <a:pt x="181" y="13"/>
                    </a:cubicBezTo>
                    <a:cubicBezTo>
                      <a:pt x="168" y="19"/>
                      <a:pt x="149" y="21"/>
                      <a:pt x="147" y="30"/>
                    </a:cubicBezTo>
                    <a:cubicBezTo>
                      <a:pt x="143" y="28"/>
                      <a:pt x="139" y="23"/>
                      <a:pt x="143" y="21"/>
                    </a:cubicBezTo>
                    <a:cubicBezTo>
                      <a:pt x="124" y="28"/>
                      <a:pt x="124" y="20"/>
                      <a:pt x="105" y="25"/>
                    </a:cubicBezTo>
                    <a:cubicBezTo>
                      <a:pt x="111" y="24"/>
                      <a:pt x="108" y="15"/>
                      <a:pt x="118" y="18"/>
                    </a:cubicBezTo>
                    <a:cubicBezTo>
                      <a:pt x="110" y="5"/>
                      <a:pt x="88" y="21"/>
                      <a:pt x="72" y="14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56" y="24"/>
                      <a:pt x="55" y="16"/>
                      <a:pt x="62" y="13"/>
                    </a:cubicBezTo>
                    <a:cubicBezTo>
                      <a:pt x="45" y="8"/>
                      <a:pt x="37" y="13"/>
                      <a:pt x="24" y="14"/>
                    </a:cubicBezTo>
                    <a:cubicBezTo>
                      <a:pt x="23" y="13"/>
                      <a:pt x="24" y="11"/>
                      <a:pt x="26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3"/>
                      <a:pt x="0" y="17"/>
                      <a:pt x="1" y="23"/>
                    </a:cubicBezTo>
                    <a:cubicBezTo>
                      <a:pt x="3" y="18"/>
                      <a:pt x="7" y="15"/>
                      <a:pt x="17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Rectangle 189"/>
              <p:cNvSpPr>
                <a:spLocks noChangeArrowheads="1"/>
              </p:cNvSpPr>
              <p:nvPr/>
            </p:nvSpPr>
            <p:spPr bwMode="auto">
              <a:xfrm>
                <a:off x="3469" y="3142"/>
                <a:ext cx="1" cy="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90"/>
              <p:cNvSpPr/>
              <p:nvPr/>
            </p:nvSpPr>
            <p:spPr bwMode="auto">
              <a:xfrm>
                <a:off x="3687" y="3185"/>
                <a:ext cx="7" cy="5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5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2"/>
                      <a:pt x="2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91"/>
              <p:cNvSpPr/>
              <p:nvPr/>
            </p:nvSpPr>
            <p:spPr bwMode="auto">
              <a:xfrm>
                <a:off x="2860" y="3116"/>
                <a:ext cx="611" cy="90"/>
              </a:xfrm>
              <a:custGeom>
                <a:avLst/>
                <a:gdLst>
                  <a:gd name="T0" fmla="*/ 276 w 448"/>
                  <a:gd name="T1" fmla="*/ 35 h 66"/>
                  <a:gd name="T2" fmla="*/ 295 w 448"/>
                  <a:gd name="T3" fmla="*/ 36 h 66"/>
                  <a:gd name="T4" fmla="*/ 290 w 448"/>
                  <a:gd name="T5" fmla="*/ 49 h 66"/>
                  <a:gd name="T6" fmla="*/ 319 w 448"/>
                  <a:gd name="T7" fmla="*/ 49 h 66"/>
                  <a:gd name="T8" fmla="*/ 310 w 448"/>
                  <a:gd name="T9" fmla="*/ 61 h 66"/>
                  <a:gd name="T10" fmla="*/ 336 w 448"/>
                  <a:gd name="T11" fmla="*/ 46 h 66"/>
                  <a:gd name="T12" fmla="*/ 373 w 448"/>
                  <a:gd name="T13" fmla="*/ 47 h 66"/>
                  <a:gd name="T14" fmla="*/ 363 w 448"/>
                  <a:gd name="T15" fmla="*/ 64 h 66"/>
                  <a:gd name="T16" fmla="*/ 418 w 448"/>
                  <a:gd name="T17" fmla="*/ 27 h 66"/>
                  <a:gd name="T18" fmla="*/ 418 w 448"/>
                  <a:gd name="T19" fmla="*/ 47 h 66"/>
                  <a:gd name="T20" fmla="*/ 442 w 448"/>
                  <a:gd name="T21" fmla="*/ 41 h 66"/>
                  <a:gd name="T22" fmla="*/ 434 w 448"/>
                  <a:gd name="T23" fmla="*/ 39 h 66"/>
                  <a:gd name="T24" fmla="*/ 446 w 448"/>
                  <a:gd name="T25" fmla="*/ 20 h 66"/>
                  <a:gd name="T26" fmla="*/ 424 w 448"/>
                  <a:gd name="T27" fmla="*/ 21 h 66"/>
                  <a:gd name="T28" fmla="*/ 442 w 448"/>
                  <a:gd name="T29" fmla="*/ 14 h 66"/>
                  <a:gd name="T30" fmla="*/ 432 w 448"/>
                  <a:gd name="T31" fmla="*/ 1 h 66"/>
                  <a:gd name="T32" fmla="*/ 415 w 448"/>
                  <a:gd name="T33" fmla="*/ 7 h 66"/>
                  <a:gd name="T34" fmla="*/ 414 w 448"/>
                  <a:gd name="T35" fmla="*/ 4 h 66"/>
                  <a:gd name="T36" fmla="*/ 390 w 448"/>
                  <a:gd name="T37" fmla="*/ 9 h 66"/>
                  <a:gd name="T38" fmla="*/ 389 w 448"/>
                  <a:gd name="T39" fmla="*/ 7 h 66"/>
                  <a:gd name="T40" fmla="*/ 377 w 448"/>
                  <a:gd name="T41" fmla="*/ 17 h 66"/>
                  <a:gd name="T42" fmla="*/ 381 w 448"/>
                  <a:gd name="T43" fmla="*/ 17 h 66"/>
                  <a:gd name="T44" fmla="*/ 367 w 448"/>
                  <a:gd name="T45" fmla="*/ 41 h 66"/>
                  <a:gd name="T46" fmla="*/ 345 w 448"/>
                  <a:gd name="T47" fmla="*/ 39 h 66"/>
                  <a:gd name="T48" fmla="*/ 365 w 448"/>
                  <a:gd name="T49" fmla="*/ 13 h 66"/>
                  <a:gd name="T50" fmla="*/ 366 w 448"/>
                  <a:gd name="T51" fmla="*/ 9 h 66"/>
                  <a:gd name="T52" fmla="*/ 346 w 448"/>
                  <a:gd name="T53" fmla="*/ 25 h 66"/>
                  <a:gd name="T54" fmla="*/ 296 w 448"/>
                  <a:gd name="T55" fmla="*/ 35 h 66"/>
                  <a:gd name="T56" fmla="*/ 308 w 448"/>
                  <a:gd name="T57" fmla="*/ 22 h 66"/>
                  <a:gd name="T58" fmla="*/ 317 w 448"/>
                  <a:gd name="T59" fmla="*/ 27 h 66"/>
                  <a:gd name="T60" fmla="*/ 335 w 448"/>
                  <a:gd name="T61" fmla="*/ 8 h 66"/>
                  <a:gd name="T62" fmla="*/ 338 w 448"/>
                  <a:gd name="T63" fmla="*/ 20 h 66"/>
                  <a:gd name="T64" fmla="*/ 350 w 448"/>
                  <a:gd name="T65" fmla="*/ 2 h 66"/>
                  <a:gd name="T66" fmla="*/ 322 w 448"/>
                  <a:gd name="T67" fmla="*/ 7 h 66"/>
                  <a:gd name="T68" fmla="*/ 243 w 448"/>
                  <a:gd name="T69" fmla="*/ 9 h 66"/>
                  <a:gd name="T70" fmla="*/ 38 w 448"/>
                  <a:gd name="T71" fmla="*/ 15 h 66"/>
                  <a:gd name="T72" fmla="*/ 0 w 448"/>
                  <a:gd name="T73" fmla="*/ 34 h 66"/>
                  <a:gd name="T74" fmla="*/ 13 w 448"/>
                  <a:gd name="T75" fmla="*/ 42 h 66"/>
                  <a:gd name="T76" fmla="*/ 35 w 448"/>
                  <a:gd name="T77" fmla="*/ 33 h 66"/>
                  <a:gd name="T78" fmla="*/ 27 w 448"/>
                  <a:gd name="T79" fmla="*/ 38 h 66"/>
                  <a:gd name="T80" fmla="*/ 30 w 448"/>
                  <a:gd name="T81" fmla="*/ 38 h 66"/>
                  <a:gd name="T82" fmla="*/ 23 w 448"/>
                  <a:gd name="T83" fmla="*/ 44 h 66"/>
                  <a:gd name="T84" fmla="*/ 68 w 448"/>
                  <a:gd name="T85" fmla="*/ 39 h 66"/>
                  <a:gd name="T86" fmla="*/ 56 w 448"/>
                  <a:gd name="T87" fmla="*/ 54 h 66"/>
                  <a:gd name="T88" fmla="*/ 152 w 448"/>
                  <a:gd name="T89" fmla="*/ 59 h 66"/>
                  <a:gd name="T90" fmla="*/ 161 w 448"/>
                  <a:gd name="T91" fmla="*/ 44 h 66"/>
                  <a:gd name="T92" fmla="*/ 164 w 448"/>
                  <a:gd name="T93" fmla="*/ 48 h 66"/>
                  <a:gd name="T94" fmla="*/ 160 w 448"/>
                  <a:gd name="T95" fmla="*/ 36 h 66"/>
                  <a:gd name="T96" fmla="*/ 199 w 448"/>
                  <a:gd name="T97" fmla="*/ 16 h 66"/>
                  <a:gd name="T98" fmla="*/ 198 w 448"/>
                  <a:gd name="T99" fmla="*/ 22 h 66"/>
                  <a:gd name="T100" fmla="*/ 224 w 448"/>
                  <a:gd name="T101" fmla="*/ 18 h 66"/>
                  <a:gd name="T102" fmla="*/ 213 w 448"/>
                  <a:gd name="T103" fmla="*/ 34 h 66"/>
                  <a:gd name="T104" fmla="*/ 218 w 448"/>
                  <a:gd name="T105" fmla="*/ 31 h 66"/>
                  <a:gd name="T106" fmla="*/ 205 w 448"/>
                  <a:gd name="T107" fmla="*/ 51 h 66"/>
                  <a:gd name="T108" fmla="*/ 251 w 448"/>
                  <a:gd name="T109" fmla="*/ 47 h 66"/>
                  <a:gd name="T110" fmla="*/ 226 w 448"/>
                  <a:gd name="T111" fmla="*/ 59 h 66"/>
                  <a:gd name="T112" fmla="*/ 245 w 448"/>
                  <a:gd name="T113" fmla="*/ 61 h 66"/>
                  <a:gd name="T114" fmla="*/ 247 w 448"/>
                  <a:gd name="T115" fmla="*/ 53 h 66"/>
                  <a:gd name="T116" fmla="*/ 249 w 448"/>
                  <a:gd name="T117" fmla="*/ 66 h 66"/>
                  <a:gd name="T118" fmla="*/ 276 w 448"/>
                  <a:gd name="T119" fmla="*/ 3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8" h="66">
                    <a:moveTo>
                      <a:pt x="276" y="35"/>
                    </a:moveTo>
                    <a:cubicBezTo>
                      <a:pt x="278" y="48"/>
                      <a:pt x="287" y="33"/>
                      <a:pt x="295" y="36"/>
                    </a:cubicBezTo>
                    <a:cubicBezTo>
                      <a:pt x="287" y="38"/>
                      <a:pt x="289" y="45"/>
                      <a:pt x="290" y="49"/>
                    </a:cubicBezTo>
                    <a:cubicBezTo>
                      <a:pt x="300" y="33"/>
                      <a:pt x="302" y="52"/>
                      <a:pt x="319" y="49"/>
                    </a:cubicBezTo>
                    <a:cubicBezTo>
                      <a:pt x="319" y="54"/>
                      <a:pt x="311" y="55"/>
                      <a:pt x="310" y="61"/>
                    </a:cubicBezTo>
                    <a:cubicBezTo>
                      <a:pt x="319" y="57"/>
                      <a:pt x="334" y="55"/>
                      <a:pt x="336" y="46"/>
                    </a:cubicBezTo>
                    <a:cubicBezTo>
                      <a:pt x="352" y="45"/>
                      <a:pt x="363" y="49"/>
                      <a:pt x="373" y="47"/>
                    </a:cubicBezTo>
                    <a:cubicBezTo>
                      <a:pt x="362" y="51"/>
                      <a:pt x="371" y="56"/>
                      <a:pt x="363" y="64"/>
                    </a:cubicBezTo>
                    <a:cubicBezTo>
                      <a:pt x="374" y="53"/>
                      <a:pt x="401" y="40"/>
                      <a:pt x="418" y="27"/>
                    </a:cubicBezTo>
                    <a:cubicBezTo>
                      <a:pt x="420" y="37"/>
                      <a:pt x="421" y="38"/>
                      <a:pt x="418" y="47"/>
                    </a:cubicBezTo>
                    <a:cubicBezTo>
                      <a:pt x="438" y="54"/>
                      <a:pt x="424" y="38"/>
                      <a:pt x="442" y="41"/>
                    </a:cubicBezTo>
                    <a:cubicBezTo>
                      <a:pt x="434" y="39"/>
                      <a:pt x="434" y="39"/>
                      <a:pt x="434" y="39"/>
                    </a:cubicBezTo>
                    <a:cubicBezTo>
                      <a:pt x="443" y="36"/>
                      <a:pt x="443" y="27"/>
                      <a:pt x="446" y="20"/>
                    </a:cubicBezTo>
                    <a:cubicBezTo>
                      <a:pt x="424" y="21"/>
                      <a:pt x="424" y="21"/>
                      <a:pt x="424" y="21"/>
                    </a:cubicBezTo>
                    <a:cubicBezTo>
                      <a:pt x="424" y="14"/>
                      <a:pt x="438" y="15"/>
                      <a:pt x="442" y="14"/>
                    </a:cubicBezTo>
                    <a:cubicBezTo>
                      <a:pt x="448" y="5"/>
                      <a:pt x="430" y="8"/>
                      <a:pt x="432" y="1"/>
                    </a:cubicBezTo>
                    <a:cubicBezTo>
                      <a:pt x="429" y="7"/>
                      <a:pt x="421" y="5"/>
                      <a:pt x="415" y="7"/>
                    </a:cubicBezTo>
                    <a:cubicBezTo>
                      <a:pt x="414" y="4"/>
                      <a:pt x="414" y="4"/>
                      <a:pt x="414" y="4"/>
                    </a:cubicBezTo>
                    <a:cubicBezTo>
                      <a:pt x="404" y="0"/>
                      <a:pt x="399" y="9"/>
                      <a:pt x="390" y="9"/>
                    </a:cubicBezTo>
                    <a:cubicBezTo>
                      <a:pt x="389" y="8"/>
                      <a:pt x="389" y="7"/>
                      <a:pt x="389" y="7"/>
                    </a:cubicBezTo>
                    <a:cubicBezTo>
                      <a:pt x="386" y="11"/>
                      <a:pt x="383" y="16"/>
                      <a:pt x="377" y="17"/>
                    </a:cubicBezTo>
                    <a:cubicBezTo>
                      <a:pt x="381" y="17"/>
                      <a:pt x="381" y="17"/>
                      <a:pt x="381" y="17"/>
                    </a:cubicBezTo>
                    <a:cubicBezTo>
                      <a:pt x="374" y="26"/>
                      <a:pt x="355" y="32"/>
                      <a:pt x="367" y="41"/>
                    </a:cubicBezTo>
                    <a:cubicBezTo>
                      <a:pt x="345" y="39"/>
                      <a:pt x="345" y="39"/>
                      <a:pt x="345" y="39"/>
                    </a:cubicBezTo>
                    <a:cubicBezTo>
                      <a:pt x="348" y="29"/>
                      <a:pt x="352" y="14"/>
                      <a:pt x="365" y="13"/>
                    </a:cubicBezTo>
                    <a:cubicBezTo>
                      <a:pt x="366" y="9"/>
                      <a:pt x="366" y="9"/>
                      <a:pt x="366" y="9"/>
                    </a:cubicBezTo>
                    <a:cubicBezTo>
                      <a:pt x="357" y="3"/>
                      <a:pt x="339" y="16"/>
                      <a:pt x="346" y="25"/>
                    </a:cubicBezTo>
                    <a:cubicBezTo>
                      <a:pt x="336" y="48"/>
                      <a:pt x="312" y="26"/>
                      <a:pt x="296" y="35"/>
                    </a:cubicBezTo>
                    <a:cubicBezTo>
                      <a:pt x="295" y="29"/>
                      <a:pt x="304" y="27"/>
                      <a:pt x="308" y="22"/>
                    </a:cubicBezTo>
                    <a:cubicBezTo>
                      <a:pt x="313" y="21"/>
                      <a:pt x="316" y="21"/>
                      <a:pt x="317" y="27"/>
                    </a:cubicBezTo>
                    <a:cubicBezTo>
                      <a:pt x="337" y="23"/>
                      <a:pt x="312" y="6"/>
                      <a:pt x="335" y="8"/>
                    </a:cubicBezTo>
                    <a:cubicBezTo>
                      <a:pt x="347" y="12"/>
                      <a:pt x="322" y="19"/>
                      <a:pt x="338" y="20"/>
                    </a:cubicBezTo>
                    <a:cubicBezTo>
                      <a:pt x="350" y="2"/>
                      <a:pt x="350" y="2"/>
                      <a:pt x="350" y="2"/>
                    </a:cubicBezTo>
                    <a:cubicBezTo>
                      <a:pt x="340" y="2"/>
                      <a:pt x="330" y="5"/>
                      <a:pt x="322" y="7"/>
                    </a:cubicBezTo>
                    <a:cubicBezTo>
                      <a:pt x="276" y="19"/>
                      <a:pt x="243" y="9"/>
                      <a:pt x="243" y="9"/>
                    </a:cubicBezTo>
                    <a:cubicBezTo>
                      <a:pt x="174" y="12"/>
                      <a:pt x="106" y="13"/>
                      <a:pt x="38" y="15"/>
                    </a:cubicBezTo>
                    <a:cubicBezTo>
                      <a:pt x="16" y="18"/>
                      <a:pt x="9" y="17"/>
                      <a:pt x="0" y="34"/>
                    </a:cubicBezTo>
                    <a:cubicBezTo>
                      <a:pt x="4" y="38"/>
                      <a:pt x="18" y="36"/>
                      <a:pt x="13" y="42"/>
                    </a:cubicBezTo>
                    <a:cubicBezTo>
                      <a:pt x="15" y="36"/>
                      <a:pt x="24" y="32"/>
                      <a:pt x="35" y="33"/>
                    </a:cubicBezTo>
                    <a:cubicBezTo>
                      <a:pt x="36" y="39"/>
                      <a:pt x="25" y="36"/>
                      <a:pt x="27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28" y="41"/>
                      <a:pt x="26" y="44"/>
                      <a:pt x="23" y="44"/>
                    </a:cubicBezTo>
                    <a:cubicBezTo>
                      <a:pt x="35" y="53"/>
                      <a:pt x="59" y="51"/>
                      <a:pt x="68" y="39"/>
                    </a:cubicBezTo>
                    <a:cubicBezTo>
                      <a:pt x="78" y="46"/>
                      <a:pt x="61" y="49"/>
                      <a:pt x="56" y="54"/>
                    </a:cubicBezTo>
                    <a:cubicBezTo>
                      <a:pt x="92" y="59"/>
                      <a:pt x="116" y="58"/>
                      <a:pt x="152" y="59"/>
                    </a:cubicBezTo>
                    <a:cubicBezTo>
                      <a:pt x="153" y="48"/>
                      <a:pt x="156" y="52"/>
                      <a:pt x="161" y="44"/>
                    </a:cubicBezTo>
                    <a:cubicBezTo>
                      <a:pt x="164" y="48"/>
                      <a:pt x="164" y="48"/>
                      <a:pt x="164" y="48"/>
                    </a:cubicBezTo>
                    <a:cubicBezTo>
                      <a:pt x="163" y="46"/>
                      <a:pt x="168" y="38"/>
                      <a:pt x="160" y="36"/>
                    </a:cubicBezTo>
                    <a:cubicBezTo>
                      <a:pt x="181" y="45"/>
                      <a:pt x="185" y="21"/>
                      <a:pt x="199" y="16"/>
                    </a:cubicBezTo>
                    <a:cubicBezTo>
                      <a:pt x="198" y="22"/>
                      <a:pt x="198" y="22"/>
                      <a:pt x="198" y="22"/>
                    </a:cubicBezTo>
                    <a:cubicBezTo>
                      <a:pt x="210" y="21"/>
                      <a:pt x="214" y="21"/>
                      <a:pt x="224" y="18"/>
                    </a:cubicBezTo>
                    <a:cubicBezTo>
                      <a:pt x="243" y="29"/>
                      <a:pt x="207" y="19"/>
                      <a:pt x="213" y="34"/>
                    </a:cubicBezTo>
                    <a:cubicBezTo>
                      <a:pt x="218" y="31"/>
                      <a:pt x="218" y="31"/>
                      <a:pt x="218" y="31"/>
                    </a:cubicBezTo>
                    <a:cubicBezTo>
                      <a:pt x="215" y="37"/>
                      <a:pt x="211" y="47"/>
                      <a:pt x="205" y="51"/>
                    </a:cubicBezTo>
                    <a:cubicBezTo>
                      <a:pt x="224" y="41"/>
                      <a:pt x="231" y="54"/>
                      <a:pt x="251" y="47"/>
                    </a:cubicBezTo>
                    <a:cubicBezTo>
                      <a:pt x="249" y="54"/>
                      <a:pt x="231" y="59"/>
                      <a:pt x="226" y="59"/>
                    </a:cubicBezTo>
                    <a:cubicBezTo>
                      <a:pt x="233" y="60"/>
                      <a:pt x="245" y="55"/>
                      <a:pt x="245" y="61"/>
                    </a:cubicBezTo>
                    <a:cubicBezTo>
                      <a:pt x="247" y="53"/>
                      <a:pt x="247" y="53"/>
                      <a:pt x="247" y="53"/>
                    </a:cubicBezTo>
                    <a:cubicBezTo>
                      <a:pt x="258" y="52"/>
                      <a:pt x="245" y="61"/>
                      <a:pt x="249" y="66"/>
                    </a:cubicBezTo>
                    <a:cubicBezTo>
                      <a:pt x="277" y="65"/>
                      <a:pt x="253" y="40"/>
                      <a:pt x="276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92"/>
              <p:cNvSpPr/>
              <p:nvPr/>
            </p:nvSpPr>
            <p:spPr bwMode="auto">
              <a:xfrm>
                <a:off x="3608" y="3167"/>
                <a:ext cx="12" cy="1"/>
              </a:xfrm>
              <a:custGeom>
                <a:avLst/>
                <a:gdLst>
                  <a:gd name="T0" fmla="*/ 9 w 9"/>
                  <a:gd name="T1" fmla="*/ 1 h 1"/>
                  <a:gd name="T2" fmla="*/ 0 w 9"/>
                  <a:gd name="T3" fmla="*/ 1 h 1"/>
                  <a:gd name="T4" fmla="*/ 9 w 9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9" y="1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3" y="1"/>
                      <a:pt x="6" y="1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93"/>
              <p:cNvSpPr/>
              <p:nvPr/>
            </p:nvSpPr>
            <p:spPr bwMode="auto">
              <a:xfrm>
                <a:off x="3544" y="319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94"/>
              <p:cNvSpPr/>
              <p:nvPr/>
            </p:nvSpPr>
            <p:spPr bwMode="auto">
              <a:xfrm>
                <a:off x="3526" y="3194"/>
                <a:ext cx="18" cy="11"/>
              </a:xfrm>
              <a:custGeom>
                <a:avLst/>
                <a:gdLst>
                  <a:gd name="T0" fmla="*/ 9 w 13"/>
                  <a:gd name="T1" fmla="*/ 8 h 8"/>
                  <a:gd name="T2" fmla="*/ 13 w 13"/>
                  <a:gd name="T3" fmla="*/ 0 h 8"/>
                  <a:gd name="T4" fmla="*/ 9 w 13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9" y="8"/>
                    </a:moveTo>
                    <a:cubicBezTo>
                      <a:pt x="7" y="4"/>
                      <a:pt x="11" y="4"/>
                      <a:pt x="13" y="0"/>
                    </a:cubicBezTo>
                    <a:cubicBezTo>
                      <a:pt x="9" y="2"/>
                      <a:pt x="0" y="2"/>
                      <a:pt x="9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95"/>
              <p:cNvSpPr/>
              <p:nvPr/>
            </p:nvSpPr>
            <p:spPr bwMode="auto">
              <a:xfrm>
                <a:off x="4754" y="3165"/>
                <a:ext cx="16" cy="10"/>
              </a:xfrm>
              <a:custGeom>
                <a:avLst/>
                <a:gdLst>
                  <a:gd name="T0" fmla="*/ 3 w 12"/>
                  <a:gd name="T1" fmla="*/ 7 h 7"/>
                  <a:gd name="T2" fmla="*/ 10 w 12"/>
                  <a:gd name="T3" fmla="*/ 0 h 7"/>
                  <a:gd name="T4" fmla="*/ 0 w 12"/>
                  <a:gd name="T5" fmla="*/ 3 h 7"/>
                  <a:gd name="T6" fmla="*/ 3 w 12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3" y="7"/>
                    </a:moveTo>
                    <a:cubicBezTo>
                      <a:pt x="5" y="4"/>
                      <a:pt x="12" y="2"/>
                      <a:pt x="10" y="0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96"/>
              <p:cNvSpPr/>
              <p:nvPr/>
            </p:nvSpPr>
            <p:spPr bwMode="auto">
              <a:xfrm>
                <a:off x="4705" y="3160"/>
                <a:ext cx="24" cy="15"/>
              </a:xfrm>
              <a:custGeom>
                <a:avLst/>
                <a:gdLst>
                  <a:gd name="T0" fmla="*/ 18 w 18"/>
                  <a:gd name="T1" fmla="*/ 3 h 11"/>
                  <a:gd name="T2" fmla="*/ 7 w 18"/>
                  <a:gd name="T3" fmla="*/ 0 h 11"/>
                  <a:gd name="T4" fmla="*/ 0 w 18"/>
                  <a:gd name="T5" fmla="*/ 11 h 11"/>
                  <a:gd name="T6" fmla="*/ 18 w 18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18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2" y="11"/>
                      <a:pt x="6" y="3"/>
                      <a:pt x="1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97"/>
              <p:cNvSpPr/>
              <p:nvPr/>
            </p:nvSpPr>
            <p:spPr bwMode="auto">
              <a:xfrm>
                <a:off x="4688" y="3153"/>
                <a:ext cx="3" cy="4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98"/>
              <p:cNvSpPr/>
              <p:nvPr/>
            </p:nvSpPr>
            <p:spPr bwMode="auto">
              <a:xfrm>
                <a:off x="4682" y="3157"/>
                <a:ext cx="19" cy="17"/>
              </a:xfrm>
              <a:custGeom>
                <a:avLst/>
                <a:gdLst>
                  <a:gd name="T0" fmla="*/ 5 w 14"/>
                  <a:gd name="T1" fmla="*/ 4 h 12"/>
                  <a:gd name="T2" fmla="*/ 1 w 14"/>
                  <a:gd name="T3" fmla="*/ 12 h 12"/>
                  <a:gd name="T4" fmla="*/ 14 w 14"/>
                  <a:gd name="T5" fmla="*/ 6 h 12"/>
                  <a:gd name="T6" fmla="*/ 9 w 14"/>
                  <a:gd name="T7" fmla="*/ 5 h 12"/>
                  <a:gd name="T8" fmla="*/ 5 w 14"/>
                  <a:gd name="T9" fmla="*/ 0 h 12"/>
                  <a:gd name="T10" fmla="*/ 0 w 14"/>
                  <a:gd name="T11" fmla="*/ 5 h 12"/>
                  <a:gd name="T12" fmla="*/ 5 w 14"/>
                  <a:gd name="T1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5" y="4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5" y="1"/>
                      <a:pt x="5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99"/>
              <p:cNvSpPr/>
              <p:nvPr/>
            </p:nvSpPr>
            <p:spPr bwMode="auto">
              <a:xfrm>
                <a:off x="4672" y="3164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00"/>
              <p:cNvSpPr/>
              <p:nvPr/>
            </p:nvSpPr>
            <p:spPr bwMode="auto">
              <a:xfrm>
                <a:off x="4631" y="3145"/>
                <a:ext cx="41" cy="19"/>
              </a:xfrm>
              <a:custGeom>
                <a:avLst/>
                <a:gdLst>
                  <a:gd name="T0" fmla="*/ 3 w 30"/>
                  <a:gd name="T1" fmla="*/ 0 h 14"/>
                  <a:gd name="T2" fmla="*/ 0 w 30"/>
                  <a:gd name="T3" fmla="*/ 11 h 14"/>
                  <a:gd name="T4" fmla="*/ 20 w 30"/>
                  <a:gd name="T5" fmla="*/ 5 h 14"/>
                  <a:gd name="T6" fmla="*/ 30 w 30"/>
                  <a:gd name="T7" fmla="*/ 14 h 14"/>
                  <a:gd name="T8" fmla="*/ 11 w 30"/>
                  <a:gd name="T9" fmla="*/ 0 h 14"/>
                  <a:gd name="T10" fmla="*/ 10 w 30"/>
                  <a:gd name="T11" fmla="*/ 5 h 14"/>
                  <a:gd name="T12" fmla="*/ 3 w 3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4">
                    <a:moveTo>
                      <a:pt x="3" y="0"/>
                    </a:moveTo>
                    <a:cubicBezTo>
                      <a:pt x="6" y="3"/>
                      <a:pt x="1" y="7"/>
                      <a:pt x="0" y="11"/>
                    </a:cubicBezTo>
                    <a:cubicBezTo>
                      <a:pt x="11" y="14"/>
                      <a:pt x="11" y="2"/>
                      <a:pt x="20" y="5"/>
                    </a:cubicBezTo>
                    <a:cubicBezTo>
                      <a:pt x="6" y="12"/>
                      <a:pt x="25" y="10"/>
                      <a:pt x="30" y="14"/>
                    </a:cubicBezTo>
                    <a:cubicBezTo>
                      <a:pt x="27" y="7"/>
                      <a:pt x="22" y="2"/>
                      <a:pt x="11" y="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4" y="5"/>
                      <a:pt x="7" y="2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01"/>
              <p:cNvSpPr/>
              <p:nvPr/>
            </p:nvSpPr>
            <p:spPr bwMode="auto">
              <a:xfrm>
                <a:off x="4545" y="3142"/>
                <a:ext cx="74" cy="26"/>
              </a:xfrm>
              <a:custGeom>
                <a:avLst/>
                <a:gdLst>
                  <a:gd name="T0" fmla="*/ 11 w 54"/>
                  <a:gd name="T1" fmla="*/ 16 h 19"/>
                  <a:gd name="T2" fmla="*/ 19 w 54"/>
                  <a:gd name="T3" fmla="*/ 8 h 19"/>
                  <a:gd name="T4" fmla="*/ 34 w 54"/>
                  <a:gd name="T5" fmla="*/ 19 h 19"/>
                  <a:gd name="T6" fmla="*/ 43 w 54"/>
                  <a:gd name="T7" fmla="*/ 12 h 19"/>
                  <a:gd name="T8" fmla="*/ 54 w 54"/>
                  <a:gd name="T9" fmla="*/ 14 h 19"/>
                  <a:gd name="T10" fmla="*/ 22 w 54"/>
                  <a:gd name="T11" fmla="*/ 5 h 19"/>
                  <a:gd name="T12" fmla="*/ 27 w 54"/>
                  <a:gd name="T13" fmla="*/ 4 h 19"/>
                  <a:gd name="T14" fmla="*/ 15 w 54"/>
                  <a:gd name="T15" fmla="*/ 0 h 19"/>
                  <a:gd name="T16" fmla="*/ 11 w 54"/>
                  <a:gd name="T1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19">
                    <a:moveTo>
                      <a:pt x="11" y="16"/>
                    </a:moveTo>
                    <a:cubicBezTo>
                      <a:pt x="19" y="8"/>
                      <a:pt x="19" y="8"/>
                      <a:pt x="19" y="8"/>
                    </a:cubicBezTo>
                    <a:cubicBezTo>
                      <a:pt x="21" y="12"/>
                      <a:pt x="34" y="12"/>
                      <a:pt x="34" y="19"/>
                    </a:cubicBezTo>
                    <a:cubicBezTo>
                      <a:pt x="39" y="18"/>
                      <a:pt x="39" y="15"/>
                      <a:pt x="43" y="12"/>
                    </a:cubicBezTo>
                    <a:cubicBezTo>
                      <a:pt x="47" y="16"/>
                      <a:pt x="50" y="19"/>
                      <a:pt x="54" y="14"/>
                    </a:cubicBezTo>
                    <a:cubicBezTo>
                      <a:pt x="34" y="9"/>
                      <a:pt x="40" y="7"/>
                      <a:pt x="22" y="5"/>
                    </a:cubicBezTo>
                    <a:cubicBezTo>
                      <a:pt x="23" y="4"/>
                      <a:pt x="25" y="4"/>
                      <a:pt x="27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0"/>
                      <a:pt x="0" y="11"/>
                      <a:pt x="1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202"/>
              <p:cNvSpPr/>
              <p:nvPr/>
            </p:nvSpPr>
            <p:spPr bwMode="auto">
              <a:xfrm>
                <a:off x="4525" y="3139"/>
                <a:ext cx="31" cy="18"/>
              </a:xfrm>
              <a:custGeom>
                <a:avLst/>
                <a:gdLst>
                  <a:gd name="T0" fmla="*/ 10 w 23"/>
                  <a:gd name="T1" fmla="*/ 13 h 13"/>
                  <a:gd name="T2" fmla="*/ 19 w 23"/>
                  <a:gd name="T3" fmla="*/ 0 h 13"/>
                  <a:gd name="T4" fmla="*/ 0 w 23"/>
                  <a:gd name="T5" fmla="*/ 7 h 13"/>
                  <a:gd name="T6" fmla="*/ 10 w 2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3">
                    <a:moveTo>
                      <a:pt x="10" y="13"/>
                    </a:moveTo>
                    <a:cubicBezTo>
                      <a:pt x="19" y="12"/>
                      <a:pt x="23" y="5"/>
                      <a:pt x="19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7"/>
                      <a:pt x="12" y="6"/>
                      <a:pt x="1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03"/>
              <p:cNvSpPr/>
              <p:nvPr/>
            </p:nvSpPr>
            <p:spPr bwMode="auto">
              <a:xfrm>
                <a:off x="4497" y="3141"/>
                <a:ext cx="22" cy="24"/>
              </a:xfrm>
              <a:custGeom>
                <a:avLst/>
                <a:gdLst>
                  <a:gd name="T0" fmla="*/ 16 w 16"/>
                  <a:gd name="T1" fmla="*/ 12 h 18"/>
                  <a:gd name="T2" fmla="*/ 0 w 16"/>
                  <a:gd name="T3" fmla="*/ 8 h 18"/>
                  <a:gd name="T4" fmla="*/ 16 w 16"/>
                  <a:gd name="T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2" y="9"/>
                      <a:pt x="6" y="0"/>
                      <a:pt x="0" y="8"/>
                    </a:cubicBezTo>
                    <a:cubicBezTo>
                      <a:pt x="11" y="7"/>
                      <a:pt x="6" y="18"/>
                      <a:pt x="16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04"/>
              <p:cNvSpPr/>
              <p:nvPr/>
            </p:nvSpPr>
            <p:spPr bwMode="auto">
              <a:xfrm>
                <a:off x="4430" y="3124"/>
                <a:ext cx="56" cy="46"/>
              </a:xfrm>
              <a:custGeom>
                <a:avLst/>
                <a:gdLst>
                  <a:gd name="T0" fmla="*/ 0 w 41"/>
                  <a:gd name="T1" fmla="*/ 19 h 33"/>
                  <a:gd name="T2" fmla="*/ 18 w 41"/>
                  <a:gd name="T3" fmla="*/ 24 h 33"/>
                  <a:gd name="T4" fmla="*/ 4 w 41"/>
                  <a:gd name="T5" fmla="*/ 32 h 33"/>
                  <a:gd name="T6" fmla="*/ 25 w 41"/>
                  <a:gd name="T7" fmla="*/ 24 h 33"/>
                  <a:gd name="T8" fmla="*/ 41 w 41"/>
                  <a:gd name="T9" fmla="*/ 16 h 33"/>
                  <a:gd name="T10" fmla="*/ 0 w 41"/>
                  <a:gd name="T11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33">
                    <a:moveTo>
                      <a:pt x="0" y="19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21" y="33"/>
                      <a:pt x="9" y="27"/>
                      <a:pt x="4" y="32"/>
                    </a:cubicBezTo>
                    <a:cubicBezTo>
                      <a:pt x="19" y="33"/>
                      <a:pt x="14" y="30"/>
                      <a:pt x="25" y="24"/>
                    </a:cubicBezTo>
                    <a:cubicBezTo>
                      <a:pt x="30" y="24"/>
                      <a:pt x="36" y="19"/>
                      <a:pt x="41" y="16"/>
                    </a:cubicBezTo>
                    <a:cubicBezTo>
                      <a:pt x="18" y="25"/>
                      <a:pt x="17" y="0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5" name="Freeform 206"/>
            <p:cNvSpPr/>
            <p:nvPr/>
          </p:nvSpPr>
          <p:spPr bwMode="auto">
            <a:xfrm>
              <a:off x="2972378" y="5321911"/>
              <a:ext cx="10908" cy="5950"/>
            </a:xfrm>
            <a:custGeom>
              <a:avLst/>
              <a:gdLst>
                <a:gd name="T0" fmla="*/ 10 w 11"/>
                <a:gd name="T1" fmla="*/ 6 h 6"/>
                <a:gd name="T2" fmla="*/ 11 w 11"/>
                <a:gd name="T3" fmla="*/ 0 h 6"/>
                <a:gd name="T4" fmla="*/ 0 w 11"/>
                <a:gd name="T5" fmla="*/ 4 h 6"/>
                <a:gd name="T6" fmla="*/ 10 w 11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">
                  <a:moveTo>
                    <a:pt x="10" y="6"/>
                  </a:moveTo>
                  <a:lnTo>
                    <a:pt x="11" y="0"/>
                  </a:lnTo>
                  <a:lnTo>
                    <a:pt x="0" y="4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207"/>
            <p:cNvSpPr/>
            <p:nvPr/>
          </p:nvSpPr>
          <p:spPr bwMode="auto">
            <a:xfrm>
              <a:off x="2799827" y="5287203"/>
              <a:ext cx="135859" cy="47600"/>
            </a:xfrm>
            <a:custGeom>
              <a:avLst/>
              <a:gdLst>
                <a:gd name="T0" fmla="*/ 55 w 100"/>
                <a:gd name="T1" fmla="*/ 11 h 35"/>
                <a:gd name="T2" fmla="*/ 22 w 100"/>
                <a:gd name="T3" fmla="*/ 14 h 35"/>
                <a:gd name="T4" fmla="*/ 25 w 100"/>
                <a:gd name="T5" fmla="*/ 11 h 35"/>
                <a:gd name="T6" fmla="*/ 15 w 100"/>
                <a:gd name="T7" fmla="*/ 12 h 35"/>
                <a:gd name="T8" fmla="*/ 14 w 100"/>
                <a:gd name="T9" fmla="*/ 10 h 35"/>
                <a:gd name="T10" fmla="*/ 0 w 100"/>
                <a:gd name="T11" fmla="*/ 25 h 35"/>
                <a:gd name="T12" fmla="*/ 15 w 100"/>
                <a:gd name="T13" fmla="*/ 24 h 35"/>
                <a:gd name="T14" fmla="*/ 9 w 100"/>
                <a:gd name="T15" fmla="*/ 35 h 35"/>
                <a:gd name="T16" fmla="*/ 19 w 100"/>
                <a:gd name="T17" fmla="*/ 23 h 35"/>
                <a:gd name="T18" fmla="*/ 25 w 100"/>
                <a:gd name="T19" fmla="*/ 29 h 35"/>
                <a:gd name="T20" fmla="*/ 44 w 100"/>
                <a:gd name="T21" fmla="*/ 16 h 35"/>
                <a:gd name="T22" fmla="*/ 53 w 100"/>
                <a:gd name="T23" fmla="*/ 23 h 35"/>
                <a:gd name="T24" fmla="*/ 71 w 100"/>
                <a:gd name="T25" fmla="*/ 17 h 35"/>
                <a:gd name="T26" fmla="*/ 85 w 100"/>
                <a:gd name="T27" fmla="*/ 30 h 35"/>
                <a:gd name="T28" fmla="*/ 100 w 100"/>
                <a:gd name="T29" fmla="*/ 11 h 35"/>
                <a:gd name="T30" fmla="*/ 84 w 100"/>
                <a:gd name="T31" fmla="*/ 19 h 35"/>
                <a:gd name="T32" fmla="*/ 78 w 100"/>
                <a:gd name="T33" fmla="*/ 9 h 35"/>
                <a:gd name="T34" fmla="*/ 54 w 100"/>
                <a:gd name="T35" fmla="*/ 12 h 35"/>
                <a:gd name="T36" fmla="*/ 55 w 100"/>
                <a:gd name="T3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35">
                  <a:moveTo>
                    <a:pt x="55" y="11"/>
                  </a:moveTo>
                  <a:cubicBezTo>
                    <a:pt x="44" y="0"/>
                    <a:pt x="35" y="19"/>
                    <a:pt x="22" y="14"/>
                  </a:cubicBezTo>
                  <a:cubicBezTo>
                    <a:pt x="24" y="13"/>
                    <a:pt x="23" y="12"/>
                    <a:pt x="2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7"/>
                    <a:pt x="5" y="20"/>
                    <a:pt x="0" y="25"/>
                  </a:cubicBezTo>
                  <a:cubicBezTo>
                    <a:pt x="11" y="32"/>
                    <a:pt x="5" y="16"/>
                    <a:pt x="15" y="24"/>
                  </a:cubicBezTo>
                  <a:cubicBezTo>
                    <a:pt x="13" y="28"/>
                    <a:pt x="11" y="32"/>
                    <a:pt x="9" y="35"/>
                  </a:cubicBezTo>
                  <a:cubicBezTo>
                    <a:pt x="15" y="31"/>
                    <a:pt x="17" y="27"/>
                    <a:pt x="19" y="23"/>
                  </a:cubicBezTo>
                  <a:cubicBezTo>
                    <a:pt x="26" y="22"/>
                    <a:pt x="24" y="26"/>
                    <a:pt x="25" y="29"/>
                  </a:cubicBezTo>
                  <a:cubicBezTo>
                    <a:pt x="32" y="24"/>
                    <a:pt x="32" y="14"/>
                    <a:pt x="44" y="16"/>
                  </a:cubicBezTo>
                  <a:cubicBezTo>
                    <a:pt x="52" y="22"/>
                    <a:pt x="40" y="26"/>
                    <a:pt x="53" y="23"/>
                  </a:cubicBezTo>
                  <a:cubicBezTo>
                    <a:pt x="46" y="12"/>
                    <a:pt x="66" y="25"/>
                    <a:pt x="71" y="17"/>
                  </a:cubicBezTo>
                  <a:cubicBezTo>
                    <a:pt x="80" y="19"/>
                    <a:pt x="87" y="26"/>
                    <a:pt x="85" y="30"/>
                  </a:cubicBezTo>
                  <a:cubicBezTo>
                    <a:pt x="84" y="21"/>
                    <a:pt x="92" y="14"/>
                    <a:pt x="100" y="1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69" y="14"/>
                    <a:pt x="63" y="13"/>
                    <a:pt x="54" y="12"/>
                  </a:cubicBezTo>
                  <a:lnTo>
                    <a:pt x="55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208"/>
            <p:cNvSpPr/>
            <p:nvPr/>
          </p:nvSpPr>
          <p:spPr bwMode="auto">
            <a:xfrm>
              <a:off x="2808752" y="5334803"/>
              <a:ext cx="3967" cy="1983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209"/>
            <p:cNvSpPr/>
            <p:nvPr/>
          </p:nvSpPr>
          <p:spPr bwMode="auto">
            <a:xfrm>
              <a:off x="2913869" y="5331828"/>
              <a:ext cx="3967" cy="6942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3 h 7"/>
                <a:gd name="T4" fmla="*/ 3 w 4"/>
                <a:gd name="T5" fmla="*/ 7 h 7"/>
                <a:gd name="T6" fmla="*/ 4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lnTo>
                    <a:pt x="0" y="3"/>
                  </a:lnTo>
                  <a:lnTo>
                    <a:pt x="3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10"/>
            <p:cNvSpPr/>
            <p:nvPr/>
          </p:nvSpPr>
          <p:spPr bwMode="auto">
            <a:xfrm>
              <a:off x="2798835" y="5339762"/>
              <a:ext cx="6942" cy="6942"/>
            </a:xfrm>
            <a:custGeom>
              <a:avLst/>
              <a:gdLst>
                <a:gd name="T0" fmla="*/ 2 w 5"/>
                <a:gd name="T1" fmla="*/ 4 h 5"/>
                <a:gd name="T2" fmla="*/ 3 w 5"/>
                <a:gd name="T3" fmla="*/ 0 h 5"/>
                <a:gd name="T4" fmla="*/ 0 w 5"/>
                <a:gd name="T5" fmla="*/ 5 h 5"/>
                <a:gd name="T6" fmla="*/ 2 w 5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2" y="4"/>
                  </a:moveTo>
                  <a:cubicBezTo>
                    <a:pt x="4" y="4"/>
                    <a:pt x="5" y="0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11"/>
            <p:cNvSpPr/>
            <p:nvPr/>
          </p:nvSpPr>
          <p:spPr bwMode="auto">
            <a:xfrm>
              <a:off x="2776027" y="5328853"/>
              <a:ext cx="11900" cy="6942"/>
            </a:xfrm>
            <a:custGeom>
              <a:avLst/>
              <a:gdLst>
                <a:gd name="T0" fmla="*/ 12 w 12"/>
                <a:gd name="T1" fmla="*/ 7 h 7"/>
                <a:gd name="T2" fmla="*/ 5 w 12"/>
                <a:gd name="T3" fmla="*/ 0 h 7"/>
                <a:gd name="T4" fmla="*/ 0 w 12"/>
                <a:gd name="T5" fmla="*/ 6 h 7"/>
                <a:gd name="T6" fmla="*/ 12 w 12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lnTo>
                    <a:pt x="5" y="0"/>
                  </a:lnTo>
                  <a:lnTo>
                    <a:pt x="0" y="6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12"/>
            <p:cNvSpPr/>
            <p:nvPr/>
          </p:nvSpPr>
          <p:spPr bwMode="auto">
            <a:xfrm>
              <a:off x="2486458" y="5320920"/>
              <a:ext cx="14875" cy="18842"/>
            </a:xfrm>
            <a:custGeom>
              <a:avLst/>
              <a:gdLst>
                <a:gd name="T0" fmla="*/ 3 w 11"/>
                <a:gd name="T1" fmla="*/ 10 h 14"/>
                <a:gd name="T2" fmla="*/ 11 w 11"/>
                <a:gd name="T3" fmla="*/ 2 h 14"/>
                <a:gd name="T4" fmla="*/ 3 w 11"/>
                <a:gd name="T5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4">
                  <a:moveTo>
                    <a:pt x="3" y="10"/>
                  </a:moveTo>
                  <a:cubicBezTo>
                    <a:pt x="10" y="14"/>
                    <a:pt x="9" y="7"/>
                    <a:pt x="11" y="2"/>
                  </a:cubicBezTo>
                  <a:cubicBezTo>
                    <a:pt x="0" y="0"/>
                    <a:pt x="10" y="8"/>
                    <a:pt x="3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3"/>
            <p:cNvSpPr/>
            <p:nvPr/>
          </p:nvSpPr>
          <p:spPr bwMode="auto">
            <a:xfrm>
              <a:off x="2302998" y="5340753"/>
              <a:ext cx="31734" cy="14875"/>
            </a:xfrm>
            <a:custGeom>
              <a:avLst/>
              <a:gdLst>
                <a:gd name="T0" fmla="*/ 0 w 23"/>
                <a:gd name="T1" fmla="*/ 6 h 11"/>
                <a:gd name="T2" fmla="*/ 23 w 23"/>
                <a:gd name="T3" fmla="*/ 4 h 11"/>
                <a:gd name="T4" fmla="*/ 0 w 23"/>
                <a:gd name="T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1">
                  <a:moveTo>
                    <a:pt x="0" y="6"/>
                  </a:moveTo>
                  <a:cubicBezTo>
                    <a:pt x="8" y="11"/>
                    <a:pt x="15" y="4"/>
                    <a:pt x="23" y="4"/>
                  </a:cubicBezTo>
                  <a:cubicBezTo>
                    <a:pt x="16" y="0"/>
                    <a:pt x="6" y="3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4"/>
            <p:cNvSpPr/>
            <p:nvPr/>
          </p:nvSpPr>
          <p:spPr bwMode="auto">
            <a:xfrm>
              <a:off x="2219698" y="5354637"/>
              <a:ext cx="14875" cy="26775"/>
            </a:xfrm>
            <a:custGeom>
              <a:avLst/>
              <a:gdLst>
                <a:gd name="T0" fmla="*/ 4 w 11"/>
                <a:gd name="T1" fmla="*/ 20 h 20"/>
                <a:gd name="T2" fmla="*/ 4 w 11"/>
                <a:gd name="T3" fmla="*/ 16 h 20"/>
                <a:gd name="T4" fmla="*/ 11 w 11"/>
                <a:gd name="T5" fmla="*/ 4 h 20"/>
                <a:gd name="T6" fmla="*/ 4 w 11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4" y="20"/>
                  </a:moveTo>
                  <a:cubicBezTo>
                    <a:pt x="5" y="18"/>
                    <a:pt x="8" y="17"/>
                    <a:pt x="4" y="1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0" y="0"/>
                    <a:pt x="3" y="15"/>
                    <a:pt x="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5"/>
            <p:cNvSpPr/>
            <p:nvPr/>
          </p:nvSpPr>
          <p:spPr bwMode="auto">
            <a:xfrm>
              <a:off x="2131439" y="5362570"/>
              <a:ext cx="21817" cy="22808"/>
            </a:xfrm>
            <a:custGeom>
              <a:avLst/>
              <a:gdLst>
                <a:gd name="T0" fmla="*/ 2 w 16"/>
                <a:gd name="T1" fmla="*/ 17 h 17"/>
                <a:gd name="T2" fmla="*/ 12 w 16"/>
                <a:gd name="T3" fmla="*/ 12 h 17"/>
                <a:gd name="T4" fmla="*/ 7 w 16"/>
                <a:gd name="T5" fmla="*/ 12 h 17"/>
                <a:gd name="T6" fmla="*/ 16 w 16"/>
                <a:gd name="T7" fmla="*/ 0 h 17"/>
                <a:gd name="T8" fmla="*/ 2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2" y="17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7"/>
                    <a:pt x="12" y="4"/>
                    <a:pt x="16" y="0"/>
                  </a:cubicBezTo>
                  <a:cubicBezTo>
                    <a:pt x="8" y="3"/>
                    <a:pt x="0" y="8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6"/>
            <p:cNvSpPr/>
            <p:nvPr/>
          </p:nvSpPr>
          <p:spPr bwMode="auto">
            <a:xfrm>
              <a:off x="2159206" y="5360587"/>
              <a:ext cx="5950" cy="4958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4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7"/>
            <p:cNvSpPr/>
            <p:nvPr/>
          </p:nvSpPr>
          <p:spPr bwMode="auto">
            <a:xfrm>
              <a:off x="2153256" y="5358603"/>
              <a:ext cx="5950" cy="3967"/>
            </a:xfrm>
            <a:custGeom>
              <a:avLst/>
              <a:gdLst>
                <a:gd name="T0" fmla="*/ 1 w 5"/>
                <a:gd name="T1" fmla="*/ 2 h 3"/>
                <a:gd name="T2" fmla="*/ 0 w 5"/>
                <a:gd name="T3" fmla="*/ 3 h 3"/>
                <a:gd name="T4" fmla="*/ 5 w 5"/>
                <a:gd name="T5" fmla="*/ 2 h 3"/>
                <a:gd name="T6" fmla="*/ 1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8"/>
            <p:cNvSpPr/>
            <p:nvPr/>
          </p:nvSpPr>
          <p:spPr bwMode="auto">
            <a:xfrm>
              <a:off x="2097722" y="5372487"/>
              <a:ext cx="25784" cy="15867"/>
            </a:xfrm>
            <a:custGeom>
              <a:avLst/>
              <a:gdLst>
                <a:gd name="T0" fmla="*/ 19 w 19"/>
                <a:gd name="T1" fmla="*/ 4 h 12"/>
                <a:gd name="T2" fmla="*/ 0 w 19"/>
                <a:gd name="T3" fmla="*/ 6 h 12"/>
                <a:gd name="T4" fmla="*/ 7 w 19"/>
                <a:gd name="T5" fmla="*/ 8 h 12"/>
                <a:gd name="T6" fmla="*/ 19 w 19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19" y="4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0"/>
                    <a:pt x="16" y="12"/>
                    <a:pt x="1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9"/>
            <p:cNvSpPr/>
            <p:nvPr/>
          </p:nvSpPr>
          <p:spPr bwMode="auto">
            <a:xfrm>
              <a:off x="1928146" y="5357612"/>
              <a:ext cx="60492" cy="21817"/>
            </a:xfrm>
            <a:custGeom>
              <a:avLst/>
              <a:gdLst>
                <a:gd name="T0" fmla="*/ 45 w 45"/>
                <a:gd name="T1" fmla="*/ 9 h 16"/>
                <a:gd name="T2" fmla="*/ 43 w 45"/>
                <a:gd name="T3" fmla="*/ 2 h 16"/>
                <a:gd name="T4" fmla="*/ 9 w 45"/>
                <a:gd name="T5" fmla="*/ 4 h 16"/>
                <a:gd name="T6" fmla="*/ 14 w 45"/>
                <a:gd name="T7" fmla="*/ 15 h 16"/>
                <a:gd name="T8" fmla="*/ 45 w 45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6">
                  <a:moveTo>
                    <a:pt x="45" y="9"/>
                  </a:moveTo>
                  <a:cubicBezTo>
                    <a:pt x="43" y="2"/>
                    <a:pt x="43" y="2"/>
                    <a:pt x="43" y="2"/>
                  </a:cubicBezTo>
                  <a:cubicBezTo>
                    <a:pt x="31" y="0"/>
                    <a:pt x="17" y="16"/>
                    <a:pt x="9" y="4"/>
                  </a:cubicBezTo>
                  <a:cubicBezTo>
                    <a:pt x="15" y="9"/>
                    <a:pt x="0" y="13"/>
                    <a:pt x="14" y="15"/>
                  </a:cubicBezTo>
                  <a:cubicBezTo>
                    <a:pt x="19" y="8"/>
                    <a:pt x="37" y="7"/>
                    <a:pt x="45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20"/>
            <p:cNvSpPr/>
            <p:nvPr/>
          </p:nvSpPr>
          <p:spPr bwMode="auto">
            <a:xfrm>
              <a:off x="1914262" y="5340753"/>
              <a:ext cx="17850" cy="23800"/>
            </a:xfrm>
            <a:custGeom>
              <a:avLst/>
              <a:gdLst>
                <a:gd name="T0" fmla="*/ 11 w 13"/>
                <a:gd name="T1" fmla="*/ 10 h 17"/>
                <a:gd name="T2" fmla="*/ 9 w 13"/>
                <a:gd name="T3" fmla="*/ 5 h 17"/>
                <a:gd name="T4" fmla="*/ 2 w 13"/>
                <a:gd name="T5" fmla="*/ 10 h 17"/>
                <a:gd name="T6" fmla="*/ 11 w 13"/>
                <a:gd name="T7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1" y="10"/>
                  </a:moveTo>
                  <a:cubicBezTo>
                    <a:pt x="13" y="8"/>
                    <a:pt x="10" y="7"/>
                    <a:pt x="9" y="5"/>
                  </a:cubicBezTo>
                  <a:cubicBezTo>
                    <a:pt x="4" y="4"/>
                    <a:pt x="0" y="7"/>
                    <a:pt x="2" y="10"/>
                  </a:cubicBezTo>
                  <a:cubicBezTo>
                    <a:pt x="6" y="0"/>
                    <a:pt x="7" y="17"/>
                    <a:pt x="1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1"/>
            <p:cNvSpPr/>
            <p:nvPr/>
          </p:nvSpPr>
          <p:spPr bwMode="auto">
            <a:xfrm>
              <a:off x="1842862" y="5353645"/>
              <a:ext cx="23800" cy="23800"/>
            </a:xfrm>
            <a:custGeom>
              <a:avLst/>
              <a:gdLst>
                <a:gd name="T0" fmla="*/ 9 w 18"/>
                <a:gd name="T1" fmla="*/ 2 h 18"/>
                <a:gd name="T2" fmla="*/ 13 w 18"/>
                <a:gd name="T3" fmla="*/ 0 h 18"/>
                <a:gd name="T4" fmla="*/ 0 w 18"/>
                <a:gd name="T5" fmla="*/ 14 h 18"/>
                <a:gd name="T6" fmla="*/ 9 w 18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8">
                  <a:moveTo>
                    <a:pt x="9" y="2"/>
                  </a:moveTo>
                  <a:cubicBezTo>
                    <a:pt x="13" y="2"/>
                    <a:pt x="18" y="1"/>
                    <a:pt x="13" y="0"/>
                  </a:cubicBezTo>
                  <a:cubicBezTo>
                    <a:pt x="2" y="0"/>
                    <a:pt x="5" y="9"/>
                    <a:pt x="0" y="14"/>
                  </a:cubicBezTo>
                  <a:cubicBezTo>
                    <a:pt x="8" y="18"/>
                    <a:pt x="16" y="6"/>
                    <a:pt x="9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2"/>
            <p:cNvSpPr/>
            <p:nvPr/>
          </p:nvSpPr>
          <p:spPr bwMode="auto">
            <a:xfrm>
              <a:off x="1743695" y="5283236"/>
              <a:ext cx="15867" cy="7933"/>
            </a:xfrm>
            <a:custGeom>
              <a:avLst/>
              <a:gdLst>
                <a:gd name="T0" fmla="*/ 0 w 12"/>
                <a:gd name="T1" fmla="*/ 0 h 6"/>
                <a:gd name="T2" fmla="*/ 12 w 12"/>
                <a:gd name="T3" fmla="*/ 3 h 6"/>
                <a:gd name="T4" fmla="*/ 0 w 1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6"/>
                    <a:pt x="10" y="5"/>
                    <a:pt x="12" y="3"/>
                  </a:cubicBezTo>
                  <a:cubicBezTo>
                    <a:pt x="9" y="4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3"/>
            <p:cNvSpPr/>
            <p:nvPr/>
          </p:nvSpPr>
          <p:spPr bwMode="auto">
            <a:xfrm>
              <a:off x="1740720" y="5342737"/>
              <a:ext cx="9917" cy="12892"/>
            </a:xfrm>
            <a:custGeom>
              <a:avLst/>
              <a:gdLst>
                <a:gd name="T0" fmla="*/ 0 w 10"/>
                <a:gd name="T1" fmla="*/ 12 h 13"/>
                <a:gd name="T2" fmla="*/ 4 w 10"/>
                <a:gd name="T3" fmla="*/ 13 h 13"/>
                <a:gd name="T4" fmla="*/ 10 w 10"/>
                <a:gd name="T5" fmla="*/ 0 h 13"/>
                <a:gd name="T6" fmla="*/ 0 w 10"/>
                <a:gd name="T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0" y="12"/>
                  </a:moveTo>
                  <a:lnTo>
                    <a:pt x="4" y="13"/>
                  </a:lnTo>
                  <a:lnTo>
                    <a:pt x="1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4"/>
            <p:cNvSpPr/>
            <p:nvPr/>
          </p:nvSpPr>
          <p:spPr bwMode="auto">
            <a:xfrm>
              <a:off x="1646511" y="5361578"/>
              <a:ext cx="15867" cy="8925"/>
            </a:xfrm>
            <a:custGeom>
              <a:avLst/>
              <a:gdLst>
                <a:gd name="T0" fmla="*/ 11 w 16"/>
                <a:gd name="T1" fmla="*/ 0 h 9"/>
                <a:gd name="T2" fmla="*/ 0 w 16"/>
                <a:gd name="T3" fmla="*/ 9 h 9"/>
                <a:gd name="T4" fmla="*/ 16 w 16"/>
                <a:gd name="T5" fmla="*/ 7 h 9"/>
                <a:gd name="T6" fmla="*/ 11 w 16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9">
                  <a:moveTo>
                    <a:pt x="11" y="0"/>
                  </a:moveTo>
                  <a:lnTo>
                    <a:pt x="0" y="9"/>
                  </a:lnTo>
                  <a:lnTo>
                    <a:pt x="16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5"/>
            <p:cNvSpPr/>
            <p:nvPr/>
          </p:nvSpPr>
          <p:spPr bwMode="auto">
            <a:xfrm>
              <a:off x="1627669" y="5360587"/>
              <a:ext cx="12892" cy="5950"/>
            </a:xfrm>
            <a:custGeom>
              <a:avLst/>
              <a:gdLst>
                <a:gd name="T0" fmla="*/ 10 w 10"/>
                <a:gd name="T1" fmla="*/ 0 h 5"/>
                <a:gd name="T2" fmla="*/ 0 w 10"/>
                <a:gd name="T3" fmla="*/ 0 h 5"/>
                <a:gd name="T4" fmla="*/ 3 w 10"/>
                <a:gd name="T5" fmla="*/ 3 h 5"/>
                <a:gd name="T6" fmla="*/ 1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8" y="5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6"/>
            <p:cNvSpPr/>
            <p:nvPr/>
          </p:nvSpPr>
          <p:spPr bwMode="auto">
            <a:xfrm>
              <a:off x="1598910" y="5357612"/>
              <a:ext cx="15867" cy="4958"/>
            </a:xfrm>
            <a:custGeom>
              <a:avLst/>
              <a:gdLst>
                <a:gd name="T0" fmla="*/ 0 w 12"/>
                <a:gd name="T1" fmla="*/ 3 h 4"/>
                <a:gd name="T2" fmla="*/ 3 w 12"/>
                <a:gd name="T3" fmla="*/ 4 h 4"/>
                <a:gd name="T4" fmla="*/ 12 w 12"/>
                <a:gd name="T5" fmla="*/ 0 h 4"/>
                <a:gd name="T6" fmla="*/ 0 w 12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7"/>
            <p:cNvSpPr/>
            <p:nvPr/>
          </p:nvSpPr>
          <p:spPr bwMode="auto">
            <a:xfrm>
              <a:off x="3227238" y="3915718"/>
              <a:ext cx="208251" cy="891515"/>
            </a:xfrm>
            <a:custGeom>
              <a:avLst/>
              <a:gdLst>
                <a:gd name="T0" fmla="*/ 59 w 154"/>
                <a:gd name="T1" fmla="*/ 646 h 658"/>
                <a:gd name="T2" fmla="*/ 28 w 154"/>
                <a:gd name="T3" fmla="*/ 617 h 658"/>
                <a:gd name="T4" fmla="*/ 122 w 154"/>
                <a:gd name="T5" fmla="*/ 631 h 658"/>
                <a:gd name="T6" fmla="*/ 125 w 154"/>
                <a:gd name="T7" fmla="*/ 614 h 658"/>
                <a:gd name="T8" fmla="*/ 116 w 154"/>
                <a:gd name="T9" fmla="*/ 605 h 658"/>
                <a:gd name="T10" fmla="*/ 28 w 154"/>
                <a:gd name="T11" fmla="*/ 546 h 658"/>
                <a:gd name="T12" fmla="*/ 128 w 154"/>
                <a:gd name="T13" fmla="*/ 567 h 658"/>
                <a:gd name="T14" fmla="*/ 29 w 154"/>
                <a:gd name="T15" fmla="*/ 490 h 658"/>
                <a:gd name="T16" fmla="*/ 19 w 154"/>
                <a:gd name="T17" fmla="*/ 469 h 658"/>
                <a:gd name="T18" fmla="*/ 27 w 154"/>
                <a:gd name="T19" fmla="*/ 452 h 658"/>
                <a:gd name="T20" fmla="*/ 22 w 154"/>
                <a:gd name="T21" fmla="*/ 440 h 658"/>
                <a:gd name="T22" fmla="*/ 23 w 154"/>
                <a:gd name="T23" fmla="*/ 393 h 658"/>
                <a:gd name="T24" fmla="*/ 20 w 154"/>
                <a:gd name="T25" fmla="*/ 378 h 658"/>
                <a:gd name="T26" fmla="*/ 140 w 154"/>
                <a:gd name="T27" fmla="*/ 425 h 658"/>
                <a:gd name="T28" fmla="*/ 15 w 154"/>
                <a:gd name="T29" fmla="*/ 317 h 658"/>
                <a:gd name="T30" fmla="*/ 15 w 154"/>
                <a:gd name="T31" fmla="*/ 297 h 658"/>
                <a:gd name="T32" fmla="*/ 11 w 154"/>
                <a:gd name="T33" fmla="*/ 271 h 658"/>
                <a:gd name="T34" fmla="*/ 139 w 154"/>
                <a:gd name="T35" fmla="*/ 348 h 658"/>
                <a:gd name="T36" fmla="*/ 144 w 154"/>
                <a:gd name="T37" fmla="*/ 320 h 658"/>
                <a:gd name="T38" fmla="*/ 38 w 154"/>
                <a:gd name="T39" fmla="*/ 251 h 658"/>
                <a:gd name="T40" fmla="*/ 145 w 154"/>
                <a:gd name="T41" fmla="*/ 288 h 658"/>
                <a:gd name="T42" fmla="*/ 7 w 154"/>
                <a:gd name="T43" fmla="*/ 177 h 658"/>
                <a:gd name="T44" fmla="*/ 146 w 154"/>
                <a:gd name="T45" fmla="*/ 250 h 658"/>
                <a:gd name="T46" fmla="*/ 9 w 154"/>
                <a:gd name="T47" fmla="*/ 148 h 658"/>
                <a:gd name="T48" fmla="*/ 117 w 154"/>
                <a:gd name="T49" fmla="*/ 197 h 658"/>
                <a:gd name="T50" fmla="*/ 5 w 154"/>
                <a:gd name="T51" fmla="*/ 118 h 658"/>
                <a:gd name="T52" fmla="*/ 152 w 154"/>
                <a:gd name="T53" fmla="*/ 168 h 658"/>
                <a:gd name="T54" fmla="*/ 4 w 154"/>
                <a:gd name="T55" fmla="*/ 84 h 658"/>
                <a:gd name="T56" fmla="*/ 7 w 154"/>
                <a:gd name="T57" fmla="*/ 61 h 658"/>
                <a:gd name="T58" fmla="*/ 12 w 154"/>
                <a:gd name="T59" fmla="*/ 37 h 658"/>
                <a:gd name="T60" fmla="*/ 37 w 154"/>
                <a:gd name="T61" fmla="*/ 8 h 658"/>
                <a:gd name="T62" fmla="*/ 56 w 154"/>
                <a:gd name="T63" fmla="*/ 9 h 658"/>
                <a:gd name="T64" fmla="*/ 81 w 154"/>
                <a:gd name="T65" fmla="*/ 9 h 658"/>
                <a:gd name="T66" fmla="*/ 70 w 154"/>
                <a:gd name="T67" fmla="*/ 6 h 658"/>
                <a:gd name="T68" fmla="*/ 37 w 154"/>
                <a:gd name="T69" fmla="*/ 4 h 658"/>
                <a:gd name="T70" fmla="*/ 141 w 154"/>
                <a:gd name="T71" fmla="*/ 87 h 658"/>
                <a:gd name="T72" fmla="*/ 147 w 154"/>
                <a:gd name="T73" fmla="*/ 119 h 658"/>
                <a:gd name="T74" fmla="*/ 10 w 154"/>
                <a:gd name="T75" fmla="*/ 58 h 658"/>
                <a:gd name="T76" fmla="*/ 4 w 154"/>
                <a:gd name="T77" fmla="*/ 76 h 658"/>
                <a:gd name="T78" fmla="*/ 151 w 154"/>
                <a:gd name="T79" fmla="*/ 167 h 658"/>
                <a:gd name="T80" fmla="*/ 144 w 154"/>
                <a:gd name="T81" fmla="*/ 200 h 658"/>
                <a:gd name="T82" fmla="*/ 137 w 154"/>
                <a:gd name="T83" fmla="*/ 253 h 658"/>
                <a:gd name="T84" fmla="*/ 142 w 154"/>
                <a:gd name="T85" fmla="*/ 263 h 658"/>
                <a:gd name="T86" fmla="*/ 138 w 154"/>
                <a:gd name="T87" fmla="*/ 287 h 658"/>
                <a:gd name="T88" fmla="*/ 123 w 154"/>
                <a:gd name="T89" fmla="*/ 293 h 658"/>
                <a:gd name="T90" fmla="*/ 130 w 154"/>
                <a:gd name="T91" fmla="*/ 314 h 658"/>
                <a:gd name="T92" fmla="*/ 140 w 154"/>
                <a:gd name="T93" fmla="*/ 334 h 658"/>
                <a:gd name="T94" fmla="*/ 24 w 154"/>
                <a:gd name="T95" fmla="*/ 276 h 658"/>
                <a:gd name="T96" fmla="*/ 14 w 154"/>
                <a:gd name="T97" fmla="*/ 294 h 658"/>
                <a:gd name="T98" fmla="*/ 10 w 154"/>
                <a:gd name="T99" fmla="*/ 332 h 658"/>
                <a:gd name="T100" fmla="*/ 136 w 154"/>
                <a:gd name="T101" fmla="*/ 419 h 658"/>
                <a:gd name="T102" fmla="*/ 132 w 154"/>
                <a:gd name="T103" fmla="*/ 432 h 658"/>
                <a:gd name="T104" fmla="*/ 126 w 154"/>
                <a:gd name="T105" fmla="*/ 466 h 658"/>
                <a:gd name="T106" fmla="*/ 18 w 154"/>
                <a:gd name="T107" fmla="*/ 416 h 658"/>
                <a:gd name="T108" fmla="*/ 127 w 154"/>
                <a:gd name="T109" fmla="*/ 509 h 658"/>
                <a:gd name="T110" fmla="*/ 129 w 154"/>
                <a:gd name="T111" fmla="*/ 520 h 658"/>
                <a:gd name="T112" fmla="*/ 27 w 154"/>
                <a:gd name="T113" fmla="*/ 489 h 658"/>
                <a:gd name="T114" fmla="*/ 120 w 154"/>
                <a:gd name="T115" fmla="*/ 572 h 658"/>
                <a:gd name="T116" fmla="*/ 126 w 154"/>
                <a:gd name="T117" fmla="*/ 584 h 658"/>
                <a:gd name="T118" fmla="*/ 121 w 154"/>
                <a:gd name="T119" fmla="*/ 605 h 658"/>
                <a:gd name="T120" fmla="*/ 124 w 154"/>
                <a:gd name="T121" fmla="*/ 614 h 658"/>
                <a:gd name="T122" fmla="*/ 120 w 154"/>
                <a:gd name="T123" fmla="*/ 656 h 658"/>
                <a:gd name="T124" fmla="*/ 27 w 154"/>
                <a:gd name="T125" fmla="*/ 635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" h="658">
                  <a:moveTo>
                    <a:pt x="37" y="650"/>
                  </a:moveTo>
                  <a:cubicBezTo>
                    <a:pt x="35" y="649"/>
                    <a:pt x="35" y="649"/>
                    <a:pt x="35" y="649"/>
                  </a:cubicBezTo>
                  <a:cubicBezTo>
                    <a:pt x="33" y="652"/>
                    <a:pt x="33" y="652"/>
                    <a:pt x="33" y="652"/>
                  </a:cubicBezTo>
                  <a:cubicBezTo>
                    <a:pt x="33" y="656"/>
                    <a:pt x="33" y="656"/>
                    <a:pt x="3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4" y="656"/>
                    <a:pt x="66" y="655"/>
                    <a:pt x="66" y="654"/>
                  </a:cubicBezTo>
                  <a:cubicBezTo>
                    <a:pt x="67" y="653"/>
                    <a:pt x="67" y="653"/>
                    <a:pt x="67" y="652"/>
                  </a:cubicBezTo>
                  <a:cubicBezTo>
                    <a:pt x="67" y="651"/>
                    <a:pt x="67" y="651"/>
                    <a:pt x="67" y="650"/>
                  </a:cubicBezTo>
                  <a:cubicBezTo>
                    <a:pt x="66" y="650"/>
                    <a:pt x="66" y="650"/>
                    <a:pt x="66" y="649"/>
                  </a:cubicBezTo>
                  <a:cubicBezTo>
                    <a:pt x="66" y="649"/>
                    <a:pt x="65" y="649"/>
                    <a:pt x="65" y="649"/>
                  </a:cubicBezTo>
                  <a:cubicBezTo>
                    <a:pt x="65" y="648"/>
                    <a:pt x="64" y="648"/>
                    <a:pt x="63" y="647"/>
                  </a:cubicBezTo>
                  <a:cubicBezTo>
                    <a:pt x="58" y="644"/>
                    <a:pt x="51" y="640"/>
                    <a:pt x="44" y="636"/>
                  </a:cubicBezTo>
                  <a:cubicBezTo>
                    <a:pt x="41" y="634"/>
                    <a:pt x="38" y="632"/>
                    <a:pt x="36" y="630"/>
                  </a:cubicBezTo>
                  <a:cubicBezTo>
                    <a:pt x="34" y="630"/>
                    <a:pt x="34" y="629"/>
                    <a:pt x="33" y="629"/>
                  </a:cubicBezTo>
                  <a:cubicBezTo>
                    <a:pt x="32" y="629"/>
                    <a:pt x="32" y="629"/>
                    <a:pt x="32" y="629"/>
                  </a:cubicBezTo>
                  <a:cubicBezTo>
                    <a:pt x="31" y="630"/>
                    <a:pt x="31" y="630"/>
                    <a:pt x="31" y="630"/>
                  </a:cubicBezTo>
                  <a:cubicBezTo>
                    <a:pt x="33" y="629"/>
                    <a:pt x="33" y="629"/>
                    <a:pt x="33" y="629"/>
                  </a:cubicBezTo>
                  <a:cubicBezTo>
                    <a:pt x="32" y="629"/>
                    <a:pt x="32" y="629"/>
                    <a:pt x="32" y="629"/>
                  </a:cubicBezTo>
                  <a:cubicBezTo>
                    <a:pt x="31" y="630"/>
                    <a:pt x="31" y="630"/>
                    <a:pt x="31" y="630"/>
                  </a:cubicBezTo>
                  <a:cubicBezTo>
                    <a:pt x="33" y="629"/>
                    <a:pt x="33" y="629"/>
                    <a:pt x="33" y="629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3" y="629"/>
                    <a:pt x="33" y="629"/>
                    <a:pt x="33" y="629"/>
                  </a:cubicBezTo>
                  <a:cubicBezTo>
                    <a:pt x="33" y="629"/>
                    <a:pt x="33" y="629"/>
                    <a:pt x="33" y="629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3" y="629"/>
                    <a:pt x="33" y="629"/>
                    <a:pt x="33" y="629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4" y="631"/>
                    <a:pt x="34" y="631"/>
                    <a:pt x="34" y="631"/>
                  </a:cubicBezTo>
                  <a:cubicBezTo>
                    <a:pt x="34" y="630"/>
                    <a:pt x="33" y="630"/>
                    <a:pt x="33" y="629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4" y="631"/>
                    <a:pt x="34" y="631"/>
                    <a:pt x="34" y="631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4" y="632"/>
                    <a:pt x="34" y="632"/>
                    <a:pt x="34" y="632"/>
                  </a:cubicBezTo>
                  <a:cubicBezTo>
                    <a:pt x="34" y="632"/>
                    <a:pt x="34" y="632"/>
                    <a:pt x="34" y="631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4" y="632"/>
                    <a:pt x="34" y="632"/>
                    <a:pt x="34" y="632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3" y="634"/>
                    <a:pt x="33" y="634"/>
                    <a:pt x="33" y="634"/>
                  </a:cubicBezTo>
                  <a:cubicBezTo>
                    <a:pt x="33" y="634"/>
                    <a:pt x="33" y="633"/>
                    <a:pt x="34" y="632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33" y="634"/>
                    <a:pt x="33" y="634"/>
                    <a:pt x="33" y="634"/>
                  </a:cubicBezTo>
                  <a:cubicBezTo>
                    <a:pt x="30" y="631"/>
                    <a:pt x="30" y="631"/>
                    <a:pt x="30" y="631"/>
                  </a:cubicBezTo>
                  <a:cubicBezTo>
                    <a:pt x="28" y="635"/>
                    <a:pt x="28" y="635"/>
                    <a:pt x="28" y="635"/>
                  </a:cubicBezTo>
                  <a:cubicBezTo>
                    <a:pt x="28" y="635"/>
                    <a:pt x="44" y="640"/>
                    <a:pt x="59" y="646"/>
                  </a:cubicBezTo>
                  <a:cubicBezTo>
                    <a:pt x="67" y="649"/>
                    <a:pt x="75" y="651"/>
                    <a:pt x="81" y="653"/>
                  </a:cubicBezTo>
                  <a:cubicBezTo>
                    <a:pt x="84" y="654"/>
                    <a:pt x="86" y="655"/>
                    <a:pt x="88" y="656"/>
                  </a:cubicBezTo>
                  <a:cubicBezTo>
                    <a:pt x="89" y="656"/>
                    <a:pt x="90" y="656"/>
                    <a:pt x="90" y="657"/>
                  </a:cubicBezTo>
                  <a:cubicBezTo>
                    <a:pt x="91" y="657"/>
                    <a:pt x="91" y="657"/>
                    <a:pt x="91" y="657"/>
                  </a:cubicBezTo>
                  <a:cubicBezTo>
                    <a:pt x="92" y="657"/>
                    <a:pt x="92" y="657"/>
                    <a:pt x="92" y="657"/>
                  </a:cubicBezTo>
                  <a:cubicBezTo>
                    <a:pt x="92" y="657"/>
                    <a:pt x="92" y="657"/>
                    <a:pt x="92" y="657"/>
                  </a:cubicBezTo>
                  <a:cubicBezTo>
                    <a:pt x="93" y="657"/>
                    <a:pt x="93" y="657"/>
                    <a:pt x="93" y="657"/>
                  </a:cubicBezTo>
                  <a:cubicBezTo>
                    <a:pt x="94" y="657"/>
                    <a:pt x="95" y="656"/>
                    <a:pt x="96" y="655"/>
                  </a:cubicBezTo>
                  <a:cubicBezTo>
                    <a:pt x="96" y="654"/>
                    <a:pt x="97" y="653"/>
                    <a:pt x="96" y="652"/>
                  </a:cubicBezTo>
                  <a:cubicBezTo>
                    <a:pt x="96" y="651"/>
                    <a:pt x="96" y="650"/>
                    <a:pt x="95" y="650"/>
                  </a:cubicBezTo>
                  <a:cubicBezTo>
                    <a:pt x="95" y="650"/>
                    <a:pt x="91" y="647"/>
                    <a:pt x="85" y="643"/>
                  </a:cubicBezTo>
                  <a:cubicBezTo>
                    <a:pt x="76" y="638"/>
                    <a:pt x="62" y="630"/>
                    <a:pt x="51" y="623"/>
                  </a:cubicBezTo>
                  <a:cubicBezTo>
                    <a:pt x="46" y="619"/>
                    <a:pt x="41" y="616"/>
                    <a:pt x="37" y="614"/>
                  </a:cubicBezTo>
                  <a:cubicBezTo>
                    <a:pt x="35" y="613"/>
                    <a:pt x="34" y="612"/>
                    <a:pt x="33" y="611"/>
                  </a:cubicBezTo>
                  <a:cubicBezTo>
                    <a:pt x="33" y="611"/>
                    <a:pt x="32" y="611"/>
                    <a:pt x="32" y="611"/>
                  </a:cubicBezTo>
                  <a:cubicBezTo>
                    <a:pt x="32" y="611"/>
                    <a:pt x="32" y="611"/>
                    <a:pt x="32" y="611"/>
                  </a:cubicBezTo>
                  <a:cubicBezTo>
                    <a:pt x="30" y="613"/>
                    <a:pt x="30" y="613"/>
                    <a:pt x="30" y="613"/>
                  </a:cubicBezTo>
                  <a:cubicBezTo>
                    <a:pt x="32" y="611"/>
                    <a:pt x="32" y="611"/>
                    <a:pt x="32" y="611"/>
                  </a:cubicBezTo>
                  <a:cubicBezTo>
                    <a:pt x="32" y="611"/>
                    <a:pt x="32" y="611"/>
                    <a:pt x="32" y="611"/>
                  </a:cubicBezTo>
                  <a:cubicBezTo>
                    <a:pt x="30" y="613"/>
                    <a:pt x="30" y="613"/>
                    <a:pt x="30" y="613"/>
                  </a:cubicBezTo>
                  <a:cubicBezTo>
                    <a:pt x="32" y="611"/>
                    <a:pt x="32" y="611"/>
                    <a:pt x="32" y="611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3" y="612"/>
                    <a:pt x="33" y="612"/>
                    <a:pt x="33" y="612"/>
                  </a:cubicBezTo>
                  <a:cubicBezTo>
                    <a:pt x="32" y="611"/>
                    <a:pt x="32" y="611"/>
                    <a:pt x="32" y="611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3" y="612"/>
                    <a:pt x="33" y="612"/>
                    <a:pt x="33" y="612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3" y="613"/>
                    <a:pt x="33" y="613"/>
                    <a:pt x="33" y="613"/>
                  </a:cubicBezTo>
                  <a:cubicBezTo>
                    <a:pt x="33" y="612"/>
                    <a:pt x="33" y="612"/>
                    <a:pt x="33" y="612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3" y="613"/>
                    <a:pt x="33" y="613"/>
                    <a:pt x="33" y="613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3" y="614"/>
                    <a:pt x="33" y="614"/>
                    <a:pt x="33" y="614"/>
                  </a:cubicBezTo>
                  <a:cubicBezTo>
                    <a:pt x="33" y="614"/>
                    <a:pt x="33" y="614"/>
                    <a:pt x="33" y="613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3" y="614"/>
                    <a:pt x="33" y="614"/>
                    <a:pt x="33" y="614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2" y="616"/>
                    <a:pt x="32" y="616"/>
                    <a:pt x="32" y="616"/>
                  </a:cubicBezTo>
                  <a:cubicBezTo>
                    <a:pt x="33" y="616"/>
                    <a:pt x="33" y="615"/>
                    <a:pt x="33" y="614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32" y="616"/>
                    <a:pt x="32" y="616"/>
                    <a:pt x="32" y="616"/>
                  </a:cubicBezTo>
                  <a:cubicBezTo>
                    <a:pt x="29" y="613"/>
                    <a:pt x="29" y="613"/>
                    <a:pt x="29" y="613"/>
                  </a:cubicBezTo>
                  <a:cubicBezTo>
                    <a:pt x="28" y="617"/>
                    <a:pt x="28" y="617"/>
                    <a:pt x="28" y="617"/>
                  </a:cubicBezTo>
                  <a:cubicBezTo>
                    <a:pt x="120" y="656"/>
                    <a:pt x="120" y="656"/>
                    <a:pt x="120" y="656"/>
                  </a:cubicBezTo>
                  <a:cubicBezTo>
                    <a:pt x="122" y="657"/>
                    <a:pt x="125" y="656"/>
                    <a:pt x="126" y="654"/>
                  </a:cubicBezTo>
                  <a:cubicBezTo>
                    <a:pt x="126" y="652"/>
                    <a:pt x="126" y="650"/>
                    <a:pt x="124" y="649"/>
                  </a:cubicBezTo>
                  <a:cubicBezTo>
                    <a:pt x="124" y="649"/>
                    <a:pt x="123" y="648"/>
                    <a:pt x="120" y="646"/>
                  </a:cubicBezTo>
                  <a:cubicBezTo>
                    <a:pt x="111" y="641"/>
                    <a:pt x="89" y="627"/>
                    <a:pt x="69" y="615"/>
                  </a:cubicBezTo>
                  <a:cubicBezTo>
                    <a:pt x="59" y="609"/>
                    <a:pt x="50" y="603"/>
                    <a:pt x="43" y="599"/>
                  </a:cubicBezTo>
                  <a:cubicBezTo>
                    <a:pt x="39" y="596"/>
                    <a:pt x="36" y="594"/>
                    <a:pt x="34" y="593"/>
                  </a:cubicBezTo>
                  <a:cubicBezTo>
                    <a:pt x="33" y="592"/>
                    <a:pt x="33" y="592"/>
                    <a:pt x="32" y="592"/>
                  </a:cubicBezTo>
                  <a:cubicBezTo>
                    <a:pt x="32" y="591"/>
                    <a:pt x="32" y="591"/>
                    <a:pt x="32" y="591"/>
                  </a:cubicBezTo>
                  <a:cubicBezTo>
                    <a:pt x="32" y="591"/>
                    <a:pt x="32" y="591"/>
                    <a:pt x="32" y="591"/>
                  </a:cubicBezTo>
                  <a:cubicBezTo>
                    <a:pt x="31" y="593"/>
                    <a:pt x="31" y="593"/>
                    <a:pt x="31" y="593"/>
                  </a:cubicBezTo>
                  <a:cubicBezTo>
                    <a:pt x="32" y="592"/>
                    <a:pt x="32" y="592"/>
                    <a:pt x="32" y="592"/>
                  </a:cubicBezTo>
                  <a:cubicBezTo>
                    <a:pt x="32" y="591"/>
                    <a:pt x="32" y="591"/>
                    <a:pt x="32" y="591"/>
                  </a:cubicBezTo>
                  <a:cubicBezTo>
                    <a:pt x="31" y="593"/>
                    <a:pt x="31" y="593"/>
                    <a:pt x="31" y="593"/>
                  </a:cubicBezTo>
                  <a:cubicBezTo>
                    <a:pt x="32" y="592"/>
                    <a:pt x="32" y="592"/>
                    <a:pt x="32" y="592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2" y="592"/>
                    <a:pt x="32" y="592"/>
                    <a:pt x="32" y="592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33" y="594"/>
                    <a:pt x="33" y="594"/>
                    <a:pt x="33" y="594"/>
                  </a:cubicBezTo>
                  <a:cubicBezTo>
                    <a:pt x="33" y="593"/>
                    <a:pt x="33" y="593"/>
                    <a:pt x="33" y="592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33" y="594"/>
                    <a:pt x="33" y="594"/>
                    <a:pt x="33" y="594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32" y="596"/>
                    <a:pt x="32" y="596"/>
                    <a:pt x="32" y="596"/>
                  </a:cubicBezTo>
                  <a:cubicBezTo>
                    <a:pt x="33" y="595"/>
                    <a:pt x="33" y="594"/>
                    <a:pt x="33" y="594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32" y="596"/>
                    <a:pt x="32" y="596"/>
                    <a:pt x="32" y="596"/>
                  </a:cubicBezTo>
                  <a:cubicBezTo>
                    <a:pt x="29" y="594"/>
                    <a:pt x="29" y="594"/>
                    <a:pt x="29" y="594"/>
                  </a:cubicBezTo>
                  <a:cubicBezTo>
                    <a:pt x="27" y="598"/>
                    <a:pt x="27" y="598"/>
                    <a:pt x="27" y="598"/>
                  </a:cubicBezTo>
                  <a:cubicBezTo>
                    <a:pt x="27" y="598"/>
                    <a:pt x="49" y="608"/>
                    <a:pt x="72" y="619"/>
                  </a:cubicBezTo>
                  <a:cubicBezTo>
                    <a:pt x="84" y="625"/>
                    <a:pt x="96" y="630"/>
                    <a:pt x="105" y="634"/>
                  </a:cubicBezTo>
                  <a:cubicBezTo>
                    <a:pt x="109" y="636"/>
                    <a:pt x="113" y="638"/>
                    <a:pt x="116" y="639"/>
                  </a:cubicBezTo>
                  <a:cubicBezTo>
                    <a:pt x="118" y="639"/>
                    <a:pt x="119" y="640"/>
                    <a:pt x="120" y="640"/>
                  </a:cubicBezTo>
                  <a:cubicBezTo>
                    <a:pt x="121" y="640"/>
                    <a:pt x="121" y="641"/>
                    <a:pt x="122" y="641"/>
                  </a:cubicBezTo>
                  <a:cubicBezTo>
                    <a:pt x="122" y="641"/>
                    <a:pt x="123" y="641"/>
                    <a:pt x="124" y="641"/>
                  </a:cubicBezTo>
                  <a:cubicBezTo>
                    <a:pt x="124" y="641"/>
                    <a:pt x="124" y="641"/>
                    <a:pt x="125" y="641"/>
                  </a:cubicBezTo>
                  <a:cubicBezTo>
                    <a:pt x="126" y="641"/>
                    <a:pt x="127" y="640"/>
                    <a:pt x="127" y="639"/>
                  </a:cubicBezTo>
                  <a:cubicBezTo>
                    <a:pt x="128" y="638"/>
                    <a:pt x="128" y="637"/>
                    <a:pt x="128" y="636"/>
                  </a:cubicBezTo>
                  <a:cubicBezTo>
                    <a:pt x="128" y="635"/>
                    <a:pt x="127" y="634"/>
                    <a:pt x="126" y="633"/>
                  </a:cubicBezTo>
                  <a:cubicBezTo>
                    <a:pt x="126" y="633"/>
                    <a:pt x="124" y="633"/>
                    <a:pt x="122" y="631"/>
                  </a:cubicBezTo>
                  <a:cubicBezTo>
                    <a:pt x="112" y="625"/>
                    <a:pt x="89" y="611"/>
                    <a:pt x="68" y="598"/>
                  </a:cubicBezTo>
                  <a:cubicBezTo>
                    <a:pt x="57" y="591"/>
                    <a:pt x="48" y="585"/>
                    <a:pt x="40" y="580"/>
                  </a:cubicBezTo>
                  <a:cubicBezTo>
                    <a:pt x="37" y="578"/>
                    <a:pt x="34" y="576"/>
                    <a:pt x="32" y="575"/>
                  </a:cubicBezTo>
                  <a:cubicBezTo>
                    <a:pt x="31" y="574"/>
                    <a:pt x="30" y="574"/>
                    <a:pt x="29" y="573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7" y="575"/>
                    <a:pt x="27" y="575"/>
                    <a:pt x="27" y="575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7" y="575"/>
                    <a:pt x="27" y="575"/>
                    <a:pt x="27" y="575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30" y="574"/>
                    <a:pt x="30" y="574"/>
                    <a:pt x="30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30" y="574"/>
                    <a:pt x="30" y="574"/>
                    <a:pt x="30" y="574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30" y="576"/>
                    <a:pt x="30" y="576"/>
                    <a:pt x="30" y="576"/>
                  </a:cubicBezTo>
                  <a:cubicBezTo>
                    <a:pt x="30" y="574"/>
                    <a:pt x="30" y="574"/>
                    <a:pt x="30" y="574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30" y="576"/>
                    <a:pt x="30" y="576"/>
                    <a:pt x="30" y="576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30" y="577"/>
                    <a:pt x="30" y="577"/>
                    <a:pt x="30" y="577"/>
                  </a:cubicBezTo>
                  <a:cubicBezTo>
                    <a:pt x="30" y="576"/>
                    <a:pt x="30" y="576"/>
                    <a:pt x="30" y="576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30" y="577"/>
                    <a:pt x="30" y="577"/>
                    <a:pt x="30" y="577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29" y="579"/>
                    <a:pt x="29" y="579"/>
                    <a:pt x="29" y="579"/>
                  </a:cubicBezTo>
                  <a:cubicBezTo>
                    <a:pt x="30" y="578"/>
                    <a:pt x="30" y="577"/>
                    <a:pt x="30" y="577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29" y="579"/>
                    <a:pt x="29" y="579"/>
                    <a:pt x="29" y="579"/>
                  </a:cubicBezTo>
                  <a:cubicBezTo>
                    <a:pt x="26" y="576"/>
                    <a:pt x="26" y="576"/>
                    <a:pt x="26" y="576"/>
                  </a:cubicBezTo>
                  <a:cubicBezTo>
                    <a:pt x="24" y="579"/>
                    <a:pt x="24" y="579"/>
                    <a:pt x="24" y="579"/>
                  </a:cubicBezTo>
                  <a:cubicBezTo>
                    <a:pt x="24" y="579"/>
                    <a:pt x="48" y="590"/>
                    <a:pt x="71" y="600"/>
                  </a:cubicBezTo>
                  <a:cubicBezTo>
                    <a:pt x="83" y="606"/>
                    <a:pt x="95" y="611"/>
                    <a:pt x="105" y="615"/>
                  </a:cubicBezTo>
                  <a:cubicBezTo>
                    <a:pt x="109" y="617"/>
                    <a:pt x="113" y="619"/>
                    <a:pt x="116" y="620"/>
                  </a:cubicBezTo>
                  <a:cubicBezTo>
                    <a:pt x="118" y="620"/>
                    <a:pt x="119" y="621"/>
                    <a:pt x="120" y="621"/>
                  </a:cubicBezTo>
                  <a:cubicBezTo>
                    <a:pt x="121" y="621"/>
                    <a:pt x="121" y="621"/>
                    <a:pt x="121" y="622"/>
                  </a:cubicBezTo>
                  <a:cubicBezTo>
                    <a:pt x="122" y="622"/>
                    <a:pt x="122" y="622"/>
                    <a:pt x="122" y="622"/>
                  </a:cubicBezTo>
                  <a:cubicBezTo>
                    <a:pt x="122" y="622"/>
                    <a:pt x="123" y="622"/>
                    <a:pt x="123" y="622"/>
                  </a:cubicBezTo>
                  <a:cubicBezTo>
                    <a:pt x="123" y="622"/>
                    <a:pt x="124" y="622"/>
                    <a:pt x="124" y="622"/>
                  </a:cubicBezTo>
                  <a:cubicBezTo>
                    <a:pt x="125" y="621"/>
                    <a:pt x="126" y="621"/>
                    <a:pt x="127" y="620"/>
                  </a:cubicBezTo>
                  <a:cubicBezTo>
                    <a:pt x="127" y="619"/>
                    <a:pt x="127" y="618"/>
                    <a:pt x="127" y="617"/>
                  </a:cubicBezTo>
                  <a:cubicBezTo>
                    <a:pt x="127" y="616"/>
                    <a:pt x="126" y="615"/>
                    <a:pt x="125" y="614"/>
                  </a:cubicBezTo>
                  <a:cubicBezTo>
                    <a:pt x="125" y="614"/>
                    <a:pt x="124" y="613"/>
                    <a:pt x="121" y="612"/>
                  </a:cubicBezTo>
                  <a:cubicBezTo>
                    <a:pt x="112" y="606"/>
                    <a:pt x="89" y="593"/>
                    <a:pt x="69" y="580"/>
                  </a:cubicBezTo>
                  <a:cubicBezTo>
                    <a:pt x="59" y="574"/>
                    <a:pt x="49" y="568"/>
                    <a:pt x="42" y="563"/>
                  </a:cubicBezTo>
                  <a:cubicBezTo>
                    <a:pt x="38" y="561"/>
                    <a:pt x="35" y="559"/>
                    <a:pt x="33" y="558"/>
                  </a:cubicBezTo>
                  <a:cubicBezTo>
                    <a:pt x="32" y="557"/>
                    <a:pt x="32" y="556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29" y="558"/>
                    <a:pt x="29" y="558"/>
                    <a:pt x="29" y="558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29" y="558"/>
                    <a:pt x="29" y="558"/>
                    <a:pt x="29" y="558"/>
                  </a:cubicBezTo>
                  <a:cubicBezTo>
                    <a:pt x="31" y="556"/>
                    <a:pt x="31" y="556"/>
                    <a:pt x="31" y="556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32" y="558"/>
                    <a:pt x="32" y="558"/>
                    <a:pt x="32" y="558"/>
                  </a:cubicBezTo>
                  <a:cubicBezTo>
                    <a:pt x="32" y="557"/>
                    <a:pt x="31" y="557"/>
                    <a:pt x="31" y="556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32" y="558"/>
                    <a:pt x="32" y="558"/>
                    <a:pt x="32" y="558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31" y="561"/>
                    <a:pt x="31" y="561"/>
                    <a:pt x="31" y="561"/>
                  </a:cubicBezTo>
                  <a:cubicBezTo>
                    <a:pt x="32" y="560"/>
                    <a:pt x="32" y="559"/>
                    <a:pt x="32" y="558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31" y="561"/>
                    <a:pt x="31" y="561"/>
                    <a:pt x="31" y="561"/>
                  </a:cubicBezTo>
                  <a:cubicBezTo>
                    <a:pt x="31" y="560"/>
                    <a:pt x="31" y="560"/>
                    <a:pt x="31" y="560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29" y="562"/>
                    <a:pt x="29" y="562"/>
                    <a:pt x="29" y="562"/>
                  </a:cubicBezTo>
                  <a:cubicBezTo>
                    <a:pt x="30" y="562"/>
                    <a:pt x="31" y="561"/>
                    <a:pt x="31" y="560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29" y="562"/>
                    <a:pt x="29" y="562"/>
                    <a:pt x="29" y="562"/>
                  </a:cubicBezTo>
                  <a:cubicBezTo>
                    <a:pt x="28" y="559"/>
                    <a:pt x="28" y="559"/>
                    <a:pt x="28" y="559"/>
                  </a:cubicBezTo>
                  <a:cubicBezTo>
                    <a:pt x="28" y="562"/>
                    <a:pt x="28" y="562"/>
                    <a:pt x="28" y="562"/>
                  </a:cubicBezTo>
                  <a:cubicBezTo>
                    <a:pt x="28" y="562"/>
                    <a:pt x="29" y="562"/>
                    <a:pt x="29" y="562"/>
                  </a:cubicBezTo>
                  <a:cubicBezTo>
                    <a:pt x="28" y="559"/>
                    <a:pt x="28" y="559"/>
                    <a:pt x="28" y="559"/>
                  </a:cubicBezTo>
                  <a:cubicBezTo>
                    <a:pt x="28" y="562"/>
                    <a:pt x="28" y="562"/>
                    <a:pt x="28" y="562"/>
                  </a:cubicBezTo>
                  <a:cubicBezTo>
                    <a:pt x="28" y="560"/>
                    <a:pt x="28" y="560"/>
                    <a:pt x="28" y="560"/>
                  </a:cubicBezTo>
                  <a:cubicBezTo>
                    <a:pt x="28" y="562"/>
                    <a:pt x="28" y="562"/>
                    <a:pt x="28" y="562"/>
                  </a:cubicBezTo>
                  <a:cubicBezTo>
                    <a:pt x="28" y="562"/>
                    <a:pt x="28" y="562"/>
                    <a:pt x="28" y="562"/>
                  </a:cubicBezTo>
                  <a:cubicBezTo>
                    <a:pt x="28" y="560"/>
                    <a:pt x="28" y="560"/>
                    <a:pt x="28" y="560"/>
                  </a:cubicBezTo>
                  <a:cubicBezTo>
                    <a:pt x="28" y="562"/>
                    <a:pt x="28" y="562"/>
                    <a:pt x="28" y="562"/>
                  </a:cubicBezTo>
                  <a:cubicBezTo>
                    <a:pt x="28" y="562"/>
                    <a:pt x="28" y="562"/>
                    <a:pt x="28" y="562"/>
                  </a:cubicBezTo>
                  <a:cubicBezTo>
                    <a:pt x="28" y="562"/>
                    <a:pt x="29" y="563"/>
                    <a:pt x="30" y="563"/>
                  </a:cubicBezTo>
                  <a:cubicBezTo>
                    <a:pt x="35" y="565"/>
                    <a:pt x="43" y="568"/>
                    <a:pt x="52" y="573"/>
                  </a:cubicBezTo>
                  <a:cubicBezTo>
                    <a:pt x="67" y="580"/>
                    <a:pt x="84" y="589"/>
                    <a:pt x="99" y="596"/>
                  </a:cubicBezTo>
                  <a:cubicBezTo>
                    <a:pt x="106" y="600"/>
                    <a:pt x="112" y="603"/>
                    <a:pt x="116" y="605"/>
                  </a:cubicBezTo>
                  <a:cubicBezTo>
                    <a:pt x="121" y="608"/>
                    <a:pt x="123" y="609"/>
                    <a:pt x="123" y="609"/>
                  </a:cubicBezTo>
                  <a:cubicBezTo>
                    <a:pt x="125" y="610"/>
                    <a:pt x="126" y="610"/>
                    <a:pt x="127" y="609"/>
                  </a:cubicBezTo>
                  <a:cubicBezTo>
                    <a:pt x="128" y="608"/>
                    <a:pt x="129" y="607"/>
                    <a:pt x="129" y="605"/>
                  </a:cubicBezTo>
                  <a:cubicBezTo>
                    <a:pt x="129" y="605"/>
                    <a:pt x="129" y="604"/>
                    <a:pt x="129" y="604"/>
                  </a:cubicBezTo>
                  <a:cubicBezTo>
                    <a:pt x="129" y="603"/>
                    <a:pt x="128" y="603"/>
                    <a:pt x="128" y="603"/>
                  </a:cubicBezTo>
                  <a:cubicBezTo>
                    <a:pt x="128" y="602"/>
                    <a:pt x="128" y="602"/>
                    <a:pt x="128" y="602"/>
                  </a:cubicBezTo>
                  <a:cubicBezTo>
                    <a:pt x="127" y="602"/>
                    <a:pt x="127" y="602"/>
                    <a:pt x="127" y="602"/>
                  </a:cubicBezTo>
                  <a:cubicBezTo>
                    <a:pt x="126" y="601"/>
                    <a:pt x="123" y="599"/>
                    <a:pt x="120" y="597"/>
                  </a:cubicBezTo>
                  <a:cubicBezTo>
                    <a:pt x="109" y="590"/>
                    <a:pt x="86" y="576"/>
                    <a:pt x="66" y="564"/>
                  </a:cubicBezTo>
                  <a:cubicBezTo>
                    <a:pt x="55" y="557"/>
                    <a:pt x="46" y="552"/>
                    <a:pt x="39" y="547"/>
                  </a:cubicBezTo>
                  <a:cubicBezTo>
                    <a:pt x="36" y="545"/>
                    <a:pt x="33" y="543"/>
                    <a:pt x="31" y="542"/>
                  </a:cubicBezTo>
                  <a:cubicBezTo>
                    <a:pt x="30" y="542"/>
                    <a:pt x="29" y="541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27" y="542"/>
                    <a:pt x="27" y="542"/>
                    <a:pt x="27" y="542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27" y="542"/>
                    <a:pt x="27" y="542"/>
                    <a:pt x="27" y="542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30" y="542"/>
                    <a:pt x="30" y="542"/>
                    <a:pt x="30" y="542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30" y="542"/>
                    <a:pt x="30" y="542"/>
                    <a:pt x="30" y="542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30" y="543"/>
                    <a:pt x="30" y="543"/>
                    <a:pt x="30" y="543"/>
                  </a:cubicBezTo>
                  <a:cubicBezTo>
                    <a:pt x="30" y="543"/>
                    <a:pt x="30" y="542"/>
                    <a:pt x="30" y="542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30" y="543"/>
                    <a:pt x="30" y="543"/>
                    <a:pt x="30" y="543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30" y="545"/>
                    <a:pt x="30" y="545"/>
                    <a:pt x="30" y="545"/>
                  </a:cubicBezTo>
                  <a:cubicBezTo>
                    <a:pt x="30" y="544"/>
                    <a:pt x="30" y="544"/>
                    <a:pt x="30" y="543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30" y="545"/>
                    <a:pt x="30" y="545"/>
                    <a:pt x="30" y="545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28" y="546"/>
                    <a:pt x="28" y="546"/>
                    <a:pt x="28" y="546"/>
                  </a:cubicBezTo>
                  <a:cubicBezTo>
                    <a:pt x="29" y="546"/>
                    <a:pt x="29" y="545"/>
                    <a:pt x="30" y="545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28" y="546"/>
                    <a:pt x="28" y="546"/>
                    <a:pt x="28" y="546"/>
                  </a:cubicBezTo>
                  <a:cubicBezTo>
                    <a:pt x="26" y="543"/>
                    <a:pt x="26" y="543"/>
                    <a:pt x="26" y="543"/>
                  </a:cubicBezTo>
                  <a:cubicBezTo>
                    <a:pt x="24" y="547"/>
                    <a:pt x="24" y="547"/>
                    <a:pt x="24" y="547"/>
                  </a:cubicBezTo>
                  <a:cubicBezTo>
                    <a:pt x="24" y="547"/>
                    <a:pt x="48" y="558"/>
                    <a:pt x="72" y="569"/>
                  </a:cubicBezTo>
                  <a:cubicBezTo>
                    <a:pt x="84" y="575"/>
                    <a:pt x="96" y="581"/>
                    <a:pt x="106" y="585"/>
                  </a:cubicBezTo>
                  <a:cubicBezTo>
                    <a:pt x="111" y="587"/>
                    <a:pt x="115" y="589"/>
                    <a:pt x="119" y="590"/>
                  </a:cubicBezTo>
                  <a:cubicBezTo>
                    <a:pt x="120" y="590"/>
                    <a:pt x="122" y="591"/>
                    <a:pt x="123" y="591"/>
                  </a:cubicBezTo>
                  <a:cubicBezTo>
                    <a:pt x="124" y="592"/>
                    <a:pt x="124" y="592"/>
                    <a:pt x="125" y="592"/>
                  </a:cubicBezTo>
                  <a:cubicBezTo>
                    <a:pt x="125" y="592"/>
                    <a:pt x="126" y="592"/>
                    <a:pt x="126" y="592"/>
                  </a:cubicBezTo>
                  <a:cubicBezTo>
                    <a:pt x="127" y="592"/>
                    <a:pt x="127" y="592"/>
                    <a:pt x="128" y="592"/>
                  </a:cubicBezTo>
                  <a:cubicBezTo>
                    <a:pt x="128" y="592"/>
                    <a:pt x="129" y="591"/>
                    <a:pt x="130" y="590"/>
                  </a:cubicBezTo>
                  <a:cubicBezTo>
                    <a:pt x="131" y="589"/>
                    <a:pt x="131" y="588"/>
                    <a:pt x="131" y="587"/>
                  </a:cubicBezTo>
                  <a:cubicBezTo>
                    <a:pt x="130" y="586"/>
                    <a:pt x="130" y="585"/>
                    <a:pt x="129" y="584"/>
                  </a:cubicBezTo>
                  <a:cubicBezTo>
                    <a:pt x="129" y="584"/>
                    <a:pt x="127" y="584"/>
                    <a:pt x="124" y="582"/>
                  </a:cubicBezTo>
                  <a:cubicBezTo>
                    <a:pt x="115" y="576"/>
                    <a:pt x="90" y="562"/>
                    <a:pt x="68" y="548"/>
                  </a:cubicBezTo>
                  <a:cubicBezTo>
                    <a:pt x="57" y="541"/>
                    <a:pt x="47" y="535"/>
                    <a:pt x="39" y="530"/>
                  </a:cubicBezTo>
                  <a:cubicBezTo>
                    <a:pt x="35" y="527"/>
                    <a:pt x="32" y="525"/>
                    <a:pt x="30" y="524"/>
                  </a:cubicBezTo>
                  <a:cubicBezTo>
                    <a:pt x="29" y="523"/>
                    <a:pt x="28" y="522"/>
                    <a:pt x="28" y="522"/>
                  </a:cubicBezTo>
                  <a:cubicBezTo>
                    <a:pt x="28" y="522"/>
                    <a:pt x="28" y="522"/>
                    <a:pt x="28" y="522"/>
                  </a:cubicBezTo>
                  <a:cubicBezTo>
                    <a:pt x="28" y="522"/>
                    <a:pt x="28" y="522"/>
                    <a:pt x="28" y="522"/>
                  </a:cubicBezTo>
                  <a:cubicBezTo>
                    <a:pt x="26" y="523"/>
                    <a:pt x="26" y="523"/>
                    <a:pt x="26" y="523"/>
                  </a:cubicBezTo>
                  <a:cubicBezTo>
                    <a:pt x="28" y="522"/>
                    <a:pt x="28" y="522"/>
                    <a:pt x="28" y="522"/>
                  </a:cubicBezTo>
                  <a:cubicBezTo>
                    <a:pt x="28" y="522"/>
                    <a:pt x="28" y="522"/>
                    <a:pt x="28" y="522"/>
                  </a:cubicBezTo>
                  <a:cubicBezTo>
                    <a:pt x="26" y="523"/>
                    <a:pt x="26" y="523"/>
                    <a:pt x="26" y="523"/>
                  </a:cubicBezTo>
                  <a:cubicBezTo>
                    <a:pt x="28" y="522"/>
                    <a:pt x="28" y="522"/>
                    <a:pt x="28" y="522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8" y="524"/>
                    <a:pt x="28" y="524"/>
                    <a:pt x="28" y="524"/>
                  </a:cubicBezTo>
                  <a:cubicBezTo>
                    <a:pt x="28" y="523"/>
                    <a:pt x="28" y="522"/>
                    <a:pt x="28" y="522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8" y="524"/>
                    <a:pt x="28" y="524"/>
                    <a:pt x="28" y="524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8" y="526"/>
                    <a:pt x="28" y="526"/>
                    <a:pt x="28" y="526"/>
                  </a:cubicBezTo>
                  <a:cubicBezTo>
                    <a:pt x="28" y="525"/>
                    <a:pt x="28" y="525"/>
                    <a:pt x="28" y="524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8" y="526"/>
                    <a:pt x="28" y="526"/>
                    <a:pt x="28" y="526"/>
                  </a:cubicBezTo>
                  <a:cubicBezTo>
                    <a:pt x="24" y="524"/>
                    <a:pt x="24" y="524"/>
                    <a:pt x="24" y="524"/>
                  </a:cubicBezTo>
                  <a:cubicBezTo>
                    <a:pt x="23" y="528"/>
                    <a:pt x="23" y="528"/>
                    <a:pt x="23" y="528"/>
                  </a:cubicBezTo>
                  <a:cubicBezTo>
                    <a:pt x="124" y="574"/>
                    <a:pt x="124" y="574"/>
                    <a:pt x="124" y="574"/>
                  </a:cubicBezTo>
                  <a:cubicBezTo>
                    <a:pt x="125" y="574"/>
                    <a:pt x="127" y="574"/>
                    <a:pt x="128" y="573"/>
                  </a:cubicBezTo>
                  <a:cubicBezTo>
                    <a:pt x="129" y="573"/>
                    <a:pt x="129" y="571"/>
                    <a:pt x="129" y="570"/>
                  </a:cubicBezTo>
                  <a:cubicBezTo>
                    <a:pt x="129" y="569"/>
                    <a:pt x="129" y="569"/>
                    <a:pt x="129" y="568"/>
                  </a:cubicBezTo>
                  <a:cubicBezTo>
                    <a:pt x="129" y="568"/>
                    <a:pt x="129" y="567"/>
                    <a:pt x="128" y="567"/>
                  </a:cubicBezTo>
                  <a:cubicBezTo>
                    <a:pt x="128" y="567"/>
                    <a:pt x="128" y="567"/>
                    <a:pt x="128" y="567"/>
                  </a:cubicBezTo>
                  <a:cubicBezTo>
                    <a:pt x="128" y="567"/>
                    <a:pt x="128" y="567"/>
                    <a:pt x="128" y="567"/>
                  </a:cubicBezTo>
                  <a:cubicBezTo>
                    <a:pt x="127" y="566"/>
                    <a:pt x="127" y="566"/>
                    <a:pt x="127" y="566"/>
                  </a:cubicBezTo>
                  <a:cubicBezTo>
                    <a:pt x="123" y="564"/>
                    <a:pt x="98" y="549"/>
                    <a:pt x="75" y="534"/>
                  </a:cubicBezTo>
                  <a:cubicBezTo>
                    <a:pt x="63" y="527"/>
                    <a:pt x="51" y="520"/>
                    <a:pt x="42" y="514"/>
                  </a:cubicBezTo>
                  <a:cubicBezTo>
                    <a:pt x="38" y="512"/>
                    <a:pt x="35" y="509"/>
                    <a:pt x="32" y="508"/>
                  </a:cubicBezTo>
                  <a:cubicBezTo>
                    <a:pt x="31" y="507"/>
                    <a:pt x="30" y="506"/>
                    <a:pt x="29" y="506"/>
                  </a:cubicBezTo>
                  <a:cubicBezTo>
                    <a:pt x="29" y="505"/>
                    <a:pt x="29" y="505"/>
                    <a:pt x="29" y="505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9" y="506"/>
                    <a:pt x="29" y="506"/>
                    <a:pt x="29" y="506"/>
                  </a:cubicBezTo>
                  <a:cubicBezTo>
                    <a:pt x="29" y="505"/>
                    <a:pt x="29" y="505"/>
                    <a:pt x="29" y="505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9" y="506"/>
                    <a:pt x="29" y="506"/>
                    <a:pt x="29" y="506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29" y="506"/>
                    <a:pt x="29" y="506"/>
                    <a:pt x="29" y="506"/>
                  </a:cubicBezTo>
                  <a:cubicBezTo>
                    <a:pt x="29" y="506"/>
                    <a:pt x="29" y="506"/>
                    <a:pt x="29" y="506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29" y="506"/>
                    <a:pt x="29" y="506"/>
                    <a:pt x="29" y="506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30" y="508"/>
                    <a:pt x="30" y="508"/>
                    <a:pt x="30" y="508"/>
                  </a:cubicBezTo>
                  <a:cubicBezTo>
                    <a:pt x="30" y="507"/>
                    <a:pt x="30" y="506"/>
                    <a:pt x="29" y="506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30" y="508"/>
                    <a:pt x="30" y="508"/>
                    <a:pt x="30" y="508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30" y="509"/>
                    <a:pt x="30" y="508"/>
                    <a:pt x="30" y="508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26" y="508"/>
                    <a:pt x="26" y="508"/>
                    <a:pt x="26" y="508"/>
                  </a:cubicBezTo>
                  <a:cubicBezTo>
                    <a:pt x="24" y="511"/>
                    <a:pt x="24" y="511"/>
                    <a:pt x="24" y="511"/>
                  </a:cubicBezTo>
                  <a:cubicBezTo>
                    <a:pt x="126" y="560"/>
                    <a:pt x="126" y="560"/>
                    <a:pt x="126" y="560"/>
                  </a:cubicBezTo>
                  <a:cubicBezTo>
                    <a:pt x="128" y="561"/>
                    <a:pt x="130" y="560"/>
                    <a:pt x="131" y="558"/>
                  </a:cubicBezTo>
                  <a:cubicBezTo>
                    <a:pt x="132" y="557"/>
                    <a:pt x="132" y="557"/>
                    <a:pt x="132" y="556"/>
                  </a:cubicBezTo>
                  <a:cubicBezTo>
                    <a:pt x="132" y="555"/>
                    <a:pt x="131" y="554"/>
                    <a:pt x="131" y="554"/>
                  </a:cubicBezTo>
                  <a:cubicBezTo>
                    <a:pt x="131" y="553"/>
                    <a:pt x="130" y="553"/>
                    <a:pt x="130" y="552"/>
                  </a:cubicBezTo>
                  <a:cubicBezTo>
                    <a:pt x="129" y="551"/>
                    <a:pt x="128" y="551"/>
                    <a:pt x="127" y="550"/>
                  </a:cubicBezTo>
                  <a:cubicBezTo>
                    <a:pt x="122" y="546"/>
                    <a:pt x="114" y="541"/>
                    <a:pt x="104" y="535"/>
                  </a:cubicBezTo>
                  <a:cubicBezTo>
                    <a:pt x="89" y="526"/>
                    <a:pt x="70" y="515"/>
                    <a:pt x="54" y="506"/>
                  </a:cubicBezTo>
                  <a:cubicBezTo>
                    <a:pt x="47" y="501"/>
                    <a:pt x="40" y="497"/>
                    <a:pt x="35" y="494"/>
                  </a:cubicBezTo>
                  <a:cubicBezTo>
                    <a:pt x="33" y="493"/>
                    <a:pt x="31" y="492"/>
                    <a:pt x="30" y="491"/>
                  </a:cubicBezTo>
                  <a:cubicBezTo>
                    <a:pt x="29" y="490"/>
                    <a:pt x="29" y="490"/>
                    <a:pt x="29" y="490"/>
                  </a:cubicBezTo>
                  <a:cubicBezTo>
                    <a:pt x="29" y="490"/>
                    <a:pt x="29" y="490"/>
                    <a:pt x="29" y="490"/>
                  </a:cubicBezTo>
                  <a:cubicBezTo>
                    <a:pt x="27" y="491"/>
                    <a:pt x="27" y="491"/>
                    <a:pt x="27" y="491"/>
                  </a:cubicBezTo>
                  <a:cubicBezTo>
                    <a:pt x="29" y="490"/>
                    <a:pt x="29" y="490"/>
                    <a:pt x="29" y="490"/>
                  </a:cubicBezTo>
                  <a:cubicBezTo>
                    <a:pt x="29" y="490"/>
                    <a:pt x="29" y="490"/>
                    <a:pt x="29" y="490"/>
                  </a:cubicBezTo>
                  <a:cubicBezTo>
                    <a:pt x="27" y="491"/>
                    <a:pt x="27" y="491"/>
                    <a:pt x="27" y="491"/>
                  </a:cubicBezTo>
                  <a:cubicBezTo>
                    <a:pt x="29" y="490"/>
                    <a:pt x="29" y="490"/>
                    <a:pt x="29" y="490"/>
                  </a:cubicBezTo>
                  <a:cubicBezTo>
                    <a:pt x="26" y="492"/>
                    <a:pt x="26" y="492"/>
                    <a:pt x="26" y="492"/>
                  </a:cubicBezTo>
                  <a:cubicBezTo>
                    <a:pt x="30" y="492"/>
                    <a:pt x="30" y="492"/>
                    <a:pt x="30" y="492"/>
                  </a:cubicBezTo>
                  <a:cubicBezTo>
                    <a:pt x="29" y="491"/>
                    <a:pt x="29" y="490"/>
                    <a:pt x="29" y="490"/>
                  </a:cubicBezTo>
                  <a:cubicBezTo>
                    <a:pt x="26" y="492"/>
                    <a:pt x="26" y="492"/>
                    <a:pt x="26" y="492"/>
                  </a:cubicBezTo>
                  <a:cubicBezTo>
                    <a:pt x="30" y="492"/>
                    <a:pt x="30" y="492"/>
                    <a:pt x="30" y="492"/>
                  </a:cubicBezTo>
                  <a:cubicBezTo>
                    <a:pt x="26" y="492"/>
                    <a:pt x="26" y="492"/>
                    <a:pt x="26" y="492"/>
                  </a:cubicBezTo>
                  <a:cubicBezTo>
                    <a:pt x="29" y="494"/>
                    <a:pt x="29" y="494"/>
                    <a:pt x="29" y="494"/>
                  </a:cubicBezTo>
                  <a:cubicBezTo>
                    <a:pt x="29" y="494"/>
                    <a:pt x="30" y="493"/>
                    <a:pt x="30" y="492"/>
                  </a:cubicBezTo>
                  <a:cubicBezTo>
                    <a:pt x="26" y="492"/>
                    <a:pt x="26" y="492"/>
                    <a:pt x="26" y="492"/>
                  </a:cubicBezTo>
                  <a:cubicBezTo>
                    <a:pt x="29" y="494"/>
                    <a:pt x="29" y="494"/>
                    <a:pt x="29" y="494"/>
                  </a:cubicBezTo>
                  <a:cubicBezTo>
                    <a:pt x="26" y="492"/>
                    <a:pt x="26" y="492"/>
                    <a:pt x="26" y="492"/>
                  </a:cubicBezTo>
                  <a:cubicBezTo>
                    <a:pt x="24" y="496"/>
                    <a:pt x="24" y="496"/>
                    <a:pt x="24" y="496"/>
                  </a:cubicBezTo>
                  <a:cubicBezTo>
                    <a:pt x="125" y="540"/>
                    <a:pt x="125" y="540"/>
                    <a:pt x="125" y="540"/>
                  </a:cubicBezTo>
                  <a:cubicBezTo>
                    <a:pt x="127" y="540"/>
                    <a:pt x="129" y="540"/>
                    <a:pt x="130" y="538"/>
                  </a:cubicBezTo>
                  <a:cubicBezTo>
                    <a:pt x="130" y="537"/>
                    <a:pt x="130" y="536"/>
                    <a:pt x="130" y="536"/>
                  </a:cubicBezTo>
                  <a:cubicBezTo>
                    <a:pt x="130" y="534"/>
                    <a:pt x="130" y="534"/>
                    <a:pt x="130" y="534"/>
                  </a:cubicBezTo>
                  <a:cubicBezTo>
                    <a:pt x="129" y="533"/>
                    <a:pt x="129" y="532"/>
                    <a:pt x="128" y="532"/>
                  </a:cubicBezTo>
                  <a:cubicBezTo>
                    <a:pt x="128" y="531"/>
                    <a:pt x="127" y="531"/>
                    <a:pt x="125" y="530"/>
                  </a:cubicBezTo>
                  <a:cubicBezTo>
                    <a:pt x="121" y="526"/>
                    <a:pt x="112" y="521"/>
                    <a:pt x="101" y="514"/>
                  </a:cubicBezTo>
                  <a:cubicBezTo>
                    <a:pt x="85" y="504"/>
                    <a:pt x="65" y="493"/>
                    <a:pt x="49" y="483"/>
                  </a:cubicBezTo>
                  <a:cubicBezTo>
                    <a:pt x="41" y="478"/>
                    <a:pt x="34" y="474"/>
                    <a:pt x="29" y="471"/>
                  </a:cubicBezTo>
                  <a:cubicBezTo>
                    <a:pt x="27" y="469"/>
                    <a:pt x="25" y="468"/>
                    <a:pt x="24" y="467"/>
                  </a:cubicBezTo>
                  <a:cubicBezTo>
                    <a:pt x="23" y="467"/>
                    <a:pt x="22" y="466"/>
                    <a:pt x="22" y="466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1" y="468"/>
                    <a:pt x="21" y="468"/>
                    <a:pt x="21" y="468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1" y="468"/>
                    <a:pt x="21" y="468"/>
                    <a:pt x="21" y="468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0" y="469"/>
                    <a:pt x="20" y="469"/>
                    <a:pt x="20" y="469"/>
                  </a:cubicBezTo>
                  <a:cubicBezTo>
                    <a:pt x="23" y="467"/>
                    <a:pt x="23" y="467"/>
                    <a:pt x="23" y="467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0" y="469"/>
                    <a:pt x="20" y="469"/>
                    <a:pt x="20" y="469"/>
                  </a:cubicBezTo>
                  <a:cubicBezTo>
                    <a:pt x="23" y="467"/>
                    <a:pt x="23" y="467"/>
                    <a:pt x="23" y="467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3" y="469"/>
                    <a:pt x="23" y="469"/>
                    <a:pt x="23" y="469"/>
                  </a:cubicBezTo>
                  <a:cubicBezTo>
                    <a:pt x="23" y="468"/>
                    <a:pt x="23" y="467"/>
                    <a:pt x="23" y="467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3" y="469"/>
                    <a:pt x="23" y="469"/>
                    <a:pt x="23" y="469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3" y="470"/>
                    <a:pt x="23" y="470"/>
                    <a:pt x="23" y="470"/>
                  </a:cubicBezTo>
                  <a:cubicBezTo>
                    <a:pt x="23" y="470"/>
                    <a:pt x="23" y="469"/>
                    <a:pt x="23" y="469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3" y="470"/>
                    <a:pt x="23" y="470"/>
                    <a:pt x="23" y="470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2" y="471"/>
                    <a:pt x="22" y="471"/>
                    <a:pt x="22" y="471"/>
                  </a:cubicBezTo>
                  <a:cubicBezTo>
                    <a:pt x="23" y="471"/>
                    <a:pt x="23" y="470"/>
                    <a:pt x="23" y="470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2" y="471"/>
                    <a:pt x="22" y="471"/>
                    <a:pt x="22" y="471"/>
                  </a:cubicBezTo>
                  <a:cubicBezTo>
                    <a:pt x="23" y="471"/>
                    <a:pt x="23" y="471"/>
                    <a:pt x="23" y="471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0" y="473"/>
                    <a:pt x="20" y="473"/>
                    <a:pt x="20" y="473"/>
                  </a:cubicBezTo>
                  <a:cubicBezTo>
                    <a:pt x="21" y="473"/>
                    <a:pt x="22" y="472"/>
                    <a:pt x="23" y="471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20" y="473"/>
                    <a:pt x="20" y="473"/>
                    <a:pt x="20" y="473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19" y="473"/>
                    <a:pt x="19" y="473"/>
                    <a:pt x="19" y="473"/>
                  </a:cubicBezTo>
                  <a:cubicBezTo>
                    <a:pt x="19" y="473"/>
                    <a:pt x="20" y="473"/>
                    <a:pt x="20" y="473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19" y="473"/>
                    <a:pt x="19" y="473"/>
                    <a:pt x="19" y="473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18" y="473"/>
                    <a:pt x="18" y="473"/>
                    <a:pt x="18" y="473"/>
                  </a:cubicBezTo>
                  <a:cubicBezTo>
                    <a:pt x="18" y="473"/>
                    <a:pt x="19" y="473"/>
                    <a:pt x="19" y="473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18" y="473"/>
                    <a:pt x="18" y="473"/>
                    <a:pt x="18" y="473"/>
                  </a:cubicBezTo>
                  <a:cubicBezTo>
                    <a:pt x="19" y="470"/>
                    <a:pt x="19" y="470"/>
                    <a:pt x="19" y="470"/>
                  </a:cubicBezTo>
                  <a:cubicBezTo>
                    <a:pt x="18" y="473"/>
                    <a:pt x="18" y="473"/>
                    <a:pt x="18" y="473"/>
                  </a:cubicBezTo>
                  <a:cubicBezTo>
                    <a:pt x="18" y="473"/>
                    <a:pt x="18" y="473"/>
                    <a:pt x="18" y="473"/>
                  </a:cubicBezTo>
                  <a:cubicBezTo>
                    <a:pt x="19" y="470"/>
                    <a:pt x="19" y="470"/>
                    <a:pt x="19" y="470"/>
                  </a:cubicBezTo>
                  <a:cubicBezTo>
                    <a:pt x="18" y="473"/>
                    <a:pt x="18" y="473"/>
                    <a:pt x="18" y="473"/>
                  </a:cubicBezTo>
                  <a:cubicBezTo>
                    <a:pt x="18" y="473"/>
                    <a:pt x="18" y="473"/>
                    <a:pt x="18" y="473"/>
                  </a:cubicBezTo>
                  <a:cubicBezTo>
                    <a:pt x="18" y="473"/>
                    <a:pt x="19" y="473"/>
                    <a:pt x="20" y="474"/>
                  </a:cubicBezTo>
                  <a:cubicBezTo>
                    <a:pt x="28" y="477"/>
                    <a:pt x="55" y="490"/>
                    <a:pt x="80" y="501"/>
                  </a:cubicBezTo>
                  <a:cubicBezTo>
                    <a:pt x="104" y="513"/>
                    <a:pt x="127" y="523"/>
                    <a:pt x="127" y="523"/>
                  </a:cubicBezTo>
                  <a:cubicBezTo>
                    <a:pt x="129" y="524"/>
                    <a:pt x="131" y="523"/>
                    <a:pt x="132" y="522"/>
                  </a:cubicBezTo>
                  <a:cubicBezTo>
                    <a:pt x="133" y="521"/>
                    <a:pt x="133" y="520"/>
                    <a:pt x="133" y="519"/>
                  </a:cubicBezTo>
                  <a:cubicBezTo>
                    <a:pt x="133" y="518"/>
                    <a:pt x="132" y="518"/>
                    <a:pt x="132" y="517"/>
                  </a:cubicBezTo>
                  <a:cubicBezTo>
                    <a:pt x="132" y="516"/>
                    <a:pt x="131" y="516"/>
                    <a:pt x="131" y="516"/>
                  </a:cubicBezTo>
                  <a:cubicBezTo>
                    <a:pt x="130" y="515"/>
                    <a:pt x="129" y="514"/>
                    <a:pt x="128" y="513"/>
                  </a:cubicBezTo>
                  <a:cubicBezTo>
                    <a:pt x="123" y="510"/>
                    <a:pt x="114" y="505"/>
                    <a:pt x="104" y="498"/>
                  </a:cubicBezTo>
                  <a:cubicBezTo>
                    <a:pt x="88" y="489"/>
                    <a:pt x="68" y="477"/>
                    <a:pt x="52" y="468"/>
                  </a:cubicBezTo>
                  <a:cubicBezTo>
                    <a:pt x="45" y="463"/>
                    <a:pt x="38" y="459"/>
                    <a:pt x="33" y="456"/>
                  </a:cubicBezTo>
                  <a:cubicBezTo>
                    <a:pt x="30" y="454"/>
                    <a:pt x="28" y="453"/>
                    <a:pt x="27" y="452"/>
                  </a:cubicBezTo>
                  <a:cubicBezTo>
                    <a:pt x="26" y="451"/>
                    <a:pt x="26" y="451"/>
                    <a:pt x="26" y="451"/>
                  </a:cubicBezTo>
                  <a:cubicBezTo>
                    <a:pt x="26" y="451"/>
                    <a:pt x="26" y="451"/>
                    <a:pt x="26" y="451"/>
                  </a:cubicBezTo>
                  <a:cubicBezTo>
                    <a:pt x="24" y="452"/>
                    <a:pt x="24" y="452"/>
                    <a:pt x="24" y="452"/>
                  </a:cubicBezTo>
                  <a:cubicBezTo>
                    <a:pt x="26" y="451"/>
                    <a:pt x="26" y="451"/>
                    <a:pt x="26" y="451"/>
                  </a:cubicBezTo>
                  <a:cubicBezTo>
                    <a:pt x="26" y="451"/>
                    <a:pt x="26" y="451"/>
                    <a:pt x="26" y="451"/>
                  </a:cubicBezTo>
                  <a:cubicBezTo>
                    <a:pt x="24" y="452"/>
                    <a:pt x="24" y="452"/>
                    <a:pt x="24" y="452"/>
                  </a:cubicBezTo>
                  <a:cubicBezTo>
                    <a:pt x="26" y="451"/>
                    <a:pt x="26" y="451"/>
                    <a:pt x="26" y="451"/>
                  </a:cubicBezTo>
                  <a:cubicBezTo>
                    <a:pt x="23" y="453"/>
                    <a:pt x="23" y="453"/>
                    <a:pt x="23" y="453"/>
                  </a:cubicBezTo>
                  <a:cubicBezTo>
                    <a:pt x="27" y="453"/>
                    <a:pt x="27" y="453"/>
                    <a:pt x="27" y="453"/>
                  </a:cubicBezTo>
                  <a:cubicBezTo>
                    <a:pt x="27" y="452"/>
                    <a:pt x="26" y="451"/>
                    <a:pt x="26" y="451"/>
                  </a:cubicBezTo>
                  <a:cubicBezTo>
                    <a:pt x="23" y="453"/>
                    <a:pt x="23" y="453"/>
                    <a:pt x="23" y="453"/>
                  </a:cubicBezTo>
                  <a:cubicBezTo>
                    <a:pt x="27" y="453"/>
                    <a:pt x="27" y="453"/>
                    <a:pt x="27" y="453"/>
                  </a:cubicBezTo>
                  <a:cubicBezTo>
                    <a:pt x="23" y="453"/>
                    <a:pt x="23" y="453"/>
                    <a:pt x="23" y="453"/>
                  </a:cubicBezTo>
                  <a:cubicBezTo>
                    <a:pt x="26" y="455"/>
                    <a:pt x="26" y="455"/>
                    <a:pt x="26" y="455"/>
                  </a:cubicBezTo>
                  <a:cubicBezTo>
                    <a:pt x="26" y="455"/>
                    <a:pt x="27" y="454"/>
                    <a:pt x="27" y="453"/>
                  </a:cubicBezTo>
                  <a:cubicBezTo>
                    <a:pt x="23" y="453"/>
                    <a:pt x="23" y="453"/>
                    <a:pt x="23" y="453"/>
                  </a:cubicBezTo>
                  <a:cubicBezTo>
                    <a:pt x="26" y="455"/>
                    <a:pt x="26" y="455"/>
                    <a:pt x="26" y="455"/>
                  </a:cubicBezTo>
                  <a:cubicBezTo>
                    <a:pt x="23" y="453"/>
                    <a:pt x="23" y="453"/>
                    <a:pt x="23" y="453"/>
                  </a:cubicBezTo>
                  <a:cubicBezTo>
                    <a:pt x="21" y="457"/>
                    <a:pt x="21" y="457"/>
                    <a:pt x="21" y="457"/>
                  </a:cubicBezTo>
                  <a:cubicBezTo>
                    <a:pt x="128" y="511"/>
                    <a:pt x="128" y="511"/>
                    <a:pt x="128" y="511"/>
                  </a:cubicBezTo>
                  <a:cubicBezTo>
                    <a:pt x="130" y="512"/>
                    <a:pt x="133" y="511"/>
                    <a:pt x="134" y="510"/>
                  </a:cubicBezTo>
                  <a:cubicBezTo>
                    <a:pt x="134" y="509"/>
                    <a:pt x="134" y="508"/>
                    <a:pt x="134" y="508"/>
                  </a:cubicBezTo>
                  <a:cubicBezTo>
                    <a:pt x="134" y="507"/>
                    <a:pt x="134" y="506"/>
                    <a:pt x="134" y="506"/>
                  </a:cubicBezTo>
                  <a:cubicBezTo>
                    <a:pt x="133" y="505"/>
                    <a:pt x="133" y="505"/>
                    <a:pt x="133" y="504"/>
                  </a:cubicBezTo>
                  <a:cubicBezTo>
                    <a:pt x="132" y="504"/>
                    <a:pt x="132" y="504"/>
                    <a:pt x="132" y="503"/>
                  </a:cubicBezTo>
                  <a:cubicBezTo>
                    <a:pt x="130" y="502"/>
                    <a:pt x="128" y="501"/>
                    <a:pt x="124" y="498"/>
                  </a:cubicBezTo>
                  <a:cubicBezTo>
                    <a:pt x="111" y="490"/>
                    <a:pt x="86" y="476"/>
                    <a:pt x="64" y="463"/>
                  </a:cubicBezTo>
                  <a:cubicBezTo>
                    <a:pt x="54" y="456"/>
                    <a:pt x="44" y="450"/>
                    <a:pt x="36" y="445"/>
                  </a:cubicBezTo>
                  <a:cubicBezTo>
                    <a:pt x="33" y="443"/>
                    <a:pt x="30" y="441"/>
                    <a:pt x="28" y="440"/>
                  </a:cubicBezTo>
                  <a:cubicBezTo>
                    <a:pt x="27" y="439"/>
                    <a:pt x="26" y="438"/>
                    <a:pt x="26" y="438"/>
                  </a:cubicBezTo>
                  <a:cubicBezTo>
                    <a:pt x="25" y="438"/>
                    <a:pt x="25" y="438"/>
                    <a:pt x="25" y="438"/>
                  </a:cubicBezTo>
                  <a:cubicBezTo>
                    <a:pt x="25" y="438"/>
                    <a:pt x="25" y="438"/>
                    <a:pt x="25" y="438"/>
                  </a:cubicBezTo>
                  <a:cubicBezTo>
                    <a:pt x="24" y="439"/>
                    <a:pt x="24" y="439"/>
                    <a:pt x="24" y="439"/>
                  </a:cubicBezTo>
                  <a:cubicBezTo>
                    <a:pt x="26" y="438"/>
                    <a:pt x="26" y="438"/>
                    <a:pt x="26" y="438"/>
                  </a:cubicBezTo>
                  <a:cubicBezTo>
                    <a:pt x="25" y="438"/>
                    <a:pt x="25" y="438"/>
                    <a:pt x="25" y="438"/>
                  </a:cubicBezTo>
                  <a:cubicBezTo>
                    <a:pt x="24" y="439"/>
                    <a:pt x="24" y="439"/>
                    <a:pt x="24" y="439"/>
                  </a:cubicBezTo>
                  <a:cubicBezTo>
                    <a:pt x="26" y="438"/>
                    <a:pt x="26" y="438"/>
                    <a:pt x="26" y="438"/>
                  </a:cubicBezTo>
                  <a:cubicBezTo>
                    <a:pt x="23" y="440"/>
                    <a:pt x="23" y="440"/>
                    <a:pt x="23" y="440"/>
                  </a:cubicBezTo>
                  <a:cubicBezTo>
                    <a:pt x="26" y="440"/>
                    <a:pt x="26" y="440"/>
                    <a:pt x="26" y="440"/>
                  </a:cubicBezTo>
                  <a:cubicBezTo>
                    <a:pt x="26" y="439"/>
                    <a:pt x="26" y="438"/>
                    <a:pt x="26" y="438"/>
                  </a:cubicBezTo>
                  <a:cubicBezTo>
                    <a:pt x="23" y="440"/>
                    <a:pt x="23" y="440"/>
                    <a:pt x="23" y="440"/>
                  </a:cubicBezTo>
                  <a:cubicBezTo>
                    <a:pt x="26" y="440"/>
                    <a:pt x="26" y="440"/>
                    <a:pt x="26" y="440"/>
                  </a:cubicBezTo>
                  <a:cubicBezTo>
                    <a:pt x="22" y="440"/>
                    <a:pt x="22" y="440"/>
                    <a:pt x="22" y="440"/>
                  </a:cubicBezTo>
                  <a:cubicBezTo>
                    <a:pt x="26" y="442"/>
                    <a:pt x="26" y="442"/>
                    <a:pt x="26" y="442"/>
                  </a:cubicBezTo>
                  <a:cubicBezTo>
                    <a:pt x="26" y="442"/>
                    <a:pt x="26" y="441"/>
                    <a:pt x="26" y="440"/>
                  </a:cubicBezTo>
                  <a:cubicBezTo>
                    <a:pt x="22" y="440"/>
                    <a:pt x="22" y="440"/>
                    <a:pt x="22" y="440"/>
                  </a:cubicBezTo>
                  <a:cubicBezTo>
                    <a:pt x="26" y="442"/>
                    <a:pt x="26" y="442"/>
                    <a:pt x="26" y="442"/>
                  </a:cubicBezTo>
                  <a:cubicBezTo>
                    <a:pt x="22" y="440"/>
                    <a:pt x="22" y="440"/>
                    <a:pt x="22" y="440"/>
                  </a:cubicBezTo>
                  <a:cubicBezTo>
                    <a:pt x="20" y="444"/>
                    <a:pt x="20" y="444"/>
                    <a:pt x="20" y="444"/>
                  </a:cubicBezTo>
                  <a:cubicBezTo>
                    <a:pt x="20" y="444"/>
                    <a:pt x="45" y="457"/>
                    <a:pt x="71" y="469"/>
                  </a:cubicBezTo>
                  <a:cubicBezTo>
                    <a:pt x="84" y="476"/>
                    <a:pt x="98" y="482"/>
                    <a:pt x="108" y="487"/>
                  </a:cubicBezTo>
                  <a:cubicBezTo>
                    <a:pt x="113" y="489"/>
                    <a:pt x="118" y="491"/>
                    <a:pt x="121" y="493"/>
                  </a:cubicBezTo>
                  <a:cubicBezTo>
                    <a:pt x="123" y="494"/>
                    <a:pt x="125" y="494"/>
                    <a:pt x="126" y="495"/>
                  </a:cubicBezTo>
                  <a:cubicBezTo>
                    <a:pt x="127" y="495"/>
                    <a:pt x="127" y="495"/>
                    <a:pt x="128" y="495"/>
                  </a:cubicBezTo>
                  <a:cubicBezTo>
                    <a:pt x="128" y="495"/>
                    <a:pt x="129" y="495"/>
                    <a:pt x="130" y="495"/>
                  </a:cubicBezTo>
                  <a:cubicBezTo>
                    <a:pt x="130" y="495"/>
                    <a:pt x="130" y="495"/>
                    <a:pt x="131" y="495"/>
                  </a:cubicBezTo>
                  <a:cubicBezTo>
                    <a:pt x="132" y="495"/>
                    <a:pt x="133" y="494"/>
                    <a:pt x="133" y="493"/>
                  </a:cubicBezTo>
                  <a:cubicBezTo>
                    <a:pt x="134" y="493"/>
                    <a:pt x="134" y="491"/>
                    <a:pt x="134" y="490"/>
                  </a:cubicBezTo>
                  <a:cubicBezTo>
                    <a:pt x="134" y="489"/>
                    <a:pt x="133" y="488"/>
                    <a:pt x="132" y="488"/>
                  </a:cubicBezTo>
                  <a:cubicBezTo>
                    <a:pt x="18" y="417"/>
                    <a:pt x="18" y="417"/>
                    <a:pt x="18" y="417"/>
                  </a:cubicBezTo>
                  <a:cubicBezTo>
                    <a:pt x="16" y="420"/>
                    <a:pt x="16" y="420"/>
                    <a:pt x="16" y="420"/>
                  </a:cubicBezTo>
                  <a:cubicBezTo>
                    <a:pt x="14" y="423"/>
                    <a:pt x="14" y="423"/>
                    <a:pt x="14" y="423"/>
                  </a:cubicBezTo>
                  <a:cubicBezTo>
                    <a:pt x="14" y="423"/>
                    <a:pt x="41" y="438"/>
                    <a:pt x="68" y="453"/>
                  </a:cubicBezTo>
                  <a:cubicBezTo>
                    <a:pt x="82" y="460"/>
                    <a:pt x="96" y="467"/>
                    <a:pt x="107" y="473"/>
                  </a:cubicBezTo>
                  <a:cubicBezTo>
                    <a:pt x="113" y="475"/>
                    <a:pt x="118" y="478"/>
                    <a:pt x="121" y="479"/>
                  </a:cubicBezTo>
                  <a:cubicBezTo>
                    <a:pt x="123" y="480"/>
                    <a:pt x="125" y="481"/>
                    <a:pt x="126" y="481"/>
                  </a:cubicBezTo>
                  <a:cubicBezTo>
                    <a:pt x="127" y="481"/>
                    <a:pt x="127" y="482"/>
                    <a:pt x="128" y="482"/>
                  </a:cubicBezTo>
                  <a:cubicBezTo>
                    <a:pt x="129" y="482"/>
                    <a:pt x="129" y="482"/>
                    <a:pt x="130" y="482"/>
                  </a:cubicBezTo>
                  <a:cubicBezTo>
                    <a:pt x="130" y="482"/>
                    <a:pt x="131" y="482"/>
                    <a:pt x="131" y="482"/>
                  </a:cubicBezTo>
                  <a:cubicBezTo>
                    <a:pt x="132" y="482"/>
                    <a:pt x="133" y="481"/>
                    <a:pt x="134" y="480"/>
                  </a:cubicBezTo>
                  <a:cubicBezTo>
                    <a:pt x="134" y="479"/>
                    <a:pt x="134" y="478"/>
                    <a:pt x="134" y="477"/>
                  </a:cubicBezTo>
                  <a:cubicBezTo>
                    <a:pt x="134" y="476"/>
                    <a:pt x="133" y="475"/>
                    <a:pt x="132" y="475"/>
                  </a:cubicBezTo>
                  <a:cubicBezTo>
                    <a:pt x="92" y="449"/>
                    <a:pt x="92" y="449"/>
                    <a:pt x="92" y="449"/>
                  </a:cubicBezTo>
                  <a:cubicBezTo>
                    <a:pt x="127" y="467"/>
                    <a:pt x="127" y="467"/>
                    <a:pt x="127" y="467"/>
                  </a:cubicBezTo>
                  <a:cubicBezTo>
                    <a:pt x="129" y="468"/>
                    <a:pt x="131" y="467"/>
                    <a:pt x="132" y="465"/>
                  </a:cubicBezTo>
                  <a:cubicBezTo>
                    <a:pt x="133" y="465"/>
                    <a:pt x="133" y="464"/>
                    <a:pt x="133" y="463"/>
                  </a:cubicBezTo>
                  <a:cubicBezTo>
                    <a:pt x="133" y="462"/>
                    <a:pt x="132" y="462"/>
                    <a:pt x="132" y="461"/>
                  </a:cubicBezTo>
                  <a:cubicBezTo>
                    <a:pt x="132" y="460"/>
                    <a:pt x="132" y="460"/>
                    <a:pt x="131" y="460"/>
                  </a:cubicBezTo>
                  <a:cubicBezTo>
                    <a:pt x="131" y="460"/>
                    <a:pt x="131" y="459"/>
                    <a:pt x="130" y="459"/>
                  </a:cubicBezTo>
                  <a:cubicBezTo>
                    <a:pt x="129" y="458"/>
                    <a:pt x="126" y="456"/>
                    <a:pt x="122" y="454"/>
                  </a:cubicBezTo>
                  <a:cubicBezTo>
                    <a:pt x="109" y="446"/>
                    <a:pt x="84" y="431"/>
                    <a:pt x="62" y="418"/>
                  </a:cubicBezTo>
                  <a:cubicBezTo>
                    <a:pt x="51" y="411"/>
                    <a:pt x="41" y="405"/>
                    <a:pt x="34" y="400"/>
                  </a:cubicBezTo>
                  <a:cubicBezTo>
                    <a:pt x="30" y="398"/>
                    <a:pt x="27" y="396"/>
                    <a:pt x="25" y="394"/>
                  </a:cubicBezTo>
                  <a:cubicBezTo>
                    <a:pt x="24" y="394"/>
                    <a:pt x="23" y="393"/>
                    <a:pt x="23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1" y="394"/>
                    <a:pt x="21" y="394"/>
                    <a:pt x="21" y="394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1" y="394"/>
                    <a:pt x="21" y="394"/>
                    <a:pt x="21" y="394"/>
                  </a:cubicBezTo>
                  <a:cubicBezTo>
                    <a:pt x="23" y="393"/>
                    <a:pt x="23" y="393"/>
                    <a:pt x="23" y="393"/>
                  </a:cubicBezTo>
                  <a:cubicBezTo>
                    <a:pt x="20" y="395"/>
                    <a:pt x="20" y="395"/>
                    <a:pt x="20" y="395"/>
                  </a:cubicBezTo>
                  <a:cubicBezTo>
                    <a:pt x="23" y="395"/>
                    <a:pt x="23" y="395"/>
                    <a:pt x="23" y="395"/>
                  </a:cubicBezTo>
                  <a:cubicBezTo>
                    <a:pt x="23" y="394"/>
                    <a:pt x="23" y="393"/>
                    <a:pt x="23" y="393"/>
                  </a:cubicBezTo>
                  <a:cubicBezTo>
                    <a:pt x="20" y="395"/>
                    <a:pt x="20" y="395"/>
                    <a:pt x="20" y="395"/>
                  </a:cubicBezTo>
                  <a:cubicBezTo>
                    <a:pt x="23" y="395"/>
                    <a:pt x="23" y="395"/>
                    <a:pt x="23" y="395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23" y="397"/>
                    <a:pt x="23" y="397"/>
                    <a:pt x="23" y="397"/>
                  </a:cubicBezTo>
                  <a:cubicBezTo>
                    <a:pt x="23" y="396"/>
                    <a:pt x="23" y="395"/>
                    <a:pt x="23" y="395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23" y="397"/>
                    <a:pt x="23" y="397"/>
                    <a:pt x="23" y="397"/>
                  </a:cubicBezTo>
                  <a:cubicBezTo>
                    <a:pt x="23" y="397"/>
                    <a:pt x="23" y="397"/>
                    <a:pt x="23" y="397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21" y="399"/>
                    <a:pt x="21" y="399"/>
                    <a:pt x="21" y="399"/>
                  </a:cubicBezTo>
                  <a:cubicBezTo>
                    <a:pt x="21" y="398"/>
                    <a:pt x="22" y="398"/>
                    <a:pt x="23" y="397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21" y="399"/>
                    <a:pt x="21" y="399"/>
                    <a:pt x="21" y="399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19" y="399"/>
                    <a:pt x="19" y="399"/>
                    <a:pt x="19" y="399"/>
                  </a:cubicBezTo>
                  <a:cubicBezTo>
                    <a:pt x="20" y="399"/>
                    <a:pt x="20" y="399"/>
                    <a:pt x="21" y="399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19" y="399"/>
                    <a:pt x="19" y="399"/>
                    <a:pt x="19" y="399"/>
                  </a:cubicBezTo>
                  <a:cubicBezTo>
                    <a:pt x="19" y="396"/>
                    <a:pt x="19" y="396"/>
                    <a:pt x="19" y="396"/>
                  </a:cubicBezTo>
                  <a:cubicBezTo>
                    <a:pt x="19" y="399"/>
                    <a:pt x="19" y="399"/>
                    <a:pt x="19" y="399"/>
                  </a:cubicBezTo>
                  <a:cubicBezTo>
                    <a:pt x="19" y="399"/>
                    <a:pt x="19" y="399"/>
                    <a:pt x="19" y="399"/>
                  </a:cubicBezTo>
                  <a:cubicBezTo>
                    <a:pt x="19" y="396"/>
                    <a:pt x="19" y="396"/>
                    <a:pt x="19" y="396"/>
                  </a:cubicBezTo>
                  <a:cubicBezTo>
                    <a:pt x="19" y="399"/>
                    <a:pt x="19" y="399"/>
                    <a:pt x="19" y="399"/>
                  </a:cubicBezTo>
                  <a:cubicBezTo>
                    <a:pt x="19" y="399"/>
                    <a:pt x="19" y="399"/>
                    <a:pt x="19" y="399"/>
                  </a:cubicBezTo>
                  <a:cubicBezTo>
                    <a:pt x="19" y="399"/>
                    <a:pt x="20" y="399"/>
                    <a:pt x="21" y="400"/>
                  </a:cubicBezTo>
                  <a:cubicBezTo>
                    <a:pt x="26" y="401"/>
                    <a:pt x="35" y="406"/>
                    <a:pt x="46" y="411"/>
                  </a:cubicBezTo>
                  <a:cubicBezTo>
                    <a:pt x="62" y="420"/>
                    <a:pt x="83" y="430"/>
                    <a:pt x="100" y="439"/>
                  </a:cubicBezTo>
                  <a:cubicBezTo>
                    <a:pt x="108" y="443"/>
                    <a:pt x="115" y="447"/>
                    <a:pt x="121" y="450"/>
                  </a:cubicBezTo>
                  <a:cubicBezTo>
                    <a:pt x="126" y="452"/>
                    <a:pt x="129" y="454"/>
                    <a:pt x="129" y="454"/>
                  </a:cubicBezTo>
                  <a:cubicBezTo>
                    <a:pt x="131" y="455"/>
                    <a:pt x="133" y="454"/>
                    <a:pt x="134" y="452"/>
                  </a:cubicBezTo>
                  <a:cubicBezTo>
                    <a:pt x="135" y="451"/>
                    <a:pt x="135" y="448"/>
                    <a:pt x="133" y="447"/>
                  </a:cubicBezTo>
                  <a:cubicBezTo>
                    <a:pt x="133" y="447"/>
                    <a:pt x="131" y="446"/>
                    <a:pt x="128" y="444"/>
                  </a:cubicBezTo>
                  <a:cubicBezTo>
                    <a:pt x="117" y="437"/>
                    <a:pt x="89" y="421"/>
                    <a:pt x="64" y="405"/>
                  </a:cubicBezTo>
                  <a:cubicBezTo>
                    <a:pt x="51" y="398"/>
                    <a:pt x="39" y="390"/>
                    <a:pt x="31" y="385"/>
                  </a:cubicBezTo>
                  <a:cubicBezTo>
                    <a:pt x="26" y="382"/>
                    <a:pt x="23" y="380"/>
                    <a:pt x="20" y="378"/>
                  </a:cubicBezTo>
                  <a:cubicBezTo>
                    <a:pt x="19" y="377"/>
                    <a:pt x="18" y="376"/>
                    <a:pt x="18" y="376"/>
                  </a:cubicBezTo>
                  <a:cubicBezTo>
                    <a:pt x="18" y="376"/>
                    <a:pt x="18" y="376"/>
                    <a:pt x="18" y="376"/>
                  </a:cubicBezTo>
                  <a:cubicBezTo>
                    <a:pt x="17" y="376"/>
                    <a:pt x="17" y="376"/>
                    <a:pt x="17" y="376"/>
                  </a:cubicBezTo>
                  <a:cubicBezTo>
                    <a:pt x="16" y="377"/>
                    <a:pt x="16" y="377"/>
                    <a:pt x="16" y="377"/>
                  </a:cubicBezTo>
                  <a:cubicBezTo>
                    <a:pt x="18" y="376"/>
                    <a:pt x="18" y="376"/>
                    <a:pt x="18" y="376"/>
                  </a:cubicBezTo>
                  <a:cubicBezTo>
                    <a:pt x="17" y="376"/>
                    <a:pt x="17" y="376"/>
                    <a:pt x="17" y="376"/>
                  </a:cubicBezTo>
                  <a:cubicBezTo>
                    <a:pt x="16" y="377"/>
                    <a:pt x="16" y="377"/>
                    <a:pt x="16" y="377"/>
                  </a:cubicBezTo>
                  <a:cubicBezTo>
                    <a:pt x="18" y="376"/>
                    <a:pt x="18" y="376"/>
                    <a:pt x="18" y="376"/>
                  </a:cubicBezTo>
                  <a:cubicBezTo>
                    <a:pt x="15" y="378"/>
                    <a:pt x="15" y="378"/>
                    <a:pt x="15" y="378"/>
                  </a:cubicBezTo>
                  <a:cubicBezTo>
                    <a:pt x="18" y="378"/>
                    <a:pt x="18" y="378"/>
                    <a:pt x="18" y="378"/>
                  </a:cubicBezTo>
                  <a:cubicBezTo>
                    <a:pt x="18" y="376"/>
                    <a:pt x="18" y="376"/>
                    <a:pt x="18" y="376"/>
                  </a:cubicBezTo>
                  <a:cubicBezTo>
                    <a:pt x="15" y="378"/>
                    <a:pt x="15" y="378"/>
                    <a:pt x="15" y="378"/>
                  </a:cubicBezTo>
                  <a:cubicBezTo>
                    <a:pt x="18" y="378"/>
                    <a:pt x="18" y="378"/>
                    <a:pt x="18" y="378"/>
                  </a:cubicBezTo>
                  <a:cubicBezTo>
                    <a:pt x="14" y="378"/>
                    <a:pt x="14" y="378"/>
                    <a:pt x="14" y="378"/>
                  </a:cubicBezTo>
                  <a:cubicBezTo>
                    <a:pt x="18" y="380"/>
                    <a:pt x="18" y="380"/>
                    <a:pt x="18" y="380"/>
                  </a:cubicBezTo>
                  <a:cubicBezTo>
                    <a:pt x="18" y="379"/>
                    <a:pt x="18" y="378"/>
                    <a:pt x="18" y="378"/>
                  </a:cubicBezTo>
                  <a:cubicBezTo>
                    <a:pt x="14" y="378"/>
                    <a:pt x="14" y="378"/>
                    <a:pt x="14" y="378"/>
                  </a:cubicBezTo>
                  <a:cubicBezTo>
                    <a:pt x="18" y="380"/>
                    <a:pt x="18" y="380"/>
                    <a:pt x="18" y="380"/>
                  </a:cubicBezTo>
                  <a:cubicBezTo>
                    <a:pt x="14" y="378"/>
                    <a:pt x="14" y="378"/>
                    <a:pt x="14" y="378"/>
                  </a:cubicBezTo>
                  <a:cubicBezTo>
                    <a:pt x="12" y="381"/>
                    <a:pt x="12" y="381"/>
                    <a:pt x="12" y="381"/>
                  </a:cubicBezTo>
                  <a:cubicBezTo>
                    <a:pt x="12" y="381"/>
                    <a:pt x="41" y="396"/>
                    <a:pt x="70" y="410"/>
                  </a:cubicBezTo>
                  <a:cubicBezTo>
                    <a:pt x="84" y="417"/>
                    <a:pt x="99" y="425"/>
                    <a:pt x="110" y="430"/>
                  </a:cubicBezTo>
                  <a:cubicBezTo>
                    <a:pt x="115" y="433"/>
                    <a:pt x="120" y="435"/>
                    <a:pt x="123" y="437"/>
                  </a:cubicBezTo>
                  <a:cubicBezTo>
                    <a:pt x="125" y="438"/>
                    <a:pt x="126" y="438"/>
                    <a:pt x="127" y="439"/>
                  </a:cubicBezTo>
                  <a:cubicBezTo>
                    <a:pt x="128" y="439"/>
                    <a:pt x="128" y="439"/>
                    <a:pt x="129" y="439"/>
                  </a:cubicBezTo>
                  <a:cubicBezTo>
                    <a:pt x="129" y="439"/>
                    <a:pt x="129" y="439"/>
                    <a:pt x="129" y="439"/>
                  </a:cubicBezTo>
                  <a:cubicBezTo>
                    <a:pt x="130" y="439"/>
                    <a:pt x="130" y="439"/>
                    <a:pt x="130" y="439"/>
                  </a:cubicBezTo>
                  <a:cubicBezTo>
                    <a:pt x="130" y="440"/>
                    <a:pt x="130" y="440"/>
                    <a:pt x="131" y="440"/>
                  </a:cubicBezTo>
                  <a:cubicBezTo>
                    <a:pt x="131" y="440"/>
                    <a:pt x="131" y="440"/>
                    <a:pt x="132" y="439"/>
                  </a:cubicBezTo>
                  <a:cubicBezTo>
                    <a:pt x="132" y="439"/>
                    <a:pt x="133" y="439"/>
                    <a:pt x="134" y="438"/>
                  </a:cubicBezTo>
                  <a:cubicBezTo>
                    <a:pt x="135" y="437"/>
                    <a:pt x="135" y="436"/>
                    <a:pt x="135" y="435"/>
                  </a:cubicBezTo>
                  <a:cubicBezTo>
                    <a:pt x="134" y="434"/>
                    <a:pt x="134" y="433"/>
                    <a:pt x="133" y="432"/>
                  </a:cubicBezTo>
                  <a:cubicBezTo>
                    <a:pt x="21" y="362"/>
                    <a:pt x="21" y="362"/>
                    <a:pt x="21" y="362"/>
                  </a:cubicBezTo>
                  <a:cubicBezTo>
                    <a:pt x="19" y="366"/>
                    <a:pt x="19" y="366"/>
                    <a:pt x="19" y="366"/>
                  </a:cubicBezTo>
                  <a:cubicBezTo>
                    <a:pt x="17" y="369"/>
                    <a:pt x="17" y="369"/>
                    <a:pt x="17" y="369"/>
                  </a:cubicBezTo>
                  <a:cubicBezTo>
                    <a:pt x="17" y="369"/>
                    <a:pt x="44" y="384"/>
                    <a:pt x="73" y="398"/>
                  </a:cubicBezTo>
                  <a:cubicBezTo>
                    <a:pt x="87" y="405"/>
                    <a:pt x="101" y="412"/>
                    <a:pt x="113" y="418"/>
                  </a:cubicBezTo>
                  <a:cubicBezTo>
                    <a:pt x="119" y="420"/>
                    <a:pt x="124" y="423"/>
                    <a:pt x="128" y="424"/>
                  </a:cubicBezTo>
                  <a:cubicBezTo>
                    <a:pt x="130" y="425"/>
                    <a:pt x="131" y="426"/>
                    <a:pt x="133" y="426"/>
                  </a:cubicBezTo>
                  <a:cubicBezTo>
                    <a:pt x="133" y="426"/>
                    <a:pt x="134" y="427"/>
                    <a:pt x="135" y="427"/>
                  </a:cubicBezTo>
                  <a:cubicBezTo>
                    <a:pt x="135" y="427"/>
                    <a:pt x="136" y="427"/>
                    <a:pt x="137" y="427"/>
                  </a:cubicBezTo>
                  <a:cubicBezTo>
                    <a:pt x="137" y="427"/>
                    <a:pt x="137" y="427"/>
                    <a:pt x="138" y="427"/>
                  </a:cubicBezTo>
                  <a:cubicBezTo>
                    <a:pt x="139" y="427"/>
                    <a:pt x="140" y="426"/>
                    <a:pt x="140" y="425"/>
                  </a:cubicBezTo>
                  <a:cubicBezTo>
                    <a:pt x="141" y="424"/>
                    <a:pt x="141" y="423"/>
                    <a:pt x="141" y="422"/>
                  </a:cubicBezTo>
                  <a:cubicBezTo>
                    <a:pt x="141" y="421"/>
                    <a:pt x="140" y="420"/>
                    <a:pt x="139" y="420"/>
                  </a:cubicBezTo>
                  <a:cubicBezTo>
                    <a:pt x="90" y="389"/>
                    <a:pt x="90" y="389"/>
                    <a:pt x="90" y="389"/>
                  </a:cubicBezTo>
                  <a:cubicBezTo>
                    <a:pt x="131" y="409"/>
                    <a:pt x="131" y="409"/>
                    <a:pt x="131" y="409"/>
                  </a:cubicBezTo>
                  <a:cubicBezTo>
                    <a:pt x="132" y="410"/>
                    <a:pt x="134" y="410"/>
                    <a:pt x="135" y="409"/>
                  </a:cubicBezTo>
                  <a:cubicBezTo>
                    <a:pt x="136" y="409"/>
                    <a:pt x="137" y="407"/>
                    <a:pt x="137" y="406"/>
                  </a:cubicBezTo>
                  <a:cubicBezTo>
                    <a:pt x="137" y="404"/>
                    <a:pt x="136" y="404"/>
                    <a:pt x="136" y="404"/>
                  </a:cubicBezTo>
                  <a:cubicBezTo>
                    <a:pt x="136" y="403"/>
                    <a:pt x="136" y="403"/>
                    <a:pt x="135" y="403"/>
                  </a:cubicBezTo>
                  <a:cubicBezTo>
                    <a:pt x="135" y="402"/>
                    <a:pt x="135" y="402"/>
                    <a:pt x="135" y="402"/>
                  </a:cubicBezTo>
                  <a:cubicBezTo>
                    <a:pt x="134" y="402"/>
                    <a:pt x="134" y="402"/>
                    <a:pt x="132" y="401"/>
                  </a:cubicBezTo>
                  <a:cubicBezTo>
                    <a:pt x="124" y="395"/>
                    <a:pt x="95" y="378"/>
                    <a:pt x="68" y="362"/>
                  </a:cubicBezTo>
                  <a:cubicBezTo>
                    <a:pt x="55" y="353"/>
                    <a:pt x="42" y="346"/>
                    <a:pt x="32" y="340"/>
                  </a:cubicBezTo>
                  <a:cubicBezTo>
                    <a:pt x="27" y="336"/>
                    <a:pt x="24" y="334"/>
                    <a:pt x="21" y="332"/>
                  </a:cubicBezTo>
                  <a:cubicBezTo>
                    <a:pt x="20" y="331"/>
                    <a:pt x="19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6" y="331"/>
                    <a:pt x="16" y="331"/>
                    <a:pt x="16" y="331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6" y="331"/>
                    <a:pt x="16" y="331"/>
                    <a:pt x="16" y="331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5" y="332"/>
                    <a:pt x="15" y="332"/>
                    <a:pt x="15" y="332"/>
                  </a:cubicBezTo>
                  <a:cubicBezTo>
                    <a:pt x="18" y="332"/>
                    <a:pt x="18" y="332"/>
                    <a:pt x="18" y="332"/>
                  </a:cubicBezTo>
                  <a:cubicBezTo>
                    <a:pt x="18" y="331"/>
                    <a:pt x="18" y="330"/>
                    <a:pt x="18" y="330"/>
                  </a:cubicBezTo>
                  <a:cubicBezTo>
                    <a:pt x="15" y="332"/>
                    <a:pt x="15" y="332"/>
                    <a:pt x="15" y="332"/>
                  </a:cubicBezTo>
                  <a:cubicBezTo>
                    <a:pt x="18" y="332"/>
                    <a:pt x="18" y="332"/>
                    <a:pt x="18" y="332"/>
                  </a:cubicBezTo>
                  <a:cubicBezTo>
                    <a:pt x="14" y="332"/>
                    <a:pt x="14" y="332"/>
                    <a:pt x="14" y="332"/>
                  </a:cubicBezTo>
                  <a:cubicBezTo>
                    <a:pt x="18" y="334"/>
                    <a:pt x="18" y="334"/>
                    <a:pt x="18" y="334"/>
                  </a:cubicBezTo>
                  <a:cubicBezTo>
                    <a:pt x="18" y="333"/>
                    <a:pt x="18" y="333"/>
                    <a:pt x="18" y="332"/>
                  </a:cubicBezTo>
                  <a:cubicBezTo>
                    <a:pt x="14" y="332"/>
                    <a:pt x="14" y="332"/>
                    <a:pt x="14" y="332"/>
                  </a:cubicBezTo>
                  <a:cubicBezTo>
                    <a:pt x="18" y="334"/>
                    <a:pt x="18" y="334"/>
                    <a:pt x="18" y="334"/>
                  </a:cubicBezTo>
                  <a:cubicBezTo>
                    <a:pt x="14" y="332"/>
                    <a:pt x="14" y="332"/>
                    <a:pt x="14" y="332"/>
                  </a:cubicBezTo>
                  <a:cubicBezTo>
                    <a:pt x="13" y="336"/>
                    <a:pt x="13" y="336"/>
                    <a:pt x="13" y="336"/>
                  </a:cubicBezTo>
                  <a:cubicBezTo>
                    <a:pt x="133" y="392"/>
                    <a:pt x="133" y="392"/>
                    <a:pt x="133" y="392"/>
                  </a:cubicBezTo>
                  <a:cubicBezTo>
                    <a:pt x="134" y="393"/>
                    <a:pt x="137" y="392"/>
                    <a:pt x="138" y="390"/>
                  </a:cubicBezTo>
                  <a:cubicBezTo>
                    <a:pt x="139" y="389"/>
                    <a:pt x="138" y="386"/>
                    <a:pt x="136" y="385"/>
                  </a:cubicBezTo>
                  <a:cubicBezTo>
                    <a:pt x="16" y="310"/>
                    <a:pt x="16" y="310"/>
                    <a:pt x="16" y="310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8" y="316"/>
                    <a:pt x="18" y="316"/>
                    <a:pt x="18" y="316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5" y="317"/>
                    <a:pt x="15" y="317"/>
                    <a:pt x="15" y="317"/>
                  </a:cubicBezTo>
                  <a:cubicBezTo>
                    <a:pt x="16" y="317"/>
                    <a:pt x="17" y="317"/>
                    <a:pt x="18" y="316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5" y="317"/>
                    <a:pt x="15" y="317"/>
                    <a:pt x="15" y="317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5" y="317"/>
                    <a:pt x="15" y="317"/>
                    <a:pt x="15" y="317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3" y="317"/>
                    <a:pt x="13" y="317"/>
                    <a:pt x="13" y="317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3" y="317"/>
                    <a:pt x="13" y="317"/>
                    <a:pt x="13" y="317"/>
                  </a:cubicBezTo>
                  <a:cubicBezTo>
                    <a:pt x="14" y="316"/>
                    <a:pt x="14" y="316"/>
                    <a:pt x="14" y="316"/>
                  </a:cubicBezTo>
                  <a:cubicBezTo>
                    <a:pt x="13" y="317"/>
                    <a:pt x="13" y="317"/>
                    <a:pt x="13" y="317"/>
                  </a:cubicBezTo>
                  <a:cubicBezTo>
                    <a:pt x="13" y="317"/>
                    <a:pt x="13" y="317"/>
                    <a:pt x="13" y="317"/>
                  </a:cubicBezTo>
                  <a:cubicBezTo>
                    <a:pt x="14" y="316"/>
                    <a:pt x="14" y="316"/>
                    <a:pt x="14" y="316"/>
                  </a:cubicBezTo>
                  <a:cubicBezTo>
                    <a:pt x="13" y="317"/>
                    <a:pt x="13" y="317"/>
                    <a:pt x="13" y="317"/>
                  </a:cubicBezTo>
                  <a:cubicBezTo>
                    <a:pt x="13" y="317"/>
                    <a:pt x="14" y="318"/>
                    <a:pt x="15" y="318"/>
                  </a:cubicBezTo>
                  <a:cubicBezTo>
                    <a:pt x="20" y="320"/>
                    <a:pt x="29" y="325"/>
                    <a:pt x="40" y="330"/>
                  </a:cubicBezTo>
                  <a:cubicBezTo>
                    <a:pt x="57" y="339"/>
                    <a:pt x="79" y="350"/>
                    <a:pt x="97" y="360"/>
                  </a:cubicBezTo>
                  <a:cubicBezTo>
                    <a:pt x="106" y="364"/>
                    <a:pt x="115" y="368"/>
                    <a:pt x="121" y="371"/>
                  </a:cubicBezTo>
                  <a:cubicBezTo>
                    <a:pt x="124" y="372"/>
                    <a:pt x="127" y="374"/>
                    <a:pt x="129" y="374"/>
                  </a:cubicBezTo>
                  <a:cubicBezTo>
                    <a:pt x="130" y="375"/>
                    <a:pt x="131" y="375"/>
                    <a:pt x="131" y="375"/>
                  </a:cubicBezTo>
                  <a:cubicBezTo>
                    <a:pt x="132" y="376"/>
                    <a:pt x="132" y="376"/>
                    <a:pt x="132" y="376"/>
                  </a:cubicBezTo>
                  <a:cubicBezTo>
                    <a:pt x="133" y="376"/>
                    <a:pt x="133" y="376"/>
                    <a:pt x="134" y="376"/>
                  </a:cubicBezTo>
                  <a:cubicBezTo>
                    <a:pt x="134" y="376"/>
                    <a:pt x="135" y="376"/>
                    <a:pt x="135" y="376"/>
                  </a:cubicBezTo>
                  <a:cubicBezTo>
                    <a:pt x="136" y="376"/>
                    <a:pt x="137" y="375"/>
                    <a:pt x="137" y="374"/>
                  </a:cubicBezTo>
                  <a:cubicBezTo>
                    <a:pt x="138" y="373"/>
                    <a:pt x="138" y="372"/>
                    <a:pt x="138" y="371"/>
                  </a:cubicBezTo>
                  <a:cubicBezTo>
                    <a:pt x="138" y="370"/>
                    <a:pt x="137" y="369"/>
                    <a:pt x="136" y="368"/>
                  </a:cubicBezTo>
                  <a:cubicBezTo>
                    <a:pt x="136" y="368"/>
                    <a:pt x="134" y="367"/>
                    <a:pt x="131" y="365"/>
                  </a:cubicBezTo>
                  <a:cubicBezTo>
                    <a:pt x="120" y="359"/>
                    <a:pt x="91" y="341"/>
                    <a:pt x="65" y="326"/>
                  </a:cubicBezTo>
                  <a:cubicBezTo>
                    <a:pt x="53" y="318"/>
                    <a:pt x="41" y="310"/>
                    <a:pt x="32" y="305"/>
                  </a:cubicBezTo>
                  <a:cubicBezTo>
                    <a:pt x="27" y="302"/>
                    <a:pt x="24" y="299"/>
                    <a:pt x="21" y="298"/>
                  </a:cubicBezTo>
                  <a:cubicBezTo>
                    <a:pt x="20" y="297"/>
                    <a:pt x="19" y="296"/>
                    <a:pt x="18" y="296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7" y="296"/>
                    <a:pt x="17" y="296"/>
                    <a:pt x="17" y="296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7" y="296"/>
                    <a:pt x="17" y="296"/>
                    <a:pt x="17" y="296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9" y="297"/>
                    <a:pt x="19" y="297"/>
                    <a:pt x="19" y="297"/>
                  </a:cubicBezTo>
                  <a:cubicBezTo>
                    <a:pt x="19" y="296"/>
                    <a:pt x="18" y="296"/>
                    <a:pt x="18" y="295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9" y="297"/>
                    <a:pt x="19" y="297"/>
                    <a:pt x="19" y="297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8" y="300"/>
                    <a:pt x="18" y="300"/>
                    <a:pt x="18" y="300"/>
                  </a:cubicBezTo>
                  <a:cubicBezTo>
                    <a:pt x="19" y="299"/>
                    <a:pt x="19" y="298"/>
                    <a:pt x="19" y="297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8" y="300"/>
                    <a:pt x="18" y="300"/>
                    <a:pt x="18" y="300"/>
                  </a:cubicBezTo>
                  <a:cubicBezTo>
                    <a:pt x="18" y="300"/>
                    <a:pt x="18" y="300"/>
                    <a:pt x="18" y="300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7" y="301"/>
                    <a:pt x="18" y="301"/>
                    <a:pt x="18" y="300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5" y="301"/>
                    <a:pt x="15" y="301"/>
                    <a:pt x="15" y="301"/>
                  </a:cubicBezTo>
                  <a:cubicBezTo>
                    <a:pt x="15" y="301"/>
                    <a:pt x="16" y="301"/>
                    <a:pt x="16" y="301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5" y="301"/>
                    <a:pt x="15" y="301"/>
                    <a:pt x="15" y="301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4" y="301"/>
                    <a:pt x="14" y="301"/>
                    <a:pt x="14" y="301"/>
                  </a:cubicBezTo>
                  <a:cubicBezTo>
                    <a:pt x="14" y="301"/>
                    <a:pt x="14" y="301"/>
                    <a:pt x="15" y="301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4" y="301"/>
                    <a:pt x="14" y="301"/>
                    <a:pt x="14" y="301"/>
                  </a:cubicBezTo>
                  <a:cubicBezTo>
                    <a:pt x="14" y="301"/>
                    <a:pt x="14" y="301"/>
                    <a:pt x="14" y="301"/>
                  </a:cubicBezTo>
                  <a:cubicBezTo>
                    <a:pt x="14" y="301"/>
                    <a:pt x="15" y="302"/>
                    <a:pt x="16" y="302"/>
                  </a:cubicBezTo>
                  <a:cubicBezTo>
                    <a:pt x="21" y="304"/>
                    <a:pt x="31" y="309"/>
                    <a:pt x="43" y="314"/>
                  </a:cubicBezTo>
                  <a:cubicBezTo>
                    <a:pt x="60" y="323"/>
                    <a:pt x="83" y="334"/>
                    <a:pt x="102" y="343"/>
                  </a:cubicBezTo>
                  <a:cubicBezTo>
                    <a:pt x="111" y="347"/>
                    <a:pt x="120" y="351"/>
                    <a:pt x="126" y="354"/>
                  </a:cubicBezTo>
                  <a:cubicBezTo>
                    <a:pt x="129" y="355"/>
                    <a:pt x="131" y="357"/>
                    <a:pt x="133" y="357"/>
                  </a:cubicBezTo>
                  <a:cubicBezTo>
                    <a:pt x="134" y="358"/>
                    <a:pt x="135" y="358"/>
                    <a:pt x="136" y="358"/>
                  </a:cubicBezTo>
                  <a:cubicBezTo>
                    <a:pt x="137" y="359"/>
                    <a:pt x="137" y="359"/>
                    <a:pt x="137" y="359"/>
                  </a:cubicBezTo>
                  <a:cubicBezTo>
                    <a:pt x="137" y="359"/>
                    <a:pt x="137" y="359"/>
                    <a:pt x="137" y="359"/>
                  </a:cubicBezTo>
                  <a:cubicBezTo>
                    <a:pt x="137" y="359"/>
                    <a:pt x="138" y="359"/>
                    <a:pt x="138" y="359"/>
                  </a:cubicBezTo>
                  <a:cubicBezTo>
                    <a:pt x="138" y="359"/>
                    <a:pt x="139" y="359"/>
                    <a:pt x="139" y="359"/>
                  </a:cubicBezTo>
                  <a:cubicBezTo>
                    <a:pt x="140" y="359"/>
                    <a:pt x="141" y="358"/>
                    <a:pt x="141" y="357"/>
                  </a:cubicBezTo>
                  <a:cubicBezTo>
                    <a:pt x="142" y="356"/>
                    <a:pt x="142" y="355"/>
                    <a:pt x="142" y="354"/>
                  </a:cubicBezTo>
                  <a:cubicBezTo>
                    <a:pt x="142" y="353"/>
                    <a:pt x="141" y="352"/>
                    <a:pt x="140" y="351"/>
                  </a:cubicBezTo>
                  <a:cubicBezTo>
                    <a:pt x="140" y="351"/>
                    <a:pt x="138" y="350"/>
                    <a:pt x="135" y="348"/>
                  </a:cubicBezTo>
                  <a:cubicBezTo>
                    <a:pt x="122" y="341"/>
                    <a:pt x="91" y="322"/>
                    <a:pt x="63" y="305"/>
                  </a:cubicBezTo>
                  <a:cubicBezTo>
                    <a:pt x="49" y="296"/>
                    <a:pt x="36" y="288"/>
                    <a:pt x="26" y="282"/>
                  </a:cubicBezTo>
                  <a:cubicBezTo>
                    <a:pt x="21" y="279"/>
                    <a:pt x="17" y="276"/>
                    <a:pt x="15" y="274"/>
                  </a:cubicBezTo>
                  <a:cubicBezTo>
                    <a:pt x="13" y="273"/>
                    <a:pt x="12" y="272"/>
                    <a:pt x="12" y="272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11" y="272"/>
                    <a:pt x="11" y="272"/>
                    <a:pt x="11" y="272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11" y="272"/>
                    <a:pt x="11" y="272"/>
                    <a:pt x="11" y="272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9" y="273"/>
                    <a:pt x="9" y="273"/>
                    <a:pt x="9" y="273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9" y="273"/>
                    <a:pt x="9" y="273"/>
                    <a:pt x="9" y="273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12" y="273"/>
                    <a:pt x="12" y="272"/>
                    <a:pt x="12" y="272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2" y="275"/>
                    <a:pt x="12" y="274"/>
                    <a:pt x="12" y="274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10" y="277"/>
                    <a:pt x="10" y="277"/>
                    <a:pt x="10" y="277"/>
                  </a:cubicBezTo>
                  <a:cubicBezTo>
                    <a:pt x="10" y="277"/>
                    <a:pt x="11" y="277"/>
                    <a:pt x="12" y="276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10" y="277"/>
                    <a:pt x="10" y="277"/>
                    <a:pt x="10" y="277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7"/>
                    <a:pt x="9" y="277"/>
                    <a:pt x="10" y="277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6"/>
                    <a:pt x="9" y="276"/>
                    <a:pt x="9" y="276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6"/>
                    <a:pt x="9" y="276"/>
                    <a:pt x="9" y="276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8" y="277"/>
                    <a:pt x="9" y="278"/>
                    <a:pt x="11" y="278"/>
                  </a:cubicBezTo>
                  <a:cubicBezTo>
                    <a:pt x="16" y="281"/>
                    <a:pt x="27" y="286"/>
                    <a:pt x="40" y="293"/>
                  </a:cubicBezTo>
                  <a:cubicBezTo>
                    <a:pt x="60" y="303"/>
                    <a:pt x="84" y="317"/>
                    <a:pt x="104" y="328"/>
                  </a:cubicBezTo>
                  <a:cubicBezTo>
                    <a:pt x="114" y="334"/>
                    <a:pt x="123" y="339"/>
                    <a:pt x="129" y="342"/>
                  </a:cubicBezTo>
                  <a:cubicBezTo>
                    <a:pt x="132" y="344"/>
                    <a:pt x="135" y="345"/>
                    <a:pt x="137" y="346"/>
                  </a:cubicBezTo>
                  <a:cubicBezTo>
                    <a:pt x="137" y="347"/>
                    <a:pt x="138" y="347"/>
                    <a:pt x="139" y="347"/>
                  </a:cubicBezTo>
                  <a:cubicBezTo>
                    <a:pt x="139" y="348"/>
                    <a:pt x="139" y="348"/>
                    <a:pt x="139" y="348"/>
                  </a:cubicBezTo>
                  <a:cubicBezTo>
                    <a:pt x="139" y="348"/>
                    <a:pt x="139" y="348"/>
                    <a:pt x="139" y="348"/>
                  </a:cubicBezTo>
                  <a:cubicBezTo>
                    <a:pt x="140" y="348"/>
                    <a:pt x="140" y="348"/>
                    <a:pt x="140" y="348"/>
                  </a:cubicBezTo>
                  <a:cubicBezTo>
                    <a:pt x="140" y="348"/>
                    <a:pt x="140" y="348"/>
                    <a:pt x="140" y="348"/>
                  </a:cubicBezTo>
                  <a:cubicBezTo>
                    <a:pt x="140" y="348"/>
                    <a:pt x="140" y="348"/>
                    <a:pt x="141" y="348"/>
                  </a:cubicBezTo>
                  <a:cubicBezTo>
                    <a:pt x="143" y="348"/>
                    <a:pt x="145" y="347"/>
                    <a:pt x="145" y="345"/>
                  </a:cubicBezTo>
                  <a:cubicBezTo>
                    <a:pt x="146" y="344"/>
                    <a:pt x="145" y="342"/>
                    <a:pt x="143" y="341"/>
                  </a:cubicBezTo>
                  <a:cubicBezTo>
                    <a:pt x="95" y="310"/>
                    <a:pt x="95" y="310"/>
                    <a:pt x="95" y="310"/>
                  </a:cubicBezTo>
                  <a:cubicBezTo>
                    <a:pt x="140" y="334"/>
                    <a:pt x="140" y="334"/>
                    <a:pt x="140" y="334"/>
                  </a:cubicBezTo>
                  <a:cubicBezTo>
                    <a:pt x="142" y="335"/>
                    <a:pt x="144" y="334"/>
                    <a:pt x="145" y="333"/>
                  </a:cubicBezTo>
                  <a:cubicBezTo>
                    <a:pt x="146" y="331"/>
                    <a:pt x="146" y="329"/>
                    <a:pt x="145" y="328"/>
                  </a:cubicBezTo>
                  <a:cubicBezTo>
                    <a:pt x="145" y="327"/>
                    <a:pt x="145" y="327"/>
                    <a:pt x="145" y="327"/>
                  </a:cubicBezTo>
                  <a:cubicBezTo>
                    <a:pt x="144" y="327"/>
                    <a:pt x="144" y="327"/>
                    <a:pt x="144" y="327"/>
                  </a:cubicBezTo>
                  <a:cubicBezTo>
                    <a:pt x="144" y="327"/>
                    <a:pt x="144" y="327"/>
                    <a:pt x="144" y="327"/>
                  </a:cubicBezTo>
                  <a:cubicBezTo>
                    <a:pt x="143" y="326"/>
                    <a:pt x="134" y="320"/>
                    <a:pt x="121" y="313"/>
                  </a:cubicBezTo>
                  <a:cubicBezTo>
                    <a:pt x="102" y="301"/>
                    <a:pt x="75" y="284"/>
                    <a:pt x="52" y="270"/>
                  </a:cubicBezTo>
                  <a:cubicBezTo>
                    <a:pt x="41" y="263"/>
                    <a:pt x="31" y="257"/>
                    <a:pt x="24" y="252"/>
                  </a:cubicBezTo>
                  <a:cubicBezTo>
                    <a:pt x="20" y="250"/>
                    <a:pt x="17" y="248"/>
                    <a:pt x="15" y="247"/>
                  </a:cubicBezTo>
                  <a:cubicBezTo>
                    <a:pt x="14" y="246"/>
                    <a:pt x="14" y="246"/>
                    <a:pt x="13" y="245"/>
                  </a:cubicBezTo>
                  <a:cubicBezTo>
                    <a:pt x="13" y="245"/>
                    <a:pt x="13" y="245"/>
                    <a:pt x="13" y="245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13" y="245"/>
                    <a:pt x="13" y="245"/>
                    <a:pt x="13" y="245"/>
                  </a:cubicBezTo>
                  <a:cubicBezTo>
                    <a:pt x="13" y="245"/>
                    <a:pt x="13" y="245"/>
                    <a:pt x="13" y="245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13" y="245"/>
                    <a:pt x="13" y="245"/>
                    <a:pt x="13" y="245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3" y="246"/>
                    <a:pt x="13" y="246"/>
                    <a:pt x="13" y="246"/>
                  </a:cubicBezTo>
                  <a:cubicBezTo>
                    <a:pt x="13" y="245"/>
                    <a:pt x="13" y="245"/>
                    <a:pt x="13" y="245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3" y="246"/>
                    <a:pt x="13" y="246"/>
                    <a:pt x="13" y="246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13" y="246"/>
                    <a:pt x="13" y="246"/>
                    <a:pt x="13" y="246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4" y="248"/>
                    <a:pt x="14" y="248"/>
                    <a:pt x="14" y="248"/>
                  </a:cubicBezTo>
                  <a:cubicBezTo>
                    <a:pt x="14" y="247"/>
                    <a:pt x="14" y="247"/>
                    <a:pt x="14" y="246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14" y="248"/>
                    <a:pt x="14" y="248"/>
                    <a:pt x="14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42" y="321"/>
                    <a:pt x="143" y="321"/>
                    <a:pt x="144" y="320"/>
                  </a:cubicBezTo>
                  <a:cubicBezTo>
                    <a:pt x="146" y="319"/>
                    <a:pt x="146" y="318"/>
                    <a:pt x="146" y="317"/>
                  </a:cubicBezTo>
                  <a:cubicBezTo>
                    <a:pt x="146" y="315"/>
                    <a:pt x="146" y="315"/>
                    <a:pt x="146" y="314"/>
                  </a:cubicBezTo>
                  <a:cubicBezTo>
                    <a:pt x="145" y="314"/>
                    <a:pt x="145" y="314"/>
                    <a:pt x="145" y="314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44" y="313"/>
                    <a:pt x="143" y="312"/>
                    <a:pt x="141" y="311"/>
                  </a:cubicBezTo>
                  <a:cubicBezTo>
                    <a:pt x="131" y="305"/>
                    <a:pt x="98" y="285"/>
                    <a:pt x="67" y="267"/>
                  </a:cubicBezTo>
                  <a:cubicBezTo>
                    <a:pt x="52" y="257"/>
                    <a:pt x="37" y="248"/>
                    <a:pt x="26" y="241"/>
                  </a:cubicBezTo>
                  <a:cubicBezTo>
                    <a:pt x="21" y="238"/>
                    <a:pt x="16" y="235"/>
                    <a:pt x="13" y="233"/>
                  </a:cubicBezTo>
                  <a:cubicBezTo>
                    <a:pt x="12" y="232"/>
                    <a:pt x="11" y="231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10" y="232"/>
                    <a:pt x="10" y="232"/>
                    <a:pt x="10" y="232"/>
                  </a:cubicBezTo>
                  <a:cubicBezTo>
                    <a:pt x="10" y="231"/>
                    <a:pt x="10" y="230"/>
                    <a:pt x="10" y="230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10" y="232"/>
                    <a:pt x="10" y="232"/>
                    <a:pt x="10" y="232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3"/>
                    <a:pt x="10" y="232"/>
                    <a:pt x="10" y="232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8" y="235"/>
                    <a:pt x="9" y="235"/>
                    <a:pt x="10" y="234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7" y="235"/>
                    <a:pt x="7" y="235"/>
                    <a:pt x="8" y="235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7" y="234"/>
                    <a:pt x="7" y="234"/>
                    <a:pt x="7" y="234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7" y="234"/>
                    <a:pt x="7" y="234"/>
                    <a:pt x="7" y="234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6" y="235"/>
                    <a:pt x="7" y="236"/>
                    <a:pt x="9" y="236"/>
                  </a:cubicBezTo>
                  <a:cubicBezTo>
                    <a:pt x="14" y="238"/>
                    <a:pt x="25" y="244"/>
                    <a:pt x="38" y="251"/>
                  </a:cubicBezTo>
                  <a:cubicBezTo>
                    <a:pt x="58" y="261"/>
                    <a:pt x="84" y="275"/>
                    <a:pt x="104" y="285"/>
                  </a:cubicBezTo>
                  <a:cubicBezTo>
                    <a:pt x="114" y="291"/>
                    <a:pt x="123" y="296"/>
                    <a:pt x="130" y="299"/>
                  </a:cubicBezTo>
                  <a:cubicBezTo>
                    <a:pt x="136" y="303"/>
                    <a:pt x="140" y="305"/>
                    <a:pt x="140" y="305"/>
                  </a:cubicBezTo>
                  <a:cubicBezTo>
                    <a:pt x="142" y="306"/>
                    <a:pt x="144" y="305"/>
                    <a:pt x="145" y="303"/>
                  </a:cubicBezTo>
                  <a:cubicBezTo>
                    <a:pt x="146" y="303"/>
                    <a:pt x="146" y="302"/>
                    <a:pt x="146" y="301"/>
                  </a:cubicBezTo>
                  <a:cubicBezTo>
                    <a:pt x="146" y="300"/>
                    <a:pt x="145" y="299"/>
                    <a:pt x="145" y="299"/>
                  </a:cubicBezTo>
                  <a:cubicBezTo>
                    <a:pt x="145" y="298"/>
                    <a:pt x="144" y="298"/>
                    <a:pt x="144" y="297"/>
                  </a:cubicBezTo>
                  <a:cubicBezTo>
                    <a:pt x="143" y="296"/>
                    <a:pt x="142" y="295"/>
                    <a:pt x="140" y="294"/>
                  </a:cubicBezTo>
                  <a:cubicBezTo>
                    <a:pt x="134" y="290"/>
                    <a:pt x="123" y="283"/>
                    <a:pt x="110" y="274"/>
                  </a:cubicBezTo>
                  <a:cubicBezTo>
                    <a:pt x="70" y="249"/>
                    <a:pt x="9" y="213"/>
                    <a:pt x="9" y="213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9" y="220"/>
                    <a:pt x="10" y="220"/>
                    <a:pt x="10" y="219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7" y="221"/>
                    <a:pt x="8" y="221"/>
                    <a:pt x="8" y="221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7" y="221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7" y="221"/>
                    <a:pt x="9" y="222"/>
                  </a:cubicBezTo>
                  <a:cubicBezTo>
                    <a:pt x="13" y="224"/>
                    <a:pt x="24" y="230"/>
                    <a:pt x="37" y="236"/>
                  </a:cubicBezTo>
                  <a:cubicBezTo>
                    <a:pt x="56" y="247"/>
                    <a:pt x="80" y="260"/>
                    <a:pt x="101" y="270"/>
                  </a:cubicBezTo>
                  <a:cubicBezTo>
                    <a:pt x="111" y="276"/>
                    <a:pt x="120" y="280"/>
                    <a:pt x="127" y="284"/>
                  </a:cubicBezTo>
                  <a:cubicBezTo>
                    <a:pt x="130" y="285"/>
                    <a:pt x="133" y="287"/>
                    <a:pt x="135" y="288"/>
                  </a:cubicBezTo>
                  <a:cubicBezTo>
                    <a:pt x="136" y="288"/>
                    <a:pt x="137" y="289"/>
                    <a:pt x="138" y="289"/>
                  </a:cubicBezTo>
                  <a:cubicBezTo>
                    <a:pt x="139" y="289"/>
                    <a:pt x="139" y="289"/>
                    <a:pt x="139" y="289"/>
                  </a:cubicBezTo>
                  <a:cubicBezTo>
                    <a:pt x="140" y="289"/>
                    <a:pt x="140" y="290"/>
                    <a:pt x="141" y="290"/>
                  </a:cubicBezTo>
                  <a:cubicBezTo>
                    <a:pt x="141" y="290"/>
                    <a:pt x="142" y="290"/>
                    <a:pt x="142" y="289"/>
                  </a:cubicBezTo>
                  <a:cubicBezTo>
                    <a:pt x="143" y="289"/>
                    <a:pt x="144" y="289"/>
                    <a:pt x="145" y="288"/>
                  </a:cubicBezTo>
                  <a:cubicBezTo>
                    <a:pt x="145" y="288"/>
                    <a:pt x="145" y="288"/>
                    <a:pt x="145" y="288"/>
                  </a:cubicBezTo>
                  <a:cubicBezTo>
                    <a:pt x="145" y="287"/>
                    <a:pt x="145" y="286"/>
                    <a:pt x="145" y="285"/>
                  </a:cubicBezTo>
                  <a:cubicBezTo>
                    <a:pt x="145" y="284"/>
                    <a:pt x="145" y="284"/>
                    <a:pt x="145" y="284"/>
                  </a:cubicBezTo>
                  <a:cubicBezTo>
                    <a:pt x="144" y="283"/>
                    <a:pt x="144" y="283"/>
                    <a:pt x="144" y="282"/>
                  </a:cubicBezTo>
                  <a:cubicBezTo>
                    <a:pt x="143" y="282"/>
                    <a:pt x="143" y="282"/>
                    <a:pt x="143" y="281"/>
                  </a:cubicBezTo>
                  <a:cubicBezTo>
                    <a:pt x="141" y="280"/>
                    <a:pt x="137" y="278"/>
                    <a:pt x="133" y="275"/>
                  </a:cubicBezTo>
                  <a:cubicBezTo>
                    <a:pt x="101" y="254"/>
                    <a:pt x="9" y="198"/>
                    <a:pt x="9" y="198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10" y="204"/>
                    <a:pt x="10" y="204"/>
                    <a:pt x="10" y="204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9" y="205"/>
                    <a:pt x="10" y="205"/>
                    <a:pt x="10" y="204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5"/>
                    <a:pt x="7" y="205"/>
                    <a:pt x="7" y="205"/>
                  </a:cubicBezTo>
                  <a:cubicBezTo>
                    <a:pt x="7" y="205"/>
                    <a:pt x="8" y="205"/>
                    <a:pt x="8" y="205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5"/>
                    <a:pt x="7" y="205"/>
                    <a:pt x="7" y="205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5"/>
                    <a:pt x="7" y="205"/>
                    <a:pt x="7" y="205"/>
                  </a:cubicBezTo>
                  <a:cubicBezTo>
                    <a:pt x="7" y="205"/>
                    <a:pt x="7" y="205"/>
                    <a:pt x="7" y="205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5"/>
                    <a:pt x="7" y="205"/>
                    <a:pt x="7" y="205"/>
                  </a:cubicBezTo>
                  <a:cubicBezTo>
                    <a:pt x="7" y="205"/>
                    <a:pt x="8" y="206"/>
                    <a:pt x="9" y="206"/>
                  </a:cubicBezTo>
                  <a:cubicBezTo>
                    <a:pt x="14" y="208"/>
                    <a:pt x="24" y="213"/>
                    <a:pt x="37" y="220"/>
                  </a:cubicBezTo>
                  <a:cubicBezTo>
                    <a:pt x="56" y="229"/>
                    <a:pt x="81" y="242"/>
                    <a:pt x="101" y="252"/>
                  </a:cubicBezTo>
                  <a:cubicBezTo>
                    <a:pt x="111" y="257"/>
                    <a:pt x="121" y="262"/>
                    <a:pt x="128" y="265"/>
                  </a:cubicBezTo>
                  <a:cubicBezTo>
                    <a:pt x="131" y="267"/>
                    <a:pt x="134" y="268"/>
                    <a:pt x="137" y="269"/>
                  </a:cubicBezTo>
                  <a:cubicBezTo>
                    <a:pt x="138" y="269"/>
                    <a:pt x="139" y="270"/>
                    <a:pt x="140" y="270"/>
                  </a:cubicBezTo>
                  <a:cubicBezTo>
                    <a:pt x="141" y="270"/>
                    <a:pt x="142" y="271"/>
                    <a:pt x="143" y="271"/>
                  </a:cubicBezTo>
                  <a:cubicBezTo>
                    <a:pt x="143" y="271"/>
                    <a:pt x="144" y="271"/>
                    <a:pt x="144" y="270"/>
                  </a:cubicBezTo>
                  <a:cubicBezTo>
                    <a:pt x="145" y="270"/>
                    <a:pt x="146" y="270"/>
                    <a:pt x="147" y="269"/>
                  </a:cubicBezTo>
                  <a:cubicBezTo>
                    <a:pt x="147" y="268"/>
                    <a:pt x="147" y="267"/>
                    <a:pt x="147" y="266"/>
                  </a:cubicBezTo>
                  <a:cubicBezTo>
                    <a:pt x="147" y="265"/>
                    <a:pt x="146" y="264"/>
                    <a:pt x="145" y="263"/>
                  </a:cubicBezTo>
                  <a:cubicBezTo>
                    <a:pt x="145" y="263"/>
                    <a:pt x="143" y="262"/>
                    <a:pt x="139" y="259"/>
                  </a:cubicBezTo>
                  <a:cubicBezTo>
                    <a:pt x="126" y="251"/>
                    <a:pt x="93" y="231"/>
                    <a:pt x="63" y="213"/>
                  </a:cubicBezTo>
                  <a:cubicBezTo>
                    <a:pt x="48" y="203"/>
                    <a:pt x="33" y="194"/>
                    <a:pt x="23" y="188"/>
                  </a:cubicBezTo>
                  <a:cubicBezTo>
                    <a:pt x="18" y="184"/>
                    <a:pt x="13" y="182"/>
                    <a:pt x="11" y="180"/>
                  </a:cubicBezTo>
                  <a:cubicBezTo>
                    <a:pt x="9" y="179"/>
                    <a:pt x="8" y="178"/>
                    <a:pt x="7" y="177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5" y="178"/>
                    <a:pt x="5" y="178"/>
                    <a:pt x="5" y="178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5" y="178"/>
                    <a:pt x="5" y="178"/>
                    <a:pt x="5" y="178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7" y="178"/>
                    <a:pt x="7" y="178"/>
                    <a:pt x="7" y="178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7" y="178"/>
                    <a:pt x="7" y="178"/>
                    <a:pt x="7" y="178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8" y="178"/>
                    <a:pt x="7" y="178"/>
                    <a:pt x="7" y="178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7" y="182"/>
                    <a:pt x="7" y="182"/>
                    <a:pt x="7" y="182"/>
                  </a:cubicBezTo>
                  <a:cubicBezTo>
                    <a:pt x="8" y="181"/>
                    <a:pt x="8" y="180"/>
                    <a:pt x="8" y="179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7" y="182"/>
                    <a:pt x="7" y="182"/>
                    <a:pt x="7" y="182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5" y="183"/>
                    <a:pt x="5" y="183"/>
                    <a:pt x="5" y="183"/>
                  </a:cubicBezTo>
                  <a:cubicBezTo>
                    <a:pt x="6" y="183"/>
                    <a:pt x="6" y="182"/>
                    <a:pt x="7" y="181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5" y="183"/>
                    <a:pt x="5" y="183"/>
                    <a:pt x="5" y="183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4" y="183"/>
                    <a:pt x="4" y="183"/>
                    <a:pt x="4" y="183"/>
                  </a:cubicBezTo>
                  <a:cubicBezTo>
                    <a:pt x="4" y="183"/>
                    <a:pt x="4" y="183"/>
                    <a:pt x="5" y="183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4" y="183"/>
                    <a:pt x="4" y="183"/>
                    <a:pt x="4" y="183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3" y="183"/>
                    <a:pt x="3" y="183"/>
                    <a:pt x="3" y="183"/>
                  </a:cubicBezTo>
                  <a:cubicBezTo>
                    <a:pt x="3" y="183"/>
                    <a:pt x="3" y="183"/>
                    <a:pt x="4" y="183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3" y="183"/>
                    <a:pt x="3" y="183"/>
                    <a:pt x="3" y="183"/>
                  </a:cubicBezTo>
                  <a:cubicBezTo>
                    <a:pt x="3" y="183"/>
                    <a:pt x="3" y="183"/>
                    <a:pt x="3" y="183"/>
                  </a:cubicBezTo>
                  <a:cubicBezTo>
                    <a:pt x="4" y="183"/>
                    <a:pt x="5" y="184"/>
                    <a:pt x="6" y="184"/>
                  </a:cubicBezTo>
                  <a:cubicBezTo>
                    <a:pt x="12" y="187"/>
                    <a:pt x="23" y="193"/>
                    <a:pt x="37" y="200"/>
                  </a:cubicBezTo>
                  <a:cubicBezTo>
                    <a:pt x="58" y="211"/>
                    <a:pt x="84" y="226"/>
                    <a:pt x="105" y="237"/>
                  </a:cubicBezTo>
                  <a:cubicBezTo>
                    <a:pt x="116" y="243"/>
                    <a:pt x="125" y="248"/>
                    <a:pt x="131" y="252"/>
                  </a:cubicBezTo>
                  <a:cubicBezTo>
                    <a:pt x="138" y="255"/>
                    <a:pt x="142" y="258"/>
                    <a:pt x="142" y="258"/>
                  </a:cubicBezTo>
                  <a:cubicBezTo>
                    <a:pt x="144" y="259"/>
                    <a:pt x="146" y="258"/>
                    <a:pt x="147" y="256"/>
                  </a:cubicBezTo>
                  <a:cubicBezTo>
                    <a:pt x="148" y="255"/>
                    <a:pt x="148" y="255"/>
                    <a:pt x="148" y="254"/>
                  </a:cubicBezTo>
                  <a:cubicBezTo>
                    <a:pt x="148" y="253"/>
                    <a:pt x="148" y="252"/>
                    <a:pt x="147" y="252"/>
                  </a:cubicBezTo>
                  <a:cubicBezTo>
                    <a:pt x="147" y="251"/>
                    <a:pt x="147" y="250"/>
                    <a:pt x="146" y="250"/>
                  </a:cubicBezTo>
                  <a:cubicBezTo>
                    <a:pt x="145" y="249"/>
                    <a:pt x="144" y="248"/>
                    <a:pt x="142" y="247"/>
                  </a:cubicBezTo>
                  <a:cubicBezTo>
                    <a:pt x="136" y="242"/>
                    <a:pt x="125" y="235"/>
                    <a:pt x="112" y="227"/>
                  </a:cubicBezTo>
                  <a:cubicBezTo>
                    <a:pt x="92" y="215"/>
                    <a:pt x="67" y="200"/>
                    <a:pt x="47" y="188"/>
                  </a:cubicBezTo>
                  <a:cubicBezTo>
                    <a:pt x="37" y="182"/>
                    <a:pt x="28" y="177"/>
                    <a:pt x="22" y="173"/>
                  </a:cubicBezTo>
                  <a:cubicBezTo>
                    <a:pt x="19" y="171"/>
                    <a:pt x="16" y="170"/>
                    <a:pt x="14" y="169"/>
                  </a:cubicBezTo>
                  <a:cubicBezTo>
                    <a:pt x="14" y="168"/>
                    <a:pt x="13" y="168"/>
                    <a:pt x="13" y="167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1" y="169"/>
                    <a:pt x="11" y="169"/>
                    <a:pt x="11" y="169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1" y="169"/>
                    <a:pt x="11" y="169"/>
                    <a:pt x="11" y="169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14" y="169"/>
                    <a:pt x="13" y="169"/>
                    <a:pt x="13" y="168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142" y="240"/>
                    <a:pt x="142" y="240"/>
                    <a:pt x="142" y="240"/>
                  </a:cubicBezTo>
                  <a:cubicBezTo>
                    <a:pt x="144" y="241"/>
                    <a:pt x="146" y="240"/>
                    <a:pt x="147" y="239"/>
                  </a:cubicBezTo>
                  <a:cubicBezTo>
                    <a:pt x="148" y="237"/>
                    <a:pt x="148" y="234"/>
                    <a:pt x="146" y="233"/>
                  </a:cubicBezTo>
                  <a:cubicBezTo>
                    <a:pt x="146" y="233"/>
                    <a:pt x="144" y="232"/>
                    <a:pt x="140" y="230"/>
                  </a:cubicBezTo>
                  <a:cubicBezTo>
                    <a:pt x="127" y="222"/>
                    <a:pt x="93" y="202"/>
                    <a:pt x="64" y="183"/>
                  </a:cubicBezTo>
                  <a:cubicBezTo>
                    <a:pt x="49" y="174"/>
                    <a:pt x="35" y="165"/>
                    <a:pt x="24" y="159"/>
                  </a:cubicBezTo>
                  <a:cubicBezTo>
                    <a:pt x="19" y="155"/>
                    <a:pt x="15" y="153"/>
                    <a:pt x="12" y="151"/>
                  </a:cubicBezTo>
                  <a:cubicBezTo>
                    <a:pt x="11" y="150"/>
                    <a:pt x="10" y="149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49"/>
                    <a:pt x="9" y="148"/>
                    <a:pt x="9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9" y="152"/>
                    <a:pt x="9" y="151"/>
                    <a:pt x="9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7" y="154"/>
                    <a:pt x="7" y="154"/>
                    <a:pt x="7" y="154"/>
                  </a:cubicBezTo>
                  <a:cubicBezTo>
                    <a:pt x="7" y="154"/>
                    <a:pt x="8" y="153"/>
                    <a:pt x="9" y="152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7" y="154"/>
                    <a:pt x="7" y="154"/>
                    <a:pt x="7" y="154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6" y="154"/>
                    <a:pt x="7" y="154"/>
                    <a:pt x="8" y="155"/>
                  </a:cubicBezTo>
                  <a:cubicBezTo>
                    <a:pt x="14" y="157"/>
                    <a:pt x="25" y="162"/>
                    <a:pt x="39" y="169"/>
                  </a:cubicBezTo>
                  <a:cubicBezTo>
                    <a:pt x="60" y="180"/>
                    <a:pt x="86" y="193"/>
                    <a:pt x="107" y="204"/>
                  </a:cubicBezTo>
                  <a:cubicBezTo>
                    <a:pt x="118" y="210"/>
                    <a:pt x="127" y="215"/>
                    <a:pt x="133" y="218"/>
                  </a:cubicBezTo>
                  <a:cubicBezTo>
                    <a:pt x="140" y="222"/>
                    <a:pt x="144" y="224"/>
                    <a:pt x="144" y="224"/>
                  </a:cubicBezTo>
                  <a:cubicBezTo>
                    <a:pt x="146" y="225"/>
                    <a:pt x="148" y="224"/>
                    <a:pt x="149" y="222"/>
                  </a:cubicBezTo>
                  <a:cubicBezTo>
                    <a:pt x="150" y="220"/>
                    <a:pt x="150" y="218"/>
                    <a:pt x="148" y="217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8"/>
                    <a:pt x="38" y="155"/>
                    <a:pt x="70" y="173"/>
                  </a:cubicBezTo>
                  <a:cubicBezTo>
                    <a:pt x="87" y="182"/>
                    <a:pt x="104" y="190"/>
                    <a:pt x="117" y="197"/>
                  </a:cubicBezTo>
                  <a:cubicBezTo>
                    <a:pt x="123" y="200"/>
                    <a:pt x="129" y="203"/>
                    <a:pt x="133" y="205"/>
                  </a:cubicBezTo>
                  <a:cubicBezTo>
                    <a:pt x="136" y="206"/>
                    <a:pt x="138" y="207"/>
                    <a:pt x="139" y="207"/>
                  </a:cubicBezTo>
                  <a:cubicBezTo>
                    <a:pt x="140" y="207"/>
                    <a:pt x="141" y="208"/>
                    <a:pt x="141" y="208"/>
                  </a:cubicBezTo>
                  <a:cubicBezTo>
                    <a:pt x="142" y="208"/>
                    <a:pt x="143" y="208"/>
                    <a:pt x="144" y="208"/>
                  </a:cubicBezTo>
                  <a:cubicBezTo>
                    <a:pt x="144" y="208"/>
                    <a:pt x="144" y="208"/>
                    <a:pt x="145" y="208"/>
                  </a:cubicBezTo>
                  <a:cubicBezTo>
                    <a:pt x="146" y="208"/>
                    <a:pt x="147" y="207"/>
                    <a:pt x="147" y="206"/>
                  </a:cubicBezTo>
                  <a:cubicBezTo>
                    <a:pt x="148" y="205"/>
                    <a:pt x="148" y="204"/>
                    <a:pt x="148" y="203"/>
                  </a:cubicBezTo>
                  <a:cubicBezTo>
                    <a:pt x="148" y="202"/>
                    <a:pt x="147" y="201"/>
                    <a:pt x="146" y="201"/>
                  </a:cubicBezTo>
                  <a:cubicBezTo>
                    <a:pt x="146" y="201"/>
                    <a:pt x="144" y="199"/>
                    <a:pt x="140" y="197"/>
                  </a:cubicBezTo>
                  <a:cubicBezTo>
                    <a:pt x="127" y="189"/>
                    <a:pt x="94" y="168"/>
                    <a:pt x="64" y="149"/>
                  </a:cubicBezTo>
                  <a:cubicBezTo>
                    <a:pt x="49" y="140"/>
                    <a:pt x="35" y="131"/>
                    <a:pt x="24" y="125"/>
                  </a:cubicBezTo>
                  <a:cubicBezTo>
                    <a:pt x="19" y="122"/>
                    <a:pt x="15" y="119"/>
                    <a:pt x="12" y="117"/>
                  </a:cubicBezTo>
                  <a:cubicBezTo>
                    <a:pt x="10" y="116"/>
                    <a:pt x="9" y="115"/>
                    <a:pt x="9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6"/>
                    <a:pt x="9" y="116"/>
                    <a:pt x="9" y="115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7" y="121"/>
                    <a:pt x="8" y="120"/>
                    <a:pt x="9" y="119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6" y="121"/>
                    <a:pt x="8" y="122"/>
                  </a:cubicBezTo>
                  <a:cubicBezTo>
                    <a:pt x="13" y="124"/>
                    <a:pt x="25" y="130"/>
                    <a:pt x="39" y="137"/>
                  </a:cubicBezTo>
                  <a:cubicBezTo>
                    <a:pt x="61" y="148"/>
                    <a:pt x="88" y="162"/>
                    <a:pt x="110" y="173"/>
                  </a:cubicBezTo>
                  <a:cubicBezTo>
                    <a:pt x="121" y="179"/>
                    <a:pt x="130" y="184"/>
                    <a:pt x="137" y="188"/>
                  </a:cubicBezTo>
                  <a:cubicBezTo>
                    <a:pt x="144" y="191"/>
                    <a:pt x="148" y="193"/>
                    <a:pt x="148" y="193"/>
                  </a:cubicBezTo>
                  <a:cubicBezTo>
                    <a:pt x="150" y="194"/>
                    <a:pt x="152" y="194"/>
                    <a:pt x="153" y="192"/>
                  </a:cubicBezTo>
                  <a:cubicBezTo>
                    <a:pt x="154" y="190"/>
                    <a:pt x="154" y="188"/>
                    <a:pt x="152" y="186"/>
                  </a:cubicBezTo>
                  <a:cubicBezTo>
                    <a:pt x="152" y="186"/>
                    <a:pt x="150" y="185"/>
                    <a:pt x="146" y="183"/>
                  </a:cubicBezTo>
                  <a:cubicBezTo>
                    <a:pt x="132" y="175"/>
                    <a:pt x="98" y="154"/>
                    <a:pt x="67" y="136"/>
                  </a:cubicBezTo>
                  <a:cubicBezTo>
                    <a:pt x="52" y="126"/>
                    <a:pt x="37" y="117"/>
                    <a:pt x="27" y="110"/>
                  </a:cubicBezTo>
                  <a:cubicBezTo>
                    <a:pt x="21" y="107"/>
                    <a:pt x="17" y="104"/>
                    <a:pt x="14" y="102"/>
                  </a:cubicBezTo>
                  <a:cubicBezTo>
                    <a:pt x="13" y="101"/>
                    <a:pt x="11" y="100"/>
                    <a:pt x="11" y="99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0"/>
                    <a:pt x="11" y="99"/>
                    <a:pt x="11" y="99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1" y="102"/>
                    <a:pt x="11" y="101"/>
                    <a:pt x="11" y="101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147" y="174"/>
                    <a:pt x="147" y="174"/>
                    <a:pt x="147" y="174"/>
                  </a:cubicBezTo>
                  <a:cubicBezTo>
                    <a:pt x="148" y="175"/>
                    <a:pt x="150" y="175"/>
                    <a:pt x="151" y="174"/>
                  </a:cubicBezTo>
                  <a:cubicBezTo>
                    <a:pt x="152" y="173"/>
                    <a:pt x="153" y="172"/>
                    <a:pt x="153" y="170"/>
                  </a:cubicBezTo>
                  <a:cubicBezTo>
                    <a:pt x="153" y="169"/>
                    <a:pt x="153" y="169"/>
                    <a:pt x="152" y="168"/>
                  </a:cubicBezTo>
                  <a:cubicBezTo>
                    <a:pt x="152" y="168"/>
                    <a:pt x="152" y="168"/>
                    <a:pt x="152" y="168"/>
                  </a:cubicBezTo>
                  <a:cubicBezTo>
                    <a:pt x="151" y="167"/>
                    <a:pt x="151" y="167"/>
                    <a:pt x="151" y="167"/>
                  </a:cubicBezTo>
                  <a:cubicBezTo>
                    <a:pt x="151" y="167"/>
                    <a:pt x="151" y="167"/>
                    <a:pt x="150" y="167"/>
                  </a:cubicBezTo>
                  <a:cubicBezTo>
                    <a:pt x="147" y="165"/>
                    <a:pt x="137" y="158"/>
                    <a:pt x="123" y="150"/>
                  </a:cubicBezTo>
                  <a:cubicBezTo>
                    <a:pt x="102" y="137"/>
                    <a:pt x="72" y="119"/>
                    <a:pt x="48" y="104"/>
                  </a:cubicBezTo>
                  <a:cubicBezTo>
                    <a:pt x="37" y="97"/>
                    <a:pt x="26" y="90"/>
                    <a:pt x="18" y="85"/>
                  </a:cubicBezTo>
                  <a:cubicBezTo>
                    <a:pt x="14" y="83"/>
                    <a:pt x="11" y="81"/>
                    <a:pt x="9" y="79"/>
                  </a:cubicBezTo>
                  <a:cubicBezTo>
                    <a:pt x="8" y="78"/>
                    <a:pt x="8" y="78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79"/>
                    <a:pt x="8" y="78"/>
                    <a:pt x="7" y="78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1"/>
                    <a:pt x="8" y="80"/>
                    <a:pt x="8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3"/>
                    <a:pt x="7" y="82"/>
                    <a:pt x="7" y="82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5" y="84"/>
                    <a:pt x="5" y="83"/>
                    <a:pt x="6" y="83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4" y="84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4" y="84"/>
                    <a:pt x="5" y="85"/>
                  </a:cubicBezTo>
                  <a:cubicBezTo>
                    <a:pt x="16" y="90"/>
                    <a:pt x="50" y="106"/>
                    <a:pt x="82" y="121"/>
                  </a:cubicBezTo>
                  <a:cubicBezTo>
                    <a:pt x="98" y="129"/>
                    <a:pt x="113" y="136"/>
                    <a:pt x="124" y="142"/>
                  </a:cubicBezTo>
                  <a:cubicBezTo>
                    <a:pt x="130" y="145"/>
                    <a:pt x="134" y="147"/>
                    <a:pt x="138" y="149"/>
                  </a:cubicBezTo>
                  <a:cubicBezTo>
                    <a:pt x="141" y="150"/>
                    <a:pt x="143" y="151"/>
                    <a:pt x="143" y="151"/>
                  </a:cubicBezTo>
                  <a:cubicBezTo>
                    <a:pt x="145" y="152"/>
                    <a:pt x="147" y="151"/>
                    <a:pt x="148" y="149"/>
                  </a:cubicBezTo>
                  <a:cubicBezTo>
                    <a:pt x="148" y="149"/>
                    <a:pt x="149" y="148"/>
                    <a:pt x="149" y="147"/>
                  </a:cubicBezTo>
                  <a:cubicBezTo>
                    <a:pt x="149" y="146"/>
                    <a:pt x="148" y="146"/>
                    <a:pt x="148" y="146"/>
                  </a:cubicBezTo>
                  <a:cubicBezTo>
                    <a:pt x="148" y="145"/>
                    <a:pt x="147" y="145"/>
                    <a:pt x="147" y="144"/>
                  </a:cubicBezTo>
                  <a:cubicBezTo>
                    <a:pt x="147" y="144"/>
                    <a:pt x="146" y="143"/>
                    <a:pt x="146" y="143"/>
                  </a:cubicBezTo>
                  <a:cubicBezTo>
                    <a:pt x="144" y="141"/>
                    <a:pt x="141" y="139"/>
                    <a:pt x="136" y="136"/>
                  </a:cubicBezTo>
                  <a:cubicBezTo>
                    <a:pt x="120" y="125"/>
                    <a:pt x="88" y="106"/>
                    <a:pt x="60" y="89"/>
                  </a:cubicBezTo>
                  <a:cubicBezTo>
                    <a:pt x="33" y="72"/>
                    <a:pt x="9" y="58"/>
                    <a:pt x="9" y="58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10" y="64"/>
                    <a:pt x="11" y="63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8" y="65"/>
                    <a:pt x="8" y="65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7" y="65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9" y="67"/>
                    <a:pt x="19" y="72"/>
                    <a:pt x="33" y="79"/>
                  </a:cubicBezTo>
                  <a:cubicBezTo>
                    <a:pt x="53" y="89"/>
                    <a:pt x="80" y="104"/>
                    <a:pt x="103" y="115"/>
                  </a:cubicBezTo>
                  <a:cubicBezTo>
                    <a:pt x="115" y="121"/>
                    <a:pt x="125" y="127"/>
                    <a:pt x="133" y="130"/>
                  </a:cubicBezTo>
                  <a:cubicBezTo>
                    <a:pt x="136" y="132"/>
                    <a:pt x="139" y="134"/>
                    <a:pt x="142" y="135"/>
                  </a:cubicBezTo>
                  <a:cubicBezTo>
                    <a:pt x="143" y="135"/>
                    <a:pt x="144" y="136"/>
                    <a:pt x="145" y="136"/>
                  </a:cubicBezTo>
                  <a:cubicBezTo>
                    <a:pt x="145" y="136"/>
                    <a:pt x="145" y="136"/>
                    <a:pt x="146" y="136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48" y="137"/>
                    <a:pt x="148" y="137"/>
                    <a:pt x="149" y="137"/>
                  </a:cubicBezTo>
                  <a:cubicBezTo>
                    <a:pt x="149" y="136"/>
                    <a:pt x="150" y="136"/>
                    <a:pt x="151" y="135"/>
                  </a:cubicBezTo>
                  <a:cubicBezTo>
                    <a:pt x="151" y="134"/>
                    <a:pt x="152" y="133"/>
                    <a:pt x="151" y="132"/>
                  </a:cubicBezTo>
                  <a:cubicBezTo>
                    <a:pt x="151" y="131"/>
                    <a:pt x="151" y="130"/>
                    <a:pt x="150" y="129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7" y="123"/>
                    <a:pt x="149" y="123"/>
                    <a:pt x="150" y="121"/>
                  </a:cubicBezTo>
                  <a:cubicBezTo>
                    <a:pt x="151" y="120"/>
                    <a:pt x="151" y="119"/>
                    <a:pt x="151" y="119"/>
                  </a:cubicBezTo>
                  <a:cubicBezTo>
                    <a:pt x="151" y="117"/>
                    <a:pt x="151" y="117"/>
                    <a:pt x="150" y="117"/>
                  </a:cubicBezTo>
                  <a:cubicBezTo>
                    <a:pt x="150" y="116"/>
                    <a:pt x="150" y="116"/>
                    <a:pt x="150" y="116"/>
                  </a:cubicBezTo>
                  <a:cubicBezTo>
                    <a:pt x="149" y="115"/>
                    <a:pt x="149" y="115"/>
                    <a:pt x="148" y="114"/>
                  </a:cubicBezTo>
                  <a:cubicBezTo>
                    <a:pt x="146" y="113"/>
                    <a:pt x="143" y="111"/>
                    <a:pt x="138" y="108"/>
                  </a:cubicBezTo>
                  <a:cubicBezTo>
                    <a:pt x="106" y="87"/>
                    <a:pt x="13" y="30"/>
                    <a:pt x="13" y="30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3" y="37"/>
                    <a:pt x="14" y="37"/>
                    <a:pt x="14" y="36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2" y="38"/>
                    <a:pt x="12" y="37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2" y="38"/>
                    <a:pt x="14" y="38"/>
                  </a:cubicBezTo>
                  <a:cubicBezTo>
                    <a:pt x="19" y="41"/>
                    <a:pt x="30" y="46"/>
                    <a:pt x="43" y="53"/>
                  </a:cubicBezTo>
                  <a:cubicBezTo>
                    <a:pt x="63" y="63"/>
                    <a:pt x="89" y="77"/>
                    <a:pt x="109" y="88"/>
                  </a:cubicBezTo>
                  <a:cubicBezTo>
                    <a:pt x="119" y="93"/>
                    <a:pt x="128" y="98"/>
                    <a:pt x="134" y="102"/>
                  </a:cubicBezTo>
                  <a:cubicBezTo>
                    <a:pt x="141" y="105"/>
                    <a:pt x="144" y="107"/>
                    <a:pt x="144" y="107"/>
                  </a:cubicBezTo>
                  <a:cubicBezTo>
                    <a:pt x="146" y="108"/>
                    <a:pt x="149" y="108"/>
                    <a:pt x="150" y="106"/>
                  </a:cubicBezTo>
                  <a:cubicBezTo>
                    <a:pt x="151" y="104"/>
                    <a:pt x="150" y="102"/>
                    <a:pt x="148" y="100"/>
                  </a:cubicBezTo>
                  <a:cubicBezTo>
                    <a:pt x="95" y="67"/>
                    <a:pt x="95" y="67"/>
                    <a:pt x="95" y="67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5" y="92"/>
                    <a:pt x="147" y="91"/>
                    <a:pt x="148" y="90"/>
                  </a:cubicBezTo>
                  <a:cubicBezTo>
                    <a:pt x="149" y="89"/>
                    <a:pt x="149" y="88"/>
                    <a:pt x="149" y="87"/>
                  </a:cubicBezTo>
                  <a:cubicBezTo>
                    <a:pt x="149" y="86"/>
                    <a:pt x="149" y="86"/>
                    <a:pt x="148" y="85"/>
                  </a:cubicBezTo>
                  <a:cubicBezTo>
                    <a:pt x="148" y="85"/>
                    <a:pt x="147" y="84"/>
                    <a:pt x="147" y="84"/>
                  </a:cubicBezTo>
                  <a:cubicBezTo>
                    <a:pt x="146" y="83"/>
                    <a:pt x="145" y="82"/>
                    <a:pt x="144" y="81"/>
                  </a:cubicBezTo>
                  <a:cubicBezTo>
                    <a:pt x="139" y="77"/>
                    <a:pt x="129" y="71"/>
                    <a:pt x="118" y="64"/>
                  </a:cubicBezTo>
                  <a:cubicBezTo>
                    <a:pt x="84" y="42"/>
                    <a:pt x="33" y="13"/>
                    <a:pt x="33" y="13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57" y="35"/>
                    <a:pt x="87" y="51"/>
                  </a:cubicBezTo>
                  <a:cubicBezTo>
                    <a:pt x="101" y="58"/>
                    <a:pt x="116" y="66"/>
                    <a:pt x="127" y="72"/>
                  </a:cubicBezTo>
                  <a:cubicBezTo>
                    <a:pt x="133" y="75"/>
                    <a:pt x="138" y="77"/>
                    <a:pt x="141" y="79"/>
                  </a:cubicBezTo>
                  <a:cubicBezTo>
                    <a:pt x="143" y="80"/>
                    <a:pt x="145" y="81"/>
                    <a:pt x="146" y="81"/>
                  </a:cubicBezTo>
                  <a:cubicBezTo>
                    <a:pt x="147" y="81"/>
                    <a:pt x="147" y="81"/>
                    <a:pt x="148" y="82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9" y="82"/>
                    <a:pt x="149" y="82"/>
                    <a:pt x="150" y="82"/>
                  </a:cubicBezTo>
                  <a:cubicBezTo>
                    <a:pt x="150" y="82"/>
                    <a:pt x="150" y="82"/>
                    <a:pt x="151" y="82"/>
                  </a:cubicBezTo>
                  <a:cubicBezTo>
                    <a:pt x="151" y="82"/>
                    <a:pt x="152" y="81"/>
                    <a:pt x="153" y="80"/>
                  </a:cubicBezTo>
                  <a:cubicBezTo>
                    <a:pt x="154" y="79"/>
                    <a:pt x="154" y="78"/>
                    <a:pt x="154" y="77"/>
                  </a:cubicBezTo>
                  <a:cubicBezTo>
                    <a:pt x="153" y="76"/>
                    <a:pt x="153" y="75"/>
                    <a:pt x="152" y="75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1"/>
                    <a:pt x="40" y="11"/>
                    <a:pt x="41" y="10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9" y="12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43" y="14"/>
                    <a:pt x="51" y="18"/>
                    <a:pt x="62" y="24"/>
                  </a:cubicBezTo>
                  <a:cubicBezTo>
                    <a:pt x="78" y="31"/>
                    <a:pt x="98" y="42"/>
                    <a:pt x="114" y="50"/>
                  </a:cubicBezTo>
                  <a:cubicBezTo>
                    <a:pt x="122" y="54"/>
                    <a:pt x="129" y="57"/>
                    <a:pt x="134" y="60"/>
                  </a:cubicBezTo>
                  <a:cubicBezTo>
                    <a:pt x="139" y="63"/>
                    <a:pt x="142" y="64"/>
                    <a:pt x="142" y="64"/>
                  </a:cubicBezTo>
                  <a:cubicBezTo>
                    <a:pt x="144" y="65"/>
                    <a:pt x="147" y="65"/>
                    <a:pt x="148" y="63"/>
                  </a:cubicBezTo>
                  <a:cubicBezTo>
                    <a:pt x="148" y="62"/>
                    <a:pt x="148" y="61"/>
                    <a:pt x="148" y="61"/>
                  </a:cubicBezTo>
                  <a:cubicBezTo>
                    <a:pt x="148" y="60"/>
                    <a:pt x="148" y="59"/>
                    <a:pt x="148" y="59"/>
                  </a:cubicBezTo>
                  <a:cubicBezTo>
                    <a:pt x="147" y="58"/>
                    <a:pt x="147" y="57"/>
                    <a:pt x="147" y="57"/>
                  </a:cubicBezTo>
                  <a:cubicBezTo>
                    <a:pt x="146" y="56"/>
                    <a:pt x="145" y="55"/>
                    <a:pt x="144" y="55"/>
                  </a:cubicBezTo>
                  <a:cubicBezTo>
                    <a:pt x="140" y="52"/>
                    <a:pt x="133" y="47"/>
                    <a:pt x="124" y="41"/>
                  </a:cubicBezTo>
                  <a:cubicBezTo>
                    <a:pt x="97" y="25"/>
                    <a:pt x="57" y="2"/>
                    <a:pt x="57" y="2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8" y="8"/>
                    <a:pt x="59" y="7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6" y="9"/>
                    <a:pt x="57" y="9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5" y="9"/>
                    <a:pt x="56" y="9"/>
                    <a:pt x="57" y="10"/>
                  </a:cubicBezTo>
                  <a:cubicBezTo>
                    <a:pt x="61" y="11"/>
                    <a:pt x="68" y="14"/>
                    <a:pt x="77" y="18"/>
                  </a:cubicBezTo>
                  <a:cubicBezTo>
                    <a:pt x="90" y="24"/>
                    <a:pt x="107" y="32"/>
                    <a:pt x="120" y="39"/>
                  </a:cubicBezTo>
                  <a:cubicBezTo>
                    <a:pt x="127" y="42"/>
                    <a:pt x="132" y="45"/>
                    <a:pt x="137" y="47"/>
                  </a:cubicBezTo>
                  <a:cubicBezTo>
                    <a:pt x="139" y="48"/>
                    <a:pt x="140" y="49"/>
                    <a:pt x="141" y="49"/>
                  </a:cubicBezTo>
                  <a:cubicBezTo>
                    <a:pt x="142" y="50"/>
                    <a:pt x="142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4" y="50"/>
                    <a:pt x="144" y="51"/>
                    <a:pt x="145" y="51"/>
                  </a:cubicBezTo>
                  <a:cubicBezTo>
                    <a:pt x="147" y="51"/>
                    <a:pt x="148" y="49"/>
                    <a:pt x="149" y="48"/>
                  </a:cubicBezTo>
                  <a:cubicBezTo>
                    <a:pt x="149" y="46"/>
                    <a:pt x="149" y="44"/>
                    <a:pt x="147" y="43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1" y="7"/>
                    <a:pt x="81" y="7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8" y="8"/>
                    <a:pt x="79" y="9"/>
                    <a:pt x="81" y="9"/>
                  </a:cubicBezTo>
                  <a:cubicBezTo>
                    <a:pt x="87" y="11"/>
                    <a:pt x="100" y="15"/>
                    <a:pt x="111" y="18"/>
                  </a:cubicBezTo>
                  <a:cubicBezTo>
                    <a:pt x="116" y="20"/>
                    <a:pt x="121" y="22"/>
                    <a:pt x="125" y="23"/>
                  </a:cubicBezTo>
                  <a:cubicBezTo>
                    <a:pt x="128" y="24"/>
                    <a:pt x="131" y="25"/>
                    <a:pt x="131" y="25"/>
                  </a:cubicBezTo>
                  <a:cubicBezTo>
                    <a:pt x="133" y="25"/>
                    <a:pt x="135" y="24"/>
                    <a:pt x="136" y="23"/>
                  </a:cubicBezTo>
                  <a:cubicBezTo>
                    <a:pt x="136" y="21"/>
                    <a:pt x="136" y="19"/>
                    <a:pt x="134" y="18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2"/>
                    <a:pt x="107" y="3"/>
                    <a:pt x="106" y="5"/>
                  </a:cubicBezTo>
                  <a:cubicBezTo>
                    <a:pt x="105" y="6"/>
                    <a:pt x="105" y="9"/>
                    <a:pt x="107" y="10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3" y="17"/>
                    <a:pt x="133" y="17"/>
                    <a:pt x="133" y="17"/>
                  </a:cubicBezTo>
                  <a:cubicBezTo>
                    <a:pt x="133" y="17"/>
                    <a:pt x="120" y="13"/>
                    <a:pt x="107" y="9"/>
                  </a:cubicBezTo>
                  <a:cubicBezTo>
                    <a:pt x="100" y="7"/>
                    <a:pt x="94" y="5"/>
                    <a:pt x="88" y="3"/>
                  </a:cubicBezTo>
                  <a:cubicBezTo>
                    <a:pt x="86" y="2"/>
                    <a:pt x="83" y="2"/>
                    <a:pt x="82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1"/>
                    <a:pt x="78" y="0"/>
                    <a:pt x="78" y="0"/>
                  </a:cubicBezTo>
                  <a:cubicBezTo>
                    <a:pt x="78" y="0"/>
                    <a:pt x="77" y="0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5" y="2"/>
                    <a:pt x="74" y="2"/>
                  </a:cubicBezTo>
                  <a:cubicBezTo>
                    <a:pt x="73" y="4"/>
                    <a:pt x="74" y="7"/>
                    <a:pt x="76" y="8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6" y="43"/>
                    <a:pt x="146" y="43"/>
                    <a:pt x="145" y="43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6" y="43"/>
                    <a:pt x="145" y="42"/>
                    <a:pt x="142" y="41"/>
                  </a:cubicBezTo>
                  <a:cubicBezTo>
                    <a:pt x="133" y="36"/>
                    <a:pt x="113" y="27"/>
                    <a:pt x="95" y="18"/>
                  </a:cubicBezTo>
                  <a:cubicBezTo>
                    <a:pt x="86" y="13"/>
                    <a:pt x="77" y="9"/>
                    <a:pt x="70" y="6"/>
                  </a:cubicBezTo>
                  <a:cubicBezTo>
                    <a:pt x="66" y="5"/>
                    <a:pt x="64" y="4"/>
                    <a:pt x="61" y="3"/>
                  </a:cubicBezTo>
                  <a:cubicBezTo>
                    <a:pt x="60" y="2"/>
                    <a:pt x="59" y="2"/>
                    <a:pt x="58" y="2"/>
                  </a:cubicBezTo>
                  <a:cubicBezTo>
                    <a:pt x="58" y="1"/>
                    <a:pt x="58" y="1"/>
                    <a:pt x="57" y="1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4" y="1"/>
                    <a:pt x="53" y="2"/>
                    <a:pt x="52" y="3"/>
                  </a:cubicBezTo>
                  <a:cubicBezTo>
                    <a:pt x="51" y="4"/>
                    <a:pt x="51" y="5"/>
                    <a:pt x="51" y="6"/>
                  </a:cubicBezTo>
                  <a:cubicBezTo>
                    <a:pt x="52" y="7"/>
                    <a:pt x="52" y="8"/>
                    <a:pt x="53" y="9"/>
                  </a:cubicBezTo>
                  <a:cubicBezTo>
                    <a:pt x="53" y="9"/>
                    <a:pt x="55" y="9"/>
                    <a:pt x="57" y="11"/>
                  </a:cubicBezTo>
                  <a:cubicBezTo>
                    <a:pt x="66" y="16"/>
                    <a:pt x="87" y="28"/>
                    <a:pt x="106" y="40"/>
                  </a:cubicBezTo>
                  <a:cubicBezTo>
                    <a:pt x="116" y="46"/>
                    <a:pt x="125" y="51"/>
                    <a:pt x="131" y="56"/>
                  </a:cubicBezTo>
                  <a:cubicBezTo>
                    <a:pt x="135" y="58"/>
                    <a:pt x="137" y="60"/>
                    <a:pt x="139" y="61"/>
                  </a:cubicBezTo>
                  <a:cubicBezTo>
                    <a:pt x="140" y="62"/>
                    <a:pt x="140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0" y="61"/>
                    <a:pt x="141" y="62"/>
                    <a:pt x="141" y="62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0" y="59"/>
                    <a:pt x="140" y="60"/>
                    <a:pt x="140" y="61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6" y="57"/>
                    <a:pt x="146" y="57"/>
                    <a:pt x="146" y="57"/>
                  </a:cubicBezTo>
                  <a:cubicBezTo>
                    <a:pt x="146" y="57"/>
                    <a:pt x="120" y="44"/>
                    <a:pt x="94" y="31"/>
                  </a:cubicBezTo>
                  <a:cubicBezTo>
                    <a:pt x="81" y="24"/>
                    <a:pt x="68" y="17"/>
                    <a:pt x="58" y="12"/>
                  </a:cubicBezTo>
                  <a:cubicBezTo>
                    <a:pt x="52" y="10"/>
                    <a:pt x="48" y="8"/>
                    <a:pt x="45" y="6"/>
                  </a:cubicBezTo>
                  <a:cubicBezTo>
                    <a:pt x="43" y="6"/>
                    <a:pt x="42" y="5"/>
                    <a:pt x="41" y="5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5" y="5"/>
                    <a:pt x="34" y="6"/>
                  </a:cubicBezTo>
                  <a:cubicBezTo>
                    <a:pt x="33" y="8"/>
                    <a:pt x="33" y="10"/>
                    <a:pt x="35" y="11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46" y="76"/>
                    <a:pt x="146" y="76"/>
                    <a:pt x="146" y="76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8" y="74"/>
                    <a:pt x="147" y="75"/>
                    <a:pt x="146" y="76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49" y="74"/>
                    <a:pt x="149" y="74"/>
                    <a:pt x="148" y="74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7"/>
                    <a:pt x="150" y="77"/>
                    <a:pt x="150" y="77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7"/>
                    <a:pt x="150" y="77"/>
                    <a:pt x="150" y="77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49" y="74"/>
                    <a:pt x="148" y="73"/>
                  </a:cubicBezTo>
                  <a:cubicBezTo>
                    <a:pt x="143" y="71"/>
                    <a:pt x="133" y="66"/>
                    <a:pt x="122" y="60"/>
                  </a:cubicBezTo>
                  <a:cubicBezTo>
                    <a:pt x="104" y="51"/>
                    <a:pt x="82" y="39"/>
                    <a:pt x="64" y="30"/>
                  </a:cubicBezTo>
                  <a:cubicBezTo>
                    <a:pt x="55" y="25"/>
                    <a:pt x="47" y="21"/>
                    <a:pt x="41" y="18"/>
                  </a:cubicBezTo>
                  <a:cubicBezTo>
                    <a:pt x="36" y="15"/>
                    <a:pt x="33" y="13"/>
                    <a:pt x="32" y="13"/>
                  </a:cubicBezTo>
                  <a:cubicBezTo>
                    <a:pt x="31" y="12"/>
                    <a:pt x="28" y="12"/>
                    <a:pt x="27" y="14"/>
                  </a:cubicBezTo>
                  <a:cubicBezTo>
                    <a:pt x="26" y="16"/>
                    <a:pt x="27" y="19"/>
                    <a:pt x="29" y="20"/>
                  </a:cubicBezTo>
                  <a:cubicBezTo>
                    <a:pt x="29" y="20"/>
                    <a:pt x="30" y="21"/>
                    <a:pt x="33" y="23"/>
                  </a:cubicBezTo>
                  <a:cubicBezTo>
                    <a:pt x="44" y="29"/>
                    <a:pt x="72" y="45"/>
                    <a:pt x="96" y="60"/>
                  </a:cubicBezTo>
                  <a:cubicBezTo>
                    <a:pt x="109" y="67"/>
                    <a:pt x="120" y="74"/>
                    <a:pt x="129" y="80"/>
                  </a:cubicBezTo>
                  <a:cubicBezTo>
                    <a:pt x="133" y="83"/>
                    <a:pt x="136" y="85"/>
                    <a:pt x="139" y="87"/>
                  </a:cubicBezTo>
                  <a:cubicBezTo>
                    <a:pt x="140" y="88"/>
                    <a:pt x="141" y="88"/>
                    <a:pt x="141" y="89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3" y="88"/>
                    <a:pt x="143" y="88"/>
                    <a:pt x="143" y="88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3" y="88"/>
                    <a:pt x="143" y="88"/>
                    <a:pt x="143" y="88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4" y="87"/>
                    <a:pt x="144" y="87"/>
                    <a:pt x="144" y="87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1" y="88"/>
                    <a:pt x="141" y="89"/>
                    <a:pt x="141" y="89"/>
                  </a:cubicBezTo>
                  <a:cubicBezTo>
                    <a:pt x="144" y="87"/>
                    <a:pt x="144" y="87"/>
                    <a:pt x="144" y="87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5" y="87"/>
                    <a:pt x="145" y="87"/>
                    <a:pt x="145" y="87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1" y="86"/>
                    <a:pt x="141" y="87"/>
                    <a:pt x="141" y="87"/>
                  </a:cubicBezTo>
                  <a:cubicBezTo>
                    <a:pt x="145" y="87"/>
                    <a:pt x="145" y="87"/>
                    <a:pt x="145" y="87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5" y="88"/>
                    <a:pt x="145" y="88"/>
                    <a:pt x="145" y="88"/>
                  </a:cubicBezTo>
                  <a:cubicBezTo>
                    <a:pt x="147" y="84"/>
                    <a:pt x="147" y="84"/>
                    <a:pt x="147" y="84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1" y="21"/>
                    <a:pt x="18" y="22"/>
                    <a:pt x="17" y="24"/>
                  </a:cubicBezTo>
                  <a:cubicBezTo>
                    <a:pt x="16" y="25"/>
                    <a:pt x="17" y="28"/>
                    <a:pt x="19" y="29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6" y="104"/>
                    <a:pt x="146" y="104"/>
                    <a:pt x="146" y="104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0"/>
                    <a:pt x="116" y="83"/>
                    <a:pt x="84" y="65"/>
                  </a:cubicBezTo>
                  <a:cubicBezTo>
                    <a:pt x="67" y="56"/>
                    <a:pt x="50" y="48"/>
                    <a:pt x="37" y="41"/>
                  </a:cubicBezTo>
                  <a:cubicBezTo>
                    <a:pt x="31" y="38"/>
                    <a:pt x="25" y="35"/>
                    <a:pt x="21" y="33"/>
                  </a:cubicBezTo>
                  <a:cubicBezTo>
                    <a:pt x="19" y="32"/>
                    <a:pt x="17" y="31"/>
                    <a:pt x="15" y="31"/>
                  </a:cubicBezTo>
                  <a:cubicBezTo>
                    <a:pt x="15" y="30"/>
                    <a:pt x="14" y="30"/>
                    <a:pt x="13" y="30"/>
                  </a:cubicBezTo>
                  <a:cubicBezTo>
                    <a:pt x="13" y="30"/>
                    <a:pt x="12" y="30"/>
                    <a:pt x="11" y="30"/>
                  </a:cubicBezTo>
                  <a:cubicBezTo>
                    <a:pt x="11" y="30"/>
                    <a:pt x="10" y="30"/>
                    <a:pt x="10" y="30"/>
                  </a:cubicBezTo>
                  <a:cubicBezTo>
                    <a:pt x="9" y="30"/>
                    <a:pt x="8" y="30"/>
                    <a:pt x="7" y="32"/>
                  </a:cubicBezTo>
                  <a:cubicBezTo>
                    <a:pt x="7" y="32"/>
                    <a:pt x="7" y="34"/>
                    <a:pt x="7" y="35"/>
                  </a:cubicBezTo>
                  <a:cubicBezTo>
                    <a:pt x="7" y="36"/>
                    <a:pt x="8" y="37"/>
                    <a:pt x="9" y="37"/>
                  </a:cubicBezTo>
                  <a:cubicBezTo>
                    <a:pt x="9" y="37"/>
                    <a:pt x="11" y="38"/>
                    <a:pt x="15" y="41"/>
                  </a:cubicBezTo>
                  <a:cubicBezTo>
                    <a:pt x="28" y="49"/>
                    <a:pt x="60" y="68"/>
                    <a:pt x="90" y="87"/>
                  </a:cubicBezTo>
                  <a:cubicBezTo>
                    <a:pt x="104" y="96"/>
                    <a:pt x="118" y="104"/>
                    <a:pt x="128" y="111"/>
                  </a:cubicBezTo>
                  <a:cubicBezTo>
                    <a:pt x="133" y="114"/>
                    <a:pt x="137" y="117"/>
                    <a:pt x="140" y="119"/>
                  </a:cubicBezTo>
                  <a:cubicBezTo>
                    <a:pt x="142" y="120"/>
                    <a:pt x="143" y="120"/>
                    <a:pt x="143" y="121"/>
                  </a:cubicBezTo>
                  <a:cubicBezTo>
                    <a:pt x="144" y="121"/>
                    <a:pt x="144" y="121"/>
                    <a:pt x="144" y="121"/>
                  </a:cubicBezTo>
                  <a:cubicBezTo>
                    <a:pt x="145" y="120"/>
                    <a:pt x="145" y="120"/>
                    <a:pt x="145" y="120"/>
                  </a:cubicBezTo>
                  <a:cubicBezTo>
                    <a:pt x="144" y="121"/>
                    <a:pt x="144" y="121"/>
                    <a:pt x="144" y="121"/>
                  </a:cubicBezTo>
                  <a:cubicBezTo>
                    <a:pt x="144" y="121"/>
                    <a:pt x="144" y="121"/>
                    <a:pt x="144" y="121"/>
                  </a:cubicBezTo>
                  <a:cubicBezTo>
                    <a:pt x="145" y="120"/>
                    <a:pt x="145" y="120"/>
                    <a:pt x="145" y="120"/>
                  </a:cubicBezTo>
                  <a:cubicBezTo>
                    <a:pt x="144" y="121"/>
                    <a:pt x="144" y="121"/>
                    <a:pt x="144" y="121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3" y="121"/>
                    <a:pt x="143" y="121"/>
                    <a:pt x="143" y="121"/>
                  </a:cubicBezTo>
                  <a:cubicBezTo>
                    <a:pt x="144" y="121"/>
                    <a:pt x="144" y="121"/>
                    <a:pt x="144" y="121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3" y="121"/>
                    <a:pt x="143" y="121"/>
                    <a:pt x="143" y="121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3" y="119"/>
                    <a:pt x="143" y="119"/>
                    <a:pt x="143" y="119"/>
                  </a:cubicBezTo>
                  <a:cubicBezTo>
                    <a:pt x="143" y="120"/>
                    <a:pt x="143" y="120"/>
                    <a:pt x="143" y="121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3" y="119"/>
                    <a:pt x="143" y="119"/>
                    <a:pt x="143" y="119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4" y="117"/>
                    <a:pt x="144" y="117"/>
                    <a:pt x="144" y="117"/>
                  </a:cubicBezTo>
                  <a:cubicBezTo>
                    <a:pt x="143" y="117"/>
                    <a:pt x="143" y="118"/>
                    <a:pt x="143" y="119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4" y="117"/>
                    <a:pt x="144" y="117"/>
                    <a:pt x="144" y="117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1" y="43"/>
                    <a:pt x="9" y="44"/>
                    <a:pt x="8" y="45"/>
                  </a:cubicBezTo>
                  <a:cubicBezTo>
                    <a:pt x="6" y="47"/>
                    <a:pt x="7" y="50"/>
                    <a:pt x="9" y="51"/>
                  </a:cubicBezTo>
                  <a:cubicBezTo>
                    <a:pt x="145" y="136"/>
                    <a:pt x="145" y="136"/>
                    <a:pt x="145" y="136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46" y="129"/>
                    <a:pt x="145" y="129"/>
                    <a:pt x="144" y="130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29"/>
                    <a:pt x="147" y="129"/>
                    <a:pt x="146" y="129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7" y="132"/>
                    <a:pt x="147" y="132"/>
                    <a:pt x="147" y="132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7" y="129"/>
                  </a:cubicBezTo>
                  <a:cubicBezTo>
                    <a:pt x="147" y="132"/>
                    <a:pt x="147" y="132"/>
                    <a:pt x="147" y="132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7" y="128"/>
                    <a:pt x="146" y="128"/>
                  </a:cubicBezTo>
                  <a:cubicBezTo>
                    <a:pt x="141" y="125"/>
                    <a:pt x="129" y="120"/>
                    <a:pt x="116" y="113"/>
                  </a:cubicBezTo>
                  <a:cubicBezTo>
                    <a:pt x="95" y="102"/>
                    <a:pt x="69" y="89"/>
                    <a:pt x="47" y="77"/>
                  </a:cubicBezTo>
                  <a:cubicBezTo>
                    <a:pt x="36" y="72"/>
                    <a:pt x="27" y="67"/>
                    <a:pt x="20" y="63"/>
                  </a:cubicBezTo>
                  <a:cubicBezTo>
                    <a:pt x="17" y="62"/>
                    <a:pt x="14" y="60"/>
                    <a:pt x="12" y="59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7"/>
                    <a:pt x="7" y="57"/>
                  </a:cubicBezTo>
                  <a:cubicBezTo>
                    <a:pt x="7" y="57"/>
                    <a:pt x="6" y="57"/>
                    <a:pt x="6" y="58"/>
                  </a:cubicBezTo>
                  <a:cubicBezTo>
                    <a:pt x="5" y="58"/>
                    <a:pt x="4" y="59"/>
                    <a:pt x="3" y="60"/>
                  </a:cubicBezTo>
                  <a:cubicBezTo>
                    <a:pt x="2" y="61"/>
                    <a:pt x="3" y="64"/>
                    <a:pt x="5" y="65"/>
                  </a:cubicBezTo>
                  <a:cubicBezTo>
                    <a:pt x="5" y="65"/>
                    <a:pt x="7" y="66"/>
                    <a:pt x="11" y="68"/>
                  </a:cubicBezTo>
                  <a:cubicBezTo>
                    <a:pt x="24" y="76"/>
                    <a:pt x="57" y="96"/>
                    <a:pt x="86" y="114"/>
                  </a:cubicBezTo>
                  <a:cubicBezTo>
                    <a:pt x="101" y="124"/>
                    <a:pt x="115" y="132"/>
                    <a:pt x="125" y="139"/>
                  </a:cubicBezTo>
                  <a:cubicBezTo>
                    <a:pt x="131" y="142"/>
                    <a:pt x="135" y="145"/>
                    <a:pt x="138" y="147"/>
                  </a:cubicBezTo>
                  <a:cubicBezTo>
                    <a:pt x="139" y="148"/>
                    <a:pt x="140" y="149"/>
                    <a:pt x="141" y="149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1" y="147"/>
                    <a:pt x="141" y="147"/>
                    <a:pt x="141" y="147"/>
                  </a:cubicBezTo>
                  <a:cubicBezTo>
                    <a:pt x="141" y="148"/>
                    <a:pt x="141" y="149"/>
                    <a:pt x="141" y="149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1" y="147"/>
                    <a:pt x="141" y="147"/>
                    <a:pt x="141" y="147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1" y="145"/>
                    <a:pt x="141" y="145"/>
                    <a:pt x="141" y="145"/>
                  </a:cubicBezTo>
                  <a:cubicBezTo>
                    <a:pt x="141" y="146"/>
                    <a:pt x="141" y="147"/>
                    <a:pt x="141" y="147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1" y="145"/>
                    <a:pt x="141" y="145"/>
                    <a:pt x="141" y="145"/>
                  </a:cubicBezTo>
                  <a:cubicBezTo>
                    <a:pt x="145" y="147"/>
                    <a:pt x="145" y="147"/>
                    <a:pt x="145" y="147"/>
                  </a:cubicBezTo>
                  <a:cubicBezTo>
                    <a:pt x="146" y="144"/>
                    <a:pt x="146" y="144"/>
                    <a:pt x="146" y="144"/>
                  </a:cubicBezTo>
                  <a:cubicBezTo>
                    <a:pt x="146" y="144"/>
                    <a:pt x="112" y="127"/>
                    <a:pt x="77" y="110"/>
                  </a:cubicBezTo>
                  <a:cubicBezTo>
                    <a:pt x="59" y="102"/>
                    <a:pt x="42" y="93"/>
                    <a:pt x="28" y="87"/>
                  </a:cubicBezTo>
                  <a:cubicBezTo>
                    <a:pt x="22" y="84"/>
                    <a:pt x="16" y="81"/>
                    <a:pt x="12" y="79"/>
                  </a:cubicBezTo>
                  <a:cubicBezTo>
                    <a:pt x="10" y="78"/>
                    <a:pt x="9" y="77"/>
                    <a:pt x="7" y="77"/>
                  </a:cubicBezTo>
                  <a:cubicBezTo>
                    <a:pt x="7" y="77"/>
                    <a:pt x="6" y="76"/>
                    <a:pt x="6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6"/>
                    <a:pt x="4" y="76"/>
                  </a:cubicBezTo>
                  <a:cubicBezTo>
                    <a:pt x="4" y="76"/>
                    <a:pt x="3" y="76"/>
                    <a:pt x="3" y="76"/>
                  </a:cubicBezTo>
                  <a:cubicBezTo>
                    <a:pt x="2" y="76"/>
                    <a:pt x="2" y="76"/>
                    <a:pt x="2" y="77"/>
                  </a:cubicBezTo>
                  <a:cubicBezTo>
                    <a:pt x="1" y="77"/>
                    <a:pt x="1" y="77"/>
                    <a:pt x="0" y="78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0" y="78"/>
                    <a:pt x="0" y="79"/>
                    <a:pt x="0" y="80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2" y="83"/>
                    <a:pt x="2" y="84"/>
                    <a:pt x="3" y="84"/>
                  </a:cubicBezTo>
                  <a:cubicBezTo>
                    <a:pt x="5" y="86"/>
                    <a:pt x="8" y="88"/>
                    <a:pt x="13" y="91"/>
                  </a:cubicBezTo>
                  <a:cubicBezTo>
                    <a:pt x="30" y="102"/>
                    <a:pt x="64" y="123"/>
                    <a:pt x="93" y="141"/>
                  </a:cubicBezTo>
                  <a:cubicBezTo>
                    <a:pt x="107" y="150"/>
                    <a:pt x="121" y="158"/>
                    <a:pt x="131" y="164"/>
                  </a:cubicBezTo>
                  <a:cubicBezTo>
                    <a:pt x="136" y="167"/>
                    <a:pt x="140" y="169"/>
                    <a:pt x="143" y="171"/>
                  </a:cubicBezTo>
                  <a:cubicBezTo>
                    <a:pt x="144" y="172"/>
                    <a:pt x="145" y="173"/>
                    <a:pt x="146" y="173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7" y="173"/>
                    <a:pt x="147" y="173"/>
                    <a:pt x="147" y="173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7" y="173"/>
                    <a:pt x="147" y="173"/>
                    <a:pt x="147" y="173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6" y="172"/>
                    <a:pt x="146" y="172"/>
                    <a:pt x="146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6" y="172"/>
                    <a:pt x="146" y="172"/>
                    <a:pt x="146" y="172"/>
                  </a:cubicBezTo>
                  <a:cubicBezTo>
                    <a:pt x="149" y="170"/>
                    <a:pt x="149" y="170"/>
                    <a:pt x="149" y="170"/>
                  </a:cubicBezTo>
                  <a:cubicBezTo>
                    <a:pt x="145" y="170"/>
                    <a:pt x="145" y="170"/>
                    <a:pt x="145" y="170"/>
                  </a:cubicBezTo>
                  <a:cubicBezTo>
                    <a:pt x="145" y="172"/>
                    <a:pt x="145" y="172"/>
                    <a:pt x="146" y="172"/>
                  </a:cubicBezTo>
                  <a:cubicBezTo>
                    <a:pt x="149" y="170"/>
                    <a:pt x="149" y="170"/>
                    <a:pt x="149" y="170"/>
                  </a:cubicBezTo>
                  <a:cubicBezTo>
                    <a:pt x="145" y="170"/>
                    <a:pt x="145" y="170"/>
                    <a:pt x="145" y="170"/>
                  </a:cubicBezTo>
                  <a:cubicBezTo>
                    <a:pt x="149" y="170"/>
                    <a:pt x="149" y="170"/>
                    <a:pt x="149" y="170"/>
                  </a:cubicBezTo>
                  <a:cubicBezTo>
                    <a:pt x="151" y="167"/>
                    <a:pt x="151" y="167"/>
                    <a:pt x="151" y="16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7" y="96"/>
                    <a:pt x="5" y="97"/>
                    <a:pt x="4" y="98"/>
                  </a:cubicBezTo>
                  <a:cubicBezTo>
                    <a:pt x="3" y="99"/>
                    <a:pt x="3" y="100"/>
                    <a:pt x="3" y="101"/>
                  </a:cubicBezTo>
                  <a:cubicBezTo>
                    <a:pt x="3" y="102"/>
                    <a:pt x="3" y="103"/>
                    <a:pt x="4" y="103"/>
                  </a:cubicBezTo>
                  <a:cubicBezTo>
                    <a:pt x="4" y="104"/>
                    <a:pt x="5" y="104"/>
                    <a:pt x="5" y="105"/>
                  </a:cubicBezTo>
                  <a:cubicBezTo>
                    <a:pt x="6" y="106"/>
                    <a:pt x="7" y="107"/>
                    <a:pt x="9" y="108"/>
                  </a:cubicBezTo>
                  <a:cubicBezTo>
                    <a:pt x="15" y="113"/>
                    <a:pt x="27" y="120"/>
                    <a:pt x="41" y="129"/>
                  </a:cubicBezTo>
                  <a:cubicBezTo>
                    <a:pt x="84" y="155"/>
                    <a:pt x="148" y="193"/>
                    <a:pt x="148" y="193"/>
                  </a:cubicBezTo>
                  <a:cubicBezTo>
                    <a:pt x="150" y="190"/>
                    <a:pt x="150" y="190"/>
                    <a:pt x="150" y="190"/>
                  </a:cubicBezTo>
                  <a:cubicBezTo>
                    <a:pt x="152" y="186"/>
                    <a:pt x="152" y="186"/>
                    <a:pt x="152" y="186"/>
                  </a:cubicBezTo>
                  <a:cubicBezTo>
                    <a:pt x="152" y="186"/>
                    <a:pt x="117" y="168"/>
                    <a:pt x="82" y="150"/>
                  </a:cubicBezTo>
                  <a:cubicBezTo>
                    <a:pt x="64" y="141"/>
                    <a:pt x="47" y="132"/>
                    <a:pt x="33" y="125"/>
                  </a:cubicBezTo>
                  <a:cubicBezTo>
                    <a:pt x="26" y="121"/>
                    <a:pt x="20" y="119"/>
                    <a:pt x="15" y="117"/>
                  </a:cubicBezTo>
                  <a:cubicBezTo>
                    <a:pt x="13" y="116"/>
                    <a:pt x="11" y="115"/>
                    <a:pt x="10" y="114"/>
                  </a:cubicBezTo>
                  <a:cubicBezTo>
                    <a:pt x="9" y="114"/>
                    <a:pt x="8" y="114"/>
                    <a:pt x="8" y="113"/>
                  </a:cubicBezTo>
                  <a:cubicBezTo>
                    <a:pt x="7" y="113"/>
                    <a:pt x="6" y="113"/>
                    <a:pt x="5" y="113"/>
                  </a:cubicBezTo>
                  <a:cubicBezTo>
                    <a:pt x="5" y="113"/>
                    <a:pt x="5" y="113"/>
                    <a:pt x="4" y="113"/>
                  </a:cubicBezTo>
                  <a:cubicBezTo>
                    <a:pt x="3" y="114"/>
                    <a:pt x="2" y="114"/>
                    <a:pt x="2" y="115"/>
                  </a:cubicBezTo>
                  <a:cubicBezTo>
                    <a:pt x="1" y="116"/>
                    <a:pt x="1" y="116"/>
                    <a:pt x="1" y="117"/>
                  </a:cubicBezTo>
                  <a:cubicBezTo>
                    <a:pt x="1" y="118"/>
                    <a:pt x="1" y="119"/>
                    <a:pt x="2" y="119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21"/>
                    <a:pt x="3" y="121"/>
                    <a:pt x="4" y="121"/>
                  </a:cubicBezTo>
                  <a:cubicBezTo>
                    <a:pt x="5" y="122"/>
                    <a:pt x="8" y="124"/>
                    <a:pt x="13" y="127"/>
                  </a:cubicBezTo>
                  <a:cubicBezTo>
                    <a:pt x="45" y="147"/>
                    <a:pt x="142" y="207"/>
                    <a:pt x="142" y="207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1" y="202"/>
                    <a:pt x="141" y="202"/>
                    <a:pt x="141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3" y="200"/>
                    <a:pt x="143" y="200"/>
                    <a:pt x="143" y="200"/>
                  </a:cubicBezTo>
                  <a:cubicBezTo>
                    <a:pt x="142" y="200"/>
                    <a:pt x="141" y="201"/>
                    <a:pt x="141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3" y="200"/>
                    <a:pt x="143" y="200"/>
                    <a:pt x="143" y="200"/>
                  </a:cubicBezTo>
                  <a:cubicBezTo>
                    <a:pt x="144" y="203"/>
                    <a:pt x="144" y="203"/>
                    <a:pt x="144" y="203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3" y="200"/>
                    <a:pt x="143" y="200"/>
                    <a:pt x="143" y="200"/>
                  </a:cubicBezTo>
                  <a:cubicBezTo>
                    <a:pt x="144" y="203"/>
                    <a:pt x="144" y="203"/>
                    <a:pt x="144" y="203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2"/>
                    <a:pt x="144" y="202"/>
                    <a:pt x="144" y="202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2"/>
                    <a:pt x="144" y="202"/>
                    <a:pt x="144" y="202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4" y="200"/>
                    <a:pt x="144" y="200"/>
                  </a:cubicBezTo>
                  <a:cubicBezTo>
                    <a:pt x="144" y="200"/>
                    <a:pt x="143" y="200"/>
                    <a:pt x="141" y="199"/>
                  </a:cubicBezTo>
                  <a:cubicBezTo>
                    <a:pt x="136" y="197"/>
                    <a:pt x="124" y="192"/>
                    <a:pt x="111" y="185"/>
                  </a:cubicBezTo>
                  <a:cubicBezTo>
                    <a:pt x="91" y="175"/>
                    <a:pt x="66" y="161"/>
                    <a:pt x="46" y="150"/>
                  </a:cubicBezTo>
                  <a:cubicBezTo>
                    <a:pt x="35" y="145"/>
                    <a:pt x="27" y="140"/>
                    <a:pt x="20" y="136"/>
                  </a:cubicBezTo>
                  <a:cubicBezTo>
                    <a:pt x="14" y="133"/>
                    <a:pt x="10" y="131"/>
                    <a:pt x="10" y="131"/>
                  </a:cubicBezTo>
                  <a:cubicBezTo>
                    <a:pt x="8" y="130"/>
                    <a:pt x="6" y="130"/>
                    <a:pt x="5" y="132"/>
                  </a:cubicBezTo>
                  <a:cubicBezTo>
                    <a:pt x="4" y="134"/>
                    <a:pt x="4" y="137"/>
                    <a:pt x="6" y="138"/>
                  </a:cubicBezTo>
                  <a:cubicBezTo>
                    <a:pt x="144" y="224"/>
                    <a:pt x="144" y="224"/>
                    <a:pt x="144" y="224"/>
                  </a:cubicBezTo>
                  <a:cubicBezTo>
                    <a:pt x="146" y="220"/>
                    <a:pt x="146" y="220"/>
                    <a:pt x="146" y="220"/>
                  </a:cubicBezTo>
                  <a:cubicBezTo>
                    <a:pt x="148" y="217"/>
                    <a:pt x="148" y="217"/>
                    <a:pt x="148" y="217"/>
                  </a:cubicBezTo>
                  <a:cubicBezTo>
                    <a:pt x="148" y="217"/>
                    <a:pt x="115" y="199"/>
                    <a:pt x="81" y="182"/>
                  </a:cubicBezTo>
                  <a:cubicBezTo>
                    <a:pt x="64" y="173"/>
                    <a:pt x="47" y="164"/>
                    <a:pt x="33" y="157"/>
                  </a:cubicBezTo>
                  <a:cubicBezTo>
                    <a:pt x="26" y="154"/>
                    <a:pt x="20" y="151"/>
                    <a:pt x="16" y="149"/>
                  </a:cubicBezTo>
                  <a:cubicBezTo>
                    <a:pt x="14" y="148"/>
                    <a:pt x="12" y="147"/>
                    <a:pt x="10" y="147"/>
                  </a:cubicBezTo>
                  <a:cubicBezTo>
                    <a:pt x="9" y="147"/>
                    <a:pt x="9" y="146"/>
                    <a:pt x="8" y="146"/>
                  </a:cubicBezTo>
                  <a:cubicBezTo>
                    <a:pt x="7" y="146"/>
                    <a:pt x="7" y="146"/>
                    <a:pt x="6" y="146"/>
                  </a:cubicBezTo>
                  <a:cubicBezTo>
                    <a:pt x="5" y="146"/>
                    <a:pt x="5" y="146"/>
                    <a:pt x="4" y="146"/>
                  </a:cubicBezTo>
                  <a:cubicBezTo>
                    <a:pt x="3" y="146"/>
                    <a:pt x="2" y="147"/>
                    <a:pt x="2" y="148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1" y="149"/>
                    <a:pt x="1" y="150"/>
                    <a:pt x="1" y="150"/>
                  </a:cubicBezTo>
                  <a:cubicBezTo>
                    <a:pt x="1" y="151"/>
                    <a:pt x="1" y="152"/>
                    <a:pt x="2" y="152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3" y="154"/>
                    <a:pt x="3" y="154"/>
                    <a:pt x="4" y="154"/>
                  </a:cubicBezTo>
                  <a:cubicBezTo>
                    <a:pt x="6" y="156"/>
                    <a:pt x="9" y="158"/>
                    <a:pt x="14" y="161"/>
                  </a:cubicBezTo>
                  <a:cubicBezTo>
                    <a:pt x="30" y="172"/>
                    <a:pt x="62" y="192"/>
                    <a:pt x="90" y="209"/>
                  </a:cubicBezTo>
                  <a:cubicBezTo>
                    <a:pt x="118" y="226"/>
                    <a:pt x="142" y="240"/>
                    <a:pt x="142" y="240"/>
                  </a:cubicBezTo>
                  <a:cubicBezTo>
                    <a:pt x="144" y="237"/>
                    <a:pt x="144" y="237"/>
                    <a:pt x="144" y="237"/>
                  </a:cubicBezTo>
                  <a:cubicBezTo>
                    <a:pt x="145" y="233"/>
                    <a:pt x="145" y="233"/>
                    <a:pt x="145" y="233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0" y="166"/>
                    <a:pt x="9" y="166"/>
                    <a:pt x="8" y="167"/>
                  </a:cubicBezTo>
                  <a:cubicBezTo>
                    <a:pt x="6" y="168"/>
                    <a:pt x="6" y="169"/>
                    <a:pt x="6" y="170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8" y="174"/>
                    <a:pt x="9" y="175"/>
                    <a:pt x="11" y="176"/>
                  </a:cubicBezTo>
                  <a:cubicBezTo>
                    <a:pt x="20" y="182"/>
                    <a:pt x="53" y="201"/>
                    <a:pt x="84" y="219"/>
                  </a:cubicBezTo>
                  <a:cubicBezTo>
                    <a:pt x="99" y="228"/>
                    <a:pt x="113" y="237"/>
                    <a:pt x="124" y="244"/>
                  </a:cubicBezTo>
                  <a:cubicBezTo>
                    <a:pt x="129" y="248"/>
                    <a:pt x="134" y="251"/>
                    <a:pt x="137" y="253"/>
                  </a:cubicBezTo>
                  <a:cubicBezTo>
                    <a:pt x="138" y="254"/>
                    <a:pt x="139" y="255"/>
                    <a:pt x="140" y="255"/>
                  </a:cubicBezTo>
                  <a:cubicBezTo>
                    <a:pt x="141" y="256"/>
                    <a:pt x="141" y="256"/>
                    <a:pt x="141" y="256"/>
                  </a:cubicBezTo>
                  <a:cubicBezTo>
                    <a:pt x="142" y="255"/>
                    <a:pt x="142" y="255"/>
                    <a:pt x="142" y="255"/>
                  </a:cubicBezTo>
                  <a:cubicBezTo>
                    <a:pt x="140" y="255"/>
                    <a:pt x="140" y="255"/>
                    <a:pt x="140" y="255"/>
                  </a:cubicBezTo>
                  <a:cubicBezTo>
                    <a:pt x="141" y="256"/>
                    <a:pt x="141" y="256"/>
                    <a:pt x="141" y="256"/>
                  </a:cubicBezTo>
                  <a:cubicBezTo>
                    <a:pt x="142" y="255"/>
                    <a:pt x="142" y="255"/>
                    <a:pt x="142" y="255"/>
                  </a:cubicBezTo>
                  <a:cubicBezTo>
                    <a:pt x="140" y="255"/>
                    <a:pt x="140" y="255"/>
                    <a:pt x="140" y="255"/>
                  </a:cubicBezTo>
                  <a:cubicBezTo>
                    <a:pt x="143" y="254"/>
                    <a:pt x="143" y="254"/>
                    <a:pt x="143" y="254"/>
                  </a:cubicBezTo>
                  <a:cubicBezTo>
                    <a:pt x="140" y="254"/>
                    <a:pt x="140" y="254"/>
                    <a:pt x="140" y="254"/>
                  </a:cubicBezTo>
                  <a:cubicBezTo>
                    <a:pt x="140" y="255"/>
                    <a:pt x="140" y="255"/>
                    <a:pt x="140" y="255"/>
                  </a:cubicBezTo>
                  <a:cubicBezTo>
                    <a:pt x="143" y="254"/>
                    <a:pt x="143" y="254"/>
                    <a:pt x="143" y="254"/>
                  </a:cubicBezTo>
                  <a:cubicBezTo>
                    <a:pt x="140" y="254"/>
                    <a:pt x="140" y="254"/>
                    <a:pt x="140" y="254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41" y="252"/>
                    <a:pt x="141" y="252"/>
                    <a:pt x="141" y="252"/>
                  </a:cubicBezTo>
                  <a:cubicBezTo>
                    <a:pt x="140" y="253"/>
                    <a:pt x="140" y="253"/>
                    <a:pt x="140" y="254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41" y="252"/>
                    <a:pt x="141" y="252"/>
                    <a:pt x="141" y="252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6" y="251"/>
                    <a:pt x="112" y="232"/>
                    <a:pt x="78" y="213"/>
                  </a:cubicBezTo>
                  <a:cubicBezTo>
                    <a:pt x="61" y="204"/>
                    <a:pt x="43" y="194"/>
                    <a:pt x="30" y="187"/>
                  </a:cubicBezTo>
                  <a:cubicBezTo>
                    <a:pt x="23" y="184"/>
                    <a:pt x="17" y="181"/>
                    <a:pt x="13" y="179"/>
                  </a:cubicBezTo>
                  <a:cubicBezTo>
                    <a:pt x="11" y="178"/>
                    <a:pt x="9" y="177"/>
                    <a:pt x="8" y="176"/>
                  </a:cubicBezTo>
                  <a:cubicBezTo>
                    <a:pt x="7" y="176"/>
                    <a:pt x="7" y="176"/>
                    <a:pt x="6" y="176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4" y="175"/>
                    <a:pt x="4" y="175"/>
                  </a:cubicBezTo>
                  <a:cubicBezTo>
                    <a:pt x="4" y="175"/>
                    <a:pt x="3" y="175"/>
                    <a:pt x="2" y="175"/>
                  </a:cubicBezTo>
                  <a:cubicBezTo>
                    <a:pt x="2" y="176"/>
                    <a:pt x="1" y="176"/>
                    <a:pt x="0" y="177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0" y="177"/>
                    <a:pt x="0" y="177"/>
                    <a:pt x="0" y="177"/>
                  </a:cubicBezTo>
                  <a:cubicBezTo>
                    <a:pt x="0" y="178"/>
                    <a:pt x="0" y="179"/>
                    <a:pt x="0" y="179"/>
                  </a:cubicBezTo>
                  <a:cubicBezTo>
                    <a:pt x="0" y="180"/>
                    <a:pt x="0" y="181"/>
                    <a:pt x="0" y="181"/>
                  </a:cubicBezTo>
                  <a:cubicBezTo>
                    <a:pt x="1" y="182"/>
                    <a:pt x="1" y="182"/>
                    <a:pt x="1" y="182"/>
                  </a:cubicBezTo>
                  <a:cubicBezTo>
                    <a:pt x="1" y="183"/>
                    <a:pt x="2" y="183"/>
                    <a:pt x="2" y="184"/>
                  </a:cubicBezTo>
                  <a:cubicBezTo>
                    <a:pt x="4" y="185"/>
                    <a:pt x="8" y="187"/>
                    <a:pt x="12" y="191"/>
                  </a:cubicBezTo>
                  <a:cubicBezTo>
                    <a:pt x="46" y="212"/>
                    <a:pt x="141" y="270"/>
                    <a:pt x="141" y="270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2" y="263"/>
                    <a:pt x="142" y="263"/>
                    <a:pt x="142" y="263"/>
                  </a:cubicBezTo>
                  <a:cubicBezTo>
                    <a:pt x="141" y="263"/>
                    <a:pt x="140" y="263"/>
                    <a:pt x="140" y="264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2" y="263"/>
                    <a:pt x="142" y="263"/>
                    <a:pt x="142" y="263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2" y="263"/>
                    <a:pt x="142" y="263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2" y="262"/>
                    <a:pt x="141" y="262"/>
                  </a:cubicBezTo>
                  <a:cubicBezTo>
                    <a:pt x="135" y="260"/>
                    <a:pt x="125" y="255"/>
                    <a:pt x="112" y="249"/>
                  </a:cubicBezTo>
                  <a:cubicBezTo>
                    <a:pt x="92" y="239"/>
                    <a:pt x="68" y="226"/>
                    <a:pt x="47" y="216"/>
                  </a:cubicBezTo>
                  <a:cubicBezTo>
                    <a:pt x="37" y="211"/>
                    <a:pt x="28" y="206"/>
                    <a:pt x="21" y="203"/>
                  </a:cubicBezTo>
                  <a:cubicBezTo>
                    <a:pt x="18" y="201"/>
                    <a:pt x="15" y="200"/>
                    <a:pt x="13" y="199"/>
                  </a:cubicBezTo>
                  <a:cubicBezTo>
                    <a:pt x="12" y="199"/>
                    <a:pt x="11" y="198"/>
                    <a:pt x="10" y="198"/>
                  </a:cubicBezTo>
                  <a:cubicBezTo>
                    <a:pt x="9" y="198"/>
                    <a:pt x="9" y="198"/>
                    <a:pt x="9" y="198"/>
                  </a:cubicBezTo>
                  <a:cubicBezTo>
                    <a:pt x="8" y="198"/>
                    <a:pt x="8" y="197"/>
                    <a:pt x="7" y="197"/>
                  </a:cubicBezTo>
                  <a:cubicBezTo>
                    <a:pt x="7" y="197"/>
                    <a:pt x="6" y="197"/>
                    <a:pt x="6" y="198"/>
                  </a:cubicBezTo>
                  <a:cubicBezTo>
                    <a:pt x="5" y="198"/>
                    <a:pt x="4" y="198"/>
                    <a:pt x="3" y="199"/>
                  </a:cubicBezTo>
                  <a:cubicBezTo>
                    <a:pt x="3" y="200"/>
                    <a:pt x="3" y="201"/>
                    <a:pt x="3" y="202"/>
                  </a:cubicBezTo>
                  <a:cubicBezTo>
                    <a:pt x="3" y="204"/>
                    <a:pt x="4" y="204"/>
                    <a:pt x="5" y="205"/>
                  </a:cubicBezTo>
                  <a:cubicBezTo>
                    <a:pt x="5" y="205"/>
                    <a:pt x="7" y="206"/>
                    <a:pt x="10" y="208"/>
                  </a:cubicBezTo>
                  <a:cubicBezTo>
                    <a:pt x="23" y="216"/>
                    <a:pt x="55" y="236"/>
                    <a:pt x="84" y="254"/>
                  </a:cubicBezTo>
                  <a:cubicBezTo>
                    <a:pt x="99" y="263"/>
                    <a:pt x="113" y="271"/>
                    <a:pt x="123" y="277"/>
                  </a:cubicBezTo>
                  <a:cubicBezTo>
                    <a:pt x="128" y="281"/>
                    <a:pt x="132" y="283"/>
                    <a:pt x="134" y="285"/>
                  </a:cubicBezTo>
                  <a:cubicBezTo>
                    <a:pt x="136" y="286"/>
                    <a:pt x="137" y="287"/>
                    <a:pt x="138" y="288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9" y="287"/>
                    <a:pt x="139" y="287"/>
                    <a:pt x="139" y="287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9" y="287"/>
                    <a:pt x="139" y="287"/>
                    <a:pt x="139" y="287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41" y="286"/>
                    <a:pt x="141" y="286"/>
                    <a:pt x="141" y="286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41" y="286"/>
                    <a:pt x="141" y="286"/>
                    <a:pt x="141" y="286"/>
                  </a:cubicBezTo>
                  <a:cubicBezTo>
                    <a:pt x="138" y="287"/>
                    <a:pt x="138" y="287"/>
                    <a:pt x="138" y="287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37" y="286"/>
                    <a:pt x="137" y="287"/>
                    <a:pt x="138" y="287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38" y="283"/>
                    <a:pt x="138" y="283"/>
                    <a:pt x="138" y="283"/>
                  </a:cubicBezTo>
                  <a:cubicBezTo>
                    <a:pt x="137" y="284"/>
                    <a:pt x="137" y="285"/>
                    <a:pt x="137" y="285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38" y="283"/>
                    <a:pt x="138" y="283"/>
                    <a:pt x="138" y="283"/>
                  </a:cubicBezTo>
                  <a:cubicBezTo>
                    <a:pt x="141" y="286"/>
                    <a:pt x="141" y="286"/>
                    <a:pt x="141" y="286"/>
                  </a:cubicBezTo>
                  <a:cubicBezTo>
                    <a:pt x="138" y="283"/>
                    <a:pt x="138" y="283"/>
                    <a:pt x="138" y="283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40" y="282"/>
                    <a:pt x="140" y="282"/>
                    <a:pt x="140" y="282"/>
                  </a:cubicBezTo>
                  <a:cubicBezTo>
                    <a:pt x="139" y="282"/>
                    <a:pt x="138" y="282"/>
                    <a:pt x="138" y="283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40" y="282"/>
                    <a:pt x="140" y="282"/>
                    <a:pt x="140" y="282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41" y="282"/>
                    <a:pt x="141" y="282"/>
                    <a:pt x="141" y="282"/>
                  </a:cubicBezTo>
                  <a:cubicBezTo>
                    <a:pt x="141" y="282"/>
                    <a:pt x="140" y="282"/>
                    <a:pt x="140" y="282"/>
                  </a:cubicBezTo>
                  <a:cubicBezTo>
                    <a:pt x="141" y="285"/>
                    <a:pt x="141" y="285"/>
                    <a:pt x="141" y="285"/>
                  </a:cubicBezTo>
                  <a:cubicBezTo>
                    <a:pt x="141" y="282"/>
                    <a:pt x="141" y="282"/>
                    <a:pt x="141" y="282"/>
                  </a:cubicBezTo>
                  <a:cubicBezTo>
                    <a:pt x="141" y="284"/>
                    <a:pt x="141" y="284"/>
                    <a:pt x="141" y="284"/>
                  </a:cubicBezTo>
                  <a:cubicBezTo>
                    <a:pt x="141" y="282"/>
                    <a:pt x="141" y="282"/>
                    <a:pt x="141" y="282"/>
                  </a:cubicBezTo>
                  <a:cubicBezTo>
                    <a:pt x="141" y="282"/>
                    <a:pt x="141" y="282"/>
                    <a:pt x="141" y="282"/>
                  </a:cubicBezTo>
                  <a:cubicBezTo>
                    <a:pt x="141" y="284"/>
                    <a:pt x="141" y="284"/>
                    <a:pt x="141" y="284"/>
                  </a:cubicBezTo>
                  <a:cubicBezTo>
                    <a:pt x="141" y="282"/>
                    <a:pt x="141" y="282"/>
                    <a:pt x="141" y="282"/>
                  </a:cubicBezTo>
                  <a:cubicBezTo>
                    <a:pt x="141" y="282"/>
                    <a:pt x="140" y="281"/>
                    <a:pt x="139" y="281"/>
                  </a:cubicBezTo>
                  <a:cubicBezTo>
                    <a:pt x="134" y="279"/>
                    <a:pt x="123" y="273"/>
                    <a:pt x="111" y="267"/>
                  </a:cubicBezTo>
                  <a:cubicBezTo>
                    <a:pt x="91" y="256"/>
                    <a:pt x="66" y="243"/>
                    <a:pt x="46" y="232"/>
                  </a:cubicBezTo>
                  <a:cubicBezTo>
                    <a:pt x="36" y="227"/>
                    <a:pt x="27" y="222"/>
                    <a:pt x="20" y="219"/>
                  </a:cubicBezTo>
                  <a:cubicBezTo>
                    <a:pt x="17" y="217"/>
                    <a:pt x="14" y="216"/>
                    <a:pt x="12" y="215"/>
                  </a:cubicBezTo>
                  <a:cubicBezTo>
                    <a:pt x="11" y="214"/>
                    <a:pt x="10" y="214"/>
                    <a:pt x="10" y="214"/>
                  </a:cubicBezTo>
                  <a:cubicBezTo>
                    <a:pt x="9" y="213"/>
                    <a:pt x="9" y="213"/>
                    <a:pt x="9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8" y="213"/>
                    <a:pt x="8" y="213"/>
                    <a:pt x="7" y="213"/>
                  </a:cubicBezTo>
                  <a:cubicBezTo>
                    <a:pt x="7" y="213"/>
                    <a:pt x="6" y="213"/>
                    <a:pt x="6" y="213"/>
                  </a:cubicBezTo>
                  <a:cubicBezTo>
                    <a:pt x="5" y="213"/>
                    <a:pt x="4" y="214"/>
                    <a:pt x="3" y="215"/>
                  </a:cubicBezTo>
                  <a:cubicBezTo>
                    <a:pt x="3" y="216"/>
                    <a:pt x="3" y="217"/>
                    <a:pt x="3" y="218"/>
                  </a:cubicBezTo>
                  <a:cubicBezTo>
                    <a:pt x="3" y="219"/>
                    <a:pt x="4" y="220"/>
                    <a:pt x="5" y="220"/>
                  </a:cubicBezTo>
                  <a:cubicBezTo>
                    <a:pt x="5" y="220"/>
                    <a:pt x="7" y="222"/>
                    <a:pt x="11" y="224"/>
                  </a:cubicBezTo>
                  <a:cubicBezTo>
                    <a:pt x="24" y="231"/>
                    <a:pt x="56" y="251"/>
                    <a:pt x="85" y="269"/>
                  </a:cubicBezTo>
                  <a:cubicBezTo>
                    <a:pt x="99" y="277"/>
                    <a:pt x="113" y="286"/>
                    <a:pt x="123" y="293"/>
                  </a:cubicBezTo>
                  <a:cubicBezTo>
                    <a:pt x="128" y="296"/>
                    <a:pt x="132" y="299"/>
                    <a:pt x="135" y="301"/>
                  </a:cubicBezTo>
                  <a:cubicBezTo>
                    <a:pt x="136" y="301"/>
                    <a:pt x="137" y="302"/>
                    <a:pt x="138" y="303"/>
                  </a:cubicBezTo>
                  <a:cubicBezTo>
                    <a:pt x="138" y="303"/>
                    <a:pt x="138" y="303"/>
                    <a:pt x="138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40" y="302"/>
                    <a:pt x="140" y="302"/>
                    <a:pt x="140" y="302"/>
                  </a:cubicBezTo>
                  <a:cubicBezTo>
                    <a:pt x="138" y="303"/>
                    <a:pt x="138" y="303"/>
                    <a:pt x="138" y="303"/>
                  </a:cubicBezTo>
                  <a:cubicBezTo>
                    <a:pt x="139" y="303"/>
                    <a:pt x="139" y="303"/>
                    <a:pt x="139" y="303"/>
                  </a:cubicBezTo>
                  <a:cubicBezTo>
                    <a:pt x="140" y="302"/>
                    <a:pt x="140" y="302"/>
                    <a:pt x="140" y="302"/>
                  </a:cubicBezTo>
                  <a:cubicBezTo>
                    <a:pt x="138" y="303"/>
                    <a:pt x="138" y="303"/>
                    <a:pt x="138" y="303"/>
                  </a:cubicBezTo>
                  <a:cubicBezTo>
                    <a:pt x="141" y="301"/>
                    <a:pt x="141" y="301"/>
                    <a:pt x="141" y="301"/>
                  </a:cubicBezTo>
                  <a:cubicBezTo>
                    <a:pt x="138" y="301"/>
                    <a:pt x="138" y="301"/>
                    <a:pt x="138" y="301"/>
                  </a:cubicBezTo>
                  <a:cubicBezTo>
                    <a:pt x="138" y="302"/>
                    <a:pt x="138" y="303"/>
                    <a:pt x="138" y="303"/>
                  </a:cubicBezTo>
                  <a:cubicBezTo>
                    <a:pt x="141" y="301"/>
                    <a:pt x="141" y="301"/>
                    <a:pt x="141" y="301"/>
                  </a:cubicBezTo>
                  <a:cubicBezTo>
                    <a:pt x="138" y="301"/>
                    <a:pt x="138" y="301"/>
                    <a:pt x="138" y="301"/>
                  </a:cubicBezTo>
                  <a:cubicBezTo>
                    <a:pt x="142" y="301"/>
                    <a:pt x="142" y="301"/>
                    <a:pt x="142" y="301"/>
                  </a:cubicBezTo>
                  <a:cubicBezTo>
                    <a:pt x="138" y="299"/>
                    <a:pt x="138" y="299"/>
                    <a:pt x="138" y="299"/>
                  </a:cubicBezTo>
                  <a:cubicBezTo>
                    <a:pt x="138" y="300"/>
                    <a:pt x="138" y="301"/>
                    <a:pt x="138" y="301"/>
                  </a:cubicBezTo>
                  <a:cubicBezTo>
                    <a:pt x="142" y="301"/>
                    <a:pt x="142" y="301"/>
                    <a:pt x="142" y="301"/>
                  </a:cubicBezTo>
                  <a:cubicBezTo>
                    <a:pt x="138" y="299"/>
                    <a:pt x="138" y="299"/>
                    <a:pt x="138" y="299"/>
                  </a:cubicBezTo>
                  <a:cubicBezTo>
                    <a:pt x="142" y="301"/>
                    <a:pt x="142" y="301"/>
                    <a:pt x="142" y="301"/>
                  </a:cubicBezTo>
                  <a:cubicBezTo>
                    <a:pt x="144" y="298"/>
                    <a:pt x="144" y="298"/>
                    <a:pt x="144" y="298"/>
                  </a:cubicBezTo>
                  <a:cubicBezTo>
                    <a:pt x="144" y="298"/>
                    <a:pt x="112" y="280"/>
                    <a:pt x="79" y="263"/>
                  </a:cubicBezTo>
                  <a:cubicBezTo>
                    <a:pt x="62" y="254"/>
                    <a:pt x="46" y="245"/>
                    <a:pt x="32" y="239"/>
                  </a:cubicBezTo>
                  <a:cubicBezTo>
                    <a:pt x="26" y="235"/>
                    <a:pt x="20" y="233"/>
                    <a:pt x="16" y="231"/>
                  </a:cubicBezTo>
                  <a:cubicBezTo>
                    <a:pt x="14" y="230"/>
                    <a:pt x="12" y="229"/>
                    <a:pt x="11" y="228"/>
                  </a:cubicBezTo>
                  <a:cubicBezTo>
                    <a:pt x="10" y="228"/>
                    <a:pt x="9" y="228"/>
                    <a:pt x="9" y="228"/>
                  </a:cubicBezTo>
                  <a:cubicBezTo>
                    <a:pt x="8" y="228"/>
                    <a:pt x="8" y="227"/>
                    <a:pt x="7" y="227"/>
                  </a:cubicBezTo>
                  <a:cubicBezTo>
                    <a:pt x="6" y="227"/>
                    <a:pt x="6" y="227"/>
                    <a:pt x="5" y="228"/>
                  </a:cubicBezTo>
                  <a:cubicBezTo>
                    <a:pt x="4" y="228"/>
                    <a:pt x="3" y="228"/>
                    <a:pt x="3" y="229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3" y="229"/>
                    <a:pt x="3" y="229"/>
                    <a:pt x="3" y="229"/>
                  </a:cubicBezTo>
                  <a:cubicBezTo>
                    <a:pt x="2" y="230"/>
                    <a:pt x="2" y="231"/>
                    <a:pt x="2" y="232"/>
                  </a:cubicBezTo>
                  <a:cubicBezTo>
                    <a:pt x="2" y="233"/>
                    <a:pt x="3" y="234"/>
                    <a:pt x="3" y="234"/>
                  </a:cubicBezTo>
                  <a:cubicBezTo>
                    <a:pt x="3" y="235"/>
                    <a:pt x="4" y="235"/>
                    <a:pt x="4" y="236"/>
                  </a:cubicBezTo>
                  <a:cubicBezTo>
                    <a:pt x="5" y="237"/>
                    <a:pt x="7" y="237"/>
                    <a:pt x="8" y="239"/>
                  </a:cubicBezTo>
                  <a:cubicBezTo>
                    <a:pt x="14" y="243"/>
                    <a:pt x="25" y="250"/>
                    <a:pt x="39" y="258"/>
                  </a:cubicBezTo>
                  <a:cubicBezTo>
                    <a:pt x="59" y="271"/>
                    <a:pt x="84" y="286"/>
                    <a:pt x="105" y="298"/>
                  </a:cubicBezTo>
                  <a:cubicBezTo>
                    <a:pt x="115" y="304"/>
                    <a:pt x="124" y="310"/>
                    <a:pt x="130" y="314"/>
                  </a:cubicBezTo>
                  <a:cubicBezTo>
                    <a:pt x="133" y="316"/>
                    <a:pt x="136" y="317"/>
                    <a:pt x="138" y="318"/>
                  </a:cubicBezTo>
                  <a:cubicBezTo>
                    <a:pt x="138" y="319"/>
                    <a:pt x="139" y="319"/>
                    <a:pt x="139" y="319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41" y="318"/>
                    <a:pt x="141" y="318"/>
                    <a:pt x="141" y="318"/>
                  </a:cubicBezTo>
                  <a:cubicBezTo>
                    <a:pt x="140" y="319"/>
                    <a:pt x="140" y="319"/>
                    <a:pt x="140" y="319"/>
                  </a:cubicBezTo>
                  <a:cubicBezTo>
                    <a:pt x="140" y="320"/>
                    <a:pt x="140" y="320"/>
                    <a:pt x="140" y="320"/>
                  </a:cubicBezTo>
                  <a:cubicBezTo>
                    <a:pt x="141" y="318"/>
                    <a:pt x="141" y="318"/>
                    <a:pt x="141" y="318"/>
                  </a:cubicBezTo>
                  <a:cubicBezTo>
                    <a:pt x="140" y="319"/>
                    <a:pt x="140" y="319"/>
                    <a:pt x="140" y="319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9" y="319"/>
                    <a:pt x="139" y="319"/>
                    <a:pt x="139" y="319"/>
                  </a:cubicBezTo>
                  <a:cubicBezTo>
                    <a:pt x="140" y="319"/>
                    <a:pt x="140" y="319"/>
                    <a:pt x="140" y="319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9" y="319"/>
                    <a:pt x="139" y="319"/>
                    <a:pt x="139" y="319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9" y="318"/>
                    <a:pt x="139" y="318"/>
                    <a:pt x="139" y="318"/>
                  </a:cubicBezTo>
                  <a:cubicBezTo>
                    <a:pt x="139" y="319"/>
                    <a:pt x="139" y="319"/>
                    <a:pt x="139" y="319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9" y="318"/>
                    <a:pt x="139" y="318"/>
                    <a:pt x="139" y="318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8" y="317"/>
                    <a:pt x="138" y="317"/>
                    <a:pt x="138" y="317"/>
                  </a:cubicBezTo>
                  <a:cubicBezTo>
                    <a:pt x="138" y="318"/>
                    <a:pt x="139" y="318"/>
                    <a:pt x="139" y="318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38" y="317"/>
                    <a:pt x="138" y="317"/>
                    <a:pt x="138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4" y="313"/>
                    <a:pt x="144" y="313"/>
                    <a:pt x="144" y="313"/>
                  </a:cubicBezTo>
                  <a:cubicBezTo>
                    <a:pt x="12" y="244"/>
                    <a:pt x="12" y="244"/>
                    <a:pt x="12" y="244"/>
                  </a:cubicBezTo>
                  <a:cubicBezTo>
                    <a:pt x="11" y="244"/>
                    <a:pt x="9" y="244"/>
                    <a:pt x="8" y="244"/>
                  </a:cubicBezTo>
                  <a:cubicBezTo>
                    <a:pt x="7" y="245"/>
                    <a:pt x="6" y="246"/>
                    <a:pt x="6" y="248"/>
                  </a:cubicBezTo>
                  <a:cubicBezTo>
                    <a:pt x="6" y="249"/>
                    <a:pt x="6" y="250"/>
                    <a:pt x="7" y="250"/>
                  </a:cubicBezTo>
                  <a:cubicBezTo>
                    <a:pt x="7" y="250"/>
                    <a:pt x="7" y="251"/>
                    <a:pt x="7" y="251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9" y="252"/>
                    <a:pt x="9" y="252"/>
                    <a:pt x="11" y="253"/>
                  </a:cubicBezTo>
                  <a:cubicBezTo>
                    <a:pt x="21" y="260"/>
                    <a:pt x="53" y="280"/>
                    <a:pt x="83" y="298"/>
                  </a:cubicBezTo>
                  <a:cubicBezTo>
                    <a:pt x="98" y="307"/>
                    <a:pt x="112" y="316"/>
                    <a:pt x="122" y="323"/>
                  </a:cubicBezTo>
                  <a:cubicBezTo>
                    <a:pt x="128" y="326"/>
                    <a:pt x="132" y="329"/>
                    <a:pt x="135" y="331"/>
                  </a:cubicBezTo>
                  <a:cubicBezTo>
                    <a:pt x="137" y="332"/>
                    <a:pt x="138" y="332"/>
                    <a:pt x="139" y="333"/>
                  </a:cubicBezTo>
                  <a:cubicBezTo>
                    <a:pt x="139" y="333"/>
                    <a:pt x="139" y="333"/>
                    <a:pt x="140" y="333"/>
                  </a:cubicBezTo>
                  <a:cubicBezTo>
                    <a:pt x="140" y="334"/>
                    <a:pt x="140" y="334"/>
                    <a:pt x="140" y="334"/>
                  </a:cubicBezTo>
                  <a:cubicBezTo>
                    <a:pt x="140" y="333"/>
                    <a:pt x="140" y="333"/>
                    <a:pt x="140" y="333"/>
                  </a:cubicBezTo>
                  <a:cubicBezTo>
                    <a:pt x="140" y="334"/>
                    <a:pt x="140" y="334"/>
                    <a:pt x="140" y="334"/>
                  </a:cubicBezTo>
                  <a:cubicBezTo>
                    <a:pt x="140" y="334"/>
                    <a:pt x="140" y="334"/>
                    <a:pt x="140" y="334"/>
                  </a:cubicBezTo>
                  <a:cubicBezTo>
                    <a:pt x="140" y="333"/>
                    <a:pt x="140" y="333"/>
                    <a:pt x="140" y="333"/>
                  </a:cubicBezTo>
                  <a:cubicBezTo>
                    <a:pt x="140" y="334"/>
                    <a:pt x="140" y="334"/>
                    <a:pt x="140" y="334"/>
                  </a:cubicBezTo>
                  <a:cubicBezTo>
                    <a:pt x="142" y="331"/>
                    <a:pt x="142" y="331"/>
                    <a:pt x="142" y="331"/>
                  </a:cubicBezTo>
                  <a:cubicBezTo>
                    <a:pt x="140" y="333"/>
                    <a:pt x="140" y="333"/>
                    <a:pt x="140" y="333"/>
                  </a:cubicBezTo>
                  <a:cubicBezTo>
                    <a:pt x="140" y="334"/>
                    <a:pt x="140" y="334"/>
                    <a:pt x="140" y="334"/>
                  </a:cubicBezTo>
                  <a:cubicBezTo>
                    <a:pt x="142" y="331"/>
                    <a:pt x="142" y="331"/>
                    <a:pt x="142" y="331"/>
                  </a:cubicBezTo>
                  <a:cubicBezTo>
                    <a:pt x="140" y="333"/>
                    <a:pt x="140" y="333"/>
                    <a:pt x="140" y="333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39" y="333"/>
                    <a:pt x="139" y="333"/>
                    <a:pt x="139" y="333"/>
                  </a:cubicBezTo>
                  <a:cubicBezTo>
                    <a:pt x="140" y="333"/>
                    <a:pt x="140" y="333"/>
                    <a:pt x="140" y="333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39" y="333"/>
                    <a:pt x="139" y="333"/>
                    <a:pt x="139" y="333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39" y="333"/>
                    <a:pt x="139" y="333"/>
                    <a:pt x="139" y="333"/>
                  </a:cubicBezTo>
                  <a:cubicBezTo>
                    <a:pt x="139" y="333"/>
                    <a:pt x="139" y="333"/>
                    <a:pt x="139" y="333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39" y="333"/>
                    <a:pt x="139" y="333"/>
                    <a:pt x="139" y="333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44" y="327"/>
                    <a:pt x="144" y="327"/>
                    <a:pt x="144" y="327"/>
                  </a:cubicBezTo>
                  <a:cubicBezTo>
                    <a:pt x="13" y="259"/>
                    <a:pt x="13" y="259"/>
                    <a:pt x="13" y="259"/>
                  </a:cubicBezTo>
                  <a:cubicBezTo>
                    <a:pt x="11" y="258"/>
                    <a:pt x="8" y="259"/>
                    <a:pt x="7" y="261"/>
                  </a:cubicBezTo>
                  <a:cubicBezTo>
                    <a:pt x="6" y="263"/>
                    <a:pt x="7" y="265"/>
                    <a:pt x="9" y="266"/>
                  </a:cubicBezTo>
                  <a:cubicBezTo>
                    <a:pt x="139" y="348"/>
                    <a:pt x="139" y="348"/>
                    <a:pt x="139" y="348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1" y="340"/>
                    <a:pt x="141" y="340"/>
                    <a:pt x="141" y="340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2" y="340"/>
                    <a:pt x="142" y="340"/>
                    <a:pt x="141" y="340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3" y="340"/>
                    <a:pt x="143" y="340"/>
                    <a:pt x="143" y="340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3" y="340"/>
                    <a:pt x="143" y="340"/>
                    <a:pt x="143" y="340"/>
                  </a:cubicBezTo>
                  <a:cubicBezTo>
                    <a:pt x="142" y="343"/>
                    <a:pt x="142" y="343"/>
                    <a:pt x="142" y="343"/>
                  </a:cubicBezTo>
                  <a:cubicBezTo>
                    <a:pt x="143" y="341"/>
                    <a:pt x="143" y="341"/>
                    <a:pt x="143" y="341"/>
                  </a:cubicBezTo>
                  <a:cubicBezTo>
                    <a:pt x="143" y="340"/>
                    <a:pt x="143" y="340"/>
                    <a:pt x="143" y="340"/>
                  </a:cubicBezTo>
                  <a:cubicBezTo>
                    <a:pt x="142" y="343"/>
                    <a:pt x="142" y="343"/>
                    <a:pt x="142" y="343"/>
                  </a:cubicBezTo>
                  <a:cubicBezTo>
                    <a:pt x="143" y="341"/>
                    <a:pt x="143" y="341"/>
                    <a:pt x="143" y="341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0" y="339"/>
                    <a:pt x="131" y="334"/>
                    <a:pt x="118" y="327"/>
                  </a:cubicBezTo>
                  <a:cubicBezTo>
                    <a:pt x="100" y="317"/>
                    <a:pt x="74" y="302"/>
                    <a:pt x="53" y="291"/>
                  </a:cubicBezTo>
                  <a:cubicBezTo>
                    <a:pt x="42" y="285"/>
                    <a:pt x="32" y="280"/>
                    <a:pt x="24" y="276"/>
                  </a:cubicBezTo>
                  <a:cubicBezTo>
                    <a:pt x="21" y="274"/>
                    <a:pt x="17" y="272"/>
                    <a:pt x="15" y="271"/>
                  </a:cubicBezTo>
                  <a:cubicBezTo>
                    <a:pt x="14" y="271"/>
                    <a:pt x="13" y="270"/>
                    <a:pt x="12" y="270"/>
                  </a:cubicBezTo>
                  <a:cubicBezTo>
                    <a:pt x="11" y="270"/>
                    <a:pt x="11" y="270"/>
                    <a:pt x="10" y="270"/>
                  </a:cubicBezTo>
                  <a:cubicBezTo>
                    <a:pt x="10" y="270"/>
                    <a:pt x="9" y="269"/>
                    <a:pt x="9" y="269"/>
                  </a:cubicBezTo>
                  <a:cubicBezTo>
                    <a:pt x="8" y="269"/>
                    <a:pt x="8" y="270"/>
                    <a:pt x="7" y="270"/>
                  </a:cubicBezTo>
                  <a:cubicBezTo>
                    <a:pt x="6" y="270"/>
                    <a:pt x="5" y="270"/>
                    <a:pt x="5" y="271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5" y="271"/>
                    <a:pt x="5" y="271"/>
                    <a:pt x="5" y="271"/>
                  </a:cubicBezTo>
                  <a:cubicBezTo>
                    <a:pt x="4" y="272"/>
                    <a:pt x="4" y="273"/>
                    <a:pt x="4" y="274"/>
                  </a:cubicBezTo>
                  <a:cubicBezTo>
                    <a:pt x="4" y="274"/>
                    <a:pt x="4" y="275"/>
                    <a:pt x="5" y="275"/>
                  </a:cubicBezTo>
                  <a:cubicBezTo>
                    <a:pt x="5" y="276"/>
                    <a:pt x="5" y="276"/>
                    <a:pt x="5" y="277"/>
                  </a:cubicBezTo>
                  <a:cubicBezTo>
                    <a:pt x="6" y="277"/>
                    <a:pt x="6" y="278"/>
                    <a:pt x="7" y="278"/>
                  </a:cubicBezTo>
                  <a:cubicBezTo>
                    <a:pt x="9" y="279"/>
                    <a:pt x="12" y="282"/>
                    <a:pt x="16" y="285"/>
                  </a:cubicBezTo>
                  <a:cubicBezTo>
                    <a:pt x="32" y="295"/>
                    <a:pt x="62" y="313"/>
                    <a:pt x="88" y="329"/>
                  </a:cubicBezTo>
                  <a:cubicBezTo>
                    <a:pt x="114" y="345"/>
                    <a:pt x="136" y="358"/>
                    <a:pt x="136" y="358"/>
                  </a:cubicBezTo>
                  <a:cubicBezTo>
                    <a:pt x="138" y="355"/>
                    <a:pt x="138" y="355"/>
                    <a:pt x="138" y="355"/>
                  </a:cubicBezTo>
                  <a:cubicBezTo>
                    <a:pt x="135" y="353"/>
                    <a:pt x="135" y="353"/>
                    <a:pt x="135" y="353"/>
                  </a:cubicBezTo>
                  <a:cubicBezTo>
                    <a:pt x="138" y="355"/>
                    <a:pt x="138" y="355"/>
                    <a:pt x="138" y="355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6" y="351"/>
                    <a:pt x="136" y="352"/>
                    <a:pt x="135" y="353"/>
                  </a:cubicBezTo>
                  <a:cubicBezTo>
                    <a:pt x="138" y="355"/>
                    <a:pt x="138" y="355"/>
                    <a:pt x="138" y="355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8" y="355"/>
                    <a:pt x="138" y="355"/>
                    <a:pt x="138" y="355"/>
                  </a:cubicBezTo>
                  <a:cubicBezTo>
                    <a:pt x="138" y="351"/>
                    <a:pt x="138" y="351"/>
                    <a:pt x="138" y="351"/>
                  </a:cubicBezTo>
                  <a:cubicBezTo>
                    <a:pt x="138" y="351"/>
                    <a:pt x="138" y="351"/>
                    <a:pt x="137" y="351"/>
                  </a:cubicBezTo>
                  <a:cubicBezTo>
                    <a:pt x="138" y="355"/>
                    <a:pt x="138" y="355"/>
                    <a:pt x="138" y="355"/>
                  </a:cubicBezTo>
                  <a:cubicBezTo>
                    <a:pt x="138" y="351"/>
                    <a:pt x="138" y="351"/>
                    <a:pt x="138" y="351"/>
                  </a:cubicBezTo>
                  <a:cubicBezTo>
                    <a:pt x="138" y="354"/>
                    <a:pt x="138" y="354"/>
                    <a:pt x="138" y="354"/>
                  </a:cubicBezTo>
                  <a:cubicBezTo>
                    <a:pt x="139" y="351"/>
                    <a:pt x="139" y="351"/>
                    <a:pt x="139" y="351"/>
                  </a:cubicBezTo>
                  <a:cubicBezTo>
                    <a:pt x="139" y="351"/>
                    <a:pt x="139" y="351"/>
                    <a:pt x="138" y="351"/>
                  </a:cubicBezTo>
                  <a:cubicBezTo>
                    <a:pt x="138" y="354"/>
                    <a:pt x="138" y="354"/>
                    <a:pt x="138" y="354"/>
                  </a:cubicBezTo>
                  <a:cubicBezTo>
                    <a:pt x="139" y="351"/>
                    <a:pt x="139" y="351"/>
                    <a:pt x="139" y="351"/>
                  </a:cubicBezTo>
                  <a:cubicBezTo>
                    <a:pt x="139" y="351"/>
                    <a:pt x="139" y="351"/>
                    <a:pt x="139" y="351"/>
                  </a:cubicBezTo>
                  <a:cubicBezTo>
                    <a:pt x="139" y="351"/>
                    <a:pt x="138" y="351"/>
                    <a:pt x="136" y="350"/>
                  </a:cubicBezTo>
                  <a:cubicBezTo>
                    <a:pt x="132" y="348"/>
                    <a:pt x="122" y="344"/>
                    <a:pt x="110" y="338"/>
                  </a:cubicBezTo>
                  <a:cubicBezTo>
                    <a:pt x="92" y="329"/>
                    <a:pt x="70" y="318"/>
                    <a:pt x="51" y="309"/>
                  </a:cubicBezTo>
                  <a:cubicBezTo>
                    <a:pt x="42" y="305"/>
                    <a:pt x="33" y="301"/>
                    <a:pt x="27" y="298"/>
                  </a:cubicBezTo>
                  <a:cubicBezTo>
                    <a:pt x="24" y="297"/>
                    <a:pt x="22" y="296"/>
                    <a:pt x="20" y="295"/>
                  </a:cubicBezTo>
                  <a:cubicBezTo>
                    <a:pt x="19" y="295"/>
                    <a:pt x="18" y="294"/>
                    <a:pt x="17" y="294"/>
                  </a:cubicBezTo>
                  <a:cubicBezTo>
                    <a:pt x="16" y="294"/>
                    <a:pt x="16" y="294"/>
                    <a:pt x="16" y="294"/>
                  </a:cubicBezTo>
                  <a:cubicBezTo>
                    <a:pt x="16" y="294"/>
                    <a:pt x="16" y="294"/>
                    <a:pt x="16" y="294"/>
                  </a:cubicBezTo>
                  <a:cubicBezTo>
                    <a:pt x="16" y="293"/>
                    <a:pt x="15" y="293"/>
                    <a:pt x="15" y="293"/>
                  </a:cubicBezTo>
                  <a:cubicBezTo>
                    <a:pt x="15" y="293"/>
                    <a:pt x="14" y="293"/>
                    <a:pt x="14" y="294"/>
                  </a:cubicBezTo>
                  <a:cubicBezTo>
                    <a:pt x="13" y="294"/>
                    <a:pt x="12" y="294"/>
                    <a:pt x="11" y="295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1" y="296"/>
                    <a:pt x="11" y="297"/>
                    <a:pt x="11" y="297"/>
                  </a:cubicBezTo>
                  <a:cubicBezTo>
                    <a:pt x="11" y="298"/>
                    <a:pt x="11" y="299"/>
                    <a:pt x="11" y="299"/>
                  </a:cubicBezTo>
                  <a:cubicBezTo>
                    <a:pt x="12" y="300"/>
                    <a:pt x="12" y="300"/>
                    <a:pt x="12" y="300"/>
                  </a:cubicBezTo>
                  <a:cubicBezTo>
                    <a:pt x="12" y="301"/>
                    <a:pt x="13" y="301"/>
                    <a:pt x="13" y="302"/>
                  </a:cubicBezTo>
                  <a:cubicBezTo>
                    <a:pt x="15" y="303"/>
                    <a:pt x="18" y="305"/>
                    <a:pt x="22" y="308"/>
                  </a:cubicBezTo>
                  <a:cubicBezTo>
                    <a:pt x="36" y="317"/>
                    <a:pt x="64" y="334"/>
                    <a:pt x="88" y="349"/>
                  </a:cubicBezTo>
                  <a:cubicBezTo>
                    <a:pt x="112" y="363"/>
                    <a:pt x="132" y="375"/>
                    <a:pt x="132" y="375"/>
                  </a:cubicBezTo>
                  <a:cubicBezTo>
                    <a:pt x="134" y="372"/>
                    <a:pt x="134" y="372"/>
                    <a:pt x="134" y="372"/>
                  </a:cubicBezTo>
                  <a:cubicBezTo>
                    <a:pt x="131" y="370"/>
                    <a:pt x="131" y="370"/>
                    <a:pt x="131" y="370"/>
                  </a:cubicBezTo>
                  <a:cubicBezTo>
                    <a:pt x="134" y="372"/>
                    <a:pt x="134" y="372"/>
                    <a:pt x="134" y="372"/>
                  </a:cubicBezTo>
                  <a:cubicBezTo>
                    <a:pt x="133" y="368"/>
                    <a:pt x="133" y="368"/>
                    <a:pt x="133" y="368"/>
                  </a:cubicBezTo>
                  <a:cubicBezTo>
                    <a:pt x="132" y="368"/>
                    <a:pt x="131" y="369"/>
                    <a:pt x="131" y="370"/>
                  </a:cubicBezTo>
                  <a:cubicBezTo>
                    <a:pt x="134" y="372"/>
                    <a:pt x="134" y="372"/>
                    <a:pt x="134" y="372"/>
                  </a:cubicBezTo>
                  <a:cubicBezTo>
                    <a:pt x="133" y="368"/>
                    <a:pt x="133" y="368"/>
                    <a:pt x="133" y="368"/>
                  </a:cubicBezTo>
                  <a:cubicBezTo>
                    <a:pt x="134" y="372"/>
                    <a:pt x="134" y="372"/>
                    <a:pt x="134" y="372"/>
                  </a:cubicBezTo>
                  <a:cubicBezTo>
                    <a:pt x="134" y="368"/>
                    <a:pt x="134" y="368"/>
                    <a:pt x="134" y="368"/>
                  </a:cubicBezTo>
                  <a:cubicBezTo>
                    <a:pt x="134" y="368"/>
                    <a:pt x="133" y="368"/>
                    <a:pt x="133" y="368"/>
                  </a:cubicBezTo>
                  <a:cubicBezTo>
                    <a:pt x="134" y="372"/>
                    <a:pt x="134" y="372"/>
                    <a:pt x="134" y="372"/>
                  </a:cubicBezTo>
                  <a:cubicBezTo>
                    <a:pt x="134" y="368"/>
                    <a:pt x="134" y="368"/>
                    <a:pt x="134" y="368"/>
                  </a:cubicBezTo>
                  <a:cubicBezTo>
                    <a:pt x="134" y="370"/>
                    <a:pt x="134" y="370"/>
                    <a:pt x="134" y="370"/>
                  </a:cubicBezTo>
                  <a:cubicBezTo>
                    <a:pt x="134" y="368"/>
                    <a:pt x="134" y="368"/>
                    <a:pt x="134" y="368"/>
                  </a:cubicBezTo>
                  <a:cubicBezTo>
                    <a:pt x="134" y="368"/>
                    <a:pt x="134" y="368"/>
                    <a:pt x="134" y="368"/>
                  </a:cubicBezTo>
                  <a:cubicBezTo>
                    <a:pt x="134" y="370"/>
                    <a:pt x="134" y="370"/>
                    <a:pt x="134" y="370"/>
                  </a:cubicBezTo>
                  <a:cubicBezTo>
                    <a:pt x="134" y="368"/>
                    <a:pt x="134" y="368"/>
                    <a:pt x="134" y="368"/>
                  </a:cubicBezTo>
                  <a:cubicBezTo>
                    <a:pt x="134" y="368"/>
                    <a:pt x="133" y="368"/>
                    <a:pt x="132" y="367"/>
                  </a:cubicBezTo>
                  <a:cubicBezTo>
                    <a:pt x="128" y="365"/>
                    <a:pt x="118" y="361"/>
                    <a:pt x="107" y="355"/>
                  </a:cubicBezTo>
                  <a:cubicBezTo>
                    <a:pt x="89" y="347"/>
                    <a:pt x="67" y="335"/>
                    <a:pt x="49" y="326"/>
                  </a:cubicBezTo>
                  <a:cubicBezTo>
                    <a:pt x="40" y="322"/>
                    <a:pt x="32" y="317"/>
                    <a:pt x="26" y="315"/>
                  </a:cubicBezTo>
                  <a:cubicBezTo>
                    <a:pt x="23" y="313"/>
                    <a:pt x="21" y="312"/>
                    <a:pt x="19" y="311"/>
                  </a:cubicBezTo>
                  <a:cubicBezTo>
                    <a:pt x="18" y="311"/>
                    <a:pt x="17" y="310"/>
                    <a:pt x="17" y="310"/>
                  </a:cubicBezTo>
                  <a:cubicBezTo>
                    <a:pt x="16" y="310"/>
                    <a:pt x="16" y="310"/>
                    <a:pt x="16" y="310"/>
                  </a:cubicBezTo>
                  <a:cubicBezTo>
                    <a:pt x="15" y="310"/>
                    <a:pt x="15" y="310"/>
                    <a:pt x="15" y="310"/>
                  </a:cubicBezTo>
                  <a:cubicBezTo>
                    <a:pt x="15" y="310"/>
                    <a:pt x="15" y="309"/>
                    <a:pt x="14" y="309"/>
                  </a:cubicBezTo>
                  <a:cubicBezTo>
                    <a:pt x="14" y="309"/>
                    <a:pt x="14" y="309"/>
                    <a:pt x="13" y="310"/>
                  </a:cubicBezTo>
                  <a:cubicBezTo>
                    <a:pt x="12" y="310"/>
                    <a:pt x="11" y="310"/>
                    <a:pt x="11" y="311"/>
                  </a:cubicBezTo>
                  <a:cubicBezTo>
                    <a:pt x="10" y="313"/>
                    <a:pt x="10" y="316"/>
                    <a:pt x="12" y="317"/>
                  </a:cubicBezTo>
                  <a:cubicBezTo>
                    <a:pt x="74" y="356"/>
                    <a:pt x="74" y="356"/>
                    <a:pt x="74" y="356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4" y="327"/>
                    <a:pt x="12" y="328"/>
                    <a:pt x="11" y="330"/>
                  </a:cubicBezTo>
                  <a:cubicBezTo>
                    <a:pt x="11" y="330"/>
                    <a:pt x="10" y="331"/>
                    <a:pt x="10" y="332"/>
                  </a:cubicBezTo>
                  <a:cubicBezTo>
                    <a:pt x="10" y="333"/>
                    <a:pt x="11" y="333"/>
                    <a:pt x="11" y="334"/>
                  </a:cubicBezTo>
                  <a:cubicBezTo>
                    <a:pt x="11" y="334"/>
                    <a:pt x="11" y="335"/>
                    <a:pt x="12" y="335"/>
                  </a:cubicBezTo>
                  <a:cubicBezTo>
                    <a:pt x="12" y="335"/>
                    <a:pt x="12" y="336"/>
                    <a:pt x="13" y="336"/>
                  </a:cubicBezTo>
                  <a:cubicBezTo>
                    <a:pt x="15" y="337"/>
                    <a:pt x="17" y="339"/>
                    <a:pt x="22" y="342"/>
                  </a:cubicBezTo>
                  <a:cubicBezTo>
                    <a:pt x="36" y="351"/>
                    <a:pt x="63" y="368"/>
                    <a:pt x="87" y="382"/>
                  </a:cubicBezTo>
                  <a:cubicBezTo>
                    <a:pt x="99" y="390"/>
                    <a:pt x="110" y="396"/>
                    <a:pt x="118" y="401"/>
                  </a:cubicBezTo>
                  <a:cubicBezTo>
                    <a:pt x="122" y="404"/>
                    <a:pt x="125" y="406"/>
                    <a:pt x="127" y="407"/>
                  </a:cubicBezTo>
                  <a:cubicBezTo>
                    <a:pt x="128" y="408"/>
                    <a:pt x="129" y="408"/>
                    <a:pt x="130" y="409"/>
                  </a:cubicBezTo>
                  <a:cubicBezTo>
                    <a:pt x="130" y="409"/>
                    <a:pt x="130" y="409"/>
                    <a:pt x="130" y="409"/>
                  </a:cubicBezTo>
                  <a:cubicBezTo>
                    <a:pt x="130" y="409"/>
                    <a:pt x="130" y="409"/>
                    <a:pt x="130" y="409"/>
                  </a:cubicBezTo>
                  <a:cubicBezTo>
                    <a:pt x="132" y="407"/>
                    <a:pt x="132" y="407"/>
                    <a:pt x="132" y="407"/>
                  </a:cubicBezTo>
                  <a:cubicBezTo>
                    <a:pt x="130" y="409"/>
                    <a:pt x="130" y="409"/>
                    <a:pt x="130" y="409"/>
                  </a:cubicBezTo>
                  <a:cubicBezTo>
                    <a:pt x="130" y="409"/>
                    <a:pt x="130" y="409"/>
                    <a:pt x="130" y="409"/>
                  </a:cubicBezTo>
                  <a:cubicBezTo>
                    <a:pt x="132" y="407"/>
                    <a:pt x="132" y="407"/>
                    <a:pt x="132" y="407"/>
                  </a:cubicBezTo>
                  <a:cubicBezTo>
                    <a:pt x="130" y="409"/>
                    <a:pt x="130" y="409"/>
                    <a:pt x="130" y="409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30" y="408"/>
                    <a:pt x="130" y="408"/>
                    <a:pt x="130" y="408"/>
                  </a:cubicBezTo>
                  <a:cubicBezTo>
                    <a:pt x="130" y="409"/>
                    <a:pt x="130" y="409"/>
                    <a:pt x="130" y="409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30" y="408"/>
                    <a:pt x="130" y="408"/>
                    <a:pt x="130" y="408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29" y="408"/>
                    <a:pt x="129" y="408"/>
                    <a:pt x="129" y="408"/>
                  </a:cubicBezTo>
                  <a:cubicBezTo>
                    <a:pt x="130" y="408"/>
                    <a:pt x="130" y="408"/>
                    <a:pt x="130" y="408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29" y="408"/>
                    <a:pt x="129" y="408"/>
                    <a:pt x="129" y="408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29" y="406"/>
                    <a:pt x="129" y="406"/>
                    <a:pt x="129" y="406"/>
                  </a:cubicBezTo>
                  <a:cubicBezTo>
                    <a:pt x="129" y="407"/>
                    <a:pt x="129" y="407"/>
                    <a:pt x="129" y="408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29" y="406"/>
                    <a:pt x="129" y="406"/>
                    <a:pt x="129" y="406"/>
                  </a:cubicBezTo>
                  <a:cubicBezTo>
                    <a:pt x="133" y="406"/>
                    <a:pt x="133" y="406"/>
                    <a:pt x="133" y="406"/>
                  </a:cubicBezTo>
                  <a:cubicBezTo>
                    <a:pt x="135" y="402"/>
                    <a:pt x="135" y="402"/>
                    <a:pt x="135" y="402"/>
                  </a:cubicBezTo>
                  <a:cubicBezTo>
                    <a:pt x="17" y="343"/>
                    <a:pt x="17" y="343"/>
                    <a:pt x="17" y="343"/>
                  </a:cubicBezTo>
                  <a:cubicBezTo>
                    <a:pt x="15" y="342"/>
                    <a:pt x="13" y="343"/>
                    <a:pt x="12" y="345"/>
                  </a:cubicBezTo>
                  <a:cubicBezTo>
                    <a:pt x="11" y="347"/>
                    <a:pt x="11" y="349"/>
                    <a:pt x="13" y="350"/>
                  </a:cubicBezTo>
                  <a:cubicBezTo>
                    <a:pt x="135" y="426"/>
                    <a:pt x="135" y="426"/>
                    <a:pt x="135" y="426"/>
                  </a:cubicBezTo>
                  <a:cubicBezTo>
                    <a:pt x="137" y="423"/>
                    <a:pt x="137" y="423"/>
                    <a:pt x="137" y="423"/>
                  </a:cubicBezTo>
                  <a:cubicBezTo>
                    <a:pt x="134" y="421"/>
                    <a:pt x="134" y="421"/>
                    <a:pt x="134" y="421"/>
                  </a:cubicBezTo>
                  <a:cubicBezTo>
                    <a:pt x="137" y="423"/>
                    <a:pt x="137" y="423"/>
                    <a:pt x="137" y="423"/>
                  </a:cubicBezTo>
                  <a:cubicBezTo>
                    <a:pt x="136" y="419"/>
                    <a:pt x="136" y="419"/>
                    <a:pt x="136" y="419"/>
                  </a:cubicBezTo>
                  <a:cubicBezTo>
                    <a:pt x="135" y="419"/>
                    <a:pt x="134" y="420"/>
                    <a:pt x="134" y="421"/>
                  </a:cubicBezTo>
                  <a:cubicBezTo>
                    <a:pt x="137" y="423"/>
                    <a:pt x="137" y="423"/>
                    <a:pt x="137" y="423"/>
                  </a:cubicBezTo>
                  <a:cubicBezTo>
                    <a:pt x="136" y="419"/>
                    <a:pt x="136" y="419"/>
                    <a:pt x="136" y="419"/>
                  </a:cubicBezTo>
                  <a:cubicBezTo>
                    <a:pt x="137" y="422"/>
                    <a:pt x="137" y="422"/>
                    <a:pt x="137" y="422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6" y="419"/>
                    <a:pt x="136" y="419"/>
                    <a:pt x="136" y="419"/>
                  </a:cubicBezTo>
                  <a:cubicBezTo>
                    <a:pt x="137" y="422"/>
                    <a:pt x="137" y="422"/>
                    <a:pt x="137" y="422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7" y="421"/>
                    <a:pt x="137" y="421"/>
                    <a:pt x="137" y="421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7" y="421"/>
                    <a:pt x="137" y="421"/>
                    <a:pt x="137" y="421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7" y="419"/>
                    <a:pt x="136" y="419"/>
                    <a:pt x="134" y="418"/>
                  </a:cubicBezTo>
                  <a:cubicBezTo>
                    <a:pt x="129" y="417"/>
                    <a:pt x="120" y="412"/>
                    <a:pt x="108" y="407"/>
                  </a:cubicBezTo>
                  <a:cubicBezTo>
                    <a:pt x="91" y="398"/>
                    <a:pt x="69" y="387"/>
                    <a:pt x="51" y="378"/>
                  </a:cubicBezTo>
                  <a:cubicBezTo>
                    <a:pt x="43" y="374"/>
                    <a:pt x="35" y="370"/>
                    <a:pt x="29" y="367"/>
                  </a:cubicBezTo>
                  <a:cubicBezTo>
                    <a:pt x="24" y="364"/>
                    <a:pt x="21" y="362"/>
                    <a:pt x="21" y="362"/>
                  </a:cubicBezTo>
                  <a:cubicBezTo>
                    <a:pt x="19" y="361"/>
                    <a:pt x="17" y="362"/>
                    <a:pt x="15" y="364"/>
                  </a:cubicBezTo>
                  <a:cubicBezTo>
                    <a:pt x="14" y="366"/>
                    <a:pt x="15" y="368"/>
                    <a:pt x="17" y="369"/>
                  </a:cubicBezTo>
                  <a:cubicBezTo>
                    <a:pt x="129" y="439"/>
                    <a:pt x="129" y="439"/>
                    <a:pt x="129" y="439"/>
                  </a:cubicBezTo>
                  <a:cubicBezTo>
                    <a:pt x="131" y="436"/>
                    <a:pt x="131" y="436"/>
                    <a:pt x="131" y="436"/>
                  </a:cubicBezTo>
                  <a:cubicBezTo>
                    <a:pt x="128" y="433"/>
                    <a:pt x="128" y="433"/>
                    <a:pt x="128" y="433"/>
                  </a:cubicBezTo>
                  <a:cubicBezTo>
                    <a:pt x="131" y="436"/>
                    <a:pt x="131" y="436"/>
                    <a:pt x="131" y="436"/>
                  </a:cubicBezTo>
                  <a:cubicBezTo>
                    <a:pt x="130" y="432"/>
                    <a:pt x="130" y="432"/>
                    <a:pt x="130" y="432"/>
                  </a:cubicBezTo>
                  <a:cubicBezTo>
                    <a:pt x="129" y="432"/>
                    <a:pt x="128" y="432"/>
                    <a:pt x="128" y="433"/>
                  </a:cubicBezTo>
                  <a:cubicBezTo>
                    <a:pt x="131" y="436"/>
                    <a:pt x="131" y="436"/>
                    <a:pt x="131" y="436"/>
                  </a:cubicBezTo>
                  <a:cubicBezTo>
                    <a:pt x="130" y="432"/>
                    <a:pt x="130" y="432"/>
                    <a:pt x="130" y="432"/>
                  </a:cubicBezTo>
                  <a:cubicBezTo>
                    <a:pt x="131" y="436"/>
                    <a:pt x="131" y="436"/>
                    <a:pt x="131" y="436"/>
                  </a:cubicBezTo>
                  <a:cubicBezTo>
                    <a:pt x="131" y="432"/>
                    <a:pt x="131" y="432"/>
                    <a:pt x="131" y="432"/>
                  </a:cubicBezTo>
                  <a:cubicBezTo>
                    <a:pt x="130" y="432"/>
                    <a:pt x="130" y="432"/>
                    <a:pt x="130" y="432"/>
                  </a:cubicBezTo>
                  <a:cubicBezTo>
                    <a:pt x="131" y="436"/>
                    <a:pt x="131" y="436"/>
                    <a:pt x="131" y="436"/>
                  </a:cubicBezTo>
                  <a:cubicBezTo>
                    <a:pt x="131" y="432"/>
                    <a:pt x="131" y="432"/>
                    <a:pt x="131" y="432"/>
                  </a:cubicBezTo>
                  <a:cubicBezTo>
                    <a:pt x="131" y="435"/>
                    <a:pt x="131" y="435"/>
                    <a:pt x="131" y="435"/>
                  </a:cubicBezTo>
                  <a:cubicBezTo>
                    <a:pt x="131" y="432"/>
                    <a:pt x="131" y="432"/>
                    <a:pt x="131" y="432"/>
                  </a:cubicBezTo>
                  <a:cubicBezTo>
                    <a:pt x="131" y="432"/>
                    <a:pt x="131" y="432"/>
                    <a:pt x="131" y="432"/>
                  </a:cubicBezTo>
                  <a:cubicBezTo>
                    <a:pt x="131" y="435"/>
                    <a:pt x="131" y="435"/>
                    <a:pt x="131" y="435"/>
                  </a:cubicBezTo>
                  <a:cubicBezTo>
                    <a:pt x="131" y="432"/>
                    <a:pt x="131" y="432"/>
                    <a:pt x="131" y="432"/>
                  </a:cubicBezTo>
                  <a:cubicBezTo>
                    <a:pt x="131" y="434"/>
                    <a:pt x="131" y="434"/>
                    <a:pt x="131" y="434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1" y="432"/>
                    <a:pt x="131" y="432"/>
                    <a:pt x="131" y="432"/>
                  </a:cubicBezTo>
                  <a:cubicBezTo>
                    <a:pt x="131" y="434"/>
                    <a:pt x="131" y="434"/>
                    <a:pt x="131" y="434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2" y="432"/>
                    <a:pt x="132" y="432"/>
                    <a:pt x="132" y="432"/>
                  </a:cubicBezTo>
                  <a:cubicBezTo>
                    <a:pt x="131" y="432"/>
                    <a:pt x="131" y="431"/>
                    <a:pt x="129" y="431"/>
                  </a:cubicBezTo>
                  <a:cubicBezTo>
                    <a:pt x="125" y="429"/>
                    <a:pt x="116" y="424"/>
                    <a:pt x="104" y="419"/>
                  </a:cubicBezTo>
                  <a:cubicBezTo>
                    <a:pt x="87" y="410"/>
                    <a:pt x="65" y="399"/>
                    <a:pt x="47" y="390"/>
                  </a:cubicBezTo>
                  <a:cubicBezTo>
                    <a:pt x="38" y="385"/>
                    <a:pt x="31" y="382"/>
                    <a:pt x="25" y="379"/>
                  </a:cubicBezTo>
                  <a:cubicBezTo>
                    <a:pt x="19" y="376"/>
                    <a:pt x="16" y="374"/>
                    <a:pt x="16" y="374"/>
                  </a:cubicBezTo>
                  <a:cubicBezTo>
                    <a:pt x="14" y="373"/>
                    <a:pt x="12" y="374"/>
                    <a:pt x="11" y="375"/>
                  </a:cubicBezTo>
                  <a:cubicBezTo>
                    <a:pt x="10" y="376"/>
                    <a:pt x="10" y="377"/>
                    <a:pt x="10" y="378"/>
                  </a:cubicBezTo>
                  <a:cubicBezTo>
                    <a:pt x="10" y="379"/>
                    <a:pt x="11" y="380"/>
                    <a:pt x="11" y="380"/>
                  </a:cubicBezTo>
                  <a:cubicBezTo>
                    <a:pt x="11" y="381"/>
                    <a:pt x="12" y="381"/>
                    <a:pt x="12" y="382"/>
                  </a:cubicBezTo>
                  <a:cubicBezTo>
                    <a:pt x="13" y="382"/>
                    <a:pt x="14" y="383"/>
                    <a:pt x="16" y="384"/>
                  </a:cubicBezTo>
                  <a:cubicBezTo>
                    <a:pt x="21" y="388"/>
                    <a:pt x="30" y="394"/>
                    <a:pt x="42" y="401"/>
                  </a:cubicBezTo>
                  <a:cubicBezTo>
                    <a:pt x="76" y="423"/>
                    <a:pt x="129" y="454"/>
                    <a:pt x="129" y="454"/>
                  </a:cubicBezTo>
                  <a:cubicBezTo>
                    <a:pt x="131" y="451"/>
                    <a:pt x="131" y="451"/>
                    <a:pt x="131" y="451"/>
                  </a:cubicBezTo>
                  <a:cubicBezTo>
                    <a:pt x="133" y="447"/>
                    <a:pt x="133" y="447"/>
                    <a:pt x="133" y="447"/>
                  </a:cubicBezTo>
                  <a:cubicBezTo>
                    <a:pt x="133" y="447"/>
                    <a:pt x="106" y="433"/>
                    <a:pt x="79" y="419"/>
                  </a:cubicBezTo>
                  <a:cubicBezTo>
                    <a:pt x="65" y="412"/>
                    <a:pt x="51" y="405"/>
                    <a:pt x="41" y="400"/>
                  </a:cubicBezTo>
                  <a:cubicBezTo>
                    <a:pt x="35" y="397"/>
                    <a:pt x="31" y="395"/>
                    <a:pt x="27" y="394"/>
                  </a:cubicBezTo>
                  <a:cubicBezTo>
                    <a:pt x="25" y="393"/>
                    <a:pt x="24" y="392"/>
                    <a:pt x="23" y="392"/>
                  </a:cubicBezTo>
                  <a:cubicBezTo>
                    <a:pt x="22" y="391"/>
                    <a:pt x="22" y="391"/>
                    <a:pt x="21" y="391"/>
                  </a:cubicBezTo>
                  <a:cubicBezTo>
                    <a:pt x="21" y="391"/>
                    <a:pt x="21" y="391"/>
                    <a:pt x="21" y="391"/>
                  </a:cubicBezTo>
                  <a:cubicBezTo>
                    <a:pt x="20" y="391"/>
                    <a:pt x="20" y="391"/>
                    <a:pt x="19" y="391"/>
                  </a:cubicBezTo>
                  <a:cubicBezTo>
                    <a:pt x="19" y="391"/>
                    <a:pt x="19" y="391"/>
                    <a:pt x="18" y="391"/>
                  </a:cubicBezTo>
                  <a:cubicBezTo>
                    <a:pt x="18" y="391"/>
                    <a:pt x="17" y="392"/>
                    <a:pt x="16" y="393"/>
                  </a:cubicBezTo>
                  <a:cubicBezTo>
                    <a:pt x="19" y="395"/>
                    <a:pt x="19" y="395"/>
                    <a:pt x="19" y="395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5" y="393"/>
                    <a:pt x="15" y="394"/>
                    <a:pt x="15" y="395"/>
                  </a:cubicBezTo>
                  <a:cubicBezTo>
                    <a:pt x="15" y="396"/>
                    <a:pt x="16" y="397"/>
                    <a:pt x="16" y="397"/>
                  </a:cubicBezTo>
                  <a:cubicBezTo>
                    <a:pt x="16" y="398"/>
                    <a:pt x="17" y="398"/>
                    <a:pt x="17" y="399"/>
                  </a:cubicBezTo>
                  <a:cubicBezTo>
                    <a:pt x="18" y="399"/>
                    <a:pt x="19" y="400"/>
                    <a:pt x="20" y="401"/>
                  </a:cubicBezTo>
                  <a:cubicBezTo>
                    <a:pt x="25" y="405"/>
                    <a:pt x="34" y="410"/>
                    <a:pt x="45" y="417"/>
                  </a:cubicBezTo>
                  <a:cubicBezTo>
                    <a:pt x="61" y="427"/>
                    <a:pt x="82" y="439"/>
                    <a:pt x="98" y="448"/>
                  </a:cubicBezTo>
                  <a:cubicBezTo>
                    <a:pt x="106" y="453"/>
                    <a:pt x="113" y="458"/>
                    <a:pt x="118" y="461"/>
                  </a:cubicBezTo>
                  <a:cubicBezTo>
                    <a:pt x="121" y="462"/>
                    <a:pt x="123" y="464"/>
                    <a:pt x="124" y="465"/>
                  </a:cubicBezTo>
                  <a:cubicBezTo>
                    <a:pt x="125" y="465"/>
                    <a:pt x="125" y="465"/>
                    <a:pt x="126" y="466"/>
                  </a:cubicBezTo>
                  <a:cubicBezTo>
                    <a:pt x="126" y="466"/>
                    <a:pt x="126" y="466"/>
                    <a:pt x="126" y="466"/>
                  </a:cubicBezTo>
                  <a:cubicBezTo>
                    <a:pt x="127" y="464"/>
                    <a:pt x="127" y="464"/>
                    <a:pt x="127" y="464"/>
                  </a:cubicBezTo>
                  <a:cubicBezTo>
                    <a:pt x="126" y="466"/>
                    <a:pt x="126" y="466"/>
                    <a:pt x="126" y="466"/>
                  </a:cubicBezTo>
                  <a:cubicBezTo>
                    <a:pt x="126" y="466"/>
                    <a:pt x="126" y="466"/>
                    <a:pt x="126" y="466"/>
                  </a:cubicBezTo>
                  <a:cubicBezTo>
                    <a:pt x="127" y="464"/>
                    <a:pt x="127" y="464"/>
                    <a:pt x="127" y="464"/>
                  </a:cubicBezTo>
                  <a:cubicBezTo>
                    <a:pt x="126" y="466"/>
                    <a:pt x="126" y="466"/>
                    <a:pt x="126" y="466"/>
                  </a:cubicBezTo>
                  <a:cubicBezTo>
                    <a:pt x="128" y="463"/>
                    <a:pt x="128" y="463"/>
                    <a:pt x="128" y="463"/>
                  </a:cubicBezTo>
                  <a:cubicBezTo>
                    <a:pt x="125" y="465"/>
                    <a:pt x="125" y="465"/>
                    <a:pt x="125" y="465"/>
                  </a:cubicBezTo>
                  <a:cubicBezTo>
                    <a:pt x="126" y="466"/>
                    <a:pt x="126" y="466"/>
                    <a:pt x="126" y="466"/>
                  </a:cubicBezTo>
                  <a:cubicBezTo>
                    <a:pt x="128" y="463"/>
                    <a:pt x="128" y="463"/>
                    <a:pt x="128" y="463"/>
                  </a:cubicBezTo>
                  <a:cubicBezTo>
                    <a:pt x="125" y="465"/>
                    <a:pt x="125" y="465"/>
                    <a:pt x="125" y="465"/>
                  </a:cubicBezTo>
                  <a:cubicBezTo>
                    <a:pt x="129" y="463"/>
                    <a:pt x="129" y="463"/>
                    <a:pt x="129" y="463"/>
                  </a:cubicBezTo>
                  <a:cubicBezTo>
                    <a:pt x="125" y="463"/>
                    <a:pt x="125" y="463"/>
                    <a:pt x="125" y="463"/>
                  </a:cubicBezTo>
                  <a:cubicBezTo>
                    <a:pt x="125" y="464"/>
                    <a:pt x="125" y="465"/>
                    <a:pt x="125" y="465"/>
                  </a:cubicBezTo>
                  <a:cubicBezTo>
                    <a:pt x="129" y="463"/>
                    <a:pt x="129" y="463"/>
                    <a:pt x="129" y="463"/>
                  </a:cubicBezTo>
                  <a:cubicBezTo>
                    <a:pt x="125" y="463"/>
                    <a:pt x="125" y="463"/>
                    <a:pt x="125" y="463"/>
                  </a:cubicBezTo>
                  <a:cubicBezTo>
                    <a:pt x="129" y="463"/>
                    <a:pt x="129" y="463"/>
                    <a:pt x="129" y="463"/>
                  </a:cubicBezTo>
                  <a:cubicBezTo>
                    <a:pt x="125" y="461"/>
                    <a:pt x="125" y="461"/>
                    <a:pt x="125" y="461"/>
                  </a:cubicBezTo>
                  <a:cubicBezTo>
                    <a:pt x="125" y="462"/>
                    <a:pt x="125" y="463"/>
                    <a:pt x="125" y="463"/>
                  </a:cubicBezTo>
                  <a:cubicBezTo>
                    <a:pt x="129" y="463"/>
                    <a:pt x="129" y="463"/>
                    <a:pt x="129" y="463"/>
                  </a:cubicBezTo>
                  <a:cubicBezTo>
                    <a:pt x="125" y="461"/>
                    <a:pt x="125" y="461"/>
                    <a:pt x="125" y="461"/>
                  </a:cubicBezTo>
                  <a:cubicBezTo>
                    <a:pt x="129" y="463"/>
                    <a:pt x="129" y="463"/>
                    <a:pt x="129" y="463"/>
                  </a:cubicBezTo>
                  <a:cubicBezTo>
                    <a:pt x="130" y="460"/>
                    <a:pt x="130" y="460"/>
                    <a:pt x="130" y="460"/>
                  </a:cubicBezTo>
                  <a:cubicBezTo>
                    <a:pt x="21" y="405"/>
                    <a:pt x="21" y="405"/>
                    <a:pt x="21" y="405"/>
                  </a:cubicBezTo>
                  <a:cubicBezTo>
                    <a:pt x="19" y="404"/>
                    <a:pt x="16" y="404"/>
                    <a:pt x="15" y="406"/>
                  </a:cubicBezTo>
                  <a:cubicBezTo>
                    <a:pt x="14" y="408"/>
                    <a:pt x="15" y="411"/>
                    <a:pt x="17" y="412"/>
                  </a:cubicBezTo>
                  <a:cubicBezTo>
                    <a:pt x="128" y="481"/>
                    <a:pt x="128" y="481"/>
                    <a:pt x="128" y="481"/>
                  </a:cubicBezTo>
                  <a:cubicBezTo>
                    <a:pt x="130" y="478"/>
                    <a:pt x="130" y="478"/>
                    <a:pt x="130" y="478"/>
                  </a:cubicBezTo>
                  <a:cubicBezTo>
                    <a:pt x="127" y="476"/>
                    <a:pt x="127" y="476"/>
                    <a:pt x="127" y="476"/>
                  </a:cubicBezTo>
                  <a:cubicBezTo>
                    <a:pt x="130" y="478"/>
                    <a:pt x="130" y="478"/>
                    <a:pt x="130" y="478"/>
                  </a:cubicBezTo>
                  <a:cubicBezTo>
                    <a:pt x="129" y="474"/>
                    <a:pt x="129" y="474"/>
                    <a:pt x="129" y="474"/>
                  </a:cubicBezTo>
                  <a:cubicBezTo>
                    <a:pt x="128" y="474"/>
                    <a:pt x="127" y="475"/>
                    <a:pt x="127" y="476"/>
                  </a:cubicBezTo>
                  <a:cubicBezTo>
                    <a:pt x="130" y="478"/>
                    <a:pt x="130" y="478"/>
                    <a:pt x="130" y="478"/>
                  </a:cubicBezTo>
                  <a:cubicBezTo>
                    <a:pt x="129" y="474"/>
                    <a:pt x="129" y="474"/>
                    <a:pt x="129" y="474"/>
                  </a:cubicBezTo>
                  <a:cubicBezTo>
                    <a:pt x="130" y="477"/>
                    <a:pt x="130" y="477"/>
                    <a:pt x="130" y="477"/>
                  </a:cubicBezTo>
                  <a:cubicBezTo>
                    <a:pt x="130" y="474"/>
                    <a:pt x="130" y="474"/>
                    <a:pt x="130" y="474"/>
                  </a:cubicBezTo>
                  <a:cubicBezTo>
                    <a:pt x="130" y="474"/>
                    <a:pt x="129" y="474"/>
                    <a:pt x="129" y="474"/>
                  </a:cubicBezTo>
                  <a:cubicBezTo>
                    <a:pt x="130" y="477"/>
                    <a:pt x="130" y="477"/>
                    <a:pt x="130" y="477"/>
                  </a:cubicBezTo>
                  <a:cubicBezTo>
                    <a:pt x="130" y="474"/>
                    <a:pt x="130" y="474"/>
                    <a:pt x="130" y="474"/>
                  </a:cubicBezTo>
                  <a:cubicBezTo>
                    <a:pt x="130" y="476"/>
                    <a:pt x="130" y="476"/>
                    <a:pt x="130" y="476"/>
                  </a:cubicBezTo>
                  <a:cubicBezTo>
                    <a:pt x="130" y="474"/>
                    <a:pt x="130" y="474"/>
                    <a:pt x="130" y="474"/>
                  </a:cubicBezTo>
                  <a:cubicBezTo>
                    <a:pt x="130" y="474"/>
                    <a:pt x="130" y="474"/>
                    <a:pt x="130" y="474"/>
                  </a:cubicBezTo>
                  <a:cubicBezTo>
                    <a:pt x="130" y="476"/>
                    <a:pt x="130" y="476"/>
                    <a:pt x="130" y="476"/>
                  </a:cubicBezTo>
                  <a:cubicBezTo>
                    <a:pt x="130" y="474"/>
                    <a:pt x="130" y="474"/>
                    <a:pt x="130" y="474"/>
                  </a:cubicBezTo>
                  <a:cubicBezTo>
                    <a:pt x="130" y="474"/>
                    <a:pt x="129" y="474"/>
                    <a:pt x="128" y="473"/>
                  </a:cubicBezTo>
                  <a:cubicBezTo>
                    <a:pt x="124" y="472"/>
                    <a:pt x="114" y="467"/>
                    <a:pt x="103" y="461"/>
                  </a:cubicBezTo>
                  <a:cubicBezTo>
                    <a:pt x="86" y="453"/>
                    <a:pt x="65" y="442"/>
                    <a:pt x="48" y="432"/>
                  </a:cubicBezTo>
                  <a:cubicBezTo>
                    <a:pt x="39" y="428"/>
                    <a:pt x="32" y="424"/>
                    <a:pt x="26" y="421"/>
                  </a:cubicBezTo>
                  <a:cubicBezTo>
                    <a:pt x="21" y="418"/>
                    <a:pt x="18" y="416"/>
                    <a:pt x="18" y="416"/>
                  </a:cubicBezTo>
                  <a:cubicBezTo>
                    <a:pt x="16" y="415"/>
                    <a:pt x="14" y="416"/>
                    <a:pt x="12" y="418"/>
                  </a:cubicBezTo>
                  <a:cubicBezTo>
                    <a:pt x="11" y="420"/>
                    <a:pt x="12" y="422"/>
                    <a:pt x="14" y="423"/>
                  </a:cubicBezTo>
                  <a:cubicBezTo>
                    <a:pt x="128" y="495"/>
                    <a:pt x="128" y="495"/>
                    <a:pt x="128" y="495"/>
                  </a:cubicBezTo>
                  <a:cubicBezTo>
                    <a:pt x="130" y="491"/>
                    <a:pt x="130" y="491"/>
                    <a:pt x="130" y="491"/>
                  </a:cubicBezTo>
                  <a:cubicBezTo>
                    <a:pt x="127" y="489"/>
                    <a:pt x="127" y="489"/>
                    <a:pt x="127" y="489"/>
                  </a:cubicBezTo>
                  <a:cubicBezTo>
                    <a:pt x="130" y="491"/>
                    <a:pt x="130" y="491"/>
                    <a:pt x="130" y="491"/>
                  </a:cubicBezTo>
                  <a:cubicBezTo>
                    <a:pt x="129" y="488"/>
                    <a:pt x="129" y="488"/>
                    <a:pt x="129" y="488"/>
                  </a:cubicBezTo>
                  <a:cubicBezTo>
                    <a:pt x="128" y="488"/>
                    <a:pt x="127" y="488"/>
                    <a:pt x="127" y="489"/>
                  </a:cubicBezTo>
                  <a:cubicBezTo>
                    <a:pt x="130" y="491"/>
                    <a:pt x="130" y="491"/>
                    <a:pt x="130" y="491"/>
                  </a:cubicBezTo>
                  <a:cubicBezTo>
                    <a:pt x="129" y="488"/>
                    <a:pt x="129" y="488"/>
                    <a:pt x="129" y="488"/>
                  </a:cubicBezTo>
                  <a:cubicBezTo>
                    <a:pt x="130" y="491"/>
                    <a:pt x="130" y="491"/>
                    <a:pt x="130" y="491"/>
                  </a:cubicBezTo>
                  <a:cubicBezTo>
                    <a:pt x="130" y="487"/>
                    <a:pt x="130" y="487"/>
                    <a:pt x="130" y="487"/>
                  </a:cubicBezTo>
                  <a:cubicBezTo>
                    <a:pt x="129" y="487"/>
                    <a:pt x="129" y="487"/>
                    <a:pt x="129" y="488"/>
                  </a:cubicBezTo>
                  <a:cubicBezTo>
                    <a:pt x="130" y="491"/>
                    <a:pt x="130" y="491"/>
                    <a:pt x="130" y="491"/>
                  </a:cubicBezTo>
                  <a:cubicBezTo>
                    <a:pt x="130" y="487"/>
                    <a:pt x="130" y="487"/>
                    <a:pt x="130" y="487"/>
                  </a:cubicBezTo>
                  <a:cubicBezTo>
                    <a:pt x="130" y="489"/>
                    <a:pt x="130" y="489"/>
                    <a:pt x="130" y="489"/>
                  </a:cubicBezTo>
                  <a:cubicBezTo>
                    <a:pt x="130" y="487"/>
                    <a:pt x="130" y="487"/>
                    <a:pt x="130" y="487"/>
                  </a:cubicBezTo>
                  <a:cubicBezTo>
                    <a:pt x="130" y="487"/>
                    <a:pt x="130" y="487"/>
                    <a:pt x="130" y="487"/>
                  </a:cubicBezTo>
                  <a:cubicBezTo>
                    <a:pt x="130" y="489"/>
                    <a:pt x="130" y="489"/>
                    <a:pt x="130" y="489"/>
                  </a:cubicBezTo>
                  <a:cubicBezTo>
                    <a:pt x="130" y="487"/>
                    <a:pt x="130" y="487"/>
                    <a:pt x="130" y="487"/>
                  </a:cubicBezTo>
                  <a:cubicBezTo>
                    <a:pt x="130" y="487"/>
                    <a:pt x="129" y="487"/>
                    <a:pt x="128" y="487"/>
                  </a:cubicBezTo>
                  <a:cubicBezTo>
                    <a:pt x="123" y="485"/>
                    <a:pt x="114" y="481"/>
                    <a:pt x="104" y="476"/>
                  </a:cubicBezTo>
                  <a:cubicBezTo>
                    <a:pt x="88" y="469"/>
                    <a:pt x="68" y="459"/>
                    <a:pt x="52" y="451"/>
                  </a:cubicBezTo>
                  <a:cubicBezTo>
                    <a:pt x="44" y="447"/>
                    <a:pt x="37" y="443"/>
                    <a:pt x="32" y="441"/>
                  </a:cubicBezTo>
                  <a:cubicBezTo>
                    <a:pt x="27" y="438"/>
                    <a:pt x="24" y="437"/>
                    <a:pt x="24" y="437"/>
                  </a:cubicBezTo>
                  <a:cubicBezTo>
                    <a:pt x="22" y="436"/>
                    <a:pt x="20" y="436"/>
                    <a:pt x="19" y="438"/>
                  </a:cubicBezTo>
                  <a:cubicBezTo>
                    <a:pt x="18" y="439"/>
                    <a:pt x="18" y="440"/>
                    <a:pt x="18" y="440"/>
                  </a:cubicBezTo>
                  <a:cubicBezTo>
                    <a:pt x="18" y="442"/>
                    <a:pt x="19" y="442"/>
                    <a:pt x="19" y="443"/>
                  </a:cubicBezTo>
                  <a:cubicBezTo>
                    <a:pt x="19" y="443"/>
                    <a:pt x="20" y="444"/>
                    <a:pt x="20" y="444"/>
                  </a:cubicBezTo>
                  <a:cubicBezTo>
                    <a:pt x="21" y="445"/>
                    <a:pt x="22" y="445"/>
                    <a:pt x="23" y="446"/>
                  </a:cubicBezTo>
                  <a:cubicBezTo>
                    <a:pt x="28" y="450"/>
                    <a:pt x="37" y="455"/>
                    <a:pt x="48" y="462"/>
                  </a:cubicBezTo>
                  <a:cubicBezTo>
                    <a:pt x="64" y="471"/>
                    <a:pt x="84" y="483"/>
                    <a:pt x="100" y="493"/>
                  </a:cubicBezTo>
                  <a:cubicBezTo>
                    <a:pt x="108" y="498"/>
                    <a:pt x="115" y="502"/>
                    <a:pt x="120" y="505"/>
                  </a:cubicBezTo>
                  <a:cubicBezTo>
                    <a:pt x="122" y="507"/>
                    <a:pt x="124" y="508"/>
                    <a:pt x="126" y="509"/>
                  </a:cubicBezTo>
                  <a:cubicBezTo>
                    <a:pt x="126" y="510"/>
                    <a:pt x="127" y="510"/>
                    <a:pt x="127" y="510"/>
                  </a:cubicBezTo>
                  <a:cubicBezTo>
                    <a:pt x="127" y="510"/>
                    <a:pt x="127" y="510"/>
                    <a:pt x="127" y="510"/>
                  </a:cubicBezTo>
                  <a:cubicBezTo>
                    <a:pt x="128" y="509"/>
                    <a:pt x="128" y="509"/>
                    <a:pt x="128" y="509"/>
                  </a:cubicBezTo>
                  <a:cubicBezTo>
                    <a:pt x="127" y="510"/>
                    <a:pt x="127" y="510"/>
                    <a:pt x="127" y="510"/>
                  </a:cubicBezTo>
                  <a:cubicBezTo>
                    <a:pt x="127" y="510"/>
                    <a:pt x="127" y="510"/>
                    <a:pt x="127" y="510"/>
                  </a:cubicBezTo>
                  <a:cubicBezTo>
                    <a:pt x="128" y="509"/>
                    <a:pt x="128" y="509"/>
                    <a:pt x="128" y="509"/>
                  </a:cubicBezTo>
                  <a:cubicBezTo>
                    <a:pt x="127" y="510"/>
                    <a:pt x="127" y="510"/>
                    <a:pt x="127" y="510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27" y="509"/>
                    <a:pt x="127" y="509"/>
                    <a:pt x="127" y="509"/>
                  </a:cubicBezTo>
                  <a:cubicBezTo>
                    <a:pt x="127" y="510"/>
                    <a:pt x="127" y="510"/>
                    <a:pt x="127" y="510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27" y="509"/>
                    <a:pt x="127" y="509"/>
                    <a:pt x="127" y="509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26" y="508"/>
                    <a:pt x="126" y="508"/>
                    <a:pt x="126" y="508"/>
                  </a:cubicBezTo>
                  <a:cubicBezTo>
                    <a:pt x="126" y="509"/>
                    <a:pt x="126" y="509"/>
                    <a:pt x="127" y="509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26" y="508"/>
                    <a:pt x="126" y="508"/>
                    <a:pt x="126" y="508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27" y="505"/>
                    <a:pt x="127" y="505"/>
                    <a:pt x="127" y="505"/>
                  </a:cubicBezTo>
                  <a:cubicBezTo>
                    <a:pt x="126" y="506"/>
                    <a:pt x="126" y="507"/>
                    <a:pt x="126" y="508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27" y="505"/>
                    <a:pt x="127" y="505"/>
                    <a:pt x="127" y="505"/>
                  </a:cubicBezTo>
                  <a:cubicBezTo>
                    <a:pt x="130" y="508"/>
                    <a:pt x="130" y="508"/>
                    <a:pt x="130" y="508"/>
                  </a:cubicBezTo>
                  <a:cubicBezTo>
                    <a:pt x="132" y="504"/>
                    <a:pt x="132" y="504"/>
                    <a:pt x="132" y="504"/>
                  </a:cubicBezTo>
                  <a:cubicBezTo>
                    <a:pt x="24" y="450"/>
                    <a:pt x="24" y="450"/>
                    <a:pt x="24" y="450"/>
                  </a:cubicBezTo>
                  <a:cubicBezTo>
                    <a:pt x="23" y="449"/>
                    <a:pt x="20" y="449"/>
                    <a:pt x="19" y="451"/>
                  </a:cubicBezTo>
                  <a:cubicBezTo>
                    <a:pt x="19" y="452"/>
                    <a:pt x="19" y="453"/>
                    <a:pt x="19" y="453"/>
                  </a:cubicBezTo>
                  <a:cubicBezTo>
                    <a:pt x="19" y="455"/>
                    <a:pt x="19" y="455"/>
                    <a:pt x="19" y="456"/>
                  </a:cubicBezTo>
                  <a:cubicBezTo>
                    <a:pt x="20" y="456"/>
                    <a:pt x="20" y="457"/>
                    <a:pt x="21" y="457"/>
                  </a:cubicBezTo>
                  <a:cubicBezTo>
                    <a:pt x="21" y="458"/>
                    <a:pt x="22" y="458"/>
                    <a:pt x="24" y="459"/>
                  </a:cubicBezTo>
                  <a:cubicBezTo>
                    <a:pt x="28" y="463"/>
                    <a:pt x="37" y="468"/>
                    <a:pt x="48" y="474"/>
                  </a:cubicBezTo>
                  <a:cubicBezTo>
                    <a:pt x="63" y="484"/>
                    <a:pt x="83" y="495"/>
                    <a:pt x="99" y="505"/>
                  </a:cubicBezTo>
                  <a:cubicBezTo>
                    <a:pt x="107" y="510"/>
                    <a:pt x="114" y="514"/>
                    <a:pt x="119" y="517"/>
                  </a:cubicBezTo>
                  <a:cubicBezTo>
                    <a:pt x="121" y="518"/>
                    <a:pt x="123" y="520"/>
                    <a:pt x="124" y="521"/>
                  </a:cubicBezTo>
                  <a:cubicBezTo>
                    <a:pt x="125" y="521"/>
                    <a:pt x="125" y="522"/>
                    <a:pt x="126" y="522"/>
                  </a:cubicBezTo>
                  <a:cubicBezTo>
                    <a:pt x="126" y="522"/>
                    <a:pt x="126" y="522"/>
                    <a:pt x="126" y="522"/>
                  </a:cubicBezTo>
                  <a:cubicBezTo>
                    <a:pt x="127" y="520"/>
                    <a:pt x="127" y="520"/>
                    <a:pt x="127" y="520"/>
                  </a:cubicBezTo>
                  <a:cubicBezTo>
                    <a:pt x="125" y="521"/>
                    <a:pt x="125" y="521"/>
                    <a:pt x="125" y="521"/>
                  </a:cubicBezTo>
                  <a:cubicBezTo>
                    <a:pt x="126" y="522"/>
                    <a:pt x="126" y="522"/>
                    <a:pt x="126" y="522"/>
                  </a:cubicBezTo>
                  <a:cubicBezTo>
                    <a:pt x="127" y="520"/>
                    <a:pt x="127" y="520"/>
                    <a:pt x="127" y="520"/>
                  </a:cubicBezTo>
                  <a:cubicBezTo>
                    <a:pt x="125" y="521"/>
                    <a:pt x="125" y="521"/>
                    <a:pt x="125" y="521"/>
                  </a:cubicBezTo>
                  <a:cubicBezTo>
                    <a:pt x="128" y="519"/>
                    <a:pt x="128" y="519"/>
                    <a:pt x="128" y="519"/>
                  </a:cubicBezTo>
                  <a:cubicBezTo>
                    <a:pt x="125" y="519"/>
                    <a:pt x="125" y="519"/>
                    <a:pt x="125" y="519"/>
                  </a:cubicBezTo>
                  <a:cubicBezTo>
                    <a:pt x="125" y="521"/>
                    <a:pt x="125" y="521"/>
                    <a:pt x="125" y="521"/>
                  </a:cubicBezTo>
                  <a:cubicBezTo>
                    <a:pt x="128" y="519"/>
                    <a:pt x="128" y="519"/>
                    <a:pt x="128" y="519"/>
                  </a:cubicBezTo>
                  <a:cubicBezTo>
                    <a:pt x="125" y="519"/>
                    <a:pt x="125" y="519"/>
                    <a:pt x="125" y="519"/>
                  </a:cubicBezTo>
                  <a:cubicBezTo>
                    <a:pt x="129" y="519"/>
                    <a:pt x="129" y="519"/>
                    <a:pt x="129" y="519"/>
                  </a:cubicBezTo>
                  <a:cubicBezTo>
                    <a:pt x="125" y="517"/>
                    <a:pt x="125" y="517"/>
                    <a:pt x="125" y="517"/>
                  </a:cubicBezTo>
                  <a:cubicBezTo>
                    <a:pt x="125" y="518"/>
                    <a:pt x="125" y="519"/>
                    <a:pt x="125" y="519"/>
                  </a:cubicBezTo>
                  <a:cubicBezTo>
                    <a:pt x="129" y="519"/>
                    <a:pt x="129" y="519"/>
                    <a:pt x="129" y="519"/>
                  </a:cubicBezTo>
                  <a:cubicBezTo>
                    <a:pt x="125" y="517"/>
                    <a:pt x="125" y="517"/>
                    <a:pt x="125" y="517"/>
                  </a:cubicBezTo>
                  <a:cubicBezTo>
                    <a:pt x="129" y="520"/>
                    <a:pt x="129" y="520"/>
                    <a:pt x="129" y="520"/>
                  </a:cubicBezTo>
                  <a:cubicBezTo>
                    <a:pt x="131" y="516"/>
                    <a:pt x="131" y="516"/>
                    <a:pt x="131" y="516"/>
                  </a:cubicBezTo>
                  <a:cubicBezTo>
                    <a:pt x="131" y="516"/>
                    <a:pt x="103" y="503"/>
                    <a:pt x="76" y="491"/>
                  </a:cubicBezTo>
                  <a:cubicBezTo>
                    <a:pt x="63" y="484"/>
                    <a:pt x="49" y="478"/>
                    <a:pt x="39" y="473"/>
                  </a:cubicBezTo>
                  <a:cubicBezTo>
                    <a:pt x="33" y="471"/>
                    <a:pt x="29" y="469"/>
                    <a:pt x="26" y="467"/>
                  </a:cubicBezTo>
                  <a:cubicBezTo>
                    <a:pt x="24" y="467"/>
                    <a:pt x="23" y="466"/>
                    <a:pt x="22" y="466"/>
                  </a:cubicBezTo>
                  <a:cubicBezTo>
                    <a:pt x="22" y="466"/>
                    <a:pt x="21" y="465"/>
                    <a:pt x="21" y="465"/>
                  </a:cubicBezTo>
                  <a:cubicBezTo>
                    <a:pt x="21" y="465"/>
                    <a:pt x="21" y="465"/>
                    <a:pt x="21" y="465"/>
                  </a:cubicBezTo>
                  <a:cubicBezTo>
                    <a:pt x="20" y="465"/>
                    <a:pt x="20" y="465"/>
                    <a:pt x="20" y="465"/>
                  </a:cubicBezTo>
                  <a:cubicBezTo>
                    <a:pt x="20" y="465"/>
                    <a:pt x="20" y="465"/>
                    <a:pt x="19" y="465"/>
                  </a:cubicBezTo>
                  <a:cubicBezTo>
                    <a:pt x="19" y="465"/>
                    <a:pt x="19" y="465"/>
                    <a:pt x="18" y="465"/>
                  </a:cubicBezTo>
                  <a:cubicBezTo>
                    <a:pt x="17" y="465"/>
                    <a:pt x="16" y="466"/>
                    <a:pt x="16" y="467"/>
                  </a:cubicBezTo>
                  <a:cubicBezTo>
                    <a:pt x="19" y="469"/>
                    <a:pt x="19" y="469"/>
                    <a:pt x="19" y="469"/>
                  </a:cubicBezTo>
                  <a:cubicBezTo>
                    <a:pt x="16" y="466"/>
                    <a:pt x="16" y="466"/>
                    <a:pt x="16" y="466"/>
                  </a:cubicBezTo>
                  <a:cubicBezTo>
                    <a:pt x="16" y="467"/>
                    <a:pt x="15" y="467"/>
                    <a:pt x="15" y="468"/>
                  </a:cubicBezTo>
                  <a:cubicBezTo>
                    <a:pt x="15" y="468"/>
                    <a:pt x="15" y="469"/>
                    <a:pt x="15" y="469"/>
                  </a:cubicBezTo>
                  <a:cubicBezTo>
                    <a:pt x="15" y="470"/>
                    <a:pt x="16" y="471"/>
                    <a:pt x="16" y="471"/>
                  </a:cubicBezTo>
                  <a:cubicBezTo>
                    <a:pt x="16" y="472"/>
                    <a:pt x="16" y="472"/>
                    <a:pt x="17" y="472"/>
                  </a:cubicBezTo>
                  <a:cubicBezTo>
                    <a:pt x="17" y="472"/>
                    <a:pt x="17" y="473"/>
                    <a:pt x="18" y="473"/>
                  </a:cubicBezTo>
                  <a:cubicBezTo>
                    <a:pt x="19" y="474"/>
                    <a:pt x="22" y="476"/>
                    <a:pt x="26" y="478"/>
                  </a:cubicBezTo>
                  <a:cubicBezTo>
                    <a:pt x="38" y="486"/>
                    <a:pt x="63" y="500"/>
                    <a:pt x="84" y="513"/>
                  </a:cubicBezTo>
                  <a:cubicBezTo>
                    <a:pt x="95" y="520"/>
                    <a:pt x="105" y="526"/>
                    <a:pt x="112" y="531"/>
                  </a:cubicBezTo>
                  <a:cubicBezTo>
                    <a:pt x="116" y="533"/>
                    <a:pt x="119" y="535"/>
                    <a:pt x="121" y="536"/>
                  </a:cubicBezTo>
                  <a:cubicBezTo>
                    <a:pt x="122" y="537"/>
                    <a:pt x="123" y="538"/>
                    <a:pt x="123" y="538"/>
                  </a:cubicBezTo>
                  <a:cubicBezTo>
                    <a:pt x="123" y="538"/>
                    <a:pt x="123" y="538"/>
                    <a:pt x="123" y="538"/>
                  </a:cubicBezTo>
                  <a:cubicBezTo>
                    <a:pt x="123" y="538"/>
                    <a:pt x="123" y="538"/>
                    <a:pt x="123" y="538"/>
                  </a:cubicBezTo>
                  <a:cubicBezTo>
                    <a:pt x="124" y="537"/>
                    <a:pt x="124" y="537"/>
                    <a:pt x="124" y="537"/>
                  </a:cubicBezTo>
                  <a:cubicBezTo>
                    <a:pt x="123" y="538"/>
                    <a:pt x="123" y="538"/>
                    <a:pt x="123" y="538"/>
                  </a:cubicBezTo>
                  <a:cubicBezTo>
                    <a:pt x="123" y="538"/>
                    <a:pt x="123" y="538"/>
                    <a:pt x="123" y="538"/>
                  </a:cubicBezTo>
                  <a:cubicBezTo>
                    <a:pt x="124" y="537"/>
                    <a:pt x="124" y="537"/>
                    <a:pt x="124" y="537"/>
                  </a:cubicBezTo>
                  <a:cubicBezTo>
                    <a:pt x="123" y="538"/>
                    <a:pt x="123" y="538"/>
                    <a:pt x="123" y="538"/>
                  </a:cubicBezTo>
                  <a:cubicBezTo>
                    <a:pt x="126" y="536"/>
                    <a:pt x="126" y="536"/>
                    <a:pt x="126" y="536"/>
                  </a:cubicBezTo>
                  <a:cubicBezTo>
                    <a:pt x="122" y="536"/>
                    <a:pt x="122" y="536"/>
                    <a:pt x="122" y="536"/>
                  </a:cubicBezTo>
                  <a:cubicBezTo>
                    <a:pt x="122" y="537"/>
                    <a:pt x="123" y="538"/>
                    <a:pt x="123" y="538"/>
                  </a:cubicBezTo>
                  <a:cubicBezTo>
                    <a:pt x="126" y="536"/>
                    <a:pt x="126" y="536"/>
                    <a:pt x="126" y="536"/>
                  </a:cubicBezTo>
                  <a:cubicBezTo>
                    <a:pt x="122" y="536"/>
                    <a:pt x="122" y="536"/>
                    <a:pt x="122" y="536"/>
                  </a:cubicBezTo>
                  <a:cubicBezTo>
                    <a:pt x="126" y="536"/>
                    <a:pt x="126" y="536"/>
                    <a:pt x="126" y="536"/>
                  </a:cubicBezTo>
                  <a:cubicBezTo>
                    <a:pt x="123" y="534"/>
                    <a:pt x="123" y="534"/>
                    <a:pt x="123" y="534"/>
                  </a:cubicBezTo>
                  <a:cubicBezTo>
                    <a:pt x="123" y="534"/>
                    <a:pt x="122" y="535"/>
                    <a:pt x="122" y="536"/>
                  </a:cubicBezTo>
                  <a:cubicBezTo>
                    <a:pt x="126" y="536"/>
                    <a:pt x="126" y="536"/>
                    <a:pt x="126" y="536"/>
                  </a:cubicBezTo>
                  <a:cubicBezTo>
                    <a:pt x="123" y="534"/>
                    <a:pt x="123" y="534"/>
                    <a:pt x="123" y="534"/>
                  </a:cubicBezTo>
                  <a:cubicBezTo>
                    <a:pt x="126" y="536"/>
                    <a:pt x="126" y="536"/>
                    <a:pt x="126" y="536"/>
                  </a:cubicBezTo>
                  <a:cubicBezTo>
                    <a:pt x="128" y="532"/>
                    <a:pt x="128" y="532"/>
                    <a:pt x="128" y="532"/>
                  </a:cubicBezTo>
                  <a:cubicBezTo>
                    <a:pt x="27" y="489"/>
                    <a:pt x="27" y="489"/>
                    <a:pt x="27" y="489"/>
                  </a:cubicBezTo>
                  <a:cubicBezTo>
                    <a:pt x="25" y="488"/>
                    <a:pt x="23" y="488"/>
                    <a:pt x="22" y="490"/>
                  </a:cubicBezTo>
                  <a:cubicBezTo>
                    <a:pt x="22" y="491"/>
                    <a:pt x="22" y="492"/>
                    <a:pt x="22" y="492"/>
                  </a:cubicBezTo>
                  <a:cubicBezTo>
                    <a:pt x="22" y="494"/>
                    <a:pt x="22" y="494"/>
                    <a:pt x="22" y="495"/>
                  </a:cubicBezTo>
                  <a:cubicBezTo>
                    <a:pt x="23" y="495"/>
                    <a:pt x="23" y="496"/>
                    <a:pt x="24" y="496"/>
                  </a:cubicBezTo>
                  <a:cubicBezTo>
                    <a:pt x="24" y="497"/>
                    <a:pt x="25" y="497"/>
                    <a:pt x="27" y="498"/>
                  </a:cubicBezTo>
                  <a:cubicBezTo>
                    <a:pt x="31" y="501"/>
                    <a:pt x="39" y="506"/>
                    <a:pt x="49" y="512"/>
                  </a:cubicBezTo>
                  <a:cubicBezTo>
                    <a:pt x="65" y="521"/>
                    <a:pt x="84" y="532"/>
                    <a:pt x="99" y="541"/>
                  </a:cubicBezTo>
                  <a:cubicBezTo>
                    <a:pt x="107" y="546"/>
                    <a:pt x="113" y="550"/>
                    <a:pt x="118" y="553"/>
                  </a:cubicBezTo>
                  <a:cubicBezTo>
                    <a:pt x="120" y="555"/>
                    <a:pt x="122" y="556"/>
                    <a:pt x="123" y="557"/>
                  </a:cubicBezTo>
                  <a:cubicBezTo>
                    <a:pt x="124" y="557"/>
                    <a:pt x="124" y="558"/>
                    <a:pt x="124" y="558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25" y="558"/>
                    <a:pt x="125" y="558"/>
                    <a:pt x="125" y="558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25" y="558"/>
                    <a:pt x="125" y="558"/>
                    <a:pt x="125" y="558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26" y="556"/>
                    <a:pt x="126" y="556"/>
                    <a:pt x="126" y="556"/>
                  </a:cubicBezTo>
                  <a:cubicBezTo>
                    <a:pt x="124" y="557"/>
                    <a:pt x="124" y="557"/>
                    <a:pt x="124" y="557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26" y="556"/>
                    <a:pt x="126" y="556"/>
                    <a:pt x="126" y="556"/>
                  </a:cubicBezTo>
                  <a:cubicBezTo>
                    <a:pt x="124" y="557"/>
                    <a:pt x="124" y="557"/>
                    <a:pt x="124" y="557"/>
                  </a:cubicBezTo>
                  <a:cubicBezTo>
                    <a:pt x="127" y="556"/>
                    <a:pt x="127" y="556"/>
                    <a:pt x="127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7"/>
                    <a:pt x="124" y="557"/>
                    <a:pt x="124" y="557"/>
                  </a:cubicBezTo>
                  <a:cubicBezTo>
                    <a:pt x="127" y="556"/>
                    <a:pt x="127" y="556"/>
                    <a:pt x="127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7" y="556"/>
                    <a:pt x="127" y="556"/>
                    <a:pt x="127" y="556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4" y="555"/>
                    <a:pt x="124" y="555"/>
                    <a:pt x="124" y="556"/>
                  </a:cubicBezTo>
                  <a:cubicBezTo>
                    <a:pt x="127" y="556"/>
                    <a:pt x="127" y="556"/>
                    <a:pt x="127" y="556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8" y="556"/>
                    <a:pt x="128" y="556"/>
                    <a:pt x="128" y="556"/>
                  </a:cubicBezTo>
                  <a:cubicBezTo>
                    <a:pt x="129" y="552"/>
                    <a:pt x="129" y="552"/>
                    <a:pt x="129" y="552"/>
                  </a:cubicBezTo>
                  <a:cubicBezTo>
                    <a:pt x="28" y="504"/>
                    <a:pt x="28" y="504"/>
                    <a:pt x="28" y="504"/>
                  </a:cubicBezTo>
                  <a:cubicBezTo>
                    <a:pt x="26" y="503"/>
                    <a:pt x="24" y="504"/>
                    <a:pt x="23" y="505"/>
                  </a:cubicBezTo>
                  <a:cubicBezTo>
                    <a:pt x="22" y="506"/>
                    <a:pt x="22" y="507"/>
                    <a:pt x="22" y="508"/>
                  </a:cubicBezTo>
                  <a:cubicBezTo>
                    <a:pt x="22" y="509"/>
                    <a:pt x="22" y="509"/>
                    <a:pt x="22" y="510"/>
                  </a:cubicBezTo>
                  <a:cubicBezTo>
                    <a:pt x="23" y="510"/>
                    <a:pt x="23" y="511"/>
                    <a:pt x="23" y="511"/>
                  </a:cubicBezTo>
                  <a:cubicBezTo>
                    <a:pt x="24" y="511"/>
                    <a:pt x="24" y="511"/>
                    <a:pt x="24" y="512"/>
                  </a:cubicBezTo>
                  <a:cubicBezTo>
                    <a:pt x="26" y="513"/>
                    <a:pt x="28" y="515"/>
                    <a:pt x="32" y="517"/>
                  </a:cubicBezTo>
                  <a:cubicBezTo>
                    <a:pt x="43" y="525"/>
                    <a:pt x="66" y="539"/>
                    <a:pt x="86" y="551"/>
                  </a:cubicBezTo>
                  <a:cubicBezTo>
                    <a:pt x="96" y="557"/>
                    <a:pt x="106" y="563"/>
                    <a:pt x="112" y="567"/>
                  </a:cubicBezTo>
                  <a:cubicBezTo>
                    <a:pt x="116" y="569"/>
                    <a:pt x="119" y="570"/>
                    <a:pt x="120" y="572"/>
                  </a:cubicBezTo>
                  <a:cubicBezTo>
                    <a:pt x="121" y="572"/>
                    <a:pt x="122" y="573"/>
                    <a:pt x="123" y="573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1"/>
                    <a:pt x="125" y="571"/>
                    <a:pt x="125" y="571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1"/>
                    <a:pt x="125" y="571"/>
                    <a:pt x="125" y="571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2" y="572"/>
                    <a:pt x="122" y="572"/>
                    <a:pt x="122" y="572"/>
                  </a:cubicBezTo>
                  <a:cubicBezTo>
                    <a:pt x="123" y="573"/>
                    <a:pt x="123" y="573"/>
                    <a:pt x="123" y="573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2" y="572"/>
                    <a:pt x="122" y="572"/>
                    <a:pt x="122" y="572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5" y="570"/>
                    <a:pt x="125" y="570"/>
                    <a:pt x="125" y="570"/>
                  </a:cubicBezTo>
                  <a:cubicBezTo>
                    <a:pt x="127" y="566"/>
                    <a:pt x="127" y="566"/>
                    <a:pt x="127" y="566"/>
                  </a:cubicBezTo>
                  <a:cubicBezTo>
                    <a:pt x="26" y="520"/>
                    <a:pt x="26" y="520"/>
                    <a:pt x="26" y="520"/>
                  </a:cubicBezTo>
                  <a:cubicBezTo>
                    <a:pt x="24" y="520"/>
                    <a:pt x="22" y="520"/>
                    <a:pt x="21" y="522"/>
                  </a:cubicBezTo>
                  <a:cubicBezTo>
                    <a:pt x="21" y="523"/>
                    <a:pt x="20" y="523"/>
                    <a:pt x="20" y="524"/>
                  </a:cubicBezTo>
                  <a:cubicBezTo>
                    <a:pt x="20" y="525"/>
                    <a:pt x="21" y="526"/>
                    <a:pt x="21" y="526"/>
                  </a:cubicBezTo>
                  <a:cubicBezTo>
                    <a:pt x="22" y="527"/>
                    <a:pt x="22" y="527"/>
                    <a:pt x="22" y="528"/>
                  </a:cubicBezTo>
                  <a:cubicBezTo>
                    <a:pt x="23" y="529"/>
                    <a:pt x="24" y="529"/>
                    <a:pt x="25" y="530"/>
                  </a:cubicBezTo>
                  <a:cubicBezTo>
                    <a:pt x="30" y="533"/>
                    <a:pt x="38" y="539"/>
                    <a:pt x="48" y="545"/>
                  </a:cubicBezTo>
                  <a:cubicBezTo>
                    <a:pt x="79" y="564"/>
                    <a:pt x="125" y="591"/>
                    <a:pt x="125" y="591"/>
                  </a:cubicBezTo>
                  <a:cubicBezTo>
                    <a:pt x="127" y="588"/>
                    <a:pt x="127" y="588"/>
                    <a:pt x="127" y="588"/>
                  </a:cubicBezTo>
                  <a:cubicBezTo>
                    <a:pt x="123" y="586"/>
                    <a:pt x="123" y="586"/>
                    <a:pt x="123" y="586"/>
                  </a:cubicBezTo>
                  <a:cubicBezTo>
                    <a:pt x="127" y="588"/>
                    <a:pt x="127" y="588"/>
                    <a:pt x="127" y="588"/>
                  </a:cubicBezTo>
                  <a:cubicBezTo>
                    <a:pt x="125" y="584"/>
                    <a:pt x="125" y="584"/>
                    <a:pt x="125" y="584"/>
                  </a:cubicBezTo>
                  <a:cubicBezTo>
                    <a:pt x="125" y="584"/>
                    <a:pt x="124" y="585"/>
                    <a:pt x="123" y="586"/>
                  </a:cubicBezTo>
                  <a:cubicBezTo>
                    <a:pt x="127" y="588"/>
                    <a:pt x="127" y="588"/>
                    <a:pt x="127" y="588"/>
                  </a:cubicBezTo>
                  <a:cubicBezTo>
                    <a:pt x="125" y="584"/>
                    <a:pt x="125" y="584"/>
                    <a:pt x="125" y="584"/>
                  </a:cubicBezTo>
                  <a:cubicBezTo>
                    <a:pt x="126" y="587"/>
                    <a:pt x="126" y="587"/>
                    <a:pt x="126" y="587"/>
                  </a:cubicBezTo>
                  <a:cubicBezTo>
                    <a:pt x="126" y="584"/>
                    <a:pt x="126" y="584"/>
                    <a:pt x="126" y="584"/>
                  </a:cubicBezTo>
                  <a:cubicBezTo>
                    <a:pt x="126" y="584"/>
                    <a:pt x="126" y="584"/>
                    <a:pt x="125" y="584"/>
                  </a:cubicBezTo>
                  <a:cubicBezTo>
                    <a:pt x="126" y="587"/>
                    <a:pt x="126" y="587"/>
                    <a:pt x="126" y="587"/>
                  </a:cubicBezTo>
                  <a:cubicBezTo>
                    <a:pt x="126" y="584"/>
                    <a:pt x="126" y="584"/>
                    <a:pt x="126" y="584"/>
                  </a:cubicBezTo>
                  <a:cubicBezTo>
                    <a:pt x="126" y="585"/>
                    <a:pt x="126" y="585"/>
                    <a:pt x="126" y="585"/>
                  </a:cubicBezTo>
                  <a:cubicBezTo>
                    <a:pt x="127" y="584"/>
                    <a:pt x="127" y="584"/>
                    <a:pt x="127" y="584"/>
                  </a:cubicBezTo>
                  <a:cubicBezTo>
                    <a:pt x="126" y="584"/>
                    <a:pt x="126" y="584"/>
                    <a:pt x="126" y="584"/>
                  </a:cubicBezTo>
                  <a:cubicBezTo>
                    <a:pt x="126" y="585"/>
                    <a:pt x="126" y="585"/>
                    <a:pt x="126" y="585"/>
                  </a:cubicBezTo>
                  <a:cubicBezTo>
                    <a:pt x="127" y="584"/>
                    <a:pt x="127" y="584"/>
                    <a:pt x="127" y="584"/>
                  </a:cubicBezTo>
                  <a:cubicBezTo>
                    <a:pt x="126" y="584"/>
                    <a:pt x="126" y="584"/>
                    <a:pt x="125" y="583"/>
                  </a:cubicBezTo>
                  <a:cubicBezTo>
                    <a:pt x="120" y="582"/>
                    <a:pt x="112" y="579"/>
                    <a:pt x="102" y="574"/>
                  </a:cubicBezTo>
                  <a:cubicBezTo>
                    <a:pt x="87" y="568"/>
                    <a:pt x="69" y="559"/>
                    <a:pt x="54" y="552"/>
                  </a:cubicBezTo>
                  <a:cubicBezTo>
                    <a:pt x="46" y="549"/>
                    <a:pt x="40" y="545"/>
                    <a:pt x="35" y="543"/>
                  </a:cubicBezTo>
                  <a:cubicBezTo>
                    <a:pt x="30" y="541"/>
                    <a:pt x="28" y="540"/>
                    <a:pt x="28" y="540"/>
                  </a:cubicBezTo>
                  <a:cubicBezTo>
                    <a:pt x="26" y="539"/>
                    <a:pt x="24" y="539"/>
                    <a:pt x="23" y="540"/>
                  </a:cubicBezTo>
                  <a:cubicBezTo>
                    <a:pt x="23" y="541"/>
                    <a:pt x="22" y="541"/>
                    <a:pt x="22" y="542"/>
                  </a:cubicBezTo>
                  <a:cubicBezTo>
                    <a:pt x="22" y="543"/>
                    <a:pt x="22" y="543"/>
                    <a:pt x="22" y="543"/>
                  </a:cubicBezTo>
                  <a:cubicBezTo>
                    <a:pt x="22" y="544"/>
                    <a:pt x="22" y="545"/>
                    <a:pt x="22" y="545"/>
                  </a:cubicBezTo>
                  <a:cubicBezTo>
                    <a:pt x="23" y="546"/>
                    <a:pt x="23" y="546"/>
                    <a:pt x="23" y="546"/>
                  </a:cubicBezTo>
                  <a:cubicBezTo>
                    <a:pt x="24" y="547"/>
                    <a:pt x="24" y="547"/>
                    <a:pt x="24" y="547"/>
                  </a:cubicBezTo>
                  <a:cubicBezTo>
                    <a:pt x="24" y="547"/>
                    <a:pt x="25" y="548"/>
                    <a:pt x="26" y="548"/>
                  </a:cubicBezTo>
                  <a:cubicBezTo>
                    <a:pt x="30" y="551"/>
                    <a:pt x="37" y="556"/>
                    <a:pt x="47" y="562"/>
                  </a:cubicBezTo>
                  <a:cubicBezTo>
                    <a:pt x="62" y="571"/>
                    <a:pt x="81" y="583"/>
                    <a:pt x="96" y="592"/>
                  </a:cubicBezTo>
                  <a:cubicBezTo>
                    <a:pt x="104" y="597"/>
                    <a:pt x="111" y="601"/>
                    <a:pt x="115" y="604"/>
                  </a:cubicBezTo>
                  <a:cubicBezTo>
                    <a:pt x="118" y="605"/>
                    <a:pt x="120" y="607"/>
                    <a:pt x="121" y="607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3" y="608"/>
                    <a:pt x="123" y="608"/>
                    <a:pt x="123" y="608"/>
                  </a:cubicBezTo>
                  <a:cubicBezTo>
                    <a:pt x="124" y="606"/>
                    <a:pt x="124" y="606"/>
                    <a:pt x="124" y="606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3" y="608"/>
                    <a:pt x="123" y="608"/>
                    <a:pt x="123" y="608"/>
                  </a:cubicBezTo>
                  <a:cubicBezTo>
                    <a:pt x="124" y="606"/>
                    <a:pt x="124" y="606"/>
                    <a:pt x="124" y="606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5" y="606"/>
                    <a:pt x="125" y="606"/>
                    <a:pt x="125" y="606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5" y="606"/>
                    <a:pt x="125" y="606"/>
                    <a:pt x="125" y="606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5" y="605"/>
                    <a:pt x="125" y="605"/>
                    <a:pt x="125" y="605"/>
                  </a:cubicBezTo>
                  <a:cubicBezTo>
                    <a:pt x="122" y="607"/>
                    <a:pt x="122" y="607"/>
                    <a:pt x="122" y="607"/>
                  </a:cubicBezTo>
                  <a:cubicBezTo>
                    <a:pt x="122" y="608"/>
                    <a:pt x="122" y="608"/>
                    <a:pt x="122" y="608"/>
                  </a:cubicBezTo>
                  <a:cubicBezTo>
                    <a:pt x="125" y="605"/>
                    <a:pt x="125" y="605"/>
                    <a:pt x="125" y="605"/>
                  </a:cubicBezTo>
                  <a:cubicBezTo>
                    <a:pt x="122" y="607"/>
                    <a:pt x="122" y="607"/>
                    <a:pt x="122" y="607"/>
                  </a:cubicBezTo>
                  <a:cubicBezTo>
                    <a:pt x="125" y="605"/>
                    <a:pt x="125" y="605"/>
                    <a:pt x="125" y="605"/>
                  </a:cubicBezTo>
                  <a:cubicBezTo>
                    <a:pt x="121" y="605"/>
                    <a:pt x="121" y="605"/>
                    <a:pt x="121" y="605"/>
                  </a:cubicBezTo>
                  <a:cubicBezTo>
                    <a:pt x="121" y="606"/>
                    <a:pt x="122" y="607"/>
                    <a:pt x="122" y="607"/>
                  </a:cubicBezTo>
                  <a:cubicBezTo>
                    <a:pt x="125" y="605"/>
                    <a:pt x="125" y="605"/>
                    <a:pt x="125" y="605"/>
                  </a:cubicBezTo>
                  <a:cubicBezTo>
                    <a:pt x="121" y="605"/>
                    <a:pt x="121" y="605"/>
                    <a:pt x="121" y="605"/>
                  </a:cubicBezTo>
                  <a:cubicBezTo>
                    <a:pt x="125" y="605"/>
                    <a:pt x="125" y="605"/>
                    <a:pt x="125" y="605"/>
                  </a:cubicBezTo>
                  <a:cubicBezTo>
                    <a:pt x="127" y="602"/>
                    <a:pt x="127" y="602"/>
                    <a:pt x="127" y="602"/>
                  </a:cubicBezTo>
                  <a:cubicBezTo>
                    <a:pt x="127" y="602"/>
                    <a:pt x="104" y="590"/>
                    <a:pt x="81" y="578"/>
                  </a:cubicBezTo>
                  <a:cubicBezTo>
                    <a:pt x="69" y="572"/>
                    <a:pt x="57" y="566"/>
                    <a:pt x="48" y="562"/>
                  </a:cubicBezTo>
                  <a:cubicBezTo>
                    <a:pt x="43" y="560"/>
                    <a:pt x="39" y="558"/>
                    <a:pt x="36" y="557"/>
                  </a:cubicBezTo>
                  <a:cubicBezTo>
                    <a:pt x="34" y="556"/>
                    <a:pt x="33" y="555"/>
                    <a:pt x="32" y="555"/>
                  </a:cubicBezTo>
                  <a:cubicBezTo>
                    <a:pt x="31" y="555"/>
                    <a:pt x="31" y="555"/>
                    <a:pt x="30" y="554"/>
                  </a:cubicBezTo>
                  <a:cubicBezTo>
                    <a:pt x="30" y="554"/>
                    <a:pt x="29" y="554"/>
                    <a:pt x="28" y="554"/>
                  </a:cubicBezTo>
                  <a:cubicBezTo>
                    <a:pt x="28" y="554"/>
                    <a:pt x="27" y="554"/>
                    <a:pt x="27" y="554"/>
                  </a:cubicBezTo>
                  <a:cubicBezTo>
                    <a:pt x="26" y="555"/>
                    <a:pt x="25" y="555"/>
                    <a:pt x="25" y="556"/>
                  </a:cubicBezTo>
                  <a:cubicBezTo>
                    <a:pt x="28" y="558"/>
                    <a:pt x="28" y="558"/>
                    <a:pt x="28" y="558"/>
                  </a:cubicBezTo>
                  <a:cubicBezTo>
                    <a:pt x="25" y="556"/>
                    <a:pt x="25" y="556"/>
                    <a:pt x="25" y="556"/>
                  </a:cubicBezTo>
                  <a:cubicBezTo>
                    <a:pt x="24" y="557"/>
                    <a:pt x="24" y="558"/>
                    <a:pt x="24" y="558"/>
                  </a:cubicBezTo>
                  <a:cubicBezTo>
                    <a:pt x="24" y="560"/>
                    <a:pt x="24" y="560"/>
                    <a:pt x="25" y="561"/>
                  </a:cubicBezTo>
                  <a:cubicBezTo>
                    <a:pt x="25" y="561"/>
                    <a:pt x="26" y="562"/>
                    <a:pt x="26" y="562"/>
                  </a:cubicBezTo>
                  <a:cubicBezTo>
                    <a:pt x="27" y="563"/>
                    <a:pt x="27" y="563"/>
                    <a:pt x="29" y="564"/>
                  </a:cubicBezTo>
                  <a:cubicBezTo>
                    <a:pt x="33" y="567"/>
                    <a:pt x="41" y="572"/>
                    <a:pt x="50" y="578"/>
                  </a:cubicBezTo>
                  <a:cubicBezTo>
                    <a:pt x="78" y="596"/>
                    <a:pt x="121" y="621"/>
                    <a:pt x="121" y="621"/>
                  </a:cubicBezTo>
                  <a:cubicBezTo>
                    <a:pt x="123" y="618"/>
                    <a:pt x="123" y="618"/>
                    <a:pt x="123" y="618"/>
                  </a:cubicBezTo>
                  <a:cubicBezTo>
                    <a:pt x="120" y="616"/>
                    <a:pt x="120" y="616"/>
                    <a:pt x="120" y="616"/>
                  </a:cubicBezTo>
                  <a:cubicBezTo>
                    <a:pt x="123" y="618"/>
                    <a:pt x="123" y="618"/>
                    <a:pt x="123" y="618"/>
                  </a:cubicBezTo>
                  <a:cubicBezTo>
                    <a:pt x="122" y="614"/>
                    <a:pt x="122" y="614"/>
                    <a:pt x="122" y="614"/>
                  </a:cubicBezTo>
                  <a:cubicBezTo>
                    <a:pt x="122" y="614"/>
                    <a:pt x="121" y="614"/>
                    <a:pt x="120" y="616"/>
                  </a:cubicBezTo>
                  <a:cubicBezTo>
                    <a:pt x="123" y="618"/>
                    <a:pt x="123" y="618"/>
                    <a:pt x="123" y="618"/>
                  </a:cubicBezTo>
                  <a:cubicBezTo>
                    <a:pt x="122" y="614"/>
                    <a:pt x="122" y="614"/>
                    <a:pt x="122" y="614"/>
                  </a:cubicBezTo>
                  <a:cubicBezTo>
                    <a:pt x="123" y="618"/>
                    <a:pt x="123" y="618"/>
                    <a:pt x="123" y="618"/>
                  </a:cubicBezTo>
                  <a:cubicBezTo>
                    <a:pt x="123" y="614"/>
                    <a:pt x="123" y="614"/>
                    <a:pt x="123" y="614"/>
                  </a:cubicBezTo>
                  <a:cubicBezTo>
                    <a:pt x="123" y="614"/>
                    <a:pt x="123" y="614"/>
                    <a:pt x="122" y="614"/>
                  </a:cubicBezTo>
                  <a:cubicBezTo>
                    <a:pt x="123" y="618"/>
                    <a:pt x="123" y="618"/>
                    <a:pt x="123" y="618"/>
                  </a:cubicBezTo>
                  <a:cubicBezTo>
                    <a:pt x="123" y="614"/>
                    <a:pt x="123" y="614"/>
                    <a:pt x="123" y="614"/>
                  </a:cubicBezTo>
                  <a:cubicBezTo>
                    <a:pt x="123" y="616"/>
                    <a:pt x="123" y="616"/>
                    <a:pt x="123" y="616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4" y="614"/>
                    <a:pt x="123" y="614"/>
                    <a:pt x="123" y="614"/>
                  </a:cubicBezTo>
                  <a:cubicBezTo>
                    <a:pt x="123" y="616"/>
                    <a:pt x="123" y="616"/>
                    <a:pt x="123" y="616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4" y="614"/>
                    <a:pt x="124" y="614"/>
                    <a:pt x="124" y="614"/>
                  </a:cubicBezTo>
                  <a:cubicBezTo>
                    <a:pt x="123" y="614"/>
                    <a:pt x="123" y="614"/>
                    <a:pt x="122" y="613"/>
                  </a:cubicBezTo>
                  <a:cubicBezTo>
                    <a:pt x="118" y="612"/>
                    <a:pt x="110" y="608"/>
                    <a:pt x="100" y="604"/>
                  </a:cubicBezTo>
                  <a:cubicBezTo>
                    <a:pt x="86" y="598"/>
                    <a:pt x="68" y="590"/>
                    <a:pt x="53" y="584"/>
                  </a:cubicBezTo>
                  <a:cubicBezTo>
                    <a:pt x="46" y="580"/>
                    <a:pt x="40" y="577"/>
                    <a:pt x="35" y="575"/>
                  </a:cubicBezTo>
                  <a:cubicBezTo>
                    <a:pt x="31" y="573"/>
                    <a:pt x="28" y="572"/>
                    <a:pt x="28" y="572"/>
                  </a:cubicBezTo>
                  <a:cubicBezTo>
                    <a:pt x="26" y="571"/>
                    <a:pt x="24" y="572"/>
                    <a:pt x="23" y="573"/>
                  </a:cubicBezTo>
                  <a:cubicBezTo>
                    <a:pt x="23" y="574"/>
                    <a:pt x="22" y="574"/>
                    <a:pt x="22" y="575"/>
                  </a:cubicBezTo>
                  <a:cubicBezTo>
                    <a:pt x="22" y="575"/>
                    <a:pt x="22" y="576"/>
                    <a:pt x="22" y="576"/>
                  </a:cubicBezTo>
                  <a:cubicBezTo>
                    <a:pt x="22" y="577"/>
                    <a:pt x="22" y="577"/>
                    <a:pt x="22" y="577"/>
                  </a:cubicBezTo>
                  <a:cubicBezTo>
                    <a:pt x="23" y="578"/>
                    <a:pt x="23" y="578"/>
                    <a:pt x="23" y="578"/>
                  </a:cubicBezTo>
                  <a:cubicBezTo>
                    <a:pt x="24" y="579"/>
                    <a:pt x="24" y="579"/>
                    <a:pt x="24" y="579"/>
                  </a:cubicBezTo>
                  <a:cubicBezTo>
                    <a:pt x="24" y="580"/>
                    <a:pt x="25" y="580"/>
                    <a:pt x="26" y="581"/>
                  </a:cubicBezTo>
                  <a:cubicBezTo>
                    <a:pt x="30" y="583"/>
                    <a:pt x="37" y="588"/>
                    <a:pt x="47" y="594"/>
                  </a:cubicBezTo>
                  <a:cubicBezTo>
                    <a:pt x="76" y="612"/>
                    <a:pt x="122" y="640"/>
                    <a:pt x="122" y="640"/>
                  </a:cubicBezTo>
                  <a:cubicBezTo>
                    <a:pt x="124" y="637"/>
                    <a:pt x="124" y="637"/>
                    <a:pt x="124" y="637"/>
                  </a:cubicBezTo>
                  <a:cubicBezTo>
                    <a:pt x="121" y="635"/>
                    <a:pt x="121" y="635"/>
                    <a:pt x="121" y="635"/>
                  </a:cubicBezTo>
                  <a:cubicBezTo>
                    <a:pt x="124" y="637"/>
                    <a:pt x="124" y="637"/>
                    <a:pt x="124" y="637"/>
                  </a:cubicBezTo>
                  <a:cubicBezTo>
                    <a:pt x="123" y="633"/>
                    <a:pt x="123" y="633"/>
                    <a:pt x="123" y="633"/>
                  </a:cubicBezTo>
                  <a:cubicBezTo>
                    <a:pt x="122" y="633"/>
                    <a:pt x="121" y="634"/>
                    <a:pt x="121" y="635"/>
                  </a:cubicBezTo>
                  <a:cubicBezTo>
                    <a:pt x="124" y="637"/>
                    <a:pt x="124" y="637"/>
                    <a:pt x="124" y="637"/>
                  </a:cubicBezTo>
                  <a:cubicBezTo>
                    <a:pt x="123" y="633"/>
                    <a:pt x="123" y="633"/>
                    <a:pt x="123" y="633"/>
                  </a:cubicBezTo>
                  <a:cubicBezTo>
                    <a:pt x="124" y="636"/>
                    <a:pt x="124" y="636"/>
                    <a:pt x="124" y="636"/>
                  </a:cubicBezTo>
                  <a:cubicBezTo>
                    <a:pt x="124" y="633"/>
                    <a:pt x="124" y="633"/>
                    <a:pt x="124" y="633"/>
                  </a:cubicBezTo>
                  <a:cubicBezTo>
                    <a:pt x="123" y="633"/>
                    <a:pt x="123" y="633"/>
                    <a:pt x="123" y="633"/>
                  </a:cubicBezTo>
                  <a:cubicBezTo>
                    <a:pt x="124" y="636"/>
                    <a:pt x="124" y="636"/>
                    <a:pt x="124" y="636"/>
                  </a:cubicBezTo>
                  <a:cubicBezTo>
                    <a:pt x="124" y="633"/>
                    <a:pt x="124" y="633"/>
                    <a:pt x="124" y="633"/>
                  </a:cubicBezTo>
                  <a:cubicBezTo>
                    <a:pt x="124" y="635"/>
                    <a:pt x="124" y="635"/>
                    <a:pt x="124" y="635"/>
                  </a:cubicBezTo>
                  <a:cubicBezTo>
                    <a:pt x="124" y="633"/>
                    <a:pt x="124" y="633"/>
                    <a:pt x="124" y="633"/>
                  </a:cubicBezTo>
                  <a:cubicBezTo>
                    <a:pt x="124" y="633"/>
                    <a:pt x="124" y="633"/>
                    <a:pt x="124" y="633"/>
                  </a:cubicBezTo>
                  <a:cubicBezTo>
                    <a:pt x="124" y="635"/>
                    <a:pt x="124" y="635"/>
                    <a:pt x="124" y="635"/>
                  </a:cubicBezTo>
                  <a:cubicBezTo>
                    <a:pt x="124" y="633"/>
                    <a:pt x="124" y="633"/>
                    <a:pt x="124" y="633"/>
                  </a:cubicBezTo>
                  <a:cubicBezTo>
                    <a:pt x="124" y="633"/>
                    <a:pt x="123" y="633"/>
                    <a:pt x="122" y="632"/>
                  </a:cubicBezTo>
                  <a:cubicBezTo>
                    <a:pt x="118" y="631"/>
                    <a:pt x="111" y="628"/>
                    <a:pt x="101" y="624"/>
                  </a:cubicBezTo>
                  <a:cubicBezTo>
                    <a:pt x="87" y="617"/>
                    <a:pt x="70" y="609"/>
                    <a:pt x="56" y="602"/>
                  </a:cubicBezTo>
                  <a:cubicBezTo>
                    <a:pt x="48" y="599"/>
                    <a:pt x="42" y="596"/>
                    <a:pt x="38" y="594"/>
                  </a:cubicBezTo>
                  <a:cubicBezTo>
                    <a:pt x="33" y="592"/>
                    <a:pt x="31" y="590"/>
                    <a:pt x="31" y="590"/>
                  </a:cubicBezTo>
                  <a:cubicBezTo>
                    <a:pt x="29" y="590"/>
                    <a:pt x="27" y="590"/>
                    <a:pt x="26" y="592"/>
                  </a:cubicBezTo>
                  <a:cubicBezTo>
                    <a:pt x="25" y="593"/>
                    <a:pt x="25" y="594"/>
                    <a:pt x="25" y="594"/>
                  </a:cubicBezTo>
                  <a:cubicBezTo>
                    <a:pt x="25" y="595"/>
                    <a:pt x="25" y="596"/>
                    <a:pt x="26" y="596"/>
                  </a:cubicBezTo>
                  <a:cubicBezTo>
                    <a:pt x="26" y="597"/>
                    <a:pt x="26" y="597"/>
                    <a:pt x="26" y="597"/>
                  </a:cubicBezTo>
                  <a:cubicBezTo>
                    <a:pt x="27" y="597"/>
                    <a:pt x="27" y="598"/>
                    <a:pt x="27" y="598"/>
                  </a:cubicBezTo>
                  <a:cubicBezTo>
                    <a:pt x="29" y="599"/>
                    <a:pt x="31" y="601"/>
                    <a:pt x="34" y="603"/>
                  </a:cubicBezTo>
                  <a:cubicBezTo>
                    <a:pt x="56" y="617"/>
                    <a:pt x="120" y="655"/>
                    <a:pt x="120" y="656"/>
                  </a:cubicBezTo>
                  <a:cubicBezTo>
                    <a:pt x="122" y="652"/>
                    <a:pt x="122" y="652"/>
                    <a:pt x="122" y="652"/>
                  </a:cubicBezTo>
                  <a:cubicBezTo>
                    <a:pt x="124" y="648"/>
                    <a:pt x="124" y="648"/>
                    <a:pt x="124" y="648"/>
                  </a:cubicBezTo>
                  <a:cubicBezTo>
                    <a:pt x="31" y="610"/>
                    <a:pt x="31" y="610"/>
                    <a:pt x="31" y="610"/>
                  </a:cubicBezTo>
                  <a:cubicBezTo>
                    <a:pt x="29" y="609"/>
                    <a:pt x="28" y="609"/>
                    <a:pt x="26" y="611"/>
                  </a:cubicBezTo>
                  <a:cubicBezTo>
                    <a:pt x="26" y="611"/>
                    <a:pt x="25" y="612"/>
                    <a:pt x="25" y="612"/>
                  </a:cubicBezTo>
                  <a:cubicBezTo>
                    <a:pt x="25" y="613"/>
                    <a:pt x="25" y="613"/>
                    <a:pt x="25" y="613"/>
                  </a:cubicBezTo>
                  <a:cubicBezTo>
                    <a:pt x="25" y="615"/>
                    <a:pt x="26" y="615"/>
                    <a:pt x="26" y="616"/>
                  </a:cubicBezTo>
                  <a:cubicBezTo>
                    <a:pt x="26" y="616"/>
                    <a:pt x="26" y="616"/>
                    <a:pt x="27" y="616"/>
                  </a:cubicBezTo>
                  <a:cubicBezTo>
                    <a:pt x="27" y="617"/>
                    <a:pt x="27" y="617"/>
                    <a:pt x="27" y="617"/>
                  </a:cubicBezTo>
                  <a:cubicBezTo>
                    <a:pt x="28" y="618"/>
                    <a:pt x="30" y="619"/>
                    <a:pt x="32" y="620"/>
                  </a:cubicBezTo>
                  <a:cubicBezTo>
                    <a:pt x="47" y="630"/>
                    <a:pt x="90" y="656"/>
                    <a:pt x="90" y="656"/>
                  </a:cubicBezTo>
                  <a:cubicBezTo>
                    <a:pt x="93" y="653"/>
                    <a:pt x="93" y="653"/>
                    <a:pt x="93" y="653"/>
                  </a:cubicBezTo>
                  <a:cubicBezTo>
                    <a:pt x="89" y="651"/>
                    <a:pt x="89" y="651"/>
                    <a:pt x="89" y="651"/>
                  </a:cubicBezTo>
                  <a:cubicBezTo>
                    <a:pt x="93" y="653"/>
                    <a:pt x="93" y="653"/>
                    <a:pt x="93" y="653"/>
                  </a:cubicBezTo>
                  <a:cubicBezTo>
                    <a:pt x="92" y="649"/>
                    <a:pt x="92" y="649"/>
                    <a:pt x="92" y="649"/>
                  </a:cubicBezTo>
                  <a:cubicBezTo>
                    <a:pt x="91" y="649"/>
                    <a:pt x="90" y="649"/>
                    <a:pt x="89" y="651"/>
                  </a:cubicBezTo>
                  <a:cubicBezTo>
                    <a:pt x="93" y="653"/>
                    <a:pt x="93" y="653"/>
                    <a:pt x="93" y="653"/>
                  </a:cubicBezTo>
                  <a:cubicBezTo>
                    <a:pt x="92" y="649"/>
                    <a:pt x="92" y="649"/>
                    <a:pt x="92" y="649"/>
                  </a:cubicBezTo>
                  <a:cubicBezTo>
                    <a:pt x="92" y="653"/>
                    <a:pt x="92" y="653"/>
                    <a:pt x="92" y="653"/>
                  </a:cubicBezTo>
                  <a:cubicBezTo>
                    <a:pt x="92" y="649"/>
                    <a:pt x="92" y="649"/>
                    <a:pt x="92" y="649"/>
                  </a:cubicBezTo>
                  <a:cubicBezTo>
                    <a:pt x="92" y="649"/>
                    <a:pt x="92" y="649"/>
                    <a:pt x="92" y="649"/>
                  </a:cubicBezTo>
                  <a:cubicBezTo>
                    <a:pt x="92" y="653"/>
                    <a:pt x="92" y="653"/>
                    <a:pt x="92" y="653"/>
                  </a:cubicBezTo>
                  <a:cubicBezTo>
                    <a:pt x="92" y="649"/>
                    <a:pt x="92" y="649"/>
                    <a:pt x="92" y="649"/>
                  </a:cubicBezTo>
                  <a:cubicBezTo>
                    <a:pt x="92" y="652"/>
                    <a:pt x="92" y="652"/>
                    <a:pt x="92" y="652"/>
                  </a:cubicBezTo>
                  <a:cubicBezTo>
                    <a:pt x="93" y="649"/>
                    <a:pt x="93" y="649"/>
                    <a:pt x="93" y="649"/>
                  </a:cubicBezTo>
                  <a:cubicBezTo>
                    <a:pt x="93" y="649"/>
                    <a:pt x="93" y="649"/>
                    <a:pt x="92" y="649"/>
                  </a:cubicBezTo>
                  <a:cubicBezTo>
                    <a:pt x="92" y="652"/>
                    <a:pt x="92" y="652"/>
                    <a:pt x="92" y="652"/>
                  </a:cubicBezTo>
                  <a:cubicBezTo>
                    <a:pt x="93" y="649"/>
                    <a:pt x="93" y="649"/>
                    <a:pt x="93" y="649"/>
                  </a:cubicBezTo>
                  <a:cubicBezTo>
                    <a:pt x="93" y="650"/>
                    <a:pt x="93" y="650"/>
                    <a:pt x="93" y="650"/>
                  </a:cubicBezTo>
                  <a:cubicBezTo>
                    <a:pt x="93" y="649"/>
                    <a:pt x="93" y="649"/>
                    <a:pt x="93" y="649"/>
                  </a:cubicBezTo>
                  <a:cubicBezTo>
                    <a:pt x="93" y="649"/>
                    <a:pt x="93" y="649"/>
                    <a:pt x="93" y="649"/>
                  </a:cubicBezTo>
                  <a:cubicBezTo>
                    <a:pt x="93" y="650"/>
                    <a:pt x="93" y="650"/>
                    <a:pt x="93" y="650"/>
                  </a:cubicBezTo>
                  <a:cubicBezTo>
                    <a:pt x="93" y="649"/>
                    <a:pt x="93" y="649"/>
                    <a:pt x="93" y="649"/>
                  </a:cubicBezTo>
                  <a:cubicBezTo>
                    <a:pt x="93" y="649"/>
                    <a:pt x="93" y="649"/>
                    <a:pt x="92" y="649"/>
                  </a:cubicBezTo>
                  <a:cubicBezTo>
                    <a:pt x="87" y="647"/>
                    <a:pt x="72" y="642"/>
                    <a:pt x="58" y="637"/>
                  </a:cubicBezTo>
                  <a:cubicBezTo>
                    <a:pt x="51" y="635"/>
                    <a:pt x="44" y="632"/>
                    <a:pt x="39" y="630"/>
                  </a:cubicBezTo>
                  <a:cubicBezTo>
                    <a:pt x="34" y="629"/>
                    <a:pt x="31" y="628"/>
                    <a:pt x="31" y="628"/>
                  </a:cubicBezTo>
                  <a:cubicBezTo>
                    <a:pt x="30" y="627"/>
                    <a:pt x="28" y="627"/>
                    <a:pt x="27" y="629"/>
                  </a:cubicBezTo>
                  <a:cubicBezTo>
                    <a:pt x="26" y="629"/>
                    <a:pt x="26" y="630"/>
                    <a:pt x="26" y="630"/>
                  </a:cubicBezTo>
                  <a:cubicBezTo>
                    <a:pt x="26" y="631"/>
                    <a:pt x="26" y="631"/>
                    <a:pt x="26" y="631"/>
                  </a:cubicBezTo>
                  <a:cubicBezTo>
                    <a:pt x="26" y="632"/>
                    <a:pt x="26" y="633"/>
                    <a:pt x="26" y="633"/>
                  </a:cubicBezTo>
                  <a:cubicBezTo>
                    <a:pt x="26" y="634"/>
                    <a:pt x="27" y="634"/>
                    <a:pt x="27" y="634"/>
                  </a:cubicBezTo>
                  <a:cubicBezTo>
                    <a:pt x="27" y="634"/>
                    <a:pt x="27" y="635"/>
                    <a:pt x="27" y="635"/>
                  </a:cubicBezTo>
                  <a:cubicBezTo>
                    <a:pt x="28" y="635"/>
                    <a:pt x="29" y="636"/>
                    <a:pt x="30" y="637"/>
                  </a:cubicBezTo>
                  <a:cubicBezTo>
                    <a:pt x="34" y="639"/>
                    <a:pt x="42" y="644"/>
                    <a:pt x="49" y="648"/>
                  </a:cubicBezTo>
                  <a:cubicBezTo>
                    <a:pt x="52" y="650"/>
                    <a:pt x="55" y="652"/>
                    <a:pt x="57" y="653"/>
                  </a:cubicBezTo>
                  <a:cubicBezTo>
                    <a:pt x="58" y="654"/>
                    <a:pt x="59" y="654"/>
                    <a:pt x="60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2" y="653"/>
                    <a:pt x="62" y="653"/>
                    <a:pt x="62" y="653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2" y="653"/>
                    <a:pt x="62" y="653"/>
                    <a:pt x="62" y="653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59" y="652"/>
                    <a:pt x="59" y="652"/>
                    <a:pt x="59" y="652"/>
                  </a:cubicBezTo>
                  <a:cubicBezTo>
                    <a:pt x="59" y="653"/>
                    <a:pt x="59" y="654"/>
                    <a:pt x="60" y="654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59" y="652"/>
                    <a:pt x="59" y="652"/>
                    <a:pt x="59" y="652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59" y="651"/>
                    <a:pt x="59" y="652"/>
                    <a:pt x="59" y="652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60" y="650"/>
                    <a:pt x="60" y="650"/>
                    <a:pt x="60" y="650"/>
                  </a:cubicBezTo>
                  <a:cubicBezTo>
                    <a:pt x="63" y="652"/>
                    <a:pt x="63" y="652"/>
                    <a:pt x="63" y="652"/>
                  </a:cubicBezTo>
                  <a:cubicBezTo>
                    <a:pt x="63" y="648"/>
                    <a:pt x="63" y="648"/>
                    <a:pt x="63" y="648"/>
                  </a:cubicBezTo>
                  <a:cubicBezTo>
                    <a:pt x="33" y="648"/>
                    <a:pt x="33" y="648"/>
                    <a:pt x="33" y="648"/>
                  </a:cubicBezTo>
                  <a:cubicBezTo>
                    <a:pt x="31" y="648"/>
                    <a:pt x="30" y="649"/>
                    <a:pt x="29" y="651"/>
                  </a:cubicBezTo>
                  <a:cubicBezTo>
                    <a:pt x="29" y="653"/>
                    <a:pt x="29" y="655"/>
                    <a:pt x="31" y="656"/>
                  </a:cubicBezTo>
                  <a:cubicBezTo>
                    <a:pt x="33" y="657"/>
                    <a:pt x="33" y="657"/>
                    <a:pt x="33" y="657"/>
                  </a:cubicBezTo>
                  <a:cubicBezTo>
                    <a:pt x="35" y="658"/>
                    <a:pt x="37" y="658"/>
                    <a:pt x="39" y="656"/>
                  </a:cubicBezTo>
                  <a:cubicBezTo>
                    <a:pt x="40" y="654"/>
                    <a:pt x="39" y="651"/>
                    <a:pt x="37" y="6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8"/>
            <p:cNvSpPr/>
            <p:nvPr/>
          </p:nvSpPr>
          <p:spPr bwMode="auto">
            <a:xfrm>
              <a:off x="3206413" y="4907392"/>
              <a:ext cx="244943" cy="239985"/>
            </a:xfrm>
            <a:custGeom>
              <a:avLst/>
              <a:gdLst>
                <a:gd name="T0" fmla="*/ 27 w 181"/>
                <a:gd name="T1" fmla="*/ 151 h 177"/>
                <a:gd name="T2" fmla="*/ 27 w 181"/>
                <a:gd name="T3" fmla="*/ 151 h 177"/>
                <a:gd name="T4" fmla="*/ 7 w 181"/>
                <a:gd name="T5" fmla="*/ 118 h 177"/>
                <a:gd name="T6" fmla="*/ 118 w 181"/>
                <a:gd name="T7" fmla="*/ 165 h 177"/>
                <a:gd name="T8" fmla="*/ 6 w 181"/>
                <a:gd name="T9" fmla="*/ 103 h 177"/>
                <a:gd name="T10" fmla="*/ 118 w 181"/>
                <a:gd name="T11" fmla="*/ 160 h 177"/>
                <a:gd name="T12" fmla="*/ 130 w 181"/>
                <a:gd name="T13" fmla="*/ 154 h 177"/>
                <a:gd name="T14" fmla="*/ 148 w 181"/>
                <a:gd name="T15" fmla="*/ 156 h 177"/>
                <a:gd name="T16" fmla="*/ 11 w 181"/>
                <a:gd name="T17" fmla="*/ 63 h 177"/>
                <a:gd name="T18" fmla="*/ 11 w 181"/>
                <a:gd name="T19" fmla="*/ 65 h 177"/>
                <a:gd name="T20" fmla="*/ 155 w 181"/>
                <a:gd name="T21" fmla="*/ 147 h 177"/>
                <a:gd name="T22" fmla="*/ 16 w 181"/>
                <a:gd name="T23" fmla="*/ 51 h 177"/>
                <a:gd name="T24" fmla="*/ 13 w 181"/>
                <a:gd name="T25" fmla="*/ 54 h 177"/>
                <a:gd name="T26" fmla="*/ 16 w 181"/>
                <a:gd name="T27" fmla="*/ 56 h 177"/>
                <a:gd name="T28" fmla="*/ 173 w 181"/>
                <a:gd name="T29" fmla="*/ 125 h 177"/>
                <a:gd name="T30" fmla="*/ 25 w 181"/>
                <a:gd name="T31" fmla="*/ 30 h 177"/>
                <a:gd name="T32" fmla="*/ 27 w 181"/>
                <a:gd name="T33" fmla="*/ 31 h 177"/>
                <a:gd name="T34" fmla="*/ 25 w 181"/>
                <a:gd name="T35" fmla="*/ 35 h 177"/>
                <a:gd name="T36" fmla="*/ 24 w 181"/>
                <a:gd name="T37" fmla="*/ 35 h 177"/>
                <a:gd name="T38" fmla="*/ 175 w 181"/>
                <a:gd name="T39" fmla="*/ 107 h 177"/>
                <a:gd name="T40" fmla="*/ 171 w 181"/>
                <a:gd name="T41" fmla="*/ 94 h 177"/>
                <a:gd name="T42" fmla="*/ 145 w 181"/>
                <a:gd name="T43" fmla="*/ 66 h 177"/>
                <a:gd name="T44" fmla="*/ 48 w 181"/>
                <a:gd name="T45" fmla="*/ 12 h 177"/>
                <a:gd name="T46" fmla="*/ 48 w 181"/>
                <a:gd name="T47" fmla="*/ 12 h 177"/>
                <a:gd name="T48" fmla="*/ 47 w 181"/>
                <a:gd name="T49" fmla="*/ 15 h 177"/>
                <a:gd name="T50" fmla="*/ 137 w 181"/>
                <a:gd name="T51" fmla="*/ 60 h 177"/>
                <a:gd name="T52" fmla="*/ 67 w 181"/>
                <a:gd name="T53" fmla="*/ 4 h 177"/>
                <a:gd name="T54" fmla="*/ 68 w 181"/>
                <a:gd name="T55" fmla="*/ 8 h 177"/>
                <a:gd name="T56" fmla="*/ 69 w 181"/>
                <a:gd name="T57" fmla="*/ 8 h 177"/>
                <a:gd name="T58" fmla="*/ 165 w 181"/>
                <a:gd name="T59" fmla="*/ 47 h 177"/>
                <a:gd name="T60" fmla="*/ 65 w 181"/>
                <a:gd name="T61" fmla="*/ 7 h 177"/>
                <a:gd name="T62" fmla="*/ 175 w 181"/>
                <a:gd name="T63" fmla="*/ 69 h 177"/>
                <a:gd name="T64" fmla="*/ 60 w 181"/>
                <a:gd name="T65" fmla="*/ 13 h 177"/>
                <a:gd name="T66" fmla="*/ 44 w 181"/>
                <a:gd name="T67" fmla="*/ 14 h 177"/>
                <a:gd name="T68" fmla="*/ 172 w 181"/>
                <a:gd name="T69" fmla="*/ 93 h 177"/>
                <a:gd name="T70" fmla="*/ 175 w 181"/>
                <a:gd name="T71" fmla="*/ 91 h 177"/>
                <a:gd name="T72" fmla="*/ 174 w 181"/>
                <a:gd name="T73" fmla="*/ 88 h 177"/>
                <a:gd name="T74" fmla="*/ 46 w 181"/>
                <a:gd name="T75" fmla="*/ 24 h 177"/>
                <a:gd name="T76" fmla="*/ 170 w 181"/>
                <a:gd name="T77" fmla="*/ 109 h 177"/>
                <a:gd name="T78" fmla="*/ 167 w 181"/>
                <a:gd name="T79" fmla="*/ 109 h 177"/>
                <a:gd name="T80" fmla="*/ 102 w 181"/>
                <a:gd name="T81" fmla="*/ 66 h 177"/>
                <a:gd name="T82" fmla="*/ 20 w 181"/>
                <a:gd name="T83" fmla="*/ 33 h 177"/>
                <a:gd name="T84" fmla="*/ 167 w 181"/>
                <a:gd name="T85" fmla="*/ 125 h 177"/>
                <a:gd name="T86" fmla="*/ 170 w 181"/>
                <a:gd name="T87" fmla="*/ 123 h 177"/>
                <a:gd name="T88" fmla="*/ 12 w 181"/>
                <a:gd name="T89" fmla="*/ 45 h 177"/>
                <a:gd name="T90" fmla="*/ 153 w 181"/>
                <a:gd name="T91" fmla="*/ 146 h 177"/>
                <a:gd name="T92" fmla="*/ 155 w 181"/>
                <a:gd name="T93" fmla="*/ 142 h 177"/>
                <a:gd name="T94" fmla="*/ 9 w 181"/>
                <a:gd name="T95" fmla="*/ 61 h 177"/>
                <a:gd name="T96" fmla="*/ 146 w 181"/>
                <a:gd name="T97" fmla="*/ 148 h 177"/>
                <a:gd name="T98" fmla="*/ 146 w 181"/>
                <a:gd name="T99" fmla="*/ 148 h 177"/>
                <a:gd name="T100" fmla="*/ 78 w 181"/>
                <a:gd name="T101" fmla="*/ 130 h 177"/>
                <a:gd name="T102" fmla="*/ 131 w 181"/>
                <a:gd name="T103" fmla="*/ 161 h 177"/>
                <a:gd name="T104" fmla="*/ 128 w 181"/>
                <a:gd name="T105" fmla="*/ 159 h 177"/>
                <a:gd name="T106" fmla="*/ 132 w 181"/>
                <a:gd name="T107" fmla="*/ 160 h 177"/>
                <a:gd name="T108" fmla="*/ 7 w 181"/>
                <a:gd name="T109" fmla="*/ 96 h 177"/>
                <a:gd name="T110" fmla="*/ 115 w 181"/>
                <a:gd name="T111" fmla="*/ 169 h 177"/>
                <a:gd name="T112" fmla="*/ 116 w 181"/>
                <a:gd name="T113" fmla="*/ 165 h 177"/>
                <a:gd name="T114" fmla="*/ 64 w 181"/>
                <a:gd name="T115" fmla="*/ 156 h 177"/>
                <a:gd name="T116" fmla="*/ 59 w 181"/>
                <a:gd name="T117" fmla="*/ 16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77">
                  <a:moveTo>
                    <a:pt x="59" y="162"/>
                  </a:moveTo>
                  <a:cubicBezTo>
                    <a:pt x="28" y="144"/>
                    <a:pt x="28" y="144"/>
                    <a:pt x="28" y="144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29" y="150"/>
                    <a:pt x="29" y="150"/>
                    <a:pt x="30" y="149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7" y="151"/>
                    <a:pt x="28" y="151"/>
                    <a:pt x="28" y="150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7" y="148"/>
                    <a:pt x="27" y="148"/>
                    <a:pt x="27" y="148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7" y="148"/>
                    <a:pt x="27" y="148"/>
                    <a:pt x="27" y="148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7" y="149"/>
                    <a:pt x="27" y="149"/>
                    <a:pt x="27" y="149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7" y="149"/>
                    <a:pt x="27" y="149"/>
                    <a:pt x="27" y="149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6" y="151"/>
                    <a:pt x="27" y="151"/>
                    <a:pt x="28" y="151"/>
                  </a:cubicBezTo>
                  <a:cubicBezTo>
                    <a:pt x="30" y="152"/>
                    <a:pt x="36" y="154"/>
                    <a:pt x="43" y="156"/>
                  </a:cubicBezTo>
                  <a:cubicBezTo>
                    <a:pt x="53" y="160"/>
                    <a:pt x="65" y="165"/>
                    <a:pt x="75" y="169"/>
                  </a:cubicBezTo>
                  <a:cubicBezTo>
                    <a:pt x="80" y="171"/>
                    <a:pt x="84" y="173"/>
                    <a:pt x="87" y="174"/>
                  </a:cubicBezTo>
                  <a:cubicBezTo>
                    <a:pt x="90" y="175"/>
                    <a:pt x="92" y="176"/>
                    <a:pt x="92" y="176"/>
                  </a:cubicBezTo>
                  <a:cubicBezTo>
                    <a:pt x="94" y="177"/>
                    <a:pt x="96" y="176"/>
                    <a:pt x="97" y="174"/>
                  </a:cubicBezTo>
                  <a:cubicBezTo>
                    <a:pt x="98" y="172"/>
                    <a:pt x="98" y="170"/>
                    <a:pt x="96" y="169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30" y="134"/>
                    <a:pt x="57" y="147"/>
                  </a:cubicBezTo>
                  <a:cubicBezTo>
                    <a:pt x="70" y="153"/>
                    <a:pt x="83" y="160"/>
                    <a:pt x="94" y="164"/>
                  </a:cubicBezTo>
                  <a:cubicBezTo>
                    <a:pt x="99" y="167"/>
                    <a:pt x="104" y="169"/>
                    <a:pt x="107" y="170"/>
                  </a:cubicBezTo>
                  <a:cubicBezTo>
                    <a:pt x="109" y="171"/>
                    <a:pt x="110" y="172"/>
                    <a:pt x="112" y="172"/>
                  </a:cubicBezTo>
                  <a:cubicBezTo>
                    <a:pt x="112" y="172"/>
                    <a:pt x="113" y="172"/>
                    <a:pt x="113" y="173"/>
                  </a:cubicBezTo>
                  <a:cubicBezTo>
                    <a:pt x="114" y="173"/>
                    <a:pt x="114" y="173"/>
                    <a:pt x="115" y="173"/>
                  </a:cubicBezTo>
                  <a:cubicBezTo>
                    <a:pt x="116" y="173"/>
                    <a:pt x="116" y="173"/>
                    <a:pt x="117" y="173"/>
                  </a:cubicBezTo>
                  <a:cubicBezTo>
                    <a:pt x="117" y="172"/>
                    <a:pt x="118" y="172"/>
                    <a:pt x="119" y="171"/>
                  </a:cubicBezTo>
                  <a:cubicBezTo>
                    <a:pt x="119" y="170"/>
                    <a:pt x="120" y="169"/>
                    <a:pt x="119" y="168"/>
                  </a:cubicBezTo>
                  <a:cubicBezTo>
                    <a:pt x="119" y="167"/>
                    <a:pt x="119" y="166"/>
                    <a:pt x="118" y="165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7" y="103"/>
                    <a:pt x="8" y="103"/>
                    <a:pt x="8" y="102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6" y="103"/>
                    <a:pt x="6" y="103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6" y="104"/>
                    <a:pt x="7" y="104"/>
                  </a:cubicBezTo>
                  <a:cubicBezTo>
                    <a:pt x="12" y="106"/>
                    <a:pt x="22" y="111"/>
                    <a:pt x="34" y="117"/>
                  </a:cubicBezTo>
                  <a:cubicBezTo>
                    <a:pt x="52" y="126"/>
                    <a:pt x="75" y="138"/>
                    <a:pt x="94" y="148"/>
                  </a:cubicBezTo>
                  <a:cubicBezTo>
                    <a:pt x="103" y="153"/>
                    <a:pt x="112" y="157"/>
                    <a:pt x="118" y="160"/>
                  </a:cubicBezTo>
                  <a:cubicBezTo>
                    <a:pt x="121" y="162"/>
                    <a:pt x="124" y="163"/>
                    <a:pt x="126" y="164"/>
                  </a:cubicBezTo>
                  <a:cubicBezTo>
                    <a:pt x="127" y="164"/>
                    <a:pt x="128" y="165"/>
                    <a:pt x="129" y="165"/>
                  </a:cubicBezTo>
                  <a:cubicBezTo>
                    <a:pt x="129" y="165"/>
                    <a:pt x="130" y="165"/>
                    <a:pt x="130" y="165"/>
                  </a:cubicBezTo>
                  <a:cubicBezTo>
                    <a:pt x="130" y="165"/>
                    <a:pt x="131" y="165"/>
                    <a:pt x="132" y="165"/>
                  </a:cubicBezTo>
                  <a:cubicBezTo>
                    <a:pt x="132" y="165"/>
                    <a:pt x="132" y="165"/>
                    <a:pt x="133" y="165"/>
                  </a:cubicBezTo>
                  <a:cubicBezTo>
                    <a:pt x="134" y="165"/>
                    <a:pt x="135" y="164"/>
                    <a:pt x="135" y="163"/>
                  </a:cubicBezTo>
                  <a:cubicBezTo>
                    <a:pt x="135" y="163"/>
                    <a:pt x="135" y="163"/>
                    <a:pt x="135" y="163"/>
                  </a:cubicBezTo>
                  <a:cubicBezTo>
                    <a:pt x="136" y="163"/>
                    <a:pt x="136" y="162"/>
                    <a:pt x="136" y="161"/>
                  </a:cubicBezTo>
                  <a:cubicBezTo>
                    <a:pt x="136" y="160"/>
                    <a:pt x="136" y="159"/>
                    <a:pt x="135" y="159"/>
                  </a:cubicBezTo>
                  <a:cubicBezTo>
                    <a:pt x="135" y="158"/>
                    <a:pt x="134" y="158"/>
                    <a:pt x="134" y="157"/>
                  </a:cubicBezTo>
                  <a:cubicBezTo>
                    <a:pt x="133" y="156"/>
                    <a:pt x="132" y="155"/>
                    <a:pt x="130" y="154"/>
                  </a:cubicBezTo>
                  <a:cubicBezTo>
                    <a:pt x="125" y="150"/>
                    <a:pt x="114" y="143"/>
                    <a:pt x="102" y="135"/>
                  </a:cubicBezTo>
                  <a:cubicBezTo>
                    <a:pt x="64" y="111"/>
                    <a:pt x="6" y="78"/>
                    <a:pt x="6" y="78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3" y="85"/>
                    <a:pt x="36" y="103"/>
                    <a:pt x="70" y="120"/>
                  </a:cubicBezTo>
                  <a:cubicBezTo>
                    <a:pt x="87" y="129"/>
                    <a:pt x="104" y="138"/>
                    <a:pt x="118" y="145"/>
                  </a:cubicBezTo>
                  <a:cubicBezTo>
                    <a:pt x="125" y="148"/>
                    <a:pt x="131" y="151"/>
                    <a:pt x="136" y="153"/>
                  </a:cubicBezTo>
                  <a:cubicBezTo>
                    <a:pt x="138" y="154"/>
                    <a:pt x="140" y="154"/>
                    <a:pt x="142" y="155"/>
                  </a:cubicBezTo>
                  <a:cubicBezTo>
                    <a:pt x="143" y="155"/>
                    <a:pt x="143" y="155"/>
                    <a:pt x="144" y="156"/>
                  </a:cubicBezTo>
                  <a:cubicBezTo>
                    <a:pt x="145" y="156"/>
                    <a:pt x="146" y="156"/>
                    <a:pt x="146" y="156"/>
                  </a:cubicBezTo>
                  <a:cubicBezTo>
                    <a:pt x="147" y="156"/>
                    <a:pt x="147" y="156"/>
                    <a:pt x="148" y="156"/>
                  </a:cubicBezTo>
                  <a:cubicBezTo>
                    <a:pt x="149" y="156"/>
                    <a:pt x="150" y="155"/>
                    <a:pt x="150" y="154"/>
                  </a:cubicBezTo>
                  <a:cubicBezTo>
                    <a:pt x="151" y="153"/>
                    <a:pt x="151" y="152"/>
                    <a:pt x="151" y="151"/>
                  </a:cubicBezTo>
                  <a:cubicBezTo>
                    <a:pt x="151" y="150"/>
                    <a:pt x="150" y="149"/>
                    <a:pt x="149" y="148"/>
                  </a:cubicBezTo>
                  <a:cubicBezTo>
                    <a:pt x="149" y="148"/>
                    <a:pt x="147" y="147"/>
                    <a:pt x="143" y="145"/>
                  </a:cubicBezTo>
                  <a:cubicBezTo>
                    <a:pt x="130" y="137"/>
                    <a:pt x="96" y="117"/>
                    <a:pt x="66" y="98"/>
                  </a:cubicBezTo>
                  <a:cubicBezTo>
                    <a:pt x="51" y="89"/>
                    <a:pt x="37" y="80"/>
                    <a:pt x="27" y="74"/>
                  </a:cubicBezTo>
                  <a:cubicBezTo>
                    <a:pt x="22" y="70"/>
                    <a:pt x="17" y="68"/>
                    <a:pt x="14" y="65"/>
                  </a:cubicBezTo>
                  <a:cubicBezTo>
                    <a:pt x="13" y="64"/>
                    <a:pt x="12" y="64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4"/>
                    <a:pt x="11" y="63"/>
                    <a:pt x="11" y="63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5"/>
                    <a:pt x="11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41" y="88"/>
                    <a:pt x="77" y="107"/>
                  </a:cubicBezTo>
                  <a:cubicBezTo>
                    <a:pt x="95" y="117"/>
                    <a:pt x="113" y="127"/>
                    <a:pt x="127" y="134"/>
                  </a:cubicBezTo>
                  <a:cubicBezTo>
                    <a:pt x="134" y="138"/>
                    <a:pt x="141" y="141"/>
                    <a:pt x="145" y="143"/>
                  </a:cubicBezTo>
                  <a:cubicBezTo>
                    <a:pt x="147" y="144"/>
                    <a:pt x="149" y="145"/>
                    <a:pt x="151" y="145"/>
                  </a:cubicBezTo>
                  <a:cubicBezTo>
                    <a:pt x="151" y="146"/>
                    <a:pt x="152" y="146"/>
                    <a:pt x="153" y="146"/>
                  </a:cubicBezTo>
                  <a:cubicBezTo>
                    <a:pt x="154" y="146"/>
                    <a:pt x="154" y="146"/>
                    <a:pt x="154" y="146"/>
                  </a:cubicBezTo>
                  <a:cubicBezTo>
                    <a:pt x="154" y="147"/>
                    <a:pt x="154" y="147"/>
                    <a:pt x="155" y="147"/>
                  </a:cubicBezTo>
                  <a:cubicBezTo>
                    <a:pt x="155" y="147"/>
                    <a:pt x="156" y="147"/>
                    <a:pt x="156" y="146"/>
                  </a:cubicBezTo>
                  <a:cubicBezTo>
                    <a:pt x="157" y="146"/>
                    <a:pt x="158" y="146"/>
                    <a:pt x="158" y="145"/>
                  </a:cubicBezTo>
                  <a:cubicBezTo>
                    <a:pt x="159" y="144"/>
                    <a:pt x="159" y="143"/>
                    <a:pt x="159" y="142"/>
                  </a:cubicBezTo>
                  <a:cubicBezTo>
                    <a:pt x="159" y="141"/>
                    <a:pt x="158" y="140"/>
                    <a:pt x="157" y="139"/>
                  </a:cubicBezTo>
                  <a:cubicBezTo>
                    <a:pt x="157" y="139"/>
                    <a:pt x="155" y="138"/>
                    <a:pt x="151" y="135"/>
                  </a:cubicBezTo>
                  <a:cubicBezTo>
                    <a:pt x="138" y="127"/>
                    <a:pt x="104" y="106"/>
                    <a:pt x="73" y="87"/>
                  </a:cubicBezTo>
                  <a:cubicBezTo>
                    <a:pt x="58" y="78"/>
                    <a:pt x="43" y="69"/>
                    <a:pt x="33" y="62"/>
                  </a:cubicBezTo>
                  <a:cubicBezTo>
                    <a:pt x="27" y="58"/>
                    <a:pt x="23" y="56"/>
                    <a:pt x="20" y="54"/>
                  </a:cubicBezTo>
                  <a:cubicBezTo>
                    <a:pt x="18" y="53"/>
                    <a:pt x="17" y="52"/>
                    <a:pt x="17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2"/>
                    <a:pt x="17" y="52"/>
                    <a:pt x="16" y="52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7" y="55"/>
                    <a:pt x="17" y="55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3" y="139"/>
                    <a:pt x="165" y="139"/>
                    <a:pt x="166" y="137"/>
                  </a:cubicBezTo>
                  <a:cubicBezTo>
                    <a:pt x="167" y="135"/>
                    <a:pt x="166" y="133"/>
                    <a:pt x="165" y="132"/>
                  </a:cubicBezTo>
                  <a:cubicBezTo>
                    <a:pt x="101" y="92"/>
                    <a:pt x="101" y="92"/>
                    <a:pt x="101" y="92"/>
                  </a:cubicBezTo>
                  <a:cubicBezTo>
                    <a:pt x="168" y="127"/>
                    <a:pt x="168" y="127"/>
                    <a:pt x="168" y="127"/>
                  </a:cubicBezTo>
                  <a:cubicBezTo>
                    <a:pt x="170" y="128"/>
                    <a:pt x="172" y="127"/>
                    <a:pt x="173" y="125"/>
                  </a:cubicBezTo>
                  <a:cubicBezTo>
                    <a:pt x="174" y="124"/>
                    <a:pt x="174" y="124"/>
                    <a:pt x="174" y="123"/>
                  </a:cubicBezTo>
                  <a:cubicBezTo>
                    <a:pt x="174" y="122"/>
                    <a:pt x="174" y="121"/>
                    <a:pt x="174" y="121"/>
                  </a:cubicBezTo>
                  <a:cubicBezTo>
                    <a:pt x="173" y="120"/>
                    <a:pt x="173" y="120"/>
                    <a:pt x="173" y="120"/>
                  </a:cubicBezTo>
                  <a:cubicBezTo>
                    <a:pt x="172" y="119"/>
                    <a:pt x="172" y="119"/>
                    <a:pt x="171" y="119"/>
                  </a:cubicBezTo>
                  <a:cubicBezTo>
                    <a:pt x="169" y="117"/>
                    <a:pt x="166" y="115"/>
                    <a:pt x="161" y="111"/>
                  </a:cubicBezTo>
                  <a:cubicBezTo>
                    <a:pt x="143" y="100"/>
                    <a:pt x="109" y="80"/>
                    <a:pt x="80" y="62"/>
                  </a:cubicBezTo>
                  <a:cubicBezTo>
                    <a:pt x="65" y="54"/>
                    <a:pt x="52" y="45"/>
                    <a:pt x="42" y="39"/>
                  </a:cubicBezTo>
                  <a:cubicBezTo>
                    <a:pt x="37" y="36"/>
                    <a:pt x="33" y="33"/>
                    <a:pt x="30" y="32"/>
                  </a:cubicBezTo>
                  <a:cubicBezTo>
                    <a:pt x="29" y="31"/>
                    <a:pt x="28" y="30"/>
                    <a:pt x="27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6" y="35"/>
                    <a:pt x="27" y="34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5" y="35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5" y="36"/>
                    <a:pt x="26" y="36"/>
                  </a:cubicBezTo>
                  <a:cubicBezTo>
                    <a:pt x="32" y="39"/>
                    <a:pt x="44" y="45"/>
                    <a:pt x="58" y="52"/>
                  </a:cubicBezTo>
                  <a:cubicBezTo>
                    <a:pt x="80" y="64"/>
                    <a:pt x="108" y="79"/>
                    <a:pt x="130" y="91"/>
                  </a:cubicBezTo>
                  <a:cubicBezTo>
                    <a:pt x="141" y="97"/>
                    <a:pt x="151" y="102"/>
                    <a:pt x="158" y="106"/>
                  </a:cubicBezTo>
                  <a:cubicBezTo>
                    <a:pt x="165" y="110"/>
                    <a:pt x="169" y="112"/>
                    <a:pt x="169" y="112"/>
                  </a:cubicBezTo>
                  <a:cubicBezTo>
                    <a:pt x="170" y="113"/>
                    <a:pt x="171" y="113"/>
                    <a:pt x="172" y="112"/>
                  </a:cubicBezTo>
                  <a:cubicBezTo>
                    <a:pt x="173" y="112"/>
                    <a:pt x="174" y="111"/>
                    <a:pt x="175" y="110"/>
                  </a:cubicBezTo>
                  <a:cubicBezTo>
                    <a:pt x="175" y="110"/>
                    <a:pt x="175" y="109"/>
                    <a:pt x="175" y="109"/>
                  </a:cubicBezTo>
                  <a:cubicBezTo>
                    <a:pt x="175" y="108"/>
                    <a:pt x="175" y="107"/>
                    <a:pt x="175" y="107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3" y="105"/>
                    <a:pt x="172" y="104"/>
                    <a:pt x="170" y="103"/>
                  </a:cubicBezTo>
                  <a:cubicBezTo>
                    <a:pt x="160" y="96"/>
                    <a:pt x="126" y="75"/>
                    <a:pt x="95" y="56"/>
                  </a:cubicBezTo>
                  <a:cubicBezTo>
                    <a:pt x="64" y="36"/>
                    <a:pt x="35" y="19"/>
                    <a:pt x="35" y="19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65" y="43"/>
                    <a:pt x="100" y="60"/>
                  </a:cubicBezTo>
                  <a:cubicBezTo>
                    <a:pt x="118" y="69"/>
                    <a:pt x="135" y="78"/>
                    <a:pt x="149" y="84"/>
                  </a:cubicBezTo>
                  <a:cubicBezTo>
                    <a:pt x="156" y="87"/>
                    <a:pt x="162" y="90"/>
                    <a:pt x="166" y="92"/>
                  </a:cubicBezTo>
                  <a:cubicBezTo>
                    <a:pt x="168" y="93"/>
                    <a:pt x="170" y="94"/>
                    <a:pt x="171" y="94"/>
                  </a:cubicBezTo>
                  <a:cubicBezTo>
                    <a:pt x="172" y="95"/>
                    <a:pt x="172" y="95"/>
                    <a:pt x="173" y="95"/>
                  </a:cubicBezTo>
                  <a:cubicBezTo>
                    <a:pt x="174" y="95"/>
                    <a:pt x="174" y="95"/>
                    <a:pt x="174" y="95"/>
                  </a:cubicBezTo>
                  <a:cubicBezTo>
                    <a:pt x="174" y="95"/>
                    <a:pt x="175" y="95"/>
                    <a:pt x="175" y="95"/>
                  </a:cubicBezTo>
                  <a:cubicBezTo>
                    <a:pt x="175" y="95"/>
                    <a:pt x="176" y="95"/>
                    <a:pt x="176" y="95"/>
                  </a:cubicBezTo>
                  <a:cubicBezTo>
                    <a:pt x="177" y="95"/>
                    <a:pt x="178" y="95"/>
                    <a:pt x="179" y="94"/>
                  </a:cubicBezTo>
                  <a:cubicBezTo>
                    <a:pt x="179" y="93"/>
                    <a:pt x="179" y="93"/>
                    <a:pt x="179" y="93"/>
                  </a:cubicBezTo>
                  <a:cubicBezTo>
                    <a:pt x="179" y="93"/>
                    <a:pt x="179" y="92"/>
                    <a:pt x="179" y="91"/>
                  </a:cubicBezTo>
                  <a:cubicBezTo>
                    <a:pt x="179" y="90"/>
                    <a:pt x="179" y="89"/>
                    <a:pt x="179" y="89"/>
                  </a:cubicBezTo>
                  <a:cubicBezTo>
                    <a:pt x="178" y="88"/>
                    <a:pt x="178" y="88"/>
                    <a:pt x="177" y="87"/>
                  </a:cubicBezTo>
                  <a:cubicBezTo>
                    <a:pt x="176" y="86"/>
                    <a:pt x="175" y="85"/>
                    <a:pt x="174" y="84"/>
                  </a:cubicBezTo>
                  <a:cubicBezTo>
                    <a:pt x="168" y="80"/>
                    <a:pt x="158" y="74"/>
                    <a:pt x="145" y="66"/>
                  </a:cubicBezTo>
                  <a:cubicBezTo>
                    <a:pt x="126" y="55"/>
                    <a:pt x="102" y="41"/>
                    <a:pt x="83" y="30"/>
                  </a:cubicBezTo>
                  <a:cubicBezTo>
                    <a:pt x="74" y="25"/>
                    <a:pt x="65" y="19"/>
                    <a:pt x="59" y="16"/>
                  </a:cubicBezTo>
                  <a:cubicBezTo>
                    <a:pt x="56" y="14"/>
                    <a:pt x="54" y="12"/>
                    <a:pt x="53" y="11"/>
                  </a:cubicBezTo>
                  <a:cubicBezTo>
                    <a:pt x="52" y="11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1"/>
                    <a:pt x="51" y="10"/>
                    <a:pt x="51" y="1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3"/>
                    <a:pt x="52" y="12"/>
                    <a:pt x="52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5"/>
                    <a:pt x="50" y="15"/>
                    <a:pt x="51" y="14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9" y="15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6"/>
                    <a:pt x="48" y="16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8" y="16"/>
                    <a:pt x="49" y="16"/>
                  </a:cubicBezTo>
                  <a:cubicBezTo>
                    <a:pt x="54" y="19"/>
                    <a:pt x="64" y="23"/>
                    <a:pt x="76" y="29"/>
                  </a:cubicBezTo>
                  <a:cubicBezTo>
                    <a:pt x="94" y="38"/>
                    <a:pt x="118" y="50"/>
                    <a:pt x="137" y="60"/>
                  </a:cubicBezTo>
                  <a:cubicBezTo>
                    <a:pt x="147" y="64"/>
                    <a:pt x="156" y="68"/>
                    <a:pt x="163" y="71"/>
                  </a:cubicBezTo>
                  <a:cubicBezTo>
                    <a:pt x="166" y="73"/>
                    <a:pt x="169" y="74"/>
                    <a:pt x="171" y="75"/>
                  </a:cubicBezTo>
                  <a:cubicBezTo>
                    <a:pt x="172" y="75"/>
                    <a:pt x="173" y="76"/>
                    <a:pt x="174" y="76"/>
                  </a:cubicBezTo>
                  <a:cubicBezTo>
                    <a:pt x="174" y="76"/>
                    <a:pt x="175" y="76"/>
                    <a:pt x="175" y="76"/>
                  </a:cubicBezTo>
                  <a:cubicBezTo>
                    <a:pt x="175" y="76"/>
                    <a:pt x="176" y="77"/>
                    <a:pt x="176" y="77"/>
                  </a:cubicBezTo>
                  <a:cubicBezTo>
                    <a:pt x="177" y="77"/>
                    <a:pt x="177" y="77"/>
                    <a:pt x="178" y="76"/>
                  </a:cubicBezTo>
                  <a:cubicBezTo>
                    <a:pt x="178" y="76"/>
                    <a:pt x="179" y="76"/>
                    <a:pt x="180" y="75"/>
                  </a:cubicBezTo>
                  <a:cubicBezTo>
                    <a:pt x="181" y="74"/>
                    <a:pt x="181" y="73"/>
                    <a:pt x="181" y="72"/>
                  </a:cubicBezTo>
                  <a:cubicBezTo>
                    <a:pt x="180" y="71"/>
                    <a:pt x="180" y="70"/>
                    <a:pt x="179" y="69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7"/>
                    <a:pt x="70" y="7"/>
                    <a:pt x="70" y="6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9" y="8"/>
                    <a:pt x="69" y="7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8" y="8"/>
                    <a:pt x="69" y="8"/>
                  </a:cubicBezTo>
                  <a:cubicBezTo>
                    <a:pt x="73" y="10"/>
                    <a:pt x="81" y="13"/>
                    <a:pt x="90" y="17"/>
                  </a:cubicBezTo>
                  <a:cubicBezTo>
                    <a:pt x="105" y="24"/>
                    <a:pt x="123" y="32"/>
                    <a:pt x="138" y="39"/>
                  </a:cubicBezTo>
                  <a:cubicBezTo>
                    <a:pt x="145" y="42"/>
                    <a:pt x="152" y="45"/>
                    <a:pt x="156" y="47"/>
                  </a:cubicBezTo>
                  <a:cubicBezTo>
                    <a:pt x="161" y="49"/>
                    <a:pt x="164" y="51"/>
                    <a:pt x="164" y="51"/>
                  </a:cubicBezTo>
                  <a:cubicBezTo>
                    <a:pt x="165" y="52"/>
                    <a:pt x="168" y="51"/>
                    <a:pt x="169" y="49"/>
                  </a:cubicBezTo>
                  <a:cubicBezTo>
                    <a:pt x="170" y="47"/>
                    <a:pt x="169" y="45"/>
                    <a:pt x="167" y="4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8" y="0"/>
                    <a:pt x="96" y="1"/>
                    <a:pt x="94" y="3"/>
                  </a:cubicBezTo>
                  <a:cubicBezTo>
                    <a:pt x="93" y="5"/>
                    <a:pt x="94" y="7"/>
                    <a:pt x="96" y="8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67" y="44"/>
                    <a:pt x="167" y="44"/>
                    <a:pt x="167" y="44"/>
                  </a:cubicBezTo>
                  <a:cubicBezTo>
                    <a:pt x="167" y="44"/>
                    <a:pt x="144" y="33"/>
                    <a:pt x="120" y="22"/>
                  </a:cubicBezTo>
                  <a:cubicBezTo>
                    <a:pt x="108" y="16"/>
                    <a:pt x="96" y="11"/>
                    <a:pt x="87" y="7"/>
                  </a:cubicBezTo>
                  <a:cubicBezTo>
                    <a:pt x="82" y="5"/>
                    <a:pt x="78" y="3"/>
                    <a:pt x="74" y="2"/>
                  </a:cubicBezTo>
                  <a:cubicBezTo>
                    <a:pt x="73" y="1"/>
                    <a:pt x="72" y="1"/>
                    <a:pt x="70" y="1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68" y="0"/>
                    <a:pt x="68" y="0"/>
                    <a:pt x="67" y="0"/>
                  </a:cubicBezTo>
                  <a:cubicBezTo>
                    <a:pt x="67" y="0"/>
                    <a:pt x="66" y="0"/>
                    <a:pt x="66" y="0"/>
                  </a:cubicBezTo>
                  <a:cubicBezTo>
                    <a:pt x="66" y="0"/>
                    <a:pt x="65" y="0"/>
                    <a:pt x="65" y="1"/>
                  </a:cubicBezTo>
                  <a:cubicBezTo>
                    <a:pt x="64" y="1"/>
                    <a:pt x="64" y="1"/>
                    <a:pt x="64" y="2"/>
                  </a:cubicBezTo>
                  <a:cubicBezTo>
                    <a:pt x="62" y="4"/>
                    <a:pt x="63" y="6"/>
                    <a:pt x="65" y="7"/>
                  </a:cubicBezTo>
                  <a:cubicBezTo>
                    <a:pt x="175" y="76"/>
                    <a:pt x="175" y="76"/>
                    <a:pt x="175" y="76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3" y="70"/>
                    <a:pt x="173" y="70"/>
                    <a:pt x="173" y="70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4" y="69"/>
                    <a:pt x="173" y="70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6" y="72"/>
                    <a:pt x="176" y="72"/>
                    <a:pt x="176" y="72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6" y="69"/>
                    <a:pt x="176" y="69"/>
                    <a:pt x="175" y="69"/>
                  </a:cubicBezTo>
                  <a:cubicBezTo>
                    <a:pt x="176" y="72"/>
                    <a:pt x="176" y="72"/>
                    <a:pt x="176" y="72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6" y="71"/>
                    <a:pt x="176" y="71"/>
                    <a:pt x="176" y="71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6" y="71"/>
                    <a:pt x="176" y="71"/>
                    <a:pt x="176" y="71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6" y="68"/>
                    <a:pt x="174" y="68"/>
                  </a:cubicBezTo>
                  <a:cubicBezTo>
                    <a:pt x="170" y="66"/>
                    <a:pt x="159" y="61"/>
                    <a:pt x="147" y="55"/>
                  </a:cubicBezTo>
                  <a:cubicBezTo>
                    <a:pt x="128" y="46"/>
                    <a:pt x="104" y="34"/>
                    <a:pt x="85" y="25"/>
                  </a:cubicBezTo>
                  <a:cubicBezTo>
                    <a:pt x="75" y="20"/>
                    <a:pt x="66" y="16"/>
                    <a:pt x="60" y="13"/>
                  </a:cubicBezTo>
                  <a:cubicBezTo>
                    <a:pt x="57" y="11"/>
                    <a:pt x="54" y="10"/>
                    <a:pt x="53" y="9"/>
                  </a:cubicBezTo>
                  <a:cubicBezTo>
                    <a:pt x="52" y="9"/>
                    <a:pt x="51" y="8"/>
                    <a:pt x="50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8" y="8"/>
                    <a:pt x="48" y="8"/>
                  </a:cubicBezTo>
                  <a:cubicBezTo>
                    <a:pt x="47" y="8"/>
                    <a:pt x="47" y="8"/>
                    <a:pt x="46" y="8"/>
                  </a:cubicBezTo>
                  <a:cubicBezTo>
                    <a:pt x="46" y="8"/>
                    <a:pt x="45" y="8"/>
                    <a:pt x="44" y="9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10"/>
                    <a:pt x="44" y="11"/>
                    <a:pt x="44" y="12"/>
                  </a:cubicBezTo>
                  <a:cubicBezTo>
                    <a:pt x="44" y="13"/>
                    <a:pt x="44" y="13"/>
                    <a:pt x="44" y="14"/>
                  </a:cubicBezTo>
                  <a:cubicBezTo>
                    <a:pt x="45" y="15"/>
                    <a:pt x="45" y="15"/>
                    <a:pt x="46" y="16"/>
                  </a:cubicBezTo>
                  <a:cubicBezTo>
                    <a:pt x="47" y="17"/>
                    <a:pt x="48" y="18"/>
                    <a:pt x="49" y="19"/>
                  </a:cubicBezTo>
                  <a:cubicBezTo>
                    <a:pt x="55" y="23"/>
                    <a:pt x="65" y="29"/>
                    <a:pt x="78" y="36"/>
                  </a:cubicBezTo>
                  <a:cubicBezTo>
                    <a:pt x="97" y="48"/>
                    <a:pt x="121" y="61"/>
                    <a:pt x="140" y="73"/>
                  </a:cubicBezTo>
                  <a:cubicBezTo>
                    <a:pt x="149" y="78"/>
                    <a:pt x="158" y="83"/>
                    <a:pt x="164" y="87"/>
                  </a:cubicBezTo>
                  <a:cubicBezTo>
                    <a:pt x="167" y="89"/>
                    <a:pt x="169" y="91"/>
                    <a:pt x="170" y="92"/>
                  </a:cubicBezTo>
                  <a:cubicBezTo>
                    <a:pt x="171" y="92"/>
                    <a:pt x="172" y="93"/>
                    <a:pt x="172" y="9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1" y="91"/>
                    <a:pt x="171" y="91"/>
                    <a:pt x="171" y="91"/>
                  </a:cubicBezTo>
                  <a:cubicBezTo>
                    <a:pt x="171" y="92"/>
                    <a:pt x="172" y="93"/>
                    <a:pt x="172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1" y="91"/>
                    <a:pt x="171" y="91"/>
                    <a:pt x="171" y="91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71" y="90"/>
                    <a:pt x="171" y="91"/>
                    <a:pt x="171" y="91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3" y="88"/>
                    <a:pt x="173" y="88"/>
                    <a:pt x="172" y="89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5" y="87"/>
                    <a:pt x="175" y="87"/>
                    <a:pt x="174" y="88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5" y="87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5" y="87"/>
                    <a:pt x="173" y="87"/>
                  </a:cubicBezTo>
                  <a:cubicBezTo>
                    <a:pt x="168" y="84"/>
                    <a:pt x="156" y="79"/>
                    <a:pt x="142" y="72"/>
                  </a:cubicBezTo>
                  <a:cubicBezTo>
                    <a:pt x="121" y="62"/>
                    <a:pt x="94" y="49"/>
                    <a:pt x="73" y="38"/>
                  </a:cubicBezTo>
                  <a:cubicBezTo>
                    <a:pt x="62" y="32"/>
                    <a:pt x="53" y="28"/>
                    <a:pt x="46" y="24"/>
                  </a:cubicBezTo>
                  <a:cubicBezTo>
                    <a:pt x="39" y="21"/>
                    <a:pt x="35" y="19"/>
                    <a:pt x="35" y="19"/>
                  </a:cubicBezTo>
                  <a:cubicBezTo>
                    <a:pt x="33" y="18"/>
                    <a:pt x="31" y="18"/>
                    <a:pt x="30" y="20"/>
                  </a:cubicBezTo>
                  <a:cubicBezTo>
                    <a:pt x="29" y="22"/>
                    <a:pt x="29" y="25"/>
                    <a:pt x="31" y="26"/>
                  </a:cubicBezTo>
                  <a:cubicBezTo>
                    <a:pt x="31" y="26"/>
                    <a:pt x="33" y="27"/>
                    <a:pt x="37" y="29"/>
                  </a:cubicBezTo>
                  <a:cubicBezTo>
                    <a:pt x="50" y="37"/>
                    <a:pt x="83" y="58"/>
                    <a:pt x="113" y="76"/>
                  </a:cubicBezTo>
                  <a:cubicBezTo>
                    <a:pt x="128" y="85"/>
                    <a:pt x="142" y="94"/>
                    <a:pt x="152" y="101"/>
                  </a:cubicBezTo>
                  <a:cubicBezTo>
                    <a:pt x="157" y="104"/>
                    <a:pt x="162" y="107"/>
                    <a:pt x="164" y="109"/>
                  </a:cubicBezTo>
                  <a:cubicBezTo>
                    <a:pt x="166" y="110"/>
                    <a:pt x="167" y="110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10"/>
                    <a:pt x="168" y="110"/>
                    <a:pt x="168" y="111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7" y="107"/>
                    <a:pt x="167" y="108"/>
                    <a:pt x="167" y="109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3" y="105"/>
                    <a:pt x="138" y="86"/>
                    <a:pt x="102" y="66"/>
                  </a:cubicBezTo>
                  <a:cubicBezTo>
                    <a:pt x="84" y="57"/>
                    <a:pt x="66" y="47"/>
                    <a:pt x="52" y="40"/>
                  </a:cubicBezTo>
                  <a:cubicBezTo>
                    <a:pt x="44" y="36"/>
                    <a:pt x="38" y="33"/>
                    <a:pt x="34" y="31"/>
                  </a:cubicBezTo>
                  <a:cubicBezTo>
                    <a:pt x="31" y="30"/>
                    <a:pt x="30" y="29"/>
                    <a:pt x="28" y="28"/>
                  </a:cubicBezTo>
                  <a:cubicBezTo>
                    <a:pt x="27" y="28"/>
                    <a:pt x="27" y="28"/>
                    <a:pt x="26" y="28"/>
                  </a:cubicBezTo>
                  <a:cubicBezTo>
                    <a:pt x="25" y="28"/>
                    <a:pt x="25" y="27"/>
                    <a:pt x="24" y="27"/>
                  </a:cubicBezTo>
                  <a:cubicBezTo>
                    <a:pt x="23" y="27"/>
                    <a:pt x="23" y="27"/>
                    <a:pt x="22" y="28"/>
                  </a:cubicBezTo>
                  <a:cubicBezTo>
                    <a:pt x="22" y="28"/>
                    <a:pt x="21" y="28"/>
                    <a:pt x="20" y="29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0"/>
                    <a:pt x="19" y="31"/>
                    <a:pt x="19" y="31"/>
                  </a:cubicBezTo>
                  <a:cubicBezTo>
                    <a:pt x="19" y="32"/>
                    <a:pt x="20" y="33"/>
                    <a:pt x="20" y="33"/>
                  </a:cubicBezTo>
                  <a:cubicBezTo>
                    <a:pt x="20" y="34"/>
                    <a:pt x="20" y="34"/>
                    <a:pt x="21" y="35"/>
                  </a:cubicBezTo>
                  <a:cubicBezTo>
                    <a:pt x="21" y="35"/>
                    <a:pt x="22" y="35"/>
                    <a:pt x="22" y="36"/>
                  </a:cubicBezTo>
                  <a:cubicBezTo>
                    <a:pt x="24" y="37"/>
                    <a:pt x="28" y="40"/>
                    <a:pt x="33" y="43"/>
                  </a:cubicBezTo>
                  <a:cubicBezTo>
                    <a:pt x="50" y="54"/>
                    <a:pt x="84" y="74"/>
                    <a:pt x="113" y="92"/>
                  </a:cubicBezTo>
                  <a:cubicBezTo>
                    <a:pt x="128" y="101"/>
                    <a:pt x="142" y="109"/>
                    <a:pt x="152" y="115"/>
                  </a:cubicBezTo>
                  <a:cubicBezTo>
                    <a:pt x="157" y="118"/>
                    <a:pt x="161" y="121"/>
                    <a:pt x="163" y="123"/>
                  </a:cubicBezTo>
                  <a:cubicBezTo>
                    <a:pt x="165" y="124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8" y="124"/>
                    <a:pt x="168" y="124"/>
                    <a:pt x="168" y="124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8" y="124"/>
                    <a:pt x="168" y="124"/>
                    <a:pt x="168" y="124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9" y="123"/>
                    <a:pt x="169" y="123"/>
                    <a:pt x="169" y="123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9" y="123"/>
                    <a:pt x="169" y="123"/>
                    <a:pt x="169" y="123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66" y="123"/>
                    <a:pt x="166" y="123"/>
                    <a:pt x="166" y="123"/>
                  </a:cubicBezTo>
                  <a:cubicBezTo>
                    <a:pt x="166" y="124"/>
                    <a:pt x="166" y="124"/>
                    <a:pt x="166" y="125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66" y="123"/>
                    <a:pt x="166" y="123"/>
                    <a:pt x="166" y="123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6" y="122"/>
                    <a:pt x="166" y="122"/>
                    <a:pt x="166" y="123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7"/>
                    <a:pt x="11" y="38"/>
                    <a:pt x="10" y="40"/>
                  </a:cubicBezTo>
                  <a:cubicBezTo>
                    <a:pt x="9" y="42"/>
                    <a:pt x="10" y="44"/>
                    <a:pt x="12" y="45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3" y="49"/>
                    <a:pt x="11" y="50"/>
                    <a:pt x="10" y="51"/>
                  </a:cubicBezTo>
                  <a:cubicBezTo>
                    <a:pt x="9" y="52"/>
                    <a:pt x="9" y="52"/>
                    <a:pt x="9" y="53"/>
                  </a:cubicBezTo>
                  <a:cubicBezTo>
                    <a:pt x="9" y="53"/>
                    <a:pt x="9" y="54"/>
                    <a:pt x="9" y="54"/>
                  </a:cubicBezTo>
                  <a:cubicBezTo>
                    <a:pt x="9" y="55"/>
                    <a:pt x="9" y="55"/>
                    <a:pt x="9" y="56"/>
                  </a:cubicBezTo>
                  <a:cubicBezTo>
                    <a:pt x="10" y="56"/>
                    <a:pt x="10" y="56"/>
                    <a:pt x="10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8"/>
                    <a:pt x="12" y="58"/>
                    <a:pt x="14" y="59"/>
                  </a:cubicBezTo>
                  <a:cubicBezTo>
                    <a:pt x="19" y="63"/>
                    <a:pt x="30" y="70"/>
                    <a:pt x="44" y="79"/>
                  </a:cubicBezTo>
                  <a:cubicBezTo>
                    <a:pt x="87" y="105"/>
                    <a:pt x="153" y="146"/>
                    <a:pt x="153" y="146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55" y="142"/>
                    <a:pt x="155" y="142"/>
                    <a:pt x="155" y="142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3" y="139"/>
                    <a:pt x="152" y="139"/>
                    <a:pt x="152" y="140"/>
                  </a:cubicBezTo>
                  <a:cubicBezTo>
                    <a:pt x="155" y="142"/>
                    <a:pt x="155" y="142"/>
                    <a:pt x="155" y="142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5" y="142"/>
                    <a:pt x="155" y="142"/>
                    <a:pt x="155" y="142"/>
                  </a:cubicBezTo>
                  <a:cubicBezTo>
                    <a:pt x="155" y="139"/>
                    <a:pt x="155" y="139"/>
                    <a:pt x="155" y="139"/>
                  </a:cubicBezTo>
                  <a:cubicBezTo>
                    <a:pt x="155" y="139"/>
                    <a:pt x="154" y="139"/>
                    <a:pt x="154" y="139"/>
                  </a:cubicBezTo>
                  <a:cubicBezTo>
                    <a:pt x="155" y="142"/>
                    <a:pt x="155" y="142"/>
                    <a:pt x="155" y="142"/>
                  </a:cubicBezTo>
                  <a:cubicBezTo>
                    <a:pt x="155" y="139"/>
                    <a:pt x="155" y="139"/>
                    <a:pt x="155" y="139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55" y="139"/>
                    <a:pt x="155" y="139"/>
                    <a:pt x="155" y="139"/>
                  </a:cubicBezTo>
                  <a:cubicBezTo>
                    <a:pt x="155" y="139"/>
                    <a:pt x="155" y="139"/>
                    <a:pt x="155" y="139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55" y="139"/>
                    <a:pt x="155" y="139"/>
                    <a:pt x="155" y="139"/>
                  </a:cubicBezTo>
                  <a:cubicBezTo>
                    <a:pt x="155" y="139"/>
                    <a:pt x="154" y="138"/>
                    <a:pt x="153" y="138"/>
                  </a:cubicBezTo>
                  <a:cubicBezTo>
                    <a:pt x="147" y="135"/>
                    <a:pt x="135" y="129"/>
                    <a:pt x="121" y="121"/>
                  </a:cubicBezTo>
                  <a:cubicBezTo>
                    <a:pt x="99" y="110"/>
                    <a:pt x="71" y="95"/>
                    <a:pt x="49" y="83"/>
                  </a:cubicBezTo>
                  <a:cubicBezTo>
                    <a:pt x="38" y="77"/>
                    <a:pt x="28" y="71"/>
                    <a:pt x="21" y="67"/>
                  </a:cubicBezTo>
                  <a:cubicBezTo>
                    <a:pt x="14" y="63"/>
                    <a:pt x="9" y="61"/>
                    <a:pt x="9" y="61"/>
                  </a:cubicBezTo>
                  <a:cubicBezTo>
                    <a:pt x="8" y="60"/>
                    <a:pt x="5" y="61"/>
                    <a:pt x="4" y="62"/>
                  </a:cubicBezTo>
                  <a:cubicBezTo>
                    <a:pt x="4" y="63"/>
                    <a:pt x="3" y="64"/>
                    <a:pt x="3" y="65"/>
                  </a:cubicBezTo>
                  <a:cubicBezTo>
                    <a:pt x="4" y="66"/>
                    <a:pt x="4" y="67"/>
                    <a:pt x="4" y="67"/>
                  </a:cubicBezTo>
                  <a:cubicBezTo>
                    <a:pt x="5" y="68"/>
                    <a:pt x="5" y="68"/>
                    <a:pt x="6" y="69"/>
                  </a:cubicBezTo>
                  <a:cubicBezTo>
                    <a:pt x="7" y="70"/>
                    <a:pt x="8" y="71"/>
                    <a:pt x="10" y="72"/>
                  </a:cubicBezTo>
                  <a:cubicBezTo>
                    <a:pt x="16" y="76"/>
                    <a:pt x="27" y="83"/>
                    <a:pt x="41" y="92"/>
                  </a:cubicBezTo>
                  <a:cubicBezTo>
                    <a:pt x="82" y="118"/>
                    <a:pt x="145" y="155"/>
                    <a:pt x="145" y="155"/>
                  </a:cubicBezTo>
                  <a:cubicBezTo>
                    <a:pt x="147" y="152"/>
                    <a:pt x="147" y="152"/>
                    <a:pt x="147" y="152"/>
                  </a:cubicBezTo>
                  <a:cubicBezTo>
                    <a:pt x="144" y="150"/>
                    <a:pt x="144" y="150"/>
                    <a:pt x="144" y="150"/>
                  </a:cubicBezTo>
                  <a:cubicBezTo>
                    <a:pt x="147" y="152"/>
                    <a:pt x="147" y="152"/>
                    <a:pt x="147" y="152"/>
                  </a:cubicBezTo>
                  <a:cubicBezTo>
                    <a:pt x="146" y="148"/>
                    <a:pt x="146" y="148"/>
                    <a:pt x="146" y="148"/>
                  </a:cubicBezTo>
                  <a:cubicBezTo>
                    <a:pt x="145" y="148"/>
                    <a:pt x="144" y="149"/>
                    <a:pt x="144" y="150"/>
                  </a:cubicBezTo>
                  <a:cubicBezTo>
                    <a:pt x="147" y="152"/>
                    <a:pt x="147" y="152"/>
                    <a:pt x="147" y="152"/>
                  </a:cubicBezTo>
                  <a:cubicBezTo>
                    <a:pt x="146" y="148"/>
                    <a:pt x="146" y="148"/>
                    <a:pt x="146" y="148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48"/>
                    <a:pt x="146" y="148"/>
                    <a:pt x="146" y="148"/>
                  </a:cubicBezTo>
                  <a:cubicBezTo>
                    <a:pt x="146" y="148"/>
                    <a:pt x="146" y="148"/>
                    <a:pt x="146" y="148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48"/>
                    <a:pt x="146" y="148"/>
                    <a:pt x="146" y="148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47" y="148"/>
                    <a:pt x="147" y="148"/>
                    <a:pt x="147" y="148"/>
                  </a:cubicBezTo>
                  <a:cubicBezTo>
                    <a:pt x="146" y="148"/>
                    <a:pt x="146" y="148"/>
                    <a:pt x="146" y="148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47" y="148"/>
                    <a:pt x="147" y="148"/>
                    <a:pt x="147" y="148"/>
                  </a:cubicBezTo>
                  <a:cubicBezTo>
                    <a:pt x="147" y="148"/>
                    <a:pt x="145" y="148"/>
                    <a:pt x="144" y="147"/>
                  </a:cubicBezTo>
                  <a:cubicBezTo>
                    <a:pt x="138" y="145"/>
                    <a:pt x="127" y="140"/>
                    <a:pt x="113" y="133"/>
                  </a:cubicBezTo>
                  <a:cubicBezTo>
                    <a:pt x="92" y="123"/>
                    <a:pt x="65" y="109"/>
                    <a:pt x="44" y="98"/>
                  </a:cubicBezTo>
                  <a:cubicBezTo>
                    <a:pt x="33" y="92"/>
                    <a:pt x="24" y="87"/>
                    <a:pt x="17" y="84"/>
                  </a:cubicBezTo>
                  <a:cubicBezTo>
                    <a:pt x="10" y="80"/>
                    <a:pt x="6" y="78"/>
                    <a:pt x="6" y="78"/>
                  </a:cubicBezTo>
                  <a:cubicBezTo>
                    <a:pt x="4" y="77"/>
                    <a:pt x="2" y="78"/>
                    <a:pt x="1" y="80"/>
                  </a:cubicBezTo>
                  <a:cubicBezTo>
                    <a:pt x="0" y="82"/>
                    <a:pt x="0" y="84"/>
                    <a:pt x="2" y="85"/>
                  </a:cubicBezTo>
                  <a:cubicBezTo>
                    <a:pt x="2" y="85"/>
                    <a:pt x="4" y="86"/>
                    <a:pt x="8" y="88"/>
                  </a:cubicBezTo>
                  <a:cubicBezTo>
                    <a:pt x="20" y="95"/>
                    <a:pt x="51" y="113"/>
                    <a:pt x="78" y="130"/>
                  </a:cubicBezTo>
                  <a:cubicBezTo>
                    <a:pt x="92" y="138"/>
                    <a:pt x="105" y="146"/>
                    <a:pt x="114" y="153"/>
                  </a:cubicBezTo>
                  <a:cubicBezTo>
                    <a:pt x="119" y="156"/>
                    <a:pt x="123" y="158"/>
                    <a:pt x="125" y="160"/>
                  </a:cubicBezTo>
                  <a:cubicBezTo>
                    <a:pt x="126" y="161"/>
                    <a:pt x="127" y="162"/>
                    <a:pt x="128" y="163"/>
                  </a:cubicBezTo>
                  <a:cubicBezTo>
                    <a:pt x="128" y="163"/>
                    <a:pt x="128" y="163"/>
                    <a:pt x="128" y="163"/>
                  </a:cubicBezTo>
                  <a:cubicBezTo>
                    <a:pt x="128" y="163"/>
                    <a:pt x="128" y="163"/>
                    <a:pt x="128" y="163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28" y="163"/>
                    <a:pt x="128" y="163"/>
                    <a:pt x="128" y="163"/>
                  </a:cubicBezTo>
                  <a:cubicBezTo>
                    <a:pt x="128" y="163"/>
                    <a:pt x="128" y="163"/>
                    <a:pt x="128" y="163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28" y="163"/>
                    <a:pt x="128" y="163"/>
                    <a:pt x="128" y="163"/>
                  </a:cubicBezTo>
                  <a:cubicBezTo>
                    <a:pt x="131" y="161"/>
                    <a:pt x="131" y="161"/>
                    <a:pt x="131" y="161"/>
                  </a:cubicBezTo>
                  <a:cubicBezTo>
                    <a:pt x="128" y="161"/>
                    <a:pt x="128" y="161"/>
                    <a:pt x="128" y="161"/>
                  </a:cubicBezTo>
                  <a:cubicBezTo>
                    <a:pt x="128" y="162"/>
                    <a:pt x="128" y="162"/>
                    <a:pt x="128" y="163"/>
                  </a:cubicBezTo>
                  <a:cubicBezTo>
                    <a:pt x="131" y="161"/>
                    <a:pt x="131" y="161"/>
                    <a:pt x="131" y="161"/>
                  </a:cubicBezTo>
                  <a:cubicBezTo>
                    <a:pt x="128" y="161"/>
                    <a:pt x="128" y="161"/>
                    <a:pt x="128" y="161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60"/>
                    <a:pt x="128" y="161"/>
                    <a:pt x="128" y="161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0" y="158"/>
                    <a:pt x="130" y="158"/>
                    <a:pt x="130" y="158"/>
                  </a:cubicBezTo>
                  <a:cubicBezTo>
                    <a:pt x="130" y="158"/>
                    <a:pt x="129" y="158"/>
                    <a:pt x="128" y="159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0" y="158"/>
                    <a:pt x="130" y="158"/>
                    <a:pt x="130" y="158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1" y="157"/>
                    <a:pt x="131" y="157"/>
                    <a:pt x="130" y="158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60"/>
                    <a:pt x="132" y="160"/>
                    <a:pt x="132" y="160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60"/>
                    <a:pt x="132" y="160"/>
                    <a:pt x="132" y="160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57"/>
                    <a:pt x="131" y="157"/>
                    <a:pt x="130" y="157"/>
                  </a:cubicBezTo>
                  <a:cubicBezTo>
                    <a:pt x="125" y="155"/>
                    <a:pt x="115" y="150"/>
                    <a:pt x="103" y="144"/>
                  </a:cubicBezTo>
                  <a:cubicBezTo>
                    <a:pt x="85" y="135"/>
                    <a:pt x="62" y="123"/>
                    <a:pt x="43" y="113"/>
                  </a:cubicBezTo>
                  <a:cubicBezTo>
                    <a:pt x="34" y="108"/>
                    <a:pt x="25" y="104"/>
                    <a:pt x="19" y="101"/>
                  </a:cubicBezTo>
                  <a:cubicBezTo>
                    <a:pt x="16" y="99"/>
                    <a:pt x="13" y="98"/>
                    <a:pt x="11" y="97"/>
                  </a:cubicBezTo>
                  <a:cubicBezTo>
                    <a:pt x="10" y="97"/>
                    <a:pt x="9" y="96"/>
                    <a:pt x="8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6" y="96"/>
                    <a:pt x="6" y="95"/>
                    <a:pt x="5" y="95"/>
                  </a:cubicBezTo>
                  <a:cubicBezTo>
                    <a:pt x="5" y="95"/>
                    <a:pt x="4" y="95"/>
                    <a:pt x="4" y="96"/>
                  </a:cubicBezTo>
                  <a:cubicBezTo>
                    <a:pt x="3" y="96"/>
                    <a:pt x="2" y="96"/>
                    <a:pt x="1" y="97"/>
                  </a:cubicBezTo>
                  <a:cubicBezTo>
                    <a:pt x="0" y="99"/>
                    <a:pt x="1" y="102"/>
                    <a:pt x="3" y="103"/>
                  </a:cubicBezTo>
                  <a:cubicBezTo>
                    <a:pt x="113" y="172"/>
                    <a:pt x="113" y="172"/>
                    <a:pt x="113" y="172"/>
                  </a:cubicBezTo>
                  <a:cubicBezTo>
                    <a:pt x="116" y="169"/>
                    <a:pt x="116" y="169"/>
                    <a:pt x="116" y="169"/>
                  </a:cubicBezTo>
                  <a:cubicBezTo>
                    <a:pt x="112" y="167"/>
                    <a:pt x="112" y="167"/>
                    <a:pt x="112" y="167"/>
                  </a:cubicBezTo>
                  <a:cubicBezTo>
                    <a:pt x="115" y="169"/>
                    <a:pt x="115" y="169"/>
                    <a:pt x="115" y="169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4" y="165"/>
                    <a:pt x="113" y="166"/>
                    <a:pt x="112" y="167"/>
                  </a:cubicBezTo>
                  <a:cubicBezTo>
                    <a:pt x="115" y="169"/>
                    <a:pt x="115" y="169"/>
                    <a:pt x="115" y="169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5" y="165"/>
                    <a:pt x="115" y="165"/>
                    <a:pt x="114" y="165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6" y="165"/>
                    <a:pt x="116" y="165"/>
                    <a:pt x="116" y="165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6" y="165"/>
                    <a:pt x="116" y="165"/>
                    <a:pt x="116" y="165"/>
                  </a:cubicBezTo>
                  <a:cubicBezTo>
                    <a:pt x="115" y="165"/>
                    <a:pt x="115" y="165"/>
                    <a:pt x="113" y="164"/>
                  </a:cubicBezTo>
                  <a:cubicBezTo>
                    <a:pt x="109" y="163"/>
                    <a:pt x="100" y="159"/>
                    <a:pt x="90" y="154"/>
                  </a:cubicBezTo>
                  <a:cubicBezTo>
                    <a:pt x="73" y="146"/>
                    <a:pt x="53" y="136"/>
                    <a:pt x="37" y="128"/>
                  </a:cubicBezTo>
                  <a:cubicBezTo>
                    <a:pt x="29" y="124"/>
                    <a:pt x="22" y="121"/>
                    <a:pt x="17" y="118"/>
                  </a:cubicBezTo>
                  <a:cubicBezTo>
                    <a:pt x="11" y="116"/>
                    <a:pt x="8" y="114"/>
                    <a:pt x="8" y="114"/>
                  </a:cubicBezTo>
                  <a:cubicBezTo>
                    <a:pt x="7" y="113"/>
                    <a:pt x="4" y="114"/>
                    <a:pt x="3" y="116"/>
                  </a:cubicBezTo>
                  <a:cubicBezTo>
                    <a:pt x="2" y="118"/>
                    <a:pt x="3" y="120"/>
                    <a:pt x="5" y="121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95" y="168"/>
                    <a:pt x="95" y="168"/>
                    <a:pt x="95" y="168"/>
                  </a:cubicBezTo>
                  <a:cubicBezTo>
                    <a:pt x="95" y="168"/>
                    <a:pt x="80" y="162"/>
                    <a:pt x="64" y="156"/>
                  </a:cubicBezTo>
                  <a:cubicBezTo>
                    <a:pt x="55" y="153"/>
                    <a:pt x="47" y="149"/>
                    <a:pt x="41" y="147"/>
                  </a:cubicBezTo>
                  <a:cubicBezTo>
                    <a:pt x="37" y="146"/>
                    <a:pt x="34" y="145"/>
                    <a:pt x="32" y="144"/>
                  </a:cubicBezTo>
                  <a:cubicBezTo>
                    <a:pt x="31" y="144"/>
                    <a:pt x="30" y="143"/>
                    <a:pt x="29" y="143"/>
                  </a:cubicBezTo>
                  <a:cubicBezTo>
                    <a:pt x="28" y="143"/>
                    <a:pt x="28" y="143"/>
                    <a:pt x="27" y="143"/>
                  </a:cubicBezTo>
                  <a:cubicBezTo>
                    <a:pt x="26" y="143"/>
                    <a:pt x="26" y="143"/>
                    <a:pt x="25" y="143"/>
                  </a:cubicBezTo>
                  <a:cubicBezTo>
                    <a:pt x="25" y="143"/>
                    <a:pt x="25" y="143"/>
                    <a:pt x="24" y="144"/>
                  </a:cubicBezTo>
                  <a:cubicBezTo>
                    <a:pt x="24" y="144"/>
                    <a:pt x="23" y="144"/>
                    <a:pt x="23" y="145"/>
                  </a:cubicBezTo>
                  <a:cubicBezTo>
                    <a:pt x="22" y="147"/>
                    <a:pt x="22" y="149"/>
                    <a:pt x="24" y="150"/>
                  </a:cubicBezTo>
                  <a:cubicBezTo>
                    <a:pt x="54" y="169"/>
                    <a:pt x="54" y="169"/>
                    <a:pt x="54" y="169"/>
                  </a:cubicBezTo>
                  <a:cubicBezTo>
                    <a:pt x="56" y="170"/>
                    <a:pt x="59" y="170"/>
                    <a:pt x="60" y="168"/>
                  </a:cubicBezTo>
                  <a:cubicBezTo>
                    <a:pt x="61" y="166"/>
                    <a:pt x="60" y="164"/>
                    <a:pt x="59" y="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9"/>
            <p:cNvSpPr/>
            <p:nvPr/>
          </p:nvSpPr>
          <p:spPr bwMode="auto">
            <a:xfrm>
              <a:off x="3223272" y="3911751"/>
              <a:ext cx="159659" cy="887548"/>
            </a:xfrm>
            <a:custGeom>
              <a:avLst/>
              <a:gdLst>
                <a:gd name="T0" fmla="*/ 36 w 118"/>
                <a:gd name="T1" fmla="*/ 615 h 655"/>
                <a:gd name="T2" fmla="*/ 32 w 118"/>
                <a:gd name="T3" fmla="*/ 559 h 655"/>
                <a:gd name="T4" fmla="*/ 28 w 118"/>
                <a:gd name="T5" fmla="*/ 506 h 655"/>
                <a:gd name="T6" fmla="*/ 25 w 118"/>
                <a:gd name="T7" fmla="*/ 465 h 655"/>
                <a:gd name="T8" fmla="*/ 26 w 118"/>
                <a:gd name="T9" fmla="*/ 457 h 655"/>
                <a:gd name="T10" fmla="*/ 24 w 118"/>
                <a:gd name="T11" fmla="*/ 433 h 655"/>
                <a:gd name="T12" fmla="*/ 23 w 118"/>
                <a:gd name="T13" fmla="*/ 418 h 655"/>
                <a:gd name="T14" fmla="*/ 22 w 118"/>
                <a:gd name="T15" fmla="*/ 413 h 655"/>
                <a:gd name="T16" fmla="*/ 21 w 118"/>
                <a:gd name="T17" fmla="*/ 373 h 655"/>
                <a:gd name="T18" fmla="*/ 23 w 118"/>
                <a:gd name="T19" fmla="*/ 330 h 655"/>
                <a:gd name="T20" fmla="*/ 20 w 118"/>
                <a:gd name="T21" fmla="*/ 313 h 655"/>
                <a:gd name="T22" fmla="*/ 16 w 118"/>
                <a:gd name="T23" fmla="*/ 313 h 655"/>
                <a:gd name="T24" fmla="*/ 17 w 118"/>
                <a:gd name="T25" fmla="*/ 299 h 655"/>
                <a:gd name="T26" fmla="*/ 17 w 118"/>
                <a:gd name="T27" fmla="*/ 278 h 655"/>
                <a:gd name="T28" fmla="*/ 17 w 118"/>
                <a:gd name="T29" fmla="*/ 279 h 655"/>
                <a:gd name="T30" fmla="*/ 17 w 118"/>
                <a:gd name="T31" fmla="*/ 264 h 655"/>
                <a:gd name="T32" fmla="*/ 14 w 118"/>
                <a:gd name="T33" fmla="*/ 228 h 655"/>
                <a:gd name="T34" fmla="*/ 11 w 118"/>
                <a:gd name="T35" fmla="*/ 228 h 655"/>
                <a:gd name="T36" fmla="*/ 13 w 118"/>
                <a:gd name="T37" fmla="*/ 230 h 655"/>
                <a:gd name="T38" fmla="*/ 12 w 118"/>
                <a:gd name="T39" fmla="*/ 210 h 655"/>
                <a:gd name="T40" fmla="*/ 11 w 118"/>
                <a:gd name="T41" fmla="*/ 205 h 655"/>
                <a:gd name="T42" fmla="*/ 14 w 118"/>
                <a:gd name="T43" fmla="*/ 164 h 655"/>
                <a:gd name="T44" fmla="*/ 8 w 118"/>
                <a:gd name="T45" fmla="*/ 125 h 655"/>
                <a:gd name="T46" fmla="*/ 9 w 118"/>
                <a:gd name="T47" fmla="*/ 112 h 655"/>
                <a:gd name="T48" fmla="*/ 9 w 118"/>
                <a:gd name="T49" fmla="*/ 108 h 655"/>
                <a:gd name="T50" fmla="*/ 5 w 118"/>
                <a:gd name="T51" fmla="*/ 77 h 655"/>
                <a:gd name="T52" fmla="*/ 13 w 118"/>
                <a:gd name="T53" fmla="*/ 66 h 655"/>
                <a:gd name="T54" fmla="*/ 8 w 118"/>
                <a:gd name="T55" fmla="*/ 63 h 655"/>
                <a:gd name="T56" fmla="*/ 17 w 118"/>
                <a:gd name="T57" fmla="*/ 38 h 655"/>
                <a:gd name="T58" fmla="*/ 23 w 118"/>
                <a:gd name="T59" fmla="*/ 25 h 655"/>
                <a:gd name="T60" fmla="*/ 24 w 118"/>
                <a:gd name="T61" fmla="*/ 24 h 655"/>
                <a:gd name="T62" fmla="*/ 55 w 118"/>
                <a:gd name="T63" fmla="*/ 5 h 655"/>
                <a:gd name="T64" fmla="*/ 73 w 118"/>
                <a:gd name="T65" fmla="*/ 7 h 655"/>
                <a:gd name="T66" fmla="*/ 70 w 118"/>
                <a:gd name="T67" fmla="*/ 7 h 655"/>
                <a:gd name="T68" fmla="*/ 111 w 118"/>
                <a:gd name="T69" fmla="*/ 16 h 655"/>
                <a:gd name="T70" fmla="*/ 74 w 118"/>
                <a:gd name="T71" fmla="*/ 12 h 655"/>
                <a:gd name="T72" fmla="*/ 32 w 118"/>
                <a:gd name="T73" fmla="*/ 16 h 655"/>
                <a:gd name="T74" fmla="*/ 16 w 118"/>
                <a:gd name="T75" fmla="*/ 22 h 655"/>
                <a:gd name="T76" fmla="*/ 9 w 118"/>
                <a:gd name="T77" fmla="*/ 52 h 655"/>
                <a:gd name="T78" fmla="*/ 1 w 118"/>
                <a:gd name="T79" fmla="*/ 74 h 655"/>
                <a:gd name="T80" fmla="*/ 1 w 118"/>
                <a:gd name="T81" fmla="*/ 76 h 655"/>
                <a:gd name="T82" fmla="*/ 7 w 118"/>
                <a:gd name="T83" fmla="*/ 97 h 655"/>
                <a:gd name="T84" fmla="*/ 4 w 118"/>
                <a:gd name="T85" fmla="*/ 113 h 655"/>
                <a:gd name="T86" fmla="*/ 6 w 118"/>
                <a:gd name="T87" fmla="*/ 167 h 655"/>
                <a:gd name="T88" fmla="*/ 8 w 118"/>
                <a:gd name="T89" fmla="*/ 212 h 655"/>
                <a:gd name="T90" fmla="*/ 6 w 118"/>
                <a:gd name="T91" fmla="*/ 227 h 655"/>
                <a:gd name="T92" fmla="*/ 9 w 118"/>
                <a:gd name="T93" fmla="*/ 264 h 655"/>
                <a:gd name="T94" fmla="*/ 10 w 118"/>
                <a:gd name="T95" fmla="*/ 296 h 655"/>
                <a:gd name="T96" fmla="*/ 13 w 118"/>
                <a:gd name="T97" fmla="*/ 297 h 655"/>
                <a:gd name="T98" fmla="*/ 10 w 118"/>
                <a:gd name="T99" fmla="*/ 311 h 655"/>
                <a:gd name="T100" fmla="*/ 15 w 118"/>
                <a:gd name="T101" fmla="*/ 331 h 655"/>
                <a:gd name="T102" fmla="*/ 15 w 118"/>
                <a:gd name="T103" fmla="*/ 379 h 655"/>
                <a:gd name="T104" fmla="*/ 18 w 118"/>
                <a:gd name="T105" fmla="*/ 415 h 655"/>
                <a:gd name="T106" fmla="*/ 16 w 118"/>
                <a:gd name="T107" fmla="*/ 433 h 655"/>
                <a:gd name="T108" fmla="*/ 14 w 118"/>
                <a:gd name="T109" fmla="*/ 432 h 655"/>
                <a:gd name="T110" fmla="*/ 18 w 118"/>
                <a:gd name="T111" fmla="*/ 457 h 655"/>
                <a:gd name="T112" fmla="*/ 24 w 118"/>
                <a:gd name="T113" fmla="*/ 513 h 655"/>
                <a:gd name="T114" fmla="*/ 26 w 118"/>
                <a:gd name="T115" fmla="*/ 565 h 655"/>
                <a:gd name="T116" fmla="*/ 33 w 118"/>
                <a:gd name="T117" fmla="*/ 622 h 655"/>
                <a:gd name="T118" fmla="*/ 36 w 118"/>
                <a:gd name="T119" fmla="*/ 647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655">
                  <a:moveTo>
                    <a:pt x="36" y="647"/>
                  </a:moveTo>
                  <a:cubicBezTo>
                    <a:pt x="33" y="645"/>
                    <a:pt x="33" y="645"/>
                    <a:pt x="33" y="645"/>
                  </a:cubicBezTo>
                  <a:cubicBezTo>
                    <a:pt x="30" y="649"/>
                    <a:pt x="30" y="649"/>
                    <a:pt x="30" y="649"/>
                  </a:cubicBezTo>
                  <a:cubicBezTo>
                    <a:pt x="34" y="651"/>
                    <a:pt x="34" y="651"/>
                    <a:pt x="34" y="651"/>
                  </a:cubicBezTo>
                  <a:cubicBezTo>
                    <a:pt x="41" y="642"/>
                    <a:pt x="41" y="642"/>
                    <a:pt x="41" y="642"/>
                  </a:cubicBezTo>
                  <a:cubicBezTo>
                    <a:pt x="42" y="641"/>
                    <a:pt x="42" y="640"/>
                    <a:pt x="42" y="639"/>
                  </a:cubicBezTo>
                  <a:cubicBezTo>
                    <a:pt x="42" y="638"/>
                    <a:pt x="41" y="637"/>
                    <a:pt x="40" y="636"/>
                  </a:cubicBezTo>
                  <a:cubicBezTo>
                    <a:pt x="37" y="634"/>
                    <a:pt x="37" y="634"/>
                    <a:pt x="37" y="634"/>
                  </a:cubicBezTo>
                  <a:cubicBezTo>
                    <a:pt x="39" y="619"/>
                    <a:pt x="39" y="619"/>
                    <a:pt x="39" y="619"/>
                  </a:cubicBezTo>
                  <a:cubicBezTo>
                    <a:pt x="39" y="618"/>
                    <a:pt x="38" y="616"/>
                    <a:pt x="37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4" y="618"/>
                    <a:pt x="34" y="618"/>
                    <a:pt x="34" y="618"/>
                  </a:cubicBezTo>
                  <a:cubicBezTo>
                    <a:pt x="38" y="618"/>
                    <a:pt x="38" y="618"/>
                    <a:pt x="38" y="618"/>
                  </a:cubicBezTo>
                  <a:cubicBezTo>
                    <a:pt x="39" y="605"/>
                    <a:pt x="39" y="605"/>
                    <a:pt x="39" y="605"/>
                  </a:cubicBezTo>
                  <a:cubicBezTo>
                    <a:pt x="39" y="604"/>
                    <a:pt x="38" y="602"/>
                    <a:pt x="37" y="601"/>
                  </a:cubicBezTo>
                  <a:cubicBezTo>
                    <a:pt x="34" y="599"/>
                    <a:pt x="34" y="599"/>
                    <a:pt x="34" y="599"/>
                  </a:cubicBezTo>
                  <a:cubicBezTo>
                    <a:pt x="36" y="584"/>
                    <a:pt x="36" y="584"/>
                    <a:pt x="36" y="584"/>
                  </a:cubicBezTo>
                  <a:cubicBezTo>
                    <a:pt x="36" y="582"/>
                    <a:pt x="35" y="580"/>
                    <a:pt x="34" y="580"/>
                  </a:cubicBezTo>
                  <a:cubicBezTo>
                    <a:pt x="34" y="580"/>
                    <a:pt x="34" y="580"/>
                    <a:pt x="34" y="580"/>
                  </a:cubicBezTo>
                  <a:cubicBezTo>
                    <a:pt x="34" y="563"/>
                    <a:pt x="34" y="563"/>
                    <a:pt x="34" y="563"/>
                  </a:cubicBezTo>
                  <a:cubicBezTo>
                    <a:pt x="34" y="562"/>
                    <a:pt x="33" y="560"/>
                    <a:pt x="32" y="560"/>
                  </a:cubicBezTo>
                  <a:cubicBezTo>
                    <a:pt x="32" y="559"/>
                    <a:pt x="32" y="559"/>
                    <a:pt x="32" y="559"/>
                  </a:cubicBezTo>
                  <a:cubicBezTo>
                    <a:pt x="34" y="547"/>
                    <a:pt x="34" y="547"/>
                    <a:pt x="34" y="547"/>
                  </a:cubicBezTo>
                  <a:cubicBezTo>
                    <a:pt x="34" y="545"/>
                    <a:pt x="33" y="544"/>
                    <a:pt x="32" y="543"/>
                  </a:cubicBezTo>
                  <a:cubicBezTo>
                    <a:pt x="30" y="542"/>
                    <a:pt x="30" y="542"/>
                    <a:pt x="30" y="542"/>
                  </a:cubicBezTo>
                  <a:cubicBezTo>
                    <a:pt x="27" y="545"/>
                    <a:pt x="27" y="545"/>
                    <a:pt x="27" y="545"/>
                  </a:cubicBezTo>
                  <a:cubicBezTo>
                    <a:pt x="31" y="546"/>
                    <a:pt x="31" y="546"/>
                    <a:pt x="31" y="546"/>
                  </a:cubicBezTo>
                  <a:cubicBezTo>
                    <a:pt x="34" y="533"/>
                    <a:pt x="34" y="533"/>
                    <a:pt x="34" y="533"/>
                  </a:cubicBezTo>
                  <a:cubicBezTo>
                    <a:pt x="34" y="532"/>
                    <a:pt x="33" y="530"/>
                    <a:pt x="32" y="529"/>
                  </a:cubicBezTo>
                  <a:cubicBezTo>
                    <a:pt x="31" y="529"/>
                    <a:pt x="31" y="529"/>
                    <a:pt x="31" y="529"/>
                  </a:cubicBezTo>
                  <a:cubicBezTo>
                    <a:pt x="32" y="511"/>
                    <a:pt x="32" y="511"/>
                    <a:pt x="32" y="511"/>
                  </a:cubicBezTo>
                  <a:cubicBezTo>
                    <a:pt x="32" y="509"/>
                    <a:pt x="31" y="508"/>
                    <a:pt x="30" y="507"/>
                  </a:cubicBezTo>
                  <a:cubicBezTo>
                    <a:pt x="28" y="506"/>
                    <a:pt x="28" y="506"/>
                    <a:pt x="28" y="506"/>
                  </a:cubicBezTo>
                  <a:cubicBezTo>
                    <a:pt x="26" y="509"/>
                    <a:pt x="26" y="509"/>
                    <a:pt x="26" y="509"/>
                  </a:cubicBezTo>
                  <a:cubicBezTo>
                    <a:pt x="29" y="510"/>
                    <a:pt x="29" y="510"/>
                    <a:pt x="29" y="510"/>
                  </a:cubicBezTo>
                  <a:cubicBezTo>
                    <a:pt x="32" y="497"/>
                    <a:pt x="32" y="497"/>
                    <a:pt x="32" y="497"/>
                  </a:cubicBezTo>
                  <a:cubicBezTo>
                    <a:pt x="33" y="495"/>
                    <a:pt x="32" y="493"/>
                    <a:pt x="30" y="493"/>
                  </a:cubicBezTo>
                  <a:cubicBezTo>
                    <a:pt x="26" y="490"/>
                    <a:pt x="26" y="490"/>
                    <a:pt x="26" y="490"/>
                  </a:cubicBezTo>
                  <a:cubicBezTo>
                    <a:pt x="27" y="474"/>
                    <a:pt x="27" y="474"/>
                    <a:pt x="27" y="474"/>
                  </a:cubicBezTo>
                  <a:cubicBezTo>
                    <a:pt x="27" y="473"/>
                    <a:pt x="26" y="471"/>
                    <a:pt x="25" y="471"/>
                  </a:cubicBezTo>
                  <a:cubicBezTo>
                    <a:pt x="23" y="469"/>
                    <a:pt x="23" y="469"/>
                    <a:pt x="23" y="469"/>
                  </a:cubicBezTo>
                  <a:cubicBezTo>
                    <a:pt x="21" y="473"/>
                    <a:pt x="21" y="473"/>
                    <a:pt x="21" y="473"/>
                  </a:cubicBezTo>
                  <a:cubicBezTo>
                    <a:pt x="25" y="473"/>
                    <a:pt x="25" y="473"/>
                    <a:pt x="25" y="473"/>
                  </a:cubicBezTo>
                  <a:cubicBezTo>
                    <a:pt x="25" y="473"/>
                    <a:pt x="25" y="469"/>
                    <a:pt x="25" y="465"/>
                  </a:cubicBezTo>
                  <a:cubicBezTo>
                    <a:pt x="25" y="463"/>
                    <a:pt x="25" y="461"/>
                    <a:pt x="25" y="459"/>
                  </a:cubicBezTo>
                  <a:cubicBezTo>
                    <a:pt x="26" y="458"/>
                    <a:pt x="26" y="458"/>
                    <a:pt x="26" y="457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4" y="457"/>
                    <a:pt x="24" y="457"/>
                    <a:pt x="24" y="457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4" y="457"/>
                    <a:pt x="24" y="457"/>
                    <a:pt x="24" y="457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2" y="456"/>
                    <a:pt x="22" y="456"/>
                    <a:pt x="22" y="456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2" y="456"/>
                    <a:pt x="22" y="456"/>
                    <a:pt x="22" y="456"/>
                  </a:cubicBezTo>
                  <a:cubicBezTo>
                    <a:pt x="26" y="457"/>
                    <a:pt x="26" y="457"/>
                    <a:pt x="26" y="457"/>
                  </a:cubicBezTo>
                  <a:cubicBezTo>
                    <a:pt x="22" y="456"/>
                    <a:pt x="22" y="456"/>
                    <a:pt x="22" y="456"/>
                  </a:cubicBezTo>
                  <a:cubicBezTo>
                    <a:pt x="25" y="458"/>
                    <a:pt x="25" y="458"/>
                    <a:pt x="25" y="458"/>
                  </a:cubicBezTo>
                  <a:cubicBezTo>
                    <a:pt x="25" y="458"/>
                    <a:pt x="25" y="458"/>
                    <a:pt x="26" y="457"/>
                  </a:cubicBezTo>
                  <a:cubicBezTo>
                    <a:pt x="22" y="456"/>
                    <a:pt x="22" y="456"/>
                    <a:pt x="22" y="456"/>
                  </a:cubicBezTo>
                  <a:cubicBezTo>
                    <a:pt x="25" y="458"/>
                    <a:pt x="25" y="458"/>
                    <a:pt x="25" y="458"/>
                  </a:cubicBezTo>
                  <a:cubicBezTo>
                    <a:pt x="26" y="456"/>
                    <a:pt x="26" y="454"/>
                    <a:pt x="24" y="453"/>
                  </a:cubicBezTo>
                  <a:cubicBezTo>
                    <a:pt x="23" y="452"/>
                    <a:pt x="23" y="452"/>
                    <a:pt x="23" y="452"/>
                  </a:cubicBezTo>
                  <a:cubicBezTo>
                    <a:pt x="26" y="437"/>
                    <a:pt x="26" y="437"/>
                    <a:pt x="26" y="437"/>
                  </a:cubicBezTo>
                  <a:cubicBezTo>
                    <a:pt x="26" y="436"/>
                    <a:pt x="25" y="434"/>
                    <a:pt x="24" y="433"/>
                  </a:cubicBezTo>
                  <a:cubicBezTo>
                    <a:pt x="20" y="431"/>
                    <a:pt x="20" y="431"/>
                    <a:pt x="20" y="431"/>
                  </a:cubicBezTo>
                  <a:cubicBezTo>
                    <a:pt x="18" y="434"/>
                    <a:pt x="18" y="434"/>
                    <a:pt x="18" y="434"/>
                  </a:cubicBezTo>
                  <a:cubicBezTo>
                    <a:pt x="21" y="436"/>
                    <a:pt x="21" y="436"/>
                    <a:pt x="21" y="436"/>
                  </a:cubicBezTo>
                  <a:cubicBezTo>
                    <a:pt x="21" y="436"/>
                    <a:pt x="21" y="436"/>
                    <a:pt x="21" y="435"/>
                  </a:cubicBezTo>
                  <a:cubicBezTo>
                    <a:pt x="22" y="435"/>
                    <a:pt x="22" y="435"/>
                    <a:pt x="22" y="435"/>
                  </a:cubicBezTo>
                  <a:cubicBezTo>
                    <a:pt x="22" y="434"/>
                    <a:pt x="22" y="433"/>
                    <a:pt x="23" y="431"/>
                  </a:cubicBezTo>
                  <a:cubicBezTo>
                    <a:pt x="23" y="429"/>
                    <a:pt x="24" y="426"/>
                    <a:pt x="24" y="423"/>
                  </a:cubicBezTo>
                  <a:cubicBezTo>
                    <a:pt x="25" y="422"/>
                    <a:pt x="25" y="421"/>
                    <a:pt x="25" y="420"/>
                  </a:cubicBezTo>
                  <a:cubicBezTo>
                    <a:pt x="25" y="419"/>
                    <a:pt x="25" y="419"/>
                    <a:pt x="25" y="419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3" y="418"/>
                    <a:pt x="23" y="418"/>
                    <a:pt x="23" y="418"/>
                  </a:cubicBezTo>
                  <a:cubicBezTo>
                    <a:pt x="25" y="419"/>
                    <a:pt x="25" y="419"/>
                    <a:pt x="25" y="419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3" y="418"/>
                    <a:pt x="23" y="418"/>
                    <a:pt x="23" y="418"/>
                  </a:cubicBezTo>
                  <a:cubicBezTo>
                    <a:pt x="25" y="419"/>
                    <a:pt x="25" y="419"/>
                    <a:pt x="25" y="419"/>
                  </a:cubicBezTo>
                  <a:cubicBezTo>
                    <a:pt x="22" y="417"/>
                    <a:pt x="22" y="417"/>
                    <a:pt x="22" y="417"/>
                  </a:cubicBezTo>
                  <a:cubicBezTo>
                    <a:pt x="25" y="419"/>
                    <a:pt x="25" y="419"/>
                    <a:pt x="25" y="419"/>
                  </a:cubicBezTo>
                  <a:cubicBezTo>
                    <a:pt x="25" y="419"/>
                    <a:pt x="25" y="419"/>
                    <a:pt x="25" y="419"/>
                  </a:cubicBezTo>
                  <a:cubicBezTo>
                    <a:pt x="22" y="417"/>
                    <a:pt x="22" y="417"/>
                    <a:pt x="22" y="417"/>
                  </a:cubicBezTo>
                  <a:cubicBezTo>
                    <a:pt x="25" y="419"/>
                    <a:pt x="25" y="419"/>
                    <a:pt x="25" y="419"/>
                  </a:cubicBezTo>
                  <a:cubicBezTo>
                    <a:pt x="26" y="418"/>
                    <a:pt x="26" y="415"/>
                    <a:pt x="24" y="414"/>
                  </a:cubicBezTo>
                  <a:cubicBezTo>
                    <a:pt x="22" y="413"/>
                    <a:pt x="22" y="413"/>
                    <a:pt x="22" y="413"/>
                  </a:cubicBezTo>
                  <a:cubicBezTo>
                    <a:pt x="20" y="416"/>
                    <a:pt x="20" y="416"/>
                    <a:pt x="20" y="416"/>
                  </a:cubicBezTo>
                  <a:cubicBezTo>
                    <a:pt x="24" y="417"/>
                    <a:pt x="24" y="417"/>
                    <a:pt x="24" y="417"/>
                  </a:cubicBezTo>
                  <a:cubicBezTo>
                    <a:pt x="26" y="405"/>
                    <a:pt x="26" y="405"/>
                    <a:pt x="26" y="405"/>
                  </a:cubicBezTo>
                  <a:cubicBezTo>
                    <a:pt x="27" y="404"/>
                    <a:pt x="26" y="402"/>
                    <a:pt x="25" y="401"/>
                  </a:cubicBezTo>
                  <a:cubicBezTo>
                    <a:pt x="22" y="400"/>
                    <a:pt x="22" y="400"/>
                    <a:pt x="22" y="400"/>
                  </a:cubicBezTo>
                  <a:cubicBezTo>
                    <a:pt x="26" y="393"/>
                    <a:pt x="26" y="393"/>
                    <a:pt x="26" y="393"/>
                  </a:cubicBezTo>
                  <a:cubicBezTo>
                    <a:pt x="27" y="391"/>
                    <a:pt x="26" y="389"/>
                    <a:pt x="25" y="388"/>
                  </a:cubicBezTo>
                  <a:cubicBezTo>
                    <a:pt x="23" y="387"/>
                    <a:pt x="23" y="387"/>
                    <a:pt x="23" y="387"/>
                  </a:cubicBezTo>
                  <a:cubicBezTo>
                    <a:pt x="23" y="377"/>
                    <a:pt x="23" y="377"/>
                    <a:pt x="23" y="377"/>
                  </a:cubicBezTo>
                  <a:cubicBezTo>
                    <a:pt x="23" y="375"/>
                    <a:pt x="23" y="374"/>
                    <a:pt x="21" y="373"/>
                  </a:cubicBezTo>
                  <a:cubicBezTo>
                    <a:pt x="21" y="373"/>
                    <a:pt x="21" y="373"/>
                    <a:pt x="21" y="373"/>
                  </a:cubicBezTo>
                  <a:cubicBezTo>
                    <a:pt x="22" y="355"/>
                    <a:pt x="22" y="355"/>
                    <a:pt x="22" y="355"/>
                  </a:cubicBezTo>
                  <a:cubicBezTo>
                    <a:pt x="22" y="354"/>
                    <a:pt x="21" y="352"/>
                    <a:pt x="20" y="352"/>
                  </a:cubicBezTo>
                  <a:cubicBezTo>
                    <a:pt x="18" y="350"/>
                    <a:pt x="18" y="350"/>
                    <a:pt x="18" y="350"/>
                  </a:cubicBezTo>
                  <a:cubicBezTo>
                    <a:pt x="16" y="354"/>
                    <a:pt x="16" y="354"/>
                    <a:pt x="16" y="354"/>
                  </a:cubicBezTo>
                  <a:cubicBezTo>
                    <a:pt x="20" y="354"/>
                    <a:pt x="20" y="354"/>
                    <a:pt x="20" y="354"/>
                  </a:cubicBezTo>
                  <a:cubicBezTo>
                    <a:pt x="21" y="342"/>
                    <a:pt x="21" y="342"/>
                    <a:pt x="21" y="342"/>
                  </a:cubicBezTo>
                  <a:cubicBezTo>
                    <a:pt x="21" y="341"/>
                    <a:pt x="21" y="339"/>
                    <a:pt x="19" y="339"/>
                  </a:cubicBezTo>
                  <a:cubicBezTo>
                    <a:pt x="17" y="337"/>
                    <a:pt x="17" y="337"/>
                    <a:pt x="17" y="337"/>
                  </a:cubicBezTo>
                  <a:cubicBezTo>
                    <a:pt x="15" y="341"/>
                    <a:pt x="15" y="341"/>
                    <a:pt x="15" y="341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4" y="329"/>
                    <a:pt x="23" y="327"/>
                    <a:pt x="22" y="326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17" y="327"/>
                    <a:pt x="17" y="327"/>
                    <a:pt x="17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7"/>
                    <a:pt x="20" y="324"/>
                    <a:pt x="20" y="321"/>
                  </a:cubicBezTo>
                  <a:cubicBezTo>
                    <a:pt x="20" y="318"/>
                    <a:pt x="20" y="315"/>
                    <a:pt x="20" y="313"/>
                  </a:cubicBezTo>
                  <a:cubicBezTo>
                    <a:pt x="20" y="313"/>
                    <a:pt x="20" y="313"/>
                    <a:pt x="20" y="313"/>
                  </a:cubicBezTo>
                  <a:cubicBezTo>
                    <a:pt x="20" y="313"/>
                    <a:pt x="20" y="313"/>
                    <a:pt x="20" y="313"/>
                  </a:cubicBezTo>
                  <a:cubicBezTo>
                    <a:pt x="18" y="313"/>
                    <a:pt x="18" y="313"/>
                    <a:pt x="18" y="313"/>
                  </a:cubicBezTo>
                  <a:cubicBezTo>
                    <a:pt x="20" y="313"/>
                    <a:pt x="20" y="313"/>
                    <a:pt x="20" y="313"/>
                  </a:cubicBezTo>
                  <a:cubicBezTo>
                    <a:pt x="20" y="313"/>
                    <a:pt x="20" y="313"/>
                    <a:pt x="20" y="313"/>
                  </a:cubicBezTo>
                  <a:cubicBezTo>
                    <a:pt x="18" y="313"/>
                    <a:pt x="18" y="313"/>
                    <a:pt x="18" y="313"/>
                  </a:cubicBezTo>
                  <a:cubicBezTo>
                    <a:pt x="20" y="313"/>
                    <a:pt x="20" y="313"/>
                    <a:pt x="20" y="313"/>
                  </a:cubicBezTo>
                  <a:cubicBezTo>
                    <a:pt x="16" y="313"/>
                    <a:pt x="16" y="313"/>
                    <a:pt x="16" y="313"/>
                  </a:cubicBezTo>
                  <a:cubicBezTo>
                    <a:pt x="20" y="314"/>
                    <a:pt x="20" y="314"/>
                    <a:pt x="20" y="314"/>
                  </a:cubicBezTo>
                  <a:cubicBezTo>
                    <a:pt x="20" y="313"/>
                    <a:pt x="20" y="313"/>
                    <a:pt x="20" y="313"/>
                  </a:cubicBezTo>
                  <a:cubicBezTo>
                    <a:pt x="16" y="313"/>
                    <a:pt x="16" y="313"/>
                    <a:pt x="16" y="313"/>
                  </a:cubicBezTo>
                  <a:cubicBezTo>
                    <a:pt x="20" y="314"/>
                    <a:pt x="20" y="314"/>
                    <a:pt x="20" y="314"/>
                  </a:cubicBezTo>
                  <a:cubicBezTo>
                    <a:pt x="16" y="313"/>
                    <a:pt x="16" y="313"/>
                    <a:pt x="16" y="313"/>
                  </a:cubicBezTo>
                  <a:cubicBezTo>
                    <a:pt x="19" y="315"/>
                    <a:pt x="19" y="315"/>
                    <a:pt x="19" y="315"/>
                  </a:cubicBezTo>
                  <a:cubicBezTo>
                    <a:pt x="20" y="314"/>
                    <a:pt x="20" y="314"/>
                    <a:pt x="20" y="314"/>
                  </a:cubicBezTo>
                  <a:cubicBezTo>
                    <a:pt x="16" y="313"/>
                    <a:pt x="16" y="313"/>
                    <a:pt x="16" y="313"/>
                  </a:cubicBezTo>
                  <a:cubicBezTo>
                    <a:pt x="19" y="315"/>
                    <a:pt x="19" y="315"/>
                    <a:pt x="19" y="315"/>
                  </a:cubicBezTo>
                  <a:cubicBezTo>
                    <a:pt x="20" y="314"/>
                    <a:pt x="20" y="313"/>
                    <a:pt x="20" y="312"/>
                  </a:cubicBezTo>
                  <a:cubicBezTo>
                    <a:pt x="20" y="311"/>
                    <a:pt x="19" y="310"/>
                    <a:pt x="18" y="309"/>
                  </a:cubicBezTo>
                  <a:cubicBezTo>
                    <a:pt x="16" y="308"/>
                    <a:pt x="16" y="308"/>
                    <a:pt x="16" y="308"/>
                  </a:cubicBezTo>
                  <a:cubicBezTo>
                    <a:pt x="14" y="312"/>
                    <a:pt x="14" y="312"/>
                    <a:pt x="14" y="312"/>
                  </a:cubicBezTo>
                  <a:cubicBezTo>
                    <a:pt x="18" y="312"/>
                    <a:pt x="18" y="312"/>
                    <a:pt x="18" y="312"/>
                  </a:cubicBezTo>
                  <a:cubicBezTo>
                    <a:pt x="19" y="298"/>
                    <a:pt x="19" y="298"/>
                    <a:pt x="19" y="298"/>
                  </a:cubicBezTo>
                  <a:cubicBezTo>
                    <a:pt x="19" y="296"/>
                    <a:pt x="19" y="295"/>
                    <a:pt x="17" y="294"/>
                  </a:cubicBezTo>
                  <a:cubicBezTo>
                    <a:pt x="16" y="293"/>
                    <a:pt x="16" y="293"/>
                    <a:pt x="16" y="293"/>
                  </a:cubicBezTo>
                  <a:cubicBezTo>
                    <a:pt x="14" y="297"/>
                    <a:pt x="14" y="297"/>
                    <a:pt x="14" y="297"/>
                  </a:cubicBezTo>
                  <a:cubicBezTo>
                    <a:pt x="17" y="299"/>
                    <a:pt x="17" y="299"/>
                    <a:pt x="17" y="299"/>
                  </a:cubicBezTo>
                  <a:cubicBezTo>
                    <a:pt x="18" y="298"/>
                    <a:pt x="18" y="298"/>
                    <a:pt x="18" y="298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8" y="297"/>
                    <a:pt x="18" y="296"/>
                    <a:pt x="18" y="296"/>
                  </a:cubicBezTo>
                  <a:cubicBezTo>
                    <a:pt x="18" y="294"/>
                    <a:pt x="18" y="290"/>
                    <a:pt x="17" y="286"/>
                  </a:cubicBezTo>
                  <a:cubicBezTo>
                    <a:pt x="17" y="284"/>
                    <a:pt x="17" y="282"/>
                    <a:pt x="17" y="281"/>
                  </a:cubicBezTo>
                  <a:cubicBezTo>
                    <a:pt x="17" y="280"/>
                    <a:pt x="17" y="279"/>
                    <a:pt x="17" y="279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7" y="279"/>
                    <a:pt x="17" y="279"/>
                    <a:pt x="17" y="279"/>
                  </a:cubicBezTo>
                  <a:cubicBezTo>
                    <a:pt x="17" y="278"/>
                    <a:pt x="17" y="278"/>
                    <a:pt x="17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7" y="279"/>
                    <a:pt x="17" y="279"/>
                    <a:pt x="17" y="279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7" y="279"/>
                    <a:pt x="17" y="279"/>
                    <a:pt x="17" y="279"/>
                  </a:cubicBezTo>
                  <a:cubicBezTo>
                    <a:pt x="17" y="279"/>
                    <a:pt x="17" y="279"/>
                    <a:pt x="17" y="279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7" y="279"/>
                    <a:pt x="17" y="279"/>
                    <a:pt x="17" y="279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6" y="281"/>
                    <a:pt x="16" y="281"/>
                    <a:pt x="16" y="281"/>
                  </a:cubicBezTo>
                  <a:cubicBezTo>
                    <a:pt x="17" y="280"/>
                    <a:pt x="17" y="280"/>
                    <a:pt x="17" y="279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6" y="281"/>
                    <a:pt x="16" y="281"/>
                    <a:pt x="16" y="281"/>
                  </a:cubicBezTo>
                  <a:cubicBezTo>
                    <a:pt x="17" y="280"/>
                    <a:pt x="17" y="279"/>
                    <a:pt x="17" y="277"/>
                  </a:cubicBezTo>
                  <a:cubicBezTo>
                    <a:pt x="17" y="276"/>
                    <a:pt x="16" y="275"/>
                    <a:pt x="15" y="275"/>
                  </a:cubicBezTo>
                  <a:cubicBezTo>
                    <a:pt x="13" y="274"/>
                    <a:pt x="13" y="274"/>
                    <a:pt x="13" y="27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8" y="262"/>
                    <a:pt x="17" y="260"/>
                    <a:pt x="16" y="259"/>
                  </a:cubicBezTo>
                  <a:cubicBezTo>
                    <a:pt x="14" y="258"/>
                    <a:pt x="14" y="258"/>
                    <a:pt x="14" y="258"/>
                  </a:cubicBezTo>
                  <a:cubicBezTo>
                    <a:pt x="18" y="249"/>
                    <a:pt x="18" y="249"/>
                    <a:pt x="18" y="249"/>
                  </a:cubicBezTo>
                  <a:cubicBezTo>
                    <a:pt x="18" y="248"/>
                    <a:pt x="18" y="245"/>
                    <a:pt x="16" y="244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6" y="246"/>
                    <a:pt x="16" y="246"/>
                    <a:pt x="16" y="246"/>
                  </a:cubicBezTo>
                  <a:cubicBezTo>
                    <a:pt x="16" y="246"/>
                    <a:pt x="15" y="242"/>
                    <a:pt x="15" y="237"/>
                  </a:cubicBezTo>
                  <a:cubicBezTo>
                    <a:pt x="15" y="235"/>
                    <a:pt x="14" y="233"/>
                    <a:pt x="14" y="231"/>
                  </a:cubicBezTo>
                  <a:cubicBezTo>
                    <a:pt x="14" y="230"/>
                    <a:pt x="14" y="229"/>
                    <a:pt x="14" y="229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1" y="228"/>
                    <a:pt x="11" y="228"/>
                    <a:pt x="11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1" y="228"/>
                    <a:pt x="11" y="228"/>
                    <a:pt x="11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14" y="229"/>
                    <a:pt x="14" y="228"/>
                    <a:pt x="14" y="227"/>
                  </a:cubicBezTo>
                  <a:cubicBezTo>
                    <a:pt x="13" y="226"/>
                    <a:pt x="13" y="225"/>
                    <a:pt x="12" y="224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5" y="225"/>
                    <a:pt x="5" y="225"/>
                    <a:pt x="5" y="225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10" y="222"/>
                    <a:pt x="11" y="218"/>
                  </a:cubicBezTo>
                  <a:cubicBezTo>
                    <a:pt x="12" y="216"/>
                    <a:pt x="12" y="214"/>
                    <a:pt x="13" y="212"/>
                  </a:cubicBezTo>
                  <a:cubicBezTo>
                    <a:pt x="13" y="212"/>
                    <a:pt x="13" y="211"/>
                    <a:pt x="13" y="211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2" y="210"/>
                    <a:pt x="12" y="210"/>
                    <a:pt x="12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2" y="210"/>
                    <a:pt x="12" y="210"/>
                    <a:pt x="12" y="21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13" y="211"/>
                    <a:pt x="13" y="211"/>
                    <a:pt x="13" y="211"/>
                  </a:cubicBezTo>
                  <a:cubicBezTo>
                    <a:pt x="14" y="209"/>
                    <a:pt x="14" y="206"/>
                    <a:pt x="12" y="205"/>
                  </a:cubicBezTo>
                  <a:cubicBezTo>
                    <a:pt x="11" y="205"/>
                    <a:pt x="11" y="205"/>
                    <a:pt x="11" y="205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11" y="192"/>
                    <a:pt x="10" y="191"/>
                    <a:pt x="9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5" y="183"/>
                    <a:pt x="15" y="183"/>
                    <a:pt x="15" y="183"/>
                  </a:cubicBezTo>
                  <a:cubicBezTo>
                    <a:pt x="16" y="181"/>
                    <a:pt x="15" y="179"/>
                    <a:pt x="13" y="178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4" y="164"/>
                    <a:pt x="14" y="164"/>
                    <a:pt x="14" y="164"/>
                  </a:cubicBezTo>
                  <a:cubicBezTo>
                    <a:pt x="14" y="163"/>
                    <a:pt x="13" y="162"/>
                    <a:pt x="12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6" y="148"/>
                    <a:pt x="16" y="145"/>
                    <a:pt x="14" y="144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14" y="146"/>
                    <a:pt x="14" y="146"/>
                    <a:pt x="14" y="14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4"/>
                    <a:pt x="13" y="123"/>
                    <a:pt x="12" y="122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2"/>
                    <a:pt x="12" y="119"/>
                  </a:cubicBezTo>
                  <a:cubicBezTo>
                    <a:pt x="12" y="117"/>
                    <a:pt x="12" y="115"/>
                    <a:pt x="12" y="114"/>
                  </a:cubicBezTo>
                  <a:cubicBezTo>
                    <a:pt x="12" y="114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3" y="112"/>
                    <a:pt x="12" y="110"/>
                    <a:pt x="10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4" y="93"/>
                    <a:pt x="13" y="92"/>
                    <a:pt x="12" y="91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4" y="80"/>
                    <a:pt x="14" y="78"/>
                    <a:pt x="12" y="77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8"/>
                    <a:pt x="9" y="78"/>
                    <a:pt x="9" y="76"/>
                  </a:cubicBezTo>
                  <a:cubicBezTo>
                    <a:pt x="10" y="74"/>
                    <a:pt x="11" y="72"/>
                    <a:pt x="12" y="70"/>
                  </a:cubicBezTo>
                  <a:cubicBezTo>
                    <a:pt x="12" y="69"/>
                    <a:pt x="12" y="68"/>
                    <a:pt x="13" y="67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6"/>
                    <a:pt x="14" y="64"/>
                    <a:pt x="13" y="63"/>
                  </a:cubicBezTo>
                  <a:cubicBezTo>
                    <a:pt x="13" y="62"/>
                    <a:pt x="13" y="61"/>
                    <a:pt x="12" y="61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6" y="48"/>
                    <a:pt x="15" y="46"/>
                    <a:pt x="13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0" y="36"/>
                    <a:pt x="20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8"/>
                    <a:pt x="31" y="27"/>
                    <a:pt x="31" y="25"/>
                  </a:cubicBezTo>
                  <a:cubicBezTo>
                    <a:pt x="31" y="24"/>
                    <a:pt x="30" y="23"/>
                    <a:pt x="29" y="22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4"/>
                    <a:pt x="23" y="24"/>
                    <a:pt x="24" y="24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4" y="24"/>
                  </a:cubicBezTo>
                  <a:cubicBezTo>
                    <a:pt x="25" y="23"/>
                    <a:pt x="29" y="22"/>
                    <a:pt x="32" y="20"/>
                  </a:cubicBezTo>
                  <a:cubicBezTo>
                    <a:pt x="36" y="19"/>
                    <a:pt x="38" y="18"/>
                    <a:pt x="38" y="18"/>
                  </a:cubicBezTo>
                  <a:cubicBezTo>
                    <a:pt x="40" y="17"/>
                    <a:pt x="41" y="16"/>
                    <a:pt x="41" y="14"/>
                  </a:cubicBezTo>
                  <a:cubicBezTo>
                    <a:pt x="41" y="13"/>
                    <a:pt x="40" y="11"/>
                    <a:pt x="39" y="11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8" y="14"/>
                    <a:pt x="59" y="13"/>
                    <a:pt x="59" y="11"/>
                  </a:cubicBezTo>
                  <a:cubicBezTo>
                    <a:pt x="60" y="10"/>
                    <a:pt x="59" y="8"/>
                    <a:pt x="58" y="7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8" y="12"/>
                    <a:pt x="79" y="11"/>
                    <a:pt x="80" y="9"/>
                  </a:cubicBezTo>
                  <a:cubicBezTo>
                    <a:pt x="80" y="8"/>
                    <a:pt x="79" y="6"/>
                    <a:pt x="78" y="5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2" y="8"/>
                    <a:pt x="72" y="8"/>
                    <a:pt x="73" y="7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1" y="8"/>
                    <a:pt x="71" y="8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1" y="8"/>
                    <a:pt x="73" y="9"/>
                  </a:cubicBezTo>
                  <a:cubicBezTo>
                    <a:pt x="78" y="9"/>
                    <a:pt x="88" y="11"/>
                    <a:pt x="96" y="13"/>
                  </a:cubicBezTo>
                  <a:cubicBezTo>
                    <a:pt x="101" y="14"/>
                    <a:pt x="105" y="15"/>
                    <a:pt x="108" y="16"/>
                  </a:cubicBezTo>
                  <a:cubicBezTo>
                    <a:pt x="111" y="16"/>
                    <a:pt x="112" y="17"/>
                    <a:pt x="112" y="17"/>
                  </a:cubicBezTo>
                  <a:cubicBezTo>
                    <a:pt x="114" y="17"/>
                    <a:pt x="116" y="16"/>
                    <a:pt x="117" y="14"/>
                  </a:cubicBezTo>
                  <a:cubicBezTo>
                    <a:pt x="118" y="12"/>
                    <a:pt x="117" y="10"/>
                    <a:pt x="115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4" y="2"/>
                    <a:pt x="102" y="3"/>
                    <a:pt x="101" y="5"/>
                  </a:cubicBezTo>
                  <a:cubicBezTo>
                    <a:pt x="100" y="7"/>
                    <a:pt x="100" y="9"/>
                    <a:pt x="102" y="10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14" y="9"/>
                    <a:pt x="104" y="7"/>
                    <a:pt x="94" y="5"/>
                  </a:cubicBezTo>
                  <a:cubicBezTo>
                    <a:pt x="89" y="4"/>
                    <a:pt x="84" y="2"/>
                    <a:pt x="80" y="2"/>
                  </a:cubicBezTo>
                  <a:cubicBezTo>
                    <a:pt x="77" y="1"/>
                    <a:pt x="75" y="1"/>
                    <a:pt x="74" y="1"/>
                  </a:cubicBezTo>
                  <a:cubicBezTo>
                    <a:pt x="72" y="1"/>
                    <a:pt x="71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69" y="0"/>
                    <a:pt x="68" y="1"/>
                    <a:pt x="68" y="1"/>
                  </a:cubicBezTo>
                  <a:cubicBezTo>
                    <a:pt x="68" y="1"/>
                    <a:pt x="67" y="1"/>
                    <a:pt x="66" y="2"/>
                  </a:cubicBezTo>
                  <a:cubicBezTo>
                    <a:pt x="65" y="4"/>
                    <a:pt x="66" y="7"/>
                    <a:pt x="67" y="8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1" y="5"/>
                    <a:pt x="50" y="6"/>
                    <a:pt x="49" y="8"/>
                  </a:cubicBezTo>
                  <a:cubicBezTo>
                    <a:pt x="49" y="10"/>
                    <a:pt x="49" y="11"/>
                    <a:pt x="51" y="12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2" y="8"/>
                    <a:pt x="30" y="10"/>
                    <a:pt x="30" y="11"/>
                  </a:cubicBezTo>
                  <a:cubicBezTo>
                    <a:pt x="30" y="13"/>
                    <a:pt x="30" y="15"/>
                    <a:pt x="32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1" y="12"/>
                    <a:pt x="27" y="14"/>
                  </a:cubicBezTo>
                  <a:cubicBezTo>
                    <a:pt x="25" y="15"/>
                    <a:pt x="23" y="16"/>
                    <a:pt x="21" y="17"/>
                  </a:cubicBezTo>
                  <a:cubicBezTo>
                    <a:pt x="20" y="17"/>
                    <a:pt x="20" y="17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6" y="20"/>
                    <a:pt x="16" y="21"/>
                    <a:pt x="16" y="22"/>
                  </a:cubicBezTo>
                  <a:cubicBezTo>
                    <a:pt x="17" y="23"/>
                    <a:pt x="17" y="24"/>
                    <a:pt x="18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3"/>
                    <a:pt x="11" y="34"/>
                    <a:pt x="11" y="35"/>
                  </a:cubicBezTo>
                  <a:cubicBezTo>
                    <a:pt x="11" y="36"/>
                    <a:pt x="11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8"/>
                    <a:pt x="6" y="50"/>
                    <a:pt x="8" y="5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4"/>
                    <a:pt x="4" y="66"/>
                    <a:pt x="6" y="67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5" y="64"/>
                  </a:cubicBezTo>
                  <a:cubicBezTo>
                    <a:pt x="5" y="65"/>
                    <a:pt x="4" y="68"/>
                    <a:pt x="3" y="71"/>
                  </a:cubicBezTo>
                  <a:cubicBezTo>
                    <a:pt x="2" y="72"/>
                    <a:pt x="2" y="73"/>
                    <a:pt x="1" y="74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7"/>
                    <a:pt x="1" y="80"/>
                    <a:pt x="2" y="81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5"/>
                    <a:pt x="5" y="96"/>
                    <a:pt x="7" y="97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12"/>
                    <a:pt x="4" y="114"/>
                    <a:pt x="5" y="114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0"/>
                    <a:pt x="5" y="110"/>
                    <a:pt x="5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2"/>
                    <a:pt x="4" y="112"/>
                    <a:pt x="4" y="113"/>
                  </a:cubicBezTo>
                  <a:cubicBezTo>
                    <a:pt x="4" y="116"/>
                    <a:pt x="4" y="124"/>
                    <a:pt x="4" y="124"/>
                  </a:cubicBezTo>
                  <a:cubicBezTo>
                    <a:pt x="4" y="126"/>
                    <a:pt x="4" y="127"/>
                    <a:pt x="6" y="128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6" y="148"/>
                    <a:pt x="7" y="149"/>
                    <a:pt x="8" y="150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1" y="159"/>
                    <a:pt x="1" y="159"/>
                    <a:pt x="1" y="159"/>
                  </a:cubicBezTo>
                  <a:cubicBezTo>
                    <a:pt x="0" y="161"/>
                    <a:pt x="1" y="163"/>
                    <a:pt x="3" y="165"/>
                  </a:cubicBezTo>
                  <a:cubicBezTo>
                    <a:pt x="6" y="167"/>
                    <a:pt x="6" y="167"/>
                    <a:pt x="6" y="167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7" y="182"/>
                    <a:pt x="7" y="183"/>
                    <a:pt x="8" y="184"/>
                  </a:cubicBezTo>
                  <a:cubicBezTo>
                    <a:pt x="9" y="184"/>
                    <a:pt x="9" y="184"/>
                    <a:pt x="9" y="184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0" y="192"/>
                    <a:pt x="1" y="195"/>
                    <a:pt x="3" y="196"/>
                  </a:cubicBezTo>
                  <a:cubicBezTo>
                    <a:pt x="3" y="196"/>
                    <a:pt x="3" y="196"/>
                    <a:pt x="3" y="196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3" y="208"/>
                    <a:pt x="4" y="209"/>
                    <a:pt x="5" y="210"/>
                  </a:cubicBezTo>
                  <a:cubicBezTo>
                    <a:pt x="8" y="212"/>
                    <a:pt x="8" y="212"/>
                    <a:pt x="8" y="212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6" y="207"/>
                    <a:pt x="6" y="207"/>
                    <a:pt x="6" y="207"/>
                  </a:cubicBezTo>
                  <a:cubicBezTo>
                    <a:pt x="6" y="208"/>
                    <a:pt x="6" y="208"/>
                    <a:pt x="6" y="208"/>
                  </a:cubicBezTo>
                  <a:cubicBezTo>
                    <a:pt x="6" y="208"/>
                    <a:pt x="5" y="210"/>
                    <a:pt x="5" y="211"/>
                  </a:cubicBezTo>
                  <a:cubicBezTo>
                    <a:pt x="3" y="216"/>
                    <a:pt x="1" y="224"/>
                    <a:pt x="1" y="224"/>
                  </a:cubicBezTo>
                  <a:cubicBezTo>
                    <a:pt x="1" y="226"/>
                    <a:pt x="1" y="227"/>
                    <a:pt x="3" y="228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6" y="226"/>
                    <a:pt x="6" y="226"/>
                    <a:pt x="6" y="226"/>
                  </a:cubicBezTo>
                  <a:cubicBezTo>
                    <a:pt x="6" y="226"/>
                    <a:pt x="6" y="227"/>
                    <a:pt x="6" y="227"/>
                  </a:cubicBezTo>
                  <a:cubicBezTo>
                    <a:pt x="6" y="227"/>
                    <a:pt x="6" y="227"/>
                    <a:pt x="6" y="228"/>
                  </a:cubicBezTo>
                  <a:cubicBezTo>
                    <a:pt x="6" y="228"/>
                    <a:pt x="6" y="228"/>
                    <a:pt x="6" y="228"/>
                  </a:cubicBezTo>
                  <a:cubicBezTo>
                    <a:pt x="6" y="229"/>
                    <a:pt x="6" y="229"/>
                    <a:pt x="6" y="230"/>
                  </a:cubicBezTo>
                  <a:cubicBezTo>
                    <a:pt x="6" y="234"/>
                    <a:pt x="8" y="247"/>
                    <a:pt x="8" y="247"/>
                  </a:cubicBezTo>
                  <a:cubicBezTo>
                    <a:pt x="8" y="248"/>
                    <a:pt x="9" y="249"/>
                    <a:pt x="10" y="250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4" y="248"/>
                    <a:pt x="14" y="248"/>
                    <a:pt x="14" y="248"/>
                  </a:cubicBezTo>
                  <a:cubicBezTo>
                    <a:pt x="10" y="246"/>
                    <a:pt x="10" y="246"/>
                    <a:pt x="10" y="246"/>
                  </a:cubicBezTo>
                  <a:cubicBezTo>
                    <a:pt x="5" y="258"/>
                    <a:pt x="5" y="258"/>
                    <a:pt x="5" y="258"/>
                  </a:cubicBezTo>
                  <a:cubicBezTo>
                    <a:pt x="4" y="259"/>
                    <a:pt x="5" y="262"/>
                    <a:pt x="7" y="263"/>
                  </a:cubicBezTo>
                  <a:cubicBezTo>
                    <a:pt x="9" y="264"/>
                    <a:pt x="9" y="264"/>
                    <a:pt x="9" y="264"/>
                  </a:cubicBezTo>
                  <a:cubicBezTo>
                    <a:pt x="5" y="274"/>
                    <a:pt x="5" y="274"/>
                    <a:pt x="5" y="274"/>
                  </a:cubicBezTo>
                  <a:cubicBezTo>
                    <a:pt x="4" y="275"/>
                    <a:pt x="4" y="277"/>
                    <a:pt x="6" y="279"/>
                  </a:cubicBezTo>
                  <a:cubicBezTo>
                    <a:pt x="11" y="281"/>
                    <a:pt x="11" y="281"/>
                    <a:pt x="11" y="281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0" y="276"/>
                    <a:pt x="10" y="276"/>
                    <a:pt x="10" y="276"/>
                  </a:cubicBezTo>
                  <a:cubicBezTo>
                    <a:pt x="9" y="276"/>
                    <a:pt x="9" y="277"/>
                    <a:pt x="9" y="277"/>
                  </a:cubicBezTo>
                  <a:cubicBezTo>
                    <a:pt x="9" y="277"/>
                    <a:pt x="9" y="277"/>
                    <a:pt x="9" y="278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9" y="278"/>
                    <a:pt x="9" y="279"/>
                    <a:pt x="9" y="279"/>
                  </a:cubicBezTo>
                  <a:cubicBezTo>
                    <a:pt x="9" y="281"/>
                    <a:pt x="9" y="284"/>
                    <a:pt x="9" y="288"/>
                  </a:cubicBezTo>
                  <a:cubicBezTo>
                    <a:pt x="10" y="291"/>
                    <a:pt x="10" y="295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4" y="297"/>
                    <a:pt x="14" y="297"/>
                    <a:pt x="14" y="297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5"/>
                    <a:pt x="10" y="295"/>
                    <a:pt x="10" y="296"/>
                  </a:cubicBezTo>
                  <a:cubicBezTo>
                    <a:pt x="14" y="297"/>
                    <a:pt x="14" y="297"/>
                    <a:pt x="14" y="297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9" y="296"/>
                    <a:pt x="10" y="299"/>
                    <a:pt x="12" y="300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0" y="311"/>
                    <a:pt x="10" y="311"/>
                    <a:pt x="10" y="311"/>
                  </a:cubicBezTo>
                  <a:cubicBezTo>
                    <a:pt x="10" y="313"/>
                    <a:pt x="11" y="314"/>
                    <a:pt x="12" y="315"/>
                  </a:cubicBezTo>
                  <a:cubicBezTo>
                    <a:pt x="14" y="316"/>
                    <a:pt x="14" y="316"/>
                    <a:pt x="14" y="316"/>
                  </a:cubicBezTo>
                  <a:cubicBezTo>
                    <a:pt x="16" y="313"/>
                    <a:pt x="16" y="313"/>
                    <a:pt x="16" y="313"/>
                  </a:cubicBezTo>
                  <a:cubicBezTo>
                    <a:pt x="13" y="311"/>
                    <a:pt x="13" y="311"/>
                    <a:pt x="13" y="311"/>
                  </a:cubicBezTo>
                  <a:cubicBezTo>
                    <a:pt x="12" y="311"/>
                    <a:pt x="12" y="312"/>
                    <a:pt x="12" y="312"/>
                  </a:cubicBezTo>
                  <a:cubicBezTo>
                    <a:pt x="12" y="312"/>
                    <a:pt x="12" y="312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2" y="315"/>
                    <a:pt x="12" y="319"/>
                    <a:pt x="12" y="322"/>
                  </a:cubicBezTo>
                  <a:cubicBezTo>
                    <a:pt x="12" y="325"/>
                    <a:pt x="13" y="328"/>
                    <a:pt x="13" y="328"/>
                  </a:cubicBezTo>
                  <a:cubicBezTo>
                    <a:pt x="13" y="329"/>
                    <a:pt x="13" y="330"/>
                    <a:pt x="15" y="331"/>
                  </a:cubicBezTo>
                  <a:cubicBezTo>
                    <a:pt x="15" y="331"/>
                    <a:pt x="15" y="331"/>
                    <a:pt x="15" y="331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1" y="341"/>
                    <a:pt x="11" y="343"/>
                    <a:pt x="13" y="344"/>
                  </a:cubicBezTo>
                  <a:cubicBezTo>
                    <a:pt x="15" y="345"/>
                    <a:pt x="15" y="345"/>
                    <a:pt x="15" y="345"/>
                  </a:cubicBezTo>
                  <a:cubicBezTo>
                    <a:pt x="17" y="342"/>
                    <a:pt x="17" y="342"/>
                    <a:pt x="17" y="342"/>
                  </a:cubicBezTo>
                  <a:cubicBezTo>
                    <a:pt x="13" y="342"/>
                    <a:pt x="13" y="342"/>
                    <a:pt x="13" y="342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2" y="355"/>
                    <a:pt x="13" y="356"/>
                    <a:pt x="14" y="357"/>
                  </a:cubicBezTo>
                  <a:cubicBezTo>
                    <a:pt x="14" y="357"/>
                    <a:pt x="14" y="357"/>
                    <a:pt x="14" y="357"/>
                  </a:cubicBezTo>
                  <a:cubicBezTo>
                    <a:pt x="13" y="375"/>
                    <a:pt x="13" y="375"/>
                    <a:pt x="13" y="375"/>
                  </a:cubicBezTo>
                  <a:cubicBezTo>
                    <a:pt x="13" y="377"/>
                    <a:pt x="14" y="378"/>
                    <a:pt x="15" y="379"/>
                  </a:cubicBezTo>
                  <a:cubicBezTo>
                    <a:pt x="15" y="379"/>
                    <a:pt x="15" y="379"/>
                    <a:pt x="15" y="37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90"/>
                    <a:pt x="16" y="392"/>
                    <a:pt x="17" y="392"/>
                  </a:cubicBezTo>
                  <a:cubicBezTo>
                    <a:pt x="17" y="393"/>
                    <a:pt x="17" y="393"/>
                    <a:pt x="17" y="393"/>
                  </a:cubicBezTo>
                  <a:cubicBezTo>
                    <a:pt x="13" y="399"/>
                    <a:pt x="13" y="399"/>
                    <a:pt x="13" y="399"/>
                  </a:cubicBezTo>
                  <a:cubicBezTo>
                    <a:pt x="12" y="401"/>
                    <a:pt x="13" y="403"/>
                    <a:pt x="15" y="404"/>
                  </a:cubicBezTo>
                  <a:cubicBezTo>
                    <a:pt x="18" y="406"/>
                    <a:pt x="18" y="406"/>
                    <a:pt x="18" y="406"/>
                  </a:cubicBezTo>
                  <a:cubicBezTo>
                    <a:pt x="16" y="415"/>
                    <a:pt x="16" y="415"/>
                    <a:pt x="16" y="415"/>
                  </a:cubicBezTo>
                  <a:cubicBezTo>
                    <a:pt x="15" y="417"/>
                    <a:pt x="16" y="418"/>
                    <a:pt x="18" y="419"/>
                  </a:cubicBezTo>
                  <a:cubicBezTo>
                    <a:pt x="20" y="421"/>
                    <a:pt x="20" y="421"/>
                    <a:pt x="20" y="421"/>
                  </a:cubicBezTo>
                  <a:cubicBezTo>
                    <a:pt x="22" y="417"/>
                    <a:pt x="22" y="417"/>
                    <a:pt x="22" y="417"/>
                  </a:cubicBezTo>
                  <a:cubicBezTo>
                    <a:pt x="18" y="415"/>
                    <a:pt x="18" y="415"/>
                    <a:pt x="18" y="415"/>
                  </a:cubicBezTo>
                  <a:cubicBezTo>
                    <a:pt x="18" y="416"/>
                    <a:pt x="18" y="416"/>
                    <a:pt x="18" y="416"/>
                  </a:cubicBezTo>
                  <a:cubicBezTo>
                    <a:pt x="18" y="416"/>
                    <a:pt x="18" y="416"/>
                    <a:pt x="18" y="417"/>
                  </a:cubicBezTo>
                  <a:cubicBezTo>
                    <a:pt x="18" y="417"/>
                    <a:pt x="17" y="419"/>
                    <a:pt x="17" y="420"/>
                  </a:cubicBezTo>
                  <a:cubicBezTo>
                    <a:pt x="16" y="423"/>
                    <a:pt x="16" y="426"/>
                    <a:pt x="15" y="428"/>
                  </a:cubicBezTo>
                  <a:cubicBezTo>
                    <a:pt x="15" y="430"/>
                    <a:pt x="14" y="431"/>
                    <a:pt x="14" y="432"/>
                  </a:cubicBezTo>
                  <a:cubicBezTo>
                    <a:pt x="14" y="432"/>
                    <a:pt x="14" y="432"/>
                    <a:pt x="14" y="433"/>
                  </a:cubicBezTo>
                  <a:cubicBezTo>
                    <a:pt x="14" y="433"/>
                    <a:pt x="14" y="433"/>
                    <a:pt x="14" y="433"/>
                  </a:cubicBezTo>
                  <a:cubicBezTo>
                    <a:pt x="16" y="433"/>
                    <a:pt x="16" y="433"/>
                    <a:pt x="16" y="433"/>
                  </a:cubicBezTo>
                  <a:cubicBezTo>
                    <a:pt x="14" y="433"/>
                    <a:pt x="14" y="433"/>
                    <a:pt x="14" y="433"/>
                  </a:cubicBezTo>
                  <a:cubicBezTo>
                    <a:pt x="14" y="433"/>
                    <a:pt x="14" y="433"/>
                    <a:pt x="14" y="433"/>
                  </a:cubicBezTo>
                  <a:cubicBezTo>
                    <a:pt x="16" y="433"/>
                    <a:pt x="16" y="433"/>
                    <a:pt x="16" y="433"/>
                  </a:cubicBezTo>
                  <a:cubicBezTo>
                    <a:pt x="14" y="433"/>
                    <a:pt x="14" y="433"/>
                    <a:pt x="14" y="433"/>
                  </a:cubicBezTo>
                  <a:cubicBezTo>
                    <a:pt x="17" y="434"/>
                    <a:pt x="17" y="434"/>
                    <a:pt x="17" y="434"/>
                  </a:cubicBezTo>
                  <a:cubicBezTo>
                    <a:pt x="14" y="432"/>
                    <a:pt x="14" y="432"/>
                    <a:pt x="14" y="432"/>
                  </a:cubicBezTo>
                  <a:cubicBezTo>
                    <a:pt x="14" y="433"/>
                    <a:pt x="14" y="433"/>
                    <a:pt x="14" y="433"/>
                  </a:cubicBezTo>
                  <a:cubicBezTo>
                    <a:pt x="17" y="434"/>
                    <a:pt x="17" y="434"/>
                    <a:pt x="17" y="434"/>
                  </a:cubicBezTo>
                  <a:cubicBezTo>
                    <a:pt x="14" y="432"/>
                    <a:pt x="14" y="432"/>
                    <a:pt x="14" y="432"/>
                  </a:cubicBezTo>
                  <a:cubicBezTo>
                    <a:pt x="18" y="434"/>
                    <a:pt x="18" y="434"/>
                    <a:pt x="18" y="434"/>
                  </a:cubicBezTo>
                  <a:cubicBezTo>
                    <a:pt x="14" y="432"/>
                    <a:pt x="14" y="432"/>
                    <a:pt x="14" y="432"/>
                  </a:cubicBezTo>
                  <a:cubicBezTo>
                    <a:pt x="14" y="432"/>
                    <a:pt x="14" y="432"/>
                    <a:pt x="14" y="432"/>
                  </a:cubicBezTo>
                  <a:cubicBezTo>
                    <a:pt x="18" y="434"/>
                    <a:pt x="18" y="434"/>
                    <a:pt x="18" y="434"/>
                  </a:cubicBezTo>
                  <a:cubicBezTo>
                    <a:pt x="14" y="432"/>
                    <a:pt x="14" y="432"/>
                    <a:pt x="14" y="432"/>
                  </a:cubicBezTo>
                  <a:cubicBezTo>
                    <a:pt x="14" y="433"/>
                    <a:pt x="13" y="434"/>
                    <a:pt x="14" y="435"/>
                  </a:cubicBezTo>
                  <a:cubicBezTo>
                    <a:pt x="14" y="436"/>
                    <a:pt x="15" y="437"/>
                    <a:pt x="16" y="437"/>
                  </a:cubicBezTo>
                  <a:cubicBezTo>
                    <a:pt x="18" y="439"/>
                    <a:pt x="18" y="439"/>
                    <a:pt x="18" y="439"/>
                  </a:cubicBezTo>
                  <a:cubicBezTo>
                    <a:pt x="15" y="454"/>
                    <a:pt x="15" y="454"/>
                    <a:pt x="15" y="454"/>
                  </a:cubicBezTo>
                  <a:cubicBezTo>
                    <a:pt x="15" y="455"/>
                    <a:pt x="15" y="457"/>
                    <a:pt x="17" y="458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2" y="456"/>
                    <a:pt x="22" y="456"/>
                    <a:pt x="22" y="456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8" y="455"/>
                    <a:pt x="18" y="455"/>
                    <a:pt x="18" y="455"/>
                  </a:cubicBezTo>
                  <a:cubicBezTo>
                    <a:pt x="18" y="455"/>
                    <a:pt x="18" y="455"/>
                    <a:pt x="18" y="456"/>
                  </a:cubicBezTo>
                  <a:cubicBezTo>
                    <a:pt x="18" y="456"/>
                    <a:pt x="18" y="457"/>
                    <a:pt x="18" y="457"/>
                  </a:cubicBezTo>
                  <a:cubicBezTo>
                    <a:pt x="17" y="461"/>
                    <a:pt x="17" y="473"/>
                    <a:pt x="17" y="473"/>
                  </a:cubicBezTo>
                  <a:cubicBezTo>
                    <a:pt x="17" y="474"/>
                    <a:pt x="18" y="475"/>
                    <a:pt x="19" y="476"/>
                  </a:cubicBezTo>
                  <a:cubicBezTo>
                    <a:pt x="21" y="477"/>
                    <a:pt x="21" y="477"/>
                    <a:pt x="21" y="477"/>
                  </a:cubicBezTo>
                  <a:cubicBezTo>
                    <a:pt x="23" y="474"/>
                    <a:pt x="23" y="474"/>
                    <a:pt x="23" y="474"/>
                  </a:cubicBezTo>
                  <a:cubicBezTo>
                    <a:pt x="19" y="474"/>
                    <a:pt x="19" y="474"/>
                    <a:pt x="19" y="474"/>
                  </a:cubicBezTo>
                  <a:cubicBezTo>
                    <a:pt x="18" y="492"/>
                    <a:pt x="18" y="492"/>
                    <a:pt x="18" y="492"/>
                  </a:cubicBezTo>
                  <a:cubicBezTo>
                    <a:pt x="18" y="493"/>
                    <a:pt x="19" y="495"/>
                    <a:pt x="20" y="496"/>
                  </a:cubicBezTo>
                  <a:cubicBezTo>
                    <a:pt x="24" y="498"/>
                    <a:pt x="24" y="498"/>
                    <a:pt x="24" y="498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21" y="510"/>
                    <a:pt x="22" y="512"/>
                    <a:pt x="23" y="513"/>
                  </a:cubicBezTo>
                  <a:cubicBezTo>
                    <a:pt x="24" y="513"/>
                    <a:pt x="24" y="513"/>
                    <a:pt x="24" y="513"/>
                  </a:cubicBezTo>
                  <a:cubicBezTo>
                    <a:pt x="22" y="530"/>
                    <a:pt x="22" y="530"/>
                    <a:pt x="22" y="530"/>
                  </a:cubicBezTo>
                  <a:cubicBezTo>
                    <a:pt x="22" y="532"/>
                    <a:pt x="23" y="533"/>
                    <a:pt x="24" y="534"/>
                  </a:cubicBezTo>
                  <a:cubicBezTo>
                    <a:pt x="25" y="535"/>
                    <a:pt x="25" y="535"/>
                    <a:pt x="25" y="535"/>
                  </a:cubicBezTo>
                  <a:cubicBezTo>
                    <a:pt x="24" y="545"/>
                    <a:pt x="24" y="545"/>
                    <a:pt x="24" y="545"/>
                  </a:cubicBezTo>
                  <a:cubicBezTo>
                    <a:pt x="23" y="546"/>
                    <a:pt x="24" y="548"/>
                    <a:pt x="25" y="549"/>
                  </a:cubicBezTo>
                  <a:cubicBezTo>
                    <a:pt x="27" y="550"/>
                    <a:pt x="27" y="550"/>
                    <a:pt x="27" y="550"/>
                  </a:cubicBezTo>
                  <a:cubicBezTo>
                    <a:pt x="30" y="546"/>
                    <a:pt x="30" y="546"/>
                    <a:pt x="30" y="546"/>
                  </a:cubicBezTo>
                  <a:cubicBezTo>
                    <a:pt x="26" y="546"/>
                    <a:pt x="26" y="546"/>
                    <a:pt x="26" y="546"/>
                  </a:cubicBezTo>
                  <a:cubicBezTo>
                    <a:pt x="23" y="561"/>
                    <a:pt x="23" y="561"/>
                    <a:pt x="23" y="561"/>
                  </a:cubicBezTo>
                  <a:cubicBezTo>
                    <a:pt x="23" y="562"/>
                    <a:pt x="24" y="564"/>
                    <a:pt x="25" y="565"/>
                  </a:cubicBezTo>
                  <a:cubicBezTo>
                    <a:pt x="26" y="565"/>
                    <a:pt x="26" y="565"/>
                    <a:pt x="26" y="565"/>
                  </a:cubicBezTo>
                  <a:cubicBezTo>
                    <a:pt x="26" y="582"/>
                    <a:pt x="26" y="582"/>
                    <a:pt x="26" y="582"/>
                  </a:cubicBezTo>
                  <a:cubicBezTo>
                    <a:pt x="26" y="583"/>
                    <a:pt x="26" y="584"/>
                    <a:pt x="28" y="585"/>
                  </a:cubicBezTo>
                  <a:cubicBezTo>
                    <a:pt x="30" y="586"/>
                    <a:pt x="30" y="586"/>
                    <a:pt x="30" y="586"/>
                  </a:cubicBezTo>
                  <a:cubicBezTo>
                    <a:pt x="32" y="583"/>
                    <a:pt x="32" y="583"/>
                    <a:pt x="32" y="583"/>
                  </a:cubicBezTo>
                  <a:cubicBezTo>
                    <a:pt x="28" y="583"/>
                    <a:pt x="28" y="583"/>
                    <a:pt x="28" y="583"/>
                  </a:cubicBezTo>
                  <a:cubicBezTo>
                    <a:pt x="25" y="601"/>
                    <a:pt x="25" y="601"/>
                    <a:pt x="25" y="601"/>
                  </a:cubicBezTo>
                  <a:cubicBezTo>
                    <a:pt x="25" y="602"/>
                    <a:pt x="26" y="604"/>
                    <a:pt x="27" y="605"/>
                  </a:cubicBezTo>
                  <a:cubicBezTo>
                    <a:pt x="31" y="607"/>
                    <a:pt x="31" y="607"/>
                    <a:pt x="31" y="607"/>
                  </a:cubicBezTo>
                  <a:cubicBezTo>
                    <a:pt x="30" y="618"/>
                    <a:pt x="30" y="618"/>
                    <a:pt x="30" y="618"/>
                  </a:cubicBezTo>
                  <a:cubicBezTo>
                    <a:pt x="30" y="619"/>
                    <a:pt x="30" y="621"/>
                    <a:pt x="32" y="621"/>
                  </a:cubicBezTo>
                  <a:cubicBezTo>
                    <a:pt x="33" y="622"/>
                    <a:pt x="33" y="622"/>
                    <a:pt x="33" y="622"/>
                  </a:cubicBezTo>
                  <a:cubicBezTo>
                    <a:pt x="35" y="619"/>
                    <a:pt x="35" y="619"/>
                    <a:pt x="35" y="619"/>
                  </a:cubicBezTo>
                  <a:cubicBezTo>
                    <a:pt x="31" y="618"/>
                    <a:pt x="31" y="618"/>
                    <a:pt x="31" y="618"/>
                  </a:cubicBezTo>
                  <a:cubicBezTo>
                    <a:pt x="29" y="636"/>
                    <a:pt x="29" y="636"/>
                    <a:pt x="29" y="636"/>
                  </a:cubicBezTo>
                  <a:cubicBezTo>
                    <a:pt x="28" y="637"/>
                    <a:pt x="29" y="639"/>
                    <a:pt x="30" y="640"/>
                  </a:cubicBezTo>
                  <a:cubicBezTo>
                    <a:pt x="32" y="640"/>
                    <a:pt x="32" y="640"/>
                    <a:pt x="32" y="640"/>
                  </a:cubicBezTo>
                  <a:cubicBezTo>
                    <a:pt x="27" y="646"/>
                    <a:pt x="27" y="646"/>
                    <a:pt x="27" y="646"/>
                  </a:cubicBezTo>
                  <a:cubicBezTo>
                    <a:pt x="27" y="647"/>
                    <a:pt x="26" y="648"/>
                    <a:pt x="27" y="649"/>
                  </a:cubicBezTo>
                  <a:cubicBezTo>
                    <a:pt x="27" y="651"/>
                    <a:pt x="27" y="652"/>
                    <a:pt x="28" y="652"/>
                  </a:cubicBezTo>
                  <a:cubicBezTo>
                    <a:pt x="31" y="654"/>
                    <a:pt x="31" y="654"/>
                    <a:pt x="31" y="654"/>
                  </a:cubicBezTo>
                  <a:cubicBezTo>
                    <a:pt x="33" y="655"/>
                    <a:pt x="36" y="655"/>
                    <a:pt x="37" y="653"/>
                  </a:cubicBezTo>
                  <a:cubicBezTo>
                    <a:pt x="38" y="651"/>
                    <a:pt x="38" y="649"/>
                    <a:pt x="36" y="6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300"/>
            <p:cNvSpPr/>
            <p:nvPr/>
          </p:nvSpPr>
          <p:spPr bwMode="auto">
            <a:xfrm>
              <a:off x="3263930" y="3940510"/>
              <a:ext cx="174535" cy="870690"/>
            </a:xfrm>
            <a:custGeom>
              <a:avLst/>
              <a:gdLst>
                <a:gd name="T0" fmla="*/ 42 w 129"/>
                <a:gd name="T1" fmla="*/ 641 h 643"/>
                <a:gd name="T2" fmla="*/ 63 w 129"/>
                <a:gd name="T3" fmla="*/ 629 h 643"/>
                <a:gd name="T4" fmla="*/ 103 w 129"/>
                <a:gd name="T5" fmla="*/ 631 h 643"/>
                <a:gd name="T6" fmla="*/ 100 w 129"/>
                <a:gd name="T7" fmla="*/ 597 h 643"/>
                <a:gd name="T8" fmla="*/ 105 w 129"/>
                <a:gd name="T9" fmla="*/ 582 h 643"/>
                <a:gd name="T10" fmla="*/ 105 w 129"/>
                <a:gd name="T11" fmla="*/ 582 h 643"/>
                <a:gd name="T12" fmla="*/ 104 w 129"/>
                <a:gd name="T13" fmla="*/ 583 h 643"/>
                <a:gd name="T14" fmla="*/ 106 w 129"/>
                <a:gd name="T15" fmla="*/ 523 h 643"/>
                <a:gd name="T16" fmla="*/ 102 w 129"/>
                <a:gd name="T17" fmla="*/ 491 h 643"/>
                <a:gd name="T18" fmla="*/ 104 w 129"/>
                <a:gd name="T19" fmla="*/ 465 h 643"/>
                <a:gd name="T20" fmla="*/ 110 w 129"/>
                <a:gd name="T21" fmla="*/ 433 h 643"/>
                <a:gd name="T22" fmla="*/ 111 w 129"/>
                <a:gd name="T23" fmla="*/ 416 h 643"/>
                <a:gd name="T24" fmla="*/ 109 w 129"/>
                <a:gd name="T25" fmla="*/ 415 h 643"/>
                <a:gd name="T26" fmla="*/ 110 w 129"/>
                <a:gd name="T27" fmla="*/ 416 h 643"/>
                <a:gd name="T28" fmla="*/ 114 w 129"/>
                <a:gd name="T29" fmla="*/ 403 h 643"/>
                <a:gd name="T30" fmla="*/ 113 w 129"/>
                <a:gd name="T31" fmla="*/ 404 h 643"/>
                <a:gd name="T32" fmla="*/ 113 w 129"/>
                <a:gd name="T33" fmla="*/ 384 h 643"/>
                <a:gd name="T34" fmla="*/ 118 w 129"/>
                <a:gd name="T35" fmla="*/ 355 h 643"/>
                <a:gd name="T36" fmla="*/ 115 w 129"/>
                <a:gd name="T37" fmla="*/ 354 h 643"/>
                <a:gd name="T38" fmla="*/ 117 w 129"/>
                <a:gd name="T39" fmla="*/ 354 h 643"/>
                <a:gd name="T40" fmla="*/ 115 w 129"/>
                <a:gd name="T41" fmla="*/ 316 h 643"/>
                <a:gd name="T42" fmla="*/ 113 w 129"/>
                <a:gd name="T43" fmla="*/ 315 h 643"/>
                <a:gd name="T44" fmla="*/ 116 w 129"/>
                <a:gd name="T45" fmla="*/ 317 h 643"/>
                <a:gd name="T46" fmla="*/ 120 w 129"/>
                <a:gd name="T47" fmla="*/ 301 h 643"/>
                <a:gd name="T48" fmla="*/ 121 w 129"/>
                <a:gd name="T49" fmla="*/ 281 h 643"/>
                <a:gd name="T50" fmla="*/ 120 w 129"/>
                <a:gd name="T51" fmla="*/ 241 h 643"/>
                <a:gd name="T52" fmla="*/ 123 w 129"/>
                <a:gd name="T53" fmla="*/ 193 h 643"/>
                <a:gd name="T54" fmla="*/ 124 w 129"/>
                <a:gd name="T55" fmla="*/ 145 h 643"/>
                <a:gd name="T56" fmla="*/ 122 w 129"/>
                <a:gd name="T57" fmla="*/ 111 h 643"/>
                <a:gd name="T58" fmla="*/ 123 w 129"/>
                <a:gd name="T59" fmla="*/ 60 h 643"/>
                <a:gd name="T60" fmla="*/ 124 w 129"/>
                <a:gd name="T61" fmla="*/ 47 h 643"/>
                <a:gd name="T62" fmla="*/ 106 w 129"/>
                <a:gd name="T63" fmla="*/ 10 h 643"/>
                <a:gd name="T64" fmla="*/ 116 w 129"/>
                <a:gd name="T65" fmla="*/ 45 h 643"/>
                <a:gd name="T66" fmla="*/ 116 w 129"/>
                <a:gd name="T67" fmla="*/ 44 h 643"/>
                <a:gd name="T68" fmla="*/ 119 w 129"/>
                <a:gd name="T69" fmla="*/ 87 h 643"/>
                <a:gd name="T70" fmla="*/ 123 w 129"/>
                <a:gd name="T71" fmla="*/ 130 h 643"/>
                <a:gd name="T72" fmla="*/ 119 w 129"/>
                <a:gd name="T73" fmla="*/ 185 h 643"/>
                <a:gd name="T74" fmla="*/ 112 w 129"/>
                <a:gd name="T75" fmla="*/ 228 h 643"/>
                <a:gd name="T76" fmla="*/ 109 w 129"/>
                <a:gd name="T77" fmla="*/ 275 h 643"/>
                <a:gd name="T78" fmla="*/ 111 w 129"/>
                <a:gd name="T79" fmla="*/ 307 h 643"/>
                <a:gd name="T80" fmla="*/ 112 w 129"/>
                <a:gd name="T81" fmla="*/ 315 h 643"/>
                <a:gd name="T82" fmla="*/ 110 w 129"/>
                <a:gd name="T83" fmla="*/ 319 h 643"/>
                <a:gd name="T84" fmla="*/ 109 w 129"/>
                <a:gd name="T85" fmla="*/ 352 h 643"/>
                <a:gd name="T86" fmla="*/ 112 w 129"/>
                <a:gd name="T87" fmla="*/ 377 h 643"/>
                <a:gd name="T88" fmla="*/ 107 w 129"/>
                <a:gd name="T89" fmla="*/ 399 h 643"/>
                <a:gd name="T90" fmla="*/ 103 w 129"/>
                <a:gd name="T91" fmla="*/ 413 h 643"/>
                <a:gd name="T92" fmla="*/ 105 w 129"/>
                <a:gd name="T93" fmla="*/ 418 h 643"/>
                <a:gd name="T94" fmla="*/ 102 w 129"/>
                <a:gd name="T95" fmla="*/ 430 h 643"/>
                <a:gd name="T96" fmla="*/ 102 w 129"/>
                <a:gd name="T97" fmla="*/ 430 h 643"/>
                <a:gd name="T98" fmla="*/ 102 w 129"/>
                <a:gd name="T99" fmla="*/ 449 h 643"/>
                <a:gd name="T100" fmla="*/ 103 w 129"/>
                <a:gd name="T101" fmla="*/ 483 h 643"/>
                <a:gd name="T102" fmla="*/ 102 w 129"/>
                <a:gd name="T103" fmla="*/ 508 h 643"/>
                <a:gd name="T104" fmla="*/ 93 w 129"/>
                <a:gd name="T105" fmla="*/ 578 h 643"/>
                <a:gd name="T106" fmla="*/ 94 w 129"/>
                <a:gd name="T107" fmla="*/ 598 h 643"/>
                <a:gd name="T108" fmla="*/ 94 w 129"/>
                <a:gd name="T109" fmla="*/ 599 h 643"/>
                <a:gd name="T110" fmla="*/ 99 w 129"/>
                <a:gd name="T111" fmla="*/ 601 h 643"/>
                <a:gd name="T112" fmla="*/ 99 w 129"/>
                <a:gd name="T113" fmla="*/ 630 h 643"/>
                <a:gd name="T114" fmla="*/ 59 w 129"/>
                <a:gd name="T115" fmla="*/ 636 h 643"/>
                <a:gd name="T116" fmla="*/ 40 w 129"/>
                <a:gd name="T117" fmla="*/ 638 h 643"/>
                <a:gd name="T118" fmla="*/ 39 w 129"/>
                <a:gd name="T119" fmla="*/ 636 h 643"/>
                <a:gd name="T120" fmla="*/ 5 w 129"/>
                <a:gd name="T121" fmla="*/ 642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" h="643">
                  <a:moveTo>
                    <a:pt x="10" y="635"/>
                  </a:moveTo>
                  <a:cubicBezTo>
                    <a:pt x="6" y="633"/>
                    <a:pt x="6" y="633"/>
                    <a:pt x="6" y="633"/>
                  </a:cubicBezTo>
                  <a:cubicBezTo>
                    <a:pt x="4" y="636"/>
                    <a:pt x="4" y="636"/>
                    <a:pt x="4" y="636"/>
                  </a:cubicBezTo>
                  <a:cubicBezTo>
                    <a:pt x="4" y="640"/>
                    <a:pt x="4" y="640"/>
                    <a:pt x="4" y="640"/>
                  </a:cubicBezTo>
                  <a:cubicBezTo>
                    <a:pt x="4" y="640"/>
                    <a:pt x="10" y="640"/>
                    <a:pt x="17" y="641"/>
                  </a:cubicBezTo>
                  <a:cubicBezTo>
                    <a:pt x="25" y="641"/>
                    <a:pt x="33" y="642"/>
                    <a:pt x="37" y="642"/>
                  </a:cubicBezTo>
                  <a:cubicBezTo>
                    <a:pt x="38" y="642"/>
                    <a:pt x="39" y="642"/>
                    <a:pt x="39" y="642"/>
                  </a:cubicBezTo>
                  <a:cubicBezTo>
                    <a:pt x="40" y="642"/>
                    <a:pt x="40" y="642"/>
                    <a:pt x="40" y="642"/>
                  </a:cubicBezTo>
                  <a:cubicBezTo>
                    <a:pt x="40" y="642"/>
                    <a:pt x="41" y="641"/>
                    <a:pt x="41" y="641"/>
                  </a:cubicBezTo>
                  <a:cubicBezTo>
                    <a:pt x="42" y="641"/>
                    <a:pt x="42" y="641"/>
                    <a:pt x="42" y="641"/>
                  </a:cubicBezTo>
                  <a:cubicBezTo>
                    <a:pt x="42" y="641"/>
                    <a:pt x="43" y="640"/>
                    <a:pt x="43" y="640"/>
                  </a:cubicBezTo>
                  <a:cubicBezTo>
                    <a:pt x="44" y="639"/>
                    <a:pt x="44" y="638"/>
                    <a:pt x="44" y="637"/>
                  </a:cubicBezTo>
                  <a:cubicBezTo>
                    <a:pt x="43" y="636"/>
                    <a:pt x="43" y="635"/>
                    <a:pt x="42" y="634"/>
                  </a:cubicBezTo>
                  <a:cubicBezTo>
                    <a:pt x="36" y="631"/>
                    <a:pt x="36" y="631"/>
                    <a:pt x="36" y="631"/>
                  </a:cubicBezTo>
                  <a:cubicBezTo>
                    <a:pt x="34" y="634"/>
                    <a:pt x="34" y="634"/>
                    <a:pt x="34" y="634"/>
                  </a:cubicBezTo>
                  <a:cubicBezTo>
                    <a:pt x="34" y="638"/>
                    <a:pt x="34" y="638"/>
                    <a:pt x="34" y="638"/>
                  </a:cubicBezTo>
                  <a:cubicBezTo>
                    <a:pt x="65" y="639"/>
                    <a:pt x="65" y="639"/>
                    <a:pt x="65" y="639"/>
                  </a:cubicBezTo>
                  <a:cubicBezTo>
                    <a:pt x="67" y="639"/>
                    <a:pt x="69" y="638"/>
                    <a:pt x="69" y="637"/>
                  </a:cubicBezTo>
                  <a:cubicBezTo>
                    <a:pt x="70" y="635"/>
                    <a:pt x="69" y="633"/>
                    <a:pt x="67" y="632"/>
                  </a:cubicBezTo>
                  <a:cubicBezTo>
                    <a:pt x="63" y="629"/>
                    <a:pt x="63" y="629"/>
                    <a:pt x="63" y="629"/>
                  </a:cubicBezTo>
                  <a:cubicBezTo>
                    <a:pt x="61" y="633"/>
                    <a:pt x="61" y="633"/>
                    <a:pt x="61" y="633"/>
                  </a:cubicBezTo>
                  <a:cubicBezTo>
                    <a:pt x="60" y="637"/>
                    <a:pt x="60" y="637"/>
                    <a:pt x="60" y="637"/>
                  </a:cubicBezTo>
                  <a:cubicBezTo>
                    <a:pt x="89" y="642"/>
                    <a:pt x="89" y="642"/>
                    <a:pt x="89" y="642"/>
                  </a:cubicBezTo>
                  <a:cubicBezTo>
                    <a:pt x="91" y="643"/>
                    <a:pt x="93" y="641"/>
                    <a:pt x="93" y="640"/>
                  </a:cubicBezTo>
                  <a:cubicBezTo>
                    <a:pt x="94" y="638"/>
                    <a:pt x="94" y="636"/>
                    <a:pt x="92" y="635"/>
                  </a:cubicBezTo>
                  <a:cubicBezTo>
                    <a:pt x="85" y="631"/>
                    <a:pt x="85" y="631"/>
                    <a:pt x="85" y="631"/>
                  </a:cubicBezTo>
                  <a:cubicBezTo>
                    <a:pt x="83" y="634"/>
                    <a:pt x="83" y="634"/>
                    <a:pt x="83" y="634"/>
                  </a:cubicBezTo>
                  <a:cubicBezTo>
                    <a:pt x="84" y="638"/>
                    <a:pt x="84" y="638"/>
                    <a:pt x="84" y="638"/>
                  </a:cubicBezTo>
                  <a:cubicBezTo>
                    <a:pt x="100" y="634"/>
                    <a:pt x="100" y="634"/>
                    <a:pt x="100" y="634"/>
                  </a:cubicBezTo>
                  <a:cubicBezTo>
                    <a:pt x="102" y="634"/>
                    <a:pt x="103" y="633"/>
                    <a:pt x="103" y="631"/>
                  </a:cubicBezTo>
                  <a:cubicBezTo>
                    <a:pt x="103" y="629"/>
                    <a:pt x="103" y="628"/>
                    <a:pt x="101" y="627"/>
                  </a:cubicBezTo>
                  <a:cubicBezTo>
                    <a:pt x="101" y="627"/>
                    <a:pt x="101" y="627"/>
                    <a:pt x="101" y="627"/>
                  </a:cubicBezTo>
                  <a:cubicBezTo>
                    <a:pt x="101" y="615"/>
                    <a:pt x="101" y="615"/>
                    <a:pt x="101" y="615"/>
                  </a:cubicBezTo>
                  <a:cubicBezTo>
                    <a:pt x="101" y="613"/>
                    <a:pt x="101" y="612"/>
                    <a:pt x="99" y="611"/>
                  </a:cubicBezTo>
                  <a:cubicBezTo>
                    <a:pt x="97" y="610"/>
                    <a:pt x="97" y="610"/>
                    <a:pt x="97" y="610"/>
                  </a:cubicBezTo>
                  <a:cubicBezTo>
                    <a:pt x="95" y="613"/>
                    <a:pt x="95" y="613"/>
                    <a:pt x="95" y="613"/>
                  </a:cubicBezTo>
                  <a:cubicBezTo>
                    <a:pt x="99" y="615"/>
                    <a:pt x="99" y="615"/>
                    <a:pt x="99" y="615"/>
                  </a:cubicBezTo>
                  <a:cubicBezTo>
                    <a:pt x="103" y="602"/>
                    <a:pt x="103" y="602"/>
                    <a:pt x="103" y="602"/>
                  </a:cubicBezTo>
                  <a:cubicBezTo>
                    <a:pt x="104" y="600"/>
                    <a:pt x="103" y="598"/>
                    <a:pt x="101" y="598"/>
                  </a:cubicBezTo>
                  <a:cubicBezTo>
                    <a:pt x="100" y="597"/>
                    <a:pt x="100" y="597"/>
                    <a:pt x="100" y="597"/>
                  </a:cubicBezTo>
                  <a:cubicBezTo>
                    <a:pt x="98" y="600"/>
                    <a:pt x="98" y="600"/>
                    <a:pt x="98" y="600"/>
                  </a:cubicBezTo>
                  <a:cubicBezTo>
                    <a:pt x="101" y="602"/>
                    <a:pt x="101" y="602"/>
                    <a:pt x="101" y="602"/>
                  </a:cubicBezTo>
                  <a:cubicBezTo>
                    <a:pt x="101" y="601"/>
                    <a:pt x="101" y="601"/>
                    <a:pt x="102" y="601"/>
                  </a:cubicBezTo>
                  <a:cubicBezTo>
                    <a:pt x="102" y="601"/>
                    <a:pt x="102" y="601"/>
                    <a:pt x="102" y="601"/>
                  </a:cubicBezTo>
                  <a:cubicBezTo>
                    <a:pt x="102" y="600"/>
                    <a:pt x="102" y="600"/>
                    <a:pt x="102" y="599"/>
                  </a:cubicBezTo>
                  <a:cubicBezTo>
                    <a:pt x="102" y="597"/>
                    <a:pt x="103" y="593"/>
                    <a:pt x="104" y="589"/>
                  </a:cubicBezTo>
                  <a:cubicBezTo>
                    <a:pt x="104" y="587"/>
                    <a:pt x="104" y="585"/>
                    <a:pt x="104" y="584"/>
                  </a:cubicBezTo>
                  <a:cubicBezTo>
                    <a:pt x="104" y="583"/>
                    <a:pt x="104" y="583"/>
                    <a:pt x="105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2" y="582"/>
                    <a:pt x="102" y="582"/>
                    <a:pt x="102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2" y="582"/>
                    <a:pt x="102" y="582"/>
                    <a:pt x="102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104" y="582"/>
                    <a:pt x="104" y="582"/>
                    <a:pt x="104" y="582"/>
                  </a:cubicBezTo>
                  <a:cubicBezTo>
                    <a:pt x="105" y="582"/>
                    <a:pt x="105" y="582"/>
                    <a:pt x="105" y="582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104" y="582"/>
                    <a:pt x="104" y="582"/>
                    <a:pt x="104" y="582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4" y="583"/>
                    <a:pt x="104" y="583"/>
                    <a:pt x="104" y="582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5" y="581"/>
                    <a:pt x="105" y="579"/>
                    <a:pt x="103" y="578"/>
                  </a:cubicBezTo>
                  <a:cubicBezTo>
                    <a:pt x="101" y="577"/>
                    <a:pt x="101" y="577"/>
                    <a:pt x="101" y="577"/>
                  </a:cubicBezTo>
                  <a:cubicBezTo>
                    <a:pt x="104" y="563"/>
                    <a:pt x="104" y="563"/>
                    <a:pt x="104" y="563"/>
                  </a:cubicBezTo>
                  <a:cubicBezTo>
                    <a:pt x="105" y="561"/>
                    <a:pt x="104" y="560"/>
                    <a:pt x="102" y="559"/>
                  </a:cubicBezTo>
                  <a:cubicBezTo>
                    <a:pt x="101" y="558"/>
                    <a:pt x="101" y="558"/>
                    <a:pt x="101" y="558"/>
                  </a:cubicBezTo>
                  <a:cubicBezTo>
                    <a:pt x="106" y="546"/>
                    <a:pt x="106" y="546"/>
                    <a:pt x="106" y="546"/>
                  </a:cubicBezTo>
                  <a:cubicBezTo>
                    <a:pt x="107" y="544"/>
                    <a:pt x="107" y="542"/>
                    <a:pt x="105" y="541"/>
                  </a:cubicBezTo>
                  <a:cubicBezTo>
                    <a:pt x="104" y="540"/>
                    <a:pt x="104" y="540"/>
                    <a:pt x="104" y="540"/>
                  </a:cubicBezTo>
                  <a:cubicBezTo>
                    <a:pt x="108" y="527"/>
                    <a:pt x="108" y="527"/>
                    <a:pt x="108" y="527"/>
                  </a:cubicBezTo>
                  <a:cubicBezTo>
                    <a:pt x="108" y="525"/>
                    <a:pt x="108" y="524"/>
                    <a:pt x="106" y="523"/>
                  </a:cubicBezTo>
                  <a:cubicBezTo>
                    <a:pt x="104" y="521"/>
                    <a:pt x="104" y="521"/>
                    <a:pt x="104" y="521"/>
                  </a:cubicBezTo>
                  <a:cubicBezTo>
                    <a:pt x="109" y="512"/>
                    <a:pt x="109" y="512"/>
                    <a:pt x="109" y="512"/>
                  </a:cubicBezTo>
                  <a:cubicBezTo>
                    <a:pt x="110" y="510"/>
                    <a:pt x="110" y="507"/>
                    <a:pt x="108" y="506"/>
                  </a:cubicBezTo>
                  <a:cubicBezTo>
                    <a:pt x="106" y="505"/>
                    <a:pt x="106" y="505"/>
                    <a:pt x="106" y="505"/>
                  </a:cubicBezTo>
                  <a:cubicBezTo>
                    <a:pt x="104" y="509"/>
                    <a:pt x="104" y="509"/>
                    <a:pt x="104" y="509"/>
                  </a:cubicBezTo>
                  <a:cubicBezTo>
                    <a:pt x="108" y="509"/>
                    <a:pt x="108" y="509"/>
                    <a:pt x="108" y="509"/>
                  </a:cubicBezTo>
                  <a:cubicBezTo>
                    <a:pt x="108" y="492"/>
                    <a:pt x="108" y="492"/>
                    <a:pt x="108" y="492"/>
                  </a:cubicBezTo>
                  <a:cubicBezTo>
                    <a:pt x="108" y="491"/>
                    <a:pt x="107" y="490"/>
                    <a:pt x="106" y="489"/>
                  </a:cubicBezTo>
                  <a:cubicBezTo>
                    <a:pt x="104" y="488"/>
                    <a:pt x="104" y="488"/>
                    <a:pt x="104" y="488"/>
                  </a:cubicBezTo>
                  <a:cubicBezTo>
                    <a:pt x="102" y="491"/>
                    <a:pt x="102" y="491"/>
                    <a:pt x="102" y="491"/>
                  </a:cubicBezTo>
                  <a:cubicBezTo>
                    <a:pt x="106" y="492"/>
                    <a:pt x="106" y="492"/>
                    <a:pt x="106" y="492"/>
                  </a:cubicBezTo>
                  <a:cubicBezTo>
                    <a:pt x="109" y="481"/>
                    <a:pt x="109" y="481"/>
                    <a:pt x="109" y="481"/>
                  </a:cubicBezTo>
                  <a:cubicBezTo>
                    <a:pt x="109" y="479"/>
                    <a:pt x="109" y="477"/>
                    <a:pt x="107" y="476"/>
                  </a:cubicBezTo>
                  <a:cubicBezTo>
                    <a:pt x="105" y="475"/>
                    <a:pt x="105" y="475"/>
                    <a:pt x="105" y="475"/>
                  </a:cubicBezTo>
                  <a:cubicBezTo>
                    <a:pt x="103" y="478"/>
                    <a:pt x="103" y="478"/>
                    <a:pt x="103" y="478"/>
                  </a:cubicBezTo>
                  <a:cubicBezTo>
                    <a:pt x="107" y="479"/>
                    <a:pt x="107" y="479"/>
                    <a:pt x="107" y="479"/>
                  </a:cubicBezTo>
                  <a:cubicBezTo>
                    <a:pt x="110" y="468"/>
                    <a:pt x="110" y="468"/>
                    <a:pt x="110" y="468"/>
                  </a:cubicBezTo>
                  <a:cubicBezTo>
                    <a:pt x="110" y="466"/>
                    <a:pt x="109" y="464"/>
                    <a:pt x="108" y="463"/>
                  </a:cubicBezTo>
                  <a:cubicBezTo>
                    <a:pt x="106" y="462"/>
                    <a:pt x="106" y="462"/>
                    <a:pt x="106" y="462"/>
                  </a:cubicBezTo>
                  <a:cubicBezTo>
                    <a:pt x="104" y="465"/>
                    <a:pt x="104" y="465"/>
                    <a:pt x="104" y="465"/>
                  </a:cubicBezTo>
                  <a:cubicBezTo>
                    <a:pt x="108" y="467"/>
                    <a:pt x="108" y="467"/>
                    <a:pt x="108" y="467"/>
                  </a:cubicBezTo>
                  <a:cubicBezTo>
                    <a:pt x="113" y="453"/>
                    <a:pt x="113" y="453"/>
                    <a:pt x="113" y="453"/>
                  </a:cubicBezTo>
                  <a:cubicBezTo>
                    <a:pt x="114" y="451"/>
                    <a:pt x="114" y="449"/>
                    <a:pt x="112" y="448"/>
                  </a:cubicBezTo>
                  <a:cubicBezTo>
                    <a:pt x="110" y="447"/>
                    <a:pt x="110" y="447"/>
                    <a:pt x="110" y="447"/>
                  </a:cubicBezTo>
                  <a:cubicBezTo>
                    <a:pt x="110" y="431"/>
                    <a:pt x="110" y="431"/>
                    <a:pt x="110" y="431"/>
                  </a:cubicBezTo>
                  <a:cubicBezTo>
                    <a:pt x="110" y="430"/>
                    <a:pt x="109" y="429"/>
                    <a:pt x="108" y="428"/>
                  </a:cubicBezTo>
                  <a:cubicBezTo>
                    <a:pt x="108" y="428"/>
                    <a:pt x="108" y="428"/>
                    <a:pt x="108" y="428"/>
                  </a:cubicBezTo>
                  <a:cubicBezTo>
                    <a:pt x="106" y="431"/>
                    <a:pt x="106" y="431"/>
                    <a:pt x="106" y="431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433"/>
                    <a:pt x="109" y="433"/>
                    <a:pt x="110" y="433"/>
                  </a:cubicBezTo>
                  <a:cubicBezTo>
                    <a:pt x="110" y="432"/>
                    <a:pt x="110" y="432"/>
                    <a:pt x="110" y="432"/>
                  </a:cubicBezTo>
                  <a:cubicBezTo>
                    <a:pt x="110" y="431"/>
                    <a:pt x="110" y="430"/>
                    <a:pt x="110" y="428"/>
                  </a:cubicBezTo>
                  <a:cubicBezTo>
                    <a:pt x="111" y="426"/>
                    <a:pt x="111" y="423"/>
                    <a:pt x="112" y="420"/>
                  </a:cubicBezTo>
                  <a:cubicBezTo>
                    <a:pt x="112" y="419"/>
                    <a:pt x="112" y="418"/>
                    <a:pt x="112" y="417"/>
                  </a:cubicBezTo>
                  <a:cubicBezTo>
                    <a:pt x="113" y="417"/>
                    <a:pt x="113" y="417"/>
                    <a:pt x="113" y="416"/>
                  </a:cubicBezTo>
                  <a:cubicBezTo>
                    <a:pt x="113" y="416"/>
                    <a:pt x="113" y="416"/>
                    <a:pt x="113" y="416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3" y="416"/>
                    <a:pt x="113" y="416"/>
                    <a:pt x="113" y="416"/>
                  </a:cubicBezTo>
                  <a:cubicBezTo>
                    <a:pt x="113" y="416"/>
                    <a:pt x="113" y="416"/>
                    <a:pt x="113" y="416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3" y="416"/>
                    <a:pt x="113" y="416"/>
                    <a:pt x="113" y="416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13" y="417"/>
                    <a:pt x="113" y="417"/>
                    <a:pt x="113" y="417"/>
                  </a:cubicBezTo>
                  <a:cubicBezTo>
                    <a:pt x="113" y="416"/>
                    <a:pt x="113" y="416"/>
                    <a:pt x="113" y="416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13" y="417"/>
                    <a:pt x="113" y="417"/>
                    <a:pt x="113" y="417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12" y="417"/>
                    <a:pt x="112" y="417"/>
                    <a:pt x="112" y="417"/>
                  </a:cubicBezTo>
                  <a:cubicBezTo>
                    <a:pt x="113" y="417"/>
                    <a:pt x="113" y="417"/>
                    <a:pt x="113" y="417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12" y="417"/>
                    <a:pt x="112" y="417"/>
                    <a:pt x="112" y="417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12" y="417"/>
                    <a:pt x="112" y="417"/>
                    <a:pt x="112" y="417"/>
                  </a:cubicBezTo>
                  <a:cubicBezTo>
                    <a:pt x="112" y="417"/>
                    <a:pt x="112" y="417"/>
                    <a:pt x="112" y="417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12" y="417"/>
                    <a:pt x="112" y="417"/>
                    <a:pt x="112" y="417"/>
                  </a:cubicBezTo>
                  <a:cubicBezTo>
                    <a:pt x="113" y="416"/>
                    <a:pt x="113" y="413"/>
                    <a:pt x="111" y="412"/>
                  </a:cubicBezTo>
                  <a:cubicBezTo>
                    <a:pt x="109" y="411"/>
                    <a:pt x="109" y="411"/>
                    <a:pt x="109" y="411"/>
                  </a:cubicBezTo>
                  <a:cubicBezTo>
                    <a:pt x="107" y="414"/>
                    <a:pt x="107" y="414"/>
                    <a:pt x="107" y="414"/>
                  </a:cubicBezTo>
                  <a:cubicBezTo>
                    <a:pt x="110" y="416"/>
                    <a:pt x="110" y="416"/>
                    <a:pt x="110" y="416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5"/>
                    <a:pt x="111" y="415"/>
                    <a:pt x="111" y="415"/>
                  </a:cubicBezTo>
                  <a:cubicBezTo>
                    <a:pt x="111" y="414"/>
                    <a:pt x="111" y="413"/>
                    <a:pt x="112" y="412"/>
                  </a:cubicBezTo>
                  <a:cubicBezTo>
                    <a:pt x="112" y="410"/>
                    <a:pt x="113" y="408"/>
                    <a:pt x="113" y="406"/>
                  </a:cubicBezTo>
                  <a:cubicBezTo>
                    <a:pt x="113" y="405"/>
                    <a:pt x="114" y="404"/>
                    <a:pt x="114" y="404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2" y="402"/>
                    <a:pt x="112" y="402"/>
                    <a:pt x="112" y="402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2" y="402"/>
                    <a:pt x="112" y="402"/>
                    <a:pt x="112" y="402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0" y="402"/>
                    <a:pt x="110" y="402"/>
                    <a:pt x="110" y="402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0" y="402"/>
                    <a:pt x="110" y="402"/>
                    <a:pt x="110" y="402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0" y="402"/>
                    <a:pt x="110" y="402"/>
                    <a:pt x="110" y="402"/>
                  </a:cubicBezTo>
                  <a:cubicBezTo>
                    <a:pt x="113" y="404"/>
                    <a:pt x="113" y="404"/>
                    <a:pt x="113" y="404"/>
                  </a:cubicBezTo>
                  <a:cubicBezTo>
                    <a:pt x="114" y="403"/>
                    <a:pt x="114" y="403"/>
                    <a:pt x="114" y="403"/>
                  </a:cubicBezTo>
                  <a:cubicBezTo>
                    <a:pt x="110" y="402"/>
                    <a:pt x="110" y="402"/>
                    <a:pt x="110" y="402"/>
                  </a:cubicBezTo>
                  <a:cubicBezTo>
                    <a:pt x="113" y="404"/>
                    <a:pt x="113" y="404"/>
                    <a:pt x="113" y="404"/>
                  </a:cubicBezTo>
                  <a:cubicBezTo>
                    <a:pt x="114" y="403"/>
                    <a:pt x="114" y="402"/>
                    <a:pt x="114" y="401"/>
                  </a:cubicBezTo>
                  <a:cubicBezTo>
                    <a:pt x="114" y="400"/>
                    <a:pt x="113" y="399"/>
                    <a:pt x="112" y="398"/>
                  </a:cubicBezTo>
                  <a:cubicBezTo>
                    <a:pt x="112" y="398"/>
                    <a:pt x="112" y="398"/>
                    <a:pt x="112" y="398"/>
                  </a:cubicBezTo>
                  <a:cubicBezTo>
                    <a:pt x="110" y="401"/>
                    <a:pt x="110" y="401"/>
                    <a:pt x="110" y="401"/>
                  </a:cubicBezTo>
                  <a:cubicBezTo>
                    <a:pt x="114" y="402"/>
                    <a:pt x="114" y="402"/>
                    <a:pt x="114" y="402"/>
                  </a:cubicBezTo>
                  <a:cubicBezTo>
                    <a:pt x="115" y="388"/>
                    <a:pt x="115" y="388"/>
                    <a:pt x="115" y="388"/>
                  </a:cubicBezTo>
                  <a:cubicBezTo>
                    <a:pt x="115" y="386"/>
                    <a:pt x="114" y="385"/>
                    <a:pt x="113" y="384"/>
                  </a:cubicBezTo>
                  <a:cubicBezTo>
                    <a:pt x="112" y="384"/>
                    <a:pt x="112" y="384"/>
                    <a:pt x="112" y="384"/>
                  </a:cubicBezTo>
                  <a:cubicBezTo>
                    <a:pt x="117" y="376"/>
                    <a:pt x="117" y="376"/>
                    <a:pt x="117" y="376"/>
                  </a:cubicBezTo>
                  <a:cubicBezTo>
                    <a:pt x="118" y="374"/>
                    <a:pt x="118" y="371"/>
                    <a:pt x="116" y="370"/>
                  </a:cubicBezTo>
                  <a:cubicBezTo>
                    <a:pt x="113" y="368"/>
                    <a:pt x="113" y="368"/>
                    <a:pt x="113" y="368"/>
                  </a:cubicBezTo>
                  <a:cubicBezTo>
                    <a:pt x="111" y="371"/>
                    <a:pt x="111" y="371"/>
                    <a:pt x="111" y="371"/>
                  </a:cubicBezTo>
                  <a:cubicBezTo>
                    <a:pt x="115" y="372"/>
                    <a:pt x="115" y="372"/>
                    <a:pt x="115" y="372"/>
                  </a:cubicBezTo>
                  <a:cubicBezTo>
                    <a:pt x="115" y="372"/>
                    <a:pt x="115" y="368"/>
                    <a:pt x="116" y="364"/>
                  </a:cubicBezTo>
                  <a:cubicBezTo>
                    <a:pt x="117" y="361"/>
                    <a:pt x="117" y="359"/>
                    <a:pt x="118" y="358"/>
                  </a:cubicBezTo>
                  <a:cubicBezTo>
                    <a:pt x="118" y="357"/>
                    <a:pt x="118" y="356"/>
                    <a:pt x="118" y="356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7" y="355"/>
                    <a:pt x="117" y="355"/>
                    <a:pt x="117" y="355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7" y="355"/>
                    <a:pt x="117" y="355"/>
                    <a:pt x="117" y="355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5" y="354"/>
                    <a:pt x="115" y="354"/>
                    <a:pt x="115" y="354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5" y="354"/>
                    <a:pt x="115" y="354"/>
                    <a:pt x="115" y="354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5" y="354"/>
                    <a:pt x="115" y="354"/>
                    <a:pt x="115" y="354"/>
                  </a:cubicBezTo>
                  <a:cubicBezTo>
                    <a:pt x="118" y="356"/>
                    <a:pt x="118" y="356"/>
                    <a:pt x="118" y="356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15" y="354"/>
                    <a:pt x="115" y="354"/>
                    <a:pt x="115" y="354"/>
                  </a:cubicBezTo>
                  <a:cubicBezTo>
                    <a:pt x="118" y="356"/>
                    <a:pt x="118" y="356"/>
                    <a:pt x="118" y="356"/>
                  </a:cubicBezTo>
                  <a:cubicBezTo>
                    <a:pt x="119" y="354"/>
                    <a:pt x="118" y="352"/>
                    <a:pt x="117" y="351"/>
                  </a:cubicBezTo>
                  <a:cubicBezTo>
                    <a:pt x="115" y="350"/>
                    <a:pt x="115" y="350"/>
                    <a:pt x="115" y="350"/>
                  </a:cubicBezTo>
                  <a:cubicBezTo>
                    <a:pt x="113" y="353"/>
                    <a:pt x="113" y="353"/>
                    <a:pt x="113" y="353"/>
                  </a:cubicBezTo>
                  <a:cubicBezTo>
                    <a:pt x="117" y="354"/>
                    <a:pt x="117" y="354"/>
                    <a:pt x="117" y="354"/>
                  </a:cubicBezTo>
                  <a:cubicBezTo>
                    <a:pt x="120" y="337"/>
                    <a:pt x="120" y="337"/>
                    <a:pt x="120" y="337"/>
                  </a:cubicBezTo>
                  <a:cubicBezTo>
                    <a:pt x="121" y="336"/>
                    <a:pt x="120" y="334"/>
                    <a:pt x="119" y="333"/>
                  </a:cubicBezTo>
                  <a:cubicBezTo>
                    <a:pt x="114" y="330"/>
                    <a:pt x="114" y="330"/>
                    <a:pt x="114" y="330"/>
                  </a:cubicBezTo>
                  <a:cubicBezTo>
                    <a:pt x="112" y="334"/>
                    <a:pt x="112" y="334"/>
                    <a:pt x="112" y="334"/>
                  </a:cubicBezTo>
                  <a:cubicBezTo>
                    <a:pt x="116" y="334"/>
                    <a:pt x="116" y="334"/>
                    <a:pt x="116" y="334"/>
                  </a:cubicBezTo>
                  <a:cubicBezTo>
                    <a:pt x="116" y="334"/>
                    <a:pt x="116" y="329"/>
                    <a:pt x="116" y="325"/>
                  </a:cubicBezTo>
                  <a:cubicBezTo>
                    <a:pt x="116" y="323"/>
                    <a:pt x="117" y="320"/>
                    <a:pt x="117" y="319"/>
                  </a:cubicBezTo>
                  <a:cubicBezTo>
                    <a:pt x="117" y="318"/>
                    <a:pt x="117" y="317"/>
                    <a:pt x="117" y="317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15" y="316"/>
                    <a:pt x="115" y="316"/>
                    <a:pt x="115" y="316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15" y="316"/>
                    <a:pt x="115" y="316"/>
                    <a:pt x="115" y="316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13" y="316"/>
                    <a:pt x="113" y="316"/>
                    <a:pt x="113" y="316"/>
                  </a:cubicBezTo>
                  <a:cubicBezTo>
                    <a:pt x="117" y="317"/>
                    <a:pt x="117" y="317"/>
                    <a:pt x="117" y="317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13" y="316"/>
                    <a:pt x="113" y="316"/>
                    <a:pt x="113" y="316"/>
                  </a:cubicBezTo>
                  <a:cubicBezTo>
                    <a:pt x="117" y="317"/>
                    <a:pt x="117" y="317"/>
                    <a:pt x="117" y="317"/>
                  </a:cubicBezTo>
                  <a:cubicBezTo>
                    <a:pt x="113" y="315"/>
                    <a:pt x="113" y="315"/>
                    <a:pt x="113" y="315"/>
                  </a:cubicBezTo>
                  <a:cubicBezTo>
                    <a:pt x="116" y="318"/>
                    <a:pt x="116" y="318"/>
                    <a:pt x="116" y="318"/>
                  </a:cubicBezTo>
                  <a:cubicBezTo>
                    <a:pt x="116" y="317"/>
                    <a:pt x="117" y="317"/>
                    <a:pt x="117" y="317"/>
                  </a:cubicBezTo>
                  <a:cubicBezTo>
                    <a:pt x="113" y="315"/>
                    <a:pt x="113" y="315"/>
                    <a:pt x="113" y="315"/>
                  </a:cubicBezTo>
                  <a:cubicBezTo>
                    <a:pt x="116" y="318"/>
                    <a:pt x="116" y="318"/>
                    <a:pt x="116" y="318"/>
                  </a:cubicBezTo>
                  <a:cubicBezTo>
                    <a:pt x="117" y="317"/>
                    <a:pt x="117" y="316"/>
                    <a:pt x="117" y="314"/>
                  </a:cubicBezTo>
                  <a:cubicBezTo>
                    <a:pt x="116" y="313"/>
                    <a:pt x="116" y="313"/>
                    <a:pt x="115" y="312"/>
                  </a:cubicBezTo>
                  <a:cubicBezTo>
                    <a:pt x="115" y="312"/>
                    <a:pt x="115" y="312"/>
                    <a:pt x="115" y="312"/>
                  </a:cubicBezTo>
                  <a:cubicBezTo>
                    <a:pt x="112" y="315"/>
                    <a:pt x="112" y="315"/>
                    <a:pt x="112" y="315"/>
                  </a:cubicBezTo>
                  <a:cubicBezTo>
                    <a:pt x="116" y="317"/>
                    <a:pt x="116" y="317"/>
                    <a:pt x="116" y="317"/>
                  </a:cubicBezTo>
                  <a:cubicBezTo>
                    <a:pt x="116" y="317"/>
                    <a:pt x="116" y="317"/>
                    <a:pt x="116" y="317"/>
                  </a:cubicBezTo>
                  <a:cubicBezTo>
                    <a:pt x="116" y="316"/>
                    <a:pt x="116" y="316"/>
                    <a:pt x="116" y="316"/>
                  </a:cubicBezTo>
                  <a:cubicBezTo>
                    <a:pt x="116" y="316"/>
                    <a:pt x="117" y="315"/>
                    <a:pt x="117" y="314"/>
                  </a:cubicBezTo>
                  <a:cubicBezTo>
                    <a:pt x="118" y="311"/>
                    <a:pt x="119" y="308"/>
                    <a:pt x="120" y="306"/>
                  </a:cubicBezTo>
                  <a:cubicBezTo>
                    <a:pt x="120" y="304"/>
                    <a:pt x="121" y="303"/>
                    <a:pt x="121" y="302"/>
                  </a:cubicBezTo>
                  <a:cubicBezTo>
                    <a:pt x="121" y="302"/>
                    <a:pt x="121" y="302"/>
                    <a:pt x="121" y="301"/>
                  </a:cubicBezTo>
                  <a:cubicBezTo>
                    <a:pt x="121" y="301"/>
                    <a:pt x="121" y="301"/>
                    <a:pt x="121" y="301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1"/>
                    <a:pt x="121" y="301"/>
                    <a:pt x="121" y="301"/>
                  </a:cubicBezTo>
                  <a:cubicBezTo>
                    <a:pt x="121" y="301"/>
                    <a:pt x="121" y="301"/>
                    <a:pt x="121" y="301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1"/>
                    <a:pt x="121" y="301"/>
                    <a:pt x="121" y="301"/>
                  </a:cubicBezTo>
                  <a:cubicBezTo>
                    <a:pt x="118" y="300"/>
                    <a:pt x="118" y="300"/>
                    <a:pt x="118" y="300"/>
                  </a:cubicBezTo>
                  <a:cubicBezTo>
                    <a:pt x="121" y="302"/>
                    <a:pt x="121" y="302"/>
                    <a:pt x="121" y="302"/>
                  </a:cubicBezTo>
                  <a:cubicBezTo>
                    <a:pt x="121" y="301"/>
                    <a:pt x="121" y="301"/>
                    <a:pt x="121" y="301"/>
                  </a:cubicBezTo>
                  <a:cubicBezTo>
                    <a:pt x="118" y="300"/>
                    <a:pt x="118" y="300"/>
                    <a:pt x="118" y="300"/>
                  </a:cubicBezTo>
                  <a:cubicBezTo>
                    <a:pt x="121" y="302"/>
                    <a:pt x="121" y="302"/>
                    <a:pt x="121" y="302"/>
                  </a:cubicBezTo>
                  <a:cubicBezTo>
                    <a:pt x="122" y="301"/>
                    <a:pt x="122" y="300"/>
                    <a:pt x="122" y="299"/>
                  </a:cubicBezTo>
                  <a:cubicBezTo>
                    <a:pt x="121" y="298"/>
                    <a:pt x="121" y="297"/>
                    <a:pt x="120" y="296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21" y="281"/>
                    <a:pt x="121" y="281"/>
                    <a:pt x="121" y="281"/>
                  </a:cubicBezTo>
                  <a:cubicBezTo>
                    <a:pt x="121" y="279"/>
                    <a:pt x="121" y="277"/>
                    <a:pt x="119" y="276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21" y="264"/>
                    <a:pt x="121" y="264"/>
                    <a:pt x="121" y="264"/>
                  </a:cubicBezTo>
                  <a:cubicBezTo>
                    <a:pt x="122" y="262"/>
                    <a:pt x="121" y="260"/>
                    <a:pt x="120" y="259"/>
                  </a:cubicBezTo>
                  <a:cubicBezTo>
                    <a:pt x="118" y="258"/>
                    <a:pt x="118" y="258"/>
                    <a:pt x="118" y="258"/>
                  </a:cubicBezTo>
                  <a:cubicBezTo>
                    <a:pt x="116" y="261"/>
                    <a:pt x="116" y="261"/>
                    <a:pt x="116" y="261"/>
                  </a:cubicBezTo>
                  <a:cubicBezTo>
                    <a:pt x="120" y="262"/>
                    <a:pt x="120" y="262"/>
                    <a:pt x="120" y="262"/>
                  </a:cubicBezTo>
                  <a:cubicBezTo>
                    <a:pt x="124" y="247"/>
                    <a:pt x="124" y="247"/>
                    <a:pt x="124" y="247"/>
                  </a:cubicBezTo>
                  <a:cubicBezTo>
                    <a:pt x="124" y="245"/>
                    <a:pt x="124" y="243"/>
                    <a:pt x="122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1" y="226"/>
                    <a:pt x="121" y="226"/>
                    <a:pt x="121" y="226"/>
                  </a:cubicBezTo>
                  <a:cubicBezTo>
                    <a:pt x="121" y="225"/>
                    <a:pt x="120" y="223"/>
                    <a:pt x="119" y="222"/>
                  </a:cubicBezTo>
                  <a:cubicBezTo>
                    <a:pt x="116" y="221"/>
                    <a:pt x="116" y="221"/>
                    <a:pt x="116" y="221"/>
                  </a:cubicBezTo>
                  <a:cubicBezTo>
                    <a:pt x="114" y="224"/>
                    <a:pt x="114" y="224"/>
                    <a:pt x="114" y="224"/>
                  </a:cubicBezTo>
                  <a:cubicBezTo>
                    <a:pt x="118" y="226"/>
                    <a:pt x="118" y="226"/>
                    <a:pt x="118" y="226"/>
                  </a:cubicBezTo>
                  <a:cubicBezTo>
                    <a:pt x="124" y="211"/>
                    <a:pt x="124" y="211"/>
                    <a:pt x="124" y="211"/>
                  </a:cubicBezTo>
                  <a:cubicBezTo>
                    <a:pt x="125" y="209"/>
                    <a:pt x="125" y="207"/>
                    <a:pt x="123" y="206"/>
                  </a:cubicBezTo>
                  <a:cubicBezTo>
                    <a:pt x="121" y="205"/>
                    <a:pt x="121" y="205"/>
                    <a:pt x="121" y="205"/>
                  </a:cubicBezTo>
                  <a:cubicBezTo>
                    <a:pt x="125" y="199"/>
                    <a:pt x="125" y="199"/>
                    <a:pt x="125" y="199"/>
                  </a:cubicBezTo>
                  <a:cubicBezTo>
                    <a:pt x="126" y="197"/>
                    <a:pt x="125" y="194"/>
                    <a:pt x="123" y="193"/>
                  </a:cubicBezTo>
                  <a:cubicBezTo>
                    <a:pt x="122" y="192"/>
                    <a:pt x="122" y="192"/>
                    <a:pt x="122" y="192"/>
                  </a:cubicBezTo>
                  <a:cubicBezTo>
                    <a:pt x="119" y="196"/>
                    <a:pt x="119" y="196"/>
                    <a:pt x="119" y="196"/>
                  </a:cubicBezTo>
                  <a:cubicBezTo>
                    <a:pt x="123" y="197"/>
                    <a:pt x="123" y="197"/>
                    <a:pt x="123" y="197"/>
                  </a:cubicBezTo>
                  <a:cubicBezTo>
                    <a:pt x="128" y="185"/>
                    <a:pt x="128" y="185"/>
                    <a:pt x="128" y="185"/>
                  </a:cubicBezTo>
                  <a:cubicBezTo>
                    <a:pt x="128" y="183"/>
                    <a:pt x="128" y="181"/>
                    <a:pt x="126" y="180"/>
                  </a:cubicBezTo>
                  <a:cubicBezTo>
                    <a:pt x="122" y="178"/>
                    <a:pt x="122" y="178"/>
                    <a:pt x="122" y="178"/>
                  </a:cubicBezTo>
                  <a:cubicBezTo>
                    <a:pt x="127" y="166"/>
                    <a:pt x="127" y="166"/>
                    <a:pt x="127" y="166"/>
                  </a:cubicBezTo>
                  <a:cubicBezTo>
                    <a:pt x="127" y="164"/>
                    <a:pt x="127" y="162"/>
                    <a:pt x="125" y="161"/>
                  </a:cubicBezTo>
                  <a:cubicBezTo>
                    <a:pt x="123" y="160"/>
                    <a:pt x="123" y="160"/>
                    <a:pt x="123" y="160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24" y="143"/>
                    <a:pt x="123" y="142"/>
                    <a:pt x="122" y="141"/>
                  </a:cubicBezTo>
                  <a:cubicBezTo>
                    <a:pt x="119" y="139"/>
                    <a:pt x="119" y="139"/>
                    <a:pt x="119" y="139"/>
                  </a:cubicBezTo>
                  <a:cubicBezTo>
                    <a:pt x="117" y="143"/>
                    <a:pt x="117" y="143"/>
                    <a:pt x="117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7" y="132"/>
                    <a:pt x="127" y="132"/>
                    <a:pt x="127" y="132"/>
                  </a:cubicBezTo>
                  <a:cubicBezTo>
                    <a:pt x="127" y="130"/>
                    <a:pt x="127" y="128"/>
                    <a:pt x="125" y="127"/>
                  </a:cubicBezTo>
                  <a:cubicBezTo>
                    <a:pt x="124" y="126"/>
                    <a:pt x="124" y="126"/>
                    <a:pt x="124" y="126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26" y="115"/>
                    <a:pt x="126" y="113"/>
                    <a:pt x="124" y="112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20" y="114"/>
                    <a:pt x="120" y="114"/>
                    <a:pt x="120" y="114"/>
                  </a:cubicBezTo>
                  <a:cubicBezTo>
                    <a:pt x="123" y="116"/>
                    <a:pt x="123" y="116"/>
                    <a:pt x="123" y="116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9" y="105"/>
                    <a:pt x="129" y="103"/>
                    <a:pt x="127" y="101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5"/>
                    <a:pt x="128" y="83"/>
                    <a:pt x="126" y="82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5" y="63"/>
                    <a:pt x="125" y="61"/>
                    <a:pt x="123" y="60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23" y="64"/>
                    <a:pt x="123" y="64"/>
                    <a:pt x="123" y="64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8" y="48"/>
                    <a:pt x="127" y="46"/>
                    <a:pt x="126" y="45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4" y="47"/>
                    <a:pt x="124" y="46"/>
                    <a:pt x="124" y="45"/>
                  </a:cubicBezTo>
                  <a:cubicBezTo>
                    <a:pt x="125" y="41"/>
                    <a:pt x="126" y="30"/>
                    <a:pt x="126" y="30"/>
                  </a:cubicBezTo>
                  <a:cubicBezTo>
                    <a:pt x="126" y="29"/>
                    <a:pt x="126" y="27"/>
                    <a:pt x="124" y="26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5"/>
                    <a:pt x="112" y="4"/>
                    <a:pt x="112" y="4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5" y="0"/>
                    <a:pt x="103" y="0"/>
                    <a:pt x="101" y="2"/>
                  </a:cubicBezTo>
                  <a:cubicBezTo>
                    <a:pt x="100" y="4"/>
                    <a:pt x="101" y="7"/>
                    <a:pt x="103" y="8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4" y="29"/>
                    <a:pt x="114" y="29"/>
                    <a:pt x="115" y="30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18" y="29"/>
                    <a:pt x="118" y="33"/>
                    <a:pt x="117" y="37"/>
                  </a:cubicBezTo>
                  <a:cubicBezTo>
                    <a:pt x="117" y="39"/>
                    <a:pt x="117" y="41"/>
                    <a:pt x="116" y="43"/>
                  </a:cubicBezTo>
                  <a:cubicBezTo>
                    <a:pt x="116" y="44"/>
                    <a:pt x="116" y="44"/>
                    <a:pt x="116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5" y="46"/>
                    <a:pt x="116" y="48"/>
                    <a:pt x="118" y="50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3"/>
                    <a:pt x="116" y="65"/>
                    <a:pt x="117" y="66"/>
                  </a:cubicBezTo>
                  <a:cubicBezTo>
                    <a:pt x="119" y="67"/>
                    <a:pt x="119" y="67"/>
                    <a:pt x="119" y="67"/>
                  </a:cubicBezTo>
                  <a:cubicBezTo>
                    <a:pt x="121" y="64"/>
                    <a:pt x="121" y="64"/>
                    <a:pt x="121" y="64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5" y="84"/>
                    <a:pt x="116" y="85"/>
                    <a:pt x="117" y="86"/>
                  </a:cubicBezTo>
                  <a:cubicBezTo>
                    <a:pt x="119" y="87"/>
                    <a:pt x="119" y="87"/>
                    <a:pt x="119" y="87"/>
                  </a:cubicBezTo>
                  <a:cubicBezTo>
                    <a:pt x="115" y="100"/>
                    <a:pt x="115" y="100"/>
                    <a:pt x="115" y="100"/>
                  </a:cubicBezTo>
                  <a:cubicBezTo>
                    <a:pt x="115" y="102"/>
                    <a:pt x="115" y="104"/>
                    <a:pt x="117" y="105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5" y="114"/>
                    <a:pt x="116" y="116"/>
                    <a:pt x="118" y="117"/>
                  </a:cubicBezTo>
                  <a:cubicBezTo>
                    <a:pt x="118" y="118"/>
                    <a:pt x="118" y="118"/>
                    <a:pt x="118" y="118"/>
                  </a:cubicBezTo>
                  <a:cubicBezTo>
                    <a:pt x="116" y="128"/>
                    <a:pt x="116" y="128"/>
                    <a:pt x="116" y="128"/>
                  </a:cubicBezTo>
                  <a:cubicBezTo>
                    <a:pt x="116" y="129"/>
                    <a:pt x="116" y="131"/>
                    <a:pt x="118" y="132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2" y="143"/>
                    <a:pt x="113" y="145"/>
                    <a:pt x="115" y="146"/>
                  </a:cubicBezTo>
                  <a:cubicBezTo>
                    <a:pt x="116" y="146"/>
                    <a:pt x="116" y="146"/>
                    <a:pt x="116" y="146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4" y="163"/>
                    <a:pt x="115" y="164"/>
                    <a:pt x="116" y="165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3" y="180"/>
                    <a:pt x="114" y="182"/>
                    <a:pt x="115" y="183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6" y="194"/>
                    <a:pt x="116" y="194"/>
                    <a:pt x="116" y="194"/>
                  </a:cubicBezTo>
                  <a:cubicBezTo>
                    <a:pt x="115" y="196"/>
                    <a:pt x="116" y="198"/>
                    <a:pt x="117" y="199"/>
                  </a:cubicBezTo>
                  <a:cubicBezTo>
                    <a:pt x="119" y="200"/>
                    <a:pt x="119" y="200"/>
                    <a:pt x="119" y="200"/>
                  </a:cubicBezTo>
                  <a:cubicBezTo>
                    <a:pt x="121" y="197"/>
                    <a:pt x="121" y="197"/>
                    <a:pt x="121" y="197"/>
                  </a:cubicBezTo>
                  <a:cubicBezTo>
                    <a:pt x="118" y="195"/>
                    <a:pt x="118" y="195"/>
                    <a:pt x="118" y="195"/>
                  </a:cubicBezTo>
                  <a:cubicBezTo>
                    <a:pt x="112" y="204"/>
                    <a:pt x="112" y="204"/>
                    <a:pt x="112" y="204"/>
                  </a:cubicBezTo>
                  <a:cubicBezTo>
                    <a:pt x="111" y="206"/>
                    <a:pt x="112" y="209"/>
                    <a:pt x="113" y="210"/>
                  </a:cubicBezTo>
                  <a:cubicBezTo>
                    <a:pt x="116" y="211"/>
                    <a:pt x="116" y="211"/>
                    <a:pt x="116" y="211"/>
                  </a:cubicBezTo>
                  <a:cubicBezTo>
                    <a:pt x="111" y="223"/>
                    <a:pt x="111" y="223"/>
                    <a:pt x="111" y="223"/>
                  </a:cubicBezTo>
                  <a:cubicBezTo>
                    <a:pt x="110" y="225"/>
                    <a:pt x="111" y="227"/>
                    <a:pt x="112" y="228"/>
                  </a:cubicBezTo>
                  <a:cubicBezTo>
                    <a:pt x="113" y="228"/>
                    <a:pt x="113" y="228"/>
                    <a:pt x="113" y="228"/>
                  </a:cubicBezTo>
                  <a:cubicBezTo>
                    <a:pt x="112" y="242"/>
                    <a:pt x="112" y="242"/>
                    <a:pt x="112" y="242"/>
                  </a:cubicBezTo>
                  <a:cubicBezTo>
                    <a:pt x="111" y="244"/>
                    <a:pt x="112" y="245"/>
                    <a:pt x="113" y="246"/>
                  </a:cubicBezTo>
                  <a:cubicBezTo>
                    <a:pt x="115" y="247"/>
                    <a:pt x="115" y="247"/>
                    <a:pt x="115" y="247"/>
                  </a:cubicBezTo>
                  <a:cubicBezTo>
                    <a:pt x="112" y="260"/>
                    <a:pt x="112" y="260"/>
                    <a:pt x="112" y="260"/>
                  </a:cubicBezTo>
                  <a:cubicBezTo>
                    <a:pt x="111" y="262"/>
                    <a:pt x="112" y="264"/>
                    <a:pt x="114" y="265"/>
                  </a:cubicBezTo>
                  <a:cubicBezTo>
                    <a:pt x="115" y="266"/>
                    <a:pt x="115" y="266"/>
                    <a:pt x="115" y="266"/>
                  </a:cubicBezTo>
                  <a:cubicBezTo>
                    <a:pt x="117" y="262"/>
                    <a:pt x="117" y="262"/>
                    <a:pt x="117" y="262"/>
                  </a:cubicBezTo>
                  <a:cubicBezTo>
                    <a:pt x="114" y="261"/>
                    <a:pt x="114" y="261"/>
                    <a:pt x="114" y="26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8" y="277"/>
                    <a:pt x="109" y="279"/>
                    <a:pt x="110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08" y="295"/>
                    <a:pt x="108" y="295"/>
                    <a:pt x="108" y="295"/>
                  </a:cubicBezTo>
                  <a:cubicBezTo>
                    <a:pt x="108" y="297"/>
                    <a:pt x="109" y="299"/>
                    <a:pt x="110" y="300"/>
                  </a:cubicBezTo>
                  <a:cubicBezTo>
                    <a:pt x="116" y="303"/>
                    <a:pt x="116" y="303"/>
                    <a:pt x="116" y="303"/>
                  </a:cubicBezTo>
                  <a:cubicBezTo>
                    <a:pt x="118" y="300"/>
                    <a:pt x="118" y="300"/>
                    <a:pt x="118" y="300"/>
                  </a:cubicBezTo>
                  <a:cubicBezTo>
                    <a:pt x="114" y="298"/>
                    <a:pt x="114" y="298"/>
                    <a:pt x="114" y="298"/>
                  </a:cubicBezTo>
                  <a:cubicBezTo>
                    <a:pt x="114" y="298"/>
                    <a:pt x="114" y="298"/>
                    <a:pt x="114" y="298"/>
                  </a:cubicBezTo>
                  <a:cubicBezTo>
                    <a:pt x="114" y="299"/>
                    <a:pt x="114" y="299"/>
                    <a:pt x="114" y="299"/>
                  </a:cubicBezTo>
                  <a:cubicBezTo>
                    <a:pt x="113" y="300"/>
                    <a:pt x="112" y="304"/>
                    <a:pt x="111" y="307"/>
                  </a:cubicBezTo>
                  <a:cubicBezTo>
                    <a:pt x="110" y="309"/>
                    <a:pt x="110" y="311"/>
                    <a:pt x="109" y="312"/>
                  </a:cubicBezTo>
                  <a:cubicBezTo>
                    <a:pt x="109" y="312"/>
                    <a:pt x="109" y="313"/>
                    <a:pt x="109" y="313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12" y="315"/>
                    <a:pt x="112" y="315"/>
                    <a:pt x="112" y="315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12" y="315"/>
                    <a:pt x="112" y="315"/>
                    <a:pt x="112" y="315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12" y="315"/>
                    <a:pt x="112" y="315"/>
                    <a:pt x="112" y="315"/>
                  </a:cubicBezTo>
                  <a:cubicBezTo>
                    <a:pt x="109" y="313"/>
                    <a:pt x="109" y="313"/>
                    <a:pt x="109" y="313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12" y="315"/>
                    <a:pt x="112" y="315"/>
                    <a:pt x="112" y="315"/>
                  </a:cubicBezTo>
                  <a:cubicBezTo>
                    <a:pt x="109" y="313"/>
                    <a:pt x="109" y="313"/>
                    <a:pt x="109" y="313"/>
                  </a:cubicBezTo>
                  <a:cubicBezTo>
                    <a:pt x="108" y="315"/>
                    <a:pt x="109" y="317"/>
                    <a:pt x="110" y="319"/>
                  </a:cubicBezTo>
                  <a:cubicBezTo>
                    <a:pt x="111" y="319"/>
                    <a:pt x="111" y="319"/>
                    <a:pt x="111" y="319"/>
                  </a:cubicBezTo>
                  <a:cubicBezTo>
                    <a:pt x="113" y="315"/>
                    <a:pt x="113" y="315"/>
                    <a:pt x="113" y="315"/>
                  </a:cubicBezTo>
                  <a:cubicBezTo>
                    <a:pt x="109" y="313"/>
                    <a:pt x="109" y="313"/>
                    <a:pt x="109" y="313"/>
                  </a:cubicBezTo>
                  <a:cubicBezTo>
                    <a:pt x="109" y="314"/>
                    <a:pt x="109" y="314"/>
                    <a:pt x="109" y="314"/>
                  </a:cubicBezTo>
                  <a:cubicBezTo>
                    <a:pt x="109" y="315"/>
                    <a:pt x="109" y="315"/>
                    <a:pt x="109" y="315"/>
                  </a:cubicBezTo>
                  <a:cubicBezTo>
                    <a:pt x="109" y="316"/>
                    <a:pt x="109" y="316"/>
                    <a:pt x="109" y="317"/>
                  </a:cubicBezTo>
                  <a:cubicBezTo>
                    <a:pt x="108" y="321"/>
                    <a:pt x="108" y="334"/>
                    <a:pt x="108" y="334"/>
                  </a:cubicBezTo>
                  <a:cubicBezTo>
                    <a:pt x="108" y="335"/>
                    <a:pt x="109" y="336"/>
                    <a:pt x="110" y="337"/>
                  </a:cubicBezTo>
                  <a:cubicBezTo>
                    <a:pt x="112" y="338"/>
                    <a:pt x="112" y="338"/>
                    <a:pt x="112" y="338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4"/>
                    <a:pt x="109" y="355"/>
                    <a:pt x="111" y="356"/>
                  </a:cubicBezTo>
                  <a:cubicBezTo>
                    <a:pt x="112" y="357"/>
                    <a:pt x="112" y="357"/>
                    <a:pt x="112" y="357"/>
                  </a:cubicBezTo>
                  <a:cubicBezTo>
                    <a:pt x="114" y="354"/>
                    <a:pt x="114" y="354"/>
                    <a:pt x="114" y="354"/>
                  </a:cubicBezTo>
                  <a:cubicBezTo>
                    <a:pt x="111" y="352"/>
                    <a:pt x="111" y="352"/>
                    <a:pt x="111" y="352"/>
                  </a:cubicBezTo>
                  <a:cubicBezTo>
                    <a:pt x="111" y="352"/>
                    <a:pt x="111" y="352"/>
                    <a:pt x="111" y="352"/>
                  </a:cubicBezTo>
                  <a:cubicBezTo>
                    <a:pt x="111" y="353"/>
                    <a:pt x="111" y="353"/>
                    <a:pt x="111" y="353"/>
                  </a:cubicBezTo>
                  <a:cubicBezTo>
                    <a:pt x="110" y="354"/>
                    <a:pt x="110" y="355"/>
                    <a:pt x="110" y="357"/>
                  </a:cubicBezTo>
                  <a:cubicBezTo>
                    <a:pt x="108" y="362"/>
                    <a:pt x="107" y="371"/>
                    <a:pt x="107" y="371"/>
                  </a:cubicBezTo>
                  <a:cubicBezTo>
                    <a:pt x="106" y="372"/>
                    <a:pt x="107" y="374"/>
                    <a:pt x="108" y="375"/>
                  </a:cubicBezTo>
                  <a:cubicBezTo>
                    <a:pt x="112" y="377"/>
                    <a:pt x="112" y="377"/>
                    <a:pt x="112" y="377"/>
                  </a:cubicBezTo>
                  <a:cubicBezTo>
                    <a:pt x="114" y="373"/>
                    <a:pt x="114" y="373"/>
                    <a:pt x="114" y="373"/>
                  </a:cubicBezTo>
                  <a:cubicBezTo>
                    <a:pt x="111" y="371"/>
                    <a:pt x="111" y="371"/>
                    <a:pt x="111" y="371"/>
                  </a:cubicBezTo>
                  <a:cubicBezTo>
                    <a:pt x="103" y="383"/>
                    <a:pt x="103" y="383"/>
                    <a:pt x="103" y="383"/>
                  </a:cubicBezTo>
                  <a:cubicBezTo>
                    <a:pt x="102" y="385"/>
                    <a:pt x="103" y="387"/>
                    <a:pt x="105" y="388"/>
                  </a:cubicBezTo>
                  <a:cubicBezTo>
                    <a:pt x="107" y="390"/>
                    <a:pt x="107" y="390"/>
                    <a:pt x="107" y="390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2"/>
                    <a:pt x="106" y="404"/>
                    <a:pt x="107" y="405"/>
                  </a:cubicBezTo>
                  <a:cubicBezTo>
                    <a:pt x="108" y="405"/>
                    <a:pt x="108" y="405"/>
                    <a:pt x="108" y="405"/>
                  </a:cubicBezTo>
                  <a:cubicBezTo>
                    <a:pt x="110" y="402"/>
                    <a:pt x="110" y="402"/>
                    <a:pt x="110" y="402"/>
                  </a:cubicBezTo>
                  <a:cubicBezTo>
                    <a:pt x="107" y="399"/>
                    <a:pt x="107" y="399"/>
                    <a:pt x="107" y="399"/>
                  </a:cubicBezTo>
                  <a:cubicBezTo>
                    <a:pt x="106" y="400"/>
                    <a:pt x="106" y="400"/>
                    <a:pt x="106" y="400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2"/>
                    <a:pt x="105" y="404"/>
                  </a:cubicBezTo>
                  <a:cubicBezTo>
                    <a:pt x="105" y="405"/>
                    <a:pt x="104" y="408"/>
                    <a:pt x="104" y="410"/>
                  </a:cubicBezTo>
                  <a:cubicBezTo>
                    <a:pt x="104" y="411"/>
                    <a:pt x="104" y="411"/>
                    <a:pt x="103" y="412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5" y="414"/>
                    <a:pt x="105" y="414"/>
                    <a:pt x="105" y="414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5" y="414"/>
                    <a:pt x="105" y="414"/>
                    <a:pt x="105" y="414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7" y="414"/>
                    <a:pt x="107" y="414"/>
                    <a:pt x="107" y="414"/>
                  </a:cubicBezTo>
                  <a:cubicBezTo>
                    <a:pt x="104" y="412"/>
                    <a:pt x="104" y="412"/>
                    <a:pt x="104" y="412"/>
                  </a:cubicBezTo>
                  <a:cubicBezTo>
                    <a:pt x="103" y="413"/>
                    <a:pt x="103" y="413"/>
                    <a:pt x="103" y="413"/>
                  </a:cubicBezTo>
                  <a:cubicBezTo>
                    <a:pt x="107" y="414"/>
                    <a:pt x="107" y="414"/>
                    <a:pt x="107" y="414"/>
                  </a:cubicBezTo>
                  <a:cubicBezTo>
                    <a:pt x="104" y="412"/>
                    <a:pt x="104" y="412"/>
                    <a:pt x="104" y="412"/>
                  </a:cubicBezTo>
                  <a:cubicBezTo>
                    <a:pt x="103" y="413"/>
                    <a:pt x="103" y="414"/>
                    <a:pt x="103" y="415"/>
                  </a:cubicBezTo>
                  <a:cubicBezTo>
                    <a:pt x="103" y="416"/>
                    <a:pt x="104" y="417"/>
                    <a:pt x="105" y="418"/>
                  </a:cubicBezTo>
                  <a:cubicBezTo>
                    <a:pt x="107" y="419"/>
                    <a:pt x="107" y="419"/>
                    <a:pt x="107" y="419"/>
                  </a:cubicBezTo>
                  <a:cubicBezTo>
                    <a:pt x="109" y="415"/>
                    <a:pt x="109" y="415"/>
                    <a:pt x="109" y="415"/>
                  </a:cubicBezTo>
                  <a:cubicBezTo>
                    <a:pt x="105" y="413"/>
                    <a:pt x="105" y="413"/>
                    <a:pt x="105" y="413"/>
                  </a:cubicBezTo>
                  <a:cubicBezTo>
                    <a:pt x="105" y="414"/>
                    <a:pt x="105" y="414"/>
                    <a:pt x="105" y="414"/>
                  </a:cubicBezTo>
                  <a:cubicBezTo>
                    <a:pt x="105" y="414"/>
                    <a:pt x="105" y="414"/>
                    <a:pt x="105" y="414"/>
                  </a:cubicBezTo>
                  <a:cubicBezTo>
                    <a:pt x="105" y="415"/>
                    <a:pt x="105" y="415"/>
                    <a:pt x="105" y="415"/>
                  </a:cubicBezTo>
                  <a:cubicBezTo>
                    <a:pt x="105" y="416"/>
                    <a:pt x="104" y="420"/>
                    <a:pt x="103" y="424"/>
                  </a:cubicBezTo>
                  <a:cubicBezTo>
                    <a:pt x="103" y="425"/>
                    <a:pt x="103" y="427"/>
                    <a:pt x="102" y="428"/>
                  </a:cubicBezTo>
                  <a:cubicBezTo>
                    <a:pt x="102" y="429"/>
                    <a:pt x="102" y="429"/>
                    <a:pt x="102" y="430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3" y="430"/>
                    <a:pt x="103" y="430"/>
                    <a:pt x="103" y="430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3" y="430"/>
                    <a:pt x="103" y="430"/>
                    <a:pt x="103" y="430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5" y="431"/>
                    <a:pt x="105" y="431"/>
                    <a:pt x="105" y="431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5" y="431"/>
                    <a:pt x="105" y="431"/>
                    <a:pt x="105" y="431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6" y="431"/>
                    <a:pt x="106" y="431"/>
                    <a:pt x="106" y="431"/>
                  </a:cubicBezTo>
                  <a:cubicBezTo>
                    <a:pt x="102" y="429"/>
                    <a:pt x="102" y="429"/>
                    <a:pt x="102" y="429"/>
                  </a:cubicBezTo>
                  <a:cubicBezTo>
                    <a:pt x="102" y="430"/>
                    <a:pt x="102" y="430"/>
                    <a:pt x="102" y="430"/>
                  </a:cubicBezTo>
                  <a:cubicBezTo>
                    <a:pt x="106" y="431"/>
                    <a:pt x="106" y="431"/>
                    <a:pt x="106" y="431"/>
                  </a:cubicBezTo>
                  <a:cubicBezTo>
                    <a:pt x="102" y="429"/>
                    <a:pt x="102" y="429"/>
                    <a:pt x="102" y="429"/>
                  </a:cubicBezTo>
                  <a:cubicBezTo>
                    <a:pt x="101" y="431"/>
                    <a:pt x="102" y="433"/>
                    <a:pt x="104" y="435"/>
                  </a:cubicBezTo>
                  <a:cubicBezTo>
                    <a:pt x="104" y="435"/>
                    <a:pt x="104" y="435"/>
                    <a:pt x="104" y="435"/>
                  </a:cubicBezTo>
                  <a:cubicBezTo>
                    <a:pt x="106" y="431"/>
                    <a:pt x="106" y="431"/>
                    <a:pt x="106" y="431"/>
                  </a:cubicBezTo>
                  <a:cubicBezTo>
                    <a:pt x="102" y="431"/>
                    <a:pt x="102" y="431"/>
                    <a:pt x="102" y="431"/>
                  </a:cubicBezTo>
                  <a:cubicBezTo>
                    <a:pt x="102" y="449"/>
                    <a:pt x="102" y="449"/>
                    <a:pt x="102" y="449"/>
                  </a:cubicBezTo>
                  <a:cubicBezTo>
                    <a:pt x="102" y="451"/>
                    <a:pt x="103" y="452"/>
                    <a:pt x="104" y="453"/>
                  </a:cubicBezTo>
                  <a:cubicBezTo>
                    <a:pt x="105" y="453"/>
                    <a:pt x="105" y="453"/>
                    <a:pt x="105" y="453"/>
                  </a:cubicBezTo>
                  <a:cubicBezTo>
                    <a:pt x="100" y="464"/>
                    <a:pt x="100" y="464"/>
                    <a:pt x="100" y="464"/>
                  </a:cubicBezTo>
                  <a:cubicBezTo>
                    <a:pt x="100" y="466"/>
                    <a:pt x="100" y="468"/>
                    <a:pt x="102" y="469"/>
                  </a:cubicBezTo>
                  <a:cubicBezTo>
                    <a:pt x="104" y="470"/>
                    <a:pt x="104" y="470"/>
                    <a:pt x="104" y="470"/>
                  </a:cubicBezTo>
                  <a:cubicBezTo>
                    <a:pt x="106" y="467"/>
                    <a:pt x="106" y="467"/>
                    <a:pt x="106" y="467"/>
                  </a:cubicBezTo>
                  <a:cubicBezTo>
                    <a:pt x="102" y="466"/>
                    <a:pt x="102" y="466"/>
                    <a:pt x="102" y="466"/>
                  </a:cubicBezTo>
                  <a:cubicBezTo>
                    <a:pt x="99" y="478"/>
                    <a:pt x="99" y="478"/>
                    <a:pt x="99" y="478"/>
                  </a:cubicBezTo>
                  <a:cubicBezTo>
                    <a:pt x="99" y="479"/>
                    <a:pt x="100" y="481"/>
                    <a:pt x="101" y="482"/>
                  </a:cubicBezTo>
                  <a:cubicBezTo>
                    <a:pt x="103" y="483"/>
                    <a:pt x="103" y="483"/>
                    <a:pt x="103" y="483"/>
                  </a:cubicBezTo>
                  <a:cubicBezTo>
                    <a:pt x="105" y="480"/>
                    <a:pt x="105" y="480"/>
                    <a:pt x="105" y="480"/>
                  </a:cubicBezTo>
                  <a:cubicBezTo>
                    <a:pt x="101" y="478"/>
                    <a:pt x="101" y="478"/>
                    <a:pt x="101" y="478"/>
                  </a:cubicBezTo>
                  <a:cubicBezTo>
                    <a:pt x="98" y="490"/>
                    <a:pt x="98" y="490"/>
                    <a:pt x="98" y="490"/>
                  </a:cubicBezTo>
                  <a:cubicBezTo>
                    <a:pt x="98" y="492"/>
                    <a:pt x="98" y="494"/>
                    <a:pt x="100" y="494"/>
                  </a:cubicBezTo>
                  <a:cubicBezTo>
                    <a:pt x="100" y="495"/>
                    <a:pt x="100" y="495"/>
                    <a:pt x="100" y="495"/>
                  </a:cubicBezTo>
                  <a:cubicBezTo>
                    <a:pt x="100" y="509"/>
                    <a:pt x="100" y="509"/>
                    <a:pt x="100" y="509"/>
                  </a:cubicBezTo>
                  <a:cubicBezTo>
                    <a:pt x="100" y="510"/>
                    <a:pt x="101" y="511"/>
                    <a:pt x="102" y="512"/>
                  </a:cubicBezTo>
                  <a:cubicBezTo>
                    <a:pt x="103" y="513"/>
                    <a:pt x="103" y="513"/>
                    <a:pt x="103" y="513"/>
                  </a:cubicBezTo>
                  <a:cubicBezTo>
                    <a:pt x="106" y="510"/>
                    <a:pt x="106" y="510"/>
                    <a:pt x="106" y="510"/>
                  </a:cubicBezTo>
                  <a:cubicBezTo>
                    <a:pt x="102" y="508"/>
                    <a:pt x="102" y="508"/>
                    <a:pt x="102" y="508"/>
                  </a:cubicBezTo>
                  <a:cubicBezTo>
                    <a:pt x="95" y="520"/>
                    <a:pt x="95" y="520"/>
                    <a:pt x="95" y="520"/>
                  </a:cubicBezTo>
                  <a:cubicBezTo>
                    <a:pt x="94" y="522"/>
                    <a:pt x="94" y="525"/>
                    <a:pt x="96" y="526"/>
                  </a:cubicBezTo>
                  <a:cubicBezTo>
                    <a:pt x="99" y="528"/>
                    <a:pt x="99" y="528"/>
                    <a:pt x="99" y="528"/>
                  </a:cubicBezTo>
                  <a:cubicBezTo>
                    <a:pt x="96" y="541"/>
                    <a:pt x="96" y="541"/>
                    <a:pt x="96" y="541"/>
                  </a:cubicBezTo>
                  <a:cubicBezTo>
                    <a:pt x="95" y="543"/>
                    <a:pt x="96" y="545"/>
                    <a:pt x="98" y="546"/>
                  </a:cubicBezTo>
                  <a:cubicBezTo>
                    <a:pt x="98" y="546"/>
                    <a:pt x="98" y="546"/>
                    <a:pt x="98" y="546"/>
                  </a:cubicBezTo>
                  <a:cubicBezTo>
                    <a:pt x="92" y="558"/>
                    <a:pt x="92" y="558"/>
                    <a:pt x="92" y="558"/>
                  </a:cubicBezTo>
                  <a:cubicBezTo>
                    <a:pt x="92" y="560"/>
                    <a:pt x="92" y="562"/>
                    <a:pt x="94" y="563"/>
                  </a:cubicBezTo>
                  <a:cubicBezTo>
                    <a:pt x="96" y="564"/>
                    <a:pt x="96" y="564"/>
                    <a:pt x="96" y="564"/>
                  </a:cubicBezTo>
                  <a:cubicBezTo>
                    <a:pt x="93" y="578"/>
                    <a:pt x="93" y="578"/>
                    <a:pt x="93" y="578"/>
                  </a:cubicBezTo>
                  <a:cubicBezTo>
                    <a:pt x="93" y="580"/>
                    <a:pt x="93" y="582"/>
                    <a:pt x="95" y="582"/>
                  </a:cubicBezTo>
                  <a:cubicBezTo>
                    <a:pt x="99" y="585"/>
                    <a:pt x="99" y="585"/>
                    <a:pt x="99" y="585"/>
                  </a:cubicBezTo>
                  <a:cubicBezTo>
                    <a:pt x="101" y="581"/>
                    <a:pt x="101" y="581"/>
                    <a:pt x="101" y="581"/>
                  </a:cubicBezTo>
                  <a:cubicBezTo>
                    <a:pt x="97" y="579"/>
                    <a:pt x="97" y="579"/>
                    <a:pt x="97" y="579"/>
                  </a:cubicBezTo>
                  <a:cubicBezTo>
                    <a:pt x="97" y="580"/>
                    <a:pt x="97" y="580"/>
                    <a:pt x="97" y="580"/>
                  </a:cubicBezTo>
                  <a:cubicBezTo>
                    <a:pt x="97" y="580"/>
                    <a:pt x="97" y="580"/>
                    <a:pt x="97" y="580"/>
                  </a:cubicBezTo>
                  <a:cubicBezTo>
                    <a:pt x="97" y="581"/>
                    <a:pt x="97" y="581"/>
                    <a:pt x="97" y="581"/>
                  </a:cubicBezTo>
                  <a:cubicBezTo>
                    <a:pt x="97" y="582"/>
                    <a:pt x="96" y="586"/>
                    <a:pt x="95" y="590"/>
                  </a:cubicBezTo>
                  <a:cubicBezTo>
                    <a:pt x="95" y="593"/>
                    <a:pt x="95" y="595"/>
                    <a:pt x="94" y="596"/>
                  </a:cubicBezTo>
                  <a:cubicBezTo>
                    <a:pt x="94" y="597"/>
                    <a:pt x="94" y="598"/>
                    <a:pt x="94" y="598"/>
                  </a:cubicBezTo>
                  <a:cubicBezTo>
                    <a:pt x="94" y="599"/>
                    <a:pt x="94" y="599"/>
                    <a:pt x="94" y="599"/>
                  </a:cubicBezTo>
                  <a:cubicBezTo>
                    <a:pt x="94" y="599"/>
                    <a:pt x="94" y="599"/>
                    <a:pt x="94" y="599"/>
                  </a:cubicBezTo>
                  <a:cubicBezTo>
                    <a:pt x="96" y="599"/>
                    <a:pt x="96" y="599"/>
                    <a:pt x="96" y="599"/>
                  </a:cubicBezTo>
                  <a:cubicBezTo>
                    <a:pt x="94" y="599"/>
                    <a:pt x="94" y="599"/>
                    <a:pt x="94" y="599"/>
                  </a:cubicBezTo>
                  <a:cubicBezTo>
                    <a:pt x="94" y="599"/>
                    <a:pt x="94" y="599"/>
                    <a:pt x="94" y="599"/>
                  </a:cubicBezTo>
                  <a:cubicBezTo>
                    <a:pt x="96" y="599"/>
                    <a:pt x="96" y="599"/>
                    <a:pt x="96" y="599"/>
                  </a:cubicBezTo>
                  <a:cubicBezTo>
                    <a:pt x="94" y="599"/>
                    <a:pt x="94" y="599"/>
                    <a:pt x="94" y="599"/>
                  </a:cubicBezTo>
                  <a:cubicBezTo>
                    <a:pt x="97" y="600"/>
                    <a:pt x="97" y="600"/>
                    <a:pt x="97" y="600"/>
                  </a:cubicBezTo>
                  <a:cubicBezTo>
                    <a:pt x="94" y="598"/>
                    <a:pt x="94" y="598"/>
                    <a:pt x="94" y="598"/>
                  </a:cubicBezTo>
                  <a:cubicBezTo>
                    <a:pt x="94" y="599"/>
                    <a:pt x="94" y="599"/>
                    <a:pt x="94" y="599"/>
                  </a:cubicBezTo>
                  <a:cubicBezTo>
                    <a:pt x="97" y="600"/>
                    <a:pt x="97" y="600"/>
                    <a:pt x="97" y="600"/>
                  </a:cubicBezTo>
                  <a:cubicBezTo>
                    <a:pt x="94" y="598"/>
                    <a:pt x="94" y="598"/>
                    <a:pt x="94" y="598"/>
                  </a:cubicBezTo>
                  <a:cubicBezTo>
                    <a:pt x="98" y="600"/>
                    <a:pt x="98" y="600"/>
                    <a:pt x="98" y="600"/>
                  </a:cubicBezTo>
                  <a:cubicBezTo>
                    <a:pt x="94" y="598"/>
                    <a:pt x="94" y="598"/>
                    <a:pt x="94" y="598"/>
                  </a:cubicBezTo>
                  <a:cubicBezTo>
                    <a:pt x="94" y="598"/>
                    <a:pt x="94" y="598"/>
                    <a:pt x="94" y="598"/>
                  </a:cubicBezTo>
                  <a:cubicBezTo>
                    <a:pt x="98" y="600"/>
                    <a:pt x="98" y="600"/>
                    <a:pt x="98" y="600"/>
                  </a:cubicBezTo>
                  <a:cubicBezTo>
                    <a:pt x="94" y="598"/>
                    <a:pt x="94" y="598"/>
                    <a:pt x="94" y="598"/>
                  </a:cubicBezTo>
                  <a:cubicBezTo>
                    <a:pt x="93" y="600"/>
                    <a:pt x="94" y="602"/>
                    <a:pt x="96" y="603"/>
                  </a:cubicBezTo>
                  <a:cubicBezTo>
                    <a:pt x="97" y="604"/>
                    <a:pt x="97" y="604"/>
                    <a:pt x="97" y="604"/>
                  </a:cubicBezTo>
                  <a:cubicBezTo>
                    <a:pt x="99" y="601"/>
                    <a:pt x="99" y="601"/>
                    <a:pt x="99" y="601"/>
                  </a:cubicBezTo>
                  <a:cubicBezTo>
                    <a:pt x="96" y="600"/>
                    <a:pt x="96" y="600"/>
                    <a:pt x="96" y="600"/>
                  </a:cubicBezTo>
                  <a:cubicBezTo>
                    <a:pt x="92" y="612"/>
                    <a:pt x="92" y="612"/>
                    <a:pt x="92" y="612"/>
                  </a:cubicBezTo>
                  <a:cubicBezTo>
                    <a:pt x="91" y="614"/>
                    <a:pt x="92" y="616"/>
                    <a:pt x="93" y="617"/>
                  </a:cubicBezTo>
                  <a:cubicBezTo>
                    <a:pt x="95" y="618"/>
                    <a:pt x="95" y="618"/>
                    <a:pt x="95" y="618"/>
                  </a:cubicBezTo>
                  <a:cubicBezTo>
                    <a:pt x="97" y="615"/>
                    <a:pt x="97" y="615"/>
                    <a:pt x="97" y="615"/>
                  </a:cubicBezTo>
                  <a:cubicBezTo>
                    <a:pt x="93" y="614"/>
                    <a:pt x="93" y="614"/>
                    <a:pt x="93" y="614"/>
                  </a:cubicBezTo>
                  <a:cubicBezTo>
                    <a:pt x="93" y="628"/>
                    <a:pt x="93" y="628"/>
                    <a:pt x="93" y="628"/>
                  </a:cubicBezTo>
                  <a:cubicBezTo>
                    <a:pt x="92" y="630"/>
                    <a:pt x="93" y="631"/>
                    <a:pt x="94" y="632"/>
                  </a:cubicBezTo>
                  <a:cubicBezTo>
                    <a:pt x="97" y="634"/>
                    <a:pt x="97" y="634"/>
                    <a:pt x="97" y="634"/>
                  </a:cubicBezTo>
                  <a:cubicBezTo>
                    <a:pt x="99" y="630"/>
                    <a:pt x="99" y="630"/>
                    <a:pt x="99" y="630"/>
                  </a:cubicBezTo>
                  <a:cubicBezTo>
                    <a:pt x="98" y="626"/>
                    <a:pt x="98" y="626"/>
                    <a:pt x="98" y="626"/>
                  </a:cubicBezTo>
                  <a:cubicBezTo>
                    <a:pt x="82" y="630"/>
                    <a:pt x="82" y="630"/>
                    <a:pt x="82" y="630"/>
                  </a:cubicBezTo>
                  <a:cubicBezTo>
                    <a:pt x="81" y="631"/>
                    <a:pt x="80" y="632"/>
                    <a:pt x="79" y="634"/>
                  </a:cubicBezTo>
                  <a:cubicBezTo>
                    <a:pt x="79" y="635"/>
                    <a:pt x="80" y="637"/>
                    <a:pt x="81" y="638"/>
                  </a:cubicBezTo>
                  <a:cubicBezTo>
                    <a:pt x="88" y="642"/>
                    <a:pt x="88" y="642"/>
                    <a:pt x="88" y="642"/>
                  </a:cubicBezTo>
                  <a:cubicBezTo>
                    <a:pt x="90" y="638"/>
                    <a:pt x="90" y="638"/>
                    <a:pt x="90" y="638"/>
                  </a:cubicBezTo>
                  <a:cubicBezTo>
                    <a:pt x="91" y="634"/>
                    <a:pt x="91" y="634"/>
                    <a:pt x="91" y="634"/>
                  </a:cubicBezTo>
                  <a:cubicBezTo>
                    <a:pt x="62" y="629"/>
                    <a:pt x="62" y="629"/>
                    <a:pt x="62" y="629"/>
                  </a:cubicBezTo>
                  <a:cubicBezTo>
                    <a:pt x="60" y="629"/>
                    <a:pt x="58" y="630"/>
                    <a:pt x="58" y="631"/>
                  </a:cubicBezTo>
                  <a:cubicBezTo>
                    <a:pt x="57" y="633"/>
                    <a:pt x="57" y="635"/>
                    <a:pt x="59" y="636"/>
                  </a:cubicBezTo>
                  <a:cubicBezTo>
                    <a:pt x="63" y="639"/>
                    <a:pt x="63" y="639"/>
                    <a:pt x="63" y="639"/>
                  </a:cubicBezTo>
                  <a:cubicBezTo>
                    <a:pt x="65" y="635"/>
                    <a:pt x="65" y="635"/>
                    <a:pt x="65" y="635"/>
                  </a:cubicBezTo>
                  <a:cubicBezTo>
                    <a:pt x="65" y="631"/>
                    <a:pt x="65" y="631"/>
                    <a:pt x="65" y="631"/>
                  </a:cubicBezTo>
                  <a:cubicBezTo>
                    <a:pt x="34" y="630"/>
                    <a:pt x="34" y="630"/>
                    <a:pt x="34" y="630"/>
                  </a:cubicBezTo>
                  <a:cubicBezTo>
                    <a:pt x="32" y="630"/>
                    <a:pt x="31" y="631"/>
                    <a:pt x="30" y="633"/>
                  </a:cubicBezTo>
                  <a:cubicBezTo>
                    <a:pt x="30" y="635"/>
                    <a:pt x="30" y="637"/>
                    <a:pt x="32" y="638"/>
                  </a:cubicBezTo>
                  <a:cubicBezTo>
                    <a:pt x="38" y="641"/>
                    <a:pt x="38" y="641"/>
                    <a:pt x="38" y="641"/>
                  </a:cubicBezTo>
                  <a:cubicBezTo>
                    <a:pt x="40" y="638"/>
                    <a:pt x="40" y="638"/>
                    <a:pt x="40" y="638"/>
                  </a:cubicBezTo>
                  <a:cubicBezTo>
                    <a:pt x="36" y="635"/>
                    <a:pt x="36" y="635"/>
                    <a:pt x="36" y="635"/>
                  </a:cubicBezTo>
                  <a:cubicBezTo>
                    <a:pt x="40" y="638"/>
                    <a:pt x="40" y="638"/>
                    <a:pt x="40" y="638"/>
                  </a:cubicBezTo>
                  <a:cubicBezTo>
                    <a:pt x="37" y="634"/>
                    <a:pt x="37" y="634"/>
                    <a:pt x="37" y="634"/>
                  </a:cubicBezTo>
                  <a:cubicBezTo>
                    <a:pt x="37" y="634"/>
                    <a:pt x="37" y="635"/>
                    <a:pt x="36" y="635"/>
                  </a:cubicBezTo>
                  <a:cubicBezTo>
                    <a:pt x="40" y="638"/>
                    <a:pt x="40" y="638"/>
                    <a:pt x="40" y="638"/>
                  </a:cubicBezTo>
                  <a:cubicBezTo>
                    <a:pt x="37" y="634"/>
                    <a:pt x="37" y="634"/>
                    <a:pt x="37" y="634"/>
                  </a:cubicBezTo>
                  <a:cubicBezTo>
                    <a:pt x="39" y="637"/>
                    <a:pt x="39" y="637"/>
                    <a:pt x="39" y="637"/>
                  </a:cubicBezTo>
                  <a:cubicBezTo>
                    <a:pt x="38" y="634"/>
                    <a:pt x="38" y="634"/>
                    <a:pt x="38" y="634"/>
                  </a:cubicBezTo>
                  <a:cubicBezTo>
                    <a:pt x="38" y="634"/>
                    <a:pt x="38" y="634"/>
                    <a:pt x="37" y="634"/>
                  </a:cubicBezTo>
                  <a:cubicBezTo>
                    <a:pt x="39" y="637"/>
                    <a:pt x="39" y="637"/>
                    <a:pt x="39" y="637"/>
                  </a:cubicBezTo>
                  <a:cubicBezTo>
                    <a:pt x="38" y="634"/>
                    <a:pt x="38" y="634"/>
                    <a:pt x="38" y="634"/>
                  </a:cubicBezTo>
                  <a:cubicBezTo>
                    <a:pt x="39" y="636"/>
                    <a:pt x="39" y="636"/>
                    <a:pt x="39" y="636"/>
                  </a:cubicBezTo>
                  <a:cubicBezTo>
                    <a:pt x="39" y="634"/>
                    <a:pt x="39" y="634"/>
                    <a:pt x="39" y="634"/>
                  </a:cubicBezTo>
                  <a:cubicBezTo>
                    <a:pt x="38" y="634"/>
                    <a:pt x="38" y="634"/>
                    <a:pt x="38" y="634"/>
                  </a:cubicBezTo>
                  <a:cubicBezTo>
                    <a:pt x="39" y="636"/>
                    <a:pt x="39" y="636"/>
                    <a:pt x="39" y="636"/>
                  </a:cubicBezTo>
                  <a:cubicBezTo>
                    <a:pt x="39" y="634"/>
                    <a:pt x="39" y="634"/>
                    <a:pt x="39" y="634"/>
                  </a:cubicBezTo>
                  <a:cubicBezTo>
                    <a:pt x="39" y="634"/>
                    <a:pt x="38" y="634"/>
                    <a:pt x="37" y="634"/>
                  </a:cubicBezTo>
                  <a:cubicBezTo>
                    <a:pt x="34" y="634"/>
                    <a:pt x="25" y="633"/>
                    <a:pt x="18" y="633"/>
                  </a:cubicBezTo>
                  <a:cubicBezTo>
                    <a:pt x="11" y="632"/>
                    <a:pt x="4" y="632"/>
                    <a:pt x="4" y="632"/>
                  </a:cubicBezTo>
                  <a:cubicBezTo>
                    <a:pt x="3" y="632"/>
                    <a:pt x="1" y="633"/>
                    <a:pt x="0" y="635"/>
                  </a:cubicBezTo>
                  <a:cubicBezTo>
                    <a:pt x="0" y="636"/>
                    <a:pt x="0" y="638"/>
                    <a:pt x="2" y="639"/>
                  </a:cubicBezTo>
                  <a:cubicBezTo>
                    <a:pt x="5" y="642"/>
                    <a:pt x="5" y="642"/>
                    <a:pt x="5" y="642"/>
                  </a:cubicBezTo>
                  <a:cubicBezTo>
                    <a:pt x="7" y="643"/>
                    <a:pt x="10" y="642"/>
                    <a:pt x="11" y="640"/>
                  </a:cubicBezTo>
                  <a:cubicBezTo>
                    <a:pt x="12" y="638"/>
                    <a:pt x="12" y="636"/>
                    <a:pt x="10" y="6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301"/>
            <p:cNvSpPr/>
            <p:nvPr/>
          </p:nvSpPr>
          <p:spPr bwMode="auto">
            <a:xfrm>
              <a:off x="3202446" y="4903425"/>
              <a:ext cx="166601" cy="204285"/>
            </a:xfrm>
            <a:custGeom>
              <a:avLst/>
              <a:gdLst>
                <a:gd name="T0" fmla="*/ 12 w 123"/>
                <a:gd name="T1" fmla="*/ 114 h 151"/>
                <a:gd name="T2" fmla="*/ 10 w 123"/>
                <a:gd name="T3" fmla="*/ 97 h 151"/>
                <a:gd name="T4" fmla="*/ 4 w 123"/>
                <a:gd name="T5" fmla="*/ 96 h 151"/>
                <a:gd name="T6" fmla="*/ 10 w 123"/>
                <a:gd name="T7" fmla="*/ 76 h 151"/>
                <a:gd name="T8" fmla="*/ 9 w 123"/>
                <a:gd name="T9" fmla="*/ 79 h 151"/>
                <a:gd name="T10" fmla="*/ 13 w 123"/>
                <a:gd name="T11" fmla="*/ 61 h 151"/>
                <a:gd name="T12" fmla="*/ 19 w 123"/>
                <a:gd name="T13" fmla="*/ 46 h 151"/>
                <a:gd name="T14" fmla="*/ 19 w 123"/>
                <a:gd name="T15" fmla="*/ 52 h 151"/>
                <a:gd name="T16" fmla="*/ 27 w 123"/>
                <a:gd name="T17" fmla="*/ 37 h 151"/>
                <a:gd name="T18" fmla="*/ 24 w 123"/>
                <a:gd name="T19" fmla="*/ 42 h 151"/>
                <a:gd name="T20" fmla="*/ 38 w 123"/>
                <a:gd name="T21" fmla="*/ 33 h 151"/>
                <a:gd name="T22" fmla="*/ 39 w 123"/>
                <a:gd name="T23" fmla="*/ 32 h 151"/>
                <a:gd name="T24" fmla="*/ 38 w 123"/>
                <a:gd name="T25" fmla="*/ 26 h 151"/>
                <a:gd name="T26" fmla="*/ 34 w 123"/>
                <a:gd name="T27" fmla="*/ 30 h 151"/>
                <a:gd name="T28" fmla="*/ 49 w 123"/>
                <a:gd name="T29" fmla="*/ 16 h 151"/>
                <a:gd name="T30" fmla="*/ 47 w 123"/>
                <a:gd name="T31" fmla="*/ 22 h 151"/>
                <a:gd name="T32" fmla="*/ 64 w 123"/>
                <a:gd name="T33" fmla="*/ 10 h 151"/>
                <a:gd name="T34" fmla="*/ 62 w 123"/>
                <a:gd name="T35" fmla="*/ 17 h 151"/>
                <a:gd name="T36" fmla="*/ 85 w 123"/>
                <a:gd name="T37" fmla="*/ 4 h 151"/>
                <a:gd name="T38" fmla="*/ 78 w 123"/>
                <a:gd name="T39" fmla="*/ 8 h 151"/>
                <a:gd name="T40" fmla="*/ 120 w 123"/>
                <a:gd name="T41" fmla="*/ 8 h 151"/>
                <a:gd name="T42" fmla="*/ 111 w 123"/>
                <a:gd name="T43" fmla="*/ 11 h 151"/>
                <a:gd name="T44" fmla="*/ 119 w 123"/>
                <a:gd name="T45" fmla="*/ 7 h 151"/>
                <a:gd name="T46" fmla="*/ 76 w 123"/>
                <a:gd name="T47" fmla="*/ 7 h 151"/>
                <a:gd name="T48" fmla="*/ 82 w 123"/>
                <a:gd name="T49" fmla="*/ 3 h 151"/>
                <a:gd name="T50" fmla="*/ 59 w 123"/>
                <a:gd name="T51" fmla="*/ 16 h 151"/>
                <a:gd name="T52" fmla="*/ 61 w 123"/>
                <a:gd name="T53" fmla="*/ 9 h 151"/>
                <a:gd name="T54" fmla="*/ 43 w 123"/>
                <a:gd name="T55" fmla="*/ 21 h 151"/>
                <a:gd name="T56" fmla="*/ 45 w 123"/>
                <a:gd name="T57" fmla="*/ 16 h 151"/>
                <a:gd name="T58" fmla="*/ 30 w 123"/>
                <a:gd name="T59" fmla="*/ 30 h 151"/>
                <a:gd name="T60" fmla="*/ 33 w 123"/>
                <a:gd name="T61" fmla="*/ 27 h 151"/>
                <a:gd name="T62" fmla="*/ 33 w 123"/>
                <a:gd name="T63" fmla="*/ 27 h 151"/>
                <a:gd name="T64" fmla="*/ 35 w 123"/>
                <a:gd name="T65" fmla="*/ 29 h 151"/>
                <a:gd name="T66" fmla="*/ 35 w 123"/>
                <a:gd name="T67" fmla="*/ 29 h 151"/>
                <a:gd name="T68" fmla="*/ 30 w 123"/>
                <a:gd name="T69" fmla="*/ 28 h 151"/>
                <a:gd name="T70" fmla="*/ 17 w 123"/>
                <a:gd name="T71" fmla="*/ 39 h 151"/>
                <a:gd name="T72" fmla="*/ 24 w 123"/>
                <a:gd name="T73" fmla="*/ 41 h 151"/>
                <a:gd name="T74" fmla="*/ 12 w 123"/>
                <a:gd name="T75" fmla="*/ 50 h 151"/>
                <a:gd name="T76" fmla="*/ 17 w 123"/>
                <a:gd name="T77" fmla="*/ 50 h 151"/>
                <a:gd name="T78" fmla="*/ 3 w 123"/>
                <a:gd name="T79" fmla="*/ 63 h 151"/>
                <a:gd name="T80" fmla="*/ 2 w 123"/>
                <a:gd name="T81" fmla="*/ 75 h 151"/>
                <a:gd name="T82" fmla="*/ 0 w 123"/>
                <a:gd name="T83" fmla="*/ 95 h 151"/>
                <a:gd name="T84" fmla="*/ 2 w 123"/>
                <a:gd name="T85" fmla="*/ 115 h 151"/>
                <a:gd name="T86" fmla="*/ 21 w 123"/>
                <a:gd name="T87" fmla="*/ 147 h 151"/>
                <a:gd name="T88" fmla="*/ 31 w 123"/>
                <a:gd name="T89" fmla="*/ 1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3" h="151">
                  <a:moveTo>
                    <a:pt x="30" y="143"/>
                  </a:moveTo>
                  <a:cubicBezTo>
                    <a:pt x="27" y="142"/>
                    <a:pt x="27" y="142"/>
                    <a:pt x="27" y="14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4"/>
                    <a:pt x="11" y="113"/>
                    <a:pt x="11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10" y="96"/>
                    <a:pt x="10" y="95"/>
                    <a:pt x="8" y="94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3" y="78"/>
                    <a:pt x="12" y="77"/>
                    <a:pt x="10" y="76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7" y="65"/>
                    <a:pt x="16" y="63"/>
                    <a:pt x="14" y="62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1" y="51"/>
                    <a:pt x="21" y="50"/>
                    <a:pt x="21" y="49"/>
                  </a:cubicBezTo>
                  <a:cubicBezTo>
                    <a:pt x="21" y="48"/>
                    <a:pt x="20" y="47"/>
                    <a:pt x="19" y="4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2"/>
                    <a:pt x="29" y="41"/>
                    <a:pt x="28" y="40"/>
                  </a:cubicBezTo>
                  <a:cubicBezTo>
                    <a:pt x="28" y="39"/>
                    <a:pt x="28" y="38"/>
                    <a:pt x="27" y="37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7" y="40"/>
                    <a:pt x="31" y="38"/>
                  </a:cubicBezTo>
                  <a:cubicBezTo>
                    <a:pt x="33" y="36"/>
                    <a:pt x="34" y="35"/>
                    <a:pt x="36" y="34"/>
                  </a:cubicBezTo>
                  <a:cubicBezTo>
                    <a:pt x="36" y="34"/>
                    <a:pt x="37" y="33"/>
                    <a:pt x="38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2"/>
                    <a:pt x="39" y="31"/>
                  </a:cubicBezTo>
                  <a:cubicBezTo>
                    <a:pt x="40" y="31"/>
                    <a:pt x="40" y="29"/>
                    <a:pt x="40" y="28"/>
                  </a:cubicBezTo>
                  <a:cubicBezTo>
                    <a:pt x="40" y="27"/>
                    <a:pt x="39" y="26"/>
                    <a:pt x="38" y="26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50" y="22"/>
                    <a:pt x="51" y="21"/>
                    <a:pt x="51" y="19"/>
                  </a:cubicBezTo>
                  <a:cubicBezTo>
                    <a:pt x="51" y="18"/>
                    <a:pt x="50" y="16"/>
                    <a:pt x="49" y="16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5" y="16"/>
                    <a:pt x="66" y="15"/>
                    <a:pt x="66" y="14"/>
                  </a:cubicBezTo>
                  <a:cubicBezTo>
                    <a:pt x="66" y="12"/>
                    <a:pt x="65" y="11"/>
                    <a:pt x="64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6" y="10"/>
                    <a:pt x="87" y="9"/>
                    <a:pt x="87" y="8"/>
                  </a:cubicBezTo>
                  <a:cubicBezTo>
                    <a:pt x="87" y="6"/>
                    <a:pt x="87" y="4"/>
                    <a:pt x="85" y="4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9" y="15"/>
                    <a:pt x="121" y="14"/>
                    <a:pt x="122" y="12"/>
                  </a:cubicBezTo>
                  <a:cubicBezTo>
                    <a:pt x="123" y="11"/>
                    <a:pt x="122" y="9"/>
                    <a:pt x="120" y="8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4" y="3"/>
                    <a:pt x="111" y="4"/>
                    <a:pt x="110" y="6"/>
                  </a:cubicBezTo>
                  <a:cubicBezTo>
                    <a:pt x="109" y="8"/>
                    <a:pt x="109" y="10"/>
                    <a:pt x="111" y="11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7" y="0"/>
                    <a:pt x="75" y="1"/>
                    <a:pt x="75" y="3"/>
                  </a:cubicBezTo>
                  <a:cubicBezTo>
                    <a:pt x="74" y="4"/>
                    <a:pt x="75" y="6"/>
                    <a:pt x="76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9"/>
                    <a:pt x="58" y="11"/>
                    <a:pt x="57" y="12"/>
                  </a:cubicBezTo>
                  <a:cubicBezTo>
                    <a:pt x="57" y="14"/>
                    <a:pt x="58" y="15"/>
                    <a:pt x="59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3" y="15"/>
                    <a:pt x="42" y="16"/>
                    <a:pt x="41" y="18"/>
                  </a:cubicBezTo>
                  <a:cubicBezTo>
                    <a:pt x="41" y="19"/>
                    <a:pt x="42" y="21"/>
                    <a:pt x="43" y="21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4"/>
                    <a:pt x="28" y="25"/>
                    <a:pt x="28" y="27"/>
                  </a:cubicBezTo>
                  <a:cubicBezTo>
                    <a:pt x="28" y="28"/>
                    <a:pt x="29" y="29"/>
                    <a:pt x="30" y="30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7"/>
                    <a:pt x="32" y="27"/>
                    <a:pt x="30" y="28"/>
                  </a:cubicBezTo>
                  <a:cubicBezTo>
                    <a:pt x="28" y="30"/>
                    <a:pt x="26" y="31"/>
                    <a:pt x="23" y="33"/>
                  </a:cubicBezTo>
                  <a:cubicBezTo>
                    <a:pt x="21" y="34"/>
                    <a:pt x="19" y="35"/>
                    <a:pt x="19" y="35"/>
                  </a:cubicBezTo>
                  <a:cubicBezTo>
                    <a:pt x="18" y="36"/>
                    <a:pt x="17" y="37"/>
                    <a:pt x="17" y="39"/>
                  </a:cubicBezTo>
                  <a:cubicBezTo>
                    <a:pt x="17" y="40"/>
                    <a:pt x="18" y="41"/>
                    <a:pt x="19" y="42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3" y="47"/>
                    <a:pt x="12" y="48"/>
                    <a:pt x="12" y="50"/>
                  </a:cubicBezTo>
                  <a:cubicBezTo>
                    <a:pt x="13" y="51"/>
                    <a:pt x="13" y="52"/>
                    <a:pt x="14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0"/>
                    <a:pt x="3" y="61"/>
                    <a:pt x="3" y="63"/>
                  </a:cubicBezTo>
                  <a:cubicBezTo>
                    <a:pt x="3" y="64"/>
                    <a:pt x="4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7"/>
                    <a:pt x="2" y="80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6"/>
                    <a:pt x="0" y="98"/>
                    <a:pt x="2" y="99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3" y="118"/>
                    <a:pt x="4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21" y="147"/>
                    <a:pt x="21" y="147"/>
                    <a:pt x="21" y="147"/>
                  </a:cubicBezTo>
                  <a:cubicBezTo>
                    <a:pt x="21" y="147"/>
                    <a:pt x="22" y="148"/>
                    <a:pt x="22" y="148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7" y="151"/>
                    <a:pt x="30" y="151"/>
                    <a:pt x="31" y="149"/>
                  </a:cubicBezTo>
                  <a:cubicBezTo>
                    <a:pt x="32" y="147"/>
                    <a:pt x="32" y="145"/>
                    <a:pt x="30" y="1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02"/>
            <p:cNvSpPr/>
            <p:nvPr/>
          </p:nvSpPr>
          <p:spPr bwMode="auto">
            <a:xfrm>
              <a:off x="3236163" y="4911359"/>
              <a:ext cx="218168" cy="238993"/>
            </a:xfrm>
            <a:custGeom>
              <a:avLst/>
              <a:gdLst>
                <a:gd name="T0" fmla="*/ 6 w 161"/>
                <a:gd name="T1" fmla="*/ 150 h 176"/>
                <a:gd name="T2" fmla="*/ 6 w 161"/>
                <a:gd name="T3" fmla="*/ 150 h 176"/>
                <a:gd name="T4" fmla="*/ 5 w 161"/>
                <a:gd name="T5" fmla="*/ 147 h 176"/>
                <a:gd name="T6" fmla="*/ 5 w 161"/>
                <a:gd name="T7" fmla="*/ 150 h 176"/>
                <a:gd name="T8" fmla="*/ 75 w 161"/>
                <a:gd name="T9" fmla="*/ 173 h 176"/>
                <a:gd name="T10" fmla="*/ 85 w 161"/>
                <a:gd name="T11" fmla="*/ 171 h 176"/>
                <a:gd name="T12" fmla="*/ 97 w 161"/>
                <a:gd name="T13" fmla="*/ 167 h 176"/>
                <a:gd name="T14" fmla="*/ 92 w 161"/>
                <a:gd name="T15" fmla="*/ 169 h 176"/>
                <a:gd name="T16" fmla="*/ 92 w 161"/>
                <a:gd name="T17" fmla="*/ 169 h 176"/>
                <a:gd name="T18" fmla="*/ 109 w 161"/>
                <a:gd name="T19" fmla="*/ 165 h 176"/>
                <a:gd name="T20" fmla="*/ 113 w 161"/>
                <a:gd name="T21" fmla="*/ 160 h 176"/>
                <a:gd name="T22" fmla="*/ 124 w 161"/>
                <a:gd name="T23" fmla="*/ 156 h 176"/>
                <a:gd name="T24" fmla="*/ 129 w 161"/>
                <a:gd name="T25" fmla="*/ 150 h 176"/>
                <a:gd name="T26" fmla="*/ 137 w 161"/>
                <a:gd name="T27" fmla="*/ 142 h 176"/>
                <a:gd name="T28" fmla="*/ 145 w 161"/>
                <a:gd name="T29" fmla="*/ 134 h 176"/>
                <a:gd name="T30" fmla="*/ 153 w 161"/>
                <a:gd name="T31" fmla="*/ 123 h 176"/>
                <a:gd name="T32" fmla="*/ 149 w 161"/>
                <a:gd name="T33" fmla="*/ 108 h 176"/>
                <a:gd name="T34" fmla="*/ 159 w 161"/>
                <a:gd name="T35" fmla="*/ 70 h 176"/>
                <a:gd name="T36" fmla="*/ 153 w 161"/>
                <a:gd name="T37" fmla="*/ 68 h 176"/>
                <a:gd name="T38" fmla="*/ 150 w 161"/>
                <a:gd name="T39" fmla="*/ 51 h 176"/>
                <a:gd name="T40" fmla="*/ 137 w 161"/>
                <a:gd name="T41" fmla="*/ 23 h 176"/>
                <a:gd name="T42" fmla="*/ 135 w 161"/>
                <a:gd name="T43" fmla="*/ 23 h 176"/>
                <a:gd name="T44" fmla="*/ 137 w 161"/>
                <a:gd name="T45" fmla="*/ 22 h 176"/>
                <a:gd name="T46" fmla="*/ 133 w 161"/>
                <a:gd name="T47" fmla="*/ 23 h 176"/>
                <a:gd name="T48" fmla="*/ 135 w 161"/>
                <a:gd name="T49" fmla="*/ 27 h 176"/>
                <a:gd name="T50" fmla="*/ 136 w 161"/>
                <a:gd name="T51" fmla="*/ 21 h 176"/>
                <a:gd name="T52" fmla="*/ 100 w 161"/>
                <a:gd name="T53" fmla="*/ 8 h 176"/>
                <a:gd name="T54" fmla="*/ 131 w 161"/>
                <a:gd name="T55" fmla="*/ 25 h 176"/>
                <a:gd name="T56" fmla="*/ 130 w 161"/>
                <a:gd name="T57" fmla="*/ 26 h 176"/>
                <a:gd name="T58" fmla="*/ 130 w 161"/>
                <a:gd name="T59" fmla="*/ 26 h 176"/>
                <a:gd name="T60" fmla="*/ 133 w 161"/>
                <a:gd name="T61" fmla="*/ 23 h 176"/>
                <a:gd name="T62" fmla="*/ 129 w 161"/>
                <a:gd name="T63" fmla="*/ 21 h 176"/>
                <a:gd name="T64" fmla="*/ 129 w 161"/>
                <a:gd name="T65" fmla="*/ 25 h 176"/>
                <a:gd name="T66" fmla="*/ 143 w 161"/>
                <a:gd name="T67" fmla="*/ 50 h 176"/>
                <a:gd name="T68" fmla="*/ 146 w 161"/>
                <a:gd name="T69" fmla="*/ 49 h 176"/>
                <a:gd name="T70" fmla="*/ 143 w 161"/>
                <a:gd name="T71" fmla="*/ 47 h 176"/>
                <a:gd name="T72" fmla="*/ 147 w 161"/>
                <a:gd name="T73" fmla="*/ 49 h 176"/>
                <a:gd name="T74" fmla="*/ 148 w 161"/>
                <a:gd name="T75" fmla="*/ 68 h 176"/>
                <a:gd name="T76" fmla="*/ 145 w 161"/>
                <a:gd name="T77" fmla="*/ 68 h 176"/>
                <a:gd name="T78" fmla="*/ 145 w 161"/>
                <a:gd name="T79" fmla="*/ 68 h 176"/>
                <a:gd name="T80" fmla="*/ 147 w 161"/>
                <a:gd name="T81" fmla="*/ 88 h 176"/>
                <a:gd name="T82" fmla="*/ 150 w 161"/>
                <a:gd name="T83" fmla="*/ 109 h 176"/>
                <a:gd name="T84" fmla="*/ 147 w 161"/>
                <a:gd name="T85" fmla="*/ 120 h 176"/>
                <a:gd name="T86" fmla="*/ 128 w 161"/>
                <a:gd name="T87" fmla="*/ 141 h 176"/>
                <a:gd name="T88" fmla="*/ 119 w 161"/>
                <a:gd name="T89" fmla="*/ 150 h 176"/>
                <a:gd name="T90" fmla="*/ 122 w 161"/>
                <a:gd name="T91" fmla="*/ 148 h 176"/>
                <a:gd name="T92" fmla="*/ 122 w 161"/>
                <a:gd name="T93" fmla="*/ 148 h 176"/>
                <a:gd name="T94" fmla="*/ 123 w 161"/>
                <a:gd name="T95" fmla="*/ 148 h 176"/>
                <a:gd name="T96" fmla="*/ 106 w 161"/>
                <a:gd name="T97" fmla="*/ 163 h 176"/>
                <a:gd name="T98" fmla="*/ 106 w 161"/>
                <a:gd name="T99" fmla="*/ 158 h 176"/>
                <a:gd name="T100" fmla="*/ 109 w 161"/>
                <a:gd name="T101" fmla="*/ 160 h 176"/>
                <a:gd name="T102" fmla="*/ 108 w 161"/>
                <a:gd name="T103" fmla="*/ 157 h 176"/>
                <a:gd name="T104" fmla="*/ 88 w 161"/>
                <a:gd name="T105" fmla="*/ 162 h 176"/>
                <a:gd name="T106" fmla="*/ 91 w 161"/>
                <a:gd name="T107" fmla="*/ 171 h 176"/>
                <a:gd name="T108" fmla="*/ 93 w 161"/>
                <a:gd name="T109" fmla="*/ 168 h 176"/>
                <a:gd name="T110" fmla="*/ 92 w 161"/>
                <a:gd name="T111" fmla="*/ 164 h 176"/>
                <a:gd name="T112" fmla="*/ 92 w 161"/>
                <a:gd name="T113" fmla="*/ 164 h 176"/>
                <a:gd name="T114" fmla="*/ 85 w 161"/>
                <a:gd name="T115" fmla="*/ 163 h 176"/>
                <a:gd name="T116" fmla="*/ 71 w 161"/>
                <a:gd name="T117" fmla="*/ 171 h 176"/>
                <a:gd name="T118" fmla="*/ 5 w 161"/>
                <a:gd name="T119" fmla="*/ 142 h 176"/>
                <a:gd name="T120" fmla="*/ 37 w 161"/>
                <a:gd name="T121" fmla="*/ 16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" h="176">
                  <a:moveTo>
                    <a:pt x="35" y="161"/>
                  </a:moveTo>
                  <a:cubicBezTo>
                    <a:pt x="6" y="143"/>
                    <a:pt x="6" y="143"/>
                    <a:pt x="6" y="143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49"/>
                    <a:pt x="8" y="14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6" y="150"/>
                    <a:pt x="6" y="150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6" y="151"/>
                  </a:cubicBezTo>
                  <a:cubicBezTo>
                    <a:pt x="8" y="151"/>
                    <a:pt x="14" y="153"/>
                    <a:pt x="21" y="156"/>
                  </a:cubicBezTo>
                  <a:cubicBezTo>
                    <a:pt x="30" y="159"/>
                    <a:pt x="43" y="164"/>
                    <a:pt x="52" y="168"/>
                  </a:cubicBezTo>
                  <a:cubicBezTo>
                    <a:pt x="57" y="170"/>
                    <a:pt x="62" y="172"/>
                    <a:pt x="65" y="173"/>
                  </a:cubicBezTo>
                  <a:cubicBezTo>
                    <a:pt x="68" y="174"/>
                    <a:pt x="70" y="175"/>
                    <a:pt x="70" y="175"/>
                  </a:cubicBezTo>
                  <a:cubicBezTo>
                    <a:pt x="71" y="176"/>
                    <a:pt x="74" y="175"/>
                    <a:pt x="75" y="173"/>
                  </a:cubicBezTo>
                  <a:cubicBezTo>
                    <a:pt x="76" y="171"/>
                    <a:pt x="75" y="169"/>
                    <a:pt x="73" y="168"/>
                  </a:cubicBezTo>
                  <a:cubicBezTo>
                    <a:pt x="64" y="162"/>
                    <a:pt x="64" y="162"/>
                    <a:pt x="64" y="162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1" y="169"/>
                    <a:pt x="68" y="170"/>
                    <a:pt x="75" y="171"/>
                  </a:cubicBezTo>
                  <a:cubicBezTo>
                    <a:pt x="78" y="171"/>
                    <a:pt x="82" y="171"/>
                    <a:pt x="85" y="171"/>
                  </a:cubicBezTo>
                  <a:cubicBezTo>
                    <a:pt x="88" y="172"/>
                    <a:pt x="90" y="172"/>
                    <a:pt x="92" y="172"/>
                  </a:cubicBezTo>
                  <a:cubicBezTo>
                    <a:pt x="92" y="172"/>
                    <a:pt x="93" y="172"/>
                    <a:pt x="93" y="172"/>
                  </a:cubicBezTo>
                  <a:cubicBezTo>
                    <a:pt x="93" y="172"/>
                    <a:pt x="94" y="172"/>
                    <a:pt x="94" y="172"/>
                  </a:cubicBezTo>
                  <a:cubicBezTo>
                    <a:pt x="94" y="172"/>
                    <a:pt x="94" y="172"/>
                    <a:pt x="95" y="171"/>
                  </a:cubicBezTo>
                  <a:cubicBezTo>
                    <a:pt x="95" y="171"/>
                    <a:pt x="96" y="171"/>
                    <a:pt x="96" y="170"/>
                  </a:cubicBezTo>
                  <a:cubicBezTo>
                    <a:pt x="97" y="169"/>
                    <a:pt x="97" y="168"/>
                    <a:pt x="97" y="167"/>
                  </a:cubicBezTo>
                  <a:cubicBezTo>
                    <a:pt x="97" y="166"/>
                    <a:pt x="96" y="165"/>
                    <a:pt x="95" y="164"/>
                  </a:cubicBezTo>
                  <a:cubicBezTo>
                    <a:pt x="92" y="162"/>
                    <a:pt x="92" y="162"/>
                    <a:pt x="92" y="162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92" y="169"/>
                    <a:pt x="93" y="168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1" y="169"/>
                    <a:pt x="91" y="169"/>
                    <a:pt x="91" y="169"/>
                  </a:cubicBezTo>
                  <a:cubicBezTo>
                    <a:pt x="91" y="169"/>
                    <a:pt x="91" y="169"/>
                    <a:pt x="92" y="169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1" y="169"/>
                    <a:pt x="91" y="169"/>
                    <a:pt x="91" y="169"/>
                  </a:cubicBezTo>
                  <a:cubicBezTo>
                    <a:pt x="91" y="169"/>
                    <a:pt x="91" y="169"/>
                    <a:pt x="91" y="169"/>
                  </a:cubicBezTo>
                  <a:cubicBezTo>
                    <a:pt x="91" y="169"/>
                    <a:pt x="93" y="169"/>
                    <a:pt x="95" y="168"/>
                  </a:cubicBezTo>
                  <a:cubicBezTo>
                    <a:pt x="98" y="168"/>
                    <a:pt x="102" y="167"/>
                    <a:pt x="105" y="166"/>
                  </a:cubicBezTo>
                  <a:cubicBezTo>
                    <a:pt x="106" y="166"/>
                    <a:pt x="108" y="165"/>
                    <a:pt x="109" y="165"/>
                  </a:cubicBezTo>
                  <a:cubicBezTo>
                    <a:pt x="109" y="165"/>
                    <a:pt x="110" y="165"/>
                    <a:pt x="110" y="165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2" y="164"/>
                    <a:pt x="112" y="164"/>
                    <a:pt x="112" y="164"/>
                  </a:cubicBezTo>
                  <a:cubicBezTo>
                    <a:pt x="112" y="164"/>
                    <a:pt x="112" y="163"/>
                    <a:pt x="113" y="163"/>
                  </a:cubicBezTo>
                  <a:cubicBezTo>
                    <a:pt x="113" y="162"/>
                    <a:pt x="114" y="161"/>
                    <a:pt x="113" y="160"/>
                  </a:cubicBezTo>
                  <a:cubicBezTo>
                    <a:pt x="113" y="159"/>
                    <a:pt x="113" y="158"/>
                    <a:pt x="112" y="157"/>
                  </a:cubicBezTo>
                  <a:cubicBezTo>
                    <a:pt x="110" y="156"/>
                    <a:pt x="110" y="156"/>
                    <a:pt x="110" y="156"/>
                  </a:cubicBezTo>
                  <a:cubicBezTo>
                    <a:pt x="108" y="159"/>
                    <a:pt x="108" y="159"/>
                    <a:pt x="108" y="159"/>
                  </a:cubicBezTo>
                  <a:cubicBezTo>
                    <a:pt x="109" y="163"/>
                    <a:pt x="109" y="163"/>
                    <a:pt x="109" y="163"/>
                  </a:cubicBezTo>
                  <a:cubicBezTo>
                    <a:pt x="109" y="163"/>
                    <a:pt x="114" y="161"/>
                    <a:pt x="118" y="159"/>
                  </a:cubicBezTo>
                  <a:cubicBezTo>
                    <a:pt x="120" y="158"/>
                    <a:pt x="122" y="157"/>
                    <a:pt x="124" y="156"/>
                  </a:cubicBezTo>
                  <a:cubicBezTo>
                    <a:pt x="125" y="156"/>
                    <a:pt x="125" y="156"/>
                    <a:pt x="126" y="155"/>
                  </a:cubicBezTo>
                  <a:cubicBezTo>
                    <a:pt x="127" y="155"/>
                    <a:pt x="127" y="155"/>
                    <a:pt x="127" y="155"/>
                  </a:cubicBezTo>
                  <a:cubicBezTo>
                    <a:pt x="127" y="155"/>
                    <a:pt x="127" y="155"/>
                    <a:pt x="127" y="155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8" y="154"/>
                    <a:pt x="128" y="154"/>
                    <a:pt x="128" y="153"/>
                  </a:cubicBezTo>
                  <a:cubicBezTo>
                    <a:pt x="129" y="152"/>
                    <a:pt x="129" y="151"/>
                    <a:pt x="129" y="150"/>
                  </a:cubicBezTo>
                  <a:cubicBezTo>
                    <a:pt x="129" y="149"/>
                    <a:pt x="128" y="148"/>
                    <a:pt x="127" y="148"/>
                  </a:cubicBezTo>
                  <a:cubicBezTo>
                    <a:pt x="125" y="147"/>
                    <a:pt x="125" y="147"/>
                    <a:pt x="125" y="147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7" y="144"/>
                    <a:pt x="137" y="143"/>
                    <a:pt x="137" y="142"/>
                  </a:cubicBezTo>
                  <a:cubicBezTo>
                    <a:pt x="137" y="141"/>
                    <a:pt x="137" y="139"/>
                    <a:pt x="135" y="139"/>
                  </a:cubicBezTo>
                  <a:cubicBezTo>
                    <a:pt x="134" y="138"/>
                    <a:pt x="134" y="138"/>
                    <a:pt x="134" y="138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43" y="138"/>
                    <a:pt x="143" y="138"/>
                    <a:pt x="143" y="138"/>
                  </a:cubicBezTo>
                  <a:cubicBezTo>
                    <a:pt x="144" y="137"/>
                    <a:pt x="145" y="136"/>
                    <a:pt x="145" y="134"/>
                  </a:cubicBezTo>
                  <a:cubicBezTo>
                    <a:pt x="145" y="133"/>
                    <a:pt x="144" y="132"/>
                    <a:pt x="143" y="13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6" y="131"/>
                    <a:pt x="136" y="131"/>
                    <a:pt x="136" y="131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2" y="126"/>
                    <a:pt x="153" y="124"/>
                    <a:pt x="153" y="123"/>
                  </a:cubicBezTo>
                  <a:cubicBezTo>
                    <a:pt x="153" y="122"/>
                    <a:pt x="152" y="120"/>
                    <a:pt x="151" y="120"/>
                  </a:cubicBezTo>
                  <a:cubicBezTo>
                    <a:pt x="150" y="119"/>
                    <a:pt x="150" y="119"/>
                    <a:pt x="150" y="119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5" y="109"/>
                    <a:pt x="154" y="106"/>
                    <a:pt x="153" y="105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53" y="109"/>
                    <a:pt x="153" y="109"/>
                    <a:pt x="153" y="109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1"/>
                    <a:pt x="159" y="89"/>
                    <a:pt x="157" y="88"/>
                  </a:cubicBezTo>
                  <a:cubicBezTo>
                    <a:pt x="156" y="88"/>
                    <a:pt x="156" y="88"/>
                    <a:pt x="156" y="88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61" y="73"/>
                    <a:pt x="161" y="71"/>
                    <a:pt x="159" y="70"/>
                  </a:cubicBezTo>
                  <a:cubicBezTo>
                    <a:pt x="151" y="65"/>
                    <a:pt x="151" y="65"/>
                    <a:pt x="151" y="65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3" y="70"/>
                    <a:pt x="153" y="70"/>
                    <a:pt x="153" y="69"/>
                  </a:cubicBezTo>
                  <a:cubicBezTo>
                    <a:pt x="153" y="69"/>
                    <a:pt x="153" y="69"/>
                    <a:pt x="153" y="69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3" y="68"/>
                    <a:pt x="153" y="67"/>
                    <a:pt x="153" y="67"/>
                  </a:cubicBezTo>
                  <a:cubicBezTo>
                    <a:pt x="153" y="62"/>
                    <a:pt x="151" y="49"/>
                    <a:pt x="151" y="49"/>
                  </a:cubicBezTo>
                  <a:cubicBezTo>
                    <a:pt x="151" y="47"/>
                    <a:pt x="150" y="46"/>
                    <a:pt x="149" y="46"/>
                  </a:cubicBezTo>
                  <a:cubicBezTo>
                    <a:pt x="149" y="45"/>
                    <a:pt x="149" y="45"/>
                    <a:pt x="149" y="45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50" y="51"/>
                    <a:pt x="150" y="51"/>
                    <a:pt x="150" y="51"/>
                  </a:cubicBezTo>
                  <a:cubicBezTo>
                    <a:pt x="151" y="50"/>
                    <a:pt x="151" y="49"/>
                    <a:pt x="151" y="49"/>
                  </a:cubicBezTo>
                  <a:cubicBezTo>
                    <a:pt x="151" y="48"/>
                    <a:pt x="151" y="48"/>
                    <a:pt x="150" y="47"/>
                  </a:cubicBezTo>
                  <a:cubicBezTo>
                    <a:pt x="150" y="47"/>
                    <a:pt x="150" y="46"/>
                    <a:pt x="150" y="46"/>
                  </a:cubicBezTo>
                  <a:cubicBezTo>
                    <a:pt x="149" y="45"/>
                    <a:pt x="148" y="43"/>
                    <a:pt x="147" y="40"/>
                  </a:cubicBezTo>
                  <a:cubicBezTo>
                    <a:pt x="145" y="36"/>
                    <a:pt x="142" y="32"/>
                    <a:pt x="140" y="28"/>
                  </a:cubicBezTo>
                  <a:cubicBezTo>
                    <a:pt x="139" y="26"/>
                    <a:pt x="138" y="25"/>
                    <a:pt x="137" y="23"/>
                  </a:cubicBezTo>
                  <a:cubicBezTo>
                    <a:pt x="137" y="23"/>
                    <a:pt x="137" y="22"/>
                    <a:pt x="137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5" y="23"/>
                    <a:pt x="135" y="23"/>
                    <a:pt x="135" y="23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5" y="23"/>
                    <a:pt x="135" y="23"/>
                    <a:pt x="135" y="23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137" y="23"/>
                    <a:pt x="137" y="22"/>
                    <a:pt x="137" y="2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7" y="24"/>
                    <a:pt x="137" y="24"/>
                    <a:pt x="137" y="23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5" y="27"/>
                    <a:pt x="135" y="27"/>
                    <a:pt x="135" y="27"/>
                  </a:cubicBezTo>
                  <a:cubicBezTo>
                    <a:pt x="136" y="26"/>
                    <a:pt x="136" y="25"/>
                    <a:pt x="136" y="25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5" y="27"/>
                    <a:pt x="135" y="27"/>
                    <a:pt x="135" y="27"/>
                  </a:cubicBezTo>
                  <a:cubicBezTo>
                    <a:pt x="135" y="26"/>
                    <a:pt x="136" y="26"/>
                    <a:pt x="136" y="25"/>
                  </a:cubicBezTo>
                  <a:cubicBezTo>
                    <a:pt x="137" y="24"/>
                    <a:pt x="137" y="24"/>
                    <a:pt x="137" y="23"/>
                  </a:cubicBezTo>
                  <a:cubicBezTo>
                    <a:pt x="137" y="22"/>
                    <a:pt x="136" y="22"/>
                    <a:pt x="136" y="21"/>
                  </a:cubicBezTo>
                  <a:cubicBezTo>
                    <a:pt x="136" y="21"/>
                    <a:pt x="136" y="20"/>
                    <a:pt x="135" y="20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4" y="19"/>
                    <a:pt x="134" y="19"/>
                    <a:pt x="132" y="18"/>
                  </a:cubicBezTo>
                  <a:cubicBezTo>
                    <a:pt x="125" y="14"/>
                    <a:pt x="104" y="1"/>
                    <a:pt x="104" y="1"/>
                  </a:cubicBezTo>
                  <a:cubicBezTo>
                    <a:pt x="103" y="0"/>
                    <a:pt x="100" y="0"/>
                    <a:pt x="99" y="2"/>
                  </a:cubicBezTo>
                  <a:cubicBezTo>
                    <a:pt x="98" y="4"/>
                    <a:pt x="98" y="7"/>
                    <a:pt x="100" y="8"/>
                  </a:cubicBezTo>
                  <a:cubicBezTo>
                    <a:pt x="100" y="8"/>
                    <a:pt x="102" y="9"/>
                    <a:pt x="105" y="11"/>
                  </a:cubicBezTo>
                  <a:cubicBezTo>
                    <a:pt x="109" y="13"/>
                    <a:pt x="116" y="17"/>
                    <a:pt x="121" y="20"/>
                  </a:cubicBezTo>
                  <a:cubicBezTo>
                    <a:pt x="124" y="22"/>
                    <a:pt x="126" y="24"/>
                    <a:pt x="128" y="25"/>
                  </a:cubicBezTo>
                  <a:cubicBezTo>
                    <a:pt x="129" y="25"/>
                    <a:pt x="129" y="26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4"/>
                    <a:pt x="129" y="25"/>
                    <a:pt x="129" y="25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2"/>
                    <a:pt x="129" y="23"/>
                    <a:pt x="129" y="23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0" y="20"/>
                    <a:pt x="129" y="21"/>
                    <a:pt x="129" y="22"/>
                  </a:cubicBezTo>
                  <a:cubicBezTo>
                    <a:pt x="129" y="22"/>
                    <a:pt x="129" y="23"/>
                    <a:pt x="129" y="23"/>
                  </a:cubicBezTo>
                  <a:cubicBezTo>
                    <a:pt x="129" y="24"/>
                    <a:pt x="129" y="24"/>
                    <a:pt x="129" y="24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29" y="25"/>
                    <a:pt x="129" y="25"/>
                    <a:pt x="129" y="26"/>
                  </a:cubicBezTo>
                  <a:cubicBezTo>
                    <a:pt x="130" y="27"/>
                    <a:pt x="131" y="29"/>
                    <a:pt x="132" y="31"/>
                  </a:cubicBezTo>
                  <a:cubicBezTo>
                    <a:pt x="135" y="35"/>
                    <a:pt x="137" y="39"/>
                    <a:pt x="139" y="43"/>
                  </a:cubicBezTo>
                  <a:cubicBezTo>
                    <a:pt x="140" y="45"/>
                    <a:pt x="141" y="47"/>
                    <a:pt x="142" y="48"/>
                  </a:cubicBezTo>
                  <a:cubicBezTo>
                    <a:pt x="142" y="49"/>
                    <a:pt x="143" y="49"/>
                    <a:pt x="143" y="49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6" y="49"/>
                    <a:pt x="146" y="49"/>
                    <a:pt x="146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3" y="50"/>
                    <a:pt x="143" y="50"/>
                  </a:cubicBezTo>
                  <a:cubicBezTo>
                    <a:pt x="146" y="49"/>
                    <a:pt x="146" y="49"/>
                    <a:pt x="146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8"/>
                    <a:pt x="143" y="48"/>
                    <a:pt x="143" y="49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2" y="48"/>
                    <a:pt x="143" y="51"/>
                    <a:pt x="145" y="52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4" y="54"/>
                    <a:pt x="144" y="58"/>
                  </a:cubicBezTo>
                  <a:cubicBezTo>
                    <a:pt x="145" y="61"/>
                    <a:pt x="145" y="63"/>
                    <a:pt x="145" y="65"/>
                  </a:cubicBezTo>
                  <a:cubicBezTo>
                    <a:pt x="145" y="66"/>
                    <a:pt x="145" y="67"/>
                    <a:pt x="145" y="67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8" y="68"/>
                    <a:pt x="148" y="68"/>
                    <a:pt x="148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8" y="68"/>
                    <a:pt x="148" y="68"/>
                    <a:pt x="148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9" y="68"/>
                    <a:pt x="149" y="68"/>
                    <a:pt x="149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9" y="68"/>
                    <a:pt x="149" y="68"/>
                    <a:pt x="149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6" y="66"/>
                    <a:pt x="146" y="66"/>
                    <a:pt x="146" y="66"/>
                  </a:cubicBezTo>
                  <a:cubicBezTo>
                    <a:pt x="145" y="67"/>
                    <a:pt x="145" y="67"/>
                    <a:pt x="145" y="68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6" y="66"/>
                    <a:pt x="146" y="66"/>
                    <a:pt x="146" y="66"/>
                  </a:cubicBezTo>
                  <a:cubicBezTo>
                    <a:pt x="145" y="67"/>
                    <a:pt x="145" y="68"/>
                    <a:pt x="145" y="69"/>
                  </a:cubicBezTo>
                  <a:cubicBezTo>
                    <a:pt x="146" y="70"/>
                    <a:pt x="146" y="71"/>
                    <a:pt x="147" y="72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47" y="88"/>
                    <a:pt x="147" y="88"/>
                    <a:pt x="147" y="88"/>
                  </a:cubicBezTo>
                  <a:cubicBezTo>
                    <a:pt x="146" y="90"/>
                    <a:pt x="147" y="92"/>
                    <a:pt x="149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5" y="108"/>
                    <a:pt x="145" y="110"/>
                    <a:pt x="147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47" y="107"/>
                    <a:pt x="147" y="107"/>
                    <a:pt x="147" y="107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0" y="120"/>
                    <a:pt x="140" y="122"/>
                    <a:pt x="142" y="124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9" y="123"/>
                    <a:pt x="149" y="123"/>
                    <a:pt x="149" y="123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34" y="128"/>
                    <a:pt x="134" y="128"/>
                    <a:pt x="134" y="128"/>
                  </a:cubicBezTo>
                  <a:cubicBezTo>
                    <a:pt x="133" y="129"/>
                    <a:pt x="132" y="130"/>
                    <a:pt x="132" y="131"/>
                  </a:cubicBezTo>
                  <a:cubicBezTo>
                    <a:pt x="132" y="133"/>
                    <a:pt x="133" y="134"/>
                    <a:pt x="134" y="135"/>
                  </a:cubicBezTo>
                  <a:cubicBezTo>
                    <a:pt x="134" y="135"/>
                    <a:pt x="134" y="135"/>
                    <a:pt x="134" y="135"/>
                  </a:cubicBezTo>
                  <a:cubicBezTo>
                    <a:pt x="130" y="138"/>
                    <a:pt x="130" y="138"/>
                    <a:pt x="130" y="138"/>
                  </a:cubicBezTo>
                  <a:cubicBezTo>
                    <a:pt x="129" y="139"/>
                    <a:pt x="128" y="140"/>
                    <a:pt x="128" y="141"/>
                  </a:cubicBezTo>
                  <a:cubicBezTo>
                    <a:pt x="128" y="143"/>
                    <a:pt x="129" y="144"/>
                    <a:pt x="130" y="145"/>
                  </a:cubicBezTo>
                  <a:cubicBezTo>
                    <a:pt x="131" y="146"/>
                    <a:pt x="131" y="146"/>
                    <a:pt x="131" y="146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1" y="139"/>
                    <a:pt x="131" y="139"/>
                    <a:pt x="131" y="139"/>
                  </a:cubicBezTo>
                  <a:cubicBezTo>
                    <a:pt x="121" y="147"/>
                    <a:pt x="121" y="147"/>
                    <a:pt x="121" y="147"/>
                  </a:cubicBezTo>
                  <a:cubicBezTo>
                    <a:pt x="120" y="148"/>
                    <a:pt x="119" y="149"/>
                    <a:pt x="119" y="150"/>
                  </a:cubicBezTo>
                  <a:cubicBezTo>
                    <a:pt x="119" y="152"/>
                    <a:pt x="120" y="153"/>
                    <a:pt x="121" y="153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9"/>
                    <a:pt x="122" y="149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4" y="151"/>
                    <a:pt x="124" y="151"/>
                    <a:pt x="124" y="151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4" y="151"/>
                    <a:pt x="124" y="151"/>
                    <a:pt x="124" y="151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2" y="148"/>
                    <a:pt x="122" y="149"/>
                  </a:cubicBezTo>
                  <a:cubicBezTo>
                    <a:pt x="120" y="150"/>
                    <a:pt x="116" y="151"/>
                    <a:pt x="112" y="153"/>
                  </a:cubicBezTo>
                  <a:cubicBezTo>
                    <a:pt x="109" y="154"/>
                    <a:pt x="106" y="156"/>
                    <a:pt x="106" y="156"/>
                  </a:cubicBezTo>
                  <a:cubicBezTo>
                    <a:pt x="105" y="156"/>
                    <a:pt x="104" y="158"/>
                    <a:pt x="104" y="159"/>
                  </a:cubicBezTo>
                  <a:cubicBezTo>
                    <a:pt x="104" y="161"/>
                    <a:pt x="104" y="162"/>
                    <a:pt x="106" y="163"/>
                  </a:cubicBezTo>
                  <a:cubicBezTo>
                    <a:pt x="107" y="164"/>
                    <a:pt x="107" y="164"/>
                    <a:pt x="107" y="164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06" y="158"/>
                    <a:pt x="106" y="158"/>
                    <a:pt x="106" y="158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07" y="157"/>
                    <a:pt x="107" y="157"/>
                    <a:pt x="107" y="157"/>
                  </a:cubicBezTo>
                  <a:cubicBezTo>
                    <a:pt x="107" y="158"/>
                    <a:pt x="107" y="158"/>
                    <a:pt x="106" y="158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07" y="157"/>
                    <a:pt x="107" y="157"/>
                    <a:pt x="107" y="157"/>
                  </a:cubicBezTo>
                  <a:cubicBezTo>
                    <a:pt x="109" y="160"/>
                    <a:pt x="109" y="160"/>
                    <a:pt x="109" y="160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57"/>
                    <a:pt x="107" y="157"/>
                    <a:pt x="107" y="157"/>
                  </a:cubicBezTo>
                  <a:cubicBezTo>
                    <a:pt x="109" y="160"/>
                    <a:pt x="109" y="160"/>
                    <a:pt x="109" y="160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8" y="157"/>
                    <a:pt x="108" y="157"/>
                    <a:pt x="108" y="157"/>
                  </a:cubicBezTo>
                  <a:cubicBezTo>
                    <a:pt x="107" y="157"/>
                    <a:pt x="106" y="157"/>
                    <a:pt x="104" y="158"/>
                  </a:cubicBezTo>
                  <a:cubicBezTo>
                    <a:pt x="101" y="159"/>
                    <a:pt x="97" y="159"/>
                    <a:pt x="94" y="160"/>
                  </a:cubicBezTo>
                  <a:cubicBezTo>
                    <a:pt x="93" y="161"/>
                    <a:pt x="91" y="161"/>
                    <a:pt x="90" y="161"/>
                  </a:cubicBezTo>
                  <a:cubicBezTo>
                    <a:pt x="90" y="161"/>
                    <a:pt x="89" y="161"/>
                    <a:pt x="89" y="162"/>
                  </a:cubicBezTo>
                  <a:cubicBezTo>
                    <a:pt x="88" y="162"/>
                    <a:pt x="88" y="162"/>
                    <a:pt x="88" y="162"/>
                  </a:cubicBezTo>
                  <a:cubicBezTo>
                    <a:pt x="88" y="162"/>
                    <a:pt x="88" y="162"/>
                    <a:pt x="88" y="162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7" y="163"/>
                    <a:pt x="87" y="163"/>
                    <a:pt x="86" y="163"/>
                  </a:cubicBezTo>
                  <a:cubicBezTo>
                    <a:pt x="85" y="164"/>
                    <a:pt x="85" y="165"/>
                    <a:pt x="86" y="166"/>
                  </a:cubicBezTo>
                  <a:cubicBezTo>
                    <a:pt x="86" y="167"/>
                    <a:pt x="86" y="168"/>
                    <a:pt x="87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91" y="164"/>
                    <a:pt x="91" y="164"/>
                    <a:pt x="91" y="164"/>
                  </a:cubicBezTo>
                  <a:cubicBezTo>
                    <a:pt x="91" y="164"/>
                    <a:pt x="90" y="165"/>
                    <a:pt x="90" y="166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91" y="164"/>
                    <a:pt x="91" y="164"/>
                    <a:pt x="91" y="164"/>
                  </a:cubicBezTo>
                  <a:cubicBezTo>
                    <a:pt x="93" y="167"/>
                    <a:pt x="93" y="167"/>
                    <a:pt x="93" y="167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1" y="164"/>
                  </a:cubicBezTo>
                  <a:cubicBezTo>
                    <a:pt x="93" y="167"/>
                    <a:pt x="93" y="167"/>
                    <a:pt x="93" y="167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3" y="166"/>
                    <a:pt x="93" y="166"/>
                    <a:pt x="93" y="166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3" y="166"/>
                    <a:pt x="93" y="166"/>
                    <a:pt x="93" y="166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1" y="164"/>
                    <a:pt x="88" y="164"/>
                    <a:pt x="85" y="163"/>
                  </a:cubicBezTo>
                  <a:cubicBezTo>
                    <a:pt x="81" y="163"/>
                    <a:pt x="75" y="163"/>
                    <a:pt x="70" y="162"/>
                  </a:cubicBezTo>
                  <a:cubicBezTo>
                    <a:pt x="66" y="162"/>
                    <a:pt x="62" y="161"/>
                    <a:pt x="62" y="161"/>
                  </a:cubicBezTo>
                  <a:cubicBezTo>
                    <a:pt x="60" y="161"/>
                    <a:pt x="59" y="162"/>
                    <a:pt x="58" y="164"/>
                  </a:cubicBezTo>
                  <a:cubicBezTo>
                    <a:pt x="57" y="166"/>
                    <a:pt x="58" y="168"/>
                    <a:pt x="60" y="169"/>
                  </a:cubicBezTo>
                  <a:cubicBezTo>
                    <a:pt x="69" y="174"/>
                    <a:pt x="69" y="174"/>
                    <a:pt x="69" y="174"/>
                  </a:cubicBezTo>
                  <a:cubicBezTo>
                    <a:pt x="71" y="171"/>
                    <a:pt x="71" y="171"/>
                    <a:pt x="71" y="171"/>
                  </a:cubicBezTo>
                  <a:cubicBezTo>
                    <a:pt x="73" y="167"/>
                    <a:pt x="73" y="167"/>
                    <a:pt x="73" y="167"/>
                  </a:cubicBezTo>
                  <a:cubicBezTo>
                    <a:pt x="73" y="167"/>
                    <a:pt x="57" y="161"/>
                    <a:pt x="41" y="155"/>
                  </a:cubicBezTo>
                  <a:cubicBezTo>
                    <a:pt x="33" y="152"/>
                    <a:pt x="25" y="149"/>
                    <a:pt x="19" y="146"/>
                  </a:cubicBezTo>
                  <a:cubicBezTo>
                    <a:pt x="15" y="145"/>
                    <a:pt x="12" y="144"/>
                    <a:pt x="10" y="144"/>
                  </a:cubicBezTo>
                  <a:cubicBezTo>
                    <a:pt x="9" y="143"/>
                    <a:pt x="8" y="143"/>
                    <a:pt x="7" y="143"/>
                  </a:cubicBezTo>
                  <a:cubicBezTo>
                    <a:pt x="6" y="143"/>
                    <a:pt x="6" y="142"/>
                    <a:pt x="5" y="142"/>
                  </a:cubicBezTo>
                  <a:cubicBezTo>
                    <a:pt x="4" y="142"/>
                    <a:pt x="4" y="142"/>
                    <a:pt x="3" y="143"/>
                  </a:cubicBezTo>
                  <a:cubicBezTo>
                    <a:pt x="3" y="143"/>
                    <a:pt x="3" y="143"/>
                    <a:pt x="2" y="143"/>
                  </a:cubicBezTo>
                  <a:cubicBezTo>
                    <a:pt x="2" y="143"/>
                    <a:pt x="1" y="144"/>
                    <a:pt x="1" y="144"/>
                  </a:cubicBezTo>
                  <a:cubicBezTo>
                    <a:pt x="0" y="146"/>
                    <a:pt x="0" y="149"/>
                    <a:pt x="2" y="150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33" y="169"/>
                    <a:pt x="35" y="168"/>
                    <a:pt x="37" y="167"/>
                  </a:cubicBezTo>
                  <a:cubicBezTo>
                    <a:pt x="38" y="165"/>
                    <a:pt x="37" y="162"/>
                    <a:pt x="35" y="1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33"/>
            <p:cNvSpPr/>
            <p:nvPr/>
          </p:nvSpPr>
          <p:spPr bwMode="auto">
            <a:xfrm>
              <a:off x="3964052" y="4053561"/>
              <a:ext cx="247918" cy="353036"/>
            </a:xfrm>
            <a:custGeom>
              <a:avLst/>
              <a:gdLst>
                <a:gd name="T0" fmla="*/ 15 w 183"/>
                <a:gd name="T1" fmla="*/ 161 h 260"/>
                <a:gd name="T2" fmla="*/ 133 w 183"/>
                <a:gd name="T3" fmla="*/ 50 h 260"/>
                <a:gd name="T4" fmla="*/ 21 w 183"/>
                <a:gd name="T5" fmla="*/ 144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3" h="260">
                  <a:moveTo>
                    <a:pt x="15" y="161"/>
                  </a:moveTo>
                  <a:cubicBezTo>
                    <a:pt x="11" y="106"/>
                    <a:pt x="86" y="0"/>
                    <a:pt x="133" y="50"/>
                  </a:cubicBezTo>
                  <a:cubicBezTo>
                    <a:pt x="183" y="102"/>
                    <a:pt x="0" y="260"/>
                    <a:pt x="21" y="1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34"/>
            <p:cNvSpPr/>
            <p:nvPr/>
          </p:nvSpPr>
          <p:spPr bwMode="auto">
            <a:xfrm>
              <a:off x="3953143" y="4066452"/>
              <a:ext cx="250893" cy="267752"/>
            </a:xfrm>
            <a:custGeom>
              <a:avLst/>
              <a:gdLst>
                <a:gd name="T0" fmla="*/ 45 w 185"/>
                <a:gd name="T1" fmla="*/ 151 h 198"/>
                <a:gd name="T2" fmla="*/ 99 w 185"/>
                <a:gd name="T3" fmla="*/ 48 h 198"/>
                <a:gd name="T4" fmla="*/ 126 w 185"/>
                <a:gd name="T5" fmla="*/ 56 h 198"/>
                <a:gd name="T6" fmla="*/ 123 w 185"/>
                <a:gd name="T7" fmla="*/ 89 h 198"/>
                <a:gd name="T8" fmla="*/ 66 w 185"/>
                <a:gd name="T9" fmla="*/ 152 h 198"/>
                <a:gd name="T10" fmla="*/ 53 w 185"/>
                <a:gd name="T11" fmla="*/ 159 h 198"/>
                <a:gd name="T12" fmla="*/ 51 w 185"/>
                <a:gd name="T13" fmla="*/ 160 h 198"/>
                <a:gd name="T14" fmla="*/ 51 w 185"/>
                <a:gd name="T15" fmla="*/ 160 h 198"/>
                <a:gd name="T16" fmla="*/ 49 w 185"/>
                <a:gd name="T17" fmla="*/ 156 h 198"/>
                <a:gd name="T18" fmla="*/ 50 w 185"/>
                <a:gd name="T19" fmla="*/ 134 h 198"/>
                <a:gd name="T20" fmla="*/ 8 w 185"/>
                <a:gd name="T21" fmla="*/ 136 h 198"/>
                <a:gd name="T22" fmla="*/ 20 w 185"/>
                <a:gd name="T23" fmla="*/ 186 h 198"/>
                <a:gd name="T24" fmla="*/ 76 w 185"/>
                <a:gd name="T25" fmla="*/ 184 h 198"/>
                <a:gd name="T26" fmla="*/ 165 w 185"/>
                <a:gd name="T27" fmla="*/ 89 h 198"/>
                <a:gd name="T28" fmla="*/ 96 w 185"/>
                <a:gd name="T29" fmla="*/ 15 h 198"/>
                <a:gd name="T30" fmla="*/ 2 w 185"/>
                <a:gd name="T31" fmla="*/ 154 h 198"/>
                <a:gd name="T32" fmla="*/ 45 w 185"/>
                <a:gd name="T33" fmla="*/ 151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198">
                  <a:moveTo>
                    <a:pt x="45" y="151"/>
                  </a:moveTo>
                  <a:cubicBezTo>
                    <a:pt x="43" y="114"/>
                    <a:pt x="67" y="67"/>
                    <a:pt x="99" y="48"/>
                  </a:cubicBezTo>
                  <a:cubicBezTo>
                    <a:pt x="109" y="42"/>
                    <a:pt x="121" y="44"/>
                    <a:pt x="126" y="56"/>
                  </a:cubicBezTo>
                  <a:cubicBezTo>
                    <a:pt x="131" y="66"/>
                    <a:pt x="127" y="79"/>
                    <a:pt x="123" y="89"/>
                  </a:cubicBezTo>
                  <a:cubicBezTo>
                    <a:pt x="111" y="114"/>
                    <a:pt x="89" y="138"/>
                    <a:pt x="66" y="152"/>
                  </a:cubicBezTo>
                  <a:cubicBezTo>
                    <a:pt x="61" y="155"/>
                    <a:pt x="55" y="158"/>
                    <a:pt x="53" y="159"/>
                  </a:cubicBezTo>
                  <a:cubicBezTo>
                    <a:pt x="52" y="159"/>
                    <a:pt x="46" y="160"/>
                    <a:pt x="51" y="160"/>
                  </a:cubicBezTo>
                  <a:cubicBezTo>
                    <a:pt x="48" y="160"/>
                    <a:pt x="49" y="160"/>
                    <a:pt x="51" y="160"/>
                  </a:cubicBezTo>
                  <a:cubicBezTo>
                    <a:pt x="52" y="161"/>
                    <a:pt x="51" y="160"/>
                    <a:pt x="49" y="156"/>
                  </a:cubicBezTo>
                  <a:cubicBezTo>
                    <a:pt x="47" y="149"/>
                    <a:pt x="49" y="141"/>
                    <a:pt x="50" y="134"/>
                  </a:cubicBezTo>
                  <a:cubicBezTo>
                    <a:pt x="54" y="111"/>
                    <a:pt x="11" y="116"/>
                    <a:pt x="8" y="136"/>
                  </a:cubicBezTo>
                  <a:cubicBezTo>
                    <a:pt x="5" y="154"/>
                    <a:pt x="4" y="175"/>
                    <a:pt x="20" y="186"/>
                  </a:cubicBezTo>
                  <a:cubicBezTo>
                    <a:pt x="36" y="198"/>
                    <a:pt x="59" y="192"/>
                    <a:pt x="76" y="184"/>
                  </a:cubicBezTo>
                  <a:cubicBezTo>
                    <a:pt x="114" y="167"/>
                    <a:pt x="150" y="128"/>
                    <a:pt x="165" y="89"/>
                  </a:cubicBezTo>
                  <a:cubicBezTo>
                    <a:pt x="185" y="42"/>
                    <a:pt x="145" y="0"/>
                    <a:pt x="96" y="15"/>
                  </a:cubicBezTo>
                  <a:cubicBezTo>
                    <a:pt x="43" y="30"/>
                    <a:pt x="0" y="100"/>
                    <a:pt x="2" y="154"/>
                  </a:cubicBezTo>
                  <a:cubicBezTo>
                    <a:pt x="3" y="177"/>
                    <a:pt x="45" y="171"/>
                    <a:pt x="45" y="15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34" name="文本框 333"/>
          <p:cNvSpPr txBox="1"/>
          <p:nvPr/>
        </p:nvSpPr>
        <p:spPr>
          <a:xfrm>
            <a:off x="1081276" y="3916578"/>
            <a:ext cx="228940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0">
                <a:blipFill dpi="0" rotWithShape="1">
                  <a:blip r:embed="rId1"/>
                  <a:srcRect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en-US" altLang="zh-CN" sz="3200" b="1" dirty="0">
                <a:blipFill dpi="0" rotWithShape="1">
                  <a:blip r:embed="rId2"/>
                  <a:srcRect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CONTENTS</a:t>
            </a:r>
            <a:endParaRPr lang="zh-CN" altLang="en-US" sz="3200" b="1" dirty="0">
              <a:blipFill dpi="0" rotWithShape="1">
                <a:blip r:embed="rId2"/>
                <a:srcRect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335" name="矩形 334"/>
          <p:cNvSpPr/>
          <p:nvPr/>
        </p:nvSpPr>
        <p:spPr>
          <a:xfrm>
            <a:off x="1328949" y="4377936"/>
            <a:ext cx="1692699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4400" b="1" dirty="0">
                <a:blipFill>
                  <a:blip r:embed="rId2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目  录</a:t>
            </a:r>
            <a:endParaRPr lang="zh-CN" altLang="en-US" sz="4400" b="1" dirty="0">
              <a:blipFill>
                <a:blip r:embed="rId2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6" name="矩形 335"/>
          <p:cNvSpPr/>
          <p:nvPr/>
        </p:nvSpPr>
        <p:spPr>
          <a:xfrm>
            <a:off x="5440218" y="2137976"/>
            <a:ext cx="581266" cy="58126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7" name="文本框 336"/>
          <p:cNvSpPr txBox="1"/>
          <p:nvPr/>
        </p:nvSpPr>
        <p:spPr>
          <a:xfrm>
            <a:off x="6141636" y="2170408"/>
            <a:ext cx="502733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手绘小人风多功能通用</a:t>
            </a:r>
            <a:r>
              <a:rPr lang="en-US" altLang="zh-CN" sz="3200" dirty="0" smtClean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endParaRPr lang="zh-CN" altLang="en-US" sz="3200" dirty="0">
              <a:blipFill>
                <a:blip r:embed="rId4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8" name="矩形 337"/>
          <p:cNvSpPr/>
          <p:nvPr/>
        </p:nvSpPr>
        <p:spPr>
          <a:xfrm>
            <a:off x="5440218" y="3053523"/>
            <a:ext cx="581266" cy="58126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9" name="文本框 338"/>
          <p:cNvSpPr txBox="1"/>
          <p:nvPr/>
        </p:nvSpPr>
        <p:spPr>
          <a:xfrm>
            <a:off x="6141636" y="3085955"/>
            <a:ext cx="502733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手绘小人风多功能通用</a:t>
            </a:r>
            <a:r>
              <a:rPr lang="en-US" altLang="zh-CN" sz="3200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endParaRPr lang="zh-CN" altLang="en-US" sz="3200" dirty="0">
              <a:blipFill>
                <a:blip r:embed="rId4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矩形 339"/>
          <p:cNvSpPr/>
          <p:nvPr/>
        </p:nvSpPr>
        <p:spPr>
          <a:xfrm>
            <a:off x="5440218" y="3996677"/>
            <a:ext cx="581266" cy="58126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文本框 340"/>
          <p:cNvSpPr txBox="1"/>
          <p:nvPr/>
        </p:nvSpPr>
        <p:spPr>
          <a:xfrm>
            <a:off x="6141636" y="4029109"/>
            <a:ext cx="502733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手绘小人风多功能通用</a:t>
            </a:r>
            <a:r>
              <a:rPr lang="en-US" altLang="zh-CN" sz="3200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endParaRPr lang="zh-CN" altLang="en-US" sz="3200" dirty="0">
              <a:blipFill>
                <a:blip r:embed="rId4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矩形 341"/>
          <p:cNvSpPr/>
          <p:nvPr/>
        </p:nvSpPr>
        <p:spPr>
          <a:xfrm>
            <a:off x="5440218" y="4912224"/>
            <a:ext cx="581266" cy="58126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8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zh-CN" altLang="en-US" sz="2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文本框 342"/>
          <p:cNvSpPr txBox="1"/>
          <p:nvPr/>
        </p:nvSpPr>
        <p:spPr>
          <a:xfrm>
            <a:off x="6141636" y="4944656"/>
            <a:ext cx="502733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手绘小人风多功能通用</a:t>
            </a:r>
            <a:r>
              <a:rPr lang="en-US" altLang="zh-CN" sz="3200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endParaRPr lang="zh-CN" altLang="en-US" sz="3200" dirty="0">
              <a:blipFill>
                <a:blip r:embed="rId4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666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6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37 0.04143 L -2.70833E-6 2.59259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62" y="-208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6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6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6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31" dur="5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6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37" dur="5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6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42" dur="5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6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48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6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0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6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6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3733 0.04136 L 4.44444E-6 -9.87654E-7 " pathEditMode="relative" rAng="0" ptsTypes="AA">
                                      <p:cBhvr>
                                        <p:cTn id="64" dur="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-206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4" grpId="0"/>
      <p:bldP spid="334" grpId="1"/>
      <p:bldP spid="335" grpId="0"/>
      <p:bldP spid="335" grpId="1"/>
      <p:bldP spid="336" grpId="0" animBg="1"/>
      <p:bldP spid="336" grpId="1" animBg="1"/>
      <p:bldP spid="337" grpId="0"/>
      <p:bldP spid="337" grpId="1"/>
      <p:bldP spid="338" grpId="0" animBg="1"/>
      <p:bldP spid="338" grpId="1" animBg="1"/>
      <p:bldP spid="339" grpId="0"/>
      <p:bldP spid="339" grpId="1"/>
      <p:bldP spid="340" grpId="0" animBg="1"/>
      <p:bldP spid="340" grpId="1" animBg="1"/>
      <p:bldP spid="341" grpId="0"/>
      <p:bldP spid="341" grpId="1"/>
      <p:bldP spid="342" grpId="0" animBg="1"/>
      <p:bldP spid="342" grpId="1" animBg="1"/>
      <p:bldP spid="343" grpId="0"/>
      <p:bldP spid="343" grpId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矩形 85"/>
          <p:cNvSpPr/>
          <p:nvPr/>
        </p:nvSpPr>
        <p:spPr>
          <a:xfrm rot="10800000" flipV="1">
            <a:off x="1085673" y="3322852"/>
            <a:ext cx="45719" cy="2490830"/>
          </a:xfrm>
          <a:prstGeom prst="rect">
            <a:avLst/>
          </a:prstGeom>
          <a:blipFill>
            <a:blip r:embed="rId1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2"/>
                <a:stretch>
                  <a:fillRect/>
                </a:stretch>
              </a:blipFill>
            </a:endParaRPr>
          </a:p>
        </p:txBody>
      </p:sp>
      <p:sp>
        <p:nvSpPr>
          <p:cNvPr id="87" name="文本框 86"/>
          <p:cNvSpPr txBox="1"/>
          <p:nvPr/>
        </p:nvSpPr>
        <p:spPr>
          <a:xfrm>
            <a:off x="1315319" y="4186472"/>
            <a:ext cx="519084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dirty="0">
                <a:blipFill>
                  <a:blip r:embed="rId2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手绘小人风多功能通用</a:t>
            </a:r>
            <a:r>
              <a:rPr lang="en-US" altLang="zh-CN" sz="3200" dirty="0">
                <a:blipFill>
                  <a:blip r:embed="rId2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PPT</a:t>
            </a:r>
            <a:endParaRPr lang="en-US" altLang="zh-CN" sz="3200" dirty="0">
              <a:blipFill>
                <a:blip r:embed="rId2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8" name="文本框 87"/>
          <p:cNvSpPr txBox="1"/>
          <p:nvPr/>
        </p:nvSpPr>
        <p:spPr>
          <a:xfrm>
            <a:off x="1353478" y="4769619"/>
            <a:ext cx="626745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9" name="矩形 88"/>
          <p:cNvSpPr/>
          <p:nvPr/>
        </p:nvSpPr>
        <p:spPr>
          <a:xfrm>
            <a:off x="1385644" y="3413444"/>
            <a:ext cx="3951900" cy="60830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/>
            <a:r>
              <a:rPr lang="en-US" altLang="zh-CN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PART ONE</a:t>
            </a:r>
            <a:endParaRPr lang="zh-CN" altLang="en-US" sz="4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0" name="组合 89"/>
          <p:cNvGrpSpPr/>
          <p:nvPr/>
        </p:nvGrpSpPr>
        <p:grpSpPr>
          <a:xfrm>
            <a:off x="7620930" y="707761"/>
            <a:ext cx="3651770" cy="5600964"/>
            <a:chOff x="7648576" y="1727200"/>
            <a:chExt cx="2031771" cy="3116263"/>
          </a:xfrm>
        </p:grpSpPr>
        <p:sp>
          <p:nvSpPr>
            <p:cNvPr id="91" name="Freeform 5"/>
            <p:cNvSpPr>
              <a:spLocks noEditPoints="1"/>
            </p:cNvSpPr>
            <p:nvPr/>
          </p:nvSpPr>
          <p:spPr bwMode="auto">
            <a:xfrm>
              <a:off x="7648576" y="4586288"/>
              <a:ext cx="1984375" cy="255588"/>
            </a:xfrm>
            <a:custGeom>
              <a:avLst/>
              <a:gdLst>
                <a:gd name="T0" fmla="*/ 1759 w 2002"/>
                <a:gd name="T1" fmla="*/ 219 h 257"/>
                <a:gd name="T2" fmla="*/ 1927 w 2002"/>
                <a:gd name="T3" fmla="*/ 221 h 257"/>
                <a:gd name="T4" fmla="*/ 1801 w 2002"/>
                <a:gd name="T5" fmla="*/ 220 h 257"/>
                <a:gd name="T6" fmla="*/ 1759 w 2002"/>
                <a:gd name="T7" fmla="*/ 227 h 257"/>
                <a:gd name="T8" fmla="*/ 291 w 2002"/>
                <a:gd name="T9" fmla="*/ 219 h 257"/>
                <a:gd name="T10" fmla="*/ 451 w 2002"/>
                <a:gd name="T11" fmla="*/ 222 h 257"/>
                <a:gd name="T12" fmla="*/ 1720 w 2002"/>
                <a:gd name="T13" fmla="*/ 224 h 257"/>
                <a:gd name="T14" fmla="*/ 1457 w 2002"/>
                <a:gd name="T15" fmla="*/ 218 h 257"/>
                <a:gd name="T16" fmla="*/ 290 w 2002"/>
                <a:gd name="T17" fmla="*/ 204 h 257"/>
                <a:gd name="T18" fmla="*/ 1759 w 2002"/>
                <a:gd name="T19" fmla="*/ 219 h 257"/>
                <a:gd name="T20" fmla="*/ 1927 w 2002"/>
                <a:gd name="T21" fmla="*/ 221 h 257"/>
                <a:gd name="T22" fmla="*/ 1900 w 2002"/>
                <a:gd name="T23" fmla="*/ 197 h 257"/>
                <a:gd name="T24" fmla="*/ 1720 w 2002"/>
                <a:gd name="T25" fmla="*/ 196 h 257"/>
                <a:gd name="T26" fmla="*/ 1458 w 2002"/>
                <a:gd name="T27" fmla="*/ 195 h 257"/>
                <a:gd name="T28" fmla="*/ 1209 w 2002"/>
                <a:gd name="T29" fmla="*/ 194 h 257"/>
                <a:gd name="T30" fmla="*/ 1457 w 2002"/>
                <a:gd name="T31" fmla="*/ 217 h 257"/>
                <a:gd name="T32" fmla="*/ 539 w 2002"/>
                <a:gd name="T33" fmla="*/ 195 h 257"/>
                <a:gd name="T34" fmla="*/ 1928 w 2002"/>
                <a:gd name="T35" fmla="*/ 180 h 257"/>
                <a:gd name="T36" fmla="*/ 1928 w 2002"/>
                <a:gd name="T37" fmla="*/ 171 h 257"/>
                <a:gd name="T38" fmla="*/ 1927 w 2002"/>
                <a:gd name="T39" fmla="*/ 171 h 257"/>
                <a:gd name="T40" fmla="*/ 303 w 2002"/>
                <a:gd name="T41" fmla="*/ 163 h 257"/>
                <a:gd name="T42" fmla="*/ 1929 w 2002"/>
                <a:gd name="T43" fmla="*/ 171 h 257"/>
                <a:gd name="T44" fmla="*/ 1978 w 2002"/>
                <a:gd name="T45" fmla="*/ 145 h 257"/>
                <a:gd name="T46" fmla="*/ 1930 w 2002"/>
                <a:gd name="T47" fmla="*/ 149 h 257"/>
                <a:gd name="T48" fmla="*/ 304 w 2002"/>
                <a:gd name="T49" fmla="*/ 142 h 257"/>
                <a:gd name="T50" fmla="*/ 1982 w 2002"/>
                <a:gd name="T51" fmla="*/ 127 h 257"/>
                <a:gd name="T52" fmla="*/ 165 w 2002"/>
                <a:gd name="T53" fmla="*/ 180 h 257"/>
                <a:gd name="T54" fmla="*/ 291 w 2002"/>
                <a:gd name="T55" fmla="*/ 182 h 257"/>
                <a:gd name="T56" fmla="*/ 303 w 2002"/>
                <a:gd name="T57" fmla="*/ 184 h 257"/>
                <a:gd name="T58" fmla="*/ 167 w 2002"/>
                <a:gd name="T59" fmla="*/ 150 h 257"/>
                <a:gd name="T60" fmla="*/ 148 w 2002"/>
                <a:gd name="T61" fmla="*/ 186 h 257"/>
                <a:gd name="T62" fmla="*/ 165 w 2002"/>
                <a:gd name="T63" fmla="*/ 180 h 257"/>
                <a:gd name="T64" fmla="*/ 150 w 2002"/>
                <a:gd name="T65" fmla="*/ 121 h 257"/>
                <a:gd name="T66" fmla="*/ 1994 w 2002"/>
                <a:gd name="T67" fmla="*/ 119 h 257"/>
                <a:gd name="T68" fmla="*/ 149 w 2002"/>
                <a:gd name="T69" fmla="*/ 216 h 257"/>
                <a:gd name="T70" fmla="*/ 290 w 2002"/>
                <a:gd name="T71" fmla="*/ 225 h 257"/>
                <a:gd name="T72" fmla="*/ 146 w 2002"/>
                <a:gd name="T73" fmla="*/ 216 h 257"/>
                <a:gd name="T74" fmla="*/ 149 w 2002"/>
                <a:gd name="T75" fmla="*/ 105 h 257"/>
                <a:gd name="T76" fmla="*/ 1983 w 2002"/>
                <a:gd name="T77" fmla="*/ 88 h 257"/>
                <a:gd name="T78" fmla="*/ 1 w 2002"/>
                <a:gd name="T79" fmla="*/ 94 h 257"/>
                <a:gd name="T80" fmla="*/ 1760 w 2002"/>
                <a:gd name="T81" fmla="*/ 65 h 257"/>
                <a:gd name="T82" fmla="*/ 1742 w 2002"/>
                <a:gd name="T83" fmla="*/ 73 h 257"/>
                <a:gd name="T84" fmla="*/ 1760 w 2002"/>
                <a:gd name="T85" fmla="*/ 65 h 257"/>
                <a:gd name="T86" fmla="*/ 1924 w 2002"/>
                <a:gd name="T87" fmla="*/ 60 h 257"/>
                <a:gd name="T88" fmla="*/ 1928 w 2002"/>
                <a:gd name="T89" fmla="*/ 58 h 257"/>
                <a:gd name="T90" fmla="*/ 2 w 2002"/>
                <a:gd name="T91" fmla="*/ 57 h 257"/>
                <a:gd name="T92" fmla="*/ 170 w 2002"/>
                <a:gd name="T93" fmla="*/ 7 h 257"/>
                <a:gd name="T94" fmla="*/ 1976 w 2002"/>
                <a:gd name="T95" fmla="*/ 33 h 257"/>
                <a:gd name="T96" fmla="*/ 1598 w 2002"/>
                <a:gd name="T97" fmla="*/ 40 h 257"/>
                <a:gd name="T98" fmla="*/ 1493 w 2002"/>
                <a:gd name="T99" fmla="*/ 39 h 257"/>
                <a:gd name="T100" fmla="*/ 172 w 2002"/>
                <a:gd name="T101" fmla="*/ 22 h 257"/>
                <a:gd name="T102" fmla="*/ 170 w 2002"/>
                <a:gd name="T103" fmla="*/ 52 h 257"/>
                <a:gd name="T104" fmla="*/ 393 w 2002"/>
                <a:gd name="T105" fmla="*/ 50 h 257"/>
                <a:gd name="T106" fmla="*/ 1796 w 2002"/>
                <a:gd name="T107" fmla="*/ 64 h 257"/>
                <a:gd name="T108" fmla="*/ 1928 w 2002"/>
                <a:gd name="T109" fmla="*/ 59 h 257"/>
                <a:gd name="T110" fmla="*/ 1962 w 2002"/>
                <a:gd name="T111" fmla="*/ 7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02" h="257">
                  <a:moveTo>
                    <a:pt x="291" y="229"/>
                  </a:moveTo>
                  <a:cubicBezTo>
                    <a:pt x="290" y="229"/>
                    <a:pt x="290" y="231"/>
                    <a:pt x="290" y="232"/>
                  </a:cubicBezTo>
                  <a:cubicBezTo>
                    <a:pt x="290" y="233"/>
                    <a:pt x="290" y="234"/>
                    <a:pt x="290" y="235"/>
                  </a:cubicBezTo>
                  <a:cubicBezTo>
                    <a:pt x="290" y="235"/>
                    <a:pt x="290" y="235"/>
                    <a:pt x="290" y="235"/>
                  </a:cubicBezTo>
                  <a:cubicBezTo>
                    <a:pt x="290" y="234"/>
                    <a:pt x="291" y="233"/>
                    <a:pt x="291" y="232"/>
                  </a:cubicBezTo>
                  <a:cubicBezTo>
                    <a:pt x="291" y="232"/>
                    <a:pt x="291" y="232"/>
                    <a:pt x="291" y="232"/>
                  </a:cubicBezTo>
                  <a:cubicBezTo>
                    <a:pt x="291" y="230"/>
                    <a:pt x="291" y="229"/>
                    <a:pt x="291" y="229"/>
                  </a:cubicBezTo>
                  <a:moveTo>
                    <a:pt x="1759" y="219"/>
                  </a:moveTo>
                  <a:cubicBezTo>
                    <a:pt x="1759" y="220"/>
                    <a:pt x="1759" y="220"/>
                    <a:pt x="1759" y="220"/>
                  </a:cubicBezTo>
                  <a:cubicBezTo>
                    <a:pt x="1779" y="220"/>
                    <a:pt x="1799" y="220"/>
                    <a:pt x="1819" y="220"/>
                  </a:cubicBezTo>
                  <a:cubicBezTo>
                    <a:pt x="1842" y="220"/>
                    <a:pt x="1865" y="221"/>
                    <a:pt x="1887" y="221"/>
                  </a:cubicBezTo>
                  <a:cubicBezTo>
                    <a:pt x="1920" y="221"/>
                    <a:pt x="1920" y="221"/>
                    <a:pt x="1920" y="221"/>
                  </a:cubicBezTo>
                  <a:cubicBezTo>
                    <a:pt x="1924" y="221"/>
                    <a:pt x="1924" y="221"/>
                    <a:pt x="1924" y="221"/>
                  </a:cubicBezTo>
                  <a:cubicBezTo>
                    <a:pt x="1926" y="221"/>
                    <a:pt x="1926" y="221"/>
                    <a:pt x="1926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2" y="221"/>
                    <a:pt x="1922" y="221"/>
                    <a:pt x="1922" y="221"/>
                  </a:cubicBezTo>
                  <a:cubicBezTo>
                    <a:pt x="1922" y="221"/>
                    <a:pt x="1922" y="221"/>
                    <a:pt x="1922" y="221"/>
                  </a:cubicBezTo>
                  <a:cubicBezTo>
                    <a:pt x="1910" y="221"/>
                    <a:pt x="1898" y="221"/>
                    <a:pt x="1885" y="221"/>
                  </a:cubicBezTo>
                  <a:cubicBezTo>
                    <a:pt x="1885" y="221"/>
                    <a:pt x="1885" y="221"/>
                    <a:pt x="1885" y="221"/>
                  </a:cubicBezTo>
                  <a:cubicBezTo>
                    <a:pt x="1884" y="221"/>
                    <a:pt x="1883" y="221"/>
                    <a:pt x="1883" y="221"/>
                  </a:cubicBezTo>
                  <a:cubicBezTo>
                    <a:pt x="1857" y="220"/>
                    <a:pt x="1829" y="220"/>
                    <a:pt x="1801" y="220"/>
                  </a:cubicBezTo>
                  <a:cubicBezTo>
                    <a:pt x="1801" y="220"/>
                    <a:pt x="1801" y="220"/>
                    <a:pt x="1801" y="220"/>
                  </a:cubicBezTo>
                  <a:cubicBezTo>
                    <a:pt x="1787" y="220"/>
                    <a:pt x="1773" y="220"/>
                    <a:pt x="1759" y="219"/>
                  </a:cubicBezTo>
                  <a:moveTo>
                    <a:pt x="1720" y="219"/>
                  </a:moveTo>
                  <a:cubicBezTo>
                    <a:pt x="1720" y="221"/>
                    <a:pt x="1720" y="224"/>
                    <a:pt x="1720" y="226"/>
                  </a:cubicBezTo>
                  <a:cubicBezTo>
                    <a:pt x="1721" y="226"/>
                    <a:pt x="1722" y="226"/>
                    <a:pt x="1723" y="226"/>
                  </a:cubicBezTo>
                  <a:cubicBezTo>
                    <a:pt x="1743" y="227"/>
                    <a:pt x="1743" y="227"/>
                    <a:pt x="1743" y="227"/>
                  </a:cubicBezTo>
                  <a:cubicBezTo>
                    <a:pt x="1753" y="227"/>
                    <a:pt x="1753" y="227"/>
                    <a:pt x="1753" y="227"/>
                  </a:cubicBezTo>
                  <a:cubicBezTo>
                    <a:pt x="1758" y="227"/>
                    <a:pt x="1758" y="227"/>
                    <a:pt x="1758" y="227"/>
                  </a:cubicBezTo>
                  <a:cubicBezTo>
                    <a:pt x="1759" y="227"/>
                    <a:pt x="1759" y="227"/>
                    <a:pt x="1759" y="227"/>
                  </a:cubicBezTo>
                  <a:cubicBezTo>
                    <a:pt x="1759" y="227"/>
                    <a:pt x="1759" y="227"/>
                    <a:pt x="1759" y="227"/>
                  </a:cubicBezTo>
                  <a:cubicBezTo>
                    <a:pt x="1759" y="227"/>
                    <a:pt x="1759" y="227"/>
                    <a:pt x="1759" y="227"/>
                  </a:cubicBezTo>
                  <a:cubicBezTo>
                    <a:pt x="1759" y="227"/>
                    <a:pt x="1759" y="227"/>
                    <a:pt x="1759" y="227"/>
                  </a:cubicBezTo>
                  <a:cubicBezTo>
                    <a:pt x="1759" y="225"/>
                    <a:pt x="1759" y="223"/>
                    <a:pt x="1759" y="220"/>
                  </a:cubicBezTo>
                  <a:cubicBezTo>
                    <a:pt x="1759" y="220"/>
                    <a:pt x="1759" y="220"/>
                    <a:pt x="1759" y="220"/>
                  </a:cubicBezTo>
                  <a:cubicBezTo>
                    <a:pt x="1759" y="220"/>
                    <a:pt x="1759" y="220"/>
                    <a:pt x="1759" y="219"/>
                  </a:cubicBezTo>
                  <a:cubicBezTo>
                    <a:pt x="1746" y="219"/>
                    <a:pt x="1733" y="219"/>
                    <a:pt x="1720" y="219"/>
                  </a:cubicBezTo>
                  <a:moveTo>
                    <a:pt x="291" y="219"/>
                  </a:moveTo>
                  <a:cubicBezTo>
                    <a:pt x="291" y="221"/>
                    <a:pt x="291" y="223"/>
                    <a:pt x="291" y="225"/>
                  </a:cubicBezTo>
                  <a:cubicBezTo>
                    <a:pt x="291" y="225"/>
                    <a:pt x="291" y="225"/>
                    <a:pt x="291" y="225"/>
                  </a:cubicBezTo>
                  <a:cubicBezTo>
                    <a:pt x="293" y="225"/>
                    <a:pt x="293" y="225"/>
                    <a:pt x="293" y="225"/>
                  </a:cubicBezTo>
                  <a:cubicBezTo>
                    <a:pt x="296" y="225"/>
                    <a:pt x="296" y="225"/>
                    <a:pt x="296" y="225"/>
                  </a:cubicBezTo>
                  <a:cubicBezTo>
                    <a:pt x="302" y="225"/>
                    <a:pt x="302" y="225"/>
                    <a:pt x="302" y="225"/>
                  </a:cubicBezTo>
                  <a:cubicBezTo>
                    <a:pt x="314" y="225"/>
                    <a:pt x="314" y="225"/>
                    <a:pt x="314" y="225"/>
                  </a:cubicBezTo>
                  <a:cubicBezTo>
                    <a:pt x="323" y="225"/>
                    <a:pt x="331" y="224"/>
                    <a:pt x="340" y="224"/>
                  </a:cubicBezTo>
                  <a:cubicBezTo>
                    <a:pt x="375" y="224"/>
                    <a:pt x="412" y="223"/>
                    <a:pt x="451" y="222"/>
                  </a:cubicBezTo>
                  <a:cubicBezTo>
                    <a:pt x="457" y="222"/>
                    <a:pt x="462" y="222"/>
                    <a:pt x="467" y="222"/>
                  </a:cubicBezTo>
                  <a:cubicBezTo>
                    <a:pt x="443" y="221"/>
                    <a:pt x="420" y="221"/>
                    <a:pt x="396" y="221"/>
                  </a:cubicBezTo>
                  <a:cubicBezTo>
                    <a:pt x="360" y="220"/>
                    <a:pt x="325" y="219"/>
                    <a:pt x="291" y="219"/>
                  </a:cubicBezTo>
                  <a:moveTo>
                    <a:pt x="1458" y="218"/>
                  </a:moveTo>
                  <a:cubicBezTo>
                    <a:pt x="1458" y="218"/>
                    <a:pt x="1458" y="218"/>
                    <a:pt x="1458" y="218"/>
                  </a:cubicBezTo>
                  <a:cubicBezTo>
                    <a:pt x="1516" y="222"/>
                    <a:pt x="1596" y="225"/>
                    <a:pt x="1683" y="226"/>
                  </a:cubicBezTo>
                  <a:cubicBezTo>
                    <a:pt x="1695" y="226"/>
                    <a:pt x="1707" y="226"/>
                    <a:pt x="1720" y="226"/>
                  </a:cubicBezTo>
                  <a:cubicBezTo>
                    <a:pt x="1720" y="225"/>
                    <a:pt x="1720" y="224"/>
                    <a:pt x="1720" y="224"/>
                  </a:cubicBezTo>
                  <a:cubicBezTo>
                    <a:pt x="1720" y="224"/>
                    <a:pt x="1720" y="225"/>
                    <a:pt x="1720" y="226"/>
                  </a:cubicBezTo>
                  <a:cubicBezTo>
                    <a:pt x="1720" y="226"/>
                    <a:pt x="1720" y="226"/>
                    <a:pt x="1720" y="226"/>
                  </a:cubicBezTo>
                  <a:cubicBezTo>
                    <a:pt x="1720" y="224"/>
                    <a:pt x="1720" y="222"/>
                    <a:pt x="1720" y="219"/>
                  </a:cubicBezTo>
                  <a:cubicBezTo>
                    <a:pt x="1637" y="219"/>
                    <a:pt x="1547" y="218"/>
                    <a:pt x="1458" y="218"/>
                  </a:cubicBezTo>
                  <a:moveTo>
                    <a:pt x="1457" y="218"/>
                  </a:moveTo>
                  <a:cubicBezTo>
                    <a:pt x="1457" y="218"/>
                    <a:pt x="1457" y="218"/>
                    <a:pt x="1457" y="218"/>
                  </a:cubicBezTo>
                  <a:cubicBezTo>
                    <a:pt x="1457" y="218"/>
                    <a:pt x="1457" y="218"/>
                    <a:pt x="1457" y="218"/>
                  </a:cubicBezTo>
                  <a:cubicBezTo>
                    <a:pt x="1457" y="218"/>
                    <a:pt x="1457" y="218"/>
                    <a:pt x="1457" y="218"/>
                  </a:cubicBezTo>
                  <a:cubicBezTo>
                    <a:pt x="1457" y="218"/>
                    <a:pt x="1457" y="218"/>
                    <a:pt x="1457" y="218"/>
                  </a:cubicBezTo>
                  <a:moveTo>
                    <a:pt x="290" y="200"/>
                  </a:moveTo>
                  <a:cubicBezTo>
                    <a:pt x="290" y="200"/>
                    <a:pt x="290" y="206"/>
                    <a:pt x="290" y="212"/>
                  </a:cubicBezTo>
                  <a:cubicBezTo>
                    <a:pt x="290" y="215"/>
                    <a:pt x="290" y="217"/>
                    <a:pt x="290" y="219"/>
                  </a:cubicBezTo>
                  <a:cubicBezTo>
                    <a:pt x="290" y="219"/>
                    <a:pt x="290" y="219"/>
                    <a:pt x="290" y="219"/>
                  </a:cubicBezTo>
                  <a:cubicBezTo>
                    <a:pt x="290" y="215"/>
                    <a:pt x="291" y="210"/>
                    <a:pt x="291" y="204"/>
                  </a:cubicBezTo>
                  <a:cubicBezTo>
                    <a:pt x="291" y="204"/>
                    <a:pt x="291" y="204"/>
                    <a:pt x="291" y="204"/>
                  </a:cubicBezTo>
                  <a:cubicBezTo>
                    <a:pt x="290" y="204"/>
                    <a:pt x="290" y="204"/>
                    <a:pt x="290" y="204"/>
                  </a:cubicBezTo>
                  <a:cubicBezTo>
                    <a:pt x="290" y="201"/>
                    <a:pt x="290" y="200"/>
                    <a:pt x="290" y="200"/>
                  </a:cubicBezTo>
                  <a:moveTo>
                    <a:pt x="1927" y="197"/>
                  </a:moveTo>
                  <a:cubicBezTo>
                    <a:pt x="1927" y="226"/>
                    <a:pt x="1927" y="249"/>
                    <a:pt x="1927" y="256"/>
                  </a:cubicBezTo>
                  <a:cubicBezTo>
                    <a:pt x="1927" y="257"/>
                    <a:pt x="1927" y="257"/>
                    <a:pt x="1927" y="257"/>
                  </a:cubicBezTo>
                  <a:cubicBezTo>
                    <a:pt x="1927" y="257"/>
                    <a:pt x="1927" y="231"/>
                    <a:pt x="1927" y="197"/>
                  </a:cubicBezTo>
                  <a:cubicBezTo>
                    <a:pt x="1927" y="197"/>
                    <a:pt x="1927" y="197"/>
                    <a:pt x="1927" y="197"/>
                  </a:cubicBezTo>
                  <a:moveTo>
                    <a:pt x="1759" y="196"/>
                  </a:moveTo>
                  <a:cubicBezTo>
                    <a:pt x="1759" y="205"/>
                    <a:pt x="1759" y="213"/>
                    <a:pt x="1759" y="219"/>
                  </a:cubicBezTo>
                  <a:cubicBezTo>
                    <a:pt x="1773" y="220"/>
                    <a:pt x="1787" y="220"/>
                    <a:pt x="1801" y="220"/>
                  </a:cubicBezTo>
                  <a:cubicBezTo>
                    <a:pt x="1801" y="220"/>
                    <a:pt x="1801" y="220"/>
                    <a:pt x="1801" y="220"/>
                  </a:cubicBezTo>
                  <a:cubicBezTo>
                    <a:pt x="1829" y="220"/>
                    <a:pt x="1857" y="220"/>
                    <a:pt x="1883" y="221"/>
                  </a:cubicBezTo>
                  <a:cubicBezTo>
                    <a:pt x="1883" y="221"/>
                    <a:pt x="1884" y="221"/>
                    <a:pt x="1885" y="221"/>
                  </a:cubicBezTo>
                  <a:cubicBezTo>
                    <a:pt x="1885" y="221"/>
                    <a:pt x="1885" y="221"/>
                    <a:pt x="1885" y="221"/>
                  </a:cubicBezTo>
                  <a:cubicBezTo>
                    <a:pt x="1898" y="221"/>
                    <a:pt x="1910" y="221"/>
                    <a:pt x="1922" y="221"/>
                  </a:cubicBezTo>
                  <a:cubicBezTo>
                    <a:pt x="1922" y="221"/>
                    <a:pt x="1922" y="221"/>
                    <a:pt x="1922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7" y="221"/>
                    <a:pt x="1927" y="221"/>
                    <a:pt x="1927" y="221"/>
                  </a:cubicBezTo>
                  <a:cubicBezTo>
                    <a:pt x="1927" y="241"/>
                    <a:pt x="1927" y="252"/>
                    <a:pt x="1927" y="256"/>
                  </a:cubicBezTo>
                  <a:cubicBezTo>
                    <a:pt x="1927" y="249"/>
                    <a:pt x="1927" y="226"/>
                    <a:pt x="1927" y="197"/>
                  </a:cubicBezTo>
                  <a:cubicBezTo>
                    <a:pt x="1927" y="197"/>
                    <a:pt x="1927" y="197"/>
                    <a:pt x="1927" y="197"/>
                  </a:cubicBezTo>
                  <a:cubicBezTo>
                    <a:pt x="1926" y="197"/>
                    <a:pt x="1926" y="197"/>
                    <a:pt x="1926" y="197"/>
                  </a:cubicBezTo>
                  <a:cubicBezTo>
                    <a:pt x="1900" y="197"/>
                    <a:pt x="1900" y="197"/>
                    <a:pt x="1900" y="197"/>
                  </a:cubicBezTo>
                  <a:cubicBezTo>
                    <a:pt x="1897" y="197"/>
                    <a:pt x="1894" y="197"/>
                    <a:pt x="1890" y="197"/>
                  </a:cubicBezTo>
                  <a:cubicBezTo>
                    <a:pt x="1876" y="197"/>
                    <a:pt x="1861" y="197"/>
                    <a:pt x="1845" y="197"/>
                  </a:cubicBezTo>
                  <a:cubicBezTo>
                    <a:pt x="1845" y="196"/>
                    <a:pt x="1813" y="196"/>
                    <a:pt x="1759" y="196"/>
                  </a:cubicBezTo>
                  <a:moveTo>
                    <a:pt x="1720" y="196"/>
                  </a:moveTo>
                  <a:cubicBezTo>
                    <a:pt x="1720" y="203"/>
                    <a:pt x="1720" y="211"/>
                    <a:pt x="1720" y="219"/>
                  </a:cubicBezTo>
                  <a:cubicBezTo>
                    <a:pt x="1733" y="219"/>
                    <a:pt x="1746" y="219"/>
                    <a:pt x="1759" y="219"/>
                  </a:cubicBezTo>
                  <a:cubicBezTo>
                    <a:pt x="1759" y="214"/>
                    <a:pt x="1759" y="205"/>
                    <a:pt x="1759" y="196"/>
                  </a:cubicBezTo>
                  <a:cubicBezTo>
                    <a:pt x="1747" y="196"/>
                    <a:pt x="1734" y="196"/>
                    <a:pt x="1720" y="196"/>
                  </a:cubicBezTo>
                  <a:moveTo>
                    <a:pt x="1458" y="195"/>
                  </a:moveTo>
                  <a:cubicBezTo>
                    <a:pt x="1458" y="205"/>
                    <a:pt x="1458" y="212"/>
                    <a:pt x="1458" y="218"/>
                  </a:cubicBezTo>
                  <a:cubicBezTo>
                    <a:pt x="1547" y="218"/>
                    <a:pt x="1637" y="219"/>
                    <a:pt x="1720" y="219"/>
                  </a:cubicBezTo>
                  <a:cubicBezTo>
                    <a:pt x="1720" y="213"/>
                    <a:pt x="1720" y="205"/>
                    <a:pt x="1720" y="196"/>
                  </a:cubicBezTo>
                  <a:cubicBezTo>
                    <a:pt x="1652" y="195"/>
                    <a:pt x="1560" y="195"/>
                    <a:pt x="1458" y="195"/>
                  </a:cubicBezTo>
                  <a:moveTo>
                    <a:pt x="1458" y="195"/>
                  </a:moveTo>
                  <a:cubicBezTo>
                    <a:pt x="1458" y="196"/>
                    <a:pt x="1458" y="196"/>
                    <a:pt x="1458" y="196"/>
                  </a:cubicBezTo>
                  <a:cubicBezTo>
                    <a:pt x="1458" y="196"/>
                    <a:pt x="1458" y="196"/>
                    <a:pt x="1458" y="195"/>
                  </a:cubicBezTo>
                  <a:cubicBezTo>
                    <a:pt x="1458" y="195"/>
                    <a:pt x="1458" y="195"/>
                    <a:pt x="1458" y="195"/>
                  </a:cubicBezTo>
                  <a:moveTo>
                    <a:pt x="540" y="195"/>
                  </a:moveTo>
                  <a:cubicBezTo>
                    <a:pt x="540" y="197"/>
                    <a:pt x="540" y="199"/>
                    <a:pt x="540" y="201"/>
                  </a:cubicBezTo>
                  <a:cubicBezTo>
                    <a:pt x="540" y="201"/>
                    <a:pt x="540" y="201"/>
                    <a:pt x="540" y="201"/>
                  </a:cubicBezTo>
                  <a:cubicBezTo>
                    <a:pt x="540" y="201"/>
                    <a:pt x="540" y="201"/>
                    <a:pt x="540" y="201"/>
                  </a:cubicBezTo>
                  <a:cubicBezTo>
                    <a:pt x="540" y="199"/>
                    <a:pt x="540" y="197"/>
                    <a:pt x="540" y="195"/>
                  </a:cubicBezTo>
                  <a:cubicBezTo>
                    <a:pt x="540" y="195"/>
                    <a:pt x="540" y="195"/>
                    <a:pt x="540" y="195"/>
                  </a:cubicBezTo>
                  <a:moveTo>
                    <a:pt x="1209" y="194"/>
                  </a:moveTo>
                  <a:cubicBezTo>
                    <a:pt x="1208" y="194"/>
                    <a:pt x="1207" y="194"/>
                    <a:pt x="1206" y="194"/>
                  </a:cubicBezTo>
                  <a:cubicBezTo>
                    <a:pt x="1251" y="199"/>
                    <a:pt x="1367" y="203"/>
                    <a:pt x="1418" y="208"/>
                  </a:cubicBezTo>
                  <a:cubicBezTo>
                    <a:pt x="1429" y="210"/>
                    <a:pt x="1386" y="212"/>
                    <a:pt x="1397" y="214"/>
                  </a:cubicBezTo>
                  <a:cubicBezTo>
                    <a:pt x="1411" y="215"/>
                    <a:pt x="1427" y="216"/>
                    <a:pt x="1446" y="217"/>
                  </a:cubicBezTo>
                  <a:cubicBezTo>
                    <a:pt x="1447" y="217"/>
                    <a:pt x="1448" y="217"/>
                    <a:pt x="1449" y="217"/>
                  </a:cubicBezTo>
                  <a:cubicBezTo>
                    <a:pt x="1456" y="217"/>
                    <a:pt x="1456" y="217"/>
                    <a:pt x="1456" y="217"/>
                  </a:cubicBezTo>
                  <a:cubicBezTo>
                    <a:pt x="1457" y="217"/>
                    <a:pt x="1457" y="217"/>
                    <a:pt x="1457" y="217"/>
                  </a:cubicBezTo>
                  <a:cubicBezTo>
                    <a:pt x="1457" y="217"/>
                    <a:pt x="1457" y="217"/>
                    <a:pt x="1457" y="217"/>
                  </a:cubicBezTo>
                  <a:cubicBezTo>
                    <a:pt x="1457" y="216"/>
                    <a:pt x="1457" y="215"/>
                    <a:pt x="1457" y="215"/>
                  </a:cubicBezTo>
                  <a:cubicBezTo>
                    <a:pt x="1457" y="215"/>
                    <a:pt x="1457" y="216"/>
                    <a:pt x="1457" y="217"/>
                  </a:cubicBezTo>
                  <a:cubicBezTo>
                    <a:pt x="1457" y="217"/>
                    <a:pt x="1457" y="218"/>
                    <a:pt x="1457" y="218"/>
                  </a:cubicBezTo>
                  <a:cubicBezTo>
                    <a:pt x="1457" y="218"/>
                    <a:pt x="1457" y="218"/>
                    <a:pt x="1457" y="218"/>
                  </a:cubicBezTo>
                  <a:cubicBezTo>
                    <a:pt x="1458" y="216"/>
                    <a:pt x="1458" y="209"/>
                    <a:pt x="1458" y="195"/>
                  </a:cubicBezTo>
                  <a:cubicBezTo>
                    <a:pt x="1379" y="195"/>
                    <a:pt x="1295" y="195"/>
                    <a:pt x="1209" y="194"/>
                  </a:cubicBezTo>
                  <a:moveTo>
                    <a:pt x="539" y="189"/>
                  </a:moveTo>
                  <a:cubicBezTo>
                    <a:pt x="539" y="189"/>
                    <a:pt x="539" y="192"/>
                    <a:pt x="539" y="195"/>
                  </a:cubicBezTo>
                  <a:cubicBezTo>
                    <a:pt x="539" y="195"/>
                    <a:pt x="540" y="195"/>
                    <a:pt x="540" y="195"/>
                  </a:cubicBezTo>
                  <a:cubicBezTo>
                    <a:pt x="540" y="193"/>
                    <a:pt x="540" y="191"/>
                    <a:pt x="540" y="189"/>
                  </a:cubicBezTo>
                  <a:cubicBezTo>
                    <a:pt x="540" y="189"/>
                    <a:pt x="540" y="189"/>
                    <a:pt x="540" y="189"/>
                  </a:cubicBezTo>
                  <a:cubicBezTo>
                    <a:pt x="539" y="189"/>
                    <a:pt x="539" y="189"/>
                    <a:pt x="539" y="189"/>
                  </a:cubicBezTo>
                  <a:cubicBezTo>
                    <a:pt x="539" y="189"/>
                    <a:pt x="539" y="189"/>
                    <a:pt x="539" y="189"/>
                  </a:cubicBezTo>
                  <a:moveTo>
                    <a:pt x="1928" y="172"/>
                  </a:moveTo>
                  <a:cubicBezTo>
                    <a:pt x="1928" y="175"/>
                    <a:pt x="1928" y="177"/>
                    <a:pt x="1928" y="180"/>
                  </a:cubicBezTo>
                  <a:cubicBezTo>
                    <a:pt x="1928" y="180"/>
                    <a:pt x="1928" y="180"/>
                    <a:pt x="1928" y="180"/>
                  </a:cubicBezTo>
                  <a:cubicBezTo>
                    <a:pt x="1928" y="178"/>
                    <a:pt x="1928" y="175"/>
                    <a:pt x="1928" y="172"/>
                  </a:cubicBezTo>
                  <a:cubicBezTo>
                    <a:pt x="1928" y="172"/>
                    <a:pt x="1928" y="172"/>
                    <a:pt x="1928" y="172"/>
                  </a:cubicBezTo>
                  <a:moveTo>
                    <a:pt x="1927" y="171"/>
                  </a:moveTo>
                  <a:cubicBezTo>
                    <a:pt x="1927" y="171"/>
                    <a:pt x="1927" y="171"/>
                    <a:pt x="1927" y="172"/>
                  </a:cubicBezTo>
                  <a:cubicBezTo>
                    <a:pt x="1928" y="172"/>
                    <a:pt x="1928" y="172"/>
                    <a:pt x="1928" y="172"/>
                  </a:cubicBezTo>
                  <a:cubicBezTo>
                    <a:pt x="1928" y="172"/>
                    <a:pt x="1928" y="172"/>
                    <a:pt x="1928" y="172"/>
                  </a:cubicBezTo>
                  <a:cubicBezTo>
                    <a:pt x="1928" y="171"/>
                    <a:pt x="1928" y="171"/>
                    <a:pt x="1928" y="171"/>
                  </a:cubicBezTo>
                  <a:cubicBezTo>
                    <a:pt x="1928" y="171"/>
                    <a:pt x="1928" y="171"/>
                    <a:pt x="1928" y="171"/>
                  </a:cubicBezTo>
                  <a:cubicBezTo>
                    <a:pt x="1927" y="171"/>
                    <a:pt x="1927" y="171"/>
                    <a:pt x="1927" y="171"/>
                  </a:cubicBezTo>
                  <a:moveTo>
                    <a:pt x="1923" y="171"/>
                  </a:moveTo>
                  <a:cubicBezTo>
                    <a:pt x="1909" y="171"/>
                    <a:pt x="1909" y="171"/>
                    <a:pt x="1909" y="171"/>
                  </a:cubicBezTo>
                  <a:cubicBezTo>
                    <a:pt x="1908" y="171"/>
                    <a:pt x="1906" y="171"/>
                    <a:pt x="1905" y="171"/>
                  </a:cubicBezTo>
                  <a:cubicBezTo>
                    <a:pt x="1917" y="171"/>
                    <a:pt x="1917" y="171"/>
                    <a:pt x="1917" y="171"/>
                  </a:cubicBezTo>
                  <a:cubicBezTo>
                    <a:pt x="1926" y="172"/>
                    <a:pt x="1926" y="172"/>
                    <a:pt x="1926" y="172"/>
                  </a:cubicBezTo>
                  <a:cubicBezTo>
                    <a:pt x="1927" y="172"/>
                    <a:pt x="1927" y="172"/>
                    <a:pt x="1927" y="172"/>
                  </a:cubicBezTo>
                  <a:cubicBezTo>
                    <a:pt x="1927" y="171"/>
                    <a:pt x="1927" y="171"/>
                    <a:pt x="1927" y="171"/>
                  </a:cubicBezTo>
                  <a:cubicBezTo>
                    <a:pt x="1927" y="171"/>
                    <a:pt x="1927" y="171"/>
                    <a:pt x="1927" y="171"/>
                  </a:cubicBezTo>
                  <a:cubicBezTo>
                    <a:pt x="1924" y="171"/>
                    <a:pt x="1924" y="171"/>
                    <a:pt x="1924" y="171"/>
                  </a:cubicBezTo>
                  <a:cubicBezTo>
                    <a:pt x="1923" y="171"/>
                    <a:pt x="1923" y="171"/>
                    <a:pt x="1923" y="171"/>
                  </a:cubicBezTo>
                  <a:moveTo>
                    <a:pt x="303" y="163"/>
                  </a:moveTo>
                  <a:cubicBezTo>
                    <a:pt x="303" y="166"/>
                    <a:pt x="303" y="168"/>
                    <a:pt x="303" y="168"/>
                  </a:cubicBezTo>
                  <a:cubicBezTo>
                    <a:pt x="303" y="168"/>
                    <a:pt x="303" y="168"/>
                    <a:pt x="303" y="167"/>
                  </a:cubicBezTo>
                  <a:cubicBezTo>
                    <a:pt x="303" y="167"/>
                    <a:pt x="303" y="167"/>
                    <a:pt x="303" y="167"/>
                  </a:cubicBezTo>
                  <a:cubicBezTo>
                    <a:pt x="303" y="166"/>
                    <a:pt x="303" y="164"/>
                    <a:pt x="303" y="163"/>
                  </a:cubicBezTo>
                  <a:cubicBezTo>
                    <a:pt x="303" y="163"/>
                    <a:pt x="303" y="163"/>
                    <a:pt x="303" y="163"/>
                  </a:cubicBezTo>
                  <a:moveTo>
                    <a:pt x="1930" y="142"/>
                  </a:moveTo>
                  <a:cubicBezTo>
                    <a:pt x="1930" y="158"/>
                    <a:pt x="1930" y="172"/>
                    <a:pt x="1930" y="172"/>
                  </a:cubicBezTo>
                  <a:cubicBezTo>
                    <a:pt x="1930" y="172"/>
                    <a:pt x="1930" y="171"/>
                    <a:pt x="1930" y="171"/>
                  </a:cubicBezTo>
                  <a:cubicBezTo>
                    <a:pt x="1929" y="171"/>
                    <a:pt x="1929" y="171"/>
                    <a:pt x="1929" y="171"/>
                  </a:cubicBezTo>
                  <a:cubicBezTo>
                    <a:pt x="1929" y="171"/>
                    <a:pt x="1929" y="171"/>
                    <a:pt x="1929" y="171"/>
                  </a:cubicBezTo>
                  <a:cubicBezTo>
                    <a:pt x="1929" y="171"/>
                    <a:pt x="1929" y="171"/>
                    <a:pt x="1929" y="171"/>
                  </a:cubicBezTo>
                  <a:cubicBezTo>
                    <a:pt x="1929" y="171"/>
                    <a:pt x="1929" y="171"/>
                    <a:pt x="1929" y="171"/>
                  </a:cubicBezTo>
                  <a:cubicBezTo>
                    <a:pt x="1928" y="175"/>
                    <a:pt x="1928" y="178"/>
                    <a:pt x="1928" y="180"/>
                  </a:cubicBezTo>
                  <a:cubicBezTo>
                    <a:pt x="1942" y="181"/>
                    <a:pt x="1942" y="181"/>
                    <a:pt x="1942" y="181"/>
                  </a:cubicBezTo>
                  <a:cubicBezTo>
                    <a:pt x="1965" y="182"/>
                    <a:pt x="1965" y="182"/>
                    <a:pt x="1965" y="182"/>
                  </a:cubicBezTo>
                  <a:cubicBezTo>
                    <a:pt x="1977" y="182"/>
                    <a:pt x="1977" y="182"/>
                    <a:pt x="1977" y="182"/>
                  </a:cubicBezTo>
                  <a:cubicBezTo>
                    <a:pt x="1977" y="182"/>
                    <a:pt x="1977" y="182"/>
                    <a:pt x="1977" y="182"/>
                  </a:cubicBezTo>
                  <a:cubicBezTo>
                    <a:pt x="1978" y="182"/>
                    <a:pt x="1978" y="182"/>
                    <a:pt x="1978" y="182"/>
                  </a:cubicBezTo>
                  <a:cubicBezTo>
                    <a:pt x="1978" y="184"/>
                    <a:pt x="1978" y="185"/>
                    <a:pt x="1978" y="185"/>
                  </a:cubicBezTo>
                  <a:cubicBezTo>
                    <a:pt x="1978" y="185"/>
                    <a:pt x="1978" y="168"/>
                    <a:pt x="1978" y="145"/>
                  </a:cubicBezTo>
                  <a:cubicBezTo>
                    <a:pt x="1977" y="144"/>
                    <a:pt x="1977" y="144"/>
                    <a:pt x="1977" y="144"/>
                  </a:cubicBezTo>
                  <a:cubicBezTo>
                    <a:pt x="1974" y="144"/>
                    <a:pt x="1974" y="144"/>
                    <a:pt x="1974" y="144"/>
                  </a:cubicBezTo>
                  <a:cubicBezTo>
                    <a:pt x="1960" y="144"/>
                    <a:pt x="1945" y="143"/>
                    <a:pt x="1930" y="142"/>
                  </a:cubicBezTo>
                  <a:moveTo>
                    <a:pt x="1930" y="142"/>
                  </a:moveTo>
                  <a:cubicBezTo>
                    <a:pt x="1930" y="144"/>
                    <a:pt x="1930" y="145"/>
                    <a:pt x="1930" y="147"/>
                  </a:cubicBezTo>
                  <a:cubicBezTo>
                    <a:pt x="1929" y="147"/>
                    <a:pt x="1929" y="147"/>
                    <a:pt x="1929" y="147"/>
                  </a:cubicBezTo>
                  <a:cubicBezTo>
                    <a:pt x="1929" y="148"/>
                    <a:pt x="1929" y="149"/>
                    <a:pt x="1929" y="149"/>
                  </a:cubicBezTo>
                  <a:cubicBezTo>
                    <a:pt x="1930" y="149"/>
                    <a:pt x="1930" y="149"/>
                    <a:pt x="1930" y="149"/>
                  </a:cubicBezTo>
                  <a:cubicBezTo>
                    <a:pt x="1930" y="149"/>
                    <a:pt x="1930" y="149"/>
                    <a:pt x="1930" y="149"/>
                  </a:cubicBezTo>
                  <a:cubicBezTo>
                    <a:pt x="1930" y="149"/>
                    <a:pt x="1930" y="146"/>
                    <a:pt x="1930" y="142"/>
                  </a:cubicBezTo>
                  <a:cubicBezTo>
                    <a:pt x="1930" y="142"/>
                    <a:pt x="1930" y="142"/>
                    <a:pt x="1930" y="142"/>
                  </a:cubicBezTo>
                  <a:moveTo>
                    <a:pt x="304" y="140"/>
                  </a:moveTo>
                  <a:cubicBezTo>
                    <a:pt x="304" y="141"/>
                    <a:pt x="304" y="141"/>
                    <a:pt x="304" y="141"/>
                  </a:cubicBezTo>
                  <a:cubicBezTo>
                    <a:pt x="304" y="141"/>
                    <a:pt x="304" y="141"/>
                    <a:pt x="304" y="141"/>
                  </a:cubicBezTo>
                  <a:cubicBezTo>
                    <a:pt x="304" y="141"/>
                    <a:pt x="304" y="142"/>
                    <a:pt x="304" y="142"/>
                  </a:cubicBezTo>
                  <a:cubicBezTo>
                    <a:pt x="304" y="142"/>
                    <a:pt x="304" y="142"/>
                    <a:pt x="304" y="142"/>
                  </a:cubicBezTo>
                  <a:cubicBezTo>
                    <a:pt x="304" y="141"/>
                    <a:pt x="304" y="141"/>
                    <a:pt x="304" y="140"/>
                  </a:cubicBezTo>
                  <a:cubicBezTo>
                    <a:pt x="304" y="140"/>
                    <a:pt x="304" y="140"/>
                    <a:pt x="304" y="140"/>
                  </a:cubicBezTo>
                  <a:moveTo>
                    <a:pt x="169" y="131"/>
                  </a:moveTo>
                  <a:cubicBezTo>
                    <a:pt x="169" y="137"/>
                    <a:pt x="169" y="141"/>
                    <a:pt x="169" y="141"/>
                  </a:cubicBezTo>
                  <a:cubicBezTo>
                    <a:pt x="169" y="141"/>
                    <a:pt x="169" y="138"/>
                    <a:pt x="169" y="131"/>
                  </a:cubicBezTo>
                  <a:cubicBezTo>
                    <a:pt x="169" y="131"/>
                    <a:pt x="169" y="131"/>
                    <a:pt x="169" y="131"/>
                  </a:cubicBezTo>
                  <a:moveTo>
                    <a:pt x="1982" y="123"/>
                  </a:moveTo>
                  <a:cubicBezTo>
                    <a:pt x="1982" y="123"/>
                    <a:pt x="1982" y="124"/>
                    <a:pt x="1982" y="127"/>
                  </a:cubicBezTo>
                  <a:cubicBezTo>
                    <a:pt x="1982" y="127"/>
                    <a:pt x="1982" y="127"/>
                    <a:pt x="1982" y="127"/>
                  </a:cubicBezTo>
                  <a:cubicBezTo>
                    <a:pt x="1982" y="125"/>
                    <a:pt x="1982" y="123"/>
                    <a:pt x="1982" y="123"/>
                  </a:cubicBezTo>
                  <a:moveTo>
                    <a:pt x="166" y="122"/>
                  </a:moveTo>
                  <a:cubicBezTo>
                    <a:pt x="165" y="155"/>
                    <a:pt x="164" y="182"/>
                    <a:pt x="164" y="183"/>
                  </a:cubicBezTo>
                  <a:cubicBezTo>
                    <a:pt x="164" y="183"/>
                    <a:pt x="164" y="183"/>
                    <a:pt x="164" y="183"/>
                  </a:cubicBezTo>
                  <a:cubicBezTo>
                    <a:pt x="164" y="183"/>
                    <a:pt x="164" y="182"/>
                    <a:pt x="164" y="180"/>
                  </a:cubicBezTo>
                  <a:cubicBezTo>
                    <a:pt x="164" y="180"/>
                    <a:pt x="164" y="180"/>
                    <a:pt x="164" y="180"/>
                  </a:cubicBezTo>
                  <a:cubicBezTo>
                    <a:pt x="165" y="180"/>
                    <a:pt x="165" y="180"/>
                    <a:pt x="165" y="180"/>
                  </a:cubicBezTo>
                  <a:cubicBezTo>
                    <a:pt x="166" y="180"/>
                    <a:pt x="166" y="180"/>
                    <a:pt x="166" y="180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78" y="182"/>
                    <a:pt x="178" y="182"/>
                    <a:pt x="178" y="182"/>
                  </a:cubicBezTo>
                  <a:cubicBezTo>
                    <a:pt x="195" y="183"/>
                    <a:pt x="195" y="183"/>
                    <a:pt x="195" y="183"/>
                  </a:cubicBezTo>
                  <a:cubicBezTo>
                    <a:pt x="200" y="184"/>
                    <a:pt x="206" y="185"/>
                    <a:pt x="212" y="185"/>
                  </a:cubicBezTo>
                  <a:cubicBezTo>
                    <a:pt x="212" y="185"/>
                    <a:pt x="212" y="185"/>
                    <a:pt x="212" y="185"/>
                  </a:cubicBezTo>
                  <a:cubicBezTo>
                    <a:pt x="238" y="185"/>
                    <a:pt x="265" y="184"/>
                    <a:pt x="291" y="184"/>
                  </a:cubicBezTo>
                  <a:cubicBezTo>
                    <a:pt x="291" y="183"/>
                    <a:pt x="291" y="182"/>
                    <a:pt x="291" y="182"/>
                  </a:cubicBezTo>
                  <a:cubicBezTo>
                    <a:pt x="291" y="182"/>
                    <a:pt x="291" y="183"/>
                    <a:pt x="291" y="184"/>
                  </a:cubicBezTo>
                  <a:cubicBezTo>
                    <a:pt x="291" y="184"/>
                    <a:pt x="291" y="184"/>
                    <a:pt x="291" y="184"/>
                  </a:cubicBezTo>
                  <a:cubicBezTo>
                    <a:pt x="291" y="176"/>
                    <a:pt x="291" y="170"/>
                    <a:pt x="291" y="170"/>
                  </a:cubicBezTo>
                  <a:cubicBezTo>
                    <a:pt x="292" y="170"/>
                    <a:pt x="291" y="174"/>
                    <a:pt x="291" y="184"/>
                  </a:cubicBezTo>
                  <a:cubicBezTo>
                    <a:pt x="292" y="184"/>
                    <a:pt x="292" y="184"/>
                    <a:pt x="292" y="184"/>
                  </a:cubicBezTo>
                  <a:cubicBezTo>
                    <a:pt x="295" y="184"/>
                    <a:pt x="295" y="184"/>
                    <a:pt x="295" y="184"/>
                  </a:cubicBezTo>
                  <a:cubicBezTo>
                    <a:pt x="296" y="184"/>
                    <a:pt x="296" y="184"/>
                    <a:pt x="296" y="184"/>
                  </a:cubicBezTo>
                  <a:cubicBezTo>
                    <a:pt x="299" y="184"/>
                    <a:pt x="301" y="184"/>
                    <a:pt x="303" y="184"/>
                  </a:cubicBezTo>
                  <a:cubicBezTo>
                    <a:pt x="303" y="182"/>
                    <a:pt x="303" y="179"/>
                    <a:pt x="304" y="177"/>
                  </a:cubicBezTo>
                  <a:cubicBezTo>
                    <a:pt x="303" y="177"/>
                    <a:pt x="303" y="177"/>
                    <a:pt x="303" y="177"/>
                  </a:cubicBezTo>
                  <a:cubicBezTo>
                    <a:pt x="303" y="177"/>
                    <a:pt x="303" y="178"/>
                    <a:pt x="303" y="178"/>
                  </a:cubicBezTo>
                  <a:cubicBezTo>
                    <a:pt x="303" y="178"/>
                    <a:pt x="303" y="177"/>
                    <a:pt x="303" y="176"/>
                  </a:cubicBezTo>
                  <a:cubicBezTo>
                    <a:pt x="302" y="176"/>
                    <a:pt x="302" y="176"/>
                    <a:pt x="302" y="176"/>
                  </a:cubicBezTo>
                  <a:cubicBezTo>
                    <a:pt x="302" y="171"/>
                    <a:pt x="302" y="167"/>
                    <a:pt x="302" y="163"/>
                  </a:cubicBezTo>
                  <a:cubicBezTo>
                    <a:pt x="277" y="161"/>
                    <a:pt x="250" y="158"/>
                    <a:pt x="224" y="156"/>
                  </a:cubicBezTo>
                  <a:cubicBezTo>
                    <a:pt x="205" y="154"/>
                    <a:pt x="186" y="152"/>
                    <a:pt x="167" y="150"/>
                  </a:cubicBezTo>
                  <a:cubicBezTo>
                    <a:pt x="167" y="144"/>
                    <a:pt x="167" y="141"/>
                    <a:pt x="167" y="141"/>
                  </a:cubicBezTo>
                  <a:cubicBezTo>
                    <a:pt x="167" y="141"/>
                    <a:pt x="167" y="146"/>
                    <a:pt x="167" y="150"/>
                  </a:cubicBezTo>
                  <a:cubicBezTo>
                    <a:pt x="167" y="155"/>
                    <a:pt x="167" y="159"/>
                    <a:pt x="167" y="159"/>
                  </a:cubicBezTo>
                  <a:cubicBezTo>
                    <a:pt x="167" y="159"/>
                    <a:pt x="167" y="151"/>
                    <a:pt x="168" y="122"/>
                  </a:cubicBezTo>
                  <a:cubicBezTo>
                    <a:pt x="166" y="122"/>
                    <a:pt x="166" y="122"/>
                    <a:pt x="166" y="122"/>
                  </a:cubicBezTo>
                  <a:moveTo>
                    <a:pt x="149" y="121"/>
                  </a:moveTo>
                  <a:cubicBezTo>
                    <a:pt x="148" y="137"/>
                    <a:pt x="147" y="158"/>
                    <a:pt x="147" y="186"/>
                  </a:cubicBezTo>
                  <a:cubicBezTo>
                    <a:pt x="148" y="186"/>
                    <a:pt x="148" y="186"/>
                    <a:pt x="148" y="186"/>
                  </a:cubicBezTo>
                  <a:cubicBezTo>
                    <a:pt x="153" y="186"/>
                    <a:pt x="153" y="186"/>
                    <a:pt x="153" y="186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212" y="185"/>
                    <a:pt x="212" y="185"/>
                    <a:pt x="212" y="185"/>
                  </a:cubicBezTo>
                  <a:cubicBezTo>
                    <a:pt x="206" y="185"/>
                    <a:pt x="200" y="184"/>
                    <a:pt x="195" y="183"/>
                  </a:cubicBezTo>
                  <a:cubicBezTo>
                    <a:pt x="178" y="182"/>
                    <a:pt x="178" y="182"/>
                    <a:pt x="178" y="182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6" y="180"/>
                    <a:pt x="166" y="180"/>
                    <a:pt x="166" y="180"/>
                  </a:cubicBezTo>
                  <a:cubicBezTo>
                    <a:pt x="165" y="180"/>
                    <a:pt x="165" y="180"/>
                    <a:pt x="165" y="180"/>
                  </a:cubicBezTo>
                  <a:cubicBezTo>
                    <a:pt x="164" y="180"/>
                    <a:pt x="164" y="180"/>
                    <a:pt x="164" y="180"/>
                  </a:cubicBezTo>
                  <a:cubicBezTo>
                    <a:pt x="164" y="180"/>
                    <a:pt x="164" y="180"/>
                    <a:pt x="164" y="180"/>
                  </a:cubicBezTo>
                  <a:cubicBezTo>
                    <a:pt x="164" y="182"/>
                    <a:pt x="164" y="183"/>
                    <a:pt x="164" y="183"/>
                  </a:cubicBezTo>
                  <a:cubicBezTo>
                    <a:pt x="164" y="183"/>
                    <a:pt x="164" y="183"/>
                    <a:pt x="164" y="183"/>
                  </a:cubicBezTo>
                  <a:cubicBezTo>
                    <a:pt x="164" y="183"/>
                    <a:pt x="164" y="183"/>
                    <a:pt x="164" y="183"/>
                  </a:cubicBezTo>
                  <a:cubicBezTo>
                    <a:pt x="164" y="182"/>
                    <a:pt x="165" y="155"/>
                    <a:pt x="166" y="122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49" y="121"/>
                    <a:pt x="149" y="121"/>
                    <a:pt x="149" y="121"/>
                  </a:cubicBezTo>
                  <a:moveTo>
                    <a:pt x="1983" y="117"/>
                  </a:moveTo>
                  <a:cubicBezTo>
                    <a:pt x="1983" y="118"/>
                    <a:pt x="1983" y="118"/>
                    <a:pt x="1983" y="119"/>
                  </a:cubicBezTo>
                  <a:cubicBezTo>
                    <a:pt x="1983" y="119"/>
                    <a:pt x="1984" y="119"/>
                    <a:pt x="1984" y="119"/>
                  </a:cubicBezTo>
                  <a:cubicBezTo>
                    <a:pt x="1990" y="119"/>
                    <a:pt x="1989" y="120"/>
                    <a:pt x="1983" y="120"/>
                  </a:cubicBezTo>
                  <a:cubicBezTo>
                    <a:pt x="1983" y="120"/>
                    <a:pt x="1983" y="120"/>
                    <a:pt x="1983" y="120"/>
                  </a:cubicBezTo>
                  <a:cubicBezTo>
                    <a:pt x="1997" y="120"/>
                    <a:pt x="2002" y="120"/>
                    <a:pt x="1994" y="119"/>
                  </a:cubicBezTo>
                  <a:cubicBezTo>
                    <a:pt x="1991" y="118"/>
                    <a:pt x="1987" y="118"/>
                    <a:pt x="1983" y="117"/>
                  </a:cubicBezTo>
                  <a:moveTo>
                    <a:pt x="145" y="105"/>
                  </a:moveTo>
                  <a:cubicBezTo>
                    <a:pt x="145" y="120"/>
                    <a:pt x="144" y="143"/>
                    <a:pt x="143" y="166"/>
                  </a:cubicBezTo>
                  <a:cubicBezTo>
                    <a:pt x="142" y="205"/>
                    <a:pt x="141" y="243"/>
                    <a:pt x="141" y="243"/>
                  </a:cubicBezTo>
                  <a:cubicBezTo>
                    <a:pt x="141" y="243"/>
                    <a:pt x="141" y="235"/>
                    <a:pt x="142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42" y="216"/>
                    <a:pt x="142" y="216"/>
                    <a:pt x="142" y="216"/>
                  </a:cubicBezTo>
                  <a:cubicBezTo>
                    <a:pt x="149" y="216"/>
                    <a:pt x="149" y="216"/>
                    <a:pt x="149" y="216"/>
                  </a:cubicBezTo>
                  <a:cubicBezTo>
                    <a:pt x="182" y="218"/>
                    <a:pt x="215" y="219"/>
                    <a:pt x="247" y="221"/>
                  </a:cubicBezTo>
                  <a:cubicBezTo>
                    <a:pt x="261" y="221"/>
                    <a:pt x="275" y="222"/>
                    <a:pt x="289" y="222"/>
                  </a:cubicBezTo>
                  <a:cubicBezTo>
                    <a:pt x="289" y="226"/>
                    <a:pt x="289" y="230"/>
                    <a:pt x="289" y="235"/>
                  </a:cubicBezTo>
                  <a:cubicBezTo>
                    <a:pt x="289" y="235"/>
                    <a:pt x="289" y="235"/>
                    <a:pt x="289" y="235"/>
                  </a:cubicBezTo>
                  <a:cubicBezTo>
                    <a:pt x="290" y="235"/>
                    <a:pt x="290" y="235"/>
                    <a:pt x="290" y="235"/>
                  </a:cubicBezTo>
                  <a:cubicBezTo>
                    <a:pt x="290" y="235"/>
                    <a:pt x="290" y="235"/>
                    <a:pt x="290" y="235"/>
                  </a:cubicBezTo>
                  <a:cubicBezTo>
                    <a:pt x="290" y="234"/>
                    <a:pt x="290" y="231"/>
                    <a:pt x="290" y="225"/>
                  </a:cubicBezTo>
                  <a:cubicBezTo>
                    <a:pt x="290" y="225"/>
                    <a:pt x="290" y="225"/>
                    <a:pt x="290" y="225"/>
                  </a:cubicBezTo>
                  <a:cubicBezTo>
                    <a:pt x="290" y="225"/>
                    <a:pt x="290" y="225"/>
                    <a:pt x="290" y="225"/>
                  </a:cubicBezTo>
                  <a:cubicBezTo>
                    <a:pt x="290" y="225"/>
                    <a:pt x="290" y="225"/>
                    <a:pt x="290" y="225"/>
                  </a:cubicBezTo>
                  <a:cubicBezTo>
                    <a:pt x="290" y="225"/>
                    <a:pt x="290" y="222"/>
                    <a:pt x="290" y="219"/>
                  </a:cubicBezTo>
                  <a:cubicBezTo>
                    <a:pt x="260" y="218"/>
                    <a:pt x="231" y="218"/>
                    <a:pt x="203" y="217"/>
                  </a:cubicBezTo>
                  <a:cubicBezTo>
                    <a:pt x="188" y="217"/>
                    <a:pt x="173" y="216"/>
                    <a:pt x="159" y="216"/>
                  </a:cubicBezTo>
                  <a:cubicBezTo>
                    <a:pt x="148" y="216"/>
                    <a:pt x="148" y="216"/>
                    <a:pt x="148" y="216"/>
                  </a:cubicBezTo>
                  <a:cubicBezTo>
                    <a:pt x="146" y="216"/>
                    <a:pt x="146" y="216"/>
                    <a:pt x="146" y="216"/>
                  </a:cubicBezTo>
                  <a:cubicBezTo>
                    <a:pt x="146" y="216"/>
                    <a:pt x="146" y="216"/>
                    <a:pt x="146" y="216"/>
                  </a:cubicBezTo>
                  <a:cubicBezTo>
                    <a:pt x="146" y="205"/>
                    <a:pt x="146" y="195"/>
                    <a:pt x="147" y="186"/>
                  </a:cubicBezTo>
                  <a:cubicBezTo>
                    <a:pt x="146" y="186"/>
                    <a:pt x="146" y="186"/>
                    <a:pt x="146" y="186"/>
                  </a:cubicBezTo>
                  <a:cubicBezTo>
                    <a:pt x="146" y="186"/>
                    <a:pt x="146" y="187"/>
                    <a:pt x="146" y="187"/>
                  </a:cubicBezTo>
                  <a:cubicBezTo>
                    <a:pt x="146" y="187"/>
                    <a:pt x="146" y="167"/>
                    <a:pt x="147" y="147"/>
                  </a:cubicBezTo>
                  <a:cubicBezTo>
                    <a:pt x="148" y="127"/>
                    <a:pt x="148" y="107"/>
                    <a:pt x="148" y="107"/>
                  </a:cubicBezTo>
                  <a:cubicBezTo>
                    <a:pt x="148" y="107"/>
                    <a:pt x="148" y="111"/>
                    <a:pt x="148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49" y="115"/>
                    <a:pt x="149" y="110"/>
                    <a:pt x="149" y="105"/>
                  </a:cubicBezTo>
                  <a:cubicBezTo>
                    <a:pt x="148" y="105"/>
                    <a:pt x="146" y="105"/>
                    <a:pt x="145" y="105"/>
                  </a:cubicBezTo>
                  <a:moveTo>
                    <a:pt x="1" y="101"/>
                  </a:moveTo>
                  <a:cubicBezTo>
                    <a:pt x="1" y="101"/>
                    <a:pt x="1" y="101"/>
                    <a:pt x="1" y="101"/>
                  </a:cubicBezTo>
                  <a:cubicBezTo>
                    <a:pt x="0" y="107"/>
                    <a:pt x="0" y="111"/>
                    <a:pt x="0" y="111"/>
                  </a:cubicBezTo>
                  <a:cubicBezTo>
                    <a:pt x="0" y="111"/>
                    <a:pt x="0" y="108"/>
                    <a:pt x="1" y="101"/>
                  </a:cubicBezTo>
                  <a:cubicBezTo>
                    <a:pt x="1" y="101"/>
                    <a:pt x="1" y="101"/>
                    <a:pt x="1" y="101"/>
                  </a:cubicBezTo>
                  <a:moveTo>
                    <a:pt x="1983" y="85"/>
                  </a:moveTo>
                  <a:cubicBezTo>
                    <a:pt x="1983" y="85"/>
                    <a:pt x="1983" y="87"/>
                    <a:pt x="1983" y="88"/>
                  </a:cubicBezTo>
                  <a:cubicBezTo>
                    <a:pt x="1983" y="88"/>
                    <a:pt x="1983" y="88"/>
                    <a:pt x="1983" y="88"/>
                  </a:cubicBezTo>
                  <a:cubicBezTo>
                    <a:pt x="1983" y="86"/>
                    <a:pt x="1983" y="85"/>
                    <a:pt x="1983" y="85"/>
                  </a:cubicBezTo>
                  <a:moveTo>
                    <a:pt x="1" y="74"/>
                  </a:moveTo>
                  <a:cubicBezTo>
                    <a:pt x="1" y="76"/>
                    <a:pt x="1" y="79"/>
                    <a:pt x="1" y="81"/>
                  </a:cubicBezTo>
                  <a:cubicBezTo>
                    <a:pt x="0" y="93"/>
                    <a:pt x="0" y="106"/>
                    <a:pt x="0" y="106"/>
                  </a:cubicBezTo>
                  <a:cubicBezTo>
                    <a:pt x="0" y="106"/>
                    <a:pt x="0" y="103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6"/>
                    <a:pt x="1" y="95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3"/>
                    <a:pt x="1" y="92"/>
                    <a:pt x="1" y="92"/>
                  </a:cubicBezTo>
                  <a:cubicBezTo>
                    <a:pt x="1" y="92"/>
                    <a:pt x="1" y="93"/>
                    <a:pt x="1" y="94"/>
                  </a:cubicBezTo>
                  <a:cubicBezTo>
                    <a:pt x="1" y="95"/>
                    <a:pt x="0" y="97"/>
                    <a:pt x="0" y="97"/>
                  </a:cubicBezTo>
                  <a:cubicBezTo>
                    <a:pt x="0" y="97"/>
                    <a:pt x="1" y="92"/>
                    <a:pt x="1" y="74"/>
                  </a:cubicBezTo>
                  <a:moveTo>
                    <a:pt x="1760" y="65"/>
                  </a:moveTo>
                  <a:cubicBezTo>
                    <a:pt x="1688" y="66"/>
                    <a:pt x="1523" y="67"/>
                    <a:pt x="1396" y="67"/>
                  </a:cubicBezTo>
                  <a:cubicBezTo>
                    <a:pt x="1355" y="67"/>
                    <a:pt x="1319" y="67"/>
                    <a:pt x="1290" y="67"/>
                  </a:cubicBezTo>
                  <a:cubicBezTo>
                    <a:pt x="1292" y="67"/>
                    <a:pt x="1294" y="67"/>
                    <a:pt x="1296" y="67"/>
                  </a:cubicBezTo>
                  <a:cubicBezTo>
                    <a:pt x="1323" y="68"/>
                    <a:pt x="1353" y="69"/>
                    <a:pt x="1383" y="70"/>
                  </a:cubicBezTo>
                  <a:cubicBezTo>
                    <a:pt x="1404" y="70"/>
                    <a:pt x="1424" y="70"/>
                    <a:pt x="1442" y="70"/>
                  </a:cubicBezTo>
                  <a:cubicBezTo>
                    <a:pt x="1516" y="70"/>
                    <a:pt x="1592" y="71"/>
                    <a:pt x="1662" y="73"/>
                  </a:cubicBezTo>
                  <a:cubicBezTo>
                    <a:pt x="1676" y="73"/>
                    <a:pt x="1690" y="73"/>
                    <a:pt x="1703" y="73"/>
                  </a:cubicBezTo>
                  <a:cubicBezTo>
                    <a:pt x="1726" y="73"/>
                    <a:pt x="1740" y="73"/>
                    <a:pt x="1742" y="73"/>
                  </a:cubicBezTo>
                  <a:cubicBezTo>
                    <a:pt x="1742" y="73"/>
                    <a:pt x="1742" y="73"/>
                    <a:pt x="1742" y="73"/>
                  </a:cubicBezTo>
                  <a:cubicBezTo>
                    <a:pt x="1733" y="73"/>
                    <a:pt x="1723" y="73"/>
                    <a:pt x="1713" y="74"/>
                  </a:cubicBezTo>
                  <a:cubicBezTo>
                    <a:pt x="1713" y="74"/>
                    <a:pt x="1713" y="74"/>
                    <a:pt x="1713" y="74"/>
                  </a:cubicBezTo>
                  <a:cubicBezTo>
                    <a:pt x="1738" y="74"/>
                    <a:pt x="1738" y="74"/>
                    <a:pt x="1738" y="74"/>
                  </a:cubicBezTo>
                  <a:cubicBezTo>
                    <a:pt x="1750" y="74"/>
                    <a:pt x="1750" y="74"/>
                    <a:pt x="1750" y="74"/>
                  </a:cubicBezTo>
                  <a:cubicBezTo>
                    <a:pt x="1751" y="74"/>
                    <a:pt x="1751" y="74"/>
                    <a:pt x="1751" y="74"/>
                  </a:cubicBezTo>
                  <a:cubicBezTo>
                    <a:pt x="1754" y="74"/>
                    <a:pt x="1757" y="74"/>
                    <a:pt x="1760" y="74"/>
                  </a:cubicBezTo>
                  <a:cubicBezTo>
                    <a:pt x="1760" y="71"/>
                    <a:pt x="1760" y="68"/>
                    <a:pt x="1760" y="65"/>
                  </a:cubicBezTo>
                  <a:moveTo>
                    <a:pt x="1928" y="57"/>
                  </a:moveTo>
                  <a:cubicBezTo>
                    <a:pt x="1928" y="57"/>
                    <a:pt x="1928" y="57"/>
                    <a:pt x="1928" y="57"/>
                  </a:cubicBezTo>
                  <a:cubicBezTo>
                    <a:pt x="1928" y="57"/>
                    <a:pt x="1928" y="58"/>
                    <a:pt x="1928" y="59"/>
                  </a:cubicBezTo>
                  <a:cubicBezTo>
                    <a:pt x="1928" y="59"/>
                    <a:pt x="1928" y="59"/>
                    <a:pt x="1928" y="59"/>
                  </a:cubicBezTo>
                  <a:cubicBezTo>
                    <a:pt x="1928" y="59"/>
                    <a:pt x="1928" y="59"/>
                    <a:pt x="1928" y="59"/>
                  </a:cubicBezTo>
                  <a:cubicBezTo>
                    <a:pt x="1927" y="59"/>
                    <a:pt x="1927" y="59"/>
                    <a:pt x="1927" y="59"/>
                  </a:cubicBezTo>
                  <a:cubicBezTo>
                    <a:pt x="1926" y="59"/>
                    <a:pt x="1926" y="59"/>
                    <a:pt x="1926" y="59"/>
                  </a:cubicBezTo>
                  <a:cubicBezTo>
                    <a:pt x="1924" y="60"/>
                    <a:pt x="1924" y="60"/>
                    <a:pt x="1924" y="60"/>
                  </a:cubicBezTo>
                  <a:cubicBezTo>
                    <a:pt x="1915" y="60"/>
                    <a:pt x="1915" y="60"/>
                    <a:pt x="1915" y="60"/>
                  </a:cubicBezTo>
                  <a:cubicBezTo>
                    <a:pt x="1898" y="60"/>
                    <a:pt x="1898" y="60"/>
                    <a:pt x="1898" y="60"/>
                  </a:cubicBezTo>
                  <a:cubicBezTo>
                    <a:pt x="1854" y="62"/>
                    <a:pt x="1818" y="63"/>
                    <a:pt x="1796" y="64"/>
                  </a:cubicBezTo>
                  <a:cubicBezTo>
                    <a:pt x="1796" y="65"/>
                    <a:pt x="1783" y="65"/>
                    <a:pt x="1760" y="65"/>
                  </a:cubicBezTo>
                  <a:cubicBezTo>
                    <a:pt x="1760" y="68"/>
                    <a:pt x="1760" y="71"/>
                    <a:pt x="1760" y="74"/>
                  </a:cubicBezTo>
                  <a:cubicBezTo>
                    <a:pt x="1786" y="74"/>
                    <a:pt x="1811" y="74"/>
                    <a:pt x="1836" y="73"/>
                  </a:cubicBezTo>
                  <a:cubicBezTo>
                    <a:pt x="1867" y="73"/>
                    <a:pt x="1898" y="72"/>
                    <a:pt x="1928" y="72"/>
                  </a:cubicBezTo>
                  <a:cubicBezTo>
                    <a:pt x="1928" y="64"/>
                    <a:pt x="1928" y="59"/>
                    <a:pt x="1928" y="58"/>
                  </a:cubicBezTo>
                  <a:cubicBezTo>
                    <a:pt x="1928" y="57"/>
                    <a:pt x="1928" y="57"/>
                    <a:pt x="1928" y="57"/>
                  </a:cubicBezTo>
                  <a:moveTo>
                    <a:pt x="2" y="53"/>
                  </a:moveTo>
                  <a:cubicBezTo>
                    <a:pt x="2" y="53"/>
                    <a:pt x="2" y="55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8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8"/>
                    <a:pt x="2" y="57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6"/>
                    <a:pt x="2" y="55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moveTo>
                    <a:pt x="485" y="20"/>
                  </a:moveTo>
                  <a:cubicBezTo>
                    <a:pt x="621" y="22"/>
                    <a:pt x="756" y="25"/>
                    <a:pt x="886" y="28"/>
                  </a:cubicBezTo>
                  <a:cubicBezTo>
                    <a:pt x="873" y="27"/>
                    <a:pt x="860" y="27"/>
                    <a:pt x="846" y="27"/>
                  </a:cubicBezTo>
                  <a:cubicBezTo>
                    <a:pt x="720" y="23"/>
                    <a:pt x="601" y="21"/>
                    <a:pt x="485" y="20"/>
                  </a:cubicBezTo>
                  <a:moveTo>
                    <a:pt x="170" y="7"/>
                  </a:moveTo>
                  <a:cubicBezTo>
                    <a:pt x="170" y="7"/>
                    <a:pt x="169" y="19"/>
                    <a:pt x="168" y="60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8" y="42"/>
                    <a:pt x="169" y="25"/>
                    <a:pt x="169" y="12"/>
                  </a:cubicBezTo>
                  <a:cubicBezTo>
                    <a:pt x="170" y="9"/>
                    <a:pt x="170" y="7"/>
                    <a:pt x="170" y="7"/>
                  </a:cubicBezTo>
                  <a:moveTo>
                    <a:pt x="1980" y="0"/>
                  </a:moveTo>
                  <a:cubicBezTo>
                    <a:pt x="1980" y="0"/>
                    <a:pt x="1980" y="9"/>
                    <a:pt x="1980" y="33"/>
                  </a:cubicBezTo>
                  <a:cubicBezTo>
                    <a:pt x="1978" y="33"/>
                    <a:pt x="1978" y="33"/>
                    <a:pt x="1978" y="33"/>
                  </a:cubicBezTo>
                  <a:cubicBezTo>
                    <a:pt x="1976" y="33"/>
                    <a:pt x="1976" y="33"/>
                    <a:pt x="1976" y="33"/>
                  </a:cubicBezTo>
                  <a:cubicBezTo>
                    <a:pt x="1970" y="33"/>
                    <a:pt x="1970" y="33"/>
                    <a:pt x="1970" y="33"/>
                  </a:cubicBezTo>
                  <a:cubicBezTo>
                    <a:pt x="1847" y="37"/>
                    <a:pt x="1725" y="39"/>
                    <a:pt x="1602" y="39"/>
                  </a:cubicBezTo>
                  <a:cubicBezTo>
                    <a:pt x="1593" y="39"/>
                    <a:pt x="1584" y="39"/>
                    <a:pt x="1574" y="39"/>
                  </a:cubicBezTo>
                  <a:cubicBezTo>
                    <a:pt x="1458" y="39"/>
                    <a:pt x="1340" y="38"/>
                    <a:pt x="1221" y="35"/>
                  </a:cubicBezTo>
                  <a:cubicBezTo>
                    <a:pt x="1318" y="37"/>
                    <a:pt x="1409" y="39"/>
                    <a:pt x="1493" y="39"/>
                  </a:cubicBezTo>
                  <a:cubicBezTo>
                    <a:pt x="1493" y="39"/>
                    <a:pt x="1493" y="39"/>
                    <a:pt x="1493" y="39"/>
                  </a:cubicBezTo>
                  <a:cubicBezTo>
                    <a:pt x="1528" y="40"/>
                    <a:pt x="1562" y="40"/>
                    <a:pt x="1595" y="40"/>
                  </a:cubicBezTo>
                  <a:cubicBezTo>
                    <a:pt x="1596" y="40"/>
                    <a:pt x="1597" y="40"/>
                    <a:pt x="1598" y="40"/>
                  </a:cubicBezTo>
                  <a:cubicBezTo>
                    <a:pt x="1820" y="40"/>
                    <a:pt x="1963" y="33"/>
                    <a:pt x="1967" y="33"/>
                  </a:cubicBezTo>
                  <a:cubicBezTo>
                    <a:pt x="1967" y="33"/>
                    <a:pt x="1967" y="33"/>
                    <a:pt x="1967" y="33"/>
                  </a:cubicBezTo>
                  <a:cubicBezTo>
                    <a:pt x="1967" y="33"/>
                    <a:pt x="1967" y="33"/>
                    <a:pt x="1967" y="33"/>
                  </a:cubicBezTo>
                  <a:cubicBezTo>
                    <a:pt x="1967" y="33"/>
                    <a:pt x="1967" y="33"/>
                    <a:pt x="1967" y="33"/>
                  </a:cubicBezTo>
                  <a:cubicBezTo>
                    <a:pt x="1967" y="33"/>
                    <a:pt x="1967" y="33"/>
                    <a:pt x="1967" y="33"/>
                  </a:cubicBezTo>
                  <a:cubicBezTo>
                    <a:pt x="1963" y="33"/>
                    <a:pt x="1820" y="40"/>
                    <a:pt x="1598" y="40"/>
                  </a:cubicBezTo>
                  <a:cubicBezTo>
                    <a:pt x="1597" y="40"/>
                    <a:pt x="1596" y="40"/>
                    <a:pt x="1595" y="40"/>
                  </a:cubicBezTo>
                  <a:cubicBezTo>
                    <a:pt x="1562" y="40"/>
                    <a:pt x="1528" y="40"/>
                    <a:pt x="1493" y="39"/>
                  </a:cubicBezTo>
                  <a:cubicBezTo>
                    <a:pt x="1493" y="39"/>
                    <a:pt x="1493" y="39"/>
                    <a:pt x="1493" y="39"/>
                  </a:cubicBezTo>
                  <a:cubicBezTo>
                    <a:pt x="1409" y="39"/>
                    <a:pt x="1318" y="37"/>
                    <a:pt x="1221" y="35"/>
                  </a:cubicBezTo>
                  <a:cubicBezTo>
                    <a:pt x="1111" y="33"/>
                    <a:pt x="1000" y="31"/>
                    <a:pt x="886" y="28"/>
                  </a:cubicBezTo>
                  <a:cubicBezTo>
                    <a:pt x="756" y="25"/>
                    <a:pt x="621" y="22"/>
                    <a:pt x="485" y="20"/>
                  </a:cubicBezTo>
                  <a:cubicBezTo>
                    <a:pt x="453" y="20"/>
                    <a:pt x="420" y="19"/>
                    <a:pt x="388" y="19"/>
                  </a:cubicBezTo>
                  <a:cubicBezTo>
                    <a:pt x="368" y="19"/>
                    <a:pt x="349" y="19"/>
                    <a:pt x="330" y="20"/>
                  </a:cubicBezTo>
                  <a:cubicBezTo>
                    <a:pt x="288" y="20"/>
                    <a:pt x="246" y="20"/>
                    <a:pt x="204" y="21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0" y="22"/>
                    <a:pt x="170" y="22"/>
                    <a:pt x="170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32"/>
                    <a:pt x="169" y="36"/>
                    <a:pt x="169" y="36"/>
                  </a:cubicBezTo>
                  <a:cubicBezTo>
                    <a:pt x="169" y="36"/>
                    <a:pt x="169" y="29"/>
                    <a:pt x="169" y="22"/>
                  </a:cubicBezTo>
                  <a:cubicBezTo>
                    <a:pt x="169" y="18"/>
                    <a:pt x="169" y="15"/>
                    <a:pt x="169" y="12"/>
                  </a:cubicBezTo>
                  <a:cubicBezTo>
                    <a:pt x="169" y="25"/>
                    <a:pt x="168" y="42"/>
                    <a:pt x="168" y="60"/>
                  </a:cubicBezTo>
                  <a:cubicBezTo>
                    <a:pt x="169" y="60"/>
                    <a:pt x="169" y="60"/>
                    <a:pt x="170" y="60"/>
                  </a:cubicBezTo>
                  <a:cubicBezTo>
                    <a:pt x="170" y="57"/>
                    <a:pt x="170" y="55"/>
                    <a:pt x="170" y="52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7" y="52"/>
                    <a:pt x="177" y="52"/>
                    <a:pt x="177" y="52"/>
                  </a:cubicBezTo>
                  <a:cubicBezTo>
                    <a:pt x="184" y="52"/>
                    <a:pt x="184" y="52"/>
                    <a:pt x="184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81" y="50"/>
                    <a:pt x="337" y="50"/>
                    <a:pt x="393" y="50"/>
                  </a:cubicBezTo>
                  <a:cubicBezTo>
                    <a:pt x="661" y="50"/>
                    <a:pt x="942" y="58"/>
                    <a:pt x="1127" y="61"/>
                  </a:cubicBezTo>
                  <a:cubicBezTo>
                    <a:pt x="1127" y="61"/>
                    <a:pt x="1127" y="61"/>
                    <a:pt x="1127" y="61"/>
                  </a:cubicBezTo>
                  <a:cubicBezTo>
                    <a:pt x="1130" y="61"/>
                    <a:pt x="1196" y="64"/>
                    <a:pt x="1290" y="67"/>
                  </a:cubicBezTo>
                  <a:cubicBezTo>
                    <a:pt x="1319" y="67"/>
                    <a:pt x="1355" y="67"/>
                    <a:pt x="1396" y="67"/>
                  </a:cubicBezTo>
                  <a:cubicBezTo>
                    <a:pt x="1523" y="67"/>
                    <a:pt x="1688" y="66"/>
                    <a:pt x="1760" y="65"/>
                  </a:cubicBezTo>
                  <a:cubicBezTo>
                    <a:pt x="1760" y="60"/>
                    <a:pt x="1760" y="58"/>
                    <a:pt x="1760" y="58"/>
                  </a:cubicBezTo>
                  <a:cubicBezTo>
                    <a:pt x="1760" y="58"/>
                    <a:pt x="1760" y="61"/>
                    <a:pt x="1760" y="65"/>
                  </a:cubicBezTo>
                  <a:cubicBezTo>
                    <a:pt x="1783" y="65"/>
                    <a:pt x="1796" y="65"/>
                    <a:pt x="1796" y="64"/>
                  </a:cubicBezTo>
                  <a:cubicBezTo>
                    <a:pt x="1818" y="63"/>
                    <a:pt x="1854" y="62"/>
                    <a:pt x="1898" y="60"/>
                  </a:cubicBezTo>
                  <a:cubicBezTo>
                    <a:pt x="1915" y="60"/>
                    <a:pt x="1915" y="60"/>
                    <a:pt x="1915" y="60"/>
                  </a:cubicBezTo>
                  <a:cubicBezTo>
                    <a:pt x="1924" y="60"/>
                    <a:pt x="1924" y="60"/>
                    <a:pt x="1924" y="60"/>
                  </a:cubicBezTo>
                  <a:cubicBezTo>
                    <a:pt x="1926" y="59"/>
                    <a:pt x="1926" y="59"/>
                    <a:pt x="1926" y="59"/>
                  </a:cubicBezTo>
                  <a:cubicBezTo>
                    <a:pt x="1927" y="59"/>
                    <a:pt x="1927" y="59"/>
                    <a:pt x="1927" y="59"/>
                  </a:cubicBezTo>
                  <a:cubicBezTo>
                    <a:pt x="1928" y="59"/>
                    <a:pt x="1928" y="59"/>
                    <a:pt x="1928" y="59"/>
                  </a:cubicBezTo>
                  <a:cubicBezTo>
                    <a:pt x="1928" y="59"/>
                    <a:pt x="1928" y="59"/>
                    <a:pt x="1928" y="59"/>
                  </a:cubicBezTo>
                  <a:cubicBezTo>
                    <a:pt x="1928" y="59"/>
                    <a:pt x="1928" y="59"/>
                    <a:pt x="1928" y="59"/>
                  </a:cubicBezTo>
                  <a:cubicBezTo>
                    <a:pt x="1928" y="58"/>
                    <a:pt x="1928" y="57"/>
                    <a:pt x="1928" y="57"/>
                  </a:cubicBezTo>
                  <a:cubicBezTo>
                    <a:pt x="1928" y="57"/>
                    <a:pt x="1928" y="57"/>
                    <a:pt x="1928" y="57"/>
                  </a:cubicBezTo>
                  <a:cubicBezTo>
                    <a:pt x="1928" y="57"/>
                    <a:pt x="1928" y="57"/>
                    <a:pt x="1928" y="58"/>
                  </a:cubicBezTo>
                  <a:cubicBezTo>
                    <a:pt x="1928" y="58"/>
                    <a:pt x="1928" y="58"/>
                    <a:pt x="1928" y="58"/>
                  </a:cubicBezTo>
                  <a:cubicBezTo>
                    <a:pt x="1928" y="58"/>
                    <a:pt x="1928" y="58"/>
                    <a:pt x="1928" y="58"/>
                  </a:cubicBezTo>
                  <a:cubicBezTo>
                    <a:pt x="1928" y="59"/>
                    <a:pt x="1928" y="64"/>
                    <a:pt x="1928" y="72"/>
                  </a:cubicBezTo>
                  <a:cubicBezTo>
                    <a:pt x="1931" y="72"/>
                    <a:pt x="1935" y="72"/>
                    <a:pt x="1938" y="72"/>
                  </a:cubicBezTo>
                  <a:cubicBezTo>
                    <a:pt x="1962" y="71"/>
                    <a:pt x="1962" y="71"/>
                    <a:pt x="1962" y="71"/>
                  </a:cubicBezTo>
                  <a:cubicBezTo>
                    <a:pt x="1975" y="71"/>
                    <a:pt x="1975" y="71"/>
                    <a:pt x="1975" y="71"/>
                  </a:cubicBezTo>
                  <a:cubicBezTo>
                    <a:pt x="1980" y="71"/>
                    <a:pt x="1980" y="71"/>
                    <a:pt x="1980" y="71"/>
                  </a:cubicBezTo>
                  <a:cubicBezTo>
                    <a:pt x="1980" y="33"/>
                    <a:pt x="1980" y="0"/>
                    <a:pt x="1980" y="0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6"/>
            <p:cNvSpPr/>
            <p:nvPr/>
          </p:nvSpPr>
          <p:spPr bwMode="auto">
            <a:xfrm>
              <a:off x="7650163" y="4629150"/>
              <a:ext cx="165100" cy="17463"/>
            </a:xfrm>
            <a:custGeom>
              <a:avLst/>
              <a:gdLst>
                <a:gd name="T0" fmla="*/ 1 w 166"/>
                <a:gd name="T1" fmla="*/ 0 h 17"/>
                <a:gd name="T2" fmla="*/ 0 w 166"/>
                <a:gd name="T3" fmla="*/ 10 h 17"/>
                <a:gd name="T4" fmla="*/ 0 w 166"/>
                <a:gd name="T5" fmla="*/ 11 h 17"/>
                <a:gd name="T6" fmla="*/ 1 w 166"/>
                <a:gd name="T7" fmla="*/ 11 h 17"/>
                <a:gd name="T8" fmla="*/ 1 w 166"/>
                <a:gd name="T9" fmla="*/ 11 h 17"/>
                <a:gd name="T10" fmla="*/ 2 w 166"/>
                <a:gd name="T11" fmla="*/ 11 h 17"/>
                <a:gd name="T12" fmla="*/ 20 w 166"/>
                <a:gd name="T13" fmla="*/ 12 h 17"/>
                <a:gd name="T14" fmla="*/ 56 w 166"/>
                <a:gd name="T15" fmla="*/ 13 h 17"/>
                <a:gd name="T16" fmla="*/ 128 w 166"/>
                <a:gd name="T17" fmla="*/ 16 h 17"/>
                <a:gd name="T18" fmla="*/ 166 w 166"/>
                <a:gd name="T19" fmla="*/ 17 h 17"/>
                <a:gd name="T20" fmla="*/ 166 w 166"/>
                <a:gd name="T21" fmla="*/ 17 h 17"/>
                <a:gd name="T22" fmla="*/ 138 w 166"/>
                <a:gd name="T23" fmla="*/ 16 h 17"/>
                <a:gd name="T24" fmla="*/ 66 w 166"/>
                <a:gd name="T25" fmla="*/ 13 h 17"/>
                <a:gd name="T26" fmla="*/ 30 w 166"/>
                <a:gd name="T27" fmla="*/ 12 h 17"/>
                <a:gd name="T28" fmla="*/ 12 w 166"/>
                <a:gd name="T29" fmla="*/ 11 h 17"/>
                <a:gd name="T30" fmla="*/ 3 w 166"/>
                <a:gd name="T31" fmla="*/ 11 h 17"/>
                <a:gd name="T32" fmla="*/ 1 w 166"/>
                <a:gd name="T33" fmla="*/ 11 h 17"/>
                <a:gd name="T34" fmla="*/ 0 w 166"/>
                <a:gd name="T35" fmla="*/ 11 h 17"/>
                <a:gd name="T36" fmla="*/ 1 w 166"/>
                <a:gd name="T3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6" h="17">
                  <a:moveTo>
                    <a:pt x="1" y="0"/>
                  </a:moveTo>
                  <a:cubicBezTo>
                    <a:pt x="1" y="0"/>
                    <a:pt x="1" y="4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40" y="17"/>
                    <a:pt x="153" y="17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56" y="17"/>
                    <a:pt x="147" y="16"/>
                    <a:pt x="138" y="16"/>
                  </a:cubicBezTo>
                  <a:cubicBezTo>
                    <a:pt x="114" y="15"/>
                    <a:pt x="90" y="14"/>
                    <a:pt x="66" y="13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3"/>
                    <a:pt x="1" y="0"/>
                    <a:pt x="1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7650163" y="4640263"/>
              <a:ext cx="166688" cy="14288"/>
            </a:xfrm>
            <a:custGeom>
              <a:avLst/>
              <a:gdLst>
                <a:gd name="T0" fmla="*/ 166 w 168"/>
                <a:gd name="T1" fmla="*/ 7 h 16"/>
                <a:gd name="T2" fmla="*/ 166 w 168"/>
                <a:gd name="T3" fmla="*/ 16 h 16"/>
                <a:gd name="T4" fmla="*/ 168 w 168"/>
                <a:gd name="T5" fmla="*/ 16 h 16"/>
                <a:gd name="T6" fmla="*/ 168 w 168"/>
                <a:gd name="T7" fmla="*/ 7 h 16"/>
                <a:gd name="T8" fmla="*/ 166 w 168"/>
                <a:gd name="T9" fmla="*/ 7 h 16"/>
                <a:gd name="T10" fmla="*/ 0 w 168"/>
                <a:gd name="T11" fmla="*/ 0 h 16"/>
                <a:gd name="T12" fmla="*/ 0 w 168"/>
                <a:gd name="T13" fmla="*/ 4 h 16"/>
                <a:gd name="T14" fmla="*/ 0 w 168"/>
                <a:gd name="T15" fmla="*/ 4 h 16"/>
                <a:gd name="T16" fmla="*/ 0 w 168"/>
                <a:gd name="T17" fmla="*/ 7 h 16"/>
                <a:gd name="T18" fmla="*/ 0 w 168"/>
                <a:gd name="T19" fmla="*/ 7 h 16"/>
                <a:gd name="T20" fmla="*/ 0 w 168"/>
                <a:gd name="T21" fmla="*/ 7 h 16"/>
                <a:gd name="T22" fmla="*/ 1 w 168"/>
                <a:gd name="T23" fmla="*/ 7 h 16"/>
                <a:gd name="T24" fmla="*/ 3 w 168"/>
                <a:gd name="T25" fmla="*/ 8 h 16"/>
                <a:gd name="T26" fmla="*/ 10 w 168"/>
                <a:gd name="T27" fmla="*/ 8 h 16"/>
                <a:gd name="T28" fmla="*/ 24 w 168"/>
                <a:gd name="T29" fmla="*/ 9 h 16"/>
                <a:gd name="T30" fmla="*/ 166 w 168"/>
                <a:gd name="T31" fmla="*/ 16 h 16"/>
                <a:gd name="T32" fmla="*/ 166 w 168"/>
                <a:gd name="T33" fmla="*/ 7 h 16"/>
                <a:gd name="T34" fmla="*/ 166 w 168"/>
                <a:gd name="T35" fmla="*/ 7 h 16"/>
                <a:gd name="T36" fmla="*/ 166 w 168"/>
                <a:gd name="T37" fmla="*/ 7 h 16"/>
                <a:gd name="T38" fmla="*/ 128 w 168"/>
                <a:gd name="T39" fmla="*/ 6 h 16"/>
                <a:gd name="T40" fmla="*/ 56 w 168"/>
                <a:gd name="T41" fmla="*/ 3 h 16"/>
                <a:gd name="T42" fmla="*/ 20 w 168"/>
                <a:gd name="T43" fmla="*/ 2 h 16"/>
                <a:gd name="T44" fmla="*/ 2 w 168"/>
                <a:gd name="T45" fmla="*/ 1 h 16"/>
                <a:gd name="T46" fmla="*/ 1 w 168"/>
                <a:gd name="T47" fmla="*/ 1 h 16"/>
                <a:gd name="T48" fmla="*/ 1 w 168"/>
                <a:gd name="T49" fmla="*/ 1 h 16"/>
                <a:gd name="T50" fmla="*/ 0 w 168"/>
                <a:gd name="T51" fmla="*/ 1 h 16"/>
                <a:gd name="T52" fmla="*/ 0 w 168"/>
                <a:gd name="T5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" h="16">
                  <a:moveTo>
                    <a:pt x="166" y="7"/>
                  </a:moveTo>
                  <a:cubicBezTo>
                    <a:pt x="166" y="10"/>
                    <a:pt x="166" y="13"/>
                    <a:pt x="166" y="16"/>
                  </a:cubicBezTo>
                  <a:cubicBezTo>
                    <a:pt x="166" y="16"/>
                    <a:pt x="167" y="16"/>
                    <a:pt x="168" y="16"/>
                  </a:cubicBezTo>
                  <a:cubicBezTo>
                    <a:pt x="168" y="13"/>
                    <a:pt x="168" y="10"/>
                    <a:pt x="168" y="7"/>
                  </a:cubicBezTo>
                  <a:cubicBezTo>
                    <a:pt x="167" y="7"/>
                    <a:pt x="167" y="7"/>
                    <a:pt x="166" y="7"/>
                  </a:cubicBezTo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67" y="11"/>
                    <a:pt x="114" y="14"/>
                    <a:pt x="166" y="16"/>
                  </a:cubicBezTo>
                  <a:cubicBezTo>
                    <a:pt x="166" y="13"/>
                    <a:pt x="166" y="10"/>
                    <a:pt x="166" y="7"/>
                  </a:cubicBezTo>
                  <a:cubicBezTo>
                    <a:pt x="166" y="7"/>
                    <a:pt x="166" y="7"/>
                    <a:pt x="166" y="7"/>
                  </a:cubicBezTo>
                  <a:cubicBezTo>
                    <a:pt x="166" y="7"/>
                    <a:pt x="166" y="7"/>
                    <a:pt x="166" y="7"/>
                  </a:cubicBezTo>
                  <a:cubicBezTo>
                    <a:pt x="153" y="7"/>
                    <a:pt x="140" y="7"/>
                    <a:pt x="128" y="6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9610726" y="4673600"/>
              <a:ext cx="3175" cy="42863"/>
            </a:xfrm>
            <a:custGeom>
              <a:avLst/>
              <a:gdLst>
                <a:gd name="T0" fmla="*/ 2 w 3"/>
                <a:gd name="T1" fmla="*/ 39 h 42"/>
                <a:gd name="T2" fmla="*/ 1 w 3"/>
                <a:gd name="T3" fmla="*/ 39 h 42"/>
                <a:gd name="T4" fmla="*/ 0 w 3"/>
                <a:gd name="T5" fmla="*/ 39 h 42"/>
                <a:gd name="T6" fmla="*/ 0 w 3"/>
                <a:gd name="T7" fmla="*/ 39 h 42"/>
                <a:gd name="T8" fmla="*/ 0 w 3"/>
                <a:gd name="T9" fmla="*/ 39 h 42"/>
                <a:gd name="T10" fmla="*/ 1 w 3"/>
                <a:gd name="T11" fmla="*/ 39 h 42"/>
                <a:gd name="T12" fmla="*/ 2 w 3"/>
                <a:gd name="T13" fmla="*/ 39 h 42"/>
                <a:gd name="T14" fmla="*/ 2 w 3"/>
                <a:gd name="T15" fmla="*/ 39 h 42"/>
                <a:gd name="T16" fmla="*/ 2 w 3"/>
                <a:gd name="T17" fmla="*/ 39 h 42"/>
                <a:gd name="T18" fmla="*/ 3 w 3"/>
                <a:gd name="T19" fmla="*/ 32 h 42"/>
                <a:gd name="T20" fmla="*/ 3 w 3"/>
                <a:gd name="T21" fmla="*/ 32 h 42"/>
                <a:gd name="T22" fmla="*/ 3 w 3"/>
                <a:gd name="T23" fmla="*/ 39 h 42"/>
                <a:gd name="T24" fmla="*/ 2 w 3"/>
                <a:gd name="T25" fmla="*/ 39 h 42"/>
                <a:gd name="T26" fmla="*/ 2 w 3"/>
                <a:gd name="T27" fmla="*/ 39 h 42"/>
                <a:gd name="T28" fmla="*/ 2 w 3"/>
                <a:gd name="T29" fmla="*/ 42 h 42"/>
                <a:gd name="T30" fmla="*/ 3 w 3"/>
                <a:gd name="T31" fmla="*/ 32 h 42"/>
                <a:gd name="T32" fmla="*/ 3 w 3"/>
                <a:gd name="T33" fmla="*/ 0 h 42"/>
                <a:gd name="T34" fmla="*/ 3 w 3"/>
                <a:gd name="T35" fmla="*/ 29 h 42"/>
                <a:gd name="T36" fmla="*/ 3 w 3"/>
                <a:gd name="T37" fmla="*/ 29 h 42"/>
                <a:gd name="T38" fmla="*/ 3 w 3"/>
                <a:gd name="T39" fmla="*/ 0 h 42"/>
                <a:gd name="T40" fmla="*/ 3 w 3"/>
                <a:gd name="T41" fmla="*/ 0 h 42"/>
                <a:gd name="T42" fmla="*/ 1 w 3"/>
                <a:gd name="T43" fmla="*/ 0 h 42"/>
                <a:gd name="T44" fmla="*/ 1 w 3"/>
                <a:gd name="T45" fmla="*/ 1 h 42"/>
                <a:gd name="T46" fmla="*/ 2 w 3"/>
                <a:gd name="T47" fmla="*/ 1 h 42"/>
                <a:gd name="T48" fmla="*/ 3 w 3"/>
                <a:gd name="T49" fmla="*/ 1 h 42"/>
                <a:gd name="T50" fmla="*/ 3 w 3"/>
                <a:gd name="T51" fmla="*/ 1 h 42"/>
                <a:gd name="T52" fmla="*/ 3 w 3"/>
                <a:gd name="T53" fmla="*/ 4 h 42"/>
                <a:gd name="T54" fmla="*/ 3 w 3"/>
                <a:gd name="T55" fmla="*/ 1 h 42"/>
                <a:gd name="T56" fmla="*/ 3 w 3"/>
                <a:gd name="T57" fmla="*/ 0 h 42"/>
                <a:gd name="T58" fmla="*/ 1 w 3"/>
                <a:gd name="T5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" h="42">
                  <a:moveTo>
                    <a:pt x="2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moveTo>
                    <a:pt x="3" y="32"/>
                  </a:moveTo>
                  <a:cubicBezTo>
                    <a:pt x="3" y="32"/>
                    <a:pt x="3" y="32"/>
                    <a:pt x="3" y="32"/>
                  </a:cubicBezTo>
                  <a:cubicBezTo>
                    <a:pt x="3" y="34"/>
                    <a:pt x="3" y="36"/>
                    <a:pt x="3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2" y="42"/>
                    <a:pt x="3" y="40"/>
                    <a:pt x="3" y="32"/>
                  </a:cubicBezTo>
                  <a:moveTo>
                    <a:pt x="3" y="0"/>
                  </a:moveTo>
                  <a:cubicBezTo>
                    <a:pt x="3" y="5"/>
                    <a:pt x="3" y="13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3"/>
                    <a:pt x="3" y="14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4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"/>
            <p:cNvSpPr>
              <a:spLocks noEditPoints="1"/>
            </p:cNvSpPr>
            <p:nvPr/>
          </p:nvSpPr>
          <p:spPr bwMode="auto">
            <a:xfrm>
              <a:off x="7650163" y="4673600"/>
              <a:ext cx="1970088" cy="39688"/>
            </a:xfrm>
            <a:custGeom>
              <a:avLst/>
              <a:gdLst>
                <a:gd name="T0" fmla="*/ 0 w 1989"/>
                <a:gd name="T1" fmla="*/ 3 h 39"/>
                <a:gd name="T2" fmla="*/ 0 w 1989"/>
                <a:gd name="T3" fmla="*/ 4 h 39"/>
                <a:gd name="T4" fmla="*/ 0 w 1989"/>
                <a:gd name="T5" fmla="*/ 6 h 39"/>
                <a:gd name="T6" fmla="*/ 0 w 1989"/>
                <a:gd name="T7" fmla="*/ 6 h 39"/>
                <a:gd name="T8" fmla="*/ 0 w 1989"/>
                <a:gd name="T9" fmla="*/ 3 h 39"/>
                <a:gd name="T10" fmla="*/ 1980 w 1989"/>
                <a:gd name="T11" fmla="*/ 4 h 39"/>
                <a:gd name="T12" fmla="*/ 1980 w 1989"/>
                <a:gd name="T13" fmla="*/ 4 h 39"/>
                <a:gd name="T14" fmla="*/ 1982 w 1989"/>
                <a:gd name="T15" fmla="*/ 0 h 39"/>
                <a:gd name="T16" fmla="*/ 1982 w 1989"/>
                <a:gd name="T17" fmla="*/ 1 h 39"/>
                <a:gd name="T18" fmla="*/ 1982 w 1989"/>
                <a:gd name="T19" fmla="*/ 4 h 39"/>
                <a:gd name="T20" fmla="*/ 1982 w 1989"/>
                <a:gd name="T21" fmla="*/ 1 h 39"/>
                <a:gd name="T22" fmla="*/ 1982 w 1989"/>
                <a:gd name="T23" fmla="*/ 1 h 39"/>
                <a:gd name="T24" fmla="*/ 1981 w 1989"/>
                <a:gd name="T25" fmla="*/ 1 h 39"/>
                <a:gd name="T26" fmla="*/ 1980 w 1989"/>
                <a:gd name="T27" fmla="*/ 1 h 39"/>
                <a:gd name="T28" fmla="*/ 1980 w 1989"/>
                <a:gd name="T29" fmla="*/ 12 h 39"/>
                <a:gd name="T30" fmla="*/ 1980 w 1989"/>
                <a:gd name="T31" fmla="*/ 13 h 39"/>
                <a:gd name="T32" fmla="*/ 1981 w 1989"/>
                <a:gd name="T33" fmla="*/ 13 h 39"/>
                <a:gd name="T34" fmla="*/ 1981 w 1989"/>
                <a:gd name="T35" fmla="*/ 14 h 39"/>
                <a:gd name="T36" fmla="*/ 1981 w 1989"/>
                <a:gd name="T37" fmla="*/ 13 h 39"/>
                <a:gd name="T38" fmla="*/ 1981 w 1989"/>
                <a:gd name="T39" fmla="*/ 12 h 39"/>
                <a:gd name="T40" fmla="*/ 1981 w 1989"/>
                <a:gd name="T41" fmla="*/ 26 h 39"/>
                <a:gd name="T42" fmla="*/ 1980 w 1989"/>
                <a:gd name="T43" fmla="*/ 26 h 39"/>
                <a:gd name="T44" fmla="*/ 1979 w 1989"/>
                <a:gd name="T45" fmla="*/ 26 h 39"/>
                <a:gd name="T46" fmla="*/ 1979 w 1989"/>
                <a:gd name="T47" fmla="*/ 39 h 39"/>
                <a:gd name="T48" fmla="*/ 1980 w 1989"/>
                <a:gd name="T49" fmla="*/ 39 h 39"/>
                <a:gd name="T50" fmla="*/ 1981 w 1989"/>
                <a:gd name="T51" fmla="*/ 39 h 39"/>
                <a:gd name="T52" fmla="*/ 1981 w 1989"/>
                <a:gd name="T53" fmla="*/ 35 h 39"/>
                <a:gd name="T54" fmla="*/ 1981 w 1989"/>
                <a:gd name="T55" fmla="*/ 39 h 39"/>
                <a:gd name="T56" fmla="*/ 1982 w 1989"/>
                <a:gd name="T57" fmla="*/ 39 h 39"/>
                <a:gd name="T58" fmla="*/ 1982 w 1989"/>
                <a:gd name="T59" fmla="*/ 32 h 39"/>
                <a:gd name="T60" fmla="*/ 1982 w 1989"/>
                <a:gd name="T61" fmla="*/ 32 h 39"/>
                <a:gd name="T62" fmla="*/ 1982 w 1989"/>
                <a:gd name="T63" fmla="*/ 32 h 39"/>
                <a:gd name="T64" fmla="*/ 1983 w 1989"/>
                <a:gd name="T65" fmla="*/ 31 h 39"/>
                <a:gd name="T66" fmla="*/ 1982 w 1989"/>
                <a:gd name="T67" fmla="*/ 31 h 39"/>
                <a:gd name="T68" fmla="*/ 1982 w 1989"/>
                <a:gd name="T69" fmla="*/ 29 h 39"/>
                <a:gd name="T70" fmla="*/ 1982 w 1989"/>
                <a:gd name="T71" fmla="*/ 29 h 39"/>
                <a:gd name="T72" fmla="*/ 1982 w 1989"/>
                <a:gd name="T73" fmla="*/ 0 h 39"/>
                <a:gd name="T74" fmla="*/ 1982 w 1989"/>
                <a:gd name="T7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89" h="39">
                  <a:moveTo>
                    <a:pt x="0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0" y="3"/>
                    <a:pt x="0" y="3"/>
                  </a:cubicBezTo>
                  <a:moveTo>
                    <a:pt x="1980" y="4"/>
                  </a:moveTo>
                  <a:cubicBezTo>
                    <a:pt x="1980" y="4"/>
                    <a:pt x="1980" y="4"/>
                    <a:pt x="1980" y="4"/>
                  </a:cubicBezTo>
                  <a:moveTo>
                    <a:pt x="1982" y="0"/>
                  </a:moveTo>
                  <a:cubicBezTo>
                    <a:pt x="1982" y="1"/>
                    <a:pt x="1982" y="1"/>
                    <a:pt x="1982" y="1"/>
                  </a:cubicBezTo>
                  <a:cubicBezTo>
                    <a:pt x="1982" y="2"/>
                    <a:pt x="1982" y="4"/>
                    <a:pt x="1982" y="4"/>
                  </a:cubicBezTo>
                  <a:cubicBezTo>
                    <a:pt x="1982" y="4"/>
                    <a:pt x="1982" y="3"/>
                    <a:pt x="1982" y="1"/>
                  </a:cubicBezTo>
                  <a:cubicBezTo>
                    <a:pt x="1982" y="1"/>
                    <a:pt x="1982" y="1"/>
                    <a:pt x="1982" y="1"/>
                  </a:cubicBezTo>
                  <a:cubicBezTo>
                    <a:pt x="1981" y="1"/>
                    <a:pt x="1981" y="1"/>
                    <a:pt x="1981" y="1"/>
                  </a:cubicBezTo>
                  <a:cubicBezTo>
                    <a:pt x="1980" y="1"/>
                    <a:pt x="1980" y="1"/>
                    <a:pt x="1980" y="1"/>
                  </a:cubicBezTo>
                  <a:cubicBezTo>
                    <a:pt x="1980" y="4"/>
                    <a:pt x="1980" y="8"/>
                    <a:pt x="1980" y="12"/>
                  </a:cubicBezTo>
                  <a:cubicBezTo>
                    <a:pt x="1980" y="12"/>
                    <a:pt x="1980" y="13"/>
                    <a:pt x="1980" y="13"/>
                  </a:cubicBezTo>
                  <a:cubicBezTo>
                    <a:pt x="1981" y="13"/>
                    <a:pt x="1981" y="13"/>
                    <a:pt x="1981" y="13"/>
                  </a:cubicBezTo>
                  <a:cubicBezTo>
                    <a:pt x="1981" y="14"/>
                    <a:pt x="1981" y="14"/>
                    <a:pt x="1981" y="14"/>
                  </a:cubicBezTo>
                  <a:cubicBezTo>
                    <a:pt x="1981" y="14"/>
                    <a:pt x="1981" y="14"/>
                    <a:pt x="1981" y="13"/>
                  </a:cubicBezTo>
                  <a:cubicBezTo>
                    <a:pt x="1981" y="12"/>
                    <a:pt x="1981" y="12"/>
                    <a:pt x="1981" y="12"/>
                  </a:cubicBezTo>
                  <a:cubicBezTo>
                    <a:pt x="1981" y="12"/>
                    <a:pt x="1981" y="15"/>
                    <a:pt x="1981" y="26"/>
                  </a:cubicBezTo>
                  <a:cubicBezTo>
                    <a:pt x="1980" y="26"/>
                    <a:pt x="1980" y="26"/>
                    <a:pt x="1980" y="26"/>
                  </a:cubicBezTo>
                  <a:cubicBezTo>
                    <a:pt x="1979" y="26"/>
                    <a:pt x="1979" y="26"/>
                    <a:pt x="1979" y="26"/>
                  </a:cubicBezTo>
                  <a:cubicBezTo>
                    <a:pt x="1979" y="31"/>
                    <a:pt x="1979" y="35"/>
                    <a:pt x="1979" y="39"/>
                  </a:cubicBezTo>
                  <a:cubicBezTo>
                    <a:pt x="1980" y="39"/>
                    <a:pt x="1980" y="39"/>
                    <a:pt x="1980" y="39"/>
                  </a:cubicBezTo>
                  <a:cubicBezTo>
                    <a:pt x="1981" y="39"/>
                    <a:pt x="1981" y="39"/>
                    <a:pt x="1981" y="39"/>
                  </a:cubicBezTo>
                  <a:cubicBezTo>
                    <a:pt x="1981" y="36"/>
                    <a:pt x="1981" y="35"/>
                    <a:pt x="1981" y="35"/>
                  </a:cubicBezTo>
                  <a:cubicBezTo>
                    <a:pt x="1981" y="35"/>
                    <a:pt x="1981" y="37"/>
                    <a:pt x="1981" y="39"/>
                  </a:cubicBezTo>
                  <a:cubicBezTo>
                    <a:pt x="1982" y="39"/>
                    <a:pt x="1982" y="39"/>
                    <a:pt x="1982" y="39"/>
                  </a:cubicBezTo>
                  <a:cubicBezTo>
                    <a:pt x="1982" y="36"/>
                    <a:pt x="1982" y="34"/>
                    <a:pt x="1982" y="32"/>
                  </a:cubicBezTo>
                  <a:cubicBezTo>
                    <a:pt x="1982" y="32"/>
                    <a:pt x="1982" y="32"/>
                    <a:pt x="1982" y="32"/>
                  </a:cubicBezTo>
                  <a:cubicBezTo>
                    <a:pt x="1982" y="32"/>
                    <a:pt x="1982" y="32"/>
                    <a:pt x="1982" y="32"/>
                  </a:cubicBezTo>
                  <a:cubicBezTo>
                    <a:pt x="1988" y="32"/>
                    <a:pt x="1989" y="31"/>
                    <a:pt x="1983" y="31"/>
                  </a:cubicBezTo>
                  <a:cubicBezTo>
                    <a:pt x="1983" y="31"/>
                    <a:pt x="1982" y="31"/>
                    <a:pt x="1982" y="31"/>
                  </a:cubicBezTo>
                  <a:cubicBezTo>
                    <a:pt x="1982" y="30"/>
                    <a:pt x="1982" y="30"/>
                    <a:pt x="1982" y="29"/>
                  </a:cubicBezTo>
                  <a:cubicBezTo>
                    <a:pt x="1982" y="29"/>
                    <a:pt x="1982" y="29"/>
                    <a:pt x="1982" y="29"/>
                  </a:cubicBezTo>
                  <a:cubicBezTo>
                    <a:pt x="1982" y="13"/>
                    <a:pt x="1982" y="5"/>
                    <a:pt x="1982" y="0"/>
                  </a:cubicBezTo>
                  <a:cubicBezTo>
                    <a:pt x="1982" y="0"/>
                    <a:pt x="1982" y="0"/>
                    <a:pt x="1982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10"/>
            <p:cNvSpPr>
              <a:spLocks noEditPoints="1"/>
            </p:cNvSpPr>
            <p:nvPr/>
          </p:nvSpPr>
          <p:spPr bwMode="auto">
            <a:xfrm>
              <a:off x="7648576" y="4683125"/>
              <a:ext cx="144463" cy="7938"/>
            </a:xfrm>
            <a:custGeom>
              <a:avLst/>
              <a:gdLst>
                <a:gd name="T0" fmla="*/ 1 w 145"/>
                <a:gd name="T1" fmla="*/ 3 h 8"/>
                <a:gd name="T2" fmla="*/ 1 w 145"/>
                <a:gd name="T3" fmla="*/ 4 h 8"/>
                <a:gd name="T4" fmla="*/ 1 w 145"/>
                <a:gd name="T5" fmla="*/ 4 h 8"/>
                <a:gd name="T6" fmla="*/ 2 w 145"/>
                <a:gd name="T7" fmla="*/ 4 h 8"/>
                <a:gd name="T8" fmla="*/ 6 w 145"/>
                <a:gd name="T9" fmla="*/ 4 h 8"/>
                <a:gd name="T10" fmla="*/ 145 w 145"/>
                <a:gd name="T11" fmla="*/ 8 h 8"/>
                <a:gd name="T12" fmla="*/ 145 w 145"/>
                <a:gd name="T13" fmla="*/ 8 h 8"/>
                <a:gd name="T14" fmla="*/ 16 w 145"/>
                <a:gd name="T15" fmla="*/ 4 h 8"/>
                <a:gd name="T16" fmla="*/ 7 w 145"/>
                <a:gd name="T17" fmla="*/ 4 h 8"/>
                <a:gd name="T18" fmla="*/ 3 w 145"/>
                <a:gd name="T19" fmla="*/ 3 h 8"/>
                <a:gd name="T20" fmla="*/ 1 w 145"/>
                <a:gd name="T21" fmla="*/ 3 h 8"/>
                <a:gd name="T22" fmla="*/ 1 w 145"/>
                <a:gd name="T23" fmla="*/ 0 h 8"/>
                <a:gd name="T24" fmla="*/ 1 w 145"/>
                <a:gd name="T25" fmla="*/ 4 h 8"/>
                <a:gd name="T26" fmla="*/ 1 w 145"/>
                <a:gd name="T27" fmla="*/ 4 h 8"/>
                <a:gd name="T28" fmla="*/ 1 w 145"/>
                <a:gd name="T29" fmla="*/ 0 h 8"/>
                <a:gd name="T30" fmla="*/ 1 w 145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5" h="8">
                  <a:moveTo>
                    <a:pt x="1" y="3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2" y="5"/>
                    <a:pt x="98" y="7"/>
                    <a:pt x="145" y="8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02" y="7"/>
                    <a:pt x="59" y="5"/>
                    <a:pt x="1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0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11"/>
            <p:cNvSpPr>
              <a:spLocks noEditPoints="1"/>
            </p:cNvSpPr>
            <p:nvPr/>
          </p:nvSpPr>
          <p:spPr bwMode="auto">
            <a:xfrm>
              <a:off x="7650163" y="4679950"/>
              <a:ext cx="1911350" cy="77788"/>
            </a:xfrm>
            <a:custGeom>
              <a:avLst/>
              <a:gdLst>
                <a:gd name="T0" fmla="*/ 1758 w 1929"/>
                <a:gd name="T1" fmla="*/ 73 h 78"/>
                <a:gd name="T2" fmla="*/ 1758 w 1929"/>
                <a:gd name="T3" fmla="*/ 74 h 78"/>
                <a:gd name="T4" fmla="*/ 1798 w 1929"/>
                <a:gd name="T5" fmla="*/ 75 h 78"/>
                <a:gd name="T6" fmla="*/ 1864 w 1929"/>
                <a:gd name="T7" fmla="*/ 76 h 78"/>
                <a:gd name="T8" fmla="*/ 1898 w 1929"/>
                <a:gd name="T9" fmla="*/ 77 h 78"/>
                <a:gd name="T10" fmla="*/ 1904 w 1929"/>
                <a:gd name="T11" fmla="*/ 77 h 78"/>
                <a:gd name="T12" fmla="*/ 1908 w 1929"/>
                <a:gd name="T13" fmla="*/ 77 h 78"/>
                <a:gd name="T14" fmla="*/ 1922 w 1929"/>
                <a:gd name="T15" fmla="*/ 77 h 78"/>
                <a:gd name="T16" fmla="*/ 1906 w 1929"/>
                <a:gd name="T17" fmla="*/ 76 h 78"/>
                <a:gd name="T18" fmla="*/ 1870 w 1929"/>
                <a:gd name="T19" fmla="*/ 75 h 78"/>
                <a:gd name="T20" fmla="*/ 1799 w 1929"/>
                <a:gd name="T21" fmla="*/ 74 h 78"/>
                <a:gd name="T22" fmla="*/ 1758 w 1929"/>
                <a:gd name="T23" fmla="*/ 73 h 78"/>
                <a:gd name="T24" fmla="*/ 1758 w 1929"/>
                <a:gd name="T25" fmla="*/ 73 h 78"/>
                <a:gd name="T26" fmla="*/ 1758 w 1929"/>
                <a:gd name="T27" fmla="*/ 74 h 78"/>
                <a:gd name="T28" fmla="*/ 1758 w 1929"/>
                <a:gd name="T29" fmla="*/ 74 h 78"/>
                <a:gd name="T30" fmla="*/ 1758 w 1929"/>
                <a:gd name="T31" fmla="*/ 73 h 78"/>
                <a:gd name="T32" fmla="*/ 1758 w 1929"/>
                <a:gd name="T33" fmla="*/ 73 h 78"/>
                <a:gd name="T34" fmla="*/ 1929 w 1929"/>
                <a:gd name="T35" fmla="*/ 48 h 78"/>
                <a:gd name="T36" fmla="*/ 1929 w 1929"/>
                <a:gd name="T37" fmla="*/ 55 h 78"/>
                <a:gd name="T38" fmla="*/ 1929 w 1929"/>
                <a:gd name="T39" fmla="*/ 55 h 78"/>
                <a:gd name="T40" fmla="*/ 1928 w 1929"/>
                <a:gd name="T41" fmla="*/ 55 h 78"/>
                <a:gd name="T42" fmla="*/ 1928 w 1929"/>
                <a:gd name="T43" fmla="*/ 77 h 78"/>
                <a:gd name="T44" fmla="*/ 1928 w 1929"/>
                <a:gd name="T45" fmla="*/ 77 h 78"/>
                <a:gd name="T46" fmla="*/ 1929 w 1929"/>
                <a:gd name="T47" fmla="*/ 77 h 78"/>
                <a:gd name="T48" fmla="*/ 1929 w 1929"/>
                <a:gd name="T49" fmla="*/ 78 h 78"/>
                <a:gd name="T50" fmla="*/ 1929 w 1929"/>
                <a:gd name="T51" fmla="*/ 48 h 78"/>
                <a:gd name="T52" fmla="*/ 1929 w 1929"/>
                <a:gd name="T53" fmla="*/ 48 h 78"/>
                <a:gd name="T54" fmla="*/ 0 w 1929"/>
                <a:gd name="T55" fmla="*/ 0 h 78"/>
                <a:gd name="T56" fmla="*/ 0 w 1929"/>
                <a:gd name="T57" fmla="*/ 3 h 78"/>
                <a:gd name="T58" fmla="*/ 0 w 1929"/>
                <a:gd name="T59" fmla="*/ 3 h 78"/>
                <a:gd name="T60" fmla="*/ 0 w 1929"/>
                <a:gd name="T61" fmla="*/ 7 h 78"/>
                <a:gd name="T62" fmla="*/ 0 w 1929"/>
                <a:gd name="T63" fmla="*/ 7 h 78"/>
                <a:gd name="T64" fmla="*/ 0 w 1929"/>
                <a:gd name="T65" fmla="*/ 7 h 78"/>
                <a:gd name="T66" fmla="*/ 0 w 1929"/>
                <a:gd name="T67" fmla="*/ 6 h 78"/>
                <a:gd name="T68" fmla="*/ 2 w 1929"/>
                <a:gd name="T69" fmla="*/ 6 h 78"/>
                <a:gd name="T70" fmla="*/ 6 w 1929"/>
                <a:gd name="T71" fmla="*/ 7 h 78"/>
                <a:gd name="T72" fmla="*/ 15 w 1929"/>
                <a:gd name="T73" fmla="*/ 7 h 78"/>
                <a:gd name="T74" fmla="*/ 144 w 1929"/>
                <a:gd name="T75" fmla="*/ 11 h 78"/>
                <a:gd name="T76" fmla="*/ 144 w 1929"/>
                <a:gd name="T77" fmla="*/ 11 h 78"/>
                <a:gd name="T78" fmla="*/ 148 w 1929"/>
                <a:gd name="T79" fmla="*/ 11 h 78"/>
                <a:gd name="T80" fmla="*/ 148 w 1929"/>
                <a:gd name="T81" fmla="*/ 10 h 78"/>
                <a:gd name="T82" fmla="*/ 77 w 1929"/>
                <a:gd name="T83" fmla="*/ 5 h 78"/>
                <a:gd name="T84" fmla="*/ 29 w 1929"/>
                <a:gd name="T85" fmla="*/ 2 h 78"/>
                <a:gd name="T86" fmla="*/ 3 w 1929"/>
                <a:gd name="T87" fmla="*/ 0 h 78"/>
                <a:gd name="T88" fmla="*/ 0 w 1929"/>
                <a:gd name="T89" fmla="*/ 0 h 78"/>
                <a:gd name="T90" fmla="*/ 0 w 1929"/>
                <a:gd name="T91" fmla="*/ 3 h 78"/>
                <a:gd name="T92" fmla="*/ 0 w 1929"/>
                <a:gd name="T93" fmla="*/ 0 h 78"/>
                <a:gd name="T94" fmla="*/ 0 w 1929"/>
                <a:gd name="T9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29" h="78">
                  <a:moveTo>
                    <a:pt x="1758" y="73"/>
                  </a:moveTo>
                  <a:cubicBezTo>
                    <a:pt x="1758" y="74"/>
                    <a:pt x="1758" y="74"/>
                    <a:pt x="1758" y="74"/>
                  </a:cubicBezTo>
                  <a:cubicBezTo>
                    <a:pt x="1771" y="74"/>
                    <a:pt x="1784" y="74"/>
                    <a:pt x="1798" y="75"/>
                  </a:cubicBezTo>
                  <a:cubicBezTo>
                    <a:pt x="1819" y="75"/>
                    <a:pt x="1841" y="75"/>
                    <a:pt x="1864" y="76"/>
                  </a:cubicBezTo>
                  <a:cubicBezTo>
                    <a:pt x="1875" y="76"/>
                    <a:pt x="1886" y="77"/>
                    <a:pt x="1898" y="77"/>
                  </a:cubicBezTo>
                  <a:cubicBezTo>
                    <a:pt x="1904" y="77"/>
                    <a:pt x="1904" y="77"/>
                    <a:pt x="1904" y="77"/>
                  </a:cubicBezTo>
                  <a:cubicBezTo>
                    <a:pt x="1905" y="77"/>
                    <a:pt x="1907" y="77"/>
                    <a:pt x="1908" y="77"/>
                  </a:cubicBezTo>
                  <a:cubicBezTo>
                    <a:pt x="1922" y="77"/>
                    <a:pt x="1922" y="77"/>
                    <a:pt x="1922" y="77"/>
                  </a:cubicBezTo>
                  <a:cubicBezTo>
                    <a:pt x="1906" y="76"/>
                    <a:pt x="1906" y="76"/>
                    <a:pt x="1906" y="76"/>
                  </a:cubicBezTo>
                  <a:cubicBezTo>
                    <a:pt x="1870" y="75"/>
                    <a:pt x="1870" y="75"/>
                    <a:pt x="1870" y="75"/>
                  </a:cubicBezTo>
                  <a:cubicBezTo>
                    <a:pt x="1846" y="75"/>
                    <a:pt x="1822" y="74"/>
                    <a:pt x="1799" y="74"/>
                  </a:cubicBezTo>
                  <a:cubicBezTo>
                    <a:pt x="1785" y="74"/>
                    <a:pt x="1772" y="74"/>
                    <a:pt x="1758" y="73"/>
                  </a:cubicBezTo>
                  <a:moveTo>
                    <a:pt x="1758" y="73"/>
                  </a:moveTo>
                  <a:cubicBezTo>
                    <a:pt x="1758" y="74"/>
                    <a:pt x="1758" y="74"/>
                    <a:pt x="1758" y="74"/>
                  </a:cubicBezTo>
                  <a:cubicBezTo>
                    <a:pt x="1758" y="74"/>
                    <a:pt x="1758" y="74"/>
                    <a:pt x="1758" y="74"/>
                  </a:cubicBezTo>
                  <a:cubicBezTo>
                    <a:pt x="1758" y="74"/>
                    <a:pt x="1758" y="74"/>
                    <a:pt x="1758" y="73"/>
                  </a:cubicBezTo>
                  <a:cubicBezTo>
                    <a:pt x="1758" y="73"/>
                    <a:pt x="1758" y="73"/>
                    <a:pt x="1758" y="73"/>
                  </a:cubicBezTo>
                  <a:moveTo>
                    <a:pt x="1929" y="48"/>
                  </a:moveTo>
                  <a:cubicBezTo>
                    <a:pt x="1929" y="52"/>
                    <a:pt x="1929" y="55"/>
                    <a:pt x="1929" y="55"/>
                  </a:cubicBezTo>
                  <a:cubicBezTo>
                    <a:pt x="1929" y="55"/>
                    <a:pt x="1929" y="55"/>
                    <a:pt x="1929" y="55"/>
                  </a:cubicBezTo>
                  <a:cubicBezTo>
                    <a:pt x="1928" y="55"/>
                    <a:pt x="1928" y="55"/>
                    <a:pt x="1928" y="55"/>
                  </a:cubicBezTo>
                  <a:cubicBezTo>
                    <a:pt x="1928" y="61"/>
                    <a:pt x="1928" y="69"/>
                    <a:pt x="1928" y="77"/>
                  </a:cubicBezTo>
                  <a:cubicBezTo>
                    <a:pt x="1928" y="77"/>
                    <a:pt x="1928" y="77"/>
                    <a:pt x="1928" y="77"/>
                  </a:cubicBezTo>
                  <a:cubicBezTo>
                    <a:pt x="1929" y="77"/>
                    <a:pt x="1929" y="77"/>
                    <a:pt x="1929" y="77"/>
                  </a:cubicBezTo>
                  <a:cubicBezTo>
                    <a:pt x="1929" y="77"/>
                    <a:pt x="1929" y="78"/>
                    <a:pt x="1929" y="78"/>
                  </a:cubicBezTo>
                  <a:cubicBezTo>
                    <a:pt x="1929" y="78"/>
                    <a:pt x="1929" y="64"/>
                    <a:pt x="1929" y="48"/>
                  </a:cubicBezTo>
                  <a:cubicBezTo>
                    <a:pt x="1929" y="48"/>
                    <a:pt x="1929" y="48"/>
                    <a:pt x="1929" y="48"/>
                  </a:cubicBezTo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58" y="8"/>
                    <a:pt x="101" y="10"/>
                    <a:pt x="144" y="11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5" y="11"/>
                    <a:pt x="147" y="11"/>
                    <a:pt x="148" y="11"/>
                  </a:cubicBezTo>
                  <a:cubicBezTo>
                    <a:pt x="148" y="11"/>
                    <a:pt x="148" y="10"/>
                    <a:pt x="148" y="10"/>
                  </a:cubicBezTo>
                  <a:cubicBezTo>
                    <a:pt x="128" y="9"/>
                    <a:pt x="104" y="7"/>
                    <a:pt x="77" y="5"/>
                  </a:cubicBezTo>
                  <a:cubicBezTo>
                    <a:pt x="62" y="4"/>
                    <a:pt x="46" y="3"/>
                    <a:pt x="29" y="2"/>
                  </a:cubicBezTo>
                  <a:cubicBezTo>
                    <a:pt x="21" y="1"/>
                    <a:pt x="12" y="1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12"/>
            <p:cNvSpPr>
              <a:spLocks noEditPoints="1"/>
            </p:cNvSpPr>
            <p:nvPr/>
          </p:nvSpPr>
          <p:spPr bwMode="auto">
            <a:xfrm>
              <a:off x="7648576" y="4640263"/>
              <a:ext cx="1963738" cy="123825"/>
            </a:xfrm>
            <a:custGeom>
              <a:avLst/>
              <a:gdLst>
                <a:gd name="T0" fmla="*/ 304 w 1982"/>
                <a:gd name="T1" fmla="*/ 122 h 124"/>
                <a:gd name="T2" fmla="*/ 304 w 1982"/>
                <a:gd name="T3" fmla="*/ 113 h 124"/>
                <a:gd name="T4" fmla="*/ 304 w 1982"/>
                <a:gd name="T5" fmla="*/ 87 h 124"/>
                <a:gd name="T6" fmla="*/ 304 w 1982"/>
                <a:gd name="T7" fmla="*/ 85 h 124"/>
                <a:gd name="T8" fmla="*/ 304 w 1982"/>
                <a:gd name="T9" fmla="*/ 85 h 124"/>
                <a:gd name="T10" fmla="*/ 322 w 1982"/>
                <a:gd name="T11" fmla="*/ 80 h 124"/>
                <a:gd name="T12" fmla="*/ 351 w 1982"/>
                <a:gd name="T13" fmla="*/ 88 h 124"/>
                <a:gd name="T14" fmla="*/ 304 w 1982"/>
                <a:gd name="T15" fmla="*/ 78 h 124"/>
                <a:gd name="T16" fmla="*/ 169 w 1982"/>
                <a:gd name="T17" fmla="*/ 68 h 124"/>
                <a:gd name="T18" fmla="*/ 186 w 1982"/>
                <a:gd name="T19" fmla="*/ 77 h 124"/>
                <a:gd name="T20" fmla="*/ 169 w 1982"/>
                <a:gd name="T21" fmla="*/ 68 h 124"/>
                <a:gd name="T22" fmla="*/ 1721 w 1982"/>
                <a:gd name="T23" fmla="*/ 58 h 124"/>
                <a:gd name="T24" fmla="*/ 1730 w 1982"/>
                <a:gd name="T25" fmla="*/ 67 h 124"/>
                <a:gd name="T26" fmla="*/ 1759 w 1982"/>
                <a:gd name="T27" fmla="*/ 67 h 124"/>
                <a:gd name="T28" fmla="*/ 1759 w 1982"/>
                <a:gd name="T29" fmla="*/ 96 h 124"/>
                <a:gd name="T30" fmla="*/ 1928 w 1982"/>
                <a:gd name="T31" fmla="*/ 55 h 124"/>
                <a:gd name="T32" fmla="*/ 1759 w 1982"/>
                <a:gd name="T33" fmla="*/ 113 h 124"/>
                <a:gd name="T34" fmla="*/ 1924 w 1982"/>
                <a:gd name="T35" fmla="*/ 117 h 124"/>
                <a:gd name="T36" fmla="*/ 1928 w 1982"/>
                <a:gd name="T37" fmla="*/ 55 h 124"/>
                <a:gd name="T38" fmla="*/ 1929 w 1982"/>
                <a:gd name="T39" fmla="*/ 55 h 124"/>
                <a:gd name="T40" fmla="*/ 304 w 1982"/>
                <a:gd name="T41" fmla="*/ 47 h 124"/>
                <a:gd name="T42" fmla="*/ 1760 w 1982"/>
                <a:gd name="T43" fmla="*/ 21 h 124"/>
                <a:gd name="T44" fmla="*/ 1760 w 1982"/>
                <a:gd name="T45" fmla="*/ 21 h 124"/>
                <a:gd name="T46" fmla="*/ 1917 w 1982"/>
                <a:gd name="T47" fmla="*/ 30 h 124"/>
                <a:gd name="T48" fmla="*/ 168 w 1982"/>
                <a:gd name="T49" fmla="*/ 15 h 124"/>
                <a:gd name="T50" fmla="*/ 626 w 1982"/>
                <a:gd name="T51" fmla="*/ 12 h 124"/>
                <a:gd name="T52" fmla="*/ 173 w 1982"/>
                <a:gd name="T53" fmla="*/ 19 h 124"/>
                <a:gd name="T54" fmla="*/ 259 w 1982"/>
                <a:gd name="T55" fmla="*/ 47 h 124"/>
                <a:gd name="T56" fmla="*/ 304 w 1982"/>
                <a:gd name="T57" fmla="*/ 50 h 124"/>
                <a:gd name="T58" fmla="*/ 304 w 1982"/>
                <a:gd name="T59" fmla="*/ 47 h 124"/>
                <a:gd name="T60" fmla="*/ 322 w 1982"/>
                <a:gd name="T61" fmla="*/ 36 h 124"/>
                <a:gd name="T62" fmla="*/ 1377 w 1982"/>
                <a:gd name="T63" fmla="*/ 39 h 124"/>
                <a:gd name="T64" fmla="*/ 1760 w 1982"/>
                <a:gd name="T65" fmla="*/ 21 h 124"/>
                <a:gd name="T66" fmla="*/ 1674 w 1982"/>
                <a:gd name="T67" fmla="*/ 33 h 124"/>
                <a:gd name="T68" fmla="*/ 1069 w 1982"/>
                <a:gd name="T69" fmla="*/ 15 h 124"/>
                <a:gd name="T70" fmla="*/ 2 w 1982"/>
                <a:gd name="T71" fmla="*/ 6 h 124"/>
                <a:gd name="T72" fmla="*/ 1 w 1982"/>
                <a:gd name="T73" fmla="*/ 37 h 124"/>
                <a:gd name="T74" fmla="*/ 1 w 1982"/>
                <a:gd name="T75" fmla="*/ 43 h 124"/>
                <a:gd name="T76" fmla="*/ 149 w 1982"/>
                <a:gd name="T77" fmla="*/ 50 h 124"/>
                <a:gd name="T78" fmla="*/ 150 w 1982"/>
                <a:gd name="T79" fmla="*/ 38 h 124"/>
                <a:gd name="T80" fmla="*/ 26 w 1982"/>
                <a:gd name="T81" fmla="*/ 8 h 124"/>
                <a:gd name="T82" fmla="*/ 2 w 1982"/>
                <a:gd name="T83" fmla="*/ 6 h 124"/>
                <a:gd name="T84" fmla="*/ 1981 w 1982"/>
                <a:gd name="T85" fmla="*/ 17 h 124"/>
                <a:gd name="T86" fmla="*/ 1928 w 1982"/>
                <a:gd name="T87" fmla="*/ 18 h 124"/>
                <a:gd name="T88" fmla="*/ 1929 w 1982"/>
                <a:gd name="T89" fmla="*/ 55 h 124"/>
                <a:gd name="T90" fmla="*/ 1929 w 1982"/>
                <a:gd name="T91" fmla="*/ 117 h 124"/>
                <a:gd name="T92" fmla="*/ 1930 w 1982"/>
                <a:gd name="T93" fmla="*/ 88 h 124"/>
                <a:gd name="T94" fmla="*/ 1979 w 1982"/>
                <a:gd name="T95" fmla="*/ 91 h 124"/>
                <a:gd name="T96" fmla="*/ 1980 w 1982"/>
                <a:gd name="T97" fmla="*/ 60 h 124"/>
                <a:gd name="T98" fmla="*/ 1982 w 1982"/>
                <a:gd name="T99" fmla="*/ 48 h 124"/>
                <a:gd name="T100" fmla="*/ 1981 w 1982"/>
                <a:gd name="T101" fmla="*/ 3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2" h="124">
                  <a:moveTo>
                    <a:pt x="303" y="122"/>
                  </a:moveTo>
                  <a:cubicBezTo>
                    <a:pt x="303" y="123"/>
                    <a:pt x="303" y="124"/>
                    <a:pt x="303" y="124"/>
                  </a:cubicBezTo>
                  <a:cubicBezTo>
                    <a:pt x="303" y="124"/>
                    <a:pt x="303" y="123"/>
                    <a:pt x="303" y="123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3" y="122"/>
                    <a:pt x="303" y="122"/>
                    <a:pt x="303" y="122"/>
                  </a:cubicBezTo>
                  <a:moveTo>
                    <a:pt x="303" y="109"/>
                  </a:moveTo>
                  <a:cubicBezTo>
                    <a:pt x="303" y="110"/>
                    <a:pt x="303" y="112"/>
                    <a:pt x="303" y="113"/>
                  </a:cubicBezTo>
                  <a:cubicBezTo>
                    <a:pt x="304" y="113"/>
                    <a:pt x="304" y="113"/>
                    <a:pt x="304" y="113"/>
                  </a:cubicBezTo>
                  <a:cubicBezTo>
                    <a:pt x="304" y="113"/>
                    <a:pt x="304" y="113"/>
                    <a:pt x="304" y="113"/>
                  </a:cubicBezTo>
                  <a:cubicBezTo>
                    <a:pt x="304" y="112"/>
                    <a:pt x="304" y="110"/>
                    <a:pt x="304" y="109"/>
                  </a:cubicBezTo>
                  <a:cubicBezTo>
                    <a:pt x="304" y="109"/>
                    <a:pt x="304" y="109"/>
                    <a:pt x="303" y="109"/>
                  </a:cubicBezTo>
                  <a:moveTo>
                    <a:pt x="304" y="85"/>
                  </a:moveTo>
                  <a:cubicBezTo>
                    <a:pt x="304" y="86"/>
                    <a:pt x="304" y="86"/>
                    <a:pt x="304" y="87"/>
                  </a:cubicBezTo>
                  <a:cubicBezTo>
                    <a:pt x="304" y="87"/>
                    <a:pt x="304" y="87"/>
                    <a:pt x="304" y="87"/>
                  </a:cubicBezTo>
                  <a:cubicBezTo>
                    <a:pt x="304" y="87"/>
                    <a:pt x="304" y="87"/>
                    <a:pt x="304" y="86"/>
                  </a:cubicBezTo>
                  <a:cubicBezTo>
                    <a:pt x="304" y="86"/>
                    <a:pt x="304" y="86"/>
                    <a:pt x="304" y="86"/>
                  </a:cubicBezTo>
                  <a:cubicBezTo>
                    <a:pt x="304" y="87"/>
                    <a:pt x="304" y="87"/>
                    <a:pt x="304" y="88"/>
                  </a:cubicBezTo>
                  <a:cubicBezTo>
                    <a:pt x="304" y="88"/>
                    <a:pt x="304" y="88"/>
                    <a:pt x="304" y="88"/>
                  </a:cubicBezTo>
                  <a:cubicBezTo>
                    <a:pt x="304" y="87"/>
                    <a:pt x="304" y="86"/>
                    <a:pt x="304" y="85"/>
                  </a:cubicBezTo>
                  <a:cubicBezTo>
                    <a:pt x="304" y="85"/>
                    <a:pt x="304" y="85"/>
                    <a:pt x="304" y="85"/>
                  </a:cubicBezTo>
                  <a:moveTo>
                    <a:pt x="303" y="80"/>
                  </a:moveTo>
                  <a:cubicBezTo>
                    <a:pt x="303" y="80"/>
                    <a:pt x="303" y="83"/>
                    <a:pt x="303" y="85"/>
                  </a:cubicBezTo>
                  <a:cubicBezTo>
                    <a:pt x="303" y="85"/>
                    <a:pt x="303" y="85"/>
                    <a:pt x="303" y="85"/>
                  </a:cubicBezTo>
                  <a:cubicBezTo>
                    <a:pt x="303" y="85"/>
                    <a:pt x="303" y="85"/>
                    <a:pt x="304" y="85"/>
                  </a:cubicBezTo>
                  <a:cubicBezTo>
                    <a:pt x="304" y="84"/>
                    <a:pt x="304" y="82"/>
                    <a:pt x="304" y="80"/>
                  </a:cubicBezTo>
                  <a:cubicBezTo>
                    <a:pt x="303" y="80"/>
                    <a:pt x="303" y="80"/>
                    <a:pt x="303" y="80"/>
                  </a:cubicBezTo>
                  <a:cubicBezTo>
                    <a:pt x="303" y="80"/>
                    <a:pt x="303" y="80"/>
                    <a:pt x="303" y="80"/>
                  </a:cubicBezTo>
                  <a:moveTo>
                    <a:pt x="386" y="77"/>
                  </a:moveTo>
                  <a:cubicBezTo>
                    <a:pt x="322" y="80"/>
                    <a:pt x="322" y="80"/>
                    <a:pt x="322" y="80"/>
                  </a:cubicBezTo>
                  <a:cubicBezTo>
                    <a:pt x="308" y="80"/>
                    <a:pt x="308" y="80"/>
                    <a:pt x="308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4" y="80"/>
                    <a:pt x="304" y="80"/>
                    <a:pt x="304" y="80"/>
                  </a:cubicBezTo>
                  <a:cubicBezTo>
                    <a:pt x="304" y="82"/>
                    <a:pt x="304" y="84"/>
                    <a:pt x="304" y="85"/>
                  </a:cubicBezTo>
                  <a:cubicBezTo>
                    <a:pt x="320" y="86"/>
                    <a:pt x="336" y="87"/>
                    <a:pt x="351" y="88"/>
                  </a:cubicBezTo>
                  <a:cubicBezTo>
                    <a:pt x="391" y="88"/>
                    <a:pt x="391" y="88"/>
                    <a:pt x="391" y="88"/>
                  </a:cubicBezTo>
                  <a:cubicBezTo>
                    <a:pt x="391" y="88"/>
                    <a:pt x="435" y="85"/>
                    <a:pt x="450" y="80"/>
                  </a:cubicBezTo>
                  <a:cubicBezTo>
                    <a:pt x="429" y="79"/>
                    <a:pt x="407" y="78"/>
                    <a:pt x="386" y="77"/>
                  </a:cubicBezTo>
                  <a:moveTo>
                    <a:pt x="304" y="74"/>
                  </a:moveTo>
                  <a:cubicBezTo>
                    <a:pt x="304" y="76"/>
                    <a:pt x="304" y="77"/>
                    <a:pt x="304" y="78"/>
                  </a:cubicBezTo>
                  <a:cubicBezTo>
                    <a:pt x="304" y="79"/>
                    <a:pt x="304" y="80"/>
                    <a:pt x="304" y="80"/>
                  </a:cubicBezTo>
                  <a:cubicBezTo>
                    <a:pt x="304" y="80"/>
                    <a:pt x="304" y="80"/>
                    <a:pt x="304" y="80"/>
                  </a:cubicBezTo>
                  <a:cubicBezTo>
                    <a:pt x="304" y="78"/>
                    <a:pt x="304" y="76"/>
                    <a:pt x="304" y="74"/>
                  </a:cubicBezTo>
                  <a:cubicBezTo>
                    <a:pt x="304" y="74"/>
                    <a:pt x="304" y="74"/>
                    <a:pt x="304" y="74"/>
                  </a:cubicBezTo>
                  <a:moveTo>
                    <a:pt x="169" y="68"/>
                  </a:moveTo>
                  <a:cubicBezTo>
                    <a:pt x="169" y="71"/>
                    <a:pt x="169" y="74"/>
                    <a:pt x="169" y="77"/>
                  </a:cubicBezTo>
                  <a:cubicBezTo>
                    <a:pt x="169" y="77"/>
                    <a:pt x="169" y="77"/>
                    <a:pt x="169" y="77"/>
                  </a:cubicBezTo>
                  <a:cubicBezTo>
                    <a:pt x="169" y="76"/>
                    <a:pt x="170" y="76"/>
                    <a:pt x="170" y="75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207" y="79"/>
                    <a:pt x="227" y="80"/>
                    <a:pt x="248" y="82"/>
                  </a:cubicBezTo>
                  <a:cubicBezTo>
                    <a:pt x="266" y="83"/>
                    <a:pt x="284" y="84"/>
                    <a:pt x="302" y="85"/>
                  </a:cubicBezTo>
                  <a:cubicBezTo>
                    <a:pt x="302" y="81"/>
                    <a:pt x="302" y="78"/>
                    <a:pt x="302" y="74"/>
                  </a:cubicBezTo>
                  <a:cubicBezTo>
                    <a:pt x="281" y="73"/>
                    <a:pt x="259" y="72"/>
                    <a:pt x="238" y="71"/>
                  </a:cubicBezTo>
                  <a:cubicBezTo>
                    <a:pt x="169" y="68"/>
                    <a:pt x="169" y="68"/>
                    <a:pt x="169" y="68"/>
                  </a:cubicBezTo>
                  <a:moveTo>
                    <a:pt x="1721" y="58"/>
                  </a:moveTo>
                  <a:cubicBezTo>
                    <a:pt x="1648" y="59"/>
                    <a:pt x="1571" y="59"/>
                    <a:pt x="1490" y="60"/>
                  </a:cubicBezTo>
                  <a:cubicBezTo>
                    <a:pt x="1546" y="61"/>
                    <a:pt x="1608" y="63"/>
                    <a:pt x="1671" y="65"/>
                  </a:cubicBezTo>
                  <a:cubicBezTo>
                    <a:pt x="1688" y="65"/>
                    <a:pt x="1704" y="66"/>
                    <a:pt x="1721" y="66"/>
                  </a:cubicBezTo>
                  <a:cubicBezTo>
                    <a:pt x="1721" y="63"/>
                    <a:pt x="1721" y="60"/>
                    <a:pt x="1721" y="58"/>
                  </a:cubicBezTo>
                  <a:moveTo>
                    <a:pt x="1759" y="57"/>
                  </a:moveTo>
                  <a:cubicBezTo>
                    <a:pt x="1747" y="58"/>
                    <a:pt x="1734" y="58"/>
                    <a:pt x="1721" y="58"/>
                  </a:cubicBezTo>
                  <a:cubicBezTo>
                    <a:pt x="1721" y="60"/>
                    <a:pt x="1721" y="62"/>
                    <a:pt x="1721" y="65"/>
                  </a:cubicBezTo>
                  <a:cubicBezTo>
                    <a:pt x="1721" y="66"/>
                    <a:pt x="1721" y="66"/>
                    <a:pt x="1721" y="66"/>
                  </a:cubicBezTo>
                  <a:cubicBezTo>
                    <a:pt x="1724" y="66"/>
                    <a:pt x="1727" y="66"/>
                    <a:pt x="1730" y="67"/>
                  </a:cubicBezTo>
                  <a:cubicBezTo>
                    <a:pt x="1745" y="67"/>
                    <a:pt x="1745" y="67"/>
                    <a:pt x="1745" y="67"/>
                  </a:cubicBezTo>
                  <a:cubicBezTo>
                    <a:pt x="1752" y="67"/>
                    <a:pt x="1752" y="67"/>
                    <a:pt x="1752" y="67"/>
                  </a:cubicBezTo>
                  <a:cubicBezTo>
                    <a:pt x="1756" y="67"/>
                    <a:pt x="1756" y="67"/>
                    <a:pt x="1756" y="67"/>
                  </a:cubicBezTo>
                  <a:cubicBezTo>
                    <a:pt x="1758" y="67"/>
                    <a:pt x="1758" y="67"/>
                    <a:pt x="1758" y="67"/>
                  </a:cubicBezTo>
                  <a:cubicBezTo>
                    <a:pt x="1759" y="67"/>
                    <a:pt x="1759" y="67"/>
                    <a:pt x="1759" y="67"/>
                  </a:cubicBezTo>
                  <a:cubicBezTo>
                    <a:pt x="1759" y="67"/>
                    <a:pt x="1759" y="67"/>
                    <a:pt x="1759" y="67"/>
                  </a:cubicBezTo>
                  <a:cubicBezTo>
                    <a:pt x="1759" y="63"/>
                    <a:pt x="1759" y="60"/>
                    <a:pt x="1759" y="57"/>
                  </a:cubicBezTo>
                  <a:moveTo>
                    <a:pt x="1760" y="57"/>
                  </a:moveTo>
                  <a:cubicBezTo>
                    <a:pt x="1760" y="57"/>
                    <a:pt x="1759" y="57"/>
                    <a:pt x="1759" y="57"/>
                  </a:cubicBezTo>
                  <a:cubicBezTo>
                    <a:pt x="1759" y="66"/>
                    <a:pt x="1759" y="81"/>
                    <a:pt x="1759" y="96"/>
                  </a:cubicBezTo>
                  <a:cubicBezTo>
                    <a:pt x="1759" y="102"/>
                    <a:pt x="1759" y="108"/>
                    <a:pt x="1759" y="113"/>
                  </a:cubicBezTo>
                  <a:cubicBezTo>
                    <a:pt x="1759" y="113"/>
                    <a:pt x="1759" y="113"/>
                    <a:pt x="1759" y="113"/>
                  </a:cubicBezTo>
                  <a:cubicBezTo>
                    <a:pt x="1759" y="106"/>
                    <a:pt x="1759" y="98"/>
                    <a:pt x="1760" y="90"/>
                  </a:cubicBezTo>
                  <a:cubicBezTo>
                    <a:pt x="1760" y="79"/>
                    <a:pt x="1760" y="68"/>
                    <a:pt x="1760" y="57"/>
                  </a:cubicBezTo>
                  <a:moveTo>
                    <a:pt x="1928" y="55"/>
                  </a:moveTo>
                  <a:cubicBezTo>
                    <a:pt x="1928" y="55"/>
                    <a:pt x="1928" y="55"/>
                    <a:pt x="1928" y="55"/>
                  </a:cubicBezTo>
                  <a:cubicBezTo>
                    <a:pt x="1923" y="55"/>
                    <a:pt x="1923" y="55"/>
                    <a:pt x="1923" y="55"/>
                  </a:cubicBezTo>
                  <a:cubicBezTo>
                    <a:pt x="1875" y="56"/>
                    <a:pt x="1825" y="56"/>
                    <a:pt x="1772" y="57"/>
                  </a:cubicBezTo>
                  <a:cubicBezTo>
                    <a:pt x="1768" y="57"/>
                    <a:pt x="1764" y="57"/>
                    <a:pt x="1760" y="57"/>
                  </a:cubicBezTo>
                  <a:cubicBezTo>
                    <a:pt x="1760" y="79"/>
                    <a:pt x="1760" y="98"/>
                    <a:pt x="1759" y="113"/>
                  </a:cubicBezTo>
                  <a:cubicBezTo>
                    <a:pt x="1773" y="114"/>
                    <a:pt x="1786" y="114"/>
                    <a:pt x="1800" y="114"/>
                  </a:cubicBezTo>
                  <a:cubicBezTo>
                    <a:pt x="1823" y="114"/>
                    <a:pt x="1847" y="115"/>
                    <a:pt x="1871" y="115"/>
                  </a:cubicBezTo>
                  <a:cubicBezTo>
                    <a:pt x="1907" y="116"/>
                    <a:pt x="1907" y="116"/>
                    <a:pt x="1907" y="116"/>
                  </a:cubicBezTo>
                  <a:cubicBezTo>
                    <a:pt x="1923" y="117"/>
                    <a:pt x="1923" y="117"/>
                    <a:pt x="1923" y="117"/>
                  </a:cubicBezTo>
                  <a:cubicBezTo>
                    <a:pt x="1924" y="117"/>
                    <a:pt x="1924" y="117"/>
                    <a:pt x="1924" y="117"/>
                  </a:cubicBezTo>
                  <a:cubicBezTo>
                    <a:pt x="1927" y="117"/>
                    <a:pt x="1927" y="117"/>
                    <a:pt x="1927" y="117"/>
                  </a:cubicBezTo>
                  <a:cubicBezTo>
                    <a:pt x="1927" y="117"/>
                    <a:pt x="1927" y="117"/>
                    <a:pt x="1927" y="117"/>
                  </a:cubicBezTo>
                  <a:cubicBezTo>
                    <a:pt x="1928" y="96"/>
                    <a:pt x="1928" y="74"/>
                    <a:pt x="1928" y="55"/>
                  </a:cubicBezTo>
                  <a:moveTo>
                    <a:pt x="1929" y="55"/>
                  </a:moveTo>
                  <a:cubicBezTo>
                    <a:pt x="1928" y="55"/>
                    <a:pt x="1928" y="55"/>
                    <a:pt x="1928" y="55"/>
                  </a:cubicBezTo>
                  <a:cubicBezTo>
                    <a:pt x="1928" y="74"/>
                    <a:pt x="1928" y="96"/>
                    <a:pt x="1927" y="117"/>
                  </a:cubicBezTo>
                  <a:cubicBezTo>
                    <a:pt x="1928" y="117"/>
                    <a:pt x="1928" y="117"/>
                    <a:pt x="1928" y="117"/>
                  </a:cubicBezTo>
                  <a:cubicBezTo>
                    <a:pt x="1928" y="117"/>
                    <a:pt x="1928" y="117"/>
                    <a:pt x="1928" y="117"/>
                  </a:cubicBezTo>
                  <a:cubicBezTo>
                    <a:pt x="1928" y="111"/>
                    <a:pt x="1928" y="104"/>
                    <a:pt x="1928" y="98"/>
                  </a:cubicBezTo>
                  <a:cubicBezTo>
                    <a:pt x="1928" y="83"/>
                    <a:pt x="1928" y="67"/>
                    <a:pt x="1929" y="55"/>
                  </a:cubicBezTo>
                  <a:moveTo>
                    <a:pt x="304" y="47"/>
                  </a:moveTo>
                  <a:cubicBezTo>
                    <a:pt x="304" y="47"/>
                    <a:pt x="304" y="47"/>
                    <a:pt x="304" y="47"/>
                  </a:cubicBezTo>
                  <a:cubicBezTo>
                    <a:pt x="304" y="48"/>
                    <a:pt x="304" y="49"/>
                    <a:pt x="304" y="50"/>
                  </a:cubicBezTo>
                  <a:cubicBezTo>
                    <a:pt x="304" y="50"/>
                    <a:pt x="304" y="50"/>
                    <a:pt x="304" y="50"/>
                  </a:cubicBezTo>
                  <a:cubicBezTo>
                    <a:pt x="304" y="49"/>
                    <a:pt x="304" y="48"/>
                    <a:pt x="304" y="47"/>
                  </a:cubicBezTo>
                  <a:moveTo>
                    <a:pt x="1760" y="20"/>
                  </a:moveTo>
                  <a:cubicBezTo>
                    <a:pt x="1757" y="20"/>
                    <a:pt x="1754" y="20"/>
                    <a:pt x="1751" y="20"/>
                  </a:cubicBezTo>
                  <a:cubicBezTo>
                    <a:pt x="1756" y="20"/>
                    <a:pt x="1756" y="20"/>
                    <a:pt x="1756" y="20"/>
                  </a:cubicBezTo>
                  <a:cubicBezTo>
                    <a:pt x="1759" y="21"/>
                    <a:pt x="1759" y="21"/>
                    <a:pt x="1759" y="21"/>
                  </a:cubicBezTo>
                  <a:cubicBezTo>
                    <a:pt x="1760" y="21"/>
                    <a:pt x="1760" y="21"/>
                    <a:pt x="1760" y="21"/>
                  </a:cubicBezTo>
                  <a:cubicBezTo>
                    <a:pt x="1760" y="20"/>
                    <a:pt x="1760" y="20"/>
                    <a:pt x="1760" y="20"/>
                  </a:cubicBezTo>
                  <a:moveTo>
                    <a:pt x="1928" y="18"/>
                  </a:moveTo>
                  <a:cubicBezTo>
                    <a:pt x="1898" y="18"/>
                    <a:pt x="1867" y="19"/>
                    <a:pt x="1836" y="19"/>
                  </a:cubicBezTo>
                  <a:cubicBezTo>
                    <a:pt x="1811" y="20"/>
                    <a:pt x="1786" y="20"/>
                    <a:pt x="1760" y="20"/>
                  </a:cubicBezTo>
                  <a:cubicBezTo>
                    <a:pt x="1760" y="20"/>
                    <a:pt x="1760" y="20"/>
                    <a:pt x="1760" y="21"/>
                  </a:cubicBezTo>
                  <a:cubicBezTo>
                    <a:pt x="1760" y="21"/>
                    <a:pt x="1760" y="21"/>
                    <a:pt x="1760" y="21"/>
                  </a:cubicBezTo>
                  <a:cubicBezTo>
                    <a:pt x="1760" y="26"/>
                    <a:pt x="1760" y="31"/>
                    <a:pt x="1760" y="36"/>
                  </a:cubicBezTo>
                  <a:cubicBezTo>
                    <a:pt x="1776" y="35"/>
                    <a:pt x="1793" y="35"/>
                    <a:pt x="1811" y="34"/>
                  </a:cubicBezTo>
                  <a:cubicBezTo>
                    <a:pt x="1840" y="33"/>
                    <a:pt x="1871" y="32"/>
                    <a:pt x="1905" y="31"/>
                  </a:cubicBezTo>
                  <a:cubicBezTo>
                    <a:pt x="1917" y="30"/>
                    <a:pt x="1917" y="30"/>
                    <a:pt x="1917" y="30"/>
                  </a:cubicBezTo>
                  <a:cubicBezTo>
                    <a:pt x="1924" y="30"/>
                    <a:pt x="1924" y="30"/>
                    <a:pt x="1924" y="30"/>
                  </a:cubicBezTo>
                  <a:cubicBezTo>
                    <a:pt x="1927" y="30"/>
                    <a:pt x="1927" y="30"/>
                    <a:pt x="1927" y="30"/>
                  </a:cubicBezTo>
                  <a:cubicBezTo>
                    <a:pt x="1928" y="30"/>
                    <a:pt x="1928" y="30"/>
                    <a:pt x="1928" y="30"/>
                  </a:cubicBezTo>
                  <a:cubicBezTo>
                    <a:pt x="1928" y="25"/>
                    <a:pt x="1928" y="21"/>
                    <a:pt x="1928" y="18"/>
                  </a:cubicBezTo>
                  <a:moveTo>
                    <a:pt x="168" y="15"/>
                  </a:moveTo>
                  <a:cubicBezTo>
                    <a:pt x="167" y="23"/>
                    <a:pt x="167" y="31"/>
                    <a:pt x="167" y="39"/>
                  </a:cubicBezTo>
                  <a:cubicBezTo>
                    <a:pt x="169" y="39"/>
                    <a:pt x="169" y="39"/>
                    <a:pt x="169" y="39"/>
                  </a:cubicBezTo>
                  <a:cubicBezTo>
                    <a:pt x="169" y="32"/>
                    <a:pt x="169" y="24"/>
                    <a:pt x="170" y="15"/>
                  </a:cubicBezTo>
                  <a:cubicBezTo>
                    <a:pt x="169" y="15"/>
                    <a:pt x="168" y="15"/>
                    <a:pt x="168" y="15"/>
                  </a:cubicBezTo>
                  <a:moveTo>
                    <a:pt x="626" y="12"/>
                  </a:moveTo>
                  <a:cubicBezTo>
                    <a:pt x="572" y="12"/>
                    <a:pt x="518" y="12"/>
                    <a:pt x="464" y="12"/>
                  </a:cubicBezTo>
                  <a:cubicBezTo>
                    <a:pt x="381" y="13"/>
                    <a:pt x="298" y="15"/>
                    <a:pt x="216" y="18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7" y="19"/>
                    <a:pt x="177" y="19"/>
                    <a:pt x="177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1" y="18"/>
                    <a:pt x="171" y="27"/>
                    <a:pt x="170" y="39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207" y="42"/>
                    <a:pt x="234" y="45"/>
                    <a:pt x="259" y="47"/>
                  </a:cubicBezTo>
                  <a:cubicBezTo>
                    <a:pt x="274" y="48"/>
                    <a:pt x="289" y="49"/>
                    <a:pt x="303" y="50"/>
                  </a:cubicBezTo>
                  <a:cubicBezTo>
                    <a:pt x="303" y="42"/>
                    <a:pt x="303" y="40"/>
                    <a:pt x="303" y="40"/>
                  </a:cubicBezTo>
                  <a:cubicBezTo>
                    <a:pt x="303" y="40"/>
                    <a:pt x="303" y="43"/>
                    <a:pt x="303" y="47"/>
                  </a:cubicBezTo>
                  <a:cubicBezTo>
                    <a:pt x="303" y="48"/>
                    <a:pt x="303" y="49"/>
                    <a:pt x="303" y="50"/>
                  </a:cubicBezTo>
                  <a:cubicBezTo>
                    <a:pt x="303" y="50"/>
                    <a:pt x="303" y="50"/>
                    <a:pt x="304" y="50"/>
                  </a:cubicBezTo>
                  <a:cubicBezTo>
                    <a:pt x="304" y="49"/>
                    <a:pt x="304" y="48"/>
                    <a:pt x="304" y="47"/>
                  </a:cubicBezTo>
                  <a:cubicBezTo>
                    <a:pt x="304" y="47"/>
                    <a:pt x="304" y="47"/>
                    <a:pt x="304" y="47"/>
                  </a:cubicBezTo>
                  <a:cubicBezTo>
                    <a:pt x="304" y="44"/>
                    <a:pt x="304" y="42"/>
                    <a:pt x="304" y="42"/>
                  </a:cubicBezTo>
                  <a:cubicBezTo>
                    <a:pt x="304" y="42"/>
                    <a:pt x="304" y="44"/>
                    <a:pt x="304" y="47"/>
                  </a:cubicBezTo>
                  <a:cubicBezTo>
                    <a:pt x="304" y="47"/>
                    <a:pt x="304" y="47"/>
                    <a:pt x="304" y="47"/>
                  </a:cubicBezTo>
                  <a:cubicBezTo>
                    <a:pt x="305" y="39"/>
                    <a:pt x="305" y="34"/>
                    <a:pt x="305" y="34"/>
                  </a:cubicBezTo>
                  <a:cubicBezTo>
                    <a:pt x="305" y="34"/>
                    <a:pt x="305" y="35"/>
                    <a:pt x="305" y="36"/>
                  </a:cubicBezTo>
                  <a:cubicBezTo>
                    <a:pt x="306" y="36"/>
                    <a:pt x="306" y="36"/>
                    <a:pt x="306" y="36"/>
                  </a:cubicBezTo>
                  <a:cubicBezTo>
                    <a:pt x="309" y="36"/>
                    <a:pt x="309" y="36"/>
                    <a:pt x="309" y="36"/>
                  </a:cubicBezTo>
                  <a:cubicBezTo>
                    <a:pt x="322" y="36"/>
                    <a:pt x="322" y="36"/>
                    <a:pt x="322" y="36"/>
                  </a:cubicBezTo>
                  <a:cubicBezTo>
                    <a:pt x="349" y="36"/>
                    <a:pt x="349" y="36"/>
                    <a:pt x="349" y="36"/>
                  </a:cubicBezTo>
                  <a:cubicBezTo>
                    <a:pt x="453" y="38"/>
                    <a:pt x="565" y="39"/>
                    <a:pt x="677" y="41"/>
                  </a:cubicBezTo>
                  <a:cubicBezTo>
                    <a:pt x="827" y="40"/>
                    <a:pt x="979" y="39"/>
                    <a:pt x="1131" y="39"/>
                  </a:cubicBezTo>
                  <a:cubicBezTo>
                    <a:pt x="1172" y="39"/>
                    <a:pt x="1213" y="39"/>
                    <a:pt x="1254" y="39"/>
                  </a:cubicBezTo>
                  <a:cubicBezTo>
                    <a:pt x="1295" y="39"/>
                    <a:pt x="1336" y="39"/>
                    <a:pt x="1377" y="39"/>
                  </a:cubicBezTo>
                  <a:cubicBezTo>
                    <a:pt x="1433" y="39"/>
                    <a:pt x="1490" y="39"/>
                    <a:pt x="1546" y="39"/>
                  </a:cubicBezTo>
                  <a:cubicBezTo>
                    <a:pt x="1546" y="39"/>
                    <a:pt x="1587" y="39"/>
                    <a:pt x="1666" y="38"/>
                  </a:cubicBezTo>
                  <a:cubicBezTo>
                    <a:pt x="1693" y="38"/>
                    <a:pt x="1724" y="37"/>
                    <a:pt x="1760" y="36"/>
                  </a:cubicBezTo>
                  <a:cubicBezTo>
                    <a:pt x="1760" y="30"/>
                    <a:pt x="1760" y="25"/>
                    <a:pt x="1760" y="21"/>
                  </a:cubicBezTo>
                  <a:cubicBezTo>
                    <a:pt x="1760" y="21"/>
                    <a:pt x="1760" y="21"/>
                    <a:pt x="1760" y="21"/>
                  </a:cubicBezTo>
                  <a:cubicBezTo>
                    <a:pt x="1760" y="25"/>
                    <a:pt x="1760" y="29"/>
                    <a:pt x="1760" y="35"/>
                  </a:cubicBezTo>
                  <a:cubicBezTo>
                    <a:pt x="1759" y="35"/>
                    <a:pt x="1759" y="35"/>
                    <a:pt x="1759" y="35"/>
                  </a:cubicBezTo>
                  <a:cubicBezTo>
                    <a:pt x="1759" y="35"/>
                    <a:pt x="1759" y="35"/>
                    <a:pt x="1759" y="35"/>
                  </a:cubicBezTo>
                  <a:cubicBezTo>
                    <a:pt x="1756" y="35"/>
                    <a:pt x="1756" y="35"/>
                    <a:pt x="1756" y="35"/>
                  </a:cubicBezTo>
                  <a:cubicBezTo>
                    <a:pt x="1729" y="34"/>
                    <a:pt x="1702" y="34"/>
                    <a:pt x="1674" y="33"/>
                  </a:cubicBezTo>
                  <a:cubicBezTo>
                    <a:pt x="1618" y="32"/>
                    <a:pt x="1562" y="32"/>
                    <a:pt x="1506" y="31"/>
                  </a:cubicBezTo>
                  <a:cubicBezTo>
                    <a:pt x="1402" y="30"/>
                    <a:pt x="1300" y="29"/>
                    <a:pt x="1211" y="29"/>
                  </a:cubicBezTo>
                  <a:cubicBezTo>
                    <a:pt x="1204" y="29"/>
                    <a:pt x="1198" y="29"/>
                    <a:pt x="1191" y="29"/>
                  </a:cubicBezTo>
                  <a:cubicBezTo>
                    <a:pt x="992" y="28"/>
                    <a:pt x="793" y="25"/>
                    <a:pt x="595" y="21"/>
                  </a:cubicBezTo>
                  <a:cubicBezTo>
                    <a:pt x="747" y="20"/>
                    <a:pt x="902" y="17"/>
                    <a:pt x="1069" y="15"/>
                  </a:cubicBezTo>
                  <a:cubicBezTo>
                    <a:pt x="980" y="14"/>
                    <a:pt x="887" y="13"/>
                    <a:pt x="790" y="12"/>
                  </a:cubicBezTo>
                  <a:cubicBezTo>
                    <a:pt x="667" y="14"/>
                    <a:pt x="526" y="16"/>
                    <a:pt x="377" y="21"/>
                  </a:cubicBezTo>
                  <a:cubicBezTo>
                    <a:pt x="526" y="16"/>
                    <a:pt x="667" y="14"/>
                    <a:pt x="790" y="12"/>
                  </a:cubicBezTo>
                  <a:cubicBezTo>
                    <a:pt x="736" y="12"/>
                    <a:pt x="681" y="12"/>
                    <a:pt x="626" y="12"/>
                  </a:cubicBezTo>
                  <a:moveTo>
                    <a:pt x="2" y="6"/>
                  </a:moveTo>
                  <a:cubicBezTo>
                    <a:pt x="2" y="11"/>
                    <a:pt x="1" y="16"/>
                    <a:pt x="1" y="20"/>
                  </a:cubicBezTo>
                  <a:cubicBezTo>
                    <a:pt x="1" y="38"/>
                    <a:pt x="0" y="43"/>
                    <a:pt x="0" y="43"/>
                  </a:cubicBezTo>
                  <a:cubicBezTo>
                    <a:pt x="0" y="43"/>
                    <a:pt x="1" y="41"/>
                    <a:pt x="1" y="40"/>
                  </a:cubicBezTo>
                  <a:cubicBezTo>
                    <a:pt x="1" y="39"/>
                    <a:pt x="1" y="38"/>
                    <a:pt x="1" y="38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8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2"/>
                    <a:pt x="1" y="43"/>
                    <a:pt x="1" y="43"/>
                  </a:cubicBezTo>
                  <a:cubicBezTo>
                    <a:pt x="1" y="43"/>
                    <a:pt x="1" y="42"/>
                    <a:pt x="1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13" y="41"/>
                    <a:pt x="22" y="41"/>
                    <a:pt x="30" y="42"/>
                  </a:cubicBezTo>
                  <a:cubicBezTo>
                    <a:pt x="47" y="43"/>
                    <a:pt x="63" y="44"/>
                    <a:pt x="78" y="45"/>
                  </a:cubicBezTo>
                  <a:cubicBezTo>
                    <a:pt x="105" y="47"/>
                    <a:pt x="129" y="49"/>
                    <a:pt x="149" y="50"/>
                  </a:cubicBezTo>
                  <a:cubicBezTo>
                    <a:pt x="150" y="32"/>
                    <a:pt x="150" y="26"/>
                    <a:pt x="150" y="26"/>
                  </a:cubicBezTo>
                  <a:cubicBezTo>
                    <a:pt x="150" y="26"/>
                    <a:pt x="150" y="32"/>
                    <a:pt x="150" y="37"/>
                  </a:cubicBezTo>
                  <a:cubicBezTo>
                    <a:pt x="149" y="43"/>
                    <a:pt x="149" y="49"/>
                    <a:pt x="149" y="49"/>
                  </a:cubicBezTo>
                  <a:cubicBezTo>
                    <a:pt x="149" y="49"/>
                    <a:pt x="149" y="46"/>
                    <a:pt x="150" y="37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3" y="38"/>
                    <a:pt x="153" y="38"/>
                    <a:pt x="153" y="38"/>
                  </a:cubicBezTo>
                  <a:cubicBezTo>
                    <a:pt x="158" y="38"/>
                    <a:pt x="158" y="38"/>
                    <a:pt x="158" y="38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31"/>
                    <a:pt x="167" y="23"/>
                    <a:pt x="168" y="15"/>
                  </a:cubicBezTo>
                  <a:cubicBezTo>
                    <a:pt x="116" y="13"/>
                    <a:pt x="69" y="10"/>
                    <a:pt x="26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moveTo>
                    <a:pt x="1981" y="0"/>
                  </a:moveTo>
                  <a:cubicBezTo>
                    <a:pt x="1981" y="0"/>
                    <a:pt x="1981" y="5"/>
                    <a:pt x="1981" y="17"/>
                  </a:cubicBezTo>
                  <a:cubicBezTo>
                    <a:pt x="1980" y="17"/>
                    <a:pt x="1980" y="17"/>
                    <a:pt x="1980" y="17"/>
                  </a:cubicBezTo>
                  <a:cubicBezTo>
                    <a:pt x="1975" y="17"/>
                    <a:pt x="1975" y="17"/>
                    <a:pt x="1975" y="17"/>
                  </a:cubicBezTo>
                  <a:cubicBezTo>
                    <a:pt x="1962" y="17"/>
                    <a:pt x="1962" y="17"/>
                    <a:pt x="1962" y="17"/>
                  </a:cubicBezTo>
                  <a:cubicBezTo>
                    <a:pt x="1938" y="18"/>
                    <a:pt x="1938" y="18"/>
                    <a:pt x="1938" y="18"/>
                  </a:cubicBezTo>
                  <a:cubicBezTo>
                    <a:pt x="1935" y="18"/>
                    <a:pt x="1931" y="18"/>
                    <a:pt x="1928" y="18"/>
                  </a:cubicBezTo>
                  <a:cubicBezTo>
                    <a:pt x="1928" y="21"/>
                    <a:pt x="1928" y="25"/>
                    <a:pt x="1928" y="30"/>
                  </a:cubicBezTo>
                  <a:cubicBezTo>
                    <a:pt x="1929" y="30"/>
                    <a:pt x="1929" y="30"/>
                    <a:pt x="1929" y="30"/>
                  </a:cubicBezTo>
                  <a:cubicBezTo>
                    <a:pt x="1929" y="29"/>
                    <a:pt x="1929" y="28"/>
                    <a:pt x="1929" y="28"/>
                  </a:cubicBezTo>
                  <a:cubicBezTo>
                    <a:pt x="1929" y="28"/>
                    <a:pt x="1929" y="39"/>
                    <a:pt x="1929" y="55"/>
                  </a:cubicBezTo>
                  <a:cubicBezTo>
                    <a:pt x="1929" y="55"/>
                    <a:pt x="1929" y="55"/>
                    <a:pt x="1929" y="55"/>
                  </a:cubicBezTo>
                  <a:cubicBezTo>
                    <a:pt x="1929" y="54"/>
                    <a:pt x="1929" y="54"/>
                    <a:pt x="1929" y="54"/>
                  </a:cubicBezTo>
                  <a:cubicBezTo>
                    <a:pt x="1929" y="54"/>
                    <a:pt x="1929" y="73"/>
                    <a:pt x="1929" y="93"/>
                  </a:cubicBezTo>
                  <a:cubicBezTo>
                    <a:pt x="1929" y="101"/>
                    <a:pt x="1929" y="110"/>
                    <a:pt x="1929" y="117"/>
                  </a:cubicBezTo>
                  <a:cubicBezTo>
                    <a:pt x="1929" y="117"/>
                    <a:pt x="1929" y="117"/>
                    <a:pt x="1929" y="117"/>
                  </a:cubicBezTo>
                  <a:cubicBezTo>
                    <a:pt x="1929" y="117"/>
                    <a:pt x="1929" y="117"/>
                    <a:pt x="1929" y="117"/>
                  </a:cubicBezTo>
                  <a:cubicBezTo>
                    <a:pt x="1929" y="109"/>
                    <a:pt x="1929" y="101"/>
                    <a:pt x="1929" y="95"/>
                  </a:cubicBezTo>
                  <a:cubicBezTo>
                    <a:pt x="1929" y="95"/>
                    <a:pt x="1929" y="94"/>
                    <a:pt x="1929" y="93"/>
                  </a:cubicBezTo>
                  <a:cubicBezTo>
                    <a:pt x="1930" y="93"/>
                    <a:pt x="1930" y="93"/>
                    <a:pt x="1930" y="93"/>
                  </a:cubicBezTo>
                  <a:cubicBezTo>
                    <a:pt x="1930" y="91"/>
                    <a:pt x="1930" y="90"/>
                    <a:pt x="1930" y="88"/>
                  </a:cubicBezTo>
                  <a:cubicBezTo>
                    <a:pt x="1930" y="88"/>
                    <a:pt x="1930" y="88"/>
                    <a:pt x="1930" y="88"/>
                  </a:cubicBezTo>
                  <a:cubicBezTo>
                    <a:pt x="1930" y="88"/>
                    <a:pt x="1930" y="88"/>
                    <a:pt x="1930" y="88"/>
                  </a:cubicBezTo>
                  <a:cubicBezTo>
                    <a:pt x="1945" y="89"/>
                    <a:pt x="1960" y="90"/>
                    <a:pt x="1974" y="90"/>
                  </a:cubicBezTo>
                  <a:cubicBezTo>
                    <a:pt x="1977" y="90"/>
                    <a:pt x="1977" y="90"/>
                    <a:pt x="1977" y="90"/>
                  </a:cubicBezTo>
                  <a:cubicBezTo>
                    <a:pt x="1978" y="91"/>
                    <a:pt x="1978" y="91"/>
                    <a:pt x="1978" y="91"/>
                  </a:cubicBezTo>
                  <a:cubicBezTo>
                    <a:pt x="1979" y="91"/>
                    <a:pt x="1979" y="91"/>
                    <a:pt x="1979" y="91"/>
                  </a:cubicBezTo>
                  <a:cubicBezTo>
                    <a:pt x="1980" y="91"/>
                    <a:pt x="1980" y="91"/>
                    <a:pt x="1980" y="91"/>
                  </a:cubicBezTo>
                  <a:cubicBezTo>
                    <a:pt x="1980" y="91"/>
                    <a:pt x="1980" y="92"/>
                    <a:pt x="1980" y="92"/>
                  </a:cubicBezTo>
                  <a:cubicBezTo>
                    <a:pt x="1980" y="92"/>
                    <a:pt x="1980" y="84"/>
                    <a:pt x="1980" y="73"/>
                  </a:cubicBezTo>
                  <a:cubicBezTo>
                    <a:pt x="1980" y="73"/>
                    <a:pt x="1980" y="73"/>
                    <a:pt x="1980" y="73"/>
                  </a:cubicBezTo>
                  <a:cubicBezTo>
                    <a:pt x="1980" y="69"/>
                    <a:pt x="1980" y="65"/>
                    <a:pt x="1980" y="60"/>
                  </a:cubicBezTo>
                  <a:cubicBezTo>
                    <a:pt x="1981" y="60"/>
                    <a:pt x="1981" y="60"/>
                    <a:pt x="1981" y="60"/>
                  </a:cubicBezTo>
                  <a:cubicBezTo>
                    <a:pt x="1982" y="60"/>
                    <a:pt x="1982" y="60"/>
                    <a:pt x="1982" y="60"/>
                  </a:cubicBezTo>
                  <a:cubicBezTo>
                    <a:pt x="1982" y="49"/>
                    <a:pt x="1982" y="46"/>
                    <a:pt x="1982" y="46"/>
                  </a:cubicBezTo>
                  <a:cubicBezTo>
                    <a:pt x="1982" y="46"/>
                    <a:pt x="1982" y="46"/>
                    <a:pt x="1982" y="47"/>
                  </a:cubicBezTo>
                  <a:cubicBezTo>
                    <a:pt x="1982" y="48"/>
                    <a:pt x="1982" y="48"/>
                    <a:pt x="1982" y="48"/>
                  </a:cubicBezTo>
                  <a:cubicBezTo>
                    <a:pt x="1982" y="48"/>
                    <a:pt x="1982" y="48"/>
                    <a:pt x="1982" y="47"/>
                  </a:cubicBezTo>
                  <a:cubicBezTo>
                    <a:pt x="1981" y="47"/>
                    <a:pt x="1981" y="47"/>
                    <a:pt x="1981" y="47"/>
                  </a:cubicBezTo>
                  <a:cubicBezTo>
                    <a:pt x="1981" y="47"/>
                    <a:pt x="1981" y="46"/>
                    <a:pt x="1981" y="46"/>
                  </a:cubicBezTo>
                  <a:cubicBezTo>
                    <a:pt x="1981" y="42"/>
                    <a:pt x="1981" y="38"/>
                    <a:pt x="1981" y="35"/>
                  </a:cubicBezTo>
                  <a:cubicBezTo>
                    <a:pt x="1981" y="35"/>
                    <a:pt x="1981" y="34"/>
                    <a:pt x="1981" y="34"/>
                  </a:cubicBezTo>
                  <a:cubicBezTo>
                    <a:pt x="1981" y="16"/>
                    <a:pt x="1981" y="0"/>
                    <a:pt x="1981" y="0"/>
                  </a:cubicBezTo>
                </a:path>
              </a:pathLst>
            </a:custGeom>
            <a:solidFill>
              <a:srgbClr val="C1C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13"/>
            <p:cNvSpPr>
              <a:spLocks noEditPoints="1"/>
            </p:cNvSpPr>
            <p:nvPr/>
          </p:nvSpPr>
          <p:spPr bwMode="auto">
            <a:xfrm>
              <a:off x="7813676" y="4637088"/>
              <a:ext cx="1746250" cy="169863"/>
            </a:xfrm>
            <a:custGeom>
              <a:avLst/>
              <a:gdLst>
                <a:gd name="T0" fmla="*/ 1290 w 1762"/>
                <a:gd name="T1" fmla="*/ 145 h 172"/>
                <a:gd name="T2" fmla="*/ 1196 w 1762"/>
                <a:gd name="T3" fmla="*/ 144 h 172"/>
                <a:gd name="T4" fmla="*/ 1291 w 1762"/>
                <a:gd name="T5" fmla="*/ 145 h 172"/>
                <a:gd name="T6" fmla="*/ 1291 w 1762"/>
                <a:gd name="T7" fmla="*/ 138 h 172"/>
                <a:gd name="T8" fmla="*/ 1761 w 1762"/>
                <a:gd name="T9" fmla="*/ 147 h 172"/>
                <a:gd name="T10" fmla="*/ 1760 w 1762"/>
                <a:gd name="T11" fmla="*/ 122 h 172"/>
                <a:gd name="T12" fmla="*/ 1733 w 1762"/>
                <a:gd name="T13" fmla="*/ 147 h 172"/>
                <a:gd name="T14" fmla="*/ 1759 w 1762"/>
                <a:gd name="T15" fmla="*/ 122 h 172"/>
                <a:gd name="T16" fmla="*/ 1632 w 1762"/>
                <a:gd name="T17" fmla="*/ 119 h 172"/>
                <a:gd name="T18" fmla="*/ 137 w 1762"/>
                <a:gd name="T19" fmla="*/ 89 h 172"/>
                <a:gd name="T20" fmla="*/ 1554 w 1762"/>
                <a:gd name="T21" fmla="*/ 80 h 172"/>
                <a:gd name="T22" fmla="*/ 141 w 1762"/>
                <a:gd name="T23" fmla="*/ 84 h 172"/>
                <a:gd name="T24" fmla="*/ 136 w 1762"/>
                <a:gd name="T25" fmla="*/ 113 h 172"/>
                <a:gd name="T26" fmla="*/ 136 w 1762"/>
                <a:gd name="T27" fmla="*/ 117 h 172"/>
                <a:gd name="T28" fmla="*/ 0 w 1762"/>
                <a:gd name="T29" fmla="*/ 100 h 172"/>
                <a:gd name="T30" fmla="*/ 135 w 1762"/>
                <a:gd name="T31" fmla="*/ 126 h 172"/>
                <a:gd name="T32" fmla="*/ 198 w 1762"/>
                <a:gd name="T33" fmla="*/ 133 h 172"/>
                <a:gd name="T34" fmla="*/ 374 w 1762"/>
                <a:gd name="T35" fmla="*/ 104 h 172"/>
                <a:gd name="T36" fmla="*/ 374 w 1762"/>
                <a:gd name="T37" fmla="*/ 101 h 172"/>
                <a:gd name="T38" fmla="*/ 1118 w 1762"/>
                <a:gd name="T39" fmla="*/ 127 h 172"/>
                <a:gd name="T40" fmla="*/ 1289 w 1762"/>
                <a:gd name="T41" fmla="*/ 129 h 172"/>
                <a:gd name="T42" fmla="*/ 1553 w 1762"/>
                <a:gd name="T43" fmla="*/ 146 h 172"/>
                <a:gd name="T44" fmla="*/ 1548 w 1762"/>
                <a:gd name="T45" fmla="*/ 99 h 172"/>
                <a:gd name="T46" fmla="*/ 967 w 1762"/>
                <a:gd name="T47" fmla="*/ 93 h 172"/>
                <a:gd name="T48" fmla="*/ 137 w 1762"/>
                <a:gd name="T49" fmla="*/ 89 h 172"/>
                <a:gd name="T50" fmla="*/ 137 w 1762"/>
                <a:gd name="T51" fmla="*/ 89 h 172"/>
                <a:gd name="T52" fmla="*/ 137 w 1762"/>
                <a:gd name="T53" fmla="*/ 84 h 172"/>
                <a:gd name="T54" fmla="*/ 81 w 1762"/>
                <a:gd name="T55" fmla="*/ 86 h 172"/>
                <a:gd name="T56" fmla="*/ 2 w 1762"/>
                <a:gd name="T57" fmla="*/ 91 h 172"/>
                <a:gd name="T58" fmla="*/ 1762 w 1762"/>
                <a:gd name="T59" fmla="*/ 59 h 172"/>
                <a:gd name="T60" fmla="*/ 1761 w 1762"/>
                <a:gd name="T61" fmla="*/ 122 h 172"/>
                <a:gd name="T62" fmla="*/ 1762 w 1762"/>
                <a:gd name="T63" fmla="*/ 97 h 172"/>
                <a:gd name="T64" fmla="*/ 137 w 1762"/>
                <a:gd name="T65" fmla="*/ 54 h 172"/>
                <a:gd name="T66" fmla="*/ 137 w 1762"/>
                <a:gd name="T67" fmla="*/ 46 h 172"/>
                <a:gd name="T68" fmla="*/ 136 w 1762"/>
                <a:gd name="T69" fmla="*/ 44 h 172"/>
                <a:gd name="T70" fmla="*/ 282 w 1762"/>
                <a:gd name="T71" fmla="*/ 63 h 172"/>
                <a:gd name="T72" fmla="*/ 1428 w 1762"/>
                <a:gd name="T73" fmla="*/ 76 h 172"/>
                <a:gd name="T74" fmla="*/ 1553 w 1762"/>
                <a:gd name="T75" fmla="*/ 78 h 172"/>
                <a:gd name="T76" fmla="*/ 1554 w 1762"/>
                <a:gd name="T77" fmla="*/ 79 h 172"/>
                <a:gd name="T78" fmla="*/ 1323 w 1762"/>
                <a:gd name="T79" fmla="*/ 64 h 172"/>
                <a:gd name="T80" fmla="*/ 1592 w 1762"/>
                <a:gd name="T81" fmla="*/ 71 h 172"/>
                <a:gd name="T82" fmla="*/ 1578 w 1762"/>
                <a:gd name="T83" fmla="*/ 71 h 172"/>
                <a:gd name="T84" fmla="*/ 1592 w 1762"/>
                <a:gd name="T85" fmla="*/ 118 h 172"/>
                <a:gd name="T86" fmla="*/ 1593 w 1762"/>
                <a:gd name="T87" fmla="*/ 61 h 172"/>
                <a:gd name="T88" fmla="*/ 1087 w 1762"/>
                <a:gd name="T89" fmla="*/ 43 h 172"/>
                <a:gd name="T90" fmla="*/ 142 w 1762"/>
                <a:gd name="T91" fmla="*/ 40 h 172"/>
                <a:gd name="T92" fmla="*/ 1760 w 1762"/>
                <a:gd name="T93" fmla="*/ 34 h 172"/>
                <a:gd name="T94" fmla="*/ 1593 w 1762"/>
                <a:gd name="T95" fmla="*/ 40 h 172"/>
                <a:gd name="T96" fmla="*/ 1761 w 1762"/>
                <a:gd name="T97" fmla="*/ 59 h 172"/>
                <a:gd name="T98" fmla="*/ 1761 w 1762"/>
                <a:gd name="T99" fmla="*/ 59 h 172"/>
                <a:gd name="T100" fmla="*/ 1546 w 1762"/>
                <a:gd name="T101" fmla="*/ 24 h 172"/>
                <a:gd name="T102" fmla="*/ 902 w 1762"/>
                <a:gd name="T103" fmla="*/ 19 h 172"/>
                <a:gd name="T104" fmla="*/ 1123 w 1762"/>
                <a:gd name="T105" fmla="*/ 17 h 172"/>
                <a:gd name="T106" fmla="*/ 60 w 1762"/>
                <a:gd name="T107" fmla="*/ 1 h 172"/>
                <a:gd name="T108" fmla="*/ 4 w 1762"/>
                <a:gd name="T109" fmla="*/ 2 h 172"/>
                <a:gd name="T110" fmla="*/ 2 w 1762"/>
                <a:gd name="T111" fmla="*/ 43 h 172"/>
                <a:gd name="T112" fmla="*/ 10 w 1762"/>
                <a:gd name="T113" fmla="*/ 23 h 172"/>
                <a:gd name="T114" fmla="*/ 623 w 1762"/>
                <a:gd name="T115" fmla="*/ 16 h 172"/>
                <a:gd name="T116" fmla="*/ 960 w 1762"/>
                <a:gd name="T117" fmla="*/ 1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2" h="172">
                  <a:moveTo>
                    <a:pt x="1149" y="144"/>
                  </a:moveTo>
                  <a:cubicBezTo>
                    <a:pt x="1113" y="144"/>
                    <a:pt x="1077" y="144"/>
                    <a:pt x="1042" y="144"/>
                  </a:cubicBezTo>
                  <a:cubicBezTo>
                    <a:pt x="1128" y="145"/>
                    <a:pt x="1212" y="145"/>
                    <a:pt x="1291" y="145"/>
                  </a:cubicBezTo>
                  <a:cubicBezTo>
                    <a:pt x="1291" y="145"/>
                    <a:pt x="1291" y="145"/>
                    <a:pt x="1291" y="145"/>
                  </a:cubicBezTo>
                  <a:cubicBezTo>
                    <a:pt x="1290" y="145"/>
                    <a:pt x="1290" y="145"/>
                    <a:pt x="1290" y="145"/>
                  </a:cubicBezTo>
                  <a:cubicBezTo>
                    <a:pt x="1289" y="145"/>
                    <a:pt x="1289" y="145"/>
                    <a:pt x="1289" y="145"/>
                  </a:cubicBezTo>
                  <a:cubicBezTo>
                    <a:pt x="1286" y="145"/>
                    <a:pt x="1286" y="145"/>
                    <a:pt x="1286" y="145"/>
                  </a:cubicBezTo>
                  <a:cubicBezTo>
                    <a:pt x="1273" y="144"/>
                    <a:pt x="1273" y="144"/>
                    <a:pt x="1273" y="144"/>
                  </a:cubicBezTo>
                  <a:cubicBezTo>
                    <a:pt x="1247" y="144"/>
                    <a:pt x="1247" y="144"/>
                    <a:pt x="1247" y="144"/>
                  </a:cubicBezTo>
                  <a:cubicBezTo>
                    <a:pt x="1196" y="144"/>
                    <a:pt x="1196" y="144"/>
                    <a:pt x="1196" y="144"/>
                  </a:cubicBezTo>
                  <a:cubicBezTo>
                    <a:pt x="1180" y="144"/>
                    <a:pt x="1165" y="144"/>
                    <a:pt x="1149" y="144"/>
                  </a:cubicBezTo>
                  <a:moveTo>
                    <a:pt x="1291" y="138"/>
                  </a:moveTo>
                  <a:cubicBezTo>
                    <a:pt x="1291" y="138"/>
                    <a:pt x="1291" y="138"/>
                    <a:pt x="1291" y="138"/>
                  </a:cubicBezTo>
                  <a:cubicBezTo>
                    <a:pt x="1291" y="140"/>
                    <a:pt x="1291" y="142"/>
                    <a:pt x="1291" y="145"/>
                  </a:cubicBezTo>
                  <a:cubicBezTo>
                    <a:pt x="1291" y="145"/>
                    <a:pt x="1291" y="145"/>
                    <a:pt x="1291" y="145"/>
                  </a:cubicBezTo>
                  <a:cubicBezTo>
                    <a:pt x="1291" y="143"/>
                    <a:pt x="1291" y="140"/>
                    <a:pt x="1291" y="138"/>
                  </a:cubicBezTo>
                  <a:moveTo>
                    <a:pt x="1291" y="138"/>
                  </a:moveTo>
                  <a:cubicBezTo>
                    <a:pt x="1291" y="138"/>
                    <a:pt x="1291" y="139"/>
                    <a:pt x="1291" y="139"/>
                  </a:cubicBezTo>
                  <a:cubicBezTo>
                    <a:pt x="1291" y="139"/>
                    <a:pt x="1291" y="138"/>
                    <a:pt x="1291" y="138"/>
                  </a:cubicBezTo>
                  <a:cubicBezTo>
                    <a:pt x="1291" y="138"/>
                    <a:pt x="1291" y="138"/>
                    <a:pt x="1291" y="138"/>
                  </a:cubicBezTo>
                  <a:moveTo>
                    <a:pt x="1760" y="122"/>
                  </a:moveTo>
                  <a:cubicBezTo>
                    <a:pt x="1760" y="130"/>
                    <a:pt x="1760" y="139"/>
                    <a:pt x="1760" y="147"/>
                  </a:cubicBezTo>
                  <a:cubicBezTo>
                    <a:pt x="1760" y="147"/>
                    <a:pt x="1760" y="147"/>
                    <a:pt x="1760" y="147"/>
                  </a:cubicBezTo>
                  <a:cubicBezTo>
                    <a:pt x="1761" y="147"/>
                    <a:pt x="1761" y="147"/>
                    <a:pt x="1761" y="147"/>
                  </a:cubicBezTo>
                  <a:cubicBezTo>
                    <a:pt x="1761" y="147"/>
                    <a:pt x="1761" y="147"/>
                    <a:pt x="1761" y="147"/>
                  </a:cubicBezTo>
                  <a:cubicBezTo>
                    <a:pt x="1761" y="164"/>
                    <a:pt x="1761" y="172"/>
                    <a:pt x="1761" y="172"/>
                  </a:cubicBezTo>
                  <a:cubicBezTo>
                    <a:pt x="1761" y="172"/>
                    <a:pt x="1761" y="153"/>
                    <a:pt x="1761" y="130"/>
                  </a:cubicBezTo>
                  <a:cubicBezTo>
                    <a:pt x="1761" y="127"/>
                    <a:pt x="1761" y="125"/>
                    <a:pt x="1761" y="122"/>
                  </a:cubicBezTo>
                  <a:cubicBezTo>
                    <a:pt x="1761" y="122"/>
                    <a:pt x="1761" y="122"/>
                    <a:pt x="1761" y="122"/>
                  </a:cubicBezTo>
                  <a:cubicBezTo>
                    <a:pt x="1760" y="122"/>
                    <a:pt x="1760" y="122"/>
                    <a:pt x="1760" y="122"/>
                  </a:cubicBezTo>
                  <a:moveTo>
                    <a:pt x="1592" y="118"/>
                  </a:moveTo>
                  <a:cubicBezTo>
                    <a:pt x="1592" y="128"/>
                    <a:pt x="1592" y="137"/>
                    <a:pt x="1592" y="146"/>
                  </a:cubicBezTo>
                  <a:cubicBezTo>
                    <a:pt x="1646" y="146"/>
                    <a:pt x="1678" y="146"/>
                    <a:pt x="1678" y="147"/>
                  </a:cubicBezTo>
                  <a:cubicBezTo>
                    <a:pt x="1694" y="147"/>
                    <a:pt x="1709" y="147"/>
                    <a:pt x="1723" y="147"/>
                  </a:cubicBezTo>
                  <a:cubicBezTo>
                    <a:pt x="1727" y="147"/>
                    <a:pt x="1730" y="147"/>
                    <a:pt x="1733" y="147"/>
                  </a:cubicBezTo>
                  <a:cubicBezTo>
                    <a:pt x="1759" y="147"/>
                    <a:pt x="1759" y="147"/>
                    <a:pt x="1759" y="147"/>
                  </a:cubicBezTo>
                  <a:cubicBezTo>
                    <a:pt x="1760" y="147"/>
                    <a:pt x="1760" y="147"/>
                    <a:pt x="1760" y="147"/>
                  </a:cubicBezTo>
                  <a:cubicBezTo>
                    <a:pt x="1760" y="147"/>
                    <a:pt x="1760" y="147"/>
                    <a:pt x="1760" y="147"/>
                  </a:cubicBezTo>
                  <a:cubicBezTo>
                    <a:pt x="1760" y="139"/>
                    <a:pt x="1760" y="130"/>
                    <a:pt x="1760" y="122"/>
                  </a:cubicBezTo>
                  <a:cubicBezTo>
                    <a:pt x="1759" y="122"/>
                    <a:pt x="1759" y="122"/>
                    <a:pt x="1759" y="122"/>
                  </a:cubicBezTo>
                  <a:cubicBezTo>
                    <a:pt x="1750" y="121"/>
                    <a:pt x="1750" y="121"/>
                    <a:pt x="1750" y="121"/>
                  </a:cubicBezTo>
                  <a:cubicBezTo>
                    <a:pt x="1738" y="121"/>
                    <a:pt x="1738" y="121"/>
                    <a:pt x="1738" y="121"/>
                  </a:cubicBezTo>
                  <a:cubicBezTo>
                    <a:pt x="1732" y="121"/>
                    <a:pt x="1732" y="121"/>
                    <a:pt x="1732" y="121"/>
                  </a:cubicBezTo>
                  <a:cubicBezTo>
                    <a:pt x="1720" y="121"/>
                    <a:pt x="1709" y="120"/>
                    <a:pt x="1698" y="120"/>
                  </a:cubicBezTo>
                  <a:cubicBezTo>
                    <a:pt x="1675" y="119"/>
                    <a:pt x="1653" y="119"/>
                    <a:pt x="1632" y="119"/>
                  </a:cubicBezTo>
                  <a:cubicBezTo>
                    <a:pt x="1618" y="118"/>
                    <a:pt x="1605" y="118"/>
                    <a:pt x="1592" y="118"/>
                  </a:cubicBezTo>
                  <a:moveTo>
                    <a:pt x="137" y="84"/>
                  </a:moveTo>
                  <a:cubicBezTo>
                    <a:pt x="137" y="84"/>
                    <a:pt x="137" y="84"/>
                    <a:pt x="137" y="84"/>
                  </a:cubicBezTo>
                  <a:cubicBezTo>
                    <a:pt x="137" y="86"/>
                    <a:pt x="137" y="88"/>
                    <a:pt x="137" y="89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8"/>
                    <a:pt x="137" y="86"/>
                    <a:pt x="137" y="84"/>
                  </a:cubicBezTo>
                  <a:moveTo>
                    <a:pt x="1554" y="79"/>
                  </a:moveTo>
                  <a:cubicBezTo>
                    <a:pt x="1554" y="81"/>
                    <a:pt x="1554" y="82"/>
                    <a:pt x="1554" y="83"/>
                  </a:cubicBezTo>
                  <a:cubicBezTo>
                    <a:pt x="1554" y="83"/>
                    <a:pt x="1554" y="83"/>
                    <a:pt x="1554" y="83"/>
                  </a:cubicBezTo>
                  <a:cubicBezTo>
                    <a:pt x="1554" y="82"/>
                    <a:pt x="1554" y="81"/>
                    <a:pt x="1554" y="80"/>
                  </a:cubicBezTo>
                  <a:cubicBezTo>
                    <a:pt x="1554" y="80"/>
                    <a:pt x="1554" y="79"/>
                    <a:pt x="1554" y="79"/>
                  </a:cubicBezTo>
                  <a:moveTo>
                    <a:pt x="137" y="78"/>
                  </a:moveTo>
                  <a:cubicBezTo>
                    <a:pt x="137" y="80"/>
                    <a:pt x="137" y="82"/>
                    <a:pt x="137" y="84"/>
                  </a:cubicBezTo>
                  <a:cubicBezTo>
                    <a:pt x="138" y="84"/>
                    <a:pt x="138" y="84"/>
                    <a:pt x="138" y="84"/>
                  </a:cubicBezTo>
                  <a:cubicBezTo>
                    <a:pt x="141" y="84"/>
                    <a:pt x="141" y="84"/>
                    <a:pt x="141" y="84"/>
                  </a:cubicBezTo>
                  <a:cubicBezTo>
                    <a:pt x="155" y="84"/>
                    <a:pt x="155" y="84"/>
                    <a:pt x="155" y="84"/>
                  </a:cubicBezTo>
                  <a:cubicBezTo>
                    <a:pt x="219" y="81"/>
                    <a:pt x="219" y="81"/>
                    <a:pt x="219" y="81"/>
                  </a:cubicBezTo>
                  <a:cubicBezTo>
                    <a:pt x="192" y="80"/>
                    <a:pt x="164" y="79"/>
                    <a:pt x="137" y="78"/>
                  </a:cubicBezTo>
                  <a:moveTo>
                    <a:pt x="136" y="118"/>
                  </a:moveTo>
                  <a:cubicBezTo>
                    <a:pt x="136" y="118"/>
                    <a:pt x="136" y="116"/>
                    <a:pt x="136" y="113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4"/>
                    <a:pt x="137" y="116"/>
                    <a:pt x="137" y="117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6" y="118"/>
                    <a:pt x="136" y="118"/>
                    <a:pt x="136" y="118"/>
                  </a:cubicBezTo>
                  <a:moveTo>
                    <a:pt x="1" y="72"/>
                  </a:moveTo>
                  <a:cubicBezTo>
                    <a:pt x="0" y="101"/>
                    <a:pt x="0" y="109"/>
                    <a:pt x="0" y="109"/>
                  </a:cubicBezTo>
                  <a:cubicBezTo>
                    <a:pt x="0" y="109"/>
                    <a:pt x="0" y="105"/>
                    <a:pt x="0" y="100"/>
                  </a:cubicBezTo>
                  <a:cubicBezTo>
                    <a:pt x="0" y="96"/>
                    <a:pt x="0" y="91"/>
                    <a:pt x="0" y="91"/>
                  </a:cubicBezTo>
                  <a:cubicBezTo>
                    <a:pt x="0" y="91"/>
                    <a:pt x="0" y="94"/>
                    <a:pt x="0" y="100"/>
                  </a:cubicBezTo>
                  <a:cubicBezTo>
                    <a:pt x="19" y="102"/>
                    <a:pt x="38" y="104"/>
                    <a:pt x="57" y="106"/>
                  </a:cubicBezTo>
                  <a:cubicBezTo>
                    <a:pt x="83" y="108"/>
                    <a:pt x="110" y="111"/>
                    <a:pt x="135" y="113"/>
                  </a:cubicBezTo>
                  <a:cubicBezTo>
                    <a:pt x="135" y="117"/>
                    <a:pt x="135" y="121"/>
                    <a:pt x="135" y="126"/>
                  </a:cubicBezTo>
                  <a:cubicBezTo>
                    <a:pt x="136" y="126"/>
                    <a:pt x="136" y="126"/>
                    <a:pt x="136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7"/>
                  </a:cubicBezTo>
                  <a:cubicBezTo>
                    <a:pt x="136" y="129"/>
                    <a:pt x="136" y="132"/>
                    <a:pt x="136" y="134"/>
                  </a:cubicBezTo>
                  <a:cubicBezTo>
                    <a:pt x="157" y="134"/>
                    <a:pt x="177" y="134"/>
                    <a:pt x="198" y="133"/>
                  </a:cubicBezTo>
                  <a:cubicBezTo>
                    <a:pt x="258" y="133"/>
                    <a:pt x="317" y="132"/>
                    <a:pt x="373" y="132"/>
                  </a:cubicBezTo>
                  <a:cubicBezTo>
                    <a:pt x="373" y="113"/>
                    <a:pt x="373" y="96"/>
                    <a:pt x="374" y="96"/>
                  </a:cubicBezTo>
                  <a:cubicBezTo>
                    <a:pt x="374" y="96"/>
                    <a:pt x="373" y="100"/>
                    <a:pt x="373" y="111"/>
                  </a:cubicBezTo>
                  <a:cubicBezTo>
                    <a:pt x="373" y="111"/>
                    <a:pt x="373" y="111"/>
                    <a:pt x="373" y="111"/>
                  </a:cubicBezTo>
                  <a:cubicBezTo>
                    <a:pt x="374" y="107"/>
                    <a:pt x="374" y="104"/>
                    <a:pt x="374" y="104"/>
                  </a:cubicBezTo>
                  <a:cubicBezTo>
                    <a:pt x="374" y="104"/>
                    <a:pt x="374" y="104"/>
                    <a:pt x="374" y="105"/>
                  </a:cubicBezTo>
                  <a:cubicBezTo>
                    <a:pt x="374" y="105"/>
                    <a:pt x="374" y="105"/>
                    <a:pt x="374" y="105"/>
                  </a:cubicBezTo>
                  <a:cubicBezTo>
                    <a:pt x="374" y="102"/>
                    <a:pt x="374" y="100"/>
                    <a:pt x="374" y="100"/>
                  </a:cubicBezTo>
                  <a:cubicBezTo>
                    <a:pt x="374" y="100"/>
                    <a:pt x="374" y="100"/>
                    <a:pt x="374" y="101"/>
                  </a:cubicBezTo>
                  <a:cubicBezTo>
                    <a:pt x="374" y="101"/>
                    <a:pt x="374" y="101"/>
                    <a:pt x="374" y="101"/>
                  </a:cubicBezTo>
                  <a:cubicBezTo>
                    <a:pt x="375" y="101"/>
                    <a:pt x="375" y="101"/>
                    <a:pt x="375" y="101"/>
                  </a:cubicBezTo>
                  <a:cubicBezTo>
                    <a:pt x="377" y="101"/>
                    <a:pt x="377" y="101"/>
                    <a:pt x="377" y="101"/>
                  </a:cubicBezTo>
                  <a:cubicBezTo>
                    <a:pt x="384" y="102"/>
                    <a:pt x="384" y="102"/>
                    <a:pt x="384" y="102"/>
                  </a:cubicBezTo>
                  <a:cubicBezTo>
                    <a:pt x="466" y="106"/>
                    <a:pt x="546" y="110"/>
                    <a:pt x="627" y="113"/>
                  </a:cubicBezTo>
                  <a:cubicBezTo>
                    <a:pt x="789" y="118"/>
                    <a:pt x="950" y="122"/>
                    <a:pt x="1118" y="127"/>
                  </a:cubicBezTo>
                  <a:cubicBezTo>
                    <a:pt x="1149" y="128"/>
                    <a:pt x="1192" y="129"/>
                    <a:pt x="1220" y="129"/>
                  </a:cubicBezTo>
                  <a:cubicBezTo>
                    <a:pt x="1222" y="129"/>
                    <a:pt x="1224" y="129"/>
                    <a:pt x="1227" y="129"/>
                  </a:cubicBezTo>
                  <a:cubicBezTo>
                    <a:pt x="1240" y="129"/>
                    <a:pt x="1253" y="129"/>
                    <a:pt x="1266" y="129"/>
                  </a:cubicBezTo>
                  <a:cubicBezTo>
                    <a:pt x="1287" y="129"/>
                    <a:pt x="1287" y="129"/>
                    <a:pt x="1287" y="129"/>
                  </a:cubicBezTo>
                  <a:cubicBezTo>
                    <a:pt x="1289" y="129"/>
                    <a:pt x="1289" y="129"/>
                    <a:pt x="1289" y="129"/>
                  </a:cubicBezTo>
                  <a:cubicBezTo>
                    <a:pt x="1291" y="129"/>
                    <a:pt x="1291" y="129"/>
                    <a:pt x="1291" y="129"/>
                  </a:cubicBezTo>
                  <a:cubicBezTo>
                    <a:pt x="1291" y="129"/>
                    <a:pt x="1291" y="129"/>
                    <a:pt x="1291" y="129"/>
                  </a:cubicBezTo>
                  <a:cubicBezTo>
                    <a:pt x="1291" y="129"/>
                    <a:pt x="1291" y="129"/>
                    <a:pt x="1291" y="129"/>
                  </a:cubicBezTo>
                  <a:cubicBezTo>
                    <a:pt x="1291" y="135"/>
                    <a:pt x="1291" y="140"/>
                    <a:pt x="1291" y="145"/>
                  </a:cubicBezTo>
                  <a:cubicBezTo>
                    <a:pt x="1393" y="145"/>
                    <a:pt x="1485" y="145"/>
                    <a:pt x="1553" y="146"/>
                  </a:cubicBezTo>
                  <a:cubicBezTo>
                    <a:pt x="1553" y="134"/>
                    <a:pt x="1554" y="118"/>
                    <a:pt x="1554" y="100"/>
                  </a:cubicBezTo>
                  <a:cubicBezTo>
                    <a:pt x="1554" y="100"/>
                    <a:pt x="1554" y="100"/>
                    <a:pt x="1554" y="100"/>
                  </a:cubicBezTo>
                  <a:cubicBezTo>
                    <a:pt x="1553" y="100"/>
                    <a:pt x="1553" y="100"/>
                    <a:pt x="1553" y="100"/>
                  </a:cubicBezTo>
                  <a:cubicBezTo>
                    <a:pt x="1552" y="100"/>
                    <a:pt x="1552" y="100"/>
                    <a:pt x="1552" y="100"/>
                  </a:cubicBezTo>
                  <a:cubicBezTo>
                    <a:pt x="1548" y="99"/>
                    <a:pt x="1548" y="99"/>
                    <a:pt x="1548" y="99"/>
                  </a:cubicBezTo>
                  <a:cubicBezTo>
                    <a:pt x="1540" y="99"/>
                    <a:pt x="1540" y="99"/>
                    <a:pt x="1540" y="99"/>
                  </a:cubicBezTo>
                  <a:cubicBezTo>
                    <a:pt x="1509" y="98"/>
                    <a:pt x="1509" y="98"/>
                    <a:pt x="1509" y="98"/>
                  </a:cubicBezTo>
                  <a:cubicBezTo>
                    <a:pt x="1468" y="96"/>
                    <a:pt x="1427" y="95"/>
                    <a:pt x="1385" y="94"/>
                  </a:cubicBezTo>
                  <a:cubicBezTo>
                    <a:pt x="1301" y="92"/>
                    <a:pt x="1210" y="91"/>
                    <a:pt x="1103" y="90"/>
                  </a:cubicBezTo>
                  <a:cubicBezTo>
                    <a:pt x="1049" y="90"/>
                    <a:pt x="1020" y="93"/>
                    <a:pt x="967" y="93"/>
                  </a:cubicBezTo>
                  <a:cubicBezTo>
                    <a:pt x="966" y="93"/>
                    <a:pt x="965" y="93"/>
                    <a:pt x="964" y="93"/>
                  </a:cubicBezTo>
                  <a:cubicBezTo>
                    <a:pt x="911" y="92"/>
                    <a:pt x="619" y="94"/>
                    <a:pt x="283" y="84"/>
                  </a:cubicBezTo>
                  <a:cubicBezTo>
                    <a:pt x="268" y="89"/>
                    <a:pt x="224" y="92"/>
                    <a:pt x="224" y="92"/>
                  </a:cubicBezTo>
                  <a:cubicBezTo>
                    <a:pt x="184" y="92"/>
                    <a:pt x="184" y="92"/>
                    <a:pt x="184" y="92"/>
                  </a:cubicBezTo>
                  <a:cubicBezTo>
                    <a:pt x="169" y="91"/>
                    <a:pt x="153" y="90"/>
                    <a:pt x="137" y="89"/>
                  </a:cubicBezTo>
                  <a:cubicBezTo>
                    <a:pt x="137" y="90"/>
                    <a:pt x="137" y="91"/>
                    <a:pt x="137" y="92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7" y="92"/>
                    <a:pt x="137" y="91"/>
                    <a:pt x="137" y="91"/>
                  </a:cubicBezTo>
                  <a:cubicBezTo>
                    <a:pt x="137" y="90"/>
                    <a:pt x="137" y="90"/>
                    <a:pt x="137" y="89"/>
                  </a:cubicBezTo>
                  <a:cubicBezTo>
                    <a:pt x="136" y="89"/>
                    <a:pt x="136" y="89"/>
                    <a:pt x="136" y="89"/>
                  </a:cubicBezTo>
                  <a:cubicBezTo>
                    <a:pt x="136" y="89"/>
                    <a:pt x="136" y="89"/>
                    <a:pt x="136" y="89"/>
                  </a:cubicBezTo>
                  <a:cubicBezTo>
                    <a:pt x="136" y="87"/>
                    <a:pt x="136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37" y="84"/>
                    <a:pt x="137" y="83"/>
                    <a:pt x="137" y="82"/>
                  </a:cubicBezTo>
                  <a:cubicBezTo>
                    <a:pt x="137" y="81"/>
                    <a:pt x="137" y="80"/>
                    <a:pt x="137" y="78"/>
                  </a:cubicBezTo>
                  <a:cubicBezTo>
                    <a:pt x="136" y="78"/>
                    <a:pt x="136" y="78"/>
                    <a:pt x="135" y="78"/>
                  </a:cubicBezTo>
                  <a:cubicBezTo>
                    <a:pt x="135" y="82"/>
                    <a:pt x="135" y="85"/>
                    <a:pt x="135" y="89"/>
                  </a:cubicBezTo>
                  <a:cubicBezTo>
                    <a:pt x="117" y="88"/>
                    <a:pt x="99" y="87"/>
                    <a:pt x="81" y="86"/>
                  </a:cubicBezTo>
                  <a:cubicBezTo>
                    <a:pt x="60" y="84"/>
                    <a:pt x="40" y="83"/>
                    <a:pt x="19" y="81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80"/>
                    <a:pt x="2" y="80"/>
                    <a:pt x="2" y="81"/>
                  </a:cubicBezTo>
                  <a:cubicBezTo>
                    <a:pt x="2" y="88"/>
                    <a:pt x="2" y="91"/>
                    <a:pt x="2" y="91"/>
                  </a:cubicBezTo>
                  <a:cubicBezTo>
                    <a:pt x="2" y="91"/>
                    <a:pt x="2" y="87"/>
                    <a:pt x="2" y="81"/>
                  </a:cubicBezTo>
                  <a:cubicBezTo>
                    <a:pt x="2" y="78"/>
                    <a:pt x="2" y="75"/>
                    <a:pt x="2" y="72"/>
                  </a:cubicBezTo>
                  <a:cubicBezTo>
                    <a:pt x="1" y="72"/>
                    <a:pt x="1" y="72"/>
                    <a:pt x="1" y="72"/>
                  </a:cubicBezTo>
                  <a:moveTo>
                    <a:pt x="1762" y="58"/>
                  </a:moveTo>
                  <a:cubicBezTo>
                    <a:pt x="1762" y="58"/>
                    <a:pt x="1762" y="58"/>
                    <a:pt x="1762" y="59"/>
                  </a:cubicBezTo>
                  <a:cubicBezTo>
                    <a:pt x="1762" y="59"/>
                    <a:pt x="1762" y="59"/>
                    <a:pt x="1762" y="59"/>
                  </a:cubicBezTo>
                  <a:cubicBezTo>
                    <a:pt x="1761" y="71"/>
                    <a:pt x="1761" y="87"/>
                    <a:pt x="1761" y="102"/>
                  </a:cubicBezTo>
                  <a:cubicBezTo>
                    <a:pt x="1761" y="108"/>
                    <a:pt x="1761" y="115"/>
                    <a:pt x="1761" y="121"/>
                  </a:cubicBezTo>
                  <a:cubicBezTo>
                    <a:pt x="1761" y="121"/>
                    <a:pt x="1761" y="121"/>
                    <a:pt x="1761" y="122"/>
                  </a:cubicBezTo>
                  <a:cubicBezTo>
                    <a:pt x="1761" y="122"/>
                    <a:pt x="1761" y="122"/>
                    <a:pt x="1761" y="122"/>
                  </a:cubicBezTo>
                  <a:cubicBezTo>
                    <a:pt x="1761" y="125"/>
                    <a:pt x="1761" y="128"/>
                    <a:pt x="1761" y="130"/>
                  </a:cubicBezTo>
                  <a:cubicBezTo>
                    <a:pt x="1761" y="134"/>
                    <a:pt x="1761" y="136"/>
                    <a:pt x="1761" y="136"/>
                  </a:cubicBezTo>
                  <a:cubicBezTo>
                    <a:pt x="1761" y="136"/>
                    <a:pt x="1761" y="134"/>
                    <a:pt x="1761" y="130"/>
                  </a:cubicBezTo>
                  <a:cubicBezTo>
                    <a:pt x="1761" y="128"/>
                    <a:pt x="1761" y="125"/>
                    <a:pt x="1762" y="121"/>
                  </a:cubicBezTo>
                  <a:cubicBezTo>
                    <a:pt x="1762" y="114"/>
                    <a:pt x="1762" y="105"/>
                    <a:pt x="1762" y="97"/>
                  </a:cubicBezTo>
                  <a:cubicBezTo>
                    <a:pt x="1762" y="77"/>
                    <a:pt x="1762" y="58"/>
                    <a:pt x="1762" y="58"/>
                  </a:cubicBezTo>
                  <a:moveTo>
                    <a:pt x="137" y="51"/>
                  </a:moveTo>
                  <a:cubicBezTo>
                    <a:pt x="137" y="51"/>
                    <a:pt x="137" y="51"/>
                    <a:pt x="137" y="51"/>
                  </a:cubicBezTo>
                  <a:cubicBezTo>
                    <a:pt x="137" y="52"/>
                    <a:pt x="137" y="53"/>
                    <a:pt x="137" y="54"/>
                  </a:cubicBezTo>
                  <a:cubicBezTo>
                    <a:pt x="137" y="54"/>
                    <a:pt x="137" y="54"/>
                    <a:pt x="137" y="54"/>
                  </a:cubicBezTo>
                  <a:cubicBezTo>
                    <a:pt x="137" y="53"/>
                    <a:pt x="137" y="52"/>
                    <a:pt x="137" y="51"/>
                  </a:cubicBezTo>
                  <a:moveTo>
                    <a:pt x="137" y="46"/>
                  </a:moveTo>
                  <a:cubicBezTo>
                    <a:pt x="137" y="46"/>
                    <a:pt x="137" y="48"/>
                    <a:pt x="137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7" y="48"/>
                    <a:pt x="137" y="46"/>
                    <a:pt x="137" y="46"/>
                  </a:cubicBezTo>
                  <a:moveTo>
                    <a:pt x="136" y="44"/>
                  </a:moveTo>
                  <a:cubicBezTo>
                    <a:pt x="136" y="44"/>
                    <a:pt x="136" y="46"/>
                    <a:pt x="136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6" y="53"/>
                    <a:pt x="136" y="52"/>
                    <a:pt x="136" y="51"/>
                  </a:cubicBezTo>
                  <a:cubicBezTo>
                    <a:pt x="136" y="47"/>
                    <a:pt x="136" y="44"/>
                    <a:pt x="136" y="44"/>
                  </a:cubicBezTo>
                  <a:moveTo>
                    <a:pt x="138" y="38"/>
                  </a:moveTo>
                  <a:cubicBezTo>
                    <a:pt x="138" y="38"/>
                    <a:pt x="138" y="43"/>
                    <a:pt x="137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7" y="52"/>
                    <a:pt x="137" y="53"/>
                    <a:pt x="137" y="54"/>
                  </a:cubicBezTo>
                  <a:cubicBezTo>
                    <a:pt x="184" y="58"/>
                    <a:pt x="227" y="60"/>
                    <a:pt x="282" y="63"/>
                  </a:cubicBezTo>
                  <a:cubicBezTo>
                    <a:pt x="302" y="63"/>
                    <a:pt x="377" y="66"/>
                    <a:pt x="397" y="66"/>
                  </a:cubicBezTo>
                  <a:cubicBezTo>
                    <a:pt x="428" y="67"/>
                    <a:pt x="458" y="68"/>
                    <a:pt x="488" y="69"/>
                  </a:cubicBezTo>
                  <a:cubicBezTo>
                    <a:pt x="490" y="69"/>
                    <a:pt x="491" y="69"/>
                    <a:pt x="492" y="69"/>
                  </a:cubicBezTo>
                  <a:cubicBezTo>
                    <a:pt x="564" y="69"/>
                    <a:pt x="811" y="72"/>
                    <a:pt x="1340" y="75"/>
                  </a:cubicBezTo>
                  <a:cubicBezTo>
                    <a:pt x="1360" y="75"/>
                    <a:pt x="1391" y="75"/>
                    <a:pt x="1428" y="76"/>
                  </a:cubicBezTo>
                  <a:cubicBezTo>
                    <a:pt x="1447" y="76"/>
                    <a:pt x="1468" y="76"/>
                    <a:pt x="1490" y="77"/>
                  </a:cubicBezTo>
                  <a:cubicBezTo>
                    <a:pt x="1501" y="77"/>
                    <a:pt x="1513" y="77"/>
                    <a:pt x="1525" y="77"/>
                  </a:cubicBezTo>
                  <a:cubicBezTo>
                    <a:pt x="1543" y="78"/>
                    <a:pt x="1543" y="78"/>
                    <a:pt x="1543" y="78"/>
                  </a:cubicBezTo>
                  <a:cubicBezTo>
                    <a:pt x="1552" y="78"/>
                    <a:pt x="1552" y="78"/>
                    <a:pt x="1552" y="78"/>
                  </a:cubicBezTo>
                  <a:cubicBezTo>
                    <a:pt x="1553" y="78"/>
                    <a:pt x="1553" y="78"/>
                    <a:pt x="1553" y="78"/>
                  </a:cubicBezTo>
                  <a:cubicBezTo>
                    <a:pt x="1554" y="78"/>
                    <a:pt x="1554" y="78"/>
                    <a:pt x="1554" y="78"/>
                  </a:cubicBezTo>
                  <a:cubicBezTo>
                    <a:pt x="1554" y="80"/>
                    <a:pt x="1554" y="82"/>
                    <a:pt x="1554" y="83"/>
                  </a:cubicBezTo>
                  <a:cubicBezTo>
                    <a:pt x="1554" y="83"/>
                    <a:pt x="1554" y="83"/>
                    <a:pt x="1554" y="83"/>
                  </a:cubicBezTo>
                  <a:cubicBezTo>
                    <a:pt x="1554" y="80"/>
                    <a:pt x="1554" y="77"/>
                    <a:pt x="1554" y="77"/>
                  </a:cubicBezTo>
                  <a:cubicBezTo>
                    <a:pt x="1554" y="77"/>
                    <a:pt x="1554" y="78"/>
                    <a:pt x="1554" y="79"/>
                  </a:cubicBezTo>
                  <a:cubicBezTo>
                    <a:pt x="1554" y="79"/>
                    <a:pt x="1554" y="79"/>
                    <a:pt x="1554" y="78"/>
                  </a:cubicBezTo>
                  <a:cubicBezTo>
                    <a:pt x="1554" y="78"/>
                    <a:pt x="1554" y="78"/>
                    <a:pt x="1554" y="77"/>
                  </a:cubicBezTo>
                  <a:cubicBezTo>
                    <a:pt x="1554" y="75"/>
                    <a:pt x="1554" y="72"/>
                    <a:pt x="1554" y="70"/>
                  </a:cubicBezTo>
                  <a:cubicBezTo>
                    <a:pt x="1537" y="70"/>
                    <a:pt x="1521" y="69"/>
                    <a:pt x="1504" y="69"/>
                  </a:cubicBezTo>
                  <a:cubicBezTo>
                    <a:pt x="1441" y="67"/>
                    <a:pt x="1379" y="65"/>
                    <a:pt x="1323" y="64"/>
                  </a:cubicBezTo>
                  <a:cubicBezTo>
                    <a:pt x="1404" y="63"/>
                    <a:pt x="1481" y="63"/>
                    <a:pt x="1554" y="62"/>
                  </a:cubicBezTo>
                  <a:cubicBezTo>
                    <a:pt x="1554" y="59"/>
                    <a:pt x="1554" y="57"/>
                    <a:pt x="1554" y="57"/>
                  </a:cubicBezTo>
                  <a:cubicBezTo>
                    <a:pt x="1554" y="57"/>
                    <a:pt x="1554" y="59"/>
                    <a:pt x="1554" y="62"/>
                  </a:cubicBezTo>
                  <a:cubicBezTo>
                    <a:pt x="1567" y="62"/>
                    <a:pt x="1580" y="62"/>
                    <a:pt x="1592" y="61"/>
                  </a:cubicBezTo>
                  <a:cubicBezTo>
                    <a:pt x="1592" y="64"/>
                    <a:pt x="1592" y="67"/>
                    <a:pt x="1592" y="71"/>
                  </a:cubicBezTo>
                  <a:cubicBezTo>
                    <a:pt x="1592" y="71"/>
                    <a:pt x="1592" y="71"/>
                    <a:pt x="1592" y="71"/>
                  </a:cubicBezTo>
                  <a:cubicBezTo>
                    <a:pt x="1591" y="71"/>
                    <a:pt x="1591" y="71"/>
                    <a:pt x="1591" y="71"/>
                  </a:cubicBezTo>
                  <a:cubicBezTo>
                    <a:pt x="1589" y="71"/>
                    <a:pt x="1589" y="71"/>
                    <a:pt x="1589" y="71"/>
                  </a:cubicBezTo>
                  <a:cubicBezTo>
                    <a:pt x="1585" y="71"/>
                    <a:pt x="1585" y="71"/>
                    <a:pt x="1585" y="71"/>
                  </a:cubicBezTo>
                  <a:cubicBezTo>
                    <a:pt x="1578" y="71"/>
                    <a:pt x="1578" y="71"/>
                    <a:pt x="1578" y="71"/>
                  </a:cubicBezTo>
                  <a:cubicBezTo>
                    <a:pt x="1563" y="71"/>
                    <a:pt x="1563" y="71"/>
                    <a:pt x="1563" y="71"/>
                  </a:cubicBezTo>
                  <a:cubicBezTo>
                    <a:pt x="1560" y="70"/>
                    <a:pt x="1557" y="70"/>
                    <a:pt x="1554" y="70"/>
                  </a:cubicBezTo>
                  <a:cubicBezTo>
                    <a:pt x="1554" y="78"/>
                    <a:pt x="1554" y="99"/>
                    <a:pt x="1553" y="146"/>
                  </a:cubicBezTo>
                  <a:cubicBezTo>
                    <a:pt x="1567" y="146"/>
                    <a:pt x="1580" y="146"/>
                    <a:pt x="1592" y="146"/>
                  </a:cubicBezTo>
                  <a:cubicBezTo>
                    <a:pt x="1592" y="137"/>
                    <a:pt x="1592" y="128"/>
                    <a:pt x="1592" y="118"/>
                  </a:cubicBezTo>
                  <a:cubicBezTo>
                    <a:pt x="1592" y="118"/>
                    <a:pt x="1592" y="118"/>
                    <a:pt x="1592" y="118"/>
                  </a:cubicBezTo>
                  <a:cubicBezTo>
                    <a:pt x="1592" y="118"/>
                    <a:pt x="1592" y="118"/>
                    <a:pt x="1592" y="117"/>
                  </a:cubicBezTo>
                  <a:cubicBezTo>
                    <a:pt x="1592" y="112"/>
                    <a:pt x="1592" y="106"/>
                    <a:pt x="1592" y="100"/>
                  </a:cubicBezTo>
                  <a:cubicBezTo>
                    <a:pt x="1592" y="85"/>
                    <a:pt x="1592" y="70"/>
                    <a:pt x="1592" y="61"/>
                  </a:cubicBezTo>
                  <a:cubicBezTo>
                    <a:pt x="1592" y="61"/>
                    <a:pt x="1593" y="61"/>
                    <a:pt x="1593" y="61"/>
                  </a:cubicBezTo>
                  <a:cubicBezTo>
                    <a:pt x="1593" y="54"/>
                    <a:pt x="1593" y="46"/>
                    <a:pt x="1593" y="40"/>
                  </a:cubicBezTo>
                  <a:cubicBezTo>
                    <a:pt x="1557" y="41"/>
                    <a:pt x="1526" y="42"/>
                    <a:pt x="1499" y="42"/>
                  </a:cubicBezTo>
                  <a:cubicBezTo>
                    <a:pt x="1420" y="43"/>
                    <a:pt x="1379" y="43"/>
                    <a:pt x="1379" y="43"/>
                  </a:cubicBezTo>
                  <a:cubicBezTo>
                    <a:pt x="1323" y="43"/>
                    <a:pt x="1266" y="43"/>
                    <a:pt x="1210" y="43"/>
                  </a:cubicBezTo>
                  <a:cubicBezTo>
                    <a:pt x="1169" y="43"/>
                    <a:pt x="1128" y="43"/>
                    <a:pt x="1087" y="43"/>
                  </a:cubicBezTo>
                  <a:cubicBezTo>
                    <a:pt x="1046" y="43"/>
                    <a:pt x="1005" y="43"/>
                    <a:pt x="964" y="43"/>
                  </a:cubicBezTo>
                  <a:cubicBezTo>
                    <a:pt x="812" y="43"/>
                    <a:pt x="660" y="44"/>
                    <a:pt x="510" y="45"/>
                  </a:cubicBezTo>
                  <a:cubicBezTo>
                    <a:pt x="398" y="43"/>
                    <a:pt x="286" y="42"/>
                    <a:pt x="182" y="40"/>
                  </a:cubicBezTo>
                  <a:cubicBezTo>
                    <a:pt x="155" y="40"/>
                    <a:pt x="155" y="40"/>
                    <a:pt x="155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39"/>
                    <a:pt x="138" y="38"/>
                    <a:pt x="138" y="38"/>
                  </a:cubicBezTo>
                  <a:moveTo>
                    <a:pt x="1761" y="34"/>
                  </a:moveTo>
                  <a:cubicBezTo>
                    <a:pt x="1760" y="34"/>
                    <a:pt x="1760" y="34"/>
                    <a:pt x="1760" y="34"/>
                  </a:cubicBezTo>
                  <a:cubicBezTo>
                    <a:pt x="1757" y="34"/>
                    <a:pt x="1757" y="34"/>
                    <a:pt x="1757" y="34"/>
                  </a:cubicBezTo>
                  <a:cubicBezTo>
                    <a:pt x="1750" y="34"/>
                    <a:pt x="1750" y="34"/>
                    <a:pt x="1750" y="34"/>
                  </a:cubicBezTo>
                  <a:cubicBezTo>
                    <a:pt x="1738" y="35"/>
                    <a:pt x="1738" y="35"/>
                    <a:pt x="1738" y="35"/>
                  </a:cubicBezTo>
                  <a:cubicBezTo>
                    <a:pt x="1704" y="36"/>
                    <a:pt x="1673" y="37"/>
                    <a:pt x="1644" y="38"/>
                  </a:cubicBezTo>
                  <a:cubicBezTo>
                    <a:pt x="1626" y="39"/>
                    <a:pt x="1609" y="39"/>
                    <a:pt x="1593" y="40"/>
                  </a:cubicBezTo>
                  <a:cubicBezTo>
                    <a:pt x="1593" y="47"/>
                    <a:pt x="1593" y="55"/>
                    <a:pt x="1593" y="61"/>
                  </a:cubicBezTo>
                  <a:cubicBezTo>
                    <a:pt x="1597" y="61"/>
                    <a:pt x="1601" y="61"/>
                    <a:pt x="1605" y="61"/>
                  </a:cubicBezTo>
                  <a:cubicBezTo>
                    <a:pt x="1658" y="60"/>
                    <a:pt x="1708" y="60"/>
                    <a:pt x="1756" y="59"/>
                  </a:cubicBezTo>
                  <a:cubicBezTo>
                    <a:pt x="1761" y="59"/>
                    <a:pt x="1761" y="59"/>
                    <a:pt x="1761" y="59"/>
                  </a:cubicBezTo>
                  <a:cubicBezTo>
                    <a:pt x="1761" y="59"/>
                    <a:pt x="1761" y="59"/>
                    <a:pt x="1761" y="59"/>
                  </a:cubicBezTo>
                  <a:cubicBezTo>
                    <a:pt x="1761" y="50"/>
                    <a:pt x="1761" y="41"/>
                    <a:pt x="1761" y="34"/>
                  </a:cubicBezTo>
                  <a:moveTo>
                    <a:pt x="1762" y="32"/>
                  </a:moveTo>
                  <a:cubicBezTo>
                    <a:pt x="1762" y="32"/>
                    <a:pt x="1762" y="33"/>
                    <a:pt x="1762" y="34"/>
                  </a:cubicBezTo>
                  <a:cubicBezTo>
                    <a:pt x="1761" y="34"/>
                    <a:pt x="1761" y="34"/>
                    <a:pt x="1761" y="34"/>
                  </a:cubicBezTo>
                  <a:cubicBezTo>
                    <a:pt x="1761" y="41"/>
                    <a:pt x="1761" y="50"/>
                    <a:pt x="1761" y="59"/>
                  </a:cubicBezTo>
                  <a:cubicBezTo>
                    <a:pt x="1762" y="59"/>
                    <a:pt x="1762" y="59"/>
                    <a:pt x="1762" y="59"/>
                  </a:cubicBezTo>
                  <a:cubicBezTo>
                    <a:pt x="1762" y="43"/>
                    <a:pt x="1762" y="32"/>
                    <a:pt x="1762" y="32"/>
                  </a:cubicBezTo>
                  <a:moveTo>
                    <a:pt x="1575" y="23"/>
                  </a:moveTo>
                  <a:cubicBezTo>
                    <a:pt x="1573" y="23"/>
                    <a:pt x="1559" y="23"/>
                    <a:pt x="1536" y="23"/>
                  </a:cubicBezTo>
                  <a:cubicBezTo>
                    <a:pt x="1540" y="23"/>
                    <a:pt x="1543" y="23"/>
                    <a:pt x="1546" y="24"/>
                  </a:cubicBezTo>
                  <a:cubicBezTo>
                    <a:pt x="1556" y="23"/>
                    <a:pt x="1566" y="23"/>
                    <a:pt x="1575" y="23"/>
                  </a:cubicBezTo>
                  <a:cubicBezTo>
                    <a:pt x="1575" y="23"/>
                    <a:pt x="1575" y="23"/>
                    <a:pt x="1575" y="23"/>
                  </a:cubicBezTo>
                  <a:moveTo>
                    <a:pt x="842" y="15"/>
                  </a:moveTo>
                  <a:cubicBezTo>
                    <a:pt x="779" y="15"/>
                    <a:pt x="705" y="16"/>
                    <a:pt x="623" y="16"/>
                  </a:cubicBezTo>
                  <a:cubicBezTo>
                    <a:pt x="720" y="17"/>
                    <a:pt x="813" y="18"/>
                    <a:pt x="902" y="19"/>
                  </a:cubicBezTo>
                  <a:cubicBezTo>
                    <a:pt x="910" y="19"/>
                    <a:pt x="917" y="19"/>
                    <a:pt x="925" y="19"/>
                  </a:cubicBezTo>
                  <a:cubicBezTo>
                    <a:pt x="939" y="19"/>
                    <a:pt x="954" y="19"/>
                    <a:pt x="970" y="19"/>
                  </a:cubicBezTo>
                  <a:cubicBezTo>
                    <a:pt x="1044" y="19"/>
                    <a:pt x="1134" y="20"/>
                    <a:pt x="1216" y="20"/>
                  </a:cubicBezTo>
                  <a:cubicBezTo>
                    <a:pt x="1186" y="19"/>
                    <a:pt x="1156" y="18"/>
                    <a:pt x="1129" y="17"/>
                  </a:cubicBezTo>
                  <a:cubicBezTo>
                    <a:pt x="1127" y="17"/>
                    <a:pt x="1125" y="17"/>
                    <a:pt x="1123" y="17"/>
                  </a:cubicBezTo>
                  <a:cubicBezTo>
                    <a:pt x="1100" y="17"/>
                    <a:pt x="1081" y="17"/>
                    <a:pt x="1071" y="16"/>
                  </a:cubicBezTo>
                  <a:cubicBezTo>
                    <a:pt x="1071" y="16"/>
                    <a:pt x="1069" y="16"/>
                    <a:pt x="1065" y="16"/>
                  </a:cubicBezTo>
                  <a:cubicBezTo>
                    <a:pt x="1044" y="16"/>
                    <a:pt x="963" y="15"/>
                    <a:pt x="842" y="15"/>
                  </a:cubicBezTo>
                  <a:moveTo>
                    <a:pt x="226" y="0"/>
                  </a:moveTo>
                  <a:cubicBezTo>
                    <a:pt x="170" y="0"/>
                    <a:pt x="114" y="0"/>
                    <a:pt x="60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5"/>
                    <a:pt x="3" y="7"/>
                    <a:pt x="3" y="10"/>
                  </a:cubicBezTo>
                  <a:cubicBezTo>
                    <a:pt x="3" y="13"/>
                    <a:pt x="3" y="16"/>
                    <a:pt x="3" y="19"/>
                  </a:cubicBezTo>
                  <a:cubicBezTo>
                    <a:pt x="2" y="28"/>
                    <a:pt x="2" y="36"/>
                    <a:pt x="2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31"/>
                    <a:pt x="4" y="22"/>
                    <a:pt x="4" y="22"/>
                  </a:cubicBezTo>
                  <a:cubicBezTo>
                    <a:pt x="4" y="22"/>
                    <a:pt x="4" y="22"/>
                    <a:pt x="4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131" y="19"/>
                    <a:pt x="214" y="17"/>
                    <a:pt x="297" y="16"/>
                  </a:cubicBezTo>
                  <a:cubicBezTo>
                    <a:pt x="351" y="16"/>
                    <a:pt x="405" y="16"/>
                    <a:pt x="459" y="16"/>
                  </a:cubicBezTo>
                  <a:cubicBezTo>
                    <a:pt x="514" y="16"/>
                    <a:pt x="569" y="16"/>
                    <a:pt x="623" y="16"/>
                  </a:cubicBezTo>
                  <a:cubicBezTo>
                    <a:pt x="705" y="16"/>
                    <a:pt x="779" y="15"/>
                    <a:pt x="842" y="15"/>
                  </a:cubicBezTo>
                  <a:cubicBezTo>
                    <a:pt x="963" y="15"/>
                    <a:pt x="1044" y="16"/>
                    <a:pt x="1065" y="16"/>
                  </a:cubicBezTo>
                  <a:cubicBezTo>
                    <a:pt x="1069" y="16"/>
                    <a:pt x="1071" y="16"/>
                    <a:pt x="1071" y="16"/>
                  </a:cubicBezTo>
                  <a:cubicBezTo>
                    <a:pt x="1081" y="17"/>
                    <a:pt x="1100" y="17"/>
                    <a:pt x="1123" y="17"/>
                  </a:cubicBezTo>
                  <a:cubicBezTo>
                    <a:pt x="1029" y="14"/>
                    <a:pt x="963" y="11"/>
                    <a:pt x="960" y="11"/>
                  </a:cubicBezTo>
                  <a:cubicBezTo>
                    <a:pt x="960" y="11"/>
                    <a:pt x="960" y="11"/>
                    <a:pt x="960" y="11"/>
                  </a:cubicBezTo>
                  <a:cubicBezTo>
                    <a:pt x="775" y="8"/>
                    <a:pt x="494" y="0"/>
                    <a:pt x="226" y="0"/>
                  </a:cubicBezTo>
                </a:path>
              </a:pathLst>
            </a:custGeom>
            <a:solidFill>
              <a:srgbClr val="D2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4"/>
            <p:cNvSpPr>
              <a:spLocks noEditPoints="1"/>
            </p:cNvSpPr>
            <p:nvPr/>
          </p:nvSpPr>
          <p:spPr bwMode="auto">
            <a:xfrm>
              <a:off x="7793038" y="4645025"/>
              <a:ext cx="1600200" cy="196850"/>
            </a:xfrm>
            <a:custGeom>
              <a:avLst/>
              <a:gdLst>
                <a:gd name="T0" fmla="*/ 718 w 1614"/>
                <a:gd name="T1" fmla="*/ 185 h 199"/>
                <a:gd name="T2" fmla="*/ 394 w 1614"/>
                <a:gd name="T3" fmla="*/ 194 h 199"/>
                <a:gd name="T4" fmla="*/ 1207 w 1614"/>
                <a:gd name="T5" fmla="*/ 180 h 199"/>
                <a:gd name="T6" fmla="*/ 144 w 1614"/>
                <a:gd name="T7" fmla="*/ 177 h 199"/>
                <a:gd name="T8" fmla="*/ 394 w 1614"/>
                <a:gd name="T9" fmla="*/ 172 h 199"/>
                <a:gd name="T10" fmla="*/ 1613 w 1614"/>
                <a:gd name="T11" fmla="*/ 171 h 199"/>
                <a:gd name="T12" fmla="*/ 1577 w 1614"/>
                <a:gd name="T13" fmla="*/ 168 h 199"/>
                <a:gd name="T14" fmla="*/ 1613 w 1614"/>
                <a:gd name="T15" fmla="*/ 183 h 199"/>
                <a:gd name="T16" fmla="*/ 144 w 1614"/>
                <a:gd name="T17" fmla="*/ 161 h 199"/>
                <a:gd name="T18" fmla="*/ 1312 w 1614"/>
                <a:gd name="T19" fmla="*/ 160 h 199"/>
                <a:gd name="T20" fmla="*/ 1306 w 1614"/>
                <a:gd name="T21" fmla="*/ 175 h 199"/>
                <a:gd name="T22" fmla="*/ 1490 w 1614"/>
                <a:gd name="T23" fmla="*/ 185 h 199"/>
                <a:gd name="T24" fmla="*/ 1574 w 1614"/>
                <a:gd name="T25" fmla="*/ 161 h 199"/>
                <a:gd name="T26" fmla="*/ 1312 w 1614"/>
                <a:gd name="T27" fmla="*/ 160 h 199"/>
                <a:gd name="T28" fmla="*/ 1207 w 1614"/>
                <a:gd name="T29" fmla="*/ 162 h 199"/>
                <a:gd name="T30" fmla="*/ 1312 w 1614"/>
                <a:gd name="T31" fmla="*/ 166 h 199"/>
                <a:gd name="T32" fmla="*/ 1311 w 1614"/>
                <a:gd name="T33" fmla="*/ 160 h 199"/>
                <a:gd name="T34" fmla="*/ 927 w 1614"/>
                <a:gd name="T35" fmla="*/ 166 h 199"/>
                <a:gd name="T36" fmla="*/ 394 w 1614"/>
                <a:gd name="T37" fmla="*/ 147 h 199"/>
                <a:gd name="T38" fmla="*/ 305 w 1614"/>
                <a:gd name="T39" fmla="*/ 164 h 199"/>
                <a:gd name="T40" fmla="*/ 145 w 1614"/>
                <a:gd name="T41" fmla="*/ 167 h 199"/>
                <a:gd name="T42" fmla="*/ 394 w 1614"/>
                <a:gd name="T43" fmla="*/ 149 h 199"/>
                <a:gd name="T44" fmla="*/ 394 w 1614"/>
                <a:gd name="T45" fmla="*/ 137 h 199"/>
                <a:gd name="T46" fmla="*/ 394 w 1614"/>
                <a:gd name="T47" fmla="*/ 137 h 199"/>
                <a:gd name="T48" fmla="*/ 0 w 1614"/>
                <a:gd name="T49" fmla="*/ 158 h 199"/>
                <a:gd name="T50" fmla="*/ 144 w 1614"/>
                <a:gd name="T51" fmla="*/ 142 h 199"/>
                <a:gd name="T52" fmla="*/ 82 w 1614"/>
                <a:gd name="T53" fmla="*/ 129 h 199"/>
                <a:gd name="T54" fmla="*/ 145 w 1614"/>
                <a:gd name="T55" fmla="*/ 134 h 199"/>
                <a:gd name="T56" fmla="*/ 150 w 1614"/>
                <a:gd name="T57" fmla="*/ 126 h 199"/>
                <a:gd name="T58" fmla="*/ 394 w 1614"/>
                <a:gd name="T59" fmla="*/ 131 h 199"/>
                <a:gd name="T60" fmla="*/ 905 w 1614"/>
                <a:gd name="T61" fmla="*/ 155 h 199"/>
                <a:gd name="T62" fmla="*/ 1311 w 1614"/>
                <a:gd name="T63" fmla="*/ 159 h 199"/>
                <a:gd name="T64" fmla="*/ 1063 w 1614"/>
                <a:gd name="T65" fmla="*/ 136 h 199"/>
                <a:gd name="T66" fmla="*/ 1311 w 1614"/>
                <a:gd name="T67" fmla="*/ 137 h 199"/>
                <a:gd name="T68" fmla="*/ 1312 w 1614"/>
                <a:gd name="T69" fmla="*/ 130 h 199"/>
                <a:gd name="T70" fmla="*/ 1309 w 1614"/>
                <a:gd name="T71" fmla="*/ 130 h 199"/>
                <a:gd name="T72" fmla="*/ 402 w 1614"/>
                <a:gd name="T73" fmla="*/ 103 h 199"/>
                <a:gd name="T74" fmla="*/ 395 w 1614"/>
                <a:gd name="T75" fmla="*/ 97 h 199"/>
                <a:gd name="T76" fmla="*/ 1575 w 1614"/>
                <a:gd name="T77" fmla="*/ 49 h 199"/>
                <a:gd name="T78" fmla="*/ 1575 w 1614"/>
                <a:gd name="T79" fmla="*/ 49 h 199"/>
                <a:gd name="T80" fmla="*/ 2 w 1614"/>
                <a:gd name="T81" fmla="*/ 63 h 199"/>
                <a:gd name="T82" fmla="*/ 156 w 1614"/>
                <a:gd name="T83" fmla="*/ 70 h 199"/>
                <a:gd name="T84" fmla="*/ 1124 w 1614"/>
                <a:gd name="T85" fmla="*/ 82 h 199"/>
                <a:gd name="T86" fmla="*/ 1575 w 1614"/>
                <a:gd name="T87" fmla="*/ 92 h 199"/>
                <a:gd name="T88" fmla="*/ 1575 w 1614"/>
                <a:gd name="T89" fmla="*/ 75 h 199"/>
                <a:gd name="T90" fmla="*/ 1574 w 1614"/>
                <a:gd name="T91" fmla="*/ 79 h 199"/>
                <a:gd name="T92" fmla="*/ 158 w 1614"/>
                <a:gd name="T93" fmla="*/ 46 h 199"/>
                <a:gd name="T94" fmla="*/ 23 w 1614"/>
                <a:gd name="T95" fmla="*/ 35 h 199"/>
                <a:gd name="T96" fmla="*/ 4 w 1614"/>
                <a:gd name="T97" fmla="*/ 63 h 199"/>
                <a:gd name="T98" fmla="*/ 4 w 1614"/>
                <a:gd name="T99" fmla="*/ 33 h 199"/>
                <a:gd name="T100" fmla="*/ 1614 w 1614"/>
                <a:gd name="T101" fmla="*/ 86 h 199"/>
                <a:gd name="T102" fmla="*/ 1613 w 1614"/>
                <a:gd name="T103" fmla="*/ 110 h 199"/>
                <a:gd name="T104" fmla="*/ 946 w 1614"/>
                <a:gd name="T105" fmla="*/ 11 h 199"/>
                <a:gd name="T106" fmla="*/ 1610 w 1614"/>
                <a:gd name="T107" fmla="*/ 31 h 199"/>
                <a:gd name="T108" fmla="*/ 1605 w 1614"/>
                <a:gd name="T109" fmla="*/ 16 h 199"/>
                <a:gd name="T110" fmla="*/ 1296 w 1614"/>
                <a:gd name="T111" fmla="*/ 12 h 199"/>
                <a:gd name="T112" fmla="*/ 1614 w 1614"/>
                <a:gd name="T113" fmla="*/ 1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14" h="199">
                  <a:moveTo>
                    <a:pt x="1206" y="190"/>
                  </a:moveTo>
                  <a:cubicBezTo>
                    <a:pt x="1206" y="190"/>
                    <a:pt x="1206" y="190"/>
                    <a:pt x="1206" y="190"/>
                  </a:cubicBezTo>
                  <a:cubicBezTo>
                    <a:pt x="1206" y="190"/>
                    <a:pt x="1206" y="190"/>
                    <a:pt x="1206" y="190"/>
                  </a:cubicBezTo>
                  <a:cubicBezTo>
                    <a:pt x="1206" y="190"/>
                    <a:pt x="1206" y="190"/>
                    <a:pt x="1206" y="190"/>
                  </a:cubicBezTo>
                  <a:moveTo>
                    <a:pt x="723" y="184"/>
                  </a:moveTo>
                  <a:cubicBezTo>
                    <a:pt x="716" y="185"/>
                    <a:pt x="711" y="185"/>
                    <a:pt x="708" y="185"/>
                  </a:cubicBezTo>
                  <a:cubicBezTo>
                    <a:pt x="711" y="185"/>
                    <a:pt x="715" y="185"/>
                    <a:pt x="718" y="185"/>
                  </a:cubicBezTo>
                  <a:cubicBezTo>
                    <a:pt x="765" y="185"/>
                    <a:pt x="807" y="186"/>
                    <a:pt x="871" y="187"/>
                  </a:cubicBezTo>
                  <a:cubicBezTo>
                    <a:pt x="933" y="188"/>
                    <a:pt x="1003" y="188"/>
                    <a:pt x="1072" y="189"/>
                  </a:cubicBezTo>
                  <a:cubicBezTo>
                    <a:pt x="1080" y="189"/>
                    <a:pt x="1087" y="189"/>
                    <a:pt x="1095" y="189"/>
                  </a:cubicBezTo>
                  <a:cubicBezTo>
                    <a:pt x="953" y="187"/>
                    <a:pt x="819" y="186"/>
                    <a:pt x="723" y="184"/>
                  </a:cubicBezTo>
                  <a:moveTo>
                    <a:pt x="394" y="184"/>
                  </a:moveTo>
                  <a:cubicBezTo>
                    <a:pt x="394" y="184"/>
                    <a:pt x="394" y="184"/>
                    <a:pt x="394" y="184"/>
                  </a:cubicBezTo>
                  <a:cubicBezTo>
                    <a:pt x="394" y="190"/>
                    <a:pt x="394" y="194"/>
                    <a:pt x="394" y="194"/>
                  </a:cubicBezTo>
                  <a:cubicBezTo>
                    <a:pt x="394" y="194"/>
                    <a:pt x="394" y="191"/>
                    <a:pt x="394" y="184"/>
                  </a:cubicBezTo>
                  <a:moveTo>
                    <a:pt x="1153" y="178"/>
                  </a:moveTo>
                  <a:cubicBezTo>
                    <a:pt x="1116" y="178"/>
                    <a:pt x="1077" y="178"/>
                    <a:pt x="1040" y="178"/>
                  </a:cubicBezTo>
                  <a:cubicBezTo>
                    <a:pt x="1024" y="178"/>
                    <a:pt x="1008" y="178"/>
                    <a:pt x="992" y="178"/>
                  </a:cubicBezTo>
                  <a:cubicBezTo>
                    <a:pt x="1060" y="179"/>
                    <a:pt x="1133" y="180"/>
                    <a:pt x="1207" y="181"/>
                  </a:cubicBezTo>
                  <a:cubicBezTo>
                    <a:pt x="1207" y="181"/>
                    <a:pt x="1207" y="181"/>
                    <a:pt x="1207" y="180"/>
                  </a:cubicBezTo>
                  <a:cubicBezTo>
                    <a:pt x="1207" y="180"/>
                    <a:pt x="1207" y="180"/>
                    <a:pt x="1207" y="180"/>
                  </a:cubicBezTo>
                  <a:cubicBezTo>
                    <a:pt x="1205" y="180"/>
                    <a:pt x="1205" y="180"/>
                    <a:pt x="1205" y="180"/>
                  </a:cubicBezTo>
                  <a:cubicBezTo>
                    <a:pt x="1194" y="180"/>
                    <a:pt x="1194" y="180"/>
                    <a:pt x="1194" y="180"/>
                  </a:cubicBezTo>
                  <a:cubicBezTo>
                    <a:pt x="1180" y="179"/>
                    <a:pt x="1166" y="178"/>
                    <a:pt x="1153" y="178"/>
                  </a:cubicBezTo>
                  <a:moveTo>
                    <a:pt x="145" y="174"/>
                  </a:moveTo>
                  <a:cubicBezTo>
                    <a:pt x="145" y="174"/>
                    <a:pt x="145" y="174"/>
                    <a:pt x="145" y="174"/>
                  </a:cubicBezTo>
                  <a:cubicBezTo>
                    <a:pt x="145" y="174"/>
                    <a:pt x="145" y="174"/>
                    <a:pt x="145" y="174"/>
                  </a:cubicBezTo>
                  <a:cubicBezTo>
                    <a:pt x="145" y="175"/>
                    <a:pt x="144" y="176"/>
                    <a:pt x="144" y="177"/>
                  </a:cubicBezTo>
                  <a:cubicBezTo>
                    <a:pt x="144" y="179"/>
                    <a:pt x="144" y="180"/>
                    <a:pt x="144" y="180"/>
                  </a:cubicBezTo>
                  <a:cubicBezTo>
                    <a:pt x="145" y="180"/>
                    <a:pt x="145" y="179"/>
                    <a:pt x="145" y="179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5" y="178"/>
                    <a:pt x="145" y="176"/>
                    <a:pt x="145" y="174"/>
                  </a:cubicBezTo>
                  <a:moveTo>
                    <a:pt x="394" y="170"/>
                  </a:moveTo>
                  <a:cubicBezTo>
                    <a:pt x="394" y="170"/>
                    <a:pt x="394" y="170"/>
                    <a:pt x="394" y="170"/>
                  </a:cubicBezTo>
                  <a:cubicBezTo>
                    <a:pt x="394" y="172"/>
                    <a:pt x="394" y="172"/>
                    <a:pt x="394" y="172"/>
                  </a:cubicBezTo>
                  <a:cubicBezTo>
                    <a:pt x="394" y="172"/>
                    <a:pt x="394" y="172"/>
                    <a:pt x="394" y="171"/>
                  </a:cubicBezTo>
                  <a:cubicBezTo>
                    <a:pt x="394" y="171"/>
                    <a:pt x="394" y="171"/>
                    <a:pt x="394" y="171"/>
                  </a:cubicBezTo>
                  <a:cubicBezTo>
                    <a:pt x="394" y="171"/>
                    <a:pt x="394" y="171"/>
                    <a:pt x="394" y="171"/>
                  </a:cubicBezTo>
                  <a:cubicBezTo>
                    <a:pt x="394" y="171"/>
                    <a:pt x="394" y="171"/>
                    <a:pt x="394" y="170"/>
                  </a:cubicBezTo>
                  <a:moveTo>
                    <a:pt x="1613" y="161"/>
                  </a:moveTo>
                  <a:cubicBezTo>
                    <a:pt x="1613" y="162"/>
                    <a:pt x="1613" y="162"/>
                    <a:pt x="1613" y="162"/>
                  </a:cubicBezTo>
                  <a:cubicBezTo>
                    <a:pt x="1613" y="168"/>
                    <a:pt x="1613" y="171"/>
                    <a:pt x="1613" y="171"/>
                  </a:cubicBezTo>
                  <a:cubicBezTo>
                    <a:pt x="1613" y="171"/>
                    <a:pt x="1613" y="171"/>
                    <a:pt x="1613" y="169"/>
                  </a:cubicBezTo>
                  <a:cubicBezTo>
                    <a:pt x="1613" y="169"/>
                    <a:pt x="1613" y="169"/>
                    <a:pt x="1613" y="169"/>
                  </a:cubicBezTo>
                  <a:cubicBezTo>
                    <a:pt x="1613" y="169"/>
                    <a:pt x="1613" y="169"/>
                    <a:pt x="1613" y="169"/>
                  </a:cubicBezTo>
                  <a:cubicBezTo>
                    <a:pt x="1612" y="169"/>
                    <a:pt x="1612" y="169"/>
                    <a:pt x="1612" y="169"/>
                  </a:cubicBezTo>
                  <a:cubicBezTo>
                    <a:pt x="1607" y="169"/>
                    <a:pt x="1607" y="169"/>
                    <a:pt x="1607" y="169"/>
                  </a:cubicBezTo>
                  <a:cubicBezTo>
                    <a:pt x="1597" y="169"/>
                    <a:pt x="1597" y="169"/>
                    <a:pt x="1597" y="169"/>
                  </a:cubicBezTo>
                  <a:cubicBezTo>
                    <a:pt x="1577" y="168"/>
                    <a:pt x="1577" y="168"/>
                    <a:pt x="1577" y="168"/>
                  </a:cubicBezTo>
                  <a:cubicBezTo>
                    <a:pt x="1576" y="168"/>
                    <a:pt x="1575" y="168"/>
                    <a:pt x="1574" y="168"/>
                  </a:cubicBezTo>
                  <a:cubicBezTo>
                    <a:pt x="1574" y="173"/>
                    <a:pt x="1574" y="178"/>
                    <a:pt x="1574" y="183"/>
                  </a:cubicBezTo>
                  <a:cubicBezTo>
                    <a:pt x="1586" y="183"/>
                    <a:pt x="1598" y="183"/>
                    <a:pt x="1611" y="183"/>
                  </a:cubicBezTo>
                  <a:cubicBezTo>
                    <a:pt x="1612" y="183"/>
                    <a:pt x="1612" y="183"/>
                    <a:pt x="1612" y="183"/>
                  </a:cubicBezTo>
                  <a:cubicBezTo>
                    <a:pt x="1613" y="183"/>
                    <a:pt x="1613" y="183"/>
                    <a:pt x="1613" y="183"/>
                  </a:cubicBezTo>
                  <a:cubicBezTo>
                    <a:pt x="1613" y="183"/>
                    <a:pt x="1613" y="183"/>
                    <a:pt x="1613" y="183"/>
                  </a:cubicBezTo>
                  <a:cubicBezTo>
                    <a:pt x="1613" y="183"/>
                    <a:pt x="1613" y="183"/>
                    <a:pt x="1613" y="183"/>
                  </a:cubicBezTo>
                  <a:cubicBezTo>
                    <a:pt x="1613" y="172"/>
                    <a:pt x="1613" y="168"/>
                    <a:pt x="1613" y="168"/>
                  </a:cubicBezTo>
                  <a:cubicBezTo>
                    <a:pt x="1613" y="168"/>
                    <a:pt x="1613" y="176"/>
                    <a:pt x="1613" y="183"/>
                  </a:cubicBezTo>
                  <a:cubicBezTo>
                    <a:pt x="1613" y="191"/>
                    <a:pt x="1613" y="199"/>
                    <a:pt x="1613" y="199"/>
                  </a:cubicBezTo>
                  <a:cubicBezTo>
                    <a:pt x="1613" y="199"/>
                    <a:pt x="1613" y="190"/>
                    <a:pt x="1613" y="162"/>
                  </a:cubicBezTo>
                  <a:cubicBezTo>
                    <a:pt x="1613" y="162"/>
                    <a:pt x="1613" y="162"/>
                    <a:pt x="1613" y="161"/>
                  </a:cubicBezTo>
                  <a:cubicBezTo>
                    <a:pt x="1613" y="161"/>
                    <a:pt x="1613" y="161"/>
                    <a:pt x="1613" y="161"/>
                  </a:cubicBezTo>
                  <a:moveTo>
                    <a:pt x="144" y="161"/>
                  </a:moveTo>
                  <a:cubicBezTo>
                    <a:pt x="144" y="164"/>
                    <a:pt x="144" y="167"/>
                    <a:pt x="144" y="167"/>
                  </a:cubicBezTo>
                  <a:cubicBezTo>
                    <a:pt x="144" y="167"/>
                    <a:pt x="144" y="167"/>
                    <a:pt x="144" y="167"/>
                  </a:cubicBezTo>
                  <a:cubicBezTo>
                    <a:pt x="144" y="167"/>
                    <a:pt x="144" y="167"/>
                    <a:pt x="144" y="167"/>
                  </a:cubicBezTo>
                  <a:cubicBezTo>
                    <a:pt x="144" y="167"/>
                    <a:pt x="144" y="167"/>
                    <a:pt x="144" y="167"/>
                  </a:cubicBezTo>
                  <a:cubicBezTo>
                    <a:pt x="144" y="165"/>
                    <a:pt x="144" y="163"/>
                    <a:pt x="144" y="161"/>
                  </a:cubicBezTo>
                  <a:cubicBezTo>
                    <a:pt x="144" y="161"/>
                    <a:pt x="144" y="161"/>
                    <a:pt x="144" y="161"/>
                  </a:cubicBezTo>
                  <a:moveTo>
                    <a:pt x="1312" y="160"/>
                  </a:moveTo>
                  <a:cubicBezTo>
                    <a:pt x="1312" y="175"/>
                    <a:pt x="1312" y="180"/>
                    <a:pt x="1312" y="180"/>
                  </a:cubicBezTo>
                  <a:cubicBezTo>
                    <a:pt x="1312" y="180"/>
                    <a:pt x="1312" y="178"/>
                    <a:pt x="1312" y="175"/>
                  </a:cubicBezTo>
                  <a:cubicBezTo>
                    <a:pt x="1312" y="173"/>
                    <a:pt x="1312" y="170"/>
                    <a:pt x="1312" y="170"/>
                  </a:cubicBezTo>
                  <a:cubicBezTo>
                    <a:pt x="1312" y="170"/>
                    <a:pt x="1312" y="171"/>
                    <a:pt x="1312" y="175"/>
                  </a:cubicBezTo>
                  <a:cubicBezTo>
                    <a:pt x="1311" y="175"/>
                    <a:pt x="1311" y="175"/>
                    <a:pt x="1311" y="175"/>
                  </a:cubicBezTo>
                  <a:cubicBezTo>
                    <a:pt x="1311" y="175"/>
                    <a:pt x="1311" y="175"/>
                    <a:pt x="1311" y="175"/>
                  </a:cubicBezTo>
                  <a:cubicBezTo>
                    <a:pt x="1306" y="175"/>
                    <a:pt x="1306" y="175"/>
                    <a:pt x="1306" y="175"/>
                  </a:cubicBezTo>
                  <a:cubicBezTo>
                    <a:pt x="1295" y="175"/>
                    <a:pt x="1295" y="175"/>
                    <a:pt x="1295" y="175"/>
                  </a:cubicBezTo>
                  <a:cubicBezTo>
                    <a:pt x="1268" y="176"/>
                    <a:pt x="1240" y="176"/>
                    <a:pt x="1212" y="177"/>
                  </a:cubicBezTo>
                  <a:cubicBezTo>
                    <a:pt x="1210" y="177"/>
                    <a:pt x="1208" y="177"/>
                    <a:pt x="1207" y="177"/>
                  </a:cubicBezTo>
                  <a:cubicBezTo>
                    <a:pt x="1207" y="178"/>
                    <a:pt x="1207" y="180"/>
                    <a:pt x="1207" y="181"/>
                  </a:cubicBezTo>
                  <a:cubicBezTo>
                    <a:pt x="1209" y="181"/>
                    <a:pt x="1211" y="181"/>
                    <a:pt x="1213" y="181"/>
                  </a:cubicBezTo>
                  <a:cubicBezTo>
                    <a:pt x="1276" y="182"/>
                    <a:pt x="1340" y="183"/>
                    <a:pt x="1401" y="184"/>
                  </a:cubicBezTo>
                  <a:cubicBezTo>
                    <a:pt x="1431" y="184"/>
                    <a:pt x="1461" y="185"/>
                    <a:pt x="1490" y="185"/>
                  </a:cubicBezTo>
                  <a:cubicBezTo>
                    <a:pt x="1505" y="185"/>
                    <a:pt x="1519" y="186"/>
                    <a:pt x="1533" y="186"/>
                  </a:cubicBezTo>
                  <a:cubicBezTo>
                    <a:pt x="1554" y="186"/>
                    <a:pt x="1554" y="186"/>
                    <a:pt x="1554" y="186"/>
                  </a:cubicBezTo>
                  <a:cubicBezTo>
                    <a:pt x="1565" y="186"/>
                    <a:pt x="1565" y="186"/>
                    <a:pt x="1565" y="186"/>
                  </a:cubicBezTo>
                  <a:cubicBezTo>
                    <a:pt x="1570" y="186"/>
                    <a:pt x="1570" y="186"/>
                    <a:pt x="1570" y="186"/>
                  </a:cubicBezTo>
                  <a:cubicBezTo>
                    <a:pt x="1572" y="186"/>
                    <a:pt x="1572" y="186"/>
                    <a:pt x="1572" y="186"/>
                  </a:cubicBezTo>
                  <a:cubicBezTo>
                    <a:pt x="1574" y="186"/>
                    <a:pt x="1574" y="186"/>
                    <a:pt x="1574" y="186"/>
                  </a:cubicBezTo>
                  <a:cubicBezTo>
                    <a:pt x="1574" y="177"/>
                    <a:pt x="1574" y="169"/>
                    <a:pt x="1574" y="161"/>
                  </a:cubicBezTo>
                  <a:cubicBezTo>
                    <a:pt x="1574" y="161"/>
                    <a:pt x="1574" y="161"/>
                    <a:pt x="1574" y="161"/>
                  </a:cubicBezTo>
                  <a:cubicBezTo>
                    <a:pt x="1574" y="164"/>
                    <a:pt x="1574" y="166"/>
                    <a:pt x="1574" y="168"/>
                  </a:cubicBezTo>
                  <a:cubicBezTo>
                    <a:pt x="1574" y="168"/>
                    <a:pt x="1574" y="168"/>
                    <a:pt x="1574" y="168"/>
                  </a:cubicBezTo>
                  <a:cubicBezTo>
                    <a:pt x="1574" y="167"/>
                    <a:pt x="1574" y="166"/>
                    <a:pt x="1574" y="166"/>
                  </a:cubicBezTo>
                  <a:cubicBezTo>
                    <a:pt x="1574" y="166"/>
                    <a:pt x="1574" y="167"/>
                    <a:pt x="1574" y="168"/>
                  </a:cubicBezTo>
                  <a:cubicBezTo>
                    <a:pt x="1561" y="168"/>
                    <a:pt x="1549" y="168"/>
                    <a:pt x="1537" y="168"/>
                  </a:cubicBezTo>
                  <a:cubicBezTo>
                    <a:pt x="1450" y="167"/>
                    <a:pt x="1370" y="164"/>
                    <a:pt x="1312" y="160"/>
                  </a:cubicBezTo>
                  <a:moveTo>
                    <a:pt x="998" y="159"/>
                  </a:moveTo>
                  <a:cubicBezTo>
                    <a:pt x="1023" y="160"/>
                    <a:pt x="1047" y="161"/>
                    <a:pt x="1071" y="162"/>
                  </a:cubicBezTo>
                  <a:cubicBezTo>
                    <a:pt x="1152" y="166"/>
                    <a:pt x="1152" y="166"/>
                    <a:pt x="1152" y="166"/>
                  </a:cubicBezTo>
                  <a:cubicBezTo>
                    <a:pt x="1158" y="166"/>
                    <a:pt x="1158" y="166"/>
                    <a:pt x="1158" y="166"/>
                  </a:cubicBezTo>
                  <a:cubicBezTo>
                    <a:pt x="1163" y="166"/>
                    <a:pt x="1168" y="166"/>
                    <a:pt x="1173" y="166"/>
                  </a:cubicBezTo>
                  <a:cubicBezTo>
                    <a:pt x="1184" y="166"/>
                    <a:pt x="1196" y="166"/>
                    <a:pt x="1207" y="166"/>
                  </a:cubicBezTo>
                  <a:cubicBezTo>
                    <a:pt x="1207" y="163"/>
                    <a:pt x="1207" y="162"/>
                    <a:pt x="1207" y="162"/>
                  </a:cubicBezTo>
                  <a:cubicBezTo>
                    <a:pt x="1207" y="162"/>
                    <a:pt x="1207" y="164"/>
                    <a:pt x="1207" y="166"/>
                  </a:cubicBezTo>
                  <a:cubicBezTo>
                    <a:pt x="1233" y="166"/>
                    <a:pt x="1259" y="166"/>
                    <a:pt x="1284" y="166"/>
                  </a:cubicBezTo>
                  <a:cubicBezTo>
                    <a:pt x="1301" y="166"/>
                    <a:pt x="1301" y="166"/>
                    <a:pt x="1301" y="166"/>
                  </a:cubicBezTo>
                  <a:cubicBezTo>
                    <a:pt x="1310" y="166"/>
                    <a:pt x="1310" y="166"/>
                    <a:pt x="1310" y="166"/>
                  </a:cubicBezTo>
                  <a:cubicBezTo>
                    <a:pt x="1311" y="166"/>
                    <a:pt x="1311" y="166"/>
                    <a:pt x="1311" y="166"/>
                  </a:cubicBezTo>
                  <a:cubicBezTo>
                    <a:pt x="1312" y="166"/>
                    <a:pt x="1312" y="166"/>
                    <a:pt x="1312" y="166"/>
                  </a:cubicBezTo>
                  <a:cubicBezTo>
                    <a:pt x="1312" y="166"/>
                    <a:pt x="1312" y="166"/>
                    <a:pt x="1312" y="166"/>
                  </a:cubicBezTo>
                  <a:cubicBezTo>
                    <a:pt x="1312" y="163"/>
                    <a:pt x="1312" y="163"/>
                    <a:pt x="1312" y="163"/>
                  </a:cubicBezTo>
                  <a:cubicBezTo>
                    <a:pt x="1312" y="163"/>
                    <a:pt x="1312" y="164"/>
                    <a:pt x="1312" y="166"/>
                  </a:cubicBezTo>
                  <a:cubicBezTo>
                    <a:pt x="1312" y="168"/>
                    <a:pt x="1312" y="169"/>
                    <a:pt x="1312" y="169"/>
                  </a:cubicBezTo>
                  <a:cubicBezTo>
                    <a:pt x="1312" y="169"/>
                    <a:pt x="1312" y="167"/>
                    <a:pt x="1312" y="160"/>
                  </a:cubicBezTo>
                  <a:cubicBezTo>
                    <a:pt x="1312" y="160"/>
                    <a:pt x="1312" y="160"/>
                    <a:pt x="1311" y="160"/>
                  </a:cubicBezTo>
                  <a:cubicBezTo>
                    <a:pt x="1311" y="160"/>
                    <a:pt x="1311" y="160"/>
                    <a:pt x="1311" y="160"/>
                  </a:cubicBezTo>
                  <a:cubicBezTo>
                    <a:pt x="1311" y="160"/>
                    <a:pt x="1311" y="160"/>
                    <a:pt x="1311" y="160"/>
                  </a:cubicBezTo>
                  <a:cubicBezTo>
                    <a:pt x="1311" y="160"/>
                    <a:pt x="1311" y="160"/>
                    <a:pt x="1311" y="160"/>
                  </a:cubicBezTo>
                  <a:cubicBezTo>
                    <a:pt x="1294" y="160"/>
                    <a:pt x="1276" y="160"/>
                    <a:pt x="1259" y="160"/>
                  </a:cubicBezTo>
                  <a:cubicBezTo>
                    <a:pt x="1167" y="160"/>
                    <a:pt x="1077" y="159"/>
                    <a:pt x="998" y="159"/>
                  </a:cubicBezTo>
                  <a:moveTo>
                    <a:pt x="394" y="149"/>
                  </a:moveTo>
                  <a:cubicBezTo>
                    <a:pt x="394" y="156"/>
                    <a:pt x="394" y="164"/>
                    <a:pt x="394" y="170"/>
                  </a:cubicBezTo>
                  <a:cubicBezTo>
                    <a:pt x="524" y="169"/>
                    <a:pt x="654" y="169"/>
                    <a:pt x="785" y="168"/>
                  </a:cubicBezTo>
                  <a:cubicBezTo>
                    <a:pt x="826" y="167"/>
                    <a:pt x="875" y="166"/>
                    <a:pt x="927" y="166"/>
                  </a:cubicBezTo>
                  <a:cubicBezTo>
                    <a:pt x="884" y="164"/>
                    <a:pt x="839" y="163"/>
                    <a:pt x="790" y="161"/>
                  </a:cubicBezTo>
                  <a:cubicBezTo>
                    <a:pt x="697" y="158"/>
                    <a:pt x="615" y="155"/>
                    <a:pt x="519" y="153"/>
                  </a:cubicBezTo>
                  <a:cubicBezTo>
                    <a:pt x="478" y="152"/>
                    <a:pt x="436" y="150"/>
                    <a:pt x="394" y="149"/>
                  </a:cubicBezTo>
                  <a:moveTo>
                    <a:pt x="394" y="147"/>
                  </a:moveTo>
                  <a:cubicBezTo>
                    <a:pt x="394" y="147"/>
                    <a:pt x="394" y="148"/>
                    <a:pt x="394" y="149"/>
                  </a:cubicBezTo>
                  <a:cubicBezTo>
                    <a:pt x="394" y="149"/>
                    <a:pt x="394" y="149"/>
                    <a:pt x="394" y="149"/>
                  </a:cubicBezTo>
                  <a:cubicBezTo>
                    <a:pt x="394" y="148"/>
                    <a:pt x="394" y="147"/>
                    <a:pt x="394" y="147"/>
                  </a:cubicBezTo>
                  <a:cubicBezTo>
                    <a:pt x="394" y="147"/>
                    <a:pt x="394" y="147"/>
                    <a:pt x="394" y="147"/>
                  </a:cubicBezTo>
                  <a:moveTo>
                    <a:pt x="145" y="139"/>
                  </a:moveTo>
                  <a:cubicBezTo>
                    <a:pt x="145" y="143"/>
                    <a:pt x="145" y="146"/>
                    <a:pt x="145" y="150"/>
                  </a:cubicBezTo>
                  <a:cubicBezTo>
                    <a:pt x="145" y="154"/>
                    <a:pt x="145" y="157"/>
                    <a:pt x="145" y="161"/>
                  </a:cubicBezTo>
                  <a:cubicBezTo>
                    <a:pt x="179" y="161"/>
                    <a:pt x="214" y="162"/>
                    <a:pt x="250" y="163"/>
                  </a:cubicBezTo>
                  <a:cubicBezTo>
                    <a:pt x="274" y="163"/>
                    <a:pt x="297" y="163"/>
                    <a:pt x="321" y="164"/>
                  </a:cubicBezTo>
                  <a:cubicBezTo>
                    <a:pt x="316" y="164"/>
                    <a:pt x="311" y="164"/>
                    <a:pt x="305" y="164"/>
                  </a:cubicBezTo>
                  <a:cubicBezTo>
                    <a:pt x="266" y="165"/>
                    <a:pt x="229" y="166"/>
                    <a:pt x="194" y="166"/>
                  </a:cubicBezTo>
                  <a:cubicBezTo>
                    <a:pt x="185" y="166"/>
                    <a:pt x="177" y="167"/>
                    <a:pt x="168" y="167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7"/>
                    <a:pt x="147" y="167"/>
                    <a:pt x="147" y="167"/>
                  </a:cubicBezTo>
                  <a:cubicBezTo>
                    <a:pt x="145" y="167"/>
                    <a:pt x="145" y="167"/>
                    <a:pt x="145" y="167"/>
                  </a:cubicBezTo>
                  <a:cubicBezTo>
                    <a:pt x="145" y="167"/>
                    <a:pt x="145" y="167"/>
                    <a:pt x="145" y="167"/>
                  </a:cubicBezTo>
                  <a:cubicBezTo>
                    <a:pt x="145" y="169"/>
                    <a:pt x="145" y="172"/>
                    <a:pt x="145" y="174"/>
                  </a:cubicBezTo>
                  <a:cubicBezTo>
                    <a:pt x="145" y="174"/>
                    <a:pt x="145" y="174"/>
                    <a:pt x="145" y="174"/>
                  </a:cubicBezTo>
                  <a:cubicBezTo>
                    <a:pt x="147" y="174"/>
                    <a:pt x="147" y="174"/>
                    <a:pt x="147" y="174"/>
                  </a:cubicBezTo>
                  <a:cubicBezTo>
                    <a:pt x="151" y="174"/>
                    <a:pt x="151" y="174"/>
                    <a:pt x="151" y="174"/>
                  </a:cubicBezTo>
                  <a:cubicBezTo>
                    <a:pt x="278" y="172"/>
                    <a:pt x="278" y="172"/>
                    <a:pt x="278" y="172"/>
                  </a:cubicBezTo>
                  <a:cubicBezTo>
                    <a:pt x="316" y="171"/>
                    <a:pt x="355" y="171"/>
                    <a:pt x="394" y="170"/>
                  </a:cubicBezTo>
                  <a:cubicBezTo>
                    <a:pt x="394" y="167"/>
                    <a:pt x="394" y="159"/>
                    <a:pt x="394" y="149"/>
                  </a:cubicBezTo>
                  <a:cubicBezTo>
                    <a:pt x="351" y="148"/>
                    <a:pt x="307" y="146"/>
                    <a:pt x="264" y="144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5" y="139"/>
                    <a:pt x="145" y="139"/>
                    <a:pt x="145" y="139"/>
                  </a:cubicBezTo>
                  <a:moveTo>
                    <a:pt x="394" y="137"/>
                  </a:moveTo>
                  <a:cubicBezTo>
                    <a:pt x="394" y="139"/>
                    <a:pt x="394" y="141"/>
                    <a:pt x="394" y="143"/>
                  </a:cubicBezTo>
                  <a:cubicBezTo>
                    <a:pt x="394" y="143"/>
                    <a:pt x="394" y="143"/>
                    <a:pt x="394" y="143"/>
                  </a:cubicBezTo>
                  <a:cubicBezTo>
                    <a:pt x="394" y="143"/>
                    <a:pt x="394" y="143"/>
                    <a:pt x="394" y="143"/>
                  </a:cubicBezTo>
                  <a:cubicBezTo>
                    <a:pt x="394" y="144"/>
                    <a:pt x="394" y="145"/>
                    <a:pt x="394" y="147"/>
                  </a:cubicBezTo>
                  <a:cubicBezTo>
                    <a:pt x="394" y="147"/>
                    <a:pt x="394" y="147"/>
                    <a:pt x="394" y="147"/>
                  </a:cubicBezTo>
                  <a:cubicBezTo>
                    <a:pt x="394" y="146"/>
                    <a:pt x="394" y="146"/>
                    <a:pt x="394" y="146"/>
                  </a:cubicBezTo>
                  <a:cubicBezTo>
                    <a:pt x="394" y="143"/>
                    <a:pt x="394" y="140"/>
                    <a:pt x="394" y="137"/>
                  </a:cubicBezTo>
                  <a:cubicBezTo>
                    <a:pt x="394" y="137"/>
                    <a:pt x="394" y="137"/>
                    <a:pt x="394" y="137"/>
                  </a:cubicBezTo>
                  <a:moveTo>
                    <a:pt x="66" y="127"/>
                  </a:moveTo>
                  <a:cubicBezTo>
                    <a:pt x="27" y="127"/>
                    <a:pt x="27" y="127"/>
                    <a:pt x="27" y="127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0" y="137"/>
                    <a:pt x="0" y="147"/>
                    <a:pt x="0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27" y="158"/>
                    <a:pt x="42" y="159"/>
                    <a:pt x="57" y="159"/>
                  </a:cubicBezTo>
                  <a:cubicBezTo>
                    <a:pt x="85" y="160"/>
                    <a:pt x="114" y="160"/>
                    <a:pt x="144" y="161"/>
                  </a:cubicBezTo>
                  <a:cubicBezTo>
                    <a:pt x="144" y="159"/>
                    <a:pt x="144" y="157"/>
                    <a:pt x="144" y="154"/>
                  </a:cubicBezTo>
                  <a:cubicBezTo>
                    <a:pt x="144" y="148"/>
                    <a:pt x="144" y="142"/>
                    <a:pt x="144" y="142"/>
                  </a:cubicBezTo>
                  <a:cubicBezTo>
                    <a:pt x="144" y="142"/>
                    <a:pt x="144" y="143"/>
                    <a:pt x="144" y="146"/>
                  </a:cubicBezTo>
                  <a:cubicBezTo>
                    <a:pt x="145" y="146"/>
                    <a:pt x="145" y="146"/>
                    <a:pt x="145" y="146"/>
                  </a:cubicBezTo>
                  <a:cubicBezTo>
                    <a:pt x="145" y="146"/>
                    <a:pt x="145" y="146"/>
                    <a:pt x="145" y="146"/>
                  </a:cubicBezTo>
                  <a:cubicBezTo>
                    <a:pt x="145" y="144"/>
                    <a:pt x="145" y="142"/>
                    <a:pt x="145" y="139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5" y="137"/>
                    <a:pt x="145" y="135"/>
                    <a:pt x="145" y="134"/>
                  </a:cubicBezTo>
                  <a:cubicBezTo>
                    <a:pt x="124" y="132"/>
                    <a:pt x="103" y="130"/>
                    <a:pt x="82" y="129"/>
                  </a:cubicBezTo>
                  <a:cubicBezTo>
                    <a:pt x="77" y="128"/>
                    <a:pt x="71" y="128"/>
                    <a:pt x="66" y="127"/>
                  </a:cubicBezTo>
                  <a:moveTo>
                    <a:pt x="145" y="124"/>
                  </a:moveTo>
                  <a:cubicBezTo>
                    <a:pt x="145" y="124"/>
                    <a:pt x="145" y="125"/>
                    <a:pt x="145" y="126"/>
                  </a:cubicBezTo>
                  <a:cubicBezTo>
                    <a:pt x="119" y="126"/>
                    <a:pt x="92" y="127"/>
                    <a:pt x="66" y="127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71" y="128"/>
                    <a:pt x="77" y="128"/>
                    <a:pt x="82" y="129"/>
                  </a:cubicBezTo>
                  <a:cubicBezTo>
                    <a:pt x="103" y="130"/>
                    <a:pt x="124" y="132"/>
                    <a:pt x="145" y="134"/>
                  </a:cubicBezTo>
                  <a:cubicBezTo>
                    <a:pt x="145" y="131"/>
                    <a:pt x="145" y="128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5"/>
                    <a:pt x="145" y="124"/>
                    <a:pt x="145" y="124"/>
                  </a:cubicBezTo>
                  <a:moveTo>
                    <a:pt x="394" y="124"/>
                  </a:moveTo>
                  <a:cubicBezTo>
                    <a:pt x="338" y="124"/>
                    <a:pt x="279" y="125"/>
                    <a:pt x="219" y="125"/>
                  </a:cubicBezTo>
                  <a:cubicBezTo>
                    <a:pt x="198" y="126"/>
                    <a:pt x="178" y="126"/>
                    <a:pt x="157" y="126"/>
                  </a:cubicBezTo>
                  <a:cubicBezTo>
                    <a:pt x="155" y="126"/>
                    <a:pt x="153" y="126"/>
                    <a:pt x="150" y="126"/>
                  </a:cubicBezTo>
                  <a:cubicBezTo>
                    <a:pt x="154" y="126"/>
                    <a:pt x="154" y="126"/>
                    <a:pt x="154" y="126"/>
                  </a:cubicBezTo>
                  <a:cubicBezTo>
                    <a:pt x="166" y="127"/>
                    <a:pt x="166" y="127"/>
                    <a:pt x="166" y="127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72" y="132"/>
                    <a:pt x="333" y="134"/>
                    <a:pt x="393" y="137"/>
                  </a:cubicBezTo>
                  <a:cubicBezTo>
                    <a:pt x="393" y="134"/>
                    <a:pt x="393" y="131"/>
                    <a:pt x="393" y="131"/>
                  </a:cubicBezTo>
                  <a:cubicBezTo>
                    <a:pt x="393" y="131"/>
                    <a:pt x="393" y="131"/>
                    <a:pt x="393" y="131"/>
                  </a:cubicBezTo>
                  <a:cubicBezTo>
                    <a:pt x="394" y="131"/>
                    <a:pt x="394" y="131"/>
                    <a:pt x="394" y="131"/>
                  </a:cubicBezTo>
                  <a:cubicBezTo>
                    <a:pt x="394" y="131"/>
                    <a:pt x="394" y="131"/>
                    <a:pt x="394" y="131"/>
                  </a:cubicBezTo>
                  <a:cubicBezTo>
                    <a:pt x="394" y="131"/>
                    <a:pt x="394" y="130"/>
                    <a:pt x="394" y="130"/>
                  </a:cubicBezTo>
                  <a:cubicBezTo>
                    <a:pt x="394" y="128"/>
                    <a:pt x="394" y="126"/>
                    <a:pt x="394" y="124"/>
                  </a:cubicBezTo>
                  <a:moveTo>
                    <a:pt x="395" y="103"/>
                  </a:moveTo>
                  <a:cubicBezTo>
                    <a:pt x="395" y="111"/>
                    <a:pt x="394" y="124"/>
                    <a:pt x="394" y="137"/>
                  </a:cubicBezTo>
                  <a:cubicBezTo>
                    <a:pt x="451" y="139"/>
                    <a:pt x="508" y="141"/>
                    <a:pt x="564" y="143"/>
                  </a:cubicBezTo>
                  <a:cubicBezTo>
                    <a:pt x="680" y="147"/>
                    <a:pt x="794" y="150"/>
                    <a:pt x="905" y="155"/>
                  </a:cubicBezTo>
                  <a:cubicBezTo>
                    <a:pt x="936" y="156"/>
                    <a:pt x="967" y="157"/>
                    <a:pt x="998" y="159"/>
                  </a:cubicBezTo>
                  <a:cubicBezTo>
                    <a:pt x="1077" y="159"/>
                    <a:pt x="1167" y="160"/>
                    <a:pt x="1259" y="160"/>
                  </a:cubicBezTo>
                  <a:cubicBezTo>
                    <a:pt x="1276" y="160"/>
                    <a:pt x="1294" y="160"/>
                    <a:pt x="1311" y="160"/>
                  </a:cubicBezTo>
                  <a:cubicBezTo>
                    <a:pt x="1311" y="160"/>
                    <a:pt x="1311" y="159"/>
                    <a:pt x="1311" y="159"/>
                  </a:cubicBezTo>
                  <a:cubicBezTo>
                    <a:pt x="1311" y="158"/>
                    <a:pt x="1311" y="157"/>
                    <a:pt x="1311" y="157"/>
                  </a:cubicBezTo>
                  <a:cubicBezTo>
                    <a:pt x="1311" y="157"/>
                    <a:pt x="1311" y="158"/>
                    <a:pt x="1311" y="159"/>
                  </a:cubicBezTo>
                  <a:cubicBezTo>
                    <a:pt x="1311" y="159"/>
                    <a:pt x="1311" y="159"/>
                    <a:pt x="1311" y="159"/>
                  </a:cubicBezTo>
                  <a:cubicBezTo>
                    <a:pt x="1310" y="159"/>
                    <a:pt x="1310" y="159"/>
                    <a:pt x="1310" y="159"/>
                  </a:cubicBezTo>
                  <a:cubicBezTo>
                    <a:pt x="1303" y="159"/>
                    <a:pt x="1303" y="159"/>
                    <a:pt x="1303" y="159"/>
                  </a:cubicBezTo>
                  <a:cubicBezTo>
                    <a:pt x="1302" y="159"/>
                    <a:pt x="1301" y="159"/>
                    <a:pt x="1300" y="159"/>
                  </a:cubicBezTo>
                  <a:cubicBezTo>
                    <a:pt x="1281" y="158"/>
                    <a:pt x="1265" y="157"/>
                    <a:pt x="1251" y="156"/>
                  </a:cubicBezTo>
                  <a:cubicBezTo>
                    <a:pt x="1240" y="154"/>
                    <a:pt x="1283" y="152"/>
                    <a:pt x="1272" y="150"/>
                  </a:cubicBezTo>
                  <a:cubicBezTo>
                    <a:pt x="1221" y="145"/>
                    <a:pt x="1105" y="141"/>
                    <a:pt x="1060" y="136"/>
                  </a:cubicBezTo>
                  <a:cubicBezTo>
                    <a:pt x="1061" y="136"/>
                    <a:pt x="1062" y="136"/>
                    <a:pt x="1063" y="136"/>
                  </a:cubicBezTo>
                  <a:cubicBezTo>
                    <a:pt x="1098" y="136"/>
                    <a:pt x="1134" y="136"/>
                    <a:pt x="1170" y="136"/>
                  </a:cubicBezTo>
                  <a:cubicBezTo>
                    <a:pt x="1186" y="136"/>
                    <a:pt x="1201" y="136"/>
                    <a:pt x="1217" y="136"/>
                  </a:cubicBezTo>
                  <a:cubicBezTo>
                    <a:pt x="1268" y="136"/>
                    <a:pt x="1268" y="136"/>
                    <a:pt x="1268" y="136"/>
                  </a:cubicBezTo>
                  <a:cubicBezTo>
                    <a:pt x="1294" y="136"/>
                    <a:pt x="1294" y="136"/>
                    <a:pt x="1294" y="136"/>
                  </a:cubicBezTo>
                  <a:cubicBezTo>
                    <a:pt x="1307" y="137"/>
                    <a:pt x="1307" y="137"/>
                    <a:pt x="1307" y="137"/>
                  </a:cubicBezTo>
                  <a:cubicBezTo>
                    <a:pt x="1310" y="137"/>
                    <a:pt x="1310" y="137"/>
                    <a:pt x="1310" y="137"/>
                  </a:cubicBezTo>
                  <a:cubicBezTo>
                    <a:pt x="1311" y="137"/>
                    <a:pt x="1311" y="137"/>
                    <a:pt x="1311" y="137"/>
                  </a:cubicBezTo>
                  <a:cubicBezTo>
                    <a:pt x="1312" y="137"/>
                    <a:pt x="1312" y="137"/>
                    <a:pt x="1312" y="137"/>
                  </a:cubicBezTo>
                  <a:cubicBezTo>
                    <a:pt x="1312" y="137"/>
                    <a:pt x="1312" y="137"/>
                    <a:pt x="1312" y="137"/>
                  </a:cubicBezTo>
                  <a:cubicBezTo>
                    <a:pt x="1312" y="151"/>
                    <a:pt x="1312" y="158"/>
                    <a:pt x="1311" y="160"/>
                  </a:cubicBezTo>
                  <a:cubicBezTo>
                    <a:pt x="1312" y="160"/>
                    <a:pt x="1312" y="160"/>
                    <a:pt x="1312" y="160"/>
                  </a:cubicBezTo>
                  <a:cubicBezTo>
                    <a:pt x="1312" y="155"/>
                    <a:pt x="1312" y="148"/>
                    <a:pt x="1312" y="138"/>
                  </a:cubicBezTo>
                  <a:cubicBezTo>
                    <a:pt x="1312" y="138"/>
                    <a:pt x="1312" y="138"/>
                    <a:pt x="1312" y="137"/>
                  </a:cubicBezTo>
                  <a:cubicBezTo>
                    <a:pt x="1312" y="134"/>
                    <a:pt x="1312" y="132"/>
                    <a:pt x="1312" y="130"/>
                  </a:cubicBezTo>
                  <a:cubicBezTo>
                    <a:pt x="1312" y="130"/>
                    <a:pt x="1312" y="130"/>
                    <a:pt x="1312" y="130"/>
                  </a:cubicBezTo>
                  <a:cubicBezTo>
                    <a:pt x="1312" y="130"/>
                    <a:pt x="1312" y="130"/>
                    <a:pt x="1312" y="130"/>
                  </a:cubicBezTo>
                  <a:cubicBezTo>
                    <a:pt x="1312" y="130"/>
                    <a:pt x="1312" y="131"/>
                    <a:pt x="1312" y="131"/>
                  </a:cubicBezTo>
                  <a:cubicBezTo>
                    <a:pt x="1312" y="131"/>
                    <a:pt x="1312" y="130"/>
                    <a:pt x="1312" y="130"/>
                  </a:cubicBezTo>
                  <a:cubicBezTo>
                    <a:pt x="1311" y="130"/>
                    <a:pt x="1311" y="130"/>
                    <a:pt x="1311" y="130"/>
                  </a:cubicBezTo>
                  <a:cubicBezTo>
                    <a:pt x="1311" y="130"/>
                    <a:pt x="1311" y="130"/>
                    <a:pt x="1311" y="130"/>
                  </a:cubicBezTo>
                  <a:cubicBezTo>
                    <a:pt x="1309" y="130"/>
                    <a:pt x="1309" y="130"/>
                    <a:pt x="1309" y="130"/>
                  </a:cubicBezTo>
                  <a:cubicBezTo>
                    <a:pt x="1304" y="130"/>
                    <a:pt x="1304" y="130"/>
                    <a:pt x="1304" y="130"/>
                  </a:cubicBezTo>
                  <a:cubicBezTo>
                    <a:pt x="1292" y="129"/>
                    <a:pt x="1280" y="129"/>
                    <a:pt x="1268" y="129"/>
                  </a:cubicBezTo>
                  <a:cubicBezTo>
                    <a:pt x="1244" y="128"/>
                    <a:pt x="1218" y="127"/>
                    <a:pt x="1189" y="126"/>
                  </a:cubicBezTo>
                  <a:cubicBezTo>
                    <a:pt x="1045" y="124"/>
                    <a:pt x="894" y="126"/>
                    <a:pt x="796" y="122"/>
                  </a:cubicBezTo>
                  <a:cubicBezTo>
                    <a:pt x="699" y="119"/>
                    <a:pt x="602" y="114"/>
                    <a:pt x="500" y="109"/>
                  </a:cubicBezTo>
                  <a:cubicBezTo>
                    <a:pt x="474" y="107"/>
                    <a:pt x="449" y="106"/>
                    <a:pt x="422" y="104"/>
                  </a:cubicBezTo>
                  <a:cubicBezTo>
                    <a:pt x="402" y="103"/>
                    <a:pt x="402" y="103"/>
                    <a:pt x="402" y="103"/>
                  </a:cubicBezTo>
                  <a:cubicBezTo>
                    <a:pt x="398" y="103"/>
                    <a:pt x="398" y="103"/>
                    <a:pt x="398" y="103"/>
                  </a:cubicBezTo>
                  <a:cubicBezTo>
                    <a:pt x="395" y="103"/>
                    <a:pt x="395" y="103"/>
                    <a:pt x="395" y="103"/>
                  </a:cubicBezTo>
                  <a:cubicBezTo>
                    <a:pt x="395" y="103"/>
                    <a:pt x="395" y="103"/>
                    <a:pt x="395" y="103"/>
                  </a:cubicBezTo>
                  <a:moveTo>
                    <a:pt x="395" y="96"/>
                  </a:moveTo>
                  <a:cubicBezTo>
                    <a:pt x="395" y="96"/>
                    <a:pt x="395" y="99"/>
                    <a:pt x="394" y="103"/>
                  </a:cubicBezTo>
                  <a:cubicBezTo>
                    <a:pt x="395" y="103"/>
                    <a:pt x="395" y="103"/>
                    <a:pt x="395" y="103"/>
                  </a:cubicBezTo>
                  <a:cubicBezTo>
                    <a:pt x="395" y="101"/>
                    <a:pt x="395" y="99"/>
                    <a:pt x="395" y="97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5" y="96"/>
                    <a:pt x="395" y="96"/>
                    <a:pt x="395" y="96"/>
                  </a:cubicBezTo>
                  <a:moveTo>
                    <a:pt x="1575" y="75"/>
                  </a:moveTo>
                  <a:cubicBezTo>
                    <a:pt x="1575" y="76"/>
                    <a:pt x="1575" y="76"/>
                    <a:pt x="1575" y="77"/>
                  </a:cubicBezTo>
                  <a:cubicBezTo>
                    <a:pt x="1575" y="76"/>
                    <a:pt x="1575" y="76"/>
                    <a:pt x="1575" y="75"/>
                  </a:cubicBezTo>
                  <a:cubicBezTo>
                    <a:pt x="1575" y="75"/>
                    <a:pt x="1575" y="75"/>
                    <a:pt x="1575" y="75"/>
                  </a:cubicBezTo>
                  <a:moveTo>
                    <a:pt x="1575" y="49"/>
                  </a:moveTo>
                  <a:cubicBezTo>
                    <a:pt x="1575" y="49"/>
                    <a:pt x="1575" y="51"/>
                    <a:pt x="1575" y="54"/>
                  </a:cubicBezTo>
                  <a:cubicBezTo>
                    <a:pt x="1575" y="56"/>
                    <a:pt x="1575" y="59"/>
                    <a:pt x="1575" y="62"/>
                  </a:cubicBezTo>
                  <a:cubicBezTo>
                    <a:pt x="1575" y="64"/>
                    <a:pt x="1575" y="67"/>
                    <a:pt x="1575" y="69"/>
                  </a:cubicBezTo>
                  <a:cubicBezTo>
                    <a:pt x="1575" y="64"/>
                    <a:pt x="1575" y="59"/>
                    <a:pt x="1575" y="59"/>
                  </a:cubicBezTo>
                  <a:cubicBezTo>
                    <a:pt x="1575" y="59"/>
                    <a:pt x="1575" y="60"/>
                    <a:pt x="1575" y="61"/>
                  </a:cubicBezTo>
                  <a:cubicBezTo>
                    <a:pt x="1575" y="58"/>
                    <a:pt x="1575" y="56"/>
                    <a:pt x="1575" y="54"/>
                  </a:cubicBezTo>
                  <a:cubicBezTo>
                    <a:pt x="1575" y="51"/>
                    <a:pt x="1575" y="49"/>
                    <a:pt x="1575" y="49"/>
                  </a:cubicBezTo>
                  <a:moveTo>
                    <a:pt x="2" y="49"/>
                  </a:moveTo>
                  <a:cubicBezTo>
                    <a:pt x="2" y="49"/>
                    <a:pt x="2" y="69"/>
                    <a:pt x="1" y="89"/>
                  </a:cubicBezTo>
                  <a:cubicBezTo>
                    <a:pt x="0" y="109"/>
                    <a:pt x="0" y="129"/>
                    <a:pt x="0" y="129"/>
                  </a:cubicBezTo>
                  <a:cubicBezTo>
                    <a:pt x="0" y="129"/>
                    <a:pt x="0" y="128"/>
                    <a:pt x="0" y="128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1" y="100"/>
                    <a:pt x="2" y="79"/>
                    <a:pt x="3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53"/>
                    <a:pt x="2" y="49"/>
                    <a:pt x="2" y="49"/>
                  </a:cubicBezTo>
                  <a:moveTo>
                    <a:pt x="21" y="35"/>
                  </a:moveTo>
                  <a:cubicBezTo>
                    <a:pt x="20" y="45"/>
                    <a:pt x="20" y="55"/>
                    <a:pt x="20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113" y="68"/>
                    <a:pt x="135" y="69"/>
                    <a:pt x="156" y="70"/>
                  </a:cubicBezTo>
                  <a:cubicBezTo>
                    <a:pt x="157" y="70"/>
                    <a:pt x="157" y="70"/>
                    <a:pt x="158" y="70"/>
                  </a:cubicBezTo>
                  <a:cubicBezTo>
                    <a:pt x="158" y="70"/>
                    <a:pt x="158" y="70"/>
                    <a:pt x="158" y="70"/>
                  </a:cubicBezTo>
                  <a:cubicBezTo>
                    <a:pt x="185" y="71"/>
                    <a:pt x="213" y="72"/>
                    <a:pt x="240" y="73"/>
                  </a:cubicBezTo>
                  <a:cubicBezTo>
                    <a:pt x="261" y="74"/>
                    <a:pt x="283" y="75"/>
                    <a:pt x="304" y="76"/>
                  </a:cubicBezTo>
                  <a:cubicBezTo>
                    <a:pt x="640" y="86"/>
                    <a:pt x="932" y="84"/>
                    <a:pt x="985" y="85"/>
                  </a:cubicBezTo>
                  <a:cubicBezTo>
                    <a:pt x="986" y="85"/>
                    <a:pt x="987" y="85"/>
                    <a:pt x="988" y="85"/>
                  </a:cubicBezTo>
                  <a:cubicBezTo>
                    <a:pt x="1041" y="85"/>
                    <a:pt x="1070" y="82"/>
                    <a:pt x="1124" y="82"/>
                  </a:cubicBezTo>
                  <a:cubicBezTo>
                    <a:pt x="1231" y="83"/>
                    <a:pt x="1322" y="84"/>
                    <a:pt x="1406" y="86"/>
                  </a:cubicBezTo>
                  <a:cubicBezTo>
                    <a:pt x="1448" y="87"/>
                    <a:pt x="1489" y="88"/>
                    <a:pt x="1530" y="90"/>
                  </a:cubicBezTo>
                  <a:cubicBezTo>
                    <a:pt x="1561" y="91"/>
                    <a:pt x="1561" y="91"/>
                    <a:pt x="1561" y="91"/>
                  </a:cubicBezTo>
                  <a:cubicBezTo>
                    <a:pt x="1569" y="91"/>
                    <a:pt x="1569" y="91"/>
                    <a:pt x="1569" y="91"/>
                  </a:cubicBezTo>
                  <a:cubicBezTo>
                    <a:pt x="1573" y="92"/>
                    <a:pt x="1573" y="92"/>
                    <a:pt x="1573" y="92"/>
                  </a:cubicBezTo>
                  <a:cubicBezTo>
                    <a:pt x="1574" y="92"/>
                    <a:pt x="1574" y="92"/>
                    <a:pt x="1574" y="92"/>
                  </a:cubicBezTo>
                  <a:cubicBezTo>
                    <a:pt x="1575" y="92"/>
                    <a:pt x="1575" y="92"/>
                    <a:pt x="1575" y="92"/>
                  </a:cubicBezTo>
                  <a:cubicBezTo>
                    <a:pt x="1575" y="92"/>
                    <a:pt x="1575" y="92"/>
                    <a:pt x="1575" y="92"/>
                  </a:cubicBezTo>
                  <a:cubicBezTo>
                    <a:pt x="1575" y="110"/>
                    <a:pt x="1574" y="126"/>
                    <a:pt x="1574" y="138"/>
                  </a:cubicBezTo>
                  <a:cubicBezTo>
                    <a:pt x="1574" y="147"/>
                    <a:pt x="1574" y="155"/>
                    <a:pt x="1574" y="161"/>
                  </a:cubicBezTo>
                  <a:cubicBezTo>
                    <a:pt x="1574" y="161"/>
                    <a:pt x="1574" y="161"/>
                    <a:pt x="1574" y="161"/>
                  </a:cubicBezTo>
                  <a:cubicBezTo>
                    <a:pt x="1575" y="104"/>
                    <a:pt x="1575" y="80"/>
                    <a:pt x="1575" y="72"/>
                  </a:cubicBezTo>
                  <a:cubicBezTo>
                    <a:pt x="1575" y="73"/>
                    <a:pt x="1575" y="74"/>
                    <a:pt x="1575" y="75"/>
                  </a:cubicBezTo>
                  <a:cubicBezTo>
                    <a:pt x="1575" y="75"/>
                    <a:pt x="1575" y="75"/>
                    <a:pt x="1575" y="75"/>
                  </a:cubicBezTo>
                  <a:cubicBezTo>
                    <a:pt x="1575" y="79"/>
                    <a:pt x="1575" y="82"/>
                    <a:pt x="1575" y="82"/>
                  </a:cubicBezTo>
                  <a:cubicBezTo>
                    <a:pt x="1575" y="82"/>
                    <a:pt x="1575" y="80"/>
                    <a:pt x="1575" y="77"/>
                  </a:cubicBezTo>
                  <a:cubicBezTo>
                    <a:pt x="1575" y="77"/>
                    <a:pt x="1575" y="78"/>
                    <a:pt x="1575" y="79"/>
                  </a:cubicBezTo>
                  <a:cubicBezTo>
                    <a:pt x="1575" y="84"/>
                    <a:pt x="1575" y="89"/>
                    <a:pt x="1575" y="89"/>
                  </a:cubicBezTo>
                  <a:cubicBezTo>
                    <a:pt x="1575" y="89"/>
                    <a:pt x="1575" y="86"/>
                    <a:pt x="1575" y="79"/>
                  </a:cubicBezTo>
                  <a:cubicBezTo>
                    <a:pt x="1575" y="79"/>
                    <a:pt x="1575" y="79"/>
                    <a:pt x="1575" y="79"/>
                  </a:cubicBezTo>
                  <a:cubicBezTo>
                    <a:pt x="1574" y="79"/>
                    <a:pt x="1574" y="79"/>
                    <a:pt x="1574" y="79"/>
                  </a:cubicBezTo>
                  <a:cubicBezTo>
                    <a:pt x="1464" y="75"/>
                    <a:pt x="1374" y="75"/>
                    <a:pt x="1321" y="75"/>
                  </a:cubicBezTo>
                  <a:cubicBezTo>
                    <a:pt x="1040" y="72"/>
                    <a:pt x="764" y="73"/>
                    <a:pt x="492" y="62"/>
                  </a:cubicBezTo>
                  <a:cubicBezTo>
                    <a:pt x="488" y="61"/>
                    <a:pt x="493" y="61"/>
                    <a:pt x="509" y="61"/>
                  </a:cubicBezTo>
                  <a:cubicBezTo>
                    <a:pt x="479" y="60"/>
                    <a:pt x="449" y="59"/>
                    <a:pt x="418" y="58"/>
                  </a:cubicBezTo>
                  <a:cubicBezTo>
                    <a:pt x="398" y="58"/>
                    <a:pt x="323" y="55"/>
                    <a:pt x="303" y="55"/>
                  </a:cubicBezTo>
                  <a:cubicBezTo>
                    <a:pt x="248" y="52"/>
                    <a:pt x="205" y="50"/>
                    <a:pt x="158" y="46"/>
                  </a:cubicBezTo>
                  <a:cubicBezTo>
                    <a:pt x="158" y="46"/>
                    <a:pt x="158" y="46"/>
                    <a:pt x="158" y="46"/>
                  </a:cubicBezTo>
                  <a:cubicBezTo>
                    <a:pt x="158" y="46"/>
                    <a:pt x="158" y="46"/>
                    <a:pt x="158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43" y="45"/>
                    <a:pt x="128" y="44"/>
                    <a:pt x="113" y="43"/>
                  </a:cubicBezTo>
                  <a:cubicBezTo>
                    <a:pt x="88" y="41"/>
                    <a:pt x="61" y="38"/>
                    <a:pt x="33" y="36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1" y="35"/>
                    <a:pt x="21" y="35"/>
                    <a:pt x="21" y="35"/>
                  </a:cubicBezTo>
                  <a:moveTo>
                    <a:pt x="4" y="22"/>
                  </a:moveTo>
                  <a:cubicBezTo>
                    <a:pt x="4" y="22"/>
                    <a:pt x="4" y="28"/>
                    <a:pt x="3" y="46"/>
                  </a:cubicBezTo>
                  <a:cubicBezTo>
                    <a:pt x="3" y="46"/>
                    <a:pt x="3" y="47"/>
                    <a:pt x="3" y="47"/>
                  </a:cubicBezTo>
                  <a:cubicBezTo>
                    <a:pt x="3" y="52"/>
                    <a:pt x="3" y="57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55"/>
                    <a:pt x="20" y="45"/>
                    <a:pt x="21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42"/>
                    <a:pt x="3" y="45"/>
                    <a:pt x="3" y="45"/>
                  </a:cubicBezTo>
                  <a:cubicBezTo>
                    <a:pt x="3" y="45"/>
                    <a:pt x="3" y="39"/>
                    <a:pt x="4" y="33"/>
                  </a:cubicBezTo>
                  <a:cubicBezTo>
                    <a:pt x="4" y="28"/>
                    <a:pt x="4" y="22"/>
                    <a:pt x="4" y="22"/>
                  </a:cubicBezTo>
                  <a:moveTo>
                    <a:pt x="1614" y="17"/>
                  </a:moveTo>
                  <a:cubicBezTo>
                    <a:pt x="1614" y="21"/>
                    <a:pt x="1614" y="26"/>
                    <a:pt x="1614" y="32"/>
                  </a:cubicBezTo>
                  <a:cubicBezTo>
                    <a:pt x="1614" y="38"/>
                    <a:pt x="1614" y="46"/>
                    <a:pt x="1614" y="53"/>
                  </a:cubicBezTo>
                  <a:cubicBezTo>
                    <a:pt x="1614" y="64"/>
                    <a:pt x="1614" y="75"/>
                    <a:pt x="1614" y="86"/>
                  </a:cubicBezTo>
                  <a:cubicBezTo>
                    <a:pt x="1613" y="94"/>
                    <a:pt x="1613" y="102"/>
                    <a:pt x="1613" y="109"/>
                  </a:cubicBezTo>
                  <a:cubicBezTo>
                    <a:pt x="1613" y="110"/>
                    <a:pt x="1613" y="110"/>
                    <a:pt x="1613" y="110"/>
                  </a:cubicBezTo>
                  <a:cubicBezTo>
                    <a:pt x="1613" y="120"/>
                    <a:pt x="1613" y="129"/>
                    <a:pt x="1613" y="138"/>
                  </a:cubicBezTo>
                  <a:cubicBezTo>
                    <a:pt x="1613" y="147"/>
                    <a:pt x="1613" y="156"/>
                    <a:pt x="1613" y="161"/>
                  </a:cubicBezTo>
                  <a:cubicBezTo>
                    <a:pt x="1613" y="161"/>
                    <a:pt x="1613" y="161"/>
                    <a:pt x="1613" y="161"/>
                  </a:cubicBezTo>
                  <a:cubicBezTo>
                    <a:pt x="1613" y="155"/>
                    <a:pt x="1613" y="147"/>
                    <a:pt x="1613" y="138"/>
                  </a:cubicBezTo>
                  <a:cubicBezTo>
                    <a:pt x="1613" y="129"/>
                    <a:pt x="1613" y="120"/>
                    <a:pt x="1613" y="110"/>
                  </a:cubicBezTo>
                  <a:cubicBezTo>
                    <a:pt x="1613" y="110"/>
                    <a:pt x="1613" y="110"/>
                    <a:pt x="1613" y="109"/>
                  </a:cubicBezTo>
                  <a:cubicBezTo>
                    <a:pt x="1614" y="94"/>
                    <a:pt x="1614" y="75"/>
                    <a:pt x="1614" y="53"/>
                  </a:cubicBezTo>
                  <a:cubicBezTo>
                    <a:pt x="1614" y="47"/>
                    <a:pt x="1614" y="39"/>
                    <a:pt x="1614" y="32"/>
                  </a:cubicBezTo>
                  <a:cubicBezTo>
                    <a:pt x="1614" y="27"/>
                    <a:pt x="1614" y="22"/>
                    <a:pt x="1614" y="17"/>
                  </a:cubicBezTo>
                  <a:cubicBezTo>
                    <a:pt x="1614" y="17"/>
                    <a:pt x="1614" y="17"/>
                    <a:pt x="1614" y="17"/>
                  </a:cubicBezTo>
                  <a:moveTo>
                    <a:pt x="991" y="11"/>
                  </a:moveTo>
                  <a:cubicBezTo>
                    <a:pt x="975" y="11"/>
                    <a:pt x="960" y="11"/>
                    <a:pt x="946" y="11"/>
                  </a:cubicBezTo>
                  <a:cubicBezTo>
                    <a:pt x="938" y="11"/>
                    <a:pt x="931" y="11"/>
                    <a:pt x="923" y="11"/>
                  </a:cubicBezTo>
                  <a:cubicBezTo>
                    <a:pt x="756" y="13"/>
                    <a:pt x="601" y="16"/>
                    <a:pt x="449" y="17"/>
                  </a:cubicBezTo>
                  <a:cubicBezTo>
                    <a:pt x="647" y="21"/>
                    <a:pt x="846" y="24"/>
                    <a:pt x="1045" y="25"/>
                  </a:cubicBezTo>
                  <a:cubicBezTo>
                    <a:pt x="1052" y="25"/>
                    <a:pt x="1058" y="25"/>
                    <a:pt x="1065" y="25"/>
                  </a:cubicBezTo>
                  <a:cubicBezTo>
                    <a:pt x="1154" y="25"/>
                    <a:pt x="1256" y="26"/>
                    <a:pt x="1360" y="27"/>
                  </a:cubicBezTo>
                  <a:cubicBezTo>
                    <a:pt x="1416" y="28"/>
                    <a:pt x="1472" y="28"/>
                    <a:pt x="1528" y="29"/>
                  </a:cubicBezTo>
                  <a:cubicBezTo>
                    <a:pt x="1556" y="30"/>
                    <a:pt x="1583" y="30"/>
                    <a:pt x="1610" y="31"/>
                  </a:cubicBezTo>
                  <a:cubicBezTo>
                    <a:pt x="1613" y="31"/>
                    <a:pt x="1613" y="31"/>
                    <a:pt x="1613" y="31"/>
                  </a:cubicBezTo>
                  <a:cubicBezTo>
                    <a:pt x="1613" y="31"/>
                    <a:pt x="1613" y="31"/>
                    <a:pt x="1613" y="31"/>
                  </a:cubicBezTo>
                  <a:cubicBezTo>
                    <a:pt x="1614" y="31"/>
                    <a:pt x="1614" y="31"/>
                    <a:pt x="1614" y="31"/>
                  </a:cubicBezTo>
                  <a:cubicBezTo>
                    <a:pt x="1614" y="25"/>
                    <a:pt x="1614" y="21"/>
                    <a:pt x="1614" y="17"/>
                  </a:cubicBezTo>
                  <a:cubicBezTo>
                    <a:pt x="1613" y="17"/>
                    <a:pt x="1613" y="17"/>
                    <a:pt x="1613" y="17"/>
                  </a:cubicBezTo>
                  <a:cubicBezTo>
                    <a:pt x="1610" y="16"/>
                    <a:pt x="1610" y="16"/>
                    <a:pt x="1610" y="16"/>
                  </a:cubicBezTo>
                  <a:cubicBezTo>
                    <a:pt x="1605" y="16"/>
                    <a:pt x="1605" y="16"/>
                    <a:pt x="1605" y="16"/>
                  </a:cubicBezTo>
                  <a:cubicBezTo>
                    <a:pt x="1604" y="16"/>
                    <a:pt x="1604" y="16"/>
                    <a:pt x="1604" y="16"/>
                  </a:cubicBezTo>
                  <a:cubicBezTo>
                    <a:pt x="1592" y="16"/>
                    <a:pt x="1592" y="16"/>
                    <a:pt x="1592" y="16"/>
                  </a:cubicBezTo>
                  <a:cubicBezTo>
                    <a:pt x="1567" y="16"/>
                    <a:pt x="1567" y="16"/>
                    <a:pt x="1567" y="16"/>
                  </a:cubicBezTo>
                  <a:cubicBezTo>
                    <a:pt x="1567" y="16"/>
                    <a:pt x="1567" y="16"/>
                    <a:pt x="1567" y="16"/>
                  </a:cubicBezTo>
                  <a:cubicBezTo>
                    <a:pt x="1564" y="15"/>
                    <a:pt x="1561" y="15"/>
                    <a:pt x="1557" y="15"/>
                  </a:cubicBezTo>
                  <a:cubicBezTo>
                    <a:pt x="1544" y="15"/>
                    <a:pt x="1530" y="15"/>
                    <a:pt x="1516" y="15"/>
                  </a:cubicBezTo>
                  <a:cubicBezTo>
                    <a:pt x="1446" y="13"/>
                    <a:pt x="1370" y="12"/>
                    <a:pt x="1296" y="12"/>
                  </a:cubicBezTo>
                  <a:cubicBezTo>
                    <a:pt x="1278" y="12"/>
                    <a:pt x="1258" y="12"/>
                    <a:pt x="1237" y="12"/>
                  </a:cubicBezTo>
                  <a:cubicBezTo>
                    <a:pt x="1155" y="12"/>
                    <a:pt x="1065" y="11"/>
                    <a:pt x="991" y="11"/>
                  </a:cubicBezTo>
                  <a:moveTo>
                    <a:pt x="1614" y="7"/>
                  </a:moveTo>
                  <a:cubicBezTo>
                    <a:pt x="1614" y="7"/>
                    <a:pt x="1614" y="7"/>
                    <a:pt x="1614" y="7"/>
                  </a:cubicBezTo>
                  <a:cubicBezTo>
                    <a:pt x="1614" y="10"/>
                    <a:pt x="1614" y="13"/>
                    <a:pt x="1614" y="16"/>
                  </a:cubicBezTo>
                  <a:cubicBezTo>
                    <a:pt x="1614" y="16"/>
                    <a:pt x="1614" y="16"/>
                    <a:pt x="1614" y="17"/>
                  </a:cubicBezTo>
                  <a:cubicBezTo>
                    <a:pt x="1614" y="17"/>
                    <a:pt x="1614" y="17"/>
                    <a:pt x="1614" y="17"/>
                  </a:cubicBezTo>
                  <a:cubicBezTo>
                    <a:pt x="1614" y="16"/>
                    <a:pt x="1614" y="16"/>
                    <a:pt x="1614" y="16"/>
                  </a:cubicBezTo>
                  <a:cubicBezTo>
                    <a:pt x="1614" y="13"/>
                    <a:pt x="1614" y="10"/>
                    <a:pt x="1614" y="7"/>
                  </a:cubicBezTo>
                  <a:moveTo>
                    <a:pt x="1614" y="0"/>
                  </a:moveTo>
                  <a:cubicBezTo>
                    <a:pt x="1614" y="0"/>
                    <a:pt x="1614" y="2"/>
                    <a:pt x="1614" y="7"/>
                  </a:cubicBezTo>
                  <a:cubicBezTo>
                    <a:pt x="1614" y="7"/>
                    <a:pt x="1614" y="7"/>
                    <a:pt x="1614" y="7"/>
                  </a:cubicBezTo>
                  <a:cubicBezTo>
                    <a:pt x="1614" y="3"/>
                    <a:pt x="1614" y="0"/>
                    <a:pt x="1614" y="0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5"/>
            <p:cNvSpPr>
              <a:spLocks noEditPoints="1"/>
            </p:cNvSpPr>
            <p:nvPr/>
          </p:nvSpPr>
          <p:spPr bwMode="auto">
            <a:xfrm>
              <a:off x="7810501" y="4573588"/>
              <a:ext cx="1787525" cy="268288"/>
            </a:xfrm>
            <a:custGeom>
              <a:avLst/>
              <a:gdLst>
                <a:gd name="T0" fmla="*/ 1763 w 1803"/>
                <a:gd name="T1" fmla="*/ 234 h 270"/>
                <a:gd name="T2" fmla="*/ 1758 w 1803"/>
                <a:gd name="T3" fmla="*/ 234 h 270"/>
                <a:gd name="T4" fmla="*/ 1758 w 1803"/>
                <a:gd name="T5" fmla="*/ 234 h 270"/>
                <a:gd name="T6" fmla="*/ 1719 w 1803"/>
                <a:gd name="T7" fmla="*/ 234 h 270"/>
                <a:gd name="T8" fmla="*/ 1719 w 1803"/>
                <a:gd name="T9" fmla="*/ 234 h 270"/>
                <a:gd name="T10" fmla="*/ 1556 w 1803"/>
                <a:gd name="T11" fmla="*/ 232 h 270"/>
                <a:gd name="T12" fmla="*/ 1637 w 1803"/>
                <a:gd name="T13" fmla="*/ 233 h 270"/>
                <a:gd name="T14" fmla="*/ 1595 w 1803"/>
                <a:gd name="T15" fmla="*/ 232 h 270"/>
                <a:gd name="T16" fmla="*/ 1556 w 1803"/>
                <a:gd name="T17" fmla="*/ 232 h 270"/>
                <a:gd name="T18" fmla="*/ 1294 w 1803"/>
                <a:gd name="T19" fmla="*/ 231 h 270"/>
                <a:gd name="T20" fmla="*/ 1293 w 1803"/>
                <a:gd name="T21" fmla="*/ 231 h 270"/>
                <a:gd name="T22" fmla="*/ 1293 w 1803"/>
                <a:gd name="T23" fmla="*/ 231 h 270"/>
                <a:gd name="T24" fmla="*/ 376 w 1803"/>
                <a:gd name="T25" fmla="*/ 218 h 270"/>
                <a:gd name="T26" fmla="*/ 376 w 1803"/>
                <a:gd name="T27" fmla="*/ 218 h 270"/>
                <a:gd name="T28" fmla="*/ 0 w 1803"/>
                <a:gd name="T29" fmla="*/ 196 h 270"/>
                <a:gd name="T30" fmla="*/ 1 w 1803"/>
                <a:gd name="T31" fmla="*/ 193 h 270"/>
                <a:gd name="T32" fmla="*/ 31 w 1803"/>
                <a:gd name="T33" fmla="*/ 196 h 270"/>
                <a:gd name="T34" fmla="*/ 127 w 1803"/>
                <a:gd name="T35" fmla="*/ 205 h 270"/>
                <a:gd name="T36" fmla="*/ 14 w 1803"/>
                <a:gd name="T37" fmla="*/ 195 h 270"/>
                <a:gd name="T38" fmla="*/ 0 w 1803"/>
                <a:gd name="T39" fmla="*/ 193 h 270"/>
                <a:gd name="T40" fmla="*/ 1764 w 1803"/>
                <a:gd name="T41" fmla="*/ 72 h 270"/>
                <a:gd name="T42" fmla="*/ 1751 w 1803"/>
                <a:gd name="T43" fmla="*/ 73 h 270"/>
                <a:gd name="T44" fmla="*/ 1596 w 1803"/>
                <a:gd name="T45" fmla="*/ 78 h 270"/>
                <a:gd name="T46" fmla="*/ 1068 w 1803"/>
                <a:gd name="T47" fmla="*/ 79 h 270"/>
                <a:gd name="T48" fmla="*/ 626 w 1803"/>
                <a:gd name="T49" fmla="*/ 79 h 270"/>
                <a:gd name="T50" fmla="*/ 1126 w 1803"/>
                <a:gd name="T51" fmla="*/ 80 h 270"/>
                <a:gd name="T52" fmla="*/ 1632 w 1803"/>
                <a:gd name="T53" fmla="*/ 77 h 270"/>
                <a:gd name="T54" fmla="*/ 1762 w 1803"/>
                <a:gd name="T55" fmla="*/ 72 h 270"/>
                <a:gd name="T56" fmla="*/ 1764 w 1803"/>
                <a:gd name="T57" fmla="*/ 72 h 270"/>
                <a:gd name="T58" fmla="*/ 1764 w 1803"/>
                <a:gd name="T59" fmla="*/ 122 h 270"/>
                <a:gd name="T60" fmla="*/ 1763 w 1803"/>
                <a:gd name="T61" fmla="*/ 269 h 270"/>
                <a:gd name="T62" fmla="*/ 1763 w 1803"/>
                <a:gd name="T63" fmla="*/ 270 h 270"/>
                <a:gd name="T64" fmla="*/ 1763 w 1803"/>
                <a:gd name="T65" fmla="*/ 185 h 270"/>
                <a:gd name="T66" fmla="*/ 1764 w 1803"/>
                <a:gd name="T67" fmla="*/ 85 h 270"/>
                <a:gd name="T68" fmla="*/ 1764 w 1803"/>
                <a:gd name="T69" fmla="*/ 72 h 270"/>
                <a:gd name="T70" fmla="*/ 1764 w 1803"/>
                <a:gd name="T71" fmla="*/ 70 h 270"/>
                <a:gd name="T72" fmla="*/ 1329 w 1803"/>
                <a:gd name="T73" fmla="*/ 52 h 270"/>
                <a:gd name="T74" fmla="*/ 1803 w 1803"/>
                <a:gd name="T75" fmla="*/ 46 h 270"/>
                <a:gd name="T76" fmla="*/ 1434 w 1803"/>
                <a:gd name="T77" fmla="*/ 53 h 270"/>
                <a:gd name="T78" fmla="*/ 1803 w 1803"/>
                <a:gd name="T79" fmla="*/ 46 h 270"/>
                <a:gd name="T80" fmla="*/ 7 w 1803"/>
                <a:gd name="T81" fmla="*/ 35 h 270"/>
                <a:gd name="T82" fmla="*/ 70 w 1803"/>
                <a:gd name="T83" fmla="*/ 34 h 270"/>
                <a:gd name="T84" fmla="*/ 281 w 1803"/>
                <a:gd name="T85" fmla="*/ 32 h 270"/>
                <a:gd name="T86" fmla="*/ 1329 w 1803"/>
                <a:gd name="T87" fmla="*/ 52 h 270"/>
                <a:gd name="T88" fmla="*/ 722 w 1803"/>
                <a:gd name="T89" fmla="*/ 41 h 270"/>
                <a:gd name="T90" fmla="*/ 231 w 1803"/>
                <a:gd name="T91" fmla="*/ 32 h 270"/>
                <a:gd name="T92" fmla="*/ 6 w 1803"/>
                <a:gd name="T93" fmla="*/ 0 h 270"/>
                <a:gd name="T94" fmla="*/ 4 w 1803"/>
                <a:gd name="T95" fmla="*/ 73 h 270"/>
                <a:gd name="T96" fmla="*/ 0 w 1803"/>
                <a:gd name="T97" fmla="*/ 196 h 270"/>
                <a:gd name="T98" fmla="*/ 4 w 1803"/>
                <a:gd name="T99" fmla="*/ 82 h 270"/>
                <a:gd name="T100" fmla="*/ 6 w 1803"/>
                <a:gd name="T101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03" h="270">
                  <a:moveTo>
                    <a:pt x="1763" y="234"/>
                  </a:moveTo>
                  <a:cubicBezTo>
                    <a:pt x="1763" y="234"/>
                    <a:pt x="1763" y="234"/>
                    <a:pt x="1763" y="234"/>
                  </a:cubicBezTo>
                  <a:cubicBezTo>
                    <a:pt x="1763" y="257"/>
                    <a:pt x="1763" y="268"/>
                    <a:pt x="1763" y="270"/>
                  </a:cubicBezTo>
                  <a:cubicBezTo>
                    <a:pt x="1763" y="268"/>
                    <a:pt x="1763" y="257"/>
                    <a:pt x="1763" y="234"/>
                  </a:cubicBezTo>
                  <a:cubicBezTo>
                    <a:pt x="1763" y="234"/>
                    <a:pt x="1763" y="234"/>
                    <a:pt x="1763" y="234"/>
                  </a:cubicBezTo>
                  <a:cubicBezTo>
                    <a:pt x="1763" y="234"/>
                    <a:pt x="1763" y="234"/>
                    <a:pt x="1763" y="234"/>
                  </a:cubicBezTo>
                  <a:moveTo>
                    <a:pt x="1758" y="234"/>
                  </a:moveTo>
                  <a:cubicBezTo>
                    <a:pt x="1758" y="234"/>
                    <a:pt x="1758" y="234"/>
                    <a:pt x="1758" y="234"/>
                  </a:cubicBezTo>
                  <a:cubicBezTo>
                    <a:pt x="1763" y="234"/>
                    <a:pt x="1763" y="234"/>
                    <a:pt x="1763" y="234"/>
                  </a:cubicBezTo>
                  <a:cubicBezTo>
                    <a:pt x="1763" y="234"/>
                    <a:pt x="1763" y="234"/>
                    <a:pt x="1763" y="234"/>
                  </a:cubicBezTo>
                  <a:cubicBezTo>
                    <a:pt x="1758" y="234"/>
                    <a:pt x="1758" y="234"/>
                    <a:pt x="1758" y="234"/>
                  </a:cubicBezTo>
                  <a:cubicBezTo>
                    <a:pt x="1758" y="234"/>
                    <a:pt x="1758" y="234"/>
                    <a:pt x="1758" y="234"/>
                  </a:cubicBezTo>
                  <a:moveTo>
                    <a:pt x="1721" y="234"/>
                  </a:moveTo>
                  <a:cubicBezTo>
                    <a:pt x="1734" y="234"/>
                    <a:pt x="1746" y="234"/>
                    <a:pt x="1758" y="234"/>
                  </a:cubicBezTo>
                  <a:cubicBezTo>
                    <a:pt x="1746" y="234"/>
                    <a:pt x="1734" y="234"/>
                    <a:pt x="1721" y="234"/>
                  </a:cubicBezTo>
                  <a:moveTo>
                    <a:pt x="1719" y="234"/>
                  </a:moveTo>
                  <a:cubicBezTo>
                    <a:pt x="1719" y="234"/>
                    <a:pt x="1720" y="234"/>
                    <a:pt x="1721" y="234"/>
                  </a:cubicBezTo>
                  <a:cubicBezTo>
                    <a:pt x="1721" y="234"/>
                    <a:pt x="1721" y="234"/>
                    <a:pt x="1721" y="234"/>
                  </a:cubicBezTo>
                  <a:cubicBezTo>
                    <a:pt x="1721" y="234"/>
                    <a:pt x="1721" y="234"/>
                    <a:pt x="1721" y="234"/>
                  </a:cubicBezTo>
                  <a:cubicBezTo>
                    <a:pt x="1720" y="234"/>
                    <a:pt x="1719" y="234"/>
                    <a:pt x="1719" y="234"/>
                  </a:cubicBezTo>
                  <a:moveTo>
                    <a:pt x="1637" y="233"/>
                  </a:moveTo>
                  <a:cubicBezTo>
                    <a:pt x="1665" y="233"/>
                    <a:pt x="1693" y="233"/>
                    <a:pt x="1719" y="234"/>
                  </a:cubicBezTo>
                  <a:cubicBezTo>
                    <a:pt x="1693" y="233"/>
                    <a:pt x="1665" y="233"/>
                    <a:pt x="1637" y="233"/>
                  </a:cubicBezTo>
                  <a:moveTo>
                    <a:pt x="1556" y="232"/>
                  </a:moveTo>
                  <a:cubicBezTo>
                    <a:pt x="1556" y="232"/>
                    <a:pt x="1556" y="232"/>
                    <a:pt x="1556" y="232"/>
                  </a:cubicBezTo>
                  <a:cubicBezTo>
                    <a:pt x="1569" y="232"/>
                    <a:pt x="1582" y="232"/>
                    <a:pt x="1595" y="232"/>
                  </a:cubicBezTo>
                  <a:cubicBezTo>
                    <a:pt x="1595" y="232"/>
                    <a:pt x="1595" y="232"/>
                    <a:pt x="1595" y="232"/>
                  </a:cubicBezTo>
                  <a:cubicBezTo>
                    <a:pt x="1609" y="233"/>
                    <a:pt x="1623" y="233"/>
                    <a:pt x="1637" y="233"/>
                  </a:cubicBezTo>
                  <a:cubicBezTo>
                    <a:pt x="1637" y="233"/>
                    <a:pt x="1637" y="233"/>
                    <a:pt x="1637" y="233"/>
                  </a:cubicBezTo>
                  <a:cubicBezTo>
                    <a:pt x="1637" y="233"/>
                    <a:pt x="1637" y="233"/>
                    <a:pt x="1637" y="233"/>
                  </a:cubicBezTo>
                  <a:cubicBezTo>
                    <a:pt x="1623" y="233"/>
                    <a:pt x="1609" y="233"/>
                    <a:pt x="1595" y="232"/>
                  </a:cubicBezTo>
                  <a:cubicBezTo>
                    <a:pt x="1595" y="232"/>
                    <a:pt x="1595" y="232"/>
                    <a:pt x="1595" y="232"/>
                  </a:cubicBezTo>
                  <a:cubicBezTo>
                    <a:pt x="1582" y="232"/>
                    <a:pt x="1569" y="232"/>
                    <a:pt x="1556" y="232"/>
                  </a:cubicBezTo>
                  <a:moveTo>
                    <a:pt x="1294" y="231"/>
                  </a:moveTo>
                  <a:cubicBezTo>
                    <a:pt x="1294" y="231"/>
                    <a:pt x="1294" y="231"/>
                    <a:pt x="1294" y="231"/>
                  </a:cubicBezTo>
                  <a:cubicBezTo>
                    <a:pt x="1383" y="231"/>
                    <a:pt x="1473" y="232"/>
                    <a:pt x="1556" y="232"/>
                  </a:cubicBezTo>
                  <a:cubicBezTo>
                    <a:pt x="1556" y="232"/>
                    <a:pt x="1556" y="232"/>
                    <a:pt x="1556" y="232"/>
                  </a:cubicBezTo>
                  <a:cubicBezTo>
                    <a:pt x="1556" y="232"/>
                    <a:pt x="1556" y="232"/>
                    <a:pt x="1556" y="232"/>
                  </a:cubicBezTo>
                  <a:cubicBezTo>
                    <a:pt x="1556" y="232"/>
                    <a:pt x="1556" y="232"/>
                    <a:pt x="1556" y="232"/>
                  </a:cubicBezTo>
                  <a:cubicBezTo>
                    <a:pt x="1473" y="232"/>
                    <a:pt x="1383" y="231"/>
                    <a:pt x="1294" y="231"/>
                  </a:cubicBezTo>
                  <a:moveTo>
                    <a:pt x="980" y="230"/>
                  </a:moveTo>
                  <a:cubicBezTo>
                    <a:pt x="980" y="230"/>
                    <a:pt x="980" y="230"/>
                    <a:pt x="980" y="230"/>
                  </a:cubicBezTo>
                  <a:cubicBezTo>
                    <a:pt x="1059" y="230"/>
                    <a:pt x="1149" y="231"/>
                    <a:pt x="1241" y="231"/>
                  </a:cubicBezTo>
                  <a:cubicBezTo>
                    <a:pt x="1258" y="231"/>
                    <a:pt x="1276" y="231"/>
                    <a:pt x="1293" y="231"/>
                  </a:cubicBezTo>
                  <a:cubicBezTo>
                    <a:pt x="1293" y="231"/>
                    <a:pt x="1293" y="231"/>
                    <a:pt x="1293" y="231"/>
                  </a:cubicBezTo>
                  <a:cubicBezTo>
                    <a:pt x="1294" y="231"/>
                    <a:pt x="1294" y="231"/>
                    <a:pt x="1294" y="231"/>
                  </a:cubicBezTo>
                  <a:cubicBezTo>
                    <a:pt x="1294" y="231"/>
                    <a:pt x="1294" y="231"/>
                    <a:pt x="1294" y="231"/>
                  </a:cubicBezTo>
                  <a:cubicBezTo>
                    <a:pt x="1294" y="231"/>
                    <a:pt x="1294" y="231"/>
                    <a:pt x="1293" y="231"/>
                  </a:cubicBezTo>
                  <a:cubicBezTo>
                    <a:pt x="1293" y="231"/>
                    <a:pt x="1293" y="231"/>
                    <a:pt x="1293" y="231"/>
                  </a:cubicBezTo>
                  <a:cubicBezTo>
                    <a:pt x="1276" y="231"/>
                    <a:pt x="1258" y="231"/>
                    <a:pt x="1241" y="231"/>
                  </a:cubicBezTo>
                  <a:cubicBezTo>
                    <a:pt x="1149" y="231"/>
                    <a:pt x="1059" y="230"/>
                    <a:pt x="980" y="230"/>
                  </a:cubicBezTo>
                  <a:moveTo>
                    <a:pt x="376" y="218"/>
                  </a:moveTo>
                  <a:cubicBezTo>
                    <a:pt x="376" y="218"/>
                    <a:pt x="376" y="218"/>
                    <a:pt x="376" y="218"/>
                  </a:cubicBezTo>
                  <a:cubicBezTo>
                    <a:pt x="376" y="218"/>
                    <a:pt x="376" y="218"/>
                    <a:pt x="376" y="218"/>
                  </a:cubicBezTo>
                  <a:cubicBezTo>
                    <a:pt x="376" y="218"/>
                    <a:pt x="376" y="218"/>
                    <a:pt x="376" y="218"/>
                  </a:cubicBezTo>
                  <a:cubicBezTo>
                    <a:pt x="376" y="218"/>
                    <a:pt x="376" y="218"/>
                    <a:pt x="376" y="218"/>
                  </a:cubicBezTo>
                  <a:moveTo>
                    <a:pt x="0" y="193"/>
                  </a:moveTo>
                  <a:cubicBezTo>
                    <a:pt x="0" y="195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5"/>
                    <a:pt x="0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6" y="194"/>
                    <a:pt x="6" y="194"/>
                    <a:pt x="6" y="194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6" y="197"/>
                    <a:pt x="42" y="198"/>
                    <a:pt x="48" y="198"/>
                  </a:cubicBezTo>
                  <a:cubicBezTo>
                    <a:pt x="53" y="199"/>
                    <a:pt x="59" y="199"/>
                    <a:pt x="64" y="200"/>
                  </a:cubicBezTo>
                  <a:cubicBezTo>
                    <a:pt x="85" y="201"/>
                    <a:pt x="106" y="203"/>
                    <a:pt x="127" y="205"/>
                  </a:cubicBezTo>
                  <a:cubicBezTo>
                    <a:pt x="127" y="205"/>
                    <a:pt x="127" y="205"/>
                    <a:pt x="127" y="205"/>
                  </a:cubicBezTo>
                  <a:cubicBezTo>
                    <a:pt x="106" y="203"/>
                    <a:pt x="85" y="201"/>
                    <a:pt x="64" y="200"/>
                  </a:cubicBezTo>
                  <a:cubicBezTo>
                    <a:pt x="59" y="199"/>
                    <a:pt x="53" y="199"/>
                    <a:pt x="48" y="198"/>
                  </a:cubicBezTo>
                  <a:cubicBezTo>
                    <a:pt x="42" y="198"/>
                    <a:pt x="36" y="197"/>
                    <a:pt x="31" y="196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6" y="194"/>
                    <a:pt x="6" y="194"/>
                    <a:pt x="6" y="194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3"/>
                    <a:pt x="0" y="193"/>
                    <a:pt x="0" y="193"/>
                  </a:cubicBezTo>
                  <a:moveTo>
                    <a:pt x="1764" y="72"/>
                  </a:moveTo>
                  <a:cubicBezTo>
                    <a:pt x="1764" y="72"/>
                    <a:pt x="1764" y="72"/>
                    <a:pt x="1764" y="72"/>
                  </a:cubicBezTo>
                  <a:cubicBezTo>
                    <a:pt x="1764" y="72"/>
                    <a:pt x="1764" y="72"/>
                    <a:pt x="1764" y="72"/>
                  </a:cubicBezTo>
                  <a:cubicBezTo>
                    <a:pt x="1763" y="72"/>
                    <a:pt x="1763" y="72"/>
                    <a:pt x="1763" y="72"/>
                  </a:cubicBezTo>
                  <a:cubicBezTo>
                    <a:pt x="1762" y="72"/>
                    <a:pt x="1762" y="72"/>
                    <a:pt x="1762" y="72"/>
                  </a:cubicBezTo>
                  <a:cubicBezTo>
                    <a:pt x="1760" y="73"/>
                    <a:pt x="1760" y="73"/>
                    <a:pt x="1760" y="73"/>
                  </a:cubicBezTo>
                  <a:cubicBezTo>
                    <a:pt x="1751" y="73"/>
                    <a:pt x="1751" y="73"/>
                    <a:pt x="1751" y="73"/>
                  </a:cubicBezTo>
                  <a:cubicBezTo>
                    <a:pt x="1734" y="73"/>
                    <a:pt x="1734" y="73"/>
                    <a:pt x="1734" y="73"/>
                  </a:cubicBezTo>
                  <a:cubicBezTo>
                    <a:pt x="1690" y="75"/>
                    <a:pt x="1654" y="76"/>
                    <a:pt x="1632" y="77"/>
                  </a:cubicBezTo>
                  <a:cubicBezTo>
                    <a:pt x="1632" y="78"/>
                    <a:pt x="1619" y="78"/>
                    <a:pt x="1596" y="78"/>
                  </a:cubicBezTo>
                  <a:cubicBezTo>
                    <a:pt x="1596" y="78"/>
                    <a:pt x="1596" y="78"/>
                    <a:pt x="1596" y="78"/>
                  </a:cubicBezTo>
                  <a:cubicBezTo>
                    <a:pt x="1524" y="79"/>
                    <a:pt x="1359" y="80"/>
                    <a:pt x="1232" y="80"/>
                  </a:cubicBezTo>
                  <a:cubicBezTo>
                    <a:pt x="1191" y="80"/>
                    <a:pt x="1155" y="80"/>
                    <a:pt x="1126" y="80"/>
                  </a:cubicBezTo>
                  <a:cubicBezTo>
                    <a:pt x="1103" y="80"/>
                    <a:pt x="1084" y="80"/>
                    <a:pt x="1074" y="79"/>
                  </a:cubicBezTo>
                  <a:cubicBezTo>
                    <a:pt x="1074" y="79"/>
                    <a:pt x="1072" y="79"/>
                    <a:pt x="1068" y="79"/>
                  </a:cubicBezTo>
                  <a:cubicBezTo>
                    <a:pt x="1047" y="79"/>
                    <a:pt x="966" y="78"/>
                    <a:pt x="845" y="78"/>
                  </a:cubicBezTo>
                  <a:cubicBezTo>
                    <a:pt x="782" y="78"/>
                    <a:pt x="708" y="79"/>
                    <a:pt x="626" y="79"/>
                  </a:cubicBezTo>
                  <a:cubicBezTo>
                    <a:pt x="503" y="81"/>
                    <a:pt x="362" y="83"/>
                    <a:pt x="213" y="88"/>
                  </a:cubicBezTo>
                  <a:cubicBezTo>
                    <a:pt x="362" y="83"/>
                    <a:pt x="503" y="81"/>
                    <a:pt x="626" y="79"/>
                  </a:cubicBezTo>
                  <a:cubicBezTo>
                    <a:pt x="708" y="79"/>
                    <a:pt x="782" y="78"/>
                    <a:pt x="845" y="78"/>
                  </a:cubicBezTo>
                  <a:cubicBezTo>
                    <a:pt x="966" y="78"/>
                    <a:pt x="1047" y="79"/>
                    <a:pt x="1068" y="79"/>
                  </a:cubicBezTo>
                  <a:cubicBezTo>
                    <a:pt x="1072" y="79"/>
                    <a:pt x="1074" y="79"/>
                    <a:pt x="1074" y="79"/>
                  </a:cubicBezTo>
                  <a:cubicBezTo>
                    <a:pt x="1084" y="80"/>
                    <a:pt x="1103" y="80"/>
                    <a:pt x="1126" y="80"/>
                  </a:cubicBezTo>
                  <a:cubicBezTo>
                    <a:pt x="1155" y="80"/>
                    <a:pt x="1191" y="80"/>
                    <a:pt x="1232" y="80"/>
                  </a:cubicBezTo>
                  <a:cubicBezTo>
                    <a:pt x="1359" y="80"/>
                    <a:pt x="1524" y="79"/>
                    <a:pt x="1596" y="78"/>
                  </a:cubicBezTo>
                  <a:cubicBezTo>
                    <a:pt x="1596" y="78"/>
                    <a:pt x="1596" y="78"/>
                    <a:pt x="1596" y="78"/>
                  </a:cubicBezTo>
                  <a:cubicBezTo>
                    <a:pt x="1619" y="78"/>
                    <a:pt x="1632" y="78"/>
                    <a:pt x="1632" y="77"/>
                  </a:cubicBezTo>
                  <a:cubicBezTo>
                    <a:pt x="1654" y="76"/>
                    <a:pt x="1690" y="75"/>
                    <a:pt x="1734" y="73"/>
                  </a:cubicBezTo>
                  <a:cubicBezTo>
                    <a:pt x="1751" y="73"/>
                    <a:pt x="1751" y="73"/>
                    <a:pt x="1751" y="73"/>
                  </a:cubicBezTo>
                  <a:cubicBezTo>
                    <a:pt x="1760" y="73"/>
                    <a:pt x="1760" y="73"/>
                    <a:pt x="1760" y="73"/>
                  </a:cubicBezTo>
                  <a:cubicBezTo>
                    <a:pt x="1762" y="72"/>
                    <a:pt x="1762" y="72"/>
                    <a:pt x="1762" y="72"/>
                  </a:cubicBezTo>
                  <a:cubicBezTo>
                    <a:pt x="1763" y="72"/>
                    <a:pt x="1763" y="72"/>
                    <a:pt x="1763" y="72"/>
                  </a:cubicBezTo>
                  <a:cubicBezTo>
                    <a:pt x="1764" y="72"/>
                    <a:pt x="1764" y="72"/>
                    <a:pt x="1764" y="72"/>
                  </a:cubicBezTo>
                  <a:cubicBezTo>
                    <a:pt x="1764" y="72"/>
                    <a:pt x="1764" y="72"/>
                    <a:pt x="1764" y="72"/>
                  </a:cubicBezTo>
                  <a:cubicBezTo>
                    <a:pt x="1764" y="72"/>
                    <a:pt x="1764" y="72"/>
                    <a:pt x="1764" y="72"/>
                  </a:cubicBezTo>
                  <a:moveTo>
                    <a:pt x="1764" y="71"/>
                  </a:moveTo>
                  <a:cubicBezTo>
                    <a:pt x="1764" y="72"/>
                    <a:pt x="1764" y="77"/>
                    <a:pt x="1764" y="85"/>
                  </a:cubicBezTo>
                  <a:cubicBezTo>
                    <a:pt x="1764" y="88"/>
                    <a:pt x="1764" y="92"/>
                    <a:pt x="1764" y="97"/>
                  </a:cubicBezTo>
                  <a:cubicBezTo>
                    <a:pt x="1764" y="104"/>
                    <a:pt x="1764" y="113"/>
                    <a:pt x="1764" y="122"/>
                  </a:cubicBezTo>
                  <a:cubicBezTo>
                    <a:pt x="1764" y="141"/>
                    <a:pt x="1764" y="163"/>
                    <a:pt x="1763" y="184"/>
                  </a:cubicBezTo>
                  <a:cubicBezTo>
                    <a:pt x="1763" y="184"/>
                    <a:pt x="1763" y="184"/>
                    <a:pt x="1763" y="185"/>
                  </a:cubicBezTo>
                  <a:cubicBezTo>
                    <a:pt x="1763" y="193"/>
                    <a:pt x="1763" y="202"/>
                    <a:pt x="1763" y="210"/>
                  </a:cubicBezTo>
                  <a:cubicBezTo>
                    <a:pt x="1763" y="239"/>
                    <a:pt x="1763" y="262"/>
                    <a:pt x="1763" y="269"/>
                  </a:cubicBezTo>
                  <a:cubicBezTo>
                    <a:pt x="1763" y="270"/>
                    <a:pt x="1763" y="270"/>
                    <a:pt x="1763" y="270"/>
                  </a:cubicBezTo>
                  <a:cubicBezTo>
                    <a:pt x="1763" y="270"/>
                    <a:pt x="1763" y="270"/>
                    <a:pt x="1763" y="270"/>
                  </a:cubicBezTo>
                  <a:cubicBezTo>
                    <a:pt x="1763" y="270"/>
                    <a:pt x="1763" y="270"/>
                    <a:pt x="1763" y="270"/>
                  </a:cubicBezTo>
                  <a:cubicBezTo>
                    <a:pt x="1763" y="270"/>
                    <a:pt x="1763" y="270"/>
                    <a:pt x="1763" y="270"/>
                  </a:cubicBezTo>
                  <a:cubicBezTo>
                    <a:pt x="1763" y="270"/>
                    <a:pt x="1763" y="270"/>
                    <a:pt x="1763" y="270"/>
                  </a:cubicBezTo>
                  <a:cubicBezTo>
                    <a:pt x="1763" y="270"/>
                    <a:pt x="1763" y="270"/>
                    <a:pt x="1763" y="269"/>
                  </a:cubicBezTo>
                  <a:cubicBezTo>
                    <a:pt x="1763" y="262"/>
                    <a:pt x="1763" y="239"/>
                    <a:pt x="1763" y="210"/>
                  </a:cubicBezTo>
                  <a:cubicBezTo>
                    <a:pt x="1763" y="202"/>
                    <a:pt x="1763" y="193"/>
                    <a:pt x="1763" y="185"/>
                  </a:cubicBezTo>
                  <a:cubicBezTo>
                    <a:pt x="1763" y="184"/>
                    <a:pt x="1763" y="184"/>
                    <a:pt x="1763" y="184"/>
                  </a:cubicBezTo>
                  <a:cubicBezTo>
                    <a:pt x="1764" y="163"/>
                    <a:pt x="1764" y="141"/>
                    <a:pt x="1764" y="122"/>
                  </a:cubicBezTo>
                  <a:cubicBezTo>
                    <a:pt x="1764" y="113"/>
                    <a:pt x="1764" y="104"/>
                    <a:pt x="1764" y="97"/>
                  </a:cubicBezTo>
                  <a:cubicBezTo>
                    <a:pt x="1764" y="92"/>
                    <a:pt x="1764" y="88"/>
                    <a:pt x="1764" y="85"/>
                  </a:cubicBezTo>
                  <a:cubicBezTo>
                    <a:pt x="1764" y="77"/>
                    <a:pt x="1764" y="72"/>
                    <a:pt x="1764" y="71"/>
                  </a:cubicBezTo>
                  <a:cubicBezTo>
                    <a:pt x="1764" y="71"/>
                    <a:pt x="1764" y="71"/>
                    <a:pt x="1764" y="71"/>
                  </a:cubicBezTo>
                  <a:moveTo>
                    <a:pt x="1764" y="70"/>
                  </a:moveTo>
                  <a:cubicBezTo>
                    <a:pt x="1764" y="70"/>
                    <a:pt x="1764" y="71"/>
                    <a:pt x="1764" y="72"/>
                  </a:cubicBezTo>
                  <a:cubicBezTo>
                    <a:pt x="1764" y="71"/>
                    <a:pt x="1764" y="70"/>
                    <a:pt x="1764" y="70"/>
                  </a:cubicBezTo>
                  <a:moveTo>
                    <a:pt x="1764" y="70"/>
                  </a:moveTo>
                  <a:cubicBezTo>
                    <a:pt x="1764" y="70"/>
                    <a:pt x="1764" y="70"/>
                    <a:pt x="1764" y="70"/>
                  </a:cubicBezTo>
                  <a:cubicBezTo>
                    <a:pt x="1764" y="70"/>
                    <a:pt x="1764" y="70"/>
                    <a:pt x="1764" y="70"/>
                  </a:cubicBezTo>
                  <a:cubicBezTo>
                    <a:pt x="1764" y="70"/>
                    <a:pt x="1764" y="70"/>
                    <a:pt x="1764" y="71"/>
                  </a:cubicBezTo>
                  <a:cubicBezTo>
                    <a:pt x="1764" y="71"/>
                    <a:pt x="1764" y="71"/>
                    <a:pt x="1764" y="71"/>
                  </a:cubicBezTo>
                  <a:cubicBezTo>
                    <a:pt x="1764" y="70"/>
                    <a:pt x="1764" y="70"/>
                    <a:pt x="1764" y="70"/>
                  </a:cubicBezTo>
                  <a:moveTo>
                    <a:pt x="1329" y="52"/>
                  </a:moveTo>
                  <a:cubicBezTo>
                    <a:pt x="1364" y="53"/>
                    <a:pt x="1398" y="53"/>
                    <a:pt x="1431" y="53"/>
                  </a:cubicBezTo>
                  <a:cubicBezTo>
                    <a:pt x="1398" y="53"/>
                    <a:pt x="1364" y="53"/>
                    <a:pt x="1329" y="52"/>
                  </a:cubicBezTo>
                  <a:moveTo>
                    <a:pt x="1803" y="46"/>
                  </a:moveTo>
                  <a:cubicBezTo>
                    <a:pt x="1803" y="46"/>
                    <a:pt x="1803" y="46"/>
                    <a:pt x="1803" y="46"/>
                  </a:cubicBezTo>
                  <a:cubicBezTo>
                    <a:pt x="1803" y="46"/>
                    <a:pt x="1803" y="46"/>
                    <a:pt x="1803" y="46"/>
                  </a:cubicBezTo>
                  <a:cubicBezTo>
                    <a:pt x="1803" y="46"/>
                    <a:pt x="1803" y="46"/>
                    <a:pt x="1803" y="46"/>
                  </a:cubicBezTo>
                  <a:moveTo>
                    <a:pt x="1803" y="46"/>
                  </a:moveTo>
                  <a:cubicBezTo>
                    <a:pt x="1799" y="46"/>
                    <a:pt x="1656" y="53"/>
                    <a:pt x="1434" y="53"/>
                  </a:cubicBezTo>
                  <a:cubicBezTo>
                    <a:pt x="1433" y="53"/>
                    <a:pt x="1432" y="53"/>
                    <a:pt x="1431" y="53"/>
                  </a:cubicBezTo>
                  <a:cubicBezTo>
                    <a:pt x="1432" y="53"/>
                    <a:pt x="1433" y="53"/>
                    <a:pt x="1434" y="53"/>
                  </a:cubicBezTo>
                  <a:cubicBezTo>
                    <a:pt x="1656" y="53"/>
                    <a:pt x="1799" y="46"/>
                    <a:pt x="1803" y="46"/>
                  </a:cubicBezTo>
                  <a:cubicBezTo>
                    <a:pt x="1803" y="46"/>
                    <a:pt x="1803" y="46"/>
                    <a:pt x="1803" y="46"/>
                  </a:cubicBezTo>
                  <a:moveTo>
                    <a:pt x="231" y="32"/>
                  </a:moveTo>
                  <a:cubicBezTo>
                    <a:pt x="216" y="32"/>
                    <a:pt x="198" y="32"/>
                    <a:pt x="178" y="32"/>
                  </a:cubicBezTo>
                  <a:cubicBezTo>
                    <a:pt x="147" y="32"/>
                    <a:pt x="110" y="33"/>
                    <a:pt x="70" y="34"/>
                  </a:cubicBezTo>
                  <a:cubicBezTo>
                    <a:pt x="50" y="34"/>
                    <a:pt x="29" y="34"/>
                    <a:pt x="7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9" y="34"/>
                    <a:pt x="50" y="34"/>
                    <a:pt x="70" y="34"/>
                  </a:cubicBezTo>
                  <a:cubicBezTo>
                    <a:pt x="110" y="33"/>
                    <a:pt x="147" y="32"/>
                    <a:pt x="178" y="32"/>
                  </a:cubicBezTo>
                  <a:cubicBezTo>
                    <a:pt x="198" y="32"/>
                    <a:pt x="216" y="32"/>
                    <a:pt x="231" y="32"/>
                  </a:cubicBezTo>
                  <a:cubicBezTo>
                    <a:pt x="259" y="32"/>
                    <a:pt x="276" y="32"/>
                    <a:pt x="280" y="32"/>
                  </a:cubicBezTo>
                  <a:cubicBezTo>
                    <a:pt x="280" y="32"/>
                    <a:pt x="281" y="32"/>
                    <a:pt x="281" y="32"/>
                  </a:cubicBezTo>
                  <a:cubicBezTo>
                    <a:pt x="294" y="32"/>
                    <a:pt x="308" y="33"/>
                    <a:pt x="321" y="33"/>
                  </a:cubicBezTo>
                  <a:cubicBezTo>
                    <a:pt x="457" y="35"/>
                    <a:pt x="592" y="38"/>
                    <a:pt x="722" y="41"/>
                  </a:cubicBezTo>
                  <a:cubicBezTo>
                    <a:pt x="839" y="44"/>
                    <a:pt x="951" y="46"/>
                    <a:pt x="1057" y="48"/>
                  </a:cubicBezTo>
                  <a:cubicBezTo>
                    <a:pt x="1154" y="50"/>
                    <a:pt x="1245" y="52"/>
                    <a:pt x="1329" y="52"/>
                  </a:cubicBezTo>
                  <a:cubicBezTo>
                    <a:pt x="1329" y="52"/>
                    <a:pt x="1329" y="52"/>
                    <a:pt x="1329" y="52"/>
                  </a:cubicBezTo>
                  <a:cubicBezTo>
                    <a:pt x="1329" y="52"/>
                    <a:pt x="1329" y="52"/>
                    <a:pt x="1329" y="52"/>
                  </a:cubicBezTo>
                  <a:cubicBezTo>
                    <a:pt x="1245" y="52"/>
                    <a:pt x="1154" y="50"/>
                    <a:pt x="1057" y="48"/>
                  </a:cubicBezTo>
                  <a:cubicBezTo>
                    <a:pt x="951" y="46"/>
                    <a:pt x="839" y="44"/>
                    <a:pt x="722" y="41"/>
                  </a:cubicBezTo>
                  <a:cubicBezTo>
                    <a:pt x="592" y="38"/>
                    <a:pt x="457" y="35"/>
                    <a:pt x="321" y="33"/>
                  </a:cubicBezTo>
                  <a:cubicBezTo>
                    <a:pt x="308" y="33"/>
                    <a:pt x="294" y="32"/>
                    <a:pt x="281" y="32"/>
                  </a:cubicBezTo>
                  <a:cubicBezTo>
                    <a:pt x="281" y="32"/>
                    <a:pt x="280" y="32"/>
                    <a:pt x="280" y="32"/>
                  </a:cubicBezTo>
                  <a:cubicBezTo>
                    <a:pt x="276" y="32"/>
                    <a:pt x="259" y="32"/>
                    <a:pt x="231" y="32"/>
                  </a:cubicBezTo>
                  <a:moveTo>
                    <a:pt x="6" y="0"/>
                  </a:moveTo>
                  <a:cubicBezTo>
                    <a:pt x="6" y="0"/>
                    <a:pt x="6" y="10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1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moveTo>
                    <a:pt x="6" y="0"/>
                  </a:moveTo>
                  <a:cubicBezTo>
                    <a:pt x="6" y="0"/>
                    <a:pt x="6" y="10"/>
                    <a:pt x="5" y="25"/>
                  </a:cubicBezTo>
                  <a:cubicBezTo>
                    <a:pt x="5" y="38"/>
                    <a:pt x="4" y="55"/>
                    <a:pt x="4" y="73"/>
                  </a:cubicBezTo>
                  <a:cubicBezTo>
                    <a:pt x="4" y="76"/>
                    <a:pt x="4" y="79"/>
                    <a:pt x="4" y="82"/>
                  </a:cubicBezTo>
                  <a:cubicBezTo>
                    <a:pt x="3" y="90"/>
                    <a:pt x="3" y="98"/>
                    <a:pt x="3" y="106"/>
                  </a:cubicBezTo>
                  <a:cubicBezTo>
                    <a:pt x="2" y="116"/>
                    <a:pt x="2" y="126"/>
                    <a:pt x="2" y="135"/>
                  </a:cubicBezTo>
                  <a:cubicBezTo>
                    <a:pt x="1" y="168"/>
                    <a:pt x="0" y="195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5"/>
                    <a:pt x="1" y="168"/>
                    <a:pt x="2" y="135"/>
                  </a:cubicBezTo>
                  <a:cubicBezTo>
                    <a:pt x="2" y="126"/>
                    <a:pt x="2" y="116"/>
                    <a:pt x="3" y="106"/>
                  </a:cubicBezTo>
                  <a:cubicBezTo>
                    <a:pt x="3" y="98"/>
                    <a:pt x="3" y="90"/>
                    <a:pt x="4" y="82"/>
                  </a:cubicBezTo>
                  <a:cubicBezTo>
                    <a:pt x="4" y="79"/>
                    <a:pt x="4" y="76"/>
                    <a:pt x="4" y="73"/>
                  </a:cubicBezTo>
                  <a:cubicBezTo>
                    <a:pt x="4" y="55"/>
                    <a:pt x="5" y="38"/>
                    <a:pt x="5" y="25"/>
                  </a:cubicBezTo>
                  <a:cubicBezTo>
                    <a:pt x="6" y="1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D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6"/>
            <p:cNvSpPr>
              <a:spLocks noEditPoints="1"/>
            </p:cNvSpPr>
            <p:nvPr/>
          </p:nvSpPr>
          <p:spPr bwMode="auto">
            <a:xfrm>
              <a:off x="7935913" y="4702175"/>
              <a:ext cx="1417638" cy="141288"/>
            </a:xfrm>
            <a:custGeom>
              <a:avLst/>
              <a:gdLst>
                <a:gd name="T0" fmla="*/ 250 w 1431"/>
                <a:gd name="T1" fmla="*/ 90 h 142"/>
                <a:gd name="T2" fmla="*/ 0 w 1431"/>
                <a:gd name="T3" fmla="*/ 102 h 142"/>
                <a:gd name="T4" fmla="*/ 0 w 1431"/>
                <a:gd name="T5" fmla="*/ 118 h 142"/>
                <a:gd name="T6" fmla="*/ 1 w 1431"/>
                <a:gd name="T7" fmla="*/ 115 h 142"/>
                <a:gd name="T8" fmla="*/ 1 w 1431"/>
                <a:gd name="T9" fmla="*/ 102 h 142"/>
                <a:gd name="T10" fmla="*/ 1 w 1431"/>
                <a:gd name="T11" fmla="*/ 53 h 142"/>
                <a:gd name="T12" fmla="*/ 1 w 1431"/>
                <a:gd name="T13" fmla="*/ 80 h 142"/>
                <a:gd name="T14" fmla="*/ 57 w 1431"/>
                <a:gd name="T15" fmla="*/ 82 h 142"/>
                <a:gd name="T16" fmla="*/ 250 w 1431"/>
                <a:gd name="T17" fmla="*/ 88 h 142"/>
                <a:gd name="T18" fmla="*/ 67 w 1431"/>
                <a:gd name="T19" fmla="*/ 70 h 142"/>
                <a:gd name="T20" fmla="*/ 5 w 1431"/>
                <a:gd name="T21" fmla="*/ 67 h 142"/>
                <a:gd name="T22" fmla="*/ 251 w 1431"/>
                <a:gd name="T23" fmla="*/ 29 h 142"/>
                <a:gd name="T24" fmla="*/ 250 w 1431"/>
                <a:gd name="T25" fmla="*/ 78 h 142"/>
                <a:gd name="T26" fmla="*/ 250 w 1431"/>
                <a:gd name="T27" fmla="*/ 44 h 142"/>
                <a:gd name="T28" fmla="*/ 1431 w 1431"/>
                <a:gd name="T29" fmla="*/ 16 h 142"/>
                <a:gd name="T30" fmla="*/ 1431 w 1431"/>
                <a:gd name="T31" fmla="*/ 12 h 142"/>
                <a:gd name="T32" fmla="*/ 348 w 1431"/>
                <a:gd name="T33" fmla="*/ 3 h 142"/>
                <a:gd name="T34" fmla="*/ 1431 w 1431"/>
                <a:gd name="T35" fmla="*/ 20 h 142"/>
                <a:gd name="T36" fmla="*/ 1431 w 1431"/>
                <a:gd name="T37" fmla="*/ 16 h 142"/>
                <a:gd name="T38" fmla="*/ 1420 w 1431"/>
                <a:gd name="T39" fmla="*/ 11 h 142"/>
                <a:gd name="T40" fmla="*/ 1217 w 1431"/>
                <a:gd name="T41" fmla="*/ 8 h 142"/>
                <a:gd name="T42" fmla="*/ 1062 w 1431"/>
                <a:gd name="T43" fmla="*/ 131 h 142"/>
                <a:gd name="T44" fmla="*/ 1009 w 1431"/>
                <a:gd name="T45" fmla="*/ 119 h 142"/>
                <a:gd name="T46" fmla="*/ 1063 w 1431"/>
                <a:gd name="T47" fmla="*/ 121 h 142"/>
                <a:gd name="T48" fmla="*/ 1431 w 1431"/>
                <a:gd name="T49" fmla="*/ 10 h 142"/>
                <a:gd name="T50" fmla="*/ 1430 w 1431"/>
                <a:gd name="T51" fmla="*/ 102 h 142"/>
                <a:gd name="T52" fmla="*/ 1426 w 1431"/>
                <a:gd name="T53" fmla="*/ 127 h 142"/>
                <a:gd name="T54" fmla="*/ 1346 w 1431"/>
                <a:gd name="T55" fmla="*/ 126 h 142"/>
                <a:gd name="T56" fmla="*/ 1063 w 1431"/>
                <a:gd name="T57" fmla="*/ 118 h 142"/>
                <a:gd name="T58" fmla="*/ 1167 w 1431"/>
                <a:gd name="T59" fmla="*/ 116 h 142"/>
                <a:gd name="T60" fmla="*/ 1168 w 1431"/>
                <a:gd name="T61" fmla="*/ 116 h 142"/>
                <a:gd name="T62" fmla="*/ 1168 w 1431"/>
                <a:gd name="T63" fmla="*/ 101 h 142"/>
                <a:gd name="T64" fmla="*/ 1166 w 1431"/>
                <a:gd name="T65" fmla="*/ 62 h 142"/>
                <a:gd name="T66" fmla="*/ 1097 w 1431"/>
                <a:gd name="T67" fmla="*/ 62 h 142"/>
                <a:gd name="T68" fmla="*/ 254 w 1431"/>
                <a:gd name="T69" fmla="*/ 34 h 142"/>
                <a:gd name="T70" fmla="*/ 251 w 1431"/>
                <a:gd name="T71" fmla="*/ 33 h 142"/>
                <a:gd name="T72" fmla="*/ 254 w 1431"/>
                <a:gd name="T73" fmla="*/ 44 h 142"/>
                <a:gd name="T74" fmla="*/ 652 w 1431"/>
                <a:gd name="T75" fmla="*/ 63 h 142"/>
                <a:gd name="T76" fmla="*/ 1165 w 1431"/>
                <a:gd name="T77" fmla="*/ 71 h 142"/>
                <a:gd name="T78" fmla="*/ 1168 w 1431"/>
                <a:gd name="T79" fmla="*/ 71 h 142"/>
                <a:gd name="T80" fmla="*/ 1168 w 1431"/>
                <a:gd name="T81" fmla="*/ 78 h 142"/>
                <a:gd name="T82" fmla="*/ 1168 w 1431"/>
                <a:gd name="T83" fmla="*/ 110 h 142"/>
                <a:gd name="T84" fmla="*/ 1168 w 1431"/>
                <a:gd name="T85" fmla="*/ 107 h 142"/>
                <a:gd name="T86" fmla="*/ 1140 w 1431"/>
                <a:gd name="T87" fmla="*/ 107 h 142"/>
                <a:gd name="T88" fmla="*/ 1029 w 1431"/>
                <a:gd name="T89" fmla="*/ 107 h 142"/>
                <a:gd name="T90" fmla="*/ 854 w 1431"/>
                <a:gd name="T91" fmla="*/ 100 h 142"/>
                <a:gd name="T92" fmla="*/ 250 w 1431"/>
                <a:gd name="T93" fmla="*/ 78 h 142"/>
                <a:gd name="T94" fmla="*/ 250 w 1431"/>
                <a:gd name="T95" fmla="*/ 90 h 142"/>
                <a:gd name="T96" fmla="*/ 641 w 1431"/>
                <a:gd name="T97" fmla="*/ 109 h 142"/>
                <a:gd name="T98" fmla="*/ 250 w 1431"/>
                <a:gd name="T99" fmla="*/ 112 h 142"/>
                <a:gd name="T100" fmla="*/ 7 w 1431"/>
                <a:gd name="T101" fmla="*/ 115 h 142"/>
                <a:gd name="T102" fmla="*/ 1 w 1431"/>
                <a:gd name="T103" fmla="*/ 120 h 142"/>
                <a:gd name="T104" fmla="*/ 3 w 1431"/>
                <a:gd name="T105" fmla="*/ 128 h 142"/>
                <a:gd name="T106" fmla="*/ 250 w 1431"/>
                <a:gd name="T107" fmla="*/ 125 h 142"/>
                <a:gd name="T108" fmla="*/ 303 w 1431"/>
                <a:gd name="T109" fmla="*/ 125 h 142"/>
                <a:gd name="T110" fmla="*/ 951 w 1431"/>
                <a:gd name="T111" fmla="*/ 130 h 142"/>
                <a:gd name="T112" fmla="*/ 564 w 1431"/>
                <a:gd name="T113" fmla="*/ 126 h 142"/>
                <a:gd name="T114" fmla="*/ 1037 w 1431"/>
                <a:gd name="T115" fmla="*/ 142 h 142"/>
                <a:gd name="T116" fmla="*/ 1063 w 1431"/>
                <a:gd name="T117" fmla="*/ 142 h 142"/>
                <a:gd name="T118" fmla="*/ 1427 w 1431"/>
                <a:gd name="T119" fmla="*/ 136 h 142"/>
                <a:gd name="T120" fmla="*/ 1430 w 1431"/>
                <a:gd name="T121" fmla="*/ 109 h 142"/>
                <a:gd name="T122" fmla="*/ 1431 w 1431"/>
                <a:gd name="T123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1" h="142">
                  <a:moveTo>
                    <a:pt x="250" y="90"/>
                  </a:moveTo>
                  <a:cubicBezTo>
                    <a:pt x="250" y="100"/>
                    <a:pt x="250" y="108"/>
                    <a:pt x="250" y="111"/>
                  </a:cubicBezTo>
                  <a:cubicBezTo>
                    <a:pt x="250" y="111"/>
                    <a:pt x="250" y="111"/>
                    <a:pt x="250" y="111"/>
                  </a:cubicBezTo>
                  <a:cubicBezTo>
                    <a:pt x="250" y="105"/>
                    <a:pt x="250" y="97"/>
                    <a:pt x="250" y="90"/>
                  </a:cubicBezTo>
                  <a:cubicBezTo>
                    <a:pt x="250" y="90"/>
                    <a:pt x="250" y="90"/>
                    <a:pt x="250" y="90"/>
                  </a:cubicBezTo>
                  <a:moveTo>
                    <a:pt x="1" y="80"/>
                  </a:moveTo>
                  <a:cubicBezTo>
                    <a:pt x="1" y="83"/>
                    <a:pt x="1" y="85"/>
                    <a:pt x="1" y="87"/>
                  </a:cubicBezTo>
                  <a:cubicBezTo>
                    <a:pt x="1" y="93"/>
                    <a:pt x="0" y="98"/>
                    <a:pt x="0" y="102"/>
                  </a:cubicBezTo>
                  <a:cubicBezTo>
                    <a:pt x="0" y="104"/>
                    <a:pt x="0" y="106"/>
                    <a:pt x="0" y="108"/>
                  </a:cubicBezTo>
                  <a:cubicBezTo>
                    <a:pt x="0" y="114"/>
                    <a:pt x="0" y="117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7"/>
                    <a:pt x="0" y="116"/>
                    <a:pt x="0" y="115"/>
                  </a:cubicBezTo>
                  <a:cubicBezTo>
                    <a:pt x="0" y="114"/>
                    <a:pt x="0" y="112"/>
                    <a:pt x="1" y="112"/>
                  </a:cubicBezTo>
                  <a:cubicBezTo>
                    <a:pt x="1" y="112"/>
                    <a:pt x="1" y="113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3"/>
                    <a:pt x="1" y="110"/>
                    <a:pt x="1" y="108"/>
                  </a:cubicBezTo>
                  <a:cubicBezTo>
                    <a:pt x="1" y="106"/>
                    <a:pt x="1" y="104"/>
                    <a:pt x="1" y="102"/>
                  </a:cubicBezTo>
                  <a:cubicBezTo>
                    <a:pt x="1" y="98"/>
                    <a:pt x="1" y="95"/>
                    <a:pt x="1" y="91"/>
                  </a:cubicBezTo>
                  <a:cubicBezTo>
                    <a:pt x="1" y="87"/>
                    <a:pt x="1" y="84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moveTo>
                    <a:pt x="1" y="53"/>
                  </a:moveTo>
                  <a:cubicBezTo>
                    <a:pt x="1" y="53"/>
                    <a:pt x="1" y="59"/>
                    <a:pt x="1" y="67"/>
                  </a:cubicBezTo>
                  <a:cubicBezTo>
                    <a:pt x="1" y="69"/>
                    <a:pt x="1" y="72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6"/>
                    <a:pt x="1" y="78"/>
                    <a:pt x="1" y="80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63" y="87"/>
                    <a:pt x="207" y="89"/>
                    <a:pt x="250" y="90"/>
                  </a:cubicBezTo>
                  <a:cubicBezTo>
                    <a:pt x="250" y="89"/>
                    <a:pt x="250" y="88"/>
                    <a:pt x="250" y="88"/>
                  </a:cubicBezTo>
                  <a:cubicBezTo>
                    <a:pt x="250" y="88"/>
                    <a:pt x="250" y="88"/>
                    <a:pt x="250" y="88"/>
                  </a:cubicBezTo>
                  <a:cubicBezTo>
                    <a:pt x="250" y="86"/>
                    <a:pt x="250" y="85"/>
                    <a:pt x="250" y="84"/>
                  </a:cubicBezTo>
                  <a:cubicBezTo>
                    <a:pt x="250" y="82"/>
                    <a:pt x="250" y="80"/>
                    <a:pt x="250" y="78"/>
                  </a:cubicBezTo>
                  <a:cubicBezTo>
                    <a:pt x="250" y="78"/>
                    <a:pt x="249" y="78"/>
                    <a:pt x="249" y="78"/>
                  </a:cubicBezTo>
                  <a:cubicBezTo>
                    <a:pt x="189" y="75"/>
                    <a:pt x="128" y="73"/>
                    <a:pt x="67" y="70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57"/>
                    <a:pt x="2" y="53"/>
                    <a:pt x="1" y="53"/>
                  </a:cubicBezTo>
                  <a:moveTo>
                    <a:pt x="251" y="29"/>
                  </a:moveTo>
                  <a:cubicBezTo>
                    <a:pt x="250" y="29"/>
                    <a:pt x="250" y="46"/>
                    <a:pt x="250" y="65"/>
                  </a:cubicBezTo>
                  <a:cubicBezTo>
                    <a:pt x="250" y="67"/>
                    <a:pt x="250" y="69"/>
                    <a:pt x="250" y="71"/>
                  </a:cubicBezTo>
                  <a:cubicBezTo>
                    <a:pt x="250" y="71"/>
                    <a:pt x="250" y="72"/>
                    <a:pt x="250" y="72"/>
                  </a:cubicBezTo>
                  <a:cubicBezTo>
                    <a:pt x="250" y="74"/>
                    <a:pt x="250" y="76"/>
                    <a:pt x="250" y="78"/>
                  </a:cubicBezTo>
                  <a:cubicBezTo>
                    <a:pt x="250" y="78"/>
                    <a:pt x="250" y="78"/>
                    <a:pt x="250" y="78"/>
                  </a:cubicBezTo>
                  <a:cubicBezTo>
                    <a:pt x="250" y="78"/>
                    <a:pt x="250" y="78"/>
                    <a:pt x="250" y="78"/>
                  </a:cubicBezTo>
                  <a:cubicBezTo>
                    <a:pt x="250" y="65"/>
                    <a:pt x="251" y="52"/>
                    <a:pt x="251" y="44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50" y="33"/>
                    <a:pt x="251" y="29"/>
                    <a:pt x="251" y="29"/>
                  </a:cubicBezTo>
                  <a:moveTo>
                    <a:pt x="1431" y="10"/>
                  </a:moveTo>
                  <a:cubicBezTo>
                    <a:pt x="1431" y="10"/>
                    <a:pt x="1431" y="13"/>
                    <a:pt x="1431" y="16"/>
                  </a:cubicBezTo>
                  <a:cubicBezTo>
                    <a:pt x="1431" y="17"/>
                    <a:pt x="1431" y="17"/>
                    <a:pt x="1431" y="18"/>
                  </a:cubicBezTo>
                  <a:cubicBezTo>
                    <a:pt x="1431" y="21"/>
                    <a:pt x="1431" y="23"/>
                    <a:pt x="1431" y="23"/>
                  </a:cubicBezTo>
                  <a:cubicBezTo>
                    <a:pt x="1431" y="23"/>
                    <a:pt x="1431" y="20"/>
                    <a:pt x="1431" y="16"/>
                  </a:cubicBezTo>
                  <a:cubicBezTo>
                    <a:pt x="1431" y="15"/>
                    <a:pt x="1431" y="14"/>
                    <a:pt x="1431" y="12"/>
                  </a:cubicBezTo>
                  <a:cubicBezTo>
                    <a:pt x="1431" y="11"/>
                    <a:pt x="1431" y="10"/>
                    <a:pt x="1431" y="10"/>
                  </a:cubicBezTo>
                  <a:moveTo>
                    <a:pt x="369" y="2"/>
                  </a:moveTo>
                  <a:cubicBezTo>
                    <a:pt x="368" y="2"/>
                    <a:pt x="367" y="2"/>
                    <a:pt x="365" y="2"/>
                  </a:cubicBezTo>
                  <a:cubicBezTo>
                    <a:pt x="349" y="2"/>
                    <a:pt x="344" y="2"/>
                    <a:pt x="348" y="3"/>
                  </a:cubicBezTo>
                  <a:cubicBezTo>
                    <a:pt x="620" y="14"/>
                    <a:pt x="896" y="13"/>
                    <a:pt x="1177" y="16"/>
                  </a:cubicBezTo>
                  <a:cubicBezTo>
                    <a:pt x="1230" y="16"/>
                    <a:pt x="1320" y="16"/>
                    <a:pt x="1430" y="20"/>
                  </a:cubicBezTo>
                  <a:cubicBezTo>
                    <a:pt x="1431" y="20"/>
                    <a:pt x="1431" y="20"/>
                    <a:pt x="1431" y="20"/>
                  </a:cubicBezTo>
                  <a:cubicBezTo>
                    <a:pt x="1431" y="20"/>
                    <a:pt x="1431" y="20"/>
                    <a:pt x="1431" y="20"/>
                  </a:cubicBezTo>
                  <a:cubicBezTo>
                    <a:pt x="1431" y="27"/>
                    <a:pt x="1431" y="30"/>
                    <a:pt x="1431" y="30"/>
                  </a:cubicBezTo>
                  <a:cubicBezTo>
                    <a:pt x="1431" y="30"/>
                    <a:pt x="1431" y="25"/>
                    <a:pt x="1431" y="20"/>
                  </a:cubicBezTo>
                  <a:cubicBezTo>
                    <a:pt x="1431" y="19"/>
                    <a:pt x="1431" y="18"/>
                    <a:pt x="1431" y="18"/>
                  </a:cubicBezTo>
                  <a:cubicBezTo>
                    <a:pt x="1431" y="17"/>
                    <a:pt x="1431" y="17"/>
                    <a:pt x="1431" y="16"/>
                  </a:cubicBezTo>
                  <a:cubicBezTo>
                    <a:pt x="1431" y="15"/>
                    <a:pt x="1431" y="13"/>
                    <a:pt x="1431" y="11"/>
                  </a:cubicBezTo>
                  <a:cubicBezTo>
                    <a:pt x="1430" y="11"/>
                    <a:pt x="1430" y="11"/>
                    <a:pt x="1430" y="11"/>
                  </a:cubicBezTo>
                  <a:cubicBezTo>
                    <a:pt x="1429" y="11"/>
                    <a:pt x="1429" y="11"/>
                    <a:pt x="1429" y="11"/>
                  </a:cubicBezTo>
                  <a:cubicBezTo>
                    <a:pt x="1420" y="11"/>
                    <a:pt x="1420" y="11"/>
                    <a:pt x="1420" y="11"/>
                  </a:cubicBezTo>
                  <a:cubicBezTo>
                    <a:pt x="1402" y="10"/>
                    <a:pt x="1402" y="10"/>
                    <a:pt x="1402" y="10"/>
                  </a:cubicBezTo>
                  <a:cubicBezTo>
                    <a:pt x="1390" y="10"/>
                    <a:pt x="1378" y="10"/>
                    <a:pt x="1367" y="10"/>
                  </a:cubicBezTo>
                  <a:cubicBezTo>
                    <a:pt x="1345" y="9"/>
                    <a:pt x="1324" y="9"/>
                    <a:pt x="1305" y="9"/>
                  </a:cubicBezTo>
                  <a:cubicBezTo>
                    <a:pt x="1268" y="8"/>
                    <a:pt x="1237" y="8"/>
                    <a:pt x="1217" y="8"/>
                  </a:cubicBezTo>
                  <a:cubicBezTo>
                    <a:pt x="688" y="5"/>
                    <a:pt x="441" y="2"/>
                    <a:pt x="369" y="2"/>
                  </a:cubicBezTo>
                  <a:moveTo>
                    <a:pt x="1062" y="131"/>
                  </a:moveTo>
                  <a:cubicBezTo>
                    <a:pt x="1062" y="131"/>
                    <a:pt x="1062" y="131"/>
                    <a:pt x="1062" y="131"/>
                  </a:cubicBezTo>
                  <a:cubicBezTo>
                    <a:pt x="1062" y="131"/>
                    <a:pt x="1062" y="131"/>
                    <a:pt x="1062" y="131"/>
                  </a:cubicBezTo>
                  <a:cubicBezTo>
                    <a:pt x="1062" y="131"/>
                    <a:pt x="1062" y="131"/>
                    <a:pt x="1062" y="131"/>
                  </a:cubicBezTo>
                  <a:moveTo>
                    <a:pt x="848" y="119"/>
                  </a:moveTo>
                  <a:cubicBezTo>
                    <a:pt x="864" y="119"/>
                    <a:pt x="880" y="119"/>
                    <a:pt x="896" y="119"/>
                  </a:cubicBezTo>
                  <a:cubicBezTo>
                    <a:pt x="933" y="119"/>
                    <a:pt x="972" y="119"/>
                    <a:pt x="1009" y="119"/>
                  </a:cubicBezTo>
                  <a:cubicBezTo>
                    <a:pt x="1022" y="119"/>
                    <a:pt x="1036" y="120"/>
                    <a:pt x="1050" y="121"/>
                  </a:cubicBezTo>
                  <a:cubicBezTo>
                    <a:pt x="1061" y="121"/>
                    <a:pt x="1061" y="121"/>
                    <a:pt x="1061" y="121"/>
                  </a:cubicBezTo>
                  <a:cubicBezTo>
                    <a:pt x="1063" y="121"/>
                    <a:pt x="1063" y="121"/>
                    <a:pt x="1063" y="121"/>
                  </a:cubicBezTo>
                  <a:cubicBezTo>
                    <a:pt x="1063" y="121"/>
                    <a:pt x="1063" y="121"/>
                    <a:pt x="1063" y="121"/>
                  </a:cubicBezTo>
                  <a:cubicBezTo>
                    <a:pt x="1063" y="122"/>
                    <a:pt x="1063" y="122"/>
                    <a:pt x="1063" y="122"/>
                  </a:cubicBezTo>
                  <a:cubicBezTo>
                    <a:pt x="989" y="121"/>
                    <a:pt x="916" y="120"/>
                    <a:pt x="848" y="119"/>
                  </a:cubicBezTo>
                  <a:moveTo>
                    <a:pt x="1431" y="0"/>
                  </a:moveTo>
                  <a:cubicBezTo>
                    <a:pt x="1431" y="0"/>
                    <a:pt x="1431" y="5"/>
                    <a:pt x="1431" y="10"/>
                  </a:cubicBezTo>
                  <a:cubicBezTo>
                    <a:pt x="1431" y="11"/>
                    <a:pt x="1431" y="11"/>
                    <a:pt x="1431" y="11"/>
                  </a:cubicBezTo>
                  <a:cubicBezTo>
                    <a:pt x="1431" y="12"/>
                    <a:pt x="1431" y="12"/>
                    <a:pt x="1431" y="12"/>
                  </a:cubicBezTo>
                  <a:cubicBezTo>
                    <a:pt x="1431" y="12"/>
                    <a:pt x="1431" y="13"/>
                    <a:pt x="1431" y="13"/>
                  </a:cubicBezTo>
                  <a:cubicBezTo>
                    <a:pt x="1431" y="21"/>
                    <a:pt x="1431" y="45"/>
                    <a:pt x="1430" y="102"/>
                  </a:cubicBezTo>
                  <a:cubicBezTo>
                    <a:pt x="1430" y="102"/>
                    <a:pt x="1430" y="102"/>
                    <a:pt x="1430" y="102"/>
                  </a:cubicBezTo>
                  <a:cubicBezTo>
                    <a:pt x="1430" y="110"/>
                    <a:pt x="1430" y="118"/>
                    <a:pt x="1430" y="127"/>
                  </a:cubicBezTo>
                  <a:cubicBezTo>
                    <a:pt x="1428" y="127"/>
                    <a:pt x="1428" y="127"/>
                    <a:pt x="1428" y="127"/>
                  </a:cubicBezTo>
                  <a:cubicBezTo>
                    <a:pt x="1426" y="127"/>
                    <a:pt x="1426" y="127"/>
                    <a:pt x="1426" y="127"/>
                  </a:cubicBezTo>
                  <a:cubicBezTo>
                    <a:pt x="1421" y="127"/>
                    <a:pt x="1421" y="127"/>
                    <a:pt x="1421" y="127"/>
                  </a:cubicBezTo>
                  <a:cubicBezTo>
                    <a:pt x="1410" y="127"/>
                    <a:pt x="1410" y="127"/>
                    <a:pt x="1410" y="127"/>
                  </a:cubicBezTo>
                  <a:cubicBezTo>
                    <a:pt x="1389" y="127"/>
                    <a:pt x="1389" y="127"/>
                    <a:pt x="1389" y="127"/>
                  </a:cubicBezTo>
                  <a:cubicBezTo>
                    <a:pt x="1375" y="127"/>
                    <a:pt x="1361" y="126"/>
                    <a:pt x="1346" y="126"/>
                  </a:cubicBezTo>
                  <a:cubicBezTo>
                    <a:pt x="1317" y="126"/>
                    <a:pt x="1287" y="125"/>
                    <a:pt x="1257" y="125"/>
                  </a:cubicBezTo>
                  <a:cubicBezTo>
                    <a:pt x="1196" y="124"/>
                    <a:pt x="1132" y="123"/>
                    <a:pt x="1069" y="122"/>
                  </a:cubicBezTo>
                  <a:cubicBezTo>
                    <a:pt x="1067" y="122"/>
                    <a:pt x="1065" y="122"/>
                    <a:pt x="1063" y="122"/>
                  </a:cubicBezTo>
                  <a:cubicBezTo>
                    <a:pt x="1063" y="121"/>
                    <a:pt x="1063" y="119"/>
                    <a:pt x="1063" y="118"/>
                  </a:cubicBezTo>
                  <a:cubicBezTo>
                    <a:pt x="1064" y="118"/>
                    <a:pt x="1066" y="118"/>
                    <a:pt x="1068" y="118"/>
                  </a:cubicBezTo>
                  <a:cubicBezTo>
                    <a:pt x="1096" y="117"/>
                    <a:pt x="1124" y="117"/>
                    <a:pt x="1151" y="116"/>
                  </a:cubicBezTo>
                  <a:cubicBezTo>
                    <a:pt x="1162" y="116"/>
                    <a:pt x="1162" y="116"/>
                    <a:pt x="1162" y="116"/>
                  </a:cubicBezTo>
                  <a:cubicBezTo>
                    <a:pt x="1167" y="116"/>
                    <a:pt x="1167" y="116"/>
                    <a:pt x="1167" y="116"/>
                  </a:cubicBezTo>
                  <a:cubicBezTo>
                    <a:pt x="1167" y="116"/>
                    <a:pt x="1167" y="116"/>
                    <a:pt x="1167" y="116"/>
                  </a:cubicBezTo>
                  <a:cubicBezTo>
                    <a:pt x="1168" y="116"/>
                    <a:pt x="1168" y="116"/>
                    <a:pt x="1168" y="116"/>
                  </a:cubicBezTo>
                  <a:cubicBezTo>
                    <a:pt x="1168" y="112"/>
                    <a:pt x="1168" y="111"/>
                    <a:pt x="1168" y="111"/>
                  </a:cubicBezTo>
                  <a:cubicBezTo>
                    <a:pt x="1168" y="111"/>
                    <a:pt x="1168" y="114"/>
                    <a:pt x="1168" y="116"/>
                  </a:cubicBezTo>
                  <a:cubicBezTo>
                    <a:pt x="1168" y="119"/>
                    <a:pt x="1168" y="121"/>
                    <a:pt x="1168" y="121"/>
                  </a:cubicBezTo>
                  <a:cubicBezTo>
                    <a:pt x="1168" y="121"/>
                    <a:pt x="1168" y="116"/>
                    <a:pt x="1168" y="101"/>
                  </a:cubicBezTo>
                  <a:cubicBezTo>
                    <a:pt x="1168" y="101"/>
                    <a:pt x="1168" y="101"/>
                    <a:pt x="1168" y="101"/>
                  </a:cubicBezTo>
                  <a:cubicBezTo>
                    <a:pt x="1168" y="101"/>
                    <a:pt x="1168" y="101"/>
                    <a:pt x="1168" y="101"/>
                  </a:cubicBezTo>
                  <a:cubicBezTo>
                    <a:pt x="1168" y="95"/>
                    <a:pt x="1168" y="88"/>
                    <a:pt x="1168" y="78"/>
                  </a:cubicBezTo>
                  <a:cubicBezTo>
                    <a:pt x="1168" y="73"/>
                    <a:pt x="1168" y="68"/>
                    <a:pt x="1168" y="62"/>
                  </a:cubicBezTo>
                  <a:cubicBezTo>
                    <a:pt x="1168" y="62"/>
                    <a:pt x="1168" y="62"/>
                    <a:pt x="1168" y="62"/>
                  </a:cubicBezTo>
                  <a:cubicBezTo>
                    <a:pt x="1166" y="62"/>
                    <a:pt x="1166" y="62"/>
                    <a:pt x="1166" y="62"/>
                  </a:cubicBezTo>
                  <a:cubicBezTo>
                    <a:pt x="1164" y="62"/>
                    <a:pt x="1164" y="62"/>
                    <a:pt x="1164" y="62"/>
                  </a:cubicBezTo>
                  <a:cubicBezTo>
                    <a:pt x="1143" y="62"/>
                    <a:pt x="1143" y="62"/>
                    <a:pt x="1143" y="62"/>
                  </a:cubicBezTo>
                  <a:cubicBezTo>
                    <a:pt x="1130" y="62"/>
                    <a:pt x="1117" y="62"/>
                    <a:pt x="1104" y="62"/>
                  </a:cubicBezTo>
                  <a:cubicBezTo>
                    <a:pt x="1101" y="62"/>
                    <a:pt x="1099" y="62"/>
                    <a:pt x="1097" y="62"/>
                  </a:cubicBezTo>
                  <a:cubicBezTo>
                    <a:pt x="1069" y="62"/>
                    <a:pt x="1026" y="61"/>
                    <a:pt x="995" y="60"/>
                  </a:cubicBezTo>
                  <a:cubicBezTo>
                    <a:pt x="827" y="55"/>
                    <a:pt x="666" y="51"/>
                    <a:pt x="504" y="46"/>
                  </a:cubicBezTo>
                  <a:cubicBezTo>
                    <a:pt x="423" y="43"/>
                    <a:pt x="343" y="39"/>
                    <a:pt x="261" y="35"/>
                  </a:cubicBezTo>
                  <a:cubicBezTo>
                    <a:pt x="254" y="34"/>
                    <a:pt x="254" y="34"/>
                    <a:pt x="254" y="34"/>
                  </a:cubicBezTo>
                  <a:cubicBezTo>
                    <a:pt x="252" y="34"/>
                    <a:pt x="252" y="34"/>
                    <a:pt x="252" y="34"/>
                  </a:cubicBezTo>
                  <a:cubicBezTo>
                    <a:pt x="251" y="34"/>
                    <a:pt x="251" y="34"/>
                    <a:pt x="251" y="34"/>
                  </a:cubicBezTo>
                  <a:cubicBezTo>
                    <a:pt x="251" y="34"/>
                    <a:pt x="251" y="34"/>
                    <a:pt x="251" y="34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51" y="33"/>
                    <a:pt x="251" y="35"/>
                    <a:pt x="251" y="38"/>
                  </a:cubicBezTo>
                  <a:cubicBezTo>
                    <a:pt x="251" y="40"/>
                    <a:pt x="251" y="42"/>
                    <a:pt x="251" y="44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4" y="44"/>
                    <a:pt x="254" y="44"/>
                    <a:pt x="254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78" y="45"/>
                    <a:pt x="278" y="45"/>
                    <a:pt x="278" y="45"/>
                  </a:cubicBezTo>
                  <a:cubicBezTo>
                    <a:pt x="305" y="47"/>
                    <a:pt x="330" y="48"/>
                    <a:pt x="356" y="50"/>
                  </a:cubicBezTo>
                  <a:cubicBezTo>
                    <a:pt x="458" y="55"/>
                    <a:pt x="555" y="60"/>
                    <a:pt x="652" y="63"/>
                  </a:cubicBezTo>
                  <a:cubicBezTo>
                    <a:pt x="750" y="67"/>
                    <a:pt x="901" y="65"/>
                    <a:pt x="1045" y="67"/>
                  </a:cubicBezTo>
                  <a:cubicBezTo>
                    <a:pt x="1074" y="68"/>
                    <a:pt x="1100" y="69"/>
                    <a:pt x="1124" y="70"/>
                  </a:cubicBezTo>
                  <a:cubicBezTo>
                    <a:pt x="1136" y="70"/>
                    <a:pt x="1148" y="70"/>
                    <a:pt x="1160" y="71"/>
                  </a:cubicBezTo>
                  <a:cubicBezTo>
                    <a:pt x="1165" y="71"/>
                    <a:pt x="1165" y="71"/>
                    <a:pt x="1165" y="71"/>
                  </a:cubicBezTo>
                  <a:cubicBezTo>
                    <a:pt x="1167" y="71"/>
                    <a:pt x="1167" y="71"/>
                    <a:pt x="1167" y="71"/>
                  </a:cubicBezTo>
                  <a:cubicBezTo>
                    <a:pt x="1167" y="71"/>
                    <a:pt x="1167" y="71"/>
                    <a:pt x="1167" y="71"/>
                  </a:cubicBezTo>
                  <a:cubicBezTo>
                    <a:pt x="1168" y="71"/>
                    <a:pt x="1168" y="71"/>
                    <a:pt x="1168" y="71"/>
                  </a:cubicBezTo>
                  <a:cubicBezTo>
                    <a:pt x="1168" y="71"/>
                    <a:pt x="1168" y="71"/>
                    <a:pt x="1168" y="71"/>
                  </a:cubicBezTo>
                  <a:cubicBezTo>
                    <a:pt x="1168" y="71"/>
                    <a:pt x="1168" y="71"/>
                    <a:pt x="1168" y="71"/>
                  </a:cubicBezTo>
                  <a:cubicBezTo>
                    <a:pt x="1168" y="71"/>
                    <a:pt x="1168" y="71"/>
                    <a:pt x="1168" y="71"/>
                  </a:cubicBezTo>
                  <a:cubicBezTo>
                    <a:pt x="1168" y="71"/>
                    <a:pt x="1168" y="71"/>
                    <a:pt x="1168" y="71"/>
                  </a:cubicBezTo>
                  <a:cubicBezTo>
                    <a:pt x="1168" y="73"/>
                    <a:pt x="1168" y="76"/>
                    <a:pt x="1168" y="78"/>
                  </a:cubicBezTo>
                  <a:cubicBezTo>
                    <a:pt x="1168" y="79"/>
                    <a:pt x="1168" y="79"/>
                    <a:pt x="1168" y="79"/>
                  </a:cubicBezTo>
                  <a:cubicBezTo>
                    <a:pt x="1168" y="89"/>
                    <a:pt x="1168" y="96"/>
                    <a:pt x="1168" y="101"/>
                  </a:cubicBezTo>
                  <a:cubicBezTo>
                    <a:pt x="1168" y="101"/>
                    <a:pt x="1168" y="101"/>
                    <a:pt x="1168" y="101"/>
                  </a:cubicBezTo>
                  <a:cubicBezTo>
                    <a:pt x="1168" y="108"/>
                    <a:pt x="1168" y="110"/>
                    <a:pt x="1168" y="110"/>
                  </a:cubicBezTo>
                  <a:cubicBezTo>
                    <a:pt x="1168" y="110"/>
                    <a:pt x="1168" y="109"/>
                    <a:pt x="1168" y="107"/>
                  </a:cubicBezTo>
                  <a:cubicBezTo>
                    <a:pt x="1168" y="105"/>
                    <a:pt x="1168" y="104"/>
                    <a:pt x="1168" y="104"/>
                  </a:cubicBezTo>
                  <a:cubicBezTo>
                    <a:pt x="1168" y="104"/>
                    <a:pt x="1168" y="104"/>
                    <a:pt x="1168" y="107"/>
                  </a:cubicBezTo>
                  <a:cubicBezTo>
                    <a:pt x="1168" y="107"/>
                    <a:pt x="1168" y="107"/>
                    <a:pt x="1168" y="107"/>
                  </a:cubicBezTo>
                  <a:cubicBezTo>
                    <a:pt x="1167" y="107"/>
                    <a:pt x="1167" y="107"/>
                    <a:pt x="1167" y="107"/>
                  </a:cubicBezTo>
                  <a:cubicBezTo>
                    <a:pt x="1166" y="107"/>
                    <a:pt x="1166" y="107"/>
                    <a:pt x="1166" y="107"/>
                  </a:cubicBezTo>
                  <a:cubicBezTo>
                    <a:pt x="1157" y="107"/>
                    <a:pt x="1157" y="107"/>
                    <a:pt x="1157" y="107"/>
                  </a:cubicBezTo>
                  <a:cubicBezTo>
                    <a:pt x="1140" y="107"/>
                    <a:pt x="1140" y="107"/>
                    <a:pt x="1140" y="107"/>
                  </a:cubicBezTo>
                  <a:cubicBezTo>
                    <a:pt x="1115" y="107"/>
                    <a:pt x="1089" y="107"/>
                    <a:pt x="1063" y="107"/>
                  </a:cubicBezTo>
                  <a:cubicBezTo>
                    <a:pt x="1063" y="105"/>
                    <a:pt x="1063" y="103"/>
                    <a:pt x="1063" y="103"/>
                  </a:cubicBezTo>
                  <a:cubicBezTo>
                    <a:pt x="1063" y="103"/>
                    <a:pt x="1063" y="104"/>
                    <a:pt x="1063" y="107"/>
                  </a:cubicBezTo>
                  <a:cubicBezTo>
                    <a:pt x="1052" y="107"/>
                    <a:pt x="1040" y="107"/>
                    <a:pt x="1029" y="107"/>
                  </a:cubicBezTo>
                  <a:cubicBezTo>
                    <a:pt x="1024" y="107"/>
                    <a:pt x="1019" y="107"/>
                    <a:pt x="1014" y="107"/>
                  </a:cubicBezTo>
                  <a:cubicBezTo>
                    <a:pt x="1008" y="107"/>
                    <a:pt x="1008" y="107"/>
                    <a:pt x="1008" y="107"/>
                  </a:cubicBezTo>
                  <a:cubicBezTo>
                    <a:pt x="927" y="103"/>
                    <a:pt x="927" y="103"/>
                    <a:pt x="927" y="103"/>
                  </a:cubicBezTo>
                  <a:cubicBezTo>
                    <a:pt x="903" y="102"/>
                    <a:pt x="879" y="101"/>
                    <a:pt x="854" y="100"/>
                  </a:cubicBezTo>
                  <a:cubicBezTo>
                    <a:pt x="854" y="100"/>
                    <a:pt x="854" y="100"/>
                    <a:pt x="854" y="100"/>
                  </a:cubicBezTo>
                  <a:cubicBezTo>
                    <a:pt x="823" y="98"/>
                    <a:pt x="792" y="97"/>
                    <a:pt x="761" y="96"/>
                  </a:cubicBezTo>
                  <a:cubicBezTo>
                    <a:pt x="650" y="91"/>
                    <a:pt x="536" y="88"/>
                    <a:pt x="420" y="84"/>
                  </a:cubicBezTo>
                  <a:cubicBezTo>
                    <a:pt x="364" y="82"/>
                    <a:pt x="307" y="80"/>
                    <a:pt x="250" y="78"/>
                  </a:cubicBezTo>
                  <a:cubicBezTo>
                    <a:pt x="250" y="81"/>
                    <a:pt x="250" y="84"/>
                    <a:pt x="250" y="87"/>
                  </a:cubicBezTo>
                  <a:cubicBezTo>
                    <a:pt x="250" y="87"/>
                    <a:pt x="250" y="87"/>
                    <a:pt x="250" y="88"/>
                  </a:cubicBezTo>
                  <a:cubicBezTo>
                    <a:pt x="250" y="88"/>
                    <a:pt x="250" y="88"/>
                    <a:pt x="250" y="88"/>
                  </a:cubicBezTo>
                  <a:cubicBezTo>
                    <a:pt x="250" y="88"/>
                    <a:pt x="250" y="89"/>
                    <a:pt x="250" y="90"/>
                  </a:cubicBezTo>
                  <a:cubicBezTo>
                    <a:pt x="292" y="91"/>
                    <a:pt x="334" y="93"/>
                    <a:pt x="375" y="94"/>
                  </a:cubicBezTo>
                  <a:cubicBezTo>
                    <a:pt x="471" y="96"/>
                    <a:pt x="553" y="99"/>
                    <a:pt x="646" y="102"/>
                  </a:cubicBezTo>
                  <a:cubicBezTo>
                    <a:pt x="695" y="104"/>
                    <a:pt x="740" y="105"/>
                    <a:pt x="783" y="107"/>
                  </a:cubicBezTo>
                  <a:cubicBezTo>
                    <a:pt x="731" y="107"/>
                    <a:pt x="682" y="108"/>
                    <a:pt x="641" y="109"/>
                  </a:cubicBezTo>
                  <a:cubicBezTo>
                    <a:pt x="510" y="110"/>
                    <a:pt x="380" y="110"/>
                    <a:pt x="250" y="111"/>
                  </a:cubicBezTo>
                  <a:cubicBezTo>
                    <a:pt x="250" y="112"/>
                    <a:pt x="250" y="112"/>
                    <a:pt x="250" y="112"/>
                  </a:cubicBezTo>
                  <a:cubicBezTo>
                    <a:pt x="250" y="112"/>
                    <a:pt x="250" y="112"/>
                    <a:pt x="250" y="112"/>
                  </a:cubicBezTo>
                  <a:cubicBezTo>
                    <a:pt x="250" y="112"/>
                    <a:pt x="250" y="112"/>
                    <a:pt x="250" y="112"/>
                  </a:cubicBezTo>
                  <a:cubicBezTo>
                    <a:pt x="250" y="113"/>
                    <a:pt x="250" y="113"/>
                    <a:pt x="250" y="113"/>
                  </a:cubicBezTo>
                  <a:cubicBezTo>
                    <a:pt x="250" y="113"/>
                    <a:pt x="250" y="113"/>
                    <a:pt x="250" y="111"/>
                  </a:cubicBezTo>
                  <a:cubicBezTo>
                    <a:pt x="211" y="112"/>
                    <a:pt x="172" y="112"/>
                    <a:pt x="134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7"/>
                    <a:pt x="1" y="119"/>
                    <a:pt x="1" y="120"/>
                  </a:cubicBezTo>
                  <a:cubicBezTo>
                    <a:pt x="1" y="126"/>
                    <a:pt x="1" y="129"/>
                    <a:pt x="1" y="129"/>
                  </a:cubicBezTo>
                  <a:cubicBezTo>
                    <a:pt x="1" y="129"/>
                    <a:pt x="1" y="129"/>
                    <a:pt x="1" y="128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117" y="126"/>
                    <a:pt x="117" y="126"/>
                    <a:pt x="117" y="126"/>
                  </a:cubicBezTo>
                  <a:cubicBezTo>
                    <a:pt x="161" y="126"/>
                    <a:pt x="205" y="125"/>
                    <a:pt x="250" y="125"/>
                  </a:cubicBezTo>
                  <a:cubicBezTo>
                    <a:pt x="250" y="125"/>
                    <a:pt x="250" y="125"/>
                    <a:pt x="250" y="125"/>
                  </a:cubicBezTo>
                  <a:cubicBezTo>
                    <a:pt x="250" y="125"/>
                    <a:pt x="250" y="125"/>
                    <a:pt x="250" y="125"/>
                  </a:cubicBezTo>
                  <a:cubicBezTo>
                    <a:pt x="250" y="135"/>
                    <a:pt x="250" y="141"/>
                    <a:pt x="250" y="141"/>
                  </a:cubicBezTo>
                  <a:cubicBezTo>
                    <a:pt x="250" y="141"/>
                    <a:pt x="250" y="136"/>
                    <a:pt x="250" y="125"/>
                  </a:cubicBezTo>
                  <a:cubicBezTo>
                    <a:pt x="268" y="125"/>
                    <a:pt x="285" y="125"/>
                    <a:pt x="303" y="125"/>
                  </a:cubicBezTo>
                  <a:cubicBezTo>
                    <a:pt x="337" y="124"/>
                    <a:pt x="369" y="124"/>
                    <a:pt x="400" y="123"/>
                  </a:cubicBezTo>
                  <a:cubicBezTo>
                    <a:pt x="429" y="124"/>
                    <a:pt x="458" y="124"/>
                    <a:pt x="487" y="124"/>
                  </a:cubicBezTo>
                  <a:cubicBezTo>
                    <a:pt x="511" y="125"/>
                    <a:pt x="542" y="125"/>
                    <a:pt x="579" y="125"/>
                  </a:cubicBezTo>
                  <a:cubicBezTo>
                    <a:pt x="675" y="127"/>
                    <a:pt x="809" y="128"/>
                    <a:pt x="951" y="130"/>
                  </a:cubicBezTo>
                  <a:cubicBezTo>
                    <a:pt x="943" y="130"/>
                    <a:pt x="936" y="130"/>
                    <a:pt x="928" y="130"/>
                  </a:cubicBezTo>
                  <a:cubicBezTo>
                    <a:pt x="859" y="129"/>
                    <a:pt x="789" y="129"/>
                    <a:pt x="727" y="128"/>
                  </a:cubicBezTo>
                  <a:cubicBezTo>
                    <a:pt x="663" y="127"/>
                    <a:pt x="621" y="126"/>
                    <a:pt x="574" y="126"/>
                  </a:cubicBezTo>
                  <a:cubicBezTo>
                    <a:pt x="571" y="126"/>
                    <a:pt x="567" y="126"/>
                    <a:pt x="564" y="126"/>
                  </a:cubicBezTo>
                  <a:cubicBezTo>
                    <a:pt x="564" y="126"/>
                    <a:pt x="564" y="126"/>
                    <a:pt x="564" y="126"/>
                  </a:cubicBezTo>
                  <a:cubicBezTo>
                    <a:pt x="520" y="127"/>
                    <a:pt x="438" y="129"/>
                    <a:pt x="446" y="130"/>
                  </a:cubicBezTo>
                  <a:cubicBezTo>
                    <a:pt x="440" y="132"/>
                    <a:pt x="496" y="132"/>
                    <a:pt x="528" y="132"/>
                  </a:cubicBezTo>
                  <a:cubicBezTo>
                    <a:pt x="705" y="133"/>
                    <a:pt x="856" y="139"/>
                    <a:pt x="1037" y="142"/>
                  </a:cubicBezTo>
                  <a:cubicBezTo>
                    <a:pt x="1057" y="142"/>
                    <a:pt x="1057" y="142"/>
                    <a:pt x="1057" y="142"/>
                  </a:cubicBezTo>
                  <a:cubicBezTo>
                    <a:pt x="1062" y="142"/>
                    <a:pt x="1062" y="142"/>
                    <a:pt x="1062" y="142"/>
                  </a:cubicBezTo>
                  <a:cubicBezTo>
                    <a:pt x="1063" y="142"/>
                    <a:pt x="1063" y="142"/>
                    <a:pt x="1063" y="142"/>
                  </a:cubicBezTo>
                  <a:cubicBezTo>
                    <a:pt x="1063" y="142"/>
                    <a:pt x="1063" y="142"/>
                    <a:pt x="1063" y="142"/>
                  </a:cubicBezTo>
                  <a:cubicBezTo>
                    <a:pt x="1063" y="142"/>
                    <a:pt x="1063" y="138"/>
                    <a:pt x="1063" y="131"/>
                  </a:cubicBezTo>
                  <a:cubicBezTo>
                    <a:pt x="1069" y="131"/>
                    <a:pt x="1076" y="131"/>
                    <a:pt x="1083" y="132"/>
                  </a:cubicBezTo>
                  <a:cubicBezTo>
                    <a:pt x="1203" y="133"/>
                    <a:pt x="1323" y="135"/>
                    <a:pt x="1423" y="136"/>
                  </a:cubicBezTo>
                  <a:cubicBezTo>
                    <a:pt x="1427" y="136"/>
                    <a:pt x="1427" y="136"/>
                    <a:pt x="1427" y="136"/>
                  </a:cubicBezTo>
                  <a:cubicBezTo>
                    <a:pt x="1429" y="136"/>
                    <a:pt x="1429" y="136"/>
                    <a:pt x="1429" y="136"/>
                  </a:cubicBezTo>
                  <a:cubicBezTo>
                    <a:pt x="1430" y="136"/>
                    <a:pt x="1430" y="136"/>
                    <a:pt x="1430" y="136"/>
                  </a:cubicBezTo>
                  <a:cubicBezTo>
                    <a:pt x="1430" y="132"/>
                    <a:pt x="1430" y="127"/>
                    <a:pt x="1430" y="124"/>
                  </a:cubicBezTo>
                  <a:cubicBezTo>
                    <a:pt x="1430" y="119"/>
                    <a:pt x="1430" y="114"/>
                    <a:pt x="1430" y="109"/>
                  </a:cubicBezTo>
                  <a:cubicBezTo>
                    <a:pt x="1430" y="107"/>
                    <a:pt x="1430" y="104"/>
                    <a:pt x="1430" y="102"/>
                  </a:cubicBezTo>
                  <a:cubicBezTo>
                    <a:pt x="1430" y="102"/>
                    <a:pt x="1430" y="102"/>
                    <a:pt x="1430" y="102"/>
                  </a:cubicBezTo>
                  <a:cubicBezTo>
                    <a:pt x="1430" y="94"/>
                    <a:pt x="1430" y="86"/>
                    <a:pt x="1430" y="79"/>
                  </a:cubicBezTo>
                  <a:cubicBezTo>
                    <a:pt x="1431" y="32"/>
                    <a:pt x="1431" y="11"/>
                    <a:pt x="1431" y="3"/>
                  </a:cubicBezTo>
                  <a:cubicBezTo>
                    <a:pt x="1431" y="3"/>
                    <a:pt x="1431" y="3"/>
                    <a:pt x="1431" y="2"/>
                  </a:cubicBezTo>
                  <a:cubicBezTo>
                    <a:pt x="1431" y="1"/>
                    <a:pt x="1431" y="0"/>
                    <a:pt x="1431" y="0"/>
                  </a:cubicBezTo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556"/>
            <p:cNvSpPr/>
            <p:nvPr/>
          </p:nvSpPr>
          <p:spPr bwMode="auto">
            <a:xfrm>
              <a:off x="7929563" y="3887788"/>
              <a:ext cx="792163" cy="790575"/>
            </a:xfrm>
            <a:custGeom>
              <a:avLst/>
              <a:gdLst>
                <a:gd name="T0" fmla="*/ 9 w 799"/>
                <a:gd name="T1" fmla="*/ 724 h 797"/>
                <a:gd name="T2" fmla="*/ 10 w 799"/>
                <a:gd name="T3" fmla="*/ 719 h 797"/>
                <a:gd name="T4" fmla="*/ 4 w 799"/>
                <a:gd name="T5" fmla="*/ 670 h 797"/>
                <a:gd name="T6" fmla="*/ 8 w 799"/>
                <a:gd name="T7" fmla="*/ 619 h 797"/>
                <a:gd name="T8" fmla="*/ 9 w 799"/>
                <a:gd name="T9" fmla="*/ 565 h 797"/>
                <a:gd name="T10" fmla="*/ 7 w 799"/>
                <a:gd name="T11" fmla="*/ 525 h 797"/>
                <a:gd name="T12" fmla="*/ 468 w 799"/>
                <a:gd name="T13" fmla="*/ 769 h 797"/>
                <a:gd name="T14" fmla="*/ 579 w 799"/>
                <a:gd name="T15" fmla="*/ 783 h 797"/>
                <a:gd name="T16" fmla="*/ 10 w 799"/>
                <a:gd name="T17" fmla="*/ 386 h 797"/>
                <a:gd name="T18" fmla="*/ 16 w 799"/>
                <a:gd name="T19" fmla="*/ 340 h 797"/>
                <a:gd name="T20" fmla="*/ 8 w 799"/>
                <a:gd name="T21" fmla="*/ 300 h 797"/>
                <a:gd name="T22" fmla="*/ 11 w 799"/>
                <a:gd name="T23" fmla="*/ 279 h 797"/>
                <a:gd name="T24" fmla="*/ 8 w 799"/>
                <a:gd name="T25" fmla="*/ 224 h 797"/>
                <a:gd name="T26" fmla="*/ 795 w 799"/>
                <a:gd name="T27" fmla="*/ 678 h 797"/>
                <a:gd name="T28" fmla="*/ 6 w 799"/>
                <a:gd name="T29" fmla="*/ 166 h 797"/>
                <a:gd name="T30" fmla="*/ 7 w 799"/>
                <a:gd name="T31" fmla="*/ 132 h 797"/>
                <a:gd name="T32" fmla="*/ 5 w 799"/>
                <a:gd name="T33" fmla="*/ 100 h 797"/>
                <a:gd name="T34" fmla="*/ 6 w 799"/>
                <a:gd name="T35" fmla="*/ 85 h 797"/>
                <a:gd name="T36" fmla="*/ 796 w 799"/>
                <a:gd name="T37" fmla="*/ 520 h 797"/>
                <a:gd name="T38" fmla="*/ 474 w 799"/>
                <a:gd name="T39" fmla="*/ 313 h 797"/>
                <a:gd name="T40" fmla="*/ 611 w 799"/>
                <a:gd name="T41" fmla="*/ 326 h 797"/>
                <a:gd name="T42" fmla="*/ 149 w 799"/>
                <a:gd name="T43" fmla="*/ 9 h 797"/>
                <a:gd name="T44" fmla="*/ 792 w 799"/>
                <a:gd name="T45" fmla="*/ 378 h 797"/>
                <a:gd name="T46" fmla="*/ 252 w 799"/>
                <a:gd name="T47" fmla="*/ 8 h 797"/>
                <a:gd name="T48" fmla="*/ 798 w 799"/>
                <a:gd name="T49" fmla="*/ 317 h 797"/>
                <a:gd name="T50" fmla="*/ 374 w 799"/>
                <a:gd name="T51" fmla="*/ 5 h 797"/>
                <a:gd name="T52" fmla="*/ 422 w 799"/>
                <a:gd name="T53" fmla="*/ 8 h 797"/>
                <a:gd name="T54" fmla="*/ 718 w 799"/>
                <a:gd name="T55" fmla="*/ 134 h 797"/>
                <a:gd name="T56" fmla="*/ 793 w 799"/>
                <a:gd name="T57" fmla="*/ 138 h 797"/>
                <a:gd name="T58" fmla="*/ 652 w 799"/>
                <a:gd name="T59" fmla="*/ 7 h 797"/>
                <a:gd name="T60" fmla="*/ 793 w 799"/>
                <a:gd name="T61" fmla="*/ 48 h 797"/>
                <a:gd name="T62" fmla="*/ 791 w 799"/>
                <a:gd name="T63" fmla="*/ 4 h 797"/>
                <a:gd name="T64" fmla="*/ 678 w 799"/>
                <a:gd name="T65" fmla="*/ 4 h 797"/>
                <a:gd name="T66" fmla="*/ 792 w 799"/>
                <a:gd name="T67" fmla="*/ 103 h 797"/>
                <a:gd name="T68" fmla="*/ 789 w 799"/>
                <a:gd name="T69" fmla="*/ 158 h 797"/>
                <a:gd name="T70" fmla="*/ 791 w 799"/>
                <a:gd name="T71" fmla="*/ 191 h 797"/>
                <a:gd name="T72" fmla="*/ 791 w 799"/>
                <a:gd name="T73" fmla="*/ 220 h 797"/>
                <a:gd name="T74" fmla="*/ 788 w 799"/>
                <a:gd name="T75" fmla="*/ 271 h 797"/>
                <a:gd name="T76" fmla="*/ 792 w 799"/>
                <a:gd name="T77" fmla="*/ 299 h 797"/>
                <a:gd name="T78" fmla="*/ 790 w 799"/>
                <a:gd name="T79" fmla="*/ 326 h 797"/>
                <a:gd name="T80" fmla="*/ 790 w 799"/>
                <a:gd name="T81" fmla="*/ 365 h 797"/>
                <a:gd name="T82" fmla="*/ 176 w 799"/>
                <a:gd name="T83" fmla="*/ 4 h 797"/>
                <a:gd name="T84" fmla="*/ 791 w 799"/>
                <a:gd name="T85" fmla="*/ 406 h 797"/>
                <a:gd name="T86" fmla="*/ 399 w 799"/>
                <a:gd name="T87" fmla="*/ 185 h 797"/>
                <a:gd name="T88" fmla="*/ 50 w 799"/>
                <a:gd name="T89" fmla="*/ 3 h 797"/>
                <a:gd name="T90" fmla="*/ 0 w 799"/>
                <a:gd name="T91" fmla="*/ 16 h 797"/>
                <a:gd name="T92" fmla="*/ 2 w 799"/>
                <a:gd name="T93" fmla="*/ 84 h 797"/>
                <a:gd name="T94" fmla="*/ 135 w 799"/>
                <a:gd name="T95" fmla="*/ 233 h 797"/>
                <a:gd name="T96" fmla="*/ 795 w 799"/>
                <a:gd name="T97" fmla="*/ 678 h 797"/>
                <a:gd name="T98" fmla="*/ 4 w 799"/>
                <a:gd name="T99" fmla="*/ 243 h 797"/>
                <a:gd name="T100" fmla="*/ 791 w 799"/>
                <a:gd name="T101" fmla="*/ 764 h 797"/>
                <a:gd name="T102" fmla="*/ 756 w 799"/>
                <a:gd name="T103" fmla="*/ 791 h 797"/>
                <a:gd name="T104" fmla="*/ 706 w 799"/>
                <a:gd name="T105" fmla="*/ 788 h 797"/>
                <a:gd name="T106" fmla="*/ 662 w 799"/>
                <a:gd name="T107" fmla="*/ 786 h 797"/>
                <a:gd name="T108" fmla="*/ 580 w 799"/>
                <a:gd name="T109" fmla="*/ 790 h 797"/>
                <a:gd name="T110" fmla="*/ 525 w 799"/>
                <a:gd name="T111" fmla="*/ 785 h 797"/>
                <a:gd name="T112" fmla="*/ 460 w 799"/>
                <a:gd name="T113" fmla="*/ 788 h 797"/>
                <a:gd name="T114" fmla="*/ 408 w 799"/>
                <a:gd name="T115" fmla="*/ 790 h 797"/>
                <a:gd name="T116" fmla="*/ 360 w 799"/>
                <a:gd name="T117" fmla="*/ 785 h 797"/>
                <a:gd name="T118" fmla="*/ 5 w 799"/>
                <a:gd name="T119" fmla="*/ 621 h 797"/>
                <a:gd name="T120" fmla="*/ 230 w 799"/>
                <a:gd name="T121" fmla="*/ 794 h 797"/>
                <a:gd name="T122" fmla="*/ 179 w 799"/>
                <a:gd name="T123" fmla="*/ 785 h 797"/>
                <a:gd name="T124" fmla="*/ 103 w 799"/>
                <a:gd name="T125" fmla="*/ 791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9" h="797">
                  <a:moveTo>
                    <a:pt x="11" y="787"/>
                  </a:moveTo>
                  <a:cubicBezTo>
                    <a:pt x="9" y="786"/>
                    <a:pt x="9" y="786"/>
                    <a:pt x="9" y="786"/>
                  </a:cubicBezTo>
                  <a:cubicBezTo>
                    <a:pt x="7" y="789"/>
                    <a:pt x="7" y="789"/>
                    <a:pt x="7" y="789"/>
                  </a:cubicBezTo>
                  <a:cubicBezTo>
                    <a:pt x="6" y="793"/>
                    <a:pt x="6" y="793"/>
                    <a:pt x="6" y="793"/>
                  </a:cubicBezTo>
                  <a:cubicBezTo>
                    <a:pt x="35" y="795"/>
                    <a:pt x="35" y="795"/>
                    <a:pt x="35" y="795"/>
                  </a:cubicBezTo>
                  <a:cubicBezTo>
                    <a:pt x="37" y="795"/>
                    <a:pt x="39" y="794"/>
                    <a:pt x="39" y="792"/>
                  </a:cubicBezTo>
                  <a:cubicBezTo>
                    <a:pt x="40" y="791"/>
                    <a:pt x="39" y="789"/>
                    <a:pt x="38" y="788"/>
                  </a:cubicBezTo>
                  <a:cubicBezTo>
                    <a:pt x="36" y="787"/>
                    <a:pt x="36" y="787"/>
                    <a:pt x="36" y="787"/>
                  </a:cubicBezTo>
                  <a:cubicBezTo>
                    <a:pt x="56" y="793"/>
                    <a:pt x="56" y="793"/>
                    <a:pt x="56" y="793"/>
                  </a:cubicBezTo>
                  <a:cubicBezTo>
                    <a:pt x="57" y="794"/>
                    <a:pt x="59" y="793"/>
                    <a:pt x="60" y="791"/>
                  </a:cubicBezTo>
                  <a:cubicBezTo>
                    <a:pt x="61" y="789"/>
                    <a:pt x="60" y="787"/>
                    <a:pt x="59" y="786"/>
                  </a:cubicBezTo>
                  <a:cubicBezTo>
                    <a:pt x="12" y="757"/>
                    <a:pt x="12" y="757"/>
                    <a:pt x="12" y="757"/>
                  </a:cubicBezTo>
                  <a:cubicBezTo>
                    <a:pt x="10" y="760"/>
                    <a:pt x="10" y="760"/>
                    <a:pt x="10" y="760"/>
                  </a:cubicBezTo>
                  <a:cubicBezTo>
                    <a:pt x="8" y="764"/>
                    <a:pt x="8" y="764"/>
                    <a:pt x="8" y="764"/>
                  </a:cubicBezTo>
                  <a:cubicBezTo>
                    <a:pt x="8" y="764"/>
                    <a:pt x="26" y="771"/>
                    <a:pt x="45" y="779"/>
                  </a:cubicBezTo>
                  <a:cubicBezTo>
                    <a:pt x="54" y="783"/>
                    <a:pt x="64" y="786"/>
                    <a:pt x="72" y="789"/>
                  </a:cubicBezTo>
                  <a:cubicBezTo>
                    <a:pt x="76" y="791"/>
                    <a:pt x="79" y="792"/>
                    <a:pt x="82" y="793"/>
                  </a:cubicBezTo>
                  <a:cubicBezTo>
                    <a:pt x="83" y="793"/>
                    <a:pt x="84" y="793"/>
                    <a:pt x="85" y="794"/>
                  </a:cubicBezTo>
                  <a:cubicBezTo>
                    <a:pt x="86" y="794"/>
                    <a:pt x="87" y="794"/>
                    <a:pt x="88" y="794"/>
                  </a:cubicBezTo>
                  <a:cubicBezTo>
                    <a:pt x="88" y="794"/>
                    <a:pt x="89" y="794"/>
                    <a:pt x="89" y="794"/>
                  </a:cubicBezTo>
                  <a:cubicBezTo>
                    <a:pt x="90" y="794"/>
                    <a:pt x="90" y="794"/>
                    <a:pt x="91" y="793"/>
                  </a:cubicBezTo>
                  <a:cubicBezTo>
                    <a:pt x="91" y="793"/>
                    <a:pt x="91" y="793"/>
                    <a:pt x="92" y="792"/>
                  </a:cubicBezTo>
                  <a:cubicBezTo>
                    <a:pt x="92" y="791"/>
                    <a:pt x="93" y="790"/>
                    <a:pt x="92" y="789"/>
                  </a:cubicBezTo>
                  <a:cubicBezTo>
                    <a:pt x="92" y="788"/>
                    <a:pt x="91" y="787"/>
                    <a:pt x="91" y="787"/>
                  </a:cubicBezTo>
                  <a:cubicBezTo>
                    <a:pt x="91" y="787"/>
                    <a:pt x="86" y="784"/>
                    <a:pt x="78" y="779"/>
                  </a:cubicBezTo>
                  <a:cubicBezTo>
                    <a:pt x="67" y="772"/>
                    <a:pt x="50" y="762"/>
                    <a:pt x="36" y="753"/>
                  </a:cubicBezTo>
                  <a:cubicBezTo>
                    <a:pt x="29" y="749"/>
                    <a:pt x="22" y="745"/>
                    <a:pt x="18" y="742"/>
                  </a:cubicBezTo>
                  <a:cubicBezTo>
                    <a:pt x="16" y="740"/>
                    <a:pt x="14" y="739"/>
                    <a:pt x="13" y="738"/>
                  </a:cubicBezTo>
                  <a:cubicBezTo>
                    <a:pt x="12" y="738"/>
                    <a:pt x="11" y="738"/>
                    <a:pt x="11" y="737"/>
                  </a:cubicBezTo>
                  <a:cubicBezTo>
                    <a:pt x="11" y="737"/>
                    <a:pt x="11" y="737"/>
                    <a:pt x="11" y="737"/>
                  </a:cubicBezTo>
                  <a:cubicBezTo>
                    <a:pt x="11" y="737"/>
                    <a:pt x="11" y="737"/>
                    <a:pt x="11" y="737"/>
                  </a:cubicBezTo>
                  <a:cubicBezTo>
                    <a:pt x="10" y="739"/>
                    <a:pt x="10" y="739"/>
                    <a:pt x="10" y="739"/>
                  </a:cubicBezTo>
                  <a:cubicBezTo>
                    <a:pt x="11" y="737"/>
                    <a:pt x="11" y="737"/>
                    <a:pt x="11" y="737"/>
                  </a:cubicBezTo>
                  <a:cubicBezTo>
                    <a:pt x="11" y="737"/>
                    <a:pt x="11" y="737"/>
                    <a:pt x="11" y="737"/>
                  </a:cubicBezTo>
                  <a:cubicBezTo>
                    <a:pt x="10" y="739"/>
                    <a:pt x="10" y="739"/>
                    <a:pt x="10" y="739"/>
                  </a:cubicBezTo>
                  <a:cubicBezTo>
                    <a:pt x="11" y="737"/>
                    <a:pt x="11" y="737"/>
                    <a:pt x="11" y="737"/>
                  </a:cubicBezTo>
                  <a:cubicBezTo>
                    <a:pt x="9" y="740"/>
                    <a:pt x="9" y="740"/>
                    <a:pt x="9" y="740"/>
                  </a:cubicBezTo>
                  <a:cubicBezTo>
                    <a:pt x="11" y="738"/>
                    <a:pt x="11" y="738"/>
                    <a:pt x="11" y="738"/>
                  </a:cubicBezTo>
                  <a:cubicBezTo>
                    <a:pt x="11" y="737"/>
                    <a:pt x="11" y="737"/>
                    <a:pt x="11" y="737"/>
                  </a:cubicBezTo>
                  <a:cubicBezTo>
                    <a:pt x="9" y="740"/>
                    <a:pt x="9" y="740"/>
                    <a:pt x="9" y="740"/>
                  </a:cubicBezTo>
                  <a:cubicBezTo>
                    <a:pt x="11" y="738"/>
                    <a:pt x="11" y="738"/>
                    <a:pt x="11" y="738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12" y="738"/>
                    <a:pt x="12" y="738"/>
                    <a:pt x="12" y="738"/>
                  </a:cubicBezTo>
                  <a:cubicBezTo>
                    <a:pt x="11" y="738"/>
                    <a:pt x="11" y="738"/>
                    <a:pt x="11" y="738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12" y="738"/>
                    <a:pt x="12" y="738"/>
                    <a:pt x="12" y="738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12" y="740"/>
                    <a:pt x="12" y="740"/>
                    <a:pt x="12" y="740"/>
                  </a:cubicBezTo>
                  <a:cubicBezTo>
                    <a:pt x="12" y="739"/>
                    <a:pt x="12" y="739"/>
                    <a:pt x="12" y="738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12" y="740"/>
                    <a:pt x="12" y="740"/>
                    <a:pt x="12" y="740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11" y="743"/>
                    <a:pt x="11" y="743"/>
                    <a:pt x="11" y="743"/>
                  </a:cubicBezTo>
                  <a:cubicBezTo>
                    <a:pt x="12" y="742"/>
                    <a:pt x="12" y="741"/>
                    <a:pt x="12" y="740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11" y="743"/>
                    <a:pt x="11" y="743"/>
                    <a:pt x="11" y="743"/>
                  </a:cubicBezTo>
                  <a:cubicBezTo>
                    <a:pt x="8" y="740"/>
                    <a:pt x="8" y="740"/>
                    <a:pt x="8" y="740"/>
                  </a:cubicBezTo>
                  <a:cubicBezTo>
                    <a:pt x="7" y="744"/>
                    <a:pt x="7" y="744"/>
                    <a:pt x="7" y="744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106" y="793"/>
                    <a:pt x="109" y="793"/>
                    <a:pt x="110" y="791"/>
                  </a:cubicBezTo>
                  <a:cubicBezTo>
                    <a:pt x="110" y="790"/>
                    <a:pt x="110" y="789"/>
                    <a:pt x="110" y="789"/>
                  </a:cubicBezTo>
                  <a:cubicBezTo>
                    <a:pt x="110" y="788"/>
                    <a:pt x="110" y="787"/>
                    <a:pt x="110" y="787"/>
                  </a:cubicBezTo>
                  <a:cubicBezTo>
                    <a:pt x="109" y="786"/>
                    <a:pt x="109" y="786"/>
                    <a:pt x="109" y="786"/>
                  </a:cubicBezTo>
                  <a:cubicBezTo>
                    <a:pt x="109" y="785"/>
                    <a:pt x="108" y="785"/>
                    <a:pt x="108" y="785"/>
                  </a:cubicBezTo>
                  <a:cubicBezTo>
                    <a:pt x="106" y="784"/>
                    <a:pt x="104" y="782"/>
                    <a:pt x="101" y="780"/>
                  </a:cubicBezTo>
                  <a:cubicBezTo>
                    <a:pt x="89" y="773"/>
                    <a:pt x="65" y="759"/>
                    <a:pt x="45" y="747"/>
                  </a:cubicBezTo>
                  <a:cubicBezTo>
                    <a:pt x="35" y="741"/>
                    <a:pt x="26" y="736"/>
                    <a:pt x="19" y="731"/>
                  </a:cubicBezTo>
                  <a:cubicBezTo>
                    <a:pt x="16" y="729"/>
                    <a:pt x="13" y="727"/>
                    <a:pt x="11" y="726"/>
                  </a:cubicBezTo>
                  <a:cubicBezTo>
                    <a:pt x="10" y="725"/>
                    <a:pt x="10" y="725"/>
                    <a:pt x="9" y="724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7" y="726"/>
                    <a:pt x="7" y="726"/>
                    <a:pt x="7" y="726"/>
                  </a:cubicBezTo>
                  <a:cubicBezTo>
                    <a:pt x="9" y="725"/>
                    <a:pt x="9" y="725"/>
                    <a:pt x="9" y="725"/>
                  </a:cubicBezTo>
                  <a:cubicBezTo>
                    <a:pt x="9" y="724"/>
                    <a:pt x="9" y="724"/>
                    <a:pt x="9" y="724"/>
                  </a:cubicBezTo>
                  <a:cubicBezTo>
                    <a:pt x="7" y="726"/>
                    <a:pt x="7" y="726"/>
                    <a:pt x="7" y="726"/>
                  </a:cubicBezTo>
                  <a:cubicBezTo>
                    <a:pt x="9" y="725"/>
                    <a:pt x="9" y="725"/>
                    <a:pt x="9" y="725"/>
                  </a:cubicBezTo>
                  <a:cubicBezTo>
                    <a:pt x="6" y="726"/>
                    <a:pt x="6" y="726"/>
                    <a:pt x="6" y="726"/>
                  </a:cubicBezTo>
                  <a:cubicBezTo>
                    <a:pt x="10" y="726"/>
                    <a:pt x="10" y="726"/>
                    <a:pt x="10" y="726"/>
                  </a:cubicBezTo>
                  <a:cubicBezTo>
                    <a:pt x="10" y="725"/>
                    <a:pt x="10" y="725"/>
                    <a:pt x="9" y="725"/>
                  </a:cubicBezTo>
                  <a:cubicBezTo>
                    <a:pt x="6" y="726"/>
                    <a:pt x="6" y="726"/>
                    <a:pt x="6" y="726"/>
                  </a:cubicBezTo>
                  <a:cubicBezTo>
                    <a:pt x="10" y="726"/>
                    <a:pt x="10" y="726"/>
                    <a:pt x="10" y="726"/>
                  </a:cubicBezTo>
                  <a:cubicBezTo>
                    <a:pt x="6" y="726"/>
                    <a:pt x="6" y="726"/>
                    <a:pt x="6" y="726"/>
                  </a:cubicBezTo>
                  <a:cubicBezTo>
                    <a:pt x="9" y="728"/>
                    <a:pt x="9" y="728"/>
                    <a:pt x="9" y="728"/>
                  </a:cubicBezTo>
                  <a:cubicBezTo>
                    <a:pt x="10" y="727"/>
                    <a:pt x="10" y="727"/>
                    <a:pt x="10" y="726"/>
                  </a:cubicBezTo>
                  <a:cubicBezTo>
                    <a:pt x="6" y="726"/>
                    <a:pt x="6" y="726"/>
                    <a:pt x="6" y="726"/>
                  </a:cubicBezTo>
                  <a:cubicBezTo>
                    <a:pt x="9" y="728"/>
                    <a:pt x="9" y="728"/>
                    <a:pt x="9" y="728"/>
                  </a:cubicBezTo>
                  <a:cubicBezTo>
                    <a:pt x="6" y="726"/>
                    <a:pt x="6" y="726"/>
                    <a:pt x="6" y="726"/>
                  </a:cubicBezTo>
                  <a:cubicBezTo>
                    <a:pt x="4" y="729"/>
                    <a:pt x="4" y="729"/>
                    <a:pt x="4" y="729"/>
                  </a:cubicBezTo>
                  <a:cubicBezTo>
                    <a:pt x="4" y="729"/>
                    <a:pt x="32" y="745"/>
                    <a:pt x="61" y="761"/>
                  </a:cubicBezTo>
                  <a:cubicBezTo>
                    <a:pt x="75" y="769"/>
                    <a:pt x="90" y="777"/>
                    <a:pt x="102" y="783"/>
                  </a:cubicBezTo>
                  <a:cubicBezTo>
                    <a:pt x="107" y="786"/>
                    <a:pt x="113" y="788"/>
                    <a:pt x="116" y="790"/>
                  </a:cubicBezTo>
                  <a:cubicBezTo>
                    <a:pt x="118" y="791"/>
                    <a:pt x="120" y="791"/>
                    <a:pt x="122" y="792"/>
                  </a:cubicBezTo>
                  <a:cubicBezTo>
                    <a:pt x="122" y="792"/>
                    <a:pt x="123" y="792"/>
                    <a:pt x="124" y="793"/>
                  </a:cubicBezTo>
                  <a:cubicBezTo>
                    <a:pt x="124" y="793"/>
                    <a:pt x="125" y="793"/>
                    <a:pt x="126" y="793"/>
                  </a:cubicBezTo>
                  <a:cubicBezTo>
                    <a:pt x="126" y="793"/>
                    <a:pt x="126" y="793"/>
                    <a:pt x="127" y="793"/>
                  </a:cubicBezTo>
                  <a:cubicBezTo>
                    <a:pt x="128" y="792"/>
                    <a:pt x="129" y="792"/>
                    <a:pt x="129" y="791"/>
                  </a:cubicBezTo>
                  <a:cubicBezTo>
                    <a:pt x="130" y="790"/>
                    <a:pt x="130" y="789"/>
                    <a:pt x="130" y="788"/>
                  </a:cubicBezTo>
                  <a:cubicBezTo>
                    <a:pt x="130" y="787"/>
                    <a:pt x="129" y="786"/>
                    <a:pt x="128" y="785"/>
                  </a:cubicBezTo>
                  <a:cubicBezTo>
                    <a:pt x="128" y="785"/>
                    <a:pt x="126" y="784"/>
                    <a:pt x="123" y="782"/>
                  </a:cubicBezTo>
                  <a:cubicBezTo>
                    <a:pt x="111" y="775"/>
                    <a:pt x="83" y="758"/>
                    <a:pt x="57" y="742"/>
                  </a:cubicBezTo>
                  <a:cubicBezTo>
                    <a:pt x="44" y="734"/>
                    <a:pt x="32" y="727"/>
                    <a:pt x="23" y="721"/>
                  </a:cubicBezTo>
                  <a:cubicBezTo>
                    <a:pt x="19" y="718"/>
                    <a:pt x="15" y="716"/>
                    <a:pt x="13" y="714"/>
                  </a:cubicBezTo>
                  <a:cubicBezTo>
                    <a:pt x="12" y="713"/>
                    <a:pt x="11" y="713"/>
                    <a:pt x="10" y="712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8" y="713"/>
                    <a:pt x="8" y="713"/>
                    <a:pt x="8" y="713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8" y="713"/>
                    <a:pt x="8" y="713"/>
                    <a:pt x="8" y="713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10" y="712"/>
                    <a:pt x="10" y="712"/>
                    <a:pt x="10" y="712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11" y="714"/>
                    <a:pt x="11" y="714"/>
                    <a:pt x="11" y="714"/>
                  </a:cubicBezTo>
                  <a:cubicBezTo>
                    <a:pt x="11" y="713"/>
                    <a:pt x="10" y="713"/>
                    <a:pt x="10" y="712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11" y="714"/>
                    <a:pt x="11" y="714"/>
                    <a:pt x="11" y="714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10" y="716"/>
                    <a:pt x="10" y="716"/>
                    <a:pt x="10" y="716"/>
                  </a:cubicBezTo>
                  <a:cubicBezTo>
                    <a:pt x="10" y="716"/>
                    <a:pt x="11" y="715"/>
                    <a:pt x="11" y="714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10" y="716"/>
                    <a:pt x="10" y="716"/>
                    <a:pt x="10" y="716"/>
                  </a:cubicBezTo>
                  <a:cubicBezTo>
                    <a:pt x="10" y="716"/>
                    <a:pt x="10" y="716"/>
                    <a:pt x="10" y="716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8" y="718"/>
                    <a:pt x="8" y="718"/>
                    <a:pt x="8" y="718"/>
                  </a:cubicBezTo>
                  <a:cubicBezTo>
                    <a:pt x="9" y="718"/>
                    <a:pt x="9" y="717"/>
                    <a:pt x="10" y="716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8" y="718"/>
                    <a:pt x="8" y="718"/>
                    <a:pt x="8" y="718"/>
                  </a:cubicBezTo>
                  <a:cubicBezTo>
                    <a:pt x="7" y="715"/>
                    <a:pt x="7" y="715"/>
                    <a:pt x="7" y="715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8" y="718"/>
                    <a:pt x="8" y="718"/>
                  </a:cubicBezTo>
                  <a:cubicBezTo>
                    <a:pt x="7" y="715"/>
                    <a:pt x="7" y="715"/>
                    <a:pt x="7" y="715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6"/>
                    <a:pt x="7" y="716"/>
                    <a:pt x="7" y="716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6"/>
                    <a:pt x="7" y="716"/>
                    <a:pt x="7" y="716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7" y="718"/>
                    <a:pt x="7" y="718"/>
                  </a:cubicBezTo>
                  <a:cubicBezTo>
                    <a:pt x="7" y="718"/>
                    <a:pt x="8" y="718"/>
                    <a:pt x="10" y="719"/>
                  </a:cubicBezTo>
                  <a:cubicBezTo>
                    <a:pt x="15" y="721"/>
                    <a:pt x="27" y="727"/>
                    <a:pt x="41" y="735"/>
                  </a:cubicBezTo>
                  <a:cubicBezTo>
                    <a:pt x="62" y="746"/>
                    <a:pt x="89" y="760"/>
                    <a:pt x="110" y="772"/>
                  </a:cubicBezTo>
                  <a:cubicBezTo>
                    <a:pt x="121" y="778"/>
                    <a:pt x="130" y="783"/>
                    <a:pt x="137" y="787"/>
                  </a:cubicBezTo>
                  <a:cubicBezTo>
                    <a:pt x="143" y="791"/>
                    <a:pt x="147" y="793"/>
                    <a:pt x="147" y="793"/>
                  </a:cubicBezTo>
                  <a:cubicBezTo>
                    <a:pt x="149" y="794"/>
                    <a:pt x="152" y="793"/>
                    <a:pt x="153" y="791"/>
                  </a:cubicBezTo>
                  <a:cubicBezTo>
                    <a:pt x="154" y="790"/>
                    <a:pt x="153" y="787"/>
                    <a:pt x="151" y="786"/>
                  </a:cubicBezTo>
                  <a:cubicBezTo>
                    <a:pt x="151" y="786"/>
                    <a:pt x="149" y="785"/>
                    <a:pt x="145" y="783"/>
                  </a:cubicBezTo>
                  <a:cubicBezTo>
                    <a:pt x="132" y="775"/>
                    <a:pt x="98" y="755"/>
                    <a:pt x="68" y="736"/>
                  </a:cubicBezTo>
                  <a:cubicBezTo>
                    <a:pt x="52" y="727"/>
                    <a:pt x="38" y="718"/>
                    <a:pt x="28" y="711"/>
                  </a:cubicBezTo>
                  <a:cubicBezTo>
                    <a:pt x="22" y="708"/>
                    <a:pt x="18" y="705"/>
                    <a:pt x="15" y="703"/>
                  </a:cubicBezTo>
                  <a:cubicBezTo>
                    <a:pt x="14" y="702"/>
                    <a:pt x="13" y="701"/>
                    <a:pt x="12" y="700"/>
                  </a:cubicBezTo>
                  <a:cubicBezTo>
                    <a:pt x="12" y="700"/>
                    <a:pt x="12" y="700"/>
                    <a:pt x="12" y="700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2" y="700"/>
                    <a:pt x="12" y="700"/>
                    <a:pt x="12" y="700"/>
                  </a:cubicBezTo>
                  <a:cubicBezTo>
                    <a:pt x="12" y="700"/>
                    <a:pt x="12" y="700"/>
                    <a:pt x="12" y="700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2" y="700"/>
                    <a:pt x="12" y="700"/>
                    <a:pt x="12" y="700"/>
                  </a:cubicBezTo>
                  <a:cubicBezTo>
                    <a:pt x="9" y="702"/>
                    <a:pt x="9" y="702"/>
                    <a:pt x="9" y="702"/>
                  </a:cubicBezTo>
                  <a:cubicBezTo>
                    <a:pt x="12" y="702"/>
                    <a:pt x="12" y="702"/>
                    <a:pt x="12" y="702"/>
                  </a:cubicBezTo>
                  <a:cubicBezTo>
                    <a:pt x="12" y="701"/>
                    <a:pt x="12" y="700"/>
                    <a:pt x="12" y="700"/>
                  </a:cubicBezTo>
                  <a:cubicBezTo>
                    <a:pt x="9" y="702"/>
                    <a:pt x="9" y="702"/>
                    <a:pt x="9" y="702"/>
                  </a:cubicBezTo>
                  <a:cubicBezTo>
                    <a:pt x="12" y="702"/>
                    <a:pt x="12" y="702"/>
                    <a:pt x="12" y="702"/>
                  </a:cubicBezTo>
                  <a:cubicBezTo>
                    <a:pt x="9" y="702"/>
                    <a:pt x="9" y="702"/>
                    <a:pt x="9" y="702"/>
                  </a:cubicBezTo>
                  <a:cubicBezTo>
                    <a:pt x="12" y="704"/>
                    <a:pt x="12" y="704"/>
                    <a:pt x="12" y="704"/>
                  </a:cubicBezTo>
                  <a:cubicBezTo>
                    <a:pt x="12" y="703"/>
                    <a:pt x="12" y="702"/>
                    <a:pt x="12" y="702"/>
                  </a:cubicBezTo>
                  <a:cubicBezTo>
                    <a:pt x="9" y="702"/>
                    <a:pt x="9" y="702"/>
                    <a:pt x="9" y="702"/>
                  </a:cubicBezTo>
                  <a:cubicBezTo>
                    <a:pt x="12" y="704"/>
                    <a:pt x="12" y="704"/>
                    <a:pt x="12" y="704"/>
                  </a:cubicBezTo>
                  <a:cubicBezTo>
                    <a:pt x="8" y="701"/>
                    <a:pt x="8" y="701"/>
                    <a:pt x="8" y="701"/>
                  </a:cubicBezTo>
                  <a:cubicBezTo>
                    <a:pt x="6" y="705"/>
                    <a:pt x="6" y="705"/>
                    <a:pt x="6" y="705"/>
                  </a:cubicBezTo>
                  <a:cubicBezTo>
                    <a:pt x="6" y="705"/>
                    <a:pt x="47" y="727"/>
                    <a:pt x="89" y="749"/>
                  </a:cubicBezTo>
                  <a:cubicBezTo>
                    <a:pt x="110" y="760"/>
                    <a:pt x="131" y="771"/>
                    <a:pt x="147" y="779"/>
                  </a:cubicBezTo>
                  <a:cubicBezTo>
                    <a:pt x="155" y="783"/>
                    <a:pt x="162" y="787"/>
                    <a:pt x="167" y="789"/>
                  </a:cubicBezTo>
                  <a:cubicBezTo>
                    <a:pt x="170" y="790"/>
                    <a:pt x="172" y="791"/>
                    <a:pt x="174" y="792"/>
                  </a:cubicBezTo>
                  <a:cubicBezTo>
                    <a:pt x="175" y="792"/>
                    <a:pt x="176" y="792"/>
                    <a:pt x="176" y="793"/>
                  </a:cubicBezTo>
                  <a:cubicBezTo>
                    <a:pt x="177" y="793"/>
                    <a:pt x="177" y="793"/>
                    <a:pt x="177" y="793"/>
                  </a:cubicBezTo>
                  <a:cubicBezTo>
                    <a:pt x="178" y="793"/>
                    <a:pt x="178" y="793"/>
                    <a:pt x="179" y="793"/>
                  </a:cubicBezTo>
                  <a:cubicBezTo>
                    <a:pt x="179" y="793"/>
                    <a:pt x="179" y="793"/>
                    <a:pt x="180" y="793"/>
                  </a:cubicBezTo>
                  <a:cubicBezTo>
                    <a:pt x="181" y="793"/>
                    <a:pt x="181" y="792"/>
                    <a:pt x="182" y="791"/>
                  </a:cubicBezTo>
                  <a:cubicBezTo>
                    <a:pt x="182" y="791"/>
                    <a:pt x="182" y="791"/>
                    <a:pt x="182" y="791"/>
                  </a:cubicBezTo>
                  <a:cubicBezTo>
                    <a:pt x="183" y="790"/>
                    <a:pt x="183" y="790"/>
                    <a:pt x="183" y="789"/>
                  </a:cubicBezTo>
                  <a:cubicBezTo>
                    <a:pt x="183" y="788"/>
                    <a:pt x="183" y="788"/>
                    <a:pt x="182" y="788"/>
                  </a:cubicBezTo>
                  <a:cubicBezTo>
                    <a:pt x="182" y="787"/>
                    <a:pt x="182" y="787"/>
                    <a:pt x="182" y="786"/>
                  </a:cubicBezTo>
                  <a:cubicBezTo>
                    <a:pt x="181" y="786"/>
                    <a:pt x="181" y="786"/>
                    <a:pt x="181" y="786"/>
                  </a:cubicBezTo>
                  <a:cubicBezTo>
                    <a:pt x="180" y="785"/>
                    <a:pt x="179" y="784"/>
                    <a:pt x="177" y="783"/>
                  </a:cubicBezTo>
                  <a:cubicBezTo>
                    <a:pt x="171" y="779"/>
                    <a:pt x="157" y="770"/>
                    <a:pt x="140" y="759"/>
                  </a:cubicBezTo>
                  <a:cubicBezTo>
                    <a:pt x="89" y="727"/>
                    <a:pt x="8" y="678"/>
                    <a:pt x="8" y="678"/>
                  </a:cubicBezTo>
                  <a:cubicBezTo>
                    <a:pt x="6" y="681"/>
                    <a:pt x="6" y="681"/>
                    <a:pt x="6" y="681"/>
                  </a:cubicBezTo>
                  <a:cubicBezTo>
                    <a:pt x="4" y="684"/>
                    <a:pt x="4" y="684"/>
                    <a:pt x="4" y="684"/>
                  </a:cubicBezTo>
                  <a:cubicBezTo>
                    <a:pt x="206" y="796"/>
                    <a:pt x="206" y="796"/>
                    <a:pt x="206" y="796"/>
                  </a:cubicBezTo>
                  <a:cubicBezTo>
                    <a:pt x="208" y="797"/>
                    <a:pt x="210" y="796"/>
                    <a:pt x="211" y="794"/>
                  </a:cubicBezTo>
                  <a:cubicBezTo>
                    <a:pt x="212" y="792"/>
                    <a:pt x="211" y="790"/>
                    <a:pt x="210" y="789"/>
                  </a:cubicBezTo>
                  <a:cubicBezTo>
                    <a:pt x="210" y="789"/>
                    <a:pt x="207" y="787"/>
                    <a:pt x="201" y="784"/>
                  </a:cubicBezTo>
                  <a:cubicBezTo>
                    <a:pt x="182" y="772"/>
                    <a:pt x="134" y="743"/>
                    <a:pt x="90" y="716"/>
                  </a:cubicBezTo>
                  <a:cubicBezTo>
                    <a:pt x="68" y="703"/>
                    <a:pt x="48" y="690"/>
                    <a:pt x="33" y="680"/>
                  </a:cubicBezTo>
                  <a:cubicBezTo>
                    <a:pt x="25" y="675"/>
                    <a:pt x="19" y="671"/>
                    <a:pt x="15" y="668"/>
                  </a:cubicBezTo>
                  <a:cubicBezTo>
                    <a:pt x="13" y="667"/>
                    <a:pt x="11" y="666"/>
                    <a:pt x="10" y="665"/>
                  </a:cubicBezTo>
                  <a:cubicBezTo>
                    <a:pt x="10" y="665"/>
                    <a:pt x="9" y="664"/>
                    <a:pt x="9" y="664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8" y="666"/>
                    <a:pt x="8" y="666"/>
                    <a:pt x="8" y="666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8" y="666"/>
                    <a:pt x="8" y="666"/>
                    <a:pt x="8" y="666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6" y="666"/>
                    <a:pt x="6" y="666"/>
                    <a:pt x="6" y="666"/>
                  </a:cubicBezTo>
                  <a:cubicBezTo>
                    <a:pt x="10" y="666"/>
                    <a:pt x="10" y="666"/>
                    <a:pt x="10" y="666"/>
                  </a:cubicBezTo>
                  <a:cubicBezTo>
                    <a:pt x="10" y="665"/>
                    <a:pt x="10" y="665"/>
                    <a:pt x="9" y="664"/>
                  </a:cubicBezTo>
                  <a:cubicBezTo>
                    <a:pt x="6" y="666"/>
                    <a:pt x="6" y="666"/>
                    <a:pt x="6" y="666"/>
                  </a:cubicBezTo>
                  <a:cubicBezTo>
                    <a:pt x="10" y="666"/>
                    <a:pt x="10" y="666"/>
                    <a:pt x="10" y="666"/>
                  </a:cubicBezTo>
                  <a:cubicBezTo>
                    <a:pt x="6" y="666"/>
                    <a:pt x="6" y="666"/>
                    <a:pt x="6" y="666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10" y="668"/>
                    <a:pt x="10" y="667"/>
                    <a:pt x="10" y="666"/>
                  </a:cubicBezTo>
                  <a:cubicBezTo>
                    <a:pt x="6" y="666"/>
                    <a:pt x="6" y="666"/>
                    <a:pt x="6" y="666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66"/>
                    <a:pt x="6" y="666"/>
                    <a:pt x="6" y="666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232" y="795"/>
                    <a:pt x="232" y="795"/>
                    <a:pt x="232" y="795"/>
                  </a:cubicBezTo>
                  <a:cubicBezTo>
                    <a:pt x="233" y="796"/>
                    <a:pt x="236" y="796"/>
                    <a:pt x="237" y="794"/>
                  </a:cubicBezTo>
                  <a:cubicBezTo>
                    <a:pt x="237" y="793"/>
                    <a:pt x="237" y="792"/>
                    <a:pt x="237" y="792"/>
                  </a:cubicBezTo>
                  <a:cubicBezTo>
                    <a:pt x="237" y="791"/>
                    <a:pt x="237" y="790"/>
                    <a:pt x="237" y="790"/>
                  </a:cubicBezTo>
                  <a:cubicBezTo>
                    <a:pt x="236" y="789"/>
                    <a:pt x="236" y="789"/>
                    <a:pt x="236" y="789"/>
                  </a:cubicBezTo>
                  <a:cubicBezTo>
                    <a:pt x="235" y="788"/>
                    <a:pt x="235" y="788"/>
                    <a:pt x="234" y="787"/>
                  </a:cubicBezTo>
                  <a:cubicBezTo>
                    <a:pt x="231" y="785"/>
                    <a:pt x="225" y="781"/>
                    <a:pt x="218" y="776"/>
                  </a:cubicBezTo>
                  <a:cubicBezTo>
                    <a:pt x="164" y="741"/>
                    <a:pt x="9" y="647"/>
                    <a:pt x="9" y="647"/>
                  </a:cubicBezTo>
                  <a:cubicBezTo>
                    <a:pt x="7" y="651"/>
                    <a:pt x="7" y="651"/>
                    <a:pt x="7" y="651"/>
                  </a:cubicBezTo>
                  <a:cubicBezTo>
                    <a:pt x="11" y="653"/>
                    <a:pt x="11" y="653"/>
                    <a:pt x="11" y="653"/>
                  </a:cubicBezTo>
                  <a:cubicBezTo>
                    <a:pt x="7" y="651"/>
                    <a:pt x="7" y="651"/>
                    <a:pt x="7" y="651"/>
                  </a:cubicBezTo>
                  <a:cubicBezTo>
                    <a:pt x="9" y="654"/>
                    <a:pt x="9" y="654"/>
                    <a:pt x="9" y="654"/>
                  </a:cubicBezTo>
                  <a:cubicBezTo>
                    <a:pt x="9" y="654"/>
                    <a:pt x="10" y="654"/>
                    <a:pt x="11" y="653"/>
                  </a:cubicBezTo>
                  <a:cubicBezTo>
                    <a:pt x="7" y="651"/>
                    <a:pt x="7" y="651"/>
                    <a:pt x="7" y="651"/>
                  </a:cubicBezTo>
                  <a:cubicBezTo>
                    <a:pt x="9" y="654"/>
                    <a:pt x="9" y="654"/>
                    <a:pt x="9" y="654"/>
                  </a:cubicBezTo>
                  <a:cubicBezTo>
                    <a:pt x="8" y="651"/>
                    <a:pt x="8" y="651"/>
                    <a:pt x="8" y="651"/>
                  </a:cubicBezTo>
                  <a:cubicBezTo>
                    <a:pt x="8" y="655"/>
                    <a:pt x="8" y="655"/>
                    <a:pt x="8" y="655"/>
                  </a:cubicBezTo>
                  <a:cubicBezTo>
                    <a:pt x="8" y="655"/>
                    <a:pt x="8" y="655"/>
                    <a:pt x="9" y="654"/>
                  </a:cubicBezTo>
                  <a:cubicBezTo>
                    <a:pt x="8" y="651"/>
                    <a:pt x="8" y="651"/>
                    <a:pt x="8" y="651"/>
                  </a:cubicBezTo>
                  <a:cubicBezTo>
                    <a:pt x="8" y="655"/>
                    <a:pt x="8" y="655"/>
                    <a:pt x="8" y="655"/>
                  </a:cubicBezTo>
                  <a:cubicBezTo>
                    <a:pt x="8" y="651"/>
                    <a:pt x="8" y="651"/>
                    <a:pt x="8" y="651"/>
                  </a:cubicBezTo>
                  <a:cubicBezTo>
                    <a:pt x="7" y="654"/>
                    <a:pt x="7" y="654"/>
                    <a:pt x="7" y="654"/>
                  </a:cubicBezTo>
                  <a:cubicBezTo>
                    <a:pt x="7" y="654"/>
                    <a:pt x="7" y="655"/>
                    <a:pt x="8" y="655"/>
                  </a:cubicBezTo>
                  <a:cubicBezTo>
                    <a:pt x="8" y="651"/>
                    <a:pt x="8" y="651"/>
                    <a:pt x="8" y="651"/>
                  </a:cubicBezTo>
                  <a:cubicBezTo>
                    <a:pt x="7" y="654"/>
                    <a:pt x="7" y="654"/>
                    <a:pt x="7" y="654"/>
                  </a:cubicBezTo>
                  <a:cubicBezTo>
                    <a:pt x="7" y="653"/>
                    <a:pt x="7" y="653"/>
                    <a:pt x="7" y="653"/>
                  </a:cubicBezTo>
                  <a:cubicBezTo>
                    <a:pt x="7" y="654"/>
                    <a:pt x="7" y="654"/>
                    <a:pt x="7" y="654"/>
                  </a:cubicBezTo>
                  <a:cubicBezTo>
                    <a:pt x="7" y="654"/>
                    <a:pt x="7" y="654"/>
                    <a:pt x="7" y="654"/>
                  </a:cubicBezTo>
                  <a:cubicBezTo>
                    <a:pt x="7" y="653"/>
                    <a:pt x="7" y="653"/>
                    <a:pt x="7" y="653"/>
                  </a:cubicBezTo>
                  <a:cubicBezTo>
                    <a:pt x="7" y="654"/>
                    <a:pt x="7" y="654"/>
                    <a:pt x="7" y="654"/>
                  </a:cubicBezTo>
                  <a:cubicBezTo>
                    <a:pt x="7" y="654"/>
                    <a:pt x="7" y="655"/>
                    <a:pt x="8" y="655"/>
                  </a:cubicBezTo>
                  <a:cubicBezTo>
                    <a:pt x="11" y="656"/>
                    <a:pt x="17" y="660"/>
                    <a:pt x="25" y="664"/>
                  </a:cubicBezTo>
                  <a:cubicBezTo>
                    <a:pt x="53" y="680"/>
                    <a:pt x="108" y="712"/>
                    <a:pt x="157" y="741"/>
                  </a:cubicBezTo>
                  <a:cubicBezTo>
                    <a:pt x="182" y="755"/>
                    <a:pt x="205" y="768"/>
                    <a:pt x="223" y="777"/>
                  </a:cubicBezTo>
                  <a:cubicBezTo>
                    <a:pt x="232" y="782"/>
                    <a:pt x="239" y="786"/>
                    <a:pt x="244" y="789"/>
                  </a:cubicBezTo>
                  <a:cubicBezTo>
                    <a:pt x="247" y="790"/>
                    <a:pt x="250" y="791"/>
                    <a:pt x="251" y="792"/>
                  </a:cubicBezTo>
                  <a:cubicBezTo>
                    <a:pt x="252" y="793"/>
                    <a:pt x="253" y="793"/>
                    <a:pt x="254" y="793"/>
                  </a:cubicBezTo>
                  <a:cubicBezTo>
                    <a:pt x="255" y="793"/>
                    <a:pt x="255" y="794"/>
                    <a:pt x="256" y="794"/>
                  </a:cubicBezTo>
                  <a:cubicBezTo>
                    <a:pt x="257" y="794"/>
                    <a:pt x="257" y="794"/>
                    <a:pt x="258" y="793"/>
                  </a:cubicBezTo>
                  <a:cubicBezTo>
                    <a:pt x="258" y="793"/>
                    <a:pt x="259" y="793"/>
                    <a:pt x="260" y="792"/>
                  </a:cubicBezTo>
                  <a:cubicBezTo>
                    <a:pt x="260" y="792"/>
                    <a:pt x="260" y="792"/>
                    <a:pt x="260" y="792"/>
                  </a:cubicBezTo>
                  <a:cubicBezTo>
                    <a:pt x="260" y="791"/>
                    <a:pt x="261" y="790"/>
                    <a:pt x="261" y="789"/>
                  </a:cubicBezTo>
                  <a:cubicBezTo>
                    <a:pt x="261" y="788"/>
                    <a:pt x="260" y="787"/>
                    <a:pt x="260" y="787"/>
                  </a:cubicBezTo>
                  <a:cubicBezTo>
                    <a:pt x="259" y="786"/>
                    <a:pt x="259" y="785"/>
                    <a:pt x="258" y="784"/>
                  </a:cubicBezTo>
                  <a:cubicBezTo>
                    <a:pt x="256" y="783"/>
                    <a:pt x="254" y="781"/>
                    <a:pt x="251" y="779"/>
                  </a:cubicBezTo>
                  <a:cubicBezTo>
                    <a:pt x="241" y="771"/>
                    <a:pt x="220" y="758"/>
                    <a:pt x="196" y="743"/>
                  </a:cubicBezTo>
                  <a:cubicBezTo>
                    <a:pt x="123" y="697"/>
                    <a:pt x="11" y="632"/>
                    <a:pt x="11" y="632"/>
                  </a:cubicBezTo>
                  <a:cubicBezTo>
                    <a:pt x="9" y="635"/>
                    <a:pt x="9" y="635"/>
                    <a:pt x="9" y="635"/>
                  </a:cubicBezTo>
                  <a:cubicBezTo>
                    <a:pt x="7" y="638"/>
                    <a:pt x="7" y="638"/>
                    <a:pt x="7" y="638"/>
                  </a:cubicBezTo>
                  <a:cubicBezTo>
                    <a:pt x="284" y="795"/>
                    <a:pt x="284" y="795"/>
                    <a:pt x="284" y="795"/>
                  </a:cubicBezTo>
                  <a:cubicBezTo>
                    <a:pt x="286" y="796"/>
                    <a:pt x="288" y="796"/>
                    <a:pt x="289" y="794"/>
                  </a:cubicBezTo>
                  <a:cubicBezTo>
                    <a:pt x="290" y="792"/>
                    <a:pt x="289" y="790"/>
                    <a:pt x="288" y="789"/>
                  </a:cubicBezTo>
                  <a:cubicBezTo>
                    <a:pt x="288" y="789"/>
                    <a:pt x="283" y="786"/>
                    <a:pt x="276" y="782"/>
                  </a:cubicBezTo>
                  <a:cubicBezTo>
                    <a:pt x="249" y="766"/>
                    <a:pt x="183" y="726"/>
                    <a:pt x="123" y="689"/>
                  </a:cubicBezTo>
                  <a:cubicBezTo>
                    <a:pt x="93" y="671"/>
                    <a:pt x="65" y="653"/>
                    <a:pt x="44" y="640"/>
                  </a:cubicBezTo>
                  <a:cubicBezTo>
                    <a:pt x="34" y="633"/>
                    <a:pt x="25" y="627"/>
                    <a:pt x="19" y="623"/>
                  </a:cubicBezTo>
                  <a:cubicBezTo>
                    <a:pt x="17" y="621"/>
                    <a:pt x="14" y="620"/>
                    <a:pt x="13" y="618"/>
                  </a:cubicBezTo>
                  <a:cubicBezTo>
                    <a:pt x="12" y="618"/>
                    <a:pt x="12" y="617"/>
                    <a:pt x="11" y="617"/>
                  </a:cubicBezTo>
                  <a:cubicBezTo>
                    <a:pt x="11" y="617"/>
                    <a:pt x="11" y="617"/>
                    <a:pt x="11" y="617"/>
                  </a:cubicBezTo>
                  <a:cubicBezTo>
                    <a:pt x="10" y="618"/>
                    <a:pt x="10" y="618"/>
                    <a:pt x="10" y="618"/>
                  </a:cubicBezTo>
                  <a:cubicBezTo>
                    <a:pt x="12" y="617"/>
                    <a:pt x="12" y="617"/>
                    <a:pt x="12" y="617"/>
                  </a:cubicBezTo>
                  <a:cubicBezTo>
                    <a:pt x="11" y="617"/>
                    <a:pt x="11" y="617"/>
                    <a:pt x="11" y="617"/>
                  </a:cubicBezTo>
                  <a:cubicBezTo>
                    <a:pt x="10" y="618"/>
                    <a:pt x="10" y="618"/>
                    <a:pt x="10" y="618"/>
                  </a:cubicBezTo>
                  <a:cubicBezTo>
                    <a:pt x="12" y="617"/>
                    <a:pt x="12" y="617"/>
                    <a:pt x="12" y="617"/>
                  </a:cubicBezTo>
                  <a:cubicBezTo>
                    <a:pt x="9" y="619"/>
                    <a:pt x="9" y="619"/>
                    <a:pt x="9" y="619"/>
                  </a:cubicBezTo>
                  <a:cubicBezTo>
                    <a:pt x="12" y="619"/>
                    <a:pt x="12" y="619"/>
                    <a:pt x="12" y="619"/>
                  </a:cubicBezTo>
                  <a:cubicBezTo>
                    <a:pt x="12" y="618"/>
                    <a:pt x="12" y="617"/>
                    <a:pt x="12" y="617"/>
                  </a:cubicBezTo>
                  <a:cubicBezTo>
                    <a:pt x="9" y="619"/>
                    <a:pt x="9" y="619"/>
                    <a:pt x="9" y="619"/>
                  </a:cubicBezTo>
                  <a:cubicBezTo>
                    <a:pt x="12" y="619"/>
                    <a:pt x="12" y="619"/>
                    <a:pt x="12" y="619"/>
                  </a:cubicBezTo>
                  <a:cubicBezTo>
                    <a:pt x="8" y="619"/>
                    <a:pt x="8" y="619"/>
                    <a:pt x="8" y="619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2" y="620"/>
                    <a:pt x="12" y="619"/>
                    <a:pt x="12" y="619"/>
                  </a:cubicBezTo>
                  <a:cubicBezTo>
                    <a:pt x="8" y="619"/>
                    <a:pt x="8" y="619"/>
                    <a:pt x="8" y="619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8" y="619"/>
                    <a:pt x="8" y="619"/>
                    <a:pt x="8" y="619"/>
                  </a:cubicBezTo>
                  <a:cubicBezTo>
                    <a:pt x="6" y="622"/>
                    <a:pt x="6" y="622"/>
                    <a:pt x="6" y="622"/>
                  </a:cubicBezTo>
                  <a:cubicBezTo>
                    <a:pt x="308" y="795"/>
                    <a:pt x="308" y="795"/>
                    <a:pt x="308" y="795"/>
                  </a:cubicBezTo>
                  <a:cubicBezTo>
                    <a:pt x="310" y="796"/>
                    <a:pt x="312" y="796"/>
                    <a:pt x="313" y="794"/>
                  </a:cubicBezTo>
                  <a:cubicBezTo>
                    <a:pt x="314" y="792"/>
                    <a:pt x="314" y="790"/>
                    <a:pt x="312" y="789"/>
                  </a:cubicBezTo>
                  <a:cubicBezTo>
                    <a:pt x="11" y="601"/>
                    <a:pt x="11" y="601"/>
                    <a:pt x="11" y="601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12" y="606"/>
                    <a:pt x="12" y="606"/>
                    <a:pt x="12" y="606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10" y="608"/>
                    <a:pt x="10" y="608"/>
                    <a:pt x="10" y="608"/>
                  </a:cubicBezTo>
                  <a:cubicBezTo>
                    <a:pt x="11" y="608"/>
                    <a:pt x="12" y="607"/>
                    <a:pt x="12" y="606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10" y="608"/>
                    <a:pt x="10" y="608"/>
                    <a:pt x="10" y="608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9" y="608"/>
                    <a:pt x="9" y="608"/>
                    <a:pt x="9" y="608"/>
                  </a:cubicBezTo>
                  <a:cubicBezTo>
                    <a:pt x="9" y="608"/>
                    <a:pt x="10" y="608"/>
                    <a:pt x="10" y="608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9" y="608"/>
                    <a:pt x="9" y="608"/>
                    <a:pt x="9" y="608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8" y="608"/>
                    <a:pt x="8" y="608"/>
                    <a:pt x="8" y="608"/>
                  </a:cubicBezTo>
                  <a:cubicBezTo>
                    <a:pt x="8" y="608"/>
                    <a:pt x="8" y="608"/>
                    <a:pt x="9" y="608"/>
                  </a:cubicBezTo>
                  <a:cubicBezTo>
                    <a:pt x="9" y="604"/>
                    <a:pt x="9" y="604"/>
                    <a:pt x="9" y="604"/>
                  </a:cubicBezTo>
                  <a:cubicBezTo>
                    <a:pt x="8" y="608"/>
                    <a:pt x="8" y="608"/>
                    <a:pt x="8" y="608"/>
                  </a:cubicBezTo>
                  <a:cubicBezTo>
                    <a:pt x="9" y="605"/>
                    <a:pt x="9" y="605"/>
                    <a:pt x="9" y="605"/>
                  </a:cubicBezTo>
                  <a:cubicBezTo>
                    <a:pt x="7" y="608"/>
                    <a:pt x="7" y="608"/>
                    <a:pt x="7" y="608"/>
                  </a:cubicBezTo>
                  <a:cubicBezTo>
                    <a:pt x="8" y="608"/>
                    <a:pt x="8" y="608"/>
                    <a:pt x="8" y="608"/>
                  </a:cubicBezTo>
                  <a:cubicBezTo>
                    <a:pt x="9" y="605"/>
                    <a:pt x="9" y="605"/>
                    <a:pt x="9" y="605"/>
                  </a:cubicBezTo>
                  <a:cubicBezTo>
                    <a:pt x="7" y="608"/>
                    <a:pt x="7" y="608"/>
                    <a:pt x="7" y="608"/>
                  </a:cubicBezTo>
                  <a:cubicBezTo>
                    <a:pt x="8" y="608"/>
                    <a:pt x="8" y="608"/>
                    <a:pt x="9" y="608"/>
                  </a:cubicBezTo>
                  <a:cubicBezTo>
                    <a:pt x="15" y="612"/>
                    <a:pt x="37" y="625"/>
                    <a:pt x="67" y="643"/>
                  </a:cubicBezTo>
                  <a:cubicBezTo>
                    <a:pt x="113" y="670"/>
                    <a:pt x="175" y="708"/>
                    <a:pt x="228" y="739"/>
                  </a:cubicBezTo>
                  <a:cubicBezTo>
                    <a:pt x="254" y="754"/>
                    <a:pt x="278" y="768"/>
                    <a:pt x="296" y="778"/>
                  </a:cubicBezTo>
                  <a:cubicBezTo>
                    <a:pt x="305" y="783"/>
                    <a:pt x="313" y="787"/>
                    <a:pt x="319" y="789"/>
                  </a:cubicBezTo>
                  <a:cubicBezTo>
                    <a:pt x="322" y="791"/>
                    <a:pt x="324" y="792"/>
                    <a:pt x="326" y="793"/>
                  </a:cubicBezTo>
                  <a:cubicBezTo>
                    <a:pt x="327" y="793"/>
                    <a:pt x="328" y="793"/>
                    <a:pt x="329" y="793"/>
                  </a:cubicBezTo>
                  <a:cubicBezTo>
                    <a:pt x="330" y="794"/>
                    <a:pt x="330" y="794"/>
                    <a:pt x="331" y="794"/>
                  </a:cubicBezTo>
                  <a:cubicBezTo>
                    <a:pt x="332" y="794"/>
                    <a:pt x="332" y="794"/>
                    <a:pt x="333" y="794"/>
                  </a:cubicBezTo>
                  <a:cubicBezTo>
                    <a:pt x="334" y="793"/>
                    <a:pt x="335" y="793"/>
                    <a:pt x="335" y="792"/>
                  </a:cubicBezTo>
                  <a:cubicBezTo>
                    <a:pt x="335" y="792"/>
                    <a:pt x="335" y="792"/>
                    <a:pt x="335" y="792"/>
                  </a:cubicBezTo>
                  <a:cubicBezTo>
                    <a:pt x="336" y="791"/>
                    <a:pt x="336" y="790"/>
                    <a:pt x="336" y="790"/>
                  </a:cubicBezTo>
                  <a:cubicBezTo>
                    <a:pt x="336" y="788"/>
                    <a:pt x="335" y="787"/>
                    <a:pt x="335" y="787"/>
                  </a:cubicBezTo>
                  <a:cubicBezTo>
                    <a:pt x="334" y="786"/>
                    <a:pt x="334" y="785"/>
                    <a:pt x="333" y="784"/>
                  </a:cubicBezTo>
                  <a:cubicBezTo>
                    <a:pt x="331" y="783"/>
                    <a:pt x="328" y="780"/>
                    <a:pt x="324" y="778"/>
                  </a:cubicBezTo>
                  <a:cubicBezTo>
                    <a:pt x="310" y="768"/>
                    <a:pt x="284" y="751"/>
                    <a:pt x="251" y="731"/>
                  </a:cubicBezTo>
                  <a:cubicBezTo>
                    <a:pt x="155" y="670"/>
                    <a:pt x="8" y="583"/>
                    <a:pt x="8" y="583"/>
                  </a:cubicBezTo>
                  <a:cubicBezTo>
                    <a:pt x="6" y="586"/>
                    <a:pt x="6" y="586"/>
                    <a:pt x="6" y="586"/>
                  </a:cubicBezTo>
                  <a:cubicBezTo>
                    <a:pt x="10" y="588"/>
                    <a:pt x="10" y="588"/>
                    <a:pt x="10" y="588"/>
                  </a:cubicBezTo>
                  <a:cubicBezTo>
                    <a:pt x="7" y="586"/>
                    <a:pt x="7" y="586"/>
                    <a:pt x="7" y="586"/>
                  </a:cubicBezTo>
                  <a:cubicBezTo>
                    <a:pt x="8" y="590"/>
                    <a:pt x="8" y="590"/>
                    <a:pt x="8" y="590"/>
                  </a:cubicBezTo>
                  <a:cubicBezTo>
                    <a:pt x="8" y="590"/>
                    <a:pt x="9" y="589"/>
                    <a:pt x="10" y="588"/>
                  </a:cubicBezTo>
                  <a:cubicBezTo>
                    <a:pt x="7" y="586"/>
                    <a:pt x="7" y="586"/>
                    <a:pt x="7" y="586"/>
                  </a:cubicBezTo>
                  <a:cubicBezTo>
                    <a:pt x="8" y="590"/>
                    <a:pt x="8" y="590"/>
                    <a:pt x="8" y="590"/>
                  </a:cubicBezTo>
                  <a:cubicBezTo>
                    <a:pt x="7" y="586"/>
                    <a:pt x="7" y="586"/>
                    <a:pt x="7" y="586"/>
                  </a:cubicBezTo>
                  <a:cubicBezTo>
                    <a:pt x="7" y="590"/>
                    <a:pt x="7" y="590"/>
                    <a:pt x="7" y="590"/>
                  </a:cubicBezTo>
                  <a:cubicBezTo>
                    <a:pt x="7" y="590"/>
                    <a:pt x="7" y="590"/>
                    <a:pt x="8" y="590"/>
                  </a:cubicBezTo>
                  <a:cubicBezTo>
                    <a:pt x="7" y="586"/>
                    <a:pt x="7" y="586"/>
                    <a:pt x="7" y="586"/>
                  </a:cubicBezTo>
                  <a:cubicBezTo>
                    <a:pt x="7" y="590"/>
                    <a:pt x="7" y="590"/>
                    <a:pt x="7" y="590"/>
                  </a:cubicBezTo>
                  <a:cubicBezTo>
                    <a:pt x="7" y="587"/>
                    <a:pt x="7" y="587"/>
                    <a:pt x="7" y="587"/>
                  </a:cubicBezTo>
                  <a:cubicBezTo>
                    <a:pt x="5" y="590"/>
                    <a:pt x="5" y="590"/>
                    <a:pt x="5" y="590"/>
                  </a:cubicBezTo>
                  <a:cubicBezTo>
                    <a:pt x="6" y="590"/>
                    <a:pt x="6" y="590"/>
                    <a:pt x="7" y="590"/>
                  </a:cubicBezTo>
                  <a:cubicBezTo>
                    <a:pt x="7" y="587"/>
                    <a:pt x="7" y="587"/>
                    <a:pt x="7" y="587"/>
                  </a:cubicBezTo>
                  <a:cubicBezTo>
                    <a:pt x="5" y="590"/>
                    <a:pt x="5" y="590"/>
                    <a:pt x="5" y="590"/>
                  </a:cubicBezTo>
                  <a:cubicBezTo>
                    <a:pt x="6" y="588"/>
                    <a:pt x="6" y="588"/>
                    <a:pt x="6" y="588"/>
                  </a:cubicBezTo>
                  <a:cubicBezTo>
                    <a:pt x="5" y="590"/>
                    <a:pt x="5" y="590"/>
                    <a:pt x="5" y="590"/>
                  </a:cubicBezTo>
                  <a:cubicBezTo>
                    <a:pt x="5" y="590"/>
                    <a:pt x="5" y="590"/>
                    <a:pt x="5" y="590"/>
                  </a:cubicBezTo>
                  <a:cubicBezTo>
                    <a:pt x="6" y="588"/>
                    <a:pt x="6" y="588"/>
                    <a:pt x="6" y="588"/>
                  </a:cubicBezTo>
                  <a:cubicBezTo>
                    <a:pt x="5" y="590"/>
                    <a:pt x="5" y="590"/>
                    <a:pt x="5" y="590"/>
                  </a:cubicBezTo>
                  <a:cubicBezTo>
                    <a:pt x="5" y="590"/>
                    <a:pt x="6" y="590"/>
                    <a:pt x="7" y="591"/>
                  </a:cubicBezTo>
                  <a:cubicBezTo>
                    <a:pt x="14" y="595"/>
                    <a:pt x="40" y="609"/>
                    <a:pt x="74" y="629"/>
                  </a:cubicBezTo>
                  <a:cubicBezTo>
                    <a:pt x="125" y="658"/>
                    <a:pt x="196" y="699"/>
                    <a:pt x="254" y="732"/>
                  </a:cubicBezTo>
                  <a:cubicBezTo>
                    <a:pt x="283" y="749"/>
                    <a:pt x="308" y="764"/>
                    <a:pt x="327" y="775"/>
                  </a:cubicBezTo>
                  <a:cubicBezTo>
                    <a:pt x="336" y="780"/>
                    <a:pt x="344" y="784"/>
                    <a:pt x="349" y="787"/>
                  </a:cubicBezTo>
                  <a:cubicBezTo>
                    <a:pt x="354" y="790"/>
                    <a:pt x="357" y="792"/>
                    <a:pt x="357" y="792"/>
                  </a:cubicBezTo>
                  <a:cubicBezTo>
                    <a:pt x="358" y="793"/>
                    <a:pt x="361" y="792"/>
                    <a:pt x="362" y="790"/>
                  </a:cubicBezTo>
                  <a:cubicBezTo>
                    <a:pt x="363" y="789"/>
                    <a:pt x="362" y="786"/>
                    <a:pt x="361" y="785"/>
                  </a:cubicBezTo>
                  <a:cubicBezTo>
                    <a:pt x="9" y="565"/>
                    <a:pt x="9" y="565"/>
                    <a:pt x="9" y="565"/>
                  </a:cubicBezTo>
                  <a:cubicBezTo>
                    <a:pt x="8" y="565"/>
                    <a:pt x="7" y="565"/>
                    <a:pt x="6" y="565"/>
                  </a:cubicBezTo>
                  <a:cubicBezTo>
                    <a:pt x="5" y="565"/>
                    <a:pt x="4" y="566"/>
                    <a:pt x="4" y="567"/>
                  </a:cubicBezTo>
                  <a:cubicBezTo>
                    <a:pt x="3" y="568"/>
                    <a:pt x="3" y="569"/>
                    <a:pt x="3" y="570"/>
                  </a:cubicBezTo>
                  <a:cubicBezTo>
                    <a:pt x="3" y="571"/>
                    <a:pt x="4" y="571"/>
                    <a:pt x="5" y="572"/>
                  </a:cubicBezTo>
                  <a:cubicBezTo>
                    <a:pt x="5" y="572"/>
                    <a:pt x="93" y="627"/>
                    <a:pt x="184" y="682"/>
                  </a:cubicBezTo>
                  <a:cubicBezTo>
                    <a:pt x="229" y="710"/>
                    <a:pt x="275" y="737"/>
                    <a:pt x="310" y="758"/>
                  </a:cubicBezTo>
                  <a:cubicBezTo>
                    <a:pt x="328" y="768"/>
                    <a:pt x="344" y="777"/>
                    <a:pt x="355" y="783"/>
                  </a:cubicBezTo>
                  <a:cubicBezTo>
                    <a:pt x="361" y="786"/>
                    <a:pt x="365" y="788"/>
                    <a:pt x="369" y="790"/>
                  </a:cubicBezTo>
                  <a:cubicBezTo>
                    <a:pt x="371" y="791"/>
                    <a:pt x="373" y="791"/>
                    <a:pt x="374" y="792"/>
                  </a:cubicBezTo>
                  <a:cubicBezTo>
                    <a:pt x="375" y="792"/>
                    <a:pt x="375" y="792"/>
                    <a:pt x="376" y="792"/>
                  </a:cubicBezTo>
                  <a:cubicBezTo>
                    <a:pt x="377" y="793"/>
                    <a:pt x="377" y="793"/>
                    <a:pt x="378" y="793"/>
                  </a:cubicBezTo>
                  <a:cubicBezTo>
                    <a:pt x="378" y="793"/>
                    <a:pt x="379" y="793"/>
                    <a:pt x="380" y="792"/>
                  </a:cubicBezTo>
                  <a:cubicBezTo>
                    <a:pt x="380" y="792"/>
                    <a:pt x="381" y="792"/>
                    <a:pt x="382" y="791"/>
                  </a:cubicBezTo>
                  <a:cubicBezTo>
                    <a:pt x="382" y="791"/>
                    <a:pt x="382" y="791"/>
                    <a:pt x="382" y="791"/>
                  </a:cubicBezTo>
                  <a:cubicBezTo>
                    <a:pt x="382" y="790"/>
                    <a:pt x="382" y="789"/>
                    <a:pt x="382" y="788"/>
                  </a:cubicBezTo>
                  <a:cubicBezTo>
                    <a:pt x="382" y="787"/>
                    <a:pt x="382" y="787"/>
                    <a:pt x="382" y="786"/>
                  </a:cubicBezTo>
                  <a:cubicBezTo>
                    <a:pt x="381" y="786"/>
                    <a:pt x="381" y="785"/>
                    <a:pt x="381" y="785"/>
                  </a:cubicBezTo>
                  <a:cubicBezTo>
                    <a:pt x="380" y="784"/>
                    <a:pt x="379" y="783"/>
                    <a:pt x="378" y="783"/>
                  </a:cubicBezTo>
                  <a:cubicBezTo>
                    <a:pt x="373" y="779"/>
                    <a:pt x="364" y="773"/>
                    <a:pt x="351" y="765"/>
                  </a:cubicBezTo>
                  <a:cubicBezTo>
                    <a:pt x="263" y="708"/>
                    <a:pt x="8" y="553"/>
                    <a:pt x="8" y="553"/>
                  </a:cubicBezTo>
                  <a:cubicBezTo>
                    <a:pt x="7" y="552"/>
                    <a:pt x="4" y="552"/>
                    <a:pt x="3" y="554"/>
                  </a:cubicBezTo>
                  <a:cubicBezTo>
                    <a:pt x="2" y="556"/>
                    <a:pt x="2" y="558"/>
                    <a:pt x="4" y="559"/>
                  </a:cubicBezTo>
                  <a:cubicBezTo>
                    <a:pt x="4" y="559"/>
                    <a:pt x="99" y="618"/>
                    <a:pt x="197" y="678"/>
                  </a:cubicBezTo>
                  <a:cubicBezTo>
                    <a:pt x="246" y="707"/>
                    <a:pt x="295" y="737"/>
                    <a:pt x="335" y="759"/>
                  </a:cubicBezTo>
                  <a:cubicBezTo>
                    <a:pt x="354" y="770"/>
                    <a:pt x="371" y="779"/>
                    <a:pt x="384" y="786"/>
                  </a:cubicBezTo>
                  <a:cubicBezTo>
                    <a:pt x="390" y="789"/>
                    <a:pt x="396" y="792"/>
                    <a:pt x="400" y="793"/>
                  </a:cubicBezTo>
                  <a:cubicBezTo>
                    <a:pt x="402" y="794"/>
                    <a:pt x="404" y="795"/>
                    <a:pt x="406" y="796"/>
                  </a:cubicBezTo>
                  <a:cubicBezTo>
                    <a:pt x="408" y="796"/>
                    <a:pt x="409" y="796"/>
                    <a:pt x="410" y="796"/>
                  </a:cubicBezTo>
                  <a:cubicBezTo>
                    <a:pt x="411" y="796"/>
                    <a:pt x="412" y="796"/>
                    <a:pt x="413" y="796"/>
                  </a:cubicBezTo>
                  <a:cubicBezTo>
                    <a:pt x="413" y="796"/>
                    <a:pt x="414" y="795"/>
                    <a:pt x="415" y="794"/>
                  </a:cubicBezTo>
                  <a:cubicBezTo>
                    <a:pt x="415" y="794"/>
                    <a:pt x="415" y="794"/>
                    <a:pt x="415" y="794"/>
                  </a:cubicBezTo>
                  <a:cubicBezTo>
                    <a:pt x="415" y="793"/>
                    <a:pt x="416" y="792"/>
                    <a:pt x="416" y="792"/>
                  </a:cubicBezTo>
                  <a:cubicBezTo>
                    <a:pt x="416" y="790"/>
                    <a:pt x="415" y="790"/>
                    <a:pt x="415" y="789"/>
                  </a:cubicBezTo>
                  <a:cubicBezTo>
                    <a:pt x="414" y="788"/>
                    <a:pt x="413" y="786"/>
                    <a:pt x="412" y="785"/>
                  </a:cubicBezTo>
                  <a:cubicBezTo>
                    <a:pt x="410" y="783"/>
                    <a:pt x="406" y="780"/>
                    <a:pt x="401" y="777"/>
                  </a:cubicBezTo>
                  <a:cubicBezTo>
                    <a:pt x="384" y="764"/>
                    <a:pt x="351" y="742"/>
                    <a:pt x="310" y="718"/>
                  </a:cubicBezTo>
                  <a:cubicBezTo>
                    <a:pt x="250" y="680"/>
                    <a:pt x="174" y="636"/>
                    <a:pt x="113" y="600"/>
                  </a:cubicBezTo>
                  <a:cubicBezTo>
                    <a:pt x="83" y="581"/>
                    <a:pt x="56" y="566"/>
                    <a:pt x="37" y="554"/>
                  </a:cubicBezTo>
                  <a:cubicBezTo>
                    <a:pt x="28" y="548"/>
                    <a:pt x="20" y="544"/>
                    <a:pt x="15" y="540"/>
                  </a:cubicBezTo>
                  <a:cubicBezTo>
                    <a:pt x="12" y="539"/>
                    <a:pt x="10" y="537"/>
                    <a:pt x="9" y="537"/>
                  </a:cubicBezTo>
                  <a:cubicBezTo>
                    <a:pt x="9" y="536"/>
                    <a:pt x="8" y="536"/>
                    <a:pt x="8" y="536"/>
                  </a:cubicBezTo>
                  <a:cubicBezTo>
                    <a:pt x="8" y="535"/>
                    <a:pt x="8" y="535"/>
                    <a:pt x="8" y="535"/>
                  </a:cubicBezTo>
                  <a:cubicBezTo>
                    <a:pt x="7" y="537"/>
                    <a:pt x="7" y="537"/>
                    <a:pt x="7" y="537"/>
                  </a:cubicBezTo>
                  <a:cubicBezTo>
                    <a:pt x="8" y="536"/>
                    <a:pt x="8" y="536"/>
                    <a:pt x="8" y="536"/>
                  </a:cubicBezTo>
                  <a:cubicBezTo>
                    <a:pt x="8" y="535"/>
                    <a:pt x="8" y="535"/>
                    <a:pt x="8" y="535"/>
                  </a:cubicBezTo>
                  <a:cubicBezTo>
                    <a:pt x="7" y="537"/>
                    <a:pt x="7" y="537"/>
                    <a:pt x="7" y="537"/>
                  </a:cubicBezTo>
                  <a:cubicBezTo>
                    <a:pt x="8" y="536"/>
                    <a:pt x="8" y="536"/>
                    <a:pt x="8" y="536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8" y="536"/>
                    <a:pt x="8" y="536"/>
                    <a:pt x="8" y="536"/>
                  </a:cubicBezTo>
                  <a:cubicBezTo>
                    <a:pt x="8" y="536"/>
                    <a:pt x="8" y="536"/>
                    <a:pt x="8" y="536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8" y="536"/>
                    <a:pt x="8" y="536"/>
                    <a:pt x="8" y="536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9" y="538"/>
                    <a:pt x="9" y="538"/>
                    <a:pt x="9" y="538"/>
                  </a:cubicBezTo>
                  <a:cubicBezTo>
                    <a:pt x="9" y="537"/>
                    <a:pt x="9" y="537"/>
                    <a:pt x="8" y="536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9" y="538"/>
                    <a:pt x="9" y="538"/>
                    <a:pt x="9" y="538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8" y="540"/>
                    <a:pt x="8" y="540"/>
                    <a:pt x="8" y="540"/>
                  </a:cubicBezTo>
                  <a:cubicBezTo>
                    <a:pt x="9" y="539"/>
                    <a:pt x="9" y="538"/>
                    <a:pt x="9" y="538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8" y="540"/>
                    <a:pt x="8" y="540"/>
                    <a:pt x="8" y="540"/>
                  </a:cubicBezTo>
                  <a:cubicBezTo>
                    <a:pt x="5" y="538"/>
                    <a:pt x="5" y="538"/>
                    <a:pt x="5" y="538"/>
                  </a:cubicBezTo>
                  <a:cubicBezTo>
                    <a:pt x="3" y="541"/>
                    <a:pt x="3" y="541"/>
                    <a:pt x="3" y="541"/>
                  </a:cubicBezTo>
                  <a:cubicBezTo>
                    <a:pt x="429" y="793"/>
                    <a:pt x="429" y="793"/>
                    <a:pt x="429" y="793"/>
                  </a:cubicBezTo>
                  <a:cubicBezTo>
                    <a:pt x="430" y="794"/>
                    <a:pt x="433" y="794"/>
                    <a:pt x="434" y="792"/>
                  </a:cubicBezTo>
                  <a:cubicBezTo>
                    <a:pt x="434" y="791"/>
                    <a:pt x="434" y="790"/>
                    <a:pt x="434" y="790"/>
                  </a:cubicBezTo>
                  <a:cubicBezTo>
                    <a:pt x="434" y="789"/>
                    <a:pt x="434" y="788"/>
                    <a:pt x="434" y="788"/>
                  </a:cubicBezTo>
                  <a:cubicBezTo>
                    <a:pt x="434" y="787"/>
                    <a:pt x="433" y="787"/>
                    <a:pt x="433" y="787"/>
                  </a:cubicBezTo>
                  <a:cubicBezTo>
                    <a:pt x="433" y="787"/>
                    <a:pt x="432" y="786"/>
                    <a:pt x="432" y="786"/>
                  </a:cubicBezTo>
                  <a:cubicBezTo>
                    <a:pt x="430" y="784"/>
                    <a:pt x="428" y="782"/>
                    <a:pt x="423" y="780"/>
                  </a:cubicBezTo>
                  <a:cubicBezTo>
                    <a:pt x="408" y="769"/>
                    <a:pt x="374" y="747"/>
                    <a:pt x="332" y="721"/>
                  </a:cubicBezTo>
                  <a:cubicBezTo>
                    <a:pt x="205" y="642"/>
                    <a:pt x="6" y="520"/>
                    <a:pt x="6" y="520"/>
                  </a:cubicBezTo>
                  <a:cubicBezTo>
                    <a:pt x="4" y="523"/>
                    <a:pt x="4" y="523"/>
                    <a:pt x="4" y="523"/>
                  </a:cubicBezTo>
                  <a:cubicBezTo>
                    <a:pt x="7" y="525"/>
                    <a:pt x="7" y="525"/>
                    <a:pt x="7" y="525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5" y="526"/>
                    <a:pt x="5" y="526"/>
                    <a:pt x="5" y="526"/>
                  </a:cubicBezTo>
                  <a:cubicBezTo>
                    <a:pt x="6" y="526"/>
                    <a:pt x="7" y="526"/>
                    <a:pt x="7" y="525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5" y="526"/>
                    <a:pt x="5" y="526"/>
                    <a:pt x="5" y="526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5" y="527"/>
                    <a:pt x="5" y="527"/>
                    <a:pt x="5" y="527"/>
                  </a:cubicBezTo>
                  <a:cubicBezTo>
                    <a:pt x="5" y="527"/>
                    <a:pt x="5" y="527"/>
                    <a:pt x="5" y="526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5" y="527"/>
                    <a:pt x="5" y="527"/>
                    <a:pt x="5" y="527"/>
                  </a:cubicBezTo>
                  <a:cubicBezTo>
                    <a:pt x="5" y="527"/>
                    <a:pt x="6" y="527"/>
                    <a:pt x="7" y="527"/>
                  </a:cubicBezTo>
                  <a:cubicBezTo>
                    <a:pt x="10" y="528"/>
                    <a:pt x="14" y="530"/>
                    <a:pt x="20" y="533"/>
                  </a:cubicBezTo>
                  <a:cubicBezTo>
                    <a:pt x="40" y="543"/>
                    <a:pt x="77" y="564"/>
                    <a:pt x="121" y="591"/>
                  </a:cubicBezTo>
                  <a:cubicBezTo>
                    <a:pt x="187" y="630"/>
                    <a:pt x="269" y="681"/>
                    <a:pt x="336" y="723"/>
                  </a:cubicBezTo>
                  <a:cubicBezTo>
                    <a:pt x="369" y="743"/>
                    <a:pt x="398" y="761"/>
                    <a:pt x="420" y="774"/>
                  </a:cubicBezTo>
                  <a:cubicBezTo>
                    <a:pt x="431" y="781"/>
                    <a:pt x="439" y="786"/>
                    <a:pt x="446" y="790"/>
                  </a:cubicBezTo>
                  <a:cubicBezTo>
                    <a:pt x="449" y="791"/>
                    <a:pt x="452" y="793"/>
                    <a:pt x="454" y="794"/>
                  </a:cubicBezTo>
                  <a:cubicBezTo>
                    <a:pt x="455" y="794"/>
                    <a:pt x="456" y="795"/>
                    <a:pt x="457" y="795"/>
                  </a:cubicBezTo>
                  <a:cubicBezTo>
                    <a:pt x="457" y="795"/>
                    <a:pt x="457" y="795"/>
                    <a:pt x="458" y="795"/>
                  </a:cubicBezTo>
                  <a:cubicBezTo>
                    <a:pt x="458" y="795"/>
                    <a:pt x="459" y="796"/>
                    <a:pt x="459" y="796"/>
                  </a:cubicBezTo>
                  <a:cubicBezTo>
                    <a:pt x="460" y="796"/>
                    <a:pt x="460" y="796"/>
                    <a:pt x="461" y="795"/>
                  </a:cubicBezTo>
                  <a:cubicBezTo>
                    <a:pt x="461" y="795"/>
                    <a:pt x="462" y="795"/>
                    <a:pt x="463" y="794"/>
                  </a:cubicBezTo>
                  <a:cubicBezTo>
                    <a:pt x="463" y="793"/>
                    <a:pt x="464" y="792"/>
                    <a:pt x="463" y="791"/>
                  </a:cubicBezTo>
                  <a:cubicBezTo>
                    <a:pt x="463" y="790"/>
                    <a:pt x="462" y="789"/>
                    <a:pt x="462" y="788"/>
                  </a:cubicBezTo>
                  <a:cubicBezTo>
                    <a:pt x="7" y="504"/>
                    <a:pt x="7" y="504"/>
                    <a:pt x="7" y="504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8" y="510"/>
                    <a:pt x="8" y="510"/>
                    <a:pt x="8" y="510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7" y="511"/>
                    <a:pt x="8" y="510"/>
                    <a:pt x="8" y="510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09"/>
                    <a:pt x="6" y="509"/>
                    <a:pt x="6" y="509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09"/>
                    <a:pt x="6" y="509"/>
                    <a:pt x="6" y="509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6" y="511"/>
                    <a:pt x="7" y="511"/>
                    <a:pt x="8" y="512"/>
                  </a:cubicBezTo>
                  <a:cubicBezTo>
                    <a:pt x="11" y="513"/>
                    <a:pt x="16" y="515"/>
                    <a:pt x="21" y="518"/>
                  </a:cubicBezTo>
                  <a:cubicBezTo>
                    <a:pt x="43" y="528"/>
                    <a:pt x="83" y="551"/>
                    <a:pt x="131" y="579"/>
                  </a:cubicBezTo>
                  <a:cubicBezTo>
                    <a:pt x="203" y="621"/>
                    <a:pt x="291" y="674"/>
                    <a:pt x="362" y="717"/>
                  </a:cubicBezTo>
                  <a:cubicBezTo>
                    <a:pt x="398" y="739"/>
                    <a:pt x="429" y="758"/>
                    <a:pt x="451" y="771"/>
                  </a:cubicBezTo>
                  <a:cubicBezTo>
                    <a:pt x="462" y="778"/>
                    <a:pt x="471" y="783"/>
                    <a:pt x="477" y="787"/>
                  </a:cubicBezTo>
                  <a:cubicBezTo>
                    <a:pt x="483" y="791"/>
                    <a:pt x="486" y="793"/>
                    <a:pt x="486" y="793"/>
                  </a:cubicBezTo>
                  <a:cubicBezTo>
                    <a:pt x="488" y="794"/>
                    <a:pt x="490" y="794"/>
                    <a:pt x="492" y="792"/>
                  </a:cubicBezTo>
                  <a:cubicBezTo>
                    <a:pt x="493" y="790"/>
                    <a:pt x="492" y="787"/>
                    <a:pt x="490" y="786"/>
                  </a:cubicBezTo>
                  <a:cubicBezTo>
                    <a:pt x="9" y="485"/>
                    <a:pt x="9" y="485"/>
                    <a:pt x="9" y="485"/>
                  </a:cubicBezTo>
                  <a:cubicBezTo>
                    <a:pt x="7" y="489"/>
                    <a:pt x="7" y="489"/>
                    <a:pt x="7" y="489"/>
                  </a:cubicBezTo>
                  <a:cubicBezTo>
                    <a:pt x="10" y="491"/>
                    <a:pt x="10" y="491"/>
                    <a:pt x="10" y="491"/>
                  </a:cubicBezTo>
                  <a:cubicBezTo>
                    <a:pt x="8" y="489"/>
                    <a:pt x="8" y="489"/>
                    <a:pt x="8" y="489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9" y="492"/>
                    <a:pt x="10" y="492"/>
                    <a:pt x="10" y="491"/>
                  </a:cubicBezTo>
                  <a:cubicBezTo>
                    <a:pt x="8" y="489"/>
                    <a:pt x="8" y="489"/>
                    <a:pt x="8" y="489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8" y="490"/>
                    <a:pt x="8" y="490"/>
                    <a:pt x="8" y="490"/>
                  </a:cubicBezTo>
                  <a:cubicBezTo>
                    <a:pt x="8" y="492"/>
                    <a:pt x="8" y="492"/>
                    <a:pt x="8" y="492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8" y="490"/>
                    <a:pt x="8" y="490"/>
                    <a:pt x="8" y="490"/>
                  </a:cubicBezTo>
                  <a:cubicBezTo>
                    <a:pt x="8" y="492"/>
                    <a:pt x="8" y="492"/>
                    <a:pt x="8" y="492"/>
                  </a:cubicBezTo>
                  <a:cubicBezTo>
                    <a:pt x="8" y="491"/>
                    <a:pt x="8" y="491"/>
                    <a:pt x="8" y="491"/>
                  </a:cubicBezTo>
                  <a:cubicBezTo>
                    <a:pt x="8" y="492"/>
                    <a:pt x="8" y="492"/>
                    <a:pt x="8" y="492"/>
                  </a:cubicBezTo>
                  <a:cubicBezTo>
                    <a:pt x="8" y="492"/>
                    <a:pt x="8" y="492"/>
                    <a:pt x="8" y="492"/>
                  </a:cubicBezTo>
                  <a:cubicBezTo>
                    <a:pt x="8" y="491"/>
                    <a:pt x="8" y="491"/>
                    <a:pt x="8" y="491"/>
                  </a:cubicBezTo>
                  <a:cubicBezTo>
                    <a:pt x="8" y="492"/>
                    <a:pt x="8" y="492"/>
                    <a:pt x="8" y="492"/>
                  </a:cubicBezTo>
                  <a:cubicBezTo>
                    <a:pt x="8" y="492"/>
                    <a:pt x="8" y="492"/>
                    <a:pt x="8" y="492"/>
                  </a:cubicBezTo>
                  <a:cubicBezTo>
                    <a:pt x="8" y="492"/>
                    <a:pt x="9" y="492"/>
                    <a:pt x="11" y="493"/>
                  </a:cubicBezTo>
                  <a:cubicBezTo>
                    <a:pt x="14" y="494"/>
                    <a:pt x="19" y="496"/>
                    <a:pt x="25" y="499"/>
                  </a:cubicBezTo>
                  <a:cubicBezTo>
                    <a:pt x="48" y="510"/>
                    <a:pt x="90" y="534"/>
                    <a:pt x="139" y="564"/>
                  </a:cubicBezTo>
                  <a:cubicBezTo>
                    <a:pt x="213" y="608"/>
                    <a:pt x="304" y="665"/>
                    <a:pt x="377" y="711"/>
                  </a:cubicBezTo>
                  <a:cubicBezTo>
                    <a:pt x="414" y="734"/>
                    <a:pt x="445" y="754"/>
                    <a:pt x="468" y="769"/>
                  </a:cubicBezTo>
                  <a:cubicBezTo>
                    <a:pt x="479" y="776"/>
                    <a:pt x="488" y="782"/>
                    <a:pt x="495" y="786"/>
                  </a:cubicBezTo>
                  <a:cubicBezTo>
                    <a:pt x="501" y="790"/>
                    <a:pt x="504" y="792"/>
                    <a:pt x="504" y="792"/>
                  </a:cubicBezTo>
                  <a:cubicBezTo>
                    <a:pt x="505" y="793"/>
                    <a:pt x="506" y="793"/>
                    <a:pt x="507" y="793"/>
                  </a:cubicBezTo>
                  <a:cubicBezTo>
                    <a:pt x="508" y="792"/>
                    <a:pt x="509" y="792"/>
                    <a:pt x="510" y="791"/>
                  </a:cubicBezTo>
                  <a:cubicBezTo>
                    <a:pt x="510" y="790"/>
                    <a:pt x="510" y="789"/>
                    <a:pt x="510" y="788"/>
                  </a:cubicBezTo>
                  <a:cubicBezTo>
                    <a:pt x="510" y="787"/>
                    <a:pt x="510" y="786"/>
                    <a:pt x="509" y="785"/>
                  </a:cubicBezTo>
                  <a:cubicBezTo>
                    <a:pt x="509" y="784"/>
                    <a:pt x="508" y="782"/>
                    <a:pt x="506" y="781"/>
                  </a:cubicBezTo>
                  <a:cubicBezTo>
                    <a:pt x="503" y="778"/>
                    <a:pt x="499" y="774"/>
                    <a:pt x="493" y="770"/>
                  </a:cubicBezTo>
                  <a:cubicBezTo>
                    <a:pt x="472" y="754"/>
                    <a:pt x="431" y="727"/>
                    <a:pt x="381" y="696"/>
                  </a:cubicBezTo>
                  <a:cubicBezTo>
                    <a:pt x="233" y="604"/>
                    <a:pt x="8" y="473"/>
                    <a:pt x="8" y="473"/>
                  </a:cubicBezTo>
                  <a:cubicBezTo>
                    <a:pt x="6" y="472"/>
                    <a:pt x="4" y="473"/>
                    <a:pt x="3" y="474"/>
                  </a:cubicBezTo>
                  <a:cubicBezTo>
                    <a:pt x="2" y="476"/>
                    <a:pt x="2" y="479"/>
                    <a:pt x="4" y="480"/>
                  </a:cubicBezTo>
                  <a:cubicBezTo>
                    <a:pt x="4" y="480"/>
                    <a:pt x="128" y="558"/>
                    <a:pt x="255" y="636"/>
                  </a:cubicBezTo>
                  <a:cubicBezTo>
                    <a:pt x="318" y="675"/>
                    <a:pt x="382" y="714"/>
                    <a:pt x="432" y="743"/>
                  </a:cubicBezTo>
                  <a:cubicBezTo>
                    <a:pt x="457" y="758"/>
                    <a:pt x="478" y="770"/>
                    <a:pt x="494" y="778"/>
                  </a:cubicBezTo>
                  <a:cubicBezTo>
                    <a:pt x="502" y="783"/>
                    <a:pt x="509" y="786"/>
                    <a:pt x="514" y="788"/>
                  </a:cubicBezTo>
                  <a:cubicBezTo>
                    <a:pt x="516" y="790"/>
                    <a:pt x="518" y="791"/>
                    <a:pt x="520" y="791"/>
                  </a:cubicBezTo>
                  <a:cubicBezTo>
                    <a:pt x="521" y="792"/>
                    <a:pt x="522" y="792"/>
                    <a:pt x="523" y="792"/>
                  </a:cubicBezTo>
                  <a:cubicBezTo>
                    <a:pt x="523" y="792"/>
                    <a:pt x="524" y="792"/>
                    <a:pt x="525" y="792"/>
                  </a:cubicBezTo>
                  <a:cubicBezTo>
                    <a:pt x="526" y="792"/>
                    <a:pt x="526" y="792"/>
                    <a:pt x="527" y="792"/>
                  </a:cubicBezTo>
                  <a:cubicBezTo>
                    <a:pt x="528" y="792"/>
                    <a:pt x="529" y="791"/>
                    <a:pt x="529" y="790"/>
                  </a:cubicBezTo>
                  <a:cubicBezTo>
                    <a:pt x="529" y="790"/>
                    <a:pt x="529" y="790"/>
                    <a:pt x="529" y="790"/>
                  </a:cubicBezTo>
                  <a:cubicBezTo>
                    <a:pt x="530" y="789"/>
                    <a:pt x="530" y="788"/>
                    <a:pt x="530" y="787"/>
                  </a:cubicBezTo>
                  <a:cubicBezTo>
                    <a:pt x="530" y="786"/>
                    <a:pt x="530" y="785"/>
                    <a:pt x="529" y="784"/>
                  </a:cubicBezTo>
                  <a:cubicBezTo>
                    <a:pt x="528" y="783"/>
                    <a:pt x="527" y="781"/>
                    <a:pt x="526" y="780"/>
                  </a:cubicBezTo>
                  <a:cubicBezTo>
                    <a:pt x="523" y="777"/>
                    <a:pt x="518" y="773"/>
                    <a:pt x="512" y="768"/>
                  </a:cubicBezTo>
                  <a:cubicBezTo>
                    <a:pt x="490" y="751"/>
                    <a:pt x="448" y="723"/>
                    <a:pt x="397" y="691"/>
                  </a:cubicBezTo>
                  <a:cubicBezTo>
                    <a:pt x="243" y="596"/>
                    <a:pt x="10" y="461"/>
                    <a:pt x="10" y="461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12" y="467"/>
                    <a:pt x="12" y="467"/>
                    <a:pt x="12" y="467"/>
                  </a:cubicBezTo>
                  <a:cubicBezTo>
                    <a:pt x="9" y="465"/>
                    <a:pt x="9" y="465"/>
                    <a:pt x="9" y="465"/>
                  </a:cubicBezTo>
                  <a:cubicBezTo>
                    <a:pt x="10" y="468"/>
                    <a:pt x="10" y="468"/>
                    <a:pt x="10" y="468"/>
                  </a:cubicBezTo>
                  <a:cubicBezTo>
                    <a:pt x="10" y="468"/>
                    <a:pt x="11" y="468"/>
                    <a:pt x="12" y="467"/>
                  </a:cubicBezTo>
                  <a:cubicBezTo>
                    <a:pt x="9" y="465"/>
                    <a:pt x="9" y="465"/>
                    <a:pt x="9" y="465"/>
                  </a:cubicBezTo>
                  <a:cubicBezTo>
                    <a:pt x="10" y="468"/>
                    <a:pt x="10" y="468"/>
                    <a:pt x="10" y="468"/>
                  </a:cubicBezTo>
                  <a:cubicBezTo>
                    <a:pt x="9" y="466"/>
                    <a:pt x="9" y="466"/>
                    <a:pt x="9" y="466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9" y="468"/>
                    <a:pt x="10" y="468"/>
                  </a:cubicBezTo>
                  <a:cubicBezTo>
                    <a:pt x="9" y="466"/>
                    <a:pt x="9" y="466"/>
                    <a:pt x="9" y="466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9" y="468"/>
                    <a:pt x="9" y="468"/>
                  </a:cubicBezTo>
                  <a:cubicBezTo>
                    <a:pt x="9" y="468"/>
                    <a:pt x="10" y="469"/>
                    <a:pt x="12" y="469"/>
                  </a:cubicBezTo>
                  <a:cubicBezTo>
                    <a:pt x="15" y="470"/>
                    <a:pt x="20" y="473"/>
                    <a:pt x="27" y="476"/>
                  </a:cubicBezTo>
                  <a:cubicBezTo>
                    <a:pt x="51" y="489"/>
                    <a:pt x="96" y="515"/>
                    <a:pt x="149" y="548"/>
                  </a:cubicBezTo>
                  <a:cubicBezTo>
                    <a:pt x="229" y="596"/>
                    <a:pt x="329" y="658"/>
                    <a:pt x="410" y="708"/>
                  </a:cubicBezTo>
                  <a:cubicBezTo>
                    <a:pt x="450" y="733"/>
                    <a:pt x="486" y="755"/>
                    <a:pt x="512" y="770"/>
                  </a:cubicBezTo>
                  <a:cubicBezTo>
                    <a:pt x="525" y="778"/>
                    <a:pt x="536" y="784"/>
                    <a:pt x="544" y="789"/>
                  </a:cubicBezTo>
                  <a:cubicBezTo>
                    <a:pt x="548" y="791"/>
                    <a:pt x="551" y="793"/>
                    <a:pt x="554" y="794"/>
                  </a:cubicBezTo>
                  <a:cubicBezTo>
                    <a:pt x="555" y="794"/>
                    <a:pt x="556" y="795"/>
                    <a:pt x="557" y="795"/>
                  </a:cubicBezTo>
                  <a:cubicBezTo>
                    <a:pt x="558" y="795"/>
                    <a:pt x="558" y="796"/>
                    <a:pt x="558" y="796"/>
                  </a:cubicBezTo>
                  <a:cubicBezTo>
                    <a:pt x="559" y="796"/>
                    <a:pt x="559" y="796"/>
                    <a:pt x="560" y="796"/>
                  </a:cubicBezTo>
                  <a:cubicBezTo>
                    <a:pt x="560" y="796"/>
                    <a:pt x="561" y="796"/>
                    <a:pt x="562" y="796"/>
                  </a:cubicBezTo>
                  <a:cubicBezTo>
                    <a:pt x="562" y="796"/>
                    <a:pt x="563" y="795"/>
                    <a:pt x="564" y="794"/>
                  </a:cubicBezTo>
                  <a:cubicBezTo>
                    <a:pt x="564" y="793"/>
                    <a:pt x="564" y="792"/>
                    <a:pt x="564" y="791"/>
                  </a:cubicBezTo>
                  <a:cubicBezTo>
                    <a:pt x="564" y="790"/>
                    <a:pt x="563" y="789"/>
                    <a:pt x="562" y="789"/>
                  </a:cubicBezTo>
                  <a:cubicBezTo>
                    <a:pt x="11" y="444"/>
                    <a:pt x="11" y="444"/>
                    <a:pt x="11" y="444"/>
                  </a:cubicBezTo>
                  <a:cubicBezTo>
                    <a:pt x="9" y="443"/>
                    <a:pt x="7" y="443"/>
                    <a:pt x="5" y="445"/>
                  </a:cubicBezTo>
                  <a:cubicBezTo>
                    <a:pt x="4" y="447"/>
                    <a:pt x="5" y="449"/>
                    <a:pt x="7" y="451"/>
                  </a:cubicBezTo>
                  <a:cubicBezTo>
                    <a:pt x="7" y="451"/>
                    <a:pt x="141" y="537"/>
                    <a:pt x="279" y="623"/>
                  </a:cubicBezTo>
                  <a:cubicBezTo>
                    <a:pt x="349" y="666"/>
                    <a:pt x="419" y="709"/>
                    <a:pt x="474" y="741"/>
                  </a:cubicBezTo>
                  <a:cubicBezTo>
                    <a:pt x="502" y="758"/>
                    <a:pt x="525" y="771"/>
                    <a:pt x="543" y="781"/>
                  </a:cubicBezTo>
                  <a:cubicBezTo>
                    <a:pt x="553" y="785"/>
                    <a:pt x="560" y="789"/>
                    <a:pt x="566" y="792"/>
                  </a:cubicBezTo>
                  <a:cubicBezTo>
                    <a:pt x="569" y="793"/>
                    <a:pt x="572" y="794"/>
                    <a:pt x="574" y="795"/>
                  </a:cubicBezTo>
                  <a:cubicBezTo>
                    <a:pt x="576" y="795"/>
                    <a:pt x="578" y="796"/>
                    <a:pt x="580" y="796"/>
                  </a:cubicBezTo>
                  <a:cubicBezTo>
                    <a:pt x="580" y="796"/>
                    <a:pt x="581" y="796"/>
                    <a:pt x="582" y="795"/>
                  </a:cubicBezTo>
                  <a:cubicBezTo>
                    <a:pt x="583" y="795"/>
                    <a:pt x="584" y="795"/>
                    <a:pt x="584" y="793"/>
                  </a:cubicBezTo>
                  <a:cubicBezTo>
                    <a:pt x="584" y="793"/>
                    <a:pt x="584" y="793"/>
                    <a:pt x="584" y="793"/>
                  </a:cubicBezTo>
                  <a:cubicBezTo>
                    <a:pt x="585" y="793"/>
                    <a:pt x="585" y="792"/>
                    <a:pt x="585" y="791"/>
                  </a:cubicBezTo>
                  <a:cubicBezTo>
                    <a:pt x="585" y="790"/>
                    <a:pt x="585" y="790"/>
                    <a:pt x="585" y="789"/>
                  </a:cubicBezTo>
                  <a:cubicBezTo>
                    <a:pt x="584" y="788"/>
                    <a:pt x="584" y="788"/>
                    <a:pt x="583" y="787"/>
                  </a:cubicBezTo>
                  <a:cubicBezTo>
                    <a:pt x="582" y="786"/>
                    <a:pt x="581" y="785"/>
                    <a:pt x="579" y="783"/>
                  </a:cubicBezTo>
                  <a:cubicBezTo>
                    <a:pt x="572" y="777"/>
                    <a:pt x="557" y="768"/>
                    <a:pt x="538" y="755"/>
                  </a:cubicBezTo>
                  <a:cubicBezTo>
                    <a:pt x="402" y="665"/>
                    <a:pt x="8" y="429"/>
                    <a:pt x="8" y="429"/>
                  </a:cubicBezTo>
                  <a:cubicBezTo>
                    <a:pt x="7" y="428"/>
                    <a:pt x="6" y="428"/>
                    <a:pt x="5" y="428"/>
                  </a:cubicBezTo>
                  <a:cubicBezTo>
                    <a:pt x="4" y="429"/>
                    <a:pt x="3" y="429"/>
                    <a:pt x="3" y="430"/>
                  </a:cubicBezTo>
                  <a:cubicBezTo>
                    <a:pt x="2" y="431"/>
                    <a:pt x="2" y="432"/>
                    <a:pt x="2" y="433"/>
                  </a:cubicBezTo>
                  <a:cubicBezTo>
                    <a:pt x="2" y="434"/>
                    <a:pt x="3" y="435"/>
                    <a:pt x="4" y="435"/>
                  </a:cubicBezTo>
                  <a:cubicBezTo>
                    <a:pt x="605" y="795"/>
                    <a:pt x="605" y="795"/>
                    <a:pt x="605" y="795"/>
                  </a:cubicBezTo>
                  <a:cubicBezTo>
                    <a:pt x="606" y="796"/>
                    <a:pt x="609" y="795"/>
                    <a:pt x="610" y="793"/>
                  </a:cubicBezTo>
                  <a:cubicBezTo>
                    <a:pt x="610" y="793"/>
                    <a:pt x="611" y="792"/>
                    <a:pt x="611" y="791"/>
                  </a:cubicBezTo>
                  <a:cubicBezTo>
                    <a:pt x="611" y="789"/>
                    <a:pt x="610" y="788"/>
                    <a:pt x="610" y="788"/>
                  </a:cubicBezTo>
                  <a:cubicBezTo>
                    <a:pt x="609" y="786"/>
                    <a:pt x="607" y="785"/>
                    <a:pt x="606" y="783"/>
                  </a:cubicBezTo>
                  <a:cubicBezTo>
                    <a:pt x="602" y="780"/>
                    <a:pt x="597" y="776"/>
                    <a:pt x="590" y="771"/>
                  </a:cubicBezTo>
                  <a:cubicBezTo>
                    <a:pt x="565" y="752"/>
                    <a:pt x="516" y="720"/>
                    <a:pt x="456" y="683"/>
                  </a:cubicBezTo>
                  <a:cubicBezTo>
                    <a:pt x="279" y="572"/>
                    <a:pt x="9" y="413"/>
                    <a:pt x="9" y="413"/>
                  </a:cubicBezTo>
                  <a:cubicBezTo>
                    <a:pt x="7" y="412"/>
                    <a:pt x="5" y="413"/>
                    <a:pt x="4" y="415"/>
                  </a:cubicBezTo>
                  <a:cubicBezTo>
                    <a:pt x="3" y="417"/>
                    <a:pt x="3" y="419"/>
                    <a:pt x="5" y="420"/>
                  </a:cubicBezTo>
                  <a:cubicBezTo>
                    <a:pt x="631" y="795"/>
                    <a:pt x="631" y="795"/>
                    <a:pt x="631" y="795"/>
                  </a:cubicBezTo>
                  <a:cubicBezTo>
                    <a:pt x="633" y="796"/>
                    <a:pt x="636" y="795"/>
                    <a:pt x="637" y="793"/>
                  </a:cubicBezTo>
                  <a:cubicBezTo>
                    <a:pt x="638" y="791"/>
                    <a:pt x="637" y="789"/>
                    <a:pt x="636" y="788"/>
                  </a:cubicBezTo>
                  <a:cubicBezTo>
                    <a:pt x="636" y="788"/>
                    <a:pt x="626" y="782"/>
                    <a:pt x="609" y="771"/>
                  </a:cubicBezTo>
                  <a:cubicBezTo>
                    <a:pt x="549" y="734"/>
                    <a:pt x="399" y="640"/>
                    <a:pt x="263" y="556"/>
                  </a:cubicBezTo>
                  <a:cubicBezTo>
                    <a:pt x="196" y="514"/>
                    <a:pt x="132" y="474"/>
                    <a:pt x="85" y="444"/>
                  </a:cubicBezTo>
                  <a:cubicBezTo>
                    <a:pt x="62" y="430"/>
                    <a:pt x="43" y="418"/>
                    <a:pt x="29" y="409"/>
                  </a:cubicBezTo>
                  <a:cubicBezTo>
                    <a:pt x="23" y="405"/>
                    <a:pt x="17" y="402"/>
                    <a:pt x="14" y="400"/>
                  </a:cubicBezTo>
                  <a:cubicBezTo>
                    <a:pt x="12" y="398"/>
                    <a:pt x="11" y="398"/>
                    <a:pt x="10" y="397"/>
                  </a:cubicBezTo>
                  <a:cubicBezTo>
                    <a:pt x="9" y="397"/>
                    <a:pt x="9" y="397"/>
                    <a:pt x="9" y="396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7" y="398"/>
                    <a:pt x="7" y="398"/>
                    <a:pt x="7" y="398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7" y="398"/>
                    <a:pt x="7" y="398"/>
                    <a:pt x="7" y="398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7" y="399"/>
                    <a:pt x="7" y="399"/>
                    <a:pt x="7" y="399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7" y="399"/>
                    <a:pt x="7" y="399"/>
                    <a:pt x="7" y="399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10" y="397"/>
                    <a:pt x="10" y="397"/>
                    <a:pt x="10" y="397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10" y="397"/>
                    <a:pt x="10" y="397"/>
                    <a:pt x="10" y="397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10" y="399"/>
                    <a:pt x="10" y="399"/>
                    <a:pt x="10" y="399"/>
                  </a:cubicBezTo>
                  <a:cubicBezTo>
                    <a:pt x="10" y="398"/>
                    <a:pt x="10" y="398"/>
                    <a:pt x="10" y="397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10" y="399"/>
                    <a:pt x="10" y="399"/>
                    <a:pt x="10" y="399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4" y="403"/>
                    <a:pt x="4" y="403"/>
                    <a:pt x="4" y="403"/>
                  </a:cubicBezTo>
                  <a:cubicBezTo>
                    <a:pt x="4" y="403"/>
                    <a:pt x="165" y="500"/>
                    <a:pt x="328" y="598"/>
                  </a:cubicBezTo>
                  <a:cubicBezTo>
                    <a:pt x="409" y="647"/>
                    <a:pt x="491" y="695"/>
                    <a:pt x="553" y="732"/>
                  </a:cubicBezTo>
                  <a:cubicBezTo>
                    <a:pt x="584" y="750"/>
                    <a:pt x="610" y="766"/>
                    <a:pt x="628" y="776"/>
                  </a:cubicBezTo>
                  <a:cubicBezTo>
                    <a:pt x="638" y="782"/>
                    <a:pt x="645" y="786"/>
                    <a:pt x="651" y="789"/>
                  </a:cubicBezTo>
                  <a:cubicBezTo>
                    <a:pt x="653" y="790"/>
                    <a:pt x="655" y="791"/>
                    <a:pt x="657" y="792"/>
                  </a:cubicBezTo>
                  <a:cubicBezTo>
                    <a:pt x="658" y="793"/>
                    <a:pt x="659" y="793"/>
                    <a:pt x="659" y="793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1" y="793"/>
                    <a:pt x="661" y="794"/>
                    <a:pt x="662" y="794"/>
                  </a:cubicBezTo>
                  <a:cubicBezTo>
                    <a:pt x="662" y="794"/>
                    <a:pt x="662" y="794"/>
                    <a:pt x="663" y="793"/>
                  </a:cubicBezTo>
                  <a:cubicBezTo>
                    <a:pt x="664" y="793"/>
                    <a:pt x="665" y="793"/>
                    <a:pt x="665" y="792"/>
                  </a:cubicBezTo>
                  <a:cubicBezTo>
                    <a:pt x="665" y="792"/>
                    <a:pt x="665" y="792"/>
                    <a:pt x="665" y="792"/>
                  </a:cubicBezTo>
                  <a:cubicBezTo>
                    <a:pt x="666" y="791"/>
                    <a:pt x="666" y="790"/>
                    <a:pt x="666" y="789"/>
                  </a:cubicBezTo>
                  <a:cubicBezTo>
                    <a:pt x="666" y="788"/>
                    <a:pt x="665" y="787"/>
                    <a:pt x="665" y="786"/>
                  </a:cubicBezTo>
                  <a:cubicBezTo>
                    <a:pt x="664" y="784"/>
                    <a:pt x="662" y="783"/>
                    <a:pt x="660" y="781"/>
                  </a:cubicBezTo>
                  <a:cubicBezTo>
                    <a:pt x="657" y="778"/>
                    <a:pt x="651" y="774"/>
                    <a:pt x="644" y="768"/>
                  </a:cubicBezTo>
                  <a:cubicBezTo>
                    <a:pt x="616" y="748"/>
                    <a:pt x="563" y="714"/>
                    <a:pt x="498" y="674"/>
                  </a:cubicBezTo>
                  <a:cubicBezTo>
                    <a:pt x="305" y="553"/>
                    <a:pt x="12" y="379"/>
                    <a:pt x="12" y="379"/>
                  </a:cubicBezTo>
                  <a:cubicBezTo>
                    <a:pt x="10" y="382"/>
                    <a:pt x="10" y="382"/>
                    <a:pt x="10" y="382"/>
                  </a:cubicBezTo>
                  <a:cubicBezTo>
                    <a:pt x="13" y="384"/>
                    <a:pt x="13" y="384"/>
                    <a:pt x="13" y="384"/>
                  </a:cubicBezTo>
                  <a:cubicBezTo>
                    <a:pt x="10" y="382"/>
                    <a:pt x="10" y="382"/>
                    <a:pt x="10" y="382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2" y="386"/>
                    <a:pt x="13" y="385"/>
                    <a:pt x="13" y="384"/>
                  </a:cubicBezTo>
                  <a:cubicBezTo>
                    <a:pt x="10" y="382"/>
                    <a:pt x="10" y="382"/>
                    <a:pt x="10" y="382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0" y="383"/>
                    <a:pt x="10" y="383"/>
                    <a:pt x="10" y="383"/>
                  </a:cubicBezTo>
                  <a:cubicBezTo>
                    <a:pt x="10" y="386"/>
                    <a:pt x="10" y="386"/>
                    <a:pt x="10" y="386"/>
                  </a:cubicBezTo>
                  <a:cubicBezTo>
                    <a:pt x="10" y="386"/>
                    <a:pt x="11" y="386"/>
                    <a:pt x="11" y="386"/>
                  </a:cubicBezTo>
                  <a:cubicBezTo>
                    <a:pt x="10" y="383"/>
                    <a:pt x="10" y="383"/>
                    <a:pt x="10" y="383"/>
                  </a:cubicBezTo>
                  <a:cubicBezTo>
                    <a:pt x="10" y="386"/>
                    <a:pt x="10" y="386"/>
                    <a:pt x="10" y="386"/>
                  </a:cubicBezTo>
                  <a:cubicBezTo>
                    <a:pt x="10" y="385"/>
                    <a:pt x="10" y="385"/>
                    <a:pt x="10" y="385"/>
                  </a:cubicBezTo>
                  <a:cubicBezTo>
                    <a:pt x="10" y="386"/>
                    <a:pt x="10" y="386"/>
                    <a:pt x="10" y="386"/>
                  </a:cubicBezTo>
                  <a:cubicBezTo>
                    <a:pt x="10" y="386"/>
                    <a:pt x="10" y="386"/>
                    <a:pt x="10" y="386"/>
                  </a:cubicBezTo>
                  <a:cubicBezTo>
                    <a:pt x="10" y="385"/>
                    <a:pt x="10" y="385"/>
                    <a:pt x="10" y="385"/>
                  </a:cubicBezTo>
                  <a:cubicBezTo>
                    <a:pt x="10" y="386"/>
                    <a:pt x="10" y="386"/>
                    <a:pt x="10" y="386"/>
                  </a:cubicBezTo>
                  <a:cubicBezTo>
                    <a:pt x="10" y="386"/>
                    <a:pt x="11" y="387"/>
                    <a:pt x="13" y="387"/>
                  </a:cubicBezTo>
                  <a:cubicBezTo>
                    <a:pt x="20" y="391"/>
                    <a:pt x="36" y="400"/>
                    <a:pt x="57" y="413"/>
                  </a:cubicBezTo>
                  <a:cubicBezTo>
                    <a:pt x="131" y="459"/>
                    <a:pt x="278" y="554"/>
                    <a:pt x="410" y="637"/>
                  </a:cubicBezTo>
                  <a:cubicBezTo>
                    <a:pt x="476" y="679"/>
                    <a:pt x="538" y="718"/>
                    <a:pt x="586" y="746"/>
                  </a:cubicBezTo>
                  <a:cubicBezTo>
                    <a:pt x="610" y="760"/>
                    <a:pt x="631" y="772"/>
                    <a:pt x="646" y="780"/>
                  </a:cubicBezTo>
                  <a:cubicBezTo>
                    <a:pt x="654" y="784"/>
                    <a:pt x="660" y="787"/>
                    <a:pt x="666" y="789"/>
                  </a:cubicBezTo>
                  <a:cubicBezTo>
                    <a:pt x="668" y="790"/>
                    <a:pt x="671" y="791"/>
                    <a:pt x="673" y="792"/>
                  </a:cubicBezTo>
                  <a:cubicBezTo>
                    <a:pt x="675" y="793"/>
                    <a:pt x="676" y="793"/>
                    <a:pt x="678" y="793"/>
                  </a:cubicBezTo>
                  <a:cubicBezTo>
                    <a:pt x="679" y="793"/>
                    <a:pt x="680" y="793"/>
                    <a:pt x="680" y="792"/>
                  </a:cubicBezTo>
                  <a:cubicBezTo>
                    <a:pt x="681" y="792"/>
                    <a:pt x="682" y="791"/>
                    <a:pt x="683" y="790"/>
                  </a:cubicBezTo>
                  <a:cubicBezTo>
                    <a:pt x="684" y="790"/>
                    <a:pt x="684" y="788"/>
                    <a:pt x="684" y="787"/>
                  </a:cubicBezTo>
                  <a:cubicBezTo>
                    <a:pt x="683" y="786"/>
                    <a:pt x="683" y="786"/>
                    <a:pt x="682" y="785"/>
                  </a:cubicBezTo>
                  <a:cubicBezTo>
                    <a:pt x="7" y="364"/>
                    <a:pt x="7" y="364"/>
                    <a:pt x="7" y="364"/>
                  </a:cubicBezTo>
                  <a:cubicBezTo>
                    <a:pt x="7" y="363"/>
                    <a:pt x="5" y="363"/>
                    <a:pt x="4" y="363"/>
                  </a:cubicBezTo>
                  <a:cubicBezTo>
                    <a:pt x="3" y="363"/>
                    <a:pt x="3" y="364"/>
                    <a:pt x="2" y="365"/>
                  </a:cubicBezTo>
                  <a:cubicBezTo>
                    <a:pt x="1" y="366"/>
                    <a:pt x="1" y="367"/>
                    <a:pt x="2" y="368"/>
                  </a:cubicBezTo>
                  <a:cubicBezTo>
                    <a:pt x="2" y="369"/>
                    <a:pt x="2" y="370"/>
                    <a:pt x="3" y="370"/>
                  </a:cubicBezTo>
                  <a:cubicBezTo>
                    <a:pt x="3" y="370"/>
                    <a:pt x="173" y="476"/>
                    <a:pt x="346" y="582"/>
                  </a:cubicBezTo>
                  <a:cubicBezTo>
                    <a:pt x="432" y="636"/>
                    <a:pt x="519" y="689"/>
                    <a:pt x="586" y="728"/>
                  </a:cubicBezTo>
                  <a:cubicBezTo>
                    <a:pt x="619" y="748"/>
                    <a:pt x="647" y="765"/>
                    <a:pt x="668" y="777"/>
                  </a:cubicBezTo>
                  <a:cubicBezTo>
                    <a:pt x="678" y="782"/>
                    <a:pt x="687" y="787"/>
                    <a:pt x="693" y="790"/>
                  </a:cubicBezTo>
                  <a:cubicBezTo>
                    <a:pt x="696" y="792"/>
                    <a:pt x="698" y="793"/>
                    <a:pt x="700" y="794"/>
                  </a:cubicBezTo>
                  <a:cubicBezTo>
                    <a:pt x="701" y="794"/>
                    <a:pt x="702" y="795"/>
                    <a:pt x="703" y="795"/>
                  </a:cubicBezTo>
                  <a:cubicBezTo>
                    <a:pt x="704" y="795"/>
                    <a:pt x="704" y="795"/>
                    <a:pt x="706" y="795"/>
                  </a:cubicBezTo>
                  <a:cubicBezTo>
                    <a:pt x="706" y="795"/>
                    <a:pt x="706" y="795"/>
                    <a:pt x="707" y="795"/>
                  </a:cubicBezTo>
                  <a:cubicBezTo>
                    <a:pt x="708" y="795"/>
                    <a:pt x="709" y="794"/>
                    <a:pt x="709" y="793"/>
                  </a:cubicBezTo>
                  <a:cubicBezTo>
                    <a:pt x="709" y="793"/>
                    <a:pt x="709" y="793"/>
                    <a:pt x="709" y="793"/>
                  </a:cubicBezTo>
                  <a:cubicBezTo>
                    <a:pt x="710" y="793"/>
                    <a:pt x="710" y="792"/>
                    <a:pt x="710" y="791"/>
                  </a:cubicBezTo>
                  <a:cubicBezTo>
                    <a:pt x="710" y="790"/>
                    <a:pt x="709" y="790"/>
                    <a:pt x="709" y="789"/>
                  </a:cubicBezTo>
                  <a:cubicBezTo>
                    <a:pt x="709" y="789"/>
                    <a:pt x="709" y="788"/>
                    <a:pt x="708" y="788"/>
                  </a:cubicBezTo>
                  <a:cubicBezTo>
                    <a:pt x="708" y="788"/>
                    <a:pt x="707" y="787"/>
                    <a:pt x="707" y="787"/>
                  </a:cubicBezTo>
                  <a:cubicBezTo>
                    <a:pt x="704" y="785"/>
                    <a:pt x="700" y="782"/>
                    <a:pt x="693" y="777"/>
                  </a:cubicBezTo>
                  <a:cubicBezTo>
                    <a:pt x="642" y="743"/>
                    <a:pt x="471" y="637"/>
                    <a:pt x="314" y="540"/>
                  </a:cubicBezTo>
                  <a:cubicBezTo>
                    <a:pt x="235" y="491"/>
                    <a:pt x="159" y="444"/>
                    <a:pt x="104" y="410"/>
                  </a:cubicBezTo>
                  <a:cubicBezTo>
                    <a:pt x="76" y="393"/>
                    <a:pt x="53" y="378"/>
                    <a:pt x="37" y="368"/>
                  </a:cubicBezTo>
                  <a:cubicBezTo>
                    <a:pt x="29" y="363"/>
                    <a:pt x="22" y="360"/>
                    <a:pt x="18" y="357"/>
                  </a:cubicBezTo>
                  <a:cubicBezTo>
                    <a:pt x="16" y="356"/>
                    <a:pt x="14" y="355"/>
                    <a:pt x="13" y="354"/>
                  </a:cubicBezTo>
                  <a:cubicBezTo>
                    <a:pt x="13" y="354"/>
                    <a:pt x="12" y="353"/>
                    <a:pt x="12" y="353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1" y="354"/>
                    <a:pt x="11" y="354"/>
                    <a:pt x="11" y="354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1" y="354"/>
                    <a:pt x="11" y="354"/>
                    <a:pt x="11" y="354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0" y="356"/>
                    <a:pt x="10" y="356"/>
                    <a:pt x="10" y="356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0" y="356"/>
                    <a:pt x="10" y="356"/>
                    <a:pt x="10" y="356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9" y="356"/>
                    <a:pt x="9" y="356"/>
                    <a:pt x="9" y="356"/>
                  </a:cubicBezTo>
                  <a:cubicBezTo>
                    <a:pt x="12" y="354"/>
                    <a:pt x="12" y="354"/>
                    <a:pt x="12" y="354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9" y="356"/>
                    <a:pt x="9" y="356"/>
                    <a:pt x="9" y="356"/>
                  </a:cubicBezTo>
                  <a:cubicBezTo>
                    <a:pt x="12" y="354"/>
                    <a:pt x="12" y="354"/>
                    <a:pt x="12" y="354"/>
                  </a:cubicBezTo>
                  <a:cubicBezTo>
                    <a:pt x="9" y="356"/>
                    <a:pt x="9" y="356"/>
                    <a:pt x="9" y="356"/>
                  </a:cubicBezTo>
                  <a:cubicBezTo>
                    <a:pt x="9" y="356"/>
                    <a:pt x="9" y="356"/>
                    <a:pt x="9" y="356"/>
                  </a:cubicBezTo>
                  <a:cubicBezTo>
                    <a:pt x="7" y="359"/>
                    <a:pt x="7" y="359"/>
                    <a:pt x="7" y="359"/>
                  </a:cubicBezTo>
                  <a:cubicBezTo>
                    <a:pt x="729" y="791"/>
                    <a:pt x="729" y="791"/>
                    <a:pt x="729" y="791"/>
                  </a:cubicBezTo>
                  <a:cubicBezTo>
                    <a:pt x="730" y="792"/>
                    <a:pt x="731" y="792"/>
                    <a:pt x="732" y="792"/>
                  </a:cubicBezTo>
                  <a:cubicBezTo>
                    <a:pt x="733" y="792"/>
                    <a:pt x="734" y="791"/>
                    <a:pt x="735" y="790"/>
                  </a:cubicBezTo>
                  <a:cubicBezTo>
                    <a:pt x="735" y="789"/>
                    <a:pt x="735" y="788"/>
                    <a:pt x="735" y="787"/>
                  </a:cubicBezTo>
                  <a:cubicBezTo>
                    <a:pt x="735" y="786"/>
                    <a:pt x="734" y="785"/>
                    <a:pt x="733" y="785"/>
                  </a:cubicBezTo>
                  <a:cubicBezTo>
                    <a:pt x="733" y="785"/>
                    <a:pt x="731" y="783"/>
                    <a:pt x="725" y="780"/>
                  </a:cubicBezTo>
                  <a:cubicBezTo>
                    <a:pt x="685" y="756"/>
                    <a:pt x="506" y="649"/>
                    <a:pt x="337" y="546"/>
                  </a:cubicBezTo>
                  <a:cubicBezTo>
                    <a:pt x="252" y="494"/>
                    <a:pt x="170" y="444"/>
                    <a:pt x="109" y="404"/>
                  </a:cubicBezTo>
                  <a:cubicBezTo>
                    <a:pt x="79" y="385"/>
                    <a:pt x="53" y="368"/>
                    <a:pt x="36" y="356"/>
                  </a:cubicBezTo>
                  <a:cubicBezTo>
                    <a:pt x="27" y="349"/>
                    <a:pt x="20" y="344"/>
                    <a:pt x="16" y="340"/>
                  </a:cubicBezTo>
                  <a:cubicBezTo>
                    <a:pt x="14" y="338"/>
                    <a:pt x="12" y="337"/>
                    <a:pt x="11" y="336"/>
                  </a:cubicBezTo>
                  <a:cubicBezTo>
                    <a:pt x="10" y="335"/>
                    <a:pt x="10" y="335"/>
                    <a:pt x="10" y="335"/>
                  </a:cubicBezTo>
                  <a:cubicBezTo>
                    <a:pt x="10" y="334"/>
                    <a:pt x="10" y="334"/>
                    <a:pt x="10" y="334"/>
                  </a:cubicBezTo>
                  <a:cubicBezTo>
                    <a:pt x="9" y="335"/>
                    <a:pt x="9" y="335"/>
                    <a:pt x="9" y="335"/>
                  </a:cubicBezTo>
                  <a:cubicBezTo>
                    <a:pt x="10" y="335"/>
                    <a:pt x="10" y="335"/>
                    <a:pt x="10" y="335"/>
                  </a:cubicBezTo>
                  <a:cubicBezTo>
                    <a:pt x="10" y="334"/>
                    <a:pt x="10" y="334"/>
                    <a:pt x="10" y="334"/>
                  </a:cubicBezTo>
                  <a:cubicBezTo>
                    <a:pt x="9" y="335"/>
                    <a:pt x="9" y="335"/>
                    <a:pt x="9" y="335"/>
                  </a:cubicBezTo>
                  <a:cubicBezTo>
                    <a:pt x="10" y="335"/>
                    <a:pt x="10" y="335"/>
                    <a:pt x="10" y="335"/>
                  </a:cubicBezTo>
                  <a:cubicBezTo>
                    <a:pt x="8" y="335"/>
                    <a:pt x="8" y="335"/>
                    <a:pt x="8" y="335"/>
                  </a:cubicBezTo>
                  <a:cubicBezTo>
                    <a:pt x="10" y="335"/>
                    <a:pt x="10" y="335"/>
                    <a:pt x="10" y="335"/>
                  </a:cubicBezTo>
                  <a:cubicBezTo>
                    <a:pt x="10" y="335"/>
                    <a:pt x="10" y="335"/>
                    <a:pt x="10" y="335"/>
                  </a:cubicBezTo>
                  <a:cubicBezTo>
                    <a:pt x="8" y="335"/>
                    <a:pt x="8" y="335"/>
                    <a:pt x="8" y="335"/>
                  </a:cubicBezTo>
                  <a:cubicBezTo>
                    <a:pt x="10" y="335"/>
                    <a:pt x="10" y="335"/>
                    <a:pt x="10" y="335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10" y="336"/>
                    <a:pt x="10" y="336"/>
                    <a:pt x="10" y="335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7" y="336"/>
                    <a:pt x="7" y="336"/>
                    <a:pt x="7" y="336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9" y="338"/>
                    <a:pt x="9" y="338"/>
                    <a:pt x="10" y="337"/>
                  </a:cubicBezTo>
                  <a:cubicBezTo>
                    <a:pt x="7" y="336"/>
                    <a:pt x="7" y="336"/>
                    <a:pt x="7" y="336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8" y="337"/>
                    <a:pt x="8" y="337"/>
                    <a:pt x="8" y="337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8" y="337"/>
                    <a:pt x="8" y="337"/>
                    <a:pt x="8" y="337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9" y="338"/>
                    <a:pt x="11" y="338"/>
                    <a:pt x="13" y="339"/>
                  </a:cubicBezTo>
                  <a:cubicBezTo>
                    <a:pt x="18" y="341"/>
                    <a:pt x="25" y="344"/>
                    <a:pt x="34" y="348"/>
                  </a:cubicBezTo>
                  <a:cubicBezTo>
                    <a:pt x="69" y="366"/>
                    <a:pt x="132" y="402"/>
                    <a:pt x="206" y="447"/>
                  </a:cubicBezTo>
                  <a:cubicBezTo>
                    <a:pt x="318" y="514"/>
                    <a:pt x="456" y="600"/>
                    <a:pt x="566" y="670"/>
                  </a:cubicBezTo>
                  <a:cubicBezTo>
                    <a:pt x="621" y="705"/>
                    <a:pt x="669" y="735"/>
                    <a:pt x="703" y="757"/>
                  </a:cubicBezTo>
                  <a:cubicBezTo>
                    <a:pt x="720" y="768"/>
                    <a:pt x="734" y="777"/>
                    <a:pt x="743" y="783"/>
                  </a:cubicBezTo>
                  <a:cubicBezTo>
                    <a:pt x="752" y="789"/>
                    <a:pt x="758" y="792"/>
                    <a:pt x="758" y="792"/>
                  </a:cubicBezTo>
                  <a:cubicBezTo>
                    <a:pt x="758" y="793"/>
                    <a:pt x="760" y="793"/>
                    <a:pt x="761" y="793"/>
                  </a:cubicBezTo>
                  <a:cubicBezTo>
                    <a:pt x="762" y="792"/>
                    <a:pt x="762" y="792"/>
                    <a:pt x="763" y="791"/>
                  </a:cubicBezTo>
                  <a:cubicBezTo>
                    <a:pt x="763" y="790"/>
                    <a:pt x="764" y="789"/>
                    <a:pt x="764" y="789"/>
                  </a:cubicBezTo>
                  <a:cubicBezTo>
                    <a:pt x="764" y="787"/>
                    <a:pt x="763" y="787"/>
                    <a:pt x="763" y="786"/>
                  </a:cubicBezTo>
                  <a:cubicBezTo>
                    <a:pt x="762" y="785"/>
                    <a:pt x="762" y="785"/>
                    <a:pt x="761" y="784"/>
                  </a:cubicBezTo>
                  <a:cubicBezTo>
                    <a:pt x="760" y="783"/>
                    <a:pt x="758" y="782"/>
                    <a:pt x="756" y="780"/>
                  </a:cubicBezTo>
                  <a:cubicBezTo>
                    <a:pt x="746" y="774"/>
                    <a:pt x="728" y="762"/>
                    <a:pt x="702" y="746"/>
                  </a:cubicBezTo>
                  <a:cubicBezTo>
                    <a:pt x="613" y="690"/>
                    <a:pt x="440" y="585"/>
                    <a:pt x="288" y="492"/>
                  </a:cubicBezTo>
                  <a:cubicBezTo>
                    <a:pt x="212" y="446"/>
                    <a:pt x="142" y="403"/>
                    <a:pt x="91" y="371"/>
                  </a:cubicBezTo>
                  <a:cubicBezTo>
                    <a:pt x="65" y="355"/>
                    <a:pt x="44" y="341"/>
                    <a:pt x="30" y="331"/>
                  </a:cubicBezTo>
                  <a:cubicBezTo>
                    <a:pt x="23" y="327"/>
                    <a:pt x="17" y="323"/>
                    <a:pt x="13" y="320"/>
                  </a:cubicBezTo>
                  <a:cubicBezTo>
                    <a:pt x="11" y="318"/>
                    <a:pt x="10" y="317"/>
                    <a:pt x="9" y="316"/>
                  </a:cubicBezTo>
                  <a:cubicBezTo>
                    <a:pt x="9" y="316"/>
                    <a:pt x="9" y="316"/>
                    <a:pt x="9" y="316"/>
                  </a:cubicBezTo>
                  <a:cubicBezTo>
                    <a:pt x="9" y="316"/>
                    <a:pt x="9" y="316"/>
                    <a:pt x="9" y="316"/>
                  </a:cubicBezTo>
                  <a:cubicBezTo>
                    <a:pt x="7" y="317"/>
                    <a:pt x="7" y="317"/>
                    <a:pt x="7" y="317"/>
                  </a:cubicBezTo>
                  <a:cubicBezTo>
                    <a:pt x="9" y="316"/>
                    <a:pt x="9" y="316"/>
                    <a:pt x="9" y="316"/>
                  </a:cubicBezTo>
                  <a:cubicBezTo>
                    <a:pt x="9" y="316"/>
                    <a:pt x="9" y="316"/>
                    <a:pt x="9" y="316"/>
                  </a:cubicBezTo>
                  <a:cubicBezTo>
                    <a:pt x="7" y="317"/>
                    <a:pt x="7" y="317"/>
                    <a:pt x="7" y="317"/>
                  </a:cubicBezTo>
                  <a:cubicBezTo>
                    <a:pt x="9" y="316"/>
                    <a:pt x="9" y="316"/>
                    <a:pt x="9" y="316"/>
                  </a:cubicBezTo>
                  <a:cubicBezTo>
                    <a:pt x="6" y="317"/>
                    <a:pt x="6" y="317"/>
                    <a:pt x="6" y="317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9" y="317"/>
                    <a:pt x="9" y="316"/>
                    <a:pt x="9" y="316"/>
                  </a:cubicBezTo>
                  <a:cubicBezTo>
                    <a:pt x="6" y="317"/>
                    <a:pt x="6" y="317"/>
                    <a:pt x="6" y="317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5" y="317"/>
                    <a:pt x="5" y="317"/>
                    <a:pt x="5" y="317"/>
                  </a:cubicBezTo>
                  <a:cubicBezTo>
                    <a:pt x="8" y="319"/>
                    <a:pt x="8" y="319"/>
                    <a:pt x="8" y="319"/>
                  </a:cubicBezTo>
                  <a:cubicBezTo>
                    <a:pt x="9" y="319"/>
                    <a:pt x="9" y="318"/>
                    <a:pt x="9" y="317"/>
                  </a:cubicBezTo>
                  <a:cubicBezTo>
                    <a:pt x="5" y="317"/>
                    <a:pt x="5" y="317"/>
                    <a:pt x="5" y="317"/>
                  </a:cubicBezTo>
                  <a:cubicBezTo>
                    <a:pt x="8" y="319"/>
                    <a:pt x="8" y="319"/>
                    <a:pt x="8" y="319"/>
                  </a:cubicBezTo>
                  <a:cubicBezTo>
                    <a:pt x="5" y="317"/>
                    <a:pt x="5" y="317"/>
                    <a:pt x="5" y="317"/>
                  </a:cubicBezTo>
                  <a:cubicBezTo>
                    <a:pt x="3" y="321"/>
                    <a:pt x="3" y="321"/>
                    <a:pt x="3" y="321"/>
                  </a:cubicBezTo>
                  <a:cubicBezTo>
                    <a:pt x="790" y="793"/>
                    <a:pt x="790" y="793"/>
                    <a:pt x="790" y="793"/>
                  </a:cubicBezTo>
                  <a:cubicBezTo>
                    <a:pt x="792" y="794"/>
                    <a:pt x="794" y="794"/>
                    <a:pt x="795" y="792"/>
                  </a:cubicBezTo>
                  <a:cubicBezTo>
                    <a:pt x="796" y="790"/>
                    <a:pt x="796" y="788"/>
                    <a:pt x="794" y="787"/>
                  </a:cubicBezTo>
                  <a:cubicBezTo>
                    <a:pt x="9" y="296"/>
                    <a:pt x="9" y="296"/>
                    <a:pt x="9" y="296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10" y="301"/>
                    <a:pt x="10" y="301"/>
                    <a:pt x="10" y="301"/>
                  </a:cubicBezTo>
                  <a:cubicBezTo>
                    <a:pt x="8" y="300"/>
                    <a:pt x="8" y="300"/>
                    <a:pt x="8" y="300"/>
                  </a:cubicBezTo>
                  <a:cubicBezTo>
                    <a:pt x="9" y="302"/>
                    <a:pt x="9" y="302"/>
                    <a:pt x="9" y="302"/>
                  </a:cubicBezTo>
                  <a:cubicBezTo>
                    <a:pt x="9" y="302"/>
                    <a:pt x="10" y="302"/>
                    <a:pt x="10" y="301"/>
                  </a:cubicBezTo>
                  <a:cubicBezTo>
                    <a:pt x="8" y="300"/>
                    <a:pt x="8" y="300"/>
                    <a:pt x="8" y="300"/>
                  </a:cubicBezTo>
                  <a:cubicBezTo>
                    <a:pt x="9" y="302"/>
                    <a:pt x="9" y="302"/>
                    <a:pt x="9" y="302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8" y="302"/>
                    <a:pt x="8" y="302"/>
                    <a:pt x="8" y="302"/>
                  </a:cubicBezTo>
                  <a:cubicBezTo>
                    <a:pt x="9" y="302"/>
                    <a:pt x="9" y="302"/>
                    <a:pt x="9" y="302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8" y="302"/>
                    <a:pt x="8" y="302"/>
                    <a:pt x="8" y="302"/>
                  </a:cubicBezTo>
                  <a:cubicBezTo>
                    <a:pt x="9" y="302"/>
                    <a:pt x="9" y="302"/>
                    <a:pt x="9" y="302"/>
                  </a:cubicBezTo>
                  <a:cubicBezTo>
                    <a:pt x="9" y="302"/>
                    <a:pt x="11" y="303"/>
                    <a:pt x="14" y="304"/>
                  </a:cubicBezTo>
                  <a:cubicBezTo>
                    <a:pt x="18" y="305"/>
                    <a:pt x="26" y="309"/>
                    <a:pt x="36" y="313"/>
                  </a:cubicBezTo>
                  <a:cubicBezTo>
                    <a:pt x="72" y="331"/>
                    <a:pt x="138" y="370"/>
                    <a:pt x="215" y="417"/>
                  </a:cubicBezTo>
                  <a:cubicBezTo>
                    <a:pt x="332" y="488"/>
                    <a:pt x="476" y="579"/>
                    <a:pt x="591" y="653"/>
                  </a:cubicBezTo>
                  <a:cubicBezTo>
                    <a:pt x="649" y="690"/>
                    <a:pt x="699" y="722"/>
                    <a:pt x="735" y="745"/>
                  </a:cubicBezTo>
                  <a:cubicBezTo>
                    <a:pt x="753" y="757"/>
                    <a:pt x="767" y="766"/>
                    <a:pt x="777" y="772"/>
                  </a:cubicBezTo>
                  <a:cubicBezTo>
                    <a:pt x="787" y="779"/>
                    <a:pt x="793" y="782"/>
                    <a:pt x="793" y="782"/>
                  </a:cubicBezTo>
                  <a:cubicBezTo>
                    <a:pt x="793" y="783"/>
                    <a:pt x="795" y="783"/>
                    <a:pt x="796" y="783"/>
                  </a:cubicBezTo>
                  <a:cubicBezTo>
                    <a:pt x="797" y="782"/>
                    <a:pt x="797" y="782"/>
                    <a:pt x="798" y="781"/>
                  </a:cubicBezTo>
                  <a:cubicBezTo>
                    <a:pt x="798" y="780"/>
                    <a:pt x="799" y="779"/>
                    <a:pt x="799" y="779"/>
                  </a:cubicBezTo>
                  <a:cubicBezTo>
                    <a:pt x="799" y="778"/>
                    <a:pt x="798" y="777"/>
                    <a:pt x="798" y="777"/>
                  </a:cubicBezTo>
                  <a:cubicBezTo>
                    <a:pt x="798" y="776"/>
                    <a:pt x="798" y="776"/>
                    <a:pt x="797" y="776"/>
                  </a:cubicBezTo>
                  <a:cubicBezTo>
                    <a:pt x="797" y="775"/>
                    <a:pt x="797" y="775"/>
                    <a:pt x="797" y="775"/>
                  </a:cubicBezTo>
                  <a:cubicBezTo>
                    <a:pt x="796" y="775"/>
                    <a:pt x="794" y="774"/>
                    <a:pt x="792" y="772"/>
                  </a:cubicBezTo>
                  <a:cubicBezTo>
                    <a:pt x="776" y="761"/>
                    <a:pt x="719" y="726"/>
                    <a:pt x="643" y="678"/>
                  </a:cubicBezTo>
                  <a:cubicBezTo>
                    <a:pt x="414" y="534"/>
                    <a:pt x="9" y="283"/>
                    <a:pt x="9" y="283"/>
                  </a:cubicBezTo>
                  <a:cubicBezTo>
                    <a:pt x="7" y="282"/>
                    <a:pt x="5" y="283"/>
                    <a:pt x="4" y="284"/>
                  </a:cubicBezTo>
                  <a:cubicBezTo>
                    <a:pt x="2" y="286"/>
                    <a:pt x="3" y="289"/>
                    <a:pt x="5" y="290"/>
                  </a:cubicBezTo>
                  <a:cubicBezTo>
                    <a:pt x="5" y="290"/>
                    <a:pt x="188" y="410"/>
                    <a:pt x="378" y="530"/>
                  </a:cubicBezTo>
                  <a:cubicBezTo>
                    <a:pt x="472" y="589"/>
                    <a:pt x="569" y="649"/>
                    <a:pt x="644" y="694"/>
                  </a:cubicBezTo>
                  <a:cubicBezTo>
                    <a:pt x="682" y="717"/>
                    <a:pt x="715" y="736"/>
                    <a:pt x="740" y="749"/>
                  </a:cubicBezTo>
                  <a:cubicBezTo>
                    <a:pt x="753" y="755"/>
                    <a:pt x="763" y="761"/>
                    <a:pt x="771" y="764"/>
                  </a:cubicBezTo>
                  <a:cubicBezTo>
                    <a:pt x="776" y="766"/>
                    <a:pt x="779" y="767"/>
                    <a:pt x="782" y="768"/>
                  </a:cubicBezTo>
                  <a:cubicBezTo>
                    <a:pt x="785" y="769"/>
                    <a:pt x="788" y="770"/>
                    <a:pt x="790" y="770"/>
                  </a:cubicBezTo>
                  <a:cubicBezTo>
                    <a:pt x="791" y="770"/>
                    <a:pt x="792" y="770"/>
                    <a:pt x="793" y="769"/>
                  </a:cubicBezTo>
                  <a:cubicBezTo>
                    <a:pt x="794" y="769"/>
                    <a:pt x="795" y="768"/>
                    <a:pt x="796" y="767"/>
                  </a:cubicBezTo>
                  <a:cubicBezTo>
                    <a:pt x="796" y="766"/>
                    <a:pt x="797" y="765"/>
                    <a:pt x="796" y="764"/>
                  </a:cubicBezTo>
                  <a:cubicBezTo>
                    <a:pt x="796" y="763"/>
                    <a:pt x="795" y="762"/>
                    <a:pt x="795" y="762"/>
                  </a:cubicBezTo>
                  <a:cubicBezTo>
                    <a:pt x="795" y="762"/>
                    <a:pt x="792" y="760"/>
                    <a:pt x="786" y="756"/>
                  </a:cubicBezTo>
                  <a:cubicBezTo>
                    <a:pt x="743" y="730"/>
                    <a:pt x="549" y="612"/>
                    <a:pt x="366" y="499"/>
                  </a:cubicBezTo>
                  <a:cubicBezTo>
                    <a:pt x="275" y="442"/>
                    <a:pt x="186" y="387"/>
                    <a:pt x="120" y="345"/>
                  </a:cubicBezTo>
                  <a:cubicBezTo>
                    <a:pt x="87" y="325"/>
                    <a:pt x="60" y="307"/>
                    <a:pt x="41" y="294"/>
                  </a:cubicBezTo>
                  <a:cubicBezTo>
                    <a:pt x="32" y="288"/>
                    <a:pt x="24" y="283"/>
                    <a:pt x="19" y="279"/>
                  </a:cubicBezTo>
                  <a:cubicBezTo>
                    <a:pt x="17" y="278"/>
                    <a:pt x="15" y="276"/>
                    <a:pt x="14" y="275"/>
                  </a:cubicBezTo>
                  <a:cubicBezTo>
                    <a:pt x="13" y="275"/>
                    <a:pt x="13" y="274"/>
                    <a:pt x="13" y="274"/>
                  </a:cubicBezTo>
                  <a:cubicBezTo>
                    <a:pt x="13" y="274"/>
                    <a:pt x="13" y="274"/>
                    <a:pt x="13" y="274"/>
                  </a:cubicBezTo>
                  <a:cubicBezTo>
                    <a:pt x="13" y="274"/>
                    <a:pt x="13" y="274"/>
                    <a:pt x="13" y="274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3" y="274"/>
                    <a:pt x="13" y="274"/>
                    <a:pt x="13" y="274"/>
                  </a:cubicBezTo>
                  <a:cubicBezTo>
                    <a:pt x="13" y="274"/>
                    <a:pt x="13" y="274"/>
                    <a:pt x="13" y="274"/>
                  </a:cubicBezTo>
                  <a:cubicBezTo>
                    <a:pt x="11" y="275"/>
                    <a:pt x="11" y="275"/>
                    <a:pt x="11" y="275"/>
                  </a:cubicBezTo>
                  <a:cubicBezTo>
                    <a:pt x="13" y="274"/>
                    <a:pt x="13" y="274"/>
                    <a:pt x="13" y="274"/>
                  </a:cubicBezTo>
                  <a:cubicBezTo>
                    <a:pt x="10" y="276"/>
                    <a:pt x="10" y="276"/>
                    <a:pt x="10" y="276"/>
                  </a:cubicBezTo>
                  <a:cubicBezTo>
                    <a:pt x="13" y="276"/>
                    <a:pt x="13" y="276"/>
                    <a:pt x="13" y="276"/>
                  </a:cubicBezTo>
                  <a:cubicBezTo>
                    <a:pt x="13" y="275"/>
                    <a:pt x="13" y="274"/>
                    <a:pt x="13" y="274"/>
                  </a:cubicBezTo>
                  <a:cubicBezTo>
                    <a:pt x="10" y="276"/>
                    <a:pt x="10" y="276"/>
                    <a:pt x="10" y="276"/>
                  </a:cubicBezTo>
                  <a:cubicBezTo>
                    <a:pt x="13" y="276"/>
                    <a:pt x="13" y="276"/>
                    <a:pt x="13" y="276"/>
                  </a:cubicBezTo>
                  <a:cubicBezTo>
                    <a:pt x="10" y="276"/>
                    <a:pt x="10" y="276"/>
                    <a:pt x="10" y="276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3" y="277"/>
                    <a:pt x="13" y="276"/>
                    <a:pt x="13" y="276"/>
                  </a:cubicBezTo>
                  <a:cubicBezTo>
                    <a:pt x="10" y="276"/>
                    <a:pt x="10" y="276"/>
                    <a:pt x="10" y="276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1" y="277"/>
                    <a:pt x="11" y="277"/>
                    <a:pt x="11" y="277"/>
                  </a:cubicBezTo>
                  <a:cubicBezTo>
                    <a:pt x="12" y="279"/>
                    <a:pt x="12" y="279"/>
                    <a:pt x="12" y="279"/>
                  </a:cubicBezTo>
                  <a:cubicBezTo>
                    <a:pt x="12" y="279"/>
                    <a:pt x="12" y="278"/>
                    <a:pt x="13" y="278"/>
                  </a:cubicBezTo>
                  <a:cubicBezTo>
                    <a:pt x="11" y="277"/>
                    <a:pt x="11" y="277"/>
                    <a:pt x="11" y="277"/>
                  </a:cubicBezTo>
                  <a:cubicBezTo>
                    <a:pt x="12" y="279"/>
                    <a:pt x="12" y="279"/>
                    <a:pt x="12" y="27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2" y="279"/>
                    <a:pt x="12" y="279"/>
                    <a:pt x="12" y="27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2" y="279"/>
                    <a:pt x="12" y="279"/>
                    <a:pt x="12" y="279"/>
                  </a:cubicBezTo>
                  <a:cubicBezTo>
                    <a:pt x="12" y="279"/>
                    <a:pt x="14" y="279"/>
                    <a:pt x="17" y="280"/>
                  </a:cubicBezTo>
                  <a:cubicBezTo>
                    <a:pt x="22" y="281"/>
                    <a:pt x="30" y="285"/>
                    <a:pt x="40" y="289"/>
                  </a:cubicBezTo>
                  <a:cubicBezTo>
                    <a:pt x="76" y="307"/>
                    <a:pt x="141" y="345"/>
                    <a:pt x="218" y="391"/>
                  </a:cubicBezTo>
                  <a:cubicBezTo>
                    <a:pt x="333" y="461"/>
                    <a:pt x="476" y="551"/>
                    <a:pt x="589" y="623"/>
                  </a:cubicBezTo>
                  <a:cubicBezTo>
                    <a:pt x="645" y="659"/>
                    <a:pt x="695" y="691"/>
                    <a:pt x="730" y="714"/>
                  </a:cubicBezTo>
                  <a:cubicBezTo>
                    <a:pt x="748" y="725"/>
                    <a:pt x="762" y="734"/>
                    <a:pt x="772" y="740"/>
                  </a:cubicBezTo>
                  <a:cubicBezTo>
                    <a:pt x="781" y="746"/>
                    <a:pt x="787" y="750"/>
                    <a:pt x="787" y="750"/>
                  </a:cubicBezTo>
                  <a:cubicBezTo>
                    <a:pt x="787" y="750"/>
                    <a:pt x="789" y="751"/>
                    <a:pt x="790" y="750"/>
                  </a:cubicBezTo>
                  <a:cubicBezTo>
                    <a:pt x="791" y="750"/>
                    <a:pt x="791" y="750"/>
                    <a:pt x="792" y="749"/>
                  </a:cubicBezTo>
                  <a:cubicBezTo>
                    <a:pt x="792" y="748"/>
                    <a:pt x="793" y="747"/>
                    <a:pt x="793" y="746"/>
                  </a:cubicBezTo>
                  <a:cubicBezTo>
                    <a:pt x="793" y="745"/>
                    <a:pt x="792" y="745"/>
                    <a:pt x="792" y="744"/>
                  </a:cubicBezTo>
                  <a:cubicBezTo>
                    <a:pt x="791" y="743"/>
                    <a:pt x="791" y="743"/>
                    <a:pt x="790" y="742"/>
                  </a:cubicBezTo>
                  <a:cubicBezTo>
                    <a:pt x="789" y="741"/>
                    <a:pt x="787" y="739"/>
                    <a:pt x="784" y="737"/>
                  </a:cubicBezTo>
                  <a:cubicBezTo>
                    <a:pt x="775" y="730"/>
                    <a:pt x="756" y="718"/>
                    <a:pt x="729" y="702"/>
                  </a:cubicBezTo>
                  <a:cubicBezTo>
                    <a:pt x="636" y="645"/>
                    <a:pt x="456" y="540"/>
                    <a:pt x="298" y="446"/>
                  </a:cubicBezTo>
                  <a:cubicBezTo>
                    <a:pt x="219" y="399"/>
                    <a:pt x="146" y="354"/>
                    <a:pt x="93" y="320"/>
                  </a:cubicBezTo>
                  <a:cubicBezTo>
                    <a:pt x="66" y="303"/>
                    <a:pt x="45" y="288"/>
                    <a:pt x="30" y="277"/>
                  </a:cubicBezTo>
                  <a:cubicBezTo>
                    <a:pt x="22" y="271"/>
                    <a:pt x="17" y="267"/>
                    <a:pt x="13" y="263"/>
                  </a:cubicBezTo>
                  <a:cubicBezTo>
                    <a:pt x="11" y="261"/>
                    <a:pt x="10" y="260"/>
                    <a:pt x="9" y="258"/>
                  </a:cubicBezTo>
                  <a:cubicBezTo>
                    <a:pt x="8" y="258"/>
                    <a:pt x="8" y="258"/>
                    <a:pt x="8" y="257"/>
                  </a:cubicBezTo>
                  <a:cubicBezTo>
                    <a:pt x="8" y="257"/>
                    <a:pt x="8" y="257"/>
                    <a:pt x="8" y="257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8" y="257"/>
                    <a:pt x="8" y="257"/>
                    <a:pt x="8" y="257"/>
                  </a:cubicBezTo>
                  <a:cubicBezTo>
                    <a:pt x="8" y="257"/>
                    <a:pt x="8" y="257"/>
                    <a:pt x="8" y="257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8" y="257"/>
                    <a:pt x="8" y="257"/>
                    <a:pt x="8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8"/>
                    <a:pt x="8" y="258"/>
                    <a:pt x="8" y="257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2" y="260"/>
                    <a:pt x="2" y="260"/>
                    <a:pt x="2" y="260"/>
                  </a:cubicBezTo>
                  <a:cubicBezTo>
                    <a:pt x="2" y="260"/>
                    <a:pt x="185" y="378"/>
                    <a:pt x="375" y="497"/>
                  </a:cubicBezTo>
                  <a:cubicBezTo>
                    <a:pt x="469" y="556"/>
                    <a:pt x="566" y="615"/>
                    <a:pt x="641" y="660"/>
                  </a:cubicBezTo>
                  <a:cubicBezTo>
                    <a:pt x="679" y="682"/>
                    <a:pt x="712" y="701"/>
                    <a:pt x="737" y="714"/>
                  </a:cubicBezTo>
                  <a:cubicBezTo>
                    <a:pt x="750" y="720"/>
                    <a:pt x="760" y="725"/>
                    <a:pt x="769" y="729"/>
                  </a:cubicBezTo>
                  <a:cubicBezTo>
                    <a:pt x="773" y="731"/>
                    <a:pt x="776" y="732"/>
                    <a:pt x="780" y="733"/>
                  </a:cubicBezTo>
                  <a:cubicBezTo>
                    <a:pt x="783" y="734"/>
                    <a:pt x="785" y="734"/>
                    <a:pt x="788" y="734"/>
                  </a:cubicBezTo>
                  <a:cubicBezTo>
                    <a:pt x="788" y="734"/>
                    <a:pt x="789" y="734"/>
                    <a:pt x="790" y="734"/>
                  </a:cubicBezTo>
                  <a:cubicBezTo>
                    <a:pt x="791" y="734"/>
                    <a:pt x="793" y="733"/>
                    <a:pt x="793" y="732"/>
                  </a:cubicBezTo>
                  <a:cubicBezTo>
                    <a:pt x="794" y="731"/>
                    <a:pt x="794" y="730"/>
                    <a:pt x="794" y="729"/>
                  </a:cubicBezTo>
                  <a:cubicBezTo>
                    <a:pt x="794" y="728"/>
                    <a:pt x="793" y="727"/>
                    <a:pt x="792" y="726"/>
                  </a:cubicBezTo>
                  <a:cubicBezTo>
                    <a:pt x="508" y="549"/>
                    <a:pt x="508" y="549"/>
                    <a:pt x="508" y="549"/>
                  </a:cubicBezTo>
                  <a:cubicBezTo>
                    <a:pt x="789" y="719"/>
                    <a:pt x="789" y="719"/>
                    <a:pt x="789" y="719"/>
                  </a:cubicBezTo>
                  <a:cubicBezTo>
                    <a:pt x="791" y="720"/>
                    <a:pt x="793" y="720"/>
                    <a:pt x="794" y="718"/>
                  </a:cubicBezTo>
                  <a:cubicBezTo>
                    <a:pt x="795" y="717"/>
                    <a:pt x="795" y="716"/>
                    <a:pt x="795" y="716"/>
                  </a:cubicBezTo>
                  <a:cubicBezTo>
                    <a:pt x="795" y="714"/>
                    <a:pt x="795" y="714"/>
                    <a:pt x="794" y="713"/>
                  </a:cubicBezTo>
                  <a:cubicBezTo>
                    <a:pt x="794" y="712"/>
                    <a:pt x="793" y="712"/>
                    <a:pt x="793" y="711"/>
                  </a:cubicBezTo>
                  <a:cubicBezTo>
                    <a:pt x="791" y="709"/>
                    <a:pt x="789" y="708"/>
                    <a:pt x="787" y="706"/>
                  </a:cubicBezTo>
                  <a:cubicBezTo>
                    <a:pt x="777" y="698"/>
                    <a:pt x="758" y="685"/>
                    <a:pt x="731" y="668"/>
                  </a:cubicBezTo>
                  <a:cubicBezTo>
                    <a:pt x="638" y="609"/>
                    <a:pt x="457" y="500"/>
                    <a:pt x="299" y="405"/>
                  </a:cubicBezTo>
                  <a:cubicBezTo>
                    <a:pt x="220" y="357"/>
                    <a:pt x="147" y="312"/>
                    <a:pt x="93" y="279"/>
                  </a:cubicBezTo>
                  <a:cubicBezTo>
                    <a:pt x="67" y="263"/>
                    <a:pt x="45" y="249"/>
                    <a:pt x="30" y="239"/>
                  </a:cubicBezTo>
                  <a:cubicBezTo>
                    <a:pt x="22" y="234"/>
                    <a:pt x="16" y="230"/>
                    <a:pt x="12" y="227"/>
                  </a:cubicBezTo>
                  <a:cubicBezTo>
                    <a:pt x="11" y="225"/>
                    <a:pt x="9" y="224"/>
                    <a:pt x="8" y="223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5" y="224"/>
                    <a:pt x="5" y="224"/>
                    <a:pt x="5" y="224"/>
                  </a:cubicBezTo>
                  <a:cubicBezTo>
                    <a:pt x="8" y="224"/>
                    <a:pt x="8" y="224"/>
                    <a:pt x="8" y="224"/>
                  </a:cubicBezTo>
                  <a:cubicBezTo>
                    <a:pt x="8" y="224"/>
                    <a:pt x="8" y="223"/>
                    <a:pt x="8" y="223"/>
                  </a:cubicBezTo>
                  <a:cubicBezTo>
                    <a:pt x="5" y="224"/>
                    <a:pt x="5" y="224"/>
                    <a:pt x="5" y="224"/>
                  </a:cubicBezTo>
                  <a:cubicBezTo>
                    <a:pt x="8" y="224"/>
                    <a:pt x="8" y="224"/>
                    <a:pt x="8" y="224"/>
                  </a:cubicBezTo>
                  <a:cubicBezTo>
                    <a:pt x="4" y="224"/>
                    <a:pt x="4" y="224"/>
                    <a:pt x="4" y="224"/>
                  </a:cubicBezTo>
                  <a:cubicBezTo>
                    <a:pt x="7" y="226"/>
                    <a:pt x="7" y="226"/>
                    <a:pt x="7" y="226"/>
                  </a:cubicBezTo>
                  <a:cubicBezTo>
                    <a:pt x="8" y="226"/>
                    <a:pt x="8" y="225"/>
                    <a:pt x="8" y="224"/>
                  </a:cubicBezTo>
                  <a:cubicBezTo>
                    <a:pt x="4" y="224"/>
                    <a:pt x="4" y="224"/>
                    <a:pt x="4" y="224"/>
                  </a:cubicBezTo>
                  <a:cubicBezTo>
                    <a:pt x="7" y="226"/>
                    <a:pt x="7" y="226"/>
                    <a:pt x="7" y="226"/>
                  </a:cubicBezTo>
                  <a:cubicBezTo>
                    <a:pt x="7" y="226"/>
                    <a:pt x="7" y="226"/>
                    <a:pt x="7" y="226"/>
                  </a:cubicBezTo>
                  <a:cubicBezTo>
                    <a:pt x="5" y="225"/>
                    <a:pt x="5" y="225"/>
                    <a:pt x="5" y="225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6" y="227"/>
                    <a:pt x="7" y="227"/>
                    <a:pt x="7" y="226"/>
                  </a:cubicBezTo>
                  <a:cubicBezTo>
                    <a:pt x="5" y="225"/>
                    <a:pt x="5" y="225"/>
                    <a:pt x="5" y="225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5" y="226"/>
                    <a:pt x="5" y="226"/>
                    <a:pt x="5" y="226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5" y="228"/>
                    <a:pt x="5" y="228"/>
                    <a:pt x="6" y="227"/>
                  </a:cubicBezTo>
                  <a:cubicBezTo>
                    <a:pt x="5" y="226"/>
                    <a:pt x="5" y="226"/>
                    <a:pt x="5" y="226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5" y="227"/>
                    <a:pt x="5" y="227"/>
                    <a:pt x="5" y="227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5" y="227"/>
                    <a:pt x="5" y="227"/>
                    <a:pt x="5" y="227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5" y="228"/>
                    <a:pt x="7" y="228"/>
                    <a:pt x="9" y="229"/>
                  </a:cubicBezTo>
                  <a:cubicBezTo>
                    <a:pt x="13" y="231"/>
                    <a:pt x="20" y="234"/>
                    <a:pt x="29" y="239"/>
                  </a:cubicBezTo>
                  <a:cubicBezTo>
                    <a:pt x="62" y="257"/>
                    <a:pt x="125" y="295"/>
                    <a:pt x="199" y="341"/>
                  </a:cubicBezTo>
                  <a:cubicBezTo>
                    <a:pt x="312" y="411"/>
                    <a:pt x="452" y="501"/>
                    <a:pt x="568" y="573"/>
                  </a:cubicBezTo>
                  <a:cubicBezTo>
                    <a:pt x="626" y="609"/>
                    <a:pt x="678" y="641"/>
                    <a:pt x="717" y="663"/>
                  </a:cubicBezTo>
                  <a:cubicBezTo>
                    <a:pt x="736" y="675"/>
                    <a:pt x="752" y="684"/>
                    <a:pt x="764" y="690"/>
                  </a:cubicBezTo>
                  <a:cubicBezTo>
                    <a:pt x="770" y="693"/>
                    <a:pt x="776" y="696"/>
                    <a:pt x="780" y="697"/>
                  </a:cubicBezTo>
                  <a:cubicBezTo>
                    <a:pt x="782" y="698"/>
                    <a:pt x="783" y="699"/>
                    <a:pt x="785" y="699"/>
                  </a:cubicBezTo>
                  <a:cubicBezTo>
                    <a:pt x="787" y="700"/>
                    <a:pt x="788" y="700"/>
                    <a:pt x="789" y="700"/>
                  </a:cubicBezTo>
                  <a:cubicBezTo>
                    <a:pt x="790" y="700"/>
                    <a:pt x="791" y="700"/>
                    <a:pt x="791" y="700"/>
                  </a:cubicBezTo>
                  <a:cubicBezTo>
                    <a:pt x="792" y="700"/>
                    <a:pt x="793" y="699"/>
                    <a:pt x="794" y="698"/>
                  </a:cubicBezTo>
                  <a:cubicBezTo>
                    <a:pt x="794" y="697"/>
                    <a:pt x="795" y="696"/>
                    <a:pt x="794" y="695"/>
                  </a:cubicBezTo>
                  <a:cubicBezTo>
                    <a:pt x="794" y="694"/>
                    <a:pt x="794" y="693"/>
                    <a:pt x="793" y="693"/>
                  </a:cubicBezTo>
                  <a:cubicBezTo>
                    <a:pt x="793" y="693"/>
                    <a:pt x="790" y="691"/>
                    <a:pt x="784" y="687"/>
                  </a:cubicBezTo>
                  <a:cubicBezTo>
                    <a:pt x="741" y="660"/>
                    <a:pt x="546" y="540"/>
                    <a:pt x="363" y="425"/>
                  </a:cubicBezTo>
                  <a:cubicBezTo>
                    <a:pt x="271" y="368"/>
                    <a:pt x="182" y="313"/>
                    <a:pt x="116" y="271"/>
                  </a:cubicBezTo>
                  <a:cubicBezTo>
                    <a:pt x="82" y="250"/>
                    <a:pt x="55" y="233"/>
                    <a:pt x="36" y="221"/>
                  </a:cubicBezTo>
                  <a:cubicBezTo>
                    <a:pt x="27" y="215"/>
                    <a:pt x="19" y="210"/>
                    <a:pt x="14" y="207"/>
                  </a:cubicBezTo>
                  <a:cubicBezTo>
                    <a:pt x="12" y="205"/>
                    <a:pt x="10" y="204"/>
                    <a:pt x="8" y="203"/>
                  </a:cubicBezTo>
                  <a:cubicBezTo>
                    <a:pt x="8" y="202"/>
                    <a:pt x="7" y="202"/>
                    <a:pt x="7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5" y="204"/>
                    <a:pt x="5" y="204"/>
                    <a:pt x="5" y="204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5" y="204"/>
                    <a:pt x="5" y="204"/>
                    <a:pt x="5" y="204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8" y="204"/>
                    <a:pt x="8" y="204"/>
                    <a:pt x="8" y="204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8" y="204"/>
                    <a:pt x="8" y="204"/>
                    <a:pt x="8" y="204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6"/>
                    <a:pt x="8" y="205"/>
                    <a:pt x="8" y="204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199" y="327"/>
                    <a:pt x="396" y="446"/>
                  </a:cubicBezTo>
                  <a:cubicBezTo>
                    <a:pt x="495" y="506"/>
                    <a:pt x="593" y="565"/>
                    <a:pt x="667" y="610"/>
                  </a:cubicBezTo>
                  <a:cubicBezTo>
                    <a:pt x="704" y="632"/>
                    <a:pt x="735" y="651"/>
                    <a:pt x="757" y="664"/>
                  </a:cubicBezTo>
                  <a:cubicBezTo>
                    <a:pt x="768" y="671"/>
                    <a:pt x="776" y="676"/>
                    <a:pt x="782" y="679"/>
                  </a:cubicBezTo>
                  <a:cubicBezTo>
                    <a:pt x="785" y="681"/>
                    <a:pt x="787" y="682"/>
                    <a:pt x="789" y="683"/>
                  </a:cubicBezTo>
                  <a:cubicBezTo>
                    <a:pt x="790" y="684"/>
                    <a:pt x="790" y="684"/>
                    <a:pt x="791" y="684"/>
                  </a:cubicBezTo>
                  <a:cubicBezTo>
                    <a:pt x="791" y="685"/>
                    <a:pt x="791" y="685"/>
                    <a:pt x="791" y="685"/>
                  </a:cubicBezTo>
                  <a:cubicBezTo>
                    <a:pt x="792" y="685"/>
                    <a:pt x="792" y="685"/>
                    <a:pt x="792" y="685"/>
                  </a:cubicBezTo>
                  <a:cubicBezTo>
                    <a:pt x="792" y="685"/>
                    <a:pt x="792" y="685"/>
                    <a:pt x="792" y="685"/>
                  </a:cubicBezTo>
                  <a:cubicBezTo>
                    <a:pt x="792" y="685"/>
                    <a:pt x="792" y="685"/>
                    <a:pt x="792" y="685"/>
                  </a:cubicBezTo>
                  <a:cubicBezTo>
                    <a:pt x="792" y="685"/>
                    <a:pt x="793" y="685"/>
                    <a:pt x="793" y="685"/>
                  </a:cubicBezTo>
                  <a:cubicBezTo>
                    <a:pt x="795" y="685"/>
                    <a:pt x="797" y="684"/>
                    <a:pt x="797" y="682"/>
                  </a:cubicBezTo>
                  <a:cubicBezTo>
                    <a:pt x="798" y="681"/>
                    <a:pt x="797" y="679"/>
                    <a:pt x="795" y="678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8" y="190"/>
                    <a:pt x="8" y="190"/>
                    <a:pt x="8" y="190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0" y="194"/>
                    <a:pt x="11" y="193"/>
                    <a:pt x="11" y="193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9" y="194"/>
                    <a:pt x="9" y="194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10" y="195"/>
                    <a:pt x="12" y="196"/>
                  </a:cubicBezTo>
                  <a:cubicBezTo>
                    <a:pt x="21" y="200"/>
                    <a:pt x="40" y="211"/>
                    <a:pt x="66" y="226"/>
                  </a:cubicBezTo>
                  <a:cubicBezTo>
                    <a:pt x="157" y="279"/>
                    <a:pt x="337" y="389"/>
                    <a:pt x="494" y="486"/>
                  </a:cubicBezTo>
                  <a:cubicBezTo>
                    <a:pt x="573" y="534"/>
                    <a:pt x="646" y="579"/>
                    <a:pt x="699" y="612"/>
                  </a:cubicBezTo>
                  <a:cubicBezTo>
                    <a:pt x="726" y="629"/>
                    <a:pt x="748" y="642"/>
                    <a:pt x="763" y="652"/>
                  </a:cubicBezTo>
                  <a:cubicBezTo>
                    <a:pt x="770" y="656"/>
                    <a:pt x="776" y="660"/>
                    <a:pt x="780" y="663"/>
                  </a:cubicBezTo>
                  <a:cubicBezTo>
                    <a:pt x="784" y="665"/>
                    <a:pt x="786" y="666"/>
                    <a:pt x="786" y="666"/>
                  </a:cubicBezTo>
                  <a:cubicBezTo>
                    <a:pt x="788" y="668"/>
                    <a:pt x="790" y="667"/>
                    <a:pt x="792" y="665"/>
                  </a:cubicBezTo>
                  <a:cubicBezTo>
                    <a:pt x="793" y="663"/>
                    <a:pt x="792" y="661"/>
                    <a:pt x="790" y="660"/>
                  </a:cubicBezTo>
                  <a:cubicBezTo>
                    <a:pt x="608" y="546"/>
                    <a:pt x="608" y="546"/>
                    <a:pt x="608" y="546"/>
                  </a:cubicBezTo>
                  <a:cubicBezTo>
                    <a:pt x="790" y="657"/>
                    <a:pt x="790" y="657"/>
                    <a:pt x="790" y="657"/>
                  </a:cubicBezTo>
                  <a:cubicBezTo>
                    <a:pt x="792" y="658"/>
                    <a:pt x="794" y="658"/>
                    <a:pt x="796" y="656"/>
                  </a:cubicBezTo>
                  <a:cubicBezTo>
                    <a:pt x="796" y="655"/>
                    <a:pt x="796" y="654"/>
                    <a:pt x="796" y="654"/>
                  </a:cubicBezTo>
                  <a:cubicBezTo>
                    <a:pt x="796" y="652"/>
                    <a:pt x="796" y="651"/>
                    <a:pt x="795" y="651"/>
                  </a:cubicBezTo>
                  <a:cubicBezTo>
                    <a:pt x="795" y="650"/>
                    <a:pt x="794" y="650"/>
                    <a:pt x="794" y="649"/>
                  </a:cubicBezTo>
                  <a:cubicBezTo>
                    <a:pt x="792" y="648"/>
                    <a:pt x="790" y="647"/>
                    <a:pt x="788" y="645"/>
                  </a:cubicBezTo>
                  <a:cubicBezTo>
                    <a:pt x="778" y="638"/>
                    <a:pt x="759" y="626"/>
                    <a:pt x="732" y="610"/>
                  </a:cubicBezTo>
                  <a:cubicBezTo>
                    <a:pt x="640" y="553"/>
                    <a:pt x="459" y="447"/>
                    <a:pt x="301" y="352"/>
                  </a:cubicBezTo>
                  <a:cubicBezTo>
                    <a:pt x="222" y="304"/>
                    <a:pt x="149" y="259"/>
                    <a:pt x="95" y="225"/>
                  </a:cubicBezTo>
                  <a:cubicBezTo>
                    <a:pt x="69" y="207"/>
                    <a:pt x="47" y="193"/>
                    <a:pt x="32" y="182"/>
                  </a:cubicBezTo>
                  <a:cubicBezTo>
                    <a:pt x="25" y="176"/>
                    <a:pt x="19" y="172"/>
                    <a:pt x="15" y="168"/>
                  </a:cubicBezTo>
                  <a:cubicBezTo>
                    <a:pt x="13" y="166"/>
                    <a:pt x="12" y="165"/>
                    <a:pt x="11" y="164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4"/>
                    <a:pt x="10" y="164"/>
                    <a:pt x="10" y="163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8" y="166"/>
                    <a:pt x="9" y="166"/>
                    <a:pt x="10" y="165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6"/>
                    <a:pt x="7" y="166"/>
                    <a:pt x="8" y="166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6" y="166"/>
                    <a:pt x="7" y="166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6" y="167"/>
                    <a:pt x="7" y="167"/>
                  </a:cubicBezTo>
                  <a:cubicBezTo>
                    <a:pt x="9" y="168"/>
                    <a:pt x="15" y="171"/>
                    <a:pt x="22" y="175"/>
                  </a:cubicBezTo>
                  <a:cubicBezTo>
                    <a:pt x="80" y="209"/>
                    <a:pt x="272" y="324"/>
                    <a:pt x="448" y="431"/>
                  </a:cubicBezTo>
                  <a:cubicBezTo>
                    <a:pt x="536" y="485"/>
                    <a:pt x="621" y="536"/>
                    <a:pt x="684" y="574"/>
                  </a:cubicBezTo>
                  <a:cubicBezTo>
                    <a:pt x="715" y="593"/>
                    <a:pt x="741" y="609"/>
                    <a:pt x="759" y="620"/>
                  </a:cubicBezTo>
                  <a:cubicBezTo>
                    <a:pt x="777" y="631"/>
                    <a:pt x="787" y="637"/>
                    <a:pt x="787" y="637"/>
                  </a:cubicBezTo>
                  <a:cubicBezTo>
                    <a:pt x="789" y="638"/>
                    <a:pt x="791" y="638"/>
                    <a:pt x="792" y="636"/>
                  </a:cubicBezTo>
                  <a:cubicBezTo>
                    <a:pt x="793" y="634"/>
                    <a:pt x="793" y="632"/>
                    <a:pt x="791" y="631"/>
                  </a:cubicBezTo>
                  <a:cubicBezTo>
                    <a:pt x="791" y="631"/>
                    <a:pt x="788" y="629"/>
                    <a:pt x="782" y="625"/>
                  </a:cubicBezTo>
                  <a:cubicBezTo>
                    <a:pt x="739" y="598"/>
                    <a:pt x="546" y="479"/>
                    <a:pt x="363" y="365"/>
                  </a:cubicBezTo>
                  <a:cubicBezTo>
                    <a:pt x="272" y="308"/>
                    <a:pt x="184" y="253"/>
                    <a:pt x="118" y="211"/>
                  </a:cubicBezTo>
                  <a:cubicBezTo>
                    <a:pt x="85" y="191"/>
                    <a:pt x="58" y="174"/>
                    <a:pt x="39" y="162"/>
                  </a:cubicBezTo>
                  <a:cubicBezTo>
                    <a:pt x="29" y="156"/>
                    <a:pt x="22" y="151"/>
                    <a:pt x="17" y="147"/>
                  </a:cubicBezTo>
                  <a:cubicBezTo>
                    <a:pt x="14" y="146"/>
                    <a:pt x="12" y="145"/>
                    <a:pt x="11" y="144"/>
                  </a:cubicBezTo>
                  <a:cubicBezTo>
                    <a:pt x="11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1" y="144"/>
                    <a:pt x="11" y="144"/>
                    <a:pt x="10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48"/>
                    <a:pt x="10" y="148"/>
                    <a:pt x="10" y="147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48"/>
                    <a:pt x="12" y="149"/>
                    <a:pt x="14" y="150"/>
                  </a:cubicBezTo>
                  <a:cubicBezTo>
                    <a:pt x="19" y="151"/>
                    <a:pt x="27" y="155"/>
                    <a:pt x="36" y="159"/>
                  </a:cubicBezTo>
                  <a:cubicBezTo>
                    <a:pt x="73" y="177"/>
                    <a:pt x="138" y="216"/>
                    <a:pt x="215" y="263"/>
                  </a:cubicBezTo>
                  <a:cubicBezTo>
                    <a:pt x="331" y="333"/>
                    <a:pt x="475" y="424"/>
                    <a:pt x="589" y="497"/>
                  </a:cubicBezTo>
                  <a:cubicBezTo>
                    <a:pt x="646" y="534"/>
                    <a:pt x="696" y="566"/>
                    <a:pt x="732" y="589"/>
                  </a:cubicBezTo>
                  <a:cubicBezTo>
                    <a:pt x="749" y="601"/>
                    <a:pt x="764" y="610"/>
                    <a:pt x="773" y="616"/>
                  </a:cubicBezTo>
                  <a:cubicBezTo>
                    <a:pt x="783" y="623"/>
                    <a:pt x="789" y="626"/>
                    <a:pt x="789" y="626"/>
                  </a:cubicBezTo>
                  <a:cubicBezTo>
                    <a:pt x="791" y="623"/>
                    <a:pt x="791" y="623"/>
                    <a:pt x="791" y="623"/>
                  </a:cubicBezTo>
                  <a:cubicBezTo>
                    <a:pt x="793" y="620"/>
                    <a:pt x="793" y="620"/>
                    <a:pt x="793" y="620"/>
                  </a:cubicBezTo>
                  <a:cubicBezTo>
                    <a:pt x="793" y="620"/>
                    <a:pt x="790" y="618"/>
                    <a:pt x="784" y="614"/>
                  </a:cubicBezTo>
                  <a:cubicBezTo>
                    <a:pt x="741" y="588"/>
                    <a:pt x="546" y="472"/>
                    <a:pt x="363" y="360"/>
                  </a:cubicBezTo>
                  <a:cubicBezTo>
                    <a:pt x="271" y="304"/>
                    <a:pt x="182" y="248"/>
                    <a:pt x="116" y="206"/>
                  </a:cubicBezTo>
                  <a:cubicBezTo>
                    <a:pt x="83" y="185"/>
                    <a:pt x="56" y="167"/>
                    <a:pt x="37" y="153"/>
                  </a:cubicBezTo>
                  <a:cubicBezTo>
                    <a:pt x="27" y="147"/>
                    <a:pt x="20" y="141"/>
                    <a:pt x="15" y="137"/>
                  </a:cubicBezTo>
                  <a:cubicBezTo>
                    <a:pt x="12" y="135"/>
                    <a:pt x="11" y="134"/>
                    <a:pt x="9" y="132"/>
                  </a:cubicBezTo>
                  <a:cubicBezTo>
                    <a:pt x="9" y="132"/>
                    <a:pt x="9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2"/>
                    <a:pt x="7" y="132"/>
                    <a:pt x="7" y="132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7" y="132"/>
                    <a:pt x="7" y="132"/>
                    <a:pt x="7" y="132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9" y="132"/>
                    <a:pt x="9" y="132"/>
                    <a:pt x="9" y="132"/>
                  </a:cubicBezTo>
                  <a:cubicBezTo>
                    <a:pt x="9" y="132"/>
                    <a:pt x="8" y="131"/>
                    <a:pt x="8" y="131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9" y="132"/>
                    <a:pt x="9" y="132"/>
                    <a:pt x="9" y="132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3"/>
                    <a:pt x="9" y="133"/>
                    <a:pt x="9" y="132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787" y="609"/>
                    <a:pt x="787" y="609"/>
                    <a:pt x="787" y="609"/>
                  </a:cubicBezTo>
                  <a:cubicBezTo>
                    <a:pt x="789" y="606"/>
                    <a:pt x="789" y="606"/>
                    <a:pt x="789" y="606"/>
                  </a:cubicBezTo>
                  <a:cubicBezTo>
                    <a:pt x="791" y="603"/>
                    <a:pt x="791" y="603"/>
                    <a:pt x="791" y="603"/>
                  </a:cubicBezTo>
                  <a:cubicBezTo>
                    <a:pt x="791" y="603"/>
                    <a:pt x="788" y="601"/>
                    <a:pt x="782" y="598"/>
                  </a:cubicBezTo>
                  <a:cubicBezTo>
                    <a:pt x="739" y="573"/>
                    <a:pt x="546" y="460"/>
                    <a:pt x="364" y="350"/>
                  </a:cubicBezTo>
                  <a:cubicBezTo>
                    <a:pt x="273" y="295"/>
                    <a:pt x="184" y="240"/>
                    <a:pt x="119" y="197"/>
                  </a:cubicBezTo>
                  <a:cubicBezTo>
                    <a:pt x="86" y="176"/>
                    <a:pt x="59" y="158"/>
                    <a:pt x="40" y="144"/>
                  </a:cubicBezTo>
                  <a:cubicBezTo>
                    <a:pt x="31" y="137"/>
                    <a:pt x="23" y="131"/>
                    <a:pt x="19" y="126"/>
                  </a:cubicBezTo>
                  <a:cubicBezTo>
                    <a:pt x="16" y="124"/>
                    <a:pt x="14" y="122"/>
                    <a:pt x="13" y="121"/>
                  </a:cubicBezTo>
                  <a:cubicBezTo>
                    <a:pt x="13" y="120"/>
                    <a:pt x="12" y="120"/>
                    <a:pt x="12" y="11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20"/>
                    <a:pt x="12" y="120"/>
                    <a:pt x="12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1" y="121"/>
                    <a:pt x="12" y="120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3" y="122"/>
                    <a:pt x="16" y="123"/>
                  </a:cubicBezTo>
                  <a:cubicBezTo>
                    <a:pt x="21" y="124"/>
                    <a:pt x="29" y="128"/>
                    <a:pt x="39" y="132"/>
                  </a:cubicBezTo>
                  <a:cubicBezTo>
                    <a:pt x="75" y="150"/>
                    <a:pt x="141" y="188"/>
                    <a:pt x="218" y="235"/>
                  </a:cubicBezTo>
                  <a:cubicBezTo>
                    <a:pt x="335" y="306"/>
                    <a:pt x="478" y="396"/>
                    <a:pt x="592" y="469"/>
                  </a:cubicBezTo>
                  <a:cubicBezTo>
                    <a:pt x="649" y="506"/>
                    <a:pt x="699" y="538"/>
                    <a:pt x="734" y="561"/>
                  </a:cubicBezTo>
                  <a:cubicBezTo>
                    <a:pt x="752" y="572"/>
                    <a:pt x="766" y="581"/>
                    <a:pt x="776" y="588"/>
                  </a:cubicBezTo>
                  <a:cubicBezTo>
                    <a:pt x="786" y="594"/>
                    <a:pt x="791" y="597"/>
                    <a:pt x="791" y="598"/>
                  </a:cubicBezTo>
                  <a:cubicBezTo>
                    <a:pt x="793" y="594"/>
                    <a:pt x="793" y="594"/>
                    <a:pt x="793" y="594"/>
                  </a:cubicBezTo>
                  <a:cubicBezTo>
                    <a:pt x="795" y="591"/>
                    <a:pt x="795" y="591"/>
                    <a:pt x="795" y="591"/>
                  </a:cubicBezTo>
                  <a:cubicBezTo>
                    <a:pt x="795" y="591"/>
                    <a:pt x="792" y="589"/>
                    <a:pt x="786" y="585"/>
                  </a:cubicBezTo>
                  <a:cubicBezTo>
                    <a:pt x="743" y="559"/>
                    <a:pt x="548" y="438"/>
                    <a:pt x="363" y="323"/>
                  </a:cubicBezTo>
                  <a:cubicBezTo>
                    <a:pt x="271" y="265"/>
                    <a:pt x="182" y="210"/>
                    <a:pt x="115" y="168"/>
                  </a:cubicBezTo>
                  <a:cubicBezTo>
                    <a:pt x="82" y="147"/>
                    <a:pt x="55" y="130"/>
                    <a:pt x="36" y="117"/>
                  </a:cubicBezTo>
                  <a:cubicBezTo>
                    <a:pt x="26" y="111"/>
                    <a:pt x="18" y="106"/>
                    <a:pt x="13" y="103"/>
                  </a:cubicBezTo>
                  <a:cubicBezTo>
                    <a:pt x="11" y="101"/>
                    <a:pt x="9" y="100"/>
                    <a:pt x="8" y="99"/>
                  </a:cubicBezTo>
                  <a:cubicBezTo>
                    <a:pt x="7" y="99"/>
                    <a:pt x="7" y="98"/>
                    <a:pt x="6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0"/>
                    <a:pt x="7" y="99"/>
                    <a:pt x="7" y="99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2"/>
                    <a:pt x="7" y="101"/>
                    <a:pt x="7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6" y="104"/>
                    <a:pt x="6" y="104"/>
                    <a:pt x="7" y="103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5" y="104"/>
                    <a:pt x="5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5" y="104"/>
                    <a:pt x="6" y="105"/>
                    <a:pt x="9" y="106"/>
                  </a:cubicBezTo>
                  <a:cubicBezTo>
                    <a:pt x="18" y="109"/>
                    <a:pt x="37" y="120"/>
                    <a:pt x="64" y="135"/>
                  </a:cubicBezTo>
                  <a:cubicBezTo>
                    <a:pt x="157" y="187"/>
                    <a:pt x="338" y="297"/>
                    <a:pt x="496" y="395"/>
                  </a:cubicBezTo>
                  <a:cubicBezTo>
                    <a:pt x="575" y="443"/>
                    <a:pt x="649" y="489"/>
                    <a:pt x="702" y="522"/>
                  </a:cubicBezTo>
                  <a:cubicBezTo>
                    <a:pt x="729" y="539"/>
                    <a:pt x="751" y="552"/>
                    <a:pt x="766" y="562"/>
                  </a:cubicBezTo>
                  <a:cubicBezTo>
                    <a:pt x="773" y="566"/>
                    <a:pt x="779" y="570"/>
                    <a:pt x="783" y="572"/>
                  </a:cubicBezTo>
                  <a:cubicBezTo>
                    <a:pt x="787" y="575"/>
                    <a:pt x="789" y="576"/>
                    <a:pt x="789" y="576"/>
                  </a:cubicBezTo>
                  <a:cubicBezTo>
                    <a:pt x="791" y="573"/>
                    <a:pt x="791" y="573"/>
                    <a:pt x="791" y="573"/>
                  </a:cubicBezTo>
                  <a:cubicBezTo>
                    <a:pt x="793" y="570"/>
                    <a:pt x="793" y="570"/>
                    <a:pt x="793" y="570"/>
                  </a:cubicBezTo>
                  <a:cubicBezTo>
                    <a:pt x="793" y="570"/>
                    <a:pt x="790" y="568"/>
                    <a:pt x="785" y="564"/>
                  </a:cubicBezTo>
                  <a:cubicBezTo>
                    <a:pt x="741" y="538"/>
                    <a:pt x="547" y="420"/>
                    <a:pt x="364" y="306"/>
                  </a:cubicBezTo>
                  <a:cubicBezTo>
                    <a:pt x="272" y="249"/>
                    <a:pt x="183" y="194"/>
                    <a:pt x="117" y="152"/>
                  </a:cubicBezTo>
                  <a:cubicBezTo>
                    <a:pt x="84" y="131"/>
                    <a:pt x="56" y="113"/>
                    <a:pt x="37" y="101"/>
                  </a:cubicBezTo>
                  <a:cubicBezTo>
                    <a:pt x="28" y="94"/>
                    <a:pt x="20" y="89"/>
                    <a:pt x="15" y="86"/>
                  </a:cubicBezTo>
                  <a:cubicBezTo>
                    <a:pt x="13" y="84"/>
                    <a:pt x="11" y="82"/>
                    <a:pt x="10" y="81"/>
                  </a:cubicBezTo>
                  <a:cubicBezTo>
                    <a:pt x="9" y="81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1"/>
                    <a:pt x="9" y="81"/>
                    <a:pt x="9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3"/>
                    <a:pt x="9" y="82"/>
                    <a:pt x="9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5"/>
                    <a:pt x="8" y="85"/>
                    <a:pt x="9" y="84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7" y="85"/>
                    <a:pt x="7" y="85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7" y="85"/>
                    <a:pt x="8" y="85"/>
                  </a:cubicBezTo>
                  <a:cubicBezTo>
                    <a:pt x="10" y="86"/>
                    <a:pt x="17" y="89"/>
                    <a:pt x="25" y="93"/>
                  </a:cubicBezTo>
                  <a:cubicBezTo>
                    <a:pt x="56" y="108"/>
                    <a:pt x="119" y="145"/>
                    <a:pt x="197" y="191"/>
                  </a:cubicBezTo>
                  <a:cubicBezTo>
                    <a:pt x="313" y="261"/>
                    <a:pt x="460" y="352"/>
                    <a:pt x="579" y="425"/>
                  </a:cubicBezTo>
                  <a:cubicBezTo>
                    <a:pt x="638" y="462"/>
                    <a:pt x="690" y="495"/>
                    <a:pt x="728" y="518"/>
                  </a:cubicBezTo>
                  <a:cubicBezTo>
                    <a:pt x="746" y="530"/>
                    <a:pt x="761" y="539"/>
                    <a:pt x="771" y="546"/>
                  </a:cubicBezTo>
                  <a:cubicBezTo>
                    <a:pt x="782" y="552"/>
                    <a:pt x="787" y="556"/>
                    <a:pt x="787" y="556"/>
                  </a:cubicBezTo>
                  <a:cubicBezTo>
                    <a:pt x="789" y="552"/>
                    <a:pt x="789" y="552"/>
                    <a:pt x="789" y="552"/>
                  </a:cubicBezTo>
                  <a:cubicBezTo>
                    <a:pt x="791" y="549"/>
                    <a:pt x="791" y="549"/>
                    <a:pt x="791" y="549"/>
                  </a:cubicBezTo>
                  <a:cubicBezTo>
                    <a:pt x="791" y="549"/>
                    <a:pt x="788" y="547"/>
                    <a:pt x="782" y="544"/>
                  </a:cubicBezTo>
                  <a:cubicBezTo>
                    <a:pt x="739" y="518"/>
                    <a:pt x="545" y="403"/>
                    <a:pt x="362" y="292"/>
                  </a:cubicBezTo>
                  <a:cubicBezTo>
                    <a:pt x="270" y="236"/>
                    <a:pt x="181" y="181"/>
                    <a:pt x="115" y="138"/>
                  </a:cubicBezTo>
                  <a:cubicBezTo>
                    <a:pt x="82" y="117"/>
                    <a:pt x="55" y="99"/>
                    <a:pt x="36" y="85"/>
                  </a:cubicBezTo>
                  <a:cubicBezTo>
                    <a:pt x="26" y="78"/>
                    <a:pt x="19" y="72"/>
                    <a:pt x="14" y="68"/>
                  </a:cubicBezTo>
                  <a:cubicBezTo>
                    <a:pt x="12" y="66"/>
                    <a:pt x="10" y="64"/>
                    <a:pt x="9" y="63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2"/>
                    <a:pt x="7" y="61"/>
                    <a:pt x="7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7" y="63"/>
                    <a:pt x="8" y="62"/>
                    <a:pt x="8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789" y="544"/>
                    <a:pt x="789" y="544"/>
                    <a:pt x="789" y="544"/>
                  </a:cubicBezTo>
                  <a:cubicBezTo>
                    <a:pt x="791" y="545"/>
                    <a:pt x="794" y="544"/>
                    <a:pt x="795" y="543"/>
                  </a:cubicBezTo>
                  <a:cubicBezTo>
                    <a:pt x="795" y="542"/>
                    <a:pt x="796" y="541"/>
                    <a:pt x="796" y="540"/>
                  </a:cubicBezTo>
                  <a:cubicBezTo>
                    <a:pt x="795" y="538"/>
                    <a:pt x="795" y="537"/>
                    <a:pt x="794" y="537"/>
                  </a:cubicBezTo>
                  <a:cubicBezTo>
                    <a:pt x="793" y="535"/>
                    <a:pt x="792" y="533"/>
                    <a:pt x="789" y="531"/>
                  </a:cubicBezTo>
                  <a:cubicBezTo>
                    <a:pt x="785" y="528"/>
                    <a:pt x="778" y="523"/>
                    <a:pt x="769" y="517"/>
                  </a:cubicBezTo>
                  <a:cubicBezTo>
                    <a:pt x="736" y="494"/>
                    <a:pt x="672" y="456"/>
                    <a:pt x="594" y="410"/>
                  </a:cubicBezTo>
                  <a:cubicBezTo>
                    <a:pt x="478" y="341"/>
                    <a:pt x="332" y="257"/>
                    <a:pt x="215" y="186"/>
                  </a:cubicBezTo>
                  <a:cubicBezTo>
                    <a:pt x="157" y="151"/>
                    <a:pt x="105" y="119"/>
                    <a:pt x="69" y="95"/>
                  </a:cubicBezTo>
                  <a:cubicBezTo>
                    <a:pt x="50" y="83"/>
                    <a:pt x="36" y="73"/>
                    <a:pt x="26" y="65"/>
                  </a:cubicBezTo>
                  <a:cubicBezTo>
                    <a:pt x="21" y="61"/>
                    <a:pt x="17" y="58"/>
                    <a:pt x="15" y="55"/>
                  </a:cubicBezTo>
                  <a:cubicBezTo>
                    <a:pt x="14" y="54"/>
                    <a:pt x="13" y="53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1" y="54"/>
                    <a:pt x="11" y="54"/>
                    <a:pt x="11" y="53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1" y="54"/>
                    <a:pt x="13" y="54"/>
                    <a:pt x="16" y="55"/>
                  </a:cubicBezTo>
                  <a:cubicBezTo>
                    <a:pt x="21" y="57"/>
                    <a:pt x="28" y="60"/>
                    <a:pt x="38" y="65"/>
                  </a:cubicBezTo>
                  <a:cubicBezTo>
                    <a:pt x="75" y="83"/>
                    <a:pt x="140" y="120"/>
                    <a:pt x="218" y="167"/>
                  </a:cubicBezTo>
                  <a:cubicBezTo>
                    <a:pt x="334" y="237"/>
                    <a:pt x="478" y="327"/>
                    <a:pt x="592" y="399"/>
                  </a:cubicBezTo>
                  <a:cubicBezTo>
                    <a:pt x="650" y="435"/>
                    <a:pt x="700" y="467"/>
                    <a:pt x="735" y="490"/>
                  </a:cubicBezTo>
                  <a:cubicBezTo>
                    <a:pt x="753" y="501"/>
                    <a:pt x="767" y="511"/>
                    <a:pt x="777" y="517"/>
                  </a:cubicBezTo>
                  <a:cubicBezTo>
                    <a:pt x="787" y="523"/>
                    <a:pt x="792" y="526"/>
                    <a:pt x="792" y="526"/>
                  </a:cubicBezTo>
                  <a:cubicBezTo>
                    <a:pt x="794" y="523"/>
                    <a:pt x="794" y="523"/>
                    <a:pt x="794" y="523"/>
                  </a:cubicBezTo>
                  <a:cubicBezTo>
                    <a:pt x="796" y="520"/>
                    <a:pt x="796" y="520"/>
                    <a:pt x="796" y="520"/>
                  </a:cubicBezTo>
                  <a:cubicBezTo>
                    <a:pt x="796" y="520"/>
                    <a:pt x="793" y="518"/>
                    <a:pt x="787" y="515"/>
                  </a:cubicBezTo>
                  <a:cubicBezTo>
                    <a:pt x="744" y="488"/>
                    <a:pt x="550" y="370"/>
                    <a:pt x="367" y="256"/>
                  </a:cubicBezTo>
                  <a:cubicBezTo>
                    <a:pt x="276" y="200"/>
                    <a:pt x="187" y="144"/>
                    <a:pt x="121" y="102"/>
                  </a:cubicBezTo>
                  <a:cubicBezTo>
                    <a:pt x="88" y="82"/>
                    <a:pt x="61" y="64"/>
                    <a:pt x="42" y="51"/>
                  </a:cubicBezTo>
                  <a:cubicBezTo>
                    <a:pt x="32" y="45"/>
                    <a:pt x="25" y="40"/>
                    <a:pt x="20" y="37"/>
                  </a:cubicBezTo>
                  <a:cubicBezTo>
                    <a:pt x="17" y="35"/>
                    <a:pt x="15" y="33"/>
                    <a:pt x="14" y="32"/>
                  </a:cubicBezTo>
                  <a:cubicBezTo>
                    <a:pt x="14" y="32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2"/>
                    <a:pt x="13" y="32"/>
                    <a:pt x="13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4"/>
                    <a:pt x="14" y="34"/>
                    <a:pt x="14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92" y="513"/>
                    <a:pt x="792" y="513"/>
                    <a:pt x="792" y="513"/>
                  </a:cubicBezTo>
                  <a:cubicBezTo>
                    <a:pt x="794" y="514"/>
                    <a:pt x="796" y="514"/>
                    <a:pt x="797" y="512"/>
                  </a:cubicBezTo>
                  <a:cubicBezTo>
                    <a:pt x="798" y="510"/>
                    <a:pt x="798" y="508"/>
                    <a:pt x="796" y="507"/>
                  </a:cubicBezTo>
                  <a:cubicBezTo>
                    <a:pt x="796" y="507"/>
                    <a:pt x="793" y="505"/>
                    <a:pt x="787" y="501"/>
                  </a:cubicBezTo>
                  <a:cubicBezTo>
                    <a:pt x="744" y="475"/>
                    <a:pt x="548" y="355"/>
                    <a:pt x="364" y="241"/>
                  </a:cubicBezTo>
                  <a:cubicBezTo>
                    <a:pt x="271" y="183"/>
                    <a:pt x="182" y="128"/>
                    <a:pt x="115" y="86"/>
                  </a:cubicBezTo>
                  <a:cubicBezTo>
                    <a:pt x="82" y="65"/>
                    <a:pt x="55" y="47"/>
                    <a:pt x="36" y="34"/>
                  </a:cubicBezTo>
                  <a:cubicBezTo>
                    <a:pt x="26" y="28"/>
                    <a:pt x="19" y="23"/>
                    <a:pt x="13" y="19"/>
                  </a:cubicBezTo>
                  <a:cubicBezTo>
                    <a:pt x="11" y="18"/>
                    <a:pt x="9" y="16"/>
                    <a:pt x="8" y="15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6" y="19"/>
                    <a:pt x="7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5" y="20"/>
                    <a:pt x="7" y="21"/>
                  </a:cubicBezTo>
                  <a:cubicBezTo>
                    <a:pt x="15" y="26"/>
                    <a:pt x="33" y="36"/>
                    <a:pt x="57" y="51"/>
                  </a:cubicBezTo>
                  <a:cubicBezTo>
                    <a:pt x="144" y="105"/>
                    <a:pt x="317" y="216"/>
                    <a:pt x="474" y="313"/>
                  </a:cubicBezTo>
                  <a:cubicBezTo>
                    <a:pt x="552" y="362"/>
                    <a:pt x="627" y="407"/>
                    <a:pt x="684" y="440"/>
                  </a:cubicBezTo>
                  <a:cubicBezTo>
                    <a:pt x="712" y="457"/>
                    <a:pt x="736" y="471"/>
                    <a:pt x="755" y="480"/>
                  </a:cubicBezTo>
                  <a:cubicBezTo>
                    <a:pt x="764" y="485"/>
                    <a:pt x="772" y="489"/>
                    <a:pt x="778" y="491"/>
                  </a:cubicBezTo>
                  <a:cubicBezTo>
                    <a:pt x="781" y="492"/>
                    <a:pt x="784" y="493"/>
                    <a:pt x="786" y="494"/>
                  </a:cubicBezTo>
                  <a:cubicBezTo>
                    <a:pt x="788" y="495"/>
                    <a:pt x="790" y="495"/>
                    <a:pt x="792" y="495"/>
                  </a:cubicBezTo>
                  <a:cubicBezTo>
                    <a:pt x="793" y="495"/>
                    <a:pt x="794" y="495"/>
                    <a:pt x="795" y="495"/>
                  </a:cubicBezTo>
                  <a:cubicBezTo>
                    <a:pt x="796" y="494"/>
                    <a:pt x="797" y="494"/>
                    <a:pt x="798" y="493"/>
                  </a:cubicBezTo>
                  <a:cubicBezTo>
                    <a:pt x="798" y="492"/>
                    <a:pt x="798" y="491"/>
                    <a:pt x="798" y="490"/>
                  </a:cubicBezTo>
                  <a:cubicBezTo>
                    <a:pt x="798" y="489"/>
                    <a:pt x="797" y="488"/>
                    <a:pt x="796" y="487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1" y="9"/>
                    <a:pt x="22" y="8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20" y="9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10"/>
                    <a:pt x="19" y="10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10"/>
                    <a:pt x="19" y="10"/>
                    <a:pt x="21" y="11"/>
                  </a:cubicBezTo>
                  <a:cubicBezTo>
                    <a:pt x="36" y="20"/>
                    <a:pt x="92" y="54"/>
                    <a:pt x="167" y="99"/>
                  </a:cubicBezTo>
                  <a:cubicBezTo>
                    <a:pt x="280" y="167"/>
                    <a:pt x="436" y="262"/>
                    <a:pt x="563" y="339"/>
                  </a:cubicBezTo>
                  <a:cubicBezTo>
                    <a:pt x="627" y="378"/>
                    <a:pt x="684" y="412"/>
                    <a:pt x="725" y="437"/>
                  </a:cubicBezTo>
                  <a:cubicBezTo>
                    <a:pt x="766" y="462"/>
                    <a:pt x="790" y="477"/>
                    <a:pt x="790" y="477"/>
                  </a:cubicBezTo>
                  <a:cubicBezTo>
                    <a:pt x="792" y="478"/>
                    <a:pt x="794" y="478"/>
                    <a:pt x="795" y="476"/>
                  </a:cubicBezTo>
                  <a:cubicBezTo>
                    <a:pt x="797" y="475"/>
                    <a:pt x="797" y="473"/>
                    <a:pt x="795" y="471"/>
                  </a:cubicBezTo>
                  <a:cubicBezTo>
                    <a:pt x="795" y="471"/>
                    <a:pt x="795" y="471"/>
                    <a:pt x="795" y="471"/>
                  </a:cubicBezTo>
                  <a:cubicBezTo>
                    <a:pt x="795" y="471"/>
                    <a:pt x="795" y="471"/>
                    <a:pt x="795" y="471"/>
                  </a:cubicBezTo>
                  <a:cubicBezTo>
                    <a:pt x="794" y="470"/>
                    <a:pt x="793" y="470"/>
                    <a:pt x="792" y="469"/>
                  </a:cubicBezTo>
                  <a:cubicBezTo>
                    <a:pt x="741" y="436"/>
                    <a:pt x="45" y="2"/>
                    <a:pt x="45" y="2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6" y="8"/>
                    <a:pt x="46" y="8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8" y="10"/>
                    <a:pt x="54" y="12"/>
                    <a:pt x="61" y="16"/>
                  </a:cubicBezTo>
                  <a:cubicBezTo>
                    <a:pt x="91" y="31"/>
                    <a:pt x="152" y="67"/>
                    <a:pt x="226" y="111"/>
                  </a:cubicBezTo>
                  <a:cubicBezTo>
                    <a:pt x="337" y="178"/>
                    <a:pt x="478" y="266"/>
                    <a:pt x="591" y="338"/>
                  </a:cubicBezTo>
                  <a:cubicBezTo>
                    <a:pt x="648" y="373"/>
                    <a:pt x="698" y="405"/>
                    <a:pt x="733" y="427"/>
                  </a:cubicBezTo>
                  <a:cubicBezTo>
                    <a:pt x="751" y="439"/>
                    <a:pt x="765" y="448"/>
                    <a:pt x="775" y="454"/>
                  </a:cubicBezTo>
                  <a:cubicBezTo>
                    <a:pt x="785" y="460"/>
                    <a:pt x="790" y="463"/>
                    <a:pt x="790" y="463"/>
                  </a:cubicBezTo>
                  <a:cubicBezTo>
                    <a:pt x="791" y="464"/>
                    <a:pt x="792" y="464"/>
                    <a:pt x="793" y="464"/>
                  </a:cubicBezTo>
                  <a:cubicBezTo>
                    <a:pt x="794" y="464"/>
                    <a:pt x="795" y="463"/>
                    <a:pt x="796" y="462"/>
                  </a:cubicBezTo>
                  <a:cubicBezTo>
                    <a:pt x="796" y="461"/>
                    <a:pt x="796" y="460"/>
                    <a:pt x="796" y="459"/>
                  </a:cubicBezTo>
                  <a:cubicBezTo>
                    <a:pt x="796" y="458"/>
                    <a:pt x="796" y="457"/>
                    <a:pt x="795" y="456"/>
                  </a:cubicBezTo>
                  <a:cubicBezTo>
                    <a:pt x="794" y="454"/>
                    <a:pt x="793" y="452"/>
                    <a:pt x="791" y="450"/>
                  </a:cubicBezTo>
                  <a:cubicBezTo>
                    <a:pt x="787" y="445"/>
                    <a:pt x="780" y="440"/>
                    <a:pt x="772" y="434"/>
                  </a:cubicBezTo>
                  <a:cubicBezTo>
                    <a:pt x="741" y="410"/>
                    <a:pt x="682" y="371"/>
                    <a:pt x="611" y="326"/>
                  </a:cubicBezTo>
                  <a:cubicBezTo>
                    <a:pt x="396" y="193"/>
                    <a:pt x="71" y="5"/>
                    <a:pt x="71" y="5"/>
                  </a:cubicBezTo>
                  <a:cubicBezTo>
                    <a:pt x="69" y="4"/>
                    <a:pt x="67" y="4"/>
                    <a:pt x="66" y="6"/>
                  </a:cubicBezTo>
                  <a:cubicBezTo>
                    <a:pt x="64" y="8"/>
                    <a:pt x="65" y="10"/>
                    <a:pt x="67" y="11"/>
                  </a:cubicBezTo>
                  <a:cubicBezTo>
                    <a:pt x="67" y="11"/>
                    <a:pt x="240" y="120"/>
                    <a:pt x="417" y="229"/>
                  </a:cubicBezTo>
                  <a:cubicBezTo>
                    <a:pt x="505" y="284"/>
                    <a:pt x="595" y="338"/>
                    <a:pt x="664" y="379"/>
                  </a:cubicBezTo>
                  <a:cubicBezTo>
                    <a:pt x="699" y="399"/>
                    <a:pt x="729" y="417"/>
                    <a:pt x="751" y="428"/>
                  </a:cubicBezTo>
                  <a:cubicBezTo>
                    <a:pt x="762" y="434"/>
                    <a:pt x="771" y="439"/>
                    <a:pt x="778" y="442"/>
                  </a:cubicBezTo>
                  <a:cubicBezTo>
                    <a:pt x="782" y="444"/>
                    <a:pt x="785" y="445"/>
                    <a:pt x="787" y="446"/>
                  </a:cubicBezTo>
                  <a:cubicBezTo>
                    <a:pt x="788" y="447"/>
                    <a:pt x="789" y="447"/>
                    <a:pt x="790" y="447"/>
                  </a:cubicBezTo>
                  <a:cubicBezTo>
                    <a:pt x="791" y="447"/>
                    <a:pt x="792" y="448"/>
                    <a:pt x="793" y="448"/>
                  </a:cubicBezTo>
                  <a:cubicBezTo>
                    <a:pt x="794" y="448"/>
                    <a:pt x="794" y="448"/>
                    <a:pt x="795" y="447"/>
                  </a:cubicBezTo>
                  <a:cubicBezTo>
                    <a:pt x="796" y="447"/>
                    <a:pt x="797" y="446"/>
                    <a:pt x="798" y="445"/>
                  </a:cubicBezTo>
                  <a:cubicBezTo>
                    <a:pt x="798" y="445"/>
                    <a:pt x="798" y="445"/>
                    <a:pt x="798" y="445"/>
                  </a:cubicBezTo>
                  <a:cubicBezTo>
                    <a:pt x="798" y="445"/>
                    <a:pt x="798" y="444"/>
                    <a:pt x="798" y="443"/>
                  </a:cubicBezTo>
                  <a:cubicBezTo>
                    <a:pt x="798" y="442"/>
                    <a:pt x="798" y="441"/>
                    <a:pt x="797" y="441"/>
                  </a:cubicBezTo>
                  <a:cubicBezTo>
                    <a:pt x="797" y="440"/>
                    <a:pt x="796" y="440"/>
                    <a:pt x="796" y="439"/>
                  </a:cubicBezTo>
                  <a:cubicBezTo>
                    <a:pt x="795" y="438"/>
                    <a:pt x="793" y="437"/>
                    <a:pt x="791" y="435"/>
                  </a:cubicBezTo>
                  <a:cubicBezTo>
                    <a:pt x="782" y="429"/>
                    <a:pt x="765" y="417"/>
                    <a:pt x="742" y="402"/>
                  </a:cubicBezTo>
                  <a:cubicBezTo>
                    <a:pt x="577" y="296"/>
                    <a:pt x="98" y="4"/>
                    <a:pt x="98" y="4"/>
                  </a:cubicBezTo>
                  <a:cubicBezTo>
                    <a:pt x="97" y="3"/>
                    <a:pt x="96" y="3"/>
                    <a:pt x="95" y="3"/>
                  </a:cubicBezTo>
                  <a:cubicBezTo>
                    <a:pt x="94" y="4"/>
                    <a:pt x="94" y="4"/>
                    <a:pt x="93" y="5"/>
                  </a:cubicBezTo>
                  <a:cubicBezTo>
                    <a:pt x="92" y="6"/>
                    <a:pt x="92" y="7"/>
                    <a:pt x="93" y="8"/>
                  </a:cubicBezTo>
                  <a:cubicBezTo>
                    <a:pt x="93" y="9"/>
                    <a:pt x="93" y="10"/>
                    <a:pt x="94" y="11"/>
                  </a:cubicBezTo>
                  <a:cubicBezTo>
                    <a:pt x="94" y="11"/>
                    <a:pt x="266" y="114"/>
                    <a:pt x="438" y="218"/>
                  </a:cubicBezTo>
                  <a:cubicBezTo>
                    <a:pt x="525" y="270"/>
                    <a:pt x="611" y="322"/>
                    <a:pt x="676" y="361"/>
                  </a:cubicBezTo>
                  <a:cubicBezTo>
                    <a:pt x="709" y="380"/>
                    <a:pt x="737" y="397"/>
                    <a:pt x="756" y="408"/>
                  </a:cubicBezTo>
                  <a:cubicBezTo>
                    <a:pt x="766" y="414"/>
                    <a:pt x="774" y="418"/>
                    <a:pt x="779" y="421"/>
                  </a:cubicBezTo>
                  <a:cubicBezTo>
                    <a:pt x="782" y="423"/>
                    <a:pt x="784" y="424"/>
                    <a:pt x="786" y="425"/>
                  </a:cubicBezTo>
                  <a:cubicBezTo>
                    <a:pt x="787" y="425"/>
                    <a:pt x="787" y="426"/>
                    <a:pt x="788" y="426"/>
                  </a:cubicBezTo>
                  <a:cubicBezTo>
                    <a:pt x="789" y="426"/>
                    <a:pt x="789" y="426"/>
                    <a:pt x="789" y="426"/>
                  </a:cubicBezTo>
                  <a:cubicBezTo>
                    <a:pt x="789" y="426"/>
                    <a:pt x="789" y="426"/>
                    <a:pt x="789" y="426"/>
                  </a:cubicBezTo>
                  <a:cubicBezTo>
                    <a:pt x="790" y="426"/>
                    <a:pt x="790" y="426"/>
                    <a:pt x="790" y="426"/>
                  </a:cubicBezTo>
                  <a:cubicBezTo>
                    <a:pt x="791" y="426"/>
                    <a:pt x="791" y="426"/>
                    <a:pt x="792" y="426"/>
                  </a:cubicBezTo>
                  <a:cubicBezTo>
                    <a:pt x="792" y="426"/>
                    <a:pt x="793" y="426"/>
                    <a:pt x="794" y="425"/>
                  </a:cubicBezTo>
                  <a:cubicBezTo>
                    <a:pt x="794" y="425"/>
                    <a:pt x="794" y="425"/>
                    <a:pt x="794" y="425"/>
                  </a:cubicBezTo>
                  <a:cubicBezTo>
                    <a:pt x="794" y="424"/>
                    <a:pt x="794" y="423"/>
                    <a:pt x="794" y="422"/>
                  </a:cubicBezTo>
                  <a:cubicBezTo>
                    <a:pt x="794" y="420"/>
                    <a:pt x="794" y="419"/>
                    <a:pt x="794" y="418"/>
                  </a:cubicBezTo>
                  <a:cubicBezTo>
                    <a:pt x="793" y="416"/>
                    <a:pt x="791" y="415"/>
                    <a:pt x="789" y="413"/>
                  </a:cubicBezTo>
                  <a:cubicBezTo>
                    <a:pt x="785" y="409"/>
                    <a:pt x="780" y="404"/>
                    <a:pt x="772" y="398"/>
                  </a:cubicBezTo>
                  <a:cubicBezTo>
                    <a:pt x="744" y="376"/>
                    <a:pt x="689" y="341"/>
                    <a:pt x="623" y="300"/>
                  </a:cubicBezTo>
                  <a:cubicBezTo>
                    <a:pt x="426" y="177"/>
                    <a:pt x="126" y="3"/>
                    <a:pt x="126" y="3"/>
                  </a:cubicBezTo>
                  <a:cubicBezTo>
                    <a:pt x="124" y="2"/>
                    <a:pt x="122" y="2"/>
                    <a:pt x="121" y="4"/>
                  </a:cubicBezTo>
                  <a:cubicBezTo>
                    <a:pt x="120" y="6"/>
                    <a:pt x="120" y="8"/>
                    <a:pt x="122" y="10"/>
                  </a:cubicBezTo>
                  <a:cubicBezTo>
                    <a:pt x="122" y="10"/>
                    <a:pt x="280" y="110"/>
                    <a:pt x="442" y="210"/>
                  </a:cubicBezTo>
                  <a:cubicBezTo>
                    <a:pt x="523" y="260"/>
                    <a:pt x="605" y="310"/>
                    <a:pt x="669" y="348"/>
                  </a:cubicBezTo>
                  <a:cubicBezTo>
                    <a:pt x="701" y="366"/>
                    <a:pt x="729" y="382"/>
                    <a:pt x="749" y="393"/>
                  </a:cubicBezTo>
                  <a:cubicBezTo>
                    <a:pt x="760" y="399"/>
                    <a:pt x="768" y="403"/>
                    <a:pt x="775" y="406"/>
                  </a:cubicBezTo>
                  <a:cubicBezTo>
                    <a:pt x="778" y="407"/>
                    <a:pt x="781" y="409"/>
                    <a:pt x="784" y="409"/>
                  </a:cubicBezTo>
                  <a:cubicBezTo>
                    <a:pt x="786" y="410"/>
                    <a:pt x="788" y="411"/>
                    <a:pt x="790" y="411"/>
                  </a:cubicBezTo>
                  <a:cubicBezTo>
                    <a:pt x="791" y="411"/>
                    <a:pt x="791" y="411"/>
                    <a:pt x="792" y="410"/>
                  </a:cubicBezTo>
                  <a:cubicBezTo>
                    <a:pt x="793" y="410"/>
                    <a:pt x="794" y="409"/>
                    <a:pt x="795" y="408"/>
                  </a:cubicBezTo>
                  <a:cubicBezTo>
                    <a:pt x="795" y="408"/>
                    <a:pt x="795" y="408"/>
                    <a:pt x="795" y="408"/>
                  </a:cubicBezTo>
                  <a:cubicBezTo>
                    <a:pt x="795" y="408"/>
                    <a:pt x="795" y="407"/>
                    <a:pt x="795" y="406"/>
                  </a:cubicBezTo>
                  <a:cubicBezTo>
                    <a:pt x="795" y="405"/>
                    <a:pt x="795" y="404"/>
                    <a:pt x="795" y="404"/>
                  </a:cubicBezTo>
                  <a:cubicBezTo>
                    <a:pt x="794" y="403"/>
                    <a:pt x="794" y="402"/>
                    <a:pt x="793" y="402"/>
                  </a:cubicBezTo>
                  <a:cubicBezTo>
                    <a:pt x="792" y="400"/>
                    <a:pt x="791" y="399"/>
                    <a:pt x="789" y="397"/>
                  </a:cubicBezTo>
                  <a:cubicBezTo>
                    <a:pt x="781" y="391"/>
                    <a:pt x="765" y="380"/>
                    <a:pt x="743" y="366"/>
                  </a:cubicBezTo>
                  <a:cubicBezTo>
                    <a:pt x="592" y="266"/>
                    <a:pt x="152" y="2"/>
                    <a:pt x="152" y="2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2" y="9"/>
                    <a:pt x="152" y="9"/>
                    <a:pt x="152" y="9"/>
                  </a:cubicBezTo>
                  <a:cubicBezTo>
                    <a:pt x="152" y="9"/>
                    <a:pt x="153" y="9"/>
                    <a:pt x="154" y="8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2" y="9"/>
                    <a:pt x="152" y="9"/>
                    <a:pt x="152" y="9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51" y="9"/>
                    <a:pt x="151" y="9"/>
                    <a:pt x="152" y="9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50" y="9"/>
                    <a:pt x="150" y="9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50" y="9"/>
                    <a:pt x="151" y="10"/>
                    <a:pt x="153" y="11"/>
                  </a:cubicBezTo>
                  <a:cubicBezTo>
                    <a:pt x="159" y="15"/>
                    <a:pt x="174" y="23"/>
                    <a:pt x="195" y="36"/>
                  </a:cubicBezTo>
                  <a:cubicBezTo>
                    <a:pt x="266" y="79"/>
                    <a:pt x="409" y="168"/>
                    <a:pt x="536" y="246"/>
                  </a:cubicBezTo>
                  <a:cubicBezTo>
                    <a:pt x="600" y="285"/>
                    <a:pt x="660" y="321"/>
                    <a:pt x="705" y="348"/>
                  </a:cubicBezTo>
                  <a:cubicBezTo>
                    <a:pt x="728" y="361"/>
                    <a:pt x="747" y="372"/>
                    <a:pt x="761" y="379"/>
                  </a:cubicBezTo>
                  <a:cubicBezTo>
                    <a:pt x="768" y="383"/>
                    <a:pt x="774" y="386"/>
                    <a:pt x="778" y="388"/>
                  </a:cubicBezTo>
                  <a:cubicBezTo>
                    <a:pt x="781" y="389"/>
                    <a:pt x="782" y="390"/>
                    <a:pt x="784" y="390"/>
                  </a:cubicBezTo>
                  <a:cubicBezTo>
                    <a:pt x="785" y="391"/>
                    <a:pt x="786" y="391"/>
                    <a:pt x="786" y="391"/>
                  </a:cubicBezTo>
                  <a:cubicBezTo>
                    <a:pt x="787" y="391"/>
                    <a:pt x="788" y="391"/>
                    <a:pt x="788" y="391"/>
                  </a:cubicBezTo>
                  <a:cubicBezTo>
                    <a:pt x="789" y="391"/>
                    <a:pt x="789" y="391"/>
                    <a:pt x="790" y="391"/>
                  </a:cubicBezTo>
                  <a:cubicBezTo>
                    <a:pt x="791" y="391"/>
                    <a:pt x="792" y="390"/>
                    <a:pt x="792" y="389"/>
                  </a:cubicBezTo>
                  <a:cubicBezTo>
                    <a:pt x="792" y="389"/>
                    <a:pt x="792" y="389"/>
                    <a:pt x="792" y="389"/>
                  </a:cubicBezTo>
                  <a:cubicBezTo>
                    <a:pt x="793" y="388"/>
                    <a:pt x="793" y="387"/>
                    <a:pt x="793" y="387"/>
                  </a:cubicBezTo>
                  <a:cubicBezTo>
                    <a:pt x="793" y="385"/>
                    <a:pt x="793" y="384"/>
                    <a:pt x="792" y="383"/>
                  </a:cubicBezTo>
                  <a:cubicBezTo>
                    <a:pt x="791" y="382"/>
                    <a:pt x="790" y="380"/>
                    <a:pt x="788" y="379"/>
                  </a:cubicBezTo>
                  <a:cubicBezTo>
                    <a:pt x="785" y="375"/>
                    <a:pt x="779" y="371"/>
                    <a:pt x="772" y="366"/>
                  </a:cubicBezTo>
                  <a:cubicBezTo>
                    <a:pt x="746" y="347"/>
                    <a:pt x="697" y="315"/>
                    <a:pt x="636" y="278"/>
                  </a:cubicBezTo>
                  <a:cubicBezTo>
                    <a:pt x="546" y="222"/>
                    <a:pt x="432" y="154"/>
                    <a:pt x="341" y="100"/>
                  </a:cubicBezTo>
                  <a:cubicBezTo>
                    <a:pt x="295" y="73"/>
                    <a:pt x="255" y="49"/>
                    <a:pt x="227" y="32"/>
                  </a:cubicBezTo>
                  <a:cubicBezTo>
                    <a:pt x="213" y="23"/>
                    <a:pt x="201" y="16"/>
                    <a:pt x="193" y="11"/>
                  </a:cubicBezTo>
                  <a:cubicBezTo>
                    <a:pt x="190" y="9"/>
                    <a:pt x="187" y="7"/>
                    <a:pt x="185" y="5"/>
                  </a:cubicBezTo>
                  <a:cubicBezTo>
                    <a:pt x="184" y="5"/>
                    <a:pt x="183" y="4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83" y="6"/>
                    <a:pt x="183" y="6"/>
                    <a:pt x="183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83" y="8"/>
                    <a:pt x="183" y="7"/>
                    <a:pt x="183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1" y="9"/>
                    <a:pt x="182" y="9"/>
                    <a:pt x="183" y="8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80" y="10"/>
                    <a:pt x="180" y="10"/>
                    <a:pt x="181" y="10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80" y="10"/>
                    <a:pt x="181" y="10"/>
                    <a:pt x="183" y="11"/>
                  </a:cubicBezTo>
                  <a:cubicBezTo>
                    <a:pt x="189" y="14"/>
                    <a:pt x="204" y="22"/>
                    <a:pt x="224" y="34"/>
                  </a:cubicBezTo>
                  <a:cubicBezTo>
                    <a:pt x="293" y="76"/>
                    <a:pt x="430" y="161"/>
                    <a:pt x="552" y="237"/>
                  </a:cubicBezTo>
                  <a:cubicBezTo>
                    <a:pt x="613" y="274"/>
                    <a:pt x="670" y="309"/>
                    <a:pt x="713" y="335"/>
                  </a:cubicBezTo>
                  <a:cubicBezTo>
                    <a:pt x="735" y="348"/>
                    <a:pt x="753" y="359"/>
                    <a:pt x="766" y="366"/>
                  </a:cubicBezTo>
                  <a:cubicBezTo>
                    <a:pt x="773" y="369"/>
                    <a:pt x="778" y="372"/>
                    <a:pt x="782" y="374"/>
                  </a:cubicBezTo>
                  <a:cubicBezTo>
                    <a:pt x="784" y="375"/>
                    <a:pt x="786" y="376"/>
                    <a:pt x="788" y="377"/>
                  </a:cubicBezTo>
                  <a:cubicBezTo>
                    <a:pt x="788" y="377"/>
                    <a:pt x="789" y="377"/>
                    <a:pt x="790" y="377"/>
                  </a:cubicBezTo>
                  <a:cubicBezTo>
                    <a:pt x="791" y="378"/>
                    <a:pt x="791" y="378"/>
                    <a:pt x="792" y="378"/>
                  </a:cubicBezTo>
                  <a:cubicBezTo>
                    <a:pt x="792" y="378"/>
                    <a:pt x="793" y="378"/>
                    <a:pt x="794" y="377"/>
                  </a:cubicBezTo>
                  <a:cubicBezTo>
                    <a:pt x="794" y="377"/>
                    <a:pt x="795" y="377"/>
                    <a:pt x="796" y="376"/>
                  </a:cubicBezTo>
                  <a:cubicBezTo>
                    <a:pt x="796" y="376"/>
                    <a:pt x="796" y="376"/>
                    <a:pt x="796" y="376"/>
                  </a:cubicBezTo>
                  <a:cubicBezTo>
                    <a:pt x="796" y="375"/>
                    <a:pt x="797" y="374"/>
                    <a:pt x="797" y="373"/>
                  </a:cubicBezTo>
                  <a:cubicBezTo>
                    <a:pt x="797" y="372"/>
                    <a:pt x="796" y="371"/>
                    <a:pt x="796" y="370"/>
                  </a:cubicBezTo>
                  <a:cubicBezTo>
                    <a:pt x="795" y="369"/>
                    <a:pt x="793" y="367"/>
                    <a:pt x="792" y="366"/>
                  </a:cubicBezTo>
                  <a:cubicBezTo>
                    <a:pt x="788" y="363"/>
                    <a:pt x="783" y="359"/>
                    <a:pt x="777" y="354"/>
                  </a:cubicBezTo>
                  <a:cubicBezTo>
                    <a:pt x="752" y="336"/>
                    <a:pt x="704" y="306"/>
                    <a:pt x="646" y="269"/>
                  </a:cubicBezTo>
                  <a:cubicBezTo>
                    <a:pt x="472" y="161"/>
                    <a:pt x="208" y="4"/>
                    <a:pt x="208" y="4"/>
                  </a:cubicBezTo>
                  <a:cubicBezTo>
                    <a:pt x="206" y="3"/>
                    <a:pt x="204" y="3"/>
                    <a:pt x="203" y="5"/>
                  </a:cubicBezTo>
                  <a:cubicBezTo>
                    <a:pt x="202" y="7"/>
                    <a:pt x="202" y="9"/>
                    <a:pt x="204" y="10"/>
                  </a:cubicBezTo>
                  <a:cubicBezTo>
                    <a:pt x="204" y="10"/>
                    <a:pt x="341" y="99"/>
                    <a:pt x="483" y="188"/>
                  </a:cubicBezTo>
                  <a:cubicBezTo>
                    <a:pt x="554" y="232"/>
                    <a:pt x="626" y="277"/>
                    <a:pt x="682" y="310"/>
                  </a:cubicBezTo>
                  <a:cubicBezTo>
                    <a:pt x="710" y="327"/>
                    <a:pt x="735" y="340"/>
                    <a:pt x="753" y="350"/>
                  </a:cubicBezTo>
                  <a:cubicBezTo>
                    <a:pt x="763" y="355"/>
                    <a:pt x="771" y="359"/>
                    <a:pt x="777" y="362"/>
                  </a:cubicBezTo>
                  <a:cubicBezTo>
                    <a:pt x="780" y="363"/>
                    <a:pt x="782" y="364"/>
                    <a:pt x="785" y="365"/>
                  </a:cubicBezTo>
                  <a:cubicBezTo>
                    <a:pt x="787" y="365"/>
                    <a:pt x="789" y="366"/>
                    <a:pt x="791" y="366"/>
                  </a:cubicBezTo>
                  <a:cubicBezTo>
                    <a:pt x="791" y="366"/>
                    <a:pt x="792" y="366"/>
                    <a:pt x="793" y="366"/>
                  </a:cubicBezTo>
                  <a:cubicBezTo>
                    <a:pt x="794" y="365"/>
                    <a:pt x="795" y="365"/>
                    <a:pt x="796" y="363"/>
                  </a:cubicBezTo>
                  <a:cubicBezTo>
                    <a:pt x="796" y="363"/>
                    <a:pt x="796" y="362"/>
                    <a:pt x="796" y="360"/>
                  </a:cubicBezTo>
                  <a:cubicBezTo>
                    <a:pt x="796" y="359"/>
                    <a:pt x="795" y="359"/>
                    <a:pt x="794" y="358"/>
                  </a:cubicBezTo>
                  <a:cubicBezTo>
                    <a:pt x="794" y="358"/>
                    <a:pt x="792" y="357"/>
                    <a:pt x="788" y="354"/>
                  </a:cubicBezTo>
                  <a:cubicBezTo>
                    <a:pt x="757" y="336"/>
                    <a:pt x="617" y="253"/>
                    <a:pt x="484" y="172"/>
                  </a:cubicBezTo>
                  <a:cubicBezTo>
                    <a:pt x="418" y="132"/>
                    <a:pt x="354" y="92"/>
                    <a:pt x="306" y="61"/>
                  </a:cubicBezTo>
                  <a:cubicBezTo>
                    <a:pt x="283" y="46"/>
                    <a:pt x="263" y="33"/>
                    <a:pt x="249" y="23"/>
                  </a:cubicBezTo>
                  <a:cubicBezTo>
                    <a:pt x="242" y="18"/>
                    <a:pt x="237" y="14"/>
                    <a:pt x="234" y="11"/>
                  </a:cubicBezTo>
                  <a:cubicBezTo>
                    <a:pt x="232" y="9"/>
                    <a:pt x="231" y="8"/>
                    <a:pt x="230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8" y="7"/>
                    <a:pt x="228" y="7"/>
                    <a:pt x="228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8" y="7"/>
                    <a:pt x="228" y="7"/>
                    <a:pt x="228" y="7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7" y="8"/>
                    <a:pt x="227" y="8"/>
                    <a:pt x="227" y="8"/>
                  </a:cubicBezTo>
                  <a:cubicBezTo>
                    <a:pt x="229" y="8"/>
                    <a:pt x="229" y="8"/>
                    <a:pt x="229" y="8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7" y="8"/>
                    <a:pt x="227" y="8"/>
                    <a:pt x="227" y="8"/>
                  </a:cubicBezTo>
                  <a:cubicBezTo>
                    <a:pt x="229" y="8"/>
                    <a:pt x="229" y="8"/>
                    <a:pt x="229" y="8"/>
                  </a:cubicBezTo>
                  <a:cubicBezTo>
                    <a:pt x="226" y="8"/>
                    <a:pt x="226" y="8"/>
                    <a:pt x="226" y="8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9" y="9"/>
                    <a:pt x="229" y="8"/>
                    <a:pt x="229" y="8"/>
                  </a:cubicBezTo>
                  <a:cubicBezTo>
                    <a:pt x="226" y="8"/>
                    <a:pt x="226" y="8"/>
                    <a:pt x="226" y="8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6" y="7"/>
                    <a:pt x="226" y="7"/>
                    <a:pt x="226" y="7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3" y="10"/>
                    <a:pt x="359" y="95"/>
                    <a:pt x="497" y="179"/>
                  </a:cubicBezTo>
                  <a:cubicBezTo>
                    <a:pt x="566" y="221"/>
                    <a:pt x="636" y="263"/>
                    <a:pt x="690" y="295"/>
                  </a:cubicBezTo>
                  <a:cubicBezTo>
                    <a:pt x="717" y="310"/>
                    <a:pt x="740" y="324"/>
                    <a:pt x="756" y="333"/>
                  </a:cubicBezTo>
                  <a:cubicBezTo>
                    <a:pt x="765" y="338"/>
                    <a:pt x="772" y="341"/>
                    <a:pt x="777" y="344"/>
                  </a:cubicBezTo>
                  <a:cubicBezTo>
                    <a:pt x="780" y="345"/>
                    <a:pt x="782" y="346"/>
                    <a:pt x="784" y="347"/>
                  </a:cubicBezTo>
                  <a:cubicBezTo>
                    <a:pt x="785" y="347"/>
                    <a:pt x="785" y="347"/>
                    <a:pt x="786" y="347"/>
                  </a:cubicBezTo>
                  <a:cubicBezTo>
                    <a:pt x="787" y="348"/>
                    <a:pt x="788" y="348"/>
                    <a:pt x="789" y="348"/>
                  </a:cubicBezTo>
                  <a:cubicBezTo>
                    <a:pt x="789" y="348"/>
                    <a:pt x="789" y="348"/>
                    <a:pt x="790" y="348"/>
                  </a:cubicBezTo>
                  <a:cubicBezTo>
                    <a:pt x="791" y="347"/>
                    <a:pt x="792" y="347"/>
                    <a:pt x="792" y="346"/>
                  </a:cubicBezTo>
                  <a:cubicBezTo>
                    <a:pt x="792" y="346"/>
                    <a:pt x="792" y="346"/>
                    <a:pt x="792" y="346"/>
                  </a:cubicBezTo>
                  <a:cubicBezTo>
                    <a:pt x="793" y="345"/>
                    <a:pt x="793" y="344"/>
                    <a:pt x="793" y="344"/>
                  </a:cubicBezTo>
                  <a:cubicBezTo>
                    <a:pt x="793" y="343"/>
                    <a:pt x="793" y="342"/>
                    <a:pt x="793" y="342"/>
                  </a:cubicBezTo>
                  <a:cubicBezTo>
                    <a:pt x="792" y="341"/>
                    <a:pt x="792" y="340"/>
                    <a:pt x="791" y="340"/>
                  </a:cubicBezTo>
                  <a:cubicBezTo>
                    <a:pt x="790" y="339"/>
                    <a:pt x="789" y="337"/>
                    <a:pt x="787" y="336"/>
                  </a:cubicBezTo>
                  <a:cubicBezTo>
                    <a:pt x="780" y="331"/>
                    <a:pt x="767" y="322"/>
                    <a:pt x="749" y="310"/>
                  </a:cubicBezTo>
                  <a:cubicBezTo>
                    <a:pt x="685" y="268"/>
                    <a:pt x="562" y="192"/>
                    <a:pt x="454" y="126"/>
                  </a:cubicBezTo>
                  <a:cubicBezTo>
                    <a:pt x="400" y="93"/>
                    <a:pt x="350" y="63"/>
                    <a:pt x="313" y="41"/>
                  </a:cubicBezTo>
                  <a:cubicBezTo>
                    <a:pt x="295" y="30"/>
                    <a:pt x="280" y="21"/>
                    <a:pt x="269" y="14"/>
                  </a:cubicBezTo>
                  <a:cubicBezTo>
                    <a:pt x="264" y="11"/>
                    <a:pt x="260" y="9"/>
                    <a:pt x="258" y="7"/>
                  </a:cubicBezTo>
                  <a:cubicBezTo>
                    <a:pt x="256" y="6"/>
                    <a:pt x="255" y="6"/>
                    <a:pt x="255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3" y="6"/>
                    <a:pt x="253" y="6"/>
                    <a:pt x="253" y="6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3" y="6"/>
                    <a:pt x="253" y="6"/>
                    <a:pt x="253" y="6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2" y="8"/>
                    <a:pt x="252" y="8"/>
                    <a:pt x="252" y="8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2" y="8"/>
                    <a:pt x="252" y="8"/>
                    <a:pt x="252" y="8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5" y="6"/>
                    <a:pt x="255" y="6"/>
                    <a:pt x="255" y="6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5" y="6"/>
                    <a:pt x="255" y="6"/>
                    <a:pt x="255" y="6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5" y="8"/>
                    <a:pt x="255" y="8"/>
                    <a:pt x="255" y="8"/>
                  </a:cubicBezTo>
                  <a:cubicBezTo>
                    <a:pt x="255" y="7"/>
                    <a:pt x="255" y="6"/>
                    <a:pt x="255" y="6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5" y="8"/>
                    <a:pt x="255" y="8"/>
                    <a:pt x="255" y="8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49" y="11"/>
                    <a:pt x="375" y="91"/>
                    <a:pt x="506" y="172"/>
                  </a:cubicBezTo>
                  <a:cubicBezTo>
                    <a:pt x="571" y="212"/>
                    <a:pt x="637" y="252"/>
                    <a:pt x="689" y="282"/>
                  </a:cubicBezTo>
                  <a:cubicBezTo>
                    <a:pt x="715" y="297"/>
                    <a:pt x="738" y="310"/>
                    <a:pt x="755" y="319"/>
                  </a:cubicBezTo>
                  <a:cubicBezTo>
                    <a:pt x="764" y="323"/>
                    <a:pt x="771" y="326"/>
                    <a:pt x="777" y="329"/>
                  </a:cubicBezTo>
                  <a:cubicBezTo>
                    <a:pt x="780" y="330"/>
                    <a:pt x="782" y="331"/>
                    <a:pt x="784" y="332"/>
                  </a:cubicBezTo>
                  <a:cubicBezTo>
                    <a:pt x="786" y="332"/>
                    <a:pt x="788" y="333"/>
                    <a:pt x="790" y="333"/>
                  </a:cubicBezTo>
                  <a:cubicBezTo>
                    <a:pt x="791" y="333"/>
                    <a:pt x="791" y="333"/>
                    <a:pt x="792" y="332"/>
                  </a:cubicBezTo>
                  <a:cubicBezTo>
                    <a:pt x="793" y="332"/>
                    <a:pt x="794" y="331"/>
                    <a:pt x="795" y="330"/>
                  </a:cubicBezTo>
                  <a:cubicBezTo>
                    <a:pt x="796" y="329"/>
                    <a:pt x="796" y="328"/>
                    <a:pt x="795" y="327"/>
                  </a:cubicBezTo>
                  <a:cubicBezTo>
                    <a:pt x="795" y="326"/>
                    <a:pt x="795" y="325"/>
                    <a:pt x="794" y="325"/>
                  </a:cubicBezTo>
                  <a:cubicBezTo>
                    <a:pt x="794" y="325"/>
                    <a:pt x="792" y="324"/>
                    <a:pt x="788" y="322"/>
                  </a:cubicBezTo>
                  <a:cubicBezTo>
                    <a:pt x="759" y="305"/>
                    <a:pt x="632" y="231"/>
                    <a:pt x="511" y="158"/>
                  </a:cubicBezTo>
                  <a:cubicBezTo>
                    <a:pt x="450" y="121"/>
                    <a:pt x="392" y="85"/>
                    <a:pt x="348" y="57"/>
                  </a:cubicBezTo>
                  <a:cubicBezTo>
                    <a:pt x="327" y="42"/>
                    <a:pt x="309" y="30"/>
                    <a:pt x="296" y="21"/>
                  </a:cubicBezTo>
                  <a:cubicBezTo>
                    <a:pt x="290" y="16"/>
                    <a:pt x="285" y="13"/>
                    <a:pt x="282" y="10"/>
                  </a:cubicBezTo>
                  <a:cubicBezTo>
                    <a:pt x="280" y="8"/>
                    <a:pt x="279" y="7"/>
                    <a:pt x="279" y="6"/>
                  </a:cubicBezTo>
                  <a:cubicBezTo>
                    <a:pt x="278" y="6"/>
                    <a:pt x="278" y="5"/>
                    <a:pt x="278" y="5"/>
                  </a:cubicBezTo>
                  <a:cubicBezTo>
                    <a:pt x="278" y="5"/>
                    <a:pt x="278" y="5"/>
                    <a:pt x="278" y="5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8" y="6"/>
                    <a:pt x="278" y="6"/>
                    <a:pt x="278" y="6"/>
                  </a:cubicBezTo>
                  <a:cubicBezTo>
                    <a:pt x="278" y="5"/>
                    <a:pt x="278" y="5"/>
                    <a:pt x="278" y="5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8" y="6"/>
                    <a:pt x="278" y="6"/>
                    <a:pt x="278" y="6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8" y="7"/>
                    <a:pt x="278" y="6"/>
                    <a:pt x="278" y="6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8" y="7"/>
                    <a:pt x="278" y="7"/>
                    <a:pt x="278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7" y="8"/>
                    <a:pt x="277" y="8"/>
                    <a:pt x="278" y="7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7"/>
                    <a:pt x="276" y="7"/>
                    <a:pt x="276" y="7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7"/>
                    <a:pt x="276" y="7"/>
                    <a:pt x="276" y="7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6" y="8"/>
                    <a:pt x="276" y="8"/>
                  </a:cubicBezTo>
                  <a:cubicBezTo>
                    <a:pt x="276" y="8"/>
                    <a:pt x="278" y="9"/>
                    <a:pt x="279" y="9"/>
                  </a:cubicBezTo>
                  <a:cubicBezTo>
                    <a:pt x="283" y="10"/>
                    <a:pt x="288" y="12"/>
                    <a:pt x="294" y="15"/>
                  </a:cubicBezTo>
                  <a:cubicBezTo>
                    <a:pt x="319" y="27"/>
                    <a:pt x="362" y="52"/>
                    <a:pt x="413" y="83"/>
                  </a:cubicBezTo>
                  <a:cubicBezTo>
                    <a:pt x="490" y="128"/>
                    <a:pt x="585" y="188"/>
                    <a:pt x="660" y="235"/>
                  </a:cubicBezTo>
                  <a:cubicBezTo>
                    <a:pt x="698" y="259"/>
                    <a:pt x="731" y="280"/>
                    <a:pt x="755" y="295"/>
                  </a:cubicBezTo>
                  <a:cubicBezTo>
                    <a:pt x="766" y="302"/>
                    <a:pt x="776" y="308"/>
                    <a:pt x="782" y="312"/>
                  </a:cubicBezTo>
                  <a:cubicBezTo>
                    <a:pt x="789" y="316"/>
                    <a:pt x="792" y="319"/>
                    <a:pt x="792" y="319"/>
                  </a:cubicBezTo>
                  <a:cubicBezTo>
                    <a:pt x="793" y="319"/>
                    <a:pt x="794" y="319"/>
                    <a:pt x="795" y="319"/>
                  </a:cubicBezTo>
                  <a:cubicBezTo>
                    <a:pt x="796" y="319"/>
                    <a:pt x="797" y="318"/>
                    <a:pt x="798" y="317"/>
                  </a:cubicBezTo>
                  <a:cubicBezTo>
                    <a:pt x="798" y="317"/>
                    <a:pt x="798" y="316"/>
                    <a:pt x="798" y="315"/>
                  </a:cubicBezTo>
                  <a:cubicBezTo>
                    <a:pt x="798" y="314"/>
                    <a:pt x="798" y="314"/>
                    <a:pt x="798" y="313"/>
                  </a:cubicBezTo>
                  <a:cubicBezTo>
                    <a:pt x="797" y="312"/>
                    <a:pt x="797" y="312"/>
                    <a:pt x="796" y="311"/>
                  </a:cubicBezTo>
                  <a:cubicBezTo>
                    <a:pt x="795" y="310"/>
                    <a:pt x="794" y="309"/>
                    <a:pt x="793" y="308"/>
                  </a:cubicBezTo>
                  <a:cubicBezTo>
                    <a:pt x="786" y="303"/>
                    <a:pt x="774" y="295"/>
                    <a:pt x="758" y="285"/>
                  </a:cubicBezTo>
                  <a:cubicBezTo>
                    <a:pt x="699" y="248"/>
                    <a:pt x="586" y="180"/>
                    <a:pt x="486" y="120"/>
                  </a:cubicBezTo>
                  <a:cubicBezTo>
                    <a:pt x="437" y="90"/>
                    <a:pt x="391" y="62"/>
                    <a:pt x="358" y="41"/>
                  </a:cubicBezTo>
                  <a:cubicBezTo>
                    <a:pt x="341" y="31"/>
                    <a:pt x="327" y="22"/>
                    <a:pt x="318" y="16"/>
                  </a:cubicBezTo>
                  <a:cubicBezTo>
                    <a:pt x="313" y="13"/>
                    <a:pt x="309" y="10"/>
                    <a:pt x="307" y="8"/>
                  </a:cubicBezTo>
                  <a:cubicBezTo>
                    <a:pt x="306" y="7"/>
                    <a:pt x="305" y="6"/>
                    <a:pt x="305" y="6"/>
                  </a:cubicBezTo>
                  <a:cubicBezTo>
                    <a:pt x="304" y="6"/>
                    <a:pt x="304" y="6"/>
                    <a:pt x="304" y="6"/>
                  </a:cubicBezTo>
                  <a:cubicBezTo>
                    <a:pt x="304" y="6"/>
                    <a:pt x="304" y="6"/>
                    <a:pt x="304" y="6"/>
                  </a:cubicBezTo>
                  <a:cubicBezTo>
                    <a:pt x="303" y="7"/>
                    <a:pt x="303" y="7"/>
                    <a:pt x="303" y="7"/>
                  </a:cubicBezTo>
                  <a:cubicBezTo>
                    <a:pt x="304" y="6"/>
                    <a:pt x="304" y="6"/>
                    <a:pt x="304" y="6"/>
                  </a:cubicBezTo>
                  <a:cubicBezTo>
                    <a:pt x="304" y="6"/>
                    <a:pt x="304" y="6"/>
                    <a:pt x="304" y="6"/>
                  </a:cubicBezTo>
                  <a:cubicBezTo>
                    <a:pt x="303" y="7"/>
                    <a:pt x="303" y="7"/>
                    <a:pt x="303" y="7"/>
                  </a:cubicBezTo>
                  <a:cubicBezTo>
                    <a:pt x="304" y="6"/>
                    <a:pt x="304" y="6"/>
                    <a:pt x="304" y="6"/>
                  </a:cubicBezTo>
                  <a:cubicBezTo>
                    <a:pt x="301" y="7"/>
                    <a:pt x="301" y="7"/>
                    <a:pt x="301" y="7"/>
                  </a:cubicBezTo>
                  <a:cubicBezTo>
                    <a:pt x="305" y="7"/>
                    <a:pt x="305" y="7"/>
                    <a:pt x="305" y="7"/>
                  </a:cubicBezTo>
                  <a:cubicBezTo>
                    <a:pt x="305" y="6"/>
                    <a:pt x="304" y="6"/>
                    <a:pt x="304" y="6"/>
                  </a:cubicBezTo>
                  <a:cubicBezTo>
                    <a:pt x="301" y="7"/>
                    <a:pt x="301" y="7"/>
                    <a:pt x="301" y="7"/>
                  </a:cubicBezTo>
                  <a:cubicBezTo>
                    <a:pt x="305" y="7"/>
                    <a:pt x="305" y="7"/>
                    <a:pt x="305" y="7"/>
                  </a:cubicBezTo>
                  <a:cubicBezTo>
                    <a:pt x="301" y="7"/>
                    <a:pt x="301" y="7"/>
                    <a:pt x="301" y="7"/>
                  </a:cubicBezTo>
                  <a:cubicBezTo>
                    <a:pt x="304" y="9"/>
                    <a:pt x="304" y="9"/>
                    <a:pt x="304" y="9"/>
                  </a:cubicBezTo>
                  <a:cubicBezTo>
                    <a:pt x="305" y="9"/>
                    <a:pt x="305" y="8"/>
                    <a:pt x="305" y="7"/>
                  </a:cubicBezTo>
                  <a:cubicBezTo>
                    <a:pt x="301" y="7"/>
                    <a:pt x="301" y="7"/>
                    <a:pt x="301" y="7"/>
                  </a:cubicBezTo>
                  <a:cubicBezTo>
                    <a:pt x="304" y="9"/>
                    <a:pt x="304" y="9"/>
                    <a:pt x="304" y="9"/>
                  </a:cubicBezTo>
                  <a:cubicBezTo>
                    <a:pt x="301" y="7"/>
                    <a:pt x="301" y="7"/>
                    <a:pt x="301" y="7"/>
                  </a:cubicBezTo>
                  <a:cubicBezTo>
                    <a:pt x="299" y="10"/>
                    <a:pt x="299" y="10"/>
                    <a:pt x="299" y="10"/>
                  </a:cubicBezTo>
                  <a:cubicBezTo>
                    <a:pt x="299" y="10"/>
                    <a:pt x="418" y="83"/>
                    <a:pt x="539" y="156"/>
                  </a:cubicBezTo>
                  <a:cubicBezTo>
                    <a:pt x="599" y="193"/>
                    <a:pt x="660" y="229"/>
                    <a:pt x="707" y="256"/>
                  </a:cubicBezTo>
                  <a:cubicBezTo>
                    <a:pt x="730" y="270"/>
                    <a:pt x="750" y="282"/>
                    <a:pt x="764" y="290"/>
                  </a:cubicBezTo>
                  <a:cubicBezTo>
                    <a:pt x="772" y="294"/>
                    <a:pt x="778" y="297"/>
                    <a:pt x="782" y="299"/>
                  </a:cubicBezTo>
                  <a:cubicBezTo>
                    <a:pt x="784" y="300"/>
                    <a:pt x="786" y="301"/>
                    <a:pt x="787" y="301"/>
                  </a:cubicBezTo>
                  <a:cubicBezTo>
                    <a:pt x="788" y="302"/>
                    <a:pt x="789" y="302"/>
                    <a:pt x="789" y="302"/>
                  </a:cubicBezTo>
                  <a:cubicBezTo>
                    <a:pt x="790" y="302"/>
                    <a:pt x="791" y="303"/>
                    <a:pt x="792" y="303"/>
                  </a:cubicBezTo>
                  <a:cubicBezTo>
                    <a:pt x="792" y="303"/>
                    <a:pt x="792" y="303"/>
                    <a:pt x="793" y="302"/>
                  </a:cubicBezTo>
                  <a:cubicBezTo>
                    <a:pt x="794" y="302"/>
                    <a:pt x="795" y="302"/>
                    <a:pt x="795" y="301"/>
                  </a:cubicBezTo>
                  <a:cubicBezTo>
                    <a:pt x="795" y="301"/>
                    <a:pt x="795" y="301"/>
                    <a:pt x="795" y="301"/>
                  </a:cubicBezTo>
                  <a:cubicBezTo>
                    <a:pt x="796" y="300"/>
                    <a:pt x="796" y="299"/>
                    <a:pt x="796" y="299"/>
                  </a:cubicBezTo>
                  <a:cubicBezTo>
                    <a:pt x="796" y="298"/>
                    <a:pt x="796" y="297"/>
                    <a:pt x="795" y="297"/>
                  </a:cubicBezTo>
                  <a:cubicBezTo>
                    <a:pt x="795" y="296"/>
                    <a:pt x="795" y="296"/>
                    <a:pt x="795" y="296"/>
                  </a:cubicBezTo>
                  <a:cubicBezTo>
                    <a:pt x="794" y="295"/>
                    <a:pt x="794" y="295"/>
                    <a:pt x="794" y="295"/>
                  </a:cubicBezTo>
                  <a:cubicBezTo>
                    <a:pt x="794" y="295"/>
                    <a:pt x="793" y="294"/>
                    <a:pt x="791" y="293"/>
                  </a:cubicBezTo>
                  <a:cubicBezTo>
                    <a:pt x="782" y="287"/>
                    <a:pt x="748" y="265"/>
                    <a:pt x="702" y="237"/>
                  </a:cubicBezTo>
                  <a:cubicBezTo>
                    <a:pt x="565" y="151"/>
                    <a:pt x="324" y="1"/>
                    <a:pt x="324" y="1"/>
                  </a:cubicBezTo>
                  <a:cubicBezTo>
                    <a:pt x="322" y="0"/>
                    <a:pt x="320" y="1"/>
                    <a:pt x="319" y="3"/>
                  </a:cubicBezTo>
                  <a:cubicBezTo>
                    <a:pt x="317" y="5"/>
                    <a:pt x="318" y="7"/>
                    <a:pt x="320" y="8"/>
                  </a:cubicBezTo>
                  <a:cubicBezTo>
                    <a:pt x="320" y="8"/>
                    <a:pt x="429" y="78"/>
                    <a:pt x="542" y="148"/>
                  </a:cubicBezTo>
                  <a:cubicBezTo>
                    <a:pt x="598" y="183"/>
                    <a:pt x="656" y="218"/>
                    <a:pt x="701" y="245"/>
                  </a:cubicBezTo>
                  <a:cubicBezTo>
                    <a:pt x="723" y="258"/>
                    <a:pt x="743" y="269"/>
                    <a:pt x="758" y="276"/>
                  </a:cubicBezTo>
                  <a:cubicBezTo>
                    <a:pt x="765" y="280"/>
                    <a:pt x="771" y="283"/>
                    <a:pt x="776" y="285"/>
                  </a:cubicBezTo>
                  <a:cubicBezTo>
                    <a:pt x="779" y="286"/>
                    <a:pt x="781" y="287"/>
                    <a:pt x="783" y="288"/>
                  </a:cubicBezTo>
                  <a:cubicBezTo>
                    <a:pt x="785" y="288"/>
                    <a:pt x="786" y="289"/>
                    <a:pt x="788" y="289"/>
                  </a:cubicBezTo>
                  <a:cubicBezTo>
                    <a:pt x="789" y="289"/>
                    <a:pt x="789" y="289"/>
                    <a:pt x="790" y="289"/>
                  </a:cubicBezTo>
                  <a:cubicBezTo>
                    <a:pt x="791" y="288"/>
                    <a:pt x="792" y="288"/>
                    <a:pt x="793" y="287"/>
                  </a:cubicBezTo>
                  <a:cubicBezTo>
                    <a:pt x="793" y="286"/>
                    <a:pt x="794" y="285"/>
                    <a:pt x="793" y="284"/>
                  </a:cubicBezTo>
                  <a:cubicBezTo>
                    <a:pt x="793" y="283"/>
                    <a:pt x="792" y="282"/>
                    <a:pt x="792" y="281"/>
                  </a:cubicBezTo>
                  <a:cubicBezTo>
                    <a:pt x="606" y="165"/>
                    <a:pt x="606" y="165"/>
                    <a:pt x="606" y="165"/>
                  </a:cubicBezTo>
                  <a:cubicBezTo>
                    <a:pt x="790" y="274"/>
                    <a:pt x="790" y="274"/>
                    <a:pt x="790" y="274"/>
                  </a:cubicBezTo>
                  <a:cubicBezTo>
                    <a:pt x="792" y="275"/>
                    <a:pt x="794" y="274"/>
                    <a:pt x="795" y="272"/>
                  </a:cubicBezTo>
                  <a:cubicBezTo>
                    <a:pt x="796" y="272"/>
                    <a:pt x="796" y="271"/>
                    <a:pt x="796" y="270"/>
                  </a:cubicBezTo>
                  <a:cubicBezTo>
                    <a:pt x="796" y="269"/>
                    <a:pt x="795" y="268"/>
                    <a:pt x="795" y="267"/>
                  </a:cubicBezTo>
                  <a:cubicBezTo>
                    <a:pt x="794" y="266"/>
                    <a:pt x="793" y="265"/>
                    <a:pt x="792" y="264"/>
                  </a:cubicBezTo>
                  <a:cubicBezTo>
                    <a:pt x="790" y="261"/>
                    <a:pt x="786" y="258"/>
                    <a:pt x="781" y="255"/>
                  </a:cubicBezTo>
                  <a:cubicBezTo>
                    <a:pt x="763" y="242"/>
                    <a:pt x="729" y="220"/>
                    <a:pt x="687" y="194"/>
                  </a:cubicBezTo>
                  <a:cubicBezTo>
                    <a:pt x="625" y="156"/>
                    <a:pt x="546" y="109"/>
                    <a:pt x="483" y="71"/>
                  </a:cubicBezTo>
                  <a:cubicBezTo>
                    <a:pt x="452" y="53"/>
                    <a:pt x="424" y="36"/>
                    <a:pt x="405" y="24"/>
                  </a:cubicBezTo>
                  <a:cubicBezTo>
                    <a:pt x="395" y="18"/>
                    <a:pt x="387" y="14"/>
                    <a:pt x="382" y="10"/>
                  </a:cubicBezTo>
                  <a:cubicBezTo>
                    <a:pt x="379" y="8"/>
                    <a:pt x="377" y="7"/>
                    <a:pt x="376" y="6"/>
                  </a:cubicBezTo>
                  <a:cubicBezTo>
                    <a:pt x="375" y="6"/>
                    <a:pt x="374" y="5"/>
                    <a:pt x="374" y="5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3" y="6"/>
                    <a:pt x="373" y="6"/>
                    <a:pt x="373" y="6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3" y="6"/>
                    <a:pt x="373" y="6"/>
                    <a:pt x="373" y="6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2" y="7"/>
                    <a:pt x="372" y="7"/>
                    <a:pt x="372" y="7"/>
                  </a:cubicBezTo>
                  <a:cubicBezTo>
                    <a:pt x="375" y="6"/>
                    <a:pt x="375" y="6"/>
                    <a:pt x="375" y="6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2" y="7"/>
                    <a:pt x="372" y="7"/>
                    <a:pt x="372" y="7"/>
                  </a:cubicBezTo>
                  <a:cubicBezTo>
                    <a:pt x="375" y="6"/>
                    <a:pt x="375" y="6"/>
                    <a:pt x="375" y="6"/>
                  </a:cubicBezTo>
                  <a:cubicBezTo>
                    <a:pt x="371" y="8"/>
                    <a:pt x="371" y="8"/>
                    <a:pt x="371" y="8"/>
                  </a:cubicBezTo>
                  <a:cubicBezTo>
                    <a:pt x="375" y="8"/>
                    <a:pt x="375" y="8"/>
                    <a:pt x="375" y="8"/>
                  </a:cubicBezTo>
                  <a:cubicBezTo>
                    <a:pt x="375" y="7"/>
                    <a:pt x="375" y="6"/>
                    <a:pt x="375" y="6"/>
                  </a:cubicBezTo>
                  <a:cubicBezTo>
                    <a:pt x="371" y="8"/>
                    <a:pt x="371" y="8"/>
                    <a:pt x="371" y="8"/>
                  </a:cubicBezTo>
                  <a:cubicBezTo>
                    <a:pt x="375" y="8"/>
                    <a:pt x="375" y="8"/>
                    <a:pt x="375" y="8"/>
                  </a:cubicBezTo>
                  <a:cubicBezTo>
                    <a:pt x="371" y="8"/>
                    <a:pt x="371" y="8"/>
                    <a:pt x="371" y="8"/>
                  </a:cubicBezTo>
                  <a:cubicBezTo>
                    <a:pt x="374" y="10"/>
                    <a:pt x="374" y="10"/>
                    <a:pt x="374" y="10"/>
                  </a:cubicBezTo>
                  <a:cubicBezTo>
                    <a:pt x="375" y="9"/>
                    <a:pt x="375" y="8"/>
                    <a:pt x="375" y="8"/>
                  </a:cubicBezTo>
                  <a:cubicBezTo>
                    <a:pt x="371" y="8"/>
                    <a:pt x="371" y="8"/>
                    <a:pt x="371" y="8"/>
                  </a:cubicBezTo>
                  <a:cubicBezTo>
                    <a:pt x="374" y="10"/>
                    <a:pt x="374" y="10"/>
                    <a:pt x="374" y="10"/>
                  </a:cubicBezTo>
                  <a:cubicBezTo>
                    <a:pt x="371" y="8"/>
                    <a:pt x="371" y="8"/>
                    <a:pt x="371" y="8"/>
                  </a:cubicBezTo>
                  <a:cubicBezTo>
                    <a:pt x="369" y="11"/>
                    <a:pt x="369" y="11"/>
                    <a:pt x="369" y="11"/>
                  </a:cubicBezTo>
                  <a:cubicBezTo>
                    <a:pt x="787" y="260"/>
                    <a:pt x="787" y="260"/>
                    <a:pt x="787" y="260"/>
                  </a:cubicBezTo>
                  <a:cubicBezTo>
                    <a:pt x="789" y="261"/>
                    <a:pt x="791" y="260"/>
                    <a:pt x="793" y="259"/>
                  </a:cubicBezTo>
                  <a:cubicBezTo>
                    <a:pt x="794" y="257"/>
                    <a:pt x="793" y="254"/>
                    <a:pt x="791" y="253"/>
                  </a:cubicBezTo>
                  <a:cubicBezTo>
                    <a:pt x="394" y="5"/>
                    <a:pt x="394" y="5"/>
                    <a:pt x="394" y="5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5" y="10"/>
                    <a:pt x="395" y="10"/>
                    <a:pt x="395" y="10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3" y="12"/>
                    <a:pt x="393" y="12"/>
                    <a:pt x="393" y="12"/>
                  </a:cubicBezTo>
                  <a:cubicBezTo>
                    <a:pt x="394" y="12"/>
                    <a:pt x="394" y="11"/>
                    <a:pt x="395" y="10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3" y="12"/>
                    <a:pt x="393" y="12"/>
                    <a:pt x="393" y="12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2" y="12"/>
                    <a:pt x="392" y="12"/>
                    <a:pt x="392" y="12"/>
                  </a:cubicBezTo>
                  <a:cubicBezTo>
                    <a:pt x="392" y="12"/>
                    <a:pt x="392" y="12"/>
                    <a:pt x="393" y="12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2" y="12"/>
                    <a:pt x="392" y="12"/>
                    <a:pt x="392" y="12"/>
                  </a:cubicBezTo>
                  <a:cubicBezTo>
                    <a:pt x="392" y="9"/>
                    <a:pt x="392" y="9"/>
                    <a:pt x="392" y="9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91" y="12"/>
                    <a:pt x="391" y="12"/>
                    <a:pt x="392" y="12"/>
                  </a:cubicBezTo>
                  <a:cubicBezTo>
                    <a:pt x="392" y="9"/>
                    <a:pt x="392" y="9"/>
                    <a:pt x="392" y="9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91" y="11"/>
                    <a:pt x="391" y="11"/>
                    <a:pt x="391" y="11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91" y="11"/>
                    <a:pt x="391" y="11"/>
                    <a:pt x="391" y="11"/>
                  </a:cubicBezTo>
                  <a:cubicBezTo>
                    <a:pt x="391" y="12"/>
                    <a:pt x="391" y="12"/>
                    <a:pt x="391" y="12"/>
                  </a:cubicBezTo>
                  <a:cubicBezTo>
                    <a:pt x="391" y="12"/>
                    <a:pt x="392" y="12"/>
                    <a:pt x="393" y="13"/>
                  </a:cubicBezTo>
                  <a:cubicBezTo>
                    <a:pt x="397" y="15"/>
                    <a:pt x="407" y="20"/>
                    <a:pt x="420" y="28"/>
                  </a:cubicBezTo>
                  <a:cubicBezTo>
                    <a:pt x="467" y="54"/>
                    <a:pt x="559" y="108"/>
                    <a:pt x="640" y="155"/>
                  </a:cubicBezTo>
                  <a:cubicBezTo>
                    <a:pt x="681" y="179"/>
                    <a:pt x="718" y="201"/>
                    <a:pt x="746" y="217"/>
                  </a:cubicBezTo>
                  <a:cubicBezTo>
                    <a:pt x="759" y="225"/>
                    <a:pt x="770" y="231"/>
                    <a:pt x="778" y="236"/>
                  </a:cubicBezTo>
                  <a:cubicBezTo>
                    <a:pt x="786" y="240"/>
                    <a:pt x="790" y="243"/>
                    <a:pt x="790" y="243"/>
                  </a:cubicBezTo>
                  <a:cubicBezTo>
                    <a:pt x="792" y="244"/>
                    <a:pt x="794" y="243"/>
                    <a:pt x="796" y="242"/>
                  </a:cubicBezTo>
                  <a:cubicBezTo>
                    <a:pt x="796" y="241"/>
                    <a:pt x="796" y="240"/>
                    <a:pt x="796" y="239"/>
                  </a:cubicBezTo>
                  <a:cubicBezTo>
                    <a:pt x="796" y="238"/>
                    <a:pt x="796" y="237"/>
                    <a:pt x="796" y="236"/>
                  </a:cubicBezTo>
                  <a:cubicBezTo>
                    <a:pt x="795" y="235"/>
                    <a:pt x="794" y="234"/>
                    <a:pt x="793" y="233"/>
                  </a:cubicBezTo>
                  <a:cubicBezTo>
                    <a:pt x="791" y="231"/>
                    <a:pt x="787" y="228"/>
                    <a:pt x="783" y="225"/>
                  </a:cubicBezTo>
                  <a:cubicBezTo>
                    <a:pt x="767" y="213"/>
                    <a:pt x="736" y="193"/>
                    <a:pt x="699" y="170"/>
                  </a:cubicBezTo>
                  <a:cubicBezTo>
                    <a:pt x="644" y="136"/>
                    <a:pt x="574" y="95"/>
                    <a:pt x="518" y="62"/>
                  </a:cubicBezTo>
                  <a:cubicBezTo>
                    <a:pt x="490" y="45"/>
                    <a:pt x="466" y="31"/>
                    <a:pt x="448" y="20"/>
                  </a:cubicBezTo>
                  <a:cubicBezTo>
                    <a:pt x="440" y="15"/>
                    <a:pt x="433" y="11"/>
                    <a:pt x="428" y="8"/>
                  </a:cubicBezTo>
                  <a:cubicBezTo>
                    <a:pt x="425" y="6"/>
                    <a:pt x="424" y="5"/>
                    <a:pt x="422" y="4"/>
                  </a:cubicBezTo>
                  <a:cubicBezTo>
                    <a:pt x="422" y="4"/>
                    <a:pt x="421" y="3"/>
                    <a:pt x="421" y="3"/>
                  </a:cubicBezTo>
                  <a:cubicBezTo>
                    <a:pt x="421" y="3"/>
                    <a:pt x="421" y="3"/>
                    <a:pt x="421" y="3"/>
                  </a:cubicBezTo>
                  <a:cubicBezTo>
                    <a:pt x="419" y="5"/>
                    <a:pt x="419" y="5"/>
                    <a:pt x="419" y="5"/>
                  </a:cubicBezTo>
                  <a:cubicBezTo>
                    <a:pt x="422" y="4"/>
                    <a:pt x="422" y="4"/>
                    <a:pt x="422" y="4"/>
                  </a:cubicBezTo>
                  <a:cubicBezTo>
                    <a:pt x="421" y="3"/>
                    <a:pt x="421" y="3"/>
                    <a:pt x="421" y="3"/>
                  </a:cubicBezTo>
                  <a:cubicBezTo>
                    <a:pt x="419" y="5"/>
                    <a:pt x="419" y="5"/>
                    <a:pt x="419" y="5"/>
                  </a:cubicBezTo>
                  <a:cubicBezTo>
                    <a:pt x="422" y="4"/>
                    <a:pt x="422" y="4"/>
                    <a:pt x="422" y="4"/>
                  </a:cubicBezTo>
                  <a:cubicBezTo>
                    <a:pt x="418" y="6"/>
                    <a:pt x="418" y="6"/>
                    <a:pt x="418" y="6"/>
                  </a:cubicBezTo>
                  <a:cubicBezTo>
                    <a:pt x="422" y="6"/>
                    <a:pt x="422" y="6"/>
                    <a:pt x="422" y="6"/>
                  </a:cubicBezTo>
                  <a:cubicBezTo>
                    <a:pt x="422" y="4"/>
                    <a:pt x="422" y="4"/>
                    <a:pt x="422" y="4"/>
                  </a:cubicBezTo>
                  <a:cubicBezTo>
                    <a:pt x="418" y="6"/>
                    <a:pt x="418" y="6"/>
                    <a:pt x="418" y="6"/>
                  </a:cubicBezTo>
                  <a:cubicBezTo>
                    <a:pt x="422" y="6"/>
                    <a:pt x="422" y="6"/>
                    <a:pt x="422" y="6"/>
                  </a:cubicBezTo>
                  <a:cubicBezTo>
                    <a:pt x="418" y="6"/>
                    <a:pt x="418" y="6"/>
                    <a:pt x="418" y="6"/>
                  </a:cubicBezTo>
                  <a:cubicBezTo>
                    <a:pt x="422" y="8"/>
                    <a:pt x="422" y="8"/>
                    <a:pt x="422" y="8"/>
                  </a:cubicBezTo>
                  <a:cubicBezTo>
                    <a:pt x="422" y="7"/>
                    <a:pt x="422" y="6"/>
                    <a:pt x="422" y="6"/>
                  </a:cubicBezTo>
                  <a:cubicBezTo>
                    <a:pt x="418" y="6"/>
                    <a:pt x="418" y="6"/>
                    <a:pt x="418" y="6"/>
                  </a:cubicBezTo>
                  <a:cubicBezTo>
                    <a:pt x="422" y="8"/>
                    <a:pt x="422" y="8"/>
                    <a:pt x="422" y="8"/>
                  </a:cubicBezTo>
                  <a:cubicBezTo>
                    <a:pt x="422" y="8"/>
                    <a:pt x="422" y="8"/>
                    <a:pt x="422" y="8"/>
                  </a:cubicBezTo>
                  <a:cubicBezTo>
                    <a:pt x="419" y="6"/>
                    <a:pt x="419" y="6"/>
                    <a:pt x="419" y="6"/>
                  </a:cubicBezTo>
                  <a:cubicBezTo>
                    <a:pt x="420" y="9"/>
                    <a:pt x="420" y="9"/>
                    <a:pt x="420" y="9"/>
                  </a:cubicBezTo>
                  <a:cubicBezTo>
                    <a:pt x="420" y="9"/>
                    <a:pt x="421" y="9"/>
                    <a:pt x="422" y="8"/>
                  </a:cubicBezTo>
                  <a:cubicBezTo>
                    <a:pt x="419" y="6"/>
                    <a:pt x="419" y="6"/>
                    <a:pt x="419" y="6"/>
                  </a:cubicBezTo>
                  <a:cubicBezTo>
                    <a:pt x="420" y="9"/>
                    <a:pt x="420" y="9"/>
                    <a:pt x="420" y="9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20" y="9"/>
                    <a:pt x="420" y="9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19" y="9"/>
                    <a:pt x="419" y="9"/>
                  </a:cubicBezTo>
                  <a:cubicBezTo>
                    <a:pt x="419" y="9"/>
                    <a:pt x="420" y="10"/>
                    <a:pt x="421" y="10"/>
                  </a:cubicBezTo>
                  <a:cubicBezTo>
                    <a:pt x="426" y="11"/>
                    <a:pt x="436" y="16"/>
                    <a:pt x="449" y="23"/>
                  </a:cubicBezTo>
                  <a:cubicBezTo>
                    <a:pt x="494" y="47"/>
                    <a:pt x="579" y="97"/>
                    <a:pt x="653" y="141"/>
                  </a:cubicBezTo>
                  <a:cubicBezTo>
                    <a:pt x="690" y="163"/>
                    <a:pt x="724" y="184"/>
                    <a:pt x="749" y="199"/>
                  </a:cubicBezTo>
                  <a:cubicBezTo>
                    <a:pt x="761" y="206"/>
                    <a:pt x="771" y="212"/>
                    <a:pt x="778" y="217"/>
                  </a:cubicBezTo>
                  <a:cubicBezTo>
                    <a:pt x="785" y="221"/>
                    <a:pt x="789" y="223"/>
                    <a:pt x="789" y="223"/>
                  </a:cubicBezTo>
                  <a:cubicBezTo>
                    <a:pt x="791" y="225"/>
                    <a:pt x="794" y="224"/>
                    <a:pt x="795" y="222"/>
                  </a:cubicBezTo>
                  <a:cubicBezTo>
                    <a:pt x="795" y="221"/>
                    <a:pt x="795" y="221"/>
                    <a:pt x="795" y="220"/>
                  </a:cubicBezTo>
                  <a:cubicBezTo>
                    <a:pt x="795" y="218"/>
                    <a:pt x="795" y="218"/>
                    <a:pt x="794" y="217"/>
                  </a:cubicBezTo>
                  <a:cubicBezTo>
                    <a:pt x="794" y="216"/>
                    <a:pt x="793" y="215"/>
                    <a:pt x="792" y="214"/>
                  </a:cubicBezTo>
                  <a:cubicBezTo>
                    <a:pt x="790" y="213"/>
                    <a:pt x="787" y="210"/>
                    <a:pt x="783" y="208"/>
                  </a:cubicBezTo>
                  <a:cubicBezTo>
                    <a:pt x="768" y="197"/>
                    <a:pt x="740" y="179"/>
                    <a:pt x="706" y="158"/>
                  </a:cubicBezTo>
                  <a:cubicBezTo>
                    <a:pt x="604" y="94"/>
                    <a:pt x="450" y="2"/>
                    <a:pt x="450" y="2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51" y="8"/>
                    <a:pt x="451" y="8"/>
                    <a:pt x="451" y="8"/>
                  </a:cubicBezTo>
                  <a:cubicBezTo>
                    <a:pt x="449" y="6"/>
                    <a:pt x="449" y="6"/>
                    <a:pt x="449" y="6"/>
                  </a:cubicBezTo>
                  <a:cubicBezTo>
                    <a:pt x="450" y="9"/>
                    <a:pt x="450" y="9"/>
                    <a:pt x="450" y="9"/>
                  </a:cubicBezTo>
                  <a:cubicBezTo>
                    <a:pt x="450" y="9"/>
                    <a:pt x="451" y="8"/>
                    <a:pt x="451" y="8"/>
                  </a:cubicBezTo>
                  <a:cubicBezTo>
                    <a:pt x="449" y="6"/>
                    <a:pt x="449" y="6"/>
                    <a:pt x="449" y="6"/>
                  </a:cubicBezTo>
                  <a:cubicBezTo>
                    <a:pt x="450" y="9"/>
                    <a:pt x="450" y="9"/>
                    <a:pt x="450" y="9"/>
                  </a:cubicBezTo>
                  <a:cubicBezTo>
                    <a:pt x="449" y="7"/>
                    <a:pt x="449" y="7"/>
                    <a:pt x="449" y="7"/>
                  </a:cubicBezTo>
                  <a:cubicBezTo>
                    <a:pt x="449" y="9"/>
                    <a:pt x="449" y="9"/>
                    <a:pt x="449" y="9"/>
                  </a:cubicBezTo>
                  <a:cubicBezTo>
                    <a:pt x="449" y="9"/>
                    <a:pt x="450" y="9"/>
                    <a:pt x="450" y="9"/>
                  </a:cubicBezTo>
                  <a:cubicBezTo>
                    <a:pt x="449" y="7"/>
                    <a:pt x="449" y="7"/>
                    <a:pt x="449" y="7"/>
                  </a:cubicBezTo>
                  <a:cubicBezTo>
                    <a:pt x="449" y="9"/>
                    <a:pt x="449" y="9"/>
                    <a:pt x="449" y="9"/>
                  </a:cubicBezTo>
                  <a:cubicBezTo>
                    <a:pt x="449" y="9"/>
                    <a:pt x="450" y="9"/>
                    <a:pt x="451" y="10"/>
                  </a:cubicBezTo>
                  <a:cubicBezTo>
                    <a:pt x="453" y="10"/>
                    <a:pt x="457" y="12"/>
                    <a:pt x="461" y="13"/>
                  </a:cubicBezTo>
                  <a:cubicBezTo>
                    <a:pt x="477" y="21"/>
                    <a:pt x="505" y="37"/>
                    <a:pt x="538" y="56"/>
                  </a:cubicBezTo>
                  <a:cubicBezTo>
                    <a:pt x="588" y="85"/>
                    <a:pt x="650" y="123"/>
                    <a:pt x="699" y="153"/>
                  </a:cubicBezTo>
                  <a:cubicBezTo>
                    <a:pt x="724" y="169"/>
                    <a:pt x="745" y="182"/>
                    <a:pt x="761" y="191"/>
                  </a:cubicBezTo>
                  <a:cubicBezTo>
                    <a:pt x="768" y="196"/>
                    <a:pt x="775" y="200"/>
                    <a:pt x="779" y="203"/>
                  </a:cubicBezTo>
                  <a:cubicBezTo>
                    <a:pt x="781" y="204"/>
                    <a:pt x="783" y="205"/>
                    <a:pt x="784" y="206"/>
                  </a:cubicBezTo>
                  <a:cubicBezTo>
                    <a:pt x="785" y="206"/>
                    <a:pt x="785" y="206"/>
                    <a:pt x="786" y="207"/>
                  </a:cubicBezTo>
                  <a:cubicBezTo>
                    <a:pt x="786" y="207"/>
                    <a:pt x="786" y="207"/>
                    <a:pt x="786" y="207"/>
                  </a:cubicBezTo>
                  <a:cubicBezTo>
                    <a:pt x="787" y="207"/>
                    <a:pt x="787" y="207"/>
                    <a:pt x="787" y="207"/>
                  </a:cubicBezTo>
                  <a:cubicBezTo>
                    <a:pt x="787" y="207"/>
                    <a:pt x="787" y="207"/>
                    <a:pt x="788" y="207"/>
                  </a:cubicBezTo>
                  <a:cubicBezTo>
                    <a:pt x="789" y="207"/>
                    <a:pt x="789" y="207"/>
                    <a:pt x="789" y="207"/>
                  </a:cubicBezTo>
                  <a:cubicBezTo>
                    <a:pt x="790" y="207"/>
                    <a:pt x="791" y="206"/>
                    <a:pt x="791" y="206"/>
                  </a:cubicBezTo>
                  <a:cubicBezTo>
                    <a:pt x="792" y="205"/>
                    <a:pt x="792" y="205"/>
                    <a:pt x="792" y="205"/>
                  </a:cubicBezTo>
                  <a:cubicBezTo>
                    <a:pt x="792" y="205"/>
                    <a:pt x="792" y="204"/>
                    <a:pt x="792" y="203"/>
                  </a:cubicBezTo>
                  <a:cubicBezTo>
                    <a:pt x="792" y="202"/>
                    <a:pt x="792" y="201"/>
                    <a:pt x="791" y="200"/>
                  </a:cubicBezTo>
                  <a:cubicBezTo>
                    <a:pt x="791" y="199"/>
                    <a:pt x="790" y="199"/>
                    <a:pt x="789" y="198"/>
                  </a:cubicBezTo>
                  <a:cubicBezTo>
                    <a:pt x="787" y="196"/>
                    <a:pt x="784" y="194"/>
                    <a:pt x="781" y="191"/>
                  </a:cubicBezTo>
                  <a:cubicBezTo>
                    <a:pt x="767" y="181"/>
                    <a:pt x="741" y="164"/>
                    <a:pt x="710" y="144"/>
                  </a:cubicBezTo>
                  <a:cubicBezTo>
                    <a:pt x="615" y="85"/>
                    <a:pt x="473" y="1"/>
                    <a:pt x="473" y="1"/>
                  </a:cubicBezTo>
                  <a:cubicBezTo>
                    <a:pt x="472" y="1"/>
                    <a:pt x="471" y="1"/>
                    <a:pt x="470" y="1"/>
                  </a:cubicBezTo>
                  <a:cubicBezTo>
                    <a:pt x="469" y="1"/>
                    <a:pt x="468" y="2"/>
                    <a:pt x="467" y="3"/>
                  </a:cubicBezTo>
                  <a:cubicBezTo>
                    <a:pt x="467" y="4"/>
                    <a:pt x="467" y="5"/>
                    <a:pt x="467" y="6"/>
                  </a:cubicBezTo>
                  <a:cubicBezTo>
                    <a:pt x="467" y="7"/>
                    <a:pt x="468" y="8"/>
                    <a:pt x="469" y="8"/>
                  </a:cubicBezTo>
                  <a:cubicBezTo>
                    <a:pt x="790" y="194"/>
                    <a:pt x="790" y="194"/>
                    <a:pt x="790" y="194"/>
                  </a:cubicBezTo>
                  <a:cubicBezTo>
                    <a:pt x="792" y="195"/>
                    <a:pt x="794" y="195"/>
                    <a:pt x="795" y="193"/>
                  </a:cubicBezTo>
                  <a:cubicBezTo>
                    <a:pt x="796" y="192"/>
                    <a:pt x="796" y="191"/>
                    <a:pt x="796" y="191"/>
                  </a:cubicBezTo>
                  <a:cubicBezTo>
                    <a:pt x="796" y="189"/>
                    <a:pt x="795" y="189"/>
                    <a:pt x="795" y="188"/>
                  </a:cubicBezTo>
                  <a:cubicBezTo>
                    <a:pt x="795" y="187"/>
                    <a:pt x="794" y="186"/>
                    <a:pt x="793" y="185"/>
                  </a:cubicBezTo>
                  <a:cubicBezTo>
                    <a:pt x="791" y="183"/>
                    <a:pt x="788" y="181"/>
                    <a:pt x="785" y="178"/>
                  </a:cubicBezTo>
                  <a:cubicBezTo>
                    <a:pt x="772" y="169"/>
                    <a:pt x="748" y="153"/>
                    <a:pt x="718" y="134"/>
                  </a:cubicBezTo>
                  <a:cubicBezTo>
                    <a:pt x="630" y="79"/>
                    <a:pt x="495" y="1"/>
                    <a:pt x="495" y="1"/>
                  </a:cubicBezTo>
                  <a:cubicBezTo>
                    <a:pt x="494" y="0"/>
                    <a:pt x="491" y="1"/>
                    <a:pt x="490" y="3"/>
                  </a:cubicBezTo>
                  <a:cubicBezTo>
                    <a:pt x="489" y="4"/>
                    <a:pt x="490" y="7"/>
                    <a:pt x="491" y="8"/>
                  </a:cubicBezTo>
                  <a:cubicBezTo>
                    <a:pt x="491" y="8"/>
                    <a:pt x="561" y="51"/>
                    <a:pt x="632" y="93"/>
                  </a:cubicBezTo>
                  <a:cubicBezTo>
                    <a:pt x="668" y="115"/>
                    <a:pt x="704" y="136"/>
                    <a:pt x="732" y="152"/>
                  </a:cubicBezTo>
                  <a:cubicBezTo>
                    <a:pt x="747" y="160"/>
                    <a:pt x="759" y="167"/>
                    <a:pt x="768" y="172"/>
                  </a:cubicBezTo>
                  <a:cubicBezTo>
                    <a:pt x="773" y="174"/>
                    <a:pt x="777" y="176"/>
                    <a:pt x="780" y="177"/>
                  </a:cubicBezTo>
                  <a:cubicBezTo>
                    <a:pt x="782" y="178"/>
                    <a:pt x="783" y="179"/>
                    <a:pt x="784" y="179"/>
                  </a:cubicBezTo>
                  <a:cubicBezTo>
                    <a:pt x="786" y="179"/>
                    <a:pt x="787" y="180"/>
                    <a:pt x="788" y="180"/>
                  </a:cubicBezTo>
                  <a:cubicBezTo>
                    <a:pt x="788" y="180"/>
                    <a:pt x="789" y="180"/>
                    <a:pt x="790" y="179"/>
                  </a:cubicBezTo>
                  <a:cubicBezTo>
                    <a:pt x="790" y="179"/>
                    <a:pt x="791" y="179"/>
                    <a:pt x="792" y="178"/>
                  </a:cubicBezTo>
                  <a:cubicBezTo>
                    <a:pt x="792" y="178"/>
                    <a:pt x="792" y="178"/>
                    <a:pt x="792" y="178"/>
                  </a:cubicBezTo>
                  <a:cubicBezTo>
                    <a:pt x="792" y="177"/>
                    <a:pt x="793" y="176"/>
                    <a:pt x="793" y="175"/>
                  </a:cubicBezTo>
                  <a:cubicBezTo>
                    <a:pt x="793" y="174"/>
                    <a:pt x="792" y="174"/>
                    <a:pt x="792" y="174"/>
                  </a:cubicBezTo>
                  <a:cubicBezTo>
                    <a:pt x="792" y="173"/>
                    <a:pt x="791" y="172"/>
                    <a:pt x="791" y="172"/>
                  </a:cubicBezTo>
                  <a:cubicBezTo>
                    <a:pt x="790" y="171"/>
                    <a:pt x="790" y="171"/>
                    <a:pt x="789" y="170"/>
                  </a:cubicBezTo>
                  <a:cubicBezTo>
                    <a:pt x="785" y="167"/>
                    <a:pt x="779" y="163"/>
                    <a:pt x="770" y="157"/>
                  </a:cubicBezTo>
                  <a:cubicBezTo>
                    <a:pt x="738" y="138"/>
                    <a:pt x="676" y="102"/>
                    <a:pt x="622" y="70"/>
                  </a:cubicBezTo>
                  <a:cubicBezTo>
                    <a:pt x="595" y="54"/>
                    <a:pt x="570" y="39"/>
                    <a:pt x="552" y="27"/>
                  </a:cubicBezTo>
                  <a:cubicBezTo>
                    <a:pt x="543" y="21"/>
                    <a:pt x="536" y="16"/>
                    <a:pt x="531" y="13"/>
                  </a:cubicBezTo>
                  <a:cubicBezTo>
                    <a:pt x="528" y="11"/>
                    <a:pt x="526" y="9"/>
                    <a:pt x="525" y="8"/>
                  </a:cubicBezTo>
                  <a:cubicBezTo>
                    <a:pt x="524" y="8"/>
                    <a:pt x="524" y="7"/>
                    <a:pt x="524" y="7"/>
                  </a:cubicBezTo>
                  <a:cubicBezTo>
                    <a:pt x="524" y="7"/>
                    <a:pt x="524" y="7"/>
                    <a:pt x="524" y="7"/>
                  </a:cubicBezTo>
                  <a:cubicBezTo>
                    <a:pt x="522" y="8"/>
                    <a:pt x="522" y="8"/>
                    <a:pt x="522" y="8"/>
                  </a:cubicBezTo>
                  <a:cubicBezTo>
                    <a:pt x="524" y="8"/>
                    <a:pt x="524" y="8"/>
                    <a:pt x="524" y="8"/>
                  </a:cubicBezTo>
                  <a:cubicBezTo>
                    <a:pt x="524" y="7"/>
                    <a:pt x="524" y="7"/>
                    <a:pt x="524" y="7"/>
                  </a:cubicBezTo>
                  <a:cubicBezTo>
                    <a:pt x="522" y="8"/>
                    <a:pt x="522" y="8"/>
                    <a:pt x="522" y="8"/>
                  </a:cubicBezTo>
                  <a:cubicBezTo>
                    <a:pt x="524" y="8"/>
                    <a:pt x="524" y="8"/>
                    <a:pt x="524" y="8"/>
                  </a:cubicBezTo>
                  <a:cubicBezTo>
                    <a:pt x="521" y="8"/>
                    <a:pt x="521" y="8"/>
                    <a:pt x="521" y="8"/>
                  </a:cubicBezTo>
                  <a:cubicBezTo>
                    <a:pt x="524" y="10"/>
                    <a:pt x="524" y="10"/>
                    <a:pt x="524" y="10"/>
                  </a:cubicBezTo>
                  <a:cubicBezTo>
                    <a:pt x="524" y="9"/>
                    <a:pt x="524" y="9"/>
                    <a:pt x="524" y="8"/>
                  </a:cubicBezTo>
                  <a:cubicBezTo>
                    <a:pt x="521" y="8"/>
                    <a:pt x="521" y="8"/>
                    <a:pt x="521" y="8"/>
                  </a:cubicBezTo>
                  <a:cubicBezTo>
                    <a:pt x="524" y="10"/>
                    <a:pt x="524" y="10"/>
                    <a:pt x="524" y="10"/>
                  </a:cubicBezTo>
                  <a:cubicBezTo>
                    <a:pt x="520" y="8"/>
                    <a:pt x="520" y="8"/>
                    <a:pt x="520" y="8"/>
                  </a:cubicBezTo>
                  <a:cubicBezTo>
                    <a:pt x="518" y="11"/>
                    <a:pt x="518" y="11"/>
                    <a:pt x="518" y="11"/>
                  </a:cubicBezTo>
                  <a:cubicBezTo>
                    <a:pt x="518" y="11"/>
                    <a:pt x="585" y="49"/>
                    <a:pt x="651" y="86"/>
                  </a:cubicBezTo>
                  <a:cubicBezTo>
                    <a:pt x="685" y="105"/>
                    <a:pt x="718" y="124"/>
                    <a:pt x="743" y="138"/>
                  </a:cubicBezTo>
                  <a:cubicBezTo>
                    <a:pt x="756" y="145"/>
                    <a:pt x="767" y="151"/>
                    <a:pt x="774" y="155"/>
                  </a:cubicBezTo>
                  <a:cubicBezTo>
                    <a:pt x="778" y="157"/>
                    <a:pt x="781" y="159"/>
                    <a:pt x="783" y="160"/>
                  </a:cubicBezTo>
                  <a:cubicBezTo>
                    <a:pt x="784" y="160"/>
                    <a:pt x="785" y="161"/>
                    <a:pt x="786" y="161"/>
                  </a:cubicBezTo>
                  <a:cubicBezTo>
                    <a:pt x="787" y="162"/>
                    <a:pt x="787" y="162"/>
                    <a:pt x="787" y="162"/>
                  </a:cubicBezTo>
                  <a:cubicBezTo>
                    <a:pt x="787" y="162"/>
                    <a:pt x="787" y="162"/>
                    <a:pt x="787" y="162"/>
                  </a:cubicBezTo>
                  <a:cubicBezTo>
                    <a:pt x="788" y="162"/>
                    <a:pt x="788" y="162"/>
                    <a:pt x="789" y="162"/>
                  </a:cubicBezTo>
                  <a:cubicBezTo>
                    <a:pt x="789" y="162"/>
                    <a:pt x="789" y="162"/>
                    <a:pt x="790" y="162"/>
                  </a:cubicBezTo>
                  <a:cubicBezTo>
                    <a:pt x="790" y="162"/>
                    <a:pt x="791" y="161"/>
                    <a:pt x="792" y="160"/>
                  </a:cubicBezTo>
                  <a:cubicBezTo>
                    <a:pt x="793" y="159"/>
                    <a:pt x="793" y="158"/>
                    <a:pt x="793" y="157"/>
                  </a:cubicBezTo>
                  <a:cubicBezTo>
                    <a:pt x="792" y="156"/>
                    <a:pt x="792" y="155"/>
                    <a:pt x="791" y="155"/>
                  </a:cubicBezTo>
                  <a:cubicBezTo>
                    <a:pt x="547" y="3"/>
                    <a:pt x="547" y="3"/>
                    <a:pt x="547" y="3"/>
                  </a:cubicBezTo>
                  <a:cubicBezTo>
                    <a:pt x="545" y="6"/>
                    <a:pt x="545" y="6"/>
                    <a:pt x="545" y="6"/>
                  </a:cubicBezTo>
                  <a:cubicBezTo>
                    <a:pt x="549" y="8"/>
                    <a:pt x="549" y="8"/>
                    <a:pt x="549" y="8"/>
                  </a:cubicBezTo>
                  <a:cubicBezTo>
                    <a:pt x="546" y="6"/>
                    <a:pt x="546" y="6"/>
                    <a:pt x="546" y="6"/>
                  </a:cubicBezTo>
                  <a:cubicBezTo>
                    <a:pt x="547" y="9"/>
                    <a:pt x="547" y="9"/>
                    <a:pt x="547" y="9"/>
                  </a:cubicBezTo>
                  <a:cubicBezTo>
                    <a:pt x="547" y="9"/>
                    <a:pt x="548" y="9"/>
                    <a:pt x="549" y="8"/>
                  </a:cubicBezTo>
                  <a:cubicBezTo>
                    <a:pt x="546" y="6"/>
                    <a:pt x="546" y="6"/>
                    <a:pt x="546" y="6"/>
                  </a:cubicBezTo>
                  <a:cubicBezTo>
                    <a:pt x="547" y="9"/>
                    <a:pt x="547" y="9"/>
                    <a:pt x="547" y="9"/>
                  </a:cubicBezTo>
                  <a:cubicBezTo>
                    <a:pt x="546" y="7"/>
                    <a:pt x="546" y="7"/>
                    <a:pt x="546" y="7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6" y="10"/>
                    <a:pt x="546" y="10"/>
                    <a:pt x="547" y="9"/>
                  </a:cubicBezTo>
                  <a:cubicBezTo>
                    <a:pt x="546" y="7"/>
                    <a:pt x="546" y="7"/>
                    <a:pt x="546" y="7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6" y="9"/>
                    <a:pt x="546" y="9"/>
                    <a:pt x="546" y="9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6" y="9"/>
                    <a:pt x="546" y="9"/>
                    <a:pt x="546" y="9"/>
                  </a:cubicBezTo>
                  <a:cubicBezTo>
                    <a:pt x="546" y="10"/>
                    <a:pt x="546" y="10"/>
                    <a:pt x="546" y="10"/>
                  </a:cubicBezTo>
                  <a:cubicBezTo>
                    <a:pt x="546" y="9"/>
                    <a:pt x="546" y="10"/>
                    <a:pt x="547" y="10"/>
                  </a:cubicBezTo>
                  <a:cubicBezTo>
                    <a:pt x="550" y="11"/>
                    <a:pt x="557" y="14"/>
                    <a:pt x="565" y="18"/>
                  </a:cubicBezTo>
                  <a:cubicBezTo>
                    <a:pt x="595" y="33"/>
                    <a:pt x="651" y="65"/>
                    <a:pt x="700" y="93"/>
                  </a:cubicBezTo>
                  <a:cubicBezTo>
                    <a:pt x="724" y="106"/>
                    <a:pt x="747" y="120"/>
                    <a:pt x="763" y="129"/>
                  </a:cubicBezTo>
                  <a:cubicBezTo>
                    <a:pt x="771" y="134"/>
                    <a:pt x="778" y="138"/>
                    <a:pt x="782" y="140"/>
                  </a:cubicBezTo>
                  <a:cubicBezTo>
                    <a:pt x="787" y="143"/>
                    <a:pt x="789" y="145"/>
                    <a:pt x="789" y="145"/>
                  </a:cubicBezTo>
                  <a:cubicBezTo>
                    <a:pt x="790" y="145"/>
                    <a:pt x="791" y="145"/>
                    <a:pt x="792" y="145"/>
                  </a:cubicBezTo>
                  <a:cubicBezTo>
                    <a:pt x="793" y="145"/>
                    <a:pt x="794" y="144"/>
                    <a:pt x="795" y="143"/>
                  </a:cubicBezTo>
                  <a:cubicBezTo>
                    <a:pt x="795" y="142"/>
                    <a:pt x="795" y="141"/>
                    <a:pt x="795" y="140"/>
                  </a:cubicBezTo>
                  <a:cubicBezTo>
                    <a:pt x="795" y="139"/>
                    <a:pt x="794" y="138"/>
                    <a:pt x="793" y="138"/>
                  </a:cubicBezTo>
                  <a:cubicBezTo>
                    <a:pt x="793" y="138"/>
                    <a:pt x="790" y="136"/>
                    <a:pt x="784" y="133"/>
                  </a:cubicBezTo>
                  <a:cubicBezTo>
                    <a:pt x="764" y="120"/>
                    <a:pt x="712" y="90"/>
                    <a:pt x="666" y="62"/>
                  </a:cubicBezTo>
                  <a:cubicBezTo>
                    <a:pt x="643" y="48"/>
                    <a:pt x="622" y="34"/>
                    <a:pt x="606" y="24"/>
                  </a:cubicBezTo>
                  <a:cubicBezTo>
                    <a:pt x="598" y="19"/>
                    <a:pt x="591" y="14"/>
                    <a:pt x="587" y="11"/>
                  </a:cubicBezTo>
                  <a:cubicBezTo>
                    <a:pt x="584" y="9"/>
                    <a:pt x="583" y="8"/>
                    <a:pt x="582" y="7"/>
                  </a:cubicBezTo>
                  <a:cubicBezTo>
                    <a:pt x="581" y="7"/>
                    <a:pt x="581" y="6"/>
                    <a:pt x="581" y="6"/>
                  </a:cubicBezTo>
                  <a:cubicBezTo>
                    <a:pt x="581" y="6"/>
                    <a:pt x="581" y="6"/>
                    <a:pt x="581" y="6"/>
                  </a:cubicBezTo>
                  <a:cubicBezTo>
                    <a:pt x="580" y="6"/>
                    <a:pt x="580" y="6"/>
                    <a:pt x="580" y="6"/>
                  </a:cubicBezTo>
                  <a:cubicBezTo>
                    <a:pt x="581" y="6"/>
                    <a:pt x="581" y="6"/>
                    <a:pt x="581" y="6"/>
                  </a:cubicBezTo>
                  <a:cubicBezTo>
                    <a:pt x="581" y="6"/>
                    <a:pt x="581" y="6"/>
                    <a:pt x="581" y="6"/>
                  </a:cubicBezTo>
                  <a:cubicBezTo>
                    <a:pt x="580" y="6"/>
                    <a:pt x="580" y="6"/>
                    <a:pt x="580" y="6"/>
                  </a:cubicBezTo>
                  <a:cubicBezTo>
                    <a:pt x="581" y="6"/>
                    <a:pt x="581" y="6"/>
                    <a:pt x="581" y="6"/>
                  </a:cubicBezTo>
                  <a:cubicBezTo>
                    <a:pt x="578" y="8"/>
                    <a:pt x="578" y="8"/>
                    <a:pt x="578" y="8"/>
                  </a:cubicBezTo>
                  <a:cubicBezTo>
                    <a:pt x="581" y="8"/>
                    <a:pt x="581" y="8"/>
                    <a:pt x="581" y="8"/>
                  </a:cubicBezTo>
                  <a:cubicBezTo>
                    <a:pt x="581" y="7"/>
                    <a:pt x="581" y="6"/>
                    <a:pt x="581" y="6"/>
                  </a:cubicBezTo>
                  <a:cubicBezTo>
                    <a:pt x="578" y="8"/>
                    <a:pt x="578" y="8"/>
                    <a:pt x="578" y="8"/>
                  </a:cubicBezTo>
                  <a:cubicBezTo>
                    <a:pt x="581" y="8"/>
                    <a:pt x="581" y="8"/>
                    <a:pt x="581" y="8"/>
                  </a:cubicBezTo>
                  <a:cubicBezTo>
                    <a:pt x="578" y="8"/>
                    <a:pt x="578" y="8"/>
                    <a:pt x="578" y="8"/>
                  </a:cubicBezTo>
                  <a:cubicBezTo>
                    <a:pt x="581" y="10"/>
                    <a:pt x="581" y="10"/>
                    <a:pt x="581" y="10"/>
                  </a:cubicBezTo>
                  <a:cubicBezTo>
                    <a:pt x="581" y="9"/>
                    <a:pt x="581" y="8"/>
                    <a:pt x="581" y="8"/>
                  </a:cubicBezTo>
                  <a:cubicBezTo>
                    <a:pt x="578" y="8"/>
                    <a:pt x="578" y="8"/>
                    <a:pt x="578" y="8"/>
                  </a:cubicBezTo>
                  <a:cubicBezTo>
                    <a:pt x="581" y="10"/>
                    <a:pt x="581" y="10"/>
                    <a:pt x="581" y="10"/>
                  </a:cubicBezTo>
                  <a:cubicBezTo>
                    <a:pt x="577" y="7"/>
                    <a:pt x="577" y="7"/>
                    <a:pt x="577" y="7"/>
                  </a:cubicBezTo>
                  <a:cubicBezTo>
                    <a:pt x="575" y="11"/>
                    <a:pt x="575" y="11"/>
                    <a:pt x="575" y="11"/>
                  </a:cubicBezTo>
                  <a:cubicBezTo>
                    <a:pt x="575" y="11"/>
                    <a:pt x="627" y="39"/>
                    <a:pt x="680" y="67"/>
                  </a:cubicBezTo>
                  <a:cubicBezTo>
                    <a:pt x="706" y="81"/>
                    <a:pt x="732" y="95"/>
                    <a:pt x="753" y="106"/>
                  </a:cubicBezTo>
                  <a:cubicBezTo>
                    <a:pt x="763" y="111"/>
                    <a:pt x="771" y="115"/>
                    <a:pt x="777" y="118"/>
                  </a:cubicBezTo>
                  <a:cubicBezTo>
                    <a:pt x="780" y="120"/>
                    <a:pt x="783" y="121"/>
                    <a:pt x="784" y="122"/>
                  </a:cubicBezTo>
                  <a:cubicBezTo>
                    <a:pt x="785" y="123"/>
                    <a:pt x="786" y="123"/>
                    <a:pt x="787" y="123"/>
                  </a:cubicBezTo>
                  <a:cubicBezTo>
                    <a:pt x="788" y="123"/>
                    <a:pt x="788" y="123"/>
                    <a:pt x="788" y="123"/>
                  </a:cubicBezTo>
                  <a:cubicBezTo>
                    <a:pt x="788" y="124"/>
                    <a:pt x="788" y="124"/>
                    <a:pt x="788" y="124"/>
                  </a:cubicBezTo>
                  <a:cubicBezTo>
                    <a:pt x="788" y="124"/>
                    <a:pt x="789" y="124"/>
                    <a:pt x="789" y="124"/>
                  </a:cubicBezTo>
                  <a:cubicBezTo>
                    <a:pt x="789" y="124"/>
                    <a:pt x="790" y="124"/>
                    <a:pt x="790" y="124"/>
                  </a:cubicBezTo>
                  <a:cubicBezTo>
                    <a:pt x="791" y="123"/>
                    <a:pt x="792" y="123"/>
                    <a:pt x="792" y="122"/>
                  </a:cubicBezTo>
                  <a:cubicBezTo>
                    <a:pt x="793" y="121"/>
                    <a:pt x="793" y="120"/>
                    <a:pt x="793" y="119"/>
                  </a:cubicBezTo>
                  <a:cubicBezTo>
                    <a:pt x="793" y="118"/>
                    <a:pt x="792" y="117"/>
                    <a:pt x="791" y="117"/>
                  </a:cubicBezTo>
                  <a:cubicBezTo>
                    <a:pt x="607" y="1"/>
                    <a:pt x="607" y="1"/>
                    <a:pt x="607" y="1"/>
                  </a:cubicBezTo>
                  <a:cubicBezTo>
                    <a:pt x="605" y="5"/>
                    <a:pt x="605" y="5"/>
                    <a:pt x="605" y="5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8"/>
                    <a:pt x="648" y="34"/>
                    <a:pt x="693" y="59"/>
                  </a:cubicBezTo>
                  <a:cubicBezTo>
                    <a:pt x="716" y="72"/>
                    <a:pt x="739" y="85"/>
                    <a:pt x="757" y="95"/>
                  </a:cubicBezTo>
                  <a:cubicBezTo>
                    <a:pt x="766" y="99"/>
                    <a:pt x="774" y="103"/>
                    <a:pt x="780" y="106"/>
                  </a:cubicBezTo>
                  <a:cubicBezTo>
                    <a:pt x="783" y="108"/>
                    <a:pt x="785" y="109"/>
                    <a:pt x="787" y="110"/>
                  </a:cubicBezTo>
                  <a:cubicBezTo>
                    <a:pt x="788" y="110"/>
                    <a:pt x="789" y="110"/>
                    <a:pt x="790" y="111"/>
                  </a:cubicBezTo>
                  <a:cubicBezTo>
                    <a:pt x="790" y="111"/>
                    <a:pt x="791" y="111"/>
                    <a:pt x="792" y="111"/>
                  </a:cubicBezTo>
                  <a:cubicBezTo>
                    <a:pt x="792" y="111"/>
                    <a:pt x="793" y="111"/>
                    <a:pt x="794" y="111"/>
                  </a:cubicBezTo>
                  <a:cubicBezTo>
                    <a:pt x="794" y="111"/>
                    <a:pt x="795" y="110"/>
                    <a:pt x="796" y="109"/>
                  </a:cubicBezTo>
                  <a:cubicBezTo>
                    <a:pt x="796" y="109"/>
                    <a:pt x="796" y="109"/>
                    <a:pt x="796" y="109"/>
                  </a:cubicBezTo>
                  <a:cubicBezTo>
                    <a:pt x="796" y="108"/>
                    <a:pt x="796" y="108"/>
                    <a:pt x="796" y="107"/>
                  </a:cubicBezTo>
                  <a:cubicBezTo>
                    <a:pt x="796" y="106"/>
                    <a:pt x="796" y="105"/>
                    <a:pt x="796" y="105"/>
                  </a:cubicBezTo>
                  <a:cubicBezTo>
                    <a:pt x="795" y="104"/>
                    <a:pt x="795" y="104"/>
                    <a:pt x="795" y="104"/>
                  </a:cubicBezTo>
                  <a:cubicBezTo>
                    <a:pt x="795" y="103"/>
                    <a:pt x="794" y="103"/>
                    <a:pt x="793" y="103"/>
                  </a:cubicBezTo>
                  <a:cubicBezTo>
                    <a:pt x="791" y="101"/>
                    <a:pt x="787" y="98"/>
                    <a:pt x="782" y="95"/>
                  </a:cubicBezTo>
                  <a:cubicBezTo>
                    <a:pt x="743" y="69"/>
                    <a:pt x="633" y="3"/>
                    <a:pt x="633" y="3"/>
                  </a:cubicBezTo>
                  <a:cubicBezTo>
                    <a:pt x="630" y="6"/>
                    <a:pt x="630" y="6"/>
                    <a:pt x="630" y="6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790" y="97"/>
                    <a:pt x="790" y="97"/>
                    <a:pt x="790" y="97"/>
                  </a:cubicBezTo>
                  <a:cubicBezTo>
                    <a:pt x="791" y="98"/>
                    <a:pt x="794" y="98"/>
                    <a:pt x="795" y="96"/>
                  </a:cubicBezTo>
                  <a:cubicBezTo>
                    <a:pt x="796" y="94"/>
                    <a:pt x="795" y="92"/>
                    <a:pt x="793" y="91"/>
                  </a:cubicBezTo>
                  <a:cubicBezTo>
                    <a:pt x="793" y="91"/>
                    <a:pt x="791" y="89"/>
                    <a:pt x="787" y="87"/>
                  </a:cubicBezTo>
                  <a:cubicBezTo>
                    <a:pt x="774" y="79"/>
                    <a:pt x="741" y="59"/>
                    <a:pt x="711" y="40"/>
                  </a:cubicBezTo>
                  <a:cubicBezTo>
                    <a:pt x="696" y="31"/>
                    <a:pt x="681" y="22"/>
                    <a:pt x="671" y="15"/>
                  </a:cubicBezTo>
                  <a:cubicBezTo>
                    <a:pt x="666" y="12"/>
                    <a:pt x="661" y="9"/>
                    <a:pt x="658" y="7"/>
                  </a:cubicBezTo>
                  <a:cubicBezTo>
                    <a:pt x="657" y="6"/>
                    <a:pt x="656" y="5"/>
                    <a:pt x="655" y="5"/>
                  </a:cubicBezTo>
                  <a:cubicBezTo>
                    <a:pt x="655" y="4"/>
                    <a:pt x="655" y="4"/>
                    <a:pt x="655" y="4"/>
                  </a:cubicBezTo>
                  <a:cubicBezTo>
                    <a:pt x="655" y="4"/>
                    <a:pt x="655" y="4"/>
                    <a:pt x="655" y="4"/>
                  </a:cubicBezTo>
                  <a:cubicBezTo>
                    <a:pt x="653" y="6"/>
                    <a:pt x="653" y="6"/>
                    <a:pt x="653" y="6"/>
                  </a:cubicBezTo>
                  <a:cubicBezTo>
                    <a:pt x="655" y="4"/>
                    <a:pt x="655" y="4"/>
                    <a:pt x="655" y="4"/>
                  </a:cubicBezTo>
                  <a:cubicBezTo>
                    <a:pt x="655" y="4"/>
                    <a:pt x="655" y="4"/>
                    <a:pt x="655" y="4"/>
                  </a:cubicBezTo>
                  <a:cubicBezTo>
                    <a:pt x="653" y="6"/>
                    <a:pt x="653" y="6"/>
                    <a:pt x="653" y="6"/>
                  </a:cubicBezTo>
                  <a:cubicBezTo>
                    <a:pt x="655" y="4"/>
                    <a:pt x="655" y="4"/>
                    <a:pt x="655" y="4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5" y="5"/>
                    <a:pt x="655" y="5"/>
                    <a:pt x="655" y="5"/>
                  </a:cubicBezTo>
                  <a:cubicBezTo>
                    <a:pt x="655" y="4"/>
                    <a:pt x="655" y="4"/>
                    <a:pt x="655" y="4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5" y="5"/>
                    <a:pt x="655" y="5"/>
                    <a:pt x="655" y="5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6" y="7"/>
                    <a:pt x="656" y="7"/>
                    <a:pt x="656" y="7"/>
                  </a:cubicBezTo>
                  <a:cubicBezTo>
                    <a:pt x="656" y="6"/>
                    <a:pt x="655" y="5"/>
                    <a:pt x="655" y="5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6" y="7"/>
                    <a:pt x="656" y="7"/>
                    <a:pt x="656" y="7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5" y="9"/>
                    <a:pt x="655" y="9"/>
                    <a:pt x="655" y="9"/>
                  </a:cubicBezTo>
                  <a:cubicBezTo>
                    <a:pt x="655" y="8"/>
                    <a:pt x="656" y="7"/>
                    <a:pt x="656" y="7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5" y="9"/>
                    <a:pt x="655" y="9"/>
                    <a:pt x="655" y="9"/>
                  </a:cubicBezTo>
                  <a:cubicBezTo>
                    <a:pt x="655" y="9"/>
                    <a:pt x="655" y="9"/>
                    <a:pt x="655" y="9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3" y="10"/>
                    <a:pt x="653" y="10"/>
                    <a:pt x="653" y="10"/>
                  </a:cubicBezTo>
                  <a:cubicBezTo>
                    <a:pt x="653" y="10"/>
                    <a:pt x="654" y="10"/>
                    <a:pt x="655" y="9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3" y="10"/>
                    <a:pt x="653" y="10"/>
                    <a:pt x="653" y="10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2" y="10"/>
                    <a:pt x="652" y="10"/>
                    <a:pt x="652" y="10"/>
                  </a:cubicBezTo>
                  <a:cubicBezTo>
                    <a:pt x="652" y="10"/>
                    <a:pt x="652" y="10"/>
                    <a:pt x="653" y="10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52" y="10"/>
                    <a:pt x="652" y="10"/>
                    <a:pt x="652" y="10"/>
                  </a:cubicBezTo>
                  <a:cubicBezTo>
                    <a:pt x="652" y="9"/>
                    <a:pt x="652" y="9"/>
                    <a:pt x="652" y="9"/>
                  </a:cubicBezTo>
                  <a:cubicBezTo>
                    <a:pt x="652" y="10"/>
                    <a:pt x="652" y="10"/>
                    <a:pt x="652" y="10"/>
                  </a:cubicBezTo>
                  <a:cubicBezTo>
                    <a:pt x="652" y="10"/>
                    <a:pt x="652" y="10"/>
                    <a:pt x="652" y="10"/>
                  </a:cubicBezTo>
                  <a:cubicBezTo>
                    <a:pt x="652" y="9"/>
                    <a:pt x="652" y="9"/>
                    <a:pt x="652" y="9"/>
                  </a:cubicBezTo>
                  <a:cubicBezTo>
                    <a:pt x="652" y="10"/>
                    <a:pt x="652" y="10"/>
                    <a:pt x="652" y="10"/>
                  </a:cubicBezTo>
                  <a:cubicBezTo>
                    <a:pt x="652" y="10"/>
                    <a:pt x="653" y="11"/>
                    <a:pt x="654" y="11"/>
                  </a:cubicBezTo>
                  <a:cubicBezTo>
                    <a:pt x="660" y="14"/>
                    <a:pt x="671" y="19"/>
                    <a:pt x="685" y="26"/>
                  </a:cubicBezTo>
                  <a:cubicBezTo>
                    <a:pt x="706" y="36"/>
                    <a:pt x="732" y="49"/>
                    <a:pt x="753" y="60"/>
                  </a:cubicBezTo>
                  <a:cubicBezTo>
                    <a:pt x="764" y="65"/>
                    <a:pt x="773" y="70"/>
                    <a:pt x="780" y="74"/>
                  </a:cubicBezTo>
                  <a:cubicBezTo>
                    <a:pt x="787" y="77"/>
                    <a:pt x="790" y="79"/>
                    <a:pt x="790" y="79"/>
                  </a:cubicBezTo>
                  <a:cubicBezTo>
                    <a:pt x="792" y="80"/>
                    <a:pt x="795" y="79"/>
                    <a:pt x="796" y="78"/>
                  </a:cubicBezTo>
                  <a:cubicBezTo>
                    <a:pt x="797" y="76"/>
                    <a:pt x="796" y="73"/>
                    <a:pt x="794" y="72"/>
                  </a:cubicBezTo>
                  <a:cubicBezTo>
                    <a:pt x="794" y="72"/>
                    <a:pt x="793" y="71"/>
                    <a:pt x="789" y="69"/>
                  </a:cubicBezTo>
                  <a:cubicBezTo>
                    <a:pt x="779" y="63"/>
                    <a:pt x="752" y="47"/>
                    <a:pt x="728" y="32"/>
                  </a:cubicBezTo>
                  <a:cubicBezTo>
                    <a:pt x="716" y="25"/>
                    <a:pt x="705" y="18"/>
                    <a:pt x="697" y="12"/>
                  </a:cubicBezTo>
                  <a:cubicBezTo>
                    <a:pt x="693" y="10"/>
                    <a:pt x="689" y="8"/>
                    <a:pt x="687" y="6"/>
                  </a:cubicBezTo>
                  <a:cubicBezTo>
                    <a:pt x="686" y="5"/>
                    <a:pt x="685" y="5"/>
                    <a:pt x="684" y="4"/>
                  </a:cubicBezTo>
                  <a:cubicBezTo>
                    <a:pt x="684" y="4"/>
                    <a:pt x="684" y="4"/>
                    <a:pt x="684" y="4"/>
                  </a:cubicBezTo>
                  <a:cubicBezTo>
                    <a:pt x="684" y="4"/>
                    <a:pt x="684" y="4"/>
                    <a:pt x="684" y="4"/>
                  </a:cubicBezTo>
                  <a:cubicBezTo>
                    <a:pt x="683" y="5"/>
                    <a:pt x="683" y="5"/>
                    <a:pt x="683" y="5"/>
                  </a:cubicBezTo>
                  <a:cubicBezTo>
                    <a:pt x="684" y="4"/>
                    <a:pt x="684" y="4"/>
                    <a:pt x="684" y="4"/>
                  </a:cubicBezTo>
                  <a:cubicBezTo>
                    <a:pt x="684" y="4"/>
                    <a:pt x="684" y="4"/>
                    <a:pt x="684" y="4"/>
                  </a:cubicBezTo>
                  <a:cubicBezTo>
                    <a:pt x="683" y="5"/>
                    <a:pt x="683" y="5"/>
                    <a:pt x="683" y="5"/>
                  </a:cubicBezTo>
                  <a:cubicBezTo>
                    <a:pt x="684" y="4"/>
                    <a:pt x="684" y="4"/>
                    <a:pt x="684" y="4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84" y="5"/>
                    <a:pt x="684" y="5"/>
                    <a:pt x="684" y="5"/>
                  </a:cubicBezTo>
                  <a:cubicBezTo>
                    <a:pt x="684" y="4"/>
                    <a:pt x="684" y="4"/>
                    <a:pt x="684" y="4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84" y="5"/>
                    <a:pt x="684" y="5"/>
                    <a:pt x="684" y="5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85" y="6"/>
                    <a:pt x="685" y="6"/>
                    <a:pt x="685" y="6"/>
                  </a:cubicBezTo>
                  <a:cubicBezTo>
                    <a:pt x="685" y="5"/>
                    <a:pt x="685" y="5"/>
                    <a:pt x="684" y="5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85" y="6"/>
                    <a:pt x="685" y="6"/>
                    <a:pt x="685" y="6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84" y="8"/>
                    <a:pt x="684" y="8"/>
                    <a:pt x="684" y="8"/>
                  </a:cubicBezTo>
                  <a:cubicBezTo>
                    <a:pt x="685" y="7"/>
                    <a:pt x="685" y="7"/>
                    <a:pt x="685" y="6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84" y="8"/>
                    <a:pt x="684" y="8"/>
                    <a:pt x="684" y="8"/>
                  </a:cubicBezTo>
                  <a:cubicBezTo>
                    <a:pt x="681" y="6"/>
                    <a:pt x="681" y="6"/>
                    <a:pt x="681" y="6"/>
                  </a:cubicBezTo>
                  <a:cubicBezTo>
                    <a:pt x="679" y="10"/>
                    <a:pt x="679" y="10"/>
                    <a:pt x="679" y="10"/>
                  </a:cubicBezTo>
                  <a:cubicBezTo>
                    <a:pt x="790" y="67"/>
                    <a:pt x="790" y="67"/>
                    <a:pt x="790" y="67"/>
                  </a:cubicBezTo>
                  <a:cubicBezTo>
                    <a:pt x="792" y="67"/>
                    <a:pt x="794" y="67"/>
                    <a:pt x="795" y="65"/>
                  </a:cubicBezTo>
                  <a:cubicBezTo>
                    <a:pt x="796" y="63"/>
                    <a:pt x="795" y="61"/>
                    <a:pt x="794" y="60"/>
                  </a:cubicBezTo>
                  <a:cubicBezTo>
                    <a:pt x="701" y="2"/>
                    <a:pt x="701" y="2"/>
                    <a:pt x="701" y="2"/>
                  </a:cubicBezTo>
                  <a:cubicBezTo>
                    <a:pt x="699" y="5"/>
                    <a:pt x="699" y="5"/>
                    <a:pt x="699" y="5"/>
                  </a:cubicBezTo>
                  <a:cubicBezTo>
                    <a:pt x="698" y="9"/>
                    <a:pt x="698" y="9"/>
                    <a:pt x="698" y="9"/>
                  </a:cubicBezTo>
                  <a:cubicBezTo>
                    <a:pt x="698" y="9"/>
                    <a:pt x="720" y="19"/>
                    <a:pt x="743" y="29"/>
                  </a:cubicBezTo>
                  <a:cubicBezTo>
                    <a:pt x="754" y="33"/>
                    <a:pt x="765" y="38"/>
                    <a:pt x="775" y="42"/>
                  </a:cubicBezTo>
                  <a:cubicBezTo>
                    <a:pt x="779" y="44"/>
                    <a:pt x="783" y="45"/>
                    <a:pt x="786" y="46"/>
                  </a:cubicBezTo>
                  <a:cubicBezTo>
                    <a:pt x="788" y="47"/>
                    <a:pt x="789" y="47"/>
                    <a:pt x="790" y="48"/>
                  </a:cubicBezTo>
                  <a:cubicBezTo>
                    <a:pt x="790" y="48"/>
                    <a:pt x="791" y="48"/>
                    <a:pt x="791" y="48"/>
                  </a:cubicBezTo>
                  <a:cubicBezTo>
                    <a:pt x="792" y="48"/>
                    <a:pt x="792" y="48"/>
                    <a:pt x="793" y="48"/>
                  </a:cubicBezTo>
                  <a:cubicBezTo>
                    <a:pt x="793" y="48"/>
                    <a:pt x="794" y="48"/>
                    <a:pt x="794" y="48"/>
                  </a:cubicBezTo>
                  <a:cubicBezTo>
                    <a:pt x="795" y="48"/>
                    <a:pt x="795" y="48"/>
                    <a:pt x="795" y="48"/>
                  </a:cubicBezTo>
                  <a:cubicBezTo>
                    <a:pt x="796" y="47"/>
                    <a:pt x="796" y="47"/>
                    <a:pt x="797" y="46"/>
                  </a:cubicBezTo>
                  <a:cubicBezTo>
                    <a:pt x="797" y="46"/>
                    <a:pt x="797" y="45"/>
                    <a:pt x="797" y="44"/>
                  </a:cubicBezTo>
                  <a:cubicBezTo>
                    <a:pt x="797" y="43"/>
                    <a:pt x="796" y="42"/>
                    <a:pt x="795" y="41"/>
                  </a:cubicBezTo>
                  <a:cubicBezTo>
                    <a:pt x="731" y="1"/>
                    <a:pt x="731" y="1"/>
                    <a:pt x="731" y="1"/>
                  </a:cubicBezTo>
                  <a:cubicBezTo>
                    <a:pt x="729" y="4"/>
                    <a:pt x="729" y="4"/>
                    <a:pt x="729" y="4"/>
                  </a:cubicBezTo>
                  <a:cubicBezTo>
                    <a:pt x="733" y="6"/>
                    <a:pt x="733" y="6"/>
                    <a:pt x="733" y="6"/>
                  </a:cubicBezTo>
                  <a:cubicBezTo>
                    <a:pt x="729" y="4"/>
                    <a:pt x="729" y="4"/>
                    <a:pt x="729" y="4"/>
                  </a:cubicBezTo>
                  <a:cubicBezTo>
                    <a:pt x="731" y="8"/>
                    <a:pt x="731" y="8"/>
                    <a:pt x="731" y="8"/>
                  </a:cubicBezTo>
                  <a:cubicBezTo>
                    <a:pt x="732" y="7"/>
                    <a:pt x="732" y="7"/>
                    <a:pt x="733" y="6"/>
                  </a:cubicBezTo>
                  <a:cubicBezTo>
                    <a:pt x="729" y="4"/>
                    <a:pt x="729" y="4"/>
                    <a:pt x="729" y="4"/>
                  </a:cubicBezTo>
                  <a:cubicBezTo>
                    <a:pt x="731" y="8"/>
                    <a:pt x="731" y="8"/>
                    <a:pt x="731" y="8"/>
                  </a:cubicBezTo>
                  <a:cubicBezTo>
                    <a:pt x="730" y="5"/>
                    <a:pt x="730" y="5"/>
                    <a:pt x="730" y="5"/>
                  </a:cubicBezTo>
                  <a:cubicBezTo>
                    <a:pt x="730" y="8"/>
                    <a:pt x="730" y="8"/>
                    <a:pt x="730" y="8"/>
                  </a:cubicBezTo>
                  <a:cubicBezTo>
                    <a:pt x="730" y="8"/>
                    <a:pt x="730" y="8"/>
                    <a:pt x="731" y="8"/>
                  </a:cubicBezTo>
                  <a:cubicBezTo>
                    <a:pt x="730" y="5"/>
                    <a:pt x="730" y="5"/>
                    <a:pt x="730" y="5"/>
                  </a:cubicBezTo>
                  <a:cubicBezTo>
                    <a:pt x="730" y="8"/>
                    <a:pt x="730" y="8"/>
                    <a:pt x="730" y="8"/>
                  </a:cubicBezTo>
                  <a:cubicBezTo>
                    <a:pt x="730" y="7"/>
                    <a:pt x="730" y="7"/>
                    <a:pt x="730" y="7"/>
                  </a:cubicBezTo>
                  <a:cubicBezTo>
                    <a:pt x="729" y="8"/>
                    <a:pt x="729" y="8"/>
                    <a:pt x="729" y="8"/>
                  </a:cubicBezTo>
                  <a:cubicBezTo>
                    <a:pt x="730" y="8"/>
                    <a:pt x="730" y="8"/>
                    <a:pt x="730" y="8"/>
                  </a:cubicBezTo>
                  <a:cubicBezTo>
                    <a:pt x="730" y="7"/>
                    <a:pt x="730" y="7"/>
                    <a:pt x="730" y="7"/>
                  </a:cubicBezTo>
                  <a:cubicBezTo>
                    <a:pt x="729" y="8"/>
                    <a:pt x="729" y="8"/>
                    <a:pt x="729" y="8"/>
                  </a:cubicBezTo>
                  <a:cubicBezTo>
                    <a:pt x="729" y="8"/>
                    <a:pt x="730" y="8"/>
                    <a:pt x="731" y="8"/>
                  </a:cubicBezTo>
                  <a:cubicBezTo>
                    <a:pt x="733" y="9"/>
                    <a:pt x="738" y="11"/>
                    <a:pt x="744" y="13"/>
                  </a:cubicBezTo>
                  <a:cubicBezTo>
                    <a:pt x="753" y="16"/>
                    <a:pt x="764" y="20"/>
                    <a:pt x="773" y="23"/>
                  </a:cubicBezTo>
                  <a:cubicBezTo>
                    <a:pt x="778" y="25"/>
                    <a:pt x="782" y="27"/>
                    <a:pt x="786" y="28"/>
                  </a:cubicBezTo>
                  <a:cubicBezTo>
                    <a:pt x="787" y="28"/>
                    <a:pt x="789" y="29"/>
                    <a:pt x="790" y="29"/>
                  </a:cubicBezTo>
                  <a:cubicBezTo>
                    <a:pt x="791" y="29"/>
                    <a:pt x="791" y="29"/>
                    <a:pt x="792" y="29"/>
                  </a:cubicBezTo>
                  <a:cubicBezTo>
                    <a:pt x="792" y="30"/>
                    <a:pt x="793" y="30"/>
                    <a:pt x="793" y="30"/>
                  </a:cubicBezTo>
                  <a:cubicBezTo>
                    <a:pt x="794" y="30"/>
                    <a:pt x="794" y="30"/>
                    <a:pt x="795" y="29"/>
                  </a:cubicBezTo>
                  <a:cubicBezTo>
                    <a:pt x="795" y="29"/>
                    <a:pt x="795" y="29"/>
                    <a:pt x="796" y="29"/>
                  </a:cubicBezTo>
                  <a:cubicBezTo>
                    <a:pt x="796" y="29"/>
                    <a:pt x="797" y="28"/>
                    <a:pt x="797" y="28"/>
                  </a:cubicBezTo>
                  <a:cubicBezTo>
                    <a:pt x="798" y="27"/>
                    <a:pt x="798" y="26"/>
                    <a:pt x="798" y="25"/>
                  </a:cubicBezTo>
                  <a:cubicBezTo>
                    <a:pt x="797" y="24"/>
                    <a:pt x="797" y="23"/>
                    <a:pt x="796" y="22"/>
                  </a:cubicBezTo>
                  <a:cubicBezTo>
                    <a:pt x="766" y="3"/>
                    <a:pt x="766" y="3"/>
                    <a:pt x="766" y="3"/>
                  </a:cubicBezTo>
                  <a:cubicBezTo>
                    <a:pt x="764" y="7"/>
                    <a:pt x="764" y="7"/>
                    <a:pt x="764" y="7"/>
                  </a:cubicBezTo>
                  <a:cubicBezTo>
                    <a:pt x="767" y="9"/>
                    <a:pt x="767" y="9"/>
                    <a:pt x="767" y="9"/>
                  </a:cubicBezTo>
                  <a:cubicBezTo>
                    <a:pt x="764" y="7"/>
                    <a:pt x="764" y="7"/>
                    <a:pt x="764" y="7"/>
                  </a:cubicBezTo>
                  <a:cubicBezTo>
                    <a:pt x="765" y="10"/>
                    <a:pt x="765" y="10"/>
                    <a:pt x="765" y="10"/>
                  </a:cubicBezTo>
                  <a:cubicBezTo>
                    <a:pt x="765" y="10"/>
                    <a:pt x="766" y="10"/>
                    <a:pt x="767" y="9"/>
                  </a:cubicBezTo>
                  <a:cubicBezTo>
                    <a:pt x="764" y="7"/>
                    <a:pt x="764" y="7"/>
                    <a:pt x="764" y="7"/>
                  </a:cubicBezTo>
                  <a:cubicBezTo>
                    <a:pt x="765" y="10"/>
                    <a:pt x="765" y="10"/>
                    <a:pt x="765" y="10"/>
                  </a:cubicBezTo>
                  <a:cubicBezTo>
                    <a:pt x="764" y="7"/>
                    <a:pt x="764" y="7"/>
                    <a:pt x="764" y="7"/>
                  </a:cubicBezTo>
                  <a:cubicBezTo>
                    <a:pt x="764" y="11"/>
                    <a:pt x="764" y="11"/>
                    <a:pt x="764" y="11"/>
                  </a:cubicBezTo>
                  <a:cubicBezTo>
                    <a:pt x="764" y="10"/>
                    <a:pt x="765" y="11"/>
                    <a:pt x="765" y="10"/>
                  </a:cubicBezTo>
                  <a:cubicBezTo>
                    <a:pt x="764" y="7"/>
                    <a:pt x="764" y="7"/>
                    <a:pt x="764" y="7"/>
                  </a:cubicBezTo>
                  <a:cubicBezTo>
                    <a:pt x="764" y="11"/>
                    <a:pt x="764" y="11"/>
                    <a:pt x="764" y="11"/>
                  </a:cubicBezTo>
                  <a:cubicBezTo>
                    <a:pt x="764" y="9"/>
                    <a:pt x="764" y="9"/>
                    <a:pt x="764" y="9"/>
                  </a:cubicBezTo>
                  <a:cubicBezTo>
                    <a:pt x="764" y="11"/>
                    <a:pt x="764" y="11"/>
                    <a:pt x="764" y="11"/>
                  </a:cubicBezTo>
                  <a:cubicBezTo>
                    <a:pt x="764" y="11"/>
                    <a:pt x="764" y="11"/>
                    <a:pt x="764" y="11"/>
                  </a:cubicBezTo>
                  <a:cubicBezTo>
                    <a:pt x="764" y="9"/>
                    <a:pt x="764" y="9"/>
                    <a:pt x="764" y="9"/>
                  </a:cubicBezTo>
                  <a:cubicBezTo>
                    <a:pt x="764" y="11"/>
                    <a:pt x="764" y="11"/>
                    <a:pt x="764" y="11"/>
                  </a:cubicBezTo>
                  <a:cubicBezTo>
                    <a:pt x="765" y="11"/>
                    <a:pt x="765" y="11"/>
                    <a:pt x="765" y="11"/>
                  </a:cubicBezTo>
                  <a:cubicBezTo>
                    <a:pt x="767" y="11"/>
                    <a:pt x="773" y="11"/>
                    <a:pt x="778" y="11"/>
                  </a:cubicBezTo>
                  <a:cubicBezTo>
                    <a:pt x="784" y="11"/>
                    <a:pt x="789" y="12"/>
                    <a:pt x="791" y="12"/>
                  </a:cubicBezTo>
                  <a:cubicBezTo>
                    <a:pt x="792" y="12"/>
                    <a:pt x="792" y="12"/>
                    <a:pt x="792" y="12"/>
                  </a:cubicBezTo>
                  <a:cubicBezTo>
                    <a:pt x="793" y="12"/>
                    <a:pt x="793" y="12"/>
                    <a:pt x="793" y="12"/>
                  </a:cubicBezTo>
                  <a:cubicBezTo>
                    <a:pt x="793" y="12"/>
                    <a:pt x="793" y="12"/>
                    <a:pt x="793" y="11"/>
                  </a:cubicBezTo>
                  <a:cubicBezTo>
                    <a:pt x="794" y="11"/>
                    <a:pt x="794" y="11"/>
                    <a:pt x="795" y="10"/>
                  </a:cubicBezTo>
                  <a:cubicBezTo>
                    <a:pt x="796" y="9"/>
                    <a:pt x="796" y="8"/>
                    <a:pt x="796" y="7"/>
                  </a:cubicBezTo>
                  <a:cubicBezTo>
                    <a:pt x="795" y="6"/>
                    <a:pt x="795" y="5"/>
                    <a:pt x="794" y="5"/>
                  </a:cubicBezTo>
                  <a:cubicBezTo>
                    <a:pt x="792" y="3"/>
                    <a:pt x="792" y="3"/>
                    <a:pt x="792" y="3"/>
                  </a:cubicBezTo>
                  <a:cubicBezTo>
                    <a:pt x="790" y="2"/>
                    <a:pt x="787" y="2"/>
                    <a:pt x="786" y="4"/>
                  </a:cubicBezTo>
                  <a:cubicBezTo>
                    <a:pt x="785" y="6"/>
                    <a:pt x="786" y="8"/>
                    <a:pt x="787" y="10"/>
                  </a:cubicBezTo>
                  <a:cubicBezTo>
                    <a:pt x="790" y="11"/>
                    <a:pt x="790" y="11"/>
                    <a:pt x="790" y="11"/>
                  </a:cubicBezTo>
                  <a:cubicBezTo>
                    <a:pt x="792" y="8"/>
                    <a:pt x="792" y="8"/>
                    <a:pt x="792" y="8"/>
                  </a:cubicBezTo>
                  <a:cubicBezTo>
                    <a:pt x="789" y="6"/>
                    <a:pt x="789" y="6"/>
                    <a:pt x="789" y="6"/>
                  </a:cubicBezTo>
                  <a:cubicBezTo>
                    <a:pt x="792" y="8"/>
                    <a:pt x="792" y="8"/>
                    <a:pt x="792" y="8"/>
                  </a:cubicBezTo>
                  <a:cubicBezTo>
                    <a:pt x="790" y="4"/>
                    <a:pt x="790" y="4"/>
                    <a:pt x="790" y="4"/>
                  </a:cubicBezTo>
                  <a:cubicBezTo>
                    <a:pt x="790" y="4"/>
                    <a:pt x="789" y="5"/>
                    <a:pt x="789" y="6"/>
                  </a:cubicBezTo>
                  <a:cubicBezTo>
                    <a:pt x="792" y="8"/>
                    <a:pt x="792" y="8"/>
                    <a:pt x="792" y="8"/>
                  </a:cubicBezTo>
                  <a:cubicBezTo>
                    <a:pt x="790" y="4"/>
                    <a:pt x="790" y="4"/>
                    <a:pt x="790" y="4"/>
                  </a:cubicBezTo>
                  <a:cubicBezTo>
                    <a:pt x="792" y="8"/>
                    <a:pt x="792" y="8"/>
                    <a:pt x="792" y="8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91" y="4"/>
                    <a:pt x="791" y="4"/>
                    <a:pt x="790" y="4"/>
                  </a:cubicBezTo>
                  <a:cubicBezTo>
                    <a:pt x="792" y="8"/>
                    <a:pt x="792" y="8"/>
                    <a:pt x="792" y="8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92" y="6"/>
                    <a:pt x="792" y="6"/>
                    <a:pt x="792" y="6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92" y="6"/>
                    <a:pt x="792" y="6"/>
                    <a:pt x="792" y="6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91" y="4"/>
                    <a:pt x="791" y="4"/>
                    <a:pt x="791" y="4"/>
                  </a:cubicBezTo>
                  <a:cubicBezTo>
                    <a:pt x="789" y="4"/>
                    <a:pt x="784" y="4"/>
                    <a:pt x="779" y="3"/>
                  </a:cubicBezTo>
                  <a:cubicBezTo>
                    <a:pt x="773" y="3"/>
                    <a:pt x="768" y="3"/>
                    <a:pt x="765" y="3"/>
                  </a:cubicBezTo>
                  <a:cubicBezTo>
                    <a:pt x="764" y="3"/>
                    <a:pt x="764" y="3"/>
                    <a:pt x="764" y="3"/>
                  </a:cubicBezTo>
                  <a:cubicBezTo>
                    <a:pt x="763" y="3"/>
                    <a:pt x="763" y="3"/>
                    <a:pt x="763" y="3"/>
                  </a:cubicBezTo>
                  <a:cubicBezTo>
                    <a:pt x="763" y="3"/>
                    <a:pt x="762" y="3"/>
                    <a:pt x="762" y="3"/>
                  </a:cubicBezTo>
                  <a:cubicBezTo>
                    <a:pt x="762" y="3"/>
                    <a:pt x="761" y="4"/>
                    <a:pt x="760" y="5"/>
                  </a:cubicBezTo>
                  <a:cubicBezTo>
                    <a:pt x="760" y="6"/>
                    <a:pt x="760" y="7"/>
                    <a:pt x="760" y="8"/>
                  </a:cubicBezTo>
                  <a:cubicBezTo>
                    <a:pt x="760" y="9"/>
                    <a:pt x="761" y="9"/>
                    <a:pt x="761" y="10"/>
                  </a:cubicBezTo>
                  <a:cubicBezTo>
                    <a:pt x="792" y="29"/>
                    <a:pt x="792" y="29"/>
                    <a:pt x="792" y="29"/>
                  </a:cubicBezTo>
                  <a:cubicBezTo>
                    <a:pt x="794" y="26"/>
                    <a:pt x="794" y="26"/>
                    <a:pt x="794" y="26"/>
                  </a:cubicBezTo>
                  <a:cubicBezTo>
                    <a:pt x="791" y="24"/>
                    <a:pt x="791" y="24"/>
                    <a:pt x="791" y="24"/>
                  </a:cubicBezTo>
                  <a:cubicBezTo>
                    <a:pt x="794" y="26"/>
                    <a:pt x="794" y="26"/>
                    <a:pt x="794" y="26"/>
                  </a:cubicBezTo>
                  <a:cubicBezTo>
                    <a:pt x="792" y="22"/>
                    <a:pt x="792" y="22"/>
                    <a:pt x="792" y="22"/>
                  </a:cubicBezTo>
                  <a:cubicBezTo>
                    <a:pt x="791" y="23"/>
                    <a:pt x="791" y="23"/>
                    <a:pt x="791" y="24"/>
                  </a:cubicBezTo>
                  <a:cubicBezTo>
                    <a:pt x="794" y="26"/>
                    <a:pt x="794" y="26"/>
                    <a:pt x="794" y="26"/>
                  </a:cubicBezTo>
                  <a:cubicBezTo>
                    <a:pt x="792" y="22"/>
                    <a:pt x="792" y="22"/>
                    <a:pt x="792" y="22"/>
                  </a:cubicBezTo>
                  <a:cubicBezTo>
                    <a:pt x="793" y="25"/>
                    <a:pt x="793" y="25"/>
                    <a:pt x="793" y="25"/>
                  </a:cubicBezTo>
                  <a:cubicBezTo>
                    <a:pt x="793" y="22"/>
                    <a:pt x="793" y="22"/>
                    <a:pt x="793" y="22"/>
                  </a:cubicBezTo>
                  <a:cubicBezTo>
                    <a:pt x="793" y="22"/>
                    <a:pt x="793" y="22"/>
                    <a:pt x="792" y="22"/>
                  </a:cubicBezTo>
                  <a:cubicBezTo>
                    <a:pt x="793" y="25"/>
                    <a:pt x="793" y="25"/>
                    <a:pt x="793" y="25"/>
                  </a:cubicBezTo>
                  <a:cubicBezTo>
                    <a:pt x="793" y="22"/>
                    <a:pt x="793" y="22"/>
                    <a:pt x="793" y="22"/>
                  </a:cubicBezTo>
                  <a:cubicBezTo>
                    <a:pt x="793" y="23"/>
                    <a:pt x="793" y="23"/>
                    <a:pt x="793" y="23"/>
                  </a:cubicBezTo>
                  <a:cubicBezTo>
                    <a:pt x="794" y="22"/>
                    <a:pt x="794" y="22"/>
                    <a:pt x="794" y="22"/>
                  </a:cubicBezTo>
                  <a:cubicBezTo>
                    <a:pt x="793" y="22"/>
                    <a:pt x="793" y="22"/>
                    <a:pt x="793" y="22"/>
                  </a:cubicBezTo>
                  <a:cubicBezTo>
                    <a:pt x="793" y="23"/>
                    <a:pt x="793" y="23"/>
                    <a:pt x="793" y="23"/>
                  </a:cubicBezTo>
                  <a:cubicBezTo>
                    <a:pt x="794" y="22"/>
                    <a:pt x="794" y="22"/>
                    <a:pt x="794" y="22"/>
                  </a:cubicBezTo>
                  <a:cubicBezTo>
                    <a:pt x="793" y="22"/>
                    <a:pt x="793" y="22"/>
                    <a:pt x="792" y="22"/>
                  </a:cubicBezTo>
                  <a:cubicBezTo>
                    <a:pt x="790" y="21"/>
                    <a:pt x="785" y="19"/>
                    <a:pt x="779" y="17"/>
                  </a:cubicBezTo>
                  <a:cubicBezTo>
                    <a:pt x="770" y="14"/>
                    <a:pt x="759" y="10"/>
                    <a:pt x="749" y="7"/>
                  </a:cubicBezTo>
                  <a:cubicBezTo>
                    <a:pt x="745" y="5"/>
                    <a:pt x="741" y="3"/>
                    <a:pt x="737" y="2"/>
                  </a:cubicBezTo>
                  <a:cubicBezTo>
                    <a:pt x="736" y="2"/>
                    <a:pt x="734" y="1"/>
                    <a:pt x="733" y="1"/>
                  </a:cubicBezTo>
                  <a:cubicBezTo>
                    <a:pt x="732" y="1"/>
                    <a:pt x="732" y="1"/>
                    <a:pt x="731" y="1"/>
                  </a:cubicBezTo>
                  <a:cubicBezTo>
                    <a:pt x="731" y="1"/>
                    <a:pt x="730" y="0"/>
                    <a:pt x="730" y="0"/>
                  </a:cubicBezTo>
                  <a:cubicBezTo>
                    <a:pt x="729" y="0"/>
                    <a:pt x="729" y="0"/>
                    <a:pt x="728" y="1"/>
                  </a:cubicBezTo>
                  <a:cubicBezTo>
                    <a:pt x="728" y="1"/>
                    <a:pt x="728" y="1"/>
                    <a:pt x="727" y="1"/>
                  </a:cubicBezTo>
                  <a:cubicBezTo>
                    <a:pt x="727" y="1"/>
                    <a:pt x="726" y="2"/>
                    <a:pt x="726" y="2"/>
                  </a:cubicBezTo>
                  <a:cubicBezTo>
                    <a:pt x="725" y="4"/>
                    <a:pt x="725" y="7"/>
                    <a:pt x="727" y="8"/>
                  </a:cubicBezTo>
                  <a:cubicBezTo>
                    <a:pt x="791" y="48"/>
                    <a:pt x="791" y="48"/>
                    <a:pt x="791" y="48"/>
                  </a:cubicBezTo>
                  <a:cubicBezTo>
                    <a:pt x="793" y="44"/>
                    <a:pt x="793" y="44"/>
                    <a:pt x="793" y="44"/>
                  </a:cubicBezTo>
                  <a:cubicBezTo>
                    <a:pt x="790" y="42"/>
                    <a:pt x="790" y="42"/>
                    <a:pt x="790" y="42"/>
                  </a:cubicBezTo>
                  <a:cubicBezTo>
                    <a:pt x="793" y="44"/>
                    <a:pt x="793" y="44"/>
                    <a:pt x="793" y="44"/>
                  </a:cubicBezTo>
                  <a:cubicBezTo>
                    <a:pt x="791" y="41"/>
                    <a:pt x="791" y="41"/>
                    <a:pt x="791" y="41"/>
                  </a:cubicBezTo>
                  <a:cubicBezTo>
                    <a:pt x="791" y="41"/>
                    <a:pt x="790" y="42"/>
                    <a:pt x="790" y="42"/>
                  </a:cubicBezTo>
                  <a:cubicBezTo>
                    <a:pt x="793" y="44"/>
                    <a:pt x="793" y="44"/>
                    <a:pt x="793" y="44"/>
                  </a:cubicBezTo>
                  <a:cubicBezTo>
                    <a:pt x="791" y="41"/>
                    <a:pt x="791" y="41"/>
                    <a:pt x="791" y="41"/>
                  </a:cubicBezTo>
                  <a:cubicBezTo>
                    <a:pt x="793" y="44"/>
                    <a:pt x="793" y="44"/>
                    <a:pt x="793" y="44"/>
                  </a:cubicBezTo>
                  <a:cubicBezTo>
                    <a:pt x="793" y="41"/>
                    <a:pt x="793" y="41"/>
                    <a:pt x="793" y="41"/>
                  </a:cubicBezTo>
                  <a:cubicBezTo>
                    <a:pt x="793" y="41"/>
                    <a:pt x="792" y="41"/>
                    <a:pt x="791" y="41"/>
                  </a:cubicBezTo>
                  <a:cubicBezTo>
                    <a:pt x="793" y="44"/>
                    <a:pt x="793" y="44"/>
                    <a:pt x="793" y="44"/>
                  </a:cubicBezTo>
                  <a:cubicBezTo>
                    <a:pt x="793" y="41"/>
                    <a:pt x="793" y="41"/>
                    <a:pt x="793" y="41"/>
                  </a:cubicBezTo>
                  <a:cubicBezTo>
                    <a:pt x="793" y="42"/>
                    <a:pt x="793" y="42"/>
                    <a:pt x="793" y="42"/>
                  </a:cubicBezTo>
                  <a:cubicBezTo>
                    <a:pt x="793" y="41"/>
                    <a:pt x="793" y="41"/>
                    <a:pt x="793" y="41"/>
                  </a:cubicBezTo>
                  <a:cubicBezTo>
                    <a:pt x="793" y="41"/>
                    <a:pt x="793" y="41"/>
                    <a:pt x="793" y="41"/>
                  </a:cubicBezTo>
                  <a:cubicBezTo>
                    <a:pt x="793" y="42"/>
                    <a:pt x="793" y="42"/>
                    <a:pt x="793" y="42"/>
                  </a:cubicBezTo>
                  <a:cubicBezTo>
                    <a:pt x="793" y="41"/>
                    <a:pt x="793" y="41"/>
                    <a:pt x="793" y="41"/>
                  </a:cubicBezTo>
                  <a:cubicBezTo>
                    <a:pt x="793" y="41"/>
                    <a:pt x="792" y="40"/>
                    <a:pt x="791" y="40"/>
                  </a:cubicBezTo>
                  <a:cubicBezTo>
                    <a:pt x="788" y="39"/>
                    <a:pt x="780" y="36"/>
                    <a:pt x="771" y="32"/>
                  </a:cubicBezTo>
                  <a:cubicBezTo>
                    <a:pt x="757" y="26"/>
                    <a:pt x="739" y="19"/>
                    <a:pt x="725" y="13"/>
                  </a:cubicBezTo>
                  <a:cubicBezTo>
                    <a:pt x="718" y="10"/>
                    <a:pt x="712" y="7"/>
                    <a:pt x="708" y="5"/>
                  </a:cubicBezTo>
                  <a:cubicBezTo>
                    <a:pt x="704" y="3"/>
                    <a:pt x="701" y="2"/>
                    <a:pt x="701" y="2"/>
                  </a:cubicBezTo>
                  <a:cubicBezTo>
                    <a:pt x="699" y="1"/>
                    <a:pt x="697" y="2"/>
                    <a:pt x="696" y="4"/>
                  </a:cubicBezTo>
                  <a:cubicBezTo>
                    <a:pt x="695" y="5"/>
                    <a:pt x="696" y="8"/>
                    <a:pt x="697" y="9"/>
                  </a:cubicBezTo>
                  <a:cubicBezTo>
                    <a:pt x="710" y="17"/>
                    <a:pt x="710" y="17"/>
                    <a:pt x="710" y="17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1" y="2"/>
                    <a:pt x="679" y="2"/>
                    <a:pt x="678" y="4"/>
                  </a:cubicBezTo>
                  <a:cubicBezTo>
                    <a:pt x="677" y="5"/>
                    <a:pt x="677" y="6"/>
                    <a:pt x="677" y="6"/>
                  </a:cubicBezTo>
                  <a:cubicBezTo>
                    <a:pt x="677" y="7"/>
                    <a:pt x="677" y="7"/>
                    <a:pt x="677" y="8"/>
                  </a:cubicBezTo>
                  <a:cubicBezTo>
                    <a:pt x="678" y="9"/>
                    <a:pt x="678" y="9"/>
                    <a:pt x="678" y="9"/>
                  </a:cubicBezTo>
                  <a:cubicBezTo>
                    <a:pt x="679" y="9"/>
                    <a:pt x="679" y="10"/>
                    <a:pt x="679" y="10"/>
                  </a:cubicBezTo>
                  <a:cubicBezTo>
                    <a:pt x="681" y="11"/>
                    <a:pt x="684" y="13"/>
                    <a:pt x="688" y="16"/>
                  </a:cubicBezTo>
                  <a:cubicBezTo>
                    <a:pt x="701" y="25"/>
                    <a:pt x="726" y="40"/>
                    <a:pt x="749" y="54"/>
                  </a:cubicBezTo>
                  <a:cubicBezTo>
                    <a:pt x="771" y="68"/>
                    <a:pt x="790" y="79"/>
                    <a:pt x="790" y="79"/>
                  </a:cubicBezTo>
                  <a:cubicBezTo>
                    <a:pt x="792" y="76"/>
                    <a:pt x="792" y="76"/>
                    <a:pt x="792" y="76"/>
                  </a:cubicBezTo>
                  <a:cubicBezTo>
                    <a:pt x="794" y="72"/>
                    <a:pt x="794" y="72"/>
                    <a:pt x="794" y="72"/>
                  </a:cubicBezTo>
                  <a:cubicBezTo>
                    <a:pt x="794" y="72"/>
                    <a:pt x="761" y="55"/>
                    <a:pt x="727" y="38"/>
                  </a:cubicBezTo>
                  <a:cubicBezTo>
                    <a:pt x="709" y="29"/>
                    <a:pt x="692" y="20"/>
                    <a:pt x="679" y="14"/>
                  </a:cubicBezTo>
                  <a:cubicBezTo>
                    <a:pt x="672" y="11"/>
                    <a:pt x="666" y="8"/>
                    <a:pt x="662" y="6"/>
                  </a:cubicBezTo>
                  <a:cubicBezTo>
                    <a:pt x="659" y="5"/>
                    <a:pt x="658" y="4"/>
                    <a:pt x="656" y="4"/>
                  </a:cubicBezTo>
                  <a:cubicBezTo>
                    <a:pt x="655" y="3"/>
                    <a:pt x="655" y="3"/>
                    <a:pt x="654" y="3"/>
                  </a:cubicBezTo>
                  <a:cubicBezTo>
                    <a:pt x="653" y="3"/>
                    <a:pt x="653" y="3"/>
                    <a:pt x="652" y="3"/>
                  </a:cubicBezTo>
                  <a:cubicBezTo>
                    <a:pt x="652" y="3"/>
                    <a:pt x="651" y="3"/>
                    <a:pt x="651" y="3"/>
                  </a:cubicBezTo>
                  <a:cubicBezTo>
                    <a:pt x="650" y="3"/>
                    <a:pt x="649" y="4"/>
                    <a:pt x="648" y="5"/>
                  </a:cubicBezTo>
                  <a:cubicBezTo>
                    <a:pt x="652" y="7"/>
                    <a:pt x="652" y="7"/>
                    <a:pt x="652" y="7"/>
                  </a:cubicBezTo>
                  <a:cubicBezTo>
                    <a:pt x="648" y="4"/>
                    <a:pt x="648" y="4"/>
                    <a:pt x="648" y="4"/>
                  </a:cubicBezTo>
                  <a:cubicBezTo>
                    <a:pt x="648" y="5"/>
                    <a:pt x="648" y="6"/>
                    <a:pt x="648" y="7"/>
                  </a:cubicBezTo>
                  <a:cubicBezTo>
                    <a:pt x="648" y="8"/>
                    <a:pt x="648" y="8"/>
                    <a:pt x="648" y="9"/>
                  </a:cubicBezTo>
                  <a:cubicBezTo>
                    <a:pt x="649" y="9"/>
                    <a:pt x="649" y="10"/>
                    <a:pt x="649" y="10"/>
                  </a:cubicBezTo>
                  <a:cubicBezTo>
                    <a:pt x="650" y="10"/>
                    <a:pt x="650" y="10"/>
                    <a:pt x="650" y="11"/>
                  </a:cubicBezTo>
                  <a:cubicBezTo>
                    <a:pt x="652" y="12"/>
                    <a:pt x="656" y="15"/>
                    <a:pt x="661" y="18"/>
                  </a:cubicBezTo>
                  <a:cubicBezTo>
                    <a:pt x="694" y="39"/>
                    <a:pt x="789" y="97"/>
                    <a:pt x="789" y="97"/>
                  </a:cubicBezTo>
                  <a:cubicBezTo>
                    <a:pt x="791" y="94"/>
                    <a:pt x="791" y="94"/>
                    <a:pt x="791" y="94"/>
                  </a:cubicBezTo>
                  <a:cubicBezTo>
                    <a:pt x="793" y="91"/>
                    <a:pt x="793" y="91"/>
                    <a:pt x="793" y="91"/>
                  </a:cubicBezTo>
                  <a:cubicBezTo>
                    <a:pt x="632" y="2"/>
                    <a:pt x="632" y="2"/>
                    <a:pt x="632" y="2"/>
                  </a:cubicBezTo>
                  <a:cubicBezTo>
                    <a:pt x="631" y="1"/>
                    <a:pt x="628" y="2"/>
                    <a:pt x="627" y="4"/>
                  </a:cubicBezTo>
                  <a:cubicBezTo>
                    <a:pt x="626" y="6"/>
                    <a:pt x="627" y="8"/>
                    <a:pt x="628" y="9"/>
                  </a:cubicBezTo>
                  <a:cubicBezTo>
                    <a:pt x="628" y="9"/>
                    <a:pt x="631" y="11"/>
                    <a:pt x="635" y="13"/>
                  </a:cubicBezTo>
                  <a:cubicBezTo>
                    <a:pt x="651" y="23"/>
                    <a:pt x="690" y="46"/>
                    <a:pt x="725" y="68"/>
                  </a:cubicBezTo>
                  <a:cubicBezTo>
                    <a:pt x="742" y="78"/>
                    <a:pt x="758" y="89"/>
                    <a:pt x="770" y="96"/>
                  </a:cubicBezTo>
                  <a:cubicBezTo>
                    <a:pt x="777" y="100"/>
                    <a:pt x="781" y="104"/>
                    <a:pt x="785" y="106"/>
                  </a:cubicBezTo>
                  <a:cubicBezTo>
                    <a:pt x="787" y="107"/>
                    <a:pt x="788" y="108"/>
                    <a:pt x="789" y="109"/>
                  </a:cubicBezTo>
                  <a:cubicBezTo>
                    <a:pt x="789" y="109"/>
                    <a:pt x="789" y="109"/>
                    <a:pt x="789" y="109"/>
                  </a:cubicBezTo>
                  <a:cubicBezTo>
                    <a:pt x="789" y="109"/>
                    <a:pt x="789" y="109"/>
                    <a:pt x="789" y="109"/>
                  </a:cubicBezTo>
                  <a:cubicBezTo>
                    <a:pt x="791" y="108"/>
                    <a:pt x="791" y="108"/>
                    <a:pt x="791" y="108"/>
                  </a:cubicBezTo>
                  <a:cubicBezTo>
                    <a:pt x="789" y="109"/>
                    <a:pt x="789" y="109"/>
                    <a:pt x="789" y="109"/>
                  </a:cubicBezTo>
                  <a:cubicBezTo>
                    <a:pt x="789" y="109"/>
                    <a:pt x="789" y="109"/>
                    <a:pt x="789" y="109"/>
                  </a:cubicBezTo>
                  <a:cubicBezTo>
                    <a:pt x="791" y="108"/>
                    <a:pt x="791" y="108"/>
                    <a:pt x="791" y="108"/>
                  </a:cubicBezTo>
                  <a:cubicBezTo>
                    <a:pt x="789" y="109"/>
                    <a:pt x="789" y="109"/>
                    <a:pt x="789" y="109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89" y="108"/>
                    <a:pt x="789" y="108"/>
                    <a:pt x="789" y="108"/>
                  </a:cubicBezTo>
                  <a:cubicBezTo>
                    <a:pt x="789" y="109"/>
                    <a:pt x="789" y="109"/>
                    <a:pt x="789" y="109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89" y="108"/>
                    <a:pt x="789" y="108"/>
                    <a:pt x="789" y="108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89" y="107"/>
                    <a:pt x="789" y="107"/>
                    <a:pt x="789" y="107"/>
                  </a:cubicBezTo>
                  <a:cubicBezTo>
                    <a:pt x="789" y="108"/>
                    <a:pt x="789" y="108"/>
                    <a:pt x="789" y="108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89" y="107"/>
                    <a:pt x="789" y="107"/>
                    <a:pt x="789" y="107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89" y="105"/>
                    <a:pt x="789" y="105"/>
                    <a:pt x="789" y="105"/>
                  </a:cubicBezTo>
                  <a:cubicBezTo>
                    <a:pt x="789" y="106"/>
                    <a:pt x="789" y="106"/>
                    <a:pt x="789" y="107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89" y="105"/>
                    <a:pt x="789" y="105"/>
                    <a:pt x="789" y="105"/>
                  </a:cubicBezTo>
                  <a:cubicBezTo>
                    <a:pt x="789" y="105"/>
                    <a:pt x="789" y="105"/>
                    <a:pt x="789" y="105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91" y="103"/>
                    <a:pt x="791" y="103"/>
                    <a:pt x="791" y="103"/>
                  </a:cubicBezTo>
                  <a:cubicBezTo>
                    <a:pt x="791" y="104"/>
                    <a:pt x="790" y="104"/>
                    <a:pt x="789" y="105"/>
                  </a:cubicBezTo>
                  <a:cubicBezTo>
                    <a:pt x="792" y="107"/>
                    <a:pt x="792" y="107"/>
                    <a:pt x="792" y="107"/>
                  </a:cubicBezTo>
                  <a:cubicBezTo>
                    <a:pt x="791" y="103"/>
                    <a:pt x="791" y="103"/>
                    <a:pt x="791" y="103"/>
                  </a:cubicBezTo>
                  <a:cubicBezTo>
                    <a:pt x="792" y="106"/>
                    <a:pt x="792" y="106"/>
                    <a:pt x="792" y="106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3"/>
                    <a:pt x="792" y="103"/>
                    <a:pt x="791" y="103"/>
                  </a:cubicBezTo>
                  <a:cubicBezTo>
                    <a:pt x="792" y="106"/>
                    <a:pt x="792" y="106"/>
                    <a:pt x="792" y="106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5"/>
                    <a:pt x="792" y="105"/>
                    <a:pt x="792" y="105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5"/>
                    <a:pt x="792" y="105"/>
                    <a:pt x="792" y="105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4"/>
                    <a:pt x="792" y="104"/>
                    <a:pt x="792" y="104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4"/>
                    <a:pt x="792" y="104"/>
                    <a:pt x="792" y="104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2" y="103"/>
                    <a:pt x="792" y="103"/>
                    <a:pt x="791" y="103"/>
                  </a:cubicBezTo>
                  <a:cubicBezTo>
                    <a:pt x="789" y="102"/>
                    <a:pt x="784" y="100"/>
                    <a:pt x="778" y="96"/>
                  </a:cubicBezTo>
                  <a:cubicBezTo>
                    <a:pt x="755" y="85"/>
                    <a:pt x="712" y="61"/>
                    <a:pt x="675" y="40"/>
                  </a:cubicBezTo>
                  <a:cubicBezTo>
                    <a:pt x="657" y="30"/>
                    <a:pt x="640" y="20"/>
                    <a:pt x="627" y="13"/>
                  </a:cubicBezTo>
                  <a:cubicBezTo>
                    <a:pt x="621" y="9"/>
                    <a:pt x="616" y="6"/>
                    <a:pt x="612" y="4"/>
                  </a:cubicBezTo>
                  <a:cubicBezTo>
                    <a:pt x="609" y="2"/>
                    <a:pt x="607" y="1"/>
                    <a:pt x="607" y="1"/>
                  </a:cubicBezTo>
                  <a:cubicBezTo>
                    <a:pt x="605" y="0"/>
                    <a:pt x="603" y="1"/>
                    <a:pt x="602" y="3"/>
                  </a:cubicBezTo>
                  <a:cubicBezTo>
                    <a:pt x="601" y="5"/>
                    <a:pt x="601" y="7"/>
                    <a:pt x="603" y="8"/>
                  </a:cubicBezTo>
                  <a:cubicBezTo>
                    <a:pt x="787" y="123"/>
                    <a:pt x="787" y="123"/>
                    <a:pt x="787" y="123"/>
                  </a:cubicBezTo>
                  <a:cubicBezTo>
                    <a:pt x="789" y="120"/>
                    <a:pt x="789" y="120"/>
                    <a:pt x="789" y="120"/>
                  </a:cubicBezTo>
                  <a:cubicBezTo>
                    <a:pt x="786" y="118"/>
                    <a:pt x="786" y="118"/>
                    <a:pt x="786" y="118"/>
                  </a:cubicBezTo>
                  <a:cubicBezTo>
                    <a:pt x="789" y="120"/>
                    <a:pt x="789" y="120"/>
                    <a:pt x="789" y="120"/>
                  </a:cubicBezTo>
                  <a:cubicBezTo>
                    <a:pt x="788" y="116"/>
                    <a:pt x="788" y="116"/>
                    <a:pt x="788" y="116"/>
                  </a:cubicBezTo>
                  <a:cubicBezTo>
                    <a:pt x="787" y="116"/>
                    <a:pt x="787" y="117"/>
                    <a:pt x="786" y="118"/>
                  </a:cubicBezTo>
                  <a:cubicBezTo>
                    <a:pt x="789" y="120"/>
                    <a:pt x="789" y="120"/>
                    <a:pt x="789" y="120"/>
                  </a:cubicBezTo>
                  <a:cubicBezTo>
                    <a:pt x="788" y="116"/>
                    <a:pt x="788" y="116"/>
                    <a:pt x="788" y="116"/>
                  </a:cubicBezTo>
                  <a:cubicBezTo>
                    <a:pt x="789" y="120"/>
                    <a:pt x="789" y="120"/>
                    <a:pt x="789" y="120"/>
                  </a:cubicBezTo>
                  <a:cubicBezTo>
                    <a:pt x="789" y="116"/>
                    <a:pt x="789" y="116"/>
                    <a:pt x="789" y="116"/>
                  </a:cubicBezTo>
                  <a:cubicBezTo>
                    <a:pt x="789" y="116"/>
                    <a:pt x="789" y="116"/>
                    <a:pt x="788" y="116"/>
                  </a:cubicBezTo>
                  <a:cubicBezTo>
                    <a:pt x="789" y="120"/>
                    <a:pt x="789" y="120"/>
                    <a:pt x="789" y="120"/>
                  </a:cubicBezTo>
                  <a:cubicBezTo>
                    <a:pt x="789" y="116"/>
                    <a:pt x="789" y="116"/>
                    <a:pt x="789" y="116"/>
                  </a:cubicBezTo>
                  <a:cubicBezTo>
                    <a:pt x="789" y="119"/>
                    <a:pt x="789" y="119"/>
                    <a:pt x="789" y="119"/>
                  </a:cubicBezTo>
                  <a:cubicBezTo>
                    <a:pt x="790" y="116"/>
                    <a:pt x="790" y="116"/>
                    <a:pt x="790" y="116"/>
                  </a:cubicBezTo>
                  <a:cubicBezTo>
                    <a:pt x="790" y="116"/>
                    <a:pt x="790" y="116"/>
                    <a:pt x="789" y="116"/>
                  </a:cubicBezTo>
                  <a:cubicBezTo>
                    <a:pt x="789" y="119"/>
                    <a:pt x="789" y="119"/>
                    <a:pt x="789" y="119"/>
                  </a:cubicBezTo>
                  <a:cubicBezTo>
                    <a:pt x="790" y="116"/>
                    <a:pt x="790" y="116"/>
                    <a:pt x="790" y="116"/>
                  </a:cubicBezTo>
                  <a:cubicBezTo>
                    <a:pt x="790" y="117"/>
                    <a:pt x="790" y="117"/>
                    <a:pt x="790" y="117"/>
                  </a:cubicBezTo>
                  <a:cubicBezTo>
                    <a:pt x="790" y="116"/>
                    <a:pt x="790" y="116"/>
                    <a:pt x="790" y="116"/>
                  </a:cubicBezTo>
                  <a:cubicBezTo>
                    <a:pt x="790" y="116"/>
                    <a:pt x="790" y="116"/>
                    <a:pt x="790" y="116"/>
                  </a:cubicBezTo>
                  <a:cubicBezTo>
                    <a:pt x="790" y="117"/>
                    <a:pt x="790" y="117"/>
                    <a:pt x="790" y="117"/>
                  </a:cubicBezTo>
                  <a:cubicBezTo>
                    <a:pt x="790" y="116"/>
                    <a:pt x="790" y="116"/>
                    <a:pt x="790" y="116"/>
                  </a:cubicBezTo>
                  <a:cubicBezTo>
                    <a:pt x="790" y="116"/>
                    <a:pt x="790" y="116"/>
                    <a:pt x="789" y="116"/>
                  </a:cubicBezTo>
                  <a:cubicBezTo>
                    <a:pt x="786" y="115"/>
                    <a:pt x="781" y="112"/>
                    <a:pt x="774" y="108"/>
                  </a:cubicBezTo>
                  <a:cubicBezTo>
                    <a:pt x="749" y="95"/>
                    <a:pt x="700" y="69"/>
                    <a:pt x="658" y="46"/>
                  </a:cubicBezTo>
                  <a:cubicBezTo>
                    <a:pt x="637" y="35"/>
                    <a:pt x="617" y="24"/>
                    <a:pt x="602" y="17"/>
                  </a:cubicBezTo>
                  <a:cubicBezTo>
                    <a:pt x="595" y="13"/>
                    <a:pt x="589" y="10"/>
                    <a:pt x="585" y="7"/>
                  </a:cubicBezTo>
                  <a:cubicBezTo>
                    <a:pt x="581" y="5"/>
                    <a:pt x="579" y="4"/>
                    <a:pt x="579" y="4"/>
                  </a:cubicBezTo>
                  <a:cubicBezTo>
                    <a:pt x="577" y="3"/>
                    <a:pt x="575" y="4"/>
                    <a:pt x="574" y="5"/>
                  </a:cubicBezTo>
                  <a:cubicBezTo>
                    <a:pt x="573" y="6"/>
                    <a:pt x="573" y="7"/>
                    <a:pt x="573" y="8"/>
                  </a:cubicBezTo>
                  <a:cubicBezTo>
                    <a:pt x="573" y="9"/>
                    <a:pt x="574" y="10"/>
                    <a:pt x="574" y="10"/>
                  </a:cubicBezTo>
                  <a:cubicBezTo>
                    <a:pt x="575" y="11"/>
                    <a:pt x="575" y="12"/>
                    <a:pt x="576" y="12"/>
                  </a:cubicBezTo>
                  <a:cubicBezTo>
                    <a:pt x="577" y="14"/>
                    <a:pt x="579" y="15"/>
                    <a:pt x="582" y="17"/>
                  </a:cubicBezTo>
                  <a:cubicBezTo>
                    <a:pt x="591" y="24"/>
                    <a:pt x="608" y="35"/>
                    <a:pt x="630" y="48"/>
                  </a:cubicBezTo>
                  <a:cubicBezTo>
                    <a:pt x="693" y="88"/>
                    <a:pt x="789" y="145"/>
                    <a:pt x="789" y="145"/>
                  </a:cubicBezTo>
                  <a:cubicBezTo>
                    <a:pt x="791" y="146"/>
                    <a:pt x="794" y="145"/>
                    <a:pt x="795" y="143"/>
                  </a:cubicBezTo>
                  <a:cubicBezTo>
                    <a:pt x="796" y="141"/>
                    <a:pt x="795" y="139"/>
                    <a:pt x="793" y="138"/>
                  </a:cubicBezTo>
                  <a:cubicBezTo>
                    <a:pt x="793" y="138"/>
                    <a:pt x="736" y="104"/>
                    <a:pt x="676" y="70"/>
                  </a:cubicBezTo>
                  <a:cubicBezTo>
                    <a:pt x="647" y="53"/>
                    <a:pt x="616" y="36"/>
                    <a:pt x="593" y="23"/>
                  </a:cubicBezTo>
                  <a:cubicBezTo>
                    <a:pt x="581" y="17"/>
                    <a:pt x="571" y="12"/>
                    <a:pt x="563" y="8"/>
                  </a:cubicBezTo>
                  <a:cubicBezTo>
                    <a:pt x="559" y="6"/>
                    <a:pt x="555" y="5"/>
                    <a:pt x="553" y="4"/>
                  </a:cubicBezTo>
                  <a:cubicBezTo>
                    <a:pt x="551" y="3"/>
                    <a:pt x="550" y="3"/>
                    <a:pt x="549" y="2"/>
                  </a:cubicBezTo>
                  <a:cubicBezTo>
                    <a:pt x="548" y="2"/>
                    <a:pt x="547" y="2"/>
                    <a:pt x="546" y="2"/>
                  </a:cubicBezTo>
                  <a:cubicBezTo>
                    <a:pt x="545" y="2"/>
                    <a:pt x="545" y="2"/>
                    <a:pt x="544" y="2"/>
                  </a:cubicBezTo>
                  <a:cubicBezTo>
                    <a:pt x="544" y="2"/>
                    <a:pt x="543" y="3"/>
                    <a:pt x="542" y="4"/>
                  </a:cubicBezTo>
                  <a:cubicBezTo>
                    <a:pt x="541" y="6"/>
                    <a:pt x="541" y="8"/>
                    <a:pt x="543" y="9"/>
                  </a:cubicBezTo>
                  <a:cubicBezTo>
                    <a:pt x="787" y="161"/>
                    <a:pt x="787" y="161"/>
                    <a:pt x="787" y="161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85" y="156"/>
                    <a:pt x="785" y="156"/>
                    <a:pt x="785" y="156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87" y="154"/>
                    <a:pt x="787" y="154"/>
                    <a:pt x="787" y="154"/>
                  </a:cubicBezTo>
                  <a:cubicBezTo>
                    <a:pt x="787" y="155"/>
                    <a:pt x="786" y="155"/>
                    <a:pt x="785" y="156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87" y="154"/>
                    <a:pt x="787" y="154"/>
                    <a:pt x="787" y="154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89" y="154"/>
                    <a:pt x="789" y="154"/>
                    <a:pt x="789" y="154"/>
                  </a:cubicBezTo>
                  <a:cubicBezTo>
                    <a:pt x="788" y="154"/>
                    <a:pt x="788" y="154"/>
                    <a:pt x="787" y="154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89" y="154"/>
                    <a:pt x="789" y="154"/>
                    <a:pt x="789" y="154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90" y="154"/>
                    <a:pt x="790" y="154"/>
                    <a:pt x="790" y="154"/>
                  </a:cubicBezTo>
                  <a:cubicBezTo>
                    <a:pt x="790" y="154"/>
                    <a:pt x="789" y="154"/>
                    <a:pt x="789" y="154"/>
                  </a:cubicBezTo>
                  <a:cubicBezTo>
                    <a:pt x="789" y="158"/>
                    <a:pt x="789" y="158"/>
                    <a:pt x="789" y="158"/>
                  </a:cubicBezTo>
                  <a:cubicBezTo>
                    <a:pt x="790" y="154"/>
                    <a:pt x="790" y="154"/>
                    <a:pt x="790" y="154"/>
                  </a:cubicBezTo>
                  <a:cubicBezTo>
                    <a:pt x="789" y="156"/>
                    <a:pt x="789" y="156"/>
                    <a:pt x="789" y="156"/>
                  </a:cubicBezTo>
                  <a:cubicBezTo>
                    <a:pt x="790" y="154"/>
                    <a:pt x="790" y="154"/>
                    <a:pt x="790" y="154"/>
                  </a:cubicBezTo>
                  <a:cubicBezTo>
                    <a:pt x="790" y="154"/>
                    <a:pt x="790" y="154"/>
                    <a:pt x="790" y="154"/>
                  </a:cubicBezTo>
                  <a:cubicBezTo>
                    <a:pt x="789" y="156"/>
                    <a:pt x="789" y="156"/>
                    <a:pt x="789" y="156"/>
                  </a:cubicBezTo>
                  <a:cubicBezTo>
                    <a:pt x="790" y="154"/>
                    <a:pt x="790" y="154"/>
                    <a:pt x="790" y="154"/>
                  </a:cubicBezTo>
                  <a:cubicBezTo>
                    <a:pt x="790" y="154"/>
                    <a:pt x="790" y="154"/>
                    <a:pt x="790" y="154"/>
                  </a:cubicBezTo>
                  <a:cubicBezTo>
                    <a:pt x="789" y="154"/>
                    <a:pt x="787" y="153"/>
                    <a:pt x="785" y="152"/>
                  </a:cubicBezTo>
                  <a:cubicBezTo>
                    <a:pt x="765" y="142"/>
                    <a:pt x="700" y="105"/>
                    <a:pt x="639" y="70"/>
                  </a:cubicBezTo>
                  <a:cubicBezTo>
                    <a:pt x="609" y="53"/>
                    <a:pt x="579" y="37"/>
                    <a:pt x="558" y="25"/>
                  </a:cubicBezTo>
                  <a:cubicBezTo>
                    <a:pt x="547" y="18"/>
                    <a:pt x="538" y="13"/>
                    <a:pt x="532" y="10"/>
                  </a:cubicBezTo>
                  <a:cubicBezTo>
                    <a:pt x="526" y="6"/>
                    <a:pt x="522" y="4"/>
                    <a:pt x="522" y="4"/>
                  </a:cubicBezTo>
                  <a:cubicBezTo>
                    <a:pt x="521" y="3"/>
                    <a:pt x="518" y="4"/>
                    <a:pt x="517" y="6"/>
                  </a:cubicBezTo>
                  <a:cubicBezTo>
                    <a:pt x="517" y="6"/>
                    <a:pt x="516" y="7"/>
                    <a:pt x="516" y="8"/>
                  </a:cubicBezTo>
                  <a:cubicBezTo>
                    <a:pt x="516" y="9"/>
                    <a:pt x="517" y="10"/>
                    <a:pt x="517" y="11"/>
                  </a:cubicBezTo>
                  <a:cubicBezTo>
                    <a:pt x="518" y="12"/>
                    <a:pt x="518" y="12"/>
                    <a:pt x="519" y="13"/>
                  </a:cubicBezTo>
                  <a:cubicBezTo>
                    <a:pt x="521" y="15"/>
                    <a:pt x="523" y="17"/>
                    <a:pt x="526" y="19"/>
                  </a:cubicBezTo>
                  <a:cubicBezTo>
                    <a:pt x="538" y="28"/>
                    <a:pt x="560" y="41"/>
                    <a:pt x="587" y="57"/>
                  </a:cubicBezTo>
                  <a:cubicBezTo>
                    <a:pt x="626" y="82"/>
                    <a:pt x="676" y="111"/>
                    <a:pt x="716" y="134"/>
                  </a:cubicBezTo>
                  <a:cubicBezTo>
                    <a:pt x="737" y="146"/>
                    <a:pt x="754" y="157"/>
                    <a:pt x="767" y="165"/>
                  </a:cubicBezTo>
                  <a:cubicBezTo>
                    <a:pt x="773" y="168"/>
                    <a:pt x="778" y="172"/>
                    <a:pt x="781" y="174"/>
                  </a:cubicBezTo>
                  <a:cubicBezTo>
                    <a:pt x="783" y="175"/>
                    <a:pt x="784" y="176"/>
                    <a:pt x="785" y="177"/>
                  </a:cubicBezTo>
                  <a:cubicBezTo>
                    <a:pt x="785" y="177"/>
                    <a:pt x="785" y="177"/>
                    <a:pt x="785" y="177"/>
                  </a:cubicBezTo>
                  <a:cubicBezTo>
                    <a:pt x="787" y="176"/>
                    <a:pt x="787" y="176"/>
                    <a:pt x="787" y="176"/>
                  </a:cubicBezTo>
                  <a:cubicBezTo>
                    <a:pt x="785" y="177"/>
                    <a:pt x="785" y="177"/>
                    <a:pt x="785" y="177"/>
                  </a:cubicBezTo>
                  <a:cubicBezTo>
                    <a:pt x="785" y="177"/>
                    <a:pt x="785" y="177"/>
                    <a:pt x="785" y="177"/>
                  </a:cubicBezTo>
                  <a:cubicBezTo>
                    <a:pt x="787" y="176"/>
                    <a:pt x="787" y="176"/>
                    <a:pt x="787" y="176"/>
                  </a:cubicBezTo>
                  <a:cubicBezTo>
                    <a:pt x="785" y="177"/>
                    <a:pt x="785" y="177"/>
                    <a:pt x="785" y="177"/>
                  </a:cubicBezTo>
                  <a:cubicBezTo>
                    <a:pt x="788" y="175"/>
                    <a:pt x="788" y="175"/>
                    <a:pt x="788" y="175"/>
                  </a:cubicBezTo>
                  <a:cubicBezTo>
                    <a:pt x="785" y="175"/>
                    <a:pt x="785" y="175"/>
                    <a:pt x="785" y="175"/>
                  </a:cubicBezTo>
                  <a:cubicBezTo>
                    <a:pt x="785" y="176"/>
                    <a:pt x="785" y="177"/>
                    <a:pt x="785" y="177"/>
                  </a:cubicBezTo>
                  <a:cubicBezTo>
                    <a:pt x="788" y="175"/>
                    <a:pt x="788" y="175"/>
                    <a:pt x="788" y="175"/>
                  </a:cubicBezTo>
                  <a:cubicBezTo>
                    <a:pt x="785" y="175"/>
                    <a:pt x="785" y="175"/>
                    <a:pt x="785" y="175"/>
                  </a:cubicBezTo>
                  <a:cubicBezTo>
                    <a:pt x="789" y="175"/>
                    <a:pt x="789" y="175"/>
                    <a:pt x="789" y="175"/>
                  </a:cubicBezTo>
                  <a:cubicBezTo>
                    <a:pt x="785" y="173"/>
                    <a:pt x="785" y="173"/>
                    <a:pt x="785" y="173"/>
                  </a:cubicBezTo>
                  <a:cubicBezTo>
                    <a:pt x="785" y="174"/>
                    <a:pt x="785" y="175"/>
                    <a:pt x="785" y="175"/>
                  </a:cubicBezTo>
                  <a:cubicBezTo>
                    <a:pt x="789" y="175"/>
                    <a:pt x="789" y="175"/>
                    <a:pt x="789" y="175"/>
                  </a:cubicBezTo>
                  <a:cubicBezTo>
                    <a:pt x="785" y="173"/>
                    <a:pt x="785" y="173"/>
                    <a:pt x="785" y="173"/>
                  </a:cubicBezTo>
                  <a:cubicBezTo>
                    <a:pt x="785" y="173"/>
                    <a:pt x="785" y="173"/>
                    <a:pt x="785" y="173"/>
                  </a:cubicBezTo>
                  <a:cubicBezTo>
                    <a:pt x="788" y="175"/>
                    <a:pt x="788" y="175"/>
                    <a:pt x="788" y="175"/>
                  </a:cubicBezTo>
                  <a:cubicBezTo>
                    <a:pt x="787" y="172"/>
                    <a:pt x="787" y="172"/>
                    <a:pt x="787" y="172"/>
                  </a:cubicBezTo>
                  <a:cubicBezTo>
                    <a:pt x="787" y="172"/>
                    <a:pt x="786" y="173"/>
                    <a:pt x="785" y="173"/>
                  </a:cubicBezTo>
                  <a:cubicBezTo>
                    <a:pt x="788" y="175"/>
                    <a:pt x="788" y="175"/>
                    <a:pt x="788" y="175"/>
                  </a:cubicBezTo>
                  <a:cubicBezTo>
                    <a:pt x="787" y="172"/>
                    <a:pt x="787" y="172"/>
                    <a:pt x="787" y="172"/>
                  </a:cubicBezTo>
                  <a:cubicBezTo>
                    <a:pt x="788" y="174"/>
                    <a:pt x="788" y="174"/>
                    <a:pt x="788" y="174"/>
                  </a:cubicBezTo>
                  <a:cubicBezTo>
                    <a:pt x="788" y="172"/>
                    <a:pt x="788" y="172"/>
                    <a:pt x="788" y="172"/>
                  </a:cubicBezTo>
                  <a:cubicBezTo>
                    <a:pt x="788" y="172"/>
                    <a:pt x="788" y="172"/>
                    <a:pt x="787" y="172"/>
                  </a:cubicBezTo>
                  <a:cubicBezTo>
                    <a:pt x="788" y="174"/>
                    <a:pt x="788" y="174"/>
                    <a:pt x="788" y="174"/>
                  </a:cubicBezTo>
                  <a:cubicBezTo>
                    <a:pt x="788" y="172"/>
                    <a:pt x="788" y="172"/>
                    <a:pt x="788" y="172"/>
                  </a:cubicBezTo>
                  <a:cubicBezTo>
                    <a:pt x="788" y="172"/>
                    <a:pt x="788" y="172"/>
                    <a:pt x="788" y="172"/>
                  </a:cubicBezTo>
                  <a:cubicBezTo>
                    <a:pt x="788" y="172"/>
                    <a:pt x="787" y="172"/>
                    <a:pt x="786" y="171"/>
                  </a:cubicBezTo>
                  <a:cubicBezTo>
                    <a:pt x="782" y="170"/>
                    <a:pt x="774" y="166"/>
                    <a:pt x="764" y="161"/>
                  </a:cubicBezTo>
                  <a:cubicBezTo>
                    <a:pt x="727" y="142"/>
                    <a:pt x="660" y="102"/>
                    <a:pt x="602" y="67"/>
                  </a:cubicBezTo>
                  <a:cubicBezTo>
                    <a:pt x="573" y="49"/>
                    <a:pt x="547" y="33"/>
                    <a:pt x="527" y="21"/>
                  </a:cubicBezTo>
                  <a:cubicBezTo>
                    <a:pt x="517" y="15"/>
                    <a:pt x="510" y="10"/>
                    <a:pt x="504" y="6"/>
                  </a:cubicBezTo>
                  <a:cubicBezTo>
                    <a:pt x="499" y="3"/>
                    <a:pt x="496" y="1"/>
                    <a:pt x="496" y="1"/>
                  </a:cubicBezTo>
                  <a:cubicBezTo>
                    <a:pt x="493" y="5"/>
                    <a:pt x="493" y="5"/>
                    <a:pt x="493" y="5"/>
                  </a:cubicBezTo>
                  <a:cubicBezTo>
                    <a:pt x="492" y="8"/>
                    <a:pt x="492" y="8"/>
                    <a:pt x="492" y="8"/>
                  </a:cubicBezTo>
                  <a:cubicBezTo>
                    <a:pt x="492" y="8"/>
                    <a:pt x="496" y="11"/>
                    <a:pt x="504" y="15"/>
                  </a:cubicBezTo>
                  <a:cubicBezTo>
                    <a:pt x="533" y="32"/>
                    <a:pt x="604" y="74"/>
                    <a:pt x="669" y="113"/>
                  </a:cubicBezTo>
                  <a:cubicBezTo>
                    <a:pt x="701" y="132"/>
                    <a:pt x="731" y="151"/>
                    <a:pt x="753" y="166"/>
                  </a:cubicBezTo>
                  <a:cubicBezTo>
                    <a:pt x="764" y="173"/>
                    <a:pt x="773" y="179"/>
                    <a:pt x="780" y="184"/>
                  </a:cubicBezTo>
                  <a:cubicBezTo>
                    <a:pt x="783" y="186"/>
                    <a:pt x="785" y="188"/>
                    <a:pt x="787" y="190"/>
                  </a:cubicBezTo>
                  <a:cubicBezTo>
                    <a:pt x="787" y="191"/>
                    <a:pt x="788" y="191"/>
                    <a:pt x="788" y="191"/>
                  </a:cubicBezTo>
                  <a:cubicBezTo>
                    <a:pt x="788" y="192"/>
                    <a:pt x="788" y="192"/>
                    <a:pt x="788" y="192"/>
                  </a:cubicBezTo>
                  <a:cubicBezTo>
                    <a:pt x="788" y="192"/>
                    <a:pt x="788" y="192"/>
                    <a:pt x="788" y="192"/>
                  </a:cubicBezTo>
                  <a:cubicBezTo>
                    <a:pt x="790" y="191"/>
                    <a:pt x="790" y="191"/>
                    <a:pt x="790" y="191"/>
                  </a:cubicBezTo>
                  <a:cubicBezTo>
                    <a:pt x="788" y="191"/>
                    <a:pt x="788" y="191"/>
                    <a:pt x="788" y="191"/>
                  </a:cubicBezTo>
                  <a:cubicBezTo>
                    <a:pt x="788" y="191"/>
                    <a:pt x="788" y="192"/>
                    <a:pt x="788" y="192"/>
                  </a:cubicBezTo>
                  <a:cubicBezTo>
                    <a:pt x="790" y="191"/>
                    <a:pt x="790" y="191"/>
                    <a:pt x="790" y="191"/>
                  </a:cubicBezTo>
                  <a:cubicBezTo>
                    <a:pt x="788" y="191"/>
                    <a:pt x="788" y="191"/>
                    <a:pt x="788" y="191"/>
                  </a:cubicBezTo>
                  <a:cubicBezTo>
                    <a:pt x="791" y="191"/>
                    <a:pt x="791" y="191"/>
                    <a:pt x="791" y="191"/>
                  </a:cubicBezTo>
                  <a:cubicBezTo>
                    <a:pt x="789" y="189"/>
                    <a:pt x="789" y="189"/>
                    <a:pt x="789" y="189"/>
                  </a:cubicBezTo>
                  <a:cubicBezTo>
                    <a:pt x="788" y="189"/>
                    <a:pt x="788" y="190"/>
                    <a:pt x="788" y="191"/>
                  </a:cubicBezTo>
                  <a:cubicBezTo>
                    <a:pt x="791" y="191"/>
                    <a:pt x="791" y="191"/>
                    <a:pt x="791" y="191"/>
                  </a:cubicBezTo>
                  <a:cubicBezTo>
                    <a:pt x="789" y="189"/>
                    <a:pt x="789" y="189"/>
                    <a:pt x="789" y="189"/>
                  </a:cubicBezTo>
                  <a:cubicBezTo>
                    <a:pt x="792" y="191"/>
                    <a:pt x="792" y="191"/>
                    <a:pt x="792" y="191"/>
                  </a:cubicBezTo>
                  <a:cubicBezTo>
                    <a:pt x="794" y="188"/>
                    <a:pt x="794" y="188"/>
                    <a:pt x="794" y="188"/>
                  </a:cubicBezTo>
                  <a:cubicBezTo>
                    <a:pt x="472" y="1"/>
                    <a:pt x="472" y="1"/>
                    <a:pt x="472" y="1"/>
                  </a:cubicBezTo>
                  <a:cubicBezTo>
                    <a:pt x="471" y="0"/>
                    <a:pt x="468" y="1"/>
                    <a:pt x="467" y="3"/>
                  </a:cubicBezTo>
                  <a:cubicBezTo>
                    <a:pt x="466" y="5"/>
                    <a:pt x="467" y="7"/>
                    <a:pt x="469" y="8"/>
                  </a:cubicBezTo>
                  <a:cubicBezTo>
                    <a:pt x="469" y="8"/>
                    <a:pt x="474" y="11"/>
                    <a:pt x="482" y="16"/>
                  </a:cubicBezTo>
                  <a:cubicBezTo>
                    <a:pt x="513" y="34"/>
                    <a:pt x="589" y="79"/>
                    <a:pt x="657" y="121"/>
                  </a:cubicBezTo>
                  <a:cubicBezTo>
                    <a:pt x="691" y="142"/>
                    <a:pt x="724" y="162"/>
                    <a:pt x="747" y="177"/>
                  </a:cubicBezTo>
                  <a:cubicBezTo>
                    <a:pt x="759" y="185"/>
                    <a:pt x="769" y="192"/>
                    <a:pt x="775" y="197"/>
                  </a:cubicBezTo>
                  <a:cubicBezTo>
                    <a:pt x="779" y="199"/>
                    <a:pt x="781" y="201"/>
                    <a:pt x="783" y="203"/>
                  </a:cubicBezTo>
                  <a:cubicBezTo>
                    <a:pt x="784" y="203"/>
                    <a:pt x="784" y="204"/>
                    <a:pt x="785" y="204"/>
                  </a:cubicBezTo>
                  <a:cubicBezTo>
                    <a:pt x="785" y="204"/>
                    <a:pt x="785" y="204"/>
                    <a:pt x="785" y="204"/>
                  </a:cubicBezTo>
                  <a:cubicBezTo>
                    <a:pt x="785" y="204"/>
                    <a:pt x="785" y="204"/>
                    <a:pt x="785" y="204"/>
                  </a:cubicBezTo>
                  <a:cubicBezTo>
                    <a:pt x="787" y="203"/>
                    <a:pt x="787" y="203"/>
                    <a:pt x="787" y="203"/>
                  </a:cubicBezTo>
                  <a:cubicBezTo>
                    <a:pt x="784" y="203"/>
                    <a:pt x="784" y="203"/>
                    <a:pt x="784" y="203"/>
                  </a:cubicBezTo>
                  <a:cubicBezTo>
                    <a:pt x="784" y="204"/>
                    <a:pt x="785" y="204"/>
                    <a:pt x="785" y="204"/>
                  </a:cubicBezTo>
                  <a:cubicBezTo>
                    <a:pt x="787" y="203"/>
                    <a:pt x="787" y="203"/>
                    <a:pt x="787" y="203"/>
                  </a:cubicBezTo>
                  <a:cubicBezTo>
                    <a:pt x="784" y="203"/>
                    <a:pt x="784" y="203"/>
                    <a:pt x="784" y="203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5" y="201"/>
                    <a:pt x="785" y="201"/>
                    <a:pt x="785" y="201"/>
                  </a:cubicBezTo>
                  <a:cubicBezTo>
                    <a:pt x="785" y="202"/>
                    <a:pt x="784" y="203"/>
                    <a:pt x="784" y="203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5" y="201"/>
                    <a:pt x="785" y="201"/>
                    <a:pt x="785" y="201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5" y="201"/>
                    <a:pt x="785" y="201"/>
                    <a:pt x="785" y="201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7" y="200"/>
                    <a:pt x="787" y="200"/>
                    <a:pt x="787" y="200"/>
                  </a:cubicBezTo>
                  <a:cubicBezTo>
                    <a:pt x="786" y="200"/>
                    <a:pt x="786" y="200"/>
                    <a:pt x="785" y="201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7" y="200"/>
                    <a:pt x="787" y="200"/>
                    <a:pt x="787" y="200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8" y="199"/>
                    <a:pt x="788" y="199"/>
                    <a:pt x="788" y="199"/>
                  </a:cubicBezTo>
                  <a:cubicBezTo>
                    <a:pt x="788" y="199"/>
                    <a:pt x="788" y="199"/>
                    <a:pt x="787" y="200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8" y="199"/>
                    <a:pt x="788" y="199"/>
                    <a:pt x="788" y="199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9" y="200"/>
                    <a:pt x="789" y="200"/>
                    <a:pt x="789" y="200"/>
                  </a:cubicBezTo>
                  <a:cubicBezTo>
                    <a:pt x="789" y="200"/>
                    <a:pt x="789" y="199"/>
                    <a:pt x="788" y="199"/>
                  </a:cubicBezTo>
                  <a:cubicBezTo>
                    <a:pt x="788" y="203"/>
                    <a:pt x="788" y="203"/>
                    <a:pt x="788" y="203"/>
                  </a:cubicBezTo>
                  <a:cubicBezTo>
                    <a:pt x="789" y="200"/>
                    <a:pt x="789" y="200"/>
                    <a:pt x="789" y="200"/>
                  </a:cubicBezTo>
                  <a:cubicBezTo>
                    <a:pt x="789" y="202"/>
                    <a:pt x="789" y="202"/>
                    <a:pt x="789" y="202"/>
                  </a:cubicBezTo>
                  <a:cubicBezTo>
                    <a:pt x="790" y="200"/>
                    <a:pt x="790" y="200"/>
                    <a:pt x="790" y="200"/>
                  </a:cubicBezTo>
                  <a:cubicBezTo>
                    <a:pt x="789" y="200"/>
                    <a:pt x="789" y="200"/>
                    <a:pt x="789" y="200"/>
                  </a:cubicBezTo>
                  <a:cubicBezTo>
                    <a:pt x="789" y="202"/>
                    <a:pt x="789" y="202"/>
                    <a:pt x="789" y="202"/>
                  </a:cubicBezTo>
                  <a:cubicBezTo>
                    <a:pt x="790" y="200"/>
                    <a:pt x="790" y="200"/>
                    <a:pt x="790" y="200"/>
                  </a:cubicBezTo>
                  <a:cubicBezTo>
                    <a:pt x="790" y="200"/>
                    <a:pt x="789" y="199"/>
                    <a:pt x="788" y="199"/>
                  </a:cubicBezTo>
                  <a:cubicBezTo>
                    <a:pt x="785" y="197"/>
                    <a:pt x="777" y="193"/>
                    <a:pt x="767" y="186"/>
                  </a:cubicBezTo>
                  <a:cubicBezTo>
                    <a:pt x="730" y="164"/>
                    <a:pt x="656" y="117"/>
                    <a:pt x="589" y="77"/>
                  </a:cubicBezTo>
                  <a:cubicBezTo>
                    <a:pt x="555" y="57"/>
                    <a:pt x="523" y="38"/>
                    <a:pt x="498" y="24"/>
                  </a:cubicBezTo>
                  <a:cubicBezTo>
                    <a:pt x="486" y="17"/>
                    <a:pt x="475" y="12"/>
                    <a:pt x="467" y="8"/>
                  </a:cubicBezTo>
                  <a:cubicBezTo>
                    <a:pt x="463" y="6"/>
                    <a:pt x="459" y="4"/>
                    <a:pt x="457" y="3"/>
                  </a:cubicBezTo>
                  <a:cubicBezTo>
                    <a:pt x="455" y="3"/>
                    <a:pt x="454" y="2"/>
                    <a:pt x="453" y="2"/>
                  </a:cubicBezTo>
                  <a:cubicBezTo>
                    <a:pt x="452" y="2"/>
                    <a:pt x="451" y="1"/>
                    <a:pt x="449" y="1"/>
                  </a:cubicBezTo>
                  <a:cubicBezTo>
                    <a:pt x="449" y="1"/>
                    <a:pt x="448" y="1"/>
                    <a:pt x="447" y="2"/>
                  </a:cubicBezTo>
                  <a:cubicBezTo>
                    <a:pt x="447" y="2"/>
                    <a:pt x="446" y="3"/>
                    <a:pt x="445" y="4"/>
                  </a:cubicBezTo>
                  <a:cubicBezTo>
                    <a:pt x="444" y="5"/>
                    <a:pt x="444" y="6"/>
                    <a:pt x="444" y="7"/>
                  </a:cubicBezTo>
                  <a:cubicBezTo>
                    <a:pt x="445" y="8"/>
                    <a:pt x="445" y="8"/>
                    <a:pt x="446" y="9"/>
                  </a:cubicBezTo>
                  <a:cubicBezTo>
                    <a:pt x="446" y="9"/>
                    <a:pt x="452" y="12"/>
                    <a:pt x="461" y="18"/>
                  </a:cubicBezTo>
                  <a:cubicBezTo>
                    <a:pt x="494" y="37"/>
                    <a:pt x="576" y="87"/>
                    <a:pt x="650" y="132"/>
                  </a:cubicBezTo>
                  <a:cubicBezTo>
                    <a:pt x="687" y="155"/>
                    <a:pt x="722" y="176"/>
                    <a:pt x="747" y="193"/>
                  </a:cubicBezTo>
                  <a:cubicBezTo>
                    <a:pt x="760" y="201"/>
                    <a:pt x="770" y="208"/>
                    <a:pt x="778" y="213"/>
                  </a:cubicBezTo>
                  <a:cubicBezTo>
                    <a:pt x="781" y="216"/>
                    <a:pt x="784" y="218"/>
                    <a:pt x="786" y="220"/>
                  </a:cubicBezTo>
                  <a:cubicBezTo>
                    <a:pt x="787" y="220"/>
                    <a:pt x="787" y="221"/>
                    <a:pt x="788" y="221"/>
                  </a:cubicBezTo>
                  <a:cubicBezTo>
                    <a:pt x="788" y="221"/>
                    <a:pt x="788" y="221"/>
                    <a:pt x="788" y="221"/>
                  </a:cubicBezTo>
                  <a:cubicBezTo>
                    <a:pt x="788" y="222"/>
                    <a:pt x="788" y="222"/>
                    <a:pt x="788" y="222"/>
                  </a:cubicBezTo>
                  <a:cubicBezTo>
                    <a:pt x="789" y="221"/>
                    <a:pt x="789" y="221"/>
                    <a:pt x="789" y="221"/>
                  </a:cubicBezTo>
                  <a:cubicBezTo>
                    <a:pt x="788" y="221"/>
                    <a:pt x="788" y="221"/>
                    <a:pt x="788" y="221"/>
                  </a:cubicBezTo>
                  <a:cubicBezTo>
                    <a:pt x="788" y="222"/>
                    <a:pt x="788" y="222"/>
                    <a:pt x="788" y="222"/>
                  </a:cubicBezTo>
                  <a:cubicBezTo>
                    <a:pt x="789" y="221"/>
                    <a:pt x="789" y="221"/>
                    <a:pt x="789" y="221"/>
                  </a:cubicBezTo>
                  <a:cubicBezTo>
                    <a:pt x="788" y="221"/>
                    <a:pt x="788" y="221"/>
                    <a:pt x="788" y="221"/>
                  </a:cubicBezTo>
                  <a:cubicBezTo>
                    <a:pt x="791" y="220"/>
                    <a:pt x="791" y="220"/>
                    <a:pt x="791" y="220"/>
                  </a:cubicBezTo>
                  <a:cubicBezTo>
                    <a:pt x="788" y="220"/>
                    <a:pt x="788" y="220"/>
                    <a:pt x="788" y="220"/>
                  </a:cubicBezTo>
                  <a:cubicBezTo>
                    <a:pt x="788" y="221"/>
                    <a:pt x="788" y="221"/>
                    <a:pt x="788" y="221"/>
                  </a:cubicBezTo>
                  <a:cubicBezTo>
                    <a:pt x="791" y="220"/>
                    <a:pt x="791" y="220"/>
                    <a:pt x="791" y="220"/>
                  </a:cubicBezTo>
                  <a:cubicBezTo>
                    <a:pt x="788" y="220"/>
                    <a:pt x="788" y="220"/>
                    <a:pt x="788" y="220"/>
                  </a:cubicBezTo>
                  <a:cubicBezTo>
                    <a:pt x="791" y="220"/>
                    <a:pt x="791" y="220"/>
                    <a:pt x="791" y="220"/>
                  </a:cubicBezTo>
                  <a:cubicBezTo>
                    <a:pt x="788" y="218"/>
                    <a:pt x="788" y="218"/>
                    <a:pt x="788" y="218"/>
                  </a:cubicBezTo>
                  <a:cubicBezTo>
                    <a:pt x="788" y="219"/>
                    <a:pt x="788" y="219"/>
                    <a:pt x="788" y="220"/>
                  </a:cubicBezTo>
                  <a:cubicBezTo>
                    <a:pt x="791" y="220"/>
                    <a:pt x="791" y="220"/>
                    <a:pt x="791" y="220"/>
                  </a:cubicBezTo>
                  <a:cubicBezTo>
                    <a:pt x="788" y="218"/>
                    <a:pt x="788" y="218"/>
                    <a:pt x="788" y="218"/>
                  </a:cubicBezTo>
                  <a:cubicBezTo>
                    <a:pt x="791" y="220"/>
                    <a:pt x="791" y="220"/>
                    <a:pt x="791" y="220"/>
                  </a:cubicBezTo>
                  <a:cubicBezTo>
                    <a:pt x="793" y="217"/>
                    <a:pt x="793" y="217"/>
                    <a:pt x="793" y="217"/>
                  </a:cubicBezTo>
                  <a:cubicBezTo>
                    <a:pt x="793" y="217"/>
                    <a:pt x="706" y="163"/>
                    <a:pt x="615" y="109"/>
                  </a:cubicBezTo>
                  <a:cubicBezTo>
                    <a:pt x="570" y="83"/>
                    <a:pt x="524" y="56"/>
                    <a:pt x="488" y="36"/>
                  </a:cubicBezTo>
                  <a:cubicBezTo>
                    <a:pt x="470" y="26"/>
                    <a:pt x="455" y="17"/>
                    <a:pt x="443" y="11"/>
                  </a:cubicBezTo>
                  <a:cubicBezTo>
                    <a:pt x="437" y="8"/>
                    <a:pt x="432" y="6"/>
                    <a:pt x="428" y="4"/>
                  </a:cubicBezTo>
                  <a:cubicBezTo>
                    <a:pt x="426" y="3"/>
                    <a:pt x="425" y="3"/>
                    <a:pt x="423" y="2"/>
                  </a:cubicBezTo>
                  <a:cubicBezTo>
                    <a:pt x="422" y="2"/>
                    <a:pt x="421" y="2"/>
                    <a:pt x="419" y="2"/>
                  </a:cubicBezTo>
                  <a:cubicBezTo>
                    <a:pt x="419" y="2"/>
                    <a:pt x="418" y="2"/>
                    <a:pt x="417" y="2"/>
                  </a:cubicBezTo>
                  <a:cubicBezTo>
                    <a:pt x="417" y="2"/>
                    <a:pt x="416" y="3"/>
                    <a:pt x="415" y="4"/>
                  </a:cubicBezTo>
                  <a:cubicBezTo>
                    <a:pt x="418" y="6"/>
                    <a:pt x="418" y="6"/>
                    <a:pt x="418" y="6"/>
                  </a:cubicBezTo>
                  <a:cubicBezTo>
                    <a:pt x="415" y="4"/>
                    <a:pt x="415" y="4"/>
                    <a:pt x="415" y="4"/>
                  </a:cubicBezTo>
                  <a:cubicBezTo>
                    <a:pt x="415" y="4"/>
                    <a:pt x="414" y="5"/>
                    <a:pt x="414" y="6"/>
                  </a:cubicBezTo>
                  <a:cubicBezTo>
                    <a:pt x="414" y="7"/>
                    <a:pt x="415" y="7"/>
                    <a:pt x="415" y="8"/>
                  </a:cubicBezTo>
                  <a:cubicBezTo>
                    <a:pt x="415" y="8"/>
                    <a:pt x="416" y="9"/>
                    <a:pt x="416" y="9"/>
                  </a:cubicBezTo>
                  <a:cubicBezTo>
                    <a:pt x="416" y="9"/>
                    <a:pt x="416" y="9"/>
                    <a:pt x="417" y="10"/>
                  </a:cubicBezTo>
                  <a:cubicBezTo>
                    <a:pt x="418" y="11"/>
                    <a:pt x="421" y="12"/>
                    <a:pt x="424" y="15"/>
                  </a:cubicBezTo>
                  <a:cubicBezTo>
                    <a:pt x="452" y="32"/>
                    <a:pt x="543" y="85"/>
                    <a:pt x="628" y="136"/>
                  </a:cubicBezTo>
                  <a:cubicBezTo>
                    <a:pt x="670" y="161"/>
                    <a:pt x="711" y="186"/>
                    <a:pt x="741" y="206"/>
                  </a:cubicBezTo>
                  <a:cubicBezTo>
                    <a:pt x="756" y="215"/>
                    <a:pt x="768" y="223"/>
                    <a:pt x="777" y="230"/>
                  </a:cubicBezTo>
                  <a:cubicBezTo>
                    <a:pt x="781" y="233"/>
                    <a:pt x="784" y="235"/>
                    <a:pt x="786" y="237"/>
                  </a:cubicBezTo>
                  <a:cubicBezTo>
                    <a:pt x="787" y="238"/>
                    <a:pt x="788" y="239"/>
                    <a:pt x="788" y="240"/>
                  </a:cubicBezTo>
                  <a:cubicBezTo>
                    <a:pt x="789" y="240"/>
                    <a:pt x="789" y="240"/>
                    <a:pt x="789" y="240"/>
                  </a:cubicBezTo>
                  <a:cubicBezTo>
                    <a:pt x="789" y="240"/>
                    <a:pt x="789" y="240"/>
                    <a:pt x="789" y="240"/>
                  </a:cubicBezTo>
                  <a:cubicBezTo>
                    <a:pt x="790" y="240"/>
                    <a:pt x="790" y="240"/>
                    <a:pt x="790" y="240"/>
                  </a:cubicBezTo>
                  <a:cubicBezTo>
                    <a:pt x="789" y="240"/>
                    <a:pt x="789" y="240"/>
                    <a:pt x="789" y="240"/>
                  </a:cubicBezTo>
                  <a:cubicBezTo>
                    <a:pt x="789" y="240"/>
                    <a:pt x="789" y="240"/>
                    <a:pt x="789" y="240"/>
                  </a:cubicBezTo>
                  <a:cubicBezTo>
                    <a:pt x="790" y="240"/>
                    <a:pt x="790" y="240"/>
                    <a:pt x="790" y="240"/>
                  </a:cubicBezTo>
                  <a:cubicBezTo>
                    <a:pt x="789" y="240"/>
                    <a:pt x="789" y="240"/>
                    <a:pt x="789" y="240"/>
                  </a:cubicBezTo>
                  <a:cubicBezTo>
                    <a:pt x="791" y="239"/>
                    <a:pt x="791" y="239"/>
                    <a:pt x="791" y="239"/>
                  </a:cubicBezTo>
                  <a:cubicBezTo>
                    <a:pt x="789" y="239"/>
                    <a:pt x="789" y="239"/>
                    <a:pt x="789" y="239"/>
                  </a:cubicBezTo>
                  <a:cubicBezTo>
                    <a:pt x="789" y="239"/>
                    <a:pt x="789" y="240"/>
                    <a:pt x="789" y="240"/>
                  </a:cubicBezTo>
                  <a:cubicBezTo>
                    <a:pt x="791" y="239"/>
                    <a:pt x="791" y="239"/>
                    <a:pt x="791" y="239"/>
                  </a:cubicBezTo>
                  <a:cubicBezTo>
                    <a:pt x="789" y="239"/>
                    <a:pt x="789" y="239"/>
                    <a:pt x="789" y="239"/>
                  </a:cubicBezTo>
                  <a:cubicBezTo>
                    <a:pt x="792" y="239"/>
                    <a:pt x="792" y="239"/>
                    <a:pt x="792" y="239"/>
                  </a:cubicBezTo>
                  <a:cubicBezTo>
                    <a:pt x="789" y="237"/>
                    <a:pt x="789" y="237"/>
                    <a:pt x="789" y="237"/>
                  </a:cubicBezTo>
                  <a:cubicBezTo>
                    <a:pt x="789" y="238"/>
                    <a:pt x="789" y="239"/>
                    <a:pt x="789" y="239"/>
                  </a:cubicBezTo>
                  <a:cubicBezTo>
                    <a:pt x="792" y="239"/>
                    <a:pt x="792" y="239"/>
                    <a:pt x="792" y="239"/>
                  </a:cubicBezTo>
                  <a:cubicBezTo>
                    <a:pt x="789" y="237"/>
                    <a:pt x="789" y="237"/>
                    <a:pt x="789" y="237"/>
                  </a:cubicBezTo>
                  <a:cubicBezTo>
                    <a:pt x="792" y="239"/>
                    <a:pt x="792" y="239"/>
                    <a:pt x="792" y="239"/>
                  </a:cubicBezTo>
                  <a:cubicBezTo>
                    <a:pt x="794" y="236"/>
                    <a:pt x="794" y="236"/>
                    <a:pt x="794" y="236"/>
                  </a:cubicBezTo>
                  <a:cubicBezTo>
                    <a:pt x="794" y="236"/>
                    <a:pt x="696" y="178"/>
                    <a:pt x="596" y="120"/>
                  </a:cubicBezTo>
                  <a:cubicBezTo>
                    <a:pt x="547" y="92"/>
                    <a:pt x="497" y="63"/>
                    <a:pt x="459" y="41"/>
                  </a:cubicBezTo>
                  <a:cubicBezTo>
                    <a:pt x="440" y="30"/>
                    <a:pt x="424" y="21"/>
                    <a:pt x="413" y="15"/>
                  </a:cubicBezTo>
                  <a:cubicBezTo>
                    <a:pt x="407" y="12"/>
                    <a:pt x="402" y="9"/>
                    <a:pt x="399" y="7"/>
                  </a:cubicBezTo>
                  <a:cubicBezTo>
                    <a:pt x="397" y="6"/>
                    <a:pt x="396" y="6"/>
                    <a:pt x="395" y="5"/>
                  </a:cubicBezTo>
                  <a:cubicBezTo>
                    <a:pt x="395" y="5"/>
                    <a:pt x="394" y="5"/>
                    <a:pt x="394" y="5"/>
                  </a:cubicBezTo>
                  <a:cubicBezTo>
                    <a:pt x="393" y="4"/>
                    <a:pt x="393" y="4"/>
                    <a:pt x="393" y="4"/>
                  </a:cubicBezTo>
                  <a:cubicBezTo>
                    <a:pt x="393" y="4"/>
                    <a:pt x="393" y="4"/>
                    <a:pt x="392" y="4"/>
                  </a:cubicBezTo>
                  <a:cubicBezTo>
                    <a:pt x="392" y="4"/>
                    <a:pt x="391" y="4"/>
                    <a:pt x="391" y="4"/>
                  </a:cubicBezTo>
                  <a:cubicBezTo>
                    <a:pt x="390" y="5"/>
                    <a:pt x="389" y="5"/>
                    <a:pt x="388" y="6"/>
                  </a:cubicBezTo>
                  <a:cubicBezTo>
                    <a:pt x="387" y="8"/>
                    <a:pt x="388" y="10"/>
                    <a:pt x="390" y="11"/>
                  </a:cubicBezTo>
                  <a:cubicBezTo>
                    <a:pt x="479" y="67"/>
                    <a:pt x="479" y="67"/>
                    <a:pt x="479" y="67"/>
                  </a:cubicBezTo>
                  <a:cubicBezTo>
                    <a:pt x="373" y="4"/>
                    <a:pt x="373" y="4"/>
                    <a:pt x="373" y="4"/>
                  </a:cubicBezTo>
                  <a:cubicBezTo>
                    <a:pt x="371" y="3"/>
                    <a:pt x="369" y="4"/>
                    <a:pt x="368" y="5"/>
                  </a:cubicBezTo>
                  <a:cubicBezTo>
                    <a:pt x="367" y="6"/>
                    <a:pt x="367" y="7"/>
                    <a:pt x="367" y="8"/>
                  </a:cubicBezTo>
                  <a:cubicBezTo>
                    <a:pt x="367" y="9"/>
                    <a:pt x="368" y="9"/>
                    <a:pt x="368" y="9"/>
                  </a:cubicBezTo>
                  <a:cubicBezTo>
                    <a:pt x="368" y="10"/>
                    <a:pt x="368" y="10"/>
                    <a:pt x="369" y="11"/>
                  </a:cubicBezTo>
                  <a:cubicBezTo>
                    <a:pt x="369" y="11"/>
                    <a:pt x="369" y="11"/>
                    <a:pt x="370" y="12"/>
                  </a:cubicBezTo>
                  <a:cubicBezTo>
                    <a:pt x="371" y="13"/>
                    <a:pt x="374" y="15"/>
                    <a:pt x="378" y="17"/>
                  </a:cubicBezTo>
                  <a:cubicBezTo>
                    <a:pt x="394" y="27"/>
                    <a:pt x="427" y="47"/>
                    <a:pt x="469" y="72"/>
                  </a:cubicBezTo>
                  <a:cubicBezTo>
                    <a:pt x="531" y="109"/>
                    <a:pt x="611" y="157"/>
                    <a:pt x="676" y="196"/>
                  </a:cubicBezTo>
                  <a:cubicBezTo>
                    <a:pt x="708" y="216"/>
                    <a:pt x="737" y="234"/>
                    <a:pt x="757" y="248"/>
                  </a:cubicBezTo>
                  <a:cubicBezTo>
                    <a:pt x="767" y="254"/>
                    <a:pt x="775" y="260"/>
                    <a:pt x="781" y="264"/>
                  </a:cubicBezTo>
                  <a:cubicBezTo>
                    <a:pt x="784" y="267"/>
                    <a:pt x="786" y="268"/>
                    <a:pt x="787" y="270"/>
                  </a:cubicBezTo>
                  <a:cubicBezTo>
                    <a:pt x="788" y="270"/>
                    <a:pt x="788" y="271"/>
                    <a:pt x="788" y="271"/>
                  </a:cubicBezTo>
                  <a:cubicBezTo>
                    <a:pt x="788" y="271"/>
                    <a:pt x="788" y="271"/>
                    <a:pt x="788" y="271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8" y="271"/>
                    <a:pt x="788" y="271"/>
                    <a:pt x="788" y="271"/>
                  </a:cubicBezTo>
                  <a:cubicBezTo>
                    <a:pt x="788" y="271"/>
                    <a:pt x="788" y="271"/>
                    <a:pt x="788" y="271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8" y="271"/>
                    <a:pt x="788" y="271"/>
                    <a:pt x="788" y="271"/>
                  </a:cubicBezTo>
                  <a:cubicBezTo>
                    <a:pt x="790" y="270"/>
                    <a:pt x="790" y="270"/>
                    <a:pt x="790" y="270"/>
                  </a:cubicBezTo>
                  <a:cubicBezTo>
                    <a:pt x="788" y="270"/>
                    <a:pt x="788" y="270"/>
                    <a:pt x="788" y="270"/>
                  </a:cubicBezTo>
                  <a:cubicBezTo>
                    <a:pt x="788" y="271"/>
                    <a:pt x="788" y="271"/>
                    <a:pt x="788" y="271"/>
                  </a:cubicBezTo>
                  <a:cubicBezTo>
                    <a:pt x="790" y="270"/>
                    <a:pt x="790" y="270"/>
                    <a:pt x="790" y="270"/>
                  </a:cubicBezTo>
                  <a:cubicBezTo>
                    <a:pt x="788" y="270"/>
                    <a:pt x="788" y="270"/>
                    <a:pt x="788" y="270"/>
                  </a:cubicBezTo>
                  <a:cubicBezTo>
                    <a:pt x="791" y="270"/>
                    <a:pt x="791" y="270"/>
                    <a:pt x="791" y="270"/>
                  </a:cubicBezTo>
                  <a:cubicBezTo>
                    <a:pt x="789" y="268"/>
                    <a:pt x="789" y="268"/>
                    <a:pt x="789" y="268"/>
                  </a:cubicBezTo>
                  <a:cubicBezTo>
                    <a:pt x="788" y="269"/>
                    <a:pt x="788" y="270"/>
                    <a:pt x="788" y="270"/>
                  </a:cubicBezTo>
                  <a:cubicBezTo>
                    <a:pt x="791" y="270"/>
                    <a:pt x="791" y="270"/>
                    <a:pt x="791" y="270"/>
                  </a:cubicBezTo>
                  <a:cubicBezTo>
                    <a:pt x="789" y="268"/>
                    <a:pt x="789" y="268"/>
                    <a:pt x="789" y="268"/>
                  </a:cubicBezTo>
                  <a:cubicBezTo>
                    <a:pt x="792" y="270"/>
                    <a:pt x="792" y="270"/>
                    <a:pt x="792" y="270"/>
                  </a:cubicBezTo>
                  <a:cubicBezTo>
                    <a:pt x="794" y="267"/>
                    <a:pt x="794" y="267"/>
                    <a:pt x="794" y="267"/>
                  </a:cubicBezTo>
                  <a:cubicBezTo>
                    <a:pt x="345" y="2"/>
                    <a:pt x="345" y="2"/>
                    <a:pt x="345" y="2"/>
                  </a:cubicBezTo>
                  <a:cubicBezTo>
                    <a:pt x="343" y="1"/>
                    <a:pt x="340" y="1"/>
                    <a:pt x="339" y="3"/>
                  </a:cubicBezTo>
                  <a:cubicBezTo>
                    <a:pt x="338" y="5"/>
                    <a:pt x="339" y="7"/>
                    <a:pt x="341" y="8"/>
                  </a:cubicBezTo>
                  <a:cubicBezTo>
                    <a:pt x="787" y="288"/>
                    <a:pt x="787" y="288"/>
                    <a:pt x="787" y="288"/>
                  </a:cubicBezTo>
                  <a:cubicBezTo>
                    <a:pt x="790" y="284"/>
                    <a:pt x="790" y="284"/>
                    <a:pt x="790" y="284"/>
                  </a:cubicBezTo>
                  <a:cubicBezTo>
                    <a:pt x="786" y="282"/>
                    <a:pt x="786" y="282"/>
                    <a:pt x="786" y="282"/>
                  </a:cubicBezTo>
                  <a:cubicBezTo>
                    <a:pt x="789" y="284"/>
                    <a:pt x="789" y="284"/>
                    <a:pt x="789" y="284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7" y="281"/>
                    <a:pt x="787" y="282"/>
                    <a:pt x="786" y="282"/>
                  </a:cubicBezTo>
                  <a:cubicBezTo>
                    <a:pt x="789" y="284"/>
                    <a:pt x="789" y="284"/>
                    <a:pt x="789" y="284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3"/>
                    <a:pt x="788" y="283"/>
                    <a:pt x="788" y="283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3"/>
                    <a:pt x="788" y="283"/>
                    <a:pt x="788" y="283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2"/>
                    <a:pt x="788" y="282"/>
                    <a:pt x="788" y="282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2"/>
                    <a:pt x="788" y="282"/>
                    <a:pt x="788" y="282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1"/>
                    <a:pt x="788" y="281"/>
                    <a:pt x="788" y="281"/>
                  </a:cubicBezTo>
                  <a:cubicBezTo>
                    <a:pt x="788" y="281"/>
                    <a:pt x="787" y="281"/>
                    <a:pt x="785" y="280"/>
                  </a:cubicBezTo>
                  <a:cubicBezTo>
                    <a:pt x="782" y="280"/>
                    <a:pt x="778" y="278"/>
                    <a:pt x="772" y="275"/>
                  </a:cubicBezTo>
                  <a:cubicBezTo>
                    <a:pt x="750" y="264"/>
                    <a:pt x="711" y="242"/>
                    <a:pt x="665" y="214"/>
                  </a:cubicBezTo>
                  <a:cubicBezTo>
                    <a:pt x="596" y="173"/>
                    <a:pt x="510" y="120"/>
                    <a:pt x="443" y="77"/>
                  </a:cubicBezTo>
                  <a:cubicBezTo>
                    <a:pt x="409" y="55"/>
                    <a:pt x="379" y="37"/>
                    <a:pt x="358" y="23"/>
                  </a:cubicBezTo>
                  <a:cubicBezTo>
                    <a:pt x="347" y="16"/>
                    <a:pt x="339" y="11"/>
                    <a:pt x="333" y="7"/>
                  </a:cubicBezTo>
                  <a:cubicBezTo>
                    <a:pt x="327" y="4"/>
                    <a:pt x="324" y="2"/>
                    <a:pt x="324" y="2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0" y="8"/>
                    <a:pt x="320" y="8"/>
                    <a:pt x="320" y="8"/>
                  </a:cubicBezTo>
                  <a:cubicBezTo>
                    <a:pt x="320" y="8"/>
                    <a:pt x="322" y="9"/>
                    <a:pt x="325" y="11"/>
                  </a:cubicBezTo>
                  <a:cubicBezTo>
                    <a:pt x="351" y="27"/>
                    <a:pt x="467" y="99"/>
                    <a:pt x="577" y="168"/>
                  </a:cubicBezTo>
                  <a:cubicBezTo>
                    <a:pt x="632" y="202"/>
                    <a:pt x="685" y="235"/>
                    <a:pt x="725" y="260"/>
                  </a:cubicBezTo>
                  <a:cubicBezTo>
                    <a:pt x="744" y="272"/>
                    <a:pt x="761" y="283"/>
                    <a:pt x="772" y="290"/>
                  </a:cubicBezTo>
                  <a:cubicBezTo>
                    <a:pt x="778" y="294"/>
                    <a:pt x="782" y="297"/>
                    <a:pt x="785" y="299"/>
                  </a:cubicBezTo>
                  <a:cubicBezTo>
                    <a:pt x="787" y="299"/>
                    <a:pt x="788" y="300"/>
                    <a:pt x="789" y="301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91" y="299"/>
                    <a:pt x="791" y="299"/>
                    <a:pt x="791" y="299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91" y="299"/>
                    <a:pt x="791" y="299"/>
                    <a:pt x="791" y="299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9" y="301"/>
                    <a:pt x="789" y="301"/>
                    <a:pt x="789" y="301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8" y="299"/>
                    <a:pt x="788" y="299"/>
                    <a:pt x="788" y="299"/>
                  </a:cubicBezTo>
                  <a:cubicBezTo>
                    <a:pt x="788" y="300"/>
                    <a:pt x="789" y="300"/>
                    <a:pt x="789" y="301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8" y="299"/>
                    <a:pt x="788" y="299"/>
                    <a:pt x="788" y="299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9" y="297"/>
                    <a:pt x="789" y="297"/>
                    <a:pt x="789" y="297"/>
                  </a:cubicBezTo>
                  <a:cubicBezTo>
                    <a:pt x="788" y="297"/>
                    <a:pt x="788" y="298"/>
                    <a:pt x="788" y="299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9" y="297"/>
                    <a:pt x="789" y="297"/>
                    <a:pt x="789" y="297"/>
                  </a:cubicBezTo>
                  <a:cubicBezTo>
                    <a:pt x="792" y="299"/>
                    <a:pt x="792" y="299"/>
                    <a:pt x="792" y="299"/>
                  </a:cubicBezTo>
                  <a:cubicBezTo>
                    <a:pt x="789" y="296"/>
                    <a:pt x="789" y="296"/>
                    <a:pt x="789" y="296"/>
                  </a:cubicBezTo>
                  <a:cubicBezTo>
                    <a:pt x="792" y="298"/>
                    <a:pt x="792" y="298"/>
                    <a:pt x="792" y="298"/>
                  </a:cubicBezTo>
                  <a:cubicBezTo>
                    <a:pt x="791" y="295"/>
                    <a:pt x="791" y="295"/>
                    <a:pt x="791" y="295"/>
                  </a:cubicBezTo>
                  <a:cubicBezTo>
                    <a:pt x="790" y="295"/>
                    <a:pt x="789" y="296"/>
                    <a:pt x="789" y="296"/>
                  </a:cubicBezTo>
                  <a:cubicBezTo>
                    <a:pt x="792" y="298"/>
                    <a:pt x="792" y="298"/>
                    <a:pt x="792" y="298"/>
                  </a:cubicBezTo>
                  <a:cubicBezTo>
                    <a:pt x="791" y="295"/>
                    <a:pt x="791" y="295"/>
                    <a:pt x="791" y="295"/>
                  </a:cubicBezTo>
                  <a:cubicBezTo>
                    <a:pt x="792" y="298"/>
                    <a:pt x="792" y="298"/>
                    <a:pt x="792" y="298"/>
                  </a:cubicBezTo>
                  <a:cubicBezTo>
                    <a:pt x="792" y="295"/>
                    <a:pt x="792" y="295"/>
                    <a:pt x="792" y="295"/>
                  </a:cubicBezTo>
                  <a:cubicBezTo>
                    <a:pt x="791" y="295"/>
                    <a:pt x="791" y="295"/>
                    <a:pt x="791" y="295"/>
                  </a:cubicBezTo>
                  <a:cubicBezTo>
                    <a:pt x="792" y="298"/>
                    <a:pt x="792" y="298"/>
                    <a:pt x="792" y="298"/>
                  </a:cubicBezTo>
                  <a:cubicBezTo>
                    <a:pt x="792" y="295"/>
                    <a:pt x="792" y="295"/>
                    <a:pt x="792" y="295"/>
                  </a:cubicBezTo>
                  <a:cubicBezTo>
                    <a:pt x="792" y="297"/>
                    <a:pt x="792" y="297"/>
                    <a:pt x="792" y="297"/>
                  </a:cubicBezTo>
                  <a:cubicBezTo>
                    <a:pt x="792" y="295"/>
                    <a:pt x="792" y="295"/>
                    <a:pt x="792" y="295"/>
                  </a:cubicBezTo>
                  <a:cubicBezTo>
                    <a:pt x="792" y="295"/>
                    <a:pt x="792" y="295"/>
                    <a:pt x="792" y="295"/>
                  </a:cubicBezTo>
                  <a:cubicBezTo>
                    <a:pt x="792" y="297"/>
                    <a:pt x="792" y="297"/>
                    <a:pt x="792" y="297"/>
                  </a:cubicBezTo>
                  <a:cubicBezTo>
                    <a:pt x="792" y="295"/>
                    <a:pt x="792" y="295"/>
                    <a:pt x="792" y="295"/>
                  </a:cubicBezTo>
                  <a:cubicBezTo>
                    <a:pt x="792" y="295"/>
                    <a:pt x="791" y="294"/>
                    <a:pt x="789" y="294"/>
                  </a:cubicBezTo>
                  <a:cubicBezTo>
                    <a:pt x="784" y="291"/>
                    <a:pt x="772" y="285"/>
                    <a:pt x="755" y="276"/>
                  </a:cubicBezTo>
                  <a:cubicBezTo>
                    <a:pt x="698" y="243"/>
                    <a:pt x="584" y="175"/>
                    <a:pt x="486" y="115"/>
                  </a:cubicBezTo>
                  <a:cubicBezTo>
                    <a:pt x="436" y="85"/>
                    <a:pt x="391" y="57"/>
                    <a:pt x="357" y="37"/>
                  </a:cubicBezTo>
                  <a:cubicBezTo>
                    <a:pt x="341" y="27"/>
                    <a:pt x="327" y="19"/>
                    <a:pt x="318" y="13"/>
                  </a:cubicBezTo>
                  <a:cubicBezTo>
                    <a:pt x="308" y="7"/>
                    <a:pt x="303" y="4"/>
                    <a:pt x="303" y="4"/>
                  </a:cubicBezTo>
                  <a:cubicBezTo>
                    <a:pt x="301" y="3"/>
                    <a:pt x="299" y="3"/>
                    <a:pt x="298" y="5"/>
                  </a:cubicBezTo>
                  <a:cubicBezTo>
                    <a:pt x="297" y="6"/>
                    <a:pt x="297" y="7"/>
                    <a:pt x="297" y="7"/>
                  </a:cubicBezTo>
                  <a:cubicBezTo>
                    <a:pt x="297" y="8"/>
                    <a:pt x="297" y="9"/>
                    <a:pt x="297" y="9"/>
                  </a:cubicBezTo>
                  <a:cubicBezTo>
                    <a:pt x="298" y="10"/>
                    <a:pt x="298" y="11"/>
                    <a:pt x="299" y="11"/>
                  </a:cubicBezTo>
                  <a:cubicBezTo>
                    <a:pt x="300" y="12"/>
                    <a:pt x="301" y="13"/>
                    <a:pt x="303" y="14"/>
                  </a:cubicBezTo>
                  <a:cubicBezTo>
                    <a:pt x="309" y="19"/>
                    <a:pt x="321" y="27"/>
                    <a:pt x="338" y="38"/>
                  </a:cubicBezTo>
                  <a:cubicBezTo>
                    <a:pt x="396" y="75"/>
                    <a:pt x="510" y="143"/>
                    <a:pt x="609" y="203"/>
                  </a:cubicBezTo>
                  <a:cubicBezTo>
                    <a:pt x="658" y="233"/>
                    <a:pt x="704" y="260"/>
                    <a:pt x="738" y="281"/>
                  </a:cubicBezTo>
                  <a:cubicBezTo>
                    <a:pt x="754" y="292"/>
                    <a:pt x="768" y="301"/>
                    <a:pt x="777" y="307"/>
                  </a:cubicBezTo>
                  <a:cubicBezTo>
                    <a:pt x="782" y="310"/>
                    <a:pt x="786" y="313"/>
                    <a:pt x="788" y="314"/>
                  </a:cubicBezTo>
                  <a:cubicBezTo>
                    <a:pt x="789" y="315"/>
                    <a:pt x="790" y="316"/>
                    <a:pt x="791" y="317"/>
                  </a:cubicBezTo>
                  <a:cubicBezTo>
                    <a:pt x="791" y="317"/>
                    <a:pt x="791" y="317"/>
                    <a:pt x="791" y="317"/>
                  </a:cubicBezTo>
                  <a:cubicBezTo>
                    <a:pt x="791" y="317"/>
                    <a:pt x="791" y="317"/>
                    <a:pt x="791" y="317"/>
                  </a:cubicBezTo>
                  <a:cubicBezTo>
                    <a:pt x="792" y="316"/>
                    <a:pt x="792" y="316"/>
                    <a:pt x="792" y="316"/>
                  </a:cubicBezTo>
                  <a:cubicBezTo>
                    <a:pt x="791" y="317"/>
                    <a:pt x="791" y="317"/>
                    <a:pt x="791" y="317"/>
                  </a:cubicBezTo>
                  <a:cubicBezTo>
                    <a:pt x="791" y="317"/>
                    <a:pt x="791" y="317"/>
                    <a:pt x="791" y="317"/>
                  </a:cubicBezTo>
                  <a:cubicBezTo>
                    <a:pt x="792" y="316"/>
                    <a:pt x="792" y="316"/>
                    <a:pt x="792" y="316"/>
                  </a:cubicBezTo>
                  <a:cubicBezTo>
                    <a:pt x="791" y="317"/>
                    <a:pt x="791" y="317"/>
                    <a:pt x="791" y="317"/>
                  </a:cubicBezTo>
                  <a:cubicBezTo>
                    <a:pt x="794" y="315"/>
                    <a:pt x="794" y="315"/>
                    <a:pt x="794" y="315"/>
                  </a:cubicBezTo>
                  <a:cubicBezTo>
                    <a:pt x="790" y="315"/>
                    <a:pt x="790" y="315"/>
                    <a:pt x="790" y="315"/>
                  </a:cubicBezTo>
                  <a:cubicBezTo>
                    <a:pt x="790" y="316"/>
                    <a:pt x="791" y="316"/>
                    <a:pt x="791" y="317"/>
                  </a:cubicBezTo>
                  <a:cubicBezTo>
                    <a:pt x="794" y="315"/>
                    <a:pt x="794" y="315"/>
                    <a:pt x="794" y="315"/>
                  </a:cubicBezTo>
                  <a:cubicBezTo>
                    <a:pt x="790" y="315"/>
                    <a:pt x="790" y="315"/>
                    <a:pt x="790" y="315"/>
                  </a:cubicBezTo>
                  <a:cubicBezTo>
                    <a:pt x="794" y="315"/>
                    <a:pt x="794" y="315"/>
                    <a:pt x="794" y="315"/>
                  </a:cubicBezTo>
                  <a:cubicBezTo>
                    <a:pt x="791" y="313"/>
                    <a:pt x="791" y="313"/>
                    <a:pt x="791" y="313"/>
                  </a:cubicBezTo>
                  <a:cubicBezTo>
                    <a:pt x="791" y="314"/>
                    <a:pt x="790" y="315"/>
                    <a:pt x="790" y="315"/>
                  </a:cubicBezTo>
                  <a:cubicBezTo>
                    <a:pt x="794" y="315"/>
                    <a:pt x="794" y="315"/>
                    <a:pt x="794" y="315"/>
                  </a:cubicBezTo>
                  <a:cubicBezTo>
                    <a:pt x="791" y="313"/>
                    <a:pt x="791" y="313"/>
                    <a:pt x="791" y="313"/>
                  </a:cubicBezTo>
                  <a:cubicBezTo>
                    <a:pt x="794" y="315"/>
                    <a:pt x="794" y="315"/>
                    <a:pt x="794" y="315"/>
                  </a:cubicBezTo>
                  <a:cubicBezTo>
                    <a:pt x="796" y="312"/>
                    <a:pt x="796" y="312"/>
                    <a:pt x="796" y="312"/>
                  </a:cubicBezTo>
                  <a:cubicBezTo>
                    <a:pt x="796" y="312"/>
                    <a:pt x="675" y="234"/>
                    <a:pt x="550" y="157"/>
                  </a:cubicBezTo>
                  <a:cubicBezTo>
                    <a:pt x="487" y="118"/>
                    <a:pt x="423" y="79"/>
                    <a:pt x="373" y="50"/>
                  </a:cubicBezTo>
                  <a:cubicBezTo>
                    <a:pt x="348" y="35"/>
                    <a:pt x="326" y="23"/>
                    <a:pt x="310" y="14"/>
                  </a:cubicBezTo>
                  <a:cubicBezTo>
                    <a:pt x="301" y="10"/>
                    <a:pt x="294" y="7"/>
                    <a:pt x="289" y="4"/>
                  </a:cubicBezTo>
                  <a:cubicBezTo>
                    <a:pt x="286" y="3"/>
                    <a:pt x="284" y="2"/>
                    <a:pt x="282" y="2"/>
                  </a:cubicBezTo>
                  <a:cubicBezTo>
                    <a:pt x="280" y="1"/>
                    <a:pt x="278" y="1"/>
                    <a:pt x="276" y="1"/>
                  </a:cubicBezTo>
                  <a:cubicBezTo>
                    <a:pt x="275" y="1"/>
                    <a:pt x="275" y="1"/>
                    <a:pt x="274" y="1"/>
                  </a:cubicBezTo>
                  <a:cubicBezTo>
                    <a:pt x="273" y="1"/>
                    <a:pt x="272" y="2"/>
                    <a:pt x="271" y="3"/>
                  </a:cubicBezTo>
                  <a:cubicBezTo>
                    <a:pt x="271" y="3"/>
                    <a:pt x="271" y="3"/>
                    <a:pt x="271" y="3"/>
                  </a:cubicBezTo>
                  <a:cubicBezTo>
                    <a:pt x="271" y="4"/>
                    <a:pt x="270" y="5"/>
                    <a:pt x="270" y="6"/>
                  </a:cubicBezTo>
                  <a:cubicBezTo>
                    <a:pt x="270" y="7"/>
                    <a:pt x="271" y="8"/>
                    <a:pt x="271" y="9"/>
                  </a:cubicBezTo>
                  <a:cubicBezTo>
                    <a:pt x="272" y="10"/>
                    <a:pt x="273" y="12"/>
                    <a:pt x="275" y="13"/>
                  </a:cubicBezTo>
                  <a:cubicBezTo>
                    <a:pt x="278" y="16"/>
                    <a:pt x="282" y="20"/>
                    <a:pt x="288" y="25"/>
                  </a:cubicBezTo>
                  <a:cubicBezTo>
                    <a:pt x="310" y="42"/>
                    <a:pt x="353" y="69"/>
                    <a:pt x="404" y="101"/>
                  </a:cubicBezTo>
                  <a:cubicBezTo>
                    <a:pt x="557" y="197"/>
                    <a:pt x="790" y="332"/>
                    <a:pt x="790" y="332"/>
                  </a:cubicBezTo>
                  <a:cubicBezTo>
                    <a:pt x="792" y="328"/>
                    <a:pt x="792" y="328"/>
                    <a:pt x="792" y="328"/>
                  </a:cubicBezTo>
                  <a:cubicBezTo>
                    <a:pt x="788" y="326"/>
                    <a:pt x="788" y="326"/>
                    <a:pt x="788" y="326"/>
                  </a:cubicBezTo>
                  <a:cubicBezTo>
                    <a:pt x="791" y="328"/>
                    <a:pt x="791" y="328"/>
                    <a:pt x="791" y="328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89" y="325"/>
                    <a:pt x="789" y="326"/>
                    <a:pt x="788" y="326"/>
                  </a:cubicBezTo>
                  <a:cubicBezTo>
                    <a:pt x="791" y="328"/>
                    <a:pt x="791" y="328"/>
                    <a:pt x="791" y="328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6"/>
                    <a:pt x="790" y="326"/>
                    <a:pt x="790" y="326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6"/>
                    <a:pt x="790" y="326"/>
                    <a:pt x="790" y="326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90" y="325"/>
                    <a:pt x="790" y="325"/>
                  </a:cubicBezTo>
                  <a:cubicBezTo>
                    <a:pt x="790" y="325"/>
                    <a:pt x="788" y="325"/>
                    <a:pt x="786" y="324"/>
                  </a:cubicBezTo>
                  <a:cubicBezTo>
                    <a:pt x="783" y="323"/>
                    <a:pt x="778" y="321"/>
                    <a:pt x="771" y="318"/>
                  </a:cubicBezTo>
                  <a:cubicBezTo>
                    <a:pt x="746" y="306"/>
                    <a:pt x="700" y="280"/>
                    <a:pt x="647" y="248"/>
                  </a:cubicBezTo>
                  <a:cubicBezTo>
                    <a:pt x="567" y="201"/>
                    <a:pt x="469" y="140"/>
                    <a:pt x="390" y="91"/>
                  </a:cubicBezTo>
                  <a:cubicBezTo>
                    <a:pt x="351" y="66"/>
                    <a:pt x="317" y="45"/>
                    <a:pt x="292" y="29"/>
                  </a:cubicBezTo>
                  <a:cubicBezTo>
                    <a:pt x="280" y="22"/>
                    <a:pt x="271" y="15"/>
                    <a:pt x="264" y="11"/>
                  </a:cubicBezTo>
                  <a:cubicBezTo>
                    <a:pt x="257" y="7"/>
                    <a:pt x="253" y="4"/>
                    <a:pt x="253" y="4"/>
                  </a:cubicBezTo>
                  <a:cubicBezTo>
                    <a:pt x="252" y="4"/>
                    <a:pt x="251" y="4"/>
                    <a:pt x="250" y="4"/>
                  </a:cubicBezTo>
                  <a:cubicBezTo>
                    <a:pt x="248" y="5"/>
                    <a:pt x="248" y="6"/>
                    <a:pt x="248" y="8"/>
                  </a:cubicBezTo>
                  <a:cubicBezTo>
                    <a:pt x="248" y="9"/>
                    <a:pt x="248" y="9"/>
                    <a:pt x="248" y="9"/>
                  </a:cubicBezTo>
                  <a:cubicBezTo>
                    <a:pt x="248" y="10"/>
                    <a:pt x="248" y="10"/>
                    <a:pt x="249" y="10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50" y="12"/>
                    <a:pt x="253" y="13"/>
                    <a:pt x="258" y="16"/>
                  </a:cubicBezTo>
                  <a:cubicBezTo>
                    <a:pt x="291" y="37"/>
                    <a:pt x="424" y="117"/>
                    <a:pt x="548" y="193"/>
                  </a:cubicBezTo>
                  <a:cubicBezTo>
                    <a:pt x="610" y="231"/>
                    <a:pt x="669" y="268"/>
                    <a:pt x="714" y="296"/>
                  </a:cubicBezTo>
                  <a:cubicBezTo>
                    <a:pt x="736" y="311"/>
                    <a:pt x="754" y="322"/>
                    <a:pt x="767" y="331"/>
                  </a:cubicBezTo>
                  <a:cubicBezTo>
                    <a:pt x="773" y="336"/>
                    <a:pt x="778" y="339"/>
                    <a:pt x="782" y="342"/>
                  </a:cubicBezTo>
                  <a:cubicBezTo>
                    <a:pt x="783" y="343"/>
                    <a:pt x="784" y="344"/>
                    <a:pt x="785" y="345"/>
                  </a:cubicBezTo>
                  <a:cubicBezTo>
                    <a:pt x="786" y="345"/>
                    <a:pt x="786" y="345"/>
                    <a:pt x="786" y="345"/>
                  </a:cubicBezTo>
                  <a:cubicBezTo>
                    <a:pt x="787" y="344"/>
                    <a:pt x="787" y="344"/>
                    <a:pt x="787" y="344"/>
                  </a:cubicBezTo>
                  <a:cubicBezTo>
                    <a:pt x="786" y="345"/>
                    <a:pt x="786" y="345"/>
                    <a:pt x="786" y="345"/>
                  </a:cubicBezTo>
                  <a:cubicBezTo>
                    <a:pt x="786" y="345"/>
                    <a:pt x="786" y="345"/>
                    <a:pt x="786" y="345"/>
                  </a:cubicBezTo>
                  <a:cubicBezTo>
                    <a:pt x="787" y="344"/>
                    <a:pt x="787" y="344"/>
                    <a:pt x="787" y="344"/>
                  </a:cubicBezTo>
                  <a:cubicBezTo>
                    <a:pt x="786" y="345"/>
                    <a:pt x="786" y="345"/>
                    <a:pt x="786" y="345"/>
                  </a:cubicBezTo>
                  <a:cubicBezTo>
                    <a:pt x="788" y="344"/>
                    <a:pt x="788" y="344"/>
                    <a:pt x="788" y="344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5"/>
                    <a:pt x="786" y="345"/>
                  </a:cubicBezTo>
                  <a:cubicBezTo>
                    <a:pt x="788" y="344"/>
                    <a:pt x="788" y="344"/>
                    <a:pt x="788" y="344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9" y="344"/>
                    <a:pt x="789" y="344"/>
                    <a:pt x="789" y="344"/>
                  </a:cubicBezTo>
                  <a:cubicBezTo>
                    <a:pt x="786" y="342"/>
                    <a:pt x="786" y="342"/>
                    <a:pt x="786" y="342"/>
                  </a:cubicBezTo>
                  <a:cubicBezTo>
                    <a:pt x="785" y="342"/>
                    <a:pt x="785" y="343"/>
                    <a:pt x="785" y="344"/>
                  </a:cubicBezTo>
                  <a:cubicBezTo>
                    <a:pt x="789" y="344"/>
                    <a:pt x="789" y="344"/>
                    <a:pt x="789" y="344"/>
                  </a:cubicBezTo>
                  <a:cubicBezTo>
                    <a:pt x="786" y="342"/>
                    <a:pt x="786" y="342"/>
                    <a:pt x="786" y="342"/>
                  </a:cubicBezTo>
                  <a:cubicBezTo>
                    <a:pt x="786" y="342"/>
                    <a:pt x="786" y="342"/>
                    <a:pt x="786" y="342"/>
                  </a:cubicBezTo>
                  <a:cubicBezTo>
                    <a:pt x="789" y="344"/>
                    <a:pt x="789" y="344"/>
                    <a:pt x="789" y="344"/>
                  </a:cubicBezTo>
                  <a:cubicBezTo>
                    <a:pt x="788" y="340"/>
                    <a:pt x="788" y="340"/>
                    <a:pt x="788" y="340"/>
                  </a:cubicBezTo>
                  <a:cubicBezTo>
                    <a:pt x="787" y="340"/>
                    <a:pt x="786" y="341"/>
                    <a:pt x="786" y="342"/>
                  </a:cubicBezTo>
                  <a:cubicBezTo>
                    <a:pt x="789" y="344"/>
                    <a:pt x="789" y="344"/>
                    <a:pt x="789" y="344"/>
                  </a:cubicBezTo>
                  <a:cubicBezTo>
                    <a:pt x="788" y="340"/>
                    <a:pt x="788" y="340"/>
                    <a:pt x="788" y="340"/>
                  </a:cubicBezTo>
                  <a:cubicBezTo>
                    <a:pt x="789" y="343"/>
                    <a:pt x="789" y="343"/>
                    <a:pt x="789" y="343"/>
                  </a:cubicBezTo>
                  <a:cubicBezTo>
                    <a:pt x="789" y="340"/>
                    <a:pt x="789" y="340"/>
                    <a:pt x="789" y="340"/>
                  </a:cubicBezTo>
                  <a:cubicBezTo>
                    <a:pt x="788" y="340"/>
                    <a:pt x="788" y="340"/>
                    <a:pt x="788" y="340"/>
                  </a:cubicBezTo>
                  <a:cubicBezTo>
                    <a:pt x="789" y="343"/>
                    <a:pt x="789" y="343"/>
                    <a:pt x="789" y="343"/>
                  </a:cubicBezTo>
                  <a:cubicBezTo>
                    <a:pt x="789" y="340"/>
                    <a:pt x="789" y="340"/>
                    <a:pt x="789" y="340"/>
                  </a:cubicBezTo>
                  <a:cubicBezTo>
                    <a:pt x="789" y="341"/>
                    <a:pt x="789" y="341"/>
                    <a:pt x="789" y="341"/>
                  </a:cubicBezTo>
                  <a:cubicBezTo>
                    <a:pt x="789" y="340"/>
                    <a:pt x="789" y="340"/>
                    <a:pt x="789" y="340"/>
                  </a:cubicBezTo>
                  <a:cubicBezTo>
                    <a:pt x="789" y="340"/>
                    <a:pt x="789" y="340"/>
                    <a:pt x="789" y="340"/>
                  </a:cubicBezTo>
                  <a:cubicBezTo>
                    <a:pt x="789" y="341"/>
                    <a:pt x="789" y="341"/>
                    <a:pt x="789" y="341"/>
                  </a:cubicBezTo>
                  <a:cubicBezTo>
                    <a:pt x="789" y="340"/>
                    <a:pt x="789" y="340"/>
                    <a:pt x="789" y="340"/>
                  </a:cubicBezTo>
                  <a:cubicBezTo>
                    <a:pt x="788" y="340"/>
                    <a:pt x="788" y="340"/>
                    <a:pt x="788" y="340"/>
                  </a:cubicBezTo>
                  <a:cubicBezTo>
                    <a:pt x="788" y="340"/>
                    <a:pt x="786" y="339"/>
                    <a:pt x="785" y="339"/>
                  </a:cubicBezTo>
                  <a:cubicBezTo>
                    <a:pt x="777" y="335"/>
                    <a:pt x="763" y="328"/>
                    <a:pt x="744" y="317"/>
                  </a:cubicBezTo>
                  <a:cubicBezTo>
                    <a:pt x="676" y="279"/>
                    <a:pt x="547" y="200"/>
                    <a:pt x="435" y="132"/>
                  </a:cubicBezTo>
                  <a:cubicBezTo>
                    <a:pt x="379" y="97"/>
                    <a:pt x="327" y="65"/>
                    <a:pt x="289" y="42"/>
                  </a:cubicBezTo>
                  <a:cubicBezTo>
                    <a:pt x="270" y="30"/>
                    <a:pt x="255" y="21"/>
                    <a:pt x="244" y="14"/>
                  </a:cubicBezTo>
                  <a:cubicBezTo>
                    <a:pt x="234" y="8"/>
                    <a:pt x="228" y="4"/>
                    <a:pt x="228" y="4"/>
                  </a:cubicBezTo>
                  <a:cubicBezTo>
                    <a:pt x="226" y="3"/>
                    <a:pt x="223" y="3"/>
                    <a:pt x="222" y="5"/>
                  </a:cubicBezTo>
                  <a:cubicBezTo>
                    <a:pt x="222" y="6"/>
                    <a:pt x="222" y="7"/>
                    <a:pt x="222" y="8"/>
                  </a:cubicBezTo>
                  <a:cubicBezTo>
                    <a:pt x="222" y="9"/>
                    <a:pt x="222" y="10"/>
                    <a:pt x="223" y="11"/>
                  </a:cubicBezTo>
                  <a:cubicBezTo>
                    <a:pt x="223" y="12"/>
                    <a:pt x="225" y="13"/>
                    <a:pt x="226" y="15"/>
                  </a:cubicBezTo>
                  <a:cubicBezTo>
                    <a:pt x="230" y="18"/>
                    <a:pt x="234" y="22"/>
                    <a:pt x="241" y="26"/>
                  </a:cubicBezTo>
                  <a:cubicBezTo>
                    <a:pt x="265" y="44"/>
                    <a:pt x="311" y="74"/>
                    <a:pt x="367" y="109"/>
                  </a:cubicBezTo>
                  <a:cubicBezTo>
                    <a:pt x="535" y="214"/>
                    <a:pt x="790" y="365"/>
                    <a:pt x="790" y="365"/>
                  </a:cubicBezTo>
                  <a:cubicBezTo>
                    <a:pt x="792" y="361"/>
                    <a:pt x="792" y="361"/>
                    <a:pt x="792" y="361"/>
                  </a:cubicBezTo>
                  <a:cubicBezTo>
                    <a:pt x="789" y="359"/>
                    <a:pt x="789" y="359"/>
                    <a:pt x="789" y="359"/>
                  </a:cubicBezTo>
                  <a:cubicBezTo>
                    <a:pt x="791" y="361"/>
                    <a:pt x="791" y="361"/>
                    <a:pt x="791" y="361"/>
                  </a:cubicBezTo>
                  <a:cubicBezTo>
                    <a:pt x="790" y="358"/>
                    <a:pt x="790" y="358"/>
                    <a:pt x="790" y="358"/>
                  </a:cubicBezTo>
                  <a:cubicBezTo>
                    <a:pt x="790" y="358"/>
                    <a:pt x="789" y="359"/>
                    <a:pt x="789" y="359"/>
                  </a:cubicBezTo>
                  <a:cubicBezTo>
                    <a:pt x="791" y="361"/>
                    <a:pt x="791" y="361"/>
                    <a:pt x="791" y="361"/>
                  </a:cubicBezTo>
                  <a:cubicBezTo>
                    <a:pt x="790" y="358"/>
                    <a:pt x="790" y="358"/>
                    <a:pt x="790" y="358"/>
                  </a:cubicBezTo>
                  <a:cubicBezTo>
                    <a:pt x="791" y="360"/>
                    <a:pt x="791" y="360"/>
                    <a:pt x="791" y="360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0" y="358"/>
                    <a:pt x="790" y="358"/>
                    <a:pt x="790" y="358"/>
                  </a:cubicBezTo>
                  <a:cubicBezTo>
                    <a:pt x="791" y="360"/>
                    <a:pt x="791" y="360"/>
                    <a:pt x="791" y="360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1" y="358"/>
                    <a:pt x="791" y="358"/>
                    <a:pt x="791" y="358"/>
                  </a:cubicBezTo>
                  <a:cubicBezTo>
                    <a:pt x="790" y="358"/>
                    <a:pt x="789" y="358"/>
                    <a:pt x="787" y="357"/>
                  </a:cubicBezTo>
                  <a:cubicBezTo>
                    <a:pt x="783" y="356"/>
                    <a:pt x="778" y="354"/>
                    <a:pt x="770" y="350"/>
                  </a:cubicBezTo>
                  <a:cubicBezTo>
                    <a:pt x="743" y="337"/>
                    <a:pt x="694" y="308"/>
                    <a:pt x="636" y="273"/>
                  </a:cubicBezTo>
                  <a:cubicBezTo>
                    <a:pt x="550" y="221"/>
                    <a:pt x="443" y="154"/>
                    <a:pt x="357" y="99"/>
                  </a:cubicBezTo>
                  <a:cubicBezTo>
                    <a:pt x="315" y="72"/>
                    <a:pt x="277" y="48"/>
                    <a:pt x="251" y="31"/>
                  </a:cubicBezTo>
                  <a:cubicBezTo>
                    <a:pt x="238" y="23"/>
                    <a:pt x="227" y="16"/>
                    <a:pt x="220" y="11"/>
                  </a:cubicBezTo>
                  <a:cubicBezTo>
                    <a:pt x="212" y="6"/>
                    <a:pt x="208" y="4"/>
                    <a:pt x="208" y="4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4" y="10"/>
                    <a:pt x="204" y="10"/>
                    <a:pt x="204" y="10"/>
                  </a:cubicBezTo>
                  <a:cubicBezTo>
                    <a:pt x="204" y="10"/>
                    <a:pt x="207" y="12"/>
                    <a:pt x="211" y="14"/>
                  </a:cubicBezTo>
                  <a:cubicBezTo>
                    <a:pt x="243" y="34"/>
                    <a:pt x="388" y="120"/>
                    <a:pt x="525" y="204"/>
                  </a:cubicBezTo>
                  <a:cubicBezTo>
                    <a:pt x="593" y="246"/>
                    <a:pt x="660" y="287"/>
                    <a:pt x="709" y="319"/>
                  </a:cubicBezTo>
                  <a:cubicBezTo>
                    <a:pt x="734" y="334"/>
                    <a:pt x="754" y="348"/>
                    <a:pt x="768" y="358"/>
                  </a:cubicBezTo>
                  <a:cubicBezTo>
                    <a:pt x="775" y="363"/>
                    <a:pt x="781" y="367"/>
                    <a:pt x="784" y="370"/>
                  </a:cubicBezTo>
                  <a:cubicBezTo>
                    <a:pt x="786" y="371"/>
                    <a:pt x="788" y="373"/>
                    <a:pt x="788" y="374"/>
                  </a:cubicBezTo>
                  <a:cubicBezTo>
                    <a:pt x="789" y="374"/>
                    <a:pt x="789" y="374"/>
                    <a:pt x="789" y="374"/>
                  </a:cubicBezTo>
                  <a:cubicBezTo>
                    <a:pt x="789" y="374"/>
                    <a:pt x="789" y="374"/>
                    <a:pt x="789" y="374"/>
                  </a:cubicBezTo>
                  <a:cubicBezTo>
                    <a:pt x="791" y="373"/>
                    <a:pt x="791" y="373"/>
                    <a:pt x="791" y="373"/>
                  </a:cubicBezTo>
                  <a:cubicBezTo>
                    <a:pt x="789" y="373"/>
                    <a:pt x="789" y="373"/>
                    <a:pt x="789" y="373"/>
                  </a:cubicBezTo>
                  <a:cubicBezTo>
                    <a:pt x="789" y="374"/>
                    <a:pt x="789" y="374"/>
                    <a:pt x="789" y="374"/>
                  </a:cubicBezTo>
                  <a:cubicBezTo>
                    <a:pt x="791" y="373"/>
                    <a:pt x="791" y="373"/>
                    <a:pt x="791" y="373"/>
                  </a:cubicBezTo>
                  <a:cubicBezTo>
                    <a:pt x="789" y="373"/>
                    <a:pt x="789" y="373"/>
                    <a:pt x="789" y="373"/>
                  </a:cubicBezTo>
                  <a:cubicBezTo>
                    <a:pt x="792" y="373"/>
                    <a:pt x="792" y="373"/>
                    <a:pt x="792" y="373"/>
                  </a:cubicBezTo>
                  <a:cubicBezTo>
                    <a:pt x="789" y="371"/>
                    <a:pt x="789" y="371"/>
                    <a:pt x="789" y="371"/>
                  </a:cubicBezTo>
                  <a:cubicBezTo>
                    <a:pt x="789" y="372"/>
                    <a:pt x="789" y="373"/>
                    <a:pt x="789" y="373"/>
                  </a:cubicBezTo>
                  <a:cubicBezTo>
                    <a:pt x="792" y="373"/>
                    <a:pt x="792" y="373"/>
                    <a:pt x="792" y="373"/>
                  </a:cubicBezTo>
                  <a:cubicBezTo>
                    <a:pt x="789" y="371"/>
                    <a:pt x="789" y="371"/>
                    <a:pt x="789" y="371"/>
                  </a:cubicBezTo>
                  <a:cubicBezTo>
                    <a:pt x="789" y="371"/>
                    <a:pt x="789" y="371"/>
                    <a:pt x="789" y="371"/>
                  </a:cubicBezTo>
                  <a:cubicBezTo>
                    <a:pt x="792" y="373"/>
                    <a:pt x="792" y="373"/>
                    <a:pt x="792" y="373"/>
                  </a:cubicBezTo>
                  <a:cubicBezTo>
                    <a:pt x="791" y="370"/>
                    <a:pt x="791" y="370"/>
                    <a:pt x="791" y="370"/>
                  </a:cubicBezTo>
                  <a:cubicBezTo>
                    <a:pt x="791" y="370"/>
                    <a:pt x="790" y="371"/>
                    <a:pt x="789" y="371"/>
                  </a:cubicBezTo>
                  <a:cubicBezTo>
                    <a:pt x="792" y="373"/>
                    <a:pt x="792" y="373"/>
                    <a:pt x="792" y="373"/>
                  </a:cubicBezTo>
                  <a:cubicBezTo>
                    <a:pt x="791" y="370"/>
                    <a:pt x="791" y="370"/>
                    <a:pt x="791" y="370"/>
                  </a:cubicBezTo>
                  <a:cubicBezTo>
                    <a:pt x="792" y="373"/>
                    <a:pt x="792" y="373"/>
                    <a:pt x="792" y="373"/>
                  </a:cubicBezTo>
                  <a:cubicBezTo>
                    <a:pt x="792" y="370"/>
                    <a:pt x="792" y="370"/>
                    <a:pt x="792" y="370"/>
                  </a:cubicBezTo>
                  <a:cubicBezTo>
                    <a:pt x="792" y="370"/>
                    <a:pt x="792" y="370"/>
                    <a:pt x="791" y="370"/>
                  </a:cubicBezTo>
                  <a:cubicBezTo>
                    <a:pt x="792" y="373"/>
                    <a:pt x="792" y="373"/>
                    <a:pt x="792" y="373"/>
                  </a:cubicBezTo>
                  <a:cubicBezTo>
                    <a:pt x="792" y="370"/>
                    <a:pt x="792" y="370"/>
                    <a:pt x="792" y="370"/>
                  </a:cubicBezTo>
                  <a:cubicBezTo>
                    <a:pt x="792" y="371"/>
                    <a:pt x="792" y="371"/>
                    <a:pt x="792" y="371"/>
                  </a:cubicBezTo>
                  <a:cubicBezTo>
                    <a:pt x="792" y="370"/>
                    <a:pt x="792" y="370"/>
                    <a:pt x="792" y="370"/>
                  </a:cubicBezTo>
                  <a:cubicBezTo>
                    <a:pt x="792" y="370"/>
                    <a:pt x="792" y="370"/>
                    <a:pt x="792" y="370"/>
                  </a:cubicBezTo>
                  <a:cubicBezTo>
                    <a:pt x="792" y="371"/>
                    <a:pt x="792" y="371"/>
                    <a:pt x="792" y="371"/>
                  </a:cubicBezTo>
                  <a:cubicBezTo>
                    <a:pt x="792" y="370"/>
                    <a:pt x="792" y="370"/>
                    <a:pt x="792" y="370"/>
                  </a:cubicBezTo>
                  <a:cubicBezTo>
                    <a:pt x="792" y="370"/>
                    <a:pt x="791" y="370"/>
                    <a:pt x="789" y="369"/>
                  </a:cubicBezTo>
                  <a:cubicBezTo>
                    <a:pt x="786" y="367"/>
                    <a:pt x="780" y="365"/>
                    <a:pt x="773" y="361"/>
                  </a:cubicBezTo>
                  <a:cubicBezTo>
                    <a:pt x="747" y="347"/>
                    <a:pt x="698" y="317"/>
                    <a:pt x="638" y="281"/>
                  </a:cubicBezTo>
                  <a:cubicBezTo>
                    <a:pt x="550" y="226"/>
                    <a:pt x="438" y="157"/>
                    <a:pt x="348" y="101"/>
                  </a:cubicBezTo>
                  <a:cubicBezTo>
                    <a:pt x="303" y="73"/>
                    <a:pt x="263" y="48"/>
                    <a:pt x="233" y="31"/>
                  </a:cubicBezTo>
                  <a:cubicBezTo>
                    <a:pt x="218" y="22"/>
                    <a:pt x="206" y="15"/>
                    <a:pt x="197" y="10"/>
                  </a:cubicBezTo>
                  <a:cubicBezTo>
                    <a:pt x="193" y="8"/>
                    <a:pt x="189" y="6"/>
                    <a:pt x="187" y="4"/>
                  </a:cubicBezTo>
                  <a:cubicBezTo>
                    <a:pt x="185" y="4"/>
                    <a:pt x="184" y="3"/>
                    <a:pt x="183" y="3"/>
                  </a:cubicBezTo>
                  <a:cubicBezTo>
                    <a:pt x="182" y="3"/>
                    <a:pt x="182" y="2"/>
                    <a:pt x="181" y="2"/>
                  </a:cubicBezTo>
                  <a:cubicBezTo>
                    <a:pt x="181" y="2"/>
                    <a:pt x="180" y="2"/>
                    <a:pt x="180" y="2"/>
                  </a:cubicBezTo>
                  <a:cubicBezTo>
                    <a:pt x="179" y="2"/>
                    <a:pt x="179" y="2"/>
                    <a:pt x="178" y="2"/>
                  </a:cubicBezTo>
                  <a:cubicBezTo>
                    <a:pt x="177" y="3"/>
                    <a:pt x="177" y="3"/>
                    <a:pt x="176" y="4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5"/>
                    <a:pt x="175" y="5"/>
                    <a:pt x="175" y="6"/>
                  </a:cubicBezTo>
                  <a:cubicBezTo>
                    <a:pt x="175" y="7"/>
                    <a:pt x="176" y="8"/>
                    <a:pt x="176" y="8"/>
                  </a:cubicBezTo>
                  <a:cubicBezTo>
                    <a:pt x="176" y="9"/>
                    <a:pt x="177" y="9"/>
                    <a:pt x="177" y="9"/>
                  </a:cubicBezTo>
                  <a:cubicBezTo>
                    <a:pt x="177" y="10"/>
                    <a:pt x="178" y="10"/>
                    <a:pt x="178" y="10"/>
                  </a:cubicBezTo>
                  <a:cubicBezTo>
                    <a:pt x="180" y="12"/>
                    <a:pt x="185" y="15"/>
                    <a:pt x="191" y="18"/>
                  </a:cubicBezTo>
                  <a:cubicBezTo>
                    <a:pt x="235" y="46"/>
                    <a:pt x="384" y="134"/>
                    <a:pt x="522" y="217"/>
                  </a:cubicBezTo>
                  <a:cubicBezTo>
                    <a:pt x="591" y="259"/>
                    <a:pt x="658" y="299"/>
                    <a:pt x="707" y="331"/>
                  </a:cubicBezTo>
                  <a:cubicBezTo>
                    <a:pt x="731" y="346"/>
                    <a:pt x="751" y="360"/>
                    <a:pt x="765" y="370"/>
                  </a:cubicBezTo>
                  <a:cubicBezTo>
                    <a:pt x="772" y="375"/>
                    <a:pt x="777" y="379"/>
                    <a:pt x="781" y="382"/>
                  </a:cubicBezTo>
                  <a:cubicBezTo>
                    <a:pt x="783" y="384"/>
                    <a:pt x="784" y="385"/>
                    <a:pt x="785" y="386"/>
                  </a:cubicBezTo>
                  <a:cubicBezTo>
                    <a:pt x="785" y="387"/>
                    <a:pt x="785" y="387"/>
                    <a:pt x="785" y="387"/>
                  </a:cubicBezTo>
                  <a:cubicBezTo>
                    <a:pt x="786" y="387"/>
                    <a:pt x="786" y="387"/>
                    <a:pt x="786" y="387"/>
                  </a:cubicBezTo>
                  <a:cubicBezTo>
                    <a:pt x="787" y="387"/>
                    <a:pt x="787" y="387"/>
                    <a:pt x="787" y="387"/>
                  </a:cubicBezTo>
                  <a:cubicBezTo>
                    <a:pt x="785" y="387"/>
                    <a:pt x="785" y="387"/>
                    <a:pt x="785" y="387"/>
                  </a:cubicBezTo>
                  <a:cubicBezTo>
                    <a:pt x="785" y="387"/>
                    <a:pt x="786" y="387"/>
                    <a:pt x="786" y="387"/>
                  </a:cubicBezTo>
                  <a:cubicBezTo>
                    <a:pt x="787" y="387"/>
                    <a:pt x="787" y="387"/>
                    <a:pt x="787" y="387"/>
                  </a:cubicBezTo>
                  <a:cubicBezTo>
                    <a:pt x="785" y="387"/>
                    <a:pt x="785" y="387"/>
                    <a:pt x="785" y="387"/>
                  </a:cubicBezTo>
                  <a:cubicBezTo>
                    <a:pt x="788" y="387"/>
                    <a:pt x="788" y="387"/>
                    <a:pt x="788" y="387"/>
                  </a:cubicBezTo>
                  <a:cubicBezTo>
                    <a:pt x="786" y="385"/>
                    <a:pt x="786" y="385"/>
                    <a:pt x="786" y="385"/>
                  </a:cubicBezTo>
                  <a:cubicBezTo>
                    <a:pt x="786" y="386"/>
                    <a:pt x="785" y="386"/>
                    <a:pt x="785" y="387"/>
                  </a:cubicBezTo>
                  <a:cubicBezTo>
                    <a:pt x="788" y="387"/>
                    <a:pt x="788" y="387"/>
                    <a:pt x="788" y="387"/>
                  </a:cubicBezTo>
                  <a:cubicBezTo>
                    <a:pt x="786" y="385"/>
                    <a:pt x="786" y="385"/>
                    <a:pt x="786" y="385"/>
                  </a:cubicBezTo>
                  <a:cubicBezTo>
                    <a:pt x="786" y="385"/>
                    <a:pt x="786" y="385"/>
                    <a:pt x="786" y="385"/>
                  </a:cubicBezTo>
                  <a:cubicBezTo>
                    <a:pt x="789" y="387"/>
                    <a:pt x="789" y="387"/>
                    <a:pt x="789" y="387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7" y="384"/>
                    <a:pt x="786" y="384"/>
                    <a:pt x="786" y="385"/>
                  </a:cubicBezTo>
                  <a:cubicBezTo>
                    <a:pt x="789" y="387"/>
                    <a:pt x="789" y="387"/>
                    <a:pt x="789" y="387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8" y="386"/>
                    <a:pt x="788" y="386"/>
                    <a:pt x="788" y="386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8" y="386"/>
                    <a:pt x="788" y="386"/>
                    <a:pt x="788" y="386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9" y="384"/>
                    <a:pt x="789" y="384"/>
                    <a:pt x="789" y="384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8" y="384"/>
                    <a:pt x="788" y="384"/>
                    <a:pt x="788" y="384"/>
                  </a:cubicBezTo>
                  <a:cubicBezTo>
                    <a:pt x="789" y="384"/>
                    <a:pt x="789" y="384"/>
                    <a:pt x="789" y="384"/>
                  </a:cubicBezTo>
                  <a:cubicBezTo>
                    <a:pt x="788" y="384"/>
                    <a:pt x="787" y="383"/>
                    <a:pt x="785" y="382"/>
                  </a:cubicBezTo>
                  <a:cubicBezTo>
                    <a:pt x="782" y="381"/>
                    <a:pt x="776" y="378"/>
                    <a:pt x="768" y="374"/>
                  </a:cubicBezTo>
                  <a:cubicBezTo>
                    <a:pt x="740" y="359"/>
                    <a:pt x="688" y="329"/>
                    <a:pt x="626" y="291"/>
                  </a:cubicBezTo>
                  <a:cubicBezTo>
                    <a:pt x="532" y="235"/>
                    <a:pt x="415" y="162"/>
                    <a:pt x="321" y="104"/>
                  </a:cubicBezTo>
                  <a:cubicBezTo>
                    <a:pt x="274" y="75"/>
                    <a:pt x="232" y="50"/>
                    <a:pt x="202" y="31"/>
                  </a:cubicBezTo>
                  <a:cubicBezTo>
                    <a:pt x="187" y="22"/>
                    <a:pt x="175" y="15"/>
                    <a:pt x="167" y="10"/>
                  </a:cubicBezTo>
                  <a:cubicBezTo>
                    <a:pt x="162" y="7"/>
                    <a:pt x="159" y="6"/>
                    <a:pt x="156" y="4"/>
                  </a:cubicBezTo>
                  <a:cubicBezTo>
                    <a:pt x="155" y="3"/>
                    <a:pt x="154" y="3"/>
                    <a:pt x="153" y="3"/>
                  </a:cubicBezTo>
                  <a:cubicBezTo>
                    <a:pt x="153" y="2"/>
                    <a:pt x="153" y="2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2"/>
                    <a:pt x="151" y="2"/>
                    <a:pt x="150" y="2"/>
                  </a:cubicBezTo>
                  <a:cubicBezTo>
                    <a:pt x="150" y="2"/>
                    <a:pt x="150" y="2"/>
                    <a:pt x="149" y="2"/>
                  </a:cubicBezTo>
                  <a:cubicBezTo>
                    <a:pt x="148" y="2"/>
                    <a:pt x="147" y="3"/>
                    <a:pt x="147" y="4"/>
                  </a:cubicBezTo>
                  <a:cubicBezTo>
                    <a:pt x="146" y="4"/>
                    <a:pt x="146" y="6"/>
                    <a:pt x="146" y="7"/>
                  </a:cubicBezTo>
                  <a:cubicBezTo>
                    <a:pt x="147" y="8"/>
                    <a:pt x="147" y="8"/>
                    <a:pt x="148" y="9"/>
                  </a:cubicBezTo>
                  <a:cubicBezTo>
                    <a:pt x="148" y="9"/>
                    <a:pt x="151" y="10"/>
                    <a:pt x="155" y="13"/>
                  </a:cubicBezTo>
                  <a:cubicBezTo>
                    <a:pt x="191" y="34"/>
                    <a:pt x="349" y="130"/>
                    <a:pt x="499" y="222"/>
                  </a:cubicBezTo>
                  <a:cubicBezTo>
                    <a:pt x="574" y="267"/>
                    <a:pt x="646" y="313"/>
                    <a:pt x="700" y="347"/>
                  </a:cubicBezTo>
                  <a:cubicBezTo>
                    <a:pt x="727" y="364"/>
                    <a:pt x="749" y="379"/>
                    <a:pt x="765" y="390"/>
                  </a:cubicBezTo>
                  <a:cubicBezTo>
                    <a:pt x="773" y="395"/>
                    <a:pt x="779" y="399"/>
                    <a:pt x="783" y="403"/>
                  </a:cubicBezTo>
                  <a:cubicBezTo>
                    <a:pt x="785" y="404"/>
                    <a:pt x="786" y="406"/>
                    <a:pt x="787" y="406"/>
                  </a:cubicBezTo>
                  <a:cubicBezTo>
                    <a:pt x="788" y="407"/>
                    <a:pt x="788" y="407"/>
                    <a:pt x="788" y="407"/>
                  </a:cubicBezTo>
                  <a:cubicBezTo>
                    <a:pt x="788" y="407"/>
                    <a:pt x="788" y="407"/>
                    <a:pt x="788" y="407"/>
                  </a:cubicBezTo>
                  <a:cubicBezTo>
                    <a:pt x="789" y="407"/>
                    <a:pt x="789" y="407"/>
                    <a:pt x="789" y="407"/>
                  </a:cubicBezTo>
                  <a:cubicBezTo>
                    <a:pt x="788" y="407"/>
                    <a:pt x="788" y="407"/>
                    <a:pt x="788" y="407"/>
                  </a:cubicBezTo>
                  <a:cubicBezTo>
                    <a:pt x="788" y="407"/>
                    <a:pt x="788" y="407"/>
                    <a:pt x="788" y="407"/>
                  </a:cubicBezTo>
                  <a:cubicBezTo>
                    <a:pt x="789" y="407"/>
                    <a:pt x="789" y="407"/>
                    <a:pt x="789" y="407"/>
                  </a:cubicBezTo>
                  <a:cubicBezTo>
                    <a:pt x="788" y="407"/>
                    <a:pt x="788" y="407"/>
                    <a:pt x="788" y="407"/>
                  </a:cubicBezTo>
                  <a:cubicBezTo>
                    <a:pt x="791" y="406"/>
                    <a:pt x="791" y="406"/>
                    <a:pt x="791" y="406"/>
                  </a:cubicBezTo>
                  <a:cubicBezTo>
                    <a:pt x="788" y="406"/>
                    <a:pt x="788" y="406"/>
                    <a:pt x="788" y="406"/>
                  </a:cubicBezTo>
                  <a:cubicBezTo>
                    <a:pt x="788" y="407"/>
                    <a:pt x="788" y="407"/>
                    <a:pt x="788" y="407"/>
                  </a:cubicBezTo>
                  <a:cubicBezTo>
                    <a:pt x="791" y="406"/>
                    <a:pt x="791" y="406"/>
                    <a:pt x="791" y="406"/>
                  </a:cubicBezTo>
                  <a:cubicBezTo>
                    <a:pt x="788" y="406"/>
                    <a:pt x="788" y="406"/>
                    <a:pt x="788" y="406"/>
                  </a:cubicBezTo>
                  <a:cubicBezTo>
                    <a:pt x="791" y="406"/>
                    <a:pt x="791" y="406"/>
                    <a:pt x="791" y="406"/>
                  </a:cubicBezTo>
                  <a:cubicBezTo>
                    <a:pt x="788" y="404"/>
                    <a:pt x="788" y="404"/>
                    <a:pt x="788" y="404"/>
                  </a:cubicBezTo>
                  <a:cubicBezTo>
                    <a:pt x="788" y="405"/>
                    <a:pt x="788" y="406"/>
                    <a:pt x="788" y="406"/>
                  </a:cubicBezTo>
                  <a:cubicBezTo>
                    <a:pt x="791" y="406"/>
                    <a:pt x="791" y="406"/>
                    <a:pt x="791" y="406"/>
                  </a:cubicBezTo>
                  <a:cubicBezTo>
                    <a:pt x="788" y="404"/>
                    <a:pt x="788" y="404"/>
                    <a:pt x="788" y="404"/>
                  </a:cubicBezTo>
                  <a:cubicBezTo>
                    <a:pt x="788" y="404"/>
                    <a:pt x="788" y="404"/>
                    <a:pt x="788" y="404"/>
                  </a:cubicBezTo>
                  <a:cubicBezTo>
                    <a:pt x="791" y="406"/>
                    <a:pt x="791" y="406"/>
                    <a:pt x="791" y="406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89" y="403"/>
                    <a:pt x="789" y="404"/>
                    <a:pt x="788" y="404"/>
                  </a:cubicBezTo>
                  <a:cubicBezTo>
                    <a:pt x="791" y="406"/>
                    <a:pt x="791" y="406"/>
                    <a:pt x="791" y="406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5"/>
                    <a:pt x="790" y="405"/>
                    <a:pt x="790" y="405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5"/>
                    <a:pt x="790" y="405"/>
                    <a:pt x="790" y="405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4"/>
                    <a:pt x="790" y="404"/>
                    <a:pt x="790" y="404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4"/>
                    <a:pt x="790" y="404"/>
                    <a:pt x="790" y="404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3"/>
                    <a:pt x="790" y="403"/>
                    <a:pt x="790" y="403"/>
                  </a:cubicBezTo>
                  <a:cubicBezTo>
                    <a:pt x="790" y="403"/>
                    <a:pt x="788" y="403"/>
                    <a:pt x="786" y="402"/>
                  </a:cubicBezTo>
                  <a:cubicBezTo>
                    <a:pt x="782" y="401"/>
                    <a:pt x="776" y="398"/>
                    <a:pt x="768" y="394"/>
                  </a:cubicBezTo>
                  <a:cubicBezTo>
                    <a:pt x="738" y="379"/>
                    <a:pt x="682" y="347"/>
                    <a:pt x="616" y="307"/>
                  </a:cubicBezTo>
                  <a:cubicBezTo>
                    <a:pt x="517" y="248"/>
                    <a:pt x="395" y="172"/>
                    <a:pt x="297" y="111"/>
                  </a:cubicBezTo>
                  <a:cubicBezTo>
                    <a:pt x="248" y="80"/>
                    <a:pt x="206" y="53"/>
                    <a:pt x="175" y="34"/>
                  </a:cubicBezTo>
                  <a:cubicBezTo>
                    <a:pt x="160" y="24"/>
                    <a:pt x="148" y="17"/>
                    <a:pt x="139" y="11"/>
                  </a:cubicBezTo>
                  <a:cubicBezTo>
                    <a:pt x="131" y="6"/>
                    <a:pt x="126" y="3"/>
                    <a:pt x="126" y="3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10"/>
                    <a:pt x="125" y="11"/>
                    <a:pt x="130" y="14"/>
                  </a:cubicBezTo>
                  <a:cubicBezTo>
                    <a:pt x="166" y="35"/>
                    <a:pt x="331" y="131"/>
                    <a:pt x="487" y="225"/>
                  </a:cubicBezTo>
                  <a:cubicBezTo>
                    <a:pt x="564" y="272"/>
                    <a:pt x="640" y="319"/>
                    <a:pt x="696" y="355"/>
                  </a:cubicBezTo>
                  <a:cubicBezTo>
                    <a:pt x="724" y="373"/>
                    <a:pt x="747" y="389"/>
                    <a:pt x="763" y="401"/>
                  </a:cubicBezTo>
                  <a:cubicBezTo>
                    <a:pt x="771" y="407"/>
                    <a:pt x="777" y="412"/>
                    <a:pt x="781" y="416"/>
                  </a:cubicBezTo>
                  <a:cubicBezTo>
                    <a:pt x="783" y="418"/>
                    <a:pt x="785" y="419"/>
                    <a:pt x="786" y="421"/>
                  </a:cubicBezTo>
                  <a:cubicBezTo>
                    <a:pt x="786" y="421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8" y="422"/>
                    <a:pt x="788" y="422"/>
                    <a:pt x="788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8" y="422"/>
                    <a:pt x="788" y="422"/>
                    <a:pt x="788" y="422"/>
                  </a:cubicBezTo>
                  <a:cubicBezTo>
                    <a:pt x="787" y="422"/>
                    <a:pt x="787" y="422"/>
                    <a:pt x="787" y="422"/>
                  </a:cubicBezTo>
                  <a:cubicBezTo>
                    <a:pt x="789" y="422"/>
                    <a:pt x="789" y="422"/>
                    <a:pt x="789" y="422"/>
                  </a:cubicBezTo>
                  <a:cubicBezTo>
                    <a:pt x="787" y="420"/>
                    <a:pt x="787" y="420"/>
                    <a:pt x="787" y="420"/>
                  </a:cubicBezTo>
                  <a:cubicBezTo>
                    <a:pt x="787" y="421"/>
                    <a:pt x="787" y="421"/>
                    <a:pt x="787" y="422"/>
                  </a:cubicBezTo>
                  <a:cubicBezTo>
                    <a:pt x="789" y="422"/>
                    <a:pt x="789" y="422"/>
                    <a:pt x="789" y="422"/>
                  </a:cubicBezTo>
                  <a:cubicBezTo>
                    <a:pt x="787" y="420"/>
                    <a:pt x="787" y="420"/>
                    <a:pt x="787" y="420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87" y="420"/>
                    <a:pt x="787" y="420"/>
                    <a:pt x="787" y="420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89" y="419"/>
                    <a:pt x="789" y="419"/>
                    <a:pt x="789" y="419"/>
                  </a:cubicBezTo>
                  <a:cubicBezTo>
                    <a:pt x="789" y="419"/>
                    <a:pt x="788" y="419"/>
                    <a:pt x="787" y="420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89" y="419"/>
                    <a:pt x="789" y="419"/>
                    <a:pt x="789" y="419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0" y="419"/>
                    <a:pt x="790" y="419"/>
                    <a:pt x="790" y="419"/>
                  </a:cubicBezTo>
                  <a:cubicBezTo>
                    <a:pt x="790" y="419"/>
                    <a:pt x="790" y="419"/>
                    <a:pt x="789" y="419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0" y="419"/>
                    <a:pt x="790" y="419"/>
                    <a:pt x="790" y="419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1" y="419"/>
                    <a:pt x="791" y="419"/>
                    <a:pt x="791" y="419"/>
                  </a:cubicBezTo>
                  <a:cubicBezTo>
                    <a:pt x="791" y="419"/>
                    <a:pt x="791" y="419"/>
                    <a:pt x="790" y="419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1" y="419"/>
                    <a:pt x="791" y="419"/>
                    <a:pt x="791" y="419"/>
                  </a:cubicBezTo>
                  <a:cubicBezTo>
                    <a:pt x="791" y="421"/>
                    <a:pt x="791" y="421"/>
                    <a:pt x="791" y="421"/>
                  </a:cubicBezTo>
                  <a:cubicBezTo>
                    <a:pt x="791" y="419"/>
                    <a:pt x="791" y="419"/>
                    <a:pt x="791" y="419"/>
                  </a:cubicBezTo>
                  <a:cubicBezTo>
                    <a:pt x="791" y="419"/>
                    <a:pt x="791" y="419"/>
                    <a:pt x="791" y="419"/>
                  </a:cubicBezTo>
                  <a:cubicBezTo>
                    <a:pt x="791" y="421"/>
                    <a:pt x="791" y="421"/>
                    <a:pt x="791" y="421"/>
                  </a:cubicBezTo>
                  <a:cubicBezTo>
                    <a:pt x="791" y="419"/>
                    <a:pt x="791" y="419"/>
                    <a:pt x="791" y="419"/>
                  </a:cubicBezTo>
                  <a:cubicBezTo>
                    <a:pt x="791" y="419"/>
                    <a:pt x="791" y="419"/>
                    <a:pt x="790" y="418"/>
                  </a:cubicBezTo>
                  <a:cubicBezTo>
                    <a:pt x="788" y="417"/>
                    <a:pt x="783" y="415"/>
                    <a:pt x="777" y="411"/>
                  </a:cubicBezTo>
                  <a:cubicBezTo>
                    <a:pt x="725" y="381"/>
                    <a:pt x="555" y="280"/>
                    <a:pt x="399" y="185"/>
                  </a:cubicBezTo>
                  <a:cubicBezTo>
                    <a:pt x="320" y="138"/>
                    <a:pt x="245" y="93"/>
                    <a:pt x="190" y="59"/>
                  </a:cubicBezTo>
                  <a:cubicBezTo>
                    <a:pt x="162" y="42"/>
                    <a:pt x="139" y="29"/>
                    <a:pt x="123" y="19"/>
                  </a:cubicBezTo>
                  <a:cubicBezTo>
                    <a:pt x="115" y="14"/>
                    <a:pt x="109" y="10"/>
                    <a:pt x="105" y="8"/>
                  </a:cubicBezTo>
                  <a:cubicBezTo>
                    <a:pt x="101" y="5"/>
                    <a:pt x="98" y="4"/>
                    <a:pt x="98" y="4"/>
                  </a:cubicBezTo>
                  <a:cubicBezTo>
                    <a:pt x="97" y="3"/>
                    <a:pt x="94" y="3"/>
                    <a:pt x="93" y="5"/>
                  </a:cubicBezTo>
                  <a:cubicBezTo>
                    <a:pt x="92" y="7"/>
                    <a:pt x="93" y="9"/>
                    <a:pt x="94" y="11"/>
                  </a:cubicBezTo>
                  <a:cubicBezTo>
                    <a:pt x="94" y="11"/>
                    <a:pt x="97" y="12"/>
                    <a:pt x="102" y="15"/>
                  </a:cubicBezTo>
                  <a:cubicBezTo>
                    <a:pt x="141" y="39"/>
                    <a:pt x="313" y="144"/>
                    <a:pt x="476" y="245"/>
                  </a:cubicBezTo>
                  <a:cubicBezTo>
                    <a:pt x="557" y="295"/>
                    <a:pt x="637" y="344"/>
                    <a:pt x="695" y="382"/>
                  </a:cubicBezTo>
                  <a:cubicBezTo>
                    <a:pt x="725" y="400"/>
                    <a:pt x="749" y="416"/>
                    <a:pt x="766" y="427"/>
                  </a:cubicBezTo>
                  <a:cubicBezTo>
                    <a:pt x="774" y="433"/>
                    <a:pt x="781" y="437"/>
                    <a:pt x="785" y="440"/>
                  </a:cubicBezTo>
                  <a:cubicBezTo>
                    <a:pt x="787" y="442"/>
                    <a:pt x="789" y="443"/>
                    <a:pt x="790" y="444"/>
                  </a:cubicBezTo>
                  <a:cubicBezTo>
                    <a:pt x="791" y="445"/>
                    <a:pt x="791" y="445"/>
                    <a:pt x="791" y="445"/>
                  </a:cubicBezTo>
                  <a:cubicBezTo>
                    <a:pt x="791" y="445"/>
                    <a:pt x="791" y="445"/>
                    <a:pt x="791" y="445"/>
                  </a:cubicBezTo>
                  <a:cubicBezTo>
                    <a:pt x="792" y="444"/>
                    <a:pt x="792" y="444"/>
                    <a:pt x="792" y="444"/>
                  </a:cubicBezTo>
                  <a:cubicBezTo>
                    <a:pt x="791" y="445"/>
                    <a:pt x="791" y="445"/>
                    <a:pt x="791" y="445"/>
                  </a:cubicBezTo>
                  <a:cubicBezTo>
                    <a:pt x="791" y="445"/>
                    <a:pt x="791" y="445"/>
                    <a:pt x="791" y="445"/>
                  </a:cubicBezTo>
                  <a:cubicBezTo>
                    <a:pt x="792" y="444"/>
                    <a:pt x="792" y="444"/>
                    <a:pt x="792" y="444"/>
                  </a:cubicBezTo>
                  <a:cubicBezTo>
                    <a:pt x="791" y="445"/>
                    <a:pt x="791" y="445"/>
                    <a:pt x="791" y="445"/>
                  </a:cubicBezTo>
                  <a:cubicBezTo>
                    <a:pt x="794" y="443"/>
                    <a:pt x="794" y="443"/>
                    <a:pt x="794" y="443"/>
                  </a:cubicBezTo>
                  <a:cubicBezTo>
                    <a:pt x="790" y="443"/>
                    <a:pt x="790" y="443"/>
                    <a:pt x="790" y="443"/>
                  </a:cubicBezTo>
                  <a:cubicBezTo>
                    <a:pt x="790" y="444"/>
                    <a:pt x="791" y="445"/>
                    <a:pt x="791" y="445"/>
                  </a:cubicBezTo>
                  <a:cubicBezTo>
                    <a:pt x="794" y="443"/>
                    <a:pt x="794" y="443"/>
                    <a:pt x="794" y="443"/>
                  </a:cubicBezTo>
                  <a:cubicBezTo>
                    <a:pt x="790" y="443"/>
                    <a:pt x="790" y="443"/>
                    <a:pt x="790" y="443"/>
                  </a:cubicBezTo>
                  <a:cubicBezTo>
                    <a:pt x="794" y="443"/>
                    <a:pt x="794" y="443"/>
                    <a:pt x="794" y="443"/>
                  </a:cubicBezTo>
                  <a:cubicBezTo>
                    <a:pt x="791" y="441"/>
                    <a:pt x="791" y="441"/>
                    <a:pt x="791" y="441"/>
                  </a:cubicBezTo>
                  <a:cubicBezTo>
                    <a:pt x="791" y="442"/>
                    <a:pt x="790" y="443"/>
                    <a:pt x="790" y="443"/>
                  </a:cubicBezTo>
                  <a:cubicBezTo>
                    <a:pt x="794" y="443"/>
                    <a:pt x="794" y="443"/>
                    <a:pt x="794" y="443"/>
                  </a:cubicBezTo>
                  <a:cubicBezTo>
                    <a:pt x="791" y="441"/>
                    <a:pt x="791" y="441"/>
                    <a:pt x="791" y="441"/>
                  </a:cubicBezTo>
                  <a:cubicBezTo>
                    <a:pt x="791" y="441"/>
                    <a:pt x="791" y="441"/>
                    <a:pt x="791" y="441"/>
                  </a:cubicBezTo>
                  <a:cubicBezTo>
                    <a:pt x="794" y="443"/>
                    <a:pt x="794" y="443"/>
                    <a:pt x="794" y="443"/>
                  </a:cubicBezTo>
                  <a:cubicBezTo>
                    <a:pt x="793" y="440"/>
                    <a:pt x="793" y="440"/>
                    <a:pt x="793" y="440"/>
                  </a:cubicBezTo>
                  <a:cubicBezTo>
                    <a:pt x="792" y="440"/>
                    <a:pt x="791" y="441"/>
                    <a:pt x="791" y="441"/>
                  </a:cubicBezTo>
                  <a:cubicBezTo>
                    <a:pt x="794" y="443"/>
                    <a:pt x="794" y="443"/>
                    <a:pt x="794" y="443"/>
                  </a:cubicBezTo>
                  <a:cubicBezTo>
                    <a:pt x="793" y="440"/>
                    <a:pt x="793" y="440"/>
                    <a:pt x="793" y="440"/>
                  </a:cubicBezTo>
                  <a:cubicBezTo>
                    <a:pt x="793" y="442"/>
                    <a:pt x="793" y="442"/>
                    <a:pt x="793" y="442"/>
                  </a:cubicBezTo>
                  <a:cubicBezTo>
                    <a:pt x="793" y="440"/>
                    <a:pt x="793" y="440"/>
                    <a:pt x="793" y="440"/>
                  </a:cubicBezTo>
                  <a:cubicBezTo>
                    <a:pt x="793" y="440"/>
                    <a:pt x="793" y="440"/>
                    <a:pt x="793" y="440"/>
                  </a:cubicBezTo>
                  <a:cubicBezTo>
                    <a:pt x="793" y="442"/>
                    <a:pt x="793" y="442"/>
                    <a:pt x="793" y="442"/>
                  </a:cubicBezTo>
                  <a:cubicBezTo>
                    <a:pt x="793" y="440"/>
                    <a:pt x="793" y="440"/>
                    <a:pt x="793" y="440"/>
                  </a:cubicBezTo>
                  <a:cubicBezTo>
                    <a:pt x="793" y="440"/>
                    <a:pt x="793" y="440"/>
                    <a:pt x="793" y="440"/>
                  </a:cubicBezTo>
                  <a:cubicBezTo>
                    <a:pt x="792" y="440"/>
                    <a:pt x="790" y="439"/>
                    <a:pt x="788" y="438"/>
                  </a:cubicBezTo>
                  <a:cubicBezTo>
                    <a:pt x="779" y="434"/>
                    <a:pt x="760" y="425"/>
                    <a:pt x="735" y="411"/>
                  </a:cubicBezTo>
                  <a:cubicBezTo>
                    <a:pt x="648" y="362"/>
                    <a:pt x="482" y="260"/>
                    <a:pt x="337" y="171"/>
                  </a:cubicBezTo>
                  <a:cubicBezTo>
                    <a:pt x="265" y="127"/>
                    <a:pt x="199" y="85"/>
                    <a:pt x="150" y="55"/>
                  </a:cubicBezTo>
                  <a:cubicBezTo>
                    <a:pt x="126" y="39"/>
                    <a:pt x="106" y="27"/>
                    <a:pt x="92" y="18"/>
                  </a:cubicBezTo>
                  <a:cubicBezTo>
                    <a:pt x="85" y="14"/>
                    <a:pt x="80" y="11"/>
                    <a:pt x="76" y="8"/>
                  </a:cubicBezTo>
                  <a:cubicBezTo>
                    <a:pt x="73" y="6"/>
                    <a:pt x="71" y="5"/>
                    <a:pt x="71" y="5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70" y="13"/>
                    <a:pt x="75" y="16"/>
                  </a:cubicBezTo>
                  <a:cubicBezTo>
                    <a:pt x="115" y="39"/>
                    <a:pt x="294" y="143"/>
                    <a:pt x="463" y="245"/>
                  </a:cubicBezTo>
                  <a:cubicBezTo>
                    <a:pt x="547" y="296"/>
                    <a:pt x="629" y="346"/>
                    <a:pt x="690" y="386"/>
                  </a:cubicBezTo>
                  <a:cubicBezTo>
                    <a:pt x="720" y="406"/>
                    <a:pt x="745" y="423"/>
                    <a:pt x="763" y="436"/>
                  </a:cubicBezTo>
                  <a:cubicBezTo>
                    <a:pt x="771" y="443"/>
                    <a:pt x="778" y="448"/>
                    <a:pt x="783" y="452"/>
                  </a:cubicBezTo>
                  <a:cubicBezTo>
                    <a:pt x="785" y="455"/>
                    <a:pt x="787" y="456"/>
                    <a:pt x="788" y="458"/>
                  </a:cubicBezTo>
                  <a:cubicBezTo>
                    <a:pt x="788" y="458"/>
                    <a:pt x="788" y="459"/>
                    <a:pt x="788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91" y="459"/>
                    <a:pt x="791" y="459"/>
                    <a:pt x="791" y="459"/>
                  </a:cubicBezTo>
                  <a:cubicBezTo>
                    <a:pt x="789" y="458"/>
                    <a:pt x="789" y="458"/>
                    <a:pt x="789" y="458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91" y="459"/>
                    <a:pt x="791" y="459"/>
                    <a:pt x="791" y="459"/>
                  </a:cubicBezTo>
                  <a:cubicBezTo>
                    <a:pt x="789" y="458"/>
                    <a:pt x="789" y="458"/>
                    <a:pt x="789" y="458"/>
                  </a:cubicBezTo>
                  <a:cubicBezTo>
                    <a:pt x="792" y="460"/>
                    <a:pt x="792" y="460"/>
                    <a:pt x="792" y="460"/>
                  </a:cubicBezTo>
                  <a:cubicBezTo>
                    <a:pt x="794" y="457"/>
                    <a:pt x="794" y="457"/>
                    <a:pt x="794" y="457"/>
                  </a:cubicBezTo>
                  <a:cubicBezTo>
                    <a:pt x="794" y="457"/>
                    <a:pt x="616" y="343"/>
                    <a:pt x="433" y="229"/>
                  </a:cubicBezTo>
                  <a:cubicBezTo>
                    <a:pt x="341" y="172"/>
                    <a:pt x="249" y="116"/>
                    <a:pt x="177" y="73"/>
                  </a:cubicBezTo>
                  <a:cubicBezTo>
                    <a:pt x="141" y="51"/>
                    <a:pt x="110" y="34"/>
                    <a:pt x="88" y="21"/>
                  </a:cubicBezTo>
                  <a:cubicBezTo>
                    <a:pt x="76" y="15"/>
                    <a:pt x="67" y="10"/>
                    <a:pt x="59" y="7"/>
                  </a:cubicBezTo>
                  <a:cubicBezTo>
                    <a:pt x="56" y="5"/>
                    <a:pt x="53" y="4"/>
                    <a:pt x="50" y="3"/>
                  </a:cubicBezTo>
                  <a:cubicBezTo>
                    <a:pt x="49" y="2"/>
                    <a:pt x="48" y="2"/>
                    <a:pt x="47" y="2"/>
                  </a:cubicBezTo>
                  <a:cubicBezTo>
                    <a:pt x="46" y="1"/>
                    <a:pt x="45" y="1"/>
                    <a:pt x="44" y="1"/>
                  </a:cubicBezTo>
                  <a:cubicBezTo>
                    <a:pt x="43" y="1"/>
                    <a:pt x="43" y="1"/>
                    <a:pt x="42" y="2"/>
                  </a:cubicBezTo>
                  <a:cubicBezTo>
                    <a:pt x="41" y="2"/>
                    <a:pt x="40" y="2"/>
                    <a:pt x="40" y="3"/>
                  </a:cubicBezTo>
                  <a:cubicBezTo>
                    <a:pt x="39" y="4"/>
                    <a:pt x="39" y="5"/>
                    <a:pt x="39" y="6"/>
                  </a:cubicBezTo>
                  <a:cubicBezTo>
                    <a:pt x="39" y="7"/>
                    <a:pt x="40" y="8"/>
                    <a:pt x="41" y="9"/>
                  </a:cubicBezTo>
                  <a:cubicBezTo>
                    <a:pt x="41" y="9"/>
                    <a:pt x="44" y="11"/>
                    <a:pt x="49" y="14"/>
                  </a:cubicBezTo>
                  <a:cubicBezTo>
                    <a:pt x="90" y="40"/>
                    <a:pt x="276" y="155"/>
                    <a:pt x="451" y="265"/>
                  </a:cubicBezTo>
                  <a:cubicBezTo>
                    <a:pt x="538" y="319"/>
                    <a:pt x="623" y="372"/>
                    <a:pt x="686" y="412"/>
                  </a:cubicBezTo>
                  <a:cubicBezTo>
                    <a:pt x="718" y="432"/>
                    <a:pt x="744" y="448"/>
                    <a:pt x="762" y="459"/>
                  </a:cubicBezTo>
                  <a:cubicBezTo>
                    <a:pt x="771" y="465"/>
                    <a:pt x="778" y="469"/>
                    <a:pt x="783" y="472"/>
                  </a:cubicBezTo>
                  <a:cubicBezTo>
                    <a:pt x="785" y="474"/>
                    <a:pt x="787" y="475"/>
                    <a:pt x="788" y="476"/>
                  </a:cubicBezTo>
                  <a:cubicBezTo>
                    <a:pt x="789" y="476"/>
                    <a:pt x="790" y="477"/>
                    <a:pt x="790" y="477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2" y="475"/>
                    <a:pt x="792" y="475"/>
                    <a:pt x="792" y="475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2" y="475"/>
                    <a:pt x="792" y="475"/>
                    <a:pt x="792" y="475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2" y="474"/>
                    <a:pt x="792" y="474"/>
                    <a:pt x="792" y="474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2" y="474"/>
                    <a:pt x="792" y="474"/>
                    <a:pt x="792" y="474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2" y="474"/>
                    <a:pt x="792" y="474"/>
                    <a:pt x="792" y="474"/>
                  </a:cubicBezTo>
                  <a:cubicBezTo>
                    <a:pt x="790" y="476"/>
                    <a:pt x="790" y="476"/>
                    <a:pt x="790" y="476"/>
                  </a:cubicBezTo>
                  <a:cubicBezTo>
                    <a:pt x="790" y="477"/>
                    <a:pt x="790" y="477"/>
                    <a:pt x="790" y="477"/>
                  </a:cubicBezTo>
                  <a:cubicBezTo>
                    <a:pt x="792" y="474"/>
                    <a:pt x="792" y="474"/>
                    <a:pt x="792" y="474"/>
                  </a:cubicBezTo>
                  <a:cubicBezTo>
                    <a:pt x="790" y="476"/>
                    <a:pt x="790" y="476"/>
                    <a:pt x="790" y="476"/>
                  </a:cubicBezTo>
                  <a:cubicBezTo>
                    <a:pt x="792" y="474"/>
                    <a:pt x="792" y="474"/>
                    <a:pt x="792" y="474"/>
                  </a:cubicBezTo>
                  <a:cubicBezTo>
                    <a:pt x="792" y="474"/>
                    <a:pt x="792" y="474"/>
                    <a:pt x="792" y="474"/>
                  </a:cubicBezTo>
                  <a:cubicBezTo>
                    <a:pt x="794" y="471"/>
                    <a:pt x="794" y="471"/>
                    <a:pt x="794" y="471"/>
                  </a:cubicBezTo>
                  <a:cubicBezTo>
                    <a:pt x="794" y="471"/>
                    <a:pt x="602" y="354"/>
                    <a:pt x="409" y="236"/>
                  </a:cubicBezTo>
                  <a:cubicBezTo>
                    <a:pt x="313" y="178"/>
                    <a:pt x="216" y="119"/>
                    <a:pt x="143" y="75"/>
                  </a:cubicBezTo>
                  <a:cubicBezTo>
                    <a:pt x="107" y="54"/>
                    <a:pt x="76" y="35"/>
                    <a:pt x="55" y="22"/>
                  </a:cubicBezTo>
                  <a:cubicBezTo>
                    <a:pt x="44" y="16"/>
                    <a:pt x="36" y="11"/>
                    <a:pt x="30" y="8"/>
                  </a:cubicBezTo>
                  <a:cubicBezTo>
                    <a:pt x="27" y="6"/>
                    <a:pt x="25" y="5"/>
                    <a:pt x="23" y="4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7" y="2"/>
                    <a:pt x="16" y="3"/>
                    <a:pt x="15" y="4"/>
                  </a:cubicBezTo>
                  <a:cubicBezTo>
                    <a:pt x="14" y="5"/>
                    <a:pt x="15" y="8"/>
                    <a:pt x="16" y="9"/>
                  </a:cubicBezTo>
                  <a:cubicBezTo>
                    <a:pt x="792" y="494"/>
                    <a:pt x="792" y="494"/>
                    <a:pt x="792" y="494"/>
                  </a:cubicBezTo>
                  <a:cubicBezTo>
                    <a:pt x="794" y="490"/>
                    <a:pt x="794" y="490"/>
                    <a:pt x="794" y="490"/>
                  </a:cubicBezTo>
                  <a:cubicBezTo>
                    <a:pt x="791" y="488"/>
                    <a:pt x="791" y="488"/>
                    <a:pt x="791" y="488"/>
                  </a:cubicBezTo>
                  <a:cubicBezTo>
                    <a:pt x="793" y="490"/>
                    <a:pt x="793" y="490"/>
                    <a:pt x="793" y="490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2" y="488"/>
                    <a:pt x="791" y="488"/>
                    <a:pt x="791" y="488"/>
                  </a:cubicBezTo>
                  <a:cubicBezTo>
                    <a:pt x="793" y="490"/>
                    <a:pt x="793" y="490"/>
                    <a:pt x="793" y="490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3" y="488"/>
                    <a:pt x="793" y="488"/>
                    <a:pt x="793" y="488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3" y="488"/>
                    <a:pt x="793" y="488"/>
                    <a:pt x="793" y="488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2" y="487"/>
                    <a:pt x="790" y="487"/>
                    <a:pt x="787" y="486"/>
                  </a:cubicBezTo>
                  <a:cubicBezTo>
                    <a:pt x="782" y="485"/>
                    <a:pt x="775" y="481"/>
                    <a:pt x="765" y="477"/>
                  </a:cubicBezTo>
                  <a:cubicBezTo>
                    <a:pt x="729" y="459"/>
                    <a:pt x="664" y="421"/>
                    <a:pt x="587" y="374"/>
                  </a:cubicBezTo>
                  <a:cubicBezTo>
                    <a:pt x="472" y="304"/>
                    <a:pt x="329" y="213"/>
                    <a:pt x="214" y="141"/>
                  </a:cubicBezTo>
                  <a:cubicBezTo>
                    <a:pt x="156" y="104"/>
                    <a:pt x="106" y="72"/>
                    <a:pt x="69" y="49"/>
                  </a:cubicBezTo>
                  <a:cubicBezTo>
                    <a:pt x="50" y="38"/>
                    <a:pt x="35" y="29"/>
                    <a:pt x="24" y="22"/>
                  </a:cubicBezTo>
                  <a:cubicBezTo>
                    <a:pt x="19" y="19"/>
                    <a:pt x="14" y="17"/>
                    <a:pt x="11" y="15"/>
                  </a:cubicBezTo>
                  <a:cubicBezTo>
                    <a:pt x="10" y="14"/>
                    <a:pt x="8" y="14"/>
                    <a:pt x="7" y="13"/>
                  </a:cubicBezTo>
                  <a:cubicBezTo>
                    <a:pt x="7" y="13"/>
                    <a:pt x="6" y="13"/>
                    <a:pt x="6" y="12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3" y="12"/>
                    <a:pt x="3" y="12"/>
                    <a:pt x="2" y="12"/>
                  </a:cubicBezTo>
                  <a:cubicBezTo>
                    <a:pt x="2" y="13"/>
                    <a:pt x="1" y="13"/>
                    <a:pt x="0" y="14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20"/>
                    <a:pt x="2" y="20"/>
                    <a:pt x="3" y="21"/>
                  </a:cubicBezTo>
                  <a:cubicBezTo>
                    <a:pt x="5" y="23"/>
                    <a:pt x="11" y="27"/>
                    <a:pt x="18" y="32"/>
                  </a:cubicBezTo>
                  <a:cubicBezTo>
                    <a:pt x="48" y="52"/>
                    <a:pt x="110" y="92"/>
                    <a:pt x="188" y="141"/>
                  </a:cubicBezTo>
                  <a:cubicBezTo>
                    <a:pt x="422" y="287"/>
                    <a:pt x="792" y="513"/>
                    <a:pt x="792" y="513"/>
                  </a:cubicBezTo>
                  <a:cubicBezTo>
                    <a:pt x="793" y="514"/>
                    <a:pt x="794" y="514"/>
                    <a:pt x="795" y="514"/>
                  </a:cubicBezTo>
                  <a:cubicBezTo>
                    <a:pt x="796" y="513"/>
                    <a:pt x="797" y="513"/>
                    <a:pt x="797" y="512"/>
                  </a:cubicBezTo>
                  <a:cubicBezTo>
                    <a:pt x="798" y="511"/>
                    <a:pt x="798" y="510"/>
                    <a:pt x="798" y="509"/>
                  </a:cubicBezTo>
                  <a:cubicBezTo>
                    <a:pt x="797" y="508"/>
                    <a:pt x="797" y="507"/>
                    <a:pt x="796" y="507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0" y="29"/>
                    <a:pt x="8" y="29"/>
                    <a:pt x="7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6" y="35"/>
                    <a:pt x="6" y="35"/>
                    <a:pt x="7" y="36"/>
                  </a:cubicBezTo>
                  <a:cubicBezTo>
                    <a:pt x="7" y="36"/>
                    <a:pt x="8" y="37"/>
                    <a:pt x="8" y="38"/>
                  </a:cubicBezTo>
                  <a:cubicBezTo>
                    <a:pt x="10" y="39"/>
                    <a:pt x="12" y="40"/>
                    <a:pt x="14" y="42"/>
                  </a:cubicBezTo>
                  <a:cubicBezTo>
                    <a:pt x="24" y="49"/>
                    <a:pt x="43" y="62"/>
                    <a:pt x="69" y="79"/>
                  </a:cubicBezTo>
                  <a:cubicBezTo>
                    <a:pt x="255" y="198"/>
                    <a:pt x="792" y="527"/>
                    <a:pt x="792" y="527"/>
                  </a:cubicBezTo>
                  <a:cubicBezTo>
                    <a:pt x="794" y="528"/>
                    <a:pt x="796" y="527"/>
                    <a:pt x="798" y="525"/>
                  </a:cubicBezTo>
                  <a:cubicBezTo>
                    <a:pt x="799" y="523"/>
                    <a:pt x="798" y="521"/>
                    <a:pt x="796" y="520"/>
                  </a:cubicBezTo>
                  <a:cubicBezTo>
                    <a:pt x="796" y="520"/>
                    <a:pt x="612" y="402"/>
                    <a:pt x="422" y="283"/>
                  </a:cubicBezTo>
                  <a:cubicBezTo>
                    <a:pt x="327" y="224"/>
                    <a:pt x="231" y="165"/>
                    <a:pt x="155" y="121"/>
                  </a:cubicBezTo>
                  <a:cubicBezTo>
                    <a:pt x="117" y="99"/>
                    <a:pt x="84" y="80"/>
                    <a:pt x="60" y="67"/>
                  </a:cubicBezTo>
                  <a:cubicBezTo>
                    <a:pt x="47" y="61"/>
                    <a:pt x="37" y="55"/>
                    <a:pt x="29" y="52"/>
                  </a:cubicBezTo>
                  <a:cubicBezTo>
                    <a:pt x="25" y="50"/>
                    <a:pt x="21" y="49"/>
                    <a:pt x="18" y="48"/>
                  </a:cubicBezTo>
                  <a:cubicBezTo>
                    <a:pt x="15" y="47"/>
                    <a:pt x="13" y="46"/>
                    <a:pt x="10" y="46"/>
                  </a:cubicBezTo>
                  <a:cubicBezTo>
                    <a:pt x="10" y="46"/>
                    <a:pt x="9" y="46"/>
                    <a:pt x="8" y="47"/>
                  </a:cubicBezTo>
                  <a:cubicBezTo>
                    <a:pt x="7" y="47"/>
                    <a:pt x="6" y="48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1"/>
                    <a:pt x="4" y="52"/>
                  </a:cubicBezTo>
                  <a:cubicBezTo>
                    <a:pt x="4" y="53"/>
                    <a:pt x="5" y="55"/>
                    <a:pt x="5" y="56"/>
                  </a:cubicBezTo>
                  <a:cubicBezTo>
                    <a:pt x="6" y="58"/>
                    <a:pt x="8" y="60"/>
                    <a:pt x="10" y="62"/>
                  </a:cubicBezTo>
                  <a:cubicBezTo>
                    <a:pt x="14" y="66"/>
                    <a:pt x="21" y="72"/>
                    <a:pt x="30" y="78"/>
                  </a:cubicBezTo>
                  <a:cubicBezTo>
                    <a:pt x="64" y="103"/>
                    <a:pt x="128" y="143"/>
                    <a:pt x="205" y="189"/>
                  </a:cubicBezTo>
                  <a:cubicBezTo>
                    <a:pt x="321" y="259"/>
                    <a:pt x="467" y="344"/>
                    <a:pt x="584" y="413"/>
                  </a:cubicBezTo>
                  <a:cubicBezTo>
                    <a:pt x="643" y="448"/>
                    <a:pt x="694" y="478"/>
                    <a:pt x="731" y="501"/>
                  </a:cubicBezTo>
                  <a:cubicBezTo>
                    <a:pt x="749" y="513"/>
                    <a:pt x="764" y="522"/>
                    <a:pt x="774" y="529"/>
                  </a:cubicBezTo>
                  <a:cubicBezTo>
                    <a:pt x="779" y="533"/>
                    <a:pt x="783" y="536"/>
                    <a:pt x="785" y="538"/>
                  </a:cubicBezTo>
                  <a:cubicBezTo>
                    <a:pt x="786" y="539"/>
                    <a:pt x="787" y="540"/>
                    <a:pt x="788" y="541"/>
                  </a:cubicBezTo>
                  <a:cubicBezTo>
                    <a:pt x="788" y="541"/>
                    <a:pt x="788" y="541"/>
                    <a:pt x="788" y="541"/>
                  </a:cubicBezTo>
                  <a:cubicBezTo>
                    <a:pt x="790" y="540"/>
                    <a:pt x="790" y="540"/>
                    <a:pt x="790" y="540"/>
                  </a:cubicBezTo>
                  <a:cubicBezTo>
                    <a:pt x="788" y="540"/>
                    <a:pt x="788" y="540"/>
                    <a:pt x="788" y="540"/>
                  </a:cubicBezTo>
                  <a:cubicBezTo>
                    <a:pt x="788" y="541"/>
                    <a:pt x="788" y="541"/>
                    <a:pt x="788" y="541"/>
                  </a:cubicBezTo>
                  <a:cubicBezTo>
                    <a:pt x="790" y="540"/>
                    <a:pt x="790" y="540"/>
                    <a:pt x="790" y="540"/>
                  </a:cubicBezTo>
                  <a:cubicBezTo>
                    <a:pt x="788" y="540"/>
                    <a:pt x="788" y="540"/>
                    <a:pt x="788" y="540"/>
                  </a:cubicBezTo>
                  <a:cubicBezTo>
                    <a:pt x="791" y="540"/>
                    <a:pt x="791" y="540"/>
                    <a:pt x="791" y="540"/>
                  </a:cubicBezTo>
                  <a:cubicBezTo>
                    <a:pt x="788" y="538"/>
                    <a:pt x="788" y="538"/>
                    <a:pt x="788" y="538"/>
                  </a:cubicBezTo>
                  <a:cubicBezTo>
                    <a:pt x="788" y="539"/>
                    <a:pt x="788" y="540"/>
                    <a:pt x="788" y="540"/>
                  </a:cubicBezTo>
                  <a:cubicBezTo>
                    <a:pt x="791" y="540"/>
                    <a:pt x="791" y="540"/>
                    <a:pt x="791" y="540"/>
                  </a:cubicBezTo>
                  <a:cubicBezTo>
                    <a:pt x="788" y="538"/>
                    <a:pt x="788" y="538"/>
                    <a:pt x="788" y="538"/>
                  </a:cubicBezTo>
                  <a:cubicBezTo>
                    <a:pt x="792" y="541"/>
                    <a:pt x="792" y="541"/>
                    <a:pt x="792" y="541"/>
                  </a:cubicBezTo>
                  <a:cubicBezTo>
                    <a:pt x="794" y="537"/>
                    <a:pt x="794" y="537"/>
                    <a:pt x="794" y="53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4" y="57"/>
                    <a:pt x="2" y="58"/>
                    <a:pt x="1" y="59"/>
                  </a:cubicBezTo>
                  <a:cubicBezTo>
                    <a:pt x="0" y="60"/>
                    <a:pt x="0" y="61"/>
                    <a:pt x="0" y="62"/>
                  </a:cubicBezTo>
                  <a:cubicBezTo>
                    <a:pt x="0" y="64"/>
                    <a:pt x="0" y="65"/>
                    <a:pt x="1" y="66"/>
                  </a:cubicBezTo>
                  <a:cubicBezTo>
                    <a:pt x="2" y="67"/>
                    <a:pt x="4" y="69"/>
                    <a:pt x="6" y="71"/>
                  </a:cubicBezTo>
                  <a:cubicBezTo>
                    <a:pt x="10" y="75"/>
                    <a:pt x="17" y="81"/>
                    <a:pt x="26" y="87"/>
                  </a:cubicBezTo>
                  <a:cubicBezTo>
                    <a:pt x="59" y="112"/>
                    <a:pt x="124" y="154"/>
                    <a:pt x="201" y="202"/>
                  </a:cubicBezTo>
                  <a:cubicBezTo>
                    <a:pt x="434" y="347"/>
                    <a:pt x="787" y="556"/>
                    <a:pt x="787" y="556"/>
                  </a:cubicBezTo>
                  <a:cubicBezTo>
                    <a:pt x="789" y="557"/>
                    <a:pt x="791" y="556"/>
                    <a:pt x="793" y="554"/>
                  </a:cubicBezTo>
                  <a:cubicBezTo>
                    <a:pt x="794" y="552"/>
                    <a:pt x="793" y="550"/>
                    <a:pt x="791" y="549"/>
                  </a:cubicBezTo>
                  <a:cubicBezTo>
                    <a:pt x="791" y="549"/>
                    <a:pt x="604" y="431"/>
                    <a:pt x="413" y="313"/>
                  </a:cubicBezTo>
                  <a:cubicBezTo>
                    <a:pt x="317" y="255"/>
                    <a:pt x="220" y="196"/>
                    <a:pt x="145" y="152"/>
                  </a:cubicBezTo>
                  <a:cubicBezTo>
                    <a:pt x="108" y="129"/>
                    <a:pt x="76" y="111"/>
                    <a:pt x="52" y="98"/>
                  </a:cubicBezTo>
                  <a:cubicBezTo>
                    <a:pt x="40" y="92"/>
                    <a:pt x="30" y="87"/>
                    <a:pt x="23" y="83"/>
                  </a:cubicBezTo>
                  <a:cubicBezTo>
                    <a:pt x="19" y="81"/>
                    <a:pt x="16" y="80"/>
                    <a:pt x="13" y="79"/>
                  </a:cubicBezTo>
                  <a:cubicBezTo>
                    <a:pt x="12" y="79"/>
                    <a:pt x="11" y="78"/>
                    <a:pt x="10" y="78"/>
                  </a:cubicBezTo>
                  <a:cubicBezTo>
                    <a:pt x="8" y="78"/>
                    <a:pt x="7" y="77"/>
                    <a:pt x="6" y="77"/>
                  </a:cubicBezTo>
                  <a:cubicBezTo>
                    <a:pt x="6" y="77"/>
                    <a:pt x="5" y="77"/>
                    <a:pt x="4" y="78"/>
                  </a:cubicBezTo>
                  <a:cubicBezTo>
                    <a:pt x="4" y="78"/>
                    <a:pt x="3" y="79"/>
                    <a:pt x="2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1" y="80"/>
                    <a:pt x="1" y="81"/>
                    <a:pt x="1" y="82"/>
                  </a:cubicBezTo>
                  <a:cubicBezTo>
                    <a:pt x="1" y="83"/>
                    <a:pt x="2" y="84"/>
                    <a:pt x="2" y="84"/>
                  </a:cubicBezTo>
                  <a:cubicBezTo>
                    <a:pt x="3" y="85"/>
                    <a:pt x="3" y="86"/>
                    <a:pt x="4" y="86"/>
                  </a:cubicBezTo>
                  <a:cubicBezTo>
                    <a:pt x="5" y="88"/>
                    <a:pt x="7" y="89"/>
                    <a:pt x="9" y="91"/>
                  </a:cubicBezTo>
                  <a:cubicBezTo>
                    <a:pt x="19" y="98"/>
                    <a:pt x="38" y="111"/>
                    <a:pt x="65" y="128"/>
                  </a:cubicBezTo>
                  <a:cubicBezTo>
                    <a:pt x="251" y="248"/>
                    <a:pt x="789" y="576"/>
                    <a:pt x="789" y="576"/>
                  </a:cubicBezTo>
                  <a:cubicBezTo>
                    <a:pt x="791" y="577"/>
                    <a:pt x="794" y="577"/>
                    <a:pt x="795" y="575"/>
                  </a:cubicBezTo>
                  <a:cubicBezTo>
                    <a:pt x="796" y="573"/>
                    <a:pt x="795" y="571"/>
                    <a:pt x="794" y="570"/>
                  </a:cubicBezTo>
                  <a:cubicBezTo>
                    <a:pt x="794" y="570"/>
                    <a:pt x="604" y="452"/>
                    <a:pt x="411" y="333"/>
                  </a:cubicBezTo>
                  <a:cubicBezTo>
                    <a:pt x="315" y="274"/>
                    <a:pt x="217" y="215"/>
                    <a:pt x="142" y="171"/>
                  </a:cubicBezTo>
                  <a:cubicBezTo>
                    <a:pt x="105" y="149"/>
                    <a:pt x="72" y="130"/>
                    <a:pt x="49" y="117"/>
                  </a:cubicBezTo>
                  <a:cubicBezTo>
                    <a:pt x="37" y="111"/>
                    <a:pt x="27" y="106"/>
                    <a:pt x="20" y="102"/>
                  </a:cubicBezTo>
                  <a:cubicBezTo>
                    <a:pt x="16" y="100"/>
                    <a:pt x="13" y="99"/>
                    <a:pt x="11" y="98"/>
                  </a:cubicBezTo>
                  <a:cubicBezTo>
                    <a:pt x="9" y="98"/>
                    <a:pt x="8" y="97"/>
                    <a:pt x="7" y="97"/>
                  </a:cubicBezTo>
                  <a:cubicBezTo>
                    <a:pt x="6" y="97"/>
                    <a:pt x="5" y="97"/>
                    <a:pt x="4" y="97"/>
                  </a:cubicBezTo>
                  <a:cubicBezTo>
                    <a:pt x="4" y="97"/>
                    <a:pt x="3" y="97"/>
                    <a:pt x="2" y="97"/>
                  </a:cubicBezTo>
                  <a:cubicBezTo>
                    <a:pt x="2" y="97"/>
                    <a:pt x="1" y="98"/>
                    <a:pt x="0" y="99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9"/>
                    <a:pt x="0" y="100"/>
                    <a:pt x="0" y="101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3"/>
                    <a:pt x="1" y="103"/>
                    <a:pt x="1" y="103"/>
                  </a:cubicBezTo>
                  <a:cubicBezTo>
                    <a:pt x="1" y="104"/>
                    <a:pt x="1" y="104"/>
                    <a:pt x="1" y="104"/>
                  </a:cubicBezTo>
                  <a:cubicBezTo>
                    <a:pt x="2" y="105"/>
                    <a:pt x="4" y="106"/>
                    <a:pt x="6" y="107"/>
                  </a:cubicBezTo>
                  <a:cubicBezTo>
                    <a:pt x="22" y="118"/>
                    <a:pt x="79" y="154"/>
                    <a:pt x="156" y="202"/>
                  </a:cubicBezTo>
                  <a:cubicBezTo>
                    <a:pt x="386" y="346"/>
                    <a:pt x="791" y="598"/>
                    <a:pt x="791" y="598"/>
                  </a:cubicBezTo>
                  <a:cubicBezTo>
                    <a:pt x="793" y="599"/>
                    <a:pt x="795" y="598"/>
                    <a:pt x="797" y="596"/>
                  </a:cubicBezTo>
                  <a:cubicBezTo>
                    <a:pt x="798" y="595"/>
                    <a:pt x="797" y="592"/>
                    <a:pt x="795" y="591"/>
                  </a:cubicBezTo>
                  <a:cubicBezTo>
                    <a:pt x="795" y="591"/>
                    <a:pt x="612" y="472"/>
                    <a:pt x="422" y="353"/>
                  </a:cubicBezTo>
                  <a:cubicBezTo>
                    <a:pt x="328" y="293"/>
                    <a:pt x="231" y="233"/>
                    <a:pt x="156" y="189"/>
                  </a:cubicBezTo>
                  <a:cubicBezTo>
                    <a:pt x="118" y="166"/>
                    <a:pt x="85" y="148"/>
                    <a:pt x="60" y="135"/>
                  </a:cubicBezTo>
                  <a:cubicBezTo>
                    <a:pt x="48" y="128"/>
                    <a:pt x="37" y="123"/>
                    <a:pt x="29" y="119"/>
                  </a:cubicBezTo>
                  <a:cubicBezTo>
                    <a:pt x="25" y="118"/>
                    <a:pt x="21" y="116"/>
                    <a:pt x="18" y="115"/>
                  </a:cubicBezTo>
                  <a:cubicBezTo>
                    <a:pt x="15" y="114"/>
                    <a:pt x="13" y="114"/>
                    <a:pt x="11" y="114"/>
                  </a:cubicBezTo>
                  <a:cubicBezTo>
                    <a:pt x="10" y="114"/>
                    <a:pt x="9" y="114"/>
                    <a:pt x="8" y="114"/>
                  </a:cubicBezTo>
                  <a:cubicBezTo>
                    <a:pt x="7" y="114"/>
                    <a:pt x="6" y="115"/>
                    <a:pt x="5" y="116"/>
                  </a:cubicBezTo>
                  <a:cubicBezTo>
                    <a:pt x="5" y="117"/>
                    <a:pt x="4" y="118"/>
                    <a:pt x="4" y="119"/>
                  </a:cubicBezTo>
                  <a:cubicBezTo>
                    <a:pt x="4" y="121"/>
                    <a:pt x="5" y="122"/>
                    <a:pt x="5" y="123"/>
                  </a:cubicBezTo>
                  <a:cubicBezTo>
                    <a:pt x="6" y="125"/>
                    <a:pt x="8" y="127"/>
                    <a:pt x="10" y="129"/>
                  </a:cubicBezTo>
                  <a:cubicBezTo>
                    <a:pt x="15" y="134"/>
                    <a:pt x="21" y="139"/>
                    <a:pt x="30" y="146"/>
                  </a:cubicBezTo>
                  <a:cubicBezTo>
                    <a:pt x="64" y="171"/>
                    <a:pt x="127" y="213"/>
                    <a:pt x="205" y="261"/>
                  </a:cubicBezTo>
                  <a:cubicBezTo>
                    <a:pt x="436" y="406"/>
                    <a:pt x="787" y="609"/>
                    <a:pt x="787" y="609"/>
                  </a:cubicBezTo>
                  <a:cubicBezTo>
                    <a:pt x="789" y="611"/>
                    <a:pt x="791" y="610"/>
                    <a:pt x="792" y="608"/>
                  </a:cubicBezTo>
                  <a:cubicBezTo>
                    <a:pt x="793" y="606"/>
                    <a:pt x="793" y="604"/>
                    <a:pt x="791" y="603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5" y="127"/>
                    <a:pt x="3" y="128"/>
                    <a:pt x="1" y="130"/>
                  </a:cubicBezTo>
                  <a:cubicBezTo>
                    <a:pt x="1" y="131"/>
                    <a:pt x="1" y="131"/>
                    <a:pt x="1" y="132"/>
                  </a:cubicBezTo>
                  <a:cubicBezTo>
                    <a:pt x="1" y="134"/>
                    <a:pt x="1" y="135"/>
                    <a:pt x="2" y="136"/>
                  </a:cubicBezTo>
                  <a:cubicBezTo>
                    <a:pt x="3" y="137"/>
                    <a:pt x="5" y="139"/>
                    <a:pt x="7" y="141"/>
                  </a:cubicBezTo>
                  <a:cubicBezTo>
                    <a:pt x="11" y="145"/>
                    <a:pt x="18" y="150"/>
                    <a:pt x="27" y="156"/>
                  </a:cubicBezTo>
                  <a:cubicBezTo>
                    <a:pt x="60" y="180"/>
                    <a:pt x="125" y="221"/>
                    <a:pt x="202" y="270"/>
                  </a:cubicBezTo>
                  <a:cubicBezTo>
                    <a:pt x="435" y="415"/>
                    <a:pt x="789" y="626"/>
                    <a:pt x="789" y="626"/>
                  </a:cubicBezTo>
                  <a:cubicBezTo>
                    <a:pt x="790" y="627"/>
                    <a:pt x="793" y="627"/>
                    <a:pt x="794" y="625"/>
                  </a:cubicBezTo>
                  <a:cubicBezTo>
                    <a:pt x="795" y="623"/>
                    <a:pt x="795" y="621"/>
                    <a:pt x="793" y="620"/>
                  </a:cubicBezTo>
                  <a:cubicBezTo>
                    <a:pt x="793" y="620"/>
                    <a:pt x="609" y="500"/>
                    <a:pt x="419" y="380"/>
                  </a:cubicBezTo>
                  <a:cubicBezTo>
                    <a:pt x="324" y="321"/>
                    <a:pt x="228" y="261"/>
                    <a:pt x="153" y="216"/>
                  </a:cubicBezTo>
                  <a:cubicBezTo>
                    <a:pt x="115" y="194"/>
                    <a:pt x="82" y="175"/>
                    <a:pt x="58" y="162"/>
                  </a:cubicBezTo>
                  <a:cubicBezTo>
                    <a:pt x="45" y="155"/>
                    <a:pt x="35" y="150"/>
                    <a:pt x="27" y="146"/>
                  </a:cubicBezTo>
                  <a:cubicBezTo>
                    <a:pt x="23" y="145"/>
                    <a:pt x="19" y="143"/>
                    <a:pt x="17" y="142"/>
                  </a:cubicBezTo>
                  <a:cubicBezTo>
                    <a:pt x="14" y="141"/>
                    <a:pt x="11" y="141"/>
                    <a:pt x="9" y="141"/>
                  </a:cubicBezTo>
                  <a:cubicBezTo>
                    <a:pt x="8" y="141"/>
                    <a:pt x="7" y="141"/>
                    <a:pt x="6" y="141"/>
                  </a:cubicBezTo>
                  <a:cubicBezTo>
                    <a:pt x="5" y="141"/>
                    <a:pt x="4" y="142"/>
                    <a:pt x="4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4" y="143"/>
                    <a:pt x="4" y="143"/>
                    <a:pt x="4" y="143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6"/>
                    <a:pt x="3" y="147"/>
                    <a:pt x="4" y="147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6" y="149"/>
                    <a:pt x="7" y="150"/>
                    <a:pt x="9" y="152"/>
                  </a:cubicBezTo>
                  <a:cubicBezTo>
                    <a:pt x="25" y="163"/>
                    <a:pt x="82" y="198"/>
                    <a:pt x="158" y="246"/>
                  </a:cubicBezTo>
                  <a:cubicBezTo>
                    <a:pt x="385" y="388"/>
                    <a:pt x="787" y="637"/>
                    <a:pt x="787" y="637"/>
                  </a:cubicBezTo>
                  <a:cubicBezTo>
                    <a:pt x="788" y="638"/>
                    <a:pt x="789" y="638"/>
                    <a:pt x="790" y="638"/>
                  </a:cubicBezTo>
                  <a:cubicBezTo>
                    <a:pt x="791" y="637"/>
                    <a:pt x="792" y="637"/>
                    <a:pt x="792" y="636"/>
                  </a:cubicBezTo>
                  <a:cubicBezTo>
                    <a:pt x="793" y="635"/>
                    <a:pt x="793" y="634"/>
                    <a:pt x="793" y="633"/>
                  </a:cubicBezTo>
                  <a:cubicBezTo>
                    <a:pt x="792" y="632"/>
                    <a:pt x="792" y="631"/>
                    <a:pt x="791" y="631"/>
                  </a:cubicBezTo>
                  <a:cubicBezTo>
                    <a:pt x="791" y="631"/>
                    <a:pt x="598" y="513"/>
                    <a:pt x="403" y="395"/>
                  </a:cubicBezTo>
                  <a:cubicBezTo>
                    <a:pt x="306" y="336"/>
                    <a:pt x="208" y="277"/>
                    <a:pt x="135" y="233"/>
                  </a:cubicBezTo>
                  <a:cubicBezTo>
                    <a:pt x="98" y="211"/>
                    <a:pt x="67" y="192"/>
                    <a:pt x="45" y="179"/>
                  </a:cubicBezTo>
                  <a:cubicBezTo>
                    <a:pt x="34" y="173"/>
                    <a:pt x="25" y="168"/>
                    <a:pt x="19" y="164"/>
                  </a:cubicBezTo>
                  <a:cubicBezTo>
                    <a:pt x="16" y="163"/>
                    <a:pt x="13" y="161"/>
                    <a:pt x="11" y="160"/>
                  </a:cubicBezTo>
                  <a:cubicBezTo>
                    <a:pt x="10" y="160"/>
                    <a:pt x="10" y="160"/>
                    <a:pt x="9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6" y="159"/>
                    <a:pt x="6" y="159"/>
                    <a:pt x="5" y="159"/>
                  </a:cubicBezTo>
                  <a:cubicBezTo>
                    <a:pt x="5" y="159"/>
                    <a:pt x="4" y="160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3" y="161"/>
                    <a:pt x="2" y="162"/>
                    <a:pt x="2" y="163"/>
                  </a:cubicBezTo>
                  <a:cubicBezTo>
                    <a:pt x="2" y="165"/>
                    <a:pt x="3" y="166"/>
                    <a:pt x="3" y="167"/>
                  </a:cubicBezTo>
                  <a:cubicBezTo>
                    <a:pt x="5" y="169"/>
                    <a:pt x="6" y="171"/>
                    <a:pt x="9" y="173"/>
                  </a:cubicBezTo>
                  <a:cubicBezTo>
                    <a:pt x="13" y="177"/>
                    <a:pt x="20" y="182"/>
                    <a:pt x="29" y="189"/>
                  </a:cubicBezTo>
                  <a:cubicBezTo>
                    <a:pt x="62" y="213"/>
                    <a:pt x="126" y="254"/>
                    <a:pt x="204" y="302"/>
                  </a:cubicBezTo>
                  <a:cubicBezTo>
                    <a:pt x="320" y="373"/>
                    <a:pt x="467" y="460"/>
                    <a:pt x="585" y="530"/>
                  </a:cubicBezTo>
                  <a:cubicBezTo>
                    <a:pt x="643" y="565"/>
                    <a:pt x="695" y="596"/>
                    <a:pt x="731" y="618"/>
                  </a:cubicBezTo>
                  <a:cubicBezTo>
                    <a:pt x="750" y="630"/>
                    <a:pt x="764" y="639"/>
                    <a:pt x="775" y="645"/>
                  </a:cubicBezTo>
                  <a:cubicBezTo>
                    <a:pt x="780" y="649"/>
                    <a:pt x="783" y="651"/>
                    <a:pt x="786" y="653"/>
                  </a:cubicBezTo>
                  <a:cubicBezTo>
                    <a:pt x="787" y="654"/>
                    <a:pt x="788" y="655"/>
                    <a:pt x="789" y="655"/>
                  </a:cubicBezTo>
                  <a:cubicBezTo>
                    <a:pt x="789" y="655"/>
                    <a:pt x="789" y="655"/>
                    <a:pt x="789" y="655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90" y="654"/>
                    <a:pt x="790" y="654"/>
                    <a:pt x="790" y="654"/>
                  </a:cubicBezTo>
                  <a:cubicBezTo>
                    <a:pt x="789" y="655"/>
                    <a:pt x="789" y="655"/>
                    <a:pt x="789" y="655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90" y="654"/>
                    <a:pt x="790" y="654"/>
                    <a:pt x="790" y="654"/>
                  </a:cubicBezTo>
                  <a:cubicBezTo>
                    <a:pt x="789" y="655"/>
                    <a:pt x="789" y="655"/>
                    <a:pt x="789" y="655"/>
                  </a:cubicBezTo>
                  <a:cubicBezTo>
                    <a:pt x="792" y="654"/>
                    <a:pt x="792" y="654"/>
                    <a:pt x="792" y="654"/>
                  </a:cubicBezTo>
                  <a:cubicBezTo>
                    <a:pt x="788" y="654"/>
                    <a:pt x="788" y="654"/>
                    <a:pt x="788" y="654"/>
                  </a:cubicBezTo>
                  <a:cubicBezTo>
                    <a:pt x="788" y="655"/>
                    <a:pt x="789" y="655"/>
                    <a:pt x="789" y="655"/>
                  </a:cubicBezTo>
                  <a:cubicBezTo>
                    <a:pt x="792" y="654"/>
                    <a:pt x="792" y="654"/>
                    <a:pt x="792" y="654"/>
                  </a:cubicBezTo>
                  <a:cubicBezTo>
                    <a:pt x="788" y="654"/>
                    <a:pt x="788" y="654"/>
                    <a:pt x="788" y="654"/>
                  </a:cubicBezTo>
                  <a:cubicBezTo>
                    <a:pt x="792" y="654"/>
                    <a:pt x="792" y="654"/>
                    <a:pt x="792" y="654"/>
                  </a:cubicBezTo>
                  <a:cubicBezTo>
                    <a:pt x="789" y="652"/>
                    <a:pt x="789" y="652"/>
                    <a:pt x="789" y="652"/>
                  </a:cubicBezTo>
                  <a:cubicBezTo>
                    <a:pt x="789" y="652"/>
                    <a:pt x="788" y="653"/>
                    <a:pt x="788" y="654"/>
                  </a:cubicBezTo>
                  <a:cubicBezTo>
                    <a:pt x="792" y="654"/>
                    <a:pt x="792" y="654"/>
                    <a:pt x="792" y="654"/>
                  </a:cubicBezTo>
                  <a:cubicBezTo>
                    <a:pt x="789" y="652"/>
                    <a:pt x="789" y="652"/>
                    <a:pt x="789" y="652"/>
                  </a:cubicBezTo>
                  <a:cubicBezTo>
                    <a:pt x="792" y="654"/>
                    <a:pt x="792" y="654"/>
                    <a:pt x="792" y="654"/>
                  </a:cubicBezTo>
                  <a:cubicBezTo>
                    <a:pt x="794" y="650"/>
                    <a:pt x="794" y="650"/>
                    <a:pt x="794" y="650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0" y="172"/>
                    <a:pt x="7" y="173"/>
                    <a:pt x="6" y="174"/>
                  </a:cubicBezTo>
                  <a:cubicBezTo>
                    <a:pt x="5" y="176"/>
                    <a:pt x="6" y="179"/>
                    <a:pt x="7" y="180"/>
                  </a:cubicBezTo>
                  <a:cubicBezTo>
                    <a:pt x="786" y="666"/>
                    <a:pt x="786" y="666"/>
                    <a:pt x="786" y="666"/>
                  </a:cubicBezTo>
                  <a:cubicBezTo>
                    <a:pt x="787" y="667"/>
                    <a:pt x="788" y="667"/>
                    <a:pt x="789" y="667"/>
                  </a:cubicBezTo>
                  <a:cubicBezTo>
                    <a:pt x="790" y="667"/>
                    <a:pt x="791" y="666"/>
                    <a:pt x="792" y="665"/>
                  </a:cubicBezTo>
                  <a:cubicBezTo>
                    <a:pt x="792" y="664"/>
                    <a:pt x="792" y="663"/>
                    <a:pt x="792" y="662"/>
                  </a:cubicBezTo>
                  <a:cubicBezTo>
                    <a:pt x="792" y="661"/>
                    <a:pt x="791" y="660"/>
                    <a:pt x="790" y="660"/>
                  </a:cubicBezTo>
                  <a:cubicBezTo>
                    <a:pt x="790" y="660"/>
                    <a:pt x="600" y="542"/>
                    <a:pt x="408" y="423"/>
                  </a:cubicBezTo>
                  <a:cubicBezTo>
                    <a:pt x="311" y="364"/>
                    <a:pt x="214" y="305"/>
                    <a:pt x="140" y="261"/>
                  </a:cubicBezTo>
                  <a:cubicBezTo>
                    <a:pt x="103" y="239"/>
                    <a:pt x="72" y="220"/>
                    <a:pt x="49" y="207"/>
                  </a:cubicBezTo>
                  <a:cubicBezTo>
                    <a:pt x="38" y="201"/>
                    <a:pt x="29" y="196"/>
                    <a:pt x="22" y="192"/>
                  </a:cubicBezTo>
                  <a:cubicBezTo>
                    <a:pt x="19" y="190"/>
                    <a:pt x="16" y="189"/>
                    <a:pt x="14" y="188"/>
                  </a:cubicBezTo>
                  <a:cubicBezTo>
                    <a:pt x="13" y="188"/>
                    <a:pt x="12" y="187"/>
                    <a:pt x="11" y="187"/>
                  </a:cubicBezTo>
                  <a:cubicBezTo>
                    <a:pt x="10" y="187"/>
                    <a:pt x="9" y="186"/>
                    <a:pt x="8" y="186"/>
                  </a:cubicBezTo>
                  <a:cubicBezTo>
                    <a:pt x="8" y="186"/>
                    <a:pt x="7" y="186"/>
                    <a:pt x="7" y="187"/>
                  </a:cubicBezTo>
                  <a:cubicBezTo>
                    <a:pt x="6" y="187"/>
                    <a:pt x="5" y="187"/>
                    <a:pt x="5" y="188"/>
                  </a:cubicBezTo>
                  <a:cubicBezTo>
                    <a:pt x="3" y="190"/>
                    <a:pt x="4" y="193"/>
                    <a:pt x="6" y="194"/>
                  </a:cubicBezTo>
                  <a:cubicBezTo>
                    <a:pt x="791" y="685"/>
                    <a:pt x="791" y="685"/>
                    <a:pt x="791" y="685"/>
                  </a:cubicBezTo>
                  <a:cubicBezTo>
                    <a:pt x="793" y="681"/>
                    <a:pt x="793" y="681"/>
                    <a:pt x="793" y="681"/>
                  </a:cubicBezTo>
                  <a:cubicBezTo>
                    <a:pt x="793" y="677"/>
                    <a:pt x="793" y="677"/>
                    <a:pt x="793" y="677"/>
                  </a:cubicBezTo>
                  <a:cubicBezTo>
                    <a:pt x="793" y="681"/>
                    <a:pt x="793" y="681"/>
                    <a:pt x="793" y="681"/>
                  </a:cubicBezTo>
                  <a:cubicBezTo>
                    <a:pt x="794" y="678"/>
                    <a:pt x="794" y="678"/>
                    <a:pt x="794" y="678"/>
                  </a:cubicBezTo>
                  <a:cubicBezTo>
                    <a:pt x="794" y="677"/>
                    <a:pt x="794" y="677"/>
                    <a:pt x="793" y="677"/>
                  </a:cubicBezTo>
                  <a:cubicBezTo>
                    <a:pt x="793" y="681"/>
                    <a:pt x="793" y="681"/>
                    <a:pt x="793" y="681"/>
                  </a:cubicBezTo>
                  <a:cubicBezTo>
                    <a:pt x="794" y="678"/>
                    <a:pt x="794" y="678"/>
                    <a:pt x="794" y="678"/>
                  </a:cubicBezTo>
                  <a:cubicBezTo>
                    <a:pt x="793" y="681"/>
                    <a:pt x="793" y="681"/>
                    <a:pt x="793" y="681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5" y="678"/>
                    <a:pt x="794" y="678"/>
                  </a:cubicBezTo>
                  <a:cubicBezTo>
                    <a:pt x="793" y="681"/>
                    <a:pt x="793" y="681"/>
                    <a:pt x="793" y="681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5" y="678"/>
                    <a:pt x="795" y="678"/>
                  </a:cubicBezTo>
                  <a:cubicBezTo>
                    <a:pt x="795" y="678"/>
                    <a:pt x="794" y="677"/>
                    <a:pt x="792" y="676"/>
                  </a:cubicBezTo>
                  <a:cubicBezTo>
                    <a:pt x="763" y="659"/>
                    <a:pt x="567" y="540"/>
                    <a:pt x="378" y="426"/>
                  </a:cubicBezTo>
                  <a:cubicBezTo>
                    <a:pt x="283" y="369"/>
                    <a:pt x="190" y="312"/>
                    <a:pt x="121" y="271"/>
                  </a:cubicBezTo>
                  <a:cubicBezTo>
                    <a:pt x="86" y="250"/>
                    <a:pt x="58" y="232"/>
                    <a:pt x="38" y="220"/>
                  </a:cubicBezTo>
                  <a:cubicBezTo>
                    <a:pt x="28" y="214"/>
                    <a:pt x="20" y="209"/>
                    <a:pt x="14" y="206"/>
                  </a:cubicBezTo>
                  <a:cubicBezTo>
                    <a:pt x="9" y="203"/>
                    <a:pt x="6" y="201"/>
                    <a:pt x="6" y="201"/>
                  </a:cubicBezTo>
                  <a:cubicBezTo>
                    <a:pt x="4" y="200"/>
                    <a:pt x="2" y="200"/>
                    <a:pt x="1" y="202"/>
                  </a:cubicBezTo>
                  <a:cubicBezTo>
                    <a:pt x="0" y="203"/>
                    <a:pt x="0" y="204"/>
                    <a:pt x="0" y="204"/>
                  </a:cubicBezTo>
                  <a:cubicBezTo>
                    <a:pt x="0" y="205"/>
                    <a:pt x="1" y="206"/>
                    <a:pt x="1" y="206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3" y="209"/>
                    <a:pt x="4" y="210"/>
                    <a:pt x="6" y="211"/>
                  </a:cubicBezTo>
                  <a:cubicBezTo>
                    <a:pt x="23" y="222"/>
                    <a:pt x="79" y="258"/>
                    <a:pt x="156" y="305"/>
                  </a:cubicBezTo>
                  <a:cubicBezTo>
                    <a:pt x="385" y="449"/>
                    <a:pt x="789" y="699"/>
                    <a:pt x="789" y="699"/>
                  </a:cubicBezTo>
                  <a:cubicBezTo>
                    <a:pt x="791" y="696"/>
                    <a:pt x="791" y="696"/>
                    <a:pt x="791" y="696"/>
                  </a:cubicBezTo>
                  <a:cubicBezTo>
                    <a:pt x="787" y="694"/>
                    <a:pt x="787" y="694"/>
                    <a:pt x="787" y="694"/>
                  </a:cubicBezTo>
                  <a:cubicBezTo>
                    <a:pt x="790" y="695"/>
                    <a:pt x="790" y="695"/>
                    <a:pt x="790" y="695"/>
                  </a:cubicBezTo>
                  <a:cubicBezTo>
                    <a:pt x="789" y="693"/>
                    <a:pt x="789" y="693"/>
                    <a:pt x="789" y="693"/>
                  </a:cubicBezTo>
                  <a:cubicBezTo>
                    <a:pt x="788" y="693"/>
                    <a:pt x="788" y="693"/>
                    <a:pt x="787" y="694"/>
                  </a:cubicBezTo>
                  <a:cubicBezTo>
                    <a:pt x="790" y="695"/>
                    <a:pt x="790" y="695"/>
                    <a:pt x="790" y="695"/>
                  </a:cubicBezTo>
                  <a:cubicBezTo>
                    <a:pt x="789" y="693"/>
                    <a:pt x="789" y="693"/>
                    <a:pt x="789" y="693"/>
                  </a:cubicBezTo>
                  <a:cubicBezTo>
                    <a:pt x="789" y="694"/>
                    <a:pt x="789" y="694"/>
                    <a:pt x="789" y="694"/>
                  </a:cubicBezTo>
                  <a:cubicBezTo>
                    <a:pt x="789" y="692"/>
                    <a:pt x="789" y="692"/>
                    <a:pt x="789" y="692"/>
                  </a:cubicBezTo>
                  <a:cubicBezTo>
                    <a:pt x="789" y="693"/>
                    <a:pt x="789" y="693"/>
                    <a:pt x="789" y="693"/>
                  </a:cubicBezTo>
                  <a:cubicBezTo>
                    <a:pt x="789" y="694"/>
                    <a:pt x="789" y="694"/>
                    <a:pt x="789" y="694"/>
                  </a:cubicBezTo>
                  <a:cubicBezTo>
                    <a:pt x="789" y="692"/>
                    <a:pt x="789" y="692"/>
                    <a:pt x="789" y="692"/>
                  </a:cubicBezTo>
                  <a:cubicBezTo>
                    <a:pt x="789" y="693"/>
                    <a:pt x="789" y="693"/>
                    <a:pt x="789" y="693"/>
                  </a:cubicBezTo>
                  <a:cubicBezTo>
                    <a:pt x="789" y="692"/>
                    <a:pt x="789" y="692"/>
                    <a:pt x="789" y="692"/>
                  </a:cubicBezTo>
                  <a:cubicBezTo>
                    <a:pt x="789" y="692"/>
                    <a:pt x="789" y="692"/>
                    <a:pt x="789" y="692"/>
                  </a:cubicBezTo>
                  <a:cubicBezTo>
                    <a:pt x="789" y="693"/>
                    <a:pt x="789" y="693"/>
                    <a:pt x="789" y="693"/>
                  </a:cubicBezTo>
                  <a:cubicBezTo>
                    <a:pt x="789" y="692"/>
                    <a:pt x="789" y="692"/>
                    <a:pt x="789" y="692"/>
                  </a:cubicBezTo>
                  <a:cubicBezTo>
                    <a:pt x="789" y="692"/>
                    <a:pt x="787" y="692"/>
                    <a:pt x="785" y="691"/>
                  </a:cubicBezTo>
                  <a:cubicBezTo>
                    <a:pt x="781" y="690"/>
                    <a:pt x="774" y="686"/>
                    <a:pt x="765" y="682"/>
                  </a:cubicBezTo>
                  <a:cubicBezTo>
                    <a:pt x="731" y="664"/>
                    <a:pt x="669" y="626"/>
                    <a:pt x="594" y="580"/>
                  </a:cubicBezTo>
                  <a:cubicBezTo>
                    <a:pt x="481" y="510"/>
                    <a:pt x="340" y="420"/>
                    <a:pt x="224" y="348"/>
                  </a:cubicBezTo>
                  <a:cubicBezTo>
                    <a:pt x="166" y="311"/>
                    <a:pt x="115" y="280"/>
                    <a:pt x="76" y="257"/>
                  </a:cubicBezTo>
                  <a:cubicBezTo>
                    <a:pt x="57" y="245"/>
                    <a:pt x="41" y="236"/>
                    <a:pt x="29" y="230"/>
                  </a:cubicBezTo>
                  <a:cubicBezTo>
                    <a:pt x="23" y="227"/>
                    <a:pt x="18" y="224"/>
                    <a:pt x="14" y="223"/>
                  </a:cubicBezTo>
                  <a:cubicBezTo>
                    <a:pt x="12" y="222"/>
                    <a:pt x="11" y="221"/>
                    <a:pt x="9" y="221"/>
                  </a:cubicBezTo>
                  <a:cubicBezTo>
                    <a:pt x="8" y="220"/>
                    <a:pt x="7" y="220"/>
                    <a:pt x="5" y="220"/>
                  </a:cubicBezTo>
                  <a:cubicBezTo>
                    <a:pt x="5" y="220"/>
                    <a:pt x="4" y="220"/>
                    <a:pt x="3" y="220"/>
                  </a:cubicBezTo>
                  <a:cubicBezTo>
                    <a:pt x="2" y="220"/>
                    <a:pt x="1" y="221"/>
                    <a:pt x="1" y="222"/>
                  </a:cubicBezTo>
                  <a:cubicBezTo>
                    <a:pt x="4" y="224"/>
                    <a:pt x="4" y="224"/>
                    <a:pt x="4" y="224"/>
                  </a:cubicBezTo>
                  <a:cubicBezTo>
                    <a:pt x="1" y="222"/>
                    <a:pt x="1" y="222"/>
                    <a:pt x="1" y="222"/>
                  </a:cubicBezTo>
                  <a:cubicBezTo>
                    <a:pt x="0" y="223"/>
                    <a:pt x="0" y="224"/>
                    <a:pt x="0" y="224"/>
                  </a:cubicBezTo>
                  <a:cubicBezTo>
                    <a:pt x="0" y="225"/>
                    <a:pt x="1" y="226"/>
                    <a:pt x="1" y="227"/>
                  </a:cubicBezTo>
                  <a:cubicBezTo>
                    <a:pt x="1" y="228"/>
                    <a:pt x="2" y="228"/>
                    <a:pt x="3" y="229"/>
                  </a:cubicBezTo>
                  <a:cubicBezTo>
                    <a:pt x="4" y="230"/>
                    <a:pt x="6" y="232"/>
                    <a:pt x="8" y="233"/>
                  </a:cubicBezTo>
                  <a:cubicBezTo>
                    <a:pt x="18" y="241"/>
                    <a:pt x="37" y="253"/>
                    <a:pt x="64" y="270"/>
                  </a:cubicBezTo>
                  <a:cubicBezTo>
                    <a:pt x="157" y="329"/>
                    <a:pt x="338" y="437"/>
                    <a:pt x="496" y="533"/>
                  </a:cubicBezTo>
                  <a:cubicBezTo>
                    <a:pt x="575" y="581"/>
                    <a:pt x="648" y="625"/>
                    <a:pt x="702" y="659"/>
                  </a:cubicBezTo>
                  <a:cubicBezTo>
                    <a:pt x="728" y="676"/>
                    <a:pt x="750" y="690"/>
                    <a:pt x="765" y="700"/>
                  </a:cubicBezTo>
                  <a:cubicBezTo>
                    <a:pt x="773" y="705"/>
                    <a:pt x="779" y="709"/>
                    <a:pt x="782" y="712"/>
                  </a:cubicBezTo>
                  <a:cubicBezTo>
                    <a:pt x="784" y="714"/>
                    <a:pt x="786" y="715"/>
                    <a:pt x="787" y="716"/>
                  </a:cubicBezTo>
                  <a:cubicBezTo>
                    <a:pt x="787" y="716"/>
                    <a:pt x="787" y="717"/>
                    <a:pt x="787" y="717"/>
                  </a:cubicBezTo>
                  <a:cubicBezTo>
                    <a:pt x="787" y="717"/>
                    <a:pt x="787" y="717"/>
                    <a:pt x="787" y="717"/>
                  </a:cubicBezTo>
                  <a:cubicBezTo>
                    <a:pt x="787" y="717"/>
                    <a:pt x="787" y="717"/>
                    <a:pt x="787" y="717"/>
                  </a:cubicBezTo>
                  <a:cubicBezTo>
                    <a:pt x="787" y="717"/>
                    <a:pt x="787" y="717"/>
                    <a:pt x="787" y="717"/>
                  </a:cubicBezTo>
                  <a:cubicBezTo>
                    <a:pt x="787" y="717"/>
                    <a:pt x="787" y="717"/>
                    <a:pt x="787" y="717"/>
                  </a:cubicBezTo>
                  <a:cubicBezTo>
                    <a:pt x="787" y="717"/>
                    <a:pt x="787" y="717"/>
                    <a:pt x="787" y="717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7" y="716"/>
                    <a:pt x="787" y="716"/>
                    <a:pt x="787" y="716"/>
                  </a:cubicBezTo>
                  <a:cubicBezTo>
                    <a:pt x="787" y="716"/>
                    <a:pt x="787" y="717"/>
                    <a:pt x="787" y="717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7" y="716"/>
                    <a:pt x="787" y="716"/>
                    <a:pt x="787" y="716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8" y="714"/>
                    <a:pt x="788" y="714"/>
                    <a:pt x="788" y="714"/>
                  </a:cubicBezTo>
                  <a:cubicBezTo>
                    <a:pt x="787" y="714"/>
                    <a:pt x="787" y="715"/>
                    <a:pt x="787" y="716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8" y="714"/>
                    <a:pt x="788" y="714"/>
                    <a:pt x="788" y="714"/>
                  </a:cubicBezTo>
                  <a:cubicBezTo>
                    <a:pt x="791" y="716"/>
                    <a:pt x="791" y="716"/>
                    <a:pt x="791" y="716"/>
                  </a:cubicBezTo>
                  <a:cubicBezTo>
                    <a:pt x="793" y="712"/>
                    <a:pt x="793" y="712"/>
                    <a:pt x="793" y="712"/>
                  </a:cubicBezTo>
                  <a:cubicBezTo>
                    <a:pt x="8" y="236"/>
                    <a:pt x="8" y="236"/>
                    <a:pt x="8" y="236"/>
                  </a:cubicBezTo>
                  <a:cubicBezTo>
                    <a:pt x="6" y="235"/>
                    <a:pt x="4" y="236"/>
                    <a:pt x="3" y="237"/>
                  </a:cubicBezTo>
                  <a:cubicBezTo>
                    <a:pt x="1" y="239"/>
                    <a:pt x="2" y="242"/>
                    <a:pt x="4" y="243"/>
                  </a:cubicBezTo>
                  <a:cubicBezTo>
                    <a:pt x="788" y="733"/>
                    <a:pt x="788" y="733"/>
                    <a:pt x="788" y="733"/>
                  </a:cubicBezTo>
                  <a:cubicBezTo>
                    <a:pt x="790" y="730"/>
                    <a:pt x="790" y="730"/>
                    <a:pt x="790" y="730"/>
                  </a:cubicBezTo>
                  <a:cubicBezTo>
                    <a:pt x="787" y="727"/>
                    <a:pt x="787" y="727"/>
                    <a:pt x="787" y="727"/>
                  </a:cubicBezTo>
                  <a:cubicBezTo>
                    <a:pt x="789" y="729"/>
                    <a:pt x="789" y="729"/>
                    <a:pt x="789" y="729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7" y="727"/>
                    <a:pt x="787" y="727"/>
                  </a:cubicBezTo>
                  <a:cubicBezTo>
                    <a:pt x="789" y="729"/>
                    <a:pt x="789" y="729"/>
                    <a:pt x="789" y="729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8" y="727"/>
                    <a:pt x="788" y="727"/>
                    <a:pt x="788" y="727"/>
                  </a:cubicBezTo>
                  <a:cubicBezTo>
                    <a:pt x="787" y="727"/>
                    <a:pt x="785" y="726"/>
                    <a:pt x="782" y="725"/>
                  </a:cubicBezTo>
                  <a:cubicBezTo>
                    <a:pt x="777" y="724"/>
                    <a:pt x="769" y="720"/>
                    <a:pt x="759" y="716"/>
                  </a:cubicBezTo>
                  <a:cubicBezTo>
                    <a:pt x="722" y="698"/>
                    <a:pt x="656" y="660"/>
                    <a:pt x="579" y="613"/>
                  </a:cubicBezTo>
                  <a:cubicBezTo>
                    <a:pt x="462" y="543"/>
                    <a:pt x="319" y="453"/>
                    <a:pt x="205" y="381"/>
                  </a:cubicBezTo>
                  <a:cubicBezTo>
                    <a:pt x="148" y="344"/>
                    <a:pt x="99" y="313"/>
                    <a:pt x="63" y="290"/>
                  </a:cubicBezTo>
                  <a:cubicBezTo>
                    <a:pt x="45" y="278"/>
                    <a:pt x="31" y="269"/>
                    <a:pt x="21" y="263"/>
                  </a:cubicBezTo>
                  <a:cubicBezTo>
                    <a:pt x="12" y="257"/>
                    <a:pt x="6" y="253"/>
                    <a:pt x="6" y="253"/>
                  </a:cubicBezTo>
                  <a:cubicBezTo>
                    <a:pt x="6" y="253"/>
                    <a:pt x="4" y="252"/>
                    <a:pt x="3" y="253"/>
                  </a:cubicBezTo>
                  <a:cubicBezTo>
                    <a:pt x="2" y="253"/>
                    <a:pt x="2" y="254"/>
                    <a:pt x="1" y="254"/>
                  </a:cubicBezTo>
                  <a:cubicBezTo>
                    <a:pt x="0" y="255"/>
                    <a:pt x="0" y="256"/>
                    <a:pt x="0" y="257"/>
                  </a:cubicBezTo>
                  <a:cubicBezTo>
                    <a:pt x="0" y="259"/>
                    <a:pt x="1" y="260"/>
                    <a:pt x="1" y="261"/>
                  </a:cubicBezTo>
                  <a:cubicBezTo>
                    <a:pt x="2" y="263"/>
                    <a:pt x="4" y="265"/>
                    <a:pt x="6" y="267"/>
                  </a:cubicBezTo>
                  <a:cubicBezTo>
                    <a:pt x="11" y="272"/>
                    <a:pt x="17" y="277"/>
                    <a:pt x="26" y="284"/>
                  </a:cubicBezTo>
                  <a:cubicBezTo>
                    <a:pt x="60" y="309"/>
                    <a:pt x="124" y="349"/>
                    <a:pt x="201" y="397"/>
                  </a:cubicBezTo>
                  <a:cubicBezTo>
                    <a:pt x="318" y="468"/>
                    <a:pt x="464" y="554"/>
                    <a:pt x="581" y="623"/>
                  </a:cubicBezTo>
                  <a:cubicBezTo>
                    <a:pt x="640" y="658"/>
                    <a:pt x="691" y="688"/>
                    <a:pt x="728" y="710"/>
                  </a:cubicBezTo>
                  <a:cubicBezTo>
                    <a:pt x="746" y="722"/>
                    <a:pt x="761" y="731"/>
                    <a:pt x="771" y="738"/>
                  </a:cubicBezTo>
                  <a:cubicBezTo>
                    <a:pt x="776" y="741"/>
                    <a:pt x="780" y="744"/>
                    <a:pt x="782" y="746"/>
                  </a:cubicBezTo>
                  <a:cubicBezTo>
                    <a:pt x="784" y="747"/>
                    <a:pt x="785" y="747"/>
                    <a:pt x="785" y="748"/>
                  </a:cubicBezTo>
                  <a:cubicBezTo>
                    <a:pt x="785" y="748"/>
                    <a:pt x="785" y="748"/>
                    <a:pt x="785" y="748"/>
                  </a:cubicBezTo>
                  <a:cubicBezTo>
                    <a:pt x="785" y="748"/>
                    <a:pt x="785" y="748"/>
                    <a:pt x="785" y="748"/>
                  </a:cubicBezTo>
                  <a:cubicBezTo>
                    <a:pt x="787" y="747"/>
                    <a:pt x="787" y="747"/>
                    <a:pt x="787" y="747"/>
                  </a:cubicBezTo>
                  <a:cubicBezTo>
                    <a:pt x="785" y="748"/>
                    <a:pt x="785" y="748"/>
                    <a:pt x="785" y="748"/>
                  </a:cubicBezTo>
                  <a:cubicBezTo>
                    <a:pt x="785" y="748"/>
                    <a:pt x="785" y="748"/>
                    <a:pt x="785" y="748"/>
                  </a:cubicBezTo>
                  <a:cubicBezTo>
                    <a:pt x="787" y="747"/>
                    <a:pt x="787" y="747"/>
                    <a:pt x="787" y="747"/>
                  </a:cubicBezTo>
                  <a:cubicBezTo>
                    <a:pt x="785" y="748"/>
                    <a:pt x="785" y="748"/>
                    <a:pt x="785" y="748"/>
                  </a:cubicBezTo>
                  <a:cubicBezTo>
                    <a:pt x="788" y="746"/>
                    <a:pt x="788" y="746"/>
                    <a:pt x="788" y="746"/>
                  </a:cubicBezTo>
                  <a:cubicBezTo>
                    <a:pt x="785" y="746"/>
                    <a:pt x="785" y="746"/>
                    <a:pt x="785" y="746"/>
                  </a:cubicBezTo>
                  <a:cubicBezTo>
                    <a:pt x="785" y="747"/>
                    <a:pt x="785" y="748"/>
                    <a:pt x="785" y="748"/>
                  </a:cubicBezTo>
                  <a:cubicBezTo>
                    <a:pt x="788" y="746"/>
                    <a:pt x="788" y="746"/>
                    <a:pt x="788" y="746"/>
                  </a:cubicBezTo>
                  <a:cubicBezTo>
                    <a:pt x="785" y="746"/>
                    <a:pt x="785" y="746"/>
                    <a:pt x="785" y="746"/>
                  </a:cubicBezTo>
                  <a:cubicBezTo>
                    <a:pt x="788" y="746"/>
                    <a:pt x="788" y="746"/>
                    <a:pt x="788" y="746"/>
                  </a:cubicBezTo>
                  <a:cubicBezTo>
                    <a:pt x="785" y="745"/>
                    <a:pt x="785" y="745"/>
                    <a:pt x="785" y="745"/>
                  </a:cubicBezTo>
                  <a:cubicBezTo>
                    <a:pt x="785" y="745"/>
                    <a:pt x="785" y="746"/>
                    <a:pt x="785" y="746"/>
                  </a:cubicBezTo>
                  <a:cubicBezTo>
                    <a:pt x="788" y="746"/>
                    <a:pt x="788" y="746"/>
                    <a:pt x="788" y="746"/>
                  </a:cubicBezTo>
                  <a:cubicBezTo>
                    <a:pt x="785" y="745"/>
                    <a:pt x="785" y="745"/>
                    <a:pt x="785" y="745"/>
                  </a:cubicBezTo>
                  <a:cubicBezTo>
                    <a:pt x="789" y="747"/>
                    <a:pt x="789" y="747"/>
                    <a:pt x="789" y="747"/>
                  </a:cubicBezTo>
                  <a:cubicBezTo>
                    <a:pt x="791" y="743"/>
                    <a:pt x="791" y="743"/>
                    <a:pt x="791" y="743"/>
                  </a:cubicBezTo>
                  <a:cubicBezTo>
                    <a:pt x="791" y="743"/>
                    <a:pt x="609" y="625"/>
                    <a:pt x="421" y="507"/>
                  </a:cubicBezTo>
                  <a:cubicBezTo>
                    <a:pt x="327" y="448"/>
                    <a:pt x="231" y="389"/>
                    <a:pt x="156" y="345"/>
                  </a:cubicBezTo>
                  <a:cubicBezTo>
                    <a:pt x="118" y="323"/>
                    <a:pt x="86" y="305"/>
                    <a:pt x="61" y="292"/>
                  </a:cubicBezTo>
                  <a:cubicBezTo>
                    <a:pt x="49" y="285"/>
                    <a:pt x="38" y="280"/>
                    <a:pt x="30" y="277"/>
                  </a:cubicBezTo>
                  <a:cubicBezTo>
                    <a:pt x="26" y="275"/>
                    <a:pt x="22" y="273"/>
                    <a:pt x="19" y="272"/>
                  </a:cubicBezTo>
                  <a:cubicBezTo>
                    <a:pt x="16" y="271"/>
                    <a:pt x="14" y="271"/>
                    <a:pt x="12" y="271"/>
                  </a:cubicBezTo>
                  <a:cubicBezTo>
                    <a:pt x="11" y="271"/>
                    <a:pt x="10" y="271"/>
                    <a:pt x="9" y="271"/>
                  </a:cubicBezTo>
                  <a:cubicBezTo>
                    <a:pt x="8" y="272"/>
                    <a:pt x="7" y="272"/>
                    <a:pt x="6" y="274"/>
                  </a:cubicBezTo>
                  <a:cubicBezTo>
                    <a:pt x="9" y="276"/>
                    <a:pt x="9" y="276"/>
                    <a:pt x="9" y="276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5" y="275"/>
                    <a:pt x="5" y="276"/>
                  </a:cubicBezTo>
                  <a:cubicBezTo>
                    <a:pt x="6" y="277"/>
                    <a:pt x="6" y="278"/>
                    <a:pt x="6" y="278"/>
                  </a:cubicBezTo>
                  <a:cubicBezTo>
                    <a:pt x="7" y="279"/>
                    <a:pt x="7" y="280"/>
                    <a:pt x="8" y="280"/>
                  </a:cubicBezTo>
                  <a:cubicBezTo>
                    <a:pt x="9" y="281"/>
                    <a:pt x="11" y="283"/>
                    <a:pt x="14" y="285"/>
                  </a:cubicBezTo>
                  <a:cubicBezTo>
                    <a:pt x="23" y="292"/>
                    <a:pt x="42" y="305"/>
                    <a:pt x="69" y="322"/>
                  </a:cubicBezTo>
                  <a:cubicBezTo>
                    <a:pt x="254" y="441"/>
                    <a:pt x="790" y="768"/>
                    <a:pt x="791" y="768"/>
                  </a:cubicBezTo>
                  <a:cubicBezTo>
                    <a:pt x="793" y="765"/>
                    <a:pt x="793" y="765"/>
                    <a:pt x="793" y="765"/>
                  </a:cubicBezTo>
                  <a:cubicBezTo>
                    <a:pt x="789" y="763"/>
                    <a:pt x="789" y="763"/>
                    <a:pt x="789" y="763"/>
                  </a:cubicBezTo>
                  <a:cubicBezTo>
                    <a:pt x="791" y="764"/>
                    <a:pt x="791" y="764"/>
                    <a:pt x="791" y="764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90" y="762"/>
                    <a:pt x="790" y="762"/>
                    <a:pt x="789" y="763"/>
                  </a:cubicBezTo>
                  <a:cubicBezTo>
                    <a:pt x="791" y="764"/>
                    <a:pt x="791" y="764"/>
                    <a:pt x="791" y="764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91" y="763"/>
                    <a:pt x="791" y="763"/>
                    <a:pt x="791" y="763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91" y="763"/>
                    <a:pt x="791" y="763"/>
                    <a:pt x="791" y="763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90" y="762"/>
                    <a:pt x="790" y="762"/>
                    <a:pt x="790" y="762"/>
                  </a:cubicBezTo>
                  <a:cubicBezTo>
                    <a:pt x="789" y="762"/>
                    <a:pt x="787" y="762"/>
                    <a:pt x="785" y="761"/>
                  </a:cubicBezTo>
                  <a:cubicBezTo>
                    <a:pt x="779" y="759"/>
                    <a:pt x="772" y="756"/>
                    <a:pt x="762" y="751"/>
                  </a:cubicBezTo>
                  <a:cubicBezTo>
                    <a:pt x="725" y="733"/>
                    <a:pt x="659" y="695"/>
                    <a:pt x="582" y="647"/>
                  </a:cubicBezTo>
                  <a:cubicBezTo>
                    <a:pt x="465" y="577"/>
                    <a:pt x="322" y="486"/>
                    <a:pt x="208" y="412"/>
                  </a:cubicBezTo>
                  <a:cubicBezTo>
                    <a:pt x="151" y="376"/>
                    <a:pt x="101" y="343"/>
                    <a:pt x="66" y="320"/>
                  </a:cubicBezTo>
                  <a:cubicBezTo>
                    <a:pt x="48" y="309"/>
                    <a:pt x="34" y="299"/>
                    <a:pt x="24" y="293"/>
                  </a:cubicBezTo>
                  <a:cubicBezTo>
                    <a:pt x="14" y="287"/>
                    <a:pt x="9" y="283"/>
                    <a:pt x="9" y="283"/>
                  </a:cubicBezTo>
                  <a:cubicBezTo>
                    <a:pt x="7" y="287"/>
                    <a:pt x="7" y="287"/>
                    <a:pt x="7" y="287"/>
                  </a:cubicBezTo>
                  <a:cubicBezTo>
                    <a:pt x="5" y="290"/>
                    <a:pt x="5" y="290"/>
                    <a:pt x="5" y="290"/>
                  </a:cubicBezTo>
                  <a:cubicBezTo>
                    <a:pt x="5" y="290"/>
                    <a:pt x="8" y="292"/>
                    <a:pt x="14" y="295"/>
                  </a:cubicBezTo>
                  <a:cubicBezTo>
                    <a:pt x="57" y="322"/>
                    <a:pt x="252" y="443"/>
                    <a:pt x="436" y="558"/>
                  </a:cubicBezTo>
                  <a:cubicBezTo>
                    <a:pt x="528" y="615"/>
                    <a:pt x="617" y="671"/>
                    <a:pt x="683" y="712"/>
                  </a:cubicBezTo>
                  <a:cubicBezTo>
                    <a:pt x="716" y="733"/>
                    <a:pt x="744" y="750"/>
                    <a:pt x="763" y="762"/>
                  </a:cubicBezTo>
                  <a:cubicBezTo>
                    <a:pt x="772" y="768"/>
                    <a:pt x="780" y="773"/>
                    <a:pt x="785" y="777"/>
                  </a:cubicBezTo>
                  <a:cubicBezTo>
                    <a:pt x="787" y="778"/>
                    <a:pt x="789" y="780"/>
                    <a:pt x="790" y="780"/>
                  </a:cubicBezTo>
                  <a:cubicBezTo>
                    <a:pt x="791" y="781"/>
                    <a:pt x="792" y="781"/>
                    <a:pt x="792" y="781"/>
                  </a:cubicBezTo>
                  <a:cubicBezTo>
                    <a:pt x="792" y="781"/>
                    <a:pt x="792" y="781"/>
                    <a:pt x="792" y="781"/>
                  </a:cubicBezTo>
                  <a:cubicBezTo>
                    <a:pt x="792" y="781"/>
                    <a:pt x="792" y="781"/>
                    <a:pt x="792" y="781"/>
                  </a:cubicBezTo>
                  <a:cubicBezTo>
                    <a:pt x="794" y="780"/>
                    <a:pt x="794" y="780"/>
                    <a:pt x="794" y="780"/>
                  </a:cubicBezTo>
                  <a:cubicBezTo>
                    <a:pt x="792" y="781"/>
                    <a:pt x="792" y="781"/>
                    <a:pt x="792" y="781"/>
                  </a:cubicBezTo>
                  <a:cubicBezTo>
                    <a:pt x="792" y="781"/>
                    <a:pt x="792" y="781"/>
                    <a:pt x="792" y="781"/>
                  </a:cubicBezTo>
                  <a:cubicBezTo>
                    <a:pt x="794" y="780"/>
                    <a:pt x="794" y="780"/>
                    <a:pt x="794" y="780"/>
                  </a:cubicBezTo>
                  <a:cubicBezTo>
                    <a:pt x="792" y="781"/>
                    <a:pt x="792" y="781"/>
                    <a:pt x="792" y="781"/>
                  </a:cubicBezTo>
                  <a:cubicBezTo>
                    <a:pt x="794" y="779"/>
                    <a:pt x="794" y="779"/>
                    <a:pt x="794" y="779"/>
                  </a:cubicBezTo>
                  <a:cubicBezTo>
                    <a:pt x="791" y="781"/>
                    <a:pt x="791" y="781"/>
                    <a:pt x="791" y="781"/>
                  </a:cubicBezTo>
                  <a:cubicBezTo>
                    <a:pt x="792" y="781"/>
                    <a:pt x="792" y="781"/>
                    <a:pt x="792" y="781"/>
                  </a:cubicBezTo>
                  <a:cubicBezTo>
                    <a:pt x="794" y="779"/>
                    <a:pt x="794" y="779"/>
                    <a:pt x="794" y="779"/>
                  </a:cubicBezTo>
                  <a:cubicBezTo>
                    <a:pt x="791" y="781"/>
                    <a:pt x="791" y="781"/>
                    <a:pt x="791" y="781"/>
                  </a:cubicBezTo>
                  <a:cubicBezTo>
                    <a:pt x="795" y="779"/>
                    <a:pt x="795" y="779"/>
                    <a:pt x="795" y="779"/>
                  </a:cubicBezTo>
                  <a:cubicBezTo>
                    <a:pt x="791" y="779"/>
                    <a:pt x="791" y="779"/>
                    <a:pt x="791" y="779"/>
                  </a:cubicBezTo>
                  <a:cubicBezTo>
                    <a:pt x="791" y="780"/>
                    <a:pt x="791" y="780"/>
                    <a:pt x="791" y="781"/>
                  </a:cubicBezTo>
                  <a:cubicBezTo>
                    <a:pt x="795" y="779"/>
                    <a:pt x="795" y="779"/>
                    <a:pt x="795" y="779"/>
                  </a:cubicBezTo>
                  <a:cubicBezTo>
                    <a:pt x="791" y="779"/>
                    <a:pt x="791" y="779"/>
                    <a:pt x="791" y="779"/>
                  </a:cubicBezTo>
                  <a:cubicBezTo>
                    <a:pt x="795" y="779"/>
                    <a:pt x="795" y="779"/>
                    <a:pt x="795" y="779"/>
                  </a:cubicBezTo>
                  <a:cubicBezTo>
                    <a:pt x="791" y="777"/>
                    <a:pt x="791" y="777"/>
                    <a:pt x="791" y="777"/>
                  </a:cubicBezTo>
                  <a:cubicBezTo>
                    <a:pt x="791" y="777"/>
                    <a:pt x="791" y="778"/>
                    <a:pt x="791" y="779"/>
                  </a:cubicBezTo>
                  <a:cubicBezTo>
                    <a:pt x="795" y="779"/>
                    <a:pt x="795" y="779"/>
                    <a:pt x="795" y="779"/>
                  </a:cubicBezTo>
                  <a:cubicBezTo>
                    <a:pt x="791" y="777"/>
                    <a:pt x="791" y="777"/>
                    <a:pt x="791" y="777"/>
                  </a:cubicBezTo>
                  <a:cubicBezTo>
                    <a:pt x="795" y="779"/>
                    <a:pt x="795" y="779"/>
                    <a:pt x="795" y="779"/>
                  </a:cubicBezTo>
                  <a:cubicBezTo>
                    <a:pt x="797" y="776"/>
                    <a:pt x="797" y="776"/>
                    <a:pt x="797" y="776"/>
                  </a:cubicBezTo>
                  <a:cubicBezTo>
                    <a:pt x="797" y="776"/>
                    <a:pt x="612" y="655"/>
                    <a:pt x="421" y="535"/>
                  </a:cubicBezTo>
                  <a:cubicBezTo>
                    <a:pt x="325" y="475"/>
                    <a:pt x="228" y="415"/>
                    <a:pt x="152" y="370"/>
                  </a:cubicBezTo>
                  <a:cubicBezTo>
                    <a:pt x="114" y="348"/>
                    <a:pt x="82" y="329"/>
                    <a:pt x="57" y="316"/>
                  </a:cubicBezTo>
                  <a:cubicBezTo>
                    <a:pt x="45" y="309"/>
                    <a:pt x="34" y="304"/>
                    <a:pt x="26" y="300"/>
                  </a:cubicBezTo>
                  <a:cubicBezTo>
                    <a:pt x="22" y="299"/>
                    <a:pt x="19" y="297"/>
                    <a:pt x="16" y="296"/>
                  </a:cubicBezTo>
                  <a:cubicBezTo>
                    <a:pt x="13" y="295"/>
                    <a:pt x="11" y="295"/>
                    <a:pt x="9" y="295"/>
                  </a:cubicBezTo>
                  <a:cubicBezTo>
                    <a:pt x="8" y="295"/>
                    <a:pt x="7" y="295"/>
                    <a:pt x="6" y="295"/>
                  </a:cubicBezTo>
                  <a:cubicBezTo>
                    <a:pt x="5" y="295"/>
                    <a:pt x="4" y="296"/>
                    <a:pt x="3" y="297"/>
                  </a:cubicBezTo>
                  <a:cubicBezTo>
                    <a:pt x="2" y="299"/>
                    <a:pt x="3" y="301"/>
                    <a:pt x="5" y="303"/>
                  </a:cubicBezTo>
                  <a:cubicBezTo>
                    <a:pt x="413" y="558"/>
                    <a:pt x="413" y="558"/>
                    <a:pt x="413" y="558"/>
                  </a:cubicBezTo>
                  <a:cubicBezTo>
                    <a:pt x="7" y="314"/>
                    <a:pt x="7" y="314"/>
                    <a:pt x="7" y="314"/>
                  </a:cubicBezTo>
                  <a:cubicBezTo>
                    <a:pt x="5" y="313"/>
                    <a:pt x="3" y="313"/>
                    <a:pt x="2" y="315"/>
                  </a:cubicBezTo>
                  <a:cubicBezTo>
                    <a:pt x="1" y="316"/>
                    <a:pt x="1" y="317"/>
                    <a:pt x="1" y="317"/>
                  </a:cubicBezTo>
                  <a:cubicBezTo>
                    <a:pt x="1" y="319"/>
                    <a:pt x="2" y="319"/>
                    <a:pt x="2" y="320"/>
                  </a:cubicBezTo>
                  <a:cubicBezTo>
                    <a:pt x="2" y="321"/>
                    <a:pt x="3" y="321"/>
                    <a:pt x="4" y="322"/>
                  </a:cubicBezTo>
                  <a:cubicBezTo>
                    <a:pt x="5" y="323"/>
                    <a:pt x="7" y="325"/>
                    <a:pt x="9" y="326"/>
                  </a:cubicBezTo>
                  <a:cubicBezTo>
                    <a:pt x="18" y="333"/>
                    <a:pt x="37" y="346"/>
                    <a:pt x="62" y="362"/>
                  </a:cubicBezTo>
                  <a:cubicBezTo>
                    <a:pt x="151" y="419"/>
                    <a:pt x="325" y="524"/>
                    <a:pt x="477" y="616"/>
                  </a:cubicBezTo>
                  <a:cubicBezTo>
                    <a:pt x="553" y="663"/>
                    <a:pt x="623" y="705"/>
                    <a:pt x="674" y="737"/>
                  </a:cubicBezTo>
                  <a:cubicBezTo>
                    <a:pt x="700" y="753"/>
                    <a:pt x="721" y="766"/>
                    <a:pt x="735" y="776"/>
                  </a:cubicBezTo>
                  <a:cubicBezTo>
                    <a:pt x="742" y="780"/>
                    <a:pt x="748" y="784"/>
                    <a:pt x="752" y="787"/>
                  </a:cubicBezTo>
                  <a:cubicBezTo>
                    <a:pt x="753" y="788"/>
                    <a:pt x="755" y="789"/>
                    <a:pt x="756" y="790"/>
                  </a:cubicBezTo>
                  <a:cubicBezTo>
                    <a:pt x="756" y="790"/>
                    <a:pt x="756" y="791"/>
                    <a:pt x="756" y="791"/>
                  </a:cubicBezTo>
                  <a:cubicBezTo>
                    <a:pt x="756" y="791"/>
                    <a:pt x="756" y="791"/>
                    <a:pt x="756" y="791"/>
                  </a:cubicBezTo>
                  <a:cubicBezTo>
                    <a:pt x="758" y="789"/>
                    <a:pt x="758" y="789"/>
                    <a:pt x="758" y="789"/>
                  </a:cubicBezTo>
                  <a:cubicBezTo>
                    <a:pt x="756" y="790"/>
                    <a:pt x="756" y="790"/>
                    <a:pt x="756" y="790"/>
                  </a:cubicBezTo>
                  <a:cubicBezTo>
                    <a:pt x="756" y="791"/>
                    <a:pt x="756" y="791"/>
                    <a:pt x="756" y="791"/>
                  </a:cubicBezTo>
                  <a:cubicBezTo>
                    <a:pt x="758" y="789"/>
                    <a:pt x="758" y="789"/>
                    <a:pt x="758" y="789"/>
                  </a:cubicBezTo>
                  <a:cubicBezTo>
                    <a:pt x="756" y="790"/>
                    <a:pt x="756" y="790"/>
                    <a:pt x="756" y="790"/>
                  </a:cubicBezTo>
                  <a:cubicBezTo>
                    <a:pt x="759" y="789"/>
                    <a:pt x="759" y="789"/>
                    <a:pt x="759" y="789"/>
                  </a:cubicBezTo>
                  <a:cubicBezTo>
                    <a:pt x="756" y="789"/>
                    <a:pt x="756" y="789"/>
                    <a:pt x="756" y="789"/>
                  </a:cubicBezTo>
                  <a:cubicBezTo>
                    <a:pt x="756" y="790"/>
                    <a:pt x="756" y="790"/>
                    <a:pt x="756" y="790"/>
                  </a:cubicBezTo>
                  <a:cubicBezTo>
                    <a:pt x="759" y="789"/>
                    <a:pt x="759" y="789"/>
                    <a:pt x="759" y="789"/>
                  </a:cubicBezTo>
                  <a:cubicBezTo>
                    <a:pt x="756" y="789"/>
                    <a:pt x="756" y="789"/>
                    <a:pt x="756" y="789"/>
                  </a:cubicBezTo>
                  <a:cubicBezTo>
                    <a:pt x="760" y="789"/>
                    <a:pt x="760" y="789"/>
                    <a:pt x="760" y="789"/>
                  </a:cubicBezTo>
                  <a:cubicBezTo>
                    <a:pt x="756" y="787"/>
                    <a:pt x="756" y="787"/>
                    <a:pt x="756" y="787"/>
                  </a:cubicBezTo>
                  <a:cubicBezTo>
                    <a:pt x="756" y="787"/>
                    <a:pt x="756" y="788"/>
                    <a:pt x="756" y="789"/>
                  </a:cubicBezTo>
                  <a:cubicBezTo>
                    <a:pt x="760" y="789"/>
                    <a:pt x="760" y="789"/>
                    <a:pt x="760" y="789"/>
                  </a:cubicBezTo>
                  <a:cubicBezTo>
                    <a:pt x="756" y="787"/>
                    <a:pt x="756" y="787"/>
                    <a:pt x="756" y="787"/>
                  </a:cubicBezTo>
                  <a:cubicBezTo>
                    <a:pt x="760" y="789"/>
                    <a:pt x="760" y="789"/>
                    <a:pt x="760" y="789"/>
                  </a:cubicBezTo>
                  <a:cubicBezTo>
                    <a:pt x="762" y="785"/>
                    <a:pt x="762" y="785"/>
                    <a:pt x="762" y="785"/>
                  </a:cubicBezTo>
                  <a:cubicBezTo>
                    <a:pt x="762" y="785"/>
                    <a:pt x="585" y="672"/>
                    <a:pt x="403" y="558"/>
                  </a:cubicBezTo>
                  <a:cubicBezTo>
                    <a:pt x="312" y="501"/>
                    <a:pt x="219" y="445"/>
                    <a:pt x="146" y="402"/>
                  </a:cubicBezTo>
                  <a:cubicBezTo>
                    <a:pt x="110" y="381"/>
                    <a:pt x="79" y="363"/>
                    <a:pt x="55" y="350"/>
                  </a:cubicBezTo>
                  <a:cubicBezTo>
                    <a:pt x="43" y="344"/>
                    <a:pt x="33" y="339"/>
                    <a:pt x="26" y="336"/>
                  </a:cubicBezTo>
                  <a:cubicBezTo>
                    <a:pt x="22" y="334"/>
                    <a:pt x="18" y="333"/>
                    <a:pt x="16" y="332"/>
                  </a:cubicBezTo>
                  <a:cubicBezTo>
                    <a:pt x="13" y="331"/>
                    <a:pt x="10" y="330"/>
                    <a:pt x="8" y="330"/>
                  </a:cubicBezTo>
                  <a:cubicBezTo>
                    <a:pt x="7" y="330"/>
                    <a:pt x="7" y="330"/>
                    <a:pt x="6" y="331"/>
                  </a:cubicBezTo>
                  <a:cubicBezTo>
                    <a:pt x="5" y="331"/>
                    <a:pt x="4" y="332"/>
                    <a:pt x="3" y="333"/>
                  </a:cubicBezTo>
                  <a:cubicBezTo>
                    <a:pt x="3" y="333"/>
                    <a:pt x="3" y="333"/>
                    <a:pt x="3" y="333"/>
                  </a:cubicBezTo>
                  <a:cubicBezTo>
                    <a:pt x="2" y="334"/>
                    <a:pt x="2" y="335"/>
                    <a:pt x="2" y="335"/>
                  </a:cubicBezTo>
                  <a:cubicBezTo>
                    <a:pt x="2" y="337"/>
                    <a:pt x="3" y="338"/>
                    <a:pt x="3" y="339"/>
                  </a:cubicBezTo>
                  <a:cubicBezTo>
                    <a:pt x="4" y="340"/>
                    <a:pt x="6" y="342"/>
                    <a:pt x="8" y="344"/>
                  </a:cubicBezTo>
                  <a:cubicBezTo>
                    <a:pt x="12" y="348"/>
                    <a:pt x="18" y="352"/>
                    <a:pt x="27" y="358"/>
                  </a:cubicBezTo>
                  <a:cubicBezTo>
                    <a:pt x="57" y="381"/>
                    <a:pt x="117" y="419"/>
                    <a:pt x="188" y="464"/>
                  </a:cubicBezTo>
                  <a:cubicBezTo>
                    <a:pt x="403" y="598"/>
                    <a:pt x="729" y="791"/>
                    <a:pt x="729" y="791"/>
                  </a:cubicBezTo>
                  <a:cubicBezTo>
                    <a:pt x="731" y="792"/>
                    <a:pt x="734" y="792"/>
                    <a:pt x="735" y="790"/>
                  </a:cubicBezTo>
                  <a:cubicBezTo>
                    <a:pt x="736" y="788"/>
                    <a:pt x="735" y="786"/>
                    <a:pt x="733" y="785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0" y="352"/>
                    <a:pt x="9" y="352"/>
                    <a:pt x="7" y="353"/>
                  </a:cubicBezTo>
                  <a:cubicBezTo>
                    <a:pt x="6" y="353"/>
                    <a:pt x="5" y="355"/>
                    <a:pt x="5" y="356"/>
                  </a:cubicBezTo>
                  <a:cubicBezTo>
                    <a:pt x="6" y="357"/>
                    <a:pt x="6" y="358"/>
                    <a:pt x="6" y="358"/>
                  </a:cubicBezTo>
                  <a:cubicBezTo>
                    <a:pt x="6" y="359"/>
                    <a:pt x="7" y="359"/>
                    <a:pt x="7" y="359"/>
                  </a:cubicBezTo>
                  <a:cubicBezTo>
                    <a:pt x="7" y="359"/>
                    <a:pt x="7" y="359"/>
                    <a:pt x="7" y="359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9" y="360"/>
                    <a:pt x="12" y="362"/>
                    <a:pt x="18" y="366"/>
                  </a:cubicBezTo>
                  <a:cubicBezTo>
                    <a:pt x="62" y="393"/>
                    <a:pt x="233" y="499"/>
                    <a:pt x="394" y="598"/>
                  </a:cubicBezTo>
                  <a:cubicBezTo>
                    <a:pt x="474" y="648"/>
                    <a:pt x="551" y="696"/>
                    <a:pt x="609" y="733"/>
                  </a:cubicBezTo>
                  <a:cubicBezTo>
                    <a:pt x="638" y="751"/>
                    <a:pt x="661" y="766"/>
                    <a:pt x="678" y="777"/>
                  </a:cubicBezTo>
                  <a:cubicBezTo>
                    <a:pt x="686" y="782"/>
                    <a:pt x="693" y="786"/>
                    <a:pt x="697" y="789"/>
                  </a:cubicBezTo>
                  <a:cubicBezTo>
                    <a:pt x="699" y="791"/>
                    <a:pt x="701" y="792"/>
                    <a:pt x="702" y="793"/>
                  </a:cubicBezTo>
                  <a:cubicBezTo>
                    <a:pt x="702" y="793"/>
                    <a:pt x="703" y="793"/>
                    <a:pt x="703" y="794"/>
                  </a:cubicBezTo>
                  <a:cubicBezTo>
                    <a:pt x="703" y="794"/>
                    <a:pt x="703" y="794"/>
                    <a:pt x="703" y="794"/>
                  </a:cubicBezTo>
                  <a:cubicBezTo>
                    <a:pt x="704" y="792"/>
                    <a:pt x="704" y="792"/>
                    <a:pt x="704" y="792"/>
                  </a:cubicBezTo>
                  <a:cubicBezTo>
                    <a:pt x="703" y="793"/>
                    <a:pt x="703" y="793"/>
                    <a:pt x="703" y="793"/>
                  </a:cubicBezTo>
                  <a:cubicBezTo>
                    <a:pt x="703" y="794"/>
                    <a:pt x="703" y="794"/>
                    <a:pt x="703" y="794"/>
                  </a:cubicBezTo>
                  <a:cubicBezTo>
                    <a:pt x="704" y="792"/>
                    <a:pt x="704" y="792"/>
                    <a:pt x="704" y="792"/>
                  </a:cubicBezTo>
                  <a:cubicBezTo>
                    <a:pt x="703" y="793"/>
                    <a:pt x="703" y="793"/>
                    <a:pt x="703" y="793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2" y="791"/>
                    <a:pt x="702" y="791"/>
                    <a:pt x="702" y="791"/>
                  </a:cubicBezTo>
                  <a:cubicBezTo>
                    <a:pt x="702" y="793"/>
                    <a:pt x="703" y="793"/>
                    <a:pt x="703" y="793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2" y="791"/>
                    <a:pt x="702" y="791"/>
                    <a:pt x="702" y="791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3" y="789"/>
                    <a:pt x="703" y="789"/>
                    <a:pt x="703" y="789"/>
                  </a:cubicBezTo>
                  <a:cubicBezTo>
                    <a:pt x="702" y="790"/>
                    <a:pt x="702" y="791"/>
                    <a:pt x="702" y="791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3" y="789"/>
                    <a:pt x="703" y="789"/>
                    <a:pt x="703" y="789"/>
                  </a:cubicBezTo>
                  <a:cubicBezTo>
                    <a:pt x="703" y="789"/>
                    <a:pt x="703" y="789"/>
                    <a:pt x="703" y="789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4" y="788"/>
                    <a:pt x="704" y="788"/>
                    <a:pt x="704" y="788"/>
                  </a:cubicBezTo>
                  <a:cubicBezTo>
                    <a:pt x="704" y="788"/>
                    <a:pt x="703" y="788"/>
                    <a:pt x="703" y="789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4" y="788"/>
                    <a:pt x="704" y="788"/>
                    <a:pt x="704" y="788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5" y="788"/>
                    <a:pt x="705" y="788"/>
                    <a:pt x="704" y="788"/>
                  </a:cubicBezTo>
                  <a:cubicBezTo>
                    <a:pt x="706" y="791"/>
                    <a:pt x="706" y="791"/>
                    <a:pt x="706" y="791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90"/>
                    <a:pt x="706" y="790"/>
                    <a:pt x="706" y="790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90"/>
                    <a:pt x="706" y="790"/>
                    <a:pt x="706" y="790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6" y="788"/>
                    <a:pt x="706" y="788"/>
                    <a:pt x="706" y="788"/>
                  </a:cubicBezTo>
                  <a:cubicBezTo>
                    <a:pt x="705" y="788"/>
                    <a:pt x="704" y="787"/>
                    <a:pt x="702" y="786"/>
                  </a:cubicBezTo>
                  <a:cubicBezTo>
                    <a:pt x="694" y="782"/>
                    <a:pt x="677" y="773"/>
                    <a:pt x="653" y="759"/>
                  </a:cubicBezTo>
                  <a:cubicBezTo>
                    <a:pt x="571" y="712"/>
                    <a:pt x="410" y="613"/>
                    <a:pt x="269" y="526"/>
                  </a:cubicBezTo>
                  <a:cubicBezTo>
                    <a:pt x="198" y="482"/>
                    <a:pt x="133" y="442"/>
                    <a:pt x="85" y="412"/>
                  </a:cubicBezTo>
                  <a:cubicBezTo>
                    <a:pt x="61" y="397"/>
                    <a:pt x="42" y="385"/>
                    <a:pt x="28" y="377"/>
                  </a:cubicBezTo>
                  <a:cubicBezTo>
                    <a:pt x="22" y="372"/>
                    <a:pt x="16" y="369"/>
                    <a:pt x="13" y="367"/>
                  </a:cubicBezTo>
                  <a:cubicBezTo>
                    <a:pt x="9" y="365"/>
                    <a:pt x="7" y="364"/>
                    <a:pt x="7" y="364"/>
                  </a:cubicBezTo>
                  <a:cubicBezTo>
                    <a:pt x="6" y="362"/>
                    <a:pt x="3" y="363"/>
                    <a:pt x="2" y="365"/>
                  </a:cubicBezTo>
                  <a:cubicBezTo>
                    <a:pt x="1" y="367"/>
                    <a:pt x="1" y="369"/>
                    <a:pt x="3" y="370"/>
                  </a:cubicBezTo>
                  <a:cubicBezTo>
                    <a:pt x="678" y="792"/>
                    <a:pt x="678" y="792"/>
                    <a:pt x="678" y="792"/>
                  </a:cubicBezTo>
                  <a:cubicBezTo>
                    <a:pt x="680" y="788"/>
                    <a:pt x="680" y="788"/>
                    <a:pt x="680" y="788"/>
                  </a:cubicBezTo>
                  <a:cubicBezTo>
                    <a:pt x="677" y="786"/>
                    <a:pt x="677" y="786"/>
                    <a:pt x="677" y="786"/>
                  </a:cubicBezTo>
                  <a:cubicBezTo>
                    <a:pt x="679" y="788"/>
                    <a:pt x="679" y="788"/>
                    <a:pt x="679" y="788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5"/>
                    <a:pt x="677" y="786"/>
                    <a:pt x="677" y="786"/>
                  </a:cubicBezTo>
                  <a:cubicBezTo>
                    <a:pt x="679" y="788"/>
                    <a:pt x="679" y="788"/>
                    <a:pt x="679" y="788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6"/>
                    <a:pt x="678" y="786"/>
                    <a:pt x="678" y="786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6"/>
                    <a:pt x="678" y="786"/>
                    <a:pt x="678" y="786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5"/>
                    <a:pt x="678" y="785"/>
                    <a:pt x="678" y="785"/>
                  </a:cubicBezTo>
                  <a:cubicBezTo>
                    <a:pt x="678" y="785"/>
                    <a:pt x="676" y="785"/>
                    <a:pt x="674" y="784"/>
                  </a:cubicBezTo>
                  <a:cubicBezTo>
                    <a:pt x="670" y="783"/>
                    <a:pt x="663" y="780"/>
                    <a:pt x="655" y="776"/>
                  </a:cubicBezTo>
                  <a:cubicBezTo>
                    <a:pt x="625" y="761"/>
                    <a:pt x="570" y="728"/>
                    <a:pt x="506" y="688"/>
                  </a:cubicBezTo>
                  <a:cubicBezTo>
                    <a:pt x="409" y="628"/>
                    <a:pt x="288" y="551"/>
                    <a:pt x="191" y="488"/>
                  </a:cubicBezTo>
                  <a:cubicBezTo>
                    <a:pt x="142" y="457"/>
                    <a:pt x="99" y="430"/>
                    <a:pt x="67" y="410"/>
                  </a:cubicBezTo>
                  <a:cubicBezTo>
                    <a:pt x="51" y="400"/>
                    <a:pt x="38" y="393"/>
                    <a:pt x="29" y="387"/>
                  </a:cubicBezTo>
                  <a:cubicBezTo>
                    <a:pt x="24" y="384"/>
                    <a:pt x="20" y="382"/>
                    <a:pt x="17" y="381"/>
                  </a:cubicBezTo>
                  <a:cubicBezTo>
                    <a:pt x="16" y="380"/>
                    <a:pt x="15" y="380"/>
                    <a:pt x="14" y="379"/>
                  </a:cubicBezTo>
                  <a:cubicBezTo>
                    <a:pt x="13" y="379"/>
                    <a:pt x="13" y="379"/>
                    <a:pt x="12" y="379"/>
                  </a:cubicBezTo>
                  <a:cubicBezTo>
                    <a:pt x="12" y="378"/>
                    <a:pt x="11" y="378"/>
                    <a:pt x="10" y="378"/>
                  </a:cubicBezTo>
                  <a:cubicBezTo>
                    <a:pt x="10" y="378"/>
                    <a:pt x="9" y="378"/>
                    <a:pt x="9" y="379"/>
                  </a:cubicBezTo>
                  <a:cubicBezTo>
                    <a:pt x="8" y="379"/>
                    <a:pt x="7" y="379"/>
                    <a:pt x="7" y="380"/>
                  </a:cubicBezTo>
                  <a:cubicBezTo>
                    <a:pt x="6" y="381"/>
                    <a:pt x="6" y="382"/>
                    <a:pt x="6" y="383"/>
                  </a:cubicBezTo>
                  <a:cubicBezTo>
                    <a:pt x="6" y="384"/>
                    <a:pt x="7" y="385"/>
                    <a:pt x="8" y="386"/>
                  </a:cubicBezTo>
                  <a:cubicBezTo>
                    <a:pt x="8" y="386"/>
                    <a:pt x="10" y="387"/>
                    <a:pt x="15" y="390"/>
                  </a:cubicBezTo>
                  <a:cubicBezTo>
                    <a:pt x="51" y="411"/>
                    <a:pt x="212" y="507"/>
                    <a:pt x="364" y="600"/>
                  </a:cubicBezTo>
                  <a:cubicBezTo>
                    <a:pt x="440" y="647"/>
                    <a:pt x="514" y="693"/>
                    <a:pt x="569" y="728"/>
                  </a:cubicBezTo>
                  <a:cubicBezTo>
                    <a:pt x="597" y="745"/>
                    <a:pt x="619" y="760"/>
                    <a:pt x="635" y="772"/>
                  </a:cubicBezTo>
                  <a:cubicBezTo>
                    <a:pt x="643" y="777"/>
                    <a:pt x="649" y="782"/>
                    <a:pt x="653" y="785"/>
                  </a:cubicBezTo>
                  <a:cubicBezTo>
                    <a:pt x="655" y="787"/>
                    <a:pt x="657" y="788"/>
                    <a:pt x="657" y="789"/>
                  </a:cubicBezTo>
                  <a:cubicBezTo>
                    <a:pt x="658" y="790"/>
                    <a:pt x="658" y="790"/>
                    <a:pt x="658" y="790"/>
                  </a:cubicBezTo>
                  <a:cubicBezTo>
                    <a:pt x="658" y="790"/>
                    <a:pt x="658" y="790"/>
                    <a:pt x="658" y="790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58" y="790"/>
                    <a:pt x="658" y="790"/>
                    <a:pt x="658" y="790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61" y="789"/>
                    <a:pt x="661" y="789"/>
                    <a:pt x="661" y="789"/>
                  </a:cubicBezTo>
                  <a:cubicBezTo>
                    <a:pt x="659" y="788"/>
                    <a:pt x="659" y="788"/>
                    <a:pt x="659" y="788"/>
                  </a:cubicBezTo>
                  <a:cubicBezTo>
                    <a:pt x="658" y="788"/>
                    <a:pt x="658" y="789"/>
                    <a:pt x="658" y="789"/>
                  </a:cubicBezTo>
                  <a:cubicBezTo>
                    <a:pt x="661" y="789"/>
                    <a:pt x="661" y="789"/>
                    <a:pt x="661" y="789"/>
                  </a:cubicBezTo>
                  <a:cubicBezTo>
                    <a:pt x="659" y="788"/>
                    <a:pt x="659" y="788"/>
                    <a:pt x="659" y="788"/>
                  </a:cubicBezTo>
                  <a:cubicBezTo>
                    <a:pt x="662" y="790"/>
                    <a:pt x="662" y="790"/>
                    <a:pt x="662" y="790"/>
                  </a:cubicBezTo>
                  <a:cubicBezTo>
                    <a:pt x="659" y="788"/>
                    <a:pt x="659" y="788"/>
                    <a:pt x="659" y="788"/>
                  </a:cubicBezTo>
                  <a:cubicBezTo>
                    <a:pt x="662" y="790"/>
                    <a:pt x="662" y="790"/>
                    <a:pt x="662" y="790"/>
                  </a:cubicBezTo>
                  <a:cubicBezTo>
                    <a:pt x="660" y="786"/>
                    <a:pt x="660" y="786"/>
                    <a:pt x="660" y="786"/>
                  </a:cubicBezTo>
                  <a:cubicBezTo>
                    <a:pt x="660" y="786"/>
                    <a:pt x="659" y="787"/>
                    <a:pt x="659" y="788"/>
                  </a:cubicBezTo>
                  <a:cubicBezTo>
                    <a:pt x="662" y="790"/>
                    <a:pt x="662" y="790"/>
                    <a:pt x="662" y="790"/>
                  </a:cubicBezTo>
                  <a:cubicBezTo>
                    <a:pt x="660" y="786"/>
                    <a:pt x="660" y="786"/>
                    <a:pt x="660" y="786"/>
                  </a:cubicBezTo>
                  <a:cubicBezTo>
                    <a:pt x="662" y="789"/>
                    <a:pt x="662" y="789"/>
                    <a:pt x="662" y="789"/>
                  </a:cubicBezTo>
                  <a:cubicBezTo>
                    <a:pt x="662" y="786"/>
                    <a:pt x="662" y="786"/>
                    <a:pt x="662" y="786"/>
                  </a:cubicBezTo>
                  <a:cubicBezTo>
                    <a:pt x="661" y="786"/>
                    <a:pt x="661" y="786"/>
                    <a:pt x="660" y="786"/>
                  </a:cubicBezTo>
                  <a:cubicBezTo>
                    <a:pt x="662" y="789"/>
                    <a:pt x="662" y="789"/>
                    <a:pt x="662" y="789"/>
                  </a:cubicBezTo>
                  <a:cubicBezTo>
                    <a:pt x="662" y="786"/>
                    <a:pt x="662" y="786"/>
                    <a:pt x="662" y="786"/>
                  </a:cubicBezTo>
                  <a:cubicBezTo>
                    <a:pt x="662" y="788"/>
                    <a:pt x="662" y="788"/>
                    <a:pt x="662" y="788"/>
                  </a:cubicBezTo>
                  <a:cubicBezTo>
                    <a:pt x="662" y="786"/>
                    <a:pt x="662" y="786"/>
                    <a:pt x="662" y="786"/>
                  </a:cubicBezTo>
                  <a:cubicBezTo>
                    <a:pt x="662" y="786"/>
                    <a:pt x="662" y="786"/>
                    <a:pt x="662" y="786"/>
                  </a:cubicBezTo>
                  <a:cubicBezTo>
                    <a:pt x="662" y="788"/>
                    <a:pt x="662" y="788"/>
                    <a:pt x="662" y="788"/>
                  </a:cubicBezTo>
                  <a:cubicBezTo>
                    <a:pt x="662" y="786"/>
                    <a:pt x="662" y="786"/>
                    <a:pt x="662" y="786"/>
                  </a:cubicBezTo>
                  <a:cubicBezTo>
                    <a:pt x="662" y="786"/>
                    <a:pt x="661" y="785"/>
                    <a:pt x="659" y="785"/>
                  </a:cubicBezTo>
                  <a:cubicBezTo>
                    <a:pt x="652" y="781"/>
                    <a:pt x="637" y="772"/>
                    <a:pt x="615" y="760"/>
                  </a:cubicBezTo>
                  <a:cubicBezTo>
                    <a:pt x="540" y="716"/>
                    <a:pt x="388" y="625"/>
                    <a:pt x="255" y="545"/>
                  </a:cubicBezTo>
                  <a:cubicBezTo>
                    <a:pt x="189" y="505"/>
                    <a:pt x="127" y="468"/>
                    <a:pt x="82" y="441"/>
                  </a:cubicBezTo>
                  <a:cubicBezTo>
                    <a:pt x="59" y="427"/>
                    <a:pt x="41" y="416"/>
                    <a:pt x="28" y="408"/>
                  </a:cubicBezTo>
                  <a:cubicBezTo>
                    <a:pt x="22" y="404"/>
                    <a:pt x="17" y="401"/>
                    <a:pt x="14" y="399"/>
                  </a:cubicBezTo>
                  <a:cubicBezTo>
                    <a:pt x="10" y="397"/>
                    <a:pt x="8" y="396"/>
                    <a:pt x="8" y="396"/>
                  </a:cubicBezTo>
                  <a:cubicBezTo>
                    <a:pt x="7" y="395"/>
                    <a:pt x="6" y="395"/>
                    <a:pt x="4" y="396"/>
                  </a:cubicBezTo>
                  <a:cubicBezTo>
                    <a:pt x="3" y="397"/>
                    <a:pt x="2" y="398"/>
                    <a:pt x="2" y="399"/>
                  </a:cubicBezTo>
                  <a:cubicBezTo>
                    <a:pt x="2" y="400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4" y="402"/>
                    <a:pt x="4" y="402"/>
                    <a:pt x="4" y="402"/>
                  </a:cubicBezTo>
                  <a:cubicBezTo>
                    <a:pt x="4" y="403"/>
                    <a:pt x="4" y="403"/>
                    <a:pt x="4" y="403"/>
                  </a:cubicBezTo>
                  <a:cubicBezTo>
                    <a:pt x="5" y="403"/>
                    <a:pt x="6" y="404"/>
                    <a:pt x="8" y="405"/>
                  </a:cubicBezTo>
                  <a:cubicBezTo>
                    <a:pt x="56" y="436"/>
                    <a:pt x="631" y="794"/>
                    <a:pt x="631" y="795"/>
                  </a:cubicBezTo>
                  <a:cubicBezTo>
                    <a:pt x="633" y="791"/>
                    <a:pt x="633" y="791"/>
                    <a:pt x="633" y="791"/>
                  </a:cubicBezTo>
                  <a:cubicBezTo>
                    <a:pt x="635" y="788"/>
                    <a:pt x="635" y="788"/>
                    <a:pt x="635" y="788"/>
                  </a:cubicBezTo>
                  <a:cubicBezTo>
                    <a:pt x="9" y="413"/>
                    <a:pt x="9" y="413"/>
                    <a:pt x="9" y="413"/>
                  </a:cubicBezTo>
                  <a:cubicBezTo>
                    <a:pt x="8" y="413"/>
                    <a:pt x="7" y="413"/>
                    <a:pt x="6" y="413"/>
                  </a:cubicBezTo>
                  <a:cubicBezTo>
                    <a:pt x="5" y="413"/>
                    <a:pt x="4" y="414"/>
                    <a:pt x="4" y="415"/>
                  </a:cubicBezTo>
                  <a:cubicBezTo>
                    <a:pt x="3" y="416"/>
                    <a:pt x="3" y="417"/>
                    <a:pt x="3" y="418"/>
                  </a:cubicBezTo>
                  <a:cubicBezTo>
                    <a:pt x="4" y="419"/>
                    <a:pt x="4" y="419"/>
                    <a:pt x="5" y="420"/>
                  </a:cubicBezTo>
                  <a:cubicBezTo>
                    <a:pt x="5" y="420"/>
                    <a:pt x="7" y="421"/>
                    <a:pt x="12" y="424"/>
                  </a:cubicBezTo>
                  <a:cubicBezTo>
                    <a:pt x="45" y="443"/>
                    <a:pt x="193" y="531"/>
                    <a:pt x="333" y="616"/>
                  </a:cubicBezTo>
                  <a:cubicBezTo>
                    <a:pt x="403" y="659"/>
                    <a:pt x="471" y="701"/>
                    <a:pt x="521" y="734"/>
                  </a:cubicBezTo>
                  <a:cubicBezTo>
                    <a:pt x="546" y="750"/>
                    <a:pt x="567" y="764"/>
                    <a:pt x="582" y="774"/>
                  </a:cubicBezTo>
                  <a:cubicBezTo>
                    <a:pt x="589" y="779"/>
                    <a:pt x="595" y="784"/>
                    <a:pt x="598" y="787"/>
                  </a:cubicBezTo>
                  <a:cubicBezTo>
                    <a:pt x="600" y="788"/>
                    <a:pt x="601" y="790"/>
                    <a:pt x="602" y="791"/>
                  </a:cubicBezTo>
                  <a:cubicBezTo>
                    <a:pt x="603" y="791"/>
                    <a:pt x="603" y="792"/>
                    <a:pt x="603" y="792"/>
                  </a:cubicBezTo>
                  <a:cubicBezTo>
                    <a:pt x="603" y="792"/>
                    <a:pt x="603" y="792"/>
                    <a:pt x="603" y="792"/>
                  </a:cubicBezTo>
                  <a:cubicBezTo>
                    <a:pt x="605" y="791"/>
                    <a:pt x="605" y="791"/>
                    <a:pt x="605" y="791"/>
                  </a:cubicBezTo>
                  <a:cubicBezTo>
                    <a:pt x="603" y="791"/>
                    <a:pt x="603" y="791"/>
                    <a:pt x="603" y="791"/>
                  </a:cubicBezTo>
                  <a:cubicBezTo>
                    <a:pt x="603" y="791"/>
                    <a:pt x="603" y="792"/>
                    <a:pt x="603" y="792"/>
                  </a:cubicBezTo>
                  <a:cubicBezTo>
                    <a:pt x="605" y="791"/>
                    <a:pt x="605" y="791"/>
                    <a:pt x="605" y="791"/>
                  </a:cubicBezTo>
                  <a:cubicBezTo>
                    <a:pt x="603" y="791"/>
                    <a:pt x="603" y="791"/>
                    <a:pt x="603" y="791"/>
                  </a:cubicBezTo>
                  <a:cubicBezTo>
                    <a:pt x="606" y="791"/>
                    <a:pt x="606" y="791"/>
                    <a:pt x="606" y="791"/>
                  </a:cubicBezTo>
                  <a:cubicBezTo>
                    <a:pt x="603" y="789"/>
                    <a:pt x="603" y="789"/>
                    <a:pt x="603" y="789"/>
                  </a:cubicBezTo>
                  <a:cubicBezTo>
                    <a:pt x="603" y="790"/>
                    <a:pt x="603" y="790"/>
                    <a:pt x="603" y="791"/>
                  </a:cubicBezTo>
                  <a:cubicBezTo>
                    <a:pt x="606" y="791"/>
                    <a:pt x="606" y="791"/>
                    <a:pt x="606" y="791"/>
                  </a:cubicBezTo>
                  <a:cubicBezTo>
                    <a:pt x="603" y="789"/>
                    <a:pt x="603" y="789"/>
                    <a:pt x="603" y="789"/>
                  </a:cubicBezTo>
                  <a:cubicBezTo>
                    <a:pt x="607" y="791"/>
                    <a:pt x="607" y="791"/>
                    <a:pt x="607" y="791"/>
                  </a:cubicBezTo>
                  <a:cubicBezTo>
                    <a:pt x="609" y="788"/>
                    <a:pt x="609" y="788"/>
                    <a:pt x="609" y="788"/>
                  </a:cubicBezTo>
                  <a:cubicBezTo>
                    <a:pt x="8" y="429"/>
                    <a:pt x="8" y="429"/>
                    <a:pt x="8" y="429"/>
                  </a:cubicBezTo>
                  <a:cubicBezTo>
                    <a:pt x="6" y="428"/>
                    <a:pt x="4" y="428"/>
                    <a:pt x="3" y="430"/>
                  </a:cubicBezTo>
                  <a:cubicBezTo>
                    <a:pt x="2" y="432"/>
                    <a:pt x="2" y="434"/>
                    <a:pt x="4" y="435"/>
                  </a:cubicBezTo>
                  <a:cubicBezTo>
                    <a:pt x="4" y="435"/>
                    <a:pt x="6" y="437"/>
                    <a:pt x="10" y="439"/>
                  </a:cubicBezTo>
                  <a:cubicBezTo>
                    <a:pt x="42" y="458"/>
                    <a:pt x="184" y="544"/>
                    <a:pt x="318" y="626"/>
                  </a:cubicBezTo>
                  <a:cubicBezTo>
                    <a:pt x="386" y="667"/>
                    <a:pt x="451" y="708"/>
                    <a:pt x="499" y="739"/>
                  </a:cubicBezTo>
                  <a:cubicBezTo>
                    <a:pt x="523" y="754"/>
                    <a:pt x="543" y="767"/>
                    <a:pt x="557" y="777"/>
                  </a:cubicBezTo>
                  <a:cubicBezTo>
                    <a:pt x="564" y="782"/>
                    <a:pt x="569" y="786"/>
                    <a:pt x="573" y="788"/>
                  </a:cubicBezTo>
                  <a:cubicBezTo>
                    <a:pt x="575" y="790"/>
                    <a:pt x="576" y="791"/>
                    <a:pt x="577" y="792"/>
                  </a:cubicBezTo>
                  <a:cubicBezTo>
                    <a:pt x="577" y="792"/>
                    <a:pt x="578" y="793"/>
                    <a:pt x="578" y="793"/>
                  </a:cubicBezTo>
                  <a:cubicBezTo>
                    <a:pt x="578" y="793"/>
                    <a:pt x="578" y="793"/>
                    <a:pt x="578" y="793"/>
                  </a:cubicBezTo>
                  <a:cubicBezTo>
                    <a:pt x="580" y="791"/>
                    <a:pt x="580" y="791"/>
                    <a:pt x="580" y="791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2"/>
                    <a:pt x="578" y="793"/>
                    <a:pt x="578" y="793"/>
                  </a:cubicBezTo>
                  <a:cubicBezTo>
                    <a:pt x="580" y="791"/>
                    <a:pt x="580" y="791"/>
                    <a:pt x="580" y="791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81" y="791"/>
                    <a:pt x="581" y="791"/>
                    <a:pt x="581" y="791"/>
                  </a:cubicBezTo>
                  <a:cubicBezTo>
                    <a:pt x="578" y="789"/>
                    <a:pt x="578" y="789"/>
                    <a:pt x="578" y="789"/>
                  </a:cubicBezTo>
                  <a:cubicBezTo>
                    <a:pt x="577" y="790"/>
                    <a:pt x="577" y="791"/>
                    <a:pt x="577" y="791"/>
                  </a:cubicBezTo>
                  <a:cubicBezTo>
                    <a:pt x="581" y="791"/>
                    <a:pt x="581" y="791"/>
                    <a:pt x="581" y="791"/>
                  </a:cubicBezTo>
                  <a:cubicBezTo>
                    <a:pt x="578" y="789"/>
                    <a:pt x="578" y="789"/>
                    <a:pt x="578" y="789"/>
                  </a:cubicBezTo>
                  <a:cubicBezTo>
                    <a:pt x="578" y="789"/>
                    <a:pt x="578" y="789"/>
                    <a:pt x="578" y="789"/>
                  </a:cubicBezTo>
                  <a:cubicBezTo>
                    <a:pt x="580" y="791"/>
                    <a:pt x="580" y="791"/>
                    <a:pt x="580" y="791"/>
                  </a:cubicBezTo>
                  <a:cubicBezTo>
                    <a:pt x="579" y="788"/>
                    <a:pt x="579" y="788"/>
                    <a:pt x="579" y="788"/>
                  </a:cubicBezTo>
                  <a:cubicBezTo>
                    <a:pt x="579" y="788"/>
                    <a:pt x="578" y="789"/>
                    <a:pt x="578" y="789"/>
                  </a:cubicBezTo>
                  <a:cubicBezTo>
                    <a:pt x="580" y="791"/>
                    <a:pt x="580" y="791"/>
                    <a:pt x="580" y="791"/>
                  </a:cubicBezTo>
                  <a:cubicBezTo>
                    <a:pt x="579" y="788"/>
                    <a:pt x="579" y="788"/>
                    <a:pt x="579" y="788"/>
                  </a:cubicBezTo>
                  <a:cubicBezTo>
                    <a:pt x="580" y="790"/>
                    <a:pt x="580" y="790"/>
                    <a:pt x="580" y="790"/>
                  </a:cubicBezTo>
                  <a:cubicBezTo>
                    <a:pt x="580" y="788"/>
                    <a:pt x="580" y="788"/>
                    <a:pt x="580" y="788"/>
                  </a:cubicBezTo>
                  <a:cubicBezTo>
                    <a:pt x="579" y="788"/>
                    <a:pt x="579" y="788"/>
                    <a:pt x="579" y="788"/>
                  </a:cubicBezTo>
                  <a:cubicBezTo>
                    <a:pt x="580" y="790"/>
                    <a:pt x="580" y="790"/>
                    <a:pt x="580" y="790"/>
                  </a:cubicBezTo>
                  <a:cubicBezTo>
                    <a:pt x="580" y="788"/>
                    <a:pt x="580" y="788"/>
                    <a:pt x="580" y="788"/>
                  </a:cubicBezTo>
                  <a:cubicBezTo>
                    <a:pt x="580" y="789"/>
                    <a:pt x="580" y="789"/>
                    <a:pt x="580" y="789"/>
                  </a:cubicBezTo>
                  <a:cubicBezTo>
                    <a:pt x="580" y="788"/>
                    <a:pt x="580" y="788"/>
                    <a:pt x="580" y="788"/>
                  </a:cubicBezTo>
                  <a:cubicBezTo>
                    <a:pt x="580" y="788"/>
                    <a:pt x="580" y="788"/>
                    <a:pt x="580" y="788"/>
                  </a:cubicBezTo>
                  <a:cubicBezTo>
                    <a:pt x="580" y="789"/>
                    <a:pt x="580" y="789"/>
                    <a:pt x="580" y="789"/>
                  </a:cubicBezTo>
                  <a:cubicBezTo>
                    <a:pt x="580" y="788"/>
                    <a:pt x="580" y="788"/>
                    <a:pt x="580" y="788"/>
                  </a:cubicBezTo>
                  <a:cubicBezTo>
                    <a:pt x="580" y="788"/>
                    <a:pt x="580" y="788"/>
                    <a:pt x="580" y="788"/>
                  </a:cubicBezTo>
                  <a:cubicBezTo>
                    <a:pt x="579" y="788"/>
                    <a:pt x="578" y="788"/>
                    <a:pt x="576" y="787"/>
                  </a:cubicBezTo>
                  <a:cubicBezTo>
                    <a:pt x="573" y="786"/>
                    <a:pt x="567" y="784"/>
                    <a:pt x="560" y="780"/>
                  </a:cubicBezTo>
                  <a:cubicBezTo>
                    <a:pt x="534" y="767"/>
                    <a:pt x="486" y="740"/>
                    <a:pt x="429" y="706"/>
                  </a:cubicBezTo>
                  <a:cubicBezTo>
                    <a:pt x="345" y="655"/>
                    <a:pt x="240" y="589"/>
                    <a:pt x="156" y="537"/>
                  </a:cubicBezTo>
                  <a:cubicBezTo>
                    <a:pt x="115" y="510"/>
                    <a:pt x="78" y="487"/>
                    <a:pt x="52" y="471"/>
                  </a:cubicBezTo>
                  <a:cubicBezTo>
                    <a:pt x="39" y="462"/>
                    <a:pt x="29" y="456"/>
                    <a:pt x="22" y="451"/>
                  </a:cubicBezTo>
                  <a:cubicBezTo>
                    <a:pt x="15" y="446"/>
                    <a:pt x="11" y="444"/>
                    <a:pt x="11" y="444"/>
                  </a:cubicBezTo>
                  <a:cubicBezTo>
                    <a:pt x="9" y="447"/>
                    <a:pt x="9" y="447"/>
                    <a:pt x="9" y="447"/>
                  </a:cubicBezTo>
                  <a:cubicBezTo>
                    <a:pt x="7" y="451"/>
                    <a:pt x="7" y="451"/>
                    <a:pt x="7" y="451"/>
                  </a:cubicBezTo>
                  <a:cubicBezTo>
                    <a:pt x="558" y="795"/>
                    <a:pt x="558" y="795"/>
                    <a:pt x="558" y="795"/>
                  </a:cubicBezTo>
                  <a:cubicBezTo>
                    <a:pt x="560" y="792"/>
                    <a:pt x="560" y="792"/>
                    <a:pt x="560" y="792"/>
                  </a:cubicBezTo>
                  <a:cubicBezTo>
                    <a:pt x="557" y="790"/>
                    <a:pt x="557" y="790"/>
                    <a:pt x="557" y="790"/>
                  </a:cubicBezTo>
                  <a:cubicBezTo>
                    <a:pt x="560" y="792"/>
                    <a:pt x="560" y="792"/>
                    <a:pt x="560" y="792"/>
                  </a:cubicBezTo>
                  <a:cubicBezTo>
                    <a:pt x="559" y="788"/>
                    <a:pt x="559" y="788"/>
                    <a:pt x="559" y="788"/>
                  </a:cubicBezTo>
                  <a:cubicBezTo>
                    <a:pt x="558" y="789"/>
                    <a:pt x="558" y="789"/>
                    <a:pt x="557" y="790"/>
                  </a:cubicBezTo>
                  <a:cubicBezTo>
                    <a:pt x="560" y="792"/>
                    <a:pt x="560" y="792"/>
                    <a:pt x="560" y="792"/>
                  </a:cubicBezTo>
                  <a:cubicBezTo>
                    <a:pt x="559" y="788"/>
                    <a:pt x="559" y="788"/>
                    <a:pt x="559" y="788"/>
                  </a:cubicBezTo>
                  <a:cubicBezTo>
                    <a:pt x="560" y="792"/>
                    <a:pt x="560" y="792"/>
                    <a:pt x="560" y="792"/>
                  </a:cubicBezTo>
                  <a:cubicBezTo>
                    <a:pt x="560" y="788"/>
                    <a:pt x="560" y="788"/>
                    <a:pt x="560" y="788"/>
                  </a:cubicBezTo>
                  <a:cubicBezTo>
                    <a:pt x="560" y="788"/>
                    <a:pt x="559" y="788"/>
                    <a:pt x="559" y="788"/>
                  </a:cubicBezTo>
                  <a:cubicBezTo>
                    <a:pt x="560" y="792"/>
                    <a:pt x="560" y="792"/>
                    <a:pt x="560" y="792"/>
                  </a:cubicBezTo>
                  <a:cubicBezTo>
                    <a:pt x="560" y="788"/>
                    <a:pt x="560" y="788"/>
                    <a:pt x="560" y="788"/>
                  </a:cubicBezTo>
                  <a:cubicBezTo>
                    <a:pt x="560" y="790"/>
                    <a:pt x="560" y="790"/>
                    <a:pt x="560" y="790"/>
                  </a:cubicBezTo>
                  <a:cubicBezTo>
                    <a:pt x="560" y="788"/>
                    <a:pt x="560" y="788"/>
                    <a:pt x="560" y="788"/>
                  </a:cubicBezTo>
                  <a:cubicBezTo>
                    <a:pt x="560" y="788"/>
                    <a:pt x="560" y="788"/>
                    <a:pt x="560" y="788"/>
                  </a:cubicBezTo>
                  <a:cubicBezTo>
                    <a:pt x="560" y="790"/>
                    <a:pt x="560" y="790"/>
                    <a:pt x="560" y="790"/>
                  </a:cubicBezTo>
                  <a:cubicBezTo>
                    <a:pt x="560" y="788"/>
                    <a:pt x="560" y="788"/>
                    <a:pt x="560" y="788"/>
                  </a:cubicBezTo>
                  <a:cubicBezTo>
                    <a:pt x="560" y="788"/>
                    <a:pt x="559" y="788"/>
                    <a:pt x="558" y="787"/>
                  </a:cubicBezTo>
                  <a:cubicBezTo>
                    <a:pt x="552" y="784"/>
                    <a:pt x="539" y="777"/>
                    <a:pt x="521" y="767"/>
                  </a:cubicBezTo>
                  <a:cubicBezTo>
                    <a:pt x="459" y="730"/>
                    <a:pt x="336" y="653"/>
                    <a:pt x="227" y="586"/>
                  </a:cubicBezTo>
                  <a:cubicBezTo>
                    <a:pt x="172" y="553"/>
                    <a:pt x="121" y="521"/>
                    <a:pt x="82" y="498"/>
                  </a:cubicBezTo>
                  <a:cubicBezTo>
                    <a:pt x="62" y="487"/>
                    <a:pt x="46" y="478"/>
                    <a:pt x="34" y="471"/>
                  </a:cubicBezTo>
                  <a:cubicBezTo>
                    <a:pt x="27" y="468"/>
                    <a:pt x="22" y="465"/>
                    <a:pt x="18" y="464"/>
                  </a:cubicBezTo>
                  <a:cubicBezTo>
                    <a:pt x="16" y="463"/>
                    <a:pt x="15" y="462"/>
                    <a:pt x="13" y="461"/>
                  </a:cubicBezTo>
                  <a:cubicBezTo>
                    <a:pt x="12" y="461"/>
                    <a:pt x="11" y="461"/>
                    <a:pt x="9" y="461"/>
                  </a:cubicBezTo>
                  <a:cubicBezTo>
                    <a:pt x="9" y="461"/>
                    <a:pt x="8" y="461"/>
                    <a:pt x="7" y="461"/>
                  </a:cubicBezTo>
                  <a:cubicBezTo>
                    <a:pt x="7" y="461"/>
                    <a:pt x="6" y="462"/>
                    <a:pt x="5" y="463"/>
                  </a:cubicBezTo>
                  <a:cubicBezTo>
                    <a:pt x="4" y="464"/>
                    <a:pt x="4" y="465"/>
                    <a:pt x="5" y="466"/>
                  </a:cubicBezTo>
                  <a:cubicBezTo>
                    <a:pt x="5" y="467"/>
                    <a:pt x="5" y="468"/>
                    <a:pt x="6" y="468"/>
                  </a:cubicBezTo>
                  <a:cubicBezTo>
                    <a:pt x="6" y="468"/>
                    <a:pt x="8" y="469"/>
                    <a:pt x="12" y="471"/>
                  </a:cubicBezTo>
                  <a:cubicBezTo>
                    <a:pt x="41" y="488"/>
                    <a:pt x="169" y="562"/>
                    <a:pt x="289" y="635"/>
                  </a:cubicBezTo>
                  <a:cubicBezTo>
                    <a:pt x="350" y="671"/>
                    <a:pt x="408" y="708"/>
                    <a:pt x="452" y="736"/>
                  </a:cubicBezTo>
                  <a:cubicBezTo>
                    <a:pt x="474" y="750"/>
                    <a:pt x="492" y="762"/>
                    <a:pt x="504" y="772"/>
                  </a:cubicBezTo>
                  <a:cubicBezTo>
                    <a:pt x="510" y="776"/>
                    <a:pt x="515" y="780"/>
                    <a:pt x="518" y="783"/>
                  </a:cubicBezTo>
                  <a:cubicBezTo>
                    <a:pt x="520" y="785"/>
                    <a:pt x="521" y="786"/>
                    <a:pt x="522" y="787"/>
                  </a:cubicBezTo>
                  <a:cubicBezTo>
                    <a:pt x="522" y="787"/>
                    <a:pt x="522" y="788"/>
                    <a:pt x="522" y="788"/>
                  </a:cubicBezTo>
                  <a:cubicBezTo>
                    <a:pt x="522" y="788"/>
                    <a:pt x="522" y="788"/>
                    <a:pt x="522" y="788"/>
                  </a:cubicBezTo>
                  <a:cubicBezTo>
                    <a:pt x="523" y="787"/>
                    <a:pt x="523" y="787"/>
                    <a:pt x="523" y="787"/>
                  </a:cubicBezTo>
                  <a:cubicBezTo>
                    <a:pt x="522" y="787"/>
                    <a:pt x="522" y="787"/>
                    <a:pt x="522" y="787"/>
                  </a:cubicBezTo>
                  <a:cubicBezTo>
                    <a:pt x="522" y="788"/>
                    <a:pt x="522" y="788"/>
                    <a:pt x="522" y="788"/>
                  </a:cubicBezTo>
                  <a:cubicBezTo>
                    <a:pt x="523" y="787"/>
                    <a:pt x="523" y="787"/>
                    <a:pt x="523" y="787"/>
                  </a:cubicBezTo>
                  <a:cubicBezTo>
                    <a:pt x="522" y="787"/>
                    <a:pt x="522" y="787"/>
                    <a:pt x="522" y="787"/>
                  </a:cubicBezTo>
                  <a:cubicBezTo>
                    <a:pt x="525" y="787"/>
                    <a:pt x="525" y="787"/>
                    <a:pt x="525" y="787"/>
                  </a:cubicBezTo>
                  <a:cubicBezTo>
                    <a:pt x="523" y="786"/>
                    <a:pt x="523" y="786"/>
                    <a:pt x="523" y="786"/>
                  </a:cubicBezTo>
                  <a:cubicBezTo>
                    <a:pt x="522" y="787"/>
                    <a:pt x="522" y="787"/>
                    <a:pt x="522" y="787"/>
                  </a:cubicBezTo>
                  <a:cubicBezTo>
                    <a:pt x="525" y="787"/>
                    <a:pt x="525" y="787"/>
                    <a:pt x="525" y="787"/>
                  </a:cubicBezTo>
                  <a:cubicBezTo>
                    <a:pt x="523" y="786"/>
                    <a:pt x="523" y="786"/>
                    <a:pt x="523" y="786"/>
                  </a:cubicBezTo>
                  <a:cubicBezTo>
                    <a:pt x="523" y="786"/>
                    <a:pt x="523" y="786"/>
                    <a:pt x="523" y="786"/>
                  </a:cubicBezTo>
                  <a:cubicBezTo>
                    <a:pt x="525" y="788"/>
                    <a:pt x="525" y="788"/>
                    <a:pt x="525" y="788"/>
                  </a:cubicBezTo>
                  <a:cubicBezTo>
                    <a:pt x="524" y="785"/>
                    <a:pt x="524" y="785"/>
                    <a:pt x="524" y="785"/>
                  </a:cubicBezTo>
                  <a:cubicBezTo>
                    <a:pt x="524" y="785"/>
                    <a:pt x="523" y="785"/>
                    <a:pt x="523" y="786"/>
                  </a:cubicBezTo>
                  <a:cubicBezTo>
                    <a:pt x="525" y="788"/>
                    <a:pt x="525" y="788"/>
                    <a:pt x="525" y="788"/>
                  </a:cubicBezTo>
                  <a:cubicBezTo>
                    <a:pt x="524" y="785"/>
                    <a:pt x="524" y="785"/>
                    <a:pt x="524" y="785"/>
                  </a:cubicBezTo>
                  <a:cubicBezTo>
                    <a:pt x="525" y="787"/>
                    <a:pt x="525" y="787"/>
                    <a:pt x="525" y="787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5" y="785"/>
                    <a:pt x="524" y="785"/>
                  </a:cubicBezTo>
                  <a:cubicBezTo>
                    <a:pt x="525" y="787"/>
                    <a:pt x="525" y="787"/>
                    <a:pt x="525" y="787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5" y="785"/>
                    <a:pt x="524" y="784"/>
                    <a:pt x="522" y="784"/>
                  </a:cubicBezTo>
                  <a:cubicBezTo>
                    <a:pt x="519" y="783"/>
                    <a:pt x="514" y="780"/>
                    <a:pt x="508" y="777"/>
                  </a:cubicBezTo>
                  <a:cubicBezTo>
                    <a:pt x="485" y="765"/>
                    <a:pt x="442" y="740"/>
                    <a:pt x="390" y="709"/>
                  </a:cubicBezTo>
                  <a:cubicBezTo>
                    <a:pt x="313" y="663"/>
                    <a:pt x="218" y="604"/>
                    <a:pt x="142" y="556"/>
                  </a:cubicBezTo>
                  <a:cubicBezTo>
                    <a:pt x="104" y="533"/>
                    <a:pt x="70" y="512"/>
                    <a:pt x="46" y="497"/>
                  </a:cubicBezTo>
                  <a:cubicBezTo>
                    <a:pt x="35" y="490"/>
                    <a:pt x="25" y="484"/>
                    <a:pt x="19" y="479"/>
                  </a:cubicBezTo>
                  <a:cubicBezTo>
                    <a:pt x="12" y="475"/>
                    <a:pt x="8" y="473"/>
                    <a:pt x="8" y="473"/>
                  </a:cubicBezTo>
                  <a:cubicBezTo>
                    <a:pt x="6" y="476"/>
                    <a:pt x="6" y="476"/>
                    <a:pt x="6" y="476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6" y="481"/>
                    <a:pt x="10" y="483"/>
                  </a:cubicBezTo>
                  <a:cubicBezTo>
                    <a:pt x="37" y="499"/>
                    <a:pt x="161" y="571"/>
                    <a:pt x="278" y="642"/>
                  </a:cubicBezTo>
                  <a:cubicBezTo>
                    <a:pt x="336" y="677"/>
                    <a:pt x="393" y="712"/>
                    <a:pt x="435" y="740"/>
                  </a:cubicBezTo>
                  <a:cubicBezTo>
                    <a:pt x="456" y="753"/>
                    <a:pt x="473" y="765"/>
                    <a:pt x="485" y="774"/>
                  </a:cubicBezTo>
                  <a:cubicBezTo>
                    <a:pt x="491" y="778"/>
                    <a:pt x="496" y="782"/>
                    <a:pt x="499" y="785"/>
                  </a:cubicBezTo>
                  <a:cubicBezTo>
                    <a:pt x="500" y="786"/>
                    <a:pt x="502" y="787"/>
                    <a:pt x="502" y="788"/>
                  </a:cubicBezTo>
                  <a:cubicBezTo>
                    <a:pt x="502" y="789"/>
                    <a:pt x="503" y="789"/>
                    <a:pt x="503" y="789"/>
                  </a:cubicBezTo>
                  <a:cubicBezTo>
                    <a:pt x="503" y="789"/>
                    <a:pt x="503" y="789"/>
                    <a:pt x="503" y="789"/>
                  </a:cubicBezTo>
                  <a:cubicBezTo>
                    <a:pt x="504" y="788"/>
                    <a:pt x="504" y="788"/>
                    <a:pt x="504" y="788"/>
                  </a:cubicBezTo>
                  <a:cubicBezTo>
                    <a:pt x="503" y="788"/>
                    <a:pt x="503" y="788"/>
                    <a:pt x="503" y="788"/>
                  </a:cubicBezTo>
                  <a:cubicBezTo>
                    <a:pt x="503" y="789"/>
                    <a:pt x="503" y="789"/>
                    <a:pt x="503" y="789"/>
                  </a:cubicBezTo>
                  <a:cubicBezTo>
                    <a:pt x="504" y="788"/>
                    <a:pt x="504" y="788"/>
                    <a:pt x="504" y="788"/>
                  </a:cubicBezTo>
                  <a:cubicBezTo>
                    <a:pt x="503" y="788"/>
                    <a:pt x="503" y="788"/>
                    <a:pt x="503" y="788"/>
                  </a:cubicBezTo>
                  <a:cubicBezTo>
                    <a:pt x="505" y="788"/>
                    <a:pt x="505" y="788"/>
                    <a:pt x="505" y="788"/>
                  </a:cubicBezTo>
                  <a:cubicBezTo>
                    <a:pt x="503" y="787"/>
                    <a:pt x="503" y="787"/>
                    <a:pt x="503" y="787"/>
                  </a:cubicBezTo>
                  <a:cubicBezTo>
                    <a:pt x="503" y="787"/>
                    <a:pt x="503" y="788"/>
                    <a:pt x="503" y="788"/>
                  </a:cubicBezTo>
                  <a:cubicBezTo>
                    <a:pt x="505" y="788"/>
                    <a:pt x="505" y="788"/>
                    <a:pt x="505" y="788"/>
                  </a:cubicBezTo>
                  <a:cubicBezTo>
                    <a:pt x="503" y="787"/>
                    <a:pt x="503" y="787"/>
                    <a:pt x="503" y="787"/>
                  </a:cubicBezTo>
                  <a:cubicBezTo>
                    <a:pt x="506" y="789"/>
                    <a:pt x="506" y="789"/>
                    <a:pt x="506" y="789"/>
                  </a:cubicBezTo>
                  <a:cubicBezTo>
                    <a:pt x="508" y="785"/>
                    <a:pt x="508" y="785"/>
                    <a:pt x="508" y="785"/>
                  </a:cubicBezTo>
                  <a:cubicBezTo>
                    <a:pt x="508" y="785"/>
                    <a:pt x="391" y="710"/>
                    <a:pt x="271" y="635"/>
                  </a:cubicBezTo>
                  <a:cubicBezTo>
                    <a:pt x="210" y="598"/>
                    <a:pt x="149" y="560"/>
                    <a:pt x="101" y="532"/>
                  </a:cubicBezTo>
                  <a:cubicBezTo>
                    <a:pt x="77" y="518"/>
                    <a:pt x="56" y="506"/>
                    <a:pt x="40" y="498"/>
                  </a:cubicBezTo>
                  <a:cubicBezTo>
                    <a:pt x="32" y="494"/>
                    <a:pt x="26" y="490"/>
                    <a:pt x="20" y="488"/>
                  </a:cubicBezTo>
                  <a:cubicBezTo>
                    <a:pt x="18" y="487"/>
                    <a:pt x="15" y="486"/>
                    <a:pt x="13" y="485"/>
                  </a:cubicBezTo>
                  <a:cubicBezTo>
                    <a:pt x="11" y="485"/>
                    <a:pt x="10" y="484"/>
                    <a:pt x="8" y="484"/>
                  </a:cubicBezTo>
                  <a:cubicBezTo>
                    <a:pt x="8" y="484"/>
                    <a:pt x="7" y="484"/>
                    <a:pt x="6" y="485"/>
                  </a:cubicBezTo>
                  <a:cubicBezTo>
                    <a:pt x="5" y="485"/>
                    <a:pt x="4" y="486"/>
                    <a:pt x="3" y="487"/>
                  </a:cubicBezTo>
                  <a:cubicBezTo>
                    <a:pt x="2" y="489"/>
                    <a:pt x="3" y="491"/>
                    <a:pt x="5" y="492"/>
                  </a:cubicBezTo>
                  <a:cubicBezTo>
                    <a:pt x="486" y="793"/>
                    <a:pt x="486" y="793"/>
                    <a:pt x="486" y="793"/>
                  </a:cubicBezTo>
                  <a:cubicBezTo>
                    <a:pt x="487" y="793"/>
                    <a:pt x="488" y="794"/>
                    <a:pt x="489" y="793"/>
                  </a:cubicBezTo>
                  <a:cubicBezTo>
                    <a:pt x="490" y="793"/>
                    <a:pt x="491" y="793"/>
                    <a:pt x="492" y="792"/>
                  </a:cubicBezTo>
                  <a:cubicBezTo>
                    <a:pt x="492" y="791"/>
                    <a:pt x="492" y="790"/>
                    <a:pt x="492" y="789"/>
                  </a:cubicBezTo>
                  <a:cubicBezTo>
                    <a:pt x="492" y="788"/>
                    <a:pt x="491" y="787"/>
                    <a:pt x="490" y="786"/>
                  </a:cubicBezTo>
                  <a:cubicBezTo>
                    <a:pt x="490" y="786"/>
                    <a:pt x="376" y="716"/>
                    <a:pt x="258" y="645"/>
                  </a:cubicBezTo>
                  <a:cubicBezTo>
                    <a:pt x="199" y="610"/>
                    <a:pt x="140" y="574"/>
                    <a:pt x="93" y="548"/>
                  </a:cubicBezTo>
                  <a:cubicBezTo>
                    <a:pt x="70" y="535"/>
                    <a:pt x="50" y="524"/>
                    <a:pt x="35" y="516"/>
                  </a:cubicBezTo>
                  <a:cubicBezTo>
                    <a:pt x="28" y="512"/>
                    <a:pt x="21" y="509"/>
                    <a:pt x="17" y="507"/>
                  </a:cubicBezTo>
                  <a:cubicBezTo>
                    <a:pt x="14" y="506"/>
                    <a:pt x="12" y="505"/>
                    <a:pt x="10" y="504"/>
                  </a:cubicBezTo>
                  <a:cubicBezTo>
                    <a:pt x="9" y="504"/>
                    <a:pt x="7" y="503"/>
                    <a:pt x="6" y="503"/>
                  </a:cubicBezTo>
                  <a:cubicBezTo>
                    <a:pt x="5" y="503"/>
                    <a:pt x="5" y="503"/>
                    <a:pt x="4" y="504"/>
                  </a:cubicBezTo>
                  <a:cubicBezTo>
                    <a:pt x="3" y="504"/>
                    <a:pt x="2" y="504"/>
                    <a:pt x="2" y="505"/>
                  </a:cubicBezTo>
                  <a:cubicBezTo>
                    <a:pt x="0" y="507"/>
                    <a:pt x="1" y="510"/>
                    <a:pt x="3" y="511"/>
                  </a:cubicBezTo>
                  <a:cubicBezTo>
                    <a:pt x="457" y="795"/>
                    <a:pt x="457" y="795"/>
                    <a:pt x="457" y="795"/>
                  </a:cubicBezTo>
                  <a:cubicBezTo>
                    <a:pt x="460" y="792"/>
                    <a:pt x="460" y="792"/>
                    <a:pt x="460" y="792"/>
                  </a:cubicBezTo>
                  <a:cubicBezTo>
                    <a:pt x="456" y="790"/>
                    <a:pt x="456" y="790"/>
                    <a:pt x="456" y="790"/>
                  </a:cubicBezTo>
                  <a:cubicBezTo>
                    <a:pt x="459" y="792"/>
                    <a:pt x="459" y="792"/>
                    <a:pt x="459" y="792"/>
                  </a:cubicBezTo>
                  <a:cubicBezTo>
                    <a:pt x="458" y="788"/>
                    <a:pt x="458" y="788"/>
                    <a:pt x="458" y="788"/>
                  </a:cubicBezTo>
                  <a:cubicBezTo>
                    <a:pt x="458" y="788"/>
                    <a:pt x="457" y="789"/>
                    <a:pt x="456" y="790"/>
                  </a:cubicBezTo>
                  <a:cubicBezTo>
                    <a:pt x="459" y="792"/>
                    <a:pt x="459" y="792"/>
                    <a:pt x="459" y="792"/>
                  </a:cubicBezTo>
                  <a:cubicBezTo>
                    <a:pt x="458" y="788"/>
                    <a:pt x="458" y="788"/>
                    <a:pt x="458" y="788"/>
                  </a:cubicBezTo>
                  <a:cubicBezTo>
                    <a:pt x="459" y="791"/>
                    <a:pt x="459" y="791"/>
                    <a:pt x="459" y="791"/>
                  </a:cubicBezTo>
                  <a:cubicBezTo>
                    <a:pt x="459" y="788"/>
                    <a:pt x="459" y="788"/>
                    <a:pt x="459" y="788"/>
                  </a:cubicBezTo>
                  <a:cubicBezTo>
                    <a:pt x="459" y="788"/>
                    <a:pt x="459" y="788"/>
                    <a:pt x="458" y="788"/>
                  </a:cubicBezTo>
                  <a:cubicBezTo>
                    <a:pt x="459" y="791"/>
                    <a:pt x="459" y="791"/>
                    <a:pt x="459" y="791"/>
                  </a:cubicBezTo>
                  <a:cubicBezTo>
                    <a:pt x="459" y="788"/>
                    <a:pt x="459" y="788"/>
                    <a:pt x="459" y="788"/>
                  </a:cubicBezTo>
                  <a:cubicBezTo>
                    <a:pt x="459" y="790"/>
                    <a:pt x="459" y="790"/>
                    <a:pt x="459" y="790"/>
                  </a:cubicBezTo>
                  <a:cubicBezTo>
                    <a:pt x="460" y="788"/>
                    <a:pt x="460" y="788"/>
                    <a:pt x="460" y="788"/>
                  </a:cubicBezTo>
                  <a:cubicBezTo>
                    <a:pt x="459" y="788"/>
                    <a:pt x="459" y="788"/>
                    <a:pt x="459" y="788"/>
                  </a:cubicBezTo>
                  <a:cubicBezTo>
                    <a:pt x="459" y="790"/>
                    <a:pt x="459" y="790"/>
                    <a:pt x="459" y="790"/>
                  </a:cubicBezTo>
                  <a:cubicBezTo>
                    <a:pt x="460" y="788"/>
                    <a:pt x="460" y="788"/>
                    <a:pt x="460" y="788"/>
                  </a:cubicBezTo>
                  <a:cubicBezTo>
                    <a:pt x="460" y="788"/>
                    <a:pt x="460" y="788"/>
                    <a:pt x="460" y="788"/>
                  </a:cubicBezTo>
                  <a:cubicBezTo>
                    <a:pt x="460" y="788"/>
                    <a:pt x="459" y="787"/>
                    <a:pt x="457" y="787"/>
                  </a:cubicBezTo>
                  <a:cubicBezTo>
                    <a:pt x="452" y="784"/>
                    <a:pt x="441" y="778"/>
                    <a:pt x="427" y="769"/>
                  </a:cubicBezTo>
                  <a:cubicBezTo>
                    <a:pt x="376" y="739"/>
                    <a:pt x="276" y="676"/>
                    <a:pt x="187" y="621"/>
                  </a:cubicBezTo>
                  <a:cubicBezTo>
                    <a:pt x="142" y="594"/>
                    <a:pt x="100" y="568"/>
                    <a:pt x="67" y="550"/>
                  </a:cubicBezTo>
                  <a:cubicBezTo>
                    <a:pt x="51" y="540"/>
                    <a:pt x="37" y="533"/>
                    <a:pt x="27" y="527"/>
                  </a:cubicBezTo>
                  <a:cubicBezTo>
                    <a:pt x="22" y="525"/>
                    <a:pt x="17" y="523"/>
                    <a:pt x="14" y="521"/>
                  </a:cubicBezTo>
                  <a:cubicBezTo>
                    <a:pt x="12" y="520"/>
                    <a:pt x="10" y="520"/>
                    <a:pt x="9" y="520"/>
                  </a:cubicBezTo>
                  <a:cubicBezTo>
                    <a:pt x="7" y="519"/>
                    <a:pt x="6" y="519"/>
                    <a:pt x="5" y="519"/>
                  </a:cubicBezTo>
                  <a:cubicBezTo>
                    <a:pt x="4" y="519"/>
                    <a:pt x="4" y="519"/>
                    <a:pt x="3" y="519"/>
                  </a:cubicBezTo>
                  <a:cubicBezTo>
                    <a:pt x="2" y="519"/>
                    <a:pt x="1" y="520"/>
                    <a:pt x="0" y="521"/>
                  </a:cubicBezTo>
                  <a:cubicBezTo>
                    <a:pt x="0" y="522"/>
                    <a:pt x="0" y="523"/>
                    <a:pt x="0" y="524"/>
                  </a:cubicBezTo>
                  <a:cubicBezTo>
                    <a:pt x="0" y="525"/>
                    <a:pt x="1" y="526"/>
                    <a:pt x="2" y="526"/>
                  </a:cubicBezTo>
                  <a:cubicBezTo>
                    <a:pt x="2" y="526"/>
                    <a:pt x="3" y="527"/>
                    <a:pt x="6" y="529"/>
                  </a:cubicBezTo>
                  <a:cubicBezTo>
                    <a:pt x="30" y="544"/>
                    <a:pt x="135" y="608"/>
                    <a:pt x="235" y="670"/>
                  </a:cubicBezTo>
                  <a:cubicBezTo>
                    <a:pt x="285" y="701"/>
                    <a:pt x="333" y="731"/>
                    <a:pt x="369" y="754"/>
                  </a:cubicBezTo>
                  <a:cubicBezTo>
                    <a:pt x="387" y="765"/>
                    <a:pt x="402" y="775"/>
                    <a:pt x="412" y="781"/>
                  </a:cubicBezTo>
                  <a:cubicBezTo>
                    <a:pt x="417" y="785"/>
                    <a:pt x="421" y="788"/>
                    <a:pt x="424" y="789"/>
                  </a:cubicBezTo>
                  <a:cubicBezTo>
                    <a:pt x="425" y="790"/>
                    <a:pt x="426" y="791"/>
                    <a:pt x="427" y="792"/>
                  </a:cubicBezTo>
                  <a:cubicBezTo>
                    <a:pt x="427" y="792"/>
                    <a:pt x="427" y="792"/>
                    <a:pt x="427" y="792"/>
                  </a:cubicBezTo>
                  <a:cubicBezTo>
                    <a:pt x="429" y="791"/>
                    <a:pt x="429" y="791"/>
                    <a:pt x="429" y="791"/>
                  </a:cubicBezTo>
                  <a:cubicBezTo>
                    <a:pt x="427" y="792"/>
                    <a:pt x="427" y="792"/>
                    <a:pt x="427" y="792"/>
                  </a:cubicBezTo>
                  <a:cubicBezTo>
                    <a:pt x="427" y="792"/>
                    <a:pt x="427" y="792"/>
                    <a:pt x="427" y="792"/>
                  </a:cubicBezTo>
                  <a:cubicBezTo>
                    <a:pt x="429" y="791"/>
                    <a:pt x="429" y="791"/>
                    <a:pt x="429" y="791"/>
                  </a:cubicBezTo>
                  <a:cubicBezTo>
                    <a:pt x="427" y="792"/>
                    <a:pt x="427" y="792"/>
                    <a:pt x="427" y="792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27" y="791"/>
                    <a:pt x="427" y="791"/>
                    <a:pt x="427" y="791"/>
                  </a:cubicBezTo>
                  <a:cubicBezTo>
                    <a:pt x="427" y="792"/>
                    <a:pt x="427" y="792"/>
                    <a:pt x="427" y="792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27" y="791"/>
                    <a:pt x="427" y="791"/>
                    <a:pt x="427" y="791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27" y="790"/>
                    <a:pt x="427" y="790"/>
                    <a:pt x="427" y="790"/>
                  </a:cubicBezTo>
                  <a:cubicBezTo>
                    <a:pt x="427" y="791"/>
                    <a:pt x="427" y="791"/>
                    <a:pt x="427" y="791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27" y="790"/>
                    <a:pt x="427" y="790"/>
                    <a:pt x="427" y="790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27" y="788"/>
                    <a:pt x="427" y="788"/>
                    <a:pt x="427" y="788"/>
                  </a:cubicBezTo>
                  <a:cubicBezTo>
                    <a:pt x="427" y="788"/>
                    <a:pt x="427" y="789"/>
                    <a:pt x="427" y="790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27" y="788"/>
                    <a:pt x="427" y="788"/>
                    <a:pt x="427" y="788"/>
                  </a:cubicBezTo>
                  <a:cubicBezTo>
                    <a:pt x="430" y="790"/>
                    <a:pt x="430" y="790"/>
                    <a:pt x="430" y="790"/>
                  </a:cubicBezTo>
                  <a:cubicBezTo>
                    <a:pt x="432" y="787"/>
                    <a:pt x="432" y="787"/>
                    <a:pt x="432" y="787"/>
                  </a:cubicBezTo>
                  <a:cubicBezTo>
                    <a:pt x="7" y="535"/>
                    <a:pt x="7" y="535"/>
                    <a:pt x="7" y="535"/>
                  </a:cubicBezTo>
                  <a:cubicBezTo>
                    <a:pt x="5" y="533"/>
                    <a:pt x="3" y="534"/>
                    <a:pt x="2" y="536"/>
                  </a:cubicBezTo>
                  <a:cubicBezTo>
                    <a:pt x="1" y="536"/>
                    <a:pt x="1" y="537"/>
                    <a:pt x="1" y="538"/>
                  </a:cubicBezTo>
                  <a:cubicBezTo>
                    <a:pt x="1" y="539"/>
                    <a:pt x="1" y="539"/>
                    <a:pt x="1" y="540"/>
                  </a:cubicBezTo>
                  <a:cubicBezTo>
                    <a:pt x="2" y="540"/>
                    <a:pt x="2" y="541"/>
                    <a:pt x="2" y="541"/>
                  </a:cubicBezTo>
                  <a:cubicBezTo>
                    <a:pt x="3" y="541"/>
                    <a:pt x="3" y="542"/>
                    <a:pt x="3" y="542"/>
                  </a:cubicBezTo>
                  <a:cubicBezTo>
                    <a:pt x="5" y="543"/>
                    <a:pt x="8" y="545"/>
                    <a:pt x="12" y="547"/>
                  </a:cubicBezTo>
                  <a:cubicBezTo>
                    <a:pt x="27" y="557"/>
                    <a:pt x="59" y="576"/>
                    <a:pt x="99" y="600"/>
                  </a:cubicBezTo>
                  <a:cubicBezTo>
                    <a:pt x="159" y="636"/>
                    <a:pt x="237" y="682"/>
                    <a:pt x="300" y="720"/>
                  </a:cubicBezTo>
                  <a:cubicBezTo>
                    <a:pt x="331" y="739"/>
                    <a:pt x="358" y="757"/>
                    <a:pt x="378" y="770"/>
                  </a:cubicBezTo>
                  <a:cubicBezTo>
                    <a:pt x="388" y="776"/>
                    <a:pt x="396" y="782"/>
                    <a:pt x="401" y="786"/>
                  </a:cubicBezTo>
                  <a:cubicBezTo>
                    <a:pt x="404" y="788"/>
                    <a:pt x="406" y="790"/>
                    <a:pt x="407" y="791"/>
                  </a:cubicBezTo>
                  <a:cubicBezTo>
                    <a:pt x="407" y="792"/>
                    <a:pt x="408" y="792"/>
                    <a:pt x="408" y="792"/>
                  </a:cubicBezTo>
                  <a:cubicBezTo>
                    <a:pt x="408" y="793"/>
                    <a:pt x="408" y="793"/>
                    <a:pt x="408" y="793"/>
                  </a:cubicBezTo>
                  <a:cubicBezTo>
                    <a:pt x="408" y="792"/>
                    <a:pt x="408" y="792"/>
                    <a:pt x="408" y="792"/>
                  </a:cubicBezTo>
                  <a:cubicBezTo>
                    <a:pt x="408" y="793"/>
                    <a:pt x="408" y="793"/>
                    <a:pt x="408" y="793"/>
                  </a:cubicBezTo>
                  <a:cubicBezTo>
                    <a:pt x="408" y="793"/>
                    <a:pt x="408" y="793"/>
                    <a:pt x="408" y="793"/>
                  </a:cubicBezTo>
                  <a:cubicBezTo>
                    <a:pt x="408" y="792"/>
                    <a:pt x="408" y="792"/>
                    <a:pt x="408" y="792"/>
                  </a:cubicBezTo>
                  <a:cubicBezTo>
                    <a:pt x="408" y="793"/>
                    <a:pt x="408" y="793"/>
                    <a:pt x="408" y="793"/>
                  </a:cubicBezTo>
                  <a:cubicBezTo>
                    <a:pt x="410" y="792"/>
                    <a:pt x="410" y="792"/>
                    <a:pt x="410" y="792"/>
                  </a:cubicBezTo>
                  <a:cubicBezTo>
                    <a:pt x="408" y="792"/>
                    <a:pt x="408" y="792"/>
                    <a:pt x="408" y="792"/>
                  </a:cubicBezTo>
                  <a:cubicBezTo>
                    <a:pt x="408" y="792"/>
                    <a:pt x="408" y="792"/>
                    <a:pt x="408" y="793"/>
                  </a:cubicBezTo>
                  <a:cubicBezTo>
                    <a:pt x="410" y="792"/>
                    <a:pt x="410" y="792"/>
                    <a:pt x="410" y="792"/>
                  </a:cubicBezTo>
                  <a:cubicBezTo>
                    <a:pt x="408" y="792"/>
                    <a:pt x="408" y="792"/>
                    <a:pt x="408" y="792"/>
                  </a:cubicBezTo>
                  <a:cubicBezTo>
                    <a:pt x="411" y="792"/>
                    <a:pt x="411" y="792"/>
                    <a:pt x="411" y="792"/>
                  </a:cubicBezTo>
                  <a:cubicBezTo>
                    <a:pt x="408" y="790"/>
                    <a:pt x="408" y="790"/>
                    <a:pt x="408" y="790"/>
                  </a:cubicBezTo>
                  <a:cubicBezTo>
                    <a:pt x="408" y="791"/>
                    <a:pt x="408" y="791"/>
                    <a:pt x="408" y="792"/>
                  </a:cubicBezTo>
                  <a:cubicBezTo>
                    <a:pt x="411" y="792"/>
                    <a:pt x="411" y="792"/>
                    <a:pt x="411" y="792"/>
                  </a:cubicBezTo>
                  <a:cubicBezTo>
                    <a:pt x="408" y="790"/>
                    <a:pt x="408" y="790"/>
                    <a:pt x="408" y="790"/>
                  </a:cubicBezTo>
                  <a:cubicBezTo>
                    <a:pt x="408" y="790"/>
                    <a:pt x="408" y="790"/>
                    <a:pt x="408" y="790"/>
                  </a:cubicBezTo>
                  <a:cubicBezTo>
                    <a:pt x="411" y="792"/>
                    <a:pt x="411" y="792"/>
                    <a:pt x="411" y="792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09" y="789"/>
                    <a:pt x="408" y="790"/>
                  </a:cubicBezTo>
                  <a:cubicBezTo>
                    <a:pt x="411" y="792"/>
                    <a:pt x="411" y="792"/>
                    <a:pt x="411" y="792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1" y="791"/>
                    <a:pt x="411" y="791"/>
                    <a:pt x="411" y="791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1" y="791"/>
                    <a:pt x="411" y="791"/>
                    <a:pt x="411" y="791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10" y="789"/>
                    <a:pt x="410" y="789"/>
                  </a:cubicBezTo>
                  <a:cubicBezTo>
                    <a:pt x="410" y="789"/>
                    <a:pt x="409" y="789"/>
                    <a:pt x="408" y="788"/>
                  </a:cubicBezTo>
                  <a:cubicBezTo>
                    <a:pt x="406" y="787"/>
                    <a:pt x="402" y="786"/>
                    <a:pt x="397" y="783"/>
                  </a:cubicBezTo>
                  <a:cubicBezTo>
                    <a:pt x="378" y="775"/>
                    <a:pt x="344" y="756"/>
                    <a:pt x="304" y="732"/>
                  </a:cubicBezTo>
                  <a:cubicBezTo>
                    <a:pt x="244" y="697"/>
                    <a:pt x="170" y="652"/>
                    <a:pt x="111" y="616"/>
                  </a:cubicBezTo>
                  <a:cubicBezTo>
                    <a:pt x="82" y="598"/>
                    <a:pt x="56" y="582"/>
                    <a:pt x="38" y="571"/>
                  </a:cubicBezTo>
                  <a:cubicBezTo>
                    <a:pt x="29" y="565"/>
                    <a:pt x="21" y="561"/>
                    <a:pt x="16" y="558"/>
                  </a:cubicBezTo>
                  <a:cubicBezTo>
                    <a:pt x="11" y="554"/>
                    <a:pt x="8" y="553"/>
                    <a:pt x="8" y="553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4" y="559"/>
                    <a:pt x="4" y="559"/>
                    <a:pt x="4" y="559"/>
                  </a:cubicBezTo>
                  <a:cubicBezTo>
                    <a:pt x="4" y="559"/>
                    <a:pt x="10" y="563"/>
                    <a:pt x="20" y="569"/>
                  </a:cubicBezTo>
                  <a:cubicBezTo>
                    <a:pt x="56" y="591"/>
                    <a:pt x="145" y="645"/>
                    <a:pt x="225" y="695"/>
                  </a:cubicBezTo>
                  <a:cubicBezTo>
                    <a:pt x="265" y="719"/>
                    <a:pt x="303" y="743"/>
                    <a:pt x="331" y="761"/>
                  </a:cubicBezTo>
                  <a:cubicBezTo>
                    <a:pt x="345" y="770"/>
                    <a:pt x="356" y="777"/>
                    <a:pt x="364" y="782"/>
                  </a:cubicBezTo>
                  <a:cubicBezTo>
                    <a:pt x="368" y="785"/>
                    <a:pt x="371" y="787"/>
                    <a:pt x="373" y="789"/>
                  </a:cubicBezTo>
                  <a:cubicBezTo>
                    <a:pt x="374" y="789"/>
                    <a:pt x="375" y="790"/>
                    <a:pt x="375" y="790"/>
                  </a:cubicBezTo>
                  <a:cubicBezTo>
                    <a:pt x="375" y="791"/>
                    <a:pt x="375" y="791"/>
                    <a:pt x="375" y="791"/>
                  </a:cubicBezTo>
                  <a:cubicBezTo>
                    <a:pt x="375" y="791"/>
                    <a:pt x="375" y="791"/>
                    <a:pt x="375" y="791"/>
                  </a:cubicBezTo>
                  <a:cubicBezTo>
                    <a:pt x="377" y="789"/>
                    <a:pt x="377" y="789"/>
                    <a:pt x="377" y="789"/>
                  </a:cubicBezTo>
                  <a:cubicBezTo>
                    <a:pt x="375" y="790"/>
                    <a:pt x="375" y="790"/>
                    <a:pt x="375" y="790"/>
                  </a:cubicBezTo>
                  <a:cubicBezTo>
                    <a:pt x="375" y="791"/>
                    <a:pt x="375" y="791"/>
                    <a:pt x="375" y="791"/>
                  </a:cubicBezTo>
                  <a:cubicBezTo>
                    <a:pt x="377" y="789"/>
                    <a:pt x="377" y="789"/>
                    <a:pt x="377" y="789"/>
                  </a:cubicBezTo>
                  <a:cubicBezTo>
                    <a:pt x="375" y="790"/>
                    <a:pt x="375" y="790"/>
                    <a:pt x="375" y="790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5" y="788"/>
                    <a:pt x="375" y="788"/>
                    <a:pt x="375" y="788"/>
                  </a:cubicBezTo>
                  <a:cubicBezTo>
                    <a:pt x="375" y="790"/>
                    <a:pt x="375" y="790"/>
                    <a:pt x="375" y="790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5" y="788"/>
                    <a:pt x="375" y="788"/>
                    <a:pt x="375" y="788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5" y="786"/>
                    <a:pt x="375" y="786"/>
                    <a:pt x="375" y="786"/>
                  </a:cubicBezTo>
                  <a:cubicBezTo>
                    <a:pt x="375" y="787"/>
                    <a:pt x="375" y="788"/>
                    <a:pt x="375" y="788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5" y="786"/>
                    <a:pt x="375" y="786"/>
                    <a:pt x="375" y="786"/>
                  </a:cubicBezTo>
                  <a:cubicBezTo>
                    <a:pt x="375" y="786"/>
                    <a:pt x="375" y="786"/>
                    <a:pt x="375" y="786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7" y="785"/>
                    <a:pt x="377" y="785"/>
                    <a:pt x="377" y="785"/>
                  </a:cubicBezTo>
                  <a:cubicBezTo>
                    <a:pt x="377" y="785"/>
                    <a:pt x="376" y="786"/>
                    <a:pt x="375" y="786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7" y="785"/>
                    <a:pt x="377" y="785"/>
                    <a:pt x="377" y="785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8" y="785"/>
                    <a:pt x="378" y="785"/>
                    <a:pt x="378" y="785"/>
                  </a:cubicBezTo>
                  <a:cubicBezTo>
                    <a:pt x="378" y="785"/>
                    <a:pt x="377" y="785"/>
                    <a:pt x="377" y="785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8" y="785"/>
                    <a:pt x="378" y="785"/>
                    <a:pt x="378" y="785"/>
                  </a:cubicBezTo>
                  <a:cubicBezTo>
                    <a:pt x="378" y="786"/>
                    <a:pt x="378" y="786"/>
                    <a:pt x="378" y="786"/>
                  </a:cubicBezTo>
                  <a:cubicBezTo>
                    <a:pt x="378" y="785"/>
                    <a:pt x="378" y="785"/>
                    <a:pt x="378" y="785"/>
                  </a:cubicBezTo>
                  <a:cubicBezTo>
                    <a:pt x="378" y="785"/>
                    <a:pt x="378" y="785"/>
                    <a:pt x="378" y="785"/>
                  </a:cubicBezTo>
                  <a:cubicBezTo>
                    <a:pt x="378" y="786"/>
                    <a:pt x="378" y="786"/>
                    <a:pt x="378" y="786"/>
                  </a:cubicBezTo>
                  <a:cubicBezTo>
                    <a:pt x="378" y="785"/>
                    <a:pt x="378" y="785"/>
                    <a:pt x="378" y="785"/>
                  </a:cubicBezTo>
                  <a:cubicBezTo>
                    <a:pt x="378" y="785"/>
                    <a:pt x="378" y="785"/>
                    <a:pt x="378" y="785"/>
                  </a:cubicBezTo>
                  <a:cubicBezTo>
                    <a:pt x="378" y="785"/>
                    <a:pt x="377" y="785"/>
                    <a:pt x="376" y="784"/>
                  </a:cubicBezTo>
                  <a:cubicBezTo>
                    <a:pt x="371" y="782"/>
                    <a:pt x="361" y="778"/>
                    <a:pt x="349" y="770"/>
                  </a:cubicBezTo>
                  <a:cubicBezTo>
                    <a:pt x="304" y="746"/>
                    <a:pt x="219" y="695"/>
                    <a:pt x="145" y="649"/>
                  </a:cubicBezTo>
                  <a:cubicBezTo>
                    <a:pt x="108" y="627"/>
                    <a:pt x="74" y="606"/>
                    <a:pt x="50" y="591"/>
                  </a:cubicBezTo>
                  <a:cubicBezTo>
                    <a:pt x="37" y="583"/>
                    <a:pt x="27" y="577"/>
                    <a:pt x="20" y="572"/>
                  </a:cubicBezTo>
                  <a:cubicBezTo>
                    <a:pt x="13" y="568"/>
                    <a:pt x="9" y="565"/>
                    <a:pt x="9" y="565"/>
                  </a:cubicBezTo>
                  <a:cubicBezTo>
                    <a:pt x="7" y="564"/>
                    <a:pt x="5" y="565"/>
                    <a:pt x="4" y="567"/>
                  </a:cubicBezTo>
                  <a:cubicBezTo>
                    <a:pt x="3" y="568"/>
                    <a:pt x="3" y="571"/>
                    <a:pt x="5" y="572"/>
                  </a:cubicBezTo>
                  <a:cubicBezTo>
                    <a:pt x="356" y="792"/>
                    <a:pt x="356" y="792"/>
                    <a:pt x="356" y="792"/>
                  </a:cubicBezTo>
                  <a:cubicBezTo>
                    <a:pt x="359" y="788"/>
                    <a:pt x="359" y="788"/>
                    <a:pt x="359" y="788"/>
                  </a:cubicBezTo>
                  <a:cubicBezTo>
                    <a:pt x="360" y="785"/>
                    <a:pt x="360" y="785"/>
                    <a:pt x="360" y="785"/>
                  </a:cubicBezTo>
                  <a:cubicBezTo>
                    <a:pt x="360" y="785"/>
                    <a:pt x="273" y="735"/>
                    <a:pt x="185" y="684"/>
                  </a:cubicBezTo>
                  <a:cubicBezTo>
                    <a:pt x="142" y="659"/>
                    <a:pt x="98" y="634"/>
                    <a:pt x="64" y="615"/>
                  </a:cubicBezTo>
                  <a:cubicBezTo>
                    <a:pt x="48" y="605"/>
                    <a:pt x="34" y="597"/>
                    <a:pt x="24" y="592"/>
                  </a:cubicBezTo>
                  <a:cubicBezTo>
                    <a:pt x="19" y="589"/>
                    <a:pt x="15" y="587"/>
                    <a:pt x="13" y="585"/>
                  </a:cubicBezTo>
                  <a:cubicBezTo>
                    <a:pt x="11" y="585"/>
                    <a:pt x="10" y="584"/>
                    <a:pt x="10" y="584"/>
                  </a:cubicBezTo>
                  <a:cubicBezTo>
                    <a:pt x="9" y="583"/>
                    <a:pt x="9" y="583"/>
                    <a:pt x="9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7" y="583"/>
                    <a:pt x="7" y="583"/>
                    <a:pt x="7" y="583"/>
                  </a:cubicBezTo>
                  <a:cubicBezTo>
                    <a:pt x="6" y="583"/>
                    <a:pt x="6" y="583"/>
                    <a:pt x="5" y="583"/>
                  </a:cubicBezTo>
                  <a:cubicBezTo>
                    <a:pt x="5" y="583"/>
                    <a:pt x="4" y="583"/>
                    <a:pt x="3" y="584"/>
                  </a:cubicBezTo>
                  <a:cubicBezTo>
                    <a:pt x="3" y="585"/>
                    <a:pt x="2" y="586"/>
                    <a:pt x="3" y="587"/>
                  </a:cubicBezTo>
                  <a:cubicBezTo>
                    <a:pt x="3" y="588"/>
                    <a:pt x="4" y="589"/>
                    <a:pt x="5" y="590"/>
                  </a:cubicBezTo>
                  <a:cubicBezTo>
                    <a:pt x="5" y="590"/>
                    <a:pt x="10" y="593"/>
                    <a:pt x="18" y="598"/>
                  </a:cubicBezTo>
                  <a:cubicBezTo>
                    <a:pt x="50" y="617"/>
                    <a:pt x="128" y="663"/>
                    <a:pt x="198" y="707"/>
                  </a:cubicBezTo>
                  <a:cubicBezTo>
                    <a:pt x="233" y="728"/>
                    <a:pt x="266" y="749"/>
                    <a:pt x="290" y="764"/>
                  </a:cubicBezTo>
                  <a:cubicBezTo>
                    <a:pt x="302" y="772"/>
                    <a:pt x="312" y="779"/>
                    <a:pt x="319" y="784"/>
                  </a:cubicBezTo>
                  <a:cubicBezTo>
                    <a:pt x="322" y="786"/>
                    <a:pt x="325" y="788"/>
                    <a:pt x="327" y="790"/>
                  </a:cubicBezTo>
                  <a:cubicBezTo>
                    <a:pt x="328" y="790"/>
                    <a:pt x="328" y="791"/>
                    <a:pt x="328" y="791"/>
                  </a:cubicBezTo>
                  <a:cubicBezTo>
                    <a:pt x="329" y="791"/>
                    <a:pt x="329" y="791"/>
                    <a:pt x="329" y="791"/>
                  </a:cubicBezTo>
                  <a:cubicBezTo>
                    <a:pt x="329" y="791"/>
                    <a:pt x="329" y="791"/>
                    <a:pt x="329" y="791"/>
                  </a:cubicBezTo>
                  <a:cubicBezTo>
                    <a:pt x="329" y="791"/>
                    <a:pt x="329" y="791"/>
                    <a:pt x="329" y="791"/>
                  </a:cubicBezTo>
                  <a:cubicBezTo>
                    <a:pt x="329" y="791"/>
                    <a:pt x="329" y="791"/>
                    <a:pt x="329" y="791"/>
                  </a:cubicBezTo>
                  <a:cubicBezTo>
                    <a:pt x="329" y="791"/>
                    <a:pt x="329" y="791"/>
                    <a:pt x="329" y="791"/>
                  </a:cubicBezTo>
                  <a:cubicBezTo>
                    <a:pt x="329" y="791"/>
                    <a:pt x="329" y="791"/>
                    <a:pt x="329" y="791"/>
                  </a:cubicBezTo>
                  <a:cubicBezTo>
                    <a:pt x="331" y="790"/>
                    <a:pt x="331" y="790"/>
                    <a:pt x="331" y="790"/>
                  </a:cubicBezTo>
                  <a:cubicBezTo>
                    <a:pt x="328" y="790"/>
                    <a:pt x="328" y="790"/>
                    <a:pt x="328" y="790"/>
                  </a:cubicBezTo>
                  <a:cubicBezTo>
                    <a:pt x="328" y="791"/>
                    <a:pt x="329" y="791"/>
                    <a:pt x="329" y="791"/>
                  </a:cubicBezTo>
                  <a:cubicBezTo>
                    <a:pt x="331" y="790"/>
                    <a:pt x="331" y="790"/>
                    <a:pt x="331" y="790"/>
                  </a:cubicBezTo>
                  <a:cubicBezTo>
                    <a:pt x="328" y="790"/>
                    <a:pt x="328" y="790"/>
                    <a:pt x="328" y="790"/>
                  </a:cubicBezTo>
                  <a:cubicBezTo>
                    <a:pt x="332" y="790"/>
                    <a:pt x="332" y="790"/>
                    <a:pt x="332" y="790"/>
                  </a:cubicBezTo>
                  <a:cubicBezTo>
                    <a:pt x="329" y="788"/>
                    <a:pt x="329" y="788"/>
                    <a:pt x="329" y="788"/>
                  </a:cubicBezTo>
                  <a:cubicBezTo>
                    <a:pt x="328" y="788"/>
                    <a:pt x="328" y="789"/>
                    <a:pt x="328" y="790"/>
                  </a:cubicBezTo>
                  <a:cubicBezTo>
                    <a:pt x="332" y="790"/>
                    <a:pt x="332" y="790"/>
                    <a:pt x="332" y="790"/>
                  </a:cubicBezTo>
                  <a:cubicBezTo>
                    <a:pt x="329" y="788"/>
                    <a:pt x="329" y="788"/>
                    <a:pt x="329" y="788"/>
                  </a:cubicBezTo>
                  <a:cubicBezTo>
                    <a:pt x="329" y="788"/>
                    <a:pt x="329" y="788"/>
                    <a:pt x="329" y="788"/>
                  </a:cubicBezTo>
                  <a:cubicBezTo>
                    <a:pt x="332" y="790"/>
                    <a:pt x="332" y="790"/>
                    <a:pt x="332" y="790"/>
                  </a:cubicBezTo>
                  <a:cubicBezTo>
                    <a:pt x="330" y="786"/>
                    <a:pt x="330" y="786"/>
                    <a:pt x="330" y="786"/>
                  </a:cubicBezTo>
                  <a:cubicBezTo>
                    <a:pt x="330" y="786"/>
                    <a:pt x="329" y="787"/>
                    <a:pt x="329" y="788"/>
                  </a:cubicBezTo>
                  <a:cubicBezTo>
                    <a:pt x="332" y="790"/>
                    <a:pt x="332" y="790"/>
                    <a:pt x="332" y="790"/>
                  </a:cubicBezTo>
                  <a:cubicBezTo>
                    <a:pt x="330" y="786"/>
                    <a:pt x="330" y="786"/>
                    <a:pt x="330" y="786"/>
                  </a:cubicBezTo>
                  <a:cubicBezTo>
                    <a:pt x="331" y="789"/>
                    <a:pt x="331" y="789"/>
                    <a:pt x="331" y="789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0" y="786"/>
                  </a:cubicBezTo>
                  <a:cubicBezTo>
                    <a:pt x="331" y="789"/>
                    <a:pt x="331" y="789"/>
                    <a:pt x="331" y="789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7"/>
                    <a:pt x="331" y="787"/>
                    <a:pt x="331" y="787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7"/>
                    <a:pt x="331" y="787"/>
                    <a:pt x="331" y="787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1" y="786"/>
                  </a:cubicBezTo>
                  <a:cubicBezTo>
                    <a:pt x="331" y="786"/>
                    <a:pt x="331" y="786"/>
                    <a:pt x="330" y="786"/>
                  </a:cubicBezTo>
                  <a:cubicBezTo>
                    <a:pt x="325" y="784"/>
                    <a:pt x="317" y="780"/>
                    <a:pt x="306" y="774"/>
                  </a:cubicBezTo>
                  <a:cubicBezTo>
                    <a:pt x="267" y="753"/>
                    <a:pt x="194" y="710"/>
                    <a:pt x="130" y="672"/>
                  </a:cubicBezTo>
                  <a:cubicBezTo>
                    <a:pt x="98" y="653"/>
                    <a:pt x="68" y="635"/>
                    <a:pt x="47" y="622"/>
                  </a:cubicBezTo>
                  <a:cubicBezTo>
                    <a:pt x="36" y="615"/>
                    <a:pt x="27" y="610"/>
                    <a:pt x="21" y="606"/>
                  </a:cubicBezTo>
                  <a:cubicBezTo>
                    <a:pt x="18" y="605"/>
                    <a:pt x="15" y="603"/>
                    <a:pt x="14" y="602"/>
                  </a:cubicBezTo>
                  <a:cubicBezTo>
                    <a:pt x="13" y="602"/>
                    <a:pt x="12" y="601"/>
                    <a:pt x="12" y="601"/>
                  </a:cubicBezTo>
                  <a:cubicBezTo>
                    <a:pt x="11" y="601"/>
                    <a:pt x="11" y="601"/>
                    <a:pt x="11" y="601"/>
                  </a:cubicBezTo>
                  <a:cubicBezTo>
                    <a:pt x="10" y="601"/>
                    <a:pt x="10" y="601"/>
                    <a:pt x="10" y="601"/>
                  </a:cubicBezTo>
                  <a:cubicBezTo>
                    <a:pt x="10" y="600"/>
                    <a:pt x="10" y="600"/>
                    <a:pt x="10" y="600"/>
                  </a:cubicBezTo>
                  <a:cubicBezTo>
                    <a:pt x="10" y="600"/>
                    <a:pt x="10" y="600"/>
                    <a:pt x="9" y="600"/>
                  </a:cubicBezTo>
                  <a:cubicBezTo>
                    <a:pt x="9" y="600"/>
                    <a:pt x="8" y="600"/>
                    <a:pt x="8" y="600"/>
                  </a:cubicBezTo>
                  <a:cubicBezTo>
                    <a:pt x="7" y="601"/>
                    <a:pt x="6" y="601"/>
                    <a:pt x="6" y="602"/>
                  </a:cubicBezTo>
                  <a:cubicBezTo>
                    <a:pt x="5" y="604"/>
                    <a:pt x="5" y="606"/>
                    <a:pt x="7" y="607"/>
                  </a:cubicBezTo>
                  <a:cubicBezTo>
                    <a:pt x="128" y="683"/>
                    <a:pt x="128" y="683"/>
                    <a:pt x="128" y="683"/>
                  </a:cubicBezTo>
                  <a:cubicBezTo>
                    <a:pt x="10" y="615"/>
                    <a:pt x="10" y="615"/>
                    <a:pt x="10" y="615"/>
                  </a:cubicBezTo>
                  <a:cubicBezTo>
                    <a:pt x="8" y="614"/>
                    <a:pt x="6" y="615"/>
                    <a:pt x="5" y="616"/>
                  </a:cubicBezTo>
                  <a:cubicBezTo>
                    <a:pt x="4" y="617"/>
                    <a:pt x="4" y="618"/>
                    <a:pt x="4" y="619"/>
                  </a:cubicBezTo>
                  <a:cubicBezTo>
                    <a:pt x="4" y="620"/>
                    <a:pt x="5" y="621"/>
                    <a:pt x="5" y="621"/>
                  </a:cubicBezTo>
                  <a:cubicBezTo>
                    <a:pt x="6" y="622"/>
                    <a:pt x="6" y="623"/>
                    <a:pt x="7" y="624"/>
                  </a:cubicBezTo>
                  <a:cubicBezTo>
                    <a:pt x="9" y="625"/>
                    <a:pt x="11" y="627"/>
                    <a:pt x="14" y="629"/>
                  </a:cubicBezTo>
                  <a:cubicBezTo>
                    <a:pt x="26" y="638"/>
                    <a:pt x="49" y="652"/>
                    <a:pt x="76" y="670"/>
                  </a:cubicBezTo>
                  <a:cubicBezTo>
                    <a:pt x="159" y="721"/>
                    <a:pt x="284" y="795"/>
                    <a:pt x="284" y="795"/>
                  </a:cubicBezTo>
                  <a:cubicBezTo>
                    <a:pt x="286" y="792"/>
                    <a:pt x="286" y="792"/>
                    <a:pt x="286" y="792"/>
                  </a:cubicBezTo>
                  <a:cubicBezTo>
                    <a:pt x="288" y="789"/>
                    <a:pt x="288" y="789"/>
                    <a:pt x="288" y="789"/>
                  </a:cubicBezTo>
                  <a:cubicBezTo>
                    <a:pt x="11" y="632"/>
                    <a:pt x="11" y="632"/>
                    <a:pt x="11" y="632"/>
                  </a:cubicBezTo>
                  <a:cubicBezTo>
                    <a:pt x="9" y="631"/>
                    <a:pt x="7" y="631"/>
                    <a:pt x="6" y="633"/>
                  </a:cubicBezTo>
                  <a:cubicBezTo>
                    <a:pt x="5" y="635"/>
                    <a:pt x="6" y="637"/>
                    <a:pt x="7" y="638"/>
                  </a:cubicBezTo>
                  <a:cubicBezTo>
                    <a:pt x="7" y="638"/>
                    <a:pt x="11" y="641"/>
                    <a:pt x="18" y="645"/>
                  </a:cubicBezTo>
                  <a:cubicBezTo>
                    <a:pt x="42" y="659"/>
                    <a:pt x="101" y="694"/>
                    <a:pt x="154" y="726"/>
                  </a:cubicBezTo>
                  <a:cubicBezTo>
                    <a:pt x="181" y="742"/>
                    <a:pt x="206" y="758"/>
                    <a:pt x="224" y="770"/>
                  </a:cubicBezTo>
                  <a:cubicBezTo>
                    <a:pt x="233" y="776"/>
                    <a:pt x="241" y="781"/>
                    <a:pt x="246" y="785"/>
                  </a:cubicBezTo>
                  <a:cubicBezTo>
                    <a:pt x="249" y="787"/>
                    <a:pt x="251" y="789"/>
                    <a:pt x="252" y="790"/>
                  </a:cubicBezTo>
                  <a:cubicBezTo>
                    <a:pt x="253" y="790"/>
                    <a:pt x="253" y="791"/>
                    <a:pt x="253" y="791"/>
                  </a:cubicBezTo>
                  <a:cubicBezTo>
                    <a:pt x="253" y="791"/>
                    <a:pt x="253" y="791"/>
                    <a:pt x="253" y="791"/>
                  </a:cubicBezTo>
                  <a:cubicBezTo>
                    <a:pt x="255" y="790"/>
                    <a:pt x="255" y="790"/>
                    <a:pt x="255" y="790"/>
                  </a:cubicBezTo>
                  <a:cubicBezTo>
                    <a:pt x="253" y="791"/>
                    <a:pt x="253" y="791"/>
                    <a:pt x="253" y="791"/>
                  </a:cubicBezTo>
                  <a:cubicBezTo>
                    <a:pt x="253" y="791"/>
                    <a:pt x="253" y="791"/>
                    <a:pt x="253" y="791"/>
                  </a:cubicBezTo>
                  <a:cubicBezTo>
                    <a:pt x="255" y="790"/>
                    <a:pt x="255" y="790"/>
                    <a:pt x="255" y="790"/>
                  </a:cubicBezTo>
                  <a:cubicBezTo>
                    <a:pt x="253" y="791"/>
                    <a:pt x="253" y="791"/>
                    <a:pt x="253" y="791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3" y="789"/>
                    <a:pt x="253" y="789"/>
                    <a:pt x="253" y="789"/>
                  </a:cubicBezTo>
                  <a:cubicBezTo>
                    <a:pt x="253" y="790"/>
                    <a:pt x="253" y="790"/>
                    <a:pt x="253" y="791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3" y="789"/>
                    <a:pt x="253" y="789"/>
                    <a:pt x="253" y="789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3" y="788"/>
                    <a:pt x="253" y="788"/>
                    <a:pt x="253" y="788"/>
                  </a:cubicBezTo>
                  <a:cubicBezTo>
                    <a:pt x="253" y="788"/>
                    <a:pt x="253" y="789"/>
                    <a:pt x="253" y="789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3" y="788"/>
                    <a:pt x="253" y="788"/>
                    <a:pt x="253" y="788"/>
                  </a:cubicBezTo>
                  <a:cubicBezTo>
                    <a:pt x="253" y="787"/>
                    <a:pt x="253" y="787"/>
                    <a:pt x="253" y="787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5" y="786"/>
                    <a:pt x="255" y="786"/>
                    <a:pt x="255" y="786"/>
                  </a:cubicBezTo>
                  <a:cubicBezTo>
                    <a:pt x="255" y="786"/>
                    <a:pt x="254" y="787"/>
                    <a:pt x="253" y="787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5" y="786"/>
                    <a:pt x="255" y="786"/>
                    <a:pt x="255" y="786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6" y="786"/>
                    <a:pt x="256" y="786"/>
                    <a:pt x="256" y="786"/>
                  </a:cubicBezTo>
                  <a:cubicBezTo>
                    <a:pt x="256" y="786"/>
                    <a:pt x="256" y="786"/>
                    <a:pt x="255" y="786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6" y="786"/>
                    <a:pt x="256" y="786"/>
                    <a:pt x="256" y="786"/>
                  </a:cubicBezTo>
                  <a:cubicBezTo>
                    <a:pt x="256" y="788"/>
                    <a:pt x="256" y="788"/>
                    <a:pt x="256" y="788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6" y="786"/>
                    <a:pt x="256" y="786"/>
                    <a:pt x="256" y="786"/>
                  </a:cubicBezTo>
                  <a:cubicBezTo>
                    <a:pt x="256" y="788"/>
                    <a:pt x="256" y="788"/>
                    <a:pt x="256" y="788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7" y="786"/>
                    <a:pt x="257" y="786"/>
                    <a:pt x="257" y="786"/>
                  </a:cubicBezTo>
                  <a:cubicBezTo>
                    <a:pt x="257" y="786"/>
                    <a:pt x="256" y="786"/>
                    <a:pt x="255" y="785"/>
                  </a:cubicBezTo>
                  <a:cubicBezTo>
                    <a:pt x="252" y="784"/>
                    <a:pt x="246" y="781"/>
                    <a:pt x="237" y="776"/>
                  </a:cubicBezTo>
                  <a:cubicBezTo>
                    <a:pt x="208" y="761"/>
                    <a:pt x="152" y="728"/>
                    <a:pt x="103" y="700"/>
                  </a:cubicBezTo>
                  <a:cubicBezTo>
                    <a:pt x="78" y="686"/>
                    <a:pt x="55" y="673"/>
                    <a:pt x="38" y="663"/>
                  </a:cubicBezTo>
                  <a:cubicBezTo>
                    <a:pt x="30" y="658"/>
                    <a:pt x="23" y="654"/>
                    <a:pt x="18" y="651"/>
                  </a:cubicBezTo>
                  <a:cubicBezTo>
                    <a:pt x="15" y="650"/>
                    <a:pt x="13" y="649"/>
                    <a:pt x="12" y="648"/>
                  </a:cubicBezTo>
                  <a:cubicBezTo>
                    <a:pt x="11" y="648"/>
                    <a:pt x="10" y="648"/>
                    <a:pt x="10" y="647"/>
                  </a:cubicBezTo>
                  <a:cubicBezTo>
                    <a:pt x="9" y="647"/>
                    <a:pt x="9" y="647"/>
                    <a:pt x="9" y="647"/>
                  </a:cubicBezTo>
                  <a:cubicBezTo>
                    <a:pt x="9" y="647"/>
                    <a:pt x="8" y="647"/>
                    <a:pt x="8" y="647"/>
                  </a:cubicBezTo>
                  <a:cubicBezTo>
                    <a:pt x="7" y="647"/>
                    <a:pt x="7" y="647"/>
                    <a:pt x="6" y="647"/>
                  </a:cubicBezTo>
                  <a:cubicBezTo>
                    <a:pt x="6" y="647"/>
                    <a:pt x="5" y="648"/>
                    <a:pt x="4" y="649"/>
                  </a:cubicBezTo>
                  <a:cubicBezTo>
                    <a:pt x="4" y="649"/>
                    <a:pt x="3" y="651"/>
                    <a:pt x="4" y="652"/>
                  </a:cubicBezTo>
                  <a:cubicBezTo>
                    <a:pt x="4" y="653"/>
                    <a:pt x="5" y="653"/>
                    <a:pt x="5" y="654"/>
                  </a:cubicBezTo>
                  <a:cubicBezTo>
                    <a:pt x="5" y="654"/>
                    <a:pt x="9" y="656"/>
                    <a:pt x="15" y="660"/>
                  </a:cubicBezTo>
                  <a:cubicBezTo>
                    <a:pt x="37" y="673"/>
                    <a:pt x="91" y="706"/>
                    <a:pt x="139" y="736"/>
                  </a:cubicBezTo>
                  <a:cubicBezTo>
                    <a:pt x="164" y="751"/>
                    <a:pt x="187" y="765"/>
                    <a:pt x="204" y="776"/>
                  </a:cubicBezTo>
                  <a:cubicBezTo>
                    <a:pt x="212" y="781"/>
                    <a:pt x="219" y="786"/>
                    <a:pt x="224" y="789"/>
                  </a:cubicBezTo>
                  <a:cubicBezTo>
                    <a:pt x="226" y="791"/>
                    <a:pt x="228" y="792"/>
                    <a:pt x="229" y="793"/>
                  </a:cubicBezTo>
                  <a:cubicBezTo>
                    <a:pt x="230" y="793"/>
                    <a:pt x="230" y="794"/>
                    <a:pt x="230" y="794"/>
                  </a:cubicBezTo>
                  <a:cubicBezTo>
                    <a:pt x="230" y="794"/>
                    <a:pt x="230" y="794"/>
                    <a:pt x="230" y="794"/>
                  </a:cubicBezTo>
                  <a:cubicBezTo>
                    <a:pt x="232" y="793"/>
                    <a:pt x="232" y="793"/>
                    <a:pt x="232" y="793"/>
                  </a:cubicBezTo>
                  <a:cubicBezTo>
                    <a:pt x="230" y="794"/>
                    <a:pt x="230" y="794"/>
                    <a:pt x="230" y="794"/>
                  </a:cubicBezTo>
                  <a:cubicBezTo>
                    <a:pt x="230" y="794"/>
                    <a:pt x="230" y="794"/>
                    <a:pt x="230" y="794"/>
                  </a:cubicBezTo>
                  <a:cubicBezTo>
                    <a:pt x="232" y="793"/>
                    <a:pt x="232" y="793"/>
                    <a:pt x="232" y="793"/>
                  </a:cubicBezTo>
                  <a:cubicBezTo>
                    <a:pt x="230" y="794"/>
                    <a:pt x="230" y="794"/>
                    <a:pt x="230" y="794"/>
                  </a:cubicBezTo>
                  <a:cubicBezTo>
                    <a:pt x="233" y="792"/>
                    <a:pt x="233" y="792"/>
                    <a:pt x="233" y="792"/>
                  </a:cubicBezTo>
                  <a:cubicBezTo>
                    <a:pt x="230" y="792"/>
                    <a:pt x="230" y="792"/>
                    <a:pt x="230" y="792"/>
                  </a:cubicBezTo>
                  <a:cubicBezTo>
                    <a:pt x="230" y="793"/>
                    <a:pt x="230" y="793"/>
                    <a:pt x="230" y="794"/>
                  </a:cubicBezTo>
                  <a:cubicBezTo>
                    <a:pt x="233" y="792"/>
                    <a:pt x="233" y="792"/>
                    <a:pt x="233" y="792"/>
                  </a:cubicBezTo>
                  <a:cubicBezTo>
                    <a:pt x="230" y="792"/>
                    <a:pt x="230" y="792"/>
                    <a:pt x="230" y="792"/>
                  </a:cubicBezTo>
                  <a:cubicBezTo>
                    <a:pt x="233" y="792"/>
                    <a:pt x="233" y="792"/>
                    <a:pt x="233" y="792"/>
                  </a:cubicBezTo>
                  <a:cubicBezTo>
                    <a:pt x="230" y="790"/>
                    <a:pt x="230" y="790"/>
                    <a:pt x="230" y="790"/>
                  </a:cubicBezTo>
                  <a:cubicBezTo>
                    <a:pt x="230" y="791"/>
                    <a:pt x="230" y="791"/>
                    <a:pt x="230" y="792"/>
                  </a:cubicBezTo>
                  <a:cubicBezTo>
                    <a:pt x="233" y="792"/>
                    <a:pt x="233" y="792"/>
                    <a:pt x="233" y="792"/>
                  </a:cubicBezTo>
                  <a:cubicBezTo>
                    <a:pt x="230" y="790"/>
                    <a:pt x="230" y="790"/>
                    <a:pt x="230" y="790"/>
                  </a:cubicBezTo>
                  <a:cubicBezTo>
                    <a:pt x="233" y="792"/>
                    <a:pt x="233" y="792"/>
                    <a:pt x="233" y="792"/>
                  </a:cubicBezTo>
                  <a:cubicBezTo>
                    <a:pt x="235" y="788"/>
                    <a:pt x="235" y="788"/>
                    <a:pt x="235" y="788"/>
                  </a:cubicBezTo>
                  <a:cubicBezTo>
                    <a:pt x="8" y="663"/>
                    <a:pt x="8" y="663"/>
                    <a:pt x="8" y="663"/>
                  </a:cubicBezTo>
                  <a:cubicBezTo>
                    <a:pt x="6" y="662"/>
                    <a:pt x="4" y="662"/>
                    <a:pt x="3" y="664"/>
                  </a:cubicBezTo>
                  <a:cubicBezTo>
                    <a:pt x="2" y="665"/>
                    <a:pt x="2" y="666"/>
                    <a:pt x="2" y="666"/>
                  </a:cubicBezTo>
                  <a:cubicBezTo>
                    <a:pt x="2" y="667"/>
                    <a:pt x="3" y="668"/>
                    <a:pt x="3" y="668"/>
                  </a:cubicBezTo>
                  <a:cubicBezTo>
                    <a:pt x="3" y="669"/>
                    <a:pt x="3" y="669"/>
                    <a:pt x="4" y="669"/>
                  </a:cubicBezTo>
                  <a:cubicBezTo>
                    <a:pt x="4" y="670"/>
                    <a:pt x="5" y="670"/>
                    <a:pt x="5" y="671"/>
                  </a:cubicBezTo>
                  <a:cubicBezTo>
                    <a:pt x="8" y="673"/>
                    <a:pt x="13" y="676"/>
                    <a:pt x="20" y="681"/>
                  </a:cubicBezTo>
                  <a:cubicBezTo>
                    <a:pt x="68" y="712"/>
                    <a:pt x="206" y="795"/>
                    <a:pt x="206" y="795"/>
                  </a:cubicBezTo>
                  <a:cubicBezTo>
                    <a:pt x="208" y="792"/>
                    <a:pt x="208" y="792"/>
                    <a:pt x="208" y="792"/>
                  </a:cubicBezTo>
                  <a:cubicBezTo>
                    <a:pt x="210" y="789"/>
                    <a:pt x="210" y="789"/>
                    <a:pt x="210" y="789"/>
                  </a:cubicBezTo>
                  <a:cubicBezTo>
                    <a:pt x="8" y="678"/>
                    <a:pt x="8" y="678"/>
                    <a:pt x="8" y="678"/>
                  </a:cubicBezTo>
                  <a:cubicBezTo>
                    <a:pt x="6" y="677"/>
                    <a:pt x="4" y="677"/>
                    <a:pt x="3" y="679"/>
                  </a:cubicBezTo>
                  <a:cubicBezTo>
                    <a:pt x="2" y="681"/>
                    <a:pt x="2" y="683"/>
                    <a:pt x="4" y="684"/>
                  </a:cubicBezTo>
                  <a:cubicBezTo>
                    <a:pt x="4" y="684"/>
                    <a:pt x="7" y="686"/>
                    <a:pt x="11" y="689"/>
                  </a:cubicBezTo>
                  <a:cubicBezTo>
                    <a:pt x="28" y="699"/>
                    <a:pt x="69" y="724"/>
                    <a:pt x="106" y="748"/>
                  </a:cubicBezTo>
                  <a:cubicBezTo>
                    <a:pt x="125" y="759"/>
                    <a:pt x="143" y="770"/>
                    <a:pt x="156" y="778"/>
                  </a:cubicBezTo>
                  <a:cubicBezTo>
                    <a:pt x="162" y="782"/>
                    <a:pt x="167" y="786"/>
                    <a:pt x="171" y="788"/>
                  </a:cubicBezTo>
                  <a:cubicBezTo>
                    <a:pt x="173" y="789"/>
                    <a:pt x="174" y="790"/>
                    <a:pt x="175" y="791"/>
                  </a:cubicBezTo>
                  <a:cubicBezTo>
                    <a:pt x="176" y="791"/>
                    <a:pt x="176" y="792"/>
                    <a:pt x="176" y="792"/>
                  </a:cubicBezTo>
                  <a:cubicBezTo>
                    <a:pt x="176" y="792"/>
                    <a:pt x="176" y="792"/>
                    <a:pt x="176" y="792"/>
                  </a:cubicBezTo>
                  <a:cubicBezTo>
                    <a:pt x="178" y="790"/>
                    <a:pt x="178" y="790"/>
                    <a:pt x="178" y="790"/>
                  </a:cubicBezTo>
                  <a:cubicBezTo>
                    <a:pt x="176" y="791"/>
                    <a:pt x="176" y="791"/>
                    <a:pt x="176" y="791"/>
                  </a:cubicBezTo>
                  <a:cubicBezTo>
                    <a:pt x="176" y="792"/>
                    <a:pt x="176" y="792"/>
                    <a:pt x="176" y="792"/>
                  </a:cubicBezTo>
                  <a:cubicBezTo>
                    <a:pt x="178" y="790"/>
                    <a:pt x="178" y="790"/>
                    <a:pt x="178" y="790"/>
                  </a:cubicBezTo>
                  <a:cubicBezTo>
                    <a:pt x="176" y="791"/>
                    <a:pt x="176" y="791"/>
                    <a:pt x="176" y="791"/>
                  </a:cubicBezTo>
                  <a:cubicBezTo>
                    <a:pt x="178" y="789"/>
                    <a:pt x="178" y="789"/>
                    <a:pt x="178" y="789"/>
                  </a:cubicBezTo>
                  <a:cubicBezTo>
                    <a:pt x="175" y="791"/>
                    <a:pt x="175" y="791"/>
                    <a:pt x="175" y="791"/>
                  </a:cubicBezTo>
                  <a:cubicBezTo>
                    <a:pt x="176" y="791"/>
                    <a:pt x="176" y="791"/>
                    <a:pt x="176" y="791"/>
                  </a:cubicBezTo>
                  <a:cubicBezTo>
                    <a:pt x="178" y="789"/>
                    <a:pt x="178" y="789"/>
                    <a:pt x="178" y="789"/>
                  </a:cubicBezTo>
                  <a:cubicBezTo>
                    <a:pt x="175" y="791"/>
                    <a:pt x="175" y="791"/>
                    <a:pt x="175" y="791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5" y="789"/>
                    <a:pt x="175" y="789"/>
                    <a:pt x="175" y="789"/>
                  </a:cubicBezTo>
                  <a:cubicBezTo>
                    <a:pt x="175" y="790"/>
                    <a:pt x="175" y="791"/>
                    <a:pt x="175" y="791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5" y="789"/>
                    <a:pt x="175" y="789"/>
                    <a:pt x="175" y="789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6" y="787"/>
                    <a:pt x="176" y="787"/>
                    <a:pt x="176" y="787"/>
                  </a:cubicBezTo>
                  <a:cubicBezTo>
                    <a:pt x="175" y="788"/>
                    <a:pt x="175" y="789"/>
                    <a:pt x="175" y="789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6" y="787"/>
                    <a:pt x="176" y="787"/>
                    <a:pt x="176" y="787"/>
                  </a:cubicBezTo>
                  <a:cubicBezTo>
                    <a:pt x="176" y="787"/>
                    <a:pt x="176" y="787"/>
                    <a:pt x="176" y="787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8" y="785"/>
                    <a:pt x="178" y="785"/>
                    <a:pt x="178" y="785"/>
                  </a:cubicBezTo>
                  <a:cubicBezTo>
                    <a:pt x="177" y="786"/>
                    <a:pt x="176" y="786"/>
                    <a:pt x="176" y="787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8" y="785"/>
                    <a:pt x="178" y="785"/>
                    <a:pt x="178" y="785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8" y="785"/>
                    <a:pt x="178" y="785"/>
                    <a:pt x="178" y="785"/>
                  </a:cubicBezTo>
                  <a:cubicBezTo>
                    <a:pt x="179" y="789"/>
                    <a:pt x="179" y="789"/>
                    <a:pt x="179" y="789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8"/>
                    <a:pt x="179" y="788"/>
                    <a:pt x="179" y="788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8"/>
                    <a:pt x="179" y="788"/>
                    <a:pt x="179" y="788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6"/>
                    <a:pt x="179" y="786"/>
                    <a:pt x="179" y="786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6"/>
                    <a:pt x="179" y="786"/>
                    <a:pt x="179" y="786"/>
                  </a:cubicBezTo>
                  <a:cubicBezTo>
                    <a:pt x="179" y="785"/>
                    <a:pt x="179" y="785"/>
                    <a:pt x="179" y="785"/>
                  </a:cubicBezTo>
                  <a:cubicBezTo>
                    <a:pt x="179" y="785"/>
                    <a:pt x="177" y="785"/>
                    <a:pt x="176" y="784"/>
                  </a:cubicBezTo>
                  <a:cubicBezTo>
                    <a:pt x="169" y="781"/>
                    <a:pt x="155" y="775"/>
                    <a:pt x="139" y="766"/>
                  </a:cubicBezTo>
                  <a:cubicBezTo>
                    <a:pt x="113" y="753"/>
                    <a:pt x="81" y="736"/>
                    <a:pt x="55" y="722"/>
                  </a:cubicBezTo>
                  <a:cubicBezTo>
                    <a:pt x="43" y="715"/>
                    <a:pt x="31" y="709"/>
                    <a:pt x="23" y="705"/>
                  </a:cubicBezTo>
                  <a:cubicBezTo>
                    <a:pt x="15" y="701"/>
                    <a:pt x="10" y="698"/>
                    <a:pt x="10" y="698"/>
                  </a:cubicBezTo>
                  <a:cubicBezTo>
                    <a:pt x="8" y="697"/>
                    <a:pt x="6" y="698"/>
                    <a:pt x="5" y="699"/>
                  </a:cubicBezTo>
                  <a:cubicBezTo>
                    <a:pt x="5" y="700"/>
                    <a:pt x="4" y="701"/>
                    <a:pt x="4" y="702"/>
                  </a:cubicBezTo>
                  <a:cubicBezTo>
                    <a:pt x="4" y="703"/>
                    <a:pt x="5" y="703"/>
                    <a:pt x="5" y="704"/>
                  </a:cubicBezTo>
                  <a:cubicBezTo>
                    <a:pt x="6" y="705"/>
                    <a:pt x="6" y="705"/>
                    <a:pt x="6" y="706"/>
                  </a:cubicBezTo>
                  <a:cubicBezTo>
                    <a:pt x="7" y="707"/>
                    <a:pt x="9" y="708"/>
                    <a:pt x="10" y="709"/>
                  </a:cubicBezTo>
                  <a:cubicBezTo>
                    <a:pt x="17" y="713"/>
                    <a:pt x="28" y="721"/>
                    <a:pt x="42" y="730"/>
                  </a:cubicBezTo>
                  <a:cubicBezTo>
                    <a:pt x="84" y="756"/>
                    <a:pt x="147" y="793"/>
                    <a:pt x="147" y="793"/>
                  </a:cubicBezTo>
                  <a:cubicBezTo>
                    <a:pt x="149" y="790"/>
                    <a:pt x="149" y="790"/>
                    <a:pt x="149" y="790"/>
                  </a:cubicBezTo>
                  <a:cubicBezTo>
                    <a:pt x="151" y="786"/>
                    <a:pt x="151" y="786"/>
                    <a:pt x="151" y="786"/>
                  </a:cubicBezTo>
                  <a:cubicBezTo>
                    <a:pt x="151" y="786"/>
                    <a:pt x="118" y="767"/>
                    <a:pt x="83" y="748"/>
                  </a:cubicBezTo>
                  <a:cubicBezTo>
                    <a:pt x="66" y="739"/>
                    <a:pt x="48" y="730"/>
                    <a:pt x="35" y="722"/>
                  </a:cubicBezTo>
                  <a:cubicBezTo>
                    <a:pt x="28" y="719"/>
                    <a:pt x="22" y="716"/>
                    <a:pt x="17" y="714"/>
                  </a:cubicBezTo>
                  <a:cubicBezTo>
                    <a:pt x="15" y="713"/>
                    <a:pt x="13" y="712"/>
                    <a:pt x="11" y="711"/>
                  </a:cubicBezTo>
                  <a:cubicBezTo>
                    <a:pt x="11" y="711"/>
                    <a:pt x="10" y="711"/>
                    <a:pt x="9" y="711"/>
                  </a:cubicBezTo>
                  <a:cubicBezTo>
                    <a:pt x="9" y="710"/>
                    <a:pt x="8" y="710"/>
                    <a:pt x="7" y="710"/>
                  </a:cubicBezTo>
                  <a:cubicBezTo>
                    <a:pt x="7" y="710"/>
                    <a:pt x="6" y="710"/>
                    <a:pt x="6" y="710"/>
                  </a:cubicBezTo>
                  <a:cubicBezTo>
                    <a:pt x="5" y="711"/>
                    <a:pt x="4" y="711"/>
                    <a:pt x="3" y="712"/>
                  </a:cubicBezTo>
                  <a:cubicBezTo>
                    <a:pt x="7" y="714"/>
                    <a:pt x="7" y="714"/>
                    <a:pt x="7" y="714"/>
                  </a:cubicBezTo>
                  <a:cubicBezTo>
                    <a:pt x="3" y="712"/>
                    <a:pt x="3" y="712"/>
                    <a:pt x="3" y="712"/>
                  </a:cubicBezTo>
                  <a:cubicBezTo>
                    <a:pt x="3" y="713"/>
                    <a:pt x="3" y="714"/>
                    <a:pt x="3" y="714"/>
                  </a:cubicBezTo>
                  <a:cubicBezTo>
                    <a:pt x="3" y="715"/>
                    <a:pt x="3" y="716"/>
                    <a:pt x="3" y="716"/>
                  </a:cubicBezTo>
                  <a:cubicBezTo>
                    <a:pt x="4" y="717"/>
                    <a:pt x="4" y="717"/>
                    <a:pt x="4" y="717"/>
                  </a:cubicBezTo>
                  <a:cubicBezTo>
                    <a:pt x="5" y="718"/>
                    <a:pt x="5" y="718"/>
                    <a:pt x="5" y="718"/>
                  </a:cubicBezTo>
                  <a:cubicBezTo>
                    <a:pt x="7" y="720"/>
                    <a:pt x="10" y="721"/>
                    <a:pt x="14" y="724"/>
                  </a:cubicBezTo>
                  <a:cubicBezTo>
                    <a:pt x="42" y="742"/>
                    <a:pt x="124" y="792"/>
                    <a:pt x="124" y="792"/>
                  </a:cubicBezTo>
                  <a:cubicBezTo>
                    <a:pt x="126" y="789"/>
                    <a:pt x="126" y="789"/>
                    <a:pt x="126" y="789"/>
                  </a:cubicBezTo>
                  <a:cubicBezTo>
                    <a:pt x="123" y="787"/>
                    <a:pt x="123" y="787"/>
                    <a:pt x="123" y="787"/>
                  </a:cubicBezTo>
                  <a:cubicBezTo>
                    <a:pt x="126" y="789"/>
                    <a:pt x="126" y="789"/>
                    <a:pt x="126" y="789"/>
                  </a:cubicBezTo>
                  <a:cubicBezTo>
                    <a:pt x="125" y="785"/>
                    <a:pt x="125" y="785"/>
                    <a:pt x="125" y="785"/>
                  </a:cubicBezTo>
                  <a:cubicBezTo>
                    <a:pt x="124" y="785"/>
                    <a:pt x="123" y="786"/>
                    <a:pt x="123" y="787"/>
                  </a:cubicBezTo>
                  <a:cubicBezTo>
                    <a:pt x="126" y="789"/>
                    <a:pt x="126" y="789"/>
                    <a:pt x="126" y="789"/>
                  </a:cubicBezTo>
                  <a:cubicBezTo>
                    <a:pt x="125" y="785"/>
                    <a:pt x="125" y="785"/>
                    <a:pt x="125" y="785"/>
                  </a:cubicBezTo>
                  <a:cubicBezTo>
                    <a:pt x="126" y="788"/>
                    <a:pt x="126" y="788"/>
                    <a:pt x="126" y="788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5" y="785"/>
                    <a:pt x="125" y="785"/>
                    <a:pt x="125" y="785"/>
                  </a:cubicBezTo>
                  <a:cubicBezTo>
                    <a:pt x="126" y="788"/>
                    <a:pt x="126" y="788"/>
                    <a:pt x="126" y="788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7"/>
                    <a:pt x="126" y="787"/>
                    <a:pt x="126" y="787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7"/>
                    <a:pt x="126" y="787"/>
                    <a:pt x="126" y="787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6" y="785"/>
                    <a:pt x="126" y="785"/>
                  </a:cubicBezTo>
                  <a:cubicBezTo>
                    <a:pt x="126" y="785"/>
                    <a:pt x="125" y="785"/>
                    <a:pt x="123" y="784"/>
                  </a:cubicBezTo>
                  <a:cubicBezTo>
                    <a:pt x="118" y="782"/>
                    <a:pt x="108" y="777"/>
                    <a:pt x="97" y="771"/>
                  </a:cubicBezTo>
                  <a:cubicBezTo>
                    <a:pt x="79" y="762"/>
                    <a:pt x="57" y="750"/>
                    <a:pt x="39" y="740"/>
                  </a:cubicBezTo>
                  <a:cubicBezTo>
                    <a:pt x="30" y="735"/>
                    <a:pt x="22" y="731"/>
                    <a:pt x="17" y="728"/>
                  </a:cubicBezTo>
                  <a:cubicBezTo>
                    <a:pt x="11" y="724"/>
                    <a:pt x="8" y="723"/>
                    <a:pt x="8" y="723"/>
                  </a:cubicBezTo>
                  <a:cubicBezTo>
                    <a:pt x="6" y="722"/>
                    <a:pt x="4" y="722"/>
                    <a:pt x="3" y="724"/>
                  </a:cubicBezTo>
                  <a:cubicBezTo>
                    <a:pt x="2" y="725"/>
                    <a:pt x="2" y="725"/>
                    <a:pt x="2" y="726"/>
                  </a:cubicBezTo>
                  <a:cubicBezTo>
                    <a:pt x="2" y="727"/>
                    <a:pt x="2" y="728"/>
                    <a:pt x="3" y="728"/>
                  </a:cubicBezTo>
                  <a:cubicBezTo>
                    <a:pt x="3" y="729"/>
                    <a:pt x="3" y="729"/>
                    <a:pt x="4" y="730"/>
                  </a:cubicBezTo>
                  <a:cubicBezTo>
                    <a:pt x="5" y="731"/>
                    <a:pt x="5" y="731"/>
                    <a:pt x="7" y="732"/>
                  </a:cubicBezTo>
                  <a:cubicBezTo>
                    <a:pt x="11" y="735"/>
                    <a:pt x="19" y="741"/>
                    <a:pt x="29" y="747"/>
                  </a:cubicBezTo>
                  <a:cubicBezTo>
                    <a:pt x="44" y="756"/>
                    <a:pt x="63" y="767"/>
                    <a:pt x="78" y="776"/>
                  </a:cubicBezTo>
                  <a:cubicBezTo>
                    <a:pt x="86" y="780"/>
                    <a:pt x="92" y="784"/>
                    <a:pt x="97" y="787"/>
                  </a:cubicBezTo>
                  <a:cubicBezTo>
                    <a:pt x="99" y="788"/>
                    <a:pt x="101" y="790"/>
                    <a:pt x="102" y="790"/>
                  </a:cubicBezTo>
                  <a:cubicBezTo>
                    <a:pt x="103" y="791"/>
                    <a:pt x="103" y="791"/>
                    <a:pt x="103" y="791"/>
                  </a:cubicBezTo>
                  <a:cubicBezTo>
                    <a:pt x="104" y="791"/>
                    <a:pt x="104" y="791"/>
                    <a:pt x="104" y="791"/>
                  </a:cubicBezTo>
                  <a:cubicBezTo>
                    <a:pt x="105" y="790"/>
                    <a:pt x="105" y="790"/>
                    <a:pt x="105" y="790"/>
                  </a:cubicBezTo>
                  <a:cubicBezTo>
                    <a:pt x="103" y="791"/>
                    <a:pt x="103" y="791"/>
                    <a:pt x="103" y="791"/>
                  </a:cubicBezTo>
                  <a:cubicBezTo>
                    <a:pt x="104" y="791"/>
                    <a:pt x="104" y="791"/>
                    <a:pt x="104" y="791"/>
                  </a:cubicBezTo>
                  <a:cubicBezTo>
                    <a:pt x="105" y="790"/>
                    <a:pt x="105" y="790"/>
                    <a:pt x="105" y="790"/>
                  </a:cubicBezTo>
                  <a:cubicBezTo>
                    <a:pt x="103" y="791"/>
                    <a:pt x="103" y="791"/>
                    <a:pt x="103" y="791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3" y="791"/>
                    <a:pt x="103" y="791"/>
                    <a:pt x="103" y="791"/>
                  </a:cubicBezTo>
                  <a:cubicBezTo>
                    <a:pt x="103" y="791"/>
                    <a:pt x="103" y="791"/>
                    <a:pt x="103" y="791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3" y="791"/>
                    <a:pt x="103" y="791"/>
                    <a:pt x="103" y="791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3" y="790"/>
                    <a:pt x="103" y="790"/>
                    <a:pt x="103" y="791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8"/>
                    <a:pt x="103" y="789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6" y="789"/>
                    <a:pt x="106" y="789"/>
                    <a:pt x="106" y="789"/>
                  </a:cubicBezTo>
                  <a:cubicBezTo>
                    <a:pt x="108" y="785"/>
                    <a:pt x="108" y="785"/>
                    <a:pt x="108" y="785"/>
                  </a:cubicBezTo>
                  <a:cubicBezTo>
                    <a:pt x="10" y="737"/>
                    <a:pt x="10" y="737"/>
                    <a:pt x="10" y="737"/>
                  </a:cubicBezTo>
                  <a:cubicBezTo>
                    <a:pt x="8" y="736"/>
                    <a:pt x="6" y="736"/>
                    <a:pt x="5" y="738"/>
                  </a:cubicBezTo>
                  <a:cubicBezTo>
                    <a:pt x="5" y="739"/>
                    <a:pt x="5" y="740"/>
                    <a:pt x="5" y="740"/>
                  </a:cubicBezTo>
                  <a:cubicBezTo>
                    <a:pt x="5" y="741"/>
                    <a:pt x="5" y="742"/>
                    <a:pt x="5" y="742"/>
                  </a:cubicBezTo>
                  <a:cubicBezTo>
                    <a:pt x="5" y="743"/>
                    <a:pt x="6" y="743"/>
                    <a:pt x="6" y="743"/>
                  </a:cubicBezTo>
                  <a:cubicBezTo>
                    <a:pt x="6" y="743"/>
                    <a:pt x="6" y="743"/>
                    <a:pt x="6" y="743"/>
                  </a:cubicBezTo>
                  <a:cubicBezTo>
                    <a:pt x="7" y="744"/>
                    <a:pt x="7" y="744"/>
                    <a:pt x="8" y="745"/>
                  </a:cubicBezTo>
                  <a:cubicBezTo>
                    <a:pt x="14" y="749"/>
                    <a:pt x="34" y="761"/>
                    <a:pt x="52" y="772"/>
                  </a:cubicBezTo>
                  <a:cubicBezTo>
                    <a:pt x="70" y="783"/>
                    <a:pt x="86" y="793"/>
                    <a:pt x="86" y="793"/>
                  </a:cubicBezTo>
                  <a:cubicBezTo>
                    <a:pt x="88" y="790"/>
                    <a:pt x="88" y="790"/>
                    <a:pt x="88" y="790"/>
                  </a:cubicBezTo>
                  <a:cubicBezTo>
                    <a:pt x="85" y="788"/>
                    <a:pt x="85" y="788"/>
                    <a:pt x="85" y="788"/>
                  </a:cubicBezTo>
                  <a:cubicBezTo>
                    <a:pt x="88" y="790"/>
                    <a:pt x="88" y="790"/>
                    <a:pt x="88" y="790"/>
                  </a:cubicBezTo>
                  <a:cubicBezTo>
                    <a:pt x="86" y="787"/>
                    <a:pt x="86" y="787"/>
                    <a:pt x="86" y="787"/>
                  </a:cubicBezTo>
                  <a:cubicBezTo>
                    <a:pt x="86" y="787"/>
                    <a:pt x="86" y="788"/>
                    <a:pt x="85" y="788"/>
                  </a:cubicBezTo>
                  <a:cubicBezTo>
                    <a:pt x="88" y="790"/>
                    <a:pt x="88" y="790"/>
                    <a:pt x="88" y="790"/>
                  </a:cubicBezTo>
                  <a:cubicBezTo>
                    <a:pt x="86" y="787"/>
                    <a:pt x="86" y="787"/>
                    <a:pt x="86" y="787"/>
                  </a:cubicBezTo>
                  <a:cubicBezTo>
                    <a:pt x="88" y="790"/>
                    <a:pt x="88" y="790"/>
                    <a:pt x="88" y="790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7" y="786"/>
                    <a:pt x="87" y="787"/>
                    <a:pt x="86" y="787"/>
                  </a:cubicBezTo>
                  <a:cubicBezTo>
                    <a:pt x="88" y="790"/>
                    <a:pt x="88" y="790"/>
                    <a:pt x="88" y="790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9"/>
                    <a:pt x="88" y="789"/>
                    <a:pt x="88" y="789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9"/>
                    <a:pt x="88" y="789"/>
                    <a:pt x="88" y="789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8"/>
                    <a:pt x="88" y="788"/>
                    <a:pt x="88" y="788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8"/>
                    <a:pt x="88" y="788"/>
                    <a:pt x="88" y="788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8" y="786"/>
                    <a:pt x="88" y="786"/>
                    <a:pt x="88" y="786"/>
                  </a:cubicBezTo>
                  <a:cubicBezTo>
                    <a:pt x="87" y="786"/>
                    <a:pt x="85" y="786"/>
                    <a:pt x="83" y="785"/>
                  </a:cubicBezTo>
                  <a:cubicBezTo>
                    <a:pt x="73" y="782"/>
                    <a:pt x="55" y="775"/>
                    <a:pt x="40" y="768"/>
                  </a:cubicBezTo>
                  <a:cubicBezTo>
                    <a:pt x="32" y="765"/>
                    <a:pt x="25" y="762"/>
                    <a:pt x="20" y="760"/>
                  </a:cubicBezTo>
                  <a:cubicBezTo>
                    <a:pt x="15" y="758"/>
                    <a:pt x="11" y="757"/>
                    <a:pt x="11" y="757"/>
                  </a:cubicBezTo>
                  <a:cubicBezTo>
                    <a:pt x="9" y="756"/>
                    <a:pt x="7" y="757"/>
                    <a:pt x="6" y="758"/>
                  </a:cubicBezTo>
                  <a:cubicBezTo>
                    <a:pt x="5" y="760"/>
                    <a:pt x="6" y="762"/>
                    <a:pt x="8" y="763"/>
                  </a:cubicBezTo>
                  <a:cubicBezTo>
                    <a:pt x="28" y="776"/>
                    <a:pt x="28" y="776"/>
                    <a:pt x="28" y="776"/>
                  </a:cubicBezTo>
                  <a:cubicBezTo>
                    <a:pt x="9" y="770"/>
                    <a:pt x="9" y="770"/>
                    <a:pt x="9" y="770"/>
                  </a:cubicBezTo>
                  <a:cubicBezTo>
                    <a:pt x="7" y="770"/>
                    <a:pt x="5" y="770"/>
                    <a:pt x="4" y="772"/>
                  </a:cubicBezTo>
                  <a:cubicBezTo>
                    <a:pt x="3" y="774"/>
                    <a:pt x="4" y="776"/>
                    <a:pt x="6" y="777"/>
                  </a:cubicBezTo>
                  <a:cubicBezTo>
                    <a:pt x="20" y="786"/>
                    <a:pt x="20" y="786"/>
                    <a:pt x="20" y="786"/>
                  </a:cubicBezTo>
                  <a:cubicBezTo>
                    <a:pt x="7" y="785"/>
                    <a:pt x="7" y="785"/>
                    <a:pt x="7" y="785"/>
                  </a:cubicBezTo>
                  <a:cubicBezTo>
                    <a:pt x="5" y="785"/>
                    <a:pt x="4" y="786"/>
                    <a:pt x="3" y="788"/>
                  </a:cubicBezTo>
                  <a:cubicBezTo>
                    <a:pt x="3" y="789"/>
                    <a:pt x="3" y="791"/>
                    <a:pt x="5" y="792"/>
                  </a:cubicBezTo>
                  <a:cubicBezTo>
                    <a:pt x="7" y="793"/>
                    <a:pt x="7" y="793"/>
                    <a:pt x="7" y="793"/>
                  </a:cubicBezTo>
                  <a:cubicBezTo>
                    <a:pt x="9" y="795"/>
                    <a:pt x="11" y="794"/>
                    <a:pt x="12" y="792"/>
                  </a:cubicBezTo>
                  <a:cubicBezTo>
                    <a:pt x="13" y="790"/>
                    <a:pt x="13" y="788"/>
                    <a:pt x="11" y="78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557"/>
            <p:cNvSpPr/>
            <p:nvPr/>
          </p:nvSpPr>
          <p:spPr bwMode="auto">
            <a:xfrm>
              <a:off x="7926388" y="3886200"/>
              <a:ext cx="787400" cy="785813"/>
            </a:xfrm>
            <a:custGeom>
              <a:avLst/>
              <a:gdLst>
                <a:gd name="T0" fmla="*/ 11 w 794"/>
                <a:gd name="T1" fmla="*/ 707 h 793"/>
                <a:gd name="T2" fmla="*/ 10 w 794"/>
                <a:gd name="T3" fmla="*/ 675 h 793"/>
                <a:gd name="T4" fmla="*/ 10 w 794"/>
                <a:gd name="T5" fmla="*/ 648 h 793"/>
                <a:gd name="T6" fmla="*/ 11 w 794"/>
                <a:gd name="T7" fmla="*/ 587 h 793"/>
                <a:gd name="T8" fmla="*/ 14 w 794"/>
                <a:gd name="T9" fmla="*/ 470 h 793"/>
                <a:gd name="T10" fmla="*/ 13 w 794"/>
                <a:gd name="T11" fmla="*/ 439 h 793"/>
                <a:gd name="T12" fmla="*/ 12 w 794"/>
                <a:gd name="T13" fmla="*/ 390 h 793"/>
                <a:gd name="T14" fmla="*/ 10 w 794"/>
                <a:gd name="T15" fmla="*/ 328 h 793"/>
                <a:gd name="T16" fmla="*/ 12 w 794"/>
                <a:gd name="T17" fmla="*/ 280 h 793"/>
                <a:gd name="T18" fmla="*/ 11 w 794"/>
                <a:gd name="T19" fmla="*/ 184 h 793"/>
                <a:gd name="T20" fmla="*/ 11 w 794"/>
                <a:gd name="T21" fmla="*/ 126 h 793"/>
                <a:gd name="T22" fmla="*/ 7 w 794"/>
                <a:gd name="T23" fmla="*/ 120 h 793"/>
                <a:gd name="T24" fmla="*/ 8 w 794"/>
                <a:gd name="T25" fmla="*/ 63 h 793"/>
                <a:gd name="T26" fmla="*/ 60 w 794"/>
                <a:gd name="T27" fmla="*/ 13 h 793"/>
                <a:gd name="T28" fmla="*/ 135 w 794"/>
                <a:gd name="T29" fmla="*/ 9 h 793"/>
                <a:gd name="T30" fmla="*/ 160 w 794"/>
                <a:gd name="T31" fmla="*/ 6 h 793"/>
                <a:gd name="T32" fmla="*/ 183 w 794"/>
                <a:gd name="T33" fmla="*/ 11 h 793"/>
                <a:gd name="T34" fmla="*/ 213 w 794"/>
                <a:gd name="T35" fmla="*/ 10 h 793"/>
                <a:gd name="T36" fmla="*/ 269 w 794"/>
                <a:gd name="T37" fmla="*/ 12 h 793"/>
                <a:gd name="T38" fmla="*/ 293 w 794"/>
                <a:gd name="T39" fmla="*/ 12 h 793"/>
                <a:gd name="T40" fmla="*/ 317 w 794"/>
                <a:gd name="T41" fmla="*/ 9 h 793"/>
                <a:gd name="T42" fmla="*/ 369 w 794"/>
                <a:gd name="T43" fmla="*/ 6 h 793"/>
                <a:gd name="T44" fmla="*/ 440 w 794"/>
                <a:gd name="T45" fmla="*/ 4 h 793"/>
                <a:gd name="T46" fmla="*/ 488 w 794"/>
                <a:gd name="T47" fmla="*/ 8 h 793"/>
                <a:gd name="T48" fmla="*/ 577 w 794"/>
                <a:gd name="T49" fmla="*/ 12 h 793"/>
                <a:gd name="T50" fmla="*/ 596 w 794"/>
                <a:gd name="T51" fmla="*/ 8 h 793"/>
                <a:gd name="T52" fmla="*/ 646 w 794"/>
                <a:gd name="T53" fmla="*/ 6 h 793"/>
                <a:gd name="T54" fmla="*/ 696 w 794"/>
                <a:gd name="T55" fmla="*/ 9 h 793"/>
                <a:gd name="T56" fmla="*/ 745 w 794"/>
                <a:gd name="T57" fmla="*/ 4 h 793"/>
                <a:gd name="T58" fmla="*/ 741 w 794"/>
                <a:gd name="T59" fmla="*/ 11 h 793"/>
                <a:gd name="T60" fmla="*/ 726 w 794"/>
                <a:gd name="T61" fmla="*/ 7 h 793"/>
                <a:gd name="T62" fmla="*/ 648 w 794"/>
                <a:gd name="T63" fmla="*/ 8 h 793"/>
                <a:gd name="T64" fmla="*/ 596 w 794"/>
                <a:gd name="T65" fmla="*/ 4 h 793"/>
                <a:gd name="T66" fmla="*/ 601 w 794"/>
                <a:gd name="T67" fmla="*/ 7 h 793"/>
                <a:gd name="T68" fmla="*/ 575 w 794"/>
                <a:gd name="T69" fmla="*/ 4 h 793"/>
                <a:gd name="T70" fmla="*/ 496 w 794"/>
                <a:gd name="T71" fmla="*/ 10 h 793"/>
                <a:gd name="T72" fmla="*/ 438 w 794"/>
                <a:gd name="T73" fmla="*/ 8 h 793"/>
                <a:gd name="T74" fmla="*/ 418 w 794"/>
                <a:gd name="T75" fmla="*/ 9 h 793"/>
                <a:gd name="T76" fmla="*/ 366 w 794"/>
                <a:gd name="T77" fmla="*/ 6 h 793"/>
                <a:gd name="T78" fmla="*/ 340 w 794"/>
                <a:gd name="T79" fmla="*/ 5 h 793"/>
                <a:gd name="T80" fmla="*/ 297 w 794"/>
                <a:gd name="T81" fmla="*/ 4 h 793"/>
                <a:gd name="T82" fmla="*/ 267 w 794"/>
                <a:gd name="T83" fmla="*/ 5 h 793"/>
                <a:gd name="T84" fmla="*/ 208 w 794"/>
                <a:gd name="T85" fmla="*/ 4 h 793"/>
                <a:gd name="T86" fmla="*/ 198 w 794"/>
                <a:gd name="T87" fmla="*/ 4 h 793"/>
                <a:gd name="T88" fmla="*/ 183 w 794"/>
                <a:gd name="T89" fmla="*/ 4 h 793"/>
                <a:gd name="T90" fmla="*/ 156 w 794"/>
                <a:gd name="T91" fmla="*/ 6 h 793"/>
                <a:gd name="T92" fmla="*/ 77 w 794"/>
                <a:gd name="T93" fmla="*/ 6 h 793"/>
                <a:gd name="T94" fmla="*/ 2 w 794"/>
                <a:gd name="T95" fmla="*/ 26 h 793"/>
                <a:gd name="T96" fmla="*/ 6 w 794"/>
                <a:gd name="T97" fmla="*/ 66 h 793"/>
                <a:gd name="T98" fmla="*/ 4 w 794"/>
                <a:gd name="T99" fmla="*/ 128 h 793"/>
                <a:gd name="T100" fmla="*/ 6 w 794"/>
                <a:gd name="T101" fmla="*/ 154 h 793"/>
                <a:gd name="T102" fmla="*/ 7 w 794"/>
                <a:gd name="T103" fmla="*/ 171 h 793"/>
                <a:gd name="T104" fmla="*/ 3 w 794"/>
                <a:gd name="T105" fmla="*/ 185 h 793"/>
                <a:gd name="T106" fmla="*/ 5 w 794"/>
                <a:gd name="T107" fmla="*/ 281 h 793"/>
                <a:gd name="T108" fmla="*/ 4 w 794"/>
                <a:gd name="T109" fmla="*/ 342 h 793"/>
                <a:gd name="T110" fmla="*/ 2 w 794"/>
                <a:gd name="T111" fmla="*/ 417 h 793"/>
                <a:gd name="T112" fmla="*/ 7 w 794"/>
                <a:gd name="T113" fmla="*/ 442 h 793"/>
                <a:gd name="T114" fmla="*/ 6 w 794"/>
                <a:gd name="T115" fmla="*/ 458 h 793"/>
                <a:gd name="T116" fmla="*/ 8 w 794"/>
                <a:gd name="T117" fmla="*/ 573 h 793"/>
                <a:gd name="T118" fmla="*/ 7 w 794"/>
                <a:gd name="T119" fmla="*/ 634 h 793"/>
                <a:gd name="T120" fmla="*/ 4 w 794"/>
                <a:gd name="T121" fmla="*/ 678 h 793"/>
                <a:gd name="T122" fmla="*/ 7 w 794"/>
                <a:gd name="T123" fmla="*/ 742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793">
                  <a:moveTo>
                    <a:pt x="13" y="785"/>
                  </a:moveTo>
                  <a:cubicBezTo>
                    <a:pt x="10" y="783"/>
                    <a:pt x="10" y="783"/>
                    <a:pt x="10" y="783"/>
                  </a:cubicBezTo>
                  <a:cubicBezTo>
                    <a:pt x="13" y="772"/>
                    <a:pt x="13" y="772"/>
                    <a:pt x="13" y="772"/>
                  </a:cubicBezTo>
                  <a:cubicBezTo>
                    <a:pt x="14" y="770"/>
                    <a:pt x="13" y="768"/>
                    <a:pt x="12" y="767"/>
                  </a:cubicBezTo>
                  <a:cubicBezTo>
                    <a:pt x="10" y="766"/>
                    <a:pt x="10" y="766"/>
                    <a:pt x="10" y="766"/>
                  </a:cubicBezTo>
                  <a:cubicBezTo>
                    <a:pt x="8" y="769"/>
                    <a:pt x="8" y="769"/>
                    <a:pt x="8" y="769"/>
                  </a:cubicBezTo>
                  <a:cubicBezTo>
                    <a:pt x="12" y="770"/>
                    <a:pt x="12" y="770"/>
                    <a:pt x="12" y="770"/>
                  </a:cubicBezTo>
                  <a:cubicBezTo>
                    <a:pt x="14" y="756"/>
                    <a:pt x="14" y="756"/>
                    <a:pt x="14" y="756"/>
                  </a:cubicBezTo>
                  <a:cubicBezTo>
                    <a:pt x="14" y="754"/>
                    <a:pt x="13" y="753"/>
                    <a:pt x="12" y="752"/>
                  </a:cubicBezTo>
                  <a:cubicBezTo>
                    <a:pt x="10" y="751"/>
                    <a:pt x="10" y="751"/>
                    <a:pt x="10" y="751"/>
                  </a:cubicBezTo>
                  <a:cubicBezTo>
                    <a:pt x="8" y="754"/>
                    <a:pt x="8" y="754"/>
                    <a:pt x="8" y="754"/>
                  </a:cubicBezTo>
                  <a:cubicBezTo>
                    <a:pt x="12" y="755"/>
                    <a:pt x="12" y="755"/>
                    <a:pt x="12" y="755"/>
                  </a:cubicBezTo>
                  <a:cubicBezTo>
                    <a:pt x="14" y="744"/>
                    <a:pt x="14" y="744"/>
                    <a:pt x="14" y="744"/>
                  </a:cubicBezTo>
                  <a:cubicBezTo>
                    <a:pt x="15" y="742"/>
                    <a:pt x="14" y="741"/>
                    <a:pt x="13" y="740"/>
                  </a:cubicBezTo>
                  <a:cubicBezTo>
                    <a:pt x="11" y="739"/>
                    <a:pt x="11" y="739"/>
                    <a:pt x="11" y="739"/>
                  </a:cubicBezTo>
                  <a:cubicBezTo>
                    <a:pt x="9" y="742"/>
                    <a:pt x="9" y="742"/>
                    <a:pt x="9" y="742"/>
                  </a:cubicBezTo>
                  <a:cubicBezTo>
                    <a:pt x="13" y="742"/>
                    <a:pt x="13" y="742"/>
                    <a:pt x="13" y="742"/>
                  </a:cubicBezTo>
                  <a:cubicBezTo>
                    <a:pt x="14" y="724"/>
                    <a:pt x="14" y="724"/>
                    <a:pt x="14" y="724"/>
                  </a:cubicBezTo>
                  <a:cubicBezTo>
                    <a:pt x="14" y="723"/>
                    <a:pt x="13" y="722"/>
                    <a:pt x="12" y="721"/>
                  </a:cubicBezTo>
                  <a:cubicBezTo>
                    <a:pt x="10" y="720"/>
                    <a:pt x="10" y="720"/>
                    <a:pt x="10" y="720"/>
                  </a:cubicBezTo>
                  <a:cubicBezTo>
                    <a:pt x="8" y="723"/>
                    <a:pt x="8" y="723"/>
                    <a:pt x="8" y="723"/>
                  </a:cubicBezTo>
                  <a:cubicBezTo>
                    <a:pt x="12" y="723"/>
                    <a:pt x="12" y="723"/>
                    <a:pt x="12" y="723"/>
                  </a:cubicBezTo>
                  <a:cubicBezTo>
                    <a:pt x="12" y="723"/>
                    <a:pt x="12" y="720"/>
                    <a:pt x="12" y="717"/>
                  </a:cubicBezTo>
                  <a:cubicBezTo>
                    <a:pt x="11" y="714"/>
                    <a:pt x="11" y="710"/>
                    <a:pt x="11" y="708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10" y="707"/>
                    <a:pt x="10" y="707"/>
                    <a:pt x="10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10" y="707"/>
                    <a:pt x="10" y="707"/>
                    <a:pt x="10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8" y="707"/>
                    <a:pt x="8" y="707"/>
                    <a:pt x="8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8" y="707"/>
                    <a:pt x="8" y="707"/>
                    <a:pt x="8" y="707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8" y="706"/>
                    <a:pt x="8" y="706"/>
                    <a:pt x="8" y="706"/>
                  </a:cubicBezTo>
                  <a:cubicBezTo>
                    <a:pt x="11" y="708"/>
                    <a:pt x="11" y="708"/>
                    <a:pt x="11" y="708"/>
                  </a:cubicBezTo>
                  <a:cubicBezTo>
                    <a:pt x="11" y="708"/>
                    <a:pt x="11" y="708"/>
                    <a:pt x="11" y="707"/>
                  </a:cubicBezTo>
                  <a:cubicBezTo>
                    <a:pt x="8" y="706"/>
                    <a:pt x="8" y="706"/>
                    <a:pt x="8" y="706"/>
                  </a:cubicBezTo>
                  <a:cubicBezTo>
                    <a:pt x="11" y="708"/>
                    <a:pt x="11" y="708"/>
                    <a:pt x="11" y="708"/>
                  </a:cubicBezTo>
                  <a:cubicBezTo>
                    <a:pt x="11" y="708"/>
                    <a:pt x="12" y="706"/>
                    <a:pt x="11" y="705"/>
                  </a:cubicBezTo>
                  <a:cubicBezTo>
                    <a:pt x="11" y="704"/>
                    <a:pt x="10" y="704"/>
                    <a:pt x="10" y="703"/>
                  </a:cubicBezTo>
                  <a:cubicBezTo>
                    <a:pt x="9" y="703"/>
                    <a:pt x="9" y="703"/>
                    <a:pt x="9" y="703"/>
                  </a:cubicBezTo>
                  <a:cubicBezTo>
                    <a:pt x="7" y="706"/>
                    <a:pt x="7" y="706"/>
                    <a:pt x="7" y="706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13" y="693"/>
                    <a:pt x="13" y="693"/>
                    <a:pt x="13" y="693"/>
                  </a:cubicBezTo>
                  <a:cubicBezTo>
                    <a:pt x="13" y="691"/>
                    <a:pt x="12" y="690"/>
                    <a:pt x="11" y="689"/>
                  </a:cubicBezTo>
                  <a:cubicBezTo>
                    <a:pt x="9" y="688"/>
                    <a:pt x="9" y="688"/>
                    <a:pt x="9" y="688"/>
                  </a:cubicBezTo>
                  <a:cubicBezTo>
                    <a:pt x="12" y="680"/>
                    <a:pt x="12" y="680"/>
                    <a:pt x="12" y="680"/>
                  </a:cubicBezTo>
                  <a:cubicBezTo>
                    <a:pt x="12" y="678"/>
                    <a:pt x="11" y="676"/>
                    <a:pt x="10" y="676"/>
                  </a:cubicBezTo>
                  <a:cubicBezTo>
                    <a:pt x="10" y="675"/>
                    <a:pt x="10" y="675"/>
                    <a:pt x="10" y="675"/>
                  </a:cubicBezTo>
                  <a:cubicBezTo>
                    <a:pt x="7" y="679"/>
                    <a:pt x="7" y="679"/>
                    <a:pt x="7" y="679"/>
                  </a:cubicBezTo>
                  <a:cubicBezTo>
                    <a:pt x="11" y="679"/>
                    <a:pt x="11" y="679"/>
                    <a:pt x="11" y="679"/>
                  </a:cubicBezTo>
                  <a:cubicBezTo>
                    <a:pt x="14" y="664"/>
                    <a:pt x="14" y="664"/>
                    <a:pt x="14" y="664"/>
                  </a:cubicBezTo>
                  <a:cubicBezTo>
                    <a:pt x="14" y="662"/>
                    <a:pt x="13" y="661"/>
                    <a:pt x="12" y="660"/>
                  </a:cubicBezTo>
                  <a:cubicBezTo>
                    <a:pt x="10" y="659"/>
                    <a:pt x="10" y="659"/>
                    <a:pt x="10" y="659"/>
                  </a:cubicBezTo>
                  <a:cubicBezTo>
                    <a:pt x="8" y="662"/>
                    <a:pt x="8" y="662"/>
                    <a:pt x="8" y="662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12" y="662"/>
                    <a:pt x="11" y="659"/>
                    <a:pt x="11" y="656"/>
                  </a:cubicBezTo>
                  <a:cubicBezTo>
                    <a:pt x="11" y="655"/>
                    <a:pt x="11" y="653"/>
                    <a:pt x="11" y="652"/>
                  </a:cubicBezTo>
                  <a:cubicBezTo>
                    <a:pt x="11" y="651"/>
                    <a:pt x="10" y="650"/>
                    <a:pt x="10" y="649"/>
                  </a:cubicBezTo>
                  <a:cubicBezTo>
                    <a:pt x="8" y="649"/>
                    <a:pt x="8" y="649"/>
                    <a:pt x="8" y="649"/>
                  </a:cubicBezTo>
                  <a:cubicBezTo>
                    <a:pt x="10" y="650"/>
                    <a:pt x="10" y="650"/>
                    <a:pt x="10" y="650"/>
                  </a:cubicBezTo>
                  <a:cubicBezTo>
                    <a:pt x="10" y="649"/>
                    <a:pt x="10" y="649"/>
                    <a:pt x="10" y="649"/>
                  </a:cubicBezTo>
                  <a:cubicBezTo>
                    <a:pt x="8" y="649"/>
                    <a:pt x="8" y="649"/>
                    <a:pt x="8" y="649"/>
                  </a:cubicBezTo>
                  <a:cubicBezTo>
                    <a:pt x="10" y="650"/>
                    <a:pt x="10" y="650"/>
                    <a:pt x="10" y="650"/>
                  </a:cubicBezTo>
                  <a:cubicBezTo>
                    <a:pt x="7" y="649"/>
                    <a:pt x="7" y="649"/>
                    <a:pt x="7" y="649"/>
                  </a:cubicBezTo>
                  <a:cubicBezTo>
                    <a:pt x="10" y="650"/>
                    <a:pt x="10" y="650"/>
                    <a:pt x="10" y="650"/>
                  </a:cubicBezTo>
                  <a:cubicBezTo>
                    <a:pt x="10" y="650"/>
                    <a:pt x="10" y="650"/>
                    <a:pt x="10" y="650"/>
                  </a:cubicBezTo>
                  <a:cubicBezTo>
                    <a:pt x="7" y="649"/>
                    <a:pt x="7" y="649"/>
                    <a:pt x="7" y="649"/>
                  </a:cubicBezTo>
                  <a:cubicBezTo>
                    <a:pt x="10" y="650"/>
                    <a:pt x="10" y="650"/>
                    <a:pt x="10" y="650"/>
                  </a:cubicBezTo>
                  <a:cubicBezTo>
                    <a:pt x="7" y="649"/>
                    <a:pt x="7" y="649"/>
                    <a:pt x="7" y="649"/>
                  </a:cubicBezTo>
                  <a:cubicBezTo>
                    <a:pt x="10" y="651"/>
                    <a:pt x="10" y="651"/>
                    <a:pt x="10" y="651"/>
                  </a:cubicBezTo>
                  <a:cubicBezTo>
                    <a:pt x="10" y="651"/>
                    <a:pt x="10" y="650"/>
                    <a:pt x="10" y="650"/>
                  </a:cubicBezTo>
                  <a:cubicBezTo>
                    <a:pt x="7" y="649"/>
                    <a:pt x="7" y="649"/>
                    <a:pt x="7" y="649"/>
                  </a:cubicBezTo>
                  <a:cubicBezTo>
                    <a:pt x="10" y="651"/>
                    <a:pt x="10" y="651"/>
                    <a:pt x="10" y="651"/>
                  </a:cubicBezTo>
                  <a:cubicBezTo>
                    <a:pt x="10" y="650"/>
                    <a:pt x="11" y="649"/>
                    <a:pt x="10" y="648"/>
                  </a:cubicBezTo>
                  <a:cubicBezTo>
                    <a:pt x="10" y="647"/>
                    <a:pt x="10" y="646"/>
                    <a:pt x="9" y="646"/>
                  </a:cubicBezTo>
                  <a:cubicBezTo>
                    <a:pt x="8" y="646"/>
                    <a:pt x="8" y="646"/>
                    <a:pt x="8" y="646"/>
                  </a:cubicBezTo>
                  <a:cubicBezTo>
                    <a:pt x="6" y="649"/>
                    <a:pt x="6" y="649"/>
                    <a:pt x="6" y="649"/>
                  </a:cubicBezTo>
                  <a:cubicBezTo>
                    <a:pt x="10" y="651"/>
                    <a:pt x="10" y="651"/>
                    <a:pt x="10" y="651"/>
                  </a:cubicBezTo>
                  <a:cubicBezTo>
                    <a:pt x="15" y="637"/>
                    <a:pt x="15" y="637"/>
                    <a:pt x="15" y="637"/>
                  </a:cubicBezTo>
                  <a:cubicBezTo>
                    <a:pt x="16" y="636"/>
                    <a:pt x="15" y="634"/>
                    <a:pt x="14" y="633"/>
                  </a:cubicBezTo>
                  <a:cubicBezTo>
                    <a:pt x="13" y="632"/>
                    <a:pt x="13" y="632"/>
                    <a:pt x="13" y="632"/>
                  </a:cubicBezTo>
                  <a:cubicBezTo>
                    <a:pt x="11" y="635"/>
                    <a:pt x="11" y="635"/>
                    <a:pt x="11" y="635"/>
                  </a:cubicBezTo>
                  <a:cubicBezTo>
                    <a:pt x="14" y="637"/>
                    <a:pt x="14" y="637"/>
                    <a:pt x="14" y="637"/>
                  </a:cubicBezTo>
                  <a:cubicBezTo>
                    <a:pt x="14" y="637"/>
                    <a:pt x="14" y="637"/>
                    <a:pt x="15" y="636"/>
                  </a:cubicBezTo>
                  <a:cubicBezTo>
                    <a:pt x="15" y="636"/>
                    <a:pt x="15" y="636"/>
                    <a:pt x="15" y="635"/>
                  </a:cubicBezTo>
                  <a:cubicBezTo>
                    <a:pt x="15" y="635"/>
                    <a:pt x="15" y="635"/>
                    <a:pt x="15" y="635"/>
                  </a:cubicBezTo>
                  <a:cubicBezTo>
                    <a:pt x="15" y="634"/>
                    <a:pt x="15" y="633"/>
                    <a:pt x="15" y="631"/>
                  </a:cubicBezTo>
                  <a:cubicBezTo>
                    <a:pt x="14" y="626"/>
                    <a:pt x="14" y="619"/>
                    <a:pt x="14" y="619"/>
                  </a:cubicBezTo>
                  <a:cubicBezTo>
                    <a:pt x="14" y="618"/>
                    <a:pt x="13" y="617"/>
                    <a:pt x="12" y="616"/>
                  </a:cubicBezTo>
                  <a:cubicBezTo>
                    <a:pt x="10" y="615"/>
                    <a:pt x="10" y="615"/>
                    <a:pt x="10" y="615"/>
                  </a:cubicBezTo>
                  <a:cubicBezTo>
                    <a:pt x="8" y="618"/>
                    <a:pt x="8" y="618"/>
                    <a:pt x="8" y="618"/>
                  </a:cubicBezTo>
                  <a:cubicBezTo>
                    <a:pt x="12" y="619"/>
                    <a:pt x="12" y="619"/>
                    <a:pt x="12" y="619"/>
                  </a:cubicBezTo>
                  <a:cubicBezTo>
                    <a:pt x="16" y="604"/>
                    <a:pt x="16" y="604"/>
                    <a:pt x="16" y="604"/>
                  </a:cubicBezTo>
                  <a:cubicBezTo>
                    <a:pt x="16" y="602"/>
                    <a:pt x="16" y="600"/>
                    <a:pt x="14" y="599"/>
                  </a:cubicBezTo>
                  <a:cubicBezTo>
                    <a:pt x="12" y="598"/>
                    <a:pt x="12" y="598"/>
                    <a:pt x="12" y="598"/>
                  </a:cubicBezTo>
                  <a:cubicBezTo>
                    <a:pt x="13" y="588"/>
                    <a:pt x="13" y="588"/>
                    <a:pt x="13" y="588"/>
                  </a:cubicBezTo>
                  <a:cubicBezTo>
                    <a:pt x="13" y="586"/>
                    <a:pt x="12" y="585"/>
                    <a:pt x="11" y="584"/>
                  </a:cubicBezTo>
                  <a:cubicBezTo>
                    <a:pt x="9" y="583"/>
                    <a:pt x="9" y="583"/>
                    <a:pt x="9" y="583"/>
                  </a:cubicBezTo>
                  <a:cubicBezTo>
                    <a:pt x="7" y="586"/>
                    <a:pt x="7" y="586"/>
                    <a:pt x="7" y="586"/>
                  </a:cubicBezTo>
                  <a:cubicBezTo>
                    <a:pt x="11" y="587"/>
                    <a:pt x="11" y="587"/>
                    <a:pt x="11" y="587"/>
                  </a:cubicBezTo>
                  <a:cubicBezTo>
                    <a:pt x="14" y="570"/>
                    <a:pt x="14" y="570"/>
                    <a:pt x="14" y="570"/>
                  </a:cubicBezTo>
                  <a:cubicBezTo>
                    <a:pt x="14" y="569"/>
                    <a:pt x="13" y="567"/>
                    <a:pt x="12" y="566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8" y="568"/>
                    <a:pt x="8" y="568"/>
                    <a:pt x="8" y="568"/>
                  </a:cubicBezTo>
                  <a:cubicBezTo>
                    <a:pt x="12" y="569"/>
                    <a:pt x="12" y="569"/>
                    <a:pt x="12" y="569"/>
                  </a:cubicBezTo>
                  <a:cubicBezTo>
                    <a:pt x="14" y="554"/>
                    <a:pt x="14" y="554"/>
                    <a:pt x="14" y="554"/>
                  </a:cubicBezTo>
                  <a:cubicBezTo>
                    <a:pt x="14" y="553"/>
                    <a:pt x="13" y="551"/>
                    <a:pt x="12" y="550"/>
                  </a:cubicBezTo>
                  <a:cubicBezTo>
                    <a:pt x="10" y="549"/>
                    <a:pt x="10" y="549"/>
                    <a:pt x="10" y="549"/>
                  </a:cubicBezTo>
                  <a:cubicBezTo>
                    <a:pt x="8" y="552"/>
                    <a:pt x="8" y="552"/>
                    <a:pt x="8" y="552"/>
                  </a:cubicBezTo>
                  <a:cubicBezTo>
                    <a:pt x="11" y="554"/>
                    <a:pt x="11" y="554"/>
                    <a:pt x="11" y="554"/>
                  </a:cubicBezTo>
                  <a:cubicBezTo>
                    <a:pt x="16" y="545"/>
                    <a:pt x="16" y="545"/>
                    <a:pt x="16" y="545"/>
                  </a:cubicBezTo>
                  <a:cubicBezTo>
                    <a:pt x="17" y="543"/>
                    <a:pt x="17" y="541"/>
                    <a:pt x="15" y="540"/>
                  </a:cubicBezTo>
                  <a:cubicBezTo>
                    <a:pt x="12" y="538"/>
                    <a:pt x="12" y="538"/>
                    <a:pt x="12" y="538"/>
                  </a:cubicBezTo>
                  <a:cubicBezTo>
                    <a:pt x="14" y="525"/>
                    <a:pt x="14" y="525"/>
                    <a:pt x="14" y="525"/>
                  </a:cubicBezTo>
                  <a:cubicBezTo>
                    <a:pt x="14" y="523"/>
                    <a:pt x="13" y="522"/>
                    <a:pt x="12" y="521"/>
                  </a:cubicBezTo>
                  <a:cubicBezTo>
                    <a:pt x="10" y="520"/>
                    <a:pt x="10" y="520"/>
                    <a:pt x="10" y="520"/>
                  </a:cubicBezTo>
                  <a:cubicBezTo>
                    <a:pt x="8" y="523"/>
                    <a:pt x="8" y="523"/>
                    <a:pt x="8" y="523"/>
                  </a:cubicBezTo>
                  <a:cubicBezTo>
                    <a:pt x="12" y="524"/>
                    <a:pt x="12" y="524"/>
                    <a:pt x="12" y="524"/>
                  </a:cubicBezTo>
                  <a:cubicBezTo>
                    <a:pt x="14" y="511"/>
                    <a:pt x="14" y="511"/>
                    <a:pt x="14" y="511"/>
                  </a:cubicBezTo>
                  <a:cubicBezTo>
                    <a:pt x="14" y="509"/>
                    <a:pt x="14" y="508"/>
                    <a:pt x="12" y="507"/>
                  </a:cubicBezTo>
                  <a:cubicBezTo>
                    <a:pt x="12" y="506"/>
                    <a:pt x="12" y="506"/>
                    <a:pt x="12" y="506"/>
                  </a:cubicBezTo>
                  <a:cubicBezTo>
                    <a:pt x="16" y="492"/>
                    <a:pt x="16" y="492"/>
                    <a:pt x="16" y="492"/>
                  </a:cubicBezTo>
                  <a:cubicBezTo>
                    <a:pt x="16" y="491"/>
                    <a:pt x="15" y="489"/>
                    <a:pt x="14" y="488"/>
                  </a:cubicBezTo>
                  <a:cubicBezTo>
                    <a:pt x="10" y="486"/>
                    <a:pt x="10" y="486"/>
                    <a:pt x="10" y="486"/>
                  </a:cubicBezTo>
                  <a:cubicBezTo>
                    <a:pt x="16" y="475"/>
                    <a:pt x="16" y="475"/>
                    <a:pt x="16" y="475"/>
                  </a:cubicBezTo>
                  <a:cubicBezTo>
                    <a:pt x="17" y="473"/>
                    <a:pt x="16" y="471"/>
                    <a:pt x="14" y="470"/>
                  </a:cubicBezTo>
                  <a:cubicBezTo>
                    <a:pt x="12" y="468"/>
                    <a:pt x="12" y="468"/>
                    <a:pt x="12" y="468"/>
                  </a:cubicBezTo>
                  <a:cubicBezTo>
                    <a:pt x="15" y="458"/>
                    <a:pt x="15" y="458"/>
                    <a:pt x="15" y="458"/>
                  </a:cubicBezTo>
                  <a:cubicBezTo>
                    <a:pt x="16" y="456"/>
                    <a:pt x="15" y="454"/>
                    <a:pt x="14" y="454"/>
                  </a:cubicBezTo>
                  <a:cubicBezTo>
                    <a:pt x="10" y="451"/>
                    <a:pt x="10" y="451"/>
                    <a:pt x="10" y="451"/>
                  </a:cubicBezTo>
                  <a:cubicBezTo>
                    <a:pt x="8" y="455"/>
                    <a:pt x="8" y="455"/>
                    <a:pt x="8" y="455"/>
                  </a:cubicBezTo>
                  <a:cubicBezTo>
                    <a:pt x="12" y="457"/>
                    <a:pt x="12" y="457"/>
                    <a:pt x="12" y="457"/>
                  </a:cubicBezTo>
                  <a:cubicBezTo>
                    <a:pt x="12" y="456"/>
                    <a:pt x="12" y="456"/>
                    <a:pt x="12" y="456"/>
                  </a:cubicBezTo>
                  <a:cubicBezTo>
                    <a:pt x="12" y="455"/>
                    <a:pt x="12" y="455"/>
                    <a:pt x="12" y="455"/>
                  </a:cubicBezTo>
                  <a:cubicBezTo>
                    <a:pt x="12" y="455"/>
                    <a:pt x="12" y="454"/>
                    <a:pt x="12" y="454"/>
                  </a:cubicBezTo>
                  <a:cubicBezTo>
                    <a:pt x="13" y="452"/>
                    <a:pt x="13" y="448"/>
                    <a:pt x="13" y="445"/>
                  </a:cubicBezTo>
                  <a:cubicBezTo>
                    <a:pt x="13" y="443"/>
                    <a:pt x="13" y="441"/>
                    <a:pt x="13" y="440"/>
                  </a:cubicBezTo>
                  <a:cubicBezTo>
                    <a:pt x="13" y="440"/>
                    <a:pt x="13" y="439"/>
                    <a:pt x="13" y="439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2" y="439"/>
                    <a:pt x="12" y="439"/>
                    <a:pt x="12" y="439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2" y="439"/>
                    <a:pt x="12" y="439"/>
                    <a:pt x="12" y="439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0" y="438"/>
                    <a:pt x="10" y="438"/>
                    <a:pt x="10" y="438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0" y="438"/>
                    <a:pt x="10" y="438"/>
                    <a:pt x="10" y="438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3" y="439"/>
                    <a:pt x="13" y="439"/>
                    <a:pt x="13" y="439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3" y="440"/>
                    <a:pt x="13" y="440"/>
                    <a:pt x="13" y="440"/>
                  </a:cubicBezTo>
                  <a:cubicBezTo>
                    <a:pt x="13" y="440"/>
                    <a:pt x="13" y="440"/>
                    <a:pt x="13" y="439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3" y="440"/>
                    <a:pt x="13" y="440"/>
                    <a:pt x="13" y="440"/>
                  </a:cubicBezTo>
                  <a:cubicBezTo>
                    <a:pt x="13" y="439"/>
                    <a:pt x="13" y="438"/>
                    <a:pt x="13" y="437"/>
                  </a:cubicBezTo>
                  <a:cubicBezTo>
                    <a:pt x="13" y="436"/>
                    <a:pt x="12" y="436"/>
                    <a:pt x="11" y="435"/>
                  </a:cubicBezTo>
                  <a:cubicBezTo>
                    <a:pt x="8" y="433"/>
                    <a:pt x="8" y="433"/>
                    <a:pt x="8" y="433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0" y="438"/>
                    <a:pt x="10" y="437"/>
                    <a:pt x="10" y="437"/>
                  </a:cubicBezTo>
                  <a:cubicBezTo>
                    <a:pt x="10" y="437"/>
                    <a:pt x="10" y="437"/>
                    <a:pt x="10" y="437"/>
                  </a:cubicBezTo>
                  <a:cubicBezTo>
                    <a:pt x="10" y="436"/>
                    <a:pt x="10" y="436"/>
                    <a:pt x="10" y="435"/>
                  </a:cubicBezTo>
                  <a:cubicBezTo>
                    <a:pt x="11" y="431"/>
                    <a:pt x="12" y="418"/>
                    <a:pt x="12" y="418"/>
                  </a:cubicBezTo>
                  <a:cubicBezTo>
                    <a:pt x="12" y="417"/>
                    <a:pt x="11" y="416"/>
                    <a:pt x="10" y="415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6" y="417"/>
                    <a:pt x="6" y="417"/>
                    <a:pt x="6" y="417"/>
                  </a:cubicBezTo>
                  <a:cubicBezTo>
                    <a:pt x="9" y="419"/>
                    <a:pt x="9" y="419"/>
                    <a:pt x="9" y="419"/>
                  </a:cubicBezTo>
                  <a:cubicBezTo>
                    <a:pt x="15" y="411"/>
                    <a:pt x="15" y="411"/>
                    <a:pt x="15" y="411"/>
                  </a:cubicBezTo>
                  <a:cubicBezTo>
                    <a:pt x="16" y="410"/>
                    <a:pt x="16" y="409"/>
                    <a:pt x="16" y="408"/>
                  </a:cubicBezTo>
                  <a:cubicBezTo>
                    <a:pt x="15" y="406"/>
                    <a:pt x="15" y="406"/>
                    <a:pt x="14" y="405"/>
                  </a:cubicBezTo>
                  <a:cubicBezTo>
                    <a:pt x="10" y="403"/>
                    <a:pt x="10" y="403"/>
                    <a:pt x="10" y="403"/>
                  </a:cubicBezTo>
                  <a:cubicBezTo>
                    <a:pt x="14" y="395"/>
                    <a:pt x="14" y="395"/>
                    <a:pt x="14" y="395"/>
                  </a:cubicBezTo>
                  <a:cubicBezTo>
                    <a:pt x="15" y="393"/>
                    <a:pt x="14" y="391"/>
                    <a:pt x="12" y="390"/>
                  </a:cubicBezTo>
                  <a:cubicBezTo>
                    <a:pt x="12" y="389"/>
                    <a:pt x="12" y="389"/>
                    <a:pt x="12" y="389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7" y="381"/>
                    <a:pt x="16" y="379"/>
                    <a:pt x="14" y="378"/>
                  </a:cubicBezTo>
                  <a:cubicBezTo>
                    <a:pt x="12" y="376"/>
                    <a:pt x="12" y="376"/>
                    <a:pt x="12" y="376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4" y="363"/>
                    <a:pt x="13" y="361"/>
                    <a:pt x="11" y="360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4" y="344"/>
                    <a:pt x="13" y="342"/>
                    <a:pt x="12" y="341"/>
                  </a:cubicBezTo>
                  <a:cubicBezTo>
                    <a:pt x="10" y="340"/>
                    <a:pt x="10" y="340"/>
                    <a:pt x="10" y="340"/>
                  </a:cubicBezTo>
                  <a:cubicBezTo>
                    <a:pt x="8" y="344"/>
                    <a:pt x="8" y="344"/>
                    <a:pt x="8" y="344"/>
                  </a:cubicBezTo>
                  <a:cubicBezTo>
                    <a:pt x="11" y="346"/>
                    <a:pt x="11" y="346"/>
                    <a:pt x="11" y="346"/>
                  </a:cubicBezTo>
                  <a:cubicBezTo>
                    <a:pt x="11" y="345"/>
                    <a:pt x="11" y="345"/>
                    <a:pt x="11" y="345"/>
                  </a:cubicBezTo>
                  <a:cubicBezTo>
                    <a:pt x="12" y="344"/>
                    <a:pt x="12" y="344"/>
                    <a:pt x="12" y="344"/>
                  </a:cubicBezTo>
                  <a:cubicBezTo>
                    <a:pt x="12" y="344"/>
                    <a:pt x="12" y="343"/>
                    <a:pt x="12" y="343"/>
                  </a:cubicBezTo>
                  <a:cubicBezTo>
                    <a:pt x="12" y="341"/>
                    <a:pt x="13" y="337"/>
                    <a:pt x="13" y="334"/>
                  </a:cubicBezTo>
                  <a:cubicBezTo>
                    <a:pt x="13" y="333"/>
                    <a:pt x="13" y="331"/>
                    <a:pt x="13" y="330"/>
                  </a:cubicBezTo>
                  <a:cubicBezTo>
                    <a:pt x="13" y="330"/>
                    <a:pt x="14" y="329"/>
                    <a:pt x="14" y="329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3" y="329"/>
                    <a:pt x="13" y="329"/>
                    <a:pt x="13" y="329"/>
                  </a:cubicBezTo>
                  <a:cubicBezTo>
                    <a:pt x="14" y="329"/>
                    <a:pt x="14" y="329"/>
                    <a:pt x="14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3" y="329"/>
                    <a:pt x="13" y="329"/>
                    <a:pt x="13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3" y="330"/>
                    <a:pt x="13" y="330"/>
                    <a:pt x="13" y="330"/>
                  </a:cubicBezTo>
                  <a:cubicBezTo>
                    <a:pt x="13" y="330"/>
                    <a:pt x="13" y="330"/>
                    <a:pt x="13" y="32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13" y="330"/>
                    <a:pt x="13" y="330"/>
                    <a:pt x="13" y="330"/>
                  </a:cubicBezTo>
                  <a:cubicBezTo>
                    <a:pt x="14" y="328"/>
                    <a:pt x="14" y="326"/>
                    <a:pt x="12" y="325"/>
                  </a:cubicBezTo>
                  <a:cubicBezTo>
                    <a:pt x="10" y="324"/>
                    <a:pt x="10" y="324"/>
                    <a:pt x="10" y="324"/>
                  </a:cubicBezTo>
                  <a:cubicBezTo>
                    <a:pt x="8" y="327"/>
                    <a:pt x="8" y="327"/>
                    <a:pt x="8" y="327"/>
                  </a:cubicBezTo>
                  <a:cubicBezTo>
                    <a:pt x="11" y="329"/>
                    <a:pt x="11" y="329"/>
                    <a:pt x="11" y="329"/>
                  </a:cubicBezTo>
                  <a:cubicBezTo>
                    <a:pt x="16" y="318"/>
                    <a:pt x="16" y="318"/>
                    <a:pt x="16" y="318"/>
                  </a:cubicBezTo>
                  <a:cubicBezTo>
                    <a:pt x="17" y="317"/>
                    <a:pt x="16" y="315"/>
                    <a:pt x="15" y="314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7" y="302"/>
                    <a:pt x="17" y="302"/>
                    <a:pt x="17" y="302"/>
                  </a:cubicBezTo>
                  <a:cubicBezTo>
                    <a:pt x="17" y="300"/>
                    <a:pt x="17" y="299"/>
                    <a:pt x="15" y="298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4" y="283"/>
                    <a:pt x="14" y="283"/>
                    <a:pt x="14" y="283"/>
                  </a:cubicBezTo>
                  <a:cubicBezTo>
                    <a:pt x="14" y="282"/>
                    <a:pt x="14" y="281"/>
                    <a:pt x="12" y="280"/>
                  </a:cubicBezTo>
                  <a:cubicBezTo>
                    <a:pt x="10" y="279"/>
                    <a:pt x="10" y="279"/>
                    <a:pt x="10" y="279"/>
                  </a:cubicBezTo>
                  <a:cubicBezTo>
                    <a:pt x="8" y="282"/>
                    <a:pt x="8" y="282"/>
                    <a:pt x="8" y="282"/>
                  </a:cubicBezTo>
                  <a:cubicBezTo>
                    <a:pt x="12" y="284"/>
                    <a:pt x="12" y="284"/>
                    <a:pt x="12" y="284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17" y="272"/>
                    <a:pt x="16" y="270"/>
                    <a:pt x="15" y="269"/>
                  </a:cubicBezTo>
                  <a:cubicBezTo>
                    <a:pt x="13" y="267"/>
                    <a:pt x="13" y="267"/>
                    <a:pt x="13" y="267"/>
                  </a:cubicBezTo>
                  <a:cubicBezTo>
                    <a:pt x="16" y="260"/>
                    <a:pt x="16" y="260"/>
                    <a:pt x="16" y="260"/>
                  </a:cubicBezTo>
                  <a:cubicBezTo>
                    <a:pt x="17" y="258"/>
                    <a:pt x="16" y="256"/>
                    <a:pt x="15" y="255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6"/>
                    <a:pt x="15" y="235"/>
                    <a:pt x="13" y="234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15" y="220"/>
                    <a:pt x="15" y="220"/>
                    <a:pt x="15" y="220"/>
                  </a:cubicBezTo>
                  <a:cubicBezTo>
                    <a:pt x="16" y="219"/>
                    <a:pt x="15" y="217"/>
                    <a:pt x="13" y="216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5" y="203"/>
                    <a:pt x="15" y="203"/>
                    <a:pt x="15" y="203"/>
                  </a:cubicBezTo>
                  <a:cubicBezTo>
                    <a:pt x="15" y="201"/>
                    <a:pt x="15" y="200"/>
                    <a:pt x="13" y="199"/>
                  </a:cubicBezTo>
                  <a:cubicBezTo>
                    <a:pt x="11" y="198"/>
                    <a:pt x="11" y="198"/>
                    <a:pt x="11" y="19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4" y="188"/>
                    <a:pt x="13" y="186"/>
                    <a:pt x="12" y="185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0" y="187"/>
                    <a:pt x="11" y="187"/>
                    <a:pt x="11" y="187"/>
                  </a:cubicBezTo>
                  <a:cubicBezTo>
                    <a:pt x="11" y="186"/>
                    <a:pt x="11" y="185"/>
                    <a:pt x="11" y="184"/>
                  </a:cubicBezTo>
                  <a:cubicBezTo>
                    <a:pt x="13" y="180"/>
                    <a:pt x="14" y="173"/>
                    <a:pt x="14" y="173"/>
                  </a:cubicBezTo>
                  <a:cubicBezTo>
                    <a:pt x="15" y="171"/>
                    <a:pt x="14" y="170"/>
                    <a:pt x="12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2" y="172"/>
                  </a:cubicBezTo>
                  <a:cubicBezTo>
                    <a:pt x="13" y="172"/>
                    <a:pt x="13" y="172"/>
                    <a:pt x="13" y="172"/>
                  </a:cubicBezTo>
                  <a:cubicBezTo>
                    <a:pt x="13" y="171"/>
                    <a:pt x="13" y="171"/>
                    <a:pt x="13" y="170"/>
                  </a:cubicBezTo>
                  <a:cubicBezTo>
                    <a:pt x="13" y="166"/>
                    <a:pt x="14" y="155"/>
                    <a:pt x="14" y="155"/>
                  </a:cubicBezTo>
                  <a:cubicBezTo>
                    <a:pt x="14" y="154"/>
                    <a:pt x="14" y="152"/>
                    <a:pt x="12" y="151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4" y="154"/>
                    <a:pt x="14" y="154"/>
                  </a:cubicBezTo>
                  <a:cubicBezTo>
                    <a:pt x="14" y="153"/>
                    <a:pt x="14" y="151"/>
                    <a:pt x="14" y="149"/>
                  </a:cubicBezTo>
                  <a:cubicBezTo>
                    <a:pt x="14" y="144"/>
                    <a:pt x="14" y="136"/>
                    <a:pt x="14" y="136"/>
                  </a:cubicBezTo>
                  <a:cubicBezTo>
                    <a:pt x="14" y="135"/>
                    <a:pt x="13" y="134"/>
                    <a:pt x="12" y="133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11" y="137"/>
                    <a:pt x="11" y="137"/>
                    <a:pt x="11" y="137"/>
                  </a:cubicBezTo>
                  <a:cubicBezTo>
                    <a:pt x="11" y="137"/>
                    <a:pt x="11" y="136"/>
                    <a:pt x="11" y="136"/>
                  </a:cubicBezTo>
                  <a:cubicBezTo>
                    <a:pt x="12" y="136"/>
                    <a:pt x="12" y="136"/>
                    <a:pt x="12" y="135"/>
                  </a:cubicBezTo>
                  <a:cubicBezTo>
                    <a:pt x="12" y="135"/>
                    <a:pt x="12" y="135"/>
                    <a:pt x="12" y="135"/>
                  </a:cubicBezTo>
                  <a:cubicBezTo>
                    <a:pt x="12" y="133"/>
                    <a:pt x="11" y="130"/>
                    <a:pt x="11" y="126"/>
                  </a:cubicBezTo>
                  <a:cubicBezTo>
                    <a:pt x="11" y="125"/>
                    <a:pt x="11" y="123"/>
                    <a:pt x="11" y="122"/>
                  </a:cubicBezTo>
                  <a:cubicBezTo>
                    <a:pt x="11" y="122"/>
                    <a:pt x="11" y="121"/>
                    <a:pt x="11" y="121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1" y="122"/>
                    <a:pt x="11" y="121"/>
                    <a:pt x="11" y="121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1" y="122"/>
                    <a:pt x="11" y="121"/>
                    <a:pt x="11" y="119"/>
                  </a:cubicBezTo>
                  <a:cubicBezTo>
                    <a:pt x="11" y="118"/>
                    <a:pt x="10" y="117"/>
                    <a:pt x="9" y="117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4" y="109"/>
                    <a:pt x="13" y="107"/>
                    <a:pt x="12" y="106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2" y="80"/>
                    <a:pt x="11" y="78"/>
                    <a:pt x="10" y="78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4" y="63"/>
                    <a:pt x="13" y="61"/>
                    <a:pt x="12" y="61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7" y="50"/>
                    <a:pt x="16" y="48"/>
                    <a:pt x="15" y="47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8"/>
                    <a:pt x="13" y="27"/>
                    <a:pt x="12" y="26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7"/>
                    <a:pt x="10" y="26"/>
                  </a:cubicBezTo>
                  <a:cubicBezTo>
                    <a:pt x="11" y="22"/>
                    <a:pt x="12" y="10"/>
                    <a:pt x="12" y="10"/>
                  </a:cubicBezTo>
                  <a:cubicBezTo>
                    <a:pt x="12" y="8"/>
                    <a:pt x="12" y="7"/>
                    <a:pt x="10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8" y="11"/>
                    <a:pt x="40" y="10"/>
                    <a:pt x="40" y="8"/>
                  </a:cubicBezTo>
                  <a:cubicBezTo>
                    <a:pt x="41" y="7"/>
                    <a:pt x="40" y="5"/>
                    <a:pt x="38" y="4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2" y="13"/>
                    <a:pt x="64" y="12"/>
                    <a:pt x="65" y="10"/>
                  </a:cubicBezTo>
                  <a:cubicBezTo>
                    <a:pt x="65" y="8"/>
                    <a:pt x="65" y="7"/>
                    <a:pt x="63" y="6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7" y="15"/>
                    <a:pt x="89" y="14"/>
                    <a:pt x="89" y="12"/>
                  </a:cubicBezTo>
                  <a:cubicBezTo>
                    <a:pt x="90" y="11"/>
                    <a:pt x="89" y="9"/>
                    <a:pt x="88" y="8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8" y="15"/>
                    <a:pt x="120" y="14"/>
                    <a:pt x="120" y="12"/>
                  </a:cubicBezTo>
                  <a:cubicBezTo>
                    <a:pt x="121" y="11"/>
                    <a:pt x="120" y="9"/>
                    <a:pt x="119" y="8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6" y="12"/>
                    <a:pt x="137" y="11"/>
                    <a:pt x="138" y="9"/>
                  </a:cubicBezTo>
                  <a:cubicBezTo>
                    <a:pt x="138" y="7"/>
                    <a:pt x="138" y="6"/>
                    <a:pt x="136" y="5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5" y="10"/>
                    <a:pt x="135" y="9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3" y="10"/>
                    <a:pt x="133" y="10"/>
                    <a:pt x="134" y="10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1"/>
                    <a:pt x="138" y="11"/>
                    <a:pt x="142" y="11"/>
                  </a:cubicBezTo>
                  <a:cubicBezTo>
                    <a:pt x="146" y="11"/>
                    <a:pt x="151" y="11"/>
                    <a:pt x="154" y="11"/>
                  </a:cubicBezTo>
                  <a:cubicBezTo>
                    <a:pt x="155" y="11"/>
                    <a:pt x="155" y="11"/>
                    <a:pt x="156" y="11"/>
                  </a:cubicBezTo>
                  <a:cubicBezTo>
                    <a:pt x="156" y="11"/>
                    <a:pt x="156" y="11"/>
                    <a:pt x="157" y="11"/>
                  </a:cubicBezTo>
                  <a:cubicBezTo>
                    <a:pt x="157" y="11"/>
                    <a:pt x="157" y="11"/>
                    <a:pt x="158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59" y="10"/>
                    <a:pt x="159" y="10"/>
                    <a:pt x="160" y="9"/>
                  </a:cubicBezTo>
                  <a:cubicBezTo>
                    <a:pt x="160" y="8"/>
                    <a:pt x="160" y="7"/>
                    <a:pt x="160" y="6"/>
                  </a:cubicBezTo>
                  <a:cubicBezTo>
                    <a:pt x="160" y="5"/>
                    <a:pt x="159" y="4"/>
                    <a:pt x="158" y="4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4" y="10"/>
                    <a:pt x="160" y="10"/>
                    <a:pt x="166" y="11"/>
                  </a:cubicBezTo>
                  <a:cubicBezTo>
                    <a:pt x="173" y="11"/>
                    <a:pt x="180" y="11"/>
                    <a:pt x="183" y="11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6" y="10"/>
                    <a:pt x="187" y="10"/>
                  </a:cubicBezTo>
                  <a:cubicBezTo>
                    <a:pt x="187" y="9"/>
                    <a:pt x="188" y="8"/>
                    <a:pt x="187" y="7"/>
                  </a:cubicBezTo>
                  <a:cubicBezTo>
                    <a:pt x="187" y="6"/>
                    <a:pt x="187" y="5"/>
                    <a:pt x="186" y="4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6" y="9"/>
                    <a:pt x="186" y="9"/>
                    <a:pt x="186" y="9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4" y="10"/>
                    <a:pt x="184" y="10"/>
                    <a:pt x="184" y="10"/>
                  </a:cubicBezTo>
                  <a:cubicBezTo>
                    <a:pt x="184" y="10"/>
                    <a:pt x="185" y="10"/>
                    <a:pt x="186" y="9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4" y="10"/>
                    <a:pt x="184" y="10"/>
                    <a:pt x="184" y="10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4" y="11"/>
                    <a:pt x="184" y="10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4" y="11"/>
                    <a:pt x="187" y="11"/>
                    <a:pt x="190" y="11"/>
                  </a:cubicBezTo>
                  <a:cubicBezTo>
                    <a:pt x="194" y="11"/>
                    <a:pt x="200" y="12"/>
                    <a:pt x="206" y="12"/>
                  </a:cubicBezTo>
                  <a:cubicBezTo>
                    <a:pt x="208" y="12"/>
                    <a:pt x="210" y="13"/>
                    <a:pt x="212" y="13"/>
                  </a:cubicBezTo>
                  <a:cubicBezTo>
                    <a:pt x="213" y="13"/>
                    <a:pt x="214" y="13"/>
                    <a:pt x="214" y="13"/>
                  </a:cubicBezTo>
                  <a:cubicBezTo>
                    <a:pt x="215" y="13"/>
                    <a:pt x="215" y="13"/>
                    <a:pt x="215" y="13"/>
                  </a:cubicBezTo>
                  <a:cubicBezTo>
                    <a:pt x="215" y="13"/>
                    <a:pt x="215" y="13"/>
                    <a:pt x="215" y="13"/>
                  </a:cubicBezTo>
                  <a:cubicBezTo>
                    <a:pt x="215" y="13"/>
                    <a:pt x="215" y="13"/>
                    <a:pt x="215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7" y="13"/>
                    <a:pt x="217" y="13"/>
                    <a:pt x="218" y="12"/>
                  </a:cubicBezTo>
                  <a:cubicBezTo>
                    <a:pt x="219" y="11"/>
                    <a:pt x="219" y="10"/>
                    <a:pt x="219" y="9"/>
                  </a:cubicBezTo>
                  <a:cubicBezTo>
                    <a:pt x="219" y="7"/>
                    <a:pt x="218" y="6"/>
                    <a:pt x="217" y="6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214" y="9"/>
                    <a:pt x="214" y="9"/>
                    <a:pt x="214" y="9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13" y="10"/>
                    <a:pt x="214" y="9"/>
                    <a:pt x="214" y="9"/>
                  </a:cubicBezTo>
                  <a:cubicBezTo>
                    <a:pt x="211" y="6"/>
                    <a:pt x="211" y="6"/>
                    <a:pt x="211" y="6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2" y="10"/>
                    <a:pt x="213" y="10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2" y="10"/>
                    <a:pt x="214" y="10"/>
                  </a:cubicBezTo>
                  <a:cubicBezTo>
                    <a:pt x="218" y="11"/>
                    <a:pt x="226" y="12"/>
                    <a:pt x="234" y="12"/>
                  </a:cubicBezTo>
                  <a:cubicBezTo>
                    <a:pt x="241" y="13"/>
                    <a:pt x="247" y="14"/>
                    <a:pt x="247" y="14"/>
                  </a:cubicBezTo>
                  <a:cubicBezTo>
                    <a:pt x="249" y="14"/>
                    <a:pt x="251" y="13"/>
                    <a:pt x="251" y="11"/>
                  </a:cubicBezTo>
                  <a:cubicBezTo>
                    <a:pt x="252" y="10"/>
                    <a:pt x="251" y="8"/>
                    <a:pt x="250" y="7"/>
                  </a:cubicBezTo>
                  <a:cubicBezTo>
                    <a:pt x="245" y="4"/>
                    <a:pt x="245" y="4"/>
                    <a:pt x="245" y="4"/>
                  </a:cubicBezTo>
                  <a:cubicBezTo>
                    <a:pt x="243" y="7"/>
                    <a:pt x="243" y="7"/>
                    <a:pt x="243" y="7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2" y="11"/>
                    <a:pt x="247" y="11"/>
                    <a:pt x="253" y="12"/>
                  </a:cubicBezTo>
                  <a:cubicBezTo>
                    <a:pt x="258" y="12"/>
                    <a:pt x="264" y="13"/>
                    <a:pt x="267" y="13"/>
                  </a:cubicBezTo>
                  <a:cubicBezTo>
                    <a:pt x="268" y="13"/>
                    <a:pt x="268" y="13"/>
                    <a:pt x="269" y="12"/>
                  </a:cubicBezTo>
                  <a:cubicBezTo>
                    <a:pt x="269" y="12"/>
                    <a:pt x="269" y="12"/>
                    <a:pt x="270" y="12"/>
                  </a:cubicBezTo>
                  <a:cubicBezTo>
                    <a:pt x="270" y="12"/>
                    <a:pt x="270" y="12"/>
                    <a:pt x="271" y="12"/>
                  </a:cubicBezTo>
                  <a:cubicBezTo>
                    <a:pt x="271" y="12"/>
                    <a:pt x="272" y="12"/>
                    <a:pt x="272" y="11"/>
                  </a:cubicBezTo>
                  <a:cubicBezTo>
                    <a:pt x="273" y="10"/>
                    <a:pt x="273" y="9"/>
                    <a:pt x="273" y="8"/>
                  </a:cubicBezTo>
                  <a:cubicBezTo>
                    <a:pt x="273" y="7"/>
                    <a:pt x="272" y="6"/>
                    <a:pt x="271" y="5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70" y="9"/>
                    <a:pt x="270" y="9"/>
                    <a:pt x="270" y="9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9" y="11"/>
                    <a:pt x="269" y="11"/>
                    <a:pt x="269" y="11"/>
                  </a:cubicBezTo>
                  <a:cubicBezTo>
                    <a:pt x="269" y="11"/>
                    <a:pt x="270" y="10"/>
                    <a:pt x="270" y="9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69" y="11"/>
                    <a:pt x="269" y="11"/>
                    <a:pt x="269" y="11"/>
                  </a:cubicBezTo>
                  <a:cubicBezTo>
                    <a:pt x="267" y="8"/>
                    <a:pt x="267" y="8"/>
                    <a:pt x="267" y="8"/>
                  </a:cubicBezTo>
                  <a:cubicBezTo>
                    <a:pt x="268" y="11"/>
                    <a:pt x="268" y="11"/>
                    <a:pt x="268" y="11"/>
                  </a:cubicBezTo>
                  <a:cubicBezTo>
                    <a:pt x="268" y="11"/>
                    <a:pt x="268" y="11"/>
                    <a:pt x="269" y="11"/>
                  </a:cubicBezTo>
                  <a:cubicBezTo>
                    <a:pt x="267" y="8"/>
                    <a:pt x="267" y="8"/>
                    <a:pt x="267" y="8"/>
                  </a:cubicBezTo>
                  <a:cubicBezTo>
                    <a:pt x="268" y="11"/>
                    <a:pt x="268" y="11"/>
                    <a:pt x="268" y="11"/>
                  </a:cubicBezTo>
                  <a:cubicBezTo>
                    <a:pt x="268" y="9"/>
                    <a:pt x="268" y="9"/>
                    <a:pt x="268" y="9"/>
                  </a:cubicBezTo>
                  <a:cubicBezTo>
                    <a:pt x="268" y="11"/>
                    <a:pt x="268" y="11"/>
                    <a:pt x="268" y="11"/>
                  </a:cubicBezTo>
                  <a:cubicBezTo>
                    <a:pt x="268" y="11"/>
                    <a:pt x="268" y="11"/>
                    <a:pt x="268" y="11"/>
                  </a:cubicBezTo>
                  <a:cubicBezTo>
                    <a:pt x="268" y="9"/>
                    <a:pt x="268" y="9"/>
                    <a:pt x="268" y="9"/>
                  </a:cubicBezTo>
                  <a:cubicBezTo>
                    <a:pt x="268" y="11"/>
                    <a:pt x="268" y="11"/>
                    <a:pt x="268" y="11"/>
                  </a:cubicBezTo>
                  <a:cubicBezTo>
                    <a:pt x="268" y="11"/>
                    <a:pt x="268" y="11"/>
                    <a:pt x="269" y="11"/>
                  </a:cubicBezTo>
                  <a:cubicBezTo>
                    <a:pt x="271" y="11"/>
                    <a:pt x="275" y="11"/>
                    <a:pt x="280" y="11"/>
                  </a:cubicBezTo>
                  <a:cubicBezTo>
                    <a:pt x="285" y="12"/>
                    <a:pt x="290" y="12"/>
                    <a:pt x="293" y="12"/>
                  </a:cubicBezTo>
                  <a:cubicBezTo>
                    <a:pt x="295" y="12"/>
                    <a:pt x="296" y="12"/>
                    <a:pt x="297" y="12"/>
                  </a:cubicBezTo>
                  <a:cubicBezTo>
                    <a:pt x="297" y="12"/>
                    <a:pt x="297" y="12"/>
                    <a:pt x="298" y="12"/>
                  </a:cubicBezTo>
                  <a:cubicBezTo>
                    <a:pt x="298" y="11"/>
                    <a:pt x="298" y="11"/>
                    <a:pt x="299" y="11"/>
                  </a:cubicBezTo>
                  <a:cubicBezTo>
                    <a:pt x="300" y="11"/>
                    <a:pt x="300" y="11"/>
                    <a:pt x="300" y="11"/>
                  </a:cubicBezTo>
                  <a:cubicBezTo>
                    <a:pt x="300" y="11"/>
                    <a:pt x="300" y="10"/>
                    <a:pt x="301" y="10"/>
                  </a:cubicBezTo>
                  <a:cubicBezTo>
                    <a:pt x="302" y="9"/>
                    <a:pt x="302" y="8"/>
                    <a:pt x="302" y="7"/>
                  </a:cubicBezTo>
                  <a:cubicBezTo>
                    <a:pt x="301" y="6"/>
                    <a:pt x="301" y="5"/>
                    <a:pt x="300" y="4"/>
                  </a:cubicBezTo>
                  <a:cubicBezTo>
                    <a:pt x="296" y="2"/>
                    <a:pt x="296" y="2"/>
                    <a:pt x="296" y="2"/>
                  </a:cubicBezTo>
                  <a:cubicBezTo>
                    <a:pt x="294" y="5"/>
                    <a:pt x="294" y="5"/>
                    <a:pt x="294" y="5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324" y="14"/>
                    <a:pt x="324" y="14"/>
                    <a:pt x="324" y="14"/>
                  </a:cubicBezTo>
                  <a:cubicBezTo>
                    <a:pt x="326" y="15"/>
                    <a:pt x="327" y="14"/>
                    <a:pt x="328" y="12"/>
                  </a:cubicBezTo>
                  <a:cubicBezTo>
                    <a:pt x="329" y="10"/>
                    <a:pt x="328" y="8"/>
                    <a:pt x="327" y="7"/>
                  </a:cubicBezTo>
                  <a:cubicBezTo>
                    <a:pt x="319" y="2"/>
                    <a:pt x="319" y="2"/>
                    <a:pt x="319" y="2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20" y="8"/>
                    <a:pt x="320" y="8"/>
                    <a:pt x="320" y="8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9"/>
                    <a:pt x="318" y="9"/>
                    <a:pt x="318" y="9"/>
                  </a:cubicBezTo>
                  <a:cubicBezTo>
                    <a:pt x="318" y="9"/>
                    <a:pt x="319" y="9"/>
                    <a:pt x="320" y="8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9"/>
                    <a:pt x="318" y="9"/>
                    <a:pt x="318" y="9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7" y="9"/>
                    <a:pt x="317" y="9"/>
                    <a:pt x="317" y="9"/>
                  </a:cubicBezTo>
                  <a:cubicBezTo>
                    <a:pt x="317" y="9"/>
                    <a:pt x="317" y="9"/>
                    <a:pt x="318" y="9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7" y="9"/>
                    <a:pt x="317" y="9"/>
                    <a:pt x="317" y="9"/>
                  </a:cubicBezTo>
                  <a:cubicBezTo>
                    <a:pt x="317" y="8"/>
                    <a:pt x="317" y="8"/>
                    <a:pt x="317" y="8"/>
                  </a:cubicBezTo>
                  <a:cubicBezTo>
                    <a:pt x="317" y="9"/>
                    <a:pt x="317" y="9"/>
                    <a:pt x="317" y="9"/>
                  </a:cubicBezTo>
                  <a:cubicBezTo>
                    <a:pt x="317" y="9"/>
                    <a:pt x="317" y="9"/>
                    <a:pt x="317" y="9"/>
                  </a:cubicBezTo>
                  <a:cubicBezTo>
                    <a:pt x="317" y="8"/>
                    <a:pt x="317" y="8"/>
                    <a:pt x="317" y="8"/>
                  </a:cubicBezTo>
                  <a:cubicBezTo>
                    <a:pt x="317" y="9"/>
                    <a:pt x="317" y="9"/>
                    <a:pt x="317" y="9"/>
                  </a:cubicBezTo>
                  <a:cubicBezTo>
                    <a:pt x="317" y="9"/>
                    <a:pt x="317" y="9"/>
                    <a:pt x="318" y="9"/>
                  </a:cubicBezTo>
                  <a:cubicBezTo>
                    <a:pt x="321" y="10"/>
                    <a:pt x="325" y="10"/>
                    <a:pt x="329" y="11"/>
                  </a:cubicBezTo>
                  <a:cubicBezTo>
                    <a:pt x="332" y="11"/>
                    <a:pt x="334" y="12"/>
                    <a:pt x="335" y="12"/>
                  </a:cubicBezTo>
                  <a:cubicBezTo>
                    <a:pt x="337" y="12"/>
                    <a:pt x="339" y="12"/>
                    <a:pt x="340" y="12"/>
                  </a:cubicBezTo>
                  <a:cubicBezTo>
                    <a:pt x="340" y="12"/>
                    <a:pt x="340" y="12"/>
                    <a:pt x="341" y="12"/>
                  </a:cubicBezTo>
                  <a:cubicBezTo>
                    <a:pt x="341" y="12"/>
                    <a:pt x="341" y="12"/>
                    <a:pt x="342" y="12"/>
                  </a:cubicBezTo>
                  <a:cubicBezTo>
                    <a:pt x="342" y="12"/>
                    <a:pt x="343" y="12"/>
                    <a:pt x="343" y="10"/>
                  </a:cubicBezTo>
                  <a:cubicBezTo>
                    <a:pt x="344" y="10"/>
                    <a:pt x="344" y="9"/>
                    <a:pt x="344" y="7"/>
                  </a:cubicBezTo>
                  <a:cubicBezTo>
                    <a:pt x="344" y="6"/>
                    <a:pt x="343" y="6"/>
                    <a:pt x="342" y="5"/>
                  </a:cubicBezTo>
                  <a:cubicBezTo>
                    <a:pt x="341" y="4"/>
                    <a:pt x="341" y="4"/>
                    <a:pt x="341" y="4"/>
                  </a:cubicBezTo>
                  <a:cubicBezTo>
                    <a:pt x="339" y="7"/>
                    <a:pt x="339" y="7"/>
                    <a:pt x="339" y="7"/>
                  </a:cubicBezTo>
                  <a:cubicBezTo>
                    <a:pt x="338" y="11"/>
                    <a:pt x="338" y="11"/>
                    <a:pt x="338" y="11"/>
                  </a:cubicBezTo>
                  <a:cubicBezTo>
                    <a:pt x="338" y="11"/>
                    <a:pt x="344" y="12"/>
                    <a:pt x="350" y="12"/>
                  </a:cubicBezTo>
                  <a:cubicBezTo>
                    <a:pt x="353" y="13"/>
                    <a:pt x="357" y="13"/>
                    <a:pt x="360" y="13"/>
                  </a:cubicBezTo>
                  <a:cubicBezTo>
                    <a:pt x="362" y="13"/>
                    <a:pt x="365" y="14"/>
                    <a:pt x="366" y="14"/>
                  </a:cubicBezTo>
                  <a:cubicBezTo>
                    <a:pt x="367" y="13"/>
                    <a:pt x="367" y="13"/>
                    <a:pt x="367" y="13"/>
                  </a:cubicBezTo>
                  <a:cubicBezTo>
                    <a:pt x="367" y="13"/>
                    <a:pt x="367" y="13"/>
                    <a:pt x="367" y="13"/>
                  </a:cubicBezTo>
                  <a:cubicBezTo>
                    <a:pt x="368" y="13"/>
                    <a:pt x="368" y="13"/>
                    <a:pt x="368" y="13"/>
                  </a:cubicBezTo>
                  <a:cubicBezTo>
                    <a:pt x="369" y="13"/>
                    <a:pt x="369" y="13"/>
                    <a:pt x="370" y="12"/>
                  </a:cubicBezTo>
                  <a:cubicBezTo>
                    <a:pt x="370" y="11"/>
                    <a:pt x="370" y="10"/>
                    <a:pt x="370" y="9"/>
                  </a:cubicBezTo>
                  <a:cubicBezTo>
                    <a:pt x="370" y="8"/>
                    <a:pt x="369" y="7"/>
                    <a:pt x="369" y="6"/>
                  </a:cubicBezTo>
                  <a:cubicBezTo>
                    <a:pt x="364" y="3"/>
                    <a:pt x="364" y="3"/>
                    <a:pt x="364" y="3"/>
                  </a:cubicBezTo>
                  <a:cubicBezTo>
                    <a:pt x="362" y="7"/>
                    <a:pt x="362" y="7"/>
                    <a:pt x="362" y="7"/>
                  </a:cubicBezTo>
                  <a:cubicBezTo>
                    <a:pt x="361" y="11"/>
                    <a:pt x="361" y="11"/>
                    <a:pt x="361" y="11"/>
                  </a:cubicBezTo>
                  <a:cubicBezTo>
                    <a:pt x="387" y="14"/>
                    <a:pt x="387" y="14"/>
                    <a:pt x="387" y="14"/>
                  </a:cubicBezTo>
                  <a:cubicBezTo>
                    <a:pt x="389" y="15"/>
                    <a:pt x="391" y="14"/>
                    <a:pt x="391" y="12"/>
                  </a:cubicBezTo>
                  <a:cubicBezTo>
                    <a:pt x="392" y="10"/>
                    <a:pt x="391" y="8"/>
                    <a:pt x="390" y="7"/>
                  </a:cubicBezTo>
                  <a:cubicBezTo>
                    <a:pt x="380" y="1"/>
                    <a:pt x="380" y="1"/>
                    <a:pt x="380" y="1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417" y="13"/>
                    <a:pt x="417" y="13"/>
                    <a:pt x="417" y="13"/>
                  </a:cubicBezTo>
                  <a:cubicBezTo>
                    <a:pt x="419" y="14"/>
                    <a:pt x="421" y="13"/>
                    <a:pt x="421" y="11"/>
                  </a:cubicBezTo>
                  <a:cubicBezTo>
                    <a:pt x="422" y="9"/>
                    <a:pt x="421" y="7"/>
                    <a:pt x="420" y="6"/>
                  </a:cubicBezTo>
                  <a:cubicBezTo>
                    <a:pt x="416" y="4"/>
                    <a:pt x="416" y="4"/>
                    <a:pt x="416" y="4"/>
                  </a:cubicBezTo>
                  <a:cubicBezTo>
                    <a:pt x="414" y="7"/>
                    <a:pt x="414" y="7"/>
                    <a:pt x="414" y="7"/>
                  </a:cubicBezTo>
                  <a:cubicBezTo>
                    <a:pt x="414" y="11"/>
                    <a:pt x="414" y="11"/>
                    <a:pt x="414" y="11"/>
                  </a:cubicBezTo>
                  <a:cubicBezTo>
                    <a:pt x="414" y="11"/>
                    <a:pt x="420" y="12"/>
                    <a:pt x="428" y="12"/>
                  </a:cubicBezTo>
                  <a:cubicBezTo>
                    <a:pt x="432" y="13"/>
                    <a:pt x="436" y="13"/>
                    <a:pt x="440" y="13"/>
                  </a:cubicBezTo>
                  <a:cubicBezTo>
                    <a:pt x="443" y="14"/>
                    <a:pt x="446" y="14"/>
                    <a:pt x="448" y="14"/>
                  </a:cubicBezTo>
                  <a:cubicBezTo>
                    <a:pt x="448" y="14"/>
                    <a:pt x="448" y="14"/>
                    <a:pt x="449" y="14"/>
                  </a:cubicBezTo>
                  <a:cubicBezTo>
                    <a:pt x="449" y="14"/>
                    <a:pt x="449" y="14"/>
                    <a:pt x="450" y="14"/>
                  </a:cubicBezTo>
                  <a:cubicBezTo>
                    <a:pt x="450" y="13"/>
                    <a:pt x="450" y="13"/>
                    <a:pt x="450" y="13"/>
                  </a:cubicBezTo>
                  <a:cubicBezTo>
                    <a:pt x="451" y="13"/>
                    <a:pt x="451" y="13"/>
                    <a:pt x="452" y="12"/>
                  </a:cubicBezTo>
                  <a:cubicBezTo>
                    <a:pt x="453" y="11"/>
                    <a:pt x="453" y="10"/>
                    <a:pt x="453" y="9"/>
                  </a:cubicBezTo>
                  <a:cubicBezTo>
                    <a:pt x="452" y="8"/>
                    <a:pt x="452" y="7"/>
                    <a:pt x="451" y="6"/>
                  </a:cubicBezTo>
                  <a:cubicBezTo>
                    <a:pt x="442" y="1"/>
                    <a:pt x="442" y="1"/>
                    <a:pt x="442" y="1"/>
                  </a:cubicBezTo>
                  <a:cubicBezTo>
                    <a:pt x="440" y="4"/>
                    <a:pt x="440" y="4"/>
                    <a:pt x="440" y="4"/>
                  </a:cubicBezTo>
                  <a:cubicBezTo>
                    <a:pt x="440" y="8"/>
                    <a:pt x="440" y="8"/>
                    <a:pt x="440" y="8"/>
                  </a:cubicBezTo>
                  <a:cubicBezTo>
                    <a:pt x="468" y="12"/>
                    <a:pt x="468" y="12"/>
                    <a:pt x="468" y="12"/>
                  </a:cubicBezTo>
                  <a:cubicBezTo>
                    <a:pt x="470" y="12"/>
                    <a:pt x="472" y="11"/>
                    <a:pt x="472" y="9"/>
                  </a:cubicBezTo>
                  <a:cubicBezTo>
                    <a:pt x="473" y="7"/>
                    <a:pt x="472" y="6"/>
                    <a:pt x="471" y="5"/>
                  </a:cubicBezTo>
                  <a:cubicBezTo>
                    <a:pt x="471" y="4"/>
                    <a:pt x="471" y="4"/>
                    <a:pt x="471" y="4"/>
                  </a:cubicBezTo>
                  <a:cubicBezTo>
                    <a:pt x="468" y="8"/>
                    <a:pt x="468" y="8"/>
                    <a:pt x="468" y="8"/>
                  </a:cubicBezTo>
                  <a:cubicBezTo>
                    <a:pt x="468" y="11"/>
                    <a:pt x="468" y="11"/>
                    <a:pt x="468" y="11"/>
                  </a:cubicBezTo>
                  <a:cubicBezTo>
                    <a:pt x="468" y="11"/>
                    <a:pt x="473" y="12"/>
                    <a:pt x="479" y="13"/>
                  </a:cubicBezTo>
                  <a:cubicBezTo>
                    <a:pt x="482" y="13"/>
                    <a:pt x="485" y="13"/>
                    <a:pt x="488" y="13"/>
                  </a:cubicBezTo>
                  <a:cubicBezTo>
                    <a:pt x="491" y="13"/>
                    <a:pt x="493" y="14"/>
                    <a:pt x="495" y="14"/>
                  </a:cubicBezTo>
                  <a:cubicBezTo>
                    <a:pt x="495" y="14"/>
                    <a:pt x="495" y="14"/>
                    <a:pt x="496" y="14"/>
                  </a:cubicBezTo>
                  <a:cubicBezTo>
                    <a:pt x="496" y="14"/>
                    <a:pt x="496" y="13"/>
                    <a:pt x="497" y="13"/>
                  </a:cubicBezTo>
                  <a:cubicBezTo>
                    <a:pt x="497" y="13"/>
                    <a:pt x="497" y="13"/>
                    <a:pt x="497" y="13"/>
                  </a:cubicBezTo>
                  <a:cubicBezTo>
                    <a:pt x="498" y="13"/>
                    <a:pt x="498" y="13"/>
                    <a:pt x="499" y="12"/>
                  </a:cubicBezTo>
                  <a:cubicBezTo>
                    <a:pt x="500" y="11"/>
                    <a:pt x="500" y="10"/>
                    <a:pt x="500" y="9"/>
                  </a:cubicBezTo>
                  <a:cubicBezTo>
                    <a:pt x="499" y="8"/>
                    <a:pt x="499" y="7"/>
                    <a:pt x="498" y="6"/>
                  </a:cubicBezTo>
                  <a:cubicBezTo>
                    <a:pt x="489" y="1"/>
                    <a:pt x="489" y="1"/>
                    <a:pt x="489" y="1"/>
                  </a:cubicBezTo>
                  <a:cubicBezTo>
                    <a:pt x="487" y="4"/>
                    <a:pt x="487" y="4"/>
                    <a:pt x="487" y="4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87" y="4"/>
                    <a:pt x="487" y="4"/>
                    <a:pt x="487" y="4"/>
                  </a:cubicBezTo>
                  <a:cubicBezTo>
                    <a:pt x="489" y="8"/>
                    <a:pt x="489" y="8"/>
                    <a:pt x="489" y="8"/>
                  </a:cubicBezTo>
                  <a:cubicBezTo>
                    <a:pt x="489" y="8"/>
                    <a:pt x="490" y="7"/>
                    <a:pt x="491" y="6"/>
                  </a:cubicBezTo>
                  <a:cubicBezTo>
                    <a:pt x="487" y="4"/>
                    <a:pt x="487" y="4"/>
                    <a:pt x="487" y="4"/>
                  </a:cubicBezTo>
                  <a:cubicBezTo>
                    <a:pt x="489" y="8"/>
                    <a:pt x="489" y="8"/>
                    <a:pt x="489" y="8"/>
                  </a:cubicBezTo>
                  <a:cubicBezTo>
                    <a:pt x="488" y="5"/>
                    <a:pt x="488" y="5"/>
                    <a:pt x="488" y="5"/>
                  </a:cubicBezTo>
                  <a:cubicBezTo>
                    <a:pt x="488" y="8"/>
                    <a:pt x="488" y="8"/>
                    <a:pt x="488" y="8"/>
                  </a:cubicBezTo>
                  <a:cubicBezTo>
                    <a:pt x="488" y="8"/>
                    <a:pt x="488" y="8"/>
                    <a:pt x="489" y="8"/>
                  </a:cubicBezTo>
                  <a:cubicBezTo>
                    <a:pt x="488" y="5"/>
                    <a:pt x="488" y="5"/>
                    <a:pt x="488" y="5"/>
                  </a:cubicBezTo>
                  <a:cubicBezTo>
                    <a:pt x="488" y="8"/>
                    <a:pt x="488" y="8"/>
                    <a:pt x="488" y="8"/>
                  </a:cubicBezTo>
                  <a:cubicBezTo>
                    <a:pt x="488" y="7"/>
                    <a:pt x="488" y="7"/>
                    <a:pt x="488" y="7"/>
                  </a:cubicBezTo>
                  <a:cubicBezTo>
                    <a:pt x="488" y="8"/>
                    <a:pt x="488" y="8"/>
                    <a:pt x="488" y="8"/>
                  </a:cubicBezTo>
                  <a:cubicBezTo>
                    <a:pt x="488" y="8"/>
                    <a:pt x="488" y="8"/>
                    <a:pt x="488" y="8"/>
                  </a:cubicBezTo>
                  <a:cubicBezTo>
                    <a:pt x="488" y="7"/>
                    <a:pt x="488" y="7"/>
                    <a:pt x="488" y="7"/>
                  </a:cubicBezTo>
                  <a:cubicBezTo>
                    <a:pt x="488" y="8"/>
                    <a:pt x="488" y="8"/>
                    <a:pt x="488" y="8"/>
                  </a:cubicBezTo>
                  <a:cubicBezTo>
                    <a:pt x="488" y="8"/>
                    <a:pt x="489" y="8"/>
                    <a:pt x="490" y="8"/>
                  </a:cubicBezTo>
                  <a:cubicBezTo>
                    <a:pt x="494" y="9"/>
                    <a:pt x="502" y="10"/>
                    <a:pt x="509" y="12"/>
                  </a:cubicBezTo>
                  <a:cubicBezTo>
                    <a:pt x="516" y="13"/>
                    <a:pt x="522" y="14"/>
                    <a:pt x="522" y="14"/>
                  </a:cubicBezTo>
                  <a:cubicBezTo>
                    <a:pt x="524" y="14"/>
                    <a:pt x="525" y="13"/>
                    <a:pt x="526" y="12"/>
                  </a:cubicBezTo>
                  <a:cubicBezTo>
                    <a:pt x="527" y="10"/>
                    <a:pt x="526" y="8"/>
                    <a:pt x="525" y="7"/>
                  </a:cubicBezTo>
                  <a:cubicBezTo>
                    <a:pt x="519" y="3"/>
                    <a:pt x="519" y="3"/>
                    <a:pt x="519" y="3"/>
                  </a:cubicBezTo>
                  <a:cubicBezTo>
                    <a:pt x="517" y="7"/>
                    <a:pt x="517" y="7"/>
                    <a:pt x="517" y="7"/>
                  </a:cubicBezTo>
                  <a:cubicBezTo>
                    <a:pt x="517" y="11"/>
                    <a:pt x="517" y="11"/>
                    <a:pt x="517" y="11"/>
                  </a:cubicBezTo>
                  <a:cubicBezTo>
                    <a:pt x="550" y="13"/>
                    <a:pt x="550" y="13"/>
                    <a:pt x="550" y="13"/>
                  </a:cubicBezTo>
                  <a:cubicBezTo>
                    <a:pt x="552" y="13"/>
                    <a:pt x="553" y="12"/>
                    <a:pt x="554" y="10"/>
                  </a:cubicBezTo>
                  <a:cubicBezTo>
                    <a:pt x="554" y="8"/>
                    <a:pt x="554" y="6"/>
                    <a:pt x="552" y="5"/>
                  </a:cubicBezTo>
                  <a:cubicBezTo>
                    <a:pt x="551" y="5"/>
                    <a:pt x="551" y="5"/>
                    <a:pt x="551" y="5"/>
                  </a:cubicBezTo>
                  <a:cubicBezTo>
                    <a:pt x="549" y="8"/>
                    <a:pt x="549" y="8"/>
                    <a:pt x="549" y="8"/>
                  </a:cubicBezTo>
                  <a:cubicBezTo>
                    <a:pt x="549" y="12"/>
                    <a:pt x="549" y="12"/>
                    <a:pt x="549" y="12"/>
                  </a:cubicBezTo>
                  <a:cubicBezTo>
                    <a:pt x="549" y="12"/>
                    <a:pt x="556" y="12"/>
                    <a:pt x="563" y="12"/>
                  </a:cubicBezTo>
                  <a:cubicBezTo>
                    <a:pt x="566" y="12"/>
                    <a:pt x="569" y="12"/>
                    <a:pt x="572" y="12"/>
                  </a:cubicBezTo>
                  <a:cubicBezTo>
                    <a:pt x="573" y="12"/>
                    <a:pt x="575" y="12"/>
                    <a:pt x="575" y="12"/>
                  </a:cubicBezTo>
                  <a:cubicBezTo>
                    <a:pt x="576" y="12"/>
                    <a:pt x="576" y="12"/>
                    <a:pt x="577" y="12"/>
                  </a:cubicBezTo>
                  <a:cubicBezTo>
                    <a:pt x="577" y="11"/>
                    <a:pt x="577" y="11"/>
                    <a:pt x="577" y="11"/>
                  </a:cubicBezTo>
                  <a:cubicBezTo>
                    <a:pt x="578" y="11"/>
                    <a:pt x="578" y="11"/>
                    <a:pt x="578" y="11"/>
                  </a:cubicBezTo>
                  <a:cubicBezTo>
                    <a:pt x="579" y="11"/>
                    <a:pt x="579" y="11"/>
                    <a:pt x="579" y="11"/>
                  </a:cubicBezTo>
                  <a:cubicBezTo>
                    <a:pt x="579" y="11"/>
                    <a:pt x="579" y="10"/>
                    <a:pt x="580" y="10"/>
                  </a:cubicBezTo>
                  <a:cubicBezTo>
                    <a:pt x="581" y="8"/>
                    <a:pt x="580" y="5"/>
                    <a:pt x="578" y="4"/>
                  </a:cubicBezTo>
                  <a:cubicBezTo>
                    <a:pt x="575" y="2"/>
                    <a:pt x="575" y="2"/>
                    <a:pt x="575" y="2"/>
                  </a:cubicBezTo>
                  <a:cubicBezTo>
                    <a:pt x="573" y="6"/>
                    <a:pt x="573" y="6"/>
                    <a:pt x="573" y="6"/>
                  </a:cubicBezTo>
                  <a:cubicBezTo>
                    <a:pt x="572" y="9"/>
                    <a:pt x="572" y="9"/>
                    <a:pt x="572" y="9"/>
                  </a:cubicBezTo>
                  <a:cubicBezTo>
                    <a:pt x="572" y="9"/>
                    <a:pt x="578" y="11"/>
                    <a:pt x="585" y="12"/>
                  </a:cubicBezTo>
                  <a:cubicBezTo>
                    <a:pt x="588" y="13"/>
                    <a:pt x="592" y="13"/>
                    <a:pt x="594" y="14"/>
                  </a:cubicBezTo>
                  <a:cubicBezTo>
                    <a:pt x="596" y="14"/>
                    <a:pt x="597" y="14"/>
                    <a:pt x="598" y="14"/>
                  </a:cubicBezTo>
                  <a:cubicBezTo>
                    <a:pt x="599" y="15"/>
                    <a:pt x="600" y="15"/>
                    <a:pt x="601" y="15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2" y="15"/>
                    <a:pt x="602" y="14"/>
                  </a:cubicBezTo>
                  <a:cubicBezTo>
                    <a:pt x="603" y="14"/>
                    <a:pt x="603" y="14"/>
                    <a:pt x="604" y="13"/>
                  </a:cubicBezTo>
                  <a:cubicBezTo>
                    <a:pt x="605" y="12"/>
                    <a:pt x="605" y="11"/>
                    <a:pt x="605" y="10"/>
                  </a:cubicBezTo>
                  <a:cubicBezTo>
                    <a:pt x="604" y="9"/>
                    <a:pt x="604" y="8"/>
                    <a:pt x="603" y="7"/>
                  </a:cubicBezTo>
                  <a:cubicBezTo>
                    <a:pt x="598" y="4"/>
                    <a:pt x="598" y="4"/>
                    <a:pt x="598" y="4"/>
                  </a:cubicBezTo>
                  <a:cubicBezTo>
                    <a:pt x="596" y="8"/>
                    <a:pt x="596" y="8"/>
                    <a:pt x="596" y="8"/>
                  </a:cubicBezTo>
                  <a:cubicBezTo>
                    <a:pt x="599" y="10"/>
                    <a:pt x="599" y="10"/>
                    <a:pt x="599" y="10"/>
                  </a:cubicBezTo>
                  <a:cubicBezTo>
                    <a:pt x="596" y="8"/>
                    <a:pt x="596" y="8"/>
                    <a:pt x="596" y="8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8" y="11"/>
                    <a:pt x="598" y="11"/>
                    <a:pt x="599" y="10"/>
                  </a:cubicBezTo>
                  <a:cubicBezTo>
                    <a:pt x="596" y="8"/>
                    <a:pt x="596" y="8"/>
                    <a:pt x="596" y="8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6" y="8"/>
                    <a:pt x="596" y="8"/>
                    <a:pt x="596" y="8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6" y="8"/>
                    <a:pt x="596" y="8"/>
                    <a:pt x="596" y="8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1"/>
                    <a:pt x="597" y="11"/>
                    <a:pt x="598" y="11"/>
                  </a:cubicBezTo>
                  <a:cubicBezTo>
                    <a:pt x="600" y="11"/>
                    <a:pt x="606" y="12"/>
                    <a:pt x="612" y="12"/>
                  </a:cubicBezTo>
                  <a:cubicBezTo>
                    <a:pt x="618" y="12"/>
                    <a:pt x="624" y="13"/>
                    <a:pt x="627" y="13"/>
                  </a:cubicBezTo>
                  <a:cubicBezTo>
                    <a:pt x="628" y="13"/>
                    <a:pt x="628" y="13"/>
                    <a:pt x="629" y="13"/>
                  </a:cubicBezTo>
                  <a:cubicBezTo>
                    <a:pt x="629" y="13"/>
                    <a:pt x="629" y="13"/>
                    <a:pt x="630" y="13"/>
                  </a:cubicBezTo>
                  <a:cubicBezTo>
                    <a:pt x="630" y="12"/>
                    <a:pt x="630" y="12"/>
                    <a:pt x="630" y="12"/>
                  </a:cubicBezTo>
                  <a:cubicBezTo>
                    <a:pt x="631" y="12"/>
                    <a:pt x="631" y="12"/>
                    <a:pt x="632" y="11"/>
                  </a:cubicBezTo>
                  <a:cubicBezTo>
                    <a:pt x="633" y="10"/>
                    <a:pt x="633" y="9"/>
                    <a:pt x="633" y="8"/>
                  </a:cubicBezTo>
                  <a:cubicBezTo>
                    <a:pt x="632" y="7"/>
                    <a:pt x="632" y="6"/>
                    <a:pt x="631" y="5"/>
                  </a:cubicBezTo>
                  <a:cubicBezTo>
                    <a:pt x="624" y="1"/>
                    <a:pt x="624" y="1"/>
                    <a:pt x="624" y="1"/>
                  </a:cubicBezTo>
                  <a:cubicBezTo>
                    <a:pt x="622" y="4"/>
                    <a:pt x="622" y="4"/>
                    <a:pt x="622" y="4"/>
                  </a:cubicBezTo>
                  <a:cubicBezTo>
                    <a:pt x="621" y="8"/>
                    <a:pt x="621" y="8"/>
                    <a:pt x="621" y="8"/>
                  </a:cubicBezTo>
                  <a:cubicBezTo>
                    <a:pt x="647" y="12"/>
                    <a:pt x="647" y="12"/>
                    <a:pt x="647" y="12"/>
                  </a:cubicBezTo>
                  <a:cubicBezTo>
                    <a:pt x="649" y="12"/>
                    <a:pt x="651" y="11"/>
                    <a:pt x="652" y="9"/>
                  </a:cubicBezTo>
                  <a:cubicBezTo>
                    <a:pt x="652" y="7"/>
                    <a:pt x="652" y="5"/>
                    <a:pt x="650" y="4"/>
                  </a:cubicBezTo>
                  <a:cubicBezTo>
                    <a:pt x="648" y="3"/>
                    <a:pt x="648" y="3"/>
                    <a:pt x="648" y="3"/>
                  </a:cubicBezTo>
                  <a:cubicBezTo>
                    <a:pt x="646" y="6"/>
                    <a:pt x="646" y="6"/>
                    <a:pt x="646" y="6"/>
                  </a:cubicBezTo>
                  <a:cubicBezTo>
                    <a:pt x="646" y="10"/>
                    <a:pt x="646" y="10"/>
                    <a:pt x="646" y="10"/>
                  </a:cubicBezTo>
                  <a:cubicBezTo>
                    <a:pt x="667" y="11"/>
                    <a:pt x="667" y="11"/>
                    <a:pt x="667" y="11"/>
                  </a:cubicBezTo>
                  <a:cubicBezTo>
                    <a:pt x="669" y="11"/>
                    <a:pt x="671" y="10"/>
                    <a:pt x="671" y="8"/>
                  </a:cubicBezTo>
                  <a:cubicBezTo>
                    <a:pt x="672" y="7"/>
                    <a:pt x="671" y="5"/>
                    <a:pt x="670" y="4"/>
                  </a:cubicBezTo>
                  <a:cubicBezTo>
                    <a:pt x="668" y="3"/>
                    <a:pt x="668" y="3"/>
                    <a:pt x="668" y="3"/>
                  </a:cubicBezTo>
                  <a:cubicBezTo>
                    <a:pt x="666" y="6"/>
                    <a:pt x="666" y="6"/>
                    <a:pt x="666" y="6"/>
                  </a:cubicBezTo>
                  <a:cubicBezTo>
                    <a:pt x="666" y="10"/>
                    <a:pt x="666" y="10"/>
                    <a:pt x="666" y="10"/>
                  </a:cubicBezTo>
                  <a:cubicBezTo>
                    <a:pt x="699" y="11"/>
                    <a:pt x="699" y="11"/>
                    <a:pt x="699" y="11"/>
                  </a:cubicBezTo>
                  <a:cubicBezTo>
                    <a:pt x="701" y="11"/>
                    <a:pt x="703" y="10"/>
                    <a:pt x="703" y="8"/>
                  </a:cubicBezTo>
                  <a:cubicBezTo>
                    <a:pt x="704" y="7"/>
                    <a:pt x="703" y="5"/>
                    <a:pt x="701" y="4"/>
                  </a:cubicBezTo>
                  <a:cubicBezTo>
                    <a:pt x="698" y="2"/>
                    <a:pt x="698" y="2"/>
                    <a:pt x="698" y="2"/>
                  </a:cubicBezTo>
                  <a:cubicBezTo>
                    <a:pt x="696" y="5"/>
                    <a:pt x="696" y="5"/>
                    <a:pt x="696" y="5"/>
                  </a:cubicBezTo>
                  <a:cubicBezTo>
                    <a:pt x="699" y="7"/>
                    <a:pt x="699" y="7"/>
                    <a:pt x="699" y="7"/>
                  </a:cubicBezTo>
                  <a:cubicBezTo>
                    <a:pt x="696" y="5"/>
                    <a:pt x="696" y="5"/>
                    <a:pt x="696" y="5"/>
                  </a:cubicBezTo>
                  <a:cubicBezTo>
                    <a:pt x="697" y="9"/>
                    <a:pt x="697" y="9"/>
                    <a:pt x="697" y="9"/>
                  </a:cubicBezTo>
                  <a:cubicBezTo>
                    <a:pt x="698" y="8"/>
                    <a:pt x="698" y="8"/>
                    <a:pt x="699" y="7"/>
                  </a:cubicBezTo>
                  <a:cubicBezTo>
                    <a:pt x="696" y="5"/>
                    <a:pt x="696" y="5"/>
                    <a:pt x="696" y="5"/>
                  </a:cubicBezTo>
                  <a:cubicBezTo>
                    <a:pt x="697" y="9"/>
                    <a:pt x="697" y="9"/>
                    <a:pt x="697" y="9"/>
                  </a:cubicBezTo>
                  <a:cubicBezTo>
                    <a:pt x="696" y="5"/>
                    <a:pt x="696" y="5"/>
                    <a:pt x="696" y="5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9"/>
                    <a:pt x="697" y="9"/>
                    <a:pt x="697" y="9"/>
                  </a:cubicBezTo>
                  <a:cubicBezTo>
                    <a:pt x="696" y="5"/>
                    <a:pt x="696" y="5"/>
                    <a:pt x="696" y="5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6"/>
                    <a:pt x="696" y="6"/>
                    <a:pt x="696" y="6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6"/>
                    <a:pt x="696" y="6"/>
                    <a:pt x="696" y="6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8"/>
                    <a:pt x="696" y="8"/>
                    <a:pt x="696" y="8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8"/>
                    <a:pt x="696" y="8"/>
                    <a:pt x="696" y="8"/>
                  </a:cubicBezTo>
                  <a:cubicBezTo>
                    <a:pt x="696" y="9"/>
                    <a:pt x="696" y="9"/>
                    <a:pt x="696" y="9"/>
                  </a:cubicBezTo>
                  <a:cubicBezTo>
                    <a:pt x="696" y="9"/>
                    <a:pt x="697" y="9"/>
                    <a:pt x="698" y="9"/>
                  </a:cubicBezTo>
                  <a:cubicBezTo>
                    <a:pt x="701" y="10"/>
                    <a:pt x="708" y="11"/>
                    <a:pt x="714" y="12"/>
                  </a:cubicBezTo>
                  <a:cubicBezTo>
                    <a:pt x="717" y="13"/>
                    <a:pt x="720" y="13"/>
                    <a:pt x="722" y="14"/>
                  </a:cubicBezTo>
                  <a:cubicBezTo>
                    <a:pt x="723" y="14"/>
                    <a:pt x="724" y="14"/>
                    <a:pt x="724" y="14"/>
                  </a:cubicBezTo>
                  <a:cubicBezTo>
                    <a:pt x="725" y="14"/>
                    <a:pt x="725" y="14"/>
                    <a:pt x="725" y="14"/>
                  </a:cubicBezTo>
                  <a:cubicBezTo>
                    <a:pt x="726" y="14"/>
                    <a:pt x="726" y="14"/>
                    <a:pt x="726" y="14"/>
                  </a:cubicBezTo>
                  <a:cubicBezTo>
                    <a:pt x="726" y="14"/>
                    <a:pt x="726" y="14"/>
                    <a:pt x="726" y="14"/>
                  </a:cubicBezTo>
                  <a:cubicBezTo>
                    <a:pt x="727" y="14"/>
                    <a:pt x="727" y="14"/>
                    <a:pt x="727" y="14"/>
                  </a:cubicBezTo>
                  <a:cubicBezTo>
                    <a:pt x="727" y="14"/>
                    <a:pt x="727" y="14"/>
                    <a:pt x="728" y="14"/>
                  </a:cubicBezTo>
                  <a:cubicBezTo>
                    <a:pt x="728" y="14"/>
                    <a:pt x="729" y="14"/>
                    <a:pt x="729" y="13"/>
                  </a:cubicBezTo>
                  <a:cubicBezTo>
                    <a:pt x="730" y="12"/>
                    <a:pt x="730" y="11"/>
                    <a:pt x="730" y="10"/>
                  </a:cubicBezTo>
                  <a:cubicBezTo>
                    <a:pt x="730" y="9"/>
                    <a:pt x="729" y="8"/>
                    <a:pt x="728" y="7"/>
                  </a:cubicBezTo>
                  <a:cubicBezTo>
                    <a:pt x="723" y="4"/>
                    <a:pt x="723" y="4"/>
                    <a:pt x="723" y="4"/>
                  </a:cubicBezTo>
                  <a:cubicBezTo>
                    <a:pt x="721" y="7"/>
                    <a:pt x="721" y="7"/>
                    <a:pt x="721" y="7"/>
                  </a:cubicBezTo>
                  <a:cubicBezTo>
                    <a:pt x="720" y="11"/>
                    <a:pt x="720" y="11"/>
                    <a:pt x="720" y="11"/>
                  </a:cubicBezTo>
                  <a:cubicBezTo>
                    <a:pt x="746" y="13"/>
                    <a:pt x="746" y="13"/>
                    <a:pt x="746" y="13"/>
                  </a:cubicBezTo>
                  <a:cubicBezTo>
                    <a:pt x="747" y="13"/>
                    <a:pt x="749" y="12"/>
                    <a:pt x="750" y="10"/>
                  </a:cubicBezTo>
                  <a:cubicBezTo>
                    <a:pt x="750" y="8"/>
                    <a:pt x="750" y="7"/>
                    <a:pt x="748" y="6"/>
                  </a:cubicBezTo>
                  <a:cubicBezTo>
                    <a:pt x="745" y="4"/>
                    <a:pt x="745" y="4"/>
                    <a:pt x="745" y="4"/>
                  </a:cubicBezTo>
                  <a:cubicBezTo>
                    <a:pt x="743" y="7"/>
                    <a:pt x="743" y="7"/>
                    <a:pt x="743" y="7"/>
                  </a:cubicBezTo>
                  <a:cubicBezTo>
                    <a:pt x="743" y="11"/>
                    <a:pt x="743" y="11"/>
                    <a:pt x="743" y="11"/>
                  </a:cubicBezTo>
                  <a:cubicBezTo>
                    <a:pt x="767" y="13"/>
                    <a:pt x="767" y="13"/>
                    <a:pt x="767" y="13"/>
                  </a:cubicBezTo>
                  <a:cubicBezTo>
                    <a:pt x="769" y="13"/>
                    <a:pt x="770" y="12"/>
                    <a:pt x="771" y="11"/>
                  </a:cubicBezTo>
                  <a:cubicBezTo>
                    <a:pt x="772" y="9"/>
                    <a:pt x="771" y="7"/>
                    <a:pt x="769" y="6"/>
                  </a:cubicBezTo>
                  <a:cubicBezTo>
                    <a:pt x="767" y="5"/>
                    <a:pt x="767" y="5"/>
                    <a:pt x="767" y="5"/>
                  </a:cubicBezTo>
                  <a:cubicBezTo>
                    <a:pt x="765" y="8"/>
                    <a:pt x="765" y="8"/>
                    <a:pt x="765" y="8"/>
                  </a:cubicBezTo>
                  <a:cubicBezTo>
                    <a:pt x="765" y="12"/>
                    <a:pt x="765" y="12"/>
                    <a:pt x="765" y="12"/>
                  </a:cubicBezTo>
                  <a:cubicBezTo>
                    <a:pt x="790" y="13"/>
                    <a:pt x="790" y="13"/>
                    <a:pt x="790" y="13"/>
                  </a:cubicBezTo>
                  <a:cubicBezTo>
                    <a:pt x="791" y="13"/>
                    <a:pt x="793" y="12"/>
                    <a:pt x="793" y="11"/>
                  </a:cubicBezTo>
                  <a:cubicBezTo>
                    <a:pt x="794" y="9"/>
                    <a:pt x="793" y="7"/>
                    <a:pt x="792" y="6"/>
                  </a:cubicBezTo>
                  <a:cubicBezTo>
                    <a:pt x="784" y="1"/>
                    <a:pt x="784" y="1"/>
                    <a:pt x="784" y="1"/>
                  </a:cubicBezTo>
                  <a:cubicBezTo>
                    <a:pt x="783" y="0"/>
                    <a:pt x="780" y="1"/>
                    <a:pt x="779" y="3"/>
                  </a:cubicBezTo>
                  <a:cubicBezTo>
                    <a:pt x="778" y="5"/>
                    <a:pt x="778" y="7"/>
                    <a:pt x="780" y="8"/>
                  </a:cubicBezTo>
                  <a:cubicBezTo>
                    <a:pt x="788" y="13"/>
                    <a:pt x="788" y="13"/>
                    <a:pt x="788" y="13"/>
                  </a:cubicBezTo>
                  <a:cubicBezTo>
                    <a:pt x="790" y="9"/>
                    <a:pt x="790" y="9"/>
                    <a:pt x="790" y="9"/>
                  </a:cubicBezTo>
                  <a:cubicBezTo>
                    <a:pt x="790" y="6"/>
                    <a:pt x="790" y="6"/>
                    <a:pt x="790" y="6"/>
                  </a:cubicBezTo>
                  <a:cubicBezTo>
                    <a:pt x="765" y="4"/>
                    <a:pt x="765" y="4"/>
                    <a:pt x="765" y="4"/>
                  </a:cubicBezTo>
                  <a:cubicBezTo>
                    <a:pt x="763" y="4"/>
                    <a:pt x="762" y="5"/>
                    <a:pt x="761" y="7"/>
                  </a:cubicBezTo>
                  <a:cubicBezTo>
                    <a:pt x="761" y="8"/>
                    <a:pt x="761" y="10"/>
                    <a:pt x="763" y="11"/>
                  </a:cubicBezTo>
                  <a:cubicBezTo>
                    <a:pt x="765" y="13"/>
                    <a:pt x="765" y="13"/>
                    <a:pt x="765" y="13"/>
                  </a:cubicBezTo>
                  <a:cubicBezTo>
                    <a:pt x="767" y="9"/>
                    <a:pt x="767" y="9"/>
                    <a:pt x="767" y="9"/>
                  </a:cubicBezTo>
                  <a:cubicBezTo>
                    <a:pt x="768" y="5"/>
                    <a:pt x="768" y="5"/>
                    <a:pt x="768" y="5"/>
                  </a:cubicBezTo>
                  <a:cubicBezTo>
                    <a:pt x="744" y="3"/>
                    <a:pt x="744" y="3"/>
                    <a:pt x="744" y="3"/>
                  </a:cubicBezTo>
                  <a:cubicBezTo>
                    <a:pt x="742" y="3"/>
                    <a:pt x="740" y="4"/>
                    <a:pt x="740" y="6"/>
                  </a:cubicBezTo>
                  <a:cubicBezTo>
                    <a:pt x="739" y="8"/>
                    <a:pt x="740" y="10"/>
                    <a:pt x="741" y="11"/>
                  </a:cubicBezTo>
                  <a:cubicBezTo>
                    <a:pt x="744" y="12"/>
                    <a:pt x="744" y="12"/>
                    <a:pt x="744" y="12"/>
                  </a:cubicBezTo>
                  <a:cubicBezTo>
                    <a:pt x="746" y="9"/>
                    <a:pt x="746" y="9"/>
                    <a:pt x="746" y="9"/>
                  </a:cubicBezTo>
                  <a:cubicBezTo>
                    <a:pt x="746" y="5"/>
                    <a:pt x="746" y="5"/>
                    <a:pt x="746" y="5"/>
                  </a:cubicBezTo>
                  <a:cubicBezTo>
                    <a:pt x="721" y="3"/>
                    <a:pt x="721" y="3"/>
                    <a:pt x="721" y="3"/>
                  </a:cubicBezTo>
                  <a:cubicBezTo>
                    <a:pt x="719" y="3"/>
                    <a:pt x="718" y="4"/>
                    <a:pt x="717" y="6"/>
                  </a:cubicBezTo>
                  <a:cubicBezTo>
                    <a:pt x="716" y="8"/>
                    <a:pt x="717" y="9"/>
                    <a:pt x="719" y="10"/>
                  </a:cubicBezTo>
                  <a:cubicBezTo>
                    <a:pt x="724" y="14"/>
                    <a:pt x="724" y="14"/>
                    <a:pt x="724" y="14"/>
                  </a:cubicBezTo>
                  <a:cubicBezTo>
                    <a:pt x="726" y="11"/>
                    <a:pt x="726" y="11"/>
                    <a:pt x="726" y="11"/>
                  </a:cubicBezTo>
                  <a:cubicBezTo>
                    <a:pt x="723" y="8"/>
                    <a:pt x="723" y="8"/>
                    <a:pt x="723" y="8"/>
                  </a:cubicBezTo>
                  <a:cubicBezTo>
                    <a:pt x="726" y="11"/>
                    <a:pt x="726" y="11"/>
                    <a:pt x="726" y="11"/>
                  </a:cubicBezTo>
                  <a:cubicBezTo>
                    <a:pt x="725" y="7"/>
                    <a:pt x="725" y="7"/>
                    <a:pt x="725" y="7"/>
                  </a:cubicBezTo>
                  <a:cubicBezTo>
                    <a:pt x="724" y="7"/>
                    <a:pt x="724" y="7"/>
                    <a:pt x="723" y="8"/>
                  </a:cubicBezTo>
                  <a:cubicBezTo>
                    <a:pt x="726" y="11"/>
                    <a:pt x="726" y="11"/>
                    <a:pt x="726" y="11"/>
                  </a:cubicBezTo>
                  <a:cubicBezTo>
                    <a:pt x="725" y="7"/>
                    <a:pt x="725" y="7"/>
                    <a:pt x="725" y="7"/>
                  </a:cubicBezTo>
                  <a:cubicBezTo>
                    <a:pt x="726" y="11"/>
                    <a:pt x="726" y="11"/>
                    <a:pt x="726" y="11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7"/>
                    <a:pt x="725" y="7"/>
                    <a:pt x="725" y="7"/>
                  </a:cubicBezTo>
                  <a:cubicBezTo>
                    <a:pt x="726" y="11"/>
                    <a:pt x="726" y="11"/>
                    <a:pt x="726" y="11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10"/>
                    <a:pt x="726" y="10"/>
                    <a:pt x="726" y="10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10"/>
                    <a:pt x="726" y="10"/>
                    <a:pt x="726" y="10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9"/>
                    <a:pt x="726" y="9"/>
                    <a:pt x="726" y="9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9"/>
                    <a:pt x="726" y="9"/>
                    <a:pt x="726" y="9"/>
                  </a:cubicBezTo>
                  <a:cubicBezTo>
                    <a:pt x="726" y="7"/>
                    <a:pt x="726" y="7"/>
                    <a:pt x="726" y="7"/>
                  </a:cubicBezTo>
                  <a:cubicBezTo>
                    <a:pt x="726" y="7"/>
                    <a:pt x="726" y="7"/>
                    <a:pt x="725" y="6"/>
                  </a:cubicBezTo>
                  <a:cubicBezTo>
                    <a:pt x="722" y="6"/>
                    <a:pt x="715" y="4"/>
                    <a:pt x="709" y="3"/>
                  </a:cubicBezTo>
                  <a:cubicBezTo>
                    <a:pt x="706" y="3"/>
                    <a:pt x="703" y="2"/>
                    <a:pt x="701" y="2"/>
                  </a:cubicBezTo>
                  <a:cubicBezTo>
                    <a:pt x="700" y="2"/>
                    <a:pt x="699" y="1"/>
                    <a:pt x="698" y="1"/>
                  </a:cubicBezTo>
                  <a:cubicBezTo>
                    <a:pt x="697" y="1"/>
                    <a:pt x="697" y="1"/>
                    <a:pt x="696" y="1"/>
                  </a:cubicBezTo>
                  <a:cubicBezTo>
                    <a:pt x="696" y="1"/>
                    <a:pt x="695" y="1"/>
                    <a:pt x="695" y="1"/>
                  </a:cubicBezTo>
                  <a:cubicBezTo>
                    <a:pt x="695" y="1"/>
                    <a:pt x="695" y="1"/>
                    <a:pt x="694" y="1"/>
                  </a:cubicBezTo>
                  <a:cubicBezTo>
                    <a:pt x="694" y="2"/>
                    <a:pt x="693" y="2"/>
                    <a:pt x="692" y="3"/>
                  </a:cubicBezTo>
                  <a:cubicBezTo>
                    <a:pt x="691" y="5"/>
                    <a:pt x="692" y="7"/>
                    <a:pt x="694" y="8"/>
                  </a:cubicBezTo>
                  <a:cubicBezTo>
                    <a:pt x="697" y="11"/>
                    <a:pt x="697" y="11"/>
                    <a:pt x="697" y="11"/>
                  </a:cubicBezTo>
                  <a:cubicBezTo>
                    <a:pt x="699" y="7"/>
                    <a:pt x="699" y="7"/>
                    <a:pt x="699" y="7"/>
                  </a:cubicBezTo>
                  <a:cubicBezTo>
                    <a:pt x="699" y="3"/>
                    <a:pt x="699" y="3"/>
                    <a:pt x="699" y="3"/>
                  </a:cubicBezTo>
                  <a:cubicBezTo>
                    <a:pt x="666" y="2"/>
                    <a:pt x="666" y="2"/>
                    <a:pt x="666" y="2"/>
                  </a:cubicBezTo>
                  <a:cubicBezTo>
                    <a:pt x="665" y="2"/>
                    <a:pt x="663" y="4"/>
                    <a:pt x="662" y="5"/>
                  </a:cubicBezTo>
                  <a:cubicBezTo>
                    <a:pt x="662" y="7"/>
                    <a:pt x="663" y="9"/>
                    <a:pt x="664" y="10"/>
                  </a:cubicBezTo>
                  <a:cubicBezTo>
                    <a:pt x="666" y="11"/>
                    <a:pt x="666" y="11"/>
                    <a:pt x="666" y="11"/>
                  </a:cubicBezTo>
                  <a:cubicBezTo>
                    <a:pt x="668" y="7"/>
                    <a:pt x="668" y="7"/>
                    <a:pt x="668" y="7"/>
                  </a:cubicBezTo>
                  <a:cubicBezTo>
                    <a:pt x="668" y="3"/>
                    <a:pt x="668" y="3"/>
                    <a:pt x="668" y="3"/>
                  </a:cubicBezTo>
                  <a:cubicBezTo>
                    <a:pt x="646" y="3"/>
                    <a:pt x="646" y="3"/>
                    <a:pt x="646" y="3"/>
                  </a:cubicBezTo>
                  <a:cubicBezTo>
                    <a:pt x="644" y="3"/>
                    <a:pt x="643" y="4"/>
                    <a:pt x="642" y="5"/>
                  </a:cubicBezTo>
                  <a:cubicBezTo>
                    <a:pt x="642" y="7"/>
                    <a:pt x="642" y="9"/>
                    <a:pt x="644" y="10"/>
                  </a:cubicBezTo>
                  <a:cubicBezTo>
                    <a:pt x="646" y="11"/>
                    <a:pt x="646" y="11"/>
                    <a:pt x="646" y="11"/>
                  </a:cubicBezTo>
                  <a:cubicBezTo>
                    <a:pt x="648" y="8"/>
                    <a:pt x="648" y="8"/>
                    <a:pt x="648" y="8"/>
                  </a:cubicBezTo>
                  <a:cubicBezTo>
                    <a:pt x="648" y="4"/>
                    <a:pt x="648" y="4"/>
                    <a:pt x="648" y="4"/>
                  </a:cubicBezTo>
                  <a:cubicBezTo>
                    <a:pt x="622" y="0"/>
                    <a:pt x="622" y="0"/>
                    <a:pt x="622" y="0"/>
                  </a:cubicBezTo>
                  <a:cubicBezTo>
                    <a:pt x="620" y="0"/>
                    <a:pt x="619" y="1"/>
                    <a:pt x="618" y="3"/>
                  </a:cubicBezTo>
                  <a:cubicBezTo>
                    <a:pt x="618" y="5"/>
                    <a:pt x="618" y="7"/>
                    <a:pt x="620" y="8"/>
                  </a:cubicBezTo>
                  <a:cubicBezTo>
                    <a:pt x="627" y="12"/>
                    <a:pt x="627" y="12"/>
                    <a:pt x="627" y="12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5" y="7"/>
                    <a:pt x="625" y="7"/>
                    <a:pt x="625" y="7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7" y="5"/>
                    <a:pt x="627" y="5"/>
                    <a:pt x="627" y="5"/>
                  </a:cubicBezTo>
                  <a:cubicBezTo>
                    <a:pt x="627" y="5"/>
                    <a:pt x="626" y="6"/>
                    <a:pt x="625" y="7"/>
                  </a:cubicBezTo>
                  <a:cubicBezTo>
                    <a:pt x="629" y="9"/>
                    <a:pt x="629" y="9"/>
                    <a:pt x="629" y="9"/>
                  </a:cubicBezTo>
                  <a:cubicBezTo>
                    <a:pt x="627" y="5"/>
                    <a:pt x="627" y="5"/>
                    <a:pt x="627" y="5"/>
                  </a:cubicBezTo>
                  <a:cubicBezTo>
                    <a:pt x="628" y="8"/>
                    <a:pt x="628" y="8"/>
                    <a:pt x="628" y="8"/>
                  </a:cubicBezTo>
                  <a:cubicBezTo>
                    <a:pt x="628" y="5"/>
                    <a:pt x="628" y="5"/>
                    <a:pt x="628" y="5"/>
                  </a:cubicBezTo>
                  <a:cubicBezTo>
                    <a:pt x="628" y="5"/>
                    <a:pt x="628" y="5"/>
                    <a:pt x="627" y="5"/>
                  </a:cubicBezTo>
                  <a:cubicBezTo>
                    <a:pt x="628" y="8"/>
                    <a:pt x="628" y="8"/>
                    <a:pt x="628" y="8"/>
                  </a:cubicBezTo>
                  <a:cubicBezTo>
                    <a:pt x="628" y="5"/>
                    <a:pt x="628" y="5"/>
                    <a:pt x="628" y="5"/>
                  </a:cubicBezTo>
                  <a:cubicBezTo>
                    <a:pt x="628" y="6"/>
                    <a:pt x="628" y="6"/>
                    <a:pt x="628" y="6"/>
                  </a:cubicBezTo>
                  <a:cubicBezTo>
                    <a:pt x="628" y="5"/>
                    <a:pt x="628" y="5"/>
                    <a:pt x="628" y="5"/>
                  </a:cubicBezTo>
                  <a:cubicBezTo>
                    <a:pt x="628" y="5"/>
                    <a:pt x="628" y="5"/>
                    <a:pt x="628" y="5"/>
                  </a:cubicBezTo>
                  <a:cubicBezTo>
                    <a:pt x="628" y="6"/>
                    <a:pt x="628" y="6"/>
                    <a:pt x="628" y="6"/>
                  </a:cubicBezTo>
                  <a:cubicBezTo>
                    <a:pt x="628" y="5"/>
                    <a:pt x="628" y="5"/>
                    <a:pt x="628" y="5"/>
                  </a:cubicBezTo>
                  <a:cubicBezTo>
                    <a:pt x="628" y="5"/>
                    <a:pt x="628" y="5"/>
                    <a:pt x="627" y="5"/>
                  </a:cubicBezTo>
                  <a:cubicBezTo>
                    <a:pt x="625" y="5"/>
                    <a:pt x="619" y="5"/>
                    <a:pt x="613" y="4"/>
                  </a:cubicBezTo>
                  <a:cubicBezTo>
                    <a:pt x="607" y="4"/>
                    <a:pt x="601" y="3"/>
                    <a:pt x="598" y="3"/>
                  </a:cubicBezTo>
                  <a:cubicBezTo>
                    <a:pt x="597" y="3"/>
                    <a:pt x="596" y="3"/>
                    <a:pt x="596" y="4"/>
                  </a:cubicBezTo>
                  <a:cubicBezTo>
                    <a:pt x="596" y="4"/>
                    <a:pt x="595" y="4"/>
                    <a:pt x="595" y="4"/>
                  </a:cubicBezTo>
                  <a:cubicBezTo>
                    <a:pt x="595" y="4"/>
                    <a:pt x="595" y="4"/>
                    <a:pt x="594" y="4"/>
                  </a:cubicBezTo>
                  <a:cubicBezTo>
                    <a:pt x="594" y="4"/>
                    <a:pt x="593" y="4"/>
                    <a:pt x="592" y="5"/>
                  </a:cubicBezTo>
                  <a:cubicBezTo>
                    <a:pt x="592" y="6"/>
                    <a:pt x="592" y="7"/>
                    <a:pt x="592" y="8"/>
                  </a:cubicBezTo>
                  <a:cubicBezTo>
                    <a:pt x="592" y="9"/>
                    <a:pt x="593" y="10"/>
                    <a:pt x="594" y="11"/>
                  </a:cubicBezTo>
                  <a:cubicBezTo>
                    <a:pt x="599" y="14"/>
                    <a:pt x="599" y="14"/>
                    <a:pt x="599" y="14"/>
                  </a:cubicBezTo>
                  <a:cubicBezTo>
                    <a:pt x="601" y="11"/>
                    <a:pt x="601" y="11"/>
                    <a:pt x="601" y="11"/>
                  </a:cubicBezTo>
                  <a:cubicBezTo>
                    <a:pt x="598" y="9"/>
                    <a:pt x="598" y="9"/>
                    <a:pt x="598" y="9"/>
                  </a:cubicBezTo>
                  <a:cubicBezTo>
                    <a:pt x="601" y="11"/>
                    <a:pt x="601" y="11"/>
                    <a:pt x="601" y="11"/>
                  </a:cubicBezTo>
                  <a:cubicBezTo>
                    <a:pt x="599" y="7"/>
                    <a:pt x="599" y="7"/>
                    <a:pt x="599" y="7"/>
                  </a:cubicBezTo>
                  <a:cubicBezTo>
                    <a:pt x="599" y="7"/>
                    <a:pt x="598" y="8"/>
                    <a:pt x="598" y="9"/>
                  </a:cubicBezTo>
                  <a:cubicBezTo>
                    <a:pt x="601" y="11"/>
                    <a:pt x="601" y="11"/>
                    <a:pt x="601" y="11"/>
                  </a:cubicBezTo>
                  <a:cubicBezTo>
                    <a:pt x="599" y="7"/>
                    <a:pt x="599" y="7"/>
                    <a:pt x="599" y="7"/>
                  </a:cubicBezTo>
                  <a:cubicBezTo>
                    <a:pt x="601" y="10"/>
                    <a:pt x="601" y="10"/>
                    <a:pt x="601" y="10"/>
                  </a:cubicBezTo>
                  <a:cubicBezTo>
                    <a:pt x="600" y="7"/>
                    <a:pt x="600" y="7"/>
                    <a:pt x="600" y="7"/>
                  </a:cubicBezTo>
                  <a:cubicBezTo>
                    <a:pt x="600" y="7"/>
                    <a:pt x="600" y="7"/>
                    <a:pt x="599" y="7"/>
                  </a:cubicBezTo>
                  <a:cubicBezTo>
                    <a:pt x="601" y="10"/>
                    <a:pt x="601" y="10"/>
                    <a:pt x="601" y="10"/>
                  </a:cubicBezTo>
                  <a:cubicBezTo>
                    <a:pt x="600" y="7"/>
                    <a:pt x="600" y="7"/>
                    <a:pt x="600" y="7"/>
                  </a:cubicBezTo>
                  <a:cubicBezTo>
                    <a:pt x="601" y="9"/>
                    <a:pt x="601" y="9"/>
                    <a:pt x="601" y="9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0" y="7"/>
                    <a:pt x="600" y="7"/>
                    <a:pt x="600" y="7"/>
                  </a:cubicBezTo>
                  <a:cubicBezTo>
                    <a:pt x="601" y="9"/>
                    <a:pt x="601" y="9"/>
                    <a:pt x="601" y="9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1" y="7"/>
                    <a:pt x="601" y="7"/>
                    <a:pt x="601" y="7"/>
                  </a:cubicBezTo>
                  <a:cubicBezTo>
                    <a:pt x="600" y="7"/>
                    <a:pt x="600" y="7"/>
                    <a:pt x="599" y="7"/>
                  </a:cubicBezTo>
                  <a:cubicBezTo>
                    <a:pt x="596" y="6"/>
                    <a:pt x="589" y="5"/>
                    <a:pt x="584" y="4"/>
                  </a:cubicBezTo>
                  <a:cubicBezTo>
                    <a:pt x="578" y="3"/>
                    <a:pt x="574" y="2"/>
                    <a:pt x="574" y="2"/>
                  </a:cubicBezTo>
                  <a:cubicBezTo>
                    <a:pt x="572" y="1"/>
                    <a:pt x="570" y="2"/>
                    <a:pt x="570" y="4"/>
                  </a:cubicBezTo>
                  <a:cubicBezTo>
                    <a:pt x="569" y="6"/>
                    <a:pt x="569" y="8"/>
                    <a:pt x="571" y="9"/>
                  </a:cubicBezTo>
                  <a:cubicBezTo>
                    <a:pt x="574" y="11"/>
                    <a:pt x="574" y="11"/>
                    <a:pt x="574" y="11"/>
                  </a:cubicBezTo>
                  <a:cubicBezTo>
                    <a:pt x="576" y="8"/>
                    <a:pt x="576" y="8"/>
                    <a:pt x="576" y="8"/>
                  </a:cubicBezTo>
                  <a:cubicBezTo>
                    <a:pt x="573" y="6"/>
                    <a:pt x="573" y="6"/>
                    <a:pt x="573" y="6"/>
                  </a:cubicBezTo>
                  <a:cubicBezTo>
                    <a:pt x="576" y="8"/>
                    <a:pt x="576" y="8"/>
                    <a:pt x="576" y="8"/>
                  </a:cubicBezTo>
                  <a:cubicBezTo>
                    <a:pt x="574" y="5"/>
                    <a:pt x="574" y="5"/>
                    <a:pt x="574" y="5"/>
                  </a:cubicBezTo>
                  <a:cubicBezTo>
                    <a:pt x="574" y="5"/>
                    <a:pt x="573" y="5"/>
                    <a:pt x="573" y="6"/>
                  </a:cubicBezTo>
                  <a:cubicBezTo>
                    <a:pt x="576" y="8"/>
                    <a:pt x="576" y="8"/>
                    <a:pt x="576" y="8"/>
                  </a:cubicBezTo>
                  <a:cubicBezTo>
                    <a:pt x="574" y="5"/>
                    <a:pt x="574" y="5"/>
                    <a:pt x="574" y="5"/>
                  </a:cubicBezTo>
                  <a:cubicBezTo>
                    <a:pt x="576" y="7"/>
                    <a:pt x="576" y="7"/>
                    <a:pt x="576" y="7"/>
                  </a:cubicBezTo>
                  <a:cubicBezTo>
                    <a:pt x="575" y="4"/>
                    <a:pt x="575" y="4"/>
                    <a:pt x="575" y="4"/>
                  </a:cubicBezTo>
                  <a:cubicBezTo>
                    <a:pt x="575" y="4"/>
                    <a:pt x="575" y="4"/>
                    <a:pt x="574" y="5"/>
                  </a:cubicBezTo>
                  <a:cubicBezTo>
                    <a:pt x="576" y="7"/>
                    <a:pt x="576" y="7"/>
                    <a:pt x="576" y="7"/>
                  </a:cubicBezTo>
                  <a:cubicBezTo>
                    <a:pt x="575" y="4"/>
                    <a:pt x="575" y="4"/>
                    <a:pt x="575" y="4"/>
                  </a:cubicBezTo>
                  <a:cubicBezTo>
                    <a:pt x="576" y="6"/>
                    <a:pt x="576" y="6"/>
                    <a:pt x="576" y="6"/>
                  </a:cubicBezTo>
                  <a:cubicBezTo>
                    <a:pt x="575" y="4"/>
                    <a:pt x="575" y="4"/>
                    <a:pt x="575" y="4"/>
                  </a:cubicBezTo>
                  <a:cubicBezTo>
                    <a:pt x="575" y="4"/>
                    <a:pt x="575" y="4"/>
                    <a:pt x="575" y="4"/>
                  </a:cubicBezTo>
                  <a:cubicBezTo>
                    <a:pt x="576" y="6"/>
                    <a:pt x="576" y="6"/>
                    <a:pt x="576" y="6"/>
                  </a:cubicBezTo>
                  <a:cubicBezTo>
                    <a:pt x="575" y="4"/>
                    <a:pt x="575" y="4"/>
                    <a:pt x="575" y="4"/>
                  </a:cubicBezTo>
                  <a:cubicBezTo>
                    <a:pt x="575" y="4"/>
                    <a:pt x="575" y="4"/>
                    <a:pt x="575" y="4"/>
                  </a:cubicBezTo>
                  <a:cubicBezTo>
                    <a:pt x="575" y="4"/>
                    <a:pt x="572" y="4"/>
                    <a:pt x="570" y="4"/>
                  </a:cubicBezTo>
                  <a:cubicBezTo>
                    <a:pt x="566" y="4"/>
                    <a:pt x="561" y="4"/>
                    <a:pt x="556" y="4"/>
                  </a:cubicBezTo>
                  <a:cubicBezTo>
                    <a:pt x="552" y="4"/>
                    <a:pt x="549" y="4"/>
                    <a:pt x="549" y="4"/>
                  </a:cubicBezTo>
                  <a:cubicBezTo>
                    <a:pt x="547" y="4"/>
                    <a:pt x="546" y="5"/>
                    <a:pt x="545" y="7"/>
                  </a:cubicBezTo>
                  <a:cubicBezTo>
                    <a:pt x="545" y="9"/>
                    <a:pt x="546" y="11"/>
                    <a:pt x="547" y="12"/>
                  </a:cubicBezTo>
                  <a:cubicBezTo>
                    <a:pt x="548" y="12"/>
                    <a:pt x="548" y="12"/>
                    <a:pt x="548" y="12"/>
                  </a:cubicBezTo>
                  <a:cubicBezTo>
                    <a:pt x="550" y="9"/>
                    <a:pt x="550" y="9"/>
                    <a:pt x="550" y="9"/>
                  </a:cubicBezTo>
                  <a:cubicBezTo>
                    <a:pt x="550" y="5"/>
                    <a:pt x="550" y="5"/>
                    <a:pt x="550" y="5"/>
                  </a:cubicBezTo>
                  <a:cubicBezTo>
                    <a:pt x="517" y="3"/>
                    <a:pt x="517" y="3"/>
                    <a:pt x="517" y="3"/>
                  </a:cubicBezTo>
                  <a:cubicBezTo>
                    <a:pt x="515" y="3"/>
                    <a:pt x="514" y="4"/>
                    <a:pt x="513" y="5"/>
                  </a:cubicBezTo>
                  <a:cubicBezTo>
                    <a:pt x="513" y="7"/>
                    <a:pt x="513" y="9"/>
                    <a:pt x="515" y="10"/>
                  </a:cubicBezTo>
                  <a:cubicBezTo>
                    <a:pt x="520" y="13"/>
                    <a:pt x="520" y="13"/>
                    <a:pt x="520" y="13"/>
                  </a:cubicBezTo>
                  <a:cubicBezTo>
                    <a:pt x="522" y="10"/>
                    <a:pt x="522" y="10"/>
                    <a:pt x="522" y="10"/>
                  </a:cubicBezTo>
                  <a:cubicBezTo>
                    <a:pt x="523" y="6"/>
                    <a:pt x="523" y="6"/>
                    <a:pt x="523" y="6"/>
                  </a:cubicBezTo>
                  <a:cubicBezTo>
                    <a:pt x="523" y="6"/>
                    <a:pt x="516" y="5"/>
                    <a:pt x="507" y="3"/>
                  </a:cubicBezTo>
                  <a:cubicBezTo>
                    <a:pt x="503" y="3"/>
                    <a:pt x="499" y="2"/>
                    <a:pt x="495" y="1"/>
                  </a:cubicBezTo>
                  <a:cubicBezTo>
                    <a:pt x="494" y="1"/>
                    <a:pt x="492" y="1"/>
                    <a:pt x="491" y="1"/>
                  </a:cubicBezTo>
                  <a:cubicBezTo>
                    <a:pt x="490" y="1"/>
                    <a:pt x="489" y="0"/>
                    <a:pt x="488" y="0"/>
                  </a:cubicBezTo>
                  <a:cubicBezTo>
                    <a:pt x="488" y="0"/>
                    <a:pt x="487" y="0"/>
                    <a:pt x="487" y="0"/>
                  </a:cubicBezTo>
                  <a:cubicBezTo>
                    <a:pt x="487" y="0"/>
                    <a:pt x="486" y="1"/>
                    <a:pt x="486" y="1"/>
                  </a:cubicBezTo>
                  <a:cubicBezTo>
                    <a:pt x="486" y="1"/>
                    <a:pt x="485" y="1"/>
                    <a:pt x="484" y="2"/>
                  </a:cubicBezTo>
                  <a:cubicBezTo>
                    <a:pt x="483" y="4"/>
                    <a:pt x="483" y="6"/>
                    <a:pt x="485" y="8"/>
                  </a:cubicBezTo>
                  <a:cubicBezTo>
                    <a:pt x="494" y="13"/>
                    <a:pt x="494" y="13"/>
                    <a:pt x="494" y="13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2" y="8"/>
                    <a:pt x="492" y="8"/>
                    <a:pt x="492" y="8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6"/>
                    <a:pt x="494" y="6"/>
                    <a:pt x="494" y="6"/>
                  </a:cubicBezTo>
                  <a:cubicBezTo>
                    <a:pt x="494" y="6"/>
                    <a:pt x="493" y="7"/>
                    <a:pt x="492" y="8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6"/>
                    <a:pt x="494" y="6"/>
                    <a:pt x="494" y="6"/>
                  </a:cubicBezTo>
                  <a:cubicBezTo>
                    <a:pt x="495" y="9"/>
                    <a:pt x="495" y="9"/>
                    <a:pt x="495" y="9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5" y="6"/>
                    <a:pt x="495" y="6"/>
                    <a:pt x="494" y="6"/>
                  </a:cubicBezTo>
                  <a:cubicBezTo>
                    <a:pt x="495" y="9"/>
                    <a:pt x="495" y="9"/>
                    <a:pt x="495" y="9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5" y="8"/>
                    <a:pt x="495" y="8"/>
                    <a:pt x="495" y="8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5" y="8"/>
                    <a:pt x="495" y="8"/>
                    <a:pt x="495" y="8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3" y="6"/>
                    <a:pt x="491" y="6"/>
                    <a:pt x="489" y="6"/>
                  </a:cubicBezTo>
                  <a:cubicBezTo>
                    <a:pt x="485" y="5"/>
                    <a:pt x="480" y="5"/>
                    <a:pt x="476" y="4"/>
                  </a:cubicBezTo>
                  <a:cubicBezTo>
                    <a:pt x="472" y="4"/>
                    <a:pt x="469" y="4"/>
                    <a:pt x="469" y="4"/>
                  </a:cubicBezTo>
                  <a:cubicBezTo>
                    <a:pt x="467" y="4"/>
                    <a:pt x="465" y="5"/>
                    <a:pt x="465" y="6"/>
                  </a:cubicBezTo>
                  <a:cubicBezTo>
                    <a:pt x="464" y="8"/>
                    <a:pt x="465" y="10"/>
                    <a:pt x="466" y="11"/>
                  </a:cubicBezTo>
                  <a:cubicBezTo>
                    <a:pt x="467" y="11"/>
                    <a:pt x="467" y="11"/>
                    <a:pt x="467" y="11"/>
                  </a:cubicBezTo>
                  <a:cubicBezTo>
                    <a:pt x="469" y="8"/>
                    <a:pt x="469" y="8"/>
                    <a:pt x="469" y="8"/>
                  </a:cubicBezTo>
                  <a:cubicBezTo>
                    <a:pt x="469" y="4"/>
                    <a:pt x="469" y="4"/>
                    <a:pt x="469" y="4"/>
                  </a:cubicBezTo>
                  <a:cubicBezTo>
                    <a:pt x="441" y="1"/>
                    <a:pt x="441" y="1"/>
                    <a:pt x="441" y="1"/>
                  </a:cubicBezTo>
                  <a:cubicBezTo>
                    <a:pt x="439" y="0"/>
                    <a:pt x="437" y="1"/>
                    <a:pt x="437" y="3"/>
                  </a:cubicBezTo>
                  <a:cubicBezTo>
                    <a:pt x="436" y="5"/>
                    <a:pt x="437" y="7"/>
                    <a:pt x="438" y="8"/>
                  </a:cubicBezTo>
                  <a:cubicBezTo>
                    <a:pt x="447" y="13"/>
                    <a:pt x="447" y="13"/>
                    <a:pt x="447" y="13"/>
                  </a:cubicBezTo>
                  <a:cubicBezTo>
                    <a:pt x="449" y="10"/>
                    <a:pt x="449" y="10"/>
                    <a:pt x="449" y="10"/>
                  </a:cubicBezTo>
                  <a:cubicBezTo>
                    <a:pt x="446" y="8"/>
                    <a:pt x="446" y="8"/>
                    <a:pt x="446" y="8"/>
                  </a:cubicBezTo>
                  <a:cubicBezTo>
                    <a:pt x="449" y="10"/>
                    <a:pt x="449" y="10"/>
                    <a:pt x="449" y="1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47" y="6"/>
                    <a:pt x="446" y="7"/>
                    <a:pt x="446" y="8"/>
                  </a:cubicBezTo>
                  <a:cubicBezTo>
                    <a:pt x="449" y="10"/>
                    <a:pt x="449" y="10"/>
                    <a:pt x="449" y="1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49" y="9"/>
                    <a:pt x="449" y="9"/>
                    <a:pt x="449" y="9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48" y="6"/>
                    <a:pt x="448" y="6"/>
                    <a:pt x="447" y="6"/>
                  </a:cubicBezTo>
                  <a:cubicBezTo>
                    <a:pt x="449" y="9"/>
                    <a:pt x="449" y="9"/>
                    <a:pt x="449" y="9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48" y="8"/>
                    <a:pt x="448" y="8"/>
                    <a:pt x="448" y="8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48" y="8"/>
                    <a:pt x="448" y="8"/>
                    <a:pt x="448" y="8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48" y="6"/>
                    <a:pt x="448" y="6"/>
                    <a:pt x="448" y="6"/>
                  </a:cubicBezTo>
                  <a:cubicBezTo>
                    <a:pt x="446" y="6"/>
                    <a:pt x="443" y="6"/>
                    <a:pt x="440" y="6"/>
                  </a:cubicBezTo>
                  <a:cubicBezTo>
                    <a:pt x="435" y="5"/>
                    <a:pt x="429" y="5"/>
                    <a:pt x="423" y="4"/>
                  </a:cubicBezTo>
                  <a:cubicBezTo>
                    <a:pt x="418" y="4"/>
                    <a:pt x="414" y="3"/>
                    <a:pt x="414" y="3"/>
                  </a:cubicBezTo>
                  <a:cubicBezTo>
                    <a:pt x="413" y="3"/>
                    <a:pt x="411" y="4"/>
                    <a:pt x="410" y="6"/>
                  </a:cubicBezTo>
                  <a:cubicBezTo>
                    <a:pt x="410" y="8"/>
                    <a:pt x="410" y="9"/>
                    <a:pt x="412" y="10"/>
                  </a:cubicBezTo>
                  <a:cubicBezTo>
                    <a:pt x="416" y="13"/>
                    <a:pt x="416" y="13"/>
                    <a:pt x="416" y="13"/>
                  </a:cubicBezTo>
                  <a:cubicBezTo>
                    <a:pt x="418" y="9"/>
                    <a:pt x="418" y="9"/>
                    <a:pt x="418" y="9"/>
                  </a:cubicBezTo>
                  <a:cubicBezTo>
                    <a:pt x="418" y="6"/>
                    <a:pt x="418" y="6"/>
                    <a:pt x="418" y="6"/>
                  </a:cubicBezTo>
                  <a:cubicBezTo>
                    <a:pt x="378" y="1"/>
                    <a:pt x="378" y="1"/>
                    <a:pt x="378" y="1"/>
                  </a:cubicBezTo>
                  <a:cubicBezTo>
                    <a:pt x="377" y="0"/>
                    <a:pt x="375" y="1"/>
                    <a:pt x="374" y="3"/>
                  </a:cubicBezTo>
                  <a:cubicBezTo>
                    <a:pt x="374" y="5"/>
                    <a:pt x="374" y="7"/>
                    <a:pt x="376" y="8"/>
                  </a:cubicBezTo>
                  <a:cubicBezTo>
                    <a:pt x="386" y="14"/>
                    <a:pt x="386" y="14"/>
                    <a:pt x="386" y="14"/>
                  </a:cubicBezTo>
                  <a:cubicBezTo>
                    <a:pt x="388" y="11"/>
                    <a:pt x="388" y="11"/>
                    <a:pt x="388" y="11"/>
                  </a:cubicBezTo>
                  <a:cubicBezTo>
                    <a:pt x="388" y="7"/>
                    <a:pt x="388" y="7"/>
                    <a:pt x="388" y="7"/>
                  </a:cubicBezTo>
                  <a:cubicBezTo>
                    <a:pt x="362" y="3"/>
                    <a:pt x="362" y="3"/>
                    <a:pt x="362" y="3"/>
                  </a:cubicBezTo>
                  <a:cubicBezTo>
                    <a:pt x="361" y="3"/>
                    <a:pt x="359" y="4"/>
                    <a:pt x="358" y="5"/>
                  </a:cubicBezTo>
                  <a:cubicBezTo>
                    <a:pt x="358" y="7"/>
                    <a:pt x="358" y="9"/>
                    <a:pt x="360" y="10"/>
                  </a:cubicBezTo>
                  <a:cubicBezTo>
                    <a:pt x="364" y="13"/>
                    <a:pt x="364" y="13"/>
                    <a:pt x="364" y="13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3" y="7"/>
                    <a:pt x="363" y="7"/>
                    <a:pt x="363" y="7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5" y="6"/>
                    <a:pt x="365" y="6"/>
                    <a:pt x="365" y="6"/>
                  </a:cubicBezTo>
                  <a:cubicBezTo>
                    <a:pt x="364" y="6"/>
                    <a:pt x="364" y="7"/>
                    <a:pt x="363" y="7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5" y="6"/>
                    <a:pt x="365" y="6"/>
                    <a:pt x="365" y="6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66" y="6"/>
                    <a:pt x="365" y="6"/>
                    <a:pt x="365" y="6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66" y="8"/>
                    <a:pt x="366" y="8"/>
                    <a:pt x="366" y="8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66" y="8"/>
                    <a:pt x="366" y="8"/>
                    <a:pt x="366" y="8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65" y="6"/>
                    <a:pt x="363" y="6"/>
                    <a:pt x="360" y="5"/>
                  </a:cubicBezTo>
                  <a:cubicBezTo>
                    <a:pt x="356" y="5"/>
                    <a:pt x="351" y="5"/>
                    <a:pt x="346" y="4"/>
                  </a:cubicBezTo>
                  <a:cubicBezTo>
                    <a:pt x="342" y="4"/>
                    <a:pt x="339" y="3"/>
                    <a:pt x="339" y="3"/>
                  </a:cubicBezTo>
                  <a:cubicBezTo>
                    <a:pt x="337" y="3"/>
                    <a:pt x="335" y="4"/>
                    <a:pt x="335" y="6"/>
                  </a:cubicBezTo>
                  <a:cubicBezTo>
                    <a:pt x="334" y="8"/>
                    <a:pt x="335" y="10"/>
                    <a:pt x="336" y="11"/>
                  </a:cubicBezTo>
                  <a:cubicBezTo>
                    <a:pt x="338" y="12"/>
                    <a:pt x="338" y="12"/>
                    <a:pt x="338" y="12"/>
                  </a:cubicBezTo>
                  <a:cubicBezTo>
                    <a:pt x="340" y="8"/>
                    <a:pt x="340" y="8"/>
                    <a:pt x="340" y="8"/>
                  </a:cubicBezTo>
                  <a:cubicBezTo>
                    <a:pt x="337" y="6"/>
                    <a:pt x="337" y="6"/>
                    <a:pt x="337" y="6"/>
                  </a:cubicBezTo>
                  <a:cubicBezTo>
                    <a:pt x="340" y="8"/>
                    <a:pt x="340" y="8"/>
                    <a:pt x="340" y="8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8" y="5"/>
                    <a:pt x="338" y="5"/>
                    <a:pt x="337" y="6"/>
                  </a:cubicBezTo>
                  <a:cubicBezTo>
                    <a:pt x="340" y="8"/>
                    <a:pt x="340" y="8"/>
                    <a:pt x="340" y="8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40" y="8"/>
                    <a:pt x="340" y="8"/>
                    <a:pt x="340" y="8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40" y="8"/>
                    <a:pt x="340" y="8"/>
                    <a:pt x="340" y="8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0" y="5"/>
                    <a:pt x="339" y="5"/>
                    <a:pt x="338" y="4"/>
                  </a:cubicBezTo>
                  <a:cubicBezTo>
                    <a:pt x="336" y="4"/>
                    <a:pt x="331" y="3"/>
                    <a:pt x="327" y="3"/>
                  </a:cubicBezTo>
                  <a:cubicBezTo>
                    <a:pt x="325" y="3"/>
                    <a:pt x="323" y="2"/>
                    <a:pt x="321" y="2"/>
                  </a:cubicBezTo>
                  <a:cubicBezTo>
                    <a:pt x="320" y="2"/>
                    <a:pt x="319" y="2"/>
                    <a:pt x="319" y="2"/>
                  </a:cubicBezTo>
                  <a:cubicBezTo>
                    <a:pt x="318" y="2"/>
                    <a:pt x="318" y="2"/>
                    <a:pt x="317" y="2"/>
                  </a:cubicBezTo>
                  <a:cubicBezTo>
                    <a:pt x="317" y="2"/>
                    <a:pt x="316" y="2"/>
                    <a:pt x="316" y="2"/>
                  </a:cubicBezTo>
                  <a:cubicBezTo>
                    <a:pt x="316" y="2"/>
                    <a:pt x="316" y="2"/>
                    <a:pt x="315" y="2"/>
                  </a:cubicBezTo>
                  <a:cubicBezTo>
                    <a:pt x="315" y="2"/>
                    <a:pt x="314" y="2"/>
                    <a:pt x="313" y="4"/>
                  </a:cubicBezTo>
                  <a:cubicBezTo>
                    <a:pt x="312" y="5"/>
                    <a:pt x="313" y="8"/>
                    <a:pt x="315" y="9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294" y="1"/>
                    <a:pt x="294" y="1"/>
                    <a:pt x="294" y="1"/>
                  </a:cubicBezTo>
                  <a:cubicBezTo>
                    <a:pt x="293" y="1"/>
                    <a:pt x="291" y="2"/>
                    <a:pt x="290" y="4"/>
                  </a:cubicBezTo>
                  <a:cubicBezTo>
                    <a:pt x="290" y="5"/>
                    <a:pt x="290" y="7"/>
                    <a:pt x="292" y="8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8" y="8"/>
                    <a:pt x="298" y="8"/>
                    <a:pt x="298" y="8"/>
                  </a:cubicBezTo>
                  <a:cubicBezTo>
                    <a:pt x="294" y="5"/>
                    <a:pt x="294" y="5"/>
                    <a:pt x="294" y="5"/>
                  </a:cubicBezTo>
                  <a:cubicBezTo>
                    <a:pt x="298" y="7"/>
                    <a:pt x="298" y="7"/>
                    <a:pt x="298" y="7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5" y="4"/>
                    <a:pt x="295" y="5"/>
                    <a:pt x="294" y="5"/>
                  </a:cubicBezTo>
                  <a:cubicBezTo>
                    <a:pt x="298" y="7"/>
                    <a:pt x="298" y="7"/>
                    <a:pt x="298" y="7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7" y="7"/>
                    <a:pt x="297" y="7"/>
                    <a:pt x="297" y="7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4"/>
                    <a:pt x="296" y="4"/>
                    <a:pt x="296" y="4"/>
                  </a:cubicBezTo>
                  <a:cubicBezTo>
                    <a:pt x="297" y="7"/>
                    <a:pt x="297" y="7"/>
                    <a:pt x="297" y="7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5"/>
                    <a:pt x="297" y="5"/>
                    <a:pt x="297" y="5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5"/>
                    <a:pt x="297" y="5"/>
                    <a:pt x="297" y="5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4"/>
                    <a:pt x="296" y="4"/>
                    <a:pt x="296" y="4"/>
                  </a:cubicBezTo>
                  <a:cubicBezTo>
                    <a:pt x="295" y="4"/>
                    <a:pt x="294" y="4"/>
                    <a:pt x="293" y="4"/>
                  </a:cubicBezTo>
                  <a:cubicBezTo>
                    <a:pt x="290" y="4"/>
                    <a:pt x="285" y="4"/>
                    <a:pt x="280" y="4"/>
                  </a:cubicBezTo>
                  <a:cubicBezTo>
                    <a:pt x="275" y="4"/>
                    <a:pt x="271" y="3"/>
                    <a:pt x="269" y="3"/>
                  </a:cubicBezTo>
                  <a:cubicBezTo>
                    <a:pt x="268" y="3"/>
                    <a:pt x="268" y="3"/>
                    <a:pt x="267" y="3"/>
                  </a:cubicBezTo>
                  <a:cubicBezTo>
                    <a:pt x="267" y="3"/>
                    <a:pt x="267" y="3"/>
                    <a:pt x="267" y="3"/>
                  </a:cubicBezTo>
                  <a:cubicBezTo>
                    <a:pt x="266" y="4"/>
                    <a:pt x="266" y="4"/>
                    <a:pt x="266" y="4"/>
                  </a:cubicBezTo>
                  <a:cubicBezTo>
                    <a:pt x="265" y="4"/>
                    <a:pt x="265" y="4"/>
                    <a:pt x="265" y="4"/>
                  </a:cubicBezTo>
                  <a:cubicBezTo>
                    <a:pt x="265" y="4"/>
                    <a:pt x="264" y="4"/>
                    <a:pt x="264" y="5"/>
                  </a:cubicBezTo>
                  <a:cubicBezTo>
                    <a:pt x="263" y="7"/>
                    <a:pt x="263" y="10"/>
                    <a:pt x="265" y="11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7" y="5"/>
                    <a:pt x="267" y="5"/>
                    <a:pt x="267" y="5"/>
                  </a:cubicBezTo>
                  <a:cubicBezTo>
                    <a:pt x="267" y="5"/>
                    <a:pt x="266" y="5"/>
                    <a:pt x="266" y="6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7" y="5"/>
                    <a:pt x="267" y="5"/>
                    <a:pt x="267" y="5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5"/>
                    <a:pt x="268" y="5"/>
                    <a:pt x="267" y="5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5"/>
                    <a:pt x="268" y="5"/>
                    <a:pt x="267" y="5"/>
                  </a:cubicBezTo>
                  <a:cubicBezTo>
                    <a:pt x="265" y="5"/>
                    <a:pt x="259" y="4"/>
                    <a:pt x="253" y="4"/>
                  </a:cubicBezTo>
                  <a:cubicBezTo>
                    <a:pt x="248" y="4"/>
                    <a:pt x="243" y="3"/>
                    <a:pt x="243" y="3"/>
                  </a:cubicBezTo>
                  <a:cubicBezTo>
                    <a:pt x="241" y="3"/>
                    <a:pt x="240" y="4"/>
                    <a:pt x="239" y="6"/>
                  </a:cubicBezTo>
                  <a:cubicBezTo>
                    <a:pt x="238" y="7"/>
                    <a:pt x="239" y="9"/>
                    <a:pt x="241" y="10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7" y="10"/>
                    <a:pt x="247" y="10"/>
                    <a:pt x="247" y="10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48" y="6"/>
                    <a:pt x="240" y="5"/>
                    <a:pt x="231" y="4"/>
                  </a:cubicBezTo>
                  <a:cubicBezTo>
                    <a:pt x="227" y="4"/>
                    <a:pt x="222" y="3"/>
                    <a:pt x="219" y="3"/>
                  </a:cubicBezTo>
                  <a:cubicBezTo>
                    <a:pt x="217" y="3"/>
                    <a:pt x="215" y="3"/>
                    <a:pt x="214" y="3"/>
                  </a:cubicBezTo>
                  <a:cubicBezTo>
                    <a:pt x="213" y="3"/>
                    <a:pt x="212" y="3"/>
                    <a:pt x="211" y="3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0" y="3"/>
                    <a:pt x="210" y="3"/>
                    <a:pt x="210" y="3"/>
                  </a:cubicBezTo>
                  <a:cubicBezTo>
                    <a:pt x="210" y="3"/>
                    <a:pt x="210" y="3"/>
                    <a:pt x="209" y="3"/>
                  </a:cubicBezTo>
                  <a:cubicBezTo>
                    <a:pt x="209" y="3"/>
                    <a:pt x="208" y="3"/>
                    <a:pt x="208" y="4"/>
                  </a:cubicBezTo>
                  <a:cubicBezTo>
                    <a:pt x="207" y="6"/>
                    <a:pt x="207" y="9"/>
                    <a:pt x="209" y="10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3" y="6"/>
                    <a:pt x="213" y="6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4" y="5"/>
                    <a:pt x="214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8"/>
                    <a:pt x="215" y="8"/>
                    <a:pt x="215" y="8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8"/>
                    <a:pt x="215" y="8"/>
                    <a:pt x="215" y="8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5"/>
                    <a:pt x="215" y="5"/>
                    <a:pt x="214" y="5"/>
                  </a:cubicBezTo>
                  <a:cubicBezTo>
                    <a:pt x="211" y="5"/>
                    <a:pt x="204" y="4"/>
                    <a:pt x="198" y="4"/>
                  </a:cubicBezTo>
                  <a:cubicBezTo>
                    <a:pt x="195" y="4"/>
                    <a:pt x="191" y="3"/>
                    <a:pt x="189" y="3"/>
                  </a:cubicBezTo>
                  <a:cubicBezTo>
                    <a:pt x="186" y="3"/>
                    <a:pt x="184" y="3"/>
                    <a:pt x="183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1" y="3"/>
                    <a:pt x="181" y="3"/>
                    <a:pt x="181" y="3"/>
                  </a:cubicBezTo>
                  <a:cubicBezTo>
                    <a:pt x="181" y="3"/>
                    <a:pt x="180" y="4"/>
                    <a:pt x="179" y="5"/>
                  </a:cubicBezTo>
                  <a:cubicBezTo>
                    <a:pt x="178" y="7"/>
                    <a:pt x="179" y="9"/>
                    <a:pt x="180" y="10"/>
                  </a:cubicBezTo>
                  <a:cubicBezTo>
                    <a:pt x="182" y="11"/>
                    <a:pt x="182" y="11"/>
                    <a:pt x="182" y="11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1" y="4"/>
                    <a:pt x="181" y="5"/>
                    <a:pt x="180" y="5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0" y="4"/>
                    <a:pt x="173" y="3"/>
                    <a:pt x="167" y="3"/>
                  </a:cubicBezTo>
                  <a:cubicBezTo>
                    <a:pt x="161" y="3"/>
                    <a:pt x="155" y="2"/>
                    <a:pt x="155" y="2"/>
                  </a:cubicBezTo>
                  <a:cubicBezTo>
                    <a:pt x="153" y="2"/>
                    <a:pt x="151" y="3"/>
                    <a:pt x="151" y="5"/>
                  </a:cubicBezTo>
                  <a:cubicBezTo>
                    <a:pt x="150" y="7"/>
                    <a:pt x="151" y="8"/>
                    <a:pt x="152" y="9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4" y="4"/>
                    <a:pt x="153" y="4"/>
                    <a:pt x="153" y="5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4"/>
                    <a:pt x="154" y="4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5" y="3"/>
                    <a:pt x="155" y="3"/>
                    <a:pt x="154" y="3"/>
                  </a:cubicBezTo>
                  <a:cubicBezTo>
                    <a:pt x="151" y="3"/>
                    <a:pt x="147" y="3"/>
                    <a:pt x="143" y="3"/>
                  </a:cubicBezTo>
                  <a:cubicBezTo>
                    <a:pt x="138" y="3"/>
                    <a:pt x="135" y="3"/>
                    <a:pt x="133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30" y="4"/>
                    <a:pt x="129" y="4"/>
                    <a:pt x="129" y="5"/>
                  </a:cubicBezTo>
                  <a:cubicBezTo>
                    <a:pt x="128" y="6"/>
                    <a:pt x="128" y="9"/>
                    <a:pt x="130" y="10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08" y="3"/>
                    <a:pt x="106" y="4"/>
                    <a:pt x="106" y="6"/>
                  </a:cubicBezTo>
                  <a:cubicBezTo>
                    <a:pt x="105" y="7"/>
                    <a:pt x="106" y="9"/>
                    <a:pt x="108" y="1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9" y="4"/>
                    <a:pt x="77" y="5"/>
                    <a:pt x="77" y="6"/>
                  </a:cubicBezTo>
                  <a:cubicBezTo>
                    <a:pt x="76" y="8"/>
                    <a:pt x="77" y="10"/>
                    <a:pt x="78" y="11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5" y="2"/>
                    <a:pt x="53" y="3"/>
                    <a:pt x="52" y="4"/>
                  </a:cubicBezTo>
                  <a:cubicBezTo>
                    <a:pt x="52" y="6"/>
                    <a:pt x="52" y="8"/>
                    <a:pt x="54" y="9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1" y="1"/>
                    <a:pt x="29" y="2"/>
                    <a:pt x="29" y="3"/>
                  </a:cubicBezTo>
                  <a:cubicBezTo>
                    <a:pt x="28" y="5"/>
                    <a:pt x="29" y="7"/>
                    <a:pt x="30" y="8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" y="3"/>
                    <a:pt x="1" y="5"/>
                    <a:pt x="1" y="6"/>
                  </a:cubicBezTo>
                  <a:cubicBezTo>
                    <a:pt x="0" y="8"/>
                    <a:pt x="1" y="10"/>
                    <a:pt x="3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3"/>
                    <a:pt x="3" y="18"/>
                  </a:cubicBezTo>
                  <a:cubicBezTo>
                    <a:pt x="3" y="20"/>
                    <a:pt x="3" y="22"/>
                    <a:pt x="3" y="24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6"/>
                    <a:pt x="2" y="27"/>
                    <a:pt x="2" y="28"/>
                  </a:cubicBezTo>
                  <a:cubicBezTo>
                    <a:pt x="2" y="29"/>
                    <a:pt x="3" y="30"/>
                    <a:pt x="4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1"/>
                    <a:pt x="8" y="52"/>
                    <a:pt x="9" y="53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3" y="63"/>
                    <a:pt x="4" y="65"/>
                    <a:pt x="6" y="66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9"/>
                    <a:pt x="1" y="81"/>
                    <a:pt x="3" y="8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5" y="97"/>
                    <a:pt x="5" y="98"/>
                    <a:pt x="7" y="99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9"/>
                    <a:pt x="4" y="110"/>
                    <a:pt x="6" y="111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1" y="119"/>
                    <a:pt x="2" y="121"/>
                    <a:pt x="3" y="122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19"/>
                    <a:pt x="3" y="120"/>
                    <a:pt x="3" y="12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21"/>
                    <a:pt x="3" y="121"/>
                    <a:pt x="3" y="121"/>
                  </a:cubicBezTo>
                  <a:cubicBezTo>
                    <a:pt x="3" y="123"/>
                    <a:pt x="3" y="125"/>
                    <a:pt x="4" y="128"/>
                  </a:cubicBezTo>
                  <a:cubicBezTo>
                    <a:pt x="4" y="131"/>
                    <a:pt x="4" y="134"/>
                    <a:pt x="4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5"/>
                    <a:pt x="4" y="137"/>
                    <a:pt x="6" y="138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6" y="136"/>
                    <a:pt x="6" y="144"/>
                    <a:pt x="6" y="149"/>
                  </a:cubicBezTo>
                  <a:cubicBezTo>
                    <a:pt x="6" y="150"/>
                    <a:pt x="6" y="152"/>
                    <a:pt x="6" y="153"/>
                  </a:cubicBezTo>
                  <a:cubicBezTo>
                    <a:pt x="6" y="153"/>
                    <a:pt x="6" y="153"/>
                    <a:pt x="6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5" y="154"/>
                    <a:pt x="6" y="157"/>
                    <a:pt x="8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4"/>
                    <a:pt x="6" y="158"/>
                    <a:pt x="6" y="162"/>
                  </a:cubicBezTo>
                  <a:cubicBezTo>
                    <a:pt x="6" y="164"/>
                    <a:pt x="5" y="166"/>
                    <a:pt x="5" y="168"/>
                  </a:cubicBezTo>
                  <a:cubicBezTo>
                    <a:pt x="5" y="169"/>
                    <a:pt x="5" y="169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69"/>
                    <a:pt x="5" y="170"/>
                    <a:pt x="5" y="170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70"/>
                    <a:pt x="5" y="171"/>
                    <a:pt x="5" y="172"/>
                  </a:cubicBezTo>
                  <a:cubicBezTo>
                    <a:pt x="5" y="173"/>
                    <a:pt x="6" y="174"/>
                    <a:pt x="7" y="174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10" y="172"/>
                    <a:pt x="10" y="172"/>
                    <a:pt x="10" y="172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7" y="171"/>
                    <a:pt x="6" y="175"/>
                    <a:pt x="5" y="178"/>
                  </a:cubicBezTo>
                  <a:cubicBezTo>
                    <a:pt x="4" y="180"/>
                    <a:pt x="4" y="181"/>
                    <a:pt x="4" y="183"/>
                  </a:cubicBezTo>
                  <a:cubicBezTo>
                    <a:pt x="3" y="183"/>
                    <a:pt x="3" y="184"/>
                    <a:pt x="3" y="184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3" y="184"/>
                    <a:pt x="3" y="184"/>
                    <a:pt x="3" y="184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3" y="184"/>
                    <a:pt x="3" y="184"/>
                    <a:pt x="3" y="184"/>
                  </a:cubicBezTo>
                  <a:cubicBezTo>
                    <a:pt x="2" y="186"/>
                    <a:pt x="3" y="188"/>
                    <a:pt x="5" y="189"/>
                  </a:cubicBezTo>
                  <a:cubicBezTo>
                    <a:pt x="5" y="190"/>
                    <a:pt x="5" y="190"/>
                    <a:pt x="5" y="190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2" y="200"/>
                    <a:pt x="3" y="202"/>
                    <a:pt x="4" y="203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5" y="217"/>
                    <a:pt x="5" y="217"/>
                    <a:pt x="5" y="217"/>
                  </a:cubicBezTo>
                  <a:cubicBezTo>
                    <a:pt x="5" y="218"/>
                    <a:pt x="5" y="220"/>
                    <a:pt x="7" y="221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5"/>
                    <a:pt x="3" y="237"/>
                    <a:pt x="5" y="238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4" y="257"/>
                    <a:pt x="5" y="258"/>
                    <a:pt x="6" y="259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3" y="269"/>
                    <a:pt x="4" y="271"/>
                    <a:pt x="5" y="272"/>
                  </a:cubicBezTo>
                  <a:cubicBezTo>
                    <a:pt x="8" y="273"/>
                    <a:pt x="8" y="273"/>
                    <a:pt x="8" y="273"/>
                  </a:cubicBezTo>
                  <a:cubicBezTo>
                    <a:pt x="5" y="281"/>
                    <a:pt x="5" y="281"/>
                    <a:pt x="5" y="281"/>
                  </a:cubicBezTo>
                  <a:cubicBezTo>
                    <a:pt x="4" y="282"/>
                    <a:pt x="5" y="284"/>
                    <a:pt x="6" y="285"/>
                  </a:cubicBezTo>
                  <a:cubicBezTo>
                    <a:pt x="6" y="285"/>
                    <a:pt x="6" y="285"/>
                    <a:pt x="6" y="285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301"/>
                    <a:pt x="7" y="302"/>
                    <a:pt x="9" y="303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4"/>
                    <a:pt x="4" y="316"/>
                    <a:pt x="6" y="317"/>
                  </a:cubicBezTo>
                  <a:cubicBezTo>
                    <a:pt x="8" y="318"/>
                    <a:pt x="8" y="318"/>
                    <a:pt x="8" y="318"/>
                  </a:cubicBezTo>
                  <a:cubicBezTo>
                    <a:pt x="4" y="325"/>
                    <a:pt x="4" y="325"/>
                    <a:pt x="4" y="325"/>
                  </a:cubicBezTo>
                  <a:cubicBezTo>
                    <a:pt x="3" y="327"/>
                    <a:pt x="4" y="329"/>
                    <a:pt x="6" y="330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6" y="326"/>
                    <a:pt x="6" y="326"/>
                    <a:pt x="6" y="326"/>
                  </a:cubicBezTo>
                  <a:cubicBezTo>
                    <a:pt x="6" y="327"/>
                    <a:pt x="6" y="327"/>
                    <a:pt x="6" y="327"/>
                  </a:cubicBezTo>
                  <a:cubicBezTo>
                    <a:pt x="6" y="327"/>
                    <a:pt x="6" y="327"/>
                    <a:pt x="6" y="327"/>
                  </a:cubicBezTo>
                  <a:cubicBezTo>
                    <a:pt x="6" y="328"/>
                    <a:pt x="6" y="328"/>
                    <a:pt x="6" y="328"/>
                  </a:cubicBezTo>
                  <a:cubicBezTo>
                    <a:pt x="6" y="328"/>
                    <a:pt x="6" y="329"/>
                    <a:pt x="6" y="331"/>
                  </a:cubicBezTo>
                  <a:cubicBezTo>
                    <a:pt x="5" y="333"/>
                    <a:pt x="5" y="336"/>
                    <a:pt x="5" y="338"/>
                  </a:cubicBezTo>
                  <a:cubicBezTo>
                    <a:pt x="4" y="340"/>
                    <a:pt x="4" y="341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3"/>
                    <a:pt x="4" y="343"/>
                    <a:pt x="4" y="343"/>
                  </a:cubicBezTo>
                  <a:cubicBezTo>
                    <a:pt x="4" y="343"/>
                    <a:pt x="4" y="343"/>
                    <a:pt x="4" y="343"/>
                  </a:cubicBezTo>
                  <a:cubicBezTo>
                    <a:pt x="6" y="343"/>
                    <a:pt x="6" y="343"/>
                    <a:pt x="6" y="343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3"/>
                    <a:pt x="4" y="343"/>
                    <a:pt x="4" y="343"/>
                  </a:cubicBezTo>
                  <a:cubicBezTo>
                    <a:pt x="6" y="343"/>
                    <a:pt x="6" y="343"/>
                    <a:pt x="6" y="343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8" y="343"/>
                    <a:pt x="8" y="343"/>
                    <a:pt x="8" y="343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8" y="343"/>
                    <a:pt x="8" y="343"/>
                    <a:pt x="8" y="343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3" y="343"/>
                    <a:pt x="4" y="346"/>
                    <a:pt x="6" y="347"/>
                  </a:cubicBezTo>
                  <a:cubicBezTo>
                    <a:pt x="8" y="348"/>
                    <a:pt x="8" y="348"/>
                    <a:pt x="8" y="348"/>
                  </a:cubicBezTo>
                  <a:cubicBezTo>
                    <a:pt x="10" y="345"/>
                    <a:pt x="10" y="345"/>
                    <a:pt x="10" y="345"/>
                  </a:cubicBezTo>
                  <a:cubicBezTo>
                    <a:pt x="6" y="344"/>
                    <a:pt x="6" y="344"/>
                    <a:pt x="6" y="344"/>
                  </a:cubicBezTo>
                  <a:cubicBezTo>
                    <a:pt x="1" y="360"/>
                    <a:pt x="1" y="360"/>
                    <a:pt x="1" y="360"/>
                  </a:cubicBezTo>
                  <a:cubicBezTo>
                    <a:pt x="1" y="361"/>
                    <a:pt x="1" y="363"/>
                    <a:pt x="3" y="364"/>
                  </a:cubicBezTo>
                  <a:cubicBezTo>
                    <a:pt x="5" y="366"/>
                    <a:pt x="5" y="366"/>
                    <a:pt x="5" y="366"/>
                  </a:cubicBezTo>
                  <a:cubicBezTo>
                    <a:pt x="3" y="377"/>
                    <a:pt x="3" y="377"/>
                    <a:pt x="3" y="377"/>
                  </a:cubicBezTo>
                  <a:cubicBezTo>
                    <a:pt x="3" y="379"/>
                    <a:pt x="4" y="380"/>
                    <a:pt x="5" y="381"/>
                  </a:cubicBezTo>
                  <a:cubicBezTo>
                    <a:pt x="7" y="382"/>
                    <a:pt x="7" y="382"/>
                    <a:pt x="7" y="382"/>
                  </a:cubicBezTo>
                  <a:cubicBezTo>
                    <a:pt x="3" y="389"/>
                    <a:pt x="3" y="389"/>
                    <a:pt x="3" y="389"/>
                  </a:cubicBezTo>
                  <a:cubicBezTo>
                    <a:pt x="2" y="390"/>
                    <a:pt x="3" y="393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2" y="403"/>
                    <a:pt x="2" y="403"/>
                    <a:pt x="2" y="403"/>
                  </a:cubicBezTo>
                  <a:cubicBezTo>
                    <a:pt x="1" y="404"/>
                    <a:pt x="2" y="407"/>
                    <a:pt x="3" y="408"/>
                  </a:cubicBezTo>
                  <a:cubicBezTo>
                    <a:pt x="6" y="409"/>
                    <a:pt x="6" y="409"/>
                    <a:pt x="6" y="409"/>
                  </a:cubicBezTo>
                  <a:cubicBezTo>
                    <a:pt x="3" y="414"/>
                    <a:pt x="3" y="414"/>
                    <a:pt x="3" y="414"/>
                  </a:cubicBezTo>
                  <a:cubicBezTo>
                    <a:pt x="2" y="415"/>
                    <a:pt x="2" y="416"/>
                    <a:pt x="2" y="417"/>
                  </a:cubicBezTo>
                  <a:cubicBezTo>
                    <a:pt x="2" y="418"/>
                    <a:pt x="3" y="419"/>
                    <a:pt x="4" y="420"/>
                  </a:cubicBezTo>
                  <a:cubicBezTo>
                    <a:pt x="6" y="421"/>
                    <a:pt x="6" y="421"/>
                    <a:pt x="6" y="421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4" y="418"/>
                    <a:pt x="4" y="418"/>
                    <a:pt x="4" y="418"/>
                  </a:cubicBezTo>
                  <a:cubicBezTo>
                    <a:pt x="4" y="418"/>
                    <a:pt x="4" y="422"/>
                    <a:pt x="3" y="427"/>
                  </a:cubicBezTo>
                  <a:cubicBezTo>
                    <a:pt x="3" y="429"/>
                    <a:pt x="3" y="431"/>
                    <a:pt x="3" y="433"/>
                  </a:cubicBezTo>
                  <a:cubicBezTo>
                    <a:pt x="2" y="434"/>
                    <a:pt x="2" y="434"/>
                    <a:pt x="2" y="435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3" y="434"/>
                    <a:pt x="3" y="434"/>
                    <a:pt x="3" y="434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3" y="434"/>
                    <a:pt x="3" y="434"/>
                    <a:pt x="3" y="434"/>
                  </a:cubicBezTo>
                  <a:cubicBezTo>
                    <a:pt x="2" y="436"/>
                    <a:pt x="2" y="438"/>
                    <a:pt x="4" y="439"/>
                  </a:cubicBezTo>
                  <a:cubicBezTo>
                    <a:pt x="7" y="442"/>
                    <a:pt x="7" y="442"/>
                    <a:pt x="7" y="442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6" y="436"/>
                    <a:pt x="6" y="436"/>
                    <a:pt x="6" y="436"/>
                  </a:cubicBezTo>
                  <a:cubicBezTo>
                    <a:pt x="6" y="437"/>
                    <a:pt x="6" y="437"/>
                    <a:pt x="6" y="437"/>
                  </a:cubicBezTo>
                  <a:cubicBezTo>
                    <a:pt x="5" y="438"/>
                    <a:pt x="5" y="438"/>
                    <a:pt x="5" y="438"/>
                  </a:cubicBezTo>
                  <a:cubicBezTo>
                    <a:pt x="5" y="438"/>
                    <a:pt x="5" y="438"/>
                    <a:pt x="5" y="438"/>
                  </a:cubicBezTo>
                  <a:cubicBezTo>
                    <a:pt x="5" y="440"/>
                    <a:pt x="5" y="444"/>
                    <a:pt x="5" y="447"/>
                  </a:cubicBezTo>
                  <a:cubicBezTo>
                    <a:pt x="5" y="449"/>
                    <a:pt x="5" y="451"/>
                    <a:pt x="5" y="452"/>
                  </a:cubicBezTo>
                  <a:cubicBezTo>
                    <a:pt x="5" y="453"/>
                    <a:pt x="5" y="453"/>
                    <a:pt x="5" y="454"/>
                  </a:cubicBezTo>
                  <a:cubicBezTo>
                    <a:pt x="5" y="454"/>
                    <a:pt x="5" y="454"/>
                    <a:pt x="5" y="454"/>
                  </a:cubicBezTo>
                  <a:cubicBezTo>
                    <a:pt x="7" y="454"/>
                    <a:pt x="7" y="454"/>
                    <a:pt x="7" y="454"/>
                  </a:cubicBezTo>
                  <a:cubicBezTo>
                    <a:pt x="5" y="454"/>
                    <a:pt x="5" y="454"/>
                    <a:pt x="5" y="454"/>
                  </a:cubicBezTo>
                  <a:cubicBezTo>
                    <a:pt x="5" y="454"/>
                    <a:pt x="5" y="454"/>
                    <a:pt x="5" y="454"/>
                  </a:cubicBezTo>
                  <a:cubicBezTo>
                    <a:pt x="7" y="454"/>
                    <a:pt x="7" y="454"/>
                    <a:pt x="7" y="454"/>
                  </a:cubicBezTo>
                  <a:cubicBezTo>
                    <a:pt x="5" y="454"/>
                    <a:pt x="5" y="454"/>
                    <a:pt x="5" y="454"/>
                  </a:cubicBezTo>
                  <a:cubicBezTo>
                    <a:pt x="8" y="454"/>
                    <a:pt x="8" y="454"/>
                    <a:pt x="8" y="454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4"/>
                    <a:pt x="5" y="454"/>
                    <a:pt x="5" y="454"/>
                  </a:cubicBezTo>
                  <a:cubicBezTo>
                    <a:pt x="8" y="454"/>
                    <a:pt x="8" y="454"/>
                    <a:pt x="8" y="454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8" y="455"/>
                    <a:pt x="8" y="455"/>
                    <a:pt x="8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8" y="455"/>
                    <a:pt x="8" y="455"/>
                    <a:pt x="8" y="455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5" y="453"/>
                    <a:pt x="4" y="455"/>
                    <a:pt x="5" y="456"/>
                  </a:cubicBezTo>
                  <a:cubicBezTo>
                    <a:pt x="5" y="457"/>
                    <a:pt x="5" y="457"/>
                    <a:pt x="6" y="458"/>
                  </a:cubicBezTo>
                  <a:cubicBezTo>
                    <a:pt x="7" y="458"/>
                    <a:pt x="7" y="458"/>
                    <a:pt x="7" y="458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3" y="470"/>
                    <a:pt x="3" y="472"/>
                    <a:pt x="5" y="473"/>
                  </a:cubicBezTo>
                  <a:cubicBezTo>
                    <a:pt x="7" y="475"/>
                    <a:pt x="7" y="475"/>
                    <a:pt x="7" y="475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1" y="487"/>
                    <a:pt x="2" y="489"/>
                    <a:pt x="3" y="490"/>
                  </a:cubicBezTo>
                  <a:cubicBezTo>
                    <a:pt x="7" y="493"/>
                    <a:pt x="7" y="493"/>
                    <a:pt x="7" y="493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3" y="509"/>
                    <a:pt x="4" y="511"/>
                    <a:pt x="5" y="512"/>
                  </a:cubicBezTo>
                  <a:cubicBezTo>
                    <a:pt x="6" y="512"/>
                    <a:pt x="6" y="512"/>
                    <a:pt x="6" y="512"/>
                  </a:cubicBezTo>
                  <a:cubicBezTo>
                    <a:pt x="4" y="522"/>
                    <a:pt x="4" y="522"/>
                    <a:pt x="4" y="522"/>
                  </a:cubicBezTo>
                  <a:cubicBezTo>
                    <a:pt x="4" y="524"/>
                    <a:pt x="4" y="526"/>
                    <a:pt x="6" y="526"/>
                  </a:cubicBezTo>
                  <a:cubicBezTo>
                    <a:pt x="8" y="528"/>
                    <a:pt x="8" y="528"/>
                    <a:pt x="8" y="528"/>
                  </a:cubicBezTo>
                  <a:cubicBezTo>
                    <a:pt x="10" y="524"/>
                    <a:pt x="10" y="524"/>
                    <a:pt x="10" y="524"/>
                  </a:cubicBezTo>
                  <a:cubicBezTo>
                    <a:pt x="6" y="524"/>
                    <a:pt x="6" y="524"/>
                    <a:pt x="6" y="524"/>
                  </a:cubicBezTo>
                  <a:cubicBezTo>
                    <a:pt x="4" y="540"/>
                    <a:pt x="4" y="540"/>
                    <a:pt x="4" y="540"/>
                  </a:cubicBezTo>
                  <a:cubicBezTo>
                    <a:pt x="4" y="541"/>
                    <a:pt x="5" y="542"/>
                    <a:pt x="6" y="543"/>
                  </a:cubicBezTo>
                  <a:cubicBezTo>
                    <a:pt x="8" y="544"/>
                    <a:pt x="8" y="544"/>
                    <a:pt x="8" y="544"/>
                  </a:cubicBezTo>
                  <a:cubicBezTo>
                    <a:pt x="4" y="551"/>
                    <a:pt x="4" y="551"/>
                    <a:pt x="4" y="551"/>
                  </a:cubicBezTo>
                  <a:cubicBezTo>
                    <a:pt x="3" y="552"/>
                    <a:pt x="4" y="555"/>
                    <a:pt x="6" y="556"/>
                  </a:cubicBezTo>
                  <a:cubicBezTo>
                    <a:pt x="8" y="557"/>
                    <a:pt x="8" y="557"/>
                    <a:pt x="8" y="557"/>
                  </a:cubicBezTo>
                  <a:cubicBezTo>
                    <a:pt x="10" y="554"/>
                    <a:pt x="10" y="554"/>
                    <a:pt x="10" y="554"/>
                  </a:cubicBezTo>
                  <a:cubicBezTo>
                    <a:pt x="6" y="553"/>
                    <a:pt x="6" y="553"/>
                    <a:pt x="6" y="553"/>
                  </a:cubicBezTo>
                  <a:cubicBezTo>
                    <a:pt x="4" y="568"/>
                    <a:pt x="4" y="568"/>
                    <a:pt x="4" y="568"/>
                  </a:cubicBezTo>
                  <a:cubicBezTo>
                    <a:pt x="4" y="569"/>
                    <a:pt x="5" y="571"/>
                    <a:pt x="6" y="572"/>
                  </a:cubicBezTo>
                  <a:cubicBezTo>
                    <a:pt x="8" y="573"/>
                    <a:pt x="8" y="573"/>
                    <a:pt x="8" y="573"/>
                  </a:cubicBezTo>
                  <a:cubicBezTo>
                    <a:pt x="10" y="570"/>
                    <a:pt x="10" y="570"/>
                    <a:pt x="10" y="570"/>
                  </a:cubicBezTo>
                  <a:cubicBezTo>
                    <a:pt x="6" y="569"/>
                    <a:pt x="6" y="569"/>
                    <a:pt x="6" y="569"/>
                  </a:cubicBezTo>
                  <a:cubicBezTo>
                    <a:pt x="3" y="585"/>
                    <a:pt x="3" y="585"/>
                    <a:pt x="3" y="585"/>
                  </a:cubicBezTo>
                  <a:cubicBezTo>
                    <a:pt x="3" y="587"/>
                    <a:pt x="4" y="588"/>
                    <a:pt x="5" y="589"/>
                  </a:cubicBezTo>
                  <a:cubicBezTo>
                    <a:pt x="7" y="590"/>
                    <a:pt x="7" y="590"/>
                    <a:pt x="7" y="590"/>
                  </a:cubicBezTo>
                  <a:cubicBezTo>
                    <a:pt x="9" y="587"/>
                    <a:pt x="9" y="587"/>
                    <a:pt x="9" y="587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4" y="599"/>
                    <a:pt x="4" y="599"/>
                    <a:pt x="4" y="599"/>
                  </a:cubicBezTo>
                  <a:cubicBezTo>
                    <a:pt x="3" y="601"/>
                    <a:pt x="4" y="602"/>
                    <a:pt x="5" y="603"/>
                  </a:cubicBezTo>
                  <a:cubicBezTo>
                    <a:pt x="8" y="604"/>
                    <a:pt x="8" y="604"/>
                    <a:pt x="8" y="604"/>
                  </a:cubicBezTo>
                  <a:cubicBezTo>
                    <a:pt x="4" y="617"/>
                    <a:pt x="4" y="617"/>
                    <a:pt x="4" y="617"/>
                  </a:cubicBezTo>
                  <a:cubicBezTo>
                    <a:pt x="4" y="619"/>
                    <a:pt x="4" y="621"/>
                    <a:pt x="6" y="622"/>
                  </a:cubicBezTo>
                  <a:cubicBezTo>
                    <a:pt x="8" y="623"/>
                    <a:pt x="8" y="623"/>
                    <a:pt x="8" y="623"/>
                  </a:cubicBezTo>
                  <a:cubicBezTo>
                    <a:pt x="10" y="619"/>
                    <a:pt x="10" y="619"/>
                    <a:pt x="10" y="619"/>
                  </a:cubicBezTo>
                  <a:cubicBezTo>
                    <a:pt x="6" y="620"/>
                    <a:pt x="6" y="620"/>
                    <a:pt x="6" y="620"/>
                  </a:cubicBezTo>
                  <a:cubicBezTo>
                    <a:pt x="6" y="620"/>
                    <a:pt x="6" y="623"/>
                    <a:pt x="6" y="626"/>
                  </a:cubicBezTo>
                  <a:cubicBezTo>
                    <a:pt x="7" y="628"/>
                    <a:pt x="7" y="630"/>
                    <a:pt x="7" y="632"/>
                  </a:cubicBezTo>
                  <a:cubicBezTo>
                    <a:pt x="7" y="633"/>
                    <a:pt x="7" y="634"/>
                    <a:pt x="7" y="635"/>
                  </a:cubicBezTo>
                  <a:cubicBezTo>
                    <a:pt x="7" y="635"/>
                    <a:pt x="7" y="635"/>
                    <a:pt x="7" y="635"/>
                  </a:cubicBezTo>
                  <a:cubicBezTo>
                    <a:pt x="8" y="635"/>
                    <a:pt x="8" y="635"/>
                    <a:pt x="8" y="635"/>
                  </a:cubicBezTo>
                  <a:cubicBezTo>
                    <a:pt x="7" y="635"/>
                    <a:pt x="7" y="635"/>
                    <a:pt x="7" y="635"/>
                  </a:cubicBezTo>
                  <a:cubicBezTo>
                    <a:pt x="7" y="635"/>
                    <a:pt x="7" y="635"/>
                    <a:pt x="7" y="635"/>
                  </a:cubicBezTo>
                  <a:cubicBezTo>
                    <a:pt x="8" y="635"/>
                    <a:pt x="8" y="635"/>
                    <a:pt x="8" y="635"/>
                  </a:cubicBezTo>
                  <a:cubicBezTo>
                    <a:pt x="7" y="635"/>
                    <a:pt x="7" y="635"/>
                    <a:pt x="7" y="635"/>
                  </a:cubicBezTo>
                  <a:cubicBezTo>
                    <a:pt x="10" y="635"/>
                    <a:pt x="10" y="635"/>
                    <a:pt x="10" y="635"/>
                  </a:cubicBezTo>
                  <a:cubicBezTo>
                    <a:pt x="7" y="634"/>
                    <a:pt x="7" y="634"/>
                    <a:pt x="7" y="634"/>
                  </a:cubicBezTo>
                  <a:cubicBezTo>
                    <a:pt x="7" y="635"/>
                    <a:pt x="7" y="635"/>
                    <a:pt x="7" y="635"/>
                  </a:cubicBezTo>
                  <a:cubicBezTo>
                    <a:pt x="10" y="635"/>
                    <a:pt x="10" y="635"/>
                    <a:pt x="10" y="635"/>
                  </a:cubicBezTo>
                  <a:cubicBezTo>
                    <a:pt x="7" y="634"/>
                    <a:pt x="7" y="634"/>
                    <a:pt x="7" y="634"/>
                  </a:cubicBezTo>
                  <a:cubicBezTo>
                    <a:pt x="11" y="635"/>
                    <a:pt x="11" y="635"/>
                    <a:pt x="11" y="635"/>
                  </a:cubicBezTo>
                  <a:cubicBezTo>
                    <a:pt x="8" y="633"/>
                    <a:pt x="8" y="633"/>
                    <a:pt x="8" y="633"/>
                  </a:cubicBezTo>
                  <a:cubicBezTo>
                    <a:pt x="7" y="634"/>
                    <a:pt x="7" y="634"/>
                    <a:pt x="7" y="634"/>
                  </a:cubicBezTo>
                  <a:cubicBezTo>
                    <a:pt x="11" y="635"/>
                    <a:pt x="11" y="635"/>
                    <a:pt x="11" y="635"/>
                  </a:cubicBezTo>
                  <a:cubicBezTo>
                    <a:pt x="8" y="633"/>
                    <a:pt x="8" y="633"/>
                    <a:pt x="8" y="633"/>
                  </a:cubicBezTo>
                  <a:cubicBezTo>
                    <a:pt x="6" y="635"/>
                    <a:pt x="7" y="638"/>
                    <a:pt x="9" y="639"/>
                  </a:cubicBezTo>
                  <a:cubicBezTo>
                    <a:pt x="10" y="639"/>
                    <a:pt x="10" y="639"/>
                    <a:pt x="10" y="639"/>
                  </a:cubicBezTo>
                  <a:cubicBezTo>
                    <a:pt x="12" y="636"/>
                    <a:pt x="12" y="636"/>
                    <a:pt x="12" y="636"/>
                  </a:cubicBezTo>
                  <a:cubicBezTo>
                    <a:pt x="8" y="635"/>
                    <a:pt x="8" y="635"/>
                    <a:pt x="8" y="635"/>
                  </a:cubicBezTo>
                  <a:cubicBezTo>
                    <a:pt x="3" y="648"/>
                    <a:pt x="3" y="648"/>
                    <a:pt x="3" y="648"/>
                  </a:cubicBezTo>
                  <a:cubicBezTo>
                    <a:pt x="2" y="649"/>
                    <a:pt x="3" y="651"/>
                    <a:pt x="4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7" y="649"/>
                    <a:pt x="7" y="649"/>
                    <a:pt x="7" y="649"/>
                  </a:cubicBezTo>
                  <a:cubicBezTo>
                    <a:pt x="3" y="647"/>
                    <a:pt x="3" y="647"/>
                    <a:pt x="3" y="647"/>
                  </a:cubicBezTo>
                  <a:cubicBezTo>
                    <a:pt x="3" y="648"/>
                    <a:pt x="3" y="648"/>
                    <a:pt x="3" y="648"/>
                  </a:cubicBezTo>
                  <a:cubicBezTo>
                    <a:pt x="3" y="649"/>
                    <a:pt x="3" y="649"/>
                    <a:pt x="3" y="649"/>
                  </a:cubicBezTo>
                  <a:cubicBezTo>
                    <a:pt x="3" y="650"/>
                    <a:pt x="3" y="651"/>
                    <a:pt x="3" y="653"/>
                  </a:cubicBezTo>
                  <a:cubicBezTo>
                    <a:pt x="3" y="656"/>
                    <a:pt x="4" y="663"/>
                    <a:pt x="4" y="663"/>
                  </a:cubicBezTo>
                  <a:cubicBezTo>
                    <a:pt x="4" y="664"/>
                    <a:pt x="5" y="665"/>
                    <a:pt x="6" y="665"/>
                  </a:cubicBezTo>
                  <a:cubicBezTo>
                    <a:pt x="8" y="667"/>
                    <a:pt x="8" y="667"/>
                    <a:pt x="8" y="667"/>
                  </a:cubicBezTo>
                  <a:cubicBezTo>
                    <a:pt x="10" y="663"/>
                    <a:pt x="10" y="663"/>
                    <a:pt x="10" y="663"/>
                  </a:cubicBezTo>
                  <a:cubicBezTo>
                    <a:pt x="6" y="663"/>
                    <a:pt x="6" y="663"/>
                    <a:pt x="6" y="663"/>
                  </a:cubicBezTo>
                  <a:cubicBezTo>
                    <a:pt x="4" y="678"/>
                    <a:pt x="4" y="678"/>
                    <a:pt x="4" y="678"/>
                  </a:cubicBezTo>
                  <a:cubicBezTo>
                    <a:pt x="3" y="680"/>
                    <a:pt x="4" y="681"/>
                    <a:pt x="5" y="682"/>
                  </a:cubicBezTo>
                  <a:cubicBezTo>
                    <a:pt x="6" y="682"/>
                    <a:pt x="6" y="682"/>
                    <a:pt x="6" y="682"/>
                  </a:cubicBezTo>
                  <a:cubicBezTo>
                    <a:pt x="8" y="679"/>
                    <a:pt x="8" y="679"/>
                    <a:pt x="8" y="679"/>
                  </a:cubicBezTo>
                  <a:cubicBezTo>
                    <a:pt x="4" y="678"/>
                    <a:pt x="4" y="678"/>
                    <a:pt x="4" y="678"/>
                  </a:cubicBezTo>
                  <a:cubicBezTo>
                    <a:pt x="1" y="688"/>
                    <a:pt x="1" y="688"/>
                    <a:pt x="1" y="688"/>
                  </a:cubicBezTo>
                  <a:cubicBezTo>
                    <a:pt x="1" y="690"/>
                    <a:pt x="1" y="692"/>
                    <a:pt x="3" y="693"/>
                  </a:cubicBezTo>
                  <a:cubicBezTo>
                    <a:pt x="5" y="694"/>
                    <a:pt x="5" y="694"/>
                    <a:pt x="5" y="694"/>
                  </a:cubicBezTo>
                  <a:cubicBezTo>
                    <a:pt x="3" y="706"/>
                    <a:pt x="3" y="706"/>
                    <a:pt x="3" y="706"/>
                  </a:cubicBezTo>
                  <a:cubicBezTo>
                    <a:pt x="3" y="707"/>
                    <a:pt x="4" y="709"/>
                    <a:pt x="5" y="709"/>
                  </a:cubicBezTo>
                  <a:cubicBezTo>
                    <a:pt x="6" y="710"/>
                    <a:pt x="6" y="710"/>
                    <a:pt x="6" y="710"/>
                  </a:cubicBezTo>
                  <a:cubicBezTo>
                    <a:pt x="8" y="706"/>
                    <a:pt x="8" y="706"/>
                    <a:pt x="8" y="706"/>
                  </a:cubicBezTo>
                  <a:cubicBezTo>
                    <a:pt x="4" y="704"/>
                    <a:pt x="4" y="704"/>
                    <a:pt x="4" y="704"/>
                  </a:cubicBezTo>
                  <a:cubicBezTo>
                    <a:pt x="4" y="705"/>
                    <a:pt x="4" y="705"/>
                    <a:pt x="4" y="705"/>
                  </a:cubicBezTo>
                  <a:cubicBezTo>
                    <a:pt x="4" y="706"/>
                    <a:pt x="4" y="706"/>
                    <a:pt x="4" y="706"/>
                  </a:cubicBezTo>
                  <a:cubicBezTo>
                    <a:pt x="4" y="706"/>
                    <a:pt x="4" y="707"/>
                    <a:pt x="4" y="707"/>
                  </a:cubicBezTo>
                  <a:cubicBezTo>
                    <a:pt x="4" y="707"/>
                    <a:pt x="4" y="707"/>
                    <a:pt x="4" y="708"/>
                  </a:cubicBezTo>
                  <a:cubicBezTo>
                    <a:pt x="4" y="712"/>
                    <a:pt x="4" y="723"/>
                    <a:pt x="4" y="723"/>
                  </a:cubicBezTo>
                  <a:cubicBezTo>
                    <a:pt x="4" y="724"/>
                    <a:pt x="5" y="726"/>
                    <a:pt x="6" y="726"/>
                  </a:cubicBezTo>
                  <a:cubicBezTo>
                    <a:pt x="8" y="727"/>
                    <a:pt x="8" y="727"/>
                    <a:pt x="8" y="727"/>
                  </a:cubicBezTo>
                  <a:cubicBezTo>
                    <a:pt x="10" y="724"/>
                    <a:pt x="10" y="724"/>
                    <a:pt x="10" y="724"/>
                  </a:cubicBezTo>
                  <a:cubicBezTo>
                    <a:pt x="6" y="724"/>
                    <a:pt x="6" y="724"/>
                    <a:pt x="6" y="724"/>
                  </a:cubicBezTo>
                  <a:cubicBezTo>
                    <a:pt x="5" y="742"/>
                    <a:pt x="5" y="742"/>
                    <a:pt x="5" y="742"/>
                  </a:cubicBezTo>
                  <a:cubicBezTo>
                    <a:pt x="5" y="743"/>
                    <a:pt x="6" y="745"/>
                    <a:pt x="7" y="745"/>
                  </a:cubicBezTo>
                  <a:cubicBezTo>
                    <a:pt x="8" y="746"/>
                    <a:pt x="8" y="746"/>
                    <a:pt x="8" y="746"/>
                  </a:cubicBezTo>
                  <a:cubicBezTo>
                    <a:pt x="11" y="743"/>
                    <a:pt x="11" y="743"/>
                    <a:pt x="11" y="743"/>
                  </a:cubicBezTo>
                  <a:cubicBezTo>
                    <a:pt x="7" y="742"/>
                    <a:pt x="7" y="742"/>
                    <a:pt x="7" y="742"/>
                  </a:cubicBezTo>
                  <a:cubicBezTo>
                    <a:pt x="4" y="753"/>
                    <a:pt x="4" y="753"/>
                    <a:pt x="4" y="753"/>
                  </a:cubicBezTo>
                  <a:cubicBezTo>
                    <a:pt x="4" y="755"/>
                    <a:pt x="4" y="756"/>
                    <a:pt x="6" y="757"/>
                  </a:cubicBezTo>
                  <a:cubicBezTo>
                    <a:pt x="8" y="758"/>
                    <a:pt x="8" y="758"/>
                    <a:pt x="8" y="758"/>
                  </a:cubicBezTo>
                  <a:cubicBezTo>
                    <a:pt x="10" y="755"/>
                    <a:pt x="10" y="755"/>
                    <a:pt x="10" y="755"/>
                  </a:cubicBezTo>
                  <a:cubicBezTo>
                    <a:pt x="6" y="755"/>
                    <a:pt x="6" y="755"/>
                    <a:pt x="6" y="755"/>
                  </a:cubicBezTo>
                  <a:cubicBezTo>
                    <a:pt x="4" y="769"/>
                    <a:pt x="4" y="769"/>
                    <a:pt x="4" y="769"/>
                  </a:cubicBezTo>
                  <a:cubicBezTo>
                    <a:pt x="4" y="770"/>
                    <a:pt x="5" y="772"/>
                    <a:pt x="6" y="773"/>
                  </a:cubicBezTo>
                  <a:cubicBezTo>
                    <a:pt x="8" y="774"/>
                    <a:pt x="8" y="774"/>
                    <a:pt x="8" y="774"/>
                  </a:cubicBezTo>
                  <a:cubicBezTo>
                    <a:pt x="10" y="771"/>
                    <a:pt x="10" y="771"/>
                    <a:pt x="10" y="771"/>
                  </a:cubicBezTo>
                  <a:cubicBezTo>
                    <a:pt x="6" y="769"/>
                    <a:pt x="6" y="769"/>
                    <a:pt x="6" y="769"/>
                  </a:cubicBezTo>
                  <a:cubicBezTo>
                    <a:pt x="1" y="784"/>
                    <a:pt x="1" y="784"/>
                    <a:pt x="1" y="784"/>
                  </a:cubicBezTo>
                  <a:cubicBezTo>
                    <a:pt x="1" y="785"/>
                    <a:pt x="1" y="787"/>
                    <a:pt x="3" y="788"/>
                  </a:cubicBezTo>
                  <a:cubicBezTo>
                    <a:pt x="9" y="792"/>
                    <a:pt x="9" y="792"/>
                    <a:pt x="9" y="792"/>
                  </a:cubicBezTo>
                  <a:cubicBezTo>
                    <a:pt x="11" y="793"/>
                    <a:pt x="13" y="792"/>
                    <a:pt x="14" y="791"/>
                  </a:cubicBezTo>
                  <a:cubicBezTo>
                    <a:pt x="15" y="789"/>
                    <a:pt x="15" y="786"/>
                    <a:pt x="13" y="78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558"/>
            <p:cNvSpPr/>
            <p:nvPr/>
          </p:nvSpPr>
          <p:spPr bwMode="auto">
            <a:xfrm>
              <a:off x="7931150" y="3894138"/>
              <a:ext cx="792163" cy="784225"/>
            </a:xfrm>
            <a:custGeom>
              <a:avLst/>
              <a:gdLst>
                <a:gd name="T0" fmla="*/ 88 w 800"/>
                <a:gd name="T1" fmla="*/ 783 h 792"/>
                <a:gd name="T2" fmla="*/ 123 w 800"/>
                <a:gd name="T3" fmla="*/ 787 h 792"/>
                <a:gd name="T4" fmla="*/ 172 w 800"/>
                <a:gd name="T5" fmla="*/ 789 h 792"/>
                <a:gd name="T6" fmla="*/ 228 w 800"/>
                <a:gd name="T7" fmla="*/ 786 h 792"/>
                <a:gd name="T8" fmla="*/ 253 w 800"/>
                <a:gd name="T9" fmla="*/ 789 h 792"/>
                <a:gd name="T10" fmla="*/ 305 w 800"/>
                <a:gd name="T11" fmla="*/ 787 h 792"/>
                <a:gd name="T12" fmla="*/ 329 w 800"/>
                <a:gd name="T13" fmla="*/ 790 h 792"/>
                <a:gd name="T14" fmla="*/ 374 w 800"/>
                <a:gd name="T15" fmla="*/ 783 h 792"/>
                <a:gd name="T16" fmla="*/ 421 w 800"/>
                <a:gd name="T17" fmla="*/ 782 h 792"/>
                <a:gd name="T18" fmla="*/ 450 w 800"/>
                <a:gd name="T19" fmla="*/ 786 h 792"/>
                <a:gd name="T20" fmla="*/ 484 w 800"/>
                <a:gd name="T21" fmla="*/ 780 h 792"/>
                <a:gd name="T22" fmla="*/ 501 w 800"/>
                <a:gd name="T23" fmla="*/ 787 h 792"/>
                <a:gd name="T24" fmla="*/ 522 w 800"/>
                <a:gd name="T25" fmla="*/ 787 h 792"/>
                <a:gd name="T26" fmla="*/ 582 w 800"/>
                <a:gd name="T27" fmla="*/ 786 h 792"/>
                <a:gd name="T28" fmla="*/ 662 w 800"/>
                <a:gd name="T29" fmla="*/ 787 h 792"/>
                <a:gd name="T30" fmla="*/ 702 w 800"/>
                <a:gd name="T31" fmla="*/ 791 h 792"/>
                <a:gd name="T32" fmla="*/ 728 w 800"/>
                <a:gd name="T33" fmla="*/ 787 h 792"/>
                <a:gd name="T34" fmla="*/ 797 w 800"/>
                <a:gd name="T35" fmla="*/ 763 h 792"/>
                <a:gd name="T36" fmla="*/ 792 w 800"/>
                <a:gd name="T37" fmla="*/ 724 h 792"/>
                <a:gd name="T38" fmla="*/ 795 w 800"/>
                <a:gd name="T39" fmla="*/ 621 h 792"/>
                <a:gd name="T40" fmla="*/ 796 w 800"/>
                <a:gd name="T41" fmla="*/ 539 h 792"/>
                <a:gd name="T42" fmla="*/ 794 w 800"/>
                <a:gd name="T43" fmla="*/ 483 h 792"/>
                <a:gd name="T44" fmla="*/ 797 w 800"/>
                <a:gd name="T45" fmla="*/ 372 h 792"/>
                <a:gd name="T46" fmla="*/ 793 w 800"/>
                <a:gd name="T47" fmla="*/ 327 h 792"/>
                <a:gd name="T48" fmla="*/ 794 w 800"/>
                <a:gd name="T49" fmla="*/ 253 h 792"/>
                <a:gd name="T50" fmla="*/ 793 w 800"/>
                <a:gd name="T51" fmla="*/ 201 h 792"/>
                <a:gd name="T52" fmla="*/ 792 w 800"/>
                <a:gd name="T53" fmla="*/ 204 h 792"/>
                <a:gd name="T54" fmla="*/ 794 w 800"/>
                <a:gd name="T55" fmla="*/ 118 h 792"/>
                <a:gd name="T56" fmla="*/ 792 w 800"/>
                <a:gd name="T57" fmla="*/ 37 h 792"/>
                <a:gd name="T58" fmla="*/ 790 w 800"/>
                <a:gd name="T59" fmla="*/ 25 h 792"/>
                <a:gd name="T60" fmla="*/ 788 w 800"/>
                <a:gd name="T61" fmla="*/ 106 h 792"/>
                <a:gd name="T62" fmla="*/ 790 w 800"/>
                <a:gd name="T63" fmla="*/ 157 h 792"/>
                <a:gd name="T64" fmla="*/ 785 w 800"/>
                <a:gd name="T65" fmla="*/ 201 h 792"/>
                <a:gd name="T66" fmla="*/ 788 w 800"/>
                <a:gd name="T67" fmla="*/ 218 h 792"/>
                <a:gd name="T68" fmla="*/ 788 w 800"/>
                <a:gd name="T69" fmla="*/ 258 h 792"/>
                <a:gd name="T70" fmla="*/ 788 w 800"/>
                <a:gd name="T71" fmla="*/ 327 h 792"/>
                <a:gd name="T72" fmla="*/ 788 w 800"/>
                <a:gd name="T73" fmla="*/ 423 h 792"/>
                <a:gd name="T74" fmla="*/ 784 w 800"/>
                <a:gd name="T75" fmla="*/ 501 h 792"/>
                <a:gd name="T76" fmla="*/ 792 w 800"/>
                <a:gd name="T77" fmla="*/ 538 h 792"/>
                <a:gd name="T78" fmla="*/ 787 w 800"/>
                <a:gd name="T79" fmla="*/ 623 h 792"/>
                <a:gd name="T80" fmla="*/ 786 w 800"/>
                <a:gd name="T81" fmla="*/ 726 h 792"/>
                <a:gd name="T82" fmla="*/ 789 w 800"/>
                <a:gd name="T83" fmla="*/ 762 h 792"/>
                <a:gd name="T84" fmla="*/ 729 w 800"/>
                <a:gd name="T85" fmla="*/ 779 h 792"/>
                <a:gd name="T86" fmla="*/ 677 w 800"/>
                <a:gd name="T87" fmla="*/ 784 h 792"/>
                <a:gd name="T88" fmla="*/ 659 w 800"/>
                <a:gd name="T89" fmla="*/ 782 h 792"/>
                <a:gd name="T90" fmla="*/ 577 w 800"/>
                <a:gd name="T91" fmla="*/ 783 h 792"/>
                <a:gd name="T92" fmla="*/ 556 w 800"/>
                <a:gd name="T93" fmla="*/ 785 h 792"/>
                <a:gd name="T94" fmla="*/ 523 w 800"/>
                <a:gd name="T95" fmla="*/ 784 h 792"/>
                <a:gd name="T96" fmla="*/ 498 w 800"/>
                <a:gd name="T97" fmla="*/ 782 h 792"/>
                <a:gd name="T98" fmla="*/ 453 w 800"/>
                <a:gd name="T99" fmla="*/ 785 h 792"/>
                <a:gd name="T100" fmla="*/ 424 w 800"/>
                <a:gd name="T101" fmla="*/ 778 h 792"/>
                <a:gd name="T102" fmla="*/ 408 w 800"/>
                <a:gd name="T103" fmla="*/ 787 h 792"/>
                <a:gd name="T104" fmla="*/ 375 w 800"/>
                <a:gd name="T105" fmla="*/ 781 h 792"/>
                <a:gd name="T106" fmla="*/ 327 w 800"/>
                <a:gd name="T107" fmla="*/ 782 h 792"/>
                <a:gd name="T108" fmla="*/ 305 w 800"/>
                <a:gd name="T109" fmla="*/ 791 h 792"/>
                <a:gd name="T110" fmla="*/ 254 w 800"/>
                <a:gd name="T111" fmla="*/ 785 h 792"/>
                <a:gd name="T112" fmla="*/ 198 w 800"/>
                <a:gd name="T113" fmla="*/ 779 h 792"/>
                <a:gd name="T114" fmla="*/ 176 w 800"/>
                <a:gd name="T115" fmla="*/ 784 h 792"/>
                <a:gd name="T116" fmla="*/ 123 w 800"/>
                <a:gd name="T117" fmla="*/ 785 h 792"/>
                <a:gd name="T118" fmla="*/ 101 w 800"/>
                <a:gd name="T119" fmla="*/ 779 h 792"/>
                <a:gd name="T120" fmla="*/ 85 w 800"/>
                <a:gd name="T121" fmla="*/ 784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00" h="792">
                  <a:moveTo>
                    <a:pt x="8" y="783"/>
                  </a:moveTo>
                  <a:cubicBezTo>
                    <a:pt x="6" y="781"/>
                    <a:pt x="6" y="781"/>
                    <a:pt x="6" y="781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4" y="789"/>
                    <a:pt x="4" y="789"/>
                    <a:pt x="4" y="789"/>
                  </a:cubicBezTo>
                  <a:cubicBezTo>
                    <a:pt x="32" y="791"/>
                    <a:pt x="32" y="791"/>
                    <a:pt x="32" y="791"/>
                  </a:cubicBezTo>
                  <a:cubicBezTo>
                    <a:pt x="34" y="791"/>
                    <a:pt x="36" y="790"/>
                    <a:pt x="36" y="788"/>
                  </a:cubicBezTo>
                  <a:cubicBezTo>
                    <a:pt x="37" y="787"/>
                    <a:pt x="36" y="785"/>
                    <a:pt x="35" y="784"/>
                  </a:cubicBezTo>
                  <a:cubicBezTo>
                    <a:pt x="30" y="781"/>
                    <a:pt x="30" y="781"/>
                    <a:pt x="30" y="781"/>
                  </a:cubicBezTo>
                  <a:cubicBezTo>
                    <a:pt x="28" y="784"/>
                    <a:pt x="28" y="784"/>
                    <a:pt x="28" y="784"/>
                  </a:cubicBezTo>
                  <a:cubicBezTo>
                    <a:pt x="28" y="788"/>
                    <a:pt x="28" y="788"/>
                    <a:pt x="28" y="788"/>
                  </a:cubicBezTo>
                  <a:cubicBezTo>
                    <a:pt x="55" y="790"/>
                    <a:pt x="55" y="790"/>
                    <a:pt x="55" y="790"/>
                  </a:cubicBezTo>
                  <a:cubicBezTo>
                    <a:pt x="56" y="790"/>
                    <a:pt x="58" y="789"/>
                    <a:pt x="59" y="787"/>
                  </a:cubicBezTo>
                  <a:cubicBezTo>
                    <a:pt x="59" y="785"/>
                    <a:pt x="58" y="784"/>
                    <a:pt x="57" y="783"/>
                  </a:cubicBezTo>
                  <a:cubicBezTo>
                    <a:pt x="53" y="780"/>
                    <a:pt x="53" y="780"/>
                    <a:pt x="53" y="780"/>
                  </a:cubicBezTo>
                  <a:cubicBezTo>
                    <a:pt x="51" y="784"/>
                    <a:pt x="51" y="784"/>
                    <a:pt x="51" y="784"/>
                  </a:cubicBezTo>
                  <a:cubicBezTo>
                    <a:pt x="51" y="787"/>
                    <a:pt x="51" y="787"/>
                    <a:pt x="51" y="787"/>
                  </a:cubicBezTo>
                  <a:cubicBezTo>
                    <a:pt x="51" y="787"/>
                    <a:pt x="57" y="788"/>
                    <a:pt x="65" y="789"/>
                  </a:cubicBezTo>
                  <a:cubicBezTo>
                    <a:pt x="68" y="789"/>
                    <a:pt x="72" y="789"/>
                    <a:pt x="76" y="790"/>
                  </a:cubicBezTo>
                  <a:cubicBezTo>
                    <a:pt x="79" y="790"/>
                    <a:pt x="82" y="790"/>
                    <a:pt x="84" y="790"/>
                  </a:cubicBezTo>
                  <a:cubicBezTo>
                    <a:pt x="85" y="790"/>
                    <a:pt x="85" y="790"/>
                    <a:pt x="86" y="790"/>
                  </a:cubicBezTo>
                  <a:cubicBezTo>
                    <a:pt x="86" y="790"/>
                    <a:pt x="86" y="790"/>
                    <a:pt x="87" y="790"/>
                  </a:cubicBezTo>
                  <a:cubicBezTo>
                    <a:pt x="87" y="790"/>
                    <a:pt x="87" y="790"/>
                    <a:pt x="87" y="789"/>
                  </a:cubicBezTo>
                  <a:cubicBezTo>
                    <a:pt x="88" y="789"/>
                    <a:pt x="88" y="789"/>
                    <a:pt x="89" y="788"/>
                  </a:cubicBezTo>
                  <a:cubicBezTo>
                    <a:pt x="90" y="787"/>
                    <a:pt x="90" y="786"/>
                    <a:pt x="89" y="785"/>
                  </a:cubicBezTo>
                  <a:cubicBezTo>
                    <a:pt x="89" y="784"/>
                    <a:pt x="89" y="783"/>
                    <a:pt x="88" y="783"/>
                  </a:cubicBezTo>
                  <a:cubicBezTo>
                    <a:pt x="85" y="781"/>
                    <a:pt x="85" y="781"/>
                    <a:pt x="85" y="781"/>
                  </a:cubicBezTo>
                  <a:cubicBezTo>
                    <a:pt x="83" y="785"/>
                    <a:pt x="83" y="785"/>
                    <a:pt x="83" y="785"/>
                  </a:cubicBezTo>
                  <a:cubicBezTo>
                    <a:pt x="83" y="788"/>
                    <a:pt x="83" y="788"/>
                    <a:pt x="83" y="788"/>
                  </a:cubicBezTo>
                  <a:cubicBezTo>
                    <a:pt x="104" y="788"/>
                    <a:pt x="104" y="788"/>
                    <a:pt x="104" y="788"/>
                  </a:cubicBezTo>
                  <a:cubicBezTo>
                    <a:pt x="105" y="788"/>
                    <a:pt x="107" y="787"/>
                    <a:pt x="107" y="786"/>
                  </a:cubicBezTo>
                  <a:cubicBezTo>
                    <a:pt x="108" y="784"/>
                    <a:pt x="107" y="782"/>
                    <a:pt x="106" y="781"/>
                  </a:cubicBezTo>
                  <a:cubicBezTo>
                    <a:pt x="103" y="780"/>
                    <a:pt x="103" y="780"/>
                    <a:pt x="103" y="780"/>
                  </a:cubicBezTo>
                  <a:cubicBezTo>
                    <a:pt x="101" y="783"/>
                    <a:pt x="101" y="783"/>
                    <a:pt x="101" y="783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5" y="787"/>
                    <a:pt x="110" y="788"/>
                  </a:cubicBezTo>
                  <a:cubicBezTo>
                    <a:pt x="112" y="788"/>
                    <a:pt x="115" y="788"/>
                    <a:pt x="117" y="788"/>
                  </a:cubicBezTo>
                  <a:cubicBezTo>
                    <a:pt x="119" y="789"/>
                    <a:pt x="121" y="789"/>
                    <a:pt x="122" y="789"/>
                  </a:cubicBezTo>
                  <a:cubicBezTo>
                    <a:pt x="123" y="789"/>
                    <a:pt x="123" y="789"/>
                    <a:pt x="123" y="789"/>
                  </a:cubicBezTo>
                  <a:cubicBezTo>
                    <a:pt x="124" y="789"/>
                    <a:pt x="124" y="789"/>
                    <a:pt x="124" y="788"/>
                  </a:cubicBezTo>
                  <a:cubicBezTo>
                    <a:pt x="124" y="788"/>
                    <a:pt x="125" y="788"/>
                    <a:pt x="125" y="788"/>
                  </a:cubicBezTo>
                  <a:cubicBezTo>
                    <a:pt x="125" y="788"/>
                    <a:pt x="126" y="788"/>
                    <a:pt x="126" y="787"/>
                  </a:cubicBezTo>
                  <a:cubicBezTo>
                    <a:pt x="128" y="785"/>
                    <a:pt x="127" y="782"/>
                    <a:pt x="125" y="781"/>
                  </a:cubicBezTo>
                  <a:cubicBezTo>
                    <a:pt x="123" y="780"/>
                    <a:pt x="123" y="780"/>
                    <a:pt x="123" y="780"/>
                  </a:cubicBezTo>
                  <a:cubicBezTo>
                    <a:pt x="121" y="783"/>
                    <a:pt x="121" y="783"/>
                    <a:pt x="121" y="783"/>
                  </a:cubicBezTo>
                  <a:cubicBezTo>
                    <a:pt x="125" y="786"/>
                    <a:pt x="125" y="786"/>
                    <a:pt x="125" y="786"/>
                  </a:cubicBezTo>
                  <a:cubicBezTo>
                    <a:pt x="121" y="784"/>
                    <a:pt x="121" y="784"/>
                    <a:pt x="121" y="784"/>
                  </a:cubicBezTo>
                  <a:cubicBezTo>
                    <a:pt x="123" y="787"/>
                    <a:pt x="123" y="787"/>
                    <a:pt x="123" y="787"/>
                  </a:cubicBezTo>
                  <a:cubicBezTo>
                    <a:pt x="123" y="787"/>
                    <a:pt x="124" y="786"/>
                    <a:pt x="125" y="786"/>
                  </a:cubicBezTo>
                  <a:cubicBezTo>
                    <a:pt x="121" y="784"/>
                    <a:pt x="121" y="784"/>
                    <a:pt x="121" y="784"/>
                  </a:cubicBezTo>
                  <a:cubicBezTo>
                    <a:pt x="123" y="787"/>
                    <a:pt x="123" y="787"/>
                    <a:pt x="123" y="787"/>
                  </a:cubicBezTo>
                  <a:cubicBezTo>
                    <a:pt x="122" y="784"/>
                    <a:pt x="122" y="784"/>
                    <a:pt x="122" y="784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3" y="787"/>
                    <a:pt x="123" y="787"/>
                  </a:cubicBezTo>
                  <a:cubicBezTo>
                    <a:pt x="122" y="784"/>
                    <a:pt x="122" y="784"/>
                    <a:pt x="122" y="784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5"/>
                    <a:pt x="122" y="785"/>
                    <a:pt x="122" y="785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5"/>
                    <a:pt x="122" y="785"/>
                    <a:pt x="122" y="785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2" y="787"/>
                    <a:pt x="122" y="787"/>
                    <a:pt x="122" y="787"/>
                  </a:cubicBezTo>
                  <a:cubicBezTo>
                    <a:pt x="123" y="787"/>
                    <a:pt x="125" y="787"/>
                    <a:pt x="128" y="788"/>
                  </a:cubicBezTo>
                  <a:cubicBezTo>
                    <a:pt x="131" y="788"/>
                    <a:pt x="136" y="788"/>
                    <a:pt x="140" y="789"/>
                  </a:cubicBezTo>
                  <a:cubicBezTo>
                    <a:pt x="143" y="789"/>
                    <a:pt x="146" y="789"/>
                    <a:pt x="146" y="789"/>
                  </a:cubicBezTo>
                  <a:cubicBezTo>
                    <a:pt x="148" y="789"/>
                    <a:pt x="149" y="788"/>
                    <a:pt x="150" y="787"/>
                  </a:cubicBezTo>
                  <a:cubicBezTo>
                    <a:pt x="151" y="785"/>
                    <a:pt x="150" y="783"/>
                    <a:pt x="148" y="782"/>
                  </a:cubicBezTo>
                  <a:cubicBezTo>
                    <a:pt x="147" y="781"/>
                    <a:pt x="147" y="781"/>
                    <a:pt x="147" y="781"/>
                  </a:cubicBezTo>
                  <a:cubicBezTo>
                    <a:pt x="145" y="784"/>
                    <a:pt x="145" y="784"/>
                    <a:pt x="145" y="784"/>
                  </a:cubicBezTo>
                  <a:cubicBezTo>
                    <a:pt x="145" y="788"/>
                    <a:pt x="145" y="788"/>
                    <a:pt x="145" y="788"/>
                  </a:cubicBezTo>
                  <a:cubicBezTo>
                    <a:pt x="145" y="788"/>
                    <a:pt x="164" y="789"/>
                    <a:pt x="172" y="789"/>
                  </a:cubicBezTo>
                  <a:cubicBezTo>
                    <a:pt x="173" y="789"/>
                    <a:pt x="174" y="789"/>
                    <a:pt x="175" y="789"/>
                  </a:cubicBezTo>
                  <a:cubicBezTo>
                    <a:pt x="175" y="789"/>
                    <a:pt x="176" y="789"/>
                    <a:pt x="176" y="789"/>
                  </a:cubicBezTo>
                  <a:cubicBezTo>
                    <a:pt x="177" y="789"/>
                    <a:pt x="177" y="789"/>
                    <a:pt x="177" y="789"/>
                  </a:cubicBezTo>
                  <a:cubicBezTo>
                    <a:pt x="178" y="789"/>
                    <a:pt x="178" y="789"/>
                    <a:pt x="178" y="789"/>
                  </a:cubicBezTo>
                  <a:cubicBezTo>
                    <a:pt x="178" y="788"/>
                    <a:pt x="178" y="788"/>
                    <a:pt x="178" y="788"/>
                  </a:cubicBezTo>
                  <a:cubicBezTo>
                    <a:pt x="178" y="788"/>
                    <a:pt x="179" y="788"/>
                    <a:pt x="179" y="787"/>
                  </a:cubicBezTo>
                  <a:cubicBezTo>
                    <a:pt x="180" y="785"/>
                    <a:pt x="180" y="783"/>
                    <a:pt x="178" y="782"/>
                  </a:cubicBezTo>
                  <a:cubicBezTo>
                    <a:pt x="175" y="780"/>
                    <a:pt x="175" y="780"/>
                    <a:pt x="175" y="780"/>
                  </a:cubicBezTo>
                  <a:cubicBezTo>
                    <a:pt x="173" y="783"/>
                    <a:pt x="173" y="783"/>
                    <a:pt x="173" y="783"/>
                  </a:cubicBezTo>
                  <a:cubicBezTo>
                    <a:pt x="172" y="787"/>
                    <a:pt x="172" y="787"/>
                    <a:pt x="172" y="787"/>
                  </a:cubicBezTo>
                  <a:cubicBezTo>
                    <a:pt x="204" y="792"/>
                    <a:pt x="204" y="792"/>
                    <a:pt x="204" y="792"/>
                  </a:cubicBezTo>
                  <a:cubicBezTo>
                    <a:pt x="206" y="792"/>
                    <a:pt x="208" y="791"/>
                    <a:pt x="208" y="789"/>
                  </a:cubicBezTo>
                  <a:cubicBezTo>
                    <a:pt x="209" y="788"/>
                    <a:pt x="208" y="786"/>
                    <a:pt x="207" y="785"/>
                  </a:cubicBezTo>
                  <a:cubicBezTo>
                    <a:pt x="199" y="780"/>
                    <a:pt x="199" y="780"/>
                    <a:pt x="199" y="780"/>
                  </a:cubicBezTo>
                  <a:cubicBezTo>
                    <a:pt x="197" y="783"/>
                    <a:pt x="197" y="783"/>
                    <a:pt x="197" y="783"/>
                  </a:cubicBezTo>
                  <a:cubicBezTo>
                    <a:pt x="197" y="787"/>
                    <a:pt x="197" y="787"/>
                    <a:pt x="197" y="787"/>
                  </a:cubicBezTo>
                  <a:cubicBezTo>
                    <a:pt x="230" y="792"/>
                    <a:pt x="230" y="792"/>
                    <a:pt x="230" y="792"/>
                  </a:cubicBezTo>
                  <a:cubicBezTo>
                    <a:pt x="232" y="792"/>
                    <a:pt x="234" y="791"/>
                    <a:pt x="234" y="789"/>
                  </a:cubicBezTo>
                  <a:cubicBezTo>
                    <a:pt x="235" y="787"/>
                    <a:pt x="234" y="785"/>
                    <a:pt x="233" y="784"/>
                  </a:cubicBezTo>
                  <a:cubicBezTo>
                    <a:pt x="227" y="781"/>
                    <a:pt x="227" y="781"/>
                    <a:pt x="227" y="781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8" y="786"/>
                    <a:pt x="228" y="786"/>
                    <a:pt x="228" y="786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7" y="787"/>
                    <a:pt x="227" y="787"/>
                    <a:pt x="227" y="787"/>
                  </a:cubicBezTo>
                  <a:cubicBezTo>
                    <a:pt x="227" y="787"/>
                    <a:pt x="227" y="787"/>
                    <a:pt x="228" y="786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7" y="787"/>
                    <a:pt x="227" y="787"/>
                    <a:pt x="227" y="787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6" y="788"/>
                    <a:pt x="226" y="788"/>
                    <a:pt x="226" y="788"/>
                  </a:cubicBezTo>
                  <a:cubicBezTo>
                    <a:pt x="226" y="788"/>
                    <a:pt x="226" y="788"/>
                    <a:pt x="227" y="787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6" y="788"/>
                    <a:pt x="226" y="788"/>
                    <a:pt x="226" y="788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6" y="788"/>
                    <a:pt x="226" y="788"/>
                    <a:pt x="226" y="788"/>
                  </a:cubicBezTo>
                  <a:cubicBezTo>
                    <a:pt x="225" y="784"/>
                    <a:pt x="225" y="784"/>
                    <a:pt x="225" y="784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5"/>
                    <a:pt x="225" y="785"/>
                    <a:pt x="225" y="785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5"/>
                    <a:pt x="225" y="785"/>
                    <a:pt x="225" y="785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7"/>
                    <a:pt x="225" y="787"/>
                    <a:pt x="225" y="787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7"/>
                    <a:pt x="225" y="787"/>
                    <a:pt x="225" y="787"/>
                  </a:cubicBezTo>
                  <a:cubicBezTo>
                    <a:pt x="225" y="788"/>
                    <a:pt x="225" y="788"/>
                    <a:pt x="225" y="788"/>
                  </a:cubicBezTo>
                  <a:cubicBezTo>
                    <a:pt x="225" y="788"/>
                    <a:pt x="225" y="788"/>
                    <a:pt x="226" y="788"/>
                  </a:cubicBezTo>
                  <a:cubicBezTo>
                    <a:pt x="229" y="788"/>
                    <a:pt x="235" y="788"/>
                    <a:pt x="240" y="789"/>
                  </a:cubicBezTo>
                  <a:cubicBezTo>
                    <a:pt x="245" y="789"/>
                    <a:pt x="251" y="789"/>
                    <a:pt x="253" y="789"/>
                  </a:cubicBezTo>
                  <a:cubicBezTo>
                    <a:pt x="254" y="789"/>
                    <a:pt x="254" y="789"/>
                    <a:pt x="254" y="789"/>
                  </a:cubicBezTo>
                  <a:cubicBezTo>
                    <a:pt x="255" y="789"/>
                    <a:pt x="255" y="789"/>
                    <a:pt x="255" y="789"/>
                  </a:cubicBezTo>
                  <a:cubicBezTo>
                    <a:pt x="255" y="789"/>
                    <a:pt x="255" y="789"/>
                    <a:pt x="255" y="789"/>
                  </a:cubicBezTo>
                  <a:cubicBezTo>
                    <a:pt x="256" y="789"/>
                    <a:pt x="256" y="789"/>
                    <a:pt x="256" y="789"/>
                  </a:cubicBezTo>
                  <a:cubicBezTo>
                    <a:pt x="256" y="788"/>
                    <a:pt x="257" y="788"/>
                    <a:pt x="257" y="787"/>
                  </a:cubicBezTo>
                  <a:cubicBezTo>
                    <a:pt x="258" y="787"/>
                    <a:pt x="258" y="786"/>
                    <a:pt x="258" y="785"/>
                  </a:cubicBezTo>
                  <a:cubicBezTo>
                    <a:pt x="257" y="784"/>
                    <a:pt x="257" y="783"/>
                    <a:pt x="256" y="782"/>
                  </a:cubicBezTo>
                  <a:cubicBezTo>
                    <a:pt x="255" y="782"/>
                    <a:pt x="255" y="782"/>
                    <a:pt x="255" y="782"/>
                  </a:cubicBezTo>
                  <a:cubicBezTo>
                    <a:pt x="253" y="785"/>
                    <a:pt x="253" y="785"/>
                    <a:pt x="253" y="785"/>
                  </a:cubicBezTo>
                  <a:cubicBezTo>
                    <a:pt x="253" y="789"/>
                    <a:pt x="253" y="789"/>
                    <a:pt x="253" y="789"/>
                  </a:cubicBezTo>
                  <a:cubicBezTo>
                    <a:pt x="282" y="792"/>
                    <a:pt x="282" y="792"/>
                    <a:pt x="282" y="792"/>
                  </a:cubicBezTo>
                  <a:cubicBezTo>
                    <a:pt x="284" y="792"/>
                    <a:pt x="286" y="791"/>
                    <a:pt x="286" y="789"/>
                  </a:cubicBezTo>
                  <a:cubicBezTo>
                    <a:pt x="287" y="787"/>
                    <a:pt x="286" y="785"/>
                    <a:pt x="285" y="785"/>
                  </a:cubicBezTo>
                  <a:cubicBezTo>
                    <a:pt x="279" y="781"/>
                    <a:pt x="279" y="781"/>
                    <a:pt x="279" y="781"/>
                  </a:cubicBezTo>
                  <a:cubicBezTo>
                    <a:pt x="277" y="784"/>
                    <a:pt x="277" y="784"/>
                    <a:pt x="277" y="784"/>
                  </a:cubicBezTo>
                  <a:cubicBezTo>
                    <a:pt x="277" y="788"/>
                    <a:pt x="277" y="788"/>
                    <a:pt x="277" y="788"/>
                  </a:cubicBezTo>
                  <a:cubicBezTo>
                    <a:pt x="306" y="792"/>
                    <a:pt x="306" y="792"/>
                    <a:pt x="306" y="792"/>
                  </a:cubicBezTo>
                  <a:cubicBezTo>
                    <a:pt x="308" y="792"/>
                    <a:pt x="310" y="791"/>
                    <a:pt x="311" y="789"/>
                  </a:cubicBezTo>
                  <a:cubicBezTo>
                    <a:pt x="311" y="787"/>
                    <a:pt x="310" y="786"/>
                    <a:pt x="309" y="785"/>
                  </a:cubicBezTo>
                  <a:cubicBezTo>
                    <a:pt x="304" y="782"/>
                    <a:pt x="304" y="782"/>
                    <a:pt x="304" y="782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5" y="787"/>
                    <a:pt x="305" y="787"/>
                    <a:pt x="305" y="787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4" y="788"/>
                    <a:pt x="304" y="788"/>
                    <a:pt x="304" y="788"/>
                  </a:cubicBezTo>
                  <a:cubicBezTo>
                    <a:pt x="304" y="788"/>
                    <a:pt x="305" y="788"/>
                    <a:pt x="305" y="787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4" y="788"/>
                    <a:pt x="304" y="788"/>
                    <a:pt x="304" y="788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3" y="789"/>
                    <a:pt x="303" y="789"/>
                    <a:pt x="303" y="789"/>
                  </a:cubicBezTo>
                  <a:cubicBezTo>
                    <a:pt x="303" y="789"/>
                    <a:pt x="303" y="789"/>
                    <a:pt x="304" y="788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3" y="789"/>
                    <a:pt x="303" y="789"/>
                    <a:pt x="303" y="789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3" y="789"/>
                    <a:pt x="303" y="789"/>
                    <a:pt x="303" y="789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5"/>
                    <a:pt x="302" y="785"/>
                    <a:pt x="302" y="785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8"/>
                    <a:pt x="302" y="788"/>
                    <a:pt x="302" y="788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8"/>
                    <a:pt x="302" y="788"/>
                    <a:pt x="302" y="788"/>
                  </a:cubicBezTo>
                  <a:cubicBezTo>
                    <a:pt x="302" y="789"/>
                    <a:pt x="302" y="789"/>
                    <a:pt x="302" y="789"/>
                  </a:cubicBezTo>
                  <a:cubicBezTo>
                    <a:pt x="302" y="789"/>
                    <a:pt x="304" y="789"/>
                    <a:pt x="306" y="789"/>
                  </a:cubicBezTo>
                  <a:cubicBezTo>
                    <a:pt x="311" y="789"/>
                    <a:pt x="322" y="790"/>
                    <a:pt x="327" y="790"/>
                  </a:cubicBezTo>
                  <a:cubicBezTo>
                    <a:pt x="328" y="790"/>
                    <a:pt x="328" y="790"/>
                    <a:pt x="329" y="790"/>
                  </a:cubicBezTo>
                  <a:cubicBezTo>
                    <a:pt x="330" y="790"/>
                    <a:pt x="330" y="790"/>
                    <a:pt x="330" y="790"/>
                  </a:cubicBezTo>
                  <a:cubicBezTo>
                    <a:pt x="330" y="789"/>
                    <a:pt x="330" y="789"/>
                    <a:pt x="330" y="789"/>
                  </a:cubicBezTo>
                  <a:cubicBezTo>
                    <a:pt x="331" y="789"/>
                    <a:pt x="331" y="789"/>
                    <a:pt x="331" y="789"/>
                  </a:cubicBezTo>
                  <a:cubicBezTo>
                    <a:pt x="331" y="789"/>
                    <a:pt x="332" y="789"/>
                    <a:pt x="332" y="788"/>
                  </a:cubicBezTo>
                  <a:cubicBezTo>
                    <a:pt x="333" y="787"/>
                    <a:pt x="333" y="786"/>
                    <a:pt x="333" y="785"/>
                  </a:cubicBezTo>
                  <a:cubicBezTo>
                    <a:pt x="333" y="784"/>
                    <a:pt x="332" y="783"/>
                    <a:pt x="331" y="782"/>
                  </a:cubicBezTo>
                  <a:cubicBezTo>
                    <a:pt x="327" y="780"/>
                    <a:pt x="327" y="780"/>
                    <a:pt x="327" y="780"/>
                  </a:cubicBezTo>
                  <a:cubicBezTo>
                    <a:pt x="325" y="783"/>
                    <a:pt x="325" y="783"/>
                    <a:pt x="325" y="783"/>
                  </a:cubicBezTo>
                  <a:cubicBezTo>
                    <a:pt x="325" y="787"/>
                    <a:pt x="325" y="787"/>
                    <a:pt x="325" y="787"/>
                  </a:cubicBezTo>
                  <a:cubicBezTo>
                    <a:pt x="356" y="788"/>
                    <a:pt x="356" y="788"/>
                    <a:pt x="356" y="788"/>
                  </a:cubicBezTo>
                  <a:cubicBezTo>
                    <a:pt x="357" y="788"/>
                    <a:pt x="359" y="787"/>
                    <a:pt x="359" y="785"/>
                  </a:cubicBezTo>
                  <a:cubicBezTo>
                    <a:pt x="360" y="784"/>
                    <a:pt x="359" y="782"/>
                    <a:pt x="358" y="781"/>
                  </a:cubicBezTo>
                  <a:cubicBezTo>
                    <a:pt x="357" y="780"/>
                    <a:pt x="357" y="780"/>
                    <a:pt x="357" y="780"/>
                  </a:cubicBezTo>
                  <a:cubicBezTo>
                    <a:pt x="355" y="784"/>
                    <a:pt x="355" y="784"/>
                    <a:pt x="355" y="784"/>
                  </a:cubicBezTo>
                  <a:cubicBezTo>
                    <a:pt x="355" y="788"/>
                    <a:pt x="355" y="788"/>
                    <a:pt x="355" y="788"/>
                  </a:cubicBezTo>
                  <a:cubicBezTo>
                    <a:pt x="355" y="788"/>
                    <a:pt x="358" y="788"/>
                    <a:pt x="363" y="788"/>
                  </a:cubicBezTo>
                  <a:cubicBezTo>
                    <a:pt x="367" y="788"/>
                    <a:pt x="372" y="788"/>
                    <a:pt x="374" y="788"/>
                  </a:cubicBezTo>
                  <a:cubicBezTo>
                    <a:pt x="375" y="788"/>
                    <a:pt x="375" y="788"/>
                    <a:pt x="376" y="788"/>
                  </a:cubicBezTo>
                  <a:cubicBezTo>
                    <a:pt x="376" y="788"/>
                    <a:pt x="376" y="788"/>
                    <a:pt x="376" y="788"/>
                  </a:cubicBezTo>
                  <a:cubicBezTo>
                    <a:pt x="377" y="788"/>
                    <a:pt x="377" y="788"/>
                    <a:pt x="377" y="788"/>
                  </a:cubicBezTo>
                  <a:cubicBezTo>
                    <a:pt x="378" y="788"/>
                    <a:pt x="378" y="788"/>
                    <a:pt x="378" y="788"/>
                  </a:cubicBezTo>
                  <a:cubicBezTo>
                    <a:pt x="378" y="788"/>
                    <a:pt x="378" y="787"/>
                    <a:pt x="379" y="786"/>
                  </a:cubicBezTo>
                  <a:cubicBezTo>
                    <a:pt x="380" y="785"/>
                    <a:pt x="380" y="782"/>
                    <a:pt x="378" y="781"/>
                  </a:cubicBezTo>
                  <a:cubicBezTo>
                    <a:pt x="376" y="780"/>
                    <a:pt x="376" y="780"/>
                    <a:pt x="376" y="780"/>
                  </a:cubicBezTo>
                  <a:cubicBezTo>
                    <a:pt x="374" y="783"/>
                    <a:pt x="374" y="783"/>
                    <a:pt x="374" y="783"/>
                  </a:cubicBezTo>
                  <a:cubicBezTo>
                    <a:pt x="373" y="787"/>
                    <a:pt x="373" y="787"/>
                    <a:pt x="373" y="787"/>
                  </a:cubicBezTo>
                  <a:cubicBezTo>
                    <a:pt x="373" y="787"/>
                    <a:pt x="381" y="788"/>
                    <a:pt x="389" y="789"/>
                  </a:cubicBezTo>
                  <a:cubicBezTo>
                    <a:pt x="393" y="790"/>
                    <a:pt x="397" y="791"/>
                    <a:pt x="400" y="791"/>
                  </a:cubicBezTo>
                  <a:cubicBezTo>
                    <a:pt x="402" y="791"/>
                    <a:pt x="404" y="792"/>
                    <a:pt x="405" y="792"/>
                  </a:cubicBezTo>
                  <a:cubicBezTo>
                    <a:pt x="406" y="792"/>
                    <a:pt x="407" y="792"/>
                    <a:pt x="408" y="792"/>
                  </a:cubicBezTo>
                  <a:cubicBezTo>
                    <a:pt x="408" y="792"/>
                    <a:pt x="409" y="792"/>
                    <a:pt x="409" y="792"/>
                  </a:cubicBezTo>
                  <a:cubicBezTo>
                    <a:pt x="409" y="792"/>
                    <a:pt x="410" y="792"/>
                    <a:pt x="410" y="792"/>
                  </a:cubicBezTo>
                  <a:cubicBezTo>
                    <a:pt x="411" y="791"/>
                    <a:pt x="411" y="791"/>
                    <a:pt x="411" y="791"/>
                  </a:cubicBezTo>
                  <a:cubicBezTo>
                    <a:pt x="411" y="791"/>
                    <a:pt x="412" y="791"/>
                    <a:pt x="412" y="790"/>
                  </a:cubicBezTo>
                  <a:cubicBezTo>
                    <a:pt x="413" y="788"/>
                    <a:pt x="413" y="786"/>
                    <a:pt x="411" y="785"/>
                  </a:cubicBezTo>
                  <a:cubicBezTo>
                    <a:pt x="402" y="779"/>
                    <a:pt x="402" y="779"/>
                    <a:pt x="402" y="779"/>
                  </a:cubicBezTo>
                  <a:cubicBezTo>
                    <a:pt x="400" y="782"/>
                    <a:pt x="400" y="782"/>
                    <a:pt x="400" y="782"/>
                  </a:cubicBezTo>
                  <a:cubicBezTo>
                    <a:pt x="399" y="786"/>
                    <a:pt x="399" y="786"/>
                    <a:pt x="399" y="786"/>
                  </a:cubicBezTo>
                  <a:cubicBezTo>
                    <a:pt x="427" y="790"/>
                    <a:pt x="427" y="790"/>
                    <a:pt x="427" y="790"/>
                  </a:cubicBezTo>
                  <a:cubicBezTo>
                    <a:pt x="429" y="790"/>
                    <a:pt x="431" y="789"/>
                    <a:pt x="431" y="787"/>
                  </a:cubicBezTo>
                  <a:cubicBezTo>
                    <a:pt x="432" y="785"/>
                    <a:pt x="431" y="783"/>
                    <a:pt x="430" y="782"/>
                  </a:cubicBezTo>
                  <a:cubicBezTo>
                    <a:pt x="423" y="778"/>
                    <a:pt x="423" y="778"/>
                    <a:pt x="423" y="778"/>
                  </a:cubicBezTo>
                  <a:cubicBezTo>
                    <a:pt x="421" y="782"/>
                    <a:pt x="421" y="782"/>
                    <a:pt x="421" y="782"/>
                  </a:cubicBezTo>
                  <a:cubicBezTo>
                    <a:pt x="424" y="784"/>
                    <a:pt x="424" y="784"/>
                    <a:pt x="424" y="784"/>
                  </a:cubicBezTo>
                  <a:cubicBezTo>
                    <a:pt x="421" y="782"/>
                    <a:pt x="421" y="782"/>
                    <a:pt x="421" y="782"/>
                  </a:cubicBezTo>
                  <a:cubicBezTo>
                    <a:pt x="423" y="785"/>
                    <a:pt x="423" y="785"/>
                    <a:pt x="423" y="785"/>
                  </a:cubicBezTo>
                  <a:cubicBezTo>
                    <a:pt x="423" y="785"/>
                    <a:pt x="424" y="785"/>
                    <a:pt x="424" y="784"/>
                  </a:cubicBezTo>
                  <a:cubicBezTo>
                    <a:pt x="421" y="782"/>
                    <a:pt x="421" y="782"/>
                    <a:pt x="421" y="782"/>
                  </a:cubicBezTo>
                  <a:cubicBezTo>
                    <a:pt x="423" y="785"/>
                    <a:pt x="423" y="785"/>
                    <a:pt x="423" y="785"/>
                  </a:cubicBezTo>
                  <a:cubicBezTo>
                    <a:pt x="421" y="782"/>
                    <a:pt x="421" y="782"/>
                    <a:pt x="421" y="782"/>
                  </a:cubicBezTo>
                  <a:cubicBezTo>
                    <a:pt x="422" y="785"/>
                    <a:pt x="422" y="785"/>
                    <a:pt x="422" y="785"/>
                  </a:cubicBezTo>
                  <a:cubicBezTo>
                    <a:pt x="422" y="785"/>
                    <a:pt x="422" y="785"/>
                    <a:pt x="423" y="785"/>
                  </a:cubicBezTo>
                  <a:cubicBezTo>
                    <a:pt x="421" y="782"/>
                    <a:pt x="421" y="782"/>
                    <a:pt x="421" y="782"/>
                  </a:cubicBezTo>
                  <a:cubicBezTo>
                    <a:pt x="422" y="785"/>
                    <a:pt x="422" y="785"/>
                    <a:pt x="422" y="785"/>
                  </a:cubicBezTo>
                  <a:cubicBezTo>
                    <a:pt x="421" y="784"/>
                    <a:pt x="421" y="784"/>
                    <a:pt x="421" y="784"/>
                  </a:cubicBezTo>
                  <a:cubicBezTo>
                    <a:pt x="421" y="785"/>
                    <a:pt x="421" y="785"/>
                    <a:pt x="421" y="785"/>
                  </a:cubicBezTo>
                  <a:cubicBezTo>
                    <a:pt x="422" y="785"/>
                    <a:pt x="422" y="785"/>
                    <a:pt x="422" y="785"/>
                  </a:cubicBezTo>
                  <a:cubicBezTo>
                    <a:pt x="421" y="784"/>
                    <a:pt x="421" y="784"/>
                    <a:pt x="421" y="784"/>
                  </a:cubicBezTo>
                  <a:cubicBezTo>
                    <a:pt x="421" y="785"/>
                    <a:pt x="421" y="785"/>
                    <a:pt x="421" y="785"/>
                  </a:cubicBezTo>
                  <a:cubicBezTo>
                    <a:pt x="421" y="785"/>
                    <a:pt x="422" y="785"/>
                    <a:pt x="423" y="786"/>
                  </a:cubicBezTo>
                  <a:cubicBezTo>
                    <a:pt x="427" y="786"/>
                    <a:pt x="435" y="788"/>
                    <a:pt x="442" y="789"/>
                  </a:cubicBezTo>
                  <a:cubicBezTo>
                    <a:pt x="446" y="789"/>
                    <a:pt x="449" y="790"/>
                    <a:pt x="451" y="791"/>
                  </a:cubicBezTo>
                  <a:cubicBezTo>
                    <a:pt x="453" y="791"/>
                    <a:pt x="454" y="791"/>
                    <a:pt x="454" y="791"/>
                  </a:cubicBezTo>
                  <a:cubicBezTo>
                    <a:pt x="455" y="791"/>
                    <a:pt x="455" y="791"/>
                    <a:pt x="456" y="791"/>
                  </a:cubicBezTo>
                  <a:cubicBezTo>
                    <a:pt x="456" y="791"/>
                    <a:pt x="456" y="791"/>
                    <a:pt x="457" y="791"/>
                  </a:cubicBezTo>
                  <a:cubicBezTo>
                    <a:pt x="457" y="791"/>
                    <a:pt x="457" y="791"/>
                    <a:pt x="457" y="791"/>
                  </a:cubicBezTo>
                  <a:cubicBezTo>
                    <a:pt x="458" y="791"/>
                    <a:pt x="458" y="791"/>
                    <a:pt x="458" y="791"/>
                  </a:cubicBezTo>
                  <a:cubicBezTo>
                    <a:pt x="459" y="791"/>
                    <a:pt x="459" y="791"/>
                    <a:pt x="460" y="790"/>
                  </a:cubicBezTo>
                  <a:cubicBezTo>
                    <a:pt x="461" y="789"/>
                    <a:pt x="461" y="788"/>
                    <a:pt x="460" y="787"/>
                  </a:cubicBezTo>
                  <a:cubicBezTo>
                    <a:pt x="460" y="786"/>
                    <a:pt x="460" y="785"/>
                    <a:pt x="459" y="784"/>
                  </a:cubicBezTo>
                  <a:cubicBezTo>
                    <a:pt x="450" y="779"/>
                    <a:pt x="450" y="779"/>
                    <a:pt x="450" y="779"/>
                  </a:cubicBezTo>
                  <a:cubicBezTo>
                    <a:pt x="448" y="782"/>
                    <a:pt x="448" y="782"/>
                    <a:pt x="448" y="782"/>
                  </a:cubicBezTo>
                  <a:cubicBezTo>
                    <a:pt x="452" y="784"/>
                    <a:pt x="452" y="784"/>
                    <a:pt x="452" y="784"/>
                  </a:cubicBezTo>
                  <a:cubicBezTo>
                    <a:pt x="448" y="782"/>
                    <a:pt x="448" y="782"/>
                    <a:pt x="448" y="782"/>
                  </a:cubicBezTo>
                  <a:cubicBezTo>
                    <a:pt x="450" y="786"/>
                    <a:pt x="450" y="786"/>
                    <a:pt x="450" y="786"/>
                  </a:cubicBezTo>
                  <a:cubicBezTo>
                    <a:pt x="451" y="785"/>
                    <a:pt x="451" y="785"/>
                    <a:pt x="452" y="784"/>
                  </a:cubicBezTo>
                  <a:cubicBezTo>
                    <a:pt x="448" y="782"/>
                    <a:pt x="448" y="782"/>
                    <a:pt x="448" y="782"/>
                  </a:cubicBezTo>
                  <a:cubicBezTo>
                    <a:pt x="450" y="786"/>
                    <a:pt x="450" y="786"/>
                    <a:pt x="450" y="786"/>
                  </a:cubicBezTo>
                  <a:cubicBezTo>
                    <a:pt x="449" y="783"/>
                    <a:pt x="449" y="783"/>
                    <a:pt x="449" y="783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6"/>
                    <a:pt x="450" y="786"/>
                    <a:pt x="450" y="786"/>
                  </a:cubicBezTo>
                  <a:cubicBezTo>
                    <a:pt x="449" y="783"/>
                    <a:pt x="449" y="783"/>
                    <a:pt x="449" y="783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4"/>
                    <a:pt x="449" y="784"/>
                    <a:pt x="449" y="784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4"/>
                    <a:pt x="449" y="784"/>
                    <a:pt x="449" y="784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5"/>
                    <a:pt x="449" y="785"/>
                    <a:pt x="449" y="785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5"/>
                    <a:pt x="449" y="785"/>
                    <a:pt x="449" y="785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49" y="786"/>
                    <a:pt x="449" y="786"/>
                    <a:pt x="449" y="786"/>
                  </a:cubicBezTo>
                  <a:cubicBezTo>
                    <a:pt x="450" y="786"/>
                    <a:pt x="453" y="786"/>
                    <a:pt x="457" y="787"/>
                  </a:cubicBezTo>
                  <a:cubicBezTo>
                    <a:pt x="462" y="787"/>
                    <a:pt x="469" y="788"/>
                    <a:pt x="475" y="788"/>
                  </a:cubicBezTo>
                  <a:cubicBezTo>
                    <a:pt x="481" y="789"/>
                    <a:pt x="485" y="789"/>
                    <a:pt x="485" y="789"/>
                  </a:cubicBezTo>
                  <a:cubicBezTo>
                    <a:pt x="487" y="790"/>
                    <a:pt x="489" y="788"/>
                    <a:pt x="489" y="787"/>
                  </a:cubicBezTo>
                  <a:cubicBezTo>
                    <a:pt x="490" y="785"/>
                    <a:pt x="489" y="783"/>
                    <a:pt x="488" y="782"/>
                  </a:cubicBezTo>
                  <a:cubicBezTo>
                    <a:pt x="484" y="780"/>
                    <a:pt x="484" y="780"/>
                    <a:pt x="484" y="780"/>
                  </a:cubicBezTo>
                  <a:cubicBezTo>
                    <a:pt x="482" y="783"/>
                    <a:pt x="482" y="783"/>
                    <a:pt x="482" y="783"/>
                  </a:cubicBezTo>
                  <a:cubicBezTo>
                    <a:pt x="486" y="785"/>
                    <a:pt x="486" y="785"/>
                    <a:pt x="486" y="785"/>
                  </a:cubicBezTo>
                  <a:cubicBezTo>
                    <a:pt x="482" y="783"/>
                    <a:pt x="482" y="783"/>
                    <a:pt x="482" y="783"/>
                  </a:cubicBezTo>
                  <a:cubicBezTo>
                    <a:pt x="484" y="787"/>
                    <a:pt x="484" y="787"/>
                    <a:pt x="484" y="787"/>
                  </a:cubicBezTo>
                  <a:cubicBezTo>
                    <a:pt x="484" y="787"/>
                    <a:pt x="485" y="787"/>
                    <a:pt x="486" y="785"/>
                  </a:cubicBezTo>
                  <a:cubicBezTo>
                    <a:pt x="482" y="783"/>
                    <a:pt x="482" y="783"/>
                    <a:pt x="482" y="783"/>
                  </a:cubicBezTo>
                  <a:cubicBezTo>
                    <a:pt x="484" y="787"/>
                    <a:pt x="484" y="787"/>
                    <a:pt x="484" y="787"/>
                  </a:cubicBezTo>
                  <a:cubicBezTo>
                    <a:pt x="483" y="784"/>
                    <a:pt x="483" y="784"/>
                    <a:pt x="483" y="784"/>
                  </a:cubicBezTo>
                  <a:cubicBezTo>
                    <a:pt x="483" y="787"/>
                    <a:pt x="483" y="787"/>
                    <a:pt x="483" y="787"/>
                  </a:cubicBezTo>
                  <a:cubicBezTo>
                    <a:pt x="483" y="787"/>
                    <a:pt x="483" y="787"/>
                    <a:pt x="484" y="787"/>
                  </a:cubicBezTo>
                  <a:cubicBezTo>
                    <a:pt x="483" y="784"/>
                    <a:pt x="483" y="784"/>
                    <a:pt x="483" y="784"/>
                  </a:cubicBezTo>
                  <a:cubicBezTo>
                    <a:pt x="483" y="787"/>
                    <a:pt x="483" y="787"/>
                    <a:pt x="483" y="787"/>
                  </a:cubicBezTo>
                  <a:cubicBezTo>
                    <a:pt x="483" y="786"/>
                    <a:pt x="483" y="786"/>
                    <a:pt x="483" y="786"/>
                  </a:cubicBezTo>
                  <a:cubicBezTo>
                    <a:pt x="483" y="787"/>
                    <a:pt x="483" y="787"/>
                    <a:pt x="483" y="787"/>
                  </a:cubicBezTo>
                  <a:cubicBezTo>
                    <a:pt x="483" y="787"/>
                    <a:pt x="483" y="787"/>
                    <a:pt x="483" y="787"/>
                  </a:cubicBezTo>
                  <a:cubicBezTo>
                    <a:pt x="483" y="786"/>
                    <a:pt x="483" y="786"/>
                    <a:pt x="483" y="786"/>
                  </a:cubicBezTo>
                  <a:cubicBezTo>
                    <a:pt x="483" y="787"/>
                    <a:pt x="483" y="787"/>
                    <a:pt x="483" y="787"/>
                  </a:cubicBezTo>
                  <a:cubicBezTo>
                    <a:pt x="483" y="787"/>
                    <a:pt x="483" y="787"/>
                    <a:pt x="483" y="787"/>
                  </a:cubicBezTo>
                  <a:cubicBezTo>
                    <a:pt x="485" y="787"/>
                    <a:pt x="490" y="788"/>
                    <a:pt x="495" y="788"/>
                  </a:cubicBezTo>
                  <a:cubicBezTo>
                    <a:pt x="499" y="788"/>
                    <a:pt x="503" y="788"/>
                    <a:pt x="503" y="788"/>
                  </a:cubicBezTo>
                  <a:cubicBezTo>
                    <a:pt x="505" y="789"/>
                    <a:pt x="507" y="788"/>
                    <a:pt x="507" y="786"/>
                  </a:cubicBezTo>
                  <a:cubicBezTo>
                    <a:pt x="508" y="784"/>
                    <a:pt x="507" y="782"/>
                    <a:pt x="506" y="781"/>
                  </a:cubicBezTo>
                  <a:cubicBezTo>
                    <a:pt x="503" y="780"/>
                    <a:pt x="503" y="780"/>
                    <a:pt x="503" y="780"/>
                  </a:cubicBezTo>
                  <a:cubicBezTo>
                    <a:pt x="501" y="783"/>
                    <a:pt x="501" y="783"/>
                    <a:pt x="501" y="783"/>
                  </a:cubicBezTo>
                  <a:cubicBezTo>
                    <a:pt x="501" y="787"/>
                    <a:pt x="501" y="787"/>
                    <a:pt x="501" y="787"/>
                  </a:cubicBezTo>
                  <a:cubicBezTo>
                    <a:pt x="501" y="787"/>
                    <a:pt x="506" y="788"/>
                    <a:pt x="512" y="788"/>
                  </a:cubicBezTo>
                  <a:cubicBezTo>
                    <a:pt x="515" y="789"/>
                    <a:pt x="518" y="789"/>
                    <a:pt x="520" y="789"/>
                  </a:cubicBezTo>
                  <a:cubicBezTo>
                    <a:pt x="521" y="790"/>
                    <a:pt x="523" y="790"/>
                    <a:pt x="523" y="790"/>
                  </a:cubicBezTo>
                  <a:cubicBezTo>
                    <a:pt x="524" y="790"/>
                    <a:pt x="525" y="790"/>
                    <a:pt x="526" y="790"/>
                  </a:cubicBezTo>
                  <a:cubicBezTo>
                    <a:pt x="526" y="790"/>
                    <a:pt x="526" y="790"/>
                    <a:pt x="526" y="790"/>
                  </a:cubicBezTo>
                  <a:cubicBezTo>
                    <a:pt x="527" y="790"/>
                    <a:pt x="527" y="790"/>
                    <a:pt x="527" y="790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28" y="789"/>
                    <a:pt x="529" y="789"/>
                    <a:pt x="529" y="788"/>
                  </a:cubicBezTo>
                  <a:cubicBezTo>
                    <a:pt x="530" y="787"/>
                    <a:pt x="530" y="786"/>
                    <a:pt x="530" y="785"/>
                  </a:cubicBezTo>
                  <a:cubicBezTo>
                    <a:pt x="530" y="784"/>
                    <a:pt x="529" y="783"/>
                    <a:pt x="528" y="783"/>
                  </a:cubicBezTo>
                  <a:cubicBezTo>
                    <a:pt x="524" y="780"/>
                    <a:pt x="524" y="780"/>
                    <a:pt x="524" y="780"/>
                  </a:cubicBezTo>
                  <a:cubicBezTo>
                    <a:pt x="522" y="783"/>
                    <a:pt x="522" y="783"/>
                    <a:pt x="522" y="783"/>
                  </a:cubicBezTo>
                  <a:cubicBezTo>
                    <a:pt x="525" y="785"/>
                    <a:pt x="525" y="785"/>
                    <a:pt x="525" y="785"/>
                  </a:cubicBezTo>
                  <a:cubicBezTo>
                    <a:pt x="522" y="783"/>
                    <a:pt x="522" y="783"/>
                    <a:pt x="522" y="783"/>
                  </a:cubicBezTo>
                  <a:cubicBezTo>
                    <a:pt x="524" y="787"/>
                    <a:pt x="524" y="787"/>
                    <a:pt x="524" y="787"/>
                  </a:cubicBezTo>
                  <a:cubicBezTo>
                    <a:pt x="524" y="786"/>
                    <a:pt x="525" y="786"/>
                    <a:pt x="525" y="785"/>
                  </a:cubicBezTo>
                  <a:cubicBezTo>
                    <a:pt x="522" y="783"/>
                    <a:pt x="522" y="783"/>
                    <a:pt x="522" y="783"/>
                  </a:cubicBezTo>
                  <a:cubicBezTo>
                    <a:pt x="524" y="787"/>
                    <a:pt x="524" y="787"/>
                    <a:pt x="524" y="787"/>
                  </a:cubicBezTo>
                  <a:cubicBezTo>
                    <a:pt x="522" y="784"/>
                    <a:pt x="522" y="784"/>
                    <a:pt x="522" y="784"/>
                  </a:cubicBezTo>
                  <a:cubicBezTo>
                    <a:pt x="523" y="787"/>
                    <a:pt x="523" y="787"/>
                    <a:pt x="523" y="787"/>
                  </a:cubicBezTo>
                  <a:cubicBezTo>
                    <a:pt x="523" y="787"/>
                    <a:pt x="524" y="787"/>
                    <a:pt x="524" y="787"/>
                  </a:cubicBezTo>
                  <a:cubicBezTo>
                    <a:pt x="522" y="784"/>
                    <a:pt x="522" y="784"/>
                    <a:pt x="522" y="784"/>
                  </a:cubicBezTo>
                  <a:cubicBezTo>
                    <a:pt x="523" y="787"/>
                    <a:pt x="523" y="787"/>
                    <a:pt x="523" y="787"/>
                  </a:cubicBezTo>
                  <a:cubicBezTo>
                    <a:pt x="522" y="785"/>
                    <a:pt x="522" y="785"/>
                    <a:pt x="522" y="785"/>
                  </a:cubicBezTo>
                  <a:cubicBezTo>
                    <a:pt x="522" y="787"/>
                    <a:pt x="522" y="787"/>
                    <a:pt x="522" y="787"/>
                  </a:cubicBezTo>
                  <a:cubicBezTo>
                    <a:pt x="522" y="787"/>
                    <a:pt x="522" y="787"/>
                    <a:pt x="523" y="787"/>
                  </a:cubicBezTo>
                  <a:cubicBezTo>
                    <a:pt x="522" y="785"/>
                    <a:pt x="522" y="785"/>
                    <a:pt x="522" y="785"/>
                  </a:cubicBezTo>
                  <a:cubicBezTo>
                    <a:pt x="522" y="787"/>
                    <a:pt x="522" y="787"/>
                    <a:pt x="522" y="787"/>
                  </a:cubicBezTo>
                  <a:cubicBezTo>
                    <a:pt x="523" y="787"/>
                    <a:pt x="523" y="787"/>
                    <a:pt x="525" y="787"/>
                  </a:cubicBezTo>
                  <a:cubicBezTo>
                    <a:pt x="528" y="788"/>
                    <a:pt x="536" y="789"/>
                    <a:pt x="543" y="790"/>
                  </a:cubicBezTo>
                  <a:cubicBezTo>
                    <a:pt x="546" y="790"/>
                    <a:pt x="550" y="791"/>
                    <a:pt x="552" y="791"/>
                  </a:cubicBezTo>
                  <a:cubicBezTo>
                    <a:pt x="553" y="791"/>
                    <a:pt x="554" y="791"/>
                    <a:pt x="555" y="792"/>
                  </a:cubicBezTo>
                  <a:cubicBezTo>
                    <a:pt x="556" y="792"/>
                    <a:pt x="557" y="792"/>
                    <a:pt x="557" y="792"/>
                  </a:cubicBezTo>
                  <a:cubicBezTo>
                    <a:pt x="558" y="792"/>
                    <a:pt x="558" y="792"/>
                    <a:pt x="558" y="792"/>
                  </a:cubicBezTo>
                  <a:cubicBezTo>
                    <a:pt x="558" y="792"/>
                    <a:pt x="558" y="792"/>
                    <a:pt x="559" y="792"/>
                  </a:cubicBezTo>
                  <a:cubicBezTo>
                    <a:pt x="560" y="791"/>
                    <a:pt x="560" y="791"/>
                    <a:pt x="560" y="791"/>
                  </a:cubicBezTo>
                  <a:cubicBezTo>
                    <a:pt x="560" y="791"/>
                    <a:pt x="560" y="791"/>
                    <a:pt x="561" y="790"/>
                  </a:cubicBezTo>
                  <a:cubicBezTo>
                    <a:pt x="561" y="789"/>
                    <a:pt x="562" y="788"/>
                    <a:pt x="561" y="787"/>
                  </a:cubicBezTo>
                  <a:cubicBezTo>
                    <a:pt x="561" y="786"/>
                    <a:pt x="560" y="785"/>
                    <a:pt x="560" y="785"/>
                  </a:cubicBezTo>
                  <a:cubicBezTo>
                    <a:pt x="554" y="781"/>
                    <a:pt x="554" y="781"/>
                    <a:pt x="554" y="781"/>
                  </a:cubicBezTo>
                  <a:cubicBezTo>
                    <a:pt x="552" y="785"/>
                    <a:pt x="552" y="785"/>
                    <a:pt x="552" y="785"/>
                  </a:cubicBezTo>
                  <a:cubicBezTo>
                    <a:pt x="552" y="788"/>
                    <a:pt x="552" y="788"/>
                    <a:pt x="552" y="788"/>
                  </a:cubicBezTo>
                  <a:cubicBezTo>
                    <a:pt x="552" y="788"/>
                    <a:pt x="557" y="789"/>
                    <a:pt x="563" y="790"/>
                  </a:cubicBezTo>
                  <a:cubicBezTo>
                    <a:pt x="566" y="790"/>
                    <a:pt x="569" y="790"/>
                    <a:pt x="572" y="791"/>
                  </a:cubicBezTo>
                  <a:cubicBezTo>
                    <a:pt x="574" y="791"/>
                    <a:pt x="576" y="791"/>
                    <a:pt x="578" y="791"/>
                  </a:cubicBezTo>
                  <a:cubicBezTo>
                    <a:pt x="578" y="791"/>
                    <a:pt x="578" y="791"/>
                    <a:pt x="579" y="791"/>
                  </a:cubicBezTo>
                  <a:cubicBezTo>
                    <a:pt x="579" y="791"/>
                    <a:pt x="579" y="791"/>
                    <a:pt x="579" y="791"/>
                  </a:cubicBezTo>
                  <a:cubicBezTo>
                    <a:pt x="580" y="791"/>
                    <a:pt x="580" y="791"/>
                    <a:pt x="580" y="791"/>
                  </a:cubicBezTo>
                  <a:cubicBezTo>
                    <a:pt x="581" y="790"/>
                    <a:pt x="581" y="790"/>
                    <a:pt x="582" y="789"/>
                  </a:cubicBezTo>
                  <a:cubicBezTo>
                    <a:pt x="582" y="788"/>
                    <a:pt x="582" y="787"/>
                    <a:pt x="582" y="786"/>
                  </a:cubicBezTo>
                  <a:cubicBezTo>
                    <a:pt x="582" y="785"/>
                    <a:pt x="581" y="784"/>
                    <a:pt x="580" y="784"/>
                  </a:cubicBezTo>
                  <a:cubicBezTo>
                    <a:pt x="574" y="780"/>
                    <a:pt x="574" y="780"/>
                    <a:pt x="574" y="780"/>
                  </a:cubicBezTo>
                  <a:cubicBezTo>
                    <a:pt x="571" y="783"/>
                    <a:pt x="571" y="783"/>
                    <a:pt x="571" y="783"/>
                  </a:cubicBezTo>
                  <a:cubicBezTo>
                    <a:pt x="571" y="787"/>
                    <a:pt x="571" y="787"/>
                    <a:pt x="571" y="787"/>
                  </a:cubicBezTo>
                  <a:cubicBezTo>
                    <a:pt x="603" y="791"/>
                    <a:pt x="603" y="791"/>
                    <a:pt x="603" y="791"/>
                  </a:cubicBezTo>
                  <a:cubicBezTo>
                    <a:pt x="605" y="791"/>
                    <a:pt x="607" y="790"/>
                    <a:pt x="607" y="788"/>
                  </a:cubicBezTo>
                  <a:cubicBezTo>
                    <a:pt x="608" y="787"/>
                    <a:pt x="607" y="785"/>
                    <a:pt x="606" y="784"/>
                  </a:cubicBezTo>
                  <a:cubicBezTo>
                    <a:pt x="600" y="780"/>
                    <a:pt x="600" y="780"/>
                    <a:pt x="600" y="780"/>
                  </a:cubicBezTo>
                  <a:cubicBezTo>
                    <a:pt x="598" y="784"/>
                    <a:pt x="598" y="784"/>
                    <a:pt x="598" y="784"/>
                  </a:cubicBezTo>
                  <a:cubicBezTo>
                    <a:pt x="598" y="787"/>
                    <a:pt x="598" y="787"/>
                    <a:pt x="598" y="787"/>
                  </a:cubicBezTo>
                  <a:cubicBezTo>
                    <a:pt x="630" y="791"/>
                    <a:pt x="630" y="791"/>
                    <a:pt x="630" y="791"/>
                  </a:cubicBezTo>
                  <a:cubicBezTo>
                    <a:pt x="632" y="791"/>
                    <a:pt x="634" y="790"/>
                    <a:pt x="634" y="788"/>
                  </a:cubicBezTo>
                  <a:cubicBezTo>
                    <a:pt x="635" y="787"/>
                    <a:pt x="634" y="785"/>
                    <a:pt x="633" y="784"/>
                  </a:cubicBezTo>
                  <a:cubicBezTo>
                    <a:pt x="626" y="780"/>
                    <a:pt x="626" y="780"/>
                    <a:pt x="626" y="780"/>
                  </a:cubicBezTo>
                  <a:cubicBezTo>
                    <a:pt x="624" y="783"/>
                    <a:pt x="624" y="783"/>
                    <a:pt x="624" y="783"/>
                  </a:cubicBezTo>
                  <a:cubicBezTo>
                    <a:pt x="624" y="787"/>
                    <a:pt x="624" y="787"/>
                    <a:pt x="624" y="787"/>
                  </a:cubicBezTo>
                  <a:cubicBezTo>
                    <a:pt x="659" y="789"/>
                    <a:pt x="659" y="789"/>
                    <a:pt x="659" y="789"/>
                  </a:cubicBezTo>
                  <a:cubicBezTo>
                    <a:pt x="661" y="790"/>
                    <a:pt x="662" y="788"/>
                    <a:pt x="663" y="787"/>
                  </a:cubicBezTo>
                  <a:cubicBezTo>
                    <a:pt x="663" y="785"/>
                    <a:pt x="663" y="783"/>
                    <a:pt x="661" y="782"/>
                  </a:cubicBezTo>
                  <a:cubicBezTo>
                    <a:pt x="661" y="782"/>
                    <a:pt x="661" y="782"/>
                    <a:pt x="661" y="782"/>
                  </a:cubicBezTo>
                  <a:cubicBezTo>
                    <a:pt x="659" y="785"/>
                    <a:pt x="659" y="785"/>
                    <a:pt x="659" y="785"/>
                  </a:cubicBezTo>
                  <a:cubicBezTo>
                    <a:pt x="662" y="787"/>
                    <a:pt x="662" y="787"/>
                    <a:pt x="662" y="787"/>
                  </a:cubicBezTo>
                  <a:cubicBezTo>
                    <a:pt x="659" y="785"/>
                    <a:pt x="659" y="785"/>
                    <a:pt x="659" y="785"/>
                  </a:cubicBezTo>
                  <a:cubicBezTo>
                    <a:pt x="661" y="789"/>
                    <a:pt x="661" y="789"/>
                    <a:pt x="661" y="789"/>
                  </a:cubicBezTo>
                  <a:cubicBezTo>
                    <a:pt x="661" y="789"/>
                    <a:pt x="661" y="788"/>
                    <a:pt x="662" y="787"/>
                  </a:cubicBezTo>
                  <a:cubicBezTo>
                    <a:pt x="659" y="785"/>
                    <a:pt x="659" y="785"/>
                    <a:pt x="659" y="785"/>
                  </a:cubicBezTo>
                  <a:cubicBezTo>
                    <a:pt x="661" y="789"/>
                    <a:pt x="661" y="789"/>
                    <a:pt x="661" y="789"/>
                  </a:cubicBezTo>
                  <a:cubicBezTo>
                    <a:pt x="659" y="785"/>
                    <a:pt x="659" y="785"/>
                    <a:pt x="659" y="785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60" y="789"/>
                    <a:pt x="660" y="789"/>
                    <a:pt x="661" y="789"/>
                  </a:cubicBezTo>
                  <a:cubicBezTo>
                    <a:pt x="659" y="785"/>
                    <a:pt x="659" y="785"/>
                    <a:pt x="659" y="785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59" y="786"/>
                    <a:pt x="659" y="786"/>
                    <a:pt x="659" y="786"/>
                  </a:cubicBezTo>
                  <a:cubicBezTo>
                    <a:pt x="659" y="789"/>
                    <a:pt x="659" y="789"/>
                    <a:pt x="659" y="789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59" y="786"/>
                    <a:pt x="659" y="786"/>
                    <a:pt x="659" y="786"/>
                  </a:cubicBezTo>
                  <a:cubicBezTo>
                    <a:pt x="659" y="789"/>
                    <a:pt x="659" y="789"/>
                    <a:pt x="659" y="789"/>
                  </a:cubicBezTo>
                  <a:cubicBezTo>
                    <a:pt x="659" y="789"/>
                    <a:pt x="660" y="789"/>
                    <a:pt x="660" y="789"/>
                  </a:cubicBezTo>
                  <a:cubicBezTo>
                    <a:pt x="662" y="789"/>
                    <a:pt x="667" y="789"/>
                    <a:pt x="670" y="789"/>
                  </a:cubicBezTo>
                  <a:cubicBezTo>
                    <a:pt x="672" y="789"/>
                    <a:pt x="674" y="788"/>
                    <a:pt x="675" y="788"/>
                  </a:cubicBezTo>
                  <a:cubicBezTo>
                    <a:pt x="676" y="788"/>
                    <a:pt x="676" y="788"/>
                    <a:pt x="677" y="788"/>
                  </a:cubicBezTo>
                  <a:cubicBezTo>
                    <a:pt x="678" y="788"/>
                    <a:pt x="678" y="788"/>
                    <a:pt x="678" y="788"/>
                  </a:cubicBezTo>
                  <a:cubicBezTo>
                    <a:pt x="678" y="788"/>
                    <a:pt x="678" y="788"/>
                    <a:pt x="678" y="788"/>
                  </a:cubicBezTo>
                  <a:cubicBezTo>
                    <a:pt x="679" y="787"/>
                    <a:pt x="679" y="787"/>
                    <a:pt x="679" y="787"/>
                  </a:cubicBezTo>
                  <a:cubicBezTo>
                    <a:pt x="679" y="787"/>
                    <a:pt x="680" y="787"/>
                    <a:pt x="680" y="786"/>
                  </a:cubicBezTo>
                  <a:cubicBezTo>
                    <a:pt x="681" y="784"/>
                    <a:pt x="681" y="782"/>
                    <a:pt x="679" y="781"/>
                  </a:cubicBezTo>
                  <a:cubicBezTo>
                    <a:pt x="676" y="779"/>
                    <a:pt x="676" y="779"/>
                    <a:pt x="676" y="779"/>
                  </a:cubicBezTo>
                  <a:cubicBezTo>
                    <a:pt x="674" y="782"/>
                    <a:pt x="674" y="782"/>
                    <a:pt x="674" y="782"/>
                  </a:cubicBezTo>
                  <a:cubicBezTo>
                    <a:pt x="674" y="786"/>
                    <a:pt x="674" y="786"/>
                    <a:pt x="674" y="786"/>
                  </a:cubicBezTo>
                  <a:cubicBezTo>
                    <a:pt x="702" y="791"/>
                    <a:pt x="702" y="791"/>
                    <a:pt x="702" y="791"/>
                  </a:cubicBezTo>
                  <a:cubicBezTo>
                    <a:pt x="704" y="791"/>
                    <a:pt x="706" y="790"/>
                    <a:pt x="707" y="789"/>
                  </a:cubicBezTo>
                  <a:cubicBezTo>
                    <a:pt x="707" y="787"/>
                    <a:pt x="707" y="785"/>
                    <a:pt x="705" y="784"/>
                  </a:cubicBezTo>
                  <a:cubicBezTo>
                    <a:pt x="702" y="782"/>
                    <a:pt x="702" y="782"/>
                    <a:pt x="702" y="782"/>
                  </a:cubicBezTo>
                  <a:cubicBezTo>
                    <a:pt x="700" y="785"/>
                    <a:pt x="700" y="785"/>
                    <a:pt x="700" y="785"/>
                  </a:cubicBezTo>
                  <a:cubicBezTo>
                    <a:pt x="700" y="789"/>
                    <a:pt x="700" y="789"/>
                    <a:pt x="700" y="789"/>
                  </a:cubicBezTo>
                  <a:cubicBezTo>
                    <a:pt x="729" y="788"/>
                    <a:pt x="729" y="788"/>
                    <a:pt x="729" y="788"/>
                  </a:cubicBezTo>
                  <a:cubicBezTo>
                    <a:pt x="730" y="788"/>
                    <a:pt x="732" y="787"/>
                    <a:pt x="732" y="785"/>
                  </a:cubicBezTo>
                  <a:cubicBezTo>
                    <a:pt x="733" y="783"/>
                    <a:pt x="732" y="781"/>
                    <a:pt x="731" y="781"/>
                  </a:cubicBezTo>
                  <a:cubicBezTo>
                    <a:pt x="729" y="780"/>
                    <a:pt x="729" y="780"/>
                    <a:pt x="729" y="780"/>
                  </a:cubicBezTo>
                  <a:cubicBezTo>
                    <a:pt x="727" y="783"/>
                    <a:pt x="727" y="783"/>
                    <a:pt x="727" y="783"/>
                  </a:cubicBezTo>
                  <a:cubicBezTo>
                    <a:pt x="731" y="785"/>
                    <a:pt x="731" y="785"/>
                    <a:pt x="731" y="785"/>
                  </a:cubicBezTo>
                  <a:cubicBezTo>
                    <a:pt x="727" y="783"/>
                    <a:pt x="727" y="783"/>
                    <a:pt x="727" y="783"/>
                  </a:cubicBezTo>
                  <a:cubicBezTo>
                    <a:pt x="729" y="787"/>
                    <a:pt x="729" y="787"/>
                    <a:pt x="729" y="787"/>
                  </a:cubicBezTo>
                  <a:cubicBezTo>
                    <a:pt x="729" y="786"/>
                    <a:pt x="730" y="786"/>
                    <a:pt x="731" y="785"/>
                  </a:cubicBezTo>
                  <a:cubicBezTo>
                    <a:pt x="727" y="783"/>
                    <a:pt x="727" y="783"/>
                    <a:pt x="727" y="783"/>
                  </a:cubicBezTo>
                  <a:cubicBezTo>
                    <a:pt x="729" y="787"/>
                    <a:pt x="729" y="787"/>
                    <a:pt x="729" y="787"/>
                  </a:cubicBezTo>
                  <a:cubicBezTo>
                    <a:pt x="728" y="784"/>
                    <a:pt x="728" y="784"/>
                    <a:pt x="728" y="784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8" y="787"/>
                    <a:pt x="729" y="787"/>
                  </a:cubicBezTo>
                  <a:cubicBezTo>
                    <a:pt x="728" y="784"/>
                    <a:pt x="728" y="784"/>
                    <a:pt x="728" y="784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8" y="787"/>
                    <a:pt x="728" y="787"/>
                  </a:cubicBezTo>
                  <a:cubicBezTo>
                    <a:pt x="728" y="787"/>
                    <a:pt x="729" y="787"/>
                    <a:pt x="729" y="787"/>
                  </a:cubicBezTo>
                  <a:cubicBezTo>
                    <a:pt x="732" y="787"/>
                    <a:pt x="739" y="787"/>
                    <a:pt x="745" y="788"/>
                  </a:cubicBezTo>
                  <a:cubicBezTo>
                    <a:pt x="751" y="788"/>
                    <a:pt x="757" y="788"/>
                    <a:pt x="757" y="788"/>
                  </a:cubicBezTo>
                  <a:cubicBezTo>
                    <a:pt x="758" y="789"/>
                    <a:pt x="760" y="787"/>
                    <a:pt x="761" y="786"/>
                  </a:cubicBezTo>
                  <a:cubicBezTo>
                    <a:pt x="761" y="784"/>
                    <a:pt x="760" y="782"/>
                    <a:pt x="759" y="781"/>
                  </a:cubicBezTo>
                  <a:cubicBezTo>
                    <a:pt x="755" y="779"/>
                    <a:pt x="755" y="779"/>
                    <a:pt x="755" y="779"/>
                  </a:cubicBezTo>
                  <a:cubicBezTo>
                    <a:pt x="753" y="782"/>
                    <a:pt x="753" y="782"/>
                    <a:pt x="753" y="782"/>
                  </a:cubicBezTo>
                  <a:cubicBezTo>
                    <a:pt x="753" y="786"/>
                    <a:pt x="753" y="786"/>
                    <a:pt x="753" y="786"/>
                  </a:cubicBezTo>
                  <a:cubicBezTo>
                    <a:pt x="790" y="790"/>
                    <a:pt x="790" y="790"/>
                    <a:pt x="790" y="790"/>
                  </a:cubicBezTo>
                  <a:cubicBezTo>
                    <a:pt x="791" y="790"/>
                    <a:pt x="793" y="789"/>
                    <a:pt x="794" y="788"/>
                  </a:cubicBezTo>
                  <a:cubicBezTo>
                    <a:pt x="794" y="786"/>
                    <a:pt x="794" y="784"/>
                    <a:pt x="792" y="783"/>
                  </a:cubicBezTo>
                  <a:cubicBezTo>
                    <a:pt x="787" y="780"/>
                    <a:pt x="787" y="780"/>
                    <a:pt x="787" y="780"/>
                  </a:cubicBezTo>
                  <a:cubicBezTo>
                    <a:pt x="785" y="783"/>
                    <a:pt x="785" y="783"/>
                    <a:pt x="785" y="783"/>
                  </a:cubicBezTo>
                  <a:cubicBezTo>
                    <a:pt x="787" y="787"/>
                    <a:pt x="787" y="787"/>
                    <a:pt x="787" y="787"/>
                  </a:cubicBezTo>
                  <a:cubicBezTo>
                    <a:pt x="797" y="780"/>
                    <a:pt x="797" y="780"/>
                    <a:pt x="797" y="780"/>
                  </a:cubicBezTo>
                  <a:cubicBezTo>
                    <a:pt x="799" y="779"/>
                    <a:pt x="799" y="778"/>
                    <a:pt x="799" y="777"/>
                  </a:cubicBezTo>
                  <a:cubicBezTo>
                    <a:pt x="799" y="776"/>
                    <a:pt x="799" y="774"/>
                    <a:pt x="797" y="774"/>
                  </a:cubicBezTo>
                  <a:cubicBezTo>
                    <a:pt x="795" y="772"/>
                    <a:pt x="795" y="772"/>
                    <a:pt x="795" y="772"/>
                  </a:cubicBezTo>
                  <a:cubicBezTo>
                    <a:pt x="797" y="764"/>
                    <a:pt x="797" y="764"/>
                    <a:pt x="797" y="764"/>
                  </a:cubicBezTo>
                  <a:cubicBezTo>
                    <a:pt x="797" y="762"/>
                    <a:pt x="797" y="761"/>
                    <a:pt x="795" y="760"/>
                  </a:cubicBezTo>
                  <a:cubicBezTo>
                    <a:pt x="795" y="760"/>
                    <a:pt x="795" y="760"/>
                    <a:pt x="795" y="760"/>
                  </a:cubicBezTo>
                  <a:cubicBezTo>
                    <a:pt x="793" y="763"/>
                    <a:pt x="793" y="763"/>
                    <a:pt x="793" y="763"/>
                  </a:cubicBezTo>
                  <a:cubicBezTo>
                    <a:pt x="796" y="765"/>
                    <a:pt x="796" y="765"/>
                    <a:pt x="796" y="765"/>
                  </a:cubicBezTo>
                  <a:cubicBezTo>
                    <a:pt x="797" y="764"/>
                    <a:pt x="797" y="764"/>
                    <a:pt x="797" y="763"/>
                  </a:cubicBezTo>
                  <a:cubicBezTo>
                    <a:pt x="797" y="763"/>
                    <a:pt x="797" y="763"/>
                    <a:pt x="797" y="763"/>
                  </a:cubicBezTo>
                  <a:cubicBezTo>
                    <a:pt x="797" y="762"/>
                    <a:pt x="797" y="762"/>
                    <a:pt x="797" y="762"/>
                  </a:cubicBezTo>
                  <a:cubicBezTo>
                    <a:pt x="797" y="761"/>
                    <a:pt x="796" y="759"/>
                    <a:pt x="796" y="757"/>
                  </a:cubicBezTo>
                  <a:cubicBezTo>
                    <a:pt x="795" y="752"/>
                    <a:pt x="793" y="744"/>
                    <a:pt x="793" y="744"/>
                  </a:cubicBezTo>
                  <a:cubicBezTo>
                    <a:pt x="793" y="743"/>
                    <a:pt x="792" y="742"/>
                    <a:pt x="791" y="741"/>
                  </a:cubicBezTo>
                  <a:cubicBezTo>
                    <a:pt x="790" y="740"/>
                    <a:pt x="790" y="740"/>
                    <a:pt x="790" y="740"/>
                  </a:cubicBezTo>
                  <a:cubicBezTo>
                    <a:pt x="788" y="744"/>
                    <a:pt x="788" y="744"/>
                    <a:pt x="788" y="744"/>
                  </a:cubicBezTo>
                  <a:cubicBezTo>
                    <a:pt x="792" y="744"/>
                    <a:pt x="792" y="744"/>
                    <a:pt x="792" y="744"/>
                  </a:cubicBezTo>
                  <a:cubicBezTo>
                    <a:pt x="792" y="744"/>
                    <a:pt x="792" y="740"/>
                    <a:pt x="793" y="736"/>
                  </a:cubicBezTo>
                  <a:cubicBezTo>
                    <a:pt x="793" y="734"/>
                    <a:pt x="794" y="732"/>
                    <a:pt x="794" y="731"/>
                  </a:cubicBezTo>
                  <a:cubicBezTo>
                    <a:pt x="794" y="730"/>
                    <a:pt x="794" y="730"/>
                    <a:pt x="794" y="729"/>
                  </a:cubicBezTo>
                  <a:cubicBezTo>
                    <a:pt x="795" y="729"/>
                    <a:pt x="795" y="729"/>
                    <a:pt x="795" y="729"/>
                  </a:cubicBezTo>
                  <a:cubicBezTo>
                    <a:pt x="795" y="729"/>
                    <a:pt x="795" y="729"/>
                    <a:pt x="795" y="729"/>
                  </a:cubicBezTo>
                  <a:cubicBezTo>
                    <a:pt x="792" y="728"/>
                    <a:pt x="792" y="728"/>
                    <a:pt x="792" y="728"/>
                  </a:cubicBezTo>
                  <a:cubicBezTo>
                    <a:pt x="794" y="729"/>
                    <a:pt x="794" y="729"/>
                    <a:pt x="794" y="729"/>
                  </a:cubicBezTo>
                  <a:cubicBezTo>
                    <a:pt x="795" y="729"/>
                    <a:pt x="795" y="729"/>
                    <a:pt x="795" y="729"/>
                  </a:cubicBezTo>
                  <a:cubicBezTo>
                    <a:pt x="792" y="728"/>
                    <a:pt x="792" y="728"/>
                    <a:pt x="792" y="728"/>
                  </a:cubicBezTo>
                  <a:cubicBezTo>
                    <a:pt x="794" y="729"/>
                    <a:pt x="794" y="729"/>
                    <a:pt x="794" y="729"/>
                  </a:cubicBezTo>
                  <a:cubicBezTo>
                    <a:pt x="791" y="728"/>
                    <a:pt x="791" y="728"/>
                    <a:pt x="791" y="728"/>
                  </a:cubicBezTo>
                  <a:cubicBezTo>
                    <a:pt x="794" y="730"/>
                    <a:pt x="794" y="730"/>
                    <a:pt x="794" y="730"/>
                  </a:cubicBezTo>
                  <a:cubicBezTo>
                    <a:pt x="794" y="729"/>
                    <a:pt x="794" y="729"/>
                    <a:pt x="794" y="729"/>
                  </a:cubicBezTo>
                  <a:cubicBezTo>
                    <a:pt x="791" y="728"/>
                    <a:pt x="791" y="728"/>
                    <a:pt x="791" y="728"/>
                  </a:cubicBezTo>
                  <a:cubicBezTo>
                    <a:pt x="794" y="730"/>
                    <a:pt x="794" y="730"/>
                    <a:pt x="794" y="730"/>
                  </a:cubicBezTo>
                  <a:cubicBezTo>
                    <a:pt x="795" y="728"/>
                    <a:pt x="795" y="725"/>
                    <a:pt x="793" y="724"/>
                  </a:cubicBezTo>
                  <a:cubicBezTo>
                    <a:pt x="792" y="724"/>
                    <a:pt x="792" y="724"/>
                    <a:pt x="792" y="724"/>
                  </a:cubicBezTo>
                  <a:cubicBezTo>
                    <a:pt x="790" y="727"/>
                    <a:pt x="790" y="727"/>
                    <a:pt x="790" y="727"/>
                  </a:cubicBezTo>
                  <a:cubicBezTo>
                    <a:pt x="793" y="727"/>
                    <a:pt x="793" y="727"/>
                    <a:pt x="793" y="727"/>
                  </a:cubicBezTo>
                  <a:cubicBezTo>
                    <a:pt x="795" y="714"/>
                    <a:pt x="795" y="714"/>
                    <a:pt x="795" y="714"/>
                  </a:cubicBezTo>
                  <a:cubicBezTo>
                    <a:pt x="796" y="713"/>
                    <a:pt x="795" y="711"/>
                    <a:pt x="794" y="711"/>
                  </a:cubicBezTo>
                  <a:cubicBezTo>
                    <a:pt x="792" y="710"/>
                    <a:pt x="792" y="710"/>
                    <a:pt x="792" y="710"/>
                  </a:cubicBezTo>
                  <a:cubicBezTo>
                    <a:pt x="795" y="695"/>
                    <a:pt x="795" y="695"/>
                    <a:pt x="795" y="695"/>
                  </a:cubicBezTo>
                  <a:cubicBezTo>
                    <a:pt x="795" y="693"/>
                    <a:pt x="795" y="691"/>
                    <a:pt x="793" y="691"/>
                  </a:cubicBezTo>
                  <a:cubicBezTo>
                    <a:pt x="793" y="690"/>
                    <a:pt x="793" y="690"/>
                    <a:pt x="793" y="690"/>
                  </a:cubicBezTo>
                  <a:cubicBezTo>
                    <a:pt x="797" y="681"/>
                    <a:pt x="797" y="681"/>
                    <a:pt x="797" y="681"/>
                  </a:cubicBezTo>
                  <a:cubicBezTo>
                    <a:pt x="798" y="679"/>
                    <a:pt x="798" y="677"/>
                    <a:pt x="796" y="676"/>
                  </a:cubicBezTo>
                  <a:cubicBezTo>
                    <a:pt x="796" y="676"/>
                    <a:pt x="796" y="676"/>
                    <a:pt x="796" y="676"/>
                  </a:cubicBezTo>
                  <a:cubicBezTo>
                    <a:pt x="796" y="663"/>
                    <a:pt x="796" y="663"/>
                    <a:pt x="796" y="663"/>
                  </a:cubicBezTo>
                  <a:cubicBezTo>
                    <a:pt x="796" y="662"/>
                    <a:pt x="795" y="661"/>
                    <a:pt x="794" y="660"/>
                  </a:cubicBezTo>
                  <a:cubicBezTo>
                    <a:pt x="792" y="659"/>
                    <a:pt x="792" y="659"/>
                    <a:pt x="792" y="659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4" y="663"/>
                    <a:pt x="794" y="663"/>
                    <a:pt x="794" y="663"/>
                  </a:cubicBezTo>
                  <a:cubicBezTo>
                    <a:pt x="797" y="653"/>
                    <a:pt x="797" y="653"/>
                    <a:pt x="797" y="653"/>
                  </a:cubicBezTo>
                  <a:cubicBezTo>
                    <a:pt x="797" y="651"/>
                    <a:pt x="797" y="649"/>
                    <a:pt x="795" y="648"/>
                  </a:cubicBezTo>
                  <a:cubicBezTo>
                    <a:pt x="794" y="648"/>
                    <a:pt x="794" y="648"/>
                    <a:pt x="794" y="648"/>
                  </a:cubicBezTo>
                  <a:cubicBezTo>
                    <a:pt x="796" y="634"/>
                    <a:pt x="796" y="634"/>
                    <a:pt x="796" y="634"/>
                  </a:cubicBezTo>
                  <a:cubicBezTo>
                    <a:pt x="796" y="632"/>
                    <a:pt x="795" y="631"/>
                    <a:pt x="794" y="630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790" y="632"/>
                    <a:pt x="790" y="632"/>
                    <a:pt x="790" y="632"/>
                  </a:cubicBezTo>
                  <a:cubicBezTo>
                    <a:pt x="794" y="633"/>
                    <a:pt x="794" y="633"/>
                    <a:pt x="794" y="633"/>
                  </a:cubicBezTo>
                  <a:cubicBezTo>
                    <a:pt x="795" y="621"/>
                    <a:pt x="795" y="621"/>
                    <a:pt x="795" y="621"/>
                  </a:cubicBezTo>
                  <a:cubicBezTo>
                    <a:pt x="795" y="620"/>
                    <a:pt x="795" y="618"/>
                    <a:pt x="793" y="618"/>
                  </a:cubicBezTo>
                  <a:cubicBezTo>
                    <a:pt x="793" y="617"/>
                    <a:pt x="793" y="617"/>
                    <a:pt x="793" y="617"/>
                  </a:cubicBezTo>
                  <a:cubicBezTo>
                    <a:pt x="796" y="607"/>
                    <a:pt x="796" y="607"/>
                    <a:pt x="796" y="607"/>
                  </a:cubicBezTo>
                  <a:cubicBezTo>
                    <a:pt x="796" y="605"/>
                    <a:pt x="796" y="603"/>
                    <a:pt x="794" y="602"/>
                  </a:cubicBezTo>
                  <a:cubicBezTo>
                    <a:pt x="792" y="601"/>
                    <a:pt x="792" y="601"/>
                    <a:pt x="792" y="601"/>
                  </a:cubicBezTo>
                  <a:cubicBezTo>
                    <a:pt x="790" y="605"/>
                    <a:pt x="790" y="605"/>
                    <a:pt x="790" y="605"/>
                  </a:cubicBezTo>
                  <a:cubicBezTo>
                    <a:pt x="794" y="606"/>
                    <a:pt x="794" y="606"/>
                    <a:pt x="794" y="606"/>
                  </a:cubicBezTo>
                  <a:cubicBezTo>
                    <a:pt x="798" y="593"/>
                    <a:pt x="798" y="593"/>
                    <a:pt x="798" y="593"/>
                  </a:cubicBezTo>
                  <a:cubicBezTo>
                    <a:pt x="798" y="592"/>
                    <a:pt x="798" y="590"/>
                    <a:pt x="796" y="589"/>
                  </a:cubicBezTo>
                  <a:cubicBezTo>
                    <a:pt x="792" y="586"/>
                    <a:pt x="792" y="586"/>
                    <a:pt x="792" y="586"/>
                  </a:cubicBezTo>
                  <a:cubicBezTo>
                    <a:pt x="796" y="572"/>
                    <a:pt x="796" y="572"/>
                    <a:pt x="796" y="572"/>
                  </a:cubicBezTo>
                  <a:cubicBezTo>
                    <a:pt x="796" y="570"/>
                    <a:pt x="796" y="569"/>
                    <a:pt x="794" y="568"/>
                  </a:cubicBezTo>
                  <a:cubicBezTo>
                    <a:pt x="793" y="567"/>
                    <a:pt x="793" y="567"/>
                    <a:pt x="793" y="567"/>
                  </a:cubicBezTo>
                  <a:cubicBezTo>
                    <a:pt x="794" y="551"/>
                    <a:pt x="794" y="551"/>
                    <a:pt x="794" y="551"/>
                  </a:cubicBezTo>
                  <a:cubicBezTo>
                    <a:pt x="794" y="549"/>
                    <a:pt x="793" y="548"/>
                    <a:pt x="792" y="547"/>
                  </a:cubicBezTo>
                  <a:cubicBezTo>
                    <a:pt x="790" y="545"/>
                    <a:pt x="790" y="545"/>
                    <a:pt x="790" y="545"/>
                  </a:cubicBezTo>
                  <a:cubicBezTo>
                    <a:pt x="787" y="549"/>
                    <a:pt x="787" y="549"/>
                    <a:pt x="787" y="549"/>
                  </a:cubicBezTo>
                  <a:cubicBezTo>
                    <a:pt x="791" y="550"/>
                    <a:pt x="791" y="550"/>
                    <a:pt x="791" y="550"/>
                  </a:cubicBezTo>
                  <a:cubicBezTo>
                    <a:pt x="796" y="540"/>
                    <a:pt x="796" y="540"/>
                    <a:pt x="796" y="540"/>
                  </a:cubicBezTo>
                  <a:cubicBezTo>
                    <a:pt x="797" y="538"/>
                    <a:pt x="796" y="536"/>
                    <a:pt x="794" y="535"/>
                  </a:cubicBezTo>
                  <a:cubicBezTo>
                    <a:pt x="794" y="535"/>
                    <a:pt x="794" y="535"/>
                    <a:pt x="794" y="535"/>
                  </a:cubicBezTo>
                  <a:cubicBezTo>
                    <a:pt x="792" y="538"/>
                    <a:pt x="792" y="538"/>
                    <a:pt x="792" y="538"/>
                  </a:cubicBezTo>
                  <a:cubicBezTo>
                    <a:pt x="795" y="540"/>
                    <a:pt x="795" y="540"/>
                    <a:pt x="795" y="540"/>
                  </a:cubicBezTo>
                  <a:cubicBezTo>
                    <a:pt x="795" y="540"/>
                    <a:pt x="795" y="540"/>
                    <a:pt x="795" y="540"/>
                  </a:cubicBezTo>
                  <a:cubicBezTo>
                    <a:pt x="796" y="539"/>
                    <a:pt x="796" y="539"/>
                    <a:pt x="796" y="539"/>
                  </a:cubicBezTo>
                  <a:cubicBezTo>
                    <a:pt x="796" y="538"/>
                    <a:pt x="796" y="537"/>
                    <a:pt x="796" y="535"/>
                  </a:cubicBezTo>
                  <a:cubicBezTo>
                    <a:pt x="797" y="530"/>
                    <a:pt x="799" y="522"/>
                    <a:pt x="799" y="522"/>
                  </a:cubicBezTo>
                  <a:cubicBezTo>
                    <a:pt x="799" y="520"/>
                    <a:pt x="798" y="519"/>
                    <a:pt x="797" y="518"/>
                  </a:cubicBezTo>
                  <a:cubicBezTo>
                    <a:pt x="796" y="517"/>
                    <a:pt x="796" y="517"/>
                    <a:pt x="796" y="517"/>
                  </a:cubicBezTo>
                  <a:cubicBezTo>
                    <a:pt x="794" y="520"/>
                    <a:pt x="794" y="520"/>
                    <a:pt x="794" y="520"/>
                  </a:cubicBezTo>
                  <a:cubicBezTo>
                    <a:pt x="797" y="521"/>
                    <a:pt x="797" y="521"/>
                    <a:pt x="797" y="521"/>
                  </a:cubicBezTo>
                  <a:cubicBezTo>
                    <a:pt x="798" y="508"/>
                    <a:pt x="798" y="508"/>
                    <a:pt x="798" y="508"/>
                  </a:cubicBezTo>
                  <a:cubicBezTo>
                    <a:pt x="799" y="507"/>
                    <a:pt x="798" y="505"/>
                    <a:pt x="797" y="505"/>
                  </a:cubicBezTo>
                  <a:cubicBezTo>
                    <a:pt x="789" y="500"/>
                    <a:pt x="789" y="500"/>
                    <a:pt x="789" y="500"/>
                  </a:cubicBezTo>
                  <a:cubicBezTo>
                    <a:pt x="787" y="503"/>
                    <a:pt x="787" y="503"/>
                    <a:pt x="787" y="503"/>
                  </a:cubicBezTo>
                  <a:cubicBezTo>
                    <a:pt x="790" y="505"/>
                    <a:pt x="790" y="505"/>
                    <a:pt x="790" y="505"/>
                  </a:cubicBezTo>
                  <a:cubicBezTo>
                    <a:pt x="790" y="505"/>
                    <a:pt x="790" y="505"/>
                    <a:pt x="790" y="505"/>
                  </a:cubicBezTo>
                  <a:cubicBezTo>
                    <a:pt x="791" y="505"/>
                    <a:pt x="793" y="501"/>
                    <a:pt x="795" y="498"/>
                  </a:cubicBezTo>
                  <a:cubicBezTo>
                    <a:pt x="796" y="496"/>
                    <a:pt x="796" y="494"/>
                    <a:pt x="797" y="493"/>
                  </a:cubicBezTo>
                  <a:cubicBezTo>
                    <a:pt x="798" y="492"/>
                    <a:pt x="798" y="492"/>
                    <a:pt x="798" y="491"/>
                  </a:cubicBezTo>
                  <a:cubicBezTo>
                    <a:pt x="798" y="491"/>
                    <a:pt x="798" y="491"/>
                    <a:pt x="798" y="491"/>
                  </a:cubicBezTo>
                  <a:cubicBezTo>
                    <a:pt x="798" y="491"/>
                    <a:pt x="798" y="491"/>
                    <a:pt x="798" y="491"/>
                  </a:cubicBezTo>
                  <a:cubicBezTo>
                    <a:pt x="798" y="491"/>
                    <a:pt x="798" y="491"/>
                    <a:pt x="798" y="491"/>
                  </a:cubicBezTo>
                  <a:cubicBezTo>
                    <a:pt x="796" y="489"/>
                    <a:pt x="796" y="489"/>
                    <a:pt x="796" y="489"/>
                  </a:cubicBezTo>
                  <a:cubicBezTo>
                    <a:pt x="798" y="491"/>
                    <a:pt x="798" y="491"/>
                    <a:pt x="798" y="491"/>
                  </a:cubicBezTo>
                  <a:cubicBezTo>
                    <a:pt x="798" y="491"/>
                    <a:pt x="798" y="491"/>
                    <a:pt x="798" y="491"/>
                  </a:cubicBezTo>
                  <a:cubicBezTo>
                    <a:pt x="796" y="489"/>
                    <a:pt x="796" y="489"/>
                    <a:pt x="796" y="489"/>
                  </a:cubicBezTo>
                  <a:cubicBezTo>
                    <a:pt x="798" y="491"/>
                    <a:pt x="798" y="491"/>
                    <a:pt x="798" y="491"/>
                  </a:cubicBezTo>
                  <a:cubicBezTo>
                    <a:pt x="800" y="489"/>
                    <a:pt x="799" y="486"/>
                    <a:pt x="797" y="485"/>
                  </a:cubicBezTo>
                  <a:cubicBezTo>
                    <a:pt x="794" y="483"/>
                    <a:pt x="794" y="483"/>
                    <a:pt x="794" y="483"/>
                  </a:cubicBezTo>
                  <a:cubicBezTo>
                    <a:pt x="797" y="473"/>
                    <a:pt x="797" y="473"/>
                    <a:pt x="797" y="473"/>
                  </a:cubicBezTo>
                  <a:cubicBezTo>
                    <a:pt x="797" y="471"/>
                    <a:pt x="797" y="470"/>
                    <a:pt x="795" y="469"/>
                  </a:cubicBezTo>
                  <a:cubicBezTo>
                    <a:pt x="793" y="468"/>
                    <a:pt x="793" y="468"/>
                    <a:pt x="793" y="468"/>
                  </a:cubicBezTo>
                  <a:cubicBezTo>
                    <a:pt x="796" y="459"/>
                    <a:pt x="796" y="459"/>
                    <a:pt x="796" y="459"/>
                  </a:cubicBezTo>
                  <a:cubicBezTo>
                    <a:pt x="796" y="457"/>
                    <a:pt x="796" y="455"/>
                    <a:pt x="794" y="454"/>
                  </a:cubicBezTo>
                  <a:cubicBezTo>
                    <a:pt x="792" y="453"/>
                    <a:pt x="792" y="453"/>
                    <a:pt x="792" y="453"/>
                  </a:cubicBezTo>
                  <a:cubicBezTo>
                    <a:pt x="790" y="457"/>
                    <a:pt x="790" y="457"/>
                    <a:pt x="790" y="457"/>
                  </a:cubicBezTo>
                  <a:cubicBezTo>
                    <a:pt x="794" y="458"/>
                    <a:pt x="794" y="458"/>
                    <a:pt x="794" y="458"/>
                  </a:cubicBezTo>
                  <a:cubicBezTo>
                    <a:pt x="799" y="443"/>
                    <a:pt x="799" y="443"/>
                    <a:pt x="799" y="443"/>
                  </a:cubicBezTo>
                  <a:cubicBezTo>
                    <a:pt x="799" y="441"/>
                    <a:pt x="799" y="439"/>
                    <a:pt x="797" y="438"/>
                  </a:cubicBezTo>
                  <a:cubicBezTo>
                    <a:pt x="796" y="437"/>
                    <a:pt x="796" y="437"/>
                    <a:pt x="796" y="437"/>
                  </a:cubicBezTo>
                  <a:cubicBezTo>
                    <a:pt x="795" y="420"/>
                    <a:pt x="795" y="420"/>
                    <a:pt x="795" y="420"/>
                  </a:cubicBezTo>
                  <a:cubicBezTo>
                    <a:pt x="795" y="419"/>
                    <a:pt x="794" y="418"/>
                    <a:pt x="793" y="417"/>
                  </a:cubicBezTo>
                  <a:cubicBezTo>
                    <a:pt x="792" y="417"/>
                    <a:pt x="792" y="417"/>
                    <a:pt x="792" y="417"/>
                  </a:cubicBezTo>
                  <a:cubicBezTo>
                    <a:pt x="790" y="420"/>
                    <a:pt x="790" y="420"/>
                    <a:pt x="790" y="420"/>
                  </a:cubicBezTo>
                  <a:cubicBezTo>
                    <a:pt x="794" y="420"/>
                    <a:pt x="794" y="420"/>
                    <a:pt x="794" y="420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96" y="403"/>
                    <a:pt x="796" y="402"/>
                    <a:pt x="794" y="401"/>
                  </a:cubicBezTo>
                  <a:cubicBezTo>
                    <a:pt x="793" y="401"/>
                    <a:pt x="793" y="401"/>
                    <a:pt x="793" y="401"/>
                  </a:cubicBezTo>
                  <a:cubicBezTo>
                    <a:pt x="796" y="387"/>
                    <a:pt x="796" y="387"/>
                    <a:pt x="796" y="387"/>
                  </a:cubicBezTo>
                  <a:cubicBezTo>
                    <a:pt x="796" y="386"/>
                    <a:pt x="796" y="384"/>
                    <a:pt x="794" y="383"/>
                  </a:cubicBezTo>
                  <a:cubicBezTo>
                    <a:pt x="792" y="382"/>
                    <a:pt x="792" y="382"/>
                    <a:pt x="792" y="382"/>
                  </a:cubicBezTo>
                  <a:cubicBezTo>
                    <a:pt x="790" y="385"/>
                    <a:pt x="790" y="385"/>
                    <a:pt x="790" y="385"/>
                  </a:cubicBezTo>
                  <a:cubicBezTo>
                    <a:pt x="794" y="386"/>
                    <a:pt x="794" y="386"/>
                    <a:pt x="794" y="386"/>
                  </a:cubicBezTo>
                  <a:cubicBezTo>
                    <a:pt x="797" y="372"/>
                    <a:pt x="797" y="372"/>
                    <a:pt x="797" y="372"/>
                  </a:cubicBezTo>
                  <a:cubicBezTo>
                    <a:pt x="798" y="371"/>
                    <a:pt x="797" y="369"/>
                    <a:pt x="796" y="368"/>
                  </a:cubicBezTo>
                  <a:cubicBezTo>
                    <a:pt x="794" y="367"/>
                    <a:pt x="794" y="367"/>
                    <a:pt x="794" y="367"/>
                  </a:cubicBezTo>
                  <a:cubicBezTo>
                    <a:pt x="792" y="370"/>
                    <a:pt x="792" y="370"/>
                    <a:pt x="792" y="370"/>
                  </a:cubicBezTo>
                  <a:cubicBezTo>
                    <a:pt x="795" y="371"/>
                    <a:pt x="795" y="371"/>
                    <a:pt x="795" y="371"/>
                  </a:cubicBezTo>
                  <a:cubicBezTo>
                    <a:pt x="797" y="360"/>
                    <a:pt x="797" y="360"/>
                    <a:pt x="797" y="360"/>
                  </a:cubicBezTo>
                  <a:cubicBezTo>
                    <a:pt x="797" y="358"/>
                    <a:pt x="797" y="357"/>
                    <a:pt x="795" y="356"/>
                  </a:cubicBezTo>
                  <a:cubicBezTo>
                    <a:pt x="794" y="355"/>
                    <a:pt x="794" y="355"/>
                    <a:pt x="794" y="355"/>
                  </a:cubicBezTo>
                  <a:cubicBezTo>
                    <a:pt x="792" y="359"/>
                    <a:pt x="792" y="359"/>
                    <a:pt x="792" y="359"/>
                  </a:cubicBezTo>
                  <a:cubicBezTo>
                    <a:pt x="796" y="359"/>
                    <a:pt x="796" y="359"/>
                    <a:pt x="796" y="359"/>
                  </a:cubicBezTo>
                  <a:cubicBezTo>
                    <a:pt x="796" y="343"/>
                    <a:pt x="796" y="343"/>
                    <a:pt x="796" y="343"/>
                  </a:cubicBezTo>
                  <a:cubicBezTo>
                    <a:pt x="796" y="342"/>
                    <a:pt x="795" y="341"/>
                    <a:pt x="794" y="340"/>
                  </a:cubicBezTo>
                  <a:cubicBezTo>
                    <a:pt x="792" y="339"/>
                    <a:pt x="792" y="339"/>
                    <a:pt x="792" y="339"/>
                  </a:cubicBezTo>
                  <a:cubicBezTo>
                    <a:pt x="790" y="342"/>
                    <a:pt x="790" y="342"/>
                    <a:pt x="790" y="342"/>
                  </a:cubicBezTo>
                  <a:cubicBezTo>
                    <a:pt x="794" y="343"/>
                    <a:pt x="794" y="343"/>
                    <a:pt x="794" y="343"/>
                  </a:cubicBezTo>
                  <a:cubicBezTo>
                    <a:pt x="794" y="343"/>
                    <a:pt x="795" y="339"/>
                    <a:pt x="795" y="335"/>
                  </a:cubicBezTo>
                  <a:cubicBezTo>
                    <a:pt x="795" y="333"/>
                    <a:pt x="796" y="331"/>
                    <a:pt x="796" y="330"/>
                  </a:cubicBezTo>
                  <a:cubicBezTo>
                    <a:pt x="796" y="329"/>
                    <a:pt x="796" y="328"/>
                    <a:pt x="796" y="328"/>
                  </a:cubicBezTo>
                  <a:cubicBezTo>
                    <a:pt x="796" y="327"/>
                    <a:pt x="796" y="327"/>
                    <a:pt x="796" y="327"/>
                  </a:cubicBezTo>
                  <a:cubicBezTo>
                    <a:pt x="796" y="327"/>
                    <a:pt x="796" y="327"/>
                    <a:pt x="796" y="327"/>
                  </a:cubicBezTo>
                  <a:cubicBezTo>
                    <a:pt x="794" y="327"/>
                    <a:pt x="794" y="327"/>
                    <a:pt x="794" y="327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6" y="327"/>
                    <a:pt x="796" y="327"/>
                    <a:pt x="796" y="327"/>
                  </a:cubicBezTo>
                  <a:cubicBezTo>
                    <a:pt x="794" y="327"/>
                    <a:pt x="794" y="327"/>
                    <a:pt x="794" y="327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3" y="327"/>
                    <a:pt x="793" y="327"/>
                    <a:pt x="793" y="327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3" y="327"/>
                    <a:pt x="793" y="327"/>
                    <a:pt x="793" y="327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7" y="327"/>
                    <a:pt x="796" y="324"/>
                    <a:pt x="794" y="323"/>
                  </a:cubicBezTo>
                  <a:cubicBezTo>
                    <a:pt x="794" y="323"/>
                    <a:pt x="794" y="323"/>
                    <a:pt x="794" y="323"/>
                  </a:cubicBezTo>
                  <a:cubicBezTo>
                    <a:pt x="798" y="316"/>
                    <a:pt x="798" y="316"/>
                    <a:pt x="798" y="316"/>
                  </a:cubicBezTo>
                  <a:cubicBezTo>
                    <a:pt x="799" y="315"/>
                    <a:pt x="799" y="314"/>
                    <a:pt x="799" y="313"/>
                  </a:cubicBezTo>
                  <a:cubicBezTo>
                    <a:pt x="799" y="312"/>
                    <a:pt x="798" y="311"/>
                    <a:pt x="797" y="310"/>
                  </a:cubicBezTo>
                  <a:cubicBezTo>
                    <a:pt x="796" y="309"/>
                    <a:pt x="796" y="309"/>
                    <a:pt x="796" y="309"/>
                  </a:cubicBezTo>
                  <a:cubicBezTo>
                    <a:pt x="797" y="297"/>
                    <a:pt x="797" y="297"/>
                    <a:pt x="797" y="297"/>
                  </a:cubicBezTo>
                  <a:cubicBezTo>
                    <a:pt x="797" y="295"/>
                    <a:pt x="796" y="294"/>
                    <a:pt x="795" y="293"/>
                  </a:cubicBezTo>
                  <a:cubicBezTo>
                    <a:pt x="792" y="292"/>
                    <a:pt x="792" y="292"/>
                    <a:pt x="792" y="292"/>
                  </a:cubicBezTo>
                  <a:cubicBezTo>
                    <a:pt x="794" y="283"/>
                    <a:pt x="794" y="283"/>
                    <a:pt x="794" y="283"/>
                  </a:cubicBezTo>
                  <a:cubicBezTo>
                    <a:pt x="794" y="282"/>
                    <a:pt x="794" y="280"/>
                    <a:pt x="792" y="279"/>
                  </a:cubicBezTo>
                  <a:cubicBezTo>
                    <a:pt x="791" y="278"/>
                    <a:pt x="791" y="278"/>
                    <a:pt x="791" y="278"/>
                  </a:cubicBezTo>
                  <a:cubicBezTo>
                    <a:pt x="789" y="281"/>
                    <a:pt x="789" y="281"/>
                    <a:pt x="789" y="281"/>
                  </a:cubicBezTo>
                  <a:cubicBezTo>
                    <a:pt x="792" y="283"/>
                    <a:pt x="792" y="283"/>
                    <a:pt x="792" y="283"/>
                  </a:cubicBezTo>
                  <a:cubicBezTo>
                    <a:pt x="796" y="270"/>
                    <a:pt x="796" y="270"/>
                    <a:pt x="796" y="270"/>
                  </a:cubicBezTo>
                  <a:cubicBezTo>
                    <a:pt x="797" y="268"/>
                    <a:pt x="796" y="266"/>
                    <a:pt x="795" y="265"/>
                  </a:cubicBezTo>
                  <a:cubicBezTo>
                    <a:pt x="794" y="265"/>
                    <a:pt x="794" y="265"/>
                    <a:pt x="794" y="265"/>
                  </a:cubicBezTo>
                  <a:cubicBezTo>
                    <a:pt x="792" y="268"/>
                    <a:pt x="792" y="268"/>
                    <a:pt x="792" y="268"/>
                  </a:cubicBezTo>
                  <a:cubicBezTo>
                    <a:pt x="796" y="268"/>
                    <a:pt x="796" y="268"/>
                    <a:pt x="796" y="268"/>
                  </a:cubicBezTo>
                  <a:cubicBezTo>
                    <a:pt x="796" y="256"/>
                    <a:pt x="796" y="256"/>
                    <a:pt x="796" y="256"/>
                  </a:cubicBezTo>
                  <a:cubicBezTo>
                    <a:pt x="796" y="255"/>
                    <a:pt x="795" y="253"/>
                    <a:pt x="794" y="253"/>
                  </a:cubicBezTo>
                  <a:cubicBezTo>
                    <a:pt x="792" y="251"/>
                    <a:pt x="792" y="251"/>
                    <a:pt x="792" y="251"/>
                  </a:cubicBezTo>
                  <a:cubicBezTo>
                    <a:pt x="790" y="255"/>
                    <a:pt x="790" y="255"/>
                    <a:pt x="790" y="255"/>
                  </a:cubicBezTo>
                  <a:cubicBezTo>
                    <a:pt x="794" y="255"/>
                    <a:pt x="794" y="255"/>
                    <a:pt x="794" y="255"/>
                  </a:cubicBezTo>
                  <a:cubicBezTo>
                    <a:pt x="797" y="238"/>
                    <a:pt x="797" y="238"/>
                    <a:pt x="797" y="238"/>
                  </a:cubicBezTo>
                  <a:cubicBezTo>
                    <a:pt x="797" y="237"/>
                    <a:pt x="796" y="235"/>
                    <a:pt x="795" y="234"/>
                  </a:cubicBezTo>
                  <a:cubicBezTo>
                    <a:pt x="792" y="232"/>
                    <a:pt x="792" y="232"/>
                    <a:pt x="792" y="232"/>
                  </a:cubicBezTo>
                  <a:cubicBezTo>
                    <a:pt x="790" y="235"/>
                    <a:pt x="790" y="235"/>
                    <a:pt x="790" y="235"/>
                  </a:cubicBezTo>
                  <a:cubicBezTo>
                    <a:pt x="793" y="237"/>
                    <a:pt x="793" y="237"/>
                    <a:pt x="793" y="237"/>
                  </a:cubicBezTo>
                  <a:cubicBezTo>
                    <a:pt x="793" y="237"/>
                    <a:pt x="793" y="237"/>
                    <a:pt x="793" y="237"/>
                  </a:cubicBezTo>
                  <a:cubicBezTo>
                    <a:pt x="793" y="236"/>
                    <a:pt x="793" y="236"/>
                    <a:pt x="793" y="236"/>
                  </a:cubicBezTo>
                  <a:cubicBezTo>
                    <a:pt x="793" y="236"/>
                    <a:pt x="794" y="235"/>
                    <a:pt x="794" y="235"/>
                  </a:cubicBezTo>
                  <a:cubicBezTo>
                    <a:pt x="794" y="230"/>
                    <a:pt x="796" y="219"/>
                    <a:pt x="796" y="219"/>
                  </a:cubicBezTo>
                  <a:cubicBezTo>
                    <a:pt x="796" y="217"/>
                    <a:pt x="796" y="216"/>
                    <a:pt x="794" y="215"/>
                  </a:cubicBezTo>
                  <a:cubicBezTo>
                    <a:pt x="791" y="213"/>
                    <a:pt x="791" y="213"/>
                    <a:pt x="791" y="213"/>
                  </a:cubicBezTo>
                  <a:cubicBezTo>
                    <a:pt x="789" y="216"/>
                    <a:pt x="789" y="216"/>
                    <a:pt x="789" y="216"/>
                  </a:cubicBezTo>
                  <a:cubicBezTo>
                    <a:pt x="793" y="219"/>
                    <a:pt x="793" y="219"/>
                    <a:pt x="793" y="219"/>
                  </a:cubicBezTo>
                  <a:cubicBezTo>
                    <a:pt x="793" y="218"/>
                    <a:pt x="793" y="217"/>
                    <a:pt x="793" y="217"/>
                  </a:cubicBezTo>
                  <a:cubicBezTo>
                    <a:pt x="793" y="217"/>
                    <a:pt x="793" y="217"/>
                    <a:pt x="793" y="217"/>
                  </a:cubicBezTo>
                  <a:cubicBezTo>
                    <a:pt x="793" y="216"/>
                    <a:pt x="793" y="216"/>
                    <a:pt x="793" y="215"/>
                  </a:cubicBezTo>
                  <a:cubicBezTo>
                    <a:pt x="793" y="213"/>
                    <a:pt x="793" y="210"/>
                    <a:pt x="793" y="207"/>
                  </a:cubicBezTo>
                  <a:cubicBezTo>
                    <a:pt x="793" y="206"/>
                    <a:pt x="793" y="204"/>
                    <a:pt x="793" y="203"/>
                  </a:cubicBezTo>
                  <a:cubicBezTo>
                    <a:pt x="793" y="203"/>
                    <a:pt x="793" y="202"/>
                    <a:pt x="793" y="202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93" y="201"/>
                    <a:pt x="793" y="201"/>
                    <a:pt x="793" y="201"/>
                  </a:cubicBezTo>
                  <a:cubicBezTo>
                    <a:pt x="793" y="201"/>
                    <a:pt x="793" y="201"/>
                    <a:pt x="793" y="201"/>
                  </a:cubicBezTo>
                  <a:cubicBezTo>
                    <a:pt x="790" y="201"/>
                    <a:pt x="790" y="201"/>
                    <a:pt x="790" y="201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93" y="201"/>
                    <a:pt x="793" y="201"/>
                    <a:pt x="793" y="201"/>
                  </a:cubicBezTo>
                  <a:cubicBezTo>
                    <a:pt x="790" y="201"/>
                    <a:pt x="790" y="201"/>
                    <a:pt x="790" y="201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3" y="203"/>
                    <a:pt x="793" y="203"/>
                    <a:pt x="793" y="203"/>
                  </a:cubicBezTo>
                  <a:cubicBezTo>
                    <a:pt x="793" y="202"/>
                    <a:pt x="793" y="202"/>
                    <a:pt x="793" y="202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3" y="203"/>
                    <a:pt x="793" y="203"/>
                    <a:pt x="793" y="203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2" y="204"/>
                    <a:pt x="792" y="204"/>
                    <a:pt x="792" y="204"/>
                  </a:cubicBezTo>
                  <a:cubicBezTo>
                    <a:pt x="792" y="204"/>
                    <a:pt x="793" y="203"/>
                    <a:pt x="793" y="203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92" y="204"/>
                    <a:pt x="792" y="204"/>
                    <a:pt x="792" y="204"/>
                  </a:cubicBezTo>
                  <a:cubicBezTo>
                    <a:pt x="793" y="203"/>
                    <a:pt x="793" y="202"/>
                    <a:pt x="793" y="201"/>
                  </a:cubicBezTo>
                  <a:cubicBezTo>
                    <a:pt x="793" y="200"/>
                    <a:pt x="792" y="199"/>
                    <a:pt x="791" y="198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88" y="201"/>
                    <a:pt x="788" y="201"/>
                    <a:pt x="788" y="201"/>
                  </a:cubicBezTo>
                  <a:cubicBezTo>
                    <a:pt x="792" y="202"/>
                    <a:pt x="792" y="202"/>
                    <a:pt x="792" y="202"/>
                  </a:cubicBezTo>
                  <a:cubicBezTo>
                    <a:pt x="796" y="190"/>
                    <a:pt x="796" y="190"/>
                    <a:pt x="796" y="190"/>
                  </a:cubicBezTo>
                  <a:cubicBezTo>
                    <a:pt x="797" y="189"/>
                    <a:pt x="796" y="187"/>
                    <a:pt x="795" y="186"/>
                  </a:cubicBezTo>
                  <a:cubicBezTo>
                    <a:pt x="792" y="184"/>
                    <a:pt x="792" y="184"/>
                    <a:pt x="792" y="184"/>
                  </a:cubicBezTo>
                  <a:cubicBezTo>
                    <a:pt x="796" y="177"/>
                    <a:pt x="796" y="177"/>
                    <a:pt x="796" y="177"/>
                  </a:cubicBezTo>
                  <a:cubicBezTo>
                    <a:pt x="796" y="175"/>
                    <a:pt x="796" y="173"/>
                    <a:pt x="794" y="172"/>
                  </a:cubicBezTo>
                  <a:cubicBezTo>
                    <a:pt x="792" y="171"/>
                    <a:pt x="792" y="171"/>
                    <a:pt x="792" y="171"/>
                  </a:cubicBezTo>
                  <a:cubicBezTo>
                    <a:pt x="790" y="174"/>
                    <a:pt x="790" y="174"/>
                    <a:pt x="790" y="174"/>
                  </a:cubicBezTo>
                  <a:cubicBezTo>
                    <a:pt x="794" y="174"/>
                    <a:pt x="794" y="174"/>
                    <a:pt x="794" y="174"/>
                  </a:cubicBezTo>
                  <a:cubicBezTo>
                    <a:pt x="796" y="158"/>
                    <a:pt x="796" y="158"/>
                    <a:pt x="796" y="158"/>
                  </a:cubicBezTo>
                  <a:cubicBezTo>
                    <a:pt x="796" y="157"/>
                    <a:pt x="795" y="155"/>
                    <a:pt x="794" y="154"/>
                  </a:cubicBezTo>
                  <a:cubicBezTo>
                    <a:pt x="792" y="153"/>
                    <a:pt x="792" y="153"/>
                    <a:pt x="792" y="153"/>
                  </a:cubicBezTo>
                  <a:cubicBezTo>
                    <a:pt x="790" y="157"/>
                    <a:pt x="790" y="157"/>
                    <a:pt x="790" y="157"/>
                  </a:cubicBezTo>
                  <a:cubicBezTo>
                    <a:pt x="794" y="159"/>
                    <a:pt x="794" y="159"/>
                    <a:pt x="794" y="159"/>
                  </a:cubicBezTo>
                  <a:cubicBezTo>
                    <a:pt x="794" y="158"/>
                    <a:pt x="794" y="158"/>
                    <a:pt x="794" y="158"/>
                  </a:cubicBezTo>
                  <a:cubicBezTo>
                    <a:pt x="794" y="157"/>
                    <a:pt x="794" y="157"/>
                    <a:pt x="794" y="157"/>
                  </a:cubicBezTo>
                  <a:cubicBezTo>
                    <a:pt x="794" y="157"/>
                    <a:pt x="794" y="156"/>
                    <a:pt x="794" y="156"/>
                  </a:cubicBezTo>
                  <a:cubicBezTo>
                    <a:pt x="795" y="151"/>
                    <a:pt x="796" y="140"/>
                    <a:pt x="796" y="140"/>
                  </a:cubicBezTo>
                  <a:cubicBezTo>
                    <a:pt x="796" y="138"/>
                    <a:pt x="795" y="137"/>
                    <a:pt x="794" y="136"/>
                  </a:cubicBezTo>
                  <a:cubicBezTo>
                    <a:pt x="794" y="136"/>
                    <a:pt x="794" y="136"/>
                    <a:pt x="794" y="136"/>
                  </a:cubicBezTo>
                  <a:cubicBezTo>
                    <a:pt x="794" y="118"/>
                    <a:pt x="794" y="118"/>
                    <a:pt x="794" y="118"/>
                  </a:cubicBezTo>
                  <a:cubicBezTo>
                    <a:pt x="794" y="117"/>
                    <a:pt x="793" y="115"/>
                    <a:pt x="792" y="115"/>
                  </a:cubicBezTo>
                  <a:cubicBezTo>
                    <a:pt x="790" y="113"/>
                    <a:pt x="790" y="113"/>
                    <a:pt x="790" y="113"/>
                  </a:cubicBezTo>
                  <a:cubicBezTo>
                    <a:pt x="788" y="117"/>
                    <a:pt x="788" y="117"/>
                    <a:pt x="788" y="117"/>
                  </a:cubicBezTo>
                  <a:cubicBezTo>
                    <a:pt x="791" y="118"/>
                    <a:pt x="791" y="118"/>
                    <a:pt x="791" y="118"/>
                  </a:cubicBezTo>
                  <a:cubicBezTo>
                    <a:pt x="797" y="107"/>
                    <a:pt x="797" y="107"/>
                    <a:pt x="797" y="107"/>
                  </a:cubicBezTo>
                  <a:cubicBezTo>
                    <a:pt x="798" y="105"/>
                    <a:pt x="797" y="103"/>
                    <a:pt x="795" y="102"/>
                  </a:cubicBezTo>
                  <a:cubicBezTo>
                    <a:pt x="794" y="101"/>
                    <a:pt x="794" y="101"/>
                    <a:pt x="794" y="101"/>
                  </a:cubicBezTo>
                  <a:cubicBezTo>
                    <a:pt x="796" y="93"/>
                    <a:pt x="796" y="93"/>
                    <a:pt x="796" y="93"/>
                  </a:cubicBezTo>
                  <a:cubicBezTo>
                    <a:pt x="796" y="91"/>
                    <a:pt x="796" y="90"/>
                    <a:pt x="794" y="89"/>
                  </a:cubicBezTo>
                  <a:cubicBezTo>
                    <a:pt x="793" y="88"/>
                    <a:pt x="793" y="88"/>
                    <a:pt x="793" y="88"/>
                  </a:cubicBezTo>
                  <a:cubicBezTo>
                    <a:pt x="791" y="91"/>
                    <a:pt x="791" y="91"/>
                    <a:pt x="791" y="91"/>
                  </a:cubicBezTo>
                  <a:cubicBezTo>
                    <a:pt x="795" y="92"/>
                    <a:pt x="795" y="92"/>
                    <a:pt x="795" y="92"/>
                  </a:cubicBezTo>
                  <a:cubicBezTo>
                    <a:pt x="797" y="74"/>
                    <a:pt x="797" y="74"/>
                    <a:pt x="797" y="74"/>
                  </a:cubicBezTo>
                  <a:cubicBezTo>
                    <a:pt x="797" y="73"/>
                    <a:pt x="796" y="71"/>
                    <a:pt x="795" y="70"/>
                  </a:cubicBezTo>
                  <a:cubicBezTo>
                    <a:pt x="794" y="70"/>
                    <a:pt x="794" y="70"/>
                    <a:pt x="794" y="70"/>
                  </a:cubicBezTo>
                  <a:cubicBezTo>
                    <a:pt x="796" y="62"/>
                    <a:pt x="796" y="62"/>
                    <a:pt x="796" y="62"/>
                  </a:cubicBezTo>
                  <a:cubicBezTo>
                    <a:pt x="797" y="60"/>
                    <a:pt x="796" y="59"/>
                    <a:pt x="794" y="58"/>
                  </a:cubicBezTo>
                  <a:cubicBezTo>
                    <a:pt x="794" y="57"/>
                    <a:pt x="794" y="57"/>
                    <a:pt x="794" y="57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798" y="42"/>
                    <a:pt x="798" y="40"/>
                    <a:pt x="796" y="39"/>
                  </a:cubicBezTo>
                  <a:cubicBezTo>
                    <a:pt x="789" y="35"/>
                    <a:pt x="789" y="35"/>
                    <a:pt x="789" y="35"/>
                  </a:cubicBezTo>
                  <a:cubicBezTo>
                    <a:pt x="787" y="38"/>
                    <a:pt x="787" y="38"/>
                    <a:pt x="787" y="38"/>
                  </a:cubicBezTo>
                  <a:cubicBezTo>
                    <a:pt x="791" y="40"/>
                    <a:pt x="791" y="40"/>
                    <a:pt x="791" y="40"/>
                  </a:cubicBezTo>
                  <a:cubicBezTo>
                    <a:pt x="791" y="40"/>
                    <a:pt x="791" y="40"/>
                    <a:pt x="791" y="40"/>
                  </a:cubicBezTo>
                  <a:cubicBezTo>
                    <a:pt x="791" y="40"/>
                    <a:pt x="792" y="39"/>
                    <a:pt x="792" y="37"/>
                  </a:cubicBezTo>
                  <a:cubicBezTo>
                    <a:pt x="793" y="35"/>
                    <a:pt x="795" y="32"/>
                    <a:pt x="796" y="30"/>
                  </a:cubicBezTo>
                  <a:cubicBezTo>
                    <a:pt x="796" y="29"/>
                    <a:pt x="797" y="28"/>
                    <a:pt x="797" y="27"/>
                  </a:cubicBezTo>
                  <a:cubicBezTo>
                    <a:pt x="798" y="26"/>
                    <a:pt x="798" y="26"/>
                    <a:pt x="798" y="26"/>
                  </a:cubicBezTo>
                  <a:cubicBezTo>
                    <a:pt x="798" y="26"/>
                    <a:pt x="798" y="26"/>
                    <a:pt x="798" y="26"/>
                  </a:cubicBezTo>
                  <a:cubicBezTo>
                    <a:pt x="798" y="26"/>
                    <a:pt x="798" y="26"/>
                    <a:pt x="798" y="26"/>
                  </a:cubicBezTo>
                  <a:cubicBezTo>
                    <a:pt x="795" y="24"/>
                    <a:pt x="795" y="24"/>
                    <a:pt x="795" y="24"/>
                  </a:cubicBezTo>
                  <a:cubicBezTo>
                    <a:pt x="798" y="26"/>
                    <a:pt x="798" y="26"/>
                    <a:pt x="798" y="26"/>
                  </a:cubicBezTo>
                  <a:cubicBezTo>
                    <a:pt x="798" y="26"/>
                    <a:pt x="798" y="26"/>
                    <a:pt x="798" y="26"/>
                  </a:cubicBezTo>
                  <a:cubicBezTo>
                    <a:pt x="795" y="24"/>
                    <a:pt x="795" y="24"/>
                    <a:pt x="795" y="24"/>
                  </a:cubicBezTo>
                  <a:cubicBezTo>
                    <a:pt x="798" y="26"/>
                    <a:pt x="798" y="26"/>
                    <a:pt x="798" y="26"/>
                  </a:cubicBezTo>
                  <a:cubicBezTo>
                    <a:pt x="799" y="24"/>
                    <a:pt x="798" y="22"/>
                    <a:pt x="797" y="20"/>
                  </a:cubicBezTo>
                  <a:cubicBezTo>
                    <a:pt x="795" y="20"/>
                    <a:pt x="795" y="20"/>
                    <a:pt x="795" y="20"/>
                  </a:cubicBezTo>
                  <a:cubicBezTo>
                    <a:pt x="797" y="6"/>
                    <a:pt x="797" y="6"/>
                    <a:pt x="797" y="6"/>
                  </a:cubicBezTo>
                  <a:cubicBezTo>
                    <a:pt x="797" y="5"/>
                    <a:pt x="796" y="3"/>
                    <a:pt x="795" y="3"/>
                  </a:cubicBezTo>
                  <a:cubicBezTo>
                    <a:pt x="793" y="1"/>
                    <a:pt x="793" y="1"/>
                    <a:pt x="793" y="1"/>
                  </a:cubicBezTo>
                  <a:cubicBezTo>
                    <a:pt x="791" y="0"/>
                    <a:pt x="788" y="0"/>
                    <a:pt x="787" y="2"/>
                  </a:cubicBezTo>
                  <a:cubicBezTo>
                    <a:pt x="786" y="4"/>
                    <a:pt x="787" y="7"/>
                    <a:pt x="788" y="8"/>
                  </a:cubicBezTo>
                  <a:cubicBezTo>
                    <a:pt x="789" y="8"/>
                    <a:pt x="789" y="8"/>
                    <a:pt x="789" y="8"/>
                  </a:cubicBezTo>
                  <a:cubicBezTo>
                    <a:pt x="787" y="21"/>
                    <a:pt x="787" y="21"/>
                    <a:pt x="787" y="21"/>
                  </a:cubicBezTo>
                  <a:cubicBezTo>
                    <a:pt x="787" y="23"/>
                    <a:pt x="788" y="24"/>
                    <a:pt x="789" y="25"/>
                  </a:cubicBezTo>
                  <a:cubicBezTo>
                    <a:pt x="793" y="27"/>
                    <a:pt x="793" y="27"/>
                    <a:pt x="793" y="27"/>
                  </a:cubicBezTo>
                  <a:cubicBezTo>
                    <a:pt x="795" y="24"/>
                    <a:pt x="795" y="24"/>
                    <a:pt x="795" y="24"/>
                  </a:cubicBezTo>
                  <a:cubicBezTo>
                    <a:pt x="791" y="22"/>
                    <a:pt x="791" y="22"/>
                    <a:pt x="791" y="22"/>
                  </a:cubicBezTo>
                  <a:cubicBezTo>
                    <a:pt x="791" y="22"/>
                    <a:pt x="791" y="22"/>
                    <a:pt x="791" y="22"/>
                  </a:cubicBezTo>
                  <a:cubicBezTo>
                    <a:pt x="791" y="22"/>
                    <a:pt x="790" y="23"/>
                    <a:pt x="790" y="25"/>
                  </a:cubicBezTo>
                  <a:cubicBezTo>
                    <a:pt x="789" y="27"/>
                    <a:pt x="787" y="30"/>
                    <a:pt x="786" y="32"/>
                  </a:cubicBezTo>
                  <a:cubicBezTo>
                    <a:pt x="786" y="33"/>
                    <a:pt x="785" y="34"/>
                    <a:pt x="785" y="35"/>
                  </a:cubicBezTo>
                  <a:cubicBezTo>
                    <a:pt x="784" y="36"/>
                    <a:pt x="784" y="36"/>
                    <a:pt x="784" y="36"/>
                  </a:cubicBezTo>
                  <a:cubicBezTo>
                    <a:pt x="784" y="36"/>
                    <a:pt x="784" y="36"/>
                    <a:pt x="784" y="36"/>
                  </a:cubicBezTo>
                  <a:cubicBezTo>
                    <a:pt x="784" y="36"/>
                    <a:pt x="784" y="36"/>
                    <a:pt x="784" y="36"/>
                  </a:cubicBezTo>
                  <a:cubicBezTo>
                    <a:pt x="787" y="38"/>
                    <a:pt x="787" y="38"/>
                    <a:pt x="787" y="38"/>
                  </a:cubicBezTo>
                  <a:cubicBezTo>
                    <a:pt x="784" y="36"/>
                    <a:pt x="784" y="36"/>
                    <a:pt x="784" y="36"/>
                  </a:cubicBezTo>
                  <a:cubicBezTo>
                    <a:pt x="784" y="36"/>
                    <a:pt x="784" y="36"/>
                    <a:pt x="784" y="36"/>
                  </a:cubicBezTo>
                  <a:cubicBezTo>
                    <a:pt x="787" y="38"/>
                    <a:pt x="787" y="38"/>
                    <a:pt x="787" y="38"/>
                  </a:cubicBezTo>
                  <a:cubicBezTo>
                    <a:pt x="784" y="36"/>
                    <a:pt x="784" y="36"/>
                    <a:pt x="784" y="36"/>
                  </a:cubicBezTo>
                  <a:cubicBezTo>
                    <a:pt x="783" y="38"/>
                    <a:pt x="783" y="40"/>
                    <a:pt x="785" y="42"/>
                  </a:cubicBezTo>
                  <a:cubicBezTo>
                    <a:pt x="789" y="44"/>
                    <a:pt x="789" y="44"/>
                    <a:pt x="789" y="44"/>
                  </a:cubicBezTo>
                  <a:cubicBezTo>
                    <a:pt x="785" y="58"/>
                    <a:pt x="785" y="58"/>
                    <a:pt x="785" y="58"/>
                  </a:cubicBezTo>
                  <a:cubicBezTo>
                    <a:pt x="785" y="60"/>
                    <a:pt x="785" y="61"/>
                    <a:pt x="787" y="62"/>
                  </a:cubicBezTo>
                  <a:cubicBezTo>
                    <a:pt x="788" y="63"/>
                    <a:pt x="788" y="63"/>
                    <a:pt x="788" y="63"/>
                  </a:cubicBezTo>
                  <a:cubicBezTo>
                    <a:pt x="786" y="71"/>
                    <a:pt x="786" y="71"/>
                    <a:pt x="786" y="71"/>
                  </a:cubicBezTo>
                  <a:cubicBezTo>
                    <a:pt x="786" y="73"/>
                    <a:pt x="787" y="74"/>
                    <a:pt x="788" y="75"/>
                  </a:cubicBezTo>
                  <a:cubicBezTo>
                    <a:pt x="789" y="76"/>
                    <a:pt x="789" y="76"/>
                    <a:pt x="789" y="76"/>
                  </a:cubicBezTo>
                  <a:cubicBezTo>
                    <a:pt x="787" y="91"/>
                    <a:pt x="787" y="91"/>
                    <a:pt x="787" y="91"/>
                  </a:cubicBezTo>
                  <a:cubicBezTo>
                    <a:pt x="787" y="92"/>
                    <a:pt x="788" y="94"/>
                    <a:pt x="789" y="95"/>
                  </a:cubicBezTo>
                  <a:cubicBezTo>
                    <a:pt x="790" y="95"/>
                    <a:pt x="790" y="95"/>
                    <a:pt x="790" y="95"/>
                  </a:cubicBezTo>
                  <a:cubicBezTo>
                    <a:pt x="792" y="92"/>
                    <a:pt x="792" y="92"/>
                    <a:pt x="792" y="92"/>
                  </a:cubicBezTo>
                  <a:cubicBezTo>
                    <a:pt x="789" y="91"/>
                    <a:pt x="789" y="91"/>
                    <a:pt x="789" y="91"/>
                  </a:cubicBezTo>
                  <a:cubicBezTo>
                    <a:pt x="786" y="102"/>
                    <a:pt x="786" y="102"/>
                    <a:pt x="786" y="102"/>
                  </a:cubicBezTo>
                  <a:cubicBezTo>
                    <a:pt x="785" y="104"/>
                    <a:pt x="786" y="105"/>
                    <a:pt x="788" y="106"/>
                  </a:cubicBezTo>
                  <a:cubicBezTo>
                    <a:pt x="788" y="107"/>
                    <a:pt x="788" y="107"/>
                    <a:pt x="788" y="107"/>
                  </a:cubicBezTo>
                  <a:cubicBezTo>
                    <a:pt x="784" y="115"/>
                    <a:pt x="784" y="115"/>
                    <a:pt x="784" y="115"/>
                  </a:cubicBezTo>
                  <a:cubicBezTo>
                    <a:pt x="783" y="117"/>
                    <a:pt x="784" y="119"/>
                    <a:pt x="786" y="120"/>
                  </a:cubicBezTo>
                  <a:cubicBezTo>
                    <a:pt x="786" y="120"/>
                    <a:pt x="786" y="120"/>
                    <a:pt x="786" y="120"/>
                  </a:cubicBezTo>
                  <a:cubicBezTo>
                    <a:pt x="786" y="138"/>
                    <a:pt x="786" y="138"/>
                    <a:pt x="786" y="138"/>
                  </a:cubicBezTo>
                  <a:cubicBezTo>
                    <a:pt x="786" y="140"/>
                    <a:pt x="787" y="141"/>
                    <a:pt x="788" y="141"/>
                  </a:cubicBezTo>
                  <a:cubicBezTo>
                    <a:pt x="790" y="143"/>
                    <a:pt x="790" y="143"/>
                    <a:pt x="790" y="143"/>
                  </a:cubicBezTo>
                  <a:cubicBezTo>
                    <a:pt x="792" y="139"/>
                    <a:pt x="792" y="139"/>
                    <a:pt x="792" y="139"/>
                  </a:cubicBezTo>
                  <a:cubicBezTo>
                    <a:pt x="788" y="139"/>
                    <a:pt x="788" y="139"/>
                    <a:pt x="788" y="139"/>
                  </a:cubicBezTo>
                  <a:cubicBezTo>
                    <a:pt x="788" y="139"/>
                    <a:pt x="788" y="143"/>
                    <a:pt x="787" y="147"/>
                  </a:cubicBezTo>
                  <a:cubicBezTo>
                    <a:pt x="787" y="150"/>
                    <a:pt x="787" y="152"/>
                    <a:pt x="787" y="153"/>
                  </a:cubicBezTo>
                  <a:cubicBezTo>
                    <a:pt x="787" y="154"/>
                    <a:pt x="787" y="155"/>
                    <a:pt x="787" y="155"/>
                  </a:cubicBezTo>
                  <a:cubicBezTo>
                    <a:pt x="787" y="156"/>
                    <a:pt x="787" y="156"/>
                    <a:pt x="787" y="156"/>
                  </a:cubicBezTo>
                  <a:cubicBezTo>
                    <a:pt x="787" y="156"/>
                    <a:pt x="787" y="156"/>
                    <a:pt x="787" y="156"/>
                  </a:cubicBezTo>
                  <a:cubicBezTo>
                    <a:pt x="789" y="156"/>
                    <a:pt x="789" y="156"/>
                    <a:pt x="789" y="156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87" y="156"/>
                    <a:pt x="787" y="156"/>
                    <a:pt x="787" y="156"/>
                  </a:cubicBezTo>
                  <a:cubicBezTo>
                    <a:pt x="789" y="156"/>
                    <a:pt x="789" y="156"/>
                    <a:pt x="789" y="156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90" y="156"/>
                    <a:pt x="790" y="156"/>
                    <a:pt x="790" y="156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90" y="156"/>
                    <a:pt x="790" y="156"/>
                    <a:pt x="790" y="156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90" y="157"/>
                    <a:pt x="790" y="157"/>
                    <a:pt x="790" y="157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90" y="157"/>
                    <a:pt x="790" y="157"/>
                    <a:pt x="790" y="157"/>
                  </a:cubicBezTo>
                  <a:cubicBezTo>
                    <a:pt x="787" y="155"/>
                    <a:pt x="787" y="155"/>
                    <a:pt x="787" y="155"/>
                  </a:cubicBezTo>
                  <a:cubicBezTo>
                    <a:pt x="786" y="155"/>
                    <a:pt x="786" y="156"/>
                    <a:pt x="786" y="157"/>
                  </a:cubicBezTo>
                  <a:cubicBezTo>
                    <a:pt x="787" y="158"/>
                    <a:pt x="787" y="159"/>
                    <a:pt x="788" y="160"/>
                  </a:cubicBezTo>
                  <a:cubicBezTo>
                    <a:pt x="790" y="161"/>
                    <a:pt x="790" y="161"/>
                    <a:pt x="790" y="161"/>
                  </a:cubicBezTo>
                  <a:cubicBezTo>
                    <a:pt x="792" y="158"/>
                    <a:pt x="792" y="158"/>
                    <a:pt x="792" y="158"/>
                  </a:cubicBezTo>
                  <a:cubicBezTo>
                    <a:pt x="788" y="157"/>
                    <a:pt x="788" y="157"/>
                    <a:pt x="788" y="157"/>
                  </a:cubicBezTo>
                  <a:cubicBezTo>
                    <a:pt x="786" y="174"/>
                    <a:pt x="786" y="174"/>
                    <a:pt x="786" y="174"/>
                  </a:cubicBezTo>
                  <a:cubicBezTo>
                    <a:pt x="786" y="175"/>
                    <a:pt x="787" y="177"/>
                    <a:pt x="788" y="177"/>
                  </a:cubicBezTo>
                  <a:cubicBezTo>
                    <a:pt x="790" y="178"/>
                    <a:pt x="790" y="178"/>
                    <a:pt x="790" y="178"/>
                  </a:cubicBezTo>
                  <a:cubicBezTo>
                    <a:pt x="792" y="175"/>
                    <a:pt x="792" y="175"/>
                    <a:pt x="792" y="175"/>
                  </a:cubicBezTo>
                  <a:cubicBezTo>
                    <a:pt x="789" y="174"/>
                    <a:pt x="789" y="174"/>
                    <a:pt x="789" y="174"/>
                  </a:cubicBezTo>
                  <a:cubicBezTo>
                    <a:pt x="784" y="184"/>
                    <a:pt x="784" y="184"/>
                    <a:pt x="784" y="184"/>
                  </a:cubicBezTo>
                  <a:cubicBezTo>
                    <a:pt x="783" y="186"/>
                    <a:pt x="784" y="188"/>
                    <a:pt x="785" y="189"/>
                  </a:cubicBezTo>
                  <a:cubicBezTo>
                    <a:pt x="788" y="191"/>
                    <a:pt x="788" y="191"/>
                    <a:pt x="788" y="191"/>
                  </a:cubicBezTo>
                  <a:cubicBezTo>
                    <a:pt x="784" y="199"/>
                    <a:pt x="784" y="199"/>
                    <a:pt x="784" y="199"/>
                  </a:cubicBezTo>
                  <a:cubicBezTo>
                    <a:pt x="784" y="201"/>
                    <a:pt x="784" y="203"/>
                    <a:pt x="786" y="204"/>
                  </a:cubicBezTo>
                  <a:cubicBezTo>
                    <a:pt x="787" y="205"/>
                    <a:pt x="787" y="205"/>
                    <a:pt x="787" y="205"/>
                  </a:cubicBezTo>
                  <a:cubicBezTo>
                    <a:pt x="789" y="201"/>
                    <a:pt x="789" y="201"/>
                    <a:pt x="789" y="201"/>
                  </a:cubicBezTo>
                  <a:cubicBezTo>
                    <a:pt x="786" y="199"/>
                    <a:pt x="786" y="199"/>
                    <a:pt x="786" y="199"/>
                  </a:cubicBezTo>
                  <a:cubicBezTo>
                    <a:pt x="786" y="199"/>
                    <a:pt x="786" y="200"/>
                    <a:pt x="785" y="200"/>
                  </a:cubicBezTo>
                  <a:cubicBezTo>
                    <a:pt x="785" y="200"/>
                    <a:pt x="785" y="201"/>
                    <a:pt x="785" y="201"/>
                  </a:cubicBezTo>
                  <a:cubicBezTo>
                    <a:pt x="785" y="201"/>
                    <a:pt x="785" y="201"/>
                    <a:pt x="785" y="201"/>
                  </a:cubicBezTo>
                  <a:cubicBezTo>
                    <a:pt x="785" y="201"/>
                    <a:pt x="785" y="201"/>
                    <a:pt x="785" y="201"/>
                  </a:cubicBezTo>
                  <a:cubicBezTo>
                    <a:pt x="785" y="202"/>
                    <a:pt x="785" y="202"/>
                    <a:pt x="785" y="203"/>
                  </a:cubicBezTo>
                  <a:cubicBezTo>
                    <a:pt x="785" y="206"/>
                    <a:pt x="786" y="212"/>
                    <a:pt x="786" y="215"/>
                  </a:cubicBezTo>
                  <a:cubicBezTo>
                    <a:pt x="786" y="215"/>
                    <a:pt x="786" y="216"/>
                    <a:pt x="786" y="216"/>
                  </a:cubicBezTo>
                  <a:cubicBezTo>
                    <a:pt x="786" y="216"/>
                    <a:pt x="786" y="216"/>
                    <a:pt x="786" y="216"/>
                  </a:cubicBezTo>
                  <a:cubicBezTo>
                    <a:pt x="787" y="216"/>
                    <a:pt x="787" y="216"/>
                    <a:pt x="787" y="216"/>
                  </a:cubicBezTo>
                  <a:cubicBezTo>
                    <a:pt x="786" y="216"/>
                    <a:pt x="786" y="216"/>
                    <a:pt x="786" y="216"/>
                  </a:cubicBezTo>
                  <a:cubicBezTo>
                    <a:pt x="786" y="216"/>
                    <a:pt x="786" y="216"/>
                    <a:pt x="786" y="216"/>
                  </a:cubicBezTo>
                  <a:cubicBezTo>
                    <a:pt x="787" y="216"/>
                    <a:pt x="787" y="216"/>
                    <a:pt x="787" y="216"/>
                  </a:cubicBezTo>
                  <a:cubicBezTo>
                    <a:pt x="786" y="216"/>
                    <a:pt x="786" y="216"/>
                    <a:pt x="786" y="216"/>
                  </a:cubicBezTo>
                  <a:cubicBezTo>
                    <a:pt x="789" y="216"/>
                    <a:pt x="789" y="216"/>
                    <a:pt x="789" y="216"/>
                  </a:cubicBezTo>
                  <a:cubicBezTo>
                    <a:pt x="786" y="215"/>
                    <a:pt x="786" y="215"/>
                    <a:pt x="786" y="215"/>
                  </a:cubicBezTo>
                  <a:cubicBezTo>
                    <a:pt x="786" y="216"/>
                    <a:pt x="786" y="216"/>
                    <a:pt x="786" y="216"/>
                  </a:cubicBezTo>
                  <a:cubicBezTo>
                    <a:pt x="789" y="216"/>
                    <a:pt x="789" y="216"/>
                    <a:pt x="789" y="216"/>
                  </a:cubicBezTo>
                  <a:cubicBezTo>
                    <a:pt x="786" y="215"/>
                    <a:pt x="786" y="215"/>
                    <a:pt x="786" y="215"/>
                  </a:cubicBezTo>
                  <a:cubicBezTo>
                    <a:pt x="789" y="216"/>
                    <a:pt x="789" y="216"/>
                    <a:pt x="789" y="216"/>
                  </a:cubicBezTo>
                  <a:cubicBezTo>
                    <a:pt x="786" y="214"/>
                    <a:pt x="786" y="214"/>
                    <a:pt x="786" y="214"/>
                  </a:cubicBezTo>
                  <a:cubicBezTo>
                    <a:pt x="786" y="215"/>
                    <a:pt x="786" y="215"/>
                    <a:pt x="786" y="215"/>
                  </a:cubicBezTo>
                  <a:cubicBezTo>
                    <a:pt x="789" y="216"/>
                    <a:pt x="789" y="216"/>
                    <a:pt x="789" y="216"/>
                  </a:cubicBezTo>
                  <a:cubicBezTo>
                    <a:pt x="786" y="214"/>
                    <a:pt x="786" y="214"/>
                    <a:pt x="786" y="214"/>
                  </a:cubicBezTo>
                  <a:cubicBezTo>
                    <a:pt x="786" y="215"/>
                    <a:pt x="785" y="216"/>
                    <a:pt x="786" y="217"/>
                  </a:cubicBezTo>
                  <a:cubicBezTo>
                    <a:pt x="786" y="218"/>
                    <a:pt x="786" y="219"/>
                    <a:pt x="787" y="220"/>
                  </a:cubicBezTo>
                  <a:cubicBezTo>
                    <a:pt x="790" y="221"/>
                    <a:pt x="790" y="221"/>
                    <a:pt x="790" y="221"/>
                  </a:cubicBezTo>
                  <a:cubicBezTo>
                    <a:pt x="792" y="218"/>
                    <a:pt x="792" y="218"/>
                    <a:pt x="792" y="218"/>
                  </a:cubicBezTo>
                  <a:cubicBezTo>
                    <a:pt x="788" y="218"/>
                    <a:pt x="788" y="218"/>
                    <a:pt x="788" y="218"/>
                  </a:cubicBezTo>
                  <a:cubicBezTo>
                    <a:pt x="788" y="218"/>
                    <a:pt x="788" y="222"/>
                    <a:pt x="787" y="226"/>
                  </a:cubicBezTo>
                  <a:cubicBezTo>
                    <a:pt x="787" y="228"/>
                    <a:pt x="786" y="230"/>
                    <a:pt x="786" y="232"/>
                  </a:cubicBezTo>
                  <a:cubicBezTo>
                    <a:pt x="786" y="233"/>
                    <a:pt x="786" y="233"/>
                    <a:pt x="786" y="234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8" y="235"/>
                    <a:pt x="788" y="235"/>
                    <a:pt x="788" y="235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8" y="235"/>
                    <a:pt x="788" y="235"/>
                    <a:pt x="788" y="235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9" y="235"/>
                    <a:pt x="789" y="235"/>
                    <a:pt x="789" y="235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9" y="235"/>
                    <a:pt x="789" y="235"/>
                    <a:pt x="789" y="235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9" y="235"/>
                    <a:pt x="789" y="235"/>
                    <a:pt x="789" y="235"/>
                  </a:cubicBezTo>
                  <a:cubicBezTo>
                    <a:pt x="786" y="233"/>
                    <a:pt x="786" y="233"/>
                    <a:pt x="786" y="233"/>
                  </a:cubicBezTo>
                  <a:cubicBezTo>
                    <a:pt x="786" y="234"/>
                    <a:pt x="786" y="234"/>
                    <a:pt x="786" y="234"/>
                  </a:cubicBezTo>
                  <a:cubicBezTo>
                    <a:pt x="789" y="235"/>
                    <a:pt x="789" y="235"/>
                    <a:pt x="789" y="235"/>
                  </a:cubicBezTo>
                  <a:cubicBezTo>
                    <a:pt x="786" y="233"/>
                    <a:pt x="786" y="233"/>
                    <a:pt x="786" y="233"/>
                  </a:cubicBezTo>
                  <a:cubicBezTo>
                    <a:pt x="785" y="235"/>
                    <a:pt x="786" y="237"/>
                    <a:pt x="787" y="239"/>
                  </a:cubicBezTo>
                  <a:cubicBezTo>
                    <a:pt x="789" y="239"/>
                    <a:pt x="789" y="239"/>
                    <a:pt x="789" y="239"/>
                  </a:cubicBezTo>
                  <a:cubicBezTo>
                    <a:pt x="786" y="254"/>
                    <a:pt x="786" y="254"/>
                    <a:pt x="786" y="254"/>
                  </a:cubicBezTo>
                  <a:cubicBezTo>
                    <a:pt x="786" y="256"/>
                    <a:pt x="787" y="257"/>
                    <a:pt x="788" y="258"/>
                  </a:cubicBezTo>
                  <a:cubicBezTo>
                    <a:pt x="788" y="258"/>
                    <a:pt x="788" y="258"/>
                    <a:pt x="788" y="258"/>
                  </a:cubicBezTo>
                  <a:cubicBezTo>
                    <a:pt x="788" y="268"/>
                    <a:pt x="788" y="268"/>
                    <a:pt x="788" y="268"/>
                  </a:cubicBezTo>
                  <a:cubicBezTo>
                    <a:pt x="788" y="270"/>
                    <a:pt x="789" y="271"/>
                    <a:pt x="790" y="272"/>
                  </a:cubicBezTo>
                  <a:cubicBezTo>
                    <a:pt x="791" y="272"/>
                    <a:pt x="791" y="272"/>
                    <a:pt x="791" y="272"/>
                  </a:cubicBezTo>
                  <a:cubicBezTo>
                    <a:pt x="793" y="268"/>
                    <a:pt x="793" y="268"/>
                    <a:pt x="793" y="268"/>
                  </a:cubicBezTo>
                  <a:cubicBezTo>
                    <a:pt x="789" y="267"/>
                    <a:pt x="789" y="267"/>
                    <a:pt x="789" y="267"/>
                  </a:cubicBezTo>
                  <a:cubicBezTo>
                    <a:pt x="785" y="280"/>
                    <a:pt x="785" y="280"/>
                    <a:pt x="785" y="280"/>
                  </a:cubicBezTo>
                  <a:cubicBezTo>
                    <a:pt x="784" y="282"/>
                    <a:pt x="785" y="284"/>
                    <a:pt x="786" y="285"/>
                  </a:cubicBezTo>
                  <a:cubicBezTo>
                    <a:pt x="788" y="286"/>
                    <a:pt x="788" y="286"/>
                    <a:pt x="788" y="286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86" y="282"/>
                    <a:pt x="786" y="282"/>
                    <a:pt x="786" y="282"/>
                  </a:cubicBezTo>
                  <a:cubicBezTo>
                    <a:pt x="784" y="293"/>
                    <a:pt x="784" y="293"/>
                    <a:pt x="784" y="293"/>
                  </a:cubicBezTo>
                  <a:cubicBezTo>
                    <a:pt x="784" y="294"/>
                    <a:pt x="784" y="296"/>
                    <a:pt x="786" y="297"/>
                  </a:cubicBezTo>
                  <a:cubicBezTo>
                    <a:pt x="789" y="299"/>
                    <a:pt x="789" y="299"/>
                    <a:pt x="789" y="299"/>
                  </a:cubicBezTo>
                  <a:cubicBezTo>
                    <a:pt x="788" y="311"/>
                    <a:pt x="788" y="311"/>
                    <a:pt x="788" y="311"/>
                  </a:cubicBezTo>
                  <a:cubicBezTo>
                    <a:pt x="788" y="312"/>
                    <a:pt x="788" y="314"/>
                    <a:pt x="790" y="315"/>
                  </a:cubicBezTo>
                  <a:cubicBezTo>
                    <a:pt x="790" y="315"/>
                    <a:pt x="790" y="315"/>
                    <a:pt x="790" y="315"/>
                  </a:cubicBezTo>
                  <a:cubicBezTo>
                    <a:pt x="785" y="322"/>
                    <a:pt x="785" y="322"/>
                    <a:pt x="785" y="322"/>
                  </a:cubicBezTo>
                  <a:cubicBezTo>
                    <a:pt x="785" y="323"/>
                    <a:pt x="784" y="324"/>
                    <a:pt x="785" y="325"/>
                  </a:cubicBezTo>
                  <a:cubicBezTo>
                    <a:pt x="785" y="326"/>
                    <a:pt x="785" y="327"/>
                    <a:pt x="786" y="327"/>
                  </a:cubicBezTo>
                  <a:cubicBezTo>
                    <a:pt x="790" y="330"/>
                    <a:pt x="790" y="330"/>
                    <a:pt x="790" y="330"/>
                  </a:cubicBezTo>
                  <a:cubicBezTo>
                    <a:pt x="792" y="326"/>
                    <a:pt x="792" y="326"/>
                    <a:pt x="792" y="326"/>
                  </a:cubicBezTo>
                  <a:cubicBezTo>
                    <a:pt x="789" y="324"/>
                    <a:pt x="789" y="324"/>
                    <a:pt x="789" y="324"/>
                  </a:cubicBezTo>
                  <a:cubicBezTo>
                    <a:pt x="789" y="325"/>
                    <a:pt x="789" y="325"/>
                    <a:pt x="789" y="325"/>
                  </a:cubicBezTo>
                  <a:cubicBezTo>
                    <a:pt x="789" y="326"/>
                    <a:pt x="789" y="326"/>
                    <a:pt x="789" y="326"/>
                  </a:cubicBezTo>
                  <a:cubicBezTo>
                    <a:pt x="788" y="326"/>
                    <a:pt x="788" y="327"/>
                    <a:pt x="788" y="327"/>
                  </a:cubicBezTo>
                  <a:cubicBezTo>
                    <a:pt x="788" y="331"/>
                    <a:pt x="786" y="342"/>
                    <a:pt x="786" y="342"/>
                  </a:cubicBezTo>
                  <a:cubicBezTo>
                    <a:pt x="786" y="343"/>
                    <a:pt x="787" y="345"/>
                    <a:pt x="788" y="345"/>
                  </a:cubicBezTo>
                  <a:cubicBezTo>
                    <a:pt x="790" y="347"/>
                    <a:pt x="790" y="347"/>
                    <a:pt x="790" y="347"/>
                  </a:cubicBezTo>
                  <a:cubicBezTo>
                    <a:pt x="792" y="343"/>
                    <a:pt x="792" y="343"/>
                    <a:pt x="792" y="343"/>
                  </a:cubicBezTo>
                  <a:cubicBezTo>
                    <a:pt x="788" y="343"/>
                    <a:pt x="788" y="343"/>
                    <a:pt x="788" y="343"/>
                  </a:cubicBezTo>
                  <a:cubicBezTo>
                    <a:pt x="788" y="358"/>
                    <a:pt x="788" y="358"/>
                    <a:pt x="788" y="358"/>
                  </a:cubicBezTo>
                  <a:cubicBezTo>
                    <a:pt x="788" y="360"/>
                    <a:pt x="789" y="361"/>
                    <a:pt x="790" y="362"/>
                  </a:cubicBezTo>
                  <a:cubicBezTo>
                    <a:pt x="791" y="363"/>
                    <a:pt x="791" y="363"/>
                    <a:pt x="791" y="363"/>
                  </a:cubicBezTo>
                  <a:cubicBezTo>
                    <a:pt x="793" y="359"/>
                    <a:pt x="793" y="359"/>
                    <a:pt x="793" y="359"/>
                  </a:cubicBezTo>
                  <a:cubicBezTo>
                    <a:pt x="789" y="359"/>
                    <a:pt x="789" y="359"/>
                    <a:pt x="789" y="359"/>
                  </a:cubicBezTo>
                  <a:cubicBezTo>
                    <a:pt x="788" y="370"/>
                    <a:pt x="788" y="370"/>
                    <a:pt x="788" y="370"/>
                  </a:cubicBezTo>
                  <a:cubicBezTo>
                    <a:pt x="788" y="371"/>
                    <a:pt x="788" y="373"/>
                    <a:pt x="790" y="374"/>
                  </a:cubicBezTo>
                  <a:cubicBezTo>
                    <a:pt x="791" y="375"/>
                    <a:pt x="791" y="375"/>
                    <a:pt x="791" y="375"/>
                  </a:cubicBezTo>
                  <a:cubicBezTo>
                    <a:pt x="793" y="372"/>
                    <a:pt x="793" y="372"/>
                    <a:pt x="793" y="372"/>
                  </a:cubicBezTo>
                  <a:cubicBezTo>
                    <a:pt x="790" y="371"/>
                    <a:pt x="790" y="371"/>
                    <a:pt x="790" y="371"/>
                  </a:cubicBezTo>
                  <a:cubicBezTo>
                    <a:pt x="787" y="385"/>
                    <a:pt x="787" y="385"/>
                    <a:pt x="787" y="385"/>
                  </a:cubicBezTo>
                  <a:cubicBezTo>
                    <a:pt x="786" y="386"/>
                    <a:pt x="787" y="388"/>
                    <a:pt x="788" y="389"/>
                  </a:cubicBezTo>
                  <a:cubicBezTo>
                    <a:pt x="790" y="390"/>
                    <a:pt x="790" y="390"/>
                    <a:pt x="790" y="390"/>
                  </a:cubicBezTo>
                  <a:cubicBezTo>
                    <a:pt x="792" y="387"/>
                    <a:pt x="792" y="387"/>
                    <a:pt x="792" y="387"/>
                  </a:cubicBezTo>
                  <a:cubicBezTo>
                    <a:pt x="788" y="386"/>
                    <a:pt x="788" y="386"/>
                    <a:pt x="788" y="386"/>
                  </a:cubicBezTo>
                  <a:cubicBezTo>
                    <a:pt x="785" y="402"/>
                    <a:pt x="785" y="402"/>
                    <a:pt x="785" y="402"/>
                  </a:cubicBezTo>
                  <a:cubicBezTo>
                    <a:pt x="785" y="403"/>
                    <a:pt x="786" y="405"/>
                    <a:pt x="787" y="406"/>
                  </a:cubicBezTo>
                  <a:cubicBezTo>
                    <a:pt x="788" y="406"/>
                    <a:pt x="788" y="406"/>
                    <a:pt x="788" y="406"/>
                  </a:cubicBezTo>
                  <a:cubicBezTo>
                    <a:pt x="786" y="419"/>
                    <a:pt x="786" y="419"/>
                    <a:pt x="786" y="419"/>
                  </a:cubicBezTo>
                  <a:cubicBezTo>
                    <a:pt x="786" y="421"/>
                    <a:pt x="787" y="422"/>
                    <a:pt x="788" y="423"/>
                  </a:cubicBezTo>
                  <a:cubicBezTo>
                    <a:pt x="789" y="424"/>
                    <a:pt x="789" y="424"/>
                    <a:pt x="789" y="424"/>
                  </a:cubicBezTo>
                  <a:cubicBezTo>
                    <a:pt x="791" y="421"/>
                    <a:pt x="791" y="421"/>
                    <a:pt x="791" y="421"/>
                  </a:cubicBezTo>
                  <a:cubicBezTo>
                    <a:pt x="787" y="421"/>
                    <a:pt x="787" y="421"/>
                    <a:pt x="787" y="421"/>
                  </a:cubicBezTo>
                  <a:cubicBezTo>
                    <a:pt x="788" y="439"/>
                    <a:pt x="788" y="439"/>
                    <a:pt x="788" y="439"/>
                  </a:cubicBezTo>
                  <a:cubicBezTo>
                    <a:pt x="788" y="441"/>
                    <a:pt x="789" y="442"/>
                    <a:pt x="790" y="443"/>
                  </a:cubicBezTo>
                  <a:cubicBezTo>
                    <a:pt x="790" y="443"/>
                    <a:pt x="790" y="443"/>
                    <a:pt x="790" y="443"/>
                  </a:cubicBezTo>
                  <a:cubicBezTo>
                    <a:pt x="787" y="455"/>
                    <a:pt x="787" y="455"/>
                    <a:pt x="787" y="455"/>
                  </a:cubicBezTo>
                  <a:cubicBezTo>
                    <a:pt x="786" y="457"/>
                    <a:pt x="787" y="459"/>
                    <a:pt x="788" y="460"/>
                  </a:cubicBezTo>
                  <a:cubicBezTo>
                    <a:pt x="790" y="461"/>
                    <a:pt x="790" y="461"/>
                    <a:pt x="790" y="461"/>
                  </a:cubicBezTo>
                  <a:cubicBezTo>
                    <a:pt x="792" y="458"/>
                    <a:pt x="792" y="458"/>
                    <a:pt x="792" y="458"/>
                  </a:cubicBezTo>
                  <a:cubicBezTo>
                    <a:pt x="788" y="457"/>
                    <a:pt x="788" y="457"/>
                    <a:pt x="788" y="457"/>
                  </a:cubicBezTo>
                  <a:cubicBezTo>
                    <a:pt x="785" y="468"/>
                    <a:pt x="785" y="468"/>
                    <a:pt x="785" y="468"/>
                  </a:cubicBezTo>
                  <a:cubicBezTo>
                    <a:pt x="785" y="470"/>
                    <a:pt x="785" y="472"/>
                    <a:pt x="787" y="473"/>
                  </a:cubicBezTo>
                  <a:cubicBezTo>
                    <a:pt x="789" y="474"/>
                    <a:pt x="789" y="474"/>
                    <a:pt x="789" y="474"/>
                  </a:cubicBezTo>
                  <a:cubicBezTo>
                    <a:pt x="786" y="484"/>
                    <a:pt x="786" y="484"/>
                    <a:pt x="786" y="484"/>
                  </a:cubicBezTo>
                  <a:cubicBezTo>
                    <a:pt x="785" y="485"/>
                    <a:pt x="786" y="487"/>
                    <a:pt x="787" y="488"/>
                  </a:cubicBezTo>
                  <a:cubicBezTo>
                    <a:pt x="793" y="492"/>
                    <a:pt x="793" y="492"/>
                    <a:pt x="793" y="492"/>
                  </a:cubicBezTo>
                  <a:cubicBezTo>
                    <a:pt x="795" y="489"/>
                    <a:pt x="795" y="489"/>
                    <a:pt x="795" y="489"/>
                  </a:cubicBezTo>
                  <a:cubicBezTo>
                    <a:pt x="792" y="486"/>
                    <a:pt x="792" y="486"/>
                    <a:pt x="792" y="486"/>
                  </a:cubicBezTo>
                  <a:cubicBezTo>
                    <a:pt x="792" y="487"/>
                    <a:pt x="792" y="487"/>
                    <a:pt x="792" y="487"/>
                  </a:cubicBezTo>
                  <a:cubicBezTo>
                    <a:pt x="792" y="487"/>
                    <a:pt x="791" y="488"/>
                    <a:pt x="790" y="490"/>
                  </a:cubicBezTo>
                  <a:cubicBezTo>
                    <a:pt x="789" y="492"/>
                    <a:pt x="787" y="495"/>
                    <a:pt x="786" y="497"/>
                  </a:cubicBezTo>
                  <a:cubicBezTo>
                    <a:pt x="785" y="498"/>
                    <a:pt x="785" y="499"/>
                    <a:pt x="784" y="500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7" y="503"/>
                    <a:pt x="787" y="503"/>
                    <a:pt x="787" y="503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7" y="503"/>
                    <a:pt x="787" y="503"/>
                    <a:pt x="787" y="503"/>
                  </a:cubicBezTo>
                  <a:cubicBezTo>
                    <a:pt x="784" y="501"/>
                    <a:pt x="784" y="501"/>
                    <a:pt x="784" y="501"/>
                  </a:cubicBezTo>
                  <a:cubicBezTo>
                    <a:pt x="783" y="503"/>
                    <a:pt x="783" y="505"/>
                    <a:pt x="785" y="507"/>
                  </a:cubicBezTo>
                  <a:cubicBezTo>
                    <a:pt x="790" y="510"/>
                    <a:pt x="790" y="510"/>
                    <a:pt x="790" y="510"/>
                  </a:cubicBezTo>
                  <a:cubicBezTo>
                    <a:pt x="790" y="520"/>
                    <a:pt x="790" y="520"/>
                    <a:pt x="790" y="520"/>
                  </a:cubicBezTo>
                  <a:cubicBezTo>
                    <a:pt x="790" y="521"/>
                    <a:pt x="790" y="523"/>
                    <a:pt x="791" y="524"/>
                  </a:cubicBezTo>
                  <a:cubicBezTo>
                    <a:pt x="793" y="525"/>
                    <a:pt x="793" y="525"/>
                    <a:pt x="793" y="525"/>
                  </a:cubicBezTo>
                  <a:cubicBezTo>
                    <a:pt x="795" y="521"/>
                    <a:pt x="795" y="521"/>
                    <a:pt x="795" y="521"/>
                  </a:cubicBezTo>
                  <a:cubicBezTo>
                    <a:pt x="791" y="521"/>
                    <a:pt x="791" y="521"/>
                    <a:pt x="791" y="521"/>
                  </a:cubicBezTo>
                  <a:cubicBezTo>
                    <a:pt x="791" y="521"/>
                    <a:pt x="790" y="525"/>
                    <a:pt x="790" y="529"/>
                  </a:cubicBezTo>
                  <a:cubicBezTo>
                    <a:pt x="789" y="531"/>
                    <a:pt x="789" y="533"/>
                    <a:pt x="789" y="535"/>
                  </a:cubicBezTo>
                  <a:cubicBezTo>
                    <a:pt x="788" y="536"/>
                    <a:pt x="788" y="536"/>
                    <a:pt x="788" y="537"/>
                  </a:cubicBezTo>
                  <a:cubicBezTo>
                    <a:pt x="788" y="537"/>
                    <a:pt x="788" y="537"/>
                    <a:pt x="788" y="537"/>
                  </a:cubicBezTo>
                  <a:cubicBezTo>
                    <a:pt x="788" y="537"/>
                    <a:pt x="788" y="537"/>
                    <a:pt x="788" y="537"/>
                  </a:cubicBezTo>
                  <a:cubicBezTo>
                    <a:pt x="790" y="538"/>
                    <a:pt x="790" y="538"/>
                    <a:pt x="790" y="538"/>
                  </a:cubicBezTo>
                  <a:cubicBezTo>
                    <a:pt x="788" y="537"/>
                    <a:pt x="788" y="537"/>
                    <a:pt x="788" y="537"/>
                  </a:cubicBezTo>
                  <a:cubicBezTo>
                    <a:pt x="788" y="537"/>
                    <a:pt x="788" y="537"/>
                    <a:pt x="788" y="537"/>
                  </a:cubicBezTo>
                  <a:cubicBezTo>
                    <a:pt x="790" y="538"/>
                    <a:pt x="790" y="538"/>
                    <a:pt x="790" y="538"/>
                  </a:cubicBezTo>
                  <a:cubicBezTo>
                    <a:pt x="788" y="537"/>
                    <a:pt x="788" y="537"/>
                    <a:pt x="788" y="537"/>
                  </a:cubicBezTo>
                  <a:cubicBezTo>
                    <a:pt x="792" y="538"/>
                    <a:pt x="792" y="538"/>
                    <a:pt x="792" y="538"/>
                  </a:cubicBezTo>
                  <a:cubicBezTo>
                    <a:pt x="789" y="536"/>
                    <a:pt x="789" y="536"/>
                    <a:pt x="789" y="536"/>
                  </a:cubicBezTo>
                  <a:cubicBezTo>
                    <a:pt x="788" y="537"/>
                    <a:pt x="788" y="537"/>
                    <a:pt x="788" y="537"/>
                  </a:cubicBezTo>
                  <a:cubicBezTo>
                    <a:pt x="792" y="538"/>
                    <a:pt x="792" y="538"/>
                    <a:pt x="792" y="538"/>
                  </a:cubicBezTo>
                  <a:cubicBezTo>
                    <a:pt x="789" y="536"/>
                    <a:pt x="789" y="536"/>
                    <a:pt x="789" y="536"/>
                  </a:cubicBezTo>
                  <a:cubicBezTo>
                    <a:pt x="787" y="538"/>
                    <a:pt x="788" y="540"/>
                    <a:pt x="790" y="542"/>
                  </a:cubicBezTo>
                  <a:cubicBezTo>
                    <a:pt x="790" y="542"/>
                    <a:pt x="790" y="542"/>
                    <a:pt x="790" y="542"/>
                  </a:cubicBezTo>
                  <a:cubicBezTo>
                    <a:pt x="792" y="539"/>
                    <a:pt x="792" y="539"/>
                    <a:pt x="792" y="539"/>
                  </a:cubicBezTo>
                  <a:cubicBezTo>
                    <a:pt x="789" y="537"/>
                    <a:pt x="789" y="537"/>
                    <a:pt x="789" y="537"/>
                  </a:cubicBezTo>
                  <a:cubicBezTo>
                    <a:pt x="784" y="547"/>
                    <a:pt x="784" y="547"/>
                    <a:pt x="784" y="547"/>
                  </a:cubicBezTo>
                  <a:cubicBezTo>
                    <a:pt x="783" y="549"/>
                    <a:pt x="784" y="551"/>
                    <a:pt x="785" y="552"/>
                  </a:cubicBezTo>
                  <a:cubicBezTo>
                    <a:pt x="786" y="552"/>
                    <a:pt x="786" y="552"/>
                    <a:pt x="786" y="552"/>
                  </a:cubicBezTo>
                  <a:cubicBezTo>
                    <a:pt x="785" y="569"/>
                    <a:pt x="785" y="569"/>
                    <a:pt x="785" y="569"/>
                  </a:cubicBezTo>
                  <a:cubicBezTo>
                    <a:pt x="785" y="570"/>
                    <a:pt x="786" y="572"/>
                    <a:pt x="787" y="572"/>
                  </a:cubicBezTo>
                  <a:cubicBezTo>
                    <a:pt x="788" y="573"/>
                    <a:pt x="788" y="573"/>
                    <a:pt x="788" y="573"/>
                  </a:cubicBezTo>
                  <a:cubicBezTo>
                    <a:pt x="783" y="587"/>
                    <a:pt x="783" y="587"/>
                    <a:pt x="783" y="587"/>
                  </a:cubicBezTo>
                  <a:cubicBezTo>
                    <a:pt x="783" y="589"/>
                    <a:pt x="784" y="590"/>
                    <a:pt x="785" y="591"/>
                  </a:cubicBezTo>
                  <a:cubicBezTo>
                    <a:pt x="789" y="594"/>
                    <a:pt x="789" y="594"/>
                    <a:pt x="789" y="594"/>
                  </a:cubicBezTo>
                  <a:cubicBezTo>
                    <a:pt x="787" y="604"/>
                    <a:pt x="787" y="604"/>
                    <a:pt x="787" y="604"/>
                  </a:cubicBezTo>
                  <a:cubicBezTo>
                    <a:pt x="786" y="605"/>
                    <a:pt x="787" y="607"/>
                    <a:pt x="788" y="608"/>
                  </a:cubicBezTo>
                  <a:cubicBezTo>
                    <a:pt x="790" y="609"/>
                    <a:pt x="790" y="609"/>
                    <a:pt x="790" y="609"/>
                  </a:cubicBezTo>
                  <a:cubicBezTo>
                    <a:pt x="792" y="606"/>
                    <a:pt x="792" y="606"/>
                    <a:pt x="792" y="606"/>
                  </a:cubicBezTo>
                  <a:cubicBezTo>
                    <a:pt x="788" y="605"/>
                    <a:pt x="788" y="605"/>
                    <a:pt x="788" y="605"/>
                  </a:cubicBezTo>
                  <a:cubicBezTo>
                    <a:pt x="785" y="618"/>
                    <a:pt x="785" y="618"/>
                    <a:pt x="785" y="618"/>
                  </a:cubicBezTo>
                  <a:cubicBezTo>
                    <a:pt x="784" y="620"/>
                    <a:pt x="785" y="621"/>
                    <a:pt x="786" y="622"/>
                  </a:cubicBezTo>
                  <a:cubicBezTo>
                    <a:pt x="787" y="623"/>
                    <a:pt x="787" y="623"/>
                    <a:pt x="787" y="623"/>
                  </a:cubicBezTo>
                  <a:cubicBezTo>
                    <a:pt x="786" y="632"/>
                    <a:pt x="786" y="632"/>
                    <a:pt x="786" y="632"/>
                  </a:cubicBezTo>
                  <a:cubicBezTo>
                    <a:pt x="786" y="633"/>
                    <a:pt x="787" y="635"/>
                    <a:pt x="788" y="636"/>
                  </a:cubicBezTo>
                  <a:cubicBezTo>
                    <a:pt x="790" y="637"/>
                    <a:pt x="790" y="637"/>
                    <a:pt x="790" y="637"/>
                  </a:cubicBezTo>
                  <a:cubicBezTo>
                    <a:pt x="792" y="633"/>
                    <a:pt x="792" y="633"/>
                    <a:pt x="792" y="633"/>
                  </a:cubicBezTo>
                  <a:cubicBezTo>
                    <a:pt x="788" y="633"/>
                    <a:pt x="788" y="633"/>
                    <a:pt x="788" y="633"/>
                  </a:cubicBezTo>
                  <a:cubicBezTo>
                    <a:pt x="786" y="649"/>
                    <a:pt x="786" y="649"/>
                    <a:pt x="786" y="649"/>
                  </a:cubicBezTo>
                  <a:cubicBezTo>
                    <a:pt x="786" y="651"/>
                    <a:pt x="787" y="652"/>
                    <a:pt x="788" y="653"/>
                  </a:cubicBezTo>
                  <a:cubicBezTo>
                    <a:pt x="789" y="653"/>
                    <a:pt x="789" y="653"/>
                    <a:pt x="789" y="653"/>
                  </a:cubicBezTo>
                  <a:cubicBezTo>
                    <a:pt x="787" y="661"/>
                    <a:pt x="787" y="661"/>
                    <a:pt x="787" y="661"/>
                  </a:cubicBezTo>
                  <a:cubicBezTo>
                    <a:pt x="786" y="663"/>
                    <a:pt x="787" y="664"/>
                    <a:pt x="788" y="665"/>
                  </a:cubicBezTo>
                  <a:cubicBezTo>
                    <a:pt x="790" y="666"/>
                    <a:pt x="790" y="666"/>
                    <a:pt x="790" y="666"/>
                  </a:cubicBezTo>
                  <a:cubicBezTo>
                    <a:pt x="792" y="663"/>
                    <a:pt x="792" y="663"/>
                    <a:pt x="792" y="663"/>
                  </a:cubicBezTo>
                  <a:cubicBezTo>
                    <a:pt x="788" y="663"/>
                    <a:pt x="788" y="663"/>
                    <a:pt x="788" y="663"/>
                  </a:cubicBezTo>
                  <a:cubicBezTo>
                    <a:pt x="788" y="678"/>
                    <a:pt x="788" y="678"/>
                    <a:pt x="788" y="678"/>
                  </a:cubicBezTo>
                  <a:cubicBezTo>
                    <a:pt x="788" y="679"/>
                    <a:pt x="788" y="680"/>
                    <a:pt x="789" y="681"/>
                  </a:cubicBezTo>
                  <a:cubicBezTo>
                    <a:pt x="792" y="683"/>
                    <a:pt x="792" y="683"/>
                    <a:pt x="792" y="683"/>
                  </a:cubicBezTo>
                  <a:cubicBezTo>
                    <a:pt x="794" y="679"/>
                    <a:pt x="794" y="679"/>
                    <a:pt x="794" y="679"/>
                  </a:cubicBezTo>
                  <a:cubicBezTo>
                    <a:pt x="791" y="678"/>
                    <a:pt x="791" y="678"/>
                    <a:pt x="791" y="678"/>
                  </a:cubicBezTo>
                  <a:cubicBezTo>
                    <a:pt x="784" y="690"/>
                    <a:pt x="784" y="690"/>
                    <a:pt x="784" y="690"/>
                  </a:cubicBezTo>
                  <a:cubicBezTo>
                    <a:pt x="783" y="692"/>
                    <a:pt x="784" y="694"/>
                    <a:pt x="786" y="695"/>
                  </a:cubicBezTo>
                  <a:cubicBezTo>
                    <a:pt x="787" y="696"/>
                    <a:pt x="787" y="696"/>
                    <a:pt x="787" y="696"/>
                  </a:cubicBezTo>
                  <a:cubicBezTo>
                    <a:pt x="784" y="711"/>
                    <a:pt x="784" y="711"/>
                    <a:pt x="784" y="711"/>
                  </a:cubicBezTo>
                  <a:cubicBezTo>
                    <a:pt x="784" y="712"/>
                    <a:pt x="784" y="714"/>
                    <a:pt x="786" y="715"/>
                  </a:cubicBezTo>
                  <a:cubicBezTo>
                    <a:pt x="787" y="716"/>
                    <a:pt x="787" y="716"/>
                    <a:pt x="787" y="716"/>
                  </a:cubicBezTo>
                  <a:cubicBezTo>
                    <a:pt x="786" y="726"/>
                    <a:pt x="786" y="726"/>
                    <a:pt x="786" y="726"/>
                  </a:cubicBezTo>
                  <a:cubicBezTo>
                    <a:pt x="786" y="728"/>
                    <a:pt x="786" y="729"/>
                    <a:pt x="788" y="730"/>
                  </a:cubicBezTo>
                  <a:cubicBezTo>
                    <a:pt x="789" y="731"/>
                    <a:pt x="789" y="731"/>
                    <a:pt x="789" y="731"/>
                  </a:cubicBezTo>
                  <a:cubicBezTo>
                    <a:pt x="791" y="728"/>
                    <a:pt x="791" y="728"/>
                    <a:pt x="791" y="728"/>
                  </a:cubicBezTo>
                  <a:cubicBezTo>
                    <a:pt x="788" y="726"/>
                    <a:pt x="788" y="726"/>
                    <a:pt x="788" y="726"/>
                  </a:cubicBezTo>
                  <a:cubicBezTo>
                    <a:pt x="787" y="726"/>
                    <a:pt x="787" y="726"/>
                    <a:pt x="787" y="726"/>
                  </a:cubicBezTo>
                  <a:cubicBezTo>
                    <a:pt x="787" y="727"/>
                    <a:pt x="787" y="727"/>
                    <a:pt x="787" y="727"/>
                  </a:cubicBezTo>
                  <a:cubicBezTo>
                    <a:pt x="787" y="728"/>
                    <a:pt x="787" y="729"/>
                    <a:pt x="786" y="731"/>
                  </a:cubicBezTo>
                  <a:cubicBezTo>
                    <a:pt x="785" y="736"/>
                    <a:pt x="784" y="743"/>
                    <a:pt x="784" y="743"/>
                  </a:cubicBezTo>
                  <a:cubicBezTo>
                    <a:pt x="784" y="745"/>
                    <a:pt x="785" y="746"/>
                    <a:pt x="786" y="747"/>
                  </a:cubicBezTo>
                  <a:cubicBezTo>
                    <a:pt x="787" y="748"/>
                    <a:pt x="787" y="748"/>
                    <a:pt x="787" y="748"/>
                  </a:cubicBezTo>
                  <a:cubicBezTo>
                    <a:pt x="789" y="745"/>
                    <a:pt x="789" y="745"/>
                    <a:pt x="789" y="745"/>
                  </a:cubicBezTo>
                  <a:cubicBezTo>
                    <a:pt x="786" y="746"/>
                    <a:pt x="786" y="746"/>
                    <a:pt x="786" y="746"/>
                  </a:cubicBezTo>
                  <a:cubicBezTo>
                    <a:pt x="786" y="746"/>
                    <a:pt x="787" y="750"/>
                    <a:pt x="787" y="754"/>
                  </a:cubicBezTo>
                  <a:cubicBezTo>
                    <a:pt x="788" y="756"/>
                    <a:pt x="788" y="758"/>
                    <a:pt x="789" y="760"/>
                  </a:cubicBezTo>
                  <a:cubicBezTo>
                    <a:pt x="789" y="761"/>
                    <a:pt x="789" y="762"/>
                    <a:pt x="789" y="762"/>
                  </a:cubicBezTo>
                  <a:cubicBezTo>
                    <a:pt x="789" y="763"/>
                    <a:pt x="789" y="763"/>
                    <a:pt x="789" y="763"/>
                  </a:cubicBezTo>
                  <a:cubicBezTo>
                    <a:pt x="789" y="763"/>
                    <a:pt x="789" y="763"/>
                    <a:pt x="789" y="763"/>
                  </a:cubicBezTo>
                  <a:cubicBezTo>
                    <a:pt x="792" y="763"/>
                    <a:pt x="792" y="763"/>
                    <a:pt x="792" y="763"/>
                  </a:cubicBezTo>
                  <a:cubicBezTo>
                    <a:pt x="789" y="762"/>
                    <a:pt x="789" y="762"/>
                    <a:pt x="789" y="762"/>
                  </a:cubicBezTo>
                  <a:cubicBezTo>
                    <a:pt x="789" y="763"/>
                    <a:pt x="789" y="763"/>
                    <a:pt x="789" y="763"/>
                  </a:cubicBezTo>
                  <a:cubicBezTo>
                    <a:pt x="792" y="763"/>
                    <a:pt x="792" y="763"/>
                    <a:pt x="792" y="763"/>
                  </a:cubicBezTo>
                  <a:cubicBezTo>
                    <a:pt x="789" y="762"/>
                    <a:pt x="789" y="762"/>
                    <a:pt x="789" y="762"/>
                  </a:cubicBezTo>
                  <a:cubicBezTo>
                    <a:pt x="793" y="763"/>
                    <a:pt x="793" y="763"/>
                    <a:pt x="793" y="763"/>
                  </a:cubicBezTo>
                  <a:cubicBezTo>
                    <a:pt x="790" y="761"/>
                    <a:pt x="790" y="761"/>
                    <a:pt x="790" y="761"/>
                  </a:cubicBezTo>
                  <a:cubicBezTo>
                    <a:pt x="789" y="762"/>
                    <a:pt x="789" y="762"/>
                    <a:pt x="789" y="762"/>
                  </a:cubicBezTo>
                  <a:cubicBezTo>
                    <a:pt x="793" y="763"/>
                    <a:pt x="793" y="763"/>
                    <a:pt x="793" y="763"/>
                  </a:cubicBezTo>
                  <a:cubicBezTo>
                    <a:pt x="790" y="761"/>
                    <a:pt x="790" y="761"/>
                    <a:pt x="790" y="761"/>
                  </a:cubicBezTo>
                  <a:cubicBezTo>
                    <a:pt x="789" y="763"/>
                    <a:pt x="789" y="765"/>
                    <a:pt x="791" y="766"/>
                  </a:cubicBezTo>
                  <a:cubicBezTo>
                    <a:pt x="791" y="766"/>
                    <a:pt x="791" y="766"/>
                    <a:pt x="791" y="766"/>
                  </a:cubicBezTo>
                  <a:cubicBezTo>
                    <a:pt x="793" y="763"/>
                    <a:pt x="793" y="763"/>
                    <a:pt x="793" y="763"/>
                  </a:cubicBezTo>
                  <a:cubicBezTo>
                    <a:pt x="789" y="762"/>
                    <a:pt x="789" y="762"/>
                    <a:pt x="789" y="762"/>
                  </a:cubicBezTo>
                  <a:cubicBezTo>
                    <a:pt x="787" y="773"/>
                    <a:pt x="787" y="773"/>
                    <a:pt x="787" y="773"/>
                  </a:cubicBezTo>
                  <a:cubicBezTo>
                    <a:pt x="786" y="775"/>
                    <a:pt x="787" y="776"/>
                    <a:pt x="788" y="777"/>
                  </a:cubicBezTo>
                  <a:cubicBezTo>
                    <a:pt x="793" y="780"/>
                    <a:pt x="793" y="780"/>
                    <a:pt x="793" y="780"/>
                  </a:cubicBezTo>
                  <a:cubicBezTo>
                    <a:pt x="795" y="777"/>
                    <a:pt x="795" y="777"/>
                    <a:pt x="795" y="777"/>
                  </a:cubicBezTo>
                  <a:cubicBezTo>
                    <a:pt x="793" y="774"/>
                    <a:pt x="793" y="774"/>
                    <a:pt x="793" y="774"/>
                  </a:cubicBezTo>
                  <a:cubicBezTo>
                    <a:pt x="783" y="780"/>
                    <a:pt x="783" y="780"/>
                    <a:pt x="783" y="780"/>
                  </a:cubicBezTo>
                  <a:cubicBezTo>
                    <a:pt x="782" y="781"/>
                    <a:pt x="781" y="782"/>
                    <a:pt x="781" y="783"/>
                  </a:cubicBezTo>
                  <a:cubicBezTo>
                    <a:pt x="781" y="785"/>
                    <a:pt x="782" y="786"/>
                    <a:pt x="783" y="787"/>
                  </a:cubicBezTo>
                  <a:cubicBezTo>
                    <a:pt x="788" y="790"/>
                    <a:pt x="788" y="790"/>
                    <a:pt x="788" y="790"/>
                  </a:cubicBezTo>
                  <a:cubicBezTo>
                    <a:pt x="790" y="786"/>
                    <a:pt x="790" y="786"/>
                    <a:pt x="790" y="786"/>
                  </a:cubicBezTo>
                  <a:cubicBezTo>
                    <a:pt x="790" y="782"/>
                    <a:pt x="790" y="782"/>
                    <a:pt x="790" y="782"/>
                  </a:cubicBezTo>
                  <a:cubicBezTo>
                    <a:pt x="754" y="778"/>
                    <a:pt x="754" y="778"/>
                    <a:pt x="754" y="778"/>
                  </a:cubicBezTo>
                  <a:cubicBezTo>
                    <a:pt x="752" y="778"/>
                    <a:pt x="750" y="779"/>
                    <a:pt x="750" y="781"/>
                  </a:cubicBezTo>
                  <a:cubicBezTo>
                    <a:pt x="749" y="783"/>
                    <a:pt x="750" y="785"/>
                    <a:pt x="751" y="786"/>
                  </a:cubicBezTo>
                  <a:cubicBezTo>
                    <a:pt x="755" y="788"/>
                    <a:pt x="755" y="788"/>
                    <a:pt x="755" y="788"/>
                  </a:cubicBezTo>
                  <a:cubicBezTo>
                    <a:pt x="757" y="785"/>
                    <a:pt x="757" y="785"/>
                    <a:pt x="757" y="785"/>
                  </a:cubicBezTo>
                  <a:cubicBezTo>
                    <a:pt x="757" y="781"/>
                    <a:pt x="757" y="781"/>
                    <a:pt x="757" y="781"/>
                  </a:cubicBezTo>
                  <a:cubicBezTo>
                    <a:pt x="757" y="781"/>
                    <a:pt x="752" y="780"/>
                    <a:pt x="746" y="780"/>
                  </a:cubicBezTo>
                  <a:cubicBezTo>
                    <a:pt x="739" y="779"/>
                    <a:pt x="732" y="779"/>
                    <a:pt x="729" y="779"/>
                  </a:cubicBezTo>
                  <a:cubicBezTo>
                    <a:pt x="728" y="779"/>
                    <a:pt x="728" y="779"/>
                    <a:pt x="727" y="779"/>
                  </a:cubicBezTo>
                  <a:cubicBezTo>
                    <a:pt x="727" y="779"/>
                    <a:pt x="727" y="779"/>
                    <a:pt x="727" y="779"/>
                  </a:cubicBezTo>
                  <a:cubicBezTo>
                    <a:pt x="726" y="779"/>
                    <a:pt x="726" y="779"/>
                    <a:pt x="726" y="779"/>
                  </a:cubicBezTo>
                  <a:cubicBezTo>
                    <a:pt x="725" y="780"/>
                    <a:pt x="725" y="780"/>
                    <a:pt x="724" y="781"/>
                  </a:cubicBezTo>
                  <a:cubicBezTo>
                    <a:pt x="723" y="782"/>
                    <a:pt x="723" y="783"/>
                    <a:pt x="723" y="784"/>
                  </a:cubicBezTo>
                  <a:cubicBezTo>
                    <a:pt x="724" y="785"/>
                    <a:pt x="724" y="786"/>
                    <a:pt x="725" y="786"/>
                  </a:cubicBezTo>
                  <a:cubicBezTo>
                    <a:pt x="727" y="787"/>
                    <a:pt x="727" y="787"/>
                    <a:pt x="727" y="787"/>
                  </a:cubicBezTo>
                  <a:cubicBezTo>
                    <a:pt x="729" y="784"/>
                    <a:pt x="729" y="784"/>
                    <a:pt x="729" y="784"/>
                  </a:cubicBezTo>
                  <a:cubicBezTo>
                    <a:pt x="728" y="780"/>
                    <a:pt x="728" y="780"/>
                    <a:pt x="728" y="780"/>
                  </a:cubicBezTo>
                  <a:cubicBezTo>
                    <a:pt x="700" y="781"/>
                    <a:pt x="700" y="781"/>
                    <a:pt x="700" y="781"/>
                  </a:cubicBezTo>
                  <a:cubicBezTo>
                    <a:pt x="698" y="781"/>
                    <a:pt x="696" y="782"/>
                    <a:pt x="696" y="784"/>
                  </a:cubicBezTo>
                  <a:cubicBezTo>
                    <a:pt x="695" y="786"/>
                    <a:pt x="696" y="787"/>
                    <a:pt x="698" y="788"/>
                  </a:cubicBezTo>
                  <a:cubicBezTo>
                    <a:pt x="701" y="790"/>
                    <a:pt x="701" y="790"/>
                    <a:pt x="701" y="790"/>
                  </a:cubicBezTo>
                  <a:cubicBezTo>
                    <a:pt x="703" y="787"/>
                    <a:pt x="703" y="787"/>
                    <a:pt x="703" y="787"/>
                  </a:cubicBezTo>
                  <a:cubicBezTo>
                    <a:pt x="704" y="783"/>
                    <a:pt x="704" y="783"/>
                    <a:pt x="704" y="783"/>
                  </a:cubicBezTo>
                  <a:cubicBezTo>
                    <a:pt x="675" y="779"/>
                    <a:pt x="675" y="779"/>
                    <a:pt x="675" y="779"/>
                  </a:cubicBezTo>
                  <a:cubicBezTo>
                    <a:pt x="673" y="778"/>
                    <a:pt x="671" y="779"/>
                    <a:pt x="671" y="781"/>
                  </a:cubicBezTo>
                  <a:cubicBezTo>
                    <a:pt x="670" y="783"/>
                    <a:pt x="671" y="785"/>
                    <a:pt x="672" y="786"/>
                  </a:cubicBezTo>
                  <a:cubicBezTo>
                    <a:pt x="675" y="787"/>
                    <a:pt x="675" y="787"/>
                    <a:pt x="675" y="787"/>
                  </a:cubicBezTo>
                  <a:cubicBezTo>
                    <a:pt x="677" y="784"/>
                    <a:pt x="677" y="784"/>
                    <a:pt x="677" y="784"/>
                  </a:cubicBezTo>
                  <a:cubicBezTo>
                    <a:pt x="674" y="782"/>
                    <a:pt x="674" y="782"/>
                    <a:pt x="674" y="782"/>
                  </a:cubicBezTo>
                  <a:cubicBezTo>
                    <a:pt x="677" y="784"/>
                    <a:pt x="677" y="784"/>
                    <a:pt x="677" y="784"/>
                  </a:cubicBezTo>
                  <a:cubicBezTo>
                    <a:pt x="675" y="781"/>
                    <a:pt x="675" y="781"/>
                    <a:pt x="675" y="781"/>
                  </a:cubicBezTo>
                  <a:cubicBezTo>
                    <a:pt x="675" y="781"/>
                    <a:pt x="674" y="781"/>
                    <a:pt x="674" y="782"/>
                  </a:cubicBezTo>
                  <a:cubicBezTo>
                    <a:pt x="677" y="784"/>
                    <a:pt x="677" y="784"/>
                    <a:pt x="677" y="784"/>
                  </a:cubicBezTo>
                  <a:cubicBezTo>
                    <a:pt x="675" y="781"/>
                    <a:pt x="675" y="781"/>
                    <a:pt x="675" y="781"/>
                  </a:cubicBezTo>
                  <a:cubicBezTo>
                    <a:pt x="677" y="784"/>
                    <a:pt x="677" y="784"/>
                    <a:pt x="677" y="784"/>
                  </a:cubicBezTo>
                  <a:cubicBezTo>
                    <a:pt x="676" y="780"/>
                    <a:pt x="676" y="780"/>
                    <a:pt x="676" y="780"/>
                  </a:cubicBezTo>
                  <a:cubicBezTo>
                    <a:pt x="676" y="781"/>
                    <a:pt x="676" y="781"/>
                    <a:pt x="675" y="781"/>
                  </a:cubicBezTo>
                  <a:cubicBezTo>
                    <a:pt x="677" y="784"/>
                    <a:pt x="677" y="784"/>
                    <a:pt x="677" y="784"/>
                  </a:cubicBezTo>
                  <a:cubicBezTo>
                    <a:pt x="676" y="780"/>
                    <a:pt x="676" y="780"/>
                    <a:pt x="676" y="780"/>
                  </a:cubicBezTo>
                  <a:cubicBezTo>
                    <a:pt x="676" y="782"/>
                    <a:pt x="676" y="782"/>
                    <a:pt x="676" y="782"/>
                  </a:cubicBezTo>
                  <a:cubicBezTo>
                    <a:pt x="676" y="780"/>
                    <a:pt x="676" y="780"/>
                    <a:pt x="676" y="780"/>
                  </a:cubicBezTo>
                  <a:cubicBezTo>
                    <a:pt x="676" y="780"/>
                    <a:pt x="676" y="780"/>
                    <a:pt x="676" y="780"/>
                  </a:cubicBezTo>
                  <a:cubicBezTo>
                    <a:pt x="676" y="782"/>
                    <a:pt x="676" y="782"/>
                    <a:pt x="676" y="782"/>
                  </a:cubicBezTo>
                  <a:cubicBezTo>
                    <a:pt x="676" y="780"/>
                    <a:pt x="676" y="780"/>
                    <a:pt x="676" y="780"/>
                  </a:cubicBezTo>
                  <a:cubicBezTo>
                    <a:pt x="676" y="780"/>
                    <a:pt x="675" y="781"/>
                    <a:pt x="675" y="781"/>
                  </a:cubicBezTo>
                  <a:cubicBezTo>
                    <a:pt x="673" y="781"/>
                    <a:pt x="669" y="781"/>
                    <a:pt x="665" y="781"/>
                  </a:cubicBezTo>
                  <a:cubicBezTo>
                    <a:pt x="663" y="781"/>
                    <a:pt x="662" y="781"/>
                    <a:pt x="660" y="781"/>
                  </a:cubicBezTo>
                  <a:cubicBezTo>
                    <a:pt x="660" y="781"/>
                    <a:pt x="659" y="781"/>
                    <a:pt x="659" y="781"/>
                  </a:cubicBezTo>
                  <a:cubicBezTo>
                    <a:pt x="658" y="781"/>
                    <a:pt x="658" y="781"/>
                    <a:pt x="658" y="781"/>
                  </a:cubicBezTo>
                  <a:cubicBezTo>
                    <a:pt x="658" y="782"/>
                    <a:pt x="658" y="782"/>
                    <a:pt x="658" y="782"/>
                  </a:cubicBezTo>
                  <a:cubicBezTo>
                    <a:pt x="657" y="782"/>
                    <a:pt x="657" y="782"/>
                    <a:pt x="657" y="782"/>
                  </a:cubicBezTo>
                  <a:cubicBezTo>
                    <a:pt x="657" y="782"/>
                    <a:pt x="657" y="782"/>
                    <a:pt x="657" y="782"/>
                  </a:cubicBezTo>
                  <a:cubicBezTo>
                    <a:pt x="656" y="782"/>
                    <a:pt x="656" y="782"/>
                    <a:pt x="655" y="783"/>
                  </a:cubicBezTo>
                  <a:cubicBezTo>
                    <a:pt x="655" y="784"/>
                    <a:pt x="655" y="785"/>
                    <a:pt x="655" y="786"/>
                  </a:cubicBezTo>
                  <a:cubicBezTo>
                    <a:pt x="655" y="787"/>
                    <a:pt x="656" y="788"/>
                    <a:pt x="657" y="789"/>
                  </a:cubicBezTo>
                  <a:cubicBezTo>
                    <a:pt x="657" y="789"/>
                    <a:pt x="657" y="789"/>
                    <a:pt x="657" y="789"/>
                  </a:cubicBezTo>
                  <a:cubicBezTo>
                    <a:pt x="659" y="786"/>
                    <a:pt x="659" y="786"/>
                    <a:pt x="659" y="786"/>
                  </a:cubicBezTo>
                  <a:cubicBezTo>
                    <a:pt x="659" y="782"/>
                    <a:pt x="659" y="782"/>
                    <a:pt x="659" y="782"/>
                  </a:cubicBezTo>
                  <a:cubicBezTo>
                    <a:pt x="625" y="779"/>
                    <a:pt x="625" y="779"/>
                    <a:pt x="625" y="779"/>
                  </a:cubicBezTo>
                  <a:cubicBezTo>
                    <a:pt x="623" y="779"/>
                    <a:pt x="621" y="780"/>
                    <a:pt x="621" y="782"/>
                  </a:cubicBezTo>
                  <a:cubicBezTo>
                    <a:pt x="620" y="784"/>
                    <a:pt x="621" y="785"/>
                    <a:pt x="622" y="786"/>
                  </a:cubicBezTo>
                  <a:cubicBezTo>
                    <a:pt x="629" y="790"/>
                    <a:pt x="629" y="790"/>
                    <a:pt x="629" y="790"/>
                  </a:cubicBezTo>
                  <a:cubicBezTo>
                    <a:pt x="631" y="787"/>
                    <a:pt x="631" y="787"/>
                    <a:pt x="631" y="787"/>
                  </a:cubicBezTo>
                  <a:cubicBezTo>
                    <a:pt x="631" y="783"/>
                    <a:pt x="631" y="783"/>
                    <a:pt x="631" y="783"/>
                  </a:cubicBezTo>
                  <a:cubicBezTo>
                    <a:pt x="599" y="780"/>
                    <a:pt x="599" y="780"/>
                    <a:pt x="599" y="780"/>
                  </a:cubicBezTo>
                  <a:cubicBezTo>
                    <a:pt x="597" y="780"/>
                    <a:pt x="595" y="781"/>
                    <a:pt x="595" y="782"/>
                  </a:cubicBezTo>
                  <a:cubicBezTo>
                    <a:pt x="594" y="784"/>
                    <a:pt x="595" y="786"/>
                    <a:pt x="596" y="787"/>
                  </a:cubicBezTo>
                  <a:cubicBezTo>
                    <a:pt x="602" y="790"/>
                    <a:pt x="602" y="790"/>
                    <a:pt x="602" y="790"/>
                  </a:cubicBezTo>
                  <a:cubicBezTo>
                    <a:pt x="604" y="787"/>
                    <a:pt x="604" y="787"/>
                    <a:pt x="604" y="787"/>
                  </a:cubicBezTo>
                  <a:cubicBezTo>
                    <a:pt x="604" y="783"/>
                    <a:pt x="604" y="783"/>
                    <a:pt x="604" y="783"/>
                  </a:cubicBezTo>
                  <a:cubicBezTo>
                    <a:pt x="572" y="779"/>
                    <a:pt x="572" y="779"/>
                    <a:pt x="572" y="779"/>
                  </a:cubicBezTo>
                  <a:cubicBezTo>
                    <a:pt x="570" y="779"/>
                    <a:pt x="568" y="780"/>
                    <a:pt x="568" y="782"/>
                  </a:cubicBezTo>
                  <a:cubicBezTo>
                    <a:pt x="567" y="783"/>
                    <a:pt x="568" y="785"/>
                    <a:pt x="569" y="786"/>
                  </a:cubicBezTo>
                  <a:cubicBezTo>
                    <a:pt x="576" y="791"/>
                    <a:pt x="576" y="791"/>
                    <a:pt x="576" y="791"/>
                  </a:cubicBezTo>
                  <a:cubicBezTo>
                    <a:pt x="578" y="787"/>
                    <a:pt x="578" y="787"/>
                    <a:pt x="578" y="787"/>
                  </a:cubicBezTo>
                  <a:cubicBezTo>
                    <a:pt x="575" y="785"/>
                    <a:pt x="575" y="785"/>
                    <a:pt x="575" y="785"/>
                  </a:cubicBezTo>
                  <a:cubicBezTo>
                    <a:pt x="578" y="787"/>
                    <a:pt x="578" y="787"/>
                    <a:pt x="578" y="787"/>
                  </a:cubicBezTo>
                  <a:cubicBezTo>
                    <a:pt x="576" y="784"/>
                    <a:pt x="576" y="784"/>
                    <a:pt x="576" y="784"/>
                  </a:cubicBezTo>
                  <a:cubicBezTo>
                    <a:pt x="576" y="784"/>
                    <a:pt x="575" y="784"/>
                    <a:pt x="575" y="785"/>
                  </a:cubicBezTo>
                  <a:cubicBezTo>
                    <a:pt x="578" y="787"/>
                    <a:pt x="578" y="787"/>
                    <a:pt x="578" y="787"/>
                  </a:cubicBezTo>
                  <a:cubicBezTo>
                    <a:pt x="576" y="784"/>
                    <a:pt x="576" y="784"/>
                    <a:pt x="576" y="784"/>
                  </a:cubicBezTo>
                  <a:cubicBezTo>
                    <a:pt x="578" y="787"/>
                    <a:pt x="578" y="787"/>
                    <a:pt x="578" y="787"/>
                  </a:cubicBezTo>
                  <a:cubicBezTo>
                    <a:pt x="577" y="783"/>
                    <a:pt x="577" y="783"/>
                    <a:pt x="577" y="783"/>
                  </a:cubicBezTo>
                  <a:cubicBezTo>
                    <a:pt x="577" y="784"/>
                    <a:pt x="577" y="784"/>
                    <a:pt x="576" y="784"/>
                  </a:cubicBezTo>
                  <a:cubicBezTo>
                    <a:pt x="578" y="787"/>
                    <a:pt x="578" y="787"/>
                    <a:pt x="578" y="787"/>
                  </a:cubicBezTo>
                  <a:cubicBezTo>
                    <a:pt x="577" y="783"/>
                    <a:pt x="577" y="783"/>
                    <a:pt x="577" y="783"/>
                  </a:cubicBezTo>
                  <a:cubicBezTo>
                    <a:pt x="578" y="786"/>
                    <a:pt x="578" y="786"/>
                    <a:pt x="578" y="786"/>
                  </a:cubicBezTo>
                  <a:cubicBezTo>
                    <a:pt x="578" y="783"/>
                    <a:pt x="578" y="783"/>
                    <a:pt x="578" y="783"/>
                  </a:cubicBezTo>
                  <a:cubicBezTo>
                    <a:pt x="577" y="783"/>
                    <a:pt x="577" y="783"/>
                    <a:pt x="577" y="783"/>
                  </a:cubicBezTo>
                  <a:cubicBezTo>
                    <a:pt x="578" y="786"/>
                    <a:pt x="578" y="786"/>
                    <a:pt x="578" y="786"/>
                  </a:cubicBezTo>
                  <a:cubicBezTo>
                    <a:pt x="578" y="783"/>
                    <a:pt x="578" y="783"/>
                    <a:pt x="578" y="783"/>
                  </a:cubicBezTo>
                  <a:cubicBezTo>
                    <a:pt x="578" y="783"/>
                    <a:pt x="578" y="783"/>
                    <a:pt x="578" y="783"/>
                  </a:cubicBezTo>
                  <a:cubicBezTo>
                    <a:pt x="577" y="783"/>
                    <a:pt x="575" y="783"/>
                    <a:pt x="572" y="783"/>
                  </a:cubicBezTo>
                  <a:cubicBezTo>
                    <a:pt x="569" y="783"/>
                    <a:pt x="564" y="782"/>
                    <a:pt x="560" y="782"/>
                  </a:cubicBezTo>
                  <a:cubicBezTo>
                    <a:pt x="556" y="781"/>
                    <a:pt x="553" y="781"/>
                    <a:pt x="553" y="781"/>
                  </a:cubicBezTo>
                  <a:cubicBezTo>
                    <a:pt x="551" y="781"/>
                    <a:pt x="549" y="782"/>
                    <a:pt x="549" y="783"/>
                  </a:cubicBezTo>
                  <a:cubicBezTo>
                    <a:pt x="548" y="785"/>
                    <a:pt x="549" y="787"/>
                    <a:pt x="550" y="788"/>
                  </a:cubicBezTo>
                  <a:cubicBezTo>
                    <a:pt x="555" y="791"/>
                    <a:pt x="555" y="791"/>
                    <a:pt x="555" y="791"/>
                  </a:cubicBezTo>
                  <a:cubicBezTo>
                    <a:pt x="558" y="788"/>
                    <a:pt x="558" y="788"/>
                    <a:pt x="558" y="788"/>
                  </a:cubicBezTo>
                  <a:cubicBezTo>
                    <a:pt x="554" y="786"/>
                    <a:pt x="554" y="786"/>
                    <a:pt x="554" y="786"/>
                  </a:cubicBezTo>
                  <a:cubicBezTo>
                    <a:pt x="558" y="788"/>
                    <a:pt x="558" y="788"/>
                    <a:pt x="558" y="788"/>
                  </a:cubicBezTo>
                  <a:cubicBezTo>
                    <a:pt x="556" y="785"/>
                    <a:pt x="556" y="785"/>
                    <a:pt x="556" y="785"/>
                  </a:cubicBezTo>
                  <a:cubicBezTo>
                    <a:pt x="555" y="785"/>
                    <a:pt x="555" y="785"/>
                    <a:pt x="554" y="786"/>
                  </a:cubicBezTo>
                  <a:cubicBezTo>
                    <a:pt x="558" y="788"/>
                    <a:pt x="558" y="788"/>
                    <a:pt x="558" y="788"/>
                  </a:cubicBezTo>
                  <a:cubicBezTo>
                    <a:pt x="556" y="785"/>
                    <a:pt x="556" y="785"/>
                    <a:pt x="556" y="785"/>
                  </a:cubicBezTo>
                  <a:cubicBezTo>
                    <a:pt x="558" y="788"/>
                    <a:pt x="558" y="788"/>
                    <a:pt x="558" y="788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6" y="784"/>
                    <a:pt x="556" y="784"/>
                    <a:pt x="556" y="785"/>
                  </a:cubicBezTo>
                  <a:cubicBezTo>
                    <a:pt x="558" y="788"/>
                    <a:pt x="558" y="788"/>
                    <a:pt x="558" y="788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7"/>
                    <a:pt x="557" y="787"/>
                    <a:pt x="557" y="787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7"/>
                    <a:pt x="557" y="787"/>
                    <a:pt x="557" y="787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5"/>
                    <a:pt x="557" y="785"/>
                    <a:pt x="557" y="785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5"/>
                    <a:pt x="557" y="785"/>
                    <a:pt x="557" y="785"/>
                  </a:cubicBezTo>
                  <a:cubicBezTo>
                    <a:pt x="557" y="784"/>
                    <a:pt x="557" y="784"/>
                    <a:pt x="557" y="784"/>
                  </a:cubicBezTo>
                  <a:cubicBezTo>
                    <a:pt x="557" y="784"/>
                    <a:pt x="557" y="784"/>
                    <a:pt x="555" y="784"/>
                  </a:cubicBezTo>
                  <a:cubicBezTo>
                    <a:pt x="552" y="783"/>
                    <a:pt x="544" y="782"/>
                    <a:pt x="538" y="781"/>
                  </a:cubicBezTo>
                  <a:cubicBezTo>
                    <a:pt x="534" y="781"/>
                    <a:pt x="531" y="780"/>
                    <a:pt x="528" y="780"/>
                  </a:cubicBezTo>
                  <a:cubicBezTo>
                    <a:pt x="527" y="780"/>
                    <a:pt x="526" y="780"/>
                    <a:pt x="525" y="780"/>
                  </a:cubicBezTo>
                  <a:cubicBezTo>
                    <a:pt x="524" y="780"/>
                    <a:pt x="523" y="779"/>
                    <a:pt x="522" y="779"/>
                  </a:cubicBezTo>
                  <a:cubicBezTo>
                    <a:pt x="522" y="779"/>
                    <a:pt x="522" y="779"/>
                    <a:pt x="522" y="780"/>
                  </a:cubicBezTo>
                  <a:cubicBezTo>
                    <a:pt x="521" y="780"/>
                    <a:pt x="521" y="780"/>
                    <a:pt x="521" y="780"/>
                  </a:cubicBezTo>
                  <a:cubicBezTo>
                    <a:pt x="520" y="780"/>
                    <a:pt x="520" y="780"/>
                    <a:pt x="520" y="780"/>
                  </a:cubicBezTo>
                  <a:cubicBezTo>
                    <a:pt x="520" y="780"/>
                    <a:pt x="519" y="781"/>
                    <a:pt x="519" y="781"/>
                  </a:cubicBezTo>
                  <a:cubicBezTo>
                    <a:pt x="518" y="783"/>
                    <a:pt x="518" y="786"/>
                    <a:pt x="520" y="787"/>
                  </a:cubicBezTo>
                  <a:cubicBezTo>
                    <a:pt x="524" y="789"/>
                    <a:pt x="524" y="789"/>
                    <a:pt x="524" y="789"/>
                  </a:cubicBezTo>
                  <a:cubicBezTo>
                    <a:pt x="526" y="786"/>
                    <a:pt x="526" y="786"/>
                    <a:pt x="526" y="786"/>
                  </a:cubicBezTo>
                  <a:cubicBezTo>
                    <a:pt x="523" y="784"/>
                    <a:pt x="523" y="784"/>
                    <a:pt x="523" y="784"/>
                  </a:cubicBezTo>
                  <a:cubicBezTo>
                    <a:pt x="526" y="786"/>
                    <a:pt x="526" y="786"/>
                    <a:pt x="526" y="786"/>
                  </a:cubicBezTo>
                  <a:cubicBezTo>
                    <a:pt x="524" y="783"/>
                    <a:pt x="524" y="783"/>
                    <a:pt x="524" y="783"/>
                  </a:cubicBezTo>
                  <a:cubicBezTo>
                    <a:pt x="524" y="783"/>
                    <a:pt x="523" y="783"/>
                    <a:pt x="523" y="784"/>
                  </a:cubicBezTo>
                  <a:cubicBezTo>
                    <a:pt x="526" y="786"/>
                    <a:pt x="526" y="786"/>
                    <a:pt x="526" y="786"/>
                  </a:cubicBezTo>
                  <a:cubicBezTo>
                    <a:pt x="524" y="783"/>
                    <a:pt x="524" y="783"/>
                    <a:pt x="524" y="783"/>
                  </a:cubicBezTo>
                  <a:cubicBezTo>
                    <a:pt x="526" y="786"/>
                    <a:pt x="526" y="786"/>
                    <a:pt x="526" y="786"/>
                  </a:cubicBezTo>
                  <a:cubicBezTo>
                    <a:pt x="525" y="782"/>
                    <a:pt x="525" y="782"/>
                    <a:pt x="525" y="782"/>
                  </a:cubicBezTo>
                  <a:cubicBezTo>
                    <a:pt x="525" y="782"/>
                    <a:pt x="525" y="782"/>
                    <a:pt x="524" y="783"/>
                  </a:cubicBezTo>
                  <a:cubicBezTo>
                    <a:pt x="526" y="786"/>
                    <a:pt x="526" y="786"/>
                    <a:pt x="526" y="786"/>
                  </a:cubicBezTo>
                  <a:cubicBezTo>
                    <a:pt x="525" y="782"/>
                    <a:pt x="525" y="782"/>
                    <a:pt x="525" y="782"/>
                  </a:cubicBezTo>
                  <a:cubicBezTo>
                    <a:pt x="526" y="785"/>
                    <a:pt x="526" y="785"/>
                    <a:pt x="526" y="785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5" y="782"/>
                    <a:pt x="525" y="782"/>
                    <a:pt x="525" y="782"/>
                  </a:cubicBezTo>
                  <a:cubicBezTo>
                    <a:pt x="526" y="785"/>
                    <a:pt x="526" y="785"/>
                    <a:pt x="526" y="785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6" y="784"/>
                    <a:pt x="526" y="784"/>
                    <a:pt x="526" y="784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6" y="784"/>
                    <a:pt x="526" y="784"/>
                    <a:pt x="526" y="784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6" y="782"/>
                    <a:pt x="525" y="782"/>
                    <a:pt x="524" y="782"/>
                  </a:cubicBezTo>
                  <a:cubicBezTo>
                    <a:pt x="521" y="782"/>
                    <a:pt x="516" y="781"/>
                    <a:pt x="511" y="780"/>
                  </a:cubicBezTo>
                  <a:cubicBezTo>
                    <a:pt x="506" y="780"/>
                    <a:pt x="502" y="779"/>
                    <a:pt x="502" y="779"/>
                  </a:cubicBezTo>
                  <a:cubicBezTo>
                    <a:pt x="500" y="779"/>
                    <a:pt x="498" y="780"/>
                    <a:pt x="498" y="782"/>
                  </a:cubicBezTo>
                  <a:cubicBezTo>
                    <a:pt x="497" y="784"/>
                    <a:pt x="498" y="786"/>
                    <a:pt x="499" y="786"/>
                  </a:cubicBezTo>
                  <a:cubicBezTo>
                    <a:pt x="501" y="788"/>
                    <a:pt x="501" y="788"/>
                    <a:pt x="501" y="788"/>
                  </a:cubicBezTo>
                  <a:cubicBezTo>
                    <a:pt x="503" y="785"/>
                    <a:pt x="503" y="785"/>
                    <a:pt x="503" y="785"/>
                  </a:cubicBezTo>
                  <a:cubicBezTo>
                    <a:pt x="504" y="781"/>
                    <a:pt x="504" y="781"/>
                    <a:pt x="504" y="781"/>
                  </a:cubicBezTo>
                  <a:cubicBezTo>
                    <a:pt x="504" y="781"/>
                    <a:pt x="500" y="780"/>
                    <a:pt x="495" y="780"/>
                  </a:cubicBezTo>
                  <a:cubicBezTo>
                    <a:pt x="491" y="780"/>
                    <a:pt x="486" y="779"/>
                    <a:pt x="483" y="779"/>
                  </a:cubicBezTo>
                  <a:cubicBezTo>
                    <a:pt x="483" y="779"/>
                    <a:pt x="483" y="779"/>
                    <a:pt x="482" y="779"/>
                  </a:cubicBezTo>
                  <a:cubicBezTo>
                    <a:pt x="482" y="780"/>
                    <a:pt x="482" y="780"/>
                    <a:pt x="481" y="780"/>
                  </a:cubicBezTo>
                  <a:cubicBezTo>
                    <a:pt x="481" y="780"/>
                    <a:pt x="481" y="780"/>
                    <a:pt x="481" y="780"/>
                  </a:cubicBezTo>
                  <a:cubicBezTo>
                    <a:pt x="480" y="780"/>
                    <a:pt x="480" y="780"/>
                    <a:pt x="479" y="781"/>
                  </a:cubicBezTo>
                  <a:cubicBezTo>
                    <a:pt x="478" y="783"/>
                    <a:pt x="478" y="786"/>
                    <a:pt x="480" y="787"/>
                  </a:cubicBezTo>
                  <a:cubicBezTo>
                    <a:pt x="483" y="789"/>
                    <a:pt x="483" y="789"/>
                    <a:pt x="483" y="789"/>
                  </a:cubicBezTo>
                  <a:cubicBezTo>
                    <a:pt x="485" y="785"/>
                    <a:pt x="485" y="785"/>
                    <a:pt x="485" y="785"/>
                  </a:cubicBezTo>
                  <a:cubicBezTo>
                    <a:pt x="486" y="782"/>
                    <a:pt x="486" y="782"/>
                    <a:pt x="486" y="782"/>
                  </a:cubicBezTo>
                  <a:cubicBezTo>
                    <a:pt x="486" y="782"/>
                    <a:pt x="478" y="781"/>
                    <a:pt x="470" y="780"/>
                  </a:cubicBezTo>
                  <a:cubicBezTo>
                    <a:pt x="466" y="780"/>
                    <a:pt x="461" y="779"/>
                    <a:pt x="458" y="779"/>
                  </a:cubicBezTo>
                  <a:cubicBezTo>
                    <a:pt x="454" y="778"/>
                    <a:pt x="451" y="778"/>
                    <a:pt x="449" y="778"/>
                  </a:cubicBezTo>
                  <a:cubicBezTo>
                    <a:pt x="449" y="778"/>
                    <a:pt x="449" y="778"/>
                    <a:pt x="448" y="778"/>
                  </a:cubicBezTo>
                  <a:cubicBezTo>
                    <a:pt x="448" y="778"/>
                    <a:pt x="448" y="778"/>
                    <a:pt x="447" y="778"/>
                  </a:cubicBezTo>
                  <a:cubicBezTo>
                    <a:pt x="447" y="779"/>
                    <a:pt x="447" y="779"/>
                    <a:pt x="447" y="779"/>
                  </a:cubicBezTo>
                  <a:cubicBezTo>
                    <a:pt x="446" y="779"/>
                    <a:pt x="446" y="779"/>
                    <a:pt x="445" y="780"/>
                  </a:cubicBezTo>
                  <a:cubicBezTo>
                    <a:pt x="444" y="782"/>
                    <a:pt x="445" y="784"/>
                    <a:pt x="446" y="786"/>
                  </a:cubicBezTo>
                  <a:cubicBezTo>
                    <a:pt x="455" y="791"/>
                    <a:pt x="455" y="791"/>
                    <a:pt x="455" y="791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3" y="785"/>
                    <a:pt x="453" y="785"/>
                    <a:pt x="453" y="785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5" y="784"/>
                    <a:pt x="455" y="784"/>
                    <a:pt x="455" y="784"/>
                  </a:cubicBezTo>
                  <a:cubicBezTo>
                    <a:pt x="455" y="784"/>
                    <a:pt x="454" y="784"/>
                    <a:pt x="453" y="785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5" y="784"/>
                    <a:pt x="455" y="784"/>
                    <a:pt x="455" y="784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6" y="784"/>
                    <a:pt x="456" y="784"/>
                    <a:pt x="456" y="784"/>
                  </a:cubicBezTo>
                  <a:cubicBezTo>
                    <a:pt x="456" y="784"/>
                    <a:pt x="456" y="784"/>
                    <a:pt x="455" y="784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6" y="784"/>
                    <a:pt x="456" y="784"/>
                    <a:pt x="456" y="784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7" y="784"/>
                    <a:pt x="457" y="784"/>
                    <a:pt x="457" y="784"/>
                  </a:cubicBezTo>
                  <a:cubicBezTo>
                    <a:pt x="456" y="784"/>
                    <a:pt x="456" y="784"/>
                    <a:pt x="456" y="784"/>
                  </a:cubicBezTo>
                  <a:cubicBezTo>
                    <a:pt x="457" y="787"/>
                    <a:pt x="457" y="787"/>
                    <a:pt x="457" y="787"/>
                  </a:cubicBezTo>
                  <a:cubicBezTo>
                    <a:pt x="457" y="784"/>
                    <a:pt x="457" y="784"/>
                    <a:pt x="457" y="784"/>
                  </a:cubicBezTo>
                  <a:cubicBezTo>
                    <a:pt x="457" y="786"/>
                    <a:pt x="457" y="786"/>
                    <a:pt x="457" y="786"/>
                  </a:cubicBezTo>
                  <a:cubicBezTo>
                    <a:pt x="457" y="784"/>
                    <a:pt x="457" y="784"/>
                    <a:pt x="457" y="784"/>
                  </a:cubicBezTo>
                  <a:cubicBezTo>
                    <a:pt x="457" y="784"/>
                    <a:pt x="457" y="784"/>
                    <a:pt x="457" y="784"/>
                  </a:cubicBezTo>
                  <a:cubicBezTo>
                    <a:pt x="457" y="786"/>
                    <a:pt x="457" y="786"/>
                    <a:pt x="457" y="786"/>
                  </a:cubicBezTo>
                  <a:cubicBezTo>
                    <a:pt x="457" y="784"/>
                    <a:pt x="457" y="784"/>
                    <a:pt x="457" y="784"/>
                  </a:cubicBezTo>
                  <a:cubicBezTo>
                    <a:pt x="457" y="784"/>
                    <a:pt x="457" y="784"/>
                    <a:pt x="457" y="784"/>
                  </a:cubicBezTo>
                  <a:cubicBezTo>
                    <a:pt x="457" y="784"/>
                    <a:pt x="456" y="783"/>
                    <a:pt x="455" y="783"/>
                  </a:cubicBezTo>
                  <a:cubicBezTo>
                    <a:pt x="451" y="783"/>
                    <a:pt x="444" y="781"/>
                    <a:pt x="437" y="780"/>
                  </a:cubicBezTo>
                  <a:cubicBezTo>
                    <a:pt x="433" y="779"/>
                    <a:pt x="430" y="779"/>
                    <a:pt x="427" y="778"/>
                  </a:cubicBezTo>
                  <a:cubicBezTo>
                    <a:pt x="426" y="778"/>
                    <a:pt x="425" y="778"/>
                    <a:pt x="424" y="778"/>
                  </a:cubicBezTo>
                  <a:cubicBezTo>
                    <a:pt x="423" y="778"/>
                    <a:pt x="422" y="778"/>
                    <a:pt x="421" y="778"/>
                  </a:cubicBezTo>
                  <a:cubicBezTo>
                    <a:pt x="421" y="778"/>
                    <a:pt x="421" y="778"/>
                    <a:pt x="420" y="778"/>
                  </a:cubicBezTo>
                  <a:cubicBezTo>
                    <a:pt x="420" y="778"/>
                    <a:pt x="420" y="778"/>
                    <a:pt x="419" y="778"/>
                  </a:cubicBezTo>
                  <a:cubicBezTo>
                    <a:pt x="419" y="778"/>
                    <a:pt x="418" y="778"/>
                    <a:pt x="418" y="779"/>
                  </a:cubicBezTo>
                  <a:cubicBezTo>
                    <a:pt x="417" y="781"/>
                    <a:pt x="417" y="784"/>
                    <a:pt x="419" y="785"/>
                  </a:cubicBezTo>
                  <a:cubicBezTo>
                    <a:pt x="426" y="789"/>
                    <a:pt x="426" y="789"/>
                    <a:pt x="426" y="789"/>
                  </a:cubicBezTo>
                  <a:cubicBezTo>
                    <a:pt x="428" y="786"/>
                    <a:pt x="428" y="786"/>
                    <a:pt x="428" y="786"/>
                  </a:cubicBezTo>
                  <a:cubicBezTo>
                    <a:pt x="428" y="782"/>
                    <a:pt x="428" y="782"/>
                    <a:pt x="428" y="782"/>
                  </a:cubicBezTo>
                  <a:cubicBezTo>
                    <a:pt x="400" y="778"/>
                    <a:pt x="400" y="778"/>
                    <a:pt x="400" y="778"/>
                  </a:cubicBezTo>
                  <a:cubicBezTo>
                    <a:pt x="399" y="778"/>
                    <a:pt x="397" y="779"/>
                    <a:pt x="396" y="781"/>
                  </a:cubicBezTo>
                  <a:cubicBezTo>
                    <a:pt x="396" y="783"/>
                    <a:pt x="396" y="785"/>
                    <a:pt x="398" y="786"/>
                  </a:cubicBezTo>
                  <a:cubicBezTo>
                    <a:pt x="407" y="791"/>
                    <a:pt x="407" y="791"/>
                    <a:pt x="407" y="791"/>
                  </a:cubicBezTo>
                  <a:cubicBezTo>
                    <a:pt x="409" y="788"/>
                    <a:pt x="409" y="788"/>
                    <a:pt x="409" y="788"/>
                  </a:cubicBezTo>
                  <a:cubicBezTo>
                    <a:pt x="406" y="786"/>
                    <a:pt x="406" y="786"/>
                    <a:pt x="406" y="786"/>
                  </a:cubicBezTo>
                  <a:cubicBezTo>
                    <a:pt x="409" y="788"/>
                    <a:pt x="409" y="788"/>
                    <a:pt x="409" y="788"/>
                  </a:cubicBezTo>
                  <a:cubicBezTo>
                    <a:pt x="407" y="785"/>
                    <a:pt x="407" y="785"/>
                    <a:pt x="407" y="785"/>
                  </a:cubicBezTo>
                  <a:cubicBezTo>
                    <a:pt x="406" y="785"/>
                    <a:pt x="406" y="785"/>
                    <a:pt x="406" y="786"/>
                  </a:cubicBezTo>
                  <a:cubicBezTo>
                    <a:pt x="409" y="788"/>
                    <a:pt x="409" y="788"/>
                    <a:pt x="409" y="788"/>
                  </a:cubicBezTo>
                  <a:cubicBezTo>
                    <a:pt x="407" y="785"/>
                    <a:pt x="407" y="785"/>
                    <a:pt x="407" y="785"/>
                  </a:cubicBezTo>
                  <a:cubicBezTo>
                    <a:pt x="409" y="788"/>
                    <a:pt x="409" y="788"/>
                    <a:pt x="409" y="788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7" y="784"/>
                    <a:pt x="407" y="785"/>
                  </a:cubicBezTo>
                  <a:cubicBezTo>
                    <a:pt x="409" y="788"/>
                    <a:pt x="409" y="788"/>
                    <a:pt x="409" y="788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7"/>
                    <a:pt x="408" y="787"/>
                    <a:pt x="408" y="787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7"/>
                    <a:pt x="408" y="787"/>
                    <a:pt x="408" y="787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8" y="784"/>
                    <a:pt x="408" y="784"/>
                  </a:cubicBezTo>
                  <a:cubicBezTo>
                    <a:pt x="408" y="784"/>
                    <a:pt x="407" y="784"/>
                    <a:pt x="406" y="784"/>
                  </a:cubicBezTo>
                  <a:cubicBezTo>
                    <a:pt x="401" y="783"/>
                    <a:pt x="393" y="782"/>
                    <a:pt x="387" y="781"/>
                  </a:cubicBezTo>
                  <a:cubicBezTo>
                    <a:pt x="380" y="780"/>
                    <a:pt x="374" y="779"/>
                    <a:pt x="374" y="779"/>
                  </a:cubicBezTo>
                  <a:cubicBezTo>
                    <a:pt x="373" y="779"/>
                    <a:pt x="371" y="780"/>
                    <a:pt x="370" y="782"/>
                  </a:cubicBezTo>
                  <a:cubicBezTo>
                    <a:pt x="370" y="784"/>
                    <a:pt x="370" y="786"/>
                    <a:pt x="372" y="787"/>
                  </a:cubicBezTo>
                  <a:cubicBezTo>
                    <a:pt x="374" y="788"/>
                    <a:pt x="374" y="788"/>
                    <a:pt x="374" y="788"/>
                  </a:cubicBezTo>
                  <a:cubicBezTo>
                    <a:pt x="376" y="784"/>
                    <a:pt x="376" y="784"/>
                    <a:pt x="376" y="784"/>
                  </a:cubicBezTo>
                  <a:cubicBezTo>
                    <a:pt x="372" y="782"/>
                    <a:pt x="372" y="782"/>
                    <a:pt x="372" y="782"/>
                  </a:cubicBezTo>
                  <a:cubicBezTo>
                    <a:pt x="376" y="784"/>
                    <a:pt x="376" y="784"/>
                    <a:pt x="376" y="784"/>
                  </a:cubicBezTo>
                  <a:cubicBezTo>
                    <a:pt x="374" y="781"/>
                    <a:pt x="374" y="781"/>
                    <a:pt x="374" y="781"/>
                  </a:cubicBezTo>
                  <a:cubicBezTo>
                    <a:pt x="373" y="781"/>
                    <a:pt x="373" y="782"/>
                    <a:pt x="372" y="782"/>
                  </a:cubicBezTo>
                  <a:cubicBezTo>
                    <a:pt x="376" y="784"/>
                    <a:pt x="376" y="784"/>
                    <a:pt x="376" y="784"/>
                  </a:cubicBezTo>
                  <a:cubicBezTo>
                    <a:pt x="374" y="781"/>
                    <a:pt x="374" y="781"/>
                    <a:pt x="374" y="781"/>
                  </a:cubicBezTo>
                  <a:cubicBezTo>
                    <a:pt x="376" y="784"/>
                    <a:pt x="376" y="784"/>
                    <a:pt x="376" y="784"/>
                  </a:cubicBezTo>
                  <a:cubicBezTo>
                    <a:pt x="375" y="781"/>
                    <a:pt x="375" y="781"/>
                    <a:pt x="375" y="781"/>
                  </a:cubicBezTo>
                  <a:cubicBezTo>
                    <a:pt x="375" y="781"/>
                    <a:pt x="374" y="781"/>
                    <a:pt x="374" y="781"/>
                  </a:cubicBezTo>
                  <a:cubicBezTo>
                    <a:pt x="376" y="784"/>
                    <a:pt x="376" y="784"/>
                    <a:pt x="376" y="784"/>
                  </a:cubicBezTo>
                  <a:cubicBezTo>
                    <a:pt x="375" y="781"/>
                    <a:pt x="375" y="781"/>
                    <a:pt x="375" y="781"/>
                  </a:cubicBezTo>
                  <a:cubicBezTo>
                    <a:pt x="375" y="783"/>
                    <a:pt x="375" y="783"/>
                    <a:pt x="375" y="783"/>
                  </a:cubicBezTo>
                  <a:cubicBezTo>
                    <a:pt x="375" y="781"/>
                    <a:pt x="375" y="781"/>
                    <a:pt x="375" y="781"/>
                  </a:cubicBezTo>
                  <a:cubicBezTo>
                    <a:pt x="375" y="781"/>
                    <a:pt x="375" y="781"/>
                    <a:pt x="375" y="781"/>
                  </a:cubicBezTo>
                  <a:cubicBezTo>
                    <a:pt x="375" y="783"/>
                    <a:pt x="375" y="783"/>
                    <a:pt x="375" y="783"/>
                  </a:cubicBezTo>
                  <a:cubicBezTo>
                    <a:pt x="375" y="781"/>
                    <a:pt x="375" y="781"/>
                    <a:pt x="375" y="781"/>
                  </a:cubicBezTo>
                  <a:cubicBezTo>
                    <a:pt x="375" y="781"/>
                    <a:pt x="375" y="781"/>
                    <a:pt x="375" y="781"/>
                  </a:cubicBezTo>
                  <a:cubicBezTo>
                    <a:pt x="374" y="781"/>
                    <a:pt x="374" y="781"/>
                    <a:pt x="374" y="781"/>
                  </a:cubicBezTo>
                  <a:cubicBezTo>
                    <a:pt x="372" y="781"/>
                    <a:pt x="367" y="780"/>
                    <a:pt x="363" y="780"/>
                  </a:cubicBezTo>
                  <a:cubicBezTo>
                    <a:pt x="359" y="780"/>
                    <a:pt x="355" y="780"/>
                    <a:pt x="355" y="780"/>
                  </a:cubicBezTo>
                  <a:cubicBezTo>
                    <a:pt x="353" y="780"/>
                    <a:pt x="352" y="781"/>
                    <a:pt x="351" y="782"/>
                  </a:cubicBezTo>
                  <a:cubicBezTo>
                    <a:pt x="351" y="784"/>
                    <a:pt x="351" y="786"/>
                    <a:pt x="353" y="787"/>
                  </a:cubicBezTo>
                  <a:cubicBezTo>
                    <a:pt x="354" y="787"/>
                    <a:pt x="354" y="787"/>
                    <a:pt x="354" y="787"/>
                  </a:cubicBezTo>
                  <a:cubicBezTo>
                    <a:pt x="356" y="784"/>
                    <a:pt x="356" y="784"/>
                    <a:pt x="356" y="784"/>
                  </a:cubicBezTo>
                  <a:cubicBezTo>
                    <a:pt x="356" y="780"/>
                    <a:pt x="356" y="780"/>
                    <a:pt x="356" y="780"/>
                  </a:cubicBezTo>
                  <a:cubicBezTo>
                    <a:pt x="326" y="779"/>
                    <a:pt x="326" y="779"/>
                    <a:pt x="326" y="779"/>
                  </a:cubicBezTo>
                  <a:cubicBezTo>
                    <a:pt x="324" y="779"/>
                    <a:pt x="322" y="781"/>
                    <a:pt x="322" y="782"/>
                  </a:cubicBezTo>
                  <a:cubicBezTo>
                    <a:pt x="321" y="784"/>
                    <a:pt x="322" y="786"/>
                    <a:pt x="323" y="787"/>
                  </a:cubicBezTo>
                  <a:cubicBezTo>
                    <a:pt x="327" y="789"/>
                    <a:pt x="327" y="789"/>
                    <a:pt x="327" y="789"/>
                  </a:cubicBezTo>
                  <a:cubicBezTo>
                    <a:pt x="329" y="786"/>
                    <a:pt x="329" y="786"/>
                    <a:pt x="329" y="786"/>
                  </a:cubicBezTo>
                  <a:cubicBezTo>
                    <a:pt x="326" y="784"/>
                    <a:pt x="326" y="784"/>
                    <a:pt x="326" y="784"/>
                  </a:cubicBezTo>
                  <a:cubicBezTo>
                    <a:pt x="329" y="786"/>
                    <a:pt x="329" y="786"/>
                    <a:pt x="329" y="786"/>
                  </a:cubicBezTo>
                  <a:cubicBezTo>
                    <a:pt x="327" y="782"/>
                    <a:pt x="327" y="782"/>
                    <a:pt x="327" y="782"/>
                  </a:cubicBezTo>
                  <a:cubicBezTo>
                    <a:pt x="327" y="782"/>
                    <a:pt x="326" y="783"/>
                    <a:pt x="326" y="784"/>
                  </a:cubicBezTo>
                  <a:cubicBezTo>
                    <a:pt x="329" y="786"/>
                    <a:pt x="329" y="786"/>
                    <a:pt x="329" y="786"/>
                  </a:cubicBezTo>
                  <a:cubicBezTo>
                    <a:pt x="327" y="782"/>
                    <a:pt x="327" y="782"/>
                    <a:pt x="327" y="782"/>
                  </a:cubicBezTo>
                  <a:cubicBezTo>
                    <a:pt x="329" y="785"/>
                    <a:pt x="329" y="785"/>
                    <a:pt x="329" y="785"/>
                  </a:cubicBezTo>
                  <a:cubicBezTo>
                    <a:pt x="328" y="782"/>
                    <a:pt x="328" y="782"/>
                    <a:pt x="328" y="782"/>
                  </a:cubicBezTo>
                  <a:cubicBezTo>
                    <a:pt x="328" y="782"/>
                    <a:pt x="328" y="782"/>
                    <a:pt x="327" y="782"/>
                  </a:cubicBezTo>
                  <a:cubicBezTo>
                    <a:pt x="329" y="785"/>
                    <a:pt x="329" y="785"/>
                    <a:pt x="329" y="785"/>
                  </a:cubicBezTo>
                  <a:cubicBezTo>
                    <a:pt x="328" y="782"/>
                    <a:pt x="328" y="782"/>
                    <a:pt x="328" y="782"/>
                  </a:cubicBezTo>
                  <a:cubicBezTo>
                    <a:pt x="329" y="784"/>
                    <a:pt x="329" y="784"/>
                    <a:pt x="329" y="784"/>
                  </a:cubicBezTo>
                  <a:cubicBezTo>
                    <a:pt x="328" y="782"/>
                    <a:pt x="328" y="782"/>
                    <a:pt x="328" y="782"/>
                  </a:cubicBezTo>
                  <a:cubicBezTo>
                    <a:pt x="328" y="782"/>
                    <a:pt x="328" y="782"/>
                    <a:pt x="328" y="782"/>
                  </a:cubicBezTo>
                  <a:cubicBezTo>
                    <a:pt x="329" y="784"/>
                    <a:pt x="329" y="784"/>
                    <a:pt x="329" y="784"/>
                  </a:cubicBezTo>
                  <a:cubicBezTo>
                    <a:pt x="328" y="782"/>
                    <a:pt x="328" y="782"/>
                    <a:pt x="328" y="782"/>
                  </a:cubicBezTo>
                  <a:cubicBezTo>
                    <a:pt x="328" y="782"/>
                    <a:pt x="328" y="782"/>
                    <a:pt x="327" y="782"/>
                  </a:cubicBezTo>
                  <a:cubicBezTo>
                    <a:pt x="324" y="782"/>
                    <a:pt x="318" y="782"/>
                    <a:pt x="313" y="781"/>
                  </a:cubicBezTo>
                  <a:cubicBezTo>
                    <a:pt x="310" y="781"/>
                    <a:pt x="308" y="781"/>
                    <a:pt x="306" y="781"/>
                  </a:cubicBezTo>
                  <a:cubicBezTo>
                    <a:pt x="305" y="781"/>
                    <a:pt x="304" y="781"/>
                    <a:pt x="303" y="781"/>
                  </a:cubicBezTo>
                  <a:cubicBezTo>
                    <a:pt x="303" y="781"/>
                    <a:pt x="302" y="781"/>
                    <a:pt x="302" y="781"/>
                  </a:cubicBezTo>
                  <a:cubicBezTo>
                    <a:pt x="302" y="781"/>
                    <a:pt x="302" y="781"/>
                    <a:pt x="302" y="781"/>
                  </a:cubicBezTo>
                  <a:cubicBezTo>
                    <a:pt x="301" y="781"/>
                    <a:pt x="301" y="781"/>
                    <a:pt x="301" y="781"/>
                  </a:cubicBezTo>
                  <a:cubicBezTo>
                    <a:pt x="301" y="781"/>
                    <a:pt x="301" y="781"/>
                    <a:pt x="301" y="781"/>
                  </a:cubicBezTo>
                  <a:cubicBezTo>
                    <a:pt x="300" y="781"/>
                    <a:pt x="300" y="781"/>
                    <a:pt x="300" y="781"/>
                  </a:cubicBezTo>
                  <a:cubicBezTo>
                    <a:pt x="300" y="782"/>
                    <a:pt x="299" y="782"/>
                    <a:pt x="299" y="783"/>
                  </a:cubicBezTo>
                  <a:cubicBezTo>
                    <a:pt x="298" y="785"/>
                    <a:pt x="298" y="787"/>
                    <a:pt x="300" y="788"/>
                  </a:cubicBezTo>
                  <a:cubicBezTo>
                    <a:pt x="305" y="791"/>
                    <a:pt x="305" y="791"/>
                    <a:pt x="305" y="791"/>
                  </a:cubicBezTo>
                  <a:cubicBezTo>
                    <a:pt x="307" y="788"/>
                    <a:pt x="307" y="788"/>
                    <a:pt x="307" y="788"/>
                  </a:cubicBezTo>
                  <a:cubicBezTo>
                    <a:pt x="307" y="784"/>
                    <a:pt x="307" y="784"/>
                    <a:pt x="307" y="784"/>
                  </a:cubicBezTo>
                  <a:cubicBezTo>
                    <a:pt x="278" y="780"/>
                    <a:pt x="278" y="780"/>
                    <a:pt x="278" y="780"/>
                  </a:cubicBezTo>
                  <a:cubicBezTo>
                    <a:pt x="276" y="780"/>
                    <a:pt x="274" y="781"/>
                    <a:pt x="273" y="783"/>
                  </a:cubicBezTo>
                  <a:cubicBezTo>
                    <a:pt x="273" y="785"/>
                    <a:pt x="273" y="787"/>
                    <a:pt x="275" y="788"/>
                  </a:cubicBezTo>
                  <a:cubicBezTo>
                    <a:pt x="281" y="791"/>
                    <a:pt x="281" y="791"/>
                    <a:pt x="281" y="791"/>
                  </a:cubicBezTo>
                  <a:cubicBezTo>
                    <a:pt x="283" y="788"/>
                    <a:pt x="283" y="788"/>
                    <a:pt x="283" y="788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54" y="781"/>
                    <a:pt x="254" y="781"/>
                    <a:pt x="254" y="781"/>
                  </a:cubicBezTo>
                  <a:cubicBezTo>
                    <a:pt x="252" y="781"/>
                    <a:pt x="250" y="782"/>
                    <a:pt x="250" y="784"/>
                  </a:cubicBezTo>
                  <a:cubicBezTo>
                    <a:pt x="249" y="786"/>
                    <a:pt x="250" y="787"/>
                    <a:pt x="251" y="788"/>
                  </a:cubicBezTo>
                  <a:cubicBezTo>
                    <a:pt x="252" y="789"/>
                    <a:pt x="252" y="789"/>
                    <a:pt x="252" y="789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1" y="783"/>
                    <a:pt x="251" y="783"/>
                    <a:pt x="251" y="783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2" y="782"/>
                    <a:pt x="252" y="782"/>
                    <a:pt x="252" y="782"/>
                  </a:cubicBezTo>
                  <a:cubicBezTo>
                    <a:pt x="251" y="782"/>
                    <a:pt x="251" y="783"/>
                    <a:pt x="251" y="783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2" y="782"/>
                    <a:pt x="252" y="782"/>
                    <a:pt x="252" y="782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2" y="782"/>
                    <a:pt x="252" y="782"/>
                    <a:pt x="252" y="782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4" y="785"/>
                    <a:pt x="254" y="785"/>
                    <a:pt x="254" y="785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3" y="782"/>
                    <a:pt x="253" y="782"/>
                    <a:pt x="253" y="782"/>
                  </a:cubicBezTo>
                  <a:cubicBezTo>
                    <a:pt x="252" y="782"/>
                    <a:pt x="250" y="781"/>
                    <a:pt x="247" y="781"/>
                  </a:cubicBezTo>
                  <a:cubicBezTo>
                    <a:pt x="243" y="781"/>
                    <a:pt x="238" y="781"/>
                    <a:pt x="234" y="781"/>
                  </a:cubicBezTo>
                  <a:cubicBezTo>
                    <a:pt x="232" y="780"/>
                    <a:pt x="230" y="780"/>
                    <a:pt x="228" y="780"/>
                  </a:cubicBezTo>
                  <a:cubicBezTo>
                    <a:pt x="226" y="780"/>
                    <a:pt x="225" y="780"/>
                    <a:pt x="225" y="780"/>
                  </a:cubicBezTo>
                  <a:cubicBezTo>
                    <a:pt x="224" y="780"/>
                    <a:pt x="224" y="780"/>
                    <a:pt x="224" y="780"/>
                  </a:cubicBezTo>
                  <a:cubicBezTo>
                    <a:pt x="224" y="780"/>
                    <a:pt x="224" y="780"/>
                    <a:pt x="224" y="780"/>
                  </a:cubicBezTo>
                  <a:cubicBezTo>
                    <a:pt x="223" y="780"/>
                    <a:pt x="223" y="780"/>
                    <a:pt x="223" y="780"/>
                  </a:cubicBezTo>
                  <a:cubicBezTo>
                    <a:pt x="222" y="781"/>
                    <a:pt x="222" y="781"/>
                    <a:pt x="222" y="781"/>
                  </a:cubicBezTo>
                  <a:cubicBezTo>
                    <a:pt x="222" y="781"/>
                    <a:pt x="222" y="781"/>
                    <a:pt x="221" y="782"/>
                  </a:cubicBezTo>
                  <a:cubicBezTo>
                    <a:pt x="221" y="783"/>
                    <a:pt x="221" y="784"/>
                    <a:pt x="221" y="785"/>
                  </a:cubicBezTo>
                  <a:cubicBezTo>
                    <a:pt x="221" y="786"/>
                    <a:pt x="222" y="787"/>
                    <a:pt x="222" y="787"/>
                  </a:cubicBezTo>
                  <a:cubicBezTo>
                    <a:pt x="229" y="791"/>
                    <a:pt x="229" y="791"/>
                    <a:pt x="229" y="791"/>
                  </a:cubicBezTo>
                  <a:cubicBezTo>
                    <a:pt x="231" y="788"/>
                    <a:pt x="231" y="788"/>
                    <a:pt x="231" y="788"/>
                  </a:cubicBezTo>
                  <a:cubicBezTo>
                    <a:pt x="231" y="784"/>
                    <a:pt x="231" y="784"/>
                    <a:pt x="231" y="784"/>
                  </a:cubicBezTo>
                  <a:cubicBezTo>
                    <a:pt x="198" y="779"/>
                    <a:pt x="198" y="779"/>
                    <a:pt x="198" y="779"/>
                  </a:cubicBezTo>
                  <a:cubicBezTo>
                    <a:pt x="196" y="779"/>
                    <a:pt x="194" y="780"/>
                    <a:pt x="193" y="782"/>
                  </a:cubicBezTo>
                  <a:cubicBezTo>
                    <a:pt x="193" y="784"/>
                    <a:pt x="193" y="785"/>
                    <a:pt x="195" y="786"/>
                  </a:cubicBezTo>
                  <a:cubicBezTo>
                    <a:pt x="203" y="791"/>
                    <a:pt x="203" y="791"/>
                    <a:pt x="203" y="791"/>
                  </a:cubicBezTo>
                  <a:cubicBezTo>
                    <a:pt x="205" y="788"/>
                    <a:pt x="205" y="788"/>
                    <a:pt x="205" y="788"/>
                  </a:cubicBezTo>
                  <a:cubicBezTo>
                    <a:pt x="205" y="784"/>
                    <a:pt x="205" y="784"/>
                    <a:pt x="205" y="784"/>
                  </a:cubicBezTo>
                  <a:cubicBezTo>
                    <a:pt x="173" y="779"/>
                    <a:pt x="173" y="779"/>
                    <a:pt x="173" y="779"/>
                  </a:cubicBezTo>
                  <a:cubicBezTo>
                    <a:pt x="172" y="779"/>
                    <a:pt x="170" y="780"/>
                    <a:pt x="169" y="782"/>
                  </a:cubicBezTo>
                  <a:cubicBezTo>
                    <a:pt x="169" y="783"/>
                    <a:pt x="169" y="785"/>
                    <a:pt x="171" y="786"/>
                  </a:cubicBezTo>
                  <a:cubicBezTo>
                    <a:pt x="174" y="788"/>
                    <a:pt x="174" y="788"/>
                    <a:pt x="174" y="788"/>
                  </a:cubicBezTo>
                  <a:cubicBezTo>
                    <a:pt x="176" y="785"/>
                    <a:pt x="176" y="785"/>
                    <a:pt x="176" y="785"/>
                  </a:cubicBezTo>
                  <a:cubicBezTo>
                    <a:pt x="173" y="783"/>
                    <a:pt x="173" y="783"/>
                    <a:pt x="173" y="783"/>
                  </a:cubicBezTo>
                  <a:cubicBezTo>
                    <a:pt x="176" y="785"/>
                    <a:pt x="176" y="785"/>
                    <a:pt x="176" y="785"/>
                  </a:cubicBezTo>
                  <a:cubicBezTo>
                    <a:pt x="174" y="782"/>
                    <a:pt x="174" y="782"/>
                    <a:pt x="174" y="782"/>
                  </a:cubicBezTo>
                  <a:cubicBezTo>
                    <a:pt x="174" y="782"/>
                    <a:pt x="173" y="782"/>
                    <a:pt x="173" y="783"/>
                  </a:cubicBezTo>
                  <a:cubicBezTo>
                    <a:pt x="176" y="785"/>
                    <a:pt x="176" y="785"/>
                    <a:pt x="176" y="785"/>
                  </a:cubicBezTo>
                  <a:cubicBezTo>
                    <a:pt x="174" y="782"/>
                    <a:pt x="174" y="782"/>
                    <a:pt x="174" y="782"/>
                  </a:cubicBezTo>
                  <a:cubicBezTo>
                    <a:pt x="176" y="785"/>
                    <a:pt x="176" y="785"/>
                    <a:pt x="176" y="785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5" y="781"/>
                    <a:pt x="174" y="781"/>
                    <a:pt x="174" y="782"/>
                  </a:cubicBezTo>
                  <a:cubicBezTo>
                    <a:pt x="176" y="785"/>
                    <a:pt x="176" y="785"/>
                    <a:pt x="176" y="785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6" y="784"/>
                    <a:pt x="176" y="784"/>
                    <a:pt x="176" y="784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6" y="784"/>
                    <a:pt x="176" y="784"/>
                    <a:pt x="176" y="784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5" y="782"/>
                    <a:pt x="175" y="782"/>
                    <a:pt x="175" y="782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5" y="782"/>
                    <a:pt x="175" y="782"/>
                    <a:pt x="175" y="782"/>
                  </a:cubicBezTo>
                  <a:cubicBezTo>
                    <a:pt x="175" y="781"/>
                    <a:pt x="175" y="781"/>
                    <a:pt x="175" y="781"/>
                  </a:cubicBezTo>
                  <a:cubicBezTo>
                    <a:pt x="175" y="781"/>
                    <a:pt x="175" y="781"/>
                    <a:pt x="174" y="781"/>
                  </a:cubicBezTo>
                  <a:cubicBezTo>
                    <a:pt x="174" y="781"/>
                    <a:pt x="173" y="781"/>
                    <a:pt x="172" y="781"/>
                  </a:cubicBezTo>
                  <a:cubicBezTo>
                    <a:pt x="168" y="781"/>
                    <a:pt x="161" y="781"/>
                    <a:pt x="156" y="781"/>
                  </a:cubicBezTo>
                  <a:cubicBezTo>
                    <a:pt x="150" y="781"/>
                    <a:pt x="145" y="781"/>
                    <a:pt x="145" y="781"/>
                  </a:cubicBezTo>
                  <a:cubicBezTo>
                    <a:pt x="143" y="781"/>
                    <a:pt x="142" y="782"/>
                    <a:pt x="141" y="783"/>
                  </a:cubicBezTo>
                  <a:cubicBezTo>
                    <a:pt x="141" y="785"/>
                    <a:pt x="141" y="787"/>
                    <a:pt x="143" y="788"/>
                  </a:cubicBezTo>
                  <a:cubicBezTo>
                    <a:pt x="144" y="789"/>
                    <a:pt x="144" y="789"/>
                    <a:pt x="144" y="789"/>
                  </a:cubicBezTo>
                  <a:cubicBezTo>
                    <a:pt x="146" y="785"/>
                    <a:pt x="146" y="785"/>
                    <a:pt x="146" y="785"/>
                  </a:cubicBezTo>
                  <a:cubicBezTo>
                    <a:pt x="147" y="781"/>
                    <a:pt x="147" y="781"/>
                    <a:pt x="147" y="781"/>
                  </a:cubicBezTo>
                  <a:cubicBezTo>
                    <a:pt x="147" y="781"/>
                    <a:pt x="142" y="781"/>
                    <a:pt x="136" y="781"/>
                  </a:cubicBezTo>
                  <a:cubicBezTo>
                    <a:pt x="134" y="780"/>
                    <a:pt x="131" y="780"/>
                    <a:pt x="128" y="780"/>
                  </a:cubicBezTo>
                  <a:cubicBezTo>
                    <a:pt x="126" y="780"/>
                    <a:pt x="124" y="780"/>
                    <a:pt x="122" y="780"/>
                  </a:cubicBezTo>
                  <a:cubicBezTo>
                    <a:pt x="122" y="780"/>
                    <a:pt x="122" y="780"/>
                    <a:pt x="121" y="780"/>
                  </a:cubicBezTo>
                  <a:cubicBezTo>
                    <a:pt x="121" y="780"/>
                    <a:pt x="121" y="780"/>
                    <a:pt x="120" y="780"/>
                  </a:cubicBezTo>
                  <a:cubicBezTo>
                    <a:pt x="120" y="780"/>
                    <a:pt x="120" y="780"/>
                    <a:pt x="120" y="780"/>
                  </a:cubicBezTo>
                  <a:cubicBezTo>
                    <a:pt x="119" y="780"/>
                    <a:pt x="119" y="780"/>
                    <a:pt x="118" y="781"/>
                  </a:cubicBezTo>
                  <a:cubicBezTo>
                    <a:pt x="117" y="783"/>
                    <a:pt x="117" y="786"/>
                    <a:pt x="119" y="787"/>
                  </a:cubicBezTo>
                  <a:cubicBezTo>
                    <a:pt x="121" y="788"/>
                    <a:pt x="121" y="788"/>
                    <a:pt x="121" y="788"/>
                  </a:cubicBezTo>
                  <a:cubicBezTo>
                    <a:pt x="123" y="785"/>
                    <a:pt x="123" y="785"/>
                    <a:pt x="123" y="785"/>
                  </a:cubicBezTo>
                  <a:cubicBezTo>
                    <a:pt x="120" y="783"/>
                    <a:pt x="120" y="783"/>
                    <a:pt x="120" y="783"/>
                  </a:cubicBezTo>
                  <a:cubicBezTo>
                    <a:pt x="123" y="785"/>
                    <a:pt x="123" y="785"/>
                    <a:pt x="123" y="785"/>
                  </a:cubicBezTo>
                  <a:cubicBezTo>
                    <a:pt x="121" y="781"/>
                    <a:pt x="121" y="781"/>
                    <a:pt x="121" y="781"/>
                  </a:cubicBezTo>
                  <a:cubicBezTo>
                    <a:pt x="121" y="781"/>
                    <a:pt x="120" y="782"/>
                    <a:pt x="120" y="783"/>
                  </a:cubicBezTo>
                  <a:cubicBezTo>
                    <a:pt x="123" y="785"/>
                    <a:pt x="123" y="785"/>
                    <a:pt x="123" y="785"/>
                  </a:cubicBezTo>
                  <a:cubicBezTo>
                    <a:pt x="121" y="781"/>
                    <a:pt x="121" y="781"/>
                    <a:pt x="121" y="781"/>
                  </a:cubicBezTo>
                  <a:cubicBezTo>
                    <a:pt x="123" y="784"/>
                    <a:pt x="123" y="784"/>
                    <a:pt x="123" y="784"/>
                  </a:cubicBezTo>
                  <a:cubicBezTo>
                    <a:pt x="122" y="781"/>
                    <a:pt x="122" y="781"/>
                    <a:pt x="122" y="781"/>
                  </a:cubicBezTo>
                  <a:cubicBezTo>
                    <a:pt x="122" y="781"/>
                    <a:pt x="122" y="781"/>
                    <a:pt x="121" y="781"/>
                  </a:cubicBezTo>
                  <a:cubicBezTo>
                    <a:pt x="123" y="784"/>
                    <a:pt x="123" y="784"/>
                    <a:pt x="123" y="784"/>
                  </a:cubicBezTo>
                  <a:cubicBezTo>
                    <a:pt x="122" y="781"/>
                    <a:pt x="122" y="781"/>
                    <a:pt x="122" y="781"/>
                  </a:cubicBezTo>
                  <a:cubicBezTo>
                    <a:pt x="123" y="783"/>
                    <a:pt x="123" y="783"/>
                    <a:pt x="123" y="783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2" y="781"/>
                    <a:pt x="122" y="781"/>
                    <a:pt x="122" y="781"/>
                  </a:cubicBezTo>
                  <a:cubicBezTo>
                    <a:pt x="123" y="783"/>
                    <a:pt x="123" y="783"/>
                    <a:pt x="123" y="783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22" y="781"/>
                    <a:pt x="122" y="781"/>
                    <a:pt x="122" y="781"/>
                  </a:cubicBezTo>
                  <a:cubicBezTo>
                    <a:pt x="121" y="781"/>
                    <a:pt x="119" y="781"/>
                    <a:pt x="117" y="781"/>
                  </a:cubicBezTo>
                  <a:cubicBezTo>
                    <a:pt x="114" y="780"/>
                    <a:pt x="110" y="780"/>
                    <a:pt x="107" y="780"/>
                  </a:cubicBezTo>
                  <a:cubicBezTo>
                    <a:pt x="104" y="779"/>
                    <a:pt x="101" y="779"/>
                    <a:pt x="101" y="779"/>
                  </a:cubicBezTo>
                  <a:cubicBezTo>
                    <a:pt x="100" y="779"/>
                    <a:pt x="98" y="780"/>
                    <a:pt x="97" y="782"/>
                  </a:cubicBezTo>
                  <a:cubicBezTo>
                    <a:pt x="97" y="783"/>
                    <a:pt x="97" y="785"/>
                    <a:pt x="99" y="786"/>
                  </a:cubicBezTo>
                  <a:cubicBezTo>
                    <a:pt x="102" y="788"/>
                    <a:pt x="102" y="788"/>
                    <a:pt x="102" y="788"/>
                  </a:cubicBezTo>
                  <a:cubicBezTo>
                    <a:pt x="104" y="785"/>
                    <a:pt x="104" y="785"/>
                    <a:pt x="104" y="785"/>
                  </a:cubicBezTo>
                  <a:cubicBezTo>
                    <a:pt x="104" y="781"/>
                    <a:pt x="104" y="781"/>
                    <a:pt x="104" y="781"/>
                  </a:cubicBezTo>
                  <a:cubicBezTo>
                    <a:pt x="83" y="781"/>
                    <a:pt x="83" y="781"/>
                    <a:pt x="83" y="781"/>
                  </a:cubicBezTo>
                  <a:cubicBezTo>
                    <a:pt x="82" y="781"/>
                    <a:pt x="80" y="782"/>
                    <a:pt x="80" y="783"/>
                  </a:cubicBezTo>
                  <a:cubicBezTo>
                    <a:pt x="79" y="785"/>
                    <a:pt x="80" y="787"/>
                    <a:pt x="81" y="788"/>
                  </a:cubicBezTo>
                  <a:cubicBezTo>
                    <a:pt x="84" y="789"/>
                    <a:pt x="84" y="789"/>
                    <a:pt x="84" y="789"/>
                  </a:cubicBezTo>
                  <a:cubicBezTo>
                    <a:pt x="86" y="786"/>
                    <a:pt x="86" y="786"/>
                    <a:pt x="86" y="786"/>
                  </a:cubicBezTo>
                  <a:cubicBezTo>
                    <a:pt x="82" y="784"/>
                    <a:pt x="82" y="784"/>
                    <a:pt x="82" y="784"/>
                  </a:cubicBezTo>
                  <a:cubicBezTo>
                    <a:pt x="86" y="786"/>
                    <a:pt x="86" y="786"/>
                    <a:pt x="86" y="786"/>
                  </a:cubicBezTo>
                  <a:cubicBezTo>
                    <a:pt x="84" y="783"/>
                    <a:pt x="84" y="783"/>
                    <a:pt x="84" y="783"/>
                  </a:cubicBezTo>
                  <a:cubicBezTo>
                    <a:pt x="84" y="783"/>
                    <a:pt x="83" y="783"/>
                    <a:pt x="82" y="784"/>
                  </a:cubicBezTo>
                  <a:cubicBezTo>
                    <a:pt x="86" y="786"/>
                    <a:pt x="86" y="786"/>
                    <a:pt x="86" y="786"/>
                  </a:cubicBezTo>
                  <a:cubicBezTo>
                    <a:pt x="84" y="783"/>
                    <a:pt x="84" y="783"/>
                    <a:pt x="84" y="783"/>
                  </a:cubicBezTo>
                  <a:cubicBezTo>
                    <a:pt x="85" y="785"/>
                    <a:pt x="85" y="785"/>
                    <a:pt x="85" y="785"/>
                  </a:cubicBezTo>
                  <a:cubicBezTo>
                    <a:pt x="85" y="782"/>
                    <a:pt x="85" y="782"/>
                    <a:pt x="85" y="782"/>
                  </a:cubicBezTo>
                  <a:cubicBezTo>
                    <a:pt x="85" y="782"/>
                    <a:pt x="84" y="782"/>
                    <a:pt x="84" y="783"/>
                  </a:cubicBezTo>
                  <a:cubicBezTo>
                    <a:pt x="85" y="785"/>
                    <a:pt x="85" y="785"/>
                    <a:pt x="85" y="785"/>
                  </a:cubicBezTo>
                  <a:cubicBezTo>
                    <a:pt x="85" y="782"/>
                    <a:pt x="85" y="782"/>
                    <a:pt x="85" y="782"/>
                  </a:cubicBezTo>
                  <a:cubicBezTo>
                    <a:pt x="85" y="784"/>
                    <a:pt x="85" y="784"/>
                    <a:pt x="85" y="784"/>
                  </a:cubicBezTo>
                  <a:cubicBezTo>
                    <a:pt x="85" y="782"/>
                    <a:pt x="85" y="782"/>
                    <a:pt x="85" y="782"/>
                  </a:cubicBezTo>
                  <a:cubicBezTo>
                    <a:pt x="85" y="782"/>
                    <a:pt x="85" y="782"/>
                    <a:pt x="85" y="782"/>
                  </a:cubicBezTo>
                  <a:cubicBezTo>
                    <a:pt x="85" y="784"/>
                    <a:pt x="85" y="784"/>
                    <a:pt x="85" y="784"/>
                  </a:cubicBezTo>
                  <a:cubicBezTo>
                    <a:pt x="85" y="782"/>
                    <a:pt x="85" y="782"/>
                    <a:pt x="85" y="782"/>
                  </a:cubicBezTo>
                  <a:cubicBezTo>
                    <a:pt x="85" y="782"/>
                    <a:pt x="85" y="782"/>
                    <a:pt x="85" y="782"/>
                  </a:cubicBezTo>
                  <a:cubicBezTo>
                    <a:pt x="85" y="782"/>
                    <a:pt x="84" y="782"/>
                    <a:pt x="84" y="782"/>
                  </a:cubicBezTo>
                  <a:cubicBezTo>
                    <a:pt x="82" y="782"/>
                    <a:pt x="79" y="782"/>
                    <a:pt x="76" y="782"/>
                  </a:cubicBezTo>
                  <a:cubicBezTo>
                    <a:pt x="71" y="782"/>
                    <a:pt x="65" y="781"/>
                    <a:pt x="60" y="781"/>
                  </a:cubicBezTo>
                  <a:cubicBezTo>
                    <a:pt x="55" y="780"/>
                    <a:pt x="51" y="780"/>
                    <a:pt x="51" y="780"/>
                  </a:cubicBezTo>
                  <a:cubicBezTo>
                    <a:pt x="50" y="779"/>
                    <a:pt x="48" y="781"/>
                    <a:pt x="47" y="782"/>
                  </a:cubicBezTo>
                  <a:cubicBezTo>
                    <a:pt x="47" y="784"/>
                    <a:pt x="47" y="786"/>
                    <a:pt x="49" y="787"/>
                  </a:cubicBezTo>
                  <a:cubicBezTo>
                    <a:pt x="53" y="789"/>
                    <a:pt x="53" y="789"/>
                    <a:pt x="53" y="789"/>
                  </a:cubicBezTo>
                  <a:cubicBezTo>
                    <a:pt x="55" y="786"/>
                    <a:pt x="55" y="786"/>
                    <a:pt x="55" y="786"/>
                  </a:cubicBezTo>
                  <a:cubicBezTo>
                    <a:pt x="55" y="782"/>
                    <a:pt x="55" y="782"/>
                    <a:pt x="55" y="782"/>
                  </a:cubicBezTo>
                  <a:cubicBezTo>
                    <a:pt x="28" y="780"/>
                    <a:pt x="28" y="780"/>
                    <a:pt x="28" y="780"/>
                  </a:cubicBezTo>
                  <a:cubicBezTo>
                    <a:pt x="27" y="780"/>
                    <a:pt x="25" y="781"/>
                    <a:pt x="24" y="783"/>
                  </a:cubicBezTo>
                  <a:cubicBezTo>
                    <a:pt x="24" y="785"/>
                    <a:pt x="25" y="787"/>
                    <a:pt x="26" y="787"/>
                  </a:cubicBezTo>
                  <a:cubicBezTo>
                    <a:pt x="31" y="790"/>
                    <a:pt x="31" y="790"/>
                    <a:pt x="31" y="790"/>
                  </a:cubicBezTo>
                  <a:cubicBezTo>
                    <a:pt x="33" y="787"/>
                    <a:pt x="33" y="787"/>
                    <a:pt x="33" y="787"/>
                  </a:cubicBezTo>
                  <a:cubicBezTo>
                    <a:pt x="33" y="783"/>
                    <a:pt x="33" y="783"/>
                    <a:pt x="33" y="783"/>
                  </a:cubicBezTo>
                  <a:cubicBezTo>
                    <a:pt x="4" y="781"/>
                    <a:pt x="4" y="781"/>
                    <a:pt x="4" y="781"/>
                  </a:cubicBezTo>
                  <a:cubicBezTo>
                    <a:pt x="2" y="781"/>
                    <a:pt x="1" y="782"/>
                    <a:pt x="0" y="783"/>
                  </a:cubicBezTo>
                  <a:cubicBezTo>
                    <a:pt x="0" y="785"/>
                    <a:pt x="0" y="787"/>
                    <a:pt x="2" y="788"/>
                  </a:cubicBezTo>
                  <a:cubicBezTo>
                    <a:pt x="4" y="789"/>
                    <a:pt x="4" y="789"/>
                    <a:pt x="4" y="789"/>
                  </a:cubicBezTo>
                  <a:cubicBezTo>
                    <a:pt x="6" y="790"/>
                    <a:pt x="8" y="790"/>
                    <a:pt x="9" y="788"/>
                  </a:cubicBezTo>
                  <a:cubicBezTo>
                    <a:pt x="10" y="786"/>
                    <a:pt x="10" y="784"/>
                    <a:pt x="8" y="78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559"/>
            <p:cNvSpPr/>
            <p:nvPr/>
          </p:nvSpPr>
          <p:spPr bwMode="auto">
            <a:xfrm>
              <a:off x="7929563" y="3067050"/>
              <a:ext cx="792163" cy="788988"/>
            </a:xfrm>
            <a:custGeom>
              <a:avLst/>
              <a:gdLst>
                <a:gd name="T0" fmla="*/ 107 w 800"/>
                <a:gd name="T1" fmla="*/ 789 h 796"/>
                <a:gd name="T2" fmla="*/ 179 w 800"/>
                <a:gd name="T3" fmla="*/ 794 h 796"/>
                <a:gd name="T4" fmla="*/ 267 w 800"/>
                <a:gd name="T5" fmla="*/ 784 h 796"/>
                <a:gd name="T6" fmla="*/ 141 w 800"/>
                <a:gd name="T7" fmla="*/ 675 h 796"/>
                <a:gd name="T8" fmla="*/ 11 w 800"/>
                <a:gd name="T9" fmla="*/ 571 h 796"/>
                <a:gd name="T10" fmla="*/ 10 w 800"/>
                <a:gd name="T11" fmla="*/ 539 h 796"/>
                <a:gd name="T12" fmla="*/ 9 w 800"/>
                <a:gd name="T13" fmla="*/ 508 h 796"/>
                <a:gd name="T14" fmla="*/ 8 w 800"/>
                <a:gd name="T15" fmla="*/ 498 h 796"/>
                <a:gd name="T16" fmla="*/ 10 w 800"/>
                <a:gd name="T17" fmla="*/ 438 h 796"/>
                <a:gd name="T18" fmla="*/ 613 w 800"/>
                <a:gd name="T19" fmla="*/ 792 h 796"/>
                <a:gd name="T20" fmla="*/ 11 w 800"/>
                <a:gd name="T21" fmla="*/ 380 h 796"/>
                <a:gd name="T22" fmla="*/ 10 w 800"/>
                <a:gd name="T23" fmla="*/ 359 h 796"/>
                <a:gd name="T24" fmla="*/ 656 w 800"/>
                <a:gd name="T25" fmla="*/ 741 h 796"/>
                <a:gd name="T26" fmla="*/ 300 w 800"/>
                <a:gd name="T27" fmla="*/ 485 h 796"/>
                <a:gd name="T28" fmla="*/ 9 w 800"/>
                <a:gd name="T29" fmla="*/ 291 h 796"/>
                <a:gd name="T30" fmla="*/ 12 w 800"/>
                <a:gd name="T31" fmla="*/ 242 h 796"/>
                <a:gd name="T32" fmla="*/ 5 w 800"/>
                <a:gd name="T33" fmla="*/ 192 h 796"/>
                <a:gd name="T34" fmla="*/ 120 w 800"/>
                <a:gd name="T35" fmla="*/ 219 h 796"/>
                <a:gd name="T36" fmla="*/ 38 w 800"/>
                <a:gd name="T37" fmla="*/ 130 h 796"/>
                <a:gd name="T38" fmla="*/ 9 w 800"/>
                <a:gd name="T39" fmla="*/ 56 h 796"/>
                <a:gd name="T40" fmla="*/ 16 w 800"/>
                <a:gd name="T41" fmla="*/ 7 h 796"/>
                <a:gd name="T42" fmla="*/ 67 w 800"/>
                <a:gd name="T43" fmla="*/ 4 h 796"/>
                <a:gd name="T44" fmla="*/ 121 w 800"/>
                <a:gd name="T45" fmla="*/ 21 h 796"/>
                <a:gd name="T46" fmla="*/ 210 w 800"/>
                <a:gd name="T47" fmla="*/ 6 h 796"/>
                <a:gd name="T48" fmla="*/ 258 w 800"/>
                <a:gd name="T49" fmla="*/ 8 h 796"/>
                <a:gd name="T50" fmla="*/ 791 w 800"/>
                <a:gd name="T51" fmla="*/ 291 h 796"/>
                <a:gd name="T52" fmla="*/ 798 w 800"/>
                <a:gd name="T53" fmla="*/ 256 h 796"/>
                <a:gd name="T54" fmla="*/ 467 w 800"/>
                <a:gd name="T55" fmla="*/ 5 h 796"/>
                <a:gd name="T56" fmla="*/ 530 w 800"/>
                <a:gd name="T57" fmla="*/ 8 h 796"/>
                <a:gd name="T58" fmla="*/ 793 w 800"/>
                <a:gd name="T59" fmla="*/ 113 h 796"/>
                <a:gd name="T60" fmla="*/ 793 w 800"/>
                <a:gd name="T61" fmla="*/ 79 h 796"/>
                <a:gd name="T62" fmla="*/ 785 w 800"/>
                <a:gd name="T63" fmla="*/ 8 h 796"/>
                <a:gd name="T64" fmla="*/ 669 w 800"/>
                <a:gd name="T65" fmla="*/ 6 h 796"/>
                <a:gd name="T66" fmla="*/ 790 w 800"/>
                <a:gd name="T67" fmla="*/ 147 h 796"/>
                <a:gd name="T68" fmla="*/ 491 w 800"/>
                <a:gd name="T69" fmla="*/ 12 h 796"/>
                <a:gd name="T70" fmla="*/ 788 w 800"/>
                <a:gd name="T71" fmla="*/ 225 h 796"/>
                <a:gd name="T72" fmla="*/ 786 w 800"/>
                <a:gd name="T73" fmla="*/ 269 h 796"/>
                <a:gd name="T74" fmla="*/ 316 w 800"/>
                <a:gd name="T75" fmla="*/ 8 h 796"/>
                <a:gd name="T76" fmla="*/ 790 w 800"/>
                <a:gd name="T77" fmla="*/ 353 h 796"/>
                <a:gd name="T78" fmla="*/ 790 w 800"/>
                <a:gd name="T79" fmla="*/ 389 h 796"/>
                <a:gd name="T80" fmla="*/ 791 w 800"/>
                <a:gd name="T81" fmla="*/ 440 h 796"/>
                <a:gd name="T82" fmla="*/ 790 w 800"/>
                <a:gd name="T83" fmla="*/ 476 h 796"/>
                <a:gd name="T84" fmla="*/ 794 w 800"/>
                <a:gd name="T85" fmla="*/ 545 h 796"/>
                <a:gd name="T86" fmla="*/ 792 w 800"/>
                <a:gd name="T87" fmla="*/ 575 h 796"/>
                <a:gd name="T88" fmla="*/ 789 w 800"/>
                <a:gd name="T89" fmla="*/ 619 h 796"/>
                <a:gd name="T90" fmla="*/ 788 w 800"/>
                <a:gd name="T91" fmla="*/ 667 h 796"/>
                <a:gd name="T92" fmla="*/ 790 w 800"/>
                <a:gd name="T93" fmla="*/ 696 h 796"/>
                <a:gd name="T94" fmla="*/ 6 w 800"/>
                <a:gd name="T95" fmla="*/ 263 h 796"/>
                <a:gd name="T96" fmla="*/ 786 w 800"/>
                <a:gd name="T97" fmla="*/ 791 h 796"/>
                <a:gd name="T98" fmla="*/ 740 w 800"/>
                <a:gd name="T99" fmla="*/ 785 h 796"/>
                <a:gd name="T100" fmla="*/ 692 w 800"/>
                <a:gd name="T101" fmla="*/ 789 h 796"/>
                <a:gd name="T102" fmla="*/ 633 w 800"/>
                <a:gd name="T103" fmla="*/ 784 h 796"/>
                <a:gd name="T104" fmla="*/ 595 w 800"/>
                <a:gd name="T105" fmla="*/ 789 h 796"/>
                <a:gd name="T106" fmla="*/ 532 w 800"/>
                <a:gd name="T107" fmla="*/ 792 h 796"/>
                <a:gd name="T108" fmla="*/ 3 w 800"/>
                <a:gd name="T109" fmla="*/ 496 h 796"/>
                <a:gd name="T110" fmla="*/ 429 w 800"/>
                <a:gd name="T111" fmla="*/ 789 h 796"/>
                <a:gd name="T112" fmla="*/ 392 w 800"/>
                <a:gd name="T113" fmla="*/ 794 h 796"/>
                <a:gd name="T114" fmla="*/ 9 w 800"/>
                <a:gd name="T115" fmla="*/ 574 h 796"/>
                <a:gd name="T116" fmla="*/ 324 w 800"/>
                <a:gd name="T117" fmla="*/ 790 h 796"/>
                <a:gd name="T118" fmla="*/ 11 w 800"/>
                <a:gd name="T119" fmla="*/ 641 h 796"/>
                <a:gd name="T120" fmla="*/ 186 w 800"/>
                <a:gd name="T121" fmla="*/ 790 h 796"/>
                <a:gd name="T122" fmla="*/ 136 w 800"/>
                <a:gd name="T123" fmla="*/ 790 h 796"/>
                <a:gd name="T124" fmla="*/ 84 w 800"/>
                <a:gd name="T125" fmla="*/ 79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0" h="796">
                  <a:moveTo>
                    <a:pt x="12" y="787"/>
                  </a:moveTo>
                  <a:cubicBezTo>
                    <a:pt x="10" y="786"/>
                    <a:pt x="10" y="786"/>
                    <a:pt x="10" y="786"/>
                  </a:cubicBezTo>
                  <a:cubicBezTo>
                    <a:pt x="8" y="789"/>
                    <a:pt x="8" y="789"/>
                    <a:pt x="8" y="789"/>
                  </a:cubicBezTo>
                  <a:cubicBezTo>
                    <a:pt x="7" y="793"/>
                    <a:pt x="7" y="793"/>
                    <a:pt x="7" y="793"/>
                  </a:cubicBezTo>
                  <a:cubicBezTo>
                    <a:pt x="36" y="795"/>
                    <a:pt x="36" y="795"/>
                    <a:pt x="36" y="795"/>
                  </a:cubicBezTo>
                  <a:cubicBezTo>
                    <a:pt x="38" y="795"/>
                    <a:pt x="40" y="794"/>
                    <a:pt x="40" y="792"/>
                  </a:cubicBezTo>
                  <a:cubicBezTo>
                    <a:pt x="41" y="791"/>
                    <a:pt x="40" y="789"/>
                    <a:pt x="39" y="788"/>
                  </a:cubicBezTo>
                  <a:cubicBezTo>
                    <a:pt x="12" y="771"/>
                    <a:pt x="12" y="771"/>
                    <a:pt x="12" y="771"/>
                  </a:cubicBezTo>
                  <a:cubicBezTo>
                    <a:pt x="10" y="774"/>
                    <a:pt x="10" y="774"/>
                    <a:pt x="10" y="774"/>
                  </a:cubicBezTo>
                  <a:cubicBezTo>
                    <a:pt x="13" y="777"/>
                    <a:pt x="13" y="777"/>
                    <a:pt x="13" y="777"/>
                  </a:cubicBezTo>
                  <a:cubicBezTo>
                    <a:pt x="10" y="775"/>
                    <a:pt x="10" y="775"/>
                    <a:pt x="10" y="775"/>
                  </a:cubicBezTo>
                  <a:cubicBezTo>
                    <a:pt x="12" y="778"/>
                    <a:pt x="12" y="778"/>
                    <a:pt x="12" y="778"/>
                  </a:cubicBezTo>
                  <a:cubicBezTo>
                    <a:pt x="12" y="778"/>
                    <a:pt x="13" y="777"/>
                    <a:pt x="13" y="777"/>
                  </a:cubicBezTo>
                  <a:cubicBezTo>
                    <a:pt x="10" y="775"/>
                    <a:pt x="10" y="775"/>
                    <a:pt x="10" y="775"/>
                  </a:cubicBezTo>
                  <a:cubicBezTo>
                    <a:pt x="12" y="778"/>
                    <a:pt x="12" y="778"/>
                    <a:pt x="12" y="778"/>
                  </a:cubicBezTo>
                  <a:cubicBezTo>
                    <a:pt x="10" y="775"/>
                    <a:pt x="10" y="775"/>
                    <a:pt x="10" y="775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1" y="778"/>
                    <a:pt x="12" y="778"/>
                  </a:cubicBezTo>
                  <a:cubicBezTo>
                    <a:pt x="10" y="775"/>
                    <a:pt x="10" y="775"/>
                    <a:pt x="10" y="775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6"/>
                    <a:pt x="10" y="776"/>
                    <a:pt x="10" y="776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6"/>
                    <a:pt x="10" y="776"/>
                    <a:pt x="10" y="776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0" y="778"/>
                    <a:pt x="10" y="778"/>
                  </a:cubicBezTo>
                  <a:cubicBezTo>
                    <a:pt x="10" y="778"/>
                    <a:pt x="11" y="779"/>
                    <a:pt x="13" y="779"/>
                  </a:cubicBezTo>
                  <a:cubicBezTo>
                    <a:pt x="19" y="781"/>
                    <a:pt x="30" y="785"/>
                    <a:pt x="39" y="789"/>
                  </a:cubicBezTo>
                  <a:cubicBezTo>
                    <a:pt x="44" y="791"/>
                    <a:pt x="48" y="792"/>
                    <a:pt x="51" y="794"/>
                  </a:cubicBezTo>
                  <a:cubicBezTo>
                    <a:pt x="53" y="794"/>
                    <a:pt x="54" y="795"/>
                    <a:pt x="55" y="795"/>
                  </a:cubicBezTo>
                  <a:cubicBezTo>
                    <a:pt x="56" y="795"/>
                    <a:pt x="56" y="795"/>
                    <a:pt x="56" y="795"/>
                  </a:cubicBezTo>
                  <a:cubicBezTo>
                    <a:pt x="57" y="796"/>
                    <a:pt x="57" y="796"/>
                    <a:pt x="57" y="796"/>
                  </a:cubicBezTo>
                  <a:cubicBezTo>
                    <a:pt x="57" y="796"/>
                    <a:pt x="57" y="796"/>
                    <a:pt x="57" y="796"/>
                  </a:cubicBezTo>
                  <a:cubicBezTo>
                    <a:pt x="57" y="796"/>
                    <a:pt x="57" y="796"/>
                    <a:pt x="57" y="796"/>
                  </a:cubicBezTo>
                  <a:cubicBezTo>
                    <a:pt x="57" y="796"/>
                    <a:pt x="57" y="796"/>
                    <a:pt x="57" y="796"/>
                  </a:cubicBezTo>
                  <a:cubicBezTo>
                    <a:pt x="57" y="796"/>
                    <a:pt x="57" y="796"/>
                    <a:pt x="57" y="796"/>
                  </a:cubicBezTo>
                  <a:cubicBezTo>
                    <a:pt x="57" y="796"/>
                    <a:pt x="57" y="796"/>
                    <a:pt x="58" y="796"/>
                  </a:cubicBezTo>
                  <a:cubicBezTo>
                    <a:pt x="60" y="796"/>
                    <a:pt x="61" y="795"/>
                    <a:pt x="62" y="793"/>
                  </a:cubicBezTo>
                  <a:cubicBezTo>
                    <a:pt x="62" y="791"/>
                    <a:pt x="62" y="790"/>
                    <a:pt x="60" y="789"/>
                  </a:cubicBezTo>
                  <a:cubicBezTo>
                    <a:pt x="49" y="782"/>
                    <a:pt x="49" y="782"/>
                    <a:pt x="49" y="782"/>
                  </a:cubicBezTo>
                  <a:cubicBezTo>
                    <a:pt x="83" y="795"/>
                    <a:pt x="83" y="795"/>
                    <a:pt x="83" y="795"/>
                  </a:cubicBezTo>
                  <a:cubicBezTo>
                    <a:pt x="85" y="796"/>
                    <a:pt x="87" y="795"/>
                    <a:pt x="88" y="794"/>
                  </a:cubicBezTo>
                  <a:cubicBezTo>
                    <a:pt x="88" y="793"/>
                    <a:pt x="88" y="792"/>
                    <a:pt x="88" y="791"/>
                  </a:cubicBezTo>
                  <a:cubicBezTo>
                    <a:pt x="88" y="790"/>
                    <a:pt x="88" y="790"/>
                    <a:pt x="88" y="790"/>
                  </a:cubicBezTo>
                  <a:cubicBezTo>
                    <a:pt x="87" y="789"/>
                    <a:pt x="87" y="788"/>
                    <a:pt x="87" y="788"/>
                  </a:cubicBezTo>
                  <a:cubicBezTo>
                    <a:pt x="86" y="787"/>
                    <a:pt x="85" y="787"/>
                    <a:pt x="84" y="786"/>
                  </a:cubicBezTo>
                  <a:cubicBezTo>
                    <a:pt x="81" y="783"/>
                    <a:pt x="75" y="779"/>
                    <a:pt x="67" y="775"/>
                  </a:cubicBezTo>
                  <a:cubicBezTo>
                    <a:pt x="45" y="761"/>
                    <a:pt x="11" y="741"/>
                    <a:pt x="11" y="741"/>
                  </a:cubicBezTo>
                  <a:cubicBezTo>
                    <a:pt x="9" y="745"/>
                    <a:pt x="9" y="745"/>
                    <a:pt x="9" y="745"/>
                  </a:cubicBezTo>
                  <a:cubicBezTo>
                    <a:pt x="13" y="747"/>
                    <a:pt x="13" y="747"/>
                    <a:pt x="13" y="747"/>
                  </a:cubicBezTo>
                  <a:cubicBezTo>
                    <a:pt x="9" y="745"/>
                    <a:pt x="9" y="745"/>
                    <a:pt x="9" y="745"/>
                  </a:cubicBezTo>
                  <a:cubicBezTo>
                    <a:pt x="11" y="748"/>
                    <a:pt x="11" y="748"/>
                    <a:pt x="11" y="748"/>
                  </a:cubicBezTo>
                  <a:cubicBezTo>
                    <a:pt x="11" y="748"/>
                    <a:pt x="12" y="748"/>
                    <a:pt x="13" y="747"/>
                  </a:cubicBezTo>
                  <a:cubicBezTo>
                    <a:pt x="9" y="745"/>
                    <a:pt x="9" y="745"/>
                    <a:pt x="9" y="745"/>
                  </a:cubicBezTo>
                  <a:cubicBezTo>
                    <a:pt x="11" y="748"/>
                    <a:pt x="11" y="748"/>
                    <a:pt x="11" y="748"/>
                  </a:cubicBezTo>
                  <a:cubicBezTo>
                    <a:pt x="10" y="745"/>
                    <a:pt x="10" y="745"/>
                    <a:pt x="10" y="745"/>
                  </a:cubicBezTo>
                  <a:cubicBezTo>
                    <a:pt x="10" y="748"/>
                    <a:pt x="10" y="748"/>
                    <a:pt x="10" y="748"/>
                  </a:cubicBezTo>
                  <a:cubicBezTo>
                    <a:pt x="10" y="748"/>
                    <a:pt x="10" y="748"/>
                    <a:pt x="11" y="748"/>
                  </a:cubicBezTo>
                  <a:cubicBezTo>
                    <a:pt x="10" y="745"/>
                    <a:pt x="10" y="745"/>
                    <a:pt x="10" y="745"/>
                  </a:cubicBezTo>
                  <a:cubicBezTo>
                    <a:pt x="10" y="748"/>
                    <a:pt x="10" y="748"/>
                    <a:pt x="10" y="748"/>
                  </a:cubicBezTo>
                  <a:cubicBezTo>
                    <a:pt x="10" y="747"/>
                    <a:pt x="10" y="747"/>
                    <a:pt x="10" y="747"/>
                  </a:cubicBezTo>
                  <a:cubicBezTo>
                    <a:pt x="9" y="748"/>
                    <a:pt x="9" y="748"/>
                    <a:pt x="9" y="748"/>
                  </a:cubicBezTo>
                  <a:cubicBezTo>
                    <a:pt x="10" y="748"/>
                    <a:pt x="10" y="748"/>
                    <a:pt x="10" y="748"/>
                  </a:cubicBezTo>
                  <a:cubicBezTo>
                    <a:pt x="10" y="747"/>
                    <a:pt x="10" y="747"/>
                    <a:pt x="10" y="747"/>
                  </a:cubicBezTo>
                  <a:cubicBezTo>
                    <a:pt x="9" y="748"/>
                    <a:pt x="9" y="748"/>
                    <a:pt x="9" y="748"/>
                  </a:cubicBezTo>
                  <a:cubicBezTo>
                    <a:pt x="9" y="748"/>
                    <a:pt x="10" y="749"/>
                    <a:pt x="11" y="749"/>
                  </a:cubicBezTo>
                  <a:cubicBezTo>
                    <a:pt x="15" y="750"/>
                    <a:pt x="22" y="754"/>
                    <a:pt x="32" y="758"/>
                  </a:cubicBezTo>
                  <a:cubicBezTo>
                    <a:pt x="45" y="765"/>
                    <a:pt x="63" y="773"/>
                    <a:pt x="76" y="780"/>
                  </a:cubicBezTo>
                  <a:cubicBezTo>
                    <a:pt x="83" y="784"/>
                    <a:pt x="90" y="787"/>
                    <a:pt x="94" y="789"/>
                  </a:cubicBezTo>
                  <a:cubicBezTo>
                    <a:pt x="96" y="790"/>
                    <a:pt x="98" y="791"/>
                    <a:pt x="100" y="792"/>
                  </a:cubicBezTo>
                  <a:cubicBezTo>
                    <a:pt x="100" y="792"/>
                    <a:pt x="101" y="793"/>
                    <a:pt x="101" y="793"/>
                  </a:cubicBezTo>
                  <a:cubicBezTo>
                    <a:pt x="102" y="793"/>
                    <a:pt x="102" y="793"/>
                    <a:pt x="102" y="793"/>
                  </a:cubicBezTo>
                  <a:cubicBezTo>
                    <a:pt x="102" y="793"/>
                    <a:pt x="102" y="793"/>
                    <a:pt x="102" y="793"/>
                  </a:cubicBezTo>
                  <a:cubicBezTo>
                    <a:pt x="102" y="793"/>
                    <a:pt x="103" y="793"/>
                    <a:pt x="103" y="793"/>
                  </a:cubicBezTo>
                  <a:cubicBezTo>
                    <a:pt x="104" y="793"/>
                    <a:pt x="104" y="793"/>
                    <a:pt x="105" y="793"/>
                  </a:cubicBezTo>
                  <a:cubicBezTo>
                    <a:pt x="105" y="793"/>
                    <a:pt x="106" y="793"/>
                    <a:pt x="107" y="792"/>
                  </a:cubicBezTo>
                  <a:cubicBezTo>
                    <a:pt x="107" y="791"/>
                    <a:pt x="107" y="790"/>
                    <a:pt x="107" y="789"/>
                  </a:cubicBezTo>
                  <a:cubicBezTo>
                    <a:pt x="107" y="788"/>
                    <a:pt x="106" y="787"/>
                    <a:pt x="105" y="786"/>
                  </a:cubicBezTo>
                  <a:cubicBezTo>
                    <a:pt x="11" y="727"/>
                    <a:pt x="11" y="727"/>
                    <a:pt x="11" y="727"/>
                  </a:cubicBezTo>
                  <a:cubicBezTo>
                    <a:pt x="9" y="730"/>
                    <a:pt x="9" y="730"/>
                    <a:pt x="9" y="730"/>
                  </a:cubicBezTo>
                  <a:cubicBezTo>
                    <a:pt x="7" y="734"/>
                    <a:pt x="7" y="734"/>
                    <a:pt x="7" y="734"/>
                  </a:cubicBezTo>
                  <a:cubicBezTo>
                    <a:pt x="7" y="734"/>
                    <a:pt x="39" y="749"/>
                    <a:pt x="70" y="764"/>
                  </a:cubicBezTo>
                  <a:cubicBezTo>
                    <a:pt x="86" y="771"/>
                    <a:pt x="102" y="779"/>
                    <a:pt x="114" y="784"/>
                  </a:cubicBezTo>
                  <a:cubicBezTo>
                    <a:pt x="120" y="787"/>
                    <a:pt x="125" y="789"/>
                    <a:pt x="128" y="791"/>
                  </a:cubicBezTo>
                  <a:cubicBezTo>
                    <a:pt x="130" y="792"/>
                    <a:pt x="132" y="792"/>
                    <a:pt x="133" y="793"/>
                  </a:cubicBezTo>
                  <a:cubicBezTo>
                    <a:pt x="133" y="793"/>
                    <a:pt x="133" y="793"/>
                    <a:pt x="134" y="793"/>
                  </a:cubicBezTo>
                  <a:cubicBezTo>
                    <a:pt x="134" y="794"/>
                    <a:pt x="134" y="794"/>
                    <a:pt x="134" y="794"/>
                  </a:cubicBezTo>
                  <a:cubicBezTo>
                    <a:pt x="135" y="794"/>
                    <a:pt x="135" y="794"/>
                    <a:pt x="135" y="794"/>
                  </a:cubicBezTo>
                  <a:cubicBezTo>
                    <a:pt x="135" y="794"/>
                    <a:pt x="135" y="794"/>
                    <a:pt x="135" y="794"/>
                  </a:cubicBezTo>
                  <a:cubicBezTo>
                    <a:pt x="135" y="794"/>
                    <a:pt x="135" y="794"/>
                    <a:pt x="136" y="794"/>
                  </a:cubicBezTo>
                  <a:cubicBezTo>
                    <a:pt x="136" y="794"/>
                    <a:pt x="136" y="794"/>
                    <a:pt x="137" y="794"/>
                  </a:cubicBezTo>
                  <a:cubicBezTo>
                    <a:pt x="137" y="794"/>
                    <a:pt x="138" y="793"/>
                    <a:pt x="139" y="792"/>
                  </a:cubicBezTo>
                  <a:cubicBezTo>
                    <a:pt x="139" y="792"/>
                    <a:pt x="140" y="790"/>
                    <a:pt x="140" y="789"/>
                  </a:cubicBezTo>
                  <a:cubicBezTo>
                    <a:pt x="139" y="788"/>
                    <a:pt x="139" y="787"/>
                    <a:pt x="138" y="787"/>
                  </a:cubicBezTo>
                  <a:cubicBezTo>
                    <a:pt x="7" y="705"/>
                    <a:pt x="7" y="705"/>
                    <a:pt x="7" y="705"/>
                  </a:cubicBezTo>
                  <a:cubicBezTo>
                    <a:pt x="5" y="708"/>
                    <a:pt x="5" y="708"/>
                    <a:pt x="5" y="708"/>
                  </a:cubicBezTo>
                  <a:cubicBezTo>
                    <a:pt x="3" y="712"/>
                    <a:pt x="3" y="712"/>
                    <a:pt x="3" y="712"/>
                  </a:cubicBezTo>
                  <a:cubicBezTo>
                    <a:pt x="3" y="712"/>
                    <a:pt x="40" y="733"/>
                    <a:pt x="78" y="753"/>
                  </a:cubicBezTo>
                  <a:cubicBezTo>
                    <a:pt x="96" y="764"/>
                    <a:pt x="116" y="774"/>
                    <a:pt x="131" y="782"/>
                  </a:cubicBezTo>
                  <a:cubicBezTo>
                    <a:pt x="138" y="786"/>
                    <a:pt x="145" y="789"/>
                    <a:pt x="150" y="791"/>
                  </a:cubicBezTo>
                  <a:cubicBezTo>
                    <a:pt x="152" y="793"/>
                    <a:pt x="154" y="793"/>
                    <a:pt x="156" y="794"/>
                  </a:cubicBezTo>
                  <a:cubicBezTo>
                    <a:pt x="157" y="794"/>
                    <a:pt x="158" y="795"/>
                    <a:pt x="158" y="795"/>
                  </a:cubicBezTo>
                  <a:cubicBezTo>
                    <a:pt x="159" y="795"/>
                    <a:pt x="160" y="795"/>
                    <a:pt x="161" y="795"/>
                  </a:cubicBezTo>
                  <a:cubicBezTo>
                    <a:pt x="161" y="795"/>
                    <a:pt x="161" y="795"/>
                    <a:pt x="162" y="795"/>
                  </a:cubicBezTo>
                  <a:cubicBezTo>
                    <a:pt x="163" y="795"/>
                    <a:pt x="164" y="794"/>
                    <a:pt x="164" y="793"/>
                  </a:cubicBezTo>
                  <a:cubicBezTo>
                    <a:pt x="164" y="793"/>
                    <a:pt x="164" y="793"/>
                    <a:pt x="164" y="793"/>
                  </a:cubicBezTo>
                  <a:cubicBezTo>
                    <a:pt x="165" y="793"/>
                    <a:pt x="165" y="792"/>
                    <a:pt x="165" y="791"/>
                  </a:cubicBezTo>
                  <a:cubicBezTo>
                    <a:pt x="165" y="790"/>
                    <a:pt x="164" y="789"/>
                    <a:pt x="164" y="789"/>
                  </a:cubicBezTo>
                  <a:cubicBezTo>
                    <a:pt x="164" y="788"/>
                    <a:pt x="163" y="788"/>
                    <a:pt x="163" y="787"/>
                  </a:cubicBezTo>
                  <a:cubicBezTo>
                    <a:pt x="162" y="786"/>
                    <a:pt x="160" y="785"/>
                    <a:pt x="159" y="784"/>
                  </a:cubicBezTo>
                  <a:cubicBezTo>
                    <a:pt x="152" y="779"/>
                    <a:pt x="140" y="771"/>
                    <a:pt x="125" y="762"/>
                  </a:cubicBezTo>
                  <a:cubicBezTo>
                    <a:pt x="102" y="748"/>
                    <a:pt x="74" y="731"/>
                    <a:pt x="52" y="718"/>
                  </a:cubicBezTo>
                  <a:cubicBezTo>
                    <a:pt x="40" y="711"/>
                    <a:pt x="31" y="705"/>
                    <a:pt x="23" y="701"/>
                  </a:cubicBezTo>
                  <a:cubicBezTo>
                    <a:pt x="20" y="699"/>
                    <a:pt x="17" y="697"/>
                    <a:pt x="15" y="696"/>
                  </a:cubicBezTo>
                  <a:cubicBezTo>
                    <a:pt x="14" y="695"/>
                    <a:pt x="14" y="695"/>
                    <a:pt x="13" y="694"/>
                  </a:cubicBezTo>
                  <a:cubicBezTo>
                    <a:pt x="13" y="694"/>
                    <a:pt x="13" y="694"/>
                    <a:pt x="13" y="694"/>
                  </a:cubicBezTo>
                  <a:cubicBezTo>
                    <a:pt x="12" y="696"/>
                    <a:pt x="12" y="696"/>
                    <a:pt x="12" y="696"/>
                  </a:cubicBezTo>
                  <a:cubicBezTo>
                    <a:pt x="13" y="694"/>
                    <a:pt x="13" y="694"/>
                    <a:pt x="13" y="694"/>
                  </a:cubicBezTo>
                  <a:cubicBezTo>
                    <a:pt x="13" y="694"/>
                    <a:pt x="13" y="694"/>
                    <a:pt x="13" y="694"/>
                  </a:cubicBezTo>
                  <a:cubicBezTo>
                    <a:pt x="12" y="696"/>
                    <a:pt x="12" y="696"/>
                    <a:pt x="12" y="696"/>
                  </a:cubicBezTo>
                  <a:cubicBezTo>
                    <a:pt x="13" y="694"/>
                    <a:pt x="13" y="694"/>
                    <a:pt x="13" y="694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3" y="695"/>
                    <a:pt x="13" y="695"/>
                    <a:pt x="13" y="695"/>
                  </a:cubicBezTo>
                  <a:cubicBezTo>
                    <a:pt x="13" y="694"/>
                    <a:pt x="13" y="694"/>
                    <a:pt x="13" y="694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3" y="695"/>
                    <a:pt x="13" y="695"/>
                    <a:pt x="13" y="695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4" y="695"/>
                    <a:pt x="14" y="695"/>
                    <a:pt x="14" y="695"/>
                  </a:cubicBezTo>
                  <a:cubicBezTo>
                    <a:pt x="13" y="695"/>
                    <a:pt x="13" y="695"/>
                    <a:pt x="13" y="695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4" y="695"/>
                    <a:pt x="14" y="695"/>
                    <a:pt x="14" y="695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4" y="697"/>
                    <a:pt x="14" y="697"/>
                    <a:pt x="14" y="697"/>
                  </a:cubicBezTo>
                  <a:cubicBezTo>
                    <a:pt x="14" y="696"/>
                    <a:pt x="14" y="695"/>
                    <a:pt x="14" y="695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4" y="697"/>
                    <a:pt x="14" y="697"/>
                    <a:pt x="14" y="697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3" y="699"/>
                    <a:pt x="13" y="699"/>
                    <a:pt x="13" y="699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2" y="701"/>
                    <a:pt x="12" y="701"/>
                    <a:pt x="12" y="701"/>
                  </a:cubicBezTo>
                  <a:cubicBezTo>
                    <a:pt x="12" y="701"/>
                    <a:pt x="13" y="700"/>
                    <a:pt x="13" y="699"/>
                  </a:cubicBezTo>
                  <a:cubicBezTo>
                    <a:pt x="10" y="697"/>
                    <a:pt x="10" y="697"/>
                    <a:pt x="10" y="697"/>
                  </a:cubicBezTo>
                  <a:cubicBezTo>
                    <a:pt x="12" y="701"/>
                    <a:pt x="12" y="701"/>
                    <a:pt x="12" y="701"/>
                  </a:cubicBezTo>
                  <a:cubicBezTo>
                    <a:pt x="10" y="698"/>
                    <a:pt x="10" y="698"/>
                    <a:pt x="10" y="698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1" y="701"/>
                    <a:pt x="11" y="701"/>
                    <a:pt x="12" y="701"/>
                  </a:cubicBezTo>
                  <a:cubicBezTo>
                    <a:pt x="10" y="698"/>
                    <a:pt x="10" y="698"/>
                    <a:pt x="10" y="698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0" y="699"/>
                    <a:pt x="10" y="699"/>
                    <a:pt x="10" y="699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0" y="699"/>
                    <a:pt x="10" y="699"/>
                    <a:pt x="10" y="699"/>
                  </a:cubicBezTo>
                  <a:cubicBezTo>
                    <a:pt x="10" y="701"/>
                    <a:pt x="10" y="701"/>
                    <a:pt x="10" y="701"/>
                  </a:cubicBezTo>
                  <a:cubicBezTo>
                    <a:pt x="10" y="701"/>
                    <a:pt x="12" y="701"/>
                    <a:pt x="13" y="702"/>
                  </a:cubicBezTo>
                  <a:cubicBezTo>
                    <a:pt x="20" y="705"/>
                    <a:pt x="33" y="713"/>
                    <a:pt x="50" y="722"/>
                  </a:cubicBezTo>
                  <a:cubicBezTo>
                    <a:pt x="74" y="736"/>
                    <a:pt x="106" y="754"/>
                    <a:pt x="133" y="769"/>
                  </a:cubicBezTo>
                  <a:cubicBezTo>
                    <a:pt x="146" y="777"/>
                    <a:pt x="158" y="783"/>
                    <a:pt x="167" y="788"/>
                  </a:cubicBezTo>
                  <a:cubicBezTo>
                    <a:pt x="172" y="791"/>
                    <a:pt x="176" y="792"/>
                    <a:pt x="179" y="794"/>
                  </a:cubicBezTo>
                  <a:cubicBezTo>
                    <a:pt x="180" y="795"/>
                    <a:pt x="182" y="795"/>
                    <a:pt x="183" y="795"/>
                  </a:cubicBezTo>
                  <a:cubicBezTo>
                    <a:pt x="184" y="796"/>
                    <a:pt x="185" y="796"/>
                    <a:pt x="186" y="796"/>
                  </a:cubicBezTo>
                  <a:cubicBezTo>
                    <a:pt x="187" y="796"/>
                    <a:pt x="187" y="796"/>
                    <a:pt x="188" y="796"/>
                  </a:cubicBezTo>
                  <a:cubicBezTo>
                    <a:pt x="189" y="796"/>
                    <a:pt x="190" y="795"/>
                    <a:pt x="190" y="794"/>
                  </a:cubicBezTo>
                  <a:cubicBezTo>
                    <a:pt x="191" y="793"/>
                    <a:pt x="191" y="792"/>
                    <a:pt x="191" y="791"/>
                  </a:cubicBezTo>
                  <a:cubicBezTo>
                    <a:pt x="190" y="790"/>
                    <a:pt x="190" y="789"/>
                    <a:pt x="189" y="789"/>
                  </a:cubicBezTo>
                  <a:cubicBezTo>
                    <a:pt x="115" y="743"/>
                    <a:pt x="115" y="743"/>
                    <a:pt x="115" y="743"/>
                  </a:cubicBezTo>
                  <a:cubicBezTo>
                    <a:pt x="207" y="792"/>
                    <a:pt x="207" y="792"/>
                    <a:pt x="207" y="792"/>
                  </a:cubicBezTo>
                  <a:cubicBezTo>
                    <a:pt x="209" y="793"/>
                    <a:pt x="211" y="793"/>
                    <a:pt x="212" y="791"/>
                  </a:cubicBezTo>
                  <a:cubicBezTo>
                    <a:pt x="212" y="790"/>
                    <a:pt x="213" y="789"/>
                    <a:pt x="213" y="789"/>
                  </a:cubicBezTo>
                  <a:cubicBezTo>
                    <a:pt x="213" y="788"/>
                    <a:pt x="212" y="787"/>
                    <a:pt x="212" y="786"/>
                  </a:cubicBezTo>
                  <a:cubicBezTo>
                    <a:pt x="211" y="785"/>
                    <a:pt x="211" y="785"/>
                    <a:pt x="210" y="784"/>
                  </a:cubicBezTo>
                  <a:cubicBezTo>
                    <a:pt x="209" y="783"/>
                    <a:pt x="207" y="781"/>
                    <a:pt x="205" y="780"/>
                  </a:cubicBezTo>
                  <a:cubicBezTo>
                    <a:pt x="196" y="773"/>
                    <a:pt x="180" y="763"/>
                    <a:pt x="160" y="751"/>
                  </a:cubicBezTo>
                  <a:cubicBezTo>
                    <a:pt x="130" y="733"/>
                    <a:pt x="93" y="711"/>
                    <a:pt x="63" y="693"/>
                  </a:cubicBezTo>
                  <a:cubicBezTo>
                    <a:pt x="48" y="684"/>
                    <a:pt x="35" y="677"/>
                    <a:pt x="25" y="671"/>
                  </a:cubicBezTo>
                  <a:cubicBezTo>
                    <a:pt x="21" y="668"/>
                    <a:pt x="17" y="666"/>
                    <a:pt x="15" y="664"/>
                  </a:cubicBezTo>
                  <a:cubicBezTo>
                    <a:pt x="13" y="663"/>
                    <a:pt x="12" y="662"/>
                    <a:pt x="12" y="662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10" y="663"/>
                    <a:pt x="10" y="663"/>
                    <a:pt x="10" y="663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10" y="663"/>
                    <a:pt x="10" y="663"/>
                    <a:pt x="10" y="663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12" y="664"/>
                    <a:pt x="12" y="664"/>
                    <a:pt x="12" y="664"/>
                  </a:cubicBezTo>
                  <a:cubicBezTo>
                    <a:pt x="12" y="662"/>
                    <a:pt x="12" y="662"/>
                    <a:pt x="12" y="662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12" y="664"/>
                    <a:pt x="12" y="664"/>
                    <a:pt x="12" y="664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12" y="666"/>
                    <a:pt x="12" y="666"/>
                    <a:pt x="12" y="666"/>
                  </a:cubicBezTo>
                  <a:cubicBezTo>
                    <a:pt x="12" y="665"/>
                    <a:pt x="12" y="664"/>
                    <a:pt x="12" y="664"/>
                  </a:cubicBezTo>
                  <a:cubicBezTo>
                    <a:pt x="9" y="664"/>
                    <a:pt x="9" y="664"/>
                    <a:pt x="9" y="664"/>
                  </a:cubicBezTo>
                  <a:cubicBezTo>
                    <a:pt x="12" y="666"/>
                    <a:pt x="12" y="666"/>
                    <a:pt x="12" y="666"/>
                  </a:cubicBezTo>
                  <a:cubicBezTo>
                    <a:pt x="8" y="664"/>
                    <a:pt x="8" y="664"/>
                    <a:pt x="8" y="664"/>
                  </a:cubicBezTo>
                  <a:cubicBezTo>
                    <a:pt x="7" y="667"/>
                    <a:pt x="7" y="667"/>
                    <a:pt x="7" y="667"/>
                  </a:cubicBezTo>
                  <a:cubicBezTo>
                    <a:pt x="243" y="795"/>
                    <a:pt x="243" y="795"/>
                    <a:pt x="243" y="795"/>
                  </a:cubicBezTo>
                  <a:cubicBezTo>
                    <a:pt x="245" y="796"/>
                    <a:pt x="247" y="796"/>
                    <a:pt x="248" y="794"/>
                  </a:cubicBezTo>
                  <a:cubicBezTo>
                    <a:pt x="249" y="793"/>
                    <a:pt x="249" y="793"/>
                    <a:pt x="249" y="792"/>
                  </a:cubicBezTo>
                  <a:cubicBezTo>
                    <a:pt x="249" y="791"/>
                    <a:pt x="248" y="790"/>
                    <a:pt x="248" y="790"/>
                  </a:cubicBezTo>
                  <a:cubicBezTo>
                    <a:pt x="248" y="789"/>
                    <a:pt x="247" y="789"/>
                    <a:pt x="247" y="789"/>
                  </a:cubicBezTo>
                  <a:cubicBezTo>
                    <a:pt x="247" y="788"/>
                    <a:pt x="246" y="788"/>
                    <a:pt x="245" y="787"/>
                  </a:cubicBezTo>
                  <a:cubicBezTo>
                    <a:pt x="242" y="785"/>
                    <a:pt x="236" y="781"/>
                    <a:pt x="228" y="776"/>
                  </a:cubicBezTo>
                  <a:cubicBezTo>
                    <a:pt x="172" y="739"/>
                    <a:pt x="11" y="641"/>
                    <a:pt x="11" y="641"/>
                  </a:cubicBezTo>
                  <a:cubicBezTo>
                    <a:pt x="9" y="644"/>
                    <a:pt x="9" y="644"/>
                    <a:pt x="9" y="644"/>
                  </a:cubicBezTo>
                  <a:cubicBezTo>
                    <a:pt x="12" y="646"/>
                    <a:pt x="12" y="646"/>
                    <a:pt x="12" y="646"/>
                  </a:cubicBezTo>
                  <a:cubicBezTo>
                    <a:pt x="9" y="644"/>
                    <a:pt x="9" y="644"/>
                    <a:pt x="9" y="644"/>
                  </a:cubicBezTo>
                  <a:cubicBezTo>
                    <a:pt x="10" y="648"/>
                    <a:pt x="10" y="648"/>
                    <a:pt x="10" y="648"/>
                  </a:cubicBezTo>
                  <a:cubicBezTo>
                    <a:pt x="10" y="648"/>
                    <a:pt x="11" y="647"/>
                    <a:pt x="12" y="646"/>
                  </a:cubicBezTo>
                  <a:cubicBezTo>
                    <a:pt x="9" y="644"/>
                    <a:pt x="9" y="644"/>
                    <a:pt x="9" y="644"/>
                  </a:cubicBezTo>
                  <a:cubicBezTo>
                    <a:pt x="10" y="648"/>
                    <a:pt x="10" y="648"/>
                    <a:pt x="10" y="648"/>
                  </a:cubicBezTo>
                  <a:cubicBezTo>
                    <a:pt x="9" y="645"/>
                    <a:pt x="9" y="645"/>
                    <a:pt x="9" y="645"/>
                  </a:cubicBezTo>
                  <a:cubicBezTo>
                    <a:pt x="9" y="648"/>
                    <a:pt x="9" y="648"/>
                    <a:pt x="9" y="648"/>
                  </a:cubicBezTo>
                  <a:cubicBezTo>
                    <a:pt x="9" y="648"/>
                    <a:pt x="9" y="648"/>
                    <a:pt x="10" y="648"/>
                  </a:cubicBezTo>
                  <a:cubicBezTo>
                    <a:pt x="9" y="645"/>
                    <a:pt x="9" y="645"/>
                    <a:pt x="9" y="645"/>
                  </a:cubicBezTo>
                  <a:cubicBezTo>
                    <a:pt x="9" y="648"/>
                    <a:pt x="9" y="648"/>
                    <a:pt x="9" y="648"/>
                  </a:cubicBezTo>
                  <a:cubicBezTo>
                    <a:pt x="9" y="645"/>
                    <a:pt x="9" y="645"/>
                    <a:pt x="9" y="645"/>
                  </a:cubicBezTo>
                  <a:cubicBezTo>
                    <a:pt x="8" y="648"/>
                    <a:pt x="8" y="648"/>
                    <a:pt x="8" y="648"/>
                  </a:cubicBezTo>
                  <a:cubicBezTo>
                    <a:pt x="8" y="648"/>
                    <a:pt x="8" y="648"/>
                    <a:pt x="9" y="648"/>
                  </a:cubicBezTo>
                  <a:cubicBezTo>
                    <a:pt x="9" y="645"/>
                    <a:pt x="9" y="645"/>
                    <a:pt x="9" y="645"/>
                  </a:cubicBezTo>
                  <a:cubicBezTo>
                    <a:pt x="8" y="648"/>
                    <a:pt x="8" y="648"/>
                    <a:pt x="8" y="648"/>
                  </a:cubicBezTo>
                  <a:cubicBezTo>
                    <a:pt x="8" y="647"/>
                    <a:pt x="8" y="647"/>
                    <a:pt x="8" y="647"/>
                  </a:cubicBezTo>
                  <a:cubicBezTo>
                    <a:pt x="8" y="648"/>
                    <a:pt x="8" y="648"/>
                    <a:pt x="8" y="648"/>
                  </a:cubicBezTo>
                  <a:cubicBezTo>
                    <a:pt x="8" y="648"/>
                    <a:pt x="8" y="648"/>
                    <a:pt x="8" y="648"/>
                  </a:cubicBezTo>
                  <a:cubicBezTo>
                    <a:pt x="8" y="647"/>
                    <a:pt x="8" y="647"/>
                    <a:pt x="8" y="647"/>
                  </a:cubicBezTo>
                  <a:cubicBezTo>
                    <a:pt x="8" y="648"/>
                    <a:pt x="8" y="648"/>
                    <a:pt x="8" y="648"/>
                  </a:cubicBezTo>
                  <a:cubicBezTo>
                    <a:pt x="8" y="648"/>
                    <a:pt x="8" y="648"/>
                    <a:pt x="9" y="649"/>
                  </a:cubicBezTo>
                  <a:cubicBezTo>
                    <a:pt x="12" y="650"/>
                    <a:pt x="18" y="654"/>
                    <a:pt x="26" y="658"/>
                  </a:cubicBezTo>
                  <a:cubicBezTo>
                    <a:pt x="55" y="675"/>
                    <a:pt x="112" y="709"/>
                    <a:pt x="162" y="738"/>
                  </a:cubicBezTo>
                  <a:cubicBezTo>
                    <a:pt x="188" y="753"/>
                    <a:pt x="212" y="767"/>
                    <a:pt x="230" y="777"/>
                  </a:cubicBezTo>
                  <a:cubicBezTo>
                    <a:pt x="239" y="782"/>
                    <a:pt x="247" y="786"/>
                    <a:pt x="253" y="789"/>
                  </a:cubicBezTo>
                  <a:cubicBezTo>
                    <a:pt x="256" y="790"/>
                    <a:pt x="258" y="791"/>
                    <a:pt x="260" y="792"/>
                  </a:cubicBezTo>
                  <a:cubicBezTo>
                    <a:pt x="261" y="792"/>
                    <a:pt x="262" y="793"/>
                    <a:pt x="263" y="793"/>
                  </a:cubicBezTo>
                  <a:cubicBezTo>
                    <a:pt x="263" y="793"/>
                    <a:pt x="264" y="793"/>
                    <a:pt x="265" y="793"/>
                  </a:cubicBezTo>
                  <a:cubicBezTo>
                    <a:pt x="266" y="793"/>
                    <a:pt x="266" y="793"/>
                    <a:pt x="267" y="793"/>
                  </a:cubicBezTo>
                  <a:cubicBezTo>
                    <a:pt x="267" y="793"/>
                    <a:pt x="268" y="792"/>
                    <a:pt x="269" y="791"/>
                  </a:cubicBezTo>
                  <a:cubicBezTo>
                    <a:pt x="269" y="791"/>
                    <a:pt x="269" y="791"/>
                    <a:pt x="269" y="791"/>
                  </a:cubicBezTo>
                  <a:cubicBezTo>
                    <a:pt x="269" y="791"/>
                    <a:pt x="270" y="790"/>
                    <a:pt x="270" y="789"/>
                  </a:cubicBezTo>
                  <a:cubicBezTo>
                    <a:pt x="270" y="788"/>
                    <a:pt x="269" y="787"/>
                    <a:pt x="269" y="787"/>
                  </a:cubicBezTo>
                  <a:cubicBezTo>
                    <a:pt x="268" y="786"/>
                    <a:pt x="267" y="785"/>
                    <a:pt x="267" y="784"/>
                  </a:cubicBezTo>
                  <a:cubicBezTo>
                    <a:pt x="265" y="783"/>
                    <a:pt x="263" y="781"/>
                    <a:pt x="260" y="779"/>
                  </a:cubicBezTo>
                  <a:cubicBezTo>
                    <a:pt x="249" y="772"/>
                    <a:pt x="228" y="759"/>
                    <a:pt x="203" y="744"/>
                  </a:cubicBezTo>
                  <a:cubicBezTo>
                    <a:pt x="165" y="721"/>
                    <a:pt x="117" y="694"/>
                    <a:pt x="79" y="671"/>
                  </a:cubicBezTo>
                  <a:cubicBezTo>
                    <a:pt x="60" y="659"/>
                    <a:pt x="43" y="649"/>
                    <a:pt x="32" y="641"/>
                  </a:cubicBezTo>
                  <a:cubicBezTo>
                    <a:pt x="26" y="638"/>
                    <a:pt x="21" y="634"/>
                    <a:pt x="18" y="632"/>
                  </a:cubicBezTo>
                  <a:cubicBezTo>
                    <a:pt x="16" y="631"/>
                    <a:pt x="15" y="630"/>
                    <a:pt x="14" y="629"/>
                  </a:cubicBezTo>
                  <a:cubicBezTo>
                    <a:pt x="14" y="629"/>
                    <a:pt x="14" y="629"/>
                    <a:pt x="14" y="629"/>
                  </a:cubicBezTo>
                  <a:cubicBezTo>
                    <a:pt x="12" y="630"/>
                    <a:pt x="12" y="630"/>
                    <a:pt x="12" y="630"/>
                  </a:cubicBezTo>
                  <a:cubicBezTo>
                    <a:pt x="14" y="630"/>
                    <a:pt x="14" y="630"/>
                    <a:pt x="14" y="630"/>
                  </a:cubicBezTo>
                  <a:cubicBezTo>
                    <a:pt x="14" y="629"/>
                    <a:pt x="14" y="629"/>
                    <a:pt x="14" y="629"/>
                  </a:cubicBezTo>
                  <a:cubicBezTo>
                    <a:pt x="12" y="630"/>
                    <a:pt x="12" y="630"/>
                    <a:pt x="12" y="630"/>
                  </a:cubicBezTo>
                  <a:cubicBezTo>
                    <a:pt x="14" y="630"/>
                    <a:pt x="14" y="630"/>
                    <a:pt x="14" y="630"/>
                  </a:cubicBezTo>
                  <a:cubicBezTo>
                    <a:pt x="11" y="630"/>
                    <a:pt x="11" y="630"/>
                    <a:pt x="11" y="630"/>
                  </a:cubicBezTo>
                  <a:cubicBezTo>
                    <a:pt x="14" y="632"/>
                    <a:pt x="14" y="632"/>
                    <a:pt x="14" y="632"/>
                  </a:cubicBezTo>
                  <a:cubicBezTo>
                    <a:pt x="14" y="631"/>
                    <a:pt x="14" y="631"/>
                    <a:pt x="14" y="630"/>
                  </a:cubicBezTo>
                  <a:cubicBezTo>
                    <a:pt x="11" y="630"/>
                    <a:pt x="11" y="630"/>
                    <a:pt x="11" y="630"/>
                  </a:cubicBezTo>
                  <a:cubicBezTo>
                    <a:pt x="14" y="632"/>
                    <a:pt x="14" y="632"/>
                    <a:pt x="14" y="632"/>
                  </a:cubicBezTo>
                  <a:cubicBezTo>
                    <a:pt x="10" y="630"/>
                    <a:pt x="10" y="630"/>
                    <a:pt x="10" y="630"/>
                  </a:cubicBezTo>
                  <a:cubicBezTo>
                    <a:pt x="8" y="633"/>
                    <a:pt x="8" y="633"/>
                    <a:pt x="8" y="633"/>
                  </a:cubicBezTo>
                  <a:cubicBezTo>
                    <a:pt x="287" y="792"/>
                    <a:pt x="287" y="792"/>
                    <a:pt x="287" y="792"/>
                  </a:cubicBezTo>
                  <a:cubicBezTo>
                    <a:pt x="289" y="793"/>
                    <a:pt x="292" y="792"/>
                    <a:pt x="293" y="790"/>
                  </a:cubicBezTo>
                  <a:cubicBezTo>
                    <a:pt x="294" y="789"/>
                    <a:pt x="293" y="786"/>
                    <a:pt x="291" y="785"/>
                  </a:cubicBezTo>
                  <a:cubicBezTo>
                    <a:pt x="291" y="785"/>
                    <a:pt x="287" y="783"/>
                    <a:pt x="279" y="778"/>
                  </a:cubicBezTo>
                  <a:cubicBezTo>
                    <a:pt x="252" y="762"/>
                    <a:pt x="184" y="723"/>
                    <a:pt x="123" y="686"/>
                  </a:cubicBezTo>
                  <a:cubicBezTo>
                    <a:pt x="93" y="667"/>
                    <a:pt x="64" y="649"/>
                    <a:pt x="43" y="635"/>
                  </a:cubicBezTo>
                  <a:cubicBezTo>
                    <a:pt x="32" y="628"/>
                    <a:pt x="24" y="622"/>
                    <a:pt x="18" y="618"/>
                  </a:cubicBezTo>
                  <a:cubicBezTo>
                    <a:pt x="15" y="616"/>
                    <a:pt x="13" y="614"/>
                    <a:pt x="11" y="612"/>
                  </a:cubicBezTo>
                  <a:cubicBezTo>
                    <a:pt x="10" y="612"/>
                    <a:pt x="10" y="611"/>
                    <a:pt x="10" y="611"/>
                  </a:cubicBezTo>
                  <a:cubicBezTo>
                    <a:pt x="10" y="611"/>
                    <a:pt x="10" y="611"/>
                    <a:pt x="10" y="611"/>
                  </a:cubicBezTo>
                  <a:cubicBezTo>
                    <a:pt x="10" y="611"/>
                    <a:pt x="10" y="611"/>
                    <a:pt x="10" y="611"/>
                  </a:cubicBezTo>
                  <a:cubicBezTo>
                    <a:pt x="9" y="611"/>
                    <a:pt x="9" y="611"/>
                    <a:pt x="9" y="611"/>
                  </a:cubicBezTo>
                  <a:cubicBezTo>
                    <a:pt x="10" y="611"/>
                    <a:pt x="10" y="611"/>
                    <a:pt x="10" y="611"/>
                  </a:cubicBezTo>
                  <a:cubicBezTo>
                    <a:pt x="10" y="611"/>
                    <a:pt x="10" y="611"/>
                    <a:pt x="10" y="611"/>
                  </a:cubicBezTo>
                  <a:cubicBezTo>
                    <a:pt x="9" y="611"/>
                    <a:pt x="9" y="611"/>
                    <a:pt x="9" y="611"/>
                  </a:cubicBezTo>
                  <a:cubicBezTo>
                    <a:pt x="10" y="611"/>
                    <a:pt x="10" y="611"/>
                    <a:pt x="10" y="611"/>
                  </a:cubicBezTo>
                  <a:cubicBezTo>
                    <a:pt x="7" y="612"/>
                    <a:pt x="7" y="612"/>
                    <a:pt x="7" y="612"/>
                  </a:cubicBezTo>
                  <a:cubicBezTo>
                    <a:pt x="10" y="612"/>
                    <a:pt x="10" y="612"/>
                    <a:pt x="10" y="612"/>
                  </a:cubicBezTo>
                  <a:cubicBezTo>
                    <a:pt x="10" y="611"/>
                    <a:pt x="10" y="611"/>
                    <a:pt x="10" y="611"/>
                  </a:cubicBezTo>
                  <a:cubicBezTo>
                    <a:pt x="7" y="612"/>
                    <a:pt x="7" y="612"/>
                    <a:pt x="7" y="612"/>
                  </a:cubicBezTo>
                  <a:cubicBezTo>
                    <a:pt x="10" y="612"/>
                    <a:pt x="10" y="612"/>
                    <a:pt x="10" y="612"/>
                  </a:cubicBezTo>
                  <a:cubicBezTo>
                    <a:pt x="7" y="612"/>
                    <a:pt x="7" y="612"/>
                    <a:pt x="7" y="612"/>
                  </a:cubicBezTo>
                  <a:cubicBezTo>
                    <a:pt x="9" y="614"/>
                    <a:pt x="9" y="614"/>
                    <a:pt x="9" y="614"/>
                  </a:cubicBezTo>
                  <a:cubicBezTo>
                    <a:pt x="10" y="613"/>
                    <a:pt x="10" y="612"/>
                    <a:pt x="10" y="612"/>
                  </a:cubicBezTo>
                  <a:cubicBezTo>
                    <a:pt x="7" y="612"/>
                    <a:pt x="7" y="612"/>
                    <a:pt x="7" y="612"/>
                  </a:cubicBezTo>
                  <a:cubicBezTo>
                    <a:pt x="9" y="614"/>
                    <a:pt x="9" y="614"/>
                    <a:pt x="9" y="614"/>
                  </a:cubicBezTo>
                  <a:cubicBezTo>
                    <a:pt x="9" y="614"/>
                    <a:pt x="9" y="614"/>
                    <a:pt x="9" y="614"/>
                  </a:cubicBezTo>
                  <a:cubicBezTo>
                    <a:pt x="6" y="612"/>
                    <a:pt x="6" y="612"/>
                    <a:pt x="6" y="612"/>
                  </a:cubicBezTo>
                  <a:cubicBezTo>
                    <a:pt x="7" y="615"/>
                    <a:pt x="7" y="615"/>
                    <a:pt x="7" y="615"/>
                  </a:cubicBezTo>
                  <a:cubicBezTo>
                    <a:pt x="8" y="615"/>
                    <a:pt x="9" y="614"/>
                    <a:pt x="9" y="614"/>
                  </a:cubicBezTo>
                  <a:cubicBezTo>
                    <a:pt x="6" y="612"/>
                    <a:pt x="6" y="612"/>
                    <a:pt x="6" y="612"/>
                  </a:cubicBezTo>
                  <a:cubicBezTo>
                    <a:pt x="7" y="615"/>
                    <a:pt x="7" y="615"/>
                    <a:pt x="7" y="615"/>
                  </a:cubicBezTo>
                  <a:cubicBezTo>
                    <a:pt x="6" y="612"/>
                    <a:pt x="6" y="612"/>
                    <a:pt x="6" y="612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7" y="615"/>
                    <a:pt x="7" y="615"/>
                    <a:pt x="7" y="615"/>
                  </a:cubicBezTo>
                  <a:cubicBezTo>
                    <a:pt x="6" y="612"/>
                    <a:pt x="6" y="612"/>
                    <a:pt x="6" y="612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3"/>
                    <a:pt x="6" y="613"/>
                    <a:pt x="6" y="613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3"/>
                    <a:pt x="6" y="613"/>
                    <a:pt x="6" y="613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4"/>
                    <a:pt x="6" y="614"/>
                    <a:pt x="6" y="614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4"/>
                    <a:pt x="6" y="614"/>
                    <a:pt x="6" y="614"/>
                  </a:cubicBezTo>
                  <a:cubicBezTo>
                    <a:pt x="6" y="615"/>
                    <a:pt x="6" y="615"/>
                    <a:pt x="6" y="615"/>
                  </a:cubicBezTo>
                  <a:cubicBezTo>
                    <a:pt x="6" y="615"/>
                    <a:pt x="6" y="616"/>
                    <a:pt x="7" y="616"/>
                  </a:cubicBezTo>
                  <a:cubicBezTo>
                    <a:pt x="11" y="618"/>
                    <a:pt x="18" y="622"/>
                    <a:pt x="29" y="628"/>
                  </a:cubicBezTo>
                  <a:cubicBezTo>
                    <a:pt x="65" y="648"/>
                    <a:pt x="137" y="690"/>
                    <a:pt x="200" y="727"/>
                  </a:cubicBezTo>
                  <a:cubicBezTo>
                    <a:pt x="231" y="745"/>
                    <a:pt x="261" y="762"/>
                    <a:pt x="283" y="775"/>
                  </a:cubicBezTo>
                  <a:cubicBezTo>
                    <a:pt x="294" y="781"/>
                    <a:pt x="304" y="786"/>
                    <a:pt x="310" y="790"/>
                  </a:cubicBezTo>
                  <a:cubicBezTo>
                    <a:pt x="314" y="792"/>
                    <a:pt x="317" y="793"/>
                    <a:pt x="319" y="794"/>
                  </a:cubicBezTo>
                  <a:cubicBezTo>
                    <a:pt x="320" y="794"/>
                    <a:pt x="321" y="795"/>
                    <a:pt x="322" y="795"/>
                  </a:cubicBezTo>
                  <a:cubicBezTo>
                    <a:pt x="322" y="795"/>
                    <a:pt x="322" y="795"/>
                    <a:pt x="323" y="795"/>
                  </a:cubicBezTo>
                  <a:cubicBezTo>
                    <a:pt x="323" y="796"/>
                    <a:pt x="324" y="796"/>
                    <a:pt x="324" y="796"/>
                  </a:cubicBezTo>
                  <a:cubicBezTo>
                    <a:pt x="325" y="796"/>
                    <a:pt x="325" y="796"/>
                    <a:pt x="326" y="795"/>
                  </a:cubicBezTo>
                  <a:cubicBezTo>
                    <a:pt x="326" y="795"/>
                    <a:pt x="327" y="795"/>
                    <a:pt x="328" y="794"/>
                  </a:cubicBezTo>
                  <a:cubicBezTo>
                    <a:pt x="328" y="793"/>
                    <a:pt x="329" y="792"/>
                    <a:pt x="328" y="791"/>
                  </a:cubicBezTo>
                  <a:cubicBezTo>
                    <a:pt x="328" y="790"/>
                    <a:pt x="327" y="789"/>
                    <a:pt x="327" y="788"/>
                  </a:cubicBezTo>
                  <a:cubicBezTo>
                    <a:pt x="327" y="788"/>
                    <a:pt x="322" y="785"/>
                    <a:pt x="313" y="780"/>
                  </a:cubicBezTo>
                  <a:cubicBezTo>
                    <a:pt x="283" y="762"/>
                    <a:pt x="208" y="716"/>
                    <a:pt x="141" y="675"/>
                  </a:cubicBezTo>
                  <a:cubicBezTo>
                    <a:pt x="107" y="654"/>
                    <a:pt x="75" y="634"/>
                    <a:pt x="52" y="619"/>
                  </a:cubicBezTo>
                  <a:cubicBezTo>
                    <a:pt x="40" y="611"/>
                    <a:pt x="30" y="605"/>
                    <a:pt x="24" y="601"/>
                  </a:cubicBezTo>
                  <a:cubicBezTo>
                    <a:pt x="20" y="598"/>
                    <a:pt x="18" y="597"/>
                    <a:pt x="16" y="595"/>
                  </a:cubicBezTo>
                  <a:cubicBezTo>
                    <a:pt x="15" y="595"/>
                    <a:pt x="15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2" y="595"/>
                    <a:pt x="12" y="595"/>
                    <a:pt x="12" y="595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2" y="595"/>
                    <a:pt x="12" y="595"/>
                    <a:pt x="12" y="595"/>
                  </a:cubicBezTo>
                  <a:cubicBezTo>
                    <a:pt x="14" y="594"/>
                    <a:pt x="14" y="594"/>
                    <a:pt x="14" y="594"/>
                  </a:cubicBezTo>
                  <a:cubicBezTo>
                    <a:pt x="11" y="596"/>
                    <a:pt x="11" y="596"/>
                    <a:pt x="11" y="596"/>
                  </a:cubicBezTo>
                  <a:cubicBezTo>
                    <a:pt x="15" y="596"/>
                    <a:pt x="15" y="596"/>
                    <a:pt x="15" y="596"/>
                  </a:cubicBezTo>
                  <a:cubicBezTo>
                    <a:pt x="15" y="595"/>
                    <a:pt x="15" y="594"/>
                    <a:pt x="14" y="594"/>
                  </a:cubicBezTo>
                  <a:cubicBezTo>
                    <a:pt x="11" y="596"/>
                    <a:pt x="11" y="596"/>
                    <a:pt x="11" y="596"/>
                  </a:cubicBezTo>
                  <a:cubicBezTo>
                    <a:pt x="15" y="596"/>
                    <a:pt x="15" y="596"/>
                    <a:pt x="15" y="596"/>
                  </a:cubicBezTo>
                  <a:cubicBezTo>
                    <a:pt x="11" y="596"/>
                    <a:pt x="11" y="596"/>
                    <a:pt x="11" y="596"/>
                  </a:cubicBezTo>
                  <a:cubicBezTo>
                    <a:pt x="14" y="598"/>
                    <a:pt x="14" y="598"/>
                    <a:pt x="14" y="598"/>
                  </a:cubicBezTo>
                  <a:cubicBezTo>
                    <a:pt x="15" y="597"/>
                    <a:pt x="15" y="596"/>
                    <a:pt x="15" y="596"/>
                  </a:cubicBezTo>
                  <a:cubicBezTo>
                    <a:pt x="11" y="596"/>
                    <a:pt x="11" y="596"/>
                    <a:pt x="11" y="596"/>
                  </a:cubicBezTo>
                  <a:cubicBezTo>
                    <a:pt x="14" y="598"/>
                    <a:pt x="14" y="598"/>
                    <a:pt x="14" y="598"/>
                  </a:cubicBezTo>
                  <a:cubicBezTo>
                    <a:pt x="11" y="596"/>
                    <a:pt x="11" y="596"/>
                    <a:pt x="11" y="596"/>
                  </a:cubicBezTo>
                  <a:cubicBezTo>
                    <a:pt x="9" y="599"/>
                    <a:pt x="9" y="599"/>
                    <a:pt x="9" y="599"/>
                  </a:cubicBezTo>
                  <a:cubicBezTo>
                    <a:pt x="9" y="599"/>
                    <a:pt x="92" y="648"/>
                    <a:pt x="176" y="697"/>
                  </a:cubicBezTo>
                  <a:cubicBezTo>
                    <a:pt x="218" y="721"/>
                    <a:pt x="260" y="745"/>
                    <a:pt x="292" y="763"/>
                  </a:cubicBezTo>
                  <a:cubicBezTo>
                    <a:pt x="308" y="773"/>
                    <a:pt x="321" y="780"/>
                    <a:pt x="331" y="786"/>
                  </a:cubicBezTo>
                  <a:cubicBezTo>
                    <a:pt x="336" y="788"/>
                    <a:pt x="339" y="790"/>
                    <a:pt x="342" y="792"/>
                  </a:cubicBezTo>
                  <a:cubicBezTo>
                    <a:pt x="343" y="793"/>
                    <a:pt x="344" y="793"/>
                    <a:pt x="345" y="793"/>
                  </a:cubicBezTo>
                  <a:cubicBezTo>
                    <a:pt x="346" y="794"/>
                    <a:pt x="346" y="794"/>
                    <a:pt x="346" y="794"/>
                  </a:cubicBezTo>
                  <a:cubicBezTo>
                    <a:pt x="347" y="794"/>
                    <a:pt x="347" y="794"/>
                    <a:pt x="347" y="794"/>
                  </a:cubicBezTo>
                  <a:cubicBezTo>
                    <a:pt x="347" y="794"/>
                    <a:pt x="347" y="794"/>
                    <a:pt x="347" y="794"/>
                  </a:cubicBezTo>
                  <a:cubicBezTo>
                    <a:pt x="348" y="794"/>
                    <a:pt x="348" y="794"/>
                    <a:pt x="348" y="794"/>
                  </a:cubicBezTo>
                  <a:cubicBezTo>
                    <a:pt x="349" y="794"/>
                    <a:pt x="349" y="794"/>
                    <a:pt x="350" y="794"/>
                  </a:cubicBezTo>
                  <a:cubicBezTo>
                    <a:pt x="350" y="794"/>
                    <a:pt x="351" y="794"/>
                    <a:pt x="352" y="793"/>
                  </a:cubicBezTo>
                  <a:cubicBezTo>
                    <a:pt x="352" y="793"/>
                    <a:pt x="352" y="793"/>
                    <a:pt x="352" y="793"/>
                  </a:cubicBezTo>
                  <a:cubicBezTo>
                    <a:pt x="352" y="792"/>
                    <a:pt x="352" y="791"/>
                    <a:pt x="352" y="791"/>
                  </a:cubicBezTo>
                  <a:cubicBezTo>
                    <a:pt x="352" y="789"/>
                    <a:pt x="352" y="789"/>
                    <a:pt x="352" y="788"/>
                  </a:cubicBezTo>
                  <a:cubicBezTo>
                    <a:pt x="351" y="788"/>
                    <a:pt x="351" y="788"/>
                    <a:pt x="351" y="787"/>
                  </a:cubicBezTo>
                  <a:cubicBezTo>
                    <a:pt x="350" y="787"/>
                    <a:pt x="350" y="787"/>
                    <a:pt x="350" y="787"/>
                  </a:cubicBezTo>
                  <a:cubicBezTo>
                    <a:pt x="349" y="786"/>
                    <a:pt x="346" y="784"/>
                    <a:pt x="343" y="782"/>
                  </a:cubicBezTo>
                  <a:cubicBezTo>
                    <a:pt x="318" y="766"/>
                    <a:pt x="234" y="716"/>
                    <a:pt x="157" y="669"/>
                  </a:cubicBezTo>
                  <a:cubicBezTo>
                    <a:pt x="118" y="646"/>
                    <a:pt x="81" y="623"/>
                    <a:pt x="54" y="605"/>
                  </a:cubicBezTo>
                  <a:cubicBezTo>
                    <a:pt x="40" y="597"/>
                    <a:pt x="29" y="589"/>
                    <a:pt x="21" y="584"/>
                  </a:cubicBezTo>
                  <a:cubicBezTo>
                    <a:pt x="17" y="581"/>
                    <a:pt x="14" y="579"/>
                    <a:pt x="12" y="577"/>
                  </a:cubicBezTo>
                  <a:cubicBezTo>
                    <a:pt x="11" y="577"/>
                    <a:pt x="11" y="576"/>
                    <a:pt x="10" y="576"/>
                  </a:cubicBezTo>
                  <a:cubicBezTo>
                    <a:pt x="10" y="576"/>
                    <a:pt x="10" y="576"/>
                    <a:pt x="10" y="576"/>
                  </a:cubicBezTo>
                  <a:cubicBezTo>
                    <a:pt x="10" y="575"/>
                    <a:pt x="10" y="575"/>
                    <a:pt x="10" y="575"/>
                  </a:cubicBezTo>
                  <a:cubicBezTo>
                    <a:pt x="9" y="576"/>
                    <a:pt x="9" y="576"/>
                    <a:pt x="9" y="576"/>
                  </a:cubicBezTo>
                  <a:cubicBezTo>
                    <a:pt x="10" y="576"/>
                    <a:pt x="10" y="576"/>
                    <a:pt x="10" y="576"/>
                  </a:cubicBezTo>
                  <a:cubicBezTo>
                    <a:pt x="10" y="575"/>
                    <a:pt x="10" y="575"/>
                    <a:pt x="10" y="575"/>
                  </a:cubicBezTo>
                  <a:cubicBezTo>
                    <a:pt x="9" y="576"/>
                    <a:pt x="9" y="576"/>
                    <a:pt x="9" y="576"/>
                  </a:cubicBezTo>
                  <a:cubicBezTo>
                    <a:pt x="10" y="576"/>
                    <a:pt x="10" y="576"/>
                    <a:pt x="10" y="576"/>
                  </a:cubicBezTo>
                  <a:cubicBezTo>
                    <a:pt x="7" y="577"/>
                    <a:pt x="7" y="577"/>
                    <a:pt x="7" y="577"/>
                  </a:cubicBezTo>
                  <a:cubicBezTo>
                    <a:pt x="11" y="577"/>
                    <a:pt x="11" y="577"/>
                    <a:pt x="11" y="577"/>
                  </a:cubicBezTo>
                  <a:cubicBezTo>
                    <a:pt x="10" y="576"/>
                    <a:pt x="10" y="576"/>
                    <a:pt x="10" y="576"/>
                  </a:cubicBezTo>
                  <a:cubicBezTo>
                    <a:pt x="7" y="577"/>
                    <a:pt x="7" y="577"/>
                    <a:pt x="7" y="577"/>
                  </a:cubicBezTo>
                  <a:cubicBezTo>
                    <a:pt x="11" y="577"/>
                    <a:pt x="11" y="577"/>
                    <a:pt x="11" y="577"/>
                  </a:cubicBezTo>
                  <a:cubicBezTo>
                    <a:pt x="7" y="577"/>
                    <a:pt x="7" y="577"/>
                    <a:pt x="7" y="577"/>
                  </a:cubicBezTo>
                  <a:cubicBezTo>
                    <a:pt x="10" y="579"/>
                    <a:pt x="10" y="579"/>
                    <a:pt x="10" y="579"/>
                  </a:cubicBezTo>
                  <a:cubicBezTo>
                    <a:pt x="10" y="579"/>
                    <a:pt x="11" y="578"/>
                    <a:pt x="11" y="577"/>
                  </a:cubicBezTo>
                  <a:cubicBezTo>
                    <a:pt x="7" y="577"/>
                    <a:pt x="7" y="577"/>
                    <a:pt x="7" y="577"/>
                  </a:cubicBezTo>
                  <a:cubicBezTo>
                    <a:pt x="10" y="579"/>
                    <a:pt x="10" y="579"/>
                    <a:pt x="10" y="579"/>
                  </a:cubicBezTo>
                  <a:cubicBezTo>
                    <a:pt x="7" y="577"/>
                    <a:pt x="7" y="577"/>
                    <a:pt x="7" y="577"/>
                  </a:cubicBezTo>
                  <a:cubicBezTo>
                    <a:pt x="5" y="580"/>
                    <a:pt x="5" y="580"/>
                    <a:pt x="5" y="580"/>
                  </a:cubicBezTo>
                  <a:cubicBezTo>
                    <a:pt x="365" y="793"/>
                    <a:pt x="365" y="793"/>
                    <a:pt x="365" y="793"/>
                  </a:cubicBezTo>
                  <a:cubicBezTo>
                    <a:pt x="367" y="794"/>
                    <a:pt x="369" y="794"/>
                    <a:pt x="370" y="792"/>
                  </a:cubicBezTo>
                  <a:cubicBezTo>
                    <a:pt x="371" y="791"/>
                    <a:pt x="371" y="790"/>
                    <a:pt x="371" y="789"/>
                  </a:cubicBezTo>
                  <a:cubicBezTo>
                    <a:pt x="371" y="788"/>
                    <a:pt x="370" y="787"/>
                    <a:pt x="370" y="787"/>
                  </a:cubicBezTo>
                  <a:cubicBezTo>
                    <a:pt x="369" y="786"/>
                    <a:pt x="368" y="785"/>
                    <a:pt x="367" y="784"/>
                  </a:cubicBezTo>
                  <a:cubicBezTo>
                    <a:pt x="365" y="782"/>
                    <a:pt x="362" y="780"/>
                    <a:pt x="358" y="777"/>
                  </a:cubicBezTo>
                  <a:cubicBezTo>
                    <a:pt x="343" y="766"/>
                    <a:pt x="314" y="747"/>
                    <a:pt x="279" y="725"/>
                  </a:cubicBezTo>
                  <a:cubicBezTo>
                    <a:pt x="173" y="659"/>
                    <a:pt x="13" y="564"/>
                    <a:pt x="13" y="564"/>
                  </a:cubicBezTo>
                  <a:cubicBezTo>
                    <a:pt x="11" y="567"/>
                    <a:pt x="11" y="567"/>
                    <a:pt x="11" y="567"/>
                  </a:cubicBezTo>
                  <a:cubicBezTo>
                    <a:pt x="11" y="571"/>
                    <a:pt x="11" y="571"/>
                    <a:pt x="11" y="571"/>
                  </a:cubicBezTo>
                  <a:cubicBezTo>
                    <a:pt x="11" y="567"/>
                    <a:pt x="11" y="567"/>
                    <a:pt x="11" y="567"/>
                  </a:cubicBezTo>
                  <a:cubicBezTo>
                    <a:pt x="9" y="571"/>
                    <a:pt x="9" y="571"/>
                    <a:pt x="9" y="571"/>
                  </a:cubicBezTo>
                  <a:cubicBezTo>
                    <a:pt x="10" y="571"/>
                    <a:pt x="10" y="571"/>
                    <a:pt x="11" y="571"/>
                  </a:cubicBezTo>
                  <a:cubicBezTo>
                    <a:pt x="11" y="567"/>
                    <a:pt x="11" y="567"/>
                    <a:pt x="11" y="567"/>
                  </a:cubicBezTo>
                  <a:cubicBezTo>
                    <a:pt x="9" y="571"/>
                    <a:pt x="9" y="571"/>
                    <a:pt x="9" y="571"/>
                  </a:cubicBezTo>
                  <a:cubicBezTo>
                    <a:pt x="11" y="567"/>
                    <a:pt x="11" y="567"/>
                    <a:pt x="11" y="567"/>
                  </a:cubicBezTo>
                  <a:cubicBezTo>
                    <a:pt x="9" y="570"/>
                    <a:pt x="9" y="570"/>
                    <a:pt x="9" y="570"/>
                  </a:cubicBezTo>
                  <a:cubicBezTo>
                    <a:pt x="9" y="571"/>
                    <a:pt x="9" y="571"/>
                    <a:pt x="9" y="571"/>
                  </a:cubicBezTo>
                  <a:cubicBezTo>
                    <a:pt x="11" y="567"/>
                    <a:pt x="11" y="567"/>
                    <a:pt x="11" y="567"/>
                  </a:cubicBezTo>
                  <a:cubicBezTo>
                    <a:pt x="9" y="570"/>
                    <a:pt x="9" y="570"/>
                    <a:pt x="9" y="570"/>
                  </a:cubicBezTo>
                  <a:cubicBezTo>
                    <a:pt x="10" y="568"/>
                    <a:pt x="10" y="568"/>
                    <a:pt x="10" y="568"/>
                  </a:cubicBezTo>
                  <a:cubicBezTo>
                    <a:pt x="9" y="570"/>
                    <a:pt x="9" y="570"/>
                    <a:pt x="9" y="570"/>
                  </a:cubicBezTo>
                  <a:cubicBezTo>
                    <a:pt x="9" y="570"/>
                    <a:pt x="9" y="570"/>
                    <a:pt x="9" y="570"/>
                  </a:cubicBezTo>
                  <a:cubicBezTo>
                    <a:pt x="10" y="568"/>
                    <a:pt x="10" y="568"/>
                    <a:pt x="10" y="568"/>
                  </a:cubicBezTo>
                  <a:cubicBezTo>
                    <a:pt x="9" y="570"/>
                    <a:pt x="9" y="570"/>
                    <a:pt x="9" y="570"/>
                  </a:cubicBezTo>
                  <a:cubicBezTo>
                    <a:pt x="9" y="570"/>
                    <a:pt x="9" y="571"/>
                    <a:pt x="10" y="571"/>
                  </a:cubicBezTo>
                  <a:cubicBezTo>
                    <a:pt x="23" y="579"/>
                    <a:pt x="114" y="635"/>
                    <a:pt x="204" y="689"/>
                  </a:cubicBezTo>
                  <a:cubicBezTo>
                    <a:pt x="249" y="716"/>
                    <a:pt x="294" y="742"/>
                    <a:pt x="329" y="762"/>
                  </a:cubicBezTo>
                  <a:cubicBezTo>
                    <a:pt x="346" y="772"/>
                    <a:pt x="361" y="780"/>
                    <a:pt x="372" y="786"/>
                  </a:cubicBezTo>
                  <a:cubicBezTo>
                    <a:pt x="377" y="789"/>
                    <a:pt x="382" y="791"/>
                    <a:pt x="385" y="792"/>
                  </a:cubicBezTo>
                  <a:cubicBezTo>
                    <a:pt x="387" y="793"/>
                    <a:pt x="389" y="794"/>
                    <a:pt x="390" y="794"/>
                  </a:cubicBezTo>
                  <a:cubicBezTo>
                    <a:pt x="392" y="795"/>
                    <a:pt x="393" y="795"/>
                    <a:pt x="394" y="795"/>
                  </a:cubicBezTo>
                  <a:cubicBezTo>
                    <a:pt x="394" y="795"/>
                    <a:pt x="395" y="795"/>
                    <a:pt x="396" y="795"/>
                  </a:cubicBezTo>
                  <a:cubicBezTo>
                    <a:pt x="396" y="795"/>
                    <a:pt x="397" y="794"/>
                    <a:pt x="398" y="793"/>
                  </a:cubicBezTo>
                  <a:cubicBezTo>
                    <a:pt x="398" y="793"/>
                    <a:pt x="398" y="793"/>
                    <a:pt x="398" y="793"/>
                  </a:cubicBezTo>
                  <a:cubicBezTo>
                    <a:pt x="398" y="792"/>
                    <a:pt x="399" y="792"/>
                    <a:pt x="399" y="791"/>
                  </a:cubicBezTo>
                  <a:cubicBezTo>
                    <a:pt x="399" y="790"/>
                    <a:pt x="398" y="789"/>
                    <a:pt x="398" y="789"/>
                  </a:cubicBezTo>
                  <a:cubicBezTo>
                    <a:pt x="398" y="789"/>
                    <a:pt x="398" y="788"/>
                    <a:pt x="397" y="788"/>
                  </a:cubicBezTo>
                  <a:cubicBezTo>
                    <a:pt x="397" y="788"/>
                    <a:pt x="397" y="788"/>
                    <a:pt x="397" y="788"/>
                  </a:cubicBezTo>
                  <a:cubicBezTo>
                    <a:pt x="396" y="787"/>
                    <a:pt x="396" y="787"/>
                    <a:pt x="395" y="786"/>
                  </a:cubicBezTo>
                  <a:cubicBezTo>
                    <a:pt x="387" y="781"/>
                    <a:pt x="358" y="763"/>
                    <a:pt x="321" y="739"/>
                  </a:cubicBezTo>
                  <a:cubicBezTo>
                    <a:pt x="264" y="704"/>
                    <a:pt x="185" y="655"/>
                    <a:pt x="121" y="615"/>
                  </a:cubicBezTo>
                  <a:cubicBezTo>
                    <a:pt x="89" y="595"/>
                    <a:pt x="60" y="578"/>
                    <a:pt x="40" y="565"/>
                  </a:cubicBezTo>
                  <a:cubicBezTo>
                    <a:pt x="30" y="558"/>
                    <a:pt x="21" y="553"/>
                    <a:pt x="16" y="550"/>
                  </a:cubicBezTo>
                  <a:cubicBezTo>
                    <a:pt x="13" y="548"/>
                    <a:pt x="11" y="547"/>
                    <a:pt x="9" y="546"/>
                  </a:cubicBezTo>
                  <a:cubicBezTo>
                    <a:pt x="8" y="545"/>
                    <a:pt x="8" y="545"/>
                    <a:pt x="7" y="545"/>
                  </a:cubicBezTo>
                  <a:cubicBezTo>
                    <a:pt x="7" y="544"/>
                    <a:pt x="7" y="544"/>
                    <a:pt x="7" y="544"/>
                  </a:cubicBezTo>
                  <a:cubicBezTo>
                    <a:pt x="7" y="544"/>
                    <a:pt x="7" y="544"/>
                    <a:pt x="7" y="544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7" y="544"/>
                    <a:pt x="7" y="544"/>
                    <a:pt x="7" y="544"/>
                  </a:cubicBezTo>
                  <a:cubicBezTo>
                    <a:pt x="7" y="544"/>
                    <a:pt x="7" y="544"/>
                    <a:pt x="7" y="544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7" y="544"/>
                    <a:pt x="7" y="544"/>
                    <a:pt x="7" y="544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7" y="544"/>
                    <a:pt x="7" y="544"/>
                    <a:pt x="7" y="544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9" y="547"/>
                    <a:pt x="9" y="547"/>
                    <a:pt x="9" y="547"/>
                  </a:cubicBezTo>
                  <a:cubicBezTo>
                    <a:pt x="8" y="546"/>
                    <a:pt x="8" y="546"/>
                    <a:pt x="8" y="545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9" y="547"/>
                    <a:pt x="9" y="547"/>
                    <a:pt x="9" y="547"/>
                  </a:cubicBezTo>
                  <a:cubicBezTo>
                    <a:pt x="5" y="547"/>
                    <a:pt x="5" y="547"/>
                    <a:pt x="5" y="547"/>
                  </a:cubicBezTo>
                  <a:cubicBezTo>
                    <a:pt x="3" y="551"/>
                    <a:pt x="3" y="551"/>
                    <a:pt x="3" y="551"/>
                  </a:cubicBezTo>
                  <a:cubicBezTo>
                    <a:pt x="3" y="551"/>
                    <a:pt x="103" y="612"/>
                    <a:pt x="205" y="673"/>
                  </a:cubicBezTo>
                  <a:cubicBezTo>
                    <a:pt x="255" y="703"/>
                    <a:pt x="307" y="734"/>
                    <a:pt x="345" y="757"/>
                  </a:cubicBezTo>
                  <a:cubicBezTo>
                    <a:pt x="365" y="768"/>
                    <a:pt x="381" y="778"/>
                    <a:pt x="393" y="785"/>
                  </a:cubicBezTo>
                  <a:cubicBezTo>
                    <a:pt x="399" y="788"/>
                    <a:pt x="404" y="791"/>
                    <a:pt x="408" y="792"/>
                  </a:cubicBezTo>
                  <a:cubicBezTo>
                    <a:pt x="409" y="793"/>
                    <a:pt x="411" y="794"/>
                    <a:pt x="412" y="795"/>
                  </a:cubicBezTo>
                  <a:cubicBezTo>
                    <a:pt x="412" y="795"/>
                    <a:pt x="413" y="795"/>
                    <a:pt x="413" y="795"/>
                  </a:cubicBezTo>
                  <a:cubicBezTo>
                    <a:pt x="414" y="795"/>
                    <a:pt x="414" y="795"/>
                    <a:pt x="414" y="795"/>
                  </a:cubicBezTo>
                  <a:cubicBezTo>
                    <a:pt x="414" y="796"/>
                    <a:pt x="415" y="796"/>
                    <a:pt x="415" y="796"/>
                  </a:cubicBezTo>
                  <a:cubicBezTo>
                    <a:pt x="416" y="796"/>
                    <a:pt x="416" y="796"/>
                    <a:pt x="417" y="795"/>
                  </a:cubicBezTo>
                  <a:cubicBezTo>
                    <a:pt x="417" y="795"/>
                    <a:pt x="418" y="795"/>
                    <a:pt x="419" y="794"/>
                  </a:cubicBezTo>
                  <a:cubicBezTo>
                    <a:pt x="419" y="793"/>
                    <a:pt x="420" y="792"/>
                    <a:pt x="419" y="791"/>
                  </a:cubicBezTo>
                  <a:cubicBezTo>
                    <a:pt x="419" y="790"/>
                    <a:pt x="418" y="789"/>
                    <a:pt x="418" y="788"/>
                  </a:cubicBezTo>
                  <a:cubicBezTo>
                    <a:pt x="12" y="535"/>
                    <a:pt x="12" y="535"/>
                    <a:pt x="12" y="535"/>
                  </a:cubicBezTo>
                  <a:cubicBezTo>
                    <a:pt x="10" y="538"/>
                    <a:pt x="10" y="538"/>
                    <a:pt x="10" y="538"/>
                  </a:cubicBezTo>
                  <a:cubicBezTo>
                    <a:pt x="13" y="540"/>
                    <a:pt x="13" y="540"/>
                    <a:pt x="13" y="540"/>
                  </a:cubicBezTo>
                  <a:cubicBezTo>
                    <a:pt x="10" y="538"/>
                    <a:pt x="10" y="538"/>
                    <a:pt x="10" y="538"/>
                  </a:cubicBezTo>
                  <a:cubicBezTo>
                    <a:pt x="11" y="542"/>
                    <a:pt x="11" y="542"/>
                    <a:pt x="11" y="542"/>
                  </a:cubicBezTo>
                  <a:cubicBezTo>
                    <a:pt x="12" y="542"/>
                    <a:pt x="13" y="541"/>
                    <a:pt x="13" y="540"/>
                  </a:cubicBezTo>
                  <a:cubicBezTo>
                    <a:pt x="10" y="538"/>
                    <a:pt x="10" y="538"/>
                    <a:pt x="10" y="538"/>
                  </a:cubicBezTo>
                  <a:cubicBezTo>
                    <a:pt x="11" y="542"/>
                    <a:pt x="11" y="542"/>
                    <a:pt x="11" y="542"/>
                  </a:cubicBezTo>
                  <a:cubicBezTo>
                    <a:pt x="10" y="539"/>
                    <a:pt x="10" y="539"/>
                    <a:pt x="10" y="539"/>
                  </a:cubicBezTo>
                  <a:cubicBezTo>
                    <a:pt x="10" y="542"/>
                    <a:pt x="10" y="542"/>
                    <a:pt x="10" y="542"/>
                  </a:cubicBezTo>
                  <a:cubicBezTo>
                    <a:pt x="11" y="542"/>
                    <a:pt x="11" y="542"/>
                    <a:pt x="11" y="542"/>
                  </a:cubicBezTo>
                  <a:cubicBezTo>
                    <a:pt x="10" y="539"/>
                    <a:pt x="10" y="539"/>
                    <a:pt x="10" y="539"/>
                  </a:cubicBezTo>
                  <a:cubicBezTo>
                    <a:pt x="10" y="542"/>
                    <a:pt x="10" y="542"/>
                    <a:pt x="10" y="542"/>
                  </a:cubicBezTo>
                  <a:cubicBezTo>
                    <a:pt x="10" y="541"/>
                    <a:pt x="10" y="541"/>
                    <a:pt x="10" y="541"/>
                  </a:cubicBezTo>
                  <a:cubicBezTo>
                    <a:pt x="10" y="542"/>
                    <a:pt x="10" y="542"/>
                    <a:pt x="10" y="542"/>
                  </a:cubicBezTo>
                  <a:cubicBezTo>
                    <a:pt x="10" y="542"/>
                    <a:pt x="10" y="542"/>
                    <a:pt x="10" y="542"/>
                  </a:cubicBezTo>
                  <a:cubicBezTo>
                    <a:pt x="10" y="541"/>
                    <a:pt x="10" y="541"/>
                    <a:pt x="10" y="541"/>
                  </a:cubicBezTo>
                  <a:cubicBezTo>
                    <a:pt x="10" y="542"/>
                    <a:pt x="10" y="542"/>
                    <a:pt x="10" y="542"/>
                  </a:cubicBezTo>
                  <a:cubicBezTo>
                    <a:pt x="10" y="542"/>
                    <a:pt x="10" y="542"/>
                    <a:pt x="10" y="542"/>
                  </a:cubicBezTo>
                  <a:cubicBezTo>
                    <a:pt x="11" y="542"/>
                    <a:pt x="12" y="542"/>
                    <a:pt x="13" y="543"/>
                  </a:cubicBezTo>
                  <a:cubicBezTo>
                    <a:pt x="19" y="545"/>
                    <a:pt x="30" y="551"/>
                    <a:pt x="45" y="559"/>
                  </a:cubicBezTo>
                  <a:cubicBezTo>
                    <a:pt x="96" y="588"/>
                    <a:pt x="192" y="646"/>
                    <a:pt x="276" y="697"/>
                  </a:cubicBezTo>
                  <a:cubicBezTo>
                    <a:pt x="318" y="723"/>
                    <a:pt x="356" y="746"/>
                    <a:pt x="385" y="764"/>
                  </a:cubicBezTo>
                  <a:cubicBezTo>
                    <a:pt x="399" y="773"/>
                    <a:pt x="410" y="780"/>
                    <a:pt x="418" y="785"/>
                  </a:cubicBezTo>
                  <a:cubicBezTo>
                    <a:pt x="422" y="787"/>
                    <a:pt x="425" y="789"/>
                    <a:pt x="428" y="790"/>
                  </a:cubicBezTo>
                  <a:cubicBezTo>
                    <a:pt x="429" y="791"/>
                    <a:pt x="429" y="791"/>
                    <a:pt x="430" y="792"/>
                  </a:cubicBezTo>
                  <a:cubicBezTo>
                    <a:pt x="431" y="792"/>
                    <a:pt x="431" y="792"/>
                    <a:pt x="431" y="792"/>
                  </a:cubicBezTo>
                  <a:cubicBezTo>
                    <a:pt x="431" y="792"/>
                    <a:pt x="431" y="792"/>
                    <a:pt x="431" y="792"/>
                  </a:cubicBezTo>
                  <a:cubicBezTo>
                    <a:pt x="431" y="793"/>
                    <a:pt x="431" y="793"/>
                    <a:pt x="431" y="793"/>
                  </a:cubicBezTo>
                  <a:cubicBezTo>
                    <a:pt x="432" y="793"/>
                    <a:pt x="432" y="793"/>
                    <a:pt x="432" y="793"/>
                  </a:cubicBezTo>
                  <a:cubicBezTo>
                    <a:pt x="432" y="793"/>
                    <a:pt x="432" y="793"/>
                    <a:pt x="433" y="793"/>
                  </a:cubicBezTo>
                  <a:cubicBezTo>
                    <a:pt x="434" y="793"/>
                    <a:pt x="435" y="792"/>
                    <a:pt x="436" y="791"/>
                  </a:cubicBezTo>
                  <a:cubicBezTo>
                    <a:pt x="437" y="790"/>
                    <a:pt x="437" y="789"/>
                    <a:pt x="437" y="789"/>
                  </a:cubicBezTo>
                  <a:cubicBezTo>
                    <a:pt x="437" y="787"/>
                    <a:pt x="436" y="786"/>
                    <a:pt x="436" y="786"/>
                  </a:cubicBezTo>
                  <a:cubicBezTo>
                    <a:pt x="435" y="784"/>
                    <a:pt x="434" y="783"/>
                    <a:pt x="433" y="782"/>
                  </a:cubicBezTo>
                  <a:cubicBezTo>
                    <a:pt x="431" y="780"/>
                    <a:pt x="427" y="777"/>
                    <a:pt x="422" y="773"/>
                  </a:cubicBezTo>
                  <a:cubicBezTo>
                    <a:pt x="404" y="760"/>
                    <a:pt x="369" y="738"/>
                    <a:pt x="328" y="712"/>
                  </a:cubicBezTo>
                  <a:cubicBezTo>
                    <a:pt x="265" y="673"/>
                    <a:pt x="186" y="626"/>
                    <a:pt x="123" y="589"/>
                  </a:cubicBezTo>
                  <a:cubicBezTo>
                    <a:pt x="92" y="570"/>
                    <a:pt x="64" y="553"/>
                    <a:pt x="44" y="542"/>
                  </a:cubicBezTo>
                  <a:cubicBezTo>
                    <a:pt x="34" y="536"/>
                    <a:pt x="26" y="531"/>
                    <a:pt x="21" y="527"/>
                  </a:cubicBezTo>
                  <a:cubicBezTo>
                    <a:pt x="18" y="526"/>
                    <a:pt x="16" y="524"/>
                    <a:pt x="15" y="523"/>
                  </a:cubicBezTo>
                  <a:cubicBezTo>
                    <a:pt x="14" y="523"/>
                    <a:pt x="14" y="523"/>
                    <a:pt x="13" y="522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1" y="524"/>
                    <a:pt x="11" y="524"/>
                    <a:pt x="11" y="524"/>
                  </a:cubicBezTo>
                  <a:cubicBezTo>
                    <a:pt x="14" y="523"/>
                    <a:pt x="14" y="523"/>
                    <a:pt x="14" y="523"/>
                  </a:cubicBezTo>
                  <a:cubicBezTo>
                    <a:pt x="13" y="522"/>
                    <a:pt x="13" y="522"/>
                    <a:pt x="13" y="522"/>
                  </a:cubicBezTo>
                  <a:cubicBezTo>
                    <a:pt x="11" y="524"/>
                    <a:pt x="11" y="524"/>
                    <a:pt x="11" y="524"/>
                  </a:cubicBezTo>
                  <a:cubicBezTo>
                    <a:pt x="14" y="523"/>
                    <a:pt x="14" y="523"/>
                    <a:pt x="14" y="523"/>
                  </a:cubicBezTo>
                  <a:cubicBezTo>
                    <a:pt x="11" y="525"/>
                    <a:pt x="11" y="525"/>
                    <a:pt x="11" y="525"/>
                  </a:cubicBezTo>
                  <a:cubicBezTo>
                    <a:pt x="14" y="523"/>
                    <a:pt x="14" y="523"/>
                    <a:pt x="14" y="523"/>
                  </a:cubicBezTo>
                  <a:cubicBezTo>
                    <a:pt x="14" y="523"/>
                    <a:pt x="14" y="523"/>
                    <a:pt x="14" y="523"/>
                  </a:cubicBezTo>
                  <a:cubicBezTo>
                    <a:pt x="11" y="525"/>
                    <a:pt x="11" y="525"/>
                    <a:pt x="11" y="525"/>
                  </a:cubicBezTo>
                  <a:cubicBezTo>
                    <a:pt x="14" y="523"/>
                    <a:pt x="14" y="523"/>
                    <a:pt x="14" y="523"/>
                  </a:cubicBezTo>
                  <a:cubicBezTo>
                    <a:pt x="11" y="525"/>
                    <a:pt x="11" y="525"/>
                    <a:pt x="11" y="525"/>
                  </a:cubicBezTo>
                  <a:cubicBezTo>
                    <a:pt x="14" y="525"/>
                    <a:pt x="14" y="525"/>
                    <a:pt x="14" y="525"/>
                  </a:cubicBezTo>
                  <a:cubicBezTo>
                    <a:pt x="14" y="524"/>
                    <a:pt x="14" y="524"/>
                    <a:pt x="14" y="523"/>
                  </a:cubicBezTo>
                  <a:cubicBezTo>
                    <a:pt x="11" y="525"/>
                    <a:pt x="11" y="525"/>
                    <a:pt x="11" y="525"/>
                  </a:cubicBezTo>
                  <a:cubicBezTo>
                    <a:pt x="14" y="525"/>
                    <a:pt x="14" y="525"/>
                    <a:pt x="14" y="525"/>
                  </a:cubicBezTo>
                  <a:cubicBezTo>
                    <a:pt x="10" y="525"/>
                    <a:pt x="10" y="525"/>
                    <a:pt x="10" y="525"/>
                  </a:cubicBezTo>
                  <a:cubicBezTo>
                    <a:pt x="14" y="527"/>
                    <a:pt x="14" y="527"/>
                    <a:pt x="14" y="527"/>
                  </a:cubicBezTo>
                  <a:cubicBezTo>
                    <a:pt x="14" y="527"/>
                    <a:pt x="14" y="526"/>
                    <a:pt x="14" y="525"/>
                  </a:cubicBezTo>
                  <a:cubicBezTo>
                    <a:pt x="10" y="525"/>
                    <a:pt x="10" y="525"/>
                    <a:pt x="10" y="525"/>
                  </a:cubicBezTo>
                  <a:cubicBezTo>
                    <a:pt x="14" y="527"/>
                    <a:pt x="14" y="527"/>
                    <a:pt x="14" y="527"/>
                  </a:cubicBezTo>
                  <a:cubicBezTo>
                    <a:pt x="10" y="525"/>
                    <a:pt x="10" y="525"/>
                    <a:pt x="10" y="525"/>
                  </a:cubicBezTo>
                  <a:cubicBezTo>
                    <a:pt x="8" y="528"/>
                    <a:pt x="8" y="528"/>
                    <a:pt x="8" y="528"/>
                  </a:cubicBezTo>
                  <a:cubicBezTo>
                    <a:pt x="8" y="528"/>
                    <a:pt x="116" y="594"/>
                    <a:pt x="225" y="661"/>
                  </a:cubicBezTo>
                  <a:cubicBezTo>
                    <a:pt x="279" y="694"/>
                    <a:pt x="334" y="727"/>
                    <a:pt x="376" y="752"/>
                  </a:cubicBezTo>
                  <a:cubicBezTo>
                    <a:pt x="397" y="764"/>
                    <a:pt x="415" y="774"/>
                    <a:pt x="428" y="782"/>
                  </a:cubicBezTo>
                  <a:cubicBezTo>
                    <a:pt x="435" y="785"/>
                    <a:pt x="440" y="788"/>
                    <a:pt x="444" y="790"/>
                  </a:cubicBezTo>
                  <a:cubicBezTo>
                    <a:pt x="446" y="791"/>
                    <a:pt x="448" y="792"/>
                    <a:pt x="449" y="792"/>
                  </a:cubicBezTo>
                  <a:cubicBezTo>
                    <a:pt x="450" y="793"/>
                    <a:pt x="450" y="793"/>
                    <a:pt x="451" y="793"/>
                  </a:cubicBezTo>
                  <a:cubicBezTo>
                    <a:pt x="451" y="793"/>
                    <a:pt x="452" y="793"/>
                    <a:pt x="453" y="793"/>
                  </a:cubicBezTo>
                  <a:cubicBezTo>
                    <a:pt x="453" y="793"/>
                    <a:pt x="454" y="793"/>
                    <a:pt x="454" y="793"/>
                  </a:cubicBezTo>
                  <a:cubicBezTo>
                    <a:pt x="455" y="793"/>
                    <a:pt x="456" y="792"/>
                    <a:pt x="457" y="791"/>
                  </a:cubicBezTo>
                  <a:cubicBezTo>
                    <a:pt x="457" y="791"/>
                    <a:pt x="457" y="790"/>
                    <a:pt x="457" y="789"/>
                  </a:cubicBezTo>
                  <a:cubicBezTo>
                    <a:pt x="457" y="787"/>
                    <a:pt x="456" y="787"/>
                    <a:pt x="455" y="786"/>
                  </a:cubicBezTo>
                  <a:cubicBezTo>
                    <a:pt x="455" y="786"/>
                    <a:pt x="454" y="785"/>
                    <a:pt x="450" y="783"/>
                  </a:cubicBezTo>
                  <a:cubicBezTo>
                    <a:pt x="426" y="768"/>
                    <a:pt x="315" y="700"/>
                    <a:pt x="211" y="635"/>
                  </a:cubicBezTo>
                  <a:cubicBezTo>
                    <a:pt x="159" y="603"/>
                    <a:pt x="108" y="571"/>
                    <a:pt x="70" y="548"/>
                  </a:cubicBezTo>
                  <a:cubicBezTo>
                    <a:pt x="52" y="536"/>
                    <a:pt x="36" y="526"/>
                    <a:pt x="25" y="519"/>
                  </a:cubicBezTo>
                  <a:cubicBezTo>
                    <a:pt x="20" y="515"/>
                    <a:pt x="16" y="512"/>
                    <a:pt x="13" y="510"/>
                  </a:cubicBezTo>
                  <a:cubicBezTo>
                    <a:pt x="11" y="509"/>
                    <a:pt x="10" y="509"/>
                    <a:pt x="10" y="508"/>
                  </a:cubicBezTo>
                  <a:cubicBezTo>
                    <a:pt x="9" y="508"/>
                    <a:pt x="9" y="508"/>
                    <a:pt x="9" y="508"/>
                  </a:cubicBezTo>
                  <a:cubicBezTo>
                    <a:pt x="8" y="509"/>
                    <a:pt x="8" y="509"/>
                    <a:pt x="8" y="509"/>
                  </a:cubicBezTo>
                  <a:cubicBezTo>
                    <a:pt x="9" y="508"/>
                    <a:pt x="9" y="508"/>
                    <a:pt x="9" y="508"/>
                  </a:cubicBezTo>
                  <a:cubicBezTo>
                    <a:pt x="9" y="508"/>
                    <a:pt x="9" y="508"/>
                    <a:pt x="9" y="508"/>
                  </a:cubicBezTo>
                  <a:cubicBezTo>
                    <a:pt x="8" y="509"/>
                    <a:pt x="8" y="509"/>
                    <a:pt x="8" y="509"/>
                  </a:cubicBezTo>
                  <a:cubicBezTo>
                    <a:pt x="9" y="508"/>
                    <a:pt x="9" y="508"/>
                    <a:pt x="9" y="508"/>
                  </a:cubicBezTo>
                  <a:cubicBezTo>
                    <a:pt x="7" y="510"/>
                    <a:pt x="7" y="510"/>
                    <a:pt x="7" y="510"/>
                  </a:cubicBezTo>
                  <a:cubicBezTo>
                    <a:pt x="10" y="508"/>
                    <a:pt x="10" y="508"/>
                    <a:pt x="10" y="508"/>
                  </a:cubicBezTo>
                  <a:cubicBezTo>
                    <a:pt x="9" y="508"/>
                    <a:pt x="9" y="508"/>
                    <a:pt x="9" y="508"/>
                  </a:cubicBezTo>
                  <a:cubicBezTo>
                    <a:pt x="7" y="510"/>
                    <a:pt x="7" y="510"/>
                    <a:pt x="7" y="510"/>
                  </a:cubicBezTo>
                  <a:cubicBezTo>
                    <a:pt x="10" y="508"/>
                    <a:pt x="10" y="508"/>
                    <a:pt x="10" y="508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10" y="510"/>
                    <a:pt x="10" y="510"/>
                    <a:pt x="10" y="510"/>
                  </a:cubicBezTo>
                  <a:cubicBezTo>
                    <a:pt x="10" y="509"/>
                    <a:pt x="10" y="509"/>
                    <a:pt x="10" y="508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10" y="510"/>
                    <a:pt x="10" y="510"/>
                    <a:pt x="10" y="510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9" y="512"/>
                    <a:pt x="9" y="512"/>
                    <a:pt x="9" y="512"/>
                  </a:cubicBezTo>
                  <a:cubicBezTo>
                    <a:pt x="10" y="511"/>
                    <a:pt x="10" y="511"/>
                    <a:pt x="10" y="510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9" y="512"/>
                    <a:pt x="9" y="512"/>
                    <a:pt x="9" y="512"/>
                  </a:cubicBezTo>
                  <a:cubicBezTo>
                    <a:pt x="9" y="512"/>
                    <a:pt x="9" y="512"/>
                    <a:pt x="9" y="512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7" y="514"/>
                    <a:pt x="7" y="514"/>
                    <a:pt x="7" y="514"/>
                  </a:cubicBezTo>
                  <a:cubicBezTo>
                    <a:pt x="8" y="513"/>
                    <a:pt x="9" y="513"/>
                    <a:pt x="9" y="512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7" y="514"/>
                    <a:pt x="7" y="514"/>
                    <a:pt x="7" y="514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6" y="514"/>
                    <a:pt x="6" y="514"/>
                    <a:pt x="6" y="514"/>
                  </a:cubicBezTo>
                  <a:cubicBezTo>
                    <a:pt x="6" y="514"/>
                    <a:pt x="7" y="514"/>
                    <a:pt x="7" y="514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6" y="514"/>
                    <a:pt x="6" y="514"/>
                    <a:pt x="6" y="514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5" y="514"/>
                    <a:pt x="5" y="514"/>
                    <a:pt x="6" y="514"/>
                  </a:cubicBezTo>
                  <a:cubicBezTo>
                    <a:pt x="6" y="511"/>
                    <a:pt x="6" y="511"/>
                    <a:pt x="6" y="511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5" y="513"/>
                    <a:pt x="5" y="513"/>
                    <a:pt x="5" y="513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5" y="513"/>
                    <a:pt x="5" y="513"/>
                    <a:pt x="5" y="513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6" y="514"/>
                    <a:pt x="7" y="514"/>
                    <a:pt x="8" y="515"/>
                  </a:cubicBezTo>
                  <a:cubicBezTo>
                    <a:pt x="13" y="518"/>
                    <a:pt x="24" y="525"/>
                    <a:pt x="39" y="534"/>
                  </a:cubicBezTo>
                  <a:cubicBezTo>
                    <a:pt x="92" y="567"/>
                    <a:pt x="196" y="632"/>
                    <a:pt x="290" y="689"/>
                  </a:cubicBezTo>
                  <a:cubicBezTo>
                    <a:pt x="336" y="717"/>
                    <a:pt x="381" y="744"/>
                    <a:pt x="415" y="763"/>
                  </a:cubicBezTo>
                  <a:cubicBezTo>
                    <a:pt x="432" y="773"/>
                    <a:pt x="446" y="781"/>
                    <a:pt x="457" y="786"/>
                  </a:cubicBezTo>
                  <a:cubicBezTo>
                    <a:pt x="462" y="789"/>
                    <a:pt x="467" y="791"/>
                    <a:pt x="471" y="793"/>
                  </a:cubicBezTo>
                  <a:cubicBezTo>
                    <a:pt x="473" y="793"/>
                    <a:pt x="474" y="794"/>
                    <a:pt x="476" y="795"/>
                  </a:cubicBezTo>
                  <a:cubicBezTo>
                    <a:pt x="477" y="795"/>
                    <a:pt x="478" y="795"/>
                    <a:pt x="480" y="795"/>
                  </a:cubicBezTo>
                  <a:cubicBezTo>
                    <a:pt x="480" y="795"/>
                    <a:pt x="481" y="795"/>
                    <a:pt x="482" y="795"/>
                  </a:cubicBezTo>
                  <a:cubicBezTo>
                    <a:pt x="483" y="795"/>
                    <a:pt x="484" y="794"/>
                    <a:pt x="484" y="793"/>
                  </a:cubicBezTo>
                  <a:cubicBezTo>
                    <a:pt x="485" y="792"/>
                    <a:pt x="485" y="791"/>
                    <a:pt x="485" y="790"/>
                  </a:cubicBezTo>
                  <a:cubicBezTo>
                    <a:pt x="485" y="789"/>
                    <a:pt x="484" y="788"/>
                    <a:pt x="483" y="788"/>
                  </a:cubicBezTo>
                  <a:cubicBezTo>
                    <a:pt x="483" y="788"/>
                    <a:pt x="476" y="783"/>
                    <a:pt x="463" y="775"/>
                  </a:cubicBezTo>
                  <a:cubicBezTo>
                    <a:pt x="417" y="747"/>
                    <a:pt x="304" y="676"/>
                    <a:pt x="202" y="612"/>
                  </a:cubicBezTo>
                  <a:cubicBezTo>
                    <a:pt x="151" y="580"/>
                    <a:pt x="103" y="550"/>
                    <a:pt x="67" y="528"/>
                  </a:cubicBezTo>
                  <a:cubicBezTo>
                    <a:pt x="49" y="517"/>
                    <a:pt x="35" y="508"/>
                    <a:pt x="25" y="501"/>
                  </a:cubicBezTo>
                  <a:cubicBezTo>
                    <a:pt x="20" y="498"/>
                    <a:pt x="16" y="496"/>
                    <a:pt x="13" y="494"/>
                  </a:cubicBezTo>
                  <a:cubicBezTo>
                    <a:pt x="12" y="493"/>
                    <a:pt x="11" y="492"/>
                    <a:pt x="10" y="492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9" y="491"/>
                    <a:pt x="9" y="491"/>
                    <a:pt x="9" y="491"/>
                  </a:cubicBezTo>
                  <a:cubicBezTo>
                    <a:pt x="9" y="491"/>
                    <a:pt x="9" y="491"/>
                    <a:pt x="9" y="491"/>
                  </a:cubicBezTo>
                  <a:cubicBezTo>
                    <a:pt x="8" y="494"/>
                    <a:pt x="8" y="494"/>
                    <a:pt x="8" y="494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9" y="491"/>
                    <a:pt x="9" y="491"/>
                    <a:pt x="9" y="491"/>
                  </a:cubicBezTo>
                  <a:cubicBezTo>
                    <a:pt x="8" y="494"/>
                    <a:pt x="8" y="494"/>
                    <a:pt x="8" y="494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7" y="494"/>
                    <a:pt x="7" y="494"/>
                    <a:pt x="7" y="494"/>
                  </a:cubicBezTo>
                  <a:cubicBezTo>
                    <a:pt x="10" y="492"/>
                    <a:pt x="10" y="492"/>
                    <a:pt x="10" y="492"/>
                  </a:cubicBezTo>
                  <a:cubicBezTo>
                    <a:pt x="9" y="492"/>
                    <a:pt x="9" y="492"/>
                    <a:pt x="9" y="492"/>
                  </a:cubicBezTo>
                  <a:cubicBezTo>
                    <a:pt x="7" y="494"/>
                    <a:pt x="7" y="494"/>
                    <a:pt x="7" y="494"/>
                  </a:cubicBezTo>
                  <a:cubicBezTo>
                    <a:pt x="10" y="492"/>
                    <a:pt x="10" y="492"/>
                    <a:pt x="10" y="492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10" y="492"/>
                    <a:pt x="10" y="492"/>
                    <a:pt x="10" y="492"/>
                  </a:cubicBezTo>
                  <a:cubicBezTo>
                    <a:pt x="10" y="492"/>
                    <a:pt x="10" y="492"/>
                    <a:pt x="10" y="492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10" y="492"/>
                    <a:pt x="10" y="492"/>
                    <a:pt x="10" y="492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10" y="497"/>
                    <a:pt x="10" y="497"/>
                    <a:pt x="10" y="497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8" y="498"/>
                    <a:pt x="8" y="498"/>
                    <a:pt x="8" y="498"/>
                  </a:cubicBezTo>
                  <a:cubicBezTo>
                    <a:pt x="9" y="498"/>
                    <a:pt x="10" y="498"/>
                    <a:pt x="10" y="497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8" y="498"/>
                    <a:pt x="8" y="498"/>
                    <a:pt x="8" y="498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7" y="498"/>
                    <a:pt x="7" y="498"/>
                    <a:pt x="7" y="498"/>
                  </a:cubicBezTo>
                  <a:cubicBezTo>
                    <a:pt x="7" y="498"/>
                    <a:pt x="8" y="498"/>
                    <a:pt x="8" y="498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7" y="498"/>
                    <a:pt x="7" y="498"/>
                    <a:pt x="7" y="498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6" y="498"/>
                    <a:pt x="6" y="498"/>
                    <a:pt x="7" y="498"/>
                  </a:cubicBezTo>
                  <a:cubicBezTo>
                    <a:pt x="7" y="495"/>
                    <a:pt x="7" y="495"/>
                    <a:pt x="7" y="495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7" y="496"/>
                    <a:pt x="7" y="496"/>
                    <a:pt x="7" y="496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7" y="496"/>
                    <a:pt x="7" y="496"/>
                    <a:pt x="7" y="496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6" y="497"/>
                    <a:pt x="6" y="497"/>
                    <a:pt x="6" y="497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6" y="497"/>
                    <a:pt x="6" y="497"/>
                    <a:pt x="6" y="497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6" y="498"/>
                    <a:pt x="7" y="499"/>
                    <a:pt x="8" y="499"/>
                  </a:cubicBezTo>
                  <a:cubicBezTo>
                    <a:pt x="17" y="505"/>
                    <a:pt x="53" y="526"/>
                    <a:pt x="102" y="555"/>
                  </a:cubicBezTo>
                  <a:cubicBezTo>
                    <a:pt x="174" y="598"/>
                    <a:pt x="274" y="658"/>
                    <a:pt x="357" y="707"/>
                  </a:cubicBezTo>
                  <a:cubicBezTo>
                    <a:pt x="398" y="731"/>
                    <a:pt x="435" y="753"/>
                    <a:pt x="461" y="769"/>
                  </a:cubicBezTo>
                  <a:cubicBezTo>
                    <a:pt x="475" y="777"/>
                    <a:pt x="485" y="783"/>
                    <a:pt x="493" y="788"/>
                  </a:cubicBezTo>
                  <a:cubicBezTo>
                    <a:pt x="496" y="790"/>
                    <a:pt x="499" y="791"/>
                    <a:pt x="501" y="793"/>
                  </a:cubicBezTo>
                  <a:cubicBezTo>
                    <a:pt x="502" y="793"/>
                    <a:pt x="503" y="794"/>
                    <a:pt x="503" y="794"/>
                  </a:cubicBezTo>
                  <a:cubicBezTo>
                    <a:pt x="504" y="794"/>
                    <a:pt x="504" y="794"/>
                    <a:pt x="504" y="794"/>
                  </a:cubicBezTo>
                  <a:cubicBezTo>
                    <a:pt x="504" y="794"/>
                    <a:pt x="504" y="794"/>
                    <a:pt x="504" y="794"/>
                  </a:cubicBezTo>
                  <a:cubicBezTo>
                    <a:pt x="505" y="795"/>
                    <a:pt x="505" y="795"/>
                    <a:pt x="505" y="795"/>
                  </a:cubicBezTo>
                  <a:cubicBezTo>
                    <a:pt x="505" y="795"/>
                    <a:pt x="505" y="795"/>
                    <a:pt x="505" y="795"/>
                  </a:cubicBezTo>
                  <a:cubicBezTo>
                    <a:pt x="505" y="795"/>
                    <a:pt x="505" y="795"/>
                    <a:pt x="506" y="795"/>
                  </a:cubicBezTo>
                  <a:cubicBezTo>
                    <a:pt x="508" y="795"/>
                    <a:pt x="509" y="794"/>
                    <a:pt x="509" y="793"/>
                  </a:cubicBezTo>
                  <a:cubicBezTo>
                    <a:pt x="510" y="792"/>
                    <a:pt x="510" y="791"/>
                    <a:pt x="510" y="790"/>
                  </a:cubicBezTo>
                  <a:cubicBezTo>
                    <a:pt x="510" y="789"/>
                    <a:pt x="510" y="788"/>
                    <a:pt x="509" y="787"/>
                  </a:cubicBezTo>
                  <a:cubicBezTo>
                    <a:pt x="509" y="786"/>
                    <a:pt x="508" y="784"/>
                    <a:pt x="506" y="783"/>
                  </a:cubicBezTo>
                  <a:cubicBezTo>
                    <a:pt x="503" y="780"/>
                    <a:pt x="499" y="776"/>
                    <a:pt x="493" y="772"/>
                  </a:cubicBezTo>
                  <a:cubicBezTo>
                    <a:pt x="472" y="755"/>
                    <a:pt x="431" y="728"/>
                    <a:pt x="381" y="697"/>
                  </a:cubicBezTo>
                  <a:cubicBezTo>
                    <a:pt x="232" y="605"/>
                    <a:pt x="7" y="474"/>
                    <a:pt x="7" y="474"/>
                  </a:cubicBezTo>
                  <a:cubicBezTo>
                    <a:pt x="5" y="473"/>
                    <a:pt x="3" y="474"/>
                    <a:pt x="2" y="476"/>
                  </a:cubicBezTo>
                  <a:cubicBezTo>
                    <a:pt x="1" y="478"/>
                    <a:pt x="1" y="480"/>
                    <a:pt x="3" y="481"/>
                  </a:cubicBezTo>
                  <a:cubicBezTo>
                    <a:pt x="533" y="793"/>
                    <a:pt x="533" y="793"/>
                    <a:pt x="533" y="793"/>
                  </a:cubicBezTo>
                  <a:cubicBezTo>
                    <a:pt x="534" y="794"/>
                    <a:pt x="537" y="794"/>
                    <a:pt x="538" y="792"/>
                  </a:cubicBezTo>
                  <a:cubicBezTo>
                    <a:pt x="538" y="791"/>
                    <a:pt x="538" y="790"/>
                    <a:pt x="538" y="790"/>
                  </a:cubicBezTo>
                  <a:cubicBezTo>
                    <a:pt x="538" y="789"/>
                    <a:pt x="538" y="788"/>
                    <a:pt x="538" y="788"/>
                  </a:cubicBezTo>
                  <a:cubicBezTo>
                    <a:pt x="537" y="787"/>
                    <a:pt x="537" y="787"/>
                    <a:pt x="537" y="787"/>
                  </a:cubicBezTo>
                  <a:cubicBezTo>
                    <a:pt x="537" y="786"/>
                    <a:pt x="536" y="786"/>
                    <a:pt x="536" y="786"/>
                  </a:cubicBezTo>
                  <a:cubicBezTo>
                    <a:pt x="534" y="784"/>
                    <a:pt x="530" y="782"/>
                    <a:pt x="525" y="779"/>
                  </a:cubicBezTo>
                  <a:cubicBezTo>
                    <a:pt x="486" y="755"/>
                    <a:pt x="357" y="679"/>
                    <a:pt x="238" y="606"/>
                  </a:cubicBezTo>
                  <a:cubicBezTo>
                    <a:pt x="178" y="570"/>
                    <a:pt x="121" y="535"/>
                    <a:pt x="78" y="508"/>
                  </a:cubicBezTo>
                  <a:cubicBezTo>
                    <a:pt x="57" y="494"/>
                    <a:pt x="40" y="483"/>
                    <a:pt x="28" y="474"/>
                  </a:cubicBezTo>
                  <a:cubicBezTo>
                    <a:pt x="22" y="470"/>
                    <a:pt x="17" y="466"/>
                    <a:pt x="14" y="463"/>
                  </a:cubicBezTo>
                  <a:cubicBezTo>
                    <a:pt x="12" y="462"/>
                    <a:pt x="11" y="461"/>
                    <a:pt x="11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8" y="460"/>
                    <a:pt x="8" y="460"/>
                    <a:pt x="8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8" y="460"/>
                    <a:pt x="8" y="460"/>
                    <a:pt x="8" y="460"/>
                  </a:cubicBezTo>
                  <a:cubicBezTo>
                    <a:pt x="10" y="460"/>
                    <a:pt x="10" y="460"/>
                    <a:pt x="10" y="460"/>
                  </a:cubicBezTo>
                  <a:cubicBezTo>
                    <a:pt x="7" y="460"/>
                    <a:pt x="7" y="460"/>
                    <a:pt x="7" y="460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0" y="461"/>
                    <a:pt x="10" y="461"/>
                    <a:pt x="10" y="460"/>
                  </a:cubicBezTo>
                  <a:cubicBezTo>
                    <a:pt x="7" y="460"/>
                    <a:pt x="7" y="460"/>
                    <a:pt x="7" y="460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7" y="460"/>
                    <a:pt x="7" y="460"/>
                    <a:pt x="7" y="460"/>
                  </a:cubicBezTo>
                  <a:cubicBezTo>
                    <a:pt x="5" y="463"/>
                    <a:pt x="5" y="463"/>
                    <a:pt x="5" y="463"/>
                  </a:cubicBezTo>
                  <a:cubicBezTo>
                    <a:pt x="564" y="794"/>
                    <a:pt x="564" y="794"/>
                    <a:pt x="564" y="794"/>
                  </a:cubicBezTo>
                  <a:cubicBezTo>
                    <a:pt x="565" y="794"/>
                    <a:pt x="566" y="794"/>
                    <a:pt x="567" y="794"/>
                  </a:cubicBezTo>
                  <a:cubicBezTo>
                    <a:pt x="568" y="794"/>
                    <a:pt x="569" y="793"/>
                    <a:pt x="570" y="792"/>
                  </a:cubicBezTo>
                  <a:cubicBezTo>
                    <a:pt x="570" y="792"/>
                    <a:pt x="570" y="791"/>
                    <a:pt x="570" y="790"/>
                  </a:cubicBezTo>
                  <a:cubicBezTo>
                    <a:pt x="570" y="789"/>
                    <a:pt x="570" y="789"/>
                    <a:pt x="570" y="789"/>
                  </a:cubicBezTo>
                  <a:cubicBezTo>
                    <a:pt x="569" y="788"/>
                    <a:pt x="569" y="788"/>
                    <a:pt x="569" y="788"/>
                  </a:cubicBezTo>
                  <a:cubicBezTo>
                    <a:pt x="568" y="787"/>
                    <a:pt x="568" y="787"/>
                    <a:pt x="568" y="787"/>
                  </a:cubicBezTo>
                  <a:cubicBezTo>
                    <a:pt x="568" y="787"/>
                    <a:pt x="567" y="786"/>
                    <a:pt x="565" y="785"/>
                  </a:cubicBezTo>
                  <a:cubicBezTo>
                    <a:pt x="554" y="777"/>
                    <a:pt x="514" y="752"/>
                    <a:pt x="459" y="718"/>
                  </a:cubicBezTo>
                  <a:cubicBezTo>
                    <a:pt x="297" y="616"/>
                    <a:pt x="10" y="438"/>
                    <a:pt x="10" y="438"/>
                  </a:cubicBezTo>
                  <a:cubicBezTo>
                    <a:pt x="8" y="442"/>
                    <a:pt x="8" y="442"/>
                    <a:pt x="8" y="442"/>
                  </a:cubicBezTo>
                  <a:cubicBezTo>
                    <a:pt x="12" y="444"/>
                    <a:pt x="12" y="444"/>
                    <a:pt x="12" y="444"/>
                  </a:cubicBezTo>
                  <a:cubicBezTo>
                    <a:pt x="9" y="442"/>
                    <a:pt x="9" y="442"/>
                    <a:pt x="9" y="442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5"/>
                    <a:pt x="11" y="444"/>
                    <a:pt x="12" y="444"/>
                  </a:cubicBezTo>
                  <a:cubicBezTo>
                    <a:pt x="9" y="442"/>
                    <a:pt x="9" y="442"/>
                    <a:pt x="9" y="442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9" y="443"/>
                    <a:pt x="9" y="443"/>
                    <a:pt x="9" y="443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9" y="443"/>
                    <a:pt x="9" y="443"/>
                    <a:pt x="9" y="443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4"/>
                    <a:pt x="10" y="444"/>
                    <a:pt x="10" y="444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4"/>
                    <a:pt x="10" y="444"/>
                    <a:pt x="10" y="444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5"/>
                    <a:pt x="10" y="445"/>
                    <a:pt x="10" y="445"/>
                  </a:cubicBezTo>
                  <a:cubicBezTo>
                    <a:pt x="10" y="445"/>
                    <a:pt x="11" y="445"/>
                    <a:pt x="13" y="446"/>
                  </a:cubicBezTo>
                  <a:cubicBezTo>
                    <a:pt x="16" y="447"/>
                    <a:pt x="22" y="449"/>
                    <a:pt x="29" y="453"/>
                  </a:cubicBezTo>
                  <a:cubicBezTo>
                    <a:pt x="54" y="466"/>
                    <a:pt x="102" y="494"/>
                    <a:pt x="158" y="528"/>
                  </a:cubicBezTo>
                  <a:cubicBezTo>
                    <a:pt x="242" y="580"/>
                    <a:pt x="347" y="646"/>
                    <a:pt x="433" y="699"/>
                  </a:cubicBezTo>
                  <a:cubicBezTo>
                    <a:pt x="476" y="726"/>
                    <a:pt x="514" y="750"/>
                    <a:pt x="543" y="766"/>
                  </a:cubicBezTo>
                  <a:cubicBezTo>
                    <a:pt x="557" y="775"/>
                    <a:pt x="569" y="782"/>
                    <a:pt x="577" y="786"/>
                  </a:cubicBezTo>
                  <a:cubicBezTo>
                    <a:pt x="582" y="789"/>
                    <a:pt x="585" y="790"/>
                    <a:pt x="588" y="792"/>
                  </a:cubicBezTo>
                  <a:cubicBezTo>
                    <a:pt x="590" y="792"/>
                    <a:pt x="591" y="793"/>
                    <a:pt x="592" y="793"/>
                  </a:cubicBezTo>
                  <a:cubicBezTo>
                    <a:pt x="593" y="794"/>
                    <a:pt x="594" y="794"/>
                    <a:pt x="596" y="794"/>
                  </a:cubicBezTo>
                  <a:cubicBezTo>
                    <a:pt x="596" y="794"/>
                    <a:pt x="597" y="794"/>
                    <a:pt x="597" y="794"/>
                  </a:cubicBezTo>
                  <a:cubicBezTo>
                    <a:pt x="598" y="793"/>
                    <a:pt x="599" y="793"/>
                    <a:pt x="600" y="792"/>
                  </a:cubicBezTo>
                  <a:cubicBezTo>
                    <a:pt x="600" y="792"/>
                    <a:pt x="600" y="792"/>
                    <a:pt x="600" y="792"/>
                  </a:cubicBezTo>
                  <a:cubicBezTo>
                    <a:pt x="600" y="791"/>
                    <a:pt x="600" y="790"/>
                    <a:pt x="600" y="789"/>
                  </a:cubicBezTo>
                  <a:cubicBezTo>
                    <a:pt x="600" y="788"/>
                    <a:pt x="600" y="787"/>
                    <a:pt x="599" y="786"/>
                  </a:cubicBezTo>
                  <a:cubicBezTo>
                    <a:pt x="599" y="784"/>
                    <a:pt x="597" y="783"/>
                    <a:pt x="596" y="781"/>
                  </a:cubicBezTo>
                  <a:cubicBezTo>
                    <a:pt x="592" y="777"/>
                    <a:pt x="587" y="773"/>
                    <a:pt x="580" y="768"/>
                  </a:cubicBezTo>
                  <a:cubicBezTo>
                    <a:pt x="555" y="749"/>
                    <a:pt x="507" y="717"/>
                    <a:pt x="448" y="681"/>
                  </a:cubicBezTo>
                  <a:cubicBezTo>
                    <a:pt x="361" y="626"/>
                    <a:pt x="250" y="561"/>
                    <a:pt x="162" y="508"/>
                  </a:cubicBezTo>
                  <a:cubicBezTo>
                    <a:pt x="118" y="482"/>
                    <a:pt x="79" y="459"/>
                    <a:pt x="51" y="443"/>
                  </a:cubicBezTo>
                  <a:cubicBezTo>
                    <a:pt x="37" y="435"/>
                    <a:pt x="26" y="428"/>
                    <a:pt x="19" y="424"/>
                  </a:cubicBezTo>
                  <a:cubicBezTo>
                    <a:pt x="15" y="422"/>
                    <a:pt x="12" y="420"/>
                    <a:pt x="10" y="419"/>
                  </a:cubicBezTo>
                  <a:cubicBezTo>
                    <a:pt x="9" y="418"/>
                    <a:pt x="8" y="418"/>
                    <a:pt x="8" y="417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9" y="420"/>
                    <a:pt x="9" y="420"/>
                    <a:pt x="9" y="420"/>
                  </a:cubicBezTo>
                  <a:cubicBezTo>
                    <a:pt x="9" y="419"/>
                    <a:pt x="8" y="418"/>
                    <a:pt x="8" y="418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9" y="420"/>
                    <a:pt x="9" y="420"/>
                    <a:pt x="9" y="420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6" y="421"/>
                    <a:pt x="6" y="421"/>
                    <a:pt x="6" y="421"/>
                  </a:cubicBezTo>
                  <a:cubicBezTo>
                    <a:pt x="7" y="423"/>
                    <a:pt x="7" y="423"/>
                    <a:pt x="7" y="423"/>
                  </a:cubicBezTo>
                  <a:cubicBezTo>
                    <a:pt x="7" y="423"/>
                    <a:pt x="8" y="423"/>
                    <a:pt x="8" y="422"/>
                  </a:cubicBezTo>
                  <a:cubicBezTo>
                    <a:pt x="6" y="421"/>
                    <a:pt x="6" y="421"/>
                    <a:pt x="6" y="421"/>
                  </a:cubicBezTo>
                  <a:cubicBezTo>
                    <a:pt x="7" y="423"/>
                    <a:pt x="7" y="423"/>
                    <a:pt x="7" y="423"/>
                  </a:cubicBezTo>
                  <a:cubicBezTo>
                    <a:pt x="6" y="422"/>
                    <a:pt x="6" y="422"/>
                    <a:pt x="6" y="422"/>
                  </a:cubicBezTo>
                  <a:cubicBezTo>
                    <a:pt x="6" y="424"/>
                    <a:pt x="6" y="424"/>
                    <a:pt x="6" y="424"/>
                  </a:cubicBezTo>
                  <a:cubicBezTo>
                    <a:pt x="6" y="424"/>
                    <a:pt x="6" y="424"/>
                    <a:pt x="7" y="423"/>
                  </a:cubicBezTo>
                  <a:cubicBezTo>
                    <a:pt x="6" y="422"/>
                    <a:pt x="6" y="422"/>
                    <a:pt x="6" y="422"/>
                  </a:cubicBezTo>
                  <a:cubicBezTo>
                    <a:pt x="6" y="424"/>
                    <a:pt x="6" y="424"/>
                    <a:pt x="6" y="424"/>
                  </a:cubicBezTo>
                  <a:cubicBezTo>
                    <a:pt x="6" y="424"/>
                    <a:pt x="8" y="424"/>
                    <a:pt x="10" y="424"/>
                  </a:cubicBezTo>
                  <a:cubicBezTo>
                    <a:pt x="13" y="426"/>
                    <a:pt x="19" y="428"/>
                    <a:pt x="26" y="432"/>
                  </a:cubicBezTo>
                  <a:cubicBezTo>
                    <a:pt x="53" y="446"/>
                    <a:pt x="102" y="476"/>
                    <a:pt x="161" y="512"/>
                  </a:cubicBezTo>
                  <a:cubicBezTo>
                    <a:pt x="249" y="567"/>
                    <a:pt x="359" y="638"/>
                    <a:pt x="449" y="694"/>
                  </a:cubicBezTo>
                  <a:cubicBezTo>
                    <a:pt x="494" y="723"/>
                    <a:pt x="535" y="748"/>
                    <a:pt x="564" y="766"/>
                  </a:cubicBezTo>
                  <a:cubicBezTo>
                    <a:pt x="579" y="774"/>
                    <a:pt x="592" y="782"/>
                    <a:pt x="601" y="787"/>
                  </a:cubicBezTo>
                  <a:cubicBezTo>
                    <a:pt x="606" y="789"/>
                    <a:pt x="610" y="791"/>
                    <a:pt x="613" y="792"/>
                  </a:cubicBezTo>
                  <a:cubicBezTo>
                    <a:pt x="614" y="793"/>
                    <a:pt x="615" y="794"/>
                    <a:pt x="617" y="794"/>
                  </a:cubicBezTo>
                  <a:cubicBezTo>
                    <a:pt x="618" y="794"/>
                    <a:pt x="619" y="795"/>
                    <a:pt x="620" y="795"/>
                  </a:cubicBezTo>
                  <a:cubicBezTo>
                    <a:pt x="621" y="795"/>
                    <a:pt x="621" y="795"/>
                    <a:pt x="622" y="794"/>
                  </a:cubicBezTo>
                  <a:cubicBezTo>
                    <a:pt x="623" y="794"/>
                    <a:pt x="624" y="794"/>
                    <a:pt x="624" y="793"/>
                  </a:cubicBezTo>
                  <a:cubicBezTo>
                    <a:pt x="624" y="793"/>
                    <a:pt x="624" y="793"/>
                    <a:pt x="624" y="793"/>
                  </a:cubicBezTo>
                  <a:cubicBezTo>
                    <a:pt x="625" y="792"/>
                    <a:pt x="625" y="791"/>
                    <a:pt x="625" y="790"/>
                  </a:cubicBezTo>
                  <a:cubicBezTo>
                    <a:pt x="625" y="789"/>
                    <a:pt x="624" y="788"/>
                    <a:pt x="624" y="787"/>
                  </a:cubicBezTo>
                  <a:cubicBezTo>
                    <a:pt x="623" y="785"/>
                    <a:pt x="622" y="784"/>
                    <a:pt x="620" y="782"/>
                  </a:cubicBezTo>
                  <a:cubicBezTo>
                    <a:pt x="616" y="778"/>
                    <a:pt x="611" y="774"/>
                    <a:pt x="604" y="769"/>
                  </a:cubicBezTo>
                  <a:cubicBezTo>
                    <a:pt x="578" y="749"/>
                    <a:pt x="528" y="717"/>
                    <a:pt x="468" y="679"/>
                  </a:cubicBezTo>
                  <a:cubicBezTo>
                    <a:pt x="287" y="566"/>
                    <a:pt x="12" y="405"/>
                    <a:pt x="12" y="405"/>
                  </a:cubicBezTo>
                  <a:cubicBezTo>
                    <a:pt x="10" y="409"/>
                    <a:pt x="10" y="409"/>
                    <a:pt x="10" y="409"/>
                  </a:cubicBezTo>
                  <a:cubicBezTo>
                    <a:pt x="13" y="411"/>
                    <a:pt x="13" y="411"/>
                    <a:pt x="13" y="411"/>
                  </a:cubicBezTo>
                  <a:cubicBezTo>
                    <a:pt x="10" y="409"/>
                    <a:pt x="10" y="409"/>
                    <a:pt x="10" y="409"/>
                  </a:cubicBezTo>
                  <a:cubicBezTo>
                    <a:pt x="11" y="412"/>
                    <a:pt x="11" y="412"/>
                    <a:pt x="11" y="412"/>
                  </a:cubicBezTo>
                  <a:cubicBezTo>
                    <a:pt x="12" y="412"/>
                    <a:pt x="13" y="412"/>
                    <a:pt x="13" y="411"/>
                  </a:cubicBezTo>
                  <a:cubicBezTo>
                    <a:pt x="10" y="409"/>
                    <a:pt x="10" y="409"/>
                    <a:pt x="10" y="409"/>
                  </a:cubicBezTo>
                  <a:cubicBezTo>
                    <a:pt x="11" y="412"/>
                    <a:pt x="11" y="412"/>
                    <a:pt x="11" y="412"/>
                  </a:cubicBezTo>
                  <a:cubicBezTo>
                    <a:pt x="10" y="409"/>
                    <a:pt x="10" y="409"/>
                    <a:pt x="10" y="409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1" y="412"/>
                    <a:pt x="11" y="412"/>
                  </a:cubicBezTo>
                  <a:cubicBezTo>
                    <a:pt x="10" y="409"/>
                    <a:pt x="10" y="409"/>
                    <a:pt x="10" y="409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1"/>
                    <a:pt x="10" y="411"/>
                    <a:pt x="10" y="411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1"/>
                    <a:pt x="10" y="411"/>
                    <a:pt x="10" y="411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0" y="412"/>
                    <a:pt x="10" y="412"/>
                  </a:cubicBezTo>
                  <a:cubicBezTo>
                    <a:pt x="10" y="412"/>
                    <a:pt x="11" y="413"/>
                    <a:pt x="13" y="414"/>
                  </a:cubicBezTo>
                  <a:cubicBezTo>
                    <a:pt x="20" y="417"/>
                    <a:pt x="34" y="425"/>
                    <a:pt x="54" y="437"/>
                  </a:cubicBezTo>
                  <a:cubicBezTo>
                    <a:pt x="124" y="480"/>
                    <a:pt x="261" y="568"/>
                    <a:pt x="385" y="647"/>
                  </a:cubicBezTo>
                  <a:cubicBezTo>
                    <a:pt x="447" y="686"/>
                    <a:pt x="506" y="722"/>
                    <a:pt x="551" y="749"/>
                  </a:cubicBezTo>
                  <a:cubicBezTo>
                    <a:pt x="573" y="762"/>
                    <a:pt x="592" y="773"/>
                    <a:pt x="607" y="781"/>
                  </a:cubicBezTo>
                  <a:cubicBezTo>
                    <a:pt x="614" y="785"/>
                    <a:pt x="621" y="787"/>
                    <a:pt x="625" y="790"/>
                  </a:cubicBezTo>
                  <a:cubicBezTo>
                    <a:pt x="628" y="791"/>
                    <a:pt x="630" y="791"/>
                    <a:pt x="632" y="792"/>
                  </a:cubicBezTo>
                  <a:cubicBezTo>
                    <a:pt x="634" y="793"/>
                    <a:pt x="635" y="793"/>
                    <a:pt x="637" y="793"/>
                  </a:cubicBezTo>
                  <a:cubicBezTo>
                    <a:pt x="638" y="793"/>
                    <a:pt x="639" y="793"/>
                    <a:pt x="640" y="793"/>
                  </a:cubicBezTo>
                  <a:cubicBezTo>
                    <a:pt x="640" y="792"/>
                    <a:pt x="642" y="792"/>
                    <a:pt x="642" y="790"/>
                  </a:cubicBezTo>
                  <a:cubicBezTo>
                    <a:pt x="643" y="790"/>
                    <a:pt x="643" y="789"/>
                    <a:pt x="643" y="788"/>
                  </a:cubicBezTo>
                  <a:cubicBezTo>
                    <a:pt x="642" y="786"/>
                    <a:pt x="642" y="786"/>
                    <a:pt x="641" y="785"/>
                  </a:cubicBezTo>
                  <a:cubicBezTo>
                    <a:pt x="8" y="389"/>
                    <a:pt x="8" y="389"/>
                    <a:pt x="8" y="389"/>
                  </a:cubicBezTo>
                  <a:cubicBezTo>
                    <a:pt x="5" y="393"/>
                    <a:pt x="5" y="393"/>
                    <a:pt x="5" y="393"/>
                  </a:cubicBezTo>
                  <a:cubicBezTo>
                    <a:pt x="9" y="395"/>
                    <a:pt x="9" y="395"/>
                    <a:pt x="9" y="395"/>
                  </a:cubicBezTo>
                  <a:cubicBezTo>
                    <a:pt x="7" y="393"/>
                    <a:pt x="7" y="393"/>
                    <a:pt x="7" y="393"/>
                  </a:cubicBezTo>
                  <a:cubicBezTo>
                    <a:pt x="8" y="396"/>
                    <a:pt x="8" y="396"/>
                    <a:pt x="8" y="396"/>
                  </a:cubicBezTo>
                  <a:cubicBezTo>
                    <a:pt x="8" y="396"/>
                    <a:pt x="8" y="395"/>
                    <a:pt x="9" y="395"/>
                  </a:cubicBezTo>
                  <a:cubicBezTo>
                    <a:pt x="7" y="393"/>
                    <a:pt x="7" y="393"/>
                    <a:pt x="7" y="393"/>
                  </a:cubicBezTo>
                  <a:cubicBezTo>
                    <a:pt x="8" y="396"/>
                    <a:pt x="8" y="396"/>
                    <a:pt x="8" y="396"/>
                  </a:cubicBezTo>
                  <a:cubicBezTo>
                    <a:pt x="7" y="395"/>
                    <a:pt x="7" y="395"/>
                    <a:pt x="7" y="395"/>
                  </a:cubicBezTo>
                  <a:cubicBezTo>
                    <a:pt x="7" y="396"/>
                    <a:pt x="7" y="396"/>
                    <a:pt x="7" y="396"/>
                  </a:cubicBezTo>
                  <a:cubicBezTo>
                    <a:pt x="8" y="396"/>
                    <a:pt x="8" y="396"/>
                    <a:pt x="8" y="396"/>
                  </a:cubicBezTo>
                  <a:cubicBezTo>
                    <a:pt x="7" y="395"/>
                    <a:pt x="7" y="395"/>
                    <a:pt x="7" y="395"/>
                  </a:cubicBezTo>
                  <a:cubicBezTo>
                    <a:pt x="7" y="396"/>
                    <a:pt x="7" y="396"/>
                    <a:pt x="7" y="396"/>
                  </a:cubicBezTo>
                  <a:cubicBezTo>
                    <a:pt x="8" y="396"/>
                    <a:pt x="8" y="396"/>
                    <a:pt x="8" y="396"/>
                  </a:cubicBezTo>
                  <a:cubicBezTo>
                    <a:pt x="8" y="396"/>
                    <a:pt x="10" y="396"/>
                    <a:pt x="12" y="397"/>
                  </a:cubicBezTo>
                  <a:cubicBezTo>
                    <a:pt x="16" y="398"/>
                    <a:pt x="23" y="401"/>
                    <a:pt x="31" y="405"/>
                  </a:cubicBezTo>
                  <a:cubicBezTo>
                    <a:pt x="61" y="420"/>
                    <a:pt x="115" y="451"/>
                    <a:pt x="178" y="491"/>
                  </a:cubicBezTo>
                  <a:cubicBezTo>
                    <a:pt x="273" y="550"/>
                    <a:pt x="391" y="625"/>
                    <a:pt x="486" y="686"/>
                  </a:cubicBezTo>
                  <a:cubicBezTo>
                    <a:pt x="534" y="717"/>
                    <a:pt x="577" y="744"/>
                    <a:pt x="608" y="763"/>
                  </a:cubicBezTo>
                  <a:cubicBezTo>
                    <a:pt x="624" y="772"/>
                    <a:pt x="636" y="780"/>
                    <a:pt x="646" y="785"/>
                  </a:cubicBezTo>
                  <a:cubicBezTo>
                    <a:pt x="651" y="788"/>
                    <a:pt x="655" y="790"/>
                    <a:pt x="658" y="792"/>
                  </a:cubicBezTo>
                  <a:cubicBezTo>
                    <a:pt x="659" y="792"/>
                    <a:pt x="660" y="793"/>
                    <a:pt x="662" y="793"/>
                  </a:cubicBezTo>
                  <a:cubicBezTo>
                    <a:pt x="663" y="794"/>
                    <a:pt x="664" y="794"/>
                    <a:pt x="665" y="794"/>
                  </a:cubicBezTo>
                  <a:cubicBezTo>
                    <a:pt x="666" y="794"/>
                    <a:pt x="666" y="794"/>
                    <a:pt x="667" y="794"/>
                  </a:cubicBezTo>
                  <a:cubicBezTo>
                    <a:pt x="667" y="793"/>
                    <a:pt x="668" y="793"/>
                    <a:pt x="669" y="792"/>
                  </a:cubicBezTo>
                  <a:cubicBezTo>
                    <a:pt x="669" y="791"/>
                    <a:pt x="670" y="790"/>
                    <a:pt x="669" y="789"/>
                  </a:cubicBezTo>
                  <a:cubicBezTo>
                    <a:pt x="669" y="788"/>
                    <a:pt x="669" y="787"/>
                    <a:pt x="668" y="787"/>
                  </a:cubicBezTo>
                  <a:cubicBezTo>
                    <a:pt x="668" y="787"/>
                    <a:pt x="665" y="785"/>
                    <a:pt x="660" y="782"/>
                  </a:cubicBezTo>
                  <a:cubicBezTo>
                    <a:pt x="624" y="760"/>
                    <a:pt x="462" y="661"/>
                    <a:pt x="309" y="567"/>
                  </a:cubicBezTo>
                  <a:cubicBezTo>
                    <a:pt x="233" y="519"/>
                    <a:pt x="158" y="473"/>
                    <a:pt x="103" y="438"/>
                  </a:cubicBezTo>
                  <a:cubicBezTo>
                    <a:pt x="76" y="421"/>
                    <a:pt x="53" y="406"/>
                    <a:pt x="37" y="395"/>
                  </a:cubicBezTo>
                  <a:cubicBezTo>
                    <a:pt x="29" y="390"/>
                    <a:pt x="23" y="386"/>
                    <a:pt x="19" y="383"/>
                  </a:cubicBezTo>
                  <a:cubicBezTo>
                    <a:pt x="17" y="381"/>
                    <a:pt x="15" y="380"/>
                    <a:pt x="14" y="379"/>
                  </a:cubicBezTo>
                  <a:cubicBezTo>
                    <a:pt x="14" y="379"/>
                    <a:pt x="13" y="379"/>
                    <a:pt x="13" y="378"/>
                  </a:cubicBezTo>
                  <a:cubicBezTo>
                    <a:pt x="13" y="378"/>
                    <a:pt x="13" y="378"/>
                    <a:pt x="13" y="378"/>
                  </a:cubicBezTo>
                  <a:cubicBezTo>
                    <a:pt x="11" y="380"/>
                    <a:pt x="11" y="380"/>
                    <a:pt x="11" y="380"/>
                  </a:cubicBezTo>
                  <a:cubicBezTo>
                    <a:pt x="13" y="379"/>
                    <a:pt x="13" y="379"/>
                    <a:pt x="13" y="379"/>
                  </a:cubicBezTo>
                  <a:cubicBezTo>
                    <a:pt x="13" y="378"/>
                    <a:pt x="13" y="378"/>
                    <a:pt x="13" y="378"/>
                  </a:cubicBezTo>
                  <a:cubicBezTo>
                    <a:pt x="11" y="380"/>
                    <a:pt x="11" y="380"/>
                    <a:pt x="11" y="380"/>
                  </a:cubicBezTo>
                  <a:cubicBezTo>
                    <a:pt x="13" y="379"/>
                    <a:pt x="13" y="379"/>
                    <a:pt x="13" y="379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4" y="379"/>
                    <a:pt x="13" y="379"/>
                    <a:pt x="13" y="379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3" y="382"/>
                    <a:pt x="13" y="382"/>
                    <a:pt x="13" y="382"/>
                  </a:cubicBezTo>
                  <a:cubicBezTo>
                    <a:pt x="14" y="382"/>
                    <a:pt x="14" y="381"/>
                    <a:pt x="14" y="380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3" y="382"/>
                    <a:pt x="13" y="382"/>
                    <a:pt x="13" y="382"/>
                  </a:cubicBezTo>
                  <a:cubicBezTo>
                    <a:pt x="13" y="382"/>
                    <a:pt x="13" y="382"/>
                    <a:pt x="13" y="382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1" y="384"/>
                    <a:pt x="11" y="384"/>
                    <a:pt x="11" y="384"/>
                  </a:cubicBezTo>
                  <a:cubicBezTo>
                    <a:pt x="12" y="384"/>
                    <a:pt x="13" y="383"/>
                    <a:pt x="13" y="382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1" y="384"/>
                    <a:pt x="11" y="384"/>
                    <a:pt x="11" y="384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0" y="384"/>
                    <a:pt x="10" y="384"/>
                    <a:pt x="10" y="384"/>
                  </a:cubicBezTo>
                  <a:cubicBezTo>
                    <a:pt x="10" y="384"/>
                    <a:pt x="11" y="384"/>
                    <a:pt x="11" y="384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10" y="384"/>
                    <a:pt x="10" y="384"/>
                    <a:pt x="10" y="384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9" y="384"/>
                    <a:pt x="9" y="384"/>
                    <a:pt x="9" y="384"/>
                  </a:cubicBezTo>
                  <a:cubicBezTo>
                    <a:pt x="9" y="384"/>
                    <a:pt x="9" y="384"/>
                    <a:pt x="10" y="384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9" y="384"/>
                    <a:pt x="9" y="384"/>
                    <a:pt x="9" y="384"/>
                  </a:cubicBezTo>
                  <a:cubicBezTo>
                    <a:pt x="10" y="381"/>
                    <a:pt x="10" y="381"/>
                    <a:pt x="10" y="381"/>
                  </a:cubicBezTo>
                  <a:cubicBezTo>
                    <a:pt x="9" y="384"/>
                    <a:pt x="9" y="384"/>
                    <a:pt x="9" y="384"/>
                  </a:cubicBezTo>
                  <a:cubicBezTo>
                    <a:pt x="9" y="384"/>
                    <a:pt x="9" y="384"/>
                    <a:pt x="9" y="384"/>
                  </a:cubicBezTo>
                  <a:cubicBezTo>
                    <a:pt x="10" y="381"/>
                    <a:pt x="10" y="381"/>
                    <a:pt x="10" y="381"/>
                  </a:cubicBezTo>
                  <a:cubicBezTo>
                    <a:pt x="9" y="384"/>
                    <a:pt x="9" y="384"/>
                    <a:pt x="9" y="384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8" y="384"/>
                    <a:pt x="8" y="384"/>
                    <a:pt x="8" y="384"/>
                  </a:cubicBezTo>
                  <a:cubicBezTo>
                    <a:pt x="9" y="384"/>
                    <a:pt x="9" y="384"/>
                    <a:pt x="9" y="384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8" y="384"/>
                    <a:pt x="8" y="384"/>
                    <a:pt x="8" y="384"/>
                  </a:cubicBezTo>
                  <a:cubicBezTo>
                    <a:pt x="8" y="384"/>
                    <a:pt x="9" y="384"/>
                    <a:pt x="9" y="384"/>
                  </a:cubicBezTo>
                  <a:cubicBezTo>
                    <a:pt x="13" y="386"/>
                    <a:pt x="27" y="395"/>
                    <a:pt x="47" y="407"/>
                  </a:cubicBezTo>
                  <a:cubicBezTo>
                    <a:pt x="118" y="450"/>
                    <a:pt x="274" y="547"/>
                    <a:pt x="414" y="633"/>
                  </a:cubicBezTo>
                  <a:cubicBezTo>
                    <a:pt x="485" y="675"/>
                    <a:pt x="551" y="716"/>
                    <a:pt x="601" y="745"/>
                  </a:cubicBezTo>
                  <a:cubicBezTo>
                    <a:pt x="626" y="760"/>
                    <a:pt x="647" y="772"/>
                    <a:pt x="663" y="780"/>
                  </a:cubicBezTo>
                  <a:cubicBezTo>
                    <a:pt x="670" y="784"/>
                    <a:pt x="677" y="788"/>
                    <a:pt x="681" y="790"/>
                  </a:cubicBezTo>
                  <a:cubicBezTo>
                    <a:pt x="684" y="791"/>
                    <a:pt x="686" y="792"/>
                    <a:pt x="687" y="793"/>
                  </a:cubicBezTo>
                  <a:cubicBezTo>
                    <a:pt x="688" y="793"/>
                    <a:pt x="689" y="793"/>
                    <a:pt x="690" y="793"/>
                  </a:cubicBezTo>
                  <a:cubicBezTo>
                    <a:pt x="691" y="793"/>
                    <a:pt x="691" y="794"/>
                    <a:pt x="692" y="794"/>
                  </a:cubicBezTo>
                  <a:cubicBezTo>
                    <a:pt x="693" y="794"/>
                    <a:pt x="693" y="794"/>
                    <a:pt x="694" y="793"/>
                  </a:cubicBezTo>
                  <a:cubicBezTo>
                    <a:pt x="694" y="793"/>
                    <a:pt x="695" y="793"/>
                    <a:pt x="696" y="792"/>
                  </a:cubicBezTo>
                  <a:cubicBezTo>
                    <a:pt x="696" y="792"/>
                    <a:pt x="696" y="792"/>
                    <a:pt x="696" y="792"/>
                  </a:cubicBezTo>
                  <a:cubicBezTo>
                    <a:pt x="696" y="791"/>
                    <a:pt x="697" y="790"/>
                    <a:pt x="697" y="789"/>
                  </a:cubicBezTo>
                  <a:cubicBezTo>
                    <a:pt x="697" y="787"/>
                    <a:pt x="696" y="786"/>
                    <a:pt x="696" y="785"/>
                  </a:cubicBezTo>
                  <a:cubicBezTo>
                    <a:pt x="695" y="784"/>
                    <a:pt x="693" y="782"/>
                    <a:pt x="691" y="780"/>
                  </a:cubicBezTo>
                  <a:cubicBezTo>
                    <a:pt x="687" y="776"/>
                    <a:pt x="682" y="771"/>
                    <a:pt x="674" y="765"/>
                  </a:cubicBezTo>
                  <a:cubicBezTo>
                    <a:pt x="644" y="743"/>
                    <a:pt x="588" y="707"/>
                    <a:pt x="520" y="664"/>
                  </a:cubicBezTo>
                  <a:cubicBezTo>
                    <a:pt x="419" y="601"/>
                    <a:pt x="291" y="525"/>
                    <a:pt x="188" y="464"/>
                  </a:cubicBezTo>
                  <a:cubicBezTo>
                    <a:pt x="137" y="434"/>
                    <a:pt x="92" y="407"/>
                    <a:pt x="60" y="388"/>
                  </a:cubicBezTo>
                  <a:cubicBezTo>
                    <a:pt x="44" y="379"/>
                    <a:pt x="31" y="371"/>
                    <a:pt x="22" y="366"/>
                  </a:cubicBezTo>
                  <a:cubicBezTo>
                    <a:pt x="18" y="363"/>
                    <a:pt x="14" y="361"/>
                    <a:pt x="12" y="360"/>
                  </a:cubicBezTo>
                  <a:cubicBezTo>
                    <a:pt x="11" y="359"/>
                    <a:pt x="10" y="359"/>
                    <a:pt x="10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7" y="360"/>
                    <a:pt x="7" y="360"/>
                    <a:pt x="7" y="360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7" y="360"/>
                    <a:pt x="7" y="360"/>
                    <a:pt x="7" y="360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9" y="358"/>
                    <a:pt x="9" y="358"/>
                    <a:pt x="9" y="358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10" y="361"/>
                    <a:pt x="10" y="361"/>
                    <a:pt x="10" y="361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10" y="361"/>
                    <a:pt x="10" y="361"/>
                    <a:pt x="10" y="361"/>
                  </a:cubicBezTo>
                  <a:cubicBezTo>
                    <a:pt x="6" y="361"/>
                    <a:pt x="6" y="361"/>
                    <a:pt x="6" y="361"/>
                  </a:cubicBezTo>
                  <a:cubicBezTo>
                    <a:pt x="10" y="362"/>
                    <a:pt x="10" y="362"/>
                    <a:pt x="10" y="362"/>
                  </a:cubicBezTo>
                  <a:cubicBezTo>
                    <a:pt x="10" y="362"/>
                    <a:pt x="10" y="361"/>
                    <a:pt x="10" y="361"/>
                  </a:cubicBezTo>
                  <a:cubicBezTo>
                    <a:pt x="6" y="361"/>
                    <a:pt x="6" y="361"/>
                    <a:pt x="6" y="361"/>
                  </a:cubicBezTo>
                  <a:cubicBezTo>
                    <a:pt x="10" y="362"/>
                    <a:pt x="10" y="362"/>
                    <a:pt x="10" y="362"/>
                  </a:cubicBezTo>
                  <a:cubicBezTo>
                    <a:pt x="6" y="361"/>
                    <a:pt x="6" y="361"/>
                    <a:pt x="6" y="361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3"/>
                    <a:pt x="10" y="363"/>
                    <a:pt x="10" y="362"/>
                  </a:cubicBezTo>
                  <a:cubicBezTo>
                    <a:pt x="6" y="361"/>
                    <a:pt x="6" y="361"/>
                    <a:pt x="6" y="361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4"/>
                    <a:pt x="9" y="363"/>
                    <a:pt x="10" y="363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9" y="364"/>
                    <a:pt x="9" y="363"/>
                    <a:pt x="10" y="363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9" y="364"/>
                    <a:pt x="9" y="364"/>
                    <a:pt x="9" y="364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9" y="364"/>
                    <a:pt x="10" y="364"/>
                    <a:pt x="12" y="365"/>
                  </a:cubicBezTo>
                  <a:cubicBezTo>
                    <a:pt x="16" y="366"/>
                    <a:pt x="23" y="369"/>
                    <a:pt x="31" y="374"/>
                  </a:cubicBezTo>
                  <a:cubicBezTo>
                    <a:pt x="62" y="390"/>
                    <a:pt x="117" y="425"/>
                    <a:pt x="183" y="467"/>
                  </a:cubicBezTo>
                  <a:cubicBezTo>
                    <a:pt x="283" y="531"/>
                    <a:pt x="407" y="613"/>
                    <a:pt x="510" y="679"/>
                  </a:cubicBezTo>
                  <a:cubicBezTo>
                    <a:pt x="562" y="712"/>
                    <a:pt x="608" y="741"/>
                    <a:pt x="644" y="762"/>
                  </a:cubicBezTo>
                  <a:cubicBezTo>
                    <a:pt x="662" y="773"/>
                    <a:pt x="677" y="781"/>
                    <a:pt x="688" y="787"/>
                  </a:cubicBezTo>
                  <a:cubicBezTo>
                    <a:pt x="694" y="790"/>
                    <a:pt x="699" y="792"/>
                    <a:pt x="703" y="793"/>
                  </a:cubicBezTo>
                  <a:cubicBezTo>
                    <a:pt x="707" y="795"/>
                    <a:pt x="711" y="796"/>
                    <a:pt x="713" y="796"/>
                  </a:cubicBezTo>
                  <a:cubicBezTo>
                    <a:pt x="714" y="796"/>
                    <a:pt x="715" y="796"/>
                    <a:pt x="716" y="796"/>
                  </a:cubicBezTo>
                  <a:cubicBezTo>
                    <a:pt x="717" y="795"/>
                    <a:pt x="718" y="794"/>
                    <a:pt x="719" y="793"/>
                  </a:cubicBezTo>
                  <a:cubicBezTo>
                    <a:pt x="720" y="792"/>
                    <a:pt x="720" y="791"/>
                    <a:pt x="720" y="790"/>
                  </a:cubicBezTo>
                  <a:cubicBezTo>
                    <a:pt x="719" y="789"/>
                    <a:pt x="719" y="788"/>
                    <a:pt x="718" y="788"/>
                  </a:cubicBezTo>
                  <a:cubicBezTo>
                    <a:pt x="718" y="788"/>
                    <a:pt x="715" y="786"/>
                    <a:pt x="710" y="783"/>
                  </a:cubicBezTo>
                  <a:cubicBezTo>
                    <a:pt x="671" y="761"/>
                    <a:pt x="497" y="658"/>
                    <a:pt x="332" y="559"/>
                  </a:cubicBezTo>
                  <a:cubicBezTo>
                    <a:pt x="249" y="509"/>
                    <a:pt x="169" y="459"/>
                    <a:pt x="110" y="421"/>
                  </a:cubicBezTo>
                  <a:cubicBezTo>
                    <a:pt x="80" y="401"/>
                    <a:pt x="56" y="385"/>
                    <a:pt x="39" y="372"/>
                  </a:cubicBezTo>
                  <a:cubicBezTo>
                    <a:pt x="30" y="366"/>
                    <a:pt x="24" y="361"/>
                    <a:pt x="19" y="357"/>
                  </a:cubicBezTo>
                  <a:cubicBezTo>
                    <a:pt x="17" y="355"/>
                    <a:pt x="16" y="353"/>
                    <a:pt x="15" y="352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4" y="350"/>
                    <a:pt x="14" y="350"/>
                    <a:pt x="14" y="350"/>
                  </a:cubicBezTo>
                  <a:cubicBezTo>
                    <a:pt x="14" y="350"/>
                    <a:pt x="14" y="350"/>
                    <a:pt x="14" y="350"/>
                  </a:cubicBezTo>
                  <a:cubicBezTo>
                    <a:pt x="13" y="351"/>
                    <a:pt x="13" y="351"/>
                    <a:pt x="13" y="351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4" y="350"/>
                    <a:pt x="14" y="350"/>
                    <a:pt x="14" y="350"/>
                  </a:cubicBezTo>
                  <a:cubicBezTo>
                    <a:pt x="13" y="351"/>
                    <a:pt x="13" y="351"/>
                    <a:pt x="13" y="351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2" y="351"/>
                    <a:pt x="12" y="351"/>
                    <a:pt x="12" y="351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2" y="351"/>
                    <a:pt x="12" y="351"/>
                    <a:pt x="12" y="351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3" y="352"/>
                    <a:pt x="13" y="352"/>
                    <a:pt x="13" y="352"/>
                  </a:cubicBezTo>
                  <a:cubicBezTo>
                    <a:pt x="14" y="352"/>
                    <a:pt x="14" y="351"/>
                    <a:pt x="14" y="351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3" y="352"/>
                    <a:pt x="13" y="352"/>
                    <a:pt x="13" y="352"/>
                  </a:cubicBezTo>
                  <a:cubicBezTo>
                    <a:pt x="13" y="352"/>
                    <a:pt x="13" y="352"/>
                    <a:pt x="13" y="352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2" y="354"/>
                    <a:pt x="12" y="354"/>
                    <a:pt x="12" y="354"/>
                  </a:cubicBezTo>
                  <a:cubicBezTo>
                    <a:pt x="12" y="353"/>
                    <a:pt x="13" y="353"/>
                    <a:pt x="13" y="352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2" y="354"/>
                    <a:pt x="12" y="354"/>
                    <a:pt x="12" y="354"/>
                  </a:cubicBezTo>
                  <a:cubicBezTo>
                    <a:pt x="11" y="352"/>
                    <a:pt x="11" y="352"/>
                    <a:pt x="11" y="352"/>
                  </a:cubicBezTo>
                  <a:cubicBezTo>
                    <a:pt x="11" y="354"/>
                    <a:pt x="11" y="354"/>
                    <a:pt x="11" y="354"/>
                  </a:cubicBezTo>
                  <a:cubicBezTo>
                    <a:pt x="11" y="354"/>
                    <a:pt x="11" y="354"/>
                    <a:pt x="12" y="354"/>
                  </a:cubicBezTo>
                  <a:cubicBezTo>
                    <a:pt x="11" y="352"/>
                    <a:pt x="11" y="352"/>
                    <a:pt x="11" y="352"/>
                  </a:cubicBezTo>
                  <a:cubicBezTo>
                    <a:pt x="11" y="354"/>
                    <a:pt x="11" y="354"/>
                    <a:pt x="11" y="354"/>
                  </a:cubicBezTo>
                  <a:cubicBezTo>
                    <a:pt x="11" y="354"/>
                    <a:pt x="11" y="354"/>
                    <a:pt x="11" y="354"/>
                  </a:cubicBezTo>
                  <a:cubicBezTo>
                    <a:pt x="11" y="354"/>
                    <a:pt x="13" y="354"/>
                    <a:pt x="15" y="355"/>
                  </a:cubicBezTo>
                  <a:cubicBezTo>
                    <a:pt x="24" y="358"/>
                    <a:pt x="42" y="368"/>
                    <a:pt x="66" y="382"/>
                  </a:cubicBezTo>
                  <a:cubicBezTo>
                    <a:pt x="153" y="430"/>
                    <a:pt x="320" y="533"/>
                    <a:pt x="466" y="623"/>
                  </a:cubicBezTo>
                  <a:cubicBezTo>
                    <a:pt x="539" y="668"/>
                    <a:pt x="606" y="710"/>
                    <a:pt x="656" y="741"/>
                  </a:cubicBezTo>
                  <a:cubicBezTo>
                    <a:pt x="680" y="756"/>
                    <a:pt x="700" y="769"/>
                    <a:pt x="714" y="778"/>
                  </a:cubicBezTo>
                  <a:cubicBezTo>
                    <a:pt x="721" y="782"/>
                    <a:pt x="727" y="786"/>
                    <a:pt x="730" y="788"/>
                  </a:cubicBezTo>
                  <a:cubicBezTo>
                    <a:pt x="734" y="790"/>
                    <a:pt x="736" y="791"/>
                    <a:pt x="736" y="791"/>
                  </a:cubicBezTo>
                  <a:cubicBezTo>
                    <a:pt x="737" y="792"/>
                    <a:pt x="738" y="792"/>
                    <a:pt x="739" y="792"/>
                  </a:cubicBezTo>
                  <a:cubicBezTo>
                    <a:pt x="740" y="792"/>
                    <a:pt x="741" y="791"/>
                    <a:pt x="741" y="790"/>
                  </a:cubicBezTo>
                  <a:cubicBezTo>
                    <a:pt x="742" y="789"/>
                    <a:pt x="742" y="788"/>
                    <a:pt x="742" y="787"/>
                  </a:cubicBezTo>
                  <a:cubicBezTo>
                    <a:pt x="742" y="786"/>
                    <a:pt x="741" y="785"/>
                    <a:pt x="740" y="785"/>
                  </a:cubicBezTo>
                  <a:cubicBezTo>
                    <a:pt x="8" y="327"/>
                    <a:pt x="8" y="327"/>
                    <a:pt x="8" y="327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9" y="333"/>
                    <a:pt x="9" y="333"/>
                    <a:pt x="9" y="333"/>
                  </a:cubicBezTo>
                  <a:cubicBezTo>
                    <a:pt x="8" y="332"/>
                    <a:pt x="8" y="332"/>
                    <a:pt x="8" y="332"/>
                  </a:cubicBezTo>
                  <a:cubicBezTo>
                    <a:pt x="9" y="334"/>
                    <a:pt x="9" y="334"/>
                    <a:pt x="9" y="334"/>
                  </a:cubicBezTo>
                  <a:cubicBezTo>
                    <a:pt x="9" y="334"/>
                    <a:pt x="9" y="333"/>
                    <a:pt x="9" y="333"/>
                  </a:cubicBezTo>
                  <a:cubicBezTo>
                    <a:pt x="8" y="332"/>
                    <a:pt x="8" y="332"/>
                    <a:pt x="8" y="332"/>
                  </a:cubicBezTo>
                  <a:cubicBezTo>
                    <a:pt x="9" y="334"/>
                    <a:pt x="9" y="334"/>
                    <a:pt x="9" y="334"/>
                  </a:cubicBezTo>
                  <a:cubicBezTo>
                    <a:pt x="8" y="333"/>
                    <a:pt x="8" y="333"/>
                    <a:pt x="8" y="333"/>
                  </a:cubicBezTo>
                  <a:cubicBezTo>
                    <a:pt x="8" y="334"/>
                    <a:pt x="8" y="334"/>
                    <a:pt x="8" y="334"/>
                  </a:cubicBezTo>
                  <a:cubicBezTo>
                    <a:pt x="9" y="334"/>
                    <a:pt x="9" y="334"/>
                    <a:pt x="9" y="334"/>
                  </a:cubicBezTo>
                  <a:cubicBezTo>
                    <a:pt x="8" y="333"/>
                    <a:pt x="8" y="333"/>
                    <a:pt x="8" y="333"/>
                  </a:cubicBezTo>
                  <a:cubicBezTo>
                    <a:pt x="8" y="334"/>
                    <a:pt x="8" y="334"/>
                    <a:pt x="8" y="334"/>
                  </a:cubicBezTo>
                  <a:cubicBezTo>
                    <a:pt x="9" y="334"/>
                    <a:pt x="9" y="334"/>
                    <a:pt x="9" y="334"/>
                  </a:cubicBezTo>
                  <a:cubicBezTo>
                    <a:pt x="9" y="334"/>
                    <a:pt x="9" y="334"/>
                    <a:pt x="9" y="334"/>
                  </a:cubicBezTo>
                  <a:cubicBezTo>
                    <a:pt x="10" y="334"/>
                    <a:pt x="12" y="334"/>
                    <a:pt x="14" y="335"/>
                  </a:cubicBezTo>
                  <a:cubicBezTo>
                    <a:pt x="19" y="336"/>
                    <a:pt x="27" y="340"/>
                    <a:pt x="36" y="344"/>
                  </a:cubicBezTo>
                  <a:cubicBezTo>
                    <a:pt x="71" y="361"/>
                    <a:pt x="134" y="398"/>
                    <a:pt x="207" y="443"/>
                  </a:cubicBezTo>
                  <a:cubicBezTo>
                    <a:pt x="318" y="511"/>
                    <a:pt x="454" y="598"/>
                    <a:pt x="562" y="668"/>
                  </a:cubicBezTo>
                  <a:cubicBezTo>
                    <a:pt x="617" y="703"/>
                    <a:pt x="665" y="734"/>
                    <a:pt x="699" y="756"/>
                  </a:cubicBezTo>
                  <a:cubicBezTo>
                    <a:pt x="716" y="767"/>
                    <a:pt x="730" y="776"/>
                    <a:pt x="740" y="782"/>
                  </a:cubicBezTo>
                  <a:cubicBezTo>
                    <a:pt x="745" y="785"/>
                    <a:pt x="749" y="788"/>
                    <a:pt x="751" y="789"/>
                  </a:cubicBezTo>
                  <a:cubicBezTo>
                    <a:pt x="753" y="790"/>
                    <a:pt x="754" y="791"/>
                    <a:pt x="755" y="791"/>
                  </a:cubicBezTo>
                  <a:cubicBezTo>
                    <a:pt x="755" y="792"/>
                    <a:pt x="755" y="792"/>
                    <a:pt x="756" y="792"/>
                  </a:cubicBezTo>
                  <a:cubicBezTo>
                    <a:pt x="756" y="792"/>
                    <a:pt x="756" y="792"/>
                    <a:pt x="756" y="792"/>
                  </a:cubicBezTo>
                  <a:cubicBezTo>
                    <a:pt x="757" y="792"/>
                    <a:pt x="757" y="792"/>
                    <a:pt x="758" y="792"/>
                  </a:cubicBezTo>
                  <a:cubicBezTo>
                    <a:pt x="758" y="792"/>
                    <a:pt x="759" y="792"/>
                    <a:pt x="759" y="792"/>
                  </a:cubicBezTo>
                  <a:cubicBezTo>
                    <a:pt x="760" y="792"/>
                    <a:pt x="761" y="791"/>
                    <a:pt x="761" y="791"/>
                  </a:cubicBezTo>
                  <a:cubicBezTo>
                    <a:pt x="761" y="791"/>
                    <a:pt x="761" y="791"/>
                    <a:pt x="761" y="791"/>
                  </a:cubicBezTo>
                  <a:cubicBezTo>
                    <a:pt x="762" y="790"/>
                    <a:pt x="762" y="789"/>
                    <a:pt x="762" y="788"/>
                  </a:cubicBezTo>
                  <a:cubicBezTo>
                    <a:pt x="762" y="786"/>
                    <a:pt x="762" y="785"/>
                    <a:pt x="761" y="784"/>
                  </a:cubicBezTo>
                  <a:cubicBezTo>
                    <a:pt x="760" y="782"/>
                    <a:pt x="758" y="780"/>
                    <a:pt x="756" y="778"/>
                  </a:cubicBezTo>
                  <a:cubicBezTo>
                    <a:pt x="752" y="774"/>
                    <a:pt x="745" y="768"/>
                    <a:pt x="737" y="762"/>
                  </a:cubicBezTo>
                  <a:cubicBezTo>
                    <a:pt x="705" y="738"/>
                    <a:pt x="643" y="699"/>
                    <a:pt x="569" y="653"/>
                  </a:cubicBezTo>
                  <a:cubicBezTo>
                    <a:pt x="457" y="585"/>
                    <a:pt x="317" y="502"/>
                    <a:pt x="205" y="436"/>
                  </a:cubicBezTo>
                  <a:cubicBezTo>
                    <a:pt x="148" y="403"/>
                    <a:pt x="99" y="373"/>
                    <a:pt x="64" y="352"/>
                  </a:cubicBezTo>
                  <a:cubicBezTo>
                    <a:pt x="46" y="341"/>
                    <a:pt x="32" y="333"/>
                    <a:pt x="23" y="326"/>
                  </a:cubicBezTo>
                  <a:cubicBezTo>
                    <a:pt x="18" y="323"/>
                    <a:pt x="14" y="321"/>
                    <a:pt x="12" y="319"/>
                  </a:cubicBezTo>
                  <a:cubicBezTo>
                    <a:pt x="10" y="318"/>
                    <a:pt x="10" y="317"/>
                    <a:pt x="9" y="317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7" y="318"/>
                    <a:pt x="7" y="318"/>
                    <a:pt x="7" y="318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7" y="318"/>
                    <a:pt x="7" y="318"/>
                    <a:pt x="7" y="318"/>
                  </a:cubicBezTo>
                  <a:cubicBezTo>
                    <a:pt x="9" y="317"/>
                    <a:pt x="9" y="317"/>
                    <a:pt x="9" y="317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9" y="318"/>
                    <a:pt x="9" y="318"/>
                    <a:pt x="9" y="318"/>
                  </a:cubicBezTo>
                  <a:cubicBezTo>
                    <a:pt x="9" y="318"/>
                    <a:pt x="9" y="317"/>
                    <a:pt x="9" y="317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9" y="318"/>
                    <a:pt x="9" y="318"/>
                    <a:pt x="9" y="318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9" y="320"/>
                    <a:pt x="9" y="320"/>
                    <a:pt x="9" y="320"/>
                  </a:cubicBezTo>
                  <a:cubicBezTo>
                    <a:pt x="9" y="320"/>
                    <a:pt x="9" y="319"/>
                    <a:pt x="9" y="318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9" y="320"/>
                    <a:pt x="9" y="320"/>
                    <a:pt x="9" y="320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3" y="322"/>
                    <a:pt x="3" y="322"/>
                    <a:pt x="3" y="322"/>
                  </a:cubicBezTo>
                  <a:cubicBezTo>
                    <a:pt x="3" y="322"/>
                    <a:pt x="192" y="440"/>
                    <a:pt x="384" y="558"/>
                  </a:cubicBezTo>
                  <a:cubicBezTo>
                    <a:pt x="480" y="618"/>
                    <a:pt x="577" y="677"/>
                    <a:pt x="651" y="721"/>
                  </a:cubicBezTo>
                  <a:cubicBezTo>
                    <a:pt x="689" y="743"/>
                    <a:pt x="720" y="762"/>
                    <a:pt x="743" y="775"/>
                  </a:cubicBezTo>
                  <a:cubicBezTo>
                    <a:pt x="755" y="781"/>
                    <a:pt x="764" y="786"/>
                    <a:pt x="771" y="790"/>
                  </a:cubicBezTo>
                  <a:cubicBezTo>
                    <a:pt x="775" y="792"/>
                    <a:pt x="778" y="793"/>
                    <a:pt x="780" y="794"/>
                  </a:cubicBezTo>
                  <a:cubicBezTo>
                    <a:pt x="781" y="795"/>
                    <a:pt x="782" y="795"/>
                    <a:pt x="783" y="795"/>
                  </a:cubicBezTo>
                  <a:cubicBezTo>
                    <a:pt x="784" y="796"/>
                    <a:pt x="785" y="796"/>
                    <a:pt x="786" y="796"/>
                  </a:cubicBezTo>
                  <a:cubicBezTo>
                    <a:pt x="786" y="796"/>
                    <a:pt x="787" y="796"/>
                    <a:pt x="787" y="795"/>
                  </a:cubicBezTo>
                  <a:cubicBezTo>
                    <a:pt x="788" y="795"/>
                    <a:pt x="789" y="795"/>
                    <a:pt x="790" y="794"/>
                  </a:cubicBezTo>
                  <a:cubicBezTo>
                    <a:pt x="790" y="794"/>
                    <a:pt x="790" y="794"/>
                    <a:pt x="790" y="794"/>
                  </a:cubicBezTo>
                  <a:cubicBezTo>
                    <a:pt x="790" y="793"/>
                    <a:pt x="790" y="792"/>
                    <a:pt x="790" y="791"/>
                  </a:cubicBezTo>
                  <a:cubicBezTo>
                    <a:pt x="790" y="790"/>
                    <a:pt x="790" y="790"/>
                    <a:pt x="790" y="789"/>
                  </a:cubicBezTo>
                  <a:cubicBezTo>
                    <a:pt x="789" y="788"/>
                    <a:pt x="789" y="788"/>
                    <a:pt x="788" y="787"/>
                  </a:cubicBezTo>
                  <a:cubicBezTo>
                    <a:pt x="787" y="785"/>
                    <a:pt x="785" y="784"/>
                    <a:pt x="782" y="782"/>
                  </a:cubicBezTo>
                  <a:cubicBezTo>
                    <a:pt x="773" y="774"/>
                    <a:pt x="754" y="762"/>
                    <a:pt x="727" y="745"/>
                  </a:cubicBezTo>
                  <a:cubicBezTo>
                    <a:pt x="636" y="686"/>
                    <a:pt x="457" y="579"/>
                    <a:pt x="300" y="485"/>
                  </a:cubicBezTo>
                  <a:cubicBezTo>
                    <a:pt x="222" y="438"/>
                    <a:pt x="150" y="394"/>
                    <a:pt x="97" y="361"/>
                  </a:cubicBezTo>
                  <a:cubicBezTo>
                    <a:pt x="71" y="345"/>
                    <a:pt x="49" y="331"/>
                    <a:pt x="35" y="321"/>
                  </a:cubicBezTo>
                  <a:cubicBezTo>
                    <a:pt x="27" y="316"/>
                    <a:pt x="21" y="312"/>
                    <a:pt x="18" y="309"/>
                  </a:cubicBezTo>
                  <a:cubicBezTo>
                    <a:pt x="16" y="308"/>
                    <a:pt x="14" y="306"/>
                    <a:pt x="13" y="306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0" y="306"/>
                    <a:pt x="10" y="306"/>
                    <a:pt x="10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6"/>
                    <a:pt x="13" y="305"/>
                    <a:pt x="13" y="305"/>
                  </a:cubicBezTo>
                  <a:cubicBezTo>
                    <a:pt x="10" y="306"/>
                    <a:pt x="10" y="306"/>
                    <a:pt x="10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0" y="306"/>
                    <a:pt x="10" y="306"/>
                    <a:pt x="10" y="306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7"/>
                    <a:pt x="13" y="306"/>
                  </a:cubicBezTo>
                  <a:cubicBezTo>
                    <a:pt x="10" y="306"/>
                    <a:pt x="10" y="306"/>
                    <a:pt x="10" y="306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2" y="309"/>
                    <a:pt x="13" y="308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3" y="310"/>
                    <a:pt x="15" y="311"/>
                  </a:cubicBezTo>
                  <a:cubicBezTo>
                    <a:pt x="20" y="312"/>
                    <a:pt x="28" y="315"/>
                    <a:pt x="37" y="320"/>
                  </a:cubicBezTo>
                  <a:cubicBezTo>
                    <a:pt x="72" y="338"/>
                    <a:pt x="137" y="376"/>
                    <a:pt x="215" y="423"/>
                  </a:cubicBezTo>
                  <a:cubicBezTo>
                    <a:pt x="330" y="493"/>
                    <a:pt x="474" y="583"/>
                    <a:pt x="589" y="656"/>
                  </a:cubicBezTo>
                  <a:cubicBezTo>
                    <a:pt x="646" y="692"/>
                    <a:pt x="696" y="724"/>
                    <a:pt x="732" y="747"/>
                  </a:cubicBezTo>
                  <a:cubicBezTo>
                    <a:pt x="750" y="758"/>
                    <a:pt x="764" y="767"/>
                    <a:pt x="774" y="773"/>
                  </a:cubicBezTo>
                  <a:cubicBezTo>
                    <a:pt x="784" y="780"/>
                    <a:pt x="789" y="783"/>
                    <a:pt x="789" y="783"/>
                  </a:cubicBezTo>
                  <a:cubicBezTo>
                    <a:pt x="791" y="780"/>
                    <a:pt x="791" y="780"/>
                    <a:pt x="791" y="780"/>
                  </a:cubicBezTo>
                  <a:cubicBezTo>
                    <a:pt x="793" y="776"/>
                    <a:pt x="793" y="776"/>
                    <a:pt x="793" y="776"/>
                  </a:cubicBezTo>
                  <a:cubicBezTo>
                    <a:pt x="793" y="776"/>
                    <a:pt x="790" y="775"/>
                    <a:pt x="784" y="771"/>
                  </a:cubicBezTo>
                  <a:cubicBezTo>
                    <a:pt x="741" y="746"/>
                    <a:pt x="548" y="632"/>
                    <a:pt x="366" y="521"/>
                  </a:cubicBezTo>
                  <a:cubicBezTo>
                    <a:pt x="274" y="465"/>
                    <a:pt x="186" y="410"/>
                    <a:pt x="120" y="368"/>
                  </a:cubicBezTo>
                  <a:cubicBezTo>
                    <a:pt x="87" y="347"/>
                    <a:pt x="60" y="328"/>
                    <a:pt x="41" y="315"/>
                  </a:cubicBezTo>
                  <a:cubicBezTo>
                    <a:pt x="32" y="308"/>
                    <a:pt x="24" y="302"/>
                    <a:pt x="20" y="298"/>
                  </a:cubicBezTo>
                  <a:cubicBezTo>
                    <a:pt x="17" y="296"/>
                    <a:pt x="15" y="294"/>
                    <a:pt x="14" y="293"/>
                  </a:cubicBezTo>
                  <a:cubicBezTo>
                    <a:pt x="14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2"/>
                    <a:pt x="13" y="291"/>
                    <a:pt x="13" y="291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3" y="294"/>
                    <a:pt x="13" y="294"/>
                    <a:pt x="13" y="294"/>
                  </a:cubicBezTo>
                  <a:cubicBezTo>
                    <a:pt x="13" y="293"/>
                    <a:pt x="13" y="292"/>
                    <a:pt x="13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3" y="294"/>
                    <a:pt x="13" y="294"/>
                    <a:pt x="13" y="294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12" y="295"/>
                    <a:pt x="12" y="294"/>
                    <a:pt x="13" y="293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10" y="295"/>
                    <a:pt x="10" y="295"/>
                    <a:pt x="11" y="295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8" y="295"/>
                    <a:pt x="8" y="295"/>
                    <a:pt x="9" y="295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8" y="295"/>
                    <a:pt x="9" y="296"/>
                    <a:pt x="11" y="297"/>
                  </a:cubicBezTo>
                  <a:cubicBezTo>
                    <a:pt x="41" y="314"/>
                    <a:pt x="235" y="431"/>
                    <a:pt x="422" y="543"/>
                  </a:cubicBezTo>
                  <a:cubicBezTo>
                    <a:pt x="609" y="656"/>
                    <a:pt x="788" y="764"/>
                    <a:pt x="788" y="764"/>
                  </a:cubicBezTo>
                  <a:cubicBezTo>
                    <a:pt x="790" y="765"/>
                    <a:pt x="792" y="764"/>
                    <a:pt x="794" y="763"/>
                  </a:cubicBezTo>
                  <a:cubicBezTo>
                    <a:pt x="795" y="761"/>
                    <a:pt x="794" y="758"/>
                    <a:pt x="792" y="757"/>
                  </a:cubicBezTo>
                  <a:cubicBezTo>
                    <a:pt x="12" y="270"/>
                    <a:pt x="12" y="270"/>
                    <a:pt x="12" y="270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4" y="275"/>
                    <a:pt x="14" y="275"/>
                    <a:pt x="14" y="275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3" y="276"/>
                    <a:pt x="13" y="276"/>
                    <a:pt x="14" y="275"/>
                  </a:cubicBezTo>
                  <a:cubicBezTo>
                    <a:pt x="11" y="274"/>
                    <a:pt x="11" y="274"/>
                    <a:pt x="11" y="274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12" y="277"/>
                    <a:pt x="12" y="277"/>
                    <a:pt x="12" y="277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12" y="277"/>
                    <a:pt x="12" y="277"/>
                    <a:pt x="12" y="277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2" y="277"/>
                    <a:pt x="12" y="277"/>
                    <a:pt x="12" y="277"/>
                  </a:cubicBezTo>
                  <a:cubicBezTo>
                    <a:pt x="12" y="277"/>
                    <a:pt x="12" y="277"/>
                    <a:pt x="12" y="277"/>
                  </a:cubicBezTo>
                  <a:cubicBezTo>
                    <a:pt x="12" y="276"/>
                    <a:pt x="12" y="276"/>
                    <a:pt x="12" y="276"/>
                  </a:cubicBezTo>
                  <a:cubicBezTo>
                    <a:pt x="12" y="277"/>
                    <a:pt x="12" y="277"/>
                    <a:pt x="12" y="277"/>
                  </a:cubicBezTo>
                  <a:cubicBezTo>
                    <a:pt x="12" y="277"/>
                    <a:pt x="12" y="277"/>
                    <a:pt x="12" y="277"/>
                  </a:cubicBezTo>
                  <a:cubicBezTo>
                    <a:pt x="12" y="277"/>
                    <a:pt x="14" y="277"/>
                    <a:pt x="16" y="278"/>
                  </a:cubicBezTo>
                  <a:cubicBezTo>
                    <a:pt x="21" y="279"/>
                    <a:pt x="28" y="283"/>
                    <a:pt x="38" y="287"/>
                  </a:cubicBezTo>
                  <a:cubicBezTo>
                    <a:pt x="73" y="305"/>
                    <a:pt x="138" y="344"/>
                    <a:pt x="215" y="391"/>
                  </a:cubicBezTo>
                  <a:cubicBezTo>
                    <a:pt x="331" y="461"/>
                    <a:pt x="474" y="552"/>
                    <a:pt x="589" y="625"/>
                  </a:cubicBezTo>
                  <a:cubicBezTo>
                    <a:pt x="646" y="661"/>
                    <a:pt x="697" y="693"/>
                    <a:pt x="732" y="716"/>
                  </a:cubicBezTo>
                  <a:cubicBezTo>
                    <a:pt x="750" y="727"/>
                    <a:pt x="765" y="737"/>
                    <a:pt x="775" y="743"/>
                  </a:cubicBezTo>
                  <a:cubicBezTo>
                    <a:pt x="784" y="749"/>
                    <a:pt x="790" y="753"/>
                    <a:pt x="790" y="753"/>
                  </a:cubicBezTo>
                  <a:cubicBezTo>
                    <a:pt x="792" y="750"/>
                    <a:pt x="792" y="750"/>
                    <a:pt x="792" y="750"/>
                  </a:cubicBezTo>
                  <a:cubicBezTo>
                    <a:pt x="794" y="746"/>
                    <a:pt x="794" y="746"/>
                    <a:pt x="794" y="746"/>
                  </a:cubicBezTo>
                  <a:cubicBezTo>
                    <a:pt x="10" y="256"/>
                    <a:pt x="10" y="256"/>
                    <a:pt x="10" y="256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11" y="262"/>
                    <a:pt x="11" y="262"/>
                    <a:pt x="11" y="262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10" y="263"/>
                    <a:pt x="11" y="262"/>
                    <a:pt x="11" y="262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10" y="264"/>
                    <a:pt x="13" y="265"/>
                  </a:cubicBezTo>
                  <a:cubicBezTo>
                    <a:pt x="22" y="268"/>
                    <a:pt x="41" y="279"/>
                    <a:pt x="67" y="293"/>
                  </a:cubicBezTo>
                  <a:cubicBezTo>
                    <a:pt x="160" y="346"/>
                    <a:pt x="341" y="456"/>
                    <a:pt x="499" y="554"/>
                  </a:cubicBezTo>
                  <a:cubicBezTo>
                    <a:pt x="578" y="602"/>
                    <a:pt x="651" y="648"/>
                    <a:pt x="704" y="681"/>
                  </a:cubicBezTo>
                  <a:cubicBezTo>
                    <a:pt x="731" y="698"/>
                    <a:pt x="753" y="711"/>
                    <a:pt x="768" y="721"/>
                  </a:cubicBezTo>
                  <a:cubicBezTo>
                    <a:pt x="776" y="725"/>
                    <a:pt x="781" y="729"/>
                    <a:pt x="785" y="732"/>
                  </a:cubicBezTo>
                  <a:cubicBezTo>
                    <a:pt x="789" y="734"/>
                    <a:pt x="791" y="735"/>
                    <a:pt x="792" y="735"/>
                  </a:cubicBezTo>
                  <a:cubicBezTo>
                    <a:pt x="794" y="732"/>
                    <a:pt x="794" y="732"/>
                    <a:pt x="794" y="732"/>
                  </a:cubicBezTo>
                  <a:cubicBezTo>
                    <a:pt x="796" y="729"/>
                    <a:pt x="796" y="729"/>
                    <a:pt x="796" y="729"/>
                  </a:cubicBezTo>
                  <a:cubicBezTo>
                    <a:pt x="796" y="729"/>
                    <a:pt x="792" y="727"/>
                    <a:pt x="787" y="724"/>
                  </a:cubicBezTo>
                  <a:cubicBezTo>
                    <a:pt x="744" y="698"/>
                    <a:pt x="549" y="583"/>
                    <a:pt x="366" y="471"/>
                  </a:cubicBezTo>
                  <a:cubicBezTo>
                    <a:pt x="274" y="415"/>
                    <a:pt x="185" y="360"/>
                    <a:pt x="119" y="318"/>
                  </a:cubicBezTo>
                  <a:cubicBezTo>
                    <a:pt x="86" y="296"/>
                    <a:pt x="59" y="278"/>
                    <a:pt x="40" y="264"/>
                  </a:cubicBezTo>
                  <a:cubicBezTo>
                    <a:pt x="31" y="258"/>
                    <a:pt x="23" y="252"/>
                    <a:pt x="18" y="248"/>
                  </a:cubicBezTo>
                  <a:cubicBezTo>
                    <a:pt x="16" y="246"/>
                    <a:pt x="14" y="244"/>
                    <a:pt x="13" y="243"/>
                  </a:cubicBezTo>
                  <a:cubicBezTo>
                    <a:pt x="12" y="242"/>
                    <a:pt x="12" y="242"/>
                    <a:pt x="12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0" y="242"/>
                    <a:pt x="10" y="242"/>
                    <a:pt x="10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0" y="242"/>
                    <a:pt x="10" y="242"/>
                    <a:pt x="10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9" y="242"/>
                    <a:pt x="9" y="242"/>
                    <a:pt x="9" y="242"/>
                  </a:cubicBezTo>
                  <a:cubicBezTo>
                    <a:pt x="11" y="243"/>
                    <a:pt x="11" y="243"/>
                    <a:pt x="11" y="243"/>
                  </a:cubicBezTo>
                  <a:cubicBezTo>
                    <a:pt x="12" y="243"/>
                    <a:pt x="12" y="242"/>
                    <a:pt x="12" y="242"/>
                  </a:cubicBezTo>
                  <a:cubicBezTo>
                    <a:pt x="9" y="242"/>
                    <a:pt x="9" y="242"/>
                    <a:pt x="9" y="242"/>
                  </a:cubicBezTo>
                  <a:cubicBezTo>
                    <a:pt x="11" y="243"/>
                    <a:pt x="11" y="243"/>
                    <a:pt x="11" y="243"/>
                  </a:cubicBezTo>
                  <a:cubicBezTo>
                    <a:pt x="8" y="241"/>
                    <a:pt x="8" y="241"/>
                    <a:pt x="8" y="241"/>
                  </a:cubicBezTo>
                  <a:cubicBezTo>
                    <a:pt x="6" y="245"/>
                    <a:pt x="6" y="245"/>
                    <a:pt x="6" y="245"/>
                  </a:cubicBezTo>
                  <a:cubicBezTo>
                    <a:pt x="6" y="245"/>
                    <a:pt x="192" y="364"/>
                    <a:pt x="383" y="483"/>
                  </a:cubicBezTo>
                  <a:cubicBezTo>
                    <a:pt x="479" y="542"/>
                    <a:pt x="576" y="602"/>
                    <a:pt x="651" y="647"/>
                  </a:cubicBezTo>
                  <a:cubicBezTo>
                    <a:pt x="689" y="669"/>
                    <a:pt x="722" y="688"/>
                    <a:pt x="746" y="701"/>
                  </a:cubicBezTo>
                  <a:cubicBezTo>
                    <a:pt x="758" y="707"/>
                    <a:pt x="768" y="712"/>
                    <a:pt x="776" y="716"/>
                  </a:cubicBezTo>
                  <a:cubicBezTo>
                    <a:pt x="780" y="718"/>
                    <a:pt x="783" y="719"/>
                    <a:pt x="786" y="720"/>
                  </a:cubicBezTo>
                  <a:cubicBezTo>
                    <a:pt x="789" y="721"/>
                    <a:pt x="791" y="722"/>
                    <a:pt x="793" y="722"/>
                  </a:cubicBezTo>
                  <a:cubicBezTo>
                    <a:pt x="794" y="722"/>
                    <a:pt x="795" y="722"/>
                    <a:pt x="796" y="721"/>
                  </a:cubicBezTo>
                  <a:cubicBezTo>
                    <a:pt x="796" y="721"/>
                    <a:pt x="797" y="720"/>
                    <a:pt x="798" y="719"/>
                  </a:cubicBezTo>
                  <a:cubicBezTo>
                    <a:pt x="799" y="718"/>
                    <a:pt x="799" y="717"/>
                    <a:pt x="799" y="716"/>
                  </a:cubicBezTo>
                  <a:cubicBezTo>
                    <a:pt x="799" y="715"/>
                    <a:pt x="798" y="714"/>
                    <a:pt x="798" y="713"/>
                  </a:cubicBezTo>
                  <a:cubicBezTo>
                    <a:pt x="797" y="711"/>
                    <a:pt x="795" y="709"/>
                    <a:pt x="793" y="707"/>
                  </a:cubicBezTo>
                  <a:cubicBezTo>
                    <a:pt x="788" y="702"/>
                    <a:pt x="782" y="697"/>
                    <a:pt x="773" y="690"/>
                  </a:cubicBezTo>
                  <a:cubicBezTo>
                    <a:pt x="739" y="666"/>
                    <a:pt x="674" y="625"/>
                    <a:pt x="596" y="578"/>
                  </a:cubicBezTo>
                  <a:cubicBezTo>
                    <a:pt x="479" y="508"/>
                    <a:pt x="332" y="422"/>
                    <a:pt x="214" y="352"/>
                  </a:cubicBezTo>
                  <a:cubicBezTo>
                    <a:pt x="154" y="318"/>
                    <a:pt x="103" y="287"/>
                    <a:pt x="66" y="263"/>
                  </a:cubicBezTo>
                  <a:cubicBezTo>
                    <a:pt x="47" y="252"/>
                    <a:pt x="33" y="242"/>
                    <a:pt x="23" y="235"/>
                  </a:cubicBezTo>
                  <a:cubicBezTo>
                    <a:pt x="18" y="231"/>
                    <a:pt x="14" y="228"/>
                    <a:pt x="11" y="226"/>
                  </a:cubicBezTo>
                  <a:cubicBezTo>
                    <a:pt x="10" y="225"/>
                    <a:pt x="9" y="224"/>
                    <a:pt x="9" y="223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8" y="224"/>
                    <a:pt x="8" y="224"/>
                    <a:pt x="8" y="224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8" y="224"/>
                    <a:pt x="8" y="224"/>
                    <a:pt x="8" y="224"/>
                  </a:cubicBezTo>
                  <a:cubicBezTo>
                    <a:pt x="5" y="224"/>
                    <a:pt x="5" y="224"/>
                    <a:pt x="5" y="224"/>
                  </a:cubicBezTo>
                  <a:cubicBezTo>
                    <a:pt x="8" y="226"/>
                    <a:pt x="8" y="226"/>
                    <a:pt x="8" y="226"/>
                  </a:cubicBezTo>
                  <a:cubicBezTo>
                    <a:pt x="8" y="225"/>
                    <a:pt x="8" y="224"/>
                    <a:pt x="8" y="224"/>
                  </a:cubicBezTo>
                  <a:cubicBezTo>
                    <a:pt x="5" y="224"/>
                    <a:pt x="5" y="224"/>
                    <a:pt x="5" y="224"/>
                  </a:cubicBezTo>
                  <a:cubicBezTo>
                    <a:pt x="8" y="226"/>
                    <a:pt x="8" y="226"/>
                    <a:pt x="8" y="226"/>
                  </a:cubicBezTo>
                  <a:cubicBezTo>
                    <a:pt x="5" y="224"/>
                    <a:pt x="5" y="224"/>
                    <a:pt x="5" y="224"/>
                  </a:cubicBezTo>
                  <a:cubicBezTo>
                    <a:pt x="3" y="227"/>
                    <a:pt x="3" y="227"/>
                    <a:pt x="3" y="227"/>
                  </a:cubicBezTo>
                  <a:cubicBezTo>
                    <a:pt x="3" y="227"/>
                    <a:pt x="195" y="346"/>
                    <a:pt x="390" y="465"/>
                  </a:cubicBezTo>
                  <a:cubicBezTo>
                    <a:pt x="487" y="525"/>
                    <a:pt x="585" y="584"/>
                    <a:pt x="659" y="629"/>
                  </a:cubicBezTo>
                  <a:cubicBezTo>
                    <a:pt x="696" y="651"/>
                    <a:pt x="728" y="670"/>
                    <a:pt x="750" y="683"/>
                  </a:cubicBezTo>
                  <a:cubicBezTo>
                    <a:pt x="761" y="689"/>
                    <a:pt x="771" y="694"/>
                    <a:pt x="777" y="698"/>
                  </a:cubicBezTo>
                  <a:cubicBezTo>
                    <a:pt x="780" y="700"/>
                    <a:pt x="783" y="701"/>
                    <a:pt x="785" y="702"/>
                  </a:cubicBezTo>
                  <a:cubicBezTo>
                    <a:pt x="786" y="703"/>
                    <a:pt x="787" y="703"/>
                    <a:pt x="788" y="703"/>
                  </a:cubicBezTo>
                  <a:cubicBezTo>
                    <a:pt x="788" y="703"/>
                    <a:pt x="789" y="703"/>
                    <a:pt x="789" y="704"/>
                  </a:cubicBezTo>
                  <a:cubicBezTo>
                    <a:pt x="789" y="704"/>
                    <a:pt x="790" y="704"/>
                    <a:pt x="790" y="704"/>
                  </a:cubicBezTo>
                  <a:cubicBezTo>
                    <a:pt x="791" y="704"/>
                    <a:pt x="791" y="704"/>
                    <a:pt x="792" y="704"/>
                  </a:cubicBezTo>
                  <a:cubicBezTo>
                    <a:pt x="792" y="703"/>
                    <a:pt x="793" y="703"/>
                    <a:pt x="794" y="702"/>
                  </a:cubicBezTo>
                  <a:cubicBezTo>
                    <a:pt x="794" y="701"/>
                    <a:pt x="795" y="700"/>
                    <a:pt x="794" y="699"/>
                  </a:cubicBezTo>
                  <a:cubicBezTo>
                    <a:pt x="794" y="698"/>
                    <a:pt x="794" y="697"/>
                    <a:pt x="793" y="697"/>
                  </a:cubicBezTo>
                  <a:cubicBezTo>
                    <a:pt x="11" y="208"/>
                    <a:pt x="11" y="208"/>
                    <a:pt x="11" y="208"/>
                  </a:cubicBezTo>
                  <a:cubicBezTo>
                    <a:pt x="9" y="207"/>
                    <a:pt x="7" y="208"/>
                    <a:pt x="6" y="209"/>
                  </a:cubicBezTo>
                  <a:cubicBezTo>
                    <a:pt x="5" y="211"/>
                    <a:pt x="5" y="214"/>
                    <a:pt x="7" y="215"/>
                  </a:cubicBezTo>
                  <a:cubicBezTo>
                    <a:pt x="7" y="215"/>
                    <a:pt x="195" y="332"/>
                    <a:pt x="386" y="450"/>
                  </a:cubicBezTo>
                  <a:cubicBezTo>
                    <a:pt x="482" y="508"/>
                    <a:pt x="579" y="567"/>
                    <a:pt x="653" y="611"/>
                  </a:cubicBezTo>
                  <a:cubicBezTo>
                    <a:pt x="690" y="633"/>
                    <a:pt x="722" y="652"/>
                    <a:pt x="746" y="665"/>
                  </a:cubicBezTo>
                  <a:cubicBezTo>
                    <a:pt x="757" y="671"/>
                    <a:pt x="767" y="676"/>
                    <a:pt x="774" y="680"/>
                  </a:cubicBezTo>
                  <a:cubicBezTo>
                    <a:pt x="778" y="681"/>
                    <a:pt x="781" y="683"/>
                    <a:pt x="783" y="684"/>
                  </a:cubicBezTo>
                  <a:cubicBezTo>
                    <a:pt x="784" y="684"/>
                    <a:pt x="785" y="684"/>
                    <a:pt x="786" y="685"/>
                  </a:cubicBezTo>
                  <a:cubicBezTo>
                    <a:pt x="787" y="685"/>
                    <a:pt x="788" y="685"/>
                    <a:pt x="789" y="685"/>
                  </a:cubicBezTo>
                  <a:cubicBezTo>
                    <a:pt x="790" y="685"/>
                    <a:pt x="790" y="685"/>
                    <a:pt x="791" y="685"/>
                  </a:cubicBezTo>
                  <a:cubicBezTo>
                    <a:pt x="792" y="685"/>
                    <a:pt x="793" y="684"/>
                    <a:pt x="793" y="683"/>
                  </a:cubicBezTo>
                  <a:cubicBezTo>
                    <a:pt x="794" y="682"/>
                    <a:pt x="794" y="681"/>
                    <a:pt x="794" y="680"/>
                  </a:cubicBezTo>
                  <a:cubicBezTo>
                    <a:pt x="794" y="679"/>
                    <a:pt x="793" y="678"/>
                    <a:pt x="792" y="678"/>
                  </a:cubicBezTo>
                  <a:cubicBezTo>
                    <a:pt x="7" y="187"/>
                    <a:pt x="7" y="187"/>
                    <a:pt x="7" y="187"/>
                  </a:cubicBezTo>
                  <a:cubicBezTo>
                    <a:pt x="5" y="191"/>
                    <a:pt x="5" y="191"/>
                    <a:pt x="5" y="191"/>
                  </a:cubicBezTo>
                  <a:cubicBezTo>
                    <a:pt x="9" y="193"/>
                    <a:pt x="9" y="193"/>
                    <a:pt x="9" y="193"/>
                  </a:cubicBezTo>
                  <a:cubicBezTo>
                    <a:pt x="5" y="191"/>
                    <a:pt x="5" y="191"/>
                    <a:pt x="5" y="191"/>
                  </a:cubicBezTo>
                  <a:cubicBezTo>
                    <a:pt x="7" y="194"/>
                    <a:pt x="7" y="194"/>
                    <a:pt x="7" y="194"/>
                  </a:cubicBezTo>
                  <a:cubicBezTo>
                    <a:pt x="7" y="194"/>
                    <a:pt x="8" y="193"/>
                    <a:pt x="9" y="193"/>
                  </a:cubicBezTo>
                  <a:cubicBezTo>
                    <a:pt x="5" y="191"/>
                    <a:pt x="5" y="191"/>
                    <a:pt x="5" y="191"/>
                  </a:cubicBezTo>
                  <a:cubicBezTo>
                    <a:pt x="7" y="194"/>
                    <a:pt x="7" y="194"/>
                    <a:pt x="7" y="194"/>
                  </a:cubicBezTo>
                  <a:cubicBezTo>
                    <a:pt x="5" y="191"/>
                    <a:pt x="5" y="191"/>
                    <a:pt x="5" y="191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6" y="194"/>
                    <a:pt x="6" y="194"/>
                    <a:pt x="7" y="194"/>
                  </a:cubicBezTo>
                  <a:cubicBezTo>
                    <a:pt x="5" y="191"/>
                    <a:pt x="5" y="191"/>
                    <a:pt x="5" y="191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5" y="194"/>
                    <a:pt x="5" y="194"/>
                    <a:pt x="6" y="195"/>
                  </a:cubicBezTo>
                  <a:cubicBezTo>
                    <a:pt x="8" y="196"/>
                    <a:pt x="13" y="199"/>
                    <a:pt x="21" y="203"/>
                  </a:cubicBezTo>
                  <a:cubicBezTo>
                    <a:pt x="77" y="237"/>
                    <a:pt x="260" y="353"/>
                    <a:pt x="433" y="461"/>
                  </a:cubicBezTo>
                  <a:cubicBezTo>
                    <a:pt x="519" y="515"/>
                    <a:pt x="604" y="567"/>
                    <a:pt x="668" y="605"/>
                  </a:cubicBezTo>
                  <a:cubicBezTo>
                    <a:pt x="701" y="625"/>
                    <a:pt x="729" y="641"/>
                    <a:pt x="749" y="652"/>
                  </a:cubicBezTo>
                  <a:cubicBezTo>
                    <a:pt x="760" y="657"/>
                    <a:pt x="768" y="661"/>
                    <a:pt x="775" y="664"/>
                  </a:cubicBezTo>
                  <a:cubicBezTo>
                    <a:pt x="778" y="666"/>
                    <a:pt x="781" y="667"/>
                    <a:pt x="784" y="668"/>
                  </a:cubicBezTo>
                  <a:cubicBezTo>
                    <a:pt x="786" y="669"/>
                    <a:pt x="788" y="669"/>
                    <a:pt x="790" y="669"/>
                  </a:cubicBezTo>
                  <a:cubicBezTo>
                    <a:pt x="791" y="669"/>
                    <a:pt x="791" y="669"/>
                    <a:pt x="792" y="669"/>
                  </a:cubicBezTo>
                  <a:cubicBezTo>
                    <a:pt x="793" y="669"/>
                    <a:pt x="794" y="668"/>
                    <a:pt x="795" y="667"/>
                  </a:cubicBezTo>
                  <a:cubicBezTo>
                    <a:pt x="795" y="667"/>
                    <a:pt x="795" y="667"/>
                    <a:pt x="795" y="667"/>
                  </a:cubicBezTo>
                  <a:cubicBezTo>
                    <a:pt x="795" y="666"/>
                    <a:pt x="795" y="665"/>
                    <a:pt x="795" y="665"/>
                  </a:cubicBezTo>
                  <a:cubicBezTo>
                    <a:pt x="795" y="664"/>
                    <a:pt x="795" y="663"/>
                    <a:pt x="795" y="663"/>
                  </a:cubicBezTo>
                  <a:cubicBezTo>
                    <a:pt x="794" y="662"/>
                    <a:pt x="794" y="662"/>
                    <a:pt x="794" y="662"/>
                  </a:cubicBezTo>
                  <a:cubicBezTo>
                    <a:pt x="793" y="661"/>
                    <a:pt x="793" y="661"/>
                    <a:pt x="792" y="660"/>
                  </a:cubicBezTo>
                  <a:cubicBezTo>
                    <a:pt x="789" y="658"/>
                    <a:pt x="784" y="654"/>
                    <a:pt x="776" y="649"/>
                  </a:cubicBezTo>
                  <a:cubicBezTo>
                    <a:pt x="719" y="611"/>
                    <a:pt x="527" y="492"/>
                    <a:pt x="350" y="382"/>
                  </a:cubicBezTo>
                  <a:cubicBezTo>
                    <a:pt x="172" y="272"/>
                    <a:pt x="9" y="171"/>
                    <a:pt x="9" y="171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10" y="177"/>
                    <a:pt x="10" y="177"/>
                    <a:pt x="10" y="177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8"/>
                    <a:pt x="10" y="177"/>
                    <a:pt x="10" y="177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8" y="178"/>
                    <a:pt x="9" y="178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8"/>
                    <a:pt x="10" y="179"/>
                    <a:pt x="12" y="180"/>
                  </a:cubicBezTo>
                  <a:cubicBezTo>
                    <a:pt x="21" y="183"/>
                    <a:pt x="41" y="194"/>
                    <a:pt x="67" y="209"/>
                  </a:cubicBezTo>
                  <a:cubicBezTo>
                    <a:pt x="160" y="262"/>
                    <a:pt x="341" y="373"/>
                    <a:pt x="499" y="472"/>
                  </a:cubicBezTo>
                  <a:cubicBezTo>
                    <a:pt x="578" y="521"/>
                    <a:pt x="651" y="567"/>
                    <a:pt x="705" y="600"/>
                  </a:cubicBezTo>
                  <a:cubicBezTo>
                    <a:pt x="731" y="617"/>
                    <a:pt x="753" y="631"/>
                    <a:pt x="768" y="640"/>
                  </a:cubicBezTo>
                  <a:cubicBezTo>
                    <a:pt x="776" y="645"/>
                    <a:pt x="782" y="649"/>
                    <a:pt x="786" y="651"/>
                  </a:cubicBezTo>
                  <a:cubicBezTo>
                    <a:pt x="790" y="654"/>
                    <a:pt x="792" y="655"/>
                    <a:pt x="792" y="655"/>
                  </a:cubicBezTo>
                  <a:cubicBezTo>
                    <a:pt x="793" y="656"/>
                    <a:pt x="794" y="656"/>
                    <a:pt x="795" y="656"/>
                  </a:cubicBezTo>
                  <a:cubicBezTo>
                    <a:pt x="796" y="656"/>
                    <a:pt x="797" y="655"/>
                    <a:pt x="797" y="654"/>
                  </a:cubicBezTo>
                  <a:cubicBezTo>
                    <a:pt x="798" y="653"/>
                    <a:pt x="798" y="652"/>
                    <a:pt x="798" y="651"/>
                  </a:cubicBezTo>
                  <a:cubicBezTo>
                    <a:pt x="797" y="650"/>
                    <a:pt x="797" y="649"/>
                    <a:pt x="796" y="649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10" y="164"/>
                    <a:pt x="10" y="164"/>
                    <a:pt x="11" y="163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9" y="164"/>
                    <a:pt x="9" y="164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10" y="165"/>
                    <a:pt x="12" y="166"/>
                  </a:cubicBezTo>
                  <a:cubicBezTo>
                    <a:pt x="21" y="170"/>
                    <a:pt x="40" y="181"/>
                    <a:pt x="65" y="196"/>
                  </a:cubicBezTo>
                  <a:cubicBezTo>
                    <a:pt x="154" y="250"/>
                    <a:pt x="329" y="361"/>
                    <a:pt x="485" y="459"/>
                  </a:cubicBezTo>
                  <a:cubicBezTo>
                    <a:pt x="562" y="508"/>
                    <a:pt x="635" y="554"/>
                    <a:pt x="691" y="587"/>
                  </a:cubicBezTo>
                  <a:cubicBezTo>
                    <a:pt x="718" y="604"/>
                    <a:pt x="742" y="618"/>
                    <a:pt x="759" y="627"/>
                  </a:cubicBezTo>
                  <a:cubicBezTo>
                    <a:pt x="768" y="632"/>
                    <a:pt x="775" y="635"/>
                    <a:pt x="780" y="638"/>
                  </a:cubicBezTo>
                  <a:cubicBezTo>
                    <a:pt x="783" y="639"/>
                    <a:pt x="785" y="640"/>
                    <a:pt x="787" y="641"/>
                  </a:cubicBezTo>
                  <a:cubicBezTo>
                    <a:pt x="789" y="642"/>
                    <a:pt x="791" y="642"/>
                    <a:pt x="792" y="642"/>
                  </a:cubicBezTo>
                  <a:cubicBezTo>
                    <a:pt x="793" y="642"/>
                    <a:pt x="794" y="642"/>
                    <a:pt x="794" y="642"/>
                  </a:cubicBezTo>
                  <a:cubicBezTo>
                    <a:pt x="795" y="642"/>
                    <a:pt x="796" y="641"/>
                    <a:pt x="797" y="640"/>
                  </a:cubicBezTo>
                  <a:cubicBezTo>
                    <a:pt x="797" y="639"/>
                    <a:pt x="797" y="638"/>
                    <a:pt x="797" y="637"/>
                  </a:cubicBezTo>
                  <a:cubicBezTo>
                    <a:pt x="797" y="636"/>
                    <a:pt x="796" y="635"/>
                    <a:pt x="795" y="635"/>
                  </a:cubicBezTo>
                  <a:cubicBezTo>
                    <a:pt x="795" y="635"/>
                    <a:pt x="792" y="633"/>
                    <a:pt x="787" y="629"/>
                  </a:cubicBezTo>
                  <a:cubicBezTo>
                    <a:pt x="743" y="603"/>
                    <a:pt x="549" y="486"/>
                    <a:pt x="366" y="373"/>
                  </a:cubicBezTo>
                  <a:cubicBezTo>
                    <a:pt x="275" y="316"/>
                    <a:pt x="186" y="261"/>
                    <a:pt x="120" y="219"/>
                  </a:cubicBezTo>
                  <a:cubicBezTo>
                    <a:pt x="87" y="198"/>
                    <a:pt x="60" y="180"/>
                    <a:pt x="41" y="167"/>
                  </a:cubicBezTo>
                  <a:cubicBezTo>
                    <a:pt x="31" y="161"/>
                    <a:pt x="24" y="156"/>
                    <a:pt x="19" y="152"/>
                  </a:cubicBezTo>
                  <a:cubicBezTo>
                    <a:pt x="16" y="150"/>
                    <a:pt x="14" y="148"/>
                    <a:pt x="13" y="147"/>
                  </a:cubicBezTo>
                  <a:cubicBezTo>
                    <a:pt x="13" y="147"/>
                    <a:pt x="12" y="146"/>
                    <a:pt x="12" y="146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49"/>
                    <a:pt x="12" y="148"/>
                    <a:pt x="12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1" y="151"/>
                    <a:pt x="11" y="150"/>
                    <a:pt x="12" y="150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0" y="151"/>
                    <a:pt x="10" y="151"/>
                    <a:pt x="10" y="151"/>
                  </a:cubicBezTo>
                  <a:cubicBezTo>
                    <a:pt x="11" y="151"/>
                    <a:pt x="13" y="152"/>
                    <a:pt x="15" y="153"/>
                  </a:cubicBezTo>
                  <a:cubicBezTo>
                    <a:pt x="25" y="157"/>
                    <a:pt x="45" y="168"/>
                    <a:pt x="71" y="183"/>
                  </a:cubicBezTo>
                  <a:cubicBezTo>
                    <a:pt x="163" y="236"/>
                    <a:pt x="338" y="347"/>
                    <a:pt x="492" y="445"/>
                  </a:cubicBezTo>
                  <a:cubicBezTo>
                    <a:pt x="569" y="493"/>
                    <a:pt x="641" y="539"/>
                    <a:pt x="695" y="572"/>
                  </a:cubicBezTo>
                  <a:cubicBezTo>
                    <a:pt x="721" y="588"/>
                    <a:pt x="743" y="602"/>
                    <a:pt x="759" y="611"/>
                  </a:cubicBezTo>
                  <a:cubicBezTo>
                    <a:pt x="767" y="616"/>
                    <a:pt x="774" y="620"/>
                    <a:pt x="779" y="622"/>
                  </a:cubicBezTo>
                  <a:cubicBezTo>
                    <a:pt x="781" y="624"/>
                    <a:pt x="783" y="625"/>
                    <a:pt x="785" y="625"/>
                  </a:cubicBezTo>
                  <a:cubicBezTo>
                    <a:pt x="785" y="626"/>
                    <a:pt x="786" y="626"/>
                    <a:pt x="787" y="626"/>
                  </a:cubicBezTo>
                  <a:cubicBezTo>
                    <a:pt x="787" y="626"/>
                    <a:pt x="788" y="627"/>
                    <a:pt x="789" y="627"/>
                  </a:cubicBezTo>
                  <a:cubicBezTo>
                    <a:pt x="789" y="627"/>
                    <a:pt x="790" y="627"/>
                    <a:pt x="791" y="626"/>
                  </a:cubicBezTo>
                  <a:cubicBezTo>
                    <a:pt x="791" y="626"/>
                    <a:pt x="792" y="626"/>
                    <a:pt x="793" y="625"/>
                  </a:cubicBezTo>
                  <a:cubicBezTo>
                    <a:pt x="793" y="625"/>
                    <a:pt x="793" y="625"/>
                    <a:pt x="793" y="625"/>
                  </a:cubicBezTo>
                  <a:cubicBezTo>
                    <a:pt x="793" y="624"/>
                    <a:pt x="793" y="623"/>
                    <a:pt x="793" y="622"/>
                  </a:cubicBezTo>
                  <a:cubicBezTo>
                    <a:pt x="793" y="621"/>
                    <a:pt x="793" y="621"/>
                    <a:pt x="793" y="620"/>
                  </a:cubicBezTo>
                  <a:cubicBezTo>
                    <a:pt x="792" y="619"/>
                    <a:pt x="792" y="618"/>
                    <a:pt x="791" y="618"/>
                  </a:cubicBezTo>
                  <a:cubicBezTo>
                    <a:pt x="790" y="616"/>
                    <a:pt x="788" y="614"/>
                    <a:pt x="785" y="612"/>
                  </a:cubicBezTo>
                  <a:cubicBezTo>
                    <a:pt x="776" y="604"/>
                    <a:pt x="757" y="591"/>
                    <a:pt x="730" y="573"/>
                  </a:cubicBezTo>
                  <a:cubicBezTo>
                    <a:pt x="545" y="451"/>
                    <a:pt x="9" y="131"/>
                    <a:pt x="9" y="131"/>
                  </a:cubicBezTo>
                  <a:cubicBezTo>
                    <a:pt x="8" y="130"/>
                    <a:pt x="5" y="130"/>
                    <a:pt x="4" y="132"/>
                  </a:cubicBezTo>
                  <a:cubicBezTo>
                    <a:pt x="3" y="134"/>
                    <a:pt x="4" y="136"/>
                    <a:pt x="5" y="137"/>
                  </a:cubicBezTo>
                  <a:cubicBezTo>
                    <a:pt x="791" y="615"/>
                    <a:pt x="791" y="615"/>
                    <a:pt x="791" y="615"/>
                  </a:cubicBezTo>
                  <a:cubicBezTo>
                    <a:pt x="793" y="616"/>
                    <a:pt x="795" y="615"/>
                    <a:pt x="796" y="614"/>
                  </a:cubicBezTo>
                  <a:cubicBezTo>
                    <a:pt x="798" y="612"/>
                    <a:pt x="797" y="609"/>
                    <a:pt x="795" y="608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8" y="122"/>
                    <a:pt x="8" y="121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8" y="122"/>
                    <a:pt x="10" y="122"/>
                    <a:pt x="12" y="123"/>
                  </a:cubicBezTo>
                  <a:cubicBezTo>
                    <a:pt x="17" y="125"/>
                    <a:pt x="25" y="128"/>
                    <a:pt x="34" y="133"/>
                  </a:cubicBezTo>
                  <a:cubicBezTo>
                    <a:pt x="70" y="151"/>
                    <a:pt x="133" y="189"/>
                    <a:pt x="208" y="237"/>
                  </a:cubicBezTo>
                  <a:cubicBezTo>
                    <a:pt x="321" y="308"/>
                    <a:pt x="461" y="399"/>
                    <a:pt x="576" y="472"/>
                  </a:cubicBezTo>
                  <a:cubicBezTo>
                    <a:pt x="633" y="509"/>
                    <a:pt x="684" y="541"/>
                    <a:pt x="723" y="564"/>
                  </a:cubicBezTo>
                  <a:cubicBezTo>
                    <a:pt x="742" y="576"/>
                    <a:pt x="758" y="585"/>
                    <a:pt x="770" y="592"/>
                  </a:cubicBezTo>
                  <a:cubicBezTo>
                    <a:pt x="775" y="595"/>
                    <a:pt x="780" y="597"/>
                    <a:pt x="784" y="599"/>
                  </a:cubicBezTo>
                  <a:cubicBezTo>
                    <a:pt x="786" y="600"/>
                    <a:pt x="788" y="601"/>
                    <a:pt x="790" y="601"/>
                  </a:cubicBezTo>
                  <a:cubicBezTo>
                    <a:pt x="791" y="601"/>
                    <a:pt x="792" y="602"/>
                    <a:pt x="794" y="602"/>
                  </a:cubicBezTo>
                  <a:cubicBezTo>
                    <a:pt x="794" y="602"/>
                    <a:pt x="795" y="602"/>
                    <a:pt x="796" y="601"/>
                  </a:cubicBezTo>
                  <a:cubicBezTo>
                    <a:pt x="797" y="601"/>
                    <a:pt x="798" y="601"/>
                    <a:pt x="798" y="600"/>
                  </a:cubicBezTo>
                  <a:cubicBezTo>
                    <a:pt x="799" y="599"/>
                    <a:pt x="799" y="598"/>
                    <a:pt x="799" y="597"/>
                  </a:cubicBezTo>
                  <a:cubicBezTo>
                    <a:pt x="799" y="596"/>
                    <a:pt x="798" y="595"/>
                    <a:pt x="797" y="594"/>
                  </a:cubicBezTo>
                  <a:cubicBezTo>
                    <a:pt x="797" y="594"/>
                    <a:pt x="794" y="592"/>
                    <a:pt x="788" y="589"/>
                  </a:cubicBezTo>
                  <a:cubicBezTo>
                    <a:pt x="745" y="564"/>
                    <a:pt x="550" y="449"/>
                    <a:pt x="366" y="338"/>
                  </a:cubicBezTo>
                  <a:cubicBezTo>
                    <a:pt x="274" y="282"/>
                    <a:pt x="184" y="227"/>
                    <a:pt x="118" y="184"/>
                  </a:cubicBezTo>
                  <a:cubicBezTo>
                    <a:pt x="85" y="162"/>
                    <a:pt x="57" y="144"/>
                    <a:pt x="38" y="130"/>
                  </a:cubicBezTo>
                  <a:cubicBezTo>
                    <a:pt x="29" y="123"/>
                    <a:pt x="21" y="117"/>
                    <a:pt x="17" y="112"/>
                  </a:cubicBezTo>
                  <a:cubicBezTo>
                    <a:pt x="14" y="110"/>
                    <a:pt x="12" y="108"/>
                    <a:pt x="11" y="107"/>
                  </a:cubicBezTo>
                  <a:cubicBezTo>
                    <a:pt x="11" y="106"/>
                    <a:pt x="10" y="106"/>
                    <a:pt x="10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6"/>
                    <a:pt x="10" y="106"/>
                    <a:pt x="10" y="105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196" y="226"/>
                    <a:pt x="390" y="345"/>
                  </a:cubicBezTo>
                  <a:cubicBezTo>
                    <a:pt x="487" y="404"/>
                    <a:pt x="585" y="463"/>
                    <a:pt x="660" y="507"/>
                  </a:cubicBezTo>
                  <a:cubicBezTo>
                    <a:pt x="697" y="530"/>
                    <a:pt x="728" y="548"/>
                    <a:pt x="751" y="561"/>
                  </a:cubicBezTo>
                  <a:cubicBezTo>
                    <a:pt x="763" y="568"/>
                    <a:pt x="772" y="573"/>
                    <a:pt x="779" y="576"/>
                  </a:cubicBezTo>
                  <a:cubicBezTo>
                    <a:pt x="782" y="578"/>
                    <a:pt x="785" y="579"/>
                    <a:pt x="787" y="580"/>
                  </a:cubicBezTo>
                  <a:cubicBezTo>
                    <a:pt x="788" y="581"/>
                    <a:pt x="789" y="581"/>
                    <a:pt x="790" y="581"/>
                  </a:cubicBezTo>
                  <a:cubicBezTo>
                    <a:pt x="790" y="582"/>
                    <a:pt x="791" y="582"/>
                    <a:pt x="792" y="582"/>
                  </a:cubicBezTo>
                  <a:cubicBezTo>
                    <a:pt x="793" y="582"/>
                    <a:pt x="793" y="582"/>
                    <a:pt x="794" y="582"/>
                  </a:cubicBezTo>
                  <a:cubicBezTo>
                    <a:pt x="794" y="582"/>
                    <a:pt x="795" y="581"/>
                    <a:pt x="796" y="580"/>
                  </a:cubicBezTo>
                  <a:cubicBezTo>
                    <a:pt x="796" y="580"/>
                    <a:pt x="796" y="580"/>
                    <a:pt x="796" y="580"/>
                  </a:cubicBezTo>
                  <a:cubicBezTo>
                    <a:pt x="796" y="579"/>
                    <a:pt x="797" y="578"/>
                    <a:pt x="797" y="578"/>
                  </a:cubicBezTo>
                  <a:cubicBezTo>
                    <a:pt x="797" y="576"/>
                    <a:pt x="796" y="575"/>
                    <a:pt x="795" y="574"/>
                  </a:cubicBezTo>
                  <a:cubicBezTo>
                    <a:pt x="794" y="572"/>
                    <a:pt x="793" y="571"/>
                    <a:pt x="790" y="569"/>
                  </a:cubicBezTo>
                  <a:cubicBezTo>
                    <a:pt x="786" y="565"/>
                    <a:pt x="779" y="560"/>
                    <a:pt x="770" y="554"/>
                  </a:cubicBezTo>
                  <a:cubicBezTo>
                    <a:pt x="737" y="531"/>
                    <a:pt x="673" y="492"/>
                    <a:pt x="595" y="446"/>
                  </a:cubicBezTo>
                  <a:cubicBezTo>
                    <a:pt x="479" y="377"/>
                    <a:pt x="332" y="292"/>
                    <a:pt x="215" y="221"/>
                  </a:cubicBezTo>
                  <a:cubicBezTo>
                    <a:pt x="156" y="186"/>
                    <a:pt x="105" y="154"/>
                    <a:pt x="68" y="130"/>
                  </a:cubicBezTo>
                  <a:cubicBezTo>
                    <a:pt x="50" y="118"/>
                    <a:pt x="35" y="108"/>
                    <a:pt x="25" y="101"/>
                  </a:cubicBezTo>
                  <a:cubicBezTo>
                    <a:pt x="20" y="97"/>
                    <a:pt x="16" y="94"/>
                    <a:pt x="14" y="91"/>
                  </a:cubicBezTo>
                  <a:cubicBezTo>
                    <a:pt x="12" y="90"/>
                    <a:pt x="12" y="89"/>
                    <a:pt x="11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1" y="89"/>
                    <a:pt x="11" y="88"/>
                    <a:pt x="11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793" y="565"/>
                    <a:pt x="793" y="565"/>
                    <a:pt x="793" y="565"/>
                  </a:cubicBezTo>
                  <a:cubicBezTo>
                    <a:pt x="795" y="566"/>
                    <a:pt x="797" y="565"/>
                    <a:pt x="798" y="563"/>
                  </a:cubicBezTo>
                  <a:cubicBezTo>
                    <a:pt x="799" y="563"/>
                    <a:pt x="799" y="562"/>
                    <a:pt x="799" y="561"/>
                  </a:cubicBezTo>
                  <a:cubicBezTo>
                    <a:pt x="799" y="560"/>
                    <a:pt x="798" y="559"/>
                    <a:pt x="798" y="559"/>
                  </a:cubicBezTo>
                  <a:cubicBezTo>
                    <a:pt x="798" y="558"/>
                    <a:pt x="797" y="557"/>
                    <a:pt x="796" y="556"/>
                  </a:cubicBezTo>
                  <a:cubicBezTo>
                    <a:pt x="795" y="555"/>
                    <a:pt x="793" y="553"/>
                    <a:pt x="791" y="551"/>
                  </a:cubicBezTo>
                  <a:cubicBezTo>
                    <a:pt x="781" y="543"/>
                    <a:pt x="762" y="530"/>
                    <a:pt x="735" y="513"/>
                  </a:cubicBezTo>
                  <a:cubicBezTo>
                    <a:pt x="550" y="391"/>
                    <a:pt x="12" y="68"/>
                    <a:pt x="12" y="68"/>
                  </a:cubicBezTo>
                  <a:cubicBezTo>
                    <a:pt x="11" y="67"/>
                    <a:pt x="8" y="67"/>
                    <a:pt x="7" y="69"/>
                  </a:cubicBezTo>
                  <a:cubicBezTo>
                    <a:pt x="6" y="71"/>
                    <a:pt x="7" y="73"/>
                    <a:pt x="8" y="74"/>
                  </a:cubicBezTo>
                  <a:cubicBezTo>
                    <a:pt x="792" y="548"/>
                    <a:pt x="792" y="548"/>
                    <a:pt x="792" y="548"/>
                  </a:cubicBezTo>
                  <a:cubicBezTo>
                    <a:pt x="794" y="549"/>
                    <a:pt x="796" y="549"/>
                    <a:pt x="797" y="547"/>
                  </a:cubicBezTo>
                  <a:cubicBezTo>
                    <a:pt x="798" y="546"/>
                    <a:pt x="798" y="546"/>
                    <a:pt x="798" y="545"/>
                  </a:cubicBezTo>
                  <a:cubicBezTo>
                    <a:pt x="798" y="544"/>
                    <a:pt x="797" y="543"/>
                    <a:pt x="797" y="543"/>
                  </a:cubicBezTo>
                  <a:cubicBezTo>
                    <a:pt x="797" y="542"/>
                    <a:pt x="797" y="542"/>
                    <a:pt x="796" y="542"/>
                  </a:cubicBezTo>
                  <a:cubicBezTo>
                    <a:pt x="796" y="541"/>
                    <a:pt x="795" y="541"/>
                    <a:pt x="795" y="540"/>
                  </a:cubicBezTo>
                  <a:cubicBezTo>
                    <a:pt x="792" y="538"/>
                    <a:pt x="787" y="535"/>
                    <a:pt x="779" y="530"/>
                  </a:cubicBezTo>
                  <a:cubicBezTo>
                    <a:pt x="721" y="492"/>
                    <a:pt x="529" y="372"/>
                    <a:pt x="351" y="261"/>
                  </a:cubicBezTo>
                  <a:cubicBezTo>
                    <a:pt x="172" y="151"/>
                    <a:pt x="9" y="50"/>
                    <a:pt x="9" y="50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5"/>
                    <a:pt x="10" y="55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0" y="56"/>
                    <a:pt x="12" y="56"/>
                    <a:pt x="15" y="57"/>
                  </a:cubicBezTo>
                  <a:cubicBezTo>
                    <a:pt x="26" y="60"/>
                    <a:pt x="46" y="70"/>
                    <a:pt x="74" y="85"/>
                  </a:cubicBezTo>
                  <a:cubicBezTo>
                    <a:pt x="170" y="137"/>
                    <a:pt x="350" y="248"/>
                    <a:pt x="505" y="347"/>
                  </a:cubicBezTo>
                  <a:cubicBezTo>
                    <a:pt x="661" y="445"/>
                    <a:pt x="793" y="530"/>
                    <a:pt x="793" y="530"/>
                  </a:cubicBezTo>
                  <a:cubicBezTo>
                    <a:pt x="795" y="527"/>
                    <a:pt x="795" y="527"/>
                    <a:pt x="795" y="527"/>
                  </a:cubicBezTo>
                  <a:cubicBezTo>
                    <a:pt x="797" y="524"/>
                    <a:pt x="797" y="524"/>
                    <a:pt x="797" y="524"/>
                  </a:cubicBezTo>
                  <a:cubicBezTo>
                    <a:pt x="797" y="524"/>
                    <a:pt x="794" y="522"/>
                    <a:pt x="788" y="518"/>
                  </a:cubicBezTo>
                  <a:cubicBezTo>
                    <a:pt x="745" y="492"/>
                    <a:pt x="551" y="374"/>
                    <a:pt x="367" y="260"/>
                  </a:cubicBezTo>
                  <a:cubicBezTo>
                    <a:pt x="275" y="204"/>
                    <a:pt x="186" y="148"/>
                    <a:pt x="120" y="106"/>
                  </a:cubicBezTo>
                  <a:cubicBezTo>
                    <a:pt x="87" y="85"/>
                    <a:pt x="60" y="68"/>
                    <a:pt x="41" y="55"/>
                  </a:cubicBezTo>
                  <a:cubicBezTo>
                    <a:pt x="31" y="49"/>
                    <a:pt x="24" y="43"/>
                    <a:pt x="19" y="40"/>
                  </a:cubicBezTo>
                  <a:cubicBezTo>
                    <a:pt x="16" y="38"/>
                    <a:pt x="14" y="36"/>
                    <a:pt x="13" y="35"/>
                  </a:cubicBezTo>
                  <a:cubicBezTo>
                    <a:pt x="13" y="35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5"/>
                    <a:pt x="12" y="35"/>
                    <a:pt x="12" y="34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7"/>
                    <a:pt x="13" y="36"/>
                    <a:pt x="13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88" y="513"/>
                    <a:pt x="788" y="513"/>
                    <a:pt x="788" y="513"/>
                  </a:cubicBezTo>
                  <a:cubicBezTo>
                    <a:pt x="790" y="510"/>
                    <a:pt x="790" y="510"/>
                    <a:pt x="790" y="510"/>
                  </a:cubicBezTo>
                  <a:cubicBezTo>
                    <a:pt x="792" y="507"/>
                    <a:pt x="792" y="507"/>
                    <a:pt x="792" y="507"/>
                  </a:cubicBezTo>
                  <a:cubicBezTo>
                    <a:pt x="792" y="507"/>
                    <a:pt x="789" y="505"/>
                    <a:pt x="783" y="502"/>
                  </a:cubicBezTo>
                  <a:cubicBezTo>
                    <a:pt x="740" y="476"/>
                    <a:pt x="547" y="363"/>
                    <a:pt x="364" y="252"/>
                  </a:cubicBezTo>
                  <a:cubicBezTo>
                    <a:pt x="273" y="196"/>
                    <a:pt x="184" y="142"/>
                    <a:pt x="118" y="99"/>
                  </a:cubicBezTo>
                  <a:cubicBezTo>
                    <a:pt x="85" y="78"/>
                    <a:pt x="58" y="59"/>
                    <a:pt x="39" y="45"/>
                  </a:cubicBezTo>
                  <a:cubicBezTo>
                    <a:pt x="30" y="39"/>
                    <a:pt x="22" y="33"/>
                    <a:pt x="18" y="28"/>
                  </a:cubicBezTo>
                  <a:cubicBezTo>
                    <a:pt x="15" y="26"/>
                    <a:pt x="13" y="24"/>
                    <a:pt x="12" y="23"/>
                  </a:cubicBezTo>
                  <a:cubicBezTo>
                    <a:pt x="12" y="22"/>
                    <a:pt x="11" y="22"/>
                    <a:pt x="11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2"/>
                    <a:pt x="11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90" y="497"/>
                    <a:pt x="790" y="497"/>
                    <a:pt x="790" y="497"/>
                  </a:cubicBezTo>
                  <a:cubicBezTo>
                    <a:pt x="792" y="494"/>
                    <a:pt x="792" y="494"/>
                    <a:pt x="792" y="494"/>
                  </a:cubicBezTo>
                  <a:cubicBezTo>
                    <a:pt x="794" y="491"/>
                    <a:pt x="794" y="491"/>
                    <a:pt x="794" y="491"/>
                  </a:cubicBezTo>
                  <a:cubicBezTo>
                    <a:pt x="794" y="491"/>
                    <a:pt x="791" y="489"/>
                    <a:pt x="785" y="486"/>
                  </a:cubicBezTo>
                  <a:cubicBezTo>
                    <a:pt x="742" y="461"/>
                    <a:pt x="550" y="347"/>
                    <a:pt x="368" y="237"/>
                  </a:cubicBezTo>
                  <a:cubicBezTo>
                    <a:pt x="277" y="181"/>
                    <a:pt x="188" y="127"/>
                    <a:pt x="123" y="84"/>
                  </a:cubicBezTo>
                  <a:cubicBezTo>
                    <a:pt x="90" y="63"/>
                    <a:pt x="63" y="45"/>
                    <a:pt x="44" y="31"/>
                  </a:cubicBezTo>
                  <a:cubicBezTo>
                    <a:pt x="35" y="24"/>
                    <a:pt x="27" y="19"/>
                    <a:pt x="23" y="14"/>
                  </a:cubicBezTo>
                  <a:cubicBezTo>
                    <a:pt x="20" y="12"/>
                    <a:pt x="18" y="10"/>
                    <a:pt x="17" y="9"/>
                  </a:cubicBezTo>
                  <a:cubicBezTo>
                    <a:pt x="17" y="8"/>
                    <a:pt x="16" y="8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93" y="480"/>
                    <a:pt x="793" y="480"/>
                    <a:pt x="793" y="480"/>
                  </a:cubicBezTo>
                  <a:cubicBezTo>
                    <a:pt x="795" y="481"/>
                    <a:pt x="797" y="480"/>
                    <a:pt x="798" y="478"/>
                  </a:cubicBezTo>
                  <a:cubicBezTo>
                    <a:pt x="799" y="478"/>
                    <a:pt x="799" y="477"/>
                    <a:pt x="799" y="476"/>
                  </a:cubicBezTo>
                  <a:cubicBezTo>
                    <a:pt x="799" y="475"/>
                    <a:pt x="798" y="474"/>
                    <a:pt x="798" y="474"/>
                  </a:cubicBezTo>
                  <a:cubicBezTo>
                    <a:pt x="798" y="473"/>
                    <a:pt x="797" y="472"/>
                    <a:pt x="797" y="471"/>
                  </a:cubicBezTo>
                  <a:cubicBezTo>
                    <a:pt x="795" y="470"/>
                    <a:pt x="793" y="468"/>
                    <a:pt x="791" y="466"/>
                  </a:cubicBezTo>
                  <a:cubicBezTo>
                    <a:pt x="782" y="459"/>
                    <a:pt x="763" y="446"/>
                    <a:pt x="738" y="429"/>
                  </a:cubicBezTo>
                  <a:cubicBezTo>
                    <a:pt x="649" y="371"/>
                    <a:pt x="476" y="264"/>
                    <a:pt x="324" y="173"/>
                  </a:cubicBezTo>
                  <a:cubicBezTo>
                    <a:pt x="249" y="127"/>
                    <a:pt x="179" y="84"/>
                    <a:pt x="128" y="53"/>
                  </a:cubicBezTo>
                  <a:cubicBezTo>
                    <a:pt x="102" y="38"/>
                    <a:pt x="81" y="25"/>
                    <a:pt x="67" y="17"/>
                  </a:cubicBezTo>
                  <a:cubicBezTo>
                    <a:pt x="59" y="12"/>
                    <a:pt x="54" y="9"/>
                    <a:pt x="50" y="6"/>
                  </a:cubicBezTo>
                  <a:cubicBezTo>
                    <a:pt x="48" y="5"/>
                    <a:pt x="47" y="4"/>
                    <a:pt x="46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5"/>
                    <a:pt x="46" y="4"/>
                    <a:pt x="46" y="4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219" y="123"/>
                    <a:pt x="402" y="237"/>
                  </a:cubicBezTo>
                  <a:cubicBezTo>
                    <a:pt x="494" y="294"/>
                    <a:pt x="587" y="351"/>
                    <a:pt x="658" y="393"/>
                  </a:cubicBezTo>
                  <a:cubicBezTo>
                    <a:pt x="694" y="415"/>
                    <a:pt x="725" y="432"/>
                    <a:pt x="748" y="445"/>
                  </a:cubicBezTo>
                  <a:cubicBezTo>
                    <a:pt x="759" y="451"/>
                    <a:pt x="768" y="456"/>
                    <a:pt x="775" y="459"/>
                  </a:cubicBezTo>
                  <a:cubicBezTo>
                    <a:pt x="779" y="461"/>
                    <a:pt x="782" y="462"/>
                    <a:pt x="784" y="463"/>
                  </a:cubicBezTo>
                  <a:cubicBezTo>
                    <a:pt x="786" y="464"/>
                    <a:pt x="787" y="464"/>
                    <a:pt x="788" y="464"/>
                  </a:cubicBezTo>
                  <a:cubicBezTo>
                    <a:pt x="789" y="465"/>
                    <a:pt x="790" y="465"/>
                    <a:pt x="791" y="465"/>
                  </a:cubicBezTo>
                  <a:cubicBezTo>
                    <a:pt x="791" y="465"/>
                    <a:pt x="792" y="465"/>
                    <a:pt x="793" y="465"/>
                  </a:cubicBezTo>
                  <a:cubicBezTo>
                    <a:pt x="793" y="464"/>
                    <a:pt x="794" y="464"/>
                    <a:pt x="795" y="463"/>
                  </a:cubicBezTo>
                  <a:cubicBezTo>
                    <a:pt x="795" y="463"/>
                    <a:pt x="795" y="463"/>
                    <a:pt x="795" y="463"/>
                  </a:cubicBezTo>
                  <a:cubicBezTo>
                    <a:pt x="796" y="462"/>
                    <a:pt x="796" y="461"/>
                    <a:pt x="796" y="460"/>
                  </a:cubicBezTo>
                  <a:cubicBezTo>
                    <a:pt x="796" y="459"/>
                    <a:pt x="795" y="458"/>
                    <a:pt x="795" y="457"/>
                  </a:cubicBezTo>
                  <a:cubicBezTo>
                    <a:pt x="794" y="455"/>
                    <a:pt x="792" y="453"/>
                    <a:pt x="790" y="451"/>
                  </a:cubicBezTo>
                  <a:cubicBezTo>
                    <a:pt x="786" y="447"/>
                    <a:pt x="780" y="442"/>
                    <a:pt x="771" y="436"/>
                  </a:cubicBezTo>
                  <a:cubicBezTo>
                    <a:pt x="740" y="414"/>
                    <a:pt x="681" y="376"/>
                    <a:pt x="609" y="332"/>
                  </a:cubicBezTo>
                  <a:cubicBezTo>
                    <a:pt x="501" y="266"/>
                    <a:pt x="365" y="185"/>
                    <a:pt x="256" y="120"/>
                  </a:cubicBezTo>
                  <a:cubicBezTo>
                    <a:pt x="202" y="88"/>
                    <a:pt x="154" y="59"/>
                    <a:pt x="120" y="38"/>
                  </a:cubicBezTo>
                  <a:cubicBezTo>
                    <a:pt x="103" y="28"/>
                    <a:pt x="90" y="19"/>
                    <a:pt x="80" y="13"/>
                  </a:cubicBezTo>
                  <a:cubicBezTo>
                    <a:pt x="76" y="10"/>
                    <a:pt x="72" y="8"/>
                    <a:pt x="70" y="6"/>
                  </a:cubicBezTo>
                  <a:cubicBezTo>
                    <a:pt x="69" y="5"/>
                    <a:pt x="68" y="5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5"/>
                    <a:pt x="67" y="4"/>
                    <a:pt x="67" y="4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8" y="7"/>
                    <a:pt x="68" y="6"/>
                    <a:pt x="68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6" y="9"/>
                    <a:pt x="67" y="9"/>
                    <a:pt x="67" y="8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6" y="10"/>
                    <a:pt x="68" y="11"/>
                  </a:cubicBezTo>
                  <a:cubicBezTo>
                    <a:pt x="77" y="14"/>
                    <a:pt x="95" y="23"/>
                    <a:pt x="119" y="37"/>
                  </a:cubicBezTo>
                  <a:cubicBezTo>
                    <a:pt x="204" y="85"/>
                    <a:pt x="372" y="187"/>
                    <a:pt x="518" y="276"/>
                  </a:cubicBezTo>
                  <a:cubicBezTo>
                    <a:pt x="591" y="321"/>
                    <a:pt x="658" y="363"/>
                    <a:pt x="708" y="393"/>
                  </a:cubicBezTo>
                  <a:cubicBezTo>
                    <a:pt x="732" y="409"/>
                    <a:pt x="753" y="421"/>
                    <a:pt x="767" y="430"/>
                  </a:cubicBezTo>
                  <a:cubicBezTo>
                    <a:pt x="774" y="434"/>
                    <a:pt x="779" y="437"/>
                    <a:pt x="783" y="440"/>
                  </a:cubicBezTo>
                  <a:cubicBezTo>
                    <a:pt x="785" y="441"/>
                    <a:pt x="786" y="442"/>
                    <a:pt x="787" y="442"/>
                  </a:cubicBezTo>
                  <a:cubicBezTo>
                    <a:pt x="788" y="443"/>
                    <a:pt x="788" y="443"/>
                    <a:pt x="788" y="443"/>
                  </a:cubicBezTo>
                  <a:cubicBezTo>
                    <a:pt x="789" y="443"/>
                    <a:pt x="789" y="443"/>
                    <a:pt x="789" y="443"/>
                  </a:cubicBezTo>
                  <a:cubicBezTo>
                    <a:pt x="789" y="443"/>
                    <a:pt x="789" y="443"/>
                    <a:pt x="789" y="443"/>
                  </a:cubicBezTo>
                  <a:cubicBezTo>
                    <a:pt x="789" y="443"/>
                    <a:pt x="789" y="443"/>
                    <a:pt x="789" y="443"/>
                  </a:cubicBezTo>
                  <a:cubicBezTo>
                    <a:pt x="789" y="444"/>
                    <a:pt x="789" y="444"/>
                    <a:pt x="789" y="444"/>
                  </a:cubicBezTo>
                  <a:cubicBezTo>
                    <a:pt x="791" y="444"/>
                    <a:pt x="793" y="443"/>
                    <a:pt x="794" y="442"/>
                  </a:cubicBezTo>
                  <a:cubicBezTo>
                    <a:pt x="795" y="440"/>
                    <a:pt x="794" y="438"/>
                    <a:pt x="793" y="437"/>
                  </a:cubicBezTo>
                  <a:cubicBezTo>
                    <a:pt x="793" y="437"/>
                    <a:pt x="790" y="435"/>
                    <a:pt x="785" y="432"/>
                  </a:cubicBezTo>
                  <a:cubicBezTo>
                    <a:pt x="747" y="409"/>
                    <a:pt x="576" y="306"/>
                    <a:pt x="415" y="206"/>
                  </a:cubicBezTo>
                  <a:cubicBezTo>
                    <a:pt x="334" y="157"/>
                    <a:pt x="256" y="108"/>
                    <a:pt x="198" y="71"/>
                  </a:cubicBezTo>
                  <a:cubicBezTo>
                    <a:pt x="169" y="52"/>
                    <a:pt x="145" y="37"/>
                    <a:pt x="128" y="25"/>
                  </a:cubicBezTo>
                  <a:cubicBezTo>
                    <a:pt x="119" y="20"/>
                    <a:pt x="113" y="15"/>
                    <a:pt x="109" y="12"/>
                  </a:cubicBezTo>
                  <a:cubicBezTo>
                    <a:pt x="106" y="10"/>
                    <a:pt x="105" y="9"/>
                    <a:pt x="104" y="8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3" y="8"/>
                    <a:pt x="103" y="7"/>
                    <a:pt x="103" y="7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9"/>
                    <a:pt x="103" y="9"/>
                    <a:pt x="103" y="8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2" y="11"/>
                    <a:pt x="102" y="11"/>
                    <a:pt x="103" y="10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1" y="12"/>
                    <a:pt x="101" y="11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2" y="12"/>
                    <a:pt x="104" y="13"/>
                  </a:cubicBezTo>
                  <a:cubicBezTo>
                    <a:pt x="107" y="14"/>
                    <a:pt x="113" y="17"/>
                    <a:pt x="121" y="21"/>
                  </a:cubicBezTo>
                  <a:cubicBezTo>
                    <a:pt x="150" y="37"/>
                    <a:pt x="204" y="71"/>
                    <a:pt x="269" y="112"/>
                  </a:cubicBezTo>
                  <a:cubicBezTo>
                    <a:pt x="367" y="174"/>
                    <a:pt x="490" y="253"/>
                    <a:pt x="593" y="317"/>
                  </a:cubicBezTo>
                  <a:cubicBezTo>
                    <a:pt x="644" y="349"/>
                    <a:pt x="690" y="377"/>
                    <a:pt x="725" y="397"/>
                  </a:cubicBezTo>
                  <a:cubicBezTo>
                    <a:pt x="742" y="407"/>
                    <a:pt x="757" y="416"/>
                    <a:pt x="768" y="421"/>
                  </a:cubicBezTo>
                  <a:cubicBezTo>
                    <a:pt x="774" y="424"/>
                    <a:pt x="779" y="426"/>
                    <a:pt x="783" y="428"/>
                  </a:cubicBezTo>
                  <a:cubicBezTo>
                    <a:pt x="785" y="428"/>
                    <a:pt x="787" y="429"/>
                    <a:pt x="788" y="429"/>
                  </a:cubicBezTo>
                  <a:cubicBezTo>
                    <a:pt x="790" y="430"/>
                    <a:pt x="791" y="430"/>
                    <a:pt x="793" y="430"/>
                  </a:cubicBezTo>
                  <a:cubicBezTo>
                    <a:pt x="794" y="430"/>
                    <a:pt x="794" y="430"/>
                    <a:pt x="795" y="430"/>
                  </a:cubicBezTo>
                  <a:cubicBezTo>
                    <a:pt x="796" y="429"/>
                    <a:pt x="797" y="429"/>
                    <a:pt x="798" y="427"/>
                  </a:cubicBezTo>
                  <a:cubicBezTo>
                    <a:pt x="799" y="427"/>
                    <a:pt x="799" y="426"/>
                    <a:pt x="799" y="425"/>
                  </a:cubicBezTo>
                  <a:cubicBezTo>
                    <a:pt x="798" y="424"/>
                    <a:pt x="798" y="423"/>
                    <a:pt x="797" y="422"/>
                  </a:cubicBezTo>
                  <a:cubicBezTo>
                    <a:pt x="475" y="221"/>
                    <a:pt x="475" y="221"/>
                    <a:pt x="475" y="221"/>
                  </a:cubicBezTo>
                  <a:cubicBezTo>
                    <a:pt x="793" y="411"/>
                    <a:pt x="793" y="411"/>
                    <a:pt x="793" y="411"/>
                  </a:cubicBezTo>
                  <a:cubicBezTo>
                    <a:pt x="795" y="412"/>
                    <a:pt x="797" y="412"/>
                    <a:pt x="798" y="410"/>
                  </a:cubicBezTo>
                  <a:cubicBezTo>
                    <a:pt x="799" y="408"/>
                    <a:pt x="799" y="406"/>
                    <a:pt x="797" y="405"/>
                  </a:cubicBezTo>
                  <a:cubicBezTo>
                    <a:pt x="797" y="405"/>
                    <a:pt x="794" y="403"/>
                    <a:pt x="789" y="400"/>
                  </a:cubicBezTo>
                  <a:cubicBezTo>
                    <a:pt x="754" y="379"/>
                    <a:pt x="594" y="283"/>
                    <a:pt x="443" y="190"/>
                  </a:cubicBezTo>
                  <a:cubicBezTo>
                    <a:pt x="368" y="144"/>
                    <a:pt x="295" y="98"/>
                    <a:pt x="241" y="64"/>
                  </a:cubicBezTo>
                  <a:cubicBezTo>
                    <a:pt x="213" y="46"/>
                    <a:pt x="191" y="32"/>
                    <a:pt x="175" y="21"/>
                  </a:cubicBezTo>
                  <a:cubicBezTo>
                    <a:pt x="168" y="15"/>
                    <a:pt x="162" y="11"/>
                    <a:pt x="157" y="8"/>
                  </a:cubicBezTo>
                  <a:cubicBezTo>
                    <a:pt x="155" y="6"/>
                    <a:pt x="154" y="5"/>
                    <a:pt x="153" y="4"/>
                  </a:cubicBezTo>
                  <a:cubicBezTo>
                    <a:pt x="153" y="4"/>
                    <a:pt x="152" y="3"/>
                    <a:pt x="152" y="3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4"/>
                    <a:pt x="152" y="4"/>
                    <a:pt x="152" y="3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52" y="6"/>
                    <a:pt x="152" y="6"/>
                    <a:pt x="152" y="6"/>
                  </a:cubicBezTo>
                  <a:cubicBezTo>
                    <a:pt x="152" y="6"/>
                    <a:pt x="153" y="5"/>
                    <a:pt x="153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52" y="6"/>
                    <a:pt x="152" y="6"/>
                    <a:pt x="152" y="6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7" y="8"/>
                    <a:pt x="301" y="104"/>
                    <a:pt x="459" y="200"/>
                  </a:cubicBezTo>
                  <a:cubicBezTo>
                    <a:pt x="538" y="248"/>
                    <a:pt x="618" y="296"/>
                    <a:pt x="679" y="332"/>
                  </a:cubicBezTo>
                  <a:cubicBezTo>
                    <a:pt x="710" y="350"/>
                    <a:pt x="736" y="365"/>
                    <a:pt x="756" y="376"/>
                  </a:cubicBezTo>
                  <a:cubicBezTo>
                    <a:pt x="765" y="381"/>
                    <a:pt x="773" y="385"/>
                    <a:pt x="779" y="388"/>
                  </a:cubicBezTo>
                  <a:cubicBezTo>
                    <a:pt x="782" y="389"/>
                    <a:pt x="785" y="390"/>
                    <a:pt x="787" y="391"/>
                  </a:cubicBezTo>
                  <a:cubicBezTo>
                    <a:pt x="788" y="392"/>
                    <a:pt x="789" y="392"/>
                    <a:pt x="790" y="392"/>
                  </a:cubicBezTo>
                  <a:cubicBezTo>
                    <a:pt x="791" y="392"/>
                    <a:pt x="791" y="393"/>
                    <a:pt x="792" y="393"/>
                  </a:cubicBezTo>
                  <a:cubicBezTo>
                    <a:pt x="793" y="393"/>
                    <a:pt x="793" y="393"/>
                    <a:pt x="794" y="392"/>
                  </a:cubicBezTo>
                  <a:cubicBezTo>
                    <a:pt x="795" y="392"/>
                    <a:pt x="796" y="391"/>
                    <a:pt x="796" y="390"/>
                  </a:cubicBezTo>
                  <a:cubicBezTo>
                    <a:pt x="796" y="390"/>
                    <a:pt x="796" y="390"/>
                    <a:pt x="796" y="390"/>
                  </a:cubicBezTo>
                  <a:cubicBezTo>
                    <a:pt x="797" y="390"/>
                    <a:pt x="797" y="389"/>
                    <a:pt x="797" y="388"/>
                  </a:cubicBezTo>
                  <a:cubicBezTo>
                    <a:pt x="797" y="386"/>
                    <a:pt x="797" y="386"/>
                    <a:pt x="796" y="385"/>
                  </a:cubicBezTo>
                  <a:cubicBezTo>
                    <a:pt x="795" y="383"/>
                    <a:pt x="794" y="382"/>
                    <a:pt x="792" y="380"/>
                  </a:cubicBezTo>
                  <a:cubicBezTo>
                    <a:pt x="789" y="377"/>
                    <a:pt x="783" y="373"/>
                    <a:pt x="776" y="368"/>
                  </a:cubicBezTo>
                  <a:cubicBezTo>
                    <a:pt x="750" y="349"/>
                    <a:pt x="700" y="317"/>
                    <a:pt x="639" y="279"/>
                  </a:cubicBezTo>
                  <a:cubicBezTo>
                    <a:pt x="458" y="166"/>
                    <a:pt x="182" y="2"/>
                    <a:pt x="182" y="2"/>
                  </a:cubicBezTo>
                  <a:cubicBezTo>
                    <a:pt x="180" y="1"/>
                    <a:pt x="178" y="1"/>
                    <a:pt x="177" y="3"/>
                  </a:cubicBezTo>
                  <a:cubicBezTo>
                    <a:pt x="176" y="5"/>
                    <a:pt x="176" y="7"/>
                    <a:pt x="178" y="9"/>
                  </a:cubicBezTo>
                  <a:cubicBezTo>
                    <a:pt x="178" y="9"/>
                    <a:pt x="321" y="101"/>
                    <a:pt x="469" y="193"/>
                  </a:cubicBezTo>
                  <a:cubicBezTo>
                    <a:pt x="543" y="239"/>
                    <a:pt x="618" y="285"/>
                    <a:pt x="677" y="319"/>
                  </a:cubicBezTo>
                  <a:cubicBezTo>
                    <a:pt x="707" y="337"/>
                    <a:pt x="732" y="351"/>
                    <a:pt x="751" y="361"/>
                  </a:cubicBezTo>
                  <a:cubicBezTo>
                    <a:pt x="761" y="366"/>
                    <a:pt x="769" y="370"/>
                    <a:pt x="775" y="373"/>
                  </a:cubicBezTo>
                  <a:cubicBezTo>
                    <a:pt x="779" y="374"/>
                    <a:pt x="781" y="375"/>
                    <a:pt x="784" y="376"/>
                  </a:cubicBezTo>
                  <a:cubicBezTo>
                    <a:pt x="786" y="377"/>
                    <a:pt x="788" y="377"/>
                    <a:pt x="790" y="377"/>
                  </a:cubicBezTo>
                  <a:cubicBezTo>
                    <a:pt x="791" y="377"/>
                    <a:pt x="791" y="377"/>
                    <a:pt x="792" y="377"/>
                  </a:cubicBezTo>
                  <a:cubicBezTo>
                    <a:pt x="793" y="377"/>
                    <a:pt x="794" y="376"/>
                    <a:pt x="795" y="375"/>
                  </a:cubicBezTo>
                  <a:cubicBezTo>
                    <a:pt x="795" y="374"/>
                    <a:pt x="796" y="373"/>
                    <a:pt x="796" y="373"/>
                  </a:cubicBezTo>
                  <a:cubicBezTo>
                    <a:pt x="796" y="371"/>
                    <a:pt x="795" y="370"/>
                    <a:pt x="795" y="369"/>
                  </a:cubicBezTo>
                  <a:cubicBezTo>
                    <a:pt x="794" y="368"/>
                    <a:pt x="792" y="367"/>
                    <a:pt x="791" y="365"/>
                  </a:cubicBezTo>
                  <a:cubicBezTo>
                    <a:pt x="787" y="363"/>
                    <a:pt x="782" y="359"/>
                    <a:pt x="776" y="354"/>
                  </a:cubicBezTo>
                  <a:cubicBezTo>
                    <a:pt x="751" y="337"/>
                    <a:pt x="703" y="308"/>
                    <a:pt x="645" y="274"/>
                  </a:cubicBezTo>
                  <a:cubicBezTo>
                    <a:pt x="558" y="221"/>
                    <a:pt x="449" y="157"/>
                    <a:pt x="361" y="105"/>
                  </a:cubicBezTo>
                  <a:cubicBezTo>
                    <a:pt x="318" y="78"/>
                    <a:pt x="279" y="55"/>
                    <a:pt x="252" y="37"/>
                  </a:cubicBezTo>
                  <a:cubicBezTo>
                    <a:pt x="238" y="28"/>
                    <a:pt x="228" y="21"/>
                    <a:pt x="220" y="15"/>
                  </a:cubicBezTo>
                  <a:cubicBezTo>
                    <a:pt x="216" y="13"/>
                    <a:pt x="214" y="10"/>
                    <a:pt x="212" y="9"/>
                  </a:cubicBezTo>
                  <a:cubicBezTo>
                    <a:pt x="211" y="8"/>
                    <a:pt x="210" y="7"/>
                    <a:pt x="210" y="7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210" y="7"/>
                    <a:pt x="210" y="6"/>
                    <a:pt x="210" y="6"/>
                  </a:cubicBezTo>
                  <a:cubicBezTo>
                    <a:pt x="208" y="7"/>
                    <a:pt x="208" y="7"/>
                    <a:pt x="208" y="7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8"/>
                    <a:pt x="210" y="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8" y="11"/>
                    <a:pt x="208" y="11"/>
                    <a:pt x="208" y="11"/>
                  </a:cubicBezTo>
                  <a:cubicBezTo>
                    <a:pt x="208" y="11"/>
                    <a:pt x="209" y="10"/>
                    <a:pt x="210" y="9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8" y="11"/>
                    <a:pt x="208" y="11"/>
                    <a:pt x="208" y="11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6" y="11"/>
                    <a:pt x="206" y="11"/>
                    <a:pt x="206" y="11"/>
                  </a:cubicBezTo>
                  <a:cubicBezTo>
                    <a:pt x="207" y="11"/>
                    <a:pt x="207" y="11"/>
                    <a:pt x="208" y="11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6" y="11"/>
                    <a:pt x="206" y="11"/>
                    <a:pt x="206" y="11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06" y="11"/>
                    <a:pt x="206" y="11"/>
                    <a:pt x="206" y="11"/>
                  </a:cubicBezTo>
                  <a:cubicBezTo>
                    <a:pt x="206" y="11"/>
                    <a:pt x="206" y="11"/>
                    <a:pt x="206" y="11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06" y="11"/>
                    <a:pt x="206" y="11"/>
                    <a:pt x="206" y="11"/>
                  </a:cubicBezTo>
                  <a:cubicBezTo>
                    <a:pt x="206" y="11"/>
                    <a:pt x="206" y="11"/>
                    <a:pt x="206" y="11"/>
                  </a:cubicBezTo>
                  <a:cubicBezTo>
                    <a:pt x="206" y="11"/>
                    <a:pt x="207" y="11"/>
                    <a:pt x="209" y="12"/>
                  </a:cubicBezTo>
                  <a:cubicBezTo>
                    <a:pt x="215" y="16"/>
                    <a:pt x="229" y="24"/>
                    <a:pt x="248" y="35"/>
                  </a:cubicBezTo>
                  <a:cubicBezTo>
                    <a:pt x="315" y="74"/>
                    <a:pt x="447" y="155"/>
                    <a:pt x="564" y="225"/>
                  </a:cubicBezTo>
                  <a:cubicBezTo>
                    <a:pt x="623" y="260"/>
                    <a:pt x="677" y="293"/>
                    <a:pt x="718" y="317"/>
                  </a:cubicBezTo>
                  <a:cubicBezTo>
                    <a:pt x="738" y="329"/>
                    <a:pt x="755" y="339"/>
                    <a:pt x="767" y="346"/>
                  </a:cubicBezTo>
                  <a:cubicBezTo>
                    <a:pt x="773" y="349"/>
                    <a:pt x="778" y="352"/>
                    <a:pt x="782" y="354"/>
                  </a:cubicBezTo>
                  <a:cubicBezTo>
                    <a:pt x="784" y="355"/>
                    <a:pt x="785" y="356"/>
                    <a:pt x="786" y="356"/>
                  </a:cubicBezTo>
                  <a:cubicBezTo>
                    <a:pt x="787" y="356"/>
                    <a:pt x="787" y="357"/>
                    <a:pt x="788" y="357"/>
                  </a:cubicBezTo>
                  <a:cubicBezTo>
                    <a:pt x="788" y="357"/>
                    <a:pt x="789" y="357"/>
                    <a:pt x="790" y="357"/>
                  </a:cubicBezTo>
                  <a:cubicBezTo>
                    <a:pt x="790" y="357"/>
                    <a:pt x="791" y="357"/>
                    <a:pt x="791" y="357"/>
                  </a:cubicBezTo>
                  <a:cubicBezTo>
                    <a:pt x="792" y="357"/>
                    <a:pt x="793" y="356"/>
                    <a:pt x="793" y="355"/>
                  </a:cubicBezTo>
                  <a:cubicBezTo>
                    <a:pt x="794" y="354"/>
                    <a:pt x="794" y="353"/>
                    <a:pt x="794" y="352"/>
                  </a:cubicBezTo>
                  <a:cubicBezTo>
                    <a:pt x="794" y="351"/>
                    <a:pt x="793" y="350"/>
                    <a:pt x="792" y="350"/>
                  </a:cubicBezTo>
                  <a:cubicBezTo>
                    <a:pt x="601" y="231"/>
                    <a:pt x="601" y="231"/>
                    <a:pt x="601" y="231"/>
                  </a:cubicBezTo>
                  <a:cubicBezTo>
                    <a:pt x="792" y="345"/>
                    <a:pt x="792" y="345"/>
                    <a:pt x="792" y="345"/>
                  </a:cubicBezTo>
                  <a:cubicBezTo>
                    <a:pt x="793" y="346"/>
                    <a:pt x="794" y="346"/>
                    <a:pt x="795" y="346"/>
                  </a:cubicBezTo>
                  <a:cubicBezTo>
                    <a:pt x="796" y="345"/>
                    <a:pt x="797" y="345"/>
                    <a:pt x="798" y="344"/>
                  </a:cubicBezTo>
                  <a:cubicBezTo>
                    <a:pt x="798" y="343"/>
                    <a:pt x="798" y="342"/>
                    <a:pt x="798" y="341"/>
                  </a:cubicBezTo>
                  <a:cubicBezTo>
                    <a:pt x="798" y="340"/>
                    <a:pt x="797" y="339"/>
                    <a:pt x="796" y="339"/>
                  </a:cubicBezTo>
                  <a:cubicBezTo>
                    <a:pt x="796" y="339"/>
                    <a:pt x="794" y="337"/>
                    <a:pt x="790" y="335"/>
                  </a:cubicBezTo>
                  <a:cubicBezTo>
                    <a:pt x="761" y="317"/>
                    <a:pt x="628" y="238"/>
                    <a:pt x="503" y="162"/>
                  </a:cubicBezTo>
                  <a:cubicBezTo>
                    <a:pt x="441" y="123"/>
                    <a:pt x="380" y="86"/>
                    <a:pt x="335" y="57"/>
                  </a:cubicBezTo>
                  <a:cubicBezTo>
                    <a:pt x="312" y="42"/>
                    <a:pt x="294" y="30"/>
                    <a:pt x="281" y="21"/>
                  </a:cubicBezTo>
                  <a:cubicBezTo>
                    <a:pt x="274" y="16"/>
                    <a:pt x="269" y="13"/>
                    <a:pt x="266" y="10"/>
                  </a:cubicBezTo>
                  <a:cubicBezTo>
                    <a:pt x="264" y="8"/>
                    <a:pt x="263" y="7"/>
                    <a:pt x="262" y="7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0" y="7"/>
                    <a:pt x="260" y="7"/>
                    <a:pt x="260" y="7"/>
                  </a:cubicBezTo>
                  <a:cubicBezTo>
                    <a:pt x="262" y="7"/>
                    <a:pt x="262" y="7"/>
                    <a:pt x="262" y="7"/>
                  </a:cubicBezTo>
                  <a:cubicBezTo>
                    <a:pt x="262" y="6"/>
                    <a:pt x="262" y="6"/>
                    <a:pt x="262" y="6"/>
                  </a:cubicBezTo>
                  <a:cubicBezTo>
                    <a:pt x="260" y="7"/>
                    <a:pt x="260" y="7"/>
                    <a:pt x="260" y="7"/>
                  </a:cubicBezTo>
                  <a:cubicBezTo>
                    <a:pt x="262" y="7"/>
                    <a:pt x="262" y="7"/>
                    <a:pt x="262" y="7"/>
                  </a:cubicBezTo>
                  <a:cubicBezTo>
                    <a:pt x="259" y="7"/>
                    <a:pt x="259" y="7"/>
                    <a:pt x="259" y="7"/>
                  </a:cubicBezTo>
                  <a:cubicBezTo>
                    <a:pt x="261" y="9"/>
                    <a:pt x="261" y="9"/>
                    <a:pt x="261" y="9"/>
                  </a:cubicBezTo>
                  <a:cubicBezTo>
                    <a:pt x="262" y="8"/>
                    <a:pt x="262" y="8"/>
                    <a:pt x="262" y="7"/>
                  </a:cubicBezTo>
                  <a:cubicBezTo>
                    <a:pt x="259" y="7"/>
                    <a:pt x="259" y="7"/>
                    <a:pt x="259" y="7"/>
                  </a:cubicBezTo>
                  <a:cubicBezTo>
                    <a:pt x="261" y="9"/>
                    <a:pt x="261" y="9"/>
                    <a:pt x="261" y="9"/>
                  </a:cubicBezTo>
                  <a:cubicBezTo>
                    <a:pt x="261" y="9"/>
                    <a:pt x="261" y="9"/>
                    <a:pt x="261" y="9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60" y="10"/>
                    <a:pt x="261" y="10"/>
                    <a:pt x="261" y="9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58" y="11"/>
                    <a:pt x="258" y="11"/>
                    <a:pt x="258" y="11"/>
                  </a:cubicBezTo>
                  <a:cubicBezTo>
                    <a:pt x="258" y="11"/>
                    <a:pt x="259" y="11"/>
                    <a:pt x="259" y="10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58" y="11"/>
                    <a:pt x="258" y="11"/>
                    <a:pt x="258" y="11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57" y="11"/>
                    <a:pt x="257" y="11"/>
                    <a:pt x="257" y="11"/>
                  </a:cubicBezTo>
                  <a:cubicBezTo>
                    <a:pt x="257" y="11"/>
                    <a:pt x="258" y="11"/>
                    <a:pt x="258" y="11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57" y="11"/>
                    <a:pt x="257" y="11"/>
                    <a:pt x="257" y="11"/>
                  </a:cubicBezTo>
                  <a:cubicBezTo>
                    <a:pt x="258" y="8"/>
                    <a:pt x="258" y="8"/>
                    <a:pt x="258" y="8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1"/>
                    <a:pt x="257" y="11"/>
                    <a:pt x="257" y="11"/>
                  </a:cubicBezTo>
                  <a:cubicBezTo>
                    <a:pt x="258" y="8"/>
                    <a:pt x="258" y="8"/>
                    <a:pt x="258" y="8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57" y="10"/>
                    <a:pt x="258" y="11"/>
                    <a:pt x="259" y="12"/>
                  </a:cubicBezTo>
                  <a:cubicBezTo>
                    <a:pt x="264" y="15"/>
                    <a:pt x="276" y="22"/>
                    <a:pt x="292" y="32"/>
                  </a:cubicBezTo>
                  <a:cubicBezTo>
                    <a:pt x="350" y="67"/>
                    <a:pt x="466" y="140"/>
                    <a:pt x="571" y="204"/>
                  </a:cubicBezTo>
                  <a:cubicBezTo>
                    <a:pt x="624" y="236"/>
                    <a:pt x="674" y="266"/>
                    <a:pt x="713" y="288"/>
                  </a:cubicBezTo>
                  <a:cubicBezTo>
                    <a:pt x="732" y="299"/>
                    <a:pt x="749" y="308"/>
                    <a:pt x="762" y="314"/>
                  </a:cubicBezTo>
                  <a:cubicBezTo>
                    <a:pt x="768" y="317"/>
                    <a:pt x="773" y="319"/>
                    <a:pt x="778" y="321"/>
                  </a:cubicBezTo>
                  <a:cubicBezTo>
                    <a:pt x="780" y="322"/>
                    <a:pt x="782" y="323"/>
                    <a:pt x="783" y="323"/>
                  </a:cubicBezTo>
                  <a:cubicBezTo>
                    <a:pt x="785" y="324"/>
                    <a:pt x="787" y="324"/>
                    <a:pt x="788" y="324"/>
                  </a:cubicBezTo>
                  <a:cubicBezTo>
                    <a:pt x="789" y="324"/>
                    <a:pt x="790" y="324"/>
                    <a:pt x="791" y="323"/>
                  </a:cubicBezTo>
                  <a:cubicBezTo>
                    <a:pt x="791" y="323"/>
                    <a:pt x="792" y="323"/>
                    <a:pt x="793" y="321"/>
                  </a:cubicBezTo>
                  <a:cubicBezTo>
                    <a:pt x="794" y="321"/>
                    <a:pt x="794" y="319"/>
                    <a:pt x="794" y="318"/>
                  </a:cubicBezTo>
                  <a:cubicBezTo>
                    <a:pt x="793" y="317"/>
                    <a:pt x="793" y="317"/>
                    <a:pt x="792" y="316"/>
                  </a:cubicBezTo>
                  <a:cubicBezTo>
                    <a:pt x="792" y="316"/>
                    <a:pt x="790" y="315"/>
                    <a:pt x="786" y="313"/>
                  </a:cubicBezTo>
                  <a:cubicBezTo>
                    <a:pt x="759" y="297"/>
                    <a:pt x="636" y="223"/>
                    <a:pt x="519" y="152"/>
                  </a:cubicBezTo>
                  <a:cubicBezTo>
                    <a:pt x="461" y="117"/>
                    <a:pt x="405" y="82"/>
                    <a:pt x="363" y="55"/>
                  </a:cubicBezTo>
                  <a:cubicBezTo>
                    <a:pt x="342" y="41"/>
                    <a:pt x="324" y="30"/>
                    <a:pt x="312" y="21"/>
                  </a:cubicBezTo>
                  <a:cubicBezTo>
                    <a:pt x="306" y="17"/>
                    <a:pt x="302" y="14"/>
                    <a:pt x="299" y="11"/>
                  </a:cubicBezTo>
                  <a:cubicBezTo>
                    <a:pt x="297" y="10"/>
                    <a:pt x="296" y="9"/>
                    <a:pt x="295" y="8"/>
                  </a:cubicBezTo>
                  <a:cubicBezTo>
                    <a:pt x="295" y="7"/>
                    <a:pt x="295" y="7"/>
                    <a:pt x="295" y="7"/>
                  </a:cubicBezTo>
                  <a:cubicBezTo>
                    <a:pt x="294" y="8"/>
                    <a:pt x="294" y="8"/>
                    <a:pt x="294" y="8"/>
                  </a:cubicBezTo>
                  <a:cubicBezTo>
                    <a:pt x="295" y="7"/>
                    <a:pt x="295" y="7"/>
                    <a:pt x="295" y="7"/>
                  </a:cubicBezTo>
                  <a:cubicBezTo>
                    <a:pt x="295" y="7"/>
                    <a:pt x="295" y="7"/>
                    <a:pt x="295" y="7"/>
                  </a:cubicBezTo>
                  <a:cubicBezTo>
                    <a:pt x="294" y="8"/>
                    <a:pt x="294" y="8"/>
                    <a:pt x="294" y="8"/>
                  </a:cubicBezTo>
                  <a:cubicBezTo>
                    <a:pt x="295" y="7"/>
                    <a:pt x="295" y="7"/>
                    <a:pt x="295" y="7"/>
                  </a:cubicBezTo>
                  <a:cubicBezTo>
                    <a:pt x="293" y="8"/>
                    <a:pt x="293" y="8"/>
                    <a:pt x="293" y="8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5" y="8"/>
                    <a:pt x="295" y="7"/>
                    <a:pt x="295" y="7"/>
                  </a:cubicBezTo>
                  <a:cubicBezTo>
                    <a:pt x="293" y="8"/>
                    <a:pt x="293" y="8"/>
                    <a:pt x="293" y="8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2" y="8"/>
                    <a:pt x="292" y="8"/>
                    <a:pt x="292" y="8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9"/>
                    <a:pt x="295" y="9"/>
                    <a:pt x="295" y="8"/>
                  </a:cubicBezTo>
                  <a:cubicBezTo>
                    <a:pt x="292" y="8"/>
                    <a:pt x="292" y="8"/>
                    <a:pt x="292" y="8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1" y="8"/>
                    <a:pt x="291" y="8"/>
                    <a:pt x="291" y="8"/>
                  </a:cubicBezTo>
                  <a:cubicBezTo>
                    <a:pt x="289" y="11"/>
                    <a:pt x="289" y="11"/>
                    <a:pt x="289" y="11"/>
                  </a:cubicBezTo>
                  <a:cubicBezTo>
                    <a:pt x="289" y="11"/>
                    <a:pt x="406" y="85"/>
                    <a:pt x="527" y="158"/>
                  </a:cubicBezTo>
                  <a:cubicBezTo>
                    <a:pt x="587" y="195"/>
                    <a:pt x="649" y="232"/>
                    <a:pt x="697" y="259"/>
                  </a:cubicBezTo>
                  <a:cubicBezTo>
                    <a:pt x="721" y="273"/>
                    <a:pt x="742" y="284"/>
                    <a:pt x="758" y="293"/>
                  </a:cubicBezTo>
                  <a:cubicBezTo>
                    <a:pt x="766" y="297"/>
                    <a:pt x="773" y="300"/>
                    <a:pt x="778" y="302"/>
                  </a:cubicBezTo>
                  <a:cubicBezTo>
                    <a:pt x="781" y="303"/>
                    <a:pt x="783" y="304"/>
                    <a:pt x="785" y="305"/>
                  </a:cubicBezTo>
                  <a:cubicBezTo>
                    <a:pt x="787" y="305"/>
                    <a:pt x="789" y="306"/>
                    <a:pt x="790" y="306"/>
                  </a:cubicBezTo>
                  <a:cubicBezTo>
                    <a:pt x="791" y="306"/>
                    <a:pt x="792" y="306"/>
                    <a:pt x="793" y="305"/>
                  </a:cubicBezTo>
                  <a:cubicBezTo>
                    <a:pt x="793" y="305"/>
                    <a:pt x="794" y="304"/>
                    <a:pt x="795" y="303"/>
                  </a:cubicBezTo>
                  <a:cubicBezTo>
                    <a:pt x="796" y="302"/>
                    <a:pt x="796" y="301"/>
                    <a:pt x="796" y="300"/>
                  </a:cubicBezTo>
                  <a:cubicBezTo>
                    <a:pt x="795" y="299"/>
                    <a:pt x="795" y="298"/>
                    <a:pt x="794" y="298"/>
                  </a:cubicBezTo>
                  <a:cubicBezTo>
                    <a:pt x="320" y="2"/>
                    <a:pt x="320" y="2"/>
                    <a:pt x="320" y="2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20" y="8"/>
                    <a:pt x="320" y="8"/>
                    <a:pt x="321" y="7"/>
                  </a:cubicBezTo>
                  <a:cubicBezTo>
                    <a:pt x="318" y="5"/>
                    <a:pt x="318" y="5"/>
                    <a:pt x="318" y="5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6"/>
                    <a:pt x="318" y="6"/>
                    <a:pt x="318" y="6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8"/>
                    <a:pt x="319" y="8"/>
                    <a:pt x="319" y="8"/>
                  </a:cubicBezTo>
                  <a:cubicBezTo>
                    <a:pt x="318" y="6"/>
                    <a:pt x="318" y="6"/>
                    <a:pt x="318" y="6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9"/>
                    <a:pt x="319" y="9"/>
                    <a:pt x="321" y="9"/>
                  </a:cubicBezTo>
                  <a:cubicBezTo>
                    <a:pt x="326" y="12"/>
                    <a:pt x="338" y="18"/>
                    <a:pt x="354" y="27"/>
                  </a:cubicBezTo>
                  <a:cubicBezTo>
                    <a:pt x="408" y="59"/>
                    <a:pt x="513" y="125"/>
                    <a:pt x="606" y="183"/>
                  </a:cubicBezTo>
                  <a:cubicBezTo>
                    <a:pt x="652" y="211"/>
                    <a:pt x="696" y="238"/>
                    <a:pt x="729" y="258"/>
                  </a:cubicBezTo>
                  <a:cubicBezTo>
                    <a:pt x="745" y="268"/>
                    <a:pt x="759" y="276"/>
                    <a:pt x="769" y="282"/>
                  </a:cubicBezTo>
                  <a:cubicBezTo>
                    <a:pt x="774" y="285"/>
                    <a:pt x="779" y="287"/>
                    <a:pt x="782" y="288"/>
                  </a:cubicBezTo>
                  <a:cubicBezTo>
                    <a:pt x="783" y="289"/>
                    <a:pt x="785" y="290"/>
                    <a:pt x="786" y="290"/>
                  </a:cubicBezTo>
                  <a:cubicBezTo>
                    <a:pt x="787" y="290"/>
                    <a:pt x="787" y="291"/>
                    <a:pt x="788" y="291"/>
                  </a:cubicBezTo>
                  <a:cubicBezTo>
                    <a:pt x="788" y="291"/>
                    <a:pt x="789" y="291"/>
                    <a:pt x="790" y="291"/>
                  </a:cubicBezTo>
                  <a:cubicBezTo>
                    <a:pt x="790" y="291"/>
                    <a:pt x="791" y="291"/>
                    <a:pt x="791" y="291"/>
                  </a:cubicBezTo>
                  <a:cubicBezTo>
                    <a:pt x="792" y="290"/>
                    <a:pt x="793" y="290"/>
                    <a:pt x="794" y="289"/>
                  </a:cubicBezTo>
                  <a:cubicBezTo>
                    <a:pt x="794" y="289"/>
                    <a:pt x="794" y="289"/>
                    <a:pt x="794" y="289"/>
                  </a:cubicBezTo>
                  <a:cubicBezTo>
                    <a:pt x="794" y="288"/>
                    <a:pt x="794" y="287"/>
                    <a:pt x="794" y="287"/>
                  </a:cubicBezTo>
                  <a:cubicBezTo>
                    <a:pt x="794" y="285"/>
                    <a:pt x="794" y="285"/>
                    <a:pt x="793" y="284"/>
                  </a:cubicBezTo>
                  <a:cubicBezTo>
                    <a:pt x="793" y="284"/>
                    <a:pt x="793" y="283"/>
                    <a:pt x="792" y="283"/>
                  </a:cubicBezTo>
                  <a:cubicBezTo>
                    <a:pt x="791" y="282"/>
                    <a:pt x="790" y="282"/>
                    <a:pt x="789" y="281"/>
                  </a:cubicBezTo>
                  <a:cubicBezTo>
                    <a:pt x="783" y="277"/>
                    <a:pt x="772" y="270"/>
                    <a:pt x="757" y="261"/>
                  </a:cubicBezTo>
                  <a:cubicBezTo>
                    <a:pt x="704" y="229"/>
                    <a:pt x="601" y="168"/>
                    <a:pt x="512" y="114"/>
                  </a:cubicBezTo>
                  <a:cubicBezTo>
                    <a:pt x="467" y="87"/>
                    <a:pt x="425" y="62"/>
                    <a:pt x="395" y="42"/>
                  </a:cubicBezTo>
                  <a:cubicBezTo>
                    <a:pt x="380" y="32"/>
                    <a:pt x="367" y="24"/>
                    <a:pt x="359" y="18"/>
                  </a:cubicBezTo>
                  <a:cubicBezTo>
                    <a:pt x="355" y="14"/>
                    <a:pt x="351" y="12"/>
                    <a:pt x="349" y="10"/>
                  </a:cubicBezTo>
                  <a:cubicBezTo>
                    <a:pt x="348" y="9"/>
                    <a:pt x="348" y="8"/>
                    <a:pt x="347" y="8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7" y="8"/>
                    <a:pt x="347" y="8"/>
                    <a:pt x="347" y="8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7" y="8"/>
                    <a:pt x="347" y="8"/>
                    <a:pt x="347" y="8"/>
                  </a:cubicBezTo>
                  <a:cubicBezTo>
                    <a:pt x="344" y="8"/>
                    <a:pt x="344" y="8"/>
                    <a:pt x="344" y="8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9"/>
                    <a:pt x="347" y="8"/>
                    <a:pt x="347" y="8"/>
                  </a:cubicBezTo>
                  <a:cubicBezTo>
                    <a:pt x="344" y="8"/>
                    <a:pt x="344" y="8"/>
                    <a:pt x="344" y="8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3" y="8"/>
                    <a:pt x="343" y="8"/>
                    <a:pt x="343" y="8"/>
                  </a:cubicBezTo>
                  <a:cubicBezTo>
                    <a:pt x="341" y="11"/>
                    <a:pt x="341" y="11"/>
                    <a:pt x="341" y="11"/>
                  </a:cubicBezTo>
                  <a:cubicBezTo>
                    <a:pt x="341" y="11"/>
                    <a:pt x="446" y="77"/>
                    <a:pt x="554" y="143"/>
                  </a:cubicBezTo>
                  <a:cubicBezTo>
                    <a:pt x="608" y="176"/>
                    <a:pt x="663" y="209"/>
                    <a:pt x="706" y="234"/>
                  </a:cubicBezTo>
                  <a:cubicBezTo>
                    <a:pt x="727" y="246"/>
                    <a:pt x="746" y="257"/>
                    <a:pt x="760" y="264"/>
                  </a:cubicBezTo>
                  <a:cubicBezTo>
                    <a:pt x="767" y="268"/>
                    <a:pt x="773" y="270"/>
                    <a:pt x="777" y="272"/>
                  </a:cubicBezTo>
                  <a:cubicBezTo>
                    <a:pt x="780" y="273"/>
                    <a:pt x="782" y="274"/>
                    <a:pt x="783" y="275"/>
                  </a:cubicBezTo>
                  <a:cubicBezTo>
                    <a:pt x="785" y="275"/>
                    <a:pt x="786" y="276"/>
                    <a:pt x="788" y="276"/>
                  </a:cubicBezTo>
                  <a:cubicBezTo>
                    <a:pt x="789" y="276"/>
                    <a:pt x="789" y="276"/>
                    <a:pt x="790" y="275"/>
                  </a:cubicBezTo>
                  <a:cubicBezTo>
                    <a:pt x="791" y="275"/>
                    <a:pt x="792" y="274"/>
                    <a:pt x="793" y="273"/>
                  </a:cubicBezTo>
                  <a:cubicBezTo>
                    <a:pt x="793" y="273"/>
                    <a:pt x="793" y="273"/>
                    <a:pt x="793" y="273"/>
                  </a:cubicBezTo>
                  <a:cubicBezTo>
                    <a:pt x="793" y="273"/>
                    <a:pt x="793" y="272"/>
                    <a:pt x="793" y="271"/>
                  </a:cubicBezTo>
                  <a:cubicBezTo>
                    <a:pt x="793" y="270"/>
                    <a:pt x="793" y="270"/>
                    <a:pt x="793" y="269"/>
                  </a:cubicBezTo>
                  <a:cubicBezTo>
                    <a:pt x="792" y="268"/>
                    <a:pt x="792" y="268"/>
                    <a:pt x="791" y="268"/>
                  </a:cubicBezTo>
                  <a:cubicBezTo>
                    <a:pt x="791" y="267"/>
                    <a:pt x="790" y="266"/>
                    <a:pt x="788" y="265"/>
                  </a:cubicBezTo>
                  <a:cubicBezTo>
                    <a:pt x="783" y="260"/>
                    <a:pt x="772" y="253"/>
                    <a:pt x="758" y="244"/>
                  </a:cubicBezTo>
                  <a:cubicBezTo>
                    <a:pt x="658" y="178"/>
                    <a:pt x="368" y="4"/>
                    <a:pt x="368" y="4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9" y="9"/>
                    <a:pt x="369" y="9"/>
                    <a:pt x="369" y="9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7" y="10"/>
                    <a:pt x="367" y="10"/>
                    <a:pt x="367" y="10"/>
                  </a:cubicBezTo>
                  <a:cubicBezTo>
                    <a:pt x="368" y="10"/>
                    <a:pt x="369" y="10"/>
                    <a:pt x="369" y="9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7" y="10"/>
                    <a:pt x="367" y="10"/>
                    <a:pt x="367" y="10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6" y="11"/>
                    <a:pt x="366" y="11"/>
                    <a:pt x="366" y="11"/>
                  </a:cubicBezTo>
                  <a:cubicBezTo>
                    <a:pt x="366" y="11"/>
                    <a:pt x="367" y="11"/>
                    <a:pt x="367" y="10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6" y="11"/>
                    <a:pt x="366" y="11"/>
                    <a:pt x="366" y="11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5" y="11"/>
                    <a:pt x="365" y="11"/>
                    <a:pt x="365" y="11"/>
                  </a:cubicBezTo>
                  <a:cubicBezTo>
                    <a:pt x="365" y="11"/>
                    <a:pt x="365" y="11"/>
                    <a:pt x="366" y="11"/>
                  </a:cubicBezTo>
                  <a:cubicBezTo>
                    <a:pt x="366" y="7"/>
                    <a:pt x="366" y="7"/>
                    <a:pt x="366" y="7"/>
                  </a:cubicBezTo>
                  <a:cubicBezTo>
                    <a:pt x="365" y="11"/>
                    <a:pt x="365" y="11"/>
                    <a:pt x="365" y="11"/>
                  </a:cubicBezTo>
                  <a:cubicBezTo>
                    <a:pt x="366" y="8"/>
                    <a:pt x="366" y="8"/>
                    <a:pt x="366" y="8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1"/>
                    <a:pt x="365" y="11"/>
                    <a:pt x="365" y="11"/>
                  </a:cubicBezTo>
                  <a:cubicBezTo>
                    <a:pt x="366" y="8"/>
                    <a:pt x="366" y="8"/>
                    <a:pt x="366" y="8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65" y="10"/>
                    <a:pt x="365" y="11"/>
                    <a:pt x="366" y="11"/>
                  </a:cubicBezTo>
                  <a:cubicBezTo>
                    <a:pt x="375" y="16"/>
                    <a:pt x="406" y="34"/>
                    <a:pt x="448" y="59"/>
                  </a:cubicBezTo>
                  <a:cubicBezTo>
                    <a:pt x="510" y="95"/>
                    <a:pt x="597" y="146"/>
                    <a:pt x="668" y="188"/>
                  </a:cubicBezTo>
                  <a:cubicBezTo>
                    <a:pt x="703" y="209"/>
                    <a:pt x="735" y="227"/>
                    <a:pt x="757" y="241"/>
                  </a:cubicBezTo>
                  <a:cubicBezTo>
                    <a:pt x="769" y="247"/>
                    <a:pt x="778" y="253"/>
                    <a:pt x="784" y="256"/>
                  </a:cubicBezTo>
                  <a:cubicBezTo>
                    <a:pt x="790" y="260"/>
                    <a:pt x="794" y="262"/>
                    <a:pt x="794" y="262"/>
                  </a:cubicBezTo>
                  <a:cubicBezTo>
                    <a:pt x="795" y="263"/>
                    <a:pt x="798" y="263"/>
                    <a:pt x="799" y="261"/>
                  </a:cubicBezTo>
                  <a:cubicBezTo>
                    <a:pt x="800" y="259"/>
                    <a:pt x="799" y="257"/>
                    <a:pt x="798" y="256"/>
                  </a:cubicBezTo>
                  <a:cubicBezTo>
                    <a:pt x="393" y="3"/>
                    <a:pt x="393" y="3"/>
                    <a:pt x="393" y="3"/>
                  </a:cubicBezTo>
                  <a:cubicBezTo>
                    <a:pt x="391" y="6"/>
                    <a:pt x="391" y="6"/>
                    <a:pt x="391" y="6"/>
                  </a:cubicBezTo>
                  <a:cubicBezTo>
                    <a:pt x="395" y="8"/>
                    <a:pt x="395" y="8"/>
                    <a:pt x="395" y="8"/>
                  </a:cubicBezTo>
                  <a:cubicBezTo>
                    <a:pt x="392" y="6"/>
                    <a:pt x="392" y="6"/>
                    <a:pt x="392" y="6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3" y="10"/>
                    <a:pt x="394" y="9"/>
                    <a:pt x="395" y="8"/>
                  </a:cubicBezTo>
                  <a:cubicBezTo>
                    <a:pt x="392" y="6"/>
                    <a:pt x="392" y="6"/>
                    <a:pt x="392" y="6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2" y="7"/>
                    <a:pt x="392" y="7"/>
                    <a:pt x="392" y="7"/>
                  </a:cubicBezTo>
                  <a:cubicBezTo>
                    <a:pt x="392" y="10"/>
                    <a:pt x="392" y="10"/>
                    <a:pt x="392" y="10"/>
                  </a:cubicBezTo>
                  <a:cubicBezTo>
                    <a:pt x="392" y="10"/>
                    <a:pt x="392" y="10"/>
                    <a:pt x="393" y="10"/>
                  </a:cubicBezTo>
                  <a:cubicBezTo>
                    <a:pt x="392" y="7"/>
                    <a:pt x="392" y="7"/>
                    <a:pt x="392" y="7"/>
                  </a:cubicBezTo>
                  <a:cubicBezTo>
                    <a:pt x="392" y="10"/>
                    <a:pt x="392" y="10"/>
                    <a:pt x="392" y="10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1" y="10"/>
                    <a:pt x="391" y="10"/>
                    <a:pt x="391" y="10"/>
                  </a:cubicBezTo>
                  <a:cubicBezTo>
                    <a:pt x="392" y="10"/>
                    <a:pt x="392" y="10"/>
                    <a:pt x="392" y="10"/>
                  </a:cubicBezTo>
                  <a:cubicBezTo>
                    <a:pt x="392" y="8"/>
                    <a:pt x="392" y="8"/>
                    <a:pt x="392" y="8"/>
                  </a:cubicBezTo>
                  <a:cubicBezTo>
                    <a:pt x="391" y="10"/>
                    <a:pt x="391" y="10"/>
                    <a:pt x="391" y="10"/>
                  </a:cubicBezTo>
                  <a:cubicBezTo>
                    <a:pt x="391" y="10"/>
                    <a:pt x="391" y="10"/>
                    <a:pt x="391" y="10"/>
                  </a:cubicBezTo>
                  <a:cubicBezTo>
                    <a:pt x="392" y="10"/>
                    <a:pt x="393" y="11"/>
                    <a:pt x="394" y="11"/>
                  </a:cubicBezTo>
                  <a:cubicBezTo>
                    <a:pt x="399" y="14"/>
                    <a:pt x="410" y="19"/>
                    <a:pt x="423" y="27"/>
                  </a:cubicBezTo>
                  <a:cubicBezTo>
                    <a:pt x="472" y="54"/>
                    <a:pt x="563" y="110"/>
                    <a:pt x="643" y="158"/>
                  </a:cubicBezTo>
                  <a:cubicBezTo>
                    <a:pt x="683" y="182"/>
                    <a:pt x="720" y="204"/>
                    <a:pt x="747" y="221"/>
                  </a:cubicBezTo>
                  <a:cubicBezTo>
                    <a:pt x="760" y="229"/>
                    <a:pt x="771" y="236"/>
                    <a:pt x="779" y="240"/>
                  </a:cubicBezTo>
                  <a:cubicBezTo>
                    <a:pt x="783" y="243"/>
                    <a:pt x="786" y="245"/>
                    <a:pt x="788" y="246"/>
                  </a:cubicBezTo>
                  <a:cubicBezTo>
                    <a:pt x="789" y="246"/>
                    <a:pt x="790" y="247"/>
                    <a:pt x="790" y="247"/>
                  </a:cubicBezTo>
                  <a:cubicBezTo>
                    <a:pt x="791" y="248"/>
                    <a:pt x="791" y="248"/>
                    <a:pt x="791" y="248"/>
                  </a:cubicBezTo>
                  <a:cubicBezTo>
                    <a:pt x="791" y="248"/>
                    <a:pt x="791" y="248"/>
                    <a:pt x="791" y="248"/>
                  </a:cubicBezTo>
                  <a:cubicBezTo>
                    <a:pt x="792" y="248"/>
                    <a:pt x="792" y="248"/>
                    <a:pt x="792" y="248"/>
                  </a:cubicBezTo>
                  <a:cubicBezTo>
                    <a:pt x="792" y="248"/>
                    <a:pt x="792" y="248"/>
                    <a:pt x="792" y="248"/>
                  </a:cubicBezTo>
                  <a:cubicBezTo>
                    <a:pt x="792" y="248"/>
                    <a:pt x="793" y="248"/>
                    <a:pt x="793" y="248"/>
                  </a:cubicBezTo>
                  <a:cubicBezTo>
                    <a:pt x="795" y="248"/>
                    <a:pt x="797" y="247"/>
                    <a:pt x="797" y="245"/>
                  </a:cubicBezTo>
                  <a:cubicBezTo>
                    <a:pt x="797" y="244"/>
                    <a:pt x="797" y="242"/>
                    <a:pt x="795" y="241"/>
                  </a:cubicBezTo>
                  <a:cubicBezTo>
                    <a:pt x="795" y="241"/>
                    <a:pt x="794" y="240"/>
                    <a:pt x="791" y="238"/>
                  </a:cubicBezTo>
                  <a:cubicBezTo>
                    <a:pt x="770" y="226"/>
                    <a:pt x="676" y="171"/>
                    <a:pt x="587" y="117"/>
                  </a:cubicBezTo>
                  <a:cubicBezTo>
                    <a:pt x="542" y="90"/>
                    <a:pt x="499" y="63"/>
                    <a:pt x="467" y="42"/>
                  </a:cubicBezTo>
                  <a:cubicBezTo>
                    <a:pt x="451" y="32"/>
                    <a:pt x="437" y="23"/>
                    <a:pt x="428" y="16"/>
                  </a:cubicBezTo>
                  <a:cubicBezTo>
                    <a:pt x="424" y="13"/>
                    <a:pt x="420" y="10"/>
                    <a:pt x="418" y="8"/>
                  </a:cubicBezTo>
                  <a:cubicBezTo>
                    <a:pt x="417" y="7"/>
                    <a:pt x="416" y="6"/>
                    <a:pt x="416" y="6"/>
                  </a:cubicBezTo>
                  <a:cubicBezTo>
                    <a:pt x="415" y="5"/>
                    <a:pt x="415" y="5"/>
                    <a:pt x="415" y="5"/>
                  </a:cubicBezTo>
                  <a:cubicBezTo>
                    <a:pt x="415" y="5"/>
                    <a:pt x="415" y="5"/>
                    <a:pt x="415" y="5"/>
                  </a:cubicBezTo>
                  <a:cubicBezTo>
                    <a:pt x="414" y="6"/>
                    <a:pt x="414" y="6"/>
                    <a:pt x="414" y="6"/>
                  </a:cubicBezTo>
                  <a:cubicBezTo>
                    <a:pt x="415" y="5"/>
                    <a:pt x="415" y="5"/>
                    <a:pt x="415" y="5"/>
                  </a:cubicBezTo>
                  <a:cubicBezTo>
                    <a:pt x="415" y="5"/>
                    <a:pt x="415" y="5"/>
                    <a:pt x="415" y="5"/>
                  </a:cubicBezTo>
                  <a:cubicBezTo>
                    <a:pt x="414" y="6"/>
                    <a:pt x="414" y="6"/>
                    <a:pt x="414" y="6"/>
                  </a:cubicBezTo>
                  <a:cubicBezTo>
                    <a:pt x="415" y="5"/>
                    <a:pt x="415" y="5"/>
                    <a:pt x="415" y="5"/>
                  </a:cubicBezTo>
                  <a:cubicBezTo>
                    <a:pt x="413" y="6"/>
                    <a:pt x="413" y="6"/>
                    <a:pt x="413" y="6"/>
                  </a:cubicBezTo>
                  <a:cubicBezTo>
                    <a:pt x="415" y="6"/>
                    <a:pt x="415" y="6"/>
                    <a:pt x="415" y="6"/>
                  </a:cubicBezTo>
                  <a:cubicBezTo>
                    <a:pt x="415" y="6"/>
                    <a:pt x="415" y="6"/>
                    <a:pt x="415" y="5"/>
                  </a:cubicBezTo>
                  <a:cubicBezTo>
                    <a:pt x="413" y="6"/>
                    <a:pt x="413" y="6"/>
                    <a:pt x="413" y="6"/>
                  </a:cubicBezTo>
                  <a:cubicBezTo>
                    <a:pt x="415" y="6"/>
                    <a:pt x="415" y="6"/>
                    <a:pt x="415" y="6"/>
                  </a:cubicBezTo>
                  <a:cubicBezTo>
                    <a:pt x="412" y="6"/>
                    <a:pt x="412" y="6"/>
                    <a:pt x="412" y="6"/>
                  </a:cubicBezTo>
                  <a:cubicBezTo>
                    <a:pt x="415" y="8"/>
                    <a:pt x="415" y="8"/>
                    <a:pt x="415" y="8"/>
                  </a:cubicBezTo>
                  <a:cubicBezTo>
                    <a:pt x="415" y="7"/>
                    <a:pt x="415" y="7"/>
                    <a:pt x="415" y="6"/>
                  </a:cubicBezTo>
                  <a:cubicBezTo>
                    <a:pt x="412" y="6"/>
                    <a:pt x="412" y="6"/>
                    <a:pt x="412" y="6"/>
                  </a:cubicBezTo>
                  <a:cubicBezTo>
                    <a:pt x="415" y="8"/>
                    <a:pt x="415" y="8"/>
                    <a:pt x="415" y="8"/>
                  </a:cubicBezTo>
                  <a:cubicBezTo>
                    <a:pt x="412" y="6"/>
                    <a:pt x="412" y="6"/>
                    <a:pt x="412" y="6"/>
                  </a:cubicBezTo>
                  <a:cubicBezTo>
                    <a:pt x="410" y="9"/>
                    <a:pt x="410" y="9"/>
                    <a:pt x="410" y="9"/>
                  </a:cubicBezTo>
                  <a:cubicBezTo>
                    <a:pt x="789" y="228"/>
                    <a:pt x="789" y="228"/>
                    <a:pt x="789" y="228"/>
                  </a:cubicBezTo>
                  <a:cubicBezTo>
                    <a:pt x="791" y="229"/>
                    <a:pt x="793" y="228"/>
                    <a:pt x="795" y="226"/>
                  </a:cubicBezTo>
                  <a:cubicBezTo>
                    <a:pt x="795" y="225"/>
                    <a:pt x="795" y="225"/>
                    <a:pt x="795" y="224"/>
                  </a:cubicBezTo>
                  <a:cubicBezTo>
                    <a:pt x="795" y="223"/>
                    <a:pt x="795" y="223"/>
                    <a:pt x="795" y="222"/>
                  </a:cubicBezTo>
                  <a:cubicBezTo>
                    <a:pt x="794" y="221"/>
                    <a:pt x="794" y="221"/>
                    <a:pt x="794" y="220"/>
                  </a:cubicBezTo>
                  <a:cubicBezTo>
                    <a:pt x="793" y="220"/>
                    <a:pt x="792" y="219"/>
                    <a:pt x="791" y="218"/>
                  </a:cubicBezTo>
                  <a:cubicBezTo>
                    <a:pt x="786" y="214"/>
                    <a:pt x="778" y="208"/>
                    <a:pt x="766" y="200"/>
                  </a:cubicBezTo>
                  <a:cubicBezTo>
                    <a:pt x="725" y="173"/>
                    <a:pt x="644" y="123"/>
                    <a:pt x="574" y="81"/>
                  </a:cubicBezTo>
                  <a:cubicBezTo>
                    <a:pt x="503" y="38"/>
                    <a:pt x="443" y="2"/>
                    <a:pt x="443" y="2"/>
                  </a:cubicBezTo>
                  <a:cubicBezTo>
                    <a:pt x="441" y="6"/>
                    <a:pt x="441" y="6"/>
                    <a:pt x="441" y="6"/>
                  </a:cubicBezTo>
                  <a:cubicBezTo>
                    <a:pt x="440" y="9"/>
                    <a:pt x="440" y="9"/>
                    <a:pt x="440" y="9"/>
                  </a:cubicBezTo>
                  <a:cubicBezTo>
                    <a:pt x="793" y="213"/>
                    <a:pt x="793" y="213"/>
                    <a:pt x="793" y="213"/>
                  </a:cubicBezTo>
                  <a:cubicBezTo>
                    <a:pt x="795" y="214"/>
                    <a:pt x="798" y="213"/>
                    <a:pt x="799" y="211"/>
                  </a:cubicBezTo>
                  <a:cubicBezTo>
                    <a:pt x="800" y="210"/>
                    <a:pt x="799" y="207"/>
                    <a:pt x="797" y="206"/>
                  </a:cubicBezTo>
                  <a:cubicBezTo>
                    <a:pt x="469" y="1"/>
                    <a:pt x="469" y="1"/>
                    <a:pt x="469" y="1"/>
                  </a:cubicBezTo>
                  <a:cubicBezTo>
                    <a:pt x="467" y="4"/>
                    <a:pt x="467" y="4"/>
                    <a:pt x="467" y="4"/>
                  </a:cubicBezTo>
                  <a:cubicBezTo>
                    <a:pt x="467" y="8"/>
                    <a:pt x="467" y="8"/>
                    <a:pt x="467" y="8"/>
                  </a:cubicBezTo>
                  <a:cubicBezTo>
                    <a:pt x="467" y="4"/>
                    <a:pt x="467" y="4"/>
                    <a:pt x="467" y="4"/>
                  </a:cubicBezTo>
                  <a:cubicBezTo>
                    <a:pt x="466" y="8"/>
                    <a:pt x="466" y="8"/>
                    <a:pt x="466" y="8"/>
                  </a:cubicBezTo>
                  <a:cubicBezTo>
                    <a:pt x="466" y="8"/>
                    <a:pt x="466" y="8"/>
                    <a:pt x="467" y="8"/>
                  </a:cubicBezTo>
                  <a:cubicBezTo>
                    <a:pt x="467" y="4"/>
                    <a:pt x="467" y="4"/>
                    <a:pt x="467" y="4"/>
                  </a:cubicBezTo>
                  <a:cubicBezTo>
                    <a:pt x="466" y="8"/>
                    <a:pt x="466" y="8"/>
                    <a:pt x="466" y="8"/>
                  </a:cubicBezTo>
                  <a:cubicBezTo>
                    <a:pt x="467" y="5"/>
                    <a:pt x="467" y="5"/>
                    <a:pt x="467" y="5"/>
                  </a:cubicBezTo>
                  <a:cubicBezTo>
                    <a:pt x="465" y="8"/>
                    <a:pt x="465" y="8"/>
                    <a:pt x="465" y="8"/>
                  </a:cubicBezTo>
                  <a:cubicBezTo>
                    <a:pt x="466" y="8"/>
                    <a:pt x="466" y="8"/>
                    <a:pt x="466" y="8"/>
                  </a:cubicBezTo>
                  <a:cubicBezTo>
                    <a:pt x="467" y="5"/>
                    <a:pt x="467" y="5"/>
                    <a:pt x="467" y="5"/>
                  </a:cubicBezTo>
                  <a:cubicBezTo>
                    <a:pt x="465" y="8"/>
                    <a:pt x="465" y="8"/>
                    <a:pt x="465" y="8"/>
                  </a:cubicBezTo>
                  <a:cubicBezTo>
                    <a:pt x="466" y="6"/>
                    <a:pt x="466" y="6"/>
                    <a:pt x="466" y="6"/>
                  </a:cubicBezTo>
                  <a:cubicBezTo>
                    <a:pt x="465" y="8"/>
                    <a:pt x="465" y="8"/>
                    <a:pt x="465" y="8"/>
                  </a:cubicBezTo>
                  <a:cubicBezTo>
                    <a:pt x="465" y="8"/>
                    <a:pt x="465" y="8"/>
                    <a:pt x="465" y="8"/>
                  </a:cubicBezTo>
                  <a:cubicBezTo>
                    <a:pt x="466" y="6"/>
                    <a:pt x="466" y="6"/>
                    <a:pt x="466" y="6"/>
                  </a:cubicBezTo>
                  <a:cubicBezTo>
                    <a:pt x="465" y="8"/>
                    <a:pt x="465" y="8"/>
                    <a:pt x="465" y="8"/>
                  </a:cubicBezTo>
                  <a:cubicBezTo>
                    <a:pt x="465" y="8"/>
                    <a:pt x="466" y="8"/>
                    <a:pt x="467" y="8"/>
                  </a:cubicBezTo>
                  <a:cubicBezTo>
                    <a:pt x="473" y="12"/>
                    <a:pt x="496" y="26"/>
                    <a:pt x="526" y="44"/>
                  </a:cubicBezTo>
                  <a:cubicBezTo>
                    <a:pt x="572" y="72"/>
                    <a:pt x="637" y="110"/>
                    <a:pt x="690" y="142"/>
                  </a:cubicBezTo>
                  <a:cubicBezTo>
                    <a:pt x="717" y="158"/>
                    <a:pt x="742" y="172"/>
                    <a:pt x="760" y="182"/>
                  </a:cubicBezTo>
                  <a:cubicBezTo>
                    <a:pt x="769" y="187"/>
                    <a:pt x="776" y="191"/>
                    <a:pt x="782" y="194"/>
                  </a:cubicBezTo>
                  <a:cubicBezTo>
                    <a:pt x="784" y="196"/>
                    <a:pt x="787" y="197"/>
                    <a:pt x="788" y="197"/>
                  </a:cubicBezTo>
                  <a:cubicBezTo>
                    <a:pt x="789" y="198"/>
                    <a:pt x="790" y="198"/>
                    <a:pt x="791" y="198"/>
                  </a:cubicBezTo>
                  <a:cubicBezTo>
                    <a:pt x="791" y="199"/>
                    <a:pt x="791" y="199"/>
                    <a:pt x="792" y="199"/>
                  </a:cubicBezTo>
                  <a:cubicBezTo>
                    <a:pt x="792" y="199"/>
                    <a:pt x="792" y="199"/>
                    <a:pt x="793" y="199"/>
                  </a:cubicBezTo>
                  <a:cubicBezTo>
                    <a:pt x="793" y="199"/>
                    <a:pt x="794" y="199"/>
                    <a:pt x="794" y="199"/>
                  </a:cubicBezTo>
                  <a:cubicBezTo>
                    <a:pt x="795" y="198"/>
                    <a:pt x="796" y="198"/>
                    <a:pt x="797" y="197"/>
                  </a:cubicBezTo>
                  <a:cubicBezTo>
                    <a:pt x="797" y="197"/>
                    <a:pt x="797" y="197"/>
                    <a:pt x="797" y="197"/>
                  </a:cubicBezTo>
                  <a:cubicBezTo>
                    <a:pt x="797" y="196"/>
                    <a:pt x="797" y="195"/>
                    <a:pt x="797" y="195"/>
                  </a:cubicBezTo>
                  <a:cubicBezTo>
                    <a:pt x="797" y="194"/>
                    <a:pt x="797" y="194"/>
                    <a:pt x="797" y="193"/>
                  </a:cubicBezTo>
                  <a:cubicBezTo>
                    <a:pt x="797" y="193"/>
                    <a:pt x="796" y="192"/>
                    <a:pt x="796" y="192"/>
                  </a:cubicBezTo>
                  <a:cubicBezTo>
                    <a:pt x="796" y="192"/>
                    <a:pt x="795" y="191"/>
                    <a:pt x="795" y="191"/>
                  </a:cubicBezTo>
                  <a:cubicBezTo>
                    <a:pt x="794" y="190"/>
                    <a:pt x="792" y="189"/>
                    <a:pt x="789" y="187"/>
                  </a:cubicBezTo>
                  <a:cubicBezTo>
                    <a:pt x="778" y="179"/>
                    <a:pt x="754" y="165"/>
                    <a:pt x="724" y="147"/>
                  </a:cubicBezTo>
                  <a:cubicBezTo>
                    <a:pt x="679" y="119"/>
                    <a:pt x="621" y="84"/>
                    <a:pt x="575" y="56"/>
                  </a:cubicBezTo>
                  <a:cubicBezTo>
                    <a:pt x="552" y="41"/>
                    <a:pt x="531" y="29"/>
                    <a:pt x="517" y="19"/>
                  </a:cubicBezTo>
                  <a:cubicBezTo>
                    <a:pt x="509" y="15"/>
                    <a:pt x="503" y="11"/>
                    <a:pt x="499" y="8"/>
                  </a:cubicBezTo>
                  <a:cubicBezTo>
                    <a:pt x="497" y="7"/>
                    <a:pt x="496" y="6"/>
                    <a:pt x="495" y="5"/>
                  </a:cubicBezTo>
                  <a:cubicBezTo>
                    <a:pt x="495" y="4"/>
                    <a:pt x="494" y="4"/>
                    <a:pt x="494" y="4"/>
                  </a:cubicBezTo>
                  <a:cubicBezTo>
                    <a:pt x="494" y="4"/>
                    <a:pt x="494" y="4"/>
                    <a:pt x="494" y="4"/>
                  </a:cubicBezTo>
                  <a:cubicBezTo>
                    <a:pt x="492" y="6"/>
                    <a:pt x="492" y="6"/>
                    <a:pt x="492" y="6"/>
                  </a:cubicBezTo>
                  <a:cubicBezTo>
                    <a:pt x="494" y="4"/>
                    <a:pt x="494" y="4"/>
                    <a:pt x="494" y="4"/>
                  </a:cubicBezTo>
                  <a:cubicBezTo>
                    <a:pt x="494" y="4"/>
                    <a:pt x="494" y="4"/>
                    <a:pt x="494" y="4"/>
                  </a:cubicBezTo>
                  <a:cubicBezTo>
                    <a:pt x="492" y="6"/>
                    <a:pt x="492" y="6"/>
                    <a:pt x="492" y="6"/>
                  </a:cubicBezTo>
                  <a:cubicBezTo>
                    <a:pt x="494" y="4"/>
                    <a:pt x="494" y="4"/>
                    <a:pt x="494" y="4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5" y="5"/>
                    <a:pt x="495" y="5"/>
                    <a:pt x="494" y="4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95" y="6"/>
                    <a:pt x="495" y="6"/>
                    <a:pt x="495" y="6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94" y="8"/>
                    <a:pt x="494" y="8"/>
                    <a:pt x="494" y="8"/>
                  </a:cubicBezTo>
                  <a:cubicBezTo>
                    <a:pt x="495" y="7"/>
                    <a:pt x="495" y="7"/>
                    <a:pt x="495" y="6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94" y="8"/>
                    <a:pt x="494" y="8"/>
                    <a:pt x="494" y="8"/>
                  </a:cubicBezTo>
                  <a:cubicBezTo>
                    <a:pt x="494" y="8"/>
                    <a:pt x="494" y="8"/>
                    <a:pt x="494" y="8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92" y="10"/>
                    <a:pt x="492" y="10"/>
                    <a:pt x="492" y="10"/>
                  </a:cubicBezTo>
                  <a:cubicBezTo>
                    <a:pt x="493" y="9"/>
                    <a:pt x="494" y="9"/>
                    <a:pt x="494" y="8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92" y="10"/>
                    <a:pt x="492" y="10"/>
                    <a:pt x="492" y="10"/>
                  </a:cubicBezTo>
                  <a:cubicBezTo>
                    <a:pt x="491" y="7"/>
                    <a:pt x="491" y="7"/>
                    <a:pt x="491" y="7"/>
                  </a:cubicBezTo>
                  <a:cubicBezTo>
                    <a:pt x="491" y="10"/>
                    <a:pt x="491" y="10"/>
                    <a:pt x="491" y="10"/>
                  </a:cubicBezTo>
                  <a:cubicBezTo>
                    <a:pt x="492" y="10"/>
                    <a:pt x="492" y="10"/>
                    <a:pt x="492" y="10"/>
                  </a:cubicBezTo>
                  <a:cubicBezTo>
                    <a:pt x="491" y="7"/>
                    <a:pt x="491" y="7"/>
                    <a:pt x="491" y="7"/>
                  </a:cubicBezTo>
                  <a:cubicBezTo>
                    <a:pt x="491" y="10"/>
                    <a:pt x="491" y="10"/>
                    <a:pt x="491" y="10"/>
                  </a:cubicBezTo>
                  <a:cubicBezTo>
                    <a:pt x="491" y="8"/>
                    <a:pt x="491" y="8"/>
                    <a:pt x="491" y="8"/>
                  </a:cubicBezTo>
                  <a:cubicBezTo>
                    <a:pt x="491" y="10"/>
                    <a:pt x="491" y="10"/>
                    <a:pt x="491" y="10"/>
                  </a:cubicBezTo>
                  <a:cubicBezTo>
                    <a:pt x="491" y="10"/>
                    <a:pt x="491" y="10"/>
                    <a:pt x="491" y="10"/>
                  </a:cubicBezTo>
                  <a:cubicBezTo>
                    <a:pt x="491" y="8"/>
                    <a:pt x="491" y="8"/>
                    <a:pt x="491" y="8"/>
                  </a:cubicBezTo>
                  <a:cubicBezTo>
                    <a:pt x="491" y="10"/>
                    <a:pt x="491" y="10"/>
                    <a:pt x="491" y="10"/>
                  </a:cubicBezTo>
                  <a:cubicBezTo>
                    <a:pt x="491" y="10"/>
                    <a:pt x="491" y="10"/>
                    <a:pt x="491" y="10"/>
                  </a:cubicBezTo>
                  <a:cubicBezTo>
                    <a:pt x="491" y="10"/>
                    <a:pt x="492" y="10"/>
                    <a:pt x="493" y="10"/>
                  </a:cubicBezTo>
                  <a:cubicBezTo>
                    <a:pt x="497" y="12"/>
                    <a:pt x="504" y="16"/>
                    <a:pt x="515" y="21"/>
                  </a:cubicBezTo>
                  <a:cubicBezTo>
                    <a:pt x="551" y="40"/>
                    <a:pt x="620" y="80"/>
                    <a:pt x="680" y="114"/>
                  </a:cubicBezTo>
                  <a:cubicBezTo>
                    <a:pt x="710" y="132"/>
                    <a:pt x="738" y="148"/>
                    <a:pt x="758" y="159"/>
                  </a:cubicBezTo>
                  <a:cubicBezTo>
                    <a:pt x="769" y="165"/>
                    <a:pt x="777" y="170"/>
                    <a:pt x="783" y="173"/>
                  </a:cubicBezTo>
                  <a:cubicBezTo>
                    <a:pt x="788" y="177"/>
                    <a:pt x="791" y="178"/>
                    <a:pt x="791" y="178"/>
                  </a:cubicBezTo>
                  <a:cubicBezTo>
                    <a:pt x="793" y="179"/>
                    <a:pt x="796" y="179"/>
                    <a:pt x="797" y="177"/>
                  </a:cubicBezTo>
                  <a:cubicBezTo>
                    <a:pt x="797" y="176"/>
                    <a:pt x="797" y="176"/>
                    <a:pt x="797" y="175"/>
                  </a:cubicBezTo>
                  <a:cubicBezTo>
                    <a:pt x="797" y="174"/>
                    <a:pt x="797" y="174"/>
                    <a:pt x="797" y="173"/>
                  </a:cubicBezTo>
                  <a:cubicBezTo>
                    <a:pt x="796" y="172"/>
                    <a:pt x="796" y="172"/>
                    <a:pt x="796" y="172"/>
                  </a:cubicBezTo>
                  <a:cubicBezTo>
                    <a:pt x="795" y="171"/>
                    <a:pt x="794" y="170"/>
                    <a:pt x="794" y="170"/>
                  </a:cubicBezTo>
                  <a:cubicBezTo>
                    <a:pt x="790" y="167"/>
                    <a:pt x="783" y="163"/>
                    <a:pt x="774" y="157"/>
                  </a:cubicBezTo>
                  <a:cubicBezTo>
                    <a:pt x="743" y="137"/>
                    <a:pt x="681" y="102"/>
                    <a:pt x="627" y="70"/>
                  </a:cubicBezTo>
                  <a:cubicBezTo>
                    <a:pt x="600" y="54"/>
                    <a:pt x="575" y="39"/>
                    <a:pt x="557" y="27"/>
                  </a:cubicBezTo>
                  <a:cubicBezTo>
                    <a:pt x="548" y="21"/>
                    <a:pt x="541" y="16"/>
                    <a:pt x="536" y="12"/>
                  </a:cubicBezTo>
                  <a:cubicBezTo>
                    <a:pt x="533" y="11"/>
                    <a:pt x="531" y="9"/>
                    <a:pt x="530" y="8"/>
                  </a:cubicBezTo>
                  <a:cubicBezTo>
                    <a:pt x="529" y="7"/>
                    <a:pt x="529" y="7"/>
                    <a:pt x="529" y="7"/>
                  </a:cubicBezTo>
                  <a:cubicBezTo>
                    <a:pt x="529" y="7"/>
                    <a:pt x="529" y="7"/>
                    <a:pt x="529" y="7"/>
                  </a:cubicBezTo>
                  <a:cubicBezTo>
                    <a:pt x="527" y="8"/>
                    <a:pt x="527" y="8"/>
                    <a:pt x="527" y="8"/>
                  </a:cubicBezTo>
                  <a:cubicBezTo>
                    <a:pt x="529" y="8"/>
                    <a:pt x="529" y="8"/>
                    <a:pt x="529" y="8"/>
                  </a:cubicBezTo>
                  <a:cubicBezTo>
                    <a:pt x="529" y="7"/>
                    <a:pt x="529" y="7"/>
                    <a:pt x="529" y="7"/>
                  </a:cubicBezTo>
                  <a:cubicBezTo>
                    <a:pt x="527" y="8"/>
                    <a:pt x="527" y="8"/>
                    <a:pt x="527" y="8"/>
                  </a:cubicBezTo>
                  <a:cubicBezTo>
                    <a:pt x="529" y="8"/>
                    <a:pt x="529" y="8"/>
                    <a:pt x="529" y="8"/>
                  </a:cubicBezTo>
                  <a:cubicBezTo>
                    <a:pt x="526" y="8"/>
                    <a:pt x="526" y="8"/>
                    <a:pt x="526" y="8"/>
                  </a:cubicBezTo>
                  <a:cubicBezTo>
                    <a:pt x="529" y="10"/>
                    <a:pt x="529" y="10"/>
                    <a:pt x="529" y="10"/>
                  </a:cubicBezTo>
                  <a:cubicBezTo>
                    <a:pt x="529" y="9"/>
                    <a:pt x="529" y="8"/>
                    <a:pt x="529" y="8"/>
                  </a:cubicBezTo>
                  <a:cubicBezTo>
                    <a:pt x="526" y="8"/>
                    <a:pt x="526" y="8"/>
                    <a:pt x="526" y="8"/>
                  </a:cubicBezTo>
                  <a:cubicBezTo>
                    <a:pt x="529" y="10"/>
                    <a:pt x="529" y="10"/>
                    <a:pt x="529" y="10"/>
                  </a:cubicBezTo>
                  <a:cubicBezTo>
                    <a:pt x="525" y="8"/>
                    <a:pt x="525" y="8"/>
                    <a:pt x="525" y="8"/>
                  </a:cubicBezTo>
                  <a:cubicBezTo>
                    <a:pt x="523" y="11"/>
                    <a:pt x="523" y="11"/>
                    <a:pt x="523" y="11"/>
                  </a:cubicBezTo>
                  <a:cubicBezTo>
                    <a:pt x="793" y="167"/>
                    <a:pt x="793" y="167"/>
                    <a:pt x="793" y="167"/>
                  </a:cubicBezTo>
                  <a:cubicBezTo>
                    <a:pt x="795" y="168"/>
                    <a:pt x="797" y="167"/>
                    <a:pt x="798" y="166"/>
                  </a:cubicBezTo>
                  <a:cubicBezTo>
                    <a:pt x="799" y="165"/>
                    <a:pt x="799" y="164"/>
                    <a:pt x="799" y="164"/>
                  </a:cubicBezTo>
                  <a:cubicBezTo>
                    <a:pt x="799" y="163"/>
                    <a:pt x="799" y="162"/>
                    <a:pt x="799" y="162"/>
                  </a:cubicBezTo>
                  <a:cubicBezTo>
                    <a:pt x="798" y="161"/>
                    <a:pt x="798" y="161"/>
                    <a:pt x="798" y="161"/>
                  </a:cubicBezTo>
                  <a:cubicBezTo>
                    <a:pt x="798" y="160"/>
                    <a:pt x="797" y="160"/>
                    <a:pt x="797" y="160"/>
                  </a:cubicBezTo>
                  <a:cubicBezTo>
                    <a:pt x="796" y="159"/>
                    <a:pt x="794" y="158"/>
                    <a:pt x="792" y="156"/>
                  </a:cubicBezTo>
                  <a:cubicBezTo>
                    <a:pt x="782" y="150"/>
                    <a:pt x="762" y="138"/>
                    <a:pt x="737" y="124"/>
                  </a:cubicBezTo>
                  <a:cubicBezTo>
                    <a:pt x="700" y="102"/>
                    <a:pt x="652" y="73"/>
                    <a:pt x="613" y="49"/>
                  </a:cubicBezTo>
                  <a:cubicBezTo>
                    <a:pt x="594" y="37"/>
                    <a:pt x="577" y="27"/>
                    <a:pt x="564" y="19"/>
                  </a:cubicBezTo>
                  <a:cubicBezTo>
                    <a:pt x="558" y="15"/>
                    <a:pt x="553" y="11"/>
                    <a:pt x="550" y="9"/>
                  </a:cubicBezTo>
                  <a:cubicBezTo>
                    <a:pt x="549" y="7"/>
                    <a:pt x="547" y="6"/>
                    <a:pt x="547" y="5"/>
                  </a:cubicBezTo>
                  <a:cubicBezTo>
                    <a:pt x="546" y="5"/>
                    <a:pt x="546" y="5"/>
                    <a:pt x="546" y="5"/>
                  </a:cubicBezTo>
                  <a:cubicBezTo>
                    <a:pt x="545" y="6"/>
                    <a:pt x="545" y="6"/>
                    <a:pt x="545" y="6"/>
                  </a:cubicBezTo>
                  <a:cubicBezTo>
                    <a:pt x="546" y="5"/>
                    <a:pt x="546" y="5"/>
                    <a:pt x="546" y="5"/>
                  </a:cubicBezTo>
                  <a:cubicBezTo>
                    <a:pt x="546" y="5"/>
                    <a:pt x="546" y="5"/>
                    <a:pt x="546" y="5"/>
                  </a:cubicBezTo>
                  <a:cubicBezTo>
                    <a:pt x="545" y="6"/>
                    <a:pt x="545" y="6"/>
                    <a:pt x="545" y="6"/>
                  </a:cubicBezTo>
                  <a:cubicBezTo>
                    <a:pt x="546" y="5"/>
                    <a:pt x="546" y="5"/>
                    <a:pt x="546" y="5"/>
                  </a:cubicBezTo>
                  <a:cubicBezTo>
                    <a:pt x="544" y="6"/>
                    <a:pt x="544" y="6"/>
                    <a:pt x="544" y="6"/>
                  </a:cubicBezTo>
                  <a:cubicBezTo>
                    <a:pt x="547" y="6"/>
                    <a:pt x="547" y="6"/>
                    <a:pt x="547" y="6"/>
                  </a:cubicBezTo>
                  <a:cubicBezTo>
                    <a:pt x="547" y="6"/>
                    <a:pt x="546" y="5"/>
                    <a:pt x="546" y="5"/>
                  </a:cubicBezTo>
                  <a:cubicBezTo>
                    <a:pt x="544" y="6"/>
                    <a:pt x="544" y="6"/>
                    <a:pt x="544" y="6"/>
                  </a:cubicBezTo>
                  <a:cubicBezTo>
                    <a:pt x="547" y="6"/>
                    <a:pt x="547" y="6"/>
                    <a:pt x="547" y="6"/>
                  </a:cubicBezTo>
                  <a:cubicBezTo>
                    <a:pt x="543" y="6"/>
                    <a:pt x="543" y="6"/>
                    <a:pt x="543" y="6"/>
                  </a:cubicBezTo>
                  <a:cubicBezTo>
                    <a:pt x="546" y="8"/>
                    <a:pt x="546" y="8"/>
                    <a:pt x="546" y="8"/>
                  </a:cubicBezTo>
                  <a:cubicBezTo>
                    <a:pt x="546" y="7"/>
                    <a:pt x="547" y="7"/>
                    <a:pt x="547" y="6"/>
                  </a:cubicBezTo>
                  <a:cubicBezTo>
                    <a:pt x="543" y="6"/>
                    <a:pt x="543" y="6"/>
                    <a:pt x="543" y="6"/>
                  </a:cubicBezTo>
                  <a:cubicBezTo>
                    <a:pt x="546" y="8"/>
                    <a:pt x="546" y="8"/>
                    <a:pt x="546" y="8"/>
                  </a:cubicBezTo>
                  <a:cubicBezTo>
                    <a:pt x="543" y="6"/>
                    <a:pt x="543" y="6"/>
                    <a:pt x="543" y="6"/>
                  </a:cubicBezTo>
                  <a:cubicBezTo>
                    <a:pt x="541" y="9"/>
                    <a:pt x="541" y="9"/>
                    <a:pt x="541" y="9"/>
                  </a:cubicBezTo>
                  <a:cubicBezTo>
                    <a:pt x="791" y="153"/>
                    <a:pt x="791" y="153"/>
                    <a:pt x="791" y="153"/>
                  </a:cubicBezTo>
                  <a:cubicBezTo>
                    <a:pt x="793" y="154"/>
                    <a:pt x="795" y="153"/>
                    <a:pt x="796" y="151"/>
                  </a:cubicBezTo>
                  <a:cubicBezTo>
                    <a:pt x="797" y="151"/>
                    <a:pt x="797" y="150"/>
                    <a:pt x="797" y="149"/>
                  </a:cubicBezTo>
                  <a:cubicBezTo>
                    <a:pt x="797" y="148"/>
                    <a:pt x="796" y="148"/>
                    <a:pt x="796" y="147"/>
                  </a:cubicBezTo>
                  <a:cubicBezTo>
                    <a:pt x="796" y="147"/>
                    <a:pt x="796" y="146"/>
                    <a:pt x="795" y="146"/>
                  </a:cubicBezTo>
                  <a:cubicBezTo>
                    <a:pt x="795" y="146"/>
                    <a:pt x="794" y="145"/>
                    <a:pt x="793" y="144"/>
                  </a:cubicBezTo>
                  <a:cubicBezTo>
                    <a:pt x="790" y="142"/>
                    <a:pt x="785" y="139"/>
                    <a:pt x="777" y="134"/>
                  </a:cubicBezTo>
                  <a:cubicBezTo>
                    <a:pt x="750" y="117"/>
                    <a:pt x="697" y="86"/>
                    <a:pt x="650" y="58"/>
                  </a:cubicBezTo>
                  <a:cubicBezTo>
                    <a:pt x="627" y="44"/>
                    <a:pt x="606" y="31"/>
                    <a:pt x="590" y="21"/>
                  </a:cubicBezTo>
                  <a:cubicBezTo>
                    <a:pt x="582" y="16"/>
                    <a:pt x="576" y="12"/>
                    <a:pt x="572" y="9"/>
                  </a:cubicBezTo>
                  <a:cubicBezTo>
                    <a:pt x="570" y="7"/>
                    <a:pt x="568" y="6"/>
                    <a:pt x="567" y="5"/>
                  </a:cubicBezTo>
                  <a:cubicBezTo>
                    <a:pt x="566" y="5"/>
                    <a:pt x="566" y="4"/>
                    <a:pt x="566" y="4"/>
                  </a:cubicBezTo>
                  <a:cubicBezTo>
                    <a:pt x="566" y="4"/>
                    <a:pt x="566" y="4"/>
                    <a:pt x="566" y="4"/>
                  </a:cubicBezTo>
                  <a:cubicBezTo>
                    <a:pt x="565" y="5"/>
                    <a:pt x="565" y="5"/>
                    <a:pt x="565" y="5"/>
                  </a:cubicBezTo>
                  <a:cubicBezTo>
                    <a:pt x="566" y="4"/>
                    <a:pt x="566" y="4"/>
                    <a:pt x="566" y="4"/>
                  </a:cubicBezTo>
                  <a:cubicBezTo>
                    <a:pt x="566" y="4"/>
                    <a:pt x="566" y="4"/>
                    <a:pt x="566" y="4"/>
                  </a:cubicBezTo>
                  <a:cubicBezTo>
                    <a:pt x="565" y="5"/>
                    <a:pt x="565" y="5"/>
                    <a:pt x="565" y="5"/>
                  </a:cubicBezTo>
                  <a:cubicBezTo>
                    <a:pt x="566" y="4"/>
                    <a:pt x="566" y="4"/>
                    <a:pt x="566" y="4"/>
                  </a:cubicBezTo>
                  <a:cubicBezTo>
                    <a:pt x="563" y="6"/>
                    <a:pt x="563" y="6"/>
                    <a:pt x="563" y="6"/>
                  </a:cubicBezTo>
                  <a:cubicBezTo>
                    <a:pt x="566" y="6"/>
                    <a:pt x="566" y="6"/>
                    <a:pt x="566" y="6"/>
                  </a:cubicBezTo>
                  <a:cubicBezTo>
                    <a:pt x="566" y="5"/>
                    <a:pt x="566" y="5"/>
                    <a:pt x="566" y="4"/>
                  </a:cubicBezTo>
                  <a:cubicBezTo>
                    <a:pt x="563" y="6"/>
                    <a:pt x="563" y="6"/>
                    <a:pt x="563" y="6"/>
                  </a:cubicBezTo>
                  <a:cubicBezTo>
                    <a:pt x="566" y="6"/>
                    <a:pt x="566" y="6"/>
                    <a:pt x="566" y="6"/>
                  </a:cubicBezTo>
                  <a:cubicBezTo>
                    <a:pt x="563" y="6"/>
                    <a:pt x="563" y="6"/>
                    <a:pt x="563" y="6"/>
                  </a:cubicBezTo>
                  <a:cubicBezTo>
                    <a:pt x="566" y="8"/>
                    <a:pt x="566" y="8"/>
                    <a:pt x="566" y="8"/>
                  </a:cubicBezTo>
                  <a:cubicBezTo>
                    <a:pt x="566" y="7"/>
                    <a:pt x="566" y="6"/>
                    <a:pt x="566" y="6"/>
                  </a:cubicBezTo>
                  <a:cubicBezTo>
                    <a:pt x="563" y="6"/>
                    <a:pt x="563" y="6"/>
                    <a:pt x="563" y="6"/>
                  </a:cubicBezTo>
                  <a:cubicBezTo>
                    <a:pt x="566" y="8"/>
                    <a:pt x="566" y="8"/>
                    <a:pt x="566" y="8"/>
                  </a:cubicBezTo>
                  <a:cubicBezTo>
                    <a:pt x="563" y="5"/>
                    <a:pt x="563" y="5"/>
                    <a:pt x="563" y="5"/>
                  </a:cubicBezTo>
                  <a:cubicBezTo>
                    <a:pt x="561" y="9"/>
                    <a:pt x="561" y="9"/>
                    <a:pt x="561" y="9"/>
                  </a:cubicBezTo>
                  <a:cubicBezTo>
                    <a:pt x="790" y="138"/>
                    <a:pt x="790" y="138"/>
                    <a:pt x="790" y="138"/>
                  </a:cubicBezTo>
                  <a:cubicBezTo>
                    <a:pt x="792" y="139"/>
                    <a:pt x="794" y="139"/>
                    <a:pt x="795" y="137"/>
                  </a:cubicBezTo>
                  <a:cubicBezTo>
                    <a:pt x="796" y="135"/>
                    <a:pt x="796" y="133"/>
                    <a:pt x="794" y="132"/>
                  </a:cubicBezTo>
                  <a:cubicBezTo>
                    <a:pt x="683" y="62"/>
                    <a:pt x="683" y="62"/>
                    <a:pt x="683" y="62"/>
                  </a:cubicBezTo>
                  <a:cubicBezTo>
                    <a:pt x="789" y="119"/>
                    <a:pt x="789" y="119"/>
                    <a:pt x="789" y="119"/>
                  </a:cubicBezTo>
                  <a:cubicBezTo>
                    <a:pt x="791" y="120"/>
                    <a:pt x="793" y="120"/>
                    <a:pt x="794" y="118"/>
                  </a:cubicBezTo>
                  <a:cubicBezTo>
                    <a:pt x="795" y="116"/>
                    <a:pt x="795" y="114"/>
                    <a:pt x="793" y="113"/>
                  </a:cubicBezTo>
                  <a:cubicBezTo>
                    <a:pt x="619" y="4"/>
                    <a:pt x="619" y="4"/>
                    <a:pt x="619" y="4"/>
                  </a:cubicBezTo>
                  <a:cubicBezTo>
                    <a:pt x="617" y="7"/>
                    <a:pt x="617" y="7"/>
                    <a:pt x="617" y="7"/>
                  </a:cubicBezTo>
                  <a:cubicBezTo>
                    <a:pt x="620" y="9"/>
                    <a:pt x="620" y="9"/>
                    <a:pt x="620" y="9"/>
                  </a:cubicBezTo>
                  <a:cubicBezTo>
                    <a:pt x="617" y="7"/>
                    <a:pt x="617" y="7"/>
                    <a:pt x="617" y="7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19" y="10"/>
                    <a:pt x="620" y="10"/>
                    <a:pt x="620" y="9"/>
                  </a:cubicBezTo>
                  <a:cubicBezTo>
                    <a:pt x="617" y="7"/>
                    <a:pt x="617" y="7"/>
                    <a:pt x="617" y="7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18" y="8"/>
                    <a:pt x="618" y="8"/>
                    <a:pt x="618" y="8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18" y="8"/>
                    <a:pt x="618" y="8"/>
                    <a:pt x="618" y="8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18" y="9"/>
                    <a:pt x="618" y="9"/>
                    <a:pt x="618" y="9"/>
                  </a:cubicBezTo>
                  <a:cubicBezTo>
                    <a:pt x="617" y="11"/>
                    <a:pt x="617" y="11"/>
                    <a:pt x="617" y="11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18" y="9"/>
                    <a:pt x="618" y="9"/>
                    <a:pt x="618" y="9"/>
                  </a:cubicBezTo>
                  <a:cubicBezTo>
                    <a:pt x="617" y="11"/>
                    <a:pt x="617" y="11"/>
                    <a:pt x="617" y="11"/>
                  </a:cubicBezTo>
                  <a:cubicBezTo>
                    <a:pt x="617" y="11"/>
                    <a:pt x="617" y="11"/>
                    <a:pt x="617" y="11"/>
                  </a:cubicBezTo>
                  <a:cubicBezTo>
                    <a:pt x="618" y="11"/>
                    <a:pt x="619" y="11"/>
                    <a:pt x="621" y="12"/>
                  </a:cubicBezTo>
                  <a:cubicBezTo>
                    <a:pt x="628" y="15"/>
                    <a:pt x="643" y="23"/>
                    <a:pt x="660" y="32"/>
                  </a:cubicBezTo>
                  <a:cubicBezTo>
                    <a:pt x="686" y="46"/>
                    <a:pt x="718" y="64"/>
                    <a:pt x="744" y="79"/>
                  </a:cubicBezTo>
                  <a:cubicBezTo>
                    <a:pt x="757" y="87"/>
                    <a:pt x="768" y="94"/>
                    <a:pt x="777" y="98"/>
                  </a:cubicBezTo>
                  <a:cubicBezTo>
                    <a:pt x="785" y="103"/>
                    <a:pt x="790" y="106"/>
                    <a:pt x="790" y="106"/>
                  </a:cubicBezTo>
                  <a:cubicBezTo>
                    <a:pt x="791" y="107"/>
                    <a:pt x="794" y="106"/>
                    <a:pt x="795" y="105"/>
                  </a:cubicBezTo>
                  <a:cubicBezTo>
                    <a:pt x="796" y="103"/>
                    <a:pt x="795" y="100"/>
                    <a:pt x="794" y="99"/>
                  </a:cubicBezTo>
                  <a:cubicBezTo>
                    <a:pt x="794" y="99"/>
                    <a:pt x="791" y="98"/>
                    <a:pt x="787" y="95"/>
                  </a:cubicBezTo>
                  <a:cubicBezTo>
                    <a:pt x="773" y="86"/>
                    <a:pt x="736" y="64"/>
                    <a:pt x="704" y="44"/>
                  </a:cubicBezTo>
                  <a:cubicBezTo>
                    <a:pt x="687" y="34"/>
                    <a:pt x="672" y="24"/>
                    <a:pt x="661" y="17"/>
                  </a:cubicBezTo>
                  <a:cubicBezTo>
                    <a:pt x="655" y="14"/>
                    <a:pt x="650" y="11"/>
                    <a:pt x="647" y="8"/>
                  </a:cubicBezTo>
                  <a:cubicBezTo>
                    <a:pt x="646" y="7"/>
                    <a:pt x="644" y="7"/>
                    <a:pt x="644" y="6"/>
                  </a:cubicBezTo>
                  <a:cubicBezTo>
                    <a:pt x="643" y="6"/>
                    <a:pt x="643" y="5"/>
                    <a:pt x="643" y="5"/>
                  </a:cubicBezTo>
                  <a:cubicBezTo>
                    <a:pt x="643" y="5"/>
                    <a:pt x="643" y="5"/>
                    <a:pt x="643" y="5"/>
                  </a:cubicBezTo>
                  <a:cubicBezTo>
                    <a:pt x="641" y="7"/>
                    <a:pt x="641" y="7"/>
                    <a:pt x="641" y="7"/>
                  </a:cubicBezTo>
                  <a:cubicBezTo>
                    <a:pt x="643" y="6"/>
                    <a:pt x="643" y="6"/>
                    <a:pt x="643" y="6"/>
                  </a:cubicBezTo>
                  <a:cubicBezTo>
                    <a:pt x="643" y="5"/>
                    <a:pt x="643" y="5"/>
                    <a:pt x="643" y="5"/>
                  </a:cubicBezTo>
                  <a:cubicBezTo>
                    <a:pt x="641" y="7"/>
                    <a:pt x="641" y="7"/>
                    <a:pt x="641" y="7"/>
                  </a:cubicBezTo>
                  <a:cubicBezTo>
                    <a:pt x="643" y="6"/>
                    <a:pt x="643" y="6"/>
                    <a:pt x="643" y="6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3" y="6"/>
                    <a:pt x="643" y="6"/>
                    <a:pt x="643" y="6"/>
                  </a:cubicBezTo>
                  <a:cubicBezTo>
                    <a:pt x="643" y="6"/>
                    <a:pt x="643" y="6"/>
                    <a:pt x="643" y="6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3" y="6"/>
                    <a:pt x="643" y="6"/>
                    <a:pt x="643" y="6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4" y="8"/>
                    <a:pt x="644" y="8"/>
                    <a:pt x="644" y="8"/>
                  </a:cubicBezTo>
                  <a:cubicBezTo>
                    <a:pt x="644" y="7"/>
                    <a:pt x="644" y="7"/>
                    <a:pt x="643" y="6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4" y="8"/>
                    <a:pt x="644" y="8"/>
                    <a:pt x="644" y="8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3" y="10"/>
                    <a:pt x="643" y="10"/>
                    <a:pt x="643" y="10"/>
                  </a:cubicBezTo>
                  <a:cubicBezTo>
                    <a:pt x="644" y="9"/>
                    <a:pt x="644" y="8"/>
                    <a:pt x="644" y="8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3" y="10"/>
                    <a:pt x="643" y="10"/>
                    <a:pt x="643" y="10"/>
                  </a:cubicBezTo>
                  <a:cubicBezTo>
                    <a:pt x="643" y="10"/>
                    <a:pt x="643" y="10"/>
                    <a:pt x="643" y="10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1" y="11"/>
                    <a:pt x="641" y="11"/>
                    <a:pt x="641" y="11"/>
                  </a:cubicBezTo>
                  <a:cubicBezTo>
                    <a:pt x="642" y="11"/>
                    <a:pt x="643" y="11"/>
                    <a:pt x="643" y="10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1" y="11"/>
                    <a:pt x="641" y="11"/>
                    <a:pt x="641" y="11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0" y="12"/>
                    <a:pt x="640" y="12"/>
                    <a:pt x="640" y="12"/>
                  </a:cubicBezTo>
                  <a:cubicBezTo>
                    <a:pt x="640" y="12"/>
                    <a:pt x="641" y="12"/>
                    <a:pt x="641" y="11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40" y="12"/>
                    <a:pt x="640" y="12"/>
                    <a:pt x="640" y="12"/>
                  </a:cubicBezTo>
                  <a:cubicBezTo>
                    <a:pt x="640" y="9"/>
                    <a:pt x="640" y="9"/>
                    <a:pt x="640" y="9"/>
                  </a:cubicBezTo>
                  <a:cubicBezTo>
                    <a:pt x="639" y="12"/>
                    <a:pt x="639" y="12"/>
                    <a:pt x="639" y="12"/>
                  </a:cubicBezTo>
                  <a:cubicBezTo>
                    <a:pt x="639" y="12"/>
                    <a:pt x="639" y="12"/>
                    <a:pt x="640" y="12"/>
                  </a:cubicBezTo>
                  <a:cubicBezTo>
                    <a:pt x="640" y="9"/>
                    <a:pt x="640" y="9"/>
                    <a:pt x="640" y="9"/>
                  </a:cubicBezTo>
                  <a:cubicBezTo>
                    <a:pt x="639" y="12"/>
                    <a:pt x="639" y="12"/>
                    <a:pt x="639" y="12"/>
                  </a:cubicBezTo>
                  <a:cubicBezTo>
                    <a:pt x="639" y="12"/>
                    <a:pt x="639" y="12"/>
                    <a:pt x="639" y="12"/>
                  </a:cubicBezTo>
                  <a:cubicBezTo>
                    <a:pt x="640" y="12"/>
                    <a:pt x="641" y="12"/>
                    <a:pt x="642" y="13"/>
                  </a:cubicBezTo>
                  <a:cubicBezTo>
                    <a:pt x="648" y="15"/>
                    <a:pt x="659" y="21"/>
                    <a:pt x="673" y="28"/>
                  </a:cubicBezTo>
                  <a:cubicBezTo>
                    <a:pt x="695" y="39"/>
                    <a:pt x="722" y="54"/>
                    <a:pt x="744" y="65"/>
                  </a:cubicBezTo>
                  <a:cubicBezTo>
                    <a:pt x="756" y="71"/>
                    <a:pt x="766" y="76"/>
                    <a:pt x="774" y="80"/>
                  </a:cubicBezTo>
                  <a:cubicBezTo>
                    <a:pt x="778" y="82"/>
                    <a:pt x="781" y="83"/>
                    <a:pt x="784" y="84"/>
                  </a:cubicBezTo>
                  <a:cubicBezTo>
                    <a:pt x="785" y="85"/>
                    <a:pt x="786" y="85"/>
                    <a:pt x="787" y="85"/>
                  </a:cubicBezTo>
                  <a:cubicBezTo>
                    <a:pt x="788" y="86"/>
                    <a:pt x="789" y="86"/>
                    <a:pt x="790" y="86"/>
                  </a:cubicBezTo>
                  <a:cubicBezTo>
                    <a:pt x="791" y="86"/>
                    <a:pt x="791" y="86"/>
                    <a:pt x="792" y="86"/>
                  </a:cubicBezTo>
                  <a:cubicBezTo>
                    <a:pt x="792" y="85"/>
                    <a:pt x="793" y="85"/>
                    <a:pt x="794" y="84"/>
                  </a:cubicBezTo>
                  <a:cubicBezTo>
                    <a:pt x="795" y="83"/>
                    <a:pt x="795" y="82"/>
                    <a:pt x="794" y="81"/>
                  </a:cubicBezTo>
                  <a:cubicBezTo>
                    <a:pt x="794" y="80"/>
                    <a:pt x="794" y="79"/>
                    <a:pt x="793" y="79"/>
                  </a:cubicBezTo>
                  <a:cubicBezTo>
                    <a:pt x="674" y="5"/>
                    <a:pt x="674" y="5"/>
                    <a:pt x="674" y="5"/>
                  </a:cubicBezTo>
                  <a:cubicBezTo>
                    <a:pt x="672" y="8"/>
                    <a:pt x="672" y="8"/>
                    <a:pt x="672" y="8"/>
                  </a:cubicBezTo>
                  <a:cubicBezTo>
                    <a:pt x="676" y="10"/>
                    <a:pt x="676" y="10"/>
                    <a:pt x="676" y="10"/>
                  </a:cubicBezTo>
                  <a:cubicBezTo>
                    <a:pt x="672" y="8"/>
                    <a:pt x="672" y="8"/>
                    <a:pt x="672" y="8"/>
                  </a:cubicBezTo>
                  <a:cubicBezTo>
                    <a:pt x="674" y="11"/>
                    <a:pt x="674" y="11"/>
                    <a:pt x="674" y="11"/>
                  </a:cubicBezTo>
                  <a:cubicBezTo>
                    <a:pt x="674" y="11"/>
                    <a:pt x="675" y="11"/>
                    <a:pt x="676" y="10"/>
                  </a:cubicBezTo>
                  <a:cubicBezTo>
                    <a:pt x="672" y="8"/>
                    <a:pt x="672" y="8"/>
                    <a:pt x="672" y="8"/>
                  </a:cubicBezTo>
                  <a:cubicBezTo>
                    <a:pt x="674" y="11"/>
                    <a:pt x="674" y="11"/>
                    <a:pt x="674" y="11"/>
                  </a:cubicBezTo>
                  <a:cubicBezTo>
                    <a:pt x="673" y="8"/>
                    <a:pt x="673" y="8"/>
                    <a:pt x="673" y="8"/>
                  </a:cubicBezTo>
                  <a:cubicBezTo>
                    <a:pt x="673" y="12"/>
                    <a:pt x="673" y="12"/>
                    <a:pt x="673" y="12"/>
                  </a:cubicBezTo>
                  <a:cubicBezTo>
                    <a:pt x="673" y="12"/>
                    <a:pt x="673" y="12"/>
                    <a:pt x="674" y="11"/>
                  </a:cubicBezTo>
                  <a:cubicBezTo>
                    <a:pt x="673" y="8"/>
                    <a:pt x="673" y="8"/>
                    <a:pt x="673" y="8"/>
                  </a:cubicBezTo>
                  <a:cubicBezTo>
                    <a:pt x="673" y="12"/>
                    <a:pt x="673" y="12"/>
                    <a:pt x="673" y="12"/>
                  </a:cubicBezTo>
                  <a:cubicBezTo>
                    <a:pt x="673" y="10"/>
                    <a:pt x="673" y="10"/>
                    <a:pt x="673" y="10"/>
                  </a:cubicBezTo>
                  <a:cubicBezTo>
                    <a:pt x="672" y="12"/>
                    <a:pt x="672" y="12"/>
                    <a:pt x="672" y="12"/>
                  </a:cubicBezTo>
                  <a:cubicBezTo>
                    <a:pt x="673" y="12"/>
                    <a:pt x="673" y="12"/>
                    <a:pt x="673" y="12"/>
                  </a:cubicBezTo>
                  <a:cubicBezTo>
                    <a:pt x="673" y="10"/>
                    <a:pt x="673" y="10"/>
                    <a:pt x="673" y="10"/>
                  </a:cubicBezTo>
                  <a:cubicBezTo>
                    <a:pt x="672" y="12"/>
                    <a:pt x="672" y="12"/>
                    <a:pt x="672" y="12"/>
                  </a:cubicBezTo>
                  <a:cubicBezTo>
                    <a:pt x="672" y="12"/>
                    <a:pt x="673" y="12"/>
                    <a:pt x="674" y="12"/>
                  </a:cubicBezTo>
                  <a:cubicBezTo>
                    <a:pt x="679" y="14"/>
                    <a:pt x="689" y="19"/>
                    <a:pt x="701" y="25"/>
                  </a:cubicBezTo>
                  <a:cubicBezTo>
                    <a:pt x="718" y="34"/>
                    <a:pt x="741" y="46"/>
                    <a:pt x="758" y="55"/>
                  </a:cubicBezTo>
                  <a:cubicBezTo>
                    <a:pt x="767" y="60"/>
                    <a:pt x="775" y="64"/>
                    <a:pt x="781" y="67"/>
                  </a:cubicBezTo>
                  <a:cubicBezTo>
                    <a:pt x="786" y="71"/>
                    <a:pt x="790" y="72"/>
                    <a:pt x="790" y="72"/>
                  </a:cubicBezTo>
                  <a:cubicBezTo>
                    <a:pt x="792" y="73"/>
                    <a:pt x="794" y="73"/>
                    <a:pt x="795" y="71"/>
                  </a:cubicBezTo>
                  <a:cubicBezTo>
                    <a:pt x="796" y="69"/>
                    <a:pt x="795" y="67"/>
                    <a:pt x="794" y="66"/>
                  </a:cubicBezTo>
                  <a:cubicBezTo>
                    <a:pt x="690" y="1"/>
                    <a:pt x="690" y="1"/>
                    <a:pt x="690" y="1"/>
                  </a:cubicBezTo>
                  <a:cubicBezTo>
                    <a:pt x="688" y="4"/>
                    <a:pt x="688" y="4"/>
                    <a:pt x="688" y="4"/>
                  </a:cubicBezTo>
                  <a:cubicBezTo>
                    <a:pt x="691" y="6"/>
                    <a:pt x="691" y="6"/>
                    <a:pt x="691" y="6"/>
                  </a:cubicBezTo>
                  <a:cubicBezTo>
                    <a:pt x="688" y="4"/>
                    <a:pt x="688" y="4"/>
                    <a:pt x="688" y="4"/>
                  </a:cubicBezTo>
                  <a:cubicBezTo>
                    <a:pt x="689" y="8"/>
                    <a:pt x="689" y="8"/>
                    <a:pt x="689" y="8"/>
                  </a:cubicBezTo>
                  <a:cubicBezTo>
                    <a:pt x="690" y="8"/>
                    <a:pt x="691" y="7"/>
                    <a:pt x="691" y="6"/>
                  </a:cubicBezTo>
                  <a:cubicBezTo>
                    <a:pt x="688" y="4"/>
                    <a:pt x="688" y="4"/>
                    <a:pt x="688" y="4"/>
                  </a:cubicBezTo>
                  <a:cubicBezTo>
                    <a:pt x="689" y="8"/>
                    <a:pt x="689" y="8"/>
                    <a:pt x="689" y="8"/>
                  </a:cubicBezTo>
                  <a:cubicBezTo>
                    <a:pt x="688" y="5"/>
                    <a:pt x="688" y="5"/>
                    <a:pt x="688" y="5"/>
                  </a:cubicBezTo>
                  <a:cubicBezTo>
                    <a:pt x="688" y="8"/>
                    <a:pt x="688" y="8"/>
                    <a:pt x="688" y="8"/>
                  </a:cubicBezTo>
                  <a:cubicBezTo>
                    <a:pt x="688" y="8"/>
                    <a:pt x="689" y="8"/>
                    <a:pt x="689" y="8"/>
                  </a:cubicBezTo>
                  <a:cubicBezTo>
                    <a:pt x="688" y="5"/>
                    <a:pt x="688" y="5"/>
                    <a:pt x="688" y="5"/>
                  </a:cubicBezTo>
                  <a:cubicBezTo>
                    <a:pt x="688" y="8"/>
                    <a:pt x="688" y="8"/>
                    <a:pt x="688" y="8"/>
                  </a:cubicBezTo>
                  <a:cubicBezTo>
                    <a:pt x="688" y="6"/>
                    <a:pt x="688" y="6"/>
                    <a:pt x="688" y="6"/>
                  </a:cubicBezTo>
                  <a:cubicBezTo>
                    <a:pt x="688" y="8"/>
                    <a:pt x="688" y="8"/>
                    <a:pt x="688" y="8"/>
                  </a:cubicBezTo>
                  <a:cubicBezTo>
                    <a:pt x="688" y="8"/>
                    <a:pt x="688" y="8"/>
                    <a:pt x="688" y="8"/>
                  </a:cubicBezTo>
                  <a:cubicBezTo>
                    <a:pt x="688" y="6"/>
                    <a:pt x="688" y="6"/>
                    <a:pt x="688" y="6"/>
                  </a:cubicBezTo>
                  <a:cubicBezTo>
                    <a:pt x="688" y="8"/>
                    <a:pt x="688" y="8"/>
                    <a:pt x="688" y="8"/>
                  </a:cubicBezTo>
                  <a:cubicBezTo>
                    <a:pt x="688" y="8"/>
                    <a:pt x="688" y="8"/>
                    <a:pt x="688" y="8"/>
                  </a:cubicBezTo>
                  <a:cubicBezTo>
                    <a:pt x="688" y="8"/>
                    <a:pt x="689" y="8"/>
                    <a:pt x="690" y="9"/>
                  </a:cubicBezTo>
                  <a:cubicBezTo>
                    <a:pt x="694" y="10"/>
                    <a:pt x="702" y="14"/>
                    <a:pt x="712" y="19"/>
                  </a:cubicBezTo>
                  <a:cubicBezTo>
                    <a:pt x="727" y="27"/>
                    <a:pt x="746" y="37"/>
                    <a:pt x="761" y="45"/>
                  </a:cubicBezTo>
                  <a:cubicBezTo>
                    <a:pt x="769" y="48"/>
                    <a:pt x="775" y="52"/>
                    <a:pt x="780" y="54"/>
                  </a:cubicBezTo>
                  <a:cubicBezTo>
                    <a:pt x="785" y="57"/>
                    <a:pt x="787" y="58"/>
                    <a:pt x="787" y="58"/>
                  </a:cubicBezTo>
                  <a:cubicBezTo>
                    <a:pt x="789" y="59"/>
                    <a:pt x="790" y="59"/>
                    <a:pt x="791" y="58"/>
                  </a:cubicBezTo>
                  <a:cubicBezTo>
                    <a:pt x="792" y="58"/>
                    <a:pt x="793" y="56"/>
                    <a:pt x="793" y="55"/>
                  </a:cubicBezTo>
                  <a:cubicBezTo>
                    <a:pt x="793" y="54"/>
                    <a:pt x="793" y="53"/>
                    <a:pt x="793" y="53"/>
                  </a:cubicBezTo>
                  <a:cubicBezTo>
                    <a:pt x="792" y="52"/>
                    <a:pt x="792" y="52"/>
                    <a:pt x="792" y="52"/>
                  </a:cubicBezTo>
                  <a:cubicBezTo>
                    <a:pt x="791" y="52"/>
                    <a:pt x="791" y="52"/>
                    <a:pt x="791" y="52"/>
                  </a:cubicBezTo>
                  <a:cubicBezTo>
                    <a:pt x="791" y="51"/>
                    <a:pt x="790" y="51"/>
                    <a:pt x="790" y="51"/>
                  </a:cubicBezTo>
                  <a:cubicBezTo>
                    <a:pt x="784" y="47"/>
                    <a:pt x="765" y="35"/>
                    <a:pt x="748" y="24"/>
                  </a:cubicBezTo>
                  <a:cubicBezTo>
                    <a:pt x="730" y="14"/>
                    <a:pt x="715" y="4"/>
                    <a:pt x="715" y="4"/>
                  </a:cubicBezTo>
                  <a:cubicBezTo>
                    <a:pt x="712" y="7"/>
                    <a:pt x="712" y="7"/>
                    <a:pt x="712" y="7"/>
                  </a:cubicBezTo>
                  <a:cubicBezTo>
                    <a:pt x="711" y="11"/>
                    <a:pt x="711" y="11"/>
                    <a:pt x="711" y="11"/>
                  </a:cubicBezTo>
                  <a:cubicBezTo>
                    <a:pt x="790" y="44"/>
                    <a:pt x="790" y="44"/>
                    <a:pt x="790" y="44"/>
                  </a:cubicBezTo>
                  <a:cubicBezTo>
                    <a:pt x="792" y="45"/>
                    <a:pt x="794" y="44"/>
                    <a:pt x="795" y="43"/>
                  </a:cubicBezTo>
                  <a:cubicBezTo>
                    <a:pt x="796" y="41"/>
                    <a:pt x="795" y="39"/>
                    <a:pt x="794" y="38"/>
                  </a:cubicBezTo>
                  <a:cubicBezTo>
                    <a:pt x="761" y="17"/>
                    <a:pt x="761" y="17"/>
                    <a:pt x="761" y="17"/>
                  </a:cubicBezTo>
                  <a:cubicBezTo>
                    <a:pt x="793" y="27"/>
                    <a:pt x="793" y="27"/>
                    <a:pt x="793" y="27"/>
                  </a:cubicBezTo>
                  <a:cubicBezTo>
                    <a:pt x="795" y="27"/>
                    <a:pt x="797" y="26"/>
                    <a:pt x="798" y="24"/>
                  </a:cubicBezTo>
                  <a:cubicBezTo>
                    <a:pt x="798" y="23"/>
                    <a:pt x="798" y="21"/>
                    <a:pt x="796" y="20"/>
                  </a:cubicBezTo>
                  <a:cubicBezTo>
                    <a:pt x="767" y="2"/>
                    <a:pt x="767" y="2"/>
                    <a:pt x="767" y="2"/>
                  </a:cubicBezTo>
                  <a:cubicBezTo>
                    <a:pt x="765" y="5"/>
                    <a:pt x="765" y="5"/>
                    <a:pt x="765" y="5"/>
                  </a:cubicBezTo>
                  <a:cubicBezTo>
                    <a:pt x="765" y="9"/>
                    <a:pt x="765" y="9"/>
                    <a:pt x="765" y="9"/>
                  </a:cubicBezTo>
                  <a:cubicBezTo>
                    <a:pt x="765" y="9"/>
                    <a:pt x="770" y="9"/>
                    <a:pt x="776" y="10"/>
                  </a:cubicBezTo>
                  <a:cubicBezTo>
                    <a:pt x="779" y="10"/>
                    <a:pt x="782" y="10"/>
                    <a:pt x="784" y="10"/>
                  </a:cubicBezTo>
                  <a:cubicBezTo>
                    <a:pt x="787" y="11"/>
                    <a:pt x="789" y="11"/>
                    <a:pt x="790" y="11"/>
                  </a:cubicBezTo>
                  <a:cubicBezTo>
                    <a:pt x="791" y="11"/>
                    <a:pt x="791" y="11"/>
                    <a:pt x="791" y="11"/>
                  </a:cubicBezTo>
                  <a:cubicBezTo>
                    <a:pt x="792" y="11"/>
                    <a:pt x="792" y="11"/>
                    <a:pt x="792" y="11"/>
                  </a:cubicBezTo>
                  <a:cubicBezTo>
                    <a:pt x="792" y="11"/>
                    <a:pt x="793" y="10"/>
                    <a:pt x="793" y="10"/>
                  </a:cubicBezTo>
                  <a:cubicBezTo>
                    <a:pt x="793" y="10"/>
                    <a:pt x="794" y="10"/>
                    <a:pt x="795" y="9"/>
                  </a:cubicBezTo>
                  <a:cubicBezTo>
                    <a:pt x="795" y="8"/>
                    <a:pt x="795" y="7"/>
                    <a:pt x="795" y="6"/>
                  </a:cubicBezTo>
                  <a:cubicBezTo>
                    <a:pt x="795" y="5"/>
                    <a:pt x="794" y="4"/>
                    <a:pt x="793" y="3"/>
                  </a:cubicBezTo>
                  <a:cubicBezTo>
                    <a:pt x="790" y="1"/>
                    <a:pt x="790" y="1"/>
                    <a:pt x="790" y="1"/>
                  </a:cubicBezTo>
                  <a:cubicBezTo>
                    <a:pt x="788" y="0"/>
                    <a:pt x="785" y="1"/>
                    <a:pt x="784" y="2"/>
                  </a:cubicBezTo>
                  <a:cubicBezTo>
                    <a:pt x="783" y="4"/>
                    <a:pt x="784" y="7"/>
                    <a:pt x="785" y="8"/>
                  </a:cubicBezTo>
                  <a:cubicBezTo>
                    <a:pt x="789" y="10"/>
                    <a:pt x="789" y="10"/>
                    <a:pt x="789" y="10"/>
                  </a:cubicBezTo>
                  <a:cubicBezTo>
                    <a:pt x="791" y="7"/>
                    <a:pt x="791" y="7"/>
                    <a:pt x="791" y="7"/>
                  </a:cubicBezTo>
                  <a:cubicBezTo>
                    <a:pt x="788" y="5"/>
                    <a:pt x="788" y="5"/>
                    <a:pt x="788" y="5"/>
                  </a:cubicBezTo>
                  <a:cubicBezTo>
                    <a:pt x="791" y="7"/>
                    <a:pt x="791" y="7"/>
                    <a:pt x="791" y="7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89" y="3"/>
                    <a:pt x="789" y="4"/>
                    <a:pt x="788" y="5"/>
                  </a:cubicBezTo>
                  <a:cubicBezTo>
                    <a:pt x="791" y="7"/>
                    <a:pt x="791" y="7"/>
                    <a:pt x="791" y="7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91" y="7"/>
                    <a:pt x="791" y="7"/>
                    <a:pt x="791" y="7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91" y="7"/>
                    <a:pt x="791" y="7"/>
                    <a:pt x="791" y="7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91" y="5"/>
                    <a:pt x="791" y="5"/>
                    <a:pt x="791" y="5"/>
                  </a:cubicBezTo>
                  <a:cubicBezTo>
                    <a:pt x="791" y="3"/>
                    <a:pt x="791" y="3"/>
                    <a:pt x="791" y="3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91" y="5"/>
                    <a:pt x="791" y="5"/>
                    <a:pt x="791" y="5"/>
                  </a:cubicBezTo>
                  <a:cubicBezTo>
                    <a:pt x="791" y="3"/>
                    <a:pt x="791" y="3"/>
                    <a:pt x="791" y="3"/>
                  </a:cubicBezTo>
                  <a:cubicBezTo>
                    <a:pt x="790" y="3"/>
                    <a:pt x="790" y="3"/>
                    <a:pt x="790" y="3"/>
                  </a:cubicBezTo>
                  <a:cubicBezTo>
                    <a:pt x="790" y="3"/>
                    <a:pt x="788" y="3"/>
                    <a:pt x="785" y="3"/>
                  </a:cubicBezTo>
                  <a:cubicBezTo>
                    <a:pt x="781" y="2"/>
                    <a:pt x="776" y="2"/>
                    <a:pt x="773" y="2"/>
                  </a:cubicBezTo>
                  <a:cubicBezTo>
                    <a:pt x="769" y="1"/>
                    <a:pt x="766" y="1"/>
                    <a:pt x="766" y="1"/>
                  </a:cubicBezTo>
                  <a:cubicBezTo>
                    <a:pt x="764" y="1"/>
                    <a:pt x="762" y="2"/>
                    <a:pt x="762" y="4"/>
                  </a:cubicBezTo>
                  <a:cubicBezTo>
                    <a:pt x="761" y="5"/>
                    <a:pt x="762" y="7"/>
                    <a:pt x="763" y="8"/>
                  </a:cubicBezTo>
                  <a:cubicBezTo>
                    <a:pt x="768" y="11"/>
                    <a:pt x="768" y="11"/>
                    <a:pt x="768" y="11"/>
                  </a:cubicBezTo>
                  <a:cubicBezTo>
                    <a:pt x="735" y="1"/>
                    <a:pt x="735" y="1"/>
                    <a:pt x="735" y="1"/>
                  </a:cubicBezTo>
                  <a:cubicBezTo>
                    <a:pt x="733" y="1"/>
                    <a:pt x="731" y="2"/>
                    <a:pt x="731" y="3"/>
                  </a:cubicBezTo>
                  <a:cubicBezTo>
                    <a:pt x="730" y="5"/>
                    <a:pt x="730" y="7"/>
                    <a:pt x="732" y="8"/>
                  </a:cubicBezTo>
                  <a:cubicBezTo>
                    <a:pt x="747" y="18"/>
                    <a:pt x="747" y="18"/>
                    <a:pt x="747" y="18"/>
                  </a:cubicBezTo>
                  <a:cubicBezTo>
                    <a:pt x="714" y="3"/>
                    <a:pt x="714" y="3"/>
                    <a:pt x="714" y="3"/>
                  </a:cubicBezTo>
                  <a:cubicBezTo>
                    <a:pt x="712" y="3"/>
                    <a:pt x="710" y="3"/>
                    <a:pt x="709" y="5"/>
                  </a:cubicBezTo>
                  <a:cubicBezTo>
                    <a:pt x="708" y="7"/>
                    <a:pt x="709" y="9"/>
                    <a:pt x="710" y="10"/>
                  </a:cubicBezTo>
                  <a:cubicBezTo>
                    <a:pt x="710" y="10"/>
                    <a:pt x="715" y="13"/>
                    <a:pt x="722" y="18"/>
                  </a:cubicBezTo>
                  <a:cubicBezTo>
                    <a:pt x="733" y="24"/>
                    <a:pt x="749" y="34"/>
                    <a:pt x="763" y="43"/>
                  </a:cubicBezTo>
                  <a:cubicBezTo>
                    <a:pt x="770" y="47"/>
                    <a:pt x="776" y="51"/>
                    <a:pt x="780" y="54"/>
                  </a:cubicBezTo>
                  <a:cubicBezTo>
                    <a:pt x="782" y="55"/>
                    <a:pt x="784" y="56"/>
                    <a:pt x="785" y="57"/>
                  </a:cubicBezTo>
                  <a:cubicBezTo>
                    <a:pt x="786" y="57"/>
                    <a:pt x="786" y="58"/>
                    <a:pt x="786" y="58"/>
                  </a:cubicBezTo>
                  <a:cubicBezTo>
                    <a:pt x="787" y="58"/>
                    <a:pt x="787" y="58"/>
                    <a:pt x="787" y="58"/>
                  </a:cubicBezTo>
                  <a:cubicBezTo>
                    <a:pt x="787" y="58"/>
                    <a:pt x="787" y="58"/>
                    <a:pt x="787" y="58"/>
                  </a:cubicBezTo>
                  <a:cubicBezTo>
                    <a:pt x="788" y="56"/>
                    <a:pt x="788" y="56"/>
                    <a:pt x="788" y="56"/>
                  </a:cubicBezTo>
                  <a:cubicBezTo>
                    <a:pt x="786" y="58"/>
                    <a:pt x="786" y="58"/>
                    <a:pt x="786" y="58"/>
                  </a:cubicBezTo>
                  <a:cubicBezTo>
                    <a:pt x="787" y="58"/>
                    <a:pt x="787" y="58"/>
                    <a:pt x="787" y="58"/>
                  </a:cubicBezTo>
                  <a:cubicBezTo>
                    <a:pt x="788" y="56"/>
                    <a:pt x="788" y="56"/>
                    <a:pt x="788" y="56"/>
                  </a:cubicBezTo>
                  <a:cubicBezTo>
                    <a:pt x="786" y="58"/>
                    <a:pt x="786" y="58"/>
                    <a:pt x="786" y="58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86" y="57"/>
                    <a:pt x="786" y="57"/>
                    <a:pt x="786" y="57"/>
                  </a:cubicBezTo>
                  <a:cubicBezTo>
                    <a:pt x="786" y="58"/>
                    <a:pt x="786" y="58"/>
                    <a:pt x="786" y="58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86" y="57"/>
                    <a:pt x="786" y="57"/>
                    <a:pt x="786" y="57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86" y="57"/>
                    <a:pt x="786" y="57"/>
                    <a:pt x="786" y="57"/>
                  </a:cubicBezTo>
                  <a:cubicBezTo>
                    <a:pt x="786" y="57"/>
                    <a:pt x="786" y="57"/>
                    <a:pt x="786" y="57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86" y="57"/>
                    <a:pt x="786" y="57"/>
                    <a:pt x="786" y="57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85" y="55"/>
                    <a:pt x="785" y="55"/>
                    <a:pt x="785" y="55"/>
                  </a:cubicBezTo>
                  <a:cubicBezTo>
                    <a:pt x="785" y="56"/>
                    <a:pt x="786" y="56"/>
                    <a:pt x="786" y="57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85" y="55"/>
                    <a:pt x="785" y="55"/>
                    <a:pt x="785" y="55"/>
                  </a:cubicBezTo>
                  <a:cubicBezTo>
                    <a:pt x="789" y="55"/>
                    <a:pt x="789" y="55"/>
                    <a:pt x="789" y="55"/>
                  </a:cubicBezTo>
                  <a:cubicBezTo>
                    <a:pt x="791" y="52"/>
                    <a:pt x="791" y="52"/>
                    <a:pt x="791" y="52"/>
                  </a:cubicBezTo>
                  <a:cubicBezTo>
                    <a:pt x="791" y="52"/>
                    <a:pt x="767" y="39"/>
                    <a:pt x="742" y="26"/>
                  </a:cubicBezTo>
                  <a:cubicBezTo>
                    <a:pt x="730" y="20"/>
                    <a:pt x="718" y="13"/>
                    <a:pt x="708" y="9"/>
                  </a:cubicBezTo>
                  <a:cubicBezTo>
                    <a:pt x="703" y="6"/>
                    <a:pt x="699" y="4"/>
                    <a:pt x="696" y="3"/>
                  </a:cubicBezTo>
                  <a:cubicBezTo>
                    <a:pt x="694" y="2"/>
                    <a:pt x="693" y="2"/>
                    <a:pt x="692" y="1"/>
                  </a:cubicBezTo>
                  <a:cubicBezTo>
                    <a:pt x="691" y="1"/>
                    <a:pt x="691" y="1"/>
                    <a:pt x="690" y="1"/>
                  </a:cubicBezTo>
                  <a:cubicBezTo>
                    <a:pt x="690" y="0"/>
                    <a:pt x="689" y="0"/>
                    <a:pt x="688" y="0"/>
                  </a:cubicBezTo>
                  <a:cubicBezTo>
                    <a:pt x="688" y="0"/>
                    <a:pt x="687" y="0"/>
                    <a:pt x="687" y="0"/>
                  </a:cubicBezTo>
                  <a:cubicBezTo>
                    <a:pt x="686" y="1"/>
                    <a:pt x="685" y="1"/>
                    <a:pt x="685" y="2"/>
                  </a:cubicBezTo>
                  <a:cubicBezTo>
                    <a:pt x="684" y="4"/>
                    <a:pt x="684" y="6"/>
                    <a:pt x="686" y="8"/>
                  </a:cubicBezTo>
                  <a:cubicBezTo>
                    <a:pt x="789" y="72"/>
                    <a:pt x="789" y="72"/>
                    <a:pt x="789" y="72"/>
                  </a:cubicBezTo>
                  <a:cubicBezTo>
                    <a:pt x="792" y="69"/>
                    <a:pt x="792" y="69"/>
                    <a:pt x="792" y="69"/>
                  </a:cubicBezTo>
                  <a:cubicBezTo>
                    <a:pt x="793" y="66"/>
                    <a:pt x="793" y="66"/>
                    <a:pt x="793" y="66"/>
                  </a:cubicBezTo>
                  <a:cubicBezTo>
                    <a:pt x="793" y="66"/>
                    <a:pt x="765" y="50"/>
                    <a:pt x="736" y="35"/>
                  </a:cubicBezTo>
                  <a:cubicBezTo>
                    <a:pt x="722" y="27"/>
                    <a:pt x="707" y="20"/>
                    <a:pt x="696" y="14"/>
                  </a:cubicBezTo>
                  <a:cubicBezTo>
                    <a:pt x="690" y="11"/>
                    <a:pt x="685" y="9"/>
                    <a:pt x="681" y="7"/>
                  </a:cubicBezTo>
                  <a:cubicBezTo>
                    <a:pt x="679" y="6"/>
                    <a:pt x="678" y="5"/>
                    <a:pt x="676" y="5"/>
                  </a:cubicBezTo>
                  <a:cubicBezTo>
                    <a:pt x="676" y="5"/>
                    <a:pt x="675" y="4"/>
                    <a:pt x="675" y="4"/>
                  </a:cubicBezTo>
                  <a:cubicBezTo>
                    <a:pt x="674" y="4"/>
                    <a:pt x="673" y="4"/>
                    <a:pt x="673" y="4"/>
                  </a:cubicBezTo>
                  <a:cubicBezTo>
                    <a:pt x="672" y="4"/>
                    <a:pt x="672" y="4"/>
                    <a:pt x="671" y="4"/>
                  </a:cubicBezTo>
                  <a:cubicBezTo>
                    <a:pt x="670" y="4"/>
                    <a:pt x="670" y="5"/>
                    <a:pt x="669" y="6"/>
                  </a:cubicBezTo>
                  <a:cubicBezTo>
                    <a:pt x="668" y="8"/>
                    <a:pt x="668" y="10"/>
                    <a:pt x="670" y="11"/>
                  </a:cubicBezTo>
                  <a:cubicBezTo>
                    <a:pt x="789" y="85"/>
                    <a:pt x="789" y="85"/>
                    <a:pt x="789" y="85"/>
                  </a:cubicBezTo>
                  <a:cubicBezTo>
                    <a:pt x="791" y="82"/>
                    <a:pt x="791" y="82"/>
                    <a:pt x="791" y="82"/>
                  </a:cubicBezTo>
                  <a:cubicBezTo>
                    <a:pt x="787" y="80"/>
                    <a:pt x="787" y="80"/>
                    <a:pt x="787" y="80"/>
                  </a:cubicBezTo>
                  <a:cubicBezTo>
                    <a:pt x="790" y="82"/>
                    <a:pt x="790" y="82"/>
                    <a:pt x="790" y="82"/>
                  </a:cubicBezTo>
                  <a:cubicBezTo>
                    <a:pt x="789" y="78"/>
                    <a:pt x="789" y="78"/>
                    <a:pt x="789" y="78"/>
                  </a:cubicBezTo>
                  <a:cubicBezTo>
                    <a:pt x="789" y="78"/>
                    <a:pt x="788" y="79"/>
                    <a:pt x="787" y="80"/>
                  </a:cubicBezTo>
                  <a:cubicBezTo>
                    <a:pt x="790" y="82"/>
                    <a:pt x="790" y="82"/>
                    <a:pt x="790" y="82"/>
                  </a:cubicBezTo>
                  <a:cubicBezTo>
                    <a:pt x="789" y="78"/>
                    <a:pt x="789" y="78"/>
                    <a:pt x="789" y="78"/>
                  </a:cubicBezTo>
                  <a:cubicBezTo>
                    <a:pt x="790" y="81"/>
                    <a:pt x="790" y="81"/>
                    <a:pt x="790" y="81"/>
                  </a:cubicBezTo>
                  <a:cubicBezTo>
                    <a:pt x="790" y="78"/>
                    <a:pt x="790" y="78"/>
                    <a:pt x="790" y="78"/>
                  </a:cubicBezTo>
                  <a:cubicBezTo>
                    <a:pt x="790" y="78"/>
                    <a:pt x="790" y="78"/>
                    <a:pt x="789" y="78"/>
                  </a:cubicBezTo>
                  <a:cubicBezTo>
                    <a:pt x="790" y="81"/>
                    <a:pt x="790" y="81"/>
                    <a:pt x="790" y="81"/>
                  </a:cubicBezTo>
                  <a:cubicBezTo>
                    <a:pt x="790" y="78"/>
                    <a:pt x="790" y="78"/>
                    <a:pt x="790" y="78"/>
                  </a:cubicBezTo>
                  <a:cubicBezTo>
                    <a:pt x="790" y="80"/>
                    <a:pt x="790" y="80"/>
                    <a:pt x="790" y="80"/>
                  </a:cubicBezTo>
                  <a:cubicBezTo>
                    <a:pt x="790" y="78"/>
                    <a:pt x="790" y="78"/>
                    <a:pt x="790" y="78"/>
                  </a:cubicBezTo>
                  <a:cubicBezTo>
                    <a:pt x="790" y="78"/>
                    <a:pt x="790" y="78"/>
                    <a:pt x="790" y="78"/>
                  </a:cubicBezTo>
                  <a:cubicBezTo>
                    <a:pt x="790" y="80"/>
                    <a:pt x="790" y="80"/>
                    <a:pt x="790" y="80"/>
                  </a:cubicBezTo>
                  <a:cubicBezTo>
                    <a:pt x="790" y="78"/>
                    <a:pt x="790" y="78"/>
                    <a:pt x="790" y="78"/>
                  </a:cubicBezTo>
                  <a:cubicBezTo>
                    <a:pt x="790" y="78"/>
                    <a:pt x="790" y="78"/>
                    <a:pt x="790" y="78"/>
                  </a:cubicBezTo>
                  <a:cubicBezTo>
                    <a:pt x="790" y="78"/>
                    <a:pt x="789" y="78"/>
                    <a:pt x="787" y="77"/>
                  </a:cubicBezTo>
                  <a:cubicBezTo>
                    <a:pt x="781" y="75"/>
                    <a:pt x="769" y="69"/>
                    <a:pt x="755" y="62"/>
                  </a:cubicBezTo>
                  <a:cubicBezTo>
                    <a:pt x="733" y="51"/>
                    <a:pt x="706" y="36"/>
                    <a:pt x="683" y="25"/>
                  </a:cubicBezTo>
                  <a:cubicBezTo>
                    <a:pt x="672" y="19"/>
                    <a:pt x="662" y="14"/>
                    <a:pt x="655" y="10"/>
                  </a:cubicBezTo>
                  <a:cubicBezTo>
                    <a:pt x="651" y="8"/>
                    <a:pt x="648" y="7"/>
                    <a:pt x="646" y="6"/>
                  </a:cubicBezTo>
                  <a:cubicBezTo>
                    <a:pt x="644" y="5"/>
                    <a:pt x="643" y="5"/>
                    <a:pt x="643" y="4"/>
                  </a:cubicBezTo>
                  <a:cubicBezTo>
                    <a:pt x="642" y="4"/>
                    <a:pt x="642" y="4"/>
                    <a:pt x="642" y="4"/>
                  </a:cubicBezTo>
                  <a:cubicBezTo>
                    <a:pt x="641" y="4"/>
                    <a:pt x="641" y="4"/>
                    <a:pt x="640" y="4"/>
                  </a:cubicBezTo>
                  <a:cubicBezTo>
                    <a:pt x="640" y="4"/>
                    <a:pt x="639" y="4"/>
                    <a:pt x="639" y="4"/>
                  </a:cubicBezTo>
                  <a:cubicBezTo>
                    <a:pt x="638" y="4"/>
                    <a:pt x="637" y="5"/>
                    <a:pt x="637" y="6"/>
                  </a:cubicBezTo>
                  <a:cubicBezTo>
                    <a:pt x="640" y="8"/>
                    <a:pt x="640" y="8"/>
                    <a:pt x="640" y="8"/>
                  </a:cubicBezTo>
                  <a:cubicBezTo>
                    <a:pt x="637" y="6"/>
                    <a:pt x="637" y="6"/>
                    <a:pt x="637" y="6"/>
                  </a:cubicBezTo>
                  <a:cubicBezTo>
                    <a:pt x="636" y="6"/>
                    <a:pt x="636" y="7"/>
                    <a:pt x="636" y="8"/>
                  </a:cubicBezTo>
                  <a:cubicBezTo>
                    <a:pt x="636" y="9"/>
                    <a:pt x="636" y="9"/>
                    <a:pt x="636" y="10"/>
                  </a:cubicBezTo>
                  <a:cubicBezTo>
                    <a:pt x="637" y="10"/>
                    <a:pt x="637" y="11"/>
                    <a:pt x="637" y="11"/>
                  </a:cubicBezTo>
                  <a:cubicBezTo>
                    <a:pt x="638" y="11"/>
                    <a:pt x="638" y="12"/>
                    <a:pt x="639" y="12"/>
                  </a:cubicBezTo>
                  <a:cubicBezTo>
                    <a:pt x="641" y="14"/>
                    <a:pt x="645" y="16"/>
                    <a:pt x="650" y="19"/>
                  </a:cubicBezTo>
                  <a:cubicBezTo>
                    <a:pt x="686" y="43"/>
                    <a:pt x="790" y="106"/>
                    <a:pt x="790" y="106"/>
                  </a:cubicBezTo>
                  <a:cubicBezTo>
                    <a:pt x="792" y="103"/>
                    <a:pt x="792" y="103"/>
                    <a:pt x="792" y="103"/>
                  </a:cubicBezTo>
                  <a:cubicBezTo>
                    <a:pt x="794" y="99"/>
                    <a:pt x="794" y="99"/>
                    <a:pt x="794" y="99"/>
                  </a:cubicBezTo>
                  <a:cubicBezTo>
                    <a:pt x="794" y="99"/>
                    <a:pt x="753" y="75"/>
                    <a:pt x="711" y="51"/>
                  </a:cubicBezTo>
                  <a:cubicBezTo>
                    <a:pt x="689" y="39"/>
                    <a:pt x="668" y="27"/>
                    <a:pt x="651" y="18"/>
                  </a:cubicBezTo>
                  <a:cubicBezTo>
                    <a:pt x="643" y="14"/>
                    <a:pt x="635" y="10"/>
                    <a:pt x="630" y="8"/>
                  </a:cubicBezTo>
                  <a:cubicBezTo>
                    <a:pt x="627" y="6"/>
                    <a:pt x="625" y="5"/>
                    <a:pt x="623" y="4"/>
                  </a:cubicBezTo>
                  <a:cubicBezTo>
                    <a:pt x="622" y="4"/>
                    <a:pt x="621" y="4"/>
                    <a:pt x="620" y="3"/>
                  </a:cubicBezTo>
                  <a:cubicBezTo>
                    <a:pt x="619" y="3"/>
                    <a:pt x="619" y="3"/>
                    <a:pt x="618" y="3"/>
                  </a:cubicBezTo>
                  <a:cubicBezTo>
                    <a:pt x="617" y="3"/>
                    <a:pt x="617" y="3"/>
                    <a:pt x="616" y="3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13" y="7"/>
                    <a:pt x="613" y="9"/>
                    <a:pt x="615" y="10"/>
                  </a:cubicBezTo>
                  <a:cubicBezTo>
                    <a:pt x="692" y="58"/>
                    <a:pt x="692" y="58"/>
                    <a:pt x="692" y="58"/>
                  </a:cubicBezTo>
                  <a:cubicBezTo>
                    <a:pt x="585" y="1"/>
                    <a:pt x="585" y="1"/>
                    <a:pt x="585" y="1"/>
                  </a:cubicBezTo>
                  <a:cubicBezTo>
                    <a:pt x="583" y="0"/>
                    <a:pt x="581" y="1"/>
                    <a:pt x="580" y="3"/>
                  </a:cubicBezTo>
                  <a:cubicBezTo>
                    <a:pt x="579" y="5"/>
                    <a:pt x="579" y="7"/>
                    <a:pt x="581" y="8"/>
                  </a:cubicBezTo>
                  <a:cubicBezTo>
                    <a:pt x="640" y="45"/>
                    <a:pt x="640" y="45"/>
                    <a:pt x="640" y="45"/>
                  </a:cubicBezTo>
                  <a:cubicBezTo>
                    <a:pt x="564" y="2"/>
                    <a:pt x="564" y="2"/>
                    <a:pt x="564" y="2"/>
                  </a:cubicBezTo>
                  <a:cubicBezTo>
                    <a:pt x="563" y="1"/>
                    <a:pt x="560" y="2"/>
                    <a:pt x="559" y="3"/>
                  </a:cubicBezTo>
                  <a:cubicBezTo>
                    <a:pt x="559" y="4"/>
                    <a:pt x="559" y="5"/>
                    <a:pt x="559" y="6"/>
                  </a:cubicBezTo>
                  <a:cubicBezTo>
                    <a:pt x="559" y="7"/>
                    <a:pt x="559" y="8"/>
                    <a:pt x="559" y="8"/>
                  </a:cubicBezTo>
                  <a:cubicBezTo>
                    <a:pt x="560" y="9"/>
                    <a:pt x="561" y="10"/>
                    <a:pt x="561" y="10"/>
                  </a:cubicBezTo>
                  <a:cubicBezTo>
                    <a:pt x="563" y="12"/>
                    <a:pt x="565" y="13"/>
                    <a:pt x="567" y="15"/>
                  </a:cubicBezTo>
                  <a:cubicBezTo>
                    <a:pt x="577" y="23"/>
                    <a:pt x="596" y="34"/>
                    <a:pt x="619" y="48"/>
                  </a:cubicBezTo>
                  <a:cubicBezTo>
                    <a:pt x="653" y="69"/>
                    <a:pt x="696" y="94"/>
                    <a:pt x="731" y="115"/>
                  </a:cubicBezTo>
                  <a:cubicBezTo>
                    <a:pt x="748" y="125"/>
                    <a:pt x="763" y="134"/>
                    <a:pt x="774" y="141"/>
                  </a:cubicBezTo>
                  <a:cubicBezTo>
                    <a:pt x="779" y="144"/>
                    <a:pt x="783" y="147"/>
                    <a:pt x="786" y="149"/>
                  </a:cubicBezTo>
                  <a:cubicBezTo>
                    <a:pt x="788" y="150"/>
                    <a:pt x="789" y="151"/>
                    <a:pt x="789" y="151"/>
                  </a:cubicBezTo>
                  <a:cubicBezTo>
                    <a:pt x="790" y="152"/>
                    <a:pt x="790" y="152"/>
                    <a:pt x="790" y="152"/>
                  </a:cubicBezTo>
                  <a:cubicBezTo>
                    <a:pt x="791" y="150"/>
                    <a:pt x="791" y="150"/>
                    <a:pt x="791" y="150"/>
                  </a:cubicBezTo>
                  <a:cubicBezTo>
                    <a:pt x="790" y="151"/>
                    <a:pt x="790" y="151"/>
                    <a:pt x="790" y="151"/>
                  </a:cubicBezTo>
                  <a:cubicBezTo>
                    <a:pt x="790" y="152"/>
                    <a:pt x="790" y="152"/>
                    <a:pt x="790" y="152"/>
                  </a:cubicBezTo>
                  <a:cubicBezTo>
                    <a:pt x="791" y="150"/>
                    <a:pt x="791" y="150"/>
                    <a:pt x="791" y="150"/>
                  </a:cubicBezTo>
                  <a:cubicBezTo>
                    <a:pt x="790" y="151"/>
                    <a:pt x="790" y="151"/>
                    <a:pt x="790" y="151"/>
                  </a:cubicBezTo>
                  <a:cubicBezTo>
                    <a:pt x="793" y="149"/>
                    <a:pt x="793" y="149"/>
                    <a:pt x="793" y="149"/>
                  </a:cubicBezTo>
                  <a:cubicBezTo>
                    <a:pt x="789" y="149"/>
                    <a:pt x="789" y="149"/>
                    <a:pt x="789" y="149"/>
                  </a:cubicBezTo>
                  <a:cubicBezTo>
                    <a:pt x="789" y="151"/>
                    <a:pt x="789" y="151"/>
                    <a:pt x="790" y="151"/>
                  </a:cubicBezTo>
                  <a:cubicBezTo>
                    <a:pt x="793" y="149"/>
                    <a:pt x="793" y="149"/>
                    <a:pt x="793" y="149"/>
                  </a:cubicBezTo>
                  <a:cubicBezTo>
                    <a:pt x="789" y="149"/>
                    <a:pt x="789" y="149"/>
                    <a:pt x="789" y="149"/>
                  </a:cubicBezTo>
                  <a:cubicBezTo>
                    <a:pt x="793" y="149"/>
                    <a:pt x="793" y="149"/>
                    <a:pt x="793" y="149"/>
                  </a:cubicBezTo>
                  <a:cubicBezTo>
                    <a:pt x="790" y="147"/>
                    <a:pt x="790" y="147"/>
                    <a:pt x="790" y="147"/>
                  </a:cubicBezTo>
                  <a:cubicBezTo>
                    <a:pt x="789" y="148"/>
                    <a:pt x="789" y="149"/>
                    <a:pt x="789" y="149"/>
                  </a:cubicBezTo>
                  <a:cubicBezTo>
                    <a:pt x="793" y="149"/>
                    <a:pt x="793" y="149"/>
                    <a:pt x="793" y="149"/>
                  </a:cubicBezTo>
                  <a:cubicBezTo>
                    <a:pt x="790" y="147"/>
                    <a:pt x="790" y="147"/>
                    <a:pt x="790" y="147"/>
                  </a:cubicBezTo>
                  <a:cubicBezTo>
                    <a:pt x="793" y="149"/>
                    <a:pt x="793" y="149"/>
                    <a:pt x="793" y="149"/>
                  </a:cubicBezTo>
                  <a:cubicBezTo>
                    <a:pt x="795" y="146"/>
                    <a:pt x="795" y="146"/>
                    <a:pt x="795" y="146"/>
                  </a:cubicBezTo>
                  <a:cubicBezTo>
                    <a:pt x="545" y="3"/>
                    <a:pt x="545" y="3"/>
                    <a:pt x="545" y="3"/>
                  </a:cubicBezTo>
                  <a:cubicBezTo>
                    <a:pt x="543" y="1"/>
                    <a:pt x="541" y="2"/>
                    <a:pt x="539" y="4"/>
                  </a:cubicBezTo>
                  <a:cubicBezTo>
                    <a:pt x="539" y="5"/>
                    <a:pt x="539" y="5"/>
                    <a:pt x="539" y="6"/>
                  </a:cubicBezTo>
                  <a:cubicBezTo>
                    <a:pt x="539" y="7"/>
                    <a:pt x="539" y="8"/>
                    <a:pt x="539" y="9"/>
                  </a:cubicBezTo>
                  <a:cubicBezTo>
                    <a:pt x="540" y="10"/>
                    <a:pt x="541" y="10"/>
                    <a:pt x="541" y="11"/>
                  </a:cubicBezTo>
                  <a:cubicBezTo>
                    <a:pt x="543" y="13"/>
                    <a:pt x="545" y="15"/>
                    <a:pt x="548" y="17"/>
                  </a:cubicBezTo>
                  <a:cubicBezTo>
                    <a:pt x="559" y="25"/>
                    <a:pt x="580" y="38"/>
                    <a:pt x="605" y="53"/>
                  </a:cubicBezTo>
                  <a:cubicBezTo>
                    <a:pt x="642" y="76"/>
                    <a:pt x="689" y="104"/>
                    <a:pt x="727" y="127"/>
                  </a:cubicBezTo>
                  <a:cubicBezTo>
                    <a:pt x="746" y="138"/>
                    <a:pt x="762" y="148"/>
                    <a:pt x="774" y="155"/>
                  </a:cubicBezTo>
                  <a:cubicBezTo>
                    <a:pt x="780" y="158"/>
                    <a:pt x="785" y="161"/>
                    <a:pt x="788" y="163"/>
                  </a:cubicBezTo>
                  <a:cubicBezTo>
                    <a:pt x="790" y="164"/>
                    <a:pt x="791" y="165"/>
                    <a:pt x="792" y="166"/>
                  </a:cubicBezTo>
                  <a:cubicBezTo>
                    <a:pt x="792" y="166"/>
                    <a:pt x="792" y="166"/>
                    <a:pt x="792" y="166"/>
                  </a:cubicBezTo>
                  <a:cubicBezTo>
                    <a:pt x="792" y="166"/>
                    <a:pt x="792" y="166"/>
                    <a:pt x="792" y="166"/>
                  </a:cubicBezTo>
                  <a:cubicBezTo>
                    <a:pt x="794" y="165"/>
                    <a:pt x="794" y="165"/>
                    <a:pt x="794" y="165"/>
                  </a:cubicBezTo>
                  <a:cubicBezTo>
                    <a:pt x="792" y="166"/>
                    <a:pt x="792" y="166"/>
                    <a:pt x="792" y="166"/>
                  </a:cubicBezTo>
                  <a:cubicBezTo>
                    <a:pt x="792" y="166"/>
                    <a:pt x="792" y="166"/>
                    <a:pt x="792" y="166"/>
                  </a:cubicBezTo>
                  <a:cubicBezTo>
                    <a:pt x="794" y="165"/>
                    <a:pt x="794" y="165"/>
                    <a:pt x="794" y="165"/>
                  </a:cubicBezTo>
                  <a:cubicBezTo>
                    <a:pt x="792" y="166"/>
                    <a:pt x="792" y="166"/>
                    <a:pt x="792" y="166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2" y="165"/>
                    <a:pt x="792" y="165"/>
                    <a:pt x="792" y="165"/>
                  </a:cubicBezTo>
                  <a:cubicBezTo>
                    <a:pt x="792" y="166"/>
                    <a:pt x="792" y="166"/>
                    <a:pt x="792" y="166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2" y="165"/>
                    <a:pt x="792" y="165"/>
                    <a:pt x="792" y="165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1" y="164"/>
                    <a:pt x="791" y="164"/>
                    <a:pt x="791" y="164"/>
                  </a:cubicBezTo>
                  <a:cubicBezTo>
                    <a:pt x="791" y="165"/>
                    <a:pt x="791" y="165"/>
                    <a:pt x="792" y="165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1" y="164"/>
                    <a:pt x="791" y="164"/>
                    <a:pt x="791" y="164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2" y="162"/>
                    <a:pt x="792" y="162"/>
                    <a:pt x="792" y="162"/>
                  </a:cubicBezTo>
                  <a:cubicBezTo>
                    <a:pt x="791" y="162"/>
                    <a:pt x="791" y="163"/>
                    <a:pt x="791" y="164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2" y="162"/>
                    <a:pt x="792" y="162"/>
                    <a:pt x="792" y="162"/>
                  </a:cubicBezTo>
                  <a:cubicBezTo>
                    <a:pt x="795" y="164"/>
                    <a:pt x="795" y="164"/>
                    <a:pt x="795" y="164"/>
                  </a:cubicBezTo>
                  <a:cubicBezTo>
                    <a:pt x="797" y="160"/>
                    <a:pt x="797" y="160"/>
                    <a:pt x="797" y="160"/>
                  </a:cubicBezTo>
                  <a:cubicBezTo>
                    <a:pt x="527" y="4"/>
                    <a:pt x="527" y="4"/>
                    <a:pt x="527" y="4"/>
                  </a:cubicBezTo>
                  <a:cubicBezTo>
                    <a:pt x="525" y="3"/>
                    <a:pt x="523" y="4"/>
                    <a:pt x="522" y="6"/>
                  </a:cubicBezTo>
                  <a:cubicBezTo>
                    <a:pt x="522" y="6"/>
                    <a:pt x="521" y="7"/>
                    <a:pt x="521" y="8"/>
                  </a:cubicBezTo>
                  <a:cubicBezTo>
                    <a:pt x="521" y="9"/>
                    <a:pt x="522" y="10"/>
                    <a:pt x="522" y="10"/>
                  </a:cubicBezTo>
                  <a:cubicBezTo>
                    <a:pt x="523" y="11"/>
                    <a:pt x="523" y="12"/>
                    <a:pt x="524" y="13"/>
                  </a:cubicBezTo>
                  <a:cubicBezTo>
                    <a:pt x="526" y="15"/>
                    <a:pt x="528" y="17"/>
                    <a:pt x="531" y="19"/>
                  </a:cubicBezTo>
                  <a:cubicBezTo>
                    <a:pt x="543" y="27"/>
                    <a:pt x="565" y="41"/>
                    <a:pt x="591" y="57"/>
                  </a:cubicBezTo>
                  <a:cubicBezTo>
                    <a:pt x="631" y="81"/>
                    <a:pt x="681" y="111"/>
                    <a:pt x="721" y="134"/>
                  </a:cubicBezTo>
                  <a:cubicBezTo>
                    <a:pt x="741" y="146"/>
                    <a:pt x="759" y="157"/>
                    <a:pt x="771" y="164"/>
                  </a:cubicBezTo>
                  <a:cubicBezTo>
                    <a:pt x="778" y="168"/>
                    <a:pt x="783" y="171"/>
                    <a:pt x="786" y="174"/>
                  </a:cubicBezTo>
                  <a:cubicBezTo>
                    <a:pt x="788" y="175"/>
                    <a:pt x="789" y="176"/>
                    <a:pt x="790" y="176"/>
                  </a:cubicBezTo>
                  <a:cubicBezTo>
                    <a:pt x="790" y="177"/>
                    <a:pt x="790" y="177"/>
                    <a:pt x="790" y="177"/>
                  </a:cubicBezTo>
                  <a:cubicBezTo>
                    <a:pt x="791" y="176"/>
                    <a:pt x="791" y="176"/>
                    <a:pt x="791" y="176"/>
                  </a:cubicBezTo>
                  <a:cubicBezTo>
                    <a:pt x="790" y="177"/>
                    <a:pt x="790" y="177"/>
                    <a:pt x="790" y="177"/>
                  </a:cubicBezTo>
                  <a:cubicBezTo>
                    <a:pt x="790" y="177"/>
                    <a:pt x="790" y="177"/>
                    <a:pt x="790" y="177"/>
                  </a:cubicBezTo>
                  <a:cubicBezTo>
                    <a:pt x="791" y="176"/>
                    <a:pt x="791" y="176"/>
                    <a:pt x="791" y="176"/>
                  </a:cubicBezTo>
                  <a:cubicBezTo>
                    <a:pt x="790" y="177"/>
                    <a:pt x="790" y="177"/>
                    <a:pt x="790" y="177"/>
                  </a:cubicBezTo>
                  <a:cubicBezTo>
                    <a:pt x="793" y="175"/>
                    <a:pt x="793" y="175"/>
                    <a:pt x="793" y="175"/>
                  </a:cubicBezTo>
                  <a:cubicBezTo>
                    <a:pt x="790" y="175"/>
                    <a:pt x="790" y="175"/>
                    <a:pt x="790" y="175"/>
                  </a:cubicBezTo>
                  <a:cubicBezTo>
                    <a:pt x="790" y="176"/>
                    <a:pt x="790" y="176"/>
                    <a:pt x="790" y="177"/>
                  </a:cubicBezTo>
                  <a:cubicBezTo>
                    <a:pt x="793" y="175"/>
                    <a:pt x="793" y="175"/>
                    <a:pt x="793" y="175"/>
                  </a:cubicBezTo>
                  <a:cubicBezTo>
                    <a:pt x="790" y="175"/>
                    <a:pt x="790" y="175"/>
                    <a:pt x="790" y="175"/>
                  </a:cubicBezTo>
                  <a:cubicBezTo>
                    <a:pt x="793" y="175"/>
                    <a:pt x="793" y="175"/>
                    <a:pt x="793" y="175"/>
                  </a:cubicBezTo>
                  <a:cubicBezTo>
                    <a:pt x="790" y="173"/>
                    <a:pt x="790" y="173"/>
                    <a:pt x="790" y="173"/>
                  </a:cubicBezTo>
                  <a:cubicBezTo>
                    <a:pt x="790" y="174"/>
                    <a:pt x="790" y="174"/>
                    <a:pt x="790" y="175"/>
                  </a:cubicBezTo>
                  <a:cubicBezTo>
                    <a:pt x="793" y="175"/>
                    <a:pt x="793" y="175"/>
                    <a:pt x="793" y="175"/>
                  </a:cubicBezTo>
                  <a:cubicBezTo>
                    <a:pt x="790" y="173"/>
                    <a:pt x="790" y="173"/>
                    <a:pt x="790" y="173"/>
                  </a:cubicBezTo>
                  <a:cubicBezTo>
                    <a:pt x="793" y="175"/>
                    <a:pt x="793" y="175"/>
                    <a:pt x="793" y="175"/>
                  </a:cubicBezTo>
                  <a:cubicBezTo>
                    <a:pt x="795" y="172"/>
                    <a:pt x="795" y="172"/>
                    <a:pt x="795" y="172"/>
                  </a:cubicBezTo>
                  <a:cubicBezTo>
                    <a:pt x="795" y="172"/>
                    <a:pt x="723" y="129"/>
                    <a:pt x="649" y="87"/>
                  </a:cubicBezTo>
                  <a:cubicBezTo>
                    <a:pt x="612" y="66"/>
                    <a:pt x="574" y="45"/>
                    <a:pt x="545" y="29"/>
                  </a:cubicBezTo>
                  <a:cubicBezTo>
                    <a:pt x="531" y="21"/>
                    <a:pt x="518" y="14"/>
                    <a:pt x="509" y="10"/>
                  </a:cubicBezTo>
                  <a:cubicBezTo>
                    <a:pt x="505" y="7"/>
                    <a:pt x="501" y="6"/>
                    <a:pt x="498" y="4"/>
                  </a:cubicBezTo>
                  <a:cubicBezTo>
                    <a:pt x="497" y="4"/>
                    <a:pt x="496" y="3"/>
                    <a:pt x="495" y="3"/>
                  </a:cubicBezTo>
                  <a:cubicBezTo>
                    <a:pt x="494" y="3"/>
                    <a:pt x="494" y="2"/>
                    <a:pt x="493" y="2"/>
                  </a:cubicBezTo>
                  <a:cubicBezTo>
                    <a:pt x="493" y="2"/>
                    <a:pt x="492" y="2"/>
                    <a:pt x="491" y="2"/>
                  </a:cubicBezTo>
                  <a:cubicBezTo>
                    <a:pt x="491" y="2"/>
                    <a:pt x="490" y="2"/>
                    <a:pt x="490" y="2"/>
                  </a:cubicBezTo>
                  <a:cubicBezTo>
                    <a:pt x="489" y="2"/>
                    <a:pt x="488" y="3"/>
                    <a:pt x="488" y="4"/>
                  </a:cubicBezTo>
                  <a:cubicBezTo>
                    <a:pt x="491" y="6"/>
                    <a:pt x="491" y="6"/>
                    <a:pt x="491" y="6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7" y="5"/>
                    <a:pt x="487" y="5"/>
                    <a:pt x="487" y="6"/>
                  </a:cubicBezTo>
                  <a:cubicBezTo>
                    <a:pt x="487" y="7"/>
                    <a:pt x="487" y="8"/>
                    <a:pt x="488" y="8"/>
                  </a:cubicBezTo>
                  <a:cubicBezTo>
                    <a:pt x="488" y="9"/>
                    <a:pt x="488" y="9"/>
                    <a:pt x="489" y="10"/>
                  </a:cubicBezTo>
                  <a:cubicBezTo>
                    <a:pt x="489" y="10"/>
                    <a:pt x="490" y="11"/>
                    <a:pt x="491" y="12"/>
                  </a:cubicBezTo>
                  <a:cubicBezTo>
                    <a:pt x="495" y="15"/>
                    <a:pt x="502" y="19"/>
                    <a:pt x="513" y="26"/>
                  </a:cubicBezTo>
                  <a:cubicBezTo>
                    <a:pt x="548" y="49"/>
                    <a:pt x="618" y="91"/>
                    <a:pt x="679" y="128"/>
                  </a:cubicBezTo>
                  <a:cubicBezTo>
                    <a:pt x="709" y="147"/>
                    <a:pt x="737" y="164"/>
                    <a:pt x="758" y="176"/>
                  </a:cubicBezTo>
                  <a:cubicBezTo>
                    <a:pt x="768" y="183"/>
                    <a:pt x="776" y="188"/>
                    <a:pt x="782" y="192"/>
                  </a:cubicBezTo>
                  <a:cubicBezTo>
                    <a:pt x="785" y="194"/>
                    <a:pt x="787" y="195"/>
                    <a:pt x="789" y="196"/>
                  </a:cubicBezTo>
                  <a:cubicBezTo>
                    <a:pt x="789" y="197"/>
                    <a:pt x="790" y="197"/>
                    <a:pt x="790" y="197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2" y="196"/>
                    <a:pt x="792" y="196"/>
                    <a:pt x="792" y="196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0" y="197"/>
                    <a:pt x="790" y="197"/>
                    <a:pt x="790" y="197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89" y="195"/>
                    <a:pt x="789" y="195"/>
                    <a:pt x="789" y="195"/>
                  </a:cubicBezTo>
                  <a:cubicBezTo>
                    <a:pt x="789" y="196"/>
                    <a:pt x="790" y="196"/>
                    <a:pt x="790" y="197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89" y="195"/>
                    <a:pt x="789" y="195"/>
                    <a:pt x="789" y="195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0" y="193"/>
                    <a:pt x="790" y="193"/>
                    <a:pt x="790" y="193"/>
                  </a:cubicBezTo>
                  <a:cubicBezTo>
                    <a:pt x="790" y="194"/>
                    <a:pt x="789" y="194"/>
                    <a:pt x="789" y="195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0" y="193"/>
                    <a:pt x="790" y="193"/>
                    <a:pt x="790" y="193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0" y="193"/>
                    <a:pt x="790" y="193"/>
                    <a:pt x="790" y="193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2" y="191"/>
                    <a:pt x="792" y="191"/>
                    <a:pt x="792" y="191"/>
                  </a:cubicBezTo>
                  <a:cubicBezTo>
                    <a:pt x="791" y="192"/>
                    <a:pt x="791" y="192"/>
                    <a:pt x="790" y="193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2" y="191"/>
                    <a:pt x="792" y="191"/>
                    <a:pt x="792" y="191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3" y="191"/>
                    <a:pt x="793" y="191"/>
                    <a:pt x="793" y="191"/>
                  </a:cubicBezTo>
                  <a:cubicBezTo>
                    <a:pt x="793" y="191"/>
                    <a:pt x="793" y="191"/>
                    <a:pt x="792" y="191"/>
                  </a:cubicBezTo>
                  <a:cubicBezTo>
                    <a:pt x="793" y="195"/>
                    <a:pt x="793" y="195"/>
                    <a:pt x="793" y="195"/>
                  </a:cubicBezTo>
                  <a:cubicBezTo>
                    <a:pt x="793" y="191"/>
                    <a:pt x="793" y="191"/>
                    <a:pt x="793" y="191"/>
                  </a:cubicBezTo>
                  <a:cubicBezTo>
                    <a:pt x="793" y="193"/>
                    <a:pt x="793" y="193"/>
                    <a:pt x="793" y="193"/>
                  </a:cubicBezTo>
                  <a:cubicBezTo>
                    <a:pt x="794" y="191"/>
                    <a:pt x="794" y="191"/>
                    <a:pt x="794" y="191"/>
                  </a:cubicBezTo>
                  <a:cubicBezTo>
                    <a:pt x="793" y="191"/>
                    <a:pt x="793" y="191"/>
                    <a:pt x="793" y="191"/>
                  </a:cubicBezTo>
                  <a:cubicBezTo>
                    <a:pt x="793" y="193"/>
                    <a:pt x="793" y="193"/>
                    <a:pt x="793" y="193"/>
                  </a:cubicBezTo>
                  <a:cubicBezTo>
                    <a:pt x="794" y="191"/>
                    <a:pt x="794" y="191"/>
                    <a:pt x="794" y="191"/>
                  </a:cubicBezTo>
                  <a:cubicBezTo>
                    <a:pt x="793" y="191"/>
                    <a:pt x="793" y="191"/>
                    <a:pt x="793" y="191"/>
                  </a:cubicBezTo>
                  <a:cubicBezTo>
                    <a:pt x="794" y="191"/>
                    <a:pt x="794" y="191"/>
                    <a:pt x="794" y="191"/>
                  </a:cubicBezTo>
                  <a:cubicBezTo>
                    <a:pt x="794" y="191"/>
                    <a:pt x="794" y="191"/>
                    <a:pt x="794" y="191"/>
                  </a:cubicBezTo>
                  <a:cubicBezTo>
                    <a:pt x="793" y="191"/>
                    <a:pt x="793" y="191"/>
                    <a:pt x="793" y="191"/>
                  </a:cubicBezTo>
                  <a:cubicBezTo>
                    <a:pt x="794" y="191"/>
                    <a:pt x="794" y="191"/>
                    <a:pt x="794" y="191"/>
                  </a:cubicBezTo>
                  <a:cubicBezTo>
                    <a:pt x="793" y="191"/>
                    <a:pt x="793" y="191"/>
                    <a:pt x="792" y="190"/>
                  </a:cubicBezTo>
                  <a:cubicBezTo>
                    <a:pt x="788" y="189"/>
                    <a:pt x="780" y="184"/>
                    <a:pt x="768" y="178"/>
                  </a:cubicBezTo>
                  <a:cubicBezTo>
                    <a:pt x="730" y="157"/>
                    <a:pt x="655" y="112"/>
                    <a:pt x="590" y="73"/>
                  </a:cubicBezTo>
                  <a:cubicBezTo>
                    <a:pt x="557" y="54"/>
                    <a:pt x="527" y="36"/>
                    <a:pt x="505" y="22"/>
                  </a:cubicBezTo>
                  <a:cubicBezTo>
                    <a:pt x="494" y="16"/>
                    <a:pt x="485" y="10"/>
                    <a:pt x="479" y="7"/>
                  </a:cubicBezTo>
                  <a:cubicBezTo>
                    <a:pt x="476" y="5"/>
                    <a:pt x="473" y="3"/>
                    <a:pt x="472" y="2"/>
                  </a:cubicBezTo>
                  <a:cubicBezTo>
                    <a:pt x="471" y="2"/>
                    <a:pt x="470" y="1"/>
                    <a:pt x="470" y="1"/>
                  </a:cubicBezTo>
                  <a:cubicBezTo>
                    <a:pt x="469" y="1"/>
                    <a:pt x="469" y="1"/>
                    <a:pt x="469" y="1"/>
                  </a:cubicBezTo>
                  <a:cubicBezTo>
                    <a:pt x="469" y="1"/>
                    <a:pt x="469" y="1"/>
                    <a:pt x="469" y="1"/>
                  </a:cubicBezTo>
                  <a:cubicBezTo>
                    <a:pt x="468" y="1"/>
                    <a:pt x="468" y="1"/>
                    <a:pt x="468" y="1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68" y="0"/>
                    <a:pt x="468" y="0"/>
                    <a:pt x="467" y="0"/>
                  </a:cubicBezTo>
                  <a:cubicBezTo>
                    <a:pt x="465" y="0"/>
                    <a:pt x="464" y="1"/>
                    <a:pt x="463" y="3"/>
                  </a:cubicBezTo>
                  <a:cubicBezTo>
                    <a:pt x="463" y="5"/>
                    <a:pt x="463" y="7"/>
                    <a:pt x="465" y="7"/>
                  </a:cubicBezTo>
                  <a:cubicBezTo>
                    <a:pt x="611" y="99"/>
                    <a:pt x="611" y="99"/>
                    <a:pt x="611" y="99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2" y="1"/>
                    <a:pt x="439" y="2"/>
                    <a:pt x="438" y="4"/>
                  </a:cubicBezTo>
                  <a:cubicBezTo>
                    <a:pt x="437" y="6"/>
                    <a:pt x="438" y="8"/>
                    <a:pt x="440" y="9"/>
                  </a:cubicBezTo>
                  <a:cubicBezTo>
                    <a:pt x="440" y="9"/>
                    <a:pt x="445" y="12"/>
                    <a:pt x="455" y="18"/>
                  </a:cubicBezTo>
                  <a:cubicBezTo>
                    <a:pt x="488" y="38"/>
                    <a:pt x="572" y="88"/>
                    <a:pt x="647" y="135"/>
                  </a:cubicBezTo>
                  <a:cubicBezTo>
                    <a:pt x="685" y="158"/>
                    <a:pt x="720" y="180"/>
                    <a:pt x="746" y="197"/>
                  </a:cubicBezTo>
                  <a:cubicBezTo>
                    <a:pt x="759" y="205"/>
                    <a:pt x="770" y="212"/>
                    <a:pt x="777" y="218"/>
                  </a:cubicBezTo>
                  <a:cubicBezTo>
                    <a:pt x="781" y="220"/>
                    <a:pt x="784" y="222"/>
                    <a:pt x="786" y="224"/>
                  </a:cubicBezTo>
                  <a:cubicBezTo>
                    <a:pt x="787" y="225"/>
                    <a:pt x="787" y="225"/>
                    <a:pt x="788" y="225"/>
                  </a:cubicBezTo>
                  <a:cubicBezTo>
                    <a:pt x="788" y="226"/>
                    <a:pt x="788" y="226"/>
                    <a:pt x="788" y="226"/>
                  </a:cubicBezTo>
                  <a:cubicBezTo>
                    <a:pt x="788" y="226"/>
                    <a:pt x="788" y="226"/>
                    <a:pt x="788" y="226"/>
                  </a:cubicBezTo>
                  <a:cubicBezTo>
                    <a:pt x="789" y="225"/>
                    <a:pt x="789" y="225"/>
                    <a:pt x="789" y="225"/>
                  </a:cubicBezTo>
                  <a:cubicBezTo>
                    <a:pt x="788" y="225"/>
                    <a:pt x="788" y="225"/>
                    <a:pt x="788" y="225"/>
                  </a:cubicBezTo>
                  <a:cubicBezTo>
                    <a:pt x="788" y="226"/>
                    <a:pt x="788" y="226"/>
                    <a:pt x="788" y="226"/>
                  </a:cubicBezTo>
                  <a:cubicBezTo>
                    <a:pt x="789" y="225"/>
                    <a:pt x="789" y="225"/>
                    <a:pt x="789" y="225"/>
                  </a:cubicBezTo>
                  <a:cubicBezTo>
                    <a:pt x="788" y="225"/>
                    <a:pt x="788" y="225"/>
                    <a:pt x="788" y="225"/>
                  </a:cubicBezTo>
                  <a:cubicBezTo>
                    <a:pt x="791" y="224"/>
                    <a:pt x="791" y="224"/>
                    <a:pt x="791" y="224"/>
                  </a:cubicBezTo>
                  <a:cubicBezTo>
                    <a:pt x="787" y="224"/>
                    <a:pt x="787" y="224"/>
                    <a:pt x="787" y="224"/>
                  </a:cubicBezTo>
                  <a:cubicBezTo>
                    <a:pt x="787" y="225"/>
                    <a:pt x="788" y="225"/>
                    <a:pt x="788" y="225"/>
                  </a:cubicBezTo>
                  <a:cubicBezTo>
                    <a:pt x="791" y="224"/>
                    <a:pt x="791" y="224"/>
                    <a:pt x="791" y="224"/>
                  </a:cubicBezTo>
                  <a:cubicBezTo>
                    <a:pt x="787" y="224"/>
                    <a:pt x="787" y="224"/>
                    <a:pt x="787" y="224"/>
                  </a:cubicBezTo>
                  <a:cubicBezTo>
                    <a:pt x="791" y="224"/>
                    <a:pt x="791" y="224"/>
                    <a:pt x="791" y="224"/>
                  </a:cubicBezTo>
                  <a:cubicBezTo>
                    <a:pt x="788" y="222"/>
                    <a:pt x="788" y="222"/>
                    <a:pt x="788" y="222"/>
                  </a:cubicBezTo>
                  <a:cubicBezTo>
                    <a:pt x="788" y="223"/>
                    <a:pt x="787" y="223"/>
                    <a:pt x="787" y="224"/>
                  </a:cubicBezTo>
                  <a:cubicBezTo>
                    <a:pt x="791" y="224"/>
                    <a:pt x="791" y="224"/>
                    <a:pt x="791" y="224"/>
                  </a:cubicBezTo>
                  <a:cubicBezTo>
                    <a:pt x="788" y="222"/>
                    <a:pt x="788" y="222"/>
                    <a:pt x="788" y="222"/>
                  </a:cubicBezTo>
                  <a:cubicBezTo>
                    <a:pt x="791" y="224"/>
                    <a:pt x="791" y="224"/>
                    <a:pt x="791" y="224"/>
                  </a:cubicBezTo>
                  <a:cubicBezTo>
                    <a:pt x="793" y="221"/>
                    <a:pt x="793" y="221"/>
                    <a:pt x="793" y="221"/>
                  </a:cubicBezTo>
                  <a:cubicBezTo>
                    <a:pt x="414" y="3"/>
                    <a:pt x="414" y="3"/>
                    <a:pt x="414" y="3"/>
                  </a:cubicBezTo>
                  <a:cubicBezTo>
                    <a:pt x="412" y="1"/>
                    <a:pt x="409" y="2"/>
                    <a:pt x="408" y="4"/>
                  </a:cubicBezTo>
                  <a:cubicBezTo>
                    <a:pt x="408" y="5"/>
                    <a:pt x="408" y="6"/>
                    <a:pt x="408" y="6"/>
                  </a:cubicBezTo>
                  <a:cubicBezTo>
                    <a:pt x="408" y="8"/>
                    <a:pt x="408" y="8"/>
                    <a:pt x="408" y="9"/>
                  </a:cubicBezTo>
                  <a:cubicBezTo>
                    <a:pt x="409" y="10"/>
                    <a:pt x="410" y="11"/>
                    <a:pt x="411" y="12"/>
                  </a:cubicBezTo>
                  <a:cubicBezTo>
                    <a:pt x="413" y="15"/>
                    <a:pt x="417" y="17"/>
                    <a:pt x="421" y="21"/>
                  </a:cubicBezTo>
                  <a:cubicBezTo>
                    <a:pt x="438" y="33"/>
                    <a:pt x="469" y="53"/>
                    <a:pt x="507" y="77"/>
                  </a:cubicBezTo>
                  <a:cubicBezTo>
                    <a:pt x="620" y="147"/>
                    <a:pt x="791" y="248"/>
                    <a:pt x="791" y="248"/>
                  </a:cubicBezTo>
                  <a:cubicBezTo>
                    <a:pt x="793" y="244"/>
                    <a:pt x="793" y="244"/>
                    <a:pt x="793" y="244"/>
                  </a:cubicBezTo>
                  <a:cubicBezTo>
                    <a:pt x="793" y="240"/>
                    <a:pt x="793" y="240"/>
                    <a:pt x="793" y="240"/>
                  </a:cubicBezTo>
                  <a:cubicBezTo>
                    <a:pt x="793" y="244"/>
                    <a:pt x="793" y="244"/>
                    <a:pt x="793" y="244"/>
                  </a:cubicBezTo>
                  <a:cubicBezTo>
                    <a:pt x="794" y="241"/>
                    <a:pt x="794" y="241"/>
                    <a:pt x="794" y="241"/>
                  </a:cubicBezTo>
                  <a:cubicBezTo>
                    <a:pt x="794" y="241"/>
                    <a:pt x="794" y="240"/>
                    <a:pt x="793" y="240"/>
                  </a:cubicBezTo>
                  <a:cubicBezTo>
                    <a:pt x="793" y="244"/>
                    <a:pt x="793" y="244"/>
                    <a:pt x="793" y="244"/>
                  </a:cubicBezTo>
                  <a:cubicBezTo>
                    <a:pt x="794" y="241"/>
                    <a:pt x="794" y="241"/>
                    <a:pt x="794" y="241"/>
                  </a:cubicBezTo>
                  <a:cubicBezTo>
                    <a:pt x="793" y="244"/>
                    <a:pt x="793" y="244"/>
                    <a:pt x="793" y="244"/>
                  </a:cubicBezTo>
                  <a:cubicBezTo>
                    <a:pt x="795" y="241"/>
                    <a:pt x="795" y="241"/>
                    <a:pt x="795" y="241"/>
                  </a:cubicBezTo>
                  <a:cubicBezTo>
                    <a:pt x="794" y="241"/>
                    <a:pt x="794" y="241"/>
                    <a:pt x="794" y="241"/>
                  </a:cubicBezTo>
                  <a:cubicBezTo>
                    <a:pt x="793" y="244"/>
                    <a:pt x="793" y="244"/>
                    <a:pt x="793" y="244"/>
                  </a:cubicBezTo>
                  <a:cubicBezTo>
                    <a:pt x="795" y="241"/>
                    <a:pt x="795" y="241"/>
                    <a:pt x="795" y="241"/>
                  </a:cubicBezTo>
                  <a:cubicBezTo>
                    <a:pt x="794" y="242"/>
                    <a:pt x="794" y="242"/>
                    <a:pt x="794" y="242"/>
                  </a:cubicBezTo>
                  <a:cubicBezTo>
                    <a:pt x="795" y="241"/>
                    <a:pt x="795" y="241"/>
                    <a:pt x="795" y="241"/>
                  </a:cubicBezTo>
                  <a:cubicBezTo>
                    <a:pt x="795" y="241"/>
                    <a:pt x="795" y="241"/>
                    <a:pt x="795" y="241"/>
                  </a:cubicBezTo>
                  <a:cubicBezTo>
                    <a:pt x="794" y="242"/>
                    <a:pt x="794" y="242"/>
                    <a:pt x="794" y="242"/>
                  </a:cubicBezTo>
                  <a:cubicBezTo>
                    <a:pt x="795" y="241"/>
                    <a:pt x="795" y="241"/>
                    <a:pt x="795" y="241"/>
                  </a:cubicBezTo>
                  <a:cubicBezTo>
                    <a:pt x="795" y="241"/>
                    <a:pt x="794" y="240"/>
                    <a:pt x="793" y="240"/>
                  </a:cubicBezTo>
                  <a:cubicBezTo>
                    <a:pt x="778" y="231"/>
                    <a:pt x="681" y="172"/>
                    <a:pt x="587" y="115"/>
                  </a:cubicBezTo>
                  <a:cubicBezTo>
                    <a:pt x="539" y="86"/>
                    <a:pt x="493" y="58"/>
                    <a:pt x="457" y="37"/>
                  </a:cubicBezTo>
                  <a:cubicBezTo>
                    <a:pt x="439" y="27"/>
                    <a:pt x="424" y="18"/>
                    <a:pt x="413" y="12"/>
                  </a:cubicBezTo>
                  <a:cubicBezTo>
                    <a:pt x="407" y="9"/>
                    <a:pt x="403" y="7"/>
                    <a:pt x="400" y="5"/>
                  </a:cubicBezTo>
                  <a:cubicBezTo>
                    <a:pt x="398" y="4"/>
                    <a:pt x="396" y="4"/>
                    <a:pt x="395" y="3"/>
                  </a:cubicBezTo>
                  <a:cubicBezTo>
                    <a:pt x="395" y="3"/>
                    <a:pt x="394" y="3"/>
                    <a:pt x="394" y="3"/>
                  </a:cubicBezTo>
                  <a:cubicBezTo>
                    <a:pt x="393" y="3"/>
                    <a:pt x="393" y="2"/>
                    <a:pt x="392" y="2"/>
                  </a:cubicBezTo>
                  <a:cubicBezTo>
                    <a:pt x="391" y="2"/>
                    <a:pt x="391" y="2"/>
                    <a:pt x="390" y="3"/>
                  </a:cubicBezTo>
                  <a:cubicBezTo>
                    <a:pt x="390" y="3"/>
                    <a:pt x="389" y="3"/>
                    <a:pt x="388" y="4"/>
                  </a:cubicBezTo>
                  <a:cubicBezTo>
                    <a:pt x="387" y="6"/>
                    <a:pt x="388" y="8"/>
                    <a:pt x="389" y="10"/>
                  </a:cubicBezTo>
                  <a:cubicBezTo>
                    <a:pt x="794" y="262"/>
                    <a:pt x="794" y="262"/>
                    <a:pt x="794" y="262"/>
                  </a:cubicBezTo>
                  <a:cubicBezTo>
                    <a:pt x="796" y="259"/>
                    <a:pt x="796" y="259"/>
                    <a:pt x="796" y="259"/>
                  </a:cubicBezTo>
                  <a:cubicBezTo>
                    <a:pt x="798" y="256"/>
                    <a:pt x="798" y="256"/>
                    <a:pt x="798" y="256"/>
                  </a:cubicBezTo>
                  <a:cubicBezTo>
                    <a:pt x="798" y="256"/>
                    <a:pt x="691" y="193"/>
                    <a:pt x="584" y="130"/>
                  </a:cubicBezTo>
                  <a:cubicBezTo>
                    <a:pt x="530" y="98"/>
                    <a:pt x="477" y="67"/>
                    <a:pt x="436" y="43"/>
                  </a:cubicBezTo>
                  <a:cubicBezTo>
                    <a:pt x="416" y="31"/>
                    <a:pt x="399" y="21"/>
                    <a:pt x="387" y="14"/>
                  </a:cubicBezTo>
                  <a:cubicBezTo>
                    <a:pt x="381" y="11"/>
                    <a:pt x="376" y="8"/>
                    <a:pt x="373" y="6"/>
                  </a:cubicBezTo>
                  <a:cubicBezTo>
                    <a:pt x="371" y="5"/>
                    <a:pt x="370" y="5"/>
                    <a:pt x="369" y="4"/>
                  </a:cubicBezTo>
                  <a:cubicBezTo>
                    <a:pt x="369" y="4"/>
                    <a:pt x="368" y="4"/>
                    <a:pt x="368" y="4"/>
                  </a:cubicBezTo>
                  <a:cubicBezTo>
                    <a:pt x="367" y="3"/>
                    <a:pt x="367" y="3"/>
                    <a:pt x="367" y="3"/>
                  </a:cubicBezTo>
                  <a:cubicBezTo>
                    <a:pt x="367" y="3"/>
                    <a:pt x="367" y="3"/>
                    <a:pt x="367" y="3"/>
                  </a:cubicBezTo>
                  <a:cubicBezTo>
                    <a:pt x="367" y="3"/>
                    <a:pt x="367" y="3"/>
                    <a:pt x="366" y="3"/>
                  </a:cubicBezTo>
                  <a:cubicBezTo>
                    <a:pt x="366" y="3"/>
                    <a:pt x="365" y="3"/>
                    <a:pt x="365" y="3"/>
                  </a:cubicBezTo>
                  <a:cubicBezTo>
                    <a:pt x="364" y="3"/>
                    <a:pt x="363" y="4"/>
                    <a:pt x="363" y="5"/>
                  </a:cubicBezTo>
                  <a:cubicBezTo>
                    <a:pt x="361" y="7"/>
                    <a:pt x="362" y="9"/>
                    <a:pt x="364" y="10"/>
                  </a:cubicBezTo>
                  <a:cubicBezTo>
                    <a:pt x="364" y="10"/>
                    <a:pt x="470" y="74"/>
                    <a:pt x="576" y="139"/>
                  </a:cubicBezTo>
                  <a:cubicBezTo>
                    <a:pt x="628" y="171"/>
                    <a:pt x="681" y="204"/>
                    <a:pt x="721" y="229"/>
                  </a:cubicBezTo>
                  <a:cubicBezTo>
                    <a:pt x="741" y="242"/>
                    <a:pt x="757" y="252"/>
                    <a:pt x="769" y="260"/>
                  </a:cubicBezTo>
                  <a:cubicBezTo>
                    <a:pt x="775" y="264"/>
                    <a:pt x="779" y="267"/>
                    <a:pt x="782" y="270"/>
                  </a:cubicBezTo>
                  <a:cubicBezTo>
                    <a:pt x="784" y="271"/>
                    <a:pt x="785" y="272"/>
                    <a:pt x="785" y="272"/>
                  </a:cubicBezTo>
                  <a:cubicBezTo>
                    <a:pt x="786" y="273"/>
                    <a:pt x="786" y="273"/>
                    <a:pt x="786" y="273"/>
                  </a:cubicBezTo>
                  <a:cubicBezTo>
                    <a:pt x="787" y="272"/>
                    <a:pt x="787" y="272"/>
                    <a:pt x="787" y="272"/>
                  </a:cubicBezTo>
                  <a:cubicBezTo>
                    <a:pt x="786" y="273"/>
                    <a:pt x="786" y="273"/>
                    <a:pt x="786" y="273"/>
                  </a:cubicBezTo>
                  <a:cubicBezTo>
                    <a:pt x="786" y="273"/>
                    <a:pt x="786" y="273"/>
                    <a:pt x="786" y="273"/>
                  </a:cubicBezTo>
                  <a:cubicBezTo>
                    <a:pt x="787" y="272"/>
                    <a:pt x="787" y="272"/>
                    <a:pt x="787" y="272"/>
                  </a:cubicBezTo>
                  <a:cubicBezTo>
                    <a:pt x="786" y="273"/>
                    <a:pt x="786" y="273"/>
                    <a:pt x="786" y="273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5" y="271"/>
                    <a:pt x="785" y="271"/>
                    <a:pt x="785" y="271"/>
                  </a:cubicBezTo>
                  <a:cubicBezTo>
                    <a:pt x="785" y="272"/>
                    <a:pt x="786" y="272"/>
                    <a:pt x="786" y="273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5" y="271"/>
                    <a:pt x="785" y="271"/>
                    <a:pt x="785" y="271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6" y="269"/>
                    <a:pt x="786" y="269"/>
                    <a:pt x="786" y="269"/>
                  </a:cubicBezTo>
                  <a:cubicBezTo>
                    <a:pt x="786" y="270"/>
                    <a:pt x="785" y="271"/>
                    <a:pt x="785" y="271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6" y="269"/>
                    <a:pt x="786" y="269"/>
                    <a:pt x="786" y="269"/>
                  </a:cubicBezTo>
                  <a:cubicBezTo>
                    <a:pt x="786" y="269"/>
                    <a:pt x="786" y="269"/>
                    <a:pt x="786" y="269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8" y="268"/>
                    <a:pt x="788" y="268"/>
                    <a:pt x="788" y="268"/>
                  </a:cubicBezTo>
                  <a:cubicBezTo>
                    <a:pt x="787" y="268"/>
                    <a:pt x="786" y="269"/>
                    <a:pt x="786" y="269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88" y="268"/>
                    <a:pt x="788" y="268"/>
                    <a:pt x="788" y="268"/>
                  </a:cubicBezTo>
                  <a:cubicBezTo>
                    <a:pt x="788" y="270"/>
                    <a:pt x="788" y="270"/>
                    <a:pt x="788" y="270"/>
                  </a:cubicBezTo>
                  <a:cubicBezTo>
                    <a:pt x="788" y="268"/>
                    <a:pt x="788" y="268"/>
                    <a:pt x="788" y="268"/>
                  </a:cubicBezTo>
                  <a:cubicBezTo>
                    <a:pt x="788" y="268"/>
                    <a:pt x="788" y="268"/>
                    <a:pt x="788" y="268"/>
                  </a:cubicBezTo>
                  <a:cubicBezTo>
                    <a:pt x="788" y="270"/>
                    <a:pt x="788" y="270"/>
                    <a:pt x="788" y="270"/>
                  </a:cubicBezTo>
                  <a:cubicBezTo>
                    <a:pt x="788" y="268"/>
                    <a:pt x="788" y="268"/>
                    <a:pt x="788" y="268"/>
                  </a:cubicBezTo>
                  <a:cubicBezTo>
                    <a:pt x="788" y="268"/>
                    <a:pt x="787" y="268"/>
                    <a:pt x="786" y="267"/>
                  </a:cubicBezTo>
                  <a:cubicBezTo>
                    <a:pt x="783" y="266"/>
                    <a:pt x="779" y="265"/>
                    <a:pt x="773" y="262"/>
                  </a:cubicBezTo>
                  <a:cubicBezTo>
                    <a:pt x="753" y="252"/>
                    <a:pt x="716" y="231"/>
                    <a:pt x="672" y="205"/>
                  </a:cubicBezTo>
                  <a:cubicBezTo>
                    <a:pt x="606" y="166"/>
                    <a:pt x="524" y="116"/>
                    <a:pt x="459" y="75"/>
                  </a:cubicBezTo>
                  <a:cubicBezTo>
                    <a:pt x="427" y="55"/>
                    <a:pt x="398" y="37"/>
                    <a:pt x="378" y="25"/>
                  </a:cubicBezTo>
                  <a:cubicBezTo>
                    <a:pt x="368" y="18"/>
                    <a:pt x="360" y="13"/>
                    <a:pt x="354" y="10"/>
                  </a:cubicBezTo>
                  <a:cubicBezTo>
                    <a:pt x="348" y="6"/>
                    <a:pt x="345" y="4"/>
                    <a:pt x="345" y="4"/>
                  </a:cubicBezTo>
                  <a:cubicBezTo>
                    <a:pt x="345" y="4"/>
                    <a:pt x="344" y="4"/>
                    <a:pt x="343" y="4"/>
                  </a:cubicBezTo>
                  <a:cubicBezTo>
                    <a:pt x="342" y="4"/>
                    <a:pt x="341" y="5"/>
                    <a:pt x="340" y="6"/>
                  </a:cubicBezTo>
                  <a:cubicBezTo>
                    <a:pt x="340" y="6"/>
                    <a:pt x="339" y="7"/>
                    <a:pt x="339" y="8"/>
                  </a:cubicBezTo>
                  <a:cubicBezTo>
                    <a:pt x="339" y="9"/>
                    <a:pt x="340" y="10"/>
                    <a:pt x="340" y="11"/>
                  </a:cubicBezTo>
                  <a:cubicBezTo>
                    <a:pt x="341" y="12"/>
                    <a:pt x="342" y="13"/>
                    <a:pt x="343" y="15"/>
                  </a:cubicBezTo>
                  <a:cubicBezTo>
                    <a:pt x="346" y="17"/>
                    <a:pt x="350" y="20"/>
                    <a:pt x="355" y="24"/>
                  </a:cubicBezTo>
                  <a:cubicBezTo>
                    <a:pt x="374" y="38"/>
                    <a:pt x="411" y="62"/>
                    <a:pt x="455" y="89"/>
                  </a:cubicBezTo>
                  <a:cubicBezTo>
                    <a:pt x="521" y="129"/>
                    <a:pt x="604" y="179"/>
                    <a:pt x="671" y="218"/>
                  </a:cubicBezTo>
                  <a:cubicBezTo>
                    <a:pt x="705" y="238"/>
                    <a:pt x="734" y="256"/>
                    <a:pt x="755" y="268"/>
                  </a:cubicBezTo>
                  <a:cubicBezTo>
                    <a:pt x="765" y="275"/>
                    <a:pt x="774" y="280"/>
                    <a:pt x="779" y="284"/>
                  </a:cubicBezTo>
                  <a:cubicBezTo>
                    <a:pt x="782" y="285"/>
                    <a:pt x="784" y="287"/>
                    <a:pt x="786" y="288"/>
                  </a:cubicBezTo>
                  <a:cubicBezTo>
                    <a:pt x="786" y="288"/>
                    <a:pt x="787" y="289"/>
                    <a:pt x="787" y="289"/>
                  </a:cubicBezTo>
                  <a:cubicBezTo>
                    <a:pt x="787" y="289"/>
                    <a:pt x="787" y="289"/>
                    <a:pt x="787" y="289"/>
                  </a:cubicBezTo>
                  <a:cubicBezTo>
                    <a:pt x="788" y="288"/>
                    <a:pt x="788" y="288"/>
                    <a:pt x="788" y="288"/>
                  </a:cubicBezTo>
                  <a:cubicBezTo>
                    <a:pt x="787" y="289"/>
                    <a:pt x="787" y="289"/>
                    <a:pt x="787" y="289"/>
                  </a:cubicBezTo>
                  <a:cubicBezTo>
                    <a:pt x="787" y="289"/>
                    <a:pt x="787" y="289"/>
                    <a:pt x="787" y="289"/>
                  </a:cubicBezTo>
                  <a:cubicBezTo>
                    <a:pt x="788" y="288"/>
                    <a:pt x="788" y="288"/>
                    <a:pt x="788" y="288"/>
                  </a:cubicBezTo>
                  <a:cubicBezTo>
                    <a:pt x="787" y="289"/>
                    <a:pt x="787" y="289"/>
                    <a:pt x="787" y="289"/>
                  </a:cubicBezTo>
                  <a:cubicBezTo>
                    <a:pt x="790" y="287"/>
                    <a:pt x="790" y="287"/>
                    <a:pt x="790" y="287"/>
                  </a:cubicBezTo>
                  <a:cubicBezTo>
                    <a:pt x="786" y="287"/>
                    <a:pt x="786" y="287"/>
                    <a:pt x="786" y="287"/>
                  </a:cubicBezTo>
                  <a:cubicBezTo>
                    <a:pt x="786" y="288"/>
                    <a:pt x="787" y="289"/>
                    <a:pt x="787" y="289"/>
                  </a:cubicBezTo>
                  <a:cubicBezTo>
                    <a:pt x="790" y="287"/>
                    <a:pt x="790" y="287"/>
                    <a:pt x="790" y="287"/>
                  </a:cubicBezTo>
                  <a:cubicBezTo>
                    <a:pt x="786" y="287"/>
                    <a:pt x="786" y="287"/>
                    <a:pt x="786" y="287"/>
                  </a:cubicBezTo>
                  <a:cubicBezTo>
                    <a:pt x="790" y="287"/>
                    <a:pt x="790" y="287"/>
                    <a:pt x="790" y="287"/>
                  </a:cubicBezTo>
                  <a:cubicBezTo>
                    <a:pt x="787" y="285"/>
                    <a:pt x="787" y="285"/>
                    <a:pt x="787" y="285"/>
                  </a:cubicBezTo>
                  <a:cubicBezTo>
                    <a:pt x="787" y="285"/>
                    <a:pt x="786" y="286"/>
                    <a:pt x="786" y="287"/>
                  </a:cubicBezTo>
                  <a:cubicBezTo>
                    <a:pt x="790" y="287"/>
                    <a:pt x="790" y="287"/>
                    <a:pt x="790" y="287"/>
                  </a:cubicBezTo>
                  <a:cubicBezTo>
                    <a:pt x="787" y="285"/>
                    <a:pt x="787" y="285"/>
                    <a:pt x="787" y="285"/>
                  </a:cubicBezTo>
                  <a:cubicBezTo>
                    <a:pt x="787" y="285"/>
                    <a:pt x="787" y="285"/>
                    <a:pt x="787" y="285"/>
                  </a:cubicBezTo>
                  <a:cubicBezTo>
                    <a:pt x="790" y="287"/>
                    <a:pt x="790" y="287"/>
                    <a:pt x="790" y="287"/>
                  </a:cubicBezTo>
                  <a:cubicBezTo>
                    <a:pt x="789" y="283"/>
                    <a:pt x="789" y="283"/>
                    <a:pt x="789" y="283"/>
                  </a:cubicBezTo>
                  <a:cubicBezTo>
                    <a:pt x="788" y="284"/>
                    <a:pt x="787" y="284"/>
                    <a:pt x="787" y="285"/>
                  </a:cubicBezTo>
                  <a:cubicBezTo>
                    <a:pt x="790" y="287"/>
                    <a:pt x="790" y="287"/>
                    <a:pt x="790" y="287"/>
                  </a:cubicBezTo>
                  <a:cubicBezTo>
                    <a:pt x="789" y="283"/>
                    <a:pt x="789" y="283"/>
                    <a:pt x="789" y="283"/>
                  </a:cubicBezTo>
                  <a:cubicBezTo>
                    <a:pt x="790" y="286"/>
                    <a:pt x="790" y="286"/>
                    <a:pt x="790" y="286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89" y="283"/>
                    <a:pt x="789" y="283"/>
                  </a:cubicBezTo>
                  <a:cubicBezTo>
                    <a:pt x="790" y="286"/>
                    <a:pt x="790" y="286"/>
                    <a:pt x="790" y="286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5"/>
                    <a:pt x="790" y="285"/>
                    <a:pt x="790" y="285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5"/>
                    <a:pt x="790" y="285"/>
                    <a:pt x="790" y="285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0" y="283"/>
                    <a:pt x="789" y="283"/>
                    <a:pt x="787" y="282"/>
                  </a:cubicBezTo>
                  <a:cubicBezTo>
                    <a:pt x="782" y="280"/>
                    <a:pt x="770" y="274"/>
                    <a:pt x="755" y="265"/>
                  </a:cubicBezTo>
                  <a:cubicBezTo>
                    <a:pt x="700" y="233"/>
                    <a:pt x="596" y="167"/>
                    <a:pt x="503" y="109"/>
                  </a:cubicBezTo>
                  <a:cubicBezTo>
                    <a:pt x="456" y="80"/>
                    <a:pt x="413" y="53"/>
                    <a:pt x="380" y="33"/>
                  </a:cubicBezTo>
                  <a:cubicBezTo>
                    <a:pt x="363" y="24"/>
                    <a:pt x="349" y="16"/>
                    <a:pt x="339" y="10"/>
                  </a:cubicBezTo>
                  <a:cubicBezTo>
                    <a:pt x="334" y="7"/>
                    <a:pt x="330" y="5"/>
                    <a:pt x="326" y="3"/>
                  </a:cubicBezTo>
                  <a:cubicBezTo>
                    <a:pt x="325" y="3"/>
                    <a:pt x="323" y="2"/>
                    <a:pt x="322" y="2"/>
                  </a:cubicBezTo>
                  <a:cubicBezTo>
                    <a:pt x="321" y="1"/>
                    <a:pt x="320" y="1"/>
                    <a:pt x="318" y="1"/>
                  </a:cubicBezTo>
                  <a:cubicBezTo>
                    <a:pt x="318" y="1"/>
                    <a:pt x="317" y="1"/>
                    <a:pt x="317" y="1"/>
                  </a:cubicBezTo>
                  <a:cubicBezTo>
                    <a:pt x="316" y="1"/>
                    <a:pt x="315" y="2"/>
                    <a:pt x="314" y="3"/>
                  </a:cubicBezTo>
                  <a:cubicBezTo>
                    <a:pt x="313" y="5"/>
                    <a:pt x="314" y="7"/>
                    <a:pt x="316" y="8"/>
                  </a:cubicBezTo>
                  <a:cubicBezTo>
                    <a:pt x="790" y="304"/>
                    <a:pt x="790" y="304"/>
                    <a:pt x="790" y="304"/>
                  </a:cubicBezTo>
                  <a:cubicBezTo>
                    <a:pt x="792" y="301"/>
                    <a:pt x="792" y="301"/>
                    <a:pt x="792" y="301"/>
                  </a:cubicBezTo>
                  <a:cubicBezTo>
                    <a:pt x="789" y="299"/>
                    <a:pt x="789" y="299"/>
                    <a:pt x="789" y="299"/>
                  </a:cubicBezTo>
                  <a:cubicBezTo>
                    <a:pt x="791" y="301"/>
                    <a:pt x="791" y="301"/>
                    <a:pt x="791" y="301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0" y="298"/>
                    <a:pt x="789" y="298"/>
                    <a:pt x="789" y="299"/>
                  </a:cubicBezTo>
                  <a:cubicBezTo>
                    <a:pt x="791" y="301"/>
                    <a:pt x="791" y="301"/>
                    <a:pt x="791" y="301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1" y="299"/>
                    <a:pt x="791" y="299"/>
                    <a:pt x="791" y="299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1" y="299"/>
                    <a:pt x="791" y="299"/>
                    <a:pt x="791" y="299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0" y="298"/>
                    <a:pt x="789" y="298"/>
                    <a:pt x="787" y="297"/>
                  </a:cubicBezTo>
                  <a:cubicBezTo>
                    <a:pt x="784" y="296"/>
                    <a:pt x="779" y="294"/>
                    <a:pt x="773" y="291"/>
                  </a:cubicBezTo>
                  <a:cubicBezTo>
                    <a:pt x="749" y="280"/>
                    <a:pt x="708" y="257"/>
                    <a:pt x="658" y="228"/>
                  </a:cubicBezTo>
                  <a:cubicBezTo>
                    <a:pt x="584" y="184"/>
                    <a:pt x="493" y="129"/>
                    <a:pt x="420" y="84"/>
                  </a:cubicBezTo>
                  <a:cubicBezTo>
                    <a:pt x="384" y="61"/>
                    <a:pt x="352" y="41"/>
                    <a:pt x="330" y="27"/>
                  </a:cubicBezTo>
                  <a:cubicBezTo>
                    <a:pt x="318" y="20"/>
                    <a:pt x="309" y="15"/>
                    <a:pt x="303" y="11"/>
                  </a:cubicBezTo>
                  <a:cubicBezTo>
                    <a:pt x="297" y="7"/>
                    <a:pt x="293" y="5"/>
                    <a:pt x="293" y="5"/>
                  </a:cubicBezTo>
                  <a:cubicBezTo>
                    <a:pt x="293" y="4"/>
                    <a:pt x="292" y="4"/>
                    <a:pt x="291" y="4"/>
                  </a:cubicBezTo>
                  <a:cubicBezTo>
                    <a:pt x="290" y="4"/>
                    <a:pt x="289" y="5"/>
                    <a:pt x="288" y="6"/>
                  </a:cubicBezTo>
                  <a:cubicBezTo>
                    <a:pt x="288" y="7"/>
                    <a:pt x="287" y="8"/>
                    <a:pt x="287" y="8"/>
                  </a:cubicBezTo>
                  <a:cubicBezTo>
                    <a:pt x="287" y="10"/>
                    <a:pt x="288" y="11"/>
                    <a:pt x="288" y="11"/>
                  </a:cubicBezTo>
                  <a:cubicBezTo>
                    <a:pt x="289" y="13"/>
                    <a:pt x="290" y="14"/>
                    <a:pt x="292" y="15"/>
                  </a:cubicBezTo>
                  <a:cubicBezTo>
                    <a:pt x="295" y="18"/>
                    <a:pt x="299" y="21"/>
                    <a:pt x="305" y="25"/>
                  </a:cubicBezTo>
                  <a:cubicBezTo>
                    <a:pt x="326" y="41"/>
                    <a:pt x="367" y="67"/>
                    <a:pt x="416" y="98"/>
                  </a:cubicBezTo>
                  <a:cubicBezTo>
                    <a:pt x="564" y="190"/>
                    <a:pt x="788" y="323"/>
                    <a:pt x="788" y="323"/>
                  </a:cubicBezTo>
                  <a:cubicBezTo>
                    <a:pt x="790" y="319"/>
                    <a:pt x="790" y="319"/>
                    <a:pt x="790" y="319"/>
                  </a:cubicBezTo>
                  <a:cubicBezTo>
                    <a:pt x="787" y="317"/>
                    <a:pt x="787" y="317"/>
                    <a:pt x="787" y="317"/>
                  </a:cubicBezTo>
                  <a:cubicBezTo>
                    <a:pt x="789" y="319"/>
                    <a:pt x="789" y="319"/>
                    <a:pt x="789" y="319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7" y="317"/>
                    <a:pt x="787" y="317"/>
                  </a:cubicBezTo>
                  <a:cubicBezTo>
                    <a:pt x="789" y="319"/>
                    <a:pt x="789" y="319"/>
                    <a:pt x="789" y="319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8"/>
                    <a:pt x="788" y="318"/>
                    <a:pt x="788" y="318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8"/>
                    <a:pt x="788" y="318"/>
                    <a:pt x="788" y="318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8" y="316"/>
                    <a:pt x="788" y="316"/>
                  </a:cubicBezTo>
                  <a:cubicBezTo>
                    <a:pt x="788" y="316"/>
                    <a:pt x="786" y="316"/>
                    <a:pt x="785" y="315"/>
                  </a:cubicBezTo>
                  <a:cubicBezTo>
                    <a:pt x="781" y="314"/>
                    <a:pt x="776" y="312"/>
                    <a:pt x="770" y="309"/>
                  </a:cubicBezTo>
                  <a:cubicBezTo>
                    <a:pt x="745" y="297"/>
                    <a:pt x="701" y="272"/>
                    <a:pt x="649" y="241"/>
                  </a:cubicBezTo>
                  <a:cubicBezTo>
                    <a:pt x="571" y="195"/>
                    <a:pt x="474" y="136"/>
                    <a:pt x="397" y="88"/>
                  </a:cubicBezTo>
                  <a:cubicBezTo>
                    <a:pt x="359" y="64"/>
                    <a:pt x="325" y="43"/>
                    <a:pt x="300" y="28"/>
                  </a:cubicBezTo>
                  <a:cubicBezTo>
                    <a:pt x="288" y="20"/>
                    <a:pt x="278" y="14"/>
                    <a:pt x="271" y="10"/>
                  </a:cubicBezTo>
                  <a:cubicBezTo>
                    <a:pt x="268" y="8"/>
                    <a:pt x="265" y="6"/>
                    <a:pt x="263" y="5"/>
                  </a:cubicBezTo>
                  <a:cubicBezTo>
                    <a:pt x="262" y="5"/>
                    <a:pt x="261" y="4"/>
                    <a:pt x="261" y="4"/>
                  </a:cubicBezTo>
                  <a:cubicBezTo>
                    <a:pt x="260" y="3"/>
                    <a:pt x="260" y="3"/>
                    <a:pt x="260" y="3"/>
                  </a:cubicBezTo>
                  <a:cubicBezTo>
                    <a:pt x="259" y="3"/>
                    <a:pt x="259" y="3"/>
                    <a:pt x="259" y="3"/>
                  </a:cubicBezTo>
                  <a:cubicBezTo>
                    <a:pt x="259" y="3"/>
                    <a:pt x="259" y="3"/>
                    <a:pt x="258" y="3"/>
                  </a:cubicBezTo>
                  <a:cubicBezTo>
                    <a:pt x="258" y="3"/>
                    <a:pt x="257" y="3"/>
                    <a:pt x="257" y="3"/>
                  </a:cubicBezTo>
                  <a:cubicBezTo>
                    <a:pt x="256" y="3"/>
                    <a:pt x="255" y="4"/>
                    <a:pt x="255" y="5"/>
                  </a:cubicBezTo>
                  <a:cubicBezTo>
                    <a:pt x="255" y="5"/>
                    <a:pt x="255" y="5"/>
                    <a:pt x="255" y="5"/>
                  </a:cubicBezTo>
                  <a:cubicBezTo>
                    <a:pt x="254" y="5"/>
                    <a:pt x="254" y="6"/>
                    <a:pt x="254" y="7"/>
                  </a:cubicBezTo>
                  <a:cubicBezTo>
                    <a:pt x="254" y="9"/>
                    <a:pt x="255" y="9"/>
                    <a:pt x="255" y="10"/>
                  </a:cubicBezTo>
                  <a:cubicBezTo>
                    <a:pt x="256" y="11"/>
                    <a:pt x="257" y="13"/>
                    <a:pt x="259" y="14"/>
                  </a:cubicBezTo>
                  <a:cubicBezTo>
                    <a:pt x="262" y="17"/>
                    <a:pt x="266" y="20"/>
                    <a:pt x="273" y="25"/>
                  </a:cubicBezTo>
                  <a:cubicBezTo>
                    <a:pt x="295" y="41"/>
                    <a:pt x="339" y="69"/>
                    <a:pt x="392" y="102"/>
                  </a:cubicBezTo>
                  <a:cubicBezTo>
                    <a:pt x="551" y="202"/>
                    <a:pt x="792" y="345"/>
                    <a:pt x="792" y="345"/>
                  </a:cubicBezTo>
                  <a:cubicBezTo>
                    <a:pt x="794" y="346"/>
                    <a:pt x="797" y="346"/>
                    <a:pt x="798" y="344"/>
                  </a:cubicBezTo>
                  <a:cubicBezTo>
                    <a:pt x="799" y="342"/>
                    <a:pt x="798" y="340"/>
                    <a:pt x="796" y="339"/>
                  </a:cubicBezTo>
                  <a:cubicBezTo>
                    <a:pt x="240" y="5"/>
                    <a:pt x="240" y="5"/>
                    <a:pt x="240" y="5"/>
                  </a:cubicBezTo>
                  <a:cubicBezTo>
                    <a:pt x="238" y="4"/>
                    <a:pt x="236" y="4"/>
                    <a:pt x="235" y="6"/>
                  </a:cubicBezTo>
                  <a:cubicBezTo>
                    <a:pt x="233" y="8"/>
                    <a:pt x="234" y="10"/>
                    <a:pt x="236" y="11"/>
                  </a:cubicBezTo>
                  <a:cubicBezTo>
                    <a:pt x="788" y="356"/>
                    <a:pt x="788" y="356"/>
                    <a:pt x="788" y="356"/>
                  </a:cubicBezTo>
                  <a:cubicBezTo>
                    <a:pt x="790" y="353"/>
                    <a:pt x="790" y="353"/>
                    <a:pt x="790" y="353"/>
                  </a:cubicBezTo>
                  <a:cubicBezTo>
                    <a:pt x="787" y="351"/>
                    <a:pt x="787" y="351"/>
                    <a:pt x="787" y="351"/>
                  </a:cubicBezTo>
                  <a:cubicBezTo>
                    <a:pt x="790" y="353"/>
                    <a:pt x="790" y="353"/>
                    <a:pt x="790" y="353"/>
                  </a:cubicBezTo>
                  <a:cubicBezTo>
                    <a:pt x="789" y="349"/>
                    <a:pt x="789" y="349"/>
                    <a:pt x="789" y="349"/>
                  </a:cubicBezTo>
                  <a:cubicBezTo>
                    <a:pt x="788" y="350"/>
                    <a:pt x="787" y="350"/>
                    <a:pt x="787" y="351"/>
                  </a:cubicBezTo>
                  <a:cubicBezTo>
                    <a:pt x="790" y="353"/>
                    <a:pt x="790" y="353"/>
                    <a:pt x="790" y="353"/>
                  </a:cubicBezTo>
                  <a:cubicBezTo>
                    <a:pt x="789" y="349"/>
                    <a:pt x="789" y="349"/>
                    <a:pt x="789" y="349"/>
                  </a:cubicBezTo>
                  <a:cubicBezTo>
                    <a:pt x="790" y="353"/>
                    <a:pt x="790" y="353"/>
                    <a:pt x="790" y="353"/>
                  </a:cubicBezTo>
                  <a:cubicBezTo>
                    <a:pt x="790" y="349"/>
                    <a:pt x="790" y="349"/>
                    <a:pt x="790" y="349"/>
                  </a:cubicBezTo>
                  <a:cubicBezTo>
                    <a:pt x="790" y="349"/>
                    <a:pt x="789" y="349"/>
                    <a:pt x="789" y="349"/>
                  </a:cubicBezTo>
                  <a:cubicBezTo>
                    <a:pt x="790" y="353"/>
                    <a:pt x="790" y="353"/>
                    <a:pt x="790" y="353"/>
                  </a:cubicBezTo>
                  <a:cubicBezTo>
                    <a:pt x="790" y="349"/>
                    <a:pt x="790" y="349"/>
                    <a:pt x="790" y="349"/>
                  </a:cubicBezTo>
                  <a:cubicBezTo>
                    <a:pt x="790" y="352"/>
                    <a:pt x="790" y="352"/>
                    <a:pt x="790" y="352"/>
                  </a:cubicBezTo>
                  <a:cubicBezTo>
                    <a:pt x="790" y="349"/>
                    <a:pt x="790" y="349"/>
                    <a:pt x="790" y="349"/>
                  </a:cubicBezTo>
                  <a:cubicBezTo>
                    <a:pt x="790" y="349"/>
                    <a:pt x="790" y="349"/>
                    <a:pt x="790" y="349"/>
                  </a:cubicBezTo>
                  <a:cubicBezTo>
                    <a:pt x="790" y="352"/>
                    <a:pt x="790" y="352"/>
                    <a:pt x="790" y="352"/>
                  </a:cubicBezTo>
                  <a:cubicBezTo>
                    <a:pt x="790" y="349"/>
                    <a:pt x="790" y="349"/>
                    <a:pt x="790" y="349"/>
                  </a:cubicBezTo>
                  <a:cubicBezTo>
                    <a:pt x="790" y="349"/>
                    <a:pt x="789" y="349"/>
                    <a:pt x="788" y="348"/>
                  </a:cubicBezTo>
                  <a:cubicBezTo>
                    <a:pt x="782" y="345"/>
                    <a:pt x="768" y="337"/>
                    <a:pt x="749" y="326"/>
                  </a:cubicBezTo>
                  <a:cubicBezTo>
                    <a:pt x="682" y="287"/>
                    <a:pt x="549" y="207"/>
                    <a:pt x="431" y="136"/>
                  </a:cubicBezTo>
                  <a:cubicBezTo>
                    <a:pt x="373" y="100"/>
                    <a:pt x="318" y="67"/>
                    <a:pt x="277" y="43"/>
                  </a:cubicBezTo>
                  <a:cubicBezTo>
                    <a:pt x="257" y="31"/>
                    <a:pt x="240" y="21"/>
                    <a:pt x="228" y="14"/>
                  </a:cubicBezTo>
                  <a:cubicBezTo>
                    <a:pt x="222" y="11"/>
                    <a:pt x="218" y="8"/>
                    <a:pt x="214" y="6"/>
                  </a:cubicBezTo>
                  <a:cubicBezTo>
                    <a:pt x="212" y="5"/>
                    <a:pt x="211" y="5"/>
                    <a:pt x="210" y="4"/>
                  </a:cubicBezTo>
                  <a:cubicBezTo>
                    <a:pt x="209" y="4"/>
                    <a:pt x="209" y="4"/>
                    <a:pt x="208" y="4"/>
                  </a:cubicBezTo>
                  <a:cubicBezTo>
                    <a:pt x="208" y="3"/>
                    <a:pt x="208" y="3"/>
                    <a:pt x="208" y="3"/>
                  </a:cubicBezTo>
                  <a:cubicBezTo>
                    <a:pt x="207" y="3"/>
                    <a:pt x="207" y="3"/>
                    <a:pt x="206" y="3"/>
                  </a:cubicBezTo>
                  <a:cubicBezTo>
                    <a:pt x="206" y="3"/>
                    <a:pt x="206" y="3"/>
                    <a:pt x="205" y="3"/>
                  </a:cubicBezTo>
                  <a:cubicBezTo>
                    <a:pt x="204" y="4"/>
                    <a:pt x="204" y="4"/>
                    <a:pt x="203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6"/>
                    <a:pt x="202" y="7"/>
                    <a:pt x="202" y="7"/>
                  </a:cubicBezTo>
                  <a:cubicBezTo>
                    <a:pt x="202" y="9"/>
                    <a:pt x="203" y="10"/>
                    <a:pt x="203" y="11"/>
                  </a:cubicBezTo>
                  <a:cubicBezTo>
                    <a:pt x="204" y="12"/>
                    <a:pt x="206" y="13"/>
                    <a:pt x="207" y="15"/>
                  </a:cubicBezTo>
                  <a:cubicBezTo>
                    <a:pt x="211" y="18"/>
                    <a:pt x="216" y="22"/>
                    <a:pt x="222" y="26"/>
                  </a:cubicBezTo>
                  <a:cubicBezTo>
                    <a:pt x="247" y="44"/>
                    <a:pt x="295" y="74"/>
                    <a:pt x="353" y="108"/>
                  </a:cubicBezTo>
                  <a:cubicBezTo>
                    <a:pt x="440" y="161"/>
                    <a:pt x="549" y="225"/>
                    <a:pt x="636" y="277"/>
                  </a:cubicBezTo>
                  <a:cubicBezTo>
                    <a:pt x="680" y="304"/>
                    <a:pt x="718" y="327"/>
                    <a:pt x="746" y="344"/>
                  </a:cubicBezTo>
                  <a:cubicBezTo>
                    <a:pt x="759" y="353"/>
                    <a:pt x="770" y="360"/>
                    <a:pt x="778" y="366"/>
                  </a:cubicBezTo>
                  <a:cubicBezTo>
                    <a:pt x="782" y="368"/>
                    <a:pt x="784" y="370"/>
                    <a:pt x="786" y="372"/>
                  </a:cubicBezTo>
                  <a:cubicBezTo>
                    <a:pt x="787" y="373"/>
                    <a:pt x="788" y="373"/>
                    <a:pt x="788" y="374"/>
                  </a:cubicBezTo>
                  <a:cubicBezTo>
                    <a:pt x="788" y="374"/>
                    <a:pt x="788" y="374"/>
                    <a:pt x="788" y="374"/>
                  </a:cubicBezTo>
                  <a:cubicBezTo>
                    <a:pt x="788" y="374"/>
                    <a:pt x="788" y="374"/>
                    <a:pt x="788" y="374"/>
                  </a:cubicBezTo>
                  <a:cubicBezTo>
                    <a:pt x="789" y="373"/>
                    <a:pt x="789" y="373"/>
                    <a:pt x="789" y="373"/>
                  </a:cubicBezTo>
                  <a:cubicBezTo>
                    <a:pt x="788" y="374"/>
                    <a:pt x="788" y="374"/>
                    <a:pt x="788" y="374"/>
                  </a:cubicBezTo>
                  <a:cubicBezTo>
                    <a:pt x="788" y="374"/>
                    <a:pt x="788" y="374"/>
                    <a:pt x="788" y="374"/>
                  </a:cubicBezTo>
                  <a:cubicBezTo>
                    <a:pt x="789" y="373"/>
                    <a:pt x="789" y="373"/>
                    <a:pt x="789" y="373"/>
                  </a:cubicBezTo>
                  <a:cubicBezTo>
                    <a:pt x="788" y="374"/>
                    <a:pt x="788" y="374"/>
                    <a:pt x="788" y="374"/>
                  </a:cubicBezTo>
                  <a:cubicBezTo>
                    <a:pt x="791" y="373"/>
                    <a:pt x="791" y="373"/>
                    <a:pt x="791" y="373"/>
                  </a:cubicBezTo>
                  <a:cubicBezTo>
                    <a:pt x="788" y="373"/>
                    <a:pt x="788" y="373"/>
                    <a:pt x="788" y="373"/>
                  </a:cubicBezTo>
                  <a:cubicBezTo>
                    <a:pt x="788" y="373"/>
                    <a:pt x="788" y="374"/>
                    <a:pt x="788" y="374"/>
                  </a:cubicBezTo>
                  <a:cubicBezTo>
                    <a:pt x="791" y="373"/>
                    <a:pt x="791" y="373"/>
                    <a:pt x="791" y="373"/>
                  </a:cubicBezTo>
                  <a:cubicBezTo>
                    <a:pt x="788" y="373"/>
                    <a:pt x="788" y="373"/>
                    <a:pt x="788" y="373"/>
                  </a:cubicBezTo>
                  <a:cubicBezTo>
                    <a:pt x="791" y="373"/>
                    <a:pt x="791" y="373"/>
                    <a:pt x="791" y="373"/>
                  </a:cubicBezTo>
                  <a:cubicBezTo>
                    <a:pt x="788" y="371"/>
                    <a:pt x="788" y="371"/>
                    <a:pt x="788" y="371"/>
                  </a:cubicBezTo>
                  <a:cubicBezTo>
                    <a:pt x="788" y="371"/>
                    <a:pt x="788" y="372"/>
                    <a:pt x="788" y="373"/>
                  </a:cubicBezTo>
                  <a:cubicBezTo>
                    <a:pt x="791" y="373"/>
                    <a:pt x="791" y="373"/>
                    <a:pt x="791" y="373"/>
                  </a:cubicBezTo>
                  <a:cubicBezTo>
                    <a:pt x="788" y="371"/>
                    <a:pt x="788" y="371"/>
                    <a:pt x="788" y="371"/>
                  </a:cubicBezTo>
                  <a:cubicBezTo>
                    <a:pt x="791" y="372"/>
                    <a:pt x="791" y="372"/>
                    <a:pt x="791" y="372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89" y="370"/>
                    <a:pt x="789" y="370"/>
                    <a:pt x="788" y="371"/>
                  </a:cubicBezTo>
                  <a:cubicBezTo>
                    <a:pt x="791" y="372"/>
                    <a:pt x="791" y="372"/>
                    <a:pt x="791" y="372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1"/>
                    <a:pt x="790" y="371"/>
                    <a:pt x="790" y="371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1"/>
                    <a:pt x="790" y="371"/>
                    <a:pt x="790" y="371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90" y="370"/>
                    <a:pt x="790" y="370"/>
                  </a:cubicBezTo>
                  <a:cubicBezTo>
                    <a:pt x="790" y="370"/>
                    <a:pt x="788" y="369"/>
                    <a:pt x="786" y="369"/>
                  </a:cubicBezTo>
                  <a:cubicBezTo>
                    <a:pt x="782" y="368"/>
                    <a:pt x="776" y="365"/>
                    <a:pt x="769" y="361"/>
                  </a:cubicBezTo>
                  <a:cubicBezTo>
                    <a:pt x="740" y="347"/>
                    <a:pt x="689" y="318"/>
                    <a:pt x="629" y="282"/>
                  </a:cubicBezTo>
                  <a:cubicBezTo>
                    <a:pt x="538" y="227"/>
                    <a:pt x="427" y="157"/>
                    <a:pt x="338" y="101"/>
                  </a:cubicBezTo>
                  <a:cubicBezTo>
                    <a:pt x="293" y="73"/>
                    <a:pt x="254" y="48"/>
                    <a:pt x="226" y="30"/>
                  </a:cubicBezTo>
                  <a:cubicBezTo>
                    <a:pt x="213" y="22"/>
                    <a:pt x="202" y="14"/>
                    <a:pt x="194" y="10"/>
                  </a:cubicBezTo>
                  <a:cubicBezTo>
                    <a:pt x="186" y="5"/>
                    <a:pt x="182" y="2"/>
                    <a:pt x="182" y="2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78" y="9"/>
                    <a:pt x="178" y="9"/>
                    <a:pt x="178" y="9"/>
                  </a:cubicBezTo>
                  <a:cubicBezTo>
                    <a:pt x="178" y="9"/>
                    <a:pt x="180" y="10"/>
                    <a:pt x="185" y="13"/>
                  </a:cubicBezTo>
                  <a:cubicBezTo>
                    <a:pt x="219" y="33"/>
                    <a:pt x="370" y="123"/>
                    <a:pt x="513" y="210"/>
                  </a:cubicBezTo>
                  <a:cubicBezTo>
                    <a:pt x="585" y="254"/>
                    <a:pt x="654" y="297"/>
                    <a:pt x="706" y="330"/>
                  </a:cubicBezTo>
                  <a:cubicBezTo>
                    <a:pt x="732" y="347"/>
                    <a:pt x="753" y="361"/>
                    <a:pt x="768" y="372"/>
                  </a:cubicBezTo>
                  <a:cubicBezTo>
                    <a:pt x="775" y="377"/>
                    <a:pt x="781" y="381"/>
                    <a:pt x="785" y="384"/>
                  </a:cubicBezTo>
                  <a:cubicBezTo>
                    <a:pt x="787" y="386"/>
                    <a:pt x="788" y="387"/>
                    <a:pt x="789" y="388"/>
                  </a:cubicBezTo>
                  <a:cubicBezTo>
                    <a:pt x="789" y="389"/>
                    <a:pt x="789" y="389"/>
                    <a:pt x="790" y="389"/>
                  </a:cubicBezTo>
                  <a:cubicBezTo>
                    <a:pt x="790" y="389"/>
                    <a:pt x="790" y="389"/>
                    <a:pt x="790" y="389"/>
                  </a:cubicBezTo>
                  <a:cubicBezTo>
                    <a:pt x="792" y="388"/>
                    <a:pt x="792" y="388"/>
                    <a:pt x="792" y="388"/>
                  </a:cubicBezTo>
                  <a:cubicBezTo>
                    <a:pt x="789" y="388"/>
                    <a:pt x="789" y="388"/>
                    <a:pt x="789" y="388"/>
                  </a:cubicBezTo>
                  <a:cubicBezTo>
                    <a:pt x="789" y="389"/>
                    <a:pt x="790" y="389"/>
                    <a:pt x="790" y="389"/>
                  </a:cubicBezTo>
                  <a:cubicBezTo>
                    <a:pt x="792" y="388"/>
                    <a:pt x="792" y="388"/>
                    <a:pt x="792" y="388"/>
                  </a:cubicBezTo>
                  <a:cubicBezTo>
                    <a:pt x="789" y="388"/>
                    <a:pt x="789" y="388"/>
                    <a:pt x="789" y="388"/>
                  </a:cubicBezTo>
                  <a:cubicBezTo>
                    <a:pt x="793" y="388"/>
                    <a:pt x="793" y="388"/>
                    <a:pt x="793" y="388"/>
                  </a:cubicBezTo>
                  <a:cubicBezTo>
                    <a:pt x="790" y="386"/>
                    <a:pt x="790" y="386"/>
                    <a:pt x="790" y="386"/>
                  </a:cubicBezTo>
                  <a:cubicBezTo>
                    <a:pt x="789" y="387"/>
                    <a:pt x="789" y="388"/>
                    <a:pt x="789" y="388"/>
                  </a:cubicBezTo>
                  <a:cubicBezTo>
                    <a:pt x="793" y="388"/>
                    <a:pt x="793" y="388"/>
                    <a:pt x="793" y="388"/>
                  </a:cubicBezTo>
                  <a:cubicBezTo>
                    <a:pt x="790" y="386"/>
                    <a:pt x="790" y="386"/>
                    <a:pt x="790" y="386"/>
                  </a:cubicBezTo>
                  <a:cubicBezTo>
                    <a:pt x="790" y="386"/>
                    <a:pt x="790" y="386"/>
                    <a:pt x="790" y="386"/>
                  </a:cubicBezTo>
                  <a:cubicBezTo>
                    <a:pt x="793" y="388"/>
                    <a:pt x="793" y="388"/>
                    <a:pt x="793" y="388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1" y="385"/>
                    <a:pt x="790" y="386"/>
                    <a:pt x="790" y="386"/>
                  </a:cubicBezTo>
                  <a:cubicBezTo>
                    <a:pt x="793" y="388"/>
                    <a:pt x="793" y="388"/>
                    <a:pt x="793" y="388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7"/>
                    <a:pt x="792" y="387"/>
                    <a:pt x="792" y="387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7"/>
                    <a:pt x="792" y="387"/>
                    <a:pt x="792" y="387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2" y="385"/>
                    <a:pt x="792" y="385"/>
                  </a:cubicBezTo>
                  <a:cubicBezTo>
                    <a:pt x="792" y="385"/>
                    <a:pt x="791" y="384"/>
                    <a:pt x="789" y="384"/>
                  </a:cubicBezTo>
                  <a:cubicBezTo>
                    <a:pt x="785" y="382"/>
                    <a:pt x="779" y="379"/>
                    <a:pt x="772" y="375"/>
                  </a:cubicBezTo>
                  <a:cubicBezTo>
                    <a:pt x="743" y="361"/>
                    <a:pt x="690" y="330"/>
                    <a:pt x="626" y="292"/>
                  </a:cubicBezTo>
                  <a:cubicBezTo>
                    <a:pt x="531" y="235"/>
                    <a:pt x="412" y="162"/>
                    <a:pt x="317" y="104"/>
                  </a:cubicBezTo>
                  <a:cubicBezTo>
                    <a:pt x="269" y="74"/>
                    <a:pt x="228" y="49"/>
                    <a:pt x="198" y="30"/>
                  </a:cubicBezTo>
                  <a:cubicBezTo>
                    <a:pt x="183" y="21"/>
                    <a:pt x="172" y="14"/>
                    <a:pt x="163" y="9"/>
                  </a:cubicBezTo>
                  <a:cubicBezTo>
                    <a:pt x="155" y="4"/>
                    <a:pt x="151" y="1"/>
                    <a:pt x="151" y="1"/>
                  </a:cubicBezTo>
                  <a:cubicBezTo>
                    <a:pt x="149" y="0"/>
                    <a:pt x="147" y="0"/>
                    <a:pt x="145" y="2"/>
                  </a:cubicBezTo>
                  <a:cubicBezTo>
                    <a:pt x="145" y="3"/>
                    <a:pt x="145" y="4"/>
                    <a:pt x="145" y="4"/>
                  </a:cubicBezTo>
                  <a:cubicBezTo>
                    <a:pt x="145" y="5"/>
                    <a:pt x="145" y="6"/>
                    <a:pt x="145" y="7"/>
                  </a:cubicBezTo>
                  <a:cubicBezTo>
                    <a:pt x="146" y="8"/>
                    <a:pt x="146" y="8"/>
                    <a:pt x="147" y="9"/>
                  </a:cubicBezTo>
                  <a:cubicBezTo>
                    <a:pt x="148" y="10"/>
                    <a:pt x="150" y="11"/>
                    <a:pt x="152" y="13"/>
                  </a:cubicBezTo>
                  <a:cubicBezTo>
                    <a:pt x="160" y="20"/>
                    <a:pt x="176" y="30"/>
                    <a:pt x="197" y="45"/>
                  </a:cubicBezTo>
                  <a:cubicBezTo>
                    <a:pt x="350" y="145"/>
                    <a:pt x="793" y="411"/>
                    <a:pt x="793" y="411"/>
                  </a:cubicBezTo>
                  <a:cubicBezTo>
                    <a:pt x="794" y="412"/>
                    <a:pt x="795" y="412"/>
                    <a:pt x="796" y="412"/>
                  </a:cubicBezTo>
                  <a:cubicBezTo>
                    <a:pt x="797" y="411"/>
                    <a:pt x="797" y="411"/>
                    <a:pt x="798" y="410"/>
                  </a:cubicBezTo>
                  <a:cubicBezTo>
                    <a:pt x="799" y="409"/>
                    <a:pt x="799" y="408"/>
                    <a:pt x="798" y="407"/>
                  </a:cubicBezTo>
                  <a:cubicBezTo>
                    <a:pt x="798" y="406"/>
                    <a:pt x="798" y="405"/>
                    <a:pt x="797" y="405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3" y="1"/>
                    <a:pt x="120" y="1"/>
                    <a:pt x="119" y="3"/>
                  </a:cubicBezTo>
                  <a:cubicBezTo>
                    <a:pt x="118" y="5"/>
                    <a:pt x="119" y="7"/>
                    <a:pt x="120" y="9"/>
                  </a:cubicBezTo>
                  <a:cubicBezTo>
                    <a:pt x="793" y="429"/>
                    <a:pt x="793" y="429"/>
                    <a:pt x="793" y="429"/>
                  </a:cubicBezTo>
                  <a:cubicBezTo>
                    <a:pt x="795" y="425"/>
                    <a:pt x="795" y="425"/>
                    <a:pt x="795" y="425"/>
                  </a:cubicBezTo>
                  <a:cubicBezTo>
                    <a:pt x="792" y="423"/>
                    <a:pt x="792" y="423"/>
                    <a:pt x="792" y="423"/>
                  </a:cubicBezTo>
                  <a:cubicBezTo>
                    <a:pt x="794" y="425"/>
                    <a:pt x="794" y="425"/>
                    <a:pt x="794" y="425"/>
                  </a:cubicBezTo>
                  <a:cubicBezTo>
                    <a:pt x="793" y="422"/>
                    <a:pt x="793" y="422"/>
                    <a:pt x="793" y="422"/>
                  </a:cubicBezTo>
                  <a:cubicBezTo>
                    <a:pt x="792" y="422"/>
                    <a:pt x="792" y="423"/>
                    <a:pt x="792" y="423"/>
                  </a:cubicBezTo>
                  <a:cubicBezTo>
                    <a:pt x="794" y="425"/>
                    <a:pt x="794" y="425"/>
                    <a:pt x="794" y="425"/>
                  </a:cubicBezTo>
                  <a:cubicBezTo>
                    <a:pt x="793" y="422"/>
                    <a:pt x="793" y="422"/>
                    <a:pt x="793" y="422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93" y="422"/>
                    <a:pt x="793" y="422"/>
                    <a:pt x="793" y="422"/>
                  </a:cubicBezTo>
                  <a:cubicBezTo>
                    <a:pt x="793" y="422"/>
                    <a:pt x="793" y="422"/>
                    <a:pt x="793" y="422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93" y="422"/>
                    <a:pt x="793" y="422"/>
                    <a:pt x="793" y="422"/>
                  </a:cubicBezTo>
                  <a:cubicBezTo>
                    <a:pt x="793" y="422"/>
                    <a:pt x="793" y="422"/>
                    <a:pt x="793" y="422"/>
                  </a:cubicBezTo>
                  <a:cubicBezTo>
                    <a:pt x="792" y="422"/>
                    <a:pt x="791" y="422"/>
                    <a:pt x="788" y="421"/>
                  </a:cubicBezTo>
                  <a:cubicBezTo>
                    <a:pt x="784" y="420"/>
                    <a:pt x="777" y="417"/>
                    <a:pt x="769" y="413"/>
                  </a:cubicBezTo>
                  <a:cubicBezTo>
                    <a:pt x="738" y="397"/>
                    <a:pt x="682" y="364"/>
                    <a:pt x="616" y="322"/>
                  </a:cubicBezTo>
                  <a:cubicBezTo>
                    <a:pt x="516" y="260"/>
                    <a:pt x="392" y="181"/>
                    <a:pt x="292" y="117"/>
                  </a:cubicBezTo>
                  <a:cubicBezTo>
                    <a:pt x="241" y="85"/>
                    <a:pt x="196" y="57"/>
                    <a:pt x="163" y="37"/>
                  </a:cubicBezTo>
                  <a:cubicBezTo>
                    <a:pt x="146" y="27"/>
                    <a:pt x="132" y="18"/>
                    <a:pt x="122" y="13"/>
                  </a:cubicBezTo>
                  <a:cubicBezTo>
                    <a:pt x="116" y="10"/>
                    <a:pt x="112" y="8"/>
                    <a:pt x="109" y="6"/>
                  </a:cubicBezTo>
                  <a:cubicBezTo>
                    <a:pt x="107" y="6"/>
                    <a:pt x="105" y="5"/>
                    <a:pt x="104" y="5"/>
                  </a:cubicBezTo>
                  <a:cubicBezTo>
                    <a:pt x="103" y="4"/>
                    <a:pt x="102" y="4"/>
                    <a:pt x="100" y="4"/>
                  </a:cubicBezTo>
                  <a:cubicBezTo>
                    <a:pt x="100" y="4"/>
                    <a:pt x="99" y="4"/>
                    <a:pt x="98" y="4"/>
                  </a:cubicBezTo>
                  <a:cubicBezTo>
                    <a:pt x="98" y="4"/>
                    <a:pt x="97" y="5"/>
                    <a:pt x="96" y="6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6" y="7"/>
                    <a:pt x="96" y="8"/>
                    <a:pt x="96" y="8"/>
                  </a:cubicBezTo>
                  <a:cubicBezTo>
                    <a:pt x="96" y="9"/>
                    <a:pt x="96" y="10"/>
                    <a:pt x="96" y="10"/>
                  </a:cubicBezTo>
                  <a:cubicBezTo>
                    <a:pt x="97" y="11"/>
                    <a:pt x="97" y="12"/>
                    <a:pt x="98" y="13"/>
                  </a:cubicBezTo>
                  <a:cubicBezTo>
                    <a:pt x="99" y="14"/>
                    <a:pt x="101" y="15"/>
                    <a:pt x="103" y="17"/>
                  </a:cubicBezTo>
                  <a:cubicBezTo>
                    <a:pt x="111" y="24"/>
                    <a:pt x="128" y="35"/>
                    <a:pt x="152" y="51"/>
                  </a:cubicBezTo>
                  <a:cubicBezTo>
                    <a:pt x="315" y="157"/>
                    <a:pt x="788" y="443"/>
                    <a:pt x="789" y="443"/>
                  </a:cubicBezTo>
                  <a:cubicBezTo>
                    <a:pt x="791" y="440"/>
                    <a:pt x="791" y="440"/>
                    <a:pt x="791" y="440"/>
                  </a:cubicBezTo>
                  <a:cubicBezTo>
                    <a:pt x="791" y="436"/>
                    <a:pt x="791" y="436"/>
                    <a:pt x="791" y="436"/>
                  </a:cubicBezTo>
                  <a:cubicBezTo>
                    <a:pt x="791" y="440"/>
                    <a:pt x="791" y="440"/>
                    <a:pt x="791" y="440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1" y="436"/>
                    <a:pt x="791" y="436"/>
                    <a:pt x="791" y="436"/>
                  </a:cubicBezTo>
                  <a:cubicBezTo>
                    <a:pt x="791" y="440"/>
                    <a:pt x="791" y="440"/>
                    <a:pt x="791" y="440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1" y="440"/>
                    <a:pt x="791" y="440"/>
                    <a:pt x="791" y="440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1" y="440"/>
                    <a:pt x="791" y="440"/>
                    <a:pt x="791" y="440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1" y="438"/>
                    <a:pt x="791" y="438"/>
                    <a:pt x="791" y="438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1" y="438"/>
                    <a:pt x="791" y="438"/>
                    <a:pt x="791" y="438"/>
                  </a:cubicBezTo>
                  <a:cubicBezTo>
                    <a:pt x="792" y="436"/>
                    <a:pt x="792" y="436"/>
                    <a:pt x="792" y="436"/>
                  </a:cubicBezTo>
                  <a:cubicBezTo>
                    <a:pt x="792" y="436"/>
                    <a:pt x="791" y="436"/>
                    <a:pt x="790" y="435"/>
                  </a:cubicBezTo>
                  <a:cubicBezTo>
                    <a:pt x="765" y="420"/>
                    <a:pt x="591" y="312"/>
                    <a:pt x="419" y="207"/>
                  </a:cubicBezTo>
                  <a:cubicBezTo>
                    <a:pt x="334" y="155"/>
                    <a:pt x="249" y="104"/>
                    <a:pt x="184" y="66"/>
                  </a:cubicBezTo>
                  <a:cubicBezTo>
                    <a:pt x="151" y="46"/>
                    <a:pt x="123" y="31"/>
                    <a:pt x="103" y="19"/>
                  </a:cubicBezTo>
                  <a:cubicBezTo>
                    <a:pt x="93" y="14"/>
                    <a:pt x="84" y="10"/>
                    <a:pt x="78" y="7"/>
                  </a:cubicBezTo>
                  <a:cubicBezTo>
                    <a:pt x="75" y="5"/>
                    <a:pt x="72" y="4"/>
                    <a:pt x="70" y="3"/>
                  </a:cubicBezTo>
                  <a:cubicBezTo>
                    <a:pt x="69" y="3"/>
                    <a:pt x="68" y="2"/>
                    <a:pt x="67" y="2"/>
                  </a:cubicBezTo>
                  <a:cubicBezTo>
                    <a:pt x="66" y="2"/>
                    <a:pt x="66" y="2"/>
                    <a:pt x="65" y="2"/>
                  </a:cubicBezTo>
                  <a:cubicBezTo>
                    <a:pt x="64" y="2"/>
                    <a:pt x="64" y="2"/>
                    <a:pt x="63" y="2"/>
                  </a:cubicBezTo>
                  <a:cubicBezTo>
                    <a:pt x="62" y="2"/>
                    <a:pt x="61" y="3"/>
                    <a:pt x="61" y="4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0" y="4"/>
                    <a:pt x="60" y="5"/>
                    <a:pt x="60" y="6"/>
                  </a:cubicBezTo>
                  <a:cubicBezTo>
                    <a:pt x="60" y="7"/>
                    <a:pt x="61" y="8"/>
                    <a:pt x="61" y="8"/>
                  </a:cubicBezTo>
                  <a:cubicBezTo>
                    <a:pt x="61" y="9"/>
                    <a:pt x="62" y="10"/>
                    <a:pt x="62" y="10"/>
                  </a:cubicBezTo>
                  <a:cubicBezTo>
                    <a:pt x="64" y="11"/>
                    <a:pt x="65" y="13"/>
                    <a:pt x="68" y="14"/>
                  </a:cubicBezTo>
                  <a:cubicBezTo>
                    <a:pt x="77" y="20"/>
                    <a:pt x="95" y="32"/>
                    <a:pt x="119" y="47"/>
                  </a:cubicBezTo>
                  <a:cubicBezTo>
                    <a:pt x="205" y="99"/>
                    <a:pt x="373" y="198"/>
                    <a:pt x="519" y="286"/>
                  </a:cubicBezTo>
                  <a:cubicBezTo>
                    <a:pt x="592" y="330"/>
                    <a:pt x="660" y="372"/>
                    <a:pt x="709" y="404"/>
                  </a:cubicBezTo>
                  <a:cubicBezTo>
                    <a:pt x="734" y="420"/>
                    <a:pt x="754" y="433"/>
                    <a:pt x="768" y="443"/>
                  </a:cubicBezTo>
                  <a:cubicBezTo>
                    <a:pt x="775" y="448"/>
                    <a:pt x="780" y="453"/>
                    <a:pt x="784" y="456"/>
                  </a:cubicBezTo>
                  <a:cubicBezTo>
                    <a:pt x="785" y="457"/>
                    <a:pt x="787" y="459"/>
                    <a:pt x="787" y="460"/>
                  </a:cubicBezTo>
                  <a:cubicBezTo>
                    <a:pt x="788" y="460"/>
                    <a:pt x="788" y="460"/>
                    <a:pt x="788" y="461"/>
                  </a:cubicBezTo>
                  <a:cubicBezTo>
                    <a:pt x="788" y="461"/>
                    <a:pt x="788" y="461"/>
                    <a:pt x="788" y="461"/>
                  </a:cubicBezTo>
                  <a:cubicBezTo>
                    <a:pt x="790" y="460"/>
                    <a:pt x="790" y="460"/>
                    <a:pt x="790" y="460"/>
                  </a:cubicBezTo>
                  <a:cubicBezTo>
                    <a:pt x="788" y="460"/>
                    <a:pt x="788" y="460"/>
                    <a:pt x="788" y="460"/>
                  </a:cubicBezTo>
                  <a:cubicBezTo>
                    <a:pt x="788" y="461"/>
                    <a:pt x="788" y="461"/>
                    <a:pt x="788" y="461"/>
                  </a:cubicBezTo>
                  <a:cubicBezTo>
                    <a:pt x="790" y="460"/>
                    <a:pt x="790" y="460"/>
                    <a:pt x="790" y="460"/>
                  </a:cubicBezTo>
                  <a:cubicBezTo>
                    <a:pt x="788" y="460"/>
                    <a:pt x="788" y="460"/>
                    <a:pt x="788" y="460"/>
                  </a:cubicBezTo>
                  <a:cubicBezTo>
                    <a:pt x="791" y="460"/>
                    <a:pt x="791" y="460"/>
                    <a:pt x="791" y="460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8" y="459"/>
                    <a:pt x="788" y="460"/>
                    <a:pt x="788" y="460"/>
                  </a:cubicBezTo>
                  <a:cubicBezTo>
                    <a:pt x="791" y="460"/>
                    <a:pt x="791" y="460"/>
                    <a:pt x="791" y="460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89" y="459"/>
                    <a:pt x="789" y="459"/>
                    <a:pt x="789" y="459"/>
                  </a:cubicBezTo>
                  <a:cubicBezTo>
                    <a:pt x="791" y="460"/>
                    <a:pt x="791" y="460"/>
                    <a:pt x="791" y="460"/>
                  </a:cubicBezTo>
                  <a:cubicBezTo>
                    <a:pt x="790" y="457"/>
                    <a:pt x="790" y="457"/>
                    <a:pt x="790" y="457"/>
                  </a:cubicBezTo>
                  <a:cubicBezTo>
                    <a:pt x="790" y="457"/>
                    <a:pt x="789" y="458"/>
                    <a:pt x="789" y="459"/>
                  </a:cubicBezTo>
                  <a:cubicBezTo>
                    <a:pt x="791" y="460"/>
                    <a:pt x="791" y="460"/>
                    <a:pt x="791" y="460"/>
                  </a:cubicBezTo>
                  <a:cubicBezTo>
                    <a:pt x="790" y="457"/>
                    <a:pt x="790" y="457"/>
                    <a:pt x="790" y="457"/>
                  </a:cubicBezTo>
                  <a:cubicBezTo>
                    <a:pt x="791" y="459"/>
                    <a:pt x="791" y="459"/>
                    <a:pt x="791" y="459"/>
                  </a:cubicBezTo>
                  <a:cubicBezTo>
                    <a:pt x="791" y="457"/>
                    <a:pt x="791" y="457"/>
                    <a:pt x="791" y="457"/>
                  </a:cubicBezTo>
                  <a:cubicBezTo>
                    <a:pt x="791" y="457"/>
                    <a:pt x="791" y="457"/>
                    <a:pt x="790" y="457"/>
                  </a:cubicBezTo>
                  <a:cubicBezTo>
                    <a:pt x="791" y="459"/>
                    <a:pt x="791" y="459"/>
                    <a:pt x="791" y="459"/>
                  </a:cubicBezTo>
                  <a:cubicBezTo>
                    <a:pt x="791" y="457"/>
                    <a:pt x="791" y="457"/>
                    <a:pt x="791" y="457"/>
                  </a:cubicBezTo>
                  <a:cubicBezTo>
                    <a:pt x="791" y="457"/>
                    <a:pt x="791" y="457"/>
                    <a:pt x="791" y="457"/>
                  </a:cubicBezTo>
                  <a:cubicBezTo>
                    <a:pt x="790" y="457"/>
                    <a:pt x="789" y="457"/>
                    <a:pt x="786" y="456"/>
                  </a:cubicBezTo>
                  <a:cubicBezTo>
                    <a:pt x="782" y="454"/>
                    <a:pt x="775" y="451"/>
                    <a:pt x="766" y="446"/>
                  </a:cubicBezTo>
                  <a:cubicBezTo>
                    <a:pt x="732" y="428"/>
                    <a:pt x="670" y="392"/>
                    <a:pt x="596" y="347"/>
                  </a:cubicBezTo>
                  <a:cubicBezTo>
                    <a:pt x="485" y="280"/>
                    <a:pt x="347" y="193"/>
                    <a:pt x="237" y="124"/>
                  </a:cubicBezTo>
                  <a:cubicBezTo>
                    <a:pt x="182" y="90"/>
                    <a:pt x="134" y="59"/>
                    <a:pt x="99" y="38"/>
                  </a:cubicBezTo>
                  <a:cubicBezTo>
                    <a:pt x="82" y="27"/>
                    <a:pt x="68" y="18"/>
                    <a:pt x="59" y="12"/>
                  </a:cubicBezTo>
                  <a:cubicBezTo>
                    <a:pt x="49" y="6"/>
                    <a:pt x="44" y="3"/>
                    <a:pt x="44" y="3"/>
                  </a:cubicBezTo>
                  <a:cubicBezTo>
                    <a:pt x="43" y="2"/>
                    <a:pt x="42" y="2"/>
                    <a:pt x="40" y="3"/>
                  </a:cubicBezTo>
                  <a:cubicBezTo>
                    <a:pt x="39" y="3"/>
                    <a:pt x="38" y="5"/>
                    <a:pt x="38" y="6"/>
                  </a:cubicBezTo>
                  <a:cubicBezTo>
                    <a:pt x="38" y="7"/>
                    <a:pt x="39" y="8"/>
                    <a:pt x="39" y="8"/>
                  </a:cubicBezTo>
                  <a:cubicBezTo>
                    <a:pt x="39" y="9"/>
                    <a:pt x="39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5" y="13"/>
                    <a:pt x="60" y="22"/>
                    <a:pt x="83" y="35"/>
                  </a:cubicBezTo>
                  <a:cubicBezTo>
                    <a:pt x="162" y="84"/>
                    <a:pt x="340" y="190"/>
                    <a:pt x="498" y="287"/>
                  </a:cubicBezTo>
                  <a:cubicBezTo>
                    <a:pt x="576" y="336"/>
                    <a:pt x="650" y="382"/>
                    <a:pt x="704" y="417"/>
                  </a:cubicBezTo>
                  <a:cubicBezTo>
                    <a:pt x="731" y="434"/>
                    <a:pt x="753" y="449"/>
                    <a:pt x="769" y="459"/>
                  </a:cubicBezTo>
                  <a:cubicBezTo>
                    <a:pt x="776" y="465"/>
                    <a:pt x="782" y="469"/>
                    <a:pt x="786" y="472"/>
                  </a:cubicBezTo>
                  <a:cubicBezTo>
                    <a:pt x="788" y="474"/>
                    <a:pt x="790" y="475"/>
                    <a:pt x="790" y="476"/>
                  </a:cubicBezTo>
                  <a:cubicBezTo>
                    <a:pt x="791" y="477"/>
                    <a:pt x="791" y="477"/>
                    <a:pt x="791" y="477"/>
                  </a:cubicBezTo>
                  <a:cubicBezTo>
                    <a:pt x="791" y="477"/>
                    <a:pt x="791" y="477"/>
                    <a:pt x="791" y="477"/>
                  </a:cubicBezTo>
                  <a:cubicBezTo>
                    <a:pt x="792" y="477"/>
                    <a:pt x="792" y="477"/>
                    <a:pt x="792" y="477"/>
                  </a:cubicBezTo>
                  <a:cubicBezTo>
                    <a:pt x="791" y="477"/>
                    <a:pt x="791" y="477"/>
                    <a:pt x="791" y="477"/>
                  </a:cubicBezTo>
                  <a:cubicBezTo>
                    <a:pt x="791" y="477"/>
                    <a:pt x="791" y="477"/>
                    <a:pt x="791" y="477"/>
                  </a:cubicBezTo>
                  <a:cubicBezTo>
                    <a:pt x="792" y="477"/>
                    <a:pt x="792" y="477"/>
                    <a:pt x="792" y="477"/>
                  </a:cubicBezTo>
                  <a:cubicBezTo>
                    <a:pt x="791" y="477"/>
                    <a:pt x="791" y="477"/>
                    <a:pt x="791" y="477"/>
                  </a:cubicBezTo>
                  <a:cubicBezTo>
                    <a:pt x="794" y="476"/>
                    <a:pt x="794" y="476"/>
                    <a:pt x="794" y="476"/>
                  </a:cubicBezTo>
                  <a:cubicBezTo>
                    <a:pt x="791" y="476"/>
                    <a:pt x="791" y="476"/>
                    <a:pt x="791" y="476"/>
                  </a:cubicBezTo>
                  <a:cubicBezTo>
                    <a:pt x="791" y="477"/>
                    <a:pt x="791" y="477"/>
                    <a:pt x="791" y="477"/>
                  </a:cubicBezTo>
                  <a:cubicBezTo>
                    <a:pt x="794" y="476"/>
                    <a:pt x="794" y="476"/>
                    <a:pt x="794" y="476"/>
                  </a:cubicBezTo>
                  <a:cubicBezTo>
                    <a:pt x="791" y="476"/>
                    <a:pt x="791" y="476"/>
                    <a:pt x="791" y="476"/>
                  </a:cubicBezTo>
                  <a:cubicBezTo>
                    <a:pt x="794" y="476"/>
                    <a:pt x="794" y="476"/>
                    <a:pt x="794" y="476"/>
                  </a:cubicBezTo>
                  <a:cubicBezTo>
                    <a:pt x="791" y="474"/>
                    <a:pt x="791" y="474"/>
                    <a:pt x="791" y="474"/>
                  </a:cubicBezTo>
                  <a:cubicBezTo>
                    <a:pt x="791" y="475"/>
                    <a:pt x="791" y="476"/>
                    <a:pt x="791" y="476"/>
                  </a:cubicBezTo>
                  <a:cubicBezTo>
                    <a:pt x="794" y="476"/>
                    <a:pt x="794" y="476"/>
                    <a:pt x="794" y="476"/>
                  </a:cubicBezTo>
                  <a:cubicBezTo>
                    <a:pt x="791" y="474"/>
                    <a:pt x="791" y="474"/>
                    <a:pt x="791" y="474"/>
                  </a:cubicBezTo>
                  <a:cubicBezTo>
                    <a:pt x="795" y="476"/>
                    <a:pt x="795" y="476"/>
                    <a:pt x="795" y="476"/>
                  </a:cubicBezTo>
                  <a:cubicBezTo>
                    <a:pt x="797" y="473"/>
                    <a:pt x="797" y="473"/>
                    <a:pt x="797" y="47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0" y="3"/>
                    <a:pt x="9" y="5"/>
                  </a:cubicBezTo>
                  <a:cubicBezTo>
                    <a:pt x="9" y="6"/>
                    <a:pt x="8" y="7"/>
                    <a:pt x="8" y="8"/>
                  </a:cubicBezTo>
                  <a:cubicBezTo>
                    <a:pt x="8" y="9"/>
                    <a:pt x="9" y="10"/>
                    <a:pt x="9" y="11"/>
                  </a:cubicBezTo>
                  <a:cubicBezTo>
                    <a:pt x="11" y="13"/>
                    <a:pt x="12" y="15"/>
                    <a:pt x="14" y="17"/>
                  </a:cubicBezTo>
                  <a:cubicBezTo>
                    <a:pt x="19" y="22"/>
                    <a:pt x="25" y="27"/>
                    <a:pt x="34" y="34"/>
                  </a:cubicBezTo>
                  <a:cubicBezTo>
                    <a:pt x="68" y="58"/>
                    <a:pt x="131" y="100"/>
                    <a:pt x="208" y="148"/>
                  </a:cubicBezTo>
                  <a:cubicBezTo>
                    <a:pt x="440" y="292"/>
                    <a:pt x="790" y="497"/>
                    <a:pt x="790" y="498"/>
                  </a:cubicBezTo>
                  <a:cubicBezTo>
                    <a:pt x="792" y="499"/>
                    <a:pt x="794" y="498"/>
                    <a:pt x="795" y="496"/>
                  </a:cubicBezTo>
                  <a:cubicBezTo>
                    <a:pt x="797" y="494"/>
                    <a:pt x="796" y="492"/>
                    <a:pt x="794" y="49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7"/>
                    <a:pt x="5" y="17"/>
                    <a:pt x="4" y="19"/>
                  </a:cubicBezTo>
                  <a:cubicBezTo>
                    <a:pt x="4" y="20"/>
                    <a:pt x="3" y="21"/>
                    <a:pt x="3" y="22"/>
                  </a:cubicBezTo>
                  <a:cubicBezTo>
                    <a:pt x="3" y="23"/>
                    <a:pt x="4" y="24"/>
                    <a:pt x="4" y="25"/>
                  </a:cubicBezTo>
                  <a:cubicBezTo>
                    <a:pt x="5" y="27"/>
                    <a:pt x="7" y="29"/>
                    <a:pt x="9" y="31"/>
                  </a:cubicBezTo>
                  <a:cubicBezTo>
                    <a:pt x="14" y="36"/>
                    <a:pt x="20" y="41"/>
                    <a:pt x="29" y="48"/>
                  </a:cubicBezTo>
                  <a:cubicBezTo>
                    <a:pt x="63" y="73"/>
                    <a:pt x="127" y="114"/>
                    <a:pt x="204" y="163"/>
                  </a:cubicBezTo>
                  <a:cubicBezTo>
                    <a:pt x="436" y="307"/>
                    <a:pt x="788" y="513"/>
                    <a:pt x="788" y="514"/>
                  </a:cubicBezTo>
                  <a:cubicBezTo>
                    <a:pt x="790" y="515"/>
                    <a:pt x="792" y="514"/>
                    <a:pt x="793" y="512"/>
                  </a:cubicBezTo>
                  <a:cubicBezTo>
                    <a:pt x="794" y="510"/>
                    <a:pt x="794" y="508"/>
                    <a:pt x="792" y="507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9" y="31"/>
                    <a:pt x="7" y="32"/>
                    <a:pt x="5" y="34"/>
                  </a:cubicBezTo>
                  <a:cubicBezTo>
                    <a:pt x="5" y="34"/>
                    <a:pt x="5" y="35"/>
                    <a:pt x="5" y="36"/>
                  </a:cubicBezTo>
                  <a:cubicBezTo>
                    <a:pt x="5" y="37"/>
                    <a:pt x="5" y="38"/>
                    <a:pt x="6" y="38"/>
                  </a:cubicBezTo>
                  <a:cubicBezTo>
                    <a:pt x="6" y="39"/>
                    <a:pt x="7" y="40"/>
                    <a:pt x="7" y="40"/>
                  </a:cubicBezTo>
                  <a:cubicBezTo>
                    <a:pt x="9" y="42"/>
                    <a:pt x="10" y="43"/>
                    <a:pt x="13" y="45"/>
                  </a:cubicBezTo>
                  <a:cubicBezTo>
                    <a:pt x="23" y="52"/>
                    <a:pt x="42" y="65"/>
                    <a:pt x="68" y="82"/>
                  </a:cubicBezTo>
                  <a:cubicBezTo>
                    <a:pt x="254" y="203"/>
                    <a:pt x="793" y="530"/>
                    <a:pt x="793" y="530"/>
                  </a:cubicBezTo>
                  <a:cubicBezTo>
                    <a:pt x="795" y="532"/>
                    <a:pt x="797" y="531"/>
                    <a:pt x="798" y="529"/>
                  </a:cubicBezTo>
                  <a:cubicBezTo>
                    <a:pt x="800" y="527"/>
                    <a:pt x="799" y="525"/>
                    <a:pt x="797" y="524"/>
                  </a:cubicBezTo>
                  <a:cubicBezTo>
                    <a:pt x="797" y="524"/>
                    <a:pt x="614" y="405"/>
                    <a:pt x="424" y="286"/>
                  </a:cubicBezTo>
                  <a:cubicBezTo>
                    <a:pt x="329" y="227"/>
                    <a:pt x="232" y="167"/>
                    <a:pt x="156" y="123"/>
                  </a:cubicBezTo>
                  <a:cubicBezTo>
                    <a:pt x="118" y="100"/>
                    <a:pt x="85" y="82"/>
                    <a:pt x="60" y="69"/>
                  </a:cubicBezTo>
                  <a:cubicBezTo>
                    <a:pt x="47" y="62"/>
                    <a:pt x="37" y="57"/>
                    <a:pt x="28" y="54"/>
                  </a:cubicBezTo>
                  <a:cubicBezTo>
                    <a:pt x="24" y="52"/>
                    <a:pt x="20" y="50"/>
                    <a:pt x="17" y="50"/>
                  </a:cubicBezTo>
                  <a:cubicBezTo>
                    <a:pt x="14" y="49"/>
                    <a:pt x="12" y="48"/>
                    <a:pt x="9" y="48"/>
                  </a:cubicBezTo>
                  <a:cubicBezTo>
                    <a:pt x="8" y="48"/>
                    <a:pt x="7" y="48"/>
                    <a:pt x="6" y="48"/>
                  </a:cubicBezTo>
                  <a:cubicBezTo>
                    <a:pt x="5" y="49"/>
                    <a:pt x="4" y="50"/>
                    <a:pt x="3" y="51"/>
                  </a:cubicBezTo>
                  <a:cubicBezTo>
                    <a:pt x="3" y="52"/>
                    <a:pt x="2" y="53"/>
                    <a:pt x="3" y="54"/>
                  </a:cubicBezTo>
                  <a:cubicBezTo>
                    <a:pt x="3" y="55"/>
                    <a:pt x="4" y="56"/>
                    <a:pt x="4" y="56"/>
                  </a:cubicBezTo>
                  <a:cubicBezTo>
                    <a:pt x="4" y="56"/>
                    <a:pt x="8" y="58"/>
                    <a:pt x="13" y="62"/>
                  </a:cubicBezTo>
                  <a:cubicBezTo>
                    <a:pt x="57" y="88"/>
                    <a:pt x="251" y="209"/>
                    <a:pt x="435" y="323"/>
                  </a:cubicBezTo>
                  <a:cubicBezTo>
                    <a:pt x="527" y="380"/>
                    <a:pt x="616" y="436"/>
                    <a:pt x="682" y="477"/>
                  </a:cubicBezTo>
                  <a:cubicBezTo>
                    <a:pt x="716" y="498"/>
                    <a:pt x="743" y="516"/>
                    <a:pt x="762" y="528"/>
                  </a:cubicBezTo>
                  <a:cubicBezTo>
                    <a:pt x="772" y="534"/>
                    <a:pt x="779" y="539"/>
                    <a:pt x="784" y="542"/>
                  </a:cubicBezTo>
                  <a:cubicBezTo>
                    <a:pt x="787" y="544"/>
                    <a:pt x="789" y="545"/>
                    <a:pt x="790" y="546"/>
                  </a:cubicBezTo>
                  <a:cubicBezTo>
                    <a:pt x="790" y="547"/>
                    <a:pt x="791" y="547"/>
                    <a:pt x="791" y="547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2" y="546"/>
                    <a:pt x="792" y="546"/>
                    <a:pt x="792" y="546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2" y="546"/>
                    <a:pt x="792" y="546"/>
                    <a:pt x="792" y="546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1" y="547"/>
                    <a:pt x="791" y="547"/>
                    <a:pt x="791" y="547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0" y="545"/>
                    <a:pt x="790" y="545"/>
                    <a:pt x="790" y="545"/>
                  </a:cubicBezTo>
                  <a:cubicBezTo>
                    <a:pt x="790" y="546"/>
                    <a:pt x="790" y="546"/>
                    <a:pt x="791" y="547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0" y="545"/>
                    <a:pt x="790" y="545"/>
                    <a:pt x="790" y="545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1" y="543"/>
                    <a:pt x="791" y="543"/>
                    <a:pt x="791" y="543"/>
                  </a:cubicBezTo>
                  <a:cubicBezTo>
                    <a:pt x="790" y="544"/>
                    <a:pt x="790" y="544"/>
                    <a:pt x="790" y="545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1" y="543"/>
                    <a:pt x="791" y="543"/>
                    <a:pt x="791" y="543"/>
                  </a:cubicBezTo>
                  <a:cubicBezTo>
                    <a:pt x="794" y="545"/>
                    <a:pt x="794" y="545"/>
                    <a:pt x="794" y="545"/>
                  </a:cubicBezTo>
                  <a:cubicBezTo>
                    <a:pt x="796" y="542"/>
                    <a:pt x="796" y="542"/>
                    <a:pt x="796" y="54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67"/>
                    <a:pt x="10" y="67"/>
                    <a:pt x="9" y="67"/>
                  </a:cubicBezTo>
                  <a:cubicBezTo>
                    <a:pt x="8" y="68"/>
                    <a:pt x="8" y="68"/>
                    <a:pt x="7" y="69"/>
                  </a:cubicBezTo>
                  <a:cubicBezTo>
                    <a:pt x="7" y="70"/>
                    <a:pt x="6" y="71"/>
                    <a:pt x="7" y="72"/>
                  </a:cubicBezTo>
                  <a:cubicBezTo>
                    <a:pt x="7" y="73"/>
                    <a:pt x="7" y="74"/>
                    <a:pt x="8" y="74"/>
                  </a:cubicBezTo>
                  <a:cubicBezTo>
                    <a:pt x="8" y="74"/>
                    <a:pt x="11" y="76"/>
                    <a:pt x="17" y="80"/>
                  </a:cubicBezTo>
                  <a:cubicBezTo>
                    <a:pt x="60" y="106"/>
                    <a:pt x="254" y="223"/>
                    <a:pt x="437" y="335"/>
                  </a:cubicBezTo>
                  <a:cubicBezTo>
                    <a:pt x="529" y="391"/>
                    <a:pt x="618" y="446"/>
                    <a:pt x="684" y="489"/>
                  </a:cubicBezTo>
                  <a:cubicBezTo>
                    <a:pt x="717" y="510"/>
                    <a:pt x="744" y="528"/>
                    <a:pt x="763" y="541"/>
                  </a:cubicBezTo>
                  <a:cubicBezTo>
                    <a:pt x="772" y="547"/>
                    <a:pt x="780" y="552"/>
                    <a:pt x="785" y="556"/>
                  </a:cubicBezTo>
                  <a:cubicBezTo>
                    <a:pt x="787" y="558"/>
                    <a:pt x="789" y="560"/>
                    <a:pt x="790" y="561"/>
                  </a:cubicBezTo>
                  <a:cubicBezTo>
                    <a:pt x="791" y="562"/>
                    <a:pt x="791" y="562"/>
                    <a:pt x="791" y="562"/>
                  </a:cubicBezTo>
                  <a:cubicBezTo>
                    <a:pt x="791" y="562"/>
                    <a:pt x="791" y="562"/>
                    <a:pt x="791" y="562"/>
                  </a:cubicBezTo>
                  <a:cubicBezTo>
                    <a:pt x="793" y="561"/>
                    <a:pt x="793" y="561"/>
                    <a:pt x="793" y="561"/>
                  </a:cubicBezTo>
                  <a:cubicBezTo>
                    <a:pt x="791" y="561"/>
                    <a:pt x="791" y="561"/>
                    <a:pt x="791" y="561"/>
                  </a:cubicBezTo>
                  <a:cubicBezTo>
                    <a:pt x="791" y="562"/>
                    <a:pt x="791" y="562"/>
                    <a:pt x="791" y="562"/>
                  </a:cubicBezTo>
                  <a:cubicBezTo>
                    <a:pt x="793" y="561"/>
                    <a:pt x="793" y="561"/>
                    <a:pt x="793" y="561"/>
                  </a:cubicBezTo>
                  <a:cubicBezTo>
                    <a:pt x="791" y="561"/>
                    <a:pt x="791" y="561"/>
                    <a:pt x="791" y="561"/>
                  </a:cubicBezTo>
                  <a:cubicBezTo>
                    <a:pt x="794" y="561"/>
                    <a:pt x="794" y="561"/>
                    <a:pt x="794" y="561"/>
                  </a:cubicBezTo>
                  <a:cubicBezTo>
                    <a:pt x="791" y="559"/>
                    <a:pt x="791" y="559"/>
                    <a:pt x="791" y="559"/>
                  </a:cubicBezTo>
                  <a:cubicBezTo>
                    <a:pt x="791" y="560"/>
                    <a:pt x="791" y="560"/>
                    <a:pt x="791" y="561"/>
                  </a:cubicBezTo>
                  <a:cubicBezTo>
                    <a:pt x="794" y="561"/>
                    <a:pt x="794" y="561"/>
                    <a:pt x="794" y="561"/>
                  </a:cubicBezTo>
                  <a:cubicBezTo>
                    <a:pt x="791" y="559"/>
                    <a:pt x="791" y="559"/>
                    <a:pt x="791" y="559"/>
                  </a:cubicBezTo>
                  <a:cubicBezTo>
                    <a:pt x="795" y="561"/>
                    <a:pt x="795" y="561"/>
                    <a:pt x="795" y="561"/>
                  </a:cubicBezTo>
                  <a:cubicBezTo>
                    <a:pt x="797" y="558"/>
                    <a:pt x="797" y="558"/>
                    <a:pt x="797" y="558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7" y="83"/>
                    <a:pt x="5" y="83"/>
                    <a:pt x="4" y="85"/>
                  </a:cubicBezTo>
                  <a:cubicBezTo>
                    <a:pt x="3" y="86"/>
                    <a:pt x="3" y="87"/>
                    <a:pt x="3" y="88"/>
                  </a:cubicBezTo>
                  <a:cubicBezTo>
                    <a:pt x="3" y="89"/>
                    <a:pt x="4" y="91"/>
                    <a:pt x="4" y="92"/>
                  </a:cubicBezTo>
                  <a:cubicBezTo>
                    <a:pt x="5" y="94"/>
                    <a:pt x="7" y="95"/>
                    <a:pt x="9" y="98"/>
                  </a:cubicBezTo>
                  <a:cubicBezTo>
                    <a:pt x="14" y="102"/>
                    <a:pt x="20" y="107"/>
                    <a:pt x="29" y="114"/>
                  </a:cubicBezTo>
                  <a:cubicBezTo>
                    <a:pt x="63" y="138"/>
                    <a:pt x="127" y="178"/>
                    <a:pt x="205" y="224"/>
                  </a:cubicBezTo>
                  <a:cubicBezTo>
                    <a:pt x="321" y="294"/>
                    <a:pt x="468" y="380"/>
                    <a:pt x="585" y="449"/>
                  </a:cubicBezTo>
                  <a:cubicBezTo>
                    <a:pt x="644" y="484"/>
                    <a:pt x="695" y="515"/>
                    <a:pt x="732" y="538"/>
                  </a:cubicBezTo>
                  <a:cubicBezTo>
                    <a:pt x="750" y="550"/>
                    <a:pt x="765" y="560"/>
                    <a:pt x="775" y="567"/>
                  </a:cubicBezTo>
                  <a:cubicBezTo>
                    <a:pt x="780" y="570"/>
                    <a:pt x="784" y="573"/>
                    <a:pt x="786" y="575"/>
                  </a:cubicBezTo>
                  <a:cubicBezTo>
                    <a:pt x="787" y="577"/>
                    <a:pt x="788" y="577"/>
                    <a:pt x="789" y="578"/>
                  </a:cubicBezTo>
                  <a:cubicBezTo>
                    <a:pt x="789" y="579"/>
                    <a:pt x="789" y="579"/>
                    <a:pt x="789" y="579"/>
                  </a:cubicBezTo>
                  <a:cubicBezTo>
                    <a:pt x="790" y="578"/>
                    <a:pt x="790" y="578"/>
                    <a:pt x="790" y="578"/>
                  </a:cubicBezTo>
                  <a:cubicBezTo>
                    <a:pt x="789" y="578"/>
                    <a:pt x="789" y="578"/>
                    <a:pt x="789" y="578"/>
                  </a:cubicBezTo>
                  <a:cubicBezTo>
                    <a:pt x="789" y="579"/>
                    <a:pt x="789" y="579"/>
                    <a:pt x="789" y="579"/>
                  </a:cubicBezTo>
                  <a:cubicBezTo>
                    <a:pt x="790" y="578"/>
                    <a:pt x="790" y="578"/>
                    <a:pt x="790" y="578"/>
                  </a:cubicBezTo>
                  <a:cubicBezTo>
                    <a:pt x="789" y="578"/>
                    <a:pt x="789" y="578"/>
                    <a:pt x="789" y="578"/>
                  </a:cubicBezTo>
                  <a:cubicBezTo>
                    <a:pt x="791" y="578"/>
                    <a:pt x="791" y="578"/>
                    <a:pt x="791" y="578"/>
                  </a:cubicBezTo>
                  <a:cubicBezTo>
                    <a:pt x="789" y="578"/>
                    <a:pt x="789" y="578"/>
                    <a:pt x="789" y="578"/>
                  </a:cubicBezTo>
                  <a:cubicBezTo>
                    <a:pt x="789" y="578"/>
                    <a:pt x="789" y="578"/>
                    <a:pt x="789" y="578"/>
                  </a:cubicBezTo>
                  <a:cubicBezTo>
                    <a:pt x="791" y="578"/>
                    <a:pt x="791" y="578"/>
                    <a:pt x="791" y="578"/>
                  </a:cubicBezTo>
                  <a:cubicBezTo>
                    <a:pt x="789" y="578"/>
                    <a:pt x="789" y="578"/>
                    <a:pt x="789" y="578"/>
                  </a:cubicBezTo>
                  <a:cubicBezTo>
                    <a:pt x="792" y="578"/>
                    <a:pt x="792" y="578"/>
                    <a:pt x="792" y="578"/>
                  </a:cubicBezTo>
                  <a:cubicBezTo>
                    <a:pt x="789" y="576"/>
                    <a:pt x="789" y="576"/>
                    <a:pt x="789" y="576"/>
                  </a:cubicBezTo>
                  <a:cubicBezTo>
                    <a:pt x="789" y="577"/>
                    <a:pt x="789" y="577"/>
                    <a:pt x="789" y="578"/>
                  </a:cubicBezTo>
                  <a:cubicBezTo>
                    <a:pt x="792" y="578"/>
                    <a:pt x="792" y="578"/>
                    <a:pt x="792" y="578"/>
                  </a:cubicBezTo>
                  <a:cubicBezTo>
                    <a:pt x="789" y="576"/>
                    <a:pt x="789" y="576"/>
                    <a:pt x="789" y="576"/>
                  </a:cubicBezTo>
                  <a:cubicBezTo>
                    <a:pt x="789" y="576"/>
                    <a:pt x="789" y="576"/>
                    <a:pt x="789" y="576"/>
                  </a:cubicBezTo>
                  <a:cubicBezTo>
                    <a:pt x="792" y="578"/>
                    <a:pt x="792" y="578"/>
                    <a:pt x="792" y="578"/>
                  </a:cubicBezTo>
                  <a:cubicBezTo>
                    <a:pt x="791" y="574"/>
                    <a:pt x="791" y="574"/>
                    <a:pt x="791" y="574"/>
                  </a:cubicBezTo>
                  <a:cubicBezTo>
                    <a:pt x="791" y="575"/>
                    <a:pt x="790" y="575"/>
                    <a:pt x="789" y="576"/>
                  </a:cubicBezTo>
                  <a:cubicBezTo>
                    <a:pt x="792" y="578"/>
                    <a:pt x="792" y="578"/>
                    <a:pt x="792" y="578"/>
                  </a:cubicBezTo>
                  <a:cubicBezTo>
                    <a:pt x="791" y="574"/>
                    <a:pt x="791" y="574"/>
                    <a:pt x="791" y="574"/>
                  </a:cubicBezTo>
                  <a:cubicBezTo>
                    <a:pt x="792" y="578"/>
                    <a:pt x="792" y="578"/>
                    <a:pt x="792" y="578"/>
                  </a:cubicBezTo>
                  <a:cubicBezTo>
                    <a:pt x="792" y="574"/>
                    <a:pt x="792" y="574"/>
                    <a:pt x="792" y="574"/>
                  </a:cubicBezTo>
                  <a:cubicBezTo>
                    <a:pt x="792" y="574"/>
                    <a:pt x="792" y="574"/>
                    <a:pt x="791" y="574"/>
                  </a:cubicBezTo>
                  <a:cubicBezTo>
                    <a:pt x="792" y="578"/>
                    <a:pt x="792" y="578"/>
                    <a:pt x="792" y="578"/>
                  </a:cubicBezTo>
                  <a:cubicBezTo>
                    <a:pt x="792" y="574"/>
                    <a:pt x="792" y="574"/>
                    <a:pt x="792" y="574"/>
                  </a:cubicBezTo>
                  <a:cubicBezTo>
                    <a:pt x="792" y="576"/>
                    <a:pt x="792" y="576"/>
                    <a:pt x="792" y="576"/>
                  </a:cubicBezTo>
                  <a:cubicBezTo>
                    <a:pt x="793" y="574"/>
                    <a:pt x="793" y="574"/>
                    <a:pt x="793" y="574"/>
                  </a:cubicBezTo>
                  <a:cubicBezTo>
                    <a:pt x="792" y="574"/>
                    <a:pt x="792" y="574"/>
                    <a:pt x="792" y="574"/>
                  </a:cubicBezTo>
                  <a:cubicBezTo>
                    <a:pt x="792" y="576"/>
                    <a:pt x="792" y="576"/>
                    <a:pt x="792" y="576"/>
                  </a:cubicBezTo>
                  <a:cubicBezTo>
                    <a:pt x="793" y="574"/>
                    <a:pt x="793" y="574"/>
                    <a:pt x="793" y="574"/>
                  </a:cubicBezTo>
                  <a:cubicBezTo>
                    <a:pt x="792" y="575"/>
                    <a:pt x="792" y="575"/>
                    <a:pt x="792" y="575"/>
                  </a:cubicBezTo>
                  <a:cubicBezTo>
                    <a:pt x="793" y="574"/>
                    <a:pt x="793" y="574"/>
                    <a:pt x="793" y="574"/>
                  </a:cubicBezTo>
                  <a:cubicBezTo>
                    <a:pt x="793" y="574"/>
                    <a:pt x="793" y="574"/>
                    <a:pt x="793" y="574"/>
                  </a:cubicBezTo>
                  <a:cubicBezTo>
                    <a:pt x="792" y="575"/>
                    <a:pt x="792" y="575"/>
                    <a:pt x="792" y="575"/>
                  </a:cubicBezTo>
                  <a:cubicBezTo>
                    <a:pt x="793" y="574"/>
                    <a:pt x="793" y="574"/>
                    <a:pt x="793" y="574"/>
                  </a:cubicBezTo>
                  <a:cubicBezTo>
                    <a:pt x="793" y="574"/>
                    <a:pt x="792" y="574"/>
                    <a:pt x="791" y="574"/>
                  </a:cubicBezTo>
                  <a:cubicBezTo>
                    <a:pt x="789" y="573"/>
                    <a:pt x="783" y="570"/>
                    <a:pt x="775" y="566"/>
                  </a:cubicBezTo>
                  <a:cubicBezTo>
                    <a:pt x="745" y="549"/>
                    <a:pt x="682" y="512"/>
                    <a:pt x="604" y="465"/>
                  </a:cubicBezTo>
                  <a:cubicBezTo>
                    <a:pt x="488" y="395"/>
                    <a:pt x="339" y="304"/>
                    <a:pt x="219" y="231"/>
                  </a:cubicBezTo>
                  <a:cubicBezTo>
                    <a:pt x="159" y="194"/>
                    <a:pt x="106" y="162"/>
                    <a:pt x="69" y="139"/>
                  </a:cubicBezTo>
                  <a:cubicBezTo>
                    <a:pt x="50" y="127"/>
                    <a:pt x="35" y="118"/>
                    <a:pt x="24" y="111"/>
                  </a:cubicBezTo>
                  <a:cubicBezTo>
                    <a:pt x="14" y="105"/>
                    <a:pt x="8" y="101"/>
                    <a:pt x="8" y="101"/>
                  </a:cubicBezTo>
                  <a:cubicBezTo>
                    <a:pt x="7" y="100"/>
                    <a:pt x="4" y="101"/>
                    <a:pt x="3" y="103"/>
                  </a:cubicBezTo>
                  <a:cubicBezTo>
                    <a:pt x="2" y="103"/>
                    <a:pt x="2" y="105"/>
                    <a:pt x="2" y="105"/>
                  </a:cubicBezTo>
                  <a:cubicBezTo>
                    <a:pt x="2" y="107"/>
                    <a:pt x="3" y="108"/>
                    <a:pt x="3" y="109"/>
                  </a:cubicBezTo>
                  <a:cubicBezTo>
                    <a:pt x="4" y="111"/>
                    <a:pt x="6" y="113"/>
                    <a:pt x="8" y="115"/>
                  </a:cubicBezTo>
                  <a:cubicBezTo>
                    <a:pt x="13" y="120"/>
                    <a:pt x="20" y="125"/>
                    <a:pt x="29" y="132"/>
                  </a:cubicBezTo>
                  <a:cubicBezTo>
                    <a:pt x="62" y="157"/>
                    <a:pt x="127" y="199"/>
                    <a:pt x="205" y="248"/>
                  </a:cubicBezTo>
                  <a:cubicBezTo>
                    <a:pt x="438" y="394"/>
                    <a:pt x="793" y="601"/>
                    <a:pt x="793" y="601"/>
                  </a:cubicBezTo>
                  <a:cubicBezTo>
                    <a:pt x="795" y="598"/>
                    <a:pt x="795" y="598"/>
                    <a:pt x="795" y="598"/>
                  </a:cubicBezTo>
                  <a:cubicBezTo>
                    <a:pt x="792" y="595"/>
                    <a:pt x="792" y="595"/>
                    <a:pt x="792" y="595"/>
                  </a:cubicBezTo>
                  <a:cubicBezTo>
                    <a:pt x="794" y="597"/>
                    <a:pt x="794" y="597"/>
                    <a:pt x="794" y="597"/>
                  </a:cubicBezTo>
                  <a:cubicBezTo>
                    <a:pt x="793" y="594"/>
                    <a:pt x="793" y="594"/>
                    <a:pt x="793" y="594"/>
                  </a:cubicBezTo>
                  <a:cubicBezTo>
                    <a:pt x="793" y="594"/>
                    <a:pt x="792" y="595"/>
                    <a:pt x="792" y="595"/>
                  </a:cubicBezTo>
                  <a:cubicBezTo>
                    <a:pt x="794" y="597"/>
                    <a:pt x="794" y="597"/>
                    <a:pt x="794" y="597"/>
                  </a:cubicBezTo>
                  <a:cubicBezTo>
                    <a:pt x="793" y="594"/>
                    <a:pt x="793" y="594"/>
                    <a:pt x="793" y="594"/>
                  </a:cubicBezTo>
                  <a:cubicBezTo>
                    <a:pt x="794" y="596"/>
                    <a:pt x="794" y="596"/>
                    <a:pt x="794" y="596"/>
                  </a:cubicBezTo>
                  <a:cubicBezTo>
                    <a:pt x="794" y="594"/>
                    <a:pt x="794" y="594"/>
                    <a:pt x="794" y="594"/>
                  </a:cubicBezTo>
                  <a:cubicBezTo>
                    <a:pt x="794" y="594"/>
                    <a:pt x="794" y="594"/>
                    <a:pt x="793" y="594"/>
                  </a:cubicBezTo>
                  <a:cubicBezTo>
                    <a:pt x="794" y="596"/>
                    <a:pt x="794" y="596"/>
                    <a:pt x="794" y="596"/>
                  </a:cubicBezTo>
                  <a:cubicBezTo>
                    <a:pt x="794" y="594"/>
                    <a:pt x="794" y="594"/>
                    <a:pt x="794" y="594"/>
                  </a:cubicBezTo>
                  <a:cubicBezTo>
                    <a:pt x="794" y="594"/>
                    <a:pt x="793" y="594"/>
                    <a:pt x="793" y="594"/>
                  </a:cubicBezTo>
                  <a:cubicBezTo>
                    <a:pt x="790" y="593"/>
                    <a:pt x="784" y="591"/>
                    <a:pt x="776" y="586"/>
                  </a:cubicBezTo>
                  <a:cubicBezTo>
                    <a:pt x="747" y="571"/>
                    <a:pt x="686" y="533"/>
                    <a:pt x="612" y="486"/>
                  </a:cubicBezTo>
                  <a:cubicBezTo>
                    <a:pt x="501" y="416"/>
                    <a:pt x="359" y="323"/>
                    <a:pt x="240" y="247"/>
                  </a:cubicBezTo>
                  <a:cubicBezTo>
                    <a:pt x="180" y="210"/>
                    <a:pt x="127" y="177"/>
                    <a:pt x="86" y="153"/>
                  </a:cubicBezTo>
                  <a:cubicBezTo>
                    <a:pt x="66" y="141"/>
                    <a:pt x="48" y="131"/>
                    <a:pt x="35" y="125"/>
                  </a:cubicBezTo>
                  <a:cubicBezTo>
                    <a:pt x="29" y="122"/>
                    <a:pt x="23" y="119"/>
                    <a:pt x="18" y="117"/>
                  </a:cubicBezTo>
                  <a:cubicBezTo>
                    <a:pt x="16" y="116"/>
                    <a:pt x="14" y="116"/>
                    <a:pt x="12" y="115"/>
                  </a:cubicBezTo>
                  <a:cubicBezTo>
                    <a:pt x="10" y="115"/>
                    <a:pt x="9" y="114"/>
                    <a:pt x="7" y="114"/>
                  </a:cubicBezTo>
                  <a:cubicBezTo>
                    <a:pt x="6" y="114"/>
                    <a:pt x="5" y="114"/>
                    <a:pt x="4" y="115"/>
                  </a:cubicBezTo>
                  <a:cubicBezTo>
                    <a:pt x="3" y="115"/>
                    <a:pt x="2" y="116"/>
                    <a:pt x="2" y="117"/>
                  </a:cubicBezTo>
                  <a:cubicBezTo>
                    <a:pt x="0" y="119"/>
                    <a:pt x="1" y="121"/>
                    <a:pt x="3" y="122"/>
                  </a:cubicBezTo>
                  <a:cubicBezTo>
                    <a:pt x="259" y="282"/>
                    <a:pt x="259" y="282"/>
                    <a:pt x="259" y="282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9" y="130"/>
                    <a:pt x="8" y="130"/>
                    <a:pt x="7" y="130"/>
                  </a:cubicBezTo>
                  <a:cubicBezTo>
                    <a:pt x="5" y="131"/>
                    <a:pt x="5" y="131"/>
                    <a:pt x="4" y="132"/>
                  </a:cubicBezTo>
                  <a:cubicBezTo>
                    <a:pt x="4" y="133"/>
                    <a:pt x="3" y="134"/>
                    <a:pt x="4" y="135"/>
                  </a:cubicBezTo>
                  <a:cubicBezTo>
                    <a:pt x="4" y="136"/>
                    <a:pt x="5" y="137"/>
                    <a:pt x="5" y="137"/>
                  </a:cubicBezTo>
                  <a:cubicBezTo>
                    <a:pt x="5" y="137"/>
                    <a:pt x="8" y="139"/>
                    <a:pt x="14" y="143"/>
                  </a:cubicBezTo>
                  <a:cubicBezTo>
                    <a:pt x="57" y="168"/>
                    <a:pt x="250" y="284"/>
                    <a:pt x="433" y="396"/>
                  </a:cubicBezTo>
                  <a:cubicBezTo>
                    <a:pt x="524" y="452"/>
                    <a:pt x="613" y="507"/>
                    <a:pt x="679" y="549"/>
                  </a:cubicBezTo>
                  <a:cubicBezTo>
                    <a:pt x="712" y="570"/>
                    <a:pt x="739" y="588"/>
                    <a:pt x="758" y="601"/>
                  </a:cubicBezTo>
                  <a:cubicBezTo>
                    <a:pt x="767" y="608"/>
                    <a:pt x="774" y="613"/>
                    <a:pt x="779" y="617"/>
                  </a:cubicBezTo>
                  <a:cubicBezTo>
                    <a:pt x="782" y="619"/>
                    <a:pt x="784" y="621"/>
                    <a:pt x="785" y="622"/>
                  </a:cubicBezTo>
                  <a:cubicBezTo>
                    <a:pt x="785" y="623"/>
                    <a:pt x="786" y="623"/>
                    <a:pt x="786" y="623"/>
                  </a:cubicBezTo>
                  <a:cubicBezTo>
                    <a:pt x="786" y="623"/>
                    <a:pt x="786" y="623"/>
                    <a:pt x="786" y="623"/>
                  </a:cubicBezTo>
                  <a:cubicBezTo>
                    <a:pt x="788" y="622"/>
                    <a:pt x="788" y="622"/>
                    <a:pt x="788" y="622"/>
                  </a:cubicBezTo>
                  <a:cubicBezTo>
                    <a:pt x="786" y="622"/>
                    <a:pt x="786" y="622"/>
                    <a:pt x="786" y="622"/>
                  </a:cubicBezTo>
                  <a:cubicBezTo>
                    <a:pt x="786" y="623"/>
                    <a:pt x="786" y="623"/>
                    <a:pt x="786" y="623"/>
                  </a:cubicBezTo>
                  <a:cubicBezTo>
                    <a:pt x="788" y="622"/>
                    <a:pt x="788" y="622"/>
                    <a:pt x="788" y="622"/>
                  </a:cubicBezTo>
                  <a:cubicBezTo>
                    <a:pt x="786" y="622"/>
                    <a:pt x="786" y="622"/>
                    <a:pt x="786" y="622"/>
                  </a:cubicBezTo>
                  <a:cubicBezTo>
                    <a:pt x="789" y="622"/>
                    <a:pt x="789" y="622"/>
                    <a:pt x="789" y="622"/>
                  </a:cubicBezTo>
                  <a:cubicBezTo>
                    <a:pt x="786" y="621"/>
                    <a:pt x="786" y="621"/>
                    <a:pt x="786" y="621"/>
                  </a:cubicBezTo>
                  <a:cubicBezTo>
                    <a:pt x="786" y="621"/>
                    <a:pt x="786" y="622"/>
                    <a:pt x="786" y="622"/>
                  </a:cubicBezTo>
                  <a:cubicBezTo>
                    <a:pt x="789" y="622"/>
                    <a:pt x="789" y="622"/>
                    <a:pt x="789" y="622"/>
                  </a:cubicBezTo>
                  <a:cubicBezTo>
                    <a:pt x="786" y="621"/>
                    <a:pt x="786" y="621"/>
                    <a:pt x="786" y="621"/>
                  </a:cubicBezTo>
                  <a:cubicBezTo>
                    <a:pt x="786" y="621"/>
                    <a:pt x="786" y="621"/>
                    <a:pt x="786" y="621"/>
                  </a:cubicBezTo>
                  <a:cubicBezTo>
                    <a:pt x="789" y="623"/>
                    <a:pt x="789" y="623"/>
                    <a:pt x="789" y="623"/>
                  </a:cubicBezTo>
                  <a:cubicBezTo>
                    <a:pt x="788" y="619"/>
                    <a:pt x="788" y="619"/>
                    <a:pt x="788" y="619"/>
                  </a:cubicBezTo>
                  <a:cubicBezTo>
                    <a:pt x="787" y="619"/>
                    <a:pt x="787" y="620"/>
                    <a:pt x="786" y="621"/>
                  </a:cubicBezTo>
                  <a:cubicBezTo>
                    <a:pt x="789" y="623"/>
                    <a:pt x="789" y="623"/>
                    <a:pt x="789" y="623"/>
                  </a:cubicBezTo>
                  <a:cubicBezTo>
                    <a:pt x="788" y="619"/>
                    <a:pt x="788" y="619"/>
                    <a:pt x="788" y="619"/>
                  </a:cubicBezTo>
                  <a:cubicBezTo>
                    <a:pt x="789" y="622"/>
                    <a:pt x="789" y="622"/>
                    <a:pt x="789" y="622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19"/>
                    <a:pt x="789" y="619"/>
                    <a:pt x="788" y="619"/>
                  </a:cubicBezTo>
                  <a:cubicBezTo>
                    <a:pt x="789" y="622"/>
                    <a:pt x="789" y="622"/>
                    <a:pt x="789" y="622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21"/>
                    <a:pt x="789" y="621"/>
                    <a:pt x="789" y="621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21"/>
                    <a:pt x="789" y="621"/>
                    <a:pt x="789" y="621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20"/>
                    <a:pt x="789" y="620"/>
                    <a:pt x="789" y="620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20"/>
                    <a:pt x="789" y="620"/>
                    <a:pt x="789" y="620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9" y="619"/>
                    <a:pt x="789" y="619"/>
                    <a:pt x="789" y="619"/>
                  </a:cubicBezTo>
                  <a:cubicBezTo>
                    <a:pt x="788" y="619"/>
                    <a:pt x="787" y="618"/>
                    <a:pt x="784" y="617"/>
                  </a:cubicBezTo>
                  <a:cubicBezTo>
                    <a:pt x="775" y="612"/>
                    <a:pt x="757" y="601"/>
                    <a:pt x="731" y="585"/>
                  </a:cubicBezTo>
                  <a:cubicBezTo>
                    <a:pt x="642" y="531"/>
                    <a:pt x="469" y="421"/>
                    <a:pt x="315" y="324"/>
                  </a:cubicBezTo>
                  <a:cubicBezTo>
                    <a:pt x="238" y="275"/>
                    <a:pt x="166" y="230"/>
                    <a:pt x="111" y="198"/>
                  </a:cubicBezTo>
                  <a:cubicBezTo>
                    <a:pt x="84" y="181"/>
                    <a:pt x="60" y="168"/>
                    <a:pt x="43" y="158"/>
                  </a:cubicBezTo>
                  <a:cubicBezTo>
                    <a:pt x="35" y="154"/>
                    <a:pt x="28" y="150"/>
                    <a:pt x="22" y="147"/>
                  </a:cubicBezTo>
                  <a:cubicBezTo>
                    <a:pt x="19" y="146"/>
                    <a:pt x="17" y="145"/>
                    <a:pt x="15" y="145"/>
                  </a:cubicBezTo>
                  <a:cubicBezTo>
                    <a:pt x="13" y="144"/>
                    <a:pt x="12" y="143"/>
                    <a:pt x="10" y="143"/>
                  </a:cubicBezTo>
                  <a:cubicBezTo>
                    <a:pt x="9" y="143"/>
                    <a:pt x="8" y="143"/>
                    <a:pt x="8" y="144"/>
                  </a:cubicBezTo>
                  <a:cubicBezTo>
                    <a:pt x="7" y="144"/>
                    <a:pt x="6" y="145"/>
                    <a:pt x="5" y="146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5" y="146"/>
                    <a:pt x="5" y="147"/>
                    <a:pt x="5" y="148"/>
                  </a:cubicBezTo>
                  <a:cubicBezTo>
                    <a:pt x="5" y="149"/>
                    <a:pt x="5" y="150"/>
                    <a:pt x="5" y="150"/>
                  </a:cubicBezTo>
                  <a:cubicBezTo>
                    <a:pt x="6" y="151"/>
                    <a:pt x="6" y="152"/>
                    <a:pt x="7" y="152"/>
                  </a:cubicBezTo>
                  <a:cubicBezTo>
                    <a:pt x="8" y="154"/>
                    <a:pt x="10" y="155"/>
                    <a:pt x="13" y="157"/>
                  </a:cubicBezTo>
                  <a:cubicBezTo>
                    <a:pt x="22" y="165"/>
                    <a:pt x="42" y="178"/>
                    <a:pt x="68" y="195"/>
                  </a:cubicBezTo>
                  <a:cubicBezTo>
                    <a:pt x="253" y="316"/>
                    <a:pt x="791" y="641"/>
                    <a:pt x="791" y="641"/>
                  </a:cubicBezTo>
                  <a:cubicBezTo>
                    <a:pt x="793" y="638"/>
                    <a:pt x="793" y="638"/>
                    <a:pt x="793" y="638"/>
                  </a:cubicBezTo>
                  <a:cubicBezTo>
                    <a:pt x="790" y="636"/>
                    <a:pt x="790" y="636"/>
                    <a:pt x="790" y="636"/>
                  </a:cubicBezTo>
                  <a:cubicBezTo>
                    <a:pt x="793" y="638"/>
                    <a:pt x="793" y="638"/>
                    <a:pt x="793" y="638"/>
                  </a:cubicBezTo>
                  <a:cubicBezTo>
                    <a:pt x="792" y="635"/>
                    <a:pt x="792" y="635"/>
                    <a:pt x="792" y="635"/>
                  </a:cubicBezTo>
                  <a:cubicBezTo>
                    <a:pt x="791" y="635"/>
                    <a:pt x="791" y="635"/>
                    <a:pt x="790" y="636"/>
                  </a:cubicBezTo>
                  <a:cubicBezTo>
                    <a:pt x="793" y="638"/>
                    <a:pt x="793" y="638"/>
                    <a:pt x="793" y="638"/>
                  </a:cubicBezTo>
                  <a:cubicBezTo>
                    <a:pt x="792" y="635"/>
                    <a:pt x="792" y="635"/>
                    <a:pt x="792" y="635"/>
                  </a:cubicBezTo>
                  <a:cubicBezTo>
                    <a:pt x="792" y="637"/>
                    <a:pt x="792" y="637"/>
                    <a:pt x="792" y="637"/>
                  </a:cubicBezTo>
                  <a:cubicBezTo>
                    <a:pt x="792" y="634"/>
                    <a:pt x="792" y="634"/>
                    <a:pt x="792" y="634"/>
                  </a:cubicBezTo>
                  <a:cubicBezTo>
                    <a:pt x="792" y="634"/>
                    <a:pt x="792" y="634"/>
                    <a:pt x="792" y="635"/>
                  </a:cubicBezTo>
                  <a:cubicBezTo>
                    <a:pt x="792" y="637"/>
                    <a:pt x="792" y="637"/>
                    <a:pt x="792" y="637"/>
                  </a:cubicBezTo>
                  <a:cubicBezTo>
                    <a:pt x="792" y="634"/>
                    <a:pt x="792" y="634"/>
                    <a:pt x="792" y="634"/>
                  </a:cubicBezTo>
                  <a:cubicBezTo>
                    <a:pt x="792" y="635"/>
                    <a:pt x="792" y="635"/>
                    <a:pt x="792" y="635"/>
                  </a:cubicBezTo>
                  <a:cubicBezTo>
                    <a:pt x="792" y="634"/>
                    <a:pt x="792" y="634"/>
                    <a:pt x="792" y="634"/>
                  </a:cubicBezTo>
                  <a:cubicBezTo>
                    <a:pt x="792" y="634"/>
                    <a:pt x="792" y="634"/>
                    <a:pt x="792" y="634"/>
                  </a:cubicBezTo>
                  <a:cubicBezTo>
                    <a:pt x="792" y="635"/>
                    <a:pt x="792" y="635"/>
                    <a:pt x="792" y="635"/>
                  </a:cubicBezTo>
                  <a:cubicBezTo>
                    <a:pt x="792" y="634"/>
                    <a:pt x="792" y="634"/>
                    <a:pt x="792" y="634"/>
                  </a:cubicBezTo>
                  <a:cubicBezTo>
                    <a:pt x="792" y="634"/>
                    <a:pt x="791" y="634"/>
                    <a:pt x="788" y="633"/>
                  </a:cubicBezTo>
                  <a:cubicBezTo>
                    <a:pt x="784" y="631"/>
                    <a:pt x="777" y="628"/>
                    <a:pt x="768" y="623"/>
                  </a:cubicBezTo>
                  <a:cubicBezTo>
                    <a:pt x="734" y="605"/>
                    <a:pt x="671" y="567"/>
                    <a:pt x="595" y="519"/>
                  </a:cubicBezTo>
                  <a:cubicBezTo>
                    <a:pt x="482" y="449"/>
                    <a:pt x="340" y="358"/>
                    <a:pt x="224" y="285"/>
                  </a:cubicBezTo>
                  <a:cubicBezTo>
                    <a:pt x="166" y="249"/>
                    <a:pt x="114" y="217"/>
                    <a:pt x="76" y="194"/>
                  </a:cubicBezTo>
                  <a:cubicBezTo>
                    <a:pt x="58" y="182"/>
                    <a:pt x="42" y="173"/>
                    <a:pt x="31" y="167"/>
                  </a:cubicBezTo>
                  <a:cubicBezTo>
                    <a:pt x="25" y="164"/>
                    <a:pt x="20" y="161"/>
                    <a:pt x="17" y="160"/>
                  </a:cubicBezTo>
                  <a:cubicBezTo>
                    <a:pt x="15" y="159"/>
                    <a:pt x="13" y="158"/>
                    <a:pt x="12" y="158"/>
                  </a:cubicBezTo>
                  <a:cubicBezTo>
                    <a:pt x="11" y="157"/>
                    <a:pt x="11" y="157"/>
                    <a:pt x="10" y="157"/>
                  </a:cubicBezTo>
                  <a:cubicBezTo>
                    <a:pt x="10" y="157"/>
                    <a:pt x="9" y="157"/>
                    <a:pt x="8" y="157"/>
                  </a:cubicBezTo>
                  <a:cubicBezTo>
                    <a:pt x="8" y="157"/>
                    <a:pt x="7" y="157"/>
                    <a:pt x="7" y="157"/>
                  </a:cubicBezTo>
                  <a:cubicBezTo>
                    <a:pt x="6" y="157"/>
                    <a:pt x="5" y="158"/>
                    <a:pt x="4" y="159"/>
                  </a:cubicBezTo>
                  <a:cubicBezTo>
                    <a:pt x="3" y="160"/>
                    <a:pt x="4" y="163"/>
                    <a:pt x="6" y="164"/>
                  </a:cubicBezTo>
                  <a:cubicBezTo>
                    <a:pt x="792" y="655"/>
                    <a:pt x="792" y="655"/>
                    <a:pt x="792" y="655"/>
                  </a:cubicBezTo>
                  <a:cubicBezTo>
                    <a:pt x="794" y="656"/>
                    <a:pt x="796" y="656"/>
                    <a:pt x="797" y="654"/>
                  </a:cubicBezTo>
                  <a:cubicBezTo>
                    <a:pt x="798" y="652"/>
                    <a:pt x="798" y="650"/>
                    <a:pt x="796" y="649"/>
                  </a:cubicBezTo>
                  <a:cubicBezTo>
                    <a:pt x="796" y="649"/>
                    <a:pt x="607" y="529"/>
                    <a:pt x="414" y="410"/>
                  </a:cubicBezTo>
                  <a:cubicBezTo>
                    <a:pt x="318" y="350"/>
                    <a:pt x="221" y="290"/>
                    <a:pt x="146" y="246"/>
                  </a:cubicBezTo>
                  <a:cubicBezTo>
                    <a:pt x="108" y="223"/>
                    <a:pt x="76" y="205"/>
                    <a:pt x="52" y="191"/>
                  </a:cubicBezTo>
                  <a:cubicBezTo>
                    <a:pt x="41" y="185"/>
                    <a:pt x="31" y="180"/>
                    <a:pt x="23" y="176"/>
                  </a:cubicBezTo>
                  <a:cubicBezTo>
                    <a:pt x="20" y="174"/>
                    <a:pt x="17" y="173"/>
                    <a:pt x="14" y="172"/>
                  </a:cubicBezTo>
                  <a:cubicBezTo>
                    <a:pt x="13" y="172"/>
                    <a:pt x="12" y="171"/>
                    <a:pt x="11" y="171"/>
                  </a:cubicBezTo>
                  <a:cubicBezTo>
                    <a:pt x="10" y="171"/>
                    <a:pt x="9" y="170"/>
                    <a:pt x="8" y="170"/>
                  </a:cubicBezTo>
                  <a:cubicBezTo>
                    <a:pt x="7" y="170"/>
                    <a:pt x="7" y="170"/>
                    <a:pt x="6" y="171"/>
                  </a:cubicBezTo>
                  <a:cubicBezTo>
                    <a:pt x="5" y="171"/>
                    <a:pt x="4" y="172"/>
                    <a:pt x="4" y="173"/>
                  </a:cubicBezTo>
                  <a:cubicBezTo>
                    <a:pt x="3" y="173"/>
                    <a:pt x="3" y="175"/>
                    <a:pt x="3" y="176"/>
                  </a:cubicBezTo>
                  <a:cubicBezTo>
                    <a:pt x="3" y="177"/>
                    <a:pt x="4" y="177"/>
                    <a:pt x="5" y="178"/>
                  </a:cubicBezTo>
                  <a:cubicBezTo>
                    <a:pt x="5" y="178"/>
                    <a:pt x="8" y="180"/>
                    <a:pt x="14" y="183"/>
                  </a:cubicBezTo>
                  <a:cubicBezTo>
                    <a:pt x="57" y="210"/>
                    <a:pt x="251" y="330"/>
                    <a:pt x="434" y="443"/>
                  </a:cubicBezTo>
                  <a:cubicBezTo>
                    <a:pt x="525" y="500"/>
                    <a:pt x="614" y="556"/>
                    <a:pt x="680" y="597"/>
                  </a:cubicBezTo>
                  <a:cubicBezTo>
                    <a:pt x="713" y="618"/>
                    <a:pt x="741" y="635"/>
                    <a:pt x="760" y="648"/>
                  </a:cubicBezTo>
                  <a:cubicBezTo>
                    <a:pt x="769" y="654"/>
                    <a:pt x="776" y="659"/>
                    <a:pt x="782" y="662"/>
                  </a:cubicBezTo>
                  <a:cubicBezTo>
                    <a:pt x="784" y="664"/>
                    <a:pt x="786" y="665"/>
                    <a:pt x="787" y="666"/>
                  </a:cubicBezTo>
                  <a:cubicBezTo>
                    <a:pt x="788" y="667"/>
                    <a:pt x="788" y="667"/>
                    <a:pt x="788" y="667"/>
                  </a:cubicBezTo>
                  <a:cubicBezTo>
                    <a:pt x="788" y="667"/>
                    <a:pt x="788" y="667"/>
                    <a:pt x="788" y="667"/>
                  </a:cubicBezTo>
                  <a:cubicBezTo>
                    <a:pt x="790" y="666"/>
                    <a:pt x="790" y="666"/>
                    <a:pt x="790" y="666"/>
                  </a:cubicBezTo>
                  <a:cubicBezTo>
                    <a:pt x="788" y="667"/>
                    <a:pt x="788" y="667"/>
                    <a:pt x="788" y="667"/>
                  </a:cubicBezTo>
                  <a:cubicBezTo>
                    <a:pt x="788" y="667"/>
                    <a:pt x="788" y="667"/>
                    <a:pt x="788" y="667"/>
                  </a:cubicBezTo>
                  <a:cubicBezTo>
                    <a:pt x="790" y="666"/>
                    <a:pt x="790" y="666"/>
                    <a:pt x="790" y="666"/>
                  </a:cubicBezTo>
                  <a:cubicBezTo>
                    <a:pt x="788" y="667"/>
                    <a:pt x="788" y="667"/>
                    <a:pt x="788" y="667"/>
                  </a:cubicBezTo>
                  <a:cubicBezTo>
                    <a:pt x="791" y="665"/>
                    <a:pt x="791" y="665"/>
                    <a:pt x="791" y="665"/>
                  </a:cubicBezTo>
                  <a:cubicBezTo>
                    <a:pt x="788" y="666"/>
                    <a:pt x="788" y="666"/>
                    <a:pt x="788" y="666"/>
                  </a:cubicBezTo>
                  <a:cubicBezTo>
                    <a:pt x="788" y="667"/>
                    <a:pt x="788" y="667"/>
                    <a:pt x="788" y="667"/>
                  </a:cubicBezTo>
                  <a:cubicBezTo>
                    <a:pt x="791" y="665"/>
                    <a:pt x="791" y="665"/>
                    <a:pt x="791" y="665"/>
                  </a:cubicBezTo>
                  <a:cubicBezTo>
                    <a:pt x="788" y="666"/>
                    <a:pt x="788" y="666"/>
                    <a:pt x="788" y="666"/>
                  </a:cubicBezTo>
                  <a:cubicBezTo>
                    <a:pt x="791" y="665"/>
                    <a:pt x="791" y="665"/>
                    <a:pt x="791" y="665"/>
                  </a:cubicBezTo>
                  <a:cubicBezTo>
                    <a:pt x="788" y="665"/>
                    <a:pt x="788" y="665"/>
                    <a:pt x="788" y="665"/>
                  </a:cubicBezTo>
                  <a:cubicBezTo>
                    <a:pt x="788" y="666"/>
                    <a:pt x="788" y="666"/>
                    <a:pt x="788" y="666"/>
                  </a:cubicBezTo>
                  <a:cubicBezTo>
                    <a:pt x="791" y="665"/>
                    <a:pt x="791" y="665"/>
                    <a:pt x="791" y="665"/>
                  </a:cubicBezTo>
                  <a:cubicBezTo>
                    <a:pt x="788" y="665"/>
                    <a:pt x="788" y="665"/>
                    <a:pt x="788" y="665"/>
                  </a:cubicBezTo>
                  <a:cubicBezTo>
                    <a:pt x="791" y="665"/>
                    <a:pt x="791" y="665"/>
                    <a:pt x="791" y="665"/>
                  </a:cubicBezTo>
                  <a:cubicBezTo>
                    <a:pt x="788" y="663"/>
                    <a:pt x="788" y="663"/>
                    <a:pt x="788" y="663"/>
                  </a:cubicBezTo>
                  <a:cubicBezTo>
                    <a:pt x="788" y="663"/>
                    <a:pt x="788" y="664"/>
                    <a:pt x="788" y="665"/>
                  </a:cubicBezTo>
                  <a:cubicBezTo>
                    <a:pt x="791" y="665"/>
                    <a:pt x="791" y="665"/>
                    <a:pt x="791" y="665"/>
                  </a:cubicBezTo>
                  <a:cubicBezTo>
                    <a:pt x="788" y="663"/>
                    <a:pt x="788" y="663"/>
                    <a:pt x="788" y="663"/>
                  </a:cubicBezTo>
                  <a:cubicBezTo>
                    <a:pt x="788" y="663"/>
                    <a:pt x="788" y="663"/>
                    <a:pt x="788" y="663"/>
                  </a:cubicBezTo>
                  <a:cubicBezTo>
                    <a:pt x="791" y="664"/>
                    <a:pt x="791" y="664"/>
                    <a:pt x="791" y="664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89" y="662"/>
                    <a:pt x="789" y="662"/>
                    <a:pt x="788" y="663"/>
                  </a:cubicBezTo>
                  <a:cubicBezTo>
                    <a:pt x="791" y="664"/>
                    <a:pt x="791" y="664"/>
                    <a:pt x="791" y="664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3"/>
                    <a:pt x="790" y="663"/>
                    <a:pt x="790" y="663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3"/>
                    <a:pt x="790" y="663"/>
                    <a:pt x="790" y="663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90" y="662"/>
                    <a:pt x="790" y="662"/>
                  </a:cubicBezTo>
                  <a:cubicBezTo>
                    <a:pt x="790" y="662"/>
                    <a:pt x="788" y="661"/>
                    <a:pt x="785" y="660"/>
                  </a:cubicBezTo>
                  <a:cubicBezTo>
                    <a:pt x="781" y="659"/>
                    <a:pt x="774" y="655"/>
                    <a:pt x="764" y="651"/>
                  </a:cubicBezTo>
                  <a:cubicBezTo>
                    <a:pt x="729" y="633"/>
                    <a:pt x="665" y="595"/>
                    <a:pt x="588" y="548"/>
                  </a:cubicBezTo>
                  <a:cubicBezTo>
                    <a:pt x="473" y="478"/>
                    <a:pt x="330" y="388"/>
                    <a:pt x="214" y="315"/>
                  </a:cubicBezTo>
                  <a:cubicBezTo>
                    <a:pt x="157" y="279"/>
                    <a:pt x="106" y="247"/>
                    <a:pt x="69" y="224"/>
                  </a:cubicBezTo>
                  <a:cubicBezTo>
                    <a:pt x="51" y="212"/>
                    <a:pt x="36" y="203"/>
                    <a:pt x="25" y="197"/>
                  </a:cubicBezTo>
                  <a:cubicBezTo>
                    <a:pt x="20" y="194"/>
                    <a:pt x="16" y="191"/>
                    <a:pt x="13" y="190"/>
                  </a:cubicBezTo>
                  <a:cubicBezTo>
                    <a:pt x="11" y="189"/>
                    <a:pt x="10" y="188"/>
                    <a:pt x="9" y="188"/>
                  </a:cubicBezTo>
                  <a:cubicBezTo>
                    <a:pt x="8" y="187"/>
                    <a:pt x="8" y="187"/>
                    <a:pt x="7" y="187"/>
                  </a:cubicBezTo>
                  <a:cubicBezTo>
                    <a:pt x="7" y="187"/>
                    <a:pt x="7" y="187"/>
                    <a:pt x="7" y="187"/>
                  </a:cubicBezTo>
                  <a:cubicBezTo>
                    <a:pt x="6" y="187"/>
                    <a:pt x="6" y="187"/>
                    <a:pt x="5" y="187"/>
                  </a:cubicBezTo>
                  <a:cubicBezTo>
                    <a:pt x="5" y="187"/>
                    <a:pt x="5" y="187"/>
                    <a:pt x="4" y="187"/>
                  </a:cubicBezTo>
                  <a:cubicBezTo>
                    <a:pt x="3" y="187"/>
                    <a:pt x="3" y="188"/>
                    <a:pt x="2" y="188"/>
                  </a:cubicBezTo>
                  <a:cubicBezTo>
                    <a:pt x="1" y="190"/>
                    <a:pt x="1" y="193"/>
                    <a:pt x="3" y="194"/>
                  </a:cubicBezTo>
                  <a:cubicBezTo>
                    <a:pt x="788" y="684"/>
                    <a:pt x="788" y="684"/>
                    <a:pt x="788" y="684"/>
                  </a:cubicBezTo>
                  <a:cubicBezTo>
                    <a:pt x="790" y="681"/>
                    <a:pt x="790" y="681"/>
                    <a:pt x="790" y="681"/>
                  </a:cubicBezTo>
                  <a:cubicBezTo>
                    <a:pt x="787" y="679"/>
                    <a:pt x="787" y="679"/>
                    <a:pt x="787" y="679"/>
                  </a:cubicBezTo>
                  <a:cubicBezTo>
                    <a:pt x="790" y="681"/>
                    <a:pt x="790" y="681"/>
                    <a:pt x="790" y="681"/>
                  </a:cubicBezTo>
                  <a:cubicBezTo>
                    <a:pt x="789" y="678"/>
                    <a:pt x="789" y="678"/>
                    <a:pt x="789" y="678"/>
                  </a:cubicBezTo>
                  <a:cubicBezTo>
                    <a:pt x="788" y="678"/>
                    <a:pt x="787" y="678"/>
                    <a:pt x="787" y="679"/>
                  </a:cubicBezTo>
                  <a:cubicBezTo>
                    <a:pt x="790" y="681"/>
                    <a:pt x="790" y="681"/>
                    <a:pt x="790" y="681"/>
                  </a:cubicBezTo>
                  <a:cubicBezTo>
                    <a:pt x="789" y="678"/>
                    <a:pt x="789" y="678"/>
                    <a:pt x="789" y="678"/>
                  </a:cubicBezTo>
                  <a:cubicBezTo>
                    <a:pt x="789" y="680"/>
                    <a:pt x="789" y="680"/>
                    <a:pt x="789" y="680"/>
                  </a:cubicBezTo>
                  <a:cubicBezTo>
                    <a:pt x="789" y="677"/>
                    <a:pt x="789" y="677"/>
                    <a:pt x="789" y="677"/>
                  </a:cubicBezTo>
                  <a:cubicBezTo>
                    <a:pt x="789" y="677"/>
                    <a:pt x="789" y="677"/>
                    <a:pt x="789" y="678"/>
                  </a:cubicBezTo>
                  <a:cubicBezTo>
                    <a:pt x="789" y="680"/>
                    <a:pt x="789" y="680"/>
                    <a:pt x="789" y="680"/>
                  </a:cubicBezTo>
                  <a:cubicBezTo>
                    <a:pt x="789" y="677"/>
                    <a:pt x="789" y="677"/>
                    <a:pt x="789" y="677"/>
                  </a:cubicBezTo>
                  <a:cubicBezTo>
                    <a:pt x="789" y="678"/>
                    <a:pt x="789" y="678"/>
                    <a:pt x="789" y="678"/>
                  </a:cubicBezTo>
                  <a:cubicBezTo>
                    <a:pt x="789" y="677"/>
                    <a:pt x="789" y="677"/>
                    <a:pt x="789" y="677"/>
                  </a:cubicBezTo>
                  <a:cubicBezTo>
                    <a:pt x="789" y="677"/>
                    <a:pt x="789" y="677"/>
                    <a:pt x="789" y="677"/>
                  </a:cubicBezTo>
                  <a:cubicBezTo>
                    <a:pt x="789" y="678"/>
                    <a:pt x="789" y="678"/>
                    <a:pt x="789" y="678"/>
                  </a:cubicBezTo>
                  <a:cubicBezTo>
                    <a:pt x="789" y="677"/>
                    <a:pt x="789" y="677"/>
                    <a:pt x="789" y="677"/>
                  </a:cubicBezTo>
                  <a:cubicBezTo>
                    <a:pt x="789" y="677"/>
                    <a:pt x="789" y="677"/>
                    <a:pt x="788" y="677"/>
                  </a:cubicBezTo>
                  <a:cubicBezTo>
                    <a:pt x="786" y="676"/>
                    <a:pt x="780" y="674"/>
                    <a:pt x="771" y="670"/>
                  </a:cubicBezTo>
                  <a:cubicBezTo>
                    <a:pt x="741" y="654"/>
                    <a:pt x="678" y="617"/>
                    <a:pt x="601" y="571"/>
                  </a:cubicBezTo>
                  <a:cubicBezTo>
                    <a:pt x="485" y="502"/>
                    <a:pt x="338" y="411"/>
                    <a:pt x="219" y="338"/>
                  </a:cubicBezTo>
                  <a:cubicBezTo>
                    <a:pt x="160" y="301"/>
                    <a:pt x="108" y="269"/>
                    <a:pt x="71" y="245"/>
                  </a:cubicBezTo>
                  <a:cubicBezTo>
                    <a:pt x="52" y="234"/>
                    <a:pt x="37" y="225"/>
                    <a:pt x="27" y="218"/>
                  </a:cubicBezTo>
                  <a:cubicBezTo>
                    <a:pt x="17" y="212"/>
                    <a:pt x="11" y="208"/>
                    <a:pt x="11" y="208"/>
                  </a:cubicBezTo>
                  <a:cubicBezTo>
                    <a:pt x="10" y="208"/>
                    <a:pt x="9" y="207"/>
                    <a:pt x="8" y="208"/>
                  </a:cubicBezTo>
                  <a:cubicBezTo>
                    <a:pt x="7" y="208"/>
                    <a:pt x="6" y="209"/>
                    <a:pt x="6" y="209"/>
                  </a:cubicBezTo>
                  <a:cubicBezTo>
                    <a:pt x="5" y="210"/>
                    <a:pt x="5" y="211"/>
                    <a:pt x="5" y="212"/>
                  </a:cubicBezTo>
                  <a:cubicBezTo>
                    <a:pt x="6" y="213"/>
                    <a:pt x="6" y="214"/>
                    <a:pt x="7" y="215"/>
                  </a:cubicBezTo>
                  <a:cubicBezTo>
                    <a:pt x="789" y="703"/>
                    <a:pt x="789" y="703"/>
                    <a:pt x="789" y="703"/>
                  </a:cubicBezTo>
                  <a:cubicBezTo>
                    <a:pt x="791" y="700"/>
                    <a:pt x="791" y="700"/>
                    <a:pt x="791" y="700"/>
                  </a:cubicBezTo>
                  <a:cubicBezTo>
                    <a:pt x="787" y="698"/>
                    <a:pt x="787" y="698"/>
                    <a:pt x="787" y="698"/>
                  </a:cubicBezTo>
                  <a:cubicBezTo>
                    <a:pt x="791" y="700"/>
                    <a:pt x="791" y="700"/>
                    <a:pt x="791" y="700"/>
                  </a:cubicBezTo>
                  <a:cubicBezTo>
                    <a:pt x="789" y="696"/>
                    <a:pt x="789" y="696"/>
                    <a:pt x="789" y="696"/>
                  </a:cubicBezTo>
                  <a:cubicBezTo>
                    <a:pt x="789" y="696"/>
                    <a:pt x="788" y="697"/>
                    <a:pt x="787" y="698"/>
                  </a:cubicBezTo>
                  <a:cubicBezTo>
                    <a:pt x="791" y="700"/>
                    <a:pt x="791" y="700"/>
                    <a:pt x="791" y="700"/>
                  </a:cubicBezTo>
                  <a:cubicBezTo>
                    <a:pt x="789" y="696"/>
                    <a:pt x="789" y="696"/>
                    <a:pt x="789" y="696"/>
                  </a:cubicBezTo>
                  <a:cubicBezTo>
                    <a:pt x="790" y="699"/>
                    <a:pt x="790" y="699"/>
                    <a:pt x="790" y="699"/>
                  </a:cubicBezTo>
                  <a:cubicBezTo>
                    <a:pt x="790" y="696"/>
                    <a:pt x="790" y="696"/>
                    <a:pt x="790" y="696"/>
                  </a:cubicBezTo>
                  <a:cubicBezTo>
                    <a:pt x="790" y="696"/>
                    <a:pt x="790" y="696"/>
                    <a:pt x="789" y="696"/>
                  </a:cubicBezTo>
                  <a:cubicBezTo>
                    <a:pt x="790" y="699"/>
                    <a:pt x="790" y="699"/>
                    <a:pt x="790" y="699"/>
                  </a:cubicBezTo>
                  <a:cubicBezTo>
                    <a:pt x="790" y="696"/>
                    <a:pt x="790" y="696"/>
                    <a:pt x="790" y="696"/>
                  </a:cubicBezTo>
                  <a:cubicBezTo>
                    <a:pt x="790" y="699"/>
                    <a:pt x="790" y="699"/>
                    <a:pt x="790" y="699"/>
                  </a:cubicBezTo>
                  <a:cubicBezTo>
                    <a:pt x="791" y="696"/>
                    <a:pt x="791" y="696"/>
                    <a:pt x="791" y="696"/>
                  </a:cubicBezTo>
                  <a:cubicBezTo>
                    <a:pt x="790" y="696"/>
                    <a:pt x="790" y="696"/>
                    <a:pt x="790" y="696"/>
                  </a:cubicBezTo>
                  <a:cubicBezTo>
                    <a:pt x="790" y="699"/>
                    <a:pt x="790" y="699"/>
                    <a:pt x="790" y="699"/>
                  </a:cubicBezTo>
                  <a:cubicBezTo>
                    <a:pt x="791" y="696"/>
                    <a:pt x="791" y="696"/>
                    <a:pt x="791" y="696"/>
                  </a:cubicBezTo>
                  <a:cubicBezTo>
                    <a:pt x="791" y="697"/>
                    <a:pt x="791" y="697"/>
                    <a:pt x="791" y="697"/>
                  </a:cubicBezTo>
                  <a:cubicBezTo>
                    <a:pt x="791" y="696"/>
                    <a:pt x="791" y="696"/>
                    <a:pt x="791" y="696"/>
                  </a:cubicBezTo>
                  <a:cubicBezTo>
                    <a:pt x="791" y="696"/>
                    <a:pt x="791" y="696"/>
                    <a:pt x="791" y="696"/>
                  </a:cubicBezTo>
                  <a:cubicBezTo>
                    <a:pt x="791" y="697"/>
                    <a:pt x="791" y="697"/>
                    <a:pt x="791" y="697"/>
                  </a:cubicBezTo>
                  <a:cubicBezTo>
                    <a:pt x="791" y="696"/>
                    <a:pt x="791" y="696"/>
                    <a:pt x="791" y="696"/>
                  </a:cubicBezTo>
                  <a:cubicBezTo>
                    <a:pt x="791" y="696"/>
                    <a:pt x="789" y="695"/>
                    <a:pt x="787" y="694"/>
                  </a:cubicBezTo>
                  <a:cubicBezTo>
                    <a:pt x="779" y="690"/>
                    <a:pt x="760" y="680"/>
                    <a:pt x="734" y="664"/>
                  </a:cubicBezTo>
                  <a:cubicBezTo>
                    <a:pt x="643" y="611"/>
                    <a:pt x="461" y="500"/>
                    <a:pt x="302" y="402"/>
                  </a:cubicBezTo>
                  <a:cubicBezTo>
                    <a:pt x="222" y="353"/>
                    <a:pt x="149" y="308"/>
                    <a:pt x="95" y="275"/>
                  </a:cubicBezTo>
                  <a:cubicBezTo>
                    <a:pt x="68" y="258"/>
                    <a:pt x="46" y="244"/>
                    <a:pt x="30" y="235"/>
                  </a:cubicBezTo>
                  <a:cubicBezTo>
                    <a:pt x="23" y="230"/>
                    <a:pt x="17" y="227"/>
                    <a:pt x="13" y="224"/>
                  </a:cubicBezTo>
                  <a:cubicBezTo>
                    <a:pt x="9" y="222"/>
                    <a:pt x="7" y="220"/>
                    <a:pt x="7" y="220"/>
                  </a:cubicBezTo>
                  <a:cubicBezTo>
                    <a:pt x="5" y="219"/>
                    <a:pt x="3" y="220"/>
                    <a:pt x="1" y="221"/>
                  </a:cubicBezTo>
                  <a:cubicBezTo>
                    <a:pt x="1" y="222"/>
                    <a:pt x="1" y="223"/>
                    <a:pt x="1" y="224"/>
                  </a:cubicBezTo>
                  <a:cubicBezTo>
                    <a:pt x="1" y="226"/>
                    <a:pt x="1" y="227"/>
                    <a:pt x="2" y="228"/>
                  </a:cubicBezTo>
                  <a:cubicBezTo>
                    <a:pt x="3" y="229"/>
                    <a:pt x="5" y="231"/>
                    <a:pt x="7" y="233"/>
                  </a:cubicBezTo>
                  <a:cubicBezTo>
                    <a:pt x="11" y="236"/>
                    <a:pt x="18" y="241"/>
                    <a:pt x="27" y="247"/>
                  </a:cubicBezTo>
                  <a:cubicBezTo>
                    <a:pt x="61" y="270"/>
                    <a:pt x="125" y="309"/>
                    <a:pt x="203" y="356"/>
                  </a:cubicBezTo>
                  <a:cubicBezTo>
                    <a:pt x="321" y="425"/>
                    <a:pt x="468" y="510"/>
                    <a:pt x="586" y="581"/>
                  </a:cubicBezTo>
                  <a:cubicBezTo>
                    <a:pt x="645" y="617"/>
                    <a:pt x="697" y="649"/>
                    <a:pt x="734" y="673"/>
                  </a:cubicBezTo>
                  <a:cubicBezTo>
                    <a:pt x="752" y="685"/>
                    <a:pt x="767" y="695"/>
                    <a:pt x="777" y="703"/>
                  </a:cubicBezTo>
                  <a:cubicBezTo>
                    <a:pt x="782" y="707"/>
                    <a:pt x="786" y="710"/>
                    <a:pt x="788" y="713"/>
                  </a:cubicBezTo>
                  <a:cubicBezTo>
                    <a:pt x="789" y="714"/>
                    <a:pt x="790" y="715"/>
                    <a:pt x="791" y="716"/>
                  </a:cubicBezTo>
                  <a:cubicBezTo>
                    <a:pt x="791" y="717"/>
                    <a:pt x="791" y="717"/>
                    <a:pt x="791" y="717"/>
                  </a:cubicBezTo>
                  <a:cubicBezTo>
                    <a:pt x="791" y="717"/>
                    <a:pt x="791" y="717"/>
                    <a:pt x="791" y="717"/>
                  </a:cubicBezTo>
                  <a:cubicBezTo>
                    <a:pt x="792" y="716"/>
                    <a:pt x="792" y="716"/>
                    <a:pt x="792" y="716"/>
                  </a:cubicBezTo>
                  <a:cubicBezTo>
                    <a:pt x="791" y="716"/>
                    <a:pt x="791" y="716"/>
                    <a:pt x="791" y="716"/>
                  </a:cubicBezTo>
                  <a:cubicBezTo>
                    <a:pt x="791" y="717"/>
                    <a:pt x="791" y="717"/>
                    <a:pt x="791" y="717"/>
                  </a:cubicBezTo>
                  <a:cubicBezTo>
                    <a:pt x="792" y="716"/>
                    <a:pt x="792" y="716"/>
                    <a:pt x="792" y="716"/>
                  </a:cubicBezTo>
                  <a:cubicBezTo>
                    <a:pt x="791" y="716"/>
                    <a:pt x="791" y="716"/>
                    <a:pt x="791" y="716"/>
                  </a:cubicBezTo>
                  <a:cubicBezTo>
                    <a:pt x="793" y="716"/>
                    <a:pt x="793" y="716"/>
                    <a:pt x="793" y="716"/>
                  </a:cubicBezTo>
                  <a:cubicBezTo>
                    <a:pt x="792" y="715"/>
                    <a:pt x="792" y="715"/>
                    <a:pt x="792" y="715"/>
                  </a:cubicBezTo>
                  <a:cubicBezTo>
                    <a:pt x="791" y="716"/>
                    <a:pt x="791" y="716"/>
                    <a:pt x="791" y="716"/>
                  </a:cubicBezTo>
                  <a:cubicBezTo>
                    <a:pt x="793" y="716"/>
                    <a:pt x="793" y="716"/>
                    <a:pt x="793" y="716"/>
                  </a:cubicBezTo>
                  <a:cubicBezTo>
                    <a:pt x="792" y="715"/>
                    <a:pt x="792" y="715"/>
                    <a:pt x="792" y="715"/>
                  </a:cubicBezTo>
                  <a:cubicBezTo>
                    <a:pt x="794" y="717"/>
                    <a:pt x="794" y="717"/>
                    <a:pt x="794" y="717"/>
                  </a:cubicBezTo>
                  <a:cubicBezTo>
                    <a:pt x="793" y="714"/>
                    <a:pt x="793" y="714"/>
                    <a:pt x="793" y="714"/>
                  </a:cubicBezTo>
                  <a:cubicBezTo>
                    <a:pt x="793" y="714"/>
                    <a:pt x="792" y="715"/>
                    <a:pt x="792" y="715"/>
                  </a:cubicBezTo>
                  <a:cubicBezTo>
                    <a:pt x="794" y="717"/>
                    <a:pt x="794" y="717"/>
                    <a:pt x="794" y="717"/>
                  </a:cubicBezTo>
                  <a:cubicBezTo>
                    <a:pt x="793" y="714"/>
                    <a:pt x="793" y="714"/>
                    <a:pt x="793" y="714"/>
                  </a:cubicBezTo>
                  <a:cubicBezTo>
                    <a:pt x="793" y="716"/>
                    <a:pt x="793" y="716"/>
                    <a:pt x="793" y="716"/>
                  </a:cubicBezTo>
                  <a:cubicBezTo>
                    <a:pt x="793" y="714"/>
                    <a:pt x="793" y="714"/>
                    <a:pt x="793" y="714"/>
                  </a:cubicBezTo>
                  <a:cubicBezTo>
                    <a:pt x="793" y="714"/>
                    <a:pt x="793" y="714"/>
                    <a:pt x="793" y="714"/>
                  </a:cubicBezTo>
                  <a:cubicBezTo>
                    <a:pt x="793" y="716"/>
                    <a:pt x="793" y="716"/>
                    <a:pt x="793" y="716"/>
                  </a:cubicBezTo>
                  <a:cubicBezTo>
                    <a:pt x="793" y="714"/>
                    <a:pt x="793" y="714"/>
                    <a:pt x="793" y="714"/>
                  </a:cubicBezTo>
                  <a:cubicBezTo>
                    <a:pt x="793" y="714"/>
                    <a:pt x="793" y="714"/>
                    <a:pt x="793" y="714"/>
                  </a:cubicBezTo>
                  <a:cubicBezTo>
                    <a:pt x="793" y="714"/>
                    <a:pt x="791" y="714"/>
                    <a:pt x="789" y="713"/>
                  </a:cubicBezTo>
                  <a:cubicBezTo>
                    <a:pt x="784" y="711"/>
                    <a:pt x="777" y="708"/>
                    <a:pt x="767" y="703"/>
                  </a:cubicBezTo>
                  <a:cubicBezTo>
                    <a:pt x="732" y="685"/>
                    <a:pt x="666" y="647"/>
                    <a:pt x="589" y="600"/>
                  </a:cubicBezTo>
                  <a:cubicBezTo>
                    <a:pt x="472" y="530"/>
                    <a:pt x="327" y="439"/>
                    <a:pt x="212" y="366"/>
                  </a:cubicBezTo>
                  <a:cubicBezTo>
                    <a:pt x="154" y="330"/>
                    <a:pt x="104" y="298"/>
                    <a:pt x="68" y="275"/>
                  </a:cubicBezTo>
                  <a:cubicBezTo>
                    <a:pt x="50" y="263"/>
                    <a:pt x="35" y="254"/>
                    <a:pt x="25" y="248"/>
                  </a:cubicBezTo>
                  <a:cubicBezTo>
                    <a:pt x="16" y="241"/>
                    <a:pt x="10" y="238"/>
                    <a:pt x="10" y="238"/>
                  </a:cubicBezTo>
                  <a:cubicBezTo>
                    <a:pt x="9" y="237"/>
                    <a:pt x="8" y="237"/>
                    <a:pt x="7" y="237"/>
                  </a:cubicBezTo>
                  <a:cubicBezTo>
                    <a:pt x="6" y="238"/>
                    <a:pt x="5" y="238"/>
                    <a:pt x="5" y="239"/>
                  </a:cubicBezTo>
                  <a:cubicBezTo>
                    <a:pt x="4" y="240"/>
                    <a:pt x="4" y="241"/>
                    <a:pt x="4" y="242"/>
                  </a:cubicBezTo>
                  <a:cubicBezTo>
                    <a:pt x="4" y="243"/>
                    <a:pt x="5" y="244"/>
                    <a:pt x="5" y="245"/>
                  </a:cubicBezTo>
                  <a:cubicBezTo>
                    <a:pt x="6" y="247"/>
                    <a:pt x="8" y="249"/>
                    <a:pt x="10" y="251"/>
                  </a:cubicBezTo>
                  <a:cubicBezTo>
                    <a:pt x="15" y="255"/>
                    <a:pt x="21" y="260"/>
                    <a:pt x="30" y="267"/>
                  </a:cubicBezTo>
                  <a:cubicBezTo>
                    <a:pt x="64" y="291"/>
                    <a:pt x="128" y="333"/>
                    <a:pt x="206" y="381"/>
                  </a:cubicBezTo>
                  <a:cubicBezTo>
                    <a:pt x="438" y="527"/>
                    <a:pt x="792" y="735"/>
                    <a:pt x="792" y="735"/>
                  </a:cubicBezTo>
                  <a:cubicBezTo>
                    <a:pt x="793" y="737"/>
                    <a:pt x="796" y="736"/>
                    <a:pt x="797" y="734"/>
                  </a:cubicBezTo>
                  <a:cubicBezTo>
                    <a:pt x="798" y="732"/>
                    <a:pt x="797" y="730"/>
                    <a:pt x="796" y="729"/>
                  </a:cubicBezTo>
                  <a:cubicBezTo>
                    <a:pt x="796" y="729"/>
                    <a:pt x="606" y="611"/>
                    <a:pt x="414" y="492"/>
                  </a:cubicBezTo>
                  <a:cubicBezTo>
                    <a:pt x="317" y="433"/>
                    <a:pt x="220" y="374"/>
                    <a:pt x="145" y="330"/>
                  </a:cubicBezTo>
                  <a:cubicBezTo>
                    <a:pt x="108" y="308"/>
                    <a:pt x="76" y="289"/>
                    <a:pt x="52" y="276"/>
                  </a:cubicBezTo>
                  <a:cubicBezTo>
                    <a:pt x="41" y="270"/>
                    <a:pt x="31" y="265"/>
                    <a:pt x="24" y="261"/>
                  </a:cubicBezTo>
                  <a:cubicBezTo>
                    <a:pt x="20" y="259"/>
                    <a:pt x="17" y="258"/>
                    <a:pt x="15" y="257"/>
                  </a:cubicBezTo>
                  <a:cubicBezTo>
                    <a:pt x="14" y="257"/>
                    <a:pt x="12" y="256"/>
                    <a:pt x="11" y="256"/>
                  </a:cubicBezTo>
                  <a:cubicBezTo>
                    <a:pt x="10" y="256"/>
                    <a:pt x="10" y="255"/>
                    <a:pt x="9" y="255"/>
                  </a:cubicBezTo>
                  <a:cubicBezTo>
                    <a:pt x="8" y="255"/>
                    <a:pt x="8" y="255"/>
                    <a:pt x="7" y="256"/>
                  </a:cubicBezTo>
                  <a:cubicBezTo>
                    <a:pt x="6" y="256"/>
                    <a:pt x="5" y="257"/>
                    <a:pt x="5" y="258"/>
                  </a:cubicBezTo>
                  <a:cubicBezTo>
                    <a:pt x="3" y="259"/>
                    <a:pt x="4" y="262"/>
                    <a:pt x="6" y="263"/>
                  </a:cubicBezTo>
                  <a:cubicBezTo>
                    <a:pt x="790" y="753"/>
                    <a:pt x="790" y="753"/>
                    <a:pt x="790" y="753"/>
                  </a:cubicBezTo>
                  <a:cubicBezTo>
                    <a:pt x="792" y="754"/>
                    <a:pt x="794" y="753"/>
                    <a:pt x="795" y="752"/>
                  </a:cubicBezTo>
                  <a:cubicBezTo>
                    <a:pt x="796" y="750"/>
                    <a:pt x="796" y="747"/>
                    <a:pt x="794" y="746"/>
                  </a:cubicBezTo>
                  <a:cubicBezTo>
                    <a:pt x="794" y="746"/>
                    <a:pt x="609" y="627"/>
                    <a:pt x="419" y="508"/>
                  </a:cubicBezTo>
                  <a:cubicBezTo>
                    <a:pt x="324" y="448"/>
                    <a:pt x="228" y="389"/>
                    <a:pt x="153" y="344"/>
                  </a:cubicBezTo>
                  <a:cubicBezTo>
                    <a:pt x="115" y="321"/>
                    <a:pt x="83" y="303"/>
                    <a:pt x="59" y="290"/>
                  </a:cubicBezTo>
                  <a:cubicBezTo>
                    <a:pt x="47" y="283"/>
                    <a:pt x="37" y="278"/>
                    <a:pt x="29" y="275"/>
                  </a:cubicBezTo>
                  <a:cubicBezTo>
                    <a:pt x="25" y="273"/>
                    <a:pt x="22" y="271"/>
                    <a:pt x="19" y="270"/>
                  </a:cubicBezTo>
                  <a:cubicBezTo>
                    <a:pt x="16" y="269"/>
                    <a:pt x="14" y="269"/>
                    <a:pt x="12" y="269"/>
                  </a:cubicBezTo>
                  <a:cubicBezTo>
                    <a:pt x="11" y="269"/>
                    <a:pt x="11" y="269"/>
                    <a:pt x="10" y="269"/>
                  </a:cubicBezTo>
                  <a:cubicBezTo>
                    <a:pt x="9" y="269"/>
                    <a:pt x="8" y="270"/>
                    <a:pt x="7" y="271"/>
                  </a:cubicBezTo>
                  <a:cubicBezTo>
                    <a:pt x="6" y="273"/>
                    <a:pt x="7" y="275"/>
                    <a:pt x="8" y="277"/>
                  </a:cubicBezTo>
                  <a:cubicBezTo>
                    <a:pt x="788" y="764"/>
                    <a:pt x="788" y="764"/>
                    <a:pt x="788" y="764"/>
                  </a:cubicBezTo>
                  <a:cubicBezTo>
                    <a:pt x="790" y="761"/>
                    <a:pt x="790" y="761"/>
                    <a:pt x="790" y="761"/>
                  </a:cubicBezTo>
                  <a:cubicBezTo>
                    <a:pt x="792" y="757"/>
                    <a:pt x="792" y="757"/>
                    <a:pt x="792" y="757"/>
                  </a:cubicBezTo>
                  <a:cubicBezTo>
                    <a:pt x="792" y="757"/>
                    <a:pt x="598" y="640"/>
                    <a:pt x="403" y="523"/>
                  </a:cubicBezTo>
                  <a:cubicBezTo>
                    <a:pt x="305" y="464"/>
                    <a:pt x="208" y="405"/>
                    <a:pt x="134" y="361"/>
                  </a:cubicBezTo>
                  <a:cubicBezTo>
                    <a:pt x="98" y="339"/>
                    <a:pt x="67" y="321"/>
                    <a:pt x="46" y="308"/>
                  </a:cubicBezTo>
                  <a:cubicBezTo>
                    <a:pt x="35" y="302"/>
                    <a:pt x="26" y="297"/>
                    <a:pt x="21" y="293"/>
                  </a:cubicBezTo>
                  <a:cubicBezTo>
                    <a:pt x="18" y="292"/>
                    <a:pt x="15" y="290"/>
                    <a:pt x="14" y="289"/>
                  </a:cubicBezTo>
                  <a:cubicBezTo>
                    <a:pt x="13" y="289"/>
                    <a:pt x="12" y="289"/>
                    <a:pt x="12" y="288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0" y="288"/>
                    <a:pt x="10" y="288"/>
                    <a:pt x="10" y="288"/>
                  </a:cubicBezTo>
                  <a:cubicBezTo>
                    <a:pt x="10" y="288"/>
                    <a:pt x="10" y="288"/>
                    <a:pt x="9" y="288"/>
                  </a:cubicBezTo>
                  <a:cubicBezTo>
                    <a:pt x="9" y="288"/>
                    <a:pt x="8" y="288"/>
                    <a:pt x="8" y="288"/>
                  </a:cubicBezTo>
                  <a:cubicBezTo>
                    <a:pt x="7" y="288"/>
                    <a:pt x="7" y="289"/>
                    <a:pt x="6" y="290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6" y="290"/>
                    <a:pt x="5" y="291"/>
                    <a:pt x="5" y="292"/>
                  </a:cubicBezTo>
                  <a:cubicBezTo>
                    <a:pt x="5" y="294"/>
                    <a:pt x="6" y="295"/>
                    <a:pt x="7" y="296"/>
                  </a:cubicBezTo>
                  <a:cubicBezTo>
                    <a:pt x="8" y="297"/>
                    <a:pt x="9" y="299"/>
                    <a:pt x="12" y="301"/>
                  </a:cubicBezTo>
                  <a:cubicBezTo>
                    <a:pt x="16" y="305"/>
                    <a:pt x="23" y="311"/>
                    <a:pt x="31" y="317"/>
                  </a:cubicBezTo>
                  <a:cubicBezTo>
                    <a:pt x="65" y="342"/>
                    <a:pt x="129" y="383"/>
                    <a:pt x="206" y="431"/>
                  </a:cubicBezTo>
                  <a:cubicBezTo>
                    <a:pt x="438" y="576"/>
                    <a:pt x="789" y="783"/>
                    <a:pt x="789" y="783"/>
                  </a:cubicBezTo>
                  <a:cubicBezTo>
                    <a:pt x="791" y="784"/>
                    <a:pt x="793" y="784"/>
                    <a:pt x="794" y="782"/>
                  </a:cubicBezTo>
                  <a:cubicBezTo>
                    <a:pt x="795" y="780"/>
                    <a:pt x="795" y="778"/>
                    <a:pt x="793" y="777"/>
                  </a:cubicBezTo>
                  <a:cubicBezTo>
                    <a:pt x="793" y="777"/>
                    <a:pt x="608" y="658"/>
                    <a:pt x="418" y="539"/>
                  </a:cubicBezTo>
                  <a:cubicBezTo>
                    <a:pt x="323" y="480"/>
                    <a:pt x="227" y="421"/>
                    <a:pt x="152" y="376"/>
                  </a:cubicBezTo>
                  <a:cubicBezTo>
                    <a:pt x="115" y="354"/>
                    <a:pt x="82" y="335"/>
                    <a:pt x="58" y="322"/>
                  </a:cubicBezTo>
                  <a:cubicBezTo>
                    <a:pt x="46" y="316"/>
                    <a:pt x="36" y="311"/>
                    <a:pt x="28" y="307"/>
                  </a:cubicBezTo>
                  <a:cubicBezTo>
                    <a:pt x="24" y="306"/>
                    <a:pt x="21" y="304"/>
                    <a:pt x="18" y="303"/>
                  </a:cubicBezTo>
                  <a:cubicBezTo>
                    <a:pt x="15" y="302"/>
                    <a:pt x="13" y="302"/>
                    <a:pt x="11" y="302"/>
                  </a:cubicBezTo>
                  <a:cubicBezTo>
                    <a:pt x="10" y="302"/>
                    <a:pt x="9" y="302"/>
                    <a:pt x="9" y="302"/>
                  </a:cubicBezTo>
                  <a:cubicBezTo>
                    <a:pt x="8" y="302"/>
                    <a:pt x="7" y="303"/>
                    <a:pt x="6" y="304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5" y="305"/>
                    <a:pt x="5" y="306"/>
                    <a:pt x="5" y="306"/>
                  </a:cubicBezTo>
                  <a:cubicBezTo>
                    <a:pt x="5" y="307"/>
                    <a:pt x="6" y="308"/>
                    <a:pt x="6" y="309"/>
                  </a:cubicBezTo>
                  <a:cubicBezTo>
                    <a:pt x="6" y="310"/>
                    <a:pt x="7" y="310"/>
                    <a:pt x="8" y="311"/>
                  </a:cubicBezTo>
                  <a:cubicBezTo>
                    <a:pt x="9" y="312"/>
                    <a:pt x="11" y="314"/>
                    <a:pt x="13" y="316"/>
                  </a:cubicBezTo>
                  <a:cubicBezTo>
                    <a:pt x="23" y="323"/>
                    <a:pt x="42" y="335"/>
                    <a:pt x="68" y="352"/>
                  </a:cubicBezTo>
                  <a:cubicBezTo>
                    <a:pt x="160" y="410"/>
                    <a:pt x="339" y="517"/>
                    <a:pt x="495" y="611"/>
                  </a:cubicBezTo>
                  <a:cubicBezTo>
                    <a:pt x="573" y="658"/>
                    <a:pt x="645" y="702"/>
                    <a:pt x="698" y="736"/>
                  </a:cubicBezTo>
                  <a:cubicBezTo>
                    <a:pt x="725" y="752"/>
                    <a:pt x="746" y="766"/>
                    <a:pt x="761" y="776"/>
                  </a:cubicBezTo>
                  <a:cubicBezTo>
                    <a:pt x="768" y="781"/>
                    <a:pt x="774" y="785"/>
                    <a:pt x="778" y="788"/>
                  </a:cubicBezTo>
                  <a:cubicBezTo>
                    <a:pt x="780" y="790"/>
                    <a:pt x="781" y="791"/>
                    <a:pt x="782" y="792"/>
                  </a:cubicBezTo>
                  <a:cubicBezTo>
                    <a:pt x="782" y="792"/>
                    <a:pt x="783" y="793"/>
                    <a:pt x="783" y="793"/>
                  </a:cubicBezTo>
                  <a:cubicBezTo>
                    <a:pt x="783" y="793"/>
                    <a:pt x="783" y="793"/>
                    <a:pt x="783" y="793"/>
                  </a:cubicBezTo>
                  <a:cubicBezTo>
                    <a:pt x="783" y="793"/>
                    <a:pt x="783" y="793"/>
                    <a:pt x="783" y="793"/>
                  </a:cubicBezTo>
                  <a:cubicBezTo>
                    <a:pt x="783" y="793"/>
                    <a:pt x="783" y="793"/>
                    <a:pt x="783" y="793"/>
                  </a:cubicBezTo>
                  <a:cubicBezTo>
                    <a:pt x="783" y="793"/>
                    <a:pt x="783" y="793"/>
                    <a:pt x="783" y="793"/>
                  </a:cubicBezTo>
                  <a:cubicBezTo>
                    <a:pt x="783" y="793"/>
                    <a:pt x="783" y="793"/>
                    <a:pt x="783" y="793"/>
                  </a:cubicBezTo>
                  <a:cubicBezTo>
                    <a:pt x="785" y="791"/>
                    <a:pt x="785" y="791"/>
                    <a:pt x="785" y="791"/>
                  </a:cubicBezTo>
                  <a:cubicBezTo>
                    <a:pt x="782" y="791"/>
                    <a:pt x="782" y="791"/>
                    <a:pt x="782" y="791"/>
                  </a:cubicBezTo>
                  <a:cubicBezTo>
                    <a:pt x="783" y="792"/>
                    <a:pt x="783" y="793"/>
                    <a:pt x="783" y="793"/>
                  </a:cubicBezTo>
                  <a:cubicBezTo>
                    <a:pt x="785" y="791"/>
                    <a:pt x="785" y="791"/>
                    <a:pt x="785" y="791"/>
                  </a:cubicBezTo>
                  <a:cubicBezTo>
                    <a:pt x="782" y="791"/>
                    <a:pt x="782" y="791"/>
                    <a:pt x="782" y="791"/>
                  </a:cubicBezTo>
                  <a:cubicBezTo>
                    <a:pt x="786" y="791"/>
                    <a:pt x="786" y="791"/>
                    <a:pt x="786" y="791"/>
                  </a:cubicBezTo>
                  <a:cubicBezTo>
                    <a:pt x="783" y="790"/>
                    <a:pt x="783" y="790"/>
                    <a:pt x="783" y="790"/>
                  </a:cubicBezTo>
                  <a:cubicBezTo>
                    <a:pt x="783" y="790"/>
                    <a:pt x="782" y="791"/>
                    <a:pt x="782" y="791"/>
                  </a:cubicBezTo>
                  <a:cubicBezTo>
                    <a:pt x="786" y="791"/>
                    <a:pt x="786" y="791"/>
                    <a:pt x="786" y="791"/>
                  </a:cubicBezTo>
                  <a:cubicBezTo>
                    <a:pt x="783" y="790"/>
                    <a:pt x="783" y="790"/>
                    <a:pt x="783" y="790"/>
                  </a:cubicBezTo>
                  <a:cubicBezTo>
                    <a:pt x="783" y="790"/>
                    <a:pt x="783" y="790"/>
                    <a:pt x="783" y="790"/>
                  </a:cubicBezTo>
                  <a:cubicBezTo>
                    <a:pt x="786" y="791"/>
                    <a:pt x="786" y="791"/>
                    <a:pt x="786" y="791"/>
                  </a:cubicBezTo>
                  <a:cubicBezTo>
                    <a:pt x="785" y="788"/>
                    <a:pt x="785" y="788"/>
                    <a:pt x="785" y="788"/>
                  </a:cubicBezTo>
                  <a:cubicBezTo>
                    <a:pt x="784" y="788"/>
                    <a:pt x="784" y="789"/>
                    <a:pt x="783" y="790"/>
                  </a:cubicBezTo>
                  <a:cubicBezTo>
                    <a:pt x="786" y="791"/>
                    <a:pt x="786" y="791"/>
                    <a:pt x="786" y="791"/>
                  </a:cubicBezTo>
                  <a:cubicBezTo>
                    <a:pt x="785" y="788"/>
                    <a:pt x="785" y="788"/>
                    <a:pt x="785" y="788"/>
                  </a:cubicBezTo>
                  <a:cubicBezTo>
                    <a:pt x="786" y="791"/>
                    <a:pt x="786" y="791"/>
                    <a:pt x="786" y="791"/>
                  </a:cubicBezTo>
                  <a:cubicBezTo>
                    <a:pt x="786" y="788"/>
                    <a:pt x="786" y="788"/>
                    <a:pt x="786" y="788"/>
                  </a:cubicBezTo>
                  <a:cubicBezTo>
                    <a:pt x="786" y="788"/>
                    <a:pt x="785" y="788"/>
                    <a:pt x="785" y="788"/>
                  </a:cubicBezTo>
                  <a:cubicBezTo>
                    <a:pt x="786" y="791"/>
                    <a:pt x="786" y="791"/>
                    <a:pt x="786" y="791"/>
                  </a:cubicBezTo>
                  <a:cubicBezTo>
                    <a:pt x="786" y="788"/>
                    <a:pt x="786" y="788"/>
                    <a:pt x="786" y="788"/>
                  </a:cubicBezTo>
                  <a:cubicBezTo>
                    <a:pt x="786" y="789"/>
                    <a:pt x="786" y="789"/>
                    <a:pt x="786" y="789"/>
                  </a:cubicBezTo>
                  <a:cubicBezTo>
                    <a:pt x="786" y="788"/>
                    <a:pt x="786" y="788"/>
                    <a:pt x="786" y="788"/>
                  </a:cubicBezTo>
                  <a:cubicBezTo>
                    <a:pt x="786" y="788"/>
                    <a:pt x="786" y="788"/>
                    <a:pt x="786" y="788"/>
                  </a:cubicBezTo>
                  <a:cubicBezTo>
                    <a:pt x="786" y="789"/>
                    <a:pt x="786" y="789"/>
                    <a:pt x="786" y="789"/>
                  </a:cubicBezTo>
                  <a:cubicBezTo>
                    <a:pt x="786" y="788"/>
                    <a:pt x="786" y="788"/>
                    <a:pt x="786" y="788"/>
                  </a:cubicBezTo>
                  <a:cubicBezTo>
                    <a:pt x="786" y="788"/>
                    <a:pt x="785" y="788"/>
                    <a:pt x="785" y="788"/>
                  </a:cubicBezTo>
                  <a:cubicBezTo>
                    <a:pt x="782" y="787"/>
                    <a:pt x="776" y="784"/>
                    <a:pt x="768" y="780"/>
                  </a:cubicBezTo>
                  <a:cubicBezTo>
                    <a:pt x="738" y="764"/>
                    <a:pt x="675" y="726"/>
                    <a:pt x="598" y="680"/>
                  </a:cubicBezTo>
                  <a:cubicBezTo>
                    <a:pt x="482" y="610"/>
                    <a:pt x="335" y="519"/>
                    <a:pt x="216" y="445"/>
                  </a:cubicBezTo>
                  <a:cubicBezTo>
                    <a:pt x="157" y="408"/>
                    <a:pt x="105" y="376"/>
                    <a:pt x="67" y="352"/>
                  </a:cubicBezTo>
                  <a:cubicBezTo>
                    <a:pt x="49" y="341"/>
                    <a:pt x="34" y="331"/>
                    <a:pt x="23" y="325"/>
                  </a:cubicBezTo>
                  <a:cubicBezTo>
                    <a:pt x="13" y="319"/>
                    <a:pt x="8" y="315"/>
                    <a:pt x="8" y="315"/>
                  </a:cubicBezTo>
                  <a:cubicBezTo>
                    <a:pt x="6" y="314"/>
                    <a:pt x="3" y="314"/>
                    <a:pt x="2" y="316"/>
                  </a:cubicBezTo>
                  <a:cubicBezTo>
                    <a:pt x="2" y="317"/>
                    <a:pt x="2" y="318"/>
                    <a:pt x="2" y="318"/>
                  </a:cubicBezTo>
                  <a:cubicBezTo>
                    <a:pt x="2" y="320"/>
                    <a:pt x="2" y="320"/>
                    <a:pt x="2" y="321"/>
                  </a:cubicBezTo>
                  <a:cubicBezTo>
                    <a:pt x="3" y="322"/>
                    <a:pt x="3" y="322"/>
                    <a:pt x="4" y="323"/>
                  </a:cubicBezTo>
                  <a:cubicBezTo>
                    <a:pt x="5" y="324"/>
                    <a:pt x="7" y="325"/>
                    <a:pt x="10" y="327"/>
                  </a:cubicBezTo>
                  <a:cubicBezTo>
                    <a:pt x="19" y="333"/>
                    <a:pt x="37" y="345"/>
                    <a:pt x="63" y="360"/>
                  </a:cubicBezTo>
                  <a:cubicBezTo>
                    <a:pt x="152" y="414"/>
                    <a:pt x="325" y="515"/>
                    <a:pt x="476" y="606"/>
                  </a:cubicBezTo>
                  <a:cubicBezTo>
                    <a:pt x="552" y="652"/>
                    <a:pt x="622" y="694"/>
                    <a:pt x="673" y="728"/>
                  </a:cubicBezTo>
                  <a:cubicBezTo>
                    <a:pt x="698" y="744"/>
                    <a:pt x="719" y="758"/>
                    <a:pt x="733" y="769"/>
                  </a:cubicBezTo>
                  <a:cubicBezTo>
                    <a:pt x="740" y="774"/>
                    <a:pt x="746" y="779"/>
                    <a:pt x="750" y="782"/>
                  </a:cubicBezTo>
                  <a:cubicBezTo>
                    <a:pt x="751" y="784"/>
                    <a:pt x="753" y="786"/>
                    <a:pt x="753" y="787"/>
                  </a:cubicBezTo>
                  <a:cubicBezTo>
                    <a:pt x="754" y="787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6" y="788"/>
                    <a:pt x="756" y="788"/>
                    <a:pt x="756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6" y="788"/>
                    <a:pt x="756" y="788"/>
                    <a:pt x="756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7" y="788"/>
                    <a:pt x="757" y="788"/>
                    <a:pt x="757" y="788"/>
                  </a:cubicBezTo>
                  <a:cubicBezTo>
                    <a:pt x="755" y="786"/>
                    <a:pt x="755" y="786"/>
                    <a:pt x="755" y="786"/>
                  </a:cubicBezTo>
                  <a:cubicBezTo>
                    <a:pt x="754" y="787"/>
                    <a:pt x="754" y="787"/>
                    <a:pt x="754" y="788"/>
                  </a:cubicBezTo>
                  <a:cubicBezTo>
                    <a:pt x="757" y="788"/>
                    <a:pt x="757" y="788"/>
                    <a:pt x="757" y="788"/>
                  </a:cubicBezTo>
                  <a:cubicBezTo>
                    <a:pt x="755" y="786"/>
                    <a:pt x="755" y="786"/>
                    <a:pt x="755" y="786"/>
                  </a:cubicBezTo>
                  <a:cubicBezTo>
                    <a:pt x="758" y="789"/>
                    <a:pt x="758" y="789"/>
                    <a:pt x="758" y="789"/>
                  </a:cubicBezTo>
                  <a:cubicBezTo>
                    <a:pt x="755" y="786"/>
                    <a:pt x="755" y="786"/>
                    <a:pt x="755" y="786"/>
                  </a:cubicBezTo>
                  <a:cubicBezTo>
                    <a:pt x="758" y="788"/>
                    <a:pt x="758" y="788"/>
                    <a:pt x="758" y="788"/>
                  </a:cubicBezTo>
                  <a:cubicBezTo>
                    <a:pt x="757" y="785"/>
                    <a:pt x="757" y="785"/>
                    <a:pt x="757" y="785"/>
                  </a:cubicBezTo>
                  <a:cubicBezTo>
                    <a:pt x="756" y="785"/>
                    <a:pt x="755" y="786"/>
                    <a:pt x="755" y="786"/>
                  </a:cubicBezTo>
                  <a:cubicBezTo>
                    <a:pt x="758" y="788"/>
                    <a:pt x="758" y="788"/>
                    <a:pt x="758" y="788"/>
                  </a:cubicBezTo>
                  <a:cubicBezTo>
                    <a:pt x="757" y="785"/>
                    <a:pt x="757" y="785"/>
                    <a:pt x="757" y="785"/>
                  </a:cubicBezTo>
                  <a:cubicBezTo>
                    <a:pt x="758" y="788"/>
                    <a:pt x="758" y="788"/>
                    <a:pt x="758" y="788"/>
                  </a:cubicBezTo>
                  <a:cubicBezTo>
                    <a:pt x="758" y="785"/>
                    <a:pt x="758" y="785"/>
                    <a:pt x="758" y="785"/>
                  </a:cubicBezTo>
                  <a:cubicBezTo>
                    <a:pt x="758" y="785"/>
                    <a:pt x="757" y="785"/>
                    <a:pt x="757" y="785"/>
                  </a:cubicBezTo>
                  <a:cubicBezTo>
                    <a:pt x="758" y="788"/>
                    <a:pt x="758" y="788"/>
                    <a:pt x="758" y="788"/>
                  </a:cubicBezTo>
                  <a:cubicBezTo>
                    <a:pt x="758" y="785"/>
                    <a:pt x="758" y="785"/>
                    <a:pt x="758" y="785"/>
                  </a:cubicBezTo>
                  <a:cubicBezTo>
                    <a:pt x="758" y="788"/>
                    <a:pt x="758" y="788"/>
                    <a:pt x="758" y="788"/>
                  </a:cubicBezTo>
                  <a:cubicBezTo>
                    <a:pt x="759" y="785"/>
                    <a:pt x="759" y="785"/>
                    <a:pt x="759" y="785"/>
                  </a:cubicBezTo>
                  <a:cubicBezTo>
                    <a:pt x="759" y="785"/>
                    <a:pt x="758" y="785"/>
                    <a:pt x="758" y="785"/>
                  </a:cubicBezTo>
                  <a:cubicBezTo>
                    <a:pt x="758" y="788"/>
                    <a:pt x="758" y="788"/>
                    <a:pt x="758" y="788"/>
                  </a:cubicBezTo>
                  <a:cubicBezTo>
                    <a:pt x="759" y="785"/>
                    <a:pt x="759" y="785"/>
                    <a:pt x="759" y="785"/>
                  </a:cubicBezTo>
                  <a:cubicBezTo>
                    <a:pt x="758" y="787"/>
                    <a:pt x="758" y="787"/>
                    <a:pt x="758" y="787"/>
                  </a:cubicBezTo>
                  <a:cubicBezTo>
                    <a:pt x="759" y="785"/>
                    <a:pt x="759" y="785"/>
                    <a:pt x="759" y="785"/>
                  </a:cubicBezTo>
                  <a:cubicBezTo>
                    <a:pt x="759" y="785"/>
                    <a:pt x="759" y="785"/>
                    <a:pt x="759" y="785"/>
                  </a:cubicBezTo>
                  <a:cubicBezTo>
                    <a:pt x="758" y="787"/>
                    <a:pt x="758" y="787"/>
                    <a:pt x="758" y="787"/>
                  </a:cubicBezTo>
                  <a:cubicBezTo>
                    <a:pt x="759" y="785"/>
                    <a:pt x="759" y="785"/>
                    <a:pt x="759" y="785"/>
                  </a:cubicBezTo>
                  <a:cubicBezTo>
                    <a:pt x="759" y="785"/>
                    <a:pt x="759" y="785"/>
                    <a:pt x="759" y="785"/>
                  </a:cubicBezTo>
                  <a:cubicBezTo>
                    <a:pt x="758" y="785"/>
                    <a:pt x="757" y="784"/>
                    <a:pt x="755" y="783"/>
                  </a:cubicBezTo>
                  <a:cubicBezTo>
                    <a:pt x="748" y="778"/>
                    <a:pt x="731" y="768"/>
                    <a:pt x="708" y="753"/>
                  </a:cubicBezTo>
                  <a:cubicBezTo>
                    <a:pt x="627" y="701"/>
                    <a:pt x="463" y="594"/>
                    <a:pt x="314" y="501"/>
                  </a:cubicBezTo>
                  <a:cubicBezTo>
                    <a:pt x="240" y="454"/>
                    <a:pt x="169" y="410"/>
                    <a:pt x="115" y="378"/>
                  </a:cubicBezTo>
                  <a:cubicBezTo>
                    <a:pt x="87" y="362"/>
                    <a:pt x="64" y="349"/>
                    <a:pt x="46" y="340"/>
                  </a:cubicBezTo>
                  <a:cubicBezTo>
                    <a:pt x="37" y="336"/>
                    <a:pt x="29" y="332"/>
                    <a:pt x="23" y="330"/>
                  </a:cubicBezTo>
                  <a:cubicBezTo>
                    <a:pt x="20" y="329"/>
                    <a:pt x="17" y="328"/>
                    <a:pt x="15" y="327"/>
                  </a:cubicBezTo>
                  <a:cubicBezTo>
                    <a:pt x="13" y="326"/>
                    <a:pt x="11" y="326"/>
                    <a:pt x="9" y="326"/>
                  </a:cubicBezTo>
                  <a:cubicBezTo>
                    <a:pt x="8" y="326"/>
                    <a:pt x="7" y="326"/>
                    <a:pt x="6" y="326"/>
                  </a:cubicBezTo>
                  <a:cubicBezTo>
                    <a:pt x="5" y="327"/>
                    <a:pt x="4" y="328"/>
                    <a:pt x="3" y="329"/>
                  </a:cubicBezTo>
                  <a:cubicBezTo>
                    <a:pt x="2" y="330"/>
                    <a:pt x="2" y="333"/>
                    <a:pt x="4" y="334"/>
                  </a:cubicBezTo>
                  <a:cubicBezTo>
                    <a:pt x="736" y="791"/>
                    <a:pt x="736" y="791"/>
                    <a:pt x="736" y="791"/>
                  </a:cubicBezTo>
                  <a:cubicBezTo>
                    <a:pt x="738" y="793"/>
                    <a:pt x="740" y="792"/>
                    <a:pt x="741" y="790"/>
                  </a:cubicBezTo>
                  <a:cubicBezTo>
                    <a:pt x="743" y="788"/>
                    <a:pt x="742" y="786"/>
                    <a:pt x="740" y="785"/>
                  </a:cubicBezTo>
                  <a:cubicBezTo>
                    <a:pt x="740" y="785"/>
                    <a:pt x="566" y="675"/>
                    <a:pt x="388" y="566"/>
                  </a:cubicBezTo>
                  <a:cubicBezTo>
                    <a:pt x="299" y="511"/>
                    <a:pt x="209" y="456"/>
                    <a:pt x="139" y="415"/>
                  </a:cubicBezTo>
                  <a:cubicBezTo>
                    <a:pt x="104" y="394"/>
                    <a:pt x="75" y="377"/>
                    <a:pt x="53" y="365"/>
                  </a:cubicBezTo>
                  <a:cubicBezTo>
                    <a:pt x="42" y="359"/>
                    <a:pt x="33" y="355"/>
                    <a:pt x="26" y="351"/>
                  </a:cubicBezTo>
                  <a:cubicBezTo>
                    <a:pt x="22" y="350"/>
                    <a:pt x="19" y="348"/>
                    <a:pt x="17" y="347"/>
                  </a:cubicBezTo>
                  <a:cubicBezTo>
                    <a:pt x="16" y="347"/>
                    <a:pt x="15" y="347"/>
                    <a:pt x="14" y="346"/>
                  </a:cubicBezTo>
                  <a:cubicBezTo>
                    <a:pt x="13" y="346"/>
                    <a:pt x="12" y="346"/>
                    <a:pt x="11" y="346"/>
                  </a:cubicBezTo>
                  <a:cubicBezTo>
                    <a:pt x="10" y="346"/>
                    <a:pt x="10" y="346"/>
                    <a:pt x="9" y="346"/>
                  </a:cubicBezTo>
                  <a:cubicBezTo>
                    <a:pt x="8" y="347"/>
                    <a:pt x="7" y="347"/>
                    <a:pt x="7" y="348"/>
                  </a:cubicBezTo>
                  <a:cubicBezTo>
                    <a:pt x="7" y="348"/>
                    <a:pt x="7" y="348"/>
                    <a:pt x="7" y="348"/>
                  </a:cubicBezTo>
                  <a:cubicBezTo>
                    <a:pt x="6" y="349"/>
                    <a:pt x="6" y="350"/>
                    <a:pt x="6" y="351"/>
                  </a:cubicBezTo>
                  <a:cubicBezTo>
                    <a:pt x="6" y="352"/>
                    <a:pt x="6" y="353"/>
                    <a:pt x="7" y="354"/>
                  </a:cubicBezTo>
                  <a:cubicBezTo>
                    <a:pt x="8" y="356"/>
                    <a:pt x="9" y="358"/>
                    <a:pt x="11" y="360"/>
                  </a:cubicBezTo>
                  <a:cubicBezTo>
                    <a:pt x="15" y="364"/>
                    <a:pt x="21" y="369"/>
                    <a:pt x="30" y="375"/>
                  </a:cubicBezTo>
                  <a:cubicBezTo>
                    <a:pt x="60" y="398"/>
                    <a:pt x="117" y="435"/>
                    <a:pt x="187" y="479"/>
                  </a:cubicBezTo>
                  <a:cubicBezTo>
                    <a:pt x="396" y="609"/>
                    <a:pt x="714" y="795"/>
                    <a:pt x="714" y="795"/>
                  </a:cubicBezTo>
                  <a:cubicBezTo>
                    <a:pt x="716" y="791"/>
                    <a:pt x="716" y="791"/>
                    <a:pt x="716" y="791"/>
                  </a:cubicBezTo>
                  <a:cubicBezTo>
                    <a:pt x="713" y="789"/>
                    <a:pt x="713" y="789"/>
                    <a:pt x="713" y="789"/>
                  </a:cubicBezTo>
                  <a:cubicBezTo>
                    <a:pt x="714" y="790"/>
                    <a:pt x="714" y="790"/>
                    <a:pt x="714" y="790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3" y="788"/>
                    <a:pt x="713" y="789"/>
                    <a:pt x="713" y="789"/>
                  </a:cubicBezTo>
                  <a:cubicBezTo>
                    <a:pt x="714" y="790"/>
                    <a:pt x="714" y="790"/>
                    <a:pt x="714" y="790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4" y="789"/>
                    <a:pt x="714" y="789"/>
                    <a:pt x="714" y="789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4" y="789"/>
                    <a:pt x="714" y="789"/>
                    <a:pt x="714" y="789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4" y="789"/>
                    <a:pt x="714" y="789"/>
                    <a:pt x="714" y="789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4" y="789"/>
                    <a:pt x="714" y="789"/>
                    <a:pt x="714" y="789"/>
                  </a:cubicBezTo>
                  <a:cubicBezTo>
                    <a:pt x="714" y="788"/>
                    <a:pt x="714" y="788"/>
                    <a:pt x="714" y="788"/>
                  </a:cubicBezTo>
                  <a:cubicBezTo>
                    <a:pt x="713" y="788"/>
                    <a:pt x="713" y="788"/>
                    <a:pt x="713" y="788"/>
                  </a:cubicBezTo>
                  <a:cubicBezTo>
                    <a:pt x="713" y="788"/>
                    <a:pt x="711" y="788"/>
                    <a:pt x="709" y="787"/>
                  </a:cubicBezTo>
                  <a:cubicBezTo>
                    <a:pt x="704" y="786"/>
                    <a:pt x="697" y="783"/>
                    <a:pt x="689" y="778"/>
                  </a:cubicBezTo>
                  <a:cubicBezTo>
                    <a:pt x="657" y="762"/>
                    <a:pt x="601" y="728"/>
                    <a:pt x="534" y="685"/>
                  </a:cubicBezTo>
                  <a:cubicBezTo>
                    <a:pt x="434" y="621"/>
                    <a:pt x="309" y="539"/>
                    <a:pt x="207" y="473"/>
                  </a:cubicBezTo>
                  <a:cubicBezTo>
                    <a:pt x="156" y="440"/>
                    <a:pt x="110" y="411"/>
                    <a:pt x="75" y="390"/>
                  </a:cubicBezTo>
                  <a:cubicBezTo>
                    <a:pt x="58" y="380"/>
                    <a:pt x="43" y="371"/>
                    <a:pt x="32" y="366"/>
                  </a:cubicBezTo>
                  <a:cubicBezTo>
                    <a:pt x="26" y="363"/>
                    <a:pt x="22" y="360"/>
                    <a:pt x="18" y="359"/>
                  </a:cubicBezTo>
                  <a:cubicBezTo>
                    <a:pt x="16" y="358"/>
                    <a:pt x="14" y="357"/>
                    <a:pt x="13" y="357"/>
                  </a:cubicBezTo>
                  <a:cubicBezTo>
                    <a:pt x="11" y="357"/>
                    <a:pt x="10" y="356"/>
                    <a:pt x="8" y="356"/>
                  </a:cubicBezTo>
                  <a:cubicBezTo>
                    <a:pt x="7" y="356"/>
                    <a:pt x="7" y="356"/>
                    <a:pt x="6" y="357"/>
                  </a:cubicBezTo>
                  <a:cubicBezTo>
                    <a:pt x="5" y="357"/>
                    <a:pt x="4" y="358"/>
                    <a:pt x="3" y="359"/>
                  </a:cubicBezTo>
                  <a:cubicBezTo>
                    <a:pt x="6" y="361"/>
                    <a:pt x="6" y="361"/>
                    <a:pt x="6" y="361"/>
                  </a:cubicBezTo>
                  <a:cubicBezTo>
                    <a:pt x="4" y="358"/>
                    <a:pt x="4" y="358"/>
                    <a:pt x="4" y="358"/>
                  </a:cubicBezTo>
                  <a:cubicBezTo>
                    <a:pt x="3" y="358"/>
                    <a:pt x="3" y="359"/>
                    <a:pt x="3" y="359"/>
                  </a:cubicBezTo>
                  <a:cubicBezTo>
                    <a:pt x="3" y="360"/>
                    <a:pt x="3" y="360"/>
                    <a:pt x="3" y="361"/>
                  </a:cubicBezTo>
                  <a:cubicBezTo>
                    <a:pt x="3" y="362"/>
                    <a:pt x="3" y="363"/>
                    <a:pt x="3" y="363"/>
                  </a:cubicBezTo>
                  <a:cubicBezTo>
                    <a:pt x="4" y="364"/>
                    <a:pt x="4" y="364"/>
                    <a:pt x="4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5" y="365"/>
                    <a:pt x="7" y="366"/>
                    <a:pt x="8" y="367"/>
                  </a:cubicBezTo>
                  <a:cubicBezTo>
                    <a:pt x="22" y="375"/>
                    <a:pt x="72" y="404"/>
                    <a:pt x="139" y="444"/>
                  </a:cubicBezTo>
                  <a:cubicBezTo>
                    <a:pt x="238" y="503"/>
                    <a:pt x="377" y="585"/>
                    <a:pt x="490" y="655"/>
                  </a:cubicBezTo>
                  <a:cubicBezTo>
                    <a:pt x="546" y="689"/>
                    <a:pt x="596" y="721"/>
                    <a:pt x="632" y="746"/>
                  </a:cubicBezTo>
                  <a:cubicBezTo>
                    <a:pt x="651" y="758"/>
                    <a:pt x="665" y="768"/>
                    <a:pt x="675" y="776"/>
                  </a:cubicBezTo>
                  <a:cubicBezTo>
                    <a:pt x="680" y="780"/>
                    <a:pt x="684" y="783"/>
                    <a:pt x="686" y="786"/>
                  </a:cubicBezTo>
                  <a:cubicBezTo>
                    <a:pt x="687" y="787"/>
                    <a:pt x="688" y="788"/>
                    <a:pt x="689" y="788"/>
                  </a:cubicBezTo>
                  <a:cubicBezTo>
                    <a:pt x="689" y="789"/>
                    <a:pt x="689" y="789"/>
                    <a:pt x="689" y="789"/>
                  </a:cubicBezTo>
                  <a:cubicBezTo>
                    <a:pt x="689" y="789"/>
                    <a:pt x="689" y="789"/>
                    <a:pt x="689" y="789"/>
                  </a:cubicBezTo>
                  <a:cubicBezTo>
                    <a:pt x="690" y="789"/>
                    <a:pt x="690" y="789"/>
                    <a:pt x="690" y="789"/>
                  </a:cubicBezTo>
                  <a:cubicBezTo>
                    <a:pt x="689" y="789"/>
                    <a:pt x="689" y="789"/>
                    <a:pt x="689" y="789"/>
                  </a:cubicBezTo>
                  <a:cubicBezTo>
                    <a:pt x="689" y="789"/>
                    <a:pt x="689" y="789"/>
                    <a:pt x="689" y="789"/>
                  </a:cubicBezTo>
                  <a:cubicBezTo>
                    <a:pt x="690" y="789"/>
                    <a:pt x="690" y="789"/>
                    <a:pt x="690" y="789"/>
                  </a:cubicBezTo>
                  <a:cubicBezTo>
                    <a:pt x="689" y="789"/>
                    <a:pt x="689" y="789"/>
                    <a:pt x="689" y="789"/>
                  </a:cubicBezTo>
                  <a:cubicBezTo>
                    <a:pt x="691" y="789"/>
                    <a:pt x="691" y="789"/>
                    <a:pt x="691" y="789"/>
                  </a:cubicBezTo>
                  <a:cubicBezTo>
                    <a:pt x="689" y="787"/>
                    <a:pt x="689" y="787"/>
                    <a:pt x="689" y="787"/>
                  </a:cubicBezTo>
                  <a:cubicBezTo>
                    <a:pt x="689" y="788"/>
                    <a:pt x="689" y="788"/>
                    <a:pt x="689" y="789"/>
                  </a:cubicBezTo>
                  <a:cubicBezTo>
                    <a:pt x="691" y="789"/>
                    <a:pt x="691" y="789"/>
                    <a:pt x="691" y="789"/>
                  </a:cubicBezTo>
                  <a:cubicBezTo>
                    <a:pt x="689" y="787"/>
                    <a:pt x="689" y="787"/>
                    <a:pt x="689" y="787"/>
                  </a:cubicBezTo>
                  <a:cubicBezTo>
                    <a:pt x="689" y="787"/>
                    <a:pt x="689" y="787"/>
                    <a:pt x="689" y="787"/>
                  </a:cubicBezTo>
                  <a:cubicBezTo>
                    <a:pt x="692" y="789"/>
                    <a:pt x="692" y="789"/>
                    <a:pt x="692" y="789"/>
                  </a:cubicBezTo>
                  <a:cubicBezTo>
                    <a:pt x="691" y="786"/>
                    <a:pt x="691" y="786"/>
                    <a:pt x="691" y="786"/>
                  </a:cubicBezTo>
                  <a:cubicBezTo>
                    <a:pt x="691" y="786"/>
                    <a:pt x="690" y="787"/>
                    <a:pt x="689" y="787"/>
                  </a:cubicBezTo>
                  <a:cubicBezTo>
                    <a:pt x="692" y="789"/>
                    <a:pt x="692" y="789"/>
                    <a:pt x="692" y="789"/>
                  </a:cubicBezTo>
                  <a:cubicBezTo>
                    <a:pt x="691" y="786"/>
                    <a:pt x="691" y="786"/>
                    <a:pt x="691" y="786"/>
                  </a:cubicBezTo>
                  <a:cubicBezTo>
                    <a:pt x="692" y="789"/>
                    <a:pt x="692" y="789"/>
                    <a:pt x="692" y="789"/>
                  </a:cubicBezTo>
                  <a:cubicBezTo>
                    <a:pt x="692" y="786"/>
                    <a:pt x="692" y="786"/>
                    <a:pt x="692" y="786"/>
                  </a:cubicBezTo>
                  <a:cubicBezTo>
                    <a:pt x="692" y="786"/>
                    <a:pt x="692" y="786"/>
                    <a:pt x="691" y="786"/>
                  </a:cubicBezTo>
                  <a:cubicBezTo>
                    <a:pt x="692" y="789"/>
                    <a:pt x="692" y="789"/>
                    <a:pt x="692" y="789"/>
                  </a:cubicBezTo>
                  <a:cubicBezTo>
                    <a:pt x="692" y="786"/>
                    <a:pt x="692" y="786"/>
                    <a:pt x="692" y="786"/>
                  </a:cubicBezTo>
                  <a:cubicBezTo>
                    <a:pt x="692" y="787"/>
                    <a:pt x="692" y="787"/>
                    <a:pt x="692" y="787"/>
                  </a:cubicBezTo>
                  <a:cubicBezTo>
                    <a:pt x="692" y="786"/>
                    <a:pt x="692" y="786"/>
                    <a:pt x="692" y="786"/>
                  </a:cubicBezTo>
                  <a:cubicBezTo>
                    <a:pt x="692" y="786"/>
                    <a:pt x="692" y="786"/>
                    <a:pt x="692" y="786"/>
                  </a:cubicBezTo>
                  <a:cubicBezTo>
                    <a:pt x="692" y="787"/>
                    <a:pt x="692" y="787"/>
                    <a:pt x="692" y="787"/>
                  </a:cubicBezTo>
                  <a:cubicBezTo>
                    <a:pt x="692" y="786"/>
                    <a:pt x="692" y="786"/>
                    <a:pt x="692" y="786"/>
                  </a:cubicBezTo>
                  <a:cubicBezTo>
                    <a:pt x="692" y="786"/>
                    <a:pt x="692" y="786"/>
                    <a:pt x="691" y="786"/>
                  </a:cubicBezTo>
                  <a:cubicBezTo>
                    <a:pt x="689" y="785"/>
                    <a:pt x="684" y="782"/>
                    <a:pt x="677" y="779"/>
                  </a:cubicBezTo>
                  <a:cubicBezTo>
                    <a:pt x="650" y="765"/>
                    <a:pt x="595" y="733"/>
                    <a:pt x="528" y="692"/>
                  </a:cubicBezTo>
                  <a:cubicBezTo>
                    <a:pt x="427" y="632"/>
                    <a:pt x="299" y="553"/>
                    <a:pt x="196" y="489"/>
                  </a:cubicBezTo>
                  <a:cubicBezTo>
                    <a:pt x="144" y="457"/>
                    <a:pt x="98" y="429"/>
                    <a:pt x="65" y="409"/>
                  </a:cubicBezTo>
                  <a:cubicBezTo>
                    <a:pt x="49" y="399"/>
                    <a:pt x="36" y="391"/>
                    <a:pt x="27" y="385"/>
                  </a:cubicBezTo>
                  <a:cubicBezTo>
                    <a:pt x="22" y="383"/>
                    <a:pt x="18" y="381"/>
                    <a:pt x="16" y="379"/>
                  </a:cubicBezTo>
                  <a:cubicBezTo>
                    <a:pt x="15" y="378"/>
                    <a:pt x="14" y="378"/>
                    <a:pt x="13" y="377"/>
                  </a:cubicBezTo>
                  <a:cubicBezTo>
                    <a:pt x="13" y="377"/>
                    <a:pt x="12" y="377"/>
                    <a:pt x="12" y="377"/>
                  </a:cubicBezTo>
                  <a:cubicBezTo>
                    <a:pt x="11" y="377"/>
                    <a:pt x="11" y="377"/>
                    <a:pt x="11" y="377"/>
                  </a:cubicBezTo>
                  <a:cubicBezTo>
                    <a:pt x="11" y="376"/>
                    <a:pt x="11" y="376"/>
                    <a:pt x="11" y="376"/>
                  </a:cubicBezTo>
                  <a:cubicBezTo>
                    <a:pt x="11" y="376"/>
                    <a:pt x="11" y="376"/>
                    <a:pt x="10" y="376"/>
                  </a:cubicBezTo>
                  <a:cubicBezTo>
                    <a:pt x="10" y="376"/>
                    <a:pt x="9" y="376"/>
                    <a:pt x="8" y="377"/>
                  </a:cubicBezTo>
                  <a:cubicBezTo>
                    <a:pt x="8" y="377"/>
                    <a:pt x="7" y="377"/>
                    <a:pt x="7" y="378"/>
                  </a:cubicBezTo>
                  <a:cubicBezTo>
                    <a:pt x="10" y="380"/>
                    <a:pt x="10" y="380"/>
                    <a:pt x="10" y="380"/>
                  </a:cubicBezTo>
                  <a:cubicBezTo>
                    <a:pt x="7" y="378"/>
                    <a:pt x="7" y="378"/>
                    <a:pt x="7" y="378"/>
                  </a:cubicBezTo>
                  <a:cubicBezTo>
                    <a:pt x="6" y="379"/>
                    <a:pt x="6" y="380"/>
                    <a:pt x="6" y="380"/>
                  </a:cubicBezTo>
                  <a:cubicBezTo>
                    <a:pt x="6" y="382"/>
                    <a:pt x="6" y="382"/>
                    <a:pt x="7" y="383"/>
                  </a:cubicBezTo>
                  <a:cubicBezTo>
                    <a:pt x="7" y="383"/>
                    <a:pt x="8" y="384"/>
                    <a:pt x="8" y="384"/>
                  </a:cubicBezTo>
                  <a:cubicBezTo>
                    <a:pt x="9" y="386"/>
                    <a:pt x="11" y="387"/>
                    <a:pt x="13" y="388"/>
                  </a:cubicBezTo>
                  <a:cubicBezTo>
                    <a:pt x="21" y="394"/>
                    <a:pt x="37" y="405"/>
                    <a:pt x="59" y="419"/>
                  </a:cubicBezTo>
                  <a:cubicBezTo>
                    <a:pt x="214" y="520"/>
                    <a:pt x="664" y="793"/>
                    <a:pt x="664" y="793"/>
                  </a:cubicBezTo>
                  <a:cubicBezTo>
                    <a:pt x="666" y="790"/>
                    <a:pt x="666" y="790"/>
                    <a:pt x="666" y="790"/>
                  </a:cubicBezTo>
                  <a:cubicBezTo>
                    <a:pt x="662" y="788"/>
                    <a:pt x="662" y="788"/>
                    <a:pt x="662" y="788"/>
                  </a:cubicBezTo>
                  <a:cubicBezTo>
                    <a:pt x="665" y="790"/>
                    <a:pt x="665" y="790"/>
                    <a:pt x="665" y="790"/>
                  </a:cubicBezTo>
                  <a:cubicBezTo>
                    <a:pt x="664" y="786"/>
                    <a:pt x="664" y="786"/>
                    <a:pt x="664" y="786"/>
                  </a:cubicBezTo>
                  <a:cubicBezTo>
                    <a:pt x="664" y="787"/>
                    <a:pt x="663" y="787"/>
                    <a:pt x="662" y="788"/>
                  </a:cubicBezTo>
                  <a:cubicBezTo>
                    <a:pt x="665" y="790"/>
                    <a:pt x="665" y="790"/>
                    <a:pt x="665" y="790"/>
                  </a:cubicBezTo>
                  <a:cubicBezTo>
                    <a:pt x="664" y="786"/>
                    <a:pt x="664" y="786"/>
                    <a:pt x="664" y="786"/>
                  </a:cubicBezTo>
                  <a:cubicBezTo>
                    <a:pt x="665" y="789"/>
                    <a:pt x="665" y="789"/>
                    <a:pt x="665" y="789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6"/>
                    <a:pt x="665" y="786"/>
                    <a:pt x="664" y="786"/>
                  </a:cubicBezTo>
                  <a:cubicBezTo>
                    <a:pt x="665" y="789"/>
                    <a:pt x="665" y="789"/>
                    <a:pt x="665" y="789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8"/>
                    <a:pt x="665" y="788"/>
                    <a:pt x="665" y="788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8"/>
                    <a:pt x="665" y="788"/>
                    <a:pt x="665" y="788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7"/>
                    <a:pt x="665" y="787"/>
                    <a:pt x="665" y="787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7"/>
                    <a:pt x="665" y="787"/>
                    <a:pt x="665" y="787"/>
                  </a:cubicBezTo>
                  <a:cubicBezTo>
                    <a:pt x="665" y="786"/>
                    <a:pt x="665" y="786"/>
                    <a:pt x="665" y="786"/>
                  </a:cubicBezTo>
                  <a:cubicBezTo>
                    <a:pt x="665" y="786"/>
                    <a:pt x="664" y="786"/>
                    <a:pt x="662" y="785"/>
                  </a:cubicBezTo>
                  <a:cubicBezTo>
                    <a:pt x="655" y="782"/>
                    <a:pt x="640" y="773"/>
                    <a:pt x="619" y="760"/>
                  </a:cubicBezTo>
                  <a:cubicBezTo>
                    <a:pt x="546" y="716"/>
                    <a:pt x="403" y="623"/>
                    <a:pt x="273" y="541"/>
                  </a:cubicBezTo>
                  <a:cubicBezTo>
                    <a:pt x="208" y="500"/>
                    <a:pt x="147" y="462"/>
                    <a:pt x="99" y="434"/>
                  </a:cubicBezTo>
                  <a:cubicBezTo>
                    <a:pt x="76" y="420"/>
                    <a:pt x="55" y="409"/>
                    <a:pt x="40" y="401"/>
                  </a:cubicBezTo>
                  <a:cubicBezTo>
                    <a:pt x="32" y="397"/>
                    <a:pt x="26" y="394"/>
                    <a:pt x="20" y="391"/>
                  </a:cubicBezTo>
                  <a:cubicBezTo>
                    <a:pt x="18" y="390"/>
                    <a:pt x="15" y="389"/>
                    <a:pt x="13" y="389"/>
                  </a:cubicBezTo>
                  <a:cubicBezTo>
                    <a:pt x="11" y="388"/>
                    <a:pt x="9" y="388"/>
                    <a:pt x="8" y="388"/>
                  </a:cubicBezTo>
                  <a:cubicBezTo>
                    <a:pt x="7" y="388"/>
                    <a:pt x="6" y="388"/>
                    <a:pt x="5" y="388"/>
                  </a:cubicBezTo>
                  <a:cubicBezTo>
                    <a:pt x="4" y="389"/>
                    <a:pt x="3" y="389"/>
                    <a:pt x="2" y="391"/>
                  </a:cubicBezTo>
                  <a:cubicBezTo>
                    <a:pt x="1" y="392"/>
                    <a:pt x="2" y="395"/>
                    <a:pt x="3" y="396"/>
                  </a:cubicBezTo>
                  <a:cubicBezTo>
                    <a:pt x="637" y="792"/>
                    <a:pt x="637" y="792"/>
                    <a:pt x="637" y="792"/>
                  </a:cubicBezTo>
                  <a:cubicBezTo>
                    <a:pt x="639" y="788"/>
                    <a:pt x="639" y="788"/>
                    <a:pt x="639" y="788"/>
                  </a:cubicBezTo>
                  <a:cubicBezTo>
                    <a:pt x="636" y="786"/>
                    <a:pt x="636" y="786"/>
                    <a:pt x="636" y="786"/>
                  </a:cubicBezTo>
                  <a:cubicBezTo>
                    <a:pt x="638" y="788"/>
                    <a:pt x="638" y="788"/>
                    <a:pt x="638" y="788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6" y="786"/>
                    <a:pt x="636" y="786"/>
                  </a:cubicBezTo>
                  <a:cubicBezTo>
                    <a:pt x="638" y="788"/>
                    <a:pt x="638" y="788"/>
                    <a:pt x="638" y="788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7"/>
                    <a:pt x="637" y="787"/>
                    <a:pt x="637" y="787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7"/>
                    <a:pt x="637" y="787"/>
                    <a:pt x="637" y="787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7" y="785"/>
                    <a:pt x="637" y="785"/>
                  </a:cubicBezTo>
                  <a:cubicBezTo>
                    <a:pt x="637" y="785"/>
                    <a:pt x="635" y="785"/>
                    <a:pt x="633" y="784"/>
                  </a:cubicBezTo>
                  <a:cubicBezTo>
                    <a:pt x="629" y="783"/>
                    <a:pt x="623" y="780"/>
                    <a:pt x="616" y="777"/>
                  </a:cubicBezTo>
                  <a:cubicBezTo>
                    <a:pt x="588" y="762"/>
                    <a:pt x="537" y="732"/>
                    <a:pt x="476" y="694"/>
                  </a:cubicBezTo>
                  <a:cubicBezTo>
                    <a:pt x="385" y="638"/>
                    <a:pt x="273" y="566"/>
                    <a:pt x="181" y="508"/>
                  </a:cubicBezTo>
                  <a:cubicBezTo>
                    <a:pt x="135" y="478"/>
                    <a:pt x="95" y="453"/>
                    <a:pt x="65" y="435"/>
                  </a:cubicBezTo>
                  <a:cubicBezTo>
                    <a:pt x="50" y="425"/>
                    <a:pt x="38" y="418"/>
                    <a:pt x="28" y="413"/>
                  </a:cubicBezTo>
                  <a:cubicBezTo>
                    <a:pt x="24" y="410"/>
                    <a:pt x="20" y="408"/>
                    <a:pt x="17" y="407"/>
                  </a:cubicBezTo>
                  <a:cubicBezTo>
                    <a:pt x="16" y="406"/>
                    <a:pt x="15" y="406"/>
                    <a:pt x="14" y="405"/>
                  </a:cubicBezTo>
                  <a:cubicBezTo>
                    <a:pt x="13" y="405"/>
                    <a:pt x="13" y="405"/>
                    <a:pt x="12" y="405"/>
                  </a:cubicBezTo>
                  <a:cubicBezTo>
                    <a:pt x="12" y="405"/>
                    <a:pt x="11" y="405"/>
                    <a:pt x="10" y="405"/>
                  </a:cubicBezTo>
                  <a:cubicBezTo>
                    <a:pt x="10" y="405"/>
                    <a:pt x="9" y="405"/>
                    <a:pt x="9" y="405"/>
                  </a:cubicBezTo>
                  <a:cubicBezTo>
                    <a:pt x="8" y="405"/>
                    <a:pt x="7" y="406"/>
                    <a:pt x="7" y="407"/>
                  </a:cubicBezTo>
                  <a:cubicBezTo>
                    <a:pt x="6" y="408"/>
                    <a:pt x="6" y="409"/>
                    <a:pt x="6" y="410"/>
                  </a:cubicBezTo>
                  <a:cubicBezTo>
                    <a:pt x="6" y="411"/>
                    <a:pt x="7" y="411"/>
                    <a:pt x="8" y="412"/>
                  </a:cubicBezTo>
                  <a:cubicBezTo>
                    <a:pt x="8" y="412"/>
                    <a:pt x="10" y="413"/>
                    <a:pt x="15" y="416"/>
                  </a:cubicBezTo>
                  <a:cubicBezTo>
                    <a:pt x="48" y="436"/>
                    <a:pt x="199" y="524"/>
                    <a:pt x="342" y="611"/>
                  </a:cubicBezTo>
                  <a:cubicBezTo>
                    <a:pt x="413" y="654"/>
                    <a:pt x="483" y="697"/>
                    <a:pt x="534" y="730"/>
                  </a:cubicBezTo>
                  <a:cubicBezTo>
                    <a:pt x="560" y="747"/>
                    <a:pt x="581" y="761"/>
                    <a:pt x="596" y="772"/>
                  </a:cubicBezTo>
                  <a:cubicBezTo>
                    <a:pt x="603" y="777"/>
                    <a:pt x="609" y="782"/>
                    <a:pt x="612" y="785"/>
                  </a:cubicBezTo>
                  <a:cubicBezTo>
                    <a:pt x="614" y="787"/>
                    <a:pt x="616" y="788"/>
                    <a:pt x="616" y="789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8" y="790"/>
                    <a:pt x="618" y="790"/>
                    <a:pt x="618" y="790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8" y="790"/>
                    <a:pt x="618" y="790"/>
                    <a:pt x="618" y="790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9" y="790"/>
                    <a:pt x="619" y="790"/>
                    <a:pt x="619" y="790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9" y="790"/>
                    <a:pt x="619" y="790"/>
                    <a:pt x="619" y="790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20" y="790"/>
                    <a:pt x="620" y="790"/>
                    <a:pt x="620" y="790"/>
                  </a:cubicBezTo>
                  <a:cubicBezTo>
                    <a:pt x="618" y="788"/>
                    <a:pt x="618" y="788"/>
                    <a:pt x="618" y="788"/>
                  </a:cubicBezTo>
                  <a:cubicBezTo>
                    <a:pt x="617" y="789"/>
                    <a:pt x="617" y="790"/>
                    <a:pt x="617" y="790"/>
                  </a:cubicBezTo>
                  <a:cubicBezTo>
                    <a:pt x="620" y="790"/>
                    <a:pt x="620" y="790"/>
                    <a:pt x="620" y="790"/>
                  </a:cubicBezTo>
                  <a:cubicBezTo>
                    <a:pt x="618" y="788"/>
                    <a:pt x="618" y="788"/>
                    <a:pt x="618" y="788"/>
                  </a:cubicBezTo>
                  <a:cubicBezTo>
                    <a:pt x="618" y="788"/>
                    <a:pt x="618" y="788"/>
                    <a:pt x="618" y="788"/>
                  </a:cubicBezTo>
                  <a:cubicBezTo>
                    <a:pt x="620" y="790"/>
                    <a:pt x="620" y="790"/>
                    <a:pt x="620" y="790"/>
                  </a:cubicBezTo>
                  <a:cubicBezTo>
                    <a:pt x="619" y="787"/>
                    <a:pt x="619" y="787"/>
                    <a:pt x="619" y="787"/>
                  </a:cubicBezTo>
                  <a:cubicBezTo>
                    <a:pt x="619" y="787"/>
                    <a:pt x="618" y="788"/>
                    <a:pt x="618" y="788"/>
                  </a:cubicBezTo>
                  <a:cubicBezTo>
                    <a:pt x="620" y="790"/>
                    <a:pt x="620" y="790"/>
                    <a:pt x="620" y="790"/>
                  </a:cubicBezTo>
                  <a:cubicBezTo>
                    <a:pt x="619" y="787"/>
                    <a:pt x="619" y="787"/>
                    <a:pt x="619" y="787"/>
                  </a:cubicBezTo>
                  <a:cubicBezTo>
                    <a:pt x="620" y="789"/>
                    <a:pt x="620" y="789"/>
                    <a:pt x="620" y="789"/>
                  </a:cubicBezTo>
                  <a:cubicBezTo>
                    <a:pt x="620" y="787"/>
                    <a:pt x="620" y="787"/>
                    <a:pt x="620" y="787"/>
                  </a:cubicBezTo>
                  <a:cubicBezTo>
                    <a:pt x="620" y="787"/>
                    <a:pt x="620" y="787"/>
                    <a:pt x="619" y="787"/>
                  </a:cubicBezTo>
                  <a:cubicBezTo>
                    <a:pt x="620" y="789"/>
                    <a:pt x="620" y="789"/>
                    <a:pt x="620" y="789"/>
                  </a:cubicBezTo>
                  <a:cubicBezTo>
                    <a:pt x="620" y="787"/>
                    <a:pt x="620" y="787"/>
                    <a:pt x="620" y="787"/>
                  </a:cubicBezTo>
                  <a:cubicBezTo>
                    <a:pt x="620" y="787"/>
                    <a:pt x="620" y="787"/>
                    <a:pt x="620" y="787"/>
                  </a:cubicBezTo>
                  <a:cubicBezTo>
                    <a:pt x="620" y="787"/>
                    <a:pt x="618" y="786"/>
                    <a:pt x="616" y="786"/>
                  </a:cubicBezTo>
                  <a:cubicBezTo>
                    <a:pt x="609" y="782"/>
                    <a:pt x="594" y="774"/>
                    <a:pt x="574" y="762"/>
                  </a:cubicBezTo>
                  <a:cubicBezTo>
                    <a:pt x="504" y="721"/>
                    <a:pt x="369" y="634"/>
                    <a:pt x="249" y="558"/>
                  </a:cubicBezTo>
                  <a:cubicBezTo>
                    <a:pt x="188" y="520"/>
                    <a:pt x="132" y="485"/>
                    <a:pt x="88" y="459"/>
                  </a:cubicBezTo>
                  <a:cubicBezTo>
                    <a:pt x="67" y="446"/>
                    <a:pt x="48" y="435"/>
                    <a:pt x="34" y="428"/>
                  </a:cubicBezTo>
                  <a:cubicBezTo>
                    <a:pt x="27" y="424"/>
                    <a:pt x="22" y="421"/>
                    <a:pt x="17" y="419"/>
                  </a:cubicBezTo>
                  <a:cubicBezTo>
                    <a:pt x="15" y="418"/>
                    <a:pt x="13" y="417"/>
                    <a:pt x="11" y="417"/>
                  </a:cubicBezTo>
                  <a:cubicBezTo>
                    <a:pt x="9" y="416"/>
                    <a:pt x="8" y="416"/>
                    <a:pt x="6" y="416"/>
                  </a:cubicBezTo>
                  <a:cubicBezTo>
                    <a:pt x="6" y="416"/>
                    <a:pt x="5" y="416"/>
                    <a:pt x="4" y="416"/>
                  </a:cubicBezTo>
                  <a:cubicBezTo>
                    <a:pt x="3" y="416"/>
                    <a:pt x="2" y="417"/>
                    <a:pt x="2" y="418"/>
                  </a:cubicBezTo>
                  <a:cubicBezTo>
                    <a:pt x="1" y="419"/>
                    <a:pt x="1" y="419"/>
                    <a:pt x="1" y="420"/>
                  </a:cubicBezTo>
                  <a:cubicBezTo>
                    <a:pt x="1" y="422"/>
                    <a:pt x="2" y="422"/>
                    <a:pt x="2" y="422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3" y="423"/>
                    <a:pt x="3" y="423"/>
                    <a:pt x="3" y="423"/>
                  </a:cubicBezTo>
                  <a:cubicBezTo>
                    <a:pt x="3" y="424"/>
                    <a:pt x="3" y="424"/>
                    <a:pt x="4" y="424"/>
                  </a:cubicBezTo>
                  <a:cubicBezTo>
                    <a:pt x="7" y="426"/>
                    <a:pt x="19" y="433"/>
                    <a:pt x="37" y="443"/>
                  </a:cubicBezTo>
                  <a:cubicBezTo>
                    <a:pt x="99" y="480"/>
                    <a:pt x="239" y="562"/>
                    <a:pt x="362" y="637"/>
                  </a:cubicBezTo>
                  <a:cubicBezTo>
                    <a:pt x="424" y="675"/>
                    <a:pt x="482" y="711"/>
                    <a:pt x="525" y="739"/>
                  </a:cubicBezTo>
                  <a:cubicBezTo>
                    <a:pt x="546" y="753"/>
                    <a:pt x="563" y="765"/>
                    <a:pt x="575" y="774"/>
                  </a:cubicBezTo>
                  <a:cubicBezTo>
                    <a:pt x="581" y="778"/>
                    <a:pt x="586" y="782"/>
                    <a:pt x="589" y="785"/>
                  </a:cubicBezTo>
                  <a:cubicBezTo>
                    <a:pt x="590" y="787"/>
                    <a:pt x="591" y="788"/>
                    <a:pt x="592" y="789"/>
                  </a:cubicBezTo>
                  <a:cubicBezTo>
                    <a:pt x="592" y="789"/>
                    <a:pt x="593" y="789"/>
                    <a:pt x="593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4" y="789"/>
                    <a:pt x="594" y="789"/>
                    <a:pt x="594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4" y="789"/>
                    <a:pt x="594" y="789"/>
                    <a:pt x="594" y="789"/>
                  </a:cubicBezTo>
                  <a:cubicBezTo>
                    <a:pt x="593" y="789"/>
                    <a:pt x="593" y="789"/>
                    <a:pt x="593" y="789"/>
                  </a:cubicBezTo>
                  <a:cubicBezTo>
                    <a:pt x="595" y="789"/>
                    <a:pt x="595" y="789"/>
                    <a:pt x="595" y="789"/>
                  </a:cubicBezTo>
                  <a:cubicBezTo>
                    <a:pt x="593" y="788"/>
                    <a:pt x="593" y="788"/>
                    <a:pt x="593" y="788"/>
                  </a:cubicBezTo>
                  <a:cubicBezTo>
                    <a:pt x="593" y="788"/>
                    <a:pt x="593" y="789"/>
                    <a:pt x="593" y="789"/>
                  </a:cubicBezTo>
                  <a:cubicBezTo>
                    <a:pt x="595" y="789"/>
                    <a:pt x="595" y="789"/>
                    <a:pt x="595" y="789"/>
                  </a:cubicBezTo>
                  <a:cubicBezTo>
                    <a:pt x="593" y="788"/>
                    <a:pt x="593" y="788"/>
                    <a:pt x="593" y="788"/>
                  </a:cubicBezTo>
                  <a:cubicBezTo>
                    <a:pt x="593" y="788"/>
                    <a:pt x="593" y="788"/>
                    <a:pt x="593" y="788"/>
                  </a:cubicBezTo>
                  <a:cubicBezTo>
                    <a:pt x="596" y="789"/>
                    <a:pt x="596" y="789"/>
                    <a:pt x="596" y="789"/>
                  </a:cubicBezTo>
                  <a:cubicBezTo>
                    <a:pt x="595" y="786"/>
                    <a:pt x="595" y="786"/>
                    <a:pt x="595" y="786"/>
                  </a:cubicBezTo>
                  <a:cubicBezTo>
                    <a:pt x="594" y="786"/>
                    <a:pt x="593" y="787"/>
                    <a:pt x="593" y="788"/>
                  </a:cubicBezTo>
                  <a:cubicBezTo>
                    <a:pt x="596" y="789"/>
                    <a:pt x="596" y="789"/>
                    <a:pt x="596" y="789"/>
                  </a:cubicBezTo>
                  <a:cubicBezTo>
                    <a:pt x="595" y="786"/>
                    <a:pt x="595" y="786"/>
                    <a:pt x="595" y="786"/>
                  </a:cubicBezTo>
                  <a:cubicBezTo>
                    <a:pt x="596" y="789"/>
                    <a:pt x="596" y="789"/>
                    <a:pt x="596" y="789"/>
                  </a:cubicBezTo>
                  <a:cubicBezTo>
                    <a:pt x="596" y="786"/>
                    <a:pt x="596" y="786"/>
                    <a:pt x="596" y="786"/>
                  </a:cubicBezTo>
                  <a:cubicBezTo>
                    <a:pt x="595" y="786"/>
                    <a:pt x="595" y="786"/>
                    <a:pt x="595" y="786"/>
                  </a:cubicBezTo>
                  <a:cubicBezTo>
                    <a:pt x="596" y="789"/>
                    <a:pt x="596" y="789"/>
                    <a:pt x="596" y="789"/>
                  </a:cubicBezTo>
                  <a:cubicBezTo>
                    <a:pt x="596" y="786"/>
                    <a:pt x="596" y="786"/>
                    <a:pt x="596" y="786"/>
                  </a:cubicBezTo>
                  <a:cubicBezTo>
                    <a:pt x="596" y="787"/>
                    <a:pt x="596" y="787"/>
                    <a:pt x="596" y="787"/>
                  </a:cubicBezTo>
                  <a:cubicBezTo>
                    <a:pt x="596" y="786"/>
                    <a:pt x="596" y="786"/>
                    <a:pt x="596" y="786"/>
                  </a:cubicBezTo>
                  <a:cubicBezTo>
                    <a:pt x="596" y="786"/>
                    <a:pt x="596" y="786"/>
                    <a:pt x="596" y="786"/>
                  </a:cubicBezTo>
                  <a:cubicBezTo>
                    <a:pt x="596" y="787"/>
                    <a:pt x="596" y="787"/>
                    <a:pt x="596" y="787"/>
                  </a:cubicBezTo>
                  <a:cubicBezTo>
                    <a:pt x="596" y="786"/>
                    <a:pt x="596" y="786"/>
                    <a:pt x="596" y="786"/>
                  </a:cubicBezTo>
                  <a:cubicBezTo>
                    <a:pt x="596" y="786"/>
                    <a:pt x="594" y="786"/>
                    <a:pt x="593" y="785"/>
                  </a:cubicBezTo>
                  <a:cubicBezTo>
                    <a:pt x="590" y="784"/>
                    <a:pt x="584" y="781"/>
                    <a:pt x="578" y="778"/>
                  </a:cubicBezTo>
                  <a:cubicBezTo>
                    <a:pt x="553" y="764"/>
                    <a:pt x="507" y="736"/>
                    <a:pt x="451" y="702"/>
                  </a:cubicBezTo>
                  <a:cubicBezTo>
                    <a:pt x="368" y="650"/>
                    <a:pt x="264" y="584"/>
                    <a:pt x="177" y="531"/>
                  </a:cubicBezTo>
                  <a:cubicBezTo>
                    <a:pt x="134" y="505"/>
                    <a:pt x="95" y="481"/>
                    <a:pt x="66" y="465"/>
                  </a:cubicBezTo>
                  <a:cubicBezTo>
                    <a:pt x="51" y="456"/>
                    <a:pt x="39" y="449"/>
                    <a:pt x="30" y="445"/>
                  </a:cubicBezTo>
                  <a:cubicBezTo>
                    <a:pt x="25" y="442"/>
                    <a:pt x="21" y="441"/>
                    <a:pt x="18" y="439"/>
                  </a:cubicBezTo>
                  <a:cubicBezTo>
                    <a:pt x="16" y="439"/>
                    <a:pt x="15" y="438"/>
                    <a:pt x="13" y="438"/>
                  </a:cubicBezTo>
                  <a:cubicBezTo>
                    <a:pt x="12" y="438"/>
                    <a:pt x="11" y="437"/>
                    <a:pt x="10" y="437"/>
                  </a:cubicBezTo>
                  <a:cubicBezTo>
                    <a:pt x="9" y="437"/>
                    <a:pt x="8" y="437"/>
                    <a:pt x="7" y="438"/>
                  </a:cubicBezTo>
                  <a:cubicBezTo>
                    <a:pt x="7" y="438"/>
                    <a:pt x="6" y="439"/>
                    <a:pt x="5" y="440"/>
                  </a:cubicBezTo>
                  <a:cubicBezTo>
                    <a:pt x="4" y="441"/>
                    <a:pt x="4" y="442"/>
                    <a:pt x="4" y="443"/>
                  </a:cubicBezTo>
                  <a:cubicBezTo>
                    <a:pt x="5" y="444"/>
                    <a:pt x="5" y="444"/>
                    <a:pt x="6" y="445"/>
                  </a:cubicBezTo>
                  <a:cubicBezTo>
                    <a:pt x="6" y="445"/>
                    <a:pt x="8" y="446"/>
                    <a:pt x="12" y="449"/>
                  </a:cubicBezTo>
                  <a:cubicBezTo>
                    <a:pt x="43" y="468"/>
                    <a:pt x="181" y="553"/>
                    <a:pt x="311" y="635"/>
                  </a:cubicBezTo>
                  <a:cubicBezTo>
                    <a:pt x="377" y="675"/>
                    <a:pt x="440" y="715"/>
                    <a:pt x="487" y="744"/>
                  </a:cubicBezTo>
                  <a:cubicBezTo>
                    <a:pt x="510" y="759"/>
                    <a:pt x="530" y="771"/>
                    <a:pt x="543" y="780"/>
                  </a:cubicBezTo>
                  <a:cubicBezTo>
                    <a:pt x="550" y="784"/>
                    <a:pt x="555" y="787"/>
                    <a:pt x="559" y="790"/>
                  </a:cubicBezTo>
                  <a:cubicBezTo>
                    <a:pt x="561" y="791"/>
                    <a:pt x="562" y="792"/>
                    <a:pt x="563" y="793"/>
                  </a:cubicBezTo>
                  <a:cubicBezTo>
                    <a:pt x="563" y="793"/>
                    <a:pt x="563" y="793"/>
                    <a:pt x="564" y="793"/>
                  </a:cubicBezTo>
                  <a:cubicBezTo>
                    <a:pt x="564" y="793"/>
                    <a:pt x="564" y="793"/>
                    <a:pt x="564" y="793"/>
                  </a:cubicBezTo>
                  <a:cubicBezTo>
                    <a:pt x="565" y="792"/>
                    <a:pt x="565" y="792"/>
                    <a:pt x="565" y="792"/>
                  </a:cubicBezTo>
                  <a:cubicBezTo>
                    <a:pt x="564" y="793"/>
                    <a:pt x="564" y="793"/>
                    <a:pt x="564" y="793"/>
                  </a:cubicBezTo>
                  <a:cubicBezTo>
                    <a:pt x="564" y="793"/>
                    <a:pt x="564" y="793"/>
                    <a:pt x="564" y="793"/>
                  </a:cubicBezTo>
                  <a:cubicBezTo>
                    <a:pt x="565" y="792"/>
                    <a:pt x="565" y="792"/>
                    <a:pt x="565" y="792"/>
                  </a:cubicBezTo>
                  <a:cubicBezTo>
                    <a:pt x="564" y="793"/>
                    <a:pt x="564" y="793"/>
                    <a:pt x="564" y="793"/>
                  </a:cubicBezTo>
                  <a:cubicBezTo>
                    <a:pt x="566" y="791"/>
                    <a:pt x="566" y="791"/>
                    <a:pt x="566" y="791"/>
                  </a:cubicBezTo>
                  <a:cubicBezTo>
                    <a:pt x="563" y="793"/>
                    <a:pt x="563" y="793"/>
                    <a:pt x="563" y="793"/>
                  </a:cubicBezTo>
                  <a:cubicBezTo>
                    <a:pt x="564" y="793"/>
                    <a:pt x="564" y="793"/>
                    <a:pt x="564" y="793"/>
                  </a:cubicBezTo>
                  <a:cubicBezTo>
                    <a:pt x="566" y="791"/>
                    <a:pt x="566" y="791"/>
                    <a:pt x="566" y="791"/>
                  </a:cubicBezTo>
                  <a:cubicBezTo>
                    <a:pt x="563" y="793"/>
                    <a:pt x="563" y="793"/>
                    <a:pt x="563" y="793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3" y="792"/>
                    <a:pt x="563" y="792"/>
                    <a:pt x="563" y="792"/>
                  </a:cubicBezTo>
                  <a:cubicBezTo>
                    <a:pt x="563" y="793"/>
                    <a:pt x="563" y="793"/>
                    <a:pt x="563" y="793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3" y="792"/>
                    <a:pt x="563" y="792"/>
                    <a:pt x="563" y="792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2" y="790"/>
                    <a:pt x="562" y="790"/>
                    <a:pt x="562" y="790"/>
                  </a:cubicBezTo>
                  <a:cubicBezTo>
                    <a:pt x="563" y="791"/>
                    <a:pt x="563" y="792"/>
                    <a:pt x="563" y="792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2" y="790"/>
                    <a:pt x="562" y="790"/>
                    <a:pt x="562" y="790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3" y="788"/>
                    <a:pt x="563" y="788"/>
                    <a:pt x="563" y="788"/>
                  </a:cubicBezTo>
                  <a:cubicBezTo>
                    <a:pt x="563" y="789"/>
                    <a:pt x="562" y="790"/>
                    <a:pt x="562" y="790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3" y="788"/>
                    <a:pt x="563" y="788"/>
                    <a:pt x="563" y="788"/>
                  </a:cubicBezTo>
                  <a:cubicBezTo>
                    <a:pt x="566" y="790"/>
                    <a:pt x="566" y="790"/>
                    <a:pt x="566" y="790"/>
                  </a:cubicBezTo>
                  <a:cubicBezTo>
                    <a:pt x="568" y="787"/>
                    <a:pt x="568" y="787"/>
                    <a:pt x="568" y="787"/>
                  </a:cubicBezTo>
                  <a:cubicBezTo>
                    <a:pt x="9" y="457"/>
                    <a:pt x="9" y="457"/>
                    <a:pt x="9" y="457"/>
                  </a:cubicBezTo>
                  <a:cubicBezTo>
                    <a:pt x="7" y="456"/>
                    <a:pt x="4" y="456"/>
                    <a:pt x="3" y="458"/>
                  </a:cubicBezTo>
                  <a:cubicBezTo>
                    <a:pt x="3" y="459"/>
                    <a:pt x="3" y="460"/>
                    <a:pt x="3" y="460"/>
                  </a:cubicBezTo>
                  <a:cubicBezTo>
                    <a:pt x="3" y="462"/>
                    <a:pt x="3" y="463"/>
                    <a:pt x="4" y="463"/>
                  </a:cubicBezTo>
                  <a:cubicBezTo>
                    <a:pt x="4" y="465"/>
                    <a:pt x="6" y="466"/>
                    <a:pt x="7" y="468"/>
                  </a:cubicBezTo>
                  <a:cubicBezTo>
                    <a:pt x="10" y="471"/>
                    <a:pt x="15" y="474"/>
                    <a:pt x="21" y="479"/>
                  </a:cubicBezTo>
                  <a:cubicBezTo>
                    <a:pt x="43" y="495"/>
                    <a:pt x="86" y="523"/>
                    <a:pt x="139" y="555"/>
                  </a:cubicBezTo>
                  <a:cubicBezTo>
                    <a:pt x="217" y="603"/>
                    <a:pt x="315" y="662"/>
                    <a:pt x="394" y="709"/>
                  </a:cubicBezTo>
                  <a:cubicBezTo>
                    <a:pt x="434" y="733"/>
                    <a:pt x="468" y="753"/>
                    <a:pt x="493" y="768"/>
                  </a:cubicBezTo>
                  <a:cubicBezTo>
                    <a:pt x="505" y="776"/>
                    <a:pt x="515" y="782"/>
                    <a:pt x="522" y="786"/>
                  </a:cubicBezTo>
                  <a:cubicBezTo>
                    <a:pt x="525" y="788"/>
                    <a:pt x="528" y="790"/>
                    <a:pt x="530" y="791"/>
                  </a:cubicBezTo>
                  <a:cubicBezTo>
                    <a:pt x="531" y="792"/>
                    <a:pt x="531" y="792"/>
                    <a:pt x="531" y="792"/>
                  </a:cubicBezTo>
                  <a:cubicBezTo>
                    <a:pt x="532" y="792"/>
                    <a:pt x="532" y="792"/>
                    <a:pt x="532" y="792"/>
                  </a:cubicBezTo>
                  <a:cubicBezTo>
                    <a:pt x="532" y="792"/>
                    <a:pt x="532" y="792"/>
                    <a:pt x="532" y="792"/>
                  </a:cubicBezTo>
                  <a:cubicBezTo>
                    <a:pt x="533" y="791"/>
                    <a:pt x="533" y="791"/>
                    <a:pt x="533" y="791"/>
                  </a:cubicBezTo>
                  <a:cubicBezTo>
                    <a:pt x="531" y="792"/>
                    <a:pt x="531" y="792"/>
                    <a:pt x="531" y="792"/>
                  </a:cubicBezTo>
                  <a:cubicBezTo>
                    <a:pt x="532" y="792"/>
                    <a:pt x="532" y="792"/>
                    <a:pt x="532" y="792"/>
                  </a:cubicBezTo>
                  <a:cubicBezTo>
                    <a:pt x="533" y="791"/>
                    <a:pt x="533" y="791"/>
                    <a:pt x="533" y="791"/>
                  </a:cubicBezTo>
                  <a:cubicBezTo>
                    <a:pt x="531" y="792"/>
                    <a:pt x="531" y="792"/>
                    <a:pt x="531" y="792"/>
                  </a:cubicBezTo>
                  <a:cubicBezTo>
                    <a:pt x="534" y="790"/>
                    <a:pt x="534" y="790"/>
                    <a:pt x="534" y="790"/>
                  </a:cubicBezTo>
                  <a:cubicBezTo>
                    <a:pt x="531" y="791"/>
                    <a:pt x="531" y="791"/>
                    <a:pt x="531" y="791"/>
                  </a:cubicBezTo>
                  <a:cubicBezTo>
                    <a:pt x="531" y="792"/>
                    <a:pt x="531" y="792"/>
                    <a:pt x="531" y="792"/>
                  </a:cubicBezTo>
                  <a:cubicBezTo>
                    <a:pt x="534" y="790"/>
                    <a:pt x="534" y="790"/>
                    <a:pt x="534" y="790"/>
                  </a:cubicBezTo>
                  <a:cubicBezTo>
                    <a:pt x="531" y="791"/>
                    <a:pt x="531" y="791"/>
                    <a:pt x="531" y="791"/>
                  </a:cubicBezTo>
                  <a:cubicBezTo>
                    <a:pt x="534" y="790"/>
                    <a:pt x="534" y="790"/>
                    <a:pt x="534" y="790"/>
                  </a:cubicBezTo>
                  <a:cubicBezTo>
                    <a:pt x="531" y="790"/>
                    <a:pt x="531" y="790"/>
                    <a:pt x="531" y="790"/>
                  </a:cubicBezTo>
                  <a:cubicBezTo>
                    <a:pt x="531" y="791"/>
                    <a:pt x="531" y="791"/>
                    <a:pt x="531" y="791"/>
                  </a:cubicBezTo>
                  <a:cubicBezTo>
                    <a:pt x="534" y="790"/>
                    <a:pt x="534" y="790"/>
                    <a:pt x="534" y="790"/>
                  </a:cubicBezTo>
                  <a:cubicBezTo>
                    <a:pt x="531" y="790"/>
                    <a:pt x="531" y="790"/>
                    <a:pt x="531" y="790"/>
                  </a:cubicBezTo>
                  <a:cubicBezTo>
                    <a:pt x="535" y="790"/>
                    <a:pt x="535" y="790"/>
                    <a:pt x="535" y="790"/>
                  </a:cubicBezTo>
                  <a:cubicBezTo>
                    <a:pt x="531" y="788"/>
                    <a:pt x="531" y="788"/>
                    <a:pt x="531" y="788"/>
                  </a:cubicBezTo>
                  <a:cubicBezTo>
                    <a:pt x="531" y="788"/>
                    <a:pt x="531" y="789"/>
                    <a:pt x="531" y="790"/>
                  </a:cubicBezTo>
                  <a:cubicBezTo>
                    <a:pt x="535" y="790"/>
                    <a:pt x="535" y="790"/>
                    <a:pt x="535" y="790"/>
                  </a:cubicBezTo>
                  <a:cubicBezTo>
                    <a:pt x="531" y="788"/>
                    <a:pt x="531" y="788"/>
                    <a:pt x="531" y="788"/>
                  </a:cubicBezTo>
                  <a:cubicBezTo>
                    <a:pt x="535" y="790"/>
                    <a:pt x="535" y="790"/>
                    <a:pt x="535" y="790"/>
                  </a:cubicBezTo>
                  <a:cubicBezTo>
                    <a:pt x="537" y="787"/>
                    <a:pt x="537" y="787"/>
                    <a:pt x="537" y="787"/>
                  </a:cubicBezTo>
                  <a:cubicBezTo>
                    <a:pt x="7" y="474"/>
                    <a:pt x="7" y="474"/>
                    <a:pt x="7" y="474"/>
                  </a:cubicBezTo>
                  <a:cubicBezTo>
                    <a:pt x="6" y="474"/>
                    <a:pt x="5" y="474"/>
                    <a:pt x="4" y="474"/>
                  </a:cubicBezTo>
                  <a:cubicBezTo>
                    <a:pt x="3" y="474"/>
                    <a:pt x="2" y="475"/>
                    <a:pt x="2" y="476"/>
                  </a:cubicBezTo>
                  <a:cubicBezTo>
                    <a:pt x="1" y="477"/>
                    <a:pt x="1" y="478"/>
                    <a:pt x="1" y="479"/>
                  </a:cubicBezTo>
                  <a:cubicBezTo>
                    <a:pt x="1" y="480"/>
                    <a:pt x="2" y="481"/>
                    <a:pt x="3" y="481"/>
                  </a:cubicBezTo>
                  <a:cubicBezTo>
                    <a:pt x="3" y="481"/>
                    <a:pt x="5" y="482"/>
                    <a:pt x="9" y="484"/>
                  </a:cubicBezTo>
                  <a:cubicBezTo>
                    <a:pt x="36" y="500"/>
                    <a:pt x="160" y="572"/>
                    <a:pt x="277" y="643"/>
                  </a:cubicBezTo>
                  <a:cubicBezTo>
                    <a:pt x="336" y="678"/>
                    <a:pt x="392" y="713"/>
                    <a:pt x="435" y="741"/>
                  </a:cubicBezTo>
                  <a:cubicBezTo>
                    <a:pt x="456" y="754"/>
                    <a:pt x="473" y="766"/>
                    <a:pt x="485" y="775"/>
                  </a:cubicBezTo>
                  <a:cubicBezTo>
                    <a:pt x="491" y="780"/>
                    <a:pt x="496" y="784"/>
                    <a:pt x="499" y="786"/>
                  </a:cubicBezTo>
                  <a:cubicBezTo>
                    <a:pt x="500" y="788"/>
                    <a:pt x="501" y="789"/>
                    <a:pt x="502" y="790"/>
                  </a:cubicBezTo>
                  <a:cubicBezTo>
                    <a:pt x="502" y="790"/>
                    <a:pt x="502" y="791"/>
                    <a:pt x="503" y="791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504" y="790"/>
                    <a:pt x="504" y="790"/>
                    <a:pt x="504" y="790"/>
                  </a:cubicBezTo>
                  <a:cubicBezTo>
                    <a:pt x="502" y="790"/>
                    <a:pt x="502" y="790"/>
                    <a:pt x="502" y="790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504" y="790"/>
                    <a:pt x="504" y="790"/>
                    <a:pt x="504" y="790"/>
                  </a:cubicBezTo>
                  <a:cubicBezTo>
                    <a:pt x="502" y="790"/>
                    <a:pt x="502" y="790"/>
                    <a:pt x="502" y="790"/>
                  </a:cubicBezTo>
                  <a:cubicBezTo>
                    <a:pt x="505" y="790"/>
                    <a:pt x="505" y="790"/>
                    <a:pt x="505" y="790"/>
                  </a:cubicBezTo>
                  <a:cubicBezTo>
                    <a:pt x="503" y="789"/>
                    <a:pt x="503" y="789"/>
                    <a:pt x="503" y="789"/>
                  </a:cubicBezTo>
                  <a:cubicBezTo>
                    <a:pt x="503" y="789"/>
                    <a:pt x="502" y="790"/>
                    <a:pt x="502" y="790"/>
                  </a:cubicBezTo>
                  <a:cubicBezTo>
                    <a:pt x="505" y="790"/>
                    <a:pt x="505" y="790"/>
                    <a:pt x="505" y="790"/>
                  </a:cubicBezTo>
                  <a:cubicBezTo>
                    <a:pt x="503" y="789"/>
                    <a:pt x="503" y="789"/>
                    <a:pt x="503" y="789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6" y="787"/>
                    <a:pt x="506" y="787"/>
                    <a:pt x="506" y="78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7" y="787"/>
                    <a:pt x="507" y="787"/>
                    <a:pt x="507" y="787"/>
                  </a:cubicBezTo>
                  <a:cubicBezTo>
                    <a:pt x="507" y="787"/>
                    <a:pt x="507" y="787"/>
                    <a:pt x="506" y="78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7" y="787"/>
                    <a:pt x="507" y="787"/>
                    <a:pt x="507" y="78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8" y="787"/>
                    <a:pt x="508" y="787"/>
                    <a:pt x="508" y="787"/>
                  </a:cubicBezTo>
                  <a:cubicBezTo>
                    <a:pt x="508" y="787"/>
                    <a:pt x="508" y="787"/>
                    <a:pt x="507" y="787"/>
                  </a:cubicBezTo>
                  <a:cubicBezTo>
                    <a:pt x="506" y="791"/>
                    <a:pt x="506" y="791"/>
                    <a:pt x="506" y="791"/>
                  </a:cubicBezTo>
                  <a:cubicBezTo>
                    <a:pt x="508" y="787"/>
                    <a:pt x="508" y="787"/>
                    <a:pt x="508" y="787"/>
                  </a:cubicBezTo>
                  <a:cubicBezTo>
                    <a:pt x="507" y="789"/>
                    <a:pt x="507" y="789"/>
                    <a:pt x="507" y="789"/>
                  </a:cubicBezTo>
                  <a:cubicBezTo>
                    <a:pt x="508" y="787"/>
                    <a:pt x="508" y="787"/>
                    <a:pt x="508" y="787"/>
                  </a:cubicBezTo>
                  <a:cubicBezTo>
                    <a:pt x="508" y="787"/>
                    <a:pt x="508" y="787"/>
                    <a:pt x="508" y="787"/>
                  </a:cubicBezTo>
                  <a:cubicBezTo>
                    <a:pt x="507" y="789"/>
                    <a:pt x="507" y="789"/>
                    <a:pt x="507" y="789"/>
                  </a:cubicBezTo>
                  <a:cubicBezTo>
                    <a:pt x="508" y="787"/>
                    <a:pt x="508" y="787"/>
                    <a:pt x="508" y="787"/>
                  </a:cubicBezTo>
                  <a:cubicBezTo>
                    <a:pt x="508" y="787"/>
                    <a:pt x="507" y="787"/>
                    <a:pt x="506" y="786"/>
                  </a:cubicBezTo>
                  <a:cubicBezTo>
                    <a:pt x="488" y="776"/>
                    <a:pt x="365" y="702"/>
                    <a:pt x="245" y="631"/>
                  </a:cubicBezTo>
                  <a:cubicBezTo>
                    <a:pt x="186" y="595"/>
                    <a:pt x="127" y="560"/>
                    <a:pt x="83" y="534"/>
                  </a:cubicBezTo>
                  <a:cubicBezTo>
                    <a:pt x="61" y="521"/>
                    <a:pt x="43" y="511"/>
                    <a:pt x="30" y="503"/>
                  </a:cubicBezTo>
                  <a:cubicBezTo>
                    <a:pt x="23" y="499"/>
                    <a:pt x="18" y="496"/>
                    <a:pt x="15" y="494"/>
                  </a:cubicBezTo>
                  <a:cubicBezTo>
                    <a:pt x="13" y="493"/>
                    <a:pt x="11" y="492"/>
                    <a:pt x="10" y="492"/>
                  </a:cubicBezTo>
                  <a:cubicBezTo>
                    <a:pt x="10" y="492"/>
                    <a:pt x="10" y="491"/>
                    <a:pt x="9" y="491"/>
                  </a:cubicBezTo>
                  <a:cubicBezTo>
                    <a:pt x="9" y="491"/>
                    <a:pt x="9" y="491"/>
                    <a:pt x="9" y="491"/>
                  </a:cubicBezTo>
                  <a:cubicBezTo>
                    <a:pt x="8" y="491"/>
                    <a:pt x="8" y="491"/>
                    <a:pt x="8" y="491"/>
                  </a:cubicBezTo>
                  <a:cubicBezTo>
                    <a:pt x="8" y="491"/>
                    <a:pt x="8" y="491"/>
                    <a:pt x="7" y="491"/>
                  </a:cubicBezTo>
                  <a:cubicBezTo>
                    <a:pt x="7" y="491"/>
                    <a:pt x="6" y="491"/>
                    <a:pt x="6" y="491"/>
                  </a:cubicBezTo>
                  <a:cubicBezTo>
                    <a:pt x="5" y="491"/>
                    <a:pt x="4" y="492"/>
                    <a:pt x="4" y="493"/>
                  </a:cubicBezTo>
                  <a:cubicBezTo>
                    <a:pt x="3" y="493"/>
                    <a:pt x="3" y="494"/>
                    <a:pt x="3" y="495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5" y="498"/>
                    <a:pt x="5" y="498"/>
                    <a:pt x="5" y="498"/>
                  </a:cubicBezTo>
                  <a:cubicBezTo>
                    <a:pt x="5" y="498"/>
                    <a:pt x="5" y="498"/>
                    <a:pt x="5" y="498"/>
                  </a:cubicBezTo>
                  <a:cubicBezTo>
                    <a:pt x="6" y="498"/>
                    <a:pt x="8" y="500"/>
                    <a:pt x="12" y="502"/>
                  </a:cubicBezTo>
                  <a:cubicBezTo>
                    <a:pt x="72" y="540"/>
                    <a:pt x="479" y="794"/>
                    <a:pt x="479" y="794"/>
                  </a:cubicBezTo>
                  <a:cubicBezTo>
                    <a:pt x="481" y="791"/>
                    <a:pt x="481" y="791"/>
                    <a:pt x="481" y="791"/>
                  </a:cubicBezTo>
                  <a:cubicBezTo>
                    <a:pt x="478" y="789"/>
                    <a:pt x="478" y="789"/>
                    <a:pt x="478" y="789"/>
                  </a:cubicBezTo>
                  <a:cubicBezTo>
                    <a:pt x="480" y="790"/>
                    <a:pt x="480" y="790"/>
                    <a:pt x="480" y="790"/>
                  </a:cubicBezTo>
                  <a:cubicBezTo>
                    <a:pt x="479" y="788"/>
                    <a:pt x="479" y="788"/>
                    <a:pt x="479" y="788"/>
                  </a:cubicBezTo>
                  <a:cubicBezTo>
                    <a:pt x="479" y="788"/>
                    <a:pt x="478" y="788"/>
                    <a:pt x="478" y="789"/>
                  </a:cubicBezTo>
                  <a:cubicBezTo>
                    <a:pt x="480" y="790"/>
                    <a:pt x="480" y="790"/>
                    <a:pt x="480" y="790"/>
                  </a:cubicBezTo>
                  <a:cubicBezTo>
                    <a:pt x="479" y="788"/>
                    <a:pt x="479" y="788"/>
                    <a:pt x="479" y="788"/>
                  </a:cubicBezTo>
                  <a:cubicBezTo>
                    <a:pt x="480" y="790"/>
                    <a:pt x="480" y="790"/>
                    <a:pt x="480" y="790"/>
                  </a:cubicBezTo>
                  <a:cubicBezTo>
                    <a:pt x="480" y="787"/>
                    <a:pt x="480" y="787"/>
                    <a:pt x="480" y="787"/>
                  </a:cubicBezTo>
                  <a:cubicBezTo>
                    <a:pt x="479" y="788"/>
                    <a:pt x="479" y="788"/>
                    <a:pt x="479" y="788"/>
                  </a:cubicBezTo>
                  <a:cubicBezTo>
                    <a:pt x="480" y="790"/>
                    <a:pt x="480" y="790"/>
                    <a:pt x="480" y="790"/>
                  </a:cubicBezTo>
                  <a:cubicBezTo>
                    <a:pt x="480" y="787"/>
                    <a:pt x="480" y="787"/>
                    <a:pt x="480" y="787"/>
                  </a:cubicBezTo>
                  <a:cubicBezTo>
                    <a:pt x="480" y="788"/>
                    <a:pt x="480" y="788"/>
                    <a:pt x="480" y="788"/>
                  </a:cubicBezTo>
                  <a:cubicBezTo>
                    <a:pt x="480" y="787"/>
                    <a:pt x="480" y="787"/>
                    <a:pt x="480" y="787"/>
                  </a:cubicBezTo>
                  <a:cubicBezTo>
                    <a:pt x="480" y="787"/>
                    <a:pt x="480" y="787"/>
                    <a:pt x="480" y="787"/>
                  </a:cubicBezTo>
                  <a:cubicBezTo>
                    <a:pt x="480" y="788"/>
                    <a:pt x="480" y="788"/>
                    <a:pt x="480" y="788"/>
                  </a:cubicBezTo>
                  <a:cubicBezTo>
                    <a:pt x="480" y="787"/>
                    <a:pt x="480" y="787"/>
                    <a:pt x="480" y="787"/>
                  </a:cubicBezTo>
                  <a:cubicBezTo>
                    <a:pt x="480" y="787"/>
                    <a:pt x="479" y="787"/>
                    <a:pt x="477" y="787"/>
                  </a:cubicBezTo>
                  <a:cubicBezTo>
                    <a:pt x="474" y="786"/>
                    <a:pt x="470" y="784"/>
                    <a:pt x="464" y="781"/>
                  </a:cubicBezTo>
                  <a:cubicBezTo>
                    <a:pt x="442" y="771"/>
                    <a:pt x="403" y="748"/>
                    <a:pt x="357" y="720"/>
                  </a:cubicBezTo>
                  <a:cubicBezTo>
                    <a:pt x="287" y="679"/>
                    <a:pt x="201" y="625"/>
                    <a:pt x="132" y="582"/>
                  </a:cubicBezTo>
                  <a:cubicBezTo>
                    <a:pt x="97" y="561"/>
                    <a:pt x="67" y="542"/>
                    <a:pt x="45" y="528"/>
                  </a:cubicBezTo>
                  <a:cubicBezTo>
                    <a:pt x="34" y="522"/>
                    <a:pt x="25" y="516"/>
                    <a:pt x="19" y="512"/>
                  </a:cubicBezTo>
                  <a:cubicBezTo>
                    <a:pt x="15" y="511"/>
                    <a:pt x="13" y="509"/>
                    <a:pt x="11" y="508"/>
                  </a:cubicBezTo>
                  <a:cubicBezTo>
                    <a:pt x="10" y="508"/>
                    <a:pt x="9" y="507"/>
                    <a:pt x="9" y="507"/>
                  </a:cubicBezTo>
                  <a:cubicBezTo>
                    <a:pt x="8" y="506"/>
                    <a:pt x="8" y="506"/>
                    <a:pt x="8" y="506"/>
                  </a:cubicBezTo>
                  <a:cubicBezTo>
                    <a:pt x="7" y="506"/>
                    <a:pt x="7" y="506"/>
                    <a:pt x="7" y="506"/>
                  </a:cubicBezTo>
                  <a:cubicBezTo>
                    <a:pt x="7" y="506"/>
                    <a:pt x="7" y="506"/>
                    <a:pt x="6" y="506"/>
                  </a:cubicBezTo>
                  <a:cubicBezTo>
                    <a:pt x="6" y="506"/>
                    <a:pt x="5" y="506"/>
                    <a:pt x="5" y="506"/>
                  </a:cubicBezTo>
                  <a:cubicBezTo>
                    <a:pt x="4" y="507"/>
                    <a:pt x="3" y="507"/>
                    <a:pt x="3" y="508"/>
                  </a:cubicBezTo>
                  <a:cubicBezTo>
                    <a:pt x="6" y="510"/>
                    <a:pt x="6" y="510"/>
                    <a:pt x="6" y="510"/>
                  </a:cubicBezTo>
                  <a:cubicBezTo>
                    <a:pt x="3" y="508"/>
                    <a:pt x="3" y="508"/>
                    <a:pt x="3" y="508"/>
                  </a:cubicBezTo>
                  <a:cubicBezTo>
                    <a:pt x="2" y="509"/>
                    <a:pt x="2" y="509"/>
                    <a:pt x="2" y="510"/>
                  </a:cubicBezTo>
                  <a:cubicBezTo>
                    <a:pt x="2" y="511"/>
                    <a:pt x="2" y="511"/>
                    <a:pt x="3" y="512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4" y="513"/>
                    <a:pt x="4" y="514"/>
                    <a:pt x="5" y="514"/>
                  </a:cubicBezTo>
                  <a:cubicBezTo>
                    <a:pt x="6" y="515"/>
                    <a:pt x="9" y="517"/>
                    <a:pt x="14" y="520"/>
                  </a:cubicBezTo>
                  <a:cubicBezTo>
                    <a:pt x="47" y="542"/>
                    <a:pt x="156" y="610"/>
                    <a:pt x="257" y="673"/>
                  </a:cubicBezTo>
                  <a:cubicBezTo>
                    <a:pt x="358" y="736"/>
                    <a:pt x="451" y="793"/>
                    <a:pt x="451" y="793"/>
                  </a:cubicBezTo>
                  <a:cubicBezTo>
                    <a:pt x="453" y="789"/>
                    <a:pt x="453" y="789"/>
                    <a:pt x="453" y="789"/>
                  </a:cubicBezTo>
                  <a:cubicBezTo>
                    <a:pt x="450" y="787"/>
                    <a:pt x="450" y="787"/>
                    <a:pt x="450" y="787"/>
                  </a:cubicBezTo>
                  <a:cubicBezTo>
                    <a:pt x="453" y="789"/>
                    <a:pt x="453" y="789"/>
                    <a:pt x="453" y="789"/>
                  </a:cubicBezTo>
                  <a:cubicBezTo>
                    <a:pt x="452" y="786"/>
                    <a:pt x="452" y="786"/>
                    <a:pt x="452" y="786"/>
                  </a:cubicBezTo>
                  <a:cubicBezTo>
                    <a:pt x="451" y="786"/>
                    <a:pt x="450" y="786"/>
                    <a:pt x="450" y="787"/>
                  </a:cubicBezTo>
                  <a:cubicBezTo>
                    <a:pt x="453" y="789"/>
                    <a:pt x="453" y="789"/>
                    <a:pt x="453" y="789"/>
                  </a:cubicBezTo>
                  <a:cubicBezTo>
                    <a:pt x="452" y="786"/>
                    <a:pt x="452" y="786"/>
                    <a:pt x="452" y="786"/>
                  </a:cubicBezTo>
                  <a:cubicBezTo>
                    <a:pt x="453" y="789"/>
                    <a:pt x="453" y="789"/>
                    <a:pt x="453" y="789"/>
                  </a:cubicBezTo>
                  <a:cubicBezTo>
                    <a:pt x="453" y="786"/>
                    <a:pt x="453" y="786"/>
                    <a:pt x="453" y="786"/>
                  </a:cubicBezTo>
                  <a:cubicBezTo>
                    <a:pt x="453" y="786"/>
                    <a:pt x="452" y="786"/>
                    <a:pt x="452" y="786"/>
                  </a:cubicBezTo>
                  <a:cubicBezTo>
                    <a:pt x="453" y="789"/>
                    <a:pt x="453" y="789"/>
                    <a:pt x="453" y="789"/>
                  </a:cubicBezTo>
                  <a:cubicBezTo>
                    <a:pt x="453" y="786"/>
                    <a:pt x="453" y="786"/>
                    <a:pt x="453" y="786"/>
                  </a:cubicBezTo>
                  <a:cubicBezTo>
                    <a:pt x="453" y="788"/>
                    <a:pt x="453" y="788"/>
                    <a:pt x="453" y="788"/>
                  </a:cubicBezTo>
                  <a:cubicBezTo>
                    <a:pt x="453" y="786"/>
                    <a:pt x="453" y="786"/>
                    <a:pt x="453" y="786"/>
                  </a:cubicBezTo>
                  <a:cubicBezTo>
                    <a:pt x="453" y="786"/>
                    <a:pt x="453" y="786"/>
                    <a:pt x="453" y="786"/>
                  </a:cubicBezTo>
                  <a:cubicBezTo>
                    <a:pt x="453" y="788"/>
                    <a:pt x="453" y="788"/>
                    <a:pt x="453" y="788"/>
                  </a:cubicBezTo>
                  <a:cubicBezTo>
                    <a:pt x="453" y="786"/>
                    <a:pt x="453" y="786"/>
                    <a:pt x="453" y="786"/>
                  </a:cubicBezTo>
                  <a:cubicBezTo>
                    <a:pt x="453" y="786"/>
                    <a:pt x="452" y="785"/>
                    <a:pt x="451" y="785"/>
                  </a:cubicBezTo>
                  <a:cubicBezTo>
                    <a:pt x="446" y="783"/>
                    <a:pt x="435" y="777"/>
                    <a:pt x="420" y="768"/>
                  </a:cubicBezTo>
                  <a:cubicBezTo>
                    <a:pt x="368" y="739"/>
                    <a:pt x="266" y="677"/>
                    <a:pt x="177" y="623"/>
                  </a:cubicBezTo>
                  <a:cubicBezTo>
                    <a:pt x="133" y="596"/>
                    <a:pt x="92" y="570"/>
                    <a:pt x="62" y="552"/>
                  </a:cubicBezTo>
                  <a:cubicBezTo>
                    <a:pt x="47" y="543"/>
                    <a:pt x="34" y="535"/>
                    <a:pt x="26" y="530"/>
                  </a:cubicBezTo>
                  <a:cubicBezTo>
                    <a:pt x="17" y="525"/>
                    <a:pt x="13" y="522"/>
                    <a:pt x="13" y="522"/>
                  </a:cubicBezTo>
                  <a:cubicBezTo>
                    <a:pt x="11" y="521"/>
                    <a:pt x="8" y="521"/>
                    <a:pt x="7" y="523"/>
                  </a:cubicBezTo>
                  <a:cubicBezTo>
                    <a:pt x="7" y="524"/>
                    <a:pt x="7" y="524"/>
                    <a:pt x="7" y="525"/>
                  </a:cubicBezTo>
                  <a:cubicBezTo>
                    <a:pt x="7" y="526"/>
                    <a:pt x="7" y="527"/>
                    <a:pt x="7" y="527"/>
                  </a:cubicBezTo>
                  <a:cubicBezTo>
                    <a:pt x="8" y="528"/>
                    <a:pt x="8" y="528"/>
                    <a:pt x="8" y="528"/>
                  </a:cubicBezTo>
                  <a:cubicBezTo>
                    <a:pt x="8" y="528"/>
                    <a:pt x="9" y="529"/>
                    <a:pt x="9" y="529"/>
                  </a:cubicBezTo>
                  <a:cubicBezTo>
                    <a:pt x="11" y="530"/>
                    <a:pt x="13" y="532"/>
                    <a:pt x="18" y="534"/>
                  </a:cubicBezTo>
                  <a:cubicBezTo>
                    <a:pt x="49" y="554"/>
                    <a:pt x="152" y="615"/>
                    <a:pt x="248" y="672"/>
                  </a:cubicBezTo>
                  <a:cubicBezTo>
                    <a:pt x="295" y="701"/>
                    <a:pt x="341" y="729"/>
                    <a:pt x="375" y="751"/>
                  </a:cubicBezTo>
                  <a:cubicBezTo>
                    <a:pt x="392" y="762"/>
                    <a:pt x="406" y="771"/>
                    <a:pt x="415" y="778"/>
                  </a:cubicBezTo>
                  <a:cubicBezTo>
                    <a:pt x="420" y="782"/>
                    <a:pt x="424" y="785"/>
                    <a:pt x="426" y="787"/>
                  </a:cubicBezTo>
                  <a:cubicBezTo>
                    <a:pt x="428" y="788"/>
                    <a:pt x="429" y="789"/>
                    <a:pt x="429" y="789"/>
                  </a:cubicBezTo>
                  <a:cubicBezTo>
                    <a:pt x="429" y="790"/>
                    <a:pt x="429" y="790"/>
                    <a:pt x="429" y="790"/>
                  </a:cubicBezTo>
                  <a:cubicBezTo>
                    <a:pt x="431" y="789"/>
                    <a:pt x="431" y="789"/>
                    <a:pt x="431" y="789"/>
                  </a:cubicBezTo>
                  <a:cubicBezTo>
                    <a:pt x="429" y="789"/>
                    <a:pt x="429" y="789"/>
                    <a:pt x="429" y="789"/>
                  </a:cubicBezTo>
                  <a:cubicBezTo>
                    <a:pt x="429" y="789"/>
                    <a:pt x="429" y="790"/>
                    <a:pt x="429" y="790"/>
                  </a:cubicBezTo>
                  <a:cubicBezTo>
                    <a:pt x="431" y="789"/>
                    <a:pt x="431" y="789"/>
                    <a:pt x="431" y="789"/>
                  </a:cubicBezTo>
                  <a:cubicBezTo>
                    <a:pt x="429" y="789"/>
                    <a:pt x="429" y="789"/>
                    <a:pt x="429" y="789"/>
                  </a:cubicBezTo>
                  <a:cubicBezTo>
                    <a:pt x="432" y="789"/>
                    <a:pt x="432" y="789"/>
                    <a:pt x="432" y="789"/>
                  </a:cubicBezTo>
                  <a:cubicBezTo>
                    <a:pt x="430" y="787"/>
                    <a:pt x="430" y="787"/>
                    <a:pt x="430" y="787"/>
                  </a:cubicBezTo>
                  <a:cubicBezTo>
                    <a:pt x="429" y="787"/>
                    <a:pt x="429" y="788"/>
                    <a:pt x="429" y="789"/>
                  </a:cubicBezTo>
                  <a:cubicBezTo>
                    <a:pt x="432" y="789"/>
                    <a:pt x="432" y="789"/>
                    <a:pt x="432" y="789"/>
                  </a:cubicBezTo>
                  <a:cubicBezTo>
                    <a:pt x="430" y="787"/>
                    <a:pt x="430" y="787"/>
                    <a:pt x="430" y="787"/>
                  </a:cubicBezTo>
                  <a:cubicBezTo>
                    <a:pt x="433" y="789"/>
                    <a:pt x="433" y="789"/>
                    <a:pt x="433" y="789"/>
                  </a:cubicBezTo>
                  <a:cubicBezTo>
                    <a:pt x="433" y="785"/>
                    <a:pt x="433" y="785"/>
                    <a:pt x="433" y="785"/>
                  </a:cubicBezTo>
                  <a:cubicBezTo>
                    <a:pt x="433" y="789"/>
                    <a:pt x="433" y="789"/>
                    <a:pt x="433" y="789"/>
                  </a:cubicBezTo>
                  <a:cubicBezTo>
                    <a:pt x="434" y="785"/>
                    <a:pt x="434" y="785"/>
                    <a:pt x="434" y="785"/>
                  </a:cubicBezTo>
                  <a:cubicBezTo>
                    <a:pt x="434" y="785"/>
                    <a:pt x="433" y="785"/>
                    <a:pt x="433" y="785"/>
                  </a:cubicBezTo>
                  <a:cubicBezTo>
                    <a:pt x="433" y="789"/>
                    <a:pt x="433" y="789"/>
                    <a:pt x="433" y="789"/>
                  </a:cubicBezTo>
                  <a:cubicBezTo>
                    <a:pt x="434" y="785"/>
                    <a:pt x="434" y="785"/>
                    <a:pt x="434" y="785"/>
                  </a:cubicBezTo>
                  <a:cubicBezTo>
                    <a:pt x="433" y="789"/>
                    <a:pt x="433" y="789"/>
                    <a:pt x="433" y="789"/>
                  </a:cubicBezTo>
                  <a:cubicBezTo>
                    <a:pt x="435" y="785"/>
                    <a:pt x="435" y="785"/>
                    <a:pt x="435" y="785"/>
                  </a:cubicBezTo>
                  <a:cubicBezTo>
                    <a:pt x="434" y="785"/>
                    <a:pt x="434" y="785"/>
                    <a:pt x="434" y="785"/>
                  </a:cubicBezTo>
                  <a:cubicBezTo>
                    <a:pt x="433" y="789"/>
                    <a:pt x="433" y="789"/>
                    <a:pt x="433" y="789"/>
                  </a:cubicBezTo>
                  <a:cubicBezTo>
                    <a:pt x="435" y="785"/>
                    <a:pt x="435" y="785"/>
                    <a:pt x="435" y="785"/>
                  </a:cubicBezTo>
                  <a:cubicBezTo>
                    <a:pt x="434" y="787"/>
                    <a:pt x="434" y="787"/>
                    <a:pt x="434" y="787"/>
                  </a:cubicBezTo>
                  <a:cubicBezTo>
                    <a:pt x="435" y="785"/>
                    <a:pt x="435" y="785"/>
                    <a:pt x="435" y="785"/>
                  </a:cubicBezTo>
                  <a:cubicBezTo>
                    <a:pt x="435" y="785"/>
                    <a:pt x="435" y="785"/>
                    <a:pt x="435" y="785"/>
                  </a:cubicBezTo>
                  <a:cubicBezTo>
                    <a:pt x="434" y="787"/>
                    <a:pt x="434" y="787"/>
                    <a:pt x="434" y="787"/>
                  </a:cubicBezTo>
                  <a:cubicBezTo>
                    <a:pt x="435" y="785"/>
                    <a:pt x="435" y="785"/>
                    <a:pt x="435" y="785"/>
                  </a:cubicBezTo>
                  <a:cubicBezTo>
                    <a:pt x="435" y="785"/>
                    <a:pt x="434" y="785"/>
                    <a:pt x="433" y="784"/>
                  </a:cubicBezTo>
                  <a:cubicBezTo>
                    <a:pt x="418" y="775"/>
                    <a:pt x="317" y="713"/>
                    <a:pt x="218" y="653"/>
                  </a:cubicBezTo>
                  <a:cubicBezTo>
                    <a:pt x="168" y="623"/>
                    <a:pt x="119" y="593"/>
                    <a:pt x="81" y="571"/>
                  </a:cubicBezTo>
                  <a:cubicBezTo>
                    <a:pt x="62" y="560"/>
                    <a:pt x="46" y="551"/>
                    <a:pt x="34" y="545"/>
                  </a:cubicBezTo>
                  <a:cubicBezTo>
                    <a:pt x="28" y="541"/>
                    <a:pt x="23" y="539"/>
                    <a:pt x="19" y="537"/>
                  </a:cubicBezTo>
                  <a:cubicBezTo>
                    <a:pt x="17" y="536"/>
                    <a:pt x="16" y="535"/>
                    <a:pt x="14" y="535"/>
                  </a:cubicBezTo>
                  <a:cubicBezTo>
                    <a:pt x="14" y="535"/>
                    <a:pt x="13" y="535"/>
                    <a:pt x="12" y="534"/>
                  </a:cubicBezTo>
                  <a:cubicBezTo>
                    <a:pt x="12" y="534"/>
                    <a:pt x="11" y="534"/>
                    <a:pt x="10" y="534"/>
                  </a:cubicBezTo>
                  <a:cubicBezTo>
                    <a:pt x="10" y="534"/>
                    <a:pt x="9" y="534"/>
                    <a:pt x="9" y="534"/>
                  </a:cubicBezTo>
                  <a:cubicBezTo>
                    <a:pt x="8" y="535"/>
                    <a:pt x="7" y="535"/>
                    <a:pt x="7" y="536"/>
                  </a:cubicBezTo>
                  <a:cubicBezTo>
                    <a:pt x="5" y="538"/>
                    <a:pt x="6" y="540"/>
                    <a:pt x="8" y="541"/>
                  </a:cubicBezTo>
                  <a:cubicBezTo>
                    <a:pt x="413" y="795"/>
                    <a:pt x="413" y="795"/>
                    <a:pt x="413" y="795"/>
                  </a:cubicBezTo>
                  <a:cubicBezTo>
                    <a:pt x="416" y="792"/>
                    <a:pt x="416" y="792"/>
                    <a:pt x="416" y="792"/>
                  </a:cubicBezTo>
                  <a:cubicBezTo>
                    <a:pt x="412" y="790"/>
                    <a:pt x="412" y="790"/>
                    <a:pt x="412" y="790"/>
                  </a:cubicBezTo>
                  <a:cubicBezTo>
                    <a:pt x="415" y="792"/>
                    <a:pt x="415" y="792"/>
                    <a:pt x="415" y="792"/>
                  </a:cubicBezTo>
                  <a:cubicBezTo>
                    <a:pt x="414" y="788"/>
                    <a:pt x="414" y="788"/>
                    <a:pt x="414" y="788"/>
                  </a:cubicBezTo>
                  <a:cubicBezTo>
                    <a:pt x="414" y="788"/>
                    <a:pt x="413" y="789"/>
                    <a:pt x="412" y="790"/>
                  </a:cubicBezTo>
                  <a:cubicBezTo>
                    <a:pt x="415" y="792"/>
                    <a:pt x="415" y="792"/>
                    <a:pt x="415" y="792"/>
                  </a:cubicBezTo>
                  <a:cubicBezTo>
                    <a:pt x="414" y="788"/>
                    <a:pt x="414" y="788"/>
                    <a:pt x="414" y="788"/>
                  </a:cubicBezTo>
                  <a:cubicBezTo>
                    <a:pt x="415" y="791"/>
                    <a:pt x="415" y="791"/>
                    <a:pt x="415" y="791"/>
                  </a:cubicBezTo>
                  <a:cubicBezTo>
                    <a:pt x="415" y="788"/>
                    <a:pt x="415" y="788"/>
                    <a:pt x="415" y="788"/>
                  </a:cubicBezTo>
                  <a:cubicBezTo>
                    <a:pt x="415" y="788"/>
                    <a:pt x="415" y="788"/>
                    <a:pt x="414" y="788"/>
                  </a:cubicBezTo>
                  <a:cubicBezTo>
                    <a:pt x="415" y="791"/>
                    <a:pt x="415" y="791"/>
                    <a:pt x="415" y="791"/>
                  </a:cubicBezTo>
                  <a:cubicBezTo>
                    <a:pt x="415" y="788"/>
                    <a:pt x="415" y="788"/>
                    <a:pt x="415" y="788"/>
                  </a:cubicBezTo>
                  <a:cubicBezTo>
                    <a:pt x="415" y="791"/>
                    <a:pt x="415" y="791"/>
                    <a:pt x="415" y="791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6" y="788"/>
                    <a:pt x="415" y="788"/>
                  </a:cubicBezTo>
                  <a:cubicBezTo>
                    <a:pt x="415" y="791"/>
                    <a:pt x="415" y="791"/>
                    <a:pt x="415" y="791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6" y="788"/>
                    <a:pt x="416" y="788"/>
                  </a:cubicBezTo>
                  <a:cubicBezTo>
                    <a:pt x="416" y="788"/>
                    <a:pt x="415" y="788"/>
                    <a:pt x="414" y="787"/>
                  </a:cubicBezTo>
                  <a:cubicBezTo>
                    <a:pt x="409" y="785"/>
                    <a:pt x="399" y="779"/>
                    <a:pt x="385" y="771"/>
                  </a:cubicBezTo>
                  <a:cubicBezTo>
                    <a:pt x="337" y="743"/>
                    <a:pt x="242" y="687"/>
                    <a:pt x="160" y="637"/>
                  </a:cubicBezTo>
                  <a:cubicBezTo>
                    <a:pt x="118" y="612"/>
                    <a:pt x="80" y="589"/>
                    <a:pt x="52" y="572"/>
                  </a:cubicBezTo>
                  <a:cubicBezTo>
                    <a:pt x="38" y="563"/>
                    <a:pt x="27" y="556"/>
                    <a:pt x="19" y="552"/>
                  </a:cubicBezTo>
                  <a:cubicBezTo>
                    <a:pt x="11" y="547"/>
                    <a:pt x="7" y="544"/>
                    <a:pt x="7" y="544"/>
                  </a:cubicBezTo>
                  <a:cubicBezTo>
                    <a:pt x="6" y="543"/>
                    <a:pt x="4" y="543"/>
                    <a:pt x="3" y="544"/>
                  </a:cubicBezTo>
                  <a:cubicBezTo>
                    <a:pt x="2" y="545"/>
                    <a:pt x="1" y="546"/>
                    <a:pt x="1" y="547"/>
                  </a:cubicBezTo>
                  <a:cubicBezTo>
                    <a:pt x="1" y="549"/>
                    <a:pt x="1" y="549"/>
                    <a:pt x="1" y="549"/>
                  </a:cubicBezTo>
                  <a:cubicBezTo>
                    <a:pt x="2" y="550"/>
                    <a:pt x="2" y="550"/>
                    <a:pt x="2" y="550"/>
                  </a:cubicBezTo>
                  <a:cubicBezTo>
                    <a:pt x="2" y="550"/>
                    <a:pt x="2" y="550"/>
                    <a:pt x="2" y="550"/>
                  </a:cubicBezTo>
                  <a:cubicBezTo>
                    <a:pt x="3" y="551"/>
                    <a:pt x="3" y="551"/>
                    <a:pt x="3" y="551"/>
                  </a:cubicBezTo>
                  <a:cubicBezTo>
                    <a:pt x="5" y="552"/>
                    <a:pt x="13" y="557"/>
                    <a:pt x="25" y="565"/>
                  </a:cubicBezTo>
                  <a:cubicBezTo>
                    <a:pt x="66" y="590"/>
                    <a:pt x="158" y="647"/>
                    <a:pt x="240" y="698"/>
                  </a:cubicBezTo>
                  <a:cubicBezTo>
                    <a:pt x="280" y="724"/>
                    <a:pt x="319" y="747"/>
                    <a:pt x="347" y="765"/>
                  </a:cubicBezTo>
                  <a:cubicBezTo>
                    <a:pt x="361" y="774"/>
                    <a:pt x="372" y="781"/>
                    <a:pt x="380" y="786"/>
                  </a:cubicBezTo>
                  <a:cubicBezTo>
                    <a:pt x="384" y="789"/>
                    <a:pt x="387" y="791"/>
                    <a:pt x="389" y="792"/>
                  </a:cubicBezTo>
                  <a:cubicBezTo>
                    <a:pt x="390" y="793"/>
                    <a:pt x="391" y="793"/>
                    <a:pt x="392" y="794"/>
                  </a:cubicBezTo>
                  <a:cubicBezTo>
                    <a:pt x="392" y="794"/>
                    <a:pt x="392" y="794"/>
                    <a:pt x="392" y="794"/>
                  </a:cubicBezTo>
                  <a:cubicBezTo>
                    <a:pt x="393" y="792"/>
                    <a:pt x="393" y="792"/>
                    <a:pt x="393" y="792"/>
                  </a:cubicBezTo>
                  <a:cubicBezTo>
                    <a:pt x="392" y="794"/>
                    <a:pt x="392" y="794"/>
                    <a:pt x="392" y="794"/>
                  </a:cubicBezTo>
                  <a:cubicBezTo>
                    <a:pt x="392" y="794"/>
                    <a:pt x="392" y="794"/>
                    <a:pt x="392" y="794"/>
                  </a:cubicBezTo>
                  <a:cubicBezTo>
                    <a:pt x="393" y="792"/>
                    <a:pt x="393" y="792"/>
                    <a:pt x="393" y="792"/>
                  </a:cubicBezTo>
                  <a:cubicBezTo>
                    <a:pt x="392" y="794"/>
                    <a:pt x="392" y="794"/>
                    <a:pt x="392" y="794"/>
                  </a:cubicBezTo>
                  <a:cubicBezTo>
                    <a:pt x="394" y="791"/>
                    <a:pt x="394" y="791"/>
                    <a:pt x="394" y="791"/>
                  </a:cubicBezTo>
                  <a:cubicBezTo>
                    <a:pt x="392" y="793"/>
                    <a:pt x="392" y="793"/>
                    <a:pt x="392" y="793"/>
                  </a:cubicBezTo>
                  <a:cubicBezTo>
                    <a:pt x="392" y="794"/>
                    <a:pt x="392" y="794"/>
                    <a:pt x="392" y="794"/>
                  </a:cubicBezTo>
                  <a:cubicBezTo>
                    <a:pt x="394" y="791"/>
                    <a:pt x="394" y="791"/>
                    <a:pt x="394" y="791"/>
                  </a:cubicBezTo>
                  <a:cubicBezTo>
                    <a:pt x="392" y="793"/>
                    <a:pt x="392" y="793"/>
                    <a:pt x="392" y="793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93"/>
                    <a:pt x="391" y="793"/>
                    <a:pt x="391" y="793"/>
                  </a:cubicBezTo>
                  <a:cubicBezTo>
                    <a:pt x="392" y="793"/>
                    <a:pt x="392" y="793"/>
                    <a:pt x="392" y="793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93"/>
                    <a:pt x="391" y="793"/>
                    <a:pt x="391" y="793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91"/>
                    <a:pt x="391" y="791"/>
                    <a:pt x="391" y="791"/>
                  </a:cubicBezTo>
                  <a:cubicBezTo>
                    <a:pt x="391" y="792"/>
                    <a:pt x="391" y="792"/>
                    <a:pt x="391" y="793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91"/>
                    <a:pt x="391" y="791"/>
                    <a:pt x="391" y="791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89"/>
                    <a:pt x="391" y="789"/>
                    <a:pt x="391" y="789"/>
                  </a:cubicBezTo>
                  <a:cubicBezTo>
                    <a:pt x="391" y="790"/>
                    <a:pt x="391" y="791"/>
                    <a:pt x="391" y="791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89"/>
                    <a:pt x="391" y="789"/>
                    <a:pt x="391" y="789"/>
                  </a:cubicBezTo>
                  <a:cubicBezTo>
                    <a:pt x="395" y="791"/>
                    <a:pt x="395" y="791"/>
                    <a:pt x="395" y="791"/>
                  </a:cubicBezTo>
                  <a:cubicBezTo>
                    <a:pt x="391" y="789"/>
                    <a:pt x="391" y="789"/>
                    <a:pt x="391" y="789"/>
                  </a:cubicBezTo>
                  <a:cubicBezTo>
                    <a:pt x="394" y="791"/>
                    <a:pt x="394" y="791"/>
                    <a:pt x="394" y="791"/>
                  </a:cubicBezTo>
                  <a:cubicBezTo>
                    <a:pt x="393" y="788"/>
                    <a:pt x="393" y="788"/>
                    <a:pt x="393" y="788"/>
                  </a:cubicBezTo>
                  <a:cubicBezTo>
                    <a:pt x="393" y="788"/>
                    <a:pt x="392" y="788"/>
                    <a:pt x="391" y="789"/>
                  </a:cubicBezTo>
                  <a:cubicBezTo>
                    <a:pt x="394" y="791"/>
                    <a:pt x="394" y="791"/>
                    <a:pt x="394" y="791"/>
                  </a:cubicBezTo>
                  <a:cubicBezTo>
                    <a:pt x="393" y="788"/>
                    <a:pt x="393" y="788"/>
                    <a:pt x="393" y="788"/>
                  </a:cubicBezTo>
                  <a:cubicBezTo>
                    <a:pt x="394" y="790"/>
                    <a:pt x="394" y="790"/>
                    <a:pt x="394" y="790"/>
                  </a:cubicBezTo>
                  <a:cubicBezTo>
                    <a:pt x="394" y="787"/>
                    <a:pt x="394" y="787"/>
                    <a:pt x="394" y="787"/>
                  </a:cubicBezTo>
                  <a:cubicBezTo>
                    <a:pt x="394" y="787"/>
                    <a:pt x="394" y="787"/>
                    <a:pt x="393" y="788"/>
                  </a:cubicBezTo>
                  <a:cubicBezTo>
                    <a:pt x="394" y="790"/>
                    <a:pt x="394" y="790"/>
                    <a:pt x="394" y="790"/>
                  </a:cubicBezTo>
                  <a:cubicBezTo>
                    <a:pt x="394" y="787"/>
                    <a:pt x="394" y="787"/>
                    <a:pt x="394" y="787"/>
                  </a:cubicBezTo>
                  <a:cubicBezTo>
                    <a:pt x="394" y="788"/>
                    <a:pt x="394" y="788"/>
                    <a:pt x="394" y="788"/>
                  </a:cubicBezTo>
                  <a:cubicBezTo>
                    <a:pt x="394" y="787"/>
                    <a:pt x="394" y="787"/>
                    <a:pt x="394" y="787"/>
                  </a:cubicBezTo>
                  <a:cubicBezTo>
                    <a:pt x="394" y="787"/>
                    <a:pt x="394" y="787"/>
                    <a:pt x="394" y="787"/>
                  </a:cubicBezTo>
                  <a:cubicBezTo>
                    <a:pt x="394" y="788"/>
                    <a:pt x="394" y="788"/>
                    <a:pt x="394" y="788"/>
                  </a:cubicBezTo>
                  <a:cubicBezTo>
                    <a:pt x="394" y="787"/>
                    <a:pt x="394" y="787"/>
                    <a:pt x="394" y="787"/>
                  </a:cubicBezTo>
                  <a:cubicBezTo>
                    <a:pt x="394" y="787"/>
                    <a:pt x="394" y="787"/>
                    <a:pt x="394" y="787"/>
                  </a:cubicBezTo>
                  <a:cubicBezTo>
                    <a:pt x="394" y="787"/>
                    <a:pt x="393" y="787"/>
                    <a:pt x="391" y="786"/>
                  </a:cubicBezTo>
                  <a:cubicBezTo>
                    <a:pt x="386" y="784"/>
                    <a:pt x="376" y="779"/>
                    <a:pt x="363" y="772"/>
                  </a:cubicBezTo>
                  <a:cubicBezTo>
                    <a:pt x="316" y="747"/>
                    <a:pt x="228" y="694"/>
                    <a:pt x="153" y="649"/>
                  </a:cubicBezTo>
                  <a:cubicBezTo>
                    <a:pt x="115" y="626"/>
                    <a:pt x="80" y="605"/>
                    <a:pt x="54" y="589"/>
                  </a:cubicBezTo>
                  <a:cubicBezTo>
                    <a:pt x="42" y="581"/>
                    <a:pt x="31" y="575"/>
                    <a:pt x="24" y="571"/>
                  </a:cubicBezTo>
                  <a:cubicBezTo>
                    <a:pt x="20" y="568"/>
                    <a:pt x="18" y="567"/>
                    <a:pt x="16" y="565"/>
                  </a:cubicBezTo>
                  <a:cubicBezTo>
                    <a:pt x="15" y="565"/>
                    <a:pt x="14" y="564"/>
                    <a:pt x="13" y="564"/>
                  </a:cubicBezTo>
                  <a:cubicBezTo>
                    <a:pt x="13" y="564"/>
                    <a:pt x="13" y="564"/>
                    <a:pt x="13" y="564"/>
                  </a:cubicBezTo>
                  <a:cubicBezTo>
                    <a:pt x="12" y="564"/>
                    <a:pt x="12" y="564"/>
                    <a:pt x="12" y="564"/>
                  </a:cubicBezTo>
                  <a:cubicBezTo>
                    <a:pt x="12" y="563"/>
                    <a:pt x="12" y="563"/>
                    <a:pt x="12" y="563"/>
                  </a:cubicBezTo>
                  <a:cubicBezTo>
                    <a:pt x="12" y="563"/>
                    <a:pt x="12" y="563"/>
                    <a:pt x="12" y="563"/>
                  </a:cubicBezTo>
                  <a:cubicBezTo>
                    <a:pt x="12" y="563"/>
                    <a:pt x="12" y="563"/>
                    <a:pt x="12" y="563"/>
                  </a:cubicBezTo>
                  <a:cubicBezTo>
                    <a:pt x="11" y="563"/>
                    <a:pt x="11" y="563"/>
                    <a:pt x="11" y="563"/>
                  </a:cubicBezTo>
                  <a:cubicBezTo>
                    <a:pt x="9" y="563"/>
                    <a:pt x="7" y="564"/>
                    <a:pt x="7" y="566"/>
                  </a:cubicBezTo>
                  <a:cubicBezTo>
                    <a:pt x="6" y="568"/>
                    <a:pt x="7" y="569"/>
                    <a:pt x="9" y="570"/>
                  </a:cubicBezTo>
                  <a:cubicBezTo>
                    <a:pt x="9" y="570"/>
                    <a:pt x="14" y="574"/>
                    <a:pt x="24" y="579"/>
                  </a:cubicBezTo>
                  <a:cubicBezTo>
                    <a:pt x="58" y="600"/>
                    <a:pt x="143" y="651"/>
                    <a:pt x="220" y="698"/>
                  </a:cubicBezTo>
                  <a:cubicBezTo>
                    <a:pt x="258" y="721"/>
                    <a:pt x="295" y="744"/>
                    <a:pt x="321" y="761"/>
                  </a:cubicBezTo>
                  <a:cubicBezTo>
                    <a:pt x="335" y="770"/>
                    <a:pt x="345" y="777"/>
                    <a:pt x="353" y="783"/>
                  </a:cubicBezTo>
                  <a:cubicBezTo>
                    <a:pt x="357" y="785"/>
                    <a:pt x="360" y="787"/>
                    <a:pt x="361" y="789"/>
                  </a:cubicBezTo>
                  <a:cubicBezTo>
                    <a:pt x="362" y="790"/>
                    <a:pt x="363" y="790"/>
                    <a:pt x="363" y="791"/>
                  </a:cubicBezTo>
                  <a:cubicBezTo>
                    <a:pt x="364" y="791"/>
                    <a:pt x="364" y="791"/>
                    <a:pt x="364" y="791"/>
                  </a:cubicBezTo>
                  <a:cubicBezTo>
                    <a:pt x="364" y="791"/>
                    <a:pt x="364" y="791"/>
                    <a:pt x="364" y="791"/>
                  </a:cubicBezTo>
                  <a:cubicBezTo>
                    <a:pt x="365" y="790"/>
                    <a:pt x="365" y="790"/>
                    <a:pt x="365" y="790"/>
                  </a:cubicBezTo>
                  <a:cubicBezTo>
                    <a:pt x="363" y="791"/>
                    <a:pt x="363" y="791"/>
                    <a:pt x="363" y="791"/>
                  </a:cubicBezTo>
                  <a:cubicBezTo>
                    <a:pt x="364" y="791"/>
                    <a:pt x="364" y="791"/>
                    <a:pt x="364" y="791"/>
                  </a:cubicBezTo>
                  <a:cubicBezTo>
                    <a:pt x="365" y="790"/>
                    <a:pt x="365" y="790"/>
                    <a:pt x="365" y="790"/>
                  </a:cubicBezTo>
                  <a:cubicBezTo>
                    <a:pt x="363" y="791"/>
                    <a:pt x="363" y="791"/>
                    <a:pt x="363" y="791"/>
                  </a:cubicBezTo>
                  <a:cubicBezTo>
                    <a:pt x="366" y="789"/>
                    <a:pt x="366" y="789"/>
                    <a:pt x="366" y="789"/>
                  </a:cubicBezTo>
                  <a:cubicBezTo>
                    <a:pt x="363" y="789"/>
                    <a:pt x="363" y="789"/>
                    <a:pt x="363" y="789"/>
                  </a:cubicBezTo>
                  <a:cubicBezTo>
                    <a:pt x="363" y="790"/>
                    <a:pt x="363" y="791"/>
                    <a:pt x="363" y="791"/>
                  </a:cubicBezTo>
                  <a:cubicBezTo>
                    <a:pt x="366" y="789"/>
                    <a:pt x="366" y="789"/>
                    <a:pt x="366" y="789"/>
                  </a:cubicBezTo>
                  <a:cubicBezTo>
                    <a:pt x="363" y="789"/>
                    <a:pt x="363" y="789"/>
                    <a:pt x="363" y="789"/>
                  </a:cubicBezTo>
                  <a:cubicBezTo>
                    <a:pt x="367" y="789"/>
                    <a:pt x="367" y="789"/>
                    <a:pt x="367" y="789"/>
                  </a:cubicBezTo>
                  <a:cubicBezTo>
                    <a:pt x="364" y="788"/>
                    <a:pt x="364" y="788"/>
                    <a:pt x="364" y="788"/>
                  </a:cubicBezTo>
                  <a:cubicBezTo>
                    <a:pt x="363" y="788"/>
                    <a:pt x="363" y="789"/>
                    <a:pt x="363" y="789"/>
                  </a:cubicBezTo>
                  <a:cubicBezTo>
                    <a:pt x="367" y="789"/>
                    <a:pt x="367" y="789"/>
                    <a:pt x="367" y="789"/>
                  </a:cubicBezTo>
                  <a:cubicBezTo>
                    <a:pt x="364" y="788"/>
                    <a:pt x="364" y="788"/>
                    <a:pt x="364" y="788"/>
                  </a:cubicBezTo>
                  <a:cubicBezTo>
                    <a:pt x="367" y="790"/>
                    <a:pt x="367" y="790"/>
                    <a:pt x="367" y="790"/>
                  </a:cubicBezTo>
                  <a:cubicBezTo>
                    <a:pt x="369" y="786"/>
                    <a:pt x="369" y="786"/>
                    <a:pt x="369" y="786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7" y="573"/>
                    <a:pt x="5" y="573"/>
                    <a:pt x="3" y="575"/>
                  </a:cubicBezTo>
                  <a:cubicBezTo>
                    <a:pt x="3" y="576"/>
                    <a:pt x="3" y="577"/>
                    <a:pt x="3" y="577"/>
                  </a:cubicBezTo>
                  <a:cubicBezTo>
                    <a:pt x="3" y="578"/>
                    <a:pt x="3" y="579"/>
                    <a:pt x="3" y="579"/>
                  </a:cubicBezTo>
                  <a:cubicBezTo>
                    <a:pt x="4" y="580"/>
                    <a:pt x="4" y="580"/>
                    <a:pt x="4" y="581"/>
                  </a:cubicBezTo>
                  <a:cubicBezTo>
                    <a:pt x="5" y="582"/>
                    <a:pt x="6" y="582"/>
                    <a:pt x="7" y="583"/>
                  </a:cubicBezTo>
                  <a:cubicBezTo>
                    <a:pt x="11" y="587"/>
                    <a:pt x="20" y="593"/>
                    <a:pt x="31" y="600"/>
                  </a:cubicBezTo>
                  <a:cubicBezTo>
                    <a:pt x="72" y="627"/>
                    <a:pt x="150" y="674"/>
                    <a:pt x="219" y="716"/>
                  </a:cubicBezTo>
                  <a:cubicBezTo>
                    <a:pt x="253" y="737"/>
                    <a:pt x="285" y="756"/>
                    <a:pt x="308" y="770"/>
                  </a:cubicBezTo>
                  <a:cubicBezTo>
                    <a:pt x="320" y="777"/>
                    <a:pt x="329" y="783"/>
                    <a:pt x="336" y="787"/>
                  </a:cubicBezTo>
                  <a:cubicBezTo>
                    <a:pt x="339" y="789"/>
                    <a:pt x="342" y="791"/>
                    <a:pt x="344" y="792"/>
                  </a:cubicBezTo>
                  <a:cubicBezTo>
                    <a:pt x="344" y="792"/>
                    <a:pt x="345" y="793"/>
                    <a:pt x="345" y="793"/>
                  </a:cubicBezTo>
                  <a:cubicBezTo>
                    <a:pt x="346" y="793"/>
                    <a:pt x="346" y="793"/>
                    <a:pt x="346" y="793"/>
                  </a:cubicBezTo>
                  <a:cubicBezTo>
                    <a:pt x="346" y="793"/>
                    <a:pt x="346" y="793"/>
                    <a:pt x="346" y="793"/>
                  </a:cubicBezTo>
                  <a:cubicBezTo>
                    <a:pt x="347" y="792"/>
                    <a:pt x="347" y="792"/>
                    <a:pt x="347" y="792"/>
                  </a:cubicBezTo>
                  <a:cubicBezTo>
                    <a:pt x="345" y="793"/>
                    <a:pt x="345" y="793"/>
                    <a:pt x="345" y="793"/>
                  </a:cubicBezTo>
                  <a:cubicBezTo>
                    <a:pt x="346" y="793"/>
                    <a:pt x="346" y="793"/>
                    <a:pt x="346" y="793"/>
                  </a:cubicBezTo>
                  <a:cubicBezTo>
                    <a:pt x="347" y="792"/>
                    <a:pt x="347" y="792"/>
                    <a:pt x="347" y="792"/>
                  </a:cubicBezTo>
                  <a:cubicBezTo>
                    <a:pt x="345" y="793"/>
                    <a:pt x="345" y="793"/>
                    <a:pt x="345" y="793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5" y="793"/>
                    <a:pt x="345" y="793"/>
                    <a:pt x="345" y="793"/>
                  </a:cubicBezTo>
                  <a:cubicBezTo>
                    <a:pt x="345" y="793"/>
                    <a:pt x="345" y="793"/>
                    <a:pt x="345" y="793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5" y="793"/>
                    <a:pt x="345" y="793"/>
                    <a:pt x="345" y="793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4" y="791"/>
                    <a:pt x="344" y="791"/>
                    <a:pt x="344" y="791"/>
                  </a:cubicBezTo>
                  <a:cubicBezTo>
                    <a:pt x="344" y="792"/>
                    <a:pt x="345" y="792"/>
                    <a:pt x="345" y="793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4" y="791"/>
                    <a:pt x="344" y="791"/>
                    <a:pt x="344" y="791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5" y="789"/>
                    <a:pt x="345" y="789"/>
                    <a:pt x="345" y="789"/>
                  </a:cubicBezTo>
                  <a:cubicBezTo>
                    <a:pt x="345" y="789"/>
                    <a:pt x="344" y="790"/>
                    <a:pt x="344" y="791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5" y="789"/>
                    <a:pt x="345" y="789"/>
                    <a:pt x="345" y="789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5" y="788"/>
                    <a:pt x="345" y="788"/>
                    <a:pt x="345" y="788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7" y="787"/>
                    <a:pt x="347" y="787"/>
                    <a:pt x="347" y="787"/>
                  </a:cubicBezTo>
                  <a:cubicBezTo>
                    <a:pt x="346" y="787"/>
                    <a:pt x="346" y="788"/>
                    <a:pt x="345" y="788"/>
                  </a:cubicBezTo>
                  <a:cubicBezTo>
                    <a:pt x="348" y="791"/>
                    <a:pt x="348" y="791"/>
                    <a:pt x="348" y="791"/>
                  </a:cubicBezTo>
                  <a:cubicBezTo>
                    <a:pt x="347" y="787"/>
                    <a:pt x="347" y="787"/>
                    <a:pt x="347" y="787"/>
                  </a:cubicBezTo>
                  <a:cubicBezTo>
                    <a:pt x="348" y="790"/>
                    <a:pt x="348" y="790"/>
                    <a:pt x="348" y="790"/>
                  </a:cubicBezTo>
                  <a:cubicBezTo>
                    <a:pt x="348" y="787"/>
                    <a:pt x="348" y="787"/>
                    <a:pt x="348" y="787"/>
                  </a:cubicBezTo>
                  <a:cubicBezTo>
                    <a:pt x="348" y="787"/>
                    <a:pt x="348" y="787"/>
                    <a:pt x="347" y="787"/>
                  </a:cubicBezTo>
                  <a:cubicBezTo>
                    <a:pt x="348" y="790"/>
                    <a:pt x="348" y="790"/>
                    <a:pt x="348" y="790"/>
                  </a:cubicBezTo>
                  <a:cubicBezTo>
                    <a:pt x="348" y="787"/>
                    <a:pt x="348" y="787"/>
                    <a:pt x="348" y="787"/>
                  </a:cubicBezTo>
                  <a:cubicBezTo>
                    <a:pt x="348" y="790"/>
                    <a:pt x="348" y="790"/>
                    <a:pt x="348" y="790"/>
                  </a:cubicBezTo>
                  <a:cubicBezTo>
                    <a:pt x="349" y="787"/>
                    <a:pt x="349" y="787"/>
                    <a:pt x="349" y="787"/>
                  </a:cubicBezTo>
                  <a:cubicBezTo>
                    <a:pt x="349" y="787"/>
                    <a:pt x="349" y="787"/>
                    <a:pt x="348" y="787"/>
                  </a:cubicBezTo>
                  <a:cubicBezTo>
                    <a:pt x="348" y="790"/>
                    <a:pt x="348" y="790"/>
                    <a:pt x="348" y="790"/>
                  </a:cubicBezTo>
                  <a:cubicBezTo>
                    <a:pt x="349" y="787"/>
                    <a:pt x="349" y="787"/>
                    <a:pt x="349" y="787"/>
                  </a:cubicBezTo>
                  <a:cubicBezTo>
                    <a:pt x="349" y="789"/>
                    <a:pt x="349" y="789"/>
                    <a:pt x="349" y="789"/>
                  </a:cubicBezTo>
                  <a:cubicBezTo>
                    <a:pt x="349" y="787"/>
                    <a:pt x="349" y="787"/>
                    <a:pt x="349" y="787"/>
                  </a:cubicBezTo>
                  <a:cubicBezTo>
                    <a:pt x="349" y="787"/>
                    <a:pt x="349" y="787"/>
                    <a:pt x="349" y="787"/>
                  </a:cubicBezTo>
                  <a:cubicBezTo>
                    <a:pt x="349" y="789"/>
                    <a:pt x="349" y="789"/>
                    <a:pt x="349" y="789"/>
                  </a:cubicBezTo>
                  <a:cubicBezTo>
                    <a:pt x="349" y="787"/>
                    <a:pt x="349" y="787"/>
                    <a:pt x="349" y="787"/>
                  </a:cubicBezTo>
                  <a:cubicBezTo>
                    <a:pt x="349" y="787"/>
                    <a:pt x="349" y="787"/>
                    <a:pt x="348" y="786"/>
                  </a:cubicBezTo>
                  <a:cubicBezTo>
                    <a:pt x="344" y="784"/>
                    <a:pt x="336" y="780"/>
                    <a:pt x="325" y="773"/>
                  </a:cubicBezTo>
                  <a:cubicBezTo>
                    <a:pt x="286" y="751"/>
                    <a:pt x="208" y="706"/>
                    <a:pt x="140" y="666"/>
                  </a:cubicBezTo>
                  <a:cubicBezTo>
                    <a:pt x="106" y="646"/>
                    <a:pt x="74" y="628"/>
                    <a:pt x="51" y="614"/>
                  </a:cubicBezTo>
                  <a:cubicBezTo>
                    <a:pt x="39" y="608"/>
                    <a:pt x="30" y="602"/>
                    <a:pt x="23" y="598"/>
                  </a:cubicBezTo>
                  <a:cubicBezTo>
                    <a:pt x="17" y="595"/>
                    <a:pt x="13" y="592"/>
                    <a:pt x="13" y="592"/>
                  </a:cubicBezTo>
                  <a:cubicBezTo>
                    <a:pt x="11" y="591"/>
                    <a:pt x="9" y="592"/>
                    <a:pt x="8" y="594"/>
                  </a:cubicBezTo>
                  <a:cubicBezTo>
                    <a:pt x="7" y="594"/>
                    <a:pt x="7" y="595"/>
                    <a:pt x="7" y="596"/>
                  </a:cubicBezTo>
                  <a:cubicBezTo>
                    <a:pt x="7" y="597"/>
                    <a:pt x="7" y="598"/>
                    <a:pt x="8" y="598"/>
                  </a:cubicBezTo>
                  <a:cubicBezTo>
                    <a:pt x="8" y="599"/>
                    <a:pt x="8" y="599"/>
                    <a:pt x="9" y="599"/>
                  </a:cubicBezTo>
                  <a:cubicBezTo>
                    <a:pt x="9" y="600"/>
                    <a:pt x="10" y="601"/>
                    <a:pt x="11" y="601"/>
                  </a:cubicBezTo>
                  <a:cubicBezTo>
                    <a:pt x="15" y="604"/>
                    <a:pt x="23" y="610"/>
                    <a:pt x="34" y="617"/>
                  </a:cubicBezTo>
                  <a:cubicBezTo>
                    <a:pt x="108" y="665"/>
                    <a:pt x="323" y="795"/>
                    <a:pt x="323" y="795"/>
                  </a:cubicBezTo>
                  <a:cubicBezTo>
                    <a:pt x="325" y="792"/>
                    <a:pt x="325" y="792"/>
                    <a:pt x="325" y="792"/>
                  </a:cubicBezTo>
                  <a:cubicBezTo>
                    <a:pt x="321" y="790"/>
                    <a:pt x="321" y="790"/>
                    <a:pt x="321" y="790"/>
                  </a:cubicBezTo>
                  <a:cubicBezTo>
                    <a:pt x="324" y="792"/>
                    <a:pt x="324" y="792"/>
                    <a:pt x="324" y="792"/>
                  </a:cubicBezTo>
                  <a:cubicBezTo>
                    <a:pt x="323" y="788"/>
                    <a:pt x="323" y="788"/>
                    <a:pt x="323" y="788"/>
                  </a:cubicBezTo>
                  <a:cubicBezTo>
                    <a:pt x="323" y="788"/>
                    <a:pt x="322" y="789"/>
                    <a:pt x="321" y="790"/>
                  </a:cubicBezTo>
                  <a:cubicBezTo>
                    <a:pt x="324" y="792"/>
                    <a:pt x="324" y="792"/>
                    <a:pt x="324" y="792"/>
                  </a:cubicBezTo>
                  <a:cubicBezTo>
                    <a:pt x="323" y="788"/>
                    <a:pt x="323" y="788"/>
                    <a:pt x="323" y="788"/>
                  </a:cubicBezTo>
                  <a:cubicBezTo>
                    <a:pt x="324" y="791"/>
                    <a:pt x="324" y="791"/>
                    <a:pt x="324" y="791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24" y="788"/>
                    <a:pt x="324" y="788"/>
                    <a:pt x="323" y="788"/>
                  </a:cubicBezTo>
                  <a:cubicBezTo>
                    <a:pt x="324" y="791"/>
                    <a:pt x="324" y="791"/>
                    <a:pt x="324" y="791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24" y="790"/>
                    <a:pt x="324" y="790"/>
                    <a:pt x="324" y="790"/>
                  </a:cubicBezTo>
                  <a:cubicBezTo>
                    <a:pt x="325" y="788"/>
                    <a:pt x="325" y="788"/>
                    <a:pt x="325" y="788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24" y="790"/>
                    <a:pt x="324" y="790"/>
                    <a:pt x="324" y="790"/>
                  </a:cubicBezTo>
                  <a:cubicBezTo>
                    <a:pt x="325" y="788"/>
                    <a:pt x="325" y="788"/>
                    <a:pt x="325" y="788"/>
                  </a:cubicBezTo>
                  <a:cubicBezTo>
                    <a:pt x="325" y="789"/>
                    <a:pt x="325" y="789"/>
                    <a:pt x="325" y="789"/>
                  </a:cubicBezTo>
                  <a:cubicBezTo>
                    <a:pt x="325" y="788"/>
                    <a:pt x="325" y="788"/>
                    <a:pt x="325" y="788"/>
                  </a:cubicBezTo>
                  <a:cubicBezTo>
                    <a:pt x="325" y="788"/>
                    <a:pt x="325" y="788"/>
                    <a:pt x="325" y="788"/>
                  </a:cubicBezTo>
                  <a:cubicBezTo>
                    <a:pt x="325" y="789"/>
                    <a:pt x="325" y="789"/>
                    <a:pt x="325" y="789"/>
                  </a:cubicBezTo>
                  <a:cubicBezTo>
                    <a:pt x="325" y="788"/>
                    <a:pt x="325" y="788"/>
                    <a:pt x="325" y="788"/>
                  </a:cubicBezTo>
                  <a:cubicBezTo>
                    <a:pt x="325" y="788"/>
                    <a:pt x="324" y="788"/>
                    <a:pt x="323" y="787"/>
                  </a:cubicBezTo>
                  <a:cubicBezTo>
                    <a:pt x="320" y="786"/>
                    <a:pt x="312" y="782"/>
                    <a:pt x="301" y="776"/>
                  </a:cubicBezTo>
                  <a:cubicBezTo>
                    <a:pt x="264" y="756"/>
                    <a:pt x="193" y="714"/>
                    <a:pt x="130" y="677"/>
                  </a:cubicBezTo>
                  <a:cubicBezTo>
                    <a:pt x="98" y="658"/>
                    <a:pt x="68" y="641"/>
                    <a:pt x="46" y="629"/>
                  </a:cubicBezTo>
                  <a:cubicBezTo>
                    <a:pt x="35" y="622"/>
                    <a:pt x="26" y="617"/>
                    <a:pt x="20" y="614"/>
                  </a:cubicBezTo>
                  <a:cubicBezTo>
                    <a:pt x="16" y="612"/>
                    <a:pt x="14" y="610"/>
                    <a:pt x="12" y="609"/>
                  </a:cubicBezTo>
                  <a:cubicBezTo>
                    <a:pt x="11" y="609"/>
                    <a:pt x="10" y="609"/>
                    <a:pt x="9" y="608"/>
                  </a:cubicBezTo>
                  <a:cubicBezTo>
                    <a:pt x="9" y="608"/>
                    <a:pt x="8" y="608"/>
                    <a:pt x="8" y="608"/>
                  </a:cubicBezTo>
                  <a:cubicBezTo>
                    <a:pt x="7" y="608"/>
                    <a:pt x="7" y="608"/>
                    <a:pt x="6" y="608"/>
                  </a:cubicBezTo>
                  <a:cubicBezTo>
                    <a:pt x="6" y="608"/>
                    <a:pt x="6" y="608"/>
                    <a:pt x="5" y="608"/>
                  </a:cubicBezTo>
                  <a:cubicBezTo>
                    <a:pt x="4" y="608"/>
                    <a:pt x="3" y="609"/>
                    <a:pt x="3" y="609"/>
                  </a:cubicBezTo>
                  <a:cubicBezTo>
                    <a:pt x="3" y="609"/>
                    <a:pt x="3" y="609"/>
                    <a:pt x="3" y="609"/>
                  </a:cubicBezTo>
                  <a:cubicBezTo>
                    <a:pt x="2" y="610"/>
                    <a:pt x="2" y="611"/>
                    <a:pt x="2" y="612"/>
                  </a:cubicBezTo>
                  <a:cubicBezTo>
                    <a:pt x="2" y="613"/>
                    <a:pt x="2" y="614"/>
                    <a:pt x="3" y="614"/>
                  </a:cubicBezTo>
                  <a:cubicBezTo>
                    <a:pt x="3" y="615"/>
                    <a:pt x="4" y="616"/>
                    <a:pt x="5" y="617"/>
                  </a:cubicBezTo>
                  <a:cubicBezTo>
                    <a:pt x="7" y="619"/>
                    <a:pt x="9" y="621"/>
                    <a:pt x="13" y="624"/>
                  </a:cubicBezTo>
                  <a:cubicBezTo>
                    <a:pt x="25" y="633"/>
                    <a:pt x="48" y="648"/>
                    <a:pt x="76" y="666"/>
                  </a:cubicBezTo>
                  <a:cubicBezTo>
                    <a:pt x="160" y="718"/>
                    <a:pt x="287" y="792"/>
                    <a:pt x="287" y="792"/>
                  </a:cubicBezTo>
                  <a:cubicBezTo>
                    <a:pt x="288" y="792"/>
                    <a:pt x="289" y="793"/>
                    <a:pt x="290" y="792"/>
                  </a:cubicBezTo>
                  <a:cubicBezTo>
                    <a:pt x="291" y="792"/>
                    <a:pt x="292" y="791"/>
                    <a:pt x="293" y="790"/>
                  </a:cubicBezTo>
                  <a:cubicBezTo>
                    <a:pt x="293" y="790"/>
                    <a:pt x="293" y="788"/>
                    <a:pt x="293" y="787"/>
                  </a:cubicBezTo>
                  <a:cubicBezTo>
                    <a:pt x="293" y="786"/>
                    <a:pt x="292" y="786"/>
                    <a:pt x="291" y="785"/>
                  </a:cubicBezTo>
                  <a:cubicBezTo>
                    <a:pt x="12" y="626"/>
                    <a:pt x="12" y="626"/>
                    <a:pt x="12" y="626"/>
                  </a:cubicBezTo>
                  <a:cubicBezTo>
                    <a:pt x="10" y="625"/>
                    <a:pt x="8" y="626"/>
                    <a:pt x="7" y="628"/>
                  </a:cubicBezTo>
                  <a:cubicBezTo>
                    <a:pt x="7" y="628"/>
                    <a:pt x="6" y="629"/>
                    <a:pt x="6" y="630"/>
                  </a:cubicBezTo>
                  <a:cubicBezTo>
                    <a:pt x="6" y="631"/>
                    <a:pt x="7" y="632"/>
                    <a:pt x="7" y="633"/>
                  </a:cubicBezTo>
                  <a:cubicBezTo>
                    <a:pt x="8" y="634"/>
                    <a:pt x="8" y="634"/>
                    <a:pt x="9" y="635"/>
                  </a:cubicBezTo>
                  <a:cubicBezTo>
                    <a:pt x="11" y="636"/>
                    <a:pt x="13" y="638"/>
                    <a:pt x="16" y="640"/>
                  </a:cubicBezTo>
                  <a:cubicBezTo>
                    <a:pt x="27" y="648"/>
                    <a:pt x="48" y="661"/>
                    <a:pt x="73" y="676"/>
                  </a:cubicBezTo>
                  <a:cubicBezTo>
                    <a:pt x="111" y="699"/>
                    <a:pt x="159" y="727"/>
                    <a:pt x="197" y="749"/>
                  </a:cubicBezTo>
                  <a:cubicBezTo>
                    <a:pt x="216" y="761"/>
                    <a:pt x="233" y="771"/>
                    <a:pt x="244" y="778"/>
                  </a:cubicBezTo>
                  <a:cubicBezTo>
                    <a:pt x="250" y="782"/>
                    <a:pt x="255" y="785"/>
                    <a:pt x="258" y="788"/>
                  </a:cubicBezTo>
                  <a:cubicBezTo>
                    <a:pt x="260" y="789"/>
                    <a:pt x="261" y="790"/>
                    <a:pt x="262" y="790"/>
                  </a:cubicBezTo>
                  <a:cubicBezTo>
                    <a:pt x="262" y="791"/>
                    <a:pt x="262" y="791"/>
                    <a:pt x="262" y="791"/>
                  </a:cubicBezTo>
                  <a:cubicBezTo>
                    <a:pt x="264" y="790"/>
                    <a:pt x="264" y="790"/>
                    <a:pt x="264" y="790"/>
                  </a:cubicBezTo>
                  <a:cubicBezTo>
                    <a:pt x="262" y="791"/>
                    <a:pt x="262" y="791"/>
                    <a:pt x="262" y="791"/>
                  </a:cubicBezTo>
                  <a:cubicBezTo>
                    <a:pt x="262" y="791"/>
                    <a:pt x="262" y="791"/>
                    <a:pt x="262" y="791"/>
                  </a:cubicBezTo>
                  <a:cubicBezTo>
                    <a:pt x="264" y="790"/>
                    <a:pt x="264" y="790"/>
                    <a:pt x="264" y="790"/>
                  </a:cubicBezTo>
                  <a:cubicBezTo>
                    <a:pt x="262" y="791"/>
                    <a:pt x="262" y="791"/>
                    <a:pt x="262" y="791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2" y="789"/>
                    <a:pt x="262" y="789"/>
                    <a:pt x="262" y="789"/>
                  </a:cubicBezTo>
                  <a:cubicBezTo>
                    <a:pt x="262" y="790"/>
                    <a:pt x="262" y="790"/>
                    <a:pt x="262" y="791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2" y="789"/>
                    <a:pt x="262" y="789"/>
                    <a:pt x="262" y="789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2" y="787"/>
                    <a:pt x="262" y="787"/>
                    <a:pt x="262" y="787"/>
                  </a:cubicBezTo>
                  <a:cubicBezTo>
                    <a:pt x="262" y="788"/>
                    <a:pt x="262" y="789"/>
                    <a:pt x="262" y="789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2" y="787"/>
                    <a:pt x="262" y="787"/>
                    <a:pt x="262" y="787"/>
                  </a:cubicBezTo>
                  <a:cubicBezTo>
                    <a:pt x="262" y="787"/>
                    <a:pt x="262" y="787"/>
                    <a:pt x="262" y="787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4" y="786"/>
                    <a:pt x="264" y="786"/>
                    <a:pt x="264" y="786"/>
                  </a:cubicBezTo>
                  <a:cubicBezTo>
                    <a:pt x="264" y="786"/>
                    <a:pt x="263" y="786"/>
                    <a:pt x="262" y="787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4" y="786"/>
                    <a:pt x="264" y="786"/>
                    <a:pt x="264" y="786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5" y="786"/>
                    <a:pt x="265" y="786"/>
                    <a:pt x="265" y="786"/>
                  </a:cubicBezTo>
                  <a:cubicBezTo>
                    <a:pt x="265" y="786"/>
                    <a:pt x="265" y="786"/>
                    <a:pt x="264" y="786"/>
                  </a:cubicBezTo>
                  <a:cubicBezTo>
                    <a:pt x="265" y="789"/>
                    <a:pt x="265" y="789"/>
                    <a:pt x="265" y="789"/>
                  </a:cubicBezTo>
                  <a:cubicBezTo>
                    <a:pt x="265" y="786"/>
                    <a:pt x="265" y="786"/>
                    <a:pt x="265" y="786"/>
                  </a:cubicBezTo>
                  <a:cubicBezTo>
                    <a:pt x="265" y="787"/>
                    <a:pt x="265" y="787"/>
                    <a:pt x="265" y="787"/>
                  </a:cubicBezTo>
                  <a:cubicBezTo>
                    <a:pt x="265" y="786"/>
                    <a:pt x="265" y="786"/>
                    <a:pt x="265" y="786"/>
                  </a:cubicBezTo>
                  <a:cubicBezTo>
                    <a:pt x="265" y="786"/>
                    <a:pt x="265" y="786"/>
                    <a:pt x="265" y="786"/>
                  </a:cubicBezTo>
                  <a:cubicBezTo>
                    <a:pt x="265" y="787"/>
                    <a:pt x="265" y="787"/>
                    <a:pt x="265" y="787"/>
                  </a:cubicBezTo>
                  <a:cubicBezTo>
                    <a:pt x="265" y="786"/>
                    <a:pt x="265" y="786"/>
                    <a:pt x="265" y="786"/>
                  </a:cubicBezTo>
                  <a:cubicBezTo>
                    <a:pt x="265" y="786"/>
                    <a:pt x="265" y="785"/>
                    <a:pt x="264" y="785"/>
                  </a:cubicBezTo>
                  <a:cubicBezTo>
                    <a:pt x="261" y="784"/>
                    <a:pt x="254" y="781"/>
                    <a:pt x="246" y="776"/>
                  </a:cubicBezTo>
                  <a:cubicBezTo>
                    <a:pt x="215" y="760"/>
                    <a:pt x="157" y="726"/>
                    <a:pt x="106" y="696"/>
                  </a:cubicBezTo>
                  <a:cubicBezTo>
                    <a:pt x="81" y="682"/>
                    <a:pt x="58" y="668"/>
                    <a:pt x="40" y="658"/>
                  </a:cubicBezTo>
                  <a:cubicBezTo>
                    <a:pt x="31" y="653"/>
                    <a:pt x="24" y="648"/>
                    <a:pt x="19" y="645"/>
                  </a:cubicBezTo>
                  <a:cubicBezTo>
                    <a:pt x="17" y="644"/>
                    <a:pt x="15" y="643"/>
                    <a:pt x="13" y="642"/>
                  </a:cubicBezTo>
                  <a:cubicBezTo>
                    <a:pt x="12" y="642"/>
                    <a:pt x="12" y="641"/>
                    <a:pt x="11" y="641"/>
                  </a:cubicBezTo>
                  <a:cubicBezTo>
                    <a:pt x="10" y="641"/>
                    <a:pt x="10" y="641"/>
                    <a:pt x="10" y="641"/>
                  </a:cubicBezTo>
                  <a:cubicBezTo>
                    <a:pt x="10" y="641"/>
                    <a:pt x="10" y="641"/>
                    <a:pt x="10" y="641"/>
                  </a:cubicBezTo>
                  <a:cubicBezTo>
                    <a:pt x="10" y="641"/>
                    <a:pt x="9" y="641"/>
                    <a:pt x="9" y="641"/>
                  </a:cubicBezTo>
                  <a:cubicBezTo>
                    <a:pt x="8" y="641"/>
                    <a:pt x="8" y="641"/>
                    <a:pt x="7" y="641"/>
                  </a:cubicBezTo>
                  <a:cubicBezTo>
                    <a:pt x="7" y="641"/>
                    <a:pt x="6" y="641"/>
                    <a:pt x="5" y="642"/>
                  </a:cubicBezTo>
                  <a:cubicBezTo>
                    <a:pt x="5" y="643"/>
                    <a:pt x="5" y="644"/>
                    <a:pt x="5" y="645"/>
                  </a:cubicBezTo>
                  <a:cubicBezTo>
                    <a:pt x="5" y="646"/>
                    <a:pt x="6" y="647"/>
                    <a:pt x="7" y="648"/>
                  </a:cubicBezTo>
                  <a:cubicBezTo>
                    <a:pt x="7" y="648"/>
                    <a:pt x="10" y="650"/>
                    <a:pt x="17" y="654"/>
                  </a:cubicBezTo>
                  <a:cubicBezTo>
                    <a:pt x="39" y="668"/>
                    <a:pt x="96" y="702"/>
                    <a:pt x="147" y="734"/>
                  </a:cubicBezTo>
                  <a:cubicBezTo>
                    <a:pt x="172" y="749"/>
                    <a:pt x="196" y="764"/>
                    <a:pt x="214" y="775"/>
                  </a:cubicBezTo>
                  <a:cubicBezTo>
                    <a:pt x="223" y="781"/>
                    <a:pt x="230" y="786"/>
                    <a:pt x="235" y="789"/>
                  </a:cubicBezTo>
                  <a:cubicBezTo>
                    <a:pt x="237" y="791"/>
                    <a:pt x="239" y="792"/>
                    <a:pt x="240" y="793"/>
                  </a:cubicBezTo>
                  <a:cubicBezTo>
                    <a:pt x="241" y="794"/>
                    <a:pt x="241" y="794"/>
                    <a:pt x="242" y="794"/>
                  </a:cubicBezTo>
                  <a:cubicBezTo>
                    <a:pt x="242" y="794"/>
                    <a:pt x="242" y="794"/>
                    <a:pt x="242" y="794"/>
                  </a:cubicBezTo>
                  <a:cubicBezTo>
                    <a:pt x="243" y="793"/>
                    <a:pt x="243" y="793"/>
                    <a:pt x="243" y="793"/>
                  </a:cubicBezTo>
                  <a:cubicBezTo>
                    <a:pt x="242" y="794"/>
                    <a:pt x="242" y="794"/>
                    <a:pt x="242" y="794"/>
                  </a:cubicBezTo>
                  <a:cubicBezTo>
                    <a:pt x="242" y="794"/>
                    <a:pt x="242" y="794"/>
                    <a:pt x="242" y="794"/>
                  </a:cubicBezTo>
                  <a:cubicBezTo>
                    <a:pt x="243" y="793"/>
                    <a:pt x="243" y="793"/>
                    <a:pt x="243" y="793"/>
                  </a:cubicBezTo>
                  <a:cubicBezTo>
                    <a:pt x="242" y="794"/>
                    <a:pt x="242" y="794"/>
                    <a:pt x="242" y="794"/>
                  </a:cubicBezTo>
                  <a:cubicBezTo>
                    <a:pt x="244" y="792"/>
                    <a:pt x="244" y="792"/>
                    <a:pt x="244" y="792"/>
                  </a:cubicBezTo>
                  <a:cubicBezTo>
                    <a:pt x="241" y="793"/>
                    <a:pt x="241" y="793"/>
                    <a:pt x="241" y="793"/>
                  </a:cubicBezTo>
                  <a:cubicBezTo>
                    <a:pt x="242" y="794"/>
                    <a:pt x="242" y="794"/>
                    <a:pt x="242" y="794"/>
                  </a:cubicBezTo>
                  <a:cubicBezTo>
                    <a:pt x="244" y="792"/>
                    <a:pt x="244" y="792"/>
                    <a:pt x="244" y="792"/>
                  </a:cubicBezTo>
                  <a:cubicBezTo>
                    <a:pt x="241" y="793"/>
                    <a:pt x="241" y="793"/>
                    <a:pt x="241" y="793"/>
                  </a:cubicBezTo>
                  <a:cubicBezTo>
                    <a:pt x="245" y="792"/>
                    <a:pt x="245" y="792"/>
                    <a:pt x="245" y="792"/>
                  </a:cubicBezTo>
                  <a:cubicBezTo>
                    <a:pt x="241" y="792"/>
                    <a:pt x="241" y="792"/>
                    <a:pt x="241" y="792"/>
                  </a:cubicBezTo>
                  <a:cubicBezTo>
                    <a:pt x="241" y="793"/>
                    <a:pt x="241" y="793"/>
                    <a:pt x="241" y="793"/>
                  </a:cubicBezTo>
                  <a:cubicBezTo>
                    <a:pt x="245" y="792"/>
                    <a:pt x="245" y="792"/>
                    <a:pt x="245" y="792"/>
                  </a:cubicBezTo>
                  <a:cubicBezTo>
                    <a:pt x="241" y="792"/>
                    <a:pt x="241" y="792"/>
                    <a:pt x="241" y="792"/>
                  </a:cubicBezTo>
                  <a:cubicBezTo>
                    <a:pt x="245" y="792"/>
                    <a:pt x="245" y="792"/>
                    <a:pt x="245" y="792"/>
                  </a:cubicBezTo>
                  <a:cubicBezTo>
                    <a:pt x="241" y="790"/>
                    <a:pt x="241" y="790"/>
                    <a:pt x="241" y="790"/>
                  </a:cubicBezTo>
                  <a:cubicBezTo>
                    <a:pt x="241" y="791"/>
                    <a:pt x="241" y="791"/>
                    <a:pt x="241" y="792"/>
                  </a:cubicBezTo>
                  <a:cubicBezTo>
                    <a:pt x="245" y="792"/>
                    <a:pt x="245" y="792"/>
                    <a:pt x="245" y="792"/>
                  </a:cubicBezTo>
                  <a:cubicBezTo>
                    <a:pt x="241" y="790"/>
                    <a:pt x="241" y="790"/>
                    <a:pt x="241" y="790"/>
                  </a:cubicBezTo>
                  <a:cubicBezTo>
                    <a:pt x="245" y="792"/>
                    <a:pt x="245" y="792"/>
                    <a:pt x="245" y="792"/>
                  </a:cubicBezTo>
                  <a:cubicBezTo>
                    <a:pt x="247" y="789"/>
                    <a:pt x="247" y="789"/>
                    <a:pt x="247" y="789"/>
                  </a:cubicBezTo>
                  <a:cubicBezTo>
                    <a:pt x="10" y="660"/>
                    <a:pt x="10" y="660"/>
                    <a:pt x="10" y="660"/>
                  </a:cubicBezTo>
                  <a:cubicBezTo>
                    <a:pt x="9" y="659"/>
                    <a:pt x="6" y="660"/>
                    <a:pt x="5" y="662"/>
                  </a:cubicBezTo>
                  <a:cubicBezTo>
                    <a:pt x="5" y="662"/>
                    <a:pt x="5" y="663"/>
                    <a:pt x="5" y="664"/>
                  </a:cubicBezTo>
                  <a:cubicBezTo>
                    <a:pt x="5" y="665"/>
                    <a:pt x="5" y="665"/>
                    <a:pt x="5" y="666"/>
                  </a:cubicBezTo>
                  <a:cubicBezTo>
                    <a:pt x="5" y="667"/>
                    <a:pt x="6" y="667"/>
                    <a:pt x="6" y="667"/>
                  </a:cubicBezTo>
                  <a:cubicBezTo>
                    <a:pt x="7" y="668"/>
                    <a:pt x="7" y="668"/>
                    <a:pt x="8" y="669"/>
                  </a:cubicBezTo>
                  <a:cubicBezTo>
                    <a:pt x="10" y="671"/>
                    <a:pt x="15" y="674"/>
                    <a:pt x="22" y="678"/>
                  </a:cubicBezTo>
                  <a:cubicBezTo>
                    <a:pt x="46" y="693"/>
                    <a:pt x="92" y="719"/>
                    <a:pt x="132" y="743"/>
                  </a:cubicBezTo>
                  <a:cubicBezTo>
                    <a:pt x="152" y="755"/>
                    <a:pt x="171" y="767"/>
                    <a:pt x="184" y="775"/>
                  </a:cubicBezTo>
                  <a:cubicBezTo>
                    <a:pt x="191" y="780"/>
                    <a:pt x="197" y="783"/>
                    <a:pt x="200" y="786"/>
                  </a:cubicBezTo>
                  <a:cubicBezTo>
                    <a:pt x="202" y="788"/>
                    <a:pt x="204" y="789"/>
                    <a:pt x="205" y="789"/>
                  </a:cubicBezTo>
                  <a:cubicBezTo>
                    <a:pt x="205" y="790"/>
                    <a:pt x="205" y="790"/>
                    <a:pt x="205" y="790"/>
                  </a:cubicBezTo>
                  <a:cubicBezTo>
                    <a:pt x="205" y="790"/>
                    <a:pt x="205" y="790"/>
                    <a:pt x="205" y="790"/>
                  </a:cubicBezTo>
                  <a:cubicBezTo>
                    <a:pt x="207" y="789"/>
                    <a:pt x="207" y="789"/>
                    <a:pt x="207" y="789"/>
                  </a:cubicBezTo>
                  <a:cubicBezTo>
                    <a:pt x="205" y="789"/>
                    <a:pt x="205" y="789"/>
                    <a:pt x="205" y="789"/>
                  </a:cubicBezTo>
                  <a:cubicBezTo>
                    <a:pt x="205" y="790"/>
                    <a:pt x="205" y="790"/>
                    <a:pt x="205" y="790"/>
                  </a:cubicBezTo>
                  <a:cubicBezTo>
                    <a:pt x="207" y="789"/>
                    <a:pt x="207" y="789"/>
                    <a:pt x="207" y="789"/>
                  </a:cubicBezTo>
                  <a:cubicBezTo>
                    <a:pt x="205" y="789"/>
                    <a:pt x="205" y="789"/>
                    <a:pt x="205" y="789"/>
                  </a:cubicBezTo>
                  <a:cubicBezTo>
                    <a:pt x="208" y="789"/>
                    <a:pt x="208" y="789"/>
                    <a:pt x="208" y="789"/>
                  </a:cubicBezTo>
                  <a:cubicBezTo>
                    <a:pt x="205" y="787"/>
                    <a:pt x="205" y="787"/>
                    <a:pt x="205" y="787"/>
                  </a:cubicBezTo>
                  <a:cubicBezTo>
                    <a:pt x="205" y="787"/>
                    <a:pt x="205" y="788"/>
                    <a:pt x="205" y="789"/>
                  </a:cubicBezTo>
                  <a:cubicBezTo>
                    <a:pt x="208" y="789"/>
                    <a:pt x="208" y="789"/>
                    <a:pt x="208" y="789"/>
                  </a:cubicBezTo>
                  <a:cubicBezTo>
                    <a:pt x="205" y="787"/>
                    <a:pt x="205" y="787"/>
                    <a:pt x="205" y="787"/>
                  </a:cubicBezTo>
                  <a:cubicBezTo>
                    <a:pt x="209" y="789"/>
                    <a:pt x="209" y="789"/>
                    <a:pt x="209" y="789"/>
                  </a:cubicBezTo>
                  <a:cubicBezTo>
                    <a:pt x="211" y="786"/>
                    <a:pt x="211" y="786"/>
                    <a:pt x="211" y="786"/>
                  </a:cubicBezTo>
                  <a:cubicBezTo>
                    <a:pt x="8" y="676"/>
                    <a:pt x="8" y="676"/>
                    <a:pt x="8" y="676"/>
                  </a:cubicBezTo>
                  <a:cubicBezTo>
                    <a:pt x="6" y="675"/>
                    <a:pt x="4" y="675"/>
                    <a:pt x="3" y="677"/>
                  </a:cubicBezTo>
                  <a:cubicBezTo>
                    <a:pt x="2" y="679"/>
                    <a:pt x="2" y="681"/>
                    <a:pt x="4" y="682"/>
                  </a:cubicBezTo>
                  <a:cubicBezTo>
                    <a:pt x="185" y="795"/>
                    <a:pt x="185" y="795"/>
                    <a:pt x="185" y="795"/>
                  </a:cubicBezTo>
                  <a:cubicBezTo>
                    <a:pt x="187" y="792"/>
                    <a:pt x="187" y="792"/>
                    <a:pt x="187" y="792"/>
                  </a:cubicBezTo>
                  <a:cubicBezTo>
                    <a:pt x="184" y="790"/>
                    <a:pt x="184" y="790"/>
                    <a:pt x="184" y="790"/>
                  </a:cubicBezTo>
                  <a:cubicBezTo>
                    <a:pt x="187" y="792"/>
                    <a:pt x="187" y="792"/>
                    <a:pt x="187" y="792"/>
                  </a:cubicBezTo>
                  <a:cubicBezTo>
                    <a:pt x="185" y="789"/>
                    <a:pt x="185" y="789"/>
                    <a:pt x="185" y="789"/>
                  </a:cubicBezTo>
                  <a:cubicBezTo>
                    <a:pt x="185" y="789"/>
                    <a:pt x="184" y="789"/>
                    <a:pt x="184" y="790"/>
                  </a:cubicBezTo>
                  <a:cubicBezTo>
                    <a:pt x="187" y="792"/>
                    <a:pt x="187" y="792"/>
                    <a:pt x="187" y="792"/>
                  </a:cubicBezTo>
                  <a:cubicBezTo>
                    <a:pt x="185" y="789"/>
                    <a:pt x="185" y="789"/>
                    <a:pt x="185" y="789"/>
                  </a:cubicBezTo>
                  <a:cubicBezTo>
                    <a:pt x="186" y="791"/>
                    <a:pt x="186" y="791"/>
                    <a:pt x="186" y="791"/>
                  </a:cubicBezTo>
                  <a:cubicBezTo>
                    <a:pt x="186" y="788"/>
                    <a:pt x="186" y="788"/>
                    <a:pt x="186" y="788"/>
                  </a:cubicBezTo>
                  <a:cubicBezTo>
                    <a:pt x="186" y="788"/>
                    <a:pt x="186" y="788"/>
                    <a:pt x="185" y="789"/>
                  </a:cubicBezTo>
                  <a:cubicBezTo>
                    <a:pt x="186" y="791"/>
                    <a:pt x="186" y="791"/>
                    <a:pt x="186" y="791"/>
                  </a:cubicBezTo>
                  <a:cubicBezTo>
                    <a:pt x="186" y="788"/>
                    <a:pt x="186" y="788"/>
                    <a:pt x="186" y="788"/>
                  </a:cubicBezTo>
                  <a:cubicBezTo>
                    <a:pt x="186" y="790"/>
                    <a:pt x="186" y="790"/>
                    <a:pt x="186" y="790"/>
                  </a:cubicBezTo>
                  <a:cubicBezTo>
                    <a:pt x="186" y="788"/>
                    <a:pt x="186" y="788"/>
                    <a:pt x="186" y="788"/>
                  </a:cubicBezTo>
                  <a:cubicBezTo>
                    <a:pt x="186" y="788"/>
                    <a:pt x="186" y="788"/>
                    <a:pt x="186" y="788"/>
                  </a:cubicBezTo>
                  <a:cubicBezTo>
                    <a:pt x="186" y="790"/>
                    <a:pt x="186" y="790"/>
                    <a:pt x="186" y="790"/>
                  </a:cubicBezTo>
                  <a:cubicBezTo>
                    <a:pt x="186" y="788"/>
                    <a:pt x="186" y="788"/>
                    <a:pt x="186" y="788"/>
                  </a:cubicBezTo>
                  <a:cubicBezTo>
                    <a:pt x="186" y="788"/>
                    <a:pt x="186" y="788"/>
                    <a:pt x="186" y="788"/>
                  </a:cubicBezTo>
                  <a:cubicBezTo>
                    <a:pt x="186" y="788"/>
                    <a:pt x="184" y="788"/>
                    <a:pt x="182" y="787"/>
                  </a:cubicBezTo>
                  <a:cubicBezTo>
                    <a:pt x="175" y="784"/>
                    <a:pt x="161" y="776"/>
                    <a:pt x="144" y="767"/>
                  </a:cubicBezTo>
                  <a:cubicBezTo>
                    <a:pt x="119" y="753"/>
                    <a:pt x="87" y="734"/>
                    <a:pt x="61" y="720"/>
                  </a:cubicBezTo>
                  <a:cubicBezTo>
                    <a:pt x="48" y="712"/>
                    <a:pt x="37" y="706"/>
                    <a:pt x="28" y="701"/>
                  </a:cubicBezTo>
                  <a:cubicBezTo>
                    <a:pt x="24" y="699"/>
                    <a:pt x="20" y="697"/>
                    <a:pt x="17" y="695"/>
                  </a:cubicBezTo>
                  <a:cubicBezTo>
                    <a:pt x="16" y="695"/>
                    <a:pt x="15" y="694"/>
                    <a:pt x="14" y="694"/>
                  </a:cubicBezTo>
                  <a:cubicBezTo>
                    <a:pt x="13" y="694"/>
                    <a:pt x="13" y="694"/>
                    <a:pt x="12" y="693"/>
                  </a:cubicBezTo>
                  <a:cubicBezTo>
                    <a:pt x="12" y="693"/>
                    <a:pt x="11" y="693"/>
                    <a:pt x="10" y="693"/>
                  </a:cubicBezTo>
                  <a:cubicBezTo>
                    <a:pt x="10" y="693"/>
                    <a:pt x="10" y="693"/>
                    <a:pt x="9" y="693"/>
                  </a:cubicBezTo>
                  <a:cubicBezTo>
                    <a:pt x="8" y="694"/>
                    <a:pt x="7" y="694"/>
                    <a:pt x="7" y="695"/>
                  </a:cubicBezTo>
                  <a:cubicBezTo>
                    <a:pt x="7" y="696"/>
                    <a:pt x="6" y="696"/>
                    <a:pt x="6" y="697"/>
                  </a:cubicBezTo>
                  <a:cubicBezTo>
                    <a:pt x="6" y="698"/>
                    <a:pt x="7" y="698"/>
                    <a:pt x="7" y="699"/>
                  </a:cubicBezTo>
                  <a:cubicBezTo>
                    <a:pt x="7" y="699"/>
                    <a:pt x="7" y="700"/>
                    <a:pt x="7" y="700"/>
                  </a:cubicBezTo>
                  <a:cubicBezTo>
                    <a:pt x="8" y="700"/>
                    <a:pt x="8" y="700"/>
                    <a:pt x="8" y="700"/>
                  </a:cubicBezTo>
                  <a:cubicBezTo>
                    <a:pt x="8" y="701"/>
                    <a:pt x="9" y="701"/>
                    <a:pt x="9" y="701"/>
                  </a:cubicBezTo>
                  <a:cubicBezTo>
                    <a:pt x="11" y="702"/>
                    <a:pt x="14" y="704"/>
                    <a:pt x="19" y="707"/>
                  </a:cubicBezTo>
                  <a:cubicBezTo>
                    <a:pt x="36" y="717"/>
                    <a:pt x="71" y="738"/>
                    <a:pt x="102" y="757"/>
                  </a:cubicBezTo>
                  <a:cubicBezTo>
                    <a:pt x="117" y="766"/>
                    <a:pt x="131" y="775"/>
                    <a:pt x="142" y="782"/>
                  </a:cubicBezTo>
                  <a:cubicBezTo>
                    <a:pt x="147" y="785"/>
                    <a:pt x="151" y="788"/>
                    <a:pt x="154" y="790"/>
                  </a:cubicBezTo>
                  <a:cubicBezTo>
                    <a:pt x="155" y="791"/>
                    <a:pt x="157" y="792"/>
                    <a:pt x="157" y="793"/>
                  </a:cubicBezTo>
                  <a:cubicBezTo>
                    <a:pt x="157" y="793"/>
                    <a:pt x="157" y="793"/>
                    <a:pt x="157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9" y="792"/>
                    <a:pt x="159" y="792"/>
                    <a:pt x="159" y="792"/>
                  </a:cubicBezTo>
                  <a:cubicBezTo>
                    <a:pt x="157" y="793"/>
                    <a:pt x="157" y="793"/>
                    <a:pt x="157" y="793"/>
                  </a:cubicBezTo>
                  <a:cubicBezTo>
                    <a:pt x="158" y="793"/>
                    <a:pt x="158" y="793"/>
                    <a:pt x="158" y="793"/>
                  </a:cubicBezTo>
                  <a:cubicBezTo>
                    <a:pt x="159" y="792"/>
                    <a:pt x="159" y="792"/>
                    <a:pt x="159" y="792"/>
                  </a:cubicBezTo>
                  <a:cubicBezTo>
                    <a:pt x="157" y="793"/>
                    <a:pt x="157" y="793"/>
                    <a:pt x="157" y="793"/>
                  </a:cubicBezTo>
                  <a:cubicBezTo>
                    <a:pt x="160" y="791"/>
                    <a:pt x="160" y="791"/>
                    <a:pt x="160" y="791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57" y="792"/>
                    <a:pt x="157" y="792"/>
                    <a:pt x="157" y="793"/>
                  </a:cubicBezTo>
                  <a:cubicBezTo>
                    <a:pt x="160" y="791"/>
                    <a:pt x="160" y="791"/>
                    <a:pt x="160" y="791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61" y="791"/>
                    <a:pt x="161" y="791"/>
                    <a:pt x="161" y="791"/>
                  </a:cubicBezTo>
                  <a:cubicBezTo>
                    <a:pt x="158" y="789"/>
                    <a:pt x="158" y="789"/>
                    <a:pt x="158" y="789"/>
                  </a:cubicBezTo>
                  <a:cubicBezTo>
                    <a:pt x="157" y="790"/>
                    <a:pt x="157" y="791"/>
                    <a:pt x="157" y="791"/>
                  </a:cubicBezTo>
                  <a:cubicBezTo>
                    <a:pt x="161" y="791"/>
                    <a:pt x="161" y="791"/>
                    <a:pt x="161" y="791"/>
                  </a:cubicBezTo>
                  <a:cubicBezTo>
                    <a:pt x="158" y="789"/>
                    <a:pt x="158" y="789"/>
                    <a:pt x="158" y="789"/>
                  </a:cubicBezTo>
                  <a:cubicBezTo>
                    <a:pt x="158" y="789"/>
                    <a:pt x="158" y="789"/>
                    <a:pt x="158" y="789"/>
                  </a:cubicBezTo>
                  <a:cubicBezTo>
                    <a:pt x="161" y="791"/>
                    <a:pt x="161" y="791"/>
                    <a:pt x="161" y="791"/>
                  </a:cubicBezTo>
                  <a:cubicBezTo>
                    <a:pt x="160" y="788"/>
                    <a:pt x="160" y="788"/>
                    <a:pt x="160" y="788"/>
                  </a:cubicBezTo>
                  <a:cubicBezTo>
                    <a:pt x="159" y="788"/>
                    <a:pt x="158" y="788"/>
                    <a:pt x="158" y="789"/>
                  </a:cubicBezTo>
                  <a:cubicBezTo>
                    <a:pt x="161" y="791"/>
                    <a:pt x="161" y="791"/>
                    <a:pt x="161" y="791"/>
                  </a:cubicBezTo>
                  <a:cubicBezTo>
                    <a:pt x="160" y="788"/>
                    <a:pt x="160" y="788"/>
                    <a:pt x="160" y="788"/>
                  </a:cubicBezTo>
                  <a:cubicBezTo>
                    <a:pt x="161" y="791"/>
                    <a:pt x="161" y="791"/>
                    <a:pt x="161" y="791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0" y="788"/>
                    <a:pt x="160" y="788"/>
                    <a:pt x="160" y="788"/>
                  </a:cubicBezTo>
                  <a:cubicBezTo>
                    <a:pt x="161" y="791"/>
                    <a:pt x="161" y="791"/>
                    <a:pt x="161" y="791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9"/>
                    <a:pt x="161" y="789"/>
                    <a:pt x="161" y="789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9"/>
                    <a:pt x="161" y="789"/>
                    <a:pt x="161" y="789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61" y="788"/>
                    <a:pt x="161" y="788"/>
                  </a:cubicBezTo>
                  <a:cubicBezTo>
                    <a:pt x="161" y="788"/>
                    <a:pt x="159" y="787"/>
                    <a:pt x="158" y="786"/>
                  </a:cubicBezTo>
                  <a:cubicBezTo>
                    <a:pt x="151" y="784"/>
                    <a:pt x="139" y="777"/>
                    <a:pt x="123" y="769"/>
                  </a:cubicBezTo>
                  <a:cubicBezTo>
                    <a:pt x="100" y="757"/>
                    <a:pt x="71" y="741"/>
                    <a:pt x="48" y="728"/>
                  </a:cubicBezTo>
                  <a:cubicBezTo>
                    <a:pt x="36" y="721"/>
                    <a:pt x="26" y="716"/>
                    <a:pt x="19" y="712"/>
                  </a:cubicBezTo>
                  <a:cubicBezTo>
                    <a:pt x="11" y="707"/>
                    <a:pt x="7" y="705"/>
                    <a:pt x="7" y="705"/>
                  </a:cubicBezTo>
                  <a:cubicBezTo>
                    <a:pt x="5" y="704"/>
                    <a:pt x="3" y="705"/>
                    <a:pt x="2" y="706"/>
                  </a:cubicBezTo>
                  <a:cubicBezTo>
                    <a:pt x="1" y="708"/>
                    <a:pt x="1" y="711"/>
                    <a:pt x="3" y="712"/>
                  </a:cubicBezTo>
                  <a:cubicBezTo>
                    <a:pt x="134" y="793"/>
                    <a:pt x="134" y="793"/>
                    <a:pt x="134" y="793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3" y="788"/>
                    <a:pt x="133" y="788"/>
                    <a:pt x="133" y="788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5" y="786"/>
                    <a:pt x="135" y="786"/>
                    <a:pt x="135" y="786"/>
                  </a:cubicBezTo>
                  <a:cubicBezTo>
                    <a:pt x="134" y="786"/>
                    <a:pt x="133" y="787"/>
                    <a:pt x="133" y="788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5" y="786"/>
                    <a:pt x="135" y="786"/>
                    <a:pt x="135" y="786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6" y="786"/>
                    <a:pt x="136" y="786"/>
                    <a:pt x="136" y="786"/>
                  </a:cubicBezTo>
                  <a:cubicBezTo>
                    <a:pt x="135" y="786"/>
                    <a:pt x="135" y="786"/>
                    <a:pt x="135" y="786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6" y="786"/>
                    <a:pt x="136" y="786"/>
                    <a:pt x="136" y="786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6" y="786"/>
                    <a:pt x="136" y="786"/>
                    <a:pt x="136" y="786"/>
                  </a:cubicBezTo>
                  <a:cubicBezTo>
                    <a:pt x="136" y="786"/>
                    <a:pt x="136" y="786"/>
                    <a:pt x="136" y="786"/>
                  </a:cubicBezTo>
                  <a:cubicBezTo>
                    <a:pt x="136" y="790"/>
                    <a:pt x="136" y="790"/>
                    <a:pt x="136" y="790"/>
                  </a:cubicBezTo>
                  <a:cubicBezTo>
                    <a:pt x="136" y="786"/>
                    <a:pt x="136" y="786"/>
                    <a:pt x="136" y="786"/>
                  </a:cubicBezTo>
                  <a:cubicBezTo>
                    <a:pt x="136" y="789"/>
                    <a:pt x="136" y="789"/>
                    <a:pt x="136" y="789"/>
                  </a:cubicBezTo>
                  <a:cubicBezTo>
                    <a:pt x="137" y="786"/>
                    <a:pt x="137" y="786"/>
                    <a:pt x="137" y="786"/>
                  </a:cubicBezTo>
                  <a:cubicBezTo>
                    <a:pt x="136" y="786"/>
                    <a:pt x="136" y="786"/>
                    <a:pt x="136" y="786"/>
                  </a:cubicBezTo>
                  <a:cubicBezTo>
                    <a:pt x="136" y="789"/>
                    <a:pt x="136" y="789"/>
                    <a:pt x="136" y="789"/>
                  </a:cubicBezTo>
                  <a:cubicBezTo>
                    <a:pt x="137" y="786"/>
                    <a:pt x="137" y="786"/>
                    <a:pt x="137" y="786"/>
                  </a:cubicBezTo>
                  <a:cubicBezTo>
                    <a:pt x="137" y="787"/>
                    <a:pt x="137" y="787"/>
                    <a:pt x="137" y="787"/>
                  </a:cubicBezTo>
                  <a:cubicBezTo>
                    <a:pt x="137" y="786"/>
                    <a:pt x="137" y="786"/>
                    <a:pt x="137" y="786"/>
                  </a:cubicBezTo>
                  <a:cubicBezTo>
                    <a:pt x="137" y="786"/>
                    <a:pt x="137" y="786"/>
                    <a:pt x="137" y="786"/>
                  </a:cubicBezTo>
                  <a:cubicBezTo>
                    <a:pt x="137" y="787"/>
                    <a:pt x="137" y="787"/>
                    <a:pt x="137" y="787"/>
                  </a:cubicBezTo>
                  <a:cubicBezTo>
                    <a:pt x="137" y="786"/>
                    <a:pt x="137" y="786"/>
                    <a:pt x="137" y="786"/>
                  </a:cubicBezTo>
                  <a:cubicBezTo>
                    <a:pt x="137" y="786"/>
                    <a:pt x="136" y="786"/>
                    <a:pt x="135" y="785"/>
                  </a:cubicBezTo>
                  <a:cubicBezTo>
                    <a:pt x="126" y="781"/>
                    <a:pt x="95" y="767"/>
                    <a:pt x="66" y="753"/>
                  </a:cubicBezTo>
                  <a:cubicBezTo>
                    <a:pt x="51" y="746"/>
                    <a:pt x="38" y="740"/>
                    <a:pt x="27" y="735"/>
                  </a:cubicBezTo>
                  <a:cubicBezTo>
                    <a:pt x="17" y="730"/>
                    <a:pt x="10" y="727"/>
                    <a:pt x="10" y="727"/>
                  </a:cubicBezTo>
                  <a:cubicBezTo>
                    <a:pt x="9" y="726"/>
                    <a:pt x="6" y="727"/>
                    <a:pt x="5" y="728"/>
                  </a:cubicBezTo>
                  <a:cubicBezTo>
                    <a:pt x="4" y="730"/>
                    <a:pt x="5" y="733"/>
                    <a:pt x="7" y="734"/>
                  </a:cubicBezTo>
                  <a:cubicBezTo>
                    <a:pt x="101" y="793"/>
                    <a:pt x="101" y="793"/>
                    <a:pt x="101" y="793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0" y="787"/>
                    <a:pt x="100" y="787"/>
                    <a:pt x="100" y="787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1" y="786"/>
                    <a:pt x="100" y="787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3" y="786"/>
                    <a:pt x="103" y="786"/>
                    <a:pt x="103" y="786"/>
                  </a:cubicBezTo>
                  <a:cubicBezTo>
                    <a:pt x="103" y="786"/>
                    <a:pt x="103" y="786"/>
                    <a:pt x="102" y="786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3" y="786"/>
                    <a:pt x="103" y="786"/>
                    <a:pt x="103" y="786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6"/>
                    <a:pt x="104" y="786"/>
                    <a:pt x="103" y="786"/>
                  </a:cubicBezTo>
                  <a:cubicBezTo>
                    <a:pt x="103" y="789"/>
                    <a:pt x="103" y="789"/>
                    <a:pt x="103" y="789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8"/>
                    <a:pt x="104" y="788"/>
                    <a:pt x="104" y="788"/>
                  </a:cubicBezTo>
                  <a:cubicBezTo>
                    <a:pt x="105" y="786"/>
                    <a:pt x="105" y="786"/>
                    <a:pt x="105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8"/>
                    <a:pt x="104" y="788"/>
                    <a:pt x="104" y="788"/>
                  </a:cubicBezTo>
                  <a:cubicBezTo>
                    <a:pt x="105" y="786"/>
                    <a:pt x="105" y="786"/>
                    <a:pt x="105" y="786"/>
                  </a:cubicBezTo>
                  <a:cubicBezTo>
                    <a:pt x="104" y="786"/>
                    <a:pt x="104" y="785"/>
                    <a:pt x="103" y="785"/>
                  </a:cubicBezTo>
                  <a:cubicBezTo>
                    <a:pt x="96" y="782"/>
                    <a:pt x="75" y="771"/>
                    <a:pt x="54" y="761"/>
                  </a:cubicBezTo>
                  <a:cubicBezTo>
                    <a:pt x="44" y="756"/>
                    <a:pt x="34" y="751"/>
                    <a:pt x="26" y="747"/>
                  </a:cubicBezTo>
                  <a:cubicBezTo>
                    <a:pt x="22" y="745"/>
                    <a:pt x="19" y="744"/>
                    <a:pt x="16" y="743"/>
                  </a:cubicBezTo>
                  <a:cubicBezTo>
                    <a:pt x="15" y="742"/>
                    <a:pt x="14" y="742"/>
                    <a:pt x="13" y="741"/>
                  </a:cubicBezTo>
                  <a:cubicBezTo>
                    <a:pt x="12" y="741"/>
                    <a:pt x="12" y="741"/>
                    <a:pt x="11" y="741"/>
                  </a:cubicBezTo>
                  <a:cubicBezTo>
                    <a:pt x="11" y="741"/>
                    <a:pt x="10" y="741"/>
                    <a:pt x="10" y="741"/>
                  </a:cubicBezTo>
                  <a:cubicBezTo>
                    <a:pt x="9" y="741"/>
                    <a:pt x="9" y="741"/>
                    <a:pt x="8" y="741"/>
                  </a:cubicBezTo>
                  <a:cubicBezTo>
                    <a:pt x="8" y="741"/>
                    <a:pt x="7" y="742"/>
                    <a:pt x="6" y="743"/>
                  </a:cubicBezTo>
                  <a:cubicBezTo>
                    <a:pt x="5" y="743"/>
                    <a:pt x="5" y="745"/>
                    <a:pt x="5" y="746"/>
                  </a:cubicBezTo>
                  <a:cubicBezTo>
                    <a:pt x="6" y="747"/>
                    <a:pt x="6" y="747"/>
                    <a:pt x="7" y="748"/>
                  </a:cubicBezTo>
                  <a:cubicBezTo>
                    <a:pt x="7" y="748"/>
                    <a:pt x="8" y="749"/>
                    <a:pt x="11" y="750"/>
                  </a:cubicBezTo>
                  <a:cubicBezTo>
                    <a:pt x="18" y="754"/>
                    <a:pt x="36" y="764"/>
                    <a:pt x="52" y="774"/>
                  </a:cubicBezTo>
                  <a:cubicBezTo>
                    <a:pt x="60" y="779"/>
                    <a:pt x="67" y="784"/>
                    <a:pt x="73" y="788"/>
                  </a:cubicBezTo>
                  <a:cubicBezTo>
                    <a:pt x="76" y="789"/>
                    <a:pt x="78" y="791"/>
                    <a:pt x="79" y="792"/>
                  </a:cubicBezTo>
                  <a:cubicBezTo>
                    <a:pt x="80" y="793"/>
                    <a:pt x="81" y="793"/>
                    <a:pt x="81" y="793"/>
                  </a:cubicBezTo>
                  <a:cubicBezTo>
                    <a:pt x="81" y="793"/>
                    <a:pt x="81" y="793"/>
                    <a:pt x="81" y="793"/>
                  </a:cubicBezTo>
                  <a:cubicBezTo>
                    <a:pt x="82" y="792"/>
                    <a:pt x="82" y="792"/>
                    <a:pt x="82" y="792"/>
                  </a:cubicBezTo>
                  <a:cubicBezTo>
                    <a:pt x="81" y="793"/>
                    <a:pt x="81" y="793"/>
                    <a:pt x="81" y="793"/>
                  </a:cubicBezTo>
                  <a:cubicBezTo>
                    <a:pt x="81" y="793"/>
                    <a:pt x="81" y="793"/>
                    <a:pt x="81" y="793"/>
                  </a:cubicBezTo>
                  <a:cubicBezTo>
                    <a:pt x="82" y="792"/>
                    <a:pt x="82" y="792"/>
                    <a:pt x="82" y="792"/>
                  </a:cubicBezTo>
                  <a:cubicBezTo>
                    <a:pt x="81" y="793"/>
                    <a:pt x="81" y="793"/>
                    <a:pt x="81" y="793"/>
                  </a:cubicBezTo>
                  <a:cubicBezTo>
                    <a:pt x="84" y="791"/>
                    <a:pt x="84" y="791"/>
                    <a:pt x="84" y="791"/>
                  </a:cubicBezTo>
                  <a:cubicBezTo>
                    <a:pt x="80" y="791"/>
                    <a:pt x="80" y="791"/>
                    <a:pt x="80" y="791"/>
                  </a:cubicBezTo>
                  <a:cubicBezTo>
                    <a:pt x="80" y="792"/>
                    <a:pt x="81" y="793"/>
                    <a:pt x="81" y="793"/>
                  </a:cubicBezTo>
                  <a:cubicBezTo>
                    <a:pt x="84" y="791"/>
                    <a:pt x="84" y="791"/>
                    <a:pt x="84" y="791"/>
                  </a:cubicBezTo>
                  <a:cubicBezTo>
                    <a:pt x="80" y="791"/>
                    <a:pt x="80" y="791"/>
                    <a:pt x="80" y="791"/>
                  </a:cubicBezTo>
                  <a:cubicBezTo>
                    <a:pt x="84" y="791"/>
                    <a:pt x="84" y="791"/>
                    <a:pt x="84" y="791"/>
                  </a:cubicBezTo>
                  <a:cubicBezTo>
                    <a:pt x="81" y="789"/>
                    <a:pt x="81" y="789"/>
                    <a:pt x="81" y="789"/>
                  </a:cubicBezTo>
                  <a:cubicBezTo>
                    <a:pt x="81" y="790"/>
                    <a:pt x="80" y="791"/>
                    <a:pt x="80" y="791"/>
                  </a:cubicBezTo>
                  <a:cubicBezTo>
                    <a:pt x="84" y="791"/>
                    <a:pt x="84" y="791"/>
                    <a:pt x="84" y="791"/>
                  </a:cubicBezTo>
                  <a:cubicBezTo>
                    <a:pt x="81" y="789"/>
                    <a:pt x="81" y="789"/>
                    <a:pt x="81" y="789"/>
                  </a:cubicBezTo>
                  <a:cubicBezTo>
                    <a:pt x="84" y="792"/>
                    <a:pt x="84" y="792"/>
                    <a:pt x="84" y="792"/>
                  </a:cubicBezTo>
                  <a:cubicBezTo>
                    <a:pt x="86" y="788"/>
                    <a:pt x="86" y="788"/>
                    <a:pt x="86" y="788"/>
                  </a:cubicBezTo>
                  <a:cubicBezTo>
                    <a:pt x="12" y="758"/>
                    <a:pt x="12" y="758"/>
                    <a:pt x="12" y="758"/>
                  </a:cubicBezTo>
                  <a:cubicBezTo>
                    <a:pt x="10" y="758"/>
                    <a:pt x="8" y="759"/>
                    <a:pt x="7" y="760"/>
                  </a:cubicBezTo>
                  <a:cubicBezTo>
                    <a:pt x="6" y="762"/>
                    <a:pt x="6" y="764"/>
                    <a:pt x="8" y="765"/>
                  </a:cubicBezTo>
                  <a:cubicBezTo>
                    <a:pt x="56" y="795"/>
                    <a:pt x="56" y="795"/>
                    <a:pt x="56" y="795"/>
                  </a:cubicBezTo>
                  <a:cubicBezTo>
                    <a:pt x="58" y="792"/>
                    <a:pt x="58" y="792"/>
                    <a:pt x="58" y="792"/>
                  </a:cubicBezTo>
                  <a:cubicBezTo>
                    <a:pt x="58" y="788"/>
                    <a:pt x="58" y="788"/>
                    <a:pt x="58" y="788"/>
                  </a:cubicBezTo>
                  <a:cubicBezTo>
                    <a:pt x="58" y="792"/>
                    <a:pt x="58" y="792"/>
                    <a:pt x="58" y="792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8"/>
                    <a:pt x="58" y="788"/>
                    <a:pt x="58" y="788"/>
                  </a:cubicBezTo>
                  <a:cubicBezTo>
                    <a:pt x="58" y="792"/>
                    <a:pt x="58" y="792"/>
                    <a:pt x="58" y="792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8" y="792"/>
                    <a:pt x="58" y="792"/>
                    <a:pt x="58" y="792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8" y="792"/>
                    <a:pt x="58" y="792"/>
                    <a:pt x="58" y="792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8" y="791"/>
                    <a:pt x="58" y="791"/>
                    <a:pt x="58" y="791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8" y="791"/>
                    <a:pt x="58" y="791"/>
                    <a:pt x="58" y="791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9"/>
                    <a:pt x="59" y="789"/>
                    <a:pt x="59" y="789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9"/>
                    <a:pt x="59" y="789"/>
                    <a:pt x="59" y="789"/>
                  </a:cubicBezTo>
                  <a:cubicBezTo>
                    <a:pt x="59" y="788"/>
                    <a:pt x="59" y="788"/>
                    <a:pt x="59" y="788"/>
                  </a:cubicBezTo>
                  <a:cubicBezTo>
                    <a:pt x="59" y="788"/>
                    <a:pt x="56" y="787"/>
                    <a:pt x="52" y="785"/>
                  </a:cubicBezTo>
                  <a:cubicBezTo>
                    <a:pt x="45" y="783"/>
                    <a:pt x="36" y="779"/>
                    <a:pt x="28" y="776"/>
                  </a:cubicBezTo>
                  <a:cubicBezTo>
                    <a:pt x="24" y="775"/>
                    <a:pt x="20" y="773"/>
                    <a:pt x="17" y="772"/>
                  </a:cubicBezTo>
                  <a:cubicBezTo>
                    <a:pt x="16" y="772"/>
                    <a:pt x="14" y="771"/>
                    <a:pt x="13" y="771"/>
                  </a:cubicBezTo>
                  <a:cubicBezTo>
                    <a:pt x="13" y="771"/>
                    <a:pt x="12" y="771"/>
                    <a:pt x="12" y="771"/>
                  </a:cubicBezTo>
                  <a:cubicBezTo>
                    <a:pt x="11" y="771"/>
                    <a:pt x="11" y="771"/>
                    <a:pt x="10" y="771"/>
                  </a:cubicBezTo>
                  <a:cubicBezTo>
                    <a:pt x="10" y="771"/>
                    <a:pt x="10" y="771"/>
                    <a:pt x="9" y="771"/>
                  </a:cubicBezTo>
                  <a:cubicBezTo>
                    <a:pt x="9" y="771"/>
                    <a:pt x="8" y="771"/>
                    <a:pt x="8" y="771"/>
                  </a:cubicBezTo>
                  <a:cubicBezTo>
                    <a:pt x="8" y="771"/>
                    <a:pt x="7" y="772"/>
                    <a:pt x="7" y="772"/>
                  </a:cubicBezTo>
                  <a:cubicBezTo>
                    <a:pt x="5" y="774"/>
                    <a:pt x="6" y="777"/>
                    <a:pt x="8" y="778"/>
                  </a:cubicBezTo>
                  <a:cubicBezTo>
                    <a:pt x="21" y="786"/>
                    <a:pt x="21" y="786"/>
                    <a:pt x="21" y="786"/>
                  </a:cubicBezTo>
                  <a:cubicBezTo>
                    <a:pt x="8" y="785"/>
                    <a:pt x="8" y="785"/>
                    <a:pt x="8" y="785"/>
                  </a:cubicBezTo>
                  <a:cubicBezTo>
                    <a:pt x="6" y="785"/>
                    <a:pt x="5" y="786"/>
                    <a:pt x="4" y="788"/>
                  </a:cubicBezTo>
                  <a:cubicBezTo>
                    <a:pt x="4" y="789"/>
                    <a:pt x="4" y="791"/>
                    <a:pt x="6" y="792"/>
                  </a:cubicBezTo>
                  <a:cubicBezTo>
                    <a:pt x="8" y="793"/>
                    <a:pt x="8" y="793"/>
                    <a:pt x="8" y="793"/>
                  </a:cubicBezTo>
                  <a:cubicBezTo>
                    <a:pt x="10" y="795"/>
                    <a:pt x="12" y="794"/>
                    <a:pt x="13" y="792"/>
                  </a:cubicBezTo>
                  <a:cubicBezTo>
                    <a:pt x="14" y="790"/>
                    <a:pt x="14" y="788"/>
                    <a:pt x="12" y="78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560"/>
            <p:cNvSpPr/>
            <p:nvPr/>
          </p:nvSpPr>
          <p:spPr bwMode="auto">
            <a:xfrm>
              <a:off x="7926388" y="3065463"/>
              <a:ext cx="785813" cy="785813"/>
            </a:xfrm>
            <a:custGeom>
              <a:avLst/>
              <a:gdLst>
                <a:gd name="T0" fmla="*/ 13 w 793"/>
                <a:gd name="T1" fmla="*/ 772 h 792"/>
                <a:gd name="T2" fmla="*/ 16 w 793"/>
                <a:gd name="T3" fmla="*/ 741 h 792"/>
                <a:gd name="T4" fmla="*/ 16 w 793"/>
                <a:gd name="T5" fmla="*/ 673 h 792"/>
                <a:gd name="T6" fmla="*/ 15 w 793"/>
                <a:gd name="T7" fmla="*/ 594 h 792"/>
                <a:gd name="T8" fmla="*/ 12 w 793"/>
                <a:gd name="T9" fmla="*/ 491 h 792"/>
                <a:gd name="T10" fmla="*/ 14 w 793"/>
                <a:gd name="T11" fmla="*/ 397 h 792"/>
                <a:gd name="T12" fmla="*/ 11 w 793"/>
                <a:gd name="T13" fmla="*/ 296 h 792"/>
                <a:gd name="T14" fmla="*/ 10 w 793"/>
                <a:gd name="T15" fmla="*/ 237 h 792"/>
                <a:gd name="T16" fmla="*/ 16 w 793"/>
                <a:gd name="T17" fmla="*/ 159 h 792"/>
                <a:gd name="T18" fmla="*/ 11 w 793"/>
                <a:gd name="T19" fmla="*/ 85 h 792"/>
                <a:gd name="T20" fmla="*/ 10 w 793"/>
                <a:gd name="T21" fmla="*/ 12 h 792"/>
                <a:gd name="T22" fmla="*/ 37 w 793"/>
                <a:gd name="T23" fmla="*/ 4 h 792"/>
                <a:gd name="T24" fmla="*/ 64 w 793"/>
                <a:gd name="T25" fmla="*/ 9 h 792"/>
                <a:gd name="T26" fmla="*/ 120 w 793"/>
                <a:gd name="T27" fmla="*/ 5 h 792"/>
                <a:gd name="T28" fmla="*/ 167 w 793"/>
                <a:gd name="T29" fmla="*/ 4 h 792"/>
                <a:gd name="T30" fmla="*/ 207 w 793"/>
                <a:gd name="T31" fmla="*/ 7 h 792"/>
                <a:gd name="T32" fmla="*/ 261 w 793"/>
                <a:gd name="T33" fmla="*/ 12 h 792"/>
                <a:gd name="T34" fmla="*/ 265 w 793"/>
                <a:gd name="T35" fmla="*/ 10 h 792"/>
                <a:gd name="T36" fmla="*/ 312 w 793"/>
                <a:gd name="T37" fmla="*/ 5 h 792"/>
                <a:gd name="T38" fmla="*/ 343 w 793"/>
                <a:gd name="T39" fmla="*/ 8 h 792"/>
                <a:gd name="T40" fmla="*/ 417 w 793"/>
                <a:gd name="T41" fmla="*/ 11 h 792"/>
                <a:gd name="T42" fmla="*/ 443 w 793"/>
                <a:gd name="T43" fmla="*/ 6 h 792"/>
                <a:gd name="T44" fmla="*/ 495 w 793"/>
                <a:gd name="T45" fmla="*/ 11 h 792"/>
                <a:gd name="T46" fmla="*/ 554 w 793"/>
                <a:gd name="T47" fmla="*/ 8 h 792"/>
                <a:gd name="T48" fmla="*/ 604 w 793"/>
                <a:gd name="T49" fmla="*/ 8 h 792"/>
                <a:gd name="T50" fmla="*/ 637 w 793"/>
                <a:gd name="T51" fmla="*/ 13 h 792"/>
                <a:gd name="T52" fmla="*/ 659 w 793"/>
                <a:gd name="T53" fmla="*/ 6 h 792"/>
                <a:gd name="T54" fmla="*/ 716 w 793"/>
                <a:gd name="T55" fmla="*/ 13 h 792"/>
                <a:gd name="T56" fmla="*/ 756 w 793"/>
                <a:gd name="T57" fmla="*/ 6 h 792"/>
                <a:gd name="T58" fmla="*/ 781 w 793"/>
                <a:gd name="T59" fmla="*/ 3 h 792"/>
                <a:gd name="T60" fmla="*/ 738 w 793"/>
                <a:gd name="T61" fmla="*/ 6 h 792"/>
                <a:gd name="T62" fmla="*/ 694 w 793"/>
                <a:gd name="T63" fmla="*/ 3 h 792"/>
                <a:gd name="T64" fmla="*/ 675 w 793"/>
                <a:gd name="T65" fmla="*/ 3 h 792"/>
                <a:gd name="T66" fmla="*/ 636 w 793"/>
                <a:gd name="T67" fmla="*/ 9 h 792"/>
                <a:gd name="T68" fmla="*/ 599 w 793"/>
                <a:gd name="T69" fmla="*/ 2 h 792"/>
                <a:gd name="T70" fmla="*/ 586 w 793"/>
                <a:gd name="T71" fmla="*/ 3 h 792"/>
                <a:gd name="T72" fmla="*/ 519 w 793"/>
                <a:gd name="T73" fmla="*/ 5 h 792"/>
                <a:gd name="T74" fmla="*/ 445 w 793"/>
                <a:gd name="T75" fmla="*/ 7 h 792"/>
                <a:gd name="T76" fmla="*/ 422 w 793"/>
                <a:gd name="T77" fmla="*/ 11 h 792"/>
                <a:gd name="T78" fmla="*/ 390 w 793"/>
                <a:gd name="T79" fmla="*/ 8 h 792"/>
                <a:gd name="T80" fmla="*/ 366 w 793"/>
                <a:gd name="T81" fmla="*/ 5 h 792"/>
                <a:gd name="T82" fmla="*/ 339 w 793"/>
                <a:gd name="T83" fmla="*/ 5 h 792"/>
                <a:gd name="T84" fmla="*/ 265 w 793"/>
                <a:gd name="T85" fmla="*/ 2 h 792"/>
                <a:gd name="T86" fmla="*/ 268 w 793"/>
                <a:gd name="T87" fmla="*/ 5 h 792"/>
                <a:gd name="T88" fmla="*/ 240 w 793"/>
                <a:gd name="T89" fmla="*/ 4 h 792"/>
                <a:gd name="T90" fmla="*/ 189 w 793"/>
                <a:gd name="T91" fmla="*/ 5 h 792"/>
                <a:gd name="T92" fmla="*/ 126 w 793"/>
                <a:gd name="T93" fmla="*/ 9 h 792"/>
                <a:gd name="T94" fmla="*/ 96 w 793"/>
                <a:gd name="T95" fmla="*/ 4 h 792"/>
                <a:gd name="T96" fmla="*/ 36 w 793"/>
                <a:gd name="T97" fmla="*/ 8 h 792"/>
                <a:gd name="T98" fmla="*/ 10 w 793"/>
                <a:gd name="T99" fmla="*/ 10 h 792"/>
                <a:gd name="T100" fmla="*/ 8 w 793"/>
                <a:gd name="T101" fmla="*/ 108 h 792"/>
                <a:gd name="T102" fmla="*/ 9 w 793"/>
                <a:gd name="T103" fmla="*/ 156 h 792"/>
                <a:gd name="T104" fmla="*/ 10 w 793"/>
                <a:gd name="T105" fmla="*/ 192 h 792"/>
                <a:gd name="T106" fmla="*/ 3 w 793"/>
                <a:gd name="T107" fmla="*/ 274 h 792"/>
                <a:gd name="T108" fmla="*/ 3 w 793"/>
                <a:gd name="T109" fmla="*/ 314 h 792"/>
                <a:gd name="T110" fmla="*/ 9 w 793"/>
                <a:gd name="T111" fmla="*/ 415 h 792"/>
                <a:gd name="T112" fmla="*/ 10 w 793"/>
                <a:gd name="T113" fmla="*/ 513 h 792"/>
                <a:gd name="T114" fmla="*/ 9 w 793"/>
                <a:gd name="T115" fmla="*/ 624 h 792"/>
                <a:gd name="T116" fmla="*/ 1 w 793"/>
                <a:gd name="T117" fmla="*/ 647 h 792"/>
                <a:gd name="T118" fmla="*/ 9 w 793"/>
                <a:gd name="T119" fmla="*/ 739 h 792"/>
                <a:gd name="T120" fmla="*/ 5 w 793"/>
                <a:gd name="T121" fmla="*/ 754 h 792"/>
                <a:gd name="T122" fmla="*/ 6 w 793"/>
                <a:gd name="T123" fmla="*/ 768 h 792"/>
                <a:gd name="T124" fmla="*/ 6 w 793"/>
                <a:gd name="T125" fmla="*/ 789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3" h="792">
                  <a:moveTo>
                    <a:pt x="13" y="784"/>
                  </a:moveTo>
                  <a:cubicBezTo>
                    <a:pt x="10" y="782"/>
                    <a:pt x="10" y="782"/>
                    <a:pt x="10" y="782"/>
                  </a:cubicBezTo>
                  <a:cubicBezTo>
                    <a:pt x="8" y="786"/>
                    <a:pt x="8" y="786"/>
                    <a:pt x="8" y="786"/>
                  </a:cubicBezTo>
                  <a:cubicBezTo>
                    <a:pt x="11" y="788"/>
                    <a:pt x="11" y="788"/>
                    <a:pt x="11" y="788"/>
                  </a:cubicBezTo>
                  <a:cubicBezTo>
                    <a:pt x="11" y="787"/>
                    <a:pt x="11" y="787"/>
                    <a:pt x="11" y="787"/>
                  </a:cubicBezTo>
                  <a:cubicBezTo>
                    <a:pt x="12" y="786"/>
                    <a:pt x="12" y="786"/>
                    <a:pt x="12" y="786"/>
                  </a:cubicBezTo>
                  <a:cubicBezTo>
                    <a:pt x="12" y="786"/>
                    <a:pt x="12" y="785"/>
                    <a:pt x="12" y="785"/>
                  </a:cubicBezTo>
                  <a:cubicBezTo>
                    <a:pt x="12" y="783"/>
                    <a:pt x="12" y="779"/>
                    <a:pt x="13" y="776"/>
                  </a:cubicBezTo>
                  <a:cubicBezTo>
                    <a:pt x="13" y="775"/>
                    <a:pt x="13" y="773"/>
                    <a:pt x="13" y="772"/>
                  </a:cubicBezTo>
                  <a:cubicBezTo>
                    <a:pt x="13" y="771"/>
                    <a:pt x="13" y="771"/>
                    <a:pt x="14" y="771"/>
                  </a:cubicBezTo>
                  <a:cubicBezTo>
                    <a:pt x="14" y="770"/>
                    <a:pt x="14" y="770"/>
                    <a:pt x="14" y="770"/>
                  </a:cubicBezTo>
                  <a:cubicBezTo>
                    <a:pt x="12" y="770"/>
                    <a:pt x="12" y="770"/>
                    <a:pt x="12" y="770"/>
                  </a:cubicBezTo>
                  <a:cubicBezTo>
                    <a:pt x="14" y="771"/>
                    <a:pt x="14" y="771"/>
                    <a:pt x="14" y="771"/>
                  </a:cubicBezTo>
                  <a:cubicBezTo>
                    <a:pt x="14" y="770"/>
                    <a:pt x="14" y="770"/>
                    <a:pt x="14" y="770"/>
                  </a:cubicBezTo>
                  <a:cubicBezTo>
                    <a:pt x="12" y="770"/>
                    <a:pt x="12" y="770"/>
                    <a:pt x="12" y="770"/>
                  </a:cubicBezTo>
                  <a:cubicBezTo>
                    <a:pt x="14" y="771"/>
                    <a:pt x="14" y="771"/>
                    <a:pt x="14" y="771"/>
                  </a:cubicBezTo>
                  <a:cubicBezTo>
                    <a:pt x="10" y="770"/>
                    <a:pt x="10" y="770"/>
                    <a:pt x="10" y="770"/>
                  </a:cubicBezTo>
                  <a:cubicBezTo>
                    <a:pt x="13" y="771"/>
                    <a:pt x="13" y="771"/>
                    <a:pt x="13" y="771"/>
                  </a:cubicBezTo>
                  <a:cubicBezTo>
                    <a:pt x="14" y="771"/>
                    <a:pt x="14" y="771"/>
                    <a:pt x="14" y="771"/>
                  </a:cubicBezTo>
                  <a:cubicBezTo>
                    <a:pt x="10" y="770"/>
                    <a:pt x="10" y="770"/>
                    <a:pt x="10" y="770"/>
                  </a:cubicBezTo>
                  <a:cubicBezTo>
                    <a:pt x="13" y="771"/>
                    <a:pt x="13" y="771"/>
                    <a:pt x="13" y="771"/>
                  </a:cubicBezTo>
                  <a:cubicBezTo>
                    <a:pt x="10" y="770"/>
                    <a:pt x="10" y="770"/>
                    <a:pt x="10" y="770"/>
                  </a:cubicBezTo>
                  <a:cubicBezTo>
                    <a:pt x="13" y="772"/>
                    <a:pt x="13" y="772"/>
                    <a:pt x="13" y="772"/>
                  </a:cubicBezTo>
                  <a:cubicBezTo>
                    <a:pt x="13" y="771"/>
                    <a:pt x="13" y="771"/>
                    <a:pt x="13" y="771"/>
                  </a:cubicBezTo>
                  <a:cubicBezTo>
                    <a:pt x="10" y="770"/>
                    <a:pt x="10" y="770"/>
                    <a:pt x="10" y="770"/>
                  </a:cubicBezTo>
                  <a:cubicBezTo>
                    <a:pt x="13" y="772"/>
                    <a:pt x="13" y="772"/>
                    <a:pt x="13" y="772"/>
                  </a:cubicBezTo>
                  <a:cubicBezTo>
                    <a:pt x="14" y="771"/>
                    <a:pt x="14" y="770"/>
                    <a:pt x="14" y="769"/>
                  </a:cubicBezTo>
                  <a:cubicBezTo>
                    <a:pt x="13" y="768"/>
                    <a:pt x="13" y="767"/>
                    <a:pt x="12" y="766"/>
                  </a:cubicBezTo>
                  <a:cubicBezTo>
                    <a:pt x="10" y="765"/>
                    <a:pt x="10" y="765"/>
                    <a:pt x="10" y="765"/>
                  </a:cubicBezTo>
                  <a:cubicBezTo>
                    <a:pt x="8" y="768"/>
                    <a:pt x="8" y="768"/>
                    <a:pt x="8" y="768"/>
                  </a:cubicBezTo>
                  <a:cubicBezTo>
                    <a:pt x="12" y="769"/>
                    <a:pt x="12" y="769"/>
                    <a:pt x="12" y="769"/>
                  </a:cubicBezTo>
                  <a:cubicBezTo>
                    <a:pt x="14" y="758"/>
                    <a:pt x="14" y="758"/>
                    <a:pt x="14" y="758"/>
                  </a:cubicBezTo>
                  <a:cubicBezTo>
                    <a:pt x="15" y="756"/>
                    <a:pt x="14" y="754"/>
                    <a:pt x="13" y="754"/>
                  </a:cubicBezTo>
                  <a:cubicBezTo>
                    <a:pt x="11" y="752"/>
                    <a:pt x="11" y="752"/>
                    <a:pt x="11" y="752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12" y="757"/>
                    <a:pt x="12" y="757"/>
                    <a:pt x="12" y="757"/>
                  </a:cubicBezTo>
                  <a:cubicBezTo>
                    <a:pt x="12" y="757"/>
                    <a:pt x="12" y="757"/>
                    <a:pt x="12" y="757"/>
                  </a:cubicBezTo>
                  <a:cubicBezTo>
                    <a:pt x="12" y="757"/>
                    <a:pt x="12" y="757"/>
                    <a:pt x="12" y="757"/>
                  </a:cubicBezTo>
                  <a:cubicBezTo>
                    <a:pt x="12" y="756"/>
                    <a:pt x="12" y="756"/>
                    <a:pt x="12" y="756"/>
                  </a:cubicBezTo>
                  <a:cubicBezTo>
                    <a:pt x="13" y="756"/>
                    <a:pt x="14" y="752"/>
                    <a:pt x="14" y="748"/>
                  </a:cubicBezTo>
                  <a:cubicBezTo>
                    <a:pt x="15" y="746"/>
                    <a:pt x="15" y="745"/>
                    <a:pt x="16" y="743"/>
                  </a:cubicBezTo>
                  <a:cubicBezTo>
                    <a:pt x="16" y="742"/>
                    <a:pt x="16" y="742"/>
                    <a:pt x="16" y="741"/>
                  </a:cubicBezTo>
                  <a:cubicBezTo>
                    <a:pt x="16" y="741"/>
                    <a:pt x="16" y="741"/>
                    <a:pt x="16" y="741"/>
                  </a:cubicBezTo>
                  <a:cubicBezTo>
                    <a:pt x="16" y="741"/>
                    <a:pt x="16" y="741"/>
                    <a:pt x="16" y="741"/>
                  </a:cubicBezTo>
                  <a:cubicBezTo>
                    <a:pt x="15" y="740"/>
                    <a:pt x="15" y="740"/>
                    <a:pt x="15" y="740"/>
                  </a:cubicBezTo>
                  <a:cubicBezTo>
                    <a:pt x="16" y="741"/>
                    <a:pt x="16" y="741"/>
                    <a:pt x="16" y="741"/>
                  </a:cubicBezTo>
                  <a:cubicBezTo>
                    <a:pt x="16" y="741"/>
                    <a:pt x="16" y="741"/>
                    <a:pt x="16" y="741"/>
                  </a:cubicBezTo>
                  <a:cubicBezTo>
                    <a:pt x="15" y="740"/>
                    <a:pt x="15" y="740"/>
                    <a:pt x="15" y="740"/>
                  </a:cubicBezTo>
                  <a:cubicBezTo>
                    <a:pt x="16" y="741"/>
                    <a:pt x="16" y="741"/>
                    <a:pt x="16" y="741"/>
                  </a:cubicBezTo>
                  <a:cubicBezTo>
                    <a:pt x="13" y="740"/>
                    <a:pt x="13" y="740"/>
                    <a:pt x="13" y="740"/>
                  </a:cubicBezTo>
                  <a:cubicBezTo>
                    <a:pt x="16" y="742"/>
                    <a:pt x="16" y="742"/>
                    <a:pt x="16" y="742"/>
                  </a:cubicBezTo>
                  <a:cubicBezTo>
                    <a:pt x="16" y="741"/>
                    <a:pt x="16" y="741"/>
                    <a:pt x="16" y="741"/>
                  </a:cubicBezTo>
                  <a:cubicBezTo>
                    <a:pt x="13" y="740"/>
                    <a:pt x="13" y="740"/>
                    <a:pt x="13" y="740"/>
                  </a:cubicBezTo>
                  <a:cubicBezTo>
                    <a:pt x="16" y="742"/>
                    <a:pt x="16" y="742"/>
                    <a:pt x="16" y="742"/>
                  </a:cubicBezTo>
                  <a:cubicBezTo>
                    <a:pt x="17" y="741"/>
                    <a:pt x="17" y="740"/>
                    <a:pt x="16" y="739"/>
                  </a:cubicBezTo>
                  <a:cubicBezTo>
                    <a:pt x="16" y="738"/>
                    <a:pt x="16" y="737"/>
                    <a:pt x="15" y="736"/>
                  </a:cubicBezTo>
                  <a:cubicBezTo>
                    <a:pt x="13" y="735"/>
                    <a:pt x="13" y="735"/>
                    <a:pt x="13" y="735"/>
                  </a:cubicBezTo>
                  <a:cubicBezTo>
                    <a:pt x="14" y="718"/>
                    <a:pt x="14" y="718"/>
                    <a:pt x="14" y="718"/>
                  </a:cubicBezTo>
                  <a:cubicBezTo>
                    <a:pt x="14" y="717"/>
                    <a:pt x="13" y="715"/>
                    <a:pt x="12" y="715"/>
                  </a:cubicBezTo>
                  <a:cubicBezTo>
                    <a:pt x="11" y="714"/>
                    <a:pt x="11" y="714"/>
                    <a:pt x="11" y="714"/>
                  </a:cubicBezTo>
                  <a:cubicBezTo>
                    <a:pt x="14" y="703"/>
                    <a:pt x="14" y="703"/>
                    <a:pt x="14" y="703"/>
                  </a:cubicBezTo>
                  <a:cubicBezTo>
                    <a:pt x="14" y="702"/>
                    <a:pt x="13" y="700"/>
                    <a:pt x="12" y="699"/>
                  </a:cubicBezTo>
                  <a:cubicBezTo>
                    <a:pt x="10" y="698"/>
                    <a:pt x="10" y="698"/>
                    <a:pt x="10" y="698"/>
                  </a:cubicBezTo>
                  <a:cubicBezTo>
                    <a:pt x="8" y="701"/>
                    <a:pt x="8" y="701"/>
                    <a:pt x="8" y="701"/>
                  </a:cubicBezTo>
                  <a:cubicBezTo>
                    <a:pt x="12" y="702"/>
                    <a:pt x="12" y="702"/>
                    <a:pt x="12" y="702"/>
                  </a:cubicBezTo>
                  <a:cubicBezTo>
                    <a:pt x="15" y="689"/>
                    <a:pt x="15" y="689"/>
                    <a:pt x="15" y="689"/>
                  </a:cubicBezTo>
                  <a:cubicBezTo>
                    <a:pt x="16" y="687"/>
                    <a:pt x="15" y="686"/>
                    <a:pt x="14" y="685"/>
                  </a:cubicBezTo>
                  <a:cubicBezTo>
                    <a:pt x="11" y="683"/>
                    <a:pt x="11" y="683"/>
                    <a:pt x="11" y="683"/>
                  </a:cubicBezTo>
                  <a:cubicBezTo>
                    <a:pt x="16" y="673"/>
                    <a:pt x="16" y="673"/>
                    <a:pt x="16" y="673"/>
                  </a:cubicBezTo>
                  <a:cubicBezTo>
                    <a:pt x="17" y="671"/>
                    <a:pt x="16" y="669"/>
                    <a:pt x="15" y="668"/>
                  </a:cubicBezTo>
                  <a:cubicBezTo>
                    <a:pt x="11" y="665"/>
                    <a:pt x="11" y="665"/>
                    <a:pt x="11" y="665"/>
                  </a:cubicBezTo>
                  <a:cubicBezTo>
                    <a:pt x="12" y="650"/>
                    <a:pt x="12" y="650"/>
                    <a:pt x="12" y="650"/>
                  </a:cubicBezTo>
                  <a:cubicBezTo>
                    <a:pt x="12" y="649"/>
                    <a:pt x="12" y="647"/>
                    <a:pt x="10" y="647"/>
                  </a:cubicBezTo>
                  <a:cubicBezTo>
                    <a:pt x="9" y="646"/>
                    <a:pt x="9" y="646"/>
                    <a:pt x="9" y="646"/>
                  </a:cubicBezTo>
                  <a:cubicBezTo>
                    <a:pt x="11" y="634"/>
                    <a:pt x="11" y="634"/>
                    <a:pt x="11" y="634"/>
                  </a:cubicBezTo>
                  <a:cubicBezTo>
                    <a:pt x="11" y="633"/>
                    <a:pt x="10" y="631"/>
                    <a:pt x="9" y="630"/>
                  </a:cubicBezTo>
                  <a:cubicBezTo>
                    <a:pt x="9" y="630"/>
                    <a:pt x="9" y="630"/>
                    <a:pt x="9" y="630"/>
                  </a:cubicBezTo>
                  <a:cubicBezTo>
                    <a:pt x="7" y="634"/>
                    <a:pt x="7" y="634"/>
                    <a:pt x="7" y="634"/>
                  </a:cubicBezTo>
                  <a:cubicBezTo>
                    <a:pt x="10" y="636"/>
                    <a:pt x="10" y="636"/>
                    <a:pt x="10" y="636"/>
                  </a:cubicBezTo>
                  <a:cubicBezTo>
                    <a:pt x="10" y="635"/>
                    <a:pt x="10" y="635"/>
                    <a:pt x="10" y="635"/>
                  </a:cubicBezTo>
                  <a:cubicBezTo>
                    <a:pt x="10" y="635"/>
                    <a:pt x="10" y="635"/>
                    <a:pt x="11" y="634"/>
                  </a:cubicBezTo>
                  <a:cubicBezTo>
                    <a:pt x="12" y="631"/>
                    <a:pt x="15" y="623"/>
                    <a:pt x="15" y="623"/>
                  </a:cubicBezTo>
                  <a:cubicBezTo>
                    <a:pt x="16" y="621"/>
                    <a:pt x="15" y="619"/>
                    <a:pt x="14" y="618"/>
                  </a:cubicBezTo>
                  <a:cubicBezTo>
                    <a:pt x="13" y="618"/>
                    <a:pt x="13" y="618"/>
                    <a:pt x="13" y="618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15" y="621"/>
                    <a:pt x="15" y="621"/>
                    <a:pt x="15" y="621"/>
                  </a:cubicBezTo>
                  <a:cubicBezTo>
                    <a:pt x="13" y="604"/>
                    <a:pt x="13" y="604"/>
                    <a:pt x="13" y="604"/>
                  </a:cubicBezTo>
                  <a:cubicBezTo>
                    <a:pt x="13" y="603"/>
                    <a:pt x="12" y="602"/>
                    <a:pt x="11" y="601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7" y="603"/>
                    <a:pt x="7" y="603"/>
                    <a:pt x="7" y="603"/>
                  </a:cubicBezTo>
                  <a:cubicBezTo>
                    <a:pt x="11" y="605"/>
                    <a:pt x="11" y="605"/>
                    <a:pt x="11" y="605"/>
                  </a:cubicBezTo>
                  <a:cubicBezTo>
                    <a:pt x="15" y="594"/>
                    <a:pt x="15" y="594"/>
                    <a:pt x="15" y="594"/>
                  </a:cubicBezTo>
                  <a:cubicBezTo>
                    <a:pt x="16" y="592"/>
                    <a:pt x="15" y="590"/>
                    <a:pt x="14" y="589"/>
                  </a:cubicBezTo>
                  <a:cubicBezTo>
                    <a:pt x="13" y="588"/>
                    <a:pt x="13" y="588"/>
                    <a:pt x="13" y="588"/>
                  </a:cubicBezTo>
                  <a:cubicBezTo>
                    <a:pt x="14" y="579"/>
                    <a:pt x="14" y="579"/>
                    <a:pt x="14" y="579"/>
                  </a:cubicBezTo>
                  <a:cubicBezTo>
                    <a:pt x="14" y="577"/>
                    <a:pt x="13" y="576"/>
                    <a:pt x="12" y="575"/>
                  </a:cubicBezTo>
                  <a:cubicBezTo>
                    <a:pt x="11" y="574"/>
                    <a:pt x="11" y="574"/>
                    <a:pt x="11" y="574"/>
                  </a:cubicBezTo>
                  <a:cubicBezTo>
                    <a:pt x="14" y="567"/>
                    <a:pt x="14" y="567"/>
                    <a:pt x="14" y="567"/>
                  </a:cubicBezTo>
                  <a:cubicBezTo>
                    <a:pt x="15" y="565"/>
                    <a:pt x="14" y="563"/>
                    <a:pt x="12" y="562"/>
                  </a:cubicBezTo>
                  <a:cubicBezTo>
                    <a:pt x="11" y="561"/>
                    <a:pt x="11" y="561"/>
                    <a:pt x="11" y="561"/>
                  </a:cubicBezTo>
                  <a:cubicBezTo>
                    <a:pt x="14" y="546"/>
                    <a:pt x="14" y="546"/>
                    <a:pt x="14" y="546"/>
                  </a:cubicBezTo>
                  <a:cubicBezTo>
                    <a:pt x="14" y="545"/>
                    <a:pt x="13" y="543"/>
                    <a:pt x="12" y="542"/>
                  </a:cubicBezTo>
                  <a:cubicBezTo>
                    <a:pt x="10" y="541"/>
                    <a:pt x="10" y="541"/>
                    <a:pt x="10" y="541"/>
                  </a:cubicBezTo>
                  <a:cubicBezTo>
                    <a:pt x="8" y="544"/>
                    <a:pt x="8" y="544"/>
                    <a:pt x="8" y="544"/>
                  </a:cubicBezTo>
                  <a:cubicBezTo>
                    <a:pt x="12" y="546"/>
                    <a:pt x="12" y="546"/>
                    <a:pt x="12" y="546"/>
                  </a:cubicBezTo>
                  <a:cubicBezTo>
                    <a:pt x="16" y="533"/>
                    <a:pt x="16" y="533"/>
                    <a:pt x="16" y="533"/>
                  </a:cubicBezTo>
                  <a:cubicBezTo>
                    <a:pt x="17" y="531"/>
                    <a:pt x="16" y="529"/>
                    <a:pt x="14" y="528"/>
                  </a:cubicBezTo>
                  <a:cubicBezTo>
                    <a:pt x="10" y="525"/>
                    <a:pt x="10" y="525"/>
                    <a:pt x="10" y="525"/>
                  </a:cubicBezTo>
                  <a:cubicBezTo>
                    <a:pt x="13" y="514"/>
                    <a:pt x="13" y="514"/>
                    <a:pt x="13" y="514"/>
                  </a:cubicBezTo>
                  <a:cubicBezTo>
                    <a:pt x="14" y="513"/>
                    <a:pt x="13" y="511"/>
                    <a:pt x="12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8" y="512"/>
                    <a:pt x="8" y="512"/>
                    <a:pt x="8" y="512"/>
                  </a:cubicBezTo>
                  <a:cubicBezTo>
                    <a:pt x="12" y="513"/>
                    <a:pt x="12" y="513"/>
                    <a:pt x="12" y="513"/>
                  </a:cubicBezTo>
                  <a:cubicBezTo>
                    <a:pt x="14" y="495"/>
                    <a:pt x="14" y="495"/>
                    <a:pt x="14" y="495"/>
                  </a:cubicBezTo>
                  <a:cubicBezTo>
                    <a:pt x="14" y="494"/>
                    <a:pt x="13" y="492"/>
                    <a:pt x="12" y="491"/>
                  </a:cubicBezTo>
                  <a:cubicBezTo>
                    <a:pt x="12" y="491"/>
                    <a:pt x="12" y="491"/>
                    <a:pt x="12" y="491"/>
                  </a:cubicBezTo>
                  <a:cubicBezTo>
                    <a:pt x="11" y="477"/>
                    <a:pt x="11" y="477"/>
                    <a:pt x="11" y="477"/>
                  </a:cubicBezTo>
                  <a:cubicBezTo>
                    <a:pt x="11" y="476"/>
                    <a:pt x="10" y="475"/>
                    <a:pt x="9" y="474"/>
                  </a:cubicBezTo>
                  <a:cubicBezTo>
                    <a:pt x="7" y="472"/>
                    <a:pt x="7" y="472"/>
                    <a:pt x="7" y="472"/>
                  </a:cubicBezTo>
                  <a:cubicBezTo>
                    <a:pt x="5" y="476"/>
                    <a:pt x="5" y="476"/>
                    <a:pt x="5" y="476"/>
                  </a:cubicBezTo>
                  <a:cubicBezTo>
                    <a:pt x="8" y="477"/>
                    <a:pt x="8" y="477"/>
                    <a:pt x="8" y="477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3" y="465"/>
                    <a:pt x="13" y="463"/>
                    <a:pt x="11" y="462"/>
                  </a:cubicBezTo>
                  <a:cubicBezTo>
                    <a:pt x="9" y="460"/>
                    <a:pt x="9" y="460"/>
                    <a:pt x="9" y="460"/>
                  </a:cubicBezTo>
                  <a:cubicBezTo>
                    <a:pt x="12" y="451"/>
                    <a:pt x="12" y="451"/>
                    <a:pt x="12" y="451"/>
                  </a:cubicBezTo>
                  <a:cubicBezTo>
                    <a:pt x="12" y="450"/>
                    <a:pt x="11" y="448"/>
                    <a:pt x="10" y="447"/>
                  </a:cubicBezTo>
                  <a:cubicBezTo>
                    <a:pt x="10" y="447"/>
                    <a:pt x="10" y="447"/>
                    <a:pt x="10" y="447"/>
                  </a:cubicBezTo>
                  <a:cubicBezTo>
                    <a:pt x="11" y="431"/>
                    <a:pt x="11" y="431"/>
                    <a:pt x="11" y="431"/>
                  </a:cubicBezTo>
                  <a:cubicBezTo>
                    <a:pt x="11" y="430"/>
                    <a:pt x="10" y="429"/>
                    <a:pt x="9" y="428"/>
                  </a:cubicBezTo>
                  <a:cubicBezTo>
                    <a:pt x="7" y="426"/>
                    <a:pt x="7" y="426"/>
                    <a:pt x="7" y="426"/>
                  </a:cubicBezTo>
                  <a:cubicBezTo>
                    <a:pt x="5" y="430"/>
                    <a:pt x="5" y="430"/>
                    <a:pt x="5" y="430"/>
                  </a:cubicBezTo>
                  <a:cubicBezTo>
                    <a:pt x="8" y="432"/>
                    <a:pt x="8" y="432"/>
                    <a:pt x="8" y="432"/>
                  </a:cubicBezTo>
                  <a:cubicBezTo>
                    <a:pt x="15" y="419"/>
                    <a:pt x="15" y="419"/>
                    <a:pt x="15" y="419"/>
                  </a:cubicBezTo>
                  <a:cubicBezTo>
                    <a:pt x="16" y="417"/>
                    <a:pt x="16" y="415"/>
                    <a:pt x="14" y="414"/>
                  </a:cubicBezTo>
                  <a:cubicBezTo>
                    <a:pt x="12" y="413"/>
                    <a:pt x="12" y="413"/>
                    <a:pt x="12" y="413"/>
                  </a:cubicBezTo>
                  <a:cubicBezTo>
                    <a:pt x="10" y="416"/>
                    <a:pt x="10" y="416"/>
                    <a:pt x="10" y="416"/>
                  </a:cubicBezTo>
                  <a:cubicBezTo>
                    <a:pt x="14" y="416"/>
                    <a:pt x="14" y="416"/>
                    <a:pt x="14" y="416"/>
                  </a:cubicBezTo>
                  <a:cubicBezTo>
                    <a:pt x="14" y="397"/>
                    <a:pt x="14" y="397"/>
                    <a:pt x="14" y="397"/>
                  </a:cubicBezTo>
                  <a:cubicBezTo>
                    <a:pt x="15" y="396"/>
                    <a:pt x="14" y="395"/>
                    <a:pt x="13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6" y="381"/>
                    <a:pt x="16" y="381"/>
                    <a:pt x="16" y="381"/>
                  </a:cubicBezTo>
                  <a:cubicBezTo>
                    <a:pt x="17" y="379"/>
                    <a:pt x="16" y="377"/>
                    <a:pt x="15" y="376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6" y="365"/>
                    <a:pt x="16" y="365"/>
                    <a:pt x="16" y="365"/>
                  </a:cubicBezTo>
                  <a:cubicBezTo>
                    <a:pt x="17" y="364"/>
                    <a:pt x="17" y="363"/>
                    <a:pt x="17" y="362"/>
                  </a:cubicBezTo>
                  <a:cubicBezTo>
                    <a:pt x="16" y="361"/>
                    <a:pt x="16" y="360"/>
                    <a:pt x="15" y="359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15" y="351"/>
                    <a:pt x="15" y="351"/>
                    <a:pt x="15" y="351"/>
                  </a:cubicBezTo>
                  <a:cubicBezTo>
                    <a:pt x="16" y="349"/>
                    <a:pt x="15" y="347"/>
                    <a:pt x="13" y="346"/>
                  </a:cubicBezTo>
                  <a:cubicBezTo>
                    <a:pt x="10" y="344"/>
                    <a:pt x="10" y="344"/>
                    <a:pt x="10" y="344"/>
                  </a:cubicBezTo>
                  <a:cubicBezTo>
                    <a:pt x="13" y="331"/>
                    <a:pt x="13" y="331"/>
                    <a:pt x="13" y="331"/>
                  </a:cubicBezTo>
                  <a:cubicBezTo>
                    <a:pt x="14" y="329"/>
                    <a:pt x="13" y="327"/>
                    <a:pt x="12" y="327"/>
                  </a:cubicBezTo>
                  <a:cubicBezTo>
                    <a:pt x="12" y="326"/>
                    <a:pt x="12" y="326"/>
                    <a:pt x="12" y="326"/>
                  </a:cubicBezTo>
                  <a:cubicBezTo>
                    <a:pt x="11" y="313"/>
                    <a:pt x="11" y="313"/>
                    <a:pt x="11" y="313"/>
                  </a:cubicBezTo>
                  <a:cubicBezTo>
                    <a:pt x="11" y="312"/>
                    <a:pt x="10" y="311"/>
                    <a:pt x="9" y="310"/>
                  </a:cubicBezTo>
                  <a:cubicBezTo>
                    <a:pt x="9" y="310"/>
                    <a:pt x="9" y="310"/>
                    <a:pt x="9" y="310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0" y="315"/>
                    <a:pt x="10" y="315"/>
                    <a:pt x="10" y="315"/>
                  </a:cubicBezTo>
                  <a:cubicBezTo>
                    <a:pt x="16" y="302"/>
                    <a:pt x="16" y="302"/>
                    <a:pt x="16" y="302"/>
                  </a:cubicBezTo>
                  <a:cubicBezTo>
                    <a:pt x="17" y="300"/>
                    <a:pt x="16" y="298"/>
                    <a:pt x="14" y="297"/>
                  </a:cubicBezTo>
                  <a:cubicBezTo>
                    <a:pt x="11" y="296"/>
                    <a:pt x="11" y="296"/>
                    <a:pt x="11" y="296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2" y="277"/>
                    <a:pt x="12" y="275"/>
                    <a:pt x="10" y="275"/>
                  </a:cubicBezTo>
                  <a:cubicBezTo>
                    <a:pt x="8" y="273"/>
                    <a:pt x="8" y="273"/>
                    <a:pt x="8" y="273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10" y="277"/>
                    <a:pt x="11" y="274"/>
                    <a:pt x="13" y="271"/>
                  </a:cubicBezTo>
                  <a:cubicBezTo>
                    <a:pt x="14" y="269"/>
                    <a:pt x="14" y="268"/>
                    <a:pt x="15" y="266"/>
                  </a:cubicBezTo>
                  <a:cubicBezTo>
                    <a:pt x="15" y="266"/>
                    <a:pt x="15" y="265"/>
                    <a:pt x="15" y="265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3" y="263"/>
                    <a:pt x="13" y="263"/>
                    <a:pt x="13" y="263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3" y="263"/>
                    <a:pt x="13" y="263"/>
                    <a:pt x="13" y="263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4"/>
                    <a:pt x="16" y="263"/>
                    <a:pt x="16" y="262"/>
                  </a:cubicBezTo>
                  <a:cubicBezTo>
                    <a:pt x="16" y="261"/>
                    <a:pt x="15" y="260"/>
                    <a:pt x="14" y="259"/>
                  </a:cubicBezTo>
                  <a:cubicBezTo>
                    <a:pt x="14" y="259"/>
                    <a:pt x="14" y="259"/>
                    <a:pt x="14" y="259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0"/>
                    <a:pt x="12" y="239"/>
                    <a:pt x="11" y="238"/>
                  </a:cubicBezTo>
                  <a:cubicBezTo>
                    <a:pt x="10" y="237"/>
                    <a:pt x="10" y="237"/>
                    <a:pt x="10" y="237"/>
                  </a:cubicBezTo>
                  <a:cubicBezTo>
                    <a:pt x="8" y="240"/>
                    <a:pt x="8" y="240"/>
                    <a:pt x="8" y="240"/>
                  </a:cubicBezTo>
                  <a:cubicBezTo>
                    <a:pt x="11" y="241"/>
                    <a:pt x="11" y="241"/>
                    <a:pt x="11" y="241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3"/>
                    <a:pt x="13" y="222"/>
                    <a:pt x="12" y="221"/>
                  </a:cubicBezTo>
                  <a:cubicBezTo>
                    <a:pt x="10" y="220"/>
                    <a:pt x="10" y="220"/>
                    <a:pt x="10" y="220"/>
                  </a:cubicBezTo>
                  <a:cubicBezTo>
                    <a:pt x="8" y="223"/>
                    <a:pt x="8" y="223"/>
                    <a:pt x="8" y="223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4" y="212"/>
                    <a:pt x="14" y="212"/>
                    <a:pt x="14" y="212"/>
                  </a:cubicBezTo>
                  <a:cubicBezTo>
                    <a:pt x="14" y="211"/>
                    <a:pt x="13" y="209"/>
                    <a:pt x="12" y="209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12" y="211"/>
                    <a:pt x="12" y="211"/>
                    <a:pt x="12" y="211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1"/>
                    <a:pt x="13" y="189"/>
                    <a:pt x="12" y="189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12" y="191"/>
                    <a:pt x="12" y="191"/>
                    <a:pt x="12" y="191"/>
                  </a:cubicBezTo>
                  <a:cubicBezTo>
                    <a:pt x="14" y="172"/>
                    <a:pt x="14" y="172"/>
                    <a:pt x="14" y="172"/>
                  </a:cubicBezTo>
                  <a:cubicBezTo>
                    <a:pt x="14" y="171"/>
                    <a:pt x="13" y="170"/>
                    <a:pt x="12" y="169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11" y="172"/>
                    <a:pt x="11" y="172"/>
                    <a:pt x="11" y="172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7" y="158"/>
                    <a:pt x="16" y="156"/>
                    <a:pt x="14" y="155"/>
                  </a:cubicBezTo>
                  <a:cubicBezTo>
                    <a:pt x="12" y="153"/>
                    <a:pt x="12" y="153"/>
                    <a:pt x="12" y="153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4" y="157"/>
                    <a:pt x="14" y="157"/>
                    <a:pt x="14" y="157"/>
                  </a:cubicBezTo>
                  <a:cubicBezTo>
                    <a:pt x="14" y="156"/>
                    <a:pt x="14" y="155"/>
                    <a:pt x="14" y="153"/>
                  </a:cubicBezTo>
                  <a:cubicBezTo>
                    <a:pt x="15" y="148"/>
                    <a:pt x="16" y="141"/>
                    <a:pt x="16" y="141"/>
                  </a:cubicBezTo>
                  <a:cubicBezTo>
                    <a:pt x="17" y="139"/>
                    <a:pt x="16" y="137"/>
                    <a:pt x="15" y="137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5" y="119"/>
                    <a:pt x="15" y="117"/>
                    <a:pt x="13" y="116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4" y="103"/>
                    <a:pt x="13" y="102"/>
                    <a:pt x="12" y="101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6" y="89"/>
                    <a:pt x="15" y="88"/>
                    <a:pt x="13" y="87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0"/>
                    <a:pt x="14" y="68"/>
                    <a:pt x="13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5" y="57"/>
                    <a:pt x="15" y="55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2"/>
                    <a:pt x="11" y="41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5"/>
                    <a:pt x="11" y="24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9"/>
                    <a:pt x="13" y="8"/>
                    <a:pt x="12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2"/>
                    <a:pt x="11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10" y="12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3" y="13"/>
                    <a:pt x="20" y="12"/>
                    <a:pt x="26" y="12"/>
                  </a:cubicBezTo>
                  <a:cubicBezTo>
                    <a:pt x="28" y="12"/>
                    <a:pt x="31" y="12"/>
                    <a:pt x="33" y="12"/>
                  </a:cubicBezTo>
                  <a:cubicBezTo>
                    <a:pt x="34" y="12"/>
                    <a:pt x="35" y="12"/>
                    <a:pt x="36" y="12"/>
                  </a:cubicBezTo>
                  <a:cubicBezTo>
                    <a:pt x="36" y="12"/>
                    <a:pt x="36" y="12"/>
                    <a:pt x="37" y="12"/>
                  </a:cubicBezTo>
                  <a:cubicBezTo>
                    <a:pt x="37" y="12"/>
                    <a:pt x="37" y="12"/>
                    <a:pt x="38" y="12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39" y="11"/>
                    <a:pt x="39" y="10"/>
                  </a:cubicBezTo>
                  <a:cubicBezTo>
                    <a:pt x="41" y="8"/>
                    <a:pt x="40" y="6"/>
                    <a:pt x="38" y="5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12"/>
                    <a:pt x="72" y="11"/>
                    <a:pt x="72" y="9"/>
                  </a:cubicBezTo>
                  <a:cubicBezTo>
                    <a:pt x="73" y="8"/>
                    <a:pt x="72" y="6"/>
                    <a:pt x="71" y="5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7" y="8"/>
                    <a:pt x="67" y="7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6" y="9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5" y="9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5" y="9"/>
                    <a:pt x="66" y="9"/>
                  </a:cubicBezTo>
                  <a:cubicBezTo>
                    <a:pt x="69" y="10"/>
                    <a:pt x="76" y="10"/>
                    <a:pt x="82" y="11"/>
                  </a:cubicBezTo>
                  <a:cubicBezTo>
                    <a:pt x="85" y="11"/>
                    <a:pt x="88" y="12"/>
                    <a:pt x="90" y="12"/>
                  </a:cubicBezTo>
                  <a:cubicBezTo>
                    <a:pt x="92" y="12"/>
                    <a:pt x="94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99" y="11"/>
                    <a:pt x="99" y="11"/>
                    <a:pt x="100" y="10"/>
                  </a:cubicBezTo>
                  <a:cubicBezTo>
                    <a:pt x="100" y="9"/>
                    <a:pt x="100" y="8"/>
                    <a:pt x="100" y="7"/>
                  </a:cubicBezTo>
                  <a:cubicBezTo>
                    <a:pt x="100" y="6"/>
                    <a:pt x="99" y="6"/>
                    <a:pt x="98" y="5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7" y="13"/>
                    <a:pt x="129" y="12"/>
                    <a:pt x="129" y="10"/>
                  </a:cubicBezTo>
                  <a:cubicBezTo>
                    <a:pt x="130" y="8"/>
                    <a:pt x="129" y="6"/>
                    <a:pt x="128" y="5"/>
                  </a:cubicBezTo>
                  <a:cubicBezTo>
                    <a:pt x="122" y="2"/>
                    <a:pt x="122" y="2"/>
                    <a:pt x="122" y="2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4" y="7"/>
                    <a:pt x="124" y="7"/>
                    <a:pt x="124" y="7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3" y="8"/>
                    <a:pt x="123" y="8"/>
                    <a:pt x="124" y="7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2" y="9"/>
                    <a:pt x="122" y="9"/>
                    <a:pt x="123" y="9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1" y="9"/>
                    <a:pt x="122" y="9"/>
                    <a:pt x="123" y="9"/>
                  </a:cubicBezTo>
                  <a:cubicBezTo>
                    <a:pt x="126" y="10"/>
                    <a:pt x="132" y="11"/>
                    <a:pt x="138" y="11"/>
                  </a:cubicBezTo>
                  <a:cubicBezTo>
                    <a:pt x="143" y="12"/>
                    <a:pt x="147" y="13"/>
                    <a:pt x="147" y="13"/>
                  </a:cubicBezTo>
                  <a:cubicBezTo>
                    <a:pt x="149" y="13"/>
                    <a:pt x="151" y="12"/>
                    <a:pt x="152" y="10"/>
                  </a:cubicBezTo>
                  <a:cubicBezTo>
                    <a:pt x="152" y="9"/>
                    <a:pt x="152" y="7"/>
                    <a:pt x="150" y="6"/>
                  </a:cubicBezTo>
                  <a:cubicBezTo>
                    <a:pt x="142" y="1"/>
                    <a:pt x="142" y="1"/>
                    <a:pt x="142" y="1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7" y="11"/>
                    <a:pt x="168" y="10"/>
                    <a:pt x="169" y="8"/>
                  </a:cubicBezTo>
                  <a:cubicBezTo>
                    <a:pt x="170" y="7"/>
                    <a:pt x="169" y="5"/>
                    <a:pt x="167" y="4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4" y="10"/>
                    <a:pt x="164" y="10"/>
                    <a:pt x="164" y="10"/>
                  </a:cubicBezTo>
                  <a:cubicBezTo>
                    <a:pt x="189" y="13"/>
                    <a:pt x="189" y="13"/>
                    <a:pt x="189" y="13"/>
                  </a:cubicBezTo>
                  <a:cubicBezTo>
                    <a:pt x="190" y="13"/>
                    <a:pt x="192" y="12"/>
                    <a:pt x="193" y="10"/>
                  </a:cubicBezTo>
                  <a:cubicBezTo>
                    <a:pt x="193" y="9"/>
                    <a:pt x="193" y="7"/>
                    <a:pt x="191" y="6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2" y="5"/>
                    <a:pt x="182" y="5"/>
                    <a:pt x="182" y="5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12" y="12"/>
                    <a:pt x="214" y="10"/>
                    <a:pt x="215" y="9"/>
                  </a:cubicBezTo>
                  <a:cubicBezTo>
                    <a:pt x="215" y="7"/>
                    <a:pt x="215" y="5"/>
                    <a:pt x="213" y="4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8" y="6"/>
                    <a:pt x="208" y="6"/>
                    <a:pt x="208" y="6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7" y="7"/>
                    <a:pt x="208" y="6"/>
                    <a:pt x="208" y="6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6" y="7"/>
                    <a:pt x="206" y="7"/>
                    <a:pt x="207" y="7"/>
                  </a:cubicBezTo>
                  <a:cubicBezTo>
                    <a:pt x="205" y="4"/>
                    <a:pt x="205" y="4"/>
                    <a:pt x="205" y="4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5" y="8"/>
                    <a:pt x="206" y="7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5" y="8"/>
                    <a:pt x="206" y="8"/>
                    <a:pt x="207" y="8"/>
                  </a:cubicBezTo>
                  <a:cubicBezTo>
                    <a:pt x="211" y="8"/>
                    <a:pt x="218" y="9"/>
                    <a:pt x="225" y="10"/>
                  </a:cubicBezTo>
                  <a:cubicBezTo>
                    <a:pt x="229" y="11"/>
                    <a:pt x="232" y="11"/>
                    <a:pt x="234" y="12"/>
                  </a:cubicBezTo>
                  <a:cubicBezTo>
                    <a:pt x="236" y="12"/>
                    <a:pt x="237" y="12"/>
                    <a:pt x="238" y="12"/>
                  </a:cubicBezTo>
                  <a:cubicBezTo>
                    <a:pt x="239" y="12"/>
                    <a:pt x="239" y="12"/>
                    <a:pt x="240" y="12"/>
                  </a:cubicBezTo>
                  <a:cubicBezTo>
                    <a:pt x="241" y="12"/>
                    <a:pt x="241" y="12"/>
                    <a:pt x="241" y="12"/>
                  </a:cubicBezTo>
                  <a:cubicBezTo>
                    <a:pt x="241" y="12"/>
                    <a:pt x="241" y="12"/>
                    <a:pt x="242" y="12"/>
                  </a:cubicBezTo>
                  <a:cubicBezTo>
                    <a:pt x="242" y="12"/>
                    <a:pt x="242" y="12"/>
                    <a:pt x="242" y="12"/>
                  </a:cubicBezTo>
                  <a:cubicBezTo>
                    <a:pt x="243" y="11"/>
                    <a:pt x="243" y="11"/>
                    <a:pt x="244" y="10"/>
                  </a:cubicBezTo>
                  <a:cubicBezTo>
                    <a:pt x="244" y="9"/>
                    <a:pt x="244" y="8"/>
                    <a:pt x="244" y="7"/>
                  </a:cubicBezTo>
                  <a:cubicBezTo>
                    <a:pt x="244" y="6"/>
                    <a:pt x="243" y="6"/>
                    <a:pt x="242" y="5"/>
                  </a:cubicBezTo>
                  <a:cubicBezTo>
                    <a:pt x="237" y="2"/>
                    <a:pt x="237" y="2"/>
                    <a:pt x="237" y="2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4" y="9"/>
                    <a:pt x="234" y="9"/>
                    <a:pt x="234" y="9"/>
                  </a:cubicBezTo>
                  <a:cubicBezTo>
                    <a:pt x="234" y="9"/>
                    <a:pt x="242" y="10"/>
                    <a:pt x="250" y="11"/>
                  </a:cubicBezTo>
                  <a:cubicBezTo>
                    <a:pt x="254" y="11"/>
                    <a:pt x="258" y="12"/>
                    <a:pt x="261" y="12"/>
                  </a:cubicBezTo>
                  <a:cubicBezTo>
                    <a:pt x="263" y="12"/>
                    <a:pt x="265" y="13"/>
                    <a:pt x="266" y="13"/>
                  </a:cubicBezTo>
                  <a:cubicBezTo>
                    <a:pt x="267" y="13"/>
                    <a:pt x="268" y="13"/>
                    <a:pt x="268" y="13"/>
                  </a:cubicBezTo>
                  <a:cubicBezTo>
                    <a:pt x="269" y="13"/>
                    <a:pt x="269" y="13"/>
                    <a:pt x="269" y="13"/>
                  </a:cubicBezTo>
                  <a:cubicBezTo>
                    <a:pt x="269" y="13"/>
                    <a:pt x="269" y="13"/>
                    <a:pt x="270" y="13"/>
                  </a:cubicBezTo>
                  <a:cubicBezTo>
                    <a:pt x="270" y="12"/>
                    <a:pt x="270" y="12"/>
                    <a:pt x="270" y="12"/>
                  </a:cubicBezTo>
                  <a:cubicBezTo>
                    <a:pt x="271" y="12"/>
                    <a:pt x="271" y="12"/>
                    <a:pt x="272" y="11"/>
                  </a:cubicBezTo>
                  <a:cubicBezTo>
                    <a:pt x="272" y="10"/>
                    <a:pt x="273" y="9"/>
                    <a:pt x="272" y="8"/>
                  </a:cubicBezTo>
                  <a:cubicBezTo>
                    <a:pt x="272" y="7"/>
                    <a:pt x="272" y="6"/>
                    <a:pt x="271" y="6"/>
                  </a:cubicBezTo>
                  <a:cubicBezTo>
                    <a:pt x="266" y="3"/>
                    <a:pt x="266" y="3"/>
                    <a:pt x="266" y="3"/>
                  </a:cubicBezTo>
                  <a:cubicBezTo>
                    <a:pt x="264" y="6"/>
                    <a:pt x="264" y="6"/>
                    <a:pt x="264" y="6"/>
                  </a:cubicBezTo>
                  <a:cubicBezTo>
                    <a:pt x="267" y="8"/>
                    <a:pt x="267" y="8"/>
                    <a:pt x="267" y="8"/>
                  </a:cubicBezTo>
                  <a:cubicBezTo>
                    <a:pt x="264" y="6"/>
                    <a:pt x="264" y="6"/>
                    <a:pt x="264" y="6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7" y="9"/>
                    <a:pt x="267" y="9"/>
                    <a:pt x="267" y="8"/>
                  </a:cubicBezTo>
                  <a:cubicBezTo>
                    <a:pt x="264" y="6"/>
                    <a:pt x="264" y="6"/>
                    <a:pt x="264" y="6"/>
                  </a:cubicBezTo>
                  <a:cubicBezTo>
                    <a:pt x="266" y="9"/>
                    <a:pt x="266" y="9"/>
                    <a:pt x="266" y="9"/>
                  </a:cubicBezTo>
                  <a:cubicBezTo>
                    <a:pt x="264" y="6"/>
                    <a:pt x="264" y="6"/>
                    <a:pt x="264" y="6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6" y="10"/>
                    <a:pt x="266" y="10"/>
                    <a:pt x="266" y="9"/>
                  </a:cubicBezTo>
                  <a:cubicBezTo>
                    <a:pt x="264" y="6"/>
                    <a:pt x="264" y="6"/>
                    <a:pt x="264" y="6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4" y="7"/>
                    <a:pt x="264" y="7"/>
                    <a:pt x="264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4" y="7"/>
                    <a:pt x="264" y="7"/>
                    <a:pt x="264" y="7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9"/>
                    <a:pt x="265" y="9"/>
                    <a:pt x="265" y="9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9"/>
                    <a:pt x="265" y="9"/>
                    <a:pt x="265" y="9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8" y="10"/>
                    <a:pt x="276" y="11"/>
                    <a:pt x="282" y="11"/>
                  </a:cubicBezTo>
                  <a:cubicBezTo>
                    <a:pt x="289" y="11"/>
                    <a:pt x="295" y="12"/>
                    <a:pt x="295" y="12"/>
                  </a:cubicBezTo>
                  <a:cubicBezTo>
                    <a:pt x="297" y="12"/>
                    <a:pt x="299" y="11"/>
                    <a:pt x="299" y="9"/>
                  </a:cubicBezTo>
                  <a:cubicBezTo>
                    <a:pt x="300" y="8"/>
                    <a:pt x="299" y="6"/>
                    <a:pt x="298" y="5"/>
                  </a:cubicBezTo>
                  <a:cubicBezTo>
                    <a:pt x="293" y="2"/>
                    <a:pt x="293" y="2"/>
                    <a:pt x="293" y="2"/>
                  </a:cubicBezTo>
                  <a:cubicBezTo>
                    <a:pt x="291" y="5"/>
                    <a:pt x="291" y="5"/>
                    <a:pt x="291" y="5"/>
                  </a:cubicBezTo>
                  <a:cubicBezTo>
                    <a:pt x="291" y="9"/>
                    <a:pt x="291" y="9"/>
                    <a:pt x="291" y="9"/>
                  </a:cubicBezTo>
                  <a:cubicBezTo>
                    <a:pt x="313" y="10"/>
                    <a:pt x="313" y="10"/>
                    <a:pt x="313" y="10"/>
                  </a:cubicBezTo>
                  <a:cubicBezTo>
                    <a:pt x="315" y="10"/>
                    <a:pt x="317" y="9"/>
                    <a:pt x="317" y="7"/>
                  </a:cubicBezTo>
                  <a:cubicBezTo>
                    <a:pt x="318" y="5"/>
                    <a:pt x="317" y="4"/>
                    <a:pt x="316" y="3"/>
                  </a:cubicBezTo>
                  <a:cubicBezTo>
                    <a:pt x="314" y="2"/>
                    <a:pt x="314" y="2"/>
                    <a:pt x="314" y="2"/>
                  </a:cubicBezTo>
                  <a:cubicBezTo>
                    <a:pt x="312" y="5"/>
                    <a:pt x="312" y="5"/>
                    <a:pt x="312" y="5"/>
                  </a:cubicBezTo>
                  <a:cubicBezTo>
                    <a:pt x="316" y="7"/>
                    <a:pt x="316" y="7"/>
                    <a:pt x="316" y="7"/>
                  </a:cubicBezTo>
                  <a:cubicBezTo>
                    <a:pt x="312" y="5"/>
                    <a:pt x="312" y="5"/>
                    <a:pt x="312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314" y="9"/>
                    <a:pt x="315" y="9"/>
                    <a:pt x="316" y="7"/>
                  </a:cubicBezTo>
                  <a:cubicBezTo>
                    <a:pt x="312" y="5"/>
                    <a:pt x="312" y="5"/>
                    <a:pt x="312" y="5"/>
                  </a:cubicBezTo>
                  <a:cubicBezTo>
                    <a:pt x="314" y="9"/>
                    <a:pt x="314" y="9"/>
                    <a:pt x="314" y="9"/>
                  </a:cubicBezTo>
                  <a:cubicBezTo>
                    <a:pt x="313" y="6"/>
                    <a:pt x="313" y="6"/>
                    <a:pt x="313" y="6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9"/>
                    <a:pt x="313" y="9"/>
                    <a:pt x="314" y="9"/>
                  </a:cubicBezTo>
                  <a:cubicBezTo>
                    <a:pt x="313" y="6"/>
                    <a:pt x="313" y="6"/>
                    <a:pt x="313" y="6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9"/>
                    <a:pt x="313" y="9"/>
                    <a:pt x="314" y="9"/>
                  </a:cubicBezTo>
                  <a:cubicBezTo>
                    <a:pt x="317" y="10"/>
                    <a:pt x="322" y="11"/>
                    <a:pt x="327" y="11"/>
                  </a:cubicBezTo>
                  <a:cubicBezTo>
                    <a:pt x="330" y="12"/>
                    <a:pt x="332" y="12"/>
                    <a:pt x="334" y="12"/>
                  </a:cubicBezTo>
                  <a:cubicBezTo>
                    <a:pt x="335" y="13"/>
                    <a:pt x="336" y="13"/>
                    <a:pt x="337" y="13"/>
                  </a:cubicBezTo>
                  <a:cubicBezTo>
                    <a:pt x="338" y="13"/>
                    <a:pt x="338" y="13"/>
                    <a:pt x="339" y="13"/>
                  </a:cubicBezTo>
                  <a:cubicBezTo>
                    <a:pt x="339" y="13"/>
                    <a:pt x="339" y="13"/>
                    <a:pt x="340" y="13"/>
                  </a:cubicBezTo>
                  <a:cubicBezTo>
                    <a:pt x="340" y="13"/>
                    <a:pt x="340" y="13"/>
                    <a:pt x="341" y="13"/>
                  </a:cubicBezTo>
                  <a:cubicBezTo>
                    <a:pt x="341" y="12"/>
                    <a:pt x="342" y="12"/>
                    <a:pt x="343" y="11"/>
                  </a:cubicBezTo>
                  <a:cubicBezTo>
                    <a:pt x="343" y="10"/>
                    <a:pt x="343" y="9"/>
                    <a:pt x="343" y="8"/>
                  </a:cubicBezTo>
                  <a:cubicBezTo>
                    <a:pt x="343" y="7"/>
                    <a:pt x="342" y="6"/>
                    <a:pt x="341" y="6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36" y="7"/>
                    <a:pt x="336" y="7"/>
                    <a:pt x="336" y="7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36" y="11"/>
                    <a:pt x="354" y="11"/>
                    <a:pt x="363" y="11"/>
                  </a:cubicBezTo>
                  <a:cubicBezTo>
                    <a:pt x="364" y="11"/>
                    <a:pt x="365" y="11"/>
                    <a:pt x="366" y="11"/>
                  </a:cubicBezTo>
                  <a:cubicBezTo>
                    <a:pt x="366" y="11"/>
                    <a:pt x="367" y="11"/>
                    <a:pt x="367" y="11"/>
                  </a:cubicBezTo>
                  <a:cubicBezTo>
                    <a:pt x="367" y="11"/>
                    <a:pt x="367" y="11"/>
                    <a:pt x="368" y="11"/>
                  </a:cubicBezTo>
                  <a:cubicBezTo>
                    <a:pt x="369" y="11"/>
                    <a:pt x="369" y="11"/>
                    <a:pt x="369" y="11"/>
                  </a:cubicBezTo>
                  <a:cubicBezTo>
                    <a:pt x="369" y="11"/>
                    <a:pt x="369" y="10"/>
                    <a:pt x="370" y="9"/>
                  </a:cubicBezTo>
                  <a:cubicBezTo>
                    <a:pt x="371" y="9"/>
                    <a:pt x="371" y="7"/>
                    <a:pt x="371" y="6"/>
                  </a:cubicBezTo>
                  <a:cubicBezTo>
                    <a:pt x="370" y="5"/>
                    <a:pt x="370" y="5"/>
                    <a:pt x="369" y="4"/>
                  </a:cubicBezTo>
                  <a:cubicBezTo>
                    <a:pt x="367" y="3"/>
                    <a:pt x="367" y="3"/>
                    <a:pt x="367" y="3"/>
                  </a:cubicBezTo>
                  <a:cubicBezTo>
                    <a:pt x="365" y="6"/>
                    <a:pt x="365" y="6"/>
                    <a:pt x="365" y="6"/>
                  </a:cubicBezTo>
                  <a:cubicBezTo>
                    <a:pt x="365" y="10"/>
                    <a:pt x="365" y="10"/>
                    <a:pt x="365" y="10"/>
                  </a:cubicBezTo>
                  <a:cubicBezTo>
                    <a:pt x="399" y="14"/>
                    <a:pt x="399" y="14"/>
                    <a:pt x="399" y="14"/>
                  </a:cubicBezTo>
                  <a:cubicBezTo>
                    <a:pt x="401" y="14"/>
                    <a:pt x="403" y="13"/>
                    <a:pt x="403" y="11"/>
                  </a:cubicBezTo>
                  <a:cubicBezTo>
                    <a:pt x="404" y="9"/>
                    <a:pt x="403" y="7"/>
                    <a:pt x="402" y="6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2" y="5"/>
                    <a:pt x="392" y="5"/>
                    <a:pt x="392" y="5"/>
                  </a:cubicBezTo>
                  <a:cubicBezTo>
                    <a:pt x="392" y="9"/>
                    <a:pt x="392" y="9"/>
                    <a:pt x="392" y="9"/>
                  </a:cubicBezTo>
                  <a:cubicBezTo>
                    <a:pt x="392" y="9"/>
                    <a:pt x="399" y="10"/>
                    <a:pt x="406" y="10"/>
                  </a:cubicBezTo>
                  <a:cubicBezTo>
                    <a:pt x="410" y="11"/>
                    <a:pt x="414" y="11"/>
                    <a:pt x="417" y="11"/>
                  </a:cubicBezTo>
                  <a:cubicBezTo>
                    <a:pt x="420" y="12"/>
                    <a:pt x="423" y="12"/>
                    <a:pt x="424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426" y="11"/>
                    <a:pt x="427" y="11"/>
                    <a:pt x="428" y="10"/>
                  </a:cubicBezTo>
                  <a:cubicBezTo>
                    <a:pt x="428" y="9"/>
                    <a:pt x="428" y="8"/>
                    <a:pt x="428" y="7"/>
                  </a:cubicBezTo>
                  <a:cubicBezTo>
                    <a:pt x="428" y="6"/>
                    <a:pt x="427" y="5"/>
                    <a:pt x="426" y="4"/>
                  </a:cubicBezTo>
                  <a:cubicBezTo>
                    <a:pt x="426" y="4"/>
                    <a:pt x="426" y="4"/>
                    <a:pt x="426" y="4"/>
                  </a:cubicBezTo>
                  <a:cubicBezTo>
                    <a:pt x="424" y="7"/>
                    <a:pt x="424" y="7"/>
                    <a:pt x="424" y="7"/>
                  </a:cubicBezTo>
                  <a:cubicBezTo>
                    <a:pt x="424" y="11"/>
                    <a:pt x="424" y="11"/>
                    <a:pt x="424" y="11"/>
                  </a:cubicBezTo>
                  <a:cubicBezTo>
                    <a:pt x="424" y="11"/>
                    <a:pt x="432" y="11"/>
                    <a:pt x="439" y="11"/>
                  </a:cubicBezTo>
                  <a:cubicBezTo>
                    <a:pt x="440" y="11"/>
                    <a:pt x="442" y="11"/>
                    <a:pt x="443" y="11"/>
                  </a:cubicBezTo>
                  <a:cubicBezTo>
                    <a:pt x="444" y="11"/>
                    <a:pt x="444" y="11"/>
                    <a:pt x="445" y="11"/>
                  </a:cubicBezTo>
                  <a:cubicBezTo>
                    <a:pt x="445" y="11"/>
                    <a:pt x="445" y="11"/>
                    <a:pt x="445" y="11"/>
                  </a:cubicBezTo>
                  <a:cubicBezTo>
                    <a:pt x="446" y="11"/>
                    <a:pt x="446" y="11"/>
                    <a:pt x="446" y="11"/>
                  </a:cubicBezTo>
                  <a:cubicBezTo>
                    <a:pt x="447" y="10"/>
                    <a:pt x="447" y="10"/>
                    <a:pt x="447" y="10"/>
                  </a:cubicBezTo>
                  <a:cubicBezTo>
                    <a:pt x="447" y="10"/>
                    <a:pt x="448" y="10"/>
                    <a:pt x="448" y="9"/>
                  </a:cubicBezTo>
                  <a:cubicBezTo>
                    <a:pt x="449" y="8"/>
                    <a:pt x="449" y="7"/>
                    <a:pt x="449" y="6"/>
                  </a:cubicBezTo>
                  <a:cubicBezTo>
                    <a:pt x="448" y="5"/>
                    <a:pt x="448" y="4"/>
                    <a:pt x="447" y="4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7" y="8"/>
                    <a:pt x="447" y="8"/>
                    <a:pt x="447" y="8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5" y="10"/>
                    <a:pt x="445" y="10"/>
                    <a:pt x="445" y="10"/>
                  </a:cubicBezTo>
                  <a:cubicBezTo>
                    <a:pt x="445" y="10"/>
                    <a:pt x="446" y="9"/>
                    <a:pt x="447" y="8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5" y="10"/>
                    <a:pt x="445" y="10"/>
                    <a:pt x="445" y="10"/>
                  </a:cubicBezTo>
                  <a:cubicBezTo>
                    <a:pt x="443" y="7"/>
                    <a:pt x="443" y="7"/>
                    <a:pt x="443" y="7"/>
                  </a:cubicBezTo>
                  <a:cubicBezTo>
                    <a:pt x="444" y="10"/>
                    <a:pt x="444" y="10"/>
                    <a:pt x="444" y="10"/>
                  </a:cubicBezTo>
                  <a:cubicBezTo>
                    <a:pt x="444" y="10"/>
                    <a:pt x="444" y="10"/>
                    <a:pt x="445" y="10"/>
                  </a:cubicBezTo>
                  <a:cubicBezTo>
                    <a:pt x="443" y="7"/>
                    <a:pt x="443" y="7"/>
                    <a:pt x="443" y="7"/>
                  </a:cubicBezTo>
                  <a:cubicBezTo>
                    <a:pt x="444" y="10"/>
                    <a:pt x="444" y="10"/>
                    <a:pt x="444" y="1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"/>
                    <a:pt x="444" y="10"/>
                    <a:pt x="444" y="10"/>
                  </a:cubicBezTo>
                  <a:cubicBezTo>
                    <a:pt x="444" y="10"/>
                    <a:pt x="444" y="10"/>
                    <a:pt x="444" y="10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44" y="10"/>
                    <a:pt x="444" y="10"/>
                    <a:pt x="444" y="10"/>
                  </a:cubicBezTo>
                  <a:cubicBezTo>
                    <a:pt x="444" y="10"/>
                    <a:pt x="444" y="10"/>
                    <a:pt x="445" y="10"/>
                  </a:cubicBezTo>
                  <a:cubicBezTo>
                    <a:pt x="446" y="10"/>
                    <a:pt x="448" y="10"/>
                    <a:pt x="451" y="10"/>
                  </a:cubicBezTo>
                  <a:cubicBezTo>
                    <a:pt x="457" y="10"/>
                    <a:pt x="463" y="10"/>
                    <a:pt x="463" y="10"/>
                  </a:cubicBezTo>
                  <a:cubicBezTo>
                    <a:pt x="465" y="10"/>
                    <a:pt x="466" y="9"/>
                    <a:pt x="467" y="7"/>
                  </a:cubicBezTo>
                  <a:cubicBezTo>
                    <a:pt x="467" y="6"/>
                    <a:pt x="467" y="4"/>
                    <a:pt x="465" y="3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59" y="4"/>
                    <a:pt x="459" y="4"/>
                    <a:pt x="459" y="4"/>
                  </a:cubicBezTo>
                  <a:cubicBezTo>
                    <a:pt x="459" y="8"/>
                    <a:pt x="459" y="8"/>
                    <a:pt x="459" y="8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7" y="11"/>
                    <a:pt x="499" y="10"/>
                    <a:pt x="499" y="9"/>
                  </a:cubicBezTo>
                  <a:cubicBezTo>
                    <a:pt x="500" y="7"/>
                    <a:pt x="499" y="5"/>
                    <a:pt x="498" y="4"/>
                  </a:cubicBezTo>
                  <a:cubicBezTo>
                    <a:pt x="497" y="4"/>
                    <a:pt x="497" y="4"/>
                    <a:pt x="497" y="4"/>
                  </a:cubicBezTo>
                  <a:cubicBezTo>
                    <a:pt x="495" y="7"/>
                    <a:pt x="495" y="7"/>
                    <a:pt x="495" y="7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20" y="13"/>
                    <a:pt x="522" y="12"/>
                    <a:pt x="522" y="10"/>
                  </a:cubicBezTo>
                  <a:cubicBezTo>
                    <a:pt x="523" y="8"/>
                    <a:pt x="522" y="6"/>
                    <a:pt x="520" y="5"/>
                  </a:cubicBezTo>
                  <a:cubicBezTo>
                    <a:pt x="515" y="2"/>
                    <a:pt x="515" y="2"/>
                    <a:pt x="515" y="2"/>
                  </a:cubicBezTo>
                  <a:cubicBezTo>
                    <a:pt x="513" y="5"/>
                    <a:pt x="513" y="5"/>
                    <a:pt x="513" y="5"/>
                  </a:cubicBezTo>
                  <a:cubicBezTo>
                    <a:pt x="512" y="9"/>
                    <a:pt x="512" y="9"/>
                    <a:pt x="512" y="9"/>
                  </a:cubicBezTo>
                  <a:cubicBezTo>
                    <a:pt x="537" y="11"/>
                    <a:pt x="537" y="11"/>
                    <a:pt x="537" y="11"/>
                  </a:cubicBezTo>
                  <a:cubicBezTo>
                    <a:pt x="539" y="11"/>
                    <a:pt x="540" y="10"/>
                    <a:pt x="541" y="8"/>
                  </a:cubicBezTo>
                  <a:cubicBezTo>
                    <a:pt x="541" y="6"/>
                    <a:pt x="541" y="5"/>
                    <a:pt x="539" y="4"/>
                  </a:cubicBezTo>
                  <a:cubicBezTo>
                    <a:pt x="535" y="1"/>
                    <a:pt x="535" y="1"/>
                    <a:pt x="535" y="1"/>
                  </a:cubicBezTo>
                  <a:cubicBezTo>
                    <a:pt x="533" y="5"/>
                    <a:pt x="533" y="5"/>
                    <a:pt x="533" y="5"/>
                  </a:cubicBezTo>
                  <a:cubicBezTo>
                    <a:pt x="533" y="8"/>
                    <a:pt x="533" y="8"/>
                    <a:pt x="533" y="8"/>
                  </a:cubicBezTo>
                  <a:cubicBezTo>
                    <a:pt x="562" y="13"/>
                    <a:pt x="562" y="13"/>
                    <a:pt x="562" y="13"/>
                  </a:cubicBezTo>
                  <a:cubicBezTo>
                    <a:pt x="563" y="14"/>
                    <a:pt x="565" y="13"/>
                    <a:pt x="566" y="11"/>
                  </a:cubicBezTo>
                  <a:cubicBezTo>
                    <a:pt x="566" y="9"/>
                    <a:pt x="566" y="7"/>
                    <a:pt x="564" y="6"/>
                  </a:cubicBezTo>
                  <a:cubicBezTo>
                    <a:pt x="557" y="1"/>
                    <a:pt x="557" y="1"/>
                    <a:pt x="557" y="1"/>
                  </a:cubicBezTo>
                  <a:cubicBezTo>
                    <a:pt x="554" y="5"/>
                    <a:pt x="554" y="5"/>
                    <a:pt x="554" y="5"/>
                  </a:cubicBezTo>
                  <a:cubicBezTo>
                    <a:pt x="554" y="8"/>
                    <a:pt x="554" y="8"/>
                    <a:pt x="554" y="8"/>
                  </a:cubicBezTo>
                  <a:cubicBezTo>
                    <a:pt x="554" y="8"/>
                    <a:pt x="561" y="9"/>
                    <a:pt x="568" y="10"/>
                  </a:cubicBezTo>
                  <a:cubicBezTo>
                    <a:pt x="572" y="10"/>
                    <a:pt x="576" y="10"/>
                    <a:pt x="579" y="11"/>
                  </a:cubicBezTo>
                  <a:cubicBezTo>
                    <a:pt x="582" y="11"/>
                    <a:pt x="584" y="11"/>
                    <a:pt x="586" y="11"/>
                  </a:cubicBezTo>
                  <a:cubicBezTo>
                    <a:pt x="587" y="11"/>
                    <a:pt x="587" y="11"/>
                    <a:pt x="587" y="11"/>
                  </a:cubicBezTo>
                  <a:cubicBezTo>
                    <a:pt x="587" y="11"/>
                    <a:pt x="587" y="11"/>
                    <a:pt x="587" y="11"/>
                  </a:cubicBezTo>
                  <a:cubicBezTo>
                    <a:pt x="587" y="11"/>
                    <a:pt x="588" y="11"/>
                    <a:pt x="588" y="11"/>
                  </a:cubicBezTo>
                  <a:cubicBezTo>
                    <a:pt x="588" y="10"/>
                    <a:pt x="589" y="10"/>
                    <a:pt x="590" y="9"/>
                  </a:cubicBezTo>
                  <a:cubicBezTo>
                    <a:pt x="590" y="8"/>
                    <a:pt x="590" y="7"/>
                    <a:pt x="590" y="6"/>
                  </a:cubicBezTo>
                  <a:cubicBezTo>
                    <a:pt x="590" y="5"/>
                    <a:pt x="589" y="4"/>
                    <a:pt x="588" y="4"/>
                  </a:cubicBezTo>
                  <a:cubicBezTo>
                    <a:pt x="586" y="2"/>
                    <a:pt x="586" y="2"/>
                    <a:pt x="586" y="2"/>
                  </a:cubicBezTo>
                  <a:cubicBezTo>
                    <a:pt x="584" y="5"/>
                    <a:pt x="584" y="5"/>
                    <a:pt x="584" y="5"/>
                  </a:cubicBezTo>
                  <a:cubicBezTo>
                    <a:pt x="583" y="9"/>
                    <a:pt x="583" y="9"/>
                    <a:pt x="583" y="9"/>
                  </a:cubicBezTo>
                  <a:cubicBezTo>
                    <a:pt x="609" y="12"/>
                    <a:pt x="609" y="12"/>
                    <a:pt x="609" y="12"/>
                  </a:cubicBezTo>
                  <a:cubicBezTo>
                    <a:pt x="611" y="13"/>
                    <a:pt x="613" y="12"/>
                    <a:pt x="613" y="10"/>
                  </a:cubicBezTo>
                  <a:cubicBezTo>
                    <a:pt x="614" y="8"/>
                    <a:pt x="613" y="6"/>
                    <a:pt x="612" y="5"/>
                  </a:cubicBezTo>
                  <a:cubicBezTo>
                    <a:pt x="605" y="1"/>
                    <a:pt x="605" y="1"/>
                    <a:pt x="605" y="1"/>
                  </a:cubicBezTo>
                  <a:cubicBezTo>
                    <a:pt x="603" y="4"/>
                    <a:pt x="603" y="4"/>
                    <a:pt x="603" y="4"/>
                  </a:cubicBezTo>
                  <a:cubicBezTo>
                    <a:pt x="606" y="6"/>
                    <a:pt x="606" y="6"/>
                    <a:pt x="606" y="6"/>
                  </a:cubicBezTo>
                  <a:cubicBezTo>
                    <a:pt x="603" y="4"/>
                    <a:pt x="603" y="4"/>
                    <a:pt x="603" y="4"/>
                  </a:cubicBezTo>
                  <a:cubicBezTo>
                    <a:pt x="604" y="8"/>
                    <a:pt x="604" y="8"/>
                    <a:pt x="604" y="8"/>
                  </a:cubicBezTo>
                  <a:cubicBezTo>
                    <a:pt x="604" y="8"/>
                    <a:pt x="605" y="7"/>
                    <a:pt x="606" y="6"/>
                  </a:cubicBezTo>
                  <a:cubicBezTo>
                    <a:pt x="603" y="4"/>
                    <a:pt x="603" y="4"/>
                    <a:pt x="603" y="4"/>
                  </a:cubicBezTo>
                  <a:cubicBezTo>
                    <a:pt x="604" y="8"/>
                    <a:pt x="604" y="8"/>
                    <a:pt x="604" y="8"/>
                  </a:cubicBezTo>
                  <a:cubicBezTo>
                    <a:pt x="603" y="4"/>
                    <a:pt x="603" y="4"/>
                    <a:pt x="603" y="4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8"/>
                    <a:pt x="603" y="8"/>
                    <a:pt x="604" y="8"/>
                  </a:cubicBezTo>
                  <a:cubicBezTo>
                    <a:pt x="603" y="4"/>
                    <a:pt x="603" y="4"/>
                    <a:pt x="603" y="4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5"/>
                    <a:pt x="603" y="5"/>
                    <a:pt x="603" y="5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5"/>
                    <a:pt x="603" y="5"/>
                    <a:pt x="603" y="5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6"/>
                    <a:pt x="603" y="6"/>
                    <a:pt x="603" y="6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6"/>
                    <a:pt x="603" y="6"/>
                    <a:pt x="603" y="6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3" y="8"/>
                    <a:pt x="603" y="8"/>
                    <a:pt x="603" y="8"/>
                  </a:cubicBezTo>
                  <a:cubicBezTo>
                    <a:pt x="604" y="8"/>
                    <a:pt x="606" y="9"/>
                    <a:pt x="609" y="9"/>
                  </a:cubicBezTo>
                  <a:cubicBezTo>
                    <a:pt x="614" y="10"/>
                    <a:pt x="620" y="11"/>
                    <a:pt x="625" y="12"/>
                  </a:cubicBezTo>
                  <a:cubicBezTo>
                    <a:pt x="627" y="12"/>
                    <a:pt x="630" y="13"/>
                    <a:pt x="632" y="13"/>
                  </a:cubicBezTo>
                  <a:cubicBezTo>
                    <a:pt x="633" y="13"/>
                    <a:pt x="633" y="13"/>
                    <a:pt x="634" y="13"/>
                  </a:cubicBezTo>
                  <a:cubicBezTo>
                    <a:pt x="635" y="13"/>
                    <a:pt x="635" y="13"/>
                    <a:pt x="636" y="13"/>
                  </a:cubicBezTo>
                  <a:cubicBezTo>
                    <a:pt x="636" y="13"/>
                    <a:pt x="636" y="13"/>
                    <a:pt x="637" y="13"/>
                  </a:cubicBezTo>
                  <a:cubicBezTo>
                    <a:pt x="637" y="13"/>
                    <a:pt x="637" y="13"/>
                    <a:pt x="637" y="13"/>
                  </a:cubicBezTo>
                  <a:cubicBezTo>
                    <a:pt x="638" y="13"/>
                    <a:pt x="638" y="13"/>
                    <a:pt x="639" y="12"/>
                  </a:cubicBezTo>
                  <a:cubicBezTo>
                    <a:pt x="640" y="11"/>
                    <a:pt x="640" y="10"/>
                    <a:pt x="640" y="9"/>
                  </a:cubicBezTo>
                  <a:cubicBezTo>
                    <a:pt x="640" y="8"/>
                    <a:pt x="639" y="7"/>
                    <a:pt x="638" y="6"/>
                  </a:cubicBezTo>
                  <a:cubicBezTo>
                    <a:pt x="629" y="1"/>
                    <a:pt x="629" y="1"/>
                    <a:pt x="629" y="1"/>
                  </a:cubicBezTo>
                  <a:cubicBezTo>
                    <a:pt x="627" y="4"/>
                    <a:pt x="627" y="4"/>
                    <a:pt x="627" y="4"/>
                  </a:cubicBezTo>
                  <a:cubicBezTo>
                    <a:pt x="627" y="8"/>
                    <a:pt x="627" y="8"/>
                    <a:pt x="627" y="8"/>
                  </a:cubicBezTo>
                  <a:cubicBezTo>
                    <a:pt x="663" y="12"/>
                    <a:pt x="663" y="12"/>
                    <a:pt x="663" y="12"/>
                  </a:cubicBezTo>
                  <a:cubicBezTo>
                    <a:pt x="665" y="12"/>
                    <a:pt x="666" y="11"/>
                    <a:pt x="667" y="10"/>
                  </a:cubicBezTo>
                  <a:cubicBezTo>
                    <a:pt x="668" y="8"/>
                    <a:pt x="667" y="6"/>
                    <a:pt x="665" y="5"/>
                  </a:cubicBezTo>
                  <a:cubicBezTo>
                    <a:pt x="661" y="2"/>
                    <a:pt x="661" y="2"/>
                    <a:pt x="661" y="2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63" y="8"/>
                    <a:pt x="663" y="8"/>
                    <a:pt x="663" y="8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2" y="9"/>
                    <a:pt x="662" y="9"/>
                    <a:pt x="663" y="8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60" y="9"/>
                    <a:pt x="660" y="9"/>
                    <a:pt x="660" y="9"/>
                  </a:cubicBezTo>
                  <a:cubicBezTo>
                    <a:pt x="660" y="9"/>
                    <a:pt x="661" y="9"/>
                    <a:pt x="661" y="9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60" y="9"/>
                    <a:pt x="660" y="9"/>
                    <a:pt x="660" y="9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59" y="10"/>
                    <a:pt x="659" y="10"/>
                    <a:pt x="659" y="10"/>
                  </a:cubicBezTo>
                  <a:cubicBezTo>
                    <a:pt x="660" y="10"/>
                    <a:pt x="660" y="10"/>
                    <a:pt x="660" y="9"/>
                  </a:cubicBezTo>
                  <a:cubicBezTo>
                    <a:pt x="659" y="6"/>
                    <a:pt x="659" y="6"/>
                    <a:pt x="659" y="6"/>
                  </a:cubicBezTo>
                  <a:cubicBezTo>
                    <a:pt x="659" y="10"/>
                    <a:pt x="659" y="10"/>
                    <a:pt x="659" y="10"/>
                  </a:cubicBezTo>
                  <a:cubicBezTo>
                    <a:pt x="659" y="9"/>
                    <a:pt x="659" y="9"/>
                    <a:pt x="659" y="9"/>
                  </a:cubicBezTo>
                  <a:cubicBezTo>
                    <a:pt x="659" y="10"/>
                    <a:pt x="659" y="10"/>
                    <a:pt x="659" y="10"/>
                  </a:cubicBezTo>
                  <a:cubicBezTo>
                    <a:pt x="659" y="10"/>
                    <a:pt x="659" y="10"/>
                    <a:pt x="659" y="10"/>
                  </a:cubicBezTo>
                  <a:cubicBezTo>
                    <a:pt x="659" y="9"/>
                    <a:pt x="659" y="9"/>
                    <a:pt x="659" y="9"/>
                  </a:cubicBezTo>
                  <a:cubicBezTo>
                    <a:pt x="659" y="10"/>
                    <a:pt x="659" y="10"/>
                    <a:pt x="659" y="10"/>
                  </a:cubicBezTo>
                  <a:cubicBezTo>
                    <a:pt x="660" y="10"/>
                    <a:pt x="660" y="10"/>
                    <a:pt x="661" y="10"/>
                  </a:cubicBezTo>
                  <a:cubicBezTo>
                    <a:pt x="665" y="10"/>
                    <a:pt x="673" y="11"/>
                    <a:pt x="680" y="12"/>
                  </a:cubicBezTo>
                  <a:cubicBezTo>
                    <a:pt x="684" y="12"/>
                    <a:pt x="687" y="13"/>
                    <a:pt x="690" y="13"/>
                  </a:cubicBezTo>
                  <a:cubicBezTo>
                    <a:pt x="693" y="13"/>
                    <a:pt x="695" y="14"/>
                    <a:pt x="697" y="14"/>
                  </a:cubicBezTo>
                  <a:cubicBezTo>
                    <a:pt x="697" y="14"/>
                    <a:pt x="697" y="14"/>
                    <a:pt x="698" y="14"/>
                  </a:cubicBezTo>
                  <a:cubicBezTo>
                    <a:pt x="698" y="13"/>
                    <a:pt x="698" y="13"/>
                    <a:pt x="699" y="13"/>
                  </a:cubicBezTo>
                  <a:cubicBezTo>
                    <a:pt x="700" y="13"/>
                    <a:pt x="700" y="13"/>
                    <a:pt x="700" y="13"/>
                  </a:cubicBezTo>
                  <a:cubicBezTo>
                    <a:pt x="700" y="13"/>
                    <a:pt x="700" y="12"/>
                    <a:pt x="701" y="12"/>
                  </a:cubicBezTo>
                  <a:cubicBezTo>
                    <a:pt x="701" y="11"/>
                    <a:pt x="702" y="10"/>
                    <a:pt x="701" y="9"/>
                  </a:cubicBezTo>
                  <a:cubicBezTo>
                    <a:pt x="701" y="8"/>
                    <a:pt x="701" y="7"/>
                    <a:pt x="700" y="6"/>
                  </a:cubicBezTo>
                  <a:cubicBezTo>
                    <a:pt x="696" y="4"/>
                    <a:pt x="696" y="4"/>
                    <a:pt x="696" y="4"/>
                  </a:cubicBezTo>
                  <a:cubicBezTo>
                    <a:pt x="694" y="7"/>
                    <a:pt x="694" y="7"/>
                    <a:pt x="694" y="7"/>
                  </a:cubicBezTo>
                  <a:cubicBezTo>
                    <a:pt x="694" y="11"/>
                    <a:pt x="694" y="11"/>
                    <a:pt x="694" y="11"/>
                  </a:cubicBezTo>
                  <a:cubicBezTo>
                    <a:pt x="716" y="13"/>
                    <a:pt x="716" y="13"/>
                    <a:pt x="716" y="13"/>
                  </a:cubicBezTo>
                  <a:cubicBezTo>
                    <a:pt x="718" y="13"/>
                    <a:pt x="720" y="12"/>
                    <a:pt x="720" y="10"/>
                  </a:cubicBezTo>
                  <a:cubicBezTo>
                    <a:pt x="721" y="9"/>
                    <a:pt x="720" y="7"/>
                    <a:pt x="719" y="6"/>
                  </a:cubicBezTo>
                  <a:cubicBezTo>
                    <a:pt x="714" y="3"/>
                    <a:pt x="714" y="3"/>
                    <a:pt x="714" y="3"/>
                  </a:cubicBezTo>
                  <a:cubicBezTo>
                    <a:pt x="712" y="6"/>
                    <a:pt x="712" y="6"/>
                    <a:pt x="712" y="6"/>
                  </a:cubicBezTo>
                  <a:cubicBezTo>
                    <a:pt x="712" y="10"/>
                    <a:pt x="712" y="10"/>
                    <a:pt x="712" y="10"/>
                  </a:cubicBezTo>
                  <a:cubicBezTo>
                    <a:pt x="712" y="10"/>
                    <a:pt x="717" y="11"/>
                    <a:pt x="723" y="12"/>
                  </a:cubicBezTo>
                  <a:cubicBezTo>
                    <a:pt x="726" y="12"/>
                    <a:pt x="729" y="13"/>
                    <a:pt x="732" y="13"/>
                  </a:cubicBezTo>
                  <a:cubicBezTo>
                    <a:pt x="735" y="13"/>
                    <a:pt x="737" y="13"/>
                    <a:pt x="739" y="13"/>
                  </a:cubicBezTo>
                  <a:cubicBezTo>
                    <a:pt x="739" y="13"/>
                    <a:pt x="739" y="13"/>
                    <a:pt x="740" y="13"/>
                  </a:cubicBezTo>
                  <a:cubicBezTo>
                    <a:pt x="740" y="13"/>
                    <a:pt x="740" y="13"/>
                    <a:pt x="741" y="13"/>
                  </a:cubicBezTo>
                  <a:cubicBezTo>
                    <a:pt x="741" y="13"/>
                    <a:pt x="741" y="13"/>
                    <a:pt x="742" y="13"/>
                  </a:cubicBezTo>
                  <a:cubicBezTo>
                    <a:pt x="742" y="12"/>
                    <a:pt x="742" y="12"/>
                    <a:pt x="743" y="11"/>
                  </a:cubicBezTo>
                  <a:cubicBezTo>
                    <a:pt x="743" y="11"/>
                    <a:pt x="744" y="9"/>
                    <a:pt x="743" y="8"/>
                  </a:cubicBezTo>
                  <a:cubicBezTo>
                    <a:pt x="743" y="7"/>
                    <a:pt x="743" y="7"/>
                    <a:pt x="742" y="6"/>
                  </a:cubicBezTo>
                  <a:cubicBezTo>
                    <a:pt x="737" y="3"/>
                    <a:pt x="737" y="3"/>
                    <a:pt x="737" y="3"/>
                  </a:cubicBezTo>
                  <a:cubicBezTo>
                    <a:pt x="735" y="6"/>
                    <a:pt x="735" y="6"/>
                    <a:pt x="735" y="6"/>
                  </a:cubicBezTo>
                  <a:cubicBezTo>
                    <a:pt x="734" y="10"/>
                    <a:pt x="734" y="10"/>
                    <a:pt x="734" y="10"/>
                  </a:cubicBezTo>
                  <a:cubicBezTo>
                    <a:pt x="758" y="11"/>
                    <a:pt x="758" y="11"/>
                    <a:pt x="758" y="11"/>
                  </a:cubicBezTo>
                  <a:cubicBezTo>
                    <a:pt x="760" y="11"/>
                    <a:pt x="762" y="10"/>
                    <a:pt x="762" y="9"/>
                  </a:cubicBezTo>
                  <a:cubicBezTo>
                    <a:pt x="763" y="7"/>
                    <a:pt x="762" y="5"/>
                    <a:pt x="761" y="4"/>
                  </a:cubicBezTo>
                  <a:cubicBezTo>
                    <a:pt x="755" y="0"/>
                    <a:pt x="755" y="0"/>
                    <a:pt x="755" y="0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6" y="6"/>
                    <a:pt x="756" y="6"/>
                    <a:pt x="756" y="6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5" y="7"/>
                    <a:pt x="755" y="7"/>
                    <a:pt x="755" y="7"/>
                  </a:cubicBezTo>
                  <a:cubicBezTo>
                    <a:pt x="755" y="7"/>
                    <a:pt x="755" y="6"/>
                    <a:pt x="756" y="6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5" y="7"/>
                    <a:pt x="755" y="7"/>
                    <a:pt x="755" y="7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4" y="7"/>
                    <a:pt x="754" y="7"/>
                    <a:pt x="754" y="7"/>
                  </a:cubicBezTo>
                  <a:cubicBezTo>
                    <a:pt x="754" y="7"/>
                    <a:pt x="754" y="7"/>
                    <a:pt x="755" y="7"/>
                  </a:cubicBezTo>
                  <a:cubicBezTo>
                    <a:pt x="753" y="4"/>
                    <a:pt x="753" y="4"/>
                    <a:pt x="753" y="4"/>
                  </a:cubicBezTo>
                  <a:cubicBezTo>
                    <a:pt x="754" y="7"/>
                    <a:pt x="754" y="7"/>
                    <a:pt x="754" y="7"/>
                  </a:cubicBezTo>
                  <a:cubicBezTo>
                    <a:pt x="753" y="5"/>
                    <a:pt x="753" y="5"/>
                    <a:pt x="753" y="5"/>
                  </a:cubicBezTo>
                  <a:cubicBezTo>
                    <a:pt x="753" y="7"/>
                    <a:pt x="753" y="7"/>
                    <a:pt x="753" y="7"/>
                  </a:cubicBezTo>
                  <a:cubicBezTo>
                    <a:pt x="754" y="7"/>
                    <a:pt x="754" y="7"/>
                    <a:pt x="754" y="7"/>
                  </a:cubicBezTo>
                  <a:cubicBezTo>
                    <a:pt x="753" y="5"/>
                    <a:pt x="753" y="5"/>
                    <a:pt x="753" y="5"/>
                  </a:cubicBezTo>
                  <a:cubicBezTo>
                    <a:pt x="753" y="7"/>
                    <a:pt x="753" y="7"/>
                    <a:pt x="753" y="7"/>
                  </a:cubicBezTo>
                  <a:cubicBezTo>
                    <a:pt x="753" y="7"/>
                    <a:pt x="753" y="7"/>
                    <a:pt x="753" y="7"/>
                  </a:cubicBezTo>
                  <a:cubicBezTo>
                    <a:pt x="754" y="7"/>
                    <a:pt x="757" y="8"/>
                    <a:pt x="761" y="8"/>
                  </a:cubicBezTo>
                  <a:cubicBezTo>
                    <a:pt x="766" y="9"/>
                    <a:pt x="773" y="10"/>
                    <a:pt x="778" y="10"/>
                  </a:cubicBezTo>
                  <a:cubicBezTo>
                    <a:pt x="784" y="11"/>
                    <a:pt x="788" y="12"/>
                    <a:pt x="788" y="12"/>
                  </a:cubicBezTo>
                  <a:cubicBezTo>
                    <a:pt x="790" y="12"/>
                    <a:pt x="792" y="11"/>
                    <a:pt x="792" y="9"/>
                  </a:cubicBezTo>
                  <a:cubicBezTo>
                    <a:pt x="793" y="7"/>
                    <a:pt x="792" y="6"/>
                    <a:pt x="791" y="5"/>
                  </a:cubicBezTo>
                  <a:cubicBezTo>
                    <a:pt x="786" y="2"/>
                    <a:pt x="786" y="2"/>
                    <a:pt x="786" y="2"/>
                  </a:cubicBezTo>
                  <a:cubicBezTo>
                    <a:pt x="785" y="1"/>
                    <a:pt x="782" y="1"/>
                    <a:pt x="781" y="3"/>
                  </a:cubicBezTo>
                  <a:cubicBezTo>
                    <a:pt x="780" y="5"/>
                    <a:pt x="781" y="7"/>
                    <a:pt x="782" y="9"/>
                  </a:cubicBezTo>
                  <a:cubicBezTo>
                    <a:pt x="787" y="11"/>
                    <a:pt x="787" y="11"/>
                    <a:pt x="787" y="11"/>
                  </a:cubicBezTo>
                  <a:cubicBezTo>
                    <a:pt x="789" y="8"/>
                    <a:pt x="789" y="8"/>
                    <a:pt x="789" y="8"/>
                  </a:cubicBezTo>
                  <a:cubicBezTo>
                    <a:pt x="789" y="4"/>
                    <a:pt x="789" y="4"/>
                    <a:pt x="789" y="4"/>
                  </a:cubicBezTo>
                  <a:cubicBezTo>
                    <a:pt x="789" y="4"/>
                    <a:pt x="782" y="3"/>
                    <a:pt x="774" y="2"/>
                  </a:cubicBezTo>
                  <a:cubicBezTo>
                    <a:pt x="769" y="1"/>
                    <a:pt x="765" y="1"/>
                    <a:pt x="762" y="0"/>
                  </a:cubicBezTo>
                  <a:cubicBezTo>
                    <a:pt x="758" y="0"/>
                    <a:pt x="755" y="0"/>
                    <a:pt x="753" y="0"/>
                  </a:cubicBezTo>
                  <a:cubicBezTo>
                    <a:pt x="753" y="0"/>
                    <a:pt x="753" y="0"/>
                    <a:pt x="752" y="0"/>
                  </a:cubicBezTo>
                  <a:cubicBezTo>
                    <a:pt x="752" y="0"/>
                    <a:pt x="752" y="0"/>
                    <a:pt x="751" y="0"/>
                  </a:cubicBezTo>
                  <a:cubicBezTo>
                    <a:pt x="750" y="0"/>
                    <a:pt x="750" y="0"/>
                    <a:pt x="750" y="0"/>
                  </a:cubicBezTo>
                  <a:cubicBezTo>
                    <a:pt x="750" y="0"/>
                    <a:pt x="750" y="1"/>
                    <a:pt x="749" y="2"/>
                  </a:cubicBezTo>
                  <a:cubicBezTo>
                    <a:pt x="748" y="3"/>
                    <a:pt x="749" y="6"/>
                    <a:pt x="750" y="7"/>
                  </a:cubicBezTo>
                  <a:cubicBezTo>
                    <a:pt x="757" y="11"/>
                    <a:pt x="757" y="11"/>
                    <a:pt x="757" y="11"/>
                  </a:cubicBezTo>
                  <a:cubicBezTo>
                    <a:pt x="759" y="7"/>
                    <a:pt x="759" y="7"/>
                    <a:pt x="759" y="7"/>
                  </a:cubicBezTo>
                  <a:cubicBezTo>
                    <a:pt x="759" y="4"/>
                    <a:pt x="759" y="4"/>
                    <a:pt x="759" y="4"/>
                  </a:cubicBezTo>
                  <a:cubicBezTo>
                    <a:pt x="735" y="2"/>
                    <a:pt x="735" y="2"/>
                    <a:pt x="735" y="2"/>
                  </a:cubicBezTo>
                  <a:cubicBezTo>
                    <a:pt x="733" y="2"/>
                    <a:pt x="731" y="3"/>
                    <a:pt x="731" y="5"/>
                  </a:cubicBezTo>
                  <a:cubicBezTo>
                    <a:pt x="730" y="7"/>
                    <a:pt x="731" y="9"/>
                    <a:pt x="733" y="9"/>
                  </a:cubicBezTo>
                  <a:cubicBezTo>
                    <a:pt x="738" y="13"/>
                    <a:pt x="738" y="13"/>
                    <a:pt x="738" y="13"/>
                  </a:cubicBezTo>
                  <a:cubicBezTo>
                    <a:pt x="740" y="9"/>
                    <a:pt x="740" y="9"/>
                    <a:pt x="740" y="9"/>
                  </a:cubicBezTo>
                  <a:cubicBezTo>
                    <a:pt x="736" y="7"/>
                    <a:pt x="736" y="7"/>
                    <a:pt x="736" y="7"/>
                  </a:cubicBezTo>
                  <a:cubicBezTo>
                    <a:pt x="740" y="9"/>
                    <a:pt x="740" y="9"/>
                    <a:pt x="740" y="9"/>
                  </a:cubicBezTo>
                  <a:cubicBezTo>
                    <a:pt x="738" y="6"/>
                    <a:pt x="738" y="6"/>
                    <a:pt x="738" y="6"/>
                  </a:cubicBezTo>
                  <a:cubicBezTo>
                    <a:pt x="737" y="6"/>
                    <a:pt x="737" y="7"/>
                    <a:pt x="736" y="7"/>
                  </a:cubicBezTo>
                  <a:cubicBezTo>
                    <a:pt x="740" y="9"/>
                    <a:pt x="740" y="9"/>
                    <a:pt x="740" y="9"/>
                  </a:cubicBezTo>
                  <a:cubicBezTo>
                    <a:pt x="738" y="6"/>
                    <a:pt x="738" y="6"/>
                    <a:pt x="738" y="6"/>
                  </a:cubicBezTo>
                  <a:cubicBezTo>
                    <a:pt x="739" y="9"/>
                    <a:pt x="739" y="9"/>
                    <a:pt x="739" y="9"/>
                  </a:cubicBezTo>
                  <a:cubicBezTo>
                    <a:pt x="739" y="6"/>
                    <a:pt x="739" y="6"/>
                    <a:pt x="739" y="6"/>
                  </a:cubicBezTo>
                  <a:cubicBezTo>
                    <a:pt x="738" y="6"/>
                    <a:pt x="738" y="6"/>
                    <a:pt x="738" y="6"/>
                  </a:cubicBezTo>
                  <a:cubicBezTo>
                    <a:pt x="739" y="9"/>
                    <a:pt x="739" y="9"/>
                    <a:pt x="739" y="9"/>
                  </a:cubicBezTo>
                  <a:cubicBezTo>
                    <a:pt x="739" y="6"/>
                    <a:pt x="739" y="6"/>
                    <a:pt x="739" y="6"/>
                  </a:cubicBezTo>
                  <a:cubicBezTo>
                    <a:pt x="739" y="8"/>
                    <a:pt x="739" y="8"/>
                    <a:pt x="739" y="8"/>
                  </a:cubicBezTo>
                  <a:cubicBezTo>
                    <a:pt x="739" y="6"/>
                    <a:pt x="739" y="6"/>
                    <a:pt x="739" y="6"/>
                  </a:cubicBezTo>
                  <a:cubicBezTo>
                    <a:pt x="739" y="6"/>
                    <a:pt x="739" y="6"/>
                    <a:pt x="739" y="6"/>
                  </a:cubicBezTo>
                  <a:cubicBezTo>
                    <a:pt x="739" y="8"/>
                    <a:pt x="739" y="8"/>
                    <a:pt x="739" y="8"/>
                  </a:cubicBezTo>
                  <a:cubicBezTo>
                    <a:pt x="739" y="6"/>
                    <a:pt x="739" y="6"/>
                    <a:pt x="739" y="6"/>
                  </a:cubicBezTo>
                  <a:cubicBezTo>
                    <a:pt x="739" y="6"/>
                    <a:pt x="739" y="6"/>
                    <a:pt x="739" y="6"/>
                  </a:cubicBezTo>
                  <a:cubicBezTo>
                    <a:pt x="738" y="6"/>
                    <a:pt x="736" y="5"/>
                    <a:pt x="733" y="5"/>
                  </a:cubicBezTo>
                  <a:cubicBezTo>
                    <a:pt x="729" y="5"/>
                    <a:pt x="724" y="4"/>
                    <a:pt x="720" y="4"/>
                  </a:cubicBezTo>
                  <a:cubicBezTo>
                    <a:pt x="716" y="3"/>
                    <a:pt x="713" y="3"/>
                    <a:pt x="713" y="3"/>
                  </a:cubicBezTo>
                  <a:cubicBezTo>
                    <a:pt x="711" y="2"/>
                    <a:pt x="709" y="3"/>
                    <a:pt x="708" y="5"/>
                  </a:cubicBezTo>
                  <a:cubicBezTo>
                    <a:pt x="708" y="7"/>
                    <a:pt x="708" y="9"/>
                    <a:pt x="710" y="10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7" y="5"/>
                    <a:pt x="717" y="5"/>
                    <a:pt x="717" y="5"/>
                  </a:cubicBezTo>
                  <a:cubicBezTo>
                    <a:pt x="694" y="3"/>
                    <a:pt x="694" y="3"/>
                    <a:pt x="694" y="3"/>
                  </a:cubicBezTo>
                  <a:cubicBezTo>
                    <a:pt x="693" y="3"/>
                    <a:pt x="691" y="4"/>
                    <a:pt x="690" y="6"/>
                  </a:cubicBezTo>
                  <a:cubicBezTo>
                    <a:pt x="690" y="8"/>
                    <a:pt x="690" y="10"/>
                    <a:pt x="692" y="11"/>
                  </a:cubicBezTo>
                  <a:cubicBezTo>
                    <a:pt x="696" y="13"/>
                    <a:pt x="696" y="13"/>
                    <a:pt x="696" y="13"/>
                  </a:cubicBezTo>
                  <a:cubicBezTo>
                    <a:pt x="698" y="10"/>
                    <a:pt x="698" y="10"/>
                    <a:pt x="698" y="10"/>
                  </a:cubicBezTo>
                  <a:cubicBezTo>
                    <a:pt x="694" y="8"/>
                    <a:pt x="694" y="8"/>
                    <a:pt x="694" y="8"/>
                  </a:cubicBezTo>
                  <a:cubicBezTo>
                    <a:pt x="698" y="10"/>
                    <a:pt x="698" y="10"/>
                    <a:pt x="698" y="10"/>
                  </a:cubicBezTo>
                  <a:cubicBezTo>
                    <a:pt x="696" y="6"/>
                    <a:pt x="696" y="6"/>
                    <a:pt x="696" y="6"/>
                  </a:cubicBezTo>
                  <a:cubicBezTo>
                    <a:pt x="695" y="6"/>
                    <a:pt x="695" y="7"/>
                    <a:pt x="694" y="8"/>
                  </a:cubicBezTo>
                  <a:cubicBezTo>
                    <a:pt x="698" y="10"/>
                    <a:pt x="698" y="10"/>
                    <a:pt x="698" y="10"/>
                  </a:cubicBezTo>
                  <a:cubicBezTo>
                    <a:pt x="696" y="6"/>
                    <a:pt x="696" y="6"/>
                    <a:pt x="696" y="6"/>
                  </a:cubicBezTo>
                  <a:cubicBezTo>
                    <a:pt x="697" y="9"/>
                    <a:pt x="697" y="9"/>
                    <a:pt x="697" y="9"/>
                  </a:cubicBezTo>
                  <a:cubicBezTo>
                    <a:pt x="697" y="6"/>
                    <a:pt x="697" y="6"/>
                    <a:pt x="697" y="6"/>
                  </a:cubicBezTo>
                  <a:cubicBezTo>
                    <a:pt x="696" y="6"/>
                    <a:pt x="696" y="6"/>
                    <a:pt x="696" y="6"/>
                  </a:cubicBezTo>
                  <a:cubicBezTo>
                    <a:pt x="697" y="9"/>
                    <a:pt x="697" y="9"/>
                    <a:pt x="697" y="9"/>
                  </a:cubicBezTo>
                  <a:cubicBezTo>
                    <a:pt x="697" y="6"/>
                    <a:pt x="697" y="6"/>
                    <a:pt x="697" y="6"/>
                  </a:cubicBezTo>
                  <a:cubicBezTo>
                    <a:pt x="697" y="8"/>
                    <a:pt x="697" y="8"/>
                    <a:pt x="697" y="8"/>
                  </a:cubicBezTo>
                  <a:cubicBezTo>
                    <a:pt x="697" y="6"/>
                    <a:pt x="697" y="6"/>
                    <a:pt x="697" y="6"/>
                  </a:cubicBezTo>
                  <a:cubicBezTo>
                    <a:pt x="697" y="6"/>
                    <a:pt x="697" y="6"/>
                    <a:pt x="697" y="6"/>
                  </a:cubicBezTo>
                  <a:cubicBezTo>
                    <a:pt x="697" y="8"/>
                    <a:pt x="697" y="8"/>
                    <a:pt x="697" y="8"/>
                  </a:cubicBezTo>
                  <a:cubicBezTo>
                    <a:pt x="697" y="6"/>
                    <a:pt x="697" y="6"/>
                    <a:pt x="697" y="6"/>
                  </a:cubicBezTo>
                  <a:cubicBezTo>
                    <a:pt x="697" y="6"/>
                    <a:pt x="697" y="6"/>
                    <a:pt x="697" y="6"/>
                  </a:cubicBezTo>
                  <a:cubicBezTo>
                    <a:pt x="697" y="6"/>
                    <a:pt x="696" y="6"/>
                    <a:pt x="694" y="6"/>
                  </a:cubicBezTo>
                  <a:cubicBezTo>
                    <a:pt x="690" y="5"/>
                    <a:pt x="682" y="4"/>
                    <a:pt x="675" y="3"/>
                  </a:cubicBezTo>
                  <a:cubicBezTo>
                    <a:pt x="671" y="3"/>
                    <a:pt x="668" y="3"/>
                    <a:pt x="665" y="2"/>
                  </a:cubicBezTo>
                  <a:cubicBezTo>
                    <a:pt x="664" y="2"/>
                    <a:pt x="662" y="2"/>
                    <a:pt x="662" y="2"/>
                  </a:cubicBezTo>
                  <a:cubicBezTo>
                    <a:pt x="661" y="2"/>
                    <a:pt x="660" y="2"/>
                    <a:pt x="659" y="2"/>
                  </a:cubicBezTo>
                  <a:cubicBezTo>
                    <a:pt x="659" y="2"/>
                    <a:pt x="659" y="2"/>
                    <a:pt x="659" y="2"/>
                  </a:cubicBezTo>
                  <a:cubicBezTo>
                    <a:pt x="659" y="2"/>
                    <a:pt x="659" y="2"/>
                    <a:pt x="658" y="2"/>
                  </a:cubicBezTo>
                  <a:cubicBezTo>
                    <a:pt x="657" y="2"/>
                    <a:pt x="657" y="2"/>
                    <a:pt x="657" y="2"/>
                  </a:cubicBezTo>
                  <a:cubicBezTo>
                    <a:pt x="657" y="3"/>
                    <a:pt x="656" y="3"/>
                    <a:pt x="656" y="4"/>
                  </a:cubicBezTo>
                  <a:cubicBezTo>
                    <a:pt x="655" y="5"/>
                    <a:pt x="655" y="8"/>
                    <a:pt x="657" y="9"/>
                  </a:cubicBezTo>
                  <a:cubicBezTo>
                    <a:pt x="661" y="12"/>
                    <a:pt x="661" y="12"/>
                    <a:pt x="661" y="12"/>
                  </a:cubicBezTo>
                  <a:cubicBezTo>
                    <a:pt x="663" y="8"/>
                    <a:pt x="663" y="8"/>
                    <a:pt x="663" y="8"/>
                  </a:cubicBezTo>
                  <a:cubicBezTo>
                    <a:pt x="664" y="4"/>
                    <a:pt x="664" y="4"/>
                    <a:pt x="664" y="4"/>
                  </a:cubicBezTo>
                  <a:cubicBezTo>
                    <a:pt x="628" y="0"/>
                    <a:pt x="628" y="0"/>
                    <a:pt x="628" y="0"/>
                  </a:cubicBezTo>
                  <a:cubicBezTo>
                    <a:pt x="626" y="0"/>
                    <a:pt x="624" y="1"/>
                    <a:pt x="624" y="3"/>
                  </a:cubicBezTo>
                  <a:cubicBezTo>
                    <a:pt x="623" y="4"/>
                    <a:pt x="624" y="6"/>
                    <a:pt x="625" y="7"/>
                  </a:cubicBezTo>
                  <a:cubicBezTo>
                    <a:pt x="634" y="13"/>
                    <a:pt x="634" y="13"/>
                    <a:pt x="634" y="13"/>
                  </a:cubicBezTo>
                  <a:cubicBezTo>
                    <a:pt x="636" y="9"/>
                    <a:pt x="636" y="9"/>
                    <a:pt x="636" y="9"/>
                  </a:cubicBezTo>
                  <a:cubicBezTo>
                    <a:pt x="633" y="7"/>
                    <a:pt x="633" y="7"/>
                    <a:pt x="633" y="7"/>
                  </a:cubicBezTo>
                  <a:cubicBezTo>
                    <a:pt x="636" y="9"/>
                    <a:pt x="636" y="9"/>
                    <a:pt x="636" y="9"/>
                  </a:cubicBezTo>
                  <a:cubicBezTo>
                    <a:pt x="635" y="6"/>
                    <a:pt x="635" y="6"/>
                    <a:pt x="635" y="6"/>
                  </a:cubicBezTo>
                  <a:cubicBezTo>
                    <a:pt x="634" y="6"/>
                    <a:pt x="634" y="6"/>
                    <a:pt x="633" y="7"/>
                  </a:cubicBezTo>
                  <a:cubicBezTo>
                    <a:pt x="636" y="9"/>
                    <a:pt x="636" y="9"/>
                    <a:pt x="636" y="9"/>
                  </a:cubicBezTo>
                  <a:cubicBezTo>
                    <a:pt x="635" y="6"/>
                    <a:pt x="635" y="6"/>
                    <a:pt x="635" y="6"/>
                  </a:cubicBezTo>
                  <a:cubicBezTo>
                    <a:pt x="636" y="9"/>
                    <a:pt x="636" y="9"/>
                    <a:pt x="636" y="9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5" y="6"/>
                    <a:pt x="635" y="6"/>
                    <a:pt x="635" y="6"/>
                  </a:cubicBezTo>
                  <a:cubicBezTo>
                    <a:pt x="636" y="9"/>
                    <a:pt x="636" y="9"/>
                    <a:pt x="636" y="9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8"/>
                    <a:pt x="636" y="8"/>
                    <a:pt x="636" y="8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8"/>
                    <a:pt x="636" y="8"/>
                    <a:pt x="636" y="8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6" y="6"/>
                    <a:pt x="636" y="6"/>
                  </a:cubicBezTo>
                  <a:cubicBezTo>
                    <a:pt x="636" y="6"/>
                    <a:pt x="635" y="5"/>
                    <a:pt x="634" y="5"/>
                  </a:cubicBezTo>
                  <a:cubicBezTo>
                    <a:pt x="630" y="5"/>
                    <a:pt x="623" y="4"/>
                    <a:pt x="616" y="2"/>
                  </a:cubicBezTo>
                  <a:cubicBezTo>
                    <a:pt x="613" y="2"/>
                    <a:pt x="610" y="1"/>
                    <a:pt x="608" y="1"/>
                  </a:cubicBezTo>
                  <a:cubicBezTo>
                    <a:pt x="607" y="1"/>
                    <a:pt x="606" y="1"/>
                    <a:pt x="605" y="1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03" y="0"/>
                    <a:pt x="603" y="0"/>
                    <a:pt x="603" y="0"/>
                  </a:cubicBezTo>
                  <a:cubicBezTo>
                    <a:pt x="602" y="0"/>
                    <a:pt x="602" y="0"/>
                    <a:pt x="602" y="0"/>
                  </a:cubicBezTo>
                  <a:cubicBezTo>
                    <a:pt x="602" y="0"/>
                    <a:pt x="602" y="0"/>
                    <a:pt x="601" y="1"/>
                  </a:cubicBezTo>
                  <a:cubicBezTo>
                    <a:pt x="601" y="1"/>
                    <a:pt x="600" y="1"/>
                    <a:pt x="599" y="2"/>
                  </a:cubicBezTo>
                  <a:cubicBezTo>
                    <a:pt x="598" y="4"/>
                    <a:pt x="599" y="6"/>
                    <a:pt x="601" y="8"/>
                  </a:cubicBezTo>
                  <a:cubicBezTo>
                    <a:pt x="608" y="12"/>
                    <a:pt x="608" y="12"/>
                    <a:pt x="608" y="12"/>
                  </a:cubicBezTo>
                  <a:cubicBezTo>
                    <a:pt x="610" y="9"/>
                    <a:pt x="610" y="9"/>
                    <a:pt x="610" y="9"/>
                  </a:cubicBezTo>
                  <a:cubicBezTo>
                    <a:pt x="610" y="5"/>
                    <a:pt x="610" y="5"/>
                    <a:pt x="610" y="5"/>
                  </a:cubicBezTo>
                  <a:cubicBezTo>
                    <a:pt x="584" y="1"/>
                    <a:pt x="584" y="1"/>
                    <a:pt x="584" y="1"/>
                  </a:cubicBezTo>
                  <a:cubicBezTo>
                    <a:pt x="582" y="1"/>
                    <a:pt x="581" y="2"/>
                    <a:pt x="580" y="4"/>
                  </a:cubicBezTo>
                  <a:cubicBezTo>
                    <a:pt x="579" y="6"/>
                    <a:pt x="580" y="8"/>
                    <a:pt x="582" y="9"/>
                  </a:cubicBezTo>
                  <a:cubicBezTo>
                    <a:pt x="584" y="10"/>
                    <a:pt x="584" y="10"/>
                    <a:pt x="584" y="10"/>
                  </a:cubicBezTo>
                  <a:cubicBezTo>
                    <a:pt x="586" y="7"/>
                    <a:pt x="586" y="7"/>
                    <a:pt x="586" y="7"/>
                  </a:cubicBezTo>
                  <a:cubicBezTo>
                    <a:pt x="583" y="5"/>
                    <a:pt x="583" y="5"/>
                    <a:pt x="583" y="5"/>
                  </a:cubicBezTo>
                  <a:cubicBezTo>
                    <a:pt x="586" y="7"/>
                    <a:pt x="586" y="7"/>
                    <a:pt x="586" y="7"/>
                  </a:cubicBezTo>
                  <a:cubicBezTo>
                    <a:pt x="585" y="3"/>
                    <a:pt x="585" y="3"/>
                    <a:pt x="585" y="3"/>
                  </a:cubicBezTo>
                  <a:cubicBezTo>
                    <a:pt x="584" y="4"/>
                    <a:pt x="584" y="4"/>
                    <a:pt x="583" y="5"/>
                  </a:cubicBezTo>
                  <a:cubicBezTo>
                    <a:pt x="586" y="7"/>
                    <a:pt x="586" y="7"/>
                    <a:pt x="586" y="7"/>
                  </a:cubicBezTo>
                  <a:cubicBezTo>
                    <a:pt x="585" y="3"/>
                    <a:pt x="585" y="3"/>
                    <a:pt x="585" y="3"/>
                  </a:cubicBezTo>
                  <a:cubicBezTo>
                    <a:pt x="586" y="7"/>
                    <a:pt x="586" y="7"/>
                    <a:pt x="586" y="7"/>
                  </a:cubicBezTo>
                  <a:cubicBezTo>
                    <a:pt x="586" y="3"/>
                    <a:pt x="586" y="3"/>
                    <a:pt x="586" y="3"/>
                  </a:cubicBezTo>
                  <a:cubicBezTo>
                    <a:pt x="586" y="3"/>
                    <a:pt x="585" y="3"/>
                    <a:pt x="585" y="3"/>
                  </a:cubicBezTo>
                  <a:cubicBezTo>
                    <a:pt x="586" y="7"/>
                    <a:pt x="586" y="7"/>
                    <a:pt x="586" y="7"/>
                  </a:cubicBezTo>
                  <a:cubicBezTo>
                    <a:pt x="586" y="3"/>
                    <a:pt x="586" y="3"/>
                    <a:pt x="586" y="3"/>
                  </a:cubicBezTo>
                  <a:cubicBezTo>
                    <a:pt x="586" y="5"/>
                    <a:pt x="586" y="5"/>
                    <a:pt x="586" y="5"/>
                  </a:cubicBezTo>
                  <a:cubicBezTo>
                    <a:pt x="586" y="3"/>
                    <a:pt x="586" y="3"/>
                    <a:pt x="586" y="3"/>
                  </a:cubicBezTo>
                  <a:cubicBezTo>
                    <a:pt x="586" y="3"/>
                    <a:pt x="586" y="3"/>
                    <a:pt x="586" y="3"/>
                  </a:cubicBezTo>
                  <a:cubicBezTo>
                    <a:pt x="586" y="5"/>
                    <a:pt x="586" y="5"/>
                    <a:pt x="586" y="5"/>
                  </a:cubicBezTo>
                  <a:cubicBezTo>
                    <a:pt x="586" y="3"/>
                    <a:pt x="586" y="3"/>
                    <a:pt x="586" y="3"/>
                  </a:cubicBezTo>
                  <a:cubicBezTo>
                    <a:pt x="586" y="3"/>
                    <a:pt x="586" y="3"/>
                    <a:pt x="586" y="3"/>
                  </a:cubicBezTo>
                  <a:cubicBezTo>
                    <a:pt x="585" y="3"/>
                    <a:pt x="583" y="3"/>
                    <a:pt x="579" y="3"/>
                  </a:cubicBezTo>
                  <a:cubicBezTo>
                    <a:pt x="575" y="2"/>
                    <a:pt x="569" y="2"/>
                    <a:pt x="564" y="2"/>
                  </a:cubicBezTo>
                  <a:cubicBezTo>
                    <a:pt x="559" y="1"/>
                    <a:pt x="555" y="1"/>
                    <a:pt x="555" y="1"/>
                  </a:cubicBezTo>
                  <a:cubicBezTo>
                    <a:pt x="553" y="1"/>
                    <a:pt x="551" y="2"/>
                    <a:pt x="551" y="3"/>
                  </a:cubicBezTo>
                  <a:cubicBezTo>
                    <a:pt x="550" y="5"/>
                    <a:pt x="551" y="7"/>
                    <a:pt x="552" y="8"/>
                  </a:cubicBezTo>
                  <a:cubicBezTo>
                    <a:pt x="560" y="13"/>
                    <a:pt x="560" y="13"/>
                    <a:pt x="560" y="13"/>
                  </a:cubicBezTo>
                  <a:cubicBezTo>
                    <a:pt x="562" y="9"/>
                    <a:pt x="562" y="9"/>
                    <a:pt x="562" y="9"/>
                  </a:cubicBezTo>
                  <a:cubicBezTo>
                    <a:pt x="563" y="6"/>
                    <a:pt x="563" y="6"/>
                    <a:pt x="563" y="6"/>
                  </a:cubicBezTo>
                  <a:cubicBezTo>
                    <a:pt x="534" y="1"/>
                    <a:pt x="534" y="1"/>
                    <a:pt x="534" y="1"/>
                  </a:cubicBezTo>
                  <a:cubicBezTo>
                    <a:pt x="532" y="0"/>
                    <a:pt x="530" y="1"/>
                    <a:pt x="530" y="3"/>
                  </a:cubicBezTo>
                  <a:cubicBezTo>
                    <a:pt x="529" y="5"/>
                    <a:pt x="530" y="7"/>
                    <a:pt x="531" y="8"/>
                  </a:cubicBezTo>
                  <a:cubicBezTo>
                    <a:pt x="535" y="10"/>
                    <a:pt x="535" y="10"/>
                    <a:pt x="535" y="10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537" y="3"/>
                    <a:pt x="537" y="3"/>
                    <a:pt x="537" y="3"/>
                  </a:cubicBezTo>
                  <a:cubicBezTo>
                    <a:pt x="513" y="1"/>
                    <a:pt x="513" y="1"/>
                    <a:pt x="513" y="1"/>
                  </a:cubicBezTo>
                  <a:cubicBezTo>
                    <a:pt x="511" y="1"/>
                    <a:pt x="509" y="2"/>
                    <a:pt x="509" y="4"/>
                  </a:cubicBezTo>
                  <a:cubicBezTo>
                    <a:pt x="508" y="6"/>
                    <a:pt x="509" y="7"/>
                    <a:pt x="511" y="8"/>
                  </a:cubicBezTo>
                  <a:cubicBezTo>
                    <a:pt x="516" y="12"/>
                    <a:pt x="516" y="12"/>
                    <a:pt x="516" y="12"/>
                  </a:cubicBezTo>
                  <a:cubicBezTo>
                    <a:pt x="518" y="9"/>
                    <a:pt x="518" y="9"/>
                    <a:pt x="518" y="9"/>
                  </a:cubicBezTo>
                  <a:cubicBezTo>
                    <a:pt x="519" y="5"/>
                    <a:pt x="519" y="5"/>
                    <a:pt x="519" y="5"/>
                  </a:cubicBezTo>
                  <a:cubicBezTo>
                    <a:pt x="496" y="4"/>
                    <a:pt x="496" y="4"/>
                    <a:pt x="496" y="4"/>
                  </a:cubicBezTo>
                  <a:cubicBezTo>
                    <a:pt x="494" y="3"/>
                    <a:pt x="492" y="5"/>
                    <a:pt x="492" y="6"/>
                  </a:cubicBezTo>
                  <a:cubicBezTo>
                    <a:pt x="491" y="8"/>
                    <a:pt x="492" y="10"/>
                    <a:pt x="493" y="11"/>
                  </a:cubicBezTo>
                  <a:cubicBezTo>
                    <a:pt x="493" y="11"/>
                    <a:pt x="493" y="11"/>
                    <a:pt x="493" y="11"/>
                  </a:cubicBezTo>
                  <a:cubicBezTo>
                    <a:pt x="495" y="7"/>
                    <a:pt x="495" y="7"/>
                    <a:pt x="495" y="7"/>
                  </a:cubicBezTo>
                  <a:cubicBezTo>
                    <a:pt x="496" y="4"/>
                    <a:pt x="496" y="4"/>
                    <a:pt x="496" y="4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58" y="0"/>
                    <a:pt x="456" y="1"/>
                    <a:pt x="455" y="3"/>
                  </a:cubicBezTo>
                  <a:cubicBezTo>
                    <a:pt x="455" y="4"/>
                    <a:pt x="456" y="6"/>
                    <a:pt x="457" y="7"/>
                  </a:cubicBezTo>
                  <a:cubicBezTo>
                    <a:pt x="461" y="10"/>
                    <a:pt x="461" y="10"/>
                    <a:pt x="461" y="10"/>
                  </a:cubicBezTo>
                  <a:cubicBezTo>
                    <a:pt x="463" y="6"/>
                    <a:pt x="463" y="6"/>
                    <a:pt x="463" y="6"/>
                  </a:cubicBezTo>
                  <a:cubicBezTo>
                    <a:pt x="463" y="2"/>
                    <a:pt x="463" y="2"/>
                    <a:pt x="463" y="2"/>
                  </a:cubicBezTo>
                  <a:cubicBezTo>
                    <a:pt x="463" y="2"/>
                    <a:pt x="457" y="2"/>
                    <a:pt x="451" y="2"/>
                  </a:cubicBezTo>
                  <a:cubicBezTo>
                    <a:pt x="449" y="2"/>
                    <a:pt x="447" y="2"/>
                    <a:pt x="446" y="2"/>
                  </a:cubicBezTo>
                  <a:cubicBezTo>
                    <a:pt x="445" y="2"/>
                    <a:pt x="444" y="2"/>
                    <a:pt x="444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2" y="3"/>
                    <a:pt x="442" y="3"/>
                    <a:pt x="442" y="3"/>
                  </a:cubicBezTo>
                  <a:cubicBezTo>
                    <a:pt x="442" y="3"/>
                    <a:pt x="442" y="3"/>
                    <a:pt x="442" y="3"/>
                  </a:cubicBezTo>
                  <a:cubicBezTo>
                    <a:pt x="441" y="3"/>
                    <a:pt x="441" y="3"/>
                    <a:pt x="440" y="4"/>
                  </a:cubicBezTo>
                  <a:cubicBezTo>
                    <a:pt x="439" y="5"/>
                    <a:pt x="439" y="6"/>
                    <a:pt x="440" y="7"/>
                  </a:cubicBezTo>
                  <a:cubicBezTo>
                    <a:pt x="440" y="8"/>
                    <a:pt x="440" y="9"/>
                    <a:pt x="441" y="10"/>
                  </a:cubicBezTo>
                  <a:cubicBezTo>
                    <a:pt x="443" y="11"/>
                    <a:pt x="443" y="11"/>
                    <a:pt x="443" y="11"/>
                  </a:cubicBezTo>
                  <a:cubicBezTo>
                    <a:pt x="445" y="7"/>
                    <a:pt x="445" y="7"/>
                    <a:pt x="445" y="7"/>
                  </a:cubicBezTo>
                  <a:cubicBezTo>
                    <a:pt x="441" y="5"/>
                    <a:pt x="441" y="5"/>
                    <a:pt x="441" y="5"/>
                  </a:cubicBezTo>
                  <a:cubicBezTo>
                    <a:pt x="445" y="7"/>
                    <a:pt x="445" y="7"/>
                    <a:pt x="445" y="7"/>
                  </a:cubicBezTo>
                  <a:cubicBezTo>
                    <a:pt x="442" y="4"/>
                    <a:pt x="442" y="4"/>
                    <a:pt x="442" y="4"/>
                  </a:cubicBezTo>
                  <a:cubicBezTo>
                    <a:pt x="442" y="4"/>
                    <a:pt x="442" y="5"/>
                    <a:pt x="441" y="5"/>
                  </a:cubicBezTo>
                  <a:cubicBezTo>
                    <a:pt x="445" y="7"/>
                    <a:pt x="445" y="7"/>
                    <a:pt x="445" y="7"/>
                  </a:cubicBezTo>
                  <a:cubicBezTo>
                    <a:pt x="442" y="4"/>
                    <a:pt x="442" y="4"/>
                    <a:pt x="442" y="4"/>
                  </a:cubicBezTo>
                  <a:cubicBezTo>
                    <a:pt x="445" y="7"/>
                    <a:pt x="445" y="7"/>
                    <a:pt x="445" y="7"/>
                  </a:cubicBezTo>
                  <a:cubicBezTo>
                    <a:pt x="443" y="4"/>
                    <a:pt x="443" y="4"/>
                    <a:pt x="443" y="4"/>
                  </a:cubicBezTo>
                  <a:cubicBezTo>
                    <a:pt x="443" y="4"/>
                    <a:pt x="443" y="4"/>
                    <a:pt x="442" y="4"/>
                  </a:cubicBezTo>
                  <a:cubicBezTo>
                    <a:pt x="445" y="7"/>
                    <a:pt x="445" y="7"/>
                    <a:pt x="445" y="7"/>
                  </a:cubicBezTo>
                  <a:cubicBezTo>
                    <a:pt x="443" y="4"/>
                    <a:pt x="443" y="4"/>
                    <a:pt x="443" y="4"/>
                  </a:cubicBezTo>
                  <a:cubicBezTo>
                    <a:pt x="444" y="6"/>
                    <a:pt x="444" y="6"/>
                    <a:pt x="444" y="6"/>
                  </a:cubicBezTo>
                  <a:cubicBezTo>
                    <a:pt x="444" y="4"/>
                    <a:pt x="444" y="4"/>
                    <a:pt x="444" y="4"/>
                  </a:cubicBezTo>
                  <a:cubicBezTo>
                    <a:pt x="443" y="4"/>
                    <a:pt x="443" y="4"/>
                    <a:pt x="443" y="4"/>
                  </a:cubicBezTo>
                  <a:cubicBezTo>
                    <a:pt x="444" y="6"/>
                    <a:pt x="444" y="6"/>
                    <a:pt x="444" y="6"/>
                  </a:cubicBezTo>
                  <a:cubicBezTo>
                    <a:pt x="444" y="4"/>
                    <a:pt x="444" y="4"/>
                    <a:pt x="444" y="4"/>
                  </a:cubicBezTo>
                  <a:cubicBezTo>
                    <a:pt x="444" y="4"/>
                    <a:pt x="443" y="4"/>
                    <a:pt x="442" y="4"/>
                  </a:cubicBezTo>
                  <a:cubicBezTo>
                    <a:pt x="441" y="4"/>
                    <a:pt x="440" y="4"/>
                    <a:pt x="439" y="4"/>
                  </a:cubicBezTo>
                  <a:cubicBezTo>
                    <a:pt x="435" y="4"/>
                    <a:pt x="432" y="4"/>
                    <a:pt x="429" y="4"/>
                  </a:cubicBezTo>
                  <a:cubicBezTo>
                    <a:pt x="426" y="3"/>
                    <a:pt x="424" y="3"/>
                    <a:pt x="424" y="3"/>
                  </a:cubicBezTo>
                  <a:cubicBezTo>
                    <a:pt x="422" y="3"/>
                    <a:pt x="420" y="4"/>
                    <a:pt x="420" y="6"/>
                  </a:cubicBezTo>
                  <a:cubicBezTo>
                    <a:pt x="419" y="8"/>
                    <a:pt x="420" y="10"/>
                    <a:pt x="422" y="11"/>
                  </a:cubicBezTo>
                  <a:cubicBezTo>
                    <a:pt x="422" y="11"/>
                    <a:pt x="422" y="11"/>
                    <a:pt x="422" y="11"/>
                  </a:cubicBezTo>
                  <a:cubicBezTo>
                    <a:pt x="424" y="8"/>
                    <a:pt x="424" y="8"/>
                    <a:pt x="424" y="8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24" y="8"/>
                    <a:pt x="424" y="8"/>
                    <a:pt x="424" y="8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2" y="4"/>
                    <a:pt x="422" y="5"/>
                    <a:pt x="421" y="6"/>
                  </a:cubicBezTo>
                  <a:cubicBezTo>
                    <a:pt x="424" y="8"/>
                    <a:pt x="424" y="8"/>
                    <a:pt x="424" y="8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4" y="8"/>
                    <a:pt x="424" y="8"/>
                    <a:pt x="424" y="8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3" y="4"/>
                    <a:pt x="423" y="4"/>
                    <a:pt x="423" y="4"/>
                  </a:cubicBezTo>
                  <a:cubicBezTo>
                    <a:pt x="424" y="8"/>
                    <a:pt x="424" y="8"/>
                    <a:pt x="424" y="8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4" y="6"/>
                    <a:pt x="424" y="6"/>
                    <a:pt x="424" y="6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4" y="6"/>
                    <a:pt x="424" y="6"/>
                    <a:pt x="424" y="6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4" y="4"/>
                    <a:pt x="424" y="4"/>
                    <a:pt x="424" y="4"/>
                  </a:cubicBezTo>
                  <a:cubicBezTo>
                    <a:pt x="423" y="4"/>
                    <a:pt x="421" y="4"/>
                    <a:pt x="417" y="4"/>
                  </a:cubicBezTo>
                  <a:cubicBezTo>
                    <a:pt x="413" y="3"/>
                    <a:pt x="406" y="3"/>
                    <a:pt x="401" y="2"/>
                  </a:cubicBezTo>
                  <a:cubicBezTo>
                    <a:pt x="396" y="2"/>
                    <a:pt x="392" y="1"/>
                    <a:pt x="392" y="1"/>
                  </a:cubicBezTo>
                  <a:cubicBezTo>
                    <a:pt x="391" y="1"/>
                    <a:pt x="389" y="2"/>
                    <a:pt x="388" y="4"/>
                  </a:cubicBezTo>
                  <a:cubicBezTo>
                    <a:pt x="388" y="5"/>
                    <a:pt x="388" y="7"/>
                    <a:pt x="390" y="8"/>
                  </a:cubicBezTo>
                  <a:cubicBezTo>
                    <a:pt x="398" y="13"/>
                    <a:pt x="398" y="13"/>
                    <a:pt x="398" y="13"/>
                  </a:cubicBezTo>
                  <a:cubicBezTo>
                    <a:pt x="400" y="10"/>
                    <a:pt x="400" y="10"/>
                    <a:pt x="400" y="10"/>
                  </a:cubicBezTo>
                  <a:cubicBezTo>
                    <a:pt x="400" y="6"/>
                    <a:pt x="400" y="6"/>
                    <a:pt x="400" y="6"/>
                  </a:cubicBezTo>
                  <a:cubicBezTo>
                    <a:pt x="366" y="3"/>
                    <a:pt x="366" y="3"/>
                    <a:pt x="366" y="3"/>
                  </a:cubicBezTo>
                  <a:cubicBezTo>
                    <a:pt x="364" y="2"/>
                    <a:pt x="362" y="3"/>
                    <a:pt x="362" y="5"/>
                  </a:cubicBezTo>
                  <a:cubicBezTo>
                    <a:pt x="361" y="7"/>
                    <a:pt x="362" y="9"/>
                    <a:pt x="363" y="10"/>
                  </a:cubicBezTo>
                  <a:cubicBezTo>
                    <a:pt x="365" y="11"/>
                    <a:pt x="365" y="11"/>
                    <a:pt x="365" y="11"/>
                  </a:cubicBezTo>
                  <a:cubicBezTo>
                    <a:pt x="367" y="7"/>
                    <a:pt x="367" y="7"/>
                    <a:pt x="367" y="7"/>
                  </a:cubicBezTo>
                  <a:cubicBezTo>
                    <a:pt x="364" y="5"/>
                    <a:pt x="364" y="5"/>
                    <a:pt x="364" y="5"/>
                  </a:cubicBezTo>
                  <a:cubicBezTo>
                    <a:pt x="367" y="7"/>
                    <a:pt x="367" y="7"/>
                    <a:pt x="367" y="7"/>
                  </a:cubicBezTo>
                  <a:cubicBezTo>
                    <a:pt x="365" y="4"/>
                    <a:pt x="365" y="4"/>
                    <a:pt x="365" y="4"/>
                  </a:cubicBezTo>
                  <a:cubicBezTo>
                    <a:pt x="365" y="4"/>
                    <a:pt x="364" y="4"/>
                    <a:pt x="364" y="5"/>
                  </a:cubicBezTo>
                  <a:cubicBezTo>
                    <a:pt x="367" y="7"/>
                    <a:pt x="367" y="7"/>
                    <a:pt x="367" y="7"/>
                  </a:cubicBezTo>
                  <a:cubicBezTo>
                    <a:pt x="365" y="4"/>
                    <a:pt x="365" y="4"/>
                    <a:pt x="365" y="4"/>
                  </a:cubicBezTo>
                  <a:cubicBezTo>
                    <a:pt x="367" y="7"/>
                    <a:pt x="367" y="7"/>
                    <a:pt x="367" y="7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6" y="4"/>
                    <a:pt x="366" y="4"/>
                    <a:pt x="365" y="4"/>
                  </a:cubicBezTo>
                  <a:cubicBezTo>
                    <a:pt x="367" y="7"/>
                    <a:pt x="367" y="7"/>
                    <a:pt x="367" y="7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6" y="5"/>
                    <a:pt x="366" y="5"/>
                    <a:pt x="366" y="5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6" y="5"/>
                    <a:pt x="366" y="5"/>
                    <a:pt x="366" y="5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5" y="4"/>
                    <a:pt x="364" y="4"/>
                    <a:pt x="363" y="4"/>
                  </a:cubicBezTo>
                  <a:cubicBezTo>
                    <a:pt x="358" y="4"/>
                    <a:pt x="352" y="4"/>
                    <a:pt x="346" y="3"/>
                  </a:cubicBezTo>
                  <a:cubicBezTo>
                    <a:pt x="341" y="3"/>
                    <a:pt x="336" y="3"/>
                    <a:pt x="336" y="3"/>
                  </a:cubicBezTo>
                  <a:cubicBezTo>
                    <a:pt x="335" y="3"/>
                    <a:pt x="333" y="4"/>
                    <a:pt x="332" y="6"/>
                  </a:cubicBezTo>
                  <a:cubicBezTo>
                    <a:pt x="332" y="7"/>
                    <a:pt x="333" y="9"/>
                    <a:pt x="334" y="10"/>
                  </a:cubicBezTo>
                  <a:cubicBezTo>
                    <a:pt x="337" y="12"/>
                    <a:pt x="337" y="12"/>
                    <a:pt x="337" y="12"/>
                  </a:cubicBezTo>
                  <a:cubicBezTo>
                    <a:pt x="339" y="9"/>
                    <a:pt x="339" y="9"/>
                    <a:pt x="339" y="9"/>
                  </a:cubicBezTo>
                  <a:cubicBezTo>
                    <a:pt x="336" y="7"/>
                    <a:pt x="336" y="7"/>
                    <a:pt x="336" y="7"/>
                  </a:cubicBezTo>
                  <a:cubicBezTo>
                    <a:pt x="339" y="9"/>
                    <a:pt x="339" y="9"/>
                    <a:pt x="339" y="9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8" y="6"/>
                    <a:pt x="337" y="6"/>
                    <a:pt x="336" y="7"/>
                  </a:cubicBezTo>
                  <a:cubicBezTo>
                    <a:pt x="339" y="9"/>
                    <a:pt x="339" y="9"/>
                    <a:pt x="339" y="9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9" y="8"/>
                    <a:pt x="339" y="8"/>
                    <a:pt x="339" y="8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9" y="5"/>
                    <a:pt x="338" y="5"/>
                    <a:pt x="338" y="5"/>
                  </a:cubicBezTo>
                  <a:cubicBezTo>
                    <a:pt x="339" y="8"/>
                    <a:pt x="339" y="8"/>
                    <a:pt x="339" y="8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9" y="5"/>
                    <a:pt x="338" y="5"/>
                    <a:pt x="337" y="5"/>
                  </a:cubicBezTo>
                  <a:cubicBezTo>
                    <a:pt x="335" y="5"/>
                    <a:pt x="329" y="4"/>
                    <a:pt x="324" y="3"/>
                  </a:cubicBezTo>
                  <a:cubicBezTo>
                    <a:pt x="322" y="3"/>
                    <a:pt x="319" y="2"/>
                    <a:pt x="317" y="2"/>
                  </a:cubicBezTo>
                  <a:cubicBezTo>
                    <a:pt x="316" y="2"/>
                    <a:pt x="316" y="2"/>
                    <a:pt x="315" y="2"/>
                  </a:cubicBezTo>
                  <a:cubicBezTo>
                    <a:pt x="314" y="1"/>
                    <a:pt x="313" y="1"/>
                    <a:pt x="313" y="1"/>
                  </a:cubicBezTo>
                  <a:cubicBezTo>
                    <a:pt x="313" y="1"/>
                    <a:pt x="312" y="1"/>
                    <a:pt x="312" y="1"/>
                  </a:cubicBezTo>
                  <a:cubicBezTo>
                    <a:pt x="312" y="2"/>
                    <a:pt x="311" y="2"/>
                    <a:pt x="311" y="2"/>
                  </a:cubicBezTo>
                  <a:cubicBezTo>
                    <a:pt x="311" y="2"/>
                    <a:pt x="310" y="2"/>
                    <a:pt x="309" y="3"/>
                  </a:cubicBezTo>
                  <a:cubicBezTo>
                    <a:pt x="309" y="4"/>
                    <a:pt x="308" y="5"/>
                    <a:pt x="309" y="6"/>
                  </a:cubicBezTo>
                  <a:cubicBezTo>
                    <a:pt x="309" y="7"/>
                    <a:pt x="309" y="8"/>
                    <a:pt x="310" y="9"/>
                  </a:cubicBezTo>
                  <a:cubicBezTo>
                    <a:pt x="311" y="9"/>
                    <a:pt x="311" y="9"/>
                    <a:pt x="311" y="9"/>
                  </a:cubicBezTo>
                  <a:cubicBezTo>
                    <a:pt x="313" y="6"/>
                    <a:pt x="313" y="6"/>
                    <a:pt x="313" y="6"/>
                  </a:cubicBezTo>
                  <a:cubicBezTo>
                    <a:pt x="314" y="2"/>
                    <a:pt x="314" y="2"/>
                    <a:pt x="314" y="2"/>
                  </a:cubicBezTo>
                  <a:cubicBezTo>
                    <a:pt x="291" y="2"/>
                    <a:pt x="291" y="2"/>
                    <a:pt x="291" y="2"/>
                  </a:cubicBezTo>
                  <a:cubicBezTo>
                    <a:pt x="290" y="1"/>
                    <a:pt x="288" y="3"/>
                    <a:pt x="288" y="4"/>
                  </a:cubicBezTo>
                  <a:cubicBezTo>
                    <a:pt x="287" y="6"/>
                    <a:pt x="288" y="8"/>
                    <a:pt x="289" y="9"/>
                  </a:cubicBezTo>
                  <a:cubicBezTo>
                    <a:pt x="293" y="11"/>
                    <a:pt x="293" y="11"/>
                    <a:pt x="293" y="11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6" y="4"/>
                    <a:pt x="290" y="4"/>
                    <a:pt x="283" y="3"/>
                  </a:cubicBezTo>
                  <a:cubicBezTo>
                    <a:pt x="276" y="3"/>
                    <a:pt x="268" y="2"/>
                    <a:pt x="265" y="2"/>
                  </a:cubicBezTo>
                  <a:cubicBezTo>
                    <a:pt x="265" y="2"/>
                    <a:pt x="265" y="2"/>
                    <a:pt x="264" y="2"/>
                  </a:cubicBezTo>
                  <a:cubicBezTo>
                    <a:pt x="263" y="2"/>
                    <a:pt x="263" y="2"/>
                    <a:pt x="263" y="2"/>
                  </a:cubicBezTo>
                  <a:cubicBezTo>
                    <a:pt x="263" y="2"/>
                    <a:pt x="263" y="3"/>
                    <a:pt x="263" y="3"/>
                  </a:cubicBezTo>
                  <a:cubicBezTo>
                    <a:pt x="262" y="3"/>
                    <a:pt x="262" y="3"/>
                    <a:pt x="262" y="3"/>
                  </a:cubicBezTo>
                  <a:cubicBezTo>
                    <a:pt x="262" y="3"/>
                    <a:pt x="261" y="4"/>
                    <a:pt x="261" y="4"/>
                  </a:cubicBezTo>
                  <a:cubicBezTo>
                    <a:pt x="260" y="5"/>
                    <a:pt x="260" y="6"/>
                    <a:pt x="260" y="7"/>
                  </a:cubicBezTo>
                  <a:cubicBezTo>
                    <a:pt x="261" y="8"/>
                    <a:pt x="261" y="9"/>
                    <a:pt x="262" y="10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69" y="9"/>
                    <a:pt x="269" y="9"/>
                    <a:pt x="269" y="9"/>
                  </a:cubicBezTo>
                  <a:cubicBezTo>
                    <a:pt x="265" y="7"/>
                    <a:pt x="265" y="7"/>
                    <a:pt x="265" y="7"/>
                  </a:cubicBezTo>
                  <a:cubicBezTo>
                    <a:pt x="269" y="9"/>
                    <a:pt x="269" y="9"/>
                    <a:pt x="269" y="9"/>
                  </a:cubicBezTo>
                  <a:cubicBezTo>
                    <a:pt x="267" y="6"/>
                    <a:pt x="267" y="6"/>
                    <a:pt x="267" y="6"/>
                  </a:cubicBezTo>
                  <a:cubicBezTo>
                    <a:pt x="266" y="6"/>
                    <a:pt x="266" y="6"/>
                    <a:pt x="265" y="7"/>
                  </a:cubicBezTo>
                  <a:cubicBezTo>
                    <a:pt x="269" y="9"/>
                    <a:pt x="269" y="9"/>
                    <a:pt x="269" y="9"/>
                  </a:cubicBezTo>
                  <a:cubicBezTo>
                    <a:pt x="267" y="6"/>
                    <a:pt x="267" y="6"/>
                    <a:pt x="267" y="6"/>
                  </a:cubicBezTo>
                  <a:cubicBezTo>
                    <a:pt x="269" y="9"/>
                    <a:pt x="269" y="9"/>
                    <a:pt x="269" y="9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5"/>
                    <a:pt x="267" y="5"/>
                    <a:pt x="267" y="6"/>
                  </a:cubicBezTo>
                  <a:cubicBezTo>
                    <a:pt x="269" y="9"/>
                    <a:pt x="269" y="9"/>
                    <a:pt x="269" y="9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8"/>
                    <a:pt x="268" y="8"/>
                    <a:pt x="268" y="8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8"/>
                    <a:pt x="268" y="8"/>
                    <a:pt x="268" y="8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7" y="5"/>
                    <a:pt x="265" y="5"/>
                    <a:pt x="261" y="4"/>
                  </a:cubicBezTo>
                  <a:cubicBezTo>
                    <a:pt x="257" y="4"/>
                    <a:pt x="250" y="3"/>
                    <a:pt x="245" y="2"/>
                  </a:cubicBezTo>
                  <a:cubicBezTo>
                    <a:pt x="240" y="2"/>
                    <a:pt x="236" y="1"/>
                    <a:pt x="236" y="1"/>
                  </a:cubicBezTo>
                  <a:cubicBezTo>
                    <a:pt x="234" y="1"/>
                    <a:pt x="232" y="2"/>
                    <a:pt x="231" y="4"/>
                  </a:cubicBezTo>
                  <a:cubicBezTo>
                    <a:pt x="231" y="5"/>
                    <a:pt x="231" y="7"/>
                    <a:pt x="233" y="8"/>
                  </a:cubicBezTo>
                  <a:cubicBezTo>
                    <a:pt x="238" y="12"/>
                    <a:pt x="238" y="12"/>
                    <a:pt x="238" y="12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7" y="6"/>
                    <a:pt x="237" y="6"/>
                    <a:pt x="237" y="6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8" y="5"/>
                    <a:pt x="238" y="5"/>
                    <a:pt x="238" y="5"/>
                  </a:cubicBezTo>
                  <a:cubicBezTo>
                    <a:pt x="238" y="5"/>
                    <a:pt x="237" y="6"/>
                    <a:pt x="237" y="6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8" y="5"/>
                    <a:pt x="238" y="5"/>
                    <a:pt x="238" y="5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39" y="5"/>
                    <a:pt x="239" y="5"/>
                    <a:pt x="238" y="5"/>
                  </a:cubicBezTo>
                  <a:cubicBezTo>
                    <a:pt x="240" y="8"/>
                    <a:pt x="240" y="8"/>
                    <a:pt x="240" y="8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40" y="7"/>
                    <a:pt x="240" y="7"/>
                    <a:pt x="240" y="7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39" y="5"/>
                  </a:cubicBezTo>
                  <a:cubicBezTo>
                    <a:pt x="240" y="7"/>
                    <a:pt x="240" y="7"/>
                    <a:pt x="240" y="7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4"/>
                    <a:pt x="239" y="4"/>
                    <a:pt x="238" y="4"/>
                  </a:cubicBezTo>
                  <a:cubicBezTo>
                    <a:pt x="234" y="4"/>
                    <a:pt x="227" y="3"/>
                    <a:pt x="220" y="2"/>
                  </a:cubicBezTo>
                  <a:cubicBezTo>
                    <a:pt x="217" y="1"/>
                    <a:pt x="213" y="1"/>
                    <a:pt x="211" y="0"/>
                  </a:cubicBezTo>
                  <a:cubicBezTo>
                    <a:pt x="210" y="0"/>
                    <a:pt x="208" y="0"/>
                    <a:pt x="207" y="0"/>
                  </a:cubicBezTo>
                  <a:cubicBezTo>
                    <a:pt x="206" y="0"/>
                    <a:pt x="206" y="0"/>
                    <a:pt x="205" y="0"/>
                  </a:cubicBezTo>
                  <a:cubicBezTo>
                    <a:pt x="205" y="0"/>
                    <a:pt x="205" y="0"/>
                    <a:pt x="204" y="0"/>
                  </a:cubicBezTo>
                  <a:cubicBezTo>
                    <a:pt x="204" y="0"/>
                    <a:pt x="204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2" y="1"/>
                    <a:pt x="202" y="1"/>
                    <a:pt x="201" y="2"/>
                  </a:cubicBezTo>
                  <a:cubicBezTo>
                    <a:pt x="200" y="3"/>
                    <a:pt x="201" y="6"/>
                    <a:pt x="203" y="7"/>
                  </a:cubicBezTo>
                  <a:cubicBezTo>
                    <a:pt x="209" y="11"/>
                    <a:pt x="209" y="11"/>
                    <a:pt x="209" y="11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81" y="1"/>
                    <a:pt x="179" y="2"/>
                    <a:pt x="178" y="3"/>
                  </a:cubicBezTo>
                  <a:cubicBezTo>
                    <a:pt x="178" y="5"/>
                    <a:pt x="178" y="7"/>
                    <a:pt x="180" y="8"/>
                  </a:cubicBezTo>
                  <a:cubicBezTo>
                    <a:pt x="187" y="12"/>
                    <a:pt x="187" y="12"/>
                    <a:pt x="187" y="12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63" y="3"/>
                    <a:pt x="161" y="4"/>
                    <a:pt x="161" y="5"/>
                  </a:cubicBezTo>
                  <a:cubicBezTo>
                    <a:pt x="160" y="7"/>
                    <a:pt x="161" y="9"/>
                    <a:pt x="162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39" y="0"/>
                    <a:pt x="137" y="1"/>
                    <a:pt x="137" y="3"/>
                  </a:cubicBezTo>
                  <a:cubicBezTo>
                    <a:pt x="136" y="5"/>
                    <a:pt x="137" y="7"/>
                    <a:pt x="138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49" y="5"/>
                    <a:pt x="143" y="4"/>
                    <a:pt x="137" y="3"/>
                  </a:cubicBezTo>
                  <a:cubicBezTo>
                    <a:pt x="133" y="3"/>
                    <a:pt x="130" y="2"/>
                    <a:pt x="127" y="2"/>
                  </a:cubicBezTo>
                  <a:cubicBezTo>
                    <a:pt x="126" y="2"/>
                    <a:pt x="125" y="2"/>
                    <a:pt x="124" y="2"/>
                  </a:cubicBezTo>
                  <a:cubicBezTo>
                    <a:pt x="123" y="1"/>
                    <a:pt x="122" y="1"/>
                    <a:pt x="121" y="1"/>
                  </a:cubicBezTo>
                  <a:cubicBezTo>
                    <a:pt x="121" y="1"/>
                    <a:pt x="120" y="1"/>
                    <a:pt x="120" y="1"/>
                  </a:cubicBezTo>
                  <a:cubicBezTo>
                    <a:pt x="120" y="1"/>
                    <a:pt x="120" y="2"/>
                    <a:pt x="119" y="2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18" y="2"/>
                    <a:pt x="117" y="3"/>
                    <a:pt x="117" y="3"/>
                  </a:cubicBezTo>
                  <a:cubicBezTo>
                    <a:pt x="116" y="5"/>
                    <a:pt x="117" y="8"/>
                    <a:pt x="118" y="9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6" y="9"/>
                    <a:pt x="126" y="9"/>
                    <a:pt x="126" y="9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0" y="1"/>
                    <a:pt x="88" y="2"/>
                    <a:pt x="88" y="4"/>
                  </a:cubicBezTo>
                  <a:cubicBezTo>
                    <a:pt x="87" y="6"/>
                    <a:pt x="88" y="7"/>
                    <a:pt x="89" y="8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4" y="5"/>
                    <a:pt x="93" y="6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95" y="5"/>
                    <a:pt x="94" y="5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5" y="4"/>
                    <a:pt x="92" y="4"/>
                    <a:pt x="90" y="4"/>
                  </a:cubicBezTo>
                  <a:cubicBezTo>
                    <a:pt x="85" y="4"/>
                    <a:pt x="80" y="3"/>
                    <a:pt x="75" y="2"/>
                  </a:cubicBezTo>
                  <a:cubicBezTo>
                    <a:pt x="72" y="2"/>
                    <a:pt x="70" y="2"/>
                    <a:pt x="68" y="2"/>
                  </a:cubicBezTo>
                  <a:cubicBezTo>
                    <a:pt x="67" y="2"/>
                    <a:pt x="67" y="2"/>
                    <a:pt x="66" y="2"/>
                  </a:cubicBezTo>
                  <a:cubicBezTo>
                    <a:pt x="65" y="2"/>
                    <a:pt x="65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2"/>
                    <a:pt x="63" y="2"/>
                    <a:pt x="63" y="2"/>
                  </a:cubicBezTo>
                  <a:cubicBezTo>
                    <a:pt x="63" y="2"/>
                    <a:pt x="63" y="2"/>
                    <a:pt x="62" y="2"/>
                  </a:cubicBezTo>
                  <a:cubicBezTo>
                    <a:pt x="62" y="2"/>
                    <a:pt x="61" y="3"/>
                    <a:pt x="61" y="3"/>
                  </a:cubicBezTo>
                  <a:cubicBezTo>
                    <a:pt x="60" y="5"/>
                    <a:pt x="60" y="8"/>
                    <a:pt x="62" y="9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3" y="3"/>
                    <a:pt x="32" y="4"/>
                    <a:pt x="31" y="6"/>
                  </a:cubicBezTo>
                  <a:cubicBezTo>
                    <a:pt x="31" y="8"/>
                    <a:pt x="31" y="10"/>
                    <a:pt x="3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6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4" y="5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4" y="4"/>
                    <a:pt x="33" y="4"/>
                  </a:cubicBezTo>
                  <a:cubicBezTo>
                    <a:pt x="30" y="5"/>
                    <a:pt x="24" y="5"/>
                    <a:pt x="18" y="5"/>
                  </a:cubicBezTo>
                  <a:cubicBezTo>
                    <a:pt x="15" y="5"/>
                    <a:pt x="13" y="5"/>
                    <a:pt x="11" y="5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5" y="6"/>
                    <a:pt x="4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4" y="11"/>
                    <a:pt x="5" y="12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7"/>
                    <a:pt x="3" y="28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4"/>
                    <a:pt x="4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9"/>
                    <a:pt x="7" y="60"/>
                    <a:pt x="8" y="60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8"/>
                    <a:pt x="2" y="70"/>
                    <a:pt x="4" y="71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3" y="88"/>
                    <a:pt x="3" y="90"/>
                    <a:pt x="5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4" y="104"/>
                    <a:pt x="5" y="106"/>
                    <a:pt x="6" y="107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20"/>
                    <a:pt x="7" y="121"/>
                    <a:pt x="8" y="122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1" y="136"/>
                    <a:pt x="2" y="138"/>
                    <a:pt x="3" y="139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9" y="139"/>
                    <a:pt x="8" y="143"/>
                    <a:pt x="7" y="147"/>
                  </a:cubicBezTo>
                  <a:cubicBezTo>
                    <a:pt x="7" y="149"/>
                    <a:pt x="7" y="151"/>
                    <a:pt x="6" y="153"/>
                  </a:cubicBezTo>
                  <a:cubicBezTo>
                    <a:pt x="6" y="154"/>
                    <a:pt x="6" y="154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5"/>
                    <a:pt x="6" y="156"/>
                    <a:pt x="6" y="157"/>
                  </a:cubicBezTo>
                  <a:cubicBezTo>
                    <a:pt x="6" y="158"/>
                    <a:pt x="7" y="159"/>
                    <a:pt x="8" y="160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3" y="171"/>
                    <a:pt x="4" y="173"/>
                    <a:pt x="6" y="174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10" y="172"/>
                    <a:pt x="10" y="172"/>
                    <a:pt x="10" y="172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4" y="192"/>
                    <a:pt x="4" y="193"/>
                    <a:pt x="6" y="194"/>
                  </a:cubicBezTo>
                  <a:cubicBezTo>
                    <a:pt x="8" y="195"/>
                    <a:pt x="8" y="195"/>
                    <a:pt x="8" y="195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4" y="210"/>
                    <a:pt x="4" y="210"/>
                    <a:pt x="4" y="210"/>
                  </a:cubicBezTo>
                  <a:cubicBezTo>
                    <a:pt x="4" y="212"/>
                    <a:pt x="4" y="213"/>
                    <a:pt x="6" y="214"/>
                  </a:cubicBezTo>
                  <a:cubicBezTo>
                    <a:pt x="8" y="215"/>
                    <a:pt x="8" y="215"/>
                    <a:pt x="8" y="215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6" y="211"/>
                    <a:pt x="6" y="211"/>
                    <a:pt x="6" y="211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4"/>
                    <a:pt x="4" y="225"/>
                    <a:pt x="6" y="226"/>
                  </a:cubicBezTo>
                  <a:cubicBezTo>
                    <a:pt x="8" y="227"/>
                    <a:pt x="8" y="227"/>
                    <a:pt x="8" y="227"/>
                  </a:cubicBezTo>
                  <a:cubicBezTo>
                    <a:pt x="10" y="224"/>
                    <a:pt x="10" y="224"/>
                    <a:pt x="10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3" y="241"/>
                    <a:pt x="4" y="243"/>
                    <a:pt x="5" y="244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6" y="261"/>
                    <a:pt x="6" y="261"/>
                    <a:pt x="6" y="261"/>
                  </a:cubicBezTo>
                  <a:cubicBezTo>
                    <a:pt x="6" y="263"/>
                    <a:pt x="7" y="264"/>
                    <a:pt x="8" y="264"/>
                  </a:cubicBezTo>
                  <a:cubicBezTo>
                    <a:pt x="10" y="266"/>
                    <a:pt x="10" y="266"/>
                    <a:pt x="10" y="266"/>
                  </a:cubicBezTo>
                  <a:cubicBezTo>
                    <a:pt x="12" y="263"/>
                    <a:pt x="12" y="263"/>
                    <a:pt x="12" y="263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1"/>
                    <a:pt x="8" y="262"/>
                    <a:pt x="7" y="264"/>
                  </a:cubicBezTo>
                  <a:cubicBezTo>
                    <a:pt x="7" y="266"/>
                    <a:pt x="5" y="268"/>
                    <a:pt x="4" y="271"/>
                  </a:cubicBezTo>
                  <a:cubicBezTo>
                    <a:pt x="4" y="272"/>
                    <a:pt x="3" y="273"/>
                    <a:pt x="3" y="274"/>
                  </a:cubicBezTo>
                  <a:cubicBezTo>
                    <a:pt x="3" y="274"/>
                    <a:pt x="2" y="274"/>
                    <a:pt x="2" y="274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1" y="276"/>
                    <a:pt x="2" y="279"/>
                    <a:pt x="4" y="280"/>
                  </a:cubicBezTo>
                  <a:cubicBezTo>
                    <a:pt x="4" y="280"/>
                    <a:pt x="4" y="280"/>
                    <a:pt x="4" y="280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9"/>
                    <a:pt x="4" y="300"/>
                    <a:pt x="5" y="301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3" y="312"/>
                    <a:pt x="3" y="312"/>
                    <a:pt x="3" y="312"/>
                  </a:cubicBezTo>
                  <a:cubicBezTo>
                    <a:pt x="2" y="314"/>
                    <a:pt x="3" y="316"/>
                    <a:pt x="5" y="317"/>
                  </a:cubicBezTo>
                  <a:cubicBezTo>
                    <a:pt x="5" y="317"/>
                    <a:pt x="5" y="317"/>
                    <a:pt x="5" y="317"/>
                  </a:cubicBezTo>
                  <a:cubicBezTo>
                    <a:pt x="7" y="314"/>
                    <a:pt x="7" y="314"/>
                    <a:pt x="7" y="314"/>
                  </a:cubicBezTo>
                  <a:cubicBezTo>
                    <a:pt x="3" y="314"/>
                    <a:pt x="3" y="314"/>
                    <a:pt x="3" y="314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4" y="330"/>
                    <a:pt x="5" y="331"/>
                    <a:pt x="6" y="332"/>
                  </a:cubicBezTo>
                  <a:cubicBezTo>
                    <a:pt x="8" y="333"/>
                    <a:pt x="8" y="333"/>
                    <a:pt x="8" y="333"/>
                  </a:cubicBezTo>
                  <a:cubicBezTo>
                    <a:pt x="10" y="330"/>
                    <a:pt x="10" y="330"/>
                    <a:pt x="10" y="330"/>
                  </a:cubicBezTo>
                  <a:cubicBezTo>
                    <a:pt x="6" y="329"/>
                    <a:pt x="6" y="329"/>
                    <a:pt x="6" y="329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6"/>
                    <a:pt x="2" y="348"/>
                    <a:pt x="3" y="349"/>
                  </a:cubicBezTo>
                  <a:cubicBezTo>
                    <a:pt x="6" y="351"/>
                    <a:pt x="6" y="351"/>
                    <a:pt x="6" y="351"/>
                  </a:cubicBezTo>
                  <a:cubicBezTo>
                    <a:pt x="3" y="356"/>
                    <a:pt x="3" y="356"/>
                    <a:pt x="3" y="356"/>
                  </a:cubicBezTo>
                  <a:cubicBezTo>
                    <a:pt x="2" y="358"/>
                    <a:pt x="2" y="361"/>
                    <a:pt x="4" y="362"/>
                  </a:cubicBezTo>
                  <a:cubicBezTo>
                    <a:pt x="7" y="364"/>
                    <a:pt x="7" y="364"/>
                    <a:pt x="7" y="364"/>
                  </a:cubicBezTo>
                  <a:cubicBezTo>
                    <a:pt x="1" y="372"/>
                    <a:pt x="1" y="372"/>
                    <a:pt x="1" y="372"/>
                  </a:cubicBezTo>
                  <a:cubicBezTo>
                    <a:pt x="1" y="373"/>
                    <a:pt x="1" y="374"/>
                    <a:pt x="1" y="375"/>
                  </a:cubicBezTo>
                  <a:cubicBezTo>
                    <a:pt x="1" y="376"/>
                    <a:pt x="2" y="377"/>
                    <a:pt x="3" y="378"/>
                  </a:cubicBezTo>
                  <a:cubicBezTo>
                    <a:pt x="8" y="381"/>
                    <a:pt x="8" y="381"/>
                    <a:pt x="8" y="381"/>
                  </a:cubicBezTo>
                  <a:cubicBezTo>
                    <a:pt x="3" y="394"/>
                    <a:pt x="3" y="394"/>
                    <a:pt x="3" y="394"/>
                  </a:cubicBezTo>
                  <a:cubicBezTo>
                    <a:pt x="3" y="396"/>
                    <a:pt x="4" y="398"/>
                    <a:pt x="5" y="399"/>
                  </a:cubicBezTo>
                  <a:cubicBezTo>
                    <a:pt x="7" y="400"/>
                    <a:pt x="7" y="400"/>
                    <a:pt x="7" y="400"/>
                  </a:cubicBezTo>
                  <a:cubicBezTo>
                    <a:pt x="6" y="416"/>
                    <a:pt x="6" y="416"/>
                    <a:pt x="6" y="416"/>
                  </a:cubicBezTo>
                  <a:cubicBezTo>
                    <a:pt x="6" y="417"/>
                    <a:pt x="7" y="419"/>
                    <a:pt x="8" y="419"/>
                  </a:cubicBezTo>
                  <a:cubicBezTo>
                    <a:pt x="10" y="420"/>
                    <a:pt x="10" y="420"/>
                    <a:pt x="10" y="420"/>
                  </a:cubicBezTo>
                  <a:cubicBezTo>
                    <a:pt x="12" y="417"/>
                    <a:pt x="12" y="417"/>
                    <a:pt x="12" y="417"/>
                  </a:cubicBezTo>
                  <a:cubicBezTo>
                    <a:pt x="9" y="415"/>
                    <a:pt x="9" y="415"/>
                    <a:pt x="9" y="415"/>
                  </a:cubicBezTo>
                  <a:cubicBezTo>
                    <a:pt x="1" y="428"/>
                    <a:pt x="1" y="428"/>
                    <a:pt x="1" y="428"/>
                  </a:cubicBezTo>
                  <a:cubicBezTo>
                    <a:pt x="0" y="429"/>
                    <a:pt x="1" y="432"/>
                    <a:pt x="2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2" y="449"/>
                    <a:pt x="2" y="449"/>
                    <a:pt x="2" y="449"/>
                  </a:cubicBezTo>
                  <a:cubicBezTo>
                    <a:pt x="2" y="450"/>
                    <a:pt x="2" y="451"/>
                    <a:pt x="4" y="452"/>
                  </a:cubicBezTo>
                  <a:cubicBezTo>
                    <a:pt x="6" y="454"/>
                    <a:pt x="6" y="454"/>
                    <a:pt x="6" y="454"/>
                  </a:cubicBezTo>
                  <a:cubicBezTo>
                    <a:pt x="8" y="450"/>
                    <a:pt x="8" y="450"/>
                    <a:pt x="8" y="450"/>
                  </a:cubicBezTo>
                  <a:cubicBezTo>
                    <a:pt x="4" y="449"/>
                    <a:pt x="4" y="449"/>
                    <a:pt x="4" y="449"/>
                  </a:cubicBezTo>
                  <a:cubicBezTo>
                    <a:pt x="1" y="461"/>
                    <a:pt x="1" y="461"/>
                    <a:pt x="1" y="461"/>
                  </a:cubicBezTo>
                  <a:cubicBezTo>
                    <a:pt x="0" y="463"/>
                    <a:pt x="1" y="464"/>
                    <a:pt x="3" y="465"/>
                  </a:cubicBezTo>
                  <a:cubicBezTo>
                    <a:pt x="4" y="466"/>
                    <a:pt x="4" y="466"/>
                    <a:pt x="4" y="466"/>
                  </a:cubicBezTo>
                  <a:cubicBezTo>
                    <a:pt x="1" y="474"/>
                    <a:pt x="1" y="474"/>
                    <a:pt x="1" y="474"/>
                  </a:cubicBezTo>
                  <a:cubicBezTo>
                    <a:pt x="0" y="476"/>
                    <a:pt x="1" y="478"/>
                    <a:pt x="3" y="479"/>
                  </a:cubicBezTo>
                  <a:cubicBezTo>
                    <a:pt x="3" y="479"/>
                    <a:pt x="3" y="479"/>
                    <a:pt x="3" y="479"/>
                  </a:cubicBezTo>
                  <a:cubicBezTo>
                    <a:pt x="4" y="494"/>
                    <a:pt x="4" y="494"/>
                    <a:pt x="4" y="494"/>
                  </a:cubicBezTo>
                  <a:cubicBezTo>
                    <a:pt x="4" y="495"/>
                    <a:pt x="5" y="496"/>
                    <a:pt x="6" y="497"/>
                  </a:cubicBezTo>
                  <a:cubicBezTo>
                    <a:pt x="8" y="498"/>
                    <a:pt x="8" y="498"/>
                    <a:pt x="8" y="498"/>
                  </a:cubicBezTo>
                  <a:cubicBezTo>
                    <a:pt x="10" y="495"/>
                    <a:pt x="10" y="495"/>
                    <a:pt x="10" y="495"/>
                  </a:cubicBezTo>
                  <a:cubicBezTo>
                    <a:pt x="6" y="494"/>
                    <a:pt x="6" y="494"/>
                    <a:pt x="6" y="494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13"/>
                    <a:pt x="5" y="515"/>
                    <a:pt x="6" y="515"/>
                  </a:cubicBezTo>
                  <a:cubicBezTo>
                    <a:pt x="8" y="517"/>
                    <a:pt x="8" y="517"/>
                    <a:pt x="8" y="517"/>
                  </a:cubicBezTo>
                  <a:cubicBezTo>
                    <a:pt x="10" y="513"/>
                    <a:pt x="10" y="513"/>
                    <a:pt x="10" y="513"/>
                  </a:cubicBezTo>
                  <a:cubicBezTo>
                    <a:pt x="6" y="512"/>
                    <a:pt x="6" y="512"/>
                    <a:pt x="6" y="512"/>
                  </a:cubicBezTo>
                  <a:cubicBezTo>
                    <a:pt x="2" y="526"/>
                    <a:pt x="2" y="526"/>
                    <a:pt x="2" y="526"/>
                  </a:cubicBezTo>
                  <a:cubicBezTo>
                    <a:pt x="1" y="527"/>
                    <a:pt x="2" y="529"/>
                    <a:pt x="3" y="530"/>
                  </a:cubicBezTo>
                  <a:cubicBezTo>
                    <a:pt x="8" y="533"/>
                    <a:pt x="8" y="533"/>
                    <a:pt x="8" y="533"/>
                  </a:cubicBezTo>
                  <a:cubicBezTo>
                    <a:pt x="4" y="543"/>
                    <a:pt x="4" y="543"/>
                    <a:pt x="4" y="543"/>
                  </a:cubicBezTo>
                  <a:cubicBezTo>
                    <a:pt x="4" y="545"/>
                    <a:pt x="4" y="547"/>
                    <a:pt x="6" y="548"/>
                  </a:cubicBezTo>
                  <a:cubicBezTo>
                    <a:pt x="8" y="549"/>
                    <a:pt x="8" y="549"/>
                    <a:pt x="8" y="549"/>
                  </a:cubicBezTo>
                  <a:cubicBezTo>
                    <a:pt x="10" y="546"/>
                    <a:pt x="10" y="546"/>
                    <a:pt x="10" y="546"/>
                  </a:cubicBezTo>
                  <a:cubicBezTo>
                    <a:pt x="6" y="545"/>
                    <a:pt x="6" y="545"/>
                    <a:pt x="6" y="545"/>
                  </a:cubicBezTo>
                  <a:cubicBezTo>
                    <a:pt x="2" y="562"/>
                    <a:pt x="2" y="562"/>
                    <a:pt x="2" y="562"/>
                  </a:cubicBezTo>
                  <a:cubicBezTo>
                    <a:pt x="2" y="564"/>
                    <a:pt x="3" y="565"/>
                    <a:pt x="4" y="566"/>
                  </a:cubicBezTo>
                  <a:cubicBezTo>
                    <a:pt x="5" y="567"/>
                    <a:pt x="5" y="567"/>
                    <a:pt x="5" y="567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2" y="576"/>
                    <a:pt x="2" y="578"/>
                    <a:pt x="4" y="579"/>
                  </a:cubicBezTo>
                  <a:cubicBezTo>
                    <a:pt x="6" y="580"/>
                    <a:pt x="6" y="580"/>
                    <a:pt x="6" y="580"/>
                  </a:cubicBezTo>
                  <a:cubicBezTo>
                    <a:pt x="5" y="590"/>
                    <a:pt x="5" y="590"/>
                    <a:pt x="5" y="590"/>
                  </a:cubicBezTo>
                  <a:cubicBezTo>
                    <a:pt x="4" y="591"/>
                    <a:pt x="5" y="593"/>
                    <a:pt x="6" y="594"/>
                  </a:cubicBezTo>
                  <a:cubicBezTo>
                    <a:pt x="7" y="594"/>
                    <a:pt x="7" y="594"/>
                    <a:pt x="7" y="594"/>
                  </a:cubicBezTo>
                  <a:cubicBezTo>
                    <a:pt x="4" y="602"/>
                    <a:pt x="4" y="602"/>
                    <a:pt x="4" y="602"/>
                  </a:cubicBezTo>
                  <a:cubicBezTo>
                    <a:pt x="3" y="604"/>
                    <a:pt x="4" y="606"/>
                    <a:pt x="5" y="607"/>
                  </a:cubicBezTo>
                  <a:cubicBezTo>
                    <a:pt x="6" y="607"/>
                    <a:pt x="6" y="607"/>
                    <a:pt x="6" y="607"/>
                  </a:cubicBezTo>
                  <a:cubicBezTo>
                    <a:pt x="7" y="621"/>
                    <a:pt x="7" y="621"/>
                    <a:pt x="7" y="621"/>
                  </a:cubicBezTo>
                  <a:cubicBezTo>
                    <a:pt x="7" y="622"/>
                    <a:pt x="8" y="624"/>
                    <a:pt x="9" y="624"/>
                  </a:cubicBezTo>
                  <a:cubicBezTo>
                    <a:pt x="9" y="625"/>
                    <a:pt x="9" y="625"/>
                    <a:pt x="9" y="625"/>
                  </a:cubicBezTo>
                  <a:cubicBezTo>
                    <a:pt x="11" y="621"/>
                    <a:pt x="11" y="621"/>
                    <a:pt x="11" y="621"/>
                  </a:cubicBezTo>
                  <a:cubicBezTo>
                    <a:pt x="8" y="620"/>
                    <a:pt x="8" y="620"/>
                    <a:pt x="8" y="620"/>
                  </a:cubicBezTo>
                  <a:cubicBezTo>
                    <a:pt x="8" y="620"/>
                    <a:pt x="7" y="623"/>
                    <a:pt x="5" y="626"/>
                  </a:cubicBezTo>
                  <a:cubicBezTo>
                    <a:pt x="5" y="627"/>
                    <a:pt x="4" y="629"/>
                    <a:pt x="4" y="630"/>
                  </a:cubicBezTo>
                  <a:cubicBezTo>
                    <a:pt x="4" y="631"/>
                    <a:pt x="3" y="631"/>
                    <a:pt x="3" y="631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4" y="632"/>
                    <a:pt x="4" y="632"/>
                    <a:pt x="4" y="632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4" y="632"/>
                    <a:pt x="4" y="632"/>
                    <a:pt x="4" y="632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6" y="633"/>
                    <a:pt x="6" y="633"/>
                    <a:pt x="6" y="633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6" y="633"/>
                    <a:pt x="6" y="633"/>
                    <a:pt x="6" y="633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2" y="633"/>
                    <a:pt x="3" y="636"/>
                    <a:pt x="5" y="637"/>
                  </a:cubicBezTo>
                  <a:cubicBezTo>
                    <a:pt x="5" y="637"/>
                    <a:pt x="5" y="637"/>
                    <a:pt x="5" y="637"/>
                  </a:cubicBezTo>
                  <a:cubicBezTo>
                    <a:pt x="7" y="634"/>
                    <a:pt x="7" y="634"/>
                    <a:pt x="7" y="634"/>
                  </a:cubicBezTo>
                  <a:cubicBezTo>
                    <a:pt x="3" y="633"/>
                    <a:pt x="3" y="633"/>
                    <a:pt x="3" y="633"/>
                  </a:cubicBezTo>
                  <a:cubicBezTo>
                    <a:pt x="1" y="647"/>
                    <a:pt x="1" y="647"/>
                    <a:pt x="1" y="647"/>
                  </a:cubicBezTo>
                  <a:cubicBezTo>
                    <a:pt x="1" y="649"/>
                    <a:pt x="1" y="650"/>
                    <a:pt x="3" y="651"/>
                  </a:cubicBezTo>
                  <a:cubicBezTo>
                    <a:pt x="4" y="652"/>
                    <a:pt x="4" y="652"/>
                    <a:pt x="4" y="652"/>
                  </a:cubicBezTo>
                  <a:cubicBezTo>
                    <a:pt x="3" y="667"/>
                    <a:pt x="3" y="667"/>
                    <a:pt x="3" y="667"/>
                  </a:cubicBezTo>
                  <a:cubicBezTo>
                    <a:pt x="3" y="669"/>
                    <a:pt x="3" y="670"/>
                    <a:pt x="5" y="671"/>
                  </a:cubicBezTo>
                  <a:cubicBezTo>
                    <a:pt x="7" y="673"/>
                    <a:pt x="7" y="673"/>
                    <a:pt x="7" y="673"/>
                  </a:cubicBezTo>
                  <a:cubicBezTo>
                    <a:pt x="2" y="682"/>
                    <a:pt x="2" y="682"/>
                    <a:pt x="2" y="682"/>
                  </a:cubicBezTo>
                  <a:cubicBezTo>
                    <a:pt x="1" y="684"/>
                    <a:pt x="2" y="686"/>
                    <a:pt x="4" y="687"/>
                  </a:cubicBezTo>
                  <a:cubicBezTo>
                    <a:pt x="7" y="690"/>
                    <a:pt x="7" y="690"/>
                    <a:pt x="7" y="690"/>
                  </a:cubicBezTo>
                  <a:cubicBezTo>
                    <a:pt x="4" y="700"/>
                    <a:pt x="4" y="700"/>
                    <a:pt x="4" y="700"/>
                  </a:cubicBezTo>
                  <a:cubicBezTo>
                    <a:pt x="4" y="702"/>
                    <a:pt x="4" y="704"/>
                    <a:pt x="6" y="705"/>
                  </a:cubicBezTo>
                  <a:cubicBezTo>
                    <a:pt x="8" y="706"/>
                    <a:pt x="8" y="706"/>
                    <a:pt x="8" y="706"/>
                  </a:cubicBezTo>
                  <a:cubicBezTo>
                    <a:pt x="10" y="702"/>
                    <a:pt x="10" y="702"/>
                    <a:pt x="10" y="702"/>
                  </a:cubicBezTo>
                  <a:cubicBezTo>
                    <a:pt x="6" y="701"/>
                    <a:pt x="6" y="701"/>
                    <a:pt x="6" y="701"/>
                  </a:cubicBezTo>
                  <a:cubicBezTo>
                    <a:pt x="3" y="715"/>
                    <a:pt x="3" y="715"/>
                    <a:pt x="3" y="715"/>
                  </a:cubicBezTo>
                  <a:cubicBezTo>
                    <a:pt x="2" y="717"/>
                    <a:pt x="3" y="718"/>
                    <a:pt x="4" y="719"/>
                  </a:cubicBezTo>
                  <a:cubicBezTo>
                    <a:pt x="6" y="720"/>
                    <a:pt x="6" y="720"/>
                    <a:pt x="6" y="720"/>
                  </a:cubicBezTo>
                  <a:cubicBezTo>
                    <a:pt x="5" y="737"/>
                    <a:pt x="5" y="737"/>
                    <a:pt x="5" y="737"/>
                  </a:cubicBezTo>
                  <a:cubicBezTo>
                    <a:pt x="5" y="739"/>
                    <a:pt x="6" y="740"/>
                    <a:pt x="7" y="741"/>
                  </a:cubicBezTo>
                  <a:cubicBezTo>
                    <a:pt x="11" y="743"/>
                    <a:pt x="11" y="743"/>
                    <a:pt x="11" y="743"/>
                  </a:cubicBezTo>
                  <a:cubicBezTo>
                    <a:pt x="13" y="740"/>
                    <a:pt x="13" y="740"/>
                    <a:pt x="13" y="740"/>
                  </a:cubicBezTo>
                  <a:cubicBezTo>
                    <a:pt x="9" y="738"/>
                    <a:pt x="9" y="738"/>
                    <a:pt x="9" y="738"/>
                  </a:cubicBezTo>
                  <a:cubicBezTo>
                    <a:pt x="9" y="738"/>
                    <a:pt x="9" y="738"/>
                    <a:pt x="9" y="738"/>
                  </a:cubicBezTo>
                  <a:cubicBezTo>
                    <a:pt x="9" y="739"/>
                    <a:pt x="9" y="739"/>
                    <a:pt x="9" y="739"/>
                  </a:cubicBezTo>
                  <a:cubicBezTo>
                    <a:pt x="9" y="740"/>
                    <a:pt x="8" y="741"/>
                    <a:pt x="8" y="742"/>
                  </a:cubicBezTo>
                  <a:cubicBezTo>
                    <a:pt x="7" y="745"/>
                    <a:pt x="7" y="748"/>
                    <a:pt x="6" y="750"/>
                  </a:cubicBezTo>
                  <a:cubicBezTo>
                    <a:pt x="6" y="752"/>
                    <a:pt x="5" y="753"/>
                    <a:pt x="5" y="753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6" y="755"/>
                    <a:pt x="6" y="755"/>
                    <a:pt x="6" y="755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6" y="755"/>
                    <a:pt x="6" y="755"/>
                    <a:pt x="6" y="755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8" y="756"/>
                    <a:pt x="8" y="756"/>
                    <a:pt x="8" y="756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8" y="756"/>
                    <a:pt x="8" y="756"/>
                    <a:pt x="8" y="756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5" y="755"/>
                    <a:pt x="5" y="755"/>
                    <a:pt x="5" y="755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9" y="756"/>
                    <a:pt x="9" y="756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4" y="756"/>
                    <a:pt x="5" y="758"/>
                    <a:pt x="7" y="759"/>
                  </a:cubicBezTo>
                  <a:cubicBezTo>
                    <a:pt x="9" y="760"/>
                    <a:pt x="9" y="760"/>
                    <a:pt x="9" y="760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7" y="756"/>
                    <a:pt x="7" y="756"/>
                    <a:pt x="7" y="756"/>
                  </a:cubicBezTo>
                  <a:cubicBezTo>
                    <a:pt x="4" y="767"/>
                    <a:pt x="4" y="767"/>
                    <a:pt x="4" y="767"/>
                  </a:cubicBezTo>
                  <a:cubicBezTo>
                    <a:pt x="4" y="769"/>
                    <a:pt x="4" y="771"/>
                    <a:pt x="6" y="772"/>
                  </a:cubicBezTo>
                  <a:cubicBezTo>
                    <a:pt x="8" y="773"/>
                    <a:pt x="8" y="773"/>
                    <a:pt x="8" y="773"/>
                  </a:cubicBezTo>
                  <a:cubicBezTo>
                    <a:pt x="10" y="770"/>
                    <a:pt x="10" y="770"/>
                    <a:pt x="10" y="770"/>
                  </a:cubicBezTo>
                  <a:cubicBezTo>
                    <a:pt x="7" y="767"/>
                    <a:pt x="7" y="767"/>
                    <a:pt x="7" y="767"/>
                  </a:cubicBezTo>
                  <a:cubicBezTo>
                    <a:pt x="6" y="768"/>
                    <a:pt x="6" y="768"/>
                    <a:pt x="6" y="768"/>
                  </a:cubicBezTo>
                  <a:cubicBezTo>
                    <a:pt x="6" y="769"/>
                    <a:pt x="6" y="769"/>
                    <a:pt x="6" y="769"/>
                  </a:cubicBezTo>
                  <a:cubicBezTo>
                    <a:pt x="6" y="769"/>
                    <a:pt x="6" y="770"/>
                    <a:pt x="6" y="770"/>
                  </a:cubicBezTo>
                  <a:cubicBezTo>
                    <a:pt x="5" y="772"/>
                    <a:pt x="5" y="776"/>
                    <a:pt x="5" y="779"/>
                  </a:cubicBezTo>
                  <a:cubicBezTo>
                    <a:pt x="5" y="781"/>
                    <a:pt x="4" y="782"/>
                    <a:pt x="4" y="783"/>
                  </a:cubicBezTo>
                  <a:cubicBezTo>
                    <a:pt x="4" y="784"/>
                    <a:pt x="4" y="784"/>
                    <a:pt x="4" y="785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6" y="785"/>
                    <a:pt x="6" y="785"/>
                    <a:pt x="6" y="785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6" y="785"/>
                    <a:pt x="6" y="785"/>
                    <a:pt x="6" y="785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7" y="785"/>
                    <a:pt x="7" y="785"/>
                    <a:pt x="7" y="785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7" y="785"/>
                    <a:pt x="7" y="785"/>
                    <a:pt x="7" y="785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8" y="786"/>
                    <a:pt x="8" y="786"/>
                    <a:pt x="8" y="786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8" y="786"/>
                    <a:pt x="8" y="786"/>
                    <a:pt x="8" y="786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4"/>
                    <a:pt x="4" y="786"/>
                    <a:pt x="4" y="787"/>
                  </a:cubicBezTo>
                  <a:cubicBezTo>
                    <a:pt x="4" y="788"/>
                    <a:pt x="5" y="788"/>
                    <a:pt x="6" y="789"/>
                  </a:cubicBezTo>
                  <a:cubicBezTo>
                    <a:pt x="9" y="791"/>
                    <a:pt x="9" y="791"/>
                    <a:pt x="9" y="791"/>
                  </a:cubicBezTo>
                  <a:cubicBezTo>
                    <a:pt x="11" y="792"/>
                    <a:pt x="13" y="792"/>
                    <a:pt x="14" y="790"/>
                  </a:cubicBezTo>
                  <a:cubicBezTo>
                    <a:pt x="15" y="788"/>
                    <a:pt x="15" y="786"/>
                    <a:pt x="13" y="78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561"/>
            <p:cNvSpPr/>
            <p:nvPr/>
          </p:nvSpPr>
          <p:spPr bwMode="auto">
            <a:xfrm>
              <a:off x="7931150" y="3065463"/>
              <a:ext cx="792163" cy="792163"/>
            </a:xfrm>
            <a:custGeom>
              <a:avLst/>
              <a:gdLst>
                <a:gd name="T0" fmla="*/ 30 w 800"/>
                <a:gd name="T1" fmla="*/ 797 h 800"/>
                <a:gd name="T2" fmla="*/ 78 w 800"/>
                <a:gd name="T3" fmla="*/ 796 h 800"/>
                <a:gd name="T4" fmla="*/ 128 w 800"/>
                <a:gd name="T5" fmla="*/ 787 h 800"/>
                <a:gd name="T6" fmla="*/ 154 w 800"/>
                <a:gd name="T7" fmla="*/ 794 h 800"/>
                <a:gd name="T8" fmla="*/ 243 w 800"/>
                <a:gd name="T9" fmla="*/ 793 h 800"/>
                <a:gd name="T10" fmla="*/ 262 w 800"/>
                <a:gd name="T11" fmla="*/ 797 h 800"/>
                <a:gd name="T12" fmla="*/ 283 w 800"/>
                <a:gd name="T13" fmla="*/ 791 h 800"/>
                <a:gd name="T14" fmla="*/ 367 w 800"/>
                <a:gd name="T15" fmla="*/ 795 h 800"/>
                <a:gd name="T16" fmla="*/ 407 w 800"/>
                <a:gd name="T17" fmla="*/ 793 h 800"/>
                <a:gd name="T18" fmla="*/ 431 w 800"/>
                <a:gd name="T19" fmla="*/ 794 h 800"/>
                <a:gd name="T20" fmla="*/ 448 w 800"/>
                <a:gd name="T21" fmla="*/ 792 h 800"/>
                <a:gd name="T22" fmla="*/ 478 w 800"/>
                <a:gd name="T23" fmla="*/ 799 h 800"/>
                <a:gd name="T24" fmla="*/ 560 w 800"/>
                <a:gd name="T25" fmla="*/ 795 h 800"/>
                <a:gd name="T26" fmla="*/ 588 w 800"/>
                <a:gd name="T27" fmla="*/ 793 h 800"/>
                <a:gd name="T28" fmla="*/ 614 w 800"/>
                <a:gd name="T29" fmla="*/ 793 h 800"/>
                <a:gd name="T30" fmla="*/ 633 w 800"/>
                <a:gd name="T31" fmla="*/ 794 h 800"/>
                <a:gd name="T32" fmla="*/ 660 w 800"/>
                <a:gd name="T33" fmla="*/ 793 h 800"/>
                <a:gd name="T34" fmla="*/ 689 w 800"/>
                <a:gd name="T35" fmla="*/ 797 h 800"/>
                <a:gd name="T36" fmla="*/ 685 w 800"/>
                <a:gd name="T37" fmla="*/ 794 h 800"/>
                <a:gd name="T38" fmla="*/ 709 w 800"/>
                <a:gd name="T39" fmla="*/ 797 h 800"/>
                <a:gd name="T40" fmla="*/ 753 w 800"/>
                <a:gd name="T41" fmla="*/ 796 h 800"/>
                <a:gd name="T42" fmla="*/ 792 w 800"/>
                <a:gd name="T43" fmla="*/ 782 h 800"/>
                <a:gd name="T44" fmla="*/ 792 w 800"/>
                <a:gd name="T45" fmla="*/ 687 h 800"/>
                <a:gd name="T46" fmla="*/ 794 w 800"/>
                <a:gd name="T47" fmla="*/ 581 h 800"/>
                <a:gd name="T48" fmla="*/ 794 w 800"/>
                <a:gd name="T49" fmla="*/ 477 h 800"/>
                <a:gd name="T50" fmla="*/ 798 w 800"/>
                <a:gd name="T51" fmla="*/ 431 h 800"/>
                <a:gd name="T52" fmla="*/ 795 w 800"/>
                <a:gd name="T53" fmla="*/ 335 h 800"/>
                <a:gd name="T54" fmla="*/ 795 w 800"/>
                <a:gd name="T55" fmla="*/ 308 h 800"/>
                <a:gd name="T56" fmla="*/ 794 w 800"/>
                <a:gd name="T57" fmla="*/ 280 h 800"/>
                <a:gd name="T58" fmla="*/ 795 w 800"/>
                <a:gd name="T59" fmla="*/ 152 h 800"/>
                <a:gd name="T60" fmla="*/ 796 w 800"/>
                <a:gd name="T61" fmla="*/ 90 h 800"/>
                <a:gd name="T62" fmla="*/ 793 w 800"/>
                <a:gd name="T63" fmla="*/ 7 h 800"/>
                <a:gd name="T64" fmla="*/ 787 w 800"/>
                <a:gd name="T65" fmla="*/ 105 h 800"/>
                <a:gd name="T66" fmla="*/ 784 w 800"/>
                <a:gd name="T67" fmla="*/ 138 h 800"/>
                <a:gd name="T68" fmla="*/ 786 w 800"/>
                <a:gd name="T69" fmla="*/ 248 h 800"/>
                <a:gd name="T70" fmla="*/ 789 w 800"/>
                <a:gd name="T71" fmla="*/ 325 h 800"/>
                <a:gd name="T72" fmla="*/ 788 w 800"/>
                <a:gd name="T73" fmla="*/ 344 h 800"/>
                <a:gd name="T74" fmla="*/ 788 w 800"/>
                <a:gd name="T75" fmla="*/ 441 h 800"/>
                <a:gd name="T76" fmla="*/ 788 w 800"/>
                <a:gd name="T77" fmla="*/ 466 h 800"/>
                <a:gd name="T78" fmla="*/ 786 w 800"/>
                <a:gd name="T79" fmla="*/ 546 h 800"/>
                <a:gd name="T80" fmla="*/ 789 w 800"/>
                <a:gd name="T81" fmla="*/ 643 h 800"/>
                <a:gd name="T82" fmla="*/ 786 w 800"/>
                <a:gd name="T83" fmla="*/ 766 h 800"/>
                <a:gd name="T84" fmla="*/ 782 w 800"/>
                <a:gd name="T85" fmla="*/ 792 h 800"/>
                <a:gd name="T86" fmla="*/ 753 w 800"/>
                <a:gd name="T87" fmla="*/ 789 h 800"/>
                <a:gd name="T88" fmla="*/ 706 w 800"/>
                <a:gd name="T89" fmla="*/ 796 h 800"/>
                <a:gd name="T90" fmla="*/ 681 w 800"/>
                <a:gd name="T91" fmla="*/ 791 h 800"/>
                <a:gd name="T92" fmla="*/ 662 w 800"/>
                <a:gd name="T93" fmla="*/ 789 h 800"/>
                <a:gd name="T94" fmla="*/ 656 w 800"/>
                <a:gd name="T95" fmla="*/ 789 h 800"/>
                <a:gd name="T96" fmla="*/ 634 w 800"/>
                <a:gd name="T97" fmla="*/ 788 h 800"/>
                <a:gd name="T98" fmla="*/ 617 w 800"/>
                <a:gd name="T99" fmla="*/ 791 h 800"/>
                <a:gd name="T100" fmla="*/ 592 w 800"/>
                <a:gd name="T101" fmla="*/ 793 h 800"/>
                <a:gd name="T102" fmla="*/ 500 w 800"/>
                <a:gd name="T103" fmla="*/ 798 h 800"/>
                <a:gd name="T104" fmla="*/ 477 w 800"/>
                <a:gd name="T105" fmla="*/ 791 h 800"/>
                <a:gd name="T106" fmla="*/ 431 w 800"/>
                <a:gd name="T107" fmla="*/ 793 h 800"/>
                <a:gd name="T108" fmla="*/ 391 w 800"/>
                <a:gd name="T109" fmla="*/ 794 h 800"/>
                <a:gd name="T110" fmla="*/ 314 w 800"/>
                <a:gd name="T111" fmla="*/ 792 h 800"/>
                <a:gd name="T112" fmla="*/ 281 w 800"/>
                <a:gd name="T113" fmla="*/ 787 h 800"/>
                <a:gd name="T114" fmla="*/ 261 w 800"/>
                <a:gd name="T115" fmla="*/ 789 h 800"/>
                <a:gd name="T116" fmla="*/ 181 w 800"/>
                <a:gd name="T117" fmla="*/ 799 h 800"/>
                <a:gd name="T118" fmla="*/ 152 w 800"/>
                <a:gd name="T119" fmla="*/ 796 h 800"/>
                <a:gd name="T120" fmla="*/ 94 w 800"/>
                <a:gd name="T121" fmla="*/ 791 h 800"/>
                <a:gd name="T122" fmla="*/ 75 w 800"/>
                <a:gd name="T123" fmla="*/ 789 h 800"/>
                <a:gd name="T124" fmla="*/ 29 w 800"/>
                <a:gd name="T125" fmla="*/ 78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0" h="800">
                  <a:moveTo>
                    <a:pt x="8" y="791"/>
                  </a:moveTo>
                  <a:cubicBezTo>
                    <a:pt x="6" y="789"/>
                    <a:pt x="6" y="789"/>
                    <a:pt x="6" y="789"/>
                  </a:cubicBezTo>
                  <a:cubicBezTo>
                    <a:pt x="4" y="793"/>
                    <a:pt x="4" y="793"/>
                    <a:pt x="4" y="793"/>
                  </a:cubicBezTo>
                  <a:cubicBezTo>
                    <a:pt x="4" y="797"/>
                    <a:pt x="4" y="797"/>
                    <a:pt x="4" y="797"/>
                  </a:cubicBezTo>
                  <a:cubicBezTo>
                    <a:pt x="32" y="799"/>
                    <a:pt x="32" y="799"/>
                    <a:pt x="32" y="799"/>
                  </a:cubicBezTo>
                  <a:cubicBezTo>
                    <a:pt x="34" y="799"/>
                    <a:pt x="36" y="798"/>
                    <a:pt x="36" y="796"/>
                  </a:cubicBezTo>
                  <a:cubicBezTo>
                    <a:pt x="37" y="794"/>
                    <a:pt x="36" y="793"/>
                    <a:pt x="35" y="792"/>
                  </a:cubicBezTo>
                  <a:cubicBezTo>
                    <a:pt x="31" y="790"/>
                    <a:pt x="31" y="790"/>
                    <a:pt x="31" y="790"/>
                  </a:cubicBezTo>
                  <a:cubicBezTo>
                    <a:pt x="29" y="793"/>
                    <a:pt x="29" y="793"/>
                    <a:pt x="29" y="793"/>
                  </a:cubicBezTo>
                  <a:cubicBezTo>
                    <a:pt x="33" y="795"/>
                    <a:pt x="33" y="795"/>
                    <a:pt x="33" y="795"/>
                  </a:cubicBezTo>
                  <a:cubicBezTo>
                    <a:pt x="29" y="793"/>
                    <a:pt x="29" y="793"/>
                    <a:pt x="29" y="793"/>
                  </a:cubicBezTo>
                  <a:cubicBezTo>
                    <a:pt x="32" y="796"/>
                    <a:pt x="32" y="796"/>
                    <a:pt x="32" y="796"/>
                  </a:cubicBezTo>
                  <a:cubicBezTo>
                    <a:pt x="32" y="796"/>
                    <a:pt x="32" y="796"/>
                    <a:pt x="33" y="795"/>
                  </a:cubicBezTo>
                  <a:cubicBezTo>
                    <a:pt x="29" y="793"/>
                    <a:pt x="29" y="793"/>
                    <a:pt x="29" y="793"/>
                  </a:cubicBezTo>
                  <a:cubicBezTo>
                    <a:pt x="32" y="796"/>
                    <a:pt x="32" y="796"/>
                    <a:pt x="32" y="796"/>
                  </a:cubicBezTo>
                  <a:cubicBezTo>
                    <a:pt x="30" y="793"/>
                    <a:pt x="30" y="793"/>
                    <a:pt x="30" y="793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1" y="797"/>
                    <a:pt x="31" y="797"/>
                    <a:pt x="32" y="796"/>
                  </a:cubicBezTo>
                  <a:cubicBezTo>
                    <a:pt x="30" y="793"/>
                    <a:pt x="30" y="793"/>
                    <a:pt x="30" y="793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4"/>
                    <a:pt x="30" y="794"/>
                    <a:pt x="30" y="794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4"/>
                    <a:pt x="30" y="794"/>
                    <a:pt x="30" y="794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6"/>
                    <a:pt x="30" y="796"/>
                    <a:pt x="30" y="796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6"/>
                    <a:pt x="30" y="796"/>
                    <a:pt x="30" y="796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7"/>
                    <a:pt x="30" y="797"/>
                    <a:pt x="30" y="797"/>
                  </a:cubicBezTo>
                  <a:cubicBezTo>
                    <a:pt x="30" y="797"/>
                    <a:pt x="33" y="797"/>
                    <a:pt x="35" y="797"/>
                  </a:cubicBezTo>
                  <a:cubicBezTo>
                    <a:pt x="38" y="798"/>
                    <a:pt x="43" y="798"/>
                    <a:pt x="47" y="799"/>
                  </a:cubicBezTo>
                  <a:cubicBezTo>
                    <a:pt x="49" y="799"/>
                    <a:pt x="51" y="799"/>
                    <a:pt x="52" y="799"/>
                  </a:cubicBezTo>
                  <a:cubicBezTo>
                    <a:pt x="52" y="799"/>
                    <a:pt x="53" y="800"/>
                    <a:pt x="53" y="800"/>
                  </a:cubicBezTo>
                  <a:cubicBezTo>
                    <a:pt x="54" y="800"/>
                    <a:pt x="54" y="800"/>
                    <a:pt x="54" y="800"/>
                  </a:cubicBezTo>
                  <a:cubicBezTo>
                    <a:pt x="54" y="800"/>
                    <a:pt x="54" y="800"/>
                    <a:pt x="54" y="800"/>
                  </a:cubicBezTo>
                  <a:cubicBezTo>
                    <a:pt x="54" y="800"/>
                    <a:pt x="54" y="800"/>
                    <a:pt x="54" y="800"/>
                  </a:cubicBezTo>
                  <a:cubicBezTo>
                    <a:pt x="54" y="800"/>
                    <a:pt x="54" y="800"/>
                    <a:pt x="54" y="800"/>
                  </a:cubicBezTo>
                  <a:cubicBezTo>
                    <a:pt x="54" y="800"/>
                    <a:pt x="54" y="800"/>
                    <a:pt x="54" y="800"/>
                  </a:cubicBezTo>
                  <a:cubicBezTo>
                    <a:pt x="56" y="800"/>
                    <a:pt x="57" y="799"/>
                    <a:pt x="58" y="797"/>
                  </a:cubicBezTo>
                  <a:cubicBezTo>
                    <a:pt x="58" y="795"/>
                    <a:pt x="58" y="793"/>
                    <a:pt x="56" y="793"/>
                  </a:cubicBezTo>
                  <a:cubicBezTo>
                    <a:pt x="52" y="790"/>
                    <a:pt x="52" y="790"/>
                    <a:pt x="52" y="790"/>
                  </a:cubicBezTo>
                  <a:cubicBezTo>
                    <a:pt x="50" y="793"/>
                    <a:pt x="50" y="793"/>
                    <a:pt x="50" y="793"/>
                  </a:cubicBezTo>
                  <a:cubicBezTo>
                    <a:pt x="50" y="797"/>
                    <a:pt x="50" y="797"/>
                    <a:pt x="50" y="797"/>
                  </a:cubicBezTo>
                  <a:cubicBezTo>
                    <a:pt x="80" y="799"/>
                    <a:pt x="80" y="799"/>
                    <a:pt x="80" y="799"/>
                  </a:cubicBezTo>
                  <a:cubicBezTo>
                    <a:pt x="82" y="799"/>
                    <a:pt x="84" y="798"/>
                    <a:pt x="84" y="797"/>
                  </a:cubicBezTo>
                  <a:cubicBezTo>
                    <a:pt x="85" y="795"/>
                    <a:pt x="84" y="793"/>
                    <a:pt x="83" y="792"/>
                  </a:cubicBezTo>
                  <a:cubicBezTo>
                    <a:pt x="78" y="789"/>
                    <a:pt x="78" y="789"/>
                    <a:pt x="78" y="789"/>
                  </a:cubicBezTo>
                  <a:cubicBezTo>
                    <a:pt x="76" y="792"/>
                    <a:pt x="76" y="792"/>
                    <a:pt x="76" y="792"/>
                  </a:cubicBezTo>
                  <a:cubicBezTo>
                    <a:pt x="79" y="795"/>
                    <a:pt x="79" y="795"/>
                    <a:pt x="79" y="795"/>
                  </a:cubicBezTo>
                  <a:cubicBezTo>
                    <a:pt x="76" y="792"/>
                    <a:pt x="76" y="792"/>
                    <a:pt x="76" y="792"/>
                  </a:cubicBezTo>
                  <a:cubicBezTo>
                    <a:pt x="78" y="796"/>
                    <a:pt x="78" y="796"/>
                    <a:pt x="78" y="796"/>
                  </a:cubicBezTo>
                  <a:cubicBezTo>
                    <a:pt x="78" y="795"/>
                    <a:pt x="79" y="795"/>
                    <a:pt x="79" y="795"/>
                  </a:cubicBezTo>
                  <a:cubicBezTo>
                    <a:pt x="76" y="792"/>
                    <a:pt x="76" y="792"/>
                    <a:pt x="76" y="792"/>
                  </a:cubicBezTo>
                  <a:cubicBezTo>
                    <a:pt x="78" y="796"/>
                    <a:pt x="78" y="796"/>
                    <a:pt x="78" y="796"/>
                  </a:cubicBezTo>
                  <a:cubicBezTo>
                    <a:pt x="76" y="793"/>
                    <a:pt x="76" y="793"/>
                    <a:pt x="76" y="793"/>
                  </a:cubicBezTo>
                  <a:cubicBezTo>
                    <a:pt x="77" y="796"/>
                    <a:pt x="77" y="796"/>
                    <a:pt x="77" y="796"/>
                  </a:cubicBezTo>
                  <a:cubicBezTo>
                    <a:pt x="77" y="796"/>
                    <a:pt x="78" y="796"/>
                    <a:pt x="78" y="796"/>
                  </a:cubicBezTo>
                  <a:cubicBezTo>
                    <a:pt x="76" y="793"/>
                    <a:pt x="76" y="793"/>
                    <a:pt x="76" y="793"/>
                  </a:cubicBezTo>
                  <a:cubicBezTo>
                    <a:pt x="77" y="796"/>
                    <a:pt x="77" y="796"/>
                    <a:pt x="77" y="796"/>
                  </a:cubicBezTo>
                  <a:cubicBezTo>
                    <a:pt x="76" y="794"/>
                    <a:pt x="76" y="794"/>
                    <a:pt x="76" y="794"/>
                  </a:cubicBezTo>
                  <a:cubicBezTo>
                    <a:pt x="77" y="796"/>
                    <a:pt x="77" y="796"/>
                    <a:pt x="77" y="796"/>
                  </a:cubicBezTo>
                  <a:cubicBezTo>
                    <a:pt x="77" y="796"/>
                    <a:pt x="77" y="796"/>
                    <a:pt x="77" y="796"/>
                  </a:cubicBezTo>
                  <a:cubicBezTo>
                    <a:pt x="76" y="794"/>
                    <a:pt x="76" y="794"/>
                    <a:pt x="76" y="794"/>
                  </a:cubicBezTo>
                  <a:cubicBezTo>
                    <a:pt x="77" y="796"/>
                    <a:pt x="77" y="796"/>
                    <a:pt x="77" y="796"/>
                  </a:cubicBezTo>
                  <a:cubicBezTo>
                    <a:pt x="77" y="796"/>
                    <a:pt x="77" y="796"/>
                    <a:pt x="78" y="796"/>
                  </a:cubicBezTo>
                  <a:cubicBezTo>
                    <a:pt x="80" y="796"/>
                    <a:pt x="85" y="796"/>
                    <a:pt x="90" y="797"/>
                  </a:cubicBezTo>
                  <a:cubicBezTo>
                    <a:pt x="92" y="797"/>
                    <a:pt x="94" y="797"/>
                    <a:pt x="96" y="797"/>
                  </a:cubicBezTo>
                  <a:cubicBezTo>
                    <a:pt x="98" y="797"/>
                    <a:pt x="99" y="797"/>
                    <a:pt x="99" y="797"/>
                  </a:cubicBezTo>
                  <a:cubicBezTo>
                    <a:pt x="100" y="797"/>
                    <a:pt x="100" y="797"/>
                    <a:pt x="100" y="797"/>
                  </a:cubicBezTo>
                  <a:cubicBezTo>
                    <a:pt x="100" y="797"/>
                    <a:pt x="100" y="797"/>
                    <a:pt x="100" y="797"/>
                  </a:cubicBezTo>
                  <a:cubicBezTo>
                    <a:pt x="101" y="797"/>
                    <a:pt x="101" y="797"/>
                    <a:pt x="101" y="797"/>
                  </a:cubicBezTo>
                  <a:cubicBezTo>
                    <a:pt x="102" y="797"/>
                    <a:pt x="102" y="797"/>
                    <a:pt x="102" y="797"/>
                  </a:cubicBezTo>
                  <a:cubicBezTo>
                    <a:pt x="102" y="796"/>
                    <a:pt x="102" y="796"/>
                    <a:pt x="103" y="795"/>
                  </a:cubicBezTo>
                  <a:cubicBezTo>
                    <a:pt x="103" y="795"/>
                    <a:pt x="104" y="793"/>
                    <a:pt x="103" y="792"/>
                  </a:cubicBezTo>
                  <a:cubicBezTo>
                    <a:pt x="103" y="791"/>
                    <a:pt x="103" y="791"/>
                    <a:pt x="102" y="790"/>
                  </a:cubicBezTo>
                  <a:cubicBezTo>
                    <a:pt x="100" y="789"/>
                    <a:pt x="100" y="789"/>
                    <a:pt x="100" y="789"/>
                  </a:cubicBezTo>
                  <a:cubicBezTo>
                    <a:pt x="98" y="792"/>
                    <a:pt x="98" y="792"/>
                    <a:pt x="98" y="792"/>
                  </a:cubicBezTo>
                  <a:cubicBezTo>
                    <a:pt x="98" y="796"/>
                    <a:pt x="98" y="796"/>
                    <a:pt x="98" y="796"/>
                  </a:cubicBezTo>
                  <a:cubicBezTo>
                    <a:pt x="132" y="798"/>
                    <a:pt x="132" y="798"/>
                    <a:pt x="132" y="798"/>
                  </a:cubicBezTo>
                  <a:cubicBezTo>
                    <a:pt x="134" y="798"/>
                    <a:pt x="135" y="797"/>
                    <a:pt x="136" y="795"/>
                  </a:cubicBezTo>
                  <a:cubicBezTo>
                    <a:pt x="136" y="793"/>
                    <a:pt x="135" y="791"/>
                    <a:pt x="134" y="790"/>
                  </a:cubicBezTo>
                  <a:cubicBezTo>
                    <a:pt x="128" y="787"/>
                    <a:pt x="128" y="787"/>
                    <a:pt x="128" y="787"/>
                  </a:cubicBezTo>
                  <a:cubicBezTo>
                    <a:pt x="126" y="790"/>
                    <a:pt x="126" y="790"/>
                    <a:pt x="126" y="790"/>
                  </a:cubicBezTo>
                  <a:cubicBezTo>
                    <a:pt x="125" y="794"/>
                    <a:pt x="125" y="794"/>
                    <a:pt x="125" y="794"/>
                  </a:cubicBezTo>
                  <a:cubicBezTo>
                    <a:pt x="125" y="794"/>
                    <a:pt x="132" y="795"/>
                    <a:pt x="139" y="796"/>
                  </a:cubicBezTo>
                  <a:cubicBezTo>
                    <a:pt x="143" y="797"/>
                    <a:pt x="147" y="798"/>
                    <a:pt x="150" y="798"/>
                  </a:cubicBezTo>
                  <a:cubicBezTo>
                    <a:pt x="151" y="798"/>
                    <a:pt x="153" y="799"/>
                    <a:pt x="154" y="799"/>
                  </a:cubicBezTo>
                  <a:cubicBezTo>
                    <a:pt x="155" y="799"/>
                    <a:pt x="156" y="799"/>
                    <a:pt x="157" y="799"/>
                  </a:cubicBezTo>
                  <a:cubicBezTo>
                    <a:pt x="157" y="799"/>
                    <a:pt x="157" y="799"/>
                    <a:pt x="158" y="799"/>
                  </a:cubicBezTo>
                  <a:cubicBezTo>
                    <a:pt x="158" y="799"/>
                    <a:pt x="158" y="799"/>
                    <a:pt x="159" y="799"/>
                  </a:cubicBezTo>
                  <a:cubicBezTo>
                    <a:pt x="159" y="799"/>
                    <a:pt x="160" y="798"/>
                    <a:pt x="160" y="797"/>
                  </a:cubicBezTo>
                  <a:cubicBezTo>
                    <a:pt x="161" y="796"/>
                    <a:pt x="161" y="795"/>
                    <a:pt x="161" y="794"/>
                  </a:cubicBezTo>
                  <a:cubicBezTo>
                    <a:pt x="161" y="793"/>
                    <a:pt x="160" y="792"/>
                    <a:pt x="159" y="792"/>
                  </a:cubicBezTo>
                  <a:cubicBezTo>
                    <a:pt x="156" y="790"/>
                    <a:pt x="156" y="790"/>
                    <a:pt x="156" y="790"/>
                  </a:cubicBezTo>
                  <a:cubicBezTo>
                    <a:pt x="154" y="793"/>
                    <a:pt x="154" y="793"/>
                    <a:pt x="154" y="793"/>
                  </a:cubicBezTo>
                  <a:cubicBezTo>
                    <a:pt x="157" y="795"/>
                    <a:pt x="157" y="795"/>
                    <a:pt x="157" y="795"/>
                  </a:cubicBezTo>
                  <a:cubicBezTo>
                    <a:pt x="154" y="793"/>
                    <a:pt x="154" y="793"/>
                    <a:pt x="154" y="793"/>
                  </a:cubicBezTo>
                  <a:cubicBezTo>
                    <a:pt x="156" y="796"/>
                    <a:pt x="156" y="796"/>
                    <a:pt x="156" y="796"/>
                  </a:cubicBezTo>
                  <a:cubicBezTo>
                    <a:pt x="156" y="796"/>
                    <a:pt x="157" y="796"/>
                    <a:pt x="157" y="795"/>
                  </a:cubicBezTo>
                  <a:cubicBezTo>
                    <a:pt x="154" y="793"/>
                    <a:pt x="154" y="793"/>
                    <a:pt x="154" y="793"/>
                  </a:cubicBezTo>
                  <a:cubicBezTo>
                    <a:pt x="156" y="796"/>
                    <a:pt x="156" y="796"/>
                    <a:pt x="156" y="796"/>
                  </a:cubicBezTo>
                  <a:cubicBezTo>
                    <a:pt x="154" y="793"/>
                    <a:pt x="154" y="793"/>
                    <a:pt x="154" y="793"/>
                  </a:cubicBezTo>
                  <a:cubicBezTo>
                    <a:pt x="155" y="797"/>
                    <a:pt x="155" y="797"/>
                    <a:pt x="155" y="797"/>
                  </a:cubicBezTo>
                  <a:cubicBezTo>
                    <a:pt x="155" y="797"/>
                    <a:pt x="155" y="797"/>
                    <a:pt x="156" y="796"/>
                  </a:cubicBezTo>
                  <a:cubicBezTo>
                    <a:pt x="154" y="793"/>
                    <a:pt x="154" y="793"/>
                    <a:pt x="154" y="793"/>
                  </a:cubicBezTo>
                  <a:cubicBezTo>
                    <a:pt x="155" y="797"/>
                    <a:pt x="155" y="797"/>
                    <a:pt x="155" y="797"/>
                  </a:cubicBezTo>
                  <a:cubicBezTo>
                    <a:pt x="154" y="794"/>
                    <a:pt x="154" y="794"/>
                    <a:pt x="154" y="794"/>
                  </a:cubicBezTo>
                  <a:cubicBezTo>
                    <a:pt x="154" y="797"/>
                    <a:pt x="154" y="797"/>
                    <a:pt x="154" y="797"/>
                  </a:cubicBezTo>
                  <a:cubicBezTo>
                    <a:pt x="155" y="797"/>
                    <a:pt x="155" y="797"/>
                    <a:pt x="155" y="797"/>
                  </a:cubicBezTo>
                  <a:cubicBezTo>
                    <a:pt x="154" y="794"/>
                    <a:pt x="154" y="794"/>
                    <a:pt x="154" y="794"/>
                  </a:cubicBezTo>
                  <a:cubicBezTo>
                    <a:pt x="154" y="797"/>
                    <a:pt x="154" y="797"/>
                    <a:pt x="154" y="797"/>
                  </a:cubicBezTo>
                  <a:cubicBezTo>
                    <a:pt x="154" y="796"/>
                    <a:pt x="154" y="796"/>
                    <a:pt x="154" y="796"/>
                  </a:cubicBezTo>
                  <a:cubicBezTo>
                    <a:pt x="154" y="797"/>
                    <a:pt x="154" y="797"/>
                    <a:pt x="154" y="797"/>
                  </a:cubicBezTo>
                  <a:cubicBezTo>
                    <a:pt x="154" y="797"/>
                    <a:pt x="154" y="797"/>
                    <a:pt x="154" y="797"/>
                  </a:cubicBezTo>
                  <a:cubicBezTo>
                    <a:pt x="154" y="796"/>
                    <a:pt x="154" y="796"/>
                    <a:pt x="154" y="796"/>
                  </a:cubicBezTo>
                  <a:cubicBezTo>
                    <a:pt x="154" y="797"/>
                    <a:pt x="154" y="797"/>
                    <a:pt x="154" y="797"/>
                  </a:cubicBezTo>
                  <a:cubicBezTo>
                    <a:pt x="154" y="797"/>
                    <a:pt x="155" y="797"/>
                    <a:pt x="156" y="797"/>
                  </a:cubicBezTo>
                  <a:cubicBezTo>
                    <a:pt x="159" y="797"/>
                    <a:pt x="164" y="798"/>
                    <a:pt x="170" y="799"/>
                  </a:cubicBezTo>
                  <a:cubicBezTo>
                    <a:pt x="172" y="799"/>
                    <a:pt x="175" y="799"/>
                    <a:pt x="177" y="799"/>
                  </a:cubicBezTo>
                  <a:cubicBezTo>
                    <a:pt x="179" y="800"/>
                    <a:pt x="181" y="800"/>
                    <a:pt x="182" y="800"/>
                  </a:cubicBezTo>
                  <a:cubicBezTo>
                    <a:pt x="183" y="800"/>
                    <a:pt x="183" y="800"/>
                    <a:pt x="183" y="800"/>
                  </a:cubicBezTo>
                  <a:cubicBezTo>
                    <a:pt x="184" y="800"/>
                    <a:pt x="184" y="800"/>
                    <a:pt x="184" y="800"/>
                  </a:cubicBezTo>
                  <a:cubicBezTo>
                    <a:pt x="185" y="799"/>
                    <a:pt x="185" y="799"/>
                    <a:pt x="185" y="799"/>
                  </a:cubicBezTo>
                  <a:cubicBezTo>
                    <a:pt x="185" y="799"/>
                    <a:pt x="186" y="799"/>
                    <a:pt x="186" y="798"/>
                  </a:cubicBezTo>
                  <a:cubicBezTo>
                    <a:pt x="187" y="797"/>
                    <a:pt x="187" y="796"/>
                    <a:pt x="187" y="795"/>
                  </a:cubicBezTo>
                  <a:cubicBezTo>
                    <a:pt x="187" y="794"/>
                    <a:pt x="186" y="793"/>
                    <a:pt x="185" y="793"/>
                  </a:cubicBezTo>
                  <a:cubicBezTo>
                    <a:pt x="177" y="787"/>
                    <a:pt x="177" y="787"/>
                    <a:pt x="177" y="787"/>
                  </a:cubicBezTo>
                  <a:cubicBezTo>
                    <a:pt x="175" y="791"/>
                    <a:pt x="175" y="791"/>
                    <a:pt x="175" y="791"/>
                  </a:cubicBezTo>
                  <a:cubicBezTo>
                    <a:pt x="174" y="794"/>
                    <a:pt x="174" y="794"/>
                    <a:pt x="174" y="794"/>
                  </a:cubicBezTo>
                  <a:cubicBezTo>
                    <a:pt x="205" y="797"/>
                    <a:pt x="205" y="797"/>
                    <a:pt x="205" y="797"/>
                  </a:cubicBezTo>
                  <a:cubicBezTo>
                    <a:pt x="206" y="797"/>
                    <a:pt x="208" y="796"/>
                    <a:pt x="209" y="794"/>
                  </a:cubicBezTo>
                  <a:cubicBezTo>
                    <a:pt x="209" y="792"/>
                    <a:pt x="208" y="790"/>
                    <a:pt x="207" y="789"/>
                  </a:cubicBezTo>
                  <a:cubicBezTo>
                    <a:pt x="206" y="789"/>
                    <a:pt x="206" y="789"/>
                    <a:pt x="206" y="789"/>
                  </a:cubicBezTo>
                  <a:cubicBezTo>
                    <a:pt x="204" y="792"/>
                    <a:pt x="204" y="792"/>
                    <a:pt x="204" y="792"/>
                  </a:cubicBezTo>
                  <a:cubicBezTo>
                    <a:pt x="203" y="796"/>
                    <a:pt x="203" y="796"/>
                    <a:pt x="203" y="796"/>
                  </a:cubicBezTo>
                  <a:cubicBezTo>
                    <a:pt x="241" y="800"/>
                    <a:pt x="241" y="800"/>
                    <a:pt x="241" y="800"/>
                  </a:cubicBezTo>
                  <a:cubicBezTo>
                    <a:pt x="242" y="800"/>
                    <a:pt x="244" y="799"/>
                    <a:pt x="245" y="797"/>
                  </a:cubicBezTo>
                  <a:cubicBezTo>
                    <a:pt x="245" y="795"/>
                    <a:pt x="245" y="793"/>
                    <a:pt x="243" y="793"/>
                  </a:cubicBezTo>
                  <a:cubicBezTo>
                    <a:pt x="237" y="789"/>
                    <a:pt x="237" y="789"/>
                    <a:pt x="237" y="789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8" y="794"/>
                    <a:pt x="238" y="794"/>
                    <a:pt x="238" y="794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7" y="795"/>
                    <a:pt x="237" y="795"/>
                    <a:pt x="237" y="795"/>
                  </a:cubicBezTo>
                  <a:cubicBezTo>
                    <a:pt x="237" y="795"/>
                    <a:pt x="238" y="795"/>
                    <a:pt x="238" y="794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7" y="795"/>
                    <a:pt x="237" y="795"/>
                    <a:pt x="237" y="795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6" y="796"/>
                    <a:pt x="236" y="796"/>
                    <a:pt x="236" y="796"/>
                  </a:cubicBezTo>
                  <a:cubicBezTo>
                    <a:pt x="236" y="796"/>
                    <a:pt x="236" y="796"/>
                    <a:pt x="237" y="795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6" y="796"/>
                    <a:pt x="236" y="796"/>
                    <a:pt x="236" y="796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5" y="796"/>
                    <a:pt x="235" y="796"/>
                    <a:pt x="235" y="796"/>
                  </a:cubicBezTo>
                  <a:cubicBezTo>
                    <a:pt x="236" y="796"/>
                    <a:pt x="236" y="796"/>
                    <a:pt x="236" y="796"/>
                  </a:cubicBezTo>
                  <a:cubicBezTo>
                    <a:pt x="235" y="792"/>
                    <a:pt x="235" y="792"/>
                    <a:pt x="235" y="792"/>
                  </a:cubicBezTo>
                  <a:cubicBezTo>
                    <a:pt x="235" y="796"/>
                    <a:pt x="235" y="796"/>
                    <a:pt x="235" y="796"/>
                  </a:cubicBezTo>
                  <a:cubicBezTo>
                    <a:pt x="235" y="793"/>
                    <a:pt x="235" y="793"/>
                    <a:pt x="235" y="793"/>
                  </a:cubicBezTo>
                  <a:cubicBezTo>
                    <a:pt x="235" y="796"/>
                    <a:pt x="235" y="796"/>
                    <a:pt x="235" y="796"/>
                  </a:cubicBezTo>
                  <a:cubicBezTo>
                    <a:pt x="235" y="796"/>
                    <a:pt x="235" y="796"/>
                    <a:pt x="235" y="796"/>
                  </a:cubicBezTo>
                  <a:cubicBezTo>
                    <a:pt x="235" y="793"/>
                    <a:pt x="235" y="793"/>
                    <a:pt x="235" y="793"/>
                  </a:cubicBezTo>
                  <a:cubicBezTo>
                    <a:pt x="235" y="796"/>
                    <a:pt x="235" y="796"/>
                    <a:pt x="235" y="796"/>
                  </a:cubicBezTo>
                  <a:cubicBezTo>
                    <a:pt x="235" y="796"/>
                    <a:pt x="236" y="796"/>
                    <a:pt x="236" y="796"/>
                  </a:cubicBezTo>
                  <a:cubicBezTo>
                    <a:pt x="239" y="796"/>
                    <a:pt x="244" y="796"/>
                    <a:pt x="248" y="797"/>
                  </a:cubicBezTo>
                  <a:cubicBezTo>
                    <a:pt x="253" y="797"/>
                    <a:pt x="258" y="797"/>
                    <a:pt x="261" y="797"/>
                  </a:cubicBezTo>
                  <a:cubicBezTo>
                    <a:pt x="261" y="797"/>
                    <a:pt x="261" y="797"/>
                    <a:pt x="262" y="797"/>
                  </a:cubicBezTo>
                  <a:cubicBezTo>
                    <a:pt x="262" y="797"/>
                    <a:pt x="262" y="797"/>
                    <a:pt x="262" y="797"/>
                  </a:cubicBezTo>
                  <a:cubicBezTo>
                    <a:pt x="263" y="797"/>
                    <a:pt x="263" y="797"/>
                    <a:pt x="263" y="797"/>
                  </a:cubicBezTo>
                  <a:cubicBezTo>
                    <a:pt x="264" y="796"/>
                    <a:pt x="264" y="796"/>
                    <a:pt x="264" y="796"/>
                  </a:cubicBezTo>
                  <a:cubicBezTo>
                    <a:pt x="264" y="796"/>
                    <a:pt x="265" y="796"/>
                    <a:pt x="265" y="795"/>
                  </a:cubicBezTo>
                  <a:cubicBezTo>
                    <a:pt x="266" y="794"/>
                    <a:pt x="266" y="793"/>
                    <a:pt x="266" y="792"/>
                  </a:cubicBezTo>
                  <a:cubicBezTo>
                    <a:pt x="265" y="791"/>
                    <a:pt x="265" y="790"/>
                    <a:pt x="264" y="790"/>
                  </a:cubicBezTo>
                  <a:cubicBezTo>
                    <a:pt x="264" y="790"/>
                    <a:pt x="264" y="790"/>
                    <a:pt x="264" y="790"/>
                  </a:cubicBezTo>
                  <a:cubicBezTo>
                    <a:pt x="262" y="793"/>
                    <a:pt x="262" y="793"/>
                    <a:pt x="262" y="793"/>
                  </a:cubicBezTo>
                  <a:cubicBezTo>
                    <a:pt x="262" y="797"/>
                    <a:pt x="262" y="797"/>
                    <a:pt x="262" y="797"/>
                  </a:cubicBezTo>
                  <a:cubicBezTo>
                    <a:pt x="286" y="796"/>
                    <a:pt x="286" y="796"/>
                    <a:pt x="286" y="796"/>
                  </a:cubicBezTo>
                  <a:cubicBezTo>
                    <a:pt x="287" y="796"/>
                    <a:pt x="289" y="795"/>
                    <a:pt x="289" y="793"/>
                  </a:cubicBezTo>
                  <a:cubicBezTo>
                    <a:pt x="290" y="792"/>
                    <a:pt x="289" y="790"/>
                    <a:pt x="288" y="789"/>
                  </a:cubicBezTo>
                  <a:cubicBezTo>
                    <a:pt x="285" y="787"/>
                    <a:pt x="285" y="787"/>
                    <a:pt x="285" y="787"/>
                  </a:cubicBezTo>
                  <a:cubicBezTo>
                    <a:pt x="283" y="790"/>
                    <a:pt x="283" y="790"/>
                    <a:pt x="283" y="790"/>
                  </a:cubicBezTo>
                  <a:cubicBezTo>
                    <a:pt x="286" y="793"/>
                    <a:pt x="286" y="793"/>
                    <a:pt x="286" y="793"/>
                  </a:cubicBezTo>
                  <a:cubicBezTo>
                    <a:pt x="283" y="790"/>
                    <a:pt x="283" y="790"/>
                    <a:pt x="283" y="790"/>
                  </a:cubicBezTo>
                  <a:cubicBezTo>
                    <a:pt x="285" y="794"/>
                    <a:pt x="285" y="794"/>
                    <a:pt x="285" y="794"/>
                  </a:cubicBezTo>
                  <a:cubicBezTo>
                    <a:pt x="285" y="794"/>
                    <a:pt x="285" y="793"/>
                    <a:pt x="286" y="793"/>
                  </a:cubicBezTo>
                  <a:cubicBezTo>
                    <a:pt x="283" y="790"/>
                    <a:pt x="283" y="790"/>
                    <a:pt x="283" y="790"/>
                  </a:cubicBezTo>
                  <a:cubicBezTo>
                    <a:pt x="285" y="794"/>
                    <a:pt x="285" y="794"/>
                    <a:pt x="285" y="794"/>
                  </a:cubicBezTo>
                  <a:cubicBezTo>
                    <a:pt x="283" y="790"/>
                    <a:pt x="283" y="790"/>
                    <a:pt x="283" y="790"/>
                  </a:cubicBezTo>
                  <a:cubicBezTo>
                    <a:pt x="284" y="794"/>
                    <a:pt x="284" y="794"/>
                    <a:pt x="284" y="794"/>
                  </a:cubicBezTo>
                  <a:cubicBezTo>
                    <a:pt x="284" y="794"/>
                    <a:pt x="284" y="794"/>
                    <a:pt x="285" y="794"/>
                  </a:cubicBezTo>
                  <a:cubicBezTo>
                    <a:pt x="283" y="790"/>
                    <a:pt x="283" y="790"/>
                    <a:pt x="283" y="790"/>
                  </a:cubicBezTo>
                  <a:cubicBezTo>
                    <a:pt x="284" y="794"/>
                    <a:pt x="284" y="794"/>
                    <a:pt x="284" y="794"/>
                  </a:cubicBezTo>
                  <a:cubicBezTo>
                    <a:pt x="283" y="791"/>
                    <a:pt x="283" y="791"/>
                    <a:pt x="283" y="791"/>
                  </a:cubicBezTo>
                  <a:cubicBezTo>
                    <a:pt x="283" y="794"/>
                    <a:pt x="283" y="794"/>
                    <a:pt x="283" y="794"/>
                  </a:cubicBezTo>
                  <a:cubicBezTo>
                    <a:pt x="283" y="794"/>
                    <a:pt x="283" y="794"/>
                    <a:pt x="284" y="794"/>
                  </a:cubicBezTo>
                  <a:cubicBezTo>
                    <a:pt x="283" y="791"/>
                    <a:pt x="283" y="791"/>
                    <a:pt x="283" y="791"/>
                  </a:cubicBezTo>
                  <a:cubicBezTo>
                    <a:pt x="283" y="794"/>
                    <a:pt x="283" y="794"/>
                    <a:pt x="283" y="794"/>
                  </a:cubicBezTo>
                  <a:cubicBezTo>
                    <a:pt x="283" y="793"/>
                    <a:pt x="283" y="793"/>
                    <a:pt x="283" y="793"/>
                  </a:cubicBezTo>
                  <a:cubicBezTo>
                    <a:pt x="283" y="794"/>
                    <a:pt x="283" y="794"/>
                    <a:pt x="283" y="794"/>
                  </a:cubicBezTo>
                  <a:cubicBezTo>
                    <a:pt x="283" y="794"/>
                    <a:pt x="283" y="794"/>
                    <a:pt x="283" y="794"/>
                  </a:cubicBezTo>
                  <a:cubicBezTo>
                    <a:pt x="283" y="793"/>
                    <a:pt x="283" y="793"/>
                    <a:pt x="283" y="793"/>
                  </a:cubicBezTo>
                  <a:cubicBezTo>
                    <a:pt x="283" y="794"/>
                    <a:pt x="283" y="794"/>
                    <a:pt x="283" y="794"/>
                  </a:cubicBezTo>
                  <a:cubicBezTo>
                    <a:pt x="283" y="794"/>
                    <a:pt x="284" y="794"/>
                    <a:pt x="285" y="795"/>
                  </a:cubicBezTo>
                  <a:cubicBezTo>
                    <a:pt x="289" y="795"/>
                    <a:pt x="297" y="796"/>
                    <a:pt x="304" y="797"/>
                  </a:cubicBezTo>
                  <a:cubicBezTo>
                    <a:pt x="308" y="798"/>
                    <a:pt x="312" y="798"/>
                    <a:pt x="315" y="799"/>
                  </a:cubicBezTo>
                  <a:cubicBezTo>
                    <a:pt x="316" y="799"/>
                    <a:pt x="317" y="799"/>
                    <a:pt x="318" y="799"/>
                  </a:cubicBezTo>
                  <a:cubicBezTo>
                    <a:pt x="319" y="799"/>
                    <a:pt x="320" y="799"/>
                    <a:pt x="321" y="799"/>
                  </a:cubicBezTo>
                  <a:cubicBezTo>
                    <a:pt x="321" y="799"/>
                    <a:pt x="321" y="799"/>
                    <a:pt x="321" y="799"/>
                  </a:cubicBezTo>
                  <a:cubicBezTo>
                    <a:pt x="321" y="799"/>
                    <a:pt x="322" y="799"/>
                    <a:pt x="322" y="799"/>
                  </a:cubicBezTo>
                  <a:cubicBezTo>
                    <a:pt x="323" y="799"/>
                    <a:pt x="323" y="799"/>
                    <a:pt x="323" y="799"/>
                  </a:cubicBezTo>
                  <a:cubicBezTo>
                    <a:pt x="323" y="799"/>
                    <a:pt x="324" y="798"/>
                    <a:pt x="324" y="798"/>
                  </a:cubicBezTo>
                  <a:cubicBezTo>
                    <a:pt x="325" y="797"/>
                    <a:pt x="325" y="796"/>
                    <a:pt x="325" y="795"/>
                  </a:cubicBezTo>
                  <a:cubicBezTo>
                    <a:pt x="324" y="794"/>
                    <a:pt x="324" y="793"/>
                    <a:pt x="323" y="792"/>
                  </a:cubicBezTo>
                  <a:cubicBezTo>
                    <a:pt x="320" y="790"/>
                    <a:pt x="320" y="790"/>
                    <a:pt x="320" y="790"/>
                  </a:cubicBezTo>
                  <a:cubicBezTo>
                    <a:pt x="317" y="793"/>
                    <a:pt x="317" y="793"/>
                    <a:pt x="317" y="793"/>
                  </a:cubicBezTo>
                  <a:cubicBezTo>
                    <a:pt x="317" y="797"/>
                    <a:pt x="317" y="797"/>
                    <a:pt x="317" y="797"/>
                  </a:cubicBezTo>
                  <a:cubicBezTo>
                    <a:pt x="344" y="798"/>
                    <a:pt x="344" y="798"/>
                    <a:pt x="344" y="798"/>
                  </a:cubicBezTo>
                  <a:cubicBezTo>
                    <a:pt x="346" y="798"/>
                    <a:pt x="348" y="797"/>
                    <a:pt x="348" y="796"/>
                  </a:cubicBezTo>
                  <a:cubicBezTo>
                    <a:pt x="349" y="794"/>
                    <a:pt x="348" y="792"/>
                    <a:pt x="347" y="791"/>
                  </a:cubicBezTo>
                  <a:cubicBezTo>
                    <a:pt x="341" y="787"/>
                    <a:pt x="341" y="787"/>
                    <a:pt x="341" y="787"/>
                  </a:cubicBezTo>
                  <a:cubicBezTo>
                    <a:pt x="339" y="791"/>
                    <a:pt x="339" y="791"/>
                    <a:pt x="339" y="791"/>
                  </a:cubicBezTo>
                  <a:cubicBezTo>
                    <a:pt x="338" y="795"/>
                    <a:pt x="338" y="795"/>
                    <a:pt x="338" y="795"/>
                  </a:cubicBezTo>
                  <a:cubicBezTo>
                    <a:pt x="363" y="797"/>
                    <a:pt x="363" y="797"/>
                    <a:pt x="363" y="797"/>
                  </a:cubicBezTo>
                  <a:cubicBezTo>
                    <a:pt x="365" y="798"/>
                    <a:pt x="366" y="796"/>
                    <a:pt x="367" y="795"/>
                  </a:cubicBezTo>
                  <a:cubicBezTo>
                    <a:pt x="367" y="793"/>
                    <a:pt x="367" y="791"/>
                    <a:pt x="365" y="790"/>
                  </a:cubicBezTo>
                  <a:cubicBezTo>
                    <a:pt x="365" y="790"/>
                    <a:pt x="365" y="790"/>
                    <a:pt x="365" y="790"/>
                  </a:cubicBezTo>
                  <a:cubicBezTo>
                    <a:pt x="363" y="793"/>
                    <a:pt x="363" y="793"/>
                    <a:pt x="363" y="793"/>
                  </a:cubicBezTo>
                  <a:cubicBezTo>
                    <a:pt x="363" y="797"/>
                    <a:pt x="363" y="797"/>
                    <a:pt x="363" y="797"/>
                  </a:cubicBezTo>
                  <a:cubicBezTo>
                    <a:pt x="363" y="794"/>
                    <a:pt x="363" y="794"/>
                    <a:pt x="363" y="794"/>
                  </a:cubicBezTo>
                  <a:cubicBezTo>
                    <a:pt x="363" y="797"/>
                    <a:pt x="363" y="797"/>
                    <a:pt x="363" y="797"/>
                  </a:cubicBezTo>
                  <a:cubicBezTo>
                    <a:pt x="363" y="797"/>
                    <a:pt x="363" y="797"/>
                    <a:pt x="363" y="797"/>
                  </a:cubicBezTo>
                  <a:cubicBezTo>
                    <a:pt x="363" y="794"/>
                    <a:pt x="363" y="794"/>
                    <a:pt x="363" y="794"/>
                  </a:cubicBezTo>
                  <a:cubicBezTo>
                    <a:pt x="363" y="797"/>
                    <a:pt x="363" y="797"/>
                    <a:pt x="363" y="797"/>
                  </a:cubicBezTo>
                  <a:cubicBezTo>
                    <a:pt x="363" y="797"/>
                    <a:pt x="364" y="797"/>
                    <a:pt x="366" y="797"/>
                  </a:cubicBezTo>
                  <a:cubicBezTo>
                    <a:pt x="370" y="798"/>
                    <a:pt x="374" y="798"/>
                    <a:pt x="379" y="798"/>
                  </a:cubicBezTo>
                  <a:cubicBezTo>
                    <a:pt x="384" y="799"/>
                    <a:pt x="388" y="799"/>
                    <a:pt x="390" y="799"/>
                  </a:cubicBezTo>
                  <a:cubicBezTo>
                    <a:pt x="390" y="799"/>
                    <a:pt x="391" y="799"/>
                    <a:pt x="391" y="799"/>
                  </a:cubicBezTo>
                  <a:cubicBezTo>
                    <a:pt x="392" y="799"/>
                    <a:pt x="392" y="799"/>
                    <a:pt x="392" y="799"/>
                  </a:cubicBezTo>
                  <a:cubicBezTo>
                    <a:pt x="392" y="799"/>
                    <a:pt x="392" y="799"/>
                    <a:pt x="392" y="798"/>
                  </a:cubicBezTo>
                  <a:cubicBezTo>
                    <a:pt x="393" y="798"/>
                    <a:pt x="393" y="798"/>
                    <a:pt x="394" y="797"/>
                  </a:cubicBezTo>
                  <a:cubicBezTo>
                    <a:pt x="395" y="796"/>
                    <a:pt x="395" y="795"/>
                    <a:pt x="395" y="794"/>
                  </a:cubicBezTo>
                  <a:cubicBezTo>
                    <a:pt x="394" y="793"/>
                    <a:pt x="394" y="792"/>
                    <a:pt x="393" y="792"/>
                  </a:cubicBezTo>
                  <a:cubicBezTo>
                    <a:pt x="384" y="786"/>
                    <a:pt x="384" y="786"/>
                    <a:pt x="384" y="786"/>
                  </a:cubicBezTo>
                  <a:cubicBezTo>
                    <a:pt x="382" y="790"/>
                    <a:pt x="382" y="790"/>
                    <a:pt x="382" y="790"/>
                  </a:cubicBezTo>
                  <a:cubicBezTo>
                    <a:pt x="382" y="793"/>
                    <a:pt x="382" y="793"/>
                    <a:pt x="382" y="793"/>
                  </a:cubicBezTo>
                  <a:cubicBezTo>
                    <a:pt x="411" y="799"/>
                    <a:pt x="411" y="799"/>
                    <a:pt x="411" y="799"/>
                  </a:cubicBezTo>
                  <a:cubicBezTo>
                    <a:pt x="413" y="800"/>
                    <a:pt x="415" y="799"/>
                    <a:pt x="415" y="797"/>
                  </a:cubicBezTo>
                  <a:cubicBezTo>
                    <a:pt x="416" y="795"/>
                    <a:pt x="415" y="793"/>
                    <a:pt x="414" y="792"/>
                  </a:cubicBezTo>
                  <a:cubicBezTo>
                    <a:pt x="409" y="789"/>
                    <a:pt x="409" y="789"/>
                    <a:pt x="409" y="789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11" y="795"/>
                    <a:pt x="411" y="795"/>
                    <a:pt x="411" y="795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09" y="796"/>
                    <a:pt x="409" y="796"/>
                    <a:pt x="409" y="796"/>
                  </a:cubicBezTo>
                  <a:cubicBezTo>
                    <a:pt x="410" y="796"/>
                    <a:pt x="410" y="795"/>
                    <a:pt x="411" y="795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09" y="796"/>
                    <a:pt x="409" y="796"/>
                    <a:pt x="409" y="796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08" y="796"/>
                    <a:pt x="408" y="796"/>
                    <a:pt x="408" y="796"/>
                  </a:cubicBezTo>
                  <a:cubicBezTo>
                    <a:pt x="409" y="796"/>
                    <a:pt x="409" y="796"/>
                    <a:pt x="409" y="796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08" y="796"/>
                    <a:pt x="408" y="796"/>
                    <a:pt x="408" y="796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08" y="797"/>
                    <a:pt x="408" y="797"/>
                    <a:pt x="408" y="797"/>
                  </a:cubicBezTo>
                  <a:cubicBezTo>
                    <a:pt x="408" y="796"/>
                    <a:pt x="408" y="796"/>
                    <a:pt x="408" y="796"/>
                  </a:cubicBezTo>
                  <a:cubicBezTo>
                    <a:pt x="407" y="793"/>
                    <a:pt x="407" y="793"/>
                    <a:pt x="407" y="793"/>
                  </a:cubicBezTo>
                  <a:cubicBezTo>
                    <a:pt x="408" y="797"/>
                    <a:pt x="408" y="797"/>
                    <a:pt x="408" y="797"/>
                  </a:cubicBezTo>
                  <a:cubicBezTo>
                    <a:pt x="408" y="797"/>
                    <a:pt x="408" y="797"/>
                    <a:pt x="408" y="797"/>
                  </a:cubicBezTo>
                  <a:cubicBezTo>
                    <a:pt x="408" y="797"/>
                    <a:pt x="408" y="797"/>
                    <a:pt x="408" y="797"/>
                  </a:cubicBezTo>
                  <a:cubicBezTo>
                    <a:pt x="410" y="797"/>
                    <a:pt x="416" y="797"/>
                    <a:pt x="421" y="797"/>
                  </a:cubicBezTo>
                  <a:cubicBezTo>
                    <a:pt x="423" y="797"/>
                    <a:pt x="426" y="797"/>
                    <a:pt x="428" y="798"/>
                  </a:cubicBezTo>
                  <a:cubicBezTo>
                    <a:pt x="428" y="798"/>
                    <a:pt x="429" y="798"/>
                    <a:pt x="430" y="798"/>
                  </a:cubicBezTo>
                  <a:cubicBezTo>
                    <a:pt x="430" y="798"/>
                    <a:pt x="430" y="798"/>
                    <a:pt x="430" y="798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0" y="798"/>
                    <a:pt x="430" y="798"/>
                    <a:pt x="430" y="798"/>
                  </a:cubicBezTo>
                  <a:cubicBezTo>
                    <a:pt x="431" y="798"/>
                    <a:pt x="431" y="798"/>
                    <a:pt x="431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0" y="798"/>
                    <a:pt x="430" y="798"/>
                    <a:pt x="430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29" y="798"/>
                    <a:pt x="429" y="798"/>
                    <a:pt x="429" y="798"/>
                  </a:cubicBezTo>
                  <a:cubicBezTo>
                    <a:pt x="430" y="798"/>
                    <a:pt x="430" y="798"/>
                    <a:pt x="430" y="798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29" y="798"/>
                    <a:pt x="429" y="798"/>
                    <a:pt x="429" y="798"/>
                  </a:cubicBezTo>
                  <a:cubicBezTo>
                    <a:pt x="431" y="798"/>
                    <a:pt x="433" y="797"/>
                    <a:pt x="434" y="796"/>
                  </a:cubicBezTo>
                  <a:cubicBezTo>
                    <a:pt x="435" y="794"/>
                    <a:pt x="435" y="792"/>
                    <a:pt x="433" y="791"/>
                  </a:cubicBezTo>
                  <a:cubicBezTo>
                    <a:pt x="429" y="788"/>
                    <a:pt x="429" y="788"/>
                    <a:pt x="429" y="788"/>
                  </a:cubicBezTo>
                  <a:cubicBezTo>
                    <a:pt x="427" y="791"/>
                    <a:pt x="427" y="791"/>
                    <a:pt x="427" y="791"/>
                  </a:cubicBezTo>
                  <a:cubicBezTo>
                    <a:pt x="427" y="795"/>
                    <a:pt x="427" y="795"/>
                    <a:pt x="427" y="795"/>
                  </a:cubicBezTo>
                  <a:cubicBezTo>
                    <a:pt x="449" y="797"/>
                    <a:pt x="449" y="797"/>
                    <a:pt x="449" y="797"/>
                  </a:cubicBezTo>
                  <a:cubicBezTo>
                    <a:pt x="451" y="797"/>
                    <a:pt x="453" y="796"/>
                    <a:pt x="453" y="794"/>
                  </a:cubicBezTo>
                  <a:cubicBezTo>
                    <a:pt x="454" y="793"/>
                    <a:pt x="453" y="791"/>
                    <a:pt x="451" y="790"/>
                  </a:cubicBezTo>
                  <a:cubicBezTo>
                    <a:pt x="447" y="787"/>
                    <a:pt x="447" y="787"/>
                    <a:pt x="447" y="787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8" y="792"/>
                    <a:pt x="448" y="792"/>
                    <a:pt x="448" y="792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7" y="794"/>
                    <a:pt x="447" y="794"/>
                    <a:pt x="447" y="794"/>
                  </a:cubicBezTo>
                  <a:cubicBezTo>
                    <a:pt x="447" y="793"/>
                    <a:pt x="448" y="793"/>
                    <a:pt x="448" y="792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7" y="794"/>
                    <a:pt x="447" y="794"/>
                    <a:pt x="447" y="794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6" y="794"/>
                    <a:pt x="446" y="794"/>
                    <a:pt x="446" y="794"/>
                  </a:cubicBezTo>
                  <a:cubicBezTo>
                    <a:pt x="446" y="794"/>
                    <a:pt x="447" y="794"/>
                    <a:pt x="447" y="794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6" y="794"/>
                    <a:pt x="446" y="794"/>
                    <a:pt x="446" y="794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6" y="794"/>
                  </a:cubicBezTo>
                  <a:cubicBezTo>
                    <a:pt x="445" y="790"/>
                    <a:pt x="445" y="790"/>
                    <a:pt x="445" y="790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1"/>
                    <a:pt x="445" y="791"/>
                    <a:pt x="445" y="791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1"/>
                    <a:pt x="445" y="791"/>
                    <a:pt x="445" y="791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5" y="794"/>
                    <a:pt x="445" y="794"/>
                  </a:cubicBezTo>
                  <a:cubicBezTo>
                    <a:pt x="445" y="794"/>
                    <a:pt x="446" y="794"/>
                    <a:pt x="446" y="795"/>
                  </a:cubicBezTo>
                  <a:cubicBezTo>
                    <a:pt x="450" y="795"/>
                    <a:pt x="456" y="796"/>
                    <a:pt x="462" y="797"/>
                  </a:cubicBezTo>
                  <a:cubicBezTo>
                    <a:pt x="465" y="797"/>
                    <a:pt x="469" y="798"/>
                    <a:pt x="471" y="798"/>
                  </a:cubicBezTo>
                  <a:cubicBezTo>
                    <a:pt x="472" y="798"/>
                    <a:pt x="473" y="798"/>
                    <a:pt x="474" y="799"/>
                  </a:cubicBezTo>
                  <a:cubicBezTo>
                    <a:pt x="475" y="799"/>
                    <a:pt x="476" y="799"/>
                    <a:pt x="477" y="799"/>
                  </a:cubicBezTo>
                  <a:cubicBezTo>
                    <a:pt x="477" y="799"/>
                    <a:pt x="477" y="799"/>
                    <a:pt x="478" y="799"/>
                  </a:cubicBezTo>
                  <a:cubicBezTo>
                    <a:pt x="478" y="799"/>
                    <a:pt x="478" y="799"/>
                    <a:pt x="479" y="798"/>
                  </a:cubicBezTo>
                  <a:cubicBezTo>
                    <a:pt x="479" y="798"/>
                    <a:pt x="479" y="798"/>
                    <a:pt x="479" y="798"/>
                  </a:cubicBezTo>
                  <a:cubicBezTo>
                    <a:pt x="480" y="798"/>
                    <a:pt x="480" y="797"/>
                    <a:pt x="481" y="797"/>
                  </a:cubicBezTo>
                  <a:cubicBezTo>
                    <a:pt x="481" y="796"/>
                    <a:pt x="481" y="795"/>
                    <a:pt x="481" y="794"/>
                  </a:cubicBezTo>
                  <a:cubicBezTo>
                    <a:pt x="481" y="793"/>
                    <a:pt x="480" y="792"/>
                    <a:pt x="479" y="791"/>
                  </a:cubicBezTo>
                  <a:cubicBezTo>
                    <a:pt x="473" y="788"/>
                    <a:pt x="473" y="788"/>
                    <a:pt x="473" y="788"/>
                  </a:cubicBezTo>
                  <a:cubicBezTo>
                    <a:pt x="471" y="791"/>
                    <a:pt x="471" y="791"/>
                    <a:pt x="471" y="791"/>
                  </a:cubicBezTo>
                  <a:cubicBezTo>
                    <a:pt x="471" y="795"/>
                    <a:pt x="471" y="795"/>
                    <a:pt x="471" y="795"/>
                  </a:cubicBezTo>
                  <a:cubicBezTo>
                    <a:pt x="502" y="799"/>
                    <a:pt x="502" y="799"/>
                    <a:pt x="502" y="799"/>
                  </a:cubicBezTo>
                  <a:cubicBezTo>
                    <a:pt x="504" y="799"/>
                    <a:pt x="505" y="798"/>
                    <a:pt x="506" y="796"/>
                  </a:cubicBezTo>
                  <a:cubicBezTo>
                    <a:pt x="507" y="794"/>
                    <a:pt x="506" y="792"/>
                    <a:pt x="504" y="792"/>
                  </a:cubicBezTo>
                  <a:cubicBezTo>
                    <a:pt x="496" y="786"/>
                    <a:pt x="496" y="786"/>
                    <a:pt x="496" y="786"/>
                  </a:cubicBezTo>
                  <a:cubicBezTo>
                    <a:pt x="494" y="790"/>
                    <a:pt x="494" y="790"/>
                    <a:pt x="494" y="790"/>
                  </a:cubicBezTo>
                  <a:cubicBezTo>
                    <a:pt x="494" y="794"/>
                    <a:pt x="494" y="794"/>
                    <a:pt x="494" y="794"/>
                  </a:cubicBezTo>
                  <a:cubicBezTo>
                    <a:pt x="530" y="798"/>
                    <a:pt x="530" y="798"/>
                    <a:pt x="530" y="798"/>
                  </a:cubicBezTo>
                  <a:cubicBezTo>
                    <a:pt x="532" y="798"/>
                    <a:pt x="534" y="797"/>
                    <a:pt x="534" y="795"/>
                  </a:cubicBezTo>
                  <a:cubicBezTo>
                    <a:pt x="535" y="793"/>
                    <a:pt x="534" y="791"/>
                    <a:pt x="533" y="790"/>
                  </a:cubicBezTo>
                  <a:cubicBezTo>
                    <a:pt x="528" y="787"/>
                    <a:pt x="528" y="787"/>
                    <a:pt x="528" y="787"/>
                  </a:cubicBezTo>
                  <a:cubicBezTo>
                    <a:pt x="526" y="791"/>
                    <a:pt x="526" y="791"/>
                    <a:pt x="526" y="791"/>
                  </a:cubicBezTo>
                  <a:cubicBezTo>
                    <a:pt x="526" y="795"/>
                    <a:pt x="526" y="795"/>
                    <a:pt x="526" y="795"/>
                  </a:cubicBezTo>
                  <a:cubicBezTo>
                    <a:pt x="562" y="798"/>
                    <a:pt x="562" y="798"/>
                    <a:pt x="562" y="798"/>
                  </a:cubicBezTo>
                  <a:cubicBezTo>
                    <a:pt x="564" y="798"/>
                    <a:pt x="566" y="797"/>
                    <a:pt x="566" y="796"/>
                  </a:cubicBezTo>
                  <a:cubicBezTo>
                    <a:pt x="567" y="794"/>
                    <a:pt x="566" y="792"/>
                    <a:pt x="565" y="791"/>
                  </a:cubicBezTo>
                  <a:cubicBezTo>
                    <a:pt x="560" y="788"/>
                    <a:pt x="560" y="788"/>
                    <a:pt x="560" y="788"/>
                  </a:cubicBezTo>
                  <a:cubicBezTo>
                    <a:pt x="558" y="792"/>
                    <a:pt x="558" y="792"/>
                    <a:pt x="558" y="792"/>
                  </a:cubicBezTo>
                  <a:cubicBezTo>
                    <a:pt x="562" y="794"/>
                    <a:pt x="562" y="794"/>
                    <a:pt x="562" y="794"/>
                  </a:cubicBezTo>
                  <a:cubicBezTo>
                    <a:pt x="559" y="792"/>
                    <a:pt x="559" y="792"/>
                    <a:pt x="559" y="792"/>
                  </a:cubicBezTo>
                  <a:cubicBezTo>
                    <a:pt x="560" y="795"/>
                    <a:pt x="560" y="795"/>
                    <a:pt x="560" y="795"/>
                  </a:cubicBezTo>
                  <a:cubicBezTo>
                    <a:pt x="561" y="795"/>
                    <a:pt x="561" y="795"/>
                    <a:pt x="562" y="794"/>
                  </a:cubicBezTo>
                  <a:cubicBezTo>
                    <a:pt x="559" y="792"/>
                    <a:pt x="559" y="792"/>
                    <a:pt x="559" y="792"/>
                  </a:cubicBezTo>
                  <a:cubicBezTo>
                    <a:pt x="560" y="795"/>
                    <a:pt x="560" y="795"/>
                    <a:pt x="560" y="795"/>
                  </a:cubicBezTo>
                  <a:cubicBezTo>
                    <a:pt x="559" y="792"/>
                    <a:pt x="559" y="792"/>
                    <a:pt x="559" y="792"/>
                  </a:cubicBezTo>
                  <a:cubicBezTo>
                    <a:pt x="559" y="795"/>
                    <a:pt x="559" y="795"/>
                    <a:pt x="559" y="795"/>
                  </a:cubicBezTo>
                  <a:cubicBezTo>
                    <a:pt x="559" y="795"/>
                    <a:pt x="560" y="795"/>
                    <a:pt x="560" y="795"/>
                  </a:cubicBezTo>
                  <a:cubicBezTo>
                    <a:pt x="559" y="792"/>
                    <a:pt x="559" y="792"/>
                    <a:pt x="559" y="792"/>
                  </a:cubicBezTo>
                  <a:cubicBezTo>
                    <a:pt x="559" y="795"/>
                    <a:pt x="559" y="795"/>
                    <a:pt x="559" y="795"/>
                  </a:cubicBezTo>
                  <a:cubicBezTo>
                    <a:pt x="559" y="794"/>
                    <a:pt x="559" y="794"/>
                    <a:pt x="559" y="794"/>
                  </a:cubicBezTo>
                  <a:cubicBezTo>
                    <a:pt x="559" y="795"/>
                    <a:pt x="559" y="795"/>
                    <a:pt x="559" y="795"/>
                  </a:cubicBezTo>
                  <a:cubicBezTo>
                    <a:pt x="559" y="795"/>
                    <a:pt x="559" y="795"/>
                    <a:pt x="559" y="795"/>
                  </a:cubicBezTo>
                  <a:cubicBezTo>
                    <a:pt x="559" y="794"/>
                    <a:pt x="559" y="794"/>
                    <a:pt x="559" y="794"/>
                  </a:cubicBezTo>
                  <a:cubicBezTo>
                    <a:pt x="559" y="795"/>
                    <a:pt x="559" y="795"/>
                    <a:pt x="559" y="795"/>
                  </a:cubicBezTo>
                  <a:cubicBezTo>
                    <a:pt x="560" y="795"/>
                    <a:pt x="560" y="795"/>
                    <a:pt x="560" y="795"/>
                  </a:cubicBezTo>
                  <a:cubicBezTo>
                    <a:pt x="561" y="795"/>
                    <a:pt x="563" y="796"/>
                    <a:pt x="566" y="796"/>
                  </a:cubicBezTo>
                  <a:cubicBezTo>
                    <a:pt x="571" y="796"/>
                    <a:pt x="576" y="796"/>
                    <a:pt x="581" y="797"/>
                  </a:cubicBezTo>
                  <a:cubicBezTo>
                    <a:pt x="586" y="797"/>
                    <a:pt x="590" y="797"/>
                    <a:pt x="592" y="797"/>
                  </a:cubicBezTo>
                  <a:cubicBezTo>
                    <a:pt x="593" y="797"/>
                    <a:pt x="593" y="797"/>
                    <a:pt x="593" y="797"/>
                  </a:cubicBezTo>
                  <a:cubicBezTo>
                    <a:pt x="593" y="797"/>
                    <a:pt x="593" y="797"/>
                    <a:pt x="593" y="797"/>
                  </a:cubicBezTo>
                  <a:cubicBezTo>
                    <a:pt x="594" y="797"/>
                    <a:pt x="594" y="797"/>
                    <a:pt x="594" y="797"/>
                  </a:cubicBezTo>
                  <a:cubicBezTo>
                    <a:pt x="594" y="797"/>
                    <a:pt x="595" y="797"/>
                    <a:pt x="596" y="796"/>
                  </a:cubicBezTo>
                  <a:cubicBezTo>
                    <a:pt x="596" y="795"/>
                    <a:pt x="597" y="794"/>
                    <a:pt x="596" y="793"/>
                  </a:cubicBezTo>
                  <a:cubicBezTo>
                    <a:pt x="596" y="792"/>
                    <a:pt x="595" y="791"/>
                    <a:pt x="595" y="790"/>
                  </a:cubicBezTo>
                  <a:cubicBezTo>
                    <a:pt x="588" y="786"/>
                    <a:pt x="588" y="786"/>
                    <a:pt x="588" y="786"/>
                  </a:cubicBezTo>
                  <a:cubicBezTo>
                    <a:pt x="586" y="790"/>
                    <a:pt x="586" y="790"/>
                    <a:pt x="586" y="790"/>
                  </a:cubicBezTo>
                  <a:cubicBezTo>
                    <a:pt x="590" y="792"/>
                    <a:pt x="590" y="792"/>
                    <a:pt x="590" y="792"/>
                  </a:cubicBezTo>
                  <a:cubicBezTo>
                    <a:pt x="587" y="790"/>
                    <a:pt x="587" y="790"/>
                    <a:pt x="587" y="790"/>
                  </a:cubicBezTo>
                  <a:cubicBezTo>
                    <a:pt x="588" y="793"/>
                    <a:pt x="588" y="793"/>
                    <a:pt x="588" y="793"/>
                  </a:cubicBezTo>
                  <a:cubicBezTo>
                    <a:pt x="588" y="793"/>
                    <a:pt x="589" y="793"/>
                    <a:pt x="590" y="792"/>
                  </a:cubicBezTo>
                  <a:cubicBezTo>
                    <a:pt x="587" y="790"/>
                    <a:pt x="587" y="790"/>
                    <a:pt x="587" y="790"/>
                  </a:cubicBezTo>
                  <a:cubicBezTo>
                    <a:pt x="588" y="793"/>
                    <a:pt x="588" y="793"/>
                    <a:pt x="588" y="793"/>
                  </a:cubicBezTo>
                  <a:cubicBezTo>
                    <a:pt x="587" y="790"/>
                    <a:pt x="587" y="790"/>
                    <a:pt x="587" y="790"/>
                  </a:cubicBezTo>
                  <a:cubicBezTo>
                    <a:pt x="587" y="794"/>
                    <a:pt x="587" y="794"/>
                    <a:pt x="587" y="794"/>
                  </a:cubicBezTo>
                  <a:cubicBezTo>
                    <a:pt x="587" y="793"/>
                    <a:pt x="587" y="794"/>
                    <a:pt x="588" y="793"/>
                  </a:cubicBezTo>
                  <a:cubicBezTo>
                    <a:pt x="587" y="790"/>
                    <a:pt x="587" y="790"/>
                    <a:pt x="587" y="790"/>
                  </a:cubicBezTo>
                  <a:cubicBezTo>
                    <a:pt x="587" y="794"/>
                    <a:pt x="587" y="794"/>
                    <a:pt x="587" y="794"/>
                  </a:cubicBezTo>
                  <a:cubicBezTo>
                    <a:pt x="587" y="791"/>
                    <a:pt x="587" y="791"/>
                    <a:pt x="587" y="791"/>
                  </a:cubicBezTo>
                  <a:cubicBezTo>
                    <a:pt x="587" y="794"/>
                    <a:pt x="587" y="794"/>
                    <a:pt x="587" y="794"/>
                  </a:cubicBezTo>
                  <a:cubicBezTo>
                    <a:pt x="587" y="794"/>
                    <a:pt x="587" y="794"/>
                    <a:pt x="587" y="794"/>
                  </a:cubicBezTo>
                  <a:cubicBezTo>
                    <a:pt x="587" y="791"/>
                    <a:pt x="587" y="791"/>
                    <a:pt x="587" y="791"/>
                  </a:cubicBezTo>
                  <a:cubicBezTo>
                    <a:pt x="587" y="794"/>
                    <a:pt x="587" y="794"/>
                    <a:pt x="587" y="794"/>
                  </a:cubicBezTo>
                  <a:cubicBezTo>
                    <a:pt x="587" y="794"/>
                    <a:pt x="587" y="794"/>
                    <a:pt x="587" y="794"/>
                  </a:cubicBezTo>
                  <a:cubicBezTo>
                    <a:pt x="588" y="794"/>
                    <a:pt x="590" y="794"/>
                    <a:pt x="593" y="794"/>
                  </a:cubicBezTo>
                  <a:cubicBezTo>
                    <a:pt x="597" y="795"/>
                    <a:pt x="602" y="796"/>
                    <a:pt x="607" y="797"/>
                  </a:cubicBezTo>
                  <a:cubicBezTo>
                    <a:pt x="609" y="797"/>
                    <a:pt x="611" y="798"/>
                    <a:pt x="613" y="798"/>
                  </a:cubicBezTo>
                  <a:cubicBezTo>
                    <a:pt x="614" y="798"/>
                    <a:pt x="615" y="798"/>
                    <a:pt x="615" y="798"/>
                  </a:cubicBezTo>
                  <a:cubicBezTo>
                    <a:pt x="616" y="798"/>
                    <a:pt x="616" y="798"/>
                    <a:pt x="617" y="798"/>
                  </a:cubicBezTo>
                  <a:cubicBezTo>
                    <a:pt x="617" y="798"/>
                    <a:pt x="617" y="798"/>
                    <a:pt x="618" y="798"/>
                  </a:cubicBezTo>
                  <a:cubicBezTo>
                    <a:pt x="618" y="798"/>
                    <a:pt x="618" y="798"/>
                    <a:pt x="619" y="798"/>
                  </a:cubicBezTo>
                  <a:cubicBezTo>
                    <a:pt x="619" y="798"/>
                    <a:pt x="620" y="798"/>
                    <a:pt x="620" y="796"/>
                  </a:cubicBezTo>
                  <a:cubicBezTo>
                    <a:pt x="621" y="796"/>
                    <a:pt x="621" y="795"/>
                    <a:pt x="621" y="794"/>
                  </a:cubicBezTo>
                  <a:cubicBezTo>
                    <a:pt x="621" y="792"/>
                    <a:pt x="620" y="792"/>
                    <a:pt x="619" y="791"/>
                  </a:cubicBezTo>
                  <a:cubicBezTo>
                    <a:pt x="616" y="789"/>
                    <a:pt x="616" y="789"/>
                    <a:pt x="616" y="789"/>
                  </a:cubicBezTo>
                  <a:cubicBezTo>
                    <a:pt x="614" y="793"/>
                    <a:pt x="614" y="793"/>
                    <a:pt x="614" y="793"/>
                  </a:cubicBezTo>
                  <a:cubicBezTo>
                    <a:pt x="618" y="795"/>
                    <a:pt x="618" y="795"/>
                    <a:pt x="618" y="795"/>
                  </a:cubicBezTo>
                  <a:cubicBezTo>
                    <a:pt x="614" y="793"/>
                    <a:pt x="614" y="793"/>
                    <a:pt x="614" y="793"/>
                  </a:cubicBezTo>
                  <a:cubicBezTo>
                    <a:pt x="616" y="796"/>
                    <a:pt x="616" y="796"/>
                    <a:pt x="616" y="796"/>
                  </a:cubicBezTo>
                  <a:cubicBezTo>
                    <a:pt x="617" y="796"/>
                    <a:pt x="617" y="796"/>
                    <a:pt x="618" y="795"/>
                  </a:cubicBezTo>
                  <a:cubicBezTo>
                    <a:pt x="614" y="793"/>
                    <a:pt x="614" y="793"/>
                    <a:pt x="614" y="793"/>
                  </a:cubicBezTo>
                  <a:cubicBezTo>
                    <a:pt x="616" y="796"/>
                    <a:pt x="616" y="796"/>
                    <a:pt x="616" y="796"/>
                  </a:cubicBezTo>
                  <a:cubicBezTo>
                    <a:pt x="614" y="793"/>
                    <a:pt x="614" y="793"/>
                    <a:pt x="614" y="793"/>
                  </a:cubicBezTo>
                  <a:cubicBezTo>
                    <a:pt x="615" y="796"/>
                    <a:pt x="615" y="796"/>
                    <a:pt x="615" y="796"/>
                  </a:cubicBezTo>
                  <a:cubicBezTo>
                    <a:pt x="615" y="796"/>
                    <a:pt x="616" y="796"/>
                    <a:pt x="616" y="796"/>
                  </a:cubicBezTo>
                  <a:cubicBezTo>
                    <a:pt x="614" y="793"/>
                    <a:pt x="614" y="793"/>
                    <a:pt x="614" y="793"/>
                  </a:cubicBezTo>
                  <a:cubicBezTo>
                    <a:pt x="615" y="796"/>
                    <a:pt x="615" y="796"/>
                    <a:pt x="615" y="796"/>
                  </a:cubicBezTo>
                  <a:cubicBezTo>
                    <a:pt x="615" y="794"/>
                    <a:pt x="615" y="794"/>
                    <a:pt x="615" y="794"/>
                  </a:cubicBezTo>
                  <a:cubicBezTo>
                    <a:pt x="615" y="797"/>
                    <a:pt x="615" y="797"/>
                    <a:pt x="615" y="797"/>
                  </a:cubicBezTo>
                  <a:cubicBezTo>
                    <a:pt x="615" y="796"/>
                    <a:pt x="615" y="796"/>
                    <a:pt x="615" y="796"/>
                  </a:cubicBezTo>
                  <a:cubicBezTo>
                    <a:pt x="615" y="794"/>
                    <a:pt x="615" y="794"/>
                    <a:pt x="615" y="794"/>
                  </a:cubicBezTo>
                  <a:cubicBezTo>
                    <a:pt x="615" y="797"/>
                    <a:pt x="615" y="797"/>
                    <a:pt x="615" y="797"/>
                  </a:cubicBezTo>
                  <a:cubicBezTo>
                    <a:pt x="615" y="797"/>
                    <a:pt x="615" y="796"/>
                    <a:pt x="616" y="796"/>
                  </a:cubicBezTo>
                  <a:cubicBezTo>
                    <a:pt x="618" y="796"/>
                    <a:pt x="623" y="796"/>
                    <a:pt x="627" y="796"/>
                  </a:cubicBezTo>
                  <a:cubicBezTo>
                    <a:pt x="629" y="796"/>
                    <a:pt x="631" y="796"/>
                    <a:pt x="633" y="796"/>
                  </a:cubicBezTo>
                  <a:cubicBezTo>
                    <a:pt x="634" y="796"/>
                    <a:pt x="634" y="796"/>
                    <a:pt x="635" y="796"/>
                  </a:cubicBezTo>
                  <a:cubicBezTo>
                    <a:pt x="636" y="796"/>
                    <a:pt x="636" y="796"/>
                    <a:pt x="636" y="796"/>
                  </a:cubicBezTo>
                  <a:cubicBezTo>
                    <a:pt x="636" y="796"/>
                    <a:pt x="636" y="796"/>
                    <a:pt x="636" y="796"/>
                  </a:cubicBezTo>
                  <a:cubicBezTo>
                    <a:pt x="637" y="796"/>
                    <a:pt x="637" y="796"/>
                    <a:pt x="637" y="796"/>
                  </a:cubicBezTo>
                  <a:cubicBezTo>
                    <a:pt x="637" y="795"/>
                    <a:pt x="638" y="795"/>
                    <a:pt x="638" y="794"/>
                  </a:cubicBezTo>
                  <a:cubicBezTo>
                    <a:pt x="640" y="792"/>
                    <a:pt x="639" y="790"/>
                    <a:pt x="637" y="789"/>
                  </a:cubicBezTo>
                  <a:cubicBezTo>
                    <a:pt x="634" y="787"/>
                    <a:pt x="634" y="787"/>
                    <a:pt x="634" y="787"/>
                  </a:cubicBezTo>
                  <a:cubicBezTo>
                    <a:pt x="631" y="790"/>
                    <a:pt x="631" y="790"/>
                    <a:pt x="631" y="790"/>
                  </a:cubicBezTo>
                  <a:cubicBezTo>
                    <a:pt x="635" y="792"/>
                    <a:pt x="635" y="792"/>
                    <a:pt x="635" y="792"/>
                  </a:cubicBezTo>
                  <a:cubicBezTo>
                    <a:pt x="632" y="790"/>
                    <a:pt x="632" y="790"/>
                    <a:pt x="632" y="790"/>
                  </a:cubicBezTo>
                  <a:cubicBezTo>
                    <a:pt x="633" y="794"/>
                    <a:pt x="633" y="794"/>
                    <a:pt x="633" y="794"/>
                  </a:cubicBezTo>
                  <a:cubicBezTo>
                    <a:pt x="633" y="793"/>
                    <a:pt x="634" y="793"/>
                    <a:pt x="635" y="792"/>
                  </a:cubicBezTo>
                  <a:cubicBezTo>
                    <a:pt x="632" y="790"/>
                    <a:pt x="632" y="790"/>
                    <a:pt x="632" y="790"/>
                  </a:cubicBezTo>
                  <a:cubicBezTo>
                    <a:pt x="633" y="794"/>
                    <a:pt x="633" y="794"/>
                    <a:pt x="633" y="794"/>
                  </a:cubicBezTo>
                  <a:cubicBezTo>
                    <a:pt x="632" y="791"/>
                    <a:pt x="632" y="791"/>
                    <a:pt x="632" y="791"/>
                  </a:cubicBezTo>
                  <a:cubicBezTo>
                    <a:pt x="632" y="794"/>
                    <a:pt x="632" y="794"/>
                    <a:pt x="632" y="794"/>
                  </a:cubicBezTo>
                  <a:cubicBezTo>
                    <a:pt x="632" y="794"/>
                    <a:pt x="632" y="794"/>
                    <a:pt x="633" y="794"/>
                  </a:cubicBezTo>
                  <a:cubicBezTo>
                    <a:pt x="632" y="791"/>
                    <a:pt x="632" y="791"/>
                    <a:pt x="632" y="791"/>
                  </a:cubicBezTo>
                  <a:cubicBezTo>
                    <a:pt x="632" y="794"/>
                    <a:pt x="632" y="794"/>
                    <a:pt x="632" y="794"/>
                  </a:cubicBezTo>
                  <a:cubicBezTo>
                    <a:pt x="632" y="793"/>
                    <a:pt x="632" y="793"/>
                    <a:pt x="632" y="793"/>
                  </a:cubicBezTo>
                  <a:cubicBezTo>
                    <a:pt x="632" y="794"/>
                    <a:pt x="632" y="794"/>
                    <a:pt x="632" y="794"/>
                  </a:cubicBezTo>
                  <a:cubicBezTo>
                    <a:pt x="632" y="794"/>
                    <a:pt x="632" y="794"/>
                    <a:pt x="632" y="794"/>
                  </a:cubicBezTo>
                  <a:cubicBezTo>
                    <a:pt x="632" y="793"/>
                    <a:pt x="632" y="793"/>
                    <a:pt x="632" y="793"/>
                  </a:cubicBezTo>
                  <a:cubicBezTo>
                    <a:pt x="632" y="794"/>
                    <a:pt x="632" y="794"/>
                    <a:pt x="632" y="794"/>
                  </a:cubicBezTo>
                  <a:cubicBezTo>
                    <a:pt x="632" y="794"/>
                    <a:pt x="632" y="794"/>
                    <a:pt x="632" y="794"/>
                  </a:cubicBezTo>
                  <a:cubicBezTo>
                    <a:pt x="632" y="794"/>
                    <a:pt x="633" y="794"/>
                    <a:pt x="634" y="794"/>
                  </a:cubicBezTo>
                  <a:cubicBezTo>
                    <a:pt x="638" y="794"/>
                    <a:pt x="644" y="795"/>
                    <a:pt x="649" y="796"/>
                  </a:cubicBezTo>
                  <a:cubicBezTo>
                    <a:pt x="652" y="796"/>
                    <a:pt x="655" y="797"/>
                    <a:pt x="657" y="797"/>
                  </a:cubicBezTo>
                  <a:cubicBezTo>
                    <a:pt x="658" y="797"/>
                    <a:pt x="659" y="797"/>
                    <a:pt x="660" y="798"/>
                  </a:cubicBezTo>
                  <a:cubicBezTo>
                    <a:pt x="661" y="798"/>
                    <a:pt x="661" y="798"/>
                    <a:pt x="662" y="798"/>
                  </a:cubicBezTo>
                  <a:cubicBezTo>
                    <a:pt x="662" y="798"/>
                    <a:pt x="662" y="798"/>
                    <a:pt x="662" y="798"/>
                  </a:cubicBezTo>
                  <a:cubicBezTo>
                    <a:pt x="662" y="798"/>
                    <a:pt x="663" y="798"/>
                    <a:pt x="663" y="797"/>
                  </a:cubicBezTo>
                  <a:cubicBezTo>
                    <a:pt x="663" y="797"/>
                    <a:pt x="664" y="797"/>
                    <a:pt x="665" y="796"/>
                  </a:cubicBezTo>
                  <a:cubicBezTo>
                    <a:pt x="666" y="795"/>
                    <a:pt x="666" y="794"/>
                    <a:pt x="666" y="793"/>
                  </a:cubicBezTo>
                  <a:cubicBezTo>
                    <a:pt x="665" y="792"/>
                    <a:pt x="665" y="791"/>
                    <a:pt x="664" y="790"/>
                  </a:cubicBezTo>
                  <a:cubicBezTo>
                    <a:pt x="662" y="789"/>
                    <a:pt x="662" y="789"/>
                    <a:pt x="662" y="789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3" y="795"/>
                    <a:pt x="663" y="795"/>
                    <a:pt x="663" y="795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2" y="796"/>
                    <a:pt x="662" y="796"/>
                    <a:pt x="662" y="796"/>
                  </a:cubicBezTo>
                  <a:cubicBezTo>
                    <a:pt x="663" y="796"/>
                    <a:pt x="663" y="795"/>
                    <a:pt x="663" y="795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2" y="796"/>
                    <a:pt x="662" y="796"/>
                    <a:pt x="662" y="796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1" y="796"/>
                    <a:pt x="661" y="796"/>
                    <a:pt x="661" y="796"/>
                  </a:cubicBezTo>
                  <a:cubicBezTo>
                    <a:pt x="662" y="796"/>
                    <a:pt x="662" y="796"/>
                    <a:pt x="662" y="796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1" y="796"/>
                    <a:pt x="661" y="796"/>
                    <a:pt x="661" y="796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1" y="797"/>
                    <a:pt x="661" y="797"/>
                    <a:pt x="661" y="797"/>
                  </a:cubicBezTo>
                  <a:cubicBezTo>
                    <a:pt x="661" y="797"/>
                    <a:pt x="661" y="797"/>
                    <a:pt x="661" y="796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1" y="797"/>
                    <a:pt x="661" y="797"/>
                    <a:pt x="661" y="797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0" y="797"/>
                    <a:pt x="660" y="797"/>
                    <a:pt x="660" y="797"/>
                  </a:cubicBezTo>
                  <a:cubicBezTo>
                    <a:pt x="661" y="797"/>
                    <a:pt x="661" y="797"/>
                    <a:pt x="661" y="797"/>
                  </a:cubicBezTo>
                  <a:cubicBezTo>
                    <a:pt x="660" y="793"/>
                    <a:pt x="660" y="793"/>
                    <a:pt x="660" y="793"/>
                  </a:cubicBezTo>
                  <a:cubicBezTo>
                    <a:pt x="660" y="797"/>
                    <a:pt x="660" y="797"/>
                    <a:pt x="660" y="797"/>
                  </a:cubicBezTo>
                  <a:cubicBezTo>
                    <a:pt x="660" y="794"/>
                    <a:pt x="660" y="794"/>
                    <a:pt x="660" y="794"/>
                  </a:cubicBezTo>
                  <a:cubicBezTo>
                    <a:pt x="660" y="797"/>
                    <a:pt x="660" y="797"/>
                    <a:pt x="660" y="797"/>
                  </a:cubicBezTo>
                  <a:cubicBezTo>
                    <a:pt x="660" y="797"/>
                    <a:pt x="660" y="797"/>
                    <a:pt x="660" y="797"/>
                  </a:cubicBezTo>
                  <a:cubicBezTo>
                    <a:pt x="660" y="794"/>
                    <a:pt x="660" y="794"/>
                    <a:pt x="660" y="794"/>
                  </a:cubicBezTo>
                  <a:cubicBezTo>
                    <a:pt x="660" y="797"/>
                    <a:pt x="660" y="797"/>
                    <a:pt x="660" y="797"/>
                  </a:cubicBezTo>
                  <a:cubicBezTo>
                    <a:pt x="660" y="797"/>
                    <a:pt x="661" y="797"/>
                    <a:pt x="661" y="797"/>
                  </a:cubicBezTo>
                  <a:cubicBezTo>
                    <a:pt x="666" y="797"/>
                    <a:pt x="682" y="797"/>
                    <a:pt x="687" y="797"/>
                  </a:cubicBezTo>
                  <a:cubicBezTo>
                    <a:pt x="688" y="797"/>
                    <a:pt x="688" y="797"/>
                    <a:pt x="689" y="797"/>
                  </a:cubicBezTo>
                  <a:cubicBezTo>
                    <a:pt x="689" y="797"/>
                    <a:pt x="689" y="797"/>
                    <a:pt x="689" y="797"/>
                  </a:cubicBezTo>
                  <a:cubicBezTo>
                    <a:pt x="690" y="797"/>
                    <a:pt x="690" y="797"/>
                    <a:pt x="690" y="797"/>
                  </a:cubicBezTo>
                  <a:cubicBezTo>
                    <a:pt x="690" y="797"/>
                    <a:pt x="690" y="797"/>
                    <a:pt x="690" y="797"/>
                  </a:cubicBezTo>
                  <a:cubicBezTo>
                    <a:pt x="691" y="797"/>
                    <a:pt x="691" y="797"/>
                    <a:pt x="692" y="795"/>
                  </a:cubicBezTo>
                  <a:cubicBezTo>
                    <a:pt x="693" y="795"/>
                    <a:pt x="693" y="794"/>
                    <a:pt x="693" y="793"/>
                  </a:cubicBezTo>
                  <a:cubicBezTo>
                    <a:pt x="692" y="792"/>
                    <a:pt x="692" y="791"/>
                    <a:pt x="691" y="790"/>
                  </a:cubicBezTo>
                  <a:cubicBezTo>
                    <a:pt x="686" y="787"/>
                    <a:pt x="686" y="787"/>
                    <a:pt x="686" y="787"/>
                  </a:cubicBezTo>
                  <a:cubicBezTo>
                    <a:pt x="684" y="791"/>
                    <a:pt x="684" y="791"/>
                    <a:pt x="684" y="791"/>
                  </a:cubicBezTo>
                  <a:cubicBezTo>
                    <a:pt x="688" y="793"/>
                    <a:pt x="688" y="793"/>
                    <a:pt x="688" y="793"/>
                  </a:cubicBezTo>
                  <a:cubicBezTo>
                    <a:pt x="684" y="791"/>
                    <a:pt x="684" y="791"/>
                    <a:pt x="684" y="791"/>
                  </a:cubicBezTo>
                  <a:cubicBezTo>
                    <a:pt x="686" y="794"/>
                    <a:pt x="686" y="794"/>
                    <a:pt x="686" y="794"/>
                  </a:cubicBezTo>
                  <a:cubicBezTo>
                    <a:pt x="686" y="794"/>
                    <a:pt x="687" y="794"/>
                    <a:pt x="688" y="793"/>
                  </a:cubicBezTo>
                  <a:cubicBezTo>
                    <a:pt x="684" y="791"/>
                    <a:pt x="684" y="791"/>
                    <a:pt x="684" y="791"/>
                  </a:cubicBezTo>
                  <a:cubicBezTo>
                    <a:pt x="686" y="794"/>
                    <a:pt x="686" y="794"/>
                    <a:pt x="686" y="794"/>
                  </a:cubicBezTo>
                  <a:cubicBezTo>
                    <a:pt x="685" y="791"/>
                    <a:pt x="685" y="791"/>
                    <a:pt x="685" y="791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6" y="794"/>
                  </a:cubicBezTo>
                  <a:cubicBezTo>
                    <a:pt x="685" y="791"/>
                    <a:pt x="685" y="791"/>
                    <a:pt x="685" y="791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2"/>
                    <a:pt x="685" y="792"/>
                    <a:pt x="685" y="792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2"/>
                    <a:pt x="685" y="792"/>
                    <a:pt x="685" y="792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5" y="794"/>
                  </a:cubicBezTo>
                  <a:cubicBezTo>
                    <a:pt x="685" y="794"/>
                    <a:pt x="685" y="794"/>
                    <a:pt x="686" y="795"/>
                  </a:cubicBezTo>
                  <a:cubicBezTo>
                    <a:pt x="689" y="795"/>
                    <a:pt x="695" y="796"/>
                    <a:pt x="700" y="797"/>
                  </a:cubicBezTo>
                  <a:cubicBezTo>
                    <a:pt x="702" y="798"/>
                    <a:pt x="705" y="798"/>
                    <a:pt x="707" y="798"/>
                  </a:cubicBezTo>
                  <a:cubicBezTo>
                    <a:pt x="708" y="799"/>
                    <a:pt x="709" y="799"/>
                    <a:pt x="709" y="799"/>
                  </a:cubicBezTo>
                  <a:cubicBezTo>
                    <a:pt x="710" y="799"/>
                    <a:pt x="711" y="799"/>
                    <a:pt x="712" y="799"/>
                  </a:cubicBezTo>
                  <a:cubicBezTo>
                    <a:pt x="712" y="799"/>
                    <a:pt x="712" y="799"/>
                    <a:pt x="713" y="799"/>
                  </a:cubicBezTo>
                  <a:cubicBezTo>
                    <a:pt x="713" y="799"/>
                    <a:pt x="713" y="799"/>
                    <a:pt x="714" y="799"/>
                  </a:cubicBezTo>
                  <a:cubicBezTo>
                    <a:pt x="714" y="798"/>
                    <a:pt x="715" y="798"/>
                    <a:pt x="715" y="797"/>
                  </a:cubicBezTo>
                  <a:cubicBezTo>
                    <a:pt x="716" y="796"/>
                    <a:pt x="716" y="795"/>
                    <a:pt x="716" y="794"/>
                  </a:cubicBezTo>
                  <a:cubicBezTo>
                    <a:pt x="716" y="793"/>
                    <a:pt x="715" y="792"/>
                    <a:pt x="714" y="792"/>
                  </a:cubicBezTo>
                  <a:cubicBezTo>
                    <a:pt x="710" y="789"/>
                    <a:pt x="710" y="789"/>
                    <a:pt x="710" y="789"/>
                  </a:cubicBezTo>
                  <a:cubicBezTo>
                    <a:pt x="708" y="793"/>
                    <a:pt x="708" y="793"/>
                    <a:pt x="708" y="793"/>
                  </a:cubicBezTo>
                  <a:cubicBezTo>
                    <a:pt x="712" y="795"/>
                    <a:pt x="712" y="795"/>
                    <a:pt x="712" y="795"/>
                  </a:cubicBezTo>
                  <a:cubicBezTo>
                    <a:pt x="708" y="793"/>
                    <a:pt x="708" y="793"/>
                    <a:pt x="708" y="793"/>
                  </a:cubicBezTo>
                  <a:cubicBezTo>
                    <a:pt x="710" y="796"/>
                    <a:pt x="710" y="796"/>
                    <a:pt x="710" y="796"/>
                  </a:cubicBezTo>
                  <a:cubicBezTo>
                    <a:pt x="711" y="796"/>
                    <a:pt x="711" y="796"/>
                    <a:pt x="712" y="795"/>
                  </a:cubicBezTo>
                  <a:cubicBezTo>
                    <a:pt x="708" y="793"/>
                    <a:pt x="708" y="793"/>
                    <a:pt x="708" y="793"/>
                  </a:cubicBezTo>
                  <a:cubicBezTo>
                    <a:pt x="710" y="796"/>
                    <a:pt x="710" y="796"/>
                    <a:pt x="710" y="796"/>
                  </a:cubicBezTo>
                  <a:cubicBezTo>
                    <a:pt x="708" y="793"/>
                    <a:pt x="708" y="793"/>
                    <a:pt x="708" y="793"/>
                  </a:cubicBezTo>
                  <a:cubicBezTo>
                    <a:pt x="709" y="796"/>
                    <a:pt x="709" y="796"/>
                    <a:pt x="709" y="796"/>
                  </a:cubicBezTo>
                  <a:cubicBezTo>
                    <a:pt x="710" y="796"/>
                    <a:pt x="710" y="796"/>
                    <a:pt x="710" y="796"/>
                  </a:cubicBezTo>
                  <a:cubicBezTo>
                    <a:pt x="708" y="793"/>
                    <a:pt x="708" y="793"/>
                    <a:pt x="708" y="793"/>
                  </a:cubicBezTo>
                  <a:cubicBezTo>
                    <a:pt x="709" y="796"/>
                    <a:pt x="709" y="796"/>
                    <a:pt x="709" y="796"/>
                  </a:cubicBezTo>
                  <a:cubicBezTo>
                    <a:pt x="709" y="794"/>
                    <a:pt x="709" y="794"/>
                    <a:pt x="709" y="794"/>
                  </a:cubicBezTo>
                  <a:cubicBezTo>
                    <a:pt x="709" y="797"/>
                    <a:pt x="709" y="797"/>
                    <a:pt x="709" y="797"/>
                  </a:cubicBezTo>
                  <a:cubicBezTo>
                    <a:pt x="709" y="796"/>
                    <a:pt x="709" y="796"/>
                    <a:pt x="709" y="796"/>
                  </a:cubicBezTo>
                  <a:cubicBezTo>
                    <a:pt x="709" y="794"/>
                    <a:pt x="709" y="794"/>
                    <a:pt x="709" y="794"/>
                  </a:cubicBezTo>
                  <a:cubicBezTo>
                    <a:pt x="709" y="797"/>
                    <a:pt x="709" y="797"/>
                    <a:pt x="709" y="797"/>
                  </a:cubicBezTo>
                  <a:cubicBezTo>
                    <a:pt x="709" y="797"/>
                    <a:pt x="710" y="796"/>
                    <a:pt x="711" y="796"/>
                  </a:cubicBezTo>
                  <a:cubicBezTo>
                    <a:pt x="714" y="796"/>
                    <a:pt x="720" y="796"/>
                    <a:pt x="725" y="796"/>
                  </a:cubicBezTo>
                  <a:cubicBezTo>
                    <a:pt x="730" y="796"/>
                    <a:pt x="734" y="796"/>
                    <a:pt x="734" y="796"/>
                  </a:cubicBezTo>
                  <a:cubicBezTo>
                    <a:pt x="736" y="796"/>
                    <a:pt x="738" y="795"/>
                    <a:pt x="738" y="793"/>
                  </a:cubicBezTo>
                  <a:cubicBezTo>
                    <a:pt x="739" y="791"/>
                    <a:pt x="738" y="790"/>
                    <a:pt x="736" y="789"/>
                  </a:cubicBezTo>
                  <a:cubicBezTo>
                    <a:pt x="734" y="787"/>
                    <a:pt x="734" y="787"/>
                    <a:pt x="734" y="787"/>
                  </a:cubicBezTo>
                  <a:cubicBezTo>
                    <a:pt x="732" y="790"/>
                    <a:pt x="732" y="790"/>
                    <a:pt x="732" y="790"/>
                  </a:cubicBezTo>
                  <a:cubicBezTo>
                    <a:pt x="735" y="792"/>
                    <a:pt x="735" y="792"/>
                    <a:pt x="735" y="792"/>
                  </a:cubicBezTo>
                  <a:cubicBezTo>
                    <a:pt x="732" y="790"/>
                    <a:pt x="732" y="790"/>
                    <a:pt x="732" y="790"/>
                  </a:cubicBezTo>
                  <a:cubicBezTo>
                    <a:pt x="734" y="794"/>
                    <a:pt x="734" y="794"/>
                    <a:pt x="734" y="794"/>
                  </a:cubicBezTo>
                  <a:cubicBezTo>
                    <a:pt x="734" y="794"/>
                    <a:pt x="735" y="793"/>
                    <a:pt x="735" y="792"/>
                  </a:cubicBezTo>
                  <a:cubicBezTo>
                    <a:pt x="732" y="790"/>
                    <a:pt x="732" y="790"/>
                    <a:pt x="732" y="790"/>
                  </a:cubicBezTo>
                  <a:cubicBezTo>
                    <a:pt x="734" y="794"/>
                    <a:pt x="734" y="794"/>
                    <a:pt x="734" y="794"/>
                  </a:cubicBezTo>
                  <a:cubicBezTo>
                    <a:pt x="732" y="791"/>
                    <a:pt x="732" y="791"/>
                    <a:pt x="732" y="791"/>
                  </a:cubicBezTo>
                  <a:cubicBezTo>
                    <a:pt x="733" y="794"/>
                    <a:pt x="733" y="794"/>
                    <a:pt x="733" y="794"/>
                  </a:cubicBezTo>
                  <a:cubicBezTo>
                    <a:pt x="733" y="794"/>
                    <a:pt x="733" y="794"/>
                    <a:pt x="734" y="794"/>
                  </a:cubicBezTo>
                  <a:cubicBezTo>
                    <a:pt x="732" y="791"/>
                    <a:pt x="732" y="791"/>
                    <a:pt x="732" y="791"/>
                  </a:cubicBezTo>
                  <a:cubicBezTo>
                    <a:pt x="733" y="794"/>
                    <a:pt x="733" y="794"/>
                    <a:pt x="733" y="794"/>
                  </a:cubicBezTo>
                  <a:cubicBezTo>
                    <a:pt x="732" y="792"/>
                    <a:pt x="732" y="792"/>
                    <a:pt x="732" y="792"/>
                  </a:cubicBezTo>
                  <a:cubicBezTo>
                    <a:pt x="733" y="794"/>
                    <a:pt x="733" y="794"/>
                    <a:pt x="733" y="794"/>
                  </a:cubicBezTo>
                  <a:cubicBezTo>
                    <a:pt x="733" y="794"/>
                    <a:pt x="733" y="794"/>
                    <a:pt x="733" y="794"/>
                  </a:cubicBezTo>
                  <a:cubicBezTo>
                    <a:pt x="732" y="792"/>
                    <a:pt x="732" y="792"/>
                    <a:pt x="732" y="792"/>
                  </a:cubicBezTo>
                  <a:cubicBezTo>
                    <a:pt x="733" y="794"/>
                    <a:pt x="733" y="794"/>
                    <a:pt x="733" y="794"/>
                  </a:cubicBezTo>
                  <a:cubicBezTo>
                    <a:pt x="733" y="794"/>
                    <a:pt x="733" y="794"/>
                    <a:pt x="733" y="794"/>
                  </a:cubicBezTo>
                  <a:cubicBezTo>
                    <a:pt x="733" y="794"/>
                    <a:pt x="735" y="794"/>
                    <a:pt x="737" y="794"/>
                  </a:cubicBezTo>
                  <a:cubicBezTo>
                    <a:pt x="740" y="795"/>
                    <a:pt x="744" y="795"/>
                    <a:pt x="748" y="796"/>
                  </a:cubicBezTo>
                  <a:cubicBezTo>
                    <a:pt x="749" y="796"/>
                    <a:pt x="751" y="796"/>
                    <a:pt x="752" y="796"/>
                  </a:cubicBezTo>
                  <a:cubicBezTo>
                    <a:pt x="752" y="796"/>
                    <a:pt x="753" y="796"/>
                    <a:pt x="753" y="796"/>
                  </a:cubicBezTo>
                  <a:cubicBezTo>
                    <a:pt x="754" y="796"/>
                    <a:pt x="754" y="796"/>
                    <a:pt x="754" y="796"/>
                  </a:cubicBezTo>
                  <a:cubicBezTo>
                    <a:pt x="754" y="796"/>
                    <a:pt x="754" y="796"/>
                    <a:pt x="754" y="796"/>
                  </a:cubicBezTo>
                  <a:cubicBezTo>
                    <a:pt x="754" y="796"/>
                    <a:pt x="754" y="796"/>
                    <a:pt x="754" y="796"/>
                  </a:cubicBezTo>
                  <a:cubicBezTo>
                    <a:pt x="755" y="796"/>
                    <a:pt x="755" y="796"/>
                    <a:pt x="755" y="796"/>
                  </a:cubicBezTo>
                  <a:cubicBezTo>
                    <a:pt x="755" y="796"/>
                    <a:pt x="755" y="796"/>
                    <a:pt x="755" y="796"/>
                  </a:cubicBezTo>
                  <a:cubicBezTo>
                    <a:pt x="756" y="796"/>
                    <a:pt x="756" y="796"/>
                    <a:pt x="757" y="795"/>
                  </a:cubicBezTo>
                  <a:cubicBezTo>
                    <a:pt x="758" y="794"/>
                    <a:pt x="758" y="793"/>
                    <a:pt x="758" y="792"/>
                  </a:cubicBezTo>
                  <a:cubicBezTo>
                    <a:pt x="758" y="791"/>
                    <a:pt x="757" y="790"/>
                    <a:pt x="756" y="789"/>
                  </a:cubicBezTo>
                  <a:cubicBezTo>
                    <a:pt x="752" y="787"/>
                    <a:pt x="752" y="787"/>
                    <a:pt x="752" y="787"/>
                  </a:cubicBezTo>
                  <a:cubicBezTo>
                    <a:pt x="750" y="790"/>
                    <a:pt x="750" y="790"/>
                    <a:pt x="750" y="790"/>
                  </a:cubicBezTo>
                  <a:cubicBezTo>
                    <a:pt x="750" y="794"/>
                    <a:pt x="750" y="794"/>
                    <a:pt x="750" y="794"/>
                  </a:cubicBezTo>
                  <a:cubicBezTo>
                    <a:pt x="750" y="794"/>
                    <a:pt x="757" y="795"/>
                    <a:pt x="765" y="797"/>
                  </a:cubicBezTo>
                  <a:cubicBezTo>
                    <a:pt x="769" y="797"/>
                    <a:pt x="773" y="798"/>
                    <a:pt x="776" y="798"/>
                  </a:cubicBezTo>
                  <a:cubicBezTo>
                    <a:pt x="777" y="799"/>
                    <a:pt x="779" y="799"/>
                    <a:pt x="780" y="799"/>
                  </a:cubicBezTo>
                  <a:cubicBezTo>
                    <a:pt x="780" y="799"/>
                    <a:pt x="781" y="799"/>
                    <a:pt x="781" y="799"/>
                  </a:cubicBezTo>
                  <a:cubicBezTo>
                    <a:pt x="782" y="799"/>
                    <a:pt x="782" y="799"/>
                    <a:pt x="782" y="799"/>
                  </a:cubicBezTo>
                  <a:cubicBezTo>
                    <a:pt x="783" y="799"/>
                    <a:pt x="783" y="799"/>
                    <a:pt x="783" y="799"/>
                  </a:cubicBezTo>
                  <a:cubicBezTo>
                    <a:pt x="783" y="799"/>
                    <a:pt x="783" y="799"/>
                    <a:pt x="784" y="799"/>
                  </a:cubicBezTo>
                  <a:cubicBezTo>
                    <a:pt x="784" y="799"/>
                    <a:pt x="785" y="799"/>
                    <a:pt x="786" y="798"/>
                  </a:cubicBezTo>
                  <a:cubicBezTo>
                    <a:pt x="786" y="797"/>
                    <a:pt x="787" y="796"/>
                    <a:pt x="786" y="795"/>
                  </a:cubicBezTo>
                  <a:cubicBezTo>
                    <a:pt x="786" y="794"/>
                    <a:pt x="785" y="793"/>
                    <a:pt x="785" y="792"/>
                  </a:cubicBezTo>
                  <a:cubicBezTo>
                    <a:pt x="779" y="789"/>
                    <a:pt x="779" y="789"/>
                    <a:pt x="779" y="789"/>
                  </a:cubicBezTo>
                  <a:cubicBezTo>
                    <a:pt x="777" y="792"/>
                    <a:pt x="777" y="792"/>
                    <a:pt x="777" y="792"/>
                  </a:cubicBezTo>
                  <a:cubicBezTo>
                    <a:pt x="779" y="796"/>
                    <a:pt x="779" y="796"/>
                    <a:pt x="779" y="796"/>
                  </a:cubicBezTo>
                  <a:cubicBezTo>
                    <a:pt x="793" y="790"/>
                    <a:pt x="793" y="790"/>
                    <a:pt x="793" y="790"/>
                  </a:cubicBezTo>
                  <a:cubicBezTo>
                    <a:pt x="795" y="790"/>
                    <a:pt x="796" y="789"/>
                    <a:pt x="796" y="787"/>
                  </a:cubicBezTo>
                  <a:cubicBezTo>
                    <a:pt x="796" y="786"/>
                    <a:pt x="795" y="784"/>
                    <a:pt x="794" y="783"/>
                  </a:cubicBezTo>
                  <a:cubicBezTo>
                    <a:pt x="792" y="782"/>
                    <a:pt x="792" y="782"/>
                    <a:pt x="792" y="782"/>
                  </a:cubicBezTo>
                  <a:cubicBezTo>
                    <a:pt x="790" y="786"/>
                    <a:pt x="790" y="786"/>
                    <a:pt x="790" y="786"/>
                  </a:cubicBezTo>
                  <a:cubicBezTo>
                    <a:pt x="794" y="786"/>
                    <a:pt x="794" y="786"/>
                    <a:pt x="794" y="786"/>
                  </a:cubicBezTo>
                  <a:cubicBezTo>
                    <a:pt x="796" y="768"/>
                    <a:pt x="796" y="768"/>
                    <a:pt x="796" y="768"/>
                  </a:cubicBezTo>
                  <a:cubicBezTo>
                    <a:pt x="796" y="767"/>
                    <a:pt x="795" y="765"/>
                    <a:pt x="794" y="765"/>
                  </a:cubicBezTo>
                  <a:cubicBezTo>
                    <a:pt x="792" y="764"/>
                    <a:pt x="792" y="764"/>
                    <a:pt x="792" y="764"/>
                  </a:cubicBezTo>
                  <a:cubicBezTo>
                    <a:pt x="790" y="767"/>
                    <a:pt x="790" y="767"/>
                    <a:pt x="790" y="767"/>
                  </a:cubicBezTo>
                  <a:cubicBezTo>
                    <a:pt x="794" y="767"/>
                    <a:pt x="794" y="767"/>
                    <a:pt x="794" y="767"/>
                  </a:cubicBezTo>
                  <a:cubicBezTo>
                    <a:pt x="795" y="756"/>
                    <a:pt x="795" y="756"/>
                    <a:pt x="795" y="756"/>
                  </a:cubicBezTo>
                  <a:cubicBezTo>
                    <a:pt x="796" y="754"/>
                    <a:pt x="795" y="753"/>
                    <a:pt x="794" y="752"/>
                  </a:cubicBezTo>
                  <a:cubicBezTo>
                    <a:pt x="793" y="752"/>
                    <a:pt x="793" y="752"/>
                    <a:pt x="793" y="752"/>
                  </a:cubicBezTo>
                  <a:cubicBezTo>
                    <a:pt x="790" y="755"/>
                    <a:pt x="790" y="755"/>
                    <a:pt x="790" y="755"/>
                  </a:cubicBezTo>
                  <a:cubicBezTo>
                    <a:pt x="794" y="755"/>
                    <a:pt x="794" y="755"/>
                    <a:pt x="794" y="755"/>
                  </a:cubicBezTo>
                  <a:cubicBezTo>
                    <a:pt x="797" y="739"/>
                    <a:pt x="797" y="739"/>
                    <a:pt x="797" y="739"/>
                  </a:cubicBezTo>
                  <a:cubicBezTo>
                    <a:pt x="797" y="737"/>
                    <a:pt x="797" y="736"/>
                    <a:pt x="795" y="735"/>
                  </a:cubicBezTo>
                  <a:cubicBezTo>
                    <a:pt x="795" y="735"/>
                    <a:pt x="795" y="735"/>
                    <a:pt x="795" y="735"/>
                  </a:cubicBezTo>
                  <a:cubicBezTo>
                    <a:pt x="798" y="724"/>
                    <a:pt x="798" y="724"/>
                    <a:pt x="798" y="724"/>
                  </a:cubicBezTo>
                  <a:cubicBezTo>
                    <a:pt x="799" y="723"/>
                    <a:pt x="798" y="721"/>
                    <a:pt x="797" y="720"/>
                  </a:cubicBezTo>
                  <a:cubicBezTo>
                    <a:pt x="792" y="717"/>
                    <a:pt x="792" y="717"/>
                    <a:pt x="792" y="717"/>
                  </a:cubicBezTo>
                  <a:cubicBezTo>
                    <a:pt x="796" y="708"/>
                    <a:pt x="796" y="708"/>
                    <a:pt x="796" y="708"/>
                  </a:cubicBezTo>
                  <a:cubicBezTo>
                    <a:pt x="796" y="707"/>
                    <a:pt x="796" y="705"/>
                    <a:pt x="794" y="704"/>
                  </a:cubicBezTo>
                  <a:cubicBezTo>
                    <a:pt x="792" y="703"/>
                    <a:pt x="792" y="703"/>
                    <a:pt x="792" y="703"/>
                  </a:cubicBezTo>
                  <a:cubicBezTo>
                    <a:pt x="790" y="706"/>
                    <a:pt x="790" y="706"/>
                    <a:pt x="790" y="706"/>
                  </a:cubicBezTo>
                  <a:cubicBezTo>
                    <a:pt x="794" y="706"/>
                    <a:pt x="794" y="706"/>
                    <a:pt x="794" y="706"/>
                  </a:cubicBezTo>
                  <a:cubicBezTo>
                    <a:pt x="794" y="687"/>
                    <a:pt x="794" y="687"/>
                    <a:pt x="794" y="687"/>
                  </a:cubicBezTo>
                  <a:cubicBezTo>
                    <a:pt x="794" y="686"/>
                    <a:pt x="793" y="684"/>
                    <a:pt x="792" y="684"/>
                  </a:cubicBezTo>
                  <a:cubicBezTo>
                    <a:pt x="790" y="683"/>
                    <a:pt x="790" y="683"/>
                    <a:pt x="790" y="683"/>
                  </a:cubicBezTo>
                  <a:cubicBezTo>
                    <a:pt x="788" y="686"/>
                    <a:pt x="788" y="686"/>
                    <a:pt x="788" y="686"/>
                  </a:cubicBezTo>
                  <a:cubicBezTo>
                    <a:pt x="792" y="687"/>
                    <a:pt x="792" y="687"/>
                    <a:pt x="792" y="687"/>
                  </a:cubicBezTo>
                  <a:cubicBezTo>
                    <a:pt x="795" y="672"/>
                    <a:pt x="795" y="672"/>
                    <a:pt x="795" y="672"/>
                  </a:cubicBezTo>
                  <a:cubicBezTo>
                    <a:pt x="795" y="670"/>
                    <a:pt x="795" y="668"/>
                    <a:pt x="793" y="668"/>
                  </a:cubicBezTo>
                  <a:cubicBezTo>
                    <a:pt x="792" y="667"/>
                    <a:pt x="792" y="667"/>
                    <a:pt x="792" y="667"/>
                  </a:cubicBezTo>
                  <a:cubicBezTo>
                    <a:pt x="790" y="670"/>
                    <a:pt x="790" y="670"/>
                    <a:pt x="790" y="670"/>
                  </a:cubicBezTo>
                  <a:cubicBezTo>
                    <a:pt x="793" y="671"/>
                    <a:pt x="793" y="671"/>
                    <a:pt x="793" y="671"/>
                  </a:cubicBezTo>
                  <a:cubicBezTo>
                    <a:pt x="797" y="659"/>
                    <a:pt x="797" y="659"/>
                    <a:pt x="797" y="659"/>
                  </a:cubicBezTo>
                  <a:cubicBezTo>
                    <a:pt x="798" y="658"/>
                    <a:pt x="797" y="656"/>
                    <a:pt x="796" y="655"/>
                  </a:cubicBezTo>
                  <a:cubicBezTo>
                    <a:pt x="795" y="654"/>
                    <a:pt x="795" y="654"/>
                    <a:pt x="795" y="654"/>
                  </a:cubicBezTo>
                  <a:cubicBezTo>
                    <a:pt x="797" y="645"/>
                    <a:pt x="797" y="645"/>
                    <a:pt x="797" y="645"/>
                  </a:cubicBezTo>
                  <a:cubicBezTo>
                    <a:pt x="797" y="643"/>
                    <a:pt x="797" y="642"/>
                    <a:pt x="795" y="641"/>
                  </a:cubicBezTo>
                  <a:cubicBezTo>
                    <a:pt x="793" y="640"/>
                    <a:pt x="793" y="640"/>
                    <a:pt x="793" y="640"/>
                  </a:cubicBezTo>
                  <a:cubicBezTo>
                    <a:pt x="791" y="643"/>
                    <a:pt x="791" y="643"/>
                    <a:pt x="791" y="643"/>
                  </a:cubicBezTo>
                  <a:cubicBezTo>
                    <a:pt x="795" y="643"/>
                    <a:pt x="795" y="643"/>
                    <a:pt x="795" y="643"/>
                  </a:cubicBezTo>
                  <a:cubicBezTo>
                    <a:pt x="796" y="631"/>
                    <a:pt x="796" y="631"/>
                    <a:pt x="796" y="631"/>
                  </a:cubicBezTo>
                  <a:cubicBezTo>
                    <a:pt x="796" y="629"/>
                    <a:pt x="795" y="628"/>
                    <a:pt x="794" y="627"/>
                  </a:cubicBezTo>
                  <a:cubicBezTo>
                    <a:pt x="792" y="626"/>
                    <a:pt x="792" y="626"/>
                    <a:pt x="792" y="626"/>
                  </a:cubicBezTo>
                  <a:cubicBezTo>
                    <a:pt x="790" y="629"/>
                    <a:pt x="790" y="629"/>
                    <a:pt x="790" y="629"/>
                  </a:cubicBezTo>
                  <a:cubicBezTo>
                    <a:pt x="794" y="630"/>
                    <a:pt x="794" y="630"/>
                    <a:pt x="794" y="630"/>
                  </a:cubicBezTo>
                  <a:cubicBezTo>
                    <a:pt x="797" y="618"/>
                    <a:pt x="797" y="618"/>
                    <a:pt x="797" y="618"/>
                  </a:cubicBezTo>
                  <a:cubicBezTo>
                    <a:pt x="797" y="617"/>
                    <a:pt x="796" y="615"/>
                    <a:pt x="795" y="614"/>
                  </a:cubicBezTo>
                  <a:cubicBezTo>
                    <a:pt x="793" y="613"/>
                    <a:pt x="793" y="613"/>
                    <a:pt x="793" y="613"/>
                  </a:cubicBezTo>
                  <a:cubicBezTo>
                    <a:pt x="798" y="606"/>
                    <a:pt x="798" y="606"/>
                    <a:pt x="798" y="606"/>
                  </a:cubicBezTo>
                  <a:cubicBezTo>
                    <a:pt x="799" y="605"/>
                    <a:pt x="799" y="604"/>
                    <a:pt x="799" y="603"/>
                  </a:cubicBezTo>
                  <a:cubicBezTo>
                    <a:pt x="798" y="602"/>
                    <a:pt x="798" y="601"/>
                    <a:pt x="797" y="600"/>
                  </a:cubicBezTo>
                  <a:cubicBezTo>
                    <a:pt x="793" y="598"/>
                    <a:pt x="793" y="598"/>
                    <a:pt x="793" y="598"/>
                  </a:cubicBezTo>
                  <a:cubicBezTo>
                    <a:pt x="796" y="585"/>
                    <a:pt x="796" y="585"/>
                    <a:pt x="796" y="585"/>
                  </a:cubicBezTo>
                  <a:cubicBezTo>
                    <a:pt x="796" y="583"/>
                    <a:pt x="796" y="582"/>
                    <a:pt x="794" y="581"/>
                  </a:cubicBezTo>
                  <a:cubicBezTo>
                    <a:pt x="794" y="581"/>
                    <a:pt x="794" y="581"/>
                    <a:pt x="794" y="581"/>
                  </a:cubicBezTo>
                  <a:cubicBezTo>
                    <a:pt x="798" y="568"/>
                    <a:pt x="798" y="568"/>
                    <a:pt x="798" y="568"/>
                  </a:cubicBezTo>
                  <a:cubicBezTo>
                    <a:pt x="799" y="567"/>
                    <a:pt x="798" y="565"/>
                    <a:pt x="797" y="564"/>
                  </a:cubicBezTo>
                  <a:cubicBezTo>
                    <a:pt x="795" y="563"/>
                    <a:pt x="795" y="563"/>
                    <a:pt x="795" y="563"/>
                  </a:cubicBezTo>
                  <a:cubicBezTo>
                    <a:pt x="793" y="566"/>
                    <a:pt x="793" y="566"/>
                    <a:pt x="793" y="566"/>
                  </a:cubicBezTo>
                  <a:cubicBezTo>
                    <a:pt x="797" y="567"/>
                    <a:pt x="797" y="567"/>
                    <a:pt x="797" y="567"/>
                  </a:cubicBezTo>
                  <a:cubicBezTo>
                    <a:pt x="798" y="551"/>
                    <a:pt x="798" y="551"/>
                    <a:pt x="798" y="551"/>
                  </a:cubicBezTo>
                  <a:cubicBezTo>
                    <a:pt x="798" y="550"/>
                    <a:pt x="797" y="549"/>
                    <a:pt x="796" y="548"/>
                  </a:cubicBezTo>
                  <a:cubicBezTo>
                    <a:pt x="791" y="545"/>
                    <a:pt x="791" y="545"/>
                    <a:pt x="791" y="545"/>
                  </a:cubicBezTo>
                  <a:cubicBezTo>
                    <a:pt x="789" y="548"/>
                    <a:pt x="789" y="548"/>
                    <a:pt x="789" y="548"/>
                  </a:cubicBezTo>
                  <a:cubicBezTo>
                    <a:pt x="792" y="550"/>
                    <a:pt x="792" y="550"/>
                    <a:pt x="792" y="550"/>
                  </a:cubicBezTo>
                  <a:cubicBezTo>
                    <a:pt x="793" y="550"/>
                    <a:pt x="793" y="550"/>
                    <a:pt x="793" y="550"/>
                  </a:cubicBezTo>
                  <a:cubicBezTo>
                    <a:pt x="793" y="549"/>
                    <a:pt x="793" y="549"/>
                    <a:pt x="793" y="549"/>
                  </a:cubicBezTo>
                  <a:cubicBezTo>
                    <a:pt x="795" y="545"/>
                    <a:pt x="799" y="535"/>
                    <a:pt x="799" y="535"/>
                  </a:cubicBezTo>
                  <a:cubicBezTo>
                    <a:pt x="799" y="533"/>
                    <a:pt x="799" y="531"/>
                    <a:pt x="797" y="530"/>
                  </a:cubicBezTo>
                  <a:cubicBezTo>
                    <a:pt x="795" y="529"/>
                    <a:pt x="795" y="529"/>
                    <a:pt x="795" y="529"/>
                  </a:cubicBezTo>
                  <a:cubicBezTo>
                    <a:pt x="796" y="518"/>
                    <a:pt x="796" y="518"/>
                    <a:pt x="796" y="518"/>
                  </a:cubicBezTo>
                  <a:cubicBezTo>
                    <a:pt x="796" y="517"/>
                    <a:pt x="795" y="515"/>
                    <a:pt x="794" y="514"/>
                  </a:cubicBezTo>
                  <a:cubicBezTo>
                    <a:pt x="792" y="513"/>
                    <a:pt x="792" y="513"/>
                    <a:pt x="792" y="513"/>
                  </a:cubicBezTo>
                  <a:cubicBezTo>
                    <a:pt x="790" y="517"/>
                    <a:pt x="790" y="517"/>
                    <a:pt x="790" y="517"/>
                  </a:cubicBezTo>
                  <a:cubicBezTo>
                    <a:pt x="794" y="517"/>
                    <a:pt x="794" y="517"/>
                    <a:pt x="794" y="517"/>
                  </a:cubicBezTo>
                  <a:cubicBezTo>
                    <a:pt x="796" y="501"/>
                    <a:pt x="796" y="501"/>
                    <a:pt x="796" y="501"/>
                  </a:cubicBezTo>
                  <a:cubicBezTo>
                    <a:pt x="796" y="499"/>
                    <a:pt x="795" y="498"/>
                    <a:pt x="794" y="497"/>
                  </a:cubicBezTo>
                  <a:cubicBezTo>
                    <a:pt x="793" y="497"/>
                    <a:pt x="793" y="497"/>
                    <a:pt x="793" y="497"/>
                  </a:cubicBezTo>
                  <a:cubicBezTo>
                    <a:pt x="791" y="500"/>
                    <a:pt x="791" y="500"/>
                    <a:pt x="791" y="500"/>
                  </a:cubicBezTo>
                  <a:cubicBezTo>
                    <a:pt x="795" y="501"/>
                    <a:pt x="795" y="501"/>
                    <a:pt x="795" y="501"/>
                  </a:cubicBezTo>
                  <a:cubicBezTo>
                    <a:pt x="798" y="483"/>
                    <a:pt x="798" y="483"/>
                    <a:pt x="798" y="483"/>
                  </a:cubicBezTo>
                  <a:cubicBezTo>
                    <a:pt x="799" y="481"/>
                    <a:pt x="798" y="480"/>
                    <a:pt x="797" y="479"/>
                  </a:cubicBezTo>
                  <a:cubicBezTo>
                    <a:pt x="794" y="477"/>
                    <a:pt x="794" y="477"/>
                    <a:pt x="794" y="477"/>
                  </a:cubicBezTo>
                  <a:cubicBezTo>
                    <a:pt x="795" y="467"/>
                    <a:pt x="795" y="467"/>
                    <a:pt x="795" y="467"/>
                  </a:cubicBezTo>
                  <a:cubicBezTo>
                    <a:pt x="796" y="466"/>
                    <a:pt x="795" y="464"/>
                    <a:pt x="794" y="463"/>
                  </a:cubicBezTo>
                  <a:cubicBezTo>
                    <a:pt x="792" y="462"/>
                    <a:pt x="792" y="462"/>
                    <a:pt x="792" y="462"/>
                  </a:cubicBezTo>
                  <a:cubicBezTo>
                    <a:pt x="789" y="465"/>
                    <a:pt x="789" y="465"/>
                    <a:pt x="789" y="465"/>
                  </a:cubicBezTo>
                  <a:cubicBezTo>
                    <a:pt x="793" y="466"/>
                    <a:pt x="793" y="466"/>
                    <a:pt x="793" y="466"/>
                  </a:cubicBezTo>
                  <a:cubicBezTo>
                    <a:pt x="796" y="448"/>
                    <a:pt x="796" y="448"/>
                    <a:pt x="796" y="448"/>
                  </a:cubicBezTo>
                  <a:cubicBezTo>
                    <a:pt x="796" y="446"/>
                    <a:pt x="795" y="445"/>
                    <a:pt x="794" y="444"/>
                  </a:cubicBezTo>
                  <a:cubicBezTo>
                    <a:pt x="792" y="443"/>
                    <a:pt x="792" y="443"/>
                    <a:pt x="792" y="443"/>
                  </a:cubicBezTo>
                  <a:cubicBezTo>
                    <a:pt x="790" y="446"/>
                    <a:pt x="790" y="446"/>
                    <a:pt x="790" y="446"/>
                  </a:cubicBezTo>
                  <a:cubicBezTo>
                    <a:pt x="794" y="448"/>
                    <a:pt x="794" y="448"/>
                    <a:pt x="794" y="448"/>
                  </a:cubicBezTo>
                  <a:cubicBezTo>
                    <a:pt x="794" y="448"/>
                    <a:pt x="794" y="448"/>
                    <a:pt x="794" y="447"/>
                  </a:cubicBezTo>
                  <a:cubicBezTo>
                    <a:pt x="794" y="447"/>
                    <a:pt x="794" y="447"/>
                    <a:pt x="794" y="447"/>
                  </a:cubicBezTo>
                  <a:cubicBezTo>
                    <a:pt x="794" y="446"/>
                    <a:pt x="795" y="442"/>
                    <a:pt x="796" y="439"/>
                  </a:cubicBezTo>
                  <a:cubicBezTo>
                    <a:pt x="797" y="437"/>
                    <a:pt x="797" y="436"/>
                    <a:pt x="798" y="435"/>
                  </a:cubicBezTo>
                  <a:cubicBezTo>
                    <a:pt x="798" y="434"/>
                    <a:pt x="798" y="434"/>
                    <a:pt x="798" y="433"/>
                  </a:cubicBezTo>
                  <a:cubicBezTo>
                    <a:pt x="798" y="433"/>
                    <a:pt x="798" y="433"/>
                    <a:pt x="798" y="433"/>
                  </a:cubicBezTo>
                  <a:cubicBezTo>
                    <a:pt x="798" y="433"/>
                    <a:pt x="798" y="433"/>
                    <a:pt x="798" y="433"/>
                  </a:cubicBezTo>
                  <a:cubicBezTo>
                    <a:pt x="796" y="432"/>
                    <a:pt x="796" y="432"/>
                    <a:pt x="796" y="432"/>
                  </a:cubicBezTo>
                  <a:cubicBezTo>
                    <a:pt x="798" y="433"/>
                    <a:pt x="798" y="433"/>
                    <a:pt x="798" y="433"/>
                  </a:cubicBezTo>
                  <a:cubicBezTo>
                    <a:pt x="798" y="433"/>
                    <a:pt x="798" y="433"/>
                    <a:pt x="798" y="433"/>
                  </a:cubicBezTo>
                  <a:cubicBezTo>
                    <a:pt x="796" y="432"/>
                    <a:pt x="796" y="432"/>
                    <a:pt x="796" y="432"/>
                  </a:cubicBezTo>
                  <a:cubicBezTo>
                    <a:pt x="798" y="433"/>
                    <a:pt x="798" y="433"/>
                    <a:pt x="798" y="433"/>
                  </a:cubicBezTo>
                  <a:cubicBezTo>
                    <a:pt x="795" y="432"/>
                    <a:pt x="795" y="432"/>
                    <a:pt x="795" y="432"/>
                  </a:cubicBezTo>
                  <a:cubicBezTo>
                    <a:pt x="798" y="434"/>
                    <a:pt x="798" y="434"/>
                    <a:pt x="798" y="434"/>
                  </a:cubicBezTo>
                  <a:cubicBezTo>
                    <a:pt x="798" y="433"/>
                    <a:pt x="798" y="433"/>
                    <a:pt x="798" y="433"/>
                  </a:cubicBezTo>
                  <a:cubicBezTo>
                    <a:pt x="795" y="432"/>
                    <a:pt x="795" y="432"/>
                    <a:pt x="795" y="432"/>
                  </a:cubicBezTo>
                  <a:cubicBezTo>
                    <a:pt x="798" y="434"/>
                    <a:pt x="798" y="434"/>
                    <a:pt x="798" y="434"/>
                  </a:cubicBezTo>
                  <a:cubicBezTo>
                    <a:pt x="798" y="433"/>
                    <a:pt x="799" y="432"/>
                    <a:pt x="798" y="431"/>
                  </a:cubicBezTo>
                  <a:cubicBezTo>
                    <a:pt x="798" y="430"/>
                    <a:pt x="798" y="429"/>
                    <a:pt x="797" y="428"/>
                  </a:cubicBezTo>
                  <a:cubicBezTo>
                    <a:pt x="793" y="426"/>
                    <a:pt x="793" y="426"/>
                    <a:pt x="793" y="426"/>
                  </a:cubicBezTo>
                  <a:cubicBezTo>
                    <a:pt x="798" y="416"/>
                    <a:pt x="798" y="416"/>
                    <a:pt x="798" y="416"/>
                  </a:cubicBezTo>
                  <a:cubicBezTo>
                    <a:pt x="799" y="414"/>
                    <a:pt x="798" y="412"/>
                    <a:pt x="797" y="411"/>
                  </a:cubicBezTo>
                  <a:cubicBezTo>
                    <a:pt x="792" y="408"/>
                    <a:pt x="792" y="408"/>
                    <a:pt x="792" y="408"/>
                  </a:cubicBezTo>
                  <a:cubicBezTo>
                    <a:pt x="797" y="396"/>
                    <a:pt x="797" y="396"/>
                    <a:pt x="797" y="396"/>
                  </a:cubicBezTo>
                  <a:cubicBezTo>
                    <a:pt x="797" y="394"/>
                    <a:pt x="797" y="392"/>
                    <a:pt x="795" y="391"/>
                  </a:cubicBezTo>
                  <a:cubicBezTo>
                    <a:pt x="793" y="390"/>
                    <a:pt x="793" y="390"/>
                    <a:pt x="793" y="390"/>
                  </a:cubicBezTo>
                  <a:cubicBezTo>
                    <a:pt x="796" y="380"/>
                    <a:pt x="796" y="380"/>
                    <a:pt x="796" y="380"/>
                  </a:cubicBezTo>
                  <a:cubicBezTo>
                    <a:pt x="796" y="379"/>
                    <a:pt x="796" y="377"/>
                    <a:pt x="794" y="376"/>
                  </a:cubicBezTo>
                  <a:cubicBezTo>
                    <a:pt x="792" y="375"/>
                    <a:pt x="792" y="375"/>
                    <a:pt x="792" y="375"/>
                  </a:cubicBezTo>
                  <a:cubicBezTo>
                    <a:pt x="790" y="378"/>
                    <a:pt x="790" y="378"/>
                    <a:pt x="790" y="378"/>
                  </a:cubicBezTo>
                  <a:cubicBezTo>
                    <a:pt x="794" y="379"/>
                    <a:pt x="794" y="379"/>
                    <a:pt x="794" y="379"/>
                  </a:cubicBezTo>
                  <a:cubicBezTo>
                    <a:pt x="796" y="361"/>
                    <a:pt x="796" y="361"/>
                    <a:pt x="796" y="361"/>
                  </a:cubicBezTo>
                  <a:cubicBezTo>
                    <a:pt x="796" y="360"/>
                    <a:pt x="795" y="358"/>
                    <a:pt x="794" y="357"/>
                  </a:cubicBezTo>
                  <a:cubicBezTo>
                    <a:pt x="792" y="356"/>
                    <a:pt x="792" y="356"/>
                    <a:pt x="792" y="356"/>
                  </a:cubicBezTo>
                  <a:cubicBezTo>
                    <a:pt x="790" y="360"/>
                    <a:pt x="790" y="360"/>
                    <a:pt x="790" y="360"/>
                  </a:cubicBezTo>
                  <a:cubicBezTo>
                    <a:pt x="794" y="361"/>
                    <a:pt x="794" y="361"/>
                    <a:pt x="794" y="361"/>
                  </a:cubicBezTo>
                  <a:cubicBezTo>
                    <a:pt x="798" y="349"/>
                    <a:pt x="798" y="349"/>
                    <a:pt x="798" y="349"/>
                  </a:cubicBezTo>
                  <a:cubicBezTo>
                    <a:pt x="798" y="347"/>
                    <a:pt x="798" y="346"/>
                    <a:pt x="796" y="345"/>
                  </a:cubicBezTo>
                  <a:cubicBezTo>
                    <a:pt x="793" y="343"/>
                    <a:pt x="793" y="343"/>
                    <a:pt x="793" y="343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94" y="348"/>
                    <a:pt x="794" y="348"/>
                    <a:pt x="794" y="348"/>
                  </a:cubicBezTo>
                  <a:cubicBezTo>
                    <a:pt x="795" y="348"/>
                    <a:pt x="795" y="347"/>
                    <a:pt x="795" y="347"/>
                  </a:cubicBezTo>
                  <a:cubicBezTo>
                    <a:pt x="795" y="347"/>
                    <a:pt x="795" y="347"/>
                    <a:pt x="795" y="347"/>
                  </a:cubicBezTo>
                  <a:cubicBezTo>
                    <a:pt x="795" y="346"/>
                    <a:pt x="795" y="346"/>
                    <a:pt x="795" y="346"/>
                  </a:cubicBezTo>
                  <a:cubicBezTo>
                    <a:pt x="795" y="346"/>
                    <a:pt x="795" y="346"/>
                    <a:pt x="795" y="345"/>
                  </a:cubicBezTo>
                  <a:cubicBezTo>
                    <a:pt x="795" y="343"/>
                    <a:pt x="795" y="339"/>
                    <a:pt x="795" y="335"/>
                  </a:cubicBezTo>
                  <a:cubicBezTo>
                    <a:pt x="796" y="333"/>
                    <a:pt x="796" y="331"/>
                    <a:pt x="796" y="330"/>
                  </a:cubicBezTo>
                  <a:cubicBezTo>
                    <a:pt x="796" y="329"/>
                    <a:pt x="796" y="328"/>
                    <a:pt x="796" y="328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4" y="328"/>
                    <a:pt x="794" y="328"/>
                    <a:pt x="794" y="328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4" y="328"/>
                    <a:pt x="794" y="328"/>
                    <a:pt x="794" y="328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3" y="327"/>
                    <a:pt x="793" y="327"/>
                    <a:pt x="793" y="327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3" y="327"/>
                    <a:pt x="793" y="327"/>
                    <a:pt x="793" y="327"/>
                  </a:cubicBezTo>
                  <a:cubicBezTo>
                    <a:pt x="796" y="328"/>
                    <a:pt x="796" y="328"/>
                    <a:pt x="796" y="328"/>
                  </a:cubicBezTo>
                  <a:cubicBezTo>
                    <a:pt x="792" y="327"/>
                    <a:pt x="792" y="327"/>
                    <a:pt x="792" y="327"/>
                  </a:cubicBezTo>
                  <a:cubicBezTo>
                    <a:pt x="795" y="329"/>
                    <a:pt x="795" y="329"/>
                    <a:pt x="795" y="329"/>
                  </a:cubicBezTo>
                  <a:cubicBezTo>
                    <a:pt x="796" y="329"/>
                    <a:pt x="796" y="328"/>
                    <a:pt x="796" y="328"/>
                  </a:cubicBezTo>
                  <a:cubicBezTo>
                    <a:pt x="792" y="327"/>
                    <a:pt x="792" y="327"/>
                    <a:pt x="792" y="327"/>
                  </a:cubicBezTo>
                  <a:cubicBezTo>
                    <a:pt x="795" y="329"/>
                    <a:pt x="795" y="329"/>
                    <a:pt x="795" y="329"/>
                  </a:cubicBezTo>
                  <a:cubicBezTo>
                    <a:pt x="796" y="328"/>
                    <a:pt x="796" y="327"/>
                    <a:pt x="796" y="326"/>
                  </a:cubicBezTo>
                  <a:cubicBezTo>
                    <a:pt x="796" y="325"/>
                    <a:pt x="795" y="324"/>
                    <a:pt x="794" y="324"/>
                  </a:cubicBezTo>
                  <a:cubicBezTo>
                    <a:pt x="792" y="323"/>
                    <a:pt x="792" y="323"/>
                    <a:pt x="792" y="323"/>
                  </a:cubicBezTo>
                  <a:cubicBezTo>
                    <a:pt x="790" y="326"/>
                    <a:pt x="790" y="326"/>
                    <a:pt x="790" y="326"/>
                  </a:cubicBezTo>
                  <a:cubicBezTo>
                    <a:pt x="794" y="326"/>
                    <a:pt x="794" y="326"/>
                    <a:pt x="794" y="326"/>
                  </a:cubicBezTo>
                  <a:cubicBezTo>
                    <a:pt x="794" y="326"/>
                    <a:pt x="794" y="322"/>
                    <a:pt x="795" y="317"/>
                  </a:cubicBezTo>
                  <a:cubicBezTo>
                    <a:pt x="795" y="315"/>
                    <a:pt x="795" y="312"/>
                    <a:pt x="795" y="311"/>
                  </a:cubicBezTo>
                  <a:cubicBezTo>
                    <a:pt x="795" y="310"/>
                    <a:pt x="795" y="309"/>
                    <a:pt x="795" y="309"/>
                  </a:cubicBezTo>
                  <a:cubicBezTo>
                    <a:pt x="795" y="308"/>
                    <a:pt x="795" y="308"/>
                    <a:pt x="795" y="308"/>
                  </a:cubicBezTo>
                  <a:cubicBezTo>
                    <a:pt x="795" y="308"/>
                    <a:pt x="795" y="308"/>
                    <a:pt x="795" y="308"/>
                  </a:cubicBezTo>
                  <a:cubicBezTo>
                    <a:pt x="793" y="308"/>
                    <a:pt x="793" y="308"/>
                    <a:pt x="793" y="308"/>
                  </a:cubicBezTo>
                  <a:cubicBezTo>
                    <a:pt x="795" y="308"/>
                    <a:pt x="795" y="308"/>
                    <a:pt x="795" y="308"/>
                  </a:cubicBezTo>
                  <a:cubicBezTo>
                    <a:pt x="795" y="308"/>
                    <a:pt x="795" y="308"/>
                    <a:pt x="795" y="308"/>
                  </a:cubicBezTo>
                  <a:cubicBezTo>
                    <a:pt x="793" y="308"/>
                    <a:pt x="793" y="308"/>
                    <a:pt x="793" y="308"/>
                  </a:cubicBezTo>
                  <a:cubicBezTo>
                    <a:pt x="795" y="308"/>
                    <a:pt x="795" y="308"/>
                    <a:pt x="795" y="308"/>
                  </a:cubicBezTo>
                  <a:cubicBezTo>
                    <a:pt x="792" y="307"/>
                    <a:pt x="792" y="307"/>
                    <a:pt x="792" y="307"/>
                  </a:cubicBezTo>
                  <a:cubicBezTo>
                    <a:pt x="795" y="309"/>
                    <a:pt x="795" y="309"/>
                    <a:pt x="795" y="309"/>
                  </a:cubicBezTo>
                  <a:cubicBezTo>
                    <a:pt x="795" y="308"/>
                    <a:pt x="795" y="308"/>
                    <a:pt x="795" y="308"/>
                  </a:cubicBezTo>
                  <a:cubicBezTo>
                    <a:pt x="792" y="307"/>
                    <a:pt x="792" y="307"/>
                    <a:pt x="792" y="307"/>
                  </a:cubicBezTo>
                  <a:cubicBezTo>
                    <a:pt x="795" y="309"/>
                    <a:pt x="795" y="309"/>
                    <a:pt x="795" y="309"/>
                  </a:cubicBezTo>
                  <a:cubicBezTo>
                    <a:pt x="792" y="307"/>
                    <a:pt x="792" y="307"/>
                    <a:pt x="792" y="307"/>
                  </a:cubicBezTo>
                  <a:cubicBezTo>
                    <a:pt x="795" y="309"/>
                    <a:pt x="795" y="309"/>
                    <a:pt x="795" y="309"/>
                  </a:cubicBezTo>
                  <a:cubicBezTo>
                    <a:pt x="795" y="309"/>
                    <a:pt x="795" y="309"/>
                    <a:pt x="795" y="309"/>
                  </a:cubicBezTo>
                  <a:cubicBezTo>
                    <a:pt x="792" y="307"/>
                    <a:pt x="792" y="307"/>
                    <a:pt x="792" y="307"/>
                  </a:cubicBezTo>
                  <a:cubicBezTo>
                    <a:pt x="795" y="309"/>
                    <a:pt x="795" y="309"/>
                    <a:pt x="795" y="309"/>
                  </a:cubicBezTo>
                  <a:cubicBezTo>
                    <a:pt x="795" y="308"/>
                    <a:pt x="796" y="307"/>
                    <a:pt x="795" y="306"/>
                  </a:cubicBezTo>
                  <a:cubicBezTo>
                    <a:pt x="795" y="305"/>
                    <a:pt x="795" y="304"/>
                    <a:pt x="794" y="304"/>
                  </a:cubicBezTo>
                  <a:cubicBezTo>
                    <a:pt x="793" y="303"/>
                    <a:pt x="793" y="303"/>
                    <a:pt x="793" y="303"/>
                  </a:cubicBezTo>
                  <a:cubicBezTo>
                    <a:pt x="796" y="296"/>
                    <a:pt x="796" y="296"/>
                    <a:pt x="796" y="296"/>
                  </a:cubicBezTo>
                  <a:cubicBezTo>
                    <a:pt x="796" y="294"/>
                    <a:pt x="796" y="292"/>
                    <a:pt x="794" y="291"/>
                  </a:cubicBezTo>
                  <a:cubicBezTo>
                    <a:pt x="792" y="290"/>
                    <a:pt x="792" y="290"/>
                    <a:pt x="792" y="290"/>
                  </a:cubicBezTo>
                  <a:cubicBezTo>
                    <a:pt x="790" y="293"/>
                    <a:pt x="790" y="293"/>
                    <a:pt x="790" y="293"/>
                  </a:cubicBezTo>
                  <a:cubicBezTo>
                    <a:pt x="794" y="294"/>
                    <a:pt x="794" y="294"/>
                    <a:pt x="794" y="294"/>
                  </a:cubicBezTo>
                  <a:cubicBezTo>
                    <a:pt x="796" y="280"/>
                    <a:pt x="796" y="280"/>
                    <a:pt x="796" y="280"/>
                  </a:cubicBezTo>
                  <a:cubicBezTo>
                    <a:pt x="796" y="278"/>
                    <a:pt x="795" y="277"/>
                    <a:pt x="794" y="276"/>
                  </a:cubicBezTo>
                  <a:cubicBezTo>
                    <a:pt x="792" y="275"/>
                    <a:pt x="792" y="275"/>
                    <a:pt x="792" y="275"/>
                  </a:cubicBezTo>
                  <a:cubicBezTo>
                    <a:pt x="790" y="278"/>
                    <a:pt x="790" y="278"/>
                    <a:pt x="790" y="278"/>
                  </a:cubicBezTo>
                  <a:cubicBezTo>
                    <a:pt x="794" y="280"/>
                    <a:pt x="794" y="280"/>
                    <a:pt x="794" y="280"/>
                  </a:cubicBezTo>
                  <a:cubicBezTo>
                    <a:pt x="799" y="266"/>
                    <a:pt x="799" y="266"/>
                    <a:pt x="799" y="266"/>
                  </a:cubicBezTo>
                  <a:cubicBezTo>
                    <a:pt x="800" y="265"/>
                    <a:pt x="799" y="263"/>
                    <a:pt x="797" y="262"/>
                  </a:cubicBezTo>
                  <a:cubicBezTo>
                    <a:pt x="795" y="260"/>
                    <a:pt x="795" y="260"/>
                    <a:pt x="795" y="260"/>
                  </a:cubicBezTo>
                  <a:cubicBezTo>
                    <a:pt x="797" y="251"/>
                    <a:pt x="797" y="251"/>
                    <a:pt x="797" y="251"/>
                  </a:cubicBezTo>
                  <a:cubicBezTo>
                    <a:pt x="797" y="250"/>
                    <a:pt x="797" y="248"/>
                    <a:pt x="795" y="247"/>
                  </a:cubicBezTo>
                  <a:cubicBezTo>
                    <a:pt x="794" y="246"/>
                    <a:pt x="794" y="246"/>
                    <a:pt x="794" y="246"/>
                  </a:cubicBezTo>
                  <a:cubicBezTo>
                    <a:pt x="795" y="231"/>
                    <a:pt x="795" y="231"/>
                    <a:pt x="795" y="231"/>
                  </a:cubicBezTo>
                  <a:cubicBezTo>
                    <a:pt x="795" y="229"/>
                    <a:pt x="794" y="228"/>
                    <a:pt x="793" y="227"/>
                  </a:cubicBezTo>
                  <a:cubicBezTo>
                    <a:pt x="791" y="226"/>
                    <a:pt x="791" y="226"/>
                    <a:pt x="791" y="226"/>
                  </a:cubicBezTo>
                  <a:cubicBezTo>
                    <a:pt x="789" y="229"/>
                    <a:pt x="789" y="229"/>
                    <a:pt x="789" y="229"/>
                  </a:cubicBezTo>
                  <a:cubicBezTo>
                    <a:pt x="793" y="231"/>
                    <a:pt x="793" y="231"/>
                    <a:pt x="793" y="231"/>
                  </a:cubicBezTo>
                  <a:cubicBezTo>
                    <a:pt x="799" y="217"/>
                    <a:pt x="799" y="217"/>
                    <a:pt x="799" y="217"/>
                  </a:cubicBezTo>
                  <a:cubicBezTo>
                    <a:pt x="800" y="215"/>
                    <a:pt x="799" y="213"/>
                    <a:pt x="797" y="212"/>
                  </a:cubicBezTo>
                  <a:cubicBezTo>
                    <a:pt x="792" y="209"/>
                    <a:pt x="792" y="209"/>
                    <a:pt x="792" y="209"/>
                  </a:cubicBezTo>
                  <a:cubicBezTo>
                    <a:pt x="796" y="203"/>
                    <a:pt x="796" y="203"/>
                    <a:pt x="796" y="203"/>
                  </a:cubicBezTo>
                  <a:cubicBezTo>
                    <a:pt x="797" y="202"/>
                    <a:pt x="797" y="201"/>
                    <a:pt x="797" y="200"/>
                  </a:cubicBezTo>
                  <a:cubicBezTo>
                    <a:pt x="797" y="199"/>
                    <a:pt x="796" y="198"/>
                    <a:pt x="795" y="198"/>
                  </a:cubicBezTo>
                  <a:cubicBezTo>
                    <a:pt x="794" y="197"/>
                    <a:pt x="794" y="197"/>
                    <a:pt x="794" y="197"/>
                  </a:cubicBezTo>
                  <a:cubicBezTo>
                    <a:pt x="797" y="182"/>
                    <a:pt x="797" y="182"/>
                    <a:pt x="797" y="182"/>
                  </a:cubicBezTo>
                  <a:cubicBezTo>
                    <a:pt x="797" y="180"/>
                    <a:pt x="797" y="179"/>
                    <a:pt x="795" y="178"/>
                  </a:cubicBezTo>
                  <a:cubicBezTo>
                    <a:pt x="794" y="177"/>
                    <a:pt x="794" y="177"/>
                    <a:pt x="794" y="177"/>
                  </a:cubicBezTo>
                  <a:cubicBezTo>
                    <a:pt x="792" y="181"/>
                    <a:pt x="792" y="181"/>
                    <a:pt x="792" y="181"/>
                  </a:cubicBezTo>
                  <a:cubicBezTo>
                    <a:pt x="796" y="182"/>
                    <a:pt x="796" y="182"/>
                    <a:pt x="796" y="182"/>
                  </a:cubicBezTo>
                  <a:cubicBezTo>
                    <a:pt x="799" y="171"/>
                    <a:pt x="799" y="171"/>
                    <a:pt x="799" y="171"/>
                  </a:cubicBezTo>
                  <a:cubicBezTo>
                    <a:pt x="799" y="169"/>
                    <a:pt x="798" y="167"/>
                    <a:pt x="797" y="166"/>
                  </a:cubicBezTo>
                  <a:cubicBezTo>
                    <a:pt x="794" y="165"/>
                    <a:pt x="794" y="165"/>
                    <a:pt x="794" y="165"/>
                  </a:cubicBezTo>
                  <a:cubicBezTo>
                    <a:pt x="796" y="157"/>
                    <a:pt x="796" y="157"/>
                    <a:pt x="796" y="157"/>
                  </a:cubicBezTo>
                  <a:cubicBezTo>
                    <a:pt x="797" y="155"/>
                    <a:pt x="796" y="153"/>
                    <a:pt x="795" y="152"/>
                  </a:cubicBezTo>
                  <a:cubicBezTo>
                    <a:pt x="793" y="151"/>
                    <a:pt x="793" y="151"/>
                    <a:pt x="793" y="151"/>
                  </a:cubicBezTo>
                  <a:cubicBezTo>
                    <a:pt x="795" y="142"/>
                    <a:pt x="795" y="142"/>
                    <a:pt x="795" y="142"/>
                  </a:cubicBezTo>
                  <a:cubicBezTo>
                    <a:pt x="796" y="140"/>
                    <a:pt x="795" y="139"/>
                    <a:pt x="794" y="138"/>
                  </a:cubicBezTo>
                  <a:cubicBezTo>
                    <a:pt x="792" y="137"/>
                    <a:pt x="792" y="137"/>
                    <a:pt x="792" y="137"/>
                  </a:cubicBezTo>
                  <a:cubicBezTo>
                    <a:pt x="796" y="124"/>
                    <a:pt x="796" y="124"/>
                    <a:pt x="796" y="124"/>
                  </a:cubicBezTo>
                  <a:cubicBezTo>
                    <a:pt x="796" y="122"/>
                    <a:pt x="796" y="120"/>
                    <a:pt x="794" y="119"/>
                  </a:cubicBezTo>
                  <a:cubicBezTo>
                    <a:pt x="792" y="118"/>
                    <a:pt x="792" y="118"/>
                    <a:pt x="792" y="118"/>
                  </a:cubicBezTo>
                  <a:cubicBezTo>
                    <a:pt x="790" y="122"/>
                    <a:pt x="790" y="122"/>
                    <a:pt x="790" y="122"/>
                  </a:cubicBezTo>
                  <a:cubicBezTo>
                    <a:pt x="794" y="122"/>
                    <a:pt x="794" y="122"/>
                    <a:pt x="794" y="122"/>
                  </a:cubicBezTo>
                  <a:cubicBezTo>
                    <a:pt x="796" y="110"/>
                    <a:pt x="796" y="110"/>
                    <a:pt x="796" y="110"/>
                  </a:cubicBezTo>
                  <a:cubicBezTo>
                    <a:pt x="796" y="108"/>
                    <a:pt x="795" y="107"/>
                    <a:pt x="794" y="106"/>
                  </a:cubicBezTo>
                  <a:cubicBezTo>
                    <a:pt x="792" y="105"/>
                    <a:pt x="792" y="105"/>
                    <a:pt x="792" y="105"/>
                  </a:cubicBezTo>
                  <a:cubicBezTo>
                    <a:pt x="790" y="108"/>
                    <a:pt x="790" y="108"/>
                    <a:pt x="790" y="108"/>
                  </a:cubicBezTo>
                  <a:cubicBezTo>
                    <a:pt x="794" y="110"/>
                    <a:pt x="794" y="110"/>
                    <a:pt x="794" y="110"/>
                  </a:cubicBezTo>
                  <a:cubicBezTo>
                    <a:pt x="794" y="109"/>
                    <a:pt x="794" y="109"/>
                    <a:pt x="794" y="109"/>
                  </a:cubicBezTo>
                  <a:cubicBezTo>
                    <a:pt x="794" y="109"/>
                    <a:pt x="794" y="109"/>
                    <a:pt x="794" y="109"/>
                  </a:cubicBezTo>
                  <a:cubicBezTo>
                    <a:pt x="794" y="108"/>
                    <a:pt x="794" y="108"/>
                    <a:pt x="794" y="108"/>
                  </a:cubicBezTo>
                  <a:cubicBezTo>
                    <a:pt x="794" y="106"/>
                    <a:pt x="795" y="102"/>
                    <a:pt x="795" y="98"/>
                  </a:cubicBezTo>
                  <a:cubicBezTo>
                    <a:pt x="795" y="96"/>
                    <a:pt x="795" y="94"/>
                    <a:pt x="796" y="92"/>
                  </a:cubicBezTo>
                  <a:cubicBezTo>
                    <a:pt x="796" y="91"/>
                    <a:pt x="796" y="91"/>
                    <a:pt x="796" y="90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5" y="90"/>
                    <a:pt x="795" y="90"/>
                    <a:pt x="795" y="90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5" y="90"/>
                    <a:pt x="795" y="90"/>
                    <a:pt x="795" y="90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3" y="89"/>
                    <a:pt x="793" y="89"/>
                    <a:pt x="793" y="89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3" y="89"/>
                    <a:pt x="793" y="89"/>
                    <a:pt x="793" y="89"/>
                  </a:cubicBezTo>
                  <a:cubicBezTo>
                    <a:pt x="796" y="90"/>
                    <a:pt x="796" y="90"/>
                    <a:pt x="796" y="90"/>
                  </a:cubicBezTo>
                  <a:cubicBezTo>
                    <a:pt x="792" y="89"/>
                    <a:pt x="792" y="89"/>
                    <a:pt x="792" y="89"/>
                  </a:cubicBezTo>
                  <a:cubicBezTo>
                    <a:pt x="795" y="91"/>
                    <a:pt x="795" y="91"/>
                    <a:pt x="795" y="91"/>
                  </a:cubicBezTo>
                  <a:cubicBezTo>
                    <a:pt x="796" y="91"/>
                    <a:pt x="796" y="90"/>
                    <a:pt x="796" y="90"/>
                  </a:cubicBezTo>
                  <a:cubicBezTo>
                    <a:pt x="792" y="89"/>
                    <a:pt x="792" y="89"/>
                    <a:pt x="792" y="89"/>
                  </a:cubicBezTo>
                  <a:cubicBezTo>
                    <a:pt x="795" y="91"/>
                    <a:pt x="795" y="91"/>
                    <a:pt x="795" y="91"/>
                  </a:cubicBezTo>
                  <a:cubicBezTo>
                    <a:pt x="797" y="89"/>
                    <a:pt x="796" y="87"/>
                    <a:pt x="794" y="86"/>
                  </a:cubicBezTo>
                  <a:cubicBezTo>
                    <a:pt x="792" y="85"/>
                    <a:pt x="792" y="85"/>
                    <a:pt x="792" y="85"/>
                  </a:cubicBezTo>
                  <a:cubicBezTo>
                    <a:pt x="790" y="88"/>
                    <a:pt x="790" y="88"/>
                    <a:pt x="790" y="88"/>
                  </a:cubicBezTo>
                  <a:cubicBezTo>
                    <a:pt x="794" y="88"/>
                    <a:pt x="794" y="88"/>
                    <a:pt x="794" y="88"/>
                  </a:cubicBezTo>
                  <a:cubicBezTo>
                    <a:pt x="795" y="75"/>
                    <a:pt x="795" y="75"/>
                    <a:pt x="795" y="75"/>
                  </a:cubicBezTo>
                  <a:cubicBezTo>
                    <a:pt x="795" y="74"/>
                    <a:pt x="795" y="72"/>
                    <a:pt x="793" y="72"/>
                  </a:cubicBezTo>
                  <a:cubicBezTo>
                    <a:pt x="792" y="71"/>
                    <a:pt x="792" y="71"/>
                    <a:pt x="792" y="71"/>
                  </a:cubicBezTo>
                  <a:cubicBezTo>
                    <a:pt x="796" y="65"/>
                    <a:pt x="796" y="65"/>
                    <a:pt x="796" y="65"/>
                  </a:cubicBezTo>
                  <a:cubicBezTo>
                    <a:pt x="797" y="63"/>
                    <a:pt x="796" y="61"/>
                    <a:pt x="794" y="60"/>
                  </a:cubicBezTo>
                  <a:cubicBezTo>
                    <a:pt x="792" y="59"/>
                    <a:pt x="792" y="59"/>
                    <a:pt x="792" y="59"/>
                  </a:cubicBezTo>
                  <a:cubicBezTo>
                    <a:pt x="790" y="62"/>
                    <a:pt x="790" y="62"/>
                    <a:pt x="790" y="62"/>
                  </a:cubicBezTo>
                  <a:cubicBezTo>
                    <a:pt x="794" y="62"/>
                    <a:pt x="794" y="62"/>
                    <a:pt x="794" y="62"/>
                  </a:cubicBezTo>
                  <a:cubicBezTo>
                    <a:pt x="795" y="47"/>
                    <a:pt x="795" y="47"/>
                    <a:pt x="795" y="47"/>
                  </a:cubicBezTo>
                  <a:cubicBezTo>
                    <a:pt x="795" y="46"/>
                    <a:pt x="795" y="44"/>
                    <a:pt x="794" y="44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798" y="30"/>
                    <a:pt x="798" y="30"/>
                    <a:pt x="798" y="30"/>
                  </a:cubicBezTo>
                  <a:cubicBezTo>
                    <a:pt x="798" y="29"/>
                    <a:pt x="798" y="27"/>
                    <a:pt x="796" y="26"/>
                  </a:cubicBezTo>
                  <a:cubicBezTo>
                    <a:pt x="792" y="23"/>
                    <a:pt x="792" y="23"/>
                    <a:pt x="792" y="23"/>
                  </a:cubicBezTo>
                  <a:cubicBezTo>
                    <a:pt x="795" y="11"/>
                    <a:pt x="795" y="11"/>
                    <a:pt x="795" y="11"/>
                  </a:cubicBezTo>
                  <a:cubicBezTo>
                    <a:pt x="795" y="9"/>
                    <a:pt x="794" y="8"/>
                    <a:pt x="793" y="7"/>
                  </a:cubicBezTo>
                  <a:cubicBezTo>
                    <a:pt x="784" y="1"/>
                    <a:pt x="784" y="1"/>
                    <a:pt x="784" y="1"/>
                  </a:cubicBezTo>
                  <a:cubicBezTo>
                    <a:pt x="782" y="0"/>
                    <a:pt x="780" y="1"/>
                    <a:pt x="779" y="2"/>
                  </a:cubicBezTo>
                  <a:cubicBezTo>
                    <a:pt x="778" y="4"/>
                    <a:pt x="778" y="7"/>
                    <a:pt x="780" y="8"/>
                  </a:cubicBezTo>
                  <a:cubicBezTo>
                    <a:pt x="787" y="12"/>
                    <a:pt x="787" y="12"/>
                    <a:pt x="787" y="12"/>
                  </a:cubicBezTo>
                  <a:cubicBezTo>
                    <a:pt x="784" y="25"/>
                    <a:pt x="784" y="25"/>
                    <a:pt x="784" y="25"/>
                  </a:cubicBezTo>
                  <a:cubicBezTo>
                    <a:pt x="784" y="26"/>
                    <a:pt x="785" y="28"/>
                    <a:pt x="786" y="29"/>
                  </a:cubicBezTo>
                  <a:cubicBezTo>
                    <a:pt x="789" y="31"/>
                    <a:pt x="789" y="31"/>
                    <a:pt x="789" y="31"/>
                  </a:cubicBezTo>
                  <a:cubicBezTo>
                    <a:pt x="785" y="44"/>
                    <a:pt x="785" y="44"/>
                    <a:pt x="785" y="44"/>
                  </a:cubicBezTo>
                  <a:cubicBezTo>
                    <a:pt x="784" y="45"/>
                    <a:pt x="785" y="47"/>
                    <a:pt x="786" y="48"/>
                  </a:cubicBezTo>
                  <a:cubicBezTo>
                    <a:pt x="787" y="49"/>
                    <a:pt x="787" y="49"/>
                    <a:pt x="787" y="49"/>
                  </a:cubicBezTo>
                  <a:cubicBezTo>
                    <a:pt x="786" y="62"/>
                    <a:pt x="786" y="62"/>
                    <a:pt x="786" y="62"/>
                  </a:cubicBezTo>
                  <a:cubicBezTo>
                    <a:pt x="786" y="63"/>
                    <a:pt x="787" y="64"/>
                    <a:pt x="788" y="65"/>
                  </a:cubicBezTo>
                  <a:cubicBezTo>
                    <a:pt x="790" y="66"/>
                    <a:pt x="790" y="66"/>
                    <a:pt x="790" y="66"/>
                  </a:cubicBezTo>
                  <a:cubicBezTo>
                    <a:pt x="792" y="63"/>
                    <a:pt x="792" y="63"/>
                    <a:pt x="792" y="63"/>
                  </a:cubicBezTo>
                  <a:cubicBezTo>
                    <a:pt x="789" y="61"/>
                    <a:pt x="789" y="61"/>
                    <a:pt x="789" y="61"/>
                  </a:cubicBezTo>
                  <a:cubicBezTo>
                    <a:pt x="784" y="70"/>
                    <a:pt x="784" y="70"/>
                    <a:pt x="784" y="70"/>
                  </a:cubicBezTo>
                  <a:cubicBezTo>
                    <a:pt x="783" y="72"/>
                    <a:pt x="783" y="75"/>
                    <a:pt x="785" y="76"/>
                  </a:cubicBezTo>
                  <a:cubicBezTo>
                    <a:pt x="787" y="77"/>
                    <a:pt x="787" y="77"/>
                    <a:pt x="787" y="77"/>
                  </a:cubicBezTo>
                  <a:cubicBezTo>
                    <a:pt x="786" y="87"/>
                    <a:pt x="786" y="87"/>
                    <a:pt x="786" y="87"/>
                  </a:cubicBezTo>
                  <a:cubicBezTo>
                    <a:pt x="786" y="89"/>
                    <a:pt x="787" y="90"/>
                    <a:pt x="788" y="91"/>
                  </a:cubicBezTo>
                  <a:cubicBezTo>
                    <a:pt x="790" y="92"/>
                    <a:pt x="790" y="92"/>
                    <a:pt x="790" y="92"/>
                  </a:cubicBezTo>
                  <a:cubicBezTo>
                    <a:pt x="792" y="89"/>
                    <a:pt x="792" y="89"/>
                    <a:pt x="792" y="89"/>
                  </a:cubicBezTo>
                  <a:cubicBezTo>
                    <a:pt x="789" y="87"/>
                    <a:pt x="789" y="87"/>
                    <a:pt x="789" y="87"/>
                  </a:cubicBezTo>
                  <a:cubicBezTo>
                    <a:pt x="789" y="87"/>
                    <a:pt x="788" y="88"/>
                    <a:pt x="788" y="88"/>
                  </a:cubicBezTo>
                  <a:cubicBezTo>
                    <a:pt x="788" y="88"/>
                    <a:pt x="788" y="88"/>
                    <a:pt x="788" y="88"/>
                  </a:cubicBezTo>
                  <a:cubicBezTo>
                    <a:pt x="788" y="89"/>
                    <a:pt x="788" y="89"/>
                    <a:pt x="788" y="90"/>
                  </a:cubicBezTo>
                  <a:cubicBezTo>
                    <a:pt x="788" y="92"/>
                    <a:pt x="787" y="97"/>
                    <a:pt x="787" y="100"/>
                  </a:cubicBezTo>
                  <a:cubicBezTo>
                    <a:pt x="787" y="102"/>
                    <a:pt x="787" y="104"/>
                    <a:pt x="787" y="105"/>
                  </a:cubicBezTo>
                  <a:cubicBezTo>
                    <a:pt x="787" y="106"/>
                    <a:pt x="787" y="107"/>
                    <a:pt x="786" y="107"/>
                  </a:cubicBezTo>
                  <a:cubicBezTo>
                    <a:pt x="786" y="107"/>
                    <a:pt x="786" y="107"/>
                    <a:pt x="786" y="107"/>
                  </a:cubicBezTo>
                  <a:cubicBezTo>
                    <a:pt x="786" y="107"/>
                    <a:pt x="786" y="107"/>
                    <a:pt x="786" y="107"/>
                  </a:cubicBezTo>
                  <a:cubicBezTo>
                    <a:pt x="789" y="108"/>
                    <a:pt x="789" y="108"/>
                    <a:pt x="789" y="108"/>
                  </a:cubicBezTo>
                  <a:cubicBezTo>
                    <a:pt x="786" y="107"/>
                    <a:pt x="786" y="107"/>
                    <a:pt x="786" y="107"/>
                  </a:cubicBezTo>
                  <a:cubicBezTo>
                    <a:pt x="786" y="107"/>
                    <a:pt x="786" y="107"/>
                    <a:pt x="786" y="107"/>
                  </a:cubicBezTo>
                  <a:cubicBezTo>
                    <a:pt x="789" y="108"/>
                    <a:pt x="789" y="108"/>
                    <a:pt x="789" y="108"/>
                  </a:cubicBezTo>
                  <a:cubicBezTo>
                    <a:pt x="786" y="107"/>
                    <a:pt x="786" y="107"/>
                    <a:pt x="786" y="107"/>
                  </a:cubicBezTo>
                  <a:cubicBezTo>
                    <a:pt x="790" y="108"/>
                    <a:pt x="790" y="108"/>
                    <a:pt x="790" y="108"/>
                  </a:cubicBezTo>
                  <a:cubicBezTo>
                    <a:pt x="787" y="107"/>
                    <a:pt x="787" y="107"/>
                    <a:pt x="787" y="107"/>
                  </a:cubicBezTo>
                  <a:cubicBezTo>
                    <a:pt x="786" y="107"/>
                    <a:pt x="786" y="107"/>
                    <a:pt x="786" y="107"/>
                  </a:cubicBezTo>
                  <a:cubicBezTo>
                    <a:pt x="790" y="108"/>
                    <a:pt x="790" y="108"/>
                    <a:pt x="790" y="108"/>
                  </a:cubicBezTo>
                  <a:cubicBezTo>
                    <a:pt x="787" y="107"/>
                    <a:pt x="787" y="107"/>
                    <a:pt x="787" y="107"/>
                  </a:cubicBezTo>
                  <a:cubicBezTo>
                    <a:pt x="790" y="108"/>
                    <a:pt x="790" y="108"/>
                    <a:pt x="790" y="108"/>
                  </a:cubicBezTo>
                  <a:cubicBezTo>
                    <a:pt x="787" y="106"/>
                    <a:pt x="787" y="106"/>
                    <a:pt x="787" y="106"/>
                  </a:cubicBezTo>
                  <a:cubicBezTo>
                    <a:pt x="787" y="107"/>
                    <a:pt x="787" y="107"/>
                    <a:pt x="787" y="107"/>
                  </a:cubicBezTo>
                  <a:cubicBezTo>
                    <a:pt x="790" y="108"/>
                    <a:pt x="790" y="108"/>
                    <a:pt x="790" y="108"/>
                  </a:cubicBezTo>
                  <a:cubicBezTo>
                    <a:pt x="787" y="106"/>
                    <a:pt x="787" y="106"/>
                    <a:pt x="787" y="106"/>
                  </a:cubicBezTo>
                  <a:cubicBezTo>
                    <a:pt x="786" y="108"/>
                    <a:pt x="786" y="110"/>
                    <a:pt x="788" y="111"/>
                  </a:cubicBezTo>
                  <a:cubicBezTo>
                    <a:pt x="790" y="112"/>
                    <a:pt x="790" y="112"/>
                    <a:pt x="790" y="112"/>
                  </a:cubicBezTo>
                  <a:cubicBezTo>
                    <a:pt x="792" y="109"/>
                    <a:pt x="792" y="109"/>
                    <a:pt x="792" y="109"/>
                  </a:cubicBezTo>
                  <a:cubicBezTo>
                    <a:pt x="788" y="109"/>
                    <a:pt x="788" y="109"/>
                    <a:pt x="788" y="109"/>
                  </a:cubicBezTo>
                  <a:cubicBezTo>
                    <a:pt x="786" y="121"/>
                    <a:pt x="786" y="121"/>
                    <a:pt x="786" y="121"/>
                  </a:cubicBezTo>
                  <a:cubicBezTo>
                    <a:pt x="786" y="122"/>
                    <a:pt x="787" y="124"/>
                    <a:pt x="788" y="125"/>
                  </a:cubicBezTo>
                  <a:cubicBezTo>
                    <a:pt x="790" y="126"/>
                    <a:pt x="790" y="126"/>
                    <a:pt x="790" y="126"/>
                  </a:cubicBezTo>
                  <a:cubicBezTo>
                    <a:pt x="792" y="123"/>
                    <a:pt x="792" y="123"/>
                    <a:pt x="792" y="123"/>
                  </a:cubicBezTo>
                  <a:cubicBezTo>
                    <a:pt x="788" y="122"/>
                    <a:pt x="788" y="122"/>
                    <a:pt x="788" y="122"/>
                  </a:cubicBezTo>
                  <a:cubicBezTo>
                    <a:pt x="784" y="138"/>
                    <a:pt x="784" y="138"/>
                    <a:pt x="784" y="138"/>
                  </a:cubicBezTo>
                  <a:cubicBezTo>
                    <a:pt x="784" y="140"/>
                    <a:pt x="785" y="141"/>
                    <a:pt x="786" y="142"/>
                  </a:cubicBezTo>
                  <a:cubicBezTo>
                    <a:pt x="787" y="143"/>
                    <a:pt x="787" y="143"/>
                    <a:pt x="787" y="143"/>
                  </a:cubicBezTo>
                  <a:cubicBezTo>
                    <a:pt x="785" y="152"/>
                    <a:pt x="785" y="152"/>
                    <a:pt x="785" y="152"/>
                  </a:cubicBezTo>
                  <a:cubicBezTo>
                    <a:pt x="785" y="154"/>
                    <a:pt x="786" y="156"/>
                    <a:pt x="787" y="156"/>
                  </a:cubicBezTo>
                  <a:cubicBezTo>
                    <a:pt x="788" y="157"/>
                    <a:pt x="788" y="157"/>
                    <a:pt x="788" y="157"/>
                  </a:cubicBezTo>
                  <a:cubicBezTo>
                    <a:pt x="786" y="165"/>
                    <a:pt x="786" y="165"/>
                    <a:pt x="786" y="165"/>
                  </a:cubicBezTo>
                  <a:cubicBezTo>
                    <a:pt x="785" y="167"/>
                    <a:pt x="786" y="169"/>
                    <a:pt x="788" y="170"/>
                  </a:cubicBezTo>
                  <a:cubicBezTo>
                    <a:pt x="791" y="172"/>
                    <a:pt x="791" y="172"/>
                    <a:pt x="791" y="172"/>
                  </a:cubicBezTo>
                  <a:cubicBezTo>
                    <a:pt x="789" y="180"/>
                    <a:pt x="789" y="180"/>
                    <a:pt x="789" y="180"/>
                  </a:cubicBezTo>
                  <a:cubicBezTo>
                    <a:pt x="788" y="181"/>
                    <a:pt x="789" y="183"/>
                    <a:pt x="790" y="184"/>
                  </a:cubicBezTo>
                  <a:cubicBezTo>
                    <a:pt x="791" y="184"/>
                    <a:pt x="791" y="184"/>
                    <a:pt x="791" y="184"/>
                  </a:cubicBezTo>
                  <a:cubicBezTo>
                    <a:pt x="793" y="181"/>
                    <a:pt x="793" y="181"/>
                    <a:pt x="793" y="181"/>
                  </a:cubicBezTo>
                  <a:cubicBezTo>
                    <a:pt x="789" y="180"/>
                    <a:pt x="789" y="180"/>
                    <a:pt x="789" y="180"/>
                  </a:cubicBezTo>
                  <a:cubicBezTo>
                    <a:pt x="786" y="198"/>
                    <a:pt x="786" y="198"/>
                    <a:pt x="786" y="198"/>
                  </a:cubicBezTo>
                  <a:cubicBezTo>
                    <a:pt x="786" y="200"/>
                    <a:pt x="786" y="201"/>
                    <a:pt x="788" y="202"/>
                  </a:cubicBezTo>
                  <a:cubicBezTo>
                    <a:pt x="791" y="204"/>
                    <a:pt x="791" y="204"/>
                    <a:pt x="791" y="204"/>
                  </a:cubicBezTo>
                  <a:cubicBezTo>
                    <a:pt x="793" y="201"/>
                    <a:pt x="793" y="201"/>
                    <a:pt x="793" y="201"/>
                  </a:cubicBezTo>
                  <a:cubicBezTo>
                    <a:pt x="790" y="199"/>
                    <a:pt x="790" y="199"/>
                    <a:pt x="790" y="199"/>
                  </a:cubicBezTo>
                  <a:cubicBezTo>
                    <a:pt x="784" y="208"/>
                    <a:pt x="784" y="208"/>
                    <a:pt x="784" y="208"/>
                  </a:cubicBezTo>
                  <a:cubicBezTo>
                    <a:pt x="783" y="209"/>
                    <a:pt x="783" y="210"/>
                    <a:pt x="783" y="211"/>
                  </a:cubicBezTo>
                  <a:cubicBezTo>
                    <a:pt x="783" y="212"/>
                    <a:pt x="784" y="213"/>
                    <a:pt x="785" y="214"/>
                  </a:cubicBezTo>
                  <a:cubicBezTo>
                    <a:pt x="790" y="217"/>
                    <a:pt x="790" y="217"/>
                    <a:pt x="790" y="217"/>
                  </a:cubicBezTo>
                  <a:cubicBezTo>
                    <a:pt x="786" y="228"/>
                    <a:pt x="786" y="228"/>
                    <a:pt x="786" y="228"/>
                  </a:cubicBezTo>
                  <a:cubicBezTo>
                    <a:pt x="785" y="229"/>
                    <a:pt x="786" y="231"/>
                    <a:pt x="787" y="232"/>
                  </a:cubicBezTo>
                  <a:cubicBezTo>
                    <a:pt x="789" y="234"/>
                    <a:pt x="789" y="234"/>
                    <a:pt x="789" y="234"/>
                  </a:cubicBezTo>
                  <a:cubicBezTo>
                    <a:pt x="791" y="230"/>
                    <a:pt x="791" y="230"/>
                    <a:pt x="791" y="230"/>
                  </a:cubicBezTo>
                  <a:cubicBezTo>
                    <a:pt x="787" y="230"/>
                    <a:pt x="787" y="230"/>
                    <a:pt x="787" y="230"/>
                  </a:cubicBezTo>
                  <a:cubicBezTo>
                    <a:pt x="786" y="248"/>
                    <a:pt x="786" y="248"/>
                    <a:pt x="786" y="248"/>
                  </a:cubicBezTo>
                  <a:cubicBezTo>
                    <a:pt x="786" y="249"/>
                    <a:pt x="786" y="251"/>
                    <a:pt x="788" y="252"/>
                  </a:cubicBezTo>
                  <a:cubicBezTo>
                    <a:pt x="789" y="252"/>
                    <a:pt x="789" y="252"/>
                    <a:pt x="789" y="252"/>
                  </a:cubicBezTo>
                  <a:cubicBezTo>
                    <a:pt x="787" y="261"/>
                    <a:pt x="787" y="261"/>
                    <a:pt x="787" y="261"/>
                  </a:cubicBezTo>
                  <a:cubicBezTo>
                    <a:pt x="786" y="263"/>
                    <a:pt x="787" y="264"/>
                    <a:pt x="788" y="265"/>
                  </a:cubicBezTo>
                  <a:cubicBezTo>
                    <a:pt x="791" y="267"/>
                    <a:pt x="791" y="267"/>
                    <a:pt x="791" y="267"/>
                  </a:cubicBezTo>
                  <a:cubicBezTo>
                    <a:pt x="787" y="277"/>
                    <a:pt x="787" y="277"/>
                    <a:pt x="787" y="277"/>
                  </a:cubicBezTo>
                  <a:cubicBezTo>
                    <a:pt x="786" y="279"/>
                    <a:pt x="787" y="281"/>
                    <a:pt x="788" y="282"/>
                  </a:cubicBezTo>
                  <a:cubicBezTo>
                    <a:pt x="790" y="283"/>
                    <a:pt x="790" y="283"/>
                    <a:pt x="790" y="283"/>
                  </a:cubicBezTo>
                  <a:cubicBezTo>
                    <a:pt x="792" y="279"/>
                    <a:pt x="792" y="279"/>
                    <a:pt x="792" y="279"/>
                  </a:cubicBezTo>
                  <a:cubicBezTo>
                    <a:pt x="788" y="279"/>
                    <a:pt x="788" y="279"/>
                    <a:pt x="788" y="279"/>
                  </a:cubicBezTo>
                  <a:cubicBezTo>
                    <a:pt x="786" y="293"/>
                    <a:pt x="786" y="293"/>
                    <a:pt x="786" y="293"/>
                  </a:cubicBezTo>
                  <a:cubicBezTo>
                    <a:pt x="786" y="294"/>
                    <a:pt x="787" y="296"/>
                    <a:pt x="788" y="296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792" y="294"/>
                    <a:pt x="792" y="294"/>
                    <a:pt x="792" y="294"/>
                  </a:cubicBezTo>
                  <a:cubicBezTo>
                    <a:pt x="788" y="293"/>
                    <a:pt x="788" y="293"/>
                    <a:pt x="788" y="293"/>
                  </a:cubicBezTo>
                  <a:cubicBezTo>
                    <a:pt x="784" y="304"/>
                    <a:pt x="784" y="304"/>
                    <a:pt x="784" y="304"/>
                  </a:cubicBezTo>
                  <a:cubicBezTo>
                    <a:pt x="784" y="305"/>
                    <a:pt x="784" y="307"/>
                    <a:pt x="786" y="308"/>
                  </a:cubicBezTo>
                  <a:cubicBezTo>
                    <a:pt x="790" y="311"/>
                    <a:pt x="790" y="311"/>
                    <a:pt x="790" y="311"/>
                  </a:cubicBezTo>
                  <a:cubicBezTo>
                    <a:pt x="792" y="307"/>
                    <a:pt x="792" y="307"/>
                    <a:pt x="792" y="307"/>
                  </a:cubicBezTo>
                  <a:cubicBezTo>
                    <a:pt x="788" y="305"/>
                    <a:pt x="788" y="305"/>
                    <a:pt x="788" y="305"/>
                  </a:cubicBezTo>
                  <a:cubicBezTo>
                    <a:pt x="788" y="306"/>
                    <a:pt x="788" y="306"/>
                    <a:pt x="788" y="306"/>
                  </a:cubicBezTo>
                  <a:cubicBezTo>
                    <a:pt x="788" y="307"/>
                    <a:pt x="788" y="307"/>
                    <a:pt x="788" y="307"/>
                  </a:cubicBezTo>
                  <a:cubicBezTo>
                    <a:pt x="788" y="307"/>
                    <a:pt x="788" y="308"/>
                    <a:pt x="788" y="308"/>
                  </a:cubicBezTo>
                  <a:cubicBezTo>
                    <a:pt x="787" y="313"/>
                    <a:pt x="786" y="326"/>
                    <a:pt x="786" y="326"/>
                  </a:cubicBezTo>
                  <a:cubicBezTo>
                    <a:pt x="786" y="327"/>
                    <a:pt x="787" y="328"/>
                    <a:pt x="788" y="329"/>
                  </a:cubicBezTo>
                  <a:cubicBezTo>
                    <a:pt x="790" y="330"/>
                    <a:pt x="790" y="330"/>
                    <a:pt x="790" y="330"/>
                  </a:cubicBezTo>
                  <a:cubicBezTo>
                    <a:pt x="792" y="327"/>
                    <a:pt x="792" y="327"/>
                    <a:pt x="792" y="327"/>
                  </a:cubicBezTo>
                  <a:cubicBezTo>
                    <a:pt x="789" y="325"/>
                    <a:pt x="789" y="325"/>
                    <a:pt x="789" y="325"/>
                  </a:cubicBezTo>
                  <a:cubicBezTo>
                    <a:pt x="789" y="325"/>
                    <a:pt x="788" y="326"/>
                    <a:pt x="788" y="326"/>
                  </a:cubicBezTo>
                  <a:cubicBezTo>
                    <a:pt x="788" y="327"/>
                    <a:pt x="788" y="327"/>
                    <a:pt x="788" y="327"/>
                  </a:cubicBezTo>
                  <a:cubicBezTo>
                    <a:pt x="788" y="327"/>
                    <a:pt x="788" y="328"/>
                    <a:pt x="788" y="328"/>
                  </a:cubicBezTo>
                  <a:cubicBezTo>
                    <a:pt x="788" y="331"/>
                    <a:pt x="788" y="335"/>
                    <a:pt x="788" y="339"/>
                  </a:cubicBezTo>
                  <a:cubicBezTo>
                    <a:pt x="787" y="341"/>
                    <a:pt x="787" y="343"/>
                    <a:pt x="787" y="344"/>
                  </a:cubicBezTo>
                  <a:cubicBezTo>
                    <a:pt x="787" y="344"/>
                    <a:pt x="787" y="345"/>
                    <a:pt x="787" y="345"/>
                  </a:cubicBezTo>
                  <a:cubicBezTo>
                    <a:pt x="787" y="346"/>
                    <a:pt x="787" y="346"/>
                    <a:pt x="787" y="346"/>
                  </a:cubicBezTo>
                  <a:cubicBezTo>
                    <a:pt x="787" y="346"/>
                    <a:pt x="787" y="346"/>
                    <a:pt x="787" y="346"/>
                  </a:cubicBezTo>
                  <a:cubicBezTo>
                    <a:pt x="790" y="346"/>
                    <a:pt x="790" y="346"/>
                    <a:pt x="790" y="346"/>
                  </a:cubicBezTo>
                  <a:cubicBezTo>
                    <a:pt x="787" y="346"/>
                    <a:pt x="787" y="346"/>
                    <a:pt x="787" y="346"/>
                  </a:cubicBezTo>
                  <a:cubicBezTo>
                    <a:pt x="787" y="346"/>
                    <a:pt x="787" y="346"/>
                    <a:pt x="787" y="346"/>
                  </a:cubicBezTo>
                  <a:cubicBezTo>
                    <a:pt x="790" y="346"/>
                    <a:pt x="790" y="346"/>
                    <a:pt x="790" y="346"/>
                  </a:cubicBezTo>
                  <a:cubicBezTo>
                    <a:pt x="787" y="346"/>
                    <a:pt x="787" y="346"/>
                    <a:pt x="787" y="346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87" y="345"/>
                    <a:pt x="787" y="345"/>
                    <a:pt x="787" y="345"/>
                  </a:cubicBezTo>
                  <a:cubicBezTo>
                    <a:pt x="787" y="346"/>
                    <a:pt x="787" y="346"/>
                    <a:pt x="787" y="346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87" y="345"/>
                    <a:pt x="787" y="345"/>
                    <a:pt x="787" y="345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87" y="345"/>
                    <a:pt x="787" y="345"/>
                    <a:pt x="787" y="345"/>
                  </a:cubicBezTo>
                  <a:cubicBezTo>
                    <a:pt x="787" y="345"/>
                    <a:pt x="787" y="345"/>
                    <a:pt x="787" y="345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87" y="345"/>
                    <a:pt x="787" y="345"/>
                    <a:pt x="787" y="345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88" y="344"/>
                    <a:pt x="788" y="344"/>
                    <a:pt x="788" y="344"/>
                  </a:cubicBezTo>
                  <a:cubicBezTo>
                    <a:pt x="787" y="345"/>
                    <a:pt x="787" y="345"/>
                    <a:pt x="787" y="345"/>
                  </a:cubicBezTo>
                  <a:cubicBezTo>
                    <a:pt x="791" y="346"/>
                    <a:pt x="791" y="346"/>
                    <a:pt x="791" y="346"/>
                  </a:cubicBezTo>
                  <a:cubicBezTo>
                    <a:pt x="788" y="344"/>
                    <a:pt x="788" y="344"/>
                    <a:pt x="788" y="344"/>
                  </a:cubicBezTo>
                  <a:cubicBezTo>
                    <a:pt x="787" y="345"/>
                    <a:pt x="787" y="346"/>
                    <a:pt x="787" y="347"/>
                  </a:cubicBezTo>
                  <a:cubicBezTo>
                    <a:pt x="788" y="348"/>
                    <a:pt x="788" y="349"/>
                    <a:pt x="789" y="349"/>
                  </a:cubicBezTo>
                  <a:cubicBezTo>
                    <a:pt x="789" y="350"/>
                    <a:pt x="789" y="350"/>
                    <a:pt x="789" y="350"/>
                  </a:cubicBezTo>
                  <a:cubicBezTo>
                    <a:pt x="787" y="358"/>
                    <a:pt x="787" y="358"/>
                    <a:pt x="787" y="358"/>
                  </a:cubicBezTo>
                  <a:cubicBezTo>
                    <a:pt x="786" y="360"/>
                    <a:pt x="787" y="362"/>
                    <a:pt x="788" y="363"/>
                  </a:cubicBezTo>
                  <a:cubicBezTo>
                    <a:pt x="790" y="364"/>
                    <a:pt x="790" y="364"/>
                    <a:pt x="790" y="364"/>
                  </a:cubicBezTo>
                  <a:cubicBezTo>
                    <a:pt x="792" y="361"/>
                    <a:pt x="792" y="361"/>
                    <a:pt x="792" y="361"/>
                  </a:cubicBezTo>
                  <a:cubicBezTo>
                    <a:pt x="788" y="360"/>
                    <a:pt x="788" y="360"/>
                    <a:pt x="788" y="360"/>
                  </a:cubicBezTo>
                  <a:cubicBezTo>
                    <a:pt x="786" y="378"/>
                    <a:pt x="786" y="378"/>
                    <a:pt x="786" y="378"/>
                  </a:cubicBezTo>
                  <a:cubicBezTo>
                    <a:pt x="786" y="379"/>
                    <a:pt x="787" y="381"/>
                    <a:pt x="788" y="382"/>
                  </a:cubicBezTo>
                  <a:cubicBezTo>
                    <a:pt x="790" y="383"/>
                    <a:pt x="790" y="383"/>
                    <a:pt x="790" y="383"/>
                  </a:cubicBezTo>
                  <a:cubicBezTo>
                    <a:pt x="792" y="379"/>
                    <a:pt x="792" y="379"/>
                    <a:pt x="792" y="379"/>
                  </a:cubicBezTo>
                  <a:cubicBezTo>
                    <a:pt x="788" y="378"/>
                    <a:pt x="788" y="378"/>
                    <a:pt x="788" y="378"/>
                  </a:cubicBezTo>
                  <a:cubicBezTo>
                    <a:pt x="785" y="391"/>
                    <a:pt x="785" y="391"/>
                    <a:pt x="785" y="391"/>
                  </a:cubicBezTo>
                  <a:cubicBezTo>
                    <a:pt x="785" y="393"/>
                    <a:pt x="785" y="394"/>
                    <a:pt x="787" y="395"/>
                  </a:cubicBezTo>
                  <a:cubicBezTo>
                    <a:pt x="788" y="396"/>
                    <a:pt x="788" y="396"/>
                    <a:pt x="788" y="396"/>
                  </a:cubicBezTo>
                  <a:cubicBezTo>
                    <a:pt x="783" y="408"/>
                    <a:pt x="783" y="408"/>
                    <a:pt x="783" y="408"/>
                  </a:cubicBezTo>
                  <a:cubicBezTo>
                    <a:pt x="783" y="410"/>
                    <a:pt x="783" y="412"/>
                    <a:pt x="785" y="413"/>
                  </a:cubicBezTo>
                  <a:cubicBezTo>
                    <a:pt x="790" y="416"/>
                    <a:pt x="790" y="416"/>
                    <a:pt x="790" y="416"/>
                  </a:cubicBezTo>
                  <a:cubicBezTo>
                    <a:pt x="785" y="426"/>
                    <a:pt x="785" y="426"/>
                    <a:pt x="785" y="426"/>
                  </a:cubicBezTo>
                  <a:cubicBezTo>
                    <a:pt x="784" y="428"/>
                    <a:pt x="785" y="430"/>
                    <a:pt x="787" y="431"/>
                  </a:cubicBezTo>
                  <a:cubicBezTo>
                    <a:pt x="793" y="435"/>
                    <a:pt x="793" y="435"/>
                    <a:pt x="793" y="435"/>
                  </a:cubicBezTo>
                  <a:cubicBezTo>
                    <a:pt x="795" y="431"/>
                    <a:pt x="795" y="431"/>
                    <a:pt x="795" y="431"/>
                  </a:cubicBezTo>
                  <a:cubicBezTo>
                    <a:pt x="791" y="429"/>
                    <a:pt x="791" y="429"/>
                    <a:pt x="791" y="429"/>
                  </a:cubicBezTo>
                  <a:cubicBezTo>
                    <a:pt x="791" y="430"/>
                    <a:pt x="791" y="430"/>
                    <a:pt x="791" y="430"/>
                  </a:cubicBezTo>
                  <a:cubicBezTo>
                    <a:pt x="791" y="431"/>
                    <a:pt x="791" y="431"/>
                    <a:pt x="791" y="431"/>
                  </a:cubicBezTo>
                  <a:cubicBezTo>
                    <a:pt x="791" y="431"/>
                    <a:pt x="790" y="432"/>
                    <a:pt x="790" y="434"/>
                  </a:cubicBezTo>
                  <a:cubicBezTo>
                    <a:pt x="789" y="436"/>
                    <a:pt x="788" y="439"/>
                    <a:pt x="788" y="441"/>
                  </a:cubicBezTo>
                  <a:cubicBezTo>
                    <a:pt x="787" y="442"/>
                    <a:pt x="787" y="443"/>
                    <a:pt x="787" y="444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87" y="445"/>
                    <a:pt x="787" y="445"/>
                    <a:pt x="787" y="445"/>
                  </a:cubicBezTo>
                  <a:cubicBezTo>
                    <a:pt x="789" y="445"/>
                    <a:pt x="789" y="445"/>
                    <a:pt x="789" y="445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87" y="445"/>
                    <a:pt x="787" y="445"/>
                    <a:pt x="787" y="445"/>
                  </a:cubicBezTo>
                  <a:cubicBezTo>
                    <a:pt x="789" y="445"/>
                    <a:pt x="789" y="445"/>
                    <a:pt x="789" y="445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90" y="446"/>
                    <a:pt x="790" y="446"/>
                    <a:pt x="790" y="446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90" y="446"/>
                    <a:pt x="790" y="446"/>
                    <a:pt x="790" y="446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90" y="446"/>
                    <a:pt x="790" y="446"/>
                    <a:pt x="790" y="446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90" y="446"/>
                    <a:pt x="790" y="446"/>
                    <a:pt x="790" y="446"/>
                  </a:cubicBezTo>
                  <a:cubicBezTo>
                    <a:pt x="787" y="444"/>
                    <a:pt x="787" y="444"/>
                    <a:pt x="787" y="444"/>
                  </a:cubicBezTo>
                  <a:cubicBezTo>
                    <a:pt x="786" y="445"/>
                    <a:pt x="786" y="446"/>
                    <a:pt x="787" y="447"/>
                  </a:cubicBezTo>
                  <a:cubicBezTo>
                    <a:pt x="787" y="448"/>
                    <a:pt x="787" y="449"/>
                    <a:pt x="788" y="449"/>
                  </a:cubicBezTo>
                  <a:cubicBezTo>
                    <a:pt x="790" y="450"/>
                    <a:pt x="790" y="450"/>
                    <a:pt x="790" y="450"/>
                  </a:cubicBezTo>
                  <a:cubicBezTo>
                    <a:pt x="792" y="447"/>
                    <a:pt x="792" y="447"/>
                    <a:pt x="792" y="447"/>
                  </a:cubicBezTo>
                  <a:cubicBezTo>
                    <a:pt x="788" y="446"/>
                    <a:pt x="788" y="446"/>
                    <a:pt x="788" y="446"/>
                  </a:cubicBezTo>
                  <a:cubicBezTo>
                    <a:pt x="786" y="465"/>
                    <a:pt x="786" y="465"/>
                    <a:pt x="786" y="465"/>
                  </a:cubicBezTo>
                  <a:cubicBezTo>
                    <a:pt x="785" y="466"/>
                    <a:pt x="786" y="468"/>
                    <a:pt x="787" y="469"/>
                  </a:cubicBezTo>
                  <a:cubicBezTo>
                    <a:pt x="790" y="470"/>
                    <a:pt x="790" y="470"/>
                    <a:pt x="790" y="470"/>
                  </a:cubicBezTo>
                  <a:cubicBezTo>
                    <a:pt x="792" y="467"/>
                    <a:pt x="792" y="467"/>
                    <a:pt x="792" y="467"/>
                  </a:cubicBezTo>
                  <a:cubicBezTo>
                    <a:pt x="788" y="466"/>
                    <a:pt x="788" y="466"/>
                    <a:pt x="788" y="466"/>
                  </a:cubicBezTo>
                  <a:cubicBezTo>
                    <a:pt x="786" y="479"/>
                    <a:pt x="786" y="479"/>
                    <a:pt x="786" y="479"/>
                  </a:cubicBezTo>
                  <a:cubicBezTo>
                    <a:pt x="786" y="480"/>
                    <a:pt x="786" y="482"/>
                    <a:pt x="788" y="483"/>
                  </a:cubicBezTo>
                  <a:cubicBezTo>
                    <a:pt x="790" y="484"/>
                    <a:pt x="790" y="484"/>
                    <a:pt x="790" y="484"/>
                  </a:cubicBezTo>
                  <a:cubicBezTo>
                    <a:pt x="788" y="499"/>
                    <a:pt x="788" y="499"/>
                    <a:pt x="788" y="499"/>
                  </a:cubicBezTo>
                  <a:cubicBezTo>
                    <a:pt x="787" y="501"/>
                    <a:pt x="788" y="502"/>
                    <a:pt x="789" y="503"/>
                  </a:cubicBezTo>
                  <a:cubicBezTo>
                    <a:pt x="790" y="503"/>
                    <a:pt x="790" y="503"/>
                    <a:pt x="790" y="503"/>
                  </a:cubicBezTo>
                  <a:cubicBezTo>
                    <a:pt x="792" y="500"/>
                    <a:pt x="792" y="500"/>
                    <a:pt x="792" y="500"/>
                  </a:cubicBezTo>
                  <a:cubicBezTo>
                    <a:pt x="788" y="500"/>
                    <a:pt x="788" y="500"/>
                    <a:pt x="788" y="500"/>
                  </a:cubicBezTo>
                  <a:cubicBezTo>
                    <a:pt x="786" y="516"/>
                    <a:pt x="786" y="516"/>
                    <a:pt x="786" y="516"/>
                  </a:cubicBezTo>
                  <a:cubicBezTo>
                    <a:pt x="786" y="518"/>
                    <a:pt x="787" y="519"/>
                    <a:pt x="788" y="520"/>
                  </a:cubicBezTo>
                  <a:cubicBezTo>
                    <a:pt x="790" y="521"/>
                    <a:pt x="790" y="521"/>
                    <a:pt x="790" y="521"/>
                  </a:cubicBezTo>
                  <a:cubicBezTo>
                    <a:pt x="792" y="518"/>
                    <a:pt x="792" y="518"/>
                    <a:pt x="792" y="518"/>
                  </a:cubicBezTo>
                  <a:cubicBezTo>
                    <a:pt x="788" y="518"/>
                    <a:pt x="788" y="518"/>
                    <a:pt x="788" y="518"/>
                  </a:cubicBezTo>
                  <a:cubicBezTo>
                    <a:pt x="788" y="531"/>
                    <a:pt x="788" y="531"/>
                    <a:pt x="788" y="531"/>
                  </a:cubicBezTo>
                  <a:cubicBezTo>
                    <a:pt x="787" y="532"/>
                    <a:pt x="788" y="534"/>
                    <a:pt x="789" y="534"/>
                  </a:cubicBezTo>
                  <a:cubicBezTo>
                    <a:pt x="793" y="536"/>
                    <a:pt x="793" y="536"/>
                    <a:pt x="793" y="536"/>
                  </a:cubicBezTo>
                  <a:cubicBezTo>
                    <a:pt x="795" y="533"/>
                    <a:pt x="795" y="533"/>
                    <a:pt x="795" y="533"/>
                  </a:cubicBezTo>
                  <a:cubicBezTo>
                    <a:pt x="791" y="532"/>
                    <a:pt x="791" y="532"/>
                    <a:pt x="791" y="532"/>
                  </a:cubicBezTo>
                  <a:cubicBezTo>
                    <a:pt x="791" y="532"/>
                    <a:pt x="790" y="535"/>
                    <a:pt x="788" y="539"/>
                  </a:cubicBezTo>
                  <a:cubicBezTo>
                    <a:pt x="788" y="541"/>
                    <a:pt x="787" y="543"/>
                    <a:pt x="787" y="544"/>
                  </a:cubicBezTo>
                  <a:cubicBezTo>
                    <a:pt x="786" y="545"/>
                    <a:pt x="786" y="546"/>
                    <a:pt x="786" y="546"/>
                  </a:cubicBezTo>
                  <a:cubicBezTo>
                    <a:pt x="786" y="546"/>
                    <a:pt x="786" y="546"/>
                    <a:pt x="786" y="546"/>
                  </a:cubicBezTo>
                  <a:cubicBezTo>
                    <a:pt x="786" y="546"/>
                    <a:pt x="786" y="546"/>
                    <a:pt x="786" y="546"/>
                  </a:cubicBezTo>
                  <a:cubicBezTo>
                    <a:pt x="789" y="548"/>
                    <a:pt x="789" y="548"/>
                    <a:pt x="789" y="548"/>
                  </a:cubicBezTo>
                  <a:cubicBezTo>
                    <a:pt x="786" y="546"/>
                    <a:pt x="786" y="546"/>
                    <a:pt x="786" y="546"/>
                  </a:cubicBezTo>
                  <a:cubicBezTo>
                    <a:pt x="786" y="546"/>
                    <a:pt x="786" y="546"/>
                    <a:pt x="786" y="546"/>
                  </a:cubicBezTo>
                  <a:cubicBezTo>
                    <a:pt x="789" y="548"/>
                    <a:pt x="789" y="548"/>
                    <a:pt x="789" y="548"/>
                  </a:cubicBezTo>
                  <a:cubicBezTo>
                    <a:pt x="786" y="546"/>
                    <a:pt x="786" y="546"/>
                    <a:pt x="786" y="546"/>
                  </a:cubicBezTo>
                  <a:cubicBezTo>
                    <a:pt x="785" y="547"/>
                    <a:pt x="785" y="548"/>
                    <a:pt x="785" y="549"/>
                  </a:cubicBezTo>
                  <a:cubicBezTo>
                    <a:pt x="786" y="550"/>
                    <a:pt x="786" y="551"/>
                    <a:pt x="787" y="551"/>
                  </a:cubicBezTo>
                  <a:cubicBezTo>
                    <a:pt x="790" y="553"/>
                    <a:pt x="790" y="553"/>
                    <a:pt x="790" y="553"/>
                  </a:cubicBezTo>
                  <a:cubicBezTo>
                    <a:pt x="789" y="566"/>
                    <a:pt x="789" y="566"/>
                    <a:pt x="789" y="566"/>
                  </a:cubicBezTo>
                  <a:cubicBezTo>
                    <a:pt x="789" y="568"/>
                    <a:pt x="790" y="569"/>
                    <a:pt x="791" y="570"/>
                  </a:cubicBezTo>
                  <a:cubicBezTo>
                    <a:pt x="792" y="571"/>
                    <a:pt x="792" y="571"/>
                    <a:pt x="792" y="571"/>
                  </a:cubicBezTo>
                  <a:cubicBezTo>
                    <a:pt x="795" y="567"/>
                    <a:pt x="795" y="567"/>
                    <a:pt x="795" y="567"/>
                  </a:cubicBezTo>
                  <a:cubicBezTo>
                    <a:pt x="791" y="566"/>
                    <a:pt x="791" y="566"/>
                    <a:pt x="791" y="566"/>
                  </a:cubicBezTo>
                  <a:cubicBezTo>
                    <a:pt x="786" y="581"/>
                    <a:pt x="786" y="581"/>
                    <a:pt x="786" y="581"/>
                  </a:cubicBezTo>
                  <a:cubicBezTo>
                    <a:pt x="786" y="583"/>
                    <a:pt x="786" y="585"/>
                    <a:pt x="788" y="586"/>
                  </a:cubicBezTo>
                  <a:cubicBezTo>
                    <a:pt x="788" y="586"/>
                    <a:pt x="788" y="586"/>
                    <a:pt x="788" y="586"/>
                  </a:cubicBezTo>
                  <a:cubicBezTo>
                    <a:pt x="785" y="599"/>
                    <a:pt x="785" y="599"/>
                    <a:pt x="785" y="599"/>
                  </a:cubicBezTo>
                  <a:cubicBezTo>
                    <a:pt x="785" y="601"/>
                    <a:pt x="786" y="602"/>
                    <a:pt x="787" y="603"/>
                  </a:cubicBezTo>
                  <a:cubicBezTo>
                    <a:pt x="789" y="605"/>
                    <a:pt x="789" y="605"/>
                    <a:pt x="789" y="605"/>
                  </a:cubicBezTo>
                  <a:cubicBezTo>
                    <a:pt x="784" y="612"/>
                    <a:pt x="784" y="612"/>
                    <a:pt x="784" y="612"/>
                  </a:cubicBezTo>
                  <a:cubicBezTo>
                    <a:pt x="784" y="613"/>
                    <a:pt x="784" y="614"/>
                    <a:pt x="784" y="615"/>
                  </a:cubicBezTo>
                  <a:cubicBezTo>
                    <a:pt x="784" y="616"/>
                    <a:pt x="785" y="617"/>
                    <a:pt x="786" y="618"/>
                  </a:cubicBezTo>
                  <a:cubicBezTo>
                    <a:pt x="788" y="619"/>
                    <a:pt x="788" y="619"/>
                    <a:pt x="788" y="619"/>
                  </a:cubicBezTo>
                  <a:cubicBezTo>
                    <a:pt x="787" y="629"/>
                    <a:pt x="787" y="629"/>
                    <a:pt x="787" y="629"/>
                  </a:cubicBezTo>
                  <a:cubicBezTo>
                    <a:pt x="786" y="630"/>
                    <a:pt x="787" y="632"/>
                    <a:pt x="788" y="633"/>
                  </a:cubicBezTo>
                  <a:cubicBezTo>
                    <a:pt x="790" y="634"/>
                    <a:pt x="790" y="634"/>
                    <a:pt x="790" y="634"/>
                  </a:cubicBezTo>
                  <a:cubicBezTo>
                    <a:pt x="792" y="631"/>
                    <a:pt x="792" y="631"/>
                    <a:pt x="792" y="631"/>
                  </a:cubicBezTo>
                  <a:cubicBezTo>
                    <a:pt x="788" y="630"/>
                    <a:pt x="788" y="630"/>
                    <a:pt x="788" y="630"/>
                  </a:cubicBezTo>
                  <a:cubicBezTo>
                    <a:pt x="787" y="643"/>
                    <a:pt x="787" y="643"/>
                    <a:pt x="787" y="643"/>
                  </a:cubicBezTo>
                  <a:cubicBezTo>
                    <a:pt x="787" y="644"/>
                    <a:pt x="788" y="645"/>
                    <a:pt x="789" y="646"/>
                  </a:cubicBezTo>
                  <a:cubicBezTo>
                    <a:pt x="791" y="647"/>
                    <a:pt x="791" y="647"/>
                    <a:pt x="791" y="647"/>
                  </a:cubicBezTo>
                  <a:cubicBezTo>
                    <a:pt x="793" y="644"/>
                    <a:pt x="793" y="644"/>
                    <a:pt x="793" y="644"/>
                  </a:cubicBezTo>
                  <a:cubicBezTo>
                    <a:pt x="789" y="643"/>
                    <a:pt x="789" y="643"/>
                    <a:pt x="789" y="643"/>
                  </a:cubicBezTo>
                  <a:cubicBezTo>
                    <a:pt x="787" y="655"/>
                    <a:pt x="787" y="655"/>
                    <a:pt x="787" y="655"/>
                  </a:cubicBezTo>
                  <a:cubicBezTo>
                    <a:pt x="786" y="657"/>
                    <a:pt x="787" y="658"/>
                    <a:pt x="788" y="659"/>
                  </a:cubicBezTo>
                  <a:cubicBezTo>
                    <a:pt x="789" y="660"/>
                    <a:pt x="789" y="660"/>
                    <a:pt x="789" y="660"/>
                  </a:cubicBezTo>
                  <a:cubicBezTo>
                    <a:pt x="786" y="669"/>
                    <a:pt x="786" y="669"/>
                    <a:pt x="786" y="669"/>
                  </a:cubicBezTo>
                  <a:cubicBezTo>
                    <a:pt x="785" y="670"/>
                    <a:pt x="786" y="672"/>
                    <a:pt x="788" y="673"/>
                  </a:cubicBezTo>
                  <a:cubicBezTo>
                    <a:pt x="789" y="674"/>
                    <a:pt x="789" y="674"/>
                    <a:pt x="789" y="674"/>
                  </a:cubicBezTo>
                  <a:cubicBezTo>
                    <a:pt x="791" y="671"/>
                    <a:pt x="791" y="671"/>
                    <a:pt x="791" y="671"/>
                  </a:cubicBezTo>
                  <a:cubicBezTo>
                    <a:pt x="787" y="670"/>
                    <a:pt x="787" y="670"/>
                    <a:pt x="787" y="670"/>
                  </a:cubicBezTo>
                  <a:cubicBezTo>
                    <a:pt x="784" y="685"/>
                    <a:pt x="784" y="685"/>
                    <a:pt x="784" y="685"/>
                  </a:cubicBezTo>
                  <a:cubicBezTo>
                    <a:pt x="784" y="687"/>
                    <a:pt x="784" y="688"/>
                    <a:pt x="786" y="689"/>
                  </a:cubicBezTo>
                  <a:cubicBezTo>
                    <a:pt x="786" y="689"/>
                    <a:pt x="786" y="689"/>
                    <a:pt x="786" y="689"/>
                  </a:cubicBezTo>
                  <a:cubicBezTo>
                    <a:pt x="786" y="706"/>
                    <a:pt x="786" y="706"/>
                    <a:pt x="786" y="706"/>
                  </a:cubicBezTo>
                  <a:cubicBezTo>
                    <a:pt x="786" y="707"/>
                    <a:pt x="787" y="708"/>
                    <a:pt x="788" y="709"/>
                  </a:cubicBezTo>
                  <a:cubicBezTo>
                    <a:pt x="790" y="710"/>
                    <a:pt x="790" y="710"/>
                    <a:pt x="790" y="710"/>
                  </a:cubicBezTo>
                  <a:cubicBezTo>
                    <a:pt x="792" y="707"/>
                    <a:pt x="792" y="707"/>
                    <a:pt x="792" y="707"/>
                  </a:cubicBezTo>
                  <a:cubicBezTo>
                    <a:pt x="789" y="706"/>
                    <a:pt x="789" y="706"/>
                    <a:pt x="789" y="706"/>
                  </a:cubicBezTo>
                  <a:cubicBezTo>
                    <a:pt x="784" y="717"/>
                    <a:pt x="784" y="717"/>
                    <a:pt x="784" y="717"/>
                  </a:cubicBezTo>
                  <a:cubicBezTo>
                    <a:pt x="783" y="719"/>
                    <a:pt x="784" y="721"/>
                    <a:pt x="785" y="722"/>
                  </a:cubicBezTo>
                  <a:cubicBezTo>
                    <a:pt x="790" y="725"/>
                    <a:pt x="790" y="725"/>
                    <a:pt x="790" y="725"/>
                  </a:cubicBezTo>
                  <a:cubicBezTo>
                    <a:pt x="787" y="735"/>
                    <a:pt x="787" y="735"/>
                    <a:pt x="787" y="735"/>
                  </a:cubicBezTo>
                  <a:cubicBezTo>
                    <a:pt x="786" y="737"/>
                    <a:pt x="787" y="739"/>
                    <a:pt x="789" y="740"/>
                  </a:cubicBezTo>
                  <a:cubicBezTo>
                    <a:pt x="789" y="740"/>
                    <a:pt x="789" y="740"/>
                    <a:pt x="789" y="740"/>
                  </a:cubicBezTo>
                  <a:cubicBezTo>
                    <a:pt x="787" y="754"/>
                    <a:pt x="787" y="754"/>
                    <a:pt x="787" y="754"/>
                  </a:cubicBezTo>
                  <a:cubicBezTo>
                    <a:pt x="786" y="756"/>
                    <a:pt x="787" y="757"/>
                    <a:pt x="788" y="758"/>
                  </a:cubicBezTo>
                  <a:cubicBezTo>
                    <a:pt x="789" y="759"/>
                    <a:pt x="789" y="759"/>
                    <a:pt x="789" y="759"/>
                  </a:cubicBezTo>
                  <a:cubicBezTo>
                    <a:pt x="792" y="756"/>
                    <a:pt x="792" y="756"/>
                    <a:pt x="792" y="756"/>
                  </a:cubicBezTo>
                  <a:cubicBezTo>
                    <a:pt x="788" y="755"/>
                    <a:pt x="788" y="755"/>
                    <a:pt x="788" y="755"/>
                  </a:cubicBezTo>
                  <a:cubicBezTo>
                    <a:pt x="786" y="766"/>
                    <a:pt x="786" y="766"/>
                    <a:pt x="786" y="766"/>
                  </a:cubicBezTo>
                  <a:cubicBezTo>
                    <a:pt x="786" y="768"/>
                    <a:pt x="787" y="769"/>
                    <a:pt x="788" y="770"/>
                  </a:cubicBezTo>
                  <a:cubicBezTo>
                    <a:pt x="790" y="771"/>
                    <a:pt x="790" y="771"/>
                    <a:pt x="790" y="771"/>
                  </a:cubicBezTo>
                  <a:cubicBezTo>
                    <a:pt x="792" y="768"/>
                    <a:pt x="792" y="768"/>
                    <a:pt x="792" y="768"/>
                  </a:cubicBezTo>
                  <a:cubicBezTo>
                    <a:pt x="788" y="768"/>
                    <a:pt x="788" y="768"/>
                    <a:pt x="788" y="768"/>
                  </a:cubicBezTo>
                  <a:cubicBezTo>
                    <a:pt x="786" y="785"/>
                    <a:pt x="786" y="785"/>
                    <a:pt x="786" y="785"/>
                  </a:cubicBezTo>
                  <a:cubicBezTo>
                    <a:pt x="786" y="787"/>
                    <a:pt x="787" y="788"/>
                    <a:pt x="788" y="789"/>
                  </a:cubicBezTo>
                  <a:cubicBezTo>
                    <a:pt x="790" y="790"/>
                    <a:pt x="790" y="790"/>
                    <a:pt x="790" y="790"/>
                  </a:cubicBezTo>
                  <a:cubicBezTo>
                    <a:pt x="792" y="787"/>
                    <a:pt x="792" y="787"/>
                    <a:pt x="792" y="787"/>
                  </a:cubicBezTo>
                  <a:cubicBezTo>
                    <a:pt x="791" y="783"/>
                    <a:pt x="791" y="783"/>
                    <a:pt x="791" y="783"/>
                  </a:cubicBezTo>
                  <a:cubicBezTo>
                    <a:pt x="776" y="789"/>
                    <a:pt x="776" y="789"/>
                    <a:pt x="776" y="789"/>
                  </a:cubicBezTo>
                  <a:cubicBezTo>
                    <a:pt x="775" y="789"/>
                    <a:pt x="774" y="790"/>
                    <a:pt x="774" y="792"/>
                  </a:cubicBezTo>
                  <a:cubicBezTo>
                    <a:pt x="773" y="793"/>
                    <a:pt x="774" y="795"/>
                    <a:pt x="775" y="796"/>
                  </a:cubicBezTo>
                  <a:cubicBezTo>
                    <a:pt x="780" y="799"/>
                    <a:pt x="780" y="799"/>
                    <a:pt x="780" y="799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79" y="793"/>
                    <a:pt x="779" y="793"/>
                    <a:pt x="779" y="793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81" y="792"/>
                    <a:pt x="781" y="792"/>
                    <a:pt x="781" y="792"/>
                  </a:cubicBezTo>
                  <a:cubicBezTo>
                    <a:pt x="781" y="792"/>
                    <a:pt x="780" y="792"/>
                    <a:pt x="779" y="793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81" y="792"/>
                    <a:pt x="781" y="792"/>
                    <a:pt x="781" y="792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2"/>
                    <a:pt x="782" y="792"/>
                    <a:pt x="781" y="792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5"/>
                    <a:pt x="782" y="795"/>
                    <a:pt x="782" y="795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3"/>
                    <a:pt x="782" y="793"/>
                    <a:pt x="782" y="793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3"/>
                    <a:pt x="782" y="793"/>
                    <a:pt x="782" y="793"/>
                  </a:cubicBezTo>
                  <a:cubicBezTo>
                    <a:pt x="782" y="792"/>
                    <a:pt x="782" y="792"/>
                    <a:pt x="782" y="792"/>
                  </a:cubicBezTo>
                  <a:cubicBezTo>
                    <a:pt x="782" y="792"/>
                    <a:pt x="782" y="792"/>
                    <a:pt x="781" y="791"/>
                  </a:cubicBezTo>
                  <a:cubicBezTo>
                    <a:pt x="777" y="791"/>
                    <a:pt x="769" y="790"/>
                    <a:pt x="763" y="788"/>
                  </a:cubicBezTo>
                  <a:cubicBezTo>
                    <a:pt x="756" y="787"/>
                    <a:pt x="751" y="786"/>
                    <a:pt x="751" y="786"/>
                  </a:cubicBezTo>
                  <a:cubicBezTo>
                    <a:pt x="749" y="786"/>
                    <a:pt x="747" y="787"/>
                    <a:pt x="747" y="789"/>
                  </a:cubicBezTo>
                  <a:cubicBezTo>
                    <a:pt x="746" y="790"/>
                    <a:pt x="747" y="792"/>
                    <a:pt x="748" y="793"/>
                  </a:cubicBezTo>
                  <a:cubicBezTo>
                    <a:pt x="752" y="796"/>
                    <a:pt x="752" y="796"/>
                    <a:pt x="752" y="796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1" y="789"/>
                    <a:pt x="751" y="789"/>
                    <a:pt x="751" y="789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3" y="789"/>
                    <a:pt x="753" y="789"/>
                    <a:pt x="753" y="789"/>
                  </a:cubicBezTo>
                  <a:cubicBezTo>
                    <a:pt x="752" y="789"/>
                    <a:pt x="752" y="789"/>
                    <a:pt x="751" y="789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3" y="789"/>
                    <a:pt x="753" y="789"/>
                    <a:pt x="753" y="789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3" y="789"/>
                    <a:pt x="753" y="789"/>
                    <a:pt x="753" y="789"/>
                  </a:cubicBezTo>
                  <a:cubicBezTo>
                    <a:pt x="753" y="789"/>
                    <a:pt x="753" y="789"/>
                    <a:pt x="753" y="789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3" y="789"/>
                    <a:pt x="753" y="789"/>
                    <a:pt x="753" y="789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3" y="789"/>
                  </a:cubicBezTo>
                  <a:cubicBezTo>
                    <a:pt x="754" y="792"/>
                    <a:pt x="754" y="792"/>
                    <a:pt x="754" y="792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91"/>
                    <a:pt x="754" y="791"/>
                    <a:pt x="754" y="791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91"/>
                    <a:pt x="754" y="791"/>
                    <a:pt x="754" y="791"/>
                  </a:cubicBezTo>
                  <a:cubicBezTo>
                    <a:pt x="754" y="788"/>
                    <a:pt x="754" y="788"/>
                    <a:pt x="754" y="788"/>
                  </a:cubicBezTo>
                  <a:cubicBezTo>
                    <a:pt x="754" y="788"/>
                    <a:pt x="753" y="788"/>
                    <a:pt x="751" y="788"/>
                  </a:cubicBezTo>
                  <a:cubicBezTo>
                    <a:pt x="748" y="788"/>
                    <a:pt x="745" y="787"/>
                    <a:pt x="741" y="787"/>
                  </a:cubicBezTo>
                  <a:cubicBezTo>
                    <a:pt x="738" y="787"/>
                    <a:pt x="735" y="786"/>
                    <a:pt x="733" y="786"/>
                  </a:cubicBezTo>
                  <a:cubicBezTo>
                    <a:pt x="732" y="786"/>
                    <a:pt x="732" y="786"/>
                    <a:pt x="732" y="786"/>
                  </a:cubicBezTo>
                  <a:cubicBezTo>
                    <a:pt x="731" y="786"/>
                    <a:pt x="731" y="787"/>
                    <a:pt x="731" y="787"/>
                  </a:cubicBezTo>
                  <a:cubicBezTo>
                    <a:pt x="731" y="787"/>
                    <a:pt x="730" y="787"/>
                    <a:pt x="730" y="787"/>
                  </a:cubicBezTo>
                  <a:cubicBezTo>
                    <a:pt x="730" y="787"/>
                    <a:pt x="729" y="788"/>
                    <a:pt x="729" y="788"/>
                  </a:cubicBezTo>
                  <a:cubicBezTo>
                    <a:pt x="728" y="789"/>
                    <a:pt x="728" y="790"/>
                    <a:pt x="728" y="791"/>
                  </a:cubicBezTo>
                  <a:cubicBezTo>
                    <a:pt x="728" y="792"/>
                    <a:pt x="729" y="793"/>
                    <a:pt x="730" y="794"/>
                  </a:cubicBezTo>
                  <a:cubicBezTo>
                    <a:pt x="732" y="795"/>
                    <a:pt x="732" y="795"/>
                    <a:pt x="732" y="795"/>
                  </a:cubicBezTo>
                  <a:cubicBezTo>
                    <a:pt x="734" y="792"/>
                    <a:pt x="734" y="792"/>
                    <a:pt x="734" y="792"/>
                  </a:cubicBezTo>
                  <a:cubicBezTo>
                    <a:pt x="734" y="788"/>
                    <a:pt x="734" y="788"/>
                    <a:pt x="734" y="788"/>
                  </a:cubicBezTo>
                  <a:cubicBezTo>
                    <a:pt x="734" y="788"/>
                    <a:pt x="728" y="788"/>
                    <a:pt x="721" y="788"/>
                  </a:cubicBezTo>
                  <a:cubicBezTo>
                    <a:pt x="718" y="788"/>
                    <a:pt x="715" y="788"/>
                    <a:pt x="712" y="789"/>
                  </a:cubicBezTo>
                  <a:cubicBezTo>
                    <a:pt x="711" y="789"/>
                    <a:pt x="710" y="789"/>
                    <a:pt x="709" y="789"/>
                  </a:cubicBezTo>
                  <a:cubicBezTo>
                    <a:pt x="709" y="789"/>
                    <a:pt x="708" y="789"/>
                    <a:pt x="708" y="789"/>
                  </a:cubicBezTo>
                  <a:cubicBezTo>
                    <a:pt x="707" y="789"/>
                    <a:pt x="707" y="789"/>
                    <a:pt x="707" y="789"/>
                  </a:cubicBezTo>
                  <a:cubicBezTo>
                    <a:pt x="707" y="789"/>
                    <a:pt x="707" y="789"/>
                    <a:pt x="707" y="789"/>
                  </a:cubicBezTo>
                  <a:cubicBezTo>
                    <a:pt x="706" y="789"/>
                    <a:pt x="706" y="789"/>
                    <a:pt x="706" y="789"/>
                  </a:cubicBezTo>
                  <a:cubicBezTo>
                    <a:pt x="706" y="790"/>
                    <a:pt x="705" y="790"/>
                    <a:pt x="705" y="791"/>
                  </a:cubicBezTo>
                  <a:cubicBezTo>
                    <a:pt x="704" y="793"/>
                    <a:pt x="704" y="795"/>
                    <a:pt x="706" y="796"/>
                  </a:cubicBezTo>
                  <a:cubicBezTo>
                    <a:pt x="710" y="798"/>
                    <a:pt x="710" y="798"/>
                    <a:pt x="710" y="798"/>
                  </a:cubicBezTo>
                  <a:cubicBezTo>
                    <a:pt x="712" y="795"/>
                    <a:pt x="712" y="795"/>
                    <a:pt x="712" y="795"/>
                  </a:cubicBezTo>
                  <a:cubicBezTo>
                    <a:pt x="709" y="793"/>
                    <a:pt x="709" y="793"/>
                    <a:pt x="709" y="793"/>
                  </a:cubicBezTo>
                  <a:cubicBezTo>
                    <a:pt x="712" y="795"/>
                    <a:pt x="712" y="795"/>
                    <a:pt x="712" y="795"/>
                  </a:cubicBezTo>
                  <a:cubicBezTo>
                    <a:pt x="710" y="792"/>
                    <a:pt x="710" y="792"/>
                    <a:pt x="710" y="792"/>
                  </a:cubicBezTo>
                  <a:cubicBezTo>
                    <a:pt x="710" y="792"/>
                    <a:pt x="709" y="792"/>
                    <a:pt x="709" y="793"/>
                  </a:cubicBezTo>
                  <a:cubicBezTo>
                    <a:pt x="712" y="795"/>
                    <a:pt x="712" y="795"/>
                    <a:pt x="712" y="795"/>
                  </a:cubicBezTo>
                  <a:cubicBezTo>
                    <a:pt x="710" y="792"/>
                    <a:pt x="710" y="792"/>
                    <a:pt x="710" y="792"/>
                  </a:cubicBezTo>
                  <a:cubicBezTo>
                    <a:pt x="712" y="795"/>
                    <a:pt x="712" y="795"/>
                    <a:pt x="712" y="795"/>
                  </a:cubicBezTo>
                  <a:cubicBezTo>
                    <a:pt x="711" y="791"/>
                    <a:pt x="711" y="791"/>
                    <a:pt x="711" y="791"/>
                  </a:cubicBezTo>
                  <a:cubicBezTo>
                    <a:pt x="711" y="791"/>
                    <a:pt x="711" y="791"/>
                    <a:pt x="710" y="792"/>
                  </a:cubicBezTo>
                  <a:cubicBezTo>
                    <a:pt x="712" y="795"/>
                    <a:pt x="712" y="795"/>
                    <a:pt x="712" y="795"/>
                  </a:cubicBezTo>
                  <a:cubicBezTo>
                    <a:pt x="711" y="791"/>
                    <a:pt x="711" y="791"/>
                    <a:pt x="711" y="791"/>
                  </a:cubicBezTo>
                  <a:cubicBezTo>
                    <a:pt x="712" y="793"/>
                    <a:pt x="712" y="793"/>
                    <a:pt x="712" y="793"/>
                  </a:cubicBezTo>
                  <a:cubicBezTo>
                    <a:pt x="712" y="791"/>
                    <a:pt x="712" y="791"/>
                    <a:pt x="712" y="791"/>
                  </a:cubicBezTo>
                  <a:cubicBezTo>
                    <a:pt x="711" y="791"/>
                    <a:pt x="711" y="791"/>
                    <a:pt x="711" y="791"/>
                  </a:cubicBezTo>
                  <a:cubicBezTo>
                    <a:pt x="712" y="793"/>
                    <a:pt x="712" y="793"/>
                    <a:pt x="712" y="793"/>
                  </a:cubicBezTo>
                  <a:cubicBezTo>
                    <a:pt x="712" y="791"/>
                    <a:pt x="712" y="791"/>
                    <a:pt x="712" y="791"/>
                  </a:cubicBezTo>
                  <a:cubicBezTo>
                    <a:pt x="711" y="791"/>
                    <a:pt x="711" y="791"/>
                    <a:pt x="711" y="791"/>
                  </a:cubicBezTo>
                  <a:cubicBezTo>
                    <a:pt x="711" y="791"/>
                    <a:pt x="709" y="791"/>
                    <a:pt x="706" y="790"/>
                  </a:cubicBezTo>
                  <a:cubicBezTo>
                    <a:pt x="703" y="790"/>
                    <a:pt x="698" y="789"/>
                    <a:pt x="694" y="788"/>
                  </a:cubicBezTo>
                  <a:cubicBezTo>
                    <a:pt x="692" y="788"/>
                    <a:pt x="690" y="787"/>
                    <a:pt x="688" y="787"/>
                  </a:cubicBezTo>
                  <a:cubicBezTo>
                    <a:pt x="688" y="787"/>
                    <a:pt x="687" y="787"/>
                    <a:pt x="686" y="787"/>
                  </a:cubicBezTo>
                  <a:cubicBezTo>
                    <a:pt x="686" y="787"/>
                    <a:pt x="685" y="787"/>
                    <a:pt x="685" y="787"/>
                  </a:cubicBezTo>
                  <a:cubicBezTo>
                    <a:pt x="684" y="787"/>
                    <a:pt x="684" y="787"/>
                    <a:pt x="684" y="787"/>
                  </a:cubicBezTo>
                  <a:cubicBezTo>
                    <a:pt x="684" y="787"/>
                    <a:pt x="683" y="787"/>
                    <a:pt x="683" y="787"/>
                  </a:cubicBezTo>
                  <a:cubicBezTo>
                    <a:pt x="682" y="787"/>
                    <a:pt x="682" y="788"/>
                    <a:pt x="681" y="789"/>
                  </a:cubicBezTo>
                  <a:cubicBezTo>
                    <a:pt x="681" y="789"/>
                    <a:pt x="680" y="790"/>
                    <a:pt x="681" y="791"/>
                  </a:cubicBezTo>
                  <a:cubicBezTo>
                    <a:pt x="681" y="792"/>
                    <a:pt x="681" y="793"/>
                    <a:pt x="682" y="794"/>
                  </a:cubicBezTo>
                  <a:cubicBezTo>
                    <a:pt x="687" y="797"/>
                    <a:pt x="687" y="797"/>
                    <a:pt x="687" y="797"/>
                  </a:cubicBezTo>
                  <a:cubicBezTo>
                    <a:pt x="689" y="793"/>
                    <a:pt x="689" y="793"/>
                    <a:pt x="689" y="793"/>
                  </a:cubicBezTo>
                  <a:cubicBezTo>
                    <a:pt x="686" y="791"/>
                    <a:pt x="686" y="791"/>
                    <a:pt x="686" y="791"/>
                  </a:cubicBezTo>
                  <a:cubicBezTo>
                    <a:pt x="689" y="793"/>
                    <a:pt x="689" y="793"/>
                    <a:pt x="689" y="793"/>
                  </a:cubicBezTo>
                  <a:cubicBezTo>
                    <a:pt x="687" y="790"/>
                    <a:pt x="687" y="790"/>
                    <a:pt x="687" y="790"/>
                  </a:cubicBezTo>
                  <a:cubicBezTo>
                    <a:pt x="687" y="790"/>
                    <a:pt x="686" y="790"/>
                    <a:pt x="686" y="791"/>
                  </a:cubicBezTo>
                  <a:cubicBezTo>
                    <a:pt x="689" y="793"/>
                    <a:pt x="689" y="793"/>
                    <a:pt x="689" y="793"/>
                  </a:cubicBezTo>
                  <a:cubicBezTo>
                    <a:pt x="687" y="790"/>
                    <a:pt x="687" y="790"/>
                    <a:pt x="687" y="790"/>
                  </a:cubicBezTo>
                  <a:cubicBezTo>
                    <a:pt x="689" y="793"/>
                    <a:pt x="689" y="793"/>
                    <a:pt x="689" y="793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7" y="790"/>
                  </a:cubicBezTo>
                  <a:cubicBezTo>
                    <a:pt x="689" y="793"/>
                    <a:pt x="689" y="793"/>
                    <a:pt x="689" y="793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9" y="792"/>
                    <a:pt x="689" y="792"/>
                    <a:pt x="689" y="792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9" y="792"/>
                    <a:pt x="689" y="792"/>
                    <a:pt x="689" y="792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8" y="790"/>
                  </a:cubicBezTo>
                  <a:cubicBezTo>
                    <a:pt x="688" y="790"/>
                    <a:pt x="688" y="790"/>
                    <a:pt x="687" y="790"/>
                  </a:cubicBezTo>
                  <a:cubicBezTo>
                    <a:pt x="684" y="790"/>
                    <a:pt x="678" y="789"/>
                    <a:pt x="672" y="789"/>
                  </a:cubicBezTo>
                  <a:cubicBezTo>
                    <a:pt x="669" y="789"/>
                    <a:pt x="666" y="789"/>
                    <a:pt x="664" y="789"/>
                  </a:cubicBezTo>
                  <a:cubicBezTo>
                    <a:pt x="663" y="789"/>
                    <a:pt x="662" y="789"/>
                    <a:pt x="662" y="789"/>
                  </a:cubicBezTo>
                  <a:cubicBezTo>
                    <a:pt x="661" y="789"/>
                    <a:pt x="660" y="789"/>
                    <a:pt x="660" y="789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60" y="789"/>
                    <a:pt x="660" y="789"/>
                    <a:pt x="660" y="789"/>
                  </a:cubicBezTo>
                  <a:cubicBezTo>
                    <a:pt x="659" y="789"/>
                    <a:pt x="659" y="789"/>
                    <a:pt x="659" y="789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58" y="790"/>
                    <a:pt x="658" y="790"/>
                    <a:pt x="658" y="790"/>
                  </a:cubicBezTo>
                  <a:cubicBezTo>
                    <a:pt x="657" y="790"/>
                    <a:pt x="657" y="790"/>
                    <a:pt x="657" y="791"/>
                  </a:cubicBezTo>
                  <a:cubicBezTo>
                    <a:pt x="656" y="793"/>
                    <a:pt x="656" y="795"/>
                    <a:pt x="658" y="796"/>
                  </a:cubicBezTo>
                  <a:cubicBezTo>
                    <a:pt x="660" y="797"/>
                    <a:pt x="660" y="797"/>
                    <a:pt x="660" y="797"/>
                  </a:cubicBezTo>
                  <a:cubicBezTo>
                    <a:pt x="662" y="794"/>
                    <a:pt x="662" y="794"/>
                    <a:pt x="662" y="794"/>
                  </a:cubicBezTo>
                  <a:cubicBezTo>
                    <a:pt x="659" y="792"/>
                    <a:pt x="659" y="792"/>
                    <a:pt x="659" y="792"/>
                  </a:cubicBezTo>
                  <a:cubicBezTo>
                    <a:pt x="662" y="794"/>
                    <a:pt x="662" y="794"/>
                    <a:pt x="662" y="794"/>
                  </a:cubicBezTo>
                  <a:cubicBezTo>
                    <a:pt x="660" y="790"/>
                    <a:pt x="660" y="790"/>
                    <a:pt x="660" y="790"/>
                  </a:cubicBezTo>
                  <a:cubicBezTo>
                    <a:pt x="660" y="790"/>
                    <a:pt x="659" y="790"/>
                    <a:pt x="659" y="792"/>
                  </a:cubicBezTo>
                  <a:cubicBezTo>
                    <a:pt x="662" y="794"/>
                    <a:pt x="662" y="794"/>
                    <a:pt x="662" y="794"/>
                  </a:cubicBezTo>
                  <a:cubicBezTo>
                    <a:pt x="660" y="790"/>
                    <a:pt x="660" y="790"/>
                    <a:pt x="660" y="790"/>
                  </a:cubicBezTo>
                  <a:cubicBezTo>
                    <a:pt x="662" y="794"/>
                    <a:pt x="662" y="794"/>
                    <a:pt x="662" y="794"/>
                  </a:cubicBezTo>
                  <a:cubicBezTo>
                    <a:pt x="661" y="790"/>
                    <a:pt x="661" y="790"/>
                    <a:pt x="661" y="790"/>
                  </a:cubicBezTo>
                  <a:cubicBezTo>
                    <a:pt x="661" y="790"/>
                    <a:pt x="661" y="790"/>
                    <a:pt x="660" y="790"/>
                  </a:cubicBezTo>
                  <a:cubicBezTo>
                    <a:pt x="662" y="794"/>
                    <a:pt x="662" y="794"/>
                    <a:pt x="662" y="794"/>
                  </a:cubicBezTo>
                  <a:cubicBezTo>
                    <a:pt x="661" y="790"/>
                    <a:pt x="661" y="790"/>
                    <a:pt x="661" y="790"/>
                  </a:cubicBezTo>
                  <a:cubicBezTo>
                    <a:pt x="662" y="793"/>
                    <a:pt x="662" y="793"/>
                    <a:pt x="662" y="793"/>
                  </a:cubicBezTo>
                  <a:cubicBezTo>
                    <a:pt x="662" y="790"/>
                    <a:pt x="662" y="790"/>
                    <a:pt x="662" y="790"/>
                  </a:cubicBezTo>
                  <a:cubicBezTo>
                    <a:pt x="661" y="790"/>
                    <a:pt x="661" y="790"/>
                    <a:pt x="661" y="790"/>
                  </a:cubicBezTo>
                  <a:cubicBezTo>
                    <a:pt x="662" y="793"/>
                    <a:pt x="662" y="793"/>
                    <a:pt x="662" y="793"/>
                  </a:cubicBezTo>
                  <a:cubicBezTo>
                    <a:pt x="662" y="790"/>
                    <a:pt x="662" y="790"/>
                    <a:pt x="662" y="790"/>
                  </a:cubicBezTo>
                  <a:cubicBezTo>
                    <a:pt x="662" y="790"/>
                    <a:pt x="662" y="790"/>
                    <a:pt x="662" y="790"/>
                  </a:cubicBezTo>
                  <a:cubicBezTo>
                    <a:pt x="661" y="790"/>
                    <a:pt x="659" y="790"/>
                    <a:pt x="656" y="789"/>
                  </a:cubicBezTo>
                  <a:cubicBezTo>
                    <a:pt x="653" y="789"/>
                    <a:pt x="647" y="788"/>
                    <a:pt x="643" y="787"/>
                  </a:cubicBezTo>
                  <a:cubicBezTo>
                    <a:pt x="641" y="787"/>
                    <a:pt x="638" y="787"/>
                    <a:pt x="637" y="786"/>
                  </a:cubicBezTo>
                  <a:cubicBezTo>
                    <a:pt x="635" y="786"/>
                    <a:pt x="633" y="786"/>
                    <a:pt x="632" y="786"/>
                  </a:cubicBezTo>
                  <a:cubicBezTo>
                    <a:pt x="632" y="786"/>
                    <a:pt x="632" y="786"/>
                    <a:pt x="631" y="786"/>
                  </a:cubicBezTo>
                  <a:cubicBezTo>
                    <a:pt x="631" y="786"/>
                    <a:pt x="631" y="786"/>
                    <a:pt x="630" y="786"/>
                  </a:cubicBezTo>
                  <a:cubicBezTo>
                    <a:pt x="630" y="786"/>
                    <a:pt x="629" y="787"/>
                    <a:pt x="628" y="788"/>
                  </a:cubicBezTo>
                  <a:cubicBezTo>
                    <a:pt x="627" y="790"/>
                    <a:pt x="628" y="792"/>
                    <a:pt x="629" y="793"/>
                  </a:cubicBezTo>
                  <a:cubicBezTo>
                    <a:pt x="633" y="796"/>
                    <a:pt x="633" y="796"/>
                    <a:pt x="633" y="796"/>
                  </a:cubicBezTo>
                  <a:cubicBezTo>
                    <a:pt x="635" y="792"/>
                    <a:pt x="635" y="792"/>
                    <a:pt x="635" y="792"/>
                  </a:cubicBezTo>
                  <a:cubicBezTo>
                    <a:pt x="632" y="790"/>
                    <a:pt x="632" y="790"/>
                    <a:pt x="632" y="790"/>
                  </a:cubicBezTo>
                  <a:cubicBezTo>
                    <a:pt x="635" y="792"/>
                    <a:pt x="635" y="792"/>
                    <a:pt x="635" y="792"/>
                  </a:cubicBezTo>
                  <a:cubicBezTo>
                    <a:pt x="633" y="789"/>
                    <a:pt x="633" y="789"/>
                    <a:pt x="633" y="789"/>
                  </a:cubicBezTo>
                  <a:cubicBezTo>
                    <a:pt x="633" y="789"/>
                    <a:pt x="632" y="789"/>
                    <a:pt x="632" y="790"/>
                  </a:cubicBezTo>
                  <a:cubicBezTo>
                    <a:pt x="635" y="792"/>
                    <a:pt x="635" y="792"/>
                    <a:pt x="635" y="792"/>
                  </a:cubicBezTo>
                  <a:cubicBezTo>
                    <a:pt x="633" y="789"/>
                    <a:pt x="633" y="789"/>
                    <a:pt x="633" y="789"/>
                  </a:cubicBezTo>
                  <a:cubicBezTo>
                    <a:pt x="635" y="792"/>
                    <a:pt x="635" y="792"/>
                    <a:pt x="635" y="792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89"/>
                    <a:pt x="634" y="789"/>
                    <a:pt x="633" y="789"/>
                  </a:cubicBezTo>
                  <a:cubicBezTo>
                    <a:pt x="635" y="792"/>
                    <a:pt x="635" y="792"/>
                    <a:pt x="635" y="792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90"/>
                    <a:pt x="634" y="790"/>
                    <a:pt x="634" y="790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90"/>
                    <a:pt x="634" y="790"/>
                    <a:pt x="634" y="790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89"/>
                    <a:pt x="634" y="789"/>
                    <a:pt x="634" y="789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89"/>
                    <a:pt x="634" y="789"/>
                    <a:pt x="634" y="789"/>
                  </a:cubicBezTo>
                  <a:cubicBezTo>
                    <a:pt x="634" y="788"/>
                    <a:pt x="634" y="788"/>
                    <a:pt x="634" y="788"/>
                  </a:cubicBezTo>
                  <a:cubicBezTo>
                    <a:pt x="634" y="788"/>
                    <a:pt x="634" y="789"/>
                    <a:pt x="633" y="789"/>
                  </a:cubicBezTo>
                  <a:cubicBezTo>
                    <a:pt x="630" y="789"/>
                    <a:pt x="626" y="789"/>
                    <a:pt x="622" y="789"/>
                  </a:cubicBezTo>
                  <a:cubicBezTo>
                    <a:pt x="620" y="789"/>
                    <a:pt x="618" y="789"/>
                    <a:pt x="617" y="789"/>
                  </a:cubicBezTo>
                  <a:cubicBezTo>
                    <a:pt x="616" y="789"/>
                    <a:pt x="615" y="789"/>
                    <a:pt x="615" y="789"/>
                  </a:cubicBezTo>
                  <a:cubicBezTo>
                    <a:pt x="614" y="789"/>
                    <a:pt x="614" y="789"/>
                    <a:pt x="614" y="789"/>
                  </a:cubicBezTo>
                  <a:cubicBezTo>
                    <a:pt x="614" y="789"/>
                    <a:pt x="614" y="789"/>
                    <a:pt x="614" y="789"/>
                  </a:cubicBezTo>
                  <a:cubicBezTo>
                    <a:pt x="613" y="789"/>
                    <a:pt x="613" y="789"/>
                    <a:pt x="613" y="789"/>
                  </a:cubicBezTo>
                  <a:cubicBezTo>
                    <a:pt x="612" y="789"/>
                    <a:pt x="612" y="789"/>
                    <a:pt x="612" y="789"/>
                  </a:cubicBezTo>
                  <a:cubicBezTo>
                    <a:pt x="612" y="790"/>
                    <a:pt x="612" y="790"/>
                    <a:pt x="611" y="791"/>
                  </a:cubicBezTo>
                  <a:cubicBezTo>
                    <a:pt x="610" y="792"/>
                    <a:pt x="611" y="795"/>
                    <a:pt x="612" y="796"/>
                  </a:cubicBezTo>
                  <a:cubicBezTo>
                    <a:pt x="615" y="798"/>
                    <a:pt x="615" y="798"/>
                    <a:pt x="615" y="798"/>
                  </a:cubicBezTo>
                  <a:cubicBezTo>
                    <a:pt x="617" y="794"/>
                    <a:pt x="617" y="794"/>
                    <a:pt x="617" y="794"/>
                  </a:cubicBezTo>
                  <a:cubicBezTo>
                    <a:pt x="614" y="792"/>
                    <a:pt x="614" y="792"/>
                    <a:pt x="614" y="792"/>
                  </a:cubicBezTo>
                  <a:cubicBezTo>
                    <a:pt x="617" y="794"/>
                    <a:pt x="617" y="794"/>
                    <a:pt x="617" y="794"/>
                  </a:cubicBezTo>
                  <a:cubicBezTo>
                    <a:pt x="616" y="791"/>
                    <a:pt x="616" y="791"/>
                    <a:pt x="616" y="791"/>
                  </a:cubicBezTo>
                  <a:cubicBezTo>
                    <a:pt x="615" y="791"/>
                    <a:pt x="615" y="791"/>
                    <a:pt x="614" y="792"/>
                  </a:cubicBezTo>
                  <a:cubicBezTo>
                    <a:pt x="617" y="794"/>
                    <a:pt x="617" y="794"/>
                    <a:pt x="617" y="794"/>
                  </a:cubicBezTo>
                  <a:cubicBezTo>
                    <a:pt x="616" y="791"/>
                    <a:pt x="616" y="791"/>
                    <a:pt x="616" y="791"/>
                  </a:cubicBezTo>
                  <a:cubicBezTo>
                    <a:pt x="617" y="794"/>
                    <a:pt x="617" y="794"/>
                    <a:pt x="617" y="794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6" y="791"/>
                    <a:pt x="616" y="791"/>
                    <a:pt x="616" y="791"/>
                  </a:cubicBezTo>
                  <a:cubicBezTo>
                    <a:pt x="617" y="794"/>
                    <a:pt x="617" y="794"/>
                    <a:pt x="617" y="794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7" y="793"/>
                    <a:pt x="617" y="793"/>
                    <a:pt x="617" y="793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7" y="793"/>
                    <a:pt x="617" y="793"/>
                    <a:pt x="617" y="793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1"/>
                    <a:pt x="617" y="791"/>
                    <a:pt x="617" y="791"/>
                  </a:cubicBezTo>
                  <a:cubicBezTo>
                    <a:pt x="617" y="790"/>
                    <a:pt x="617" y="790"/>
                    <a:pt x="617" y="790"/>
                  </a:cubicBezTo>
                  <a:cubicBezTo>
                    <a:pt x="617" y="791"/>
                    <a:pt x="616" y="790"/>
                    <a:pt x="615" y="790"/>
                  </a:cubicBezTo>
                  <a:cubicBezTo>
                    <a:pt x="612" y="790"/>
                    <a:pt x="606" y="789"/>
                    <a:pt x="600" y="788"/>
                  </a:cubicBezTo>
                  <a:cubicBezTo>
                    <a:pt x="597" y="787"/>
                    <a:pt x="594" y="787"/>
                    <a:pt x="592" y="786"/>
                  </a:cubicBezTo>
                  <a:cubicBezTo>
                    <a:pt x="591" y="786"/>
                    <a:pt x="590" y="786"/>
                    <a:pt x="589" y="786"/>
                  </a:cubicBezTo>
                  <a:cubicBezTo>
                    <a:pt x="588" y="786"/>
                    <a:pt x="587" y="786"/>
                    <a:pt x="587" y="786"/>
                  </a:cubicBezTo>
                  <a:cubicBezTo>
                    <a:pt x="587" y="786"/>
                    <a:pt x="586" y="786"/>
                    <a:pt x="586" y="786"/>
                  </a:cubicBezTo>
                  <a:cubicBezTo>
                    <a:pt x="586" y="786"/>
                    <a:pt x="585" y="786"/>
                    <a:pt x="585" y="786"/>
                  </a:cubicBezTo>
                  <a:cubicBezTo>
                    <a:pt x="585" y="786"/>
                    <a:pt x="584" y="787"/>
                    <a:pt x="583" y="788"/>
                  </a:cubicBezTo>
                  <a:cubicBezTo>
                    <a:pt x="582" y="789"/>
                    <a:pt x="583" y="792"/>
                    <a:pt x="584" y="793"/>
                  </a:cubicBezTo>
                  <a:cubicBezTo>
                    <a:pt x="590" y="797"/>
                    <a:pt x="590" y="797"/>
                    <a:pt x="590" y="797"/>
                  </a:cubicBezTo>
                  <a:cubicBezTo>
                    <a:pt x="592" y="793"/>
                    <a:pt x="592" y="793"/>
                    <a:pt x="592" y="793"/>
                  </a:cubicBezTo>
                  <a:cubicBezTo>
                    <a:pt x="589" y="791"/>
                    <a:pt x="589" y="791"/>
                    <a:pt x="589" y="791"/>
                  </a:cubicBezTo>
                  <a:cubicBezTo>
                    <a:pt x="592" y="793"/>
                    <a:pt x="592" y="793"/>
                    <a:pt x="592" y="793"/>
                  </a:cubicBezTo>
                  <a:cubicBezTo>
                    <a:pt x="591" y="790"/>
                    <a:pt x="591" y="790"/>
                    <a:pt x="591" y="790"/>
                  </a:cubicBezTo>
                  <a:cubicBezTo>
                    <a:pt x="590" y="790"/>
                    <a:pt x="590" y="790"/>
                    <a:pt x="589" y="791"/>
                  </a:cubicBezTo>
                  <a:cubicBezTo>
                    <a:pt x="592" y="793"/>
                    <a:pt x="592" y="793"/>
                    <a:pt x="592" y="793"/>
                  </a:cubicBezTo>
                  <a:cubicBezTo>
                    <a:pt x="591" y="790"/>
                    <a:pt x="591" y="790"/>
                    <a:pt x="591" y="790"/>
                  </a:cubicBezTo>
                  <a:cubicBezTo>
                    <a:pt x="592" y="793"/>
                    <a:pt x="592" y="793"/>
                    <a:pt x="592" y="793"/>
                  </a:cubicBezTo>
                  <a:cubicBezTo>
                    <a:pt x="592" y="790"/>
                    <a:pt x="592" y="790"/>
                    <a:pt x="592" y="790"/>
                  </a:cubicBezTo>
                  <a:cubicBezTo>
                    <a:pt x="592" y="790"/>
                    <a:pt x="591" y="790"/>
                    <a:pt x="591" y="790"/>
                  </a:cubicBezTo>
                  <a:cubicBezTo>
                    <a:pt x="592" y="793"/>
                    <a:pt x="592" y="793"/>
                    <a:pt x="592" y="793"/>
                  </a:cubicBezTo>
                  <a:cubicBezTo>
                    <a:pt x="592" y="790"/>
                    <a:pt x="592" y="790"/>
                    <a:pt x="592" y="790"/>
                  </a:cubicBezTo>
                  <a:cubicBezTo>
                    <a:pt x="592" y="791"/>
                    <a:pt x="592" y="791"/>
                    <a:pt x="592" y="791"/>
                  </a:cubicBezTo>
                  <a:cubicBezTo>
                    <a:pt x="592" y="790"/>
                    <a:pt x="592" y="790"/>
                    <a:pt x="592" y="790"/>
                  </a:cubicBezTo>
                  <a:cubicBezTo>
                    <a:pt x="592" y="790"/>
                    <a:pt x="592" y="790"/>
                    <a:pt x="592" y="790"/>
                  </a:cubicBezTo>
                  <a:cubicBezTo>
                    <a:pt x="592" y="791"/>
                    <a:pt x="592" y="791"/>
                    <a:pt x="592" y="791"/>
                  </a:cubicBezTo>
                  <a:cubicBezTo>
                    <a:pt x="592" y="790"/>
                    <a:pt x="592" y="790"/>
                    <a:pt x="592" y="790"/>
                  </a:cubicBezTo>
                  <a:cubicBezTo>
                    <a:pt x="592" y="790"/>
                    <a:pt x="592" y="790"/>
                    <a:pt x="592" y="790"/>
                  </a:cubicBezTo>
                  <a:cubicBezTo>
                    <a:pt x="591" y="790"/>
                    <a:pt x="589" y="790"/>
                    <a:pt x="586" y="789"/>
                  </a:cubicBezTo>
                  <a:cubicBezTo>
                    <a:pt x="582" y="789"/>
                    <a:pt x="576" y="789"/>
                    <a:pt x="572" y="788"/>
                  </a:cubicBezTo>
                  <a:cubicBezTo>
                    <a:pt x="567" y="788"/>
                    <a:pt x="562" y="788"/>
                    <a:pt x="560" y="788"/>
                  </a:cubicBezTo>
                  <a:cubicBezTo>
                    <a:pt x="559" y="788"/>
                    <a:pt x="559" y="788"/>
                    <a:pt x="558" y="788"/>
                  </a:cubicBezTo>
                  <a:cubicBezTo>
                    <a:pt x="558" y="788"/>
                    <a:pt x="558" y="788"/>
                    <a:pt x="558" y="788"/>
                  </a:cubicBezTo>
                  <a:cubicBezTo>
                    <a:pt x="557" y="788"/>
                    <a:pt x="557" y="788"/>
                    <a:pt x="557" y="788"/>
                  </a:cubicBezTo>
                  <a:cubicBezTo>
                    <a:pt x="556" y="788"/>
                    <a:pt x="556" y="789"/>
                    <a:pt x="555" y="790"/>
                  </a:cubicBezTo>
                  <a:cubicBezTo>
                    <a:pt x="554" y="791"/>
                    <a:pt x="555" y="794"/>
                    <a:pt x="556" y="795"/>
                  </a:cubicBezTo>
                  <a:cubicBezTo>
                    <a:pt x="561" y="798"/>
                    <a:pt x="561" y="798"/>
                    <a:pt x="561" y="798"/>
                  </a:cubicBezTo>
                  <a:cubicBezTo>
                    <a:pt x="563" y="794"/>
                    <a:pt x="563" y="794"/>
                    <a:pt x="563" y="794"/>
                  </a:cubicBezTo>
                  <a:cubicBezTo>
                    <a:pt x="563" y="790"/>
                    <a:pt x="563" y="790"/>
                    <a:pt x="563" y="790"/>
                  </a:cubicBezTo>
                  <a:cubicBezTo>
                    <a:pt x="526" y="787"/>
                    <a:pt x="526" y="787"/>
                    <a:pt x="526" y="787"/>
                  </a:cubicBezTo>
                  <a:cubicBezTo>
                    <a:pt x="525" y="787"/>
                    <a:pt x="523" y="788"/>
                    <a:pt x="522" y="789"/>
                  </a:cubicBezTo>
                  <a:cubicBezTo>
                    <a:pt x="522" y="791"/>
                    <a:pt x="522" y="793"/>
                    <a:pt x="524" y="794"/>
                  </a:cubicBezTo>
                  <a:cubicBezTo>
                    <a:pt x="529" y="797"/>
                    <a:pt x="529" y="797"/>
                    <a:pt x="529" y="797"/>
                  </a:cubicBezTo>
                  <a:cubicBezTo>
                    <a:pt x="531" y="794"/>
                    <a:pt x="531" y="794"/>
                    <a:pt x="531" y="794"/>
                  </a:cubicBezTo>
                  <a:cubicBezTo>
                    <a:pt x="531" y="790"/>
                    <a:pt x="531" y="790"/>
                    <a:pt x="531" y="790"/>
                  </a:cubicBezTo>
                  <a:cubicBezTo>
                    <a:pt x="495" y="786"/>
                    <a:pt x="495" y="786"/>
                    <a:pt x="495" y="786"/>
                  </a:cubicBezTo>
                  <a:cubicBezTo>
                    <a:pt x="493" y="786"/>
                    <a:pt x="491" y="787"/>
                    <a:pt x="490" y="788"/>
                  </a:cubicBezTo>
                  <a:cubicBezTo>
                    <a:pt x="490" y="790"/>
                    <a:pt x="491" y="792"/>
                    <a:pt x="492" y="793"/>
                  </a:cubicBezTo>
                  <a:cubicBezTo>
                    <a:pt x="500" y="798"/>
                    <a:pt x="500" y="798"/>
                    <a:pt x="500" y="798"/>
                  </a:cubicBezTo>
                  <a:cubicBezTo>
                    <a:pt x="502" y="795"/>
                    <a:pt x="502" y="795"/>
                    <a:pt x="502" y="795"/>
                  </a:cubicBezTo>
                  <a:cubicBezTo>
                    <a:pt x="503" y="791"/>
                    <a:pt x="503" y="791"/>
                    <a:pt x="503" y="791"/>
                  </a:cubicBezTo>
                  <a:cubicBezTo>
                    <a:pt x="472" y="787"/>
                    <a:pt x="472" y="787"/>
                    <a:pt x="472" y="787"/>
                  </a:cubicBezTo>
                  <a:cubicBezTo>
                    <a:pt x="470" y="787"/>
                    <a:pt x="468" y="788"/>
                    <a:pt x="468" y="790"/>
                  </a:cubicBezTo>
                  <a:cubicBezTo>
                    <a:pt x="467" y="791"/>
                    <a:pt x="468" y="793"/>
                    <a:pt x="469" y="794"/>
                  </a:cubicBezTo>
                  <a:cubicBezTo>
                    <a:pt x="475" y="798"/>
                    <a:pt x="475" y="798"/>
                    <a:pt x="475" y="798"/>
                  </a:cubicBezTo>
                  <a:cubicBezTo>
                    <a:pt x="477" y="795"/>
                    <a:pt x="477" y="795"/>
                    <a:pt x="477" y="795"/>
                  </a:cubicBezTo>
                  <a:cubicBezTo>
                    <a:pt x="474" y="793"/>
                    <a:pt x="474" y="793"/>
                    <a:pt x="474" y="793"/>
                  </a:cubicBezTo>
                  <a:cubicBezTo>
                    <a:pt x="477" y="795"/>
                    <a:pt x="477" y="795"/>
                    <a:pt x="477" y="795"/>
                  </a:cubicBezTo>
                  <a:cubicBezTo>
                    <a:pt x="475" y="791"/>
                    <a:pt x="475" y="791"/>
                    <a:pt x="475" y="791"/>
                  </a:cubicBezTo>
                  <a:cubicBezTo>
                    <a:pt x="475" y="792"/>
                    <a:pt x="474" y="792"/>
                    <a:pt x="474" y="793"/>
                  </a:cubicBezTo>
                  <a:cubicBezTo>
                    <a:pt x="477" y="795"/>
                    <a:pt x="477" y="795"/>
                    <a:pt x="477" y="795"/>
                  </a:cubicBezTo>
                  <a:cubicBezTo>
                    <a:pt x="475" y="791"/>
                    <a:pt x="475" y="791"/>
                    <a:pt x="475" y="791"/>
                  </a:cubicBezTo>
                  <a:cubicBezTo>
                    <a:pt x="477" y="795"/>
                    <a:pt x="477" y="795"/>
                    <a:pt x="477" y="795"/>
                  </a:cubicBezTo>
                  <a:cubicBezTo>
                    <a:pt x="476" y="791"/>
                    <a:pt x="476" y="791"/>
                    <a:pt x="476" y="791"/>
                  </a:cubicBezTo>
                  <a:cubicBezTo>
                    <a:pt x="476" y="791"/>
                    <a:pt x="476" y="791"/>
                    <a:pt x="475" y="791"/>
                  </a:cubicBezTo>
                  <a:cubicBezTo>
                    <a:pt x="477" y="795"/>
                    <a:pt x="477" y="795"/>
                    <a:pt x="477" y="795"/>
                  </a:cubicBezTo>
                  <a:cubicBezTo>
                    <a:pt x="476" y="791"/>
                    <a:pt x="476" y="791"/>
                    <a:pt x="476" y="791"/>
                  </a:cubicBezTo>
                  <a:cubicBezTo>
                    <a:pt x="477" y="794"/>
                    <a:pt x="477" y="794"/>
                    <a:pt x="477" y="794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6" y="791"/>
                    <a:pt x="476" y="791"/>
                    <a:pt x="476" y="791"/>
                  </a:cubicBezTo>
                  <a:cubicBezTo>
                    <a:pt x="477" y="794"/>
                    <a:pt x="477" y="794"/>
                    <a:pt x="477" y="794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7" y="791"/>
                    <a:pt x="477" y="791"/>
                    <a:pt x="477" y="791"/>
                  </a:cubicBezTo>
                  <a:cubicBezTo>
                    <a:pt x="477" y="791"/>
                    <a:pt x="476" y="791"/>
                    <a:pt x="475" y="791"/>
                  </a:cubicBezTo>
                  <a:cubicBezTo>
                    <a:pt x="471" y="790"/>
                    <a:pt x="464" y="789"/>
                    <a:pt x="457" y="788"/>
                  </a:cubicBezTo>
                  <a:cubicBezTo>
                    <a:pt x="454" y="788"/>
                    <a:pt x="452" y="787"/>
                    <a:pt x="449" y="787"/>
                  </a:cubicBezTo>
                  <a:cubicBezTo>
                    <a:pt x="448" y="787"/>
                    <a:pt x="447" y="787"/>
                    <a:pt x="447" y="787"/>
                  </a:cubicBezTo>
                  <a:cubicBezTo>
                    <a:pt x="446" y="787"/>
                    <a:pt x="446" y="787"/>
                    <a:pt x="446" y="787"/>
                  </a:cubicBezTo>
                  <a:cubicBezTo>
                    <a:pt x="445" y="787"/>
                    <a:pt x="445" y="787"/>
                    <a:pt x="445" y="787"/>
                  </a:cubicBezTo>
                  <a:cubicBezTo>
                    <a:pt x="445" y="787"/>
                    <a:pt x="445" y="787"/>
                    <a:pt x="445" y="787"/>
                  </a:cubicBezTo>
                  <a:cubicBezTo>
                    <a:pt x="444" y="787"/>
                    <a:pt x="444" y="787"/>
                    <a:pt x="444" y="787"/>
                  </a:cubicBezTo>
                  <a:cubicBezTo>
                    <a:pt x="444" y="787"/>
                    <a:pt x="444" y="787"/>
                    <a:pt x="444" y="787"/>
                  </a:cubicBezTo>
                  <a:cubicBezTo>
                    <a:pt x="443" y="787"/>
                    <a:pt x="443" y="787"/>
                    <a:pt x="443" y="787"/>
                  </a:cubicBezTo>
                  <a:cubicBezTo>
                    <a:pt x="442" y="787"/>
                    <a:pt x="442" y="788"/>
                    <a:pt x="442" y="788"/>
                  </a:cubicBezTo>
                  <a:cubicBezTo>
                    <a:pt x="441" y="790"/>
                    <a:pt x="441" y="793"/>
                    <a:pt x="443" y="794"/>
                  </a:cubicBezTo>
                  <a:cubicBezTo>
                    <a:pt x="447" y="797"/>
                    <a:pt x="447" y="797"/>
                    <a:pt x="447" y="797"/>
                  </a:cubicBezTo>
                  <a:cubicBezTo>
                    <a:pt x="449" y="793"/>
                    <a:pt x="449" y="793"/>
                    <a:pt x="449" y="793"/>
                  </a:cubicBezTo>
                  <a:cubicBezTo>
                    <a:pt x="450" y="789"/>
                    <a:pt x="450" y="789"/>
                    <a:pt x="450" y="789"/>
                  </a:cubicBezTo>
                  <a:cubicBezTo>
                    <a:pt x="427" y="788"/>
                    <a:pt x="427" y="788"/>
                    <a:pt x="427" y="788"/>
                  </a:cubicBezTo>
                  <a:cubicBezTo>
                    <a:pt x="425" y="787"/>
                    <a:pt x="424" y="789"/>
                    <a:pt x="423" y="790"/>
                  </a:cubicBezTo>
                  <a:cubicBezTo>
                    <a:pt x="423" y="792"/>
                    <a:pt x="423" y="794"/>
                    <a:pt x="425" y="795"/>
                  </a:cubicBezTo>
                  <a:cubicBezTo>
                    <a:pt x="429" y="797"/>
                    <a:pt x="429" y="797"/>
                    <a:pt x="429" y="797"/>
                  </a:cubicBezTo>
                  <a:cubicBezTo>
                    <a:pt x="431" y="794"/>
                    <a:pt x="431" y="794"/>
                    <a:pt x="431" y="794"/>
                  </a:cubicBezTo>
                  <a:cubicBezTo>
                    <a:pt x="432" y="790"/>
                    <a:pt x="432" y="790"/>
                    <a:pt x="432" y="790"/>
                  </a:cubicBezTo>
                  <a:cubicBezTo>
                    <a:pt x="432" y="790"/>
                    <a:pt x="432" y="790"/>
                    <a:pt x="431" y="790"/>
                  </a:cubicBezTo>
                  <a:cubicBezTo>
                    <a:pt x="431" y="790"/>
                    <a:pt x="431" y="790"/>
                    <a:pt x="431" y="790"/>
                  </a:cubicBezTo>
                  <a:cubicBezTo>
                    <a:pt x="431" y="790"/>
                    <a:pt x="431" y="790"/>
                    <a:pt x="431" y="790"/>
                  </a:cubicBezTo>
                  <a:cubicBezTo>
                    <a:pt x="431" y="793"/>
                    <a:pt x="431" y="793"/>
                    <a:pt x="431" y="793"/>
                  </a:cubicBezTo>
                  <a:cubicBezTo>
                    <a:pt x="431" y="790"/>
                    <a:pt x="431" y="790"/>
                    <a:pt x="431" y="790"/>
                  </a:cubicBezTo>
                  <a:cubicBezTo>
                    <a:pt x="431" y="790"/>
                    <a:pt x="431" y="790"/>
                    <a:pt x="431" y="790"/>
                  </a:cubicBezTo>
                  <a:cubicBezTo>
                    <a:pt x="431" y="793"/>
                    <a:pt x="431" y="793"/>
                    <a:pt x="431" y="793"/>
                  </a:cubicBezTo>
                  <a:cubicBezTo>
                    <a:pt x="431" y="790"/>
                    <a:pt x="431" y="790"/>
                    <a:pt x="431" y="790"/>
                  </a:cubicBezTo>
                  <a:cubicBezTo>
                    <a:pt x="431" y="790"/>
                    <a:pt x="430" y="790"/>
                    <a:pt x="428" y="790"/>
                  </a:cubicBezTo>
                  <a:cubicBezTo>
                    <a:pt x="425" y="790"/>
                    <a:pt x="421" y="789"/>
                    <a:pt x="417" y="789"/>
                  </a:cubicBezTo>
                  <a:cubicBezTo>
                    <a:pt x="413" y="789"/>
                    <a:pt x="410" y="789"/>
                    <a:pt x="408" y="789"/>
                  </a:cubicBezTo>
                  <a:cubicBezTo>
                    <a:pt x="407" y="789"/>
                    <a:pt x="407" y="789"/>
                    <a:pt x="407" y="789"/>
                  </a:cubicBezTo>
                  <a:cubicBezTo>
                    <a:pt x="407" y="789"/>
                    <a:pt x="407" y="789"/>
                    <a:pt x="407" y="789"/>
                  </a:cubicBezTo>
                  <a:cubicBezTo>
                    <a:pt x="406" y="789"/>
                    <a:pt x="406" y="789"/>
                    <a:pt x="406" y="789"/>
                  </a:cubicBezTo>
                  <a:cubicBezTo>
                    <a:pt x="405" y="789"/>
                    <a:pt x="405" y="789"/>
                    <a:pt x="405" y="789"/>
                  </a:cubicBezTo>
                  <a:cubicBezTo>
                    <a:pt x="405" y="790"/>
                    <a:pt x="404" y="790"/>
                    <a:pt x="404" y="791"/>
                  </a:cubicBezTo>
                  <a:cubicBezTo>
                    <a:pt x="403" y="793"/>
                    <a:pt x="403" y="795"/>
                    <a:pt x="405" y="796"/>
                  </a:cubicBezTo>
                  <a:cubicBezTo>
                    <a:pt x="410" y="799"/>
                    <a:pt x="410" y="799"/>
                    <a:pt x="410" y="799"/>
                  </a:cubicBezTo>
                  <a:cubicBezTo>
                    <a:pt x="412" y="796"/>
                    <a:pt x="412" y="796"/>
                    <a:pt x="412" y="796"/>
                  </a:cubicBezTo>
                  <a:cubicBezTo>
                    <a:pt x="413" y="792"/>
                    <a:pt x="413" y="792"/>
                    <a:pt x="413" y="792"/>
                  </a:cubicBezTo>
                  <a:cubicBezTo>
                    <a:pt x="383" y="786"/>
                    <a:pt x="383" y="786"/>
                    <a:pt x="383" y="786"/>
                  </a:cubicBezTo>
                  <a:cubicBezTo>
                    <a:pt x="381" y="785"/>
                    <a:pt x="379" y="786"/>
                    <a:pt x="379" y="788"/>
                  </a:cubicBezTo>
                  <a:cubicBezTo>
                    <a:pt x="378" y="790"/>
                    <a:pt x="379" y="792"/>
                    <a:pt x="380" y="793"/>
                  </a:cubicBezTo>
                  <a:cubicBezTo>
                    <a:pt x="389" y="798"/>
                    <a:pt x="389" y="798"/>
                    <a:pt x="389" y="798"/>
                  </a:cubicBezTo>
                  <a:cubicBezTo>
                    <a:pt x="391" y="795"/>
                    <a:pt x="391" y="795"/>
                    <a:pt x="391" y="795"/>
                  </a:cubicBezTo>
                  <a:cubicBezTo>
                    <a:pt x="388" y="793"/>
                    <a:pt x="388" y="793"/>
                    <a:pt x="388" y="793"/>
                  </a:cubicBezTo>
                  <a:cubicBezTo>
                    <a:pt x="391" y="795"/>
                    <a:pt x="391" y="795"/>
                    <a:pt x="391" y="795"/>
                  </a:cubicBezTo>
                  <a:cubicBezTo>
                    <a:pt x="389" y="791"/>
                    <a:pt x="389" y="791"/>
                    <a:pt x="389" y="791"/>
                  </a:cubicBezTo>
                  <a:cubicBezTo>
                    <a:pt x="389" y="791"/>
                    <a:pt x="388" y="792"/>
                    <a:pt x="388" y="793"/>
                  </a:cubicBezTo>
                  <a:cubicBezTo>
                    <a:pt x="391" y="795"/>
                    <a:pt x="391" y="795"/>
                    <a:pt x="391" y="795"/>
                  </a:cubicBezTo>
                  <a:cubicBezTo>
                    <a:pt x="389" y="791"/>
                    <a:pt x="389" y="791"/>
                    <a:pt x="389" y="791"/>
                  </a:cubicBezTo>
                  <a:cubicBezTo>
                    <a:pt x="391" y="794"/>
                    <a:pt x="391" y="794"/>
                    <a:pt x="391" y="794"/>
                  </a:cubicBezTo>
                  <a:cubicBezTo>
                    <a:pt x="390" y="791"/>
                    <a:pt x="390" y="791"/>
                    <a:pt x="390" y="791"/>
                  </a:cubicBezTo>
                  <a:cubicBezTo>
                    <a:pt x="390" y="791"/>
                    <a:pt x="390" y="791"/>
                    <a:pt x="389" y="791"/>
                  </a:cubicBezTo>
                  <a:cubicBezTo>
                    <a:pt x="391" y="794"/>
                    <a:pt x="391" y="794"/>
                    <a:pt x="391" y="794"/>
                  </a:cubicBezTo>
                  <a:cubicBezTo>
                    <a:pt x="390" y="791"/>
                    <a:pt x="390" y="791"/>
                    <a:pt x="390" y="791"/>
                  </a:cubicBezTo>
                  <a:cubicBezTo>
                    <a:pt x="390" y="793"/>
                    <a:pt x="390" y="793"/>
                    <a:pt x="390" y="793"/>
                  </a:cubicBezTo>
                  <a:cubicBezTo>
                    <a:pt x="390" y="791"/>
                    <a:pt x="390" y="791"/>
                    <a:pt x="390" y="791"/>
                  </a:cubicBezTo>
                  <a:cubicBezTo>
                    <a:pt x="390" y="791"/>
                    <a:pt x="390" y="791"/>
                    <a:pt x="390" y="791"/>
                  </a:cubicBezTo>
                  <a:cubicBezTo>
                    <a:pt x="390" y="793"/>
                    <a:pt x="390" y="793"/>
                    <a:pt x="390" y="793"/>
                  </a:cubicBezTo>
                  <a:cubicBezTo>
                    <a:pt x="390" y="791"/>
                    <a:pt x="390" y="791"/>
                    <a:pt x="390" y="791"/>
                  </a:cubicBezTo>
                  <a:cubicBezTo>
                    <a:pt x="390" y="791"/>
                    <a:pt x="390" y="791"/>
                    <a:pt x="390" y="791"/>
                  </a:cubicBezTo>
                  <a:cubicBezTo>
                    <a:pt x="389" y="791"/>
                    <a:pt x="386" y="791"/>
                    <a:pt x="384" y="791"/>
                  </a:cubicBezTo>
                  <a:cubicBezTo>
                    <a:pt x="380" y="791"/>
                    <a:pt x="374" y="790"/>
                    <a:pt x="370" y="790"/>
                  </a:cubicBezTo>
                  <a:cubicBezTo>
                    <a:pt x="368" y="790"/>
                    <a:pt x="366" y="790"/>
                    <a:pt x="365" y="790"/>
                  </a:cubicBezTo>
                  <a:cubicBezTo>
                    <a:pt x="365" y="789"/>
                    <a:pt x="364" y="789"/>
                    <a:pt x="364" y="789"/>
                  </a:cubicBezTo>
                  <a:cubicBezTo>
                    <a:pt x="363" y="789"/>
                    <a:pt x="363" y="789"/>
                    <a:pt x="363" y="789"/>
                  </a:cubicBezTo>
                  <a:cubicBezTo>
                    <a:pt x="363" y="789"/>
                    <a:pt x="363" y="789"/>
                    <a:pt x="363" y="789"/>
                  </a:cubicBezTo>
                  <a:cubicBezTo>
                    <a:pt x="363" y="789"/>
                    <a:pt x="363" y="789"/>
                    <a:pt x="363" y="789"/>
                  </a:cubicBezTo>
                  <a:cubicBezTo>
                    <a:pt x="363" y="789"/>
                    <a:pt x="363" y="789"/>
                    <a:pt x="363" y="789"/>
                  </a:cubicBezTo>
                  <a:cubicBezTo>
                    <a:pt x="361" y="789"/>
                    <a:pt x="359" y="790"/>
                    <a:pt x="359" y="792"/>
                  </a:cubicBezTo>
                  <a:cubicBezTo>
                    <a:pt x="359" y="794"/>
                    <a:pt x="359" y="796"/>
                    <a:pt x="361" y="797"/>
                  </a:cubicBezTo>
                  <a:cubicBezTo>
                    <a:pt x="361" y="797"/>
                    <a:pt x="361" y="797"/>
                    <a:pt x="361" y="797"/>
                  </a:cubicBezTo>
                  <a:cubicBezTo>
                    <a:pt x="363" y="794"/>
                    <a:pt x="363" y="794"/>
                    <a:pt x="363" y="794"/>
                  </a:cubicBezTo>
                  <a:cubicBezTo>
                    <a:pt x="364" y="790"/>
                    <a:pt x="364" y="790"/>
                    <a:pt x="364" y="790"/>
                  </a:cubicBezTo>
                  <a:cubicBezTo>
                    <a:pt x="339" y="787"/>
                    <a:pt x="339" y="787"/>
                    <a:pt x="339" y="787"/>
                  </a:cubicBezTo>
                  <a:cubicBezTo>
                    <a:pt x="337" y="787"/>
                    <a:pt x="336" y="788"/>
                    <a:pt x="335" y="790"/>
                  </a:cubicBezTo>
                  <a:cubicBezTo>
                    <a:pt x="334" y="791"/>
                    <a:pt x="335" y="793"/>
                    <a:pt x="337" y="794"/>
                  </a:cubicBezTo>
                  <a:cubicBezTo>
                    <a:pt x="342" y="798"/>
                    <a:pt x="342" y="798"/>
                    <a:pt x="342" y="798"/>
                  </a:cubicBezTo>
                  <a:cubicBezTo>
                    <a:pt x="344" y="794"/>
                    <a:pt x="344" y="794"/>
                    <a:pt x="344" y="794"/>
                  </a:cubicBezTo>
                  <a:cubicBezTo>
                    <a:pt x="345" y="790"/>
                    <a:pt x="345" y="790"/>
                    <a:pt x="345" y="790"/>
                  </a:cubicBezTo>
                  <a:cubicBezTo>
                    <a:pt x="318" y="790"/>
                    <a:pt x="318" y="790"/>
                    <a:pt x="318" y="790"/>
                  </a:cubicBezTo>
                  <a:cubicBezTo>
                    <a:pt x="316" y="790"/>
                    <a:pt x="314" y="791"/>
                    <a:pt x="314" y="792"/>
                  </a:cubicBezTo>
                  <a:cubicBezTo>
                    <a:pt x="313" y="794"/>
                    <a:pt x="314" y="796"/>
                    <a:pt x="315" y="797"/>
                  </a:cubicBezTo>
                  <a:cubicBezTo>
                    <a:pt x="319" y="799"/>
                    <a:pt x="319" y="799"/>
                    <a:pt x="319" y="799"/>
                  </a:cubicBezTo>
                  <a:cubicBezTo>
                    <a:pt x="321" y="796"/>
                    <a:pt x="321" y="796"/>
                    <a:pt x="321" y="796"/>
                  </a:cubicBezTo>
                  <a:cubicBezTo>
                    <a:pt x="317" y="793"/>
                    <a:pt x="317" y="793"/>
                    <a:pt x="317" y="793"/>
                  </a:cubicBezTo>
                  <a:cubicBezTo>
                    <a:pt x="321" y="796"/>
                    <a:pt x="321" y="796"/>
                    <a:pt x="321" y="796"/>
                  </a:cubicBezTo>
                  <a:cubicBezTo>
                    <a:pt x="319" y="792"/>
                    <a:pt x="319" y="792"/>
                    <a:pt x="319" y="792"/>
                  </a:cubicBezTo>
                  <a:cubicBezTo>
                    <a:pt x="318" y="792"/>
                    <a:pt x="318" y="793"/>
                    <a:pt x="317" y="793"/>
                  </a:cubicBezTo>
                  <a:cubicBezTo>
                    <a:pt x="321" y="796"/>
                    <a:pt x="321" y="796"/>
                    <a:pt x="321" y="796"/>
                  </a:cubicBezTo>
                  <a:cubicBezTo>
                    <a:pt x="319" y="792"/>
                    <a:pt x="319" y="792"/>
                    <a:pt x="319" y="792"/>
                  </a:cubicBezTo>
                  <a:cubicBezTo>
                    <a:pt x="321" y="795"/>
                    <a:pt x="321" y="795"/>
                    <a:pt x="321" y="795"/>
                  </a:cubicBezTo>
                  <a:cubicBezTo>
                    <a:pt x="320" y="792"/>
                    <a:pt x="320" y="792"/>
                    <a:pt x="320" y="792"/>
                  </a:cubicBezTo>
                  <a:cubicBezTo>
                    <a:pt x="320" y="792"/>
                    <a:pt x="319" y="792"/>
                    <a:pt x="319" y="792"/>
                  </a:cubicBezTo>
                  <a:cubicBezTo>
                    <a:pt x="321" y="795"/>
                    <a:pt x="321" y="795"/>
                    <a:pt x="321" y="795"/>
                  </a:cubicBezTo>
                  <a:cubicBezTo>
                    <a:pt x="320" y="792"/>
                    <a:pt x="320" y="792"/>
                    <a:pt x="320" y="792"/>
                  </a:cubicBezTo>
                  <a:cubicBezTo>
                    <a:pt x="321" y="795"/>
                    <a:pt x="321" y="795"/>
                    <a:pt x="321" y="795"/>
                  </a:cubicBezTo>
                  <a:cubicBezTo>
                    <a:pt x="321" y="792"/>
                    <a:pt x="321" y="792"/>
                    <a:pt x="321" y="792"/>
                  </a:cubicBezTo>
                  <a:cubicBezTo>
                    <a:pt x="320" y="792"/>
                    <a:pt x="320" y="792"/>
                    <a:pt x="320" y="792"/>
                  </a:cubicBezTo>
                  <a:cubicBezTo>
                    <a:pt x="321" y="795"/>
                    <a:pt x="321" y="795"/>
                    <a:pt x="321" y="795"/>
                  </a:cubicBezTo>
                  <a:cubicBezTo>
                    <a:pt x="321" y="792"/>
                    <a:pt x="321" y="792"/>
                    <a:pt x="321" y="792"/>
                  </a:cubicBezTo>
                  <a:cubicBezTo>
                    <a:pt x="321" y="792"/>
                    <a:pt x="321" y="792"/>
                    <a:pt x="321" y="792"/>
                  </a:cubicBezTo>
                  <a:cubicBezTo>
                    <a:pt x="320" y="792"/>
                    <a:pt x="319" y="792"/>
                    <a:pt x="318" y="791"/>
                  </a:cubicBezTo>
                  <a:cubicBezTo>
                    <a:pt x="314" y="791"/>
                    <a:pt x="306" y="790"/>
                    <a:pt x="298" y="789"/>
                  </a:cubicBezTo>
                  <a:cubicBezTo>
                    <a:pt x="295" y="788"/>
                    <a:pt x="291" y="788"/>
                    <a:pt x="288" y="787"/>
                  </a:cubicBezTo>
                  <a:cubicBezTo>
                    <a:pt x="287" y="787"/>
                    <a:pt x="286" y="787"/>
                    <a:pt x="285" y="787"/>
                  </a:cubicBezTo>
                  <a:cubicBezTo>
                    <a:pt x="284" y="787"/>
                    <a:pt x="284" y="787"/>
                    <a:pt x="284" y="787"/>
                  </a:cubicBezTo>
                  <a:cubicBezTo>
                    <a:pt x="283" y="787"/>
                    <a:pt x="283" y="787"/>
                    <a:pt x="283" y="787"/>
                  </a:cubicBezTo>
                  <a:cubicBezTo>
                    <a:pt x="282" y="787"/>
                    <a:pt x="282" y="787"/>
                    <a:pt x="282" y="787"/>
                  </a:cubicBezTo>
                  <a:cubicBezTo>
                    <a:pt x="282" y="787"/>
                    <a:pt x="282" y="787"/>
                    <a:pt x="281" y="787"/>
                  </a:cubicBezTo>
                  <a:cubicBezTo>
                    <a:pt x="280" y="787"/>
                    <a:pt x="280" y="787"/>
                    <a:pt x="280" y="787"/>
                  </a:cubicBezTo>
                  <a:cubicBezTo>
                    <a:pt x="280" y="787"/>
                    <a:pt x="280" y="788"/>
                    <a:pt x="279" y="788"/>
                  </a:cubicBezTo>
                  <a:cubicBezTo>
                    <a:pt x="278" y="790"/>
                    <a:pt x="279" y="793"/>
                    <a:pt x="281" y="794"/>
                  </a:cubicBezTo>
                  <a:cubicBezTo>
                    <a:pt x="283" y="796"/>
                    <a:pt x="283" y="796"/>
                    <a:pt x="283" y="796"/>
                  </a:cubicBezTo>
                  <a:cubicBezTo>
                    <a:pt x="286" y="792"/>
                    <a:pt x="286" y="792"/>
                    <a:pt x="286" y="792"/>
                  </a:cubicBezTo>
                  <a:cubicBezTo>
                    <a:pt x="285" y="788"/>
                    <a:pt x="285" y="788"/>
                    <a:pt x="285" y="788"/>
                  </a:cubicBezTo>
                  <a:cubicBezTo>
                    <a:pt x="262" y="789"/>
                    <a:pt x="262" y="789"/>
                    <a:pt x="262" y="789"/>
                  </a:cubicBezTo>
                  <a:cubicBezTo>
                    <a:pt x="260" y="789"/>
                    <a:pt x="258" y="790"/>
                    <a:pt x="258" y="792"/>
                  </a:cubicBezTo>
                  <a:cubicBezTo>
                    <a:pt x="258" y="794"/>
                    <a:pt x="258" y="796"/>
                    <a:pt x="260" y="796"/>
                  </a:cubicBezTo>
                  <a:cubicBezTo>
                    <a:pt x="260" y="796"/>
                    <a:pt x="260" y="796"/>
                    <a:pt x="260" y="796"/>
                  </a:cubicBezTo>
                  <a:cubicBezTo>
                    <a:pt x="262" y="793"/>
                    <a:pt x="262" y="793"/>
                    <a:pt x="262" y="793"/>
                  </a:cubicBezTo>
                  <a:cubicBezTo>
                    <a:pt x="259" y="791"/>
                    <a:pt x="259" y="791"/>
                    <a:pt x="259" y="791"/>
                  </a:cubicBezTo>
                  <a:cubicBezTo>
                    <a:pt x="262" y="793"/>
                    <a:pt x="262" y="793"/>
                    <a:pt x="262" y="793"/>
                  </a:cubicBezTo>
                  <a:cubicBezTo>
                    <a:pt x="260" y="790"/>
                    <a:pt x="260" y="790"/>
                    <a:pt x="260" y="790"/>
                  </a:cubicBezTo>
                  <a:cubicBezTo>
                    <a:pt x="259" y="790"/>
                    <a:pt x="259" y="790"/>
                    <a:pt x="259" y="791"/>
                  </a:cubicBezTo>
                  <a:cubicBezTo>
                    <a:pt x="262" y="793"/>
                    <a:pt x="262" y="793"/>
                    <a:pt x="262" y="793"/>
                  </a:cubicBezTo>
                  <a:cubicBezTo>
                    <a:pt x="260" y="790"/>
                    <a:pt x="260" y="790"/>
                    <a:pt x="260" y="790"/>
                  </a:cubicBezTo>
                  <a:cubicBezTo>
                    <a:pt x="262" y="793"/>
                    <a:pt x="262" y="793"/>
                    <a:pt x="262" y="793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90"/>
                    <a:pt x="260" y="790"/>
                    <a:pt x="260" y="790"/>
                  </a:cubicBezTo>
                  <a:cubicBezTo>
                    <a:pt x="262" y="793"/>
                    <a:pt x="262" y="793"/>
                    <a:pt x="262" y="793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92"/>
                    <a:pt x="261" y="792"/>
                    <a:pt x="261" y="792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92"/>
                    <a:pt x="261" y="792"/>
                    <a:pt x="261" y="792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61" y="789"/>
                    <a:pt x="261" y="789"/>
                    <a:pt x="261" y="789"/>
                  </a:cubicBezTo>
                  <a:cubicBezTo>
                    <a:pt x="258" y="789"/>
                    <a:pt x="252" y="789"/>
                    <a:pt x="247" y="789"/>
                  </a:cubicBezTo>
                  <a:cubicBezTo>
                    <a:pt x="244" y="789"/>
                    <a:pt x="241" y="788"/>
                    <a:pt x="239" y="788"/>
                  </a:cubicBezTo>
                  <a:cubicBezTo>
                    <a:pt x="238" y="788"/>
                    <a:pt x="237" y="788"/>
                    <a:pt x="237" y="788"/>
                  </a:cubicBezTo>
                  <a:cubicBezTo>
                    <a:pt x="236" y="788"/>
                    <a:pt x="235" y="788"/>
                    <a:pt x="235" y="788"/>
                  </a:cubicBezTo>
                  <a:cubicBezTo>
                    <a:pt x="235" y="788"/>
                    <a:pt x="235" y="788"/>
                    <a:pt x="235" y="788"/>
                  </a:cubicBezTo>
                  <a:cubicBezTo>
                    <a:pt x="234" y="788"/>
                    <a:pt x="234" y="788"/>
                    <a:pt x="234" y="788"/>
                  </a:cubicBezTo>
                  <a:cubicBezTo>
                    <a:pt x="234" y="788"/>
                    <a:pt x="234" y="788"/>
                    <a:pt x="234" y="788"/>
                  </a:cubicBezTo>
                  <a:cubicBezTo>
                    <a:pt x="233" y="789"/>
                    <a:pt x="233" y="789"/>
                    <a:pt x="233" y="789"/>
                  </a:cubicBezTo>
                  <a:cubicBezTo>
                    <a:pt x="232" y="789"/>
                    <a:pt x="232" y="789"/>
                    <a:pt x="232" y="790"/>
                  </a:cubicBezTo>
                  <a:cubicBezTo>
                    <a:pt x="230" y="792"/>
                    <a:pt x="231" y="794"/>
                    <a:pt x="233" y="795"/>
                  </a:cubicBezTo>
                  <a:cubicBezTo>
                    <a:pt x="239" y="799"/>
                    <a:pt x="239" y="799"/>
                    <a:pt x="239" y="799"/>
                  </a:cubicBezTo>
                  <a:cubicBezTo>
                    <a:pt x="241" y="796"/>
                    <a:pt x="241" y="796"/>
                    <a:pt x="241" y="796"/>
                  </a:cubicBezTo>
                  <a:cubicBezTo>
                    <a:pt x="241" y="792"/>
                    <a:pt x="241" y="792"/>
                    <a:pt x="241" y="792"/>
                  </a:cubicBezTo>
                  <a:cubicBezTo>
                    <a:pt x="204" y="788"/>
                    <a:pt x="204" y="788"/>
                    <a:pt x="204" y="788"/>
                  </a:cubicBezTo>
                  <a:cubicBezTo>
                    <a:pt x="202" y="788"/>
                    <a:pt x="200" y="789"/>
                    <a:pt x="200" y="791"/>
                  </a:cubicBezTo>
                  <a:cubicBezTo>
                    <a:pt x="199" y="792"/>
                    <a:pt x="200" y="794"/>
                    <a:pt x="202" y="795"/>
                  </a:cubicBezTo>
                  <a:cubicBezTo>
                    <a:pt x="203" y="796"/>
                    <a:pt x="203" y="796"/>
                    <a:pt x="203" y="796"/>
                  </a:cubicBezTo>
                  <a:cubicBezTo>
                    <a:pt x="205" y="793"/>
                    <a:pt x="205" y="793"/>
                    <a:pt x="205" y="793"/>
                  </a:cubicBezTo>
                  <a:cubicBezTo>
                    <a:pt x="205" y="789"/>
                    <a:pt x="205" y="789"/>
                    <a:pt x="205" y="789"/>
                  </a:cubicBezTo>
                  <a:cubicBezTo>
                    <a:pt x="175" y="787"/>
                    <a:pt x="175" y="787"/>
                    <a:pt x="175" y="787"/>
                  </a:cubicBezTo>
                  <a:cubicBezTo>
                    <a:pt x="173" y="787"/>
                    <a:pt x="171" y="788"/>
                    <a:pt x="171" y="789"/>
                  </a:cubicBezTo>
                  <a:cubicBezTo>
                    <a:pt x="170" y="791"/>
                    <a:pt x="171" y="793"/>
                    <a:pt x="172" y="794"/>
                  </a:cubicBezTo>
                  <a:cubicBezTo>
                    <a:pt x="181" y="799"/>
                    <a:pt x="181" y="799"/>
                    <a:pt x="181" y="799"/>
                  </a:cubicBezTo>
                  <a:cubicBezTo>
                    <a:pt x="183" y="796"/>
                    <a:pt x="183" y="796"/>
                    <a:pt x="183" y="796"/>
                  </a:cubicBezTo>
                  <a:cubicBezTo>
                    <a:pt x="180" y="794"/>
                    <a:pt x="180" y="794"/>
                    <a:pt x="180" y="794"/>
                  </a:cubicBezTo>
                  <a:cubicBezTo>
                    <a:pt x="183" y="796"/>
                    <a:pt x="183" y="796"/>
                    <a:pt x="183" y="796"/>
                  </a:cubicBezTo>
                  <a:cubicBezTo>
                    <a:pt x="181" y="793"/>
                    <a:pt x="181" y="793"/>
                    <a:pt x="181" y="793"/>
                  </a:cubicBezTo>
                  <a:cubicBezTo>
                    <a:pt x="181" y="793"/>
                    <a:pt x="180" y="793"/>
                    <a:pt x="180" y="794"/>
                  </a:cubicBezTo>
                  <a:cubicBezTo>
                    <a:pt x="183" y="796"/>
                    <a:pt x="183" y="796"/>
                    <a:pt x="183" y="796"/>
                  </a:cubicBezTo>
                  <a:cubicBezTo>
                    <a:pt x="181" y="793"/>
                    <a:pt x="181" y="793"/>
                    <a:pt x="181" y="793"/>
                  </a:cubicBezTo>
                  <a:cubicBezTo>
                    <a:pt x="183" y="796"/>
                    <a:pt x="183" y="796"/>
                    <a:pt x="183" y="796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2" y="792"/>
                    <a:pt x="182" y="792"/>
                    <a:pt x="181" y="793"/>
                  </a:cubicBezTo>
                  <a:cubicBezTo>
                    <a:pt x="183" y="796"/>
                    <a:pt x="183" y="796"/>
                    <a:pt x="183" y="796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3" y="795"/>
                    <a:pt x="183" y="795"/>
                    <a:pt x="183" y="795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3" y="795"/>
                    <a:pt x="183" y="795"/>
                    <a:pt x="183" y="795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2" y="792"/>
                    <a:pt x="182" y="792"/>
                    <a:pt x="182" y="792"/>
                  </a:cubicBezTo>
                  <a:cubicBezTo>
                    <a:pt x="182" y="792"/>
                    <a:pt x="180" y="792"/>
                    <a:pt x="177" y="792"/>
                  </a:cubicBezTo>
                  <a:cubicBezTo>
                    <a:pt x="173" y="791"/>
                    <a:pt x="168" y="791"/>
                    <a:pt x="164" y="790"/>
                  </a:cubicBezTo>
                  <a:cubicBezTo>
                    <a:pt x="162" y="790"/>
                    <a:pt x="160" y="790"/>
                    <a:pt x="158" y="789"/>
                  </a:cubicBezTo>
                  <a:cubicBezTo>
                    <a:pt x="156" y="789"/>
                    <a:pt x="155" y="789"/>
                    <a:pt x="154" y="789"/>
                  </a:cubicBezTo>
                  <a:cubicBezTo>
                    <a:pt x="154" y="789"/>
                    <a:pt x="154" y="789"/>
                    <a:pt x="153" y="789"/>
                  </a:cubicBezTo>
                  <a:cubicBezTo>
                    <a:pt x="153" y="789"/>
                    <a:pt x="153" y="789"/>
                    <a:pt x="153" y="789"/>
                  </a:cubicBezTo>
                  <a:cubicBezTo>
                    <a:pt x="152" y="790"/>
                    <a:pt x="152" y="790"/>
                    <a:pt x="152" y="790"/>
                  </a:cubicBezTo>
                  <a:cubicBezTo>
                    <a:pt x="151" y="790"/>
                    <a:pt x="151" y="790"/>
                    <a:pt x="150" y="791"/>
                  </a:cubicBezTo>
                  <a:cubicBezTo>
                    <a:pt x="149" y="793"/>
                    <a:pt x="150" y="795"/>
                    <a:pt x="152" y="796"/>
                  </a:cubicBezTo>
                  <a:cubicBezTo>
                    <a:pt x="155" y="798"/>
                    <a:pt x="155" y="798"/>
                    <a:pt x="155" y="798"/>
                  </a:cubicBezTo>
                  <a:cubicBezTo>
                    <a:pt x="157" y="795"/>
                    <a:pt x="157" y="795"/>
                    <a:pt x="157" y="795"/>
                  </a:cubicBezTo>
                  <a:cubicBezTo>
                    <a:pt x="154" y="793"/>
                    <a:pt x="154" y="793"/>
                    <a:pt x="154" y="793"/>
                  </a:cubicBezTo>
                  <a:cubicBezTo>
                    <a:pt x="157" y="795"/>
                    <a:pt x="157" y="795"/>
                    <a:pt x="157" y="795"/>
                  </a:cubicBezTo>
                  <a:cubicBezTo>
                    <a:pt x="156" y="792"/>
                    <a:pt x="156" y="792"/>
                    <a:pt x="156" y="792"/>
                  </a:cubicBezTo>
                  <a:cubicBezTo>
                    <a:pt x="155" y="792"/>
                    <a:pt x="155" y="792"/>
                    <a:pt x="154" y="793"/>
                  </a:cubicBezTo>
                  <a:cubicBezTo>
                    <a:pt x="157" y="795"/>
                    <a:pt x="157" y="795"/>
                    <a:pt x="157" y="795"/>
                  </a:cubicBezTo>
                  <a:cubicBezTo>
                    <a:pt x="156" y="792"/>
                    <a:pt x="156" y="792"/>
                    <a:pt x="156" y="792"/>
                  </a:cubicBezTo>
                  <a:cubicBezTo>
                    <a:pt x="157" y="795"/>
                    <a:pt x="157" y="795"/>
                    <a:pt x="157" y="795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56" y="791"/>
                    <a:pt x="156" y="791"/>
                    <a:pt x="156" y="792"/>
                  </a:cubicBezTo>
                  <a:cubicBezTo>
                    <a:pt x="157" y="795"/>
                    <a:pt x="157" y="795"/>
                    <a:pt x="157" y="795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57" y="793"/>
                    <a:pt x="157" y="793"/>
                    <a:pt x="157" y="793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57" y="793"/>
                    <a:pt x="157" y="793"/>
                    <a:pt x="157" y="793"/>
                  </a:cubicBezTo>
                  <a:cubicBezTo>
                    <a:pt x="157" y="791"/>
                    <a:pt x="157" y="791"/>
                    <a:pt x="157" y="791"/>
                  </a:cubicBezTo>
                  <a:cubicBezTo>
                    <a:pt x="157" y="791"/>
                    <a:pt x="156" y="791"/>
                    <a:pt x="155" y="791"/>
                  </a:cubicBezTo>
                  <a:cubicBezTo>
                    <a:pt x="151" y="791"/>
                    <a:pt x="144" y="789"/>
                    <a:pt x="138" y="788"/>
                  </a:cubicBezTo>
                  <a:cubicBezTo>
                    <a:pt x="132" y="787"/>
                    <a:pt x="126" y="786"/>
                    <a:pt x="126" y="786"/>
                  </a:cubicBezTo>
                  <a:cubicBezTo>
                    <a:pt x="125" y="786"/>
                    <a:pt x="123" y="787"/>
                    <a:pt x="122" y="788"/>
                  </a:cubicBezTo>
                  <a:cubicBezTo>
                    <a:pt x="121" y="790"/>
                    <a:pt x="122" y="792"/>
                    <a:pt x="124" y="793"/>
                  </a:cubicBezTo>
                  <a:cubicBezTo>
                    <a:pt x="130" y="797"/>
                    <a:pt x="130" y="797"/>
                    <a:pt x="130" y="797"/>
                  </a:cubicBezTo>
                  <a:cubicBezTo>
                    <a:pt x="132" y="794"/>
                    <a:pt x="132" y="794"/>
                    <a:pt x="132" y="794"/>
                  </a:cubicBezTo>
                  <a:cubicBezTo>
                    <a:pt x="132" y="790"/>
                    <a:pt x="132" y="790"/>
                    <a:pt x="132" y="790"/>
                  </a:cubicBezTo>
                  <a:cubicBezTo>
                    <a:pt x="98" y="788"/>
                    <a:pt x="98" y="788"/>
                    <a:pt x="98" y="788"/>
                  </a:cubicBezTo>
                  <a:cubicBezTo>
                    <a:pt x="96" y="788"/>
                    <a:pt x="95" y="789"/>
                    <a:pt x="94" y="791"/>
                  </a:cubicBezTo>
                  <a:cubicBezTo>
                    <a:pt x="94" y="793"/>
                    <a:pt x="94" y="795"/>
                    <a:pt x="96" y="795"/>
                  </a:cubicBezTo>
                  <a:cubicBezTo>
                    <a:pt x="98" y="797"/>
                    <a:pt x="98" y="797"/>
                    <a:pt x="98" y="797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6" y="791"/>
                    <a:pt x="96" y="791"/>
                    <a:pt x="96" y="791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8" y="790"/>
                    <a:pt x="98" y="790"/>
                    <a:pt x="98" y="790"/>
                  </a:cubicBezTo>
                  <a:cubicBezTo>
                    <a:pt x="97" y="790"/>
                    <a:pt x="97" y="790"/>
                    <a:pt x="96" y="791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8" y="790"/>
                    <a:pt x="98" y="790"/>
                    <a:pt x="98" y="790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98" y="790"/>
                    <a:pt x="98" y="790"/>
                    <a:pt x="98" y="790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100" y="793"/>
                    <a:pt x="100" y="793"/>
                    <a:pt x="100" y="793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99" y="792"/>
                    <a:pt x="99" y="792"/>
                    <a:pt x="99" y="792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99" y="792"/>
                    <a:pt x="99" y="792"/>
                    <a:pt x="99" y="792"/>
                  </a:cubicBezTo>
                  <a:cubicBezTo>
                    <a:pt x="99" y="789"/>
                    <a:pt x="99" y="789"/>
                    <a:pt x="99" y="789"/>
                  </a:cubicBezTo>
                  <a:cubicBezTo>
                    <a:pt x="99" y="789"/>
                    <a:pt x="98" y="789"/>
                    <a:pt x="96" y="789"/>
                  </a:cubicBezTo>
                  <a:cubicBezTo>
                    <a:pt x="91" y="789"/>
                    <a:pt x="82" y="788"/>
                    <a:pt x="78" y="788"/>
                  </a:cubicBezTo>
                  <a:cubicBezTo>
                    <a:pt x="77" y="788"/>
                    <a:pt x="77" y="788"/>
                    <a:pt x="76" y="788"/>
                  </a:cubicBezTo>
                  <a:cubicBezTo>
                    <a:pt x="76" y="788"/>
                    <a:pt x="76" y="789"/>
                    <a:pt x="75" y="789"/>
                  </a:cubicBezTo>
                  <a:cubicBezTo>
                    <a:pt x="75" y="789"/>
                    <a:pt x="75" y="789"/>
                    <a:pt x="74" y="789"/>
                  </a:cubicBezTo>
                  <a:cubicBezTo>
                    <a:pt x="74" y="789"/>
                    <a:pt x="74" y="789"/>
                    <a:pt x="74" y="789"/>
                  </a:cubicBezTo>
                  <a:cubicBezTo>
                    <a:pt x="73" y="789"/>
                    <a:pt x="73" y="790"/>
                    <a:pt x="73" y="790"/>
                  </a:cubicBezTo>
                  <a:cubicBezTo>
                    <a:pt x="71" y="792"/>
                    <a:pt x="72" y="795"/>
                    <a:pt x="74" y="796"/>
                  </a:cubicBezTo>
                  <a:cubicBezTo>
                    <a:pt x="78" y="799"/>
                    <a:pt x="78" y="799"/>
                    <a:pt x="78" y="799"/>
                  </a:cubicBezTo>
                  <a:cubicBezTo>
                    <a:pt x="80" y="795"/>
                    <a:pt x="80" y="795"/>
                    <a:pt x="80" y="795"/>
                  </a:cubicBezTo>
                  <a:cubicBezTo>
                    <a:pt x="81" y="791"/>
                    <a:pt x="81" y="791"/>
                    <a:pt x="81" y="791"/>
                  </a:cubicBezTo>
                  <a:cubicBezTo>
                    <a:pt x="50" y="789"/>
                    <a:pt x="50" y="789"/>
                    <a:pt x="50" y="789"/>
                  </a:cubicBezTo>
                  <a:cubicBezTo>
                    <a:pt x="48" y="789"/>
                    <a:pt x="47" y="790"/>
                    <a:pt x="46" y="792"/>
                  </a:cubicBezTo>
                  <a:cubicBezTo>
                    <a:pt x="46" y="794"/>
                    <a:pt x="46" y="795"/>
                    <a:pt x="48" y="796"/>
                  </a:cubicBezTo>
                  <a:cubicBezTo>
                    <a:pt x="52" y="799"/>
                    <a:pt x="52" y="799"/>
                    <a:pt x="52" y="799"/>
                  </a:cubicBezTo>
                  <a:cubicBezTo>
                    <a:pt x="54" y="796"/>
                    <a:pt x="54" y="796"/>
                    <a:pt x="54" y="796"/>
                  </a:cubicBezTo>
                  <a:cubicBezTo>
                    <a:pt x="54" y="792"/>
                    <a:pt x="54" y="792"/>
                    <a:pt x="54" y="792"/>
                  </a:cubicBezTo>
                  <a:cubicBezTo>
                    <a:pt x="54" y="796"/>
                    <a:pt x="54" y="796"/>
                    <a:pt x="54" y="796"/>
                  </a:cubicBezTo>
                  <a:cubicBezTo>
                    <a:pt x="55" y="792"/>
                    <a:pt x="55" y="792"/>
                    <a:pt x="55" y="792"/>
                  </a:cubicBezTo>
                  <a:cubicBezTo>
                    <a:pt x="54" y="792"/>
                    <a:pt x="54" y="792"/>
                    <a:pt x="54" y="792"/>
                  </a:cubicBezTo>
                  <a:cubicBezTo>
                    <a:pt x="54" y="796"/>
                    <a:pt x="54" y="796"/>
                    <a:pt x="54" y="796"/>
                  </a:cubicBezTo>
                  <a:cubicBezTo>
                    <a:pt x="55" y="792"/>
                    <a:pt x="55" y="792"/>
                    <a:pt x="55" y="792"/>
                  </a:cubicBezTo>
                  <a:cubicBezTo>
                    <a:pt x="54" y="795"/>
                    <a:pt x="54" y="795"/>
                    <a:pt x="54" y="795"/>
                  </a:cubicBezTo>
                  <a:cubicBezTo>
                    <a:pt x="55" y="792"/>
                    <a:pt x="55" y="792"/>
                    <a:pt x="55" y="792"/>
                  </a:cubicBezTo>
                  <a:cubicBezTo>
                    <a:pt x="55" y="792"/>
                    <a:pt x="55" y="792"/>
                    <a:pt x="55" y="792"/>
                  </a:cubicBezTo>
                  <a:cubicBezTo>
                    <a:pt x="54" y="795"/>
                    <a:pt x="54" y="795"/>
                    <a:pt x="54" y="795"/>
                  </a:cubicBezTo>
                  <a:cubicBezTo>
                    <a:pt x="55" y="792"/>
                    <a:pt x="55" y="792"/>
                    <a:pt x="55" y="792"/>
                  </a:cubicBezTo>
                  <a:cubicBezTo>
                    <a:pt x="55" y="792"/>
                    <a:pt x="53" y="792"/>
                    <a:pt x="51" y="791"/>
                  </a:cubicBezTo>
                  <a:cubicBezTo>
                    <a:pt x="48" y="791"/>
                    <a:pt x="44" y="790"/>
                    <a:pt x="40" y="790"/>
                  </a:cubicBezTo>
                  <a:cubicBezTo>
                    <a:pt x="37" y="790"/>
                    <a:pt x="36" y="789"/>
                    <a:pt x="34" y="789"/>
                  </a:cubicBezTo>
                  <a:cubicBezTo>
                    <a:pt x="32" y="789"/>
                    <a:pt x="31" y="789"/>
                    <a:pt x="30" y="789"/>
                  </a:cubicBezTo>
                  <a:cubicBezTo>
                    <a:pt x="30" y="789"/>
                    <a:pt x="29" y="789"/>
                    <a:pt x="29" y="789"/>
                  </a:cubicBezTo>
                  <a:cubicBezTo>
                    <a:pt x="29" y="789"/>
                    <a:pt x="29" y="789"/>
                    <a:pt x="28" y="789"/>
                  </a:cubicBezTo>
                  <a:cubicBezTo>
                    <a:pt x="27" y="790"/>
                    <a:pt x="27" y="790"/>
                    <a:pt x="27" y="790"/>
                  </a:cubicBezTo>
                  <a:cubicBezTo>
                    <a:pt x="27" y="790"/>
                    <a:pt x="27" y="790"/>
                    <a:pt x="26" y="791"/>
                  </a:cubicBezTo>
                  <a:cubicBezTo>
                    <a:pt x="25" y="793"/>
                    <a:pt x="26" y="795"/>
                    <a:pt x="27" y="796"/>
                  </a:cubicBezTo>
                  <a:cubicBezTo>
                    <a:pt x="31" y="798"/>
                    <a:pt x="31" y="798"/>
                    <a:pt x="31" y="798"/>
                  </a:cubicBezTo>
                  <a:cubicBezTo>
                    <a:pt x="33" y="795"/>
                    <a:pt x="33" y="795"/>
                    <a:pt x="33" y="795"/>
                  </a:cubicBezTo>
                  <a:cubicBezTo>
                    <a:pt x="33" y="791"/>
                    <a:pt x="33" y="791"/>
                    <a:pt x="33" y="791"/>
                  </a:cubicBezTo>
                  <a:cubicBezTo>
                    <a:pt x="4" y="789"/>
                    <a:pt x="4" y="789"/>
                    <a:pt x="4" y="789"/>
                  </a:cubicBezTo>
                  <a:cubicBezTo>
                    <a:pt x="2" y="789"/>
                    <a:pt x="1" y="790"/>
                    <a:pt x="0" y="791"/>
                  </a:cubicBezTo>
                  <a:cubicBezTo>
                    <a:pt x="0" y="793"/>
                    <a:pt x="0" y="795"/>
                    <a:pt x="2" y="796"/>
                  </a:cubicBezTo>
                  <a:cubicBezTo>
                    <a:pt x="4" y="797"/>
                    <a:pt x="4" y="797"/>
                    <a:pt x="4" y="797"/>
                  </a:cubicBezTo>
                  <a:cubicBezTo>
                    <a:pt x="6" y="798"/>
                    <a:pt x="8" y="798"/>
                    <a:pt x="9" y="796"/>
                  </a:cubicBezTo>
                  <a:cubicBezTo>
                    <a:pt x="10" y="794"/>
                    <a:pt x="10" y="792"/>
                    <a:pt x="8" y="79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562"/>
            <p:cNvSpPr/>
            <p:nvPr/>
          </p:nvSpPr>
          <p:spPr bwMode="auto">
            <a:xfrm>
              <a:off x="7807325" y="2463800"/>
              <a:ext cx="201613" cy="95250"/>
            </a:xfrm>
            <a:custGeom>
              <a:avLst/>
              <a:gdLst>
                <a:gd name="T0" fmla="*/ 42 w 203"/>
                <a:gd name="T1" fmla="*/ 80 h 96"/>
                <a:gd name="T2" fmla="*/ 14 w 203"/>
                <a:gd name="T3" fmla="*/ 63 h 96"/>
                <a:gd name="T4" fmla="*/ 77 w 203"/>
                <a:gd name="T5" fmla="*/ 75 h 96"/>
                <a:gd name="T6" fmla="*/ 28 w 203"/>
                <a:gd name="T7" fmla="*/ 45 h 96"/>
                <a:gd name="T8" fmla="*/ 29 w 203"/>
                <a:gd name="T9" fmla="*/ 47 h 96"/>
                <a:gd name="T10" fmla="*/ 28 w 203"/>
                <a:gd name="T11" fmla="*/ 49 h 96"/>
                <a:gd name="T12" fmla="*/ 25 w 203"/>
                <a:gd name="T13" fmla="*/ 51 h 96"/>
                <a:gd name="T14" fmla="*/ 25 w 203"/>
                <a:gd name="T15" fmla="*/ 51 h 96"/>
                <a:gd name="T16" fmla="*/ 84 w 203"/>
                <a:gd name="T17" fmla="*/ 78 h 96"/>
                <a:gd name="T18" fmla="*/ 113 w 203"/>
                <a:gd name="T19" fmla="*/ 81 h 96"/>
                <a:gd name="T20" fmla="*/ 35 w 203"/>
                <a:gd name="T21" fmla="*/ 40 h 96"/>
                <a:gd name="T22" fmla="*/ 34 w 203"/>
                <a:gd name="T23" fmla="*/ 40 h 96"/>
                <a:gd name="T24" fmla="*/ 35 w 203"/>
                <a:gd name="T25" fmla="*/ 41 h 96"/>
                <a:gd name="T26" fmla="*/ 138 w 203"/>
                <a:gd name="T27" fmla="*/ 89 h 96"/>
                <a:gd name="T28" fmla="*/ 82 w 203"/>
                <a:gd name="T29" fmla="*/ 47 h 96"/>
                <a:gd name="T30" fmla="*/ 48 w 203"/>
                <a:gd name="T31" fmla="*/ 25 h 96"/>
                <a:gd name="T32" fmla="*/ 45 w 203"/>
                <a:gd name="T33" fmla="*/ 28 h 96"/>
                <a:gd name="T34" fmla="*/ 45 w 203"/>
                <a:gd name="T35" fmla="*/ 28 h 96"/>
                <a:gd name="T36" fmla="*/ 163 w 203"/>
                <a:gd name="T37" fmla="*/ 83 h 96"/>
                <a:gd name="T38" fmla="*/ 52 w 203"/>
                <a:gd name="T39" fmla="*/ 17 h 96"/>
                <a:gd name="T40" fmla="*/ 51 w 203"/>
                <a:gd name="T41" fmla="*/ 18 h 96"/>
                <a:gd name="T42" fmla="*/ 48 w 203"/>
                <a:gd name="T43" fmla="*/ 21 h 96"/>
                <a:gd name="T44" fmla="*/ 202 w 203"/>
                <a:gd name="T45" fmla="*/ 94 h 96"/>
                <a:gd name="T46" fmla="*/ 63 w 203"/>
                <a:gd name="T47" fmla="*/ 2 h 96"/>
                <a:gd name="T48" fmla="*/ 63 w 203"/>
                <a:gd name="T49" fmla="*/ 2 h 96"/>
                <a:gd name="T50" fmla="*/ 60 w 203"/>
                <a:gd name="T51" fmla="*/ 5 h 96"/>
                <a:gd name="T52" fmla="*/ 60 w 203"/>
                <a:gd name="T53" fmla="*/ 5 h 96"/>
                <a:gd name="T54" fmla="*/ 57 w 203"/>
                <a:gd name="T55" fmla="*/ 2 h 96"/>
                <a:gd name="T56" fmla="*/ 197 w 203"/>
                <a:gd name="T57" fmla="*/ 95 h 96"/>
                <a:gd name="T58" fmla="*/ 198 w 203"/>
                <a:gd name="T59" fmla="*/ 90 h 96"/>
                <a:gd name="T60" fmla="*/ 198 w 203"/>
                <a:gd name="T61" fmla="*/ 89 h 96"/>
                <a:gd name="T62" fmla="*/ 46 w 203"/>
                <a:gd name="T63" fmla="*/ 18 h 96"/>
                <a:gd name="T64" fmla="*/ 158 w 203"/>
                <a:gd name="T65" fmla="*/ 90 h 96"/>
                <a:gd name="T66" fmla="*/ 157 w 203"/>
                <a:gd name="T67" fmla="*/ 87 h 96"/>
                <a:gd name="T68" fmla="*/ 158 w 203"/>
                <a:gd name="T69" fmla="*/ 85 h 96"/>
                <a:gd name="T70" fmla="*/ 43 w 203"/>
                <a:gd name="T71" fmla="*/ 32 h 96"/>
                <a:gd name="T72" fmla="*/ 134 w 203"/>
                <a:gd name="T73" fmla="*/ 88 h 96"/>
                <a:gd name="T74" fmla="*/ 134 w 203"/>
                <a:gd name="T75" fmla="*/ 88 h 96"/>
                <a:gd name="T76" fmla="*/ 133 w 203"/>
                <a:gd name="T77" fmla="*/ 88 h 96"/>
                <a:gd name="T78" fmla="*/ 137 w 203"/>
                <a:gd name="T79" fmla="*/ 85 h 96"/>
                <a:gd name="T80" fmla="*/ 136 w 203"/>
                <a:gd name="T81" fmla="*/ 81 h 96"/>
                <a:gd name="T82" fmla="*/ 137 w 203"/>
                <a:gd name="T83" fmla="*/ 81 h 96"/>
                <a:gd name="T84" fmla="*/ 64 w 203"/>
                <a:gd name="T85" fmla="*/ 46 h 96"/>
                <a:gd name="T86" fmla="*/ 30 w 203"/>
                <a:gd name="T87" fmla="*/ 34 h 96"/>
                <a:gd name="T88" fmla="*/ 111 w 203"/>
                <a:gd name="T89" fmla="*/ 85 h 96"/>
                <a:gd name="T90" fmla="*/ 111 w 203"/>
                <a:gd name="T91" fmla="*/ 81 h 96"/>
                <a:gd name="T92" fmla="*/ 30 w 203"/>
                <a:gd name="T93" fmla="*/ 44 h 96"/>
                <a:gd name="T94" fmla="*/ 21 w 203"/>
                <a:gd name="T95" fmla="*/ 47 h 96"/>
                <a:gd name="T96" fmla="*/ 76 w 203"/>
                <a:gd name="T97" fmla="*/ 84 h 96"/>
                <a:gd name="T98" fmla="*/ 78 w 203"/>
                <a:gd name="T99" fmla="*/ 81 h 96"/>
                <a:gd name="T100" fmla="*/ 78 w 203"/>
                <a:gd name="T101" fmla="*/ 81 h 96"/>
                <a:gd name="T102" fmla="*/ 74 w 203"/>
                <a:gd name="T103" fmla="*/ 81 h 96"/>
                <a:gd name="T104" fmla="*/ 13 w 203"/>
                <a:gd name="T105" fmla="*/ 63 h 96"/>
                <a:gd name="T106" fmla="*/ 40 w 203"/>
                <a:gd name="T107" fmla="*/ 73 h 96"/>
                <a:gd name="T108" fmla="*/ 41 w 203"/>
                <a:gd name="T109" fmla="*/ 72 h 96"/>
                <a:gd name="T110" fmla="*/ 2 w 203"/>
                <a:gd name="T111" fmla="*/ 7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3" h="96">
                  <a:moveTo>
                    <a:pt x="7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11" y="78"/>
                    <a:pt x="19" y="79"/>
                  </a:cubicBezTo>
                  <a:cubicBezTo>
                    <a:pt x="23" y="79"/>
                    <a:pt x="27" y="79"/>
                    <a:pt x="31" y="80"/>
                  </a:cubicBezTo>
                  <a:cubicBezTo>
                    <a:pt x="35" y="80"/>
                    <a:pt x="38" y="80"/>
                    <a:pt x="40" y="80"/>
                  </a:cubicBezTo>
                  <a:cubicBezTo>
                    <a:pt x="41" y="80"/>
                    <a:pt x="41" y="80"/>
                    <a:pt x="42" y="80"/>
                  </a:cubicBezTo>
                  <a:cubicBezTo>
                    <a:pt x="42" y="80"/>
                    <a:pt x="42" y="80"/>
                    <a:pt x="43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4" y="79"/>
                    <a:pt x="44" y="79"/>
                    <a:pt x="45" y="78"/>
                  </a:cubicBezTo>
                  <a:cubicBezTo>
                    <a:pt x="45" y="77"/>
                    <a:pt x="46" y="76"/>
                    <a:pt x="45" y="75"/>
                  </a:cubicBezTo>
                  <a:cubicBezTo>
                    <a:pt x="45" y="74"/>
                    <a:pt x="45" y="73"/>
                    <a:pt x="44" y="73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8" y="85"/>
                    <a:pt x="80" y="85"/>
                    <a:pt x="81" y="84"/>
                  </a:cubicBezTo>
                  <a:cubicBezTo>
                    <a:pt x="82" y="83"/>
                    <a:pt x="82" y="82"/>
                    <a:pt x="82" y="81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2" y="78"/>
                    <a:pt x="81" y="78"/>
                    <a:pt x="81" y="78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0" y="77"/>
                    <a:pt x="78" y="76"/>
                    <a:pt x="77" y="75"/>
                  </a:cubicBezTo>
                  <a:cubicBezTo>
                    <a:pt x="71" y="71"/>
                    <a:pt x="58" y="64"/>
                    <a:pt x="47" y="57"/>
                  </a:cubicBezTo>
                  <a:cubicBezTo>
                    <a:pt x="42" y="54"/>
                    <a:pt x="37" y="51"/>
                    <a:pt x="33" y="48"/>
                  </a:cubicBezTo>
                  <a:cubicBezTo>
                    <a:pt x="31" y="47"/>
                    <a:pt x="30" y="46"/>
                    <a:pt x="29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8" y="45"/>
                    <a:pt x="28" y="45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9" y="48"/>
                    <a:pt x="29" y="48"/>
                    <a:pt x="29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1"/>
                    <a:pt x="28" y="50"/>
                    <a:pt x="28" y="49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6" y="51"/>
                    <a:pt x="26" y="51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6" y="51"/>
                  </a:cubicBezTo>
                  <a:cubicBezTo>
                    <a:pt x="30" y="53"/>
                    <a:pt x="36" y="56"/>
                    <a:pt x="44" y="59"/>
                  </a:cubicBezTo>
                  <a:cubicBezTo>
                    <a:pt x="56" y="65"/>
                    <a:pt x="72" y="72"/>
                    <a:pt x="84" y="78"/>
                  </a:cubicBezTo>
                  <a:cubicBezTo>
                    <a:pt x="91" y="81"/>
                    <a:pt x="96" y="84"/>
                    <a:pt x="101" y="85"/>
                  </a:cubicBezTo>
                  <a:cubicBezTo>
                    <a:pt x="103" y="86"/>
                    <a:pt x="105" y="87"/>
                    <a:pt x="107" y="88"/>
                  </a:cubicBezTo>
                  <a:cubicBezTo>
                    <a:pt x="107" y="88"/>
                    <a:pt x="108" y="88"/>
                    <a:pt x="109" y="88"/>
                  </a:cubicBezTo>
                  <a:cubicBezTo>
                    <a:pt x="109" y="89"/>
                    <a:pt x="110" y="89"/>
                    <a:pt x="111" y="89"/>
                  </a:cubicBezTo>
                  <a:cubicBezTo>
                    <a:pt x="111" y="89"/>
                    <a:pt x="112" y="89"/>
                    <a:pt x="112" y="89"/>
                  </a:cubicBezTo>
                  <a:cubicBezTo>
                    <a:pt x="113" y="88"/>
                    <a:pt x="114" y="88"/>
                    <a:pt x="114" y="87"/>
                  </a:cubicBezTo>
                  <a:cubicBezTo>
                    <a:pt x="115" y="86"/>
                    <a:pt x="115" y="85"/>
                    <a:pt x="115" y="84"/>
                  </a:cubicBezTo>
                  <a:cubicBezTo>
                    <a:pt x="115" y="83"/>
                    <a:pt x="114" y="82"/>
                    <a:pt x="113" y="81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6" y="39"/>
                    <a:pt x="37" y="38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5" y="40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4" y="40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4" y="40"/>
                    <a:pt x="35" y="41"/>
                  </a:cubicBezTo>
                  <a:cubicBezTo>
                    <a:pt x="38" y="42"/>
                    <a:pt x="46" y="46"/>
                    <a:pt x="56" y="51"/>
                  </a:cubicBezTo>
                  <a:cubicBezTo>
                    <a:pt x="71" y="58"/>
                    <a:pt x="90" y="68"/>
                    <a:pt x="106" y="75"/>
                  </a:cubicBezTo>
                  <a:cubicBezTo>
                    <a:pt x="113" y="79"/>
                    <a:pt x="120" y="82"/>
                    <a:pt x="126" y="85"/>
                  </a:cubicBezTo>
                  <a:cubicBezTo>
                    <a:pt x="128" y="86"/>
                    <a:pt x="130" y="87"/>
                    <a:pt x="132" y="88"/>
                  </a:cubicBezTo>
                  <a:cubicBezTo>
                    <a:pt x="133" y="88"/>
                    <a:pt x="133" y="88"/>
                    <a:pt x="134" y="89"/>
                  </a:cubicBezTo>
                  <a:cubicBezTo>
                    <a:pt x="135" y="89"/>
                    <a:pt x="135" y="89"/>
                    <a:pt x="135" y="89"/>
                  </a:cubicBezTo>
                  <a:cubicBezTo>
                    <a:pt x="135" y="89"/>
                    <a:pt x="136" y="89"/>
                    <a:pt x="136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88"/>
                    <a:pt x="140" y="87"/>
                  </a:cubicBezTo>
                  <a:cubicBezTo>
                    <a:pt x="140" y="87"/>
                    <a:pt x="141" y="86"/>
                    <a:pt x="141" y="85"/>
                  </a:cubicBezTo>
                  <a:cubicBezTo>
                    <a:pt x="141" y="84"/>
                    <a:pt x="140" y="84"/>
                    <a:pt x="140" y="83"/>
                  </a:cubicBezTo>
                  <a:cubicBezTo>
                    <a:pt x="140" y="83"/>
                    <a:pt x="140" y="83"/>
                    <a:pt x="140" y="82"/>
                  </a:cubicBezTo>
                  <a:cubicBezTo>
                    <a:pt x="139" y="82"/>
                    <a:pt x="139" y="82"/>
                    <a:pt x="139" y="82"/>
                  </a:cubicBezTo>
                  <a:cubicBezTo>
                    <a:pt x="138" y="81"/>
                    <a:pt x="138" y="81"/>
                    <a:pt x="138" y="81"/>
                  </a:cubicBezTo>
                  <a:cubicBezTo>
                    <a:pt x="137" y="81"/>
                    <a:pt x="135" y="79"/>
                    <a:pt x="132" y="78"/>
                  </a:cubicBezTo>
                  <a:cubicBezTo>
                    <a:pt x="122" y="71"/>
                    <a:pt x="100" y="58"/>
                    <a:pt x="82" y="47"/>
                  </a:cubicBezTo>
                  <a:cubicBezTo>
                    <a:pt x="72" y="41"/>
                    <a:pt x="64" y="36"/>
                    <a:pt x="57" y="32"/>
                  </a:cubicBezTo>
                  <a:cubicBezTo>
                    <a:pt x="54" y="30"/>
                    <a:pt x="52" y="28"/>
                    <a:pt x="50" y="27"/>
                  </a:cubicBezTo>
                  <a:cubicBezTo>
                    <a:pt x="49" y="26"/>
                    <a:pt x="49" y="26"/>
                    <a:pt x="48" y="26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7"/>
                    <a:pt x="49" y="27"/>
                    <a:pt x="49" y="2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1" y="92"/>
                    <a:pt x="164" y="91"/>
                    <a:pt x="165" y="89"/>
                  </a:cubicBezTo>
                  <a:cubicBezTo>
                    <a:pt x="165" y="89"/>
                    <a:pt x="165" y="88"/>
                    <a:pt x="165" y="87"/>
                  </a:cubicBezTo>
                  <a:cubicBezTo>
                    <a:pt x="165" y="86"/>
                    <a:pt x="165" y="85"/>
                    <a:pt x="165" y="85"/>
                  </a:cubicBezTo>
                  <a:cubicBezTo>
                    <a:pt x="164" y="84"/>
                    <a:pt x="164" y="84"/>
                    <a:pt x="163" y="83"/>
                  </a:cubicBezTo>
                  <a:cubicBezTo>
                    <a:pt x="162" y="83"/>
                    <a:pt x="161" y="82"/>
                    <a:pt x="160" y="81"/>
                  </a:cubicBezTo>
                  <a:cubicBezTo>
                    <a:pt x="155" y="78"/>
                    <a:pt x="146" y="72"/>
                    <a:pt x="135" y="66"/>
                  </a:cubicBezTo>
                  <a:cubicBezTo>
                    <a:pt x="119" y="56"/>
                    <a:pt x="98" y="43"/>
                    <a:pt x="81" y="33"/>
                  </a:cubicBezTo>
                  <a:cubicBezTo>
                    <a:pt x="73" y="28"/>
                    <a:pt x="66" y="24"/>
                    <a:pt x="61" y="21"/>
                  </a:cubicBezTo>
                  <a:cubicBezTo>
                    <a:pt x="58" y="19"/>
                    <a:pt x="56" y="18"/>
                    <a:pt x="55" y="17"/>
                  </a:cubicBezTo>
                  <a:cubicBezTo>
                    <a:pt x="54" y="16"/>
                    <a:pt x="54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7"/>
                    <a:pt x="54" y="16"/>
                    <a:pt x="54" y="16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19"/>
                    <a:pt x="54" y="19"/>
                    <a:pt x="54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83" y="40"/>
                    <a:pt x="118" y="58"/>
                  </a:cubicBezTo>
                  <a:cubicBezTo>
                    <a:pt x="136" y="68"/>
                    <a:pt x="154" y="77"/>
                    <a:pt x="169" y="84"/>
                  </a:cubicBezTo>
                  <a:cubicBezTo>
                    <a:pt x="176" y="87"/>
                    <a:pt x="182" y="90"/>
                    <a:pt x="187" y="92"/>
                  </a:cubicBezTo>
                  <a:cubicBezTo>
                    <a:pt x="190" y="93"/>
                    <a:pt x="192" y="94"/>
                    <a:pt x="194" y="95"/>
                  </a:cubicBezTo>
                  <a:cubicBezTo>
                    <a:pt x="194" y="95"/>
                    <a:pt x="195" y="95"/>
                    <a:pt x="196" y="95"/>
                  </a:cubicBezTo>
                  <a:cubicBezTo>
                    <a:pt x="197" y="95"/>
                    <a:pt x="197" y="96"/>
                    <a:pt x="198" y="96"/>
                  </a:cubicBezTo>
                  <a:cubicBezTo>
                    <a:pt x="199" y="96"/>
                    <a:pt x="199" y="96"/>
                    <a:pt x="200" y="95"/>
                  </a:cubicBezTo>
                  <a:cubicBezTo>
                    <a:pt x="201" y="95"/>
                    <a:pt x="202" y="95"/>
                    <a:pt x="202" y="94"/>
                  </a:cubicBezTo>
                  <a:cubicBezTo>
                    <a:pt x="203" y="92"/>
                    <a:pt x="203" y="89"/>
                    <a:pt x="201" y="88"/>
                  </a:cubicBezTo>
                  <a:cubicBezTo>
                    <a:pt x="201" y="88"/>
                    <a:pt x="201" y="88"/>
                    <a:pt x="201" y="88"/>
                  </a:cubicBezTo>
                  <a:cubicBezTo>
                    <a:pt x="201" y="88"/>
                    <a:pt x="200" y="88"/>
                    <a:pt x="199" y="87"/>
                  </a:cubicBezTo>
                  <a:cubicBezTo>
                    <a:pt x="191" y="82"/>
                    <a:pt x="157" y="61"/>
                    <a:pt x="125" y="41"/>
                  </a:cubicBezTo>
                  <a:cubicBezTo>
                    <a:pt x="109" y="31"/>
                    <a:pt x="93" y="21"/>
                    <a:pt x="81" y="14"/>
                  </a:cubicBezTo>
                  <a:cubicBezTo>
                    <a:pt x="75" y="10"/>
                    <a:pt x="71" y="7"/>
                    <a:pt x="67" y="5"/>
                  </a:cubicBezTo>
                  <a:cubicBezTo>
                    <a:pt x="66" y="4"/>
                    <a:pt x="64" y="3"/>
                    <a:pt x="64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7"/>
                    <a:pt x="64" y="6"/>
                    <a:pt x="64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6"/>
                    <a:pt x="64" y="4"/>
                    <a:pt x="63" y="2"/>
                  </a:cubicBezTo>
                  <a:cubicBezTo>
                    <a:pt x="61" y="0"/>
                    <a:pt x="59" y="0"/>
                    <a:pt x="57" y="2"/>
                  </a:cubicBezTo>
                  <a:cubicBezTo>
                    <a:pt x="57" y="2"/>
                    <a:pt x="56" y="3"/>
                    <a:pt x="56" y="3"/>
                  </a:cubicBezTo>
                  <a:cubicBezTo>
                    <a:pt x="56" y="4"/>
                    <a:pt x="56" y="4"/>
                    <a:pt x="56" y="5"/>
                  </a:cubicBezTo>
                  <a:cubicBezTo>
                    <a:pt x="56" y="6"/>
                    <a:pt x="56" y="6"/>
                    <a:pt x="56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9"/>
                    <a:pt x="59" y="9"/>
                    <a:pt x="61" y="10"/>
                  </a:cubicBezTo>
                  <a:cubicBezTo>
                    <a:pt x="71" y="17"/>
                    <a:pt x="105" y="38"/>
                    <a:pt x="136" y="58"/>
                  </a:cubicBezTo>
                  <a:cubicBezTo>
                    <a:pt x="168" y="77"/>
                    <a:pt x="197" y="95"/>
                    <a:pt x="197" y="95"/>
                  </a:cubicBezTo>
                  <a:cubicBezTo>
                    <a:pt x="199" y="91"/>
                    <a:pt x="199" y="91"/>
                    <a:pt x="199" y="91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7" y="88"/>
                    <a:pt x="196" y="88"/>
                    <a:pt x="195" y="89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8" y="90"/>
                    <a:pt x="198" y="90"/>
                    <a:pt x="198" y="90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8"/>
                    <a:pt x="198" y="88"/>
                    <a:pt x="197" y="88"/>
                  </a:cubicBezTo>
                  <a:cubicBezTo>
                    <a:pt x="198" y="90"/>
                    <a:pt x="198" y="90"/>
                    <a:pt x="198" y="90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9"/>
                    <a:pt x="198" y="89"/>
                    <a:pt x="198" y="89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9"/>
                    <a:pt x="198" y="89"/>
                    <a:pt x="198" y="89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8"/>
                    <a:pt x="197" y="87"/>
                    <a:pt x="196" y="87"/>
                  </a:cubicBezTo>
                  <a:cubicBezTo>
                    <a:pt x="190" y="85"/>
                    <a:pt x="178" y="79"/>
                    <a:pt x="163" y="72"/>
                  </a:cubicBezTo>
                  <a:cubicBezTo>
                    <a:pt x="141" y="61"/>
                    <a:pt x="113" y="47"/>
                    <a:pt x="91" y="35"/>
                  </a:cubicBezTo>
                  <a:cubicBezTo>
                    <a:pt x="80" y="29"/>
                    <a:pt x="70" y="24"/>
                    <a:pt x="63" y="20"/>
                  </a:cubicBezTo>
                  <a:cubicBezTo>
                    <a:pt x="56" y="17"/>
                    <a:pt x="52" y="14"/>
                    <a:pt x="52" y="14"/>
                  </a:cubicBezTo>
                  <a:cubicBezTo>
                    <a:pt x="50" y="13"/>
                    <a:pt x="48" y="14"/>
                    <a:pt x="47" y="16"/>
                  </a:cubicBezTo>
                  <a:cubicBezTo>
                    <a:pt x="46" y="16"/>
                    <a:pt x="46" y="17"/>
                    <a:pt x="46" y="18"/>
                  </a:cubicBezTo>
                  <a:cubicBezTo>
                    <a:pt x="46" y="20"/>
                    <a:pt x="47" y="20"/>
                    <a:pt x="47" y="20"/>
                  </a:cubicBezTo>
                  <a:cubicBezTo>
                    <a:pt x="48" y="21"/>
                    <a:pt x="48" y="21"/>
                    <a:pt x="48" y="22"/>
                  </a:cubicBezTo>
                  <a:cubicBezTo>
                    <a:pt x="49" y="22"/>
                    <a:pt x="50" y="23"/>
                    <a:pt x="51" y="24"/>
                  </a:cubicBezTo>
                  <a:cubicBezTo>
                    <a:pt x="56" y="27"/>
                    <a:pt x="65" y="33"/>
                    <a:pt x="76" y="40"/>
                  </a:cubicBezTo>
                  <a:cubicBezTo>
                    <a:pt x="93" y="50"/>
                    <a:pt x="114" y="62"/>
                    <a:pt x="130" y="72"/>
                  </a:cubicBezTo>
                  <a:cubicBezTo>
                    <a:pt x="138" y="77"/>
                    <a:pt x="146" y="81"/>
                    <a:pt x="151" y="85"/>
                  </a:cubicBezTo>
                  <a:cubicBezTo>
                    <a:pt x="153" y="86"/>
                    <a:pt x="155" y="88"/>
                    <a:pt x="157" y="89"/>
                  </a:cubicBezTo>
                  <a:cubicBezTo>
                    <a:pt x="157" y="89"/>
                    <a:pt x="158" y="89"/>
                    <a:pt x="158" y="90"/>
                  </a:cubicBezTo>
                  <a:cubicBezTo>
                    <a:pt x="158" y="90"/>
                    <a:pt x="158" y="90"/>
                    <a:pt x="158" y="90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90"/>
                    <a:pt x="158" y="90"/>
                    <a:pt x="158" y="90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57" y="89"/>
                    <a:pt x="158" y="89"/>
                    <a:pt x="158" y="89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58" y="85"/>
                    <a:pt x="158" y="85"/>
                    <a:pt x="158" y="85"/>
                  </a:cubicBezTo>
                  <a:cubicBezTo>
                    <a:pt x="157" y="86"/>
                    <a:pt x="157" y="87"/>
                    <a:pt x="157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58" y="85"/>
                    <a:pt x="158" y="85"/>
                    <a:pt x="158" y="85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5" y="23"/>
                    <a:pt x="43" y="24"/>
                    <a:pt x="42" y="26"/>
                  </a:cubicBezTo>
                  <a:cubicBezTo>
                    <a:pt x="41" y="26"/>
                    <a:pt x="41" y="27"/>
                    <a:pt x="41" y="28"/>
                  </a:cubicBezTo>
                  <a:cubicBezTo>
                    <a:pt x="41" y="29"/>
                    <a:pt x="41" y="29"/>
                    <a:pt x="41" y="30"/>
                  </a:cubicBezTo>
                  <a:cubicBezTo>
                    <a:pt x="42" y="30"/>
                    <a:pt x="42" y="31"/>
                    <a:pt x="42" y="31"/>
                  </a:cubicBezTo>
                  <a:cubicBezTo>
                    <a:pt x="43" y="31"/>
                    <a:pt x="43" y="32"/>
                    <a:pt x="43" y="32"/>
                  </a:cubicBezTo>
                  <a:cubicBezTo>
                    <a:pt x="45" y="33"/>
                    <a:pt x="47" y="34"/>
                    <a:pt x="50" y="37"/>
                  </a:cubicBezTo>
                  <a:cubicBezTo>
                    <a:pt x="61" y="44"/>
                    <a:pt x="82" y="56"/>
                    <a:pt x="100" y="68"/>
                  </a:cubicBezTo>
                  <a:cubicBezTo>
                    <a:pt x="110" y="73"/>
                    <a:pt x="118" y="78"/>
                    <a:pt x="124" y="82"/>
                  </a:cubicBezTo>
                  <a:cubicBezTo>
                    <a:pt x="127" y="84"/>
                    <a:pt x="130" y="86"/>
                    <a:pt x="132" y="87"/>
                  </a:cubicBezTo>
                  <a:cubicBezTo>
                    <a:pt x="133" y="87"/>
                    <a:pt x="133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3" y="88"/>
                    <a:pt x="133" y="88"/>
                    <a:pt x="133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3" y="88"/>
                    <a:pt x="133" y="88"/>
                    <a:pt x="133" y="88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3" y="87"/>
                    <a:pt x="133" y="87"/>
                    <a:pt x="133" y="87"/>
                  </a:cubicBezTo>
                  <a:cubicBezTo>
                    <a:pt x="133" y="88"/>
                    <a:pt x="133" y="88"/>
                    <a:pt x="133" y="88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3" y="87"/>
                    <a:pt x="133" y="87"/>
                    <a:pt x="133" y="87"/>
                  </a:cubicBezTo>
                  <a:cubicBezTo>
                    <a:pt x="137" y="85"/>
                    <a:pt x="137" y="85"/>
                    <a:pt x="137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6"/>
                    <a:pt x="133" y="87"/>
                    <a:pt x="133" y="87"/>
                  </a:cubicBezTo>
                  <a:cubicBezTo>
                    <a:pt x="137" y="85"/>
                    <a:pt x="137" y="85"/>
                    <a:pt x="137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7" y="85"/>
                    <a:pt x="137" y="85"/>
                    <a:pt x="137" y="85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5" y="81"/>
                    <a:pt x="134" y="82"/>
                    <a:pt x="133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36" y="81"/>
                    <a:pt x="136" y="81"/>
                    <a:pt x="135" y="81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37" y="81"/>
                    <a:pt x="137" y="81"/>
                    <a:pt x="136" y="81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37" y="82"/>
                    <a:pt x="137" y="82"/>
                    <a:pt x="137" y="82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37" y="82"/>
                    <a:pt x="137" y="82"/>
                    <a:pt x="137" y="82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37" y="81"/>
                    <a:pt x="136" y="81"/>
                    <a:pt x="135" y="80"/>
                  </a:cubicBezTo>
                  <a:cubicBezTo>
                    <a:pt x="131" y="79"/>
                    <a:pt x="123" y="75"/>
                    <a:pt x="113" y="70"/>
                  </a:cubicBezTo>
                  <a:cubicBezTo>
                    <a:pt x="98" y="63"/>
                    <a:pt x="79" y="54"/>
                    <a:pt x="64" y="46"/>
                  </a:cubicBezTo>
                  <a:cubicBezTo>
                    <a:pt x="56" y="42"/>
                    <a:pt x="49" y="39"/>
                    <a:pt x="44" y="36"/>
                  </a:cubicBezTo>
                  <a:cubicBezTo>
                    <a:pt x="42" y="35"/>
                    <a:pt x="39" y="34"/>
                    <a:pt x="38" y="34"/>
                  </a:cubicBezTo>
                  <a:cubicBezTo>
                    <a:pt x="37" y="33"/>
                    <a:pt x="36" y="33"/>
                    <a:pt x="36" y="33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3" y="32"/>
                    <a:pt x="33" y="32"/>
                    <a:pt x="32" y="32"/>
                  </a:cubicBezTo>
                  <a:cubicBezTo>
                    <a:pt x="32" y="33"/>
                    <a:pt x="31" y="33"/>
                    <a:pt x="30" y="34"/>
                  </a:cubicBezTo>
                  <a:cubicBezTo>
                    <a:pt x="29" y="36"/>
                    <a:pt x="30" y="38"/>
                    <a:pt x="31" y="40"/>
                  </a:cubicBezTo>
                  <a:cubicBezTo>
                    <a:pt x="109" y="88"/>
                    <a:pt x="109" y="88"/>
                    <a:pt x="109" y="88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0" y="81"/>
                    <a:pt x="110" y="81"/>
                    <a:pt x="110" y="81"/>
                  </a:cubicBezTo>
                  <a:cubicBezTo>
                    <a:pt x="109" y="81"/>
                    <a:pt x="108" y="81"/>
                    <a:pt x="108" y="83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0" y="81"/>
                    <a:pt x="110" y="81"/>
                    <a:pt x="110" y="81"/>
                  </a:cubicBezTo>
                  <a:cubicBezTo>
                    <a:pt x="111" y="84"/>
                    <a:pt x="111" y="84"/>
                    <a:pt x="111" y="84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1"/>
                    <a:pt x="110" y="81"/>
                    <a:pt x="110" y="81"/>
                  </a:cubicBezTo>
                  <a:cubicBezTo>
                    <a:pt x="111" y="84"/>
                    <a:pt x="111" y="84"/>
                    <a:pt x="111" y="84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0" y="81"/>
                    <a:pt x="108" y="80"/>
                    <a:pt x="105" y="79"/>
                  </a:cubicBezTo>
                  <a:cubicBezTo>
                    <a:pt x="96" y="75"/>
                    <a:pt x="77" y="66"/>
                    <a:pt x="60" y="58"/>
                  </a:cubicBezTo>
                  <a:cubicBezTo>
                    <a:pt x="52" y="54"/>
                    <a:pt x="44" y="50"/>
                    <a:pt x="38" y="48"/>
                  </a:cubicBezTo>
                  <a:cubicBezTo>
                    <a:pt x="35" y="46"/>
                    <a:pt x="32" y="45"/>
                    <a:pt x="30" y="44"/>
                  </a:cubicBezTo>
                  <a:cubicBezTo>
                    <a:pt x="29" y="44"/>
                    <a:pt x="28" y="44"/>
                    <a:pt x="28" y="43"/>
                  </a:cubicBezTo>
                  <a:cubicBezTo>
                    <a:pt x="27" y="43"/>
                    <a:pt x="27" y="43"/>
                    <a:pt x="26" y="43"/>
                  </a:cubicBezTo>
                  <a:cubicBezTo>
                    <a:pt x="26" y="43"/>
                    <a:pt x="26" y="43"/>
                    <a:pt x="25" y="43"/>
                  </a:cubicBezTo>
                  <a:cubicBezTo>
                    <a:pt x="25" y="43"/>
                    <a:pt x="24" y="43"/>
                    <a:pt x="24" y="43"/>
                  </a:cubicBezTo>
                  <a:cubicBezTo>
                    <a:pt x="23" y="43"/>
                    <a:pt x="22" y="44"/>
                    <a:pt x="21" y="45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6"/>
                    <a:pt x="21" y="46"/>
                    <a:pt x="21" y="47"/>
                  </a:cubicBezTo>
                  <a:cubicBezTo>
                    <a:pt x="21" y="48"/>
                    <a:pt x="21" y="49"/>
                    <a:pt x="21" y="49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3" y="51"/>
                    <a:pt x="23" y="51"/>
                    <a:pt x="24" y="52"/>
                  </a:cubicBezTo>
                  <a:cubicBezTo>
                    <a:pt x="27" y="54"/>
                    <a:pt x="31" y="57"/>
                    <a:pt x="36" y="60"/>
                  </a:cubicBezTo>
                  <a:cubicBezTo>
                    <a:pt x="44" y="65"/>
                    <a:pt x="54" y="71"/>
                    <a:pt x="62" y="76"/>
                  </a:cubicBezTo>
                  <a:cubicBezTo>
                    <a:pt x="66" y="78"/>
                    <a:pt x="70" y="80"/>
                    <a:pt x="72" y="82"/>
                  </a:cubicBezTo>
                  <a:cubicBezTo>
                    <a:pt x="74" y="82"/>
                    <a:pt x="75" y="83"/>
                    <a:pt x="75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4" y="81"/>
                    <a:pt x="75" y="82"/>
                    <a:pt x="75" y="82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4" y="55"/>
                    <a:pt x="12" y="56"/>
                    <a:pt x="12" y="58"/>
                  </a:cubicBezTo>
                  <a:cubicBezTo>
                    <a:pt x="11" y="60"/>
                    <a:pt x="11" y="62"/>
                    <a:pt x="13" y="63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39" y="73"/>
                    <a:pt x="39" y="73"/>
                    <a:pt x="38" y="74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0" y="72"/>
                    <a:pt x="40" y="72"/>
                    <a:pt x="40" y="73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2"/>
                    <a:pt x="35" y="72"/>
                    <a:pt x="32" y="72"/>
                  </a:cubicBezTo>
                  <a:cubicBezTo>
                    <a:pt x="26" y="71"/>
                    <a:pt x="19" y="71"/>
                    <a:pt x="14" y="70"/>
                  </a:cubicBezTo>
                  <a:cubicBezTo>
                    <a:pt x="9" y="69"/>
                    <a:pt x="4" y="69"/>
                    <a:pt x="4" y="69"/>
                  </a:cubicBezTo>
                  <a:cubicBezTo>
                    <a:pt x="3" y="69"/>
                    <a:pt x="1" y="70"/>
                    <a:pt x="0" y="72"/>
                  </a:cubicBezTo>
                  <a:cubicBezTo>
                    <a:pt x="0" y="73"/>
                    <a:pt x="0" y="75"/>
                    <a:pt x="2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4" y="78"/>
                    <a:pt x="7" y="77"/>
                    <a:pt x="8" y="75"/>
                  </a:cubicBezTo>
                  <a:cubicBezTo>
                    <a:pt x="9" y="74"/>
                    <a:pt x="9" y="71"/>
                    <a:pt x="7" y="7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563"/>
            <p:cNvSpPr/>
            <p:nvPr/>
          </p:nvSpPr>
          <p:spPr bwMode="auto">
            <a:xfrm>
              <a:off x="7874000" y="1728788"/>
              <a:ext cx="1136650" cy="1301750"/>
            </a:xfrm>
            <a:custGeom>
              <a:avLst/>
              <a:gdLst>
                <a:gd name="T0" fmla="*/ 102 w 1146"/>
                <a:gd name="T1" fmla="*/ 1205 h 1313"/>
                <a:gd name="T2" fmla="*/ 110 w 1146"/>
                <a:gd name="T3" fmla="*/ 1179 h 1313"/>
                <a:gd name="T4" fmla="*/ 334 w 1146"/>
                <a:gd name="T5" fmla="*/ 1256 h 1313"/>
                <a:gd name="T6" fmla="*/ 123 w 1146"/>
                <a:gd name="T7" fmla="*/ 1070 h 1313"/>
                <a:gd name="T8" fmla="*/ 128 w 1146"/>
                <a:gd name="T9" fmla="*/ 1012 h 1313"/>
                <a:gd name="T10" fmla="*/ 137 w 1146"/>
                <a:gd name="T11" fmla="*/ 961 h 1313"/>
                <a:gd name="T12" fmla="*/ 144 w 1146"/>
                <a:gd name="T13" fmla="*/ 900 h 1313"/>
                <a:gd name="T14" fmla="*/ 691 w 1146"/>
                <a:gd name="T15" fmla="*/ 1179 h 1313"/>
                <a:gd name="T16" fmla="*/ 51 w 1146"/>
                <a:gd name="T17" fmla="*/ 754 h 1313"/>
                <a:gd name="T18" fmla="*/ 63 w 1146"/>
                <a:gd name="T19" fmla="*/ 716 h 1313"/>
                <a:gd name="T20" fmla="*/ 61 w 1146"/>
                <a:gd name="T21" fmla="*/ 683 h 1313"/>
                <a:gd name="T22" fmla="*/ 81 w 1146"/>
                <a:gd name="T23" fmla="*/ 660 h 1313"/>
                <a:gd name="T24" fmla="*/ 96 w 1146"/>
                <a:gd name="T25" fmla="*/ 636 h 1313"/>
                <a:gd name="T26" fmla="*/ 912 w 1146"/>
                <a:gd name="T27" fmla="*/ 1097 h 1313"/>
                <a:gd name="T28" fmla="*/ 144 w 1146"/>
                <a:gd name="T29" fmla="*/ 577 h 1313"/>
                <a:gd name="T30" fmla="*/ 916 w 1146"/>
                <a:gd name="T31" fmla="*/ 991 h 1313"/>
                <a:gd name="T32" fmla="*/ 205 w 1146"/>
                <a:gd name="T33" fmla="*/ 516 h 1313"/>
                <a:gd name="T34" fmla="*/ 939 w 1146"/>
                <a:gd name="T35" fmla="*/ 904 h 1313"/>
                <a:gd name="T36" fmla="*/ 268 w 1146"/>
                <a:gd name="T37" fmla="*/ 440 h 1313"/>
                <a:gd name="T38" fmla="*/ 296 w 1146"/>
                <a:gd name="T39" fmla="*/ 408 h 1313"/>
                <a:gd name="T40" fmla="*/ 371 w 1146"/>
                <a:gd name="T41" fmla="*/ 372 h 1313"/>
                <a:gd name="T42" fmla="*/ 373 w 1146"/>
                <a:gd name="T43" fmla="*/ 331 h 1313"/>
                <a:gd name="T44" fmla="*/ 1026 w 1146"/>
                <a:gd name="T45" fmla="*/ 711 h 1313"/>
                <a:gd name="T46" fmla="*/ 422 w 1146"/>
                <a:gd name="T47" fmla="*/ 270 h 1313"/>
                <a:gd name="T48" fmla="*/ 435 w 1146"/>
                <a:gd name="T49" fmla="*/ 249 h 1313"/>
                <a:gd name="T50" fmla="*/ 475 w 1146"/>
                <a:gd name="T51" fmla="*/ 205 h 1313"/>
                <a:gd name="T52" fmla="*/ 849 w 1146"/>
                <a:gd name="T53" fmla="*/ 369 h 1313"/>
                <a:gd name="T54" fmla="*/ 545 w 1146"/>
                <a:gd name="T55" fmla="*/ 134 h 1313"/>
                <a:gd name="T56" fmla="*/ 572 w 1146"/>
                <a:gd name="T57" fmla="*/ 94 h 1313"/>
                <a:gd name="T58" fmla="*/ 614 w 1146"/>
                <a:gd name="T59" fmla="*/ 66 h 1313"/>
                <a:gd name="T60" fmla="*/ 610 w 1146"/>
                <a:gd name="T61" fmla="*/ 54 h 1313"/>
                <a:gd name="T62" fmla="*/ 676 w 1146"/>
                <a:gd name="T63" fmla="*/ 52 h 1313"/>
                <a:gd name="T64" fmla="*/ 600 w 1146"/>
                <a:gd name="T65" fmla="*/ 60 h 1313"/>
                <a:gd name="T66" fmla="*/ 750 w 1146"/>
                <a:gd name="T67" fmla="*/ 185 h 1313"/>
                <a:gd name="T68" fmla="*/ 555 w 1146"/>
                <a:gd name="T69" fmla="*/ 115 h 1313"/>
                <a:gd name="T70" fmla="*/ 806 w 1146"/>
                <a:gd name="T71" fmla="*/ 294 h 1313"/>
                <a:gd name="T72" fmla="*/ 705 w 1146"/>
                <a:gd name="T73" fmla="*/ 318 h 1313"/>
                <a:gd name="T74" fmla="*/ 912 w 1146"/>
                <a:gd name="T75" fmla="*/ 500 h 1313"/>
                <a:gd name="T76" fmla="*/ 437 w 1146"/>
                <a:gd name="T77" fmla="*/ 241 h 1313"/>
                <a:gd name="T78" fmla="*/ 390 w 1146"/>
                <a:gd name="T79" fmla="*/ 297 h 1313"/>
                <a:gd name="T80" fmla="*/ 1042 w 1146"/>
                <a:gd name="T81" fmla="*/ 732 h 1313"/>
                <a:gd name="T82" fmla="*/ 1071 w 1146"/>
                <a:gd name="T83" fmla="*/ 785 h 1313"/>
                <a:gd name="T84" fmla="*/ 1078 w 1146"/>
                <a:gd name="T85" fmla="*/ 836 h 1313"/>
                <a:gd name="T86" fmla="*/ 1108 w 1146"/>
                <a:gd name="T87" fmla="*/ 916 h 1313"/>
                <a:gd name="T88" fmla="*/ 258 w 1146"/>
                <a:gd name="T89" fmla="*/ 447 h 1313"/>
                <a:gd name="T90" fmla="*/ 926 w 1146"/>
                <a:gd name="T91" fmla="*/ 916 h 1313"/>
                <a:gd name="T92" fmla="*/ 218 w 1146"/>
                <a:gd name="T93" fmla="*/ 545 h 1313"/>
                <a:gd name="T94" fmla="*/ 906 w 1146"/>
                <a:gd name="T95" fmla="*/ 1018 h 1313"/>
                <a:gd name="T96" fmla="*/ 908 w 1146"/>
                <a:gd name="T97" fmla="*/ 1060 h 1313"/>
                <a:gd name="T98" fmla="*/ 904 w 1146"/>
                <a:gd name="T99" fmla="*/ 1100 h 1313"/>
                <a:gd name="T100" fmla="*/ 92 w 1146"/>
                <a:gd name="T101" fmla="*/ 636 h 1313"/>
                <a:gd name="T102" fmla="*/ 283 w 1146"/>
                <a:gd name="T103" fmla="*/ 803 h 1313"/>
                <a:gd name="T104" fmla="*/ 892 w 1146"/>
                <a:gd name="T105" fmla="*/ 1178 h 1313"/>
                <a:gd name="T106" fmla="*/ 884 w 1146"/>
                <a:gd name="T107" fmla="*/ 1223 h 1313"/>
                <a:gd name="T108" fmla="*/ 884 w 1146"/>
                <a:gd name="T109" fmla="*/ 1231 h 1313"/>
                <a:gd name="T110" fmla="*/ 844 w 1146"/>
                <a:gd name="T111" fmla="*/ 1288 h 1313"/>
                <a:gd name="T112" fmla="*/ 141 w 1146"/>
                <a:gd name="T113" fmla="*/ 900 h 1313"/>
                <a:gd name="T114" fmla="*/ 693 w 1146"/>
                <a:gd name="T115" fmla="*/ 1292 h 1313"/>
                <a:gd name="T116" fmla="*/ 605 w 1146"/>
                <a:gd name="T117" fmla="*/ 1282 h 1313"/>
                <a:gd name="T118" fmla="*/ 450 w 1146"/>
                <a:gd name="T119" fmla="*/ 1272 h 1313"/>
                <a:gd name="T120" fmla="*/ 328 w 1146"/>
                <a:gd name="T121" fmla="*/ 1263 h 1313"/>
                <a:gd name="T122" fmla="*/ 227 w 1146"/>
                <a:gd name="T123" fmla="*/ 1249 h 1313"/>
                <a:gd name="T124" fmla="*/ 169 w 1146"/>
                <a:gd name="T125" fmla="*/ 1245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6" h="1313">
                  <a:moveTo>
                    <a:pt x="105" y="1239"/>
                  </a:moveTo>
                  <a:cubicBezTo>
                    <a:pt x="103" y="1237"/>
                    <a:pt x="103" y="1237"/>
                    <a:pt x="103" y="1237"/>
                  </a:cubicBezTo>
                  <a:cubicBezTo>
                    <a:pt x="101" y="1241"/>
                    <a:pt x="101" y="1241"/>
                    <a:pt x="101" y="1241"/>
                  </a:cubicBezTo>
                  <a:cubicBezTo>
                    <a:pt x="100" y="1245"/>
                    <a:pt x="100" y="1245"/>
                    <a:pt x="100" y="1245"/>
                  </a:cubicBezTo>
                  <a:cubicBezTo>
                    <a:pt x="137" y="1249"/>
                    <a:pt x="137" y="1249"/>
                    <a:pt x="137" y="1249"/>
                  </a:cubicBezTo>
                  <a:cubicBezTo>
                    <a:pt x="138" y="1249"/>
                    <a:pt x="139" y="1249"/>
                    <a:pt x="140" y="1248"/>
                  </a:cubicBezTo>
                  <a:cubicBezTo>
                    <a:pt x="141" y="1247"/>
                    <a:pt x="141" y="1246"/>
                    <a:pt x="141" y="1245"/>
                  </a:cubicBezTo>
                  <a:cubicBezTo>
                    <a:pt x="141" y="1244"/>
                    <a:pt x="141" y="1243"/>
                    <a:pt x="141" y="1243"/>
                  </a:cubicBezTo>
                  <a:cubicBezTo>
                    <a:pt x="140" y="1242"/>
                    <a:pt x="140" y="1242"/>
                    <a:pt x="140" y="1242"/>
                  </a:cubicBezTo>
                  <a:cubicBezTo>
                    <a:pt x="139" y="1242"/>
                    <a:pt x="139" y="1242"/>
                    <a:pt x="139" y="1242"/>
                  </a:cubicBezTo>
                  <a:cubicBezTo>
                    <a:pt x="139" y="1241"/>
                    <a:pt x="139" y="1241"/>
                    <a:pt x="138" y="1241"/>
                  </a:cubicBezTo>
                  <a:cubicBezTo>
                    <a:pt x="137" y="1240"/>
                    <a:pt x="134" y="1238"/>
                    <a:pt x="130" y="1236"/>
                  </a:cubicBezTo>
                  <a:cubicBezTo>
                    <a:pt x="124" y="1232"/>
                    <a:pt x="117" y="1228"/>
                    <a:pt x="111" y="1224"/>
                  </a:cubicBezTo>
                  <a:cubicBezTo>
                    <a:pt x="108" y="1223"/>
                    <a:pt x="105" y="1221"/>
                    <a:pt x="104" y="1220"/>
                  </a:cubicBezTo>
                  <a:cubicBezTo>
                    <a:pt x="103" y="1219"/>
                    <a:pt x="102" y="1219"/>
                    <a:pt x="102" y="1218"/>
                  </a:cubicBezTo>
                  <a:cubicBezTo>
                    <a:pt x="101" y="1218"/>
                    <a:pt x="101" y="1218"/>
                    <a:pt x="101" y="1218"/>
                  </a:cubicBezTo>
                  <a:cubicBezTo>
                    <a:pt x="101" y="1218"/>
                    <a:pt x="101" y="1218"/>
                    <a:pt x="101" y="1218"/>
                  </a:cubicBezTo>
                  <a:cubicBezTo>
                    <a:pt x="100" y="1220"/>
                    <a:pt x="100" y="1220"/>
                    <a:pt x="100" y="1220"/>
                  </a:cubicBezTo>
                  <a:cubicBezTo>
                    <a:pt x="102" y="1218"/>
                    <a:pt x="102" y="1218"/>
                    <a:pt x="102" y="1218"/>
                  </a:cubicBezTo>
                  <a:cubicBezTo>
                    <a:pt x="101" y="1218"/>
                    <a:pt x="101" y="1218"/>
                    <a:pt x="101" y="1218"/>
                  </a:cubicBezTo>
                  <a:cubicBezTo>
                    <a:pt x="100" y="1220"/>
                    <a:pt x="100" y="1220"/>
                    <a:pt x="100" y="1220"/>
                  </a:cubicBezTo>
                  <a:cubicBezTo>
                    <a:pt x="102" y="1218"/>
                    <a:pt x="102" y="1218"/>
                    <a:pt x="102" y="1218"/>
                  </a:cubicBezTo>
                  <a:cubicBezTo>
                    <a:pt x="99" y="1221"/>
                    <a:pt x="99" y="1221"/>
                    <a:pt x="99" y="1221"/>
                  </a:cubicBezTo>
                  <a:cubicBezTo>
                    <a:pt x="102" y="1219"/>
                    <a:pt x="102" y="1219"/>
                    <a:pt x="102" y="1219"/>
                  </a:cubicBezTo>
                  <a:cubicBezTo>
                    <a:pt x="102" y="1218"/>
                    <a:pt x="102" y="1218"/>
                    <a:pt x="102" y="1218"/>
                  </a:cubicBezTo>
                  <a:cubicBezTo>
                    <a:pt x="99" y="1221"/>
                    <a:pt x="99" y="1221"/>
                    <a:pt x="99" y="1221"/>
                  </a:cubicBezTo>
                  <a:cubicBezTo>
                    <a:pt x="102" y="1219"/>
                    <a:pt x="102" y="1219"/>
                    <a:pt x="102" y="1219"/>
                  </a:cubicBezTo>
                  <a:cubicBezTo>
                    <a:pt x="99" y="1221"/>
                    <a:pt x="99" y="1221"/>
                    <a:pt x="99" y="1221"/>
                  </a:cubicBezTo>
                  <a:cubicBezTo>
                    <a:pt x="102" y="1221"/>
                    <a:pt x="102" y="1221"/>
                    <a:pt x="102" y="1221"/>
                  </a:cubicBezTo>
                  <a:cubicBezTo>
                    <a:pt x="102" y="1220"/>
                    <a:pt x="102" y="1219"/>
                    <a:pt x="102" y="1219"/>
                  </a:cubicBezTo>
                  <a:cubicBezTo>
                    <a:pt x="99" y="1221"/>
                    <a:pt x="99" y="1221"/>
                    <a:pt x="99" y="1221"/>
                  </a:cubicBezTo>
                  <a:cubicBezTo>
                    <a:pt x="102" y="1221"/>
                    <a:pt x="102" y="1221"/>
                    <a:pt x="102" y="1221"/>
                  </a:cubicBezTo>
                  <a:cubicBezTo>
                    <a:pt x="98" y="1221"/>
                    <a:pt x="98" y="1221"/>
                    <a:pt x="98" y="1221"/>
                  </a:cubicBezTo>
                  <a:cubicBezTo>
                    <a:pt x="102" y="1223"/>
                    <a:pt x="102" y="1223"/>
                    <a:pt x="102" y="1223"/>
                  </a:cubicBezTo>
                  <a:cubicBezTo>
                    <a:pt x="102" y="1222"/>
                    <a:pt x="102" y="1221"/>
                    <a:pt x="102" y="1221"/>
                  </a:cubicBezTo>
                  <a:cubicBezTo>
                    <a:pt x="98" y="1221"/>
                    <a:pt x="98" y="1221"/>
                    <a:pt x="98" y="1221"/>
                  </a:cubicBezTo>
                  <a:cubicBezTo>
                    <a:pt x="102" y="1223"/>
                    <a:pt x="102" y="1223"/>
                    <a:pt x="102" y="1223"/>
                  </a:cubicBezTo>
                  <a:cubicBezTo>
                    <a:pt x="98" y="1221"/>
                    <a:pt x="98" y="1221"/>
                    <a:pt x="98" y="1221"/>
                  </a:cubicBezTo>
                  <a:cubicBezTo>
                    <a:pt x="97" y="1225"/>
                    <a:pt x="97" y="1225"/>
                    <a:pt x="97" y="1225"/>
                  </a:cubicBezTo>
                  <a:cubicBezTo>
                    <a:pt x="97" y="1225"/>
                    <a:pt x="114" y="1231"/>
                    <a:pt x="132" y="1238"/>
                  </a:cubicBezTo>
                  <a:cubicBezTo>
                    <a:pt x="141" y="1242"/>
                    <a:pt x="150" y="1245"/>
                    <a:pt x="157" y="1248"/>
                  </a:cubicBezTo>
                  <a:cubicBezTo>
                    <a:pt x="160" y="1249"/>
                    <a:pt x="163" y="1250"/>
                    <a:pt x="165" y="1251"/>
                  </a:cubicBezTo>
                  <a:cubicBezTo>
                    <a:pt x="167" y="1251"/>
                    <a:pt x="168" y="1251"/>
                    <a:pt x="168" y="1252"/>
                  </a:cubicBezTo>
                  <a:cubicBezTo>
                    <a:pt x="169" y="1252"/>
                    <a:pt x="169" y="1252"/>
                    <a:pt x="169" y="1252"/>
                  </a:cubicBezTo>
                  <a:cubicBezTo>
                    <a:pt x="170" y="1252"/>
                    <a:pt x="170" y="1252"/>
                    <a:pt x="171" y="1252"/>
                  </a:cubicBezTo>
                  <a:cubicBezTo>
                    <a:pt x="171" y="1252"/>
                    <a:pt x="171" y="1252"/>
                    <a:pt x="172" y="1252"/>
                  </a:cubicBezTo>
                  <a:cubicBezTo>
                    <a:pt x="172" y="1252"/>
                    <a:pt x="173" y="1252"/>
                    <a:pt x="173" y="1252"/>
                  </a:cubicBezTo>
                  <a:cubicBezTo>
                    <a:pt x="173" y="1251"/>
                    <a:pt x="174" y="1251"/>
                    <a:pt x="174" y="1250"/>
                  </a:cubicBezTo>
                  <a:cubicBezTo>
                    <a:pt x="174" y="1250"/>
                    <a:pt x="174" y="1250"/>
                    <a:pt x="174" y="1250"/>
                  </a:cubicBezTo>
                  <a:cubicBezTo>
                    <a:pt x="175" y="1249"/>
                    <a:pt x="175" y="1249"/>
                    <a:pt x="175" y="1248"/>
                  </a:cubicBezTo>
                  <a:cubicBezTo>
                    <a:pt x="175" y="1247"/>
                    <a:pt x="175" y="1246"/>
                    <a:pt x="174" y="1246"/>
                  </a:cubicBezTo>
                  <a:cubicBezTo>
                    <a:pt x="174" y="1245"/>
                    <a:pt x="174" y="1245"/>
                    <a:pt x="174" y="1245"/>
                  </a:cubicBezTo>
                  <a:cubicBezTo>
                    <a:pt x="173" y="1244"/>
                    <a:pt x="173" y="1244"/>
                    <a:pt x="173" y="1244"/>
                  </a:cubicBezTo>
                  <a:cubicBezTo>
                    <a:pt x="172" y="1244"/>
                    <a:pt x="170" y="1242"/>
                    <a:pt x="168" y="1241"/>
                  </a:cubicBezTo>
                  <a:cubicBezTo>
                    <a:pt x="159" y="1236"/>
                    <a:pt x="144" y="1226"/>
                    <a:pt x="130" y="1218"/>
                  </a:cubicBezTo>
                  <a:cubicBezTo>
                    <a:pt x="123" y="1214"/>
                    <a:pt x="117" y="1210"/>
                    <a:pt x="112" y="1207"/>
                  </a:cubicBezTo>
                  <a:cubicBezTo>
                    <a:pt x="110" y="1205"/>
                    <a:pt x="108" y="1204"/>
                    <a:pt x="107" y="1203"/>
                  </a:cubicBezTo>
                  <a:cubicBezTo>
                    <a:pt x="106" y="1203"/>
                    <a:pt x="105" y="1203"/>
                    <a:pt x="105" y="1202"/>
                  </a:cubicBezTo>
                  <a:cubicBezTo>
                    <a:pt x="105" y="1202"/>
                    <a:pt x="105" y="1202"/>
                    <a:pt x="105" y="1202"/>
                  </a:cubicBezTo>
                  <a:cubicBezTo>
                    <a:pt x="105" y="1202"/>
                    <a:pt x="105" y="1202"/>
                    <a:pt x="105" y="1202"/>
                  </a:cubicBezTo>
                  <a:cubicBezTo>
                    <a:pt x="104" y="1204"/>
                    <a:pt x="104" y="1204"/>
                    <a:pt x="104" y="1204"/>
                  </a:cubicBezTo>
                  <a:cubicBezTo>
                    <a:pt x="105" y="1202"/>
                    <a:pt x="105" y="1202"/>
                    <a:pt x="105" y="1202"/>
                  </a:cubicBezTo>
                  <a:cubicBezTo>
                    <a:pt x="105" y="1202"/>
                    <a:pt x="105" y="1202"/>
                    <a:pt x="105" y="1202"/>
                  </a:cubicBezTo>
                  <a:cubicBezTo>
                    <a:pt x="104" y="1204"/>
                    <a:pt x="104" y="1204"/>
                    <a:pt x="104" y="1204"/>
                  </a:cubicBezTo>
                  <a:cubicBezTo>
                    <a:pt x="105" y="1202"/>
                    <a:pt x="105" y="1202"/>
                    <a:pt x="105" y="1202"/>
                  </a:cubicBezTo>
                  <a:cubicBezTo>
                    <a:pt x="103" y="1205"/>
                    <a:pt x="103" y="1205"/>
                    <a:pt x="103" y="1205"/>
                  </a:cubicBezTo>
                  <a:cubicBezTo>
                    <a:pt x="106" y="1203"/>
                    <a:pt x="106" y="1203"/>
                    <a:pt x="106" y="1203"/>
                  </a:cubicBezTo>
                  <a:cubicBezTo>
                    <a:pt x="105" y="1202"/>
                    <a:pt x="105" y="1202"/>
                    <a:pt x="105" y="1202"/>
                  </a:cubicBezTo>
                  <a:cubicBezTo>
                    <a:pt x="103" y="1205"/>
                    <a:pt x="103" y="1205"/>
                    <a:pt x="103" y="1205"/>
                  </a:cubicBezTo>
                  <a:cubicBezTo>
                    <a:pt x="106" y="1203"/>
                    <a:pt x="106" y="1203"/>
                    <a:pt x="106" y="1203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6" y="1204"/>
                    <a:pt x="106" y="1204"/>
                    <a:pt x="106" y="1204"/>
                  </a:cubicBezTo>
                  <a:cubicBezTo>
                    <a:pt x="106" y="1203"/>
                    <a:pt x="106" y="1203"/>
                    <a:pt x="106" y="1203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6" y="1204"/>
                    <a:pt x="106" y="1204"/>
                    <a:pt x="106" y="1204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6" y="1205"/>
                    <a:pt x="106" y="1205"/>
                    <a:pt x="106" y="1205"/>
                  </a:cubicBezTo>
                  <a:cubicBezTo>
                    <a:pt x="106" y="1204"/>
                    <a:pt x="106" y="1204"/>
                    <a:pt x="106" y="1204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6" y="1205"/>
                    <a:pt x="106" y="1205"/>
                    <a:pt x="106" y="1205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5" y="1208"/>
                    <a:pt x="105" y="1208"/>
                    <a:pt x="105" y="1208"/>
                  </a:cubicBezTo>
                  <a:cubicBezTo>
                    <a:pt x="106" y="1207"/>
                    <a:pt x="106" y="1206"/>
                    <a:pt x="106" y="1205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5" y="1208"/>
                    <a:pt x="105" y="1208"/>
                    <a:pt x="105" y="1208"/>
                  </a:cubicBezTo>
                  <a:cubicBezTo>
                    <a:pt x="106" y="1207"/>
                    <a:pt x="106" y="1207"/>
                    <a:pt x="106" y="1207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4" y="1209"/>
                    <a:pt x="104" y="1209"/>
                    <a:pt x="104" y="1209"/>
                  </a:cubicBezTo>
                  <a:cubicBezTo>
                    <a:pt x="104" y="1209"/>
                    <a:pt x="105" y="1208"/>
                    <a:pt x="106" y="1207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4" y="1209"/>
                    <a:pt x="104" y="1209"/>
                    <a:pt x="104" y="1209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2" y="1209"/>
                    <a:pt x="102" y="1209"/>
                    <a:pt x="102" y="1209"/>
                  </a:cubicBezTo>
                  <a:cubicBezTo>
                    <a:pt x="103" y="1209"/>
                    <a:pt x="103" y="1209"/>
                    <a:pt x="104" y="1209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2" y="1209"/>
                    <a:pt x="102" y="1209"/>
                    <a:pt x="102" y="1209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2" y="1209"/>
                    <a:pt x="102" y="1209"/>
                    <a:pt x="102" y="1209"/>
                  </a:cubicBezTo>
                  <a:cubicBezTo>
                    <a:pt x="102" y="1209"/>
                    <a:pt x="102" y="1209"/>
                    <a:pt x="102" y="1209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102" y="1209"/>
                    <a:pt x="102" y="1209"/>
                    <a:pt x="102" y="1209"/>
                  </a:cubicBezTo>
                  <a:cubicBezTo>
                    <a:pt x="102" y="1207"/>
                    <a:pt x="102" y="1207"/>
                    <a:pt x="102" y="1207"/>
                  </a:cubicBezTo>
                  <a:cubicBezTo>
                    <a:pt x="101" y="1209"/>
                    <a:pt x="101" y="1209"/>
                    <a:pt x="101" y="1209"/>
                  </a:cubicBezTo>
                  <a:cubicBezTo>
                    <a:pt x="102" y="1209"/>
                    <a:pt x="102" y="1209"/>
                    <a:pt x="102" y="1209"/>
                  </a:cubicBezTo>
                  <a:cubicBezTo>
                    <a:pt x="102" y="1207"/>
                    <a:pt x="102" y="1207"/>
                    <a:pt x="102" y="1207"/>
                  </a:cubicBezTo>
                  <a:cubicBezTo>
                    <a:pt x="101" y="1209"/>
                    <a:pt x="101" y="1209"/>
                    <a:pt x="101" y="1209"/>
                  </a:cubicBezTo>
                  <a:cubicBezTo>
                    <a:pt x="101" y="1209"/>
                    <a:pt x="102" y="1209"/>
                    <a:pt x="103" y="1210"/>
                  </a:cubicBezTo>
                  <a:cubicBezTo>
                    <a:pt x="110" y="1213"/>
                    <a:pt x="133" y="1224"/>
                    <a:pt x="155" y="1234"/>
                  </a:cubicBezTo>
                  <a:cubicBezTo>
                    <a:pt x="165" y="1239"/>
                    <a:pt x="176" y="1244"/>
                    <a:pt x="183" y="1248"/>
                  </a:cubicBezTo>
                  <a:cubicBezTo>
                    <a:pt x="191" y="1251"/>
                    <a:pt x="196" y="1254"/>
                    <a:pt x="196" y="1254"/>
                  </a:cubicBezTo>
                  <a:cubicBezTo>
                    <a:pt x="198" y="1255"/>
                    <a:pt x="200" y="1254"/>
                    <a:pt x="201" y="1252"/>
                  </a:cubicBezTo>
                  <a:cubicBezTo>
                    <a:pt x="201" y="1252"/>
                    <a:pt x="201" y="1251"/>
                    <a:pt x="201" y="1250"/>
                  </a:cubicBezTo>
                  <a:cubicBezTo>
                    <a:pt x="201" y="1249"/>
                    <a:pt x="201" y="1249"/>
                    <a:pt x="201" y="1248"/>
                  </a:cubicBezTo>
                  <a:cubicBezTo>
                    <a:pt x="201" y="1248"/>
                    <a:pt x="200" y="1247"/>
                    <a:pt x="200" y="1247"/>
                  </a:cubicBezTo>
                  <a:cubicBezTo>
                    <a:pt x="200" y="1247"/>
                    <a:pt x="200" y="1246"/>
                    <a:pt x="199" y="1246"/>
                  </a:cubicBezTo>
                  <a:cubicBezTo>
                    <a:pt x="198" y="1245"/>
                    <a:pt x="195" y="1243"/>
                    <a:pt x="192" y="1241"/>
                  </a:cubicBezTo>
                  <a:cubicBezTo>
                    <a:pt x="181" y="1234"/>
                    <a:pt x="159" y="1220"/>
                    <a:pt x="140" y="1209"/>
                  </a:cubicBezTo>
                  <a:cubicBezTo>
                    <a:pt x="121" y="1197"/>
                    <a:pt x="104" y="1187"/>
                    <a:pt x="104" y="1187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6" y="1193"/>
                    <a:pt x="106" y="1193"/>
                    <a:pt x="106" y="1193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4" y="1194"/>
                    <a:pt x="104" y="1194"/>
                    <a:pt x="104" y="1194"/>
                  </a:cubicBezTo>
                  <a:cubicBezTo>
                    <a:pt x="104" y="1194"/>
                    <a:pt x="105" y="1194"/>
                    <a:pt x="106" y="1193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4" y="1194"/>
                    <a:pt x="104" y="1194"/>
                    <a:pt x="104" y="1194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2" y="1195"/>
                    <a:pt x="102" y="1195"/>
                    <a:pt x="102" y="1195"/>
                  </a:cubicBezTo>
                  <a:cubicBezTo>
                    <a:pt x="103" y="1195"/>
                    <a:pt x="103" y="1195"/>
                    <a:pt x="104" y="1194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2" y="1195"/>
                    <a:pt x="102" y="1195"/>
                    <a:pt x="102" y="1195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1" y="1195"/>
                    <a:pt x="101" y="1195"/>
                    <a:pt x="101" y="1195"/>
                  </a:cubicBezTo>
                  <a:cubicBezTo>
                    <a:pt x="102" y="1195"/>
                    <a:pt x="102" y="1195"/>
                    <a:pt x="102" y="1195"/>
                  </a:cubicBezTo>
                  <a:cubicBezTo>
                    <a:pt x="102" y="1191"/>
                    <a:pt x="102" y="1191"/>
                    <a:pt x="102" y="1191"/>
                  </a:cubicBezTo>
                  <a:cubicBezTo>
                    <a:pt x="101" y="1195"/>
                    <a:pt x="101" y="1195"/>
                    <a:pt x="101" y="1195"/>
                  </a:cubicBezTo>
                  <a:cubicBezTo>
                    <a:pt x="102" y="1192"/>
                    <a:pt x="102" y="1192"/>
                    <a:pt x="102" y="1192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5"/>
                    <a:pt x="101" y="1195"/>
                    <a:pt x="101" y="1195"/>
                  </a:cubicBezTo>
                  <a:cubicBezTo>
                    <a:pt x="102" y="1192"/>
                    <a:pt x="102" y="1192"/>
                    <a:pt x="102" y="1192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4"/>
                    <a:pt x="101" y="1194"/>
                    <a:pt x="101" y="1194"/>
                  </a:cubicBezTo>
                  <a:cubicBezTo>
                    <a:pt x="101" y="1195"/>
                    <a:pt x="102" y="1195"/>
                    <a:pt x="103" y="1195"/>
                  </a:cubicBezTo>
                  <a:cubicBezTo>
                    <a:pt x="112" y="1200"/>
                    <a:pt x="141" y="1214"/>
                    <a:pt x="169" y="1228"/>
                  </a:cubicBezTo>
                  <a:cubicBezTo>
                    <a:pt x="183" y="1235"/>
                    <a:pt x="196" y="1242"/>
                    <a:pt x="207" y="1246"/>
                  </a:cubicBezTo>
                  <a:cubicBezTo>
                    <a:pt x="212" y="1249"/>
                    <a:pt x="216" y="1251"/>
                    <a:pt x="220" y="1252"/>
                  </a:cubicBezTo>
                  <a:cubicBezTo>
                    <a:pt x="221" y="1253"/>
                    <a:pt x="223" y="1254"/>
                    <a:pt x="224" y="1254"/>
                  </a:cubicBezTo>
                  <a:cubicBezTo>
                    <a:pt x="224" y="1254"/>
                    <a:pt x="225" y="1254"/>
                    <a:pt x="225" y="1255"/>
                  </a:cubicBezTo>
                  <a:cubicBezTo>
                    <a:pt x="226" y="1255"/>
                    <a:pt x="226" y="1255"/>
                    <a:pt x="227" y="1255"/>
                  </a:cubicBezTo>
                  <a:cubicBezTo>
                    <a:pt x="228" y="1255"/>
                    <a:pt x="228" y="1255"/>
                    <a:pt x="229" y="1255"/>
                  </a:cubicBezTo>
                  <a:cubicBezTo>
                    <a:pt x="229" y="1255"/>
                    <a:pt x="230" y="1254"/>
                    <a:pt x="231" y="1253"/>
                  </a:cubicBezTo>
                  <a:cubicBezTo>
                    <a:pt x="231" y="1252"/>
                    <a:pt x="232" y="1251"/>
                    <a:pt x="231" y="1250"/>
                  </a:cubicBezTo>
                  <a:cubicBezTo>
                    <a:pt x="231" y="1249"/>
                    <a:pt x="230" y="1248"/>
                    <a:pt x="230" y="1247"/>
                  </a:cubicBezTo>
                  <a:cubicBezTo>
                    <a:pt x="229" y="1247"/>
                    <a:pt x="228" y="1246"/>
                    <a:pt x="224" y="1244"/>
                  </a:cubicBezTo>
                  <a:cubicBezTo>
                    <a:pt x="213" y="1238"/>
                    <a:pt x="185" y="1221"/>
                    <a:pt x="159" y="1206"/>
                  </a:cubicBezTo>
                  <a:cubicBezTo>
                    <a:pt x="147" y="1198"/>
                    <a:pt x="135" y="1190"/>
                    <a:pt x="126" y="1185"/>
                  </a:cubicBezTo>
                  <a:cubicBezTo>
                    <a:pt x="121" y="1182"/>
                    <a:pt x="118" y="1179"/>
                    <a:pt x="115" y="1178"/>
                  </a:cubicBezTo>
                  <a:cubicBezTo>
                    <a:pt x="114" y="1177"/>
                    <a:pt x="113" y="1176"/>
                    <a:pt x="113" y="1175"/>
                  </a:cubicBezTo>
                  <a:cubicBezTo>
                    <a:pt x="113" y="1175"/>
                    <a:pt x="113" y="1175"/>
                    <a:pt x="113" y="1175"/>
                  </a:cubicBezTo>
                  <a:cubicBezTo>
                    <a:pt x="113" y="1175"/>
                    <a:pt x="113" y="1175"/>
                    <a:pt x="113" y="1175"/>
                  </a:cubicBezTo>
                  <a:cubicBezTo>
                    <a:pt x="111" y="1176"/>
                    <a:pt x="111" y="1176"/>
                    <a:pt x="111" y="1176"/>
                  </a:cubicBezTo>
                  <a:cubicBezTo>
                    <a:pt x="113" y="1175"/>
                    <a:pt x="113" y="1175"/>
                    <a:pt x="113" y="1175"/>
                  </a:cubicBezTo>
                  <a:cubicBezTo>
                    <a:pt x="113" y="1175"/>
                    <a:pt x="113" y="1175"/>
                    <a:pt x="113" y="1175"/>
                  </a:cubicBezTo>
                  <a:cubicBezTo>
                    <a:pt x="111" y="1176"/>
                    <a:pt x="111" y="1176"/>
                    <a:pt x="111" y="1176"/>
                  </a:cubicBezTo>
                  <a:cubicBezTo>
                    <a:pt x="113" y="1175"/>
                    <a:pt x="113" y="1175"/>
                    <a:pt x="113" y="1175"/>
                  </a:cubicBezTo>
                  <a:cubicBezTo>
                    <a:pt x="110" y="1177"/>
                    <a:pt x="110" y="1177"/>
                    <a:pt x="110" y="1177"/>
                  </a:cubicBezTo>
                  <a:cubicBezTo>
                    <a:pt x="113" y="1177"/>
                    <a:pt x="113" y="1177"/>
                    <a:pt x="113" y="1177"/>
                  </a:cubicBezTo>
                  <a:cubicBezTo>
                    <a:pt x="113" y="1176"/>
                    <a:pt x="113" y="1176"/>
                    <a:pt x="113" y="1175"/>
                  </a:cubicBezTo>
                  <a:cubicBezTo>
                    <a:pt x="110" y="1177"/>
                    <a:pt x="110" y="1177"/>
                    <a:pt x="110" y="1177"/>
                  </a:cubicBezTo>
                  <a:cubicBezTo>
                    <a:pt x="113" y="1177"/>
                    <a:pt x="113" y="1177"/>
                    <a:pt x="113" y="1177"/>
                  </a:cubicBezTo>
                  <a:cubicBezTo>
                    <a:pt x="109" y="1177"/>
                    <a:pt x="109" y="1177"/>
                    <a:pt x="109" y="1177"/>
                  </a:cubicBezTo>
                  <a:cubicBezTo>
                    <a:pt x="113" y="1179"/>
                    <a:pt x="113" y="1179"/>
                    <a:pt x="113" y="1179"/>
                  </a:cubicBezTo>
                  <a:cubicBezTo>
                    <a:pt x="113" y="1178"/>
                    <a:pt x="113" y="1178"/>
                    <a:pt x="113" y="1177"/>
                  </a:cubicBezTo>
                  <a:cubicBezTo>
                    <a:pt x="109" y="1177"/>
                    <a:pt x="109" y="1177"/>
                    <a:pt x="109" y="1177"/>
                  </a:cubicBezTo>
                  <a:cubicBezTo>
                    <a:pt x="113" y="1179"/>
                    <a:pt x="113" y="1179"/>
                    <a:pt x="113" y="1179"/>
                  </a:cubicBezTo>
                  <a:cubicBezTo>
                    <a:pt x="113" y="1179"/>
                    <a:pt x="113" y="1179"/>
                    <a:pt x="113" y="1179"/>
                  </a:cubicBezTo>
                  <a:cubicBezTo>
                    <a:pt x="109" y="1177"/>
                    <a:pt x="109" y="1177"/>
                    <a:pt x="109" y="1177"/>
                  </a:cubicBezTo>
                  <a:cubicBezTo>
                    <a:pt x="111" y="1181"/>
                    <a:pt x="111" y="1181"/>
                    <a:pt x="111" y="1181"/>
                  </a:cubicBezTo>
                  <a:cubicBezTo>
                    <a:pt x="111" y="1180"/>
                    <a:pt x="112" y="1180"/>
                    <a:pt x="113" y="1179"/>
                  </a:cubicBezTo>
                  <a:cubicBezTo>
                    <a:pt x="109" y="1177"/>
                    <a:pt x="109" y="1177"/>
                    <a:pt x="109" y="1177"/>
                  </a:cubicBezTo>
                  <a:cubicBezTo>
                    <a:pt x="111" y="1181"/>
                    <a:pt x="111" y="1181"/>
                    <a:pt x="111" y="1181"/>
                  </a:cubicBezTo>
                  <a:cubicBezTo>
                    <a:pt x="110" y="1178"/>
                    <a:pt x="110" y="1178"/>
                    <a:pt x="110" y="1178"/>
                  </a:cubicBezTo>
                  <a:cubicBezTo>
                    <a:pt x="110" y="1181"/>
                    <a:pt x="110" y="1181"/>
                    <a:pt x="110" y="1181"/>
                  </a:cubicBezTo>
                  <a:cubicBezTo>
                    <a:pt x="110" y="1181"/>
                    <a:pt x="110" y="1181"/>
                    <a:pt x="111" y="1181"/>
                  </a:cubicBezTo>
                  <a:cubicBezTo>
                    <a:pt x="110" y="1178"/>
                    <a:pt x="110" y="1178"/>
                    <a:pt x="110" y="1178"/>
                  </a:cubicBezTo>
                  <a:cubicBezTo>
                    <a:pt x="110" y="1181"/>
                    <a:pt x="110" y="1181"/>
                    <a:pt x="110" y="1181"/>
                  </a:cubicBezTo>
                  <a:cubicBezTo>
                    <a:pt x="110" y="1179"/>
                    <a:pt x="110" y="1179"/>
                    <a:pt x="110" y="1179"/>
                  </a:cubicBezTo>
                  <a:cubicBezTo>
                    <a:pt x="109" y="1181"/>
                    <a:pt x="109" y="1181"/>
                    <a:pt x="109" y="1181"/>
                  </a:cubicBezTo>
                  <a:cubicBezTo>
                    <a:pt x="110" y="1181"/>
                    <a:pt x="110" y="1181"/>
                    <a:pt x="110" y="1181"/>
                  </a:cubicBezTo>
                  <a:cubicBezTo>
                    <a:pt x="110" y="1179"/>
                    <a:pt x="110" y="1179"/>
                    <a:pt x="110" y="1179"/>
                  </a:cubicBezTo>
                  <a:cubicBezTo>
                    <a:pt x="109" y="1181"/>
                    <a:pt x="109" y="1181"/>
                    <a:pt x="109" y="1181"/>
                  </a:cubicBezTo>
                  <a:cubicBezTo>
                    <a:pt x="110" y="1181"/>
                    <a:pt x="110" y="1181"/>
                    <a:pt x="110" y="1181"/>
                  </a:cubicBezTo>
                  <a:cubicBezTo>
                    <a:pt x="110" y="1181"/>
                    <a:pt x="111" y="1181"/>
                    <a:pt x="113" y="1182"/>
                  </a:cubicBezTo>
                  <a:cubicBezTo>
                    <a:pt x="119" y="1184"/>
                    <a:pt x="131" y="1190"/>
                    <a:pt x="146" y="1198"/>
                  </a:cubicBezTo>
                  <a:cubicBezTo>
                    <a:pt x="169" y="1209"/>
                    <a:pt x="197" y="1224"/>
                    <a:pt x="220" y="1236"/>
                  </a:cubicBezTo>
                  <a:cubicBezTo>
                    <a:pt x="231" y="1243"/>
                    <a:pt x="241" y="1248"/>
                    <a:pt x="248" y="1252"/>
                  </a:cubicBezTo>
                  <a:cubicBezTo>
                    <a:pt x="255" y="1256"/>
                    <a:pt x="259" y="1258"/>
                    <a:pt x="259" y="1258"/>
                  </a:cubicBezTo>
                  <a:cubicBezTo>
                    <a:pt x="261" y="1259"/>
                    <a:pt x="263" y="1258"/>
                    <a:pt x="264" y="1257"/>
                  </a:cubicBezTo>
                  <a:cubicBezTo>
                    <a:pt x="265" y="1256"/>
                    <a:pt x="265" y="1255"/>
                    <a:pt x="265" y="1254"/>
                  </a:cubicBezTo>
                  <a:cubicBezTo>
                    <a:pt x="265" y="1254"/>
                    <a:pt x="265" y="1253"/>
                    <a:pt x="265" y="1253"/>
                  </a:cubicBezTo>
                  <a:cubicBezTo>
                    <a:pt x="264" y="1252"/>
                    <a:pt x="264" y="1252"/>
                    <a:pt x="264" y="1251"/>
                  </a:cubicBezTo>
                  <a:cubicBezTo>
                    <a:pt x="263" y="1251"/>
                    <a:pt x="263" y="1250"/>
                    <a:pt x="262" y="1250"/>
                  </a:cubicBezTo>
                  <a:cubicBezTo>
                    <a:pt x="260" y="1248"/>
                    <a:pt x="256" y="1246"/>
                    <a:pt x="251" y="1242"/>
                  </a:cubicBezTo>
                  <a:cubicBezTo>
                    <a:pt x="233" y="1230"/>
                    <a:pt x="197" y="1209"/>
                    <a:pt x="166" y="1190"/>
                  </a:cubicBezTo>
                  <a:cubicBezTo>
                    <a:pt x="151" y="1181"/>
                    <a:pt x="137" y="1172"/>
                    <a:pt x="126" y="1166"/>
                  </a:cubicBezTo>
                  <a:cubicBezTo>
                    <a:pt x="121" y="1163"/>
                    <a:pt x="117" y="1160"/>
                    <a:pt x="114" y="1158"/>
                  </a:cubicBezTo>
                  <a:cubicBezTo>
                    <a:pt x="112" y="1157"/>
                    <a:pt x="111" y="1156"/>
                    <a:pt x="111" y="1156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08" y="1158"/>
                    <a:pt x="108" y="1158"/>
                    <a:pt x="108" y="1158"/>
                  </a:cubicBezTo>
                  <a:cubicBezTo>
                    <a:pt x="110" y="1156"/>
                    <a:pt x="110" y="1156"/>
                    <a:pt x="110" y="1156"/>
                  </a:cubicBezTo>
                  <a:cubicBezTo>
                    <a:pt x="110" y="1155"/>
                    <a:pt x="110" y="1155"/>
                    <a:pt x="110" y="1155"/>
                  </a:cubicBezTo>
                  <a:cubicBezTo>
                    <a:pt x="108" y="1158"/>
                    <a:pt x="108" y="1158"/>
                    <a:pt x="108" y="1158"/>
                  </a:cubicBezTo>
                  <a:cubicBezTo>
                    <a:pt x="110" y="1156"/>
                    <a:pt x="110" y="1156"/>
                    <a:pt x="110" y="1156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11" y="1156"/>
                    <a:pt x="111" y="1156"/>
                    <a:pt x="111" y="1156"/>
                  </a:cubicBezTo>
                  <a:cubicBezTo>
                    <a:pt x="110" y="1156"/>
                    <a:pt x="110" y="1156"/>
                    <a:pt x="110" y="1156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11" y="1156"/>
                    <a:pt x="111" y="1156"/>
                    <a:pt x="111" y="1156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11" y="1158"/>
                    <a:pt x="111" y="1158"/>
                    <a:pt x="111" y="1158"/>
                  </a:cubicBezTo>
                  <a:cubicBezTo>
                    <a:pt x="111" y="1157"/>
                    <a:pt x="111" y="1157"/>
                    <a:pt x="111" y="1156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11" y="1158"/>
                    <a:pt x="111" y="1158"/>
                    <a:pt x="111" y="1158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10" y="1161"/>
                    <a:pt x="110" y="1161"/>
                    <a:pt x="110" y="1161"/>
                  </a:cubicBezTo>
                  <a:cubicBezTo>
                    <a:pt x="111" y="1160"/>
                    <a:pt x="111" y="1159"/>
                    <a:pt x="111" y="1158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10" y="1161"/>
                    <a:pt x="110" y="1161"/>
                    <a:pt x="110" y="1161"/>
                  </a:cubicBezTo>
                  <a:cubicBezTo>
                    <a:pt x="107" y="1158"/>
                    <a:pt x="107" y="1158"/>
                    <a:pt x="107" y="1158"/>
                  </a:cubicBezTo>
                  <a:cubicBezTo>
                    <a:pt x="105" y="1162"/>
                    <a:pt x="105" y="1162"/>
                    <a:pt x="105" y="1162"/>
                  </a:cubicBezTo>
                  <a:cubicBezTo>
                    <a:pt x="294" y="1262"/>
                    <a:pt x="294" y="1262"/>
                    <a:pt x="294" y="1262"/>
                  </a:cubicBezTo>
                  <a:cubicBezTo>
                    <a:pt x="296" y="1263"/>
                    <a:pt x="298" y="1262"/>
                    <a:pt x="299" y="1260"/>
                  </a:cubicBezTo>
                  <a:cubicBezTo>
                    <a:pt x="300" y="1258"/>
                    <a:pt x="300" y="1256"/>
                    <a:pt x="298" y="1255"/>
                  </a:cubicBezTo>
                  <a:cubicBezTo>
                    <a:pt x="298" y="1255"/>
                    <a:pt x="295" y="1253"/>
                    <a:pt x="290" y="1250"/>
                  </a:cubicBezTo>
                  <a:cubicBezTo>
                    <a:pt x="272" y="1240"/>
                    <a:pt x="228" y="1214"/>
                    <a:pt x="189" y="1190"/>
                  </a:cubicBezTo>
                  <a:cubicBezTo>
                    <a:pt x="169" y="1178"/>
                    <a:pt x="150" y="1166"/>
                    <a:pt x="137" y="1157"/>
                  </a:cubicBezTo>
                  <a:cubicBezTo>
                    <a:pt x="130" y="1153"/>
                    <a:pt x="124" y="1149"/>
                    <a:pt x="120" y="1146"/>
                  </a:cubicBezTo>
                  <a:cubicBezTo>
                    <a:pt x="118" y="1145"/>
                    <a:pt x="117" y="1144"/>
                    <a:pt x="116" y="1143"/>
                  </a:cubicBezTo>
                  <a:cubicBezTo>
                    <a:pt x="116" y="1142"/>
                    <a:pt x="116" y="1142"/>
                    <a:pt x="115" y="1142"/>
                  </a:cubicBezTo>
                  <a:cubicBezTo>
                    <a:pt x="115" y="1142"/>
                    <a:pt x="115" y="1142"/>
                    <a:pt x="115" y="1142"/>
                  </a:cubicBezTo>
                  <a:cubicBezTo>
                    <a:pt x="113" y="1143"/>
                    <a:pt x="113" y="1143"/>
                    <a:pt x="113" y="1143"/>
                  </a:cubicBezTo>
                  <a:cubicBezTo>
                    <a:pt x="116" y="1143"/>
                    <a:pt x="116" y="1143"/>
                    <a:pt x="116" y="1143"/>
                  </a:cubicBezTo>
                  <a:cubicBezTo>
                    <a:pt x="116" y="1142"/>
                    <a:pt x="115" y="1142"/>
                    <a:pt x="115" y="1142"/>
                  </a:cubicBezTo>
                  <a:cubicBezTo>
                    <a:pt x="113" y="1143"/>
                    <a:pt x="113" y="1143"/>
                    <a:pt x="113" y="1143"/>
                  </a:cubicBezTo>
                  <a:cubicBezTo>
                    <a:pt x="116" y="1143"/>
                    <a:pt x="116" y="1143"/>
                    <a:pt x="116" y="1143"/>
                  </a:cubicBezTo>
                  <a:cubicBezTo>
                    <a:pt x="112" y="1143"/>
                    <a:pt x="112" y="1143"/>
                    <a:pt x="112" y="1143"/>
                  </a:cubicBezTo>
                  <a:cubicBezTo>
                    <a:pt x="115" y="1145"/>
                    <a:pt x="115" y="1145"/>
                    <a:pt x="115" y="1145"/>
                  </a:cubicBezTo>
                  <a:cubicBezTo>
                    <a:pt x="116" y="1145"/>
                    <a:pt x="116" y="1144"/>
                    <a:pt x="116" y="1143"/>
                  </a:cubicBezTo>
                  <a:cubicBezTo>
                    <a:pt x="112" y="1143"/>
                    <a:pt x="112" y="1143"/>
                    <a:pt x="112" y="1143"/>
                  </a:cubicBezTo>
                  <a:cubicBezTo>
                    <a:pt x="115" y="1145"/>
                    <a:pt x="115" y="1145"/>
                    <a:pt x="115" y="1145"/>
                  </a:cubicBezTo>
                  <a:cubicBezTo>
                    <a:pt x="115" y="1145"/>
                    <a:pt x="115" y="1145"/>
                    <a:pt x="115" y="1145"/>
                  </a:cubicBezTo>
                  <a:cubicBezTo>
                    <a:pt x="112" y="1143"/>
                    <a:pt x="112" y="1143"/>
                    <a:pt x="112" y="1143"/>
                  </a:cubicBezTo>
                  <a:cubicBezTo>
                    <a:pt x="113" y="1147"/>
                    <a:pt x="113" y="1147"/>
                    <a:pt x="113" y="1147"/>
                  </a:cubicBezTo>
                  <a:cubicBezTo>
                    <a:pt x="114" y="1147"/>
                    <a:pt x="115" y="1146"/>
                    <a:pt x="115" y="1145"/>
                  </a:cubicBezTo>
                  <a:cubicBezTo>
                    <a:pt x="112" y="1143"/>
                    <a:pt x="112" y="1143"/>
                    <a:pt x="112" y="1143"/>
                  </a:cubicBezTo>
                  <a:cubicBezTo>
                    <a:pt x="113" y="1147"/>
                    <a:pt x="113" y="1147"/>
                    <a:pt x="113" y="1147"/>
                  </a:cubicBezTo>
                  <a:cubicBezTo>
                    <a:pt x="112" y="1144"/>
                    <a:pt x="112" y="1144"/>
                    <a:pt x="112" y="1144"/>
                  </a:cubicBezTo>
                  <a:cubicBezTo>
                    <a:pt x="112" y="1147"/>
                    <a:pt x="112" y="1147"/>
                    <a:pt x="112" y="1147"/>
                  </a:cubicBezTo>
                  <a:cubicBezTo>
                    <a:pt x="113" y="1147"/>
                    <a:pt x="113" y="1147"/>
                    <a:pt x="113" y="1147"/>
                  </a:cubicBezTo>
                  <a:cubicBezTo>
                    <a:pt x="112" y="1144"/>
                    <a:pt x="112" y="1144"/>
                    <a:pt x="112" y="1144"/>
                  </a:cubicBezTo>
                  <a:cubicBezTo>
                    <a:pt x="112" y="1147"/>
                    <a:pt x="112" y="1147"/>
                    <a:pt x="112" y="1147"/>
                  </a:cubicBezTo>
                  <a:cubicBezTo>
                    <a:pt x="112" y="1146"/>
                    <a:pt x="112" y="1146"/>
                    <a:pt x="112" y="1146"/>
                  </a:cubicBezTo>
                  <a:cubicBezTo>
                    <a:pt x="112" y="1147"/>
                    <a:pt x="112" y="1147"/>
                    <a:pt x="112" y="1147"/>
                  </a:cubicBezTo>
                  <a:cubicBezTo>
                    <a:pt x="112" y="1147"/>
                    <a:pt x="112" y="1147"/>
                    <a:pt x="112" y="1147"/>
                  </a:cubicBezTo>
                  <a:cubicBezTo>
                    <a:pt x="112" y="1146"/>
                    <a:pt x="112" y="1146"/>
                    <a:pt x="112" y="1146"/>
                  </a:cubicBezTo>
                  <a:cubicBezTo>
                    <a:pt x="112" y="1147"/>
                    <a:pt x="112" y="1147"/>
                    <a:pt x="112" y="1147"/>
                  </a:cubicBezTo>
                  <a:cubicBezTo>
                    <a:pt x="112" y="1147"/>
                    <a:pt x="113" y="1147"/>
                    <a:pt x="113" y="1147"/>
                  </a:cubicBezTo>
                  <a:cubicBezTo>
                    <a:pt x="116" y="1148"/>
                    <a:pt x="122" y="1151"/>
                    <a:pt x="130" y="1155"/>
                  </a:cubicBezTo>
                  <a:cubicBezTo>
                    <a:pt x="157" y="1168"/>
                    <a:pt x="207" y="1196"/>
                    <a:pt x="251" y="1220"/>
                  </a:cubicBezTo>
                  <a:cubicBezTo>
                    <a:pt x="272" y="1232"/>
                    <a:pt x="292" y="1243"/>
                    <a:pt x="307" y="1252"/>
                  </a:cubicBezTo>
                  <a:cubicBezTo>
                    <a:pt x="314" y="1256"/>
                    <a:pt x="320" y="1259"/>
                    <a:pt x="324" y="1261"/>
                  </a:cubicBezTo>
                  <a:cubicBezTo>
                    <a:pt x="329" y="1264"/>
                    <a:pt x="331" y="1265"/>
                    <a:pt x="331" y="1265"/>
                  </a:cubicBezTo>
                  <a:cubicBezTo>
                    <a:pt x="333" y="1266"/>
                    <a:pt x="335" y="1266"/>
                    <a:pt x="336" y="1264"/>
                  </a:cubicBezTo>
                  <a:cubicBezTo>
                    <a:pt x="337" y="1263"/>
                    <a:pt x="337" y="1262"/>
                    <a:pt x="337" y="1262"/>
                  </a:cubicBezTo>
                  <a:cubicBezTo>
                    <a:pt x="337" y="1261"/>
                    <a:pt x="337" y="1260"/>
                    <a:pt x="336" y="1260"/>
                  </a:cubicBezTo>
                  <a:cubicBezTo>
                    <a:pt x="336" y="1259"/>
                    <a:pt x="336" y="1259"/>
                    <a:pt x="336" y="1258"/>
                  </a:cubicBezTo>
                  <a:cubicBezTo>
                    <a:pt x="335" y="1258"/>
                    <a:pt x="334" y="1257"/>
                    <a:pt x="334" y="1256"/>
                  </a:cubicBezTo>
                  <a:cubicBezTo>
                    <a:pt x="331" y="1254"/>
                    <a:pt x="325" y="1250"/>
                    <a:pt x="318" y="1245"/>
                  </a:cubicBezTo>
                  <a:cubicBezTo>
                    <a:pt x="291" y="1228"/>
                    <a:pt x="241" y="1197"/>
                    <a:pt x="196" y="1170"/>
                  </a:cubicBezTo>
                  <a:cubicBezTo>
                    <a:pt x="152" y="1143"/>
                    <a:pt x="114" y="1120"/>
                    <a:pt x="114" y="1120"/>
                  </a:cubicBezTo>
                  <a:cubicBezTo>
                    <a:pt x="112" y="1124"/>
                    <a:pt x="112" y="1124"/>
                    <a:pt x="112" y="1124"/>
                  </a:cubicBezTo>
                  <a:cubicBezTo>
                    <a:pt x="110" y="1127"/>
                    <a:pt x="110" y="1127"/>
                    <a:pt x="110" y="1127"/>
                  </a:cubicBezTo>
                  <a:cubicBezTo>
                    <a:pt x="351" y="1265"/>
                    <a:pt x="351" y="1265"/>
                    <a:pt x="351" y="1265"/>
                  </a:cubicBezTo>
                  <a:cubicBezTo>
                    <a:pt x="353" y="1266"/>
                    <a:pt x="355" y="1266"/>
                    <a:pt x="356" y="1264"/>
                  </a:cubicBezTo>
                  <a:cubicBezTo>
                    <a:pt x="357" y="1263"/>
                    <a:pt x="357" y="1262"/>
                    <a:pt x="357" y="1262"/>
                  </a:cubicBezTo>
                  <a:cubicBezTo>
                    <a:pt x="357" y="1260"/>
                    <a:pt x="357" y="1260"/>
                    <a:pt x="356" y="1259"/>
                  </a:cubicBezTo>
                  <a:cubicBezTo>
                    <a:pt x="356" y="1258"/>
                    <a:pt x="355" y="1257"/>
                    <a:pt x="354" y="1257"/>
                  </a:cubicBezTo>
                  <a:cubicBezTo>
                    <a:pt x="353" y="1255"/>
                    <a:pt x="351" y="1253"/>
                    <a:pt x="348" y="1251"/>
                  </a:cubicBezTo>
                  <a:cubicBezTo>
                    <a:pt x="338" y="1244"/>
                    <a:pt x="318" y="1231"/>
                    <a:pt x="294" y="1216"/>
                  </a:cubicBezTo>
                  <a:cubicBezTo>
                    <a:pt x="223" y="1171"/>
                    <a:pt x="115" y="1108"/>
                    <a:pt x="115" y="1108"/>
                  </a:cubicBezTo>
                  <a:cubicBezTo>
                    <a:pt x="113" y="1112"/>
                    <a:pt x="113" y="1112"/>
                    <a:pt x="113" y="1112"/>
                  </a:cubicBezTo>
                  <a:cubicBezTo>
                    <a:pt x="116" y="1114"/>
                    <a:pt x="116" y="1114"/>
                    <a:pt x="116" y="1114"/>
                  </a:cubicBezTo>
                  <a:cubicBezTo>
                    <a:pt x="113" y="1112"/>
                    <a:pt x="113" y="1112"/>
                    <a:pt x="113" y="1112"/>
                  </a:cubicBezTo>
                  <a:cubicBezTo>
                    <a:pt x="115" y="1115"/>
                    <a:pt x="115" y="1115"/>
                    <a:pt x="115" y="1115"/>
                  </a:cubicBezTo>
                  <a:cubicBezTo>
                    <a:pt x="115" y="1115"/>
                    <a:pt x="116" y="1115"/>
                    <a:pt x="116" y="1114"/>
                  </a:cubicBezTo>
                  <a:cubicBezTo>
                    <a:pt x="113" y="1112"/>
                    <a:pt x="113" y="1112"/>
                    <a:pt x="113" y="1112"/>
                  </a:cubicBezTo>
                  <a:cubicBezTo>
                    <a:pt x="115" y="1115"/>
                    <a:pt x="115" y="1115"/>
                    <a:pt x="115" y="1115"/>
                  </a:cubicBezTo>
                  <a:cubicBezTo>
                    <a:pt x="114" y="1113"/>
                    <a:pt x="114" y="1113"/>
                    <a:pt x="114" y="1113"/>
                  </a:cubicBezTo>
                  <a:cubicBezTo>
                    <a:pt x="114" y="1115"/>
                    <a:pt x="114" y="1115"/>
                    <a:pt x="114" y="1115"/>
                  </a:cubicBezTo>
                  <a:cubicBezTo>
                    <a:pt x="114" y="1115"/>
                    <a:pt x="114" y="1115"/>
                    <a:pt x="115" y="1115"/>
                  </a:cubicBezTo>
                  <a:cubicBezTo>
                    <a:pt x="114" y="1113"/>
                    <a:pt x="114" y="1113"/>
                    <a:pt x="114" y="1113"/>
                  </a:cubicBezTo>
                  <a:cubicBezTo>
                    <a:pt x="114" y="1115"/>
                    <a:pt x="114" y="1115"/>
                    <a:pt x="114" y="1115"/>
                  </a:cubicBezTo>
                  <a:cubicBezTo>
                    <a:pt x="114" y="1115"/>
                    <a:pt x="114" y="1115"/>
                    <a:pt x="114" y="1115"/>
                  </a:cubicBezTo>
                  <a:cubicBezTo>
                    <a:pt x="114" y="1115"/>
                    <a:pt x="115" y="1115"/>
                    <a:pt x="116" y="1116"/>
                  </a:cubicBezTo>
                  <a:cubicBezTo>
                    <a:pt x="120" y="1117"/>
                    <a:pt x="127" y="1120"/>
                    <a:pt x="137" y="1125"/>
                  </a:cubicBezTo>
                  <a:cubicBezTo>
                    <a:pt x="170" y="1142"/>
                    <a:pt x="231" y="1178"/>
                    <a:pt x="284" y="1209"/>
                  </a:cubicBezTo>
                  <a:cubicBezTo>
                    <a:pt x="311" y="1225"/>
                    <a:pt x="335" y="1239"/>
                    <a:pt x="353" y="1250"/>
                  </a:cubicBezTo>
                  <a:cubicBezTo>
                    <a:pt x="361" y="1255"/>
                    <a:pt x="369" y="1260"/>
                    <a:pt x="374" y="1263"/>
                  </a:cubicBezTo>
                  <a:cubicBezTo>
                    <a:pt x="379" y="1266"/>
                    <a:pt x="381" y="1267"/>
                    <a:pt x="381" y="1267"/>
                  </a:cubicBezTo>
                  <a:cubicBezTo>
                    <a:pt x="383" y="1268"/>
                    <a:pt x="384" y="1268"/>
                    <a:pt x="385" y="1268"/>
                  </a:cubicBezTo>
                  <a:cubicBezTo>
                    <a:pt x="387" y="1267"/>
                    <a:pt x="387" y="1266"/>
                    <a:pt x="387" y="1264"/>
                  </a:cubicBezTo>
                  <a:cubicBezTo>
                    <a:pt x="387" y="1263"/>
                    <a:pt x="387" y="1262"/>
                    <a:pt x="387" y="1262"/>
                  </a:cubicBezTo>
                  <a:cubicBezTo>
                    <a:pt x="387" y="1262"/>
                    <a:pt x="386" y="1261"/>
                    <a:pt x="386" y="1261"/>
                  </a:cubicBezTo>
                  <a:cubicBezTo>
                    <a:pt x="386" y="1261"/>
                    <a:pt x="386" y="1261"/>
                    <a:pt x="386" y="1261"/>
                  </a:cubicBezTo>
                  <a:cubicBezTo>
                    <a:pt x="385" y="1260"/>
                    <a:pt x="385" y="1260"/>
                    <a:pt x="384" y="1260"/>
                  </a:cubicBezTo>
                  <a:cubicBezTo>
                    <a:pt x="379" y="1256"/>
                    <a:pt x="359" y="1244"/>
                    <a:pt x="333" y="1227"/>
                  </a:cubicBezTo>
                  <a:cubicBezTo>
                    <a:pt x="255" y="1179"/>
                    <a:pt x="118" y="1093"/>
                    <a:pt x="118" y="1093"/>
                  </a:cubicBezTo>
                  <a:cubicBezTo>
                    <a:pt x="116" y="1097"/>
                    <a:pt x="116" y="1097"/>
                    <a:pt x="116" y="1097"/>
                  </a:cubicBezTo>
                  <a:cubicBezTo>
                    <a:pt x="119" y="1099"/>
                    <a:pt x="119" y="1099"/>
                    <a:pt x="119" y="1099"/>
                  </a:cubicBezTo>
                  <a:cubicBezTo>
                    <a:pt x="116" y="1097"/>
                    <a:pt x="116" y="1097"/>
                    <a:pt x="116" y="1097"/>
                  </a:cubicBezTo>
                  <a:cubicBezTo>
                    <a:pt x="117" y="1101"/>
                    <a:pt x="117" y="1101"/>
                    <a:pt x="117" y="1101"/>
                  </a:cubicBezTo>
                  <a:cubicBezTo>
                    <a:pt x="118" y="1100"/>
                    <a:pt x="119" y="1100"/>
                    <a:pt x="119" y="1099"/>
                  </a:cubicBezTo>
                  <a:cubicBezTo>
                    <a:pt x="116" y="1097"/>
                    <a:pt x="116" y="1097"/>
                    <a:pt x="116" y="1097"/>
                  </a:cubicBezTo>
                  <a:cubicBezTo>
                    <a:pt x="117" y="1101"/>
                    <a:pt x="117" y="1101"/>
                    <a:pt x="117" y="1101"/>
                  </a:cubicBezTo>
                  <a:cubicBezTo>
                    <a:pt x="116" y="1097"/>
                    <a:pt x="116" y="1097"/>
                    <a:pt x="116" y="1097"/>
                  </a:cubicBezTo>
                  <a:cubicBezTo>
                    <a:pt x="116" y="1101"/>
                    <a:pt x="116" y="1101"/>
                    <a:pt x="116" y="1101"/>
                  </a:cubicBezTo>
                  <a:cubicBezTo>
                    <a:pt x="116" y="1101"/>
                    <a:pt x="117" y="1101"/>
                    <a:pt x="117" y="1101"/>
                  </a:cubicBezTo>
                  <a:cubicBezTo>
                    <a:pt x="116" y="1097"/>
                    <a:pt x="116" y="1097"/>
                    <a:pt x="116" y="1097"/>
                  </a:cubicBezTo>
                  <a:cubicBezTo>
                    <a:pt x="116" y="1101"/>
                    <a:pt x="116" y="1101"/>
                    <a:pt x="116" y="1101"/>
                  </a:cubicBezTo>
                  <a:cubicBezTo>
                    <a:pt x="116" y="1098"/>
                    <a:pt x="116" y="1098"/>
                    <a:pt x="116" y="1098"/>
                  </a:cubicBezTo>
                  <a:cubicBezTo>
                    <a:pt x="115" y="1101"/>
                    <a:pt x="115" y="1101"/>
                    <a:pt x="115" y="1101"/>
                  </a:cubicBezTo>
                  <a:cubicBezTo>
                    <a:pt x="115" y="1101"/>
                    <a:pt x="115" y="1101"/>
                    <a:pt x="116" y="1101"/>
                  </a:cubicBezTo>
                  <a:cubicBezTo>
                    <a:pt x="116" y="1098"/>
                    <a:pt x="116" y="1098"/>
                    <a:pt x="116" y="1098"/>
                  </a:cubicBezTo>
                  <a:cubicBezTo>
                    <a:pt x="115" y="1101"/>
                    <a:pt x="115" y="1101"/>
                    <a:pt x="115" y="1101"/>
                  </a:cubicBezTo>
                  <a:cubicBezTo>
                    <a:pt x="115" y="1099"/>
                    <a:pt x="115" y="1099"/>
                    <a:pt x="115" y="1099"/>
                  </a:cubicBezTo>
                  <a:cubicBezTo>
                    <a:pt x="115" y="1101"/>
                    <a:pt x="115" y="1101"/>
                    <a:pt x="115" y="1101"/>
                  </a:cubicBezTo>
                  <a:cubicBezTo>
                    <a:pt x="115" y="1101"/>
                    <a:pt x="115" y="1101"/>
                    <a:pt x="115" y="1101"/>
                  </a:cubicBezTo>
                  <a:cubicBezTo>
                    <a:pt x="115" y="1099"/>
                    <a:pt x="115" y="1099"/>
                    <a:pt x="115" y="1099"/>
                  </a:cubicBezTo>
                  <a:cubicBezTo>
                    <a:pt x="115" y="1101"/>
                    <a:pt x="115" y="1101"/>
                    <a:pt x="115" y="1101"/>
                  </a:cubicBezTo>
                  <a:cubicBezTo>
                    <a:pt x="115" y="1101"/>
                    <a:pt x="116" y="1101"/>
                    <a:pt x="117" y="1101"/>
                  </a:cubicBezTo>
                  <a:cubicBezTo>
                    <a:pt x="120" y="1103"/>
                    <a:pt x="127" y="1107"/>
                    <a:pt x="137" y="1112"/>
                  </a:cubicBezTo>
                  <a:cubicBezTo>
                    <a:pt x="173" y="1132"/>
                    <a:pt x="241" y="1171"/>
                    <a:pt x="301" y="1206"/>
                  </a:cubicBezTo>
                  <a:cubicBezTo>
                    <a:pt x="331" y="1223"/>
                    <a:pt x="359" y="1239"/>
                    <a:pt x="379" y="1251"/>
                  </a:cubicBezTo>
                  <a:cubicBezTo>
                    <a:pt x="389" y="1257"/>
                    <a:pt x="397" y="1262"/>
                    <a:pt x="403" y="1265"/>
                  </a:cubicBezTo>
                  <a:cubicBezTo>
                    <a:pt x="409" y="1269"/>
                    <a:pt x="412" y="1270"/>
                    <a:pt x="412" y="1270"/>
                  </a:cubicBezTo>
                  <a:cubicBezTo>
                    <a:pt x="414" y="1272"/>
                    <a:pt x="416" y="1271"/>
                    <a:pt x="417" y="1269"/>
                  </a:cubicBezTo>
                  <a:cubicBezTo>
                    <a:pt x="419" y="1267"/>
                    <a:pt x="418" y="1265"/>
                    <a:pt x="416" y="1264"/>
                  </a:cubicBezTo>
                  <a:cubicBezTo>
                    <a:pt x="297" y="1189"/>
                    <a:pt x="297" y="1189"/>
                    <a:pt x="297" y="1189"/>
                  </a:cubicBezTo>
                  <a:cubicBezTo>
                    <a:pt x="448" y="1276"/>
                    <a:pt x="448" y="1276"/>
                    <a:pt x="448" y="1276"/>
                  </a:cubicBezTo>
                  <a:cubicBezTo>
                    <a:pt x="450" y="1277"/>
                    <a:pt x="452" y="1276"/>
                    <a:pt x="454" y="1274"/>
                  </a:cubicBezTo>
                  <a:cubicBezTo>
                    <a:pt x="454" y="1274"/>
                    <a:pt x="454" y="1273"/>
                    <a:pt x="454" y="1272"/>
                  </a:cubicBezTo>
                  <a:cubicBezTo>
                    <a:pt x="454" y="1271"/>
                    <a:pt x="454" y="1271"/>
                    <a:pt x="454" y="1270"/>
                  </a:cubicBezTo>
                  <a:cubicBezTo>
                    <a:pt x="453" y="1269"/>
                    <a:pt x="453" y="1269"/>
                    <a:pt x="453" y="1269"/>
                  </a:cubicBezTo>
                  <a:cubicBezTo>
                    <a:pt x="452" y="1268"/>
                    <a:pt x="451" y="1267"/>
                    <a:pt x="450" y="1266"/>
                  </a:cubicBezTo>
                  <a:cubicBezTo>
                    <a:pt x="446" y="1263"/>
                    <a:pt x="438" y="1258"/>
                    <a:pt x="427" y="1250"/>
                  </a:cubicBezTo>
                  <a:cubicBezTo>
                    <a:pt x="349" y="1200"/>
                    <a:pt x="125" y="1064"/>
                    <a:pt x="125" y="1064"/>
                  </a:cubicBezTo>
                  <a:cubicBezTo>
                    <a:pt x="123" y="1068"/>
                    <a:pt x="123" y="1068"/>
                    <a:pt x="123" y="1068"/>
                  </a:cubicBezTo>
                  <a:cubicBezTo>
                    <a:pt x="126" y="1070"/>
                    <a:pt x="126" y="1070"/>
                    <a:pt x="126" y="1070"/>
                  </a:cubicBezTo>
                  <a:cubicBezTo>
                    <a:pt x="123" y="1068"/>
                    <a:pt x="123" y="1068"/>
                    <a:pt x="123" y="1068"/>
                  </a:cubicBezTo>
                  <a:cubicBezTo>
                    <a:pt x="124" y="1071"/>
                    <a:pt x="124" y="1071"/>
                    <a:pt x="124" y="1071"/>
                  </a:cubicBezTo>
                  <a:cubicBezTo>
                    <a:pt x="125" y="1071"/>
                    <a:pt x="126" y="1071"/>
                    <a:pt x="126" y="1070"/>
                  </a:cubicBezTo>
                  <a:cubicBezTo>
                    <a:pt x="123" y="1068"/>
                    <a:pt x="123" y="1068"/>
                    <a:pt x="123" y="1068"/>
                  </a:cubicBezTo>
                  <a:cubicBezTo>
                    <a:pt x="124" y="1071"/>
                    <a:pt x="124" y="1071"/>
                    <a:pt x="124" y="1071"/>
                  </a:cubicBezTo>
                  <a:cubicBezTo>
                    <a:pt x="123" y="1068"/>
                    <a:pt x="123" y="1068"/>
                    <a:pt x="123" y="1068"/>
                  </a:cubicBezTo>
                  <a:cubicBezTo>
                    <a:pt x="123" y="1072"/>
                    <a:pt x="123" y="1072"/>
                    <a:pt x="123" y="1072"/>
                  </a:cubicBezTo>
                  <a:cubicBezTo>
                    <a:pt x="123" y="1072"/>
                    <a:pt x="124" y="1072"/>
                    <a:pt x="124" y="1071"/>
                  </a:cubicBezTo>
                  <a:cubicBezTo>
                    <a:pt x="123" y="1068"/>
                    <a:pt x="123" y="1068"/>
                    <a:pt x="123" y="1068"/>
                  </a:cubicBezTo>
                  <a:cubicBezTo>
                    <a:pt x="123" y="1072"/>
                    <a:pt x="123" y="1072"/>
                    <a:pt x="123" y="1072"/>
                  </a:cubicBezTo>
                  <a:cubicBezTo>
                    <a:pt x="123" y="1070"/>
                    <a:pt x="123" y="1070"/>
                    <a:pt x="123" y="1070"/>
                  </a:cubicBezTo>
                  <a:cubicBezTo>
                    <a:pt x="123" y="1072"/>
                    <a:pt x="123" y="1072"/>
                    <a:pt x="123" y="1072"/>
                  </a:cubicBezTo>
                  <a:cubicBezTo>
                    <a:pt x="123" y="1072"/>
                    <a:pt x="123" y="1072"/>
                    <a:pt x="123" y="1072"/>
                  </a:cubicBezTo>
                  <a:cubicBezTo>
                    <a:pt x="123" y="1070"/>
                    <a:pt x="123" y="1070"/>
                    <a:pt x="123" y="1070"/>
                  </a:cubicBezTo>
                  <a:cubicBezTo>
                    <a:pt x="123" y="1072"/>
                    <a:pt x="123" y="1072"/>
                    <a:pt x="123" y="1072"/>
                  </a:cubicBezTo>
                  <a:cubicBezTo>
                    <a:pt x="123" y="1072"/>
                    <a:pt x="123" y="1072"/>
                    <a:pt x="123" y="1072"/>
                  </a:cubicBezTo>
                  <a:cubicBezTo>
                    <a:pt x="123" y="1072"/>
                    <a:pt x="124" y="1072"/>
                    <a:pt x="125" y="1072"/>
                  </a:cubicBezTo>
                  <a:cubicBezTo>
                    <a:pt x="129" y="1074"/>
                    <a:pt x="138" y="1079"/>
                    <a:pt x="149" y="1085"/>
                  </a:cubicBezTo>
                  <a:cubicBezTo>
                    <a:pt x="190" y="1109"/>
                    <a:pt x="267" y="1157"/>
                    <a:pt x="335" y="1199"/>
                  </a:cubicBezTo>
                  <a:cubicBezTo>
                    <a:pt x="370" y="1220"/>
                    <a:pt x="402" y="1239"/>
                    <a:pt x="426" y="1253"/>
                  </a:cubicBezTo>
                  <a:cubicBezTo>
                    <a:pt x="438" y="1261"/>
                    <a:pt x="448" y="1266"/>
                    <a:pt x="456" y="1270"/>
                  </a:cubicBezTo>
                  <a:cubicBezTo>
                    <a:pt x="460" y="1273"/>
                    <a:pt x="463" y="1274"/>
                    <a:pt x="465" y="1275"/>
                  </a:cubicBezTo>
                  <a:cubicBezTo>
                    <a:pt x="466" y="1276"/>
                    <a:pt x="467" y="1276"/>
                    <a:pt x="468" y="1277"/>
                  </a:cubicBezTo>
                  <a:cubicBezTo>
                    <a:pt x="469" y="1277"/>
                    <a:pt x="469" y="1277"/>
                    <a:pt x="470" y="1277"/>
                  </a:cubicBezTo>
                  <a:cubicBezTo>
                    <a:pt x="470" y="1277"/>
                    <a:pt x="471" y="1277"/>
                    <a:pt x="471" y="1277"/>
                  </a:cubicBezTo>
                  <a:cubicBezTo>
                    <a:pt x="472" y="1277"/>
                    <a:pt x="472" y="1277"/>
                    <a:pt x="473" y="1277"/>
                  </a:cubicBezTo>
                  <a:cubicBezTo>
                    <a:pt x="474" y="1277"/>
                    <a:pt x="474" y="1276"/>
                    <a:pt x="475" y="1275"/>
                  </a:cubicBezTo>
                  <a:cubicBezTo>
                    <a:pt x="476" y="1274"/>
                    <a:pt x="476" y="1273"/>
                    <a:pt x="476" y="1272"/>
                  </a:cubicBezTo>
                  <a:cubicBezTo>
                    <a:pt x="475" y="1271"/>
                    <a:pt x="475" y="1270"/>
                    <a:pt x="474" y="1270"/>
                  </a:cubicBezTo>
                  <a:cubicBezTo>
                    <a:pt x="474" y="1270"/>
                    <a:pt x="468" y="1266"/>
                    <a:pt x="459" y="1261"/>
                  </a:cubicBezTo>
                  <a:cubicBezTo>
                    <a:pt x="425" y="1240"/>
                    <a:pt x="342" y="1189"/>
                    <a:pt x="267" y="1143"/>
                  </a:cubicBezTo>
                  <a:cubicBezTo>
                    <a:pt x="229" y="1120"/>
                    <a:pt x="193" y="1097"/>
                    <a:pt x="167" y="1081"/>
                  </a:cubicBezTo>
                  <a:cubicBezTo>
                    <a:pt x="154" y="1072"/>
                    <a:pt x="144" y="1065"/>
                    <a:pt x="136" y="1060"/>
                  </a:cubicBezTo>
                  <a:cubicBezTo>
                    <a:pt x="133" y="1058"/>
                    <a:pt x="130" y="1056"/>
                    <a:pt x="128" y="1055"/>
                  </a:cubicBezTo>
                  <a:cubicBezTo>
                    <a:pt x="127" y="1054"/>
                    <a:pt x="126" y="1053"/>
                    <a:pt x="126" y="1053"/>
                  </a:cubicBezTo>
                  <a:cubicBezTo>
                    <a:pt x="126" y="1053"/>
                    <a:pt x="126" y="1053"/>
                    <a:pt x="126" y="1053"/>
                  </a:cubicBezTo>
                  <a:cubicBezTo>
                    <a:pt x="126" y="1053"/>
                    <a:pt x="126" y="1053"/>
                    <a:pt x="126" y="1053"/>
                  </a:cubicBezTo>
                  <a:cubicBezTo>
                    <a:pt x="124" y="1054"/>
                    <a:pt x="124" y="1054"/>
                    <a:pt x="124" y="1054"/>
                  </a:cubicBezTo>
                  <a:cubicBezTo>
                    <a:pt x="126" y="1053"/>
                    <a:pt x="126" y="1053"/>
                    <a:pt x="126" y="1053"/>
                  </a:cubicBezTo>
                  <a:cubicBezTo>
                    <a:pt x="126" y="1053"/>
                    <a:pt x="126" y="1053"/>
                    <a:pt x="126" y="1053"/>
                  </a:cubicBezTo>
                  <a:cubicBezTo>
                    <a:pt x="124" y="1054"/>
                    <a:pt x="124" y="1054"/>
                    <a:pt x="124" y="1054"/>
                  </a:cubicBezTo>
                  <a:cubicBezTo>
                    <a:pt x="126" y="1053"/>
                    <a:pt x="126" y="1053"/>
                    <a:pt x="126" y="1053"/>
                  </a:cubicBezTo>
                  <a:cubicBezTo>
                    <a:pt x="123" y="1055"/>
                    <a:pt x="123" y="1055"/>
                    <a:pt x="123" y="1055"/>
                  </a:cubicBezTo>
                  <a:cubicBezTo>
                    <a:pt x="126" y="1055"/>
                    <a:pt x="126" y="1055"/>
                    <a:pt x="126" y="1055"/>
                  </a:cubicBezTo>
                  <a:cubicBezTo>
                    <a:pt x="126" y="1054"/>
                    <a:pt x="126" y="1053"/>
                    <a:pt x="126" y="1053"/>
                  </a:cubicBezTo>
                  <a:cubicBezTo>
                    <a:pt x="123" y="1055"/>
                    <a:pt x="123" y="1055"/>
                    <a:pt x="123" y="1055"/>
                  </a:cubicBezTo>
                  <a:cubicBezTo>
                    <a:pt x="126" y="1055"/>
                    <a:pt x="126" y="1055"/>
                    <a:pt x="126" y="1055"/>
                  </a:cubicBezTo>
                  <a:cubicBezTo>
                    <a:pt x="122" y="1055"/>
                    <a:pt x="122" y="1055"/>
                    <a:pt x="122" y="1055"/>
                  </a:cubicBezTo>
                  <a:cubicBezTo>
                    <a:pt x="126" y="1057"/>
                    <a:pt x="126" y="1057"/>
                    <a:pt x="126" y="1057"/>
                  </a:cubicBezTo>
                  <a:cubicBezTo>
                    <a:pt x="126" y="1056"/>
                    <a:pt x="126" y="1055"/>
                    <a:pt x="126" y="1055"/>
                  </a:cubicBezTo>
                  <a:cubicBezTo>
                    <a:pt x="122" y="1055"/>
                    <a:pt x="122" y="1055"/>
                    <a:pt x="122" y="1055"/>
                  </a:cubicBezTo>
                  <a:cubicBezTo>
                    <a:pt x="126" y="1057"/>
                    <a:pt x="126" y="1057"/>
                    <a:pt x="126" y="1057"/>
                  </a:cubicBezTo>
                  <a:cubicBezTo>
                    <a:pt x="122" y="1055"/>
                    <a:pt x="122" y="1055"/>
                    <a:pt x="122" y="1055"/>
                  </a:cubicBezTo>
                  <a:cubicBezTo>
                    <a:pt x="120" y="1058"/>
                    <a:pt x="120" y="1058"/>
                    <a:pt x="120" y="1058"/>
                  </a:cubicBezTo>
                  <a:cubicBezTo>
                    <a:pt x="501" y="1280"/>
                    <a:pt x="501" y="1280"/>
                    <a:pt x="501" y="1280"/>
                  </a:cubicBezTo>
                  <a:cubicBezTo>
                    <a:pt x="503" y="1281"/>
                    <a:pt x="506" y="1281"/>
                    <a:pt x="507" y="1279"/>
                  </a:cubicBezTo>
                  <a:cubicBezTo>
                    <a:pt x="508" y="1277"/>
                    <a:pt x="507" y="1275"/>
                    <a:pt x="506" y="1273"/>
                  </a:cubicBezTo>
                  <a:cubicBezTo>
                    <a:pt x="395" y="1204"/>
                    <a:pt x="395" y="1204"/>
                    <a:pt x="395" y="1204"/>
                  </a:cubicBezTo>
                  <a:cubicBezTo>
                    <a:pt x="527" y="1282"/>
                    <a:pt x="527" y="1282"/>
                    <a:pt x="527" y="1282"/>
                  </a:cubicBezTo>
                  <a:cubicBezTo>
                    <a:pt x="529" y="1284"/>
                    <a:pt x="532" y="1283"/>
                    <a:pt x="533" y="1281"/>
                  </a:cubicBezTo>
                  <a:cubicBezTo>
                    <a:pt x="534" y="1279"/>
                    <a:pt x="533" y="1277"/>
                    <a:pt x="532" y="1276"/>
                  </a:cubicBezTo>
                  <a:cubicBezTo>
                    <a:pt x="330" y="1150"/>
                    <a:pt x="330" y="1150"/>
                    <a:pt x="330" y="1150"/>
                  </a:cubicBezTo>
                  <a:cubicBezTo>
                    <a:pt x="560" y="1283"/>
                    <a:pt x="560" y="1283"/>
                    <a:pt x="560" y="1283"/>
                  </a:cubicBezTo>
                  <a:cubicBezTo>
                    <a:pt x="562" y="1284"/>
                    <a:pt x="565" y="1283"/>
                    <a:pt x="566" y="1282"/>
                  </a:cubicBezTo>
                  <a:cubicBezTo>
                    <a:pt x="567" y="1280"/>
                    <a:pt x="566" y="1277"/>
                    <a:pt x="564" y="1276"/>
                  </a:cubicBezTo>
                  <a:cubicBezTo>
                    <a:pt x="564" y="1276"/>
                    <a:pt x="563" y="1275"/>
                    <a:pt x="560" y="1273"/>
                  </a:cubicBezTo>
                  <a:cubicBezTo>
                    <a:pt x="536" y="1258"/>
                    <a:pt x="428" y="1192"/>
                    <a:pt x="326" y="1129"/>
                  </a:cubicBezTo>
                  <a:cubicBezTo>
                    <a:pt x="275" y="1097"/>
                    <a:pt x="225" y="1067"/>
                    <a:pt x="189" y="1043"/>
                  </a:cubicBezTo>
                  <a:cubicBezTo>
                    <a:pt x="170" y="1032"/>
                    <a:pt x="155" y="1022"/>
                    <a:pt x="145" y="1015"/>
                  </a:cubicBezTo>
                  <a:cubicBezTo>
                    <a:pt x="139" y="1012"/>
                    <a:pt x="135" y="1009"/>
                    <a:pt x="133" y="1007"/>
                  </a:cubicBezTo>
                  <a:cubicBezTo>
                    <a:pt x="131" y="1006"/>
                    <a:pt x="130" y="1005"/>
                    <a:pt x="130" y="1005"/>
                  </a:cubicBezTo>
                  <a:cubicBezTo>
                    <a:pt x="129" y="1004"/>
                    <a:pt x="129" y="1004"/>
                    <a:pt x="129" y="1004"/>
                  </a:cubicBezTo>
                  <a:cubicBezTo>
                    <a:pt x="128" y="1006"/>
                    <a:pt x="128" y="1006"/>
                    <a:pt x="128" y="1006"/>
                  </a:cubicBezTo>
                  <a:cubicBezTo>
                    <a:pt x="129" y="1005"/>
                    <a:pt x="129" y="1005"/>
                    <a:pt x="129" y="1005"/>
                  </a:cubicBezTo>
                  <a:cubicBezTo>
                    <a:pt x="129" y="1004"/>
                    <a:pt x="129" y="1004"/>
                    <a:pt x="129" y="1004"/>
                  </a:cubicBezTo>
                  <a:cubicBezTo>
                    <a:pt x="128" y="1006"/>
                    <a:pt x="128" y="1006"/>
                    <a:pt x="128" y="1006"/>
                  </a:cubicBezTo>
                  <a:cubicBezTo>
                    <a:pt x="129" y="1005"/>
                    <a:pt x="129" y="1005"/>
                    <a:pt x="129" y="1005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30" y="1005"/>
                    <a:pt x="130" y="1005"/>
                    <a:pt x="130" y="1005"/>
                  </a:cubicBezTo>
                  <a:cubicBezTo>
                    <a:pt x="129" y="1005"/>
                    <a:pt x="129" y="1005"/>
                    <a:pt x="129" y="1005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30" y="1005"/>
                    <a:pt x="130" y="1005"/>
                    <a:pt x="130" y="1005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30" y="1007"/>
                    <a:pt x="130" y="1007"/>
                    <a:pt x="130" y="1007"/>
                  </a:cubicBezTo>
                  <a:cubicBezTo>
                    <a:pt x="130" y="1006"/>
                    <a:pt x="130" y="1006"/>
                    <a:pt x="130" y="1005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30" y="1007"/>
                    <a:pt x="130" y="1007"/>
                    <a:pt x="130" y="1007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9" y="1009"/>
                    <a:pt x="129" y="1009"/>
                    <a:pt x="129" y="1009"/>
                  </a:cubicBezTo>
                  <a:cubicBezTo>
                    <a:pt x="130" y="1008"/>
                    <a:pt x="130" y="1007"/>
                    <a:pt x="130" y="1007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9" y="1009"/>
                    <a:pt x="129" y="1009"/>
                    <a:pt x="129" y="1009"/>
                  </a:cubicBezTo>
                  <a:cubicBezTo>
                    <a:pt x="129" y="1009"/>
                    <a:pt x="129" y="1009"/>
                    <a:pt x="129" y="1009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7" y="1011"/>
                    <a:pt x="127" y="1011"/>
                    <a:pt x="127" y="1011"/>
                  </a:cubicBezTo>
                  <a:cubicBezTo>
                    <a:pt x="128" y="1010"/>
                    <a:pt x="129" y="1010"/>
                    <a:pt x="129" y="1009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7" y="1011"/>
                    <a:pt x="127" y="1011"/>
                    <a:pt x="127" y="1011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6" y="1011"/>
                    <a:pt x="126" y="1011"/>
                    <a:pt x="126" y="1011"/>
                  </a:cubicBezTo>
                  <a:cubicBezTo>
                    <a:pt x="127" y="1011"/>
                    <a:pt x="127" y="1011"/>
                    <a:pt x="127" y="1011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6" y="1011"/>
                    <a:pt x="126" y="1011"/>
                    <a:pt x="126" y="1011"/>
                  </a:cubicBezTo>
                  <a:cubicBezTo>
                    <a:pt x="126" y="1009"/>
                    <a:pt x="126" y="1009"/>
                    <a:pt x="126" y="1009"/>
                  </a:cubicBezTo>
                  <a:cubicBezTo>
                    <a:pt x="126" y="1011"/>
                    <a:pt x="126" y="1011"/>
                    <a:pt x="126" y="1011"/>
                  </a:cubicBezTo>
                  <a:cubicBezTo>
                    <a:pt x="126" y="1011"/>
                    <a:pt x="126" y="1011"/>
                    <a:pt x="126" y="1011"/>
                  </a:cubicBezTo>
                  <a:cubicBezTo>
                    <a:pt x="126" y="1009"/>
                    <a:pt x="126" y="1009"/>
                    <a:pt x="126" y="1009"/>
                  </a:cubicBezTo>
                  <a:cubicBezTo>
                    <a:pt x="126" y="1011"/>
                    <a:pt x="126" y="1011"/>
                    <a:pt x="126" y="1011"/>
                  </a:cubicBezTo>
                  <a:cubicBezTo>
                    <a:pt x="126" y="1011"/>
                    <a:pt x="127" y="1011"/>
                    <a:pt x="128" y="1012"/>
                  </a:cubicBezTo>
                  <a:cubicBezTo>
                    <a:pt x="134" y="1014"/>
                    <a:pt x="145" y="1020"/>
                    <a:pt x="161" y="1029"/>
                  </a:cubicBezTo>
                  <a:cubicBezTo>
                    <a:pt x="216" y="1060"/>
                    <a:pt x="324" y="1125"/>
                    <a:pt x="419" y="1183"/>
                  </a:cubicBezTo>
                  <a:cubicBezTo>
                    <a:pt x="467" y="1211"/>
                    <a:pt x="511" y="1238"/>
                    <a:pt x="545" y="1257"/>
                  </a:cubicBezTo>
                  <a:cubicBezTo>
                    <a:pt x="561" y="1267"/>
                    <a:pt x="575" y="1275"/>
                    <a:pt x="585" y="1281"/>
                  </a:cubicBezTo>
                  <a:cubicBezTo>
                    <a:pt x="590" y="1283"/>
                    <a:pt x="594" y="1286"/>
                    <a:pt x="598" y="1287"/>
                  </a:cubicBezTo>
                  <a:cubicBezTo>
                    <a:pt x="599" y="1288"/>
                    <a:pt x="600" y="1288"/>
                    <a:pt x="602" y="1289"/>
                  </a:cubicBezTo>
                  <a:cubicBezTo>
                    <a:pt x="602" y="1289"/>
                    <a:pt x="603" y="1289"/>
                    <a:pt x="603" y="1289"/>
                  </a:cubicBezTo>
                  <a:cubicBezTo>
                    <a:pt x="604" y="1290"/>
                    <a:pt x="604" y="1290"/>
                    <a:pt x="605" y="1290"/>
                  </a:cubicBezTo>
                  <a:cubicBezTo>
                    <a:pt x="605" y="1290"/>
                    <a:pt x="606" y="1290"/>
                    <a:pt x="606" y="1289"/>
                  </a:cubicBezTo>
                  <a:cubicBezTo>
                    <a:pt x="607" y="1289"/>
                    <a:pt x="608" y="1289"/>
                    <a:pt x="609" y="1288"/>
                  </a:cubicBezTo>
                  <a:cubicBezTo>
                    <a:pt x="609" y="1287"/>
                    <a:pt x="609" y="1286"/>
                    <a:pt x="609" y="1285"/>
                  </a:cubicBezTo>
                  <a:cubicBezTo>
                    <a:pt x="609" y="1284"/>
                    <a:pt x="608" y="1283"/>
                    <a:pt x="607" y="1282"/>
                  </a:cubicBezTo>
                  <a:cubicBezTo>
                    <a:pt x="607" y="1282"/>
                    <a:pt x="605" y="1281"/>
                    <a:pt x="602" y="1279"/>
                  </a:cubicBezTo>
                  <a:cubicBezTo>
                    <a:pt x="576" y="1264"/>
                    <a:pt x="459" y="1196"/>
                    <a:pt x="348" y="1129"/>
                  </a:cubicBezTo>
                  <a:cubicBezTo>
                    <a:pt x="292" y="1095"/>
                    <a:pt x="239" y="1062"/>
                    <a:pt x="199" y="1036"/>
                  </a:cubicBezTo>
                  <a:cubicBezTo>
                    <a:pt x="179" y="1023"/>
                    <a:pt x="162" y="1012"/>
                    <a:pt x="151" y="1003"/>
                  </a:cubicBezTo>
                  <a:cubicBezTo>
                    <a:pt x="145" y="999"/>
                    <a:pt x="141" y="996"/>
                    <a:pt x="138" y="993"/>
                  </a:cubicBezTo>
                  <a:cubicBezTo>
                    <a:pt x="137" y="992"/>
                    <a:pt x="136" y="990"/>
                    <a:pt x="135" y="990"/>
                  </a:cubicBezTo>
                  <a:cubicBezTo>
                    <a:pt x="135" y="989"/>
                    <a:pt x="135" y="989"/>
                    <a:pt x="135" y="989"/>
                  </a:cubicBezTo>
                  <a:cubicBezTo>
                    <a:pt x="135" y="989"/>
                    <a:pt x="135" y="989"/>
                    <a:pt x="135" y="989"/>
                  </a:cubicBezTo>
                  <a:cubicBezTo>
                    <a:pt x="133" y="990"/>
                    <a:pt x="133" y="990"/>
                    <a:pt x="133" y="990"/>
                  </a:cubicBezTo>
                  <a:cubicBezTo>
                    <a:pt x="135" y="990"/>
                    <a:pt x="135" y="990"/>
                    <a:pt x="135" y="990"/>
                  </a:cubicBezTo>
                  <a:cubicBezTo>
                    <a:pt x="135" y="989"/>
                    <a:pt x="135" y="989"/>
                    <a:pt x="135" y="989"/>
                  </a:cubicBezTo>
                  <a:cubicBezTo>
                    <a:pt x="133" y="990"/>
                    <a:pt x="133" y="990"/>
                    <a:pt x="133" y="990"/>
                  </a:cubicBezTo>
                  <a:cubicBezTo>
                    <a:pt x="135" y="990"/>
                    <a:pt x="135" y="990"/>
                    <a:pt x="135" y="990"/>
                  </a:cubicBezTo>
                  <a:cubicBezTo>
                    <a:pt x="132" y="990"/>
                    <a:pt x="132" y="990"/>
                    <a:pt x="132" y="990"/>
                  </a:cubicBezTo>
                  <a:cubicBezTo>
                    <a:pt x="134" y="991"/>
                    <a:pt x="134" y="991"/>
                    <a:pt x="134" y="991"/>
                  </a:cubicBezTo>
                  <a:cubicBezTo>
                    <a:pt x="135" y="991"/>
                    <a:pt x="135" y="990"/>
                    <a:pt x="135" y="990"/>
                  </a:cubicBezTo>
                  <a:cubicBezTo>
                    <a:pt x="132" y="990"/>
                    <a:pt x="132" y="990"/>
                    <a:pt x="132" y="990"/>
                  </a:cubicBezTo>
                  <a:cubicBezTo>
                    <a:pt x="134" y="991"/>
                    <a:pt x="134" y="991"/>
                    <a:pt x="134" y="991"/>
                  </a:cubicBezTo>
                  <a:cubicBezTo>
                    <a:pt x="131" y="989"/>
                    <a:pt x="131" y="989"/>
                    <a:pt x="131" y="989"/>
                  </a:cubicBezTo>
                  <a:cubicBezTo>
                    <a:pt x="131" y="993"/>
                    <a:pt x="131" y="993"/>
                    <a:pt x="131" y="993"/>
                  </a:cubicBezTo>
                  <a:cubicBezTo>
                    <a:pt x="131" y="989"/>
                    <a:pt x="131" y="989"/>
                    <a:pt x="131" y="989"/>
                  </a:cubicBezTo>
                  <a:cubicBezTo>
                    <a:pt x="130" y="993"/>
                    <a:pt x="130" y="993"/>
                    <a:pt x="130" y="993"/>
                  </a:cubicBezTo>
                  <a:cubicBezTo>
                    <a:pt x="130" y="993"/>
                    <a:pt x="130" y="993"/>
                    <a:pt x="131" y="993"/>
                  </a:cubicBezTo>
                  <a:cubicBezTo>
                    <a:pt x="131" y="989"/>
                    <a:pt x="131" y="989"/>
                    <a:pt x="131" y="989"/>
                  </a:cubicBezTo>
                  <a:cubicBezTo>
                    <a:pt x="130" y="993"/>
                    <a:pt x="130" y="993"/>
                    <a:pt x="130" y="993"/>
                  </a:cubicBezTo>
                  <a:cubicBezTo>
                    <a:pt x="131" y="989"/>
                    <a:pt x="131" y="989"/>
                    <a:pt x="131" y="989"/>
                  </a:cubicBezTo>
                  <a:cubicBezTo>
                    <a:pt x="129" y="993"/>
                    <a:pt x="129" y="993"/>
                    <a:pt x="129" y="993"/>
                  </a:cubicBezTo>
                  <a:cubicBezTo>
                    <a:pt x="130" y="993"/>
                    <a:pt x="130" y="993"/>
                    <a:pt x="130" y="993"/>
                  </a:cubicBezTo>
                  <a:cubicBezTo>
                    <a:pt x="131" y="989"/>
                    <a:pt x="131" y="989"/>
                    <a:pt x="131" y="989"/>
                  </a:cubicBezTo>
                  <a:cubicBezTo>
                    <a:pt x="129" y="993"/>
                    <a:pt x="129" y="993"/>
                    <a:pt x="129" y="993"/>
                  </a:cubicBezTo>
                  <a:cubicBezTo>
                    <a:pt x="131" y="990"/>
                    <a:pt x="131" y="990"/>
                    <a:pt x="131" y="990"/>
                  </a:cubicBezTo>
                  <a:cubicBezTo>
                    <a:pt x="129" y="993"/>
                    <a:pt x="129" y="993"/>
                    <a:pt x="129" y="993"/>
                  </a:cubicBezTo>
                  <a:cubicBezTo>
                    <a:pt x="129" y="993"/>
                    <a:pt x="129" y="993"/>
                    <a:pt x="129" y="993"/>
                  </a:cubicBezTo>
                  <a:cubicBezTo>
                    <a:pt x="131" y="990"/>
                    <a:pt x="131" y="990"/>
                    <a:pt x="131" y="990"/>
                  </a:cubicBezTo>
                  <a:cubicBezTo>
                    <a:pt x="129" y="993"/>
                    <a:pt x="129" y="993"/>
                    <a:pt x="129" y="993"/>
                  </a:cubicBezTo>
                  <a:cubicBezTo>
                    <a:pt x="129" y="993"/>
                    <a:pt x="130" y="993"/>
                    <a:pt x="131" y="994"/>
                  </a:cubicBezTo>
                  <a:cubicBezTo>
                    <a:pt x="148" y="1004"/>
                    <a:pt x="271" y="1078"/>
                    <a:pt x="391" y="1150"/>
                  </a:cubicBezTo>
                  <a:cubicBezTo>
                    <a:pt x="451" y="1186"/>
                    <a:pt x="510" y="1221"/>
                    <a:pt x="554" y="1248"/>
                  </a:cubicBezTo>
                  <a:cubicBezTo>
                    <a:pt x="576" y="1261"/>
                    <a:pt x="595" y="1272"/>
                    <a:pt x="608" y="1279"/>
                  </a:cubicBezTo>
                  <a:cubicBezTo>
                    <a:pt x="614" y="1283"/>
                    <a:pt x="619" y="1286"/>
                    <a:pt x="623" y="1288"/>
                  </a:cubicBezTo>
                  <a:cubicBezTo>
                    <a:pt x="625" y="1289"/>
                    <a:pt x="626" y="1290"/>
                    <a:pt x="627" y="1291"/>
                  </a:cubicBezTo>
                  <a:cubicBezTo>
                    <a:pt x="628" y="1291"/>
                    <a:pt x="628" y="1291"/>
                    <a:pt x="628" y="1291"/>
                  </a:cubicBezTo>
                  <a:cubicBezTo>
                    <a:pt x="629" y="1291"/>
                    <a:pt x="629" y="1291"/>
                    <a:pt x="629" y="1291"/>
                  </a:cubicBezTo>
                  <a:cubicBezTo>
                    <a:pt x="630" y="1292"/>
                    <a:pt x="630" y="1292"/>
                    <a:pt x="630" y="1292"/>
                  </a:cubicBezTo>
                  <a:cubicBezTo>
                    <a:pt x="630" y="1292"/>
                    <a:pt x="630" y="1292"/>
                    <a:pt x="631" y="1292"/>
                  </a:cubicBezTo>
                  <a:cubicBezTo>
                    <a:pt x="631" y="1292"/>
                    <a:pt x="631" y="1292"/>
                    <a:pt x="632" y="1292"/>
                  </a:cubicBezTo>
                  <a:cubicBezTo>
                    <a:pt x="632" y="1291"/>
                    <a:pt x="633" y="1291"/>
                    <a:pt x="634" y="1290"/>
                  </a:cubicBezTo>
                  <a:cubicBezTo>
                    <a:pt x="635" y="1289"/>
                    <a:pt x="635" y="1288"/>
                    <a:pt x="635" y="1287"/>
                  </a:cubicBezTo>
                  <a:cubicBezTo>
                    <a:pt x="634" y="1286"/>
                    <a:pt x="634" y="1285"/>
                    <a:pt x="633" y="1284"/>
                  </a:cubicBezTo>
                  <a:cubicBezTo>
                    <a:pt x="400" y="1139"/>
                    <a:pt x="400" y="1139"/>
                    <a:pt x="400" y="1139"/>
                  </a:cubicBezTo>
                  <a:cubicBezTo>
                    <a:pt x="658" y="1291"/>
                    <a:pt x="658" y="1291"/>
                    <a:pt x="658" y="1291"/>
                  </a:cubicBezTo>
                  <a:cubicBezTo>
                    <a:pt x="660" y="1292"/>
                    <a:pt x="662" y="1291"/>
                    <a:pt x="663" y="1290"/>
                  </a:cubicBezTo>
                  <a:cubicBezTo>
                    <a:pt x="664" y="1288"/>
                    <a:pt x="664" y="1285"/>
                    <a:pt x="662" y="1284"/>
                  </a:cubicBezTo>
                  <a:cubicBezTo>
                    <a:pt x="662" y="1284"/>
                    <a:pt x="660" y="1283"/>
                    <a:pt x="656" y="1280"/>
                  </a:cubicBezTo>
                  <a:cubicBezTo>
                    <a:pt x="627" y="1263"/>
                    <a:pt x="498" y="1183"/>
                    <a:pt x="376" y="1107"/>
                  </a:cubicBezTo>
                  <a:cubicBezTo>
                    <a:pt x="315" y="1070"/>
                    <a:pt x="255" y="1033"/>
                    <a:pt x="211" y="1005"/>
                  </a:cubicBezTo>
                  <a:cubicBezTo>
                    <a:pt x="189" y="991"/>
                    <a:pt x="171" y="979"/>
                    <a:pt x="159" y="971"/>
                  </a:cubicBezTo>
                  <a:cubicBezTo>
                    <a:pt x="152" y="967"/>
                    <a:pt x="147" y="964"/>
                    <a:pt x="144" y="961"/>
                  </a:cubicBezTo>
                  <a:cubicBezTo>
                    <a:pt x="142" y="960"/>
                    <a:pt x="141" y="959"/>
                    <a:pt x="140" y="959"/>
                  </a:cubicBezTo>
                  <a:cubicBezTo>
                    <a:pt x="140" y="958"/>
                    <a:pt x="140" y="958"/>
                    <a:pt x="140" y="958"/>
                  </a:cubicBezTo>
                  <a:cubicBezTo>
                    <a:pt x="140" y="958"/>
                    <a:pt x="140" y="958"/>
                    <a:pt x="140" y="958"/>
                  </a:cubicBezTo>
                  <a:cubicBezTo>
                    <a:pt x="138" y="960"/>
                    <a:pt x="138" y="960"/>
                    <a:pt x="138" y="960"/>
                  </a:cubicBezTo>
                  <a:cubicBezTo>
                    <a:pt x="140" y="958"/>
                    <a:pt x="140" y="958"/>
                    <a:pt x="140" y="958"/>
                  </a:cubicBezTo>
                  <a:cubicBezTo>
                    <a:pt x="140" y="958"/>
                    <a:pt x="140" y="958"/>
                    <a:pt x="140" y="958"/>
                  </a:cubicBezTo>
                  <a:cubicBezTo>
                    <a:pt x="138" y="960"/>
                    <a:pt x="138" y="960"/>
                    <a:pt x="138" y="960"/>
                  </a:cubicBezTo>
                  <a:cubicBezTo>
                    <a:pt x="140" y="958"/>
                    <a:pt x="140" y="958"/>
                    <a:pt x="140" y="958"/>
                  </a:cubicBezTo>
                  <a:cubicBezTo>
                    <a:pt x="137" y="960"/>
                    <a:pt x="137" y="960"/>
                    <a:pt x="137" y="960"/>
                  </a:cubicBezTo>
                  <a:cubicBezTo>
                    <a:pt x="140" y="959"/>
                    <a:pt x="140" y="959"/>
                    <a:pt x="140" y="959"/>
                  </a:cubicBezTo>
                  <a:cubicBezTo>
                    <a:pt x="140" y="958"/>
                    <a:pt x="140" y="958"/>
                    <a:pt x="140" y="958"/>
                  </a:cubicBezTo>
                  <a:cubicBezTo>
                    <a:pt x="137" y="960"/>
                    <a:pt x="137" y="960"/>
                    <a:pt x="137" y="960"/>
                  </a:cubicBezTo>
                  <a:cubicBezTo>
                    <a:pt x="140" y="959"/>
                    <a:pt x="140" y="959"/>
                    <a:pt x="140" y="959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41" y="961"/>
                    <a:pt x="141" y="961"/>
                    <a:pt x="141" y="961"/>
                  </a:cubicBezTo>
                  <a:cubicBezTo>
                    <a:pt x="141" y="960"/>
                    <a:pt x="140" y="959"/>
                    <a:pt x="140" y="959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41" y="961"/>
                    <a:pt x="141" y="961"/>
                    <a:pt x="141" y="961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40" y="963"/>
                    <a:pt x="140" y="963"/>
                    <a:pt x="140" y="963"/>
                  </a:cubicBezTo>
                  <a:cubicBezTo>
                    <a:pt x="140" y="962"/>
                    <a:pt x="141" y="961"/>
                    <a:pt x="141" y="961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40" y="963"/>
                    <a:pt x="140" y="963"/>
                    <a:pt x="140" y="963"/>
                  </a:cubicBezTo>
                  <a:cubicBezTo>
                    <a:pt x="140" y="963"/>
                    <a:pt x="140" y="963"/>
                    <a:pt x="140" y="963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38" y="964"/>
                    <a:pt x="138" y="964"/>
                    <a:pt x="138" y="964"/>
                  </a:cubicBezTo>
                  <a:cubicBezTo>
                    <a:pt x="139" y="964"/>
                    <a:pt x="139" y="964"/>
                    <a:pt x="140" y="963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38" y="964"/>
                    <a:pt x="138" y="964"/>
                    <a:pt x="138" y="964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37" y="965"/>
                    <a:pt x="137" y="965"/>
                    <a:pt x="137" y="965"/>
                  </a:cubicBezTo>
                  <a:cubicBezTo>
                    <a:pt x="137" y="965"/>
                    <a:pt x="137" y="965"/>
                    <a:pt x="138" y="964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37" y="965"/>
                    <a:pt x="137" y="965"/>
                    <a:pt x="137" y="965"/>
                  </a:cubicBezTo>
                  <a:cubicBezTo>
                    <a:pt x="137" y="962"/>
                    <a:pt x="137" y="962"/>
                    <a:pt x="137" y="962"/>
                  </a:cubicBezTo>
                  <a:cubicBezTo>
                    <a:pt x="136" y="964"/>
                    <a:pt x="136" y="964"/>
                    <a:pt x="136" y="964"/>
                  </a:cubicBezTo>
                  <a:cubicBezTo>
                    <a:pt x="136" y="964"/>
                    <a:pt x="136" y="965"/>
                    <a:pt x="137" y="965"/>
                  </a:cubicBezTo>
                  <a:cubicBezTo>
                    <a:pt x="137" y="962"/>
                    <a:pt x="137" y="962"/>
                    <a:pt x="137" y="962"/>
                  </a:cubicBezTo>
                  <a:cubicBezTo>
                    <a:pt x="136" y="964"/>
                    <a:pt x="136" y="964"/>
                    <a:pt x="136" y="964"/>
                  </a:cubicBezTo>
                  <a:cubicBezTo>
                    <a:pt x="136" y="964"/>
                    <a:pt x="136" y="964"/>
                    <a:pt x="136" y="964"/>
                  </a:cubicBezTo>
                  <a:cubicBezTo>
                    <a:pt x="136" y="964"/>
                    <a:pt x="137" y="965"/>
                    <a:pt x="139" y="966"/>
                  </a:cubicBezTo>
                  <a:cubicBezTo>
                    <a:pt x="145" y="969"/>
                    <a:pt x="158" y="977"/>
                    <a:pt x="176" y="987"/>
                  </a:cubicBezTo>
                  <a:cubicBezTo>
                    <a:pt x="239" y="1025"/>
                    <a:pt x="364" y="1102"/>
                    <a:pt x="475" y="1170"/>
                  </a:cubicBezTo>
                  <a:cubicBezTo>
                    <a:pt x="531" y="1204"/>
                    <a:pt x="583" y="1235"/>
                    <a:pt x="622" y="1258"/>
                  </a:cubicBezTo>
                  <a:cubicBezTo>
                    <a:pt x="642" y="1270"/>
                    <a:pt x="658" y="1279"/>
                    <a:pt x="670" y="1286"/>
                  </a:cubicBezTo>
                  <a:cubicBezTo>
                    <a:pt x="676" y="1289"/>
                    <a:pt x="681" y="1291"/>
                    <a:pt x="684" y="1293"/>
                  </a:cubicBezTo>
                  <a:cubicBezTo>
                    <a:pt x="686" y="1294"/>
                    <a:pt x="687" y="1295"/>
                    <a:pt x="689" y="1295"/>
                  </a:cubicBezTo>
                  <a:cubicBezTo>
                    <a:pt x="689" y="1296"/>
                    <a:pt x="690" y="1296"/>
                    <a:pt x="690" y="1296"/>
                  </a:cubicBezTo>
                  <a:cubicBezTo>
                    <a:pt x="691" y="1296"/>
                    <a:pt x="692" y="1296"/>
                    <a:pt x="693" y="1296"/>
                  </a:cubicBezTo>
                  <a:cubicBezTo>
                    <a:pt x="693" y="1296"/>
                    <a:pt x="693" y="1296"/>
                    <a:pt x="694" y="1296"/>
                  </a:cubicBezTo>
                  <a:cubicBezTo>
                    <a:pt x="695" y="1296"/>
                    <a:pt x="696" y="1295"/>
                    <a:pt x="696" y="1294"/>
                  </a:cubicBezTo>
                  <a:cubicBezTo>
                    <a:pt x="696" y="1294"/>
                    <a:pt x="696" y="1294"/>
                    <a:pt x="696" y="1294"/>
                  </a:cubicBezTo>
                  <a:cubicBezTo>
                    <a:pt x="697" y="1294"/>
                    <a:pt x="697" y="1293"/>
                    <a:pt x="697" y="1292"/>
                  </a:cubicBezTo>
                  <a:cubicBezTo>
                    <a:pt x="697" y="1291"/>
                    <a:pt x="697" y="1290"/>
                    <a:pt x="696" y="1290"/>
                  </a:cubicBezTo>
                  <a:cubicBezTo>
                    <a:pt x="696" y="1289"/>
                    <a:pt x="695" y="1289"/>
                    <a:pt x="695" y="1288"/>
                  </a:cubicBezTo>
                  <a:cubicBezTo>
                    <a:pt x="694" y="1287"/>
                    <a:pt x="692" y="1286"/>
                    <a:pt x="691" y="1284"/>
                  </a:cubicBezTo>
                  <a:cubicBezTo>
                    <a:pt x="684" y="1279"/>
                    <a:pt x="670" y="1270"/>
                    <a:pt x="651" y="1257"/>
                  </a:cubicBezTo>
                  <a:cubicBezTo>
                    <a:pt x="520" y="1172"/>
                    <a:pt x="139" y="942"/>
                    <a:pt x="139" y="942"/>
                  </a:cubicBezTo>
                  <a:cubicBezTo>
                    <a:pt x="137" y="945"/>
                    <a:pt x="137" y="945"/>
                    <a:pt x="137" y="945"/>
                  </a:cubicBezTo>
                  <a:cubicBezTo>
                    <a:pt x="141" y="947"/>
                    <a:pt x="141" y="947"/>
                    <a:pt x="141" y="947"/>
                  </a:cubicBezTo>
                  <a:cubicBezTo>
                    <a:pt x="138" y="946"/>
                    <a:pt x="138" y="946"/>
                    <a:pt x="138" y="946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40" y="948"/>
                    <a:pt x="140" y="948"/>
                    <a:pt x="141" y="947"/>
                  </a:cubicBezTo>
                  <a:cubicBezTo>
                    <a:pt x="138" y="946"/>
                    <a:pt x="138" y="946"/>
                    <a:pt x="138" y="946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7"/>
                    <a:pt x="139" y="947"/>
                    <a:pt x="139" y="947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7"/>
                    <a:pt x="139" y="947"/>
                    <a:pt x="139" y="947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39" y="948"/>
                    <a:pt x="139" y="948"/>
                  </a:cubicBezTo>
                  <a:cubicBezTo>
                    <a:pt x="139" y="948"/>
                    <a:pt x="140" y="949"/>
                    <a:pt x="142" y="949"/>
                  </a:cubicBezTo>
                  <a:cubicBezTo>
                    <a:pt x="146" y="950"/>
                    <a:pt x="152" y="953"/>
                    <a:pt x="159" y="956"/>
                  </a:cubicBezTo>
                  <a:cubicBezTo>
                    <a:pt x="186" y="970"/>
                    <a:pt x="234" y="998"/>
                    <a:pt x="291" y="1032"/>
                  </a:cubicBezTo>
                  <a:cubicBezTo>
                    <a:pt x="378" y="1084"/>
                    <a:pt x="484" y="1151"/>
                    <a:pt x="569" y="1205"/>
                  </a:cubicBezTo>
                  <a:cubicBezTo>
                    <a:pt x="611" y="1232"/>
                    <a:pt x="648" y="1255"/>
                    <a:pt x="675" y="1272"/>
                  </a:cubicBezTo>
                  <a:cubicBezTo>
                    <a:pt x="688" y="1281"/>
                    <a:pt x="699" y="1287"/>
                    <a:pt x="706" y="1292"/>
                  </a:cubicBezTo>
                  <a:cubicBezTo>
                    <a:pt x="713" y="1297"/>
                    <a:pt x="717" y="1299"/>
                    <a:pt x="717" y="1299"/>
                  </a:cubicBezTo>
                  <a:cubicBezTo>
                    <a:pt x="719" y="1300"/>
                    <a:pt x="721" y="1300"/>
                    <a:pt x="722" y="1298"/>
                  </a:cubicBezTo>
                  <a:cubicBezTo>
                    <a:pt x="724" y="1297"/>
                    <a:pt x="724" y="1295"/>
                    <a:pt x="722" y="1293"/>
                  </a:cubicBezTo>
                  <a:cubicBezTo>
                    <a:pt x="722" y="1293"/>
                    <a:pt x="722" y="1293"/>
                    <a:pt x="722" y="1293"/>
                  </a:cubicBezTo>
                  <a:cubicBezTo>
                    <a:pt x="721" y="1292"/>
                    <a:pt x="721" y="1292"/>
                    <a:pt x="721" y="1292"/>
                  </a:cubicBezTo>
                  <a:cubicBezTo>
                    <a:pt x="721" y="1292"/>
                    <a:pt x="721" y="1292"/>
                    <a:pt x="721" y="1292"/>
                  </a:cubicBezTo>
                  <a:cubicBezTo>
                    <a:pt x="715" y="1288"/>
                    <a:pt x="675" y="1265"/>
                    <a:pt x="620" y="1231"/>
                  </a:cubicBezTo>
                  <a:cubicBezTo>
                    <a:pt x="536" y="1181"/>
                    <a:pt x="416" y="1108"/>
                    <a:pt x="317" y="1047"/>
                  </a:cubicBezTo>
                  <a:cubicBezTo>
                    <a:pt x="267" y="1016"/>
                    <a:pt x="223" y="988"/>
                    <a:pt x="191" y="967"/>
                  </a:cubicBezTo>
                  <a:cubicBezTo>
                    <a:pt x="175" y="957"/>
                    <a:pt x="162" y="948"/>
                    <a:pt x="153" y="941"/>
                  </a:cubicBezTo>
                  <a:cubicBezTo>
                    <a:pt x="149" y="938"/>
                    <a:pt x="145" y="935"/>
                    <a:pt x="143" y="934"/>
                  </a:cubicBezTo>
                  <a:cubicBezTo>
                    <a:pt x="142" y="933"/>
                    <a:pt x="141" y="932"/>
                    <a:pt x="141" y="931"/>
                  </a:cubicBezTo>
                  <a:cubicBezTo>
                    <a:pt x="141" y="931"/>
                    <a:pt x="141" y="931"/>
                    <a:pt x="141" y="931"/>
                  </a:cubicBezTo>
                  <a:cubicBezTo>
                    <a:pt x="141" y="931"/>
                    <a:pt x="141" y="931"/>
                    <a:pt x="141" y="931"/>
                  </a:cubicBezTo>
                  <a:cubicBezTo>
                    <a:pt x="139" y="932"/>
                    <a:pt x="139" y="932"/>
                    <a:pt x="139" y="932"/>
                  </a:cubicBezTo>
                  <a:cubicBezTo>
                    <a:pt x="141" y="932"/>
                    <a:pt x="141" y="932"/>
                    <a:pt x="141" y="932"/>
                  </a:cubicBezTo>
                  <a:cubicBezTo>
                    <a:pt x="141" y="931"/>
                    <a:pt x="141" y="931"/>
                    <a:pt x="141" y="931"/>
                  </a:cubicBezTo>
                  <a:cubicBezTo>
                    <a:pt x="139" y="932"/>
                    <a:pt x="139" y="932"/>
                    <a:pt x="139" y="932"/>
                  </a:cubicBezTo>
                  <a:cubicBezTo>
                    <a:pt x="141" y="932"/>
                    <a:pt x="141" y="932"/>
                    <a:pt x="141" y="932"/>
                  </a:cubicBezTo>
                  <a:cubicBezTo>
                    <a:pt x="138" y="932"/>
                    <a:pt x="138" y="932"/>
                    <a:pt x="138" y="932"/>
                  </a:cubicBezTo>
                  <a:cubicBezTo>
                    <a:pt x="140" y="934"/>
                    <a:pt x="140" y="934"/>
                    <a:pt x="140" y="934"/>
                  </a:cubicBezTo>
                  <a:cubicBezTo>
                    <a:pt x="141" y="934"/>
                    <a:pt x="141" y="933"/>
                    <a:pt x="141" y="932"/>
                  </a:cubicBezTo>
                  <a:cubicBezTo>
                    <a:pt x="138" y="932"/>
                    <a:pt x="138" y="932"/>
                    <a:pt x="138" y="932"/>
                  </a:cubicBezTo>
                  <a:cubicBezTo>
                    <a:pt x="140" y="934"/>
                    <a:pt x="140" y="934"/>
                    <a:pt x="140" y="934"/>
                  </a:cubicBezTo>
                  <a:cubicBezTo>
                    <a:pt x="137" y="932"/>
                    <a:pt x="137" y="932"/>
                    <a:pt x="137" y="932"/>
                  </a:cubicBezTo>
                  <a:cubicBezTo>
                    <a:pt x="135" y="936"/>
                    <a:pt x="135" y="936"/>
                    <a:pt x="135" y="936"/>
                  </a:cubicBezTo>
                  <a:cubicBezTo>
                    <a:pt x="747" y="1300"/>
                    <a:pt x="747" y="1300"/>
                    <a:pt x="747" y="1300"/>
                  </a:cubicBezTo>
                  <a:cubicBezTo>
                    <a:pt x="749" y="1301"/>
                    <a:pt x="751" y="1300"/>
                    <a:pt x="753" y="1299"/>
                  </a:cubicBezTo>
                  <a:cubicBezTo>
                    <a:pt x="754" y="1297"/>
                    <a:pt x="753" y="1294"/>
                    <a:pt x="751" y="1293"/>
                  </a:cubicBezTo>
                  <a:cubicBezTo>
                    <a:pt x="587" y="1190"/>
                    <a:pt x="587" y="1190"/>
                    <a:pt x="587" y="1190"/>
                  </a:cubicBezTo>
                  <a:cubicBezTo>
                    <a:pt x="771" y="1302"/>
                    <a:pt x="771" y="1302"/>
                    <a:pt x="771" y="1302"/>
                  </a:cubicBezTo>
                  <a:cubicBezTo>
                    <a:pt x="773" y="1303"/>
                    <a:pt x="775" y="1302"/>
                    <a:pt x="777" y="1300"/>
                  </a:cubicBezTo>
                  <a:cubicBezTo>
                    <a:pt x="777" y="1299"/>
                    <a:pt x="777" y="1298"/>
                    <a:pt x="777" y="1297"/>
                  </a:cubicBezTo>
                  <a:cubicBezTo>
                    <a:pt x="777" y="1296"/>
                    <a:pt x="777" y="1295"/>
                    <a:pt x="777" y="1294"/>
                  </a:cubicBezTo>
                  <a:cubicBezTo>
                    <a:pt x="776" y="1292"/>
                    <a:pt x="774" y="1290"/>
                    <a:pt x="772" y="1288"/>
                  </a:cubicBezTo>
                  <a:cubicBezTo>
                    <a:pt x="769" y="1285"/>
                    <a:pt x="763" y="1280"/>
                    <a:pt x="756" y="1274"/>
                  </a:cubicBezTo>
                  <a:cubicBezTo>
                    <a:pt x="729" y="1254"/>
                    <a:pt x="677" y="1220"/>
                    <a:pt x="615" y="1181"/>
                  </a:cubicBezTo>
                  <a:cubicBezTo>
                    <a:pt x="428" y="1064"/>
                    <a:pt x="144" y="900"/>
                    <a:pt x="144" y="900"/>
                  </a:cubicBezTo>
                  <a:cubicBezTo>
                    <a:pt x="142" y="904"/>
                    <a:pt x="142" y="904"/>
                    <a:pt x="142" y="904"/>
                  </a:cubicBezTo>
                  <a:cubicBezTo>
                    <a:pt x="145" y="906"/>
                    <a:pt x="145" y="906"/>
                    <a:pt x="145" y="906"/>
                  </a:cubicBezTo>
                  <a:cubicBezTo>
                    <a:pt x="142" y="904"/>
                    <a:pt x="142" y="904"/>
                    <a:pt x="142" y="904"/>
                  </a:cubicBezTo>
                  <a:cubicBezTo>
                    <a:pt x="144" y="907"/>
                    <a:pt x="144" y="907"/>
                    <a:pt x="144" y="907"/>
                  </a:cubicBezTo>
                  <a:cubicBezTo>
                    <a:pt x="144" y="907"/>
                    <a:pt x="145" y="907"/>
                    <a:pt x="145" y="906"/>
                  </a:cubicBezTo>
                  <a:cubicBezTo>
                    <a:pt x="142" y="904"/>
                    <a:pt x="142" y="904"/>
                    <a:pt x="142" y="904"/>
                  </a:cubicBezTo>
                  <a:cubicBezTo>
                    <a:pt x="144" y="907"/>
                    <a:pt x="144" y="907"/>
                    <a:pt x="144" y="907"/>
                  </a:cubicBezTo>
                  <a:cubicBezTo>
                    <a:pt x="143" y="905"/>
                    <a:pt x="143" y="905"/>
                    <a:pt x="143" y="905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3" y="907"/>
                    <a:pt x="144" y="907"/>
                  </a:cubicBezTo>
                  <a:cubicBezTo>
                    <a:pt x="143" y="905"/>
                    <a:pt x="143" y="905"/>
                    <a:pt x="143" y="905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3" y="907"/>
                    <a:pt x="143" y="907"/>
                  </a:cubicBezTo>
                  <a:cubicBezTo>
                    <a:pt x="143" y="907"/>
                    <a:pt x="144" y="908"/>
                    <a:pt x="146" y="909"/>
                  </a:cubicBezTo>
                  <a:cubicBezTo>
                    <a:pt x="150" y="910"/>
                    <a:pt x="156" y="913"/>
                    <a:pt x="164" y="917"/>
                  </a:cubicBezTo>
                  <a:cubicBezTo>
                    <a:pt x="194" y="933"/>
                    <a:pt x="249" y="965"/>
                    <a:pt x="315" y="1004"/>
                  </a:cubicBezTo>
                  <a:cubicBezTo>
                    <a:pt x="414" y="1063"/>
                    <a:pt x="537" y="1138"/>
                    <a:pt x="636" y="1199"/>
                  </a:cubicBezTo>
                  <a:cubicBezTo>
                    <a:pt x="685" y="1229"/>
                    <a:pt x="728" y="1256"/>
                    <a:pt x="759" y="1275"/>
                  </a:cubicBezTo>
                  <a:cubicBezTo>
                    <a:pt x="774" y="1284"/>
                    <a:pt x="787" y="1292"/>
                    <a:pt x="795" y="1297"/>
                  </a:cubicBezTo>
                  <a:cubicBezTo>
                    <a:pt x="800" y="1300"/>
                    <a:pt x="803" y="1302"/>
                    <a:pt x="805" y="1303"/>
                  </a:cubicBezTo>
                  <a:cubicBezTo>
                    <a:pt x="807" y="1304"/>
                    <a:pt x="807" y="1304"/>
                    <a:pt x="808" y="1305"/>
                  </a:cubicBezTo>
                  <a:cubicBezTo>
                    <a:pt x="809" y="1305"/>
                    <a:pt x="809" y="1305"/>
                    <a:pt x="809" y="1305"/>
                  </a:cubicBezTo>
                  <a:cubicBezTo>
                    <a:pt x="809" y="1305"/>
                    <a:pt x="809" y="1305"/>
                    <a:pt x="809" y="1305"/>
                  </a:cubicBezTo>
                  <a:cubicBezTo>
                    <a:pt x="810" y="1306"/>
                    <a:pt x="810" y="1306"/>
                    <a:pt x="810" y="1306"/>
                  </a:cubicBezTo>
                  <a:cubicBezTo>
                    <a:pt x="810" y="1306"/>
                    <a:pt x="810" y="1306"/>
                    <a:pt x="810" y="1306"/>
                  </a:cubicBezTo>
                  <a:cubicBezTo>
                    <a:pt x="810" y="1306"/>
                    <a:pt x="811" y="1306"/>
                    <a:pt x="811" y="1306"/>
                  </a:cubicBezTo>
                  <a:cubicBezTo>
                    <a:pt x="811" y="1306"/>
                    <a:pt x="812" y="1306"/>
                    <a:pt x="812" y="1306"/>
                  </a:cubicBezTo>
                  <a:cubicBezTo>
                    <a:pt x="813" y="1306"/>
                    <a:pt x="813" y="1305"/>
                    <a:pt x="814" y="1305"/>
                  </a:cubicBezTo>
                  <a:cubicBezTo>
                    <a:pt x="815" y="1304"/>
                    <a:pt x="815" y="1303"/>
                    <a:pt x="815" y="1302"/>
                  </a:cubicBezTo>
                  <a:cubicBezTo>
                    <a:pt x="815" y="1300"/>
                    <a:pt x="814" y="1299"/>
                    <a:pt x="813" y="1298"/>
                  </a:cubicBezTo>
                  <a:cubicBezTo>
                    <a:pt x="147" y="882"/>
                    <a:pt x="147" y="882"/>
                    <a:pt x="147" y="882"/>
                  </a:cubicBezTo>
                  <a:cubicBezTo>
                    <a:pt x="145" y="885"/>
                    <a:pt x="145" y="885"/>
                    <a:pt x="145" y="885"/>
                  </a:cubicBezTo>
                  <a:cubicBezTo>
                    <a:pt x="145" y="889"/>
                    <a:pt x="145" y="889"/>
                    <a:pt x="145" y="889"/>
                  </a:cubicBezTo>
                  <a:cubicBezTo>
                    <a:pt x="145" y="885"/>
                    <a:pt x="145" y="885"/>
                    <a:pt x="145" y="885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4" y="889"/>
                    <a:pt x="144" y="889"/>
                    <a:pt x="145" y="889"/>
                  </a:cubicBezTo>
                  <a:cubicBezTo>
                    <a:pt x="145" y="885"/>
                    <a:pt x="145" y="885"/>
                    <a:pt x="145" y="885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4" y="886"/>
                    <a:pt x="144" y="886"/>
                    <a:pt x="144" y="886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4" y="886"/>
                    <a:pt x="144" y="886"/>
                    <a:pt x="144" y="886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4" y="887"/>
                    <a:pt x="144" y="887"/>
                    <a:pt x="144" y="887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4" y="887"/>
                    <a:pt x="144" y="887"/>
                    <a:pt x="144" y="887"/>
                  </a:cubicBezTo>
                  <a:cubicBezTo>
                    <a:pt x="143" y="889"/>
                    <a:pt x="143" y="889"/>
                    <a:pt x="143" y="889"/>
                  </a:cubicBezTo>
                  <a:cubicBezTo>
                    <a:pt x="143" y="889"/>
                    <a:pt x="144" y="890"/>
                    <a:pt x="145" y="891"/>
                  </a:cubicBezTo>
                  <a:cubicBezTo>
                    <a:pt x="169" y="905"/>
                    <a:pt x="332" y="1009"/>
                    <a:pt x="494" y="1110"/>
                  </a:cubicBezTo>
                  <a:cubicBezTo>
                    <a:pt x="575" y="1160"/>
                    <a:pt x="656" y="1209"/>
                    <a:pt x="718" y="1246"/>
                  </a:cubicBezTo>
                  <a:cubicBezTo>
                    <a:pt x="750" y="1265"/>
                    <a:pt x="776" y="1280"/>
                    <a:pt x="796" y="1291"/>
                  </a:cubicBezTo>
                  <a:cubicBezTo>
                    <a:pt x="807" y="1296"/>
                    <a:pt x="815" y="1300"/>
                    <a:pt x="821" y="1303"/>
                  </a:cubicBezTo>
                  <a:cubicBezTo>
                    <a:pt x="825" y="1305"/>
                    <a:pt x="828" y="1306"/>
                    <a:pt x="830" y="1306"/>
                  </a:cubicBezTo>
                  <a:cubicBezTo>
                    <a:pt x="832" y="1307"/>
                    <a:pt x="834" y="1308"/>
                    <a:pt x="836" y="1308"/>
                  </a:cubicBezTo>
                  <a:cubicBezTo>
                    <a:pt x="837" y="1308"/>
                    <a:pt x="837" y="1308"/>
                    <a:pt x="838" y="1307"/>
                  </a:cubicBezTo>
                  <a:cubicBezTo>
                    <a:pt x="839" y="1307"/>
                    <a:pt x="840" y="1306"/>
                    <a:pt x="841" y="1305"/>
                  </a:cubicBezTo>
                  <a:cubicBezTo>
                    <a:pt x="842" y="1304"/>
                    <a:pt x="842" y="1303"/>
                    <a:pt x="841" y="1302"/>
                  </a:cubicBezTo>
                  <a:cubicBezTo>
                    <a:pt x="841" y="1301"/>
                    <a:pt x="840" y="1300"/>
                    <a:pt x="840" y="1300"/>
                  </a:cubicBezTo>
                  <a:cubicBezTo>
                    <a:pt x="840" y="1300"/>
                    <a:pt x="837" y="1298"/>
                    <a:pt x="832" y="1295"/>
                  </a:cubicBezTo>
                  <a:cubicBezTo>
                    <a:pt x="794" y="1273"/>
                    <a:pt x="622" y="1172"/>
                    <a:pt x="460" y="1074"/>
                  </a:cubicBezTo>
                  <a:cubicBezTo>
                    <a:pt x="379" y="1025"/>
                    <a:pt x="301" y="976"/>
                    <a:pt x="242" y="938"/>
                  </a:cubicBezTo>
                  <a:cubicBezTo>
                    <a:pt x="213" y="919"/>
                    <a:pt x="189" y="903"/>
                    <a:pt x="173" y="891"/>
                  </a:cubicBezTo>
                  <a:cubicBezTo>
                    <a:pt x="164" y="885"/>
                    <a:pt x="158" y="880"/>
                    <a:pt x="153" y="876"/>
                  </a:cubicBezTo>
                  <a:cubicBezTo>
                    <a:pt x="151" y="874"/>
                    <a:pt x="150" y="872"/>
                    <a:pt x="149" y="871"/>
                  </a:cubicBezTo>
                  <a:cubicBezTo>
                    <a:pt x="148" y="871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6" y="870"/>
                    <a:pt x="146" y="870"/>
                    <a:pt x="146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6" y="870"/>
                    <a:pt x="146" y="870"/>
                    <a:pt x="146" y="870"/>
                  </a:cubicBezTo>
                  <a:cubicBezTo>
                    <a:pt x="148" y="870"/>
                    <a:pt x="148" y="870"/>
                    <a:pt x="148" y="870"/>
                  </a:cubicBezTo>
                  <a:cubicBezTo>
                    <a:pt x="145" y="870"/>
                    <a:pt x="145" y="870"/>
                    <a:pt x="145" y="870"/>
                  </a:cubicBezTo>
                  <a:cubicBezTo>
                    <a:pt x="147" y="872"/>
                    <a:pt x="147" y="872"/>
                    <a:pt x="147" y="872"/>
                  </a:cubicBezTo>
                  <a:cubicBezTo>
                    <a:pt x="148" y="871"/>
                    <a:pt x="148" y="871"/>
                    <a:pt x="148" y="870"/>
                  </a:cubicBezTo>
                  <a:cubicBezTo>
                    <a:pt x="145" y="870"/>
                    <a:pt x="145" y="870"/>
                    <a:pt x="145" y="870"/>
                  </a:cubicBezTo>
                  <a:cubicBezTo>
                    <a:pt x="147" y="872"/>
                    <a:pt x="147" y="872"/>
                    <a:pt x="147" y="872"/>
                  </a:cubicBezTo>
                  <a:cubicBezTo>
                    <a:pt x="144" y="870"/>
                    <a:pt x="144" y="870"/>
                    <a:pt x="144" y="870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872" y="1312"/>
                    <a:pt x="872" y="1312"/>
                    <a:pt x="872" y="1312"/>
                  </a:cubicBezTo>
                  <a:cubicBezTo>
                    <a:pt x="873" y="1313"/>
                    <a:pt x="876" y="1313"/>
                    <a:pt x="877" y="1311"/>
                  </a:cubicBezTo>
                  <a:cubicBezTo>
                    <a:pt x="878" y="1310"/>
                    <a:pt x="878" y="1309"/>
                    <a:pt x="878" y="1308"/>
                  </a:cubicBezTo>
                  <a:cubicBezTo>
                    <a:pt x="878" y="1306"/>
                    <a:pt x="877" y="1306"/>
                    <a:pt x="877" y="1305"/>
                  </a:cubicBezTo>
                  <a:cubicBezTo>
                    <a:pt x="876" y="1303"/>
                    <a:pt x="874" y="1301"/>
                    <a:pt x="872" y="1300"/>
                  </a:cubicBezTo>
                  <a:cubicBezTo>
                    <a:pt x="868" y="1296"/>
                    <a:pt x="862" y="1291"/>
                    <a:pt x="853" y="1285"/>
                  </a:cubicBezTo>
                  <a:cubicBezTo>
                    <a:pt x="822" y="1262"/>
                    <a:pt x="763" y="1224"/>
                    <a:pt x="691" y="1179"/>
                  </a:cubicBezTo>
                  <a:cubicBezTo>
                    <a:pt x="475" y="1044"/>
                    <a:pt x="147" y="850"/>
                    <a:pt x="147" y="850"/>
                  </a:cubicBezTo>
                  <a:cubicBezTo>
                    <a:pt x="145" y="849"/>
                    <a:pt x="143" y="849"/>
                    <a:pt x="141" y="851"/>
                  </a:cubicBezTo>
                  <a:cubicBezTo>
                    <a:pt x="140" y="853"/>
                    <a:pt x="141" y="855"/>
                    <a:pt x="143" y="857"/>
                  </a:cubicBezTo>
                  <a:cubicBezTo>
                    <a:pt x="143" y="857"/>
                    <a:pt x="318" y="968"/>
                    <a:pt x="497" y="1080"/>
                  </a:cubicBezTo>
                  <a:cubicBezTo>
                    <a:pt x="587" y="1136"/>
                    <a:pt x="678" y="1191"/>
                    <a:pt x="748" y="1233"/>
                  </a:cubicBezTo>
                  <a:cubicBezTo>
                    <a:pt x="784" y="1254"/>
                    <a:pt x="814" y="1272"/>
                    <a:pt x="836" y="1284"/>
                  </a:cubicBezTo>
                  <a:cubicBezTo>
                    <a:pt x="848" y="1290"/>
                    <a:pt x="857" y="1295"/>
                    <a:pt x="864" y="1298"/>
                  </a:cubicBezTo>
                  <a:cubicBezTo>
                    <a:pt x="868" y="1300"/>
                    <a:pt x="871" y="1301"/>
                    <a:pt x="873" y="1302"/>
                  </a:cubicBezTo>
                  <a:cubicBezTo>
                    <a:pt x="876" y="1303"/>
                    <a:pt x="878" y="1303"/>
                    <a:pt x="880" y="1304"/>
                  </a:cubicBezTo>
                  <a:cubicBezTo>
                    <a:pt x="881" y="1304"/>
                    <a:pt x="881" y="1303"/>
                    <a:pt x="882" y="1303"/>
                  </a:cubicBezTo>
                  <a:cubicBezTo>
                    <a:pt x="883" y="1303"/>
                    <a:pt x="884" y="1302"/>
                    <a:pt x="885" y="1301"/>
                  </a:cubicBezTo>
                  <a:cubicBezTo>
                    <a:pt x="885" y="1300"/>
                    <a:pt x="885" y="1299"/>
                    <a:pt x="885" y="1298"/>
                  </a:cubicBezTo>
                  <a:cubicBezTo>
                    <a:pt x="885" y="1297"/>
                    <a:pt x="884" y="1296"/>
                    <a:pt x="883" y="1296"/>
                  </a:cubicBezTo>
                  <a:cubicBezTo>
                    <a:pt x="883" y="1296"/>
                    <a:pt x="880" y="1294"/>
                    <a:pt x="875" y="1291"/>
                  </a:cubicBezTo>
                  <a:cubicBezTo>
                    <a:pt x="835" y="1267"/>
                    <a:pt x="653" y="1159"/>
                    <a:pt x="482" y="1054"/>
                  </a:cubicBezTo>
                  <a:cubicBezTo>
                    <a:pt x="396" y="1002"/>
                    <a:pt x="313" y="950"/>
                    <a:pt x="251" y="911"/>
                  </a:cubicBezTo>
                  <a:cubicBezTo>
                    <a:pt x="221" y="891"/>
                    <a:pt x="195" y="874"/>
                    <a:pt x="177" y="861"/>
                  </a:cubicBezTo>
                  <a:cubicBezTo>
                    <a:pt x="169" y="855"/>
                    <a:pt x="162" y="850"/>
                    <a:pt x="157" y="846"/>
                  </a:cubicBezTo>
                  <a:cubicBezTo>
                    <a:pt x="155" y="844"/>
                    <a:pt x="153" y="842"/>
                    <a:pt x="152" y="841"/>
                  </a:cubicBezTo>
                  <a:cubicBezTo>
                    <a:pt x="151" y="841"/>
                    <a:pt x="151" y="840"/>
                    <a:pt x="151" y="840"/>
                  </a:cubicBezTo>
                  <a:cubicBezTo>
                    <a:pt x="151" y="840"/>
                    <a:pt x="151" y="840"/>
                    <a:pt x="151" y="840"/>
                  </a:cubicBezTo>
                  <a:cubicBezTo>
                    <a:pt x="149" y="841"/>
                    <a:pt x="149" y="841"/>
                    <a:pt x="149" y="841"/>
                  </a:cubicBezTo>
                  <a:cubicBezTo>
                    <a:pt x="151" y="841"/>
                    <a:pt x="151" y="841"/>
                    <a:pt x="151" y="841"/>
                  </a:cubicBezTo>
                  <a:cubicBezTo>
                    <a:pt x="151" y="840"/>
                    <a:pt x="151" y="840"/>
                    <a:pt x="151" y="840"/>
                  </a:cubicBezTo>
                  <a:cubicBezTo>
                    <a:pt x="149" y="841"/>
                    <a:pt x="149" y="841"/>
                    <a:pt x="149" y="841"/>
                  </a:cubicBezTo>
                  <a:cubicBezTo>
                    <a:pt x="151" y="841"/>
                    <a:pt x="151" y="841"/>
                    <a:pt x="151" y="841"/>
                  </a:cubicBezTo>
                  <a:cubicBezTo>
                    <a:pt x="148" y="841"/>
                    <a:pt x="148" y="841"/>
                    <a:pt x="148" y="841"/>
                  </a:cubicBezTo>
                  <a:cubicBezTo>
                    <a:pt x="151" y="843"/>
                    <a:pt x="151" y="843"/>
                    <a:pt x="151" y="843"/>
                  </a:cubicBezTo>
                  <a:cubicBezTo>
                    <a:pt x="151" y="842"/>
                    <a:pt x="151" y="841"/>
                    <a:pt x="151" y="841"/>
                  </a:cubicBezTo>
                  <a:cubicBezTo>
                    <a:pt x="148" y="841"/>
                    <a:pt x="148" y="841"/>
                    <a:pt x="148" y="841"/>
                  </a:cubicBezTo>
                  <a:cubicBezTo>
                    <a:pt x="151" y="843"/>
                    <a:pt x="151" y="843"/>
                    <a:pt x="151" y="843"/>
                  </a:cubicBezTo>
                  <a:cubicBezTo>
                    <a:pt x="147" y="840"/>
                    <a:pt x="147" y="840"/>
                    <a:pt x="147" y="840"/>
                  </a:cubicBezTo>
                  <a:cubicBezTo>
                    <a:pt x="145" y="844"/>
                    <a:pt x="145" y="844"/>
                    <a:pt x="145" y="844"/>
                  </a:cubicBezTo>
                  <a:cubicBezTo>
                    <a:pt x="880" y="1288"/>
                    <a:pt x="880" y="1288"/>
                    <a:pt x="880" y="1288"/>
                  </a:cubicBezTo>
                  <a:cubicBezTo>
                    <a:pt x="882" y="1289"/>
                    <a:pt x="884" y="1289"/>
                    <a:pt x="885" y="1287"/>
                  </a:cubicBezTo>
                  <a:cubicBezTo>
                    <a:pt x="887" y="1285"/>
                    <a:pt x="886" y="1282"/>
                    <a:pt x="884" y="1281"/>
                  </a:cubicBezTo>
                  <a:cubicBezTo>
                    <a:pt x="884" y="1281"/>
                    <a:pt x="881" y="1279"/>
                    <a:pt x="874" y="1275"/>
                  </a:cubicBezTo>
                  <a:cubicBezTo>
                    <a:pt x="826" y="1245"/>
                    <a:pt x="609" y="1110"/>
                    <a:pt x="404" y="983"/>
                  </a:cubicBezTo>
                  <a:cubicBezTo>
                    <a:pt x="302" y="919"/>
                    <a:pt x="202" y="857"/>
                    <a:pt x="128" y="810"/>
                  </a:cubicBezTo>
                  <a:cubicBezTo>
                    <a:pt x="91" y="787"/>
                    <a:pt x="61" y="768"/>
                    <a:pt x="40" y="754"/>
                  </a:cubicBezTo>
                  <a:cubicBezTo>
                    <a:pt x="29" y="748"/>
                    <a:pt x="21" y="742"/>
                    <a:pt x="15" y="739"/>
                  </a:cubicBezTo>
                  <a:cubicBezTo>
                    <a:pt x="12" y="737"/>
                    <a:pt x="10" y="735"/>
                    <a:pt x="9" y="734"/>
                  </a:cubicBezTo>
                  <a:cubicBezTo>
                    <a:pt x="8" y="734"/>
                    <a:pt x="7" y="734"/>
                    <a:pt x="7" y="733"/>
                  </a:cubicBezTo>
                  <a:cubicBezTo>
                    <a:pt x="7" y="733"/>
                    <a:pt x="7" y="733"/>
                    <a:pt x="7" y="733"/>
                  </a:cubicBezTo>
                  <a:cubicBezTo>
                    <a:pt x="7" y="733"/>
                    <a:pt x="7" y="733"/>
                    <a:pt x="7" y="733"/>
                  </a:cubicBezTo>
                  <a:cubicBezTo>
                    <a:pt x="6" y="735"/>
                    <a:pt x="6" y="735"/>
                    <a:pt x="6" y="735"/>
                  </a:cubicBezTo>
                  <a:cubicBezTo>
                    <a:pt x="7" y="733"/>
                    <a:pt x="7" y="733"/>
                    <a:pt x="7" y="733"/>
                  </a:cubicBezTo>
                  <a:cubicBezTo>
                    <a:pt x="7" y="733"/>
                    <a:pt x="7" y="733"/>
                    <a:pt x="7" y="733"/>
                  </a:cubicBezTo>
                  <a:cubicBezTo>
                    <a:pt x="6" y="735"/>
                    <a:pt x="6" y="735"/>
                    <a:pt x="6" y="735"/>
                  </a:cubicBezTo>
                  <a:cubicBezTo>
                    <a:pt x="7" y="733"/>
                    <a:pt x="7" y="733"/>
                    <a:pt x="7" y="733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7" y="734"/>
                    <a:pt x="7" y="734"/>
                    <a:pt x="7" y="734"/>
                  </a:cubicBezTo>
                  <a:cubicBezTo>
                    <a:pt x="7" y="733"/>
                    <a:pt x="7" y="733"/>
                    <a:pt x="7" y="733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7" y="734"/>
                    <a:pt x="7" y="734"/>
                    <a:pt x="7" y="734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8" y="734"/>
                    <a:pt x="8" y="734"/>
                    <a:pt x="8" y="734"/>
                  </a:cubicBezTo>
                  <a:cubicBezTo>
                    <a:pt x="7" y="734"/>
                    <a:pt x="7" y="734"/>
                    <a:pt x="7" y="734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8" y="734"/>
                    <a:pt x="8" y="734"/>
                    <a:pt x="8" y="734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8" y="736"/>
                    <a:pt x="8" y="736"/>
                    <a:pt x="8" y="736"/>
                  </a:cubicBezTo>
                  <a:cubicBezTo>
                    <a:pt x="8" y="735"/>
                    <a:pt x="8" y="735"/>
                    <a:pt x="8" y="734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8" y="736"/>
                    <a:pt x="8" y="736"/>
                    <a:pt x="8" y="736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7" y="739"/>
                    <a:pt x="7" y="739"/>
                    <a:pt x="7" y="739"/>
                  </a:cubicBezTo>
                  <a:cubicBezTo>
                    <a:pt x="8" y="737"/>
                    <a:pt x="8" y="737"/>
                    <a:pt x="8" y="736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7" y="739"/>
                    <a:pt x="7" y="739"/>
                    <a:pt x="7" y="739"/>
                  </a:cubicBezTo>
                  <a:cubicBezTo>
                    <a:pt x="7" y="738"/>
                    <a:pt x="7" y="738"/>
                    <a:pt x="7" y="738"/>
                  </a:cubicBezTo>
                  <a:cubicBezTo>
                    <a:pt x="5" y="737"/>
                    <a:pt x="5" y="737"/>
                    <a:pt x="5" y="737"/>
                  </a:cubicBezTo>
                  <a:cubicBezTo>
                    <a:pt x="6" y="739"/>
                    <a:pt x="6" y="739"/>
                    <a:pt x="6" y="739"/>
                  </a:cubicBezTo>
                  <a:cubicBezTo>
                    <a:pt x="6" y="739"/>
                    <a:pt x="7" y="739"/>
                    <a:pt x="7" y="738"/>
                  </a:cubicBezTo>
                  <a:cubicBezTo>
                    <a:pt x="5" y="737"/>
                    <a:pt x="5" y="737"/>
                    <a:pt x="5" y="737"/>
                  </a:cubicBezTo>
                  <a:cubicBezTo>
                    <a:pt x="6" y="739"/>
                    <a:pt x="6" y="739"/>
                    <a:pt x="6" y="739"/>
                  </a:cubicBezTo>
                  <a:cubicBezTo>
                    <a:pt x="6" y="738"/>
                    <a:pt x="6" y="738"/>
                    <a:pt x="6" y="738"/>
                  </a:cubicBezTo>
                  <a:cubicBezTo>
                    <a:pt x="6" y="739"/>
                    <a:pt x="6" y="739"/>
                    <a:pt x="6" y="739"/>
                  </a:cubicBezTo>
                  <a:cubicBezTo>
                    <a:pt x="6" y="739"/>
                    <a:pt x="6" y="739"/>
                    <a:pt x="6" y="739"/>
                  </a:cubicBezTo>
                  <a:cubicBezTo>
                    <a:pt x="6" y="738"/>
                    <a:pt x="6" y="738"/>
                    <a:pt x="6" y="738"/>
                  </a:cubicBezTo>
                  <a:cubicBezTo>
                    <a:pt x="6" y="739"/>
                    <a:pt x="6" y="739"/>
                    <a:pt x="6" y="739"/>
                  </a:cubicBezTo>
                  <a:cubicBezTo>
                    <a:pt x="6" y="739"/>
                    <a:pt x="6" y="739"/>
                    <a:pt x="6" y="739"/>
                  </a:cubicBezTo>
                  <a:cubicBezTo>
                    <a:pt x="7" y="739"/>
                    <a:pt x="9" y="740"/>
                    <a:pt x="11" y="741"/>
                  </a:cubicBezTo>
                  <a:cubicBezTo>
                    <a:pt x="17" y="742"/>
                    <a:pt x="25" y="746"/>
                    <a:pt x="36" y="751"/>
                  </a:cubicBezTo>
                  <a:cubicBezTo>
                    <a:pt x="75" y="771"/>
                    <a:pt x="148" y="814"/>
                    <a:pt x="235" y="866"/>
                  </a:cubicBezTo>
                  <a:cubicBezTo>
                    <a:pt x="364" y="944"/>
                    <a:pt x="525" y="1045"/>
                    <a:pt x="654" y="1126"/>
                  </a:cubicBezTo>
                  <a:cubicBezTo>
                    <a:pt x="718" y="1166"/>
                    <a:pt x="774" y="1202"/>
                    <a:pt x="814" y="1227"/>
                  </a:cubicBezTo>
                  <a:cubicBezTo>
                    <a:pt x="834" y="1240"/>
                    <a:pt x="850" y="1250"/>
                    <a:pt x="861" y="1257"/>
                  </a:cubicBezTo>
                  <a:cubicBezTo>
                    <a:pt x="872" y="1264"/>
                    <a:pt x="878" y="1268"/>
                    <a:pt x="878" y="1268"/>
                  </a:cubicBezTo>
                  <a:cubicBezTo>
                    <a:pt x="880" y="1265"/>
                    <a:pt x="880" y="1265"/>
                    <a:pt x="880" y="1265"/>
                  </a:cubicBezTo>
                  <a:cubicBezTo>
                    <a:pt x="882" y="1261"/>
                    <a:pt x="882" y="1261"/>
                    <a:pt x="882" y="1261"/>
                  </a:cubicBezTo>
                  <a:cubicBezTo>
                    <a:pt x="882" y="1261"/>
                    <a:pt x="879" y="1259"/>
                    <a:pt x="872" y="1256"/>
                  </a:cubicBezTo>
                  <a:cubicBezTo>
                    <a:pt x="825" y="1228"/>
                    <a:pt x="611" y="1104"/>
                    <a:pt x="409" y="982"/>
                  </a:cubicBezTo>
                  <a:cubicBezTo>
                    <a:pt x="309" y="921"/>
                    <a:pt x="211" y="861"/>
                    <a:pt x="138" y="813"/>
                  </a:cubicBezTo>
                  <a:cubicBezTo>
                    <a:pt x="102" y="790"/>
                    <a:pt x="72" y="769"/>
                    <a:pt x="51" y="754"/>
                  </a:cubicBezTo>
                  <a:cubicBezTo>
                    <a:pt x="40" y="746"/>
                    <a:pt x="32" y="739"/>
                    <a:pt x="27" y="734"/>
                  </a:cubicBezTo>
                  <a:cubicBezTo>
                    <a:pt x="24" y="732"/>
                    <a:pt x="22" y="730"/>
                    <a:pt x="21" y="728"/>
                  </a:cubicBezTo>
                  <a:cubicBezTo>
                    <a:pt x="20" y="727"/>
                    <a:pt x="20" y="726"/>
                    <a:pt x="20" y="726"/>
                  </a:cubicBezTo>
                  <a:cubicBezTo>
                    <a:pt x="20" y="726"/>
                    <a:pt x="20" y="726"/>
                    <a:pt x="20" y="726"/>
                  </a:cubicBezTo>
                  <a:cubicBezTo>
                    <a:pt x="20" y="726"/>
                    <a:pt x="20" y="726"/>
                    <a:pt x="20" y="726"/>
                  </a:cubicBezTo>
                  <a:cubicBezTo>
                    <a:pt x="19" y="726"/>
                    <a:pt x="19" y="726"/>
                    <a:pt x="19" y="726"/>
                  </a:cubicBezTo>
                  <a:cubicBezTo>
                    <a:pt x="20" y="726"/>
                    <a:pt x="20" y="726"/>
                    <a:pt x="20" y="726"/>
                  </a:cubicBezTo>
                  <a:cubicBezTo>
                    <a:pt x="20" y="726"/>
                    <a:pt x="20" y="726"/>
                    <a:pt x="20" y="726"/>
                  </a:cubicBezTo>
                  <a:cubicBezTo>
                    <a:pt x="19" y="726"/>
                    <a:pt x="19" y="726"/>
                    <a:pt x="19" y="726"/>
                  </a:cubicBezTo>
                  <a:cubicBezTo>
                    <a:pt x="20" y="726"/>
                    <a:pt x="20" y="726"/>
                    <a:pt x="20" y="726"/>
                  </a:cubicBezTo>
                  <a:cubicBezTo>
                    <a:pt x="18" y="726"/>
                    <a:pt x="18" y="726"/>
                    <a:pt x="18" y="726"/>
                  </a:cubicBezTo>
                  <a:cubicBezTo>
                    <a:pt x="19" y="727"/>
                    <a:pt x="19" y="727"/>
                    <a:pt x="19" y="727"/>
                  </a:cubicBezTo>
                  <a:cubicBezTo>
                    <a:pt x="20" y="727"/>
                    <a:pt x="20" y="726"/>
                    <a:pt x="20" y="726"/>
                  </a:cubicBezTo>
                  <a:cubicBezTo>
                    <a:pt x="18" y="726"/>
                    <a:pt x="18" y="726"/>
                    <a:pt x="18" y="726"/>
                  </a:cubicBezTo>
                  <a:cubicBezTo>
                    <a:pt x="19" y="727"/>
                    <a:pt x="19" y="727"/>
                    <a:pt x="19" y="727"/>
                  </a:cubicBezTo>
                  <a:cubicBezTo>
                    <a:pt x="16" y="725"/>
                    <a:pt x="16" y="725"/>
                    <a:pt x="16" y="725"/>
                  </a:cubicBezTo>
                  <a:cubicBezTo>
                    <a:pt x="14" y="728"/>
                    <a:pt x="14" y="728"/>
                    <a:pt x="14" y="728"/>
                  </a:cubicBezTo>
                  <a:cubicBezTo>
                    <a:pt x="880" y="1255"/>
                    <a:pt x="880" y="1255"/>
                    <a:pt x="880" y="1255"/>
                  </a:cubicBezTo>
                  <a:cubicBezTo>
                    <a:pt x="882" y="1256"/>
                    <a:pt x="884" y="1255"/>
                    <a:pt x="885" y="1253"/>
                  </a:cubicBezTo>
                  <a:cubicBezTo>
                    <a:pt x="886" y="1253"/>
                    <a:pt x="886" y="1252"/>
                    <a:pt x="886" y="1251"/>
                  </a:cubicBezTo>
                  <a:cubicBezTo>
                    <a:pt x="886" y="1250"/>
                    <a:pt x="886" y="1249"/>
                    <a:pt x="886" y="1249"/>
                  </a:cubicBezTo>
                  <a:cubicBezTo>
                    <a:pt x="885" y="1248"/>
                    <a:pt x="884" y="1247"/>
                    <a:pt x="884" y="1246"/>
                  </a:cubicBezTo>
                  <a:cubicBezTo>
                    <a:pt x="882" y="1245"/>
                    <a:pt x="880" y="1243"/>
                    <a:pt x="877" y="1241"/>
                  </a:cubicBezTo>
                  <a:cubicBezTo>
                    <a:pt x="867" y="1232"/>
                    <a:pt x="846" y="1218"/>
                    <a:pt x="817" y="1199"/>
                  </a:cubicBezTo>
                  <a:cubicBezTo>
                    <a:pt x="613" y="1065"/>
                    <a:pt x="23" y="710"/>
                    <a:pt x="23" y="710"/>
                  </a:cubicBezTo>
                  <a:cubicBezTo>
                    <a:pt x="21" y="713"/>
                    <a:pt x="21" y="713"/>
                    <a:pt x="21" y="713"/>
                  </a:cubicBezTo>
                  <a:cubicBezTo>
                    <a:pt x="25" y="715"/>
                    <a:pt x="25" y="715"/>
                    <a:pt x="25" y="715"/>
                  </a:cubicBezTo>
                  <a:cubicBezTo>
                    <a:pt x="22" y="713"/>
                    <a:pt x="22" y="713"/>
                    <a:pt x="22" y="713"/>
                  </a:cubicBezTo>
                  <a:cubicBezTo>
                    <a:pt x="23" y="717"/>
                    <a:pt x="23" y="717"/>
                    <a:pt x="23" y="717"/>
                  </a:cubicBezTo>
                  <a:cubicBezTo>
                    <a:pt x="23" y="717"/>
                    <a:pt x="24" y="716"/>
                    <a:pt x="25" y="715"/>
                  </a:cubicBezTo>
                  <a:cubicBezTo>
                    <a:pt x="22" y="713"/>
                    <a:pt x="22" y="713"/>
                    <a:pt x="22" y="713"/>
                  </a:cubicBezTo>
                  <a:cubicBezTo>
                    <a:pt x="23" y="717"/>
                    <a:pt x="23" y="717"/>
                    <a:pt x="23" y="717"/>
                  </a:cubicBezTo>
                  <a:cubicBezTo>
                    <a:pt x="22" y="714"/>
                    <a:pt x="22" y="714"/>
                    <a:pt x="22" y="714"/>
                  </a:cubicBezTo>
                  <a:cubicBezTo>
                    <a:pt x="22" y="717"/>
                    <a:pt x="22" y="717"/>
                    <a:pt x="22" y="717"/>
                  </a:cubicBezTo>
                  <a:cubicBezTo>
                    <a:pt x="22" y="717"/>
                    <a:pt x="22" y="717"/>
                    <a:pt x="23" y="717"/>
                  </a:cubicBezTo>
                  <a:cubicBezTo>
                    <a:pt x="22" y="714"/>
                    <a:pt x="22" y="714"/>
                    <a:pt x="22" y="714"/>
                  </a:cubicBezTo>
                  <a:cubicBezTo>
                    <a:pt x="22" y="717"/>
                    <a:pt x="22" y="717"/>
                    <a:pt x="22" y="717"/>
                  </a:cubicBezTo>
                  <a:cubicBezTo>
                    <a:pt x="22" y="716"/>
                    <a:pt x="22" y="716"/>
                    <a:pt x="22" y="716"/>
                  </a:cubicBezTo>
                  <a:cubicBezTo>
                    <a:pt x="22" y="717"/>
                    <a:pt x="22" y="717"/>
                    <a:pt x="22" y="717"/>
                  </a:cubicBezTo>
                  <a:cubicBezTo>
                    <a:pt x="22" y="717"/>
                    <a:pt x="22" y="717"/>
                    <a:pt x="22" y="717"/>
                  </a:cubicBezTo>
                  <a:cubicBezTo>
                    <a:pt x="22" y="716"/>
                    <a:pt x="22" y="716"/>
                    <a:pt x="22" y="716"/>
                  </a:cubicBezTo>
                  <a:cubicBezTo>
                    <a:pt x="22" y="717"/>
                    <a:pt x="22" y="717"/>
                    <a:pt x="22" y="717"/>
                  </a:cubicBezTo>
                  <a:cubicBezTo>
                    <a:pt x="22" y="717"/>
                    <a:pt x="22" y="717"/>
                    <a:pt x="23" y="717"/>
                  </a:cubicBezTo>
                  <a:cubicBezTo>
                    <a:pt x="26" y="718"/>
                    <a:pt x="33" y="721"/>
                    <a:pt x="41" y="726"/>
                  </a:cubicBezTo>
                  <a:cubicBezTo>
                    <a:pt x="74" y="744"/>
                    <a:pt x="142" y="785"/>
                    <a:pt x="224" y="836"/>
                  </a:cubicBezTo>
                  <a:cubicBezTo>
                    <a:pt x="348" y="913"/>
                    <a:pt x="507" y="1014"/>
                    <a:pt x="638" y="1095"/>
                  </a:cubicBezTo>
                  <a:cubicBezTo>
                    <a:pt x="703" y="1136"/>
                    <a:pt x="762" y="1172"/>
                    <a:pt x="805" y="1198"/>
                  </a:cubicBezTo>
                  <a:cubicBezTo>
                    <a:pt x="827" y="1210"/>
                    <a:pt x="845" y="1221"/>
                    <a:pt x="858" y="1228"/>
                  </a:cubicBezTo>
                  <a:cubicBezTo>
                    <a:pt x="865" y="1232"/>
                    <a:pt x="870" y="1234"/>
                    <a:pt x="874" y="1236"/>
                  </a:cubicBezTo>
                  <a:cubicBezTo>
                    <a:pt x="876" y="1237"/>
                    <a:pt x="878" y="1238"/>
                    <a:pt x="880" y="1238"/>
                  </a:cubicBezTo>
                  <a:cubicBezTo>
                    <a:pt x="881" y="1239"/>
                    <a:pt x="883" y="1239"/>
                    <a:pt x="884" y="1239"/>
                  </a:cubicBezTo>
                  <a:cubicBezTo>
                    <a:pt x="885" y="1239"/>
                    <a:pt x="885" y="1239"/>
                    <a:pt x="886" y="1239"/>
                  </a:cubicBezTo>
                  <a:cubicBezTo>
                    <a:pt x="887" y="1239"/>
                    <a:pt x="888" y="1238"/>
                    <a:pt x="888" y="1237"/>
                  </a:cubicBezTo>
                  <a:cubicBezTo>
                    <a:pt x="888" y="1237"/>
                    <a:pt x="888" y="1237"/>
                    <a:pt x="888" y="1237"/>
                  </a:cubicBezTo>
                  <a:cubicBezTo>
                    <a:pt x="889" y="1236"/>
                    <a:pt x="889" y="1236"/>
                    <a:pt x="889" y="1235"/>
                  </a:cubicBezTo>
                  <a:cubicBezTo>
                    <a:pt x="889" y="1234"/>
                    <a:pt x="889" y="1234"/>
                    <a:pt x="889" y="1233"/>
                  </a:cubicBezTo>
                  <a:cubicBezTo>
                    <a:pt x="888" y="1233"/>
                    <a:pt x="888" y="1232"/>
                    <a:pt x="888" y="1232"/>
                  </a:cubicBezTo>
                  <a:cubicBezTo>
                    <a:pt x="887" y="1231"/>
                    <a:pt x="887" y="1231"/>
                    <a:pt x="887" y="1231"/>
                  </a:cubicBezTo>
                  <a:cubicBezTo>
                    <a:pt x="886" y="1231"/>
                    <a:pt x="885" y="1230"/>
                    <a:pt x="882" y="1228"/>
                  </a:cubicBezTo>
                  <a:cubicBezTo>
                    <a:pt x="865" y="1217"/>
                    <a:pt x="803" y="1179"/>
                    <a:pt x="720" y="1128"/>
                  </a:cubicBezTo>
                  <a:cubicBezTo>
                    <a:pt x="596" y="1053"/>
                    <a:pt x="424" y="948"/>
                    <a:pt x="283" y="861"/>
                  </a:cubicBezTo>
                  <a:cubicBezTo>
                    <a:pt x="213" y="818"/>
                    <a:pt x="151" y="779"/>
                    <a:pt x="106" y="750"/>
                  </a:cubicBezTo>
                  <a:cubicBezTo>
                    <a:pt x="83" y="735"/>
                    <a:pt x="65" y="723"/>
                    <a:pt x="53" y="714"/>
                  </a:cubicBezTo>
                  <a:cubicBezTo>
                    <a:pt x="46" y="710"/>
                    <a:pt x="42" y="706"/>
                    <a:pt x="38" y="704"/>
                  </a:cubicBezTo>
                  <a:cubicBezTo>
                    <a:pt x="37" y="702"/>
                    <a:pt x="36" y="701"/>
                    <a:pt x="35" y="701"/>
                  </a:cubicBezTo>
                  <a:cubicBezTo>
                    <a:pt x="35" y="700"/>
                    <a:pt x="35" y="700"/>
                    <a:pt x="35" y="700"/>
                  </a:cubicBezTo>
                  <a:cubicBezTo>
                    <a:pt x="32" y="702"/>
                    <a:pt x="32" y="702"/>
                    <a:pt x="32" y="702"/>
                  </a:cubicBezTo>
                  <a:cubicBezTo>
                    <a:pt x="35" y="702"/>
                    <a:pt x="35" y="702"/>
                    <a:pt x="35" y="702"/>
                  </a:cubicBezTo>
                  <a:cubicBezTo>
                    <a:pt x="35" y="700"/>
                    <a:pt x="35" y="700"/>
                    <a:pt x="35" y="700"/>
                  </a:cubicBezTo>
                  <a:cubicBezTo>
                    <a:pt x="32" y="702"/>
                    <a:pt x="32" y="702"/>
                    <a:pt x="32" y="702"/>
                  </a:cubicBezTo>
                  <a:cubicBezTo>
                    <a:pt x="35" y="702"/>
                    <a:pt x="35" y="702"/>
                    <a:pt x="35" y="702"/>
                  </a:cubicBezTo>
                  <a:cubicBezTo>
                    <a:pt x="31" y="702"/>
                    <a:pt x="31" y="702"/>
                    <a:pt x="31" y="702"/>
                  </a:cubicBezTo>
                  <a:cubicBezTo>
                    <a:pt x="34" y="704"/>
                    <a:pt x="34" y="704"/>
                    <a:pt x="34" y="704"/>
                  </a:cubicBezTo>
                  <a:cubicBezTo>
                    <a:pt x="35" y="703"/>
                    <a:pt x="35" y="702"/>
                    <a:pt x="35" y="702"/>
                  </a:cubicBezTo>
                  <a:cubicBezTo>
                    <a:pt x="31" y="702"/>
                    <a:pt x="31" y="702"/>
                    <a:pt x="31" y="702"/>
                  </a:cubicBezTo>
                  <a:cubicBezTo>
                    <a:pt x="34" y="704"/>
                    <a:pt x="34" y="704"/>
                    <a:pt x="34" y="704"/>
                  </a:cubicBezTo>
                  <a:cubicBezTo>
                    <a:pt x="34" y="704"/>
                    <a:pt x="34" y="704"/>
                    <a:pt x="34" y="704"/>
                  </a:cubicBezTo>
                  <a:cubicBezTo>
                    <a:pt x="32" y="702"/>
                    <a:pt x="32" y="702"/>
                    <a:pt x="32" y="702"/>
                  </a:cubicBezTo>
                  <a:cubicBezTo>
                    <a:pt x="33" y="704"/>
                    <a:pt x="33" y="704"/>
                    <a:pt x="33" y="704"/>
                  </a:cubicBezTo>
                  <a:cubicBezTo>
                    <a:pt x="33" y="704"/>
                    <a:pt x="34" y="704"/>
                    <a:pt x="34" y="704"/>
                  </a:cubicBezTo>
                  <a:cubicBezTo>
                    <a:pt x="32" y="702"/>
                    <a:pt x="32" y="702"/>
                    <a:pt x="32" y="702"/>
                  </a:cubicBezTo>
                  <a:cubicBezTo>
                    <a:pt x="33" y="704"/>
                    <a:pt x="33" y="704"/>
                    <a:pt x="33" y="704"/>
                  </a:cubicBezTo>
                  <a:cubicBezTo>
                    <a:pt x="33" y="703"/>
                    <a:pt x="33" y="703"/>
                    <a:pt x="33" y="703"/>
                  </a:cubicBezTo>
                  <a:cubicBezTo>
                    <a:pt x="33" y="705"/>
                    <a:pt x="33" y="705"/>
                    <a:pt x="33" y="705"/>
                  </a:cubicBezTo>
                  <a:cubicBezTo>
                    <a:pt x="33" y="704"/>
                    <a:pt x="33" y="704"/>
                    <a:pt x="33" y="704"/>
                  </a:cubicBezTo>
                  <a:cubicBezTo>
                    <a:pt x="33" y="703"/>
                    <a:pt x="33" y="703"/>
                    <a:pt x="33" y="703"/>
                  </a:cubicBezTo>
                  <a:cubicBezTo>
                    <a:pt x="33" y="705"/>
                    <a:pt x="33" y="705"/>
                    <a:pt x="33" y="705"/>
                  </a:cubicBezTo>
                  <a:cubicBezTo>
                    <a:pt x="33" y="704"/>
                    <a:pt x="33" y="704"/>
                    <a:pt x="33" y="704"/>
                  </a:cubicBezTo>
                  <a:cubicBezTo>
                    <a:pt x="33" y="705"/>
                    <a:pt x="33" y="705"/>
                    <a:pt x="33" y="705"/>
                  </a:cubicBezTo>
                  <a:cubicBezTo>
                    <a:pt x="33" y="705"/>
                    <a:pt x="33" y="705"/>
                    <a:pt x="33" y="705"/>
                  </a:cubicBezTo>
                  <a:cubicBezTo>
                    <a:pt x="33" y="704"/>
                    <a:pt x="33" y="704"/>
                    <a:pt x="33" y="704"/>
                  </a:cubicBezTo>
                  <a:cubicBezTo>
                    <a:pt x="33" y="705"/>
                    <a:pt x="33" y="705"/>
                    <a:pt x="33" y="705"/>
                  </a:cubicBezTo>
                  <a:cubicBezTo>
                    <a:pt x="33" y="705"/>
                    <a:pt x="33" y="705"/>
                    <a:pt x="33" y="705"/>
                  </a:cubicBezTo>
                  <a:cubicBezTo>
                    <a:pt x="34" y="704"/>
                    <a:pt x="36" y="705"/>
                    <a:pt x="39" y="706"/>
                  </a:cubicBezTo>
                  <a:cubicBezTo>
                    <a:pt x="45" y="708"/>
                    <a:pt x="53" y="711"/>
                    <a:pt x="63" y="716"/>
                  </a:cubicBezTo>
                  <a:cubicBezTo>
                    <a:pt x="103" y="736"/>
                    <a:pt x="173" y="778"/>
                    <a:pt x="257" y="829"/>
                  </a:cubicBezTo>
                  <a:cubicBezTo>
                    <a:pt x="382" y="907"/>
                    <a:pt x="538" y="1006"/>
                    <a:pt x="662" y="1086"/>
                  </a:cubicBezTo>
                  <a:cubicBezTo>
                    <a:pt x="725" y="1126"/>
                    <a:pt x="779" y="1161"/>
                    <a:pt x="819" y="1186"/>
                  </a:cubicBezTo>
                  <a:cubicBezTo>
                    <a:pt x="839" y="1198"/>
                    <a:pt x="855" y="1208"/>
                    <a:pt x="866" y="1215"/>
                  </a:cubicBezTo>
                  <a:cubicBezTo>
                    <a:pt x="871" y="1219"/>
                    <a:pt x="876" y="1222"/>
                    <a:pt x="879" y="1223"/>
                  </a:cubicBezTo>
                  <a:cubicBezTo>
                    <a:pt x="881" y="1224"/>
                    <a:pt x="882" y="1225"/>
                    <a:pt x="883" y="1226"/>
                  </a:cubicBezTo>
                  <a:cubicBezTo>
                    <a:pt x="883" y="1226"/>
                    <a:pt x="884" y="1226"/>
                    <a:pt x="884" y="1226"/>
                  </a:cubicBezTo>
                  <a:cubicBezTo>
                    <a:pt x="885" y="1226"/>
                    <a:pt x="885" y="1226"/>
                    <a:pt x="885" y="1226"/>
                  </a:cubicBezTo>
                  <a:cubicBezTo>
                    <a:pt x="885" y="1227"/>
                    <a:pt x="886" y="1227"/>
                    <a:pt x="886" y="1227"/>
                  </a:cubicBezTo>
                  <a:cubicBezTo>
                    <a:pt x="887" y="1227"/>
                    <a:pt x="887" y="1227"/>
                    <a:pt x="888" y="1226"/>
                  </a:cubicBezTo>
                  <a:cubicBezTo>
                    <a:pt x="888" y="1226"/>
                    <a:pt x="889" y="1226"/>
                    <a:pt x="890" y="1225"/>
                  </a:cubicBezTo>
                  <a:cubicBezTo>
                    <a:pt x="890" y="1225"/>
                    <a:pt x="890" y="1225"/>
                    <a:pt x="890" y="1225"/>
                  </a:cubicBezTo>
                  <a:cubicBezTo>
                    <a:pt x="890" y="1224"/>
                    <a:pt x="891" y="1223"/>
                    <a:pt x="891" y="1222"/>
                  </a:cubicBezTo>
                  <a:cubicBezTo>
                    <a:pt x="891" y="1221"/>
                    <a:pt x="890" y="1221"/>
                    <a:pt x="890" y="1220"/>
                  </a:cubicBezTo>
                  <a:cubicBezTo>
                    <a:pt x="890" y="1219"/>
                    <a:pt x="889" y="1218"/>
                    <a:pt x="888" y="1217"/>
                  </a:cubicBezTo>
                  <a:cubicBezTo>
                    <a:pt x="887" y="1216"/>
                    <a:pt x="885" y="1214"/>
                    <a:pt x="882" y="1212"/>
                  </a:cubicBezTo>
                  <a:cubicBezTo>
                    <a:pt x="872" y="1204"/>
                    <a:pt x="851" y="1190"/>
                    <a:pt x="822" y="1172"/>
                  </a:cubicBezTo>
                  <a:cubicBezTo>
                    <a:pt x="723" y="1109"/>
                    <a:pt x="529" y="993"/>
                    <a:pt x="359" y="892"/>
                  </a:cubicBezTo>
                  <a:cubicBezTo>
                    <a:pt x="275" y="841"/>
                    <a:pt x="196" y="793"/>
                    <a:pt x="139" y="758"/>
                  </a:cubicBezTo>
                  <a:cubicBezTo>
                    <a:pt x="111" y="740"/>
                    <a:pt x="87" y="725"/>
                    <a:pt x="71" y="714"/>
                  </a:cubicBezTo>
                  <a:cubicBezTo>
                    <a:pt x="63" y="708"/>
                    <a:pt x="57" y="703"/>
                    <a:pt x="53" y="700"/>
                  </a:cubicBezTo>
                  <a:cubicBezTo>
                    <a:pt x="51" y="698"/>
                    <a:pt x="49" y="697"/>
                    <a:pt x="48" y="696"/>
                  </a:cubicBezTo>
                  <a:cubicBezTo>
                    <a:pt x="48" y="696"/>
                    <a:pt x="47" y="695"/>
                    <a:pt x="47" y="695"/>
                  </a:cubicBezTo>
                  <a:cubicBezTo>
                    <a:pt x="47" y="695"/>
                    <a:pt x="47" y="695"/>
                    <a:pt x="47" y="695"/>
                  </a:cubicBezTo>
                  <a:cubicBezTo>
                    <a:pt x="46" y="696"/>
                    <a:pt x="46" y="696"/>
                    <a:pt x="46" y="696"/>
                  </a:cubicBezTo>
                  <a:cubicBezTo>
                    <a:pt x="47" y="695"/>
                    <a:pt x="47" y="695"/>
                    <a:pt x="47" y="695"/>
                  </a:cubicBezTo>
                  <a:cubicBezTo>
                    <a:pt x="47" y="695"/>
                    <a:pt x="47" y="695"/>
                    <a:pt x="47" y="695"/>
                  </a:cubicBezTo>
                  <a:cubicBezTo>
                    <a:pt x="46" y="696"/>
                    <a:pt x="46" y="696"/>
                    <a:pt x="46" y="696"/>
                  </a:cubicBezTo>
                  <a:cubicBezTo>
                    <a:pt x="47" y="695"/>
                    <a:pt x="47" y="695"/>
                    <a:pt x="47" y="695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8" y="696"/>
                    <a:pt x="48" y="696"/>
                    <a:pt x="48" y="696"/>
                  </a:cubicBezTo>
                  <a:cubicBezTo>
                    <a:pt x="48" y="696"/>
                    <a:pt x="48" y="696"/>
                    <a:pt x="47" y="695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8" y="696"/>
                    <a:pt x="48" y="696"/>
                    <a:pt x="48" y="696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7" y="698"/>
                    <a:pt x="47" y="698"/>
                    <a:pt x="47" y="698"/>
                  </a:cubicBezTo>
                  <a:cubicBezTo>
                    <a:pt x="47" y="698"/>
                    <a:pt x="48" y="697"/>
                    <a:pt x="48" y="696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7" y="698"/>
                    <a:pt x="47" y="698"/>
                    <a:pt x="47" y="698"/>
                  </a:cubicBezTo>
                  <a:cubicBezTo>
                    <a:pt x="47" y="698"/>
                    <a:pt x="47" y="698"/>
                    <a:pt x="47" y="698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5" y="700"/>
                    <a:pt x="45" y="700"/>
                    <a:pt x="45" y="700"/>
                  </a:cubicBezTo>
                  <a:cubicBezTo>
                    <a:pt x="46" y="699"/>
                    <a:pt x="47" y="699"/>
                    <a:pt x="47" y="698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5" y="700"/>
                    <a:pt x="45" y="700"/>
                    <a:pt x="45" y="700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4" y="700"/>
                    <a:pt x="44" y="700"/>
                    <a:pt x="44" y="700"/>
                  </a:cubicBezTo>
                  <a:cubicBezTo>
                    <a:pt x="44" y="700"/>
                    <a:pt x="45" y="700"/>
                    <a:pt x="45" y="700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4" y="700"/>
                    <a:pt x="44" y="700"/>
                    <a:pt x="44" y="700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3" y="700"/>
                    <a:pt x="43" y="700"/>
                    <a:pt x="43" y="700"/>
                  </a:cubicBezTo>
                  <a:cubicBezTo>
                    <a:pt x="43" y="700"/>
                    <a:pt x="43" y="700"/>
                    <a:pt x="44" y="700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3" y="700"/>
                    <a:pt x="43" y="700"/>
                    <a:pt x="43" y="700"/>
                  </a:cubicBezTo>
                  <a:cubicBezTo>
                    <a:pt x="43" y="697"/>
                    <a:pt x="43" y="697"/>
                    <a:pt x="43" y="697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3" y="700"/>
                    <a:pt x="43" y="700"/>
                    <a:pt x="43" y="700"/>
                  </a:cubicBezTo>
                  <a:cubicBezTo>
                    <a:pt x="43" y="697"/>
                    <a:pt x="43" y="697"/>
                    <a:pt x="43" y="697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2" y="700"/>
                    <a:pt x="42" y="700"/>
                    <a:pt x="42" y="700"/>
                  </a:cubicBezTo>
                  <a:cubicBezTo>
                    <a:pt x="42" y="700"/>
                    <a:pt x="44" y="701"/>
                    <a:pt x="46" y="702"/>
                  </a:cubicBezTo>
                  <a:cubicBezTo>
                    <a:pt x="62" y="711"/>
                    <a:pt x="122" y="748"/>
                    <a:pt x="204" y="798"/>
                  </a:cubicBezTo>
                  <a:cubicBezTo>
                    <a:pt x="327" y="873"/>
                    <a:pt x="499" y="977"/>
                    <a:pt x="639" y="1063"/>
                  </a:cubicBezTo>
                  <a:cubicBezTo>
                    <a:pt x="709" y="1106"/>
                    <a:pt x="772" y="1144"/>
                    <a:pt x="817" y="1172"/>
                  </a:cubicBezTo>
                  <a:cubicBezTo>
                    <a:pt x="862" y="1199"/>
                    <a:pt x="889" y="1216"/>
                    <a:pt x="889" y="1216"/>
                  </a:cubicBezTo>
                  <a:cubicBezTo>
                    <a:pt x="891" y="1217"/>
                    <a:pt x="894" y="1217"/>
                    <a:pt x="895" y="1215"/>
                  </a:cubicBezTo>
                  <a:cubicBezTo>
                    <a:pt x="896" y="1213"/>
                    <a:pt x="895" y="1210"/>
                    <a:pt x="893" y="1209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48" y="681"/>
                    <a:pt x="45" y="681"/>
                    <a:pt x="44" y="683"/>
                  </a:cubicBezTo>
                  <a:cubicBezTo>
                    <a:pt x="43" y="685"/>
                    <a:pt x="43" y="687"/>
                    <a:pt x="45" y="689"/>
                  </a:cubicBezTo>
                  <a:cubicBezTo>
                    <a:pt x="45" y="689"/>
                    <a:pt x="251" y="817"/>
                    <a:pt x="460" y="946"/>
                  </a:cubicBezTo>
                  <a:cubicBezTo>
                    <a:pt x="564" y="1011"/>
                    <a:pt x="669" y="1075"/>
                    <a:pt x="749" y="1124"/>
                  </a:cubicBezTo>
                  <a:cubicBezTo>
                    <a:pt x="790" y="1148"/>
                    <a:pt x="824" y="1168"/>
                    <a:pt x="848" y="1182"/>
                  </a:cubicBezTo>
                  <a:cubicBezTo>
                    <a:pt x="861" y="1189"/>
                    <a:pt x="871" y="1195"/>
                    <a:pt x="878" y="1198"/>
                  </a:cubicBezTo>
                  <a:cubicBezTo>
                    <a:pt x="882" y="1200"/>
                    <a:pt x="885" y="1202"/>
                    <a:pt x="887" y="1203"/>
                  </a:cubicBezTo>
                  <a:cubicBezTo>
                    <a:pt x="888" y="1203"/>
                    <a:pt x="889" y="1204"/>
                    <a:pt x="890" y="1204"/>
                  </a:cubicBezTo>
                  <a:cubicBezTo>
                    <a:pt x="891" y="1204"/>
                    <a:pt x="892" y="1205"/>
                    <a:pt x="893" y="1205"/>
                  </a:cubicBezTo>
                  <a:cubicBezTo>
                    <a:pt x="893" y="1205"/>
                    <a:pt x="894" y="1205"/>
                    <a:pt x="894" y="1204"/>
                  </a:cubicBezTo>
                  <a:cubicBezTo>
                    <a:pt x="895" y="1204"/>
                    <a:pt x="896" y="1204"/>
                    <a:pt x="897" y="1203"/>
                  </a:cubicBezTo>
                  <a:cubicBezTo>
                    <a:pt x="897" y="1203"/>
                    <a:pt x="897" y="1203"/>
                    <a:pt x="897" y="1203"/>
                  </a:cubicBezTo>
                  <a:cubicBezTo>
                    <a:pt x="897" y="1202"/>
                    <a:pt x="898" y="1201"/>
                    <a:pt x="898" y="1200"/>
                  </a:cubicBezTo>
                  <a:cubicBezTo>
                    <a:pt x="897" y="1198"/>
                    <a:pt x="897" y="1197"/>
                    <a:pt x="896" y="1196"/>
                  </a:cubicBezTo>
                  <a:cubicBezTo>
                    <a:pt x="895" y="1194"/>
                    <a:pt x="894" y="1191"/>
                    <a:pt x="891" y="1189"/>
                  </a:cubicBezTo>
                  <a:cubicBezTo>
                    <a:pt x="887" y="1184"/>
                    <a:pt x="879" y="1178"/>
                    <a:pt x="870" y="1171"/>
                  </a:cubicBezTo>
                  <a:cubicBezTo>
                    <a:pt x="834" y="1144"/>
                    <a:pt x="766" y="1099"/>
                    <a:pt x="684" y="1048"/>
                  </a:cubicBezTo>
                  <a:cubicBezTo>
                    <a:pt x="436" y="893"/>
                    <a:pt x="61" y="676"/>
                    <a:pt x="61" y="676"/>
                  </a:cubicBezTo>
                  <a:cubicBezTo>
                    <a:pt x="59" y="679"/>
                    <a:pt x="59" y="679"/>
                    <a:pt x="59" y="679"/>
                  </a:cubicBezTo>
                  <a:cubicBezTo>
                    <a:pt x="62" y="681"/>
                    <a:pt x="62" y="681"/>
                    <a:pt x="62" y="681"/>
                  </a:cubicBezTo>
                  <a:cubicBezTo>
                    <a:pt x="60" y="680"/>
                    <a:pt x="60" y="680"/>
                    <a:pt x="60" y="680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2"/>
                    <a:pt x="62" y="682"/>
                    <a:pt x="62" y="681"/>
                  </a:cubicBezTo>
                  <a:cubicBezTo>
                    <a:pt x="60" y="680"/>
                    <a:pt x="60" y="680"/>
                    <a:pt x="60" y="680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0" y="681"/>
                    <a:pt x="60" y="681"/>
                    <a:pt x="60" y="681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0" y="681"/>
                    <a:pt x="60" y="681"/>
                    <a:pt x="60" y="681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2"/>
                    <a:pt x="61" y="682"/>
                    <a:pt x="61" y="682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2"/>
                    <a:pt x="61" y="682"/>
                    <a:pt x="61" y="682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3"/>
                    <a:pt x="61" y="683"/>
                    <a:pt x="61" y="683"/>
                  </a:cubicBezTo>
                  <a:cubicBezTo>
                    <a:pt x="61" y="683"/>
                    <a:pt x="63" y="683"/>
                    <a:pt x="66" y="684"/>
                  </a:cubicBezTo>
                  <a:cubicBezTo>
                    <a:pt x="71" y="686"/>
                    <a:pt x="78" y="689"/>
                    <a:pt x="88" y="694"/>
                  </a:cubicBezTo>
                  <a:cubicBezTo>
                    <a:pt x="126" y="713"/>
                    <a:pt x="194" y="753"/>
                    <a:pt x="275" y="803"/>
                  </a:cubicBezTo>
                  <a:cubicBezTo>
                    <a:pt x="397" y="877"/>
                    <a:pt x="549" y="973"/>
                    <a:pt x="671" y="1050"/>
                  </a:cubicBezTo>
                  <a:cubicBezTo>
                    <a:pt x="732" y="1089"/>
                    <a:pt x="785" y="1123"/>
                    <a:pt x="824" y="1147"/>
                  </a:cubicBezTo>
                  <a:cubicBezTo>
                    <a:pt x="844" y="1159"/>
                    <a:pt x="859" y="1169"/>
                    <a:pt x="870" y="1175"/>
                  </a:cubicBezTo>
                  <a:cubicBezTo>
                    <a:pt x="876" y="1179"/>
                    <a:pt x="880" y="1181"/>
                    <a:pt x="884" y="1183"/>
                  </a:cubicBezTo>
                  <a:cubicBezTo>
                    <a:pt x="885" y="1184"/>
                    <a:pt x="887" y="1185"/>
                    <a:pt x="888" y="1185"/>
                  </a:cubicBezTo>
                  <a:cubicBezTo>
                    <a:pt x="888" y="1185"/>
                    <a:pt x="889" y="1186"/>
                    <a:pt x="889" y="1186"/>
                  </a:cubicBezTo>
                  <a:cubicBezTo>
                    <a:pt x="890" y="1186"/>
                    <a:pt x="890" y="1186"/>
                    <a:pt x="890" y="1186"/>
                  </a:cubicBezTo>
                  <a:cubicBezTo>
                    <a:pt x="890" y="1186"/>
                    <a:pt x="890" y="1186"/>
                    <a:pt x="891" y="1186"/>
                  </a:cubicBezTo>
                  <a:cubicBezTo>
                    <a:pt x="891" y="1186"/>
                    <a:pt x="892" y="1186"/>
                    <a:pt x="893" y="1186"/>
                  </a:cubicBezTo>
                  <a:cubicBezTo>
                    <a:pt x="893" y="1186"/>
                    <a:pt x="894" y="1185"/>
                    <a:pt x="895" y="1184"/>
                  </a:cubicBezTo>
                  <a:cubicBezTo>
                    <a:pt x="895" y="1184"/>
                    <a:pt x="895" y="1184"/>
                    <a:pt x="895" y="1184"/>
                  </a:cubicBezTo>
                  <a:cubicBezTo>
                    <a:pt x="895" y="1183"/>
                    <a:pt x="895" y="1182"/>
                    <a:pt x="895" y="1182"/>
                  </a:cubicBezTo>
                  <a:cubicBezTo>
                    <a:pt x="895" y="1180"/>
                    <a:pt x="895" y="1179"/>
                    <a:pt x="894" y="1178"/>
                  </a:cubicBezTo>
                  <a:cubicBezTo>
                    <a:pt x="893" y="1176"/>
                    <a:pt x="891" y="1174"/>
                    <a:pt x="889" y="1172"/>
                  </a:cubicBezTo>
                  <a:cubicBezTo>
                    <a:pt x="884" y="1168"/>
                    <a:pt x="877" y="1163"/>
                    <a:pt x="868" y="1156"/>
                  </a:cubicBezTo>
                  <a:cubicBezTo>
                    <a:pt x="832" y="1131"/>
                    <a:pt x="765" y="1090"/>
                    <a:pt x="683" y="1041"/>
                  </a:cubicBezTo>
                  <a:cubicBezTo>
                    <a:pt x="560" y="968"/>
                    <a:pt x="406" y="878"/>
                    <a:pt x="282" y="805"/>
                  </a:cubicBezTo>
                  <a:cubicBezTo>
                    <a:pt x="220" y="768"/>
                    <a:pt x="166" y="735"/>
                    <a:pt x="127" y="710"/>
                  </a:cubicBezTo>
                  <a:cubicBezTo>
                    <a:pt x="108" y="697"/>
                    <a:pt x="93" y="687"/>
                    <a:pt x="82" y="679"/>
                  </a:cubicBezTo>
                  <a:cubicBezTo>
                    <a:pt x="77" y="675"/>
                    <a:pt x="73" y="671"/>
                    <a:pt x="70" y="669"/>
                  </a:cubicBezTo>
                  <a:cubicBezTo>
                    <a:pt x="69" y="668"/>
                    <a:pt x="68" y="666"/>
                    <a:pt x="68" y="666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5" y="666"/>
                    <a:pt x="65" y="666"/>
                    <a:pt x="65" y="666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6"/>
                    <a:pt x="67" y="666"/>
                  </a:cubicBezTo>
                  <a:cubicBezTo>
                    <a:pt x="65" y="666"/>
                    <a:pt x="65" y="666"/>
                    <a:pt x="65" y="666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4" y="665"/>
                    <a:pt x="64" y="665"/>
                    <a:pt x="64" y="665"/>
                  </a:cubicBezTo>
                  <a:cubicBezTo>
                    <a:pt x="65" y="669"/>
                    <a:pt x="65" y="669"/>
                    <a:pt x="65" y="669"/>
                  </a:cubicBezTo>
                  <a:cubicBezTo>
                    <a:pt x="65" y="668"/>
                    <a:pt x="66" y="668"/>
                    <a:pt x="67" y="667"/>
                  </a:cubicBezTo>
                  <a:cubicBezTo>
                    <a:pt x="64" y="665"/>
                    <a:pt x="64" y="665"/>
                    <a:pt x="64" y="665"/>
                  </a:cubicBezTo>
                  <a:cubicBezTo>
                    <a:pt x="65" y="669"/>
                    <a:pt x="65" y="669"/>
                    <a:pt x="65" y="669"/>
                  </a:cubicBezTo>
                  <a:cubicBezTo>
                    <a:pt x="64" y="665"/>
                    <a:pt x="64" y="665"/>
                    <a:pt x="64" y="665"/>
                  </a:cubicBezTo>
                  <a:cubicBezTo>
                    <a:pt x="64" y="669"/>
                    <a:pt x="64" y="669"/>
                    <a:pt x="64" y="669"/>
                  </a:cubicBezTo>
                  <a:cubicBezTo>
                    <a:pt x="64" y="669"/>
                    <a:pt x="64" y="669"/>
                    <a:pt x="65" y="669"/>
                  </a:cubicBezTo>
                  <a:cubicBezTo>
                    <a:pt x="64" y="665"/>
                    <a:pt x="64" y="665"/>
                    <a:pt x="64" y="665"/>
                  </a:cubicBezTo>
                  <a:cubicBezTo>
                    <a:pt x="64" y="669"/>
                    <a:pt x="64" y="669"/>
                    <a:pt x="64" y="669"/>
                  </a:cubicBezTo>
                  <a:cubicBezTo>
                    <a:pt x="64" y="666"/>
                    <a:pt x="64" y="666"/>
                    <a:pt x="64" y="666"/>
                  </a:cubicBezTo>
                  <a:cubicBezTo>
                    <a:pt x="63" y="669"/>
                    <a:pt x="63" y="669"/>
                    <a:pt x="63" y="669"/>
                  </a:cubicBezTo>
                  <a:cubicBezTo>
                    <a:pt x="64" y="669"/>
                    <a:pt x="64" y="669"/>
                    <a:pt x="64" y="669"/>
                  </a:cubicBezTo>
                  <a:cubicBezTo>
                    <a:pt x="64" y="666"/>
                    <a:pt x="64" y="666"/>
                    <a:pt x="64" y="666"/>
                  </a:cubicBezTo>
                  <a:cubicBezTo>
                    <a:pt x="63" y="669"/>
                    <a:pt x="63" y="669"/>
                    <a:pt x="63" y="669"/>
                  </a:cubicBezTo>
                  <a:cubicBezTo>
                    <a:pt x="63" y="668"/>
                    <a:pt x="63" y="668"/>
                    <a:pt x="63" y="668"/>
                  </a:cubicBezTo>
                  <a:cubicBezTo>
                    <a:pt x="63" y="669"/>
                    <a:pt x="63" y="669"/>
                    <a:pt x="63" y="669"/>
                  </a:cubicBezTo>
                  <a:cubicBezTo>
                    <a:pt x="63" y="669"/>
                    <a:pt x="63" y="669"/>
                    <a:pt x="63" y="669"/>
                  </a:cubicBezTo>
                  <a:cubicBezTo>
                    <a:pt x="63" y="668"/>
                    <a:pt x="63" y="668"/>
                    <a:pt x="63" y="668"/>
                  </a:cubicBezTo>
                  <a:cubicBezTo>
                    <a:pt x="63" y="669"/>
                    <a:pt x="63" y="669"/>
                    <a:pt x="63" y="669"/>
                  </a:cubicBezTo>
                  <a:cubicBezTo>
                    <a:pt x="63" y="669"/>
                    <a:pt x="65" y="670"/>
                    <a:pt x="67" y="671"/>
                  </a:cubicBezTo>
                  <a:cubicBezTo>
                    <a:pt x="76" y="675"/>
                    <a:pt x="96" y="686"/>
                    <a:pt x="123" y="703"/>
                  </a:cubicBezTo>
                  <a:cubicBezTo>
                    <a:pt x="218" y="760"/>
                    <a:pt x="409" y="878"/>
                    <a:pt x="576" y="982"/>
                  </a:cubicBezTo>
                  <a:cubicBezTo>
                    <a:pt x="660" y="1034"/>
                    <a:pt x="738" y="1082"/>
                    <a:pt x="796" y="1118"/>
                  </a:cubicBezTo>
                  <a:cubicBezTo>
                    <a:pt x="825" y="1136"/>
                    <a:pt x="849" y="1150"/>
                    <a:pt x="866" y="1160"/>
                  </a:cubicBezTo>
                  <a:cubicBezTo>
                    <a:pt x="875" y="1165"/>
                    <a:pt x="882" y="1169"/>
                    <a:pt x="887" y="1172"/>
                  </a:cubicBezTo>
                  <a:cubicBezTo>
                    <a:pt x="889" y="1173"/>
                    <a:pt x="891" y="1174"/>
                    <a:pt x="892" y="1175"/>
                  </a:cubicBezTo>
                  <a:cubicBezTo>
                    <a:pt x="893" y="1175"/>
                    <a:pt x="894" y="1175"/>
                    <a:pt x="894" y="1176"/>
                  </a:cubicBezTo>
                  <a:cubicBezTo>
                    <a:pt x="895" y="1176"/>
                    <a:pt x="895" y="1176"/>
                    <a:pt x="895" y="1176"/>
                  </a:cubicBezTo>
                  <a:cubicBezTo>
                    <a:pt x="896" y="1176"/>
                    <a:pt x="896" y="1176"/>
                    <a:pt x="897" y="1176"/>
                  </a:cubicBezTo>
                  <a:cubicBezTo>
                    <a:pt x="897" y="1176"/>
                    <a:pt x="898" y="1176"/>
                    <a:pt x="898" y="1176"/>
                  </a:cubicBezTo>
                  <a:cubicBezTo>
                    <a:pt x="899" y="1176"/>
                    <a:pt x="900" y="1175"/>
                    <a:pt x="900" y="1174"/>
                  </a:cubicBezTo>
                  <a:cubicBezTo>
                    <a:pt x="900" y="1174"/>
                    <a:pt x="900" y="1174"/>
                    <a:pt x="900" y="1174"/>
                  </a:cubicBezTo>
                  <a:cubicBezTo>
                    <a:pt x="901" y="1174"/>
                    <a:pt x="901" y="1173"/>
                    <a:pt x="901" y="1172"/>
                  </a:cubicBezTo>
                  <a:cubicBezTo>
                    <a:pt x="901" y="1171"/>
                    <a:pt x="901" y="1170"/>
                    <a:pt x="900" y="1170"/>
                  </a:cubicBezTo>
                  <a:cubicBezTo>
                    <a:pt x="900" y="1169"/>
                    <a:pt x="899" y="1168"/>
                    <a:pt x="899" y="1167"/>
                  </a:cubicBezTo>
                  <a:cubicBezTo>
                    <a:pt x="897" y="1166"/>
                    <a:pt x="895" y="1164"/>
                    <a:pt x="893" y="1162"/>
                  </a:cubicBezTo>
                  <a:cubicBezTo>
                    <a:pt x="882" y="1155"/>
                    <a:pt x="862" y="1141"/>
                    <a:pt x="835" y="1124"/>
                  </a:cubicBezTo>
                  <a:cubicBezTo>
                    <a:pt x="738" y="1064"/>
                    <a:pt x="549" y="954"/>
                    <a:pt x="384" y="855"/>
                  </a:cubicBezTo>
                  <a:cubicBezTo>
                    <a:pt x="302" y="806"/>
                    <a:pt x="226" y="759"/>
                    <a:pt x="170" y="724"/>
                  </a:cubicBezTo>
                  <a:cubicBezTo>
                    <a:pt x="142" y="706"/>
                    <a:pt x="119" y="691"/>
                    <a:pt x="104" y="680"/>
                  </a:cubicBezTo>
                  <a:cubicBezTo>
                    <a:pt x="96" y="674"/>
                    <a:pt x="90" y="669"/>
                    <a:pt x="86" y="666"/>
                  </a:cubicBezTo>
                  <a:cubicBezTo>
                    <a:pt x="84" y="664"/>
                    <a:pt x="83" y="662"/>
                    <a:pt x="82" y="661"/>
                  </a:cubicBezTo>
                  <a:cubicBezTo>
                    <a:pt x="81" y="661"/>
                    <a:pt x="81" y="660"/>
                    <a:pt x="81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80" y="660"/>
                    <a:pt x="80" y="660"/>
                    <a:pt x="80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80" y="660"/>
                    <a:pt x="80" y="660"/>
                    <a:pt x="80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79" y="661"/>
                    <a:pt x="79" y="661"/>
                    <a:pt x="79" y="661"/>
                  </a:cubicBezTo>
                  <a:cubicBezTo>
                    <a:pt x="81" y="661"/>
                    <a:pt x="81" y="661"/>
                    <a:pt x="81" y="661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79" y="661"/>
                    <a:pt x="79" y="661"/>
                    <a:pt x="79" y="661"/>
                  </a:cubicBezTo>
                  <a:cubicBezTo>
                    <a:pt x="81" y="661"/>
                    <a:pt x="81" y="661"/>
                    <a:pt x="81" y="661"/>
                  </a:cubicBezTo>
                  <a:cubicBezTo>
                    <a:pt x="78" y="661"/>
                    <a:pt x="78" y="661"/>
                    <a:pt x="78" y="661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1" y="661"/>
                    <a:pt x="81" y="661"/>
                  </a:cubicBezTo>
                  <a:cubicBezTo>
                    <a:pt x="78" y="661"/>
                    <a:pt x="78" y="661"/>
                    <a:pt x="78" y="661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77" y="660"/>
                    <a:pt x="77" y="660"/>
                    <a:pt x="77" y="660"/>
                  </a:cubicBezTo>
                  <a:cubicBezTo>
                    <a:pt x="75" y="663"/>
                    <a:pt x="75" y="663"/>
                    <a:pt x="75" y="663"/>
                  </a:cubicBezTo>
                  <a:cubicBezTo>
                    <a:pt x="75" y="663"/>
                    <a:pt x="279" y="788"/>
                    <a:pt x="483" y="912"/>
                  </a:cubicBezTo>
                  <a:cubicBezTo>
                    <a:pt x="585" y="974"/>
                    <a:pt x="688" y="1036"/>
                    <a:pt x="765" y="1083"/>
                  </a:cubicBezTo>
                  <a:cubicBezTo>
                    <a:pt x="804" y="1106"/>
                    <a:pt x="836" y="1125"/>
                    <a:pt x="859" y="1139"/>
                  </a:cubicBezTo>
                  <a:cubicBezTo>
                    <a:pt x="870" y="1146"/>
                    <a:pt x="879" y="1151"/>
                    <a:pt x="886" y="1155"/>
                  </a:cubicBezTo>
                  <a:cubicBezTo>
                    <a:pt x="889" y="1157"/>
                    <a:pt x="892" y="1158"/>
                    <a:pt x="893" y="1159"/>
                  </a:cubicBezTo>
                  <a:cubicBezTo>
                    <a:pt x="894" y="1160"/>
                    <a:pt x="895" y="1160"/>
                    <a:pt x="896" y="1160"/>
                  </a:cubicBezTo>
                  <a:cubicBezTo>
                    <a:pt x="896" y="1161"/>
                    <a:pt x="896" y="1161"/>
                    <a:pt x="896" y="1161"/>
                  </a:cubicBezTo>
                  <a:cubicBezTo>
                    <a:pt x="897" y="1161"/>
                    <a:pt x="897" y="1161"/>
                    <a:pt x="897" y="1161"/>
                  </a:cubicBezTo>
                  <a:cubicBezTo>
                    <a:pt x="897" y="1161"/>
                    <a:pt x="897" y="1161"/>
                    <a:pt x="898" y="1161"/>
                  </a:cubicBezTo>
                  <a:cubicBezTo>
                    <a:pt x="898" y="1161"/>
                    <a:pt x="899" y="1161"/>
                    <a:pt x="900" y="1161"/>
                  </a:cubicBezTo>
                  <a:cubicBezTo>
                    <a:pt x="900" y="1161"/>
                    <a:pt x="901" y="1160"/>
                    <a:pt x="901" y="1159"/>
                  </a:cubicBezTo>
                  <a:cubicBezTo>
                    <a:pt x="902" y="1159"/>
                    <a:pt x="902" y="1159"/>
                    <a:pt x="902" y="1159"/>
                  </a:cubicBezTo>
                  <a:cubicBezTo>
                    <a:pt x="902" y="1158"/>
                    <a:pt x="902" y="1157"/>
                    <a:pt x="902" y="1156"/>
                  </a:cubicBezTo>
                  <a:cubicBezTo>
                    <a:pt x="902" y="1155"/>
                    <a:pt x="902" y="1154"/>
                    <a:pt x="901" y="1153"/>
                  </a:cubicBezTo>
                  <a:cubicBezTo>
                    <a:pt x="900" y="1151"/>
                    <a:pt x="898" y="1149"/>
                    <a:pt x="896" y="1146"/>
                  </a:cubicBezTo>
                  <a:cubicBezTo>
                    <a:pt x="892" y="1142"/>
                    <a:pt x="885" y="1137"/>
                    <a:pt x="875" y="1130"/>
                  </a:cubicBezTo>
                  <a:cubicBezTo>
                    <a:pt x="841" y="1104"/>
                    <a:pt x="774" y="1061"/>
                    <a:pt x="694" y="1011"/>
                  </a:cubicBezTo>
                  <a:cubicBezTo>
                    <a:pt x="573" y="936"/>
                    <a:pt x="421" y="845"/>
                    <a:pt x="300" y="773"/>
                  </a:cubicBezTo>
                  <a:cubicBezTo>
                    <a:pt x="239" y="736"/>
                    <a:pt x="185" y="705"/>
                    <a:pt x="147" y="682"/>
                  </a:cubicBezTo>
                  <a:cubicBezTo>
                    <a:pt x="128" y="671"/>
                    <a:pt x="113" y="662"/>
                    <a:pt x="103" y="655"/>
                  </a:cubicBezTo>
                  <a:cubicBezTo>
                    <a:pt x="97" y="652"/>
                    <a:pt x="93" y="650"/>
                    <a:pt x="91" y="648"/>
                  </a:cubicBezTo>
                  <a:cubicBezTo>
                    <a:pt x="89" y="647"/>
                    <a:pt x="88" y="646"/>
                    <a:pt x="88" y="646"/>
                  </a:cubicBezTo>
                  <a:cubicBezTo>
                    <a:pt x="87" y="645"/>
                    <a:pt x="87" y="645"/>
                    <a:pt x="87" y="645"/>
                  </a:cubicBezTo>
                  <a:cubicBezTo>
                    <a:pt x="87" y="645"/>
                    <a:pt x="87" y="645"/>
                    <a:pt x="87" y="645"/>
                  </a:cubicBezTo>
                  <a:cubicBezTo>
                    <a:pt x="85" y="648"/>
                    <a:pt x="85" y="648"/>
                    <a:pt x="85" y="648"/>
                  </a:cubicBezTo>
                  <a:cubicBezTo>
                    <a:pt x="87" y="646"/>
                    <a:pt x="87" y="646"/>
                    <a:pt x="87" y="646"/>
                  </a:cubicBezTo>
                  <a:cubicBezTo>
                    <a:pt x="87" y="645"/>
                    <a:pt x="87" y="645"/>
                    <a:pt x="87" y="645"/>
                  </a:cubicBezTo>
                  <a:cubicBezTo>
                    <a:pt x="85" y="648"/>
                    <a:pt x="85" y="648"/>
                    <a:pt x="85" y="648"/>
                  </a:cubicBezTo>
                  <a:cubicBezTo>
                    <a:pt x="87" y="646"/>
                    <a:pt x="87" y="646"/>
                    <a:pt x="87" y="646"/>
                  </a:cubicBezTo>
                  <a:cubicBezTo>
                    <a:pt x="85" y="648"/>
                    <a:pt x="85" y="648"/>
                    <a:pt x="85" y="648"/>
                  </a:cubicBezTo>
                  <a:cubicBezTo>
                    <a:pt x="88" y="646"/>
                    <a:pt x="88" y="646"/>
                    <a:pt x="88" y="646"/>
                  </a:cubicBezTo>
                  <a:cubicBezTo>
                    <a:pt x="87" y="646"/>
                    <a:pt x="87" y="646"/>
                    <a:pt x="87" y="646"/>
                  </a:cubicBezTo>
                  <a:cubicBezTo>
                    <a:pt x="85" y="648"/>
                    <a:pt x="85" y="648"/>
                    <a:pt x="85" y="648"/>
                  </a:cubicBezTo>
                  <a:cubicBezTo>
                    <a:pt x="88" y="646"/>
                    <a:pt x="88" y="646"/>
                    <a:pt x="88" y="646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8" y="648"/>
                    <a:pt x="88" y="648"/>
                    <a:pt x="88" y="648"/>
                  </a:cubicBezTo>
                  <a:cubicBezTo>
                    <a:pt x="88" y="647"/>
                    <a:pt x="88" y="647"/>
                    <a:pt x="88" y="646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8" y="648"/>
                    <a:pt x="88" y="648"/>
                    <a:pt x="88" y="648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8" y="650"/>
                    <a:pt x="88" y="650"/>
                    <a:pt x="88" y="650"/>
                  </a:cubicBezTo>
                  <a:cubicBezTo>
                    <a:pt x="88" y="649"/>
                    <a:pt x="88" y="649"/>
                    <a:pt x="88" y="648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8" y="650"/>
                    <a:pt x="88" y="650"/>
                    <a:pt x="88" y="650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7" y="651"/>
                    <a:pt x="87" y="651"/>
                    <a:pt x="87" y="651"/>
                  </a:cubicBezTo>
                  <a:cubicBezTo>
                    <a:pt x="88" y="651"/>
                    <a:pt x="88" y="650"/>
                    <a:pt x="88" y="650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7" y="651"/>
                    <a:pt x="87" y="651"/>
                    <a:pt x="87" y="651"/>
                  </a:cubicBezTo>
                  <a:cubicBezTo>
                    <a:pt x="84" y="648"/>
                    <a:pt x="84" y="648"/>
                    <a:pt x="84" y="648"/>
                  </a:cubicBezTo>
                  <a:cubicBezTo>
                    <a:pt x="82" y="652"/>
                    <a:pt x="82" y="652"/>
                    <a:pt x="82" y="652"/>
                  </a:cubicBezTo>
                  <a:cubicBezTo>
                    <a:pt x="82" y="652"/>
                    <a:pt x="281" y="774"/>
                    <a:pt x="482" y="896"/>
                  </a:cubicBezTo>
                  <a:cubicBezTo>
                    <a:pt x="582" y="957"/>
                    <a:pt x="683" y="1018"/>
                    <a:pt x="760" y="1064"/>
                  </a:cubicBezTo>
                  <a:cubicBezTo>
                    <a:pt x="798" y="1087"/>
                    <a:pt x="831" y="1106"/>
                    <a:pt x="854" y="1119"/>
                  </a:cubicBezTo>
                  <a:cubicBezTo>
                    <a:pt x="866" y="1126"/>
                    <a:pt x="875" y="1131"/>
                    <a:pt x="882" y="1134"/>
                  </a:cubicBezTo>
                  <a:cubicBezTo>
                    <a:pt x="886" y="1136"/>
                    <a:pt x="888" y="1138"/>
                    <a:pt x="890" y="1139"/>
                  </a:cubicBezTo>
                  <a:cubicBezTo>
                    <a:pt x="892" y="1139"/>
                    <a:pt x="892" y="1140"/>
                    <a:pt x="893" y="1140"/>
                  </a:cubicBezTo>
                  <a:cubicBezTo>
                    <a:pt x="894" y="1140"/>
                    <a:pt x="894" y="1140"/>
                    <a:pt x="894" y="1140"/>
                  </a:cubicBezTo>
                  <a:cubicBezTo>
                    <a:pt x="895" y="1140"/>
                    <a:pt x="895" y="1140"/>
                    <a:pt x="896" y="1140"/>
                  </a:cubicBezTo>
                  <a:cubicBezTo>
                    <a:pt x="896" y="1140"/>
                    <a:pt x="897" y="1140"/>
                    <a:pt x="898" y="1140"/>
                  </a:cubicBezTo>
                  <a:cubicBezTo>
                    <a:pt x="898" y="1140"/>
                    <a:pt x="899" y="1139"/>
                    <a:pt x="900" y="1138"/>
                  </a:cubicBezTo>
                  <a:cubicBezTo>
                    <a:pt x="900" y="1138"/>
                    <a:pt x="900" y="1136"/>
                    <a:pt x="900" y="1135"/>
                  </a:cubicBezTo>
                  <a:cubicBezTo>
                    <a:pt x="900" y="1134"/>
                    <a:pt x="899" y="1133"/>
                    <a:pt x="898" y="1133"/>
                  </a:cubicBezTo>
                  <a:cubicBezTo>
                    <a:pt x="898" y="1133"/>
                    <a:pt x="895" y="1131"/>
                    <a:pt x="889" y="1128"/>
                  </a:cubicBezTo>
                  <a:cubicBezTo>
                    <a:pt x="845" y="1101"/>
                    <a:pt x="647" y="982"/>
                    <a:pt x="461" y="867"/>
                  </a:cubicBezTo>
                  <a:cubicBezTo>
                    <a:pt x="367" y="810"/>
                    <a:pt x="276" y="753"/>
                    <a:pt x="209" y="710"/>
                  </a:cubicBezTo>
                  <a:cubicBezTo>
                    <a:pt x="176" y="689"/>
                    <a:pt x="148" y="671"/>
                    <a:pt x="128" y="657"/>
                  </a:cubicBezTo>
                  <a:cubicBezTo>
                    <a:pt x="119" y="651"/>
                    <a:pt x="111" y="645"/>
                    <a:pt x="106" y="641"/>
                  </a:cubicBezTo>
                  <a:cubicBezTo>
                    <a:pt x="104" y="639"/>
                    <a:pt x="102" y="637"/>
                    <a:pt x="101" y="636"/>
                  </a:cubicBezTo>
                  <a:cubicBezTo>
                    <a:pt x="100" y="636"/>
                    <a:pt x="100" y="635"/>
                    <a:pt x="99" y="635"/>
                  </a:cubicBezTo>
                  <a:cubicBezTo>
                    <a:pt x="99" y="635"/>
                    <a:pt x="99" y="635"/>
                    <a:pt x="99" y="635"/>
                  </a:cubicBezTo>
                  <a:cubicBezTo>
                    <a:pt x="97" y="636"/>
                    <a:pt x="97" y="636"/>
                    <a:pt x="97" y="636"/>
                  </a:cubicBezTo>
                  <a:cubicBezTo>
                    <a:pt x="100" y="636"/>
                    <a:pt x="100" y="636"/>
                    <a:pt x="100" y="636"/>
                  </a:cubicBezTo>
                  <a:cubicBezTo>
                    <a:pt x="100" y="635"/>
                    <a:pt x="99" y="635"/>
                    <a:pt x="99" y="635"/>
                  </a:cubicBezTo>
                  <a:cubicBezTo>
                    <a:pt x="97" y="636"/>
                    <a:pt x="97" y="636"/>
                    <a:pt x="97" y="636"/>
                  </a:cubicBezTo>
                  <a:cubicBezTo>
                    <a:pt x="100" y="636"/>
                    <a:pt x="100" y="636"/>
                    <a:pt x="100" y="636"/>
                  </a:cubicBezTo>
                  <a:cubicBezTo>
                    <a:pt x="96" y="636"/>
                    <a:pt x="96" y="636"/>
                    <a:pt x="96" y="636"/>
                  </a:cubicBezTo>
                  <a:cubicBezTo>
                    <a:pt x="99" y="638"/>
                    <a:pt x="99" y="638"/>
                    <a:pt x="99" y="638"/>
                  </a:cubicBezTo>
                  <a:cubicBezTo>
                    <a:pt x="100" y="638"/>
                    <a:pt x="100" y="637"/>
                    <a:pt x="100" y="636"/>
                  </a:cubicBezTo>
                  <a:cubicBezTo>
                    <a:pt x="96" y="636"/>
                    <a:pt x="96" y="636"/>
                    <a:pt x="96" y="636"/>
                  </a:cubicBezTo>
                  <a:cubicBezTo>
                    <a:pt x="99" y="638"/>
                    <a:pt x="99" y="638"/>
                    <a:pt x="99" y="638"/>
                  </a:cubicBezTo>
                  <a:cubicBezTo>
                    <a:pt x="99" y="638"/>
                    <a:pt x="99" y="638"/>
                    <a:pt x="99" y="638"/>
                  </a:cubicBezTo>
                  <a:cubicBezTo>
                    <a:pt x="97" y="637"/>
                    <a:pt x="97" y="637"/>
                    <a:pt x="97" y="637"/>
                  </a:cubicBezTo>
                  <a:cubicBezTo>
                    <a:pt x="98" y="639"/>
                    <a:pt x="98" y="639"/>
                    <a:pt x="98" y="639"/>
                  </a:cubicBezTo>
                  <a:cubicBezTo>
                    <a:pt x="98" y="639"/>
                    <a:pt x="99" y="639"/>
                    <a:pt x="99" y="638"/>
                  </a:cubicBezTo>
                  <a:cubicBezTo>
                    <a:pt x="97" y="637"/>
                    <a:pt x="97" y="637"/>
                    <a:pt x="97" y="637"/>
                  </a:cubicBezTo>
                  <a:cubicBezTo>
                    <a:pt x="98" y="639"/>
                    <a:pt x="98" y="639"/>
                    <a:pt x="98" y="639"/>
                  </a:cubicBezTo>
                  <a:cubicBezTo>
                    <a:pt x="97" y="638"/>
                    <a:pt x="97" y="638"/>
                    <a:pt x="97" y="638"/>
                  </a:cubicBezTo>
                  <a:cubicBezTo>
                    <a:pt x="97" y="640"/>
                    <a:pt x="97" y="640"/>
                    <a:pt x="97" y="640"/>
                  </a:cubicBezTo>
                  <a:cubicBezTo>
                    <a:pt x="98" y="639"/>
                    <a:pt x="98" y="639"/>
                    <a:pt x="98" y="639"/>
                  </a:cubicBezTo>
                  <a:cubicBezTo>
                    <a:pt x="97" y="638"/>
                    <a:pt x="97" y="638"/>
                    <a:pt x="97" y="638"/>
                  </a:cubicBezTo>
                  <a:cubicBezTo>
                    <a:pt x="97" y="640"/>
                    <a:pt x="97" y="640"/>
                    <a:pt x="97" y="640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0"/>
                    <a:pt x="97" y="640"/>
                    <a:pt x="97" y="640"/>
                  </a:cubicBezTo>
                  <a:cubicBezTo>
                    <a:pt x="97" y="640"/>
                    <a:pt x="97" y="640"/>
                    <a:pt x="97" y="640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0"/>
                    <a:pt x="97" y="640"/>
                    <a:pt x="97" y="640"/>
                  </a:cubicBezTo>
                  <a:cubicBezTo>
                    <a:pt x="97" y="640"/>
                    <a:pt x="99" y="640"/>
                    <a:pt x="101" y="641"/>
                  </a:cubicBezTo>
                  <a:cubicBezTo>
                    <a:pt x="106" y="642"/>
                    <a:pt x="113" y="646"/>
                    <a:pt x="122" y="651"/>
                  </a:cubicBezTo>
                  <a:cubicBezTo>
                    <a:pt x="156" y="669"/>
                    <a:pt x="219" y="709"/>
                    <a:pt x="295" y="757"/>
                  </a:cubicBezTo>
                  <a:cubicBezTo>
                    <a:pt x="409" y="830"/>
                    <a:pt x="552" y="924"/>
                    <a:pt x="670" y="1000"/>
                  </a:cubicBezTo>
                  <a:cubicBezTo>
                    <a:pt x="729" y="1037"/>
                    <a:pt x="782" y="1071"/>
                    <a:pt x="823" y="1094"/>
                  </a:cubicBezTo>
                  <a:cubicBezTo>
                    <a:pt x="843" y="1106"/>
                    <a:pt x="860" y="1116"/>
                    <a:pt x="873" y="1122"/>
                  </a:cubicBezTo>
                  <a:cubicBezTo>
                    <a:pt x="879" y="1126"/>
                    <a:pt x="885" y="1128"/>
                    <a:pt x="890" y="1130"/>
                  </a:cubicBezTo>
                  <a:cubicBezTo>
                    <a:pt x="892" y="1131"/>
                    <a:pt x="894" y="1132"/>
                    <a:pt x="896" y="1132"/>
                  </a:cubicBezTo>
                  <a:cubicBezTo>
                    <a:pt x="897" y="1133"/>
                    <a:pt x="899" y="1133"/>
                    <a:pt x="901" y="1133"/>
                  </a:cubicBezTo>
                  <a:cubicBezTo>
                    <a:pt x="901" y="1133"/>
                    <a:pt x="902" y="1133"/>
                    <a:pt x="903" y="1132"/>
                  </a:cubicBezTo>
                  <a:cubicBezTo>
                    <a:pt x="904" y="1132"/>
                    <a:pt x="906" y="1131"/>
                    <a:pt x="906" y="1130"/>
                  </a:cubicBezTo>
                  <a:cubicBezTo>
                    <a:pt x="907" y="1129"/>
                    <a:pt x="907" y="1128"/>
                    <a:pt x="907" y="1127"/>
                  </a:cubicBezTo>
                  <a:cubicBezTo>
                    <a:pt x="906" y="1126"/>
                    <a:pt x="906" y="1125"/>
                    <a:pt x="905" y="1125"/>
                  </a:cubicBezTo>
                  <a:cubicBezTo>
                    <a:pt x="104" y="624"/>
                    <a:pt x="104" y="624"/>
                    <a:pt x="104" y="624"/>
                  </a:cubicBezTo>
                  <a:cubicBezTo>
                    <a:pt x="102" y="628"/>
                    <a:pt x="102" y="628"/>
                    <a:pt x="102" y="628"/>
                  </a:cubicBezTo>
                  <a:cubicBezTo>
                    <a:pt x="106" y="630"/>
                    <a:pt x="106" y="630"/>
                    <a:pt x="106" y="630"/>
                  </a:cubicBezTo>
                  <a:cubicBezTo>
                    <a:pt x="103" y="628"/>
                    <a:pt x="103" y="628"/>
                    <a:pt x="103" y="628"/>
                  </a:cubicBezTo>
                  <a:cubicBezTo>
                    <a:pt x="104" y="631"/>
                    <a:pt x="104" y="631"/>
                    <a:pt x="104" y="631"/>
                  </a:cubicBezTo>
                  <a:cubicBezTo>
                    <a:pt x="104" y="631"/>
                    <a:pt x="105" y="631"/>
                    <a:pt x="106" y="630"/>
                  </a:cubicBezTo>
                  <a:cubicBezTo>
                    <a:pt x="103" y="628"/>
                    <a:pt x="103" y="628"/>
                    <a:pt x="103" y="628"/>
                  </a:cubicBezTo>
                  <a:cubicBezTo>
                    <a:pt x="104" y="631"/>
                    <a:pt x="104" y="631"/>
                    <a:pt x="104" y="631"/>
                  </a:cubicBezTo>
                  <a:cubicBezTo>
                    <a:pt x="103" y="629"/>
                    <a:pt x="103" y="629"/>
                    <a:pt x="103" y="629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3" y="631"/>
                    <a:pt x="104" y="631"/>
                  </a:cubicBezTo>
                  <a:cubicBezTo>
                    <a:pt x="103" y="629"/>
                    <a:pt x="103" y="629"/>
                    <a:pt x="103" y="629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1"/>
                    <a:pt x="105" y="632"/>
                    <a:pt x="107" y="633"/>
                  </a:cubicBezTo>
                  <a:cubicBezTo>
                    <a:pt x="111" y="635"/>
                    <a:pt x="119" y="638"/>
                    <a:pt x="128" y="643"/>
                  </a:cubicBezTo>
                  <a:cubicBezTo>
                    <a:pt x="162" y="662"/>
                    <a:pt x="226" y="700"/>
                    <a:pt x="302" y="748"/>
                  </a:cubicBezTo>
                  <a:cubicBezTo>
                    <a:pt x="418" y="819"/>
                    <a:pt x="562" y="910"/>
                    <a:pt x="680" y="983"/>
                  </a:cubicBezTo>
                  <a:cubicBezTo>
                    <a:pt x="739" y="1019"/>
                    <a:pt x="791" y="1051"/>
                    <a:pt x="830" y="1074"/>
                  </a:cubicBezTo>
                  <a:cubicBezTo>
                    <a:pt x="849" y="1086"/>
                    <a:pt x="865" y="1095"/>
                    <a:pt x="877" y="1102"/>
                  </a:cubicBezTo>
                  <a:cubicBezTo>
                    <a:pt x="883" y="1105"/>
                    <a:pt x="887" y="1107"/>
                    <a:pt x="891" y="1109"/>
                  </a:cubicBezTo>
                  <a:cubicBezTo>
                    <a:pt x="893" y="1110"/>
                    <a:pt x="895" y="1110"/>
                    <a:pt x="896" y="1111"/>
                  </a:cubicBezTo>
                  <a:cubicBezTo>
                    <a:pt x="897" y="1111"/>
                    <a:pt x="899" y="1112"/>
                    <a:pt x="900" y="1112"/>
                  </a:cubicBezTo>
                  <a:cubicBezTo>
                    <a:pt x="901" y="1112"/>
                    <a:pt x="901" y="1112"/>
                    <a:pt x="902" y="1111"/>
                  </a:cubicBezTo>
                  <a:cubicBezTo>
                    <a:pt x="903" y="1111"/>
                    <a:pt x="904" y="1111"/>
                    <a:pt x="904" y="1110"/>
                  </a:cubicBezTo>
                  <a:cubicBezTo>
                    <a:pt x="905" y="1109"/>
                    <a:pt x="905" y="1108"/>
                    <a:pt x="905" y="1107"/>
                  </a:cubicBezTo>
                  <a:cubicBezTo>
                    <a:pt x="904" y="1106"/>
                    <a:pt x="904" y="1105"/>
                    <a:pt x="903" y="1104"/>
                  </a:cubicBezTo>
                  <a:cubicBezTo>
                    <a:pt x="903" y="1104"/>
                    <a:pt x="900" y="1102"/>
                    <a:pt x="894" y="1099"/>
                  </a:cubicBezTo>
                  <a:cubicBezTo>
                    <a:pt x="851" y="1073"/>
                    <a:pt x="657" y="956"/>
                    <a:pt x="473" y="844"/>
                  </a:cubicBezTo>
                  <a:cubicBezTo>
                    <a:pt x="382" y="788"/>
                    <a:pt x="293" y="733"/>
                    <a:pt x="227" y="690"/>
                  </a:cubicBezTo>
                  <a:cubicBezTo>
                    <a:pt x="194" y="669"/>
                    <a:pt x="166" y="651"/>
                    <a:pt x="148" y="638"/>
                  </a:cubicBezTo>
                  <a:cubicBezTo>
                    <a:pt x="138" y="631"/>
                    <a:pt x="131" y="626"/>
                    <a:pt x="126" y="622"/>
                  </a:cubicBezTo>
                  <a:cubicBezTo>
                    <a:pt x="123" y="620"/>
                    <a:pt x="121" y="618"/>
                    <a:pt x="120" y="617"/>
                  </a:cubicBezTo>
                  <a:cubicBezTo>
                    <a:pt x="120" y="617"/>
                    <a:pt x="119" y="616"/>
                    <a:pt x="119" y="616"/>
                  </a:cubicBezTo>
                  <a:cubicBezTo>
                    <a:pt x="119" y="616"/>
                    <a:pt x="119" y="616"/>
                    <a:pt x="119" y="616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19" y="617"/>
                    <a:pt x="119" y="617"/>
                    <a:pt x="119" y="617"/>
                  </a:cubicBezTo>
                  <a:cubicBezTo>
                    <a:pt x="119" y="616"/>
                    <a:pt x="119" y="616"/>
                    <a:pt x="119" y="616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19" y="617"/>
                    <a:pt x="119" y="617"/>
                    <a:pt x="119" y="617"/>
                  </a:cubicBezTo>
                  <a:cubicBezTo>
                    <a:pt x="116" y="617"/>
                    <a:pt x="116" y="617"/>
                    <a:pt x="116" y="617"/>
                  </a:cubicBezTo>
                  <a:cubicBezTo>
                    <a:pt x="119" y="619"/>
                    <a:pt x="119" y="619"/>
                    <a:pt x="119" y="619"/>
                  </a:cubicBezTo>
                  <a:cubicBezTo>
                    <a:pt x="119" y="618"/>
                    <a:pt x="119" y="618"/>
                    <a:pt x="119" y="617"/>
                  </a:cubicBezTo>
                  <a:cubicBezTo>
                    <a:pt x="116" y="617"/>
                    <a:pt x="116" y="617"/>
                    <a:pt x="116" y="617"/>
                  </a:cubicBezTo>
                  <a:cubicBezTo>
                    <a:pt x="119" y="619"/>
                    <a:pt x="119" y="619"/>
                    <a:pt x="119" y="619"/>
                  </a:cubicBezTo>
                  <a:cubicBezTo>
                    <a:pt x="115" y="617"/>
                    <a:pt x="115" y="617"/>
                    <a:pt x="115" y="617"/>
                  </a:cubicBezTo>
                  <a:cubicBezTo>
                    <a:pt x="113" y="620"/>
                    <a:pt x="113" y="620"/>
                    <a:pt x="113" y="620"/>
                  </a:cubicBezTo>
                  <a:cubicBezTo>
                    <a:pt x="113" y="620"/>
                    <a:pt x="301" y="741"/>
                    <a:pt x="493" y="861"/>
                  </a:cubicBezTo>
                  <a:cubicBezTo>
                    <a:pt x="590" y="922"/>
                    <a:pt x="687" y="982"/>
                    <a:pt x="763" y="1027"/>
                  </a:cubicBezTo>
                  <a:cubicBezTo>
                    <a:pt x="801" y="1050"/>
                    <a:pt x="834" y="1069"/>
                    <a:pt x="859" y="1082"/>
                  </a:cubicBezTo>
                  <a:cubicBezTo>
                    <a:pt x="871" y="1089"/>
                    <a:pt x="881" y="1094"/>
                    <a:pt x="889" y="1097"/>
                  </a:cubicBezTo>
                  <a:cubicBezTo>
                    <a:pt x="893" y="1099"/>
                    <a:pt x="896" y="1101"/>
                    <a:pt x="899" y="1102"/>
                  </a:cubicBezTo>
                  <a:cubicBezTo>
                    <a:pt x="902" y="1103"/>
                    <a:pt x="904" y="1103"/>
                    <a:pt x="906" y="1103"/>
                  </a:cubicBezTo>
                  <a:cubicBezTo>
                    <a:pt x="907" y="1103"/>
                    <a:pt x="908" y="1103"/>
                    <a:pt x="909" y="1103"/>
                  </a:cubicBezTo>
                  <a:cubicBezTo>
                    <a:pt x="910" y="1103"/>
                    <a:pt x="911" y="1102"/>
                    <a:pt x="911" y="1101"/>
                  </a:cubicBezTo>
                  <a:cubicBezTo>
                    <a:pt x="911" y="1101"/>
                    <a:pt x="911" y="1101"/>
                    <a:pt x="911" y="1101"/>
                  </a:cubicBezTo>
                  <a:cubicBezTo>
                    <a:pt x="912" y="1100"/>
                    <a:pt x="912" y="1099"/>
                    <a:pt x="912" y="1099"/>
                  </a:cubicBezTo>
                  <a:cubicBezTo>
                    <a:pt x="912" y="1098"/>
                    <a:pt x="912" y="1097"/>
                    <a:pt x="912" y="1097"/>
                  </a:cubicBezTo>
                  <a:cubicBezTo>
                    <a:pt x="911" y="1096"/>
                    <a:pt x="911" y="1096"/>
                    <a:pt x="911" y="1096"/>
                  </a:cubicBezTo>
                  <a:cubicBezTo>
                    <a:pt x="910" y="1095"/>
                    <a:pt x="910" y="1095"/>
                    <a:pt x="910" y="1095"/>
                  </a:cubicBezTo>
                  <a:cubicBezTo>
                    <a:pt x="909" y="1094"/>
                    <a:pt x="908" y="1093"/>
                    <a:pt x="906" y="1092"/>
                  </a:cubicBezTo>
                  <a:cubicBezTo>
                    <a:pt x="889" y="1081"/>
                    <a:pt x="832" y="1045"/>
                    <a:pt x="756" y="997"/>
                  </a:cubicBezTo>
                  <a:cubicBezTo>
                    <a:pt x="525" y="853"/>
                    <a:pt x="119" y="601"/>
                    <a:pt x="119" y="601"/>
                  </a:cubicBezTo>
                  <a:cubicBezTo>
                    <a:pt x="117" y="604"/>
                    <a:pt x="117" y="604"/>
                    <a:pt x="117" y="604"/>
                  </a:cubicBezTo>
                  <a:cubicBezTo>
                    <a:pt x="120" y="606"/>
                    <a:pt x="120" y="606"/>
                    <a:pt x="120" y="606"/>
                  </a:cubicBezTo>
                  <a:cubicBezTo>
                    <a:pt x="118" y="605"/>
                    <a:pt x="118" y="605"/>
                    <a:pt x="118" y="605"/>
                  </a:cubicBezTo>
                  <a:cubicBezTo>
                    <a:pt x="119" y="607"/>
                    <a:pt x="119" y="607"/>
                    <a:pt x="119" y="607"/>
                  </a:cubicBezTo>
                  <a:cubicBezTo>
                    <a:pt x="119" y="607"/>
                    <a:pt x="120" y="607"/>
                    <a:pt x="120" y="606"/>
                  </a:cubicBezTo>
                  <a:cubicBezTo>
                    <a:pt x="118" y="605"/>
                    <a:pt x="118" y="605"/>
                    <a:pt x="118" y="605"/>
                  </a:cubicBezTo>
                  <a:cubicBezTo>
                    <a:pt x="119" y="607"/>
                    <a:pt x="119" y="607"/>
                    <a:pt x="119" y="607"/>
                  </a:cubicBezTo>
                  <a:cubicBezTo>
                    <a:pt x="118" y="606"/>
                    <a:pt x="118" y="606"/>
                    <a:pt x="118" y="606"/>
                  </a:cubicBezTo>
                  <a:cubicBezTo>
                    <a:pt x="119" y="607"/>
                    <a:pt x="119" y="607"/>
                    <a:pt x="119" y="607"/>
                  </a:cubicBezTo>
                  <a:cubicBezTo>
                    <a:pt x="119" y="607"/>
                    <a:pt x="119" y="607"/>
                    <a:pt x="119" y="607"/>
                  </a:cubicBezTo>
                  <a:cubicBezTo>
                    <a:pt x="118" y="606"/>
                    <a:pt x="118" y="606"/>
                    <a:pt x="118" y="606"/>
                  </a:cubicBezTo>
                  <a:cubicBezTo>
                    <a:pt x="119" y="607"/>
                    <a:pt x="119" y="607"/>
                    <a:pt x="119" y="607"/>
                  </a:cubicBezTo>
                  <a:cubicBezTo>
                    <a:pt x="119" y="607"/>
                    <a:pt x="119" y="607"/>
                    <a:pt x="119" y="607"/>
                  </a:cubicBezTo>
                  <a:cubicBezTo>
                    <a:pt x="119" y="607"/>
                    <a:pt x="121" y="608"/>
                    <a:pt x="123" y="609"/>
                  </a:cubicBezTo>
                  <a:cubicBezTo>
                    <a:pt x="128" y="610"/>
                    <a:pt x="135" y="614"/>
                    <a:pt x="145" y="618"/>
                  </a:cubicBezTo>
                  <a:cubicBezTo>
                    <a:pt x="179" y="636"/>
                    <a:pt x="241" y="675"/>
                    <a:pt x="315" y="722"/>
                  </a:cubicBezTo>
                  <a:cubicBezTo>
                    <a:pt x="426" y="794"/>
                    <a:pt x="564" y="885"/>
                    <a:pt x="679" y="959"/>
                  </a:cubicBezTo>
                  <a:cubicBezTo>
                    <a:pt x="737" y="996"/>
                    <a:pt x="788" y="1028"/>
                    <a:pt x="828" y="1051"/>
                  </a:cubicBezTo>
                  <a:cubicBezTo>
                    <a:pt x="847" y="1063"/>
                    <a:pt x="864" y="1072"/>
                    <a:pt x="877" y="1079"/>
                  </a:cubicBezTo>
                  <a:cubicBezTo>
                    <a:pt x="884" y="1082"/>
                    <a:pt x="889" y="1084"/>
                    <a:pt x="894" y="1086"/>
                  </a:cubicBezTo>
                  <a:cubicBezTo>
                    <a:pt x="898" y="1088"/>
                    <a:pt x="902" y="1089"/>
                    <a:pt x="905" y="1089"/>
                  </a:cubicBezTo>
                  <a:cubicBezTo>
                    <a:pt x="906" y="1089"/>
                    <a:pt x="907" y="1089"/>
                    <a:pt x="908" y="1088"/>
                  </a:cubicBezTo>
                  <a:cubicBezTo>
                    <a:pt x="909" y="1088"/>
                    <a:pt x="910" y="1087"/>
                    <a:pt x="911" y="1086"/>
                  </a:cubicBezTo>
                  <a:cubicBezTo>
                    <a:pt x="912" y="1085"/>
                    <a:pt x="912" y="1084"/>
                    <a:pt x="912" y="1083"/>
                  </a:cubicBezTo>
                  <a:cubicBezTo>
                    <a:pt x="911" y="1082"/>
                    <a:pt x="911" y="1081"/>
                    <a:pt x="910" y="1080"/>
                  </a:cubicBezTo>
                  <a:cubicBezTo>
                    <a:pt x="910" y="1080"/>
                    <a:pt x="907" y="1079"/>
                    <a:pt x="901" y="1075"/>
                  </a:cubicBezTo>
                  <a:cubicBezTo>
                    <a:pt x="858" y="1049"/>
                    <a:pt x="665" y="932"/>
                    <a:pt x="482" y="820"/>
                  </a:cubicBezTo>
                  <a:cubicBezTo>
                    <a:pt x="391" y="764"/>
                    <a:pt x="302" y="709"/>
                    <a:pt x="236" y="667"/>
                  </a:cubicBezTo>
                  <a:cubicBezTo>
                    <a:pt x="203" y="646"/>
                    <a:pt x="176" y="628"/>
                    <a:pt x="157" y="615"/>
                  </a:cubicBezTo>
                  <a:cubicBezTo>
                    <a:pt x="148" y="609"/>
                    <a:pt x="140" y="603"/>
                    <a:pt x="135" y="600"/>
                  </a:cubicBezTo>
                  <a:cubicBezTo>
                    <a:pt x="133" y="598"/>
                    <a:pt x="131" y="596"/>
                    <a:pt x="130" y="595"/>
                  </a:cubicBezTo>
                  <a:cubicBezTo>
                    <a:pt x="129" y="594"/>
                    <a:pt x="129" y="594"/>
                    <a:pt x="129" y="594"/>
                  </a:cubicBezTo>
                  <a:cubicBezTo>
                    <a:pt x="129" y="594"/>
                    <a:pt x="129" y="594"/>
                    <a:pt x="129" y="594"/>
                  </a:cubicBezTo>
                  <a:cubicBezTo>
                    <a:pt x="127" y="595"/>
                    <a:pt x="127" y="595"/>
                    <a:pt x="127" y="595"/>
                  </a:cubicBezTo>
                  <a:cubicBezTo>
                    <a:pt x="129" y="595"/>
                    <a:pt x="129" y="595"/>
                    <a:pt x="129" y="595"/>
                  </a:cubicBezTo>
                  <a:cubicBezTo>
                    <a:pt x="129" y="594"/>
                    <a:pt x="129" y="594"/>
                    <a:pt x="129" y="594"/>
                  </a:cubicBezTo>
                  <a:cubicBezTo>
                    <a:pt x="127" y="595"/>
                    <a:pt x="127" y="595"/>
                    <a:pt x="127" y="595"/>
                  </a:cubicBezTo>
                  <a:cubicBezTo>
                    <a:pt x="129" y="595"/>
                    <a:pt x="129" y="595"/>
                    <a:pt x="129" y="595"/>
                  </a:cubicBezTo>
                  <a:cubicBezTo>
                    <a:pt x="126" y="595"/>
                    <a:pt x="126" y="595"/>
                    <a:pt x="126" y="595"/>
                  </a:cubicBezTo>
                  <a:cubicBezTo>
                    <a:pt x="129" y="597"/>
                    <a:pt x="129" y="597"/>
                    <a:pt x="129" y="597"/>
                  </a:cubicBezTo>
                  <a:cubicBezTo>
                    <a:pt x="129" y="596"/>
                    <a:pt x="129" y="596"/>
                    <a:pt x="129" y="595"/>
                  </a:cubicBezTo>
                  <a:cubicBezTo>
                    <a:pt x="126" y="595"/>
                    <a:pt x="126" y="595"/>
                    <a:pt x="126" y="595"/>
                  </a:cubicBezTo>
                  <a:cubicBezTo>
                    <a:pt x="129" y="597"/>
                    <a:pt x="129" y="597"/>
                    <a:pt x="129" y="597"/>
                  </a:cubicBezTo>
                  <a:cubicBezTo>
                    <a:pt x="125" y="595"/>
                    <a:pt x="125" y="595"/>
                    <a:pt x="125" y="595"/>
                  </a:cubicBezTo>
                  <a:cubicBezTo>
                    <a:pt x="123" y="598"/>
                    <a:pt x="123" y="598"/>
                    <a:pt x="123" y="598"/>
                  </a:cubicBezTo>
                  <a:cubicBezTo>
                    <a:pt x="907" y="1074"/>
                    <a:pt x="907" y="1074"/>
                    <a:pt x="907" y="1074"/>
                  </a:cubicBezTo>
                  <a:cubicBezTo>
                    <a:pt x="908" y="1075"/>
                    <a:pt x="911" y="1074"/>
                    <a:pt x="912" y="1072"/>
                  </a:cubicBezTo>
                  <a:cubicBezTo>
                    <a:pt x="913" y="1070"/>
                    <a:pt x="913" y="1068"/>
                    <a:pt x="911" y="1067"/>
                  </a:cubicBezTo>
                  <a:cubicBezTo>
                    <a:pt x="139" y="585"/>
                    <a:pt x="139" y="585"/>
                    <a:pt x="139" y="585"/>
                  </a:cubicBezTo>
                  <a:cubicBezTo>
                    <a:pt x="137" y="588"/>
                    <a:pt x="137" y="588"/>
                    <a:pt x="137" y="588"/>
                  </a:cubicBezTo>
                  <a:cubicBezTo>
                    <a:pt x="141" y="590"/>
                    <a:pt x="141" y="590"/>
                    <a:pt x="141" y="590"/>
                  </a:cubicBezTo>
                  <a:cubicBezTo>
                    <a:pt x="138" y="589"/>
                    <a:pt x="138" y="589"/>
                    <a:pt x="138" y="589"/>
                  </a:cubicBezTo>
                  <a:cubicBezTo>
                    <a:pt x="139" y="591"/>
                    <a:pt x="139" y="591"/>
                    <a:pt x="139" y="591"/>
                  </a:cubicBezTo>
                  <a:cubicBezTo>
                    <a:pt x="140" y="591"/>
                    <a:pt x="140" y="591"/>
                    <a:pt x="141" y="590"/>
                  </a:cubicBezTo>
                  <a:cubicBezTo>
                    <a:pt x="138" y="589"/>
                    <a:pt x="138" y="589"/>
                    <a:pt x="138" y="589"/>
                  </a:cubicBezTo>
                  <a:cubicBezTo>
                    <a:pt x="139" y="591"/>
                    <a:pt x="139" y="591"/>
                    <a:pt x="139" y="591"/>
                  </a:cubicBezTo>
                  <a:cubicBezTo>
                    <a:pt x="139" y="590"/>
                    <a:pt x="139" y="590"/>
                    <a:pt x="139" y="590"/>
                  </a:cubicBezTo>
                  <a:cubicBezTo>
                    <a:pt x="139" y="592"/>
                    <a:pt x="139" y="592"/>
                    <a:pt x="139" y="592"/>
                  </a:cubicBezTo>
                  <a:cubicBezTo>
                    <a:pt x="139" y="591"/>
                    <a:pt x="139" y="591"/>
                    <a:pt x="139" y="591"/>
                  </a:cubicBezTo>
                  <a:cubicBezTo>
                    <a:pt x="139" y="590"/>
                    <a:pt x="139" y="590"/>
                    <a:pt x="139" y="590"/>
                  </a:cubicBezTo>
                  <a:cubicBezTo>
                    <a:pt x="139" y="592"/>
                    <a:pt x="139" y="592"/>
                    <a:pt x="139" y="592"/>
                  </a:cubicBezTo>
                  <a:cubicBezTo>
                    <a:pt x="139" y="591"/>
                    <a:pt x="139" y="591"/>
                    <a:pt x="139" y="591"/>
                  </a:cubicBezTo>
                  <a:cubicBezTo>
                    <a:pt x="139" y="592"/>
                    <a:pt x="139" y="592"/>
                    <a:pt x="139" y="592"/>
                  </a:cubicBezTo>
                  <a:cubicBezTo>
                    <a:pt x="139" y="592"/>
                    <a:pt x="139" y="592"/>
                    <a:pt x="139" y="592"/>
                  </a:cubicBezTo>
                  <a:cubicBezTo>
                    <a:pt x="139" y="591"/>
                    <a:pt x="139" y="591"/>
                    <a:pt x="139" y="591"/>
                  </a:cubicBezTo>
                  <a:cubicBezTo>
                    <a:pt x="139" y="592"/>
                    <a:pt x="139" y="592"/>
                    <a:pt x="139" y="592"/>
                  </a:cubicBezTo>
                  <a:cubicBezTo>
                    <a:pt x="139" y="592"/>
                    <a:pt x="139" y="592"/>
                    <a:pt x="139" y="592"/>
                  </a:cubicBezTo>
                  <a:cubicBezTo>
                    <a:pt x="139" y="591"/>
                    <a:pt x="141" y="592"/>
                    <a:pt x="143" y="593"/>
                  </a:cubicBezTo>
                  <a:cubicBezTo>
                    <a:pt x="148" y="594"/>
                    <a:pt x="155" y="598"/>
                    <a:pt x="164" y="602"/>
                  </a:cubicBezTo>
                  <a:cubicBezTo>
                    <a:pt x="199" y="620"/>
                    <a:pt x="261" y="657"/>
                    <a:pt x="336" y="704"/>
                  </a:cubicBezTo>
                  <a:cubicBezTo>
                    <a:pt x="448" y="773"/>
                    <a:pt x="587" y="862"/>
                    <a:pt x="701" y="934"/>
                  </a:cubicBezTo>
                  <a:cubicBezTo>
                    <a:pt x="757" y="969"/>
                    <a:pt x="807" y="1001"/>
                    <a:pt x="844" y="1024"/>
                  </a:cubicBezTo>
                  <a:cubicBezTo>
                    <a:pt x="862" y="1035"/>
                    <a:pt x="877" y="1044"/>
                    <a:pt x="888" y="1050"/>
                  </a:cubicBezTo>
                  <a:cubicBezTo>
                    <a:pt x="894" y="1053"/>
                    <a:pt x="898" y="1056"/>
                    <a:pt x="902" y="1057"/>
                  </a:cubicBezTo>
                  <a:cubicBezTo>
                    <a:pt x="903" y="1058"/>
                    <a:pt x="905" y="1059"/>
                    <a:pt x="906" y="1059"/>
                  </a:cubicBezTo>
                  <a:cubicBezTo>
                    <a:pt x="906" y="1060"/>
                    <a:pt x="907" y="1060"/>
                    <a:pt x="908" y="1060"/>
                  </a:cubicBezTo>
                  <a:cubicBezTo>
                    <a:pt x="908" y="1060"/>
                    <a:pt x="909" y="1060"/>
                    <a:pt x="910" y="1060"/>
                  </a:cubicBezTo>
                  <a:cubicBezTo>
                    <a:pt x="910" y="1060"/>
                    <a:pt x="910" y="1060"/>
                    <a:pt x="911" y="1060"/>
                  </a:cubicBezTo>
                  <a:cubicBezTo>
                    <a:pt x="912" y="1060"/>
                    <a:pt x="913" y="1059"/>
                    <a:pt x="913" y="1058"/>
                  </a:cubicBezTo>
                  <a:cubicBezTo>
                    <a:pt x="914" y="1057"/>
                    <a:pt x="914" y="1056"/>
                    <a:pt x="914" y="1055"/>
                  </a:cubicBezTo>
                  <a:cubicBezTo>
                    <a:pt x="914" y="1054"/>
                    <a:pt x="913" y="1053"/>
                    <a:pt x="912" y="1053"/>
                  </a:cubicBezTo>
                  <a:cubicBezTo>
                    <a:pt x="146" y="574"/>
                    <a:pt x="146" y="574"/>
                    <a:pt x="146" y="574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7" y="579"/>
                    <a:pt x="147" y="579"/>
                    <a:pt x="147" y="579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5" y="581"/>
                    <a:pt x="145" y="581"/>
                    <a:pt x="145" y="581"/>
                  </a:cubicBezTo>
                  <a:cubicBezTo>
                    <a:pt x="146" y="581"/>
                    <a:pt x="147" y="580"/>
                    <a:pt x="147" y="579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5" y="581"/>
                    <a:pt x="145" y="581"/>
                    <a:pt x="145" y="581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4" y="581"/>
                    <a:pt x="144" y="581"/>
                    <a:pt x="144" y="581"/>
                  </a:cubicBezTo>
                  <a:cubicBezTo>
                    <a:pt x="144" y="581"/>
                    <a:pt x="145" y="581"/>
                    <a:pt x="145" y="581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4" y="581"/>
                    <a:pt x="144" y="581"/>
                    <a:pt x="144" y="581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3" y="581"/>
                    <a:pt x="143" y="581"/>
                    <a:pt x="143" y="581"/>
                  </a:cubicBezTo>
                  <a:cubicBezTo>
                    <a:pt x="143" y="581"/>
                    <a:pt x="143" y="581"/>
                    <a:pt x="144" y="581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3" y="581"/>
                    <a:pt x="143" y="581"/>
                    <a:pt x="143" y="581"/>
                  </a:cubicBezTo>
                  <a:cubicBezTo>
                    <a:pt x="144" y="578"/>
                    <a:pt x="144" y="578"/>
                    <a:pt x="144" y="578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3" y="581"/>
                    <a:pt x="143" y="581"/>
                    <a:pt x="143" y="581"/>
                  </a:cubicBezTo>
                  <a:cubicBezTo>
                    <a:pt x="144" y="578"/>
                    <a:pt x="144" y="578"/>
                    <a:pt x="144" y="578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3" y="580"/>
                    <a:pt x="143" y="580"/>
                    <a:pt x="143" y="580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3" y="580"/>
                    <a:pt x="143" y="580"/>
                    <a:pt x="143" y="580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4" y="582"/>
                    <a:pt x="148" y="584"/>
                    <a:pt x="155" y="588"/>
                  </a:cubicBezTo>
                  <a:cubicBezTo>
                    <a:pt x="206" y="618"/>
                    <a:pt x="394" y="731"/>
                    <a:pt x="570" y="836"/>
                  </a:cubicBezTo>
                  <a:cubicBezTo>
                    <a:pt x="657" y="889"/>
                    <a:pt x="742" y="940"/>
                    <a:pt x="805" y="977"/>
                  </a:cubicBezTo>
                  <a:cubicBezTo>
                    <a:pt x="836" y="996"/>
                    <a:pt x="862" y="1012"/>
                    <a:pt x="880" y="1023"/>
                  </a:cubicBezTo>
                  <a:cubicBezTo>
                    <a:pt x="898" y="1033"/>
                    <a:pt x="908" y="1040"/>
                    <a:pt x="908" y="1040"/>
                  </a:cubicBezTo>
                  <a:cubicBezTo>
                    <a:pt x="909" y="1040"/>
                    <a:pt x="911" y="1040"/>
                    <a:pt x="912" y="1040"/>
                  </a:cubicBezTo>
                  <a:cubicBezTo>
                    <a:pt x="913" y="1039"/>
                    <a:pt x="914" y="1038"/>
                    <a:pt x="914" y="1036"/>
                  </a:cubicBezTo>
                  <a:cubicBezTo>
                    <a:pt x="914" y="1035"/>
                    <a:pt x="914" y="1034"/>
                    <a:pt x="913" y="1034"/>
                  </a:cubicBezTo>
                  <a:cubicBezTo>
                    <a:pt x="913" y="1033"/>
                    <a:pt x="913" y="1033"/>
                    <a:pt x="913" y="1033"/>
                  </a:cubicBezTo>
                  <a:cubicBezTo>
                    <a:pt x="912" y="1033"/>
                    <a:pt x="912" y="1033"/>
                    <a:pt x="912" y="1033"/>
                  </a:cubicBezTo>
                  <a:cubicBezTo>
                    <a:pt x="911" y="1032"/>
                    <a:pt x="910" y="1031"/>
                    <a:pt x="908" y="1030"/>
                  </a:cubicBezTo>
                  <a:cubicBezTo>
                    <a:pt x="892" y="1020"/>
                    <a:pt x="838" y="985"/>
                    <a:pt x="765" y="940"/>
                  </a:cubicBezTo>
                  <a:cubicBezTo>
                    <a:pt x="547" y="803"/>
                    <a:pt x="161" y="563"/>
                    <a:pt x="161" y="563"/>
                  </a:cubicBezTo>
                  <a:cubicBezTo>
                    <a:pt x="159" y="567"/>
                    <a:pt x="159" y="567"/>
                    <a:pt x="159" y="567"/>
                  </a:cubicBezTo>
                  <a:cubicBezTo>
                    <a:pt x="162" y="569"/>
                    <a:pt x="162" y="569"/>
                    <a:pt x="162" y="569"/>
                  </a:cubicBezTo>
                  <a:cubicBezTo>
                    <a:pt x="159" y="567"/>
                    <a:pt x="159" y="567"/>
                    <a:pt x="159" y="567"/>
                  </a:cubicBezTo>
                  <a:cubicBezTo>
                    <a:pt x="161" y="571"/>
                    <a:pt x="161" y="571"/>
                    <a:pt x="161" y="571"/>
                  </a:cubicBezTo>
                  <a:cubicBezTo>
                    <a:pt x="161" y="570"/>
                    <a:pt x="162" y="570"/>
                    <a:pt x="162" y="569"/>
                  </a:cubicBezTo>
                  <a:cubicBezTo>
                    <a:pt x="159" y="567"/>
                    <a:pt x="159" y="567"/>
                    <a:pt x="159" y="567"/>
                  </a:cubicBezTo>
                  <a:cubicBezTo>
                    <a:pt x="161" y="571"/>
                    <a:pt x="161" y="571"/>
                    <a:pt x="161" y="571"/>
                  </a:cubicBezTo>
                  <a:cubicBezTo>
                    <a:pt x="159" y="567"/>
                    <a:pt x="159" y="567"/>
                    <a:pt x="159" y="567"/>
                  </a:cubicBezTo>
                  <a:cubicBezTo>
                    <a:pt x="159" y="571"/>
                    <a:pt x="159" y="571"/>
                    <a:pt x="159" y="571"/>
                  </a:cubicBezTo>
                  <a:cubicBezTo>
                    <a:pt x="160" y="571"/>
                    <a:pt x="160" y="571"/>
                    <a:pt x="161" y="571"/>
                  </a:cubicBezTo>
                  <a:cubicBezTo>
                    <a:pt x="159" y="567"/>
                    <a:pt x="159" y="567"/>
                    <a:pt x="159" y="567"/>
                  </a:cubicBezTo>
                  <a:cubicBezTo>
                    <a:pt x="159" y="571"/>
                    <a:pt x="159" y="571"/>
                    <a:pt x="159" y="571"/>
                  </a:cubicBezTo>
                  <a:cubicBezTo>
                    <a:pt x="159" y="569"/>
                    <a:pt x="159" y="569"/>
                    <a:pt x="159" y="569"/>
                  </a:cubicBezTo>
                  <a:cubicBezTo>
                    <a:pt x="159" y="571"/>
                    <a:pt x="159" y="571"/>
                    <a:pt x="159" y="571"/>
                  </a:cubicBezTo>
                  <a:cubicBezTo>
                    <a:pt x="159" y="571"/>
                    <a:pt x="159" y="571"/>
                    <a:pt x="159" y="571"/>
                  </a:cubicBezTo>
                  <a:cubicBezTo>
                    <a:pt x="159" y="569"/>
                    <a:pt x="159" y="569"/>
                    <a:pt x="159" y="569"/>
                  </a:cubicBezTo>
                  <a:cubicBezTo>
                    <a:pt x="159" y="571"/>
                    <a:pt x="159" y="571"/>
                    <a:pt x="159" y="571"/>
                  </a:cubicBezTo>
                  <a:cubicBezTo>
                    <a:pt x="159" y="571"/>
                    <a:pt x="161" y="571"/>
                    <a:pt x="162" y="572"/>
                  </a:cubicBezTo>
                  <a:cubicBezTo>
                    <a:pt x="170" y="576"/>
                    <a:pt x="187" y="586"/>
                    <a:pt x="211" y="601"/>
                  </a:cubicBezTo>
                  <a:cubicBezTo>
                    <a:pt x="294" y="652"/>
                    <a:pt x="460" y="758"/>
                    <a:pt x="609" y="851"/>
                  </a:cubicBezTo>
                  <a:cubicBezTo>
                    <a:pt x="684" y="897"/>
                    <a:pt x="755" y="941"/>
                    <a:pt x="809" y="973"/>
                  </a:cubicBezTo>
                  <a:cubicBezTo>
                    <a:pt x="837" y="988"/>
                    <a:pt x="860" y="1001"/>
                    <a:pt x="877" y="1010"/>
                  </a:cubicBezTo>
                  <a:cubicBezTo>
                    <a:pt x="886" y="1015"/>
                    <a:pt x="894" y="1019"/>
                    <a:pt x="900" y="1021"/>
                  </a:cubicBezTo>
                  <a:cubicBezTo>
                    <a:pt x="903" y="1022"/>
                    <a:pt x="905" y="1023"/>
                    <a:pt x="908" y="1024"/>
                  </a:cubicBezTo>
                  <a:cubicBezTo>
                    <a:pt x="910" y="1024"/>
                    <a:pt x="912" y="1025"/>
                    <a:pt x="914" y="1025"/>
                  </a:cubicBezTo>
                  <a:cubicBezTo>
                    <a:pt x="915" y="1025"/>
                    <a:pt x="915" y="1025"/>
                    <a:pt x="916" y="1024"/>
                  </a:cubicBezTo>
                  <a:cubicBezTo>
                    <a:pt x="917" y="1024"/>
                    <a:pt x="919" y="1023"/>
                    <a:pt x="919" y="1022"/>
                  </a:cubicBezTo>
                  <a:cubicBezTo>
                    <a:pt x="919" y="1022"/>
                    <a:pt x="919" y="1022"/>
                    <a:pt x="919" y="1022"/>
                  </a:cubicBezTo>
                  <a:cubicBezTo>
                    <a:pt x="920" y="1021"/>
                    <a:pt x="920" y="1021"/>
                    <a:pt x="920" y="1020"/>
                  </a:cubicBezTo>
                  <a:cubicBezTo>
                    <a:pt x="920" y="1019"/>
                    <a:pt x="920" y="1018"/>
                    <a:pt x="919" y="1018"/>
                  </a:cubicBezTo>
                  <a:cubicBezTo>
                    <a:pt x="919" y="1017"/>
                    <a:pt x="919" y="1017"/>
                    <a:pt x="918" y="1017"/>
                  </a:cubicBezTo>
                  <a:cubicBezTo>
                    <a:pt x="918" y="1016"/>
                    <a:pt x="917" y="1016"/>
                    <a:pt x="917" y="1015"/>
                  </a:cubicBezTo>
                  <a:cubicBezTo>
                    <a:pt x="914" y="1013"/>
                    <a:pt x="909" y="1010"/>
                    <a:pt x="902" y="1005"/>
                  </a:cubicBezTo>
                  <a:cubicBezTo>
                    <a:pt x="847" y="969"/>
                    <a:pt x="664" y="855"/>
                    <a:pt x="495" y="750"/>
                  </a:cubicBezTo>
                  <a:cubicBezTo>
                    <a:pt x="326" y="645"/>
                    <a:pt x="171" y="550"/>
                    <a:pt x="171" y="550"/>
                  </a:cubicBezTo>
                  <a:cubicBezTo>
                    <a:pt x="169" y="549"/>
                    <a:pt x="166" y="549"/>
                    <a:pt x="165" y="551"/>
                  </a:cubicBezTo>
                  <a:cubicBezTo>
                    <a:pt x="164" y="553"/>
                    <a:pt x="165" y="555"/>
                    <a:pt x="167" y="557"/>
                  </a:cubicBezTo>
                  <a:cubicBezTo>
                    <a:pt x="167" y="557"/>
                    <a:pt x="348" y="669"/>
                    <a:pt x="533" y="782"/>
                  </a:cubicBezTo>
                  <a:cubicBezTo>
                    <a:pt x="625" y="838"/>
                    <a:pt x="718" y="894"/>
                    <a:pt x="789" y="936"/>
                  </a:cubicBezTo>
                  <a:cubicBezTo>
                    <a:pt x="824" y="957"/>
                    <a:pt x="854" y="975"/>
                    <a:pt x="876" y="987"/>
                  </a:cubicBezTo>
                  <a:cubicBezTo>
                    <a:pt x="887" y="993"/>
                    <a:pt x="896" y="998"/>
                    <a:pt x="903" y="1002"/>
                  </a:cubicBezTo>
                  <a:cubicBezTo>
                    <a:pt x="906" y="1003"/>
                    <a:pt x="909" y="1005"/>
                    <a:pt x="911" y="1005"/>
                  </a:cubicBezTo>
                  <a:cubicBezTo>
                    <a:pt x="912" y="1006"/>
                    <a:pt x="913" y="1006"/>
                    <a:pt x="914" y="1007"/>
                  </a:cubicBezTo>
                  <a:cubicBezTo>
                    <a:pt x="914" y="1007"/>
                    <a:pt x="915" y="1007"/>
                    <a:pt x="916" y="1007"/>
                  </a:cubicBezTo>
                  <a:cubicBezTo>
                    <a:pt x="917" y="1007"/>
                    <a:pt x="917" y="1007"/>
                    <a:pt x="918" y="1007"/>
                  </a:cubicBezTo>
                  <a:cubicBezTo>
                    <a:pt x="919" y="1007"/>
                    <a:pt x="920" y="1006"/>
                    <a:pt x="920" y="1005"/>
                  </a:cubicBezTo>
                  <a:cubicBezTo>
                    <a:pt x="920" y="1005"/>
                    <a:pt x="920" y="1005"/>
                    <a:pt x="920" y="1005"/>
                  </a:cubicBezTo>
                  <a:cubicBezTo>
                    <a:pt x="921" y="1004"/>
                    <a:pt x="921" y="1003"/>
                    <a:pt x="921" y="1002"/>
                  </a:cubicBezTo>
                  <a:cubicBezTo>
                    <a:pt x="921" y="1001"/>
                    <a:pt x="920" y="1000"/>
                    <a:pt x="920" y="999"/>
                  </a:cubicBezTo>
                  <a:cubicBezTo>
                    <a:pt x="919" y="997"/>
                    <a:pt x="917" y="995"/>
                    <a:pt x="915" y="993"/>
                  </a:cubicBezTo>
                  <a:cubicBezTo>
                    <a:pt x="911" y="989"/>
                    <a:pt x="904" y="984"/>
                    <a:pt x="896" y="978"/>
                  </a:cubicBezTo>
                  <a:cubicBezTo>
                    <a:pt x="864" y="955"/>
                    <a:pt x="804" y="915"/>
                    <a:pt x="731" y="870"/>
                  </a:cubicBezTo>
                  <a:cubicBezTo>
                    <a:pt x="511" y="732"/>
                    <a:pt x="178" y="536"/>
                    <a:pt x="178" y="536"/>
                  </a:cubicBezTo>
                  <a:cubicBezTo>
                    <a:pt x="176" y="535"/>
                    <a:pt x="173" y="536"/>
                    <a:pt x="172" y="538"/>
                  </a:cubicBezTo>
                  <a:cubicBezTo>
                    <a:pt x="171" y="540"/>
                    <a:pt x="172" y="542"/>
                    <a:pt x="174" y="543"/>
                  </a:cubicBezTo>
                  <a:cubicBezTo>
                    <a:pt x="174" y="543"/>
                    <a:pt x="359" y="655"/>
                    <a:pt x="544" y="767"/>
                  </a:cubicBezTo>
                  <a:cubicBezTo>
                    <a:pt x="637" y="823"/>
                    <a:pt x="729" y="879"/>
                    <a:pt x="799" y="921"/>
                  </a:cubicBezTo>
                  <a:cubicBezTo>
                    <a:pt x="834" y="942"/>
                    <a:pt x="863" y="960"/>
                    <a:pt x="883" y="972"/>
                  </a:cubicBezTo>
                  <a:cubicBezTo>
                    <a:pt x="893" y="978"/>
                    <a:pt x="902" y="983"/>
                    <a:pt x="907" y="986"/>
                  </a:cubicBezTo>
                  <a:cubicBezTo>
                    <a:pt x="910" y="988"/>
                    <a:pt x="912" y="989"/>
                    <a:pt x="913" y="990"/>
                  </a:cubicBezTo>
                  <a:cubicBezTo>
                    <a:pt x="914" y="990"/>
                    <a:pt x="915" y="991"/>
                    <a:pt x="915" y="991"/>
                  </a:cubicBezTo>
                  <a:cubicBezTo>
                    <a:pt x="916" y="991"/>
                    <a:pt x="916" y="991"/>
                    <a:pt x="916" y="991"/>
                  </a:cubicBezTo>
                  <a:cubicBezTo>
                    <a:pt x="916" y="991"/>
                    <a:pt x="916" y="991"/>
                    <a:pt x="916" y="991"/>
                  </a:cubicBezTo>
                  <a:cubicBezTo>
                    <a:pt x="916" y="991"/>
                    <a:pt x="916" y="991"/>
                    <a:pt x="916" y="991"/>
                  </a:cubicBezTo>
                  <a:cubicBezTo>
                    <a:pt x="916" y="992"/>
                    <a:pt x="916" y="992"/>
                    <a:pt x="916" y="992"/>
                  </a:cubicBezTo>
                  <a:cubicBezTo>
                    <a:pt x="917" y="992"/>
                    <a:pt x="917" y="992"/>
                    <a:pt x="918" y="992"/>
                  </a:cubicBezTo>
                  <a:cubicBezTo>
                    <a:pt x="919" y="992"/>
                    <a:pt x="921" y="991"/>
                    <a:pt x="921" y="989"/>
                  </a:cubicBezTo>
                  <a:cubicBezTo>
                    <a:pt x="922" y="987"/>
                    <a:pt x="921" y="985"/>
                    <a:pt x="920" y="984"/>
                  </a:cubicBezTo>
                  <a:cubicBezTo>
                    <a:pt x="920" y="984"/>
                    <a:pt x="917" y="983"/>
                    <a:pt x="912" y="979"/>
                  </a:cubicBezTo>
                  <a:cubicBezTo>
                    <a:pt x="872" y="955"/>
                    <a:pt x="691" y="845"/>
                    <a:pt x="521" y="740"/>
                  </a:cubicBezTo>
                  <a:cubicBezTo>
                    <a:pt x="436" y="687"/>
                    <a:pt x="354" y="636"/>
                    <a:pt x="292" y="597"/>
                  </a:cubicBezTo>
                  <a:cubicBezTo>
                    <a:pt x="262" y="577"/>
                    <a:pt x="236" y="561"/>
                    <a:pt x="219" y="549"/>
                  </a:cubicBezTo>
                  <a:cubicBezTo>
                    <a:pt x="210" y="544"/>
                    <a:pt x="203" y="539"/>
                    <a:pt x="199" y="535"/>
                  </a:cubicBezTo>
                  <a:cubicBezTo>
                    <a:pt x="196" y="534"/>
                    <a:pt x="194" y="532"/>
                    <a:pt x="193" y="531"/>
                  </a:cubicBezTo>
                  <a:cubicBezTo>
                    <a:pt x="193" y="531"/>
                    <a:pt x="192" y="531"/>
                    <a:pt x="192" y="531"/>
                  </a:cubicBezTo>
                  <a:cubicBezTo>
                    <a:pt x="192" y="531"/>
                    <a:pt x="192" y="531"/>
                    <a:pt x="192" y="531"/>
                  </a:cubicBezTo>
                  <a:cubicBezTo>
                    <a:pt x="191" y="532"/>
                    <a:pt x="191" y="532"/>
                    <a:pt x="191" y="532"/>
                  </a:cubicBezTo>
                  <a:cubicBezTo>
                    <a:pt x="193" y="531"/>
                    <a:pt x="193" y="531"/>
                    <a:pt x="193" y="531"/>
                  </a:cubicBezTo>
                  <a:cubicBezTo>
                    <a:pt x="192" y="531"/>
                    <a:pt x="192" y="531"/>
                    <a:pt x="192" y="531"/>
                  </a:cubicBezTo>
                  <a:cubicBezTo>
                    <a:pt x="191" y="532"/>
                    <a:pt x="191" y="532"/>
                    <a:pt x="191" y="532"/>
                  </a:cubicBezTo>
                  <a:cubicBezTo>
                    <a:pt x="193" y="531"/>
                    <a:pt x="193" y="531"/>
                    <a:pt x="193" y="531"/>
                  </a:cubicBezTo>
                  <a:cubicBezTo>
                    <a:pt x="189" y="533"/>
                    <a:pt x="189" y="533"/>
                    <a:pt x="189" y="533"/>
                  </a:cubicBezTo>
                  <a:cubicBezTo>
                    <a:pt x="193" y="533"/>
                    <a:pt x="193" y="533"/>
                    <a:pt x="193" y="533"/>
                  </a:cubicBezTo>
                  <a:cubicBezTo>
                    <a:pt x="193" y="532"/>
                    <a:pt x="193" y="531"/>
                    <a:pt x="193" y="531"/>
                  </a:cubicBezTo>
                  <a:cubicBezTo>
                    <a:pt x="189" y="533"/>
                    <a:pt x="189" y="533"/>
                    <a:pt x="189" y="533"/>
                  </a:cubicBezTo>
                  <a:cubicBezTo>
                    <a:pt x="193" y="533"/>
                    <a:pt x="193" y="533"/>
                    <a:pt x="193" y="533"/>
                  </a:cubicBezTo>
                  <a:cubicBezTo>
                    <a:pt x="189" y="533"/>
                    <a:pt x="189" y="533"/>
                    <a:pt x="189" y="533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3" y="534"/>
                    <a:pt x="193" y="533"/>
                    <a:pt x="193" y="533"/>
                  </a:cubicBezTo>
                  <a:cubicBezTo>
                    <a:pt x="189" y="533"/>
                    <a:pt x="189" y="533"/>
                    <a:pt x="189" y="533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4"/>
                    <a:pt x="192" y="534"/>
                    <a:pt x="192" y="534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91" y="536"/>
                    <a:pt x="191" y="536"/>
                    <a:pt x="191" y="536"/>
                  </a:cubicBezTo>
                  <a:cubicBezTo>
                    <a:pt x="192" y="536"/>
                    <a:pt x="192" y="535"/>
                    <a:pt x="192" y="534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91" y="536"/>
                    <a:pt x="191" y="536"/>
                    <a:pt x="191" y="536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89" y="536"/>
                    <a:pt x="189" y="536"/>
                    <a:pt x="189" y="536"/>
                  </a:cubicBezTo>
                  <a:cubicBezTo>
                    <a:pt x="190" y="536"/>
                    <a:pt x="190" y="536"/>
                    <a:pt x="191" y="536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89" y="536"/>
                    <a:pt x="189" y="536"/>
                    <a:pt x="189" y="536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88" y="536"/>
                    <a:pt x="188" y="536"/>
                    <a:pt x="188" y="536"/>
                  </a:cubicBezTo>
                  <a:cubicBezTo>
                    <a:pt x="188" y="536"/>
                    <a:pt x="188" y="536"/>
                    <a:pt x="189" y="536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88" y="536"/>
                    <a:pt x="188" y="536"/>
                    <a:pt x="188" y="536"/>
                  </a:cubicBezTo>
                  <a:cubicBezTo>
                    <a:pt x="189" y="533"/>
                    <a:pt x="189" y="533"/>
                    <a:pt x="189" y="533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87" y="536"/>
                    <a:pt x="188" y="536"/>
                  </a:cubicBezTo>
                  <a:cubicBezTo>
                    <a:pt x="189" y="533"/>
                    <a:pt x="189" y="533"/>
                    <a:pt x="189" y="533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8" y="536"/>
                    <a:pt x="189" y="537"/>
                    <a:pt x="190" y="538"/>
                  </a:cubicBezTo>
                  <a:cubicBezTo>
                    <a:pt x="217" y="554"/>
                    <a:pt x="396" y="664"/>
                    <a:pt x="570" y="770"/>
                  </a:cubicBezTo>
                  <a:cubicBezTo>
                    <a:pt x="657" y="823"/>
                    <a:pt x="742" y="875"/>
                    <a:pt x="806" y="914"/>
                  </a:cubicBezTo>
                  <a:cubicBezTo>
                    <a:pt x="838" y="933"/>
                    <a:pt x="865" y="949"/>
                    <a:pt x="884" y="961"/>
                  </a:cubicBezTo>
                  <a:cubicBezTo>
                    <a:pt x="894" y="966"/>
                    <a:pt x="902" y="971"/>
                    <a:pt x="907" y="974"/>
                  </a:cubicBezTo>
                  <a:cubicBezTo>
                    <a:pt x="910" y="975"/>
                    <a:pt x="912" y="976"/>
                    <a:pt x="914" y="977"/>
                  </a:cubicBezTo>
                  <a:cubicBezTo>
                    <a:pt x="914" y="978"/>
                    <a:pt x="915" y="978"/>
                    <a:pt x="916" y="978"/>
                  </a:cubicBezTo>
                  <a:cubicBezTo>
                    <a:pt x="917" y="978"/>
                    <a:pt x="917" y="978"/>
                    <a:pt x="917" y="978"/>
                  </a:cubicBezTo>
                  <a:cubicBezTo>
                    <a:pt x="917" y="979"/>
                    <a:pt x="917" y="979"/>
                    <a:pt x="918" y="979"/>
                  </a:cubicBezTo>
                  <a:cubicBezTo>
                    <a:pt x="918" y="979"/>
                    <a:pt x="919" y="979"/>
                    <a:pt x="920" y="978"/>
                  </a:cubicBezTo>
                  <a:cubicBezTo>
                    <a:pt x="920" y="978"/>
                    <a:pt x="921" y="978"/>
                    <a:pt x="922" y="977"/>
                  </a:cubicBezTo>
                  <a:cubicBezTo>
                    <a:pt x="922" y="976"/>
                    <a:pt x="922" y="975"/>
                    <a:pt x="922" y="974"/>
                  </a:cubicBezTo>
                  <a:cubicBezTo>
                    <a:pt x="922" y="973"/>
                    <a:pt x="921" y="972"/>
                    <a:pt x="920" y="971"/>
                  </a:cubicBezTo>
                  <a:cubicBezTo>
                    <a:pt x="729" y="851"/>
                    <a:pt x="729" y="851"/>
                    <a:pt x="729" y="851"/>
                  </a:cubicBezTo>
                  <a:cubicBezTo>
                    <a:pt x="923" y="969"/>
                    <a:pt x="923" y="969"/>
                    <a:pt x="923" y="969"/>
                  </a:cubicBezTo>
                  <a:cubicBezTo>
                    <a:pt x="925" y="966"/>
                    <a:pt x="925" y="966"/>
                    <a:pt x="925" y="966"/>
                  </a:cubicBezTo>
                  <a:cubicBezTo>
                    <a:pt x="927" y="962"/>
                    <a:pt x="927" y="962"/>
                    <a:pt x="927" y="962"/>
                  </a:cubicBezTo>
                  <a:cubicBezTo>
                    <a:pt x="927" y="962"/>
                    <a:pt x="924" y="961"/>
                    <a:pt x="919" y="958"/>
                  </a:cubicBezTo>
                  <a:cubicBezTo>
                    <a:pt x="879" y="934"/>
                    <a:pt x="700" y="828"/>
                    <a:pt x="531" y="725"/>
                  </a:cubicBezTo>
                  <a:cubicBezTo>
                    <a:pt x="447" y="674"/>
                    <a:pt x="365" y="623"/>
                    <a:pt x="304" y="584"/>
                  </a:cubicBezTo>
                  <a:cubicBezTo>
                    <a:pt x="274" y="564"/>
                    <a:pt x="248" y="547"/>
                    <a:pt x="231" y="535"/>
                  </a:cubicBezTo>
                  <a:cubicBezTo>
                    <a:pt x="222" y="529"/>
                    <a:pt x="215" y="523"/>
                    <a:pt x="211" y="520"/>
                  </a:cubicBezTo>
                  <a:cubicBezTo>
                    <a:pt x="209" y="518"/>
                    <a:pt x="207" y="516"/>
                    <a:pt x="206" y="515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4" y="514"/>
                    <a:pt x="204" y="514"/>
                    <a:pt x="204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4" y="514"/>
                    <a:pt x="204" y="514"/>
                    <a:pt x="204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3" y="514"/>
                    <a:pt x="203" y="514"/>
                    <a:pt x="203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3" y="514"/>
                    <a:pt x="203" y="514"/>
                    <a:pt x="203" y="514"/>
                  </a:cubicBezTo>
                  <a:cubicBezTo>
                    <a:pt x="205" y="514"/>
                    <a:pt x="205" y="514"/>
                    <a:pt x="205" y="514"/>
                  </a:cubicBezTo>
                  <a:cubicBezTo>
                    <a:pt x="202" y="514"/>
                    <a:pt x="202" y="514"/>
                    <a:pt x="202" y="514"/>
                  </a:cubicBezTo>
                  <a:cubicBezTo>
                    <a:pt x="205" y="516"/>
                    <a:pt x="205" y="516"/>
                    <a:pt x="205" y="516"/>
                  </a:cubicBezTo>
                  <a:cubicBezTo>
                    <a:pt x="205" y="515"/>
                    <a:pt x="205" y="515"/>
                    <a:pt x="205" y="514"/>
                  </a:cubicBezTo>
                  <a:cubicBezTo>
                    <a:pt x="202" y="514"/>
                    <a:pt x="202" y="514"/>
                    <a:pt x="202" y="514"/>
                  </a:cubicBezTo>
                  <a:cubicBezTo>
                    <a:pt x="205" y="516"/>
                    <a:pt x="205" y="516"/>
                    <a:pt x="205" y="516"/>
                  </a:cubicBezTo>
                  <a:cubicBezTo>
                    <a:pt x="201" y="514"/>
                    <a:pt x="201" y="514"/>
                    <a:pt x="201" y="514"/>
                  </a:cubicBezTo>
                  <a:cubicBezTo>
                    <a:pt x="199" y="517"/>
                    <a:pt x="199" y="517"/>
                    <a:pt x="199" y="517"/>
                  </a:cubicBezTo>
                  <a:cubicBezTo>
                    <a:pt x="921" y="952"/>
                    <a:pt x="921" y="952"/>
                    <a:pt x="921" y="952"/>
                  </a:cubicBezTo>
                  <a:cubicBezTo>
                    <a:pt x="923" y="953"/>
                    <a:pt x="926" y="952"/>
                    <a:pt x="927" y="950"/>
                  </a:cubicBezTo>
                  <a:cubicBezTo>
                    <a:pt x="928" y="949"/>
                    <a:pt x="927" y="946"/>
                    <a:pt x="926" y="945"/>
                  </a:cubicBezTo>
                  <a:cubicBezTo>
                    <a:pt x="211" y="498"/>
                    <a:pt x="211" y="498"/>
                    <a:pt x="211" y="498"/>
                  </a:cubicBezTo>
                  <a:cubicBezTo>
                    <a:pt x="209" y="502"/>
                    <a:pt x="209" y="502"/>
                    <a:pt x="209" y="502"/>
                  </a:cubicBezTo>
                  <a:cubicBezTo>
                    <a:pt x="207" y="505"/>
                    <a:pt x="207" y="505"/>
                    <a:pt x="207" y="505"/>
                  </a:cubicBezTo>
                  <a:cubicBezTo>
                    <a:pt x="207" y="505"/>
                    <a:pt x="382" y="612"/>
                    <a:pt x="560" y="719"/>
                  </a:cubicBezTo>
                  <a:cubicBezTo>
                    <a:pt x="648" y="773"/>
                    <a:pt x="737" y="827"/>
                    <a:pt x="805" y="867"/>
                  </a:cubicBezTo>
                  <a:cubicBezTo>
                    <a:pt x="839" y="887"/>
                    <a:pt x="868" y="904"/>
                    <a:pt x="888" y="915"/>
                  </a:cubicBezTo>
                  <a:cubicBezTo>
                    <a:pt x="898" y="921"/>
                    <a:pt x="907" y="926"/>
                    <a:pt x="913" y="929"/>
                  </a:cubicBezTo>
                  <a:cubicBezTo>
                    <a:pt x="916" y="931"/>
                    <a:pt x="918" y="932"/>
                    <a:pt x="920" y="933"/>
                  </a:cubicBezTo>
                  <a:cubicBezTo>
                    <a:pt x="921" y="933"/>
                    <a:pt x="922" y="934"/>
                    <a:pt x="922" y="934"/>
                  </a:cubicBezTo>
                  <a:cubicBezTo>
                    <a:pt x="923" y="934"/>
                    <a:pt x="923" y="934"/>
                    <a:pt x="923" y="934"/>
                  </a:cubicBezTo>
                  <a:cubicBezTo>
                    <a:pt x="924" y="934"/>
                    <a:pt x="924" y="934"/>
                    <a:pt x="925" y="934"/>
                  </a:cubicBezTo>
                  <a:cubicBezTo>
                    <a:pt x="925" y="934"/>
                    <a:pt x="926" y="934"/>
                    <a:pt x="926" y="934"/>
                  </a:cubicBezTo>
                  <a:cubicBezTo>
                    <a:pt x="927" y="934"/>
                    <a:pt x="928" y="933"/>
                    <a:pt x="928" y="932"/>
                  </a:cubicBezTo>
                  <a:cubicBezTo>
                    <a:pt x="929" y="932"/>
                    <a:pt x="929" y="930"/>
                    <a:pt x="929" y="929"/>
                  </a:cubicBezTo>
                  <a:cubicBezTo>
                    <a:pt x="929" y="928"/>
                    <a:pt x="928" y="927"/>
                    <a:pt x="927" y="927"/>
                  </a:cubicBezTo>
                  <a:cubicBezTo>
                    <a:pt x="927" y="927"/>
                    <a:pt x="924" y="925"/>
                    <a:pt x="919" y="922"/>
                  </a:cubicBezTo>
                  <a:cubicBezTo>
                    <a:pt x="881" y="899"/>
                    <a:pt x="707" y="793"/>
                    <a:pt x="543" y="692"/>
                  </a:cubicBezTo>
                  <a:cubicBezTo>
                    <a:pt x="461" y="641"/>
                    <a:pt x="381" y="592"/>
                    <a:pt x="322" y="554"/>
                  </a:cubicBezTo>
                  <a:cubicBezTo>
                    <a:pt x="293" y="535"/>
                    <a:pt x="268" y="520"/>
                    <a:pt x="251" y="508"/>
                  </a:cubicBezTo>
                  <a:cubicBezTo>
                    <a:pt x="243" y="502"/>
                    <a:pt x="236" y="498"/>
                    <a:pt x="232" y="494"/>
                  </a:cubicBezTo>
                  <a:cubicBezTo>
                    <a:pt x="230" y="493"/>
                    <a:pt x="228" y="491"/>
                    <a:pt x="227" y="491"/>
                  </a:cubicBezTo>
                  <a:cubicBezTo>
                    <a:pt x="226" y="490"/>
                    <a:pt x="226" y="490"/>
                    <a:pt x="226" y="490"/>
                  </a:cubicBezTo>
                  <a:cubicBezTo>
                    <a:pt x="226" y="490"/>
                    <a:pt x="226" y="490"/>
                    <a:pt x="226" y="490"/>
                  </a:cubicBezTo>
                  <a:cubicBezTo>
                    <a:pt x="225" y="491"/>
                    <a:pt x="225" y="491"/>
                    <a:pt x="225" y="491"/>
                  </a:cubicBezTo>
                  <a:cubicBezTo>
                    <a:pt x="226" y="490"/>
                    <a:pt x="226" y="490"/>
                    <a:pt x="226" y="490"/>
                  </a:cubicBezTo>
                  <a:cubicBezTo>
                    <a:pt x="226" y="490"/>
                    <a:pt x="226" y="490"/>
                    <a:pt x="226" y="490"/>
                  </a:cubicBezTo>
                  <a:cubicBezTo>
                    <a:pt x="225" y="491"/>
                    <a:pt x="225" y="491"/>
                    <a:pt x="225" y="491"/>
                  </a:cubicBezTo>
                  <a:cubicBezTo>
                    <a:pt x="226" y="490"/>
                    <a:pt x="226" y="490"/>
                    <a:pt x="226" y="490"/>
                  </a:cubicBezTo>
                  <a:cubicBezTo>
                    <a:pt x="223" y="491"/>
                    <a:pt x="223" y="491"/>
                    <a:pt x="223" y="491"/>
                  </a:cubicBezTo>
                  <a:cubicBezTo>
                    <a:pt x="226" y="491"/>
                    <a:pt x="226" y="491"/>
                    <a:pt x="226" y="491"/>
                  </a:cubicBezTo>
                  <a:cubicBezTo>
                    <a:pt x="226" y="490"/>
                    <a:pt x="226" y="490"/>
                    <a:pt x="226" y="490"/>
                  </a:cubicBezTo>
                  <a:cubicBezTo>
                    <a:pt x="223" y="491"/>
                    <a:pt x="223" y="491"/>
                    <a:pt x="223" y="491"/>
                  </a:cubicBezTo>
                  <a:cubicBezTo>
                    <a:pt x="226" y="491"/>
                    <a:pt x="226" y="491"/>
                    <a:pt x="226" y="491"/>
                  </a:cubicBezTo>
                  <a:cubicBezTo>
                    <a:pt x="223" y="491"/>
                    <a:pt x="223" y="491"/>
                    <a:pt x="223" y="491"/>
                  </a:cubicBezTo>
                  <a:cubicBezTo>
                    <a:pt x="226" y="493"/>
                    <a:pt x="226" y="493"/>
                    <a:pt x="226" y="493"/>
                  </a:cubicBezTo>
                  <a:cubicBezTo>
                    <a:pt x="226" y="493"/>
                    <a:pt x="226" y="492"/>
                    <a:pt x="226" y="491"/>
                  </a:cubicBezTo>
                  <a:cubicBezTo>
                    <a:pt x="223" y="491"/>
                    <a:pt x="223" y="491"/>
                    <a:pt x="223" y="491"/>
                  </a:cubicBezTo>
                  <a:cubicBezTo>
                    <a:pt x="226" y="493"/>
                    <a:pt x="226" y="493"/>
                    <a:pt x="226" y="493"/>
                  </a:cubicBezTo>
                  <a:cubicBezTo>
                    <a:pt x="226" y="493"/>
                    <a:pt x="226" y="493"/>
                    <a:pt x="226" y="493"/>
                  </a:cubicBezTo>
                  <a:cubicBezTo>
                    <a:pt x="224" y="492"/>
                    <a:pt x="224" y="492"/>
                    <a:pt x="224" y="492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6" y="493"/>
                  </a:cubicBezTo>
                  <a:cubicBezTo>
                    <a:pt x="224" y="492"/>
                    <a:pt x="224" y="492"/>
                    <a:pt x="224" y="492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4" y="493"/>
                    <a:pt x="224" y="493"/>
                    <a:pt x="224" y="493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4" y="493"/>
                    <a:pt x="224" y="493"/>
                    <a:pt x="224" y="493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5" y="494"/>
                    <a:pt x="225" y="494"/>
                    <a:pt x="225" y="494"/>
                  </a:cubicBezTo>
                  <a:cubicBezTo>
                    <a:pt x="226" y="494"/>
                    <a:pt x="227" y="495"/>
                    <a:pt x="230" y="495"/>
                  </a:cubicBezTo>
                  <a:cubicBezTo>
                    <a:pt x="235" y="497"/>
                    <a:pt x="242" y="500"/>
                    <a:pt x="251" y="504"/>
                  </a:cubicBezTo>
                  <a:cubicBezTo>
                    <a:pt x="284" y="520"/>
                    <a:pt x="343" y="554"/>
                    <a:pt x="413" y="596"/>
                  </a:cubicBezTo>
                  <a:cubicBezTo>
                    <a:pt x="517" y="659"/>
                    <a:pt x="645" y="739"/>
                    <a:pt x="747" y="805"/>
                  </a:cubicBezTo>
                  <a:cubicBezTo>
                    <a:pt x="798" y="837"/>
                    <a:pt x="843" y="866"/>
                    <a:pt x="875" y="886"/>
                  </a:cubicBezTo>
                  <a:cubicBezTo>
                    <a:pt x="890" y="896"/>
                    <a:pt x="903" y="905"/>
                    <a:pt x="912" y="910"/>
                  </a:cubicBezTo>
                  <a:cubicBezTo>
                    <a:pt x="921" y="916"/>
                    <a:pt x="925" y="919"/>
                    <a:pt x="925" y="919"/>
                  </a:cubicBezTo>
                  <a:cubicBezTo>
                    <a:pt x="926" y="919"/>
                    <a:pt x="927" y="920"/>
                    <a:pt x="928" y="919"/>
                  </a:cubicBezTo>
                  <a:cubicBezTo>
                    <a:pt x="929" y="919"/>
                    <a:pt x="930" y="919"/>
                    <a:pt x="931" y="918"/>
                  </a:cubicBezTo>
                  <a:cubicBezTo>
                    <a:pt x="931" y="917"/>
                    <a:pt x="932" y="916"/>
                    <a:pt x="932" y="915"/>
                  </a:cubicBezTo>
                  <a:cubicBezTo>
                    <a:pt x="931" y="914"/>
                    <a:pt x="931" y="913"/>
                    <a:pt x="931" y="913"/>
                  </a:cubicBezTo>
                  <a:cubicBezTo>
                    <a:pt x="930" y="912"/>
                    <a:pt x="930" y="912"/>
                    <a:pt x="929" y="911"/>
                  </a:cubicBezTo>
                  <a:cubicBezTo>
                    <a:pt x="928" y="910"/>
                    <a:pt x="926" y="909"/>
                    <a:pt x="924" y="907"/>
                  </a:cubicBezTo>
                  <a:cubicBezTo>
                    <a:pt x="915" y="901"/>
                    <a:pt x="898" y="890"/>
                    <a:pt x="875" y="876"/>
                  </a:cubicBezTo>
                  <a:cubicBezTo>
                    <a:pt x="793" y="825"/>
                    <a:pt x="633" y="731"/>
                    <a:pt x="493" y="646"/>
                  </a:cubicBezTo>
                  <a:cubicBezTo>
                    <a:pt x="424" y="604"/>
                    <a:pt x="359" y="565"/>
                    <a:pt x="312" y="534"/>
                  </a:cubicBezTo>
                  <a:cubicBezTo>
                    <a:pt x="288" y="519"/>
                    <a:pt x="269" y="506"/>
                    <a:pt x="256" y="497"/>
                  </a:cubicBezTo>
                  <a:cubicBezTo>
                    <a:pt x="249" y="492"/>
                    <a:pt x="244" y="488"/>
                    <a:pt x="241" y="485"/>
                  </a:cubicBezTo>
                  <a:cubicBezTo>
                    <a:pt x="239" y="484"/>
                    <a:pt x="238" y="483"/>
                    <a:pt x="237" y="482"/>
                  </a:cubicBezTo>
                  <a:cubicBezTo>
                    <a:pt x="237" y="481"/>
                    <a:pt x="237" y="481"/>
                    <a:pt x="237" y="481"/>
                  </a:cubicBezTo>
                  <a:cubicBezTo>
                    <a:pt x="237" y="481"/>
                    <a:pt x="237" y="481"/>
                    <a:pt x="237" y="481"/>
                  </a:cubicBezTo>
                  <a:cubicBezTo>
                    <a:pt x="235" y="482"/>
                    <a:pt x="235" y="482"/>
                    <a:pt x="235" y="482"/>
                  </a:cubicBezTo>
                  <a:cubicBezTo>
                    <a:pt x="237" y="482"/>
                    <a:pt x="237" y="482"/>
                    <a:pt x="237" y="482"/>
                  </a:cubicBezTo>
                  <a:cubicBezTo>
                    <a:pt x="237" y="481"/>
                    <a:pt x="237" y="481"/>
                    <a:pt x="237" y="481"/>
                  </a:cubicBezTo>
                  <a:cubicBezTo>
                    <a:pt x="235" y="482"/>
                    <a:pt x="235" y="482"/>
                    <a:pt x="235" y="482"/>
                  </a:cubicBezTo>
                  <a:cubicBezTo>
                    <a:pt x="237" y="482"/>
                    <a:pt x="237" y="482"/>
                    <a:pt x="237" y="482"/>
                  </a:cubicBezTo>
                  <a:cubicBezTo>
                    <a:pt x="234" y="482"/>
                    <a:pt x="234" y="482"/>
                    <a:pt x="234" y="482"/>
                  </a:cubicBezTo>
                  <a:cubicBezTo>
                    <a:pt x="236" y="484"/>
                    <a:pt x="236" y="484"/>
                    <a:pt x="236" y="484"/>
                  </a:cubicBezTo>
                  <a:cubicBezTo>
                    <a:pt x="237" y="483"/>
                    <a:pt x="237" y="482"/>
                    <a:pt x="237" y="482"/>
                  </a:cubicBezTo>
                  <a:cubicBezTo>
                    <a:pt x="234" y="482"/>
                    <a:pt x="234" y="482"/>
                    <a:pt x="234" y="482"/>
                  </a:cubicBezTo>
                  <a:cubicBezTo>
                    <a:pt x="236" y="484"/>
                    <a:pt x="236" y="484"/>
                    <a:pt x="236" y="484"/>
                  </a:cubicBezTo>
                  <a:cubicBezTo>
                    <a:pt x="233" y="482"/>
                    <a:pt x="233" y="482"/>
                    <a:pt x="233" y="482"/>
                  </a:cubicBezTo>
                  <a:cubicBezTo>
                    <a:pt x="231" y="485"/>
                    <a:pt x="231" y="485"/>
                    <a:pt x="231" y="485"/>
                  </a:cubicBezTo>
                  <a:cubicBezTo>
                    <a:pt x="934" y="905"/>
                    <a:pt x="934" y="905"/>
                    <a:pt x="934" y="905"/>
                  </a:cubicBezTo>
                  <a:cubicBezTo>
                    <a:pt x="936" y="906"/>
                    <a:pt x="938" y="906"/>
                    <a:pt x="939" y="904"/>
                  </a:cubicBezTo>
                  <a:cubicBezTo>
                    <a:pt x="940" y="903"/>
                    <a:pt x="940" y="902"/>
                    <a:pt x="940" y="901"/>
                  </a:cubicBezTo>
                  <a:cubicBezTo>
                    <a:pt x="940" y="900"/>
                    <a:pt x="940" y="900"/>
                    <a:pt x="940" y="899"/>
                  </a:cubicBezTo>
                  <a:cubicBezTo>
                    <a:pt x="939" y="898"/>
                    <a:pt x="939" y="898"/>
                    <a:pt x="938" y="897"/>
                  </a:cubicBezTo>
                  <a:cubicBezTo>
                    <a:pt x="937" y="895"/>
                    <a:pt x="935" y="894"/>
                    <a:pt x="933" y="892"/>
                  </a:cubicBezTo>
                  <a:cubicBezTo>
                    <a:pt x="924" y="885"/>
                    <a:pt x="907" y="873"/>
                    <a:pt x="884" y="857"/>
                  </a:cubicBezTo>
                  <a:cubicBezTo>
                    <a:pt x="802" y="803"/>
                    <a:pt x="642" y="705"/>
                    <a:pt x="503" y="620"/>
                  </a:cubicBezTo>
                  <a:cubicBezTo>
                    <a:pt x="363" y="536"/>
                    <a:pt x="244" y="465"/>
                    <a:pt x="244" y="465"/>
                  </a:cubicBezTo>
                  <a:cubicBezTo>
                    <a:pt x="242" y="468"/>
                    <a:pt x="242" y="468"/>
                    <a:pt x="242" y="468"/>
                  </a:cubicBezTo>
                  <a:cubicBezTo>
                    <a:pt x="246" y="470"/>
                    <a:pt x="246" y="470"/>
                    <a:pt x="246" y="470"/>
                  </a:cubicBezTo>
                  <a:cubicBezTo>
                    <a:pt x="243" y="468"/>
                    <a:pt x="243" y="468"/>
                    <a:pt x="243" y="468"/>
                  </a:cubicBezTo>
                  <a:cubicBezTo>
                    <a:pt x="244" y="472"/>
                    <a:pt x="244" y="472"/>
                    <a:pt x="244" y="472"/>
                  </a:cubicBezTo>
                  <a:cubicBezTo>
                    <a:pt x="244" y="472"/>
                    <a:pt x="245" y="471"/>
                    <a:pt x="246" y="470"/>
                  </a:cubicBezTo>
                  <a:cubicBezTo>
                    <a:pt x="243" y="468"/>
                    <a:pt x="243" y="468"/>
                    <a:pt x="243" y="468"/>
                  </a:cubicBezTo>
                  <a:cubicBezTo>
                    <a:pt x="244" y="472"/>
                    <a:pt x="244" y="472"/>
                    <a:pt x="244" y="472"/>
                  </a:cubicBezTo>
                  <a:cubicBezTo>
                    <a:pt x="243" y="469"/>
                    <a:pt x="243" y="469"/>
                    <a:pt x="243" y="469"/>
                  </a:cubicBezTo>
                  <a:cubicBezTo>
                    <a:pt x="243" y="472"/>
                    <a:pt x="243" y="472"/>
                    <a:pt x="243" y="472"/>
                  </a:cubicBezTo>
                  <a:cubicBezTo>
                    <a:pt x="243" y="472"/>
                    <a:pt x="243" y="472"/>
                    <a:pt x="244" y="472"/>
                  </a:cubicBezTo>
                  <a:cubicBezTo>
                    <a:pt x="243" y="469"/>
                    <a:pt x="243" y="469"/>
                    <a:pt x="243" y="469"/>
                  </a:cubicBezTo>
                  <a:cubicBezTo>
                    <a:pt x="243" y="472"/>
                    <a:pt x="243" y="472"/>
                    <a:pt x="243" y="472"/>
                  </a:cubicBezTo>
                  <a:cubicBezTo>
                    <a:pt x="243" y="470"/>
                    <a:pt x="243" y="470"/>
                    <a:pt x="243" y="470"/>
                  </a:cubicBezTo>
                  <a:cubicBezTo>
                    <a:pt x="242" y="472"/>
                    <a:pt x="242" y="472"/>
                    <a:pt x="242" y="472"/>
                  </a:cubicBezTo>
                  <a:cubicBezTo>
                    <a:pt x="243" y="472"/>
                    <a:pt x="243" y="472"/>
                    <a:pt x="243" y="472"/>
                  </a:cubicBezTo>
                  <a:cubicBezTo>
                    <a:pt x="243" y="470"/>
                    <a:pt x="243" y="470"/>
                    <a:pt x="243" y="470"/>
                  </a:cubicBezTo>
                  <a:cubicBezTo>
                    <a:pt x="242" y="472"/>
                    <a:pt x="242" y="472"/>
                    <a:pt x="242" y="472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42" y="472"/>
                    <a:pt x="242" y="472"/>
                    <a:pt x="242" y="472"/>
                  </a:cubicBezTo>
                  <a:cubicBezTo>
                    <a:pt x="242" y="472"/>
                    <a:pt x="242" y="472"/>
                    <a:pt x="242" y="472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42" y="472"/>
                    <a:pt x="242" y="472"/>
                    <a:pt x="242" y="472"/>
                  </a:cubicBezTo>
                  <a:cubicBezTo>
                    <a:pt x="242" y="472"/>
                    <a:pt x="244" y="473"/>
                    <a:pt x="246" y="473"/>
                  </a:cubicBezTo>
                  <a:cubicBezTo>
                    <a:pt x="254" y="477"/>
                    <a:pt x="271" y="487"/>
                    <a:pt x="295" y="501"/>
                  </a:cubicBezTo>
                  <a:cubicBezTo>
                    <a:pt x="380" y="549"/>
                    <a:pt x="548" y="651"/>
                    <a:pt x="695" y="741"/>
                  </a:cubicBezTo>
                  <a:cubicBezTo>
                    <a:pt x="769" y="786"/>
                    <a:pt x="837" y="827"/>
                    <a:pt x="887" y="858"/>
                  </a:cubicBezTo>
                  <a:cubicBezTo>
                    <a:pt x="912" y="873"/>
                    <a:pt x="932" y="886"/>
                    <a:pt x="946" y="894"/>
                  </a:cubicBezTo>
                  <a:cubicBezTo>
                    <a:pt x="953" y="899"/>
                    <a:pt x="959" y="902"/>
                    <a:pt x="963" y="904"/>
                  </a:cubicBezTo>
                  <a:cubicBezTo>
                    <a:pt x="966" y="907"/>
                    <a:pt x="968" y="908"/>
                    <a:pt x="968" y="908"/>
                  </a:cubicBezTo>
                  <a:cubicBezTo>
                    <a:pt x="970" y="909"/>
                    <a:pt x="973" y="908"/>
                    <a:pt x="974" y="907"/>
                  </a:cubicBezTo>
                  <a:cubicBezTo>
                    <a:pt x="974" y="906"/>
                    <a:pt x="975" y="904"/>
                    <a:pt x="975" y="903"/>
                  </a:cubicBezTo>
                  <a:cubicBezTo>
                    <a:pt x="975" y="902"/>
                    <a:pt x="974" y="901"/>
                    <a:pt x="974" y="900"/>
                  </a:cubicBezTo>
                  <a:cubicBezTo>
                    <a:pt x="973" y="898"/>
                    <a:pt x="971" y="896"/>
                    <a:pt x="969" y="894"/>
                  </a:cubicBezTo>
                  <a:cubicBezTo>
                    <a:pt x="965" y="890"/>
                    <a:pt x="959" y="884"/>
                    <a:pt x="951" y="878"/>
                  </a:cubicBezTo>
                  <a:cubicBezTo>
                    <a:pt x="920" y="855"/>
                    <a:pt x="862" y="816"/>
                    <a:pt x="791" y="772"/>
                  </a:cubicBezTo>
                  <a:cubicBezTo>
                    <a:pt x="579" y="640"/>
                    <a:pt x="258" y="454"/>
                    <a:pt x="258" y="454"/>
                  </a:cubicBezTo>
                  <a:cubicBezTo>
                    <a:pt x="256" y="458"/>
                    <a:pt x="256" y="458"/>
                    <a:pt x="256" y="458"/>
                  </a:cubicBezTo>
                  <a:cubicBezTo>
                    <a:pt x="259" y="460"/>
                    <a:pt x="259" y="460"/>
                    <a:pt x="259" y="460"/>
                  </a:cubicBezTo>
                  <a:cubicBezTo>
                    <a:pt x="256" y="458"/>
                    <a:pt x="256" y="458"/>
                    <a:pt x="256" y="458"/>
                  </a:cubicBezTo>
                  <a:cubicBezTo>
                    <a:pt x="257" y="461"/>
                    <a:pt x="257" y="461"/>
                    <a:pt x="257" y="461"/>
                  </a:cubicBezTo>
                  <a:cubicBezTo>
                    <a:pt x="258" y="461"/>
                    <a:pt x="258" y="461"/>
                    <a:pt x="259" y="460"/>
                  </a:cubicBezTo>
                  <a:cubicBezTo>
                    <a:pt x="256" y="458"/>
                    <a:pt x="256" y="458"/>
                    <a:pt x="256" y="458"/>
                  </a:cubicBezTo>
                  <a:cubicBezTo>
                    <a:pt x="257" y="461"/>
                    <a:pt x="257" y="461"/>
                    <a:pt x="257" y="461"/>
                  </a:cubicBezTo>
                  <a:cubicBezTo>
                    <a:pt x="256" y="458"/>
                    <a:pt x="256" y="458"/>
                    <a:pt x="256" y="458"/>
                  </a:cubicBezTo>
                  <a:cubicBezTo>
                    <a:pt x="256" y="462"/>
                    <a:pt x="256" y="462"/>
                    <a:pt x="256" y="462"/>
                  </a:cubicBezTo>
                  <a:cubicBezTo>
                    <a:pt x="256" y="462"/>
                    <a:pt x="257" y="462"/>
                    <a:pt x="257" y="461"/>
                  </a:cubicBezTo>
                  <a:cubicBezTo>
                    <a:pt x="256" y="458"/>
                    <a:pt x="256" y="458"/>
                    <a:pt x="256" y="458"/>
                  </a:cubicBezTo>
                  <a:cubicBezTo>
                    <a:pt x="256" y="462"/>
                    <a:pt x="256" y="462"/>
                    <a:pt x="256" y="462"/>
                  </a:cubicBezTo>
                  <a:cubicBezTo>
                    <a:pt x="256" y="460"/>
                    <a:pt x="256" y="460"/>
                    <a:pt x="256" y="460"/>
                  </a:cubicBezTo>
                  <a:cubicBezTo>
                    <a:pt x="255" y="462"/>
                    <a:pt x="255" y="462"/>
                    <a:pt x="255" y="462"/>
                  </a:cubicBezTo>
                  <a:cubicBezTo>
                    <a:pt x="255" y="462"/>
                    <a:pt x="255" y="462"/>
                    <a:pt x="256" y="462"/>
                  </a:cubicBezTo>
                  <a:cubicBezTo>
                    <a:pt x="256" y="460"/>
                    <a:pt x="256" y="460"/>
                    <a:pt x="256" y="460"/>
                  </a:cubicBezTo>
                  <a:cubicBezTo>
                    <a:pt x="255" y="462"/>
                    <a:pt x="255" y="462"/>
                    <a:pt x="255" y="462"/>
                  </a:cubicBezTo>
                  <a:cubicBezTo>
                    <a:pt x="256" y="462"/>
                    <a:pt x="257" y="462"/>
                    <a:pt x="259" y="463"/>
                  </a:cubicBezTo>
                  <a:cubicBezTo>
                    <a:pt x="267" y="467"/>
                    <a:pt x="283" y="477"/>
                    <a:pt x="307" y="492"/>
                  </a:cubicBezTo>
                  <a:cubicBezTo>
                    <a:pt x="388" y="542"/>
                    <a:pt x="550" y="648"/>
                    <a:pt x="696" y="740"/>
                  </a:cubicBezTo>
                  <a:cubicBezTo>
                    <a:pt x="769" y="786"/>
                    <a:pt x="838" y="829"/>
                    <a:pt x="891" y="861"/>
                  </a:cubicBezTo>
                  <a:cubicBezTo>
                    <a:pt x="918" y="877"/>
                    <a:pt x="941" y="890"/>
                    <a:pt x="958" y="898"/>
                  </a:cubicBezTo>
                  <a:cubicBezTo>
                    <a:pt x="967" y="903"/>
                    <a:pt x="974" y="906"/>
                    <a:pt x="980" y="909"/>
                  </a:cubicBezTo>
                  <a:cubicBezTo>
                    <a:pt x="983" y="910"/>
                    <a:pt x="986" y="911"/>
                    <a:pt x="988" y="912"/>
                  </a:cubicBezTo>
                  <a:cubicBezTo>
                    <a:pt x="990" y="912"/>
                    <a:pt x="992" y="913"/>
                    <a:pt x="994" y="913"/>
                  </a:cubicBezTo>
                  <a:cubicBezTo>
                    <a:pt x="995" y="913"/>
                    <a:pt x="996" y="913"/>
                    <a:pt x="997" y="912"/>
                  </a:cubicBezTo>
                  <a:cubicBezTo>
                    <a:pt x="998" y="912"/>
                    <a:pt x="999" y="911"/>
                    <a:pt x="1000" y="910"/>
                  </a:cubicBezTo>
                  <a:cubicBezTo>
                    <a:pt x="1000" y="909"/>
                    <a:pt x="1000" y="908"/>
                    <a:pt x="1000" y="907"/>
                  </a:cubicBezTo>
                  <a:cubicBezTo>
                    <a:pt x="1000" y="906"/>
                    <a:pt x="999" y="905"/>
                    <a:pt x="998" y="905"/>
                  </a:cubicBezTo>
                  <a:cubicBezTo>
                    <a:pt x="261" y="444"/>
                    <a:pt x="261" y="444"/>
                    <a:pt x="261" y="444"/>
                  </a:cubicBezTo>
                  <a:cubicBezTo>
                    <a:pt x="259" y="442"/>
                    <a:pt x="256" y="443"/>
                    <a:pt x="255" y="445"/>
                  </a:cubicBezTo>
                  <a:cubicBezTo>
                    <a:pt x="254" y="447"/>
                    <a:pt x="254" y="449"/>
                    <a:pt x="256" y="450"/>
                  </a:cubicBezTo>
                  <a:cubicBezTo>
                    <a:pt x="256" y="450"/>
                    <a:pt x="435" y="566"/>
                    <a:pt x="620" y="683"/>
                  </a:cubicBezTo>
                  <a:cubicBezTo>
                    <a:pt x="713" y="741"/>
                    <a:pt x="807" y="799"/>
                    <a:pt x="881" y="842"/>
                  </a:cubicBezTo>
                  <a:cubicBezTo>
                    <a:pt x="918" y="864"/>
                    <a:pt x="951" y="882"/>
                    <a:pt x="975" y="895"/>
                  </a:cubicBezTo>
                  <a:cubicBezTo>
                    <a:pt x="988" y="901"/>
                    <a:pt x="998" y="906"/>
                    <a:pt x="1006" y="910"/>
                  </a:cubicBezTo>
                  <a:cubicBezTo>
                    <a:pt x="1010" y="912"/>
                    <a:pt x="1014" y="913"/>
                    <a:pt x="1017" y="914"/>
                  </a:cubicBezTo>
                  <a:cubicBezTo>
                    <a:pt x="1020" y="915"/>
                    <a:pt x="1023" y="915"/>
                    <a:pt x="1025" y="915"/>
                  </a:cubicBezTo>
                  <a:cubicBezTo>
                    <a:pt x="1026" y="915"/>
                    <a:pt x="1027" y="915"/>
                    <a:pt x="1028" y="915"/>
                  </a:cubicBezTo>
                  <a:cubicBezTo>
                    <a:pt x="1029" y="915"/>
                    <a:pt x="1030" y="914"/>
                    <a:pt x="1031" y="913"/>
                  </a:cubicBezTo>
                  <a:cubicBezTo>
                    <a:pt x="1032" y="912"/>
                    <a:pt x="1032" y="911"/>
                    <a:pt x="1032" y="910"/>
                  </a:cubicBezTo>
                  <a:cubicBezTo>
                    <a:pt x="1031" y="909"/>
                    <a:pt x="1031" y="908"/>
                    <a:pt x="1030" y="907"/>
                  </a:cubicBezTo>
                  <a:cubicBezTo>
                    <a:pt x="270" y="432"/>
                    <a:pt x="270" y="432"/>
                    <a:pt x="270" y="432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71" y="438"/>
                    <a:pt x="271" y="438"/>
                    <a:pt x="271" y="438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69" y="439"/>
                    <a:pt x="269" y="439"/>
                    <a:pt x="269" y="439"/>
                  </a:cubicBezTo>
                  <a:cubicBezTo>
                    <a:pt x="270" y="439"/>
                    <a:pt x="271" y="439"/>
                    <a:pt x="271" y="438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69" y="439"/>
                    <a:pt x="269" y="439"/>
                    <a:pt x="269" y="439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68" y="440"/>
                    <a:pt x="268" y="440"/>
                    <a:pt x="268" y="440"/>
                  </a:cubicBezTo>
                  <a:cubicBezTo>
                    <a:pt x="268" y="440"/>
                    <a:pt x="269" y="440"/>
                    <a:pt x="269" y="439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68" y="440"/>
                    <a:pt x="268" y="440"/>
                    <a:pt x="268" y="440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67" y="440"/>
                    <a:pt x="267" y="440"/>
                    <a:pt x="267" y="440"/>
                  </a:cubicBezTo>
                  <a:cubicBezTo>
                    <a:pt x="267" y="440"/>
                    <a:pt x="267" y="440"/>
                    <a:pt x="268" y="440"/>
                  </a:cubicBezTo>
                  <a:cubicBezTo>
                    <a:pt x="268" y="436"/>
                    <a:pt x="268" y="436"/>
                    <a:pt x="268" y="436"/>
                  </a:cubicBezTo>
                  <a:cubicBezTo>
                    <a:pt x="267" y="440"/>
                    <a:pt x="267" y="440"/>
                    <a:pt x="267" y="440"/>
                  </a:cubicBezTo>
                  <a:cubicBezTo>
                    <a:pt x="268" y="438"/>
                    <a:pt x="268" y="438"/>
                    <a:pt x="268" y="438"/>
                  </a:cubicBezTo>
                  <a:cubicBezTo>
                    <a:pt x="267" y="440"/>
                    <a:pt x="267" y="440"/>
                    <a:pt x="267" y="440"/>
                  </a:cubicBezTo>
                  <a:cubicBezTo>
                    <a:pt x="267" y="440"/>
                    <a:pt x="267" y="440"/>
                    <a:pt x="267" y="440"/>
                  </a:cubicBezTo>
                  <a:cubicBezTo>
                    <a:pt x="268" y="438"/>
                    <a:pt x="268" y="438"/>
                    <a:pt x="268" y="438"/>
                  </a:cubicBezTo>
                  <a:cubicBezTo>
                    <a:pt x="267" y="440"/>
                    <a:pt x="267" y="440"/>
                    <a:pt x="267" y="440"/>
                  </a:cubicBezTo>
                  <a:cubicBezTo>
                    <a:pt x="267" y="440"/>
                    <a:pt x="267" y="440"/>
                    <a:pt x="268" y="440"/>
                  </a:cubicBezTo>
                  <a:cubicBezTo>
                    <a:pt x="271" y="441"/>
                    <a:pt x="276" y="444"/>
                    <a:pt x="284" y="449"/>
                  </a:cubicBezTo>
                  <a:cubicBezTo>
                    <a:pt x="342" y="482"/>
                    <a:pt x="533" y="598"/>
                    <a:pt x="710" y="706"/>
                  </a:cubicBezTo>
                  <a:cubicBezTo>
                    <a:pt x="799" y="760"/>
                    <a:pt x="883" y="812"/>
                    <a:pt x="946" y="850"/>
                  </a:cubicBezTo>
                  <a:cubicBezTo>
                    <a:pt x="977" y="869"/>
                    <a:pt x="1003" y="885"/>
                    <a:pt x="1021" y="896"/>
                  </a:cubicBezTo>
                  <a:cubicBezTo>
                    <a:pt x="1030" y="901"/>
                    <a:pt x="1037" y="906"/>
                    <a:pt x="1042" y="909"/>
                  </a:cubicBezTo>
                  <a:cubicBezTo>
                    <a:pt x="1047" y="912"/>
                    <a:pt x="1049" y="913"/>
                    <a:pt x="1049" y="913"/>
                  </a:cubicBezTo>
                  <a:cubicBezTo>
                    <a:pt x="1051" y="914"/>
                    <a:pt x="1054" y="914"/>
                    <a:pt x="1055" y="912"/>
                  </a:cubicBezTo>
                  <a:cubicBezTo>
                    <a:pt x="1056" y="910"/>
                    <a:pt x="1055" y="907"/>
                    <a:pt x="1053" y="906"/>
                  </a:cubicBezTo>
                  <a:cubicBezTo>
                    <a:pt x="1053" y="906"/>
                    <a:pt x="1050" y="904"/>
                    <a:pt x="1045" y="901"/>
                  </a:cubicBezTo>
                  <a:cubicBezTo>
                    <a:pt x="1002" y="875"/>
                    <a:pt x="812" y="758"/>
                    <a:pt x="632" y="646"/>
                  </a:cubicBezTo>
                  <a:cubicBezTo>
                    <a:pt x="542" y="591"/>
                    <a:pt x="455" y="536"/>
                    <a:pt x="390" y="495"/>
                  </a:cubicBezTo>
                  <a:cubicBezTo>
                    <a:pt x="358" y="475"/>
                    <a:pt x="331" y="458"/>
                    <a:pt x="312" y="445"/>
                  </a:cubicBezTo>
                  <a:cubicBezTo>
                    <a:pt x="303" y="439"/>
                    <a:pt x="296" y="434"/>
                    <a:pt x="291" y="431"/>
                  </a:cubicBezTo>
                  <a:cubicBezTo>
                    <a:pt x="288" y="429"/>
                    <a:pt x="286" y="428"/>
                    <a:pt x="285" y="427"/>
                  </a:cubicBezTo>
                  <a:cubicBezTo>
                    <a:pt x="285" y="427"/>
                    <a:pt x="284" y="426"/>
                    <a:pt x="284" y="426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2" y="427"/>
                    <a:pt x="282" y="427"/>
                    <a:pt x="282" y="427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2" y="427"/>
                    <a:pt x="282" y="427"/>
                    <a:pt x="282" y="427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1" y="428"/>
                    <a:pt x="281" y="428"/>
                    <a:pt x="281" y="428"/>
                  </a:cubicBezTo>
                  <a:cubicBezTo>
                    <a:pt x="285" y="428"/>
                    <a:pt x="285" y="428"/>
                    <a:pt x="285" y="428"/>
                  </a:cubicBezTo>
                  <a:cubicBezTo>
                    <a:pt x="285" y="427"/>
                    <a:pt x="284" y="427"/>
                    <a:pt x="284" y="426"/>
                  </a:cubicBezTo>
                  <a:cubicBezTo>
                    <a:pt x="281" y="428"/>
                    <a:pt x="281" y="428"/>
                    <a:pt x="281" y="428"/>
                  </a:cubicBezTo>
                  <a:cubicBezTo>
                    <a:pt x="285" y="428"/>
                    <a:pt x="285" y="428"/>
                    <a:pt x="285" y="428"/>
                  </a:cubicBezTo>
                  <a:cubicBezTo>
                    <a:pt x="281" y="428"/>
                    <a:pt x="281" y="428"/>
                    <a:pt x="281" y="428"/>
                  </a:cubicBezTo>
                  <a:cubicBezTo>
                    <a:pt x="284" y="430"/>
                    <a:pt x="284" y="430"/>
                    <a:pt x="284" y="430"/>
                  </a:cubicBezTo>
                  <a:cubicBezTo>
                    <a:pt x="285" y="430"/>
                    <a:pt x="285" y="429"/>
                    <a:pt x="285" y="428"/>
                  </a:cubicBezTo>
                  <a:cubicBezTo>
                    <a:pt x="281" y="428"/>
                    <a:pt x="281" y="428"/>
                    <a:pt x="281" y="428"/>
                  </a:cubicBezTo>
                  <a:cubicBezTo>
                    <a:pt x="284" y="430"/>
                    <a:pt x="284" y="430"/>
                    <a:pt x="284" y="430"/>
                  </a:cubicBezTo>
                  <a:cubicBezTo>
                    <a:pt x="281" y="428"/>
                    <a:pt x="281" y="428"/>
                    <a:pt x="281" y="428"/>
                  </a:cubicBezTo>
                  <a:cubicBezTo>
                    <a:pt x="279" y="432"/>
                    <a:pt x="279" y="432"/>
                    <a:pt x="279" y="432"/>
                  </a:cubicBezTo>
                  <a:cubicBezTo>
                    <a:pt x="1076" y="915"/>
                    <a:pt x="1076" y="915"/>
                    <a:pt x="1076" y="915"/>
                  </a:cubicBezTo>
                  <a:cubicBezTo>
                    <a:pt x="1077" y="917"/>
                    <a:pt x="1080" y="916"/>
                    <a:pt x="1081" y="914"/>
                  </a:cubicBezTo>
                  <a:cubicBezTo>
                    <a:pt x="1082" y="913"/>
                    <a:pt x="1082" y="912"/>
                    <a:pt x="1082" y="911"/>
                  </a:cubicBezTo>
                  <a:cubicBezTo>
                    <a:pt x="1082" y="910"/>
                    <a:pt x="1081" y="909"/>
                    <a:pt x="1081" y="908"/>
                  </a:cubicBezTo>
                  <a:cubicBezTo>
                    <a:pt x="1080" y="906"/>
                    <a:pt x="1078" y="904"/>
                    <a:pt x="1076" y="902"/>
                  </a:cubicBezTo>
                  <a:cubicBezTo>
                    <a:pt x="1071" y="898"/>
                    <a:pt x="1064" y="893"/>
                    <a:pt x="1055" y="886"/>
                  </a:cubicBezTo>
                  <a:cubicBezTo>
                    <a:pt x="1022" y="862"/>
                    <a:pt x="957" y="820"/>
                    <a:pt x="879" y="772"/>
                  </a:cubicBezTo>
                  <a:cubicBezTo>
                    <a:pt x="761" y="700"/>
                    <a:pt x="614" y="611"/>
                    <a:pt x="495" y="541"/>
                  </a:cubicBezTo>
                  <a:cubicBezTo>
                    <a:pt x="436" y="505"/>
                    <a:pt x="384" y="474"/>
                    <a:pt x="347" y="452"/>
                  </a:cubicBezTo>
                  <a:cubicBezTo>
                    <a:pt x="329" y="440"/>
                    <a:pt x="314" y="431"/>
                    <a:pt x="304" y="425"/>
                  </a:cubicBezTo>
                  <a:cubicBezTo>
                    <a:pt x="299" y="422"/>
                    <a:pt x="295" y="419"/>
                    <a:pt x="292" y="417"/>
                  </a:cubicBezTo>
                  <a:cubicBezTo>
                    <a:pt x="291" y="416"/>
                    <a:pt x="290" y="416"/>
                    <a:pt x="289" y="415"/>
                  </a:cubicBezTo>
                  <a:cubicBezTo>
                    <a:pt x="289" y="415"/>
                    <a:pt x="289" y="415"/>
                    <a:pt x="289" y="415"/>
                  </a:cubicBezTo>
                  <a:cubicBezTo>
                    <a:pt x="289" y="415"/>
                    <a:pt x="289" y="415"/>
                    <a:pt x="289" y="415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9" y="415"/>
                    <a:pt x="289" y="415"/>
                    <a:pt x="289" y="415"/>
                  </a:cubicBezTo>
                  <a:cubicBezTo>
                    <a:pt x="289" y="415"/>
                    <a:pt x="289" y="415"/>
                    <a:pt x="289" y="415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9" y="415"/>
                    <a:pt x="289" y="415"/>
                    <a:pt x="289" y="415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90" y="416"/>
                    <a:pt x="290" y="416"/>
                    <a:pt x="290" y="416"/>
                  </a:cubicBezTo>
                  <a:cubicBezTo>
                    <a:pt x="289" y="415"/>
                    <a:pt x="289" y="415"/>
                    <a:pt x="289" y="415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90" y="416"/>
                    <a:pt x="290" y="416"/>
                    <a:pt x="290" y="416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90" y="417"/>
                    <a:pt x="290" y="417"/>
                    <a:pt x="290" y="417"/>
                  </a:cubicBezTo>
                  <a:cubicBezTo>
                    <a:pt x="290" y="416"/>
                    <a:pt x="290" y="416"/>
                    <a:pt x="290" y="416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90" y="417"/>
                    <a:pt x="290" y="417"/>
                    <a:pt x="290" y="417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89" y="420"/>
                    <a:pt x="289" y="420"/>
                    <a:pt x="289" y="420"/>
                  </a:cubicBezTo>
                  <a:cubicBezTo>
                    <a:pt x="290" y="419"/>
                    <a:pt x="290" y="418"/>
                    <a:pt x="290" y="417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89" y="420"/>
                    <a:pt x="289" y="420"/>
                    <a:pt x="289" y="420"/>
                  </a:cubicBezTo>
                  <a:cubicBezTo>
                    <a:pt x="286" y="417"/>
                    <a:pt x="286" y="417"/>
                    <a:pt x="286" y="417"/>
                  </a:cubicBezTo>
                  <a:cubicBezTo>
                    <a:pt x="284" y="421"/>
                    <a:pt x="284" y="421"/>
                    <a:pt x="284" y="421"/>
                  </a:cubicBezTo>
                  <a:cubicBezTo>
                    <a:pt x="284" y="421"/>
                    <a:pt x="478" y="546"/>
                    <a:pt x="679" y="671"/>
                  </a:cubicBezTo>
                  <a:cubicBezTo>
                    <a:pt x="779" y="734"/>
                    <a:pt x="880" y="797"/>
                    <a:pt x="960" y="844"/>
                  </a:cubicBezTo>
                  <a:cubicBezTo>
                    <a:pt x="999" y="867"/>
                    <a:pt x="1034" y="887"/>
                    <a:pt x="1059" y="901"/>
                  </a:cubicBezTo>
                  <a:cubicBezTo>
                    <a:pt x="1072" y="908"/>
                    <a:pt x="1083" y="913"/>
                    <a:pt x="1091" y="917"/>
                  </a:cubicBezTo>
                  <a:cubicBezTo>
                    <a:pt x="1096" y="919"/>
                    <a:pt x="1099" y="920"/>
                    <a:pt x="1102" y="921"/>
                  </a:cubicBezTo>
                  <a:cubicBezTo>
                    <a:pt x="1105" y="922"/>
                    <a:pt x="1107" y="923"/>
                    <a:pt x="1110" y="923"/>
                  </a:cubicBezTo>
                  <a:cubicBezTo>
                    <a:pt x="1111" y="923"/>
                    <a:pt x="1111" y="923"/>
                    <a:pt x="1112" y="922"/>
                  </a:cubicBezTo>
                  <a:cubicBezTo>
                    <a:pt x="1113" y="922"/>
                    <a:pt x="1114" y="921"/>
                    <a:pt x="1115" y="920"/>
                  </a:cubicBezTo>
                  <a:cubicBezTo>
                    <a:pt x="1116" y="919"/>
                    <a:pt x="1116" y="918"/>
                    <a:pt x="1116" y="917"/>
                  </a:cubicBezTo>
                  <a:cubicBezTo>
                    <a:pt x="1115" y="916"/>
                    <a:pt x="1115" y="915"/>
                    <a:pt x="1114" y="915"/>
                  </a:cubicBezTo>
                  <a:cubicBezTo>
                    <a:pt x="298" y="405"/>
                    <a:pt x="298" y="405"/>
                    <a:pt x="298" y="405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9" y="410"/>
                    <a:pt x="299" y="410"/>
                    <a:pt x="299" y="410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7" y="412"/>
                    <a:pt x="297" y="412"/>
                    <a:pt x="297" y="412"/>
                  </a:cubicBezTo>
                  <a:cubicBezTo>
                    <a:pt x="298" y="412"/>
                    <a:pt x="299" y="411"/>
                    <a:pt x="299" y="410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7" y="412"/>
                    <a:pt x="297" y="412"/>
                    <a:pt x="297" y="412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6" y="412"/>
                    <a:pt x="296" y="412"/>
                    <a:pt x="296" y="412"/>
                  </a:cubicBezTo>
                  <a:cubicBezTo>
                    <a:pt x="296" y="412"/>
                    <a:pt x="297" y="412"/>
                    <a:pt x="297" y="412"/>
                  </a:cubicBezTo>
                  <a:cubicBezTo>
                    <a:pt x="296" y="408"/>
                    <a:pt x="296" y="408"/>
                    <a:pt x="296" y="408"/>
                  </a:cubicBezTo>
                  <a:cubicBezTo>
                    <a:pt x="296" y="412"/>
                    <a:pt x="296" y="412"/>
                    <a:pt x="296" y="412"/>
                  </a:cubicBezTo>
                  <a:cubicBezTo>
                    <a:pt x="296" y="410"/>
                    <a:pt x="296" y="410"/>
                    <a:pt x="296" y="410"/>
                  </a:cubicBezTo>
                  <a:cubicBezTo>
                    <a:pt x="295" y="412"/>
                    <a:pt x="295" y="412"/>
                    <a:pt x="295" y="412"/>
                  </a:cubicBezTo>
                  <a:cubicBezTo>
                    <a:pt x="295" y="412"/>
                    <a:pt x="295" y="412"/>
                    <a:pt x="296" y="412"/>
                  </a:cubicBezTo>
                  <a:cubicBezTo>
                    <a:pt x="296" y="410"/>
                    <a:pt x="296" y="410"/>
                    <a:pt x="296" y="410"/>
                  </a:cubicBezTo>
                  <a:cubicBezTo>
                    <a:pt x="295" y="412"/>
                    <a:pt x="295" y="412"/>
                    <a:pt x="295" y="412"/>
                  </a:cubicBezTo>
                  <a:cubicBezTo>
                    <a:pt x="295" y="412"/>
                    <a:pt x="296" y="412"/>
                    <a:pt x="296" y="413"/>
                  </a:cubicBezTo>
                  <a:cubicBezTo>
                    <a:pt x="299" y="414"/>
                    <a:pt x="305" y="417"/>
                    <a:pt x="314" y="422"/>
                  </a:cubicBezTo>
                  <a:cubicBezTo>
                    <a:pt x="377" y="458"/>
                    <a:pt x="584" y="583"/>
                    <a:pt x="775" y="700"/>
                  </a:cubicBezTo>
                  <a:cubicBezTo>
                    <a:pt x="870" y="758"/>
                    <a:pt x="961" y="814"/>
                    <a:pt x="1029" y="855"/>
                  </a:cubicBezTo>
                  <a:cubicBezTo>
                    <a:pt x="1063" y="876"/>
                    <a:pt x="1091" y="893"/>
                    <a:pt x="1110" y="904"/>
                  </a:cubicBezTo>
                  <a:cubicBezTo>
                    <a:pt x="1120" y="910"/>
                    <a:pt x="1127" y="915"/>
                    <a:pt x="1132" y="918"/>
                  </a:cubicBezTo>
                  <a:cubicBezTo>
                    <a:pt x="1138" y="921"/>
                    <a:pt x="1140" y="923"/>
                    <a:pt x="1140" y="923"/>
                  </a:cubicBezTo>
                  <a:cubicBezTo>
                    <a:pt x="1142" y="924"/>
                    <a:pt x="1145" y="924"/>
                    <a:pt x="1146" y="922"/>
                  </a:cubicBezTo>
                  <a:cubicBezTo>
                    <a:pt x="1146" y="921"/>
                    <a:pt x="1146" y="920"/>
                    <a:pt x="1146" y="919"/>
                  </a:cubicBezTo>
                  <a:cubicBezTo>
                    <a:pt x="1146" y="917"/>
                    <a:pt x="1146" y="916"/>
                    <a:pt x="1145" y="915"/>
                  </a:cubicBezTo>
                  <a:cubicBezTo>
                    <a:pt x="1144" y="914"/>
                    <a:pt x="1142" y="912"/>
                    <a:pt x="1140" y="910"/>
                  </a:cubicBezTo>
                  <a:cubicBezTo>
                    <a:pt x="1135" y="905"/>
                    <a:pt x="1128" y="900"/>
                    <a:pt x="1119" y="893"/>
                  </a:cubicBezTo>
                  <a:cubicBezTo>
                    <a:pt x="1083" y="867"/>
                    <a:pt x="1014" y="823"/>
                    <a:pt x="931" y="771"/>
                  </a:cubicBezTo>
                  <a:cubicBezTo>
                    <a:pt x="682" y="615"/>
                    <a:pt x="304" y="391"/>
                    <a:pt x="304" y="391"/>
                  </a:cubicBezTo>
                  <a:cubicBezTo>
                    <a:pt x="302" y="390"/>
                    <a:pt x="300" y="390"/>
                    <a:pt x="298" y="392"/>
                  </a:cubicBezTo>
                  <a:cubicBezTo>
                    <a:pt x="297" y="394"/>
                    <a:pt x="298" y="397"/>
                    <a:pt x="300" y="398"/>
                  </a:cubicBezTo>
                  <a:cubicBezTo>
                    <a:pt x="300" y="398"/>
                    <a:pt x="494" y="524"/>
                    <a:pt x="695" y="650"/>
                  </a:cubicBezTo>
                  <a:cubicBezTo>
                    <a:pt x="795" y="713"/>
                    <a:pt x="897" y="776"/>
                    <a:pt x="977" y="823"/>
                  </a:cubicBezTo>
                  <a:cubicBezTo>
                    <a:pt x="1017" y="847"/>
                    <a:pt x="1051" y="867"/>
                    <a:pt x="1077" y="881"/>
                  </a:cubicBezTo>
                  <a:cubicBezTo>
                    <a:pt x="1090" y="888"/>
                    <a:pt x="1101" y="893"/>
                    <a:pt x="1110" y="897"/>
                  </a:cubicBezTo>
                  <a:cubicBezTo>
                    <a:pt x="1114" y="899"/>
                    <a:pt x="1118" y="900"/>
                    <a:pt x="1121" y="901"/>
                  </a:cubicBezTo>
                  <a:cubicBezTo>
                    <a:pt x="1124" y="902"/>
                    <a:pt x="1126" y="903"/>
                    <a:pt x="1129" y="903"/>
                  </a:cubicBezTo>
                  <a:cubicBezTo>
                    <a:pt x="1130" y="903"/>
                    <a:pt x="1130" y="903"/>
                    <a:pt x="1131" y="902"/>
                  </a:cubicBezTo>
                  <a:cubicBezTo>
                    <a:pt x="1132" y="902"/>
                    <a:pt x="1133" y="901"/>
                    <a:pt x="1134" y="900"/>
                  </a:cubicBezTo>
                  <a:cubicBezTo>
                    <a:pt x="1135" y="899"/>
                    <a:pt x="1135" y="898"/>
                    <a:pt x="1135" y="897"/>
                  </a:cubicBezTo>
                  <a:cubicBezTo>
                    <a:pt x="1134" y="896"/>
                    <a:pt x="1134" y="895"/>
                    <a:pt x="1133" y="895"/>
                  </a:cubicBezTo>
                  <a:cubicBezTo>
                    <a:pt x="316" y="384"/>
                    <a:pt x="316" y="384"/>
                    <a:pt x="316" y="384"/>
                  </a:cubicBezTo>
                  <a:cubicBezTo>
                    <a:pt x="314" y="383"/>
                    <a:pt x="311" y="383"/>
                    <a:pt x="310" y="385"/>
                  </a:cubicBezTo>
                  <a:cubicBezTo>
                    <a:pt x="309" y="387"/>
                    <a:pt x="309" y="389"/>
                    <a:pt x="311" y="391"/>
                  </a:cubicBezTo>
                  <a:cubicBezTo>
                    <a:pt x="311" y="391"/>
                    <a:pt x="499" y="513"/>
                    <a:pt x="693" y="636"/>
                  </a:cubicBezTo>
                  <a:cubicBezTo>
                    <a:pt x="790" y="697"/>
                    <a:pt x="889" y="759"/>
                    <a:pt x="968" y="805"/>
                  </a:cubicBezTo>
                  <a:cubicBezTo>
                    <a:pt x="1007" y="828"/>
                    <a:pt x="1041" y="847"/>
                    <a:pt x="1066" y="861"/>
                  </a:cubicBezTo>
                  <a:cubicBezTo>
                    <a:pt x="1079" y="867"/>
                    <a:pt x="1090" y="873"/>
                    <a:pt x="1099" y="876"/>
                  </a:cubicBezTo>
                  <a:cubicBezTo>
                    <a:pt x="1103" y="878"/>
                    <a:pt x="1107" y="880"/>
                    <a:pt x="1110" y="881"/>
                  </a:cubicBezTo>
                  <a:cubicBezTo>
                    <a:pt x="1114" y="882"/>
                    <a:pt x="1116" y="882"/>
                    <a:pt x="1119" y="882"/>
                  </a:cubicBezTo>
                  <a:cubicBezTo>
                    <a:pt x="1120" y="882"/>
                    <a:pt x="1121" y="882"/>
                    <a:pt x="1122" y="882"/>
                  </a:cubicBezTo>
                  <a:cubicBezTo>
                    <a:pt x="1123" y="881"/>
                    <a:pt x="1124" y="880"/>
                    <a:pt x="1125" y="879"/>
                  </a:cubicBezTo>
                  <a:cubicBezTo>
                    <a:pt x="1126" y="878"/>
                    <a:pt x="1126" y="877"/>
                    <a:pt x="1126" y="876"/>
                  </a:cubicBezTo>
                  <a:cubicBezTo>
                    <a:pt x="1125" y="875"/>
                    <a:pt x="1125" y="874"/>
                    <a:pt x="1124" y="874"/>
                  </a:cubicBezTo>
                  <a:cubicBezTo>
                    <a:pt x="323" y="373"/>
                    <a:pt x="323" y="373"/>
                    <a:pt x="323" y="373"/>
                  </a:cubicBezTo>
                  <a:cubicBezTo>
                    <a:pt x="321" y="376"/>
                    <a:pt x="321" y="376"/>
                    <a:pt x="321" y="376"/>
                  </a:cubicBezTo>
                  <a:cubicBezTo>
                    <a:pt x="324" y="379"/>
                    <a:pt x="324" y="379"/>
                    <a:pt x="324" y="379"/>
                  </a:cubicBezTo>
                  <a:cubicBezTo>
                    <a:pt x="322" y="377"/>
                    <a:pt x="322" y="377"/>
                    <a:pt x="322" y="377"/>
                  </a:cubicBezTo>
                  <a:cubicBezTo>
                    <a:pt x="323" y="380"/>
                    <a:pt x="323" y="380"/>
                    <a:pt x="323" y="380"/>
                  </a:cubicBezTo>
                  <a:cubicBezTo>
                    <a:pt x="323" y="380"/>
                    <a:pt x="324" y="379"/>
                    <a:pt x="324" y="379"/>
                  </a:cubicBezTo>
                  <a:cubicBezTo>
                    <a:pt x="322" y="377"/>
                    <a:pt x="322" y="377"/>
                    <a:pt x="322" y="377"/>
                  </a:cubicBezTo>
                  <a:cubicBezTo>
                    <a:pt x="323" y="380"/>
                    <a:pt x="323" y="380"/>
                    <a:pt x="323" y="380"/>
                  </a:cubicBezTo>
                  <a:cubicBezTo>
                    <a:pt x="322" y="379"/>
                    <a:pt x="322" y="379"/>
                    <a:pt x="322" y="379"/>
                  </a:cubicBezTo>
                  <a:cubicBezTo>
                    <a:pt x="323" y="380"/>
                    <a:pt x="323" y="380"/>
                    <a:pt x="323" y="380"/>
                  </a:cubicBezTo>
                  <a:cubicBezTo>
                    <a:pt x="323" y="380"/>
                    <a:pt x="323" y="380"/>
                    <a:pt x="323" y="380"/>
                  </a:cubicBezTo>
                  <a:cubicBezTo>
                    <a:pt x="322" y="379"/>
                    <a:pt x="322" y="379"/>
                    <a:pt x="322" y="379"/>
                  </a:cubicBezTo>
                  <a:cubicBezTo>
                    <a:pt x="323" y="380"/>
                    <a:pt x="323" y="380"/>
                    <a:pt x="323" y="380"/>
                  </a:cubicBezTo>
                  <a:cubicBezTo>
                    <a:pt x="323" y="380"/>
                    <a:pt x="323" y="380"/>
                    <a:pt x="323" y="380"/>
                  </a:cubicBezTo>
                  <a:cubicBezTo>
                    <a:pt x="323" y="380"/>
                    <a:pt x="325" y="380"/>
                    <a:pt x="328" y="381"/>
                  </a:cubicBezTo>
                  <a:cubicBezTo>
                    <a:pt x="332" y="382"/>
                    <a:pt x="340" y="386"/>
                    <a:pt x="349" y="390"/>
                  </a:cubicBezTo>
                  <a:cubicBezTo>
                    <a:pt x="383" y="408"/>
                    <a:pt x="445" y="446"/>
                    <a:pt x="519" y="493"/>
                  </a:cubicBezTo>
                  <a:cubicBezTo>
                    <a:pt x="630" y="563"/>
                    <a:pt x="768" y="653"/>
                    <a:pt x="882" y="726"/>
                  </a:cubicBezTo>
                  <a:cubicBezTo>
                    <a:pt x="939" y="762"/>
                    <a:pt x="990" y="794"/>
                    <a:pt x="1029" y="817"/>
                  </a:cubicBezTo>
                  <a:cubicBezTo>
                    <a:pt x="1048" y="829"/>
                    <a:pt x="1065" y="838"/>
                    <a:pt x="1077" y="844"/>
                  </a:cubicBezTo>
                  <a:cubicBezTo>
                    <a:pt x="1083" y="847"/>
                    <a:pt x="1089" y="850"/>
                    <a:pt x="1093" y="852"/>
                  </a:cubicBezTo>
                  <a:cubicBezTo>
                    <a:pt x="1095" y="852"/>
                    <a:pt x="1097" y="853"/>
                    <a:pt x="1099" y="854"/>
                  </a:cubicBezTo>
                  <a:cubicBezTo>
                    <a:pt x="1100" y="854"/>
                    <a:pt x="1102" y="854"/>
                    <a:pt x="1103" y="854"/>
                  </a:cubicBezTo>
                  <a:cubicBezTo>
                    <a:pt x="1104" y="854"/>
                    <a:pt x="1105" y="854"/>
                    <a:pt x="1106" y="854"/>
                  </a:cubicBezTo>
                  <a:cubicBezTo>
                    <a:pt x="1107" y="854"/>
                    <a:pt x="1108" y="853"/>
                    <a:pt x="1109" y="852"/>
                  </a:cubicBezTo>
                  <a:cubicBezTo>
                    <a:pt x="1109" y="851"/>
                    <a:pt x="1109" y="850"/>
                    <a:pt x="1109" y="849"/>
                  </a:cubicBezTo>
                  <a:cubicBezTo>
                    <a:pt x="1109" y="847"/>
                    <a:pt x="1109" y="846"/>
                    <a:pt x="1108" y="845"/>
                  </a:cubicBezTo>
                  <a:cubicBezTo>
                    <a:pt x="1107" y="844"/>
                    <a:pt x="1106" y="842"/>
                    <a:pt x="1103" y="840"/>
                  </a:cubicBezTo>
                  <a:cubicBezTo>
                    <a:pt x="1099" y="836"/>
                    <a:pt x="1092" y="830"/>
                    <a:pt x="1084" y="824"/>
                  </a:cubicBezTo>
                  <a:cubicBezTo>
                    <a:pt x="1051" y="800"/>
                    <a:pt x="988" y="759"/>
                    <a:pt x="911" y="711"/>
                  </a:cubicBezTo>
                  <a:cubicBezTo>
                    <a:pt x="683" y="568"/>
                    <a:pt x="335" y="364"/>
                    <a:pt x="335" y="364"/>
                  </a:cubicBezTo>
                  <a:cubicBezTo>
                    <a:pt x="334" y="363"/>
                    <a:pt x="331" y="363"/>
                    <a:pt x="330" y="365"/>
                  </a:cubicBezTo>
                  <a:cubicBezTo>
                    <a:pt x="329" y="367"/>
                    <a:pt x="329" y="370"/>
                    <a:pt x="331" y="371"/>
                  </a:cubicBezTo>
                  <a:cubicBezTo>
                    <a:pt x="1093" y="831"/>
                    <a:pt x="1093" y="831"/>
                    <a:pt x="1093" y="831"/>
                  </a:cubicBezTo>
                  <a:cubicBezTo>
                    <a:pt x="1095" y="832"/>
                    <a:pt x="1098" y="831"/>
                    <a:pt x="1099" y="829"/>
                  </a:cubicBezTo>
                  <a:cubicBezTo>
                    <a:pt x="1100" y="828"/>
                    <a:pt x="1099" y="825"/>
                    <a:pt x="1097" y="824"/>
                  </a:cubicBezTo>
                  <a:cubicBezTo>
                    <a:pt x="1097" y="824"/>
                    <a:pt x="1095" y="822"/>
                    <a:pt x="1089" y="819"/>
                  </a:cubicBezTo>
                  <a:cubicBezTo>
                    <a:pt x="1048" y="793"/>
                    <a:pt x="861" y="678"/>
                    <a:pt x="684" y="569"/>
                  </a:cubicBezTo>
                  <a:cubicBezTo>
                    <a:pt x="596" y="514"/>
                    <a:pt x="511" y="461"/>
                    <a:pt x="447" y="421"/>
                  </a:cubicBezTo>
                  <a:cubicBezTo>
                    <a:pt x="415" y="401"/>
                    <a:pt x="389" y="384"/>
                    <a:pt x="371" y="372"/>
                  </a:cubicBezTo>
                  <a:cubicBezTo>
                    <a:pt x="362" y="366"/>
                    <a:pt x="355" y="361"/>
                    <a:pt x="350" y="358"/>
                  </a:cubicBezTo>
                  <a:cubicBezTo>
                    <a:pt x="347" y="356"/>
                    <a:pt x="346" y="355"/>
                    <a:pt x="344" y="354"/>
                  </a:cubicBezTo>
                  <a:cubicBezTo>
                    <a:pt x="344" y="354"/>
                    <a:pt x="343" y="353"/>
                    <a:pt x="343" y="353"/>
                  </a:cubicBezTo>
                  <a:cubicBezTo>
                    <a:pt x="343" y="353"/>
                    <a:pt x="343" y="353"/>
                    <a:pt x="343" y="353"/>
                  </a:cubicBezTo>
                  <a:cubicBezTo>
                    <a:pt x="342" y="355"/>
                    <a:pt x="342" y="355"/>
                    <a:pt x="342" y="355"/>
                  </a:cubicBezTo>
                  <a:cubicBezTo>
                    <a:pt x="344" y="353"/>
                    <a:pt x="344" y="353"/>
                    <a:pt x="344" y="353"/>
                  </a:cubicBezTo>
                  <a:cubicBezTo>
                    <a:pt x="343" y="353"/>
                    <a:pt x="343" y="353"/>
                    <a:pt x="343" y="353"/>
                  </a:cubicBezTo>
                  <a:cubicBezTo>
                    <a:pt x="342" y="355"/>
                    <a:pt x="342" y="355"/>
                    <a:pt x="342" y="355"/>
                  </a:cubicBezTo>
                  <a:cubicBezTo>
                    <a:pt x="344" y="353"/>
                    <a:pt x="344" y="353"/>
                    <a:pt x="344" y="353"/>
                  </a:cubicBezTo>
                  <a:cubicBezTo>
                    <a:pt x="340" y="355"/>
                    <a:pt x="340" y="355"/>
                    <a:pt x="340" y="355"/>
                  </a:cubicBezTo>
                  <a:cubicBezTo>
                    <a:pt x="344" y="355"/>
                    <a:pt x="344" y="355"/>
                    <a:pt x="344" y="355"/>
                  </a:cubicBezTo>
                  <a:cubicBezTo>
                    <a:pt x="344" y="354"/>
                    <a:pt x="344" y="354"/>
                    <a:pt x="344" y="353"/>
                  </a:cubicBezTo>
                  <a:cubicBezTo>
                    <a:pt x="340" y="355"/>
                    <a:pt x="340" y="355"/>
                    <a:pt x="340" y="355"/>
                  </a:cubicBezTo>
                  <a:cubicBezTo>
                    <a:pt x="344" y="355"/>
                    <a:pt x="344" y="355"/>
                    <a:pt x="344" y="355"/>
                  </a:cubicBezTo>
                  <a:cubicBezTo>
                    <a:pt x="340" y="355"/>
                    <a:pt x="340" y="355"/>
                    <a:pt x="340" y="355"/>
                  </a:cubicBezTo>
                  <a:cubicBezTo>
                    <a:pt x="343" y="358"/>
                    <a:pt x="343" y="358"/>
                    <a:pt x="343" y="358"/>
                  </a:cubicBezTo>
                  <a:cubicBezTo>
                    <a:pt x="344" y="357"/>
                    <a:pt x="344" y="356"/>
                    <a:pt x="344" y="355"/>
                  </a:cubicBezTo>
                  <a:cubicBezTo>
                    <a:pt x="340" y="355"/>
                    <a:pt x="340" y="355"/>
                    <a:pt x="340" y="355"/>
                  </a:cubicBezTo>
                  <a:cubicBezTo>
                    <a:pt x="343" y="358"/>
                    <a:pt x="343" y="358"/>
                    <a:pt x="343" y="358"/>
                  </a:cubicBezTo>
                  <a:cubicBezTo>
                    <a:pt x="340" y="355"/>
                    <a:pt x="340" y="355"/>
                    <a:pt x="340" y="355"/>
                  </a:cubicBezTo>
                  <a:cubicBezTo>
                    <a:pt x="338" y="359"/>
                    <a:pt x="338" y="359"/>
                    <a:pt x="338" y="359"/>
                  </a:cubicBezTo>
                  <a:cubicBezTo>
                    <a:pt x="1083" y="812"/>
                    <a:pt x="1083" y="812"/>
                    <a:pt x="1083" y="812"/>
                  </a:cubicBezTo>
                  <a:cubicBezTo>
                    <a:pt x="1084" y="813"/>
                    <a:pt x="1087" y="812"/>
                    <a:pt x="1088" y="810"/>
                  </a:cubicBezTo>
                  <a:cubicBezTo>
                    <a:pt x="1089" y="810"/>
                    <a:pt x="1089" y="809"/>
                    <a:pt x="1089" y="808"/>
                  </a:cubicBezTo>
                  <a:cubicBezTo>
                    <a:pt x="1089" y="807"/>
                    <a:pt x="1088" y="806"/>
                    <a:pt x="1088" y="806"/>
                  </a:cubicBezTo>
                  <a:cubicBezTo>
                    <a:pt x="1087" y="805"/>
                    <a:pt x="1087" y="804"/>
                    <a:pt x="1086" y="804"/>
                  </a:cubicBezTo>
                  <a:cubicBezTo>
                    <a:pt x="1085" y="803"/>
                    <a:pt x="1083" y="801"/>
                    <a:pt x="1081" y="800"/>
                  </a:cubicBezTo>
                  <a:cubicBezTo>
                    <a:pt x="1072" y="793"/>
                    <a:pt x="1054" y="782"/>
                    <a:pt x="1029" y="767"/>
                  </a:cubicBezTo>
                  <a:cubicBezTo>
                    <a:pt x="942" y="713"/>
                    <a:pt x="771" y="612"/>
                    <a:pt x="623" y="523"/>
                  </a:cubicBezTo>
                  <a:cubicBezTo>
                    <a:pt x="549" y="478"/>
                    <a:pt x="480" y="436"/>
                    <a:pt x="430" y="404"/>
                  </a:cubicBezTo>
                  <a:cubicBezTo>
                    <a:pt x="405" y="387"/>
                    <a:pt x="385" y="374"/>
                    <a:pt x="371" y="364"/>
                  </a:cubicBezTo>
                  <a:cubicBezTo>
                    <a:pt x="364" y="359"/>
                    <a:pt x="358" y="354"/>
                    <a:pt x="355" y="351"/>
                  </a:cubicBezTo>
                  <a:cubicBezTo>
                    <a:pt x="353" y="350"/>
                    <a:pt x="351" y="348"/>
                    <a:pt x="351" y="348"/>
                  </a:cubicBezTo>
                  <a:cubicBezTo>
                    <a:pt x="350" y="347"/>
                    <a:pt x="350" y="347"/>
                    <a:pt x="350" y="347"/>
                  </a:cubicBezTo>
                  <a:cubicBezTo>
                    <a:pt x="350" y="347"/>
                    <a:pt x="350" y="347"/>
                    <a:pt x="350" y="347"/>
                  </a:cubicBezTo>
                  <a:cubicBezTo>
                    <a:pt x="348" y="347"/>
                    <a:pt x="348" y="347"/>
                    <a:pt x="348" y="347"/>
                  </a:cubicBezTo>
                  <a:cubicBezTo>
                    <a:pt x="350" y="347"/>
                    <a:pt x="350" y="347"/>
                    <a:pt x="350" y="347"/>
                  </a:cubicBezTo>
                  <a:cubicBezTo>
                    <a:pt x="350" y="347"/>
                    <a:pt x="350" y="347"/>
                    <a:pt x="350" y="347"/>
                  </a:cubicBezTo>
                  <a:cubicBezTo>
                    <a:pt x="348" y="347"/>
                    <a:pt x="348" y="347"/>
                    <a:pt x="348" y="347"/>
                  </a:cubicBezTo>
                  <a:cubicBezTo>
                    <a:pt x="350" y="347"/>
                    <a:pt x="350" y="347"/>
                    <a:pt x="350" y="347"/>
                  </a:cubicBezTo>
                  <a:cubicBezTo>
                    <a:pt x="347" y="347"/>
                    <a:pt x="347" y="347"/>
                    <a:pt x="347" y="347"/>
                  </a:cubicBezTo>
                  <a:cubicBezTo>
                    <a:pt x="350" y="349"/>
                    <a:pt x="350" y="349"/>
                    <a:pt x="350" y="349"/>
                  </a:cubicBezTo>
                  <a:cubicBezTo>
                    <a:pt x="350" y="348"/>
                    <a:pt x="350" y="348"/>
                    <a:pt x="350" y="347"/>
                  </a:cubicBezTo>
                  <a:cubicBezTo>
                    <a:pt x="347" y="347"/>
                    <a:pt x="347" y="347"/>
                    <a:pt x="347" y="347"/>
                  </a:cubicBezTo>
                  <a:cubicBezTo>
                    <a:pt x="350" y="349"/>
                    <a:pt x="350" y="349"/>
                    <a:pt x="350" y="349"/>
                  </a:cubicBezTo>
                  <a:cubicBezTo>
                    <a:pt x="346" y="347"/>
                    <a:pt x="346" y="347"/>
                    <a:pt x="346" y="347"/>
                  </a:cubicBezTo>
                  <a:cubicBezTo>
                    <a:pt x="344" y="350"/>
                    <a:pt x="344" y="350"/>
                    <a:pt x="344" y="350"/>
                  </a:cubicBezTo>
                  <a:cubicBezTo>
                    <a:pt x="344" y="350"/>
                    <a:pt x="515" y="460"/>
                    <a:pt x="690" y="570"/>
                  </a:cubicBezTo>
                  <a:cubicBezTo>
                    <a:pt x="778" y="625"/>
                    <a:pt x="867" y="680"/>
                    <a:pt x="937" y="721"/>
                  </a:cubicBezTo>
                  <a:cubicBezTo>
                    <a:pt x="972" y="741"/>
                    <a:pt x="1002" y="759"/>
                    <a:pt x="1025" y="771"/>
                  </a:cubicBezTo>
                  <a:cubicBezTo>
                    <a:pt x="1036" y="777"/>
                    <a:pt x="1046" y="782"/>
                    <a:pt x="1053" y="785"/>
                  </a:cubicBezTo>
                  <a:cubicBezTo>
                    <a:pt x="1057" y="786"/>
                    <a:pt x="1060" y="788"/>
                    <a:pt x="1063" y="789"/>
                  </a:cubicBezTo>
                  <a:cubicBezTo>
                    <a:pt x="1066" y="789"/>
                    <a:pt x="1068" y="790"/>
                    <a:pt x="1070" y="790"/>
                  </a:cubicBezTo>
                  <a:cubicBezTo>
                    <a:pt x="1071" y="790"/>
                    <a:pt x="1072" y="790"/>
                    <a:pt x="1073" y="790"/>
                  </a:cubicBezTo>
                  <a:cubicBezTo>
                    <a:pt x="1074" y="789"/>
                    <a:pt x="1075" y="789"/>
                    <a:pt x="1075" y="788"/>
                  </a:cubicBezTo>
                  <a:cubicBezTo>
                    <a:pt x="1075" y="787"/>
                    <a:pt x="1075" y="787"/>
                    <a:pt x="1075" y="787"/>
                  </a:cubicBezTo>
                  <a:cubicBezTo>
                    <a:pt x="1076" y="787"/>
                    <a:pt x="1076" y="786"/>
                    <a:pt x="1076" y="785"/>
                  </a:cubicBezTo>
                  <a:cubicBezTo>
                    <a:pt x="1076" y="784"/>
                    <a:pt x="1076" y="784"/>
                    <a:pt x="1076" y="784"/>
                  </a:cubicBezTo>
                  <a:cubicBezTo>
                    <a:pt x="1075" y="783"/>
                    <a:pt x="1075" y="783"/>
                    <a:pt x="1075" y="783"/>
                  </a:cubicBezTo>
                  <a:cubicBezTo>
                    <a:pt x="1074" y="782"/>
                    <a:pt x="1074" y="782"/>
                    <a:pt x="1074" y="782"/>
                  </a:cubicBezTo>
                  <a:cubicBezTo>
                    <a:pt x="1073" y="781"/>
                    <a:pt x="1072" y="780"/>
                    <a:pt x="1070" y="779"/>
                  </a:cubicBezTo>
                  <a:cubicBezTo>
                    <a:pt x="1055" y="769"/>
                    <a:pt x="1003" y="736"/>
                    <a:pt x="934" y="692"/>
                  </a:cubicBezTo>
                  <a:cubicBezTo>
                    <a:pt x="725" y="561"/>
                    <a:pt x="355" y="333"/>
                    <a:pt x="355" y="333"/>
                  </a:cubicBezTo>
                  <a:cubicBezTo>
                    <a:pt x="353" y="336"/>
                    <a:pt x="353" y="336"/>
                    <a:pt x="353" y="336"/>
                  </a:cubicBezTo>
                  <a:cubicBezTo>
                    <a:pt x="357" y="338"/>
                    <a:pt x="357" y="338"/>
                    <a:pt x="357" y="338"/>
                  </a:cubicBezTo>
                  <a:cubicBezTo>
                    <a:pt x="354" y="337"/>
                    <a:pt x="354" y="337"/>
                    <a:pt x="354" y="337"/>
                  </a:cubicBezTo>
                  <a:cubicBezTo>
                    <a:pt x="355" y="340"/>
                    <a:pt x="355" y="340"/>
                    <a:pt x="355" y="340"/>
                  </a:cubicBezTo>
                  <a:cubicBezTo>
                    <a:pt x="356" y="340"/>
                    <a:pt x="356" y="339"/>
                    <a:pt x="357" y="338"/>
                  </a:cubicBezTo>
                  <a:cubicBezTo>
                    <a:pt x="354" y="337"/>
                    <a:pt x="354" y="337"/>
                    <a:pt x="354" y="337"/>
                  </a:cubicBezTo>
                  <a:cubicBezTo>
                    <a:pt x="355" y="340"/>
                    <a:pt x="355" y="340"/>
                    <a:pt x="355" y="340"/>
                  </a:cubicBezTo>
                  <a:cubicBezTo>
                    <a:pt x="355" y="338"/>
                    <a:pt x="355" y="338"/>
                    <a:pt x="355" y="338"/>
                  </a:cubicBezTo>
                  <a:cubicBezTo>
                    <a:pt x="355" y="340"/>
                    <a:pt x="355" y="340"/>
                    <a:pt x="355" y="340"/>
                  </a:cubicBezTo>
                  <a:cubicBezTo>
                    <a:pt x="355" y="340"/>
                    <a:pt x="355" y="340"/>
                    <a:pt x="355" y="340"/>
                  </a:cubicBezTo>
                  <a:cubicBezTo>
                    <a:pt x="355" y="338"/>
                    <a:pt x="355" y="338"/>
                    <a:pt x="355" y="338"/>
                  </a:cubicBezTo>
                  <a:cubicBezTo>
                    <a:pt x="355" y="340"/>
                    <a:pt x="355" y="340"/>
                    <a:pt x="355" y="340"/>
                  </a:cubicBezTo>
                  <a:cubicBezTo>
                    <a:pt x="355" y="340"/>
                    <a:pt x="355" y="340"/>
                    <a:pt x="355" y="340"/>
                  </a:cubicBezTo>
                  <a:cubicBezTo>
                    <a:pt x="355" y="340"/>
                    <a:pt x="357" y="340"/>
                    <a:pt x="359" y="341"/>
                  </a:cubicBezTo>
                  <a:cubicBezTo>
                    <a:pt x="363" y="342"/>
                    <a:pt x="370" y="345"/>
                    <a:pt x="378" y="349"/>
                  </a:cubicBezTo>
                  <a:cubicBezTo>
                    <a:pt x="410" y="366"/>
                    <a:pt x="468" y="400"/>
                    <a:pt x="536" y="442"/>
                  </a:cubicBezTo>
                  <a:cubicBezTo>
                    <a:pt x="639" y="506"/>
                    <a:pt x="767" y="587"/>
                    <a:pt x="871" y="653"/>
                  </a:cubicBezTo>
                  <a:cubicBezTo>
                    <a:pt x="923" y="686"/>
                    <a:pt x="968" y="715"/>
                    <a:pt x="1002" y="735"/>
                  </a:cubicBezTo>
                  <a:cubicBezTo>
                    <a:pt x="1019" y="746"/>
                    <a:pt x="1032" y="754"/>
                    <a:pt x="1042" y="760"/>
                  </a:cubicBezTo>
                  <a:cubicBezTo>
                    <a:pt x="1047" y="762"/>
                    <a:pt x="1051" y="765"/>
                    <a:pt x="1054" y="766"/>
                  </a:cubicBezTo>
                  <a:cubicBezTo>
                    <a:pt x="1056" y="767"/>
                    <a:pt x="1057" y="768"/>
                    <a:pt x="1058" y="768"/>
                  </a:cubicBezTo>
                  <a:cubicBezTo>
                    <a:pt x="1059" y="768"/>
                    <a:pt x="1059" y="768"/>
                    <a:pt x="1060" y="769"/>
                  </a:cubicBezTo>
                  <a:cubicBezTo>
                    <a:pt x="1060" y="769"/>
                    <a:pt x="1061" y="769"/>
                    <a:pt x="1062" y="769"/>
                  </a:cubicBezTo>
                  <a:cubicBezTo>
                    <a:pt x="1062" y="769"/>
                    <a:pt x="1063" y="769"/>
                    <a:pt x="1063" y="769"/>
                  </a:cubicBezTo>
                  <a:cubicBezTo>
                    <a:pt x="1064" y="768"/>
                    <a:pt x="1065" y="768"/>
                    <a:pt x="1065" y="767"/>
                  </a:cubicBezTo>
                  <a:cubicBezTo>
                    <a:pt x="1066" y="766"/>
                    <a:pt x="1066" y="765"/>
                    <a:pt x="1066" y="764"/>
                  </a:cubicBezTo>
                  <a:cubicBezTo>
                    <a:pt x="1066" y="763"/>
                    <a:pt x="1065" y="762"/>
                    <a:pt x="1064" y="761"/>
                  </a:cubicBezTo>
                  <a:cubicBezTo>
                    <a:pt x="1064" y="761"/>
                    <a:pt x="1061" y="760"/>
                    <a:pt x="1056" y="757"/>
                  </a:cubicBezTo>
                  <a:cubicBezTo>
                    <a:pt x="1018" y="733"/>
                    <a:pt x="845" y="627"/>
                    <a:pt x="682" y="526"/>
                  </a:cubicBezTo>
                  <a:cubicBezTo>
                    <a:pt x="601" y="475"/>
                    <a:pt x="522" y="426"/>
                    <a:pt x="463" y="389"/>
                  </a:cubicBezTo>
                  <a:cubicBezTo>
                    <a:pt x="434" y="371"/>
                    <a:pt x="410" y="355"/>
                    <a:pt x="393" y="344"/>
                  </a:cubicBezTo>
                  <a:cubicBezTo>
                    <a:pt x="384" y="338"/>
                    <a:pt x="378" y="334"/>
                    <a:pt x="373" y="331"/>
                  </a:cubicBezTo>
                  <a:cubicBezTo>
                    <a:pt x="371" y="329"/>
                    <a:pt x="369" y="328"/>
                    <a:pt x="368" y="327"/>
                  </a:cubicBezTo>
                  <a:cubicBezTo>
                    <a:pt x="368" y="327"/>
                    <a:pt x="367" y="327"/>
                    <a:pt x="367" y="326"/>
                  </a:cubicBezTo>
                  <a:cubicBezTo>
                    <a:pt x="367" y="326"/>
                    <a:pt x="367" y="326"/>
                    <a:pt x="367" y="326"/>
                  </a:cubicBezTo>
                  <a:cubicBezTo>
                    <a:pt x="367" y="326"/>
                    <a:pt x="367" y="326"/>
                    <a:pt x="367" y="326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67" y="327"/>
                    <a:pt x="367" y="327"/>
                    <a:pt x="367" y="327"/>
                  </a:cubicBezTo>
                  <a:cubicBezTo>
                    <a:pt x="367" y="326"/>
                    <a:pt x="367" y="326"/>
                    <a:pt x="367" y="326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67" y="327"/>
                    <a:pt x="367" y="327"/>
                    <a:pt x="367" y="327"/>
                  </a:cubicBezTo>
                  <a:cubicBezTo>
                    <a:pt x="364" y="329"/>
                    <a:pt x="364" y="329"/>
                    <a:pt x="364" y="329"/>
                  </a:cubicBezTo>
                  <a:cubicBezTo>
                    <a:pt x="368" y="329"/>
                    <a:pt x="368" y="329"/>
                    <a:pt x="368" y="329"/>
                  </a:cubicBezTo>
                  <a:cubicBezTo>
                    <a:pt x="368" y="327"/>
                    <a:pt x="368" y="327"/>
                    <a:pt x="367" y="327"/>
                  </a:cubicBezTo>
                  <a:cubicBezTo>
                    <a:pt x="364" y="329"/>
                    <a:pt x="364" y="329"/>
                    <a:pt x="364" y="329"/>
                  </a:cubicBezTo>
                  <a:cubicBezTo>
                    <a:pt x="368" y="329"/>
                    <a:pt x="368" y="329"/>
                    <a:pt x="368" y="329"/>
                  </a:cubicBezTo>
                  <a:cubicBezTo>
                    <a:pt x="364" y="329"/>
                    <a:pt x="364" y="329"/>
                    <a:pt x="364" y="329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68" y="330"/>
                    <a:pt x="368" y="329"/>
                    <a:pt x="368" y="329"/>
                  </a:cubicBezTo>
                  <a:cubicBezTo>
                    <a:pt x="364" y="329"/>
                    <a:pt x="364" y="329"/>
                    <a:pt x="364" y="329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65" y="329"/>
                    <a:pt x="365" y="329"/>
                    <a:pt x="365" y="329"/>
                  </a:cubicBezTo>
                  <a:cubicBezTo>
                    <a:pt x="366" y="332"/>
                    <a:pt x="366" y="332"/>
                    <a:pt x="366" y="332"/>
                  </a:cubicBezTo>
                  <a:cubicBezTo>
                    <a:pt x="366" y="332"/>
                    <a:pt x="367" y="331"/>
                    <a:pt x="367" y="331"/>
                  </a:cubicBezTo>
                  <a:cubicBezTo>
                    <a:pt x="365" y="329"/>
                    <a:pt x="365" y="329"/>
                    <a:pt x="365" y="329"/>
                  </a:cubicBezTo>
                  <a:cubicBezTo>
                    <a:pt x="366" y="332"/>
                    <a:pt x="366" y="332"/>
                    <a:pt x="366" y="332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5" y="332"/>
                    <a:pt x="365" y="332"/>
                    <a:pt x="365" y="332"/>
                  </a:cubicBezTo>
                  <a:cubicBezTo>
                    <a:pt x="366" y="332"/>
                    <a:pt x="366" y="332"/>
                    <a:pt x="366" y="332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5" y="332"/>
                    <a:pt x="365" y="332"/>
                    <a:pt x="365" y="332"/>
                  </a:cubicBezTo>
                  <a:cubicBezTo>
                    <a:pt x="365" y="331"/>
                    <a:pt x="365" y="331"/>
                    <a:pt x="365" y="331"/>
                  </a:cubicBezTo>
                  <a:cubicBezTo>
                    <a:pt x="365" y="332"/>
                    <a:pt x="365" y="332"/>
                    <a:pt x="365" y="332"/>
                  </a:cubicBezTo>
                  <a:cubicBezTo>
                    <a:pt x="365" y="332"/>
                    <a:pt x="365" y="332"/>
                    <a:pt x="365" y="332"/>
                  </a:cubicBezTo>
                  <a:cubicBezTo>
                    <a:pt x="365" y="331"/>
                    <a:pt x="365" y="331"/>
                    <a:pt x="365" y="331"/>
                  </a:cubicBezTo>
                  <a:cubicBezTo>
                    <a:pt x="365" y="332"/>
                    <a:pt x="365" y="332"/>
                    <a:pt x="365" y="332"/>
                  </a:cubicBezTo>
                  <a:cubicBezTo>
                    <a:pt x="365" y="332"/>
                    <a:pt x="365" y="332"/>
                    <a:pt x="365" y="332"/>
                  </a:cubicBezTo>
                  <a:cubicBezTo>
                    <a:pt x="366" y="332"/>
                    <a:pt x="367" y="332"/>
                    <a:pt x="369" y="333"/>
                  </a:cubicBezTo>
                  <a:cubicBezTo>
                    <a:pt x="373" y="334"/>
                    <a:pt x="379" y="337"/>
                    <a:pt x="388" y="341"/>
                  </a:cubicBezTo>
                  <a:cubicBezTo>
                    <a:pt x="418" y="357"/>
                    <a:pt x="474" y="389"/>
                    <a:pt x="540" y="429"/>
                  </a:cubicBezTo>
                  <a:cubicBezTo>
                    <a:pt x="639" y="489"/>
                    <a:pt x="763" y="566"/>
                    <a:pt x="863" y="628"/>
                  </a:cubicBezTo>
                  <a:cubicBezTo>
                    <a:pt x="913" y="659"/>
                    <a:pt x="957" y="687"/>
                    <a:pt x="989" y="706"/>
                  </a:cubicBezTo>
                  <a:cubicBezTo>
                    <a:pt x="1005" y="716"/>
                    <a:pt x="1018" y="724"/>
                    <a:pt x="1028" y="729"/>
                  </a:cubicBezTo>
                  <a:cubicBezTo>
                    <a:pt x="1032" y="732"/>
                    <a:pt x="1036" y="734"/>
                    <a:pt x="1039" y="736"/>
                  </a:cubicBezTo>
                  <a:cubicBezTo>
                    <a:pt x="1040" y="736"/>
                    <a:pt x="1041" y="737"/>
                    <a:pt x="1042" y="737"/>
                  </a:cubicBezTo>
                  <a:cubicBezTo>
                    <a:pt x="1043" y="737"/>
                    <a:pt x="1043" y="738"/>
                    <a:pt x="1044" y="738"/>
                  </a:cubicBezTo>
                  <a:cubicBezTo>
                    <a:pt x="1044" y="738"/>
                    <a:pt x="1045" y="738"/>
                    <a:pt x="1046" y="738"/>
                  </a:cubicBezTo>
                  <a:cubicBezTo>
                    <a:pt x="1046" y="738"/>
                    <a:pt x="1046" y="738"/>
                    <a:pt x="1047" y="738"/>
                  </a:cubicBezTo>
                  <a:cubicBezTo>
                    <a:pt x="1048" y="738"/>
                    <a:pt x="1049" y="737"/>
                    <a:pt x="1049" y="736"/>
                  </a:cubicBezTo>
                  <a:cubicBezTo>
                    <a:pt x="1050" y="735"/>
                    <a:pt x="1050" y="734"/>
                    <a:pt x="1050" y="733"/>
                  </a:cubicBezTo>
                  <a:cubicBezTo>
                    <a:pt x="1049" y="732"/>
                    <a:pt x="1049" y="731"/>
                    <a:pt x="1048" y="731"/>
                  </a:cubicBezTo>
                  <a:cubicBezTo>
                    <a:pt x="1048" y="731"/>
                    <a:pt x="1045" y="729"/>
                    <a:pt x="1040" y="726"/>
                  </a:cubicBezTo>
                  <a:cubicBezTo>
                    <a:pt x="1004" y="705"/>
                    <a:pt x="838" y="608"/>
                    <a:pt x="682" y="513"/>
                  </a:cubicBezTo>
                  <a:cubicBezTo>
                    <a:pt x="604" y="466"/>
                    <a:pt x="528" y="419"/>
                    <a:pt x="472" y="382"/>
                  </a:cubicBezTo>
                  <a:cubicBezTo>
                    <a:pt x="444" y="364"/>
                    <a:pt x="421" y="348"/>
                    <a:pt x="405" y="337"/>
                  </a:cubicBezTo>
                  <a:cubicBezTo>
                    <a:pt x="397" y="331"/>
                    <a:pt x="390" y="326"/>
                    <a:pt x="386" y="322"/>
                  </a:cubicBezTo>
                  <a:cubicBezTo>
                    <a:pt x="384" y="320"/>
                    <a:pt x="383" y="319"/>
                    <a:pt x="382" y="318"/>
                  </a:cubicBezTo>
                  <a:cubicBezTo>
                    <a:pt x="381" y="317"/>
                    <a:pt x="381" y="317"/>
                    <a:pt x="381" y="316"/>
                  </a:cubicBezTo>
                  <a:cubicBezTo>
                    <a:pt x="381" y="316"/>
                    <a:pt x="381" y="316"/>
                    <a:pt x="381" y="316"/>
                  </a:cubicBezTo>
                  <a:cubicBezTo>
                    <a:pt x="380" y="317"/>
                    <a:pt x="380" y="317"/>
                    <a:pt x="380" y="317"/>
                  </a:cubicBezTo>
                  <a:cubicBezTo>
                    <a:pt x="381" y="316"/>
                    <a:pt x="381" y="316"/>
                    <a:pt x="381" y="316"/>
                  </a:cubicBezTo>
                  <a:cubicBezTo>
                    <a:pt x="381" y="316"/>
                    <a:pt x="381" y="316"/>
                    <a:pt x="381" y="316"/>
                  </a:cubicBezTo>
                  <a:cubicBezTo>
                    <a:pt x="380" y="317"/>
                    <a:pt x="380" y="317"/>
                    <a:pt x="380" y="317"/>
                  </a:cubicBezTo>
                  <a:cubicBezTo>
                    <a:pt x="381" y="316"/>
                    <a:pt x="381" y="316"/>
                    <a:pt x="381" y="316"/>
                  </a:cubicBezTo>
                  <a:cubicBezTo>
                    <a:pt x="379" y="317"/>
                    <a:pt x="379" y="317"/>
                    <a:pt x="379" y="317"/>
                  </a:cubicBezTo>
                  <a:cubicBezTo>
                    <a:pt x="381" y="317"/>
                    <a:pt x="381" y="317"/>
                    <a:pt x="381" y="317"/>
                  </a:cubicBezTo>
                  <a:cubicBezTo>
                    <a:pt x="381" y="316"/>
                    <a:pt x="381" y="316"/>
                    <a:pt x="381" y="316"/>
                  </a:cubicBezTo>
                  <a:cubicBezTo>
                    <a:pt x="379" y="317"/>
                    <a:pt x="379" y="317"/>
                    <a:pt x="379" y="317"/>
                  </a:cubicBezTo>
                  <a:cubicBezTo>
                    <a:pt x="381" y="317"/>
                    <a:pt x="381" y="317"/>
                    <a:pt x="381" y="317"/>
                  </a:cubicBezTo>
                  <a:cubicBezTo>
                    <a:pt x="378" y="317"/>
                    <a:pt x="378" y="317"/>
                    <a:pt x="378" y="317"/>
                  </a:cubicBezTo>
                  <a:cubicBezTo>
                    <a:pt x="380" y="318"/>
                    <a:pt x="380" y="318"/>
                    <a:pt x="380" y="318"/>
                  </a:cubicBezTo>
                  <a:cubicBezTo>
                    <a:pt x="381" y="318"/>
                    <a:pt x="381" y="317"/>
                    <a:pt x="381" y="317"/>
                  </a:cubicBezTo>
                  <a:cubicBezTo>
                    <a:pt x="378" y="317"/>
                    <a:pt x="378" y="317"/>
                    <a:pt x="378" y="317"/>
                  </a:cubicBezTo>
                  <a:cubicBezTo>
                    <a:pt x="380" y="318"/>
                    <a:pt x="380" y="318"/>
                    <a:pt x="380" y="318"/>
                  </a:cubicBezTo>
                  <a:cubicBezTo>
                    <a:pt x="380" y="318"/>
                    <a:pt x="380" y="318"/>
                    <a:pt x="380" y="318"/>
                  </a:cubicBezTo>
                  <a:cubicBezTo>
                    <a:pt x="379" y="317"/>
                    <a:pt x="379" y="317"/>
                    <a:pt x="379" y="317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80" y="319"/>
                    <a:pt x="380" y="319"/>
                    <a:pt x="380" y="318"/>
                  </a:cubicBezTo>
                  <a:cubicBezTo>
                    <a:pt x="379" y="317"/>
                    <a:pt x="379" y="317"/>
                    <a:pt x="379" y="317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79" y="318"/>
                    <a:pt x="379" y="318"/>
                    <a:pt x="379" y="318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79" y="318"/>
                    <a:pt x="379" y="318"/>
                    <a:pt x="379" y="318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79" y="319"/>
                    <a:pt x="379" y="319"/>
                    <a:pt x="379" y="319"/>
                  </a:cubicBezTo>
                  <a:cubicBezTo>
                    <a:pt x="380" y="319"/>
                    <a:pt x="382" y="320"/>
                    <a:pt x="384" y="320"/>
                  </a:cubicBezTo>
                  <a:cubicBezTo>
                    <a:pt x="388" y="322"/>
                    <a:pt x="395" y="324"/>
                    <a:pt x="403" y="328"/>
                  </a:cubicBezTo>
                  <a:cubicBezTo>
                    <a:pt x="434" y="343"/>
                    <a:pt x="488" y="374"/>
                    <a:pt x="551" y="413"/>
                  </a:cubicBezTo>
                  <a:cubicBezTo>
                    <a:pt x="647" y="471"/>
                    <a:pt x="764" y="545"/>
                    <a:pt x="858" y="605"/>
                  </a:cubicBezTo>
                  <a:cubicBezTo>
                    <a:pt x="905" y="636"/>
                    <a:pt x="947" y="662"/>
                    <a:pt x="977" y="681"/>
                  </a:cubicBezTo>
                  <a:cubicBezTo>
                    <a:pt x="991" y="690"/>
                    <a:pt x="1004" y="698"/>
                    <a:pt x="1012" y="703"/>
                  </a:cubicBezTo>
                  <a:cubicBezTo>
                    <a:pt x="1016" y="706"/>
                    <a:pt x="1020" y="708"/>
                    <a:pt x="1022" y="709"/>
                  </a:cubicBezTo>
                  <a:cubicBezTo>
                    <a:pt x="1024" y="710"/>
                    <a:pt x="1025" y="710"/>
                    <a:pt x="1025" y="711"/>
                  </a:cubicBezTo>
                  <a:cubicBezTo>
                    <a:pt x="1026" y="711"/>
                    <a:pt x="1026" y="711"/>
                    <a:pt x="1026" y="711"/>
                  </a:cubicBezTo>
                  <a:cubicBezTo>
                    <a:pt x="1027" y="711"/>
                    <a:pt x="1027" y="711"/>
                    <a:pt x="1027" y="711"/>
                  </a:cubicBezTo>
                  <a:cubicBezTo>
                    <a:pt x="1027" y="712"/>
                    <a:pt x="1028" y="712"/>
                    <a:pt x="1028" y="712"/>
                  </a:cubicBezTo>
                  <a:cubicBezTo>
                    <a:pt x="1029" y="712"/>
                    <a:pt x="1029" y="712"/>
                    <a:pt x="1030" y="711"/>
                  </a:cubicBezTo>
                  <a:cubicBezTo>
                    <a:pt x="1030" y="711"/>
                    <a:pt x="1031" y="711"/>
                    <a:pt x="1032" y="710"/>
                  </a:cubicBezTo>
                  <a:cubicBezTo>
                    <a:pt x="1032" y="709"/>
                    <a:pt x="1033" y="708"/>
                    <a:pt x="1032" y="707"/>
                  </a:cubicBezTo>
                  <a:cubicBezTo>
                    <a:pt x="1032" y="706"/>
                    <a:pt x="1032" y="705"/>
                    <a:pt x="1031" y="704"/>
                  </a:cubicBezTo>
                  <a:cubicBezTo>
                    <a:pt x="388" y="303"/>
                    <a:pt x="388" y="303"/>
                    <a:pt x="388" y="303"/>
                  </a:cubicBezTo>
                  <a:cubicBezTo>
                    <a:pt x="387" y="302"/>
                    <a:pt x="384" y="302"/>
                    <a:pt x="383" y="304"/>
                  </a:cubicBezTo>
                  <a:cubicBezTo>
                    <a:pt x="382" y="306"/>
                    <a:pt x="382" y="309"/>
                    <a:pt x="384" y="310"/>
                  </a:cubicBezTo>
                  <a:cubicBezTo>
                    <a:pt x="384" y="310"/>
                    <a:pt x="535" y="404"/>
                    <a:pt x="689" y="499"/>
                  </a:cubicBezTo>
                  <a:cubicBezTo>
                    <a:pt x="766" y="546"/>
                    <a:pt x="843" y="593"/>
                    <a:pt x="904" y="629"/>
                  </a:cubicBezTo>
                  <a:cubicBezTo>
                    <a:pt x="934" y="646"/>
                    <a:pt x="959" y="661"/>
                    <a:pt x="978" y="671"/>
                  </a:cubicBezTo>
                  <a:cubicBezTo>
                    <a:pt x="988" y="677"/>
                    <a:pt x="996" y="681"/>
                    <a:pt x="1002" y="683"/>
                  </a:cubicBezTo>
                  <a:cubicBezTo>
                    <a:pt x="1005" y="685"/>
                    <a:pt x="1007" y="686"/>
                    <a:pt x="1009" y="687"/>
                  </a:cubicBezTo>
                  <a:cubicBezTo>
                    <a:pt x="1010" y="687"/>
                    <a:pt x="1011" y="687"/>
                    <a:pt x="1012" y="688"/>
                  </a:cubicBezTo>
                  <a:cubicBezTo>
                    <a:pt x="1013" y="688"/>
                    <a:pt x="1014" y="688"/>
                    <a:pt x="1015" y="688"/>
                  </a:cubicBezTo>
                  <a:cubicBezTo>
                    <a:pt x="1015" y="688"/>
                    <a:pt x="1016" y="688"/>
                    <a:pt x="1017" y="688"/>
                  </a:cubicBezTo>
                  <a:cubicBezTo>
                    <a:pt x="1018" y="688"/>
                    <a:pt x="1019" y="687"/>
                    <a:pt x="1019" y="686"/>
                  </a:cubicBezTo>
                  <a:cubicBezTo>
                    <a:pt x="1019" y="686"/>
                    <a:pt x="1019" y="686"/>
                    <a:pt x="1019" y="686"/>
                  </a:cubicBezTo>
                  <a:cubicBezTo>
                    <a:pt x="1020" y="685"/>
                    <a:pt x="1020" y="684"/>
                    <a:pt x="1020" y="684"/>
                  </a:cubicBezTo>
                  <a:cubicBezTo>
                    <a:pt x="1020" y="683"/>
                    <a:pt x="1019" y="682"/>
                    <a:pt x="1019" y="681"/>
                  </a:cubicBezTo>
                  <a:cubicBezTo>
                    <a:pt x="1019" y="681"/>
                    <a:pt x="1018" y="680"/>
                    <a:pt x="1018" y="679"/>
                  </a:cubicBezTo>
                  <a:cubicBezTo>
                    <a:pt x="1017" y="678"/>
                    <a:pt x="1015" y="677"/>
                    <a:pt x="1013" y="675"/>
                  </a:cubicBezTo>
                  <a:cubicBezTo>
                    <a:pt x="1005" y="669"/>
                    <a:pt x="990" y="659"/>
                    <a:pt x="969" y="645"/>
                  </a:cubicBezTo>
                  <a:cubicBezTo>
                    <a:pt x="822" y="549"/>
                    <a:pt x="394" y="291"/>
                    <a:pt x="394" y="291"/>
                  </a:cubicBezTo>
                  <a:cubicBezTo>
                    <a:pt x="392" y="294"/>
                    <a:pt x="392" y="294"/>
                    <a:pt x="392" y="294"/>
                  </a:cubicBezTo>
                  <a:cubicBezTo>
                    <a:pt x="392" y="298"/>
                    <a:pt x="392" y="298"/>
                    <a:pt x="392" y="298"/>
                  </a:cubicBezTo>
                  <a:cubicBezTo>
                    <a:pt x="392" y="294"/>
                    <a:pt x="392" y="294"/>
                    <a:pt x="392" y="294"/>
                  </a:cubicBezTo>
                  <a:cubicBezTo>
                    <a:pt x="391" y="298"/>
                    <a:pt x="391" y="298"/>
                    <a:pt x="391" y="298"/>
                  </a:cubicBezTo>
                  <a:cubicBezTo>
                    <a:pt x="391" y="298"/>
                    <a:pt x="391" y="298"/>
                    <a:pt x="392" y="298"/>
                  </a:cubicBezTo>
                  <a:cubicBezTo>
                    <a:pt x="392" y="294"/>
                    <a:pt x="392" y="294"/>
                    <a:pt x="392" y="294"/>
                  </a:cubicBezTo>
                  <a:cubicBezTo>
                    <a:pt x="391" y="298"/>
                    <a:pt x="391" y="298"/>
                    <a:pt x="391" y="298"/>
                  </a:cubicBezTo>
                  <a:cubicBezTo>
                    <a:pt x="392" y="294"/>
                    <a:pt x="392" y="294"/>
                    <a:pt x="392" y="294"/>
                  </a:cubicBezTo>
                  <a:cubicBezTo>
                    <a:pt x="390" y="298"/>
                    <a:pt x="390" y="298"/>
                    <a:pt x="390" y="298"/>
                  </a:cubicBezTo>
                  <a:cubicBezTo>
                    <a:pt x="390" y="298"/>
                    <a:pt x="390" y="298"/>
                    <a:pt x="391" y="298"/>
                  </a:cubicBezTo>
                  <a:cubicBezTo>
                    <a:pt x="392" y="294"/>
                    <a:pt x="392" y="294"/>
                    <a:pt x="392" y="294"/>
                  </a:cubicBezTo>
                  <a:cubicBezTo>
                    <a:pt x="390" y="298"/>
                    <a:pt x="390" y="298"/>
                    <a:pt x="390" y="298"/>
                  </a:cubicBezTo>
                  <a:cubicBezTo>
                    <a:pt x="391" y="296"/>
                    <a:pt x="391" y="296"/>
                    <a:pt x="391" y="296"/>
                  </a:cubicBezTo>
                  <a:cubicBezTo>
                    <a:pt x="390" y="298"/>
                    <a:pt x="390" y="298"/>
                    <a:pt x="390" y="298"/>
                  </a:cubicBezTo>
                  <a:cubicBezTo>
                    <a:pt x="390" y="298"/>
                    <a:pt x="390" y="298"/>
                    <a:pt x="390" y="298"/>
                  </a:cubicBezTo>
                  <a:cubicBezTo>
                    <a:pt x="391" y="296"/>
                    <a:pt x="391" y="296"/>
                    <a:pt x="391" y="296"/>
                  </a:cubicBezTo>
                  <a:cubicBezTo>
                    <a:pt x="390" y="298"/>
                    <a:pt x="390" y="298"/>
                    <a:pt x="390" y="298"/>
                  </a:cubicBezTo>
                  <a:cubicBezTo>
                    <a:pt x="390" y="298"/>
                    <a:pt x="390" y="298"/>
                    <a:pt x="391" y="298"/>
                  </a:cubicBezTo>
                  <a:cubicBezTo>
                    <a:pt x="394" y="300"/>
                    <a:pt x="406" y="307"/>
                    <a:pt x="425" y="318"/>
                  </a:cubicBezTo>
                  <a:cubicBezTo>
                    <a:pt x="490" y="356"/>
                    <a:pt x="633" y="441"/>
                    <a:pt x="761" y="517"/>
                  </a:cubicBezTo>
                  <a:cubicBezTo>
                    <a:pt x="888" y="592"/>
                    <a:pt x="1000" y="658"/>
                    <a:pt x="1000" y="658"/>
                  </a:cubicBezTo>
                  <a:cubicBezTo>
                    <a:pt x="1000" y="659"/>
                    <a:pt x="1002" y="659"/>
                    <a:pt x="1003" y="659"/>
                  </a:cubicBezTo>
                  <a:cubicBezTo>
                    <a:pt x="1004" y="658"/>
                    <a:pt x="1004" y="658"/>
                    <a:pt x="1005" y="657"/>
                  </a:cubicBezTo>
                  <a:cubicBezTo>
                    <a:pt x="1006" y="656"/>
                    <a:pt x="1006" y="655"/>
                    <a:pt x="1005" y="654"/>
                  </a:cubicBezTo>
                  <a:cubicBezTo>
                    <a:pt x="1005" y="653"/>
                    <a:pt x="1005" y="652"/>
                    <a:pt x="1004" y="651"/>
                  </a:cubicBezTo>
                  <a:cubicBezTo>
                    <a:pt x="1004" y="651"/>
                    <a:pt x="1001" y="650"/>
                    <a:pt x="997" y="647"/>
                  </a:cubicBezTo>
                  <a:cubicBezTo>
                    <a:pt x="964" y="628"/>
                    <a:pt x="816" y="542"/>
                    <a:pt x="677" y="458"/>
                  </a:cubicBezTo>
                  <a:cubicBezTo>
                    <a:pt x="607" y="415"/>
                    <a:pt x="540" y="374"/>
                    <a:pt x="489" y="341"/>
                  </a:cubicBezTo>
                  <a:cubicBezTo>
                    <a:pt x="464" y="325"/>
                    <a:pt x="444" y="311"/>
                    <a:pt x="429" y="300"/>
                  </a:cubicBezTo>
                  <a:cubicBezTo>
                    <a:pt x="422" y="295"/>
                    <a:pt x="416" y="290"/>
                    <a:pt x="413" y="287"/>
                  </a:cubicBezTo>
                  <a:cubicBezTo>
                    <a:pt x="411" y="285"/>
                    <a:pt x="410" y="284"/>
                    <a:pt x="409" y="283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7" y="282"/>
                    <a:pt x="407" y="282"/>
                    <a:pt x="407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7" y="282"/>
                    <a:pt x="407" y="282"/>
                    <a:pt x="407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6" y="282"/>
                    <a:pt x="406" y="282"/>
                    <a:pt x="406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6" y="282"/>
                    <a:pt x="406" y="282"/>
                    <a:pt x="406" y="282"/>
                  </a:cubicBezTo>
                  <a:cubicBezTo>
                    <a:pt x="408" y="282"/>
                    <a:pt x="408" y="282"/>
                    <a:pt x="408" y="282"/>
                  </a:cubicBezTo>
                  <a:cubicBezTo>
                    <a:pt x="405" y="282"/>
                    <a:pt x="405" y="282"/>
                    <a:pt x="405" y="282"/>
                  </a:cubicBezTo>
                  <a:cubicBezTo>
                    <a:pt x="408" y="284"/>
                    <a:pt x="408" y="284"/>
                    <a:pt x="408" y="284"/>
                  </a:cubicBezTo>
                  <a:cubicBezTo>
                    <a:pt x="408" y="283"/>
                    <a:pt x="408" y="283"/>
                    <a:pt x="408" y="282"/>
                  </a:cubicBezTo>
                  <a:cubicBezTo>
                    <a:pt x="405" y="282"/>
                    <a:pt x="405" y="282"/>
                    <a:pt x="405" y="282"/>
                  </a:cubicBezTo>
                  <a:cubicBezTo>
                    <a:pt x="408" y="284"/>
                    <a:pt x="408" y="284"/>
                    <a:pt x="408" y="284"/>
                  </a:cubicBezTo>
                  <a:cubicBezTo>
                    <a:pt x="404" y="282"/>
                    <a:pt x="404" y="282"/>
                    <a:pt x="404" y="282"/>
                  </a:cubicBezTo>
                  <a:cubicBezTo>
                    <a:pt x="402" y="285"/>
                    <a:pt x="402" y="285"/>
                    <a:pt x="402" y="285"/>
                  </a:cubicBezTo>
                  <a:cubicBezTo>
                    <a:pt x="984" y="628"/>
                    <a:pt x="984" y="628"/>
                    <a:pt x="984" y="628"/>
                  </a:cubicBezTo>
                  <a:cubicBezTo>
                    <a:pt x="986" y="629"/>
                    <a:pt x="988" y="629"/>
                    <a:pt x="989" y="627"/>
                  </a:cubicBezTo>
                  <a:cubicBezTo>
                    <a:pt x="991" y="625"/>
                    <a:pt x="990" y="622"/>
                    <a:pt x="988" y="621"/>
                  </a:cubicBezTo>
                  <a:cubicBezTo>
                    <a:pt x="988" y="621"/>
                    <a:pt x="986" y="620"/>
                    <a:pt x="982" y="617"/>
                  </a:cubicBezTo>
                  <a:cubicBezTo>
                    <a:pt x="951" y="599"/>
                    <a:pt x="810" y="514"/>
                    <a:pt x="678" y="433"/>
                  </a:cubicBezTo>
                  <a:cubicBezTo>
                    <a:pt x="611" y="392"/>
                    <a:pt x="547" y="352"/>
                    <a:pt x="499" y="322"/>
                  </a:cubicBezTo>
                  <a:cubicBezTo>
                    <a:pt x="475" y="306"/>
                    <a:pt x="456" y="293"/>
                    <a:pt x="442" y="284"/>
                  </a:cubicBezTo>
                  <a:cubicBezTo>
                    <a:pt x="435" y="279"/>
                    <a:pt x="430" y="275"/>
                    <a:pt x="426" y="273"/>
                  </a:cubicBezTo>
                  <a:cubicBezTo>
                    <a:pt x="424" y="271"/>
                    <a:pt x="423" y="270"/>
                    <a:pt x="422" y="269"/>
                  </a:cubicBezTo>
                  <a:cubicBezTo>
                    <a:pt x="422" y="269"/>
                    <a:pt x="422" y="269"/>
                    <a:pt x="422" y="268"/>
                  </a:cubicBezTo>
                  <a:cubicBezTo>
                    <a:pt x="421" y="269"/>
                    <a:pt x="421" y="269"/>
                    <a:pt x="421" y="269"/>
                  </a:cubicBezTo>
                  <a:cubicBezTo>
                    <a:pt x="422" y="268"/>
                    <a:pt x="422" y="268"/>
                    <a:pt x="422" y="268"/>
                  </a:cubicBezTo>
                  <a:cubicBezTo>
                    <a:pt x="422" y="268"/>
                    <a:pt x="422" y="268"/>
                    <a:pt x="422" y="268"/>
                  </a:cubicBezTo>
                  <a:cubicBezTo>
                    <a:pt x="421" y="269"/>
                    <a:pt x="421" y="269"/>
                    <a:pt x="421" y="269"/>
                  </a:cubicBezTo>
                  <a:cubicBezTo>
                    <a:pt x="422" y="268"/>
                    <a:pt x="422" y="268"/>
                    <a:pt x="422" y="268"/>
                  </a:cubicBezTo>
                  <a:cubicBezTo>
                    <a:pt x="419" y="270"/>
                    <a:pt x="419" y="270"/>
                    <a:pt x="419" y="270"/>
                  </a:cubicBezTo>
                  <a:cubicBezTo>
                    <a:pt x="422" y="270"/>
                    <a:pt x="422" y="270"/>
                    <a:pt x="422" y="270"/>
                  </a:cubicBezTo>
                  <a:cubicBezTo>
                    <a:pt x="422" y="269"/>
                    <a:pt x="422" y="269"/>
                    <a:pt x="422" y="268"/>
                  </a:cubicBezTo>
                  <a:cubicBezTo>
                    <a:pt x="419" y="270"/>
                    <a:pt x="419" y="270"/>
                    <a:pt x="419" y="270"/>
                  </a:cubicBezTo>
                  <a:cubicBezTo>
                    <a:pt x="422" y="270"/>
                    <a:pt x="422" y="270"/>
                    <a:pt x="422" y="270"/>
                  </a:cubicBezTo>
                  <a:cubicBezTo>
                    <a:pt x="418" y="270"/>
                    <a:pt x="418" y="270"/>
                    <a:pt x="418" y="270"/>
                  </a:cubicBezTo>
                  <a:cubicBezTo>
                    <a:pt x="422" y="272"/>
                    <a:pt x="422" y="272"/>
                    <a:pt x="422" y="272"/>
                  </a:cubicBezTo>
                  <a:cubicBezTo>
                    <a:pt x="422" y="271"/>
                    <a:pt x="422" y="270"/>
                    <a:pt x="422" y="270"/>
                  </a:cubicBezTo>
                  <a:cubicBezTo>
                    <a:pt x="418" y="270"/>
                    <a:pt x="418" y="270"/>
                    <a:pt x="418" y="270"/>
                  </a:cubicBezTo>
                  <a:cubicBezTo>
                    <a:pt x="422" y="272"/>
                    <a:pt x="422" y="272"/>
                    <a:pt x="422" y="272"/>
                  </a:cubicBezTo>
                  <a:cubicBezTo>
                    <a:pt x="418" y="270"/>
                    <a:pt x="418" y="270"/>
                    <a:pt x="418" y="270"/>
                  </a:cubicBezTo>
                  <a:cubicBezTo>
                    <a:pt x="416" y="273"/>
                    <a:pt x="416" y="273"/>
                    <a:pt x="416" y="273"/>
                  </a:cubicBezTo>
                  <a:cubicBezTo>
                    <a:pt x="416" y="273"/>
                    <a:pt x="551" y="354"/>
                    <a:pt x="687" y="434"/>
                  </a:cubicBezTo>
                  <a:cubicBezTo>
                    <a:pt x="754" y="474"/>
                    <a:pt x="822" y="514"/>
                    <a:pt x="874" y="545"/>
                  </a:cubicBezTo>
                  <a:cubicBezTo>
                    <a:pt x="900" y="560"/>
                    <a:pt x="922" y="572"/>
                    <a:pt x="937" y="581"/>
                  </a:cubicBezTo>
                  <a:cubicBezTo>
                    <a:pt x="945" y="585"/>
                    <a:pt x="951" y="589"/>
                    <a:pt x="955" y="591"/>
                  </a:cubicBezTo>
                  <a:cubicBezTo>
                    <a:pt x="958" y="592"/>
                    <a:pt x="959" y="593"/>
                    <a:pt x="961" y="594"/>
                  </a:cubicBezTo>
                  <a:cubicBezTo>
                    <a:pt x="961" y="594"/>
                    <a:pt x="962" y="595"/>
                    <a:pt x="962" y="595"/>
                  </a:cubicBezTo>
                  <a:cubicBezTo>
                    <a:pt x="963" y="595"/>
                    <a:pt x="963" y="595"/>
                    <a:pt x="963" y="595"/>
                  </a:cubicBezTo>
                  <a:cubicBezTo>
                    <a:pt x="964" y="595"/>
                    <a:pt x="964" y="595"/>
                    <a:pt x="965" y="595"/>
                  </a:cubicBezTo>
                  <a:cubicBezTo>
                    <a:pt x="965" y="595"/>
                    <a:pt x="965" y="595"/>
                    <a:pt x="966" y="595"/>
                  </a:cubicBezTo>
                  <a:cubicBezTo>
                    <a:pt x="967" y="595"/>
                    <a:pt x="967" y="594"/>
                    <a:pt x="968" y="594"/>
                  </a:cubicBezTo>
                  <a:cubicBezTo>
                    <a:pt x="969" y="593"/>
                    <a:pt x="969" y="592"/>
                    <a:pt x="969" y="590"/>
                  </a:cubicBezTo>
                  <a:cubicBezTo>
                    <a:pt x="968" y="589"/>
                    <a:pt x="968" y="588"/>
                    <a:pt x="967" y="588"/>
                  </a:cubicBezTo>
                  <a:cubicBezTo>
                    <a:pt x="967" y="588"/>
                    <a:pt x="965" y="587"/>
                    <a:pt x="961" y="584"/>
                  </a:cubicBezTo>
                  <a:cubicBezTo>
                    <a:pt x="931" y="567"/>
                    <a:pt x="799" y="491"/>
                    <a:pt x="674" y="415"/>
                  </a:cubicBezTo>
                  <a:cubicBezTo>
                    <a:pt x="612" y="378"/>
                    <a:pt x="551" y="340"/>
                    <a:pt x="507" y="311"/>
                  </a:cubicBezTo>
                  <a:cubicBezTo>
                    <a:pt x="484" y="296"/>
                    <a:pt x="466" y="284"/>
                    <a:pt x="453" y="274"/>
                  </a:cubicBezTo>
                  <a:cubicBezTo>
                    <a:pt x="446" y="269"/>
                    <a:pt x="441" y="265"/>
                    <a:pt x="438" y="262"/>
                  </a:cubicBezTo>
                  <a:cubicBezTo>
                    <a:pt x="436" y="261"/>
                    <a:pt x="435" y="259"/>
                    <a:pt x="435" y="258"/>
                  </a:cubicBezTo>
                  <a:cubicBezTo>
                    <a:pt x="434" y="258"/>
                    <a:pt x="434" y="258"/>
                    <a:pt x="434" y="258"/>
                  </a:cubicBezTo>
                  <a:cubicBezTo>
                    <a:pt x="434" y="258"/>
                    <a:pt x="434" y="258"/>
                    <a:pt x="434" y="258"/>
                  </a:cubicBezTo>
                  <a:cubicBezTo>
                    <a:pt x="433" y="258"/>
                    <a:pt x="433" y="258"/>
                    <a:pt x="433" y="258"/>
                  </a:cubicBezTo>
                  <a:cubicBezTo>
                    <a:pt x="434" y="258"/>
                    <a:pt x="434" y="258"/>
                    <a:pt x="434" y="258"/>
                  </a:cubicBezTo>
                  <a:cubicBezTo>
                    <a:pt x="434" y="258"/>
                    <a:pt x="434" y="258"/>
                    <a:pt x="434" y="258"/>
                  </a:cubicBezTo>
                  <a:cubicBezTo>
                    <a:pt x="433" y="258"/>
                    <a:pt x="433" y="258"/>
                    <a:pt x="433" y="258"/>
                  </a:cubicBezTo>
                  <a:cubicBezTo>
                    <a:pt x="434" y="258"/>
                    <a:pt x="434" y="258"/>
                    <a:pt x="434" y="258"/>
                  </a:cubicBezTo>
                  <a:cubicBezTo>
                    <a:pt x="431" y="258"/>
                    <a:pt x="431" y="258"/>
                    <a:pt x="431" y="258"/>
                  </a:cubicBezTo>
                  <a:cubicBezTo>
                    <a:pt x="434" y="259"/>
                    <a:pt x="434" y="259"/>
                    <a:pt x="434" y="259"/>
                  </a:cubicBezTo>
                  <a:cubicBezTo>
                    <a:pt x="434" y="259"/>
                    <a:pt x="434" y="258"/>
                    <a:pt x="434" y="258"/>
                  </a:cubicBezTo>
                  <a:cubicBezTo>
                    <a:pt x="431" y="258"/>
                    <a:pt x="431" y="258"/>
                    <a:pt x="431" y="258"/>
                  </a:cubicBezTo>
                  <a:cubicBezTo>
                    <a:pt x="434" y="259"/>
                    <a:pt x="434" y="259"/>
                    <a:pt x="434" y="259"/>
                  </a:cubicBezTo>
                  <a:cubicBezTo>
                    <a:pt x="430" y="257"/>
                    <a:pt x="430" y="257"/>
                    <a:pt x="430" y="257"/>
                  </a:cubicBezTo>
                  <a:cubicBezTo>
                    <a:pt x="428" y="261"/>
                    <a:pt x="428" y="261"/>
                    <a:pt x="428" y="261"/>
                  </a:cubicBezTo>
                  <a:cubicBezTo>
                    <a:pt x="955" y="574"/>
                    <a:pt x="955" y="574"/>
                    <a:pt x="955" y="574"/>
                  </a:cubicBezTo>
                  <a:cubicBezTo>
                    <a:pt x="956" y="575"/>
                    <a:pt x="959" y="574"/>
                    <a:pt x="960" y="573"/>
                  </a:cubicBezTo>
                  <a:cubicBezTo>
                    <a:pt x="961" y="572"/>
                    <a:pt x="961" y="571"/>
                    <a:pt x="961" y="570"/>
                  </a:cubicBezTo>
                  <a:cubicBezTo>
                    <a:pt x="961" y="569"/>
                    <a:pt x="960" y="568"/>
                    <a:pt x="960" y="567"/>
                  </a:cubicBezTo>
                  <a:cubicBezTo>
                    <a:pt x="959" y="565"/>
                    <a:pt x="958" y="564"/>
                    <a:pt x="956" y="562"/>
                  </a:cubicBezTo>
                  <a:cubicBezTo>
                    <a:pt x="953" y="559"/>
                    <a:pt x="949" y="556"/>
                    <a:pt x="943" y="551"/>
                  </a:cubicBezTo>
                  <a:cubicBezTo>
                    <a:pt x="921" y="534"/>
                    <a:pt x="878" y="507"/>
                    <a:pt x="827" y="475"/>
                  </a:cubicBezTo>
                  <a:cubicBezTo>
                    <a:pt x="750" y="427"/>
                    <a:pt x="652" y="370"/>
                    <a:pt x="575" y="324"/>
                  </a:cubicBezTo>
                  <a:cubicBezTo>
                    <a:pt x="536" y="301"/>
                    <a:pt x="502" y="281"/>
                    <a:pt x="477" y="266"/>
                  </a:cubicBezTo>
                  <a:cubicBezTo>
                    <a:pt x="465" y="259"/>
                    <a:pt x="456" y="253"/>
                    <a:pt x="449" y="249"/>
                  </a:cubicBezTo>
                  <a:cubicBezTo>
                    <a:pt x="446" y="247"/>
                    <a:pt x="443" y="245"/>
                    <a:pt x="441" y="244"/>
                  </a:cubicBezTo>
                  <a:cubicBezTo>
                    <a:pt x="441" y="244"/>
                    <a:pt x="440" y="243"/>
                    <a:pt x="440" y="243"/>
                  </a:cubicBezTo>
                  <a:cubicBezTo>
                    <a:pt x="439" y="243"/>
                    <a:pt x="439" y="243"/>
                    <a:pt x="439" y="243"/>
                  </a:cubicBezTo>
                  <a:cubicBezTo>
                    <a:pt x="439" y="243"/>
                    <a:pt x="439" y="243"/>
                    <a:pt x="439" y="243"/>
                  </a:cubicBezTo>
                  <a:cubicBezTo>
                    <a:pt x="438" y="244"/>
                    <a:pt x="438" y="244"/>
                    <a:pt x="438" y="244"/>
                  </a:cubicBezTo>
                  <a:cubicBezTo>
                    <a:pt x="440" y="243"/>
                    <a:pt x="440" y="243"/>
                    <a:pt x="440" y="243"/>
                  </a:cubicBezTo>
                  <a:cubicBezTo>
                    <a:pt x="439" y="243"/>
                    <a:pt x="439" y="243"/>
                    <a:pt x="439" y="243"/>
                  </a:cubicBezTo>
                  <a:cubicBezTo>
                    <a:pt x="438" y="244"/>
                    <a:pt x="438" y="244"/>
                    <a:pt x="438" y="244"/>
                  </a:cubicBezTo>
                  <a:cubicBezTo>
                    <a:pt x="440" y="243"/>
                    <a:pt x="440" y="243"/>
                    <a:pt x="440" y="243"/>
                  </a:cubicBezTo>
                  <a:cubicBezTo>
                    <a:pt x="437" y="245"/>
                    <a:pt x="437" y="245"/>
                    <a:pt x="437" y="245"/>
                  </a:cubicBezTo>
                  <a:cubicBezTo>
                    <a:pt x="440" y="244"/>
                    <a:pt x="440" y="244"/>
                    <a:pt x="440" y="244"/>
                  </a:cubicBezTo>
                  <a:cubicBezTo>
                    <a:pt x="440" y="243"/>
                    <a:pt x="440" y="243"/>
                    <a:pt x="440" y="243"/>
                  </a:cubicBezTo>
                  <a:cubicBezTo>
                    <a:pt x="437" y="245"/>
                    <a:pt x="437" y="245"/>
                    <a:pt x="437" y="245"/>
                  </a:cubicBezTo>
                  <a:cubicBezTo>
                    <a:pt x="440" y="244"/>
                    <a:pt x="440" y="244"/>
                    <a:pt x="440" y="244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40" y="246"/>
                    <a:pt x="440" y="246"/>
                    <a:pt x="440" y="246"/>
                  </a:cubicBezTo>
                  <a:cubicBezTo>
                    <a:pt x="440" y="244"/>
                    <a:pt x="440" y="244"/>
                    <a:pt x="440" y="244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40" y="246"/>
                    <a:pt x="440" y="246"/>
                    <a:pt x="440" y="246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40" y="248"/>
                    <a:pt x="440" y="248"/>
                    <a:pt x="440" y="248"/>
                  </a:cubicBezTo>
                  <a:cubicBezTo>
                    <a:pt x="440" y="247"/>
                    <a:pt x="440" y="246"/>
                    <a:pt x="440" y="246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40" y="248"/>
                    <a:pt x="440" y="248"/>
                    <a:pt x="440" y="248"/>
                  </a:cubicBezTo>
                  <a:cubicBezTo>
                    <a:pt x="440" y="248"/>
                    <a:pt x="440" y="248"/>
                    <a:pt x="440" y="248"/>
                  </a:cubicBezTo>
                  <a:cubicBezTo>
                    <a:pt x="436" y="246"/>
                    <a:pt x="436" y="246"/>
                    <a:pt x="436" y="246"/>
                  </a:cubicBezTo>
                  <a:cubicBezTo>
                    <a:pt x="438" y="249"/>
                    <a:pt x="438" y="249"/>
                    <a:pt x="438" y="249"/>
                  </a:cubicBezTo>
                  <a:cubicBezTo>
                    <a:pt x="438" y="249"/>
                    <a:pt x="439" y="248"/>
                    <a:pt x="440" y="248"/>
                  </a:cubicBezTo>
                  <a:cubicBezTo>
                    <a:pt x="436" y="246"/>
                    <a:pt x="436" y="246"/>
                    <a:pt x="436" y="246"/>
                  </a:cubicBezTo>
                  <a:cubicBezTo>
                    <a:pt x="438" y="249"/>
                    <a:pt x="438" y="249"/>
                    <a:pt x="438" y="249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37" y="249"/>
                    <a:pt x="437" y="249"/>
                    <a:pt x="437" y="249"/>
                  </a:cubicBezTo>
                  <a:cubicBezTo>
                    <a:pt x="437" y="249"/>
                    <a:pt x="437" y="249"/>
                    <a:pt x="438" y="249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37" y="249"/>
                    <a:pt x="437" y="249"/>
                    <a:pt x="437" y="249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36" y="249"/>
                    <a:pt x="436" y="249"/>
                    <a:pt x="436" y="249"/>
                  </a:cubicBezTo>
                  <a:cubicBezTo>
                    <a:pt x="436" y="249"/>
                    <a:pt x="436" y="249"/>
                    <a:pt x="437" y="249"/>
                  </a:cubicBezTo>
                  <a:cubicBezTo>
                    <a:pt x="437" y="246"/>
                    <a:pt x="437" y="246"/>
                    <a:pt x="437" y="246"/>
                  </a:cubicBezTo>
                  <a:cubicBezTo>
                    <a:pt x="436" y="249"/>
                    <a:pt x="436" y="249"/>
                    <a:pt x="436" y="249"/>
                  </a:cubicBezTo>
                  <a:cubicBezTo>
                    <a:pt x="436" y="247"/>
                    <a:pt x="436" y="247"/>
                    <a:pt x="436" y="247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6" y="249"/>
                    <a:pt x="436" y="249"/>
                    <a:pt x="436" y="249"/>
                  </a:cubicBezTo>
                  <a:cubicBezTo>
                    <a:pt x="436" y="247"/>
                    <a:pt x="436" y="247"/>
                    <a:pt x="436" y="247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5" y="249"/>
                    <a:pt x="436" y="250"/>
                    <a:pt x="438" y="251"/>
                  </a:cubicBezTo>
                  <a:cubicBezTo>
                    <a:pt x="443" y="253"/>
                    <a:pt x="454" y="260"/>
                    <a:pt x="470" y="270"/>
                  </a:cubicBezTo>
                  <a:cubicBezTo>
                    <a:pt x="526" y="305"/>
                    <a:pt x="638" y="376"/>
                    <a:pt x="738" y="438"/>
                  </a:cubicBezTo>
                  <a:cubicBezTo>
                    <a:pt x="789" y="469"/>
                    <a:pt x="837" y="498"/>
                    <a:pt x="873" y="519"/>
                  </a:cubicBezTo>
                  <a:cubicBezTo>
                    <a:pt x="892" y="530"/>
                    <a:pt x="907" y="538"/>
                    <a:pt x="919" y="545"/>
                  </a:cubicBezTo>
                  <a:cubicBezTo>
                    <a:pt x="925" y="548"/>
                    <a:pt x="930" y="550"/>
                    <a:pt x="934" y="552"/>
                  </a:cubicBezTo>
                  <a:cubicBezTo>
                    <a:pt x="936" y="552"/>
                    <a:pt x="937" y="553"/>
                    <a:pt x="939" y="553"/>
                  </a:cubicBezTo>
                  <a:cubicBezTo>
                    <a:pt x="940" y="554"/>
                    <a:pt x="942" y="554"/>
                    <a:pt x="943" y="554"/>
                  </a:cubicBezTo>
                  <a:cubicBezTo>
                    <a:pt x="944" y="554"/>
                    <a:pt x="944" y="554"/>
                    <a:pt x="945" y="554"/>
                  </a:cubicBezTo>
                  <a:cubicBezTo>
                    <a:pt x="946" y="554"/>
                    <a:pt x="947" y="553"/>
                    <a:pt x="948" y="552"/>
                  </a:cubicBezTo>
                  <a:cubicBezTo>
                    <a:pt x="948" y="551"/>
                    <a:pt x="948" y="550"/>
                    <a:pt x="948" y="549"/>
                  </a:cubicBezTo>
                  <a:cubicBezTo>
                    <a:pt x="948" y="548"/>
                    <a:pt x="947" y="547"/>
                    <a:pt x="946" y="546"/>
                  </a:cubicBezTo>
                  <a:cubicBezTo>
                    <a:pt x="448" y="235"/>
                    <a:pt x="448" y="235"/>
                    <a:pt x="448" y="235"/>
                  </a:cubicBezTo>
                  <a:cubicBezTo>
                    <a:pt x="447" y="234"/>
                    <a:pt x="446" y="234"/>
                    <a:pt x="445" y="234"/>
                  </a:cubicBezTo>
                  <a:cubicBezTo>
                    <a:pt x="444" y="235"/>
                    <a:pt x="443" y="235"/>
                    <a:pt x="442" y="236"/>
                  </a:cubicBezTo>
                  <a:cubicBezTo>
                    <a:pt x="442" y="237"/>
                    <a:pt x="442" y="238"/>
                    <a:pt x="442" y="239"/>
                  </a:cubicBezTo>
                  <a:cubicBezTo>
                    <a:pt x="442" y="240"/>
                    <a:pt x="443" y="241"/>
                    <a:pt x="444" y="242"/>
                  </a:cubicBezTo>
                  <a:cubicBezTo>
                    <a:pt x="444" y="242"/>
                    <a:pt x="560" y="313"/>
                    <a:pt x="679" y="385"/>
                  </a:cubicBezTo>
                  <a:cubicBezTo>
                    <a:pt x="738" y="421"/>
                    <a:pt x="799" y="457"/>
                    <a:pt x="845" y="484"/>
                  </a:cubicBezTo>
                  <a:cubicBezTo>
                    <a:pt x="869" y="497"/>
                    <a:pt x="889" y="509"/>
                    <a:pt x="904" y="516"/>
                  </a:cubicBezTo>
                  <a:cubicBezTo>
                    <a:pt x="911" y="520"/>
                    <a:pt x="917" y="524"/>
                    <a:pt x="922" y="526"/>
                  </a:cubicBezTo>
                  <a:cubicBezTo>
                    <a:pt x="924" y="527"/>
                    <a:pt x="926" y="528"/>
                    <a:pt x="928" y="528"/>
                  </a:cubicBezTo>
                  <a:cubicBezTo>
                    <a:pt x="929" y="529"/>
                    <a:pt x="929" y="529"/>
                    <a:pt x="930" y="529"/>
                  </a:cubicBezTo>
                  <a:cubicBezTo>
                    <a:pt x="931" y="529"/>
                    <a:pt x="932" y="529"/>
                    <a:pt x="933" y="529"/>
                  </a:cubicBezTo>
                  <a:cubicBezTo>
                    <a:pt x="933" y="529"/>
                    <a:pt x="934" y="529"/>
                    <a:pt x="934" y="529"/>
                  </a:cubicBezTo>
                  <a:cubicBezTo>
                    <a:pt x="935" y="529"/>
                    <a:pt x="936" y="528"/>
                    <a:pt x="937" y="527"/>
                  </a:cubicBezTo>
                  <a:cubicBezTo>
                    <a:pt x="937" y="526"/>
                    <a:pt x="937" y="525"/>
                    <a:pt x="937" y="524"/>
                  </a:cubicBezTo>
                  <a:cubicBezTo>
                    <a:pt x="937" y="523"/>
                    <a:pt x="936" y="522"/>
                    <a:pt x="935" y="522"/>
                  </a:cubicBezTo>
                  <a:cubicBezTo>
                    <a:pt x="457" y="223"/>
                    <a:pt x="457" y="223"/>
                    <a:pt x="457" y="223"/>
                  </a:cubicBezTo>
                  <a:cubicBezTo>
                    <a:pt x="456" y="222"/>
                    <a:pt x="453" y="222"/>
                    <a:pt x="452" y="224"/>
                  </a:cubicBezTo>
                  <a:cubicBezTo>
                    <a:pt x="451" y="226"/>
                    <a:pt x="451" y="229"/>
                    <a:pt x="453" y="230"/>
                  </a:cubicBezTo>
                  <a:cubicBezTo>
                    <a:pt x="453" y="230"/>
                    <a:pt x="562" y="298"/>
                    <a:pt x="674" y="366"/>
                  </a:cubicBezTo>
                  <a:cubicBezTo>
                    <a:pt x="730" y="401"/>
                    <a:pt x="787" y="435"/>
                    <a:pt x="831" y="460"/>
                  </a:cubicBezTo>
                  <a:cubicBezTo>
                    <a:pt x="853" y="473"/>
                    <a:pt x="872" y="484"/>
                    <a:pt x="886" y="491"/>
                  </a:cubicBezTo>
                  <a:cubicBezTo>
                    <a:pt x="894" y="495"/>
                    <a:pt x="900" y="498"/>
                    <a:pt x="904" y="500"/>
                  </a:cubicBezTo>
                  <a:cubicBezTo>
                    <a:pt x="907" y="501"/>
                    <a:pt x="909" y="502"/>
                    <a:pt x="910" y="503"/>
                  </a:cubicBezTo>
                  <a:cubicBezTo>
                    <a:pt x="912" y="503"/>
                    <a:pt x="913" y="504"/>
                    <a:pt x="915" y="504"/>
                  </a:cubicBezTo>
                  <a:cubicBezTo>
                    <a:pt x="915" y="504"/>
                    <a:pt x="916" y="503"/>
                    <a:pt x="917" y="503"/>
                  </a:cubicBezTo>
                  <a:cubicBezTo>
                    <a:pt x="918" y="503"/>
                    <a:pt x="919" y="502"/>
                    <a:pt x="919" y="501"/>
                  </a:cubicBezTo>
                  <a:cubicBezTo>
                    <a:pt x="919" y="501"/>
                    <a:pt x="919" y="501"/>
                    <a:pt x="919" y="501"/>
                  </a:cubicBezTo>
                  <a:cubicBezTo>
                    <a:pt x="920" y="501"/>
                    <a:pt x="920" y="500"/>
                    <a:pt x="920" y="499"/>
                  </a:cubicBezTo>
                  <a:cubicBezTo>
                    <a:pt x="920" y="498"/>
                    <a:pt x="920" y="498"/>
                    <a:pt x="919" y="497"/>
                  </a:cubicBezTo>
                  <a:cubicBezTo>
                    <a:pt x="919" y="496"/>
                    <a:pt x="919" y="496"/>
                    <a:pt x="918" y="495"/>
                  </a:cubicBezTo>
                  <a:cubicBezTo>
                    <a:pt x="917" y="494"/>
                    <a:pt x="916" y="493"/>
                    <a:pt x="915" y="492"/>
                  </a:cubicBezTo>
                  <a:cubicBezTo>
                    <a:pt x="909" y="487"/>
                    <a:pt x="898" y="480"/>
                    <a:pt x="883" y="470"/>
                  </a:cubicBezTo>
                  <a:cubicBezTo>
                    <a:pt x="830" y="434"/>
                    <a:pt x="726" y="371"/>
                    <a:pt x="636" y="316"/>
                  </a:cubicBezTo>
                  <a:cubicBezTo>
                    <a:pt x="545" y="261"/>
                    <a:pt x="468" y="215"/>
                    <a:pt x="468" y="215"/>
                  </a:cubicBezTo>
                  <a:cubicBezTo>
                    <a:pt x="466" y="214"/>
                    <a:pt x="464" y="214"/>
                    <a:pt x="463" y="216"/>
                  </a:cubicBezTo>
                  <a:cubicBezTo>
                    <a:pt x="462" y="218"/>
                    <a:pt x="462" y="220"/>
                    <a:pt x="464" y="222"/>
                  </a:cubicBezTo>
                  <a:cubicBezTo>
                    <a:pt x="464" y="222"/>
                    <a:pt x="566" y="286"/>
                    <a:pt x="671" y="349"/>
                  </a:cubicBezTo>
                  <a:cubicBezTo>
                    <a:pt x="724" y="381"/>
                    <a:pt x="778" y="413"/>
                    <a:pt x="820" y="437"/>
                  </a:cubicBezTo>
                  <a:cubicBezTo>
                    <a:pt x="841" y="449"/>
                    <a:pt x="860" y="459"/>
                    <a:pt x="874" y="466"/>
                  </a:cubicBezTo>
                  <a:cubicBezTo>
                    <a:pt x="881" y="470"/>
                    <a:pt x="887" y="473"/>
                    <a:pt x="892" y="475"/>
                  </a:cubicBezTo>
                  <a:cubicBezTo>
                    <a:pt x="894" y="476"/>
                    <a:pt x="896" y="476"/>
                    <a:pt x="898" y="477"/>
                  </a:cubicBezTo>
                  <a:cubicBezTo>
                    <a:pt x="900" y="478"/>
                    <a:pt x="901" y="478"/>
                    <a:pt x="903" y="478"/>
                  </a:cubicBezTo>
                  <a:cubicBezTo>
                    <a:pt x="904" y="478"/>
                    <a:pt x="904" y="478"/>
                    <a:pt x="905" y="477"/>
                  </a:cubicBezTo>
                  <a:cubicBezTo>
                    <a:pt x="906" y="477"/>
                    <a:pt x="907" y="477"/>
                    <a:pt x="908" y="475"/>
                  </a:cubicBezTo>
                  <a:cubicBezTo>
                    <a:pt x="908" y="475"/>
                    <a:pt x="908" y="475"/>
                    <a:pt x="908" y="475"/>
                  </a:cubicBezTo>
                  <a:cubicBezTo>
                    <a:pt x="908" y="475"/>
                    <a:pt x="909" y="474"/>
                    <a:pt x="908" y="473"/>
                  </a:cubicBezTo>
                  <a:cubicBezTo>
                    <a:pt x="908" y="472"/>
                    <a:pt x="908" y="472"/>
                    <a:pt x="908" y="472"/>
                  </a:cubicBezTo>
                  <a:cubicBezTo>
                    <a:pt x="908" y="471"/>
                    <a:pt x="908" y="471"/>
                    <a:pt x="907" y="470"/>
                  </a:cubicBezTo>
                  <a:cubicBezTo>
                    <a:pt x="907" y="470"/>
                    <a:pt x="907" y="470"/>
                    <a:pt x="906" y="469"/>
                  </a:cubicBezTo>
                  <a:cubicBezTo>
                    <a:pt x="904" y="468"/>
                    <a:pt x="902" y="466"/>
                    <a:pt x="897" y="463"/>
                  </a:cubicBezTo>
                  <a:cubicBezTo>
                    <a:pt x="882" y="452"/>
                    <a:pt x="847" y="431"/>
                    <a:pt x="805" y="405"/>
                  </a:cubicBezTo>
                  <a:cubicBezTo>
                    <a:pt x="742" y="366"/>
                    <a:pt x="660" y="316"/>
                    <a:pt x="594" y="275"/>
                  </a:cubicBezTo>
                  <a:cubicBezTo>
                    <a:pt x="561" y="255"/>
                    <a:pt x="532" y="237"/>
                    <a:pt x="511" y="224"/>
                  </a:cubicBezTo>
                  <a:cubicBezTo>
                    <a:pt x="500" y="217"/>
                    <a:pt x="492" y="212"/>
                    <a:pt x="486" y="208"/>
                  </a:cubicBezTo>
                  <a:cubicBezTo>
                    <a:pt x="484" y="206"/>
                    <a:pt x="481" y="205"/>
                    <a:pt x="480" y="204"/>
                  </a:cubicBezTo>
                  <a:cubicBezTo>
                    <a:pt x="479" y="203"/>
                    <a:pt x="479" y="203"/>
                    <a:pt x="478" y="203"/>
                  </a:cubicBezTo>
                  <a:cubicBezTo>
                    <a:pt x="478" y="203"/>
                    <a:pt x="478" y="203"/>
                    <a:pt x="478" y="203"/>
                  </a:cubicBezTo>
                  <a:cubicBezTo>
                    <a:pt x="477" y="204"/>
                    <a:pt x="477" y="204"/>
                    <a:pt x="477" y="204"/>
                  </a:cubicBezTo>
                  <a:cubicBezTo>
                    <a:pt x="479" y="203"/>
                    <a:pt x="479" y="203"/>
                    <a:pt x="479" y="203"/>
                  </a:cubicBezTo>
                  <a:cubicBezTo>
                    <a:pt x="478" y="203"/>
                    <a:pt x="478" y="203"/>
                    <a:pt x="478" y="203"/>
                  </a:cubicBezTo>
                  <a:cubicBezTo>
                    <a:pt x="477" y="204"/>
                    <a:pt x="477" y="204"/>
                    <a:pt x="477" y="204"/>
                  </a:cubicBezTo>
                  <a:cubicBezTo>
                    <a:pt x="479" y="203"/>
                    <a:pt x="479" y="203"/>
                    <a:pt x="479" y="203"/>
                  </a:cubicBezTo>
                  <a:cubicBezTo>
                    <a:pt x="476" y="205"/>
                    <a:pt x="476" y="205"/>
                    <a:pt x="476" y="205"/>
                  </a:cubicBezTo>
                  <a:cubicBezTo>
                    <a:pt x="479" y="203"/>
                    <a:pt x="479" y="203"/>
                    <a:pt x="479" y="203"/>
                  </a:cubicBezTo>
                  <a:cubicBezTo>
                    <a:pt x="479" y="203"/>
                    <a:pt x="479" y="203"/>
                    <a:pt x="479" y="203"/>
                  </a:cubicBezTo>
                  <a:cubicBezTo>
                    <a:pt x="476" y="205"/>
                    <a:pt x="476" y="205"/>
                    <a:pt x="476" y="205"/>
                  </a:cubicBezTo>
                  <a:cubicBezTo>
                    <a:pt x="479" y="203"/>
                    <a:pt x="479" y="203"/>
                    <a:pt x="479" y="203"/>
                  </a:cubicBezTo>
                  <a:cubicBezTo>
                    <a:pt x="475" y="205"/>
                    <a:pt x="475" y="205"/>
                    <a:pt x="475" y="205"/>
                  </a:cubicBezTo>
                  <a:cubicBezTo>
                    <a:pt x="479" y="205"/>
                    <a:pt x="479" y="205"/>
                    <a:pt x="479" y="205"/>
                  </a:cubicBezTo>
                  <a:cubicBezTo>
                    <a:pt x="479" y="204"/>
                    <a:pt x="479" y="204"/>
                    <a:pt x="479" y="203"/>
                  </a:cubicBezTo>
                  <a:cubicBezTo>
                    <a:pt x="475" y="205"/>
                    <a:pt x="475" y="205"/>
                    <a:pt x="475" y="205"/>
                  </a:cubicBezTo>
                  <a:cubicBezTo>
                    <a:pt x="479" y="205"/>
                    <a:pt x="479" y="205"/>
                    <a:pt x="479" y="205"/>
                  </a:cubicBezTo>
                  <a:cubicBezTo>
                    <a:pt x="475" y="205"/>
                    <a:pt x="475" y="205"/>
                    <a:pt x="475" y="205"/>
                  </a:cubicBezTo>
                  <a:cubicBezTo>
                    <a:pt x="479" y="207"/>
                    <a:pt x="479" y="207"/>
                    <a:pt x="479" y="207"/>
                  </a:cubicBezTo>
                  <a:cubicBezTo>
                    <a:pt x="479" y="207"/>
                    <a:pt x="479" y="206"/>
                    <a:pt x="479" y="205"/>
                  </a:cubicBezTo>
                  <a:cubicBezTo>
                    <a:pt x="475" y="205"/>
                    <a:pt x="475" y="205"/>
                    <a:pt x="475" y="205"/>
                  </a:cubicBezTo>
                  <a:cubicBezTo>
                    <a:pt x="479" y="207"/>
                    <a:pt x="479" y="207"/>
                    <a:pt x="479" y="207"/>
                  </a:cubicBezTo>
                  <a:cubicBezTo>
                    <a:pt x="475" y="205"/>
                    <a:pt x="475" y="205"/>
                    <a:pt x="475" y="205"/>
                  </a:cubicBezTo>
                  <a:cubicBezTo>
                    <a:pt x="473" y="209"/>
                    <a:pt x="473" y="209"/>
                    <a:pt x="473" y="209"/>
                  </a:cubicBezTo>
                  <a:cubicBezTo>
                    <a:pt x="884" y="447"/>
                    <a:pt x="884" y="447"/>
                    <a:pt x="884" y="447"/>
                  </a:cubicBezTo>
                  <a:cubicBezTo>
                    <a:pt x="886" y="448"/>
                    <a:pt x="888" y="447"/>
                    <a:pt x="889" y="445"/>
                  </a:cubicBezTo>
                  <a:cubicBezTo>
                    <a:pt x="890" y="443"/>
                    <a:pt x="890" y="441"/>
                    <a:pt x="888" y="440"/>
                  </a:cubicBezTo>
                  <a:cubicBezTo>
                    <a:pt x="888" y="440"/>
                    <a:pt x="886" y="439"/>
                    <a:pt x="883" y="437"/>
                  </a:cubicBezTo>
                  <a:cubicBezTo>
                    <a:pt x="861" y="424"/>
                    <a:pt x="763" y="363"/>
                    <a:pt x="670" y="306"/>
                  </a:cubicBezTo>
                  <a:cubicBezTo>
                    <a:pt x="623" y="277"/>
                    <a:pt x="578" y="249"/>
                    <a:pt x="544" y="228"/>
                  </a:cubicBezTo>
                  <a:cubicBezTo>
                    <a:pt x="528" y="217"/>
                    <a:pt x="514" y="208"/>
                    <a:pt x="504" y="202"/>
                  </a:cubicBezTo>
                  <a:cubicBezTo>
                    <a:pt x="499" y="198"/>
                    <a:pt x="496" y="196"/>
                    <a:pt x="493" y="194"/>
                  </a:cubicBezTo>
                  <a:cubicBezTo>
                    <a:pt x="492" y="193"/>
                    <a:pt x="491" y="192"/>
                    <a:pt x="490" y="192"/>
                  </a:cubicBezTo>
                  <a:cubicBezTo>
                    <a:pt x="490" y="192"/>
                    <a:pt x="490" y="192"/>
                    <a:pt x="490" y="192"/>
                  </a:cubicBezTo>
                  <a:cubicBezTo>
                    <a:pt x="490" y="192"/>
                    <a:pt x="490" y="192"/>
                    <a:pt x="490" y="192"/>
                  </a:cubicBezTo>
                  <a:cubicBezTo>
                    <a:pt x="489" y="193"/>
                    <a:pt x="489" y="193"/>
                    <a:pt x="489" y="193"/>
                  </a:cubicBezTo>
                  <a:cubicBezTo>
                    <a:pt x="490" y="192"/>
                    <a:pt x="490" y="192"/>
                    <a:pt x="490" y="192"/>
                  </a:cubicBezTo>
                  <a:cubicBezTo>
                    <a:pt x="490" y="192"/>
                    <a:pt x="490" y="192"/>
                    <a:pt x="490" y="192"/>
                  </a:cubicBezTo>
                  <a:cubicBezTo>
                    <a:pt x="489" y="193"/>
                    <a:pt x="489" y="193"/>
                    <a:pt x="489" y="193"/>
                  </a:cubicBezTo>
                  <a:cubicBezTo>
                    <a:pt x="490" y="192"/>
                    <a:pt x="490" y="192"/>
                    <a:pt x="490" y="192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91" y="192"/>
                    <a:pt x="491" y="192"/>
                    <a:pt x="491" y="192"/>
                  </a:cubicBezTo>
                  <a:cubicBezTo>
                    <a:pt x="490" y="192"/>
                    <a:pt x="490" y="192"/>
                    <a:pt x="490" y="192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91" y="192"/>
                    <a:pt x="491" y="192"/>
                    <a:pt x="491" y="192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91" y="194"/>
                    <a:pt x="491" y="194"/>
                    <a:pt x="491" y="194"/>
                  </a:cubicBezTo>
                  <a:cubicBezTo>
                    <a:pt x="491" y="193"/>
                    <a:pt x="491" y="193"/>
                    <a:pt x="491" y="192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91" y="194"/>
                    <a:pt x="491" y="194"/>
                    <a:pt x="491" y="194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90" y="196"/>
                    <a:pt x="490" y="196"/>
                    <a:pt x="490" y="196"/>
                  </a:cubicBezTo>
                  <a:cubicBezTo>
                    <a:pt x="491" y="195"/>
                    <a:pt x="491" y="195"/>
                    <a:pt x="491" y="194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90" y="196"/>
                    <a:pt x="490" y="196"/>
                    <a:pt x="490" y="196"/>
                  </a:cubicBezTo>
                  <a:cubicBezTo>
                    <a:pt x="487" y="194"/>
                    <a:pt x="487" y="194"/>
                    <a:pt x="487" y="194"/>
                  </a:cubicBezTo>
                  <a:cubicBezTo>
                    <a:pt x="485" y="197"/>
                    <a:pt x="485" y="197"/>
                    <a:pt x="485" y="197"/>
                  </a:cubicBezTo>
                  <a:cubicBezTo>
                    <a:pt x="871" y="426"/>
                    <a:pt x="871" y="426"/>
                    <a:pt x="871" y="426"/>
                  </a:cubicBezTo>
                  <a:cubicBezTo>
                    <a:pt x="873" y="427"/>
                    <a:pt x="876" y="427"/>
                    <a:pt x="877" y="425"/>
                  </a:cubicBezTo>
                  <a:cubicBezTo>
                    <a:pt x="877" y="424"/>
                    <a:pt x="878" y="423"/>
                    <a:pt x="878" y="422"/>
                  </a:cubicBezTo>
                  <a:cubicBezTo>
                    <a:pt x="878" y="421"/>
                    <a:pt x="877" y="420"/>
                    <a:pt x="877" y="419"/>
                  </a:cubicBezTo>
                  <a:cubicBezTo>
                    <a:pt x="876" y="418"/>
                    <a:pt x="875" y="417"/>
                    <a:pt x="874" y="416"/>
                  </a:cubicBezTo>
                  <a:cubicBezTo>
                    <a:pt x="872" y="414"/>
                    <a:pt x="868" y="412"/>
                    <a:pt x="864" y="408"/>
                  </a:cubicBezTo>
                  <a:cubicBezTo>
                    <a:pt x="847" y="397"/>
                    <a:pt x="816" y="377"/>
                    <a:pt x="778" y="353"/>
                  </a:cubicBezTo>
                  <a:cubicBezTo>
                    <a:pt x="721" y="318"/>
                    <a:pt x="650" y="275"/>
                    <a:pt x="592" y="241"/>
                  </a:cubicBezTo>
                  <a:cubicBezTo>
                    <a:pt x="563" y="223"/>
                    <a:pt x="538" y="208"/>
                    <a:pt x="520" y="198"/>
                  </a:cubicBezTo>
                  <a:cubicBezTo>
                    <a:pt x="511" y="192"/>
                    <a:pt x="504" y="188"/>
                    <a:pt x="499" y="185"/>
                  </a:cubicBezTo>
                  <a:cubicBezTo>
                    <a:pt x="497" y="183"/>
                    <a:pt x="495" y="182"/>
                    <a:pt x="494" y="181"/>
                  </a:cubicBezTo>
                  <a:cubicBezTo>
                    <a:pt x="493" y="181"/>
                    <a:pt x="493" y="180"/>
                    <a:pt x="493" y="180"/>
                  </a:cubicBezTo>
                  <a:cubicBezTo>
                    <a:pt x="492" y="180"/>
                    <a:pt x="492" y="180"/>
                    <a:pt x="492" y="180"/>
                  </a:cubicBezTo>
                  <a:cubicBezTo>
                    <a:pt x="491" y="181"/>
                    <a:pt x="491" y="181"/>
                    <a:pt x="491" y="181"/>
                  </a:cubicBezTo>
                  <a:cubicBezTo>
                    <a:pt x="493" y="180"/>
                    <a:pt x="493" y="180"/>
                    <a:pt x="493" y="180"/>
                  </a:cubicBezTo>
                  <a:cubicBezTo>
                    <a:pt x="492" y="180"/>
                    <a:pt x="492" y="180"/>
                    <a:pt x="492" y="180"/>
                  </a:cubicBezTo>
                  <a:cubicBezTo>
                    <a:pt x="491" y="181"/>
                    <a:pt x="491" y="181"/>
                    <a:pt x="491" y="181"/>
                  </a:cubicBezTo>
                  <a:cubicBezTo>
                    <a:pt x="493" y="180"/>
                    <a:pt x="493" y="180"/>
                    <a:pt x="493" y="180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3" y="181"/>
                    <a:pt x="493" y="181"/>
                    <a:pt x="493" y="181"/>
                  </a:cubicBezTo>
                  <a:cubicBezTo>
                    <a:pt x="493" y="180"/>
                    <a:pt x="493" y="180"/>
                    <a:pt x="493" y="180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3" y="181"/>
                    <a:pt x="493" y="181"/>
                    <a:pt x="493" y="181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4" y="183"/>
                    <a:pt x="494" y="183"/>
                    <a:pt x="494" y="183"/>
                  </a:cubicBezTo>
                  <a:cubicBezTo>
                    <a:pt x="494" y="182"/>
                    <a:pt x="493" y="181"/>
                    <a:pt x="493" y="181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4" y="183"/>
                    <a:pt x="494" y="183"/>
                    <a:pt x="494" y="183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3" y="185"/>
                    <a:pt x="493" y="185"/>
                    <a:pt x="493" y="185"/>
                  </a:cubicBezTo>
                  <a:cubicBezTo>
                    <a:pt x="493" y="184"/>
                    <a:pt x="494" y="183"/>
                    <a:pt x="494" y="183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3" y="185"/>
                    <a:pt x="493" y="185"/>
                    <a:pt x="493" y="185"/>
                  </a:cubicBezTo>
                  <a:cubicBezTo>
                    <a:pt x="493" y="185"/>
                    <a:pt x="493" y="185"/>
                    <a:pt x="493" y="185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1" y="186"/>
                    <a:pt x="491" y="186"/>
                    <a:pt x="491" y="186"/>
                  </a:cubicBezTo>
                  <a:cubicBezTo>
                    <a:pt x="492" y="186"/>
                    <a:pt x="492" y="186"/>
                    <a:pt x="493" y="185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91" y="186"/>
                    <a:pt x="491" y="186"/>
                    <a:pt x="491" y="186"/>
                  </a:cubicBezTo>
                  <a:cubicBezTo>
                    <a:pt x="490" y="184"/>
                    <a:pt x="490" y="184"/>
                    <a:pt x="490" y="184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1" y="186"/>
                    <a:pt x="491" y="186"/>
                  </a:cubicBezTo>
                  <a:cubicBezTo>
                    <a:pt x="490" y="184"/>
                    <a:pt x="490" y="184"/>
                    <a:pt x="490" y="184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0" y="186"/>
                    <a:pt x="490" y="186"/>
                  </a:cubicBezTo>
                  <a:cubicBezTo>
                    <a:pt x="490" y="186"/>
                    <a:pt x="491" y="187"/>
                    <a:pt x="492" y="187"/>
                  </a:cubicBezTo>
                  <a:cubicBezTo>
                    <a:pt x="497" y="189"/>
                    <a:pt x="506" y="194"/>
                    <a:pt x="519" y="200"/>
                  </a:cubicBezTo>
                  <a:cubicBezTo>
                    <a:pt x="563" y="224"/>
                    <a:pt x="648" y="273"/>
                    <a:pt x="721" y="317"/>
                  </a:cubicBezTo>
                  <a:cubicBezTo>
                    <a:pt x="758" y="338"/>
                    <a:pt x="792" y="358"/>
                    <a:pt x="817" y="373"/>
                  </a:cubicBezTo>
                  <a:cubicBezTo>
                    <a:pt x="829" y="381"/>
                    <a:pt x="839" y="387"/>
                    <a:pt x="846" y="391"/>
                  </a:cubicBezTo>
                  <a:cubicBezTo>
                    <a:pt x="853" y="395"/>
                    <a:pt x="857" y="397"/>
                    <a:pt x="857" y="397"/>
                  </a:cubicBezTo>
                  <a:cubicBezTo>
                    <a:pt x="859" y="398"/>
                    <a:pt x="861" y="398"/>
                    <a:pt x="862" y="396"/>
                  </a:cubicBezTo>
                  <a:cubicBezTo>
                    <a:pt x="864" y="394"/>
                    <a:pt x="863" y="392"/>
                    <a:pt x="861" y="391"/>
                  </a:cubicBezTo>
                  <a:cubicBezTo>
                    <a:pt x="735" y="312"/>
                    <a:pt x="735" y="312"/>
                    <a:pt x="735" y="312"/>
                  </a:cubicBezTo>
                  <a:cubicBezTo>
                    <a:pt x="845" y="376"/>
                    <a:pt x="845" y="376"/>
                    <a:pt x="845" y="376"/>
                  </a:cubicBezTo>
                  <a:cubicBezTo>
                    <a:pt x="847" y="377"/>
                    <a:pt x="849" y="377"/>
                    <a:pt x="850" y="375"/>
                  </a:cubicBezTo>
                  <a:cubicBezTo>
                    <a:pt x="852" y="373"/>
                    <a:pt x="851" y="370"/>
                    <a:pt x="849" y="369"/>
                  </a:cubicBezTo>
                  <a:cubicBezTo>
                    <a:pt x="510" y="158"/>
                    <a:pt x="510" y="158"/>
                    <a:pt x="510" y="158"/>
                  </a:cubicBezTo>
                  <a:cubicBezTo>
                    <a:pt x="508" y="161"/>
                    <a:pt x="508" y="161"/>
                    <a:pt x="508" y="161"/>
                  </a:cubicBezTo>
                  <a:cubicBezTo>
                    <a:pt x="512" y="163"/>
                    <a:pt x="512" y="163"/>
                    <a:pt x="512" y="163"/>
                  </a:cubicBezTo>
                  <a:cubicBezTo>
                    <a:pt x="508" y="161"/>
                    <a:pt x="508" y="161"/>
                    <a:pt x="508" y="161"/>
                  </a:cubicBezTo>
                  <a:cubicBezTo>
                    <a:pt x="510" y="165"/>
                    <a:pt x="510" y="165"/>
                    <a:pt x="510" y="165"/>
                  </a:cubicBezTo>
                  <a:cubicBezTo>
                    <a:pt x="510" y="165"/>
                    <a:pt x="511" y="164"/>
                    <a:pt x="512" y="163"/>
                  </a:cubicBezTo>
                  <a:cubicBezTo>
                    <a:pt x="508" y="161"/>
                    <a:pt x="508" y="161"/>
                    <a:pt x="508" y="161"/>
                  </a:cubicBezTo>
                  <a:cubicBezTo>
                    <a:pt x="510" y="165"/>
                    <a:pt x="510" y="165"/>
                    <a:pt x="510" y="165"/>
                  </a:cubicBezTo>
                  <a:cubicBezTo>
                    <a:pt x="509" y="161"/>
                    <a:pt x="509" y="161"/>
                    <a:pt x="509" y="161"/>
                  </a:cubicBezTo>
                  <a:cubicBezTo>
                    <a:pt x="509" y="165"/>
                    <a:pt x="509" y="165"/>
                    <a:pt x="509" y="165"/>
                  </a:cubicBezTo>
                  <a:cubicBezTo>
                    <a:pt x="509" y="165"/>
                    <a:pt x="509" y="165"/>
                    <a:pt x="510" y="165"/>
                  </a:cubicBezTo>
                  <a:cubicBezTo>
                    <a:pt x="509" y="161"/>
                    <a:pt x="509" y="161"/>
                    <a:pt x="509" y="161"/>
                  </a:cubicBezTo>
                  <a:cubicBezTo>
                    <a:pt x="509" y="165"/>
                    <a:pt x="509" y="165"/>
                    <a:pt x="509" y="165"/>
                  </a:cubicBezTo>
                  <a:cubicBezTo>
                    <a:pt x="509" y="162"/>
                    <a:pt x="509" y="162"/>
                    <a:pt x="509" y="162"/>
                  </a:cubicBezTo>
                  <a:cubicBezTo>
                    <a:pt x="508" y="165"/>
                    <a:pt x="508" y="165"/>
                    <a:pt x="508" y="165"/>
                  </a:cubicBezTo>
                  <a:cubicBezTo>
                    <a:pt x="509" y="165"/>
                    <a:pt x="509" y="165"/>
                    <a:pt x="509" y="165"/>
                  </a:cubicBezTo>
                  <a:cubicBezTo>
                    <a:pt x="509" y="162"/>
                    <a:pt x="509" y="162"/>
                    <a:pt x="509" y="162"/>
                  </a:cubicBezTo>
                  <a:cubicBezTo>
                    <a:pt x="508" y="165"/>
                    <a:pt x="508" y="165"/>
                    <a:pt x="508" y="165"/>
                  </a:cubicBezTo>
                  <a:cubicBezTo>
                    <a:pt x="508" y="164"/>
                    <a:pt x="508" y="164"/>
                    <a:pt x="508" y="164"/>
                  </a:cubicBezTo>
                  <a:cubicBezTo>
                    <a:pt x="508" y="165"/>
                    <a:pt x="508" y="165"/>
                    <a:pt x="508" y="165"/>
                  </a:cubicBezTo>
                  <a:cubicBezTo>
                    <a:pt x="508" y="165"/>
                    <a:pt x="508" y="165"/>
                    <a:pt x="508" y="165"/>
                  </a:cubicBezTo>
                  <a:cubicBezTo>
                    <a:pt x="508" y="164"/>
                    <a:pt x="508" y="164"/>
                    <a:pt x="508" y="164"/>
                  </a:cubicBezTo>
                  <a:cubicBezTo>
                    <a:pt x="508" y="165"/>
                    <a:pt x="508" y="165"/>
                    <a:pt x="508" y="165"/>
                  </a:cubicBezTo>
                  <a:cubicBezTo>
                    <a:pt x="508" y="165"/>
                    <a:pt x="509" y="165"/>
                    <a:pt x="510" y="166"/>
                  </a:cubicBezTo>
                  <a:cubicBezTo>
                    <a:pt x="514" y="167"/>
                    <a:pt x="522" y="172"/>
                    <a:pt x="533" y="178"/>
                  </a:cubicBezTo>
                  <a:cubicBezTo>
                    <a:pt x="571" y="199"/>
                    <a:pt x="647" y="242"/>
                    <a:pt x="712" y="281"/>
                  </a:cubicBezTo>
                  <a:cubicBezTo>
                    <a:pt x="745" y="300"/>
                    <a:pt x="775" y="318"/>
                    <a:pt x="797" y="331"/>
                  </a:cubicBezTo>
                  <a:cubicBezTo>
                    <a:pt x="808" y="337"/>
                    <a:pt x="817" y="342"/>
                    <a:pt x="823" y="346"/>
                  </a:cubicBezTo>
                  <a:cubicBezTo>
                    <a:pt x="830" y="350"/>
                    <a:pt x="833" y="352"/>
                    <a:pt x="833" y="352"/>
                  </a:cubicBezTo>
                  <a:cubicBezTo>
                    <a:pt x="835" y="353"/>
                    <a:pt x="837" y="352"/>
                    <a:pt x="838" y="350"/>
                  </a:cubicBezTo>
                  <a:cubicBezTo>
                    <a:pt x="840" y="349"/>
                    <a:pt x="839" y="346"/>
                    <a:pt x="837" y="345"/>
                  </a:cubicBezTo>
                  <a:cubicBezTo>
                    <a:pt x="522" y="148"/>
                    <a:pt x="522" y="148"/>
                    <a:pt x="522" y="148"/>
                  </a:cubicBezTo>
                  <a:cubicBezTo>
                    <a:pt x="520" y="151"/>
                    <a:pt x="520" y="151"/>
                    <a:pt x="520" y="151"/>
                  </a:cubicBezTo>
                  <a:cubicBezTo>
                    <a:pt x="523" y="154"/>
                    <a:pt x="523" y="154"/>
                    <a:pt x="523" y="154"/>
                  </a:cubicBezTo>
                  <a:cubicBezTo>
                    <a:pt x="521" y="152"/>
                    <a:pt x="521" y="152"/>
                    <a:pt x="521" y="152"/>
                  </a:cubicBezTo>
                  <a:cubicBezTo>
                    <a:pt x="522" y="155"/>
                    <a:pt x="522" y="155"/>
                    <a:pt x="522" y="155"/>
                  </a:cubicBezTo>
                  <a:cubicBezTo>
                    <a:pt x="522" y="155"/>
                    <a:pt x="523" y="154"/>
                    <a:pt x="523" y="154"/>
                  </a:cubicBezTo>
                  <a:cubicBezTo>
                    <a:pt x="521" y="152"/>
                    <a:pt x="521" y="152"/>
                    <a:pt x="521" y="152"/>
                  </a:cubicBezTo>
                  <a:cubicBezTo>
                    <a:pt x="522" y="155"/>
                    <a:pt x="522" y="155"/>
                    <a:pt x="522" y="155"/>
                  </a:cubicBezTo>
                  <a:cubicBezTo>
                    <a:pt x="521" y="153"/>
                    <a:pt x="521" y="153"/>
                    <a:pt x="521" y="153"/>
                  </a:cubicBezTo>
                  <a:cubicBezTo>
                    <a:pt x="521" y="155"/>
                    <a:pt x="521" y="155"/>
                    <a:pt x="521" y="155"/>
                  </a:cubicBezTo>
                  <a:cubicBezTo>
                    <a:pt x="521" y="155"/>
                    <a:pt x="521" y="155"/>
                    <a:pt x="522" y="155"/>
                  </a:cubicBezTo>
                  <a:cubicBezTo>
                    <a:pt x="521" y="153"/>
                    <a:pt x="521" y="153"/>
                    <a:pt x="521" y="153"/>
                  </a:cubicBezTo>
                  <a:cubicBezTo>
                    <a:pt x="521" y="155"/>
                    <a:pt x="521" y="155"/>
                    <a:pt x="521" y="155"/>
                  </a:cubicBezTo>
                  <a:cubicBezTo>
                    <a:pt x="521" y="155"/>
                    <a:pt x="521" y="155"/>
                    <a:pt x="521" y="155"/>
                  </a:cubicBezTo>
                  <a:cubicBezTo>
                    <a:pt x="521" y="155"/>
                    <a:pt x="522" y="155"/>
                    <a:pt x="523" y="156"/>
                  </a:cubicBezTo>
                  <a:cubicBezTo>
                    <a:pt x="527" y="157"/>
                    <a:pt x="535" y="161"/>
                    <a:pt x="545" y="166"/>
                  </a:cubicBezTo>
                  <a:cubicBezTo>
                    <a:pt x="581" y="184"/>
                    <a:pt x="647" y="223"/>
                    <a:pt x="705" y="257"/>
                  </a:cubicBezTo>
                  <a:cubicBezTo>
                    <a:pt x="733" y="274"/>
                    <a:pt x="760" y="290"/>
                    <a:pt x="780" y="301"/>
                  </a:cubicBezTo>
                  <a:cubicBezTo>
                    <a:pt x="790" y="307"/>
                    <a:pt x="798" y="312"/>
                    <a:pt x="804" y="315"/>
                  </a:cubicBezTo>
                  <a:cubicBezTo>
                    <a:pt x="807" y="317"/>
                    <a:pt x="810" y="318"/>
                    <a:pt x="812" y="319"/>
                  </a:cubicBezTo>
                  <a:cubicBezTo>
                    <a:pt x="813" y="319"/>
                    <a:pt x="813" y="320"/>
                    <a:pt x="814" y="320"/>
                  </a:cubicBezTo>
                  <a:cubicBezTo>
                    <a:pt x="814" y="320"/>
                    <a:pt x="815" y="320"/>
                    <a:pt x="815" y="320"/>
                  </a:cubicBezTo>
                  <a:cubicBezTo>
                    <a:pt x="815" y="320"/>
                    <a:pt x="816" y="320"/>
                    <a:pt x="817" y="320"/>
                  </a:cubicBezTo>
                  <a:cubicBezTo>
                    <a:pt x="817" y="320"/>
                    <a:pt x="817" y="320"/>
                    <a:pt x="818" y="320"/>
                  </a:cubicBezTo>
                  <a:cubicBezTo>
                    <a:pt x="819" y="320"/>
                    <a:pt x="819" y="320"/>
                    <a:pt x="820" y="319"/>
                  </a:cubicBezTo>
                  <a:cubicBezTo>
                    <a:pt x="821" y="318"/>
                    <a:pt x="821" y="317"/>
                    <a:pt x="821" y="316"/>
                  </a:cubicBezTo>
                  <a:cubicBezTo>
                    <a:pt x="820" y="315"/>
                    <a:pt x="820" y="314"/>
                    <a:pt x="819" y="313"/>
                  </a:cubicBezTo>
                  <a:cubicBezTo>
                    <a:pt x="533" y="134"/>
                    <a:pt x="533" y="134"/>
                    <a:pt x="533" y="134"/>
                  </a:cubicBezTo>
                  <a:cubicBezTo>
                    <a:pt x="531" y="138"/>
                    <a:pt x="531" y="138"/>
                    <a:pt x="531" y="138"/>
                  </a:cubicBezTo>
                  <a:cubicBezTo>
                    <a:pt x="529" y="141"/>
                    <a:pt x="529" y="141"/>
                    <a:pt x="529" y="141"/>
                  </a:cubicBezTo>
                  <a:cubicBezTo>
                    <a:pt x="529" y="141"/>
                    <a:pt x="597" y="181"/>
                    <a:pt x="665" y="221"/>
                  </a:cubicBezTo>
                  <a:cubicBezTo>
                    <a:pt x="699" y="241"/>
                    <a:pt x="734" y="261"/>
                    <a:pt x="760" y="277"/>
                  </a:cubicBezTo>
                  <a:cubicBezTo>
                    <a:pt x="773" y="284"/>
                    <a:pt x="784" y="290"/>
                    <a:pt x="792" y="295"/>
                  </a:cubicBezTo>
                  <a:cubicBezTo>
                    <a:pt x="796" y="297"/>
                    <a:pt x="799" y="299"/>
                    <a:pt x="802" y="300"/>
                  </a:cubicBezTo>
                  <a:cubicBezTo>
                    <a:pt x="803" y="300"/>
                    <a:pt x="804" y="301"/>
                    <a:pt x="804" y="301"/>
                  </a:cubicBezTo>
                  <a:cubicBezTo>
                    <a:pt x="805" y="301"/>
                    <a:pt x="805" y="302"/>
                    <a:pt x="805" y="302"/>
                  </a:cubicBezTo>
                  <a:cubicBezTo>
                    <a:pt x="806" y="302"/>
                    <a:pt x="806" y="302"/>
                    <a:pt x="806" y="302"/>
                  </a:cubicBezTo>
                  <a:cubicBezTo>
                    <a:pt x="806" y="302"/>
                    <a:pt x="807" y="302"/>
                    <a:pt x="807" y="302"/>
                  </a:cubicBezTo>
                  <a:cubicBezTo>
                    <a:pt x="808" y="302"/>
                    <a:pt x="808" y="302"/>
                    <a:pt x="809" y="302"/>
                  </a:cubicBezTo>
                  <a:cubicBezTo>
                    <a:pt x="809" y="302"/>
                    <a:pt x="810" y="301"/>
                    <a:pt x="811" y="300"/>
                  </a:cubicBezTo>
                  <a:cubicBezTo>
                    <a:pt x="811" y="300"/>
                    <a:pt x="811" y="300"/>
                    <a:pt x="811" y="300"/>
                  </a:cubicBezTo>
                  <a:cubicBezTo>
                    <a:pt x="811" y="299"/>
                    <a:pt x="811" y="299"/>
                    <a:pt x="811" y="298"/>
                  </a:cubicBezTo>
                  <a:cubicBezTo>
                    <a:pt x="811" y="297"/>
                    <a:pt x="811" y="297"/>
                    <a:pt x="811" y="296"/>
                  </a:cubicBezTo>
                  <a:cubicBezTo>
                    <a:pt x="811" y="296"/>
                    <a:pt x="810" y="295"/>
                    <a:pt x="810" y="295"/>
                  </a:cubicBezTo>
                  <a:cubicBezTo>
                    <a:pt x="810" y="295"/>
                    <a:pt x="810" y="295"/>
                    <a:pt x="809" y="294"/>
                  </a:cubicBezTo>
                  <a:cubicBezTo>
                    <a:pt x="808" y="293"/>
                    <a:pt x="806" y="292"/>
                    <a:pt x="804" y="291"/>
                  </a:cubicBezTo>
                  <a:cubicBezTo>
                    <a:pt x="794" y="284"/>
                    <a:pt x="773" y="272"/>
                    <a:pt x="747" y="256"/>
                  </a:cubicBezTo>
                  <a:cubicBezTo>
                    <a:pt x="707" y="233"/>
                    <a:pt x="657" y="204"/>
                    <a:pt x="616" y="179"/>
                  </a:cubicBezTo>
                  <a:cubicBezTo>
                    <a:pt x="595" y="166"/>
                    <a:pt x="577" y="155"/>
                    <a:pt x="565" y="146"/>
                  </a:cubicBezTo>
                  <a:cubicBezTo>
                    <a:pt x="558" y="142"/>
                    <a:pt x="553" y="138"/>
                    <a:pt x="550" y="135"/>
                  </a:cubicBezTo>
                  <a:cubicBezTo>
                    <a:pt x="548" y="134"/>
                    <a:pt x="547" y="133"/>
                    <a:pt x="546" y="132"/>
                  </a:cubicBezTo>
                  <a:cubicBezTo>
                    <a:pt x="546" y="132"/>
                    <a:pt x="546" y="131"/>
                    <a:pt x="546" y="131"/>
                  </a:cubicBezTo>
                  <a:cubicBezTo>
                    <a:pt x="545" y="132"/>
                    <a:pt x="545" y="132"/>
                    <a:pt x="545" y="132"/>
                  </a:cubicBezTo>
                  <a:cubicBezTo>
                    <a:pt x="546" y="131"/>
                    <a:pt x="546" y="131"/>
                    <a:pt x="546" y="131"/>
                  </a:cubicBezTo>
                  <a:cubicBezTo>
                    <a:pt x="546" y="131"/>
                    <a:pt x="546" y="131"/>
                    <a:pt x="546" y="131"/>
                  </a:cubicBezTo>
                  <a:cubicBezTo>
                    <a:pt x="545" y="132"/>
                    <a:pt x="545" y="132"/>
                    <a:pt x="545" y="132"/>
                  </a:cubicBezTo>
                  <a:cubicBezTo>
                    <a:pt x="546" y="131"/>
                    <a:pt x="546" y="131"/>
                    <a:pt x="546" y="131"/>
                  </a:cubicBezTo>
                  <a:cubicBezTo>
                    <a:pt x="543" y="133"/>
                    <a:pt x="543" y="133"/>
                    <a:pt x="543" y="133"/>
                  </a:cubicBezTo>
                  <a:cubicBezTo>
                    <a:pt x="546" y="133"/>
                    <a:pt x="546" y="133"/>
                    <a:pt x="546" y="133"/>
                  </a:cubicBezTo>
                  <a:cubicBezTo>
                    <a:pt x="546" y="132"/>
                    <a:pt x="546" y="131"/>
                    <a:pt x="546" y="131"/>
                  </a:cubicBezTo>
                  <a:cubicBezTo>
                    <a:pt x="543" y="133"/>
                    <a:pt x="543" y="133"/>
                    <a:pt x="543" y="133"/>
                  </a:cubicBezTo>
                  <a:cubicBezTo>
                    <a:pt x="546" y="133"/>
                    <a:pt x="546" y="133"/>
                    <a:pt x="546" y="133"/>
                  </a:cubicBezTo>
                  <a:cubicBezTo>
                    <a:pt x="542" y="133"/>
                    <a:pt x="542" y="133"/>
                    <a:pt x="542" y="133"/>
                  </a:cubicBezTo>
                  <a:cubicBezTo>
                    <a:pt x="545" y="134"/>
                    <a:pt x="545" y="134"/>
                    <a:pt x="545" y="134"/>
                  </a:cubicBezTo>
                  <a:cubicBezTo>
                    <a:pt x="546" y="134"/>
                    <a:pt x="546" y="133"/>
                    <a:pt x="546" y="133"/>
                  </a:cubicBezTo>
                  <a:cubicBezTo>
                    <a:pt x="542" y="133"/>
                    <a:pt x="542" y="133"/>
                    <a:pt x="542" y="133"/>
                  </a:cubicBezTo>
                  <a:cubicBezTo>
                    <a:pt x="545" y="134"/>
                    <a:pt x="545" y="134"/>
                    <a:pt x="545" y="134"/>
                  </a:cubicBezTo>
                  <a:cubicBezTo>
                    <a:pt x="542" y="132"/>
                    <a:pt x="542" y="132"/>
                    <a:pt x="542" y="132"/>
                  </a:cubicBezTo>
                  <a:cubicBezTo>
                    <a:pt x="540" y="136"/>
                    <a:pt x="540" y="136"/>
                    <a:pt x="540" y="136"/>
                  </a:cubicBezTo>
                  <a:cubicBezTo>
                    <a:pt x="540" y="136"/>
                    <a:pt x="598" y="170"/>
                    <a:pt x="659" y="204"/>
                  </a:cubicBezTo>
                  <a:cubicBezTo>
                    <a:pt x="689" y="221"/>
                    <a:pt x="720" y="238"/>
                    <a:pt x="744" y="251"/>
                  </a:cubicBezTo>
                  <a:cubicBezTo>
                    <a:pt x="756" y="258"/>
                    <a:pt x="767" y="263"/>
                    <a:pt x="775" y="267"/>
                  </a:cubicBezTo>
                  <a:cubicBezTo>
                    <a:pt x="779" y="269"/>
                    <a:pt x="782" y="270"/>
                    <a:pt x="785" y="271"/>
                  </a:cubicBezTo>
                  <a:cubicBezTo>
                    <a:pt x="786" y="272"/>
                    <a:pt x="788" y="272"/>
                    <a:pt x="789" y="272"/>
                  </a:cubicBezTo>
                  <a:cubicBezTo>
                    <a:pt x="790" y="273"/>
                    <a:pt x="791" y="273"/>
                    <a:pt x="792" y="273"/>
                  </a:cubicBezTo>
                  <a:cubicBezTo>
                    <a:pt x="792" y="273"/>
                    <a:pt x="793" y="273"/>
                    <a:pt x="794" y="273"/>
                  </a:cubicBezTo>
                  <a:cubicBezTo>
                    <a:pt x="794" y="273"/>
                    <a:pt x="795" y="272"/>
                    <a:pt x="796" y="271"/>
                  </a:cubicBezTo>
                  <a:cubicBezTo>
                    <a:pt x="796" y="271"/>
                    <a:pt x="796" y="271"/>
                    <a:pt x="796" y="271"/>
                  </a:cubicBezTo>
                  <a:cubicBezTo>
                    <a:pt x="797" y="270"/>
                    <a:pt x="797" y="269"/>
                    <a:pt x="797" y="269"/>
                  </a:cubicBezTo>
                  <a:cubicBezTo>
                    <a:pt x="797" y="268"/>
                    <a:pt x="796" y="267"/>
                    <a:pt x="796" y="267"/>
                  </a:cubicBezTo>
                  <a:cubicBezTo>
                    <a:pt x="796" y="266"/>
                    <a:pt x="796" y="266"/>
                    <a:pt x="796" y="266"/>
                  </a:cubicBezTo>
                  <a:cubicBezTo>
                    <a:pt x="795" y="265"/>
                    <a:pt x="795" y="265"/>
                    <a:pt x="795" y="265"/>
                  </a:cubicBezTo>
                  <a:cubicBezTo>
                    <a:pt x="794" y="264"/>
                    <a:pt x="792" y="263"/>
                    <a:pt x="790" y="262"/>
                  </a:cubicBezTo>
                  <a:cubicBezTo>
                    <a:pt x="781" y="256"/>
                    <a:pt x="762" y="245"/>
                    <a:pt x="738" y="231"/>
                  </a:cubicBezTo>
                  <a:cubicBezTo>
                    <a:pt x="703" y="210"/>
                    <a:pt x="657" y="183"/>
                    <a:pt x="620" y="161"/>
                  </a:cubicBezTo>
                  <a:cubicBezTo>
                    <a:pt x="602" y="149"/>
                    <a:pt x="585" y="139"/>
                    <a:pt x="574" y="131"/>
                  </a:cubicBezTo>
                  <a:cubicBezTo>
                    <a:pt x="568" y="127"/>
                    <a:pt x="563" y="124"/>
                    <a:pt x="560" y="122"/>
                  </a:cubicBezTo>
                  <a:cubicBezTo>
                    <a:pt x="559" y="120"/>
                    <a:pt x="558" y="119"/>
                    <a:pt x="557" y="119"/>
                  </a:cubicBezTo>
                  <a:cubicBezTo>
                    <a:pt x="557" y="118"/>
                    <a:pt x="557" y="118"/>
                    <a:pt x="557" y="118"/>
                  </a:cubicBezTo>
                  <a:cubicBezTo>
                    <a:pt x="556" y="119"/>
                    <a:pt x="556" y="119"/>
                    <a:pt x="556" y="119"/>
                  </a:cubicBezTo>
                  <a:cubicBezTo>
                    <a:pt x="557" y="118"/>
                    <a:pt x="557" y="118"/>
                    <a:pt x="557" y="118"/>
                  </a:cubicBezTo>
                  <a:cubicBezTo>
                    <a:pt x="557" y="118"/>
                    <a:pt x="557" y="118"/>
                    <a:pt x="557" y="118"/>
                  </a:cubicBezTo>
                  <a:cubicBezTo>
                    <a:pt x="556" y="119"/>
                    <a:pt x="556" y="119"/>
                    <a:pt x="556" y="119"/>
                  </a:cubicBezTo>
                  <a:cubicBezTo>
                    <a:pt x="557" y="118"/>
                    <a:pt x="557" y="118"/>
                    <a:pt x="557" y="118"/>
                  </a:cubicBezTo>
                  <a:cubicBezTo>
                    <a:pt x="554" y="119"/>
                    <a:pt x="554" y="119"/>
                    <a:pt x="554" y="119"/>
                  </a:cubicBezTo>
                  <a:cubicBezTo>
                    <a:pt x="557" y="119"/>
                    <a:pt x="557" y="119"/>
                    <a:pt x="557" y="119"/>
                  </a:cubicBezTo>
                  <a:cubicBezTo>
                    <a:pt x="557" y="119"/>
                    <a:pt x="557" y="118"/>
                    <a:pt x="557" y="118"/>
                  </a:cubicBezTo>
                  <a:cubicBezTo>
                    <a:pt x="554" y="119"/>
                    <a:pt x="554" y="119"/>
                    <a:pt x="554" y="119"/>
                  </a:cubicBezTo>
                  <a:cubicBezTo>
                    <a:pt x="557" y="119"/>
                    <a:pt x="557" y="119"/>
                    <a:pt x="557" y="119"/>
                  </a:cubicBezTo>
                  <a:cubicBezTo>
                    <a:pt x="553" y="119"/>
                    <a:pt x="553" y="119"/>
                    <a:pt x="553" y="119"/>
                  </a:cubicBezTo>
                  <a:cubicBezTo>
                    <a:pt x="556" y="121"/>
                    <a:pt x="556" y="121"/>
                    <a:pt x="556" y="121"/>
                  </a:cubicBezTo>
                  <a:cubicBezTo>
                    <a:pt x="557" y="120"/>
                    <a:pt x="557" y="120"/>
                    <a:pt x="557" y="119"/>
                  </a:cubicBezTo>
                  <a:cubicBezTo>
                    <a:pt x="553" y="119"/>
                    <a:pt x="553" y="119"/>
                    <a:pt x="553" y="119"/>
                  </a:cubicBezTo>
                  <a:cubicBezTo>
                    <a:pt x="556" y="121"/>
                    <a:pt x="556" y="121"/>
                    <a:pt x="556" y="121"/>
                  </a:cubicBezTo>
                  <a:cubicBezTo>
                    <a:pt x="556" y="121"/>
                    <a:pt x="556" y="121"/>
                    <a:pt x="556" y="121"/>
                  </a:cubicBezTo>
                  <a:cubicBezTo>
                    <a:pt x="553" y="119"/>
                    <a:pt x="553" y="119"/>
                    <a:pt x="553" y="119"/>
                  </a:cubicBezTo>
                  <a:cubicBezTo>
                    <a:pt x="554" y="123"/>
                    <a:pt x="554" y="123"/>
                    <a:pt x="554" y="123"/>
                  </a:cubicBezTo>
                  <a:cubicBezTo>
                    <a:pt x="555" y="123"/>
                    <a:pt x="556" y="122"/>
                    <a:pt x="556" y="121"/>
                  </a:cubicBezTo>
                  <a:cubicBezTo>
                    <a:pt x="553" y="119"/>
                    <a:pt x="553" y="119"/>
                    <a:pt x="553" y="119"/>
                  </a:cubicBezTo>
                  <a:cubicBezTo>
                    <a:pt x="554" y="123"/>
                    <a:pt x="554" y="123"/>
                    <a:pt x="554" y="123"/>
                  </a:cubicBezTo>
                  <a:cubicBezTo>
                    <a:pt x="553" y="119"/>
                    <a:pt x="553" y="119"/>
                    <a:pt x="553" y="119"/>
                  </a:cubicBezTo>
                  <a:cubicBezTo>
                    <a:pt x="553" y="123"/>
                    <a:pt x="553" y="123"/>
                    <a:pt x="553" y="123"/>
                  </a:cubicBezTo>
                  <a:cubicBezTo>
                    <a:pt x="553" y="123"/>
                    <a:pt x="554" y="123"/>
                    <a:pt x="554" y="123"/>
                  </a:cubicBezTo>
                  <a:cubicBezTo>
                    <a:pt x="553" y="119"/>
                    <a:pt x="553" y="119"/>
                    <a:pt x="553" y="119"/>
                  </a:cubicBezTo>
                  <a:cubicBezTo>
                    <a:pt x="553" y="123"/>
                    <a:pt x="553" y="123"/>
                    <a:pt x="553" y="123"/>
                  </a:cubicBezTo>
                  <a:cubicBezTo>
                    <a:pt x="553" y="121"/>
                    <a:pt x="553" y="121"/>
                    <a:pt x="553" y="121"/>
                  </a:cubicBezTo>
                  <a:cubicBezTo>
                    <a:pt x="552" y="123"/>
                    <a:pt x="552" y="123"/>
                    <a:pt x="552" y="123"/>
                  </a:cubicBezTo>
                  <a:cubicBezTo>
                    <a:pt x="552" y="123"/>
                    <a:pt x="552" y="123"/>
                    <a:pt x="553" y="123"/>
                  </a:cubicBezTo>
                  <a:cubicBezTo>
                    <a:pt x="553" y="121"/>
                    <a:pt x="553" y="121"/>
                    <a:pt x="553" y="121"/>
                  </a:cubicBezTo>
                  <a:cubicBezTo>
                    <a:pt x="552" y="123"/>
                    <a:pt x="552" y="123"/>
                    <a:pt x="552" y="123"/>
                  </a:cubicBezTo>
                  <a:cubicBezTo>
                    <a:pt x="553" y="123"/>
                    <a:pt x="553" y="123"/>
                    <a:pt x="554" y="123"/>
                  </a:cubicBezTo>
                  <a:cubicBezTo>
                    <a:pt x="557" y="125"/>
                    <a:pt x="562" y="127"/>
                    <a:pt x="570" y="132"/>
                  </a:cubicBezTo>
                  <a:cubicBezTo>
                    <a:pt x="597" y="146"/>
                    <a:pt x="648" y="175"/>
                    <a:pt x="692" y="200"/>
                  </a:cubicBezTo>
                  <a:cubicBezTo>
                    <a:pt x="715" y="212"/>
                    <a:pt x="735" y="224"/>
                    <a:pt x="750" y="233"/>
                  </a:cubicBezTo>
                  <a:cubicBezTo>
                    <a:pt x="758" y="237"/>
                    <a:pt x="764" y="240"/>
                    <a:pt x="768" y="243"/>
                  </a:cubicBezTo>
                  <a:cubicBezTo>
                    <a:pt x="772" y="245"/>
                    <a:pt x="775" y="246"/>
                    <a:pt x="775" y="246"/>
                  </a:cubicBezTo>
                  <a:cubicBezTo>
                    <a:pt x="776" y="248"/>
                    <a:pt x="779" y="247"/>
                    <a:pt x="780" y="245"/>
                  </a:cubicBezTo>
                  <a:cubicBezTo>
                    <a:pt x="780" y="244"/>
                    <a:pt x="781" y="243"/>
                    <a:pt x="781" y="243"/>
                  </a:cubicBezTo>
                  <a:cubicBezTo>
                    <a:pt x="781" y="242"/>
                    <a:pt x="780" y="241"/>
                    <a:pt x="780" y="240"/>
                  </a:cubicBezTo>
                  <a:cubicBezTo>
                    <a:pt x="779" y="239"/>
                    <a:pt x="779" y="239"/>
                    <a:pt x="778" y="238"/>
                  </a:cubicBezTo>
                  <a:cubicBezTo>
                    <a:pt x="777" y="237"/>
                    <a:pt x="775" y="235"/>
                    <a:pt x="772" y="233"/>
                  </a:cubicBezTo>
                  <a:cubicBezTo>
                    <a:pt x="763" y="226"/>
                    <a:pt x="745" y="215"/>
                    <a:pt x="724" y="202"/>
                  </a:cubicBezTo>
                  <a:cubicBezTo>
                    <a:pt x="660" y="162"/>
                    <a:pt x="562" y="104"/>
                    <a:pt x="562" y="104"/>
                  </a:cubicBezTo>
                  <a:cubicBezTo>
                    <a:pt x="560" y="108"/>
                    <a:pt x="560" y="108"/>
                    <a:pt x="560" y="108"/>
                  </a:cubicBezTo>
                  <a:cubicBezTo>
                    <a:pt x="558" y="111"/>
                    <a:pt x="558" y="111"/>
                    <a:pt x="558" y="111"/>
                  </a:cubicBezTo>
                  <a:cubicBezTo>
                    <a:pt x="558" y="111"/>
                    <a:pt x="607" y="138"/>
                    <a:pt x="657" y="164"/>
                  </a:cubicBezTo>
                  <a:cubicBezTo>
                    <a:pt x="682" y="178"/>
                    <a:pt x="707" y="191"/>
                    <a:pt x="726" y="201"/>
                  </a:cubicBezTo>
                  <a:cubicBezTo>
                    <a:pt x="736" y="206"/>
                    <a:pt x="744" y="210"/>
                    <a:pt x="750" y="213"/>
                  </a:cubicBezTo>
                  <a:cubicBezTo>
                    <a:pt x="753" y="214"/>
                    <a:pt x="755" y="216"/>
                    <a:pt x="757" y="216"/>
                  </a:cubicBezTo>
                  <a:cubicBezTo>
                    <a:pt x="758" y="217"/>
                    <a:pt x="759" y="217"/>
                    <a:pt x="759" y="217"/>
                  </a:cubicBezTo>
                  <a:cubicBezTo>
                    <a:pt x="760" y="218"/>
                    <a:pt x="760" y="218"/>
                    <a:pt x="760" y="218"/>
                  </a:cubicBezTo>
                  <a:cubicBezTo>
                    <a:pt x="760" y="218"/>
                    <a:pt x="761" y="218"/>
                    <a:pt x="762" y="218"/>
                  </a:cubicBezTo>
                  <a:cubicBezTo>
                    <a:pt x="762" y="218"/>
                    <a:pt x="762" y="218"/>
                    <a:pt x="763" y="218"/>
                  </a:cubicBezTo>
                  <a:cubicBezTo>
                    <a:pt x="764" y="218"/>
                    <a:pt x="764" y="217"/>
                    <a:pt x="765" y="216"/>
                  </a:cubicBezTo>
                  <a:cubicBezTo>
                    <a:pt x="765" y="216"/>
                    <a:pt x="765" y="216"/>
                    <a:pt x="765" y="216"/>
                  </a:cubicBezTo>
                  <a:cubicBezTo>
                    <a:pt x="766" y="215"/>
                    <a:pt x="766" y="214"/>
                    <a:pt x="766" y="214"/>
                  </a:cubicBezTo>
                  <a:cubicBezTo>
                    <a:pt x="766" y="213"/>
                    <a:pt x="766" y="212"/>
                    <a:pt x="765" y="212"/>
                  </a:cubicBezTo>
                  <a:cubicBezTo>
                    <a:pt x="765" y="211"/>
                    <a:pt x="765" y="211"/>
                    <a:pt x="764" y="211"/>
                  </a:cubicBezTo>
                  <a:cubicBezTo>
                    <a:pt x="764" y="210"/>
                    <a:pt x="763" y="210"/>
                    <a:pt x="763" y="209"/>
                  </a:cubicBezTo>
                  <a:cubicBezTo>
                    <a:pt x="760" y="207"/>
                    <a:pt x="755" y="204"/>
                    <a:pt x="749" y="200"/>
                  </a:cubicBezTo>
                  <a:cubicBezTo>
                    <a:pt x="726" y="186"/>
                    <a:pt x="682" y="160"/>
                    <a:pt x="644" y="137"/>
                  </a:cubicBezTo>
                  <a:cubicBezTo>
                    <a:pt x="624" y="125"/>
                    <a:pt x="607" y="115"/>
                    <a:pt x="594" y="106"/>
                  </a:cubicBezTo>
                  <a:cubicBezTo>
                    <a:pt x="587" y="102"/>
                    <a:pt x="582" y="99"/>
                    <a:pt x="578" y="96"/>
                  </a:cubicBezTo>
                  <a:cubicBezTo>
                    <a:pt x="576" y="95"/>
                    <a:pt x="575" y="94"/>
                    <a:pt x="574" y="93"/>
                  </a:cubicBezTo>
                  <a:cubicBezTo>
                    <a:pt x="574" y="93"/>
                    <a:pt x="574" y="93"/>
                    <a:pt x="574" y="93"/>
                  </a:cubicBezTo>
                  <a:cubicBezTo>
                    <a:pt x="572" y="94"/>
                    <a:pt x="572" y="94"/>
                    <a:pt x="572" y="94"/>
                  </a:cubicBezTo>
                  <a:cubicBezTo>
                    <a:pt x="574" y="93"/>
                    <a:pt x="574" y="93"/>
                    <a:pt x="574" y="93"/>
                  </a:cubicBezTo>
                  <a:cubicBezTo>
                    <a:pt x="574" y="93"/>
                    <a:pt x="574" y="93"/>
                    <a:pt x="574" y="93"/>
                  </a:cubicBezTo>
                  <a:cubicBezTo>
                    <a:pt x="572" y="94"/>
                    <a:pt x="572" y="94"/>
                    <a:pt x="572" y="94"/>
                  </a:cubicBezTo>
                  <a:cubicBezTo>
                    <a:pt x="574" y="93"/>
                    <a:pt x="574" y="93"/>
                    <a:pt x="574" y="93"/>
                  </a:cubicBezTo>
                  <a:cubicBezTo>
                    <a:pt x="571" y="94"/>
                    <a:pt x="571" y="94"/>
                    <a:pt x="571" y="94"/>
                  </a:cubicBezTo>
                  <a:cubicBezTo>
                    <a:pt x="574" y="94"/>
                    <a:pt x="574" y="94"/>
                    <a:pt x="574" y="94"/>
                  </a:cubicBezTo>
                  <a:cubicBezTo>
                    <a:pt x="574" y="93"/>
                    <a:pt x="574" y="93"/>
                    <a:pt x="574" y="93"/>
                  </a:cubicBezTo>
                  <a:cubicBezTo>
                    <a:pt x="571" y="94"/>
                    <a:pt x="571" y="94"/>
                    <a:pt x="571" y="94"/>
                  </a:cubicBezTo>
                  <a:cubicBezTo>
                    <a:pt x="574" y="94"/>
                    <a:pt x="574" y="94"/>
                    <a:pt x="574" y="94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74" y="96"/>
                    <a:pt x="574" y="96"/>
                    <a:pt x="574" y="96"/>
                  </a:cubicBezTo>
                  <a:cubicBezTo>
                    <a:pt x="574" y="96"/>
                    <a:pt x="574" y="95"/>
                    <a:pt x="574" y="94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74" y="96"/>
                    <a:pt x="574" y="96"/>
                    <a:pt x="574" y="96"/>
                  </a:cubicBezTo>
                  <a:cubicBezTo>
                    <a:pt x="574" y="96"/>
                    <a:pt x="574" y="96"/>
                    <a:pt x="574" y="96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72" y="98"/>
                    <a:pt x="572" y="98"/>
                    <a:pt x="572" y="98"/>
                  </a:cubicBezTo>
                  <a:cubicBezTo>
                    <a:pt x="572" y="98"/>
                    <a:pt x="573" y="97"/>
                    <a:pt x="574" y="96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72" y="98"/>
                    <a:pt x="572" y="98"/>
                    <a:pt x="572" y="98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70" y="98"/>
                    <a:pt x="570" y="98"/>
                    <a:pt x="570" y="98"/>
                  </a:cubicBezTo>
                  <a:cubicBezTo>
                    <a:pt x="571" y="98"/>
                    <a:pt x="571" y="98"/>
                    <a:pt x="572" y="98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70" y="98"/>
                    <a:pt x="570" y="98"/>
                    <a:pt x="570" y="98"/>
                  </a:cubicBezTo>
                  <a:cubicBezTo>
                    <a:pt x="570" y="95"/>
                    <a:pt x="570" y="95"/>
                    <a:pt x="570" y="95"/>
                  </a:cubicBezTo>
                  <a:cubicBezTo>
                    <a:pt x="569" y="98"/>
                    <a:pt x="569" y="98"/>
                    <a:pt x="569" y="98"/>
                  </a:cubicBezTo>
                  <a:cubicBezTo>
                    <a:pt x="569" y="98"/>
                    <a:pt x="570" y="98"/>
                    <a:pt x="570" y="98"/>
                  </a:cubicBezTo>
                  <a:cubicBezTo>
                    <a:pt x="570" y="95"/>
                    <a:pt x="570" y="95"/>
                    <a:pt x="570" y="95"/>
                  </a:cubicBezTo>
                  <a:cubicBezTo>
                    <a:pt x="569" y="98"/>
                    <a:pt x="569" y="98"/>
                    <a:pt x="569" y="98"/>
                  </a:cubicBezTo>
                  <a:cubicBezTo>
                    <a:pt x="570" y="96"/>
                    <a:pt x="570" y="96"/>
                    <a:pt x="570" y="96"/>
                  </a:cubicBezTo>
                  <a:cubicBezTo>
                    <a:pt x="569" y="98"/>
                    <a:pt x="569" y="98"/>
                    <a:pt x="569" y="98"/>
                  </a:cubicBezTo>
                  <a:cubicBezTo>
                    <a:pt x="569" y="98"/>
                    <a:pt x="569" y="98"/>
                    <a:pt x="569" y="98"/>
                  </a:cubicBezTo>
                  <a:cubicBezTo>
                    <a:pt x="570" y="96"/>
                    <a:pt x="570" y="96"/>
                    <a:pt x="570" y="96"/>
                  </a:cubicBezTo>
                  <a:cubicBezTo>
                    <a:pt x="569" y="98"/>
                    <a:pt x="569" y="98"/>
                    <a:pt x="569" y="98"/>
                  </a:cubicBezTo>
                  <a:cubicBezTo>
                    <a:pt x="569" y="98"/>
                    <a:pt x="569" y="98"/>
                    <a:pt x="569" y="98"/>
                  </a:cubicBezTo>
                  <a:cubicBezTo>
                    <a:pt x="570" y="98"/>
                    <a:pt x="571" y="99"/>
                    <a:pt x="572" y="100"/>
                  </a:cubicBezTo>
                  <a:cubicBezTo>
                    <a:pt x="579" y="103"/>
                    <a:pt x="592" y="110"/>
                    <a:pt x="609" y="120"/>
                  </a:cubicBezTo>
                  <a:cubicBezTo>
                    <a:pt x="634" y="134"/>
                    <a:pt x="667" y="152"/>
                    <a:pt x="695" y="167"/>
                  </a:cubicBezTo>
                  <a:cubicBezTo>
                    <a:pt x="708" y="174"/>
                    <a:pt x="721" y="181"/>
                    <a:pt x="730" y="185"/>
                  </a:cubicBezTo>
                  <a:cubicBezTo>
                    <a:pt x="735" y="188"/>
                    <a:pt x="739" y="190"/>
                    <a:pt x="742" y="191"/>
                  </a:cubicBezTo>
                  <a:cubicBezTo>
                    <a:pt x="744" y="192"/>
                    <a:pt x="745" y="192"/>
                    <a:pt x="746" y="193"/>
                  </a:cubicBezTo>
                  <a:cubicBezTo>
                    <a:pt x="747" y="193"/>
                    <a:pt x="747" y="193"/>
                    <a:pt x="748" y="193"/>
                  </a:cubicBezTo>
                  <a:cubicBezTo>
                    <a:pt x="748" y="193"/>
                    <a:pt x="749" y="193"/>
                    <a:pt x="750" y="193"/>
                  </a:cubicBezTo>
                  <a:cubicBezTo>
                    <a:pt x="750" y="193"/>
                    <a:pt x="751" y="193"/>
                    <a:pt x="751" y="193"/>
                  </a:cubicBezTo>
                  <a:cubicBezTo>
                    <a:pt x="752" y="193"/>
                    <a:pt x="753" y="192"/>
                    <a:pt x="753" y="191"/>
                  </a:cubicBezTo>
                  <a:cubicBezTo>
                    <a:pt x="754" y="190"/>
                    <a:pt x="754" y="189"/>
                    <a:pt x="754" y="188"/>
                  </a:cubicBezTo>
                  <a:cubicBezTo>
                    <a:pt x="754" y="187"/>
                    <a:pt x="753" y="186"/>
                    <a:pt x="752" y="186"/>
                  </a:cubicBezTo>
                  <a:cubicBezTo>
                    <a:pt x="585" y="81"/>
                    <a:pt x="585" y="81"/>
                    <a:pt x="585" y="81"/>
                  </a:cubicBezTo>
                  <a:cubicBezTo>
                    <a:pt x="583" y="85"/>
                    <a:pt x="583" y="85"/>
                    <a:pt x="583" y="85"/>
                  </a:cubicBezTo>
                  <a:cubicBezTo>
                    <a:pt x="581" y="88"/>
                    <a:pt x="581" y="88"/>
                    <a:pt x="581" y="88"/>
                  </a:cubicBezTo>
                  <a:cubicBezTo>
                    <a:pt x="581" y="88"/>
                    <a:pt x="617" y="108"/>
                    <a:pt x="653" y="128"/>
                  </a:cubicBezTo>
                  <a:cubicBezTo>
                    <a:pt x="672" y="137"/>
                    <a:pt x="691" y="147"/>
                    <a:pt x="706" y="155"/>
                  </a:cubicBezTo>
                  <a:cubicBezTo>
                    <a:pt x="713" y="158"/>
                    <a:pt x="719" y="161"/>
                    <a:pt x="724" y="164"/>
                  </a:cubicBezTo>
                  <a:cubicBezTo>
                    <a:pt x="727" y="165"/>
                    <a:pt x="729" y="166"/>
                    <a:pt x="731" y="166"/>
                  </a:cubicBezTo>
                  <a:cubicBezTo>
                    <a:pt x="732" y="167"/>
                    <a:pt x="733" y="167"/>
                    <a:pt x="733" y="167"/>
                  </a:cubicBezTo>
                  <a:cubicBezTo>
                    <a:pt x="734" y="167"/>
                    <a:pt x="735" y="167"/>
                    <a:pt x="736" y="167"/>
                  </a:cubicBezTo>
                  <a:cubicBezTo>
                    <a:pt x="736" y="167"/>
                    <a:pt x="737" y="167"/>
                    <a:pt x="737" y="167"/>
                  </a:cubicBezTo>
                  <a:cubicBezTo>
                    <a:pt x="738" y="167"/>
                    <a:pt x="739" y="166"/>
                    <a:pt x="740" y="165"/>
                  </a:cubicBezTo>
                  <a:cubicBezTo>
                    <a:pt x="740" y="164"/>
                    <a:pt x="740" y="163"/>
                    <a:pt x="740" y="162"/>
                  </a:cubicBezTo>
                  <a:cubicBezTo>
                    <a:pt x="740" y="161"/>
                    <a:pt x="739" y="160"/>
                    <a:pt x="738" y="160"/>
                  </a:cubicBezTo>
                  <a:cubicBezTo>
                    <a:pt x="591" y="68"/>
                    <a:pt x="591" y="68"/>
                    <a:pt x="591" y="68"/>
                  </a:cubicBezTo>
                  <a:cubicBezTo>
                    <a:pt x="589" y="71"/>
                    <a:pt x="589" y="71"/>
                    <a:pt x="589" y="71"/>
                  </a:cubicBezTo>
                  <a:cubicBezTo>
                    <a:pt x="592" y="73"/>
                    <a:pt x="592" y="73"/>
                    <a:pt x="592" y="73"/>
                  </a:cubicBezTo>
                  <a:cubicBezTo>
                    <a:pt x="589" y="71"/>
                    <a:pt x="589" y="71"/>
                    <a:pt x="589" y="71"/>
                  </a:cubicBezTo>
                  <a:cubicBezTo>
                    <a:pt x="590" y="75"/>
                    <a:pt x="590" y="75"/>
                    <a:pt x="590" y="75"/>
                  </a:cubicBezTo>
                  <a:cubicBezTo>
                    <a:pt x="591" y="75"/>
                    <a:pt x="592" y="74"/>
                    <a:pt x="592" y="73"/>
                  </a:cubicBezTo>
                  <a:cubicBezTo>
                    <a:pt x="589" y="71"/>
                    <a:pt x="589" y="71"/>
                    <a:pt x="589" y="71"/>
                  </a:cubicBezTo>
                  <a:cubicBezTo>
                    <a:pt x="590" y="75"/>
                    <a:pt x="590" y="75"/>
                    <a:pt x="590" y="75"/>
                  </a:cubicBezTo>
                  <a:cubicBezTo>
                    <a:pt x="589" y="72"/>
                    <a:pt x="589" y="72"/>
                    <a:pt x="589" y="72"/>
                  </a:cubicBezTo>
                  <a:cubicBezTo>
                    <a:pt x="589" y="75"/>
                    <a:pt x="589" y="75"/>
                    <a:pt x="589" y="75"/>
                  </a:cubicBezTo>
                  <a:cubicBezTo>
                    <a:pt x="589" y="75"/>
                    <a:pt x="590" y="75"/>
                    <a:pt x="590" y="75"/>
                  </a:cubicBezTo>
                  <a:cubicBezTo>
                    <a:pt x="589" y="72"/>
                    <a:pt x="589" y="72"/>
                    <a:pt x="589" y="72"/>
                  </a:cubicBezTo>
                  <a:cubicBezTo>
                    <a:pt x="589" y="75"/>
                    <a:pt x="589" y="75"/>
                    <a:pt x="589" y="75"/>
                  </a:cubicBezTo>
                  <a:cubicBezTo>
                    <a:pt x="589" y="73"/>
                    <a:pt x="589" y="73"/>
                    <a:pt x="589" y="73"/>
                  </a:cubicBezTo>
                  <a:cubicBezTo>
                    <a:pt x="589" y="75"/>
                    <a:pt x="589" y="75"/>
                    <a:pt x="589" y="75"/>
                  </a:cubicBezTo>
                  <a:cubicBezTo>
                    <a:pt x="589" y="75"/>
                    <a:pt x="589" y="75"/>
                    <a:pt x="589" y="75"/>
                  </a:cubicBezTo>
                  <a:cubicBezTo>
                    <a:pt x="589" y="73"/>
                    <a:pt x="589" y="73"/>
                    <a:pt x="589" y="73"/>
                  </a:cubicBezTo>
                  <a:cubicBezTo>
                    <a:pt x="589" y="75"/>
                    <a:pt x="589" y="75"/>
                    <a:pt x="589" y="75"/>
                  </a:cubicBezTo>
                  <a:cubicBezTo>
                    <a:pt x="589" y="75"/>
                    <a:pt x="590" y="75"/>
                    <a:pt x="591" y="76"/>
                  </a:cubicBezTo>
                  <a:cubicBezTo>
                    <a:pt x="597" y="78"/>
                    <a:pt x="607" y="83"/>
                    <a:pt x="620" y="89"/>
                  </a:cubicBezTo>
                  <a:cubicBezTo>
                    <a:pt x="640" y="99"/>
                    <a:pt x="665" y="112"/>
                    <a:pt x="685" y="122"/>
                  </a:cubicBezTo>
                  <a:cubicBezTo>
                    <a:pt x="695" y="127"/>
                    <a:pt x="704" y="132"/>
                    <a:pt x="710" y="135"/>
                  </a:cubicBezTo>
                  <a:cubicBezTo>
                    <a:pt x="713" y="137"/>
                    <a:pt x="716" y="138"/>
                    <a:pt x="718" y="139"/>
                  </a:cubicBezTo>
                  <a:cubicBezTo>
                    <a:pt x="719" y="140"/>
                    <a:pt x="719" y="140"/>
                    <a:pt x="720" y="140"/>
                  </a:cubicBezTo>
                  <a:cubicBezTo>
                    <a:pt x="721" y="141"/>
                    <a:pt x="721" y="141"/>
                    <a:pt x="721" y="141"/>
                  </a:cubicBezTo>
                  <a:cubicBezTo>
                    <a:pt x="721" y="141"/>
                    <a:pt x="721" y="141"/>
                    <a:pt x="721" y="141"/>
                  </a:cubicBezTo>
                  <a:cubicBezTo>
                    <a:pt x="721" y="141"/>
                    <a:pt x="721" y="141"/>
                    <a:pt x="721" y="141"/>
                  </a:cubicBezTo>
                  <a:cubicBezTo>
                    <a:pt x="722" y="141"/>
                    <a:pt x="722" y="141"/>
                    <a:pt x="722" y="141"/>
                  </a:cubicBezTo>
                  <a:cubicBezTo>
                    <a:pt x="723" y="141"/>
                    <a:pt x="724" y="141"/>
                    <a:pt x="725" y="140"/>
                  </a:cubicBezTo>
                  <a:cubicBezTo>
                    <a:pt x="726" y="139"/>
                    <a:pt x="726" y="139"/>
                    <a:pt x="726" y="139"/>
                  </a:cubicBezTo>
                  <a:cubicBezTo>
                    <a:pt x="726" y="138"/>
                    <a:pt x="727" y="137"/>
                    <a:pt x="727" y="137"/>
                  </a:cubicBezTo>
                  <a:cubicBezTo>
                    <a:pt x="726" y="136"/>
                    <a:pt x="726" y="135"/>
                    <a:pt x="726" y="135"/>
                  </a:cubicBezTo>
                  <a:cubicBezTo>
                    <a:pt x="725" y="134"/>
                    <a:pt x="725" y="133"/>
                    <a:pt x="725" y="133"/>
                  </a:cubicBezTo>
                  <a:cubicBezTo>
                    <a:pt x="724" y="132"/>
                    <a:pt x="723" y="131"/>
                    <a:pt x="721" y="130"/>
                  </a:cubicBezTo>
                  <a:cubicBezTo>
                    <a:pt x="716" y="126"/>
                    <a:pt x="706" y="120"/>
                    <a:pt x="694" y="113"/>
                  </a:cubicBezTo>
                  <a:cubicBezTo>
                    <a:pt x="677" y="103"/>
                    <a:pt x="654" y="90"/>
                    <a:pt x="636" y="79"/>
                  </a:cubicBezTo>
                  <a:cubicBezTo>
                    <a:pt x="628" y="74"/>
                    <a:pt x="620" y="69"/>
                    <a:pt x="614" y="66"/>
                  </a:cubicBezTo>
                  <a:cubicBezTo>
                    <a:pt x="612" y="64"/>
                    <a:pt x="609" y="63"/>
                    <a:pt x="608" y="62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2"/>
                    <a:pt x="605" y="62"/>
                    <a:pt x="605" y="62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7" y="60"/>
                    <a:pt x="607" y="60"/>
                    <a:pt x="607" y="60"/>
                  </a:cubicBezTo>
                  <a:cubicBezTo>
                    <a:pt x="605" y="62"/>
                    <a:pt x="605" y="62"/>
                    <a:pt x="605" y="62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4" y="62"/>
                    <a:pt x="604" y="62"/>
                    <a:pt x="604" y="62"/>
                  </a:cubicBezTo>
                  <a:cubicBezTo>
                    <a:pt x="607" y="62"/>
                    <a:pt x="607" y="62"/>
                    <a:pt x="607" y="62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4" y="62"/>
                    <a:pt x="604" y="62"/>
                    <a:pt x="604" y="62"/>
                  </a:cubicBezTo>
                  <a:cubicBezTo>
                    <a:pt x="607" y="62"/>
                    <a:pt x="607" y="62"/>
                    <a:pt x="607" y="62"/>
                  </a:cubicBezTo>
                  <a:cubicBezTo>
                    <a:pt x="603" y="62"/>
                    <a:pt x="603" y="62"/>
                    <a:pt x="603" y="62"/>
                  </a:cubicBezTo>
                  <a:cubicBezTo>
                    <a:pt x="607" y="65"/>
                    <a:pt x="607" y="65"/>
                    <a:pt x="607" y="65"/>
                  </a:cubicBezTo>
                  <a:cubicBezTo>
                    <a:pt x="607" y="64"/>
                    <a:pt x="607" y="63"/>
                    <a:pt x="607" y="62"/>
                  </a:cubicBezTo>
                  <a:cubicBezTo>
                    <a:pt x="603" y="62"/>
                    <a:pt x="603" y="62"/>
                    <a:pt x="603" y="62"/>
                  </a:cubicBezTo>
                  <a:cubicBezTo>
                    <a:pt x="607" y="65"/>
                    <a:pt x="607" y="65"/>
                    <a:pt x="607" y="65"/>
                  </a:cubicBezTo>
                  <a:cubicBezTo>
                    <a:pt x="607" y="64"/>
                    <a:pt x="607" y="64"/>
                    <a:pt x="607" y="64"/>
                  </a:cubicBezTo>
                  <a:cubicBezTo>
                    <a:pt x="603" y="62"/>
                    <a:pt x="603" y="62"/>
                    <a:pt x="603" y="62"/>
                  </a:cubicBezTo>
                  <a:cubicBezTo>
                    <a:pt x="604" y="66"/>
                    <a:pt x="604" y="66"/>
                    <a:pt x="604" y="66"/>
                  </a:cubicBezTo>
                  <a:cubicBezTo>
                    <a:pt x="605" y="66"/>
                    <a:pt x="606" y="66"/>
                    <a:pt x="607" y="64"/>
                  </a:cubicBezTo>
                  <a:cubicBezTo>
                    <a:pt x="603" y="62"/>
                    <a:pt x="603" y="62"/>
                    <a:pt x="603" y="62"/>
                  </a:cubicBezTo>
                  <a:cubicBezTo>
                    <a:pt x="604" y="66"/>
                    <a:pt x="604" y="66"/>
                    <a:pt x="604" y="66"/>
                  </a:cubicBezTo>
                  <a:cubicBezTo>
                    <a:pt x="603" y="63"/>
                    <a:pt x="603" y="63"/>
                    <a:pt x="603" y="63"/>
                  </a:cubicBezTo>
                  <a:cubicBezTo>
                    <a:pt x="603" y="66"/>
                    <a:pt x="603" y="66"/>
                    <a:pt x="603" y="66"/>
                  </a:cubicBezTo>
                  <a:cubicBezTo>
                    <a:pt x="604" y="66"/>
                    <a:pt x="604" y="66"/>
                    <a:pt x="604" y="66"/>
                  </a:cubicBezTo>
                  <a:cubicBezTo>
                    <a:pt x="603" y="63"/>
                    <a:pt x="603" y="63"/>
                    <a:pt x="603" y="63"/>
                  </a:cubicBezTo>
                  <a:cubicBezTo>
                    <a:pt x="603" y="66"/>
                    <a:pt x="603" y="66"/>
                    <a:pt x="603" y="66"/>
                  </a:cubicBezTo>
                  <a:cubicBezTo>
                    <a:pt x="603" y="64"/>
                    <a:pt x="603" y="64"/>
                    <a:pt x="603" y="64"/>
                  </a:cubicBezTo>
                  <a:cubicBezTo>
                    <a:pt x="603" y="66"/>
                    <a:pt x="603" y="66"/>
                    <a:pt x="603" y="66"/>
                  </a:cubicBezTo>
                  <a:cubicBezTo>
                    <a:pt x="603" y="66"/>
                    <a:pt x="603" y="66"/>
                    <a:pt x="603" y="66"/>
                  </a:cubicBezTo>
                  <a:cubicBezTo>
                    <a:pt x="603" y="64"/>
                    <a:pt x="603" y="64"/>
                    <a:pt x="603" y="64"/>
                  </a:cubicBezTo>
                  <a:cubicBezTo>
                    <a:pt x="603" y="66"/>
                    <a:pt x="603" y="66"/>
                    <a:pt x="603" y="66"/>
                  </a:cubicBezTo>
                  <a:cubicBezTo>
                    <a:pt x="603" y="66"/>
                    <a:pt x="604" y="66"/>
                    <a:pt x="605" y="67"/>
                  </a:cubicBezTo>
                  <a:cubicBezTo>
                    <a:pt x="609" y="68"/>
                    <a:pt x="617" y="72"/>
                    <a:pt x="627" y="77"/>
                  </a:cubicBezTo>
                  <a:cubicBezTo>
                    <a:pt x="643" y="84"/>
                    <a:pt x="662" y="93"/>
                    <a:pt x="677" y="100"/>
                  </a:cubicBezTo>
                  <a:cubicBezTo>
                    <a:pt x="685" y="104"/>
                    <a:pt x="692" y="107"/>
                    <a:pt x="697" y="109"/>
                  </a:cubicBezTo>
                  <a:cubicBezTo>
                    <a:pt x="701" y="112"/>
                    <a:pt x="704" y="113"/>
                    <a:pt x="704" y="113"/>
                  </a:cubicBezTo>
                  <a:cubicBezTo>
                    <a:pt x="706" y="114"/>
                    <a:pt x="707" y="114"/>
                    <a:pt x="708" y="113"/>
                  </a:cubicBezTo>
                  <a:cubicBezTo>
                    <a:pt x="709" y="112"/>
                    <a:pt x="710" y="111"/>
                    <a:pt x="710" y="110"/>
                  </a:cubicBezTo>
                  <a:cubicBezTo>
                    <a:pt x="710" y="109"/>
                    <a:pt x="710" y="108"/>
                    <a:pt x="710" y="108"/>
                  </a:cubicBezTo>
                  <a:cubicBezTo>
                    <a:pt x="709" y="107"/>
                    <a:pt x="709" y="107"/>
                    <a:pt x="709" y="107"/>
                  </a:cubicBezTo>
                  <a:cubicBezTo>
                    <a:pt x="709" y="106"/>
                    <a:pt x="709" y="106"/>
                    <a:pt x="709" y="106"/>
                  </a:cubicBezTo>
                  <a:cubicBezTo>
                    <a:pt x="708" y="106"/>
                    <a:pt x="708" y="106"/>
                    <a:pt x="708" y="106"/>
                  </a:cubicBezTo>
                  <a:cubicBezTo>
                    <a:pt x="708" y="106"/>
                    <a:pt x="708" y="106"/>
                    <a:pt x="708" y="106"/>
                  </a:cubicBezTo>
                  <a:cubicBezTo>
                    <a:pt x="704" y="104"/>
                    <a:pt x="680" y="89"/>
                    <a:pt x="658" y="75"/>
                  </a:cubicBezTo>
                  <a:cubicBezTo>
                    <a:pt x="646" y="69"/>
                    <a:pt x="635" y="62"/>
                    <a:pt x="627" y="56"/>
                  </a:cubicBezTo>
                  <a:cubicBezTo>
                    <a:pt x="623" y="54"/>
                    <a:pt x="619" y="52"/>
                    <a:pt x="617" y="50"/>
                  </a:cubicBezTo>
                  <a:cubicBezTo>
                    <a:pt x="616" y="49"/>
                    <a:pt x="615" y="48"/>
                    <a:pt x="614" y="48"/>
                  </a:cubicBezTo>
                  <a:cubicBezTo>
                    <a:pt x="614" y="48"/>
                    <a:pt x="614" y="48"/>
                    <a:pt x="614" y="48"/>
                  </a:cubicBezTo>
                  <a:cubicBezTo>
                    <a:pt x="614" y="48"/>
                    <a:pt x="614" y="48"/>
                    <a:pt x="614" y="48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4" y="48"/>
                    <a:pt x="614" y="48"/>
                    <a:pt x="614" y="48"/>
                  </a:cubicBezTo>
                  <a:cubicBezTo>
                    <a:pt x="614" y="48"/>
                    <a:pt x="614" y="48"/>
                    <a:pt x="614" y="48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4" y="48"/>
                    <a:pt x="614" y="48"/>
                    <a:pt x="614" y="48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5" y="49"/>
                    <a:pt x="615" y="49"/>
                    <a:pt x="615" y="49"/>
                  </a:cubicBezTo>
                  <a:cubicBezTo>
                    <a:pt x="614" y="48"/>
                    <a:pt x="614" y="48"/>
                    <a:pt x="614" y="48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5" y="49"/>
                    <a:pt x="615" y="49"/>
                    <a:pt x="615" y="49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5" y="50"/>
                    <a:pt x="615" y="50"/>
                    <a:pt x="615" y="50"/>
                  </a:cubicBezTo>
                  <a:cubicBezTo>
                    <a:pt x="615" y="49"/>
                    <a:pt x="615" y="49"/>
                    <a:pt x="615" y="49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5" y="50"/>
                    <a:pt x="615" y="50"/>
                    <a:pt x="615" y="50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4" y="52"/>
                    <a:pt x="614" y="52"/>
                    <a:pt x="614" y="52"/>
                  </a:cubicBezTo>
                  <a:cubicBezTo>
                    <a:pt x="615" y="52"/>
                    <a:pt x="615" y="51"/>
                    <a:pt x="615" y="50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4" y="52"/>
                    <a:pt x="614" y="52"/>
                    <a:pt x="614" y="52"/>
                  </a:cubicBezTo>
                  <a:cubicBezTo>
                    <a:pt x="614" y="52"/>
                    <a:pt x="614" y="52"/>
                    <a:pt x="614" y="52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3" y="53"/>
                    <a:pt x="613" y="53"/>
                    <a:pt x="613" y="53"/>
                  </a:cubicBezTo>
                  <a:cubicBezTo>
                    <a:pt x="614" y="53"/>
                    <a:pt x="614" y="53"/>
                    <a:pt x="614" y="52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3" y="53"/>
                    <a:pt x="613" y="53"/>
                    <a:pt x="613" y="53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2" y="54"/>
                    <a:pt x="612" y="54"/>
                    <a:pt x="612" y="54"/>
                  </a:cubicBezTo>
                  <a:cubicBezTo>
                    <a:pt x="612" y="54"/>
                    <a:pt x="613" y="54"/>
                    <a:pt x="613" y="53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2" y="54"/>
                    <a:pt x="612" y="54"/>
                    <a:pt x="612" y="54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1" y="54"/>
                    <a:pt x="611" y="54"/>
                    <a:pt x="611" y="54"/>
                  </a:cubicBezTo>
                  <a:cubicBezTo>
                    <a:pt x="612" y="54"/>
                    <a:pt x="612" y="54"/>
                    <a:pt x="612" y="54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11" y="54"/>
                    <a:pt x="611" y="54"/>
                    <a:pt x="611" y="54"/>
                  </a:cubicBezTo>
                  <a:cubicBezTo>
                    <a:pt x="611" y="51"/>
                    <a:pt x="611" y="51"/>
                    <a:pt x="611" y="51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0" y="54"/>
                    <a:pt x="610" y="54"/>
                    <a:pt x="611" y="54"/>
                  </a:cubicBezTo>
                  <a:cubicBezTo>
                    <a:pt x="611" y="51"/>
                    <a:pt x="611" y="51"/>
                    <a:pt x="611" y="51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0" y="54"/>
                    <a:pt x="610" y="54"/>
                    <a:pt x="610" y="54"/>
                  </a:cubicBezTo>
                  <a:cubicBezTo>
                    <a:pt x="611" y="54"/>
                    <a:pt x="612" y="55"/>
                    <a:pt x="615" y="56"/>
                  </a:cubicBezTo>
                  <a:cubicBezTo>
                    <a:pt x="624" y="60"/>
                    <a:pt x="642" y="67"/>
                    <a:pt x="658" y="74"/>
                  </a:cubicBezTo>
                  <a:cubicBezTo>
                    <a:pt x="666" y="78"/>
                    <a:pt x="674" y="81"/>
                    <a:pt x="680" y="84"/>
                  </a:cubicBezTo>
                  <a:cubicBezTo>
                    <a:pt x="683" y="85"/>
                    <a:pt x="685" y="86"/>
                    <a:pt x="686" y="86"/>
                  </a:cubicBezTo>
                  <a:cubicBezTo>
                    <a:pt x="687" y="87"/>
                    <a:pt x="688" y="87"/>
                    <a:pt x="688" y="87"/>
                  </a:cubicBezTo>
                  <a:cubicBezTo>
                    <a:pt x="689" y="87"/>
                    <a:pt x="689" y="87"/>
                    <a:pt x="689" y="87"/>
                  </a:cubicBezTo>
                  <a:cubicBezTo>
                    <a:pt x="690" y="88"/>
                    <a:pt x="690" y="88"/>
                    <a:pt x="690" y="88"/>
                  </a:cubicBezTo>
                  <a:cubicBezTo>
                    <a:pt x="690" y="88"/>
                    <a:pt x="690" y="88"/>
                    <a:pt x="690" y="88"/>
                  </a:cubicBezTo>
                  <a:cubicBezTo>
                    <a:pt x="690" y="88"/>
                    <a:pt x="690" y="88"/>
                    <a:pt x="691" y="88"/>
                  </a:cubicBezTo>
                  <a:cubicBezTo>
                    <a:pt x="691" y="88"/>
                    <a:pt x="691" y="88"/>
                    <a:pt x="692" y="88"/>
                  </a:cubicBezTo>
                  <a:cubicBezTo>
                    <a:pt x="692" y="88"/>
                    <a:pt x="692" y="87"/>
                    <a:pt x="693" y="87"/>
                  </a:cubicBezTo>
                  <a:cubicBezTo>
                    <a:pt x="694" y="86"/>
                    <a:pt x="695" y="85"/>
                    <a:pt x="695" y="84"/>
                  </a:cubicBezTo>
                  <a:cubicBezTo>
                    <a:pt x="695" y="82"/>
                    <a:pt x="694" y="81"/>
                    <a:pt x="693" y="80"/>
                  </a:cubicBezTo>
                  <a:cubicBezTo>
                    <a:pt x="624" y="37"/>
                    <a:pt x="624" y="37"/>
                    <a:pt x="624" y="37"/>
                  </a:cubicBezTo>
                  <a:cubicBezTo>
                    <a:pt x="622" y="41"/>
                    <a:pt x="622" y="41"/>
                    <a:pt x="622" y="41"/>
                  </a:cubicBezTo>
                  <a:cubicBezTo>
                    <a:pt x="621" y="45"/>
                    <a:pt x="621" y="45"/>
                    <a:pt x="621" y="45"/>
                  </a:cubicBezTo>
                  <a:cubicBezTo>
                    <a:pt x="621" y="45"/>
                    <a:pt x="633" y="48"/>
                    <a:pt x="646" y="52"/>
                  </a:cubicBezTo>
                  <a:cubicBezTo>
                    <a:pt x="652" y="54"/>
                    <a:pt x="659" y="56"/>
                    <a:pt x="665" y="58"/>
                  </a:cubicBezTo>
                  <a:cubicBezTo>
                    <a:pt x="667" y="58"/>
                    <a:pt x="670" y="59"/>
                    <a:pt x="672" y="60"/>
                  </a:cubicBezTo>
                  <a:cubicBezTo>
                    <a:pt x="673" y="60"/>
                    <a:pt x="673" y="60"/>
                    <a:pt x="674" y="60"/>
                  </a:cubicBezTo>
                  <a:cubicBezTo>
                    <a:pt x="675" y="60"/>
                    <a:pt x="676" y="60"/>
                    <a:pt x="676" y="60"/>
                  </a:cubicBezTo>
                  <a:cubicBezTo>
                    <a:pt x="677" y="60"/>
                    <a:pt x="677" y="60"/>
                    <a:pt x="678" y="60"/>
                  </a:cubicBezTo>
                  <a:cubicBezTo>
                    <a:pt x="678" y="60"/>
                    <a:pt x="678" y="60"/>
                    <a:pt x="679" y="60"/>
                  </a:cubicBezTo>
                  <a:cubicBezTo>
                    <a:pt x="679" y="60"/>
                    <a:pt x="680" y="59"/>
                    <a:pt x="680" y="58"/>
                  </a:cubicBezTo>
                  <a:cubicBezTo>
                    <a:pt x="680" y="58"/>
                    <a:pt x="680" y="58"/>
                    <a:pt x="680" y="58"/>
                  </a:cubicBezTo>
                  <a:cubicBezTo>
                    <a:pt x="681" y="58"/>
                    <a:pt x="681" y="57"/>
                    <a:pt x="681" y="56"/>
                  </a:cubicBezTo>
                  <a:cubicBezTo>
                    <a:pt x="681" y="55"/>
                    <a:pt x="680" y="54"/>
                    <a:pt x="680" y="54"/>
                  </a:cubicBezTo>
                  <a:cubicBezTo>
                    <a:pt x="680" y="53"/>
                    <a:pt x="679" y="53"/>
                    <a:pt x="679" y="53"/>
                  </a:cubicBezTo>
                  <a:cubicBezTo>
                    <a:pt x="679" y="52"/>
                    <a:pt x="678" y="52"/>
                    <a:pt x="678" y="52"/>
                  </a:cubicBezTo>
                  <a:cubicBezTo>
                    <a:pt x="675" y="50"/>
                    <a:pt x="671" y="48"/>
                    <a:pt x="667" y="45"/>
                  </a:cubicBezTo>
                  <a:cubicBezTo>
                    <a:pt x="653" y="36"/>
                    <a:pt x="631" y="23"/>
                    <a:pt x="631" y="23"/>
                  </a:cubicBezTo>
                  <a:cubicBezTo>
                    <a:pt x="629" y="26"/>
                    <a:pt x="629" y="26"/>
                    <a:pt x="629" y="26"/>
                  </a:cubicBezTo>
                  <a:cubicBezTo>
                    <a:pt x="629" y="30"/>
                    <a:pt x="629" y="30"/>
                    <a:pt x="629" y="30"/>
                  </a:cubicBezTo>
                  <a:cubicBezTo>
                    <a:pt x="662" y="33"/>
                    <a:pt x="662" y="33"/>
                    <a:pt x="662" y="33"/>
                  </a:cubicBezTo>
                  <a:cubicBezTo>
                    <a:pt x="664" y="33"/>
                    <a:pt x="665" y="32"/>
                    <a:pt x="666" y="30"/>
                  </a:cubicBezTo>
                  <a:cubicBezTo>
                    <a:pt x="667" y="28"/>
                    <a:pt x="666" y="26"/>
                    <a:pt x="664" y="25"/>
                  </a:cubicBezTo>
                  <a:cubicBezTo>
                    <a:pt x="647" y="15"/>
                    <a:pt x="647" y="15"/>
                    <a:pt x="647" y="15"/>
                  </a:cubicBezTo>
                  <a:cubicBezTo>
                    <a:pt x="655" y="11"/>
                    <a:pt x="655" y="11"/>
                    <a:pt x="655" y="11"/>
                  </a:cubicBezTo>
                  <a:cubicBezTo>
                    <a:pt x="656" y="10"/>
                    <a:pt x="656" y="9"/>
                    <a:pt x="657" y="7"/>
                  </a:cubicBezTo>
                  <a:cubicBezTo>
                    <a:pt x="657" y="6"/>
                    <a:pt x="656" y="4"/>
                    <a:pt x="655" y="4"/>
                  </a:cubicBezTo>
                  <a:cubicBezTo>
                    <a:pt x="650" y="1"/>
                    <a:pt x="650" y="1"/>
                    <a:pt x="650" y="1"/>
                  </a:cubicBezTo>
                  <a:cubicBezTo>
                    <a:pt x="648" y="0"/>
                    <a:pt x="646" y="0"/>
                    <a:pt x="644" y="2"/>
                  </a:cubicBezTo>
                  <a:cubicBezTo>
                    <a:pt x="643" y="4"/>
                    <a:pt x="644" y="6"/>
                    <a:pt x="646" y="8"/>
                  </a:cubicBezTo>
                  <a:cubicBezTo>
                    <a:pt x="650" y="11"/>
                    <a:pt x="650" y="11"/>
                    <a:pt x="650" y="11"/>
                  </a:cubicBezTo>
                  <a:cubicBezTo>
                    <a:pt x="653" y="7"/>
                    <a:pt x="653" y="7"/>
                    <a:pt x="653" y="7"/>
                  </a:cubicBezTo>
                  <a:cubicBezTo>
                    <a:pt x="651" y="4"/>
                    <a:pt x="651" y="4"/>
                    <a:pt x="651" y="4"/>
                  </a:cubicBezTo>
                  <a:cubicBezTo>
                    <a:pt x="638" y="11"/>
                    <a:pt x="638" y="11"/>
                    <a:pt x="638" y="11"/>
                  </a:cubicBezTo>
                  <a:cubicBezTo>
                    <a:pt x="636" y="12"/>
                    <a:pt x="636" y="13"/>
                    <a:pt x="636" y="14"/>
                  </a:cubicBezTo>
                  <a:cubicBezTo>
                    <a:pt x="636" y="16"/>
                    <a:pt x="636" y="17"/>
                    <a:pt x="637" y="18"/>
                  </a:cubicBezTo>
                  <a:cubicBezTo>
                    <a:pt x="647" y="24"/>
                    <a:pt x="647" y="24"/>
                    <a:pt x="647" y="24"/>
                  </a:cubicBezTo>
                  <a:cubicBezTo>
                    <a:pt x="629" y="22"/>
                    <a:pt x="629" y="22"/>
                    <a:pt x="629" y="22"/>
                  </a:cubicBezTo>
                  <a:cubicBezTo>
                    <a:pt x="627" y="22"/>
                    <a:pt x="626" y="23"/>
                    <a:pt x="625" y="25"/>
                  </a:cubicBezTo>
                  <a:cubicBezTo>
                    <a:pt x="625" y="27"/>
                    <a:pt x="625" y="29"/>
                    <a:pt x="627" y="30"/>
                  </a:cubicBezTo>
                  <a:cubicBezTo>
                    <a:pt x="627" y="30"/>
                    <a:pt x="630" y="32"/>
                    <a:pt x="634" y="34"/>
                  </a:cubicBezTo>
                  <a:cubicBezTo>
                    <a:pt x="641" y="38"/>
                    <a:pt x="651" y="44"/>
                    <a:pt x="660" y="50"/>
                  </a:cubicBezTo>
                  <a:cubicBezTo>
                    <a:pt x="664" y="52"/>
                    <a:pt x="667" y="55"/>
                    <a:pt x="670" y="56"/>
                  </a:cubicBezTo>
                  <a:cubicBezTo>
                    <a:pt x="671" y="57"/>
                    <a:pt x="673" y="58"/>
                    <a:pt x="673" y="58"/>
                  </a:cubicBezTo>
                  <a:cubicBezTo>
                    <a:pt x="674" y="59"/>
                    <a:pt x="674" y="59"/>
                    <a:pt x="674" y="59"/>
                  </a:cubicBezTo>
                  <a:cubicBezTo>
                    <a:pt x="675" y="57"/>
                    <a:pt x="675" y="57"/>
                    <a:pt x="675" y="57"/>
                  </a:cubicBezTo>
                  <a:cubicBezTo>
                    <a:pt x="674" y="59"/>
                    <a:pt x="674" y="59"/>
                    <a:pt x="674" y="59"/>
                  </a:cubicBezTo>
                  <a:cubicBezTo>
                    <a:pt x="674" y="59"/>
                    <a:pt x="674" y="59"/>
                    <a:pt x="674" y="59"/>
                  </a:cubicBezTo>
                  <a:cubicBezTo>
                    <a:pt x="675" y="57"/>
                    <a:pt x="675" y="57"/>
                    <a:pt x="675" y="57"/>
                  </a:cubicBezTo>
                  <a:cubicBezTo>
                    <a:pt x="674" y="59"/>
                    <a:pt x="674" y="59"/>
                    <a:pt x="674" y="59"/>
                  </a:cubicBezTo>
                  <a:cubicBezTo>
                    <a:pt x="676" y="56"/>
                    <a:pt x="676" y="56"/>
                    <a:pt x="676" y="56"/>
                  </a:cubicBezTo>
                  <a:cubicBezTo>
                    <a:pt x="673" y="58"/>
                    <a:pt x="673" y="58"/>
                    <a:pt x="673" y="58"/>
                  </a:cubicBezTo>
                  <a:cubicBezTo>
                    <a:pt x="674" y="59"/>
                    <a:pt x="674" y="59"/>
                    <a:pt x="674" y="59"/>
                  </a:cubicBezTo>
                  <a:cubicBezTo>
                    <a:pt x="676" y="56"/>
                    <a:pt x="676" y="56"/>
                    <a:pt x="676" y="56"/>
                  </a:cubicBezTo>
                  <a:cubicBezTo>
                    <a:pt x="673" y="58"/>
                    <a:pt x="673" y="58"/>
                    <a:pt x="673" y="58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3" y="56"/>
                    <a:pt x="673" y="56"/>
                    <a:pt x="673" y="56"/>
                  </a:cubicBezTo>
                  <a:cubicBezTo>
                    <a:pt x="673" y="57"/>
                    <a:pt x="673" y="58"/>
                    <a:pt x="673" y="58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3" y="56"/>
                    <a:pt x="673" y="56"/>
                    <a:pt x="673" y="56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3" y="54"/>
                    <a:pt x="673" y="54"/>
                    <a:pt x="673" y="54"/>
                  </a:cubicBezTo>
                  <a:cubicBezTo>
                    <a:pt x="673" y="55"/>
                    <a:pt x="673" y="56"/>
                    <a:pt x="673" y="56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3" y="54"/>
                    <a:pt x="673" y="54"/>
                    <a:pt x="673" y="54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3" y="54"/>
                    <a:pt x="673" y="54"/>
                    <a:pt x="673" y="54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5" y="53"/>
                    <a:pt x="675" y="53"/>
                    <a:pt x="675" y="53"/>
                  </a:cubicBezTo>
                  <a:cubicBezTo>
                    <a:pt x="674" y="53"/>
                    <a:pt x="674" y="53"/>
                    <a:pt x="673" y="54"/>
                  </a:cubicBezTo>
                  <a:cubicBezTo>
                    <a:pt x="677" y="56"/>
                    <a:pt x="677" y="56"/>
                    <a:pt x="677" y="56"/>
                  </a:cubicBezTo>
                  <a:cubicBezTo>
                    <a:pt x="675" y="53"/>
                    <a:pt x="675" y="53"/>
                    <a:pt x="675" y="53"/>
                  </a:cubicBezTo>
                  <a:cubicBezTo>
                    <a:pt x="676" y="56"/>
                    <a:pt x="676" y="56"/>
                    <a:pt x="676" y="56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2"/>
                    <a:pt x="675" y="52"/>
                    <a:pt x="675" y="53"/>
                  </a:cubicBezTo>
                  <a:cubicBezTo>
                    <a:pt x="676" y="56"/>
                    <a:pt x="676" y="56"/>
                    <a:pt x="676" y="56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5"/>
                    <a:pt x="676" y="55"/>
                    <a:pt x="676" y="55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5"/>
                    <a:pt x="676" y="55"/>
                    <a:pt x="676" y="55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3"/>
                    <a:pt x="676" y="53"/>
                    <a:pt x="676" y="53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3"/>
                    <a:pt x="676" y="53"/>
                    <a:pt x="676" y="53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6" y="52"/>
                    <a:pt x="676" y="52"/>
                    <a:pt x="675" y="52"/>
                  </a:cubicBezTo>
                  <a:cubicBezTo>
                    <a:pt x="673" y="52"/>
                    <a:pt x="669" y="51"/>
                    <a:pt x="663" y="49"/>
                  </a:cubicBezTo>
                  <a:cubicBezTo>
                    <a:pt x="655" y="47"/>
                    <a:pt x="645" y="44"/>
                    <a:pt x="637" y="41"/>
                  </a:cubicBezTo>
                  <a:cubicBezTo>
                    <a:pt x="633" y="40"/>
                    <a:pt x="629" y="39"/>
                    <a:pt x="627" y="38"/>
                  </a:cubicBezTo>
                  <a:cubicBezTo>
                    <a:pt x="625" y="37"/>
                    <a:pt x="623" y="37"/>
                    <a:pt x="623" y="37"/>
                  </a:cubicBezTo>
                  <a:cubicBezTo>
                    <a:pt x="621" y="36"/>
                    <a:pt x="619" y="37"/>
                    <a:pt x="618" y="39"/>
                  </a:cubicBezTo>
                  <a:cubicBezTo>
                    <a:pt x="617" y="41"/>
                    <a:pt x="618" y="43"/>
                    <a:pt x="620" y="44"/>
                  </a:cubicBezTo>
                  <a:cubicBezTo>
                    <a:pt x="689" y="87"/>
                    <a:pt x="689" y="87"/>
                    <a:pt x="689" y="87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88" y="81"/>
                    <a:pt x="688" y="81"/>
                    <a:pt x="688" y="81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90" y="80"/>
                    <a:pt x="690" y="80"/>
                    <a:pt x="690" y="80"/>
                  </a:cubicBezTo>
                  <a:cubicBezTo>
                    <a:pt x="689" y="80"/>
                    <a:pt x="689" y="80"/>
                    <a:pt x="688" y="81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90" y="80"/>
                    <a:pt x="690" y="80"/>
                    <a:pt x="690" y="80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91" y="80"/>
                    <a:pt x="691" y="80"/>
                    <a:pt x="691" y="80"/>
                  </a:cubicBezTo>
                  <a:cubicBezTo>
                    <a:pt x="691" y="80"/>
                    <a:pt x="690" y="80"/>
                    <a:pt x="690" y="80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91" y="80"/>
                    <a:pt x="691" y="80"/>
                    <a:pt x="691" y="80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92" y="80"/>
                    <a:pt x="692" y="80"/>
                    <a:pt x="692" y="80"/>
                  </a:cubicBezTo>
                  <a:cubicBezTo>
                    <a:pt x="691" y="80"/>
                    <a:pt x="691" y="80"/>
                    <a:pt x="691" y="80"/>
                  </a:cubicBezTo>
                  <a:cubicBezTo>
                    <a:pt x="691" y="84"/>
                    <a:pt x="691" y="84"/>
                    <a:pt x="691" y="84"/>
                  </a:cubicBezTo>
                  <a:cubicBezTo>
                    <a:pt x="692" y="80"/>
                    <a:pt x="692" y="80"/>
                    <a:pt x="692" y="80"/>
                  </a:cubicBezTo>
                  <a:cubicBezTo>
                    <a:pt x="691" y="82"/>
                    <a:pt x="691" y="82"/>
                    <a:pt x="691" y="82"/>
                  </a:cubicBezTo>
                  <a:cubicBezTo>
                    <a:pt x="692" y="80"/>
                    <a:pt x="692" y="80"/>
                    <a:pt x="692" y="80"/>
                  </a:cubicBezTo>
                  <a:cubicBezTo>
                    <a:pt x="692" y="80"/>
                    <a:pt x="692" y="80"/>
                    <a:pt x="692" y="80"/>
                  </a:cubicBezTo>
                  <a:cubicBezTo>
                    <a:pt x="691" y="82"/>
                    <a:pt x="691" y="82"/>
                    <a:pt x="691" y="82"/>
                  </a:cubicBezTo>
                  <a:cubicBezTo>
                    <a:pt x="692" y="80"/>
                    <a:pt x="692" y="80"/>
                    <a:pt x="692" y="80"/>
                  </a:cubicBezTo>
                  <a:cubicBezTo>
                    <a:pt x="692" y="80"/>
                    <a:pt x="691" y="80"/>
                    <a:pt x="690" y="79"/>
                  </a:cubicBezTo>
                  <a:cubicBezTo>
                    <a:pt x="685" y="77"/>
                    <a:pt x="666" y="69"/>
                    <a:pt x="648" y="61"/>
                  </a:cubicBezTo>
                  <a:cubicBezTo>
                    <a:pt x="639" y="57"/>
                    <a:pt x="630" y="54"/>
                    <a:pt x="624" y="51"/>
                  </a:cubicBezTo>
                  <a:cubicBezTo>
                    <a:pt x="620" y="50"/>
                    <a:pt x="618" y="48"/>
                    <a:pt x="616" y="48"/>
                  </a:cubicBezTo>
                  <a:cubicBezTo>
                    <a:pt x="615" y="47"/>
                    <a:pt x="614" y="47"/>
                    <a:pt x="613" y="47"/>
                  </a:cubicBezTo>
                  <a:cubicBezTo>
                    <a:pt x="613" y="46"/>
                    <a:pt x="613" y="46"/>
                    <a:pt x="613" y="46"/>
                  </a:cubicBezTo>
                  <a:cubicBezTo>
                    <a:pt x="612" y="46"/>
                    <a:pt x="612" y="46"/>
                    <a:pt x="612" y="46"/>
                  </a:cubicBezTo>
                  <a:cubicBezTo>
                    <a:pt x="612" y="46"/>
                    <a:pt x="612" y="46"/>
                    <a:pt x="611" y="46"/>
                  </a:cubicBezTo>
                  <a:cubicBezTo>
                    <a:pt x="611" y="46"/>
                    <a:pt x="610" y="46"/>
                    <a:pt x="610" y="46"/>
                  </a:cubicBezTo>
                  <a:cubicBezTo>
                    <a:pt x="609" y="46"/>
                    <a:pt x="609" y="47"/>
                    <a:pt x="609" y="47"/>
                  </a:cubicBezTo>
                  <a:cubicBezTo>
                    <a:pt x="608" y="47"/>
                    <a:pt x="608" y="48"/>
                    <a:pt x="608" y="48"/>
                  </a:cubicBezTo>
                  <a:cubicBezTo>
                    <a:pt x="611" y="50"/>
                    <a:pt x="611" y="50"/>
                    <a:pt x="611" y="50"/>
                  </a:cubicBezTo>
                  <a:cubicBezTo>
                    <a:pt x="608" y="48"/>
                    <a:pt x="608" y="48"/>
                    <a:pt x="608" y="48"/>
                  </a:cubicBezTo>
                  <a:cubicBezTo>
                    <a:pt x="607" y="49"/>
                    <a:pt x="607" y="50"/>
                    <a:pt x="607" y="50"/>
                  </a:cubicBezTo>
                  <a:cubicBezTo>
                    <a:pt x="607" y="51"/>
                    <a:pt x="607" y="52"/>
                    <a:pt x="607" y="52"/>
                  </a:cubicBezTo>
                  <a:cubicBezTo>
                    <a:pt x="608" y="53"/>
                    <a:pt x="608" y="53"/>
                    <a:pt x="608" y="53"/>
                  </a:cubicBezTo>
                  <a:cubicBezTo>
                    <a:pt x="608" y="54"/>
                    <a:pt x="609" y="54"/>
                    <a:pt x="609" y="54"/>
                  </a:cubicBezTo>
                  <a:cubicBezTo>
                    <a:pt x="611" y="55"/>
                    <a:pt x="613" y="57"/>
                    <a:pt x="616" y="59"/>
                  </a:cubicBezTo>
                  <a:cubicBezTo>
                    <a:pt x="628" y="66"/>
                    <a:pt x="649" y="80"/>
                    <a:pt x="669" y="92"/>
                  </a:cubicBezTo>
                  <a:cubicBezTo>
                    <a:pt x="678" y="97"/>
                    <a:pt x="687" y="103"/>
                    <a:pt x="693" y="107"/>
                  </a:cubicBezTo>
                  <a:cubicBezTo>
                    <a:pt x="697" y="109"/>
                    <a:pt x="699" y="110"/>
                    <a:pt x="701" y="111"/>
                  </a:cubicBezTo>
                  <a:cubicBezTo>
                    <a:pt x="702" y="112"/>
                    <a:pt x="703" y="112"/>
                    <a:pt x="703" y="113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5" y="111"/>
                    <a:pt x="705" y="111"/>
                    <a:pt x="705" y="111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5" y="111"/>
                    <a:pt x="705" y="111"/>
                    <a:pt x="705" y="111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3" y="112"/>
                    <a:pt x="703" y="112"/>
                    <a:pt x="703" y="112"/>
                  </a:cubicBezTo>
                  <a:cubicBezTo>
                    <a:pt x="704" y="113"/>
                    <a:pt x="704" y="113"/>
                    <a:pt x="704" y="113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3" y="112"/>
                    <a:pt x="703" y="112"/>
                    <a:pt x="703" y="112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3" y="112"/>
                    <a:pt x="703" y="112"/>
                    <a:pt x="703" y="112"/>
                  </a:cubicBezTo>
                  <a:cubicBezTo>
                    <a:pt x="703" y="112"/>
                    <a:pt x="703" y="112"/>
                    <a:pt x="703" y="112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3" y="112"/>
                    <a:pt x="703" y="112"/>
                    <a:pt x="703" y="112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6" y="110"/>
                    <a:pt x="706" y="110"/>
                    <a:pt x="706" y="110"/>
                  </a:cubicBezTo>
                  <a:cubicBezTo>
                    <a:pt x="708" y="106"/>
                    <a:pt x="708" y="106"/>
                    <a:pt x="708" y="106"/>
                  </a:cubicBezTo>
                  <a:cubicBezTo>
                    <a:pt x="708" y="106"/>
                    <a:pt x="684" y="94"/>
                    <a:pt x="659" y="82"/>
                  </a:cubicBezTo>
                  <a:cubicBezTo>
                    <a:pt x="646" y="76"/>
                    <a:pt x="633" y="71"/>
                    <a:pt x="623" y="66"/>
                  </a:cubicBezTo>
                  <a:cubicBezTo>
                    <a:pt x="619" y="64"/>
                    <a:pt x="614" y="62"/>
                    <a:pt x="611" y="61"/>
                  </a:cubicBezTo>
                  <a:cubicBezTo>
                    <a:pt x="609" y="60"/>
                    <a:pt x="608" y="59"/>
                    <a:pt x="607" y="59"/>
                  </a:cubicBezTo>
                  <a:cubicBezTo>
                    <a:pt x="606" y="59"/>
                    <a:pt x="606" y="59"/>
                    <a:pt x="605" y="59"/>
                  </a:cubicBezTo>
                  <a:cubicBezTo>
                    <a:pt x="605" y="58"/>
                    <a:pt x="604" y="58"/>
                    <a:pt x="603" y="58"/>
                  </a:cubicBezTo>
                  <a:cubicBezTo>
                    <a:pt x="603" y="58"/>
                    <a:pt x="603" y="58"/>
                    <a:pt x="602" y="59"/>
                  </a:cubicBezTo>
                  <a:cubicBezTo>
                    <a:pt x="602" y="59"/>
                    <a:pt x="601" y="59"/>
                    <a:pt x="600" y="60"/>
                  </a:cubicBezTo>
                  <a:cubicBezTo>
                    <a:pt x="603" y="62"/>
                    <a:pt x="603" y="62"/>
                    <a:pt x="603" y="62"/>
                  </a:cubicBezTo>
                  <a:cubicBezTo>
                    <a:pt x="600" y="60"/>
                    <a:pt x="600" y="60"/>
                    <a:pt x="600" y="60"/>
                  </a:cubicBezTo>
                  <a:cubicBezTo>
                    <a:pt x="599" y="61"/>
                    <a:pt x="599" y="62"/>
                    <a:pt x="599" y="62"/>
                  </a:cubicBezTo>
                  <a:cubicBezTo>
                    <a:pt x="599" y="64"/>
                    <a:pt x="600" y="64"/>
                    <a:pt x="600" y="65"/>
                  </a:cubicBezTo>
                  <a:cubicBezTo>
                    <a:pt x="600" y="66"/>
                    <a:pt x="601" y="66"/>
                    <a:pt x="601" y="66"/>
                  </a:cubicBezTo>
                  <a:cubicBezTo>
                    <a:pt x="602" y="67"/>
                    <a:pt x="603" y="68"/>
                    <a:pt x="605" y="69"/>
                  </a:cubicBezTo>
                  <a:cubicBezTo>
                    <a:pt x="610" y="73"/>
                    <a:pt x="620" y="79"/>
                    <a:pt x="631" y="86"/>
                  </a:cubicBezTo>
                  <a:cubicBezTo>
                    <a:pt x="649" y="96"/>
                    <a:pt x="671" y="109"/>
                    <a:pt x="689" y="120"/>
                  </a:cubicBezTo>
                  <a:cubicBezTo>
                    <a:pt x="698" y="125"/>
                    <a:pt x="706" y="130"/>
                    <a:pt x="711" y="133"/>
                  </a:cubicBezTo>
                  <a:cubicBezTo>
                    <a:pt x="714" y="135"/>
                    <a:pt x="716" y="137"/>
                    <a:pt x="718" y="138"/>
                  </a:cubicBezTo>
                  <a:cubicBezTo>
                    <a:pt x="718" y="138"/>
                    <a:pt x="719" y="139"/>
                    <a:pt x="719" y="139"/>
                  </a:cubicBezTo>
                  <a:cubicBezTo>
                    <a:pt x="719" y="139"/>
                    <a:pt x="719" y="139"/>
                    <a:pt x="719" y="139"/>
                  </a:cubicBezTo>
                  <a:cubicBezTo>
                    <a:pt x="721" y="138"/>
                    <a:pt x="721" y="138"/>
                    <a:pt x="721" y="138"/>
                  </a:cubicBezTo>
                  <a:cubicBezTo>
                    <a:pt x="719" y="139"/>
                    <a:pt x="719" y="139"/>
                    <a:pt x="719" y="139"/>
                  </a:cubicBezTo>
                  <a:cubicBezTo>
                    <a:pt x="719" y="139"/>
                    <a:pt x="719" y="139"/>
                    <a:pt x="719" y="139"/>
                  </a:cubicBezTo>
                  <a:cubicBezTo>
                    <a:pt x="721" y="138"/>
                    <a:pt x="721" y="138"/>
                    <a:pt x="721" y="138"/>
                  </a:cubicBezTo>
                  <a:cubicBezTo>
                    <a:pt x="719" y="139"/>
                    <a:pt x="719" y="139"/>
                    <a:pt x="719" y="139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19" y="137"/>
                    <a:pt x="719" y="137"/>
                    <a:pt x="719" y="137"/>
                  </a:cubicBezTo>
                  <a:cubicBezTo>
                    <a:pt x="719" y="138"/>
                    <a:pt x="719" y="138"/>
                    <a:pt x="719" y="139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19" y="137"/>
                    <a:pt x="719" y="137"/>
                    <a:pt x="719" y="137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19" y="135"/>
                    <a:pt x="719" y="135"/>
                    <a:pt x="719" y="135"/>
                  </a:cubicBezTo>
                  <a:cubicBezTo>
                    <a:pt x="719" y="135"/>
                    <a:pt x="719" y="136"/>
                    <a:pt x="719" y="137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19" y="135"/>
                    <a:pt x="719" y="135"/>
                    <a:pt x="719" y="135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20" y="134"/>
                    <a:pt x="720" y="134"/>
                    <a:pt x="720" y="134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22" y="133"/>
                    <a:pt x="722" y="133"/>
                    <a:pt x="722" y="133"/>
                  </a:cubicBezTo>
                  <a:cubicBezTo>
                    <a:pt x="722" y="133"/>
                    <a:pt x="721" y="133"/>
                    <a:pt x="720" y="134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22" y="133"/>
                    <a:pt x="722" y="133"/>
                    <a:pt x="722" y="133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23" y="133"/>
                    <a:pt x="723" y="133"/>
                    <a:pt x="723" y="133"/>
                  </a:cubicBezTo>
                  <a:cubicBezTo>
                    <a:pt x="723" y="133"/>
                    <a:pt x="723" y="133"/>
                    <a:pt x="722" y="133"/>
                  </a:cubicBezTo>
                  <a:cubicBezTo>
                    <a:pt x="722" y="137"/>
                    <a:pt x="722" y="137"/>
                    <a:pt x="722" y="137"/>
                  </a:cubicBezTo>
                  <a:cubicBezTo>
                    <a:pt x="723" y="133"/>
                    <a:pt x="723" y="133"/>
                    <a:pt x="723" y="133"/>
                  </a:cubicBezTo>
                  <a:cubicBezTo>
                    <a:pt x="723" y="136"/>
                    <a:pt x="723" y="136"/>
                    <a:pt x="723" y="136"/>
                  </a:cubicBezTo>
                  <a:cubicBezTo>
                    <a:pt x="724" y="133"/>
                    <a:pt x="724" y="133"/>
                    <a:pt x="724" y="133"/>
                  </a:cubicBezTo>
                  <a:cubicBezTo>
                    <a:pt x="724" y="133"/>
                    <a:pt x="724" y="133"/>
                    <a:pt x="723" y="133"/>
                  </a:cubicBezTo>
                  <a:cubicBezTo>
                    <a:pt x="723" y="136"/>
                    <a:pt x="723" y="136"/>
                    <a:pt x="723" y="136"/>
                  </a:cubicBezTo>
                  <a:cubicBezTo>
                    <a:pt x="724" y="133"/>
                    <a:pt x="724" y="133"/>
                    <a:pt x="724" y="133"/>
                  </a:cubicBezTo>
                  <a:cubicBezTo>
                    <a:pt x="724" y="133"/>
                    <a:pt x="723" y="133"/>
                    <a:pt x="722" y="132"/>
                  </a:cubicBezTo>
                  <a:cubicBezTo>
                    <a:pt x="713" y="128"/>
                    <a:pt x="682" y="111"/>
                    <a:pt x="652" y="96"/>
                  </a:cubicBezTo>
                  <a:cubicBezTo>
                    <a:pt x="637" y="89"/>
                    <a:pt x="623" y="82"/>
                    <a:pt x="612" y="76"/>
                  </a:cubicBezTo>
                  <a:cubicBezTo>
                    <a:pt x="606" y="74"/>
                    <a:pt x="601" y="71"/>
                    <a:pt x="598" y="70"/>
                  </a:cubicBezTo>
                  <a:cubicBezTo>
                    <a:pt x="596" y="69"/>
                    <a:pt x="594" y="68"/>
                    <a:pt x="593" y="68"/>
                  </a:cubicBezTo>
                  <a:cubicBezTo>
                    <a:pt x="592" y="68"/>
                    <a:pt x="592" y="67"/>
                    <a:pt x="591" y="67"/>
                  </a:cubicBezTo>
                  <a:cubicBezTo>
                    <a:pt x="591" y="67"/>
                    <a:pt x="590" y="67"/>
                    <a:pt x="589" y="67"/>
                  </a:cubicBezTo>
                  <a:cubicBezTo>
                    <a:pt x="589" y="67"/>
                    <a:pt x="589" y="67"/>
                    <a:pt x="588" y="67"/>
                  </a:cubicBezTo>
                  <a:cubicBezTo>
                    <a:pt x="587" y="67"/>
                    <a:pt x="586" y="68"/>
                    <a:pt x="586" y="69"/>
                  </a:cubicBezTo>
                  <a:cubicBezTo>
                    <a:pt x="584" y="71"/>
                    <a:pt x="585" y="73"/>
                    <a:pt x="587" y="74"/>
                  </a:cubicBezTo>
                  <a:cubicBezTo>
                    <a:pt x="734" y="167"/>
                    <a:pt x="734" y="167"/>
                    <a:pt x="734" y="167"/>
                  </a:cubicBezTo>
                  <a:cubicBezTo>
                    <a:pt x="736" y="163"/>
                    <a:pt x="736" y="163"/>
                    <a:pt x="736" y="163"/>
                  </a:cubicBezTo>
                  <a:cubicBezTo>
                    <a:pt x="733" y="161"/>
                    <a:pt x="733" y="161"/>
                    <a:pt x="733" y="161"/>
                  </a:cubicBezTo>
                  <a:cubicBezTo>
                    <a:pt x="736" y="163"/>
                    <a:pt x="736" y="163"/>
                    <a:pt x="736" y="163"/>
                  </a:cubicBezTo>
                  <a:cubicBezTo>
                    <a:pt x="735" y="159"/>
                    <a:pt x="735" y="159"/>
                    <a:pt x="735" y="159"/>
                  </a:cubicBezTo>
                  <a:cubicBezTo>
                    <a:pt x="734" y="160"/>
                    <a:pt x="733" y="160"/>
                    <a:pt x="733" y="161"/>
                  </a:cubicBezTo>
                  <a:cubicBezTo>
                    <a:pt x="736" y="163"/>
                    <a:pt x="736" y="163"/>
                    <a:pt x="736" y="163"/>
                  </a:cubicBezTo>
                  <a:cubicBezTo>
                    <a:pt x="735" y="159"/>
                    <a:pt x="735" y="159"/>
                    <a:pt x="735" y="159"/>
                  </a:cubicBezTo>
                  <a:cubicBezTo>
                    <a:pt x="736" y="162"/>
                    <a:pt x="736" y="162"/>
                    <a:pt x="736" y="162"/>
                  </a:cubicBezTo>
                  <a:cubicBezTo>
                    <a:pt x="736" y="159"/>
                    <a:pt x="736" y="159"/>
                    <a:pt x="736" y="159"/>
                  </a:cubicBezTo>
                  <a:cubicBezTo>
                    <a:pt x="736" y="159"/>
                    <a:pt x="735" y="159"/>
                    <a:pt x="735" y="159"/>
                  </a:cubicBezTo>
                  <a:cubicBezTo>
                    <a:pt x="736" y="162"/>
                    <a:pt x="736" y="162"/>
                    <a:pt x="736" y="162"/>
                  </a:cubicBezTo>
                  <a:cubicBezTo>
                    <a:pt x="736" y="159"/>
                    <a:pt x="736" y="159"/>
                    <a:pt x="736" y="159"/>
                  </a:cubicBezTo>
                  <a:cubicBezTo>
                    <a:pt x="736" y="160"/>
                    <a:pt x="736" y="160"/>
                    <a:pt x="736" y="160"/>
                  </a:cubicBezTo>
                  <a:cubicBezTo>
                    <a:pt x="736" y="159"/>
                    <a:pt x="736" y="159"/>
                    <a:pt x="736" y="159"/>
                  </a:cubicBezTo>
                  <a:cubicBezTo>
                    <a:pt x="736" y="159"/>
                    <a:pt x="736" y="159"/>
                    <a:pt x="736" y="159"/>
                  </a:cubicBezTo>
                  <a:cubicBezTo>
                    <a:pt x="736" y="160"/>
                    <a:pt x="736" y="160"/>
                    <a:pt x="736" y="160"/>
                  </a:cubicBezTo>
                  <a:cubicBezTo>
                    <a:pt x="736" y="159"/>
                    <a:pt x="736" y="159"/>
                    <a:pt x="736" y="159"/>
                  </a:cubicBezTo>
                  <a:cubicBezTo>
                    <a:pt x="736" y="159"/>
                    <a:pt x="735" y="159"/>
                    <a:pt x="733" y="158"/>
                  </a:cubicBezTo>
                  <a:cubicBezTo>
                    <a:pt x="727" y="156"/>
                    <a:pt x="714" y="150"/>
                    <a:pt x="699" y="143"/>
                  </a:cubicBezTo>
                  <a:cubicBezTo>
                    <a:pt x="677" y="131"/>
                    <a:pt x="648" y="116"/>
                    <a:pt x="625" y="103"/>
                  </a:cubicBezTo>
                  <a:cubicBezTo>
                    <a:pt x="614" y="97"/>
                    <a:pt x="604" y="91"/>
                    <a:pt x="596" y="87"/>
                  </a:cubicBezTo>
                  <a:cubicBezTo>
                    <a:pt x="589" y="84"/>
                    <a:pt x="585" y="81"/>
                    <a:pt x="585" y="81"/>
                  </a:cubicBezTo>
                  <a:cubicBezTo>
                    <a:pt x="583" y="80"/>
                    <a:pt x="581" y="81"/>
                    <a:pt x="580" y="83"/>
                  </a:cubicBezTo>
                  <a:cubicBezTo>
                    <a:pt x="578" y="85"/>
                    <a:pt x="579" y="87"/>
                    <a:pt x="581" y="88"/>
                  </a:cubicBezTo>
                  <a:cubicBezTo>
                    <a:pt x="748" y="192"/>
                    <a:pt x="748" y="192"/>
                    <a:pt x="748" y="192"/>
                  </a:cubicBezTo>
                  <a:cubicBezTo>
                    <a:pt x="750" y="189"/>
                    <a:pt x="750" y="189"/>
                    <a:pt x="750" y="189"/>
                  </a:cubicBezTo>
                  <a:cubicBezTo>
                    <a:pt x="747" y="187"/>
                    <a:pt x="747" y="187"/>
                    <a:pt x="747" y="187"/>
                  </a:cubicBezTo>
                  <a:cubicBezTo>
                    <a:pt x="750" y="189"/>
                    <a:pt x="750" y="189"/>
                    <a:pt x="750" y="189"/>
                  </a:cubicBezTo>
                  <a:cubicBezTo>
                    <a:pt x="749" y="185"/>
                    <a:pt x="749" y="185"/>
                    <a:pt x="749" y="185"/>
                  </a:cubicBezTo>
                  <a:cubicBezTo>
                    <a:pt x="748" y="186"/>
                    <a:pt x="747" y="186"/>
                    <a:pt x="747" y="187"/>
                  </a:cubicBezTo>
                  <a:cubicBezTo>
                    <a:pt x="750" y="189"/>
                    <a:pt x="750" y="189"/>
                    <a:pt x="750" y="189"/>
                  </a:cubicBezTo>
                  <a:cubicBezTo>
                    <a:pt x="749" y="185"/>
                    <a:pt x="749" y="185"/>
                    <a:pt x="749" y="185"/>
                  </a:cubicBezTo>
                  <a:cubicBezTo>
                    <a:pt x="750" y="188"/>
                    <a:pt x="750" y="188"/>
                    <a:pt x="750" y="188"/>
                  </a:cubicBezTo>
                  <a:cubicBezTo>
                    <a:pt x="750" y="185"/>
                    <a:pt x="750" y="185"/>
                    <a:pt x="750" y="185"/>
                  </a:cubicBezTo>
                  <a:cubicBezTo>
                    <a:pt x="749" y="185"/>
                    <a:pt x="749" y="185"/>
                    <a:pt x="749" y="185"/>
                  </a:cubicBezTo>
                  <a:cubicBezTo>
                    <a:pt x="750" y="188"/>
                    <a:pt x="750" y="188"/>
                    <a:pt x="750" y="188"/>
                  </a:cubicBezTo>
                  <a:cubicBezTo>
                    <a:pt x="750" y="185"/>
                    <a:pt x="750" y="185"/>
                    <a:pt x="750" y="185"/>
                  </a:cubicBezTo>
                  <a:cubicBezTo>
                    <a:pt x="750" y="187"/>
                    <a:pt x="750" y="187"/>
                    <a:pt x="750" y="187"/>
                  </a:cubicBezTo>
                  <a:cubicBezTo>
                    <a:pt x="750" y="185"/>
                    <a:pt x="750" y="185"/>
                    <a:pt x="750" y="185"/>
                  </a:cubicBezTo>
                  <a:cubicBezTo>
                    <a:pt x="750" y="185"/>
                    <a:pt x="750" y="185"/>
                    <a:pt x="750" y="185"/>
                  </a:cubicBezTo>
                  <a:cubicBezTo>
                    <a:pt x="750" y="187"/>
                    <a:pt x="750" y="187"/>
                    <a:pt x="750" y="187"/>
                  </a:cubicBezTo>
                  <a:cubicBezTo>
                    <a:pt x="750" y="185"/>
                    <a:pt x="750" y="185"/>
                    <a:pt x="750" y="185"/>
                  </a:cubicBezTo>
                  <a:cubicBezTo>
                    <a:pt x="749" y="185"/>
                    <a:pt x="749" y="185"/>
                    <a:pt x="749" y="185"/>
                  </a:cubicBezTo>
                  <a:cubicBezTo>
                    <a:pt x="749" y="185"/>
                    <a:pt x="747" y="185"/>
                    <a:pt x="745" y="184"/>
                  </a:cubicBezTo>
                  <a:cubicBezTo>
                    <a:pt x="738" y="180"/>
                    <a:pt x="723" y="173"/>
                    <a:pt x="705" y="164"/>
                  </a:cubicBezTo>
                  <a:cubicBezTo>
                    <a:pt x="679" y="150"/>
                    <a:pt x="646" y="131"/>
                    <a:pt x="620" y="117"/>
                  </a:cubicBezTo>
                  <a:cubicBezTo>
                    <a:pt x="607" y="109"/>
                    <a:pt x="595" y="103"/>
                    <a:pt x="586" y="98"/>
                  </a:cubicBezTo>
                  <a:cubicBezTo>
                    <a:pt x="582" y="96"/>
                    <a:pt x="579" y="94"/>
                    <a:pt x="576" y="93"/>
                  </a:cubicBezTo>
                  <a:cubicBezTo>
                    <a:pt x="575" y="92"/>
                    <a:pt x="574" y="91"/>
                    <a:pt x="573" y="91"/>
                  </a:cubicBezTo>
                  <a:cubicBezTo>
                    <a:pt x="573" y="91"/>
                    <a:pt x="573" y="91"/>
                    <a:pt x="572" y="91"/>
                  </a:cubicBezTo>
                  <a:cubicBezTo>
                    <a:pt x="572" y="90"/>
                    <a:pt x="572" y="90"/>
                    <a:pt x="572" y="90"/>
                  </a:cubicBezTo>
                  <a:cubicBezTo>
                    <a:pt x="571" y="90"/>
                    <a:pt x="571" y="90"/>
                    <a:pt x="570" y="90"/>
                  </a:cubicBezTo>
                  <a:cubicBezTo>
                    <a:pt x="570" y="90"/>
                    <a:pt x="570" y="90"/>
                    <a:pt x="569" y="90"/>
                  </a:cubicBezTo>
                  <a:cubicBezTo>
                    <a:pt x="568" y="91"/>
                    <a:pt x="567" y="91"/>
                    <a:pt x="567" y="92"/>
                  </a:cubicBezTo>
                  <a:cubicBezTo>
                    <a:pt x="570" y="94"/>
                    <a:pt x="570" y="94"/>
                    <a:pt x="570" y="94"/>
                  </a:cubicBezTo>
                  <a:cubicBezTo>
                    <a:pt x="567" y="92"/>
                    <a:pt x="567" y="92"/>
                    <a:pt x="567" y="92"/>
                  </a:cubicBezTo>
                  <a:cubicBezTo>
                    <a:pt x="566" y="93"/>
                    <a:pt x="566" y="94"/>
                    <a:pt x="566" y="94"/>
                  </a:cubicBezTo>
                  <a:cubicBezTo>
                    <a:pt x="566" y="96"/>
                    <a:pt x="567" y="96"/>
                    <a:pt x="567" y="97"/>
                  </a:cubicBezTo>
                  <a:cubicBezTo>
                    <a:pt x="567" y="98"/>
                    <a:pt x="568" y="98"/>
                    <a:pt x="569" y="99"/>
                  </a:cubicBezTo>
                  <a:cubicBezTo>
                    <a:pt x="570" y="100"/>
                    <a:pt x="572" y="101"/>
                    <a:pt x="574" y="103"/>
                  </a:cubicBezTo>
                  <a:cubicBezTo>
                    <a:pt x="582" y="109"/>
                    <a:pt x="598" y="119"/>
                    <a:pt x="617" y="130"/>
                  </a:cubicBezTo>
                  <a:cubicBezTo>
                    <a:pt x="645" y="147"/>
                    <a:pt x="681" y="168"/>
                    <a:pt x="710" y="186"/>
                  </a:cubicBezTo>
                  <a:cubicBezTo>
                    <a:pt x="724" y="194"/>
                    <a:pt x="736" y="202"/>
                    <a:pt x="745" y="207"/>
                  </a:cubicBezTo>
                  <a:cubicBezTo>
                    <a:pt x="750" y="210"/>
                    <a:pt x="753" y="212"/>
                    <a:pt x="756" y="214"/>
                  </a:cubicBezTo>
                  <a:cubicBezTo>
                    <a:pt x="757" y="215"/>
                    <a:pt x="758" y="215"/>
                    <a:pt x="758" y="216"/>
                  </a:cubicBezTo>
                  <a:cubicBezTo>
                    <a:pt x="758" y="216"/>
                    <a:pt x="758" y="216"/>
                    <a:pt x="758" y="216"/>
                  </a:cubicBezTo>
                  <a:cubicBezTo>
                    <a:pt x="759" y="216"/>
                    <a:pt x="759" y="216"/>
                    <a:pt x="759" y="216"/>
                  </a:cubicBezTo>
                  <a:cubicBezTo>
                    <a:pt x="760" y="215"/>
                    <a:pt x="760" y="215"/>
                    <a:pt x="760" y="215"/>
                  </a:cubicBezTo>
                  <a:cubicBezTo>
                    <a:pt x="758" y="216"/>
                    <a:pt x="758" y="216"/>
                    <a:pt x="758" y="216"/>
                  </a:cubicBezTo>
                  <a:cubicBezTo>
                    <a:pt x="759" y="216"/>
                    <a:pt x="759" y="216"/>
                    <a:pt x="759" y="216"/>
                  </a:cubicBezTo>
                  <a:cubicBezTo>
                    <a:pt x="760" y="215"/>
                    <a:pt x="760" y="215"/>
                    <a:pt x="760" y="215"/>
                  </a:cubicBezTo>
                  <a:cubicBezTo>
                    <a:pt x="758" y="216"/>
                    <a:pt x="758" y="216"/>
                    <a:pt x="758" y="216"/>
                  </a:cubicBezTo>
                  <a:cubicBezTo>
                    <a:pt x="761" y="214"/>
                    <a:pt x="761" y="214"/>
                    <a:pt x="761" y="214"/>
                  </a:cubicBezTo>
                  <a:cubicBezTo>
                    <a:pt x="758" y="214"/>
                    <a:pt x="758" y="214"/>
                    <a:pt x="758" y="214"/>
                  </a:cubicBezTo>
                  <a:cubicBezTo>
                    <a:pt x="758" y="215"/>
                    <a:pt x="758" y="216"/>
                    <a:pt x="758" y="216"/>
                  </a:cubicBezTo>
                  <a:cubicBezTo>
                    <a:pt x="761" y="214"/>
                    <a:pt x="761" y="214"/>
                    <a:pt x="761" y="214"/>
                  </a:cubicBezTo>
                  <a:cubicBezTo>
                    <a:pt x="758" y="214"/>
                    <a:pt x="758" y="214"/>
                    <a:pt x="758" y="214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58" y="212"/>
                    <a:pt x="758" y="212"/>
                    <a:pt x="758" y="212"/>
                  </a:cubicBezTo>
                  <a:cubicBezTo>
                    <a:pt x="758" y="212"/>
                    <a:pt x="758" y="213"/>
                    <a:pt x="758" y="214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58" y="212"/>
                    <a:pt x="758" y="212"/>
                    <a:pt x="758" y="212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58" y="212"/>
                    <a:pt x="758" y="212"/>
                    <a:pt x="758" y="212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60" y="210"/>
                    <a:pt x="760" y="210"/>
                    <a:pt x="760" y="210"/>
                  </a:cubicBezTo>
                  <a:cubicBezTo>
                    <a:pt x="760" y="210"/>
                    <a:pt x="759" y="211"/>
                    <a:pt x="758" y="212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60" y="210"/>
                    <a:pt x="760" y="210"/>
                    <a:pt x="760" y="210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62" y="210"/>
                    <a:pt x="762" y="210"/>
                    <a:pt x="762" y="210"/>
                  </a:cubicBezTo>
                  <a:cubicBezTo>
                    <a:pt x="761" y="210"/>
                    <a:pt x="761" y="210"/>
                    <a:pt x="760" y="210"/>
                  </a:cubicBezTo>
                  <a:cubicBezTo>
                    <a:pt x="762" y="214"/>
                    <a:pt x="762" y="214"/>
                    <a:pt x="762" y="214"/>
                  </a:cubicBezTo>
                  <a:cubicBezTo>
                    <a:pt x="762" y="210"/>
                    <a:pt x="762" y="210"/>
                    <a:pt x="762" y="210"/>
                  </a:cubicBezTo>
                  <a:cubicBezTo>
                    <a:pt x="762" y="213"/>
                    <a:pt x="762" y="213"/>
                    <a:pt x="762" y="213"/>
                  </a:cubicBezTo>
                  <a:cubicBezTo>
                    <a:pt x="762" y="210"/>
                    <a:pt x="762" y="210"/>
                    <a:pt x="762" y="210"/>
                  </a:cubicBezTo>
                  <a:cubicBezTo>
                    <a:pt x="762" y="210"/>
                    <a:pt x="762" y="210"/>
                    <a:pt x="762" y="210"/>
                  </a:cubicBezTo>
                  <a:cubicBezTo>
                    <a:pt x="762" y="213"/>
                    <a:pt x="762" y="213"/>
                    <a:pt x="762" y="213"/>
                  </a:cubicBezTo>
                  <a:cubicBezTo>
                    <a:pt x="762" y="210"/>
                    <a:pt x="762" y="210"/>
                    <a:pt x="762" y="210"/>
                  </a:cubicBezTo>
                  <a:cubicBezTo>
                    <a:pt x="762" y="210"/>
                    <a:pt x="762" y="210"/>
                    <a:pt x="761" y="210"/>
                  </a:cubicBezTo>
                  <a:cubicBezTo>
                    <a:pt x="759" y="209"/>
                    <a:pt x="754" y="206"/>
                    <a:pt x="747" y="203"/>
                  </a:cubicBezTo>
                  <a:cubicBezTo>
                    <a:pt x="723" y="190"/>
                    <a:pt x="677" y="166"/>
                    <a:pt x="637" y="144"/>
                  </a:cubicBezTo>
                  <a:cubicBezTo>
                    <a:pt x="616" y="134"/>
                    <a:pt x="598" y="124"/>
                    <a:pt x="584" y="116"/>
                  </a:cubicBezTo>
                  <a:cubicBezTo>
                    <a:pt x="578" y="113"/>
                    <a:pt x="572" y="110"/>
                    <a:pt x="568" y="108"/>
                  </a:cubicBezTo>
                  <a:cubicBezTo>
                    <a:pt x="564" y="105"/>
                    <a:pt x="562" y="104"/>
                    <a:pt x="562" y="104"/>
                  </a:cubicBezTo>
                  <a:cubicBezTo>
                    <a:pt x="560" y="103"/>
                    <a:pt x="558" y="104"/>
                    <a:pt x="557" y="106"/>
                  </a:cubicBezTo>
                  <a:cubicBezTo>
                    <a:pt x="556" y="108"/>
                    <a:pt x="556" y="110"/>
                    <a:pt x="558" y="111"/>
                  </a:cubicBezTo>
                  <a:cubicBezTo>
                    <a:pt x="558" y="111"/>
                    <a:pt x="562" y="113"/>
                    <a:pt x="568" y="117"/>
                  </a:cubicBezTo>
                  <a:cubicBezTo>
                    <a:pt x="588" y="129"/>
                    <a:pt x="640" y="160"/>
                    <a:pt x="687" y="188"/>
                  </a:cubicBezTo>
                  <a:cubicBezTo>
                    <a:pt x="710" y="202"/>
                    <a:pt x="732" y="216"/>
                    <a:pt x="748" y="226"/>
                  </a:cubicBezTo>
                  <a:cubicBezTo>
                    <a:pt x="756" y="232"/>
                    <a:pt x="763" y="236"/>
                    <a:pt x="767" y="239"/>
                  </a:cubicBezTo>
                  <a:cubicBezTo>
                    <a:pt x="769" y="241"/>
                    <a:pt x="771" y="243"/>
                    <a:pt x="772" y="243"/>
                  </a:cubicBezTo>
                  <a:cubicBezTo>
                    <a:pt x="773" y="244"/>
                    <a:pt x="773" y="244"/>
                    <a:pt x="773" y="244"/>
                  </a:cubicBezTo>
                  <a:cubicBezTo>
                    <a:pt x="773" y="244"/>
                    <a:pt x="773" y="244"/>
                    <a:pt x="773" y="244"/>
                  </a:cubicBezTo>
                  <a:cubicBezTo>
                    <a:pt x="774" y="244"/>
                    <a:pt x="774" y="244"/>
                    <a:pt x="774" y="244"/>
                  </a:cubicBezTo>
                  <a:cubicBezTo>
                    <a:pt x="773" y="244"/>
                    <a:pt x="773" y="244"/>
                    <a:pt x="773" y="244"/>
                  </a:cubicBezTo>
                  <a:cubicBezTo>
                    <a:pt x="773" y="244"/>
                    <a:pt x="773" y="244"/>
                    <a:pt x="773" y="244"/>
                  </a:cubicBezTo>
                  <a:cubicBezTo>
                    <a:pt x="774" y="244"/>
                    <a:pt x="774" y="244"/>
                    <a:pt x="774" y="244"/>
                  </a:cubicBezTo>
                  <a:cubicBezTo>
                    <a:pt x="773" y="244"/>
                    <a:pt x="773" y="244"/>
                    <a:pt x="773" y="244"/>
                  </a:cubicBezTo>
                  <a:cubicBezTo>
                    <a:pt x="776" y="243"/>
                    <a:pt x="776" y="243"/>
                    <a:pt x="776" y="243"/>
                  </a:cubicBezTo>
                  <a:cubicBezTo>
                    <a:pt x="773" y="243"/>
                    <a:pt x="773" y="243"/>
                    <a:pt x="773" y="243"/>
                  </a:cubicBezTo>
                  <a:cubicBezTo>
                    <a:pt x="773" y="244"/>
                    <a:pt x="773" y="244"/>
                    <a:pt x="773" y="244"/>
                  </a:cubicBezTo>
                  <a:cubicBezTo>
                    <a:pt x="776" y="243"/>
                    <a:pt x="776" y="243"/>
                    <a:pt x="776" y="243"/>
                  </a:cubicBezTo>
                  <a:cubicBezTo>
                    <a:pt x="773" y="243"/>
                    <a:pt x="773" y="243"/>
                    <a:pt x="773" y="243"/>
                  </a:cubicBezTo>
                  <a:cubicBezTo>
                    <a:pt x="776" y="243"/>
                    <a:pt x="776" y="243"/>
                    <a:pt x="776" y="243"/>
                  </a:cubicBezTo>
                  <a:cubicBezTo>
                    <a:pt x="773" y="241"/>
                    <a:pt x="773" y="241"/>
                    <a:pt x="773" y="241"/>
                  </a:cubicBezTo>
                  <a:cubicBezTo>
                    <a:pt x="773" y="242"/>
                    <a:pt x="773" y="242"/>
                    <a:pt x="773" y="243"/>
                  </a:cubicBezTo>
                  <a:cubicBezTo>
                    <a:pt x="776" y="243"/>
                    <a:pt x="776" y="243"/>
                    <a:pt x="776" y="243"/>
                  </a:cubicBezTo>
                  <a:cubicBezTo>
                    <a:pt x="773" y="241"/>
                    <a:pt x="773" y="241"/>
                    <a:pt x="773" y="241"/>
                  </a:cubicBezTo>
                  <a:cubicBezTo>
                    <a:pt x="777" y="243"/>
                    <a:pt x="777" y="243"/>
                    <a:pt x="777" y="243"/>
                  </a:cubicBezTo>
                  <a:cubicBezTo>
                    <a:pt x="779" y="240"/>
                    <a:pt x="779" y="240"/>
                    <a:pt x="779" y="240"/>
                  </a:cubicBezTo>
                  <a:cubicBezTo>
                    <a:pt x="779" y="240"/>
                    <a:pt x="724" y="208"/>
                    <a:pt x="669" y="177"/>
                  </a:cubicBezTo>
                  <a:cubicBezTo>
                    <a:pt x="642" y="162"/>
                    <a:pt x="614" y="146"/>
                    <a:pt x="593" y="135"/>
                  </a:cubicBezTo>
                  <a:cubicBezTo>
                    <a:pt x="582" y="129"/>
                    <a:pt x="573" y="124"/>
                    <a:pt x="566" y="121"/>
                  </a:cubicBezTo>
                  <a:cubicBezTo>
                    <a:pt x="563" y="119"/>
                    <a:pt x="560" y="118"/>
                    <a:pt x="558" y="117"/>
                  </a:cubicBezTo>
                  <a:cubicBezTo>
                    <a:pt x="557" y="116"/>
                    <a:pt x="557" y="116"/>
                    <a:pt x="556" y="116"/>
                  </a:cubicBezTo>
                  <a:cubicBezTo>
                    <a:pt x="555" y="115"/>
                    <a:pt x="555" y="115"/>
                    <a:pt x="555" y="115"/>
                  </a:cubicBezTo>
                  <a:cubicBezTo>
                    <a:pt x="554" y="115"/>
                    <a:pt x="554" y="115"/>
                    <a:pt x="553" y="115"/>
                  </a:cubicBezTo>
                  <a:cubicBezTo>
                    <a:pt x="553" y="115"/>
                    <a:pt x="552" y="115"/>
                    <a:pt x="552" y="115"/>
                  </a:cubicBezTo>
                  <a:cubicBezTo>
                    <a:pt x="551" y="115"/>
                    <a:pt x="550" y="116"/>
                    <a:pt x="550" y="117"/>
                  </a:cubicBezTo>
                  <a:cubicBezTo>
                    <a:pt x="550" y="117"/>
                    <a:pt x="550" y="117"/>
                    <a:pt x="550" y="117"/>
                  </a:cubicBezTo>
                  <a:cubicBezTo>
                    <a:pt x="549" y="118"/>
                    <a:pt x="549" y="119"/>
                    <a:pt x="549" y="119"/>
                  </a:cubicBezTo>
                  <a:cubicBezTo>
                    <a:pt x="549" y="120"/>
                    <a:pt x="549" y="121"/>
                    <a:pt x="550" y="122"/>
                  </a:cubicBezTo>
                  <a:cubicBezTo>
                    <a:pt x="550" y="123"/>
                    <a:pt x="551" y="124"/>
                    <a:pt x="552" y="124"/>
                  </a:cubicBezTo>
                  <a:cubicBezTo>
                    <a:pt x="553" y="126"/>
                    <a:pt x="555" y="128"/>
                    <a:pt x="558" y="130"/>
                  </a:cubicBezTo>
                  <a:cubicBezTo>
                    <a:pt x="568" y="138"/>
                    <a:pt x="588" y="150"/>
                    <a:pt x="612" y="165"/>
                  </a:cubicBezTo>
                  <a:cubicBezTo>
                    <a:pt x="647" y="187"/>
                    <a:pt x="692" y="213"/>
                    <a:pt x="728" y="234"/>
                  </a:cubicBezTo>
                  <a:cubicBezTo>
                    <a:pt x="746" y="245"/>
                    <a:pt x="762" y="254"/>
                    <a:pt x="773" y="261"/>
                  </a:cubicBezTo>
                  <a:cubicBezTo>
                    <a:pt x="778" y="264"/>
                    <a:pt x="783" y="267"/>
                    <a:pt x="786" y="269"/>
                  </a:cubicBezTo>
                  <a:cubicBezTo>
                    <a:pt x="787" y="270"/>
                    <a:pt x="788" y="270"/>
                    <a:pt x="789" y="271"/>
                  </a:cubicBezTo>
                  <a:cubicBezTo>
                    <a:pt x="790" y="271"/>
                    <a:pt x="790" y="271"/>
                    <a:pt x="790" y="271"/>
                  </a:cubicBezTo>
                  <a:cubicBezTo>
                    <a:pt x="791" y="270"/>
                    <a:pt x="791" y="270"/>
                    <a:pt x="791" y="270"/>
                  </a:cubicBezTo>
                  <a:cubicBezTo>
                    <a:pt x="790" y="271"/>
                    <a:pt x="790" y="271"/>
                    <a:pt x="790" y="271"/>
                  </a:cubicBezTo>
                  <a:cubicBezTo>
                    <a:pt x="790" y="271"/>
                    <a:pt x="790" y="271"/>
                    <a:pt x="790" y="271"/>
                  </a:cubicBezTo>
                  <a:cubicBezTo>
                    <a:pt x="791" y="270"/>
                    <a:pt x="791" y="270"/>
                    <a:pt x="791" y="270"/>
                  </a:cubicBezTo>
                  <a:cubicBezTo>
                    <a:pt x="790" y="271"/>
                    <a:pt x="790" y="271"/>
                    <a:pt x="790" y="271"/>
                  </a:cubicBezTo>
                  <a:cubicBezTo>
                    <a:pt x="792" y="269"/>
                    <a:pt x="792" y="269"/>
                    <a:pt x="792" y="269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90" y="271"/>
                    <a:pt x="790" y="271"/>
                    <a:pt x="790" y="271"/>
                  </a:cubicBezTo>
                  <a:cubicBezTo>
                    <a:pt x="792" y="269"/>
                    <a:pt x="792" y="269"/>
                    <a:pt x="792" y="269"/>
                  </a:cubicBezTo>
                  <a:cubicBezTo>
                    <a:pt x="789" y="271"/>
                    <a:pt x="789" y="271"/>
                    <a:pt x="789" y="271"/>
                  </a:cubicBezTo>
                  <a:cubicBezTo>
                    <a:pt x="793" y="269"/>
                    <a:pt x="793" y="269"/>
                    <a:pt x="793" y="269"/>
                  </a:cubicBezTo>
                  <a:cubicBezTo>
                    <a:pt x="789" y="269"/>
                    <a:pt x="789" y="269"/>
                    <a:pt x="789" y="269"/>
                  </a:cubicBezTo>
                  <a:cubicBezTo>
                    <a:pt x="789" y="270"/>
                    <a:pt x="789" y="270"/>
                    <a:pt x="789" y="271"/>
                  </a:cubicBezTo>
                  <a:cubicBezTo>
                    <a:pt x="793" y="269"/>
                    <a:pt x="793" y="269"/>
                    <a:pt x="793" y="269"/>
                  </a:cubicBezTo>
                  <a:cubicBezTo>
                    <a:pt x="789" y="269"/>
                    <a:pt x="789" y="269"/>
                    <a:pt x="789" y="269"/>
                  </a:cubicBezTo>
                  <a:cubicBezTo>
                    <a:pt x="793" y="269"/>
                    <a:pt x="793" y="269"/>
                    <a:pt x="793" y="269"/>
                  </a:cubicBezTo>
                  <a:cubicBezTo>
                    <a:pt x="789" y="267"/>
                    <a:pt x="789" y="267"/>
                    <a:pt x="789" y="267"/>
                  </a:cubicBezTo>
                  <a:cubicBezTo>
                    <a:pt x="789" y="267"/>
                    <a:pt x="789" y="268"/>
                    <a:pt x="789" y="269"/>
                  </a:cubicBezTo>
                  <a:cubicBezTo>
                    <a:pt x="793" y="269"/>
                    <a:pt x="793" y="269"/>
                    <a:pt x="793" y="269"/>
                  </a:cubicBezTo>
                  <a:cubicBezTo>
                    <a:pt x="789" y="267"/>
                    <a:pt x="789" y="267"/>
                    <a:pt x="789" y="267"/>
                  </a:cubicBezTo>
                  <a:cubicBezTo>
                    <a:pt x="789" y="267"/>
                    <a:pt x="789" y="267"/>
                    <a:pt x="789" y="267"/>
                  </a:cubicBezTo>
                  <a:cubicBezTo>
                    <a:pt x="792" y="268"/>
                    <a:pt x="792" y="268"/>
                    <a:pt x="792" y="268"/>
                  </a:cubicBezTo>
                  <a:cubicBezTo>
                    <a:pt x="791" y="265"/>
                    <a:pt x="791" y="265"/>
                    <a:pt x="791" y="265"/>
                  </a:cubicBezTo>
                  <a:cubicBezTo>
                    <a:pt x="791" y="265"/>
                    <a:pt x="790" y="266"/>
                    <a:pt x="789" y="267"/>
                  </a:cubicBezTo>
                  <a:cubicBezTo>
                    <a:pt x="792" y="268"/>
                    <a:pt x="792" y="268"/>
                    <a:pt x="792" y="268"/>
                  </a:cubicBezTo>
                  <a:cubicBezTo>
                    <a:pt x="791" y="265"/>
                    <a:pt x="791" y="265"/>
                    <a:pt x="791" y="265"/>
                  </a:cubicBezTo>
                  <a:cubicBezTo>
                    <a:pt x="792" y="267"/>
                    <a:pt x="792" y="267"/>
                    <a:pt x="792" y="267"/>
                  </a:cubicBezTo>
                  <a:cubicBezTo>
                    <a:pt x="792" y="265"/>
                    <a:pt x="792" y="265"/>
                    <a:pt x="792" y="265"/>
                  </a:cubicBezTo>
                  <a:cubicBezTo>
                    <a:pt x="792" y="265"/>
                    <a:pt x="792" y="265"/>
                    <a:pt x="791" y="265"/>
                  </a:cubicBezTo>
                  <a:cubicBezTo>
                    <a:pt x="792" y="267"/>
                    <a:pt x="792" y="267"/>
                    <a:pt x="792" y="267"/>
                  </a:cubicBezTo>
                  <a:cubicBezTo>
                    <a:pt x="792" y="265"/>
                    <a:pt x="792" y="265"/>
                    <a:pt x="792" y="265"/>
                  </a:cubicBezTo>
                  <a:cubicBezTo>
                    <a:pt x="792" y="266"/>
                    <a:pt x="792" y="266"/>
                    <a:pt x="792" y="266"/>
                  </a:cubicBezTo>
                  <a:cubicBezTo>
                    <a:pt x="792" y="265"/>
                    <a:pt x="792" y="265"/>
                    <a:pt x="792" y="265"/>
                  </a:cubicBezTo>
                  <a:cubicBezTo>
                    <a:pt x="792" y="265"/>
                    <a:pt x="792" y="265"/>
                    <a:pt x="792" y="265"/>
                  </a:cubicBezTo>
                  <a:cubicBezTo>
                    <a:pt x="792" y="266"/>
                    <a:pt x="792" y="266"/>
                    <a:pt x="792" y="266"/>
                  </a:cubicBezTo>
                  <a:cubicBezTo>
                    <a:pt x="792" y="265"/>
                    <a:pt x="792" y="265"/>
                    <a:pt x="792" y="265"/>
                  </a:cubicBezTo>
                  <a:cubicBezTo>
                    <a:pt x="792" y="265"/>
                    <a:pt x="791" y="265"/>
                    <a:pt x="791" y="265"/>
                  </a:cubicBezTo>
                  <a:cubicBezTo>
                    <a:pt x="787" y="264"/>
                    <a:pt x="781" y="261"/>
                    <a:pt x="772" y="257"/>
                  </a:cubicBezTo>
                  <a:cubicBezTo>
                    <a:pt x="741" y="241"/>
                    <a:pt x="684" y="209"/>
                    <a:pt x="635" y="181"/>
                  </a:cubicBezTo>
                  <a:cubicBezTo>
                    <a:pt x="610" y="167"/>
                    <a:pt x="587" y="154"/>
                    <a:pt x="571" y="144"/>
                  </a:cubicBezTo>
                  <a:cubicBezTo>
                    <a:pt x="563" y="140"/>
                    <a:pt x="556" y="136"/>
                    <a:pt x="551" y="133"/>
                  </a:cubicBezTo>
                  <a:cubicBezTo>
                    <a:pt x="546" y="130"/>
                    <a:pt x="544" y="129"/>
                    <a:pt x="544" y="129"/>
                  </a:cubicBezTo>
                  <a:cubicBezTo>
                    <a:pt x="542" y="128"/>
                    <a:pt x="540" y="128"/>
                    <a:pt x="538" y="130"/>
                  </a:cubicBezTo>
                  <a:cubicBezTo>
                    <a:pt x="538" y="131"/>
                    <a:pt x="538" y="132"/>
                    <a:pt x="538" y="133"/>
                  </a:cubicBezTo>
                  <a:cubicBezTo>
                    <a:pt x="538" y="134"/>
                    <a:pt x="538" y="134"/>
                    <a:pt x="538" y="135"/>
                  </a:cubicBezTo>
                  <a:cubicBezTo>
                    <a:pt x="539" y="136"/>
                    <a:pt x="540" y="137"/>
                    <a:pt x="541" y="138"/>
                  </a:cubicBezTo>
                  <a:cubicBezTo>
                    <a:pt x="542" y="140"/>
                    <a:pt x="545" y="142"/>
                    <a:pt x="548" y="144"/>
                  </a:cubicBezTo>
                  <a:cubicBezTo>
                    <a:pt x="559" y="153"/>
                    <a:pt x="581" y="167"/>
                    <a:pt x="607" y="183"/>
                  </a:cubicBezTo>
                  <a:cubicBezTo>
                    <a:pt x="647" y="207"/>
                    <a:pt x="696" y="236"/>
                    <a:pt x="736" y="259"/>
                  </a:cubicBezTo>
                  <a:cubicBezTo>
                    <a:pt x="756" y="271"/>
                    <a:pt x="773" y="281"/>
                    <a:pt x="785" y="289"/>
                  </a:cubicBezTo>
                  <a:cubicBezTo>
                    <a:pt x="792" y="292"/>
                    <a:pt x="797" y="295"/>
                    <a:pt x="800" y="298"/>
                  </a:cubicBezTo>
                  <a:cubicBezTo>
                    <a:pt x="802" y="299"/>
                    <a:pt x="803" y="300"/>
                    <a:pt x="804" y="300"/>
                  </a:cubicBezTo>
                  <a:cubicBezTo>
                    <a:pt x="804" y="300"/>
                    <a:pt x="804" y="301"/>
                    <a:pt x="804" y="301"/>
                  </a:cubicBezTo>
                  <a:cubicBezTo>
                    <a:pt x="804" y="301"/>
                    <a:pt x="804" y="301"/>
                    <a:pt x="804" y="301"/>
                  </a:cubicBezTo>
                  <a:cubicBezTo>
                    <a:pt x="806" y="299"/>
                    <a:pt x="806" y="299"/>
                    <a:pt x="806" y="299"/>
                  </a:cubicBezTo>
                  <a:cubicBezTo>
                    <a:pt x="804" y="300"/>
                    <a:pt x="804" y="300"/>
                    <a:pt x="804" y="300"/>
                  </a:cubicBezTo>
                  <a:cubicBezTo>
                    <a:pt x="804" y="301"/>
                    <a:pt x="804" y="301"/>
                    <a:pt x="804" y="301"/>
                  </a:cubicBezTo>
                  <a:cubicBezTo>
                    <a:pt x="806" y="299"/>
                    <a:pt x="806" y="299"/>
                    <a:pt x="806" y="299"/>
                  </a:cubicBezTo>
                  <a:cubicBezTo>
                    <a:pt x="804" y="300"/>
                    <a:pt x="804" y="300"/>
                    <a:pt x="804" y="300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4" y="300"/>
                    <a:pt x="804" y="300"/>
                    <a:pt x="804" y="300"/>
                  </a:cubicBezTo>
                  <a:cubicBezTo>
                    <a:pt x="804" y="300"/>
                    <a:pt x="804" y="300"/>
                    <a:pt x="804" y="300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4" y="300"/>
                    <a:pt x="804" y="300"/>
                    <a:pt x="804" y="300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3" y="298"/>
                    <a:pt x="803" y="298"/>
                    <a:pt x="803" y="298"/>
                  </a:cubicBezTo>
                  <a:cubicBezTo>
                    <a:pt x="803" y="299"/>
                    <a:pt x="804" y="299"/>
                    <a:pt x="804" y="300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3" y="298"/>
                    <a:pt x="803" y="298"/>
                    <a:pt x="803" y="298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4" y="296"/>
                    <a:pt x="804" y="296"/>
                    <a:pt x="804" y="296"/>
                  </a:cubicBezTo>
                  <a:cubicBezTo>
                    <a:pt x="804" y="297"/>
                    <a:pt x="803" y="297"/>
                    <a:pt x="803" y="298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4" y="296"/>
                    <a:pt x="804" y="296"/>
                    <a:pt x="804" y="296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4" y="296"/>
                    <a:pt x="804" y="296"/>
                    <a:pt x="804" y="296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6" y="294"/>
                    <a:pt x="806" y="294"/>
                    <a:pt x="806" y="294"/>
                  </a:cubicBezTo>
                  <a:cubicBezTo>
                    <a:pt x="806" y="294"/>
                    <a:pt x="805" y="295"/>
                    <a:pt x="804" y="296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6" y="294"/>
                    <a:pt x="806" y="294"/>
                    <a:pt x="806" y="294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7" y="294"/>
                    <a:pt x="807" y="294"/>
                    <a:pt x="807" y="294"/>
                  </a:cubicBezTo>
                  <a:cubicBezTo>
                    <a:pt x="807" y="294"/>
                    <a:pt x="807" y="294"/>
                    <a:pt x="806" y="294"/>
                  </a:cubicBezTo>
                  <a:cubicBezTo>
                    <a:pt x="807" y="298"/>
                    <a:pt x="807" y="298"/>
                    <a:pt x="807" y="298"/>
                  </a:cubicBezTo>
                  <a:cubicBezTo>
                    <a:pt x="807" y="294"/>
                    <a:pt x="807" y="294"/>
                    <a:pt x="807" y="294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8" y="294"/>
                    <a:pt x="808" y="294"/>
                    <a:pt x="808" y="294"/>
                  </a:cubicBezTo>
                  <a:cubicBezTo>
                    <a:pt x="808" y="294"/>
                    <a:pt x="808" y="294"/>
                    <a:pt x="807" y="294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8" y="294"/>
                    <a:pt x="808" y="294"/>
                    <a:pt x="808" y="294"/>
                  </a:cubicBezTo>
                  <a:cubicBezTo>
                    <a:pt x="808" y="296"/>
                    <a:pt x="808" y="296"/>
                    <a:pt x="808" y="296"/>
                  </a:cubicBezTo>
                  <a:cubicBezTo>
                    <a:pt x="808" y="294"/>
                    <a:pt x="808" y="294"/>
                    <a:pt x="808" y="294"/>
                  </a:cubicBezTo>
                  <a:cubicBezTo>
                    <a:pt x="808" y="294"/>
                    <a:pt x="808" y="294"/>
                    <a:pt x="808" y="294"/>
                  </a:cubicBezTo>
                  <a:cubicBezTo>
                    <a:pt x="808" y="296"/>
                    <a:pt x="808" y="296"/>
                    <a:pt x="808" y="296"/>
                  </a:cubicBezTo>
                  <a:cubicBezTo>
                    <a:pt x="808" y="294"/>
                    <a:pt x="808" y="294"/>
                    <a:pt x="808" y="294"/>
                  </a:cubicBezTo>
                  <a:cubicBezTo>
                    <a:pt x="808" y="294"/>
                    <a:pt x="808" y="294"/>
                    <a:pt x="808" y="294"/>
                  </a:cubicBezTo>
                  <a:cubicBezTo>
                    <a:pt x="808" y="294"/>
                    <a:pt x="808" y="294"/>
                    <a:pt x="807" y="294"/>
                  </a:cubicBezTo>
                  <a:cubicBezTo>
                    <a:pt x="804" y="292"/>
                    <a:pt x="797" y="288"/>
                    <a:pt x="787" y="283"/>
                  </a:cubicBezTo>
                  <a:cubicBezTo>
                    <a:pt x="755" y="264"/>
                    <a:pt x="691" y="227"/>
                    <a:pt x="636" y="195"/>
                  </a:cubicBezTo>
                  <a:cubicBezTo>
                    <a:pt x="608" y="179"/>
                    <a:pt x="582" y="163"/>
                    <a:pt x="563" y="152"/>
                  </a:cubicBezTo>
                  <a:cubicBezTo>
                    <a:pt x="554" y="147"/>
                    <a:pt x="546" y="142"/>
                    <a:pt x="541" y="139"/>
                  </a:cubicBezTo>
                  <a:cubicBezTo>
                    <a:pt x="536" y="136"/>
                    <a:pt x="533" y="134"/>
                    <a:pt x="533" y="134"/>
                  </a:cubicBezTo>
                  <a:cubicBezTo>
                    <a:pt x="531" y="133"/>
                    <a:pt x="529" y="134"/>
                    <a:pt x="527" y="136"/>
                  </a:cubicBezTo>
                  <a:cubicBezTo>
                    <a:pt x="526" y="138"/>
                    <a:pt x="527" y="140"/>
                    <a:pt x="529" y="141"/>
                  </a:cubicBezTo>
                  <a:cubicBezTo>
                    <a:pt x="815" y="320"/>
                    <a:pt x="815" y="320"/>
                    <a:pt x="815" y="320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3" y="314"/>
                    <a:pt x="813" y="314"/>
                    <a:pt x="813" y="314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5" y="313"/>
                    <a:pt x="815" y="313"/>
                    <a:pt x="815" y="313"/>
                  </a:cubicBezTo>
                  <a:cubicBezTo>
                    <a:pt x="815" y="313"/>
                    <a:pt x="814" y="313"/>
                    <a:pt x="813" y="314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5" y="313"/>
                    <a:pt x="815" y="313"/>
                    <a:pt x="815" y="313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7" y="312"/>
                    <a:pt x="817" y="312"/>
                    <a:pt x="817" y="312"/>
                  </a:cubicBezTo>
                  <a:cubicBezTo>
                    <a:pt x="816" y="312"/>
                    <a:pt x="816" y="313"/>
                    <a:pt x="815" y="313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7" y="312"/>
                    <a:pt x="817" y="312"/>
                    <a:pt x="817" y="312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7" y="313"/>
                    <a:pt x="817" y="313"/>
                    <a:pt x="817" y="313"/>
                  </a:cubicBezTo>
                  <a:cubicBezTo>
                    <a:pt x="817" y="313"/>
                    <a:pt x="817" y="312"/>
                    <a:pt x="817" y="312"/>
                  </a:cubicBezTo>
                  <a:cubicBezTo>
                    <a:pt x="817" y="316"/>
                    <a:pt x="817" y="316"/>
                    <a:pt x="817" y="316"/>
                  </a:cubicBezTo>
                  <a:cubicBezTo>
                    <a:pt x="817" y="313"/>
                    <a:pt x="817" y="313"/>
                    <a:pt x="817" y="313"/>
                  </a:cubicBezTo>
                  <a:cubicBezTo>
                    <a:pt x="817" y="314"/>
                    <a:pt x="817" y="314"/>
                    <a:pt x="817" y="314"/>
                  </a:cubicBezTo>
                  <a:cubicBezTo>
                    <a:pt x="817" y="313"/>
                    <a:pt x="817" y="313"/>
                    <a:pt x="817" y="313"/>
                  </a:cubicBezTo>
                  <a:cubicBezTo>
                    <a:pt x="817" y="313"/>
                    <a:pt x="817" y="313"/>
                    <a:pt x="817" y="313"/>
                  </a:cubicBezTo>
                  <a:cubicBezTo>
                    <a:pt x="817" y="314"/>
                    <a:pt x="817" y="314"/>
                    <a:pt x="817" y="314"/>
                  </a:cubicBezTo>
                  <a:cubicBezTo>
                    <a:pt x="817" y="313"/>
                    <a:pt x="817" y="313"/>
                    <a:pt x="817" y="313"/>
                  </a:cubicBezTo>
                  <a:cubicBezTo>
                    <a:pt x="817" y="313"/>
                    <a:pt x="817" y="313"/>
                    <a:pt x="817" y="313"/>
                  </a:cubicBezTo>
                  <a:cubicBezTo>
                    <a:pt x="817" y="312"/>
                    <a:pt x="815" y="311"/>
                    <a:pt x="812" y="310"/>
                  </a:cubicBezTo>
                  <a:cubicBezTo>
                    <a:pt x="801" y="304"/>
                    <a:pt x="779" y="291"/>
                    <a:pt x="752" y="275"/>
                  </a:cubicBezTo>
                  <a:cubicBezTo>
                    <a:pt x="710" y="251"/>
                    <a:pt x="656" y="219"/>
                    <a:pt x="611" y="193"/>
                  </a:cubicBezTo>
                  <a:cubicBezTo>
                    <a:pt x="589" y="180"/>
                    <a:pt x="568" y="169"/>
                    <a:pt x="552" y="161"/>
                  </a:cubicBezTo>
                  <a:cubicBezTo>
                    <a:pt x="545" y="157"/>
                    <a:pt x="538" y="153"/>
                    <a:pt x="533" y="151"/>
                  </a:cubicBezTo>
                  <a:cubicBezTo>
                    <a:pt x="530" y="150"/>
                    <a:pt x="528" y="149"/>
                    <a:pt x="526" y="148"/>
                  </a:cubicBezTo>
                  <a:cubicBezTo>
                    <a:pt x="524" y="148"/>
                    <a:pt x="523" y="147"/>
                    <a:pt x="521" y="147"/>
                  </a:cubicBezTo>
                  <a:cubicBezTo>
                    <a:pt x="520" y="147"/>
                    <a:pt x="520" y="147"/>
                    <a:pt x="519" y="147"/>
                  </a:cubicBezTo>
                  <a:cubicBezTo>
                    <a:pt x="518" y="148"/>
                    <a:pt x="517" y="148"/>
                    <a:pt x="517" y="149"/>
                  </a:cubicBezTo>
                  <a:cubicBezTo>
                    <a:pt x="515" y="151"/>
                    <a:pt x="516" y="154"/>
                    <a:pt x="518" y="155"/>
                  </a:cubicBezTo>
                  <a:cubicBezTo>
                    <a:pt x="833" y="352"/>
                    <a:pt x="833" y="352"/>
                    <a:pt x="833" y="352"/>
                  </a:cubicBezTo>
                  <a:cubicBezTo>
                    <a:pt x="835" y="348"/>
                    <a:pt x="835" y="348"/>
                    <a:pt x="835" y="348"/>
                  </a:cubicBezTo>
                  <a:cubicBezTo>
                    <a:pt x="837" y="345"/>
                    <a:pt x="837" y="345"/>
                    <a:pt x="837" y="345"/>
                  </a:cubicBezTo>
                  <a:cubicBezTo>
                    <a:pt x="837" y="345"/>
                    <a:pt x="758" y="298"/>
                    <a:pt x="677" y="251"/>
                  </a:cubicBezTo>
                  <a:cubicBezTo>
                    <a:pt x="637" y="228"/>
                    <a:pt x="596" y="204"/>
                    <a:pt x="565" y="187"/>
                  </a:cubicBezTo>
                  <a:cubicBezTo>
                    <a:pt x="550" y="178"/>
                    <a:pt x="537" y="171"/>
                    <a:pt x="527" y="165"/>
                  </a:cubicBezTo>
                  <a:cubicBezTo>
                    <a:pt x="522" y="163"/>
                    <a:pt x="518" y="161"/>
                    <a:pt x="515" y="159"/>
                  </a:cubicBezTo>
                  <a:cubicBezTo>
                    <a:pt x="514" y="159"/>
                    <a:pt x="513" y="158"/>
                    <a:pt x="512" y="158"/>
                  </a:cubicBezTo>
                  <a:cubicBezTo>
                    <a:pt x="511" y="158"/>
                    <a:pt x="511" y="157"/>
                    <a:pt x="510" y="157"/>
                  </a:cubicBezTo>
                  <a:cubicBezTo>
                    <a:pt x="510" y="157"/>
                    <a:pt x="510" y="157"/>
                    <a:pt x="509" y="157"/>
                  </a:cubicBezTo>
                  <a:cubicBezTo>
                    <a:pt x="508" y="157"/>
                    <a:pt x="508" y="157"/>
                    <a:pt x="507" y="157"/>
                  </a:cubicBezTo>
                  <a:cubicBezTo>
                    <a:pt x="507" y="157"/>
                    <a:pt x="506" y="158"/>
                    <a:pt x="505" y="159"/>
                  </a:cubicBezTo>
                  <a:cubicBezTo>
                    <a:pt x="504" y="161"/>
                    <a:pt x="504" y="163"/>
                    <a:pt x="506" y="164"/>
                  </a:cubicBezTo>
                  <a:cubicBezTo>
                    <a:pt x="613" y="231"/>
                    <a:pt x="613" y="231"/>
                    <a:pt x="613" y="231"/>
                  </a:cubicBezTo>
                  <a:cubicBezTo>
                    <a:pt x="503" y="167"/>
                    <a:pt x="503" y="167"/>
                    <a:pt x="503" y="167"/>
                  </a:cubicBezTo>
                  <a:cubicBezTo>
                    <a:pt x="501" y="166"/>
                    <a:pt x="499" y="166"/>
                    <a:pt x="498" y="168"/>
                  </a:cubicBezTo>
                  <a:cubicBezTo>
                    <a:pt x="497" y="170"/>
                    <a:pt x="497" y="173"/>
                    <a:pt x="499" y="174"/>
                  </a:cubicBezTo>
                  <a:cubicBezTo>
                    <a:pt x="857" y="397"/>
                    <a:pt x="857" y="397"/>
                    <a:pt x="857" y="397"/>
                  </a:cubicBezTo>
                  <a:cubicBezTo>
                    <a:pt x="859" y="394"/>
                    <a:pt x="859" y="394"/>
                    <a:pt x="859" y="394"/>
                  </a:cubicBezTo>
                  <a:cubicBezTo>
                    <a:pt x="861" y="391"/>
                    <a:pt x="861" y="391"/>
                    <a:pt x="861" y="391"/>
                  </a:cubicBezTo>
                  <a:cubicBezTo>
                    <a:pt x="861" y="391"/>
                    <a:pt x="773" y="338"/>
                    <a:pt x="683" y="285"/>
                  </a:cubicBezTo>
                  <a:cubicBezTo>
                    <a:pt x="638" y="258"/>
                    <a:pt x="592" y="232"/>
                    <a:pt x="557" y="212"/>
                  </a:cubicBezTo>
                  <a:cubicBezTo>
                    <a:pt x="539" y="202"/>
                    <a:pt x="524" y="194"/>
                    <a:pt x="513" y="188"/>
                  </a:cubicBezTo>
                  <a:cubicBezTo>
                    <a:pt x="507" y="185"/>
                    <a:pt x="502" y="183"/>
                    <a:pt x="499" y="181"/>
                  </a:cubicBezTo>
                  <a:cubicBezTo>
                    <a:pt x="497" y="180"/>
                    <a:pt x="495" y="180"/>
                    <a:pt x="494" y="179"/>
                  </a:cubicBezTo>
                  <a:cubicBezTo>
                    <a:pt x="493" y="179"/>
                    <a:pt x="493" y="179"/>
                    <a:pt x="492" y="179"/>
                  </a:cubicBezTo>
                  <a:cubicBezTo>
                    <a:pt x="491" y="179"/>
                    <a:pt x="491" y="178"/>
                    <a:pt x="490" y="178"/>
                  </a:cubicBezTo>
                  <a:cubicBezTo>
                    <a:pt x="490" y="178"/>
                    <a:pt x="489" y="179"/>
                    <a:pt x="488" y="179"/>
                  </a:cubicBezTo>
                  <a:cubicBezTo>
                    <a:pt x="488" y="179"/>
                    <a:pt x="487" y="180"/>
                    <a:pt x="486" y="181"/>
                  </a:cubicBezTo>
                  <a:cubicBezTo>
                    <a:pt x="490" y="183"/>
                    <a:pt x="490" y="183"/>
                    <a:pt x="490" y="183"/>
                  </a:cubicBezTo>
                  <a:cubicBezTo>
                    <a:pt x="486" y="180"/>
                    <a:pt x="486" y="180"/>
                    <a:pt x="486" y="180"/>
                  </a:cubicBezTo>
                  <a:cubicBezTo>
                    <a:pt x="486" y="181"/>
                    <a:pt x="486" y="182"/>
                    <a:pt x="486" y="183"/>
                  </a:cubicBezTo>
                  <a:cubicBezTo>
                    <a:pt x="486" y="184"/>
                    <a:pt x="486" y="184"/>
                    <a:pt x="486" y="185"/>
                  </a:cubicBezTo>
                  <a:cubicBezTo>
                    <a:pt x="487" y="185"/>
                    <a:pt x="487" y="186"/>
                    <a:pt x="487" y="186"/>
                  </a:cubicBezTo>
                  <a:cubicBezTo>
                    <a:pt x="487" y="186"/>
                    <a:pt x="488" y="186"/>
                    <a:pt x="488" y="187"/>
                  </a:cubicBezTo>
                  <a:cubicBezTo>
                    <a:pt x="489" y="188"/>
                    <a:pt x="492" y="189"/>
                    <a:pt x="496" y="192"/>
                  </a:cubicBezTo>
                  <a:cubicBezTo>
                    <a:pt x="524" y="210"/>
                    <a:pt x="618" y="265"/>
                    <a:pt x="705" y="318"/>
                  </a:cubicBezTo>
                  <a:cubicBezTo>
                    <a:pt x="748" y="344"/>
                    <a:pt x="790" y="370"/>
                    <a:pt x="821" y="389"/>
                  </a:cubicBezTo>
                  <a:cubicBezTo>
                    <a:pt x="836" y="399"/>
                    <a:pt x="849" y="407"/>
                    <a:pt x="857" y="414"/>
                  </a:cubicBezTo>
                  <a:cubicBezTo>
                    <a:pt x="862" y="417"/>
                    <a:pt x="865" y="419"/>
                    <a:pt x="867" y="421"/>
                  </a:cubicBezTo>
                  <a:cubicBezTo>
                    <a:pt x="868" y="422"/>
                    <a:pt x="869" y="423"/>
                    <a:pt x="870" y="423"/>
                  </a:cubicBezTo>
                  <a:cubicBezTo>
                    <a:pt x="870" y="424"/>
                    <a:pt x="870" y="424"/>
                    <a:pt x="870" y="424"/>
                  </a:cubicBezTo>
                  <a:cubicBezTo>
                    <a:pt x="870" y="424"/>
                    <a:pt x="870" y="424"/>
                    <a:pt x="870" y="424"/>
                  </a:cubicBezTo>
                  <a:cubicBezTo>
                    <a:pt x="872" y="422"/>
                    <a:pt x="872" y="422"/>
                    <a:pt x="872" y="422"/>
                  </a:cubicBezTo>
                  <a:cubicBezTo>
                    <a:pt x="870" y="422"/>
                    <a:pt x="870" y="422"/>
                    <a:pt x="870" y="422"/>
                  </a:cubicBezTo>
                  <a:cubicBezTo>
                    <a:pt x="870" y="423"/>
                    <a:pt x="870" y="424"/>
                    <a:pt x="870" y="424"/>
                  </a:cubicBezTo>
                  <a:cubicBezTo>
                    <a:pt x="872" y="422"/>
                    <a:pt x="872" y="422"/>
                    <a:pt x="872" y="422"/>
                  </a:cubicBezTo>
                  <a:cubicBezTo>
                    <a:pt x="870" y="422"/>
                    <a:pt x="870" y="422"/>
                    <a:pt x="870" y="422"/>
                  </a:cubicBezTo>
                  <a:cubicBezTo>
                    <a:pt x="873" y="422"/>
                    <a:pt x="873" y="422"/>
                    <a:pt x="873" y="422"/>
                  </a:cubicBezTo>
                  <a:cubicBezTo>
                    <a:pt x="870" y="420"/>
                    <a:pt x="870" y="420"/>
                    <a:pt x="870" y="420"/>
                  </a:cubicBezTo>
                  <a:cubicBezTo>
                    <a:pt x="870" y="421"/>
                    <a:pt x="870" y="422"/>
                    <a:pt x="870" y="422"/>
                  </a:cubicBezTo>
                  <a:cubicBezTo>
                    <a:pt x="873" y="422"/>
                    <a:pt x="873" y="422"/>
                    <a:pt x="873" y="422"/>
                  </a:cubicBezTo>
                  <a:cubicBezTo>
                    <a:pt x="870" y="420"/>
                    <a:pt x="870" y="420"/>
                    <a:pt x="870" y="420"/>
                  </a:cubicBezTo>
                  <a:cubicBezTo>
                    <a:pt x="874" y="423"/>
                    <a:pt x="874" y="423"/>
                    <a:pt x="874" y="423"/>
                  </a:cubicBezTo>
                  <a:cubicBezTo>
                    <a:pt x="876" y="419"/>
                    <a:pt x="876" y="419"/>
                    <a:pt x="876" y="419"/>
                  </a:cubicBezTo>
                  <a:cubicBezTo>
                    <a:pt x="489" y="191"/>
                    <a:pt x="489" y="191"/>
                    <a:pt x="489" y="191"/>
                  </a:cubicBezTo>
                  <a:cubicBezTo>
                    <a:pt x="487" y="189"/>
                    <a:pt x="485" y="190"/>
                    <a:pt x="484" y="192"/>
                  </a:cubicBezTo>
                  <a:cubicBezTo>
                    <a:pt x="483" y="193"/>
                    <a:pt x="483" y="193"/>
                    <a:pt x="483" y="194"/>
                  </a:cubicBezTo>
                  <a:cubicBezTo>
                    <a:pt x="483" y="195"/>
                    <a:pt x="483" y="195"/>
                    <a:pt x="483" y="196"/>
                  </a:cubicBezTo>
                  <a:cubicBezTo>
                    <a:pt x="484" y="196"/>
                    <a:pt x="484" y="197"/>
                    <a:pt x="484" y="197"/>
                  </a:cubicBezTo>
                  <a:cubicBezTo>
                    <a:pt x="484" y="197"/>
                    <a:pt x="485" y="198"/>
                    <a:pt x="485" y="198"/>
                  </a:cubicBezTo>
                  <a:cubicBezTo>
                    <a:pt x="487" y="199"/>
                    <a:pt x="489" y="201"/>
                    <a:pt x="493" y="204"/>
                  </a:cubicBezTo>
                  <a:cubicBezTo>
                    <a:pt x="508" y="214"/>
                    <a:pt x="540" y="234"/>
                    <a:pt x="579" y="259"/>
                  </a:cubicBezTo>
                  <a:cubicBezTo>
                    <a:pt x="697" y="333"/>
                    <a:pt x="884" y="447"/>
                    <a:pt x="884" y="447"/>
                  </a:cubicBezTo>
                  <a:cubicBezTo>
                    <a:pt x="886" y="443"/>
                    <a:pt x="886" y="443"/>
                    <a:pt x="886" y="443"/>
                  </a:cubicBezTo>
                  <a:cubicBezTo>
                    <a:pt x="888" y="440"/>
                    <a:pt x="888" y="440"/>
                    <a:pt x="888" y="440"/>
                  </a:cubicBezTo>
                  <a:cubicBezTo>
                    <a:pt x="477" y="202"/>
                    <a:pt x="477" y="202"/>
                    <a:pt x="477" y="202"/>
                  </a:cubicBezTo>
                  <a:cubicBezTo>
                    <a:pt x="475" y="201"/>
                    <a:pt x="473" y="201"/>
                    <a:pt x="472" y="203"/>
                  </a:cubicBezTo>
                  <a:cubicBezTo>
                    <a:pt x="471" y="204"/>
                    <a:pt x="471" y="204"/>
                    <a:pt x="471" y="205"/>
                  </a:cubicBezTo>
                  <a:cubicBezTo>
                    <a:pt x="471" y="206"/>
                    <a:pt x="472" y="207"/>
                    <a:pt x="472" y="207"/>
                  </a:cubicBezTo>
                  <a:cubicBezTo>
                    <a:pt x="472" y="208"/>
                    <a:pt x="472" y="208"/>
                    <a:pt x="472" y="208"/>
                  </a:cubicBezTo>
                  <a:cubicBezTo>
                    <a:pt x="473" y="209"/>
                    <a:pt x="473" y="209"/>
                    <a:pt x="474" y="209"/>
                  </a:cubicBezTo>
                  <a:cubicBezTo>
                    <a:pt x="475" y="211"/>
                    <a:pt x="478" y="213"/>
                    <a:pt x="482" y="215"/>
                  </a:cubicBezTo>
                  <a:cubicBezTo>
                    <a:pt x="498" y="226"/>
                    <a:pt x="532" y="247"/>
                    <a:pt x="575" y="273"/>
                  </a:cubicBezTo>
                  <a:cubicBezTo>
                    <a:pt x="638" y="312"/>
                    <a:pt x="720" y="362"/>
                    <a:pt x="786" y="403"/>
                  </a:cubicBezTo>
                  <a:cubicBezTo>
                    <a:pt x="819" y="423"/>
                    <a:pt x="848" y="441"/>
                    <a:pt x="869" y="454"/>
                  </a:cubicBezTo>
                  <a:cubicBezTo>
                    <a:pt x="879" y="461"/>
                    <a:pt x="888" y="466"/>
                    <a:pt x="893" y="470"/>
                  </a:cubicBezTo>
                  <a:cubicBezTo>
                    <a:pt x="896" y="472"/>
                    <a:pt x="898" y="473"/>
                    <a:pt x="900" y="474"/>
                  </a:cubicBezTo>
                  <a:cubicBezTo>
                    <a:pt x="901" y="475"/>
                    <a:pt x="901" y="475"/>
                    <a:pt x="901" y="476"/>
                  </a:cubicBezTo>
                  <a:cubicBezTo>
                    <a:pt x="901" y="476"/>
                    <a:pt x="901" y="476"/>
                    <a:pt x="901" y="476"/>
                  </a:cubicBezTo>
                  <a:cubicBezTo>
                    <a:pt x="903" y="474"/>
                    <a:pt x="903" y="474"/>
                    <a:pt x="903" y="474"/>
                  </a:cubicBezTo>
                  <a:cubicBezTo>
                    <a:pt x="901" y="475"/>
                    <a:pt x="901" y="475"/>
                    <a:pt x="901" y="475"/>
                  </a:cubicBezTo>
                  <a:cubicBezTo>
                    <a:pt x="901" y="476"/>
                    <a:pt x="901" y="476"/>
                    <a:pt x="901" y="476"/>
                  </a:cubicBezTo>
                  <a:cubicBezTo>
                    <a:pt x="903" y="474"/>
                    <a:pt x="903" y="474"/>
                    <a:pt x="903" y="474"/>
                  </a:cubicBezTo>
                  <a:cubicBezTo>
                    <a:pt x="901" y="475"/>
                    <a:pt x="901" y="475"/>
                    <a:pt x="901" y="475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1" y="475"/>
                    <a:pt x="901" y="475"/>
                    <a:pt x="901" y="475"/>
                  </a:cubicBezTo>
                  <a:cubicBezTo>
                    <a:pt x="901" y="475"/>
                    <a:pt x="901" y="475"/>
                    <a:pt x="901" y="475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1" y="475"/>
                    <a:pt x="901" y="475"/>
                    <a:pt x="901" y="475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0" y="473"/>
                    <a:pt x="900" y="473"/>
                    <a:pt x="900" y="473"/>
                  </a:cubicBezTo>
                  <a:cubicBezTo>
                    <a:pt x="901" y="474"/>
                    <a:pt x="901" y="475"/>
                    <a:pt x="901" y="475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0" y="473"/>
                    <a:pt x="900" y="473"/>
                    <a:pt x="900" y="473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1" y="471"/>
                    <a:pt x="901" y="471"/>
                    <a:pt x="901" y="471"/>
                  </a:cubicBezTo>
                  <a:cubicBezTo>
                    <a:pt x="901" y="472"/>
                    <a:pt x="900" y="473"/>
                    <a:pt x="900" y="473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1" y="471"/>
                    <a:pt x="901" y="471"/>
                    <a:pt x="901" y="471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1" y="471"/>
                    <a:pt x="901" y="471"/>
                    <a:pt x="901" y="471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2" y="470"/>
                    <a:pt x="902" y="470"/>
                    <a:pt x="901" y="471"/>
                  </a:cubicBezTo>
                  <a:cubicBezTo>
                    <a:pt x="904" y="473"/>
                    <a:pt x="904" y="473"/>
                    <a:pt x="904" y="473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2"/>
                    <a:pt x="903" y="472"/>
                    <a:pt x="903" y="472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2"/>
                    <a:pt x="903" y="472"/>
                    <a:pt x="903" y="472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3" y="470"/>
                    <a:pt x="903" y="470"/>
                  </a:cubicBezTo>
                  <a:cubicBezTo>
                    <a:pt x="903" y="470"/>
                    <a:pt x="902" y="470"/>
                    <a:pt x="900" y="469"/>
                  </a:cubicBezTo>
                  <a:cubicBezTo>
                    <a:pt x="897" y="468"/>
                    <a:pt x="893" y="467"/>
                    <a:pt x="887" y="464"/>
                  </a:cubicBezTo>
                  <a:cubicBezTo>
                    <a:pt x="867" y="455"/>
                    <a:pt x="830" y="434"/>
                    <a:pt x="787" y="409"/>
                  </a:cubicBezTo>
                  <a:cubicBezTo>
                    <a:pt x="722" y="371"/>
                    <a:pt x="642" y="323"/>
                    <a:pt x="579" y="284"/>
                  </a:cubicBezTo>
                  <a:cubicBezTo>
                    <a:pt x="547" y="264"/>
                    <a:pt x="519" y="247"/>
                    <a:pt x="500" y="235"/>
                  </a:cubicBezTo>
                  <a:cubicBezTo>
                    <a:pt x="490" y="228"/>
                    <a:pt x="482" y="223"/>
                    <a:pt x="477" y="220"/>
                  </a:cubicBezTo>
                  <a:cubicBezTo>
                    <a:pt x="471" y="217"/>
                    <a:pt x="468" y="215"/>
                    <a:pt x="468" y="215"/>
                  </a:cubicBezTo>
                  <a:cubicBezTo>
                    <a:pt x="466" y="218"/>
                    <a:pt x="466" y="218"/>
                    <a:pt x="466" y="218"/>
                  </a:cubicBezTo>
                  <a:cubicBezTo>
                    <a:pt x="464" y="222"/>
                    <a:pt x="464" y="222"/>
                    <a:pt x="464" y="222"/>
                  </a:cubicBezTo>
                  <a:cubicBezTo>
                    <a:pt x="464" y="222"/>
                    <a:pt x="466" y="223"/>
                    <a:pt x="469" y="225"/>
                  </a:cubicBezTo>
                  <a:cubicBezTo>
                    <a:pt x="494" y="239"/>
                    <a:pt x="605" y="306"/>
                    <a:pt x="710" y="371"/>
                  </a:cubicBezTo>
                  <a:cubicBezTo>
                    <a:pt x="762" y="403"/>
                    <a:pt x="813" y="434"/>
                    <a:pt x="851" y="459"/>
                  </a:cubicBezTo>
                  <a:cubicBezTo>
                    <a:pt x="870" y="471"/>
                    <a:pt x="886" y="481"/>
                    <a:pt x="896" y="489"/>
                  </a:cubicBezTo>
                  <a:cubicBezTo>
                    <a:pt x="902" y="492"/>
                    <a:pt x="906" y="495"/>
                    <a:pt x="909" y="498"/>
                  </a:cubicBezTo>
                  <a:cubicBezTo>
                    <a:pt x="910" y="499"/>
                    <a:pt x="911" y="500"/>
                    <a:pt x="912" y="500"/>
                  </a:cubicBezTo>
                  <a:cubicBezTo>
                    <a:pt x="912" y="501"/>
                    <a:pt x="912" y="501"/>
                    <a:pt x="912" y="501"/>
                  </a:cubicBezTo>
                  <a:cubicBezTo>
                    <a:pt x="912" y="501"/>
                    <a:pt x="912" y="501"/>
                    <a:pt x="912" y="501"/>
                  </a:cubicBezTo>
                  <a:cubicBezTo>
                    <a:pt x="913" y="500"/>
                    <a:pt x="913" y="500"/>
                    <a:pt x="913" y="500"/>
                  </a:cubicBezTo>
                  <a:cubicBezTo>
                    <a:pt x="912" y="501"/>
                    <a:pt x="912" y="501"/>
                    <a:pt x="912" y="501"/>
                  </a:cubicBezTo>
                  <a:cubicBezTo>
                    <a:pt x="912" y="501"/>
                    <a:pt x="912" y="501"/>
                    <a:pt x="912" y="501"/>
                  </a:cubicBezTo>
                  <a:cubicBezTo>
                    <a:pt x="913" y="500"/>
                    <a:pt x="913" y="500"/>
                    <a:pt x="913" y="500"/>
                  </a:cubicBezTo>
                  <a:cubicBezTo>
                    <a:pt x="912" y="501"/>
                    <a:pt x="912" y="501"/>
                    <a:pt x="912" y="501"/>
                  </a:cubicBezTo>
                  <a:cubicBezTo>
                    <a:pt x="915" y="499"/>
                    <a:pt x="915" y="499"/>
                    <a:pt x="915" y="499"/>
                  </a:cubicBezTo>
                  <a:cubicBezTo>
                    <a:pt x="912" y="499"/>
                    <a:pt x="912" y="499"/>
                    <a:pt x="912" y="499"/>
                  </a:cubicBezTo>
                  <a:cubicBezTo>
                    <a:pt x="912" y="500"/>
                    <a:pt x="912" y="500"/>
                    <a:pt x="912" y="501"/>
                  </a:cubicBezTo>
                  <a:cubicBezTo>
                    <a:pt x="915" y="499"/>
                    <a:pt x="915" y="499"/>
                    <a:pt x="915" y="499"/>
                  </a:cubicBezTo>
                  <a:cubicBezTo>
                    <a:pt x="912" y="499"/>
                    <a:pt x="912" y="499"/>
                    <a:pt x="912" y="499"/>
                  </a:cubicBezTo>
                  <a:cubicBezTo>
                    <a:pt x="916" y="499"/>
                    <a:pt x="916" y="499"/>
                    <a:pt x="916" y="499"/>
                  </a:cubicBezTo>
                  <a:cubicBezTo>
                    <a:pt x="912" y="497"/>
                    <a:pt x="912" y="497"/>
                    <a:pt x="912" y="497"/>
                  </a:cubicBezTo>
                  <a:cubicBezTo>
                    <a:pt x="912" y="498"/>
                    <a:pt x="912" y="499"/>
                    <a:pt x="912" y="499"/>
                  </a:cubicBezTo>
                  <a:cubicBezTo>
                    <a:pt x="916" y="499"/>
                    <a:pt x="916" y="499"/>
                    <a:pt x="916" y="499"/>
                  </a:cubicBezTo>
                  <a:cubicBezTo>
                    <a:pt x="912" y="497"/>
                    <a:pt x="912" y="497"/>
                    <a:pt x="912" y="497"/>
                  </a:cubicBezTo>
                  <a:cubicBezTo>
                    <a:pt x="912" y="497"/>
                    <a:pt x="912" y="497"/>
                    <a:pt x="912" y="497"/>
                  </a:cubicBezTo>
                  <a:cubicBezTo>
                    <a:pt x="915" y="499"/>
                    <a:pt x="915" y="499"/>
                    <a:pt x="915" y="499"/>
                  </a:cubicBezTo>
                  <a:cubicBezTo>
                    <a:pt x="914" y="496"/>
                    <a:pt x="914" y="496"/>
                    <a:pt x="914" y="496"/>
                  </a:cubicBezTo>
                  <a:cubicBezTo>
                    <a:pt x="914" y="496"/>
                    <a:pt x="913" y="496"/>
                    <a:pt x="912" y="497"/>
                  </a:cubicBezTo>
                  <a:cubicBezTo>
                    <a:pt x="915" y="499"/>
                    <a:pt x="915" y="499"/>
                    <a:pt x="915" y="499"/>
                  </a:cubicBezTo>
                  <a:cubicBezTo>
                    <a:pt x="914" y="496"/>
                    <a:pt x="914" y="496"/>
                    <a:pt x="914" y="496"/>
                  </a:cubicBezTo>
                  <a:cubicBezTo>
                    <a:pt x="915" y="498"/>
                    <a:pt x="915" y="498"/>
                    <a:pt x="915" y="498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5" y="496"/>
                    <a:pt x="914" y="496"/>
                  </a:cubicBezTo>
                  <a:cubicBezTo>
                    <a:pt x="915" y="498"/>
                    <a:pt x="915" y="498"/>
                    <a:pt x="915" y="498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6"/>
                    <a:pt x="914" y="495"/>
                    <a:pt x="912" y="495"/>
                  </a:cubicBezTo>
                  <a:cubicBezTo>
                    <a:pt x="909" y="494"/>
                    <a:pt x="905" y="492"/>
                    <a:pt x="899" y="489"/>
                  </a:cubicBezTo>
                  <a:cubicBezTo>
                    <a:pt x="878" y="478"/>
                    <a:pt x="840" y="456"/>
                    <a:pt x="794" y="430"/>
                  </a:cubicBezTo>
                  <a:cubicBezTo>
                    <a:pt x="726" y="389"/>
                    <a:pt x="642" y="337"/>
                    <a:pt x="575" y="296"/>
                  </a:cubicBezTo>
                  <a:cubicBezTo>
                    <a:pt x="541" y="275"/>
                    <a:pt x="512" y="257"/>
                    <a:pt x="491" y="244"/>
                  </a:cubicBezTo>
                  <a:cubicBezTo>
                    <a:pt x="480" y="237"/>
                    <a:pt x="472" y="232"/>
                    <a:pt x="466" y="229"/>
                  </a:cubicBezTo>
                  <a:cubicBezTo>
                    <a:pt x="461" y="225"/>
                    <a:pt x="457" y="223"/>
                    <a:pt x="457" y="223"/>
                  </a:cubicBezTo>
                  <a:cubicBezTo>
                    <a:pt x="457" y="222"/>
                    <a:pt x="456" y="222"/>
                    <a:pt x="454" y="222"/>
                  </a:cubicBezTo>
                  <a:cubicBezTo>
                    <a:pt x="453" y="223"/>
                    <a:pt x="453" y="223"/>
                    <a:pt x="452" y="224"/>
                  </a:cubicBezTo>
                  <a:cubicBezTo>
                    <a:pt x="451" y="225"/>
                    <a:pt x="451" y="226"/>
                    <a:pt x="451" y="227"/>
                  </a:cubicBezTo>
                  <a:cubicBezTo>
                    <a:pt x="452" y="228"/>
                    <a:pt x="452" y="229"/>
                    <a:pt x="453" y="230"/>
                  </a:cubicBezTo>
                  <a:cubicBezTo>
                    <a:pt x="931" y="528"/>
                    <a:pt x="931" y="528"/>
                    <a:pt x="931" y="528"/>
                  </a:cubicBezTo>
                  <a:cubicBezTo>
                    <a:pt x="933" y="525"/>
                    <a:pt x="933" y="525"/>
                    <a:pt x="933" y="525"/>
                  </a:cubicBezTo>
                  <a:cubicBezTo>
                    <a:pt x="930" y="523"/>
                    <a:pt x="930" y="523"/>
                    <a:pt x="930" y="523"/>
                  </a:cubicBezTo>
                  <a:cubicBezTo>
                    <a:pt x="933" y="525"/>
                    <a:pt x="933" y="525"/>
                    <a:pt x="933" y="525"/>
                  </a:cubicBezTo>
                  <a:cubicBezTo>
                    <a:pt x="932" y="521"/>
                    <a:pt x="932" y="521"/>
                    <a:pt x="932" y="521"/>
                  </a:cubicBezTo>
                  <a:cubicBezTo>
                    <a:pt x="931" y="522"/>
                    <a:pt x="930" y="522"/>
                    <a:pt x="930" y="523"/>
                  </a:cubicBezTo>
                  <a:cubicBezTo>
                    <a:pt x="933" y="525"/>
                    <a:pt x="933" y="525"/>
                    <a:pt x="933" y="525"/>
                  </a:cubicBezTo>
                  <a:cubicBezTo>
                    <a:pt x="932" y="521"/>
                    <a:pt x="932" y="521"/>
                    <a:pt x="932" y="521"/>
                  </a:cubicBezTo>
                  <a:cubicBezTo>
                    <a:pt x="933" y="524"/>
                    <a:pt x="933" y="524"/>
                    <a:pt x="933" y="524"/>
                  </a:cubicBezTo>
                  <a:cubicBezTo>
                    <a:pt x="933" y="521"/>
                    <a:pt x="933" y="521"/>
                    <a:pt x="933" y="521"/>
                  </a:cubicBezTo>
                  <a:cubicBezTo>
                    <a:pt x="932" y="521"/>
                    <a:pt x="932" y="521"/>
                    <a:pt x="932" y="521"/>
                  </a:cubicBezTo>
                  <a:cubicBezTo>
                    <a:pt x="933" y="524"/>
                    <a:pt x="933" y="524"/>
                    <a:pt x="933" y="524"/>
                  </a:cubicBezTo>
                  <a:cubicBezTo>
                    <a:pt x="933" y="521"/>
                    <a:pt x="933" y="521"/>
                    <a:pt x="933" y="521"/>
                  </a:cubicBezTo>
                  <a:cubicBezTo>
                    <a:pt x="933" y="522"/>
                    <a:pt x="933" y="522"/>
                    <a:pt x="933" y="522"/>
                  </a:cubicBezTo>
                  <a:cubicBezTo>
                    <a:pt x="933" y="521"/>
                    <a:pt x="933" y="521"/>
                    <a:pt x="933" y="521"/>
                  </a:cubicBezTo>
                  <a:cubicBezTo>
                    <a:pt x="933" y="521"/>
                    <a:pt x="933" y="521"/>
                    <a:pt x="933" y="521"/>
                  </a:cubicBezTo>
                  <a:cubicBezTo>
                    <a:pt x="933" y="522"/>
                    <a:pt x="933" y="522"/>
                    <a:pt x="933" y="522"/>
                  </a:cubicBezTo>
                  <a:cubicBezTo>
                    <a:pt x="933" y="521"/>
                    <a:pt x="933" y="521"/>
                    <a:pt x="933" y="521"/>
                  </a:cubicBezTo>
                  <a:cubicBezTo>
                    <a:pt x="933" y="521"/>
                    <a:pt x="932" y="521"/>
                    <a:pt x="930" y="520"/>
                  </a:cubicBezTo>
                  <a:cubicBezTo>
                    <a:pt x="927" y="519"/>
                    <a:pt x="923" y="517"/>
                    <a:pt x="917" y="514"/>
                  </a:cubicBezTo>
                  <a:cubicBezTo>
                    <a:pt x="895" y="503"/>
                    <a:pt x="854" y="480"/>
                    <a:pt x="806" y="452"/>
                  </a:cubicBezTo>
                  <a:cubicBezTo>
                    <a:pt x="734" y="409"/>
                    <a:pt x="644" y="355"/>
                    <a:pt x="573" y="312"/>
                  </a:cubicBezTo>
                  <a:cubicBezTo>
                    <a:pt x="537" y="290"/>
                    <a:pt x="506" y="271"/>
                    <a:pt x="483" y="257"/>
                  </a:cubicBezTo>
                  <a:cubicBezTo>
                    <a:pt x="472" y="250"/>
                    <a:pt x="463" y="244"/>
                    <a:pt x="457" y="241"/>
                  </a:cubicBezTo>
                  <a:cubicBezTo>
                    <a:pt x="451" y="237"/>
                    <a:pt x="448" y="235"/>
                    <a:pt x="448" y="235"/>
                  </a:cubicBezTo>
                  <a:cubicBezTo>
                    <a:pt x="446" y="234"/>
                    <a:pt x="443" y="234"/>
                    <a:pt x="442" y="236"/>
                  </a:cubicBezTo>
                  <a:cubicBezTo>
                    <a:pt x="441" y="238"/>
                    <a:pt x="442" y="240"/>
                    <a:pt x="444" y="242"/>
                  </a:cubicBezTo>
                  <a:cubicBezTo>
                    <a:pt x="942" y="553"/>
                    <a:pt x="942" y="553"/>
                    <a:pt x="942" y="553"/>
                  </a:cubicBezTo>
                  <a:cubicBezTo>
                    <a:pt x="944" y="550"/>
                    <a:pt x="944" y="550"/>
                    <a:pt x="944" y="550"/>
                  </a:cubicBezTo>
                  <a:cubicBezTo>
                    <a:pt x="941" y="548"/>
                    <a:pt x="941" y="548"/>
                    <a:pt x="941" y="548"/>
                  </a:cubicBezTo>
                  <a:cubicBezTo>
                    <a:pt x="944" y="549"/>
                    <a:pt x="944" y="549"/>
                    <a:pt x="944" y="549"/>
                  </a:cubicBezTo>
                  <a:cubicBezTo>
                    <a:pt x="943" y="546"/>
                    <a:pt x="943" y="546"/>
                    <a:pt x="943" y="546"/>
                  </a:cubicBezTo>
                  <a:cubicBezTo>
                    <a:pt x="942" y="547"/>
                    <a:pt x="941" y="547"/>
                    <a:pt x="941" y="548"/>
                  </a:cubicBezTo>
                  <a:cubicBezTo>
                    <a:pt x="944" y="549"/>
                    <a:pt x="944" y="549"/>
                    <a:pt x="944" y="549"/>
                  </a:cubicBezTo>
                  <a:cubicBezTo>
                    <a:pt x="943" y="546"/>
                    <a:pt x="943" y="546"/>
                    <a:pt x="943" y="546"/>
                  </a:cubicBezTo>
                  <a:cubicBezTo>
                    <a:pt x="943" y="548"/>
                    <a:pt x="943" y="548"/>
                    <a:pt x="943" y="548"/>
                  </a:cubicBezTo>
                  <a:cubicBezTo>
                    <a:pt x="943" y="546"/>
                    <a:pt x="943" y="546"/>
                    <a:pt x="943" y="546"/>
                  </a:cubicBezTo>
                  <a:cubicBezTo>
                    <a:pt x="943" y="546"/>
                    <a:pt x="943" y="546"/>
                    <a:pt x="943" y="546"/>
                  </a:cubicBezTo>
                  <a:cubicBezTo>
                    <a:pt x="943" y="548"/>
                    <a:pt x="943" y="548"/>
                    <a:pt x="943" y="548"/>
                  </a:cubicBezTo>
                  <a:cubicBezTo>
                    <a:pt x="943" y="546"/>
                    <a:pt x="943" y="546"/>
                    <a:pt x="943" y="546"/>
                  </a:cubicBezTo>
                  <a:cubicBezTo>
                    <a:pt x="943" y="546"/>
                    <a:pt x="942" y="546"/>
                    <a:pt x="940" y="546"/>
                  </a:cubicBezTo>
                  <a:cubicBezTo>
                    <a:pt x="937" y="545"/>
                    <a:pt x="933" y="542"/>
                    <a:pt x="927" y="539"/>
                  </a:cubicBezTo>
                  <a:cubicBezTo>
                    <a:pt x="904" y="528"/>
                    <a:pt x="862" y="504"/>
                    <a:pt x="812" y="474"/>
                  </a:cubicBezTo>
                  <a:cubicBezTo>
                    <a:pt x="738" y="429"/>
                    <a:pt x="645" y="371"/>
                    <a:pt x="571" y="324"/>
                  </a:cubicBezTo>
                  <a:cubicBezTo>
                    <a:pt x="534" y="301"/>
                    <a:pt x="501" y="280"/>
                    <a:pt x="478" y="266"/>
                  </a:cubicBezTo>
                  <a:cubicBezTo>
                    <a:pt x="466" y="258"/>
                    <a:pt x="456" y="252"/>
                    <a:pt x="450" y="248"/>
                  </a:cubicBezTo>
                  <a:cubicBezTo>
                    <a:pt x="446" y="246"/>
                    <a:pt x="444" y="245"/>
                    <a:pt x="442" y="244"/>
                  </a:cubicBezTo>
                  <a:cubicBezTo>
                    <a:pt x="441" y="243"/>
                    <a:pt x="440" y="243"/>
                    <a:pt x="439" y="242"/>
                  </a:cubicBezTo>
                  <a:cubicBezTo>
                    <a:pt x="438" y="242"/>
                    <a:pt x="438" y="242"/>
                    <a:pt x="438" y="242"/>
                  </a:cubicBezTo>
                  <a:cubicBezTo>
                    <a:pt x="438" y="242"/>
                    <a:pt x="438" y="242"/>
                    <a:pt x="438" y="242"/>
                  </a:cubicBezTo>
                  <a:cubicBezTo>
                    <a:pt x="438" y="242"/>
                    <a:pt x="437" y="242"/>
                    <a:pt x="437" y="241"/>
                  </a:cubicBezTo>
                  <a:cubicBezTo>
                    <a:pt x="436" y="242"/>
                    <a:pt x="436" y="242"/>
                    <a:pt x="435" y="242"/>
                  </a:cubicBezTo>
                  <a:cubicBezTo>
                    <a:pt x="434" y="242"/>
                    <a:pt x="434" y="243"/>
                    <a:pt x="433" y="243"/>
                  </a:cubicBezTo>
                  <a:cubicBezTo>
                    <a:pt x="436" y="246"/>
                    <a:pt x="436" y="246"/>
                    <a:pt x="436" y="246"/>
                  </a:cubicBezTo>
                  <a:cubicBezTo>
                    <a:pt x="433" y="243"/>
                    <a:pt x="433" y="243"/>
                    <a:pt x="433" y="243"/>
                  </a:cubicBezTo>
                  <a:cubicBezTo>
                    <a:pt x="433" y="244"/>
                    <a:pt x="432" y="245"/>
                    <a:pt x="432" y="246"/>
                  </a:cubicBezTo>
                  <a:cubicBezTo>
                    <a:pt x="433" y="247"/>
                    <a:pt x="433" y="247"/>
                    <a:pt x="433" y="248"/>
                  </a:cubicBezTo>
                  <a:cubicBezTo>
                    <a:pt x="434" y="248"/>
                    <a:pt x="434" y="249"/>
                    <a:pt x="434" y="249"/>
                  </a:cubicBezTo>
                  <a:cubicBezTo>
                    <a:pt x="434" y="249"/>
                    <a:pt x="435" y="249"/>
                    <a:pt x="435" y="250"/>
                  </a:cubicBezTo>
                  <a:cubicBezTo>
                    <a:pt x="437" y="251"/>
                    <a:pt x="441" y="253"/>
                    <a:pt x="446" y="257"/>
                  </a:cubicBezTo>
                  <a:cubicBezTo>
                    <a:pt x="484" y="280"/>
                    <a:pt x="611" y="354"/>
                    <a:pt x="729" y="425"/>
                  </a:cubicBezTo>
                  <a:cubicBezTo>
                    <a:pt x="788" y="460"/>
                    <a:pt x="844" y="495"/>
                    <a:pt x="886" y="522"/>
                  </a:cubicBezTo>
                  <a:cubicBezTo>
                    <a:pt x="907" y="535"/>
                    <a:pt x="924" y="547"/>
                    <a:pt x="936" y="556"/>
                  </a:cubicBezTo>
                  <a:cubicBezTo>
                    <a:pt x="942" y="560"/>
                    <a:pt x="946" y="564"/>
                    <a:pt x="949" y="566"/>
                  </a:cubicBezTo>
                  <a:cubicBezTo>
                    <a:pt x="951" y="568"/>
                    <a:pt x="952" y="569"/>
                    <a:pt x="952" y="570"/>
                  </a:cubicBezTo>
                  <a:cubicBezTo>
                    <a:pt x="953" y="570"/>
                    <a:pt x="953" y="570"/>
                    <a:pt x="953" y="571"/>
                  </a:cubicBezTo>
                  <a:cubicBezTo>
                    <a:pt x="953" y="571"/>
                    <a:pt x="953" y="571"/>
                    <a:pt x="953" y="571"/>
                  </a:cubicBezTo>
                  <a:cubicBezTo>
                    <a:pt x="955" y="570"/>
                    <a:pt x="955" y="570"/>
                    <a:pt x="955" y="570"/>
                  </a:cubicBezTo>
                  <a:cubicBezTo>
                    <a:pt x="953" y="570"/>
                    <a:pt x="953" y="570"/>
                    <a:pt x="953" y="570"/>
                  </a:cubicBezTo>
                  <a:cubicBezTo>
                    <a:pt x="953" y="570"/>
                    <a:pt x="953" y="571"/>
                    <a:pt x="953" y="571"/>
                  </a:cubicBezTo>
                  <a:cubicBezTo>
                    <a:pt x="955" y="570"/>
                    <a:pt x="955" y="570"/>
                    <a:pt x="955" y="570"/>
                  </a:cubicBezTo>
                  <a:cubicBezTo>
                    <a:pt x="953" y="570"/>
                    <a:pt x="953" y="570"/>
                    <a:pt x="953" y="570"/>
                  </a:cubicBezTo>
                  <a:cubicBezTo>
                    <a:pt x="956" y="570"/>
                    <a:pt x="956" y="570"/>
                    <a:pt x="956" y="570"/>
                  </a:cubicBezTo>
                  <a:cubicBezTo>
                    <a:pt x="953" y="568"/>
                    <a:pt x="953" y="568"/>
                    <a:pt x="953" y="568"/>
                  </a:cubicBezTo>
                  <a:cubicBezTo>
                    <a:pt x="953" y="569"/>
                    <a:pt x="953" y="570"/>
                    <a:pt x="953" y="570"/>
                  </a:cubicBezTo>
                  <a:cubicBezTo>
                    <a:pt x="956" y="570"/>
                    <a:pt x="956" y="570"/>
                    <a:pt x="956" y="570"/>
                  </a:cubicBezTo>
                  <a:cubicBezTo>
                    <a:pt x="953" y="568"/>
                    <a:pt x="953" y="568"/>
                    <a:pt x="953" y="568"/>
                  </a:cubicBezTo>
                  <a:cubicBezTo>
                    <a:pt x="957" y="571"/>
                    <a:pt x="957" y="571"/>
                    <a:pt x="957" y="571"/>
                  </a:cubicBezTo>
                  <a:cubicBezTo>
                    <a:pt x="959" y="567"/>
                    <a:pt x="959" y="567"/>
                    <a:pt x="959" y="567"/>
                  </a:cubicBezTo>
                  <a:cubicBezTo>
                    <a:pt x="432" y="254"/>
                    <a:pt x="432" y="254"/>
                    <a:pt x="432" y="254"/>
                  </a:cubicBezTo>
                  <a:cubicBezTo>
                    <a:pt x="430" y="253"/>
                    <a:pt x="428" y="253"/>
                    <a:pt x="427" y="255"/>
                  </a:cubicBezTo>
                  <a:cubicBezTo>
                    <a:pt x="426" y="256"/>
                    <a:pt x="426" y="257"/>
                    <a:pt x="426" y="258"/>
                  </a:cubicBezTo>
                  <a:cubicBezTo>
                    <a:pt x="426" y="259"/>
                    <a:pt x="426" y="260"/>
                    <a:pt x="427" y="261"/>
                  </a:cubicBezTo>
                  <a:cubicBezTo>
                    <a:pt x="428" y="263"/>
                    <a:pt x="429" y="264"/>
                    <a:pt x="430" y="266"/>
                  </a:cubicBezTo>
                  <a:cubicBezTo>
                    <a:pt x="434" y="269"/>
                    <a:pt x="438" y="273"/>
                    <a:pt x="444" y="278"/>
                  </a:cubicBezTo>
                  <a:cubicBezTo>
                    <a:pt x="467" y="296"/>
                    <a:pt x="511" y="324"/>
                    <a:pt x="564" y="357"/>
                  </a:cubicBezTo>
                  <a:cubicBezTo>
                    <a:pt x="722" y="456"/>
                    <a:pt x="963" y="595"/>
                    <a:pt x="963" y="595"/>
                  </a:cubicBezTo>
                  <a:cubicBezTo>
                    <a:pt x="965" y="591"/>
                    <a:pt x="965" y="591"/>
                    <a:pt x="965" y="591"/>
                  </a:cubicBezTo>
                  <a:cubicBezTo>
                    <a:pt x="961" y="589"/>
                    <a:pt x="961" y="589"/>
                    <a:pt x="961" y="589"/>
                  </a:cubicBezTo>
                  <a:cubicBezTo>
                    <a:pt x="965" y="591"/>
                    <a:pt x="965" y="591"/>
                    <a:pt x="965" y="591"/>
                  </a:cubicBezTo>
                  <a:cubicBezTo>
                    <a:pt x="963" y="588"/>
                    <a:pt x="963" y="588"/>
                    <a:pt x="963" y="588"/>
                  </a:cubicBezTo>
                  <a:cubicBezTo>
                    <a:pt x="963" y="588"/>
                    <a:pt x="962" y="588"/>
                    <a:pt x="961" y="589"/>
                  </a:cubicBezTo>
                  <a:cubicBezTo>
                    <a:pt x="965" y="591"/>
                    <a:pt x="965" y="591"/>
                    <a:pt x="965" y="591"/>
                  </a:cubicBezTo>
                  <a:cubicBezTo>
                    <a:pt x="963" y="588"/>
                    <a:pt x="963" y="588"/>
                    <a:pt x="963" y="588"/>
                  </a:cubicBezTo>
                  <a:cubicBezTo>
                    <a:pt x="965" y="591"/>
                    <a:pt x="965" y="591"/>
                    <a:pt x="965" y="591"/>
                  </a:cubicBezTo>
                  <a:cubicBezTo>
                    <a:pt x="965" y="587"/>
                    <a:pt x="965" y="587"/>
                    <a:pt x="965" y="587"/>
                  </a:cubicBezTo>
                  <a:cubicBezTo>
                    <a:pt x="964" y="587"/>
                    <a:pt x="964" y="587"/>
                    <a:pt x="963" y="588"/>
                  </a:cubicBezTo>
                  <a:cubicBezTo>
                    <a:pt x="965" y="591"/>
                    <a:pt x="965" y="591"/>
                    <a:pt x="965" y="591"/>
                  </a:cubicBezTo>
                  <a:cubicBezTo>
                    <a:pt x="965" y="587"/>
                    <a:pt x="965" y="587"/>
                    <a:pt x="965" y="587"/>
                  </a:cubicBezTo>
                  <a:cubicBezTo>
                    <a:pt x="965" y="590"/>
                    <a:pt x="965" y="590"/>
                    <a:pt x="965" y="590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5" y="587"/>
                    <a:pt x="965" y="587"/>
                  </a:cubicBezTo>
                  <a:cubicBezTo>
                    <a:pt x="965" y="590"/>
                    <a:pt x="965" y="590"/>
                    <a:pt x="965" y="590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5" y="587"/>
                    <a:pt x="964" y="587"/>
                    <a:pt x="963" y="586"/>
                  </a:cubicBezTo>
                  <a:cubicBezTo>
                    <a:pt x="957" y="583"/>
                    <a:pt x="944" y="576"/>
                    <a:pt x="926" y="565"/>
                  </a:cubicBezTo>
                  <a:cubicBezTo>
                    <a:pt x="862" y="529"/>
                    <a:pt x="736" y="454"/>
                    <a:pt x="625" y="388"/>
                  </a:cubicBezTo>
                  <a:cubicBezTo>
                    <a:pt x="570" y="356"/>
                    <a:pt x="519" y="325"/>
                    <a:pt x="481" y="303"/>
                  </a:cubicBezTo>
                  <a:cubicBezTo>
                    <a:pt x="463" y="292"/>
                    <a:pt x="447" y="282"/>
                    <a:pt x="437" y="276"/>
                  </a:cubicBezTo>
                  <a:cubicBezTo>
                    <a:pt x="426" y="270"/>
                    <a:pt x="420" y="266"/>
                    <a:pt x="420" y="266"/>
                  </a:cubicBezTo>
                  <a:cubicBezTo>
                    <a:pt x="418" y="265"/>
                    <a:pt x="416" y="266"/>
                    <a:pt x="415" y="268"/>
                  </a:cubicBezTo>
                  <a:cubicBezTo>
                    <a:pt x="414" y="268"/>
                    <a:pt x="414" y="269"/>
                    <a:pt x="414" y="270"/>
                  </a:cubicBezTo>
                  <a:cubicBezTo>
                    <a:pt x="414" y="271"/>
                    <a:pt x="414" y="271"/>
                    <a:pt x="415" y="272"/>
                  </a:cubicBezTo>
                  <a:cubicBezTo>
                    <a:pt x="415" y="273"/>
                    <a:pt x="415" y="273"/>
                    <a:pt x="416" y="274"/>
                  </a:cubicBezTo>
                  <a:cubicBezTo>
                    <a:pt x="417" y="275"/>
                    <a:pt x="418" y="277"/>
                    <a:pt x="420" y="278"/>
                  </a:cubicBezTo>
                  <a:cubicBezTo>
                    <a:pt x="427" y="284"/>
                    <a:pt x="441" y="294"/>
                    <a:pt x="461" y="306"/>
                  </a:cubicBezTo>
                  <a:cubicBezTo>
                    <a:pt x="528" y="350"/>
                    <a:pt x="658" y="431"/>
                    <a:pt x="773" y="500"/>
                  </a:cubicBezTo>
                  <a:cubicBezTo>
                    <a:pt x="887" y="570"/>
                    <a:pt x="984" y="628"/>
                    <a:pt x="984" y="628"/>
                  </a:cubicBezTo>
                  <a:cubicBezTo>
                    <a:pt x="985" y="629"/>
                    <a:pt x="986" y="629"/>
                    <a:pt x="987" y="628"/>
                  </a:cubicBezTo>
                  <a:cubicBezTo>
                    <a:pt x="988" y="628"/>
                    <a:pt x="989" y="628"/>
                    <a:pt x="989" y="627"/>
                  </a:cubicBezTo>
                  <a:cubicBezTo>
                    <a:pt x="990" y="626"/>
                    <a:pt x="990" y="625"/>
                    <a:pt x="990" y="624"/>
                  </a:cubicBezTo>
                  <a:cubicBezTo>
                    <a:pt x="990" y="623"/>
                    <a:pt x="989" y="622"/>
                    <a:pt x="988" y="621"/>
                  </a:cubicBezTo>
                  <a:cubicBezTo>
                    <a:pt x="406" y="278"/>
                    <a:pt x="406" y="278"/>
                    <a:pt x="406" y="278"/>
                  </a:cubicBezTo>
                  <a:cubicBezTo>
                    <a:pt x="404" y="277"/>
                    <a:pt x="402" y="278"/>
                    <a:pt x="401" y="279"/>
                  </a:cubicBezTo>
                  <a:cubicBezTo>
                    <a:pt x="400" y="280"/>
                    <a:pt x="400" y="281"/>
                    <a:pt x="400" y="282"/>
                  </a:cubicBezTo>
                  <a:cubicBezTo>
                    <a:pt x="400" y="284"/>
                    <a:pt x="401" y="285"/>
                    <a:pt x="401" y="285"/>
                  </a:cubicBezTo>
                  <a:cubicBezTo>
                    <a:pt x="402" y="287"/>
                    <a:pt x="403" y="289"/>
                    <a:pt x="405" y="291"/>
                  </a:cubicBezTo>
                  <a:cubicBezTo>
                    <a:pt x="408" y="294"/>
                    <a:pt x="414" y="298"/>
                    <a:pt x="420" y="303"/>
                  </a:cubicBezTo>
                  <a:cubicBezTo>
                    <a:pt x="446" y="323"/>
                    <a:pt x="495" y="355"/>
                    <a:pt x="554" y="391"/>
                  </a:cubicBezTo>
                  <a:cubicBezTo>
                    <a:pt x="731" y="502"/>
                    <a:pt x="1000" y="658"/>
                    <a:pt x="1000" y="658"/>
                  </a:cubicBezTo>
                  <a:cubicBezTo>
                    <a:pt x="1001" y="659"/>
                    <a:pt x="1004" y="659"/>
                    <a:pt x="1005" y="657"/>
                  </a:cubicBezTo>
                  <a:cubicBezTo>
                    <a:pt x="1006" y="655"/>
                    <a:pt x="1006" y="652"/>
                    <a:pt x="1004" y="651"/>
                  </a:cubicBezTo>
                  <a:cubicBezTo>
                    <a:pt x="1004" y="651"/>
                    <a:pt x="852" y="561"/>
                    <a:pt x="699" y="471"/>
                  </a:cubicBezTo>
                  <a:cubicBezTo>
                    <a:pt x="623" y="426"/>
                    <a:pt x="547" y="381"/>
                    <a:pt x="490" y="347"/>
                  </a:cubicBezTo>
                  <a:cubicBezTo>
                    <a:pt x="461" y="330"/>
                    <a:pt x="437" y="316"/>
                    <a:pt x="421" y="306"/>
                  </a:cubicBezTo>
                  <a:cubicBezTo>
                    <a:pt x="412" y="301"/>
                    <a:pt x="406" y="297"/>
                    <a:pt x="401" y="295"/>
                  </a:cubicBezTo>
                  <a:cubicBezTo>
                    <a:pt x="399" y="293"/>
                    <a:pt x="397" y="292"/>
                    <a:pt x="396" y="292"/>
                  </a:cubicBezTo>
                  <a:cubicBezTo>
                    <a:pt x="395" y="291"/>
                    <a:pt x="395" y="291"/>
                    <a:pt x="394" y="291"/>
                  </a:cubicBezTo>
                  <a:cubicBezTo>
                    <a:pt x="394" y="290"/>
                    <a:pt x="394" y="290"/>
                    <a:pt x="394" y="290"/>
                  </a:cubicBezTo>
                  <a:cubicBezTo>
                    <a:pt x="394" y="290"/>
                    <a:pt x="394" y="290"/>
                    <a:pt x="394" y="290"/>
                  </a:cubicBezTo>
                  <a:cubicBezTo>
                    <a:pt x="393" y="290"/>
                    <a:pt x="393" y="290"/>
                    <a:pt x="393" y="290"/>
                  </a:cubicBezTo>
                  <a:cubicBezTo>
                    <a:pt x="393" y="290"/>
                    <a:pt x="393" y="290"/>
                    <a:pt x="393" y="290"/>
                  </a:cubicBezTo>
                  <a:cubicBezTo>
                    <a:pt x="393" y="290"/>
                    <a:pt x="392" y="290"/>
                    <a:pt x="392" y="290"/>
                  </a:cubicBezTo>
                  <a:cubicBezTo>
                    <a:pt x="390" y="290"/>
                    <a:pt x="388" y="291"/>
                    <a:pt x="388" y="293"/>
                  </a:cubicBezTo>
                  <a:cubicBezTo>
                    <a:pt x="388" y="295"/>
                    <a:pt x="388" y="296"/>
                    <a:pt x="390" y="297"/>
                  </a:cubicBezTo>
                  <a:cubicBezTo>
                    <a:pt x="390" y="297"/>
                    <a:pt x="392" y="299"/>
                    <a:pt x="397" y="302"/>
                  </a:cubicBezTo>
                  <a:cubicBezTo>
                    <a:pt x="431" y="322"/>
                    <a:pt x="585" y="416"/>
                    <a:pt x="731" y="505"/>
                  </a:cubicBezTo>
                  <a:cubicBezTo>
                    <a:pt x="804" y="550"/>
                    <a:pt x="874" y="594"/>
                    <a:pt x="927" y="628"/>
                  </a:cubicBezTo>
                  <a:cubicBezTo>
                    <a:pt x="953" y="644"/>
                    <a:pt x="975" y="658"/>
                    <a:pt x="990" y="669"/>
                  </a:cubicBezTo>
                  <a:cubicBezTo>
                    <a:pt x="997" y="674"/>
                    <a:pt x="1003" y="678"/>
                    <a:pt x="1007" y="681"/>
                  </a:cubicBezTo>
                  <a:cubicBezTo>
                    <a:pt x="1009" y="682"/>
                    <a:pt x="1011" y="684"/>
                    <a:pt x="1011" y="685"/>
                  </a:cubicBezTo>
                  <a:cubicBezTo>
                    <a:pt x="1012" y="685"/>
                    <a:pt x="1012" y="685"/>
                    <a:pt x="1012" y="685"/>
                  </a:cubicBezTo>
                  <a:cubicBezTo>
                    <a:pt x="1012" y="685"/>
                    <a:pt x="1012" y="685"/>
                    <a:pt x="1012" y="685"/>
                  </a:cubicBezTo>
                  <a:cubicBezTo>
                    <a:pt x="1014" y="684"/>
                    <a:pt x="1014" y="684"/>
                    <a:pt x="1014" y="684"/>
                  </a:cubicBezTo>
                  <a:cubicBezTo>
                    <a:pt x="1012" y="685"/>
                    <a:pt x="1012" y="685"/>
                    <a:pt x="1012" y="685"/>
                  </a:cubicBezTo>
                  <a:cubicBezTo>
                    <a:pt x="1012" y="685"/>
                    <a:pt x="1012" y="685"/>
                    <a:pt x="1012" y="685"/>
                  </a:cubicBezTo>
                  <a:cubicBezTo>
                    <a:pt x="1014" y="684"/>
                    <a:pt x="1014" y="684"/>
                    <a:pt x="1014" y="684"/>
                  </a:cubicBezTo>
                  <a:cubicBezTo>
                    <a:pt x="1012" y="685"/>
                    <a:pt x="1012" y="685"/>
                    <a:pt x="1012" y="685"/>
                  </a:cubicBezTo>
                  <a:cubicBezTo>
                    <a:pt x="1015" y="684"/>
                    <a:pt x="1015" y="684"/>
                    <a:pt x="1015" y="684"/>
                  </a:cubicBezTo>
                  <a:cubicBezTo>
                    <a:pt x="1012" y="684"/>
                    <a:pt x="1012" y="684"/>
                    <a:pt x="1012" y="684"/>
                  </a:cubicBezTo>
                  <a:cubicBezTo>
                    <a:pt x="1012" y="684"/>
                    <a:pt x="1012" y="685"/>
                    <a:pt x="1012" y="685"/>
                  </a:cubicBezTo>
                  <a:cubicBezTo>
                    <a:pt x="1015" y="684"/>
                    <a:pt x="1015" y="684"/>
                    <a:pt x="1015" y="684"/>
                  </a:cubicBezTo>
                  <a:cubicBezTo>
                    <a:pt x="1012" y="684"/>
                    <a:pt x="1012" y="684"/>
                    <a:pt x="1012" y="684"/>
                  </a:cubicBezTo>
                  <a:cubicBezTo>
                    <a:pt x="1015" y="684"/>
                    <a:pt x="1015" y="684"/>
                    <a:pt x="1015" y="684"/>
                  </a:cubicBezTo>
                  <a:cubicBezTo>
                    <a:pt x="1012" y="682"/>
                    <a:pt x="1012" y="682"/>
                    <a:pt x="1012" y="682"/>
                  </a:cubicBezTo>
                  <a:cubicBezTo>
                    <a:pt x="1012" y="682"/>
                    <a:pt x="1012" y="683"/>
                    <a:pt x="1012" y="684"/>
                  </a:cubicBezTo>
                  <a:cubicBezTo>
                    <a:pt x="1015" y="684"/>
                    <a:pt x="1015" y="684"/>
                    <a:pt x="1015" y="684"/>
                  </a:cubicBezTo>
                  <a:cubicBezTo>
                    <a:pt x="1012" y="682"/>
                    <a:pt x="1012" y="682"/>
                    <a:pt x="1012" y="682"/>
                  </a:cubicBezTo>
                  <a:cubicBezTo>
                    <a:pt x="1012" y="682"/>
                    <a:pt x="1012" y="682"/>
                    <a:pt x="1012" y="682"/>
                  </a:cubicBezTo>
                  <a:cubicBezTo>
                    <a:pt x="1015" y="684"/>
                    <a:pt x="1015" y="684"/>
                    <a:pt x="1015" y="684"/>
                  </a:cubicBezTo>
                  <a:cubicBezTo>
                    <a:pt x="1014" y="680"/>
                    <a:pt x="1014" y="680"/>
                    <a:pt x="1014" y="680"/>
                  </a:cubicBezTo>
                  <a:cubicBezTo>
                    <a:pt x="1014" y="680"/>
                    <a:pt x="1013" y="681"/>
                    <a:pt x="1012" y="682"/>
                  </a:cubicBezTo>
                  <a:cubicBezTo>
                    <a:pt x="1015" y="684"/>
                    <a:pt x="1015" y="684"/>
                    <a:pt x="1015" y="684"/>
                  </a:cubicBezTo>
                  <a:cubicBezTo>
                    <a:pt x="1014" y="680"/>
                    <a:pt x="1014" y="680"/>
                    <a:pt x="1014" y="680"/>
                  </a:cubicBezTo>
                  <a:cubicBezTo>
                    <a:pt x="1015" y="683"/>
                    <a:pt x="1015" y="683"/>
                    <a:pt x="1015" y="683"/>
                  </a:cubicBezTo>
                  <a:cubicBezTo>
                    <a:pt x="1015" y="680"/>
                    <a:pt x="1015" y="680"/>
                    <a:pt x="1015" y="680"/>
                  </a:cubicBezTo>
                  <a:cubicBezTo>
                    <a:pt x="1015" y="680"/>
                    <a:pt x="1015" y="680"/>
                    <a:pt x="1014" y="680"/>
                  </a:cubicBezTo>
                  <a:cubicBezTo>
                    <a:pt x="1015" y="683"/>
                    <a:pt x="1015" y="683"/>
                    <a:pt x="1015" y="683"/>
                  </a:cubicBezTo>
                  <a:cubicBezTo>
                    <a:pt x="1015" y="680"/>
                    <a:pt x="1015" y="680"/>
                    <a:pt x="1015" y="680"/>
                  </a:cubicBezTo>
                  <a:cubicBezTo>
                    <a:pt x="1015" y="681"/>
                    <a:pt x="1015" y="681"/>
                    <a:pt x="1015" y="681"/>
                  </a:cubicBezTo>
                  <a:cubicBezTo>
                    <a:pt x="1015" y="680"/>
                    <a:pt x="1015" y="680"/>
                    <a:pt x="1015" y="680"/>
                  </a:cubicBezTo>
                  <a:cubicBezTo>
                    <a:pt x="1015" y="680"/>
                    <a:pt x="1015" y="680"/>
                    <a:pt x="1015" y="680"/>
                  </a:cubicBezTo>
                  <a:cubicBezTo>
                    <a:pt x="1015" y="681"/>
                    <a:pt x="1015" y="681"/>
                    <a:pt x="1015" y="681"/>
                  </a:cubicBezTo>
                  <a:cubicBezTo>
                    <a:pt x="1015" y="680"/>
                    <a:pt x="1015" y="680"/>
                    <a:pt x="1015" y="680"/>
                  </a:cubicBezTo>
                  <a:cubicBezTo>
                    <a:pt x="1015" y="680"/>
                    <a:pt x="1013" y="680"/>
                    <a:pt x="1012" y="679"/>
                  </a:cubicBezTo>
                  <a:cubicBezTo>
                    <a:pt x="1008" y="678"/>
                    <a:pt x="1002" y="675"/>
                    <a:pt x="995" y="671"/>
                  </a:cubicBezTo>
                  <a:cubicBezTo>
                    <a:pt x="966" y="656"/>
                    <a:pt x="914" y="626"/>
                    <a:pt x="852" y="589"/>
                  </a:cubicBezTo>
                  <a:cubicBezTo>
                    <a:pt x="759" y="533"/>
                    <a:pt x="643" y="461"/>
                    <a:pt x="550" y="404"/>
                  </a:cubicBezTo>
                  <a:cubicBezTo>
                    <a:pt x="504" y="375"/>
                    <a:pt x="464" y="350"/>
                    <a:pt x="435" y="332"/>
                  </a:cubicBezTo>
                  <a:cubicBezTo>
                    <a:pt x="420" y="323"/>
                    <a:pt x="409" y="316"/>
                    <a:pt x="401" y="311"/>
                  </a:cubicBezTo>
                  <a:cubicBezTo>
                    <a:pt x="393" y="306"/>
                    <a:pt x="388" y="303"/>
                    <a:pt x="388" y="303"/>
                  </a:cubicBezTo>
                  <a:cubicBezTo>
                    <a:pt x="388" y="302"/>
                    <a:pt x="386" y="302"/>
                    <a:pt x="385" y="302"/>
                  </a:cubicBezTo>
                  <a:cubicBezTo>
                    <a:pt x="384" y="303"/>
                    <a:pt x="383" y="303"/>
                    <a:pt x="383" y="304"/>
                  </a:cubicBezTo>
                  <a:cubicBezTo>
                    <a:pt x="382" y="305"/>
                    <a:pt x="382" y="306"/>
                    <a:pt x="382" y="307"/>
                  </a:cubicBezTo>
                  <a:cubicBezTo>
                    <a:pt x="383" y="308"/>
                    <a:pt x="383" y="309"/>
                    <a:pt x="384" y="310"/>
                  </a:cubicBezTo>
                  <a:cubicBezTo>
                    <a:pt x="1026" y="711"/>
                    <a:pt x="1026" y="711"/>
                    <a:pt x="1026" y="711"/>
                  </a:cubicBezTo>
                  <a:cubicBezTo>
                    <a:pt x="1029" y="708"/>
                    <a:pt x="1029" y="708"/>
                    <a:pt x="1029" y="708"/>
                  </a:cubicBezTo>
                  <a:cubicBezTo>
                    <a:pt x="1025" y="705"/>
                    <a:pt x="1025" y="705"/>
                    <a:pt x="1025" y="705"/>
                  </a:cubicBezTo>
                  <a:cubicBezTo>
                    <a:pt x="1028" y="708"/>
                    <a:pt x="1028" y="708"/>
                    <a:pt x="1028" y="708"/>
                  </a:cubicBezTo>
                  <a:cubicBezTo>
                    <a:pt x="1027" y="704"/>
                    <a:pt x="1027" y="704"/>
                    <a:pt x="1027" y="704"/>
                  </a:cubicBezTo>
                  <a:cubicBezTo>
                    <a:pt x="1027" y="704"/>
                    <a:pt x="1026" y="705"/>
                    <a:pt x="1025" y="705"/>
                  </a:cubicBezTo>
                  <a:cubicBezTo>
                    <a:pt x="1028" y="708"/>
                    <a:pt x="1028" y="708"/>
                    <a:pt x="1028" y="708"/>
                  </a:cubicBezTo>
                  <a:cubicBezTo>
                    <a:pt x="1027" y="704"/>
                    <a:pt x="1027" y="704"/>
                    <a:pt x="1027" y="704"/>
                  </a:cubicBezTo>
                  <a:cubicBezTo>
                    <a:pt x="1028" y="707"/>
                    <a:pt x="1028" y="707"/>
                    <a:pt x="1028" y="707"/>
                  </a:cubicBezTo>
                  <a:cubicBezTo>
                    <a:pt x="1028" y="704"/>
                    <a:pt x="1028" y="704"/>
                    <a:pt x="1028" y="704"/>
                  </a:cubicBezTo>
                  <a:cubicBezTo>
                    <a:pt x="1028" y="704"/>
                    <a:pt x="1028" y="704"/>
                    <a:pt x="1027" y="704"/>
                  </a:cubicBezTo>
                  <a:cubicBezTo>
                    <a:pt x="1028" y="707"/>
                    <a:pt x="1028" y="707"/>
                    <a:pt x="1028" y="707"/>
                  </a:cubicBezTo>
                  <a:cubicBezTo>
                    <a:pt x="1028" y="704"/>
                    <a:pt x="1028" y="704"/>
                    <a:pt x="1028" y="704"/>
                  </a:cubicBezTo>
                  <a:cubicBezTo>
                    <a:pt x="1028" y="707"/>
                    <a:pt x="1028" y="707"/>
                    <a:pt x="1028" y="707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9" y="704"/>
                    <a:pt x="1028" y="704"/>
                  </a:cubicBezTo>
                  <a:cubicBezTo>
                    <a:pt x="1028" y="707"/>
                    <a:pt x="1028" y="707"/>
                    <a:pt x="1028" y="707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9" y="704"/>
                    <a:pt x="1029" y="704"/>
                  </a:cubicBezTo>
                  <a:cubicBezTo>
                    <a:pt x="1029" y="704"/>
                    <a:pt x="1028" y="703"/>
                    <a:pt x="1027" y="702"/>
                  </a:cubicBezTo>
                  <a:cubicBezTo>
                    <a:pt x="1020" y="699"/>
                    <a:pt x="1006" y="690"/>
                    <a:pt x="986" y="677"/>
                  </a:cubicBezTo>
                  <a:cubicBezTo>
                    <a:pt x="915" y="633"/>
                    <a:pt x="774" y="541"/>
                    <a:pt x="645" y="461"/>
                  </a:cubicBezTo>
                  <a:cubicBezTo>
                    <a:pt x="580" y="421"/>
                    <a:pt x="519" y="384"/>
                    <a:pt x="472" y="356"/>
                  </a:cubicBezTo>
                  <a:cubicBezTo>
                    <a:pt x="448" y="343"/>
                    <a:pt x="428" y="332"/>
                    <a:pt x="412" y="324"/>
                  </a:cubicBezTo>
                  <a:cubicBezTo>
                    <a:pt x="404" y="320"/>
                    <a:pt x="398" y="317"/>
                    <a:pt x="392" y="315"/>
                  </a:cubicBezTo>
                  <a:cubicBezTo>
                    <a:pt x="390" y="314"/>
                    <a:pt x="387" y="313"/>
                    <a:pt x="385" y="312"/>
                  </a:cubicBezTo>
                  <a:cubicBezTo>
                    <a:pt x="383" y="312"/>
                    <a:pt x="381" y="311"/>
                    <a:pt x="379" y="311"/>
                  </a:cubicBezTo>
                  <a:cubicBezTo>
                    <a:pt x="379" y="311"/>
                    <a:pt x="378" y="311"/>
                    <a:pt x="377" y="312"/>
                  </a:cubicBezTo>
                  <a:cubicBezTo>
                    <a:pt x="376" y="312"/>
                    <a:pt x="374" y="313"/>
                    <a:pt x="374" y="314"/>
                  </a:cubicBezTo>
                  <a:cubicBezTo>
                    <a:pt x="374" y="314"/>
                    <a:pt x="374" y="314"/>
                    <a:pt x="374" y="314"/>
                  </a:cubicBezTo>
                  <a:cubicBezTo>
                    <a:pt x="373" y="315"/>
                    <a:pt x="373" y="316"/>
                    <a:pt x="373" y="317"/>
                  </a:cubicBezTo>
                  <a:cubicBezTo>
                    <a:pt x="373" y="318"/>
                    <a:pt x="373" y="319"/>
                    <a:pt x="374" y="320"/>
                  </a:cubicBezTo>
                  <a:cubicBezTo>
                    <a:pt x="375" y="322"/>
                    <a:pt x="376" y="324"/>
                    <a:pt x="378" y="326"/>
                  </a:cubicBezTo>
                  <a:cubicBezTo>
                    <a:pt x="382" y="329"/>
                    <a:pt x="388" y="334"/>
                    <a:pt x="395" y="340"/>
                  </a:cubicBezTo>
                  <a:cubicBezTo>
                    <a:pt x="424" y="361"/>
                    <a:pt x="479" y="397"/>
                    <a:pt x="545" y="438"/>
                  </a:cubicBezTo>
                  <a:cubicBezTo>
                    <a:pt x="743" y="562"/>
                    <a:pt x="1044" y="738"/>
                    <a:pt x="1044" y="738"/>
                  </a:cubicBezTo>
                  <a:cubicBezTo>
                    <a:pt x="1046" y="734"/>
                    <a:pt x="1046" y="734"/>
                    <a:pt x="1046" y="734"/>
                  </a:cubicBezTo>
                  <a:cubicBezTo>
                    <a:pt x="1042" y="732"/>
                    <a:pt x="1042" y="732"/>
                    <a:pt x="1042" y="732"/>
                  </a:cubicBezTo>
                  <a:cubicBezTo>
                    <a:pt x="1046" y="734"/>
                    <a:pt x="1046" y="734"/>
                    <a:pt x="1046" y="734"/>
                  </a:cubicBezTo>
                  <a:cubicBezTo>
                    <a:pt x="1044" y="730"/>
                    <a:pt x="1044" y="730"/>
                    <a:pt x="1044" y="730"/>
                  </a:cubicBezTo>
                  <a:cubicBezTo>
                    <a:pt x="1044" y="731"/>
                    <a:pt x="1043" y="731"/>
                    <a:pt x="1042" y="732"/>
                  </a:cubicBezTo>
                  <a:cubicBezTo>
                    <a:pt x="1046" y="734"/>
                    <a:pt x="1046" y="734"/>
                    <a:pt x="1046" y="734"/>
                  </a:cubicBezTo>
                  <a:cubicBezTo>
                    <a:pt x="1044" y="730"/>
                    <a:pt x="1044" y="730"/>
                    <a:pt x="1044" y="730"/>
                  </a:cubicBezTo>
                  <a:cubicBezTo>
                    <a:pt x="1046" y="734"/>
                    <a:pt x="1046" y="734"/>
                    <a:pt x="1046" y="734"/>
                  </a:cubicBezTo>
                  <a:cubicBezTo>
                    <a:pt x="1046" y="730"/>
                    <a:pt x="1046" y="730"/>
                    <a:pt x="1046" y="730"/>
                  </a:cubicBezTo>
                  <a:cubicBezTo>
                    <a:pt x="1045" y="730"/>
                    <a:pt x="1045" y="730"/>
                    <a:pt x="1044" y="730"/>
                  </a:cubicBezTo>
                  <a:cubicBezTo>
                    <a:pt x="1046" y="734"/>
                    <a:pt x="1046" y="734"/>
                    <a:pt x="1046" y="734"/>
                  </a:cubicBezTo>
                  <a:cubicBezTo>
                    <a:pt x="1046" y="730"/>
                    <a:pt x="1046" y="730"/>
                    <a:pt x="1046" y="730"/>
                  </a:cubicBezTo>
                  <a:cubicBezTo>
                    <a:pt x="1046" y="733"/>
                    <a:pt x="1046" y="733"/>
                    <a:pt x="1046" y="733"/>
                  </a:cubicBezTo>
                  <a:cubicBezTo>
                    <a:pt x="1046" y="730"/>
                    <a:pt x="1046" y="730"/>
                    <a:pt x="1046" y="730"/>
                  </a:cubicBezTo>
                  <a:cubicBezTo>
                    <a:pt x="1046" y="730"/>
                    <a:pt x="1046" y="730"/>
                    <a:pt x="1046" y="730"/>
                  </a:cubicBezTo>
                  <a:cubicBezTo>
                    <a:pt x="1046" y="733"/>
                    <a:pt x="1046" y="733"/>
                    <a:pt x="1046" y="733"/>
                  </a:cubicBezTo>
                  <a:cubicBezTo>
                    <a:pt x="1046" y="730"/>
                    <a:pt x="1046" y="730"/>
                    <a:pt x="1046" y="730"/>
                  </a:cubicBezTo>
                  <a:cubicBezTo>
                    <a:pt x="1046" y="730"/>
                    <a:pt x="1046" y="730"/>
                    <a:pt x="1045" y="730"/>
                  </a:cubicBezTo>
                  <a:cubicBezTo>
                    <a:pt x="1043" y="729"/>
                    <a:pt x="1039" y="726"/>
                    <a:pt x="1032" y="723"/>
                  </a:cubicBezTo>
                  <a:cubicBezTo>
                    <a:pt x="1007" y="708"/>
                    <a:pt x="955" y="676"/>
                    <a:pt x="891" y="636"/>
                  </a:cubicBezTo>
                  <a:cubicBezTo>
                    <a:pt x="794" y="576"/>
                    <a:pt x="670" y="498"/>
                    <a:pt x="566" y="435"/>
                  </a:cubicBezTo>
                  <a:cubicBezTo>
                    <a:pt x="514" y="404"/>
                    <a:pt x="468" y="376"/>
                    <a:pt x="432" y="356"/>
                  </a:cubicBezTo>
                  <a:cubicBezTo>
                    <a:pt x="415" y="346"/>
                    <a:pt x="400" y="339"/>
                    <a:pt x="389" y="333"/>
                  </a:cubicBezTo>
                  <a:cubicBezTo>
                    <a:pt x="383" y="330"/>
                    <a:pt x="378" y="328"/>
                    <a:pt x="375" y="327"/>
                  </a:cubicBezTo>
                  <a:cubicBezTo>
                    <a:pt x="373" y="326"/>
                    <a:pt x="371" y="325"/>
                    <a:pt x="370" y="325"/>
                  </a:cubicBezTo>
                  <a:cubicBezTo>
                    <a:pt x="368" y="324"/>
                    <a:pt x="367" y="324"/>
                    <a:pt x="365" y="324"/>
                  </a:cubicBezTo>
                  <a:cubicBezTo>
                    <a:pt x="365" y="324"/>
                    <a:pt x="364" y="324"/>
                    <a:pt x="363" y="324"/>
                  </a:cubicBezTo>
                  <a:cubicBezTo>
                    <a:pt x="362" y="325"/>
                    <a:pt x="361" y="325"/>
                    <a:pt x="361" y="327"/>
                  </a:cubicBezTo>
                  <a:cubicBezTo>
                    <a:pt x="364" y="329"/>
                    <a:pt x="364" y="329"/>
                    <a:pt x="364" y="329"/>
                  </a:cubicBezTo>
                  <a:cubicBezTo>
                    <a:pt x="361" y="326"/>
                    <a:pt x="361" y="326"/>
                    <a:pt x="361" y="326"/>
                  </a:cubicBezTo>
                  <a:cubicBezTo>
                    <a:pt x="360" y="327"/>
                    <a:pt x="360" y="328"/>
                    <a:pt x="360" y="329"/>
                  </a:cubicBezTo>
                  <a:cubicBezTo>
                    <a:pt x="360" y="330"/>
                    <a:pt x="360" y="330"/>
                    <a:pt x="360" y="331"/>
                  </a:cubicBezTo>
                  <a:cubicBezTo>
                    <a:pt x="361" y="331"/>
                    <a:pt x="361" y="332"/>
                    <a:pt x="361" y="332"/>
                  </a:cubicBezTo>
                  <a:cubicBezTo>
                    <a:pt x="362" y="332"/>
                    <a:pt x="362" y="333"/>
                    <a:pt x="363" y="333"/>
                  </a:cubicBezTo>
                  <a:cubicBezTo>
                    <a:pt x="365" y="335"/>
                    <a:pt x="370" y="339"/>
                    <a:pt x="377" y="343"/>
                  </a:cubicBezTo>
                  <a:cubicBezTo>
                    <a:pt x="428" y="378"/>
                    <a:pt x="599" y="484"/>
                    <a:pt x="757" y="581"/>
                  </a:cubicBezTo>
                  <a:cubicBezTo>
                    <a:pt x="915" y="679"/>
                    <a:pt x="1060" y="768"/>
                    <a:pt x="1060" y="768"/>
                  </a:cubicBezTo>
                  <a:cubicBezTo>
                    <a:pt x="1062" y="765"/>
                    <a:pt x="1062" y="765"/>
                    <a:pt x="1062" y="765"/>
                  </a:cubicBezTo>
                  <a:cubicBezTo>
                    <a:pt x="1059" y="763"/>
                    <a:pt x="1059" y="763"/>
                    <a:pt x="1059" y="763"/>
                  </a:cubicBezTo>
                  <a:cubicBezTo>
                    <a:pt x="1062" y="765"/>
                    <a:pt x="1062" y="765"/>
                    <a:pt x="1062" y="765"/>
                  </a:cubicBezTo>
                  <a:cubicBezTo>
                    <a:pt x="1060" y="761"/>
                    <a:pt x="1060" y="761"/>
                    <a:pt x="1060" y="761"/>
                  </a:cubicBezTo>
                  <a:cubicBezTo>
                    <a:pt x="1060" y="761"/>
                    <a:pt x="1059" y="762"/>
                    <a:pt x="1059" y="763"/>
                  </a:cubicBezTo>
                  <a:cubicBezTo>
                    <a:pt x="1062" y="765"/>
                    <a:pt x="1062" y="765"/>
                    <a:pt x="1062" y="765"/>
                  </a:cubicBezTo>
                  <a:cubicBezTo>
                    <a:pt x="1060" y="761"/>
                    <a:pt x="1060" y="761"/>
                    <a:pt x="1060" y="761"/>
                  </a:cubicBezTo>
                  <a:cubicBezTo>
                    <a:pt x="1062" y="764"/>
                    <a:pt x="1062" y="764"/>
                    <a:pt x="1062" y="764"/>
                  </a:cubicBezTo>
                  <a:cubicBezTo>
                    <a:pt x="1062" y="761"/>
                    <a:pt x="1062" y="761"/>
                    <a:pt x="1062" y="761"/>
                  </a:cubicBezTo>
                  <a:cubicBezTo>
                    <a:pt x="1061" y="761"/>
                    <a:pt x="1061" y="761"/>
                    <a:pt x="1060" y="761"/>
                  </a:cubicBezTo>
                  <a:cubicBezTo>
                    <a:pt x="1062" y="764"/>
                    <a:pt x="1062" y="764"/>
                    <a:pt x="1062" y="764"/>
                  </a:cubicBezTo>
                  <a:cubicBezTo>
                    <a:pt x="1062" y="761"/>
                    <a:pt x="1062" y="761"/>
                    <a:pt x="1062" y="761"/>
                  </a:cubicBezTo>
                  <a:cubicBezTo>
                    <a:pt x="1062" y="763"/>
                    <a:pt x="1062" y="763"/>
                    <a:pt x="1062" y="763"/>
                  </a:cubicBezTo>
                  <a:cubicBezTo>
                    <a:pt x="1062" y="761"/>
                    <a:pt x="1062" y="761"/>
                    <a:pt x="1062" y="761"/>
                  </a:cubicBezTo>
                  <a:cubicBezTo>
                    <a:pt x="1062" y="761"/>
                    <a:pt x="1062" y="761"/>
                    <a:pt x="1062" y="761"/>
                  </a:cubicBezTo>
                  <a:cubicBezTo>
                    <a:pt x="1062" y="763"/>
                    <a:pt x="1062" y="763"/>
                    <a:pt x="1062" y="763"/>
                  </a:cubicBezTo>
                  <a:cubicBezTo>
                    <a:pt x="1062" y="761"/>
                    <a:pt x="1062" y="761"/>
                    <a:pt x="1062" y="761"/>
                  </a:cubicBezTo>
                  <a:cubicBezTo>
                    <a:pt x="1062" y="761"/>
                    <a:pt x="1061" y="760"/>
                    <a:pt x="1059" y="759"/>
                  </a:cubicBezTo>
                  <a:cubicBezTo>
                    <a:pt x="1051" y="756"/>
                    <a:pt x="1035" y="746"/>
                    <a:pt x="1013" y="732"/>
                  </a:cubicBezTo>
                  <a:cubicBezTo>
                    <a:pt x="934" y="684"/>
                    <a:pt x="778" y="584"/>
                    <a:pt x="638" y="496"/>
                  </a:cubicBezTo>
                  <a:cubicBezTo>
                    <a:pt x="568" y="452"/>
                    <a:pt x="502" y="411"/>
                    <a:pt x="451" y="381"/>
                  </a:cubicBezTo>
                  <a:cubicBezTo>
                    <a:pt x="426" y="366"/>
                    <a:pt x="404" y="354"/>
                    <a:pt x="388" y="345"/>
                  </a:cubicBezTo>
                  <a:cubicBezTo>
                    <a:pt x="380" y="341"/>
                    <a:pt x="373" y="338"/>
                    <a:pt x="368" y="335"/>
                  </a:cubicBezTo>
                  <a:cubicBezTo>
                    <a:pt x="365" y="334"/>
                    <a:pt x="363" y="333"/>
                    <a:pt x="360" y="333"/>
                  </a:cubicBezTo>
                  <a:cubicBezTo>
                    <a:pt x="358" y="332"/>
                    <a:pt x="357" y="332"/>
                    <a:pt x="355" y="332"/>
                  </a:cubicBezTo>
                  <a:cubicBezTo>
                    <a:pt x="354" y="332"/>
                    <a:pt x="353" y="332"/>
                    <a:pt x="353" y="332"/>
                  </a:cubicBezTo>
                  <a:cubicBezTo>
                    <a:pt x="352" y="332"/>
                    <a:pt x="351" y="333"/>
                    <a:pt x="350" y="334"/>
                  </a:cubicBezTo>
                  <a:cubicBezTo>
                    <a:pt x="349" y="335"/>
                    <a:pt x="349" y="336"/>
                    <a:pt x="349" y="337"/>
                  </a:cubicBezTo>
                  <a:cubicBezTo>
                    <a:pt x="350" y="338"/>
                    <a:pt x="350" y="339"/>
                    <a:pt x="351" y="340"/>
                  </a:cubicBezTo>
                  <a:cubicBezTo>
                    <a:pt x="351" y="340"/>
                    <a:pt x="354" y="341"/>
                    <a:pt x="359" y="345"/>
                  </a:cubicBezTo>
                  <a:cubicBezTo>
                    <a:pt x="399" y="369"/>
                    <a:pt x="576" y="479"/>
                    <a:pt x="744" y="584"/>
                  </a:cubicBezTo>
                  <a:cubicBezTo>
                    <a:pt x="828" y="636"/>
                    <a:pt x="909" y="687"/>
                    <a:pt x="970" y="725"/>
                  </a:cubicBezTo>
                  <a:cubicBezTo>
                    <a:pt x="1000" y="744"/>
                    <a:pt x="1025" y="759"/>
                    <a:pt x="1043" y="771"/>
                  </a:cubicBezTo>
                  <a:cubicBezTo>
                    <a:pt x="1051" y="776"/>
                    <a:pt x="1058" y="781"/>
                    <a:pt x="1063" y="784"/>
                  </a:cubicBezTo>
                  <a:cubicBezTo>
                    <a:pt x="1065" y="785"/>
                    <a:pt x="1067" y="786"/>
                    <a:pt x="1068" y="787"/>
                  </a:cubicBezTo>
                  <a:cubicBezTo>
                    <a:pt x="1068" y="788"/>
                    <a:pt x="1069" y="788"/>
                    <a:pt x="1069" y="788"/>
                  </a:cubicBezTo>
                  <a:cubicBezTo>
                    <a:pt x="1069" y="788"/>
                    <a:pt x="1069" y="788"/>
                    <a:pt x="1069" y="788"/>
                  </a:cubicBezTo>
                  <a:cubicBezTo>
                    <a:pt x="1070" y="787"/>
                    <a:pt x="1070" y="787"/>
                    <a:pt x="1070" y="787"/>
                  </a:cubicBezTo>
                  <a:cubicBezTo>
                    <a:pt x="1069" y="788"/>
                    <a:pt x="1069" y="788"/>
                    <a:pt x="1069" y="788"/>
                  </a:cubicBezTo>
                  <a:cubicBezTo>
                    <a:pt x="1069" y="788"/>
                    <a:pt x="1069" y="788"/>
                    <a:pt x="1069" y="788"/>
                  </a:cubicBezTo>
                  <a:cubicBezTo>
                    <a:pt x="1070" y="787"/>
                    <a:pt x="1070" y="787"/>
                    <a:pt x="1070" y="787"/>
                  </a:cubicBezTo>
                  <a:cubicBezTo>
                    <a:pt x="1069" y="788"/>
                    <a:pt x="1069" y="788"/>
                    <a:pt x="1069" y="788"/>
                  </a:cubicBezTo>
                  <a:cubicBezTo>
                    <a:pt x="1072" y="786"/>
                    <a:pt x="1072" y="786"/>
                    <a:pt x="1072" y="786"/>
                  </a:cubicBezTo>
                  <a:cubicBezTo>
                    <a:pt x="1069" y="787"/>
                    <a:pt x="1069" y="787"/>
                    <a:pt x="1069" y="787"/>
                  </a:cubicBezTo>
                  <a:cubicBezTo>
                    <a:pt x="1069" y="788"/>
                    <a:pt x="1069" y="788"/>
                    <a:pt x="1069" y="788"/>
                  </a:cubicBezTo>
                  <a:cubicBezTo>
                    <a:pt x="1072" y="786"/>
                    <a:pt x="1072" y="786"/>
                    <a:pt x="1072" y="786"/>
                  </a:cubicBezTo>
                  <a:cubicBezTo>
                    <a:pt x="1069" y="787"/>
                    <a:pt x="1069" y="787"/>
                    <a:pt x="1069" y="787"/>
                  </a:cubicBezTo>
                  <a:cubicBezTo>
                    <a:pt x="1072" y="785"/>
                    <a:pt x="1072" y="785"/>
                    <a:pt x="1072" y="785"/>
                  </a:cubicBezTo>
                  <a:cubicBezTo>
                    <a:pt x="1068" y="785"/>
                    <a:pt x="1068" y="785"/>
                    <a:pt x="1068" y="785"/>
                  </a:cubicBezTo>
                  <a:cubicBezTo>
                    <a:pt x="1068" y="787"/>
                    <a:pt x="1068" y="787"/>
                    <a:pt x="1069" y="787"/>
                  </a:cubicBezTo>
                  <a:cubicBezTo>
                    <a:pt x="1072" y="785"/>
                    <a:pt x="1072" y="785"/>
                    <a:pt x="1072" y="785"/>
                  </a:cubicBezTo>
                  <a:cubicBezTo>
                    <a:pt x="1068" y="785"/>
                    <a:pt x="1068" y="785"/>
                    <a:pt x="1068" y="785"/>
                  </a:cubicBezTo>
                  <a:cubicBezTo>
                    <a:pt x="1072" y="785"/>
                    <a:pt x="1072" y="785"/>
                    <a:pt x="1072" y="785"/>
                  </a:cubicBezTo>
                  <a:cubicBezTo>
                    <a:pt x="1069" y="783"/>
                    <a:pt x="1069" y="783"/>
                    <a:pt x="1069" y="783"/>
                  </a:cubicBezTo>
                  <a:cubicBezTo>
                    <a:pt x="1068" y="784"/>
                    <a:pt x="1068" y="785"/>
                    <a:pt x="1068" y="785"/>
                  </a:cubicBezTo>
                  <a:cubicBezTo>
                    <a:pt x="1072" y="785"/>
                    <a:pt x="1072" y="785"/>
                    <a:pt x="1072" y="785"/>
                  </a:cubicBezTo>
                  <a:cubicBezTo>
                    <a:pt x="1069" y="783"/>
                    <a:pt x="1069" y="783"/>
                    <a:pt x="1069" y="783"/>
                  </a:cubicBezTo>
                  <a:cubicBezTo>
                    <a:pt x="1072" y="785"/>
                    <a:pt x="1072" y="785"/>
                    <a:pt x="1072" y="785"/>
                  </a:cubicBezTo>
                  <a:cubicBezTo>
                    <a:pt x="1069" y="783"/>
                    <a:pt x="1069" y="783"/>
                    <a:pt x="1069" y="783"/>
                  </a:cubicBezTo>
                  <a:cubicBezTo>
                    <a:pt x="1071" y="785"/>
                    <a:pt x="1071" y="785"/>
                    <a:pt x="1071" y="785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2"/>
                    <a:pt x="1069" y="783"/>
                    <a:pt x="1069" y="783"/>
                  </a:cubicBezTo>
                  <a:cubicBezTo>
                    <a:pt x="1071" y="785"/>
                    <a:pt x="1071" y="785"/>
                    <a:pt x="1071" y="785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3"/>
                    <a:pt x="1070" y="783"/>
                    <a:pt x="1070" y="783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3"/>
                    <a:pt x="1070" y="783"/>
                    <a:pt x="1070" y="783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2"/>
                    <a:pt x="1070" y="782"/>
                    <a:pt x="1070" y="782"/>
                  </a:cubicBezTo>
                  <a:cubicBezTo>
                    <a:pt x="1070" y="782"/>
                    <a:pt x="1068" y="782"/>
                    <a:pt x="1066" y="781"/>
                  </a:cubicBezTo>
                  <a:cubicBezTo>
                    <a:pt x="1061" y="780"/>
                    <a:pt x="1054" y="776"/>
                    <a:pt x="1045" y="772"/>
                  </a:cubicBezTo>
                  <a:cubicBezTo>
                    <a:pt x="1012" y="756"/>
                    <a:pt x="951" y="720"/>
                    <a:pt x="880" y="677"/>
                  </a:cubicBezTo>
                  <a:cubicBezTo>
                    <a:pt x="772" y="612"/>
                    <a:pt x="639" y="529"/>
                    <a:pt x="533" y="462"/>
                  </a:cubicBezTo>
                  <a:cubicBezTo>
                    <a:pt x="480" y="428"/>
                    <a:pt x="434" y="398"/>
                    <a:pt x="401" y="377"/>
                  </a:cubicBezTo>
                  <a:cubicBezTo>
                    <a:pt x="385" y="367"/>
                    <a:pt x="372" y="358"/>
                    <a:pt x="362" y="352"/>
                  </a:cubicBezTo>
                  <a:cubicBezTo>
                    <a:pt x="353" y="347"/>
                    <a:pt x="348" y="344"/>
                    <a:pt x="348" y="343"/>
                  </a:cubicBezTo>
                  <a:cubicBezTo>
                    <a:pt x="348" y="343"/>
                    <a:pt x="346" y="343"/>
                    <a:pt x="345" y="343"/>
                  </a:cubicBezTo>
                  <a:cubicBezTo>
                    <a:pt x="344" y="343"/>
                    <a:pt x="343" y="344"/>
                    <a:pt x="343" y="345"/>
                  </a:cubicBezTo>
                  <a:cubicBezTo>
                    <a:pt x="342" y="346"/>
                    <a:pt x="342" y="347"/>
                    <a:pt x="342" y="347"/>
                  </a:cubicBezTo>
                  <a:cubicBezTo>
                    <a:pt x="342" y="349"/>
                    <a:pt x="343" y="350"/>
                    <a:pt x="343" y="351"/>
                  </a:cubicBezTo>
                  <a:cubicBezTo>
                    <a:pt x="344" y="353"/>
                    <a:pt x="346" y="354"/>
                    <a:pt x="348" y="356"/>
                  </a:cubicBezTo>
                  <a:cubicBezTo>
                    <a:pt x="352" y="360"/>
                    <a:pt x="359" y="365"/>
                    <a:pt x="367" y="371"/>
                  </a:cubicBezTo>
                  <a:cubicBezTo>
                    <a:pt x="398" y="394"/>
                    <a:pt x="459" y="432"/>
                    <a:pt x="532" y="476"/>
                  </a:cubicBezTo>
                  <a:cubicBezTo>
                    <a:pt x="641" y="544"/>
                    <a:pt x="779" y="626"/>
                    <a:pt x="889" y="692"/>
                  </a:cubicBezTo>
                  <a:cubicBezTo>
                    <a:pt x="944" y="725"/>
                    <a:pt x="993" y="754"/>
                    <a:pt x="1027" y="775"/>
                  </a:cubicBezTo>
                  <a:cubicBezTo>
                    <a:pt x="1045" y="786"/>
                    <a:pt x="1058" y="794"/>
                    <a:pt x="1068" y="801"/>
                  </a:cubicBezTo>
                  <a:cubicBezTo>
                    <a:pt x="1073" y="804"/>
                    <a:pt x="1076" y="806"/>
                    <a:pt x="1079" y="808"/>
                  </a:cubicBezTo>
                  <a:cubicBezTo>
                    <a:pt x="1080" y="809"/>
                    <a:pt x="1081" y="809"/>
                    <a:pt x="1081" y="810"/>
                  </a:cubicBezTo>
                  <a:cubicBezTo>
                    <a:pt x="1081" y="810"/>
                    <a:pt x="1081" y="810"/>
                    <a:pt x="1081" y="810"/>
                  </a:cubicBezTo>
                  <a:cubicBezTo>
                    <a:pt x="1081" y="810"/>
                    <a:pt x="1081" y="810"/>
                    <a:pt x="1081" y="810"/>
                  </a:cubicBezTo>
                  <a:cubicBezTo>
                    <a:pt x="1083" y="809"/>
                    <a:pt x="1083" y="809"/>
                    <a:pt x="1083" y="809"/>
                  </a:cubicBezTo>
                  <a:cubicBezTo>
                    <a:pt x="1081" y="810"/>
                    <a:pt x="1081" y="810"/>
                    <a:pt x="1081" y="810"/>
                  </a:cubicBezTo>
                  <a:cubicBezTo>
                    <a:pt x="1081" y="810"/>
                    <a:pt x="1081" y="810"/>
                    <a:pt x="1081" y="810"/>
                  </a:cubicBezTo>
                  <a:cubicBezTo>
                    <a:pt x="1083" y="809"/>
                    <a:pt x="1083" y="809"/>
                    <a:pt x="1083" y="809"/>
                  </a:cubicBezTo>
                  <a:cubicBezTo>
                    <a:pt x="1081" y="810"/>
                    <a:pt x="1081" y="810"/>
                    <a:pt x="1081" y="810"/>
                  </a:cubicBezTo>
                  <a:cubicBezTo>
                    <a:pt x="1084" y="808"/>
                    <a:pt x="1084" y="808"/>
                    <a:pt x="1084" y="808"/>
                  </a:cubicBezTo>
                  <a:cubicBezTo>
                    <a:pt x="1081" y="808"/>
                    <a:pt x="1081" y="808"/>
                    <a:pt x="1081" y="808"/>
                  </a:cubicBezTo>
                  <a:cubicBezTo>
                    <a:pt x="1081" y="809"/>
                    <a:pt x="1081" y="810"/>
                    <a:pt x="1081" y="810"/>
                  </a:cubicBezTo>
                  <a:cubicBezTo>
                    <a:pt x="1084" y="808"/>
                    <a:pt x="1084" y="808"/>
                    <a:pt x="1084" y="808"/>
                  </a:cubicBezTo>
                  <a:cubicBezTo>
                    <a:pt x="1081" y="808"/>
                    <a:pt x="1081" y="808"/>
                    <a:pt x="1081" y="808"/>
                  </a:cubicBezTo>
                  <a:cubicBezTo>
                    <a:pt x="1085" y="808"/>
                    <a:pt x="1085" y="808"/>
                    <a:pt x="1085" y="808"/>
                  </a:cubicBezTo>
                  <a:cubicBezTo>
                    <a:pt x="1081" y="806"/>
                    <a:pt x="1081" y="806"/>
                    <a:pt x="1081" y="806"/>
                  </a:cubicBezTo>
                  <a:cubicBezTo>
                    <a:pt x="1081" y="807"/>
                    <a:pt x="1081" y="808"/>
                    <a:pt x="1081" y="808"/>
                  </a:cubicBezTo>
                  <a:cubicBezTo>
                    <a:pt x="1085" y="808"/>
                    <a:pt x="1085" y="808"/>
                    <a:pt x="1085" y="808"/>
                  </a:cubicBezTo>
                  <a:cubicBezTo>
                    <a:pt x="1081" y="806"/>
                    <a:pt x="1081" y="806"/>
                    <a:pt x="1081" y="806"/>
                  </a:cubicBezTo>
                  <a:cubicBezTo>
                    <a:pt x="1085" y="808"/>
                    <a:pt x="1085" y="808"/>
                    <a:pt x="1085" y="808"/>
                  </a:cubicBezTo>
                  <a:cubicBezTo>
                    <a:pt x="1087" y="805"/>
                    <a:pt x="1087" y="805"/>
                    <a:pt x="1087" y="805"/>
                  </a:cubicBezTo>
                  <a:cubicBezTo>
                    <a:pt x="342" y="352"/>
                    <a:pt x="342" y="352"/>
                    <a:pt x="342" y="352"/>
                  </a:cubicBezTo>
                  <a:cubicBezTo>
                    <a:pt x="340" y="351"/>
                    <a:pt x="338" y="351"/>
                    <a:pt x="337" y="353"/>
                  </a:cubicBezTo>
                  <a:cubicBezTo>
                    <a:pt x="336" y="354"/>
                    <a:pt x="336" y="355"/>
                    <a:pt x="336" y="355"/>
                  </a:cubicBezTo>
                  <a:cubicBezTo>
                    <a:pt x="336" y="356"/>
                    <a:pt x="336" y="357"/>
                    <a:pt x="337" y="357"/>
                  </a:cubicBezTo>
                  <a:cubicBezTo>
                    <a:pt x="337" y="358"/>
                    <a:pt x="337" y="358"/>
                    <a:pt x="338" y="359"/>
                  </a:cubicBezTo>
                  <a:cubicBezTo>
                    <a:pt x="338" y="359"/>
                    <a:pt x="339" y="360"/>
                    <a:pt x="339" y="360"/>
                  </a:cubicBezTo>
                  <a:cubicBezTo>
                    <a:pt x="342" y="362"/>
                    <a:pt x="347" y="366"/>
                    <a:pt x="354" y="371"/>
                  </a:cubicBezTo>
                  <a:cubicBezTo>
                    <a:pt x="410" y="408"/>
                    <a:pt x="594" y="523"/>
                    <a:pt x="765" y="628"/>
                  </a:cubicBezTo>
                  <a:cubicBezTo>
                    <a:pt x="936" y="734"/>
                    <a:pt x="1093" y="831"/>
                    <a:pt x="1093" y="831"/>
                  </a:cubicBezTo>
                  <a:cubicBezTo>
                    <a:pt x="1094" y="831"/>
                    <a:pt x="1095" y="831"/>
                    <a:pt x="1096" y="831"/>
                  </a:cubicBezTo>
                  <a:cubicBezTo>
                    <a:pt x="1097" y="831"/>
                    <a:pt x="1098" y="830"/>
                    <a:pt x="1099" y="829"/>
                  </a:cubicBezTo>
                  <a:cubicBezTo>
                    <a:pt x="1099" y="828"/>
                    <a:pt x="1100" y="827"/>
                    <a:pt x="1099" y="826"/>
                  </a:cubicBezTo>
                  <a:cubicBezTo>
                    <a:pt x="1099" y="825"/>
                    <a:pt x="1098" y="824"/>
                    <a:pt x="1097" y="824"/>
                  </a:cubicBezTo>
                  <a:cubicBezTo>
                    <a:pt x="336" y="364"/>
                    <a:pt x="336" y="364"/>
                    <a:pt x="336" y="364"/>
                  </a:cubicBezTo>
                  <a:cubicBezTo>
                    <a:pt x="333" y="367"/>
                    <a:pt x="333" y="367"/>
                    <a:pt x="333" y="367"/>
                  </a:cubicBezTo>
                  <a:cubicBezTo>
                    <a:pt x="331" y="371"/>
                    <a:pt x="331" y="371"/>
                    <a:pt x="331" y="371"/>
                  </a:cubicBezTo>
                  <a:cubicBezTo>
                    <a:pt x="331" y="371"/>
                    <a:pt x="334" y="373"/>
                    <a:pt x="340" y="376"/>
                  </a:cubicBezTo>
                  <a:cubicBezTo>
                    <a:pt x="382" y="401"/>
                    <a:pt x="573" y="514"/>
                    <a:pt x="754" y="624"/>
                  </a:cubicBezTo>
                  <a:cubicBezTo>
                    <a:pt x="844" y="678"/>
                    <a:pt x="931" y="733"/>
                    <a:pt x="996" y="774"/>
                  </a:cubicBezTo>
                  <a:cubicBezTo>
                    <a:pt x="1028" y="795"/>
                    <a:pt x="1055" y="813"/>
                    <a:pt x="1074" y="827"/>
                  </a:cubicBezTo>
                  <a:cubicBezTo>
                    <a:pt x="1083" y="833"/>
                    <a:pt x="1090" y="839"/>
                    <a:pt x="1095" y="843"/>
                  </a:cubicBezTo>
                  <a:cubicBezTo>
                    <a:pt x="1098" y="845"/>
                    <a:pt x="1099" y="847"/>
                    <a:pt x="1101" y="848"/>
                  </a:cubicBezTo>
                  <a:cubicBezTo>
                    <a:pt x="1101" y="849"/>
                    <a:pt x="1101" y="849"/>
                    <a:pt x="1102" y="850"/>
                  </a:cubicBezTo>
                  <a:cubicBezTo>
                    <a:pt x="1102" y="850"/>
                    <a:pt x="1102" y="850"/>
                    <a:pt x="1102" y="850"/>
                  </a:cubicBezTo>
                  <a:cubicBezTo>
                    <a:pt x="1102" y="850"/>
                    <a:pt x="1102" y="850"/>
                    <a:pt x="1102" y="850"/>
                  </a:cubicBezTo>
                  <a:cubicBezTo>
                    <a:pt x="1103" y="849"/>
                    <a:pt x="1103" y="849"/>
                    <a:pt x="1103" y="849"/>
                  </a:cubicBezTo>
                  <a:cubicBezTo>
                    <a:pt x="1101" y="849"/>
                    <a:pt x="1101" y="849"/>
                    <a:pt x="1101" y="849"/>
                  </a:cubicBezTo>
                  <a:cubicBezTo>
                    <a:pt x="1101" y="849"/>
                    <a:pt x="1102" y="850"/>
                    <a:pt x="1102" y="850"/>
                  </a:cubicBezTo>
                  <a:cubicBezTo>
                    <a:pt x="1103" y="849"/>
                    <a:pt x="1103" y="849"/>
                    <a:pt x="1103" y="849"/>
                  </a:cubicBezTo>
                  <a:cubicBezTo>
                    <a:pt x="1101" y="849"/>
                    <a:pt x="1101" y="849"/>
                    <a:pt x="1101" y="849"/>
                  </a:cubicBezTo>
                  <a:cubicBezTo>
                    <a:pt x="1104" y="849"/>
                    <a:pt x="1104" y="849"/>
                    <a:pt x="1104" y="849"/>
                  </a:cubicBezTo>
                  <a:cubicBezTo>
                    <a:pt x="1102" y="848"/>
                    <a:pt x="1102" y="848"/>
                    <a:pt x="1102" y="848"/>
                  </a:cubicBezTo>
                  <a:cubicBezTo>
                    <a:pt x="1102" y="848"/>
                    <a:pt x="1101" y="849"/>
                    <a:pt x="1101" y="849"/>
                  </a:cubicBezTo>
                  <a:cubicBezTo>
                    <a:pt x="1104" y="849"/>
                    <a:pt x="1104" y="849"/>
                    <a:pt x="1104" y="849"/>
                  </a:cubicBezTo>
                  <a:cubicBezTo>
                    <a:pt x="1102" y="848"/>
                    <a:pt x="1102" y="848"/>
                    <a:pt x="1102" y="848"/>
                  </a:cubicBezTo>
                  <a:cubicBezTo>
                    <a:pt x="1104" y="849"/>
                    <a:pt x="1104" y="849"/>
                    <a:pt x="1104" y="849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3" y="847"/>
                    <a:pt x="1102" y="847"/>
                    <a:pt x="1102" y="848"/>
                  </a:cubicBezTo>
                  <a:cubicBezTo>
                    <a:pt x="1104" y="849"/>
                    <a:pt x="1104" y="849"/>
                    <a:pt x="1104" y="849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4" y="848"/>
                    <a:pt x="1104" y="848"/>
                    <a:pt x="1104" y="848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4" y="848"/>
                    <a:pt x="1104" y="848"/>
                    <a:pt x="1104" y="848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3" y="846"/>
                    <a:pt x="1103" y="846"/>
                    <a:pt x="1103" y="846"/>
                  </a:cubicBezTo>
                  <a:cubicBezTo>
                    <a:pt x="1103" y="846"/>
                    <a:pt x="1101" y="846"/>
                    <a:pt x="1099" y="845"/>
                  </a:cubicBezTo>
                  <a:cubicBezTo>
                    <a:pt x="1094" y="844"/>
                    <a:pt x="1087" y="840"/>
                    <a:pt x="1078" y="836"/>
                  </a:cubicBezTo>
                  <a:cubicBezTo>
                    <a:pt x="1044" y="818"/>
                    <a:pt x="982" y="780"/>
                    <a:pt x="908" y="733"/>
                  </a:cubicBezTo>
                  <a:cubicBezTo>
                    <a:pt x="797" y="663"/>
                    <a:pt x="659" y="573"/>
                    <a:pt x="545" y="500"/>
                  </a:cubicBezTo>
                  <a:cubicBezTo>
                    <a:pt x="488" y="464"/>
                    <a:pt x="437" y="432"/>
                    <a:pt x="398" y="409"/>
                  </a:cubicBezTo>
                  <a:cubicBezTo>
                    <a:pt x="378" y="397"/>
                    <a:pt x="362" y="388"/>
                    <a:pt x="349" y="382"/>
                  </a:cubicBezTo>
                  <a:cubicBezTo>
                    <a:pt x="343" y="379"/>
                    <a:pt x="338" y="376"/>
                    <a:pt x="333" y="374"/>
                  </a:cubicBezTo>
                  <a:cubicBezTo>
                    <a:pt x="331" y="374"/>
                    <a:pt x="329" y="373"/>
                    <a:pt x="328" y="372"/>
                  </a:cubicBezTo>
                  <a:cubicBezTo>
                    <a:pt x="326" y="372"/>
                    <a:pt x="324" y="372"/>
                    <a:pt x="323" y="372"/>
                  </a:cubicBezTo>
                  <a:cubicBezTo>
                    <a:pt x="322" y="372"/>
                    <a:pt x="321" y="372"/>
                    <a:pt x="320" y="372"/>
                  </a:cubicBezTo>
                  <a:cubicBezTo>
                    <a:pt x="319" y="372"/>
                    <a:pt x="318" y="373"/>
                    <a:pt x="317" y="374"/>
                  </a:cubicBezTo>
                  <a:cubicBezTo>
                    <a:pt x="316" y="376"/>
                    <a:pt x="317" y="379"/>
                    <a:pt x="318" y="380"/>
                  </a:cubicBezTo>
                  <a:cubicBezTo>
                    <a:pt x="1120" y="880"/>
                    <a:pt x="1120" y="880"/>
                    <a:pt x="1120" y="880"/>
                  </a:cubicBezTo>
                  <a:cubicBezTo>
                    <a:pt x="1122" y="877"/>
                    <a:pt x="1122" y="877"/>
                    <a:pt x="1122" y="877"/>
                  </a:cubicBezTo>
                  <a:cubicBezTo>
                    <a:pt x="1118" y="875"/>
                    <a:pt x="1118" y="875"/>
                    <a:pt x="1118" y="875"/>
                  </a:cubicBezTo>
                  <a:cubicBezTo>
                    <a:pt x="1120" y="876"/>
                    <a:pt x="1120" y="876"/>
                    <a:pt x="1120" y="876"/>
                  </a:cubicBezTo>
                  <a:cubicBezTo>
                    <a:pt x="1119" y="874"/>
                    <a:pt x="1119" y="874"/>
                    <a:pt x="1119" y="874"/>
                  </a:cubicBezTo>
                  <a:cubicBezTo>
                    <a:pt x="1119" y="874"/>
                    <a:pt x="1119" y="874"/>
                    <a:pt x="1118" y="875"/>
                  </a:cubicBezTo>
                  <a:cubicBezTo>
                    <a:pt x="1120" y="876"/>
                    <a:pt x="1120" y="876"/>
                    <a:pt x="1120" y="876"/>
                  </a:cubicBezTo>
                  <a:cubicBezTo>
                    <a:pt x="1119" y="874"/>
                    <a:pt x="1119" y="874"/>
                    <a:pt x="1119" y="874"/>
                  </a:cubicBezTo>
                  <a:cubicBezTo>
                    <a:pt x="1119" y="875"/>
                    <a:pt x="1119" y="875"/>
                    <a:pt x="1119" y="875"/>
                  </a:cubicBezTo>
                  <a:cubicBezTo>
                    <a:pt x="1119" y="874"/>
                    <a:pt x="1119" y="874"/>
                    <a:pt x="1119" y="874"/>
                  </a:cubicBezTo>
                  <a:cubicBezTo>
                    <a:pt x="1119" y="874"/>
                    <a:pt x="1119" y="874"/>
                    <a:pt x="1119" y="874"/>
                  </a:cubicBezTo>
                  <a:cubicBezTo>
                    <a:pt x="1119" y="875"/>
                    <a:pt x="1119" y="875"/>
                    <a:pt x="1119" y="875"/>
                  </a:cubicBezTo>
                  <a:cubicBezTo>
                    <a:pt x="1119" y="874"/>
                    <a:pt x="1119" y="874"/>
                    <a:pt x="1119" y="874"/>
                  </a:cubicBezTo>
                  <a:cubicBezTo>
                    <a:pt x="1119" y="874"/>
                    <a:pt x="1119" y="874"/>
                    <a:pt x="1119" y="874"/>
                  </a:cubicBezTo>
                  <a:cubicBezTo>
                    <a:pt x="1118" y="874"/>
                    <a:pt x="1116" y="874"/>
                    <a:pt x="1113" y="873"/>
                  </a:cubicBezTo>
                  <a:cubicBezTo>
                    <a:pt x="1107" y="871"/>
                    <a:pt x="1099" y="868"/>
                    <a:pt x="1089" y="863"/>
                  </a:cubicBezTo>
                  <a:cubicBezTo>
                    <a:pt x="1050" y="844"/>
                    <a:pt x="983" y="805"/>
                    <a:pt x="903" y="757"/>
                  </a:cubicBezTo>
                  <a:cubicBezTo>
                    <a:pt x="783" y="684"/>
                    <a:pt x="636" y="591"/>
                    <a:pt x="519" y="516"/>
                  </a:cubicBezTo>
                  <a:cubicBezTo>
                    <a:pt x="461" y="478"/>
                    <a:pt x="410" y="445"/>
                    <a:pt x="374" y="422"/>
                  </a:cubicBezTo>
                  <a:cubicBezTo>
                    <a:pt x="356" y="410"/>
                    <a:pt x="341" y="400"/>
                    <a:pt x="331" y="394"/>
                  </a:cubicBezTo>
                  <a:cubicBezTo>
                    <a:pt x="321" y="387"/>
                    <a:pt x="316" y="384"/>
                    <a:pt x="316" y="384"/>
                  </a:cubicBezTo>
                  <a:cubicBezTo>
                    <a:pt x="313" y="387"/>
                    <a:pt x="313" y="387"/>
                    <a:pt x="313" y="387"/>
                  </a:cubicBezTo>
                  <a:cubicBezTo>
                    <a:pt x="311" y="391"/>
                    <a:pt x="311" y="391"/>
                    <a:pt x="311" y="391"/>
                  </a:cubicBezTo>
                  <a:cubicBezTo>
                    <a:pt x="1129" y="901"/>
                    <a:pt x="1129" y="901"/>
                    <a:pt x="1129" y="901"/>
                  </a:cubicBezTo>
                  <a:cubicBezTo>
                    <a:pt x="1131" y="898"/>
                    <a:pt x="1131" y="898"/>
                    <a:pt x="1131" y="898"/>
                  </a:cubicBezTo>
                  <a:cubicBezTo>
                    <a:pt x="1127" y="896"/>
                    <a:pt x="1127" y="896"/>
                    <a:pt x="1127" y="896"/>
                  </a:cubicBezTo>
                  <a:cubicBezTo>
                    <a:pt x="1129" y="897"/>
                    <a:pt x="1129" y="897"/>
                    <a:pt x="1129" y="897"/>
                  </a:cubicBezTo>
                  <a:cubicBezTo>
                    <a:pt x="1129" y="895"/>
                    <a:pt x="1129" y="895"/>
                    <a:pt x="1129" y="895"/>
                  </a:cubicBezTo>
                  <a:cubicBezTo>
                    <a:pt x="1128" y="895"/>
                    <a:pt x="1128" y="895"/>
                    <a:pt x="1127" y="896"/>
                  </a:cubicBezTo>
                  <a:cubicBezTo>
                    <a:pt x="1129" y="897"/>
                    <a:pt x="1129" y="897"/>
                    <a:pt x="1129" y="897"/>
                  </a:cubicBezTo>
                  <a:cubicBezTo>
                    <a:pt x="1129" y="895"/>
                    <a:pt x="1129" y="895"/>
                    <a:pt x="1129" y="895"/>
                  </a:cubicBezTo>
                  <a:cubicBezTo>
                    <a:pt x="1129" y="896"/>
                    <a:pt x="1129" y="896"/>
                    <a:pt x="1129" y="896"/>
                  </a:cubicBezTo>
                  <a:cubicBezTo>
                    <a:pt x="1129" y="895"/>
                    <a:pt x="1129" y="895"/>
                    <a:pt x="1129" y="895"/>
                  </a:cubicBezTo>
                  <a:cubicBezTo>
                    <a:pt x="1129" y="895"/>
                    <a:pt x="1129" y="895"/>
                    <a:pt x="1129" y="895"/>
                  </a:cubicBezTo>
                  <a:cubicBezTo>
                    <a:pt x="1129" y="896"/>
                    <a:pt x="1129" y="896"/>
                    <a:pt x="1129" y="896"/>
                  </a:cubicBezTo>
                  <a:cubicBezTo>
                    <a:pt x="1129" y="895"/>
                    <a:pt x="1129" y="895"/>
                    <a:pt x="1129" y="895"/>
                  </a:cubicBezTo>
                  <a:cubicBezTo>
                    <a:pt x="1129" y="895"/>
                    <a:pt x="1129" y="895"/>
                    <a:pt x="1129" y="895"/>
                  </a:cubicBezTo>
                  <a:cubicBezTo>
                    <a:pt x="1128" y="895"/>
                    <a:pt x="1126" y="894"/>
                    <a:pt x="1123" y="894"/>
                  </a:cubicBezTo>
                  <a:cubicBezTo>
                    <a:pt x="1118" y="892"/>
                    <a:pt x="1110" y="888"/>
                    <a:pt x="1100" y="883"/>
                  </a:cubicBezTo>
                  <a:cubicBezTo>
                    <a:pt x="1061" y="864"/>
                    <a:pt x="992" y="824"/>
                    <a:pt x="911" y="774"/>
                  </a:cubicBezTo>
                  <a:cubicBezTo>
                    <a:pt x="788" y="700"/>
                    <a:pt x="636" y="604"/>
                    <a:pt x="515" y="527"/>
                  </a:cubicBezTo>
                  <a:cubicBezTo>
                    <a:pt x="455" y="488"/>
                    <a:pt x="402" y="454"/>
                    <a:pt x="364" y="430"/>
                  </a:cubicBezTo>
                  <a:cubicBezTo>
                    <a:pt x="345" y="418"/>
                    <a:pt x="330" y="408"/>
                    <a:pt x="320" y="401"/>
                  </a:cubicBezTo>
                  <a:cubicBezTo>
                    <a:pt x="310" y="395"/>
                    <a:pt x="304" y="391"/>
                    <a:pt x="304" y="391"/>
                  </a:cubicBezTo>
                  <a:cubicBezTo>
                    <a:pt x="302" y="394"/>
                    <a:pt x="302" y="394"/>
                    <a:pt x="302" y="394"/>
                  </a:cubicBezTo>
                  <a:cubicBezTo>
                    <a:pt x="300" y="398"/>
                    <a:pt x="300" y="398"/>
                    <a:pt x="300" y="398"/>
                  </a:cubicBezTo>
                  <a:cubicBezTo>
                    <a:pt x="300" y="398"/>
                    <a:pt x="303" y="400"/>
                    <a:pt x="309" y="403"/>
                  </a:cubicBezTo>
                  <a:cubicBezTo>
                    <a:pt x="355" y="431"/>
                    <a:pt x="563" y="555"/>
                    <a:pt x="759" y="675"/>
                  </a:cubicBezTo>
                  <a:cubicBezTo>
                    <a:pt x="858" y="735"/>
                    <a:pt x="953" y="794"/>
                    <a:pt x="1023" y="839"/>
                  </a:cubicBezTo>
                  <a:cubicBezTo>
                    <a:pt x="1059" y="862"/>
                    <a:pt x="1088" y="881"/>
                    <a:pt x="1108" y="895"/>
                  </a:cubicBezTo>
                  <a:cubicBezTo>
                    <a:pt x="1118" y="903"/>
                    <a:pt x="1126" y="909"/>
                    <a:pt x="1132" y="913"/>
                  </a:cubicBezTo>
                  <a:cubicBezTo>
                    <a:pt x="1134" y="915"/>
                    <a:pt x="1136" y="917"/>
                    <a:pt x="1137" y="918"/>
                  </a:cubicBezTo>
                  <a:cubicBezTo>
                    <a:pt x="1138" y="919"/>
                    <a:pt x="1138" y="920"/>
                    <a:pt x="1139" y="920"/>
                  </a:cubicBezTo>
                  <a:cubicBezTo>
                    <a:pt x="1139" y="920"/>
                    <a:pt x="1139" y="920"/>
                    <a:pt x="1139" y="920"/>
                  </a:cubicBezTo>
                  <a:cubicBezTo>
                    <a:pt x="1139" y="920"/>
                    <a:pt x="1139" y="920"/>
                    <a:pt x="1139" y="920"/>
                  </a:cubicBezTo>
                  <a:cubicBezTo>
                    <a:pt x="1139" y="920"/>
                    <a:pt x="1139" y="920"/>
                    <a:pt x="1139" y="920"/>
                  </a:cubicBezTo>
                  <a:cubicBezTo>
                    <a:pt x="1139" y="920"/>
                    <a:pt x="1139" y="920"/>
                    <a:pt x="1139" y="920"/>
                  </a:cubicBezTo>
                  <a:cubicBezTo>
                    <a:pt x="1139" y="920"/>
                    <a:pt x="1139" y="920"/>
                    <a:pt x="1139" y="920"/>
                  </a:cubicBezTo>
                  <a:cubicBezTo>
                    <a:pt x="1139" y="920"/>
                    <a:pt x="1139" y="920"/>
                    <a:pt x="1139" y="920"/>
                  </a:cubicBezTo>
                  <a:cubicBezTo>
                    <a:pt x="1141" y="919"/>
                    <a:pt x="1141" y="919"/>
                    <a:pt x="1141" y="919"/>
                  </a:cubicBezTo>
                  <a:cubicBezTo>
                    <a:pt x="1138" y="919"/>
                    <a:pt x="1138" y="919"/>
                    <a:pt x="1138" y="919"/>
                  </a:cubicBezTo>
                  <a:cubicBezTo>
                    <a:pt x="1138" y="920"/>
                    <a:pt x="1139" y="920"/>
                    <a:pt x="1139" y="920"/>
                  </a:cubicBezTo>
                  <a:cubicBezTo>
                    <a:pt x="1141" y="919"/>
                    <a:pt x="1141" y="919"/>
                    <a:pt x="1141" y="919"/>
                  </a:cubicBezTo>
                  <a:cubicBezTo>
                    <a:pt x="1138" y="919"/>
                    <a:pt x="1138" y="919"/>
                    <a:pt x="1138" y="919"/>
                  </a:cubicBezTo>
                  <a:cubicBezTo>
                    <a:pt x="1142" y="919"/>
                    <a:pt x="1142" y="919"/>
                    <a:pt x="1142" y="919"/>
                  </a:cubicBezTo>
                  <a:cubicBezTo>
                    <a:pt x="1139" y="917"/>
                    <a:pt x="1139" y="917"/>
                    <a:pt x="1139" y="917"/>
                  </a:cubicBezTo>
                  <a:cubicBezTo>
                    <a:pt x="1139" y="918"/>
                    <a:pt x="1138" y="919"/>
                    <a:pt x="1138" y="919"/>
                  </a:cubicBezTo>
                  <a:cubicBezTo>
                    <a:pt x="1142" y="919"/>
                    <a:pt x="1142" y="919"/>
                    <a:pt x="1142" y="919"/>
                  </a:cubicBezTo>
                  <a:cubicBezTo>
                    <a:pt x="1139" y="917"/>
                    <a:pt x="1139" y="917"/>
                    <a:pt x="1139" y="917"/>
                  </a:cubicBezTo>
                  <a:cubicBezTo>
                    <a:pt x="1142" y="920"/>
                    <a:pt x="1142" y="920"/>
                    <a:pt x="1142" y="920"/>
                  </a:cubicBezTo>
                  <a:cubicBezTo>
                    <a:pt x="1144" y="916"/>
                    <a:pt x="1144" y="916"/>
                    <a:pt x="1144" y="916"/>
                  </a:cubicBezTo>
                  <a:cubicBezTo>
                    <a:pt x="1144" y="916"/>
                    <a:pt x="936" y="788"/>
                    <a:pt x="726" y="660"/>
                  </a:cubicBezTo>
                  <a:cubicBezTo>
                    <a:pt x="621" y="597"/>
                    <a:pt x="515" y="533"/>
                    <a:pt x="435" y="485"/>
                  </a:cubicBezTo>
                  <a:cubicBezTo>
                    <a:pt x="395" y="461"/>
                    <a:pt x="362" y="441"/>
                    <a:pt x="338" y="427"/>
                  </a:cubicBezTo>
                  <a:cubicBezTo>
                    <a:pt x="326" y="420"/>
                    <a:pt x="316" y="414"/>
                    <a:pt x="309" y="411"/>
                  </a:cubicBezTo>
                  <a:cubicBezTo>
                    <a:pt x="306" y="409"/>
                    <a:pt x="303" y="407"/>
                    <a:pt x="301" y="406"/>
                  </a:cubicBezTo>
                  <a:cubicBezTo>
                    <a:pt x="300" y="406"/>
                    <a:pt x="299" y="405"/>
                    <a:pt x="299" y="405"/>
                  </a:cubicBezTo>
                  <a:cubicBezTo>
                    <a:pt x="298" y="405"/>
                    <a:pt x="298" y="405"/>
                    <a:pt x="298" y="405"/>
                  </a:cubicBezTo>
                  <a:cubicBezTo>
                    <a:pt x="297" y="404"/>
                    <a:pt x="297" y="404"/>
                    <a:pt x="296" y="404"/>
                  </a:cubicBezTo>
                  <a:cubicBezTo>
                    <a:pt x="296" y="404"/>
                    <a:pt x="295" y="404"/>
                    <a:pt x="295" y="405"/>
                  </a:cubicBezTo>
                  <a:cubicBezTo>
                    <a:pt x="294" y="405"/>
                    <a:pt x="293" y="405"/>
                    <a:pt x="293" y="406"/>
                  </a:cubicBezTo>
                  <a:cubicBezTo>
                    <a:pt x="291" y="408"/>
                    <a:pt x="292" y="411"/>
                    <a:pt x="294" y="412"/>
                  </a:cubicBezTo>
                  <a:cubicBezTo>
                    <a:pt x="1110" y="921"/>
                    <a:pt x="1110" y="921"/>
                    <a:pt x="1110" y="921"/>
                  </a:cubicBezTo>
                  <a:cubicBezTo>
                    <a:pt x="1112" y="918"/>
                    <a:pt x="1112" y="918"/>
                    <a:pt x="1112" y="918"/>
                  </a:cubicBezTo>
                  <a:cubicBezTo>
                    <a:pt x="1108" y="916"/>
                    <a:pt x="1108" y="916"/>
                    <a:pt x="1108" y="916"/>
                  </a:cubicBezTo>
                  <a:cubicBezTo>
                    <a:pt x="1111" y="917"/>
                    <a:pt x="1111" y="917"/>
                    <a:pt x="1111" y="917"/>
                  </a:cubicBezTo>
                  <a:cubicBezTo>
                    <a:pt x="1110" y="915"/>
                    <a:pt x="1110" y="915"/>
                    <a:pt x="1110" y="915"/>
                  </a:cubicBezTo>
                  <a:cubicBezTo>
                    <a:pt x="1109" y="915"/>
                    <a:pt x="1109" y="915"/>
                    <a:pt x="1108" y="916"/>
                  </a:cubicBezTo>
                  <a:cubicBezTo>
                    <a:pt x="1111" y="917"/>
                    <a:pt x="1111" y="917"/>
                    <a:pt x="1111" y="917"/>
                  </a:cubicBezTo>
                  <a:cubicBezTo>
                    <a:pt x="1110" y="915"/>
                    <a:pt x="1110" y="915"/>
                    <a:pt x="1110" y="915"/>
                  </a:cubicBezTo>
                  <a:cubicBezTo>
                    <a:pt x="1110" y="916"/>
                    <a:pt x="1110" y="916"/>
                    <a:pt x="1110" y="916"/>
                  </a:cubicBezTo>
                  <a:cubicBezTo>
                    <a:pt x="1110" y="915"/>
                    <a:pt x="1110" y="915"/>
                    <a:pt x="1110" y="915"/>
                  </a:cubicBezTo>
                  <a:cubicBezTo>
                    <a:pt x="1110" y="915"/>
                    <a:pt x="1110" y="915"/>
                    <a:pt x="1110" y="915"/>
                  </a:cubicBezTo>
                  <a:cubicBezTo>
                    <a:pt x="1110" y="916"/>
                    <a:pt x="1110" y="916"/>
                    <a:pt x="1110" y="916"/>
                  </a:cubicBezTo>
                  <a:cubicBezTo>
                    <a:pt x="1110" y="915"/>
                    <a:pt x="1110" y="915"/>
                    <a:pt x="1110" y="915"/>
                  </a:cubicBezTo>
                  <a:cubicBezTo>
                    <a:pt x="1110" y="915"/>
                    <a:pt x="1110" y="915"/>
                    <a:pt x="1110" y="915"/>
                  </a:cubicBezTo>
                  <a:cubicBezTo>
                    <a:pt x="1109" y="915"/>
                    <a:pt x="1107" y="914"/>
                    <a:pt x="1105" y="914"/>
                  </a:cubicBezTo>
                  <a:cubicBezTo>
                    <a:pt x="1100" y="912"/>
                    <a:pt x="1092" y="908"/>
                    <a:pt x="1082" y="903"/>
                  </a:cubicBezTo>
                  <a:cubicBezTo>
                    <a:pt x="1044" y="884"/>
                    <a:pt x="975" y="844"/>
                    <a:pt x="894" y="795"/>
                  </a:cubicBezTo>
                  <a:cubicBezTo>
                    <a:pt x="771" y="721"/>
                    <a:pt x="620" y="625"/>
                    <a:pt x="499" y="549"/>
                  </a:cubicBezTo>
                  <a:cubicBezTo>
                    <a:pt x="439" y="510"/>
                    <a:pt x="386" y="477"/>
                    <a:pt x="348" y="453"/>
                  </a:cubicBezTo>
                  <a:cubicBezTo>
                    <a:pt x="329" y="440"/>
                    <a:pt x="314" y="431"/>
                    <a:pt x="304" y="424"/>
                  </a:cubicBezTo>
                  <a:cubicBezTo>
                    <a:pt x="294" y="417"/>
                    <a:pt x="288" y="414"/>
                    <a:pt x="288" y="414"/>
                  </a:cubicBezTo>
                  <a:cubicBezTo>
                    <a:pt x="286" y="413"/>
                    <a:pt x="284" y="413"/>
                    <a:pt x="283" y="415"/>
                  </a:cubicBezTo>
                  <a:cubicBezTo>
                    <a:pt x="282" y="416"/>
                    <a:pt x="282" y="417"/>
                    <a:pt x="282" y="417"/>
                  </a:cubicBezTo>
                  <a:cubicBezTo>
                    <a:pt x="282" y="418"/>
                    <a:pt x="282" y="419"/>
                    <a:pt x="282" y="419"/>
                  </a:cubicBezTo>
                  <a:cubicBezTo>
                    <a:pt x="283" y="420"/>
                    <a:pt x="283" y="420"/>
                    <a:pt x="283" y="421"/>
                  </a:cubicBezTo>
                  <a:cubicBezTo>
                    <a:pt x="284" y="421"/>
                    <a:pt x="284" y="421"/>
                    <a:pt x="285" y="422"/>
                  </a:cubicBezTo>
                  <a:cubicBezTo>
                    <a:pt x="288" y="424"/>
                    <a:pt x="293" y="428"/>
                    <a:pt x="301" y="433"/>
                  </a:cubicBezTo>
                  <a:cubicBezTo>
                    <a:pt x="359" y="469"/>
                    <a:pt x="553" y="584"/>
                    <a:pt x="732" y="692"/>
                  </a:cubicBezTo>
                  <a:cubicBezTo>
                    <a:pt x="821" y="746"/>
                    <a:pt x="907" y="799"/>
                    <a:pt x="971" y="839"/>
                  </a:cubicBezTo>
                  <a:cubicBezTo>
                    <a:pt x="1003" y="860"/>
                    <a:pt x="1029" y="877"/>
                    <a:pt x="1047" y="890"/>
                  </a:cubicBezTo>
                  <a:cubicBezTo>
                    <a:pt x="1056" y="896"/>
                    <a:pt x="1063" y="902"/>
                    <a:pt x="1068" y="906"/>
                  </a:cubicBezTo>
                  <a:cubicBezTo>
                    <a:pt x="1070" y="908"/>
                    <a:pt x="1072" y="909"/>
                    <a:pt x="1073" y="911"/>
                  </a:cubicBezTo>
                  <a:cubicBezTo>
                    <a:pt x="1073" y="911"/>
                    <a:pt x="1074" y="912"/>
                    <a:pt x="1074" y="912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6" y="911"/>
                    <a:pt x="1076" y="911"/>
                    <a:pt x="1076" y="911"/>
                  </a:cubicBezTo>
                  <a:cubicBezTo>
                    <a:pt x="1074" y="911"/>
                    <a:pt x="1074" y="911"/>
                    <a:pt x="1074" y="911"/>
                  </a:cubicBezTo>
                  <a:cubicBezTo>
                    <a:pt x="1074" y="912"/>
                    <a:pt x="1074" y="912"/>
                    <a:pt x="1074" y="912"/>
                  </a:cubicBezTo>
                  <a:cubicBezTo>
                    <a:pt x="1076" y="911"/>
                    <a:pt x="1076" y="911"/>
                    <a:pt x="1076" y="911"/>
                  </a:cubicBezTo>
                  <a:cubicBezTo>
                    <a:pt x="1074" y="911"/>
                    <a:pt x="1074" y="911"/>
                    <a:pt x="1074" y="911"/>
                  </a:cubicBezTo>
                  <a:cubicBezTo>
                    <a:pt x="1077" y="911"/>
                    <a:pt x="1077" y="911"/>
                    <a:pt x="1077" y="911"/>
                  </a:cubicBezTo>
                  <a:cubicBezTo>
                    <a:pt x="1074" y="910"/>
                    <a:pt x="1074" y="910"/>
                    <a:pt x="1074" y="910"/>
                  </a:cubicBezTo>
                  <a:cubicBezTo>
                    <a:pt x="1074" y="910"/>
                    <a:pt x="1074" y="911"/>
                    <a:pt x="1074" y="911"/>
                  </a:cubicBezTo>
                  <a:cubicBezTo>
                    <a:pt x="1077" y="911"/>
                    <a:pt x="1077" y="911"/>
                    <a:pt x="1077" y="911"/>
                  </a:cubicBezTo>
                  <a:cubicBezTo>
                    <a:pt x="1074" y="910"/>
                    <a:pt x="1074" y="910"/>
                    <a:pt x="1074" y="910"/>
                  </a:cubicBezTo>
                  <a:cubicBezTo>
                    <a:pt x="1078" y="912"/>
                    <a:pt x="1078" y="912"/>
                    <a:pt x="1078" y="912"/>
                  </a:cubicBezTo>
                  <a:cubicBezTo>
                    <a:pt x="1080" y="909"/>
                    <a:pt x="1080" y="909"/>
                    <a:pt x="1080" y="909"/>
                  </a:cubicBezTo>
                  <a:cubicBezTo>
                    <a:pt x="283" y="425"/>
                    <a:pt x="283" y="425"/>
                    <a:pt x="283" y="425"/>
                  </a:cubicBezTo>
                  <a:cubicBezTo>
                    <a:pt x="281" y="424"/>
                    <a:pt x="279" y="424"/>
                    <a:pt x="277" y="426"/>
                  </a:cubicBezTo>
                  <a:cubicBezTo>
                    <a:pt x="277" y="427"/>
                    <a:pt x="277" y="428"/>
                    <a:pt x="277" y="428"/>
                  </a:cubicBezTo>
                  <a:cubicBezTo>
                    <a:pt x="277" y="429"/>
                    <a:pt x="277" y="430"/>
                    <a:pt x="277" y="430"/>
                  </a:cubicBezTo>
                  <a:cubicBezTo>
                    <a:pt x="278" y="431"/>
                    <a:pt x="278" y="431"/>
                    <a:pt x="278" y="431"/>
                  </a:cubicBezTo>
                  <a:cubicBezTo>
                    <a:pt x="279" y="432"/>
                    <a:pt x="279" y="432"/>
                    <a:pt x="280" y="433"/>
                  </a:cubicBezTo>
                  <a:cubicBezTo>
                    <a:pt x="283" y="435"/>
                    <a:pt x="288" y="439"/>
                    <a:pt x="295" y="444"/>
                  </a:cubicBezTo>
                  <a:cubicBezTo>
                    <a:pt x="352" y="482"/>
                    <a:pt x="540" y="599"/>
                    <a:pt x="715" y="707"/>
                  </a:cubicBezTo>
                  <a:cubicBezTo>
                    <a:pt x="889" y="815"/>
                    <a:pt x="1049" y="913"/>
                    <a:pt x="1049" y="913"/>
                  </a:cubicBezTo>
                  <a:cubicBezTo>
                    <a:pt x="1050" y="914"/>
                    <a:pt x="1051" y="914"/>
                    <a:pt x="1052" y="914"/>
                  </a:cubicBezTo>
                  <a:cubicBezTo>
                    <a:pt x="1053" y="913"/>
                    <a:pt x="1054" y="913"/>
                    <a:pt x="1055" y="912"/>
                  </a:cubicBezTo>
                  <a:cubicBezTo>
                    <a:pt x="1055" y="911"/>
                    <a:pt x="1055" y="910"/>
                    <a:pt x="1055" y="909"/>
                  </a:cubicBezTo>
                  <a:cubicBezTo>
                    <a:pt x="1055" y="908"/>
                    <a:pt x="1054" y="907"/>
                    <a:pt x="1053" y="906"/>
                  </a:cubicBezTo>
                  <a:cubicBezTo>
                    <a:pt x="1053" y="906"/>
                    <a:pt x="860" y="788"/>
                    <a:pt x="665" y="669"/>
                  </a:cubicBezTo>
                  <a:cubicBezTo>
                    <a:pt x="568" y="610"/>
                    <a:pt x="470" y="551"/>
                    <a:pt x="396" y="506"/>
                  </a:cubicBezTo>
                  <a:cubicBezTo>
                    <a:pt x="359" y="484"/>
                    <a:pt x="328" y="466"/>
                    <a:pt x="306" y="453"/>
                  </a:cubicBezTo>
                  <a:cubicBezTo>
                    <a:pt x="295" y="446"/>
                    <a:pt x="286" y="441"/>
                    <a:pt x="280" y="437"/>
                  </a:cubicBezTo>
                  <a:cubicBezTo>
                    <a:pt x="277" y="436"/>
                    <a:pt x="275" y="434"/>
                    <a:pt x="273" y="433"/>
                  </a:cubicBezTo>
                  <a:cubicBezTo>
                    <a:pt x="272" y="433"/>
                    <a:pt x="271" y="433"/>
                    <a:pt x="271" y="432"/>
                  </a:cubicBezTo>
                  <a:cubicBezTo>
                    <a:pt x="270" y="432"/>
                    <a:pt x="270" y="432"/>
                    <a:pt x="270" y="432"/>
                  </a:cubicBezTo>
                  <a:cubicBezTo>
                    <a:pt x="269" y="432"/>
                    <a:pt x="269" y="432"/>
                    <a:pt x="269" y="432"/>
                  </a:cubicBezTo>
                  <a:cubicBezTo>
                    <a:pt x="269" y="432"/>
                    <a:pt x="268" y="432"/>
                    <a:pt x="268" y="432"/>
                  </a:cubicBezTo>
                  <a:cubicBezTo>
                    <a:pt x="268" y="432"/>
                    <a:pt x="267" y="432"/>
                    <a:pt x="267" y="432"/>
                  </a:cubicBezTo>
                  <a:cubicBezTo>
                    <a:pt x="266" y="432"/>
                    <a:pt x="265" y="433"/>
                    <a:pt x="264" y="434"/>
                  </a:cubicBezTo>
                  <a:cubicBezTo>
                    <a:pt x="263" y="435"/>
                    <a:pt x="264" y="438"/>
                    <a:pt x="266" y="439"/>
                  </a:cubicBezTo>
                  <a:cubicBezTo>
                    <a:pt x="1026" y="914"/>
                    <a:pt x="1026" y="914"/>
                    <a:pt x="1026" y="914"/>
                  </a:cubicBezTo>
                  <a:cubicBezTo>
                    <a:pt x="1028" y="910"/>
                    <a:pt x="1028" y="910"/>
                    <a:pt x="1028" y="910"/>
                  </a:cubicBezTo>
                  <a:cubicBezTo>
                    <a:pt x="1024" y="908"/>
                    <a:pt x="1024" y="908"/>
                    <a:pt x="1024" y="908"/>
                  </a:cubicBezTo>
                  <a:cubicBezTo>
                    <a:pt x="1026" y="909"/>
                    <a:pt x="1026" y="909"/>
                    <a:pt x="1026" y="909"/>
                  </a:cubicBezTo>
                  <a:cubicBezTo>
                    <a:pt x="1025" y="907"/>
                    <a:pt x="1025" y="907"/>
                    <a:pt x="1025" y="907"/>
                  </a:cubicBezTo>
                  <a:cubicBezTo>
                    <a:pt x="1025" y="907"/>
                    <a:pt x="1025" y="908"/>
                    <a:pt x="1024" y="908"/>
                  </a:cubicBezTo>
                  <a:cubicBezTo>
                    <a:pt x="1026" y="909"/>
                    <a:pt x="1026" y="909"/>
                    <a:pt x="1026" y="909"/>
                  </a:cubicBezTo>
                  <a:cubicBezTo>
                    <a:pt x="1025" y="907"/>
                    <a:pt x="1025" y="907"/>
                    <a:pt x="1025" y="907"/>
                  </a:cubicBezTo>
                  <a:cubicBezTo>
                    <a:pt x="1026" y="908"/>
                    <a:pt x="1026" y="908"/>
                    <a:pt x="1026" y="908"/>
                  </a:cubicBezTo>
                  <a:cubicBezTo>
                    <a:pt x="1025" y="907"/>
                    <a:pt x="1025" y="907"/>
                    <a:pt x="1025" y="907"/>
                  </a:cubicBezTo>
                  <a:cubicBezTo>
                    <a:pt x="1025" y="907"/>
                    <a:pt x="1025" y="907"/>
                    <a:pt x="1025" y="907"/>
                  </a:cubicBezTo>
                  <a:cubicBezTo>
                    <a:pt x="1026" y="908"/>
                    <a:pt x="1026" y="908"/>
                    <a:pt x="1026" y="908"/>
                  </a:cubicBezTo>
                  <a:cubicBezTo>
                    <a:pt x="1025" y="907"/>
                    <a:pt x="1025" y="907"/>
                    <a:pt x="1025" y="907"/>
                  </a:cubicBezTo>
                  <a:cubicBezTo>
                    <a:pt x="1025" y="907"/>
                    <a:pt x="1025" y="907"/>
                    <a:pt x="1025" y="907"/>
                  </a:cubicBezTo>
                  <a:cubicBezTo>
                    <a:pt x="1024" y="907"/>
                    <a:pt x="1022" y="907"/>
                    <a:pt x="1019" y="906"/>
                  </a:cubicBezTo>
                  <a:cubicBezTo>
                    <a:pt x="1014" y="905"/>
                    <a:pt x="1006" y="901"/>
                    <a:pt x="997" y="897"/>
                  </a:cubicBezTo>
                  <a:cubicBezTo>
                    <a:pt x="960" y="879"/>
                    <a:pt x="896" y="842"/>
                    <a:pt x="820" y="796"/>
                  </a:cubicBezTo>
                  <a:cubicBezTo>
                    <a:pt x="706" y="728"/>
                    <a:pt x="566" y="640"/>
                    <a:pt x="455" y="569"/>
                  </a:cubicBezTo>
                  <a:cubicBezTo>
                    <a:pt x="399" y="533"/>
                    <a:pt x="351" y="502"/>
                    <a:pt x="316" y="479"/>
                  </a:cubicBezTo>
                  <a:cubicBezTo>
                    <a:pt x="299" y="468"/>
                    <a:pt x="285" y="459"/>
                    <a:pt x="275" y="453"/>
                  </a:cubicBezTo>
                  <a:cubicBezTo>
                    <a:pt x="266" y="447"/>
                    <a:pt x="261" y="444"/>
                    <a:pt x="261" y="444"/>
                  </a:cubicBezTo>
                  <a:cubicBezTo>
                    <a:pt x="258" y="447"/>
                    <a:pt x="258" y="447"/>
                    <a:pt x="258" y="447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994" y="911"/>
                    <a:pt x="994" y="911"/>
                    <a:pt x="994" y="911"/>
                  </a:cubicBezTo>
                  <a:cubicBezTo>
                    <a:pt x="996" y="908"/>
                    <a:pt x="996" y="908"/>
                    <a:pt x="996" y="908"/>
                  </a:cubicBezTo>
                  <a:cubicBezTo>
                    <a:pt x="993" y="906"/>
                    <a:pt x="993" y="906"/>
                    <a:pt x="993" y="906"/>
                  </a:cubicBezTo>
                  <a:cubicBezTo>
                    <a:pt x="995" y="907"/>
                    <a:pt x="995" y="907"/>
                    <a:pt x="995" y="907"/>
                  </a:cubicBezTo>
                  <a:cubicBezTo>
                    <a:pt x="994" y="905"/>
                    <a:pt x="994" y="905"/>
                    <a:pt x="994" y="905"/>
                  </a:cubicBezTo>
                  <a:cubicBezTo>
                    <a:pt x="994" y="905"/>
                    <a:pt x="993" y="905"/>
                    <a:pt x="993" y="906"/>
                  </a:cubicBezTo>
                  <a:cubicBezTo>
                    <a:pt x="995" y="907"/>
                    <a:pt x="995" y="907"/>
                    <a:pt x="995" y="907"/>
                  </a:cubicBezTo>
                  <a:cubicBezTo>
                    <a:pt x="994" y="905"/>
                    <a:pt x="994" y="905"/>
                    <a:pt x="994" y="905"/>
                  </a:cubicBezTo>
                  <a:cubicBezTo>
                    <a:pt x="994" y="906"/>
                    <a:pt x="994" y="906"/>
                    <a:pt x="994" y="906"/>
                  </a:cubicBezTo>
                  <a:cubicBezTo>
                    <a:pt x="994" y="905"/>
                    <a:pt x="994" y="905"/>
                    <a:pt x="994" y="905"/>
                  </a:cubicBezTo>
                  <a:cubicBezTo>
                    <a:pt x="994" y="905"/>
                    <a:pt x="994" y="905"/>
                    <a:pt x="994" y="905"/>
                  </a:cubicBezTo>
                  <a:cubicBezTo>
                    <a:pt x="994" y="906"/>
                    <a:pt x="994" y="906"/>
                    <a:pt x="994" y="906"/>
                  </a:cubicBezTo>
                  <a:cubicBezTo>
                    <a:pt x="994" y="905"/>
                    <a:pt x="994" y="905"/>
                    <a:pt x="994" y="905"/>
                  </a:cubicBezTo>
                  <a:cubicBezTo>
                    <a:pt x="994" y="905"/>
                    <a:pt x="994" y="905"/>
                    <a:pt x="994" y="905"/>
                  </a:cubicBezTo>
                  <a:cubicBezTo>
                    <a:pt x="993" y="905"/>
                    <a:pt x="992" y="905"/>
                    <a:pt x="989" y="904"/>
                  </a:cubicBezTo>
                  <a:cubicBezTo>
                    <a:pt x="984" y="902"/>
                    <a:pt x="977" y="899"/>
                    <a:pt x="968" y="895"/>
                  </a:cubicBezTo>
                  <a:cubicBezTo>
                    <a:pt x="934" y="878"/>
                    <a:pt x="874" y="842"/>
                    <a:pt x="802" y="797"/>
                  </a:cubicBezTo>
                  <a:cubicBezTo>
                    <a:pt x="694" y="730"/>
                    <a:pt x="561" y="645"/>
                    <a:pt x="453" y="576"/>
                  </a:cubicBezTo>
                  <a:cubicBezTo>
                    <a:pt x="400" y="541"/>
                    <a:pt x="352" y="511"/>
                    <a:pt x="318" y="489"/>
                  </a:cubicBezTo>
                  <a:cubicBezTo>
                    <a:pt x="300" y="478"/>
                    <a:pt x="286" y="470"/>
                    <a:pt x="276" y="463"/>
                  </a:cubicBezTo>
                  <a:cubicBezTo>
                    <a:pt x="271" y="460"/>
                    <a:pt x="266" y="458"/>
                    <a:pt x="263" y="457"/>
                  </a:cubicBezTo>
                  <a:cubicBezTo>
                    <a:pt x="262" y="456"/>
                    <a:pt x="261" y="455"/>
                    <a:pt x="259" y="455"/>
                  </a:cubicBezTo>
                  <a:cubicBezTo>
                    <a:pt x="259" y="454"/>
                    <a:pt x="258" y="454"/>
                    <a:pt x="258" y="454"/>
                  </a:cubicBezTo>
                  <a:cubicBezTo>
                    <a:pt x="257" y="454"/>
                    <a:pt x="257" y="454"/>
                    <a:pt x="256" y="454"/>
                  </a:cubicBezTo>
                  <a:cubicBezTo>
                    <a:pt x="255" y="454"/>
                    <a:pt x="255" y="454"/>
                    <a:pt x="254" y="454"/>
                  </a:cubicBezTo>
                  <a:cubicBezTo>
                    <a:pt x="254" y="454"/>
                    <a:pt x="253" y="455"/>
                    <a:pt x="252" y="456"/>
                  </a:cubicBezTo>
                  <a:cubicBezTo>
                    <a:pt x="252" y="457"/>
                    <a:pt x="251" y="458"/>
                    <a:pt x="252" y="459"/>
                  </a:cubicBezTo>
                  <a:cubicBezTo>
                    <a:pt x="252" y="460"/>
                    <a:pt x="253" y="461"/>
                    <a:pt x="254" y="461"/>
                  </a:cubicBezTo>
                  <a:cubicBezTo>
                    <a:pt x="254" y="461"/>
                    <a:pt x="256" y="463"/>
                    <a:pt x="262" y="466"/>
                  </a:cubicBezTo>
                  <a:cubicBezTo>
                    <a:pt x="301" y="489"/>
                    <a:pt x="478" y="591"/>
                    <a:pt x="644" y="692"/>
                  </a:cubicBezTo>
                  <a:cubicBezTo>
                    <a:pt x="728" y="742"/>
                    <a:pt x="809" y="792"/>
                    <a:pt x="869" y="831"/>
                  </a:cubicBezTo>
                  <a:cubicBezTo>
                    <a:pt x="899" y="851"/>
                    <a:pt x="924" y="868"/>
                    <a:pt x="941" y="881"/>
                  </a:cubicBezTo>
                  <a:cubicBezTo>
                    <a:pt x="950" y="887"/>
                    <a:pt x="956" y="893"/>
                    <a:pt x="961" y="897"/>
                  </a:cubicBezTo>
                  <a:cubicBezTo>
                    <a:pt x="963" y="899"/>
                    <a:pt x="965" y="901"/>
                    <a:pt x="966" y="902"/>
                  </a:cubicBezTo>
                  <a:cubicBezTo>
                    <a:pt x="966" y="903"/>
                    <a:pt x="966" y="903"/>
                    <a:pt x="966" y="904"/>
                  </a:cubicBezTo>
                  <a:cubicBezTo>
                    <a:pt x="967" y="904"/>
                    <a:pt x="967" y="904"/>
                    <a:pt x="967" y="904"/>
                  </a:cubicBezTo>
                  <a:cubicBezTo>
                    <a:pt x="968" y="903"/>
                    <a:pt x="968" y="903"/>
                    <a:pt x="968" y="903"/>
                  </a:cubicBezTo>
                  <a:cubicBezTo>
                    <a:pt x="967" y="903"/>
                    <a:pt x="967" y="903"/>
                    <a:pt x="967" y="903"/>
                  </a:cubicBezTo>
                  <a:cubicBezTo>
                    <a:pt x="967" y="904"/>
                    <a:pt x="967" y="904"/>
                    <a:pt x="967" y="904"/>
                  </a:cubicBezTo>
                  <a:cubicBezTo>
                    <a:pt x="968" y="903"/>
                    <a:pt x="968" y="903"/>
                    <a:pt x="968" y="903"/>
                  </a:cubicBezTo>
                  <a:cubicBezTo>
                    <a:pt x="967" y="903"/>
                    <a:pt x="967" y="903"/>
                    <a:pt x="967" y="903"/>
                  </a:cubicBezTo>
                  <a:cubicBezTo>
                    <a:pt x="969" y="903"/>
                    <a:pt x="969" y="903"/>
                    <a:pt x="969" y="903"/>
                  </a:cubicBezTo>
                  <a:cubicBezTo>
                    <a:pt x="967" y="902"/>
                    <a:pt x="967" y="902"/>
                    <a:pt x="967" y="902"/>
                  </a:cubicBezTo>
                  <a:cubicBezTo>
                    <a:pt x="967" y="903"/>
                    <a:pt x="967" y="903"/>
                    <a:pt x="967" y="903"/>
                  </a:cubicBezTo>
                  <a:cubicBezTo>
                    <a:pt x="969" y="903"/>
                    <a:pt x="969" y="903"/>
                    <a:pt x="969" y="903"/>
                  </a:cubicBezTo>
                  <a:cubicBezTo>
                    <a:pt x="967" y="902"/>
                    <a:pt x="967" y="902"/>
                    <a:pt x="967" y="902"/>
                  </a:cubicBezTo>
                  <a:cubicBezTo>
                    <a:pt x="970" y="904"/>
                    <a:pt x="970" y="904"/>
                    <a:pt x="970" y="904"/>
                  </a:cubicBezTo>
                  <a:cubicBezTo>
                    <a:pt x="972" y="901"/>
                    <a:pt x="972" y="901"/>
                    <a:pt x="972" y="901"/>
                  </a:cubicBezTo>
                  <a:cubicBezTo>
                    <a:pt x="972" y="901"/>
                    <a:pt x="795" y="792"/>
                    <a:pt x="615" y="683"/>
                  </a:cubicBezTo>
                  <a:cubicBezTo>
                    <a:pt x="526" y="628"/>
                    <a:pt x="435" y="574"/>
                    <a:pt x="366" y="533"/>
                  </a:cubicBezTo>
                  <a:cubicBezTo>
                    <a:pt x="332" y="512"/>
                    <a:pt x="302" y="495"/>
                    <a:pt x="281" y="483"/>
                  </a:cubicBezTo>
                  <a:cubicBezTo>
                    <a:pt x="271" y="477"/>
                    <a:pt x="262" y="473"/>
                    <a:pt x="256" y="469"/>
                  </a:cubicBezTo>
                  <a:cubicBezTo>
                    <a:pt x="253" y="468"/>
                    <a:pt x="250" y="467"/>
                    <a:pt x="248" y="466"/>
                  </a:cubicBezTo>
                  <a:cubicBezTo>
                    <a:pt x="247" y="465"/>
                    <a:pt x="246" y="465"/>
                    <a:pt x="245" y="465"/>
                  </a:cubicBezTo>
                  <a:cubicBezTo>
                    <a:pt x="245" y="464"/>
                    <a:pt x="244" y="464"/>
                    <a:pt x="243" y="464"/>
                  </a:cubicBezTo>
                  <a:cubicBezTo>
                    <a:pt x="242" y="464"/>
                    <a:pt x="242" y="464"/>
                    <a:pt x="241" y="464"/>
                  </a:cubicBezTo>
                  <a:cubicBezTo>
                    <a:pt x="241" y="465"/>
                    <a:pt x="240" y="465"/>
                    <a:pt x="239" y="466"/>
                  </a:cubicBezTo>
                  <a:cubicBezTo>
                    <a:pt x="238" y="467"/>
                    <a:pt x="238" y="468"/>
                    <a:pt x="239" y="469"/>
                  </a:cubicBezTo>
                  <a:cubicBezTo>
                    <a:pt x="239" y="470"/>
                    <a:pt x="239" y="471"/>
                    <a:pt x="240" y="472"/>
                  </a:cubicBezTo>
                  <a:cubicBezTo>
                    <a:pt x="240" y="472"/>
                    <a:pt x="243" y="473"/>
                    <a:pt x="248" y="476"/>
                  </a:cubicBezTo>
                  <a:cubicBezTo>
                    <a:pt x="286" y="499"/>
                    <a:pt x="458" y="602"/>
                    <a:pt x="620" y="701"/>
                  </a:cubicBezTo>
                  <a:cubicBezTo>
                    <a:pt x="701" y="751"/>
                    <a:pt x="779" y="800"/>
                    <a:pt x="838" y="837"/>
                  </a:cubicBezTo>
                  <a:cubicBezTo>
                    <a:pt x="867" y="856"/>
                    <a:pt x="891" y="872"/>
                    <a:pt x="908" y="883"/>
                  </a:cubicBezTo>
                  <a:cubicBezTo>
                    <a:pt x="916" y="889"/>
                    <a:pt x="922" y="894"/>
                    <a:pt x="927" y="897"/>
                  </a:cubicBezTo>
                  <a:cubicBezTo>
                    <a:pt x="929" y="899"/>
                    <a:pt x="931" y="901"/>
                    <a:pt x="932" y="902"/>
                  </a:cubicBezTo>
                  <a:cubicBezTo>
                    <a:pt x="932" y="902"/>
                    <a:pt x="932" y="902"/>
                    <a:pt x="932" y="903"/>
                  </a:cubicBezTo>
                  <a:cubicBezTo>
                    <a:pt x="932" y="903"/>
                    <a:pt x="932" y="903"/>
                    <a:pt x="932" y="903"/>
                  </a:cubicBezTo>
                  <a:cubicBezTo>
                    <a:pt x="935" y="901"/>
                    <a:pt x="935" y="901"/>
                    <a:pt x="935" y="901"/>
                  </a:cubicBezTo>
                  <a:cubicBezTo>
                    <a:pt x="932" y="901"/>
                    <a:pt x="932" y="901"/>
                    <a:pt x="932" y="901"/>
                  </a:cubicBezTo>
                  <a:cubicBezTo>
                    <a:pt x="932" y="902"/>
                    <a:pt x="932" y="903"/>
                    <a:pt x="932" y="903"/>
                  </a:cubicBezTo>
                  <a:cubicBezTo>
                    <a:pt x="935" y="901"/>
                    <a:pt x="935" y="901"/>
                    <a:pt x="935" y="901"/>
                  </a:cubicBezTo>
                  <a:cubicBezTo>
                    <a:pt x="932" y="901"/>
                    <a:pt x="932" y="901"/>
                    <a:pt x="932" y="901"/>
                  </a:cubicBezTo>
                  <a:cubicBezTo>
                    <a:pt x="936" y="901"/>
                    <a:pt x="936" y="901"/>
                    <a:pt x="936" y="901"/>
                  </a:cubicBezTo>
                  <a:cubicBezTo>
                    <a:pt x="933" y="899"/>
                    <a:pt x="933" y="899"/>
                    <a:pt x="933" y="899"/>
                  </a:cubicBezTo>
                  <a:cubicBezTo>
                    <a:pt x="932" y="900"/>
                    <a:pt x="932" y="901"/>
                    <a:pt x="932" y="901"/>
                  </a:cubicBezTo>
                  <a:cubicBezTo>
                    <a:pt x="936" y="901"/>
                    <a:pt x="936" y="901"/>
                    <a:pt x="936" y="901"/>
                  </a:cubicBezTo>
                  <a:cubicBezTo>
                    <a:pt x="933" y="899"/>
                    <a:pt x="933" y="899"/>
                    <a:pt x="933" y="899"/>
                  </a:cubicBezTo>
                  <a:cubicBezTo>
                    <a:pt x="936" y="902"/>
                    <a:pt x="936" y="902"/>
                    <a:pt x="936" y="902"/>
                  </a:cubicBezTo>
                  <a:cubicBezTo>
                    <a:pt x="938" y="898"/>
                    <a:pt x="938" y="898"/>
                    <a:pt x="938" y="898"/>
                  </a:cubicBezTo>
                  <a:cubicBezTo>
                    <a:pt x="235" y="478"/>
                    <a:pt x="235" y="478"/>
                    <a:pt x="235" y="478"/>
                  </a:cubicBezTo>
                  <a:cubicBezTo>
                    <a:pt x="233" y="477"/>
                    <a:pt x="231" y="478"/>
                    <a:pt x="230" y="479"/>
                  </a:cubicBezTo>
                  <a:cubicBezTo>
                    <a:pt x="229" y="480"/>
                    <a:pt x="229" y="481"/>
                    <a:pt x="229" y="482"/>
                  </a:cubicBezTo>
                  <a:cubicBezTo>
                    <a:pt x="229" y="484"/>
                    <a:pt x="229" y="485"/>
                    <a:pt x="230" y="485"/>
                  </a:cubicBezTo>
                  <a:cubicBezTo>
                    <a:pt x="231" y="487"/>
                    <a:pt x="232" y="489"/>
                    <a:pt x="234" y="490"/>
                  </a:cubicBezTo>
                  <a:cubicBezTo>
                    <a:pt x="238" y="494"/>
                    <a:pt x="244" y="499"/>
                    <a:pt x="252" y="504"/>
                  </a:cubicBezTo>
                  <a:cubicBezTo>
                    <a:pt x="282" y="525"/>
                    <a:pt x="339" y="561"/>
                    <a:pt x="407" y="603"/>
                  </a:cubicBezTo>
                  <a:cubicBezTo>
                    <a:pt x="510" y="666"/>
                    <a:pt x="640" y="744"/>
                    <a:pt x="744" y="806"/>
                  </a:cubicBezTo>
                  <a:cubicBezTo>
                    <a:pt x="795" y="837"/>
                    <a:pt x="841" y="864"/>
                    <a:pt x="873" y="884"/>
                  </a:cubicBezTo>
                  <a:cubicBezTo>
                    <a:pt x="890" y="894"/>
                    <a:pt x="903" y="903"/>
                    <a:pt x="912" y="908"/>
                  </a:cubicBezTo>
                  <a:cubicBezTo>
                    <a:pt x="916" y="911"/>
                    <a:pt x="919" y="914"/>
                    <a:pt x="922" y="915"/>
                  </a:cubicBezTo>
                  <a:cubicBezTo>
                    <a:pt x="923" y="916"/>
                    <a:pt x="924" y="917"/>
                    <a:pt x="924" y="917"/>
                  </a:cubicBezTo>
                  <a:cubicBezTo>
                    <a:pt x="924" y="917"/>
                    <a:pt x="924" y="917"/>
                    <a:pt x="924" y="917"/>
                  </a:cubicBezTo>
                  <a:cubicBezTo>
                    <a:pt x="924" y="917"/>
                    <a:pt x="924" y="917"/>
                    <a:pt x="924" y="917"/>
                  </a:cubicBezTo>
                  <a:cubicBezTo>
                    <a:pt x="926" y="916"/>
                    <a:pt x="926" y="916"/>
                    <a:pt x="926" y="916"/>
                  </a:cubicBezTo>
                  <a:cubicBezTo>
                    <a:pt x="924" y="917"/>
                    <a:pt x="924" y="917"/>
                    <a:pt x="924" y="917"/>
                  </a:cubicBezTo>
                  <a:cubicBezTo>
                    <a:pt x="924" y="917"/>
                    <a:pt x="924" y="917"/>
                    <a:pt x="924" y="917"/>
                  </a:cubicBezTo>
                  <a:cubicBezTo>
                    <a:pt x="926" y="916"/>
                    <a:pt x="926" y="916"/>
                    <a:pt x="926" y="916"/>
                  </a:cubicBezTo>
                  <a:cubicBezTo>
                    <a:pt x="924" y="917"/>
                    <a:pt x="924" y="917"/>
                    <a:pt x="924" y="917"/>
                  </a:cubicBezTo>
                  <a:cubicBezTo>
                    <a:pt x="927" y="915"/>
                    <a:pt x="927" y="915"/>
                    <a:pt x="927" y="915"/>
                  </a:cubicBezTo>
                  <a:cubicBezTo>
                    <a:pt x="924" y="915"/>
                    <a:pt x="924" y="915"/>
                    <a:pt x="924" y="915"/>
                  </a:cubicBezTo>
                  <a:cubicBezTo>
                    <a:pt x="924" y="916"/>
                    <a:pt x="924" y="917"/>
                    <a:pt x="924" y="917"/>
                  </a:cubicBezTo>
                  <a:cubicBezTo>
                    <a:pt x="927" y="915"/>
                    <a:pt x="927" y="915"/>
                    <a:pt x="927" y="915"/>
                  </a:cubicBezTo>
                  <a:cubicBezTo>
                    <a:pt x="924" y="915"/>
                    <a:pt x="924" y="915"/>
                    <a:pt x="924" y="915"/>
                  </a:cubicBezTo>
                  <a:cubicBezTo>
                    <a:pt x="927" y="915"/>
                    <a:pt x="927" y="915"/>
                    <a:pt x="927" y="915"/>
                  </a:cubicBezTo>
                  <a:cubicBezTo>
                    <a:pt x="924" y="913"/>
                    <a:pt x="924" y="913"/>
                    <a:pt x="924" y="913"/>
                  </a:cubicBezTo>
                  <a:cubicBezTo>
                    <a:pt x="924" y="914"/>
                    <a:pt x="924" y="915"/>
                    <a:pt x="924" y="915"/>
                  </a:cubicBezTo>
                  <a:cubicBezTo>
                    <a:pt x="927" y="915"/>
                    <a:pt x="927" y="915"/>
                    <a:pt x="927" y="915"/>
                  </a:cubicBezTo>
                  <a:cubicBezTo>
                    <a:pt x="924" y="913"/>
                    <a:pt x="924" y="913"/>
                    <a:pt x="924" y="913"/>
                  </a:cubicBezTo>
                  <a:cubicBezTo>
                    <a:pt x="928" y="916"/>
                    <a:pt x="928" y="916"/>
                    <a:pt x="928" y="916"/>
                  </a:cubicBezTo>
                  <a:cubicBezTo>
                    <a:pt x="930" y="912"/>
                    <a:pt x="930" y="912"/>
                    <a:pt x="930" y="912"/>
                  </a:cubicBezTo>
                  <a:cubicBezTo>
                    <a:pt x="930" y="912"/>
                    <a:pt x="766" y="806"/>
                    <a:pt x="596" y="700"/>
                  </a:cubicBezTo>
                  <a:cubicBezTo>
                    <a:pt x="511" y="646"/>
                    <a:pt x="425" y="593"/>
                    <a:pt x="357" y="553"/>
                  </a:cubicBezTo>
                  <a:cubicBezTo>
                    <a:pt x="323" y="533"/>
                    <a:pt x="293" y="517"/>
                    <a:pt x="271" y="505"/>
                  </a:cubicBezTo>
                  <a:cubicBezTo>
                    <a:pt x="259" y="499"/>
                    <a:pt x="250" y="495"/>
                    <a:pt x="242" y="491"/>
                  </a:cubicBezTo>
                  <a:cubicBezTo>
                    <a:pt x="238" y="490"/>
                    <a:pt x="235" y="489"/>
                    <a:pt x="232" y="488"/>
                  </a:cubicBezTo>
                  <a:cubicBezTo>
                    <a:pt x="229" y="487"/>
                    <a:pt x="227" y="486"/>
                    <a:pt x="225" y="486"/>
                  </a:cubicBezTo>
                  <a:cubicBezTo>
                    <a:pt x="224" y="486"/>
                    <a:pt x="223" y="486"/>
                    <a:pt x="222" y="487"/>
                  </a:cubicBezTo>
                  <a:cubicBezTo>
                    <a:pt x="221" y="487"/>
                    <a:pt x="220" y="488"/>
                    <a:pt x="219" y="489"/>
                  </a:cubicBezTo>
                  <a:cubicBezTo>
                    <a:pt x="222" y="491"/>
                    <a:pt x="222" y="491"/>
                    <a:pt x="222" y="491"/>
                  </a:cubicBezTo>
                  <a:cubicBezTo>
                    <a:pt x="219" y="489"/>
                    <a:pt x="219" y="489"/>
                    <a:pt x="219" y="489"/>
                  </a:cubicBezTo>
                  <a:cubicBezTo>
                    <a:pt x="219" y="490"/>
                    <a:pt x="218" y="491"/>
                    <a:pt x="218" y="491"/>
                  </a:cubicBezTo>
                  <a:cubicBezTo>
                    <a:pt x="218" y="493"/>
                    <a:pt x="219" y="493"/>
                    <a:pt x="219" y="494"/>
                  </a:cubicBezTo>
                  <a:cubicBezTo>
                    <a:pt x="220" y="495"/>
                    <a:pt x="220" y="495"/>
                    <a:pt x="221" y="496"/>
                  </a:cubicBezTo>
                  <a:cubicBezTo>
                    <a:pt x="222" y="497"/>
                    <a:pt x="224" y="498"/>
                    <a:pt x="226" y="500"/>
                  </a:cubicBezTo>
                  <a:cubicBezTo>
                    <a:pt x="235" y="507"/>
                    <a:pt x="252" y="518"/>
                    <a:pt x="276" y="534"/>
                  </a:cubicBezTo>
                  <a:cubicBezTo>
                    <a:pt x="441" y="641"/>
                    <a:pt x="923" y="934"/>
                    <a:pt x="923" y="934"/>
                  </a:cubicBezTo>
                  <a:cubicBezTo>
                    <a:pt x="925" y="930"/>
                    <a:pt x="925" y="930"/>
                    <a:pt x="925" y="930"/>
                  </a:cubicBezTo>
                  <a:cubicBezTo>
                    <a:pt x="922" y="928"/>
                    <a:pt x="922" y="928"/>
                    <a:pt x="922" y="928"/>
                  </a:cubicBezTo>
                  <a:cubicBezTo>
                    <a:pt x="925" y="930"/>
                    <a:pt x="925" y="930"/>
                    <a:pt x="925" y="930"/>
                  </a:cubicBezTo>
                  <a:cubicBezTo>
                    <a:pt x="924" y="927"/>
                    <a:pt x="924" y="927"/>
                    <a:pt x="924" y="927"/>
                  </a:cubicBezTo>
                  <a:cubicBezTo>
                    <a:pt x="923" y="927"/>
                    <a:pt x="922" y="927"/>
                    <a:pt x="922" y="928"/>
                  </a:cubicBezTo>
                  <a:cubicBezTo>
                    <a:pt x="925" y="930"/>
                    <a:pt x="925" y="930"/>
                    <a:pt x="925" y="930"/>
                  </a:cubicBezTo>
                  <a:cubicBezTo>
                    <a:pt x="924" y="927"/>
                    <a:pt x="924" y="927"/>
                    <a:pt x="924" y="927"/>
                  </a:cubicBezTo>
                  <a:cubicBezTo>
                    <a:pt x="925" y="930"/>
                    <a:pt x="925" y="930"/>
                    <a:pt x="925" y="930"/>
                  </a:cubicBezTo>
                  <a:cubicBezTo>
                    <a:pt x="925" y="926"/>
                    <a:pt x="925" y="926"/>
                    <a:pt x="925" y="926"/>
                  </a:cubicBezTo>
                  <a:cubicBezTo>
                    <a:pt x="925" y="926"/>
                    <a:pt x="924" y="926"/>
                    <a:pt x="924" y="927"/>
                  </a:cubicBezTo>
                  <a:cubicBezTo>
                    <a:pt x="925" y="930"/>
                    <a:pt x="925" y="930"/>
                    <a:pt x="925" y="930"/>
                  </a:cubicBezTo>
                  <a:cubicBezTo>
                    <a:pt x="925" y="926"/>
                    <a:pt x="925" y="926"/>
                    <a:pt x="925" y="926"/>
                  </a:cubicBezTo>
                  <a:cubicBezTo>
                    <a:pt x="925" y="929"/>
                    <a:pt x="925" y="929"/>
                    <a:pt x="925" y="929"/>
                  </a:cubicBezTo>
                  <a:cubicBezTo>
                    <a:pt x="925" y="926"/>
                    <a:pt x="925" y="926"/>
                    <a:pt x="925" y="926"/>
                  </a:cubicBezTo>
                  <a:cubicBezTo>
                    <a:pt x="925" y="926"/>
                    <a:pt x="925" y="926"/>
                    <a:pt x="925" y="926"/>
                  </a:cubicBezTo>
                  <a:cubicBezTo>
                    <a:pt x="925" y="929"/>
                    <a:pt x="925" y="929"/>
                    <a:pt x="925" y="929"/>
                  </a:cubicBezTo>
                  <a:cubicBezTo>
                    <a:pt x="925" y="926"/>
                    <a:pt x="925" y="926"/>
                    <a:pt x="925" y="926"/>
                  </a:cubicBezTo>
                  <a:cubicBezTo>
                    <a:pt x="925" y="926"/>
                    <a:pt x="924" y="926"/>
                    <a:pt x="922" y="925"/>
                  </a:cubicBezTo>
                  <a:cubicBezTo>
                    <a:pt x="914" y="921"/>
                    <a:pt x="897" y="912"/>
                    <a:pt x="874" y="898"/>
                  </a:cubicBezTo>
                  <a:cubicBezTo>
                    <a:pt x="791" y="850"/>
                    <a:pt x="625" y="750"/>
                    <a:pt x="480" y="662"/>
                  </a:cubicBezTo>
                  <a:cubicBezTo>
                    <a:pt x="407" y="618"/>
                    <a:pt x="340" y="577"/>
                    <a:pt x="291" y="547"/>
                  </a:cubicBezTo>
                  <a:cubicBezTo>
                    <a:pt x="266" y="532"/>
                    <a:pt x="246" y="520"/>
                    <a:pt x="232" y="511"/>
                  </a:cubicBezTo>
                  <a:cubicBezTo>
                    <a:pt x="225" y="507"/>
                    <a:pt x="220" y="504"/>
                    <a:pt x="216" y="502"/>
                  </a:cubicBezTo>
                  <a:cubicBezTo>
                    <a:pt x="213" y="499"/>
                    <a:pt x="211" y="498"/>
                    <a:pt x="211" y="498"/>
                  </a:cubicBezTo>
                  <a:cubicBezTo>
                    <a:pt x="209" y="497"/>
                    <a:pt x="206" y="498"/>
                    <a:pt x="205" y="500"/>
                  </a:cubicBezTo>
                  <a:cubicBezTo>
                    <a:pt x="204" y="501"/>
                    <a:pt x="205" y="504"/>
                    <a:pt x="206" y="505"/>
                  </a:cubicBezTo>
                  <a:cubicBezTo>
                    <a:pt x="519" y="700"/>
                    <a:pt x="519" y="700"/>
                    <a:pt x="519" y="700"/>
                  </a:cubicBezTo>
                  <a:cubicBezTo>
                    <a:pt x="203" y="510"/>
                    <a:pt x="203" y="510"/>
                    <a:pt x="203" y="510"/>
                  </a:cubicBezTo>
                  <a:cubicBezTo>
                    <a:pt x="201" y="509"/>
                    <a:pt x="199" y="510"/>
                    <a:pt x="198" y="512"/>
                  </a:cubicBezTo>
                  <a:cubicBezTo>
                    <a:pt x="197" y="513"/>
                    <a:pt x="197" y="514"/>
                    <a:pt x="197" y="514"/>
                  </a:cubicBezTo>
                  <a:cubicBezTo>
                    <a:pt x="197" y="516"/>
                    <a:pt x="198" y="517"/>
                    <a:pt x="198" y="518"/>
                  </a:cubicBezTo>
                  <a:cubicBezTo>
                    <a:pt x="199" y="520"/>
                    <a:pt x="201" y="521"/>
                    <a:pt x="203" y="523"/>
                  </a:cubicBezTo>
                  <a:cubicBezTo>
                    <a:pt x="207" y="527"/>
                    <a:pt x="213" y="532"/>
                    <a:pt x="221" y="538"/>
                  </a:cubicBezTo>
                  <a:cubicBezTo>
                    <a:pt x="252" y="561"/>
                    <a:pt x="311" y="599"/>
                    <a:pt x="383" y="643"/>
                  </a:cubicBezTo>
                  <a:cubicBezTo>
                    <a:pt x="597" y="777"/>
                    <a:pt x="923" y="969"/>
                    <a:pt x="923" y="969"/>
                  </a:cubicBezTo>
                  <a:cubicBezTo>
                    <a:pt x="925" y="970"/>
                    <a:pt x="927" y="970"/>
                    <a:pt x="928" y="968"/>
                  </a:cubicBezTo>
                  <a:cubicBezTo>
                    <a:pt x="929" y="966"/>
                    <a:pt x="929" y="964"/>
                    <a:pt x="927" y="962"/>
                  </a:cubicBezTo>
                  <a:cubicBezTo>
                    <a:pt x="195" y="518"/>
                    <a:pt x="195" y="518"/>
                    <a:pt x="195" y="518"/>
                  </a:cubicBezTo>
                  <a:cubicBezTo>
                    <a:pt x="193" y="517"/>
                    <a:pt x="191" y="518"/>
                    <a:pt x="190" y="520"/>
                  </a:cubicBezTo>
                  <a:cubicBezTo>
                    <a:pt x="189" y="521"/>
                    <a:pt x="189" y="524"/>
                    <a:pt x="191" y="525"/>
                  </a:cubicBezTo>
                  <a:cubicBezTo>
                    <a:pt x="916" y="978"/>
                    <a:pt x="916" y="978"/>
                    <a:pt x="916" y="978"/>
                  </a:cubicBezTo>
                  <a:cubicBezTo>
                    <a:pt x="918" y="975"/>
                    <a:pt x="918" y="975"/>
                    <a:pt x="918" y="975"/>
                  </a:cubicBezTo>
                  <a:cubicBezTo>
                    <a:pt x="915" y="972"/>
                    <a:pt x="915" y="972"/>
                    <a:pt x="915" y="972"/>
                  </a:cubicBezTo>
                  <a:cubicBezTo>
                    <a:pt x="918" y="975"/>
                    <a:pt x="918" y="975"/>
                    <a:pt x="918" y="975"/>
                  </a:cubicBezTo>
                  <a:cubicBezTo>
                    <a:pt x="917" y="971"/>
                    <a:pt x="917" y="971"/>
                    <a:pt x="917" y="971"/>
                  </a:cubicBezTo>
                  <a:cubicBezTo>
                    <a:pt x="916" y="971"/>
                    <a:pt x="915" y="972"/>
                    <a:pt x="915" y="972"/>
                  </a:cubicBezTo>
                  <a:cubicBezTo>
                    <a:pt x="918" y="975"/>
                    <a:pt x="918" y="975"/>
                    <a:pt x="918" y="975"/>
                  </a:cubicBezTo>
                  <a:cubicBezTo>
                    <a:pt x="917" y="971"/>
                    <a:pt x="917" y="971"/>
                    <a:pt x="917" y="971"/>
                  </a:cubicBezTo>
                  <a:cubicBezTo>
                    <a:pt x="918" y="975"/>
                    <a:pt x="918" y="975"/>
                    <a:pt x="918" y="975"/>
                  </a:cubicBezTo>
                  <a:cubicBezTo>
                    <a:pt x="918" y="971"/>
                    <a:pt x="918" y="971"/>
                    <a:pt x="918" y="971"/>
                  </a:cubicBezTo>
                  <a:cubicBezTo>
                    <a:pt x="918" y="971"/>
                    <a:pt x="918" y="971"/>
                    <a:pt x="917" y="971"/>
                  </a:cubicBezTo>
                  <a:cubicBezTo>
                    <a:pt x="918" y="975"/>
                    <a:pt x="918" y="975"/>
                    <a:pt x="918" y="975"/>
                  </a:cubicBezTo>
                  <a:cubicBezTo>
                    <a:pt x="918" y="971"/>
                    <a:pt x="918" y="971"/>
                    <a:pt x="918" y="971"/>
                  </a:cubicBezTo>
                  <a:cubicBezTo>
                    <a:pt x="918" y="974"/>
                    <a:pt x="918" y="974"/>
                    <a:pt x="918" y="974"/>
                  </a:cubicBezTo>
                  <a:cubicBezTo>
                    <a:pt x="919" y="971"/>
                    <a:pt x="919" y="971"/>
                    <a:pt x="919" y="971"/>
                  </a:cubicBezTo>
                  <a:cubicBezTo>
                    <a:pt x="919" y="971"/>
                    <a:pt x="919" y="971"/>
                    <a:pt x="918" y="971"/>
                  </a:cubicBezTo>
                  <a:cubicBezTo>
                    <a:pt x="918" y="974"/>
                    <a:pt x="918" y="974"/>
                    <a:pt x="918" y="974"/>
                  </a:cubicBezTo>
                  <a:cubicBezTo>
                    <a:pt x="919" y="971"/>
                    <a:pt x="919" y="971"/>
                    <a:pt x="919" y="971"/>
                  </a:cubicBezTo>
                  <a:cubicBezTo>
                    <a:pt x="919" y="971"/>
                    <a:pt x="919" y="971"/>
                    <a:pt x="918" y="970"/>
                  </a:cubicBezTo>
                  <a:cubicBezTo>
                    <a:pt x="916" y="969"/>
                    <a:pt x="911" y="966"/>
                    <a:pt x="903" y="962"/>
                  </a:cubicBezTo>
                  <a:cubicBezTo>
                    <a:pt x="849" y="931"/>
                    <a:pt x="671" y="823"/>
                    <a:pt x="507" y="722"/>
                  </a:cubicBezTo>
                  <a:cubicBezTo>
                    <a:pt x="425" y="672"/>
                    <a:pt x="346" y="624"/>
                    <a:pt x="288" y="588"/>
                  </a:cubicBezTo>
                  <a:cubicBezTo>
                    <a:pt x="259" y="570"/>
                    <a:pt x="234" y="555"/>
                    <a:pt x="218" y="545"/>
                  </a:cubicBezTo>
                  <a:cubicBezTo>
                    <a:pt x="209" y="540"/>
                    <a:pt x="203" y="536"/>
                    <a:pt x="198" y="533"/>
                  </a:cubicBezTo>
                  <a:cubicBezTo>
                    <a:pt x="196" y="532"/>
                    <a:pt x="194" y="531"/>
                    <a:pt x="193" y="530"/>
                  </a:cubicBezTo>
                  <a:cubicBezTo>
                    <a:pt x="192" y="530"/>
                    <a:pt x="192" y="529"/>
                    <a:pt x="191" y="529"/>
                  </a:cubicBezTo>
                  <a:cubicBezTo>
                    <a:pt x="191" y="529"/>
                    <a:pt x="191" y="529"/>
                    <a:pt x="191" y="529"/>
                  </a:cubicBezTo>
                  <a:cubicBezTo>
                    <a:pt x="191" y="529"/>
                    <a:pt x="191" y="529"/>
                    <a:pt x="191" y="529"/>
                  </a:cubicBezTo>
                  <a:cubicBezTo>
                    <a:pt x="190" y="529"/>
                    <a:pt x="190" y="529"/>
                    <a:pt x="190" y="529"/>
                  </a:cubicBezTo>
                  <a:cubicBezTo>
                    <a:pt x="190" y="529"/>
                    <a:pt x="190" y="529"/>
                    <a:pt x="190" y="529"/>
                  </a:cubicBezTo>
                  <a:cubicBezTo>
                    <a:pt x="190" y="529"/>
                    <a:pt x="190" y="528"/>
                    <a:pt x="189" y="528"/>
                  </a:cubicBezTo>
                  <a:cubicBezTo>
                    <a:pt x="188" y="528"/>
                    <a:pt x="188" y="529"/>
                    <a:pt x="187" y="529"/>
                  </a:cubicBezTo>
                  <a:cubicBezTo>
                    <a:pt x="186" y="529"/>
                    <a:pt x="186" y="530"/>
                    <a:pt x="186" y="530"/>
                  </a:cubicBezTo>
                  <a:cubicBezTo>
                    <a:pt x="189" y="532"/>
                    <a:pt x="189" y="532"/>
                    <a:pt x="189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85" y="531"/>
                    <a:pt x="185" y="532"/>
                    <a:pt x="185" y="533"/>
                  </a:cubicBezTo>
                  <a:cubicBezTo>
                    <a:pt x="185" y="534"/>
                    <a:pt x="186" y="535"/>
                    <a:pt x="186" y="535"/>
                  </a:cubicBezTo>
                  <a:cubicBezTo>
                    <a:pt x="186" y="536"/>
                    <a:pt x="187" y="536"/>
                    <a:pt x="187" y="537"/>
                  </a:cubicBezTo>
                  <a:cubicBezTo>
                    <a:pt x="189" y="538"/>
                    <a:pt x="190" y="539"/>
                    <a:pt x="193" y="541"/>
                  </a:cubicBezTo>
                  <a:cubicBezTo>
                    <a:pt x="202" y="548"/>
                    <a:pt x="220" y="560"/>
                    <a:pt x="244" y="575"/>
                  </a:cubicBezTo>
                  <a:cubicBezTo>
                    <a:pt x="416" y="686"/>
                    <a:pt x="916" y="991"/>
                    <a:pt x="916" y="991"/>
                  </a:cubicBezTo>
                  <a:cubicBezTo>
                    <a:pt x="918" y="988"/>
                    <a:pt x="918" y="988"/>
                    <a:pt x="918" y="988"/>
                  </a:cubicBezTo>
                  <a:cubicBezTo>
                    <a:pt x="918" y="984"/>
                    <a:pt x="918" y="984"/>
                    <a:pt x="918" y="984"/>
                  </a:cubicBezTo>
                  <a:cubicBezTo>
                    <a:pt x="918" y="988"/>
                    <a:pt x="918" y="988"/>
                    <a:pt x="918" y="988"/>
                  </a:cubicBezTo>
                  <a:cubicBezTo>
                    <a:pt x="919" y="984"/>
                    <a:pt x="919" y="984"/>
                    <a:pt x="919" y="984"/>
                  </a:cubicBezTo>
                  <a:cubicBezTo>
                    <a:pt x="919" y="984"/>
                    <a:pt x="918" y="984"/>
                    <a:pt x="918" y="984"/>
                  </a:cubicBezTo>
                  <a:cubicBezTo>
                    <a:pt x="918" y="988"/>
                    <a:pt x="918" y="988"/>
                    <a:pt x="918" y="988"/>
                  </a:cubicBezTo>
                  <a:cubicBezTo>
                    <a:pt x="919" y="984"/>
                    <a:pt x="919" y="984"/>
                    <a:pt x="919" y="984"/>
                  </a:cubicBezTo>
                  <a:cubicBezTo>
                    <a:pt x="918" y="988"/>
                    <a:pt x="918" y="988"/>
                    <a:pt x="918" y="988"/>
                  </a:cubicBezTo>
                  <a:cubicBezTo>
                    <a:pt x="919" y="984"/>
                    <a:pt x="919" y="984"/>
                    <a:pt x="919" y="984"/>
                  </a:cubicBezTo>
                  <a:cubicBezTo>
                    <a:pt x="919" y="984"/>
                    <a:pt x="919" y="984"/>
                    <a:pt x="919" y="984"/>
                  </a:cubicBezTo>
                  <a:cubicBezTo>
                    <a:pt x="918" y="988"/>
                    <a:pt x="918" y="988"/>
                    <a:pt x="918" y="988"/>
                  </a:cubicBezTo>
                  <a:cubicBezTo>
                    <a:pt x="919" y="984"/>
                    <a:pt x="919" y="984"/>
                    <a:pt x="919" y="984"/>
                  </a:cubicBezTo>
                  <a:cubicBezTo>
                    <a:pt x="919" y="984"/>
                    <a:pt x="919" y="984"/>
                    <a:pt x="919" y="984"/>
                  </a:cubicBezTo>
                  <a:cubicBezTo>
                    <a:pt x="918" y="984"/>
                    <a:pt x="914" y="981"/>
                    <a:pt x="908" y="978"/>
                  </a:cubicBezTo>
                  <a:cubicBezTo>
                    <a:pt x="862" y="950"/>
                    <a:pt x="679" y="839"/>
                    <a:pt x="508" y="736"/>
                  </a:cubicBezTo>
                  <a:cubicBezTo>
                    <a:pt x="422" y="684"/>
                    <a:pt x="340" y="634"/>
                    <a:pt x="279" y="597"/>
                  </a:cubicBezTo>
                  <a:cubicBezTo>
                    <a:pt x="248" y="579"/>
                    <a:pt x="223" y="564"/>
                    <a:pt x="205" y="553"/>
                  </a:cubicBezTo>
                  <a:cubicBezTo>
                    <a:pt x="196" y="548"/>
                    <a:pt x="190" y="544"/>
                    <a:pt x="185" y="541"/>
                  </a:cubicBezTo>
                  <a:cubicBezTo>
                    <a:pt x="180" y="538"/>
                    <a:pt x="178" y="536"/>
                    <a:pt x="178" y="536"/>
                  </a:cubicBezTo>
                  <a:cubicBezTo>
                    <a:pt x="176" y="540"/>
                    <a:pt x="176" y="540"/>
                    <a:pt x="176" y="540"/>
                  </a:cubicBezTo>
                  <a:cubicBezTo>
                    <a:pt x="174" y="543"/>
                    <a:pt x="174" y="543"/>
                    <a:pt x="174" y="543"/>
                  </a:cubicBezTo>
                  <a:cubicBezTo>
                    <a:pt x="174" y="543"/>
                    <a:pt x="176" y="545"/>
                    <a:pt x="182" y="548"/>
                  </a:cubicBezTo>
                  <a:cubicBezTo>
                    <a:pt x="223" y="572"/>
                    <a:pt x="406" y="680"/>
                    <a:pt x="579" y="786"/>
                  </a:cubicBezTo>
                  <a:cubicBezTo>
                    <a:pt x="665" y="838"/>
                    <a:pt x="749" y="890"/>
                    <a:pt x="812" y="930"/>
                  </a:cubicBezTo>
                  <a:cubicBezTo>
                    <a:pt x="843" y="951"/>
                    <a:pt x="869" y="968"/>
                    <a:pt x="886" y="981"/>
                  </a:cubicBezTo>
                  <a:cubicBezTo>
                    <a:pt x="895" y="987"/>
                    <a:pt x="902" y="993"/>
                    <a:pt x="907" y="997"/>
                  </a:cubicBezTo>
                  <a:cubicBezTo>
                    <a:pt x="909" y="999"/>
                    <a:pt x="911" y="1000"/>
                    <a:pt x="912" y="1002"/>
                  </a:cubicBezTo>
                  <a:cubicBezTo>
                    <a:pt x="912" y="1002"/>
                    <a:pt x="913" y="1003"/>
                    <a:pt x="913" y="1003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5" y="1002"/>
                    <a:pt x="915" y="1002"/>
                    <a:pt x="915" y="1002"/>
                  </a:cubicBezTo>
                  <a:cubicBezTo>
                    <a:pt x="913" y="1002"/>
                    <a:pt x="913" y="1002"/>
                    <a:pt x="913" y="1002"/>
                  </a:cubicBezTo>
                  <a:cubicBezTo>
                    <a:pt x="913" y="1003"/>
                    <a:pt x="913" y="1003"/>
                    <a:pt x="913" y="1003"/>
                  </a:cubicBezTo>
                  <a:cubicBezTo>
                    <a:pt x="915" y="1002"/>
                    <a:pt x="915" y="1002"/>
                    <a:pt x="915" y="1002"/>
                  </a:cubicBezTo>
                  <a:cubicBezTo>
                    <a:pt x="913" y="1002"/>
                    <a:pt x="913" y="1002"/>
                    <a:pt x="913" y="1002"/>
                  </a:cubicBezTo>
                  <a:cubicBezTo>
                    <a:pt x="916" y="1002"/>
                    <a:pt x="916" y="1002"/>
                    <a:pt x="916" y="1002"/>
                  </a:cubicBezTo>
                  <a:cubicBezTo>
                    <a:pt x="913" y="1001"/>
                    <a:pt x="913" y="1001"/>
                    <a:pt x="913" y="1001"/>
                  </a:cubicBezTo>
                  <a:cubicBezTo>
                    <a:pt x="913" y="1001"/>
                    <a:pt x="913" y="1002"/>
                    <a:pt x="913" y="1002"/>
                  </a:cubicBezTo>
                  <a:cubicBezTo>
                    <a:pt x="916" y="1002"/>
                    <a:pt x="916" y="1002"/>
                    <a:pt x="916" y="1002"/>
                  </a:cubicBezTo>
                  <a:cubicBezTo>
                    <a:pt x="913" y="1001"/>
                    <a:pt x="913" y="1001"/>
                    <a:pt x="913" y="1001"/>
                  </a:cubicBezTo>
                  <a:cubicBezTo>
                    <a:pt x="913" y="1001"/>
                    <a:pt x="913" y="1001"/>
                    <a:pt x="913" y="1001"/>
                  </a:cubicBezTo>
                  <a:cubicBezTo>
                    <a:pt x="916" y="1003"/>
                    <a:pt x="916" y="1003"/>
                    <a:pt x="916" y="1003"/>
                  </a:cubicBezTo>
                  <a:cubicBezTo>
                    <a:pt x="915" y="999"/>
                    <a:pt x="915" y="999"/>
                    <a:pt x="915" y="999"/>
                  </a:cubicBezTo>
                  <a:cubicBezTo>
                    <a:pt x="915" y="999"/>
                    <a:pt x="914" y="1000"/>
                    <a:pt x="913" y="1001"/>
                  </a:cubicBezTo>
                  <a:cubicBezTo>
                    <a:pt x="916" y="1003"/>
                    <a:pt x="916" y="1003"/>
                    <a:pt x="916" y="1003"/>
                  </a:cubicBezTo>
                  <a:cubicBezTo>
                    <a:pt x="915" y="999"/>
                    <a:pt x="915" y="999"/>
                    <a:pt x="915" y="999"/>
                  </a:cubicBezTo>
                  <a:cubicBezTo>
                    <a:pt x="916" y="1002"/>
                    <a:pt x="916" y="1002"/>
                    <a:pt x="916" y="1002"/>
                  </a:cubicBezTo>
                  <a:cubicBezTo>
                    <a:pt x="916" y="999"/>
                    <a:pt x="916" y="999"/>
                    <a:pt x="916" y="999"/>
                  </a:cubicBezTo>
                  <a:cubicBezTo>
                    <a:pt x="916" y="999"/>
                    <a:pt x="916" y="999"/>
                    <a:pt x="915" y="999"/>
                  </a:cubicBezTo>
                  <a:cubicBezTo>
                    <a:pt x="916" y="1002"/>
                    <a:pt x="916" y="1002"/>
                    <a:pt x="916" y="1002"/>
                  </a:cubicBezTo>
                  <a:cubicBezTo>
                    <a:pt x="916" y="999"/>
                    <a:pt x="916" y="999"/>
                    <a:pt x="916" y="999"/>
                  </a:cubicBezTo>
                  <a:cubicBezTo>
                    <a:pt x="916" y="1001"/>
                    <a:pt x="916" y="1001"/>
                    <a:pt x="916" y="1001"/>
                  </a:cubicBezTo>
                  <a:cubicBezTo>
                    <a:pt x="917" y="999"/>
                    <a:pt x="917" y="999"/>
                    <a:pt x="917" y="999"/>
                  </a:cubicBezTo>
                  <a:cubicBezTo>
                    <a:pt x="916" y="999"/>
                    <a:pt x="916" y="999"/>
                    <a:pt x="916" y="999"/>
                  </a:cubicBezTo>
                  <a:cubicBezTo>
                    <a:pt x="916" y="1001"/>
                    <a:pt x="916" y="1001"/>
                    <a:pt x="916" y="1001"/>
                  </a:cubicBezTo>
                  <a:cubicBezTo>
                    <a:pt x="917" y="999"/>
                    <a:pt x="917" y="999"/>
                    <a:pt x="917" y="999"/>
                  </a:cubicBezTo>
                  <a:cubicBezTo>
                    <a:pt x="917" y="999"/>
                    <a:pt x="917" y="999"/>
                    <a:pt x="917" y="999"/>
                  </a:cubicBezTo>
                  <a:cubicBezTo>
                    <a:pt x="916" y="999"/>
                    <a:pt x="915" y="998"/>
                    <a:pt x="912" y="997"/>
                  </a:cubicBezTo>
                  <a:cubicBezTo>
                    <a:pt x="904" y="994"/>
                    <a:pt x="886" y="984"/>
                    <a:pt x="861" y="969"/>
                  </a:cubicBezTo>
                  <a:cubicBezTo>
                    <a:pt x="773" y="919"/>
                    <a:pt x="600" y="814"/>
                    <a:pt x="450" y="722"/>
                  </a:cubicBezTo>
                  <a:cubicBezTo>
                    <a:pt x="375" y="675"/>
                    <a:pt x="305" y="632"/>
                    <a:pt x="254" y="601"/>
                  </a:cubicBezTo>
                  <a:cubicBezTo>
                    <a:pt x="228" y="585"/>
                    <a:pt x="208" y="573"/>
                    <a:pt x="193" y="564"/>
                  </a:cubicBezTo>
                  <a:cubicBezTo>
                    <a:pt x="186" y="559"/>
                    <a:pt x="180" y="556"/>
                    <a:pt x="177" y="553"/>
                  </a:cubicBezTo>
                  <a:cubicBezTo>
                    <a:pt x="173" y="551"/>
                    <a:pt x="171" y="550"/>
                    <a:pt x="171" y="550"/>
                  </a:cubicBezTo>
                  <a:cubicBezTo>
                    <a:pt x="170" y="549"/>
                    <a:pt x="169" y="549"/>
                    <a:pt x="168" y="549"/>
                  </a:cubicBezTo>
                  <a:cubicBezTo>
                    <a:pt x="167" y="550"/>
                    <a:pt x="166" y="550"/>
                    <a:pt x="165" y="551"/>
                  </a:cubicBezTo>
                  <a:cubicBezTo>
                    <a:pt x="165" y="552"/>
                    <a:pt x="164" y="553"/>
                    <a:pt x="165" y="554"/>
                  </a:cubicBezTo>
                  <a:cubicBezTo>
                    <a:pt x="165" y="555"/>
                    <a:pt x="166" y="556"/>
                    <a:pt x="167" y="557"/>
                  </a:cubicBezTo>
                  <a:cubicBezTo>
                    <a:pt x="167" y="557"/>
                    <a:pt x="169" y="558"/>
                    <a:pt x="175" y="562"/>
                  </a:cubicBezTo>
                  <a:cubicBezTo>
                    <a:pt x="216" y="587"/>
                    <a:pt x="401" y="701"/>
                    <a:pt x="575" y="809"/>
                  </a:cubicBezTo>
                  <a:cubicBezTo>
                    <a:pt x="662" y="863"/>
                    <a:pt x="747" y="916"/>
                    <a:pt x="810" y="956"/>
                  </a:cubicBezTo>
                  <a:cubicBezTo>
                    <a:pt x="841" y="975"/>
                    <a:pt x="867" y="992"/>
                    <a:pt x="885" y="1004"/>
                  </a:cubicBezTo>
                  <a:cubicBezTo>
                    <a:pt x="894" y="1010"/>
                    <a:pt x="901" y="1014"/>
                    <a:pt x="906" y="1018"/>
                  </a:cubicBezTo>
                  <a:cubicBezTo>
                    <a:pt x="909" y="1019"/>
                    <a:pt x="910" y="1021"/>
                    <a:pt x="912" y="1021"/>
                  </a:cubicBezTo>
                  <a:cubicBezTo>
                    <a:pt x="912" y="1022"/>
                    <a:pt x="913" y="1022"/>
                    <a:pt x="913" y="1022"/>
                  </a:cubicBezTo>
                  <a:cubicBezTo>
                    <a:pt x="913" y="1022"/>
                    <a:pt x="913" y="1022"/>
                    <a:pt x="913" y="1022"/>
                  </a:cubicBezTo>
                  <a:cubicBezTo>
                    <a:pt x="914" y="1021"/>
                    <a:pt x="914" y="1021"/>
                    <a:pt x="914" y="1021"/>
                  </a:cubicBezTo>
                  <a:cubicBezTo>
                    <a:pt x="913" y="1022"/>
                    <a:pt x="913" y="1022"/>
                    <a:pt x="913" y="1022"/>
                  </a:cubicBezTo>
                  <a:cubicBezTo>
                    <a:pt x="913" y="1022"/>
                    <a:pt x="913" y="1022"/>
                    <a:pt x="913" y="1022"/>
                  </a:cubicBezTo>
                  <a:cubicBezTo>
                    <a:pt x="914" y="1021"/>
                    <a:pt x="914" y="1021"/>
                    <a:pt x="914" y="1021"/>
                  </a:cubicBezTo>
                  <a:cubicBezTo>
                    <a:pt x="913" y="1022"/>
                    <a:pt x="913" y="1022"/>
                    <a:pt x="913" y="1022"/>
                  </a:cubicBezTo>
                  <a:cubicBezTo>
                    <a:pt x="915" y="1020"/>
                    <a:pt x="915" y="1020"/>
                    <a:pt x="915" y="1020"/>
                  </a:cubicBezTo>
                  <a:cubicBezTo>
                    <a:pt x="912" y="1022"/>
                    <a:pt x="912" y="1022"/>
                    <a:pt x="912" y="1022"/>
                  </a:cubicBezTo>
                  <a:cubicBezTo>
                    <a:pt x="913" y="1022"/>
                    <a:pt x="913" y="1022"/>
                    <a:pt x="913" y="1022"/>
                  </a:cubicBezTo>
                  <a:cubicBezTo>
                    <a:pt x="915" y="1020"/>
                    <a:pt x="915" y="1020"/>
                    <a:pt x="915" y="1020"/>
                  </a:cubicBezTo>
                  <a:cubicBezTo>
                    <a:pt x="912" y="1022"/>
                    <a:pt x="912" y="1022"/>
                    <a:pt x="912" y="1022"/>
                  </a:cubicBezTo>
                  <a:cubicBezTo>
                    <a:pt x="916" y="1020"/>
                    <a:pt x="916" y="1020"/>
                    <a:pt x="916" y="1020"/>
                  </a:cubicBezTo>
                  <a:cubicBezTo>
                    <a:pt x="912" y="1020"/>
                    <a:pt x="912" y="1020"/>
                    <a:pt x="912" y="1020"/>
                  </a:cubicBezTo>
                  <a:cubicBezTo>
                    <a:pt x="912" y="1021"/>
                    <a:pt x="912" y="1021"/>
                    <a:pt x="912" y="1022"/>
                  </a:cubicBezTo>
                  <a:cubicBezTo>
                    <a:pt x="916" y="1020"/>
                    <a:pt x="916" y="1020"/>
                    <a:pt x="916" y="1020"/>
                  </a:cubicBezTo>
                  <a:cubicBezTo>
                    <a:pt x="912" y="1020"/>
                    <a:pt x="912" y="1020"/>
                    <a:pt x="912" y="1020"/>
                  </a:cubicBezTo>
                  <a:cubicBezTo>
                    <a:pt x="916" y="1020"/>
                    <a:pt x="916" y="1020"/>
                    <a:pt x="916" y="1020"/>
                  </a:cubicBezTo>
                  <a:cubicBezTo>
                    <a:pt x="912" y="1018"/>
                    <a:pt x="912" y="1018"/>
                    <a:pt x="912" y="1018"/>
                  </a:cubicBezTo>
                  <a:cubicBezTo>
                    <a:pt x="912" y="1019"/>
                    <a:pt x="912" y="1020"/>
                    <a:pt x="912" y="1020"/>
                  </a:cubicBezTo>
                  <a:cubicBezTo>
                    <a:pt x="916" y="1020"/>
                    <a:pt x="916" y="1020"/>
                    <a:pt x="916" y="1020"/>
                  </a:cubicBezTo>
                  <a:cubicBezTo>
                    <a:pt x="912" y="1018"/>
                    <a:pt x="912" y="1018"/>
                    <a:pt x="912" y="1018"/>
                  </a:cubicBezTo>
                  <a:cubicBezTo>
                    <a:pt x="916" y="1020"/>
                    <a:pt x="916" y="1020"/>
                    <a:pt x="916" y="1020"/>
                  </a:cubicBezTo>
                  <a:cubicBezTo>
                    <a:pt x="912" y="1018"/>
                    <a:pt x="912" y="1018"/>
                    <a:pt x="912" y="1018"/>
                  </a:cubicBezTo>
                  <a:cubicBezTo>
                    <a:pt x="915" y="1019"/>
                    <a:pt x="915" y="1019"/>
                    <a:pt x="915" y="1019"/>
                  </a:cubicBezTo>
                  <a:cubicBezTo>
                    <a:pt x="914" y="1017"/>
                    <a:pt x="914" y="1017"/>
                    <a:pt x="914" y="1017"/>
                  </a:cubicBezTo>
                  <a:cubicBezTo>
                    <a:pt x="913" y="1017"/>
                    <a:pt x="913" y="1017"/>
                    <a:pt x="912" y="1018"/>
                  </a:cubicBezTo>
                  <a:cubicBezTo>
                    <a:pt x="915" y="1019"/>
                    <a:pt x="915" y="1019"/>
                    <a:pt x="915" y="1019"/>
                  </a:cubicBezTo>
                  <a:cubicBezTo>
                    <a:pt x="914" y="1017"/>
                    <a:pt x="914" y="1017"/>
                    <a:pt x="914" y="1017"/>
                  </a:cubicBezTo>
                  <a:cubicBezTo>
                    <a:pt x="914" y="1018"/>
                    <a:pt x="914" y="1018"/>
                    <a:pt x="914" y="1018"/>
                  </a:cubicBezTo>
                  <a:cubicBezTo>
                    <a:pt x="914" y="1017"/>
                    <a:pt x="914" y="1017"/>
                    <a:pt x="914" y="1017"/>
                  </a:cubicBezTo>
                  <a:cubicBezTo>
                    <a:pt x="914" y="1017"/>
                    <a:pt x="914" y="1017"/>
                    <a:pt x="914" y="1017"/>
                  </a:cubicBezTo>
                  <a:cubicBezTo>
                    <a:pt x="914" y="1018"/>
                    <a:pt x="914" y="1018"/>
                    <a:pt x="914" y="1018"/>
                  </a:cubicBezTo>
                  <a:cubicBezTo>
                    <a:pt x="914" y="1017"/>
                    <a:pt x="914" y="1017"/>
                    <a:pt x="914" y="1017"/>
                  </a:cubicBezTo>
                  <a:cubicBezTo>
                    <a:pt x="914" y="1017"/>
                    <a:pt x="914" y="1017"/>
                    <a:pt x="914" y="1017"/>
                  </a:cubicBezTo>
                  <a:cubicBezTo>
                    <a:pt x="913" y="1017"/>
                    <a:pt x="911" y="1017"/>
                    <a:pt x="909" y="1016"/>
                  </a:cubicBezTo>
                  <a:cubicBezTo>
                    <a:pt x="904" y="1014"/>
                    <a:pt x="897" y="1011"/>
                    <a:pt x="887" y="1007"/>
                  </a:cubicBezTo>
                  <a:cubicBezTo>
                    <a:pt x="853" y="990"/>
                    <a:pt x="791" y="953"/>
                    <a:pt x="718" y="908"/>
                  </a:cubicBezTo>
                  <a:cubicBezTo>
                    <a:pt x="608" y="841"/>
                    <a:pt x="471" y="755"/>
                    <a:pt x="361" y="686"/>
                  </a:cubicBezTo>
                  <a:cubicBezTo>
                    <a:pt x="306" y="651"/>
                    <a:pt x="258" y="620"/>
                    <a:pt x="222" y="598"/>
                  </a:cubicBezTo>
                  <a:cubicBezTo>
                    <a:pt x="204" y="587"/>
                    <a:pt x="190" y="579"/>
                    <a:pt x="179" y="573"/>
                  </a:cubicBezTo>
                  <a:cubicBezTo>
                    <a:pt x="174" y="570"/>
                    <a:pt x="170" y="567"/>
                    <a:pt x="167" y="566"/>
                  </a:cubicBezTo>
                  <a:cubicBezTo>
                    <a:pt x="165" y="565"/>
                    <a:pt x="164" y="564"/>
                    <a:pt x="163" y="564"/>
                  </a:cubicBezTo>
                  <a:cubicBezTo>
                    <a:pt x="162" y="563"/>
                    <a:pt x="162" y="563"/>
                    <a:pt x="161" y="563"/>
                  </a:cubicBezTo>
                  <a:cubicBezTo>
                    <a:pt x="161" y="563"/>
                    <a:pt x="160" y="563"/>
                    <a:pt x="159" y="563"/>
                  </a:cubicBezTo>
                  <a:cubicBezTo>
                    <a:pt x="159" y="563"/>
                    <a:pt x="158" y="563"/>
                    <a:pt x="158" y="563"/>
                  </a:cubicBezTo>
                  <a:cubicBezTo>
                    <a:pt x="157" y="563"/>
                    <a:pt x="156" y="564"/>
                    <a:pt x="156" y="565"/>
                  </a:cubicBezTo>
                  <a:cubicBezTo>
                    <a:pt x="155" y="566"/>
                    <a:pt x="155" y="567"/>
                    <a:pt x="155" y="568"/>
                  </a:cubicBezTo>
                  <a:cubicBezTo>
                    <a:pt x="155" y="569"/>
                    <a:pt x="156" y="570"/>
                    <a:pt x="157" y="570"/>
                  </a:cubicBezTo>
                  <a:cubicBezTo>
                    <a:pt x="157" y="570"/>
                    <a:pt x="160" y="572"/>
                    <a:pt x="165" y="576"/>
                  </a:cubicBezTo>
                  <a:cubicBezTo>
                    <a:pt x="207" y="601"/>
                    <a:pt x="392" y="716"/>
                    <a:pt x="568" y="826"/>
                  </a:cubicBezTo>
                  <a:cubicBezTo>
                    <a:pt x="655" y="880"/>
                    <a:pt x="740" y="933"/>
                    <a:pt x="803" y="973"/>
                  </a:cubicBezTo>
                  <a:cubicBezTo>
                    <a:pt x="835" y="993"/>
                    <a:pt x="861" y="1009"/>
                    <a:pt x="879" y="1021"/>
                  </a:cubicBezTo>
                  <a:cubicBezTo>
                    <a:pt x="888" y="1027"/>
                    <a:pt x="895" y="1031"/>
                    <a:pt x="900" y="1034"/>
                  </a:cubicBezTo>
                  <a:cubicBezTo>
                    <a:pt x="903" y="1036"/>
                    <a:pt x="905" y="1037"/>
                    <a:pt x="906" y="1038"/>
                  </a:cubicBezTo>
                  <a:cubicBezTo>
                    <a:pt x="906" y="1038"/>
                    <a:pt x="907" y="1039"/>
                    <a:pt x="907" y="1039"/>
                  </a:cubicBezTo>
                  <a:cubicBezTo>
                    <a:pt x="907" y="1039"/>
                    <a:pt x="907" y="1039"/>
                    <a:pt x="907" y="1039"/>
                  </a:cubicBezTo>
                  <a:cubicBezTo>
                    <a:pt x="907" y="1039"/>
                    <a:pt x="907" y="1039"/>
                    <a:pt x="907" y="1039"/>
                  </a:cubicBezTo>
                  <a:cubicBezTo>
                    <a:pt x="909" y="1037"/>
                    <a:pt x="909" y="1037"/>
                    <a:pt x="909" y="1037"/>
                  </a:cubicBezTo>
                  <a:cubicBezTo>
                    <a:pt x="907" y="1039"/>
                    <a:pt x="907" y="1039"/>
                    <a:pt x="907" y="1039"/>
                  </a:cubicBezTo>
                  <a:cubicBezTo>
                    <a:pt x="907" y="1039"/>
                    <a:pt x="907" y="1039"/>
                    <a:pt x="907" y="1039"/>
                  </a:cubicBezTo>
                  <a:cubicBezTo>
                    <a:pt x="909" y="1037"/>
                    <a:pt x="909" y="1037"/>
                    <a:pt x="909" y="1037"/>
                  </a:cubicBezTo>
                  <a:cubicBezTo>
                    <a:pt x="907" y="1039"/>
                    <a:pt x="907" y="1039"/>
                    <a:pt x="907" y="1039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07" y="1038"/>
                    <a:pt x="907" y="1038"/>
                    <a:pt x="907" y="1038"/>
                  </a:cubicBezTo>
                  <a:cubicBezTo>
                    <a:pt x="907" y="1039"/>
                    <a:pt x="907" y="1039"/>
                    <a:pt x="907" y="1039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07" y="1038"/>
                    <a:pt x="907" y="1038"/>
                    <a:pt x="907" y="1038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06" y="1038"/>
                    <a:pt x="906" y="1038"/>
                    <a:pt x="906" y="1038"/>
                  </a:cubicBezTo>
                  <a:cubicBezTo>
                    <a:pt x="907" y="1038"/>
                    <a:pt x="907" y="1038"/>
                    <a:pt x="907" y="1038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06" y="1038"/>
                    <a:pt x="906" y="1038"/>
                    <a:pt x="906" y="1038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06" y="1036"/>
                    <a:pt x="906" y="1036"/>
                    <a:pt x="906" y="1036"/>
                  </a:cubicBezTo>
                  <a:cubicBezTo>
                    <a:pt x="906" y="1037"/>
                    <a:pt x="906" y="1037"/>
                    <a:pt x="906" y="1038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06" y="1036"/>
                    <a:pt x="906" y="1036"/>
                    <a:pt x="906" y="1036"/>
                  </a:cubicBezTo>
                  <a:cubicBezTo>
                    <a:pt x="910" y="1036"/>
                    <a:pt x="910" y="1036"/>
                    <a:pt x="910" y="1036"/>
                  </a:cubicBezTo>
                  <a:cubicBezTo>
                    <a:pt x="912" y="1033"/>
                    <a:pt x="912" y="1033"/>
                    <a:pt x="912" y="1033"/>
                  </a:cubicBezTo>
                  <a:cubicBezTo>
                    <a:pt x="912" y="1033"/>
                    <a:pt x="721" y="918"/>
                    <a:pt x="530" y="803"/>
                  </a:cubicBezTo>
                  <a:cubicBezTo>
                    <a:pt x="435" y="746"/>
                    <a:pt x="339" y="689"/>
                    <a:pt x="267" y="646"/>
                  </a:cubicBezTo>
                  <a:cubicBezTo>
                    <a:pt x="231" y="624"/>
                    <a:pt x="201" y="606"/>
                    <a:pt x="180" y="594"/>
                  </a:cubicBezTo>
                  <a:cubicBezTo>
                    <a:pt x="169" y="587"/>
                    <a:pt x="161" y="582"/>
                    <a:pt x="155" y="579"/>
                  </a:cubicBezTo>
                  <a:cubicBezTo>
                    <a:pt x="152" y="577"/>
                    <a:pt x="150" y="576"/>
                    <a:pt x="148" y="575"/>
                  </a:cubicBezTo>
                  <a:cubicBezTo>
                    <a:pt x="147" y="575"/>
                    <a:pt x="147" y="574"/>
                    <a:pt x="146" y="574"/>
                  </a:cubicBezTo>
                  <a:cubicBezTo>
                    <a:pt x="146" y="574"/>
                    <a:pt x="146" y="574"/>
                    <a:pt x="146" y="574"/>
                  </a:cubicBezTo>
                  <a:cubicBezTo>
                    <a:pt x="145" y="574"/>
                    <a:pt x="145" y="574"/>
                    <a:pt x="145" y="574"/>
                  </a:cubicBezTo>
                  <a:cubicBezTo>
                    <a:pt x="145" y="574"/>
                    <a:pt x="145" y="574"/>
                    <a:pt x="145" y="574"/>
                  </a:cubicBezTo>
                  <a:cubicBezTo>
                    <a:pt x="145" y="573"/>
                    <a:pt x="144" y="573"/>
                    <a:pt x="144" y="573"/>
                  </a:cubicBezTo>
                  <a:cubicBezTo>
                    <a:pt x="143" y="573"/>
                    <a:pt x="143" y="573"/>
                    <a:pt x="142" y="574"/>
                  </a:cubicBezTo>
                  <a:cubicBezTo>
                    <a:pt x="142" y="574"/>
                    <a:pt x="141" y="574"/>
                    <a:pt x="140" y="575"/>
                  </a:cubicBezTo>
                  <a:cubicBezTo>
                    <a:pt x="139" y="577"/>
                    <a:pt x="140" y="580"/>
                    <a:pt x="142" y="581"/>
                  </a:cubicBezTo>
                  <a:cubicBezTo>
                    <a:pt x="908" y="1060"/>
                    <a:pt x="908" y="1060"/>
                    <a:pt x="908" y="1060"/>
                  </a:cubicBezTo>
                  <a:cubicBezTo>
                    <a:pt x="910" y="1056"/>
                    <a:pt x="910" y="1056"/>
                    <a:pt x="910" y="1056"/>
                  </a:cubicBezTo>
                  <a:cubicBezTo>
                    <a:pt x="907" y="1054"/>
                    <a:pt x="907" y="1054"/>
                    <a:pt x="907" y="1054"/>
                  </a:cubicBezTo>
                  <a:cubicBezTo>
                    <a:pt x="910" y="1056"/>
                    <a:pt x="910" y="1056"/>
                    <a:pt x="910" y="1056"/>
                  </a:cubicBezTo>
                  <a:cubicBezTo>
                    <a:pt x="908" y="1053"/>
                    <a:pt x="908" y="1053"/>
                    <a:pt x="908" y="1053"/>
                  </a:cubicBezTo>
                  <a:cubicBezTo>
                    <a:pt x="908" y="1053"/>
                    <a:pt x="907" y="1053"/>
                    <a:pt x="907" y="1054"/>
                  </a:cubicBezTo>
                  <a:cubicBezTo>
                    <a:pt x="910" y="1056"/>
                    <a:pt x="910" y="1056"/>
                    <a:pt x="910" y="1056"/>
                  </a:cubicBezTo>
                  <a:cubicBezTo>
                    <a:pt x="908" y="1053"/>
                    <a:pt x="908" y="1053"/>
                    <a:pt x="908" y="1053"/>
                  </a:cubicBezTo>
                  <a:cubicBezTo>
                    <a:pt x="910" y="1056"/>
                    <a:pt x="910" y="1056"/>
                    <a:pt x="910" y="1056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09" y="1052"/>
                    <a:pt x="909" y="1052"/>
                    <a:pt x="908" y="1053"/>
                  </a:cubicBezTo>
                  <a:cubicBezTo>
                    <a:pt x="910" y="1056"/>
                    <a:pt x="910" y="1056"/>
                    <a:pt x="910" y="1056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4"/>
                    <a:pt x="910" y="1054"/>
                    <a:pt x="910" y="1054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4"/>
                    <a:pt x="910" y="1054"/>
                    <a:pt x="910" y="1054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3"/>
                    <a:pt x="910" y="1053"/>
                    <a:pt x="910" y="1053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3"/>
                    <a:pt x="910" y="1053"/>
                    <a:pt x="910" y="1053"/>
                  </a:cubicBezTo>
                  <a:cubicBezTo>
                    <a:pt x="910" y="1052"/>
                    <a:pt x="910" y="1052"/>
                    <a:pt x="910" y="1052"/>
                  </a:cubicBezTo>
                  <a:cubicBezTo>
                    <a:pt x="910" y="1052"/>
                    <a:pt x="908" y="1052"/>
                    <a:pt x="906" y="1051"/>
                  </a:cubicBezTo>
                  <a:cubicBezTo>
                    <a:pt x="898" y="1047"/>
                    <a:pt x="881" y="1037"/>
                    <a:pt x="856" y="1022"/>
                  </a:cubicBezTo>
                  <a:cubicBezTo>
                    <a:pt x="771" y="969"/>
                    <a:pt x="600" y="860"/>
                    <a:pt x="447" y="764"/>
                  </a:cubicBezTo>
                  <a:cubicBezTo>
                    <a:pt x="371" y="716"/>
                    <a:pt x="299" y="671"/>
                    <a:pt x="243" y="638"/>
                  </a:cubicBezTo>
                  <a:cubicBezTo>
                    <a:pt x="216" y="621"/>
                    <a:pt x="192" y="608"/>
                    <a:pt x="175" y="599"/>
                  </a:cubicBezTo>
                  <a:cubicBezTo>
                    <a:pt x="166" y="594"/>
                    <a:pt x="158" y="590"/>
                    <a:pt x="152" y="588"/>
                  </a:cubicBezTo>
                  <a:cubicBezTo>
                    <a:pt x="150" y="586"/>
                    <a:pt x="147" y="585"/>
                    <a:pt x="145" y="585"/>
                  </a:cubicBezTo>
                  <a:cubicBezTo>
                    <a:pt x="143" y="584"/>
                    <a:pt x="141" y="584"/>
                    <a:pt x="139" y="584"/>
                  </a:cubicBezTo>
                  <a:cubicBezTo>
                    <a:pt x="138" y="584"/>
                    <a:pt x="138" y="584"/>
                    <a:pt x="137" y="584"/>
                  </a:cubicBezTo>
                  <a:cubicBezTo>
                    <a:pt x="136" y="584"/>
                    <a:pt x="135" y="585"/>
                    <a:pt x="134" y="586"/>
                  </a:cubicBezTo>
                  <a:cubicBezTo>
                    <a:pt x="133" y="588"/>
                    <a:pt x="133" y="590"/>
                    <a:pt x="135" y="592"/>
                  </a:cubicBezTo>
                  <a:cubicBezTo>
                    <a:pt x="396" y="755"/>
                    <a:pt x="396" y="755"/>
                    <a:pt x="396" y="755"/>
                  </a:cubicBezTo>
                  <a:cubicBezTo>
                    <a:pt x="127" y="591"/>
                    <a:pt x="127" y="591"/>
                    <a:pt x="127" y="591"/>
                  </a:cubicBezTo>
                  <a:cubicBezTo>
                    <a:pt x="125" y="590"/>
                    <a:pt x="123" y="591"/>
                    <a:pt x="122" y="593"/>
                  </a:cubicBezTo>
                  <a:cubicBezTo>
                    <a:pt x="121" y="594"/>
                    <a:pt x="121" y="594"/>
                    <a:pt x="121" y="595"/>
                  </a:cubicBezTo>
                  <a:cubicBezTo>
                    <a:pt x="121" y="596"/>
                    <a:pt x="121" y="597"/>
                    <a:pt x="122" y="597"/>
                  </a:cubicBezTo>
                  <a:cubicBezTo>
                    <a:pt x="122" y="598"/>
                    <a:pt x="123" y="599"/>
                    <a:pt x="123" y="600"/>
                  </a:cubicBezTo>
                  <a:cubicBezTo>
                    <a:pt x="125" y="601"/>
                    <a:pt x="127" y="603"/>
                    <a:pt x="129" y="605"/>
                  </a:cubicBezTo>
                  <a:cubicBezTo>
                    <a:pt x="139" y="613"/>
                    <a:pt x="158" y="626"/>
                    <a:pt x="185" y="643"/>
                  </a:cubicBezTo>
                  <a:cubicBezTo>
                    <a:pt x="369" y="764"/>
                    <a:pt x="906" y="1087"/>
                    <a:pt x="906" y="1087"/>
                  </a:cubicBezTo>
                  <a:cubicBezTo>
                    <a:pt x="908" y="1084"/>
                    <a:pt x="908" y="1084"/>
                    <a:pt x="908" y="1084"/>
                  </a:cubicBezTo>
                  <a:cubicBezTo>
                    <a:pt x="904" y="1082"/>
                    <a:pt x="904" y="1082"/>
                    <a:pt x="904" y="1082"/>
                  </a:cubicBezTo>
                  <a:cubicBezTo>
                    <a:pt x="906" y="1083"/>
                    <a:pt x="906" y="1083"/>
                    <a:pt x="906" y="1083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5" y="1081"/>
                    <a:pt x="905" y="1081"/>
                    <a:pt x="904" y="1082"/>
                  </a:cubicBezTo>
                  <a:cubicBezTo>
                    <a:pt x="906" y="1083"/>
                    <a:pt x="906" y="1083"/>
                    <a:pt x="906" y="1083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6" y="1082"/>
                    <a:pt x="906" y="1082"/>
                    <a:pt x="906" y="1082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6" y="1082"/>
                    <a:pt x="906" y="1082"/>
                    <a:pt x="906" y="1082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5" y="1081"/>
                    <a:pt x="905" y="1081"/>
                    <a:pt x="905" y="1081"/>
                  </a:cubicBezTo>
                  <a:cubicBezTo>
                    <a:pt x="904" y="1081"/>
                    <a:pt x="902" y="1081"/>
                    <a:pt x="900" y="1080"/>
                  </a:cubicBezTo>
                  <a:cubicBezTo>
                    <a:pt x="895" y="1078"/>
                    <a:pt x="887" y="1075"/>
                    <a:pt x="878" y="1070"/>
                  </a:cubicBezTo>
                  <a:cubicBezTo>
                    <a:pt x="842" y="1052"/>
                    <a:pt x="779" y="1013"/>
                    <a:pt x="705" y="966"/>
                  </a:cubicBezTo>
                  <a:cubicBezTo>
                    <a:pt x="593" y="895"/>
                    <a:pt x="455" y="803"/>
                    <a:pt x="341" y="730"/>
                  </a:cubicBezTo>
                  <a:cubicBezTo>
                    <a:pt x="283" y="693"/>
                    <a:pt x="232" y="660"/>
                    <a:pt x="194" y="637"/>
                  </a:cubicBezTo>
                  <a:cubicBezTo>
                    <a:pt x="174" y="625"/>
                    <a:pt x="158" y="616"/>
                    <a:pt x="145" y="610"/>
                  </a:cubicBezTo>
                  <a:cubicBezTo>
                    <a:pt x="139" y="606"/>
                    <a:pt x="134" y="604"/>
                    <a:pt x="129" y="602"/>
                  </a:cubicBezTo>
                  <a:cubicBezTo>
                    <a:pt x="127" y="601"/>
                    <a:pt x="125" y="601"/>
                    <a:pt x="124" y="600"/>
                  </a:cubicBezTo>
                  <a:cubicBezTo>
                    <a:pt x="122" y="600"/>
                    <a:pt x="120" y="599"/>
                    <a:pt x="119" y="599"/>
                  </a:cubicBezTo>
                  <a:cubicBezTo>
                    <a:pt x="118" y="599"/>
                    <a:pt x="117" y="599"/>
                    <a:pt x="116" y="600"/>
                  </a:cubicBezTo>
                  <a:cubicBezTo>
                    <a:pt x="115" y="600"/>
                    <a:pt x="114" y="601"/>
                    <a:pt x="113" y="602"/>
                  </a:cubicBezTo>
                  <a:cubicBezTo>
                    <a:pt x="113" y="603"/>
                    <a:pt x="113" y="604"/>
                    <a:pt x="113" y="605"/>
                  </a:cubicBezTo>
                  <a:cubicBezTo>
                    <a:pt x="113" y="606"/>
                    <a:pt x="114" y="607"/>
                    <a:pt x="115" y="608"/>
                  </a:cubicBezTo>
                  <a:cubicBezTo>
                    <a:pt x="115" y="608"/>
                    <a:pt x="118" y="609"/>
                    <a:pt x="123" y="613"/>
                  </a:cubicBezTo>
                  <a:cubicBezTo>
                    <a:pt x="167" y="640"/>
                    <a:pt x="363" y="761"/>
                    <a:pt x="547" y="876"/>
                  </a:cubicBezTo>
                  <a:cubicBezTo>
                    <a:pt x="640" y="934"/>
                    <a:pt x="729" y="990"/>
                    <a:pt x="796" y="1032"/>
                  </a:cubicBezTo>
                  <a:cubicBezTo>
                    <a:pt x="829" y="1052"/>
                    <a:pt x="857" y="1070"/>
                    <a:pt x="876" y="1082"/>
                  </a:cubicBezTo>
                  <a:cubicBezTo>
                    <a:pt x="885" y="1088"/>
                    <a:pt x="893" y="1093"/>
                    <a:pt x="898" y="1096"/>
                  </a:cubicBezTo>
                  <a:cubicBezTo>
                    <a:pt x="901" y="1098"/>
                    <a:pt x="902" y="1099"/>
                    <a:pt x="904" y="1100"/>
                  </a:cubicBezTo>
                  <a:cubicBezTo>
                    <a:pt x="904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7" y="1099"/>
                    <a:pt x="907" y="1099"/>
                    <a:pt x="907" y="1099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7" y="1099"/>
                    <a:pt x="907" y="1099"/>
                    <a:pt x="907" y="1099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4" y="1100"/>
                    <a:pt x="904" y="1100"/>
                    <a:pt x="904" y="1100"/>
                  </a:cubicBezTo>
                  <a:cubicBezTo>
                    <a:pt x="905" y="1101"/>
                    <a:pt x="905" y="1101"/>
                    <a:pt x="905" y="1101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4" y="1100"/>
                    <a:pt x="904" y="1100"/>
                    <a:pt x="904" y="1100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4" y="1099"/>
                    <a:pt x="904" y="1099"/>
                    <a:pt x="904" y="1099"/>
                  </a:cubicBezTo>
                  <a:cubicBezTo>
                    <a:pt x="904" y="1100"/>
                    <a:pt x="904" y="1100"/>
                    <a:pt x="904" y="1100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4" y="1099"/>
                    <a:pt x="904" y="1099"/>
                    <a:pt x="904" y="1099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5" y="1097"/>
                    <a:pt x="905" y="1097"/>
                    <a:pt x="905" y="1097"/>
                  </a:cubicBezTo>
                  <a:cubicBezTo>
                    <a:pt x="904" y="1097"/>
                    <a:pt x="904" y="1098"/>
                    <a:pt x="904" y="1099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5" y="1097"/>
                    <a:pt x="905" y="1097"/>
                    <a:pt x="905" y="1097"/>
                  </a:cubicBezTo>
                  <a:cubicBezTo>
                    <a:pt x="908" y="1099"/>
                    <a:pt x="908" y="1099"/>
                    <a:pt x="908" y="1099"/>
                  </a:cubicBezTo>
                  <a:cubicBezTo>
                    <a:pt x="905" y="1097"/>
                    <a:pt x="905" y="1097"/>
                    <a:pt x="905" y="1097"/>
                  </a:cubicBezTo>
                  <a:cubicBezTo>
                    <a:pt x="907" y="1098"/>
                    <a:pt x="907" y="1098"/>
                    <a:pt x="907" y="1098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5" y="1096"/>
                    <a:pt x="905" y="1097"/>
                  </a:cubicBezTo>
                  <a:cubicBezTo>
                    <a:pt x="907" y="1098"/>
                    <a:pt x="907" y="1098"/>
                    <a:pt x="907" y="1098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7" y="1097"/>
                    <a:pt x="907" y="1097"/>
                    <a:pt x="907" y="1097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7" y="1097"/>
                    <a:pt x="907" y="1097"/>
                    <a:pt x="907" y="1097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6" y="1095"/>
                    <a:pt x="906" y="1095"/>
                  </a:cubicBezTo>
                  <a:cubicBezTo>
                    <a:pt x="906" y="1095"/>
                    <a:pt x="904" y="1095"/>
                    <a:pt x="902" y="1094"/>
                  </a:cubicBezTo>
                  <a:cubicBezTo>
                    <a:pt x="897" y="1092"/>
                    <a:pt x="890" y="1089"/>
                    <a:pt x="880" y="1084"/>
                  </a:cubicBezTo>
                  <a:cubicBezTo>
                    <a:pt x="844" y="1066"/>
                    <a:pt x="778" y="1028"/>
                    <a:pt x="700" y="980"/>
                  </a:cubicBezTo>
                  <a:cubicBezTo>
                    <a:pt x="583" y="909"/>
                    <a:pt x="437" y="817"/>
                    <a:pt x="321" y="743"/>
                  </a:cubicBezTo>
                  <a:cubicBezTo>
                    <a:pt x="263" y="706"/>
                    <a:pt x="212" y="674"/>
                    <a:pt x="176" y="651"/>
                  </a:cubicBezTo>
                  <a:cubicBezTo>
                    <a:pt x="158" y="639"/>
                    <a:pt x="143" y="630"/>
                    <a:pt x="133" y="623"/>
                  </a:cubicBezTo>
                  <a:cubicBezTo>
                    <a:pt x="123" y="617"/>
                    <a:pt x="118" y="614"/>
                    <a:pt x="118" y="613"/>
                  </a:cubicBezTo>
                  <a:cubicBezTo>
                    <a:pt x="117" y="613"/>
                    <a:pt x="116" y="613"/>
                    <a:pt x="115" y="613"/>
                  </a:cubicBezTo>
                  <a:cubicBezTo>
                    <a:pt x="114" y="613"/>
                    <a:pt x="113" y="614"/>
                    <a:pt x="112" y="615"/>
                  </a:cubicBezTo>
                  <a:cubicBezTo>
                    <a:pt x="112" y="616"/>
                    <a:pt x="111" y="616"/>
                    <a:pt x="111" y="617"/>
                  </a:cubicBezTo>
                  <a:cubicBezTo>
                    <a:pt x="111" y="618"/>
                    <a:pt x="112" y="619"/>
                    <a:pt x="112" y="619"/>
                  </a:cubicBezTo>
                  <a:cubicBezTo>
                    <a:pt x="112" y="620"/>
                    <a:pt x="113" y="621"/>
                    <a:pt x="114" y="622"/>
                  </a:cubicBezTo>
                  <a:cubicBezTo>
                    <a:pt x="115" y="623"/>
                    <a:pt x="117" y="625"/>
                    <a:pt x="119" y="627"/>
                  </a:cubicBezTo>
                  <a:cubicBezTo>
                    <a:pt x="129" y="635"/>
                    <a:pt x="148" y="649"/>
                    <a:pt x="175" y="666"/>
                  </a:cubicBezTo>
                  <a:cubicBezTo>
                    <a:pt x="360" y="789"/>
                    <a:pt x="899" y="1111"/>
                    <a:pt x="899" y="1111"/>
                  </a:cubicBezTo>
                  <a:cubicBezTo>
                    <a:pt x="901" y="1108"/>
                    <a:pt x="901" y="1108"/>
                    <a:pt x="901" y="1108"/>
                  </a:cubicBezTo>
                  <a:cubicBezTo>
                    <a:pt x="897" y="1105"/>
                    <a:pt x="897" y="1105"/>
                    <a:pt x="897" y="1105"/>
                  </a:cubicBezTo>
                  <a:cubicBezTo>
                    <a:pt x="900" y="1107"/>
                    <a:pt x="900" y="1107"/>
                    <a:pt x="900" y="1107"/>
                  </a:cubicBezTo>
                  <a:cubicBezTo>
                    <a:pt x="899" y="1104"/>
                    <a:pt x="899" y="1104"/>
                    <a:pt x="899" y="1104"/>
                  </a:cubicBezTo>
                  <a:cubicBezTo>
                    <a:pt x="899" y="1104"/>
                    <a:pt x="898" y="1105"/>
                    <a:pt x="897" y="1105"/>
                  </a:cubicBezTo>
                  <a:cubicBezTo>
                    <a:pt x="900" y="1107"/>
                    <a:pt x="900" y="1107"/>
                    <a:pt x="900" y="1107"/>
                  </a:cubicBezTo>
                  <a:cubicBezTo>
                    <a:pt x="899" y="1104"/>
                    <a:pt x="899" y="1104"/>
                    <a:pt x="899" y="1104"/>
                  </a:cubicBezTo>
                  <a:cubicBezTo>
                    <a:pt x="900" y="1107"/>
                    <a:pt x="900" y="1107"/>
                    <a:pt x="900" y="1107"/>
                  </a:cubicBezTo>
                  <a:cubicBezTo>
                    <a:pt x="900" y="1104"/>
                    <a:pt x="900" y="1104"/>
                    <a:pt x="900" y="1104"/>
                  </a:cubicBezTo>
                  <a:cubicBezTo>
                    <a:pt x="900" y="1104"/>
                    <a:pt x="900" y="1104"/>
                    <a:pt x="899" y="1104"/>
                  </a:cubicBezTo>
                  <a:cubicBezTo>
                    <a:pt x="900" y="1107"/>
                    <a:pt x="900" y="1107"/>
                    <a:pt x="900" y="1107"/>
                  </a:cubicBezTo>
                  <a:cubicBezTo>
                    <a:pt x="900" y="1104"/>
                    <a:pt x="900" y="1104"/>
                    <a:pt x="900" y="1104"/>
                  </a:cubicBezTo>
                  <a:cubicBezTo>
                    <a:pt x="900" y="1105"/>
                    <a:pt x="900" y="1105"/>
                    <a:pt x="900" y="1105"/>
                  </a:cubicBezTo>
                  <a:cubicBezTo>
                    <a:pt x="900" y="1104"/>
                    <a:pt x="900" y="1104"/>
                    <a:pt x="900" y="1104"/>
                  </a:cubicBezTo>
                  <a:cubicBezTo>
                    <a:pt x="900" y="1104"/>
                    <a:pt x="900" y="1104"/>
                    <a:pt x="900" y="1104"/>
                  </a:cubicBezTo>
                  <a:cubicBezTo>
                    <a:pt x="900" y="1105"/>
                    <a:pt x="900" y="1105"/>
                    <a:pt x="900" y="1105"/>
                  </a:cubicBezTo>
                  <a:cubicBezTo>
                    <a:pt x="900" y="1104"/>
                    <a:pt x="900" y="1104"/>
                    <a:pt x="900" y="1104"/>
                  </a:cubicBezTo>
                  <a:cubicBezTo>
                    <a:pt x="900" y="1104"/>
                    <a:pt x="900" y="1104"/>
                    <a:pt x="899" y="1103"/>
                  </a:cubicBezTo>
                  <a:cubicBezTo>
                    <a:pt x="896" y="1103"/>
                    <a:pt x="890" y="1100"/>
                    <a:pt x="882" y="1095"/>
                  </a:cubicBezTo>
                  <a:cubicBezTo>
                    <a:pt x="852" y="1079"/>
                    <a:pt x="790" y="1041"/>
                    <a:pt x="713" y="994"/>
                  </a:cubicBezTo>
                  <a:cubicBezTo>
                    <a:pt x="598" y="923"/>
                    <a:pt x="452" y="831"/>
                    <a:pt x="331" y="756"/>
                  </a:cubicBezTo>
                  <a:cubicBezTo>
                    <a:pt x="270" y="718"/>
                    <a:pt x="216" y="686"/>
                    <a:pt x="176" y="662"/>
                  </a:cubicBezTo>
                  <a:cubicBezTo>
                    <a:pt x="156" y="650"/>
                    <a:pt x="140" y="641"/>
                    <a:pt x="127" y="634"/>
                  </a:cubicBezTo>
                  <a:cubicBezTo>
                    <a:pt x="121" y="631"/>
                    <a:pt x="116" y="628"/>
                    <a:pt x="112" y="626"/>
                  </a:cubicBezTo>
                  <a:cubicBezTo>
                    <a:pt x="110" y="625"/>
                    <a:pt x="109" y="625"/>
                    <a:pt x="107" y="624"/>
                  </a:cubicBezTo>
                  <a:cubicBezTo>
                    <a:pt x="106" y="624"/>
                    <a:pt x="104" y="623"/>
                    <a:pt x="103" y="623"/>
                  </a:cubicBezTo>
                  <a:cubicBezTo>
                    <a:pt x="102" y="623"/>
                    <a:pt x="102" y="623"/>
                    <a:pt x="101" y="624"/>
                  </a:cubicBezTo>
                  <a:cubicBezTo>
                    <a:pt x="100" y="624"/>
                    <a:pt x="99" y="625"/>
                    <a:pt x="99" y="626"/>
                  </a:cubicBezTo>
                  <a:cubicBezTo>
                    <a:pt x="98" y="627"/>
                    <a:pt x="98" y="630"/>
                    <a:pt x="100" y="631"/>
                  </a:cubicBezTo>
                  <a:cubicBezTo>
                    <a:pt x="901" y="1131"/>
                    <a:pt x="901" y="1131"/>
                    <a:pt x="901" y="1131"/>
                  </a:cubicBezTo>
                  <a:cubicBezTo>
                    <a:pt x="903" y="1128"/>
                    <a:pt x="903" y="1128"/>
                    <a:pt x="903" y="1128"/>
                  </a:cubicBezTo>
                  <a:cubicBezTo>
                    <a:pt x="899" y="1126"/>
                    <a:pt x="899" y="1126"/>
                    <a:pt x="899" y="1126"/>
                  </a:cubicBezTo>
                  <a:cubicBezTo>
                    <a:pt x="901" y="1127"/>
                    <a:pt x="901" y="1127"/>
                    <a:pt x="901" y="1127"/>
                  </a:cubicBezTo>
                  <a:cubicBezTo>
                    <a:pt x="901" y="1125"/>
                    <a:pt x="901" y="1125"/>
                    <a:pt x="901" y="1125"/>
                  </a:cubicBezTo>
                  <a:cubicBezTo>
                    <a:pt x="900" y="1125"/>
                    <a:pt x="900" y="1125"/>
                    <a:pt x="899" y="1126"/>
                  </a:cubicBezTo>
                  <a:cubicBezTo>
                    <a:pt x="901" y="1127"/>
                    <a:pt x="901" y="1127"/>
                    <a:pt x="901" y="1127"/>
                  </a:cubicBezTo>
                  <a:cubicBezTo>
                    <a:pt x="901" y="1125"/>
                    <a:pt x="901" y="1125"/>
                    <a:pt x="901" y="1125"/>
                  </a:cubicBezTo>
                  <a:cubicBezTo>
                    <a:pt x="901" y="1126"/>
                    <a:pt x="901" y="1126"/>
                    <a:pt x="901" y="1126"/>
                  </a:cubicBezTo>
                  <a:cubicBezTo>
                    <a:pt x="901" y="1125"/>
                    <a:pt x="901" y="1125"/>
                    <a:pt x="901" y="1125"/>
                  </a:cubicBezTo>
                  <a:cubicBezTo>
                    <a:pt x="901" y="1125"/>
                    <a:pt x="901" y="1125"/>
                    <a:pt x="901" y="1125"/>
                  </a:cubicBezTo>
                  <a:cubicBezTo>
                    <a:pt x="901" y="1126"/>
                    <a:pt x="901" y="1126"/>
                    <a:pt x="901" y="1126"/>
                  </a:cubicBezTo>
                  <a:cubicBezTo>
                    <a:pt x="901" y="1125"/>
                    <a:pt x="901" y="1125"/>
                    <a:pt x="901" y="1125"/>
                  </a:cubicBezTo>
                  <a:cubicBezTo>
                    <a:pt x="901" y="1125"/>
                    <a:pt x="901" y="1125"/>
                    <a:pt x="901" y="1125"/>
                  </a:cubicBezTo>
                  <a:cubicBezTo>
                    <a:pt x="900" y="1125"/>
                    <a:pt x="898" y="1125"/>
                    <a:pt x="896" y="1124"/>
                  </a:cubicBezTo>
                  <a:cubicBezTo>
                    <a:pt x="891" y="1122"/>
                    <a:pt x="883" y="1119"/>
                    <a:pt x="873" y="1114"/>
                  </a:cubicBezTo>
                  <a:cubicBezTo>
                    <a:pt x="838" y="1095"/>
                    <a:pt x="773" y="1056"/>
                    <a:pt x="697" y="1007"/>
                  </a:cubicBezTo>
                  <a:cubicBezTo>
                    <a:pt x="582" y="934"/>
                    <a:pt x="439" y="840"/>
                    <a:pt x="321" y="765"/>
                  </a:cubicBezTo>
                  <a:cubicBezTo>
                    <a:pt x="263" y="727"/>
                    <a:pt x="210" y="694"/>
                    <a:pt x="171" y="670"/>
                  </a:cubicBezTo>
                  <a:cubicBezTo>
                    <a:pt x="151" y="658"/>
                    <a:pt x="135" y="649"/>
                    <a:pt x="123" y="642"/>
                  </a:cubicBezTo>
                  <a:cubicBezTo>
                    <a:pt x="117" y="639"/>
                    <a:pt x="111" y="636"/>
                    <a:pt x="107" y="635"/>
                  </a:cubicBezTo>
                  <a:cubicBezTo>
                    <a:pt x="105" y="634"/>
                    <a:pt x="103" y="633"/>
                    <a:pt x="102" y="632"/>
                  </a:cubicBezTo>
                  <a:cubicBezTo>
                    <a:pt x="100" y="632"/>
                    <a:pt x="99" y="632"/>
                    <a:pt x="97" y="632"/>
                  </a:cubicBezTo>
                  <a:cubicBezTo>
                    <a:pt x="96" y="632"/>
                    <a:pt x="96" y="632"/>
                    <a:pt x="95" y="632"/>
                  </a:cubicBezTo>
                  <a:cubicBezTo>
                    <a:pt x="94" y="632"/>
                    <a:pt x="93" y="633"/>
                    <a:pt x="92" y="634"/>
                  </a:cubicBezTo>
                  <a:cubicBezTo>
                    <a:pt x="92" y="634"/>
                    <a:pt x="92" y="634"/>
                    <a:pt x="92" y="634"/>
                  </a:cubicBezTo>
                  <a:cubicBezTo>
                    <a:pt x="92" y="635"/>
                    <a:pt x="92" y="636"/>
                    <a:pt x="92" y="636"/>
                  </a:cubicBezTo>
                  <a:cubicBezTo>
                    <a:pt x="92" y="637"/>
                    <a:pt x="92" y="638"/>
                    <a:pt x="92" y="639"/>
                  </a:cubicBezTo>
                  <a:cubicBezTo>
                    <a:pt x="93" y="640"/>
                    <a:pt x="93" y="640"/>
                    <a:pt x="94" y="641"/>
                  </a:cubicBezTo>
                  <a:cubicBezTo>
                    <a:pt x="95" y="643"/>
                    <a:pt x="97" y="644"/>
                    <a:pt x="100" y="646"/>
                  </a:cubicBezTo>
                  <a:cubicBezTo>
                    <a:pt x="110" y="654"/>
                    <a:pt x="129" y="668"/>
                    <a:pt x="156" y="686"/>
                  </a:cubicBezTo>
                  <a:cubicBezTo>
                    <a:pt x="346" y="810"/>
                    <a:pt x="894" y="1140"/>
                    <a:pt x="894" y="1140"/>
                  </a:cubicBezTo>
                  <a:cubicBezTo>
                    <a:pt x="896" y="1136"/>
                    <a:pt x="896" y="1136"/>
                    <a:pt x="896" y="1136"/>
                  </a:cubicBezTo>
                  <a:cubicBezTo>
                    <a:pt x="893" y="1134"/>
                    <a:pt x="893" y="1134"/>
                    <a:pt x="893" y="1134"/>
                  </a:cubicBezTo>
                  <a:cubicBezTo>
                    <a:pt x="896" y="1136"/>
                    <a:pt x="896" y="1136"/>
                    <a:pt x="896" y="1136"/>
                  </a:cubicBezTo>
                  <a:cubicBezTo>
                    <a:pt x="895" y="1133"/>
                    <a:pt x="895" y="1133"/>
                    <a:pt x="895" y="1133"/>
                  </a:cubicBezTo>
                  <a:cubicBezTo>
                    <a:pt x="894" y="1133"/>
                    <a:pt x="893" y="1133"/>
                    <a:pt x="893" y="1134"/>
                  </a:cubicBezTo>
                  <a:cubicBezTo>
                    <a:pt x="896" y="1136"/>
                    <a:pt x="896" y="1136"/>
                    <a:pt x="896" y="1136"/>
                  </a:cubicBezTo>
                  <a:cubicBezTo>
                    <a:pt x="895" y="1133"/>
                    <a:pt x="895" y="1133"/>
                    <a:pt x="895" y="1133"/>
                  </a:cubicBezTo>
                  <a:cubicBezTo>
                    <a:pt x="896" y="1136"/>
                    <a:pt x="896" y="1136"/>
                    <a:pt x="896" y="1136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2"/>
                    <a:pt x="895" y="1132"/>
                    <a:pt x="895" y="1133"/>
                  </a:cubicBezTo>
                  <a:cubicBezTo>
                    <a:pt x="896" y="1136"/>
                    <a:pt x="896" y="1136"/>
                    <a:pt x="896" y="1136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5"/>
                    <a:pt x="896" y="1135"/>
                    <a:pt x="896" y="1135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5"/>
                    <a:pt x="896" y="1135"/>
                    <a:pt x="896" y="1135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4"/>
                    <a:pt x="896" y="1134"/>
                    <a:pt x="896" y="1134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4"/>
                    <a:pt x="896" y="1134"/>
                    <a:pt x="896" y="1134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6" y="1132"/>
                    <a:pt x="896" y="1132"/>
                    <a:pt x="896" y="1132"/>
                  </a:cubicBezTo>
                  <a:cubicBezTo>
                    <a:pt x="895" y="1132"/>
                    <a:pt x="893" y="1131"/>
                    <a:pt x="891" y="1130"/>
                  </a:cubicBezTo>
                  <a:cubicBezTo>
                    <a:pt x="881" y="1125"/>
                    <a:pt x="861" y="1114"/>
                    <a:pt x="834" y="1098"/>
                  </a:cubicBezTo>
                  <a:cubicBezTo>
                    <a:pt x="738" y="1042"/>
                    <a:pt x="551" y="929"/>
                    <a:pt x="388" y="830"/>
                  </a:cubicBezTo>
                  <a:cubicBezTo>
                    <a:pt x="307" y="780"/>
                    <a:pt x="231" y="734"/>
                    <a:pt x="176" y="700"/>
                  </a:cubicBezTo>
                  <a:cubicBezTo>
                    <a:pt x="149" y="683"/>
                    <a:pt x="126" y="669"/>
                    <a:pt x="111" y="660"/>
                  </a:cubicBezTo>
                  <a:cubicBezTo>
                    <a:pt x="103" y="655"/>
                    <a:pt x="97" y="651"/>
                    <a:pt x="93" y="649"/>
                  </a:cubicBezTo>
                  <a:cubicBezTo>
                    <a:pt x="89" y="646"/>
                    <a:pt x="86" y="645"/>
                    <a:pt x="86" y="645"/>
                  </a:cubicBezTo>
                  <a:cubicBezTo>
                    <a:pt x="85" y="644"/>
                    <a:pt x="83" y="644"/>
                    <a:pt x="81" y="646"/>
                  </a:cubicBezTo>
                  <a:cubicBezTo>
                    <a:pt x="81" y="646"/>
                    <a:pt x="81" y="647"/>
                    <a:pt x="81" y="647"/>
                  </a:cubicBezTo>
                  <a:cubicBezTo>
                    <a:pt x="80" y="648"/>
                    <a:pt x="80" y="648"/>
                    <a:pt x="80" y="648"/>
                  </a:cubicBezTo>
                  <a:cubicBezTo>
                    <a:pt x="80" y="650"/>
                    <a:pt x="81" y="650"/>
                    <a:pt x="81" y="651"/>
                  </a:cubicBezTo>
                  <a:cubicBezTo>
                    <a:pt x="81" y="651"/>
                    <a:pt x="82" y="651"/>
                    <a:pt x="82" y="651"/>
                  </a:cubicBezTo>
                  <a:cubicBezTo>
                    <a:pt x="82" y="652"/>
                    <a:pt x="82" y="652"/>
                    <a:pt x="82" y="652"/>
                  </a:cubicBezTo>
                  <a:cubicBezTo>
                    <a:pt x="83" y="653"/>
                    <a:pt x="85" y="654"/>
                    <a:pt x="87" y="655"/>
                  </a:cubicBezTo>
                  <a:cubicBezTo>
                    <a:pt x="104" y="665"/>
                    <a:pt x="162" y="700"/>
                    <a:pt x="241" y="747"/>
                  </a:cubicBezTo>
                  <a:cubicBezTo>
                    <a:pt x="360" y="818"/>
                    <a:pt x="523" y="916"/>
                    <a:pt x="658" y="998"/>
                  </a:cubicBezTo>
                  <a:cubicBezTo>
                    <a:pt x="725" y="1040"/>
                    <a:pt x="784" y="1077"/>
                    <a:pt x="827" y="1106"/>
                  </a:cubicBezTo>
                  <a:cubicBezTo>
                    <a:pt x="849" y="1120"/>
                    <a:pt x="866" y="1132"/>
                    <a:pt x="878" y="1141"/>
                  </a:cubicBezTo>
                  <a:cubicBezTo>
                    <a:pt x="883" y="1146"/>
                    <a:pt x="888" y="1150"/>
                    <a:pt x="891" y="1153"/>
                  </a:cubicBezTo>
                  <a:cubicBezTo>
                    <a:pt x="892" y="1154"/>
                    <a:pt x="893" y="1155"/>
                    <a:pt x="894" y="1156"/>
                  </a:cubicBezTo>
                  <a:cubicBezTo>
                    <a:pt x="894" y="1156"/>
                    <a:pt x="894" y="1157"/>
                    <a:pt x="894" y="1157"/>
                  </a:cubicBezTo>
                  <a:cubicBezTo>
                    <a:pt x="894" y="1157"/>
                    <a:pt x="894" y="1157"/>
                    <a:pt x="894" y="1157"/>
                  </a:cubicBezTo>
                  <a:cubicBezTo>
                    <a:pt x="896" y="1156"/>
                    <a:pt x="896" y="1156"/>
                    <a:pt x="896" y="1156"/>
                  </a:cubicBezTo>
                  <a:cubicBezTo>
                    <a:pt x="894" y="1156"/>
                    <a:pt x="894" y="1156"/>
                    <a:pt x="894" y="1156"/>
                  </a:cubicBezTo>
                  <a:cubicBezTo>
                    <a:pt x="894" y="1157"/>
                    <a:pt x="894" y="1157"/>
                    <a:pt x="894" y="1157"/>
                  </a:cubicBezTo>
                  <a:cubicBezTo>
                    <a:pt x="896" y="1156"/>
                    <a:pt x="896" y="1156"/>
                    <a:pt x="896" y="1156"/>
                  </a:cubicBezTo>
                  <a:cubicBezTo>
                    <a:pt x="894" y="1156"/>
                    <a:pt x="894" y="1156"/>
                    <a:pt x="894" y="1156"/>
                  </a:cubicBezTo>
                  <a:cubicBezTo>
                    <a:pt x="897" y="1156"/>
                    <a:pt x="897" y="1156"/>
                    <a:pt x="897" y="1156"/>
                  </a:cubicBezTo>
                  <a:cubicBezTo>
                    <a:pt x="895" y="1155"/>
                    <a:pt x="895" y="1155"/>
                    <a:pt x="895" y="1155"/>
                  </a:cubicBezTo>
                  <a:cubicBezTo>
                    <a:pt x="894" y="1155"/>
                    <a:pt x="894" y="1156"/>
                    <a:pt x="894" y="1156"/>
                  </a:cubicBezTo>
                  <a:cubicBezTo>
                    <a:pt x="897" y="1156"/>
                    <a:pt x="897" y="1156"/>
                    <a:pt x="897" y="1156"/>
                  </a:cubicBezTo>
                  <a:cubicBezTo>
                    <a:pt x="895" y="1155"/>
                    <a:pt x="895" y="1155"/>
                    <a:pt x="895" y="1155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5" y="1155"/>
                    <a:pt x="895" y="1155"/>
                    <a:pt x="895" y="1155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7" y="1153"/>
                    <a:pt x="897" y="1153"/>
                    <a:pt x="897" y="1153"/>
                  </a:cubicBezTo>
                  <a:cubicBezTo>
                    <a:pt x="896" y="1153"/>
                    <a:pt x="896" y="1154"/>
                    <a:pt x="895" y="1155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7" y="1153"/>
                    <a:pt x="897" y="1153"/>
                    <a:pt x="897" y="1153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8" y="1153"/>
                    <a:pt x="898" y="1153"/>
                    <a:pt x="898" y="1153"/>
                  </a:cubicBezTo>
                  <a:cubicBezTo>
                    <a:pt x="898" y="1153"/>
                    <a:pt x="897" y="1153"/>
                    <a:pt x="897" y="1153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8" y="1153"/>
                    <a:pt x="898" y="1153"/>
                    <a:pt x="898" y="1153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9" y="1153"/>
                    <a:pt x="899" y="1153"/>
                    <a:pt x="899" y="1153"/>
                  </a:cubicBezTo>
                  <a:cubicBezTo>
                    <a:pt x="899" y="1153"/>
                    <a:pt x="899" y="1153"/>
                    <a:pt x="898" y="1153"/>
                  </a:cubicBezTo>
                  <a:cubicBezTo>
                    <a:pt x="898" y="1157"/>
                    <a:pt x="898" y="1157"/>
                    <a:pt x="898" y="1157"/>
                  </a:cubicBezTo>
                  <a:cubicBezTo>
                    <a:pt x="899" y="1153"/>
                    <a:pt x="899" y="1153"/>
                    <a:pt x="899" y="1153"/>
                  </a:cubicBezTo>
                  <a:cubicBezTo>
                    <a:pt x="899" y="1155"/>
                    <a:pt x="899" y="1155"/>
                    <a:pt x="899" y="1155"/>
                  </a:cubicBezTo>
                  <a:cubicBezTo>
                    <a:pt x="899" y="1153"/>
                    <a:pt x="899" y="1153"/>
                    <a:pt x="899" y="1153"/>
                  </a:cubicBezTo>
                  <a:cubicBezTo>
                    <a:pt x="899" y="1153"/>
                    <a:pt x="899" y="1153"/>
                    <a:pt x="899" y="1153"/>
                  </a:cubicBezTo>
                  <a:cubicBezTo>
                    <a:pt x="899" y="1155"/>
                    <a:pt x="899" y="1155"/>
                    <a:pt x="899" y="1155"/>
                  </a:cubicBezTo>
                  <a:cubicBezTo>
                    <a:pt x="899" y="1153"/>
                    <a:pt x="899" y="1153"/>
                    <a:pt x="899" y="1153"/>
                  </a:cubicBezTo>
                  <a:cubicBezTo>
                    <a:pt x="899" y="1153"/>
                    <a:pt x="899" y="1153"/>
                    <a:pt x="898" y="1153"/>
                  </a:cubicBezTo>
                  <a:cubicBezTo>
                    <a:pt x="896" y="1151"/>
                    <a:pt x="890" y="1148"/>
                    <a:pt x="882" y="1144"/>
                  </a:cubicBezTo>
                  <a:cubicBezTo>
                    <a:pt x="822" y="1108"/>
                    <a:pt x="621" y="987"/>
                    <a:pt x="436" y="874"/>
                  </a:cubicBezTo>
                  <a:cubicBezTo>
                    <a:pt x="343" y="817"/>
                    <a:pt x="254" y="763"/>
                    <a:pt x="188" y="723"/>
                  </a:cubicBezTo>
                  <a:cubicBezTo>
                    <a:pt x="155" y="703"/>
                    <a:pt x="128" y="686"/>
                    <a:pt x="109" y="675"/>
                  </a:cubicBezTo>
                  <a:cubicBezTo>
                    <a:pt x="99" y="669"/>
                    <a:pt x="92" y="664"/>
                    <a:pt x="87" y="661"/>
                  </a:cubicBezTo>
                  <a:cubicBezTo>
                    <a:pt x="82" y="658"/>
                    <a:pt x="79" y="656"/>
                    <a:pt x="79" y="656"/>
                  </a:cubicBezTo>
                  <a:cubicBezTo>
                    <a:pt x="77" y="655"/>
                    <a:pt x="75" y="656"/>
                    <a:pt x="74" y="658"/>
                  </a:cubicBezTo>
                  <a:cubicBezTo>
                    <a:pt x="73" y="659"/>
                    <a:pt x="73" y="660"/>
                    <a:pt x="73" y="661"/>
                  </a:cubicBezTo>
                  <a:cubicBezTo>
                    <a:pt x="73" y="662"/>
                    <a:pt x="74" y="663"/>
                    <a:pt x="74" y="664"/>
                  </a:cubicBezTo>
                  <a:cubicBezTo>
                    <a:pt x="75" y="666"/>
                    <a:pt x="77" y="668"/>
                    <a:pt x="79" y="670"/>
                  </a:cubicBezTo>
                  <a:cubicBezTo>
                    <a:pt x="84" y="675"/>
                    <a:pt x="91" y="680"/>
                    <a:pt x="100" y="687"/>
                  </a:cubicBezTo>
                  <a:cubicBezTo>
                    <a:pt x="135" y="712"/>
                    <a:pt x="202" y="754"/>
                    <a:pt x="283" y="803"/>
                  </a:cubicBezTo>
                  <a:cubicBezTo>
                    <a:pt x="405" y="877"/>
                    <a:pt x="558" y="967"/>
                    <a:pt x="680" y="1040"/>
                  </a:cubicBezTo>
                  <a:cubicBezTo>
                    <a:pt x="742" y="1077"/>
                    <a:pt x="795" y="1109"/>
                    <a:pt x="834" y="1133"/>
                  </a:cubicBezTo>
                  <a:cubicBezTo>
                    <a:pt x="853" y="1145"/>
                    <a:pt x="868" y="1155"/>
                    <a:pt x="879" y="1162"/>
                  </a:cubicBezTo>
                  <a:cubicBezTo>
                    <a:pt x="884" y="1166"/>
                    <a:pt x="888" y="1168"/>
                    <a:pt x="890" y="1171"/>
                  </a:cubicBezTo>
                  <a:cubicBezTo>
                    <a:pt x="892" y="1172"/>
                    <a:pt x="893" y="1172"/>
                    <a:pt x="893" y="1173"/>
                  </a:cubicBezTo>
                  <a:cubicBezTo>
                    <a:pt x="893" y="1173"/>
                    <a:pt x="893" y="1173"/>
                    <a:pt x="893" y="1173"/>
                  </a:cubicBezTo>
                  <a:cubicBezTo>
                    <a:pt x="893" y="1173"/>
                    <a:pt x="893" y="1173"/>
                    <a:pt x="893" y="1173"/>
                  </a:cubicBezTo>
                  <a:cubicBezTo>
                    <a:pt x="895" y="1173"/>
                    <a:pt x="895" y="1173"/>
                    <a:pt x="895" y="1173"/>
                  </a:cubicBezTo>
                  <a:cubicBezTo>
                    <a:pt x="893" y="1173"/>
                    <a:pt x="893" y="1173"/>
                    <a:pt x="893" y="1173"/>
                  </a:cubicBezTo>
                  <a:cubicBezTo>
                    <a:pt x="893" y="1173"/>
                    <a:pt x="893" y="1173"/>
                    <a:pt x="893" y="1173"/>
                  </a:cubicBezTo>
                  <a:cubicBezTo>
                    <a:pt x="895" y="1173"/>
                    <a:pt x="895" y="1173"/>
                    <a:pt x="895" y="1173"/>
                  </a:cubicBezTo>
                  <a:cubicBezTo>
                    <a:pt x="893" y="1173"/>
                    <a:pt x="893" y="1173"/>
                    <a:pt x="893" y="1173"/>
                  </a:cubicBezTo>
                  <a:cubicBezTo>
                    <a:pt x="896" y="1172"/>
                    <a:pt x="896" y="1172"/>
                    <a:pt x="896" y="1172"/>
                  </a:cubicBezTo>
                  <a:cubicBezTo>
                    <a:pt x="893" y="1172"/>
                    <a:pt x="893" y="1172"/>
                    <a:pt x="893" y="1172"/>
                  </a:cubicBezTo>
                  <a:cubicBezTo>
                    <a:pt x="893" y="1173"/>
                    <a:pt x="893" y="1173"/>
                    <a:pt x="893" y="1173"/>
                  </a:cubicBezTo>
                  <a:cubicBezTo>
                    <a:pt x="896" y="1172"/>
                    <a:pt x="896" y="1172"/>
                    <a:pt x="896" y="1172"/>
                  </a:cubicBezTo>
                  <a:cubicBezTo>
                    <a:pt x="893" y="1172"/>
                    <a:pt x="893" y="1172"/>
                    <a:pt x="893" y="1172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4" y="1170"/>
                    <a:pt x="894" y="1170"/>
                    <a:pt x="894" y="1170"/>
                  </a:cubicBezTo>
                  <a:cubicBezTo>
                    <a:pt x="893" y="1171"/>
                    <a:pt x="893" y="1171"/>
                    <a:pt x="893" y="1172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4" y="1170"/>
                    <a:pt x="894" y="1170"/>
                    <a:pt x="894" y="1170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4" y="1170"/>
                    <a:pt x="894" y="1170"/>
                    <a:pt x="894" y="1170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6" y="1168"/>
                    <a:pt x="896" y="1168"/>
                    <a:pt x="896" y="1168"/>
                  </a:cubicBezTo>
                  <a:cubicBezTo>
                    <a:pt x="895" y="1169"/>
                    <a:pt x="894" y="1169"/>
                    <a:pt x="894" y="1170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6" y="1168"/>
                    <a:pt x="896" y="1168"/>
                    <a:pt x="896" y="1168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7" y="1168"/>
                    <a:pt x="897" y="1168"/>
                    <a:pt x="897" y="1168"/>
                  </a:cubicBezTo>
                  <a:cubicBezTo>
                    <a:pt x="897" y="1168"/>
                    <a:pt x="896" y="1168"/>
                    <a:pt x="896" y="1168"/>
                  </a:cubicBezTo>
                  <a:cubicBezTo>
                    <a:pt x="897" y="1172"/>
                    <a:pt x="897" y="1172"/>
                    <a:pt x="897" y="1172"/>
                  </a:cubicBezTo>
                  <a:cubicBezTo>
                    <a:pt x="897" y="1168"/>
                    <a:pt x="897" y="1168"/>
                    <a:pt x="897" y="1168"/>
                  </a:cubicBezTo>
                  <a:cubicBezTo>
                    <a:pt x="897" y="1171"/>
                    <a:pt x="897" y="1171"/>
                    <a:pt x="897" y="1171"/>
                  </a:cubicBezTo>
                  <a:cubicBezTo>
                    <a:pt x="898" y="1168"/>
                    <a:pt x="898" y="1168"/>
                    <a:pt x="898" y="1168"/>
                  </a:cubicBezTo>
                  <a:cubicBezTo>
                    <a:pt x="898" y="1168"/>
                    <a:pt x="898" y="1168"/>
                    <a:pt x="897" y="1168"/>
                  </a:cubicBezTo>
                  <a:cubicBezTo>
                    <a:pt x="897" y="1171"/>
                    <a:pt x="897" y="1171"/>
                    <a:pt x="897" y="1171"/>
                  </a:cubicBezTo>
                  <a:cubicBezTo>
                    <a:pt x="898" y="1168"/>
                    <a:pt x="898" y="1168"/>
                    <a:pt x="898" y="1168"/>
                  </a:cubicBezTo>
                  <a:cubicBezTo>
                    <a:pt x="898" y="1168"/>
                    <a:pt x="897" y="1168"/>
                    <a:pt x="896" y="1168"/>
                  </a:cubicBezTo>
                  <a:cubicBezTo>
                    <a:pt x="894" y="1167"/>
                    <a:pt x="888" y="1163"/>
                    <a:pt x="880" y="1159"/>
                  </a:cubicBezTo>
                  <a:cubicBezTo>
                    <a:pt x="818" y="1123"/>
                    <a:pt x="618" y="998"/>
                    <a:pt x="432" y="883"/>
                  </a:cubicBezTo>
                  <a:cubicBezTo>
                    <a:pt x="339" y="825"/>
                    <a:pt x="250" y="770"/>
                    <a:pt x="182" y="729"/>
                  </a:cubicBezTo>
                  <a:cubicBezTo>
                    <a:pt x="148" y="708"/>
                    <a:pt x="120" y="692"/>
                    <a:pt x="100" y="680"/>
                  </a:cubicBezTo>
                  <a:cubicBezTo>
                    <a:pt x="90" y="674"/>
                    <a:pt x="82" y="669"/>
                    <a:pt x="76" y="666"/>
                  </a:cubicBezTo>
                  <a:cubicBezTo>
                    <a:pt x="73" y="665"/>
                    <a:pt x="71" y="663"/>
                    <a:pt x="69" y="662"/>
                  </a:cubicBezTo>
                  <a:cubicBezTo>
                    <a:pt x="68" y="662"/>
                    <a:pt x="67" y="662"/>
                    <a:pt x="66" y="661"/>
                  </a:cubicBezTo>
                  <a:cubicBezTo>
                    <a:pt x="66" y="661"/>
                    <a:pt x="66" y="661"/>
                    <a:pt x="65" y="661"/>
                  </a:cubicBezTo>
                  <a:cubicBezTo>
                    <a:pt x="65" y="661"/>
                    <a:pt x="64" y="661"/>
                    <a:pt x="64" y="661"/>
                  </a:cubicBezTo>
                  <a:cubicBezTo>
                    <a:pt x="63" y="661"/>
                    <a:pt x="63" y="661"/>
                    <a:pt x="62" y="661"/>
                  </a:cubicBezTo>
                  <a:cubicBezTo>
                    <a:pt x="62" y="661"/>
                    <a:pt x="61" y="662"/>
                    <a:pt x="60" y="663"/>
                  </a:cubicBezTo>
                  <a:cubicBezTo>
                    <a:pt x="60" y="663"/>
                    <a:pt x="60" y="663"/>
                    <a:pt x="60" y="663"/>
                  </a:cubicBezTo>
                  <a:cubicBezTo>
                    <a:pt x="59" y="664"/>
                    <a:pt x="59" y="665"/>
                    <a:pt x="59" y="666"/>
                  </a:cubicBezTo>
                  <a:cubicBezTo>
                    <a:pt x="59" y="667"/>
                    <a:pt x="60" y="668"/>
                    <a:pt x="60" y="669"/>
                  </a:cubicBezTo>
                  <a:cubicBezTo>
                    <a:pt x="62" y="671"/>
                    <a:pt x="63" y="673"/>
                    <a:pt x="66" y="675"/>
                  </a:cubicBezTo>
                  <a:cubicBezTo>
                    <a:pt x="70" y="680"/>
                    <a:pt x="77" y="685"/>
                    <a:pt x="87" y="692"/>
                  </a:cubicBezTo>
                  <a:cubicBezTo>
                    <a:pt x="122" y="717"/>
                    <a:pt x="190" y="759"/>
                    <a:pt x="272" y="808"/>
                  </a:cubicBezTo>
                  <a:cubicBezTo>
                    <a:pt x="394" y="881"/>
                    <a:pt x="549" y="971"/>
                    <a:pt x="673" y="1044"/>
                  </a:cubicBezTo>
                  <a:cubicBezTo>
                    <a:pt x="734" y="1081"/>
                    <a:pt x="789" y="1114"/>
                    <a:pt x="827" y="1139"/>
                  </a:cubicBezTo>
                  <a:cubicBezTo>
                    <a:pt x="847" y="1151"/>
                    <a:pt x="862" y="1161"/>
                    <a:pt x="873" y="1169"/>
                  </a:cubicBezTo>
                  <a:cubicBezTo>
                    <a:pt x="878" y="1173"/>
                    <a:pt x="882" y="1176"/>
                    <a:pt x="884" y="1179"/>
                  </a:cubicBezTo>
                  <a:cubicBezTo>
                    <a:pt x="886" y="1180"/>
                    <a:pt x="887" y="1181"/>
                    <a:pt x="887" y="1182"/>
                  </a:cubicBezTo>
                  <a:cubicBezTo>
                    <a:pt x="888" y="1182"/>
                    <a:pt x="888" y="1182"/>
                    <a:pt x="888" y="1182"/>
                  </a:cubicBezTo>
                  <a:cubicBezTo>
                    <a:pt x="888" y="1182"/>
                    <a:pt x="888" y="1182"/>
                    <a:pt x="888" y="1182"/>
                  </a:cubicBezTo>
                  <a:cubicBezTo>
                    <a:pt x="887" y="1182"/>
                    <a:pt x="887" y="1182"/>
                    <a:pt x="887" y="1182"/>
                  </a:cubicBezTo>
                  <a:cubicBezTo>
                    <a:pt x="888" y="1182"/>
                    <a:pt x="888" y="1182"/>
                    <a:pt x="888" y="1182"/>
                  </a:cubicBezTo>
                  <a:cubicBezTo>
                    <a:pt x="888" y="1182"/>
                    <a:pt x="888" y="1182"/>
                    <a:pt x="888" y="1182"/>
                  </a:cubicBezTo>
                  <a:cubicBezTo>
                    <a:pt x="887" y="1182"/>
                    <a:pt x="887" y="1182"/>
                    <a:pt x="887" y="1182"/>
                  </a:cubicBezTo>
                  <a:cubicBezTo>
                    <a:pt x="890" y="1182"/>
                    <a:pt x="890" y="1182"/>
                    <a:pt x="890" y="1182"/>
                  </a:cubicBezTo>
                  <a:cubicBezTo>
                    <a:pt x="887" y="1182"/>
                    <a:pt x="887" y="1182"/>
                    <a:pt x="887" y="1182"/>
                  </a:cubicBezTo>
                  <a:cubicBezTo>
                    <a:pt x="887" y="1182"/>
                    <a:pt x="887" y="1182"/>
                    <a:pt x="887" y="1182"/>
                  </a:cubicBezTo>
                  <a:cubicBezTo>
                    <a:pt x="890" y="1182"/>
                    <a:pt x="890" y="1182"/>
                    <a:pt x="890" y="1182"/>
                  </a:cubicBezTo>
                  <a:cubicBezTo>
                    <a:pt x="887" y="1182"/>
                    <a:pt x="887" y="1182"/>
                    <a:pt x="887" y="1182"/>
                  </a:cubicBezTo>
                  <a:cubicBezTo>
                    <a:pt x="890" y="1182"/>
                    <a:pt x="890" y="1182"/>
                    <a:pt x="890" y="1182"/>
                  </a:cubicBezTo>
                  <a:cubicBezTo>
                    <a:pt x="888" y="1180"/>
                    <a:pt x="888" y="1180"/>
                    <a:pt x="888" y="1180"/>
                  </a:cubicBezTo>
                  <a:cubicBezTo>
                    <a:pt x="888" y="1181"/>
                    <a:pt x="887" y="1181"/>
                    <a:pt x="887" y="1182"/>
                  </a:cubicBezTo>
                  <a:cubicBezTo>
                    <a:pt x="890" y="1182"/>
                    <a:pt x="890" y="1182"/>
                    <a:pt x="890" y="1182"/>
                  </a:cubicBezTo>
                  <a:cubicBezTo>
                    <a:pt x="888" y="1180"/>
                    <a:pt x="888" y="1180"/>
                    <a:pt x="888" y="1180"/>
                  </a:cubicBezTo>
                  <a:cubicBezTo>
                    <a:pt x="891" y="1182"/>
                    <a:pt x="891" y="1182"/>
                    <a:pt x="891" y="1182"/>
                  </a:cubicBezTo>
                  <a:cubicBezTo>
                    <a:pt x="888" y="1180"/>
                    <a:pt x="888" y="1180"/>
                    <a:pt x="888" y="1180"/>
                  </a:cubicBezTo>
                  <a:cubicBezTo>
                    <a:pt x="891" y="1182"/>
                    <a:pt x="891" y="1182"/>
                    <a:pt x="891" y="1182"/>
                  </a:cubicBezTo>
                  <a:cubicBezTo>
                    <a:pt x="890" y="1178"/>
                    <a:pt x="890" y="1178"/>
                    <a:pt x="890" y="1178"/>
                  </a:cubicBezTo>
                  <a:cubicBezTo>
                    <a:pt x="889" y="1179"/>
                    <a:pt x="888" y="1179"/>
                    <a:pt x="888" y="1180"/>
                  </a:cubicBezTo>
                  <a:cubicBezTo>
                    <a:pt x="891" y="1182"/>
                    <a:pt x="891" y="1182"/>
                    <a:pt x="891" y="1182"/>
                  </a:cubicBezTo>
                  <a:cubicBezTo>
                    <a:pt x="890" y="1178"/>
                    <a:pt x="890" y="1178"/>
                    <a:pt x="890" y="1178"/>
                  </a:cubicBezTo>
                  <a:cubicBezTo>
                    <a:pt x="891" y="1182"/>
                    <a:pt x="891" y="1182"/>
                    <a:pt x="891" y="1182"/>
                  </a:cubicBezTo>
                  <a:cubicBezTo>
                    <a:pt x="891" y="1178"/>
                    <a:pt x="891" y="1178"/>
                    <a:pt x="891" y="1178"/>
                  </a:cubicBezTo>
                  <a:cubicBezTo>
                    <a:pt x="891" y="1178"/>
                    <a:pt x="890" y="1178"/>
                    <a:pt x="890" y="1178"/>
                  </a:cubicBezTo>
                  <a:cubicBezTo>
                    <a:pt x="891" y="1182"/>
                    <a:pt x="891" y="1182"/>
                    <a:pt x="891" y="1182"/>
                  </a:cubicBezTo>
                  <a:cubicBezTo>
                    <a:pt x="891" y="1178"/>
                    <a:pt x="891" y="1178"/>
                    <a:pt x="891" y="1178"/>
                  </a:cubicBezTo>
                  <a:cubicBezTo>
                    <a:pt x="891" y="1181"/>
                    <a:pt x="891" y="1181"/>
                    <a:pt x="891" y="1181"/>
                  </a:cubicBezTo>
                  <a:cubicBezTo>
                    <a:pt x="892" y="1178"/>
                    <a:pt x="892" y="1178"/>
                    <a:pt x="892" y="1178"/>
                  </a:cubicBezTo>
                  <a:cubicBezTo>
                    <a:pt x="892" y="1178"/>
                    <a:pt x="892" y="1178"/>
                    <a:pt x="891" y="1178"/>
                  </a:cubicBezTo>
                  <a:cubicBezTo>
                    <a:pt x="891" y="1181"/>
                    <a:pt x="891" y="1181"/>
                    <a:pt x="891" y="1181"/>
                  </a:cubicBezTo>
                  <a:cubicBezTo>
                    <a:pt x="892" y="1178"/>
                    <a:pt x="892" y="1178"/>
                    <a:pt x="892" y="1178"/>
                  </a:cubicBezTo>
                  <a:cubicBezTo>
                    <a:pt x="892" y="1178"/>
                    <a:pt x="892" y="1178"/>
                    <a:pt x="891" y="1178"/>
                  </a:cubicBezTo>
                  <a:cubicBezTo>
                    <a:pt x="888" y="1177"/>
                    <a:pt x="883" y="1173"/>
                    <a:pt x="875" y="1169"/>
                  </a:cubicBezTo>
                  <a:cubicBezTo>
                    <a:pt x="816" y="1133"/>
                    <a:pt x="623" y="1010"/>
                    <a:pt x="440" y="895"/>
                  </a:cubicBezTo>
                  <a:cubicBezTo>
                    <a:pt x="348" y="838"/>
                    <a:pt x="259" y="783"/>
                    <a:pt x="190" y="742"/>
                  </a:cubicBezTo>
                  <a:cubicBezTo>
                    <a:pt x="156" y="722"/>
                    <a:pt x="126" y="705"/>
                    <a:pt x="104" y="693"/>
                  </a:cubicBezTo>
                  <a:cubicBezTo>
                    <a:pt x="93" y="687"/>
                    <a:pt x="84" y="683"/>
                    <a:pt x="77" y="680"/>
                  </a:cubicBezTo>
                  <a:cubicBezTo>
                    <a:pt x="73" y="678"/>
                    <a:pt x="70" y="677"/>
                    <a:pt x="68" y="676"/>
                  </a:cubicBezTo>
                  <a:cubicBezTo>
                    <a:pt x="65" y="675"/>
                    <a:pt x="63" y="675"/>
                    <a:pt x="61" y="675"/>
                  </a:cubicBezTo>
                  <a:cubicBezTo>
                    <a:pt x="60" y="675"/>
                    <a:pt x="59" y="675"/>
                    <a:pt x="58" y="675"/>
                  </a:cubicBezTo>
                  <a:cubicBezTo>
                    <a:pt x="57" y="675"/>
                    <a:pt x="56" y="676"/>
                    <a:pt x="56" y="677"/>
                  </a:cubicBezTo>
                  <a:cubicBezTo>
                    <a:pt x="55" y="678"/>
                    <a:pt x="55" y="679"/>
                    <a:pt x="55" y="680"/>
                  </a:cubicBezTo>
                  <a:cubicBezTo>
                    <a:pt x="55" y="681"/>
                    <a:pt x="56" y="682"/>
                    <a:pt x="57" y="683"/>
                  </a:cubicBezTo>
                  <a:cubicBezTo>
                    <a:pt x="57" y="683"/>
                    <a:pt x="60" y="685"/>
                    <a:pt x="66" y="688"/>
                  </a:cubicBezTo>
                  <a:cubicBezTo>
                    <a:pt x="112" y="715"/>
                    <a:pt x="318" y="835"/>
                    <a:pt x="513" y="953"/>
                  </a:cubicBezTo>
                  <a:cubicBezTo>
                    <a:pt x="611" y="1011"/>
                    <a:pt x="705" y="1070"/>
                    <a:pt x="775" y="1115"/>
                  </a:cubicBezTo>
                  <a:cubicBezTo>
                    <a:pt x="810" y="1138"/>
                    <a:pt x="839" y="1158"/>
                    <a:pt x="859" y="1173"/>
                  </a:cubicBezTo>
                  <a:cubicBezTo>
                    <a:pt x="869" y="1180"/>
                    <a:pt x="877" y="1187"/>
                    <a:pt x="883" y="1192"/>
                  </a:cubicBezTo>
                  <a:cubicBezTo>
                    <a:pt x="885" y="1194"/>
                    <a:pt x="887" y="1196"/>
                    <a:pt x="888" y="1198"/>
                  </a:cubicBezTo>
                  <a:cubicBezTo>
                    <a:pt x="889" y="1198"/>
                    <a:pt x="889" y="1199"/>
                    <a:pt x="889" y="1199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0" y="1200"/>
                    <a:pt x="890" y="1200"/>
                    <a:pt x="890" y="1200"/>
                  </a:cubicBezTo>
                  <a:cubicBezTo>
                    <a:pt x="892" y="1200"/>
                    <a:pt x="892" y="1200"/>
                    <a:pt x="892" y="1200"/>
                  </a:cubicBezTo>
                  <a:cubicBezTo>
                    <a:pt x="890" y="1198"/>
                    <a:pt x="890" y="1198"/>
                    <a:pt x="890" y="1198"/>
                  </a:cubicBezTo>
                  <a:cubicBezTo>
                    <a:pt x="890" y="1199"/>
                    <a:pt x="890" y="1199"/>
                    <a:pt x="890" y="1200"/>
                  </a:cubicBezTo>
                  <a:cubicBezTo>
                    <a:pt x="892" y="1200"/>
                    <a:pt x="892" y="1200"/>
                    <a:pt x="892" y="1200"/>
                  </a:cubicBezTo>
                  <a:cubicBezTo>
                    <a:pt x="890" y="1198"/>
                    <a:pt x="890" y="1198"/>
                    <a:pt x="890" y="1198"/>
                  </a:cubicBezTo>
                  <a:cubicBezTo>
                    <a:pt x="890" y="1198"/>
                    <a:pt x="890" y="1198"/>
                    <a:pt x="890" y="1198"/>
                  </a:cubicBezTo>
                  <a:cubicBezTo>
                    <a:pt x="893" y="1200"/>
                    <a:pt x="893" y="1200"/>
                    <a:pt x="893" y="1200"/>
                  </a:cubicBezTo>
                  <a:cubicBezTo>
                    <a:pt x="892" y="1197"/>
                    <a:pt x="892" y="1197"/>
                    <a:pt x="892" y="1197"/>
                  </a:cubicBezTo>
                  <a:cubicBezTo>
                    <a:pt x="891" y="1197"/>
                    <a:pt x="890" y="1198"/>
                    <a:pt x="890" y="1198"/>
                  </a:cubicBezTo>
                  <a:cubicBezTo>
                    <a:pt x="893" y="1200"/>
                    <a:pt x="893" y="1200"/>
                    <a:pt x="893" y="1200"/>
                  </a:cubicBezTo>
                  <a:cubicBezTo>
                    <a:pt x="892" y="1197"/>
                    <a:pt x="892" y="1197"/>
                    <a:pt x="892" y="1197"/>
                  </a:cubicBezTo>
                  <a:cubicBezTo>
                    <a:pt x="893" y="1200"/>
                    <a:pt x="893" y="1200"/>
                    <a:pt x="893" y="1200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2" y="1197"/>
                    <a:pt x="892" y="1197"/>
                  </a:cubicBezTo>
                  <a:cubicBezTo>
                    <a:pt x="893" y="1200"/>
                    <a:pt x="893" y="1200"/>
                    <a:pt x="893" y="1200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9"/>
                    <a:pt x="893" y="1199"/>
                    <a:pt x="893" y="1199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9"/>
                    <a:pt x="893" y="1199"/>
                    <a:pt x="893" y="1199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3" y="1197"/>
                    <a:pt x="893" y="1197"/>
                  </a:cubicBezTo>
                  <a:cubicBezTo>
                    <a:pt x="893" y="1197"/>
                    <a:pt x="891" y="1196"/>
                    <a:pt x="889" y="1195"/>
                  </a:cubicBezTo>
                  <a:cubicBezTo>
                    <a:pt x="880" y="1191"/>
                    <a:pt x="859" y="1179"/>
                    <a:pt x="831" y="1163"/>
                  </a:cubicBezTo>
                  <a:cubicBezTo>
                    <a:pt x="733" y="1105"/>
                    <a:pt x="537" y="985"/>
                    <a:pt x="367" y="879"/>
                  </a:cubicBezTo>
                  <a:cubicBezTo>
                    <a:pt x="281" y="826"/>
                    <a:pt x="202" y="777"/>
                    <a:pt x="144" y="741"/>
                  </a:cubicBezTo>
                  <a:cubicBezTo>
                    <a:pt x="115" y="723"/>
                    <a:pt x="91" y="708"/>
                    <a:pt x="75" y="698"/>
                  </a:cubicBezTo>
                  <a:cubicBezTo>
                    <a:pt x="67" y="693"/>
                    <a:pt x="60" y="689"/>
                    <a:pt x="56" y="686"/>
                  </a:cubicBezTo>
                  <a:cubicBezTo>
                    <a:pt x="52" y="683"/>
                    <a:pt x="50" y="682"/>
                    <a:pt x="50" y="682"/>
                  </a:cubicBezTo>
                  <a:cubicBezTo>
                    <a:pt x="49" y="681"/>
                    <a:pt x="48" y="681"/>
                    <a:pt x="46" y="681"/>
                  </a:cubicBezTo>
                  <a:cubicBezTo>
                    <a:pt x="45" y="681"/>
                    <a:pt x="45" y="682"/>
                    <a:pt x="44" y="683"/>
                  </a:cubicBezTo>
                  <a:cubicBezTo>
                    <a:pt x="43" y="684"/>
                    <a:pt x="43" y="685"/>
                    <a:pt x="43" y="686"/>
                  </a:cubicBezTo>
                  <a:cubicBezTo>
                    <a:pt x="44" y="687"/>
                    <a:pt x="44" y="688"/>
                    <a:pt x="45" y="689"/>
                  </a:cubicBezTo>
                  <a:cubicBezTo>
                    <a:pt x="889" y="1216"/>
                    <a:pt x="889" y="1216"/>
                    <a:pt x="889" y="1216"/>
                  </a:cubicBezTo>
                  <a:cubicBezTo>
                    <a:pt x="890" y="1216"/>
                    <a:pt x="891" y="1217"/>
                    <a:pt x="892" y="1216"/>
                  </a:cubicBezTo>
                  <a:cubicBezTo>
                    <a:pt x="893" y="1216"/>
                    <a:pt x="894" y="1216"/>
                    <a:pt x="895" y="1215"/>
                  </a:cubicBezTo>
                  <a:cubicBezTo>
                    <a:pt x="895" y="1214"/>
                    <a:pt x="896" y="1213"/>
                    <a:pt x="895" y="1212"/>
                  </a:cubicBezTo>
                  <a:cubicBezTo>
                    <a:pt x="895" y="1211"/>
                    <a:pt x="894" y="1210"/>
                    <a:pt x="893" y="1209"/>
                  </a:cubicBezTo>
                  <a:cubicBezTo>
                    <a:pt x="893" y="1209"/>
                    <a:pt x="682" y="1080"/>
                    <a:pt x="471" y="951"/>
                  </a:cubicBezTo>
                  <a:cubicBezTo>
                    <a:pt x="365" y="886"/>
                    <a:pt x="259" y="822"/>
                    <a:pt x="180" y="773"/>
                  </a:cubicBezTo>
                  <a:cubicBezTo>
                    <a:pt x="140" y="749"/>
                    <a:pt x="107" y="729"/>
                    <a:pt x="83" y="715"/>
                  </a:cubicBezTo>
                  <a:cubicBezTo>
                    <a:pt x="71" y="708"/>
                    <a:pt x="62" y="702"/>
                    <a:pt x="56" y="698"/>
                  </a:cubicBezTo>
                  <a:cubicBezTo>
                    <a:pt x="53" y="696"/>
                    <a:pt x="50" y="695"/>
                    <a:pt x="48" y="694"/>
                  </a:cubicBezTo>
                  <a:cubicBezTo>
                    <a:pt x="48" y="694"/>
                    <a:pt x="47" y="693"/>
                    <a:pt x="46" y="693"/>
                  </a:cubicBezTo>
                  <a:cubicBezTo>
                    <a:pt x="46" y="692"/>
                    <a:pt x="46" y="692"/>
                    <a:pt x="46" y="692"/>
                  </a:cubicBezTo>
                  <a:cubicBezTo>
                    <a:pt x="45" y="692"/>
                    <a:pt x="45" y="692"/>
                    <a:pt x="45" y="692"/>
                  </a:cubicBezTo>
                  <a:cubicBezTo>
                    <a:pt x="45" y="692"/>
                    <a:pt x="45" y="692"/>
                    <a:pt x="45" y="692"/>
                  </a:cubicBezTo>
                  <a:cubicBezTo>
                    <a:pt x="45" y="692"/>
                    <a:pt x="45" y="692"/>
                    <a:pt x="44" y="692"/>
                  </a:cubicBezTo>
                  <a:cubicBezTo>
                    <a:pt x="43" y="692"/>
                    <a:pt x="43" y="692"/>
                    <a:pt x="42" y="692"/>
                  </a:cubicBezTo>
                  <a:cubicBezTo>
                    <a:pt x="41" y="693"/>
                    <a:pt x="41" y="693"/>
                    <a:pt x="40" y="694"/>
                  </a:cubicBezTo>
                  <a:cubicBezTo>
                    <a:pt x="44" y="696"/>
                    <a:pt x="44" y="696"/>
                    <a:pt x="44" y="696"/>
                  </a:cubicBezTo>
                  <a:cubicBezTo>
                    <a:pt x="40" y="694"/>
                    <a:pt x="40" y="694"/>
                    <a:pt x="40" y="694"/>
                  </a:cubicBezTo>
                  <a:cubicBezTo>
                    <a:pt x="40" y="695"/>
                    <a:pt x="40" y="696"/>
                    <a:pt x="40" y="696"/>
                  </a:cubicBezTo>
                  <a:cubicBezTo>
                    <a:pt x="40" y="697"/>
                    <a:pt x="40" y="698"/>
                    <a:pt x="40" y="699"/>
                  </a:cubicBezTo>
                  <a:cubicBezTo>
                    <a:pt x="41" y="700"/>
                    <a:pt x="41" y="700"/>
                    <a:pt x="42" y="701"/>
                  </a:cubicBezTo>
                  <a:cubicBezTo>
                    <a:pt x="43" y="703"/>
                    <a:pt x="45" y="705"/>
                    <a:pt x="48" y="707"/>
                  </a:cubicBezTo>
                  <a:cubicBezTo>
                    <a:pt x="59" y="715"/>
                    <a:pt x="79" y="729"/>
                    <a:pt x="108" y="747"/>
                  </a:cubicBezTo>
                  <a:cubicBezTo>
                    <a:pt x="207" y="811"/>
                    <a:pt x="401" y="926"/>
                    <a:pt x="571" y="1028"/>
                  </a:cubicBezTo>
                  <a:cubicBezTo>
                    <a:pt x="655" y="1078"/>
                    <a:pt x="734" y="1126"/>
                    <a:pt x="791" y="1162"/>
                  </a:cubicBezTo>
                  <a:cubicBezTo>
                    <a:pt x="820" y="1179"/>
                    <a:pt x="843" y="1194"/>
                    <a:pt x="859" y="1205"/>
                  </a:cubicBezTo>
                  <a:cubicBezTo>
                    <a:pt x="867" y="1211"/>
                    <a:pt x="873" y="1215"/>
                    <a:pt x="878" y="1219"/>
                  </a:cubicBezTo>
                  <a:cubicBezTo>
                    <a:pt x="880" y="1220"/>
                    <a:pt x="881" y="1222"/>
                    <a:pt x="882" y="1223"/>
                  </a:cubicBezTo>
                  <a:cubicBezTo>
                    <a:pt x="883" y="1223"/>
                    <a:pt x="883" y="1223"/>
                    <a:pt x="883" y="1224"/>
                  </a:cubicBezTo>
                  <a:cubicBezTo>
                    <a:pt x="883" y="1224"/>
                    <a:pt x="883" y="1224"/>
                    <a:pt x="883" y="1224"/>
                  </a:cubicBezTo>
                  <a:cubicBezTo>
                    <a:pt x="884" y="1223"/>
                    <a:pt x="884" y="1223"/>
                    <a:pt x="884" y="1223"/>
                  </a:cubicBezTo>
                  <a:cubicBezTo>
                    <a:pt x="883" y="1223"/>
                    <a:pt x="883" y="1223"/>
                    <a:pt x="883" y="1223"/>
                  </a:cubicBezTo>
                  <a:cubicBezTo>
                    <a:pt x="883" y="1224"/>
                    <a:pt x="883" y="1224"/>
                    <a:pt x="883" y="1224"/>
                  </a:cubicBezTo>
                  <a:cubicBezTo>
                    <a:pt x="884" y="1223"/>
                    <a:pt x="884" y="1223"/>
                    <a:pt x="884" y="1223"/>
                  </a:cubicBezTo>
                  <a:cubicBezTo>
                    <a:pt x="883" y="1223"/>
                    <a:pt x="883" y="1223"/>
                    <a:pt x="883" y="1223"/>
                  </a:cubicBezTo>
                  <a:cubicBezTo>
                    <a:pt x="885" y="1222"/>
                    <a:pt x="885" y="1222"/>
                    <a:pt x="885" y="1222"/>
                  </a:cubicBezTo>
                  <a:cubicBezTo>
                    <a:pt x="883" y="1222"/>
                    <a:pt x="883" y="1222"/>
                    <a:pt x="883" y="1222"/>
                  </a:cubicBezTo>
                  <a:cubicBezTo>
                    <a:pt x="883" y="1223"/>
                    <a:pt x="883" y="1223"/>
                    <a:pt x="883" y="1223"/>
                  </a:cubicBezTo>
                  <a:cubicBezTo>
                    <a:pt x="885" y="1222"/>
                    <a:pt x="885" y="1222"/>
                    <a:pt x="885" y="1222"/>
                  </a:cubicBezTo>
                  <a:cubicBezTo>
                    <a:pt x="883" y="1222"/>
                    <a:pt x="883" y="1222"/>
                    <a:pt x="883" y="1222"/>
                  </a:cubicBezTo>
                  <a:cubicBezTo>
                    <a:pt x="886" y="1222"/>
                    <a:pt x="886" y="1222"/>
                    <a:pt x="886" y="1222"/>
                  </a:cubicBezTo>
                  <a:cubicBezTo>
                    <a:pt x="883" y="1221"/>
                    <a:pt x="883" y="1221"/>
                    <a:pt x="883" y="1221"/>
                  </a:cubicBezTo>
                  <a:cubicBezTo>
                    <a:pt x="883" y="1221"/>
                    <a:pt x="883" y="1222"/>
                    <a:pt x="883" y="1222"/>
                  </a:cubicBezTo>
                  <a:cubicBezTo>
                    <a:pt x="886" y="1222"/>
                    <a:pt x="886" y="1222"/>
                    <a:pt x="886" y="1222"/>
                  </a:cubicBezTo>
                  <a:cubicBezTo>
                    <a:pt x="883" y="1221"/>
                    <a:pt x="883" y="1221"/>
                    <a:pt x="883" y="1221"/>
                  </a:cubicBezTo>
                  <a:cubicBezTo>
                    <a:pt x="887" y="1223"/>
                    <a:pt x="887" y="1223"/>
                    <a:pt x="887" y="1223"/>
                  </a:cubicBezTo>
                  <a:cubicBezTo>
                    <a:pt x="883" y="1220"/>
                    <a:pt x="883" y="1220"/>
                    <a:pt x="883" y="1220"/>
                  </a:cubicBezTo>
                  <a:cubicBezTo>
                    <a:pt x="887" y="1223"/>
                    <a:pt x="887" y="1223"/>
                    <a:pt x="887" y="1223"/>
                  </a:cubicBezTo>
                  <a:cubicBezTo>
                    <a:pt x="885" y="1219"/>
                    <a:pt x="885" y="1219"/>
                    <a:pt x="885" y="1219"/>
                  </a:cubicBezTo>
                  <a:cubicBezTo>
                    <a:pt x="885" y="1219"/>
                    <a:pt x="884" y="1220"/>
                    <a:pt x="883" y="1220"/>
                  </a:cubicBezTo>
                  <a:cubicBezTo>
                    <a:pt x="887" y="1223"/>
                    <a:pt x="887" y="1223"/>
                    <a:pt x="887" y="1223"/>
                  </a:cubicBezTo>
                  <a:cubicBezTo>
                    <a:pt x="885" y="1219"/>
                    <a:pt x="885" y="1219"/>
                    <a:pt x="885" y="1219"/>
                  </a:cubicBezTo>
                  <a:cubicBezTo>
                    <a:pt x="886" y="1223"/>
                    <a:pt x="886" y="1223"/>
                    <a:pt x="886" y="1223"/>
                  </a:cubicBezTo>
                  <a:cubicBezTo>
                    <a:pt x="886" y="1219"/>
                    <a:pt x="886" y="1219"/>
                    <a:pt x="886" y="1219"/>
                  </a:cubicBezTo>
                  <a:cubicBezTo>
                    <a:pt x="886" y="1219"/>
                    <a:pt x="886" y="1219"/>
                    <a:pt x="885" y="1219"/>
                  </a:cubicBezTo>
                  <a:cubicBezTo>
                    <a:pt x="886" y="1223"/>
                    <a:pt x="886" y="1223"/>
                    <a:pt x="886" y="1223"/>
                  </a:cubicBezTo>
                  <a:cubicBezTo>
                    <a:pt x="886" y="1219"/>
                    <a:pt x="886" y="1219"/>
                    <a:pt x="886" y="1219"/>
                  </a:cubicBezTo>
                  <a:cubicBezTo>
                    <a:pt x="886" y="1222"/>
                    <a:pt x="886" y="1222"/>
                    <a:pt x="886" y="1222"/>
                  </a:cubicBezTo>
                  <a:cubicBezTo>
                    <a:pt x="887" y="1219"/>
                    <a:pt x="887" y="1219"/>
                    <a:pt x="887" y="1219"/>
                  </a:cubicBezTo>
                  <a:cubicBezTo>
                    <a:pt x="887" y="1219"/>
                    <a:pt x="887" y="1219"/>
                    <a:pt x="886" y="1219"/>
                  </a:cubicBezTo>
                  <a:cubicBezTo>
                    <a:pt x="886" y="1222"/>
                    <a:pt x="886" y="1222"/>
                    <a:pt x="886" y="1222"/>
                  </a:cubicBezTo>
                  <a:cubicBezTo>
                    <a:pt x="887" y="1219"/>
                    <a:pt x="887" y="1219"/>
                    <a:pt x="887" y="1219"/>
                  </a:cubicBezTo>
                  <a:cubicBezTo>
                    <a:pt x="887" y="1220"/>
                    <a:pt x="887" y="1220"/>
                    <a:pt x="887" y="1220"/>
                  </a:cubicBezTo>
                  <a:cubicBezTo>
                    <a:pt x="887" y="1219"/>
                    <a:pt x="887" y="1219"/>
                    <a:pt x="887" y="1219"/>
                  </a:cubicBezTo>
                  <a:cubicBezTo>
                    <a:pt x="887" y="1219"/>
                    <a:pt x="887" y="1219"/>
                    <a:pt x="887" y="1219"/>
                  </a:cubicBezTo>
                  <a:cubicBezTo>
                    <a:pt x="887" y="1220"/>
                    <a:pt x="887" y="1220"/>
                    <a:pt x="887" y="1220"/>
                  </a:cubicBezTo>
                  <a:cubicBezTo>
                    <a:pt x="887" y="1219"/>
                    <a:pt x="887" y="1219"/>
                    <a:pt x="887" y="1219"/>
                  </a:cubicBezTo>
                  <a:cubicBezTo>
                    <a:pt x="887" y="1219"/>
                    <a:pt x="887" y="1219"/>
                    <a:pt x="886" y="1218"/>
                  </a:cubicBezTo>
                  <a:cubicBezTo>
                    <a:pt x="884" y="1217"/>
                    <a:pt x="878" y="1214"/>
                    <a:pt x="870" y="1209"/>
                  </a:cubicBezTo>
                  <a:cubicBezTo>
                    <a:pt x="811" y="1172"/>
                    <a:pt x="613" y="1044"/>
                    <a:pt x="426" y="925"/>
                  </a:cubicBezTo>
                  <a:cubicBezTo>
                    <a:pt x="332" y="866"/>
                    <a:pt x="240" y="809"/>
                    <a:pt x="169" y="767"/>
                  </a:cubicBezTo>
                  <a:cubicBezTo>
                    <a:pt x="133" y="746"/>
                    <a:pt x="103" y="728"/>
                    <a:pt x="80" y="716"/>
                  </a:cubicBezTo>
                  <a:cubicBezTo>
                    <a:pt x="68" y="710"/>
                    <a:pt x="58" y="705"/>
                    <a:pt x="51" y="702"/>
                  </a:cubicBezTo>
                  <a:cubicBezTo>
                    <a:pt x="47" y="700"/>
                    <a:pt x="44" y="699"/>
                    <a:pt x="41" y="698"/>
                  </a:cubicBezTo>
                  <a:cubicBezTo>
                    <a:pt x="38" y="697"/>
                    <a:pt x="36" y="697"/>
                    <a:pt x="33" y="697"/>
                  </a:cubicBezTo>
                  <a:cubicBezTo>
                    <a:pt x="32" y="697"/>
                    <a:pt x="32" y="697"/>
                    <a:pt x="31" y="697"/>
                  </a:cubicBezTo>
                  <a:cubicBezTo>
                    <a:pt x="30" y="697"/>
                    <a:pt x="28" y="698"/>
                    <a:pt x="28" y="699"/>
                  </a:cubicBezTo>
                  <a:cubicBezTo>
                    <a:pt x="28" y="699"/>
                    <a:pt x="28" y="699"/>
                    <a:pt x="28" y="699"/>
                  </a:cubicBezTo>
                  <a:cubicBezTo>
                    <a:pt x="27" y="700"/>
                    <a:pt x="27" y="701"/>
                    <a:pt x="27" y="702"/>
                  </a:cubicBezTo>
                  <a:cubicBezTo>
                    <a:pt x="27" y="703"/>
                    <a:pt x="27" y="703"/>
                    <a:pt x="28" y="704"/>
                  </a:cubicBezTo>
                  <a:cubicBezTo>
                    <a:pt x="28" y="705"/>
                    <a:pt x="29" y="706"/>
                    <a:pt x="29" y="706"/>
                  </a:cubicBezTo>
                  <a:cubicBezTo>
                    <a:pt x="31" y="708"/>
                    <a:pt x="33" y="710"/>
                    <a:pt x="36" y="712"/>
                  </a:cubicBezTo>
                  <a:cubicBezTo>
                    <a:pt x="46" y="720"/>
                    <a:pt x="67" y="734"/>
                    <a:pt x="96" y="753"/>
                  </a:cubicBezTo>
                  <a:cubicBezTo>
                    <a:pt x="197" y="818"/>
                    <a:pt x="394" y="939"/>
                    <a:pt x="565" y="1043"/>
                  </a:cubicBezTo>
                  <a:cubicBezTo>
                    <a:pt x="651" y="1096"/>
                    <a:pt x="730" y="1144"/>
                    <a:pt x="788" y="1179"/>
                  </a:cubicBezTo>
                  <a:cubicBezTo>
                    <a:pt x="817" y="1197"/>
                    <a:pt x="841" y="1212"/>
                    <a:pt x="857" y="1222"/>
                  </a:cubicBezTo>
                  <a:cubicBezTo>
                    <a:pt x="866" y="1227"/>
                    <a:pt x="872" y="1231"/>
                    <a:pt x="876" y="1234"/>
                  </a:cubicBezTo>
                  <a:cubicBezTo>
                    <a:pt x="878" y="1235"/>
                    <a:pt x="880" y="1236"/>
                    <a:pt x="881" y="1237"/>
                  </a:cubicBezTo>
                  <a:cubicBezTo>
                    <a:pt x="882" y="1237"/>
                    <a:pt x="882" y="1238"/>
                    <a:pt x="882" y="1238"/>
                  </a:cubicBezTo>
                  <a:cubicBezTo>
                    <a:pt x="882" y="1238"/>
                    <a:pt x="882" y="1238"/>
                    <a:pt x="882" y="1238"/>
                  </a:cubicBezTo>
                  <a:cubicBezTo>
                    <a:pt x="884" y="1236"/>
                    <a:pt x="884" y="1236"/>
                    <a:pt x="884" y="1236"/>
                  </a:cubicBezTo>
                  <a:cubicBezTo>
                    <a:pt x="882" y="1238"/>
                    <a:pt x="882" y="1238"/>
                    <a:pt x="882" y="1238"/>
                  </a:cubicBezTo>
                  <a:cubicBezTo>
                    <a:pt x="882" y="1238"/>
                    <a:pt x="882" y="1238"/>
                    <a:pt x="882" y="1238"/>
                  </a:cubicBezTo>
                  <a:cubicBezTo>
                    <a:pt x="884" y="1236"/>
                    <a:pt x="884" y="1236"/>
                    <a:pt x="884" y="1236"/>
                  </a:cubicBezTo>
                  <a:cubicBezTo>
                    <a:pt x="882" y="1238"/>
                    <a:pt x="882" y="1238"/>
                    <a:pt x="882" y="1238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2" y="1237"/>
                    <a:pt x="882" y="1237"/>
                    <a:pt x="882" y="1237"/>
                  </a:cubicBezTo>
                  <a:cubicBezTo>
                    <a:pt x="882" y="1238"/>
                    <a:pt x="882" y="1238"/>
                    <a:pt x="882" y="1238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2" y="1237"/>
                    <a:pt x="882" y="1237"/>
                    <a:pt x="882" y="1237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1" y="1235"/>
                    <a:pt x="881" y="1235"/>
                    <a:pt x="881" y="1235"/>
                  </a:cubicBezTo>
                  <a:cubicBezTo>
                    <a:pt x="881" y="1236"/>
                    <a:pt x="881" y="1237"/>
                    <a:pt x="882" y="1237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1" y="1235"/>
                    <a:pt x="881" y="1235"/>
                    <a:pt x="881" y="1235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2" y="1233"/>
                    <a:pt x="882" y="1233"/>
                    <a:pt x="882" y="1233"/>
                  </a:cubicBezTo>
                  <a:cubicBezTo>
                    <a:pt x="881" y="1234"/>
                    <a:pt x="881" y="1235"/>
                    <a:pt x="881" y="1235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2" y="1233"/>
                    <a:pt x="882" y="1233"/>
                    <a:pt x="882" y="1233"/>
                  </a:cubicBezTo>
                  <a:cubicBezTo>
                    <a:pt x="882" y="1233"/>
                    <a:pt x="882" y="1233"/>
                    <a:pt x="882" y="1233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3" y="1232"/>
                    <a:pt x="883" y="1232"/>
                    <a:pt x="883" y="1232"/>
                  </a:cubicBezTo>
                  <a:cubicBezTo>
                    <a:pt x="883" y="1232"/>
                    <a:pt x="882" y="1232"/>
                    <a:pt x="882" y="1233"/>
                  </a:cubicBezTo>
                  <a:cubicBezTo>
                    <a:pt x="885" y="1235"/>
                    <a:pt x="885" y="1235"/>
                    <a:pt x="885" y="1235"/>
                  </a:cubicBezTo>
                  <a:cubicBezTo>
                    <a:pt x="883" y="1232"/>
                    <a:pt x="883" y="1232"/>
                    <a:pt x="883" y="1232"/>
                  </a:cubicBezTo>
                  <a:cubicBezTo>
                    <a:pt x="884" y="1234"/>
                    <a:pt x="884" y="1234"/>
                    <a:pt x="884" y="1234"/>
                  </a:cubicBezTo>
                  <a:cubicBezTo>
                    <a:pt x="884" y="1231"/>
                    <a:pt x="884" y="1231"/>
                    <a:pt x="884" y="1231"/>
                  </a:cubicBezTo>
                  <a:cubicBezTo>
                    <a:pt x="884" y="1231"/>
                    <a:pt x="884" y="1231"/>
                    <a:pt x="883" y="1232"/>
                  </a:cubicBezTo>
                  <a:cubicBezTo>
                    <a:pt x="884" y="1234"/>
                    <a:pt x="884" y="1234"/>
                    <a:pt x="884" y="1234"/>
                  </a:cubicBezTo>
                  <a:cubicBezTo>
                    <a:pt x="884" y="1231"/>
                    <a:pt x="884" y="1231"/>
                    <a:pt x="884" y="1231"/>
                  </a:cubicBezTo>
                  <a:cubicBezTo>
                    <a:pt x="884" y="1232"/>
                    <a:pt x="884" y="1232"/>
                    <a:pt x="884" y="1232"/>
                  </a:cubicBezTo>
                  <a:cubicBezTo>
                    <a:pt x="884" y="1231"/>
                    <a:pt x="884" y="1231"/>
                    <a:pt x="884" y="1231"/>
                  </a:cubicBezTo>
                  <a:cubicBezTo>
                    <a:pt x="884" y="1231"/>
                    <a:pt x="884" y="1231"/>
                    <a:pt x="884" y="1231"/>
                  </a:cubicBezTo>
                  <a:cubicBezTo>
                    <a:pt x="884" y="1232"/>
                    <a:pt x="884" y="1232"/>
                    <a:pt x="884" y="1232"/>
                  </a:cubicBezTo>
                  <a:cubicBezTo>
                    <a:pt x="884" y="1231"/>
                    <a:pt x="884" y="1231"/>
                    <a:pt x="884" y="1231"/>
                  </a:cubicBezTo>
                  <a:cubicBezTo>
                    <a:pt x="884" y="1231"/>
                    <a:pt x="884" y="1231"/>
                    <a:pt x="883" y="1231"/>
                  </a:cubicBezTo>
                  <a:cubicBezTo>
                    <a:pt x="880" y="1230"/>
                    <a:pt x="874" y="1227"/>
                    <a:pt x="865" y="1223"/>
                  </a:cubicBezTo>
                  <a:cubicBezTo>
                    <a:pt x="832" y="1205"/>
                    <a:pt x="765" y="1164"/>
                    <a:pt x="682" y="1113"/>
                  </a:cubicBezTo>
                  <a:cubicBezTo>
                    <a:pt x="557" y="1036"/>
                    <a:pt x="398" y="935"/>
                    <a:pt x="267" y="853"/>
                  </a:cubicBezTo>
                  <a:cubicBezTo>
                    <a:pt x="202" y="813"/>
                    <a:pt x="143" y="777"/>
                    <a:pt x="100" y="751"/>
                  </a:cubicBezTo>
                  <a:cubicBezTo>
                    <a:pt x="79" y="738"/>
                    <a:pt x="61" y="728"/>
                    <a:pt x="48" y="720"/>
                  </a:cubicBezTo>
                  <a:cubicBezTo>
                    <a:pt x="41" y="717"/>
                    <a:pt x="36" y="714"/>
                    <a:pt x="32" y="712"/>
                  </a:cubicBezTo>
                  <a:cubicBezTo>
                    <a:pt x="29" y="711"/>
                    <a:pt x="28" y="710"/>
                    <a:pt x="26" y="710"/>
                  </a:cubicBezTo>
                  <a:cubicBezTo>
                    <a:pt x="25" y="709"/>
                    <a:pt x="24" y="709"/>
                    <a:pt x="22" y="709"/>
                  </a:cubicBezTo>
                  <a:cubicBezTo>
                    <a:pt x="21" y="709"/>
                    <a:pt x="21" y="709"/>
                    <a:pt x="20" y="709"/>
                  </a:cubicBezTo>
                  <a:cubicBezTo>
                    <a:pt x="19" y="710"/>
                    <a:pt x="18" y="710"/>
                    <a:pt x="18" y="711"/>
                  </a:cubicBezTo>
                  <a:cubicBezTo>
                    <a:pt x="17" y="712"/>
                    <a:pt x="17" y="713"/>
                    <a:pt x="17" y="714"/>
                  </a:cubicBezTo>
                  <a:cubicBezTo>
                    <a:pt x="18" y="715"/>
                    <a:pt x="18" y="716"/>
                    <a:pt x="19" y="717"/>
                  </a:cubicBezTo>
                  <a:cubicBezTo>
                    <a:pt x="19" y="717"/>
                    <a:pt x="22" y="719"/>
                    <a:pt x="29" y="722"/>
                  </a:cubicBezTo>
                  <a:cubicBezTo>
                    <a:pt x="76" y="751"/>
                    <a:pt x="289" y="880"/>
                    <a:pt x="490" y="1003"/>
                  </a:cubicBezTo>
                  <a:cubicBezTo>
                    <a:pt x="590" y="1065"/>
                    <a:pt x="688" y="1126"/>
                    <a:pt x="760" y="1172"/>
                  </a:cubicBezTo>
                  <a:cubicBezTo>
                    <a:pt x="796" y="1195"/>
                    <a:pt x="826" y="1214"/>
                    <a:pt x="847" y="1229"/>
                  </a:cubicBezTo>
                  <a:cubicBezTo>
                    <a:pt x="858" y="1236"/>
                    <a:pt x="866" y="1242"/>
                    <a:pt x="871" y="1246"/>
                  </a:cubicBezTo>
                  <a:cubicBezTo>
                    <a:pt x="874" y="1248"/>
                    <a:pt x="876" y="1250"/>
                    <a:pt x="877" y="1251"/>
                  </a:cubicBezTo>
                  <a:cubicBezTo>
                    <a:pt x="878" y="1252"/>
                    <a:pt x="878" y="1252"/>
                    <a:pt x="878" y="1252"/>
                  </a:cubicBezTo>
                  <a:cubicBezTo>
                    <a:pt x="878" y="1252"/>
                    <a:pt x="878" y="1252"/>
                    <a:pt x="878" y="1252"/>
                  </a:cubicBezTo>
                  <a:cubicBezTo>
                    <a:pt x="881" y="1251"/>
                    <a:pt x="881" y="1251"/>
                    <a:pt x="881" y="1251"/>
                  </a:cubicBezTo>
                  <a:cubicBezTo>
                    <a:pt x="878" y="1251"/>
                    <a:pt x="878" y="1251"/>
                    <a:pt x="878" y="1251"/>
                  </a:cubicBezTo>
                  <a:cubicBezTo>
                    <a:pt x="878" y="1252"/>
                    <a:pt x="879" y="1252"/>
                    <a:pt x="878" y="1252"/>
                  </a:cubicBezTo>
                  <a:cubicBezTo>
                    <a:pt x="881" y="1251"/>
                    <a:pt x="881" y="1251"/>
                    <a:pt x="881" y="1251"/>
                  </a:cubicBezTo>
                  <a:cubicBezTo>
                    <a:pt x="878" y="1251"/>
                    <a:pt x="878" y="1251"/>
                    <a:pt x="878" y="1251"/>
                  </a:cubicBezTo>
                  <a:cubicBezTo>
                    <a:pt x="882" y="1251"/>
                    <a:pt x="882" y="1251"/>
                    <a:pt x="882" y="1251"/>
                  </a:cubicBezTo>
                  <a:cubicBezTo>
                    <a:pt x="879" y="1249"/>
                    <a:pt x="879" y="1249"/>
                    <a:pt x="879" y="1249"/>
                  </a:cubicBezTo>
                  <a:cubicBezTo>
                    <a:pt x="878" y="1250"/>
                    <a:pt x="878" y="1250"/>
                    <a:pt x="878" y="1251"/>
                  </a:cubicBezTo>
                  <a:cubicBezTo>
                    <a:pt x="882" y="1251"/>
                    <a:pt x="882" y="1251"/>
                    <a:pt x="882" y="1251"/>
                  </a:cubicBezTo>
                  <a:cubicBezTo>
                    <a:pt x="879" y="1249"/>
                    <a:pt x="879" y="1249"/>
                    <a:pt x="879" y="1249"/>
                  </a:cubicBezTo>
                  <a:cubicBezTo>
                    <a:pt x="882" y="1251"/>
                    <a:pt x="882" y="1251"/>
                    <a:pt x="882" y="1251"/>
                  </a:cubicBezTo>
                  <a:cubicBezTo>
                    <a:pt x="884" y="1248"/>
                    <a:pt x="884" y="1248"/>
                    <a:pt x="884" y="1248"/>
                  </a:cubicBezTo>
                  <a:cubicBezTo>
                    <a:pt x="18" y="721"/>
                    <a:pt x="18" y="721"/>
                    <a:pt x="18" y="721"/>
                  </a:cubicBezTo>
                  <a:cubicBezTo>
                    <a:pt x="16" y="720"/>
                    <a:pt x="14" y="721"/>
                    <a:pt x="13" y="723"/>
                  </a:cubicBezTo>
                  <a:cubicBezTo>
                    <a:pt x="12" y="724"/>
                    <a:pt x="12" y="725"/>
                    <a:pt x="12" y="726"/>
                  </a:cubicBezTo>
                  <a:cubicBezTo>
                    <a:pt x="12" y="727"/>
                    <a:pt x="12" y="729"/>
                    <a:pt x="13" y="730"/>
                  </a:cubicBezTo>
                  <a:cubicBezTo>
                    <a:pt x="14" y="732"/>
                    <a:pt x="16" y="734"/>
                    <a:pt x="18" y="737"/>
                  </a:cubicBezTo>
                  <a:cubicBezTo>
                    <a:pt x="23" y="742"/>
                    <a:pt x="30" y="748"/>
                    <a:pt x="40" y="756"/>
                  </a:cubicBezTo>
                  <a:cubicBezTo>
                    <a:pt x="77" y="784"/>
                    <a:pt x="148" y="830"/>
                    <a:pt x="233" y="883"/>
                  </a:cubicBezTo>
                  <a:cubicBezTo>
                    <a:pt x="489" y="1043"/>
                    <a:pt x="878" y="1268"/>
                    <a:pt x="878" y="1268"/>
                  </a:cubicBezTo>
                  <a:cubicBezTo>
                    <a:pt x="880" y="1269"/>
                    <a:pt x="882" y="1269"/>
                    <a:pt x="884" y="1267"/>
                  </a:cubicBezTo>
                  <a:cubicBezTo>
                    <a:pt x="885" y="1265"/>
                    <a:pt x="884" y="1263"/>
                    <a:pt x="882" y="1261"/>
                  </a:cubicBezTo>
                  <a:cubicBezTo>
                    <a:pt x="882" y="1261"/>
                    <a:pt x="675" y="1129"/>
                    <a:pt x="463" y="997"/>
                  </a:cubicBezTo>
                  <a:cubicBezTo>
                    <a:pt x="356" y="930"/>
                    <a:pt x="249" y="864"/>
                    <a:pt x="164" y="815"/>
                  </a:cubicBezTo>
                  <a:cubicBezTo>
                    <a:pt x="122" y="790"/>
                    <a:pt x="86" y="769"/>
                    <a:pt x="59" y="755"/>
                  </a:cubicBezTo>
                  <a:cubicBezTo>
                    <a:pt x="45" y="747"/>
                    <a:pt x="34" y="742"/>
                    <a:pt x="25" y="738"/>
                  </a:cubicBezTo>
                  <a:cubicBezTo>
                    <a:pt x="21" y="736"/>
                    <a:pt x="17" y="734"/>
                    <a:pt x="14" y="733"/>
                  </a:cubicBezTo>
                  <a:cubicBezTo>
                    <a:pt x="11" y="732"/>
                    <a:pt x="8" y="731"/>
                    <a:pt x="6" y="731"/>
                  </a:cubicBezTo>
                  <a:cubicBezTo>
                    <a:pt x="5" y="731"/>
                    <a:pt x="4" y="731"/>
                    <a:pt x="3" y="732"/>
                  </a:cubicBezTo>
                  <a:cubicBezTo>
                    <a:pt x="2" y="732"/>
                    <a:pt x="1" y="733"/>
                    <a:pt x="1" y="734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1" y="733"/>
                    <a:pt x="1" y="733"/>
                    <a:pt x="1" y="733"/>
                  </a:cubicBezTo>
                  <a:cubicBezTo>
                    <a:pt x="0" y="735"/>
                    <a:pt x="0" y="735"/>
                    <a:pt x="0" y="736"/>
                  </a:cubicBezTo>
                  <a:cubicBezTo>
                    <a:pt x="0" y="737"/>
                    <a:pt x="0" y="738"/>
                    <a:pt x="1" y="738"/>
                  </a:cubicBezTo>
                  <a:cubicBezTo>
                    <a:pt x="1" y="739"/>
                    <a:pt x="1" y="739"/>
                    <a:pt x="1" y="739"/>
                  </a:cubicBezTo>
                  <a:cubicBezTo>
                    <a:pt x="2" y="740"/>
                    <a:pt x="2" y="740"/>
                    <a:pt x="2" y="740"/>
                  </a:cubicBezTo>
                  <a:cubicBezTo>
                    <a:pt x="3" y="740"/>
                    <a:pt x="5" y="741"/>
                    <a:pt x="7" y="743"/>
                  </a:cubicBezTo>
                  <a:cubicBezTo>
                    <a:pt x="25" y="755"/>
                    <a:pt x="88" y="795"/>
                    <a:pt x="173" y="848"/>
                  </a:cubicBezTo>
                  <a:cubicBezTo>
                    <a:pt x="429" y="1008"/>
                    <a:pt x="880" y="1288"/>
                    <a:pt x="880" y="1288"/>
                  </a:cubicBezTo>
                  <a:cubicBezTo>
                    <a:pt x="882" y="1285"/>
                    <a:pt x="882" y="1285"/>
                    <a:pt x="882" y="1285"/>
                  </a:cubicBezTo>
                  <a:cubicBezTo>
                    <a:pt x="884" y="1281"/>
                    <a:pt x="884" y="1281"/>
                    <a:pt x="884" y="1281"/>
                  </a:cubicBezTo>
                  <a:cubicBezTo>
                    <a:pt x="149" y="837"/>
                    <a:pt x="149" y="837"/>
                    <a:pt x="149" y="837"/>
                  </a:cubicBezTo>
                  <a:cubicBezTo>
                    <a:pt x="147" y="836"/>
                    <a:pt x="145" y="836"/>
                    <a:pt x="144" y="838"/>
                  </a:cubicBezTo>
                  <a:cubicBezTo>
                    <a:pt x="143" y="839"/>
                    <a:pt x="143" y="840"/>
                    <a:pt x="143" y="841"/>
                  </a:cubicBezTo>
                  <a:cubicBezTo>
                    <a:pt x="143" y="843"/>
                    <a:pt x="144" y="843"/>
                    <a:pt x="144" y="844"/>
                  </a:cubicBezTo>
                  <a:cubicBezTo>
                    <a:pt x="145" y="846"/>
                    <a:pt x="147" y="848"/>
                    <a:pt x="149" y="850"/>
                  </a:cubicBezTo>
                  <a:cubicBezTo>
                    <a:pt x="153" y="853"/>
                    <a:pt x="159" y="858"/>
                    <a:pt x="168" y="864"/>
                  </a:cubicBezTo>
                  <a:cubicBezTo>
                    <a:pt x="199" y="887"/>
                    <a:pt x="259" y="926"/>
                    <a:pt x="332" y="971"/>
                  </a:cubicBezTo>
                  <a:cubicBezTo>
                    <a:pt x="549" y="1107"/>
                    <a:pt x="879" y="1302"/>
                    <a:pt x="879" y="1303"/>
                  </a:cubicBezTo>
                  <a:cubicBezTo>
                    <a:pt x="881" y="1299"/>
                    <a:pt x="881" y="1299"/>
                    <a:pt x="881" y="1299"/>
                  </a:cubicBezTo>
                  <a:cubicBezTo>
                    <a:pt x="878" y="1297"/>
                    <a:pt x="878" y="1297"/>
                    <a:pt x="878" y="1297"/>
                  </a:cubicBezTo>
                  <a:cubicBezTo>
                    <a:pt x="881" y="1299"/>
                    <a:pt x="881" y="1299"/>
                    <a:pt x="881" y="1299"/>
                  </a:cubicBezTo>
                  <a:cubicBezTo>
                    <a:pt x="879" y="1296"/>
                    <a:pt x="879" y="1296"/>
                    <a:pt x="879" y="1296"/>
                  </a:cubicBezTo>
                  <a:cubicBezTo>
                    <a:pt x="879" y="1296"/>
                    <a:pt x="878" y="1296"/>
                    <a:pt x="878" y="1297"/>
                  </a:cubicBezTo>
                  <a:cubicBezTo>
                    <a:pt x="881" y="1299"/>
                    <a:pt x="881" y="1299"/>
                    <a:pt x="881" y="1299"/>
                  </a:cubicBezTo>
                  <a:cubicBezTo>
                    <a:pt x="879" y="1296"/>
                    <a:pt x="879" y="1296"/>
                    <a:pt x="879" y="1296"/>
                  </a:cubicBezTo>
                  <a:cubicBezTo>
                    <a:pt x="880" y="1297"/>
                    <a:pt x="880" y="1297"/>
                    <a:pt x="880" y="1297"/>
                  </a:cubicBezTo>
                  <a:cubicBezTo>
                    <a:pt x="880" y="1296"/>
                    <a:pt x="880" y="1296"/>
                    <a:pt x="880" y="1296"/>
                  </a:cubicBezTo>
                  <a:cubicBezTo>
                    <a:pt x="880" y="1296"/>
                    <a:pt x="880" y="1295"/>
                    <a:pt x="879" y="1296"/>
                  </a:cubicBezTo>
                  <a:cubicBezTo>
                    <a:pt x="880" y="1297"/>
                    <a:pt x="880" y="1297"/>
                    <a:pt x="880" y="1297"/>
                  </a:cubicBezTo>
                  <a:cubicBezTo>
                    <a:pt x="880" y="1296"/>
                    <a:pt x="880" y="1296"/>
                    <a:pt x="880" y="1296"/>
                  </a:cubicBezTo>
                  <a:cubicBezTo>
                    <a:pt x="880" y="1296"/>
                    <a:pt x="878" y="1295"/>
                    <a:pt x="876" y="1294"/>
                  </a:cubicBezTo>
                  <a:cubicBezTo>
                    <a:pt x="872" y="1293"/>
                    <a:pt x="865" y="1290"/>
                    <a:pt x="856" y="1285"/>
                  </a:cubicBezTo>
                  <a:cubicBezTo>
                    <a:pt x="823" y="1269"/>
                    <a:pt x="763" y="1233"/>
                    <a:pt x="690" y="1189"/>
                  </a:cubicBezTo>
                  <a:cubicBezTo>
                    <a:pt x="581" y="1123"/>
                    <a:pt x="445" y="1038"/>
                    <a:pt x="337" y="970"/>
                  </a:cubicBezTo>
                  <a:cubicBezTo>
                    <a:pt x="282" y="936"/>
                    <a:pt x="235" y="906"/>
                    <a:pt x="201" y="884"/>
                  </a:cubicBezTo>
                  <a:cubicBezTo>
                    <a:pt x="184" y="873"/>
                    <a:pt x="171" y="865"/>
                    <a:pt x="161" y="859"/>
                  </a:cubicBezTo>
                  <a:cubicBezTo>
                    <a:pt x="152" y="853"/>
                    <a:pt x="147" y="850"/>
                    <a:pt x="147" y="850"/>
                  </a:cubicBezTo>
                  <a:cubicBezTo>
                    <a:pt x="145" y="853"/>
                    <a:pt x="145" y="853"/>
                    <a:pt x="145" y="853"/>
                  </a:cubicBezTo>
                  <a:cubicBezTo>
                    <a:pt x="143" y="857"/>
                    <a:pt x="143" y="857"/>
                    <a:pt x="143" y="857"/>
                  </a:cubicBezTo>
                  <a:cubicBezTo>
                    <a:pt x="143" y="857"/>
                    <a:pt x="146" y="858"/>
                    <a:pt x="151" y="861"/>
                  </a:cubicBezTo>
                  <a:cubicBezTo>
                    <a:pt x="191" y="885"/>
                    <a:pt x="371" y="993"/>
                    <a:pt x="541" y="1096"/>
                  </a:cubicBezTo>
                  <a:cubicBezTo>
                    <a:pt x="626" y="1148"/>
                    <a:pt x="709" y="1200"/>
                    <a:pt x="770" y="1239"/>
                  </a:cubicBezTo>
                  <a:cubicBezTo>
                    <a:pt x="801" y="1259"/>
                    <a:pt x="826" y="1275"/>
                    <a:pt x="844" y="1288"/>
                  </a:cubicBezTo>
                  <a:cubicBezTo>
                    <a:pt x="853" y="1294"/>
                    <a:pt x="859" y="1299"/>
                    <a:pt x="864" y="1303"/>
                  </a:cubicBezTo>
                  <a:cubicBezTo>
                    <a:pt x="866" y="1305"/>
                    <a:pt x="868" y="1307"/>
                    <a:pt x="869" y="1308"/>
                  </a:cubicBezTo>
                  <a:cubicBezTo>
                    <a:pt x="869" y="1308"/>
                    <a:pt x="870" y="1309"/>
                    <a:pt x="870" y="1309"/>
                  </a:cubicBezTo>
                  <a:cubicBezTo>
                    <a:pt x="870" y="1309"/>
                    <a:pt x="870" y="1309"/>
                    <a:pt x="870" y="1309"/>
                  </a:cubicBezTo>
                  <a:cubicBezTo>
                    <a:pt x="872" y="1308"/>
                    <a:pt x="872" y="1308"/>
                    <a:pt x="872" y="1308"/>
                  </a:cubicBezTo>
                  <a:cubicBezTo>
                    <a:pt x="870" y="1308"/>
                    <a:pt x="870" y="1308"/>
                    <a:pt x="870" y="1308"/>
                  </a:cubicBezTo>
                  <a:cubicBezTo>
                    <a:pt x="870" y="1309"/>
                    <a:pt x="870" y="1309"/>
                    <a:pt x="870" y="1309"/>
                  </a:cubicBezTo>
                  <a:cubicBezTo>
                    <a:pt x="872" y="1308"/>
                    <a:pt x="872" y="1308"/>
                    <a:pt x="872" y="1308"/>
                  </a:cubicBezTo>
                  <a:cubicBezTo>
                    <a:pt x="870" y="1308"/>
                    <a:pt x="870" y="1308"/>
                    <a:pt x="870" y="1308"/>
                  </a:cubicBezTo>
                  <a:cubicBezTo>
                    <a:pt x="873" y="1308"/>
                    <a:pt x="873" y="1308"/>
                    <a:pt x="873" y="1308"/>
                  </a:cubicBezTo>
                  <a:cubicBezTo>
                    <a:pt x="870" y="1306"/>
                    <a:pt x="870" y="1306"/>
                    <a:pt x="870" y="1306"/>
                  </a:cubicBezTo>
                  <a:cubicBezTo>
                    <a:pt x="870" y="1307"/>
                    <a:pt x="870" y="1308"/>
                    <a:pt x="870" y="1308"/>
                  </a:cubicBezTo>
                  <a:cubicBezTo>
                    <a:pt x="873" y="1308"/>
                    <a:pt x="873" y="1308"/>
                    <a:pt x="873" y="1308"/>
                  </a:cubicBezTo>
                  <a:cubicBezTo>
                    <a:pt x="870" y="1306"/>
                    <a:pt x="870" y="1306"/>
                    <a:pt x="870" y="1306"/>
                  </a:cubicBezTo>
                  <a:cubicBezTo>
                    <a:pt x="874" y="1309"/>
                    <a:pt x="874" y="1309"/>
                    <a:pt x="874" y="1309"/>
                  </a:cubicBezTo>
                  <a:cubicBezTo>
                    <a:pt x="876" y="1305"/>
                    <a:pt x="876" y="1305"/>
                    <a:pt x="876" y="1305"/>
                  </a:cubicBezTo>
                  <a:cubicBezTo>
                    <a:pt x="146" y="866"/>
                    <a:pt x="146" y="866"/>
                    <a:pt x="146" y="866"/>
                  </a:cubicBezTo>
                  <a:cubicBezTo>
                    <a:pt x="144" y="865"/>
                    <a:pt x="142" y="866"/>
                    <a:pt x="141" y="868"/>
                  </a:cubicBezTo>
                  <a:cubicBezTo>
                    <a:pt x="140" y="869"/>
                    <a:pt x="140" y="870"/>
                    <a:pt x="140" y="870"/>
                  </a:cubicBezTo>
                  <a:cubicBezTo>
                    <a:pt x="140" y="872"/>
                    <a:pt x="140" y="873"/>
                    <a:pt x="141" y="874"/>
                  </a:cubicBezTo>
                  <a:cubicBezTo>
                    <a:pt x="142" y="876"/>
                    <a:pt x="143" y="877"/>
                    <a:pt x="145" y="879"/>
                  </a:cubicBezTo>
                  <a:cubicBezTo>
                    <a:pt x="149" y="883"/>
                    <a:pt x="155" y="888"/>
                    <a:pt x="163" y="894"/>
                  </a:cubicBezTo>
                  <a:cubicBezTo>
                    <a:pt x="193" y="916"/>
                    <a:pt x="249" y="953"/>
                    <a:pt x="318" y="996"/>
                  </a:cubicBezTo>
                  <a:cubicBezTo>
                    <a:pt x="524" y="1124"/>
                    <a:pt x="835" y="1307"/>
                    <a:pt x="836" y="1307"/>
                  </a:cubicBezTo>
                  <a:cubicBezTo>
                    <a:pt x="838" y="1303"/>
                    <a:pt x="838" y="1303"/>
                    <a:pt x="838" y="1303"/>
                  </a:cubicBezTo>
                  <a:cubicBezTo>
                    <a:pt x="834" y="1301"/>
                    <a:pt x="834" y="1301"/>
                    <a:pt x="834" y="1301"/>
                  </a:cubicBezTo>
                  <a:cubicBezTo>
                    <a:pt x="837" y="1303"/>
                    <a:pt x="837" y="1303"/>
                    <a:pt x="837" y="1303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5" y="1300"/>
                    <a:pt x="835" y="1300"/>
                    <a:pt x="834" y="1301"/>
                  </a:cubicBezTo>
                  <a:cubicBezTo>
                    <a:pt x="837" y="1303"/>
                    <a:pt x="837" y="1303"/>
                    <a:pt x="837" y="1303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2"/>
                    <a:pt x="836" y="1302"/>
                    <a:pt x="836" y="1302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2"/>
                    <a:pt x="836" y="1302"/>
                    <a:pt x="836" y="1302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1"/>
                    <a:pt x="836" y="1301"/>
                    <a:pt x="836" y="1301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1"/>
                    <a:pt x="836" y="1301"/>
                    <a:pt x="836" y="1301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0"/>
                    <a:pt x="836" y="1300"/>
                    <a:pt x="836" y="1300"/>
                  </a:cubicBezTo>
                  <a:cubicBezTo>
                    <a:pt x="836" y="1300"/>
                    <a:pt x="834" y="1300"/>
                    <a:pt x="832" y="1299"/>
                  </a:cubicBezTo>
                  <a:cubicBezTo>
                    <a:pt x="828" y="1297"/>
                    <a:pt x="822" y="1294"/>
                    <a:pt x="813" y="1290"/>
                  </a:cubicBezTo>
                  <a:cubicBezTo>
                    <a:pt x="782" y="1275"/>
                    <a:pt x="724" y="1241"/>
                    <a:pt x="656" y="1200"/>
                  </a:cubicBezTo>
                  <a:cubicBezTo>
                    <a:pt x="554" y="1138"/>
                    <a:pt x="427" y="1059"/>
                    <a:pt x="325" y="995"/>
                  </a:cubicBezTo>
                  <a:cubicBezTo>
                    <a:pt x="274" y="963"/>
                    <a:pt x="230" y="934"/>
                    <a:pt x="198" y="914"/>
                  </a:cubicBezTo>
                  <a:cubicBezTo>
                    <a:pt x="182" y="904"/>
                    <a:pt x="169" y="896"/>
                    <a:pt x="160" y="891"/>
                  </a:cubicBezTo>
                  <a:cubicBezTo>
                    <a:pt x="156" y="888"/>
                    <a:pt x="153" y="886"/>
                    <a:pt x="150" y="884"/>
                  </a:cubicBezTo>
                  <a:cubicBezTo>
                    <a:pt x="149" y="883"/>
                    <a:pt x="148" y="883"/>
                    <a:pt x="148" y="883"/>
                  </a:cubicBezTo>
                  <a:cubicBezTo>
                    <a:pt x="147" y="882"/>
                    <a:pt x="147" y="882"/>
                    <a:pt x="147" y="882"/>
                  </a:cubicBezTo>
                  <a:cubicBezTo>
                    <a:pt x="147" y="882"/>
                    <a:pt x="147" y="882"/>
                    <a:pt x="147" y="882"/>
                  </a:cubicBezTo>
                  <a:cubicBezTo>
                    <a:pt x="146" y="882"/>
                    <a:pt x="146" y="882"/>
                    <a:pt x="146" y="882"/>
                  </a:cubicBezTo>
                  <a:cubicBezTo>
                    <a:pt x="146" y="882"/>
                    <a:pt x="146" y="882"/>
                    <a:pt x="146" y="882"/>
                  </a:cubicBezTo>
                  <a:cubicBezTo>
                    <a:pt x="146" y="882"/>
                    <a:pt x="146" y="882"/>
                    <a:pt x="146" y="882"/>
                  </a:cubicBezTo>
                  <a:cubicBezTo>
                    <a:pt x="145" y="881"/>
                    <a:pt x="145" y="881"/>
                    <a:pt x="145" y="881"/>
                  </a:cubicBezTo>
                  <a:cubicBezTo>
                    <a:pt x="143" y="881"/>
                    <a:pt x="141" y="883"/>
                    <a:pt x="141" y="884"/>
                  </a:cubicBezTo>
                  <a:cubicBezTo>
                    <a:pt x="140" y="886"/>
                    <a:pt x="141" y="888"/>
                    <a:pt x="142" y="889"/>
                  </a:cubicBezTo>
                  <a:cubicBezTo>
                    <a:pt x="809" y="1305"/>
                    <a:pt x="809" y="1305"/>
                    <a:pt x="809" y="1305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09" y="1299"/>
                    <a:pt x="809" y="1299"/>
                    <a:pt x="809" y="1299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10" y="1298"/>
                    <a:pt x="810" y="1298"/>
                    <a:pt x="810" y="1298"/>
                  </a:cubicBezTo>
                  <a:cubicBezTo>
                    <a:pt x="810" y="1298"/>
                    <a:pt x="809" y="1298"/>
                    <a:pt x="809" y="1299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10" y="1298"/>
                    <a:pt x="810" y="1298"/>
                    <a:pt x="810" y="1298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11" y="1298"/>
                    <a:pt x="811" y="1298"/>
                    <a:pt x="811" y="1298"/>
                  </a:cubicBezTo>
                  <a:cubicBezTo>
                    <a:pt x="811" y="1298"/>
                    <a:pt x="810" y="1298"/>
                    <a:pt x="810" y="1298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11" y="1298"/>
                    <a:pt x="811" y="1298"/>
                    <a:pt x="811" y="1298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12" y="1298"/>
                    <a:pt x="812" y="1298"/>
                    <a:pt x="812" y="1298"/>
                  </a:cubicBezTo>
                  <a:cubicBezTo>
                    <a:pt x="812" y="1298"/>
                    <a:pt x="812" y="1298"/>
                    <a:pt x="811" y="1298"/>
                  </a:cubicBezTo>
                  <a:cubicBezTo>
                    <a:pt x="811" y="1302"/>
                    <a:pt x="811" y="1302"/>
                    <a:pt x="811" y="1302"/>
                  </a:cubicBezTo>
                  <a:cubicBezTo>
                    <a:pt x="812" y="1298"/>
                    <a:pt x="812" y="1298"/>
                    <a:pt x="812" y="1298"/>
                  </a:cubicBezTo>
                  <a:cubicBezTo>
                    <a:pt x="811" y="1301"/>
                    <a:pt x="811" y="1301"/>
                    <a:pt x="811" y="1301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2" y="1298"/>
                    <a:pt x="812" y="1298"/>
                    <a:pt x="812" y="1298"/>
                  </a:cubicBezTo>
                  <a:cubicBezTo>
                    <a:pt x="811" y="1301"/>
                    <a:pt x="811" y="1301"/>
                    <a:pt x="811" y="1301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3" y="1298"/>
                    <a:pt x="813" y="1298"/>
                    <a:pt x="813" y="1298"/>
                  </a:cubicBezTo>
                  <a:cubicBezTo>
                    <a:pt x="812" y="1298"/>
                    <a:pt x="811" y="1297"/>
                    <a:pt x="810" y="1297"/>
                  </a:cubicBezTo>
                  <a:cubicBezTo>
                    <a:pt x="797" y="1289"/>
                    <a:pt x="751" y="1261"/>
                    <a:pt x="688" y="1222"/>
                  </a:cubicBezTo>
                  <a:cubicBezTo>
                    <a:pt x="595" y="1164"/>
                    <a:pt x="464" y="1084"/>
                    <a:pt x="354" y="1018"/>
                  </a:cubicBezTo>
                  <a:cubicBezTo>
                    <a:pt x="299" y="985"/>
                    <a:pt x="249" y="955"/>
                    <a:pt x="212" y="934"/>
                  </a:cubicBezTo>
                  <a:cubicBezTo>
                    <a:pt x="193" y="923"/>
                    <a:pt x="177" y="915"/>
                    <a:pt x="166" y="909"/>
                  </a:cubicBezTo>
                  <a:cubicBezTo>
                    <a:pt x="160" y="906"/>
                    <a:pt x="155" y="904"/>
                    <a:pt x="152" y="902"/>
                  </a:cubicBezTo>
                  <a:cubicBezTo>
                    <a:pt x="150" y="901"/>
                    <a:pt x="148" y="901"/>
                    <a:pt x="147" y="900"/>
                  </a:cubicBezTo>
                  <a:cubicBezTo>
                    <a:pt x="145" y="900"/>
                    <a:pt x="144" y="899"/>
                    <a:pt x="143" y="899"/>
                  </a:cubicBezTo>
                  <a:cubicBezTo>
                    <a:pt x="142" y="899"/>
                    <a:pt x="142" y="900"/>
                    <a:pt x="141" y="900"/>
                  </a:cubicBezTo>
                  <a:cubicBezTo>
                    <a:pt x="140" y="900"/>
                    <a:pt x="139" y="901"/>
                    <a:pt x="139" y="902"/>
                  </a:cubicBezTo>
                  <a:cubicBezTo>
                    <a:pt x="138" y="903"/>
                    <a:pt x="138" y="904"/>
                    <a:pt x="138" y="905"/>
                  </a:cubicBezTo>
                  <a:cubicBezTo>
                    <a:pt x="138" y="906"/>
                    <a:pt x="139" y="907"/>
                    <a:pt x="140" y="907"/>
                  </a:cubicBezTo>
                  <a:cubicBezTo>
                    <a:pt x="140" y="907"/>
                    <a:pt x="142" y="909"/>
                    <a:pt x="147" y="911"/>
                  </a:cubicBezTo>
                  <a:cubicBezTo>
                    <a:pt x="182" y="931"/>
                    <a:pt x="338" y="1022"/>
                    <a:pt x="485" y="1111"/>
                  </a:cubicBezTo>
                  <a:cubicBezTo>
                    <a:pt x="559" y="1155"/>
                    <a:pt x="630" y="1199"/>
                    <a:pt x="683" y="1234"/>
                  </a:cubicBezTo>
                  <a:cubicBezTo>
                    <a:pt x="710" y="1251"/>
                    <a:pt x="732" y="1266"/>
                    <a:pt x="747" y="1278"/>
                  </a:cubicBezTo>
                  <a:cubicBezTo>
                    <a:pt x="755" y="1283"/>
                    <a:pt x="761" y="1288"/>
                    <a:pt x="764" y="1292"/>
                  </a:cubicBezTo>
                  <a:cubicBezTo>
                    <a:pt x="766" y="1294"/>
                    <a:pt x="768" y="1295"/>
                    <a:pt x="769" y="1296"/>
                  </a:cubicBezTo>
                  <a:cubicBezTo>
                    <a:pt x="769" y="1297"/>
                    <a:pt x="769" y="1297"/>
                    <a:pt x="769" y="1298"/>
                  </a:cubicBezTo>
                  <a:cubicBezTo>
                    <a:pt x="769" y="1298"/>
                    <a:pt x="769" y="1298"/>
                    <a:pt x="769" y="1298"/>
                  </a:cubicBezTo>
                  <a:cubicBezTo>
                    <a:pt x="770" y="1298"/>
                    <a:pt x="770" y="1298"/>
                    <a:pt x="770" y="1298"/>
                  </a:cubicBezTo>
                  <a:cubicBezTo>
                    <a:pt x="769" y="1298"/>
                    <a:pt x="769" y="1298"/>
                    <a:pt x="769" y="1298"/>
                  </a:cubicBezTo>
                  <a:cubicBezTo>
                    <a:pt x="769" y="1298"/>
                    <a:pt x="769" y="1298"/>
                    <a:pt x="769" y="1298"/>
                  </a:cubicBezTo>
                  <a:cubicBezTo>
                    <a:pt x="770" y="1298"/>
                    <a:pt x="770" y="1298"/>
                    <a:pt x="770" y="1298"/>
                  </a:cubicBezTo>
                  <a:cubicBezTo>
                    <a:pt x="769" y="1298"/>
                    <a:pt x="769" y="1298"/>
                    <a:pt x="769" y="1298"/>
                  </a:cubicBezTo>
                  <a:cubicBezTo>
                    <a:pt x="771" y="1297"/>
                    <a:pt x="771" y="1297"/>
                    <a:pt x="771" y="1297"/>
                  </a:cubicBezTo>
                  <a:cubicBezTo>
                    <a:pt x="769" y="1297"/>
                    <a:pt x="769" y="1297"/>
                    <a:pt x="769" y="1297"/>
                  </a:cubicBezTo>
                  <a:cubicBezTo>
                    <a:pt x="769" y="1298"/>
                    <a:pt x="769" y="1298"/>
                    <a:pt x="769" y="1298"/>
                  </a:cubicBezTo>
                  <a:cubicBezTo>
                    <a:pt x="771" y="1297"/>
                    <a:pt x="771" y="1297"/>
                    <a:pt x="771" y="1297"/>
                  </a:cubicBezTo>
                  <a:cubicBezTo>
                    <a:pt x="769" y="1297"/>
                    <a:pt x="769" y="1297"/>
                    <a:pt x="769" y="1297"/>
                  </a:cubicBezTo>
                  <a:cubicBezTo>
                    <a:pt x="772" y="1297"/>
                    <a:pt x="772" y="1297"/>
                    <a:pt x="772" y="1297"/>
                  </a:cubicBezTo>
                  <a:cubicBezTo>
                    <a:pt x="770" y="1296"/>
                    <a:pt x="770" y="1296"/>
                    <a:pt x="770" y="1296"/>
                  </a:cubicBezTo>
                  <a:cubicBezTo>
                    <a:pt x="770" y="1297"/>
                    <a:pt x="769" y="1297"/>
                    <a:pt x="769" y="1297"/>
                  </a:cubicBezTo>
                  <a:cubicBezTo>
                    <a:pt x="772" y="1297"/>
                    <a:pt x="772" y="1297"/>
                    <a:pt x="772" y="1297"/>
                  </a:cubicBezTo>
                  <a:cubicBezTo>
                    <a:pt x="770" y="1296"/>
                    <a:pt x="770" y="1296"/>
                    <a:pt x="770" y="1296"/>
                  </a:cubicBezTo>
                  <a:cubicBezTo>
                    <a:pt x="773" y="1298"/>
                    <a:pt x="773" y="1298"/>
                    <a:pt x="773" y="1298"/>
                  </a:cubicBezTo>
                  <a:cubicBezTo>
                    <a:pt x="775" y="1295"/>
                    <a:pt x="775" y="1295"/>
                    <a:pt x="775" y="1295"/>
                  </a:cubicBezTo>
                  <a:cubicBezTo>
                    <a:pt x="143" y="913"/>
                    <a:pt x="143" y="913"/>
                    <a:pt x="143" y="913"/>
                  </a:cubicBezTo>
                  <a:cubicBezTo>
                    <a:pt x="141" y="912"/>
                    <a:pt x="139" y="912"/>
                    <a:pt x="138" y="914"/>
                  </a:cubicBezTo>
                  <a:cubicBezTo>
                    <a:pt x="136" y="916"/>
                    <a:pt x="137" y="919"/>
                    <a:pt x="139" y="920"/>
                  </a:cubicBezTo>
                  <a:cubicBezTo>
                    <a:pt x="432" y="1103"/>
                    <a:pt x="432" y="1103"/>
                    <a:pt x="432" y="1103"/>
                  </a:cubicBezTo>
                  <a:cubicBezTo>
                    <a:pt x="139" y="929"/>
                    <a:pt x="139" y="929"/>
                    <a:pt x="139" y="929"/>
                  </a:cubicBezTo>
                  <a:cubicBezTo>
                    <a:pt x="137" y="928"/>
                    <a:pt x="135" y="928"/>
                    <a:pt x="134" y="930"/>
                  </a:cubicBezTo>
                  <a:cubicBezTo>
                    <a:pt x="133" y="931"/>
                    <a:pt x="133" y="932"/>
                    <a:pt x="133" y="932"/>
                  </a:cubicBezTo>
                  <a:cubicBezTo>
                    <a:pt x="133" y="933"/>
                    <a:pt x="133" y="934"/>
                    <a:pt x="133" y="934"/>
                  </a:cubicBezTo>
                  <a:cubicBezTo>
                    <a:pt x="134" y="935"/>
                    <a:pt x="134" y="936"/>
                    <a:pt x="135" y="937"/>
                  </a:cubicBezTo>
                  <a:cubicBezTo>
                    <a:pt x="136" y="938"/>
                    <a:pt x="137" y="939"/>
                    <a:pt x="139" y="941"/>
                  </a:cubicBezTo>
                  <a:cubicBezTo>
                    <a:pt x="147" y="947"/>
                    <a:pt x="161" y="957"/>
                    <a:pt x="181" y="970"/>
                  </a:cubicBezTo>
                  <a:cubicBezTo>
                    <a:pt x="249" y="1015"/>
                    <a:pt x="384" y="1098"/>
                    <a:pt x="500" y="1169"/>
                  </a:cubicBezTo>
                  <a:cubicBezTo>
                    <a:pt x="559" y="1204"/>
                    <a:pt x="613" y="1237"/>
                    <a:pt x="653" y="1260"/>
                  </a:cubicBezTo>
                  <a:cubicBezTo>
                    <a:pt x="672" y="1272"/>
                    <a:pt x="689" y="1282"/>
                    <a:pt x="700" y="1289"/>
                  </a:cubicBezTo>
                  <a:cubicBezTo>
                    <a:pt x="705" y="1292"/>
                    <a:pt x="710" y="1295"/>
                    <a:pt x="713" y="1297"/>
                  </a:cubicBezTo>
                  <a:cubicBezTo>
                    <a:pt x="714" y="1297"/>
                    <a:pt x="715" y="1298"/>
                    <a:pt x="716" y="1299"/>
                  </a:cubicBezTo>
                  <a:cubicBezTo>
                    <a:pt x="716" y="1299"/>
                    <a:pt x="717" y="1299"/>
                    <a:pt x="717" y="1299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8" y="1297"/>
                    <a:pt x="718" y="1297"/>
                    <a:pt x="718" y="1297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8" y="1297"/>
                    <a:pt x="718" y="1297"/>
                    <a:pt x="718" y="1297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9" y="1296"/>
                    <a:pt x="719" y="1296"/>
                    <a:pt x="719" y="1296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9" y="1296"/>
                    <a:pt x="719" y="1296"/>
                    <a:pt x="719" y="1296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9" y="1296"/>
                    <a:pt x="719" y="1296"/>
                    <a:pt x="719" y="1296"/>
                  </a:cubicBezTo>
                  <a:cubicBezTo>
                    <a:pt x="716" y="1299"/>
                    <a:pt x="716" y="1299"/>
                    <a:pt x="716" y="1299"/>
                  </a:cubicBezTo>
                  <a:cubicBezTo>
                    <a:pt x="717" y="1299"/>
                    <a:pt x="717" y="1299"/>
                    <a:pt x="717" y="1299"/>
                  </a:cubicBezTo>
                  <a:cubicBezTo>
                    <a:pt x="719" y="1296"/>
                    <a:pt x="719" y="1296"/>
                    <a:pt x="719" y="1296"/>
                  </a:cubicBezTo>
                  <a:cubicBezTo>
                    <a:pt x="716" y="1299"/>
                    <a:pt x="716" y="1299"/>
                    <a:pt x="716" y="1299"/>
                  </a:cubicBezTo>
                  <a:cubicBezTo>
                    <a:pt x="719" y="1296"/>
                    <a:pt x="719" y="1296"/>
                    <a:pt x="719" y="1296"/>
                  </a:cubicBezTo>
                  <a:cubicBezTo>
                    <a:pt x="719" y="1296"/>
                    <a:pt x="719" y="1296"/>
                    <a:pt x="719" y="1296"/>
                  </a:cubicBezTo>
                  <a:cubicBezTo>
                    <a:pt x="721" y="1292"/>
                    <a:pt x="721" y="1292"/>
                    <a:pt x="721" y="1292"/>
                  </a:cubicBezTo>
                  <a:cubicBezTo>
                    <a:pt x="721" y="1292"/>
                    <a:pt x="585" y="1205"/>
                    <a:pt x="444" y="1117"/>
                  </a:cubicBezTo>
                  <a:cubicBezTo>
                    <a:pt x="374" y="1073"/>
                    <a:pt x="302" y="1029"/>
                    <a:pt x="246" y="996"/>
                  </a:cubicBezTo>
                  <a:cubicBezTo>
                    <a:pt x="218" y="979"/>
                    <a:pt x="194" y="966"/>
                    <a:pt x="176" y="956"/>
                  </a:cubicBezTo>
                  <a:cubicBezTo>
                    <a:pt x="166" y="951"/>
                    <a:pt x="159" y="947"/>
                    <a:pt x="153" y="945"/>
                  </a:cubicBezTo>
                  <a:cubicBezTo>
                    <a:pt x="150" y="943"/>
                    <a:pt x="147" y="942"/>
                    <a:pt x="145" y="942"/>
                  </a:cubicBezTo>
                  <a:cubicBezTo>
                    <a:pt x="143" y="941"/>
                    <a:pt x="141" y="941"/>
                    <a:pt x="139" y="940"/>
                  </a:cubicBezTo>
                  <a:cubicBezTo>
                    <a:pt x="138" y="940"/>
                    <a:pt x="137" y="941"/>
                    <a:pt x="137" y="941"/>
                  </a:cubicBezTo>
                  <a:cubicBezTo>
                    <a:pt x="136" y="941"/>
                    <a:pt x="135" y="942"/>
                    <a:pt x="134" y="943"/>
                  </a:cubicBezTo>
                  <a:cubicBezTo>
                    <a:pt x="133" y="944"/>
                    <a:pt x="133" y="945"/>
                    <a:pt x="133" y="946"/>
                  </a:cubicBezTo>
                  <a:cubicBezTo>
                    <a:pt x="134" y="947"/>
                    <a:pt x="134" y="948"/>
                    <a:pt x="135" y="948"/>
                  </a:cubicBezTo>
                  <a:cubicBezTo>
                    <a:pt x="135" y="948"/>
                    <a:pt x="137" y="950"/>
                    <a:pt x="141" y="952"/>
                  </a:cubicBezTo>
                  <a:cubicBezTo>
                    <a:pt x="172" y="971"/>
                    <a:pt x="309" y="1054"/>
                    <a:pt x="439" y="1134"/>
                  </a:cubicBezTo>
                  <a:cubicBezTo>
                    <a:pt x="504" y="1174"/>
                    <a:pt x="567" y="1213"/>
                    <a:pt x="613" y="1243"/>
                  </a:cubicBezTo>
                  <a:cubicBezTo>
                    <a:pt x="637" y="1257"/>
                    <a:pt x="656" y="1270"/>
                    <a:pt x="670" y="1279"/>
                  </a:cubicBezTo>
                  <a:cubicBezTo>
                    <a:pt x="676" y="1284"/>
                    <a:pt x="681" y="1287"/>
                    <a:pt x="685" y="1290"/>
                  </a:cubicBezTo>
                  <a:cubicBezTo>
                    <a:pt x="687" y="1291"/>
                    <a:pt x="688" y="1292"/>
                    <a:pt x="689" y="1293"/>
                  </a:cubicBezTo>
                  <a:cubicBezTo>
                    <a:pt x="689" y="1294"/>
                    <a:pt x="689" y="1294"/>
                    <a:pt x="689" y="1294"/>
                  </a:cubicBezTo>
                  <a:cubicBezTo>
                    <a:pt x="691" y="1293"/>
                    <a:pt x="691" y="1293"/>
                    <a:pt x="691" y="1293"/>
                  </a:cubicBezTo>
                  <a:cubicBezTo>
                    <a:pt x="689" y="1294"/>
                    <a:pt x="689" y="1294"/>
                    <a:pt x="689" y="1294"/>
                  </a:cubicBezTo>
                  <a:cubicBezTo>
                    <a:pt x="689" y="1294"/>
                    <a:pt x="689" y="1294"/>
                    <a:pt x="689" y="1294"/>
                  </a:cubicBezTo>
                  <a:cubicBezTo>
                    <a:pt x="691" y="1293"/>
                    <a:pt x="691" y="1293"/>
                    <a:pt x="691" y="1293"/>
                  </a:cubicBezTo>
                  <a:cubicBezTo>
                    <a:pt x="689" y="1294"/>
                    <a:pt x="689" y="1294"/>
                    <a:pt x="689" y="1294"/>
                  </a:cubicBezTo>
                  <a:cubicBezTo>
                    <a:pt x="692" y="1292"/>
                    <a:pt x="692" y="1292"/>
                    <a:pt x="692" y="1292"/>
                  </a:cubicBezTo>
                  <a:cubicBezTo>
                    <a:pt x="689" y="1292"/>
                    <a:pt x="689" y="1292"/>
                    <a:pt x="689" y="1292"/>
                  </a:cubicBezTo>
                  <a:cubicBezTo>
                    <a:pt x="689" y="1293"/>
                    <a:pt x="689" y="1293"/>
                    <a:pt x="689" y="1294"/>
                  </a:cubicBezTo>
                  <a:cubicBezTo>
                    <a:pt x="692" y="1292"/>
                    <a:pt x="692" y="1292"/>
                    <a:pt x="692" y="1292"/>
                  </a:cubicBezTo>
                  <a:cubicBezTo>
                    <a:pt x="689" y="1292"/>
                    <a:pt x="689" y="1292"/>
                    <a:pt x="689" y="1292"/>
                  </a:cubicBezTo>
                  <a:cubicBezTo>
                    <a:pt x="693" y="1292"/>
                    <a:pt x="693" y="1292"/>
                    <a:pt x="693" y="1292"/>
                  </a:cubicBezTo>
                  <a:cubicBezTo>
                    <a:pt x="689" y="1290"/>
                    <a:pt x="689" y="1290"/>
                    <a:pt x="689" y="1290"/>
                  </a:cubicBezTo>
                  <a:cubicBezTo>
                    <a:pt x="689" y="1291"/>
                    <a:pt x="689" y="1292"/>
                    <a:pt x="689" y="1292"/>
                  </a:cubicBezTo>
                  <a:cubicBezTo>
                    <a:pt x="693" y="1292"/>
                    <a:pt x="693" y="1292"/>
                    <a:pt x="693" y="1292"/>
                  </a:cubicBezTo>
                  <a:cubicBezTo>
                    <a:pt x="689" y="1290"/>
                    <a:pt x="689" y="1290"/>
                    <a:pt x="689" y="1290"/>
                  </a:cubicBezTo>
                  <a:cubicBezTo>
                    <a:pt x="689" y="1290"/>
                    <a:pt x="689" y="1290"/>
                    <a:pt x="689" y="1290"/>
                  </a:cubicBezTo>
                  <a:cubicBezTo>
                    <a:pt x="693" y="1292"/>
                    <a:pt x="693" y="1292"/>
                    <a:pt x="693" y="1292"/>
                  </a:cubicBezTo>
                  <a:cubicBezTo>
                    <a:pt x="691" y="1289"/>
                    <a:pt x="691" y="1289"/>
                    <a:pt x="691" y="1289"/>
                  </a:cubicBezTo>
                  <a:cubicBezTo>
                    <a:pt x="691" y="1289"/>
                    <a:pt x="690" y="1289"/>
                    <a:pt x="689" y="1290"/>
                  </a:cubicBezTo>
                  <a:cubicBezTo>
                    <a:pt x="693" y="1292"/>
                    <a:pt x="693" y="1292"/>
                    <a:pt x="693" y="1292"/>
                  </a:cubicBezTo>
                  <a:cubicBezTo>
                    <a:pt x="691" y="1289"/>
                    <a:pt x="691" y="1289"/>
                    <a:pt x="691" y="1289"/>
                  </a:cubicBezTo>
                  <a:cubicBezTo>
                    <a:pt x="693" y="1292"/>
                    <a:pt x="693" y="1292"/>
                    <a:pt x="693" y="1292"/>
                  </a:cubicBezTo>
                  <a:cubicBezTo>
                    <a:pt x="693" y="1288"/>
                    <a:pt x="693" y="1288"/>
                    <a:pt x="693" y="1288"/>
                  </a:cubicBezTo>
                  <a:cubicBezTo>
                    <a:pt x="692" y="1288"/>
                    <a:pt x="692" y="1288"/>
                    <a:pt x="691" y="1289"/>
                  </a:cubicBezTo>
                  <a:cubicBezTo>
                    <a:pt x="693" y="1292"/>
                    <a:pt x="693" y="1292"/>
                    <a:pt x="693" y="1292"/>
                  </a:cubicBezTo>
                  <a:cubicBezTo>
                    <a:pt x="693" y="1288"/>
                    <a:pt x="693" y="1288"/>
                    <a:pt x="693" y="1288"/>
                  </a:cubicBezTo>
                  <a:cubicBezTo>
                    <a:pt x="693" y="1290"/>
                    <a:pt x="693" y="1290"/>
                    <a:pt x="693" y="1290"/>
                  </a:cubicBezTo>
                  <a:cubicBezTo>
                    <a:pt x="693" y="1288"/>
                    <a:pt x="693" y="1288"/>
                    <a:pt x="693" y="1288"/>
                  </a:cubicBezTo>
                  <a:cubicBezTo>
                    <a:pt x="693" y="1288"/>
                    <a:pt x="693" y="1288"/>
                    <a:pt x="693" y="1288"/>
                  </a:cubicBezTo>
                  <a:cubicBezTo>
                    <a:pt x="693" y="1290"/>
                    <a:pt x="693" y="1290"/>
                    <a:pt x="693" y="1290"/>
                  </a:cubicBezTo>
                  <a:cubicBezTo>
                    <a:pt x="693" y="1288"/>
                    <a:pt x="693" y="1288"/>
                    <a:pt x="693" y="1288"/>
                  </a:cubicBezTo>
                  <a:cubicBezTo>
                    <a:pt x="693" y="1288"/>
                    <a:pt x="692" y="1288"/>
                    <a:pt x="690" y="1287"/>
                  </a:cubicBezTo>
                  <a:cubicBezTo>
                    <a:pt x="684" y="1284"/>
                    <a:pt x="670" y="1277"/>
                    <a:pt x="652" y="1266"/>
                  </a:cubicBezTo>
                  <a:cubicBezTo>
                    <a:pt x="588" y="1229"/>
                    <a:pt x="461" y="1152"/>
                    <a:pt x="350" y="1084"/>
                  </a:cubicBezTo>
                  <a:cubicBezTo>
                    <a:pt x="294" y="1050"/>
                    <a:pt x="242" y="1018"/>
                    <a:pt x="204" y="995"/>
                  </a:cubicBezTo>
                  <a:cubicBezTo>
                    <a:pt x="185" y="983"/>
                    <a:pt x="169" y="974"/>
                    <a:pt x="157" y="967"/>
                  </a:cubicBezTo>
                  <a:cubicBezTo>
                    <a:pt x="152" y="964"/>
                    <a:pt x="147" y="961"/>
                    <a:pt x="144" y="960"/>
                  </a:cubicBezTo>
                  <a:cubicBezTo>
                    <a:pt x="142" y="959"/>
                    <a:pt x="141" y="958"/>
                    <a:pt x="140" y="958"/>
                  </a:cubicBezTo>
                  <a:cubicBezTo>
                    <a:pt x="140" y="957"/>
                    <a:pt x="139" y="957"/>
                    <a:pt x="139" y="957"/>
                  </a:cubicBezTo>
                  <a:cubicBezTo>
                    <a:pt x="138" y="957"/>
                    <a:pt x="138" y="957"/>
                    <a:pt x="138" y="957"/>
                  </a:cubicBezTo>
                  <a:cubicBezTo>
                    <a:pt x="138" y="957"/>
                    <a:pt x="137" y="957"/>
                    <a:pt x="137" y="957"/>
                  </a:cubicBezTo>
                  <a:cubicBezTo>
                    <a:pt x="136" y="957"/>
                    <a:pt x="136" y="957"/>
                    <a:pt x="135" y="957"/>
                  </a:cubicBezTo>
                  <a:cubicBezTo>
                    <a:pt x="135" y="957"/>
                    <a:pt x="134" y="958"/>
                    <a:pt x="133" y="958"/>
                  </a:cubicBezTo>
                  <a:cubicBezTo>
                    <a:pt x="137" y="961"/>
                    <a:pt x="137" y="961"/>
                    <a:pt x="137" y="961"/>
                  </a:cubicBezTo>
                  <a:cubicBezTo>
                    <a:pt x="133" y="958"/>
                    <a:pt x="133" y="958"/>
                    <a:pt x="133" y="958"/>
                  </a:cubicBezTo>
                  <a:cubicBezTo>
                    <a:pt x="133" y="959"/>
                    <a:pt x="133" y="960"/>
                    <a:pt x="133" y="961"/>
                  </a:cubicBezTo>
                  <a:cubicBezTo>
                    <a:pt x="133" y="962"/>
                    <a:pt x="133" y="962"/>
                    <a:pt x="133" y="963"/>
                  </a:cubicBezTo>
                  <a:cubicBezTo>
                    <a:pt x="133" y="963"/>
                    <a:pt x="134" y="963"/>
                    <a:pt x="134" y="964"/>
                  </a:cubicBezTo>
                  <a:cubicBezTo>
                    <a:pt x="134" y="964"/>
                    <a:pt x="135" y="964"/>
                    <a:pt x="135" y="965"/>
                  </a:cubicBezTo>
                  <a:cubicBezTo>
                    <a:pt x="137" y="966"/>
                    <a:pt x="141" y="969"/>
                    <a:pt x="146" y="972"/>
                  </a:cubicBezTo>
                  <a:cubicBezTo>
                    <a:pt x="184" y="998"/>
                    <a:pt x="312" y="1078"/>
                    <a:pt x="430" y="1151"/>
                  </a:cubicBezTo>
                  <a:cubicBezTo>
                    <a:pt x="549" y="1224"/>
                    <a:pt x="658" y="1291"/>
                    <a:pt x="658" y="1291"/>
                  </a:cubicBezTo>
                  <a:cubicBezTo>
                    <a:pt x="660" y="1287"/>
                    <a:pt x="660" y="1287"/>
                    <a:pt x="660" y="1287"/>
                  </a:cubicBezTo>
                  <a:cubicBezTo>
                    <a:pt x="662" y="1284"/>
                    <a:pt x="662" y="1284"/>
                    <a:pt x="662" y="1284"/>
                  </a:cubicBezTo>
                  <a:cubicBezTo>
                    <a:pt x="136" y="974"/>
                    <a:pt x="136" y="974"/>
                    <a:pt x="136" y="974"/>
                  </a:cubicBezTo>
                  <a:cubicBezTo>
                    <a:pt x="134" y="973"/>
                    <a:pt x="132" y="974"/>
                    <a:pt x="131" y="975"/>
                  </a:cubicBezTo>
                  <a:cubicBezTo>
                    <a:pt x="130" y="977"/>
                    <a:pt x="130" y="980"/>
                    <a:pt x="132" y="981"/>
                  </a:cubicBezTo>
                  <a:cubicBezTo>
                    <a:pt x="629" y="1291"/>
                    <a:pt x="629" y="1291"/>
                    <a:pt x="629" y="1291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28" y="1285"/>
                    <a:pt x="628" y="1285"/>
                    <a:pt x="628" y="1285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30" y="1284"/>
                    <a:pt x="630" y="1284"/>
                    <a:pt x="630" y="1284"/>
                  </a:cubicBezTo>
                  <a:cubicBezTo>
                    <a:pt x="629" y="1284"/>
                    <a:pt x="628" y="1285"/>
                    <a:pt x="628" y="1285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30" y="1284"/>
                    <a:pt x="630" y="1284"/>
                    <a:pt x="630" y="1284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31" y="1284"/>
                    <a:pt x="631" y="1284"/>
                    <a:pt x="631" y="1284"/>
                  </a:cubicBezTo>
                  <a:cubicBezTo>
                    <a:pt x="630" y="1284"/>
                    <a:pt x="630" y="1284"/>
                    <a:pt x="630" y="1284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31" y="1284"/>
                    <a:pt x="631" y="1284"/>
                    <a:pt x="631" y="1284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32" y="1284"/>
                    <a:pt x="632" y="1284"/>
                    <a:pt x="632" y="1284"/>
                  </a:cubicBezTo>
                  <a:cubicBezTo>
                    <a:pt x="632" y="1284"/>
                    <a:pt x="632" y="1284"/>
                    <a:pt x="631" y="1284"/>
                  </a:cubicBezTo>
                  <a:cubicBezTo>
                    <a:pt x="631" y="1288"/>
                    <a:pt x="631" y="1288"/>
                    <a:pt x="631" y="1288"/>
                  </a:cubicBezTo>
                  <a:cubicBezTo>
                    <a:pt x="632" y="1284"/>
                    <a:pt x="632" y="1284"/>
                    <a:pt x="632" y="1284"/>
                  </a:cubicBezTo>
                  <a:cubicBezTo>
                    <a:pt x="631" y="1287"/>
                    <a:pt x="631" y="1287"/>
                    <a:pt x="631" y="1287"/>
                  </a:cubicBezTo>
                  <a:cubicBezTo>
                    <a:pt x="632" y="1284"/>
                    <a:pt x="632" y="1284"/>
                    <a:pt x="632" y="1284"/>
                  </a:cubicBezTo>
                  <a:cubicBezTo>
                    <a:pt x="632" y="1284"/>
                    <a:pt x="632" y="1284"/>
                    <a:pt x="632" y="1284"/>
                  </a:cubicBezTo>
                  <a:cubicBezTo>
                    <a:pt x="631" y="1287"/>
                    <a:pt x="631" y="1287"/>
                    <a:pt x="631" y="1287"/>
                  </a:cubicBezTo>
                  <a:cubicBezTo>
                    <a:pt x="632" y="1284"/>
                    <a:pt x="632" y="1284"/>
                    <a:pt x="632" y="1284"/>
                  </a:cubicBezTo>
                  <a:cubicBezTo>
                    <a:pt x="632" y="1284"/>
                    <a:pt x="632" y="1284"/>
                    <a:pt x="632" y="1284"/>
                  </a:cubicBezTo>
                  <a:cubicBezTo>
                    <a:pt x="632" y="1284"/>
                    <a:pt x="631" y="1283"/>
                    <a:pt x="630" y="1283"/>
                  </a:cubicBezTo>
                  <a:cubicBezTo>
                    <a:pt x="619" y="1277"/>
                    <a:pt x="583" y="1256"/>
                    <a:pt x="534" y="1227"/>
                  </a:cubicBezTo>
                  <a:cubicBezTo>
                    <a:pt x="462" y="1183"/>
                    <a:pt x="361" y="1123"/>
                    <a:pt x="279" y="1074"/>
                  </a:cubicBezTo>
                  <a:cubicBezTo>
                    <a:pt x="238" y="1049"/>
                    <a:pt x="202" y="1027"/>
                    <a:pt x="175" y="1011"/>
                  </a:cubicBezTo>
                  <a:cubicBezTo>
                    <a:pt x="162" y="1003"/>
                    <a:pt x="152" y="997"/>
                    <a:pt x="144" y="993"/>
                  </a:cubicBezTo>
                  <a:cubicBezTo>
                    <a:pt x="141" y="990"/>
                    <a:pt x="138" y="989"/>
                    <a:pt x="136" y="987"/>
                  </a:cubicBezTo>
                  <a:cubicBezTo>
                    <a:pt x="135" y="987"/>
                    <a:pt x="134" y="986"/>
                    <a:pt x="134" y="986"/>
                  </a:cubicBezTo>
                  <a:cubicBezTo>
                    <a:pt x="133" y="986"/>
                    <a:pt x="133" y="986"/>
                    <a:pt x="133" y="986"/>
                  </a:cubicBezTo>
                  <a:cubicBezTo>
                    <a:pt x="133" y="986"/>
                    <a:pt x="133" y="986"/>
                    <a:pt x="133" y="986"/>
                  </a:cubicBezTo>
                  <a:cubicBezTo>
                    <a:pt x="133" y="986"/>
                    <a:pt x="133" y="986"/>
                    <a:pt x="133" y="986"/>
                  </a:cubicBezTo>
                  <a:cubicBezTo>
                    <a:pt x="133" y="986"/>
                    <a:pt x="133" y="986"/>
                    <a:pt x="133" y="986"/>
                  </a:cubicBezTo>
                  <a:cubicBezTo>
                    <a:pt x="132" y="985"/>
                    <a:pt x="132" y="985"/>
                    <a:pt x="132" y="985"/>
                  </a:cubicBezTo>
                  <a:cubicBezTo>
                    <a:pt x="130" y="985"/>
                    <a:pt x="128" y="985"/>
                    <a:pt x="127" y="987"/>
                  </a:cubicBezTo>
                  <a:cubicBezTo>
                    <a:pt x="127" y="988"/>
                    <a:pt x="127" y="989"/>
                    <a:pt x="127" y="990"/>
                  </a:cubicBezTo>
                  <a:cubicBezTo>
                    <a:pt x="127" y="991"/>
                    <a:pt x="127" y="992"/>
                    <a:pt x="127" y="993"/>
                  </a:cubicBezTo>
                  <a:cubicBezTo>
                    <a:pt x="128" y="994"/>
                    <a:pt x="129" y="995"/>
                    <a:pt x="131" y="997"/>
                  </a:cubicBezTo>
                  <a:cubicBezTo>
                    <a:pt x="134" y="1000"/>
                    <a:pt x="138" y="1003"/>
                    <a:pt x="143" y="1007"/>
                  </a:cubicBezTo>
                  <a:cubicBezTo>
                    <a:pt x="163" y="1023"/>
                    <a:pt x="202" y="1048"/>
                    <a:pt x="249" y="1078"/>
                  </a:cubicBezTo>
                  <a:cubicBezTo>
                    <a:pt x="390" y="1165"/>
                    <a:pt x="603" y="1289"/>
                    <a:pt x="603" y="1289"/>
                  </a:cubicBezTo>
                  <a:cubicBezTo>
                    <a:pt x="605" y="1286"/>
                    <a:pt x="605" y="1286"/>
                    <a:pt x="605" y="1286"/>
                  </a:cubicBezTo>
                  <a:cubicBezTo>
                    <a:pt x="602" y="1283"/>
                    <a:pt x="602" y="1283"/>
                    <a:pt x="602" y="1283"/>
                  </a:cubicBezTo>
                  <a:cubicBezTo>
                    <a:pt x="605" y="1286"/>
                    <a:pt x="605" y="1286"/>
                    <a:pt x="605" y="1286"/>
                  </a:cubicBezTo>
                  <a:cubicBezTo>
                    <a:pt x="604" y="1282"/>
                    <a:pt x="604" y="1282"/>
                    <a:pt x="604" y="1282"/>
                  </a:cubicBezTo>
                  <a:cubicBezTo>
                    <a:pt x="603" y="1282"/>
                    <a:pt x="602" y="1283"/>
                    <a:pt x="602" y="1283"/>
                  </a:cubicBezTo>
                  <a:cubicBezTo>
                    <a:pt x="605" y="1286"/>
                    <a:pt x="605" y="1286"/>
                    <a:pt x="605" y="1286"/>
                  </a:cubicBezTo>
                  <a:cubicBezTo>
                    <a:pt x="604" y="1282"/>
                    <a:pt x="604" y="1282"/>
                    <a:pt x="604" y="1282"/>
                  </a:cubicBezTo>
                  <a:cubicBezTo>
                    <a:pt x="605" y="1285"/>
                    <a:pt x="605" y="1285"/>
                    <a:pt x="605" y="1285"/>
                  </a:cubicBezTo>
                  <a:cubicBezTo>
                    <a:pt x="605" y="1282"/>
                    <a:pt x="605" y="1282"/>
                    <a:pt x="605" y="1282"/>
                  </a:cubicBezTo>
                  <a:cubicBezTo>
                    <a:pt x="605" y="1282"/>
                    <a:pt x="604" y="1282"/>
                    <a:pt x="604" y="1282"/>
                  </a:cubicBezTo>
                  <a:cubicBezTo>
                    <a:pt x="605" y="1285"/>
                    <a:pt x="605" y="1285"/>
                    <a:pt x="605" y="1285"/>
                  </a:cubicBezTo>
                  <a:cubicBezTo>
                    <a:pt x="605" y="1282"/>
                    <a:pt x="605" y="1282"/>
                    <a:pt x="605" y="1282"/>
                  </a:cubicBezTo>
                  <a:cubicBezTo>
                    <a:pt x="605" y="1284"/>
                    <a:pt x="605" y="1284"/>
                    <a:pt x="605" y="1284"/>
                  </a:cubicBezTo>
                  <a:cubicBezTo>
                    <a:pt x="605" y="1282"/>
                    <a:pt x="605" y="1282"/>
                    <a:pt x="605" y="1282"/>
                  </a:cubicBezTo>
                  <a:cubicBezTo>
                    <a:pt x="605" y="1282"/>
                    <a:pt x="605" y="1282"/>
                    <a:pt x="605" y="1282"/>
                  </a:cubicBezTo>
                  <a:cubicBezTo>
                    <a:pt x="605" y="1284"/>
                    <a:pt x="605" y="1284"/>
                    <a:pt x="605" y="1284"/>
                  </a:cubicBezTo>
                  <a:cubicBezTo>
                    <a:pt x="605" y="1282"/>
                    <a:pt x="605" y="1282"/>
                    <a:pt x="605" y="1282"/>
                  </a:cubicBezTo>
                  <a:cubicBezTo>
                    <a:pt x="605" y="1282"/>
                    <a:pt x="604" y="1281"/>
                    <a:pt x="603" y="1281"/>
                  </a:cubicBezTo>
                  <a:cubicBezTo>
                    <a:pt x="598" y="1279"/>
                    <a:pt x="586" y="1272"/>
                    <a:pt x="571" y="1263"/>
                  </a:cubicBezTo>
                  <a:cubicBezTo>
                    <a:pt x="516" y="1232"/>
                    <a:pt x="408" y="1167"/>
                    <a:pt x="313" y="1110"/>
                  </a:cubicBezTo>
                  <a:cubicBezTo>
                    <a:pt x="265" y="1081"/>
                    <a:pt x="221" y="1055"/>
                    <a:pt x="187" y="1035"/>
                  </a:cubicBezTo>
                  <a:cubicBezTo>
                    <a:pt x="170" y="1025"/>
                    <a:pt x="157" y="1017"/>
                    <a:pt x="146" y="1012"/>
                  </a:cubicBezTo>
                  <a:cubicBezTo>
                    <a:pt x="141" y="1009"/>
                    <a:pt x="137" y="1007"/>
                    <a:pt x="134" y="1005"/>
                  </a:cubicBezTo>
                  <a:cubicBezTo>
                    <a:pt x="132" y="1005"/>
                    <a:pt x="131" y="1004"/>
                    <a:pt x="130" y="1004"/>
                  </a:cubicBezTo>
                  <a:cubicBezTo>
                    <a:pt x="129" y="1003"/>
                    <a:pt x="129" y="1003"/>
                    <a:pt x="128" y="1003"/>
                  </a:cubicBezTo>
                  <a:cubicBezTo>
                    <a:pt x="128" y="1003"/>
                    <a:pt x="127" y="1003"/>
                    <a:pt x="126" y="1003"/>
                  </a:cubicBezTo>
                  <a:cubicBezTo>
                    <a:pt x="126" y="1003"/>
                    <a:pt x="125" y="1003"/>
                    <a:pt x="125" y="1003"/>
                  </a:cubicBezTo>
                  <a:cubicBezTo>
                    <a:pt x="124" y="1003"/>
                    <a:pt x="123" y="1004"/>
                    <a:pt x="123" y="1005"/>
                  </a:cubicBezTo>
                  <a:cubicBezTo>
                    <a:pt x="126" y="1007"/>
                    <a:pt x="126" y="1007"/>
                    <a:pt x="126" y="1007"/>
                  </a:cubicBezTo>
                  <a:cubicBezTo>
                    <a:pt x="123" y="1005"/>
                    <a:pt x="123" y="1005"/>
                    <a:pt x="123" y="1005"/>
                  </a:cubicBezTo>
                  <a:cubicBezTo>
                    <a:pt x="122" y="1006"/>
                    <a:pt x="122" y="1006"/>
                    <a:pt x="122" y="1007"/>
                  </a:cubicBezTo>
                  <a:cubicBezTo>
                    <a:pt x="122" y="1008"/>
                    <a:pt x="122" y="1008"/>
                    <a:pt x="122" y="1009"/>
                  </a:cubicBezTo>
                  <a:cubicBezTo>
                    <a:pt x="123" y="1009"/>
                    <a:pt x="123" y="1010"/>
                    <a:pt x="123" y="1010"/>
                  </a:cubicBezTo>
                  <a:cubicBezTo>
                    <a:pt x="124" y="1010"/>
                    <a:pt x="124" y="1011"/>
                    <a:pt x="124" y="1011"/>
                  </a:cubicBezTo>
                  <a:cubicBezTo>
                    <a:pt x="126" y="1012"/>
                    <a:pt x="129" y="1014"/>
                    <a:pt x="133" y="1017"/>
                  </a:cubicBezTo>
                  <a:cubicBezTo>
                    <a:pt x="165" y="1039"/>
                    <a:pt x="272" y="1105"/>
                    <a:pt x="371" y="1166"/>
                  </a:cubicBezTo>
                  <a:cubicBezTo>
                    <a:pt x="470" y="1227"/>
                    <a:pt x="560" y="1283"/>
                    <a:pt x="560" y="1283"/>
                  </a:cubicBezTo>
                  <a:cubicBezTo>
                    <a:pt x="562" y="1280"/>
                    <a:pt x="562" y="1280"/>
                    <a:pt x="562" y="1280"/>
                  </a:cubicBezTo>
                  <a:cubicBezTo>
                    <a:pt x="564" y="1276"/>
                    <a:pt x="564" y="1276"/>
                    <a:pt x="564" y="1276"/>
                  </a:cubicBezTo>
                  <a:cubicBezTo>
                    <a:pt x="130" y="1025"/>
                    <a:pt x="130" y="1025"/>
                    <a:pt x="130" y="1025"/>
                  </a:cubicBezTo>
                  <a:cubicBezTo>
                    <a:pt x="128" y="1024"/>
                    <a:pt x="126" y="1024"/>
                    <a:pt x="124" y="1026"/>
                  </a:cubicBezTo>
                  <a:cubicBezTo>
                    <a:pt x="123" y="1028"/>
                    <a:pt x="124" y="1030"/>
                    <a:pt x="126" y="1031"/>
                  </a:cubicBezTo>
                  <a:cubicBezTo>
                    <a:pt x="259" y="1115"/>
                    <a:pt x="259" y="1115"/>
                    <a:pt x="259" y="1115"/>
                  </a:cubicBezTo>
                  <a:cubicBezTo>
                    <a:pt x="127" y="1037"/>
                    <a:pt x="127" y="1037"/>
                    <a:pt x="127" y="1037"/>
                  </a:cubicBezTo>
                  <a:cubicBezTo>
                    <a:pt x="125" y="1036"/>
                    <a:pt x="122" y="1036"/>
                    <a:pt x="121" y="1038"/>
                  </a:cubicBezTo>
                  <a:cubicBezTo>
                    <a:pt x="120" y="1040"/>
                    <a:pt x="121" y="1042"/>
                    <a:pt x="123" y="1043"/>
                  </a:cubicBezTo>
                  <a:cubicBezTo>
                    <a:pt x="283" y="1144"/>
                    <a:pt x="283" y="1144"/>
                    <a:pt x="283" y="1144"/>
                  </a:cubicBezTo>
                  <a:cubicBezTo>
                    <a:pt x="124" y="1051"/>
                    <a:pt x="124" y="1051"/>
                    <a:pt x="124" y="1051"/>
                  </a:cubicBezTo>
                  <a:cubicBezTo>
                    <a:pt x="123" y="1050"/>
                    <a:pt x="120" y="1051"/>
                    <a:pt x="119" y="1053"/>
                  </a:cubicBezTo>
                  <a:cubicBezTo>
                    <a:pt x="118" y="1053"/>
                    <a:pt x="118" y="1054"/>
                    <a:pt x="118" y="1055"/>
                  </a:cubicBezTo>
                  <a:cubicBezTo>
                    <a:pt x="118" y="1056"/>
                    <a:pt x="119" y="1057"/>
                    <a:pt x="119" y="1057"/>
                  </a:cubicBezTo>
                  <a:cubicBezTo>
                    <a:pt x="119" y="1058"/>
                    <a:pt x="120" y="1058"/>
                    <a:pt x="120" y="1059"/>
                  </a:cubicBezTo>
                  <a:cubicBezTo>
                    <a:pt x="121" y="1059"/>
                    <a:pt x="122" y="1060"/>
                    <a:pt x="123" y="1061"/>
                  </a:cubicBezTo>
                  <a:cubicBezTo>
                    <a:pt x="127" y="1064"/>
                    <a:pt x="136" y="1070"/>
                    <a:pt x="148" y="1078"/>
                  </a:cubicBezTo>
                  <a:cubicBezTo>
                    <a:pt x="230" y="1131"/>
                    <a:pt x="470" y="1277"/>
                    <a:pt x="470" y="1277"/>
                  </a:cubicBezTo>
                  <a:cubicBezTo>
                    <a:pt x="472" y="1273"/>
                    <a:pt x="472" y="1273"/>
                    <a:pt x="472" y="1273"/>
                  </a:cubicBezTo>
                  <a:cubicBezTo>
                    <a:pt x="468" y="1271"/>
                    <a:pt x="468" y="1271"/>
                    <a:pt x="468" y="1271"/>
                  </a:cubicBezTo>
                  <a:cubicBezTo>
                    <a:pt x="471" y="1273"/>
                    <a:pt x="471" y="1273"/>
                    <a:pt x="471" y="1273"/>
                  </a:cubicBezTo>
                  <a:cubicBezTo>
                    <a:pt x="470" y="1269"/>
                    <a:pt x="470" y="1269"/>
                    <a:pt x="470" y="1269"/>
                  </a:cubicBezTo>
                  <a:cubicBezTo>
                    <a:pt x="470" y="1270"/>
                    <a:pt x="469" y="1270"/>
                    <a:pt x="468" y="1271"/>
                  </a:cubicBezTo>
                  <a:cubicBezTo>
                    <a:pt x="471" y="1273"/>
                    <a:pt x="471" y="1273"/>
                    <a:pt x="471" y="1273"/>
                  </a:cubicBezTo>
                  <a:cubicBezTo>
                    <a:pt x="470" y="1269"/>
                    <a:pt x="470" y="1269"/>
                    <a:pt x="470" y="1269"/>
                  </a:cubicBezTo>
                  <a:cubicBezTo>
                    <a:pt x="471" y="1273"/>
                    <a:pt x="471" y="1273"/>
                    <a:pt x="471" y="1273"/>
                  </a:cubicBezTo>
                  <a:cubicBezTo>
                    <a:pt x="471" y="1269"/>
                    <a:pt x="471" y="1269"/>
                    <a:pt x="471" y="1269"/>
                  </a:cubicBezTo>
                  <a:cubicBezTo>
                    <a:pt x="471" y="1269"/>
                    <a:pt x="471" y="1269"/>
                    <a:pt x="470" y="1269"/>
                  </a:cubicBezTo>
                  <a:cubicBezTo>
                    <a:pt x="471" y="1273"/>
                    <a:pt x="471" y="1273"/>
                    <a:pt x="471" y="1273"/>
                  </a:cubicBezTo>
                  <a:cubicBezTo>
                    <a:pt x="471" y="1269"/>
                    <a:pt x="471" y="1269"/>
                    <a:pt x="471" y="1269"/>
                  </a:cubicBezTo>
                  <a:cubicBezTo>
                    <a:pt x="471" y="1271"/>
                    <a:pt x="471" y="1271"/>
                    <a:pt x="471" y="1271"/>
                  </a:cubicBezTo>
                  <a:cubicBezTo>
                    <a:pt x="472" y="1269"/>
                    <a:pt x="472" y="1269"/>
                    <a:pt x="472" y="1269"/>
                  </a:cubicBezTo>
                  <a:cubicBezTo>
                    <a:pt x="471" y="1269"/>
                    <a:pt x="471" y="1269"/>
                    <a:pt x="471" y="1269"/>
                  </a:cubicBezTo>
                  <a:cubicBezTo>
                    <a:pt x="471" y="1271"/>
                    <a:pt x="471" y="1271"/>
                    <a:pt x="471" y="1271"/>
                  </a:cubicBezTo>
                  <a:cubicBezTo>
                    <a:pt x="472" y="1269"/>
                    <a:pt x="472" y="1269"/>
                    <a:pt x="472" y="1269"/>
                  </a:cubicBezTo>
                  <a:cubicBezTo>
                    <a:pt x="471" y="1269"/>
                    <a:pt x="471" y="1269"/>
                    <a:pt x="471" y="1269"/>
                  </a:cubicBezTo>
                  <a:cubicBezTo>
                    <a:pt x="471" y="1269"/>
                    <a:pt x="470" y="1269"/>
                    <a:pt x="469" y="1268"/>
                  </a:cubicBezTo>
                  <a:cubicBezTo>
                    <a:pt x="465" y="1266"/>
                    <a:pt x="456" y="1261"/>
                    <a:pt x="444" y="1255"/>
                  </a:cubicBezTo>
                  <a:cubicBezTo>
                    <a:pt x="403" y="1231"/>
                    <a:pt x="326" y="1183"/>
                    <a:pt x="258" y="1142"/>
                  </a:cubicBezTo>
                  <a:cubicBezTo>
                    <a:pt x="224" y="1121"/>
                    <a:pt x="192" y="1101"/>
                    <a:pt x="168" y="1087"/>
                  </a:cubicBezTo>
                  <a:cubicBezTo>
                    <a:pt x="156" y="1080"/>
                    <a:pt x="146" y="1074"/>
                    <a:pt x="138" y="1070"/>
                  </a:cubicBezTo>
                  <a:cubicBezTo>
                    <a:pt x="135" y="1068"/>
                    <a:pt x="132" y="1067"/>
                    <a:pt x="129" y="1066"/>
                  </a:cubicBezTo>
                  <a:cubicBezTo>
                    <a:pt x="128" y="1065"/>
                    <a:pt x="127" y="1065"/>
                    <a:pt x="126" y="1064"/>
                  </a:cubicBezTo>
                  <a:cubicBezTo>
                    <a:pt x="126" y="1064"/>
                    <a:pt x="125" y="1064"/>
                    <a:pt x="125" y="1064"/>
                  </a:cubicBezTo>
                  <a:cubicBezTo>
                    <a:pt x="124" y="1064"/>
                    <a:pt x="124" y="1064"/>
                    <a:pt x="123" y="1064"/>
                  </a:cubicBezTo>
                  <a:cubicBezTo>
                    <a:pt x="123" y="1064"/>
                    <a:pt x="122" y="1064"/>
                    <a:pt x="122" y="1064"/>
                  </a:cubicBezTo>
                  <a:cubicBezTo>
                    <a:pt x="121" y="1064"/>
                    <a:pt x="120" y="1065"/>
                    <a:pt x="119" y="1066"/>
                  </a:cubicBezTo>
                  <a:cubicBezTo>
                    <a:pt x="119" y="1066"/>
                    <a:pt x="119" y="1068"/>
                    <a:pt x="119" y="1069"/>
                  </a:cubicBezTo>
                  <a:cubicBezTo>
                    <a:pt x="119" y="1070"/>
                    <a:pt x="120" y="1071"/>
                    <a:pt x="121" y="1071"/>
                  </a:cubicBezTo>
                  <a:cubicBezTo>
                    <a:pt x="121" y="1071"/>
                    <a:pt x="126" y="1074"/>
                    <a:pt x="135" y="1080"/>
                  </a:cubicBezTo>
                  <a:cubicBezTo>
                    <a:pt x="166" y="1099"/>
                    <a:pt x="244" y="1146"/>
                    <a:pt x="315" y="1190"/>
                  </a:cubicBezTo>
                  <a:cubicBezTo>
                    <a:pt x="350" y="1211"/>
                    <a:pt x="383" y="1232"/>
                    <a:pt x="408" y="1248"/>
                  </a:cubicBezTo>
                  <a:cubicBezTo>
                    <a:pt x="420" y="1256"/>
                    <a:pt x="430" y="1262"/>
                    <a:pt x="437" y="1267"/>
                  </a:cubicBezTo>
                  <a:cubicBezTo>
                    <a:pt x="441" y="1269"/>
                    <a:pt x="443" y="1271"/>
                    <a:pt x="445" y="1273"/>
                  </a:cubicBezTo>
                  <a:cubicBezTo>
                    <a:pt x="446" y="1273"/>
                    <a:pt x="446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9" y="1273"/>
                    <a:pt x="449" y="1273"/>
                    <a:pt x="449" y="1273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49" y="1273"/>
                    <a:pt x="449" y="1273"/>
                    <a:pt x="449" y="1273"/>
                  </a:cubicBezTo>
                  <a:cubicBezTo>
                    <a:pt x="447" y="1274"/>
                    <a:pt x="447" y="1274"/>
                    <a:pt x="447" y="1274"/>
                  </a:cubicBezTo>
                  <a:cubicBezTo>
                    <a:pt x="450" y="1272"/>
                    <a:pt x="450" y="1272"/>
                    <a:pt x="450" y="1272"/>
                  </a:cubicBezTo>
                  <a:cubicBezTo>
                    <a:pt x="446" y="1272"/>
                    <a:pt x="446" y="1272"/>
                    <a:pt x="446" y="1272"/>
                  </a:cubicBezTo>
                  <a:cubicBezTo>
                    <a:pt x="446" y="1273"/>
                    <a:pt x="447" y="1274"/>
                    <a:pt x="447" y="1274"/>
                  </a:cubicBezTo>
                  <a:cubicBezTo>
                    <a:pt x="450" y="1272"/>
                    <a:pt x="450" y="1272"/>
                    <a:pt x="450" y="1272"/>
                  </a:cubicBezTo>
                  <a:cubicBezTo>
                    <a:pt x="446" y="1272"/>
                    <a:pt x="446" y="1272"/>
                    <a:pt x="446" y="1272"/>
                  </a:cubicBezTo>
                  <a:cubicBezTo>
                    <a:pt x="450" y="1272"/>
                    <a:pt x="450" y="1272"/>
                    <a:pt x="450" y="1272"/>
                  </a:cubicBezTo>
                  <a:cubicBezTo>
                    <a:pt x="447" y="1270"/>
                    <a:pt x="447" y="1270"/>
                    <a:pt x="447" y="1270"/>
                  </a:cubicBezTo>
                  <a:cubicBezTo>
                    <a:pt x="446" y="1271"/>
                    <a:pt x="446" y="1272"/>
                    <a:pt x="446" y="1272"/>
                  </a:cubicBezTo>
                  <a:cubicBezTo>
                    <a:pt x="450" y="1272"/>
                    <a:pt x="450" y="1272"/>
                    <a:pt x="450" y="1272"/>
                  </a:cubicBezTo>
                  <a:cubicBezTo>
                    <a:pt x="447" y="1270"/>
                    <a:pt x="447" y="1270"/>
                    <a:pt x="447" y="1270"/>
                  </a:cubicBezTo>
                  <a:cubicBezTo>
                    <a:pt x="450" y="1272"/>
                    <a:pt x="450" y="1272"/>
                    <a:pt x="450" y="1272"/>
                  </a:cubicBezTo>
                  <a:cubicBezTo>
                    <a:pt x="452" y="1269"/>
                    <a:pt x="452" y="1269"/>
                    <a:pt x="452" y="1269"/>
                  </a:cubicBezTo>
                  <a:cubicBezTo>
                    <a:pt x="122" y="1080"/>
                    <a:pt x="122" y="1080"/>
                    <a:pt x="122" y="1080"/>
                  </a:cubicBezTo>
                  <a:cubicBezTo>
                    <a:pt x="120" y="1079"/>
                    <a:pt x="117" y="1079"/>
                    <a:pt x="116" y="1081"/>
                  </a:cubicBezTo>
                  <a:cubicBezTo>
                    <a:pt x="115" y="1083"/>
                    <a:pt x="116" y="1085"/>
                    <a:pt x="118" y="1087"/>
                  </a:cubicBezTo>
                  <a:cubicBezTo>
                    <a:pt x="412" y="1270"/>
                    <a:pt x="412" y="1270"/>
                    <a:pt x="412" y="1270"/>
                  </a:cubicBezTo>
                  <a:cubicBezTo>
                    <a:pt x="414" y="1267"/>
                    <a:pt x="414" y="1267"/>
                    <a:pt x="414" y="1267"/>
                  </a:cubicBezTo>
                  <a:cubicBezTo>
                    <a:pt x="416" y="1264"/>
                    <a:pt x="416" y="1264"/>
                    <a:pt x="416" y="1264"/>
                  </a:cubicBezTo>
                  <a:cubicBezTo>
                    <a:pt x="416" y="1264"/>
                    <a:pt x="343" y="1221"/>
                    <a:pt x="270" y="1178"/>
                  </a:cubicBezTo>
                  <a:cubicBezTo>
                    <a:pt x="233" y="1157"/>
                    <a:pt x="196" y="1136"/>
                    <a:pt x="167" y="1120"/>
                  </a:cubicBezTo>
                  <a:cubicBezTo>
                    <a:pt x="153" y="1112"/>
                    <a:pt x="141" y="1105"/>
                    <a:pt x="133" y="1101"/>
                  </a:cubicBezTo>
                  <a:cubicBezTo>
                    <a:pt x="128" y="1098"/>
                    <a:pt x="125" y="1096"/>
                    <a:pt x="122" y="1095"/>
                  </a:cubicBezTo>
                  <a:cubicBezTo>
                    <a:pt x="121" y="1094"/>
                    <a:pt x="120" y="1094"/>
                    <a:pt x="119" y="1094"/>
                  </a:cubicBezTo>
                  <a:cubicBezTo>
                    <a:pt x="118" y="1093"/>
                    <a:pt x="118" y="1093"/>
                    <a:pt x="118" y="1093"/>
                  </a:cubicBezTo>
                  <a:cubicBezTo>
                    <a:pt x="117" y="1093"/>
                    <a:pt x="117" y="1093"/>
                    <a:pt x="117" y="1093"/>
                  </a:cubicBezTo>
                  <a:cubicBezTo>
                    <a:pt x="117" y="1093"/>
                    <a:pt x="116" y="1093"/>
                    <a:pt x="116" y="1093"/>
                  </a:cubicBezTo>
                  <a:cubicBezTo>
                    <a:pt x="116" y="1093"/>
                    <a:pt x="115" y="1093"/>
                    <a:pt x="114" y="1093"/>
                  </a:cubicBezTo>
                  <a:cubicBezTo>
                    <a:pt x="114" y="1093"/>
                    <a:pt x="113" y="1094"/>
                    <a:pt x="112" y="1095"/>
                  </a:cubicBezTo>
                  <a:cubicBezTo>
                    <a:pt x="112" y="1096"/>
                    <a:pt x="112" y="1097"/>
                    <a:pt x="112" y="1098"/>
                  </a:cubicBezTo>
                  <a:cubicBezTo>
                    <a:pt x="112" y="1099"/>
                    <a:pt x="113" y="1100"/>
                    <a:pt x="114" y="1100"/>
                  </a:cubicBezTo>
                  <a:cubicBezTo>
                    <a:pt x="114" y="1100"/>
                    <a:pt x="118" y="1103"/>
                    <a:pt x="125" y="1107"/>
                  </a:cubicBezTo>
                  <a:cubicBezTo>
                    <a:pt x="151" y="1123"/>
                    <a:pt x="215" y="1163"/>
                    <a:pt x="272" y="1199"/>
                  </a:cubicBezTo>
                  <a:cubicBezTo>
                    <a:pt x="301" y="1217"/>
                    <a:pt x="329" y="1234"/>
                    <a:pt x="349" y="1246"/>
                  </a:cubicBezTo>
                  <a:cubicBezTo>
                    <a:pt x="359" y="1253"/>
                    <a:pt x="367" y="1258"/>
                    <a:pt x="372" y="1262"/>
                  </a:cubicBezTo>
                  <a:cubicBezTo>
                    <a:pt x="375" y="1263"/>
                    <a:pt x="377" y="1265"/>
                    <a:pt x="379" y="1266"/>
                  </a:cubicBezTo>
                  <a:cubicBezTo>
                    <a:pt x="380" y="1266"/>
                    <a:pt x="380" y="1267"/>
                    <a:pt x="381" y="1267"/>
                  </a:cubicBezTo>
                  <a:cubicBezTo>
                    <a:pt x="381" y="1267"/>
                    <a:pt x="381" y="1267"/>
                    <a:pt x="381" y="1267"/>
                  </a:cubicBezTo>
                  <a:cubicBezTo>
                    <a:pt x="382" y="1265"/>
                    <a:pt x="382" y="1265"/>
                    <a:pt x="382" y="1265"/>
                  </a:cubicBezTo>
                  <a:cubicBezTo>
                    <a:pt x="381" y="1267"/>
                    <a:pt x="381" y="1267"/>
                    <a:pt x="381" y="1267"/>
                  </a:cubicBezTo>
                  <a:cubicBezTo>
                    <a:pt x="381" y="1267"/>
                    <a:pt x="381" y="1267"/>
                    <a:pt x="381" y="1267"/>
                  </a:cubicBezTo>
                  <a:cubicBezTo>
                    <a:pt x="382" y="1265"/>
                    <a:pt x="382" y="1265"/>
                    <a:pt x="382" y="1265"/>
                  </a:cubicBezTo>
                  <a:cubicBezTo>
                    <a:pt x="381" y="1267"/>
                    <a:pt x="381" y="1267"/>
                    <a:pt x="381" y="1267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80" y="1266"/>
                    <a:pt x="380" y="1266"/>
                    <a:pt x="380" y="1266"/>
                  </a:cubicBezTo>
                  <a:cubicBezTo>
                    <a:pt x="381" y="1267"/>
                    <a:pt x="381" y="1267"/>
                    <a:pt x="381" y="1267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80" y="1266"/>
                    <a:pt x="380" y="1266"/>
                    <a:pt x="380" y="1266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80" y="1266"/>
                    <a:pt x="380" y="1266"/>
                    <a:pt x="380" y="1266"/>
                  </a:cubicBezTo>
                  <a:cubicBezTo>
                    <a:pt x="380" y="1266"/>
                    <a:pt x="380" y="1266"/>
                    <a:pt x="380" y="1266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80" y="1266"/>
                    <a:pt x="380" y="1266"/>
                    <a:pt x="380" y="1266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79" y="1264"/>
                    <a:pt x="379" y="1264"/>
                    <a:pt x="379" y="1264"/>
                  </a:cubicBezTo>
                  <a:cubicBezTo>
                    <a:pt x="380" y="1265"/>
                    <a:pt x="380" y="1266"/>
                    <a:pt x="380" y="1266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79" y="1264"/>
                    <a:pt x="379" y="1264"/>
                    <a:pt x="379" y="1264"/>
                  </a:cubicBezTo>
                  <a:cubicBezTo>
                    <a:pt x="383" y="1264"/>
                    <a:pt x="383" y="1264"/>
                    <a:pt x="383" y="1264"/>
                  </a:cubicBezTo>
                  <a:cubicBezTo>
                    <a:pt x="386" y="1261"/>
                    <a:pt x="386" y="1261"/>
                    <a:pt x="386" y="1261"/>
                  </a:cubicBezTo>
                  <a:cubicBezTo>
                    <a:pt x="386" y="1261"/>
                    <a:pt x="323" y="1222"/>
                    <a:pt x="258" y="1184"/>
                  </a:cubicBezTo>
                  <a:cubicBezTo>
                    <a:pt x="225" y="1165"/>
                    <a:pt x="192" y="1146"/>
                    <a:pt x="166" y="1132"/>
                  </a:cubicBezTo>
                  <a:cubicBezTo>
                    <a:pt x="153" y="1124"/>
                    <a:pt x="141" y="1118"/>
                    <a:pt x="133" y="1114"/>
                  </a:cubicBezTo>
                  <a:cubicBezTo>
                    <a:pt x="128" y="1112"/>
                    <a:pt x="124" y="1110"/>
                    <a:pt x="121" y="1109"/>
                  </a:cubicBezTo>
                  <a:cubicBezTo>
                    <a:pt x="120" y="1109"/>
                    <a:pt x="119" y="1108"/>
                    <a:pt x="117" y="1108"/>
                  </a:cubicBezTo>
                  <a:cubicBezTo>
                    <a:pt x="116" y="1108"/>
                    <a:pt x="115" y="1107"/>
                    <a:pt x="114" y="1107"/>
                  </a:cubicBezTo>
                  <a:cubicBezTo>
                    <a:pt x="113" y="1107"/>
                    <a:pt x="113" y="1107"/>
                    <a:pt x="112" y="1108"/>
                  </a:cubicBezTo>
                  <a:cubicBezTo>
                    <a:pt x="111" y="1108"/>
                    <a:pt x="110" y="1108"/>
                    <a:pt x="109" y="1110"/>
                  </a:cubicBezTo>
                  <a:cubicBezTo>
                    <a:pt x="109" y="1110"/>
                    <a:pt x="109" y="1112"/>
                    <a:pt x="109" y="1113"/>
                  </a:cubicBezTo>
                  <a:cubicBezTo>
                    <a:pt x="109" y="1114"/>
                    <a:pt x="110" y="1115"/>
                    <a:pt x="111" y="1115"/>
                  </a:cubicBezTo>
                  <a:cubicBezTo>
                    <a:pt x="111" y="1115"/>
                    <a:pt x="115" y="1117"/>
                    <a:pt x="121" y="1121"/>
                  </a:cubicBezTo>
                  <a:cubicBezTo>
                    <a:pt x="144" y="1135"/>
                    <a:pt x="202" y="1169"/>
                    <a:pt x="253" y="1200"/>
                  </a:cubicBezTo>
                  <a:cubicBezTo>
                    <a:pt x="279" y="1216"/>
                    <a:pt x="304" y="1231"/>
                    <a:pt x="321" y="1243"/>
                  </a:cubicBezTo>
                  <a:cubicBezTo>
                    <a:pt x="330" y="1249"/>
                    <a:pt x="338" y="1254"/>
                    <a:pt x="343" y="1257"/>
                  </a:cubicBezTo>
                  <a:cubicBezTo>
                    <a:pt x="345" y="1259"/>
                    <a:pt x="347" y="1261"/>
                    <a:pt x="348" y="1262"/>
                  </a:cubicBezTo>
                  <a:cubicBezTo>
                    <a:pt x="349" y="1262"/>
                    <a:pt x="349" y="1263"/>
                    <a:pt x="349" y="1263"/>
                  </a:cubicBezTo>
                  <a:cubicBezTo>
                    <a:pt x="349" y="1263"/>
                    <a:pt x="349" y="1263"/>
                    <a:pt x="349" y="1263"/>
                  </a:cubicBezTo>
                  <a:cubicBezTo>
                    <a:pt x="352" y="1262"/>
                    <a:pt x="352" y="1262"/>
                    <a:pt x="352" y="1262"/>
                  </a:cubicBezTo>
                  <a:cubicBezTo>
                    <a:pt x="349" y="1262"/>
                    <a:pt x="349" y="1262"/>
                    <a:pt x="349" y="1262"/>
                  </a:cubicBezTo>
                  <a:cubicBezTo>
                    <a:pt x="349" y="1263"/>
                    <a:pt x="349" y="1263"/>
                    <a:pt x="349" y="1263"/>
                  </a:cubicBezTo>
                  <a:cubicBezTo>
                    <a:pt x="352" y="1262"/>
                    <a:pt x="352" y="1262"/>
                    <a:pt x="352" y="1262"/>
                  </a:cubicBezTo>
                  <a:cubicBezTo>
                    <a:pt x="349" y="1262"/>
                    <a:pt x="349" y="1262"/>
                    <a:pt x="349" y="1262"/>
                  </a:cubicBezTo>
                  <a:cubicBezTo>
                    <a:pt x="353" y="1262"/>
                    <a:pt x="353" y="1262"/>
                    <a:pt x="353" y="1262"/>
                  </a:cubicBezTo>
                  <a:cubicBezTo>
                    <a:pt x="350" y="1260"/>
                    <a:pt x="350" y="1260"/>
                    <a:pt x="350" y="1260"/>
                  </a:cubicBezTo>
                  <a:cubicBezTo>
                    <a:pt x="349" y="1260"/>
                    <a:pt x="349" y="1261"/>
                    <a:pt x="349" y="1262"/>
                  </a:cubicBezTo>
                  <a:cubicBezTo>
                    <a:pt x="353" y="1262"/>
                    <a:pt x="353" y="1262"/>
                    <a:pt x="353" y="1262"/>
                  </a:cubicBezTo>
                  <a:cubicBezTo>
                    <a:pt x="350" y="1260"/>
                    <a:pt x="350" y="1260"/>
                    <a:pt x="350" y="1260"/>
                  </a:cubicBezTo>
                  <a:cubicBezTo>
                    <a:pt x="353" y="1262"/>
                    <a:pt x="353" y="1262"/>
                    <a:pt x="353" y="1262"/>
                  </a:cubicBezTo>
                  <a:cubicBezTo>
                    <a:pt x="355" y="1258"/>
                    <a:pt x="355" y="1258"/>
                    <a:pt x="355" y="1258"/>
                  </a:cubicBezTo>
                  <a:cubicBezTo>
                    <a:pt x="114" y="1120"/>
                    <a:pt x="114" y="1120"/>
                    <a:pt x="114" y="1120"/>
                  </a:cubicBezTo>
                  <a:cubicBezTo>
                    <a:pt x="112" y="1119"/>
                    <a:pt x="110" y="1120"/>
                    <a:pt x="108" y="1122"/>
                  </a:cubicBezTo>
                  <a:cubicBezTo>
                    <a:pt x="107" y="1123"/>
                    <a:pt x="108" y="1126"/>
                    <a:pt x="110" y="1127"/>
                  </a:cubicBezTo>
                  <a:cubicBezTo>
                    <a:pt x="110" y="1127"/>
                    <a:pt x="113" y="1129"/>
                    <a:pt x="119" y="1133"/>
                  </a:cubicBezTo>
                  <a:cubicBezTo>
                    <a:pt x="140" y="1145"/>
                    <a:pt x="193" y="1177"/>
                    <a:pt x="241" y="1206"/>
                  </a:cubicBezTo>
                  <a:cubicBezTo>
                    <a:pt x="265" y="1221"/>
                    <a:pt x="287" y="1235"/>
                    <a:pt x="304" y="1246"/>
                  </a:cubicBezTo>
                  <a:cubicBezTo>
                    <a:pt x="312" y="1251"/>
                    <a:pt x="319" y="1255"/>
                    <a:pt x="323" y="1259"/>
                  </a:cubicBezTo>
                  <a:cubicBezTo>
                    <a:pt x="325" y="1260"/>
                    <a:pt x="327" y="1262"/>
                    <a:pt x="328" y="1263"/>
                  </a:cubicBezTo>
                  <a:cubicBezTo>
                    <a:pt x="329" y="1263"/>
                    <a:pt x="329" y="1263"/>
                    <a:pt x="329" y="1263"/>
                  </a:cubicBezTo>
                  <a:cubicBezTo>
                    <a:pt x="329" y="1264"/>
                    <a:pt x="329" y="1264"/>
                    <a:pt x="329" y="1264"/>
                  </a:cubicBezTo>
                  <a:cubicBezTo>
                    <a:pt x="331" y="1262"/>
                    <a:pt x="331" y="1262"/>
                    <a:pt x="331" y="1262"/>
                  </a:cubicBezTo>
                  <a:cubicBezTo>
                    <a:pt x="329" y="1263"/>
                    <a:pt x="329" y="1263"/>
                    <a:pt x="329" y="1263"/>
                  </a:cubicBezTo>
                  <a:cubicBezTo>
                    <a:pt x="329" y="1264"/>
                    <a:pt x="329" y="1264"/>
                    <a:pt x="329" y="1264"/>
                  </a:cubicBezTo>
                  <a:cubicBezTo>
                    <a:pt x="331" y="1262"/>
                    <a:pt x="331" y="1262"/>
                    <a:pt x="331" y="1262"/>
                  </a:cubicBezTo>
                  <a:cubicBezTo>
                    <a:pt x="329" y="1263"/>
                    <a:pt x="329" y="1263"/>
                    <a:pt x="329" y="1263"/>
                  </a:cubicBezTo>
                  <a:cubicBezTo>
                    <a:pt x="332" y="1262"/>
                    <a:pt x="332" y="1262"/>
                    <a:pt x="332" y="1262"/>
                  </a:cubicBezTo>
                  <a:cubicBezTo>
                    <a:pt x="329" y="1262"/>
                    <a:pt x="329" y="1262"/>
                    <a:pt x="329" y="1262"/>
                  </a:cubicBezTo>
                  <a:cubicBezTo>
                    <a:pt x="329" y="1263"/>
                    <a:pt x="329" y="1263"/>
                    <a:pt x="329" y="1263"/>
                  </a:cubicBezTo>
                  <a:cubicBezTo>
                    <a:pt x="332" y="1262"/>
                    <a:pt x="332" y="1262"/>
                    <a:pt x="332" y="1262"/>
                  </a:cubicBezTo>
                  <a:cubicBezTo>
                    <a:pt x="329" y="1262"/>
                    <a:pt x="329" y="1262"/>
                    <a:pt x="329" y="1262"/>
                  </a:cubicBezTo>
                  <a:cubicBezTo>
                    <a:pt x="333" y="1262"/>
                    <a:pt x="333" y="1262"/>
                    <a:pt x="333" y="1262"/>
                  </a:cubicBezTo>
                  <a:cubicBezTo>
                    <a:pt x="329" y="1260"/>
                    <a:pt x="329" y="1260"/>
                    <a:pt x="329" y="1260"/>
                  </a:cubicBezTo>
                  <a:cubicBezTo>
                    <a:pt x="329" y="1260"/>
                    <a:pt x="329" y="1261"/>
                    <a:pt x="329" y="1262"/>
                  </a:cubicBezTo>
                  <a:cubicBezTo>
                    <a:pt x="333" y="1262"/>
                    <a:pt x="333" y="1262"/>
                    <a:pt x="333" y="1262"/>
                  </a:cubicBezTo>
                  <a:cubicBezTo>
                    <a:pt x="329" y="1260"/>
                    <a:pt x="329" y="1260"/>
                    <a:pt x="329" y="1260"/>
                  </a:cubicBezTo>
                  <a:cubicBezTo>
                    <a:pt x="333" y="1262"/>
                    <a:pt x="333" y="1262"/>
                    <a:pt x="333" y="1262"/>
                  </a:cubicBezTo>
                  <a:cubicBezTo>
                    <a:pt x="335" y="1258"/>
                    <a:pt x="335" y="1258"/>
                    <a:pt x="335" y="1258"/>
                  </a:cubicBezTo>
                  <a:cubicBezTo>
                    <a:pt x="335" y="1258"/>
                    <a:pt x="283" y="1229"/>
                    <a:pt x="229" y="1199"/>
                  </a:cubicBezTo>
                  <a:cubicBezTo>
                    <a:pt x="202" y="1184"/>
                    <a:pt x="175" y="1169"/>
                    <a:pt x="154" y="1158"/>
                  </a:cubicBezTo>
                  <a:cubicBezTo>
                    <a:pt x="143" y="1152"/>
                    <a:pt x="134" y="1148"/>
                    <a:pt x="127" y="1144"/>
                  </a:cubicBezTo>
                  <a:cubicBezTo>
                    <a:pt x="124" y="1143"/>
                    <a:pt x="121" y="1142"/>
                    <a:pt x="118" y="1141"/>
                  </a:cubicBezTo>
                  <a:cubicBezTo>
                    <a:pt x="117" y="1140"/>
                    <a:pt x="116" y="1140"/>
                    <a:pt x="115" y="1140"/>
                  </a:cubicBezTo>
                  <a:cubicBezTo>
                    <a:pt x="114" y="1139"/>
                    <a:pt x="114" y="1139"/>
                    <a:pt x="112" y="1139"/>
                  </a:cubicBezTo>
                  <a:cubicBezTo>
                    <a:pt x="112" y="1139"/>
                    <a:pt x="111" y="1139"/>
                    <a:pt x="111" y="1139"/>
                  </a:cubicBezTo>
                  <a:cubicBezTo>
                    <a:pt x="110" y="1139"/>
                    <a:pt x="109" y="1140"/>
                    <a:pt x="108" y="1141"/>
                  </a:cubicBezTo>
                  <a:cubicBezTo>
                    <a:pt x="109" y="1141"/>
                    <a:pt x="109" y="1141"/>
                    <a:pt x="109" y="1141"/>
                  </a:cubicBezTo>
                  <a:cubicBezTo>
                    <a:pt x="108" y="1142"/>
                    <a:pt x="108" y="1143"/>
                    <a:pt x="108" y="1143"/>
                  </a:cubicBezTo>
                  <a:cubicBezTo>
                    <a:pt x="108" y="1144"/>
                    <a:pt x="108" y="1145"/>
                    <a:pt x="108" y="1146"/>
                  </a:cubicBezTo>
                  <a:cubicBezTo>
                    <a:pt x="109" y="1147"/>
                    <a:pt x="109" y="1147"/>
                    <a:pt x="110" y="1148"/>
                  </a:cubicBezTo>
                  <a:cubicBezTo>
                    <a:pt x="111" y="1149"/>
                    <a:pt x="113" y="1151"/>
                    <a:pt x="115" y="1152"/>
                  </a:cubicBezTo>
                  <a:cubicBezTo>
                    <a:pt x="123" y="1158"/>
                    <a:pt x="138" y="1168"/>
                    <a:pt x="156" y="1180"/>
                  </a:cubicBezTo>
                  <a:cubicBezTo>
                    <a:pt x="211" y="1214"/>
                    <a:pt x="294" y="1262"/>
                    <a:pt x="294" y="1262"/>
                  </a:cubicBezTo>
                  <a:cubicBezTo>
                    <a:pt x="296" y="1258"/>
                    <a:pt x="296" y="1258"/>
                    <a:pt x="296" y="1258"/>
                  </a:cubicBezTo>
                  <a:cubicBezTo>
                    <a:pt x="298" y="1255"/>
                    <a:pt x="298" y="1255"/>
                    <a:pt x="298" y="1255"/>
                  </a:cubicBezTo>
                  <a:cubicBezTo>
                    <a:pt x="109" y="1155"/>
                    <a:pt x="109" y="1155"/>
                    <a:pt x="109" y="1155"/>
                  </a:cubicBezTo>
                  <a:cubicBezTo>
                    <a:pt x="107" y="1154"/>
                    <a:pt x="105" y="1154"/>
                    <a:pt x="104" y="1156"/>
                  </a:cubicBezTo>
                  <a:cubicBezTo>
                    <a:pt x="103" y="1157"/>
                    <a:pt x="103" y="1158"/>
                    <a:pt x="103" y="1158"/>
                  </a:cubicBezTo>
                  <a:cubicBezTo>
                    <a:pt x="103" y="1159"/>
                    <a:pt x="103" y="1160"/>
                    <a:pt x="104" y="1160"/>
                  </a:cubicBezTo>
                  <a:cubicBezTo>
                    <a:pt x="104" y="1161"/>
                    <a:pt x="104" y="1161"/>
                    <a:pt x="104" y="1161"/>
                  </a:cubicBezTo>
                  <a:cubicBezTo>
                    <a:pt x="105" y="1162"/>
                    <a:pt x="105" y="1162"/>
                    <a:pt x="105" y="1162"/>
                  </a:cubicBezTo>
                  <a:cubicBezTo>
                    <a:pt x="106" y="1162"/>
                    <a:pt x="107" y="1163"/>
                    <a:pt x="108" y="1164"/>
                  </a:cubicBezTo>
                  <a:cubicBezTo>
                    <a:pt x="114" y="1168"/>
                    <a:pt x="126" y="1175"/>
                    <a:pt x="141" y="1184"/>
                  </a:cubicBezTo>
                  <a:cubicBezTo>
                    <a:pt x="164" y="1198"/>
                    <a:pt x="194" y="1216"/>
                    <a:pt x="217" y="1230"/>
                  </a:cubicBezTo>
                  <a:cubicBezTo>
                    <a:pt x="229" y="1238"/>
                    <a:pt x="240" y="1244"/>
                    <a:pt x="247" y="1249"/>
                  </a:cubicBezTo>
                  <a:cubicBezTo>
                    <a:pt x="251" y="1251"/>
                    <a:pt x="254" y="1253"/>
                    <a:pt x="256" y="1255"/>
                  </a:cubicBezTo>
                  <a:cubicBezTo>
                    <a:pt x="256" y="1255"/>
                    <a:pt x="257" y="1256"/>
                    <a:pt x="258" y="1256"/>
                  </a:cubicBezTo>
                  <a:cubicBezTo>
                    <a:pt x="258" y="1257"/>
                    <a:pt x="258" y="1257"/>
                    <a:pt x="258" y="1257"/>
                  </a:cubicBezTo>
                  <a:cubicBezTo>
                    <a:pt x="258" y="1257"/>
                    <a:pt x="258" y="1257"/>
                    <a:pt x="258" y="1257"/>
                  </a:cubicBezTo>
                  <a:cubicBezTo>
                    <a:pt x="259" y="1255"/>
                    <a:pt x="259" y="1255"/>
                    <a:pt x="259" y="1255"/>
                  </a:cubicBezTo>
                  <a:cubicBezTo>
                    <a:pt x="258" y="1256"/>
                    <a:pt x="258" y="1256"/>
                    <a:pt x="258" y="1256"/>
                  </a:cubicBezTo>
                  <a:cubicBezTo>
                    <a:pt x="258" y="1257"/>
                    <a:pt x="258" y="1257"/>
                    <a:pt x="258" y="1257"/>
                  </a:cubicBezTo>
                  <a:cubicBezTo>
                    <a:pt x="259" y="1255"/>
                    <a:pt x="259" y="1255"/>
                    <a:pt x="259" y="1255"/>
                  </a:cubicBezTo>
                  <a:cubicBezTo>
                    <a:pt x="258" y="1256"/>
                    <a:pt x="258" y="1256"/>
                    <a:pt x="258" y="1256"/>
                  </a:cubicBezTo>
                  <a:cubicBezTo>
                    <a:pt x="261" y="1254"/>
                    <a:pt x="261" y="1254"/>
                    <a:pt x="261" y="1254"/>
                  </a:cubicBezTo>
                  <a:cubicBezTo>
                    <a:pt x="257" y="1254"/>
                    <a:pt x="257" y="1254"/>
                    <a:pt x="257" y="1254"/>
                  </a:cubicBezTo>
                  <a:cubicBezTo>
                    <a:pt x="257" y="1256"/>
                    <a:pt x="258" y="1256"/>
                    <a:pt x="258" y="1256"/>
                  </a:cubicBezTo>
                  <a:cubicBezTo>
                    <a:pt x="261" y="1254"/>
                    <a:pt x="261" y="1254"/>
                    <a:pt x="261" y="1254"/>
                  </a:cubicBezTo>
                  <a:cubicBezTo>
                    <a:pt x="257" y="1254"/>
                    <a:pt x="257" y="1254"/>
                    <a:pt x="257" y="1254"/>
                  </a:cubicBezTo>
                  <a:cubicBezTo>
                    <a:pt x="261" y="1254"/>
                    <a:pt x="261" y="1254"/>
                    <a:pt x="261" y="1254"/>
                  </a:cubicBezTo>
                  <a:cubicBezTo>
                    <a:pt x="258" y="1252"/>
                    <a:pt x="258" y="1252"/>
                    <a:pt x="258" y="1252"/>
                  </a:cubicBezTo>
                  <a:cubicBezTo>
                    <a:pt x="257" y="1253"/>
                    <a:pt x="257" y="1254"/>
                    <a:pt x="257" y="1254"/>
                  </a:cubicBezTo>
                  <a:cubicBezTo>
                    <a:pt x="261" y="1254"/>
                    <a:pt x="261" y="1254"/>
                    <a:pt x="261" y="1254"/>
                  </a:cubicBezTo>
                  <a:cubicBezTo>
                    <a:pt x="258" y="1252"/>
                    <a:pt x="258" y="1252"/>
                    <a:pt x="258" y="1252"/>
                  </a:cubicBezTo>
                  <a:cubicBezTo>
                    <a:pt x="261" y="1254"/>
                    <a:pt x="261" y="1254"/>
                    <a:pt x="261" y="1254"/>
                  </a:cubicBezTo>
                  <a:cubicBezTo>
                    <a:pt x="263" y="1251"/>
                    <a:pt x="263" y="1251"/>
                    <a:pt x="263" y="1251"/>
                  </a:cubicBezTo>
                  <a:cubicBezTo>
                    <a:pt x="263" y="1251"/>
                    <a:pt x="228" y="1231"/>
                    <a:pt x="191" y="1212"/>
                  </a:cubicBezTo>
                  <a:cubicBezTo>
                    <a:pt x="173" y="1202"/>
                    <a:pt x="154" y="1193"/>
                    <a:pt x="139" y="1185"/>
                  </a:cubicBezTo>
                  <a:cubicBezTo>
                    <a:pt x="132" y="1182"/>
                    <a:pt x="125" y="1179"/>
                    <a:pt x="121" y="1176"/>
                  </a:cubicBezTo>
                  <a:cubicBezTo>
                    <a:pt x="118" y="1175"/>
                    <a:pt x="116" y="1174"/>
                    <a:pt x="114" y="1174"/>
                  </a:cubicBezTo>
                  <a:cubicBezTo>
                    <a:pt x="113" y="1174"/>
                    <a:pt x="113" y="1173"/>
                    <a:pt x="112" y="1173"/>
                  </a:cubicBezTo>
                  <a:cubicBezTo>
                    <a:pt x="111" y="1173"/>
                    <a:pt x="111" y="1173"/>
                    <a:pt x="110" y="1173"/>
                  </a:cubicBezTo>
                  <a:cubicBezTo>
                    <a:pt x="109" y="1173"/>
                    <a:pt x="109" y="1173"/>
                    <a:pt x="108" y="1173"/>
                  </a:cubicBezTo>
                  <a:cubicBezTo>
                    <a:pt x="107" y="1173"/>
                    <a:pt x="106" y="1174"/>
                    <a:pt x="106" y="1175"/>
                  </a:cubicBezTo>
                  <a:cubicBezTo>
                    <a:pt x="106" y="1175"/>
                    <a:pt x="106" y="1175"/>
                    <a:pt x="106" y="1175"/>
                  </a:cubicBezTo>
                  <a:cubicBezTo>
                    <a:pt x="105" y="1175"/>
                    <a:pt x="105" y="1176"/>
                    <a:pt x="105" y="1177"/>
                  </a:cubicBezTo>
                  <a:cubicBezTo>
                    <a:pt x="105" y="1178"/>
                    <a:pt x="105" y="1179"/>
                    <a:pt x="106" y="1179"/>
                  </a:cubicBezTo>
                  <a:cubicBezTo>
                    <a:pt x="106" y="1180"/>
                    <a:pt x="107" y="1180"/>
                    <a:pt x="107" y="1181"/>
                  </a:cubicBezTo>
                  <a:cubicBezTo>
                    <a:pt x="108" y="1182"/>
                    <a:pt x="109" y="1183"/>
                    <a:pt x="110" y="1184"/>
                  </a:cubicBezTo>
                  <a:cubicBezTo>
                    <a:pt x="116" y="1188"/>
                    <a:pt x="125" y="1194"/>
                    <a:pt x="137" y="1201"/>
                  </a:cubicBezTo>
                  <a:cubicBezTo>
                    <a:pt x="172" y="1223"/>
                    <a:pt x="225" y="1254"/>
                    <a:pt x="225" y="1254"/>
                  </a:cubicBezTo>
                  <a:cubicBezTo>
                    <a:pt x="227" y="1251"/>
                    <a:pt x="227" y="1251"/>
                    <a:pt x="227" y="1251"/>
                  </a:cubicBezTo>
                  <a:cubicBezTo>
                    <a:pt x="224" y="1249"/>
                    <a:pt x="224" y="1249"/>
                    <a:pt x="224" y="1249"/>
                  </a:cubicBezTo>
                  <a:cubicBezTo>
                    <a:pt x="227" y="1251"/>
                    <a:pt x="227" y="1251"/>
                    <a:pt x="227" y="1251"/>
                  </a:cubicBezTo>
                  <a:cubicBezTo>
                    <a:pt x="226" y="1247"/>
                    <a:pt x="226" y="1247"/>
                    <a:pt x="226" y="1247"/>
                  </a:cubicBezTo>
                  <a:cubicBezTo>
                    <a:pt x="226" y="1247"/>
                    <a:pt x="225" y="1248"/>
                    <a:pt x="224" y="1249"/>
                  </a:cubicBezTo>
                  <a:cubicBezTo>
                    <a:pt x="227" y="1251"/>
                    <a:pt x="227" y="1251"/>
                    <a:pt x="227" y="1251"/>
                  </a:cubicBezTo>
                  <a:cubicBezTo>
                    <a:pt x="226" y="1247"/>
                    <a:pt x="226" y="1247"/>
                    <a:pt x="226" y="1247"/>
                  </a:cubicBezTo>
                  <a:cubicBezTo>
                    <a:pt x="227" y="1250"/>
                    <a:pt x="227" y="1250"/>
                    <a:pt x="227" y="1250"/>
                  </a:cubicBezTo>
                  <a:cubicBezTo>
                    <a:pt x="227" y="1247"/>
                    <a:pt x="227" y="1247"/>
                    <a:pt x="227" y="1247"/>
                  </a:cubicBezTo>
                  <a:cubicBezTo>
                    <a:pt x="227" y="1247"/>
                    <a:pt x="227" y="1247"/>
                    <a:pt x="226" y="1247"/>
                  </a:cubicBezTo>
                  <a:cubicBezTo>
                    <a:pt x="227" y="1250"/>
                    <a:pt x="227" y="1250"/>
                    <a:pt x="227" y="1250"/>
                  </a:cubicBezTo>
                  <a:cubicBezTo>
                    <a:pt x="227" y="1247"/>
                    <a:pt x="227" y="1247"/>
                    <a:pt x="227" y="1247"/>
                  </a:cubicBezTo>
                  <a:cubicBezTo>
                    <a:pt x="227" y="1249"/>
                    <a:pt x="227" y="1249"/>
                    <a:pt x="227" y="1249"/>
                  </a:cubicBezTo>
                  <a:cubicBezTo>
                    <a:pt x="228" y="1247"/>
                    <a:pt x="228" y="1247"/>
                    <a:pt x="228" y="1247"/>
                  </a:cubicBezTo>
                  <a:cubicBezTo>
                    <a:pt x="227" y="1247"/>
                    <a:pt x="227" y="1247"/>
                    <a:pt x="227" y="1247"/>
                  </a:cubicBezTo>
                  <a:cubicBezTo>
                    <a:pt x="227" y="1249"/>
                    <a:pt x="227" y="1249"/>
                    <a:pt x="227" y="1249"/>
                  </a:cubicBezTo>
                  <a:cubicBezTo>
                    <a:pt x="228" y="1247"/>
                    <a:pt x="228" y="1247"/>
                    <a:pt x="228" y="1247"/>
                  </a:cubicBezTo>
                  <a:cubicBezTo>
                    <a:pt x="228" y="1247"/>
                    <a:pt x="227" y="1247"/>
                    <a:pt x="225" y="1246"/>
                  </a:cubicBezTo>
                  <a:cubicBezTo>
                    <a:pt x="221" y="1244"/>
                    <a:pt x="211" y="1240"/>
                    <a:pt x="198" y="1234"/>
                  </a:cubicBezTo>
                  <a:cubicBezTo>
                    <a:pt x="180" y="1225"/>
                    <a:pt x="157" y="1213"/>
                    <a:pt x="138" y="1204"/>
                  </a:cubicBezTo>
                  <a:cubicBezTo>
                    <a:pt x="129" y="1199"/>
                    <a:pt x="120" y="1195"/>
                    <a:pt x="114" y="1192"/>
                  </a:cubicBezTo>
                  <a:cubicBezTo>
                    <a:pt x="111" y="1190"/>
                    <a:pt x="109" y="1189"/>
                    <a:pt x="107" y="1188"/>
                  </a:cubicBezTo>
                  <a:cubicBezTo>
                    <a:pt x="106" y="1188"/>
                    <a:pt x="105" y="1188"/>
                    <a:pt x="105" y="1187"/>
                  </a:cubicBezTo>
                  <a:cubicBezTo>
                    <a:pt x="104" y="1187"/>
                    <a:pt x="104" y="1187"/>
                    <a:pt x="104" y="1187"/>
                  </a:cubicBezTo>
                  <a:cubicBezTo>
                    <a:pt x="103" y="1187"/>
                    <a:pt x="103" y="1187"/>
                    <a:pt x="103" y="1187"/>
                  </a:cubicBezTo>
                  <a:cubicBezTo>
                    <a:pt x="103" y="1187"/>
                    <a:pt x="103" y="1187"/>
                    <a:pt x="102" y="1187"/>
                  </a:cubicBezTo>
                  <a:cubicBezTo>
                    <a:pt x="102" y="1187"/>
                    <a:pt x="102" y="1187"/>
                    <a:pt x="101" y="1187"/>
                  </a:cubicBezTo>
                  <a:cubicBezTo>
                    <a:pt x="100" y="1187"/>
                    <a:pt x="99" y="1188"/>
                    <a:pt x="99" y="1189"/>
                  </a:cubicBezTo>
                  <a:cubicBezTo>
                    <a:pt x="98" y="1189"/>
                    <a:pt x="98" y="1191"/>
                    <a:pt x="98" y="1192"/>
                  </a:cubicBezTo>
                  <a:cubicBezTo>
                    <a:pt x="99" y="1193"/>
                    <a:pt x="99" y="1194"/>
                    <a:pt x="100" y="1194"/>
                  </a:cubicBezTo>
                  <a:cubicBezTo>
                    <a:pt x="100" y="1194"/>
                    <a:pt x="100" y="1194"/>
                    <a:pt x="100" y="1194"/>
                  </a:cubicBezTo>
                  <a:cubicBezTo>
                    <a:pt x="101" y="1195"/>
                    <a:pt x="125" y="1209"/>
                    <a:pt x="148" y="1223"/>
                  </a:cubicBezTo>
                  <a:cubicBezTo>
                    <a:pt x="160" y="1230"/>
                    <a:pt x="172" y="1238"/>
                    <a:pt x="181" y="1243"/>
                  </a:cubicBezTo>
                  <a:cubicBezTo>
                    <a:pt x="185" y="1246"/>
                    <a:pt x="189" y="1248"/>
                    <a:pt x="191" y="1250"/>
                  </a:cubicBezTo>
                  <a:cubicBezTo>
                    <a:pt x="192" y="1251"/>
                    <a:pt x="193" y="1252"/>
                    <a:pt x="194" y="1252"/>
                  </a:cubicBezTo>
                  <a:cubicBezTo>
                    <a:pt x="194" y="1253"/>
                    <a:pt x="194" y="1253"/>
                    <a:pt x="194" y="1253"/>
                  </a:cubicBezTo>
                  <a:cubicBezTo>
                    <a:pt x="196" y="1251"/>
                    <a:pt x="196" y="1251"/>
                    <a:pt x="196" y="1251"/>
                  </a:cubicBezTo>
                  <a:cubicBezTo>
                    <a:pt x="194" y="1252"/>
                    <a:pt x="194" y="1252"/>
                    <a:pt x="194" y="1252"/>
                  </a:cubicBezTo>
                  <a:cubicBezTo>
                    <a:pt x="194" y="1253"/>
                    <a:pt x="194" y="1253"/>
                    <a:pt x="194" y="1253"/>
                  </a:cubicBezTo>
                  <a:cubicBezTo>
                    <a:pt x="196" y="1251"/>
                    <a:pt x="196" y="1251"/>
                    <a:pt x="196" y="1251"/>
                  </a:cubicBezTo>
                  <a:cubicBezTo>
                    <a:pt x="194" y="1252"/>
                    <a:pt x="194" y="1252"/>
                    <a:pt x="194" y="1252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4" y="1252"/>
                    <a:pt x="194" y="1252"/>
                    <a:pt x="194" y="1252"/>
                  </a:cubicBezTo>
                  <a:cubicBezTo>
                    <a:pt x="194" y="1252"/>
                    <a:pt x="194" y="1252"/>
                    <a:pt x="194" y="1252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4" y="1252"/>
                    <a:pt x="194" y="1252"/>
                    <a:pt x="194" y="1252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3" y="1250"/>
                    <a:pt x="193" y="1250"/>
                    <a:pt x="193" y="1250"/>
                  </a:cubicBezTo>
                  <a:cubicBezTo>
                    <a:pt x="193" y="1251"/>
                    <a:pt x="194" y="1251"/>
                    <a:pt x="194" y="1252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3" y="1250"/>
                    <a:pt x="193" y="1250"/>
                    <a:pt x="193" y="1250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4" y="1248"/>
                    <a:pt x="194" y="1248"/>
                    <a:pt x="194" y="1248"/>
                  </a:cubicBezTo>
                  <a:cubicBezTo>
                    <a:pt x="194" y="1249"/>
                    <a:pt x="193" y="1250"/>
                    <a:pt x="193" y="1250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4" y="1248"/>
                    <a:pt x="194" y="1248"/>
                    <a:pt x="194" y="1248"/>
                  </a:cubicBezTo>
                  <a:cubicBezTo>
                    <a:pt x="197" y="1250"/>
                    <a:pt x="197" y="1250"/>
                    <a:pt x="197" y="1250"/>
                  </a:cubicBezTo>
                  <a:cubicBezTo>
                    <a:pt x="199" y="1247"/>
                    <a:pt x="199" y="1247"/>
                    <a:pt x="199" y="1247"/>
                  </a:cubicBezTo>
                  <a:cubicBezTo>
                    <a:pt x="199" y="1247"/>
                    <a:pt x="176" y="1235"/>
                    <a:pt x="152" y="1224"/>
                  </a:cubicBezTo>
                  <a:cubicBezTo>
                    <a:pt x="141" y="1218"/>
                    <a:pt x="129" y="1213"/>
                    <a:pt x="120" y="1209"/>
                  </a:cubicBezTo>
                  <a:cubicBezTo>
                    <a:pt x="115" y="1206"/>
                    <a:pt x="111" y="1205"/>
                    <a:pt x="109" y="1203"/>
                  </a:cubicBezTo>
                  <a:cubicBezTo>
                    <a:pt x="107" y="1203"/>
                    <a:pt x="106" y="1202"/>
                    <a:pt x="105" y="1202"/>
                  </a:cubicBezTo>
                  <a:cubicBezTo>
                    <a:pt x="105" y="1202"/>
                    <a:pt x="104" y="1202"/>
                    <a:pt x="104" y="1202"/>
                  </a:cubicBezTo>
                  <a:cubicBezTo>
                    <a:pt x="104" y="1201"/>
                    <a:pt x="104" y="1201"/>
                    <a:pt x="104" y="1201"/>
                  </a:cubicBezTo>
                  <a:cubicBezTo>
                    <a:pt x="103" y="1201"/>
                    <a:pt x="103" y="1201"/>
                    <a:pt x="103" y="1201"/>
                  </a:cubicBezTo>
                  <a:cubicBezTo>
                    <a:pt x="103" y="1201"/>
                    <a:pt x="103" y="1201"/>
                    <a:pt x="102" y="1201"/>
                  </a:cubicBezTo>
                  <a:cubicBezTo>
                    <a:pt x="102" y="1201"/>
                    <a:pt x="102" y="1201"/>
                    <a:pt x="101" y="1201"/>
                  </a:cubicBezTo>
                  <a:cubicBezTo>
                    <a:pt x="100" y="1202"/>
                    <a:pt x="99" y="1202"/>
                    <a:pt x="99" y="1203"/>
                  </a:cubicBezTo>
                  <a:cubicBezTo>
                    <a:pt x="102" y="1205"/>
                    <a:pt x="102" y="1205"/>
                    <a:pt x="102" y="1205"/>
                  </a:cubicBezTo>
                  <a:cubicBezTo>
                    <a:pt x="99" y="1203"/>
                    <a:pt x="99" y="1203"/>
                    <a:pt x="99" y="1203"/>
                  </a:cubicBezTo>
                  <a:cubicBezTo>
                    <a:pt x="98" y="1204"/>
                    <a:pt x="98" y="1204"/>
                    <a:pt x="98" y="1205"/>
                  </a:cubicBezTo>
                  <a:cubicBezTo>
                    <a:pt x="98" y="1207"/>
                    <a:pt x="99" y="1207"/>
                    <a:pt x="99" y="1207"/>
                  </a:cubicBezTo>
                  <a:cubicBezTo>
                    <a:pt x="99" y="1208"/>
                    <a:pt x="100" y="1208"/>
                    <a:pt x="100" y="1208"/>
                  </a:cubicBezTo>
                  <a:cubicBezTo>
                    <a:pt x="100" y="1209"/>
                    <a:pt x="100" y="1209"/>
                    <a:pt x="100" y="1209"/>
                  </a:cubicBezTo>
                  <a:cubicBezTo>
                    <a:pt x="102" y="1210"/>
                    <a:pt x="103" y="1211"/>
                    <a:pt x="106" y="1212"/>
                  </a:cubicBezTo>
                  <a:cubicBezTo>
                    <a:pt x="114" y="1217"/>
                    <a:pt x="130" y="1227"/>
                    <a:pt x="143" y="1235"/>
                  </a:cubicBezTo>
                  <a:cubicBezTo>
                    <a:pt x="150" y="1239"/>
                    <a:pt x="157" y="1243"/>
                    <a:pt x="161" y="1246"/>
                  </a:cubicBezTo>
                  <a:cubicBezTo>
                    <a:pt x="164" y="1248"/>
                    <a:pt x="165" y="1249"/>
                    <a:pt x="167" y="1250"/>
                  </a:cubicBezTo>
                  <a:cubicBezTo>
                    <a:pt x="167" y="1250"/>
                    <a:pt x="168" y="1251"/>
                    <a:pt x="168" y="1251"/>
                  </a:cubicBezTo>
                  <a:cubicBezTo>
                    <a:pt x="168" y="1251"/>
                    <a:pt x="168" y="1251"/>
                    <a:pt x="168" y="1251"/>
                  </a:cubicBezTo>
                  <a:cubicBezTo>
                    <a:pt x="168" y="1251"/>
                    <a:pt x="168" y="1251"/>
                    <a:pt x="168" y="1251"/>
                  </a:cubicBezTo>
                  <a:cubicBezTo>
                    <a:pt x="170" y="1249"/>
                    <a:pt x="170" y="1249"/>
                    <a:pt x="170" y="1249"/>
                  </a:cubicBezTo>
                  <a:cubicBezTo>
                    <a:pt x="168" y="1251"/>
                    <a:pt x="168" y="1251"/>
                    <a:pt x="168" y="1251"/>
                  </a:cubicBezTo>
                  <a:cubicBezTo>
                    <a:pt x="168" y="1251"/>
                    <a:pt x="168" y="1251"/>
                    <a:pt x="168" y="1251"/>
                  </a:cubicBezTo>
                  <a:cubicBezTo>
                    <a:pt x="170" y="1249"/>
                    <a:pt x="170" y="1249"/>
                    <a:pt x="170" y="1249"/>
                  </a:cubicBezTo>
                  <a:cubicBezTo>
                    <a:pt x="168" y="1251"/>
                    <a:pt x="168" y="1251"/>
                    <a:pt x="168" y="1251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7" y="1250"/>
                    <a:pt x="167" y="1250"/>
                    <a:pt x="167" y="1250"/>
                  </a:cubicBezTo>
                  <a:cubicBezTo>
                    <a:pt x="168" y="1251"/>
                    <a:pt x="168" y="1251"/>
                    <a:pt x="168" y="1251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7" y="1250"/>
                    <a:pt x="167" y="1250"/>
                    <a:pt x="167" y="1250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7" y="1248"/>
                    <a:pt x="167" y="1248"/>
                    <a:pt x="167" y="1248"/>
                  </a:cubicBezTo>
                  <a:cubicBezTo>
                    <a:pt x="167" y="1249"/>
                    <a:pt x="167" y="1250"/>
                    <a:pt x="167" y="1250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7" y="1248"/>
                    <a:pt x="167" y="1248"/>
                    <a:pt x="167" y="1248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8" y="1246"/>
                    <a:pt x="168" y="1246"/>
                    <a:pt x="168" y="1246"/>
                  </a:cubicBezTo>
                  <a:cubicBezTo>
                    <a:pt x="167" y="1247"/>
                    <a:pt x="167" y="1248"/>
                    <a:pt x="167" y="1248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8" y="1246"/>
                    <a:pt x="168" y="1246"/>
                    <a:pt x="168" y="1246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8" y="1246"/>
                    <a:pt x="168" y="1246"/>
                    <a:pt x="168" y="1246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9" y="1245"/>
                    <a:pt x="169" y="1245"/>
                    <a:pt x="169" y="1245"/>
                  </a:cubicBezTo>
                  <a:cubicBezTo>
                    <a:pt x="168" y="1245"/>
                    <a:pt x="168" y="1245"/>
                    <a:pt x="168" y="1246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69" y="1245"/>
                    <a:pt x="169" y="1245"/>
                    <a:pt x="169" y="1245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4"/>
                    <a:pt x="170" y="1244"/>
                    <a:pt x="169" y="1245"/>
                  </a:cubicBezTo>
                  <a:cubicBezTo>
                    <a:pt x="171" y="1248"/>
                    <a:pt x="171" y="1248"/>
                    <a:pt x="171" y="1248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7"/>
                    <a:pt x="171" y="1247"/>
                    <a:pt x="171" y="1247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7"/>
                    <a:pt x="171" y="1247"/>
                    <a:pt x="171" y="1247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5"/>
                    <a:pt x="171" y="1245"/>
                    <a:pt x="171" y="1245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5"/>
                    <a:pt x="171" y="1245"/>
                    <a:pt x="171" y="1245"/>
                  </a:cubicBezTo>
                  <a:cubicBezTo>
                    <a:pt x="171" y="1244"/>
                    <a:pt x="171" y="1244"/>
                    <a:pt x="171" y="1244"/>
                  </a:cubicBezTo>
                  <a:cubicBezTo>
                    <a:pt x="171" y="1244"/>
                    <a:pt x="171" y="1244"/>
                    <a:pt x="170" y="1244"/>
                  </a:cubicBezTo>
                  <a:cubicBezTo>
                    <a:pt x="167" y="1243"/>
                    <a:pt x="161" y="1241"/>
                    <a:pt x="154" y="1238"/>
                  </a:cubicBezTo>
                  <a:cubicBezTo>
                    <a:pt x="143" y="1234"/>
                    <a:pt x="130" y="1229"/>
                    <a:pt x="119" y="1225"/>
                  </a:cubicBezTo>
                  <a:cubicBezTo>
                    <a:pt x="113" y="1222"/>
                    <a:pt x="109" y="1221"/>
                    <a:pt x="105" y="1219"/>
                  </a:cubicBezTo>
                  <a:cubicBezTo>
                    <a:pt x="102" y="1218"/>
                    <a:pt x="100" y="1217"/>
                    <a:pt x="100" y="1217"/>
                  </a:cubicBezTo>
                  <a:cubicBezTo>
                    <a:pt x="98" y="1217"/>
                    <a:pt x="96" y="1217"/>
                    <a:pt x="95" y="1218"/>
                  </a:cubicBezTo>
                  <a:cubicBezTo>
                    <a:pt x="95" y="1219"/>
                    <a:pt x="94" y="1220"/>
                    <a:pt x="94" y="1221"/>
                  </a:cubicBezTo>
                  <a:cubicBezTo>
                    <a:pt x="94" y="1222"/>
                    <a:pt x="95" y="1222"/>
                    <a:pt x="95" y="1223"/>
                  </a:cubicBezTo>
                  <a:cubicBezTo>
                    <a:pt x="95" y="1223"/>
                    <a:pt x="95" y="1223"/>
                    <a:pt x="96" y="1224"/>
                  </a:cubicBezTo>
                  <a:cubicBezTo>
                    <a:pt x="96" y="1224"/>
                    <a:pt x="96" y="1224"/>
                    <a:pt x="96" y="1224"/>
                  </a:cubicBezTo>
                  <a:cubicBezTo>
                    <a:pt x="97" y="1225"/>
                    <a:pt x="98" y="1226"/>
                    <a:pt x="99" y="1226"/>
                  </a:cubicBezTo>
                  <a:cubicBezTo>
                    <a:pt x="104" y="1230"/>
                    <a:pt x="113" y="1235"/>
                    <a:pt x="121" y="1240"/>
                  </a:cubicBezTo>
                  <a:cubicBezTo>
                    <a:pt x="124" y="1242"/>
                    <a:pt x="128" y="1244"/>
                    <a:pt x="131" y="1246"/>
                  </a:cubicBezTo>
                  <a:cubicBezTo>
                    <a:pt x="132" y="1246"/>
                    <a:pt x="133" y="1247"/>
                    <a:pt x="134" y="1248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5" y="1248"/>
                    <a:pt x="135" y="1248"/>
                    <a:pt x="135" y="1248"/>
                  </a:cubicBezTo>
                  <a:cubicBezTo>
                    <a:pt x="136" y="1246"/>
                    <a:pt x="136" y="1246"/>
                    <a:pt x="136" y="1246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5" y="1248"/>
                    <a:pt x="135" y="1248"/>
                    <a:pt x="135" y="1248"/>
                  </a:cubicBezTo>
                  <a:cubicBezTo>
                    <a:pt x="136" y="1246"/>
                    <a:pt x="136" y="1246"/>
                    <a:pt x="136" y="1246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4" y="1247"/>
                    <a:pt x="134" y="1247"/>
                    <a:pt x="134" y="1247"/>
                  </a:cubicBezTo>
                  <a:cubicBezTo>
                    <a:pt x="134" y="1248"/>
                    <a:pt x="134" y="1248"/>
                    <a:pt x="134" y="1248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4" y="1247"/>
                    <a:pt x="134" y="1247"/>
                    <a:pt x="134" y="1247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3" y="1245"/>
                    <a:pt x="133" y="1245"/>
                    <a:pt x="133" y="1245"/>
                  </a:cubicBezTo>
                  <a:cubicBezTo>
                    <a:pt x="133" y="1246"/>
                    <a:pt x="133" y="1247"/>
                    <a:pt x="134" y="1247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3" y="1245"/>
                    <a:pt x="133" y="1245"/>
                    <a:pt x="133" y="1245"/>
                  </a:cubicBezTo>
                  <a:cubicBezTo>
                    <a:pt x="137" y="1245"/>
                    <a:pt x="137" y="1245"/>
                    <a:pt x="137" y="1245"/>
                  </a:cubicBezTo>
                  <a:cubicBezTo>
                    <a:pt x="137" y="1241"/>
                    <a:pt x="137" y="1241"/>
                    <a:pt x="137" y="1241"/>
                  </a:cubicBezTo>
                  <a:cubicBezTo>
                    <a:pt x="101" y="1237"/>
                    <a:pt x="101" y="1237"/>
                    <a:pt x="101" y="1237"/>
                  </a:cubicBezTo>
                  <a:cubicBezTo>
                    <a:pt x="99" y="1237"/>
                    <a:pt x="98" y="1238"/>
                    <a:pt x="97" y="1240"/>
                  </a:cubicBezTo>
                  <a:cubicBezTo>
                    <a:pt x="96" y="1241"/>
                    <a:pt x="97" y="1243"/>
                    <a:pt x="99" y="1244"/>
                  </a:cubicBezTo>
                  <a:cubicBezTo>
                    <a:pt x="101" y="1245"/>
                    <a:pt x="101" y="1245"/>
                    <a:pt x="101" y="1245"/>
                  </a:cubicBezTo>
                  <a:cubicBezTo>
                    <a:pt x="102" y="1247"/>
                    <a:pt x="105" y="1246"/>
                    <a:pt x="106" y="1244"/>
                  </a:cubicBezTo>
                  <a:cubicBezTo>
                    <a:pt x="107" y="1242"/>
                    <a:pt x="107" y="1240"/>
                    <a:pt x="105" y="123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564"/>
            <p:cNvSpPr/>
            <p:nvPr/>
          </p:nvSpPr>
          <p:spPr bwMode="auto">
            <a:xfrm>
              <a:off x="7966075" y="2554288"/>
              <a:ext cx="60325" cy="403225"/>
            </a:xfrm>
            <a:custGeom>
              <a:avLst/>
              <a:gdLst>
                <a:gd name="T0" fmla="*/ 15 w 61"/>
                <a:gd name="T1" fmla="*/ 393 h 407"/>
                <a:gd name="T2" fmla="*/ 15 w 61"/>
                <a:gd name="T3" fmla="*/ 369 h 407"/>
                <a:gd name="T4" fmla="*/ 15 w 61"/>
                <a:gd name="T5" fmla="*/ 353 h 407"/>
                <a:gd name="T6" fmla="*/ 19 w 61"/>
                <a:gd name="T7" fmla="*/ 336 h 407"/>
                <a:gd name="T8" fmla="*/ 19 w 61"/>
                <a:gd name="T9" fmla="*/ 323 h 407"/>
                <a:gd name="T10" fmla="*/ 21 w 61"/>
                <a:gd name="T11" fmla="*/ 310 h 407"/>
                <a:gd name="T12" fmla="*/ 23 w 61"/>
                <a:gd name="T13" fmla="*/ 294 h 407"/>
                <a:gd name="T14" fmla="*/ 24 w 61"/>
                <a:gd name="T15" fmla="*/ 277 h 407"/>
                <a:gd name="T16" fmla="*/ 27 w 61"/>
                <a:gd name="T17" fmla="*/ 259 h 407"/>
                <a:gd name="T18" fmla="*/ 28 w 61"/>
                <a:gd name="T19" fmla="*/ 245 h 407"/>
                <a:gd name="T20" fmla="*/ 31 w 61"/>
                <a:gd name="T21" fmla="*/ 212 h 407"/>
                <a:gd name="T22" fmla="*/ 35 w 61"/>
                <a:gd name="T23" fmla="*/ 199 h 407"/>
                <a:gd name="T24" fmla="*/ 32 w 61"/>
                <a:gd name="T25" fmla="*/ 187 h 407"/>
                <a:gd name="T26" fmla="*/ 37 w 61"/>
                <a:gd name="T27" fmla="*/ 171 h 407"/>
                <a:gd name="T28" fmla="*/ 45 w 61"/>
                <a:gd name="T29" fmla="*/ 152 h 407"/>
                <a:gd name="T30" fmla="*/ 41 w 61"/>
                <a:gd name="T31" fmla="*/ 132 h 407"/>
                <a:gd name="T32" fmla="*/ 45 w 61"/>
                <a:gd name="T33" fmla="*/ 119 h 407"/>
                <a:gd name="T34" fmla="*/ 44 w 61"/>
                <a:gd name="T35" fmla="*/ 108 h 407"/>
                <a:gd name="T36" fmla="*/ 47 w 61"/>
                <a:gd name="T37" fmla="*/ 90 h 407"/>
                <a:gd name="T38" fmla="*/ 53 w 61"/>
                <a:gd name="T39" fmla="*/ 75 h 407"/>
                <a:gd name="T40" fmla="*/ 54 w 61"/>
                <a:gd name="T41" fmla="*/ 75 h 407"/>
                <a:gd name="T42" fmla="*/ 52 w 61"/>
                <a:gd name="T43" fmla="*/ 69 h 407"/>
                <a:gd name="T44" fmla="*/ 50 w 61"/>
                <a:gd name="T45" fmla="*/ 55 h 407"/>
                <a:gd name="T46" fmla="*/ 51 w 61"/>
                <a:gd name="T47" fmla="*/ 40 h 407"/>
                <a:gd name="T48" fmla="*/ 56 w 61"/>
                <a:gd name="T49" fmla="*/ 25 h 407"/>
                <a:gd name="T50" fmla="*/ 53 w 61"/>
                <a:gd name="T51" fmla="*/ 8 h 407"/>
                <a:gd name="T52" fmla="*/ 50 w 61"/>
                <a:gd name="T53" fmla="*/ 27 h 407"/>
                <a:gd name="T54" fmla="*/ 46 w 61"/>
                <a:gd name="T55" fmla="*/ 42 h 407"/>
                <a:gd name="T56" fmla="*/ 46 w 61"/>
                <a:gd name="T57" fmla="*/ 72 h 407"/>
                <a:gd name="T58" fmla="*/ 47 w 61"/>
                <a:gd name="T59" fmla="*/ 71 h 407"/>
                <a:gd name="T60" fmla="*/ 40 w 61"/>
                <a:gd name="T61" fmla="*/ 86 h 407"/>
                <a:gd name="T62" fmla="*/ 41 w 61"/>
                <a:gd name="T63" fmla="*/ 87 h 407"/>
                <a:gd name="T64" fmla="*/ 43 w 61"/>
                <a:gd name="T65" fmla="*/ 88 h 407"/>
                <a:gd name="T66" fmla="*/ 38 w 61"/>
                <a:gd name="T67" fmla="*/ 109 h 407"/>
                <a:gd name="T68" fmla="*/ 39 w 61"/>
                <a:gd name="T69" fmla="*/ 125 h 407"/>
                <a:gd name="T70" fmla="*/ 40 w 61"/>
                <a:gd name="T71" fmla="*/ 137 h 407"/>
                <a:gd name="T72" fmla="*/ 41 w 61"/>
                <a:gd name="T73" fmla="*/ 150 h 407"/>
                <a:gd name="T74" fmla="*/ 40 w 61"/>
                <a:gd name="T75" fmla="*/ 163 h 407"/>
                <a:gd name="T76" fmla="*/ 33 w 61"/>
                <a:gd name="T77" fmla="*/ 178 h 407"/>
                <a:gd name="T78" fmla="*/ 34 w 61"/>
                <a:gd name="T79" fmla="*/ 188 h 407"/>
                <a:gd name="T80" fmla="*/ 24 w 61"/>
                <a:gd name="T81" fmla="*/ 214 h 407"/>
                <a:gd name="T82" fmla="*/ 22 w 61"/>
                <a:gd name="T83" fmla="*/ 227 h 407"/>
                <a:gd name="T84" fmla="*/ 24 w 61"/>
                <a:gd name="T85" fmla="*/ 248 h 407"/>
                <a:gd name="T86" fmla="*/ 22 w 61"/>
                <a:gd name="T87" fmla="*/ 262 h 407"/>
                <a:gd name="T88" fmla="*/ 20 w 61"/>
                <a:gd name="T89" fmla="*/ 281 h 407"/>
                <a:gd name="T90" fmla="*/ 19 w 61"/>
                <a:gd name="T91" fmla="*/ 298 h 407"/>
                <a:gd name="T92" fmla="*/ 17 w 61"/>
                <a:gd name="T93" fmla="*/ 314 h 407"/>
                <a:gd name="T94" fmla="*/ 14 w 61"/>
                <a:gd name="T95" fmla="*/ 326 h 407"/>
                <a:gd name="T96" fmla="*/ 14 w 61"/>
                <a:gd name="T97" fmla="*/ 339 h 407"/>
                <a:gd name="T98" fmla="*/ 11 w 61"/>
                <a:gd name="T99" fmla="*/ 356 h 407"/>
                <a:gd name="T100" fmla="*/ 11 w 61"/>
                <a:gd name="T101" fmla="*/ 376 h 407"/>
                <a:gd name="T102" fmla="*/ 6 w 61"/>
                <a:gd name="T103" fmla="*/ 392 h 407"/>
                <a:gd name="T104" fmla="*/ 7 w 61"/>
                <a:gd name="T105" fmla="*/ 399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1" h="407">
                  <a:moveTo>
                    <a:pt x="7" y="399"/>
                  </a:moveTo>
                  <a:cubicBezTo>
                    <a:pt x="7" y="399"/>
                    <a:pt x="7" y="399"/>
                    <a:pt x="7" y="399"/>
                  </a:cubicBezTo>
                  <a:cubicBezTo>
                    <a:pt x="4" y="402"/>
                    <a:pt x="4" y="402"/>
                    <a:pt x="4" y="402"/>
                  </a:cubicBezTo>
                  <a:cubicBezTo>
                    <a:pt x="8" y="404"/>
                    <a:pt x="8" y="404"/>
                    <a:pt x="8" y="404"/>
                  </a:cubicBezTo>
                  <a:cubicBezTo>
                    <a:pt x="15" y="393"/>
                    <a:pt x="15" y="393"/>
                    <a:pt x="15" y="393"/>
                  </a:cubicBezTo>
                  <a:cubicBezTo>
                    <a:pt x="16" y="391"/>
                    <a:pt x="15" y="389"/>
                    <a:pt x="13" y="388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7" y="374"/>
                    <a:pt x="17" y="374"/>
                    <a:pt x="17" y="374"/>
                  </a:cubicBezTo>
                  <a:cubicBezTo>
                    <a:pt x="17" y="372"/>
                    <a:pt x="17" y="370"/>
                    <a:pt x="15" y="369"/>
                  </a:cubicBezTo>
                  <a:cubicBezTo>
                    <a:pt x="15" y="369"/>
                    <a:pt x="15" y="369"/>
                    <a:pt x="15" y="369"/>
                  </a:cubicBezTo>
                  <a:cubicBezTo>
                    <a:pt x="17" y="353"/>
                    <a:pt x="17" y="353"/>
                    <a:pt x="17" y="353"/>
                  </a:cubicBezTo>
                  <a:cubicBezTo>
                    <a:pt x="17" y="352"/>
                    <a:pt x="16" y="350"/>
                    <a:pt x="15" y="349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5" y="353"/>
                    <a:pt x="15" y="353"/>
                    <a:pt x="15" y="353"/>
                  </a:cubicBezTo>
                  <a:cubicBezTo>
                    <a:pt x="20" y="337"/>
                    <a:pt x="20" y="337"/>
                    <a:pt x="20" y="337"/>
                  </a:cubicBezTo>
                  <a:cubicBezTo>
                    <a:pt x="21" y="335"/>
                    <a:pt x="20" y="334"/>
                    <a:pt x="18" y="333"/>
                  </a:cubicBezTo>
                  <a:cubicBezTo>
                    <a:pt x="17" y="332"/>
                    <a:pt x="17" y="332"/>
                    <a:pt x="17" y="332"/>
                  </a:cubicBezTo>
                  <a:cubicBezTo>
                    <a:pt x="15" y="335"/>
                    <a:pt x="15" y="335"/>
                    <a:pt x="15" y="335"/>
                  </a:cubicBezTo>
                  <a:cubicBezTo>
                    <a:pt x="19" y="336"/>
                    <a:pt x="19" y="336"/>
                    <a:pt x="19" y="336"/>
                  </a:cubicBezTo>
                  <a:cubicBezTo>
                    <a:pt x="21" y="323"/>
                    <a:pt x="21" y="323"/>
                    <a:pt x="21" y="323"/>
                  </a:cubicBezTo>
                  <a:cubicBezTo>
                    <a:pt x="21" y="322"/>
                    <a:pt x="20" y="320"/>
                    <a:pt x="19" y="319"/>
                  </a:cubicBezTo>
                  <a:cubicBezTo>
                    <a:pt x="17" y="318"/>
                    <a:pt x="17" y="318"/>
                    <a:pt x="17" y="318"/>
                  </a:cubicBezTo>
                  <a:cubicBezTo>
                    <a:pt x="15" y="322"/>
                    <a:pt x="15" y="322"/>
                    <a:pt x="15" y="322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4" y="311"/>
                    <a:pt x="23" y="308"/>
                    <a:pt x="21" y="307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7" y="309"/>
                    <a:pt x="17" y="309"/>
                    <a:pt x="17" y="309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25" y="296"/>
                    <a:pt x="25" y="296"/>
                    <a:pt x="25" y="296"/>
                  </a:cubicBezTo>
                  <a:cubicBezTo>
                    <a:pt x="25" y="294"/>
                    <a:pt x="24" y="292"/>
                    <a:pt x="23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19" y="293"/>
                    <a:pt x="19" y="293"/>
                    <a:pt x="19" y="293"/>
                  </a:cubicBezTo>
                  <a:cubicBezTo>
                    <a:pt x="23" y="294"/>
                    <a:pt x="23" y="294"/>
                    <a:pt x="23" y="294"/>
                  </a:cubicBezTo>
                  <a:cubicBezTo>
                    <a:pt x="26" y="279"/>
                    <a:pt x="26" y="279"/>
                    <a:pt x="26" y="279"/>
                  </a:cubicBezTo>
                  <a:cubicBezTo>
                    <a:pt x="27" y="277"/>
                    <a:pt x="26" y="275"/>
                    <a:pt x="24" y="274"/>
                  </a:cubicBezTo>
                  <a:cubicBezTo>
                    <a:pt x="23" y="273"/>
                    <a:pt x="23" y="273"/>
                    <a:pt x="23" y="273"/>
                  </a:cubicBezTo>
                  <a:cubicBezTo>
                    <a:pt x="21" y="277"/>
                    <a:pt x="21" y="277"/>
                    <a:pt x="21" y="277"/>
                  </a:cubicBezTo>
                  <a:cubicBezTo>
                    <a:pt x="24" y="277"/>
                    <a:pt x="24" y="277"/>
                    <a:pt x="24" y="277"/>
                  </a:cubicBezTo>
                  <a:cubicBezTo>
                    <a:pt x="28" y="259"/>
                    <a:pt x="28" y="259"/>
                    <a:pt x="28" y="259"/>
                  </a:cubicBezTo>
                  <a:cubicBezTo>
                    <a:pt x="29" y="258"/>
                    <a:pt x="28" y="256"/>
                    <a:pt x="27" y="255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3" y="257"/>
                    <a:pt x="23" y="257"/>
                    <a:pt x="23" y="257"/>
                  </a:cubicBezTo>
                  <a:cubicBezTo>
                    <a:pt x="27" y="259"/>
                    <a:pt x="27" y="259"/>
                    <a:pt x="27" y="259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1" y="244"/>
                    <a:pt x="30" y="242"/>
                    <a:pt x="29" y="241"/>
                  </a:cubicBezTo>
                  <a:cubicBezTo>
                    <a:pt x="27" y="240"/>
                    <a:pt x="27" y="240"/>
                    <a:pt x="27" y="240"/>
                  </a:cubicBezTo>
                  <a:cubicBezTo>
                    <a:pt x="25" y="244"/>
                    <a:pt x="25" y="244"/>
                    <a:pt x="25" y="244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34" y="233"/>
                    <a:pt x="34" y="233"/>
                    <a:pt x="34" y="233"/>
                  </a:cubicBezTo>
                  <a:cubicBezTo>
                    <a:pt x="35" y="231"/>
                    <a:pt x="35" y="229"/>
                    <a:pt x="33" y="228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2" y="217"/>
                    <a:pt x="32" y="217"/>
                    <a:pt x="32" y="217"/>
                  </a:cubicBezTo>
                  <a:cubicBezTo>
                    <a:pt x="33" y="215"/>
                    <a:pt x="32" y="213"/>
                    <a:pt x="31" y="212"/>
                  </a:cubicBezTo>
                  <a:cubicBezTo>
                    <a:pt x="30" y="212"/>
                    <a:pt x="30" y="212"/>
                    <a:pt x="30" y="212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2" y="217"/>
                    <a:pt x="32" y="217"/>
                    <a:pt x="32" y="217"/>
                  </a:cubicBezTo>
                  <a:cubicBezTo>
                    <a:pt x="37" y="204"/>
                    <a:pt x="37" y="204"/>
                    <a:pt x="37" y="204"/>
                  </a:cubicBezTo>
                  <a:cubicBezTo>
                    <a:pt x="38" y="202"/>
                    <a:pt x="37" y="200"/>
                    <a:pt x="35" y="199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7" y="190"/>
                    <a:pt x="37" y="190"/>
                    <a:pt x="37" y="190"/>
                  </a:cubicBezTo>
                  <a:cubicBezTo>
                    <a:pt x="38" y="188"/>
                    <a:pt x="37" y="186"/>
                    <a:pt x="36" y="185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42" y="179"/>
                    <a:pt x="42" y="179"/>
                    <a:pt x="42" y="179"/>
                  </a:cubicBezTo>
                  <a:cubicBezTo>
                    <a:pt x="43" y="178"/>
                    <a:pt x="43" y="177"/>
                    <a:pt x="43" y="176"/>
                  </a:cubicBezTo>
                  <a:cubicBezTo>
                    <a:pt x="42" y="175"/>
                    <a:pt x="42" y="174"/>
                    <a:pt x="41" y="173"/>
                  </a:cubicBezTo>
                  <a:cubicBezTo>
                    <a:pt x="37" y="171"/>
                    <a:pt x="37" y="171"/>
                    <a:pt x="37" y="171"/>
                  </a:cubicBezTo>
                  <a:cubicBezTo>
                    <a:pt x="43" y="166"/>
                    <a:pt x="43" y="166"/>
                    <a:pt x="43" y="166"/>
                  </a:cubicBezTo>
                  <a:cubicBezTo>
                    <a:pt x="44" y="165"/>
                    <a:pt x="44" y="164"/>
                    <a:pt x="44" y="162"/>
                  </a:cubicBezTo>
                  <a:cubicBezTo>
                    <a:pt x="44" y="161"/>
                    <a:pt x="43" y="160"/>
                    <a:pt x="42" y="159"/>
                  </a:cubicBezTo>
                  <a:cubicBezTo>
                    <a:pt x="41" y="159"/>
                    <a:pt x="41" y="159"/>
                    <a:pt x="41" y="159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6" y="150"/>
                    <a:pt x="45" y="148"/>
                    <a:pt x="44" y="147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4" y="136"/>
                    <a:pt x="44" y="134"/>
                    <a:pt x="42" y="133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49" y="123"/>
                    <a:pt x="48" y="121"/>
                    <a:pt x="47" y="120"/>
                  </a:cubicBezTo>
                  <a:cubicBezTo>
                    <a:pt x="45" y="119"/>
                    <a:pt x="45" y="119"/>
                    <a:pt x="45" y="119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5" y="105"/>
                    <a:pt x="44" y="104"/>
                    <a:pt x="43" y="103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1"/>
                    <a:pt x="52" y="89"/>
                    <a:pt x="50" y="88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8" y="87"/>
                    <a:pt x="49" y="84"/>
                    <a:pt x="51" y="81"/>
                  </a:cubicBezTo>
                  <a:cubicBezTo>
                    <a:pt x="52" y="79"/>
                    <a:pt x="52" y="78"/>
                    <a:pt x="53" y="77"/>
                  </a:cubicBezTo>
                  <a:cubicBezTo>
                    <a:pt x="53" y="76"/>
                    <a:pt x="53" y="76"/>
                    <a:pt x="53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4"/>
                    <a:pt x="54" y="73"/>
                    <a:pt x="54" y="72"/>
                  </a:cubicBezTo>
                  <a:cubicBezTo>
                    <a:pt x="54" y="71"/>
                    <a:pt x="53" y="70"/>
                    <a:pt x="52" y="70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0"/>
                    <a:pt x="55" y="58"/>
                    <a:pt x="54" y="58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0"/>
                    <a:pt x="54" y="38"/>
                    <a:pt x="53" y="37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9" y="25"/>
                    <a:pt x="58" y="22"/>
                    <a:pt x="57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5"/>
                    <a:pt x="60" y="3"/>
                    <a:pt x="59" y="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5" y="0"/>
                    <a:pt x="53" y="1"/>
                    <a:pt x="52" y="2"/>
                  </a:cubicBezTo>
                  <a:cubicBezTo>
                    <a:pt x="50" y="4"/>
                    <a:pt x="51" y="7"/>
                    <a:pt x="53" y="8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8" y="24"/>
                    <a:pt x="49" y="26"/>
                    <a:pt x="50" y="27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4" y="41"/>
                    <a:pt x="46" y="42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7"/>
                    <a:pt x="41" y="59"/>
                    <a:pt x="43" y="6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4"/>
                    <a:pt x="46" y="75"/>
                    <a:pt x="48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6" y="71"/>
                    <a:pt x="46" y="72"/>
                    <a:pt x="46" y="72"/>
                  </a:cubicBezTo>
                  <a:cubicBezTo>
                    <a:pt x="45" y="74"/>
                    <a:pt x="44" y="77"/>
                    <a:pt x="42" y="80"/>
                  </a:cubicBezTo>
                  <a:cubicBezTo>
                    <a:pt x="41" y="82"/>
                    <a:pt x="41" y="83"/>
                    <a:pt x="40" y="84"/>
                  </a:cubicBezTo>
                  <a:cubicBezTo>
                    <a:pt x="40" y="85"/>
                    <a:pt x="40" y="85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3" y="88"/>
                    <a:pt x="43" y="88"/>
                    <a:pt x="43" y="88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39" y="88"/>
                    <a:pt x="39" y="90"/>
                    <a:pt x="41" y="91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6" y="106"/>
                    <a:pt x="37" y="108"/>
                    <a:pt x="38" y="109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3"/>
                    <a:pt x="38" y="124"/>
                    <a:pt x="39" y="125"/>
                  </a:cubicBezTo>
                  <a:cubicBezTo>
                    <a:pt x="39" y="125"/>
                    <a:pt x="39" y="125"/>
                    <a:pt x="39" y="125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4" y="136"/>
                    <a:pt x="35" y="138"/>
                    <a:pt x="36" y="139"/>
                  </a:cubicBezTo>
                  <a:cubicBezTo>
                    <a:pt x="38" y="140"/>
                    <a:pt x="38" y="140"/>
                    <a:pt x="38" y="140"/>
                  </a:cubicBezTo>
                  <a:cubicBezTo>
                    <a:pt x="40" y="137"/>
                    <a:pt x="40" y="137"/>
                    <a:pt x="40" y="137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5" y="149"/>
                    <a:pt x="35" y="151"/>
                    <a:pt x="37" y="152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32" y="159"/>
                    <a:pt x="32" y="159"/>
                    <a:pt x="32" y="159"/>
                  </a:cubicBezTo>
                  <a:cubicBezTo>
                    <a:pt x="31" y="160"/>
                    <a:pt x="32" y="163"/>
                    <a:pt x="34" y="164"/>
                  </a:cubicBezTo>
                  <a:cubicBezTo>
                    <a:pt x="38" y="166"/>
                    <a:pt x="38" y="166"/>
                    <a:pt x="38" y="166"/>
                  </a:cubicBezTo>
                  <a:cubicBezTo>
                    <a:pt x="40" y="163"/>
                    <a:pt x="40" y="163"/>
                    <a:pt x="40" y="163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7" y="170"/>
                    <a:pt x="26" y="171"/>
                    <a:pt x="27" y="172"/>
                  </a:cubicBezTo>
                  <a:cubicBezTo>
                    <a:pt x="27" y="173"/>
                    <a:pt x="27" y="175"/>
                    <a:pt x="28" y="175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8" y="186"/>
                    <a:pt x="28" y="187"/>
                    <a:pt x="28" y="188"/>
                  </a:cubicBezTo>
                  <a:cubicBezTo>
                    <a:pt x="28" y="189"/>
                    <a:pt x="29" y="190"/>
                    <a:pt x="30" y="191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5" y="200"/>
                    <a:pt x="26" y="202"/>
                    <a:pt x="27" y="203"/>
                  </a:cubicBezTo>
                  <a:cubicBezTo>
                    <a:pt x="28" y="204"/>
                    <a:pt x="28" y="204"/>
                    <a:pt x="28" y="204"/>
                  </a:cubicBezTo>
                  <a:cubicBezTo>
                    <a:pt x="24" y="214"/>
                    <a:pt x="24" y="214"/>
                    <a:pt x="24" y="214"/>
                  </a:cubicBezTo>
                  <a:cubicBezTo>
                    <a:pt x="23" y="216"/>
                    <a:pt x="24" y="218"/>
                    <a:pt x="26" y="219"/>
                  </a:cubicBezTo>
                  <a:cubicBezTo>
                    <a:pt x="26" y="219"/>
                    <a:pt x="26" y="219"/>
                    <a:pt x="26" y="219"/>
                  </a:cubicBezTo>
                  <a:cubicBezTo>
                    <a:pt x="28" y="216"/>
                    <a:pt x="28" y="216"/>
                    <a:pt x="28" y="216"/>
                  </a:cubicBezTo>
                  <a:cubicBezTo>
                    <a:pt x="25" y="215"/>
                    <a:pt x="25" y="215"/>
                    <a:pt x="25" y="215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1" y="229"/>
                    <a:pt x="22" y="230"/>
                    <a:pt x="23" y="231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1" y="242"/>
                    <a:pt x="21" y="242"/>
                    <a:pt x="21" y="242"/>
                  </a:cubicBezTo>
                  <a:cubicBezTo>
                    <a:pt x="20" y="244"/>
                    <a:pt x="21" y="246"/>
                    <a:pt x="23" y="247"/>
                  </a:cubicBezTo>
                  <a:cubicBezTo>
                    <a:pt x="24" y="248"/>
                    <a:pt x="24" y="248"/>
                    <a:pt x="24" y="248"/>
                  </a:cubicBezTo>
                  <a:cubicBezTo>
                    <a:pt x="26" y="245"/>
                    <a:pt x="26" y="245"/>
                    <a:pt x="26" y="245"/>
                  </a:cubicBezTo>
                  <a:cubicBezTo>
                    <a:pt x="23" y="244"/>
                    <a:pt x="23" y="244"/>
                    <a:pt x="23" y="244"/>
                  </a:cubicBezTo>
                  <a:cubicBezTo>
                    <a:pt x="19" y="256"/>
                    <a:pt x="19" y="256"/>
                    <a:pt x="19" y="256"/>
                  </a:cubicBezTo>
                  <a:cubicBezTo>
                    <a:pt x="18" y="258"/>
                    <a:pt x="19" y="260"/>
                    <a:pt x="21" y="261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4" y="258"/>
                    <a:pt x="24" y="258"/>
                    <a:pt x="24" y="258"/>
                  </a:cubicBezTo>
                  <a:cubicBezTo>
                    <a:pt x="20" y="258"/>
                    <a:pt x="20" y="258"/>
                    <a:pt x="20" y="258"/>
                  </a:cubicBezTo>
                  <a:cubicBezTo>
                    <a:pt x="17" y="276"/>
                    <a:pt x="17" y="276"/>
                    <a:pt x="17" y="276"/>
                  </a:cubicBezTo>
                  <a:cubicBezTo>
                    <a:pt x="16" y="277"/>
                    <a:pt x="17" y="279"/>
                    <a:pt x="18" y="280"/>
                  </a:cubicBezTo>
                  <a:cubicBezTo>
                    <a:pt x="20" y="281"/>
                    <a:pt x="20" y="281"/>
                    <a:pt x="20" y="281"/>
                  </a:cubicBezTo>
                  <a:cubicBezTo>
                    <a:pt x="22" y="278"/>
                    <a:pt x="22" y="278"/>
                    <a:pt x="22" y="278"/>
                  </a:cubicBezTo>
                  <a:cubicBezTo>
                    <a:pt x="18" y="277"/>
                    <a:pt x="18" y="277"/>
                    <a:pt x="18" y="277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4" y="294"/>
                    <a:pt x="15" y="296"/>
                    <a:pt x="17" y="297"/>
                  </a:cubicBezTo>
                  <a:cubicBezTo>
                    <a:pt x="19" y="298"/>
                    <a:pt x="19" y="298"/>
                    <a:pt x="19" y="298"/>
                  </a:cubicBezTo>
                  <a:cubicBezTo>
                    <a:pt x="21" y="295"/>
                    <a:pt x="21" y="295"/>
                    <a:pt x="21" y="295"/>
                  </a:cubicBezTo>
                  <a:cubicBezTo>
                    <a:pt x="17" y="294"/>
                    <a:pt x="17" y="294"/>
                    <a:pt x="17" y="294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10"/>
                    <a:pt x="14" y="312"/>
                    <a:pt x="15" y="313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9" y="311"/>
                    <a:pt x="19" y="311"/>
                    <a:pt x="19" y="311"/>
                  </a:cubicBezTo>
                  <a:cubicBezTo>
                    <a:pt x="16" y="309"/>
                    <a:pt x="16" y="309"/>
                    <a:pt x="16" y="309"/>
                  </a:cubicBezTo>
                  <a:cubicBezTo>
                    <a:pt x="11" y="320"/>
                    <a:pt x="11" y="320"/>
                    <a:pt x="11" y="320"/>
                  </a:cubicBezTo>
                  <a:cubicBezTo>
                    <a:pt x="10" y="322"/>
                    <a:pt x="11" y="324"/>
                    <a:pt x="13" y="325"/>
                  </a:cubicBezTo>
                  <a:cubicBezTo>
                    <a:pt x="14" y="326"/>
                    <a:pt x="14" y="326"/>
                    <a:pt x="14" y="326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3" y="322"/>
                    <a:pt x="13" y="322"/>
                    <a:pt x="13" y="322"/>
                  </a:cubicBezTo>
                  <a:cubicBezTo>
                    <a:pt x="11" y="335"/>
                    <a:pt x="11" y="335"/>
                    <a:pt x="11" y="335"/>
                  </a:cubicBezTo>
                  <a:cubicBezTo>
                    <a:pt x="11" y="336"/>
                    <a:pt x="12" y="338"/>
                    <a:pt x="13" y="339"/>
                  </a:cubicBezTo>
                  <a:cubicBezTo>
                    <a:pt x="14" y="339"/>
                    <a:pt x="14" y="339"/>
                    <a:pt x="14" y="339"/>
                  </a:cubicBezTo>
                  <a:cubicBezTo>
                    <a:pt x="16" y="336"/>
                    <a:pt x="16" y="336"/>
                    <a:pt x="16" y="336"/>
                  </a:cubicBezTo>
                  <a:cubicBezTo>
                    <a:pt x="12" y="335"/>
                    <a:pt x="12" y="335"/>
                    <a:pt x="12" y="335"/>
                  </a:cubicBezTo>
                  <a:cubicBezTo>
                    <a:pt x="7" y="350"/>
                    <a:pt x="7" y="350"/>
                    <a:pt x="7" y="350"/>
                  </a:cubicBezTo>
                  <a:cubicBezTo>
                    <a:pt x="7" y="352"/>
                    <a:pt x="7" y="354"/>
                    <a:pt x="9" y="355"/>
                  </a:cubicBezTo>
                  <a:cubicBezTo>
                    <a:pt x="11" y="356"/>
                    <a:pt x="11" y="356"/>
                    <a:pt x="11" y="356"/>
                  </a:cubicBezTo>
                  <a:cubicBezTo>
                    <a:pt x="13" y="353"/>
                    <a:pt x="13" y="353"/>
                    <a:pt x="13" y="353"/>
                  </a:cubicBezTo>
                  <a:cubicBezTo>
                    <a:pt x="9" y="352"/>
                    <a:pt x="9" y="352"/>
                    <a:pt x="9" y="352"/>
                  </a:cubicBezTo>
                  <a:cubicBezTo>
                    <a:pt x="6" y="370"/>
                    <a:pt x="6" y="370"/>
                    <a:pt x="6" y="370"/>
                  </a:cubicBezTo>
                  <a:cubicBezTo>
                    <a:pt x="6" y="372"/>
                    <a:pt x="7" y="373"/>
                    <a:pt x="8" y="374"/>
                  </a:cubicBezTo>
                  <a:cubicBezTo>
                    <a:pt x="11" y="376"/>
                    <a:pt x="11" y="376"/>
                    <a:pt x="11" y="376"/>
                  </a:cubicBezTo>
                  <a:cubicBezTo>
                    <a:pt x="13" y="372"/>
                    <a:pt x="13" y="372"/>
                    <a:pt x="13" y="372"/>
                  </a:cubicBezTo>
                  <a:cubicBezTo>
                    <a:pt x="9" y="371"/>
                    <a:pt x="9" y="371"/>
                    <a:pt x="9" y="371"/>
                  </a:cubicBezTo>
                  <a:cubicBezTo>
                    <a:pt x="3" y="387"/>
                    <a:pt x="3" y="387"/>
                    <a:pt x="3" y="387"/>
                  </a:cubicBezTo>
                  <a:cubicBezTo>
                    <a:pt x="3" y="389"/>
                    <a:pt x="4" y="391"/>
                    <a:pt x="5" y="392"/>
                  </a:cubicBezTo>
                  <a:cubicBezTo>
                    <a:pt x="6" y="392"/>
                    <a:pt x="6" y="392"/>
                    <a:pt x="6" y="392"/>
                  </a:cubicBezTo>
                  <a:cubicBezTo>
                    <a:pt x="1" y="400"/>
                    <a:pt x="1" y="400"/>
                    <a:pt x="1" y="400"/>
                  </a:cubicBezTo>
                  <a:cubicBezTo>
                    <a:pt x="0" y="402"/>
                    <a:pt x="0" y="404"/>
                    <a:pt x="2" y="406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5" y="407"/>
                    <a:pt x="7" y="406"/>
                    <a:pt x="8" y="405"/>
                  </a:cubicBezTo>
                  <a:cubicBezTo>
                    <a:pt x="9" y="403"/>
                    <a:pt x="9" y="400"/>
                    <a:pt x="7" y="39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565"/>
            <p:cNvSpPr/>
            <p:nvPr/>
          </p:nvSpPr>
          <p:spPr bwMode="auto">
            <a:xfrm>
              <a:off x="7805738" y="2533650"/>
              <a:ext cx="196850" cy="25400"/>
            </a:xfrm>
            <a:custGeom>
              <a:avLst/>
              <a:gdLst>
                <a:gd name="T0" fmla="*/ 8 w 198"/>
                <a:gd name="T1" fmla="*/ 9 h 27"/>
                <a:gd name="T2" fmla="*/ 5 w 198"/>
                <a:gd name="T3" fmla="*/ 7 h 27"/>
                <a:gd name="T4" fmla="*/ 6 w 198"/>
                <a:gd name="T5" fmla="*/ 10 h 27"/>
                <a:gd name="T6" fmla="*/ 5 w 198"/>
                <a:gd name="T7" fmla="*/ 11 h 27"/>
                <a:gd name="T8" fmla="*/ 5 w 198"/>
                <a:gd name="T9" fmla="*/ 10 h 27"/>
                <a:gd name="T10" fmla="*/ 5 w 198"/>
                <a:gd name="T11" fmla="*/ 11 h 27"/>
                <a:gd name="T12" fmla="*/ 28 w 198"/>
                <a:gd name="T13" fmla="*/ 12 h 27"/>
                <a:gd name="T14" fmla="*/ 32 w 198"/>
                <a:gd name="T15" fmla="*/ 10 h 27"/>
                <a:gd name="T16" fmla="*/ 23 w 198"/>
                <a:gd name="T17" fmla="*/ 5 h 27"/>
                <a:gd name="T18" fmla="*/ 66 w 198"/>
                <a:gd name="T19" fmla="*/ 8 h 27"/>
                <a:gd name="T20" fmla="*/ 93 w 198"/>
                <a:gd name="T21" fmla="*/ 16 h 27"/>
                <a:gd name="T22" fmla="*/ 89 w 198"/>
                <a:gd name="T23" fmla="*/ 9 h 27"/>
                <a:gd name="T24" fmla="*/ 93 w 198"/>
                <a:gd name="T25" fmla="*/ 11 h 27"/>
                <a:gd name="T26" fmla="*/ 90 w 198"/>
                <a:gd name="T27" fmla="*/ 13 h 27"/>
                <a:gd name="T28" fmla="*/ 89 w 198"/>
                <a:gd name="T29" fmla="*/ 9 h 27"/>
                <a:gd name="T30" fmla="*/ 89 w 198"/>
                <a:gd name="T31" fmla="*/ 13 h 27"/>
                <a:gd name="T32" fmla="*/ 89 w 198"/>
                <a:gd name="T33" fmla="*/ 10 h 27"/>
                <a:gd name="T34" fmla="*/ 89 w 198"/>
                <a:gd name="T35" fmla="*/ 13 h 27"/>
                <a:gd name="T36" fmla="*/ 108 w 198"/>
                <a:gd name="T37" fmla="*/ 17 h 27"/>
                <a:gd name="T38" fmla="*/ 121 w 198"/>
                <a:gd name="T39" fmla="*/ 20 h 27"/>
                <a:gd name="T40" fmla="*/ 125 w 198"/>
                <a:gd name="T41" fmla="*/ 18 h 27"/>
                <a:gd name="T42" fmla="*/ 114 w 198"/>
                <a:gd name="T43" fmla="*/ 11 h 27"/>
                <a:gd name="T44" fmla="*/ 155 w 198"/>
                <a:gd name="T45" fmla="*/ 15 h 27"/>
                <a:gd name="T46" fmla="*/ 146 w 198"/>
                <a:gd name="T47" fmla="*/ 14 h 27"/>
                <a:gd name="T48" fmla="*/ 148 w 198"/>
                <a:gd name="T49" fmla="*/ 17 h 27"/>
                <a:gd name="T50" fmla="*/ 146 w 198"/>
                <a:gd name="T51" fmla="*/ 14 h 27"/>
                <a:gd name="T52" fmla="*/ 146 w 198"/>
                <a:gd name="T53" fmla="*/ 18 h 27"/>
                <a:gd name="T54" fmla="*/ 146 w 198"/>
                <a:gd name="T55" fmla="*/ 18 h 27"/>
                <a:gd name="T56" fmla="*/ 149 w 198"/>
                <a:gd name="T57" fmla="*/ 18 h 27"/>
                <a:gd name="T58" fmla="*/ 192 w 198"/>
                <a:gd name="T59" fmla="*/ 27 h 27"/>
                <a:gd name="T60" fmla="*/ 197 w 198"/>
                <a:gd name="T61" fmla="*/ 25 h 27"/>
                <a:gd name="T62" fmla="*/ 182 w 198"/>
                <a:gd name="T63" fmla="*/ 16 h 27"/>
                <a:gd name="T64" fmla="*/ 190 w 198"/>
                <a:gd name="T65" fmla="*/ 21 h 27"/>
                <a:gd name="T66" fmla="*/ 193 w 198"/>
                <a:gd name="T67" fmla="*/ 23 h 27"/>
                <a:gd name="T68" fmla="*/ 192 w 198"/>
                <a:gd name="T69" fmla="*/ 19 h 27"/>
                <a:gd name="T70" fmla="*/ 193 w 198"/>
                <a:gd name="T71" fmla="*/ 19 h 27"/>
                <a:gd name="T72" fmla="*/ 193 w 198"/>
                <a:gd name="T73" fmla="*/ 19 h 27"/>
                <a:gd name="T74" fmla="*/ 193 w 198"/>
                <a:gd name="T75" fmla="*/ 19 h 27"/>
                <a:gd name="T76" fmla="*/ 149 w 198"/>
                <a:gd name="T77" fmla="*/ 10 h 27"/>
                <a:gd name="T78" fmla="*/ 144 w 198"/>
                <a:gd name="T79" fmla="*/ 10 h 27"/>
                <a:gd name="T80" fmla="*/ 153 w 198"/>
                <a:gd name="T81" fmla="*/ 18 h 27"/>
                <a:gd name="T82" fmla="*/ 112 w 198"/>
                <a:gd name="T83" fmla="*/ 15 h 27"/>
                <a:gd name="T84" fmla="*/ 122 w 198"/>
                <a:gd name="T85" fmla="*/ 16 h 27"/>
                <a:gd name="T86" fmla="*/ 120 w 198"/>
                <a:gd name="T87" fmla="*/ 12 h 27"/>
                <a:gd name="T88" fmla="*/ 121 w 198"/>
                <a:gd name="T89" fmla="*/ 16 h 27"/>
                <a:gd name="T90" fmla="*/ 121 w 198"/>
                <a:gd name="T91" fmla="*/ 12 h 27"/>
                <a:gd name="T92" fmla="*/ 122 w 198"/>
                <a:gd name="T93" fmla="*/ 12 h 27"/>
                <a:gd name="T94" fmla="*/ 120 w 198"/>
                <a:gd name="T95" fmla="*/ 12 h 27"/>
                <a:gd name="T96" fmla="*/ 91 w 198"/>
                <a:gd name="T97" fmla="*/ 5 h 27"/>
                <a:gd name="T98" fmla="*/ 86 w 198"/>
                <a:gd name="T99" fmla="*/ 7 h 27"/>
                <a:gd name="T100" fmla="*/ 94 w 198"/>
                <a:gd name="T101" fmla="*/ 8 h 27"/>
                <a:gd name="T102" fmla="*/ 62 w 198"/>
                <a:gd name="T103" fmla="*/ 14 h 27"/>
                <a:gd name="T104" fmla="*/ 20 w 198"/>
                <a:gd name="T105" fmla="*/ 3 h 27"/>
                <a:gd name="T106" fmla="*/ 25 w 198"/>
                <a:gd name="T107" fmla="*/ 6 h 27"/>
                <a:gd name="T108" fmla="*/ 29 w 198"/>
                <a:gd name="T109" fmla="*/ 8 h 27"/>
                <a:gd name="T110" fmla="*/ 27 w 198"/>
                <a:gd name="T111" fmla="*/ 5 h 27"/>
                <a:gd name="T112" fmla="*/ 28 w 198"/>
                <a:gd name="T113" fmla="*/ 4 h 27"/>
                <a:gd name="T114" fmla="*/ 28 w 198"/>
                <a:gd name="T115" fmla="*/ 4 h 27"/>
                <a:gd name="T116" fmla="*/ 5 w 198"/>
                <a:gd name="T117" fmla="*/ 3 h 27"/>
                <a:gd name="T118" fmla="*/ 1 w 198"/>
                <a:gd name="T119" fmla="*/ 5 h 27"/>
                <a:gd name="T120" fmla="*/ 7 w 198"/>
                <a:gd name="T12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8" h="27">
                  <a:moveTo>
                    <a:pt x="7" y="4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8" y="9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7" y="11"/>
                    <a:pt x="9" y="11"/>
                  </a:cubicBezTo>
                  <a:cubicBezTo>
                    <a:pt x="12" y="11"/>
                    <a:pt x="16" y="11"/>
                    <a:pt x="20" y="12"/>
                  </a:cubicBezTo>
                  <a:cubicBezTo>
                    <a:pt x="23" y="12"/>
                    <a:pt x="26" y="12"/>
                    <a:pt x="28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30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1" y="12"/>
                    <a:pt x="32" y="11"/>
                    <a:pt x="32" y="10"/>
                  </a:cubicBezTo>
                  <a:cubicBezTo>
                    <a:pt x="33" y="9"/>
                    <a:pt x="33" y="8"/>
                    <a:pt x="33" y="7"/>
                  </a:cubicBezTo>
                  <a:cubicBezTo>
                    <a:pt x="32" y="6"/>
                    <a:pt x="32" y="5"/>
                    <a:pt x="31" y="5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5" y="15"/>
                    <a:pt x="67" y="14"/>
                    <a:pt x="68" y="12"/>
                  </a:cubicBezTo>
                  <a:cubicBezTo>
                    <a:pt x="68" y="11"/>
                    <a:pt x="68" y="9"/>
                    <a:pt x="66" y="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5" y="16"/>
                    <a:pt x="97" y="15"/>
                    <a:pt x="98" y="13"/>
                  </a:cubicBezTo>
                  <a:cubicBezTo>
                    <a:pt x="98" y="11"/>
                    <a:pt x="98" y="9"/>
                    <a:pt x="96" y="8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2" y="12"/>
                    <a:pt x="93" y="11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0" y="13"/>
                    <a:pt x="90" y="13"/>
                    <a:pt x="91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90" y="13"/>
                    <a:pt x="91" y="13"/>
                  </a:cubicBezTo>
                  <a:cubicBezTo>
                    <a:pt x="95" y="14"/>
                    <a:pt x="102" y="16"/>
                    <a:pt x="108" y="17"/>
                  </a:cubicBezTo>
                  <a:cubicBezTo>
                    <a:pt x="111" y="18"/>
                    <a:pt x="114" y="19"/>
                    <a:pt x="117" y="19"/>
                  </a:cubicBezTo>
                  <a:cubicBezTo>
                    <a:pt x="118" y="19"/>
                    <a:pt x="119" y="20"/>
                    <a:pt x="119" y="20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20"/>
                    <a:pt x="123" y="20"/>
                    <a:pt x="123" y="20"/>
                  </a:cubicBezTo>
                  <a:cubicBezTo>
                    <a:pt x="123" y="20"/>
                    <a:pt x="124" y="19"/>
                    <a:pt x="125" y="18"/>
                  </a:cubicBezTo>
                  <a:cubicBezTo>
                    <a:pt x="125" y="18"/>
                    <a:pt x="126" y="16"/>
                    <a:pt x="125" y="15"/>
                  </a:cubicBezTo>
                  <a:cubicBezTo>
                    <a:pt x="125" y="14"/>
                    <a:pt x="125" y="13"/>
                    <a:pt x="124" y="13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5" y="23"/>
                    <a:pt x="156" y="22"/>
                    <a:pt x="157" y="20"/>
                  </a:cubicBezTo>
                  <a:cubicBezTo>
                    <a:pt x="158" y="18"/>
                    <a:pt x="157" y="16"/>
                    <a:pt x="155" y="15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48" y="17"/>
                    <a:pt x="149" y="17"/>
                    <a:pt x="149" y="16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7" y="18"/>
                    <a:pt x="147" y="18"/>
                    <a:pt x="148" y="17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8"/>
                    <a:pt x="147" y="18"/>
                    <a:pt x="149" y="18"/>
                  </a:cubicBezTo>
                  <a:cubicBezTo>
                    <a:pt x="154" y="19"/>
                    <a:pt x="164" y="21"/>
                    <a:pt x="173" y="23"/>
                  </a:cubicBezTo>
                  <a:cubicBezTo>
                    <a:pt x="178" y="24"/>
                    <a:pt x="182" y="25"/>
                    <a:pt x="186" y="26"/>
                  </a:cubicBezTo>
                  <a:cubicBezTo>
                    <a:pt x="187" y="26"/>
                    <a:pt x="189" y="26"/>
                    <a:pt x="190" y="26"/>
                  </a:cubicBezTo>
                  <a:cubicBezTo>
                    <a:pt x="191" y="27"/>
                    <a:pt x="191" y="27"/>
                    <a:pt x="192" y="27"/>
                  </a:cubicBezTo>
                  <a:cubicBezTo>
                    <a:pt x="192" y="27"/>
                    <a:pt x="193" y="27"/>
                    <a:pt x="193" y="27"/>
                  </a:cubicBezTo>
                  <a:cubicBezTo>
                    <a:pt x="193" y="27"/>
                    <a:pt x="194" y="27"/>
                    <a:pt x="194" y="27"/>
                  </a:cubicBezTo>
                  <a:cubicBezTo>
                    <a:pt x="194" y="27"/>
                    <a:pt x="195" y="27"/>
                    <a:pt x="195" y="26"/>
                  </a:cubicBezTo>
                  <a:cubicBezTo>
                    <a:pt x="195" y="26"/>
                    <a:pt x="196" y="26"/>
                    <a:pt x="197" y="25"/>
                  </a:cubicBezTo>
                  <a:cubicBezTo>
                    <a:pt x="197" y="24"/>
                    <a:pt x="198" y="23"/>
                    <a:pt x="197" y="22"/>
                  </a:cubicBezTo>
                  <a:cubicBezTo>
                    <a:pt x="197" y="21"/>
                    <a:pt x="196" y="20"/>
                    <a:pt x="196" y="19"/>
                  </a:cubicBezTo>
                  <a:cubicBezTo>
                    <a:pt x="188" y="15"/>
                    <a:pt x="188" y="15"/>
                    <a:pt x="188" y="15"/>
                  </a:cubicBezTo>
                  <a:cubicBezTo>
                    <a:pt x="186" y="13"/>
                    <a:pt x="184" y="14"/>
                    <a:pt x="182" y="16"/>
                  </a:cubicBezTo>
                  <a:cubicBezTo>
                    <a:pt x="181" y="18"/>
                    <a:pt x="182" y="20"/>
                    <a:pt x="184" y="21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3" y="23"/>
                    <a:pt x="193" y="23"/>
                    <a:pt x="193" y="23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93" y="23"/>
                    <a:pt x="193" y="23"/>
                    <a:pt x="193" y="23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91" y="19"/>
                    <a:pt x="191" y="20"/>
                    <a:pt x="190" y="21"/>
                  </a:cubicBezTo>
                  <a:cubicBezTo>
                    <a:pt x="193" y="23"/>
                    <a:pt x="193" y="23"/>
                    <a:pt x="193" y="23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93" y="22"/>
                    <a:pt x="193" y="22"/>
                    <a:pt x="193" y="22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2" y="19"/>
                    <a:pt x="192" y="19"/>
                  </a:cubicBezTo>
                  <a:cubicBezTo>
                    <a:pt x="193" y="22"/>
                    <a:pt x="193" y="22"/>
                    <a:pt x="193" y="22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21"/>
                    <a:pt x="193" y="21"/>
                    <a:pt x="193" y="21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21"/>
                    <a:pt x="193" y="21"/>
                    <a:pt x="193" y="21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9"/>
                    <a:pt x="192" y="19"/>
                    <a:pt x="190" y="18"/>
                  </a:cubicBezTo>
                  <a:cubicBezTo>
                    <a:pt x="185" y="17"/>
                    <a:pt x="175" y="15"/>
                    <a:pt x="166" y="13"/>
                  </a:cubicBezTo>
                  <a:cubicBezTo>
                    <a:pt x="161" y="12"/>
                    <a:pt x="157" y="12"/>
                    <a:pt x="153" y="11"/>
                  </a:cubicBezTo>
                  <a:cubicBezTo>
                    <a:pt x="152" y="11"/>
                    <a:pt x="150" y="10"/>
                    <a:pt x="149" y="10"/>
                  </a:cubicBezTo>
                  <a:cubicBezTo>
                    <a:pt x="148" y="10"/>
                    <a:pt x="148" y="10"/>
                    <a:pt x="147" y="10"/>
                  </a:cubicBezTo>
                  <a:cubicBezTo>
                    <a:pt x="147" y="10"/>
                    <a:pt x="147" y="10"/>
                    <a:pt x="146" y="10"/>
                  </a:cubicBezTo>
                  <a:cubicBezTo>
                    <a:pt x="146" y="10"/>
                    <a:pt x="146" y="10"/>
                    <a:pt x="145" y="10"/>
                  </a:cubicBezTo>
                  <a:cubicBezTo>
                    <a:pt x="145" y="10"/>
                    <a:pt x="145" y="10"/>
                    <a:pt x="144" y="10"/>
                  </a:cubicBezTo>
                  <a:cubicBezTo>
                    <a:pt x="144" y="10"/>
                    <a:pt x="143" y="11"/>
                    <a:pt x="142" y="12"/>
                  </a:cubicBezTo>
                  <a:cubicBezTo>
                    <a:pt x="141" y="13"/>
                    <a:pt x="142" y="16"/>
                    <a:pt x="144" y="17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3" y="18"/>
                    <a:pt x="153" y="18"/>
                    <a:pt x="153" y="18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3" y="7"/>
                    <a:pt x="111" y="8"/>
                    <a:pt x="110" y="10"/>
                  </a:cubicBezTo>
                  <a:cubicBezTo>
                    <a:pt x="109" y="12"/>
                    <a:pt x="110" y="14"/>
                    <a:pt x="112" y="15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3"/>
                    <a:pt x="119" y="13"/>
                    <a:pt x="118" y="14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0" y="12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1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1" y="12"/>
                    <a:pt x="120" y="12"/>
                  </a:cubicBezTo>
                  <a:cubicBezTo>
                    <a:pt x="117" y="11"/>
                    <a:pt x="110" y="9"/>
                    <a:pt x="103" y="8"/>
                  </a:cubicBezTo>
                  <a:cubicBezTo>
                    <a:pt x="100" y="7"/>
                    <a:pt x="97" y="6"/>
                    <a:pt x="95" y="6"/>
                  </a:cubicBezTo>
                  <a:cubicBezTo>
                    <a:pt x="93" y="5"/>
                    <a:pt x="92" y="5"/>
                    <a:pt x="92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0" y="5"/>
                    <a:pt x="90" y="5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7" y="5"/>
                    <a:pt x="86" y="6"/>
                    <a:pt x="86" y="7"/>
                  </a:cubicBezTo>
                  <a:cubicBezTo>
                    <a:pt x="85" y="9"/>
                    <a:pt x="85" y="11"/>
                    <a:pt x="87" y="12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8" y="4"/>
                    <a:pt x="56" y="5"/>
                    <a:pt x="55" y="6"/>
                  </a:cubicBezTo>
                  <a:cubicBezTo>
                    <a:pt x="55" y="8"/>
                    <a:pt x="55" y="10"/>
                    <a:pt x="57" y="11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2" y="0"/>
                    <a:pt x="20" y="2"/>
                    <a:pt x="20" y="3"/>
                  </a:cubicBezTo>
                  <a:cubicBezTo>
                    <a:pt x="19" y="5"/>
                    <a:pt x="20" y="7"/>
                    <a:pt x="21" y="8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6" y="5"/>
                    <a:pt x="25" y="6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7" y="5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4"/>
                    <a:pt x="26" y="4"/>
                    <a:pt x="24" y="4"/>
                  </a:cubicBezTo>
                  <a:cubicBezTo>
                    <a:pt x="21" y="4"/>
                    <a:pt x="17" y="3"/>
                    <a:pt x="13" y="3"/>
                  </a:cubicBezTo>
                  <a:cubicBezTo>
                    <a:pt x="11" y="3"/>
                    <a:pt x="10" y="3"/>
                    <a:pt x="8" y="3"/>
                  </a:cubicBezTo>
                  <a:cubicBezTo>
                    <a:pt x="7" y="3"/>
                    <a:pt x="6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4"/>
                    <a:pt x="1" y="5"/>
                  </a:cubicBezTo>
                  <a:cubicBezTo>
                    <a:pt x="0" y="6"/>
                    <a:pt x="1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5" y="11"/>
                    <a:pt x="7" y="11"/>
                    <a:pt x="8" y="9"/>
                  </a:cubicBezTo>
                  <a:cubicBezTo>
                    <a:pt x="10" y="7"/>
                    <a:pt x="9" y="5"/>
                    <a:pt x="7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566"/>
            <p:cNvSpPr/>
            <p:nvPr/>
          </p:nvSpPr>
          <p:spPr bwMode="auto">
            <a:xfrm>
              <a:off x="7807325" y="1730375"/>
              <a:ext cx="712788" cy="808038"/>
            </a:xfrm>
            <a:custGeom>
              <a:avLst/>
              <a:gdLst>
                <a:gd name="T0" fmla="*/ 29 w 719"/>
                <a:gd name="T1" fmla="*/ 786 h 815"/>
                <a:gd name="T2" fmla="*/ 41 w 719"/>
                <a:gd name="T3" fmla="*/ 773 h 815"/>
                <a:gd name="T4" fmla="*/ 68 w 719"/>
                <a:gd name="T5" fmla="*/ 742 h 815"/>
                <a:gd name="T6" fmla="*/ 84 w 719"/>
                <a:gd name="T7" fmla="*/ 716 h 815"/>
                <a:gd name="T8" fmla="*/ 129 w 719"/>
                <a:gd name="T9" fmla="*/ 680 h 815"/>
                <a:gd name="T10" fmla="*/ 150 w 719"/>
                <a:gd name="T11" fmla="*/ 650 h 815"/>
                <a:gd name="T12" fmla="*/ 190 w 719"/>
                <a:gd name="T13" fmla="*/ 603 h 815"/>
                <a:gd name="T14" fmla="*/ 216 w 719"/>
                <a:gd name="T15" fmla="*/ 582 h 815"/>
                <a:gd name="T16" fmla="*/ 244 w 719"/>
                <a:gd name="T17" fmla="*/ 545 h 815"/>
                <a:gd name="T18" fmla="*/ 270 w 719"/>
                <a:gd name="T19" fmla="*/ 504 h 815"/>
                <a:gd name="T20" fmla="*/ 314 w 719"/>
                <a:gd name="T21" fmla="*/ 471 h 815"/>
                <a:gd name="T22" fmla="*/ 323 w 719"/>
                <a:gd name="T23" fmla="*/ 449 h 815"/>
                <a:gd name="T24" fmla="*/ 346 w 719"/>
                <a:gd name="T25" fmla="*/ 422 h 815"/>
                <a:gd name="T26" fmla="*/ 383 w 719"/>
                <a:gd name="T27" fmla="*/ 394 h 815"/>
                <a:gd name="T28" fmla="*/ 406 w 719"/>
                <a:gd name="T29" fmla="*/ 354 h 815"/>
                <a:gd name="T30" fmla="*/ 449 w 719"/>
                <a:gd name="T31" fmla="*/ 317 h 815"/>
                <a:gd name="T32" fmla="*/ 487 w 719"/>
                <a:gd name="T33" fmla="*/ 269 h 815"/>
                <a:gd name="T34" fmla="*/ 509 w 719"/>
                <a:gd name="T35" fmla="*/ 231 h 815"/>
                <a:gd name="T36" fmla="*/ 525 w 719"/>
                <a:gd name="T37" fmla="*/ 225 h 815"/>
                <a:gd name="T38" fmla="*/ 532 w 719"/>
                <a:gd name="T39" fmla="*/ 216 h 815"/>
                <a:gd name="T40" fmla="*/ 552 w 719"/>
                <a:gd name="T41" fmla="*/ 191 h 815"/>
                <a:gd name="T42" fmla="*/ 564 w 719"/>
                <a:gd name="T43" fmla="*/ 169 h 815"/>
                <a:gd name="T44" fmla="*/ 589 w 719"/>
                <a:gd name="T45" fmla="*/ 152 h 815"/>
                <a:gd name="T46" fmla="*/ 607 w 719"/>
                <a:gd name="T47" fmla="*/ 125 h 815"/>
                <a:gd name="T48" fmla="*/ 615 w 719"/>
                <a:gd name="T49" fmla="*/ 117 h 815"/>
                <a:gd name="T50" fmla="*/ 635 w 719"/>
                <a:gd name="T51" fmla="*/ 94 h 815"/>
                <a:gd name="T52" fmla="*/ 676 w 719"/>
                <a:gd name="T53" fmla="*/ 58 h 815"/>
                <a:gd name="T54" fmla="*/ 679 w 719"/>
                <a:gd name="T55" fmla="*/ 44 h 815"/>
                <a:gd name="T56" fmla="*/ 703 w 719"/>
                <a:gd name="T57" fmla="*/ 24 h 815"/>
                <a:gd name="T58" fmla="*/ 703 w 719"/>
                <a:gd name="T59" fmla="*/ 11 h 815"/>
                <a:gd name="T60" fmla="*/ 688 w 719"/>
                <a:gd name="T61" fmla="*/ 31 h 815"/>
                <a:gd name="T62" fmla="*/ 680 w 719"/>
                <a:gd name="T63" fmla="*/ 45 h 815"/>
                <a:gd name="T64" fmla="*/ 640 w 719"/>
                <a:gd name="T65" fmla="*/ 83 h 815"/>
                <a:gd name="T66" fmla="*/ 623 w 719"/>
                <a:gd name="T67" fmla="*/ 107 h 815"/>
                <a:gd name="T68" fmla="*/ 604 w 719"/>
                <a:gd name="T69" fmla="*/ 133 h 815"/>
                <a:gd name="T70" fmla="*/ 589 w 719"/>
                <a:gd name="T71" fmla="*/ 142 h 815"/>
                <a:gd name="T72" fmla="*/ 564 w 719"/>
                <a:gd name="T73" fmla="*/ 174 h 815"/>
                <a:gd name="T74" fmla="*/ 538 w 719"/>
                <a:gd name="T75" fmla="*/ 199 h 815"/>
                <a:gd name="T76" fmla="*/ 527 w 719"/>
                <a:gd name="T77" fmla="*/ 210 h 815"/>
                <a:gd name="T78" fmla="*/ 531 w 719"/>
                <a:gd name="T79" fmla="*/ 212 h 815"/>
                <a:gd name="T80" fmla="*/ 509 w 719"/>
                <a:gd name="T81" fmla="*/ 239 h 815"/>
                <a:gd name="T82" fmla="*/ 480 w 719"/>
                <a:gd name="T83" fmla="*/ 266 h 815"/>
                <a:gd name="T84" fmla="*/ 431 w 719"/>
                <a:gd name="T85" fmla="*/ 324 h 815"/>
                <a:gd name="T86" fmla="*/ 406 w 719"/>
                <a:gd name="T87" fmla="*/ 359 h 815"/>
                <a:gd name="T88" fmla="*/ 363 w 719"/>
                <a:gd name="T89" fmla="*/ 401 h 815"/>
                <a:gd name="T90" fmla="*/ 353 w 719"/>
                <a:gd name="T91" fmla="*/ 418 h 815"/>
                <a:gd name="T92" fmla="*/ 338 w 719"/>
                <a:gd name="T93" fmla="*/ 437 h 815"/>
                <a:gd name="T94" fmla="*/ 317 w 719"/>
                <a:gd name="T95" fmla="*/ 465 h 815"/>
                <a:gd name="T96" fmla="*/ 289 w 719"/>
                <a:gd name="T97" fmla="*/ 485 h 815"/>
                <a:gd name="T98" fmla="*/ 243 w 719"/>
                <a:gd name="T99" fmla="*/ 531 h 815"/>
                <a:gd name="T100" fmla="*/ 220 w 719"/>
                <a:gd name="T101" fmla="*/ 562 h 815"/>
                <a:gd name="T102" fmla="*/ 212 w 719"/>
                <a:gd name="T103" fmla="*/ 576 h 815"/>
                <a:gd name="T104" fmla="*/ 172 w 719"/>
                <a:gd name="T105" fmla="*/ 614 h 815"/>
                <a:gd name="T106" fmla="*/ 151 w 719"/>
                <a:gd name="T107" fmla="*/ 651 h 815"/>
                <a:gd name="T108" fmla="*/ 108 w 719"/>
                <a:gd name="T109" fmla="*/ 685 h 815"/>
                <a:gd name="T110" fmla="*/ 86 w 719"/>
                <a:gd name="T111" fmla="*/ 718 h 815"/>
                <a:gd name="T112" fmla="*/ 66 w 719"/>
                <a:gd name="T113" fmla="*/ 745 h 815"/>
                <a:gd name="T114" fmla="*/ 41 w 719"/>
                <a:gd name="T115" fmla="*/ 765 h 815"/>
                <a:gd name="T116" fmla="*/ 38 w 719"/>
                <a:gd name="T117" fmla="*/ 774 h 815"/>
                <a:gd name="T118" fmla="*/ 13 w 719"/>
                <a:gd name="T119" fmla="*/ 80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9" h="815">
                  <a:moveTo>
                    <a:pt x="7" y="807"/>
                  </a:moveTo>
                  <a:cubicBezTo>
                    <a:pt x="6" y="806"/>
                    <a:pt x="6" y="806"/>
                    <a:pt x="6" y="806"/>
                  </a:cubicBezTo>
                  <a:cubicBezTo>
                    <a:pt x="4" y="810"/>
                    <a:pt x="4" y="810"/>
                    <a:pt x="4" y="810"/>
                  </a:cubicBezTo>
                  <a:cubicBezTo>
                    <a:pt x="7" y="812"/>
                    <a:pt x="7" y="812"/>
                    <a:pt x="7" y="812"/>
                  </a:cubicBezTo>
                  <a:cubicBezTo>
                    <a:pt x="7" y="812"/>
                    <a:pt x="10" y="809"/>
                    <a:pt x="13" y="806"/>
                  </a:cubicBezTo>
                  <a:cubicBezTo>
                    <a:pt x="14" y="804"/>
                    <a:pt x="16" y="803"/>
                    <a:pt x="17" y="801"/>
                  </a:cubicBezTo>
                  <a:cubicBezTo>
                    <a:pt x="17" y="801"/>
                    <a:pt x="18" y="800"/>
                    <a:pt x="18" y="800"/>
                  </a:cubicBezTo>
                  <a:cubicBezTo>
                    <a:pt x="19" y="799"/>
                    <a:pt x="19" y="799"/>
                    <a:pt x="19" y="799"/>
                  </a:cubicBezTo>
                  <a:cubicBezTo>
                    <a:pt x="19" y="799"/>
                    <a:pt x="19" y="799"/>
                    <a:pt x="19" y="799"/>
                  </a:cubicBezTo>
                  <a:cubicBezTo>
                    <a:pt x="19" y="799"/>
                    <a:pt x="19" y="799"/>
                    <a:pt x="19" y="799"/>
                  </a:cubicBezTo>
                  <a:cubicBezTo>
                    <a:pt x="20" y="797"/>
                    <a:pt x="20" y="794"/>
                    <a:pt x="18" y="793"/>
                  </a:cubicBezTo>
                  <a:cubicBezTo>
                    <a:pt x="18" y="793"/>
                    <a:pt x="18" y="793"/>
                    <a:pt x="18" y="793"/>
                  </a:cubicBezTo>
                  <a:cubicBezTo>
                    <a:pt x="16" y="796"/>
                    <a:pt x="16" y="796"/>
                    <a:pt x="16" y="796"/>
                  </a:cubicBezTo>
                  <a:cubicBezTo>
                    <a:pt x="18" y="799"/>
                    <a:pt x="18" y="799"/>
                    <a:pt x="18" y="799"/>
                  </a:cubicBezTo>
                  <a:cubicBezTo>
                    <a:pt x="31" y="789"/>
                    <a:pt x="31" y="789"/>
                    <a:pt x="31" y="789"/>
                  </a:cubicBezTo>
                  <a:cubicBezTo>
                    <a:pt x="32" y="788"/>
                    <a:pt x="33" y="787"/>
                    <a:pt x="33" y="786"/>
                  </a:cubicBezTo>
                  <a:cubicBezTo>
                    <a:pt x="33" y="784"/>
                    <a:pt x="32" y="783"/>
                    <a:pt x="31" y="783"/>
                  </a:cubicBezTo>
                  <a:cubicBezTo>
                    <a:pt x="27" y="780"/>
                    <a:pt x="27" y="780"/>
                    <a:pt x="27" y="780"/>
                  </a:cubicBezTo>
                  <a:cubicBezTo>
                    <a:pt x="25" y="784"/>
                    <a:pt x="25" y="784"/>
                    <a:pt x="25" y="784"/>
                  </a:cubicBezTo>
                  <a:cubicBezTo>
                    <a:pt x="29" y="786"/>
                    <a:pt x="29" y="786"/>
                    <a:pt x="29" y="786"/>
                  </a:cubicBezTo>
                  <a:cubicBezTo>
                    <a:pt x="25" y="784"/>
                    <a:pt x="25" y="784"/>
                    <a:pt x="25" y="784"/>
                  </a:cubicBezTo>
                  <a:cubicBezTo>
                    <a:pt x="28" y="787"/>
                    <a:pt x="28" y="787"/>
                    <a:pt x="28" y="787"/>
                  </a:cubicBezTo>
                  <a:cubicBezTo>
                    <a:pt x="28" y="787"/>
                    <a:pt x="28" y="787"/>
                    <a:pt x="29" y="786"/>
                  </a:cubicBezTo>
                  <a:cubicBezTo>
                    <a:pt x="25" y="784"/>
                    <a:pt x="25" y="784"/>
                    <a:pt x="25" y="784"/>
                  </a:cubicBezTo>
                  <a:cubicBezTo>
                    <a:pt x="28" y="787"/>
                    <a:pt x="28" y="787"/>
                    <a:pt x="28" y="787"/>
                  </a:cubicBezTo>
                  <a:cubicBezTo>
                    <a:pt x="26" y="784"/>
                    <a:pt x="26" y="784"/>
                    <a:pt x="26" y="784"/>
                  </a:cubicBezTo>
                  <a:cubicBezTo>
                    <a:pt x="27" y="787"/>
                    <a:pt x="27" y="787"/>
                    <a:pt x="27" y="787"/>
                  </a:cubicBezTo>
                  <a:cubicBezTo>
                    <a:pt x="28" y="787"/>
                    <a:pt x="28" y="787"/>
                    <a:pt x="28" y="787"/>
                  </a:cubicBezTo>
                  <a:cubicBezTo>
                    <a:pt x="26" y="784"/>
                    <a:pt x="26" y="784"/>
                    <a:pt x="26" y="784"/>
                  </a:cubicBezTo>
                  <a:cubicBezTo>
                    <a:pt x="27" y="787"/>
                    <a:pt x="27" y="787"/>
                    <a:pt x="27" y="787"/>
                  </a:cubicBezTo>
                  <a:cubicBezTo>
                    <a:pt x="27" y="787"/>
                    <a:pt x="27" y="787"/>
                    <a:pt x="27" y="787"/>
                  </a:cubicBezTo>
                  <a:cubicBezTo>
                    <a:pt x="28" y="787"/>
                    <a:pt x="29" y="786"/>
                    <a:pt x="30" y="786"/>
                  </a:cubicBezTo>
                  <a:cubicBezTo>
                    <a:pt x="32" y="785"/>
                    <a:pt x="35" y="784"/>
                    <a:pt x="38" y="783"/>
                  </a:cubicBezTo>
                  <a:cubicBezTo>
                    <a:pt x="39" y="782"/>
                    <a:pt x="40" y="782"/>
                    <a:pt x="41" y="781"/>
                  </a:cubicBezTo>
                  <a:cubicBezTo>
                    <a:pt x="41" y="781"/>
                    <a:pt x="41" y="781"/>
                    <a:pt x="42" y="781"/>
                  </a:cubicBezTo>
                  <a:cubicBezTo>
                    <a:pt x="42" y="780"/>
                    <a:pt x="42" y="780"/>
                    <a:pt x="42" y="780"/>
                  </a:cubicBezTo>
                  <a:cubicBezTo>
                    <a:pt x="43" y="780"/>
                    <a:pt x="43" y="780"/>
                    <a:pt x="43" y="780"/>
                  </a:cubicBezTo>
                  <a:cubicBezTo>
                    <a:pt x="43" y="780"/>
                    <a:pt x="43" y="780"/>
                    <a:pt x="44" y="779"/>
                  </a:cubicBezTo>
                  <a:cubicBezTo>
                    <a:pt x="45" y="777"/>
                    <a:pt x="44" y="775"/>
                    <a:pt x="42" y="774"/>
                  </a:cubicBezTo>
                  <a:cubicBezTo>
                    <a:pt x="41" y="773"/>
                    <a:pt x="41" y="773"/>
                    <a:pt x="41" y="773"/>
                  </a:cubicBezTo>
                  <a:cubicBezTo>
                    <a:pt x="48" y="768"/>
                    <a:pt x="48" y="768"/>
                    <a:pt x="48" y="768"/>
                  </a:cubicBezTo>
                  <a:cubicBezTo>
                    <a:pt x="49" y="767"/>
                    <a:pt x="50" y="766"/>
                    <a:pt x="50" y="765"/>
                  </a:cubicBezTo>
                  <a:cubicBezTo>
                    <a:pt x="50" y="763"/>
                    <a:pt x="49" y="762"/>
                    <a:pt x="48" y="762"/>
                  </a:cubicBezTo>
                  <a:cubicBezTo>
                    <a:pt x="47" y="761"/>
                    <a:pt x="47" y="761"/>
                    <a:pt x="47" y="761"/>
                  </a:cubicBezTo>
                  <a:cubicBezTo>
                    <a:pt x="45" y="765"/>
                    <a:pt x="45" y="765"/>
                    <a:pt x="45" y="765"/>
                  </a:cubicBezTo>
                  <a:cubicBezTo>
                    <a:pt x="48" y="767"/>
                    <a:pt x="48" y="767"/>
                    <a:pt x="48" y="767"/>
                  </a:cubicBezTo>
                  <a:cubicBezTo>
                    <a:pt x="56" y="759"/>
                    <a:pt x="56" y="759"/>
                    <a:pt x="56" y="759"/>
                  </a:cubicBezTo>
                  <a:cubicBezTo>
                    <a:pt x="57" y="758"/>
                    <a:pt x="58" y="757"/>
                    <a:pt x="57" y="756"/>
                  </a:cubicBezTo>
                  <a:cubicBezTo>
                    <a:pt x="57" y="755"/>
                    <a:pt x="57" y="754"/>
                    <a:pt x="56" y="753"/>
                  </a:cubicBezTo>
                  <a:cubicBezTo>
                    <a:pt x="53" y="751"/>
                    <a:pt x="53" y="751"/>
                    <a:pt x="53" y="751"/>
                  </a:cubicBezTo>
                  <a:cubicBezTo>
                    <a:pt x="51" y="755"/>
                    <a:pt x="51" y="755"/>
                    <a:pt x="51" y="755"/>
                  </a:cubicBezTo>
                  <a:cubicBezTo>
                    <a:pt x="53" y="758"/>
                    <a:pt x="53" y="758"/>
                    <a:pt x="53" y="758"/>
                  </a:cubicBezTo>
                  <a:cubicBezTo>
                    <a:pt x="53" y="758"/>
                    <a:pt x="56" y="756"/>
                    <a:pt x="60" y="753"/>
                  </a:cubicBezTo>
                  <a:cubicBezTo>
                    <a:pt x="62" y="752"/>
                    <a:pt x="64" y="751"/>
                    <a:pt x="66" y="750"/>
                  </a:cubicBezTo>
                  <a:cubicBezTo>
                    <a:pt x="66" y="750"/>
                    <a:pt x="67" y="749"/>
                    <a:pt x="68" y="749"/>
                  </a:cubicBezTo>
                  <a:cubicBezTo>
                    <a:pt x="68" y="748"/>
                    <a:pt x="68" y="748"/>
                    <a:pt x="68" y="748"/>
                  </a:cubicBezTo>
                  <a:cubicBezTo>
                    <a:pt x="69" y="748"/>
                    <a:pt x="69" y="748"/>
                    <a:pt x="69" y="748"/>
                  </a:cubicBezTo>
                  <a:cubicBezTo>
                    <a:pt x="69" y="748"/>
                    <a:pt x="69" y="748"/>
                    <a:pt x="69" y="748"/>
                  </a:cubicBezTo>
                  <a:cubicBezTo>
                    <a:pt x="69" y="748"/>
                    <a:pt x="69" y="748"/>
                    <a:pt x="69" y="747"/>
                  </a:cubicBezTo>
                  <a:cubicBezTo>
                    <a:pt x="71" y="745"/>
                    <a:pt x="70" y="743"/>
                    <a:pt x="68" y="742"/>
                  </a:cubicBezTo>
                  <a:cubicBezTo>
                    <a:pt x="62" y="738"/>
                    <a:pt x="62" y="738"/>
                    <a:pt x="62" y="738"/>
                  </a:cubicBezTo>
                  <a:cubicBezTo>
                    <a:pt x="60" y="741"/>
                    <a:pt x="60" y="741"/>
                    <a:pt x="60" y="741"/>
                  </a:cubicBezTo>
                  <a:cubicBezTo>
                    <a:pt x="62" y="745"/>
                    <a:pt x="62" y="745"/>
                    <a:pt x="62" y="745"/>
                  </a:cubicBezTo>
                  <a:cubicBezTo>
                    <a:pt x="75" y="740"/>
                    <a:pt x="75" y="740"/>
                    <a:pt x="75" y="740"/>
                  </a:cubicBezTo>
                  <a:cubicBezTo>
                    <a:pt x="76" y="740"/>
                    <a:pt x="77" y="739"/>
                    <a:pt x="78" y="737"/>
                  </a:cubicBezTo>
                  <a:cubicBezTo>
                    <a:pt x="78" y="736"/>
                    <a:pt x="77" y="734"/>
                    <a:pt x="76" y="733"/>
                  </a:cubicBezTo>
                  <a:cubicBezTo>
                    <a:pt x="73" y="731"/>
                    <a:pt x="73" y="731"/>
                    <a:pt x="73" y="731"/>
                  </a:cubicBezTo>
                  <a:cubicBezTo>
                    <a:pt x="70" y="735"/>
                    <a:pt x="70" y="735"/>
                    <a:pt x="70" y="735"/>
                  </a:cubicBezTo>
                  <a:cubicBezTo>
                    <a:pt x="73" y="738"/>
                    <a:pt x="73" y="738"/>
                    <a:pt x="73" y="738"/>
                  </a:cubicBezTo>
                  <a:cubicBezTo>
                    <a:pt x="83" y="730"/>
                    <a:pt x="83" y="730"/>
                    <a:pt x="83" y="730"/>
                  </a:cubicBezTo>
                  <a:cubicBezTo>
                    <a:pt x="84" y="729"/>
                    <a:pt x="85" y="728"/>
                    <a:pt x="84" y="726"/>
                  </a:cubicBezTo>
                  <a:cubicBezTo>
                    <a:pt x="84" y="725"/>
                    <a:pt x="84" y="724"/>
                    <a:pt x="83" y="723"/>
                  </a:cubicBezTo>
                  <a:cubicBezTo>
                    <a:pt x="81" y="722"/>
                    <a:pt x="81" y="722"/>
                    <a:pt x="81" y="722"/>
                  </a:cubicBezTo>
                  <a:cubicBezTo>
                    <a:pt x="79" y="726"/>
                    <a:pt x="79" y="726"/>
                    <a:pt x="79" y="726"/>
                  </a:cubicBezTo>
                  <a:cubicBezTo>
                    <a:pt x="82" y="728"/>
                    <a:pt x="82" y="728"/>
                    <a:pt x="82" y="728"/>
                  </a:cubicBezTo>
                  <a:cubicBezTo>
                    <a:pt x="89" y="720"/>
                    <a:pt x="89" y="720"/>
                    <a:pt x="89" y="720"/>
                  </a:cubicBezTo>
                  <a:cubicBezTo>
                    <a:pt x="90" y="719"/>
                    <a:pt x="90" y="718"/>
                    <a:pt x="90" y="717"/>
                  </a:cubicBezTo>
                  <a:cubicBezTo>
                    <a:pt x="90" y="716"/>
                    <a:pt x="89" y="715"/>
                    <a:pt x="88" y="714"/>
                  </a:cubicBezTo>
                  <a:cubicBezTo>
                    <a:pt x="86" y="713"/>
                    <a:pt x="86" y="713"/>
                    <a:pt x="86" y="713"/>
                  </a:cubicBezTo>
                  <a:cubicBezTo>
                    <a:pt x="84" y="716"/>
                    <a:pt x="84" y="716"/>
                    <a:pt x="84" y="716"/>
                  </a:cubicBezTo>
                  <a:cubicBezTo>
                    <a:pt x="85" y="720"/>
                    <a:pt x="85" y="720"/>
                    <a:pt x="85" y="720"/>
                  </a:cubicBezTo>
                  <a:cubicBezTo>
                    <a:pt x="100" y="713"/>
                    <a:pt x="100" y="713"/>
                    <a:pt x="100" y="713"/>
                  </a:cubicBezTo>
                  <a:cubicBezTo>
                    <a:pt x="101" y="713"/>
                    <a:pt x="102" y="711"/>
                    <a:pt x="102" y="710"/>
                  </a:cubicBezTo>
                  <a:cubicBezTo>
                    <a:pt x="102" y="708"/>
                    <a:pt x="101" y="707"/>
                    <a:pt x="100" y="706"/>
                  </a:cubicBezTo>
                  <a:cubicBezTo>
                    <a:pt x="99" y="706"/>
                    <a:pt x="99" y="706"/>
                    <a:pt x="99" y="706"/>
                  </a:cubicBezTo>
                  <a:cubicBezTo>
                    <a:pt x="97" y="709"/>
                    <a:pt x="97" y="709"/>
                    <a:pt x="97" y="709"/>
                  </a:cubicBezTo>
                  <a:cubicBezTo>
                    <a:pt x="101" y="711"/>
                    <a:pt x="101" y="711"/>
                    <a:pt x="101" y="711"/>
                  </a:cubicBezTo>
                  <a:cubicBezTo>
                    <a:pt x="108" y="698"/>
                    <a:pt x="108" y="698"/>
                    <a:pt x="108" y="698"/>
                  </a:cubicBezTo>
                  <a:cubicBezTo>
                    <a:pt x="109" y="696"/>
                    <a:pt x="108" y="694"/>
                    <a:pt x="106" y="693"/>
                  </a:cubicBezTo>
                  <a:cubicBezTo>
                    <a:pt x="104" y="691"/>
                    <a:pt x="104" y="691"/>
                    <a:pt x="104" y="691"/>
                  </a:cubicBezTo>
                  <a:cubicBezTo>
                    <a:pt x="102" y="695"/>
                    <a:pt x="102" y="695"/>
                    <a:pt x="102" y="695"/>
                  </a:cubicBezTo>
                  <a:cubicBezTo>
                    <a:pt x="104" y="698"/>
                    <a:pt x="104" y="698"/>
                    <a:pt x="104" y="698"/>
                  </a:cubicBezTo>
                  <a:cubicBezTo>
                    <a:pt x="117" y="691"/>
                    <a:pt x="117" y="691"/>
                    <a:pt x="117" y="691"/>
                  </a:cubicBezTo>
                  <a:cubicBezTo>
                    <a:pt x="118" y="690"/>
                    <a:pt x="119" y="689"/>
                    <a:pt x="119" y="687"/>
                  </a:cubicBezTo>
                  <a:cubicBezTo>
                    <a:pt x="119" y="686"/>
                    <a:pt x="118" y="685"/>
                    <a:pt x="117" y="684"/>
                  </a:cubicBezTo>
                  <a:cubicBezTo>
                    <a:pt x="114" y="682"/>
                    <a:pt x="114" y="682"/>
                    <a:pt x="114" y="682"/>
                  </a:cubicBezTo>
                  <a:cubicBezTo>
                    <a:pt x="112" y="685"/>
                    <a:pt x="112" y="685"/>
                    <a:pt x="112" y="685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26" y="683"/>
                    <a:pt x="126" y="683"/>
                    <a:pt x="126" y="683"/>
                  </a:cubicBezTo>
                  <a:cubicBezTo>
                    <a:pt x="128" y="683"/>
                    <a:pt x="129" y="682"/>
                    <a:pt x="129" y="680"/>
                  </a:cubicBezTo>
                  <a:cubicBezTo>
                    <a:pt x="129" y="679"/>
                    <a:pt x="128" y="677"/>
                    <a:pt x="127" y="676"/>
                  </a:cubicBezTo>
                  <a:cubicBezTo>
                    <a:pt x="124" y="675"/>
                    <a:pt x="124" y="675"/>
                    <a:pt x="124" y="675"/>
                  </a:cubicBezTo>
                  <a:cubicBezTo>
                    <a:pt x="122" y="678"/>
                    <a:pt x="122" y="678"/>
                    <a:pt x="122" y="678"/>
                  </a:cubicBezTo>
                  <a:cubicBezTo>
                    <a:pt x="125" y="680"/>
                    <a:pt x="125" y="680"/>
                    <a:pt x="125" y="680"/>
                  </a:cubicBezTo>
                  <a:cubicBezTo>
                    <a:pt x="131" y="669"/>
                    <a:pt x="131" y="669"/>
                    <a:pt x="131" y="669"/>
                  </a:cubicBezTo>
                  <a:cubicBezTo>
                    <a:pt x="132" y="668"/>
                    <a:pt x="131" y="665"/>
                    <a:pt x="130" y="664"/>
                  </a:cubicBezTo>
                  <a:cubicBezTo>
                    <a:pt x="130" y="664"/>
                    <a:pt x="130" y="664"/>
                    <a:pt x="130" y="664"/>
                  </a:cubicBezTo>
                  <a:cubicBezTo>
                    <a:pt x="127" y="667"/>
                    <a:pt x="127" y="667"/>
                    <a:pt x="127" y="667"/>
                  </a:cubicBezTo>
                  <a:cubicBezTo>
                    <a:pt x="130" y="670"/>
                    <a:pt x="130" y="670"/>
                    <a:pt x="130" y="670"/>
                  </a:cubicBezTo>
                  <a:cubicBezTo>
                    <a:pt x="140" y="661"/>
                    <a:pt x="140" y="661"/>
                    <a:pt x="140" y="661"/>
                  </a:cubicBezTo>
                  <a:cubicBezTo>
                    <a:pt x="141" y="660"/>
                    <a:pt x="141" y="659"/>
                    <a:pt x="141" y="658"/>
                  </a:cubicBezTo>
                  <a:cubicBezTo>
                    <a:pt x="141" y="656"/>
                    <a:pt x="140" y="655"/>
                    <a:pt x="139" y="655"/>
                  </a:cubicBezTo>
                  <a:cubicBezTo>
                    <a:pt x="138" y="654"/>
                    <a:pt x="138" y="654"/>
                    <a:pt x="138" y="654"/>
                  </a:cubicBezTo>
                  <a:cubicBezTo>
                    <a:pt x="136" y="658"/>
                    <a:pt x="136" y="658"/>
                    <a:pt x="136" y="658"/>
                  </a:cubicBezTo>
                  <a:cubicBezTo>
                    <a:pt x="138" y="661"/>
                    <a:pt x="138" y="661"/>
                    <a:pt x="138" y="661"/>
                  </a:cubicBezTo>
                  <a:cubicBezTo>
                    <a:pt x="153" y="655"/>
                    <a:pt x="153" y="655"/>
                    <a:pt x="153" y="655"/>
                  </a:cubicBezTo>
                  <a:cubicBezTo>
                    <a:pt x="154" y="654"/>
                    <a:pt x="155" y="653"/>
                    <a:pt x="155" y="651"/>
                  </a:cubicBezTo>
                  <a:cubicBezTo>
                    <a:pt x="155" y="650"/>
                    <a:pt x="154" y="648"/>
                    <a:pt x="153" y="648"/>
                  </a:cubicBezTo>
                  <a:cubicBezTo>
                    <a:pt x="152" y="647"/>
                    <a:pt x="152" y="647"/>
                    <a:pt x="152" y="647"/>
                  </a:cubicBezTo>
                  <a:cubicBezTo>
                    <a:pt x="150" y="650"/>
                    <a:pt x="150" y="650"/>
                    <a:pt x="150" y="650"/>
                  </a:cubicBezTo>
                  <a:cubicBezTo>
                    <a:pt x="153" y="653"/>
                    <a:pt x="153" y="653"/>
                    <a:pt x="153" y="653"/>
                  </a:cubicBezTo>
                  <a:cubicBezTo>
                    <a:pt x="163" y="643"/>
                    <a:pt x="163" y="643"/>
                    <a:pt x="163" y="643"/>
                  </a:cubicBezTo>
                  <a:cubicBezTo>
                    <a:pt x="164" y="642"/>
                    <a:pt x="165" y="641"/>
                    <a:pt x="164" y="640"/>
                  </a:cubicBezTo>
                  <a:cubicBezTo>
                    <a:pt x="164" y="639"/>
                    <a:pt x="164" y="637"/>
                    <a:pt x="163" y="637"/>
                  </a:cubicBezTo>
                  <a:cubicBezTo>
                    <a:pt x="161" y="636"/>
                    <a:pt x="161" y="636"/>
                    <a:pt x="161" y="636"/>
                  </a:cubicBezTo>
                  <a:cubicBezTo>
                    <a:pt x="159" y="639"/>
                    <a:pt x="159" y="639"/>
                    <a:pt x="159" y="639"/>
                  </a:cubicBezTo>
                  <a:cubicBezTo>
                    <a:pt x="162" y="642"/>
                    <a:pt x="162" y="642"/>
                    <a:pt x="162" y="642"/>
                  </a:cubicBezTo>
                  <a:cubicBezTo>
                    <a:pt x="172" y="632"/>
                    <a:pt x="172" y="632"/>
                    <a:pt x="172" y="632"/>
                  </a:cubicBezTo>
                  <a:cubicBezTo>
                    <a:pt x="173" y="631"/>
                    <a:pt x="173" y="630"/>
                    <a:pt x="173" y="629"/>
                  </a:cubicBezTo>
                  <a:cubicBezTo>
                    <a:pt x="173" y="628"/>
                    <a:pt x="172" y="626"/>
                    <a:pt x="171" y="626"/>
                  </a:cubicBezTo>
                  <a:cubicBezTo>
                    <a:pt x="171" y="626"/>
                    <a:pt x="171" y="626"/>
                    <a:pt x="171" y="626"/>
                  </a:cubicBezTo>
                  <a:cubicBezTo>
                    <a:pt x="178" y="621"/>
                    <a:pt x="178" y="621"/>
                    <a:pt x="178" y="621"/>
                  </a:cubicBezTo>
                  <a:cubicBezTo>
                    <a:pt x="180" y="620"/>
                    <a:pt x="180" y="619"/>
                    <a:pt x="180" y="618"/>
                  </a:cubicBezTo>
                  <a:cubicBezTo>
                    <a:pt x="180" y="616"/>
                    <a:pt x="180" y="615"/>
                    <a:pt x="178" y="614"/>
                  </a:cubicBezTo>
                  <a:cubicBezTo>
                    <a:pt x="177" y="613"/>
                    <a:pt x="177" y="613"/>
                    <a:pt x="177" y="613"/>
                  </a:cubicBezTo>
                  <a:cubicBezTo>
                    <a:pt x="175" y="617"/>
                    <a:pt x="175" y="617"/>
                    <a:pt x="175" y="617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91" y="609"/>
                    <a:pt x="191" y="609"/>
                    <a:pt x="191" y="609"/>
                  </a:cubicBezTo>
                  <a:cubicBezTo>
                    <a:pt x="192" y="608"/>
                    <a:pt x="192" y="607"/>
                    <a:pt x="192" y="606"/>
                  </a:cubicBezTo>
                  <a:cubicBezTo>
                    <a:pt x="192" y="604"/>
                    <a:pt x="192" y="603"/>
                    <a:pt x="190" y="603"/>
                  </a:cubicBezTo>
                  <a:cubicBezTo>
                    <a:pt x="188" y="601"/>
                    <a:pt x="188" y="601"/>
                    <a:pt x="188" y="601"/>
                  </a:cubicBezTo>
                  <a:cubicBezTo>
                    <a:pt x="185" y="604"/>
                    <a:pt x="185" y="604"/>
                    <a:pt x="185" y="604"/>
                  </a:cubicBezTo>
                  <a:cubicBezTo>
                    <a:pt x="188" y="607"/>
                    <a:pt x="188" y="607"/>
                    <a:pt x="188" y="607"/>
                  </a:cubicBezTo>
                  <a:cubicBezTo>
                    <a:pt x="197" y="600"/>
                    <a:pt x="197" y="600"/>
                    <a:pt x="197" y="600"/>
                  </a:cubicBezTo>
                  <a:cubicBezTo>
                    <a:pt x="198" y="599"/>
                    <a:pt x="199" y="598"/>
                    <a:pt x="199" y="597"/>
                  </a:cubicBezTo>
                  <a:cubicBezTo>
                    <a:pt x="199" y="595"/>
                    <a:pt x="198" y="594"/>
                    <a:pt x="197" y="594"/>
                  </a:cubicBezTo>
                  <a:cubicBezTo>
                    <a:pt x="195" y="593"/>
                    <a:pt x="195" y="593"/>
                    <a:pt x="195" y="593"/>
                  </a:cubicBezTo>
                  <a:cubicBezTo>
                    <a:pt x="193" y="596"/>
                    <a:pt x="193" y="596"/>
                    <a:pt x="193" y="596"/>
                  </a:cubicBezTo>
                  <a:cubicBezTo>
                    <a:pt x="195" y="600"/>
                    <a:pt x="195" y="600"/>
                    <a:pt x="195" y="600"/>
                  </a:cubicBezTo>
                  <a:cubicBezTo>
                    <a:pt x="206" y="594"/>
                    <a:pt x="206" y="594"/>
                    <a:pt x="206" y="594"/>
                  </a:cubicBezTo>
                  <a:cubicBezTo>
                    <a:pt x="207" y="593"/>
                    <a:pt x="208" y="592"/>
                    <a:pt x="208" y="590"/>
                  </a:cubicBezTo>
                  <a:cubicBezTo>
                    <a:pt x="208" y="589"/>
                    <a:pt x="207" y="587"/>
                    <a:pt x="206" y="587"/>
                  </a:cubicBezTo>
                  <a:cubicBezTo>
                    <a:pt x="200" y="583"/>
                    <a:pt x="200" y="583"/>
                    <a:pt x="200" y="583"/>
                  </a:cubicBezTo>
                  <a:cubicBezTo>
                    <a:pt x="198" y="586"/>
                    <a:pt x="198" y="586"/>
                    <a:pt x="198" y="586"/>
                  </a:cubicBezTo>
                  <a:cubicBezTo>
                    <a:pt x="199" y="590"/>
                    <a:pt x="199" y="590"/>
                    <a:pt x="199" y="590"/>
                  </a:cubicBezTo>
                  <a:cubicBezTo>
                    <a:pt x="199" y="590"/>
                    <a:pt x="203" y="588"/>
                    <a:pt x="207" y="587"/>
                  </a:cubicBezTo>
                  <a:cubicBezTo>
                    <a:pt x="210" y="586"/>
                    <a:pt x="212" y="585"/>
                    <a:pt x="213" y="584"/>
                  </a:cubicBezTo>
                  <a:cubicBezTo>
                    <a:pt x="214" y="584"/>
                    <a:pt x="215" y="583"/>
                    <a:pt x="215" y="583"/>
                  </a:cubicBezTo>
                  <a:cubicBezTo>
                    <a:pt x="216" y="583"/>
                    <a:pt x="216" y="583"/>
                    <a:pt x="216" y="583"/>
                  </a:cubicBezTo>
                  <a:cubicBezTo>
                    <a:pt x="216" y="582"/>
                    <a:pt x="216" y="582"/>
                    <a:pt x="216" y="582"/>
                  </a:cubicBezTo>
                  <a:cubicBezTo>
                    <a:pt x="217" y="582"/>
                    <a:pt x="217" y="582"/>
                    <a:pt x="217" y="582"/>
                  </a:cubicBezTo>
                  <a:cubicBezTo>
                    <a:pt x="217" y="582"/>
                    <a:pt x="217" y="582"/>
                    <a:pt x="218" y="581"/>
                  </a:cubicBezTo>
                  <a:cubicBezTo>
                    <a:pt x="219" y="579"/>
                    <a:pt x="218" y="577"/>
                    <a:pt x="216" y="576"/>
                  </a:cubicBezTo>
                  <a:cubicBezTo>
                    <a:pt x="212" y="573"/>
                    <a:pt x="212" y="573"/>
                    <a:pt x="212" y="573"/>
                  </a:cubicBezTo>
                  <a:cubicBezTo>
                    <a:pt x="210" y="577"/>
                    <a:pt x="210" y="577"/>
                    <a:pt x="210" y="577"/>
                  </a:cubicBezTo>
                  <a:cubicBezTo>
                    <a:pt x="213" y="580"/>
                    <a:pt x="213" y="580"/>
                    <a:pt x="213" y="580"/>
                  </a:cubicBezTo>
                  <a:cubicBezTo>
                    <a:pt x="226" y="568"/>
                    <a:pt x="226" y="568"/>
                    <a:pt x="226" y="568"/>
                  </a:cubicBezTo>
                  <a:cubicBezTo>
                    <a:pt x="226" y="567"/>
                    <a:pt x="227" y="566"/>
                    <a:pt x="227" y="564"/>
                  </a:cubicBezTo>
                  <a:cubicBezTo>
                    <a:pt x="227" y="563"/>
                    <a:pt x="226" y="562"/>
                    <a:pt x="225" y="561"/>
                  </a:cubicBezTo>
                  <a:cubicBezTo>
                    <a:pt x="224" y="561"/>
                    <a:pt x="224" y="561"/>
                    <a:pt x="224" y="561"/>
                  </a:cubicBezTo>
                  <a:cubicBezTo>
                    <a:pt x="221" y="564"/>
                    <a:pt x="221" y="564"/>
                    <a:pt x="221" y="564"/>
                  </a:cubicBezTo>
                  <a:cubicBezTo>
                    <a:pt x="224" y="567"/>
                    <a:pt x="224" y="567"/>
                    <a:pt x="224" y="567"/>
                  </a:cubicBezTo>
                  <a:cubicBezTo>
                    <a:pt x="234" y="559"/>
                    <a:pt x="234" y="559"/>
                    <a:pt x="234" y="559"/>
                  </a:cubicBezTo>
                  <a:cubicBezTo>
                    <a:pt x="236" y="558"/>
                    <a:pt x="236" y="557"/>
                    <a:pt x="236" y="556"/>
                  </a:cubicBezTo>
                  <a:cubicBezTo>
                    <a:pt x="236" y="554"/>
                    <a:pt x="235" y="553"/>
                    <a:pt x="234" y="553"/>
                  </a:cubicBezTo>
                  <a:cubicBezTo>
                    <a:pt x="229" y="549"/>
                    <a:pt x="229" y="549"/>
                    <a:pt x="229" y="549"/>
                  </a:cubicBezTo>
                  <a:cubicBezTo>
                    <a:pt x="227" y="553"/>
                    <a:pt x="227" y="553"/>
                    <a:pt x="227" y="553"/>
                  </a:cubicBezTo>
                  <a:cubicBezTo>
                    <a:pt x="229" y="556"/>
                    <a:pt x="229" y="556"/>
                    <a:pt x="229" y="556"/>
                  </a:cubicBezTo>
                  <a:cubicBezTo>
                    <a:pt x="243" y="548"/>
                    <a:pt x="243" y="548"/>
                    <a:pt x="243" y="548"/>
                  </a:cubicBezTo>
                  <a:cubicBezTo>
                    <a:pt x="244" y="548"/>
                    <a:pt x="244" y="546"/>
                    <a:pt x="244" y="545"/>
                  </a:cubicBezTo>
                  <a:cubicBezTo>
                    <a:pt x="245" y="543"/>
                    <a:pt x="244" y="542"/>
                    <a:pt x="243" y="541"/>
                  </a:cubicBezTo>
                  <a:cubicBezTo>
                    <a:pt x="241" y="541"/>
                    <a:pt x="241" y="541"/>
                    <a:pt x="241" y="541"/>
                  </a:cubicBezTo>
                  <a:cubicBezTo>
                    <a:pt x="239" y="544"/>
                    <a:pt x="239" y="544"/>
                    <a:pt x="239" y="544"/>
                  </a:cubicBezTo>
                  <a:cubicBezTo>
                    <a:pt x="243" y="546"/>
                    <a:pt x="243" y="546"/>
                    <a:pt x="243" y="546"/>
                  </a:cubicBezTo>
                  <a:cubicBezTo>
                    <a:pt x="251" y="533"/>
                    <a:pt x="251" y="533"/>
                    <a:pt x="251" y="533"/>
                  </a:cubicBezTo>
                  <a:cubicBezTo>
                    <a:pt x="251" y="532"/>
                    <a:pt x="252" y="531"/>
                    <a:pt x="251" y="530"/>
                  </a:cubicBezTo>
                  <a:cubicBezTo>
                    <a:pt x="251" y="529"/>
                    <a:pt x="251" y="528"/>
                    <a:pt x="250" y="528"/>
                  </a:cubicBezTo>
                  <a:cubicBezTo>
                    <a:pt x="249" y="527"/>
                    <a:pt x="249" y="527"/>
                    <a:pt x="249" y="527"/>
                  </a:cubicBezTo>
                  <a:cubicBezTo>
                    <a:pt x="247" y="531"/>
                    <a:pt x="247" y="531"/>
                    <a:pt x="247" y="531"/>
                  </a:cubicBezTo>
                  <a:cubicBezTo>
                    <a:pt x="249" y="534"/>
                    <a:pt x="249" y="534"/>
                    <a:pt x="249" y="534"/>
                  </a:cubicBezTo>
                  <a:cubicBezTo>
                    <a:pt x="263" y="527"/>
                    <a:pt x="263" y="527"/>
                    <a:pt x="263" y="527"/>
                  </a:cubicBezTo>
                  <a:cubicBezTo>
                    <a:pt x="264" y="526"/>
                    <a:pt x="265" y="525"/>
                    <a:pt x="265" y="524"/>
                  </a:cubicBezTo>
                  <a:cubicBezTo>
                    <a:pt x="265" y="522"/>
                    <a:pt x="264" y="521"/>
                    <a:pt x="263" y="520"/>
                  </a:cubicBezTo>
                  <a:cubicBezTo>
                    <a:pt x="261" y="518"/>
                    <a:pt x="261" y="518"/>
                    <a:pt x="261" y="518"/>
                  </a:cubicBezTo>
                  <a:cubicBezTo>
                    <a:pt x="258" y="522"/>
                    <a:pt x="258" y="522"/>
                    <a:pt x="258" y="522"/>
                  </a:cubicBezTo>
                  <a:cubicBezTo>
                    <a:pt x="262" y="524"/>
                    <a:pt x="262" y="524"/>
                    <a:pt x="262" y="524"/>
                  </a:cubicBezTo>
                  <a:cubicBezTo>
                    <a:pt x="272" y="510"/>
                    <a:pt x="272" y="510"/>
                    <a:pt x="272" y="510"/>
                  </a:cubicBezTo>
                  <a:cubicBezTo>
                    <a:pt x="273" y="509"/>
                    <a:pt x="273" y="508"/>
                    <a:pt x="273" y="507"/>
                  </a:cubicBezTo>
                  <a:cubicBezTo>
                    <a:pt x="273" y="506"/>
                    <a:pt x="272" y="505"/>
                    <a:pt x="271" y="504"/>
                  </a:cubicBezTo>
                  <a:cubicBezTo>
                    <a:pt x="270" y="504"/>
                    <a:pt x="270" y="504"/>
                    <a:pt x="270" y="504"/>
                  </a:cubicBezTo>
                  <a:cubicBezTo>
                    <a:pt x="268" y="507"/>
                    <a:pt x="268" y="507"/>
                    <a:pt x="268" y="507"/>
                  </a:cubicBezTo>
                  <a:cubicBezTo>
                    <a:pt x="269" y="511"/>
                    <a:pt x="269" y="511"/>
                    <a:pt x="269" y="511"/>
                  </a:cubicBezTo>
                  <a:cubicBezTo>
                    <a:pt x="284" y="506"/>
                    <a:pt x="284" y="506"/>
                    <a:pt x="284" y="506"/>
                  </a:cubicBezTo>
                  <a:cubicBezTo>
                    <a:pt x="285" y="506"/>
                    <a:pt x="286" y="504"/>
                    <a:pt x="287" y="503"/>
                  </a:cubicBezTo>
                  <a:cubicBezTo>
                    <a:pt x="287" y="501"/>
                    <a:pt x="286" y="500"/>
                    <a:pt x="285" y="499"/>
                  </a:cubicBezTo>
                  <a:cubicBezTo>
                    <a:pt x="284" y="499"/>
                    <a:pt x="284" y="499"/>
                    <a:pt x="284" y="499"/>
                  </a:cubicBezTo>
                  <a:cubicBezTo>
                    <a:pt x="293" y="492"/>
                    <a:pt x="293" y="492"/>
                    <a:pt x="293" y="492"/>
                  </a:cubicBezTo>
                  <a:cubicBezTo>
                    <a:pt x="294" y="491"/>
                    <a:pt x="295" y="490"/>
                    <a:pt x="295" y="488"/>
                  </a:cubicBezTo>
                  <a:cubicBezTo>
                    <a:pt x="295" y="487"/>
                    <a:pt x="294" y="486"/>
                    <a:pt x="293" y="485"/>
                  </a:cubicBezTo>
                  <a:cubicBezTo>
                    <a:pt x="289" y="483"/>
                    <a:pt x="289" y="483"/>
                    <a:pt x="289" y="483"/>
                  </a:cubicBezTo>
                  <a:cubicBezTo>
                    <a:pt x="287" y="486"/>
                    <a:pt x="287" y="486"/>
                    <a:pt x="287" y="486"/>
                  </a:cubicBezTo>
                  <a:cubicBezTo>
                    <a:pt x="290" y="489"/>
                    <a:pt x="290" y="489"/>
                    <a:pt x="290" y="489"/>
                  </a:cubicBezTo>
                  <a:cubicBezTo>
                    <a:pt x="301" y="480"/>
                    <a:pt x="301" y="480"/>
                    <a:pt x="301" y="480"/>
                  </a:cubicBezTo>
                  <a:cubicBezTo>
                    <a:pt x="302" y="479"/>
                    <a:pt x="302" y="478"/>
                    <a:pt x="302" y="476"/>
                  </a:cubicBezTo>
                  <a:cubicBezTo>
                    <a:pt x="302" y="475"/>
                    <a:pt x="301" y="474"/>
                    <a:pt x="300" y="473"/>
                  </a:cubicBezTo>
                  <a:cubicBezTo>
                    <a:pt x="299" y="473"/>
                    <a:pt x="299" y="473"/>
                    <a:pt x="299" y="473"/>
                  </a:cubicBezTo>
                  <a:cubicBezTo>
                    <a:pt x="297" y="476"/>
                    <a:pt x="297" y="476"/>
                    <a:pt x="297" y="476"/>
                  </a:cubicBezTo>
                  <a:cubicBezTo>
                    <a:pt x="298" y="480"/>
                    <a:pt x="298" y="480"/>
                    <a:pt x="298" y="480"/>
                  </a:cubicBezTo>
                  <a:cubicBezTo>
                    <a:pt x="312" y="475"/>
                    <a:pt x="312" y="475"/>
                    <a:pt x="312" y="475"/>
                  </a:cubicBezTo>
                  <a:cubicBezTo>
                    <a:pt x="313" y="474"/>
                    <a:pt x="314" y="473"/>
                    <a:pt x="314" y="471"/>
                  </a:cubicBezTo>
                  <a:cubicBezTo>
                    <a:pt x="315" y="470"/>
                    <a:pt x="314" y="468"/>
                    <a:pt x="313" y="468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5" y="468"/>
                    <a:pt x="305" y="468"/>
                    <a:pt x="305" y="468"/>
                  </a:cubicBezTo>
                  <a:cubicBezTo>
                    <a:pt x="307" y="471"/>
                    <a:pt x="307" y="471"/>
                    <a:pt x="307" y="471"/>
                  </a:cubicBezTo>
                  <a:cubicBezTo>
                    <a:pt x="320" y="465"/>
                    <a:pt x="320" y="465"/>
                    <a:pt x="320" y="465"/>
                  </a:cubicBezTo>
                  <a:cubicBezTo>
                    <a:pt x="322" y="465"/>
                    <a:pt x="323" y="463"/>
                    <a:pt x="323" y="462"/>
                  </a:cubicBezTo>
                  <a:cubicBezTo>
                    <a:pt x="323" y="460"/>
                    <a:pt x="322" y="459"/>
                    <a:pt x="321" y="458"/>
                  </a:cubicBezTo>
                  <a:cubicBezTo>
                    <a:pt x="317" y="455"/>
                    <a:pt x="317" y="455"/>
                    <a:pt x="317" y="455"/>
                  </a:cubicBezTo>
                  <a:cubicBezTo>
                    <a:pt x="314" y="459"/>
                    <a:pt x="314" y="459"/>
                    <a:pt x="314" y="459"/>
                  </a:cubicBezTo>
                  <a:cubicBezTo>
                    <a:pt x="317" y="462"/>
                    <a:pt x="317" y="462"/>
                    <a:pt x="317" y="462"/>
                  </a:cubicBezTo>
                  <a:cubicBezTo>
                    <a:pt x="327" y="452"/>
                    <a:pt x="327" y="452"/>
                    <a:pt x="327" y="452"/>
                  </a:cubicBezTo>
                  <a:cubicBezTo>
                    <a:pt x="328" y="451"/>
                    <a:pt x="329" y="450"/>
                    <a:pt x="329" y="449"/>
                  </a:cubicBezTo>
                  <a:cubicBezTo>
                    <a:pt x="328" y="448"/>
                    <a:pt x="328" y="447"/>
                    <a:pt x="327" y="446"/>
                  </a:cubicBezTo>
                  <a:cubicBezTo>
                    <a:pt x="325" y="445"/>
                    <a:pt x="325" y="445"/>
                    <a:pt x="325" y="445"/>
                  </a:cubicBezTo>
                  <a:cubicBezTo>
                    <a:pt x="323" y="449"/>
                    <a:pt x="323" y="449"/>
                    <a:pt x="323" y="449"/>
                  </a:cubicBezTo>
                  <a:cubicBezTo>
                    <a:pt x="327" y="451"/>
                    <a:pt x="327" y="451"/>
                    <a:pt x="327" y="451"/>
                  </a:cubicBezTo>
                  <a:cubicBezTo>
                    <a:pt x="323" y="449"/>
                    <a:pt x="323" y="449"/>
                    <a:pt x="323" y="449"/>
                  </a:cubicBezTo>
                  <a:cubicBezTo>
                    <a:pt x="326" y="451"/>
                    <a:pt x="326" y="451"/>
                    <a:pt x="326" y="451"/>
                  </a:cubicBezTo>
                  <a:cubicBezTo>
                    <a:pt x="326" y="451"/>
                    <a:pt x="326" y="451"/>
                    <a:pt x="327" y="451"/>
                  </a:cubicBezTo>
                  <a:cubicBezTo>
                    <a:pt x="323" y="449"/>
                    <a:pt x="323" y="449"/>
                    <a:pt x="323" y="449"/>
                  </a:cubicBezTo>
                  <a:cubicBezTo>
                    <a:pt x="326" y="451"/>
                    <a:pt x="326" y="451"/>
                    <a:pt x="326" y="451"/>
                  </a:cubicBezTo>
                  <a:cubicBezTo>
                    <a:pt x="324" y="449"/>
                    <a:pt x="324" y="449"/>
                    <a:pt x="324" y="449"/>
                  </a:cubicBezTo>
                  <a:cubicBezTo>
                    <a:pt x="326" y="452"/>
                    <a:pt x="326" y="452"/>
                    <a:pt x="326" y="452"/>
                  </a:cubicBezTo>
                  <a:cubicBezTo>
                    <a:pt x="326" y="451"/>
                    <a:pt x="326" y="451"/>
                    <a:pt x="326" y="451"/>
                  </a:cubicBezTo>
                  <a:cubicBezTo>
                    <a:pt x="324" y="449"/>
                    <a:pt x="324" y="449"/>
                    <a:pt x="324" y="449"/>
                  </a:cubicBezTo>
                  <a:cubicBezTo>
                    <a:pt x="326" y="452"/>
                    <a:pt x="326" y="452"/>
                    <a:pt x="326" y="452"/>
                  </a:cubicBezTo>
                  <a:cubicBezTo>
                    <a:pt x="326" y="452"/>
                    <a:pt x="326" y="452"/>
                    <a:pt x="326" y="452"/>
                  </a:cubicBezTo>
                  <a:cubicBezTo>
                    <a:pt x="326" y="452"/>
                    <a:pt x="326" y="451"/>
                    <a:pt x="327" y="451"/>
                  </a:cubicBezTo>
                  <a:cubicBezTo>
                    <a:pt x="329" y="450"/>
                    <a:pt x="332" y="447"/>
                    <a:pt x="335" y="446"/>
                  </a:cubicBezTo>
                  <a:cubicBezTo>
                    <a:pt x="337" y="445"/>
                    <a:pt x="338" y="444"/>
                    <a:pt x="340" y="443"/>
                  </a:cubicBezTo>
                  <a:cubicBezTo>
                    <a:pt x="340" y="443"/>
                    <a:pt x="341" y="442"/>
                    <a:pt x="341" y="442"/>
                  </a:cubicBezTo>
                  <a:cubicBezTo>
                    <a:pt x="341" y="442"/>
                    <a:pt x="341" y="442"/>
                    <a:pt x="341" y="442"/>
                  </a:cubicBezTo>
                  <a:cubicBezTo>
                    <a:pt x="342" y="441"/>
                    <a:pt x="342" y="441"/>
                    <a:pt x="342" y="441"/>
                  </a:cubicBezTo>
                  <a:cubicBezTo>
                    <a:pt x="342" y="441"/>
                    <a:pt x="342" y="441"/>
                    <a:pt x="343" y="440"/>
                  </a:cubicBezTo>
                  <a:cubicBezTo>
                    <a:pt x="344" y="439"/>
                    <a:pt x="343" y="436"/>
                    <a:pt x="341" y="435"/>
                  </a:cubicBezTo>
                  <a:cubicBezTo>
                    <a:pt x="340" y="434"/>
                    <a:pt x="340" y="434"/>
                    <a:pt x="340" y="434"/>
                  </a:cubicBezTo>
                  <a:cubicBezTo>
                    <a:pt x="348" y="429"/>
                    <a:pt x="348" y="429"/>
                    <a:pt x="348" y="429"/>
                  </a:cubicBezTo>
                  <a:cubicBezTo>
                    <a:pt x="349" y="428"/>
                    <a:pt x="349" y="427"/>
                    <a:pt x="349" y="426"/>
                  </a:cubicBezTo>
                  <a:cubicBezTo>
                    <a:pt x="349" y="424"/>
                    <a:pt x="349" y="423"/>
                    <a:pt x="347" y="422"/>
                  </a:cubicBezTo>
                  <a:cubicBezTo>
                    <a:pt x="346" y="422"/>
                    <a:pt x="346" y="422"/>
                    <a:pt x="346" y="422"/>
                  </a:cubicBezTo>
                  <a:cubicBezTo>
                    <a:pt x="344" y="425"/>
                    <a:pt x="344" y="425"/>
                    <a:pt x="344" y="425"/>
                  </a:cubicBezTo>
                  <a:cubicBezTo>
                    <a:pt x="347" y="428"/>
                    <a:pt x="347" y="428"/>
                    <a:pt x="347" y="428"/>
                  </a:cubicBezTo>
                  <a:cubicBezTo>
                    <a:pt x="358" y="417"/>
                    <a:pt x="358" y="417"/>
                    <a:pt x="358" y="417"/>
                  </a:cubicBezTo>
                  <a:cubicBezTo>
                    <a:pt x="359" y="416"/>
                    <a:pt x="359" y="415"/>
                    <a:pt x="359" y="414"/>
                  </a:cubicBezTo>
                  <a:cubicBezTo>
                    <a:pt x="359" y="413"/>
                    <a:pt x="358" y="411"/>
                    <a:pt x="357" y="411"/>
                  </a:cubicBezTo>
                  <a:cubicBezTo>
                    <a:pt x="355" y="409"/>
                    <a:pt x="355" y="409"/>
                    <a:pt x="355" y="409"/>
                  </a:cubicBezTo>
                  <a:cubicBezTo>
                    <a:pt x="353" y="413"/>
                    <a:pt x="353" y="413"/>
                    <a:pt x="353" y="413"/>
                  </a:cubicBezTo>
                  <a:cubicBezTo>
                    <a:pt x="355" y="416"/>
                    <a:pt x="355" y="416"/>
                    <a:pt x="355" y="416"/>
                  </a:cubicBezTo>
                  <a:cubicBezTo>
                    <a:pt x="355" y="416"/>
                    <a:pt x="359" y="413"/>
                    <a:pt x="363" y="411"/>
                  </a:cubicBezTo>
                  <a:cubicBezTo>
                    <a:pt x="365" y="409"/>
                    <a:pt x="367" y="408"/>
                    <a:pt x="368" y="407"/>
                  </a:cubicBezTo>
                  <a:cubicBezTo>
                    <a:pt x="369" y="407"/>
                    <a:pt x="370" y="406"/>
                    <a:pt x="370" y="406"/>
                  </a:cubicBezTo>
                  <a:cubicBezTo>
                    <a:pt x="371" y="405"/>
                    <a:pt x="371" y="405"/>
                    <a:pt x="371" y="405"/>
                  </a:cubicBezTo>
                  <a:cubicBezTo>
                    <a:pt x="371" y="405"/>
                    <a:pt x="371" y="405"/>
                    <a:pt x="371" y="405"/>
                  </a:cubicBezTo>
                  <a:cubicBezTo>
                    <a:pt x="371" y="405"/>
                    <a:pt x="371" y="405"/>
                    <a:pt x="371" y="405"/>
                  </a:cubicBezTo>
                  <a:cubicBezTo>
                    <a:pt x="371" y="405"/>
                    <a:pt x="371" y="404"/>
                    <a:pt x="372" y="404"/>
                  </a:cubicBezTo>
                  <a:cubicBezTo>
                    <a:pt x="373" y="402"/>
                    <a:pt x="372" y="400"/>
                    <a:pt x="371" y="398"/>
                  </a:cubicBezTo>
                  <a:cubicBezTo>
                    <a:pt x="369" y="398"/>
                    <a:pt x="369" y="398"/>
                    <a:pt x="369" y="398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70" y="404"/>
                    <a:pt x="370" y="404"/>
                    <a:pt x="370" y="404"/>
                  </a:cubicBezTo>
                  <a:cubicBezTo>
                    <a:pt x="383" y="394"/>
                    <a:pt x="383" y="394"/>
                    <a:pt x="383" y="394"/>
                  </a:cubicBezTo>
                  <a:cubicBezTo>
                    <a:pt x="384" y="393"/>
                    <a:pt x="385" y="392"/>
                    <a:pt x="385" y="390"/>
                  </a:cubicBezTo>
                  <a:cubicBezTo>
                    <a:pt x="385" y="389"/>
                    <a:pt x="384" y="388"/>
                    <a:pt x="383" y="387"/>
                  </a:cubicBezTo>
                  <a:cubicBezTo>
                    <a:pt x="383" y="387"/>
                    <a:pt x="383" y="387"/>
                    <a:pt x="383" y="387"/>
                  </a:cubicBezTo>
                  <a:cubicBezTo>
                    <a:pt x="389" y="383"/>
                    <a:pt x="389" y="383"/>
                    <a:pt x="389" y="383"/>
                  </a:cubicBezTo>
                  <a:cubicBezTo>
                    <a:pt x="390" y="382"/>
                    <a:pt x="391" y="381"/>
                    <a:pt x="391" y="379"/>
                  </a:cubicBezTo>
                  <a:cubicBezTo>
                    <a:pt x="391" y="378"/>
                    <a:pt x="390" y="377"/>
                    <a:pt x="389" y="376"/>
                  </a:cubicBezTo>
                  <a:cubicBezTo>
                    <a:pt x="384" y="373"/>
                    <a:pt x="384" y="373"/>
                    <a:pt x="384" y="373"/>
                  </a:cubicBezTo>
                  <a:cubicBezTo>
                    <a:pt x="382" y="376"/>
                    <a:pt x="382" y="376"/>
                    <a:pt x="382" y="376"/>
                  </a:cubicBezTo>
                  <a:cubicBezTo>
                    <a:pt x="384" y="380"/>
                    <a:pt x="384" y="380"/>
                    <a:pt x="384" y="380"/>
                  </a:cubicBezTo>
                  <a:cubicBezTo>
                    <a:pt x="398" y="372"/>
                    <a:pt x="398" y="372"/>
                    <a:pt x="398" y="372"/>
                  </a:cubicBezTo>
                  <a:cubicBezTo>
                    <a:pt x="399" y="371"/>
                    <a:pt x="400" y="370"/>
                    <a:pt x="400" y="368"/>
                  </a:cubicBezTo>
                  <a:cubicBezTo>
                    <a:pt x="400" y="367"/>
                    <a:pt x="399" y="366"/>
                    <a:pt x="398" y="365"/>
                  </a:cubicBezTo>
                  <a:cubicBezTo>
                    <a:pt x="397" y="364"/>
                    <a:pt x="397" y="364"/>
                    <a:pt x="397" y="364"/>
                  </a:cubicBezTo>
                  <a:cubicBezTo>
                    <a:pt x="395" y="367"/>
                    <a:pt x="395" y="367"/>
                    <a:pt x="395" y="367"/>
                  </a:cubicBezTo>
                  <a:cubicBezTo>
                    <a:pt x="397" y="370"/>
                    <a:pt x="397" y="370"/>
                    <a:pt x="397" y="370"/>
                  </a:cubicBezTo>
                  <a:cubicBezTo>
                    <a:pt x="410" y="358"/>
                    <a:pt x="410" y="358"/>
                    <a:pt x="410" y="358"/>
                  </a:cubicBezTo>
                  <a:cubicBezTo>
                    <a:pt x="411" y="357"/>
                    <a:pt x="412" y="356"/>
                    <a:pt x="412" y="355"/>
                  </a:cubicBezTo>
                  <a:cubicBezTo>
                    <a:pt x="412" y="354"/>
                    <a:pt x="411" y="353"/>
                    <a:pt x="410" y="352"/>
                  </a:cubicBezTo>
                  <a:cubicBezTo>
                    <a:pt x="408" y="351"/>
                    <a:pt x="408" y="351"/>
                    <a:pt x="408" y="351"/>
                  </a:cubicBezTo>
                  <a:cubicBezTo>
                    <a:pt x="406" y="354"/>
                    <a:pt x="406" y="354"/>
                    <a:pt x="406" y="354"/>
                  </a:cubicBezTo>
                  <a:cubicBezTo>
                    <a:pt x="408" y="358"/>
                    <a:pt x="408" y="358"/>
                    <a:pt x="408" y="358"/>
                  </a:cubicBezTo>
                  <a:cubicBezTo>
                    <a:pt x="423" y="348"/>
                    <a:pt x="423" y="348"/>
                    <a:pt x="423" y="348"/>
                  </a:cubicBezTo>
                  <a:cubicBezTo>
                    <a:pt x="424" y="348"/>
                    <a:pt x="425" y="346"/>
                    <a:pt x="425" y="345"/>
                  </a:cubicBezTo>
                  <a:cubicBezTo>
                    <a:pt x="425" y="344"/>
                    <a:pt x="424" y="342"/>
                    <a:pt x="423" y="342"/>
                  </a:cubicBezTo>
                  <a:cubicBezTo>
                    <a:pt x="419" y="339"/>
                    <a:pt x="419" y="339"/>
                    <a:pt x="419" y="339"/>
                  </a:cubicBezTo>
                  <a:cubicBezTo>
                    <a:pt x="417" y="343"/>
                    <a:pt x="417" y="343"/>
                    <a:pt x="417" y="343"/>
                  </a:cubicBezTo>
                  <a:cubicBezTo>
                    <a:pt x="420" y="346"/>
                    <a:pt x="420" y="346"/>
                    <a:pt x="420" y="346"/>
                  </a:cubicBezTo>
                  <a:cubicBezTo>
                    <a:pt x="428" y="337"/>
                    <a:pt x="428" y="337"/>
                    <a:pt x="428" y="337"/>
                  </a:cubicBezTo>
                  <a:cubicBezTo>
                    <a:pt x="429" y="336"/>
                    <a:pt x="429" y="335"/>
                    <a:pt x="429" y="334"/>
                  </a:cubicBezTo>
                  <a:cubicBezTo>
                    <a:pt x="429" y="333"/>
                    <a:pt x="428" y="332"/>
                    <a:pt x="427" y="331"/>
                  </a:cubicBezTo>
                  <a:cubicBezTo>
                    <a:pt x="426" y="330"/>
                    <a:pt x="426" y="330"/>
                    <a:pt x="426" y="330"/>
                  </a:cubicBezTo>
                  <a:cubicBezTo>
                    <a:pt x="424" y="334"/>
                    <a:pt x="424" y="334"/>
                    <a:pt x="424" y="334"/>
                  </a:cubicBezTo>
                  <a:cubicBezTo>
                    <a:pt x="426" y="337"/>
                    <a:pt x="426" y="337"/>
                    <a:pt x="426" y="337"/>
                  </a:cubicBezTo>
                  <a:cubicBezTo>
                    <a:pt x="439" y="329"/>
                    <a:pt x="439" y="329"/>
                    <a:pt x="439" y="329"/>
                  </a:cubicBezTo>
                  <a:cubicBezTo>
                    <a:pt x="440" y="328"/>
                    <a:pt x="441" y="327"/>
                    <a:pt x="441" y="325"/>
                  </a:cubicBezTo>
                  <a:cubicBezTo>
                    <a:pt x="441" y="324"/>
                    <a:pt x="440" y="323"/>
                    <a:pt x="439" y="322"/>
                  </a:cubicBezTo>
                  <a:cubicBezTo>
                    <a:pt x="437" y="321"/>
                    <a:pt x="437" y="321"/>
                    <a:pt x="437" y="321"/>
                  </a:cubicBezTo>
                  <a:cubicBezTo>
                    <a:pt x="435" y="324"/>
                    <a:pt x="435" y="324"/>
                    <a:pt x="435" y="324"/>
                  </a:cubicBezTo>
                  <a:cubicBezTo>
                    <a:pt x="437" y="327"/>
                    <a:pt x="437" y="327"/>
                    <a:pt x="437" y="327"/>
                  </a:cubicBezTo>
                  <a:cubicBezTo>
                    <a:pt x="449" y="317"/>
                    <a:pt x="449" y="317"/>
                    <a:pt x="449" y="317"/>
                  </a:cubicBezTo>
                  <a:cubicBezTo>
                    <a:pt x="450" y="316"/>
                    <a:pt x="451" y="315"/>
                    <a:pt x="451" y="314"/>
                  </a:cubicBezTo>
                  <a:cubicBezTo>
                    <a:pt x="451" y="312"/>
                    <a:pt x="450" y="311"/>
                    <a:pt x="449" y="310"/>
                  </a:cubicBezTo>
                  <a:cubicBezTo>
                    <a:pt x="443" y="307"/>
                    <a:pt x="443" y="307"/>
                    <a:pt x="443" y="307"/>
                  </a:cubicBezTo>
                  <a:cubicBezTo>
                    <a:pt x="441" y="310"/>
                    <a:pt x="441" y="310"/>
                    <a:pt x="441" y="310"/>
                  </a:cubicBezTo>
                  <a:cubicBezTo>
                    <a:pt x="443" y="314"/>
                    <a:pt x="443" y="314"/>
                    <a:pt x="443" y="314"/>
                  </a:cubicBezTo>
                  <a:cubicBezTo>
                    <a:pt x="456" y="309"/>
                    <a:pt x="456" y="309"/>
                    <a:pt x="456" y="309"/>
                  </a:cubicBezTo>
                  <a:cubicBezTo>
                    <a:pt x="457" y="308"/>
                    <a:pt x="458" y="307"/>
                    <a:pt x="458" y="305"/>
                  </a:cubicBezTo>
                  <a:cubicBezTo>
                    <a:pt x="459" y="304"/>
                    <a:pt x="458" y="302"/>
                    <a:pt x="457" y="302"/>
                  </a:cubicBezTo>
                  <a:cubicBezTo>
                    <a:pt x="455" y="300"/>
                    <a:pt x="455" y="300"/>
                    <a:pt x="455" y="300"/>
                  </a:cubicBezTo>
                  <a:cubicBezTo>
                    <a:pt x="452" y="304"/>
                    <a:pt x="452" y="304"/>
                    <a:pt x="452" y="304"/>
                  </a:cubicBezTo>
                  <a:cubicBezTo>
                    <a:pt x="456" y="306"/>
                    <a:pt x="456" y="306"/>
                    <a:pt x="456" y="306"/>
                  </a:cubicBezTo>
                  <a:cubicBezTo>
                    <a:pt x="466" y="293"/>
                    <a:pt x="466" y="293"/>
                    <a:pt x="466" y="293"/>
                  </a:cubicBezTo>
                  <a:cubicBezTo>
                    <a:pt x="476" y="283"/>
                    <a:pt x="476" y="283"/>
                    <a:pt x="476" y="283"/>
                  </a:cubicBezTo>
                  <a:cubicBezTo>
                    <a:pt x="477" y="283"/>
                    <a:pt x="477" y="281"/>
                    <a:pt x="477" y="280"/>
                  </a:cubicBezTo>
                  <a:cubicBezTo>
                    <a:pt x="477" y="279"/>
                    <a:pt x="476" y="278"/>
                    <a:pt x="475" y="277"/>
                  </a:cubicBezTo>
                  <a:cubicBezTo>
                    <a:pt x="474" y="276"/>
                    <a:pt x="474" y="276"/>
                    <a:pt x="474" y="276"/>
                  </a:cubicBezTo>
                  <a:cubicBezTo>
                    <a:pt x="472" y="280"/>
                    <a:pt x="472" y="280"/>
                    <a:pt x="472" y="280"/>
                  </a:cubicBezTo>
                  <a:cubicBezTo>
                    <a:pt x="474" y="283"/>
                    <a:pt x="474" y="283"/>
                    <a:pt x="474" y="283"/>
                  </a:cubicBezTo>
                  <a:cubicBezTo>
                    <a:pt x="486" y="272"/>
                    <a:pt x="486" y="272"/>
                    <a:pt x="486" y="272"/>
                  </a:cubicBezTo>
                  <a:cubicBezTo>
                    <a:pt x="487" y="271"/>
                    <a:pt x="487" y="270"/>
                    <a:pt x="487" y="269"/>
                  </a:cubicBezTo>
                  <a:cubicBezTo>
                    <a:pt x="487" y="268"/>
                    <a:pt x="486" y="267"/>
                    <a:pt x="485" y="266"/>
                  </a:cubicBezTo>
                  <a:cubicBezTo>
                    <a:pt x="484" y="265"/>
                    <a:pt x="484" y="265"/>
                    <a:pt x="484" y="265"/>
                  </a:cubicBezTo>
                  <a:cubicBezTo>
                    <a:pt x="482" y="268"/>
                    <a:pt x="482" y="268"/>
                    <a:pt x="482" y="268"/>
                  </a:cubicBezTo>
                  <a:cubicBezTo>
                    <a:pt x="484" y="272"/>
                    <a:pt x="484" y="272"/>
                    <a:pt x="484" y="272"/>
                  </a:cubicBezTo>
                  <a:cubicBezTo>
                    <a:pt x="496" y="263"/>
                    <a:pt x="496" y="263"/>
                    <a:pt x="496" y="263"/>
                  </a:cubicBezTo>
                  <a:cubicBezTo>
                    <a:pt x="497" y="263"/>
                    <a:pt x="498" y="261"/>
                    <a:pt x="498" y="260"/>
                  </a:cubicBezTo>
                  <a:cubicBezTo>
                    <a:pt x="498" y="259"/>
                    <a:pt x="497" y="257"/>
                    <a:pt x="496" y="257"/>
                  </a:cubicBezTo>
                  <a:cubicBezTo>
                    <a:pt x="494" y="255"/>
                    <a:pt x="494" y="255"/>
                    <a:pt x="494" y="255"/>
                  </a:cubicBezTo>
                  <a:cubicBezTo>
                    <a:pt x="492" y="259"/>
                    <a:pt x="492" y="259"/>
                    <a:pt x="492" y="259"/>
                  </a:cubicBezTo>
                  <a:cubicBezTo>
                    <a:pt x="495" y="262"/>
                    <a:pt x="495" y="262"/>
                    <a:pt x="495" y="262"/>
                  </a:cubicBezTo>
                  <a:cubicBezTo>
                    <a:pt x="507" y="249"/>
                    <a:pt x="507" y="249"/>
                    <a:pt x="507" y="249"/>
                  </a:cubicBezTo>
                  <a:cubicBezTo>
                    <a:pt x="508" y="248"/>
                    <a:pt x="508" y="247"/>
                    <a:pt x="508" y="246"/>
                  </a:cubicBezTo>
                  <a:cubicBezTo>
                    <a:pt x="508" y="245"/>
                    <a:pt x="507" y="244"/>
                    <a:pt x="506" y="243"/>
                  </a:cubicBezTo>
                  <a:cubicBezTo>
                    <a:pt x="504" y="242"/>
                    <a:pt x="504" y="242"/>
                    <a:pt x="504" y="242"/>
                  </a:cubicBezTo>
                  <a:cubicBezTo>
                    <a:pt x="502" y="245"/>
                    <a:pt x="502" y="245"/>
                    <a:pt x="502" y="245"/>
                  </a:cubicBezTo>
                  <a:cubicBezTo>
                    <a:pt x="505" y="248"/>
                    <a:pt x="505" y="248"/>
                    <a:pt x="505" y="248"/>
                  </a:cubicBezTo>
                  <a:cubicBezTo>
                    <a:pt x="514" y="239"/>
                    <a:pt x="514" y="239"/>
                    <a:pt x="514" y="239"/>
                  </a:cubicBezTo>
                  <a:cubicBezTo>
                    <a:pt x="514" y="238"/>
                    <a:pt x="515" y="237"/>
                    <a:pt x="515" y="236"/>
                  </a:cubicBezTo>
                  <a:cubicBezTo>
                    <a:pt x="514" y="234"/>
                    <a:pt x="514" y="233"/>
                    <a:pt x="513" y="233"/>
                  </a:cubicBezTo>
                  <a:cubicBezTo>
                    <a:pt x="509" y="231"/>
                    <a:pt x="509" y="231"/>
                    <a:pt x="509" y="231"/>
                  </a:cubicBezTo>
                  <a:cubicBezTo>
                    <a:pt x="507" y="234"/>
                    <a:pt x="507" y="234"/>
                    <a:pt x="507" y="234"/>
                  </a:cubicBezTo>
                  <a:cubicBezTo>
                    <a:pt x="510" y="237"/>
                    <a:pt x="510" y="237"/>
                    <a:pt x="510" y="237"/>
                  </a:cubicBezTo>
                  <a:cubicBezTo>
                    <a:pt x="524" y="227"/>
                    <a:pt x="524" y="227"/>
                    <a:pt x="524" y="227"/>
                  </a:cubicBezTo>
                  <a:cubicBezTo>
                    <a:pt x="525" y="227"/>
                    <a:pt x="526" y="225"/>
                    <a:pt x="526" y="224"/>
                  </a:cubicBezTo>
                  <a:cubicBezTo>
                    <a:pt x="526" y="223"/>
                    <a:pt x="525" y="221"/>
                    <a:pt x="524" y="221"/>
                  </a:cubicBezTo>
                  <a:cubicBezTo>
                    <a:pt x="523" y="220"/>
                    <a:pt x="523" y="220"/>
                    <a:pt x="523" y="220"/>
                  </a:cubicBezTo>
                  <a:cubicBezTo>
                    <a:pt x="520" y="223"/>
                    <a:pt x="520" y="223"/>
                    <a:pt x="520" y="223"/>
                  </a:cubicBezTo>
                  <a:cubicBezTo>
                    <a:pt x="524" y="225"/>
                    <a:pt x="524" y="225"/>
                    <a:pt x="524" y="225"/>
                  </a:cubicBezTo>
                  <a:cubicBezTo>
                    <a:pt x="521" y="223"/>
                    <a:pt x="521" y="223"/>
                    <a:pt x="521" y="223"/>
                  </a:cubicBezTo>
                  <a:cubicBezTo>
                    <a:pt x="523" y="226"/>
                    <a:pt x="523" y="226"/>
                    <a:pt x="523" y="226"/>
                  </a:cubicBezTo>
                  <a:cubicBezTo>
                    <a:pt x="523" y="226"/>
                    <a:pt x="523" y="226"/>
                    <a:pt x="524" y="225"/>
                  </a:cubicBezTo>
                  <a:cubicBezTo>
                    <a:pt x="521" y="223"/>
                    <a:pt x="521" y="223"/>
                    <a:pt x="521" y="223"/>
                  </a:cubicBezTo>
                  <a:cubicBezTo>
                    <a:pt x="523" y="226"/>
                    <a:pt x="523" y="226"/>
                    <a:pt x="523" y="226"/>
                  </a:cubicBezTo>
                  <a:cubicBezTo>
                    <a:pt x="521" y="224"/>
                    <a:pt x="521" y="224"/>
                    <a:pt x="521" y="224"/>
                  </a:cubicBezTo>
                  <a:cubicBezTo>
                    <a:pt x="523" y="226"/>
                    <a:pt x="523" y="226"/>
                    <a:pt x="523" y="226"/>
                  </a:cubicBezTo>
                  <a:cubicBezTo>
                    <a:pt x="523" y="226"/>
                    <a:pt x="523" y="226"/>
                    <a:pt x="523" y="226"/>
                  </a:cubicBezTo>
                  <a:cubicBezTo>
                    <a:pt x="521" y="224"/>
                    <a:pt x="521" y="224"/>
                    <a:pt x="521" y="224"/>
                  </a:cubicBezTo>
                  <a:cubicBezTo>
                    <a:pt x="523" y="226"/>
                    <a:pt x="523" y="226"/>
                    <a:pt x="523" y="226"/>
                  </a:cubicBezTo>
                  <a:cubicBezTo>
                    <a:pt x="523" y="226"/>
                    <a:pt x="523" y="226"/>
                    <a:pt x="523" y="226"/>
                  </a:cubicBezTo>
                  <a:cubicBezTo>
                    <a:pt x="523" y="226"/>
                    <a:pt x="524" y="226"/>
                    <a:pt x="525" y="225"/>
                  </a:cubicBezTo>
                  <a:cubicBezTo>
                    <a:pt x="527" y="224"/>
                    <a:pt x="530" y="222"/>
                    <a:pt x="532" y="221"/>
                  </a:cubicBezTo>
                  <a:cubicBezTo>
                    <a:pt x="533" y="220"/>
                    <a:pt x="534" y="220"/>
                    <a:pt x="534" y="219"/>
                  </a:cubicBezTo>
                  <a:cubicBezTo>
                    <a:pt x="535" y="219"/>
                    <a:pt x="535" y="219"/>
                    <a:pt x="535" y="219"/>
                  </a:cubicBezTo>
                  <a:cubicBezTo>
                    <a:pt x="536" y="218"/>
                    <a:pt x="536" y="218"/>
                    <a:pt x="536" y="218"/>
                  </a:cubicBezTo>
                  <a:cubicBezTo>
                    <a:pt x="536" y="218"/>
                    <a:pt x="536" y="218"/>
                    <a:pt x="536" y="218"/>
                  </a:cubicBezTo>
                  <a:cubicBezTo>
                    <a:pt x="536" y="218"/>
                    <a:pt x="536" y="218"/>
                    <a:pt x="537" y="217"/>
                  </a:cubicBezTo>
                  <a:cubicBezTo>
                    <a:pt x="538" y="215"/>
                    <a:pt x="537" y="213"/>
                    <a:pt x="535" y="212"/>
                  </a:cubicBezTo>
                  <a:cubicBezTo>
                    <a:pt x="532" y="209"/>
                    <a:pt x="532" y="209"/>
                    <a:pt x="532" y="209"/>
                  </a:cubicBezTo>
                  <a:cubicBezTo>
                    <a:pt x="530" y="213"/>
                    <a:pt x="530" y="213"/>
                    <a:pt x="530" y="213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3"/>
                    <a:pt x="530" y="213"/>
                    <a:pt x="530" y="213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3"/>
                    <a:pt x="530" y="213"/>
                    <a:pt x="530" y="213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3"/>
                    <a:pt x="530" y="213"/>
                    <a:pt x="530" y="213"/>
                  </a:cubicBezTo>
                  <a:cubicBezTo>
                    <a:pt x="532" y="216"/>
                    <a:pt x="532" y="216"/>
                    <a:pt x="532" y="216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3"/>
                    <a:pt x="530" y="213"/>
                    <a:pt x="530" y="213"/>
                  </a:cubicBezTo>
                  <a:cubicBezTo>
                    <a:pt x="532" y="216"/>
                    <a:pt x="532" y="216"/>
                    <a:pt x="532" y="216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2" y="216"/>
                    <a:pt x="532" y="216"/>
                    <a:pt x="532" y="216"/>
                  </a:cubicBezTo>
                  <a:cubicBezTo>
                    <a:pt x="532" y="216"/>
                    <a:pt x="532" y="216"/>
                    <a:pt x="532" y="216"/>
                  </a:cubicBezTo>
                  <a:cubicBezTo>
                    <a:pt x="531" y="214"/>
                    <a:pt x="531" y="214"/>
                    <a:pt x="531" y="214"/>
                  </a:cubicBezTo>
                  <a:cubicBezTo>
                    <a:pt x="532" y="216"/>
                    <a:pt x="532" y="216"/>
                    <a:pt x="532" y="216"/>
                  </a:cubicBezTo>
                  <a:cubicBezTo>
                    <a:pt x="532" y="216"/>
                    <a:pt x="533" y="216"/>
                    <a:pt x="533" y="215"/>
                  </a:cubicBezTo>
                  <a:cubicBezTo>
                    <a:pt x="534" y="214"/>
                    <a:pt x="537" y="212"/>
                    <a:pt x="540" y="210"/>
                  </a:cubicBezTo>
                  <a:cubicBezTo>
                    <a:pt x="541" y="209"/>
                    <a:pt x="542" y="208"/>
                    <a:pt x="543" y="207"/>
                  </a:cubicBezTo>
                  <a:cubicBezTo>
                    <a:pt x="543" y="207"/>
                    <a:pt x="544" y="206"/>
                    <a:pt x="544" y="206"/>
                  </a:cubicBezTo>
                  <a:cubicBezTo>
                    <a:pt x="544" y="206"/>
                    <a:pt x="544" y="206"/>
                    <a:pt x="544" y="206"/>
                  </a:cubicBezTo>
                  <a:cubicBezTo>
                    <a:pt x="545" y="205"/>
                    <a:pt x="545" y="205"/>
                    <a:pt x="545" y="205"/>
                  </a:cubicBezTo>
                  <a:cubicBezTo>
                    <a:pt x="545" y="205"/>
                    <a:pt x="545" y="205"/>
                    <a:pt x="545" y="205"/>
                  </a:cubicBezTo>
                  <a:cubicBezTo>
                    <a:pt x="546" y="204"/>
                    <a:pt x="546" y="203"/>
                    <a:pt x="546" y="202"/>
                  </a:cubicBezTo>
                  <a:cubicBezTo>
                    <a:pt x="545" y="201"/>
                    <a:pt x="545" y="200"/>
                    <a:pt x="544" y="199"/>
                  </a:cubicBezTo>
                  <a:cubicBezTo>
                    <a:pt x="542" y="198"/>
                    <a:pt x="542" y="198"/>
                    <a:pt x="542" y="198"/>
                  </a:cubicBezTo>
                  <a:cubicBezTo>
                    <a:pt x="540" y="202"/>
                    <a:pt x="540" y="202"/>
                    <a:pt x="540" y="202"/>
                  </a:cubicBezTo>
                  <a:cubicBezTo>
                    <a:pt x="543" y="205"/>
                    <a:pt x="543" y="205"/>
                    <a:pt x="543" y="205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3" y="196"/>
                    <a:pt x="553" y="195"/>
                    <a:pt x="553" y="194"/>
                  </a:cubicBezTo>
                  <a:cubicBezTo>
                    <a:pt x="553" y="192"/>
                    <a:pt x="553" y="191"/>
                    <a:pt x="552" y="191"/>
                  </a:cubicBezTo>
                  <a:cubicBezTo>
                    <a:pt x="550" y="190"/>
                    <a:pt x="550" y="190"/>
                    <a:pt x="550" y="190"/>
                  </a:cubicBezTo>
                  <a:cubicBezTo>
                    <a:pt x="548" y="193"/>
                    <a:pt x="548" y="193"/>
                    <a:pt x="548" y="193"/>
                  </a:cubicBezTo>
                  <a:cubicBezTo>
                    <a:pt x="551" y="196"/>
                    <a:pt x="551" y="196"/>
                    <a:pt x="551" y="196"/>
                  </a:cubicBezTo>
                  <a:cubicBezTo>
                    <a:pt x="560" y="188"/>
                    <a:pt x="560" y="188"/>
                    <a:pt x="560" y="188"/>
                  </a:cubicBezTo>
                  <a:cubicBezTo>
                    <a:pt x="561" y="187"/>
                    <a:pt x="562" y="186"/>
                    <a:pt x="562" y="184"/>
                  </a:cubicBezTo>
                  <a:cubicBezTo>
                    <a:pt x="561" y="183"/>
                    <a:pt x="561" y="182"/>
                    <a:pt x="560" y="181"/>
                  </a:cubicBezTo>
                  <a:cubicBezTo>
                    <a:pt x="558" y="180"/>
                    <a:pt x="558" y="180"/>
                    <a:pt x="558" y="180"/>
                  </a:cubicBezTo>
                  <a:cubicBezTo>
                    <a:pt x="556" y="184"/>
                    <a:pt x="556" y="184"/>
                    <a:pt x="556" y="184"/>
                  </a:cubicBezTo>
                  <a:cubicBezTo>
                    <a:pt x="559" y="186"/>
                    <a:pt x="559" y="186"/>
                    <a:pt x="559" y="186"/>
                  </a:cubicBezTo>
                  <a:cubicBezTo>
                    <a:pt x="557" y="184"/>
                    <a:pt x="557" y="184"/>
                    <a:pt x="557" y="184"/>
                  </a:cubicBezTo>
                  <a:cubicBezTo>
                    <a:pt x="559" y="186"/>
                    <a:pt x="559" y="186"/>
                    <a:pt x="559" y="186"/>
                  </a:cubicBezTo>
                  <a:cubicBezTo>
                    <a:pt x="559" y="186"/>
                    <a:pt x="559" y="186"/>
                    <a:pt x="559" y="186"/>
                  </a:cubicBezTo>
                  <a:cubicBezTo>
                    <a:pt x="557" y="184"/>
                    <a:pt x="557" y="184"/>
                    <a:pt x="557" y="184"/>
                  </a:cubicBezTo>
                  <a:cubicBezTo>
                    <a:pt x="559" y="186"/>
                    <a:pt x="559" y="186"/>
                    <a:pt x="559" y="186"/>
                  </a:cubicBezTo>
                  <a:cubicBezTo>
                    <a:pt x="559" y="186"/>
                    <a:pt x="560" y="185"/>
                    <a:pt x="561" y="184"/>
                  </a:cubicBezTo>
                  <a:cubicBezTo>
                    <a:pt x="564" y="180"/>
                    <a:pt x="570" y="173"/>
                    <a:pt x="570" y="173"/>
                  </a:cubicBezTo>
                  <a:cubicBezTo>
                    <a:pt x="570" y="172"/>
                    <a:pt x="571" y="171"/>
                    <a:pt x="570" y="170"/>
                  </a:cubicBezTo>
                  <a:cubicBezTo>
                    <a:pt x="570" y="169"/>
                    <a:pt x="570" y="168"/>
                    <a:pt x="569" y="167"/>
                  </a:cubicBezTo>
                  <a:cubicBezTo>
                    <a:pt x="566" y="166"/>
                    <a:pt x="566" y="166"/>
                    <a:pt x="566" y="166"/>
                  </a:cubicBezTo>
                  <a:cubicBezTo>
                    <a:pt x="564" y="169"/>
                    <a:pt x="564" y="169"/>
                    <a:pt x="564" y="169"/>
                  </a:cubicBezTo>
                  <a:cubicBezTo>
                    <a:pt x="567" y="172"/>
                    <a:pt x="567" y="172"/>
                    <a:pt x="567" y="172"/>
                  </a:cubicBezTo>
                  <a:cubicBezTo>
                    <a:pt x="576" y="164"/>
                    <a:pt x="576" y="164"/>
                    <a:pt x="576" y="164"/>
                  </a:cubicBezTo>
                  <a:cubicBezTo>
                    <a:pt x="577" y="164"/>
                    <a:pt x="577" y="162"/>
                    <a:pt x="577" y="161"/>
                  </a:cubicBezTo>
                  <a:cubicBezTo>
                    <a:pt x="577" y="160"/>
                    <a:pt x="576" y="159"/>
                    <a:pt x="575" y="158"/>
                  </a:cubicBezTo>
                  <a:cubicBezTo>
                    <a:pt x="575" y="158"/>
                    <a:pt x="575" y="158"/>
                    <a:pt x="575" y="158"/>
                  </a:cubicBezTo>
                  <a:cubicBezTo>
                    <a:pt x="573" y="161"/>
                    <a:pt x="573" y="161"/>
                    <a:pt x="573" y="161"/>
                  </a:cubicBezTo>
                  <a:cubicBezTo>
                    <a:pt x="575" y="164"/>
                    <a:pt x="575" y="164"/>
                    <a:pt x="575" y="164"/>
                  </a:cubicBezTo>
                  <a:cubicBezTo>
                    <a:pt x="590" y="154"/>
                    <a:pt x="590" y="154"/>
                    <a:pt x="590" y="154"/>
                  </a:cubicBezTo>
                  <a:cubicBezTo>
                    <a:pt x="591" y="153"/>
                    <a:pt x="592" y="152"/>
                    <a:pt x="592" y="150"/>
                  </a:cubicBezTo>
                  <a:cubicBezTo>
                    <a:pt x="592" y="149"/>
                    <a:pt x="591" y="148"/>
                    <a:pt x="590" y="147"/>
                  </a:cubicBezTo>
                  <a:cubicBezTo>
                    <a:pt x="588" y="146"/>
                    <a:pt x="588" y="146"/>
                    <a:pt x="588" y="146"/>
                  </a:cubicBezTo>
                  <a:cubicBezTo>
                    <a:pt x="586" y="149"/>
                    <a:pt x="586" y="149"/>
                    <a:pt x="586" y="149"/>
                  </a:cubicBezTo>
                  <a:cubicBezTo>
                    <a:pt x="590" y="152"/>
                    <a:pt x="590" y="152"/>
                    <a:pt x="590" y="152"/>
                  </a:cubicBezTo>
                  <a:cubicBezTo>
                    <a:pt x="586" y="150"/>
                    <a:pt x="586" y="150"/>
                    <a:pt x="586" y="150"/>
                  </a:cubicBezTo>
                  <a:cubicBezTo>
                    <a:pt x="589" y="152"/>
                    <a:pt x="589" y="152"/>
                    <a:pt x="589" y="152"/>
                  </a:cubicBezTo>
                  <a:cubicBezTo>
                    <a:pt x="589" y="152"/>
                    <a:pt x="589" y="152"/>
                    <a:pt x="590" y="152"/>
                  </a:cubicBezTo>
                  <a:cubicBezTo>
                    <a:pt x="586" y="150"/>
                    <a:pt x="586" y="150"/>
                    <a:pt x="586" y="150"/>
                  </a:cubicBezTo>
                  <a:cubicBezTo>
                    <a:pt x="589" y="152"/>
                    <a:pt x="589" y="152"/>
                    <a:pt x="589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9" y="152"/>
                    <a:pt x="589" y="152"/>
                    <a:pt x="589" y="152"/>
                  </a:cubicBezTo>
                  <a:cubicBezTo>
                    <a:pt x="589" y="152"/>
                    <a:pt x="589" y="152"/>
                    <a:pt x="589" y="152"/>
                  </a:cubicBezTo>
                  <a:cubicBezTo>
                    <a:pt x="587" y="150"/>
                    <a:pt x="587" y="150"/>
                    <a:pt x="587" y="150"/>
                  </a:cubicBezTo>
                  <a:cubicBezTo>
                    <a:pt x="589" y="152"/>
                    <a:pt x="589" y="152"/>
                    <a:pt x="589" y="152"/>
                  </a:cubicBezTo>
                  <a:cubicBezTo>
                    <a:pt x="589" y="152"/>
                    <a:pt x="590" y="152"/>
                    <a:pt x="590" y="152"/>
                  </a:cubicBezTo>
                  <a:cubicBezTo>
                    <a:pt x="592" y="150"/>
                    <a:pt x="595" y="148"/>
                    <a:pt x="598" y="146"/>
                  </a:cubicBezTo>
                  <a:cubicBezTo>
                    <a:pt x="599" y="145"/>
                    <a:pt x="600" y="143"/>
                    <a:pt x="601" y="143"/>
                  </a:cubicBezTo>
                  <a:cubicBezTo>
                    <a:pt x="602" y="142"/>
                    <a:pt x="602" y="142"/>
                    <a:pt x="602" y="142"/>
                  </a:cubicBezTo>
                  <a:cubicBezTo>
                    <a:pt x="603" y="141"/>
                    <a:pt x="603" y="141"/>
                    <a:pt x="603" y="141"/>
                  </a:cubicBezTo>
                  <a:cubicBezTo>
                    <a:pt x="603" y="141"/>
                    <a:pt x="603" y="141"/>
                    <a:pt x="603" y="141"/>
                  </a:cubicBezTo>
                  <a:cubicBezTo>
                    <a:pt x="603" y="141"/>
                    <a:pt x="603" y="141"/>
                    <a:pt x="603" y="141"/>
                  </a:cubicBezTo>
                  <a:cubicBezTo>
                    <a:pt x="603" y="141"/>
                    <a:pt x="603" y="141"/>
                    <a:pt x="604" y="140"/>
                  </a:cubicBezTo>
                  <a:cubicBezTo>
                    <a:pt x="604" y="139"/>
                    <a:pt x="605" y="138"/>
                    <a:pt x="604" y="137"/>
                  </a:cubicBezTo>
                  <a:cubicBezTo>
                    <a:pt x="604" y="136"/>
                    <a:pt x="603" y="135"/>
                    <a:pt x="603" y="135"/>
                  </a:cubicBezTo>
                  <a:cubicBezTo>
                    <a:pt x="597" y="132"/>
                    <a:pt x="597" y="132"/>
                    <a:pt x="597" y="132"/>
                  </a:cubicBezTo>
                  <a:cubicBezTo>
                    <a:pt x="595" y="135"/>
                    <a:pt x="595" y="135"/>
                    <a:pt x="595" y="135"/>
                  </a:cubicBezTo>
                  <a:cubicBezTo>
                    <a:pt x="597" y="139"/>
                    <a:pt x="597" y="139"/>
                    <a:pt x="597" y="139"/>
                  </a:cubicBezTo>
                  <a:cubicBezTo>
                    <a:pt x="608" y="133"/>
                    <a:pt x="608" y="133"/>
                    <a:pt x="608" y="133"/>
                  </a:cubicBezTo>
                  <a:cubicBezTo>
                    <a:pt x="610" y="132"/>
                    <a:pt x="610" y="131"/>
                    <a:pt x="610" y="129"/>
                  </a:cubicBezTo>
                  <a:cubicBezTo>
                    <a:pt x="610" y="128"/>
                    <a:pt x="610" y="127"/>
                    <a:pt x="609" y="126"/>
                  </a:cubicBezTo>
                  <a:cubicBezTo>
                    <a:pt x="607" y="125"/>
                    <a:pt x="607" y="125"/>
                    <a:pt x="607" y="125"/>
                  </a:cubicBezTo>
                  <a:cubicBezTo>
                    <a:pt x="605" y="128"/>
                    <a:pt x="605" y="128"/>
                    <a:pt x="605" y="128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18" y="117"/>
                    <a:pt x="618" y="117"/>
                    <a:pt x="618" y="117"/>
                  </a:cubicBezTo>
                  <a:cubicBezTo>
                    <a:pt x="619" y="116"/>
                    <a:pt x="619" y="115"/>
                    <a:pt x="619" y="114"/>
                  </a:cubicBezTo>
                  <a:cubicBezTo>
                    <a:pt x="619" y="113"/>
                    <a:pt x="618" y="112"/>
                    <a:pt x="617" y="111"/>
                  </a:cubicBezTo>
                  <a:cubicBezTo>
                    <a:pt x="615" y="110"/>
                    <a:pt x="615" y="110"/>
                    <a:pt x="615" y="110"/>
                  </a:cubicBezTo>
                  <a:cubicBezTo>
                    <a:pt x="613" y="113"/>
                    <a:pt x="613" y="113"/>
                    <a:pt x="613" y="113"/>
                  </a:cubicBezTo>
                  <a:cubicBezTo>
                    <a:pt x="617" y="115"/>
                    <a:pt x="617" y="115"/>
                    <a:pt x="617" y="115"/>
                  </a:cubicBezTo>
                  <a:cubicBezTo>
                    <a:pt x="613" y="113"/>
                    <a:pt x="613" y="113"/>
                    <a:pt x="613" y="113"/>
                  </a:cubicBezTo>
                  <a:cubicBezTo>
                    <a:pt x="616" y="116"/>
                    <a:pt x="616" y="116"/>
                    <a:pt x="616" y="116"/>
                  </a:cubicBezTo>
                  <a:cubicBezTo>
                    <a:pt x="616" y="116"/>
                    <a:pt x="616" y="116"/>
                    <a:pt x="617" y="115"/>
                  </a:cubicBezTo>
                  <a:cubicBezTo>
                    <a:pt x="613" y="113"/>
                    <a:pt x="613" y="113"/>
                    <a:pt x="613" y="113"/>
                  </a:cubicBezTo>
                  <a:cubicBezTo>
                    <a:pt x="616" y="116"/>
                    <a:pt x="616" y="116"/>
                    <a:pt x="616" y="116"/>
                  </a:cubicBezTo>
                  <a:cubicBezTo>
                    <a:pt x="614" y="114"/>
                    <a:pt x="614" y="114"/>
                    <a:pt x="614" y="114"/>
                  </a:cubicBezTo>
                  <a:cubicBezTo>
                    <a:pt x="615" y="117"/>
                    <a:pt x="615" y="117"/>
                    <a:pt x="615" y="117"/>
                  </a:cubicBezTo>
                  <a:cubicBezTo>
                    <a:pt x="616" y="116"/>
                    <a:pt x="616" y="116"/>
                    <a:pt x="616" y="116"/>
                  </a:cubicBezTo>
                  <a:cubicBezTo>
                    <a:pt x="614" y="114"/>
                    <a:pt x="614" y="114"/>
                    <a:pt x="614" y="114"/>
                  </a:cubicBezTo>
                  <a:cubicBezTo>
                    <a:pt x="615" y="117"/>
                    <a:pt x="615" y="117"/>
                    <a:pt x="615" y="117"/>
                  </a:cubicBezTo>
                  <a:cubicBezTo>
                    <a:pt x="615" y="116"/>
                    <a:pt x="615" y="116"/>
                    <a:pt x="615" y="116"/>
                  </a:cubicBezTo>
                  <a:cubicBezTo>
                    <a:pt x="615" y="117"/>
                    <a:pt x="615" y="117"/>
                    <a:pt x="615" y="117"/>
                  </a:cubicBezTo>
                  <a:cubicBezTo>
                    <a:pt x="615" y="117"/>
                    <a:pt x="615" y="117"/>
                    <a:pt x="615" y="117"/>
                  </a:cubicBezTo>
                  <a:cubicBezTo>
                    <a:pt x="615" y="116"/>
                    <a:pt x="615" y="116"/>
                    <a:pt x="615" y="116"/>
                  </a:cubicBezTo>
                  <a:cubicBezTo>
                    <a:pt x="615" y="117"/>
                    <a:pt x="615" y="117"/>
                    <a:pt x="615" y="117"/>
                  </a:cubicBezTo>
                  <a:cubicBezTo>
                    <a:pt x="615" y="117"/>
                    <a:pt x="616" y="116"/>
                    <a:pt x="616" y="116"/>
                  </a:cubicBezTo>
                  <a:cubicBezTo>
                    <a:pt x="618" y="115"/>
                    <a:pt x="621" y="114"/>
                    <a:pt x="624" y="113"/>
                  </a:cubicBezTo>
                  <a:cubicBezTo>
                    <a:pt x="626" y="112"/>
                    <a:pt x="629" y="111"/>
                    <a:pt x="629" y="111"/>
                  </a:cubicBezTo>
                  <a:cubicBezTo>
                    <a:pt x="630" y="110"/>
                    <a:pt x="631" y="109"/>
                    <a:pt x="631" y="107"/>
                  </a:cubicBezTo>
                  <a:cubicBezTo>
                    <a:pt x="631" y="106"/>
                    <a:pt x="631" y="104"/>
                    <a:pt x="629" y="104"/>
                  </a:cubicBezTo>
                  <a:cubicBezTo>
                    <a:pt x="629" y="103"/>
                    <a:pt x="629" y="103"/>
                    <a:pt x="629" y="103"/>
                  </a:cubicBezTo>
                  <a:cubicBezTo>
                    <a:pt x="627" y="107"/>
                    <a:pt x="627" y="107"/>
                    <a:pt x="627" y="107"/>
                  </a:cubicBezTo>
                  <a:cubicBezTo>
                    <a:pt x="630" y="109"/>
                    <a:pt x="630" y="109"/>
                    <a:pt x="630" y="109"/>
                  </a:cubicBezTo>
                  <a:cubicBezTo>
                    <a:pt x="630" y="109"/>
                    <a:pt x="632" y="106"/>
                    <a:pt x="635" y="103"/>
                  </a:cubicBezTo>
                  <a:cubicBezTo>
                    <a:pt x="636" y="102"/>
                    <a:pt x="637" y="100"/>
                    <a:pt x="638" y="99"/>
                  </a:cubicBezTo>
                  <a:cubicBezTo>
                    <a:pt x="639" y="99"/>
                    <a:pt x="639" y="98"/>
                    <a:pt x="639" y="98"/>
                  </a:cubicBezTo>
                  <a:cubicBezTo>
                    <a:pt x="640" y="97"/>
                    <a:pt x="640" y="97"/>
                    <a:pt x="640" y="97"/>
                  </a:cubicBezTo>
                  <a:cubicBezTo>
                    <a:pt x="640" y="97"/>
                    <a:pt x="640" y="97"/>
                    <a:pt x="640" y="97"/>
                  </a:cubicBezTo>
                  <a:cubicBezTo>
                    <a:pt x="640" y="97"/>
                    <a:pt x="640" y="97"/>
                    <a:pt x="640" y="97"/>
                  </a:cubicBezTo>
                  <a:cubicBezTo>
                    <a:pt x="641" y="95"/>
                    <a:pt x="641" y="92"/>
                    <a:pt x="639" y="91"/>
                  </a:cubicBezTo>
                  <a:cubicBezTo>
                    <a:pt x="637" y="90"/>
                    <a:pt x="637" y="90"/>
                    <a:pt x="637" y="90"/>
                  </a:cubicBezTo>
                  <a:cubicBezTo>
                    <a:pt x="635" y="94"/>
                    <a:pt x="635" y="94"/>
                    <a:pt x="635" y="94"/>
                  </a:cubicBezTo>
                  <a:cubicBezTo>
                    <a:pt x="638" y="97"/>
                    <a:pt x="638" y="97"/>
                    <a:pt x="638" y="97"/>
                  </a:cubicBezTo>
                  <a:cubicBezTo>
                    <a:pt x="647" y="90"/>
                    <a:pt x="647" y="90"/>
                    <a:pt x="647" y="90"/>
                  </a:cubicBezTo>
                  <a:cubicBezTo>
                    <a:pt x="648" y="89"/>
                    <a:pt x="648" y="88"/>
                    <a:pt x="648" y="87"/>
                  </a:cubicBezTo>
                  <a:cubicBezTo>
                    <a:pt x="648" y="85"/>
                    <a:pt x="647" y="84"/>
                    <a:pt x="646" y="83"/>
                  </a:cubicBezTo>
                  <a:cubicBezTo>
                    <a:pt x="645" y="83"/>
                    <a:pt x="645" y="83"/>
                    <a:pt x="645" y="83"/>
                  </a:cubicBezTo>
                  <a:cubicBezTo>
                    <a:pt x="643" y="86"/>
                    <a:pt x="643" y="86"/>
                    <a:pt x="643" y="86"/>
                  </a:cubicBezTo>
                  <a:cubicBezTo>
                    <a:pt x="646" y="89"/>
                    <a:pt x="646" y="89"/>
                    <a:pt x="646" y="89"/>
                  </a:cubicBezTo>
                  <a:cubicBezTo>
                    <a:pt x="656" y="78"/>
                    <a:pt x="656" y="78"/>
                    <a:pt x="656" y="78"/>
                  </a:cubicBezTo>
                  <a:cubicBezTo>
                    <a:pt x="657" y="77"/>
                    <a:pt x="657" y="76"/>
                    <a:pt x="657" y="75"/>
                  </a:cubicBezTo>
                  <a:cubicBezTo>
                    <a:pt x="657" y="74"/>
                    <a:pt x="657" y="73"/>
                    <a:pt x="655" y="72"/>
                  </a:cubicBezTo>
                  <a:cubicBezTo>
                    <a:pt x="653" y="70"/>
                    <a:pt x="653" y="70"/>
                    <a:pt x="653" y="70"/>
                  </a:cubicBezTo>
                  <a:cubicBezTo>
                    <a:pt x="650" y="73"/>
                    <a:pt x="650" y="73"/>
                    <a:pt x="650" y="73"/>
                  </a:cubicBezTo>
                  <a:cubicBezTo>
                    <a:pt x="652" y="77"/>
                    <a:pt x="652" y="77"/>
                    <a:pt x="652" y="77"/>
                  </a:cubicBezTo>
                  <a:cubicBezTo>
                    <a:pt x="663" y="72"/>
                    <a:pt x="663" y="72"/>
                    <a:pt x="663" y="72"/>
                  </a:cubicBezTo>
                  <a:cubicBezTo>
                    <a:pt x="665" y="71"/>
                    <a:pt x="666" y="70"/>
                    <a:pt x="666" y="68"/>
                  </a:cubicBezTo>
                  <a:cubicBezTo>
                    <a:pt x="666" y="67"/>
                    <a:pt x="665" y="65"/>
                    <a:pt x="664" y="65"/>
                  </a:cubicBezTo>
                  <a:cubicBezTo>
                    <a:pt x="660" y="62"/>
                    <a:pt x="660" y="62"/>
                    <a:pt x="660" y="62"/>
                  </a:cubicBezTo>
                  <a:cubicBezTo>
                    <a:pt x="658" y="66"/>
                    <a:pt x="658" y="66"/>
                    <a:pt x="658" y="66"/>
                  </a:cubicBezTo>
                  <a:cubicBezTo>
                    <a:pt x="660" y="69"/>
                    <a:pt x="660" y="69"/>
                    <a:pt x="660" y="69"/>
                  </a:cubicBezTo>
                  <a:cubicBezTo>
                    <a:pt x="676" y="58"/>
                    <a:pt x="676" y="58"/>
                    <a:pt x="676" y="58"/>
                  </a:cubicBezTo>
                  <a:cubicBezTo>
                    <a:pt x="677" y="58"/>
                    <a:pt x="678" y="56"/>
                    <a:pt x="678" y="55"/>
                  </a:cubicBezTo>
                  <a:cubicBezTo>
                    <a:pt x="678" y="54"/>
                    <a:pt x="677" y="52"/>
                    <a:pt x="676" y="52"/>
                  </a:cubicBezTo>
                  <a:cubicBezTo>
                    <a:pt x="672" y="49"/>
                    <a:pt x="672" y="49"/>
                    <a:pt x="672" y="49"/>
                  </a:cubicBezTo>
                  <a:cubicBezTo>
                    <a:pt x="669" y="52"/>
                    <a:pt x="669" y="52"/>
                    <a:pt x="669" y="52"/>
                  </a:cubicBezTo>
                  <a:cubicBezTo>
                    <a:pt x="672" y="56"/>
                    <a:pt x="672" y="56"/>
                    <a:pt x="672" y="56"/>
                  </a:cubicBezTo>
                  <a:cubicBezTo>
                    <a:pt x="683" y="49"/>
                    <a:pt x="683" y="49"/>
                    <a:pt x="683" y="49"/>
                  </a:cubicBezTo>
                  <a:cubicBezTo>
                    <a:pt x="684" y="48"/>
                    <a:pt x="684" y="47"/>
                    <a:pt x="684" y="45"/>
                  </a:cubicBezTo>
                  <a:cubicBezTo>
                    <a:pt x="684" y="44"/>
                    <a:pt x="684" y="43"/>
                    <a:pt x="683" y="42"/>
                  </a:cubicBezTo>
                  <a:cubicBezTo>
                    <a:pt x="681" y="41"/>
                    <a:pt x="681" y="41"/>
                    <a:pt x="681" y="41"/>
                  </a:cubicBezTo>
                  <a:cubicBezTo>
                    <a:pt x="679" y="44"/>
                    <a:pt x="679" y="44"/>
                    <a:pt x="679" y="44"/>
                  </a:cubicBezTo>
                  <a:cubicBezTo>
                    <a:pt x="682" y="46"/>
                    <a:pt x="682" y="46"/>
                    <a:pt x="682" y="46"/>
                  </a:cubicBezTo>
                  <a:cubicBezTo>
                    <a:pt x="679" y="44"/>
                    <a:pt x="679" y="44"/>
                    <a:pt x="679" y="44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82" y="46"/>
                    <a:pt x="682" y="46"/>
                    <a:pt x="682" y="46"/>
                  </a:cubicBezTo>
                  <a:cubicBezTo>
                    <a:pt x="679" y="44"/>
                    <a:pt x="679" y="44"/>
                    <a:pt x="679" y="44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79" y="44"/>
                    <a:pt x="679" y="44"/>
                    <a:pt x="679" y="44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79" y="44"/>
                    <a:pt x="679" y="44"/>
                    <a:pt x="679" y="44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81" y="46"/>
                    <a:pt x="681" y="46"/>
                    <a:pt x="681" y="46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81" y="46"/>
                    <a:pt x="681" y="46"/>
                    <a:pt x="681" y="46"/>
                  </a:cubicBezTo>
                  <a:cubicBezTo>
                    <a:pt x="682" y="47"/>
                    <a:pt x="682" y="47"/>
                    <a:pt x="682" y="47"/>
                  </a:cubicBezTo>
                  <a:cubicBezTo>
                    <a:pt x="682" y="47"/>
                    <a:pt x="683" y="46"/>
                    <a:pt x="684" y="45"/>
                  </a:cubicBezTo>
                  <a:cubicBezTo>
                    <a:pt x="686" y="43"/>
                    <a:pt x="688" y="41"/>
                    <a:pt x="690" y="39"/>
                  </a:cubicBezTo>
                  <a:cubicBezTo>
                    <a:pt x="691" y="38"/>
                    <a:pt x="692" y="37"/>
                    <a:pt x="693" y="37"/>
                  </a:cubicBezTo>
                  <a:cubicBezTo>
                    <a:pt x="694" y="36"/>
                    <a:pt x="694" y="36"/>
                    <a:pt x="694" y="36"/>
                  </a:cubicBezTo>
                  <a:cubicBezTo>
                    <a:pt x="694" y="36"/>
                    <a:pt x="694" y="36"/>
                    <a:pt x="694" y="36"/>
                  </a:cubicBezTo>
                  <a:cubicBezTo>
                    <a:pt x="694" y="36"/>
                    <a:pt x="694" y="36"/>
                    <a:pt x="694" y="36"/>
                  </a:cubicBezTo>
                  <a:cubicBezTo>
                    <a:pt x="694" y="35"/>
                    <a:pt x="694" y="35"/>
                    <a:pt x="695" y="35"/>
                  </a:cubicBezTo>
                  <a:cubicBezTo>
                    <a:pt x="695" y="34"/>
                    <a:pt x="696" y="33"/>
                    <a:pt x="695" y="32"/>
                  </a:cubicBezTo>
                  <a:cubicBezTo>
                    <a:pt x="695" y="31"/>
                    <a:pt x="694" y="30"/>
                    <a:pt x="693" y="29"/>
                  </a:cubicBezTo>
                  <a:cubicBezTo>
                    <a:pt x="692" y="28"/>
                    <a:pt x="692" y="28"/>
                    <a:pt x="692" y="28"/>
                  </a:cubicBezTo>
                  <a:cubicBezTo>
                    <a:pt x="690" y="32"/>
                    <a:pt x="690" y="32"/>
                    <a:pt x="690" y="32"/>
                  </a:cubicBezTo>
                  <a:cubicBezTo>
                    <a:pt x="692" y="35"/>
                    <a:pt x="692" y="35"/>
                    <a:pt x="692" y="35"/>
                  </a:cubicBezTo>
                  <a:cubicBezTo>
                    <a:pt x="702" y="27"/>
                    <a:pt x="702" y="27"/>
                    <a:pt x="702" y="27"/>
                  </a:cubicBezTo>
                  <a:cubicBezTo>
                    <a:pt x="703" y="26"/>
                    <a:pt x="703" y="25"/>
                    <a:pt x="703" y="24"/>
                  </a:cubicBezTo>
                  <a:cubicBezTo>
                    <a:pt x="703" y="22"/>
                    <a:pt x="702" y="21"/>
                    <a:pt x="701" y="20"/>
                  </a:cubicBezTo>
                  <a:cubicBezTo>
                    <a:pt x="700" y="19"/>
                    <a:pt x="700" y="19"/>
                    <a:pt x="700" y="19"/>
                  </a:cubicBezTo>
                  <a:cubicBezTo>
                    <a:pt x="698" y="23"/>
                    <a:pt x="698" y="23"/>
                    <a:pt x="698" y="23"/>
                  </a:cubicBezTo>
                  <a:cubicBezTo>
                    <a:pt x="700" y="26"/>
                    <a:pt x="700" y="26"/>
                    <a:pt x="700" y="26"/>
                  </a:cubicBezTo>
                  <a:cubicBezTo>
                    <a:pt x="709" y="18"/>
                    <a:pt x="709" y="18"/>
                    <a:pt x="709" y="18"/>
                  </a:cubicBezTo>
                  <a:cubicBezTo>
                    <a:pt x="710" y="18"/>
                    <a:pt x="711" y="16"/>
                    <a:pt x="711" y="15"/>
                  </a:cubicBezTo>
                  <a:cubicBezTo>
                    <a:pt x="711" y="14"/>
                    <a:pt x="710" y="13"/>
                    <a:pt x="709" y="12"/>
                  </a:cubicBezTo>
                  <a:cubicBezTo>
                    <a:pt x="707" y="11"/>
                    <a:pt x="707" y="11"/>
                    <a:pt x="707" y="11"/>
                  </a:cubicBezTo>
                  <a:cubicBezTo>
                    <a:pt x="705" y="14"/>
                    <a:pt x="705" y="14"/>
                    <a:pt x="705" y="14"/>
                  </a:cubicBezTo>
                  <a:cubicBezTo>
                    <a:pt x="708" y="17"/>
                    <a:pt x="708" y="17"/>
                    <a:pt x="708" y="17"/>
                  </a:cubicBezTo>
                  <a:cubicBezTo>
                    <a:pt x="717" y="9"/>
                    <a:pt x="717" y="9"/>
                    <a:pt x="717" y="9"/>
                  </a:cubicBezTo>
                  <a:cubicBezTo>
                    <a:pt x="718" y="8"/>
                    <a:pt x="719" y="7"/>
                    <a:pt x="719" y="6"/>
                  </a:cubicBezTo>
                  <a:cubicBezTo>
                    <a:pt x="719" y="4"/>
                    <a:pt x="718" y="3"/>
                    <a:pt x="717" y="2"/>
                  </a:cubicBezTo>
                  <a:cubicBezTo>
                    <a:pt x="714" y="1"/>
                    <a:pt x="714" y="1"/>
                    <a:pt x="714" y="1"/>
                  </a:cubicBezTo>
                  <a:cubicBezTo>
                    <a:pt x="712" y="0"/>
                    <a:pt x="710" y="0"/>
                    <a:pt x="709" y="2"/>
                  </a:cubicBezTo>
                  <a:cubicBezTo>
                    <a:pt x="708" y="4"/>
                    <a:pt x="708" y="6"/>
                    <a:pt x="710" y="8"/>
                  </a:cubicBezTo>
                  <a:cubicBezTo>
                    <a:pt x="713" y="9"/>
                    <a:pt x="713" y="9"/>
                    <a:pt x="713" y="9"/>
                  </a:cubicBezTo>
                  <a:cubicBezTo>
                    <a:pt x="715" y="6"/>
                    <a:pt x="715" y="6"/>
                    <a:pt x="715" y="6"/>
                  </a:cubicBezTo>
                  <a:cubicBezTo>
                    <a:pt x="712" y="3"/>
                    <a:pt x="712" y="3"/>
                    <a:pt x="712" y="3"/>
                  </a:cubicBezTo>
                  <a:cubicBezTo>
                    <a:pt x="703" y="11"/>
                    <a:pt x="703" y="11"/>
                    <a:pt x="703" y="11"/>
                  </a:cubicBezTo>
                  <a:cubicBezTo>
                    <a:pt x="702" y="12"/>
                    <a:pt x="701" y="13"/>
                    <a:pt x="701" y="15"/>
                  </a:cubicBezTo>
                  <a:cubicBezTo>
                    <a:pt x="701" y="16"/>
                    <a:pt x="702" y="17"/>
                    <a:pt x="703" y="18"/>
                  </a:cubicBezTo>
                  <a:cubicBezTo>
                    <a:pt x="705" y="19"/>
                    <a:pt x="705" y="19"/>
                    <a:pt x="705" y="19"/>
                  </a:cubicBezTo>
                  <a:cubicBezTo>
                    <a:pt x="707" y="15"/>
                    <a:pt x="707" y="15"/>
                    <a:pt x="707" y="15"/>
                  </a:cubicBezTo>
                  <a:cubicBezTo>
                    <a:pt x="704" y="12"/>
                    <a:pt x="704" y="12"/>
                    <a:pt x="704" y="12"/>
                  </a:cubicBezTo>
                  <a:cubicBezTo>
                    <a:pt x="695" y="20"/>
                    <a:pt x="695" y="20"/>
                    <a:pt x="695" y="20"/>
                  </a:cubicBezTo>
                  <a:cubicBezTo>
                    <a:pt x="694" y="21"/>
                    <a:pt x="694" y="22"/>
                    <a:pt x="694" y="23"/>
                  </a:cubicBezTo>
                  <a:cubicBezTo>
                    <a:pt x="694" y="24"/>
                    <a:pt x="694" y="26"/>
                    <a:pt x="696" y="26"/>
                  </a:cubicBezTo>
                  <a:cubicBezTo>
                    <a:pt x="697" y="27"/>
                    <a:pt x="697" y="27"/>
                    <a:pt x="697" y="27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697" y="21"/>
                    <a:pt x="697" y="21"/>
                    <a:pt x="697" y="21"/>
                  </a:cubicBezTo>
                  <a:cubicBezTo>
                    <a:pt x="687" y="29"/>
                    <a:pt x="687" y="29"/>
                    <a:pt x="687" y="29"/>
                  </a:cubicBezTo>
                  <a:cubicBezTo>
                    <a:pt x="686" y="30"/>
                    <a:pt x="686" y="31"/>
                    <a:pt x="686" y="32"/>
                  </a:cubicBezTo>
                  <a:cubicBezTo>
                    <a:pt x="686" y="33"/>
                    <a:pt x="687" y="35"/>
                    <a:pt x="688" y="35"/>
                  </a:cubicBezTo>
                  <a:cubicBezTo>
                    <a:pt x="689" y="36"/>
                    <a:pt x="689" y="36"/>
                    <a:pt x="689" y="36"/>
                  </a:cubicBezTo>
                  <a:cubicBezTo>
                    <a:pt x="691" y="33"/>
                    <a:pt x="691" y="33"/>
                    <a:pt x="691" y="33"/>
                  </a:cubicBezTo>
                  <a:cubicBezTo>
                    <a:pt x="688" y="31"/>
                    <a:pt x="688" y="31"/>
                    <a:pt x="688" y="31"/>
                  </a:cubicBezTo>
                  <a:cubicBezTo>
                    <a:pt x="691" y="33"/>
                    <a:pt x="691" y="33"/>
                    <a:pt x="691" y="33"/>
                  </a:cubicBezTo>
                  <a:cubicBezTo>
                    <a:pt x="688" y="30"/>
                    <a:pt x="688" y="30"/>
                    <a:pt x="688" y="30"/>
                  </a:cubicBezTo>
                  <a:cubicBezTo>
                    <a:pt x="688" y="31"/>
                    <a:pt x="688" y="31"/>
                    <a:pt x="688" y="31"/>
                  </a:cubicBezTo>
                  <a:cubicBezTo>
                    <a:pt x="691" y="33"/>
                    <a:pt x="691" y="33"/>
                    <a:pt x="691" y="33"/>
                  </a:cubicBezTo>
                  <a:cubicBezTo>
                    <a:pt x="688" y="30"/>
                    <a:pt x="688" y="30"/>
                    <a:pt x="688" y="30"/>
                  </a:cubicBezTo>
                  <a:cubicBezTo>
                    <a:pt x="690" y="32"/>
                    <a:pt x="690" y="32"/>
                    <a:pt x="690" y="32"/>
                  </a:cubicBezTo>
                  <a:cubicBezTo>
                    <a:pt x="688" y="30"/>
                    <a:pt x="688" y="30"/>
                    <a:pt x="688" y="30"/>
                  </a:cubicBezTo>
                  <a:cubicBezTo>
                    <a:pt x="688" y="30"/>
                    <a:pt x="688" y="30"/>
                    <a:pt x="688" y="30"/>
                  </a:cubicBezTo>
                  <a:cubicBezTo>
                    <a:pt x="690" y="32"/>
                    <a:pt x="690" y="32"/>
                    <a:pt x="690" y="32"/>
                  </a:cubicBezTo>
                  <a:cubicBezTo>
                    <a:pt x="688" y="30"/>
                    <a:pt x="688" y="30"/>
                    <a:pt x="688" y="30"/>
                  </a:cubicBezTo>
                  <a:cubicBezTo>
                    <a:pt x="688" y="30"/>
                    <a:pt x="688" y="30"/>
                    <a:pt x="688" y="31"/>
                  </a:cubicBezTo>
                  <a:cubicBezTo>
                    <a:pt x="686" y="32"/>
                    <a:pt x="683" y="35"/>
                    <a:pt x="681" y="37"/>
                  </a:cubicBezTo>
                  <a:cubicBezTo>
                    <a:pt x="680" y="38"/>
                    <a:pt x="678" y="39"/>
                    <a:pt x="678" y="40"/>
                  </a:cubicBezTo>
                  <a:cubicBezTo>
                    <a:pt x="677" y="40"/>
                    <a:pt x="677" y="41"/>
                    <a:pt x="677" y="41"/>
                  </a:cubicBezTo>
                  <a:cubicBezTo>
                    <a:pt x="676" y="41"/>
                    <a:pt x="676" y="41"/>
                    <a:pt x="676" y="41"/>
                  </a:cubicBezTo>
                  <a:cubicBezTo>
                    <a:pt x="676" y="41"/>
                    <a:pt x="676" y="41"/>
                    <a:pt x="676" y="41"/>
                  </a:cubicBezTo>
                  <a:cubicBezTo>
                    <a:pt x="676" y="41"/>
                    <a:pt x="676" y="41"/>
                    <a:pt x="676" y="41"/>
                  </a:cubicBezTo>
                  <a:cubicBezTo>
                    <a:pt x="676" y="42"/>
                    <a:pt x="676" y="42"/>
                    <a:pt x="676" y="42"/>
                  </a:cubicBezTo>
                  <a:cubicBezTo>
                    <a:pt x="676" y="42"/>
                    <a:pt x="676" y="42"/>
                    <a:pt x="676" y="42"/>
                  </a:cubicBezTo>
                  <a:cubicBezTo>
                    <a:pt x="675" y="42"/>
                    <a:pt x="675" y="42"/>
                    <a:pt x="675" y="42"/>
                  </a:cubicBezTo>
                  <a:cubicBezTo>
                    <a:pt x="674" y="44"/>
                    <a:pt x="675" y="46"/>
                    <a:pt x="677" y="48"/>
                  </a:cubicBezTo>
                  <a:cubicBezTo>
                    <a:pt x="678" y="49"/>
                    <a:pt x="678" y="49"/>
                    <a:pt x="678" y="49"/>
                  </a:cubicBezTo>
                  <a:cubicBezTo>
                    <a:pt x="680" y="45"/>
                    <a:pt x="680" y="45"/>
                    <a:pt x="680" y="45"/>
                  </a:cubicBezTo>
                  <a:cubicBezTo>
                    <a:pt x="678" y="42"/>
                    <a:pt x="678" y="42"/>
                    <a:pt x="678" y="42"/>
                  </a:cubicBezTo>
                  <a:cubicBezTo>
                    <a:pt x="667" y="49"/>
                    <a:pt x="667" y="49"/>
                    <a:pt x="667" y="49"/>
                  </a:cubicBezTo>
                  <a:cubicBezTo>
                    <a:pt x="666" y="50"/>
                    <a:pt x="665" y="51"/>
                    <a:pt x="665" y="53"/>
                  </a:cubicBezTo>
                  <a:cubicBezTo>
                    <a:pt x="665" y="54"/>
                    <a:pt x="666" y="55"/>
                    <a:pt x="667" y="56"/>
                  </a:cubicBezTo>
                  <a:cubicBezTo>
                    <a:pt x="671" y="58"/>
                    <a:pt x="671" y="58"/>
                    <a:pt x="671" y="58"/>
                  </a:cubicBezTo>
                  <a:cubicBezTo>
                    <a:pt x="674" y="55"/>
                    <a:pt x="674" y="55"/>
                    <a:pt x="674" y="55"/>
                  </a:cubicBezTo>
                  <a:cubicBezTo>
                    <a:pt x="671" y="52"/>
                    <a:pt x="671" y="52"/>
                    <a:pt x="671" y="52"/>
                  </a:cubicBezTo>
                  <a:cubicBezTo>
                    <a:pt x="656" y="62"/>
                    <a:pt x="656" y="62"/>
                    <a:pt x="656" y="62"/>
                  </a:cubicBezTo>
                  <a:cubicBezTo>
                    <a:pt x="655" y="63"/>
                    <a:pt x="654" y="64"/>
                    <a:pt x="654" y="66"/>
                  </a:cubicBezTo>
                  <a:cubicBezTo>
                    <a:pt x="654" y="67"/>
                    <a:pt x="655" y="68"/>
                    <a:pt x="656" y="69"/>
                  </a:cubicBezTo>
                  <a:cubicBezTo>
                    <a:pt x="659" y="71"/>
                    <a:pt x="659" y="71"/>
                    <a:pt x="659" y="71"/>
                  </a:cubicBezTo>
                  <a:cubicBezTo>
                    <a:pt x="662" y="68"/>
                    <a:pt x="662" y="68"/>
                    <a:pt x="662" y="68"/>
                  </a:cubicBezTo>
                  <a:cubicBezTo>
                    <a:pt x="660" y="64"/>
                    <a:pt x="660" y="64"/>
                    <a:pt x="660" y="64"/>
                  </a:cubicBezTo>
                  <a:cubicBezTo>
                    <a:pt x="649" y="70"/>
                    <a:pt x="649" y="70"/>
                    <a:pt x="649" y="70"/>
                  </a:cubicBezTo>
                  <a:cubicBezTo>
                    <a:pt x="647" y="70"/>
                    <a:pt x="647" y="72"/>
                    <a:pt x="646" y="73"/>
                  </a:cubicBezTo>
                  <a:cubicBezTo>
                    <a:pt x="646" y="75"/>
                    <a:pt x="647" y="76"/>
                    <a:pt x="648" y="77"/>
                  </a:cubicBezTo>
                  <a:cubicBezTo>
                    <a:pt x="651" y="79"/>
                    <a:pt x="651" y="79"/>
                    <a:pt x="651" y="79"/>
                  </a:cubicBezTo>
                  <a:cubicBezTo>
                    <a:pt x="653" y="75"/>
                    <a:pt x="653" y="75"/>
                    <a:pt x="653" y="75"/>
                  </a:cubicBezTo>
                  <a:cubicBezTo>
                    <a:pt x="651" y="72"/>
                    <a:pt x="651" y="72"/>
                    <a:pt x="651" y="72"/>
                  </a:cubicBezTo>
                  <a:cubicBezTo>
                    <a:pt x="640" y="83"/>
                    <a:pt x="640" y="83"/>
                    <a:pt x="640" y="83"/>
                  </a:cubicBezTo>
                  <a:cubicBezTo>
                    <a:pt x="639" y="84"/>
                    <a:pt x="639" y="85"/>
                    <a:pt x="639" y="86"/>
                  </a:cubicBezTo>
                  <a:cubicBezTo>
                    <a:pt x="639" y="88"/>
                    <a:pt x="640" y="89"/>
                    <a:pt x="641" y="89"/>
                  </a:cubicBezTo>
                  <a:cubicBezTo>
                    <a:pt x="642" y="90"/>
                    <a:pt x="642" y="90"/>
                    <a:pt x="642" y="90"/>
                  </a:cubicBezTo>
                  <a:cubicBezTo>
                    <a:pt x="644" y="87"/>
                    <a:pt x="644" y="87"/>
                    <a:pt x="644" y="87"/>
                  </a:cubicBezTo>
                  <a:cubicBezTo>
                    <a:pt x="642" y="84"/>
                    <a:pt x="642" y="84"/>
                    <a:pt x="642" y="84"/>
                  </a:cubicBezTo>
                  <a:cubicBezTo>
                    <a:pt x="633" y="91"/>
                    <a:pt x="633" y="91"/>
                    <a:pt x="633" y="91"/>
                  </a:cubicBezTo>
                  <a:cubicBezTo>
                    <a:pt x="632" y="91"/>
                    <a:pt x="631" y="93"/>
                    <a:pt x="631" y="94"/>
                  </a:cubicBezTo>
                  <a:cubicBezTo>
                    <a:pt x="631" y="95"/>
                    <a:pt x="632" y="96"/>
                    <a:pt x="633" y="97"/>
                  </a:cubicBezTo>
                  <a:cubicBezTo>
                    <a:pt x="635" y="98"/>
                    <a:pt x="635" y="98"/>
                    <a:pt x="635" y="98"/>
                  </a:cubicBezTo>
                  <a:cubicBezTo>
                    <a:pt x="637" y="95"/>
                    <a:pt x="637" y="95"/>
                    <a:pt x="637" y="95"/>
                  </a:cubicBezTo>
                  <a:cubicBezTo>
                    <a:pt x="634" y="93"/>
                    <a:pt x="634" y="93"/>
                    <a:pt x="634" y="93"/>
                  </a:cubicBezTo>
                  <a:cubicBezTo>
                    <a:pt x="636" y="94"/>
                    <a:pt x="636" y="94"/>
                    <a:pt x="636" y="94"/>
                  </a:cubicBezTo>
                  <a:cubicBezTo>
                    <a:pt x="634" y="92"/>
                    <a:pt x="634" y="92"/>
                    <a:pt x="634" y="92"/>
                  </a:cubicBezTo>
                  <a:cubicBezTo>
                    <a:pt x="634" y="93"/>
                    <a:pt x="634" y="93"/>
                    <a:pt x="634" y="93"/>
                  </a:cubicBezTo>
                  <a:cubicBezTo>
                    <a:pt x="636" y="94"/>
                    <a:pt x="636" y="94"/>
                    <a:pt x="636" y="94"/>
                  </a:cubicBezTo>
                  <a:cubicBezTo>
                    <a:pt x="634" y="92"/>
                    <a:pt x="634" y="92"/>
                    <a:pt x="634" y="92"/>
                  </a:cubicBezTo>
                  <a:cubicBezTo>
                    <a:pt x="634" y="92"/>
                    <a:pt x="633" y="93"/>
                    <a:pt x="633" y="93"/>
                  </a:cubicBezTo>
                  <a:cubicBezTo>
                    <a:pt x="632" y="94"/>
                    <a:pt x="630" y="97"/>
                    <a:pt x="628" y="100"/>
                  </a:cubicBezTo>
                  <a:cubicBezTo>
                    <a:pt x="625" y="102"/>
                    <a:pt x="624" y="104"/>
                    <a:pt x="624" y="104"/>
                  </a:cubicBezTo>
                  <a:cubicBezTo>
                    <a:pt x="623" y="105"/>
                    <a:pt x="623" y="106"/>
                    <a:pt x="623" y="107"/>
                  </a:cubicBezTo>
                  <a:cubicBezTo>
                    <a:pt x="623" y="108"/>
                    <a:pt x="624" y="109"/>
                    <a:pt x="625" y="110"/>
                  </a:cubicBezTo>
                  <a:cubicBezTo>
                    <a:pt x="625" y="110"/>
                    <a:pt x="625" y="110"/>
                    <a:pt x="625" y="110"/>
                  </a:cubicBezTo>
                  <a:cubicBezTo>
                    <a:pt x="627" y="107"/>
                    <a:pt x="627" y="107"/>
                    <a:pt x="627" y="107"/>
                  </a:cubicBezTo>
                  <a:cubicBezTo>
                    <a:pt x="626" y="103"/>
                    <a:pt x="626" y="103"/>
                    <a:pt x="626" y="103"/>
                  </a:cubicBezTo>
                  <a:cubicBezTo>
                    <a:pt x="626" y="103"/>
                    <a:pt x="622" y="105"/>
                    <a:pt x="619" y="106"/>
                  </a:cubicBezTo>
                  <a:cubicBezTo>
                    <a:pt x="617" y="107"/>
                    <a:pt x="615" y="108"/>
                    <a:pt x="614" y="108"/>
                  </a:cubicBezTo>
                  <a:cubicBezTo>
                    <a:pt x="613" y="109"/>
                    <a:pt x="613" y="109"/>
                    <a:pt x="612" y="109"/>
                  </a:cubicBezTo>
                  <a:cubicBezTo>
                    <a:pt x="611" y="110"/>
                    <a:pt x="611" y="110"/>
                    <a:pt x="611" y="110"/>
                  </a:cubicBezTo>
                  <a:cubicBezTo>
                    <a:pt x="611" y="110"/>
                    <a:pt x="611" y="110"/>
                    <a:pt x="611" y="110"/>
                  </a:cubicBezTo>
                  <a:cubicBezTo>
                    <a:pt x="611" y="110"/>
                    <a:pt x="611" y="110"/>
                    <a:pt x="611" y="110"/>
                  </a:cubicBezTo>
                  <a:cubicBezTo>
                    <a:pt x="610" y="110"/>
                    <a:pt x="610" y="111"/>
                    <a:pt x="610" y="111"/>
                  </a:cubicBezTo>
                  <a:cubicBezTo>
                    <a:pt x="609" y="112"/>
                    <a:pt x="609" y="113"/>
                    <a:pt x="609" y="114"/>
                  </a:cubicBezTo>
                  <a:cubicBezTo>
                    <a:pt x="610" y="115"/>
                    <a:pt x="610" y="116"/>
                    <a:pt x="611" y="117"/>
                  </a:cubicBezTo>
                  <a:cubicBezTo>
                    <a:pt x="613" y="118"/>
                    <a:pt x="613" y="118"/>
                    <a:pt x="613" y="118"/>
                  </a:cubicBezTo>
                  <a:cubicBezTo>
                    <a:pt x="615" y="114"/>
                    <a:pt x="615" y="114"/>
                    <a:pt x="615" y="114"/>
                  </a:cubicBezTo>
                  <a:cubicBezTo>
                    <a:pt x="612" y="112"/>
                    <a:pt x="612" y="112"/>
                    <a:pt x="612" y="112"/>
                  </a:cubicBezTo>
                  <a:cubicBezTo>
                    <a:pt x="602" y="126"/>
                    <a:pt x="602" y="126"/>
                    <a:pt x="602" y="126"/>
                  </a:cubicBezTo>
                  <a:cubicBezTo>
                    <a:pt x="601" y="127"/>
                    <a:pt x="601" y="128"/>
                    <a:pt x="601" y="129"/>
                  </a:cubicBezTo>
                  <a:cubicBezTo>
                    <a:pt x="601" y="130"/>
                    <a:pt x="602" y="131"/>
                    <a:pt x="603" y="132"/>
                  </a:cubicBezTo>
                  <a:cubicBezTo>
                    <a:pt x="604" y="133"/>
                    <a:pt x="604" y="133"/>
                    <a:pt x="604" y="133"/>
                  </a:cubicBezTo>
                  <a:cubicBezTo>
                    <a:pt x="606" y="129"/>
                    <a:pt x="606" y="129"/>
                    <a:pt x="606" y="129"/>
                  </a:cubicBezTo>
                  <a:cubicBezTo>
                    <a:pt x="605" y="126"/>
                    <a:pt x="605" y="126"/>
                    <a:pt x="605" y="126"/>
                  </a:cubicBezTo>
                  <a:cubicBezTo>
                    <a:pt x="593" y="131"/>
                    <a:pt x="593" y="131"/>
                    <a:pt x="593" y="131"/>
                  </a:cubicBezTo>
                  <a:cubicBezTo>
                    <a:pt x="592" y="132"/>
                    <a:pt x="591" y="133"/>
                    <a:pt x="591" y="135"/>
                  </a:cubicBezTo>
                  <a:cubicBezTo>
                    <a:pt x="591" y="136"/>
                    <a:pt x="592" y="138"/>
                    <a:pt x="593" y="138"/>
                  </a:cubicBezTo>
                  <a:cubicBezTo>
                    <a:pt x="598" y="142"/>
                    <a:pt x="598" y="142"/>
                    <a:pt x="598" y="142"/>
                  </a:cubicBezTo>
                  <a:cubicBezTo>
                    <a:pt x="600" y="138"/>
                    <a:pt x="600" y="138"/>
                    <a:pt x="600" y="138"/>
                  </a:cubicBezTo>
                  <a:cubicBezTo>
                    <a:pt x="597" y="136"/>
                    <a:pt x="597" y="136"/>
                    <a:pt x="597" y="136"/>
                  </a:cubicBezTo>
                  <a:cubicBezTo>
                    <a:pt x="600" y="138"/>
                    <a:pt x="600" y="138"/>
                    <a:pt x="600" y="138"/>
                  </a:cubicBezTo>
                  <a:cubicBezTo>
                    <a:pt x="598" y="135"/>
                    <a:pt x="598" y="135"/>
                    <a:pt x="598" y="135"/>
                  </a:cubicBezTo>
                  <a:cubicBezTo>
                    <a:pt x="597" y="136"/>
                    <a:pt x="597" y="136"/>
                    <a:pt x="597" y="136"/>
                  </a:cubicBezTo>
                  <a:cubicBezTo>
                    <a:pt x="600" y="138"/>
                    <a:pt x="600" y="138"/>
                    <a:pt x="600" y="138"/>
                  </a:cubicBezTo>
                  <a:cubicBezTo>
                    <a:pt x="598" y="135"/>
                    <a:pt x="598" y="135"/>
                    <a:pt x="598" y="135"/>
                  </a:cubicBezTo>
                  <a:cubicBezTo>
                    <a:pt x="599" y="137"/>
                    <a:pt x="599" y="137"/>
                    <a:pt x="599" y="137"/>
                  </a:cubicBezTo>
                  <a:cubicBezTo>
                    <a:pt x="598" y="135"/>
                    <a:pt x="598" y="135"/>
                    <a:pt x="598" y="135"/>
                  </a:cubicBezTo>
                  <a:cubicBezTo>
                    <a:pt x="598" y="135"/>
                    <a:pt x="598" y="135"/>
                    <a:pt x="598" y="135"/>
                  </a:cubicBezTo>
                  <a:cubicBezTo>
                    <a:pt x="599" y="137"/>
                    <a:pt x="599" y="137"/>
                    <a:pt x="599" y="137"/>
                  </a:cubicBezTo>
                  <a:cubicBezTo>
                    <a:pt x="598" y="135"/>
                    <a:pt x="598" y="135"/>
                    <a:pt x="598" y="135"/>
                  </a:cubicBezTo>
                  <a:cubicBezTo>
                    <a:pt x="598" y="135"/>
                    <a:pt x="597" y="136"/>
                    <a:pt x="597" y="136"/>
                  </a:cubicBezTo>
                  <a:cubicBezTo>
                    <a:pt x="595" y="137"/>
                    <a:pt x="592" y="140"/>
                    <a:pt x="589" y="142"/>
                  </a:cubicBezTo>
                  <a:cubicBezTo>
                    <a:pt x="588" y="143"/>
                    <a:pt x="586" y="144"/>
                    <a:pt x="585" y="145"/>
                  </a:cubicBezTo>
                  <a:cubicBezTo>
                    <a:pt x="585" y="145"/>
                    <a:pt x="585" y="146"/>
                    <a:pt x="584" y="146"/>
                  </a:cubicBezTo>
                  <a:cubicBezTo>
                    <a:pt x="584" y="146"/>
                    <a:pt x="584" y="146"/>
                    <a:pt x="584" y="146"/>
                  </a:cubicBezTo>
                  <a:cubicBezTo>
                    <a:pt x="584" y="147"/>
                    <a:pt x="584" y="147"/>
                    <a:pt x="584" y="147"/>
                  </a:cubicBezTo>
                  <a:cubicBezTo>
                    <a:pt x="583" y="147"/>
                    <a:pt x="583" y="147"/>
                    <a:pt x="583" y="147"/>
                  </a:cubicBezTo>
                  <a:cubicBezTo>
                    <a:pt x="583" y="147"/>
                    <a:pt x="583" y="147"/>
                    <a:pt x="583" y="147"/>
                  </a:cubicBezTo>
                  <a:cubicBezTo>
                    <a:pt x="582" y="149"/>
                    <a:pt x="582" y="152"/>
                    <a:pt x="584" y="153"/>
                  </a:cubicBezTo>
                  <a:cubicBezTo>
                    <a:pt x="586" y="154"/>
                    <a:pt x="586" y="154"/>
                    <a:pt x="586" y="154"/>
                  </a:cubicBezTo>
                  <a:cubicBezTo>
                    <a:pt x="588" y="150"/>
                    <a:pt x="588" y="150"/>
                    <a:pt x="588" y="150"/>
                  </a:cubicBezTo>
                  <a:cubicBezTo>
                    <a:pt x="586" y="147"/>
                    <a:pt x="586" y="147"/>
                    <a:pt x="586" y="147"/>
                  </a:cubicBezTo>
                  <a:cubicBezTo>
                    <a:pt x="570" y="158"/>
                    <a:pt x="570" y="158"/>
                    <a:pt x="570" y="158"/>
                  </a:cubicBezTo>
                  <a:cubicBezTo>
                    <a:pt x="569" y="159"/>
                    <a:pt x="569" y="160"/>
                    <a:pt x="569" y="161"/>
                  </a:cubicBezTo>
                  <a:cubicBezTo>
                    <a:pt x="569" y="162"/>
                    <a:pt x="569" y="164"/>
                    <a:pt x="571" y="164"/>
                  </a:cubicBezTo>
                  <a:cubicBezTo>
                    <a:pt x="571" y="165"/>
                    <a:pt x="571" y="165"/>
                    <a:pt x="571" y="165"/>
                  </a:cubicBezTo>
                  <a:cubicBezTo>
                    <a:pt x="573" y="161"/>
                    <a:pt x="573" y="161"/>
                    <a:pt x="573" y="161"/>
                  </a:cubicBezTo>
                  <a:cubicBezTo>
                    <a:pt x="571" y="158"/>
                    <a:pt x="571" y="158"/>
                    <a:pt x="571" y="158"/>
                  </a:cubicBezTo>
                  <a:cubicBezTo>
                    <a:pt x="562" y="166"/>
                    <a:pt x="562" y="166"/>
                    <a:pt x="562" y="166"/>
                  </a:cubicBezTo>
                  <a:cubicBezTo>
                    <a:pt x="561" y="167"/>
                    <a:pt x="560" y="168"/>
                    <a:pt x="560" y="170"/>
                  </a:cubicBezTo>
                  <a:cubicBezTo>
                    <a:pt x="560" y="171"/>
                    <a:pt x="561" y="172"/>
                    <a:pt x="562" y="173"/>
                  </a:cubicBezTo>
                  <a:cubicBezTo>
                    <a:pt x="564" y="174"/>
                    <a:pt x="564" y="174"/>
                    <a:pt x="564" y="174"/>
                  </a:cubicBezTo>
                  <a:cubicBezTo>
                    <a:pt x="566" y="171"/>
                    <a:pt x="566" y="171"/>
                    <a:pt x="566" y="171"/>
                  </a:cubicBezTo>
                  <a:cubicBezTo>
                    <a:pt x="563" y="168"/>
                    <a:pt x="563" y="168"/>
                    <a:pt x="563" y="168"/>
                  </a:cubicBezTo>
                  <a:cubicBezTo>
                    <a:pt x="563" y="168"/>
                    <a:pt x="561" y="171"/>
                    <a:pt x="558" y="175"/>
                  </a:cubicBezTo>
                  <a:cubicBezTo>
                    <a:pt x="557" y="176"/>
                    <a:pt x="556" y="178"/>
                    <a:pt x="555" y="179"/>
                  </a:cubicBezTo>
                  <a:cubicBezTo>
                    <a:pt x="554" y="180"/>
                    <a:pt x="554" y="180"/>
                    <a:pt x="553" y="181"/>
                  </a:cubicBezTo>
                  <a:cubicBezTo>
                    <a:pt x="553" y="181"/>
                    <a:pt x="553" y="181"/>
                    <a:pt x="553" y="181"/>
                  </a:cubicBezTo>
                  <a:cubicBezTo>
                    <a:pt x="553" y="181"/>
                    <a:pt x="553" y="181"/>
                    <a:pt x="553" y="181"/>
                  </a:cubicBezTo>
                  <a:cubicBezTo>
                    <a:pt x="553" y="182"/>
                    <a:pt x="553" y="182"/>
                    <a:pt x="553" y="182"/>
                  </a:cubicBezTo>
                  <a:cubicBezTo>
                    <a:pt x="552" y="183"/>
                    <a:pt x="552" y="184"/>
                    <a:pt x="552" y="185"/>
                  </a:cubicBezTo>
                  <a:cubicBezTo>
                    <a:pt x="552" y="186"/>
                    <a:pt x="553" y="187"/>
                    <a:pt x="554" y="187"/>
                  </a:cubicBezTo>
                  <a:cubicBezTo>
                    <a:pt x="555" y="188"/>
                    <a:pt x="555" y="188"/>
                    <a:pt x="555" y="188"/>
                  </a:cubicBezTo>
                  <a:cubicBezTo>
                    <a:pt x="558" y="185"/>
                    <a:pt x="558" y="185"/>
                    <a:pt x="558" y="185"/>
                  </a:cubicBezTo>
                  <a:cubicBezTo>
                    <a:pt x="555" y="182"/>
                    <a:pt x="555" y="182"/>
                    <a:pt x="555" y="182"/>
                  </a:cubicBezTo>
                  <a:cubicBezTo>
                    <a:pt x="545" y="190"/>
                    <a:pt x="545" y="190"/>
                    <a:pt x="545" y="190"/>
                  </a:cubicBezTo>
                  <a:cubicBezTo>
                    <a:pt x="544" y="191"/>
                    <a:pt x="544" y="192"/>
                    <a:pt x="544" y="193"/>
                  </a:cubicBezTo>
                  <a:cubicBezTo>
                    <a:pt x="544" y="195"/>
                    <a:pt x="545" y="196"/>
                    <a:pt x="546" y="197"/>
                  </a:cubicBezTo>
                  <a:cubicBezTo>
                    <a:pt x="547" y="197"/>
                    <a:pt x="547" y="197"/>
                    <a:pt x="547" y="197"/>
                  </a:cubicBezTo>
                  <a:cubicBezTo>
                    <a:pt x="549" y="194"/>
                    <a:pt x="549" y="194"/>
                    <a:pt x="549" y="194"/>
                  </a:cubicBezTo>
                  <a:cubicBezTo>
                    <a:pt x="547" y="191"/>
                    <a:pt x="547" y="191"/>
                    <a:pt x="547" y="191"/>
                  </a:cubicBezTo>
                  <a:cubicBezTo>
                    <a:pt x="538" y="199"/>
                    <a:pt x="538" y="199"/>
                    <a:pt x="538" y="199"/>
                  </a:cubicBezTo>
                  <a:cubicBezTo>
                    <a:pt x="537" y="199"/>
                    <a:pt x="536" y="201"/>
                    <a:pt x="536" y="202"/>
                  </a:cubicBezTo>
                  <a:cubicBezTo>
                    <a:pt x="536" y="203"/>
                    <a:pt x="537" y="204"/>
                    <a:pt x="538" y="205"/>
                  </a:cubicBezTo>
                  <a:cubicBezTo>
                    <a:pt x="540" y="206"/>
                    <a:pt x="540" y="206"/>
                    <a:pt x="540" y="206"/>
                  </a:cubicBezTo>
                  <a:cubicBezTo>
                    <a:pt x="542" y="203"/>
                    <a:pt x="542" y="203"/>
                    <a:pt x="542" y="203"/>
                  </a:cubicBezTo>
                  <a:cubicBezTo>
                    <a:pt x="538" y="200"/>
                    <a:pt x="538" y="200"/>
                    <a:pt x="538" y="200"/>
                  </a:cubicBezTo>
                  <a:cubicBezTo>
                    <a:pt x="542" y="202"/>
                    <a:pt x="542" y="202"/>
                    <a:pt x="542" y="202"/>
                  </a:cubicBezTo>
                  <a:cubicBezTo>
                    <a:pt x="539" y="200"/>
                    <a:pt x="539" y="200"/>
                    <a:pt x="539" y="200"/>
                  </a:cubicBezTo>
                  <a:cubicBezTo>
                    <a:pt x="538" y="200"/>
                    <a:pt x="538" y="200"/>
                    <a:pt x="538" y="200"/>
                  </a:cubicBezTo>
                  <a:cubicBezTo>
                    <a:pt x="542" y="202"/>
                    <a:pt x="542" y="202"/>
                    <a:pt x="542" y="202"/>
                  </a:cubicBezTo>
                  <a:cubicBezTo>
                    <a:pt x="539" y="200"/>
                    <a:pt x="539" y="200"/>
                    <a:pt x="539" y="200"/>
                  </a:cubicBezTo>
                  <a:cubicBezTo>
                    <a:pt x="541" y="202"/>
                    <a:pt x="541" y="202"/>
                    <a:pt x="541" y="202"/>
                  </a:cubicBezTo>
                  <a:cubicBezTo>
                    <a:pt x="539" y="200"/>
                    <a:pt x="539" y="200"/>
                    <a:pt x="539" y="200"/>
                  </a:cubicBezTo>
                  <a:cubicBezTo>
                    <a:pt x="539" y="200"/>
                    <a:pt x="539" y="200"/>
                    <a:pt x="539" y="200"/>
                  </a:cubicBezTo>
                  <a:cubicBezTo>
                    <a:pt x="541" y="202"/>
                    <a:pt x="541" y="202"/>
                    <a:pt x="541" y="202"/>
                  </a:cubicBezTo>
                  <a:cubicBezTo>
                    <a:pt x="539" y="200"/>
                    <a:pt x="539" y="200"/>
                    <a:pt x="539" y="200"/>
                  </a:cubicBezTo>
                  <a:cubicBezTo>
                    <a:pt x="539" y="200"/>
                    <a:pt x="539" y="200"/>
                    <a:pt x="538" y="200"/>
                  </a:cubicBezTo>
                  <a:cubicBezTo>
                    <a:pt x="537" y="202"/>
                    <a:pt x="534" y="204"/>
                    <a:pt x="532" y="206"/>
                  </a:cubicBezTo>
                  <a:cubicBezTo>
                    <a:pt x="530" y="207"/>
                    <a:pt x="529" y="208"/>
                    <a:pt x="529" y="209"/>
                  </a:cubicBezTo>
                  <a:cubicBezTo>
                    <a:pt x="528" y="209"/>
                    <a:pt x="528" y="209"/>
                    <a:pt x="527" y="209"/>
                  </a:cubicBezTo>
                  <a:cubicBezTo>
                    <a:pt x="527" y="210"/>
                    <a:pt x="527" y="210"/>
                    <a:pt x="527" y="210"/>
                  </a:cubicBezTo>
                  <a:cubicBezTo>
                    <a:pt x="527" y="210"/>
                    <a:pt x="527" y="210"/>
                    <a:pt x="527" y="210"/>
                  </a:cubicBezTo>
                  <a:cubicBezTo>
                    <a:pt x="527" y="210"/>
                    <a:pt x="527" y="210"/>
                    <a:pt x="527" y="210"/>
                  </a:cubicBezTo>
                  <a:cubicBezTo>
                    <a:pt x="527" y="210"/>
                    <a:pt x="527" y="210"/>
                    <a:pt x="527" y="210"/>
                  </a:cubicBezTo>
                  <a:cubicBezTo>
                    <a:pt x="527" y="210"/>
                    <a:pt x="527" y="210"/>
                    <a:pt x="526" y="211"/>
                  </a:cubicBezTo>
                  <a:cubicBezTo>
                    <a:pt x="525" y="213"/>
                    <a:pt x="526" y="215"/>
                    <a:pt x="528" y="216"/>
                  </a:cubicBezTo>
                  <a:cubicBezTo>
                    <a:pt x="531" y="218"/>
                    <a:pt x="531" y="218"/>
                    <a:pt x="531" y="218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3"/>
                    <a:pt x="530" y="213"/>
                    <a:pt x="530" y="213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2"/>
                    <a:pt x="530" y="212"/>
                    <a:pt x="530" y="212"/>
                  </a:cubicBezTo>
                  <a:cubicBezTo>
                    <a:pt x="530" y="212"/>
                    <a:pt x="530" y="213"/>
                    <a:pt x="530" y="213"/>
                  </a:cubicBezTo>
                  <a:cubicBezTo>
                    <a:pt x="533" y="215"/>
                    <a:pt x="533" y="215"/>
                    <a:pt x="533" y="215"/>
                  </a:cubicBezTo>
                  <a:cubicBezTo>
                    <a:pt x="530" y="212"/>
                    <a:pt x="530" y="212"/>
                    <a:pt x="530" y="212"/>
                  </a:cubicBezTo>
                  <a:cubicBezTo>
                    <a:pt x="533" y="214"/>
                    <a:pt x="533" y="214"/>
                    <a:pt x="533" y="214"/>
                  </a:cubicBezTo>
                  <a:cubicBezTo>
                    <a:pt x="531" y="212"/>
                    <a:pt x="531" y="212"/>
                    <a:pt x="531" y="212"/>
                  </a:cubicBezTo>
                  <a:cubicBezTo>
                    <a:pt x="530" y="212"/>
                    <a:pt x="530" y="212"/>
                    <a:pt x="530" y="212"/>
                  </a:cubicBezTo>
                  <a:cubicBezTo>
                    <a:pt x="533" y="214"/>
                    <a:pt x="533" y="214"/>
                    <a:pt x="533" y="214"/>
                  </a:cubicBezTo>
                  <a:cubicBezTo>
                    <a:pt x="531" y="212"/>
                    <a:pt x="531" y="212"/>
                    <a:pt x="531" y="212"/>
                  </a:cubicBezTo>
                  <a:cubicBezTo>
                    <a:pt x="531" y="213"/>
                    <a:pt x="531" y="213"/>
                    <a:pt x="531" y="213"/>
                  </a:cubicBezTo>
                  <a:cubicBezTo>
                    <a:pt x="531" y="212"/>
                    <a:pt x="531" y="212"/>
                    <a:pt x="531" y="212"/>
                  </a:cubicBezTo>
                  <a:cubicBezTo>
                    <a:pt x="531" y="212"/>
                    <a:pt x="531" y="212"/>
                    <a:pt x="531" y="212"/>
                  </a:cubicBezTo>
                  <a:cubicBezTo>
                    <a:pt x="531" y="213"/>
                    <a:pt x="531" y="213"/>
                    <a:pt x="531" y="213"/>
                  </a:cubicBezTo>
                  <a:cubicBezTo>
                    <a:pt x="531" y="212"/>
                    <a:pt x="531" y="212"/>
                    <a:pt x="531" y="212"/>
                  </a:cubicBezTo>
                  <a:cubicBezTo>
                    <a:pt x="531" y="212"/>
                    <a:pt x="530" y="212"/>
                    <a:pt x="530" y="213"/>
                  </a:cubicBezTo>
                  <a:cubicBezTo>
                    <a:pt x="528" y="214"/>
                    <a:pt x="526" y="215"/>
                    <a:pt x="523" y="217"/>
                  </a:cubicBezTo>
                  <a:cubicBezTo>
                    <a:pt x="522" y="218"/>
                    <a:pt x="521" y="218"/>
                    <a:pt x="520" y="219"/>
                  </a:cubicBezTo>
                  <a:cubicBezTo>
                    <a:pt x="519" y="219"/>
                    <a:pt x="519" y="219"/>
                    <a:pt x="519" y="220"/>
                  </a:cubicBezTo>
                  <a:cubicBezTo>
                    <a:pt x="518" y="220"/>
                    <a:pt x="518" y="220"/>
                    <a:pt x="518" y="220"/>
                  </a:cubicBezTo>
                  <a:cubicBezTo>
                    <a:pt x="518" y="220"/>
                    <a:pt x="518" y="220"/>
                    <a:pt x="518" y="220"/>
                  </a:cubicBezTo>
                  <a:cubicBezTo>
                    <a:pt x="518" y="220"/>
                    <a:pt x="518" y="220"/>
                    <a:pt x="518" y="220"/>
                  </a:cubicBezTo>
                  <a:cubicBezTo>
                    <a:pt x="518" y="221"/>
                    <a:pt x="517" y="221"/>
                    <a:pt x="517" y="221"/>
                  </a:cubicBezTo>
                  <a:cubicBezTo>
                    <a:pt x="516" y="222"/>
                    <a:pt x="516" y="223"/>
                    <a:pt x="517" y="224"/>
                  </a:cubicBezTo>
                  <a:cubicBezTo>
                    <a:pt x="517" y="225"/>
                    <a:pt x="517" y="226"/>
                    <a:pt x="518" y="227"/>
                  </a:cubicBezTo>
                  <a:cubicBezTo>
                    <a:pt x="519" y="227"/>
                    <a:pt x="519" y="227"/>
                    <a:pt x="519" y="227"/>
                  </a:cubicBezTo>
                  <a:cubicBezTo>
                    <a:pt x="522" y="224"/>
                    <a:pt x="522" y="224"/>
                    <a:pt x="522" y="224"/>
                  </a:cubicBezTo>
                  <a:cubicBezTo>
                    <a:pt x="519" y="221"/>
                    <a:pt x="519" y="221"/>
                    <a:pt x="519" y="221"/>
                  </a:cubicBezTo>
                  <a:cubicBezTo>
                    <a:pt x="505" y="231"/>
                    <a:pt x="505" y="231"/>
                    <a:pt x="505" y="231"/>
                  </a:cubicBezTo>
                  <a:cubicBezTo>
                    <a:pt x="504" y="231"/>
                    <a:pt x="503" y="233"/>
                    <a:pt x="503" y="234"/>
                  </a:cubicBezTo>
                  <a:cubicBezTo>
                    <a:pt x="503" y="235"/>
                    <a:pt x="504" y="237"/>
                    <a:pt x="505" y="237"/>
                  </a:cubicBezTo>
                  <a:cubicBezTo>
                    <a:pt x="509" y="239"/>
                    <a:pt x="509" y="239"/>
                    <a:pt x="509" y="239"/>
                  </a:cubicBezTo>
                  <a:cubicBezTo>
                    <a:pt x="511" y="236"/>
                    <a:pt x="511" y="236"/>
                    <a:pt x="511" y="236"/>
                  </a:cubicBezTo>
                  <a:cubicBezTo>
                    <a:pt x="508" y="233"/>
                    <a:pt x="508" y="233"/>
                    <a:pt x="508" y="233"/>
                  </a:cubicBezTo>
                  <a:cubicBezTo>
                    <a:pt x="499" y="242"/>
                    <a:pt x="499" y="242"/>
                    <a:pt x="499" y="242"/>
                  </a:cubicBezTo>
                  <a:cubicBezTo>
                    <a:pt x="498" y="243"/>
                    <a:pt x="498" y="244"/>
                    <a:pt x="498" y="245"/>
                  </a:cubicBezTo>
                  <a:cubicBezTo>
                    <a:pt x="498" y="247"/>
                    <a:pt x="499" y="248"/>
                    <a:pt x="500" y="248"/>
                  </a:cubicBezTo>
                  <a:cubicBezTo>
                    <a:pt x="502" y="250"/>
                    <a:pt x="502" y="250"/>
                    <a:pt x="502" y="250"/>
                  </a:cubicBezTo>
                  <a:cubicBezTo>
                    <a:pt x="504" y="246"/>
                    <a:pt x="504" y="246"/>
                    <a:pt x="504" y="246"/>
                  </a:cubicBezTo>
                  <a:cubicBezTo>
                    <a:pt x="501" y="243"/>
                    <a:pt x="501" y="243"/>
                    <a:pt x="501" y="243"/>
                  </a:cubicBezTo>
                  <a:cubicBezTo>
                    <a:pt x="489" y="256"/>
                    <a:pt x="489" y="256"/>
                    <a:pt x="489" y="256"/>
                  </a:cubicBezTo>
                  <a:cubicBezTo>
                    <a:pt x="488" y="257"/>
                    <a:pt x="488" y="258"/>
                    <a:pt x="488" y="259"/>
                  </a:cubicBezTo>
                  <a:cubicBezTo>
                    <a:pt x="488" y="260"/>
                    <a:pt x="489" y="261"/>
                    <a:pt x="490" y="262"/>
                  </a:cubicBezTo>
                  <a:cubicBezTo>
                    <a:pt x="492" y="263"/>
                    <a:pt x="492" y="263"/>
                    <a:pt x="492" y="263"/>
                  </a:cubicBezTo>
                  <a:cubicBezTo>
                    <a:pt x="494" y="260"/>
                    <a:pt x="494" y="260"/>
                    <a:pt x="494" y="260"/>
                  </a:cubicBezTo>
                  <a:cubicBezTo>
                    <a:pt x="492" y="257"/>
                    <a:pt x="492" y="257"/>
                    <a:pt x="492" y="257"/>
                  </a:cubicBezTo>
                  <a:cubicBezTo>
                    <a:pt x="479" y="265"/>
                    <a:pt x="479" y="265"/>
                    <a:pt x="479" y="265"/>
                  </a:cubicBezTo>
                  <a:cubicBezTo>
                    <a:pt x="478" y="266"/>
                    <a:pt x="478" y="267"/>
                    <a:pt x="478" y="269"/>
                  </a:cubicBezTo>
                  <a:cubicBezTo>
                    <a:pt x="478" y="270"/>
                    <a:pt x="478" y="271"/>
                    <a:pt x="479" y="272"/>
                  </a:cubicBezTo>
                  <a:cubicBezTo>
                    <a:pt x="481" y="273"/>
                    <a:pt x="481" y="273"/>
                    <a:pt x="481" y="27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0" y="266"/>
                    <a:pt x="480" y="266"/>
                    <a:pt x="480" y="266"/>
                  </a:cubicBezTo>
                  <a:cubicBezTo>
                    <a:pt x="469" y="277"/>
                    <a:pt x="469" y="277"/>
                    <a:pt x="469" y="277"/>
                  </a:cubicBezTo>
                  <a:cubicBezTo>
                    <a:pt x="468" y="278"/>
                    <a:pt x="468" y="279"/>
                    <a:pt x="468" y="280"/>
                  </a:cubicBezTo>
                  <a:cubicBezTo>
                    <a:pt x="468" y="281"/>
                    <a:pt x="469" y="282"/>
                    <a:pt x="470" y="283"/>
                  </a:cubicBezTo>
                  <a:cubicBezTo>
                    <a:pt x="471" y="284"/>
                    <a:pt x="471" y="284"/>
                    <a:pt x="471" y="284"/>
                  </a:cubicBezTo>
                  <a:cubicBezTo>
                    <a:pt x="473" y="281"/>
                    <a:pt x="473" y="281"/>
                    <a:pt x="473" y="281"/>
                  </a:cubicBezTo>
                  <a:cubicBezTo>
                    <a:pt x="470" y="278"/>
                    <a:pt x="470" y="278"/>
                    <a:pt x="470" y="278"/>
                  </a:cubicBezTo>
                  <a:cubicBezTo>
                    <a:pt x="460" y="288"/>
                    <a:pt x="460" y="288"/>
                    <a:pt x="460" y="288"/>
                  </a:cubicBezTo>
                  <a:cubicBezTo>
                    <a:pt x="459" y="288"/>
                    <a:pt x="459" y="288"/>
                    <a:pt x="459" y="288"/>
                  </a:cubicBezTo>
                  <a:cubicBezTo>
                    <a:pt x="449" y="301"/>
                    <a:pt x="449" y="301"/>
                    <a:pt x="449" y="301"/>
                  </a:cubicBezTo>
                  <a:cubicBezTo>
                    <a:pt x="449" y="302"/>
                    <a:pt x="448" y="303"/>
                    <a:pt x="449" y="304"/>
                  </a:cubicBezTo>
                  <a:cubicBezTo>
                    <a:pt x="449" y="305"/>
                    <a:pt x="449" y="306"/>
                    <a:pt x="450" y="307"/>
                  </a:cubicBezTo>
                  <a:cubicBezTo>
                    <a:pt x="452" y="308"/>
                    <a:pt x="452" y="308"/>
                    <a:pt x="452" y="308"/>
                  </a:cubicBezTo>
                  <a:cubicBezTo>
                    <a:pt x="454" y="305"/>
                    <a:pt x="454" y="305"/>
                    <a:pt x="454" y="305"/>
                  </a:cubicBezTo>
                  <a:cubicBezTo>
                    <a:pt x="453" y="301"/>
                    <a:pt x="453" y="301"/>
                    <a:pt x="453" y="301"/>
                  </a:cubicBezTo>
                  <a:cubicBezTo>
                    <a:pt x="440" y="307"/>
                    <a:pt x="440" y="307"/>
                    <a:pt x="440" y="307"/>
                  </a:cubicBezTo>
                  <a:cubicBezTo>
                    <a:pt x="438" y="307"/>
                    <a:pt x="437" y="309"/>
                    <a:pt x="437" y="310"/>
                  </a:cubicBezTo>
                  <a:cubicBezTo>
                    <a:pt x="437" y="312"/>
                    <a:pt x="438" y="313"/>
                    <a:pt x="439" y="314"/>
                  </a:cubicBezTo>
                  <a:cubicBezTo>
                    <a:pt x="440" y="314"/>
                    <a:pt x="440" y="314"/>
                    <a:pt x="440" y="314"/>
                  </a:cubicBezTo>
                  <a:cubicBezTo>
                    <a:pt x="432" y="321"/>
                    <a:pt x="432" y="321"/>
                    <a:pt x="432" y="321"/>
                  </a:cubicBezTo>
                  <a:cubicBezTo>
                    <a:pt x="431" y="322"/>
                    <a:pt x="431" y="323"/>
                    <a:pt x="431" y="324"/>
                  </a:cubicBezTo>
                  <a:cubicBezTo>
                    <a:pt x="431" y="326"/>
                    <a:pt x="432" y="327"/>
                    <a:pt x="433" y="327"/>
                  </a:cubicBezTo>
                  <a:cubicBezTo>
                    <a:pt x="435" y="329"/>
                    <a:pt x="435" y="329"/>
                    <a:pt x="435" y="329"/>
                  </a:cubicBezTo>
                  <a:cubicBezTo>
                    <a:pt x="437" y="325"/>
                    <a:pt x="437" y="325"/>
                    <a:pt x="437" y="325"/>
                  </a:cubicBezTo>
                  <a:cubicBezTo>
                    <a:pt x="435" y="322"/>
                    <a:pt x="435" y="322"/>
                    <a:pt x="435" y="322"/>
                  </a:cubicBezTo>
                  <a:cubicBezTo>
                    <a:pt x="422" y="330"/>
                    <a:pt x="422" y="330"/>
                    <a:pt x="422" y="330"/>
                  </a:cubicBezTo>
                  <a:cubicBezTo>
                    <a:pt x="421" y="331"/>
                    <a:pt x="420" y="332"/>
                    <a:pt x="420" y="334"/>
                  </a:cubicBezTo>
                  <a:cubicBezTo>
                    <a:pt x="420" y="335"/>
                    <a:pt x="421" y="336"/>
                    <a:pt x="422" y="337"/>
                  </a:cubicBezTo>
                  <a:cubicBezTo>
                    <a:pt x="423" y="338"/>
                    <a:pt x="423" y="338"/>
                    <a:pt x="423" y="338"/>
                  </a:cubicBezTo>
                  <a:cubicBezTo>
                    <a:pt x="425" y="334"/>
                    <a:pt x="425" y="334"/>
                    <a:pt x="425" y="334"/>
                  </a:cubicBezTo>
                  <a:cubicBezTo>
                    <a:pt x="422" y="331"/>
                    <a:pt x="422" y="331"/>
                    <a:pt x="422" y="331"/>
                  </a:cubicBezTo>
                  <a:cubicBezTo>
                    <a:pt x="414" y="340"/>
                    <a:pt x="414" y="340"/>
                    <a:pt x="414" y="340"/>
                  </a:cubicBezTo>
                  <a:cubicBezTo>
                    <a:pt x="413" y="341"/>
                    <a:pt x="413" y="342"/>
                    <a:pt x="413" y="343"/>
                  </a:cubicBezTo>
                  <a:cubicBezTo>
                    <a:pt x="413" y="344"/>
                    <a:pt x="414" y="345"/>
                    <a:pt x="415" y="346"/>
                  </a:cubicBezTo>
                  <a:cubicBezTo>
                    <a:pt x="419" y="348"/>
                    <a:pt x="419" y="348"/>
                    <a:pt x="419" y="348"/>
                  </a:cubicBezTo>
                  <a:cubicBezTo>
                    <a:pt x="421" y="345"/>
                    <a:pt x="421" y="345"/>
                    <a:pt x="421" y="345"/>
                  </a:cubicBezTo>
                  <a:cubicBezTo>
                    <a:pt x="418" y="342"/>
                    <a:pt x="418" y="342"/>
                    <a:pt x="418" y="342"/>
                  </a:cubicBezTo>
                  <a:cubicBezTo>
                    <a:pt x="404" y="351"/>
                    <a:pt x="404" y="351"/>
                    <a:pt x="404" y="351"/>
                  </a:cubicBezTo>
                  <a:cubicBezTo>
                    <a:pt x="403" y="352"/>
                    <a:pt x="402" y="353"/>
                    <a:pt x="402" y="354"/>
                  </a:cubicBezTo>
                  <a:cubicBezTo>
                    <a:pt x="402" y="356"/>
                    <a:pt x="403" y="357"/>
                    <a:pt x="404" y="358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8" y="355"/>
                    <a:pt x="408" y="355"/>
                    <a:pt x="408" y="355"/>
                  </a:cubicBezTo>
                  <a:cubicBezTo>
                    <a:pt x="405" y="352"/>
                    <a:pt x="405" y="352"/>
                    <a:pt x="405" y="352"/>
                  </a:cubicBezTo>
                  <a:cubicBezTo>
                    <a:pt x="392" y="364"/>
                    <a:pt x="392" y="364"/>
                    <a:pt x="392" y="364"/>
                  </a:cubicBezTo>
                  <a:cubicBezTo>
                    <a:pt x="391" y="365"/>
                    <a:pt x="391" y="367"/>
                    <a:pt x="391" y="368"/>
                  </a:cubicBezTo>
                  <a:cubicBezTo>
                    <a:pt x="391" y="369"/>
                    <a:pt x="391" y="370"/>
                    <a:pt x="392" y="371"/>
                  </a:cubicBezTo>
                  <a:cubicBezTo>
                    <a:pt x="394" y="372"/>
                    <a:pt x="394" y="372"/>
                    <a:pt x="394" y="372"/>
                  </a:cubicBezTo>
                  <a:cubicBezTo>
                    <a:pt x="396" y="368"/>
                    <a:pt x="396" y="368"/>
                    <a:pt x="396" y="368"/>
                  </a:cubicBezTo>
                  <a:cubicBezTo>
                    <a:pt x="394" y="365"/>
                    <a:pt x="394" y="365"/>
                    <a:pt x="394" y="365"/>
                  </a:cubicBezTo>
                  <a:cubicBezTo>
                    <a:pt x="380" y="373"/>
                    <a:pt x="380" y="373"/>
                    <a:pt x="380" y="373"/>
                  </a:cubicBezTo>
                  <a:cubicBezTo>
                    <a:pt x="379" y="374"/>
                    <a:pt x="378" y="375"/>
                    <a:pt x="378" y="376"/>
                  </a:cubicBezTo>
                  <a:cubicBezTo>
                    <a:pt x="378" y="378"/>
                    <a:pt x="379" y="379"/>
                    <a:pt x="380" y="380"/>
                  </a:cubicBezTo>
                  <a:cubicBezTo>
                    <a:pt x="385" y="383"/>
                    <a:pt x="385" y="383"/>
                    <a:pt x="385" y="383"/>
                  </a:cubicBezTo>
                  <a:cubicBezTo>
                    <a:pt x="387" y="379"/>
                    <a:pt x="387" y="379"/>
                    <a:pt x="387" y="379"/>
                  </a:cubicBezTo>
                  <a:cubicBezTo>
                    <a:pt x="384" y="376"/>
                    <a:pt x="384" y="376"/>
                    <a:pt x="384" y="376"/>
                  </a:cubicBezTo>
                  <a:cubicBezTo>
                    <a:pt x="373" y="384"/>
                    <a:pt x="373" y="384"/>
                    <a:pt x="373" y="384"/>
                  </a:cubicBezTo>
                  <a:cubicBezTo>
                    <a:pt x="372" y="385"/>
                    <a:pt x="372" y="386"/>
                    <a:pt x="372" y="388"/>
                  </a:cubicBezTo>
                  <a:cubicBezTo>
                    <a:pt x="372" y="389"/>
                    <a:pt x="372" y="390"/>
                    <a:pt x="374" y="391"/>
                  </a:cubicBezTo>
                  <a:cubicBezTo>
                    <a:pt x="374" y="391"/>
                    <a:pt x="374" y="391"/>
                    <a:pt x="374" y="391"/>
                  </a:cubicBezTo>
                  <a:cubicBezTo>
                    <a:pt x="365" y="398"/>
                    <a:pt x="365" y="398"/>
                    <a:pt x="365" y="398"/>
                  </a:cubicBezTo>
                  <a:cubicBezTo>
                    <a:pt x="364" y="399"/>
                    <a:pt x="363" y="400"/>
                    <a:pt x="363" y="401"/>
                  </a:cubicBezTo>
                  <a:cubicBezTo>
                    <a:pt x="363" y="403"/>
                    <a:pt x="364" y="404"/>
                    <a:pt x="365" y="404"/>
                  </a:cubicBezTo>
                  <a:cubicBezTo>
                    <a:pt x="366" y="405"/>
                    <a:pt x="366" y="405"/>
                    <a:pt x="366" y="405"/>
                  </a:cubicBezTo>
                  <a:cubicBezTo>
                    <a:pt x="368" y="402"/>
                    <a:pt x="368" y="402"/>
                    <a:pt x="368" y="402"/>
                  </a:cubicBezTo>
                  <a:cubicBezTo>
                    <a:pt x="365" y="400"/>
                    <a:pt x="365" y="400"/>
                    <a:pt x="365" y="400"/>
                  </a:cubicBezTo>
                  <a:cubicBezTo>
                    <a:pt x="368" y="402"/>
                    <a:pt x="368" y="402"/>
                    <a:pt x="368" y="402"/>
                  </a:cubicBezTo>
                  <a:cubicBezTo>
                    <a:pt x="366" y="399"/>
                    <a:pt x="366" y="399"/>
                    <a:pt x="366" y="399"/>
                  </a:cubicBezTo>
                  <a:cubicBezTo>
                    <a:pt x="365" y="399"/>
                    <a:pt x="365" y="399"/>
                    <a:pt x="365" y="400"/>
                  </a:cubicBezTo>
                  <a:cubicBezTo>
                    <a:pt x="368" y="402"/>
                    <a:pt x="368" y="402"/>
                    <a:pt x="368" y="402"/>
                  </a:cubicBezTo>
                  <a:cubicBezTo>
                    <a:pt x="366" y="399"/>
                    <a:pt x="366" y="399"/>
                    <a:pt x="366" y="399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66" y="399"/>
                    <a:pt x="366" y="399"/>
                    <a:pt x="366" y="399"/>
                  </a:cubicBezTo>
                  <a:cubicBezTo>
                    <a:pt x="366" y="399"/>
                    <a:pt x="366" y="399"/>
                    <a:pt x="366" y="399"/>
                  </a:cubicBezTo>
                  <a:cubicBezTo>
                    <a:pt x="367" y="401"/>
                    <a:pt x="367" y="401"/>
                    <a:pt x="367" y="401"/>
                  </a:cubicBezTo>
                  <a:cubicBezTo>
                    <a:pt x="366" y="399"/>
                    <a:pt x="366" y="399"/>
                    <a:pt x="366" y="399"/>
                  </a:cubicBezTo>
                  <a:cubicBezTo>
                    <a:pt x="366" y="399"/>
                    <a:pt x="365" y="399"/>
                    <a:pt x="365" y="400"/>
                  </a:cubicBezTo>
                  <a:cubicBezTo>
                    <a:pt x="363" y="401"/>
                    <a:pt x="359" y="403"/>
                    <a:pt x="356" y="405"/>
                  </a:cubicBezTo>
                  <a:cubicBezTo>
                    <a:pt x="353" y="407"/>
                    <a:pt x="350" y="409"/>
                    <a:pt x="350" y="409"/>
                  </a:cubicBezTo>
                  <a:cubicBezTo>
                    <a:pt x="349" y="410"/>
                    <a:pt x="349" y="411"/>
                    <a:pt x="349" y="413"/>
                  </a:cubicBezTo>
                  <a:cubicBezTo>
                    <a:pt x="349" y="414"/>
                    <a:pt x="349" y="415"/>
                    <a:pt x="351" y="416"/>
                  </a:cubicBezTo>
                  <a:cubicBezTo>
                    <a:pt x="353" y="418"/>
                    <a:pt x="353" y="418"/>
                    <a:pt x="353" y="418"/>
                  </a:cubicBezTo>
                  <a:cubicBezTo>
                    <a:pt x="355" y="414"/>
                    <a:pt x="355" y="414"/>
                    <a:pt x="355" y="414"/>
                  </a:cubicBezTo>
                  <a:cubicBezTo>
                    <a:pt x="353" y="411"/>
                    <a:pt x="353" y="411"/>
                    <a:pt x="353" y="411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0" y="423"/>
                    <a:pt x="340" y="424"/>
                    <a:pt x="340" y="425"/>
                  </a:cubicBezTo>
                  <a:cubicBezTo>
                    <a:pt x="340" y="427"/>
                    <a:pt x="341" y="428"/>
                    <a:pt x="342" y="428"/>
                  </a:cubicBezTo>
                  <a:cubicBezTo>
                    <a:pt x="343" y="429"/>
                    <a:pt x="343" y="429"/>
                    <a:pt x="343" y="429"/>
                  </a:cubicBezTo>
                  <a:cubicBezTo>
                    <a:pt x="345" y="426"/>
                    <a:pt x="345" y="426"/>
                    <a:pt x="345" y="426"/>
                  </a:cubicBezTo>
                  <a:cubicBezTo>
                    <a:pt x="343" y="422"/>
                    <a:pt x="343" y="422"/>
                    <a:pt x="343" y="422"/>
                  </a:cubicBezTo>
                  <a:cubicBezTo>
                    <a:pt x="330" y="431"/>
                    <a:pt x="330" y="431"/>
                    <a:pt x="330" y="431"/>
                  </a:cubicBezTo>
                  <a:cubicBezTo>
                    <a:pt x="329" y="432"/>
                    <a:pt x="329" y="433"/>
                    <a:pt x="329" y="434"/>
                  </a:cubicBezTo>
                  <a:cubicBezTo>
                    <a:pt x="329" y="436"/>
                    <a:pt x="329" y="437"/>
                    <a:pt x="331" y="438"/>
                  </a:cubicBezTo>
                  <a:cubicBezTo>
                    <a:pt x="337" y="442"/>
                    <a:pt x="337" y="442"/>
                    <a:pt x="337" y="442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6" y="436"/>
                    <a:pt x="336" y="436"/>
                    <a:pt x="336" y="436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6" y="436"/>
                    <a:pt x="336" y="436"/>
                    <a:pt x="336" y="436"/>
                  </a:cubicBezTo>
                  <a:cubicBezTo>
                    <a:pt x="336" y="436"/>
                    <a:pt x="336" y="436"/>
                    <a:pt x="336" y="436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6" y="436"/>
                    <a:pt x="336" y="436"/>
                    <a:pt x="336" y="436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7" y="435"/>
                    <a:pt x="337" y="435"/>
                    <a:pt x="337" y="435"/>
                  </a:cubicBezTo>
                  <a:cubicBezTo>
                    <a:pt x="336" y="436"/>
                    <a:pt x="336" y="436"/>
                    <a:pt x="336" y="436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7" y="435"/>
                    <a:pt x="337" y="435"/>
                    <a:pt x="337" y="435"/>
                  </a:cubicBezTo>
                  <a:cubicBezTo>
                    <a:pt x="337" y="435"/>
                    <a:pt x="337" y="435"/>
                    <a:pt x="337" y="435"/>
                  </a:cubicBezTo>
                  <a:cubicBezTo>
                    <a:pt x="337" y="435"/>
                    <a:pt x="336" y="436"/>
                    <a:pt x="336" y="436"/>
                  </a:cubicBezTo>
                  <a:cubicBezTo>
                    <a:pt x="334" y="437"/>
                    <a:pt x="330" y="439"/>
                    <a:pt x="327" y="441"/>
                  </a:cubicBezTo>
                  <a:cubicBezTo>
                    <a:pt x="325" y="442"/>
                    <a:pt x="324" y="443"/>
                    <a:pt x="323" y="444"/>
                  </a:cubicBezTo>
                  <a:cubicBezTo>
                    <a:pt x="322" y="444"/>
                    <a:pt x="322" y="445"/>
                    <a:pt x="321" y="445"/>
                  </a:cubicBezTo>
                  <a:cubicBezTo>
                    <a:pt x="321" y="445"/>
                    <a:pt x="321" y="445"/>
                    <a:pt x="321" y="445"/>
                  </a:cubicBezTo>
                  <a:cubicBezTo>
                    <a:pt x="321" y="446"/>
                    <a:pt x="321" y="446"/>
                    <a:pt x="321" y="446"/>
                  </a:cubicBezTo>
                  <a:cubicBezTo>
                    <a:pt x="320" y="446"/>
                    <a:pt x="320" y="446"/>
                    <a:pt x="320" y="446"/>
                  </a:cubicBezTo>
                  <a:cubicBezTo>
                    <a:pt x="319" y="448"/>
                    <a:pt x="319" y="451"/>
                    <a:pt x="321" y="452"/>
                  </a:cubicBezTo>
                  <a:cubicBezTo>
                    <a:pt x="322" y="453"/>
                    <a:pt x="322" y="453"/>
                    <a:pt x="322" y="453"/>
                  </a:cubicBezTo>
                  <a:cubicBezTo>
                    <a:pt x="325" y="449"/>
                    <a:pt x="325" y="449"/>
                    <a:pt x="325" y="449"/>
                  </a:cubicBezTo>
                  <a:cubicBezTo>
                    <a:pt x="322" y="446"/>
                    <a:pt x="322" y="446"/>
                    <a:pt x="322" y="446"/>
                  </a:cubicBezTo>
                  <a:cubicBezTo>
                    <a:pt x="312" y="456"/>
                    <a:pt x="312" y="456"/>
                    <a:pt x="312" y="456"/>
                  </a:cubicBezTo>
                  <a:cubicBezTo>
                    <a:pt x="311" y="457"/>
                    <a:pt x="310" y="458"/>
                    <a:pt x="310" y="459"/>
                  </a:cubicBezTo>
                  <a:cubicBezTo>
                    <a:pt x="311" y="460"/>
                    <a:pt x="311" y="462"/>
                    <a:pt x="312" y="462"/>
                  </a:cubicBezTo>
                  <a:cubicBezTo>
                    <a:pt x="317" y="465"/>
                    <a:pt x="317" y="465"/>
                    <a:pt x="317" y="465"/>
                  </a:cubicBezTo>
                  <a:cubicBezTo>
                    <a:pt x="319" y="462"/>
                    <a:pt x="319" y="462"/>
                    <a:pt x="319" y="462"/>
                  </a:cubicBezTo>
                  <a:cubicBezTo>
                    <a:pt x="317" y="458"/>
                    <a:pt x="317" y="458"/>
                    <a:pt x="317" y="458"/>
                  </a:cubicBezTo>
                  <a:cubicBezTo>
                    <a:pt x="304" y="464"/>
                    <a:pt x="304" y="464"/>
                    <a:pt x="304" y="464"/>
                  </a:cubicBezTo>
                  <a:cubicBezTo>
                    <a:pt x="302" y="465"/>
                    <a:pt x="301" y="466"/>
                    <a:pt x="301" y="467"/>
                  </a:cubicBezTo>
                  <a:cubicBezTo>
                    <a:pt x="301" y="469"/>
                    <a:pt x="302" y="470"/>
                    <a:pt x="303" y="471"/>
                  </a:cubicBezTo>
                  <a:cubicBezTo>
                    <a:pt x="308" y="474"/>
                    <a:pt x="308" y="474"/>
                    <a:pt x="308" y="474"/>
                  </a:cubicBezTo>
                  <a:cubicBezTo>
                    <a:pt x="310" y="471"/>
                    <a:pt x="310" y="471"/>
                    <a:pt x="310" y="471"/>
                  </a:cubicBezTo>
                  <a:cubicBezTo>
                    <a:pt x="309" y="467"/>
                    <a:pt x="309" y="467"/>
                    <a:pt x="309" y="467"/>
                  </a:cubicBezTo>
                  <a:cubicBezTo>
                    <a:pt x="296" y="472"/>
                    <a:pt x="296" y="472"/>
                    <a:pt x="296" y="472"/>
                  </a:cubicBezTo>
                  <a:cubicBezTo>
                    <a:pt x="294" y="473"/>
                    <a:pt x="293" y="474"/>
                    <a:pt x="293" y="475"/>
                  </a:cubicBezTo>
                  <a:cubicBezTo>
                    <a:pt x="293" y="477"/>
                    <a:pt x="293" y="478"/>
                    <a:pt x="295" y="479"/>
                  </a:cubicBezTo>
                  <a:cubicBezTo>
                    <a:pt x="296" y="480"/>
                    <a:pt x="296" y="480"/>
                    <a:pt x="296" y="480"/>
                  </a:cubicBezTo>
                  <a:cubicBezTo>
                    <a:pt x="298" y="477"/>
                    <a:pt x="298" y="477"/>
                    <a:pt x="298" y="477"/>
                  </a:cubicBezTo>
                  <a:cubicBezTo>
                    <a:pt x="295" y="474"/>
                    <a:pt x="295" y="474"/>
                    <a:pt x="295" y="474"/>
                  </a:cubicBezTo>
                  <a:cubicBezTo>
                    <a:pt x="285" y="483"/>
                    <a:pt x="285" y="483"/>
                    <a:pt x="285" y="483"/>
                  </a:cubicBezTo>
                  <a:cubicBezTo>
                    <a:pt x="284" y="484"/>
                    <a:pt x="283" y="485"/>
                    <a:pt x="283" y="487"/>
                  </a:cubicBezTo>
                  <a:cubicBezTo>
                    <a:pt x="283" y="488"/>
                    <a:pt x="284" y="489"/>
                    <a:pt x="285" y="490"/>
                  </a:cubicBezTo>
                  <a:cubicBezTo>
                    <a:pt x="289" y="492"/>
                    <a:pt x="289" y="492"/>
                    <a:pt x="289" y="492"/>
                  </a:cubicBezTo>
                  <a:cubicBezTo>
                    <a:pt x="291" y="488"/>
                    <a:pt x="291" y="488"/>
                    <a:pt x="291" y="488"/>
                  </a:cubicBezTo>
                  <a:cubicBezTo>
                    <a:pt x="289" y="485"/>
                    <a:pt x="289" y="485"/>
                    <a:pt x="289" y="485"/>
                  </a:cubicBezTo>
                  <a:cubicBezTo>
                    <a:pt x="275" y="496"/>
                    <a:pt x="275" y="496"/>
                    <a:pt x="275" y="496"/>
                  </a:cubicBezTo>
                  <a:cubicBezTo>
                    <a:pt x="274" y="496"/>
                    <a:pt x="273" y="498"/>
                    <a:pt x="273" y="499"/>
                  </a:cubicBezTo>
                  <a:cubicBezTo>
                    <a:pt x="273" y="500"/>
                    <a:pt x="274" y="502"/>
                    <a:pt x="275" y="502"/>
                  </a:cubicBezTo>
                  <a:cubicBezTo>
                    <a:pt x="281" y="506"/>
                    <a:pt x="281" y="506"/>
                    <a:pt x="281" y="506"/>
                  </a:cubicBezTo>
                  <a:cubicBezTo>
                    <a:pt x="283" y="502"/>
                    <a:pt x="283" y="502"/>
                    <a:pt x="283" y="502"/>
                  </a:cubicBezTo>
                  <a:cubicBezTo>
                    <a:pt x="281" y="499"/>
                    <a:pt x="281" y="499"/>
                    <a:pt x="281" y="499"/>
                  </a:cubicBezTo>
                  <a:cubicBezTo>
                    <a:pt x="267" y="503"/>
                    <a:pt x="267" y="503"/>
                    <a:pt x="267" y="503"/>
                  </a:cubicBezTo>
                  <a:cubicBezTo>
                    <a:pt x="265" y="504"/>
                    <a:pt x="264" y="505"/>
                    <a:pt x="264" y="507"/>
                  </a:cubicBezTo>
                  <a:cubicBezTo>
                    <a:pt x="264" y="508"/>
                    <a:pt x="265" y="510"/>
                    <a:pt x="266" y="511"/>
                  </a:cubicBezTo>
                  <a:cubicBezTo>
                    <a:pt x="267" y="511"/>
                    <a:pt x="267" y="511"/>
                    <a:pt x="267" y="511"/>
                  </a:cubicBezTo>
                  <a:cubicBezTo>
                    <a:pt x="269" y="508"/>
                    <a:pt x="269" y="508"/>
                    <a:pt x="269" y="508"/>
                  </a:cubicBezTo>
                  <a:cubicBezTo>
                    <a:pt x="266" y="505"/>
                    <a:pt x="266" y="505"/>
                    <a:pt x="266" y="505"/>
                  </a:cubicBezTo>
                  <a:cubicBezTo>
                    <a:pt x="255" y="519"/>
                    <a:pt x="255" y="519"/>
                    <a:pt x="255" y="519"/>
                  </a:cubicBezTo>
                  <a:cubicBezTo>
                    <a:pt x="255" y="520"/>
                    <a:pt x="254" y="522"/>
                    <a:pt x="255" y="523"/>
                  </a:cubicBezTo>
                  <a:cubicBezTo>
                    <a:pt x="255" y="524"/>
                    <a:pt x="255" y="525"/>
                    <a:pt x="256" y="525"/>
                  </a:cubicBezTo>
                  <a:cubicBezTo>
                    <a:pt x="259" y="527"/>
                    <a:pt x="259" y="527"/>
                    <a:pt x="259" y="527"/>
                  </a:cubicBezTo>
                  <a:cubicBezTo>
                    <a:pt x="261" y="523"/>
                    <a:pt x="261" y="523"/>
                    <a:pt x="261" y="523"/>
                  </a:cubicBezTo>
                  <a:cubicBezTo>
                    <a:pt x="259" y="520"/>
                    <a:pt x="259" y="520"/>
                    <a:pt x="259" y="520"/>
                  </a:cubicBezTo>
                  <a:cubicBezTo>
                    <a:pt x="245" y="527"/>
                    <a:pt x="245" y="527"/>
                    <a:pt x="245" y="527"/>
                  </a:cubicBezTo>
                  <a:cubicBezTo>
                    <a:pt x="244" y="528"/>
                    <a:pt x="243" y="529"/>
                    <a:pt x="243" y="531"/>
                  </a:cubicBezTo>
                  <a:cubicBezTo>
                    <a:pt x="243" y="532"/>
                    <a:pt x="244" y="533"/>
                    <a:pt x="245" y="534"/>
                  </a:cubicBezTo>
                  <a:cubicBezTo>
                    <a:pt x="245" y="534"/>
                    <a:pt x="245" y="534"/>
                    <a:pt x="245" y="534"/>
                  </a:cubicBezTo>
                  <a:cubicBezTo>
                    <a:pt x="248" y="531"/>
                    <a:pt x="248" y="531"/>
                    <a:pt x="248" y="531"/>
                  </a:cubicBezTo>
                  <a:cubicBezTo>
                    <a:pt x="244" y="529"/>
                    <a:pt x="244" y="529"/>
                    <a:pt x="244" y="529"/>
                  </a:cubicBezTo>
                  <a:cubicBezTo>
                    <a:pt x="236" y="542"/>
                    <a:pt x="236" y="542"/>
                    <a:pt x="236" y="542"/>
                  </a:cubicBezTo>
                  <a:cubicBezTo>
                    <a:pt x="235" y="543"/>
                    <a:pt x="235" y="544"/>
                    <a:pt x="235" y="545"/>
                  </a:cubicBezTo>
                  <a:cubicBezTo>
                    <a:pt x="235" y="546"/>
                    <a:pt x="236" y="547"/>
                    <a:pt x="237" y="547"/>
                  </a:cubicBezTo>
                  <a:cubicBezTo>
                    <a:pt x="238" y="548"/>
                    <a:pt x="238" y="548"/>
                    <a:pt x="238" y="548"/>
                  </a:cubicBezTo>
                  <a:cubicBezTo>
                    <a:pt x="240" y="545"/>
                    <a:pt x="240" y="545"/>
                    <a:pt x="240" y="545"/>
                  </a:cubicBezTo>
                  <a:cubicBezTo>
                    <a:pt x="238" y="541"/>
                    <a:pt x="238" y="541"/>
                    <a:pt x="238" y="541"/>
                  </a:cubicBezTo>
                  <a:cubicBezTo>
                    <a:pt x="225" y="549"/>
                    <a:pt x="225" y="549"/>
                    <a:pt x="225" y="549"/>
                  </a:cubicBezTo>
                  <a:cubicBezTo>
                    <a:pt x="224" y="550"/>
                    <a:pt x="223" y="551"/>
                    <a:pt x="223" y="553"/>
                  </a:cubicBezTo>
                  <a:cubicBezTo>
                    <a:pt x="223" y="554"/>
                    <a:pt x="224" y="555"/>
                    <a:pt x="225" y="556"/>
                  </a:cubicBezTo>
                  <a:cubicBezTo>
                    <a:pt x="225" y="556"/>
                    <a:pt x="225" y="556"/>
                    <a:pt x="225" y="556"/>
                  </a:cubicBezTo>
                  <a:cubicBezTo>
                    <a:pt x="219" y="561"/>
                    <a:pt x="219" y="561"/>
                    <a:pt x="219" y="561"/>
                  </a:cubicBezTo>
                  <a:cubicBezTo>
                    <a:pt x="218" y="562"/>
                    <a:pt x="217" y="563"/>
                    <a:pt x="217" y="564"/>
                  </a:cubicBezTo>
                  <a:cubicBezTo>
                    <a:pt x="218" y="566"/>
                    <a:pt x="218" y="567"/>
                    <a:pt x="219" y="567"/>
                  </a:cubicBezTo>
                  <a:cubicBezTo>
                    <a:pt x="221" y="568"/>
                    <a:pt x="221" y="568"/>
                    <a:pt x="221" y="568"/>
                  </a:cubicBezTo>
                  <a:cubicBezTo>
                    <a:pt x="223" y="565"/>
                    <a:pt x="223" y="565"/>
                    <a:pt x="223" y="565"/>
                  </a:cubicBezTo>
                  <a:cubicBezTo>
                    <a:pt x="220" y="562"/>
                    <a:pt x="220" y="562"/>
                    <a:pt x="220" y="562"/>
                  </a:cubicBezTo>
                  <a:cubicBezTo>
                    <a:pt x="208" y="574"/>
                    <a:pt x="208" y="574"/>
                    <a:pt x="208" y="574"/>
                  </a:cubicBezTo>
                  <a:cubicBezTo>
                    <a:pt x="207" y="575"/>
                    <a:pt x="206" y="576"/>
                    <a:pt x="206" y="577"/>
                  </a:cubicBezTo>
                  <a:cubicBezTo>
                    <a:pt x="206" y="578"/>
                    <a:pt x="207" y="579"/>
                    <a:pt x="208" y="580"/>
                  </a:cubicBezTo>
                  <a:cubicBezTo>
                    <a:pt x="212" y="583"/>
                    <a:pt x="212" y="583"/>
                    <a:pt x="212" y="583"/>
                  </a:cubicBezTo>
                  <a:cubicBezTo>
                    <a:pt x="214" y="579"/>
                    <a:pt x="214" y="579"/>
                    <a:pt x="214" y="579"/>
                  </a:cubicBezTo>
                  <a:cubicBezTo>
                    <a:pt x="211" y="577"/>
                    <a:pt x="211" y="577"/>
                    <a:pt x="211" y="577"/>
                  </a:cubicBezTo>
                  <a:cubicBezTo>
                    <a:pt x="214" y="579"/>
                    <a:pt x="214" y="579"/>
                    <a:pt x="214" y="579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1" y="576"/>
                    <a:pt x="211" y="576"/>
                    <a:pt x="211" y="577"/>
                  </a:cubicBezTo>
                  <a:cubicBezTo>
                    <a:pt x="214" y="579"/>
                    <a:pt x="214" y="579"/>
                    <a:pt x="214" y="579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4" y="578"/>
                    <a:pt x="214" y="578"/>
                    <a:pt x="214" y="578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4" y="578"/>
                    <a:pt x="214" y="578"/>
                    <a:pt x="214" y="578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2" y="576"/>
                    <a:pt x="212" y="576"/>
                  </a:cubicBezTo>
                  <a:cubicBezTo>
                    <a:pt x="212" y="576"/>
                    <a:pt x="210" y="577"/>
                    <a:pt x="209" y="577"/>
                  </a:cubicBezTo>
                  <a:cubicBezTo>
                    <a:pt x="206" y="578"/>
                    <a:pt x="203" y="580"/>
                    <a:pt x="201" y="581"/>
                  </a:cubicBezTo>
                  <a:cubicBezTo>
                    <a:pt x="198" y="582"/>
                    <a:pt x="196" y="583"/>
                    <a:pt x="196" y="583"/>
                  </a:cubicBezTo>
                  <a:cubicBezTo>
                    <a:pt x="195" y="583"/>
                    <a:pt x="194" y="585"/>
                    <a:pt x="194" y="586"/>
                  </a:cubicBezTo>
                  <a:cubicBezTo>
                    <a:pt x="194" y="588"/>
                    <a:pt x="194" y="589"/>
                    <a:pt x="196" y="590"/>
                  </a:cubicBezTo>
                  <a:cubicBezTo>
                    <a:pt x="196" y="590"/>
                    <a:pt x="196" y="590"/>
                    <a:pt x="196" y="590"/>
                  </a:cubicBezTo>
                  <a:cubicBezTo>
                    <a:pt x="191" y="593"/>
                    <a:pt x="191" y="593"/>
                    <a:pt x="191" y="593"/>
                  </a:cubicBezTo>
                  <a:cubicBezTo>
                    <a:pt x="190" y="593"/>
                    <a:pt x="189" y="595"/>
                    <a:pt x="189" y="596"/>
                  </a:cubicBezTo>
                  <a:cubicBezTo>
                    <a:pt x="189" y="597"/>
                    <a:pt x="190" y="599"/>
                    <a:pt x="191" y="599"/>
                  </a:cubicBezTo>
                  <a:cubicBezTo>
                    <a:pt x="192" y="600"/>
                    <a:pt x="192" y="600"/>
                    <a:pt x="192" y="600"/>
                  </a:cubicBezTo>
                  <a:cubicBezTo>
                    <a:pt x="195" y="597"/>
                    <a:pt x="195" y="597"/>
                    <a:pt x="195" y="597"/>
                  </a:cubicBezTo>
                  <a:cubicBezTo>
                    <a:pt x="192" y="594"/>
                    <a:pt x="192" y="594"/>
                    <a:pt x="192" y="594"/>
                  </a:cubicBezTo>
                  <a:cubicBezTo>
                    <a:pt x="183" y="601"/>
                    <a:pt x="183" y="601"/>
                    <a:pt x="183" y="601"/>
                  </a:cubicBezTo>
                  <a:cubicBezTo>
                    <a:pt x="182" y="602"/>
                    <a:pt x="181" y="603"/>
                    <a:pt x="181" y="604"/>
                  </a:cubicBezTo>
                  <a:cubicBezTo>
                    <a:pt x="182" y="606"/>
                    <a:pt x="182" y="607"/>
                    <a:pt x="183" y="608"/>
                  </a:cubicBezTo>
                  <a:cubicBezTo>
                    <a:pt x="186" y="609"/>
                    <a:pt x="186" y="609"/>
                    <a:pt x="186" y="609"/>
                  </a:cubicBezTo>
                  <a:cubicBezTo>
                    <a:pt x="188" y="606"/>
                    <a:pt x="188" y="606"/>
                    <a:pt x="188" y="606"/>
                  </a:cubicBezTo>
                  <a:cubicBezTo>
                    <a:pt x="186" y="603"/>
                    <a:pt x="186" y="603"/>
                    <a:pt x="186" y="603"/>
                  </a:cubicBezTo>
                  <a:cubicBezTo>
                    <a:pt x="172" y="614"/>
                    <a:pt x="172" y="614"/>
                    <a:pt x="172" y="614"/>
                  </a:cubicBezTo>
                  <a:cubicBezTo>
                    <a:pt x="171" y="615"/>
                    <a:pt x="171" y="616"/>
                    <a:pt x="171" y="617"/>
                  </a:cubicBezTo>
                  <a:cubicBezTo>
                    <a:pt x="171" y="618"/>
                    <a:pt x="172" y="620"/>
                    <a:pt x="173" y="620"/>
                  </a:cubicBezTo>
                  <a:cubicBezTo>
                    <a:pt x="174" y="621"/>
                    <a:pt x="174" y="621"/>
                    <a:pt x="174" y="621"/>
                  </a:cubicBezTo>
                  <a:cubicBezTo>
                    <a:pt x="176" y="618"/>
                    <a:pt x="176" y="618"/>
                    <a:pt x="176" y="618"/>
                  </a:cubicBezTo>
                  <a:cubicBezTo>
                    <a:pt x="174" y="614"/>
                    <a:pt x="174" y="614"/>
                    <a:pt x="174" y="614"/>
                  </a:cubicBezTo>
                  <a:cubicBezTo>
                    <a:pt x="161" y="622"/>
                    <a:pt x="161" y="622"/>
                    <a:pt x="161" y="622"/>
                  </a:cubicBezTo>
                  <a:cubicBezTo>
                    <a:pt x="160" y="623"/>
                    <a:pt x="159" y="624"/>
                    <a:pt x="159" y="625"/>
                  </a:cubicBezTo>
                  <a:cubicBezTo>
                    <a:pt x="159" y="627"/>
                    <a:pt x="160" y="628"/>
                    <a:pt x="161" y="629"/>
                  </a:cubicBezTo>
                  <a:cubicBezTo>
                    <a:pt x="163" y="630"/>
                    <a:pt x="163" y="630"/>
                    <a:pt x="163" y="630"/>
                  </a:cubicBezTo>
                  <a:cubicBezTo>
                    <a:pt x="156" y="636"/>
                    <a:pt x="156" y="636"/>
                    <a:pt x="156" y="636"/>
                  </a:cubicBezTo>
                  <a:cubicBezTo>
                    <a:pt x="155" y="637"/>
                    <a:pt x="155" y="638"/>
                    <a:pt x="155" y="640"/>
                  </a:cubicBezTo>
                  <a:cubicBezTo>
                    <a:pt x="155" y="641"/>
                    <a:pt x="156" y="642"/>
                    <a:pt x="157" y="643"/>
                  </a:cubicBezTo>
                  <a:cubicBezTo>
                    <a:pt x="158" y="644"/>
                    <a:pt x="158" y="644"/>
                    <a:pt x="158" y="644"/>
                  </a:cubicBezTo>
                  <a:cubicBezTo>
                    <a:pt x="160" y="640"/>
                    <a:pt x="160" y="640"/>
                    <a:pt x="160" y="640"/>
                  </a:cubicBezTo>
                  <a:cubicBezTo>
                    <a:pt x="158" y="637"/>
                    <a:pt x="158" y="637"/>
                    <a:pt x="158" y="637"/>
                  </a:cubicBezTo>
                  <a:cubicBezTo>
                    <a:pt x="147" y="648"/>
                    <a:pt x="147" y="648"/>
                    <a:pt x="147" y="648"/>
                  </a:cubicBezTo>
                  <a:cubicBezTo>
                    <a:pt x="147" y="648"/>
                    <a:pt x="146" y="650"/>
                    <a:pt x="146" y="651"/>
                  </a:cubicBezTo>
                  <a:cubicBezTo>
                    <a:pt x="146" y="652"/>
                    <a:pt x="147" y="653"/>
                    <a:pt x="148" y="654"/>
                  </a:cubicBezTo>
                  <a:cubicBezTo>
                    <a:pt x="149" y="654"/>
                    <a:pt x="149" y="654"/>
                    <a:pt x="149" y="654"/>
                  </a:cubicBezTo>
                  <a:cubicBezTo>
                    <a:pt x="151" y="651"/>
                    <a:pt x="151" y="651"/>
                    <a:pt x="151" y="651"/>
                  </a:cubicBezTo>
                  <a:cubicBezTo>
                    <a:pt x="149" y="647"/>
                    <a:pt x="149" y="647"/>
                    <a:pt x="149" y="647"/>
                  </a:cubicBezTo>
                  <a:cubicBezTo>
                    <a:pt x="135" y="654"/>
                    <a:pt x="135" y="654"/>
                    <a:pt x="135" y="654"/>
                  </a:cubicBezTo>
                  <a:cubicBezTo>
                    <a:pt x="133" y="654"/>
                    <a:pt x="132" y="656"/>
                    <a:pt x="132" y="657"/>
                  </a:cubicBezTo>
                  <a:cubicBezTo>
                    <a:pt x="132" y="659"/>
                    <a:pt x="133" y="660"/>
                    <a:pt x="134" y="661"/>
                  </a:cubicBezTo>
                  <a:cubicBezTo>
                    <a:pt x="135" y="661"/>
                    <a:pt x="135" y="661"/>
                    <a:pt x="135" y="661"/>
                  </a:cubicBezTo>
                  <a:cubicBezTo>
                    <a:pt x="137" y="658"/>
                    <a:pt x="137" y="658"/>
                    <a:pt x="137" y="658"/>
                  </a:cubicBezTo>
                  <a:cubicBezTo>
                    <a:pt x="134" y="655"/>
                    <a:pt x="134" y="655"/>
                    <a:pt x="134" y="655"/>
                  </a:cubicBezTo>
                  <a:cubicBezTo>
                    <a:pt x="125" y="665"/>
                    <a:pt x="125" y="665"/>
                    <a:pt x="125" y="665"/>
                  </a:cubicBezTo>
                  <a:cubicBezTo>
                    <a:pt x="124" y="665"/>
                    <a:pt x="123" y="667"/>
                    <a:pt x="123" y="668"/>
                  </a:cubicBezTo>
                  <a:cubicBezTo>
                    <a:pt x="124" y="669"/>
                    <a:pt x="124" y="670"/>
                    <a:pt x="125" y="671"/>
                  </a:cubicBezTo>
                  <a:cubicBezTo>
                    <a:pt x="125" y="671"/>
                    <a:pt x="125" y="671"/>
                    <a:pt x="125" y="671"/>
                  </a:cubicBezTo>
                  <a:cubicBezTo>
                    <a:pt x="128" y="668"/>
                    <a:pt x="128" y="668"/>
                    <a:pt x="128" y="668"/>
                  </a:cubicBezTo>
                  <a:cubicBezTo>
                    <a:pt x="124" y="666"/>
                    <a:pt x="124" y="666"/>
                    <a:pt x="124" y="666"/>
                  </a:cubicBezTo>
                  <a:cubicBezTo>
                    <a:pt x="118" y="676"/>
                    <a:pt x="118" y="676"/>
                    <a:pt x="118" y="676"/>
                  </a:cubicBezTo>
                  <a:cubicBezTo>
                    <a:pt x="117" y="678"/>
                    <a:pt x="118" y="680"/>
                    <a:pt x="120" y="681"/>
                  </a:cubicBezTo>
                  <a:cubicBezTo>
                    <a:pt x="123" y="683"/>
                    <a:pt x="123" y="683"/>
                    <a:pt x="123" y="683"/>
                  </a:cubicBezTo>
                  <a:cubicBezTo>
                    <a:pt x="125" y="680"/>
                    <a:pt x="125" y="680"/>
                    <a:pt x="125" y="680"/>
                  </a:cubicBezTo>
                  <a:cubicBezTo>
                    <a:pt x="123" y="676"/>
                    <a:pt x="123" y="676"/>
                    <a:pt x="123" y="676"/>
                  </a:cubicBezTo>
                  <a:cubicBezTo>
                    <a:pt x="110" y="682"/>
                    <a:pt x="110" y="682"/>
                    <a:pt x="110" y="682"/>
                  </a:cubicBezTo>
                  <a:cubicBezTo>
                    <a:pt x="109" y="682"/>
                    <a:pt x="108" y="683"/>
                    <a:pt x="108" y="685"/>
                  </a:cubicBezTo>
                  <a:cubicBezTo>
                    <a:pt x="108" y="686"/>
                    <a:pt x="109" y="688"/>
                    <a:pt x="110" y="689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3" y="684"/>
                    <a:pt x="113" y="684"/>
                    <a:pt x="113" y="684"/>
                  </a:cubicBezTo>
                  <a:cubicBezTo>
                    <a:pt x="100" y="691"/>
                    <a:pt x="100" y="691"/>
                    <a:pt x="100" y="691"/>
                  </a:cubicBezTo>
                  <a:cubicBezTo>
                    <a:pt x="98" y="692"/>
                    <a:pt x="98" y="693"/>
                    <a:pt x="98" y="695"/>
                  </a:cubicBezTo>
                  <a:cubicBezTo>
                    <a:pt x="98" y="696"/>
                    <a:pt x="98" y="697"/>
                    <a:pt x="100" y="698"/>
                  </a:cubicBezTo>
                  <a:cubicBezTo>
                    <a:pt x="102" y="700"/>
                    <a:pt x="102" y="700"/>
                    <a:pt x="102" y="700"/>
                  </a:cubicBezTo>
                  <a:cubicBezTo>
                    <a:pt x="104" y="696"/>
                    <a:pt x="104" y="696"/>
                    <a:pt x="104" y="696"/>
                  </a:cubicBezTo>
                  <a:cubicBezTo>
                    <a:pt x="101" y="694"/>
                    <a:pt x="101" y="694"/>
                    <a:pt x="101" y="694"/>
                  </a:cubicBezTo>
                  <a:cubicBezTo>
                    <a:pt x="94" y="707"/>
                    <a:pt x="94" y="707"/>
                    <a:pt x="94" y="707"/>
                  </a:cubicBezTo>
                  <a:cubicBezTo>
                    <a:pt x="93" y="709"/>
                    <a:pt x="93" y="711"/>
                    <a:pt x="95" y="712"/>
                  </a:cubicBezTo>
                  <a:cubicBezTo>
                    <a:pt x="96" y="713"/>
                    <a:pt x="96" y="713"/>
                    <a:pt x="96" y="713"/>
                  </a:cubicBezTo>
                  <a:cubicBezTo>
                    <a:pt x="98" y="709"/>
                    <a:pt x="98" y="709"/>
                    <a:pt x="98" y="709"/>
                  </a:cubicBezTo>
                  <a:cubicBezTo>
                    <a:pt x="96" y="706"/>
                    <a:pt x="96" y="706"/>
                    <a:pt x="96" y="706"/>
                  </a:cubicBezTo>
                  <a:cubicBezTo>
                    <a:pt x="82" y="713"/>
                    <a:pt x="82" y="713"/>
                    <a:pt x="82" y="713"/>
                  </a:cubicBezTo>
                  <a:cubicBezTo>
                    <a:pt x="81" y="713"/>
                    <a:pt x="80" y="714"/>
                    <a:pt x="80" y="716"/>
                  </a:cubicBezTo>
                  <a:cubicBezTo>
                    <a:pt x="79" y="717"/>
                    <a:pt x="80" y="719"/>
                    <a:pt x="81" y="720"/>
                  </a:cubicBezTo>
                  <a:cubicBezTo>
                    <a:pt x="84" y="721"/>
                    <a:pt x="84" y="721"/>
                    <a:pt x="84" y="721"/>
                  </a:cubicBezTo>
                  <a:cubicBezTo>
                    <a:pt x="86" y="718"/>
                    <a:pt x="86" y="718"/>
                    <a:pt x="86" y="718"/>
                  </a:cubicBezTo>
                  <a:cubicBezTo>
                    <a:pt x="83" y="715"/>
                    <a:pt x="83" y="715"/>
                    <a:pt x="83" y="715"/>
                  </a:cubicBezTo>
                  <a:cubicBezTo>
                    <a:pt x="76" y="723"/>
                    <a:pt x="76" y="723"/>
                    <a:pt x="76" y="723"/>
                  </a:cubicBezTo>
                  <a:cubicBezTo>
                    <a:pt x="75" y="724"/>
                    <a:pt x="75" y="725"/>
                    <a:pt x="75" y="726"/>
                  </a:cubicBezTo>
                  <a:cubicBezTo>
                    <a:pt x="75" y="727"/>
                    <a:pt x="76" y="729"/>
                    <a:pt x="77" y="729"/>
                  </a:cubicBezTo>
                  <a:cubicBezTo>
                    <a:pt x="78" y="730"/>
                    <a:pt x="78" y="730"/>
                    <a:pt x="78" y="730"/>
                  </a:cubicBezTo>
                  <a:cubicBezTo>
                    <a:pt x="80" y="727"/>
                    <a:pt x="80" y="727"/>
                    <a:pt x="80" y="727"/>
                  </a:cubicBezTo>
                  <a:cubicBezTo>
                    <a:pt x="78" y="723"/>
                    <a:pt x="78" y="723"/>
                    <a:pt x="78" y="723"/>
                  </a:cubicBezTo>
                  <a:cubicBezTo>
                    <a:pt x="68" y="732"/>
                    <a:pt x="68" y="732"/>
                    <a:pt x="68" y="732"/>
                  </a:cubicBezTo>
                  <a:cubicBezTo>
                    <a:pt x="67" y="732"/>
                    <a:pt x="66" y="734"/>
                    <a:pt x="67" y="735"/>
                  </a:cubicBezTo>
                  <a:cubicBezTo>
                    <a:pt x="67" y="736"/>
                    <a:pt x="67" y="737"/>
                    <a:pt x="68" y="738"/>
                  </a:cubicBezTo>
                  <a:cubicBezTo>
                    <a:pt x="72" y="740"/>
                    <a:pt x="72" y="740"/>
                    <a:pt x="72" y="740"/>
                  </a:cubicBezTo>
                  <a:cubicBezTo>
                    <a:pt x="74" y="737"/>
                    <a:pt x="74" y="737"/>
                    <a:pt x="74" y="737"/>
                  </a:cubicBezTo>
                  <a:cubicBezTo>
                    <a:pt x="72" y="733"/>
                    <a:pt x="72" y="733"/>
                    <a:pt x="72" y="733"/>
                  </a:cubicBezTo>
                  <a:cubicBezTo>
                    <a:pt x="59" y="738"/>
                    <a:pt x="59" y="738"/>
                    <a:pt x="59" y="738"/>
                  </a:cubicBezTo>
                  <a:cubicBezTo>
                    <a:pt x="57" y="738"/>
                    <a:pt x="56" y="739"/>
                    <a:pt x="56" y="741"/>
                  </a:cubicBezTo>
                  <a:cubicBezTo>
                    <a:pt x="56" y="742"/>
                    <a:pt x="57" y="744"/>
                    <a:pt x="58" y="745"/>
                  </a:cubicBezTo>
                  <a:cubicBezTo>
                    <a:pt x="64" y="748"/>
                    <a:pt x="64" y="748"/>
                    <a:pt x="64" y="748"/>
                  </a:cubicBezTo>
                  <a:cubicBezTo>
                    <a:pt x="66" y="745"/>
                    <a:pt x="66" y="745"/>
                    <a:pt x="66" y="745"/>
                  </a:cubicBezTo>
                  <a:cubicBezTo>
                    <a:pt x="63" y="743"/>
                    <a:pt x="63" y="743"/>
                    <a:pt x="63" y="743"/>
                  </a:cubicBezTo>
                  <a:cubicBezTo>
                    <a:pt x="66" y="745"/>
                    <a:pt x="66" y="745"/>
                    <a:pt x="66" y="745"/>
                  </a:cubicBezTo>
                  <a:cubicBezTo>
                    <a:pt x="63" y="742"/>
                    <a:pt x="63" y="742"/>
                    <a:pt x="63" y="742"/>
                  </a:cubicBezTo>
                  <a:cubicBezTo>
                    <a:pt x="63" y="742"/>
                    <a:pt x="63" y="742"/>
                    <a:pt x="63" y="743"/>
                  </a:cubicBezTo>
                  <a:cubicBezTo>
                    <a:pt x="66" y="745"/>
                    <a:pt x="66" y="745"/>
                    <a:pt x="66" y="745"/>
                  </a:cubicBezTo>
                  <a:cubicBezTo>
                    <a:pt x="63" y="742"/>
                    <a:pt x="63" y="742"/>
                    <a:pt x="63" y="742"/>
                  </a:cubicBezTo>
                  <a:cubicBezTo>
                    <a:pt x="65" y="744"/>
                    <a:pt x="65" y="744"/>
                    <a:pt x="65" y="744"/>
                  </a:cubicBezTo>
                  <a:cubicBezTo>
                    <a:pt x="63" y="742"/>
                    <a:pt x="63" y="742"/>
                    <a:pt x="63" y="742"/>
                  </a:cubicBezTo>
                  <a:cubicBezTo>
                    <a:pt x="63" y="742"/>
                    <a:pt x="63" y="742"/>
                    <a:pt x="63" y="742"/>
                  </a:cubicBezTo>
                  <a:cubicBezTo>
                    <a:pt x="65" y="744"/>
                    <a:pt x="65" y="744"/>
                    <a:pt x="65" y="744"/>
                  </a:cubicBezTo>
                  <a:cubicBezTo>
                    <a:pt x="63" y="742"/>
                    <a:pt x="63" y="742"/>
                    <a:pt x="63" y="742"/>
                  </a:cubicBezTo>
                  <a:cubicBezTo>
                    <a:pt x="63" y="742"/>
                    <a:pt x="63" y="742"/>
                    <a:pt x="63" y="742"/>
                  </a:cubicBezTo>
                  <a:cubicBezTo>
                    <a:pt x="63" y="742"/>
                    <a:pt x="63" y="742"/>
                    <a:pt x="62" y="743"/>
                  </a:cubicBezTo>
                  <a:cubicBezTo>
                    <a:pt x="61" y="744"/>
                    <a:pt x="57" y="746"/>
                    <a:pt x="54" y="748"/>
                  </a:cubicBezTo>
                  <a:cubicBezTo>
                    <a:pt x="51" y="750"/>
                    <a:pt x="49" y="751"/>
                    <a:pt x="49" y="751"/>
                  </a:cubicBezTo>
                  <a:cubicBezTo>
                    <a:pt x="47" y="752"/>
                    <a:pt x="47" y="753"/>
                    <a:pt x="47" y="755"/>
                  </a:cubicBezTo>
                  <a:cubicBezTo>
                    <a:pt x="47" y="756"/>
                    <a:pt x="47" y="757"/>
                    <a:pt x="48" y="758"/>
                  </a:cubicBezTo>
                  <a:cubicBezTo>
                    <a:pt x="51" y="760"/>
                    <a:pt x="51" y="760"/>
                    <a:pt x="51" y="760"/>
                  </a:cubicBezTo>
                  <a:cubicBezTo>
                    <a:pt x="53" y="756"/>
                    <a:pt x="53" y="756"/>
                    <a:pt x="53" y="756"/>
                  </a:cubicBezTo>
                  <a:cubicBezTo>
                    <a:pt x="51" y="754"/>
                    <a:pt x="51" y="754"/>
                    <a:pt x="51" y="754"/>
                  </a:cubicBezTo>
                  <a:cubicBezTo>
                    <a:pt x="43" y="762"/>
                    <a:pt x="43" y="762"/>
                    <a:pt x="43" y="762"/>
                  </a:cubicBezTo>
                  <a:cubicBezTo>
                    <a:pt x="42" y="763"/>
                    <a:pt x="41" y="764"/>
                    <a:pt x="41" y="765"/>
                  </a:cubicBezTo>
                  <a:cubicBezTo>
                    <a:pt x="42" y="766"/>
                    <a:pt x="42" y="767"/>
                    <a:pt x="43" y="768"/>
                  </a:cubicBezTo>
                  <a:cubicBezTo>
                    <a:pt x="44" y="768"/>
                    <a:pt x="44" y="768"/>
                    <a:pt x="44" y="768"/>
                  </a:cubicBezTo>
                  <a:cubicBezTo>
                    <a:pt x="46" y="765"/>
                    <a:pt x="46" y="765"/>
                    <a:pt x="46" y="765"/>
                  </a:cubicBezTo>
                  <a:cubicBezTo>
                    <a:pt x="44" y="762"/>
                    <a:pt x="44" y="762"/>
                    <a:pt x="44" y="762"/>
                  </a:cubicBezTo>
                  <a:cubicBezTo>
                    <a:pt x="32" y="770"/>
                    <a:pt x="32" y="770"/>
                    <a:pt x="32" y="770"/>
                  </a:cubicBezTo>
                  <a:cubicBezTo>
                    <a:pt x="30" y="770"/>
                    <a:pt x="30" y="772"/>
                    <a:pt x="30" y="773"/>
                  </a:cubicBezTo>
                  <a:cubicBezTo>
                    <a:pt x="30" y="774"/>
                    <a:pt x="31" y="776"/>
                    <a:pt x="32" y="776"/>
                  </a:cubicBezTo>
                  <a:cubicBezTo>
                    <a:pt x="38" y="780"/>
                    <a:pt x="38" y="780"/>
                    <a:pt x="38" y="780"/>
                  </a:cubicBezTo>
                  <a:cubicBezTo>
                    <a:pt x="40" y="777"/>
                    <a:pt x="40" y="777"/>
                    <a:pt x="40" y="777"/>
                  </a:cubicBezTo>
                  <a:cubicBezTo>
                    <a:pt x="37" y="775"/>
                    <a:pt x="37" y="775"/>
                    <a:pt x="37" y="775"/>
                  </a:cubicBezTo>
                  <a:cubicBezTo>
                    <a:pt x="40" y="777"/>
                    <a:pt x="40" y="777"/>
                    <a:pt x="40" y="777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38" y="774"/>
                    <a:pt x="37" y="774"/>
                    <a:pt x="37" y="775"/>
                  </a:cubicBezTo>
                  <a:cubicBezTo>
                    <a:pt x="40" y="777"/>
                    <a:pt x="40" y="777"/>
                    <a:pt x="40" y="777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40" y="776"/>
                    <a:pt x="40" y="776"/>
                    <a:pt x="40" y="776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40" y="776"/>
                    <a:pt x="40" y="776"/>
                    <a:pt x="40" y="776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39" y="775"/>
                    <a:pt x="39" y="775"/>
                    <a:pt x="39" y="775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39" y="775"/>
                    <a:pt x="39" y="775"/>
                    <a:pt x="39" y="775"/>
                  </a:cubicBezTo>
                  <a:cubicBezTo>
                    <a:pt x="38" y="774"/>
                    <a:pt x="38" y="774"/>
                    <a:pt x="38" y="774"/>
                  </a:cubicBezTo>
                  <a:cubicBezTo>
                    <a:pt x="38" y="774"/>
                    <a:pt x="38" y="774"/>
                    <a:pt x="37" y="774"/>
                  </a:cubicBezTo>
                  <a:cubicBezTo>
                    <a:pt x="36" y="775"/>
                    <a:pt x="32" y="776"/>
                    <a:pt x="29" y="778"/>
                  </a:cubicBezTo>
                  <a:cubicBezTo>
                    <a:pt x="28" y="778"/>
                    <a:pt x="26" y="779"/>
                    <a:pt x="25" y="779"/>
                  </a:cubicBezTo>
                  <a:cubicBezTo>
                    <a:pt x="25" y="779"/>
                    <a:pt x="24" y="780"/>
                    <a:pt x="24" y="780"/>
                  </a:cubicBezTo>
                  <a:cubicBezTo>
                    <a:pt x="23" y="780"/>
                    <a:pt x="23" y="780"/>
                    <a:pt x="23" y="780"/>
                  </a:cubicBezTo>
                  <a:cubicBezTo>
                    <a:pt x="23" y="780"/>
                    <a:pt x="23" y="780"/>
                    <a:pt x="23" y="780"/>
                  </a:cubicBezTo>
                  <a:cubicBezTo>
                    <a:pt x="23" y="781"/>
                    <a:pt x="23" y="781"/>
                    <a:pt x="23" y="781"/>
                  </a:cubicBezTo>
                  <a:cubicBezTo>
                    <a:pt x="22" y="781"/>
                    <a:pt x="22" y="781"/>
                    <a:pt x="22" y="782"/>
                  </a:cubicBezTo>
                  <a:cubicBezTo>
                    <a:pt x="21" y="784"/>
                    <a:pt x="21" y="786"/>
                    <a:pt x="23" y="787"/>
                  </a:cubicBezTo>
                  <a:cubicBezTo>
                    <a:pt x="27" y="789"/>
                    <a:pt x="27" y="789"/>
                    <a:pt x="27" y="789"/>
                  </a:cubicBezTo>
                  <a:cubicBezTo>
                    <a:pt x="29" y="786"/>
                    <a:pt x="29" y="786"/>
                    <a:pt x="29" y="786"/>
                  </a:cubicBezTo>
                  <a:cubicBezTo>
                    <a:pt x="26" y="783"/>
                    <a:pt x="26" y="783"/>
                    <a:pt x="26" y="783"/>
                  </a:cubicBezTo>
                  <a:cubicBezTo>
                    <a:pt x="13" y="793"/>
                    <a:pt x="13" y="793"/>
                    <a:pt x="13" y="793"/>
                  </a:cubicBezTo>
                  <a:cubicBezTo>
                    <a:pt x="12" y="794"/>
                    <a:pt x="11" y="795"/>
                    <a:pt x="12" y="797"/>
                  </a:cubicBezTo>
                  <a:cubicBezTo>
                    <a:pt x="12" y="798"/>
                    <a:pt x="12" y="799"/>
                    <a:pt x="13" y="800"/>
                  </a:cubicBezTo>
                  <a:cubicBezTo>
                    <a:pt x="14" y="800"/>
                    <a:pt x="14" y="800"/>
                    <a:pt x="14" y="800"/>
                  </a:cubicBezTo>
                  <a:cubicBezTo>
                    <a:pt x="16" y="796"/>
                    <a:pt x="16" y="796"/>
                    <a:pt x="16" y="796"/>
                  </a:cubicBezTo>
                  <a:cubicBezTo>
                    <a:pt x="12" y="794"/>
                    <a:pt x="12" y="794"/>
                    <a:pt x="12" y="794"/>
                  </a:cubicBezTo>
                  <a:cubicBezTo>
                    <a:pt x="15" y="796"/>
                    <a:pt x="15" y="796"/>
                    <a:pt x="15" y="796"/>
                  </a:cubicBezTo>
                  <a:cubicBezTo>
                    <a:pt x="12" y="794"/>
                    <a:pt x="12" y="794"/>
                    <a:pt x="12" y="794"/>
                  </a:cubicBezTo>
                  <a:cubicBezTo>
                    <a:pt x="12" y="794"/>
                    <a:pt x="12" y="794"/>
                    <a:pt x="12" y="794"/>
                  </a:cubicBezTo>
                  <a:cubicBezTo>
                    <a:pt x="15" y="796"/>
                    <a:pt x="15" y="796"/>
                    <a:pt x="15" y="796"/>
                  </a:cubicBezTo>
                  <a:cubicBezTo>
                    <a:pt x="12" y="794"/>
                    <a:pt x="12" y="794"/>
                    <a:pt x="12" y="794"/>
                  </a:cubicBezTo>
                  <a:cubicBezTo>
                    <a:pt x="12" y="794"/>
                    <a:pt x="12" y="794"/>
                    <a:pt x="12" y="795"/>
                  </a:cubicBezTo>
                  <a:cubicBezTo>
                    <a:pt x="11" y="796"/>
                    <a:pt x="8" y="799"/>
                    <a:pt x="6" y="802"/>
                  </a:cubicBezTo>
                  <a:cubicBezTo>
                    <a:pt x="3" y="805"/>
                    <a:pt x="1" y="807"/>
                    <a:pt x="1" y="807"/>
                  </a:cubicBezTo>
                  <a:cubicBezTo>
                    <a:pt x="1" y="808"/>
                    <a:pt x="0" y="809"/>
                    <a:pt x="0" y="810"/>
                  </a:cubicBezTo>
                  <a:cubicBezTo>
                    <a:pt x="1" y="811"/>
                    <a:pt x="1" y="812"/>
                    <a:pt x="2" y="813"/>
                  </a:cubicBezTo>
                  <a:cubicBezTo>
                    <a:pt x="3" y="813"/>
                    <a:pt x="3" y="813"/>
                    <a:pt x="3" y="813"/>
                  </a:cubicBezTo>
                  <a:cubicBezTo>
                    <a:pt x="5" y="815"/>
                    <a:pt x="7" y="814"/>
                    <a:pt x="8" y="812"/>
                  </a:cubicBezTo>
                  <a:cubicBezTo>
                    <a:pt x="9" y="810"/>
                    <a:pt x="9" y="808"/>
                    <a:pt x="7" y="80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567"/>
            <p:cNvSpPr/>
            <p:nvPr/>
          </p:nvSpPr>
          <p:spPr bwMode="auto">
            <a:xfrm>
              <a:off x="7967663" y="1727200"/>
              <a:ext cx="1041400" cy="1304925"/>
            </a:xfrm>
            <a:custGeom>
              <a:avLst/>
              <a:gdLst>
                <a:gd name="T0" fmla="*/ 94 w 1051"/>
                <a:gd name="T1" fmla="*/ 1252 h 1317"/>
                <a:gd name="T2" fmla="*/ 131 w 1051"/>
                <a:gd name="T3" fmla="*/ 1256 h 1317"/>
                <a:gd name="T4" fmla="*/ 221 w 1051"/>
                <a:gd name="T5" fmla="*/ 1267 h 1317"/>
                <a:gd name="T6" fmla="*/ 317 w 1051"/>
                <a:gd name="T7" fmla="*/ 1275 h 1317"/>
                <a:gd name="T8" fmla="*/ 376 w 1051"/>
                <a:gd name="T9" fmla="*/ 1281 h 1317"/>
                <a:gd name="T10" fmla="*/ 462 w 1051"/>
                <a:gd name="T11" fmla="*/ 1284 h 1317"/>
                <a:gd name="T12" fmla="*/ 565 w 1051"/>
                <a:gd name="T13" fmla="*/ 1292 h 1317"/>
                <a:gd name="T14" fmla="*/ 593 w 1051"/>
                <a:gd name="T15" fmla="*/ 1293 h 1317"/>
                <a:gd name="T16" fmla="*/ 676 w 1051"/>
                <a:gd name="T17" fmla="*/ 1297 h 1317"/>
                <a:gd name="T18" fmla="*/ 725 w 1051"/>
                <a:gd name="T19" fmla="*/ 1309 h 1317"/>
                <a:gd name="T20" fmla="*/ 795 w 1051"/>
                <a:gd name="T21" fmla="*/ 1274 h 1317"/>
                <a:gd name="T22" fmla="*/ 803 w 1051"/>
                <a:gd name="T23" fmla="*/ 1188 h 1317"/>
                <a:gd name="T24" fmla="*/ 808 w 1051"/>
                <a:gd name="T25" fmla="*/ 1163 h 1317"/>
                <a:gd name="T26" fmla="*/ 815 w 1051"/>
                <a:gd name="T27" fmla="*/ 1075 h 1317"/>
                <a:gd name="T28" fmla="*/ 826 w 1051"/>
                <a:gd name="T29" fmla="*/ 990 h 1317"/>
                <a:gd name="T30" fmla="*/ 839 w 1051"/>
                <a:gd name="T31" fmla="*/ 907 h 1317"/>
                <a:gd name="T32" fmla="*/ 873 w 1051"/>
                <a:gd name="T33" fmla="*/ 907 h 1317"/>
                <a:gd name="T34" fmla="*/ 953 w 1051"/>
                <a:gd name="T35" fmla="*/ 916 h 1317"/>
                <a:gd name="T36" fmla="*/ 1035 w 1051"/>
                <a:gd name="T37" fmla="*/ 886 h 1317"/>
                <a:gd name="T38" fmla="*/ 1017 w 1051"/>
                <a:gd name="T39" fmla="*/ 858 h 1317"/>
                <a:gd name="T40" fmla="*/ 988 w 1051"/>
                <a:gd name="T41" fmla="*/ 795 h 1317"/>
                <a:gd name="T42" fmla="*/ 976 w 1051"/>
                <a:gd name="T43" fmla="*/ 776 h 1317"/>
                <a:gd name="T44" fmla="*/ 956 w 1051"/>
                <a:gd name="T45" fmla="*/ 738 h 1317"/>
                <a:gd name="T46" fmla="*/ 931 w 1051"/>
                <a:gd name="T47" fmla="*/ 691 h 1317"/>
                <a:gd name="T48" fmla="*/ 865 w 1051"/>
                <a:gd name="T49" fmla="*/ 573 h 1317"/>
                <a:gd name="T50" fmla="*/ 849 w 1051"/>
                <a:gd name="T51" fmla="*/ 533 h 1317"/>
                <a:gd name="T52" fmla="*/ 833 w 1051"/>
                <a:gd name="T53" fmla="*/ 509 h 1317"/>
                <a:gd name="T54" fmla="*/ 820 w 1051"/>
                <a:gd name="T55" fmla="*/ 481 h 1317"/>
                <a:gd name="T56" fmla="*/ 732 w 1051"/>
                <a:gd name="T57" fmla="*/ 324 h 1317"/>
                <a:gd name="T58" fmla="*/ 704 w 1051"/>
                <a:gd name="T59" fmla="*/ 277 h 1317"/>
                <a:gd name="T60" fmla="*/ 665 w 1051"/>
                <a:gd name="T61" fmla="*/ 200 h 1317"/>
                <a:gd name="T62" fmla="*/ 644 w 1051"/>
                <a:gd name="T63" fmla="*/ 164 h 1317"/>
                <a:gd name="T64" fmla="*/ 604 w 1051"/>
                <a:gd name="T65" fmla="*/ 90 h 1317"/>
                <a:gd name="T66" fmla="*/ 583 w 1051"/>
                <a:gd name="T67" fmla="*/ 66 h 1317"/>
                <a:gd name="T68" fmla="*/ 629 w 1051"/>
                <a:gd name="T69" fmla="*/ 147 h 1317"/>
                <a:gd name="T70" fmla="*/ 660 w 1051"/>
                <a:gd name="T71" fmla="*/ 201 h 1317"/>
                <a:gd name="T72" fmla="*/ 701 w 1051"/>
                <a:gd name="T73" fmla="*/ 281 h 1317"/>
                <a:gd name="T74" fmla="*/ 767 w 1051"/>
                <a:gd name="T75" fmla="*/ 404 h 1317"/>
                <a:gd name="T76" fmla="*/ 813 w 1051"/>
                <a:gd name="T77" fmla="*/ 485 h 1317"/>
                <a:gd name="T78" fmla="*/ 858 w 1051"/>
                <a:gd name="T79" fmla="*/ 576 h 1317"/>
                <a:gd name="T80" fmla="*/ 924 w 1051"/>
                <a:gd name="T81" fmla="*/ 695 h 1317"/>
                <a:gd name="T82" fmla="*/ 963 w 1051"/>
                <a:gd name="T83" fmla="*/ 769 h 1317"/>
                <a:gd name="T84" fmla="*/ 972 w 1051"/>
                <a:gd name="T85" fmla="*/ 788 h 1317"/>
                <a:gd name="T86" fmla="*/ 1025 w 1051"/>
                <a:gd name="T87" fmla="*/ 882 h 1317"/>
                <a:gd name="T88" fmla="*/ 1016 w 1051"/>
                <a:gd name="T89" fmla="*/ 922 h 1317"/>
                <a:gd name="T90" fmla="*/ 930 w 1051"/>
                <a:gd name="T91" fmla="*/ 918 h 1317"/>
                <a:gd name="T92" fmla="*/ 900 w 1051"/>
                <a:gd name="T93" fmla="*/ 910 h 1317"/>
                <a:gd name="T94" fmla="*/ 828 w 1051"/>
                <a:gd name="T95" fmla="*/ 934 h 1317"/>
                <a:gd name="T96" fmla="*/ 818 w 1051"/>
                <a:gd name="T97" fmla="*/ 1024 h 1317"/>
                <a:gd name="T98" fmla="*/ 813 w 1051"/>
                <a:gd name="T99" fmla="*/ 1079 h 1317"/>
                <a:gd name="T100" fmla="*/ 803 w 1051"/>
                <a:gd name="T101" fmla="*/ 1147 h 1317"/>
                <a:gd name="T102" fmla="*/ 796 w 1051"/>
                <a:gd name="T103" fmla="*/ 1205 h 1317"/>
                <a:gd name="T104" fmla="*/ 782 w 1051"/>
                <a:gd name="T105" fmla="*/ 1287 h 1317"/>
                <a:gd name="T106" fmla="*/ 788 w 1051"/>
                <a:gd name="T107" fmla="*/ 1301 h 1317"/>
                <a:gd name="T108" fmla="*/ 723 w 1051"/>
                <a:gd name="T109" fmla="*/ 1301 h 1317"/>
                <a:gd name="T110" fmla="*/ 651 w 1051"/>
                <a:gd name="T111" fmla="*/ 1294 h 1317"/>
                <a:gd name="T112" fmla="*/ 597 w 1051"/>
                <a:gd name="T113" fmla="*/ 1292 h 1317"/>
                <a:gd name="T114" fmla="*/ 509 w 1051"/>
                <a:gd name="T115" fmla="*/ 1289 h 1317"/>
                <a:gd name="T116" fmla="*/ 405 w 1051"/>
                <a:gd name="T117" fmla="*/ 1284 h 1317"/>
                <a:gd name="T118" fmla="*/ 347 w 1051"/>
                <a:gd name="T119" fmla="*/ 1276 h 1317"/>
                <a:gd name="T120" fmla="*/ 195 w 1051"/>
                <a:gd name="T121" fmla="*/ 1255 h 1317"/>
                <a:gd name="T122" fmla="*/ 131 w 1051"/>
                <a:gd name="T123" fmla="*/ 1251 h 1317"/>
                <a:gd name="T124" fmla="*/ 75 w 1051"/>
                <a:gd name="T125" fmla="*/ 1251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51" h="1317">
                  <a:moveTo>
                    <a:pt x="9" y="1242"/>
                  </a:moveTo>
                  <a:cubicBezTo>
                    <a:pt x="7" y="1241"/>
                    <a:pt x="7" y="1241"/>
                    <a:pt x="7" y="1241"/>
                  </a:cubicBezTo>
                  <a:cubicBezTo>
                    <a:pt x="5" y="1245"/>
                    <a:pt x="5" y="1245"/>
                    <a:pt x="5" y="1245"/>
                  </a:cubicBezTo>
                  <a:cubicBezTo>
                    <a:pt x="4" y="1249"/>
                    <a:pt x="4" y="1249"/>
                    <a:pt x="4" y="1249"/>
                  </a:cubicBezTo>
                  <a:cubicBezTo>
                    <a:pt x="40" y="1253"/>
                    <a:pt x="40" y="1253"/>
                    <a:pt x="40" y="1253"/>
                  </a:cubicBezTo>
                  <a:cubicBezTo>
                    <a:pt x="42" y="1253"/>
                    <a:pt x="44" y="1252"/>
                    <a:pt x="45" y="1250"/>
                  </a:cubicBezTo>
                  <a:cubicBezTo>
                    <a:pt x="45" y="1248"/>
                    <a:pt x="45" y="1246"/>
                    <a:pt x="43" y="1245"/>
                  </a:cubicBezTo>
                  <a:cubicBezTo>
                    <a:pt x="34" y="1240"/>
                    <a:pt x="34" y="1240"/>
                    <a:pt x="34" y="1240"/>
                  </a:cubicBezTo>
                  <a:cubicBezTo>
                    <a:pt x="32" y="1243"/>
                    <a:pt x="32" y="1243"/>
                    <a:pt x="32" y="1243"/>
                  </a:cubicBezTo>
                  <a:cubicBezTo>
                    <a:pt x="31" y="1247"/>
                    <a:pt x="31" y="1247"/>
                    <a:pt x="31" y="1247"/>
                  </a:cubicBezTo>
                  <a:cubicBezTo>
                    <a:pt x="31" y="1247"/>
                    <a:pt x="41" y="1249"/>
                    <a:pt x="51" y="1251"/>
                  </a:cubicBezTo>
                  <a:cubicBezTo>
                    <a:pt x="57" y="1253"/>
                    <a:pt x="62" y="1254"/>
                    <a:pt x="66" y="1254"/>
                  </a:cubicBezTo>
                  <a:cubicBezTo>
                    <a:pt x="68" y="1255"/>
                    <a:pt x="70" y="1255"/>
                    <a:pt x="71" y="1255"/>
                  </a:cubicBezTo>
                  <a:cubicBezTo>
                    <a:pt x="72" y="1256"/>
                    <a:pt x="73" y="1256"/>
                    <a:pt x="73" y="1256"/>
                  </a:cubicBezTo>
                  <a:cubicBezTo>
                    <a:pt x="74" y="1256"/>
                    <a:pt x="74" y="1256"/>
                    <a:pt x="75" y="1256"/>
                  </a:cubicBezTo>
                  <a:cubicBezTo>
                    <a:pt x="75" y="1256"/>
                    <a:pt x="75" y="1256"/>
                    <a:pt x="75" y="1256"/>
                  </a:cubicBezTo>
                  <a:cubicBezTo>
                    <a:pt x="76" y="1256"/>
                    <a:pt x="76" y="1256"/>
                    <a:pt x="76" y="1256"/>
                  </a:cubicBezTo>
                  <a:cubicBezTo>
                    <a:pt x="77" y="1255"/>
                    <a:pt x="78" y="1255"/>
                    <a:pt x="78" y="1254"/>
                  </a:cubicBezTo>
                  <a:cubicBezTo>
                    <a:pt x="79" y="1253"/>
                    <a:pt x="79" y="1252"/>
                    <a:pt x="79" y="1251"/>
                  </a:cubicBezTo>
                  <a:cubicBezTo>
                    <a:pt x="78" y="1250"/>
                    <a:pt x="78" y="1249"/>
                    <a:pt x="77" y="1248"/>
                  </a:cubicBezTo>
                  <a:cubicBezTo>
                    <a:pt x="69" y="1244"/>
                    <a:pt x="69" y="1244"/>
                    <a:pt x="69" y="1244"/>
                  </a:cubicBezTo>
                  <a:cubicBezTo>
                    <a:pt x="67" y="1247"/>
                    <a:pt x="67" y="1247"/>
                    <a:pt x="67" y="1247"/>
                  </a:cubicBezTo>
                  <a:cubicBezTo>
                    <a:pt x="66" y="1251"/>
                    <a:pt x="66" y="1251"/>
                    <a:pt x="66" y="1251"/>
                  </a:cubicBezTo>
                  <a:cubicBezTo>
                    <a:pt x="101" y="1258"/>
                    <a:pt x="101" y="1258"/>
                    <a:pt x="101" y="1258"/>
                  </a:cubicBezTo>
                  <a:cubicBezTo>
                    <a:pt x="102" y="1258"/>
                    <a:pt x="104" y="1257"/>
                    <a:pt x="105" y="1255"/>
                  </a:cubicBezTo>
                  <a:cubicBezTo>
                    <a:pt x="106" y="1254"/>
                    <a:pt x="105" y="1251"/>
                    <a:pt x="103" y="1250"/>
                  </a:cubicBezTo>
                  <a:cubicBezTo>
                    <a:pt x="95" y="1245"/>
                    <a:pt x="95" y="1245"/>
                    <a:pt x="95" y="1245"/>
                  </a:cubicBezTo>
                  <a:cubicBezTo>
                    <a:pt x="92" y="1248"/>
                    <a:pt x="92" y="1248"/>
                    <a:pt x="92" y="1248"/>
                  </a:cubicBezTo>
                  <a:cubicBezTo>
                    <a:pt x="96" y="1250"/>
                    <a:pt x="96" y="1250"/>
                    <a:pt x="96" y="1250"/>
                  </a:cubicBezTo>
                  <a:cubicBezTo>
                    <a:pt x="92" y="1248"/>
                    <a:pt x="92" y="1248"/>
                    <a:pt x="92" y="1248"/>
                  </a:cubicBezTo>
                  <a:cubicBezTo>
                    <a:pt x="94" y="1252"/>
                    <a:pt x="94" y="1252"/>
                    <a:pt x="94" y="1252"/>
                  </a:cubicBezTo>
                  <a:cubicBezTo>
                    <a:pt x="94" y="1252"/>
                    <a:pt x="95" y="1252"/>
                    <a:pt x="96" y="1250"/>
                  </a:cubicBezTo>
                  <a:cubicBezTo>
                    <a:pt x="92" y="1248"/>
                    <a:pt x="92" y="1248"/>
                    <a:pt x="92" y="1248"/>
                  </a:cubicBezTo>
                  <a:cubicBezTo>
                    <a:pt x="94" y="1252"/>
                    <a:pt x="94" y="1252"/>
                    <a:pt x="94" y="1252"/>
                  </a:cubicBezTo>
                  <a:cubicBezTo>
                    <a:pt x="93" y="1248"/>
                    <a:pt x="93" y="1248"/>
                    <a:pt x="93" y="1248"/>
                  </a:cubicBezTo>
                  <a:cubicBezTo>
                    <a:pt x="93" y="1252"/>
                    <a:pt x="93" y="1252"/>
                    <a:pt x="93" y="1252"/>
                  </a:cubicBezTo>
                  <a:cubicBezTo>
                    <a:pt x="93" y="1252"/>
                    <a:pt x="93" y="1252"/>
                    <a:pt x="94" y="1252"/>
                  </a:cubicBezTo>
                  <a:cubicBezTo>
                    <a:pt x="93" y="1248"/>
                    <a:pt x="93" y="1248"/>
                    <a:pt x="93" y="1248"/>
                  </a:cubicBezTo>
                  <a:cubicBezTo>
                    <a:pt x="93" y="1252"/>
                    <a:pt x="93" y="1252"/>
                    <a:pt x="93" y="1252"/>
                  </a:cubicBezTo>
                  <a:cubicBezTo>
                    <a:pt x="93" y="1249"/>
                    <a:pt x="93" y="1249"/>
                    <a:pt x="93" y="1249"/>
                  </a:cubicBezTo>
                  <a:cubicBezTo>
                    <a:pt x="93" y="1252"/>
                    <a:pt x="93" y="1252"/>
                    <a:pt x="93" y="1252"/>
                  </a:cubicBezTo>
                  <a:cubicBezTo>
                    <a:pt x="93" y="1252"/>
                    <a:pt x="93" y="1252"/>
                    <a:pt x="93" y="1252"/>
                  </a:cubicBezTo>
                  <a:cubicBezTo>
                    <a:pt x="93" y="1249"/>
                    <a:pt x="93" y="1249"/>
                    <a:pt x="93" y="1249"/>
                  </a:cubicBezTo>
                  <a:cubicBezTo>
                    <a:pt x="93" y="1252"/>
                    <a:pt x="93" y="1252"/>
                    <a:pt x="93" y="1252"/>
                  </a:cubicBezTo>
                  <a:cubicBezTo>
                    <a:pt x="93" y="1249"/>
                    <a:pt x="93" y="1249"/>
                    <a:pt x="93" y="1249"/>
                  </a:cubicBezTo>
                  <a:cubicBezTo>
                    <a:pt x="92" y="1252"/>
                    <a:pt x="92" y="1252"/>
                    <a:pt x="92" y="1252"/>
                  </a:cubicBezTo>
                  <a:cubicBezTo>
                    <a:pt x="93" y="1252"/>
                    <a:pt x="93" y="1252"/>
                    <a:pt x="93" y="1252"/>
                  </a:cubicBezTo>
                  <a:cubicBezTo>
                    <a:pt x="93" y="1249"/>
                    <a:pt x="93" y="1249"/>
                    <a:pt x="93" y="1249"/>
                  </a:cubicBezTo>
                  <a:cubicBezTo>
                    <a:pt x="92" y="1252"/>
                    <a:pt x="92" y="1252"/>
                    <a:pt x="92" y="1252"/>
                  </a:cubicBezTo>
                  <a:cubicBezTo>
                    <a:pt x="92" y="1252"/>
                    <a:pt x="92" y="1252"/>
                    <a:pt x="92" y="1252"/>
                  </a:cubicBezTo>
                  <a:cubicBezTo>
                    <a:pt x="92" y="1252"/>
                    <a:pt x="93" y="1252"/>
                    <a:pt x="94" y="1253"/>
                  </a:cubicBezTo>
                  <a:cubicBezTo>
                    <a:pt x="99" y="1253"/>
                    <a:pt x="107" y="1255"/>
                    <a:pt x="114" y="1256"/>
                  </a:cubicBezTo>
                  <a:cubicBezTo>
                    <a:pt x="118" y="1257"/>
                    <a:pt x="122" y="1257"/>
                    <a:pt x="125" y="1258"/>
                  </a:cubicBezTo>
                  <a:cubicBezTo>
                    <a:pt x="126" y="1258"/>
                    <a:pt x="127" y="1258"/>
                    <a:pt x="128" y="1258"/>
                  </a:cubicBezTo>
                  <a:cubicBezTo>
                    <a:pt x="129" y="1258"/>
                    <a:pt x="130" y="1259"/>
                    <a:pt x="131" y="1259"/>
                  </a:cubicBezTo>
                  <a:cubicBezTo>
                    <a:pt x="131" y="1259"/>
                    <a:pt x="131" y="1259"/>
                    <a:pt x="132" y="1259"/>
                  </a:cubicBezTo>
                  <a:cubicBezTo>
                    <a:pt x="132" y="1258"/>
                    <a:pt x="132" y="1258"/>
                    <a:pt x="133" y="1258"/>
                  </a:cubicBezTo>
                  <a:cubicBezTo>
                    <a:pt x="133" y="1258"/>
                    <a:pt x="134" y="1258"/>
                    <a:pt x="135" y="1257"/>
                  </a:cubicBezTo>
                  <a:cubicBezTo>
                    <a:pt x="135" y="1256"/>
                    <a:pt x="136" y="1255"/>
                    <a:pt x="135" y="1254"/>
                  </a:cubicBezTo>
                  <a:cubicBezTo>
                    <a:pt x="135" y="1253"/>
                    <a:pt x="134" y="1252"/>
                    <a:pt x="133" y="1251"/>
                  </a:cubicBezTo>
                  <a:cubicBezTo>
                    <a:pt x="133" y="1251"/>
                    <a:pt x="133" y="1251"/>
                    <a:pt x="133" y="1251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4" y="1256"/>
                    <a:pt x="134" y="1256"/>
                    <a:pt x="134" y="1256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3" y="1258"/>
                    <a:pt x="133" y="1258"/>
                    <a:pt x="133" y="1258"/>
                  </a:cubicBezTo>
                  <a:cubicBezTo>
                    <a:pt x="133" y="1257"/>
                    <a:pt x="134" y="1257"/>
                    <a:pt x="134" y="1256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3" y="1258"/>
                    <a:pt x="133" y="1258"/>
                    <a:pt x="133" y="1258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2" y="1258"/>
                    <a:pt x="132" y="1258"/>
                    <a:pt x="132" y="1258"/>
                  </a:cubicBezTo>
                  <a:cubicBezTo>
                    <a:pt x="132" y="1258"/>
                    <a:pt x="132" y="1258"/>
                    <a:pt x="133" y="1258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2" y="1258"/>
                    <a:pt x="132" y="1258"/>
                    <a:pt x="132" y="1258"/>
                  </a:cubicBezTo>
                  <a:cubicBezTo>
                    <a:pt x="131" y="1256"/>
                    <a:pt x="131" y="1256"/>
                    <a:pt x="131" y="1256"/>
                  </a:cubicBezTo>
                  <a:cubicBezTo>
                    <a:pt x="132" y="1258"/>
                    <a:pt x="132" y="1258"/>
                    <a:pt x="132" y="1258"/>
                  </a:cubicBezTo>
                  <a:cubicBezTo>
                    <a:pt x="132" y="1258"/>
                    <a:pt x="132" y="1258"/>
                    <a:pt x="132" y="1258"/>
                  </a:cubicBezTo>
                  <a:cubicBezTo>
                    <a:pt x="131" y="1256"/>
                    <a:pt x="131" y="1256"/>
                    <a:pt x="131" y="1256"/>
                  </a:cubicBezTo>
                  <a:cubicBezTo>
                    <a:pt x="132" y="1258"/>
                    <a:pt x="132" y="1258"/>
                    <a:pt x="132" y="1258"/>
                  </a:cubicBezTo>
                  <a:cubicBezTo>
                    <a:pt x="132" y="1258"/>
                    <a:pt x="132" y="1258"/>
                    <a:pt x="132" y="1258"/>
                  </a:cubicBezTo>
                  <a:cubicBezTo>
                    <a:pt x="133" y="1258"/>
                    <a:pt x="135" y="1258"/>
                    <a:pt x="139" y="1259"/>
                  </a:cubicBezTo>
                  <a:cubicBezTo>
                    <a:pt x="144" y="1259"/>
                    <a:pt x="150" y="1260"/>
                    <a:pt x="155" y="1261"/>
                  </a:cubicBezTo>
                  <a:cubicBezTo>
                    <a:pt x="160" y="1262"/>
                    <a:pt x="164" y="1262"/>
                    <a:pt x="164" y="1262"/>
                  </a:cubicBezTo>
                  <a:cubicBezTo>
                    <a:pt x="166" y="1262"/>
                    <a:pt x="168" y="1261"/>
                    <a:pt x="169" y="1259"/>
                  </a:cubicBezTo>
                  <a:cubicBezTo>
                    <a:pt x="169" y="1258"/>
                    <a:pt x="169" y="1256"/>
                    <a:pt x="167" y="1255"/>
                  </a:cubicBezTo>
                  <a:cubicBezTo>
                    <a:pt x="161" y="1251"/>
                    <a:pt x="161" y="1251"/>
                    <a:pt x="161" y="1251"/>
                  </a:cubicBezTo>
                  <a:cubicBezTo>
                    <a:pt x="159" y="1254"/>
                    <a:pt x="159" y="1254"/>
                    <a:pt x="159" y="1254"/>
                  </a:cubicBezTo>
                  <a:cubicBezTo>
                    <a:pt x="158" y="1258"/>
                    <a:pt x="158" y="1258"/>
                    <a:pt x="158" y="1258"/>
                  </a:cubicBezTo>
                  <a:cubicBezTo>
                    <a:pt x="199" y="1266"/>
                    <a:pt x="199" y="1266"/>
                    <a:pt x="199" y="1266"/>
                  </a:cubicBezTo>
                  <a:cubicBezTo>
                    <a:pt x="201" y="1266"/>
                    <a:pt x="203" y="1265"/>
                    <a:pt x="204" y="1263"/>
                  </a:cubicBezTo>
                  <a:cubicBezTo>
                    <a:pt x="204" y="1262"/>
                    <a:pt x="204" y="1260"/>
                    <a:pt x="202" y="1259"/>
                  </a:cubicBezTo>
                  <a:cubicBezTo>
                    <a:pt x="197" y="1256"/>
                    <a:pt x="197" y="1256"/>
                    <a:pt x="197" y="1256"/>
                  </a:cubicBezTo>
                  <a:cubicBezTo>
                    <a:pt x="195" y="1259"/>
                    <a:pt x="195" y="1259"/>
                    <a:pt x="195" y="1259"/>
                  </a:cubicBezTo>
                  <a:cubicBezTo>
                    <a:pt x="199" y="1261"/>
                    <a:pt x="199" y="1261"/>
                    <a:pt x="199" y="1261"/>
                  </a:cubicBezTo>
                  <a:cubicBezTo>
                    <a:pt x="195" y="1259"/>
                    <a:pt x="195" y="1259"/>
                    <a:pt x="195" y="1259"/>
                  </a:cubicBezTo>
                  <a:cubicBezTo>
                    <a:pt x="197" y="1263"/>
                    <a:pt x="197" y="1263"/>
                    <a:pt x="197" y="1263"/>
                  </a:cubicBezTo>
                  <a:cubicBezTo>
                    <a:pt x="197" y="1263"/>
                    <a:pt x="198" y="1262"/>
                    <a:pt x="199" y="1261"/>
                  </a:cubicBezTo>
                  <a:cubicBezTo>
                    <a:pt x="195" y="1259"/>
                    <a:pt x="195" y="1259"/>
                    <a:pt x="195" y="1259"/>
                  </a:cubicBezTo>
                  <a:cubicBezTo>
                    <a:pt x="197" y="1263"/>
                    <a:pt x="197" y="1263"/>
                    <a:pt x="197" y="1263"/>
                  </a:cubicBezTo>
                  <a:cubicBezTo>
                    <a:pt x="195" y="1260"/>
                    <a:pt x="195" y="1260"/>
                    <a:pt x="195" y="1260"/>
                  </a:cubicBezTo>
                  <a:cubicBezTo>
                    <a:pt x="196" y="1263"/>
                    <a:pt x="196" y="1263"/>
                    <a:pt x="196" y="1263"/>
                  </a:cubicBezTo>
                  <a:cubicBezTo>
                    <a:pt x="196" y="1263"/>
                    <a:pt x="196" y="1263"/>
                    <a:pt x="197" y="1263"/>
                  </a:cubicBezTo>
                  <a:cubicBezTo>
                    <a:pt x="195" y="1260"/>
                    <a:pt x="195" y="1260"/>
                    <a:pt x="195" y="1260"/>
                  </a:cubicBezTo>
                  <a:cubicBezTo>
                    <a:pt x="196" y="1263"/>
                    <a:pt x="196" y="1263"/>
                    <a:pt x="196" y="1263"/>
                  </a:cubicBezTo>
                  <a:cubicBezTo>
                    <a:pt x="196" y="1261"/>
                    <a:pt x="196" y="1261"/>
                    <a:pt x="196" y="1261"/>
                  </a:cubicBezTo>
                  <a:cubicBezTo>
                    <a:pt x="196" y="1263"/>
                    <a:pt x="196" y="1263"/>
                    <a:pt x="196" y="1263"/>
                  </a:cubicBezTo>
                  <a:cubicBezTo>
                    <a:pt x="196" y="1263"/>
                    <a:pt x="196" y="1263"/>
                    <a:pt x="196" y="1263"/>
                  </a:cubicBezTo>
                  <a:cubicBezTo>
                    <a:pt x="196" y="1261"/>
                    <a:pt x="196" y="1261"/>
                    <a:pt x="196" y="1261"/>
                  </a:cubicBezTo>
                  <a:cubicBezTo>
                    <a:pt x="196" y="1263"/>
                    <a:pt x="196" y="1263"/>
                    <a:pt x="196" y="1263"/>
                  </a:cubicBezTo>
                  <a:cubicBezTo>
                    <a:pt x="196" y="1263"/>
                    <a:pt x="196" y="1263"/>
                    <a:pt x="196" y="1263"/>
                  </a:cubicBezTo>
                  <a:cubicBezTo>
                    <a:pt x="196" y="1263"/>
                    <a:pt x="197" y="1263"/>
                    <a:pt x="198" y="1263"/>
                  </a:cubicBezTo>
                  <a:cubicBezTo>
                    <a:pt x="203" y="1264"/>
                    <a:pt x="213" y="1265"/>
                    <a:pt x="221" y="1267"/>
                  </a:cubicBezTo>
                  <a:cubicBezTo>
                    <a:pt x="229" y="1268"/>
                    <a:pt x="236" y="1269"/>
                    <a:pt x="236" y="1269"/>
                  </a:cubicBezTo>
                  <a:cubicBezTo>
                    <a:pt x="238" y="1270"/>
                    <a:pt x="240" y="1269"/>
                    <a:pt x="240" y="1267"/>
                  </a:cubicBezTo>
                  <a:cubicBezTo>
                    <a:pt x="241" y="1265"/>
                    <a:pt x="240" y="1263"/>
                    <a:pt x="239" y="1262"/>
                  </a:cubicBezTo>
                  <a:cubicBezTo>
                    <a:pt x="231" y="1257"/>
                    <a:pt x="231" y="1257"/>
                    <a:pt x="231" y="1257"/>
                  </a:cubicBezTo>
                  <a:cubicBezTo>
                    <a:pt x="229" y="1261"/>
                    <a:pt x="229" y="1261"/>
                    <a:pt x="229" y="1261"/>
                  </a:cubicBezTo>
                  <a:cubicBezTo>
                    <a:pt x="228" y="1265"/>
                    <a:pt x="228" y="1265"/>
                    <a:pt x="228" y="1265"/>
                  </a:cubicBezTo>
                  <a:cubicBezTo>
                    <a:pt x="256" y="1269"/>
                    <a:pt x="256" y="1269"/>
                    <a:pt x="256" y="1269"/>
                  </a:cubicBezTo>
                  <a:cubicBezTo>
                    <a:pt x="258" y="1270"/>
                    <a:pt x="260" y="1269"/>
                    <a:pt x="261" y="1267"/>
                  </a:cubicBezTo>
                  <a:cubicBezTo>
                    <a:pt x="261" y="1265"/>
                    <a:pt x="261" y="1263"/>
                    <a:pt x="259" y="1262"/>
                  </a:cubicBezTo>
                  <a:cubicBezTo>
                    <a:pt x="254" y="1259"/>
                    <a:pt x="254" y="1259"/>
                    <a:pt x="254" y="1259"/>
                  </a:cubicBezTo>
                  <a:cubicBezTo>
                    <a:pt x="252" y="1262"/>
                    <a:pt x="252" y="1262"/>
                    <a:pt x="252" y="1262"/>
                  </a:cubicBezTo>
                  <a:cubicBezTo>
                    <a:pt x="255" y="1264"/>
                    <a:pt x="255" y="1264"/>
                    <a:pt x="255" y="1264"/>
                  </a:cubicBezTo>
                  <a:cubicBezTo>
                    <a:pt x="252" y="1262"/>
                    <a:pt x="252" y="1262"/>
                    <a:pt x="252" y="1262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4" y="1266"/>
                    <a:pt x="255" y="1266"/>
                    <a:pt x="255" y="1264"/>
                  </a:cubicBezTo>
                  <a:cubicBezTo>
                    <a:pt x="252" y="1262"/>
                    <a:pt x="252" y="1262"/>
                    <a:pt x="252" y="1262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2" y="1263"/>
                    <a:pt x="252" y="1263"/>
                    <a:pt x="252" y="1263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2" y="1263"/>
                    <a:pt x="252" y="1263"/>
                    <a:pt x="252" y="1263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3" y="1265"/>
                    <a:pt x="253" y="1265"/>
                    <a:pt x="253" y="1265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3" y="1265"/>
                    <a:pt x="253" y="1265"/>
                    <a:pt x="253" y="1265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3" y="1266"/>
                    <a:pt x="253" y="1266"/>
                    <a:pt x="253" y="1266"/>
                  </a:cubicBezTo>
                  <a:cubicBezTo>
                    <a:pt x="253" y="1266"/>
                    <a:pt x="254" y="1266"/>
                    <a:pt x="255" y="1266"/>
                  </a:cubicBezTo>
                  <a:cubicBezTo>
                    <a:pt x="259" y="1267"/>
                    <a:pt x="267" y="1268"/>
                    <a:pt x="274" y="1269"/>
                  </a:cubicBezTo>
                  <a:cubicBezTo>
                    <a:pt x="281" y="1271"/>
                    <a:pt x="287" y="1272"/>
                    <a:pt x="287" y="1272"/>
                  </a:cubicBezTo>
                  <a:cubicBezTo>
                    <a:pt x="289" y="1272"/>
                    <a:pt x="290" y="1271"/>
                    <a:pt x="291" y="1269"/>
                  </a:cubicBezTo>
                  <a:cubicBezTo>
                    <a:pt x="292" y="1267"/>
                    <a:pt x="291" y="1265"/>
                    <a:pt x="290" y="1264"/>
                  </a:cubicBezTo>
                  <a:cubicBezTo>
                    <a:pt x="286" y="1262"/>
                    <a:pt x="286" y="1262"/>
                    <a:pt x="286" y="1262"/>
                  </a:cubicBezTo>
                  <a:cubicBezTo>
                    <a:pt x="284" y="1266"/>
                    <a:pt x="284" y="1266"/>
                    <a:pt x="284" y="1266"/>
                  </a:cubicBezTo>
                  <a:cubicBezTo>
                    <a:pt x="283" y="1270"/>
                    <a:pt x="283" y="1270"/>
                    <a:pt x="283" y="1270"/>
                  </a:cubicBezTo>
                  <a:cubicBezTo>
                    <a:pt x="317" y="1275"/>
                    <a:pt x="317" y="1275"/>
                    <a:pt x="317" y="1275"/>
                  </a:cubicBezTo>
                  <a:cubicBezTo>
                    <a:pt x="319" y="1275"/>
                    <a:pt x="321" y="1274"/>
                    <a:pt x="322" y="1272"/>
                  </a:cubicBezTo>
                  <a:cubicBezTo>
                    <a:pt x="322" y="1270"/>
                    <a:pt x="322" y="1268"/>
                    <a:pt x="320" y="1267"/>
                  </a:cubicBezTo>
                  <a:cubicBezTo>
                    <a:pt x="318" y="1266"/>
                    <a:pt x="318" y="1266"/>
                    <a:pt x="318" y="1266"/>
                  </a:cubicBezTo>
                  <a:cubicBezTo>
                    <a:pt x="316" y="1269"/>
                    <a:pt x="316" y="1269"/>
                    <a:pt x="316" y="1269"/>
                  </a:cubicBezTo>
                  <a:cubicBezTo>
                    <a:pt x="315" y="1273"/>
                    <a:pt x="315" y="1273"/>
                    <a:pt x="315" y="1273"/>
                  </a:cubicBezTo>
                  <a:cubicBezTo>
                    <a:pt x="353" y="1280"/>
                    <a:pt x="353" y="1280"/>
                    <a:pt x="353" y="1280"/>
                  </a:cubicBezTo>
                  <a:cubicBezTo>
                    <a:pt x="355" y="1280"/>
                    <a:pt x="357" y="1279"/>
                    <a:pt x="358" y="1277"/>
                  </a:cubicBezTo>
                  <a:cubicBezTo>
                    <a:pt x="359" y="1276"/>
                    <a:pt x="358" y="1274"/>
                    <a:pt x="356" y="1273"/>
                  </a:cubicBezTo>
                  <a:cubicBezTo>
                    <a:pt x="351" y="1270"/>
                    <a:pt x="351" y="1270"/>
                    <a:pt x="351" y="1270"/>
                  </a:cubicBezTo>
                  <a:cubicBezTo>
                    <a:pt x="349" y="1273"/>
                    <a:pt x="349" y="1273"/>
                    <a:pt x="349" y="1273"/>
                  </a:cubicBezTo>
                  <a:cubicBezTo>
                    <a:pt x="353" y="1275"/>
                    <a:pt x="353" y="1275"/>
                    <a:pt x="353" y="1275"/>
                  </a:cubicBezTo>
                  <a:cubicBezTo>
                    <a:pt x="349" y="1273"/>
                    <a:pt x="349" y="1273"/>
                    <a:pt x="349" y="1273"/>
                  </a:cubicBezTo>
                  <a:cubicBezTo>
                    <a:pt x="351" y="1277"/>
                    <a:pt x="351" y="1277"/>
                    <a:pt x="351" y="1277"/>
                  </a:cubicBezTo>
                  <a:cubicBezTo>
                    <a:pt x="351" y="1276"/>
                    <a:pt x="352" y="1276"/>
                    <a:pt x="353" y="1275"/>
                  </a:cubicBezTo>
                  <a:cubicBezTo>
                    <a:pt x="349" y="1273"/>
                    <a:pt x="349" y="1273"/>
                    <a:pt x="349" y="1273"/>
                  </a:cubicBezTo>
                  <a:cubicBezTo>
                    <a:pt x="351" y="1277"/>
                    <a:pt x="351" y="1277"/>
                    <a:pt x="351" y="1277"/>
                  </a:cubicBezTo>
                  <a:cubicBezTo>
                    <a:pt x="349" y="1273"/>
                    <a:pt x="349" y="1273"/>
                    <a:pt x="349" y="1273"/>
                  </a:cubicBezTo>
                  <a:cubicBezTo>
                    <a:pt x="350" y="1277"/>
                    <a:pt x="350" y="1277"/>
                    <a:pt x="350" y="1277"/>
                  </a:cubicBezTo>
                  <a:cubicBezTo>
                    <a:pt x="350" y="1277"/>
                    <a:pt x="350" y="1277"/>
                    <a:pt x="351" y="1277"/>
                  </a:cubicBezTo>
                  <a:cubicBezTo>
                    <a:pt x="349" y="1273"/>
                    <a:pt x="349" y="1273"/>
                    <a:pt x="349" y="1273"/>
                  </a:cubicBezTo>
                  <a:cubicBezTo>
                    <a:pt x="350" y="1277"/>
                    <a:pt x="350" y="1277"/>
                    <a:pt x="350" y="1277"/>
                  </a:cubicBezTo>
                  <a:cubicBezTo>
                    <a:pt x="349" y="1274"/>
                    <a:pt x="349" y="1274"/>
                    <a:pt x="349" y="1274"/>
                  </a:cubicBezTo>
                  <a:cubicBezTo>
                    <a:pt x="349" y="1277"/>
                    <a:pt x="349" y="1277"/>
                    <a:pt x="349" y="1277"/>
                  </a:cubicBezTo>
                  <a:cubicBezTo>
                    <a:pt x="350" y="1277"/>
                    <a:pt x="350" y="1277"/>
                    <a:pt x="350" y="1277"/>
                  </a:cubicBezTo>
                  <a:cubicBezTo>
                    <a:pt x="349" y="1274"/>
                    <a:pt x="349" y="1274"/>
                    <a:pt x="349" y="1274"/>
                  </a:cubicBezTo>
                  <a:cubicBezTo>
                    <a:pt x="349" y="1277"/>
                    <a:pt x="349" y="1277"/>
                    <a:pt x="349" y="1277"/>
                  </a:cubicBezTo>
                  <a:cubicBezTo>
                    <a:pt x="349" y="1275"/>
                    <a:pt x="349" y="1275"/>
                    <a:pt x="349" y="1275"/>
                  </a:cubicBezTo>
                  <a:cubicBezTo>
                    <a:pt x="349" y="1277"/>
                    <a:pt x="349" y="1277"/>
                    <a:pt x="349" y="1277"/>
                  </a:cubicBezTo>
                  <a:cubicBezTo>
                    <a:pt x="349" y="1277"/>
                    <a:pt x="349" y="1277"/>
                    <a:pt x="349" y="1277"/>
                  </a:cubicBezTo>
                  <a:cubicBezTo>
                    <a:pt x="349" y="1275"/>
                    <a:pt x="349" y="1275"/>
                    <a:pt x="349" y="1275"/>
                  </a:cubicBezTo>
                  <a:cubicBezTo>
                    <a:pt x="349" y="1277"/>
                    <a:pt x="349" y="1277"/>
                    <a:pt x="349" y="1277"/>
                  </a:cubicBezTo>
                  <a:cubicBezTo>
                    <a:pt x="349" y="1277"/>
                    <a:pt x="350" y="1277"/>
                    <a:pt x="351" y="1277"/>
                  </a:cubicBezTo>
                  <a:cubicBezTo>
                    <a:pt x="354" y="1277"/>
                    <a:pt x="359" y="1278"/>
                    <a:pt x="364" y="1279"/>
                  </a:cubicBezTo>
                  <a:cubicBezTo>
                    <a:pt x="367" y="1280"/>
                    <a:pt x="369" y="1280"/>
                    <a:pt x="371" y="1280"/>
                  </a:cubicBezTo>
                  <a:cubicBezTo>
                    <a:pt x="372" y="1280"/>
                    <a:pt x="373" y="1281"/>
                    <a:pt x="374" y="1281"/>
                  </a:cubicBezTo>
                  <a:cubicBezTo>
                    <a:pt x="374" y="1281"/>
                    <a:pt x="375" y="1281"/>
                    <a:pt x="375" y="1281"/>
                  </a:cubicBezTo>
                  <a:cubicBezTo>
                    <a:pt x="376" y="1281"/>
                    <a:pt x="376" y="1281"/>
                    <a:pt x="376" y="1281"/>
                  </a:cubicBezTo>
                  <a:cubicBezTo>
                    <a:pt x="376" y="1281"/>
                    <a:pt x="377" y="1281"/>
                    <a:pt x="377" y="1281"/>
                  </a:cubicBezTo>
                  <a:cubicBezTo>
                    <a:pt x="377" y="1280"/>
                    <a:pt x="378" y="1280"/>
                    <a:pt x="379" y="1279"/>
                  </a:cubicBezTo>
                  <a:cubicBezTo>
                    <a:pt x="379" y="1278"/>
                    <a:pt x="380" y="1277"/>
                    <a:pt x="379" y="1276"/>
                  </a:cubicBezTo>
                  <a:cubicBezTo>
                    <a:pt x="379" y="1275"/>
                    <a:pt x="379" y="1274"/>
                    <a:pt x="378" y="1273"/>
                  </a:cubicBezTo>
                  <a:cubicBezTo>
                    <a:pt x="373" y="1270"/>
                    <a:pt x="373" y="1270"/>
                    <a:pt x="373" y="1270"/>
                  </a:cubicBezTo>
                  <a:cubicBezTo>
                    <a:pt x="371" y="1274"/>
                    <a:pt x="371" y="1274"/>
                    <a:pt x="371" y="1274"/>
                  </a:cubicBezTo>
                  <a:cubicBezTo>
                    <a:pt x="370" y="1278"/>
                    <a:pt x="370" y="1278"/>
                    <a:pt x="370" y="1278"/>
                  </a:cubicBezTo>
                  <a:cubicBezTo>
                    <a:pt x="407" y="1284"/>
                    <a:pt x="407" y="1284"/>
                    <a:pt x="407" y="1284"/>
                  </a:cubicBezTo>
                  <a:cubicBezTo>
                    <a:pt x="408" y="1285"/>
                    <a:pt x="410" y="1284"/>
                    <a:pt x="411" y="1282"/>
                  </a:cubicBezTo>
                  <a:cubicBezTo>
                    <a:pt x="412" y="1280"/>
                    <a:pt x="411" y="1278"/>
                    <a:pt x="409" y="1277"/>
                  </a:cubicBezTo>
                  <a:cubicBezTo>
                    <a:pt x="403" y="1273"/>
                    <a:pt x="403" y="1273"/>
                    <a:pt x="403" y="1273"/>
                  </a:cubicBezTo>
                  <a:cubicBezTo>
                    <a:pt x="401" y="1277"/>
                    <a:pt x="401" y="1277"/>
                    <a:pt x="401" y="1277"/>
                  </a:cubicBezTo>
                  <a:cubicBezTo>
                    <a:pt x="400" y="1280"/>
                    <a:pt x="400" y="1280"/>
                    <a:pt x="400" y="1280"/>
                  </a:cubicBezTo>
                  <a:cubicBezTo>
                    <a:pt x="433" y="1287"/>
                    <a:pt x="433" y="1287"/>
                    <a:pt x="433" y="1287"/>
                  </a:cubicBezTo>
                  <a:cubicBezTo>
                    <a:pt x="434" y="1287"/>
                    <a:pt x="436" y="1286"/>
                    <a:pt x="437" y="1284"/>
                  </a:cubicBezTo>
                  <a:cubicBezTo>
                    <a:pt x="438" y="1282"/>
                    <a:pt x="437" y="1280"/>
                    <a:pt x="435" y="1279"/>
                  </a:cubicBezTo>
                  <a:cubicBezTo>
                    <a:pt x="431" y="1276"/>
                    <a:pt x="431" y="1276"/>
                    <a:pt x="431" y="1276"/>
                  </a:cubicBezTo>
                  <a:cubicBezTo>
                    <a:pt x="429" y="1280"/>
                    <a:pt x="429" y="1280"/>
                    <a:pt x="429" y="1280"/>
                  </a:cubicBezTo>
                  <a:cubicBezTo>
                    <a:pt x="428" y="1284"/>
                    <a:pt x="428" y="1284"/>
                    <a:pt x="428" y="1284"/>
                  </a:cubicBezTo>
                  <a:cubicBezTo>
                    <a:pt x="466" y="1287"/>
                    <a:pt x="466" y="1287"/>
                    <a:pt x="466" y="1287"/>
                  </a:cubicBezTo>
                  <a:cubicBezTo>
                    <a:pt x="468" y="1287"/>
                    <a:pt x="469" y="1286"/>
                    <a:pt x="470" y="1285"/>
                  </a:cubicBezTo>
                  <a:cubicBezTo>
                    <a:pt x="471" y="1283"/>
                    <a:pt x="470" y="1281"/>
                    <a:pt x="468" y="1280"/>
                  </a:cubicBezTo>
                  <a:cubicBezTo>
                    <a:pt x="464" y="1277"/>
                    <a:pt x="464" y="1277"/>
                    <a:pt x="464" y="1277"/>
                  </a:cubicBezTo>
                  <a:cubicBezTo>
                    <a:pt x="462" y="1280"/>
                    <a:pt x="462" y="1280"/>
                    <a:pt x="462" y="1280"/>
                  </a:cubicBezTo>
                  <a:cubicBezTo>
                    <a:pt x="465" y="1282"/>
                    <a:pt x="465" y="1282"/>
                    <a:pt x="465" y="1282"/>
                  </a:cubicBezTo>
                  <a:cubicBezTo>
                    <a:pt x="462" y="1280"/>
                    <a:pt x="462" y="1280"/>
                    <a:pt x="462" y="1280"/>
                  </a:cubicBezTo>
                  <a:cubicBezTo>
                    <a:pt x="463" y="1284"/>
                    <a:pt x="463" y="1284"/>
                    <a:pt x="463" y="1284"/>
                  </a:cubicBezTo>
                  <a:cubicBezTo>
                    <a:pt x="464" y="1284"/>
                    <a:pt x="464" y="1284"/>
                    <a:pt x="465" y="1282"/>
                  </a:cubicBezTo>
                  <a:cubicBezTo>
                    <a:pt x="462" y="1280"/>
                    <a:pt x="462" y="1280"/>
                    <a:pt x="462" y="1280"/>
                  </a:cubicBezTo>
                  <a:cubicBezTo>
                    <a:pt x="463" y="1284"/>
                    <a:pt x="463" y="1284"/>
                    <a:pt x="463" y="1284"/>
                  </a:cubicBezTo>
                  <a:cubicBezTo>
                    <a:pt x="462" y="1281"/>
                    <a:pt x="462" y="1281"/>
                    <a:pt x="462" y="1281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4"/>
                    <a:pt x="463" y="1284"/>
                    <a:pt x="463" y="1284"/>
                  </a:cubicBezTo>
                  <a:cubicBezTo>
                    <a:pt x="462" y="1281"/>
                    <a:pt x="462" y="1281"/>
                    <a:pt x="462" y="1281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1"/>
                    <a:pt x="462" y="1281"/>
                    <a:pt x="462" y="1281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1"/>
                    <a:pt x="462" y="1281"/>
                    <a:pt x="462" y="1281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3"/>
                    <a:pt x="462" y="1283"/>
                    <a:pt x="462" y="1283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3"/>
                    <a:pt x="462" y="1283"/>
                    <a:pt x="462" y="1283"/>
                  </a:cubicBezTo>
                  <a:cubicBezTo>
                    <a:pt x="462" y="1284"/>
                    <a:pt x="462" y="1284"/>
                    <a:pt x="462" y="1284"/>
                  </a:cubicBezTo>
                  <a:cubicBezTo>
                    <a:pt x="462" y="1284"/>
                    <a:pt x="463" y="1284"/>
                    <a:pt x="464" y="1285"/>
                  </a:cubicBezTo>
                  <a:cubicBezTo>
                    <a:pt x="469" y="1286"/>
                    <a:pt x="480" y="1288"/>
                    <a:pt x="489" y="1290"/>
                  </a:cubicBezTo>
                  <a:cubicBezTo>
                    <a:pt x="494" y="1291"/>
                    <a:pt x="498" y="1292"/>
                    <a:pt x="502" y="1292"/>
                  </a:cubicBezTo>
                  <a:cubicBezTo>
                    <a:pt x="504" y="1293"/>
                    <a:pt x="505" y="1293"/>
                    <a:pt x="506" y="1293"/>
                  </a:cubicBezTo>
                  <a:cubicBezTo>
                    <a:pt x="507" y="1293"/>
                    <a:pt x="507" y="1293"/>
                    <a:pt x="508" y="1293"/>
                  </a:cubicBezTo>
                  <a:cubicBezTo>
                    <a:pt x="508" y="1293"/>
                    <a:pt x="508" y="1293"/>
                    <a:pt x="509" y="1293"/>
                  </a:cubicBezTo>
                  <a:cubicBezTo>
                    <a:pt x="509" y="1293"/>
                    <a:pt x="509" y="1293"/>
                    <a:pt x="510" y="1293"/>
                  </a:cubicBezTo>
                  <a:cubicBezTo>
                    <a:pt x="510" y="1293"/>
                    <a:pt x="510" y="1293"/>
                    <a:pt x="511" y="1293"/>
                  </a:cubicBezTo>
                  <a:cubicBezTo>
                    <a:pt x="511" y="1293"/>
                    <a:pt x="512" y="1293"/>
                    <a:pt x="513" y="1292"/>
                  </a:cubicBezTo>
                  <a:cubicBezTo>
                    <a:pt x="513" y="1291"/>
                    <a:pt x="513" y="1290"/>
                    <a:pt x="513" y="1288"/>
                  </a:cubicBezTo>
                  <a:cubicBezTo>
                    <a:pt x="513" y="1287"/>
                    <a:pt x="512" y="1287"/>
                    <a:pt x="511" y="1286"/>
                  </a:cubicBezTo>
                  <a:cubicBezTo>
                    <a:pt x="505" y="1282"/>
                    <a:pt x="505" y="1282"/>
                    <a:pt x="505" y="1282"/>
                  </a:cubicBezTo>
                  <a:cubicBezTo>
                    <a:pt x="502" y="1285"/>
                    <a:pt x="502" y="1285"/>
                    <a:pt x="502" y="1285"/>
                  </a:cubicBezTo>
                  <a:cubicBezTo>
                    <a:pt x="502" y="1289"/>
                    <a:pt x="502" y="1289"/>
                    <a:pt x="502" y="1289"/>
                  </a:cubicBezTo>
                  <a:cubicBezTo>
                    <a:pt x="534" y="1295"/>
                    <a:pt x="534" y="1295"/>
                    <a:pt x="534" y="1295"/>
                  </a:cubicBezTo>
                  <a:cubicBezTo>
                    <a:pt x="536" y="1296"/>
                    <a:pt x="538" y="1295"/>
                    <a:pt x="538" y="1293"/>
                  </a:cubicBezTo>
                  <a:cubicBezTo>
                    <a:pt x="539" y="1291"/>
                    <a:pt x="538" y="1289"/>
                    <a:pt x="537" y="1288"/>
                  </a:cubicBezTo>
                  <a:cubicBezTo>
                    <a:pt x="532" y="1285"/>
                    <a:pt x="532" y="1285"/>
                    <a:pt x="532" y="1285"/>
                  </a:cubicBezTo>
                  <a:cubicBezTo>
                    <a:pt x="530" y="1288"/>
                    <a:pt x="530" y="1288"/>
                    <a:pt x="530" y="1288"/>
                  </a:cubicBezTo>
                  <a:cubicBezTo>
                    <a:pt x="529" y="1292"/>
                    <a:pt x="529" y="1292"/>
                    <a:pt x="529" y="1292"/>
                  </a:cubicBezTo>
                  <a:cubicBezTo>
                    <a:pt x="566" y="1297"/>
                    <a:pt x="566" y="1297"/>
                    <a:pt x="566" y="1297"/>
                  </a:cubicBezTo>
                  <a:cubicBezTo>
                    <a:pt x="568" y="1297"/>
                    <a:pt x="570" y="1296"/>
                    <a:pt x="570" y="1294"/>
                  </a:cubicBezTo>
                  <a:cubicBezTo>
                    <a:pt x="571" y="1293"/>
                    <a:pt x="570" y="1291"/>
                    <a:pt x="569" y="1290"/>
                  </a:cubicBezTo>
                  <a:cubicBezTo>
                    <a:pt x="563" y="1286"/>
                    <a:pt x="563" y="1286"/>
                    <a:pt x="563" y="1286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5" y="1292"/>
                    <a:pt x="565" y="1292"/>
                    <a:pt x="565" y="1292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3" y="1293"/>
                    <a:pt x="563" y="1293"/>
                    <a:pt x="563" y="1293"/>
                  </a:cubicBezTo>
                  <a:cubicBezTo>
                    <a:pt x="563" y="1293"/>
                    <a:pt x="564" y="1293"/>
                    <a:pt x="565" y="1292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3" y="1293"/>
                    <a:pt x="563" y="1293"/>
                    <a:pt x="563" y="1293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2" y="1294"/>
                    <a:pt x="562" y="1294"/>
                    <a:pt x="562" y="1294"/>
                  </a:cubicBezTo>
                  <a:cubicBezTo>
                    <a:pt x="562" y="1294"/>
                    <a:pt x="562" y="1294"/>
                    <a:pt x="563" y="1293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2" y="1294"/>
                    <a:pt x="562" y="1294"/>
                    <a:pt x="562" y="1294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2" y="1294"/>
                    <a:pt x="562" y="1294"/>
                    <a:pt x="562" y="1294"/>
                  </a:cubicBezTo>
                  <a:cubicBezTo>
                    <a:pt x="561" y="1290"/>
                    <a:pt x="561" y="1290"/>
                    <a:pt x="561" y="1290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1"/>
                    <a:pt x="561" y="1291"/>
                    <a:pt x="561" y="1291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1"/>
                    <a:pt x="561" y="1291"/>
                    <a:pt x="561" y="1291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2"/>
                    <a:pt x="561" y="1292"/>
                    <a:pt x="561" y="1292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2"/>
                    <a:pt x="561" y="1292"/>
                    <a:pt x="561" y="1292"/>
                  </a:cubicBezTo>
                  <a:cubicBezTo>
                    <a:pt x="561" y="1294"/>
                    <a:pt x="561" y="1294"/>
                    <a:pt x="561" y="1294"/>
                  </a:cubicBezTo>
                  <a:cubicBezTo>
                    <a:pt x="561" y="1294"/>
                    <a:pt x="562" y="1294"/>
                    <a:pt x="563" y="1294"/>
                  </a:cubicBezTo>
                  <a:cubicBezTo>
                    <a:pt x="567" y="1295"/>
                    <a:pt x="574" y="1296"/>
                    <a:pt x="582" y="1297"/>
                  </a:cubicBezTo>
                  <a:cubicBezTo>
                    <a:pt x="585" y="1298"/>
                    <a:pt x="588" y="1299"/>
                    <a:pt x="591" y="1299"/>
                  </a:cubicBezTo>
                  <a:cubicBezTo>
                    <a:pt x="592" y="1299"/>
                    <a:pt x="594" y="1300"/>
                    <a:pt x="594" y="1300"/>
                  </a:cubicBezTo>
                  <a:cubicBezTo>
                    <a:pt x="595" y="1300"/>
                    <a:pt x="595" y="1300"/>
                    <a:pt x="596" y="1300"/>
                  </a:cubicBezTo>
                  <a:cubicBezTo>
                    <a:pt x="596" y="1300"/>
                    <a:pt x="596" y="1300"/>
                    <a:pt x="597" y="1300"/>
                  </a:cubicBezTo>
                  <a:cubicBezTo>
                    <a:pt x="597" y="1300"/>
                    <a:pt x="597" y="1300"/>
                    <a:pt x="597" y="1300"/>
                  </a:cubicBezTo>
                  <a:cubicBezTo>
                    <a:pt x="597" y="1300"/>
                    <a:pt x="598" y="1300"/>
                    <a:pt x="598" y="1300"/>
                  </a:cubicBezTo>
                  <a:cubicBezTo>
                    <a:pt x="599" y="1299"/>
                    <a:pt x="599" y="1299"/>
                    <a:pt x="600" y="1298"/>
                  </a:cubicBezTo>
                  <a:cubicBezTo>
                    <a:pt x="601" y="1297"/>
                    <a:pt x="601" y="1296"/>
                    <a:pt x="601" y="1295"/>
                  </a:cubicBezTo>
                  <a:cubicBezTo>
                    <a:pt x="600" y="1294"/>
                    <a:pt x="600" y="1293"/>
                    <a:pt x="599" y="1293"/>
                  </a:cubicBezTo>
                  <a:cubicBezTo>
                    <a:pt x="595" y="1290"/>
                    <a:pt x="595" y="1290"/>
                    <a:pt x="595" y="1290"/>
                  </a:cubicBezTo>
                  <a:cubicBezTo>
                    <a:pt x="593" y="1293"/>
                    <a:pt x="593" y="1293"/>
                    <a:pt x="593" y="1293"/>
                  </a:cubicBezTo>
                  <a:cubicBezTo>
                    <a:pt x="596" y="1295"/>
                    <a:pt x="596" y="1295"/>
                    <a:pt x="596" y="1295"/>
                  </a:cubicBezTo>
                  <a:cubicBezTo>
                    <a:pt x="593" y="1293"/>
                    <a:pt x="593" y="1293"/>
                    <a:pt x="593" y="1293"/>
                  </a:cubicBezTo>
                  <a:cubicBezTo>
                    <a:pt x="594" y="1297"/>
                    <a:pt x="594" y="1297"/>
                    <a:pt x="594" y="1297"/>
                  </a:cubicBezTo>
                  <a:cubicBezTo>
                    <a:pt x="595" y="1297"/>
                    <a:pt x="595" y="1296"/>
                    <a:pt x="596" y="1295"/>
                  </a:cubicBezTo>
                  <a:cubicBezTo>
                    <a:pt x="593" y="1293"/>
                    <a:pt x="593" y="1293"/>
                    <a:pt x="593" y="1293"/>
                  </a:cubicBezTo>
                  <a:cubicBezTo>
                    <a:pt x="594" y="1297"/>
                    <a:pt x="594" y="1297"/>
                    <a:pt x="594" y="1297"/>
                  </a:cubicBezTo>
                  <a:cubicBezTo>
                    <a:pt x="593" y="1294"/>
                    <a:pt x="593" y="1294"/>
                    <a:pt x="593" y="1294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4" y="1297"/>
                    <a:pt x="594" y="1297"/>
                    <a:pt x="594" y="1297"/>
                  </a:cubicBezTo>
                  <a:cubicBezTo>
                    <a:pt x="593" y="1294"/>
                    <a:pt x="593" y="1294"/>
                    <a:pt x="593" y="1294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5"/>
                    <a:pt x="593" y="1295"/>
                    <a:pt x="593" y="1295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5"/>
                    <a:pt x="593" y="1295"/>
                    <a:pt x="593" y="1295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3" y="1297"/>
                    <a:pt x="593" y="1297"/>
                  </a:cubicBezTo>
                  <a:cubicBezTo>
                    <a:pt x="593" y="1297"/>
                    <a:pt x="594" y="1297"/>
                    <a:pt x="595" y="1298"/>
                  </a:cubicBezTo>
                  <a:cubicBezTo>
                    <a:pt x="599" y="1298"/>
                    <a:pt x="605" y="1300"/>
                    <a:pt x="611" y="1301"/>
                  </a:cubicBezTo>
                  <a:cubicBezTo>
                    <a:pt x="617" y="1302"/>
                    <a:pt x="622" y="1303"/>
                    <a:pt x="622" y="1303"/>
                  </a:cubicBezTo>
                  <a:cubicBezTo>
                    <a:pt x="624" y="1304"/>
                    <a:pt x="626" y="1303"/>
                    <a:pt x="627" y="1301"/>
                  </a:cubicBezTo>
                  <a:cubicBezTo>
                    <a:pt x="628" y="1299"/>
                    <a:pt x="627" y="1297"/>
                    <a:pt x="625" y="1296"/>
                  </a:cubicBezTo>
                  <a:cubicBezTo>
                    <a:pt x="617" y="1291"/>
                    <a:pt x="617" y="1291"/>
                    <a:pt x="617" y="1291"/>
                  </a:cubicBezTo>
                  <a:cubicBezTo>
                    <a:pt x="615" y="1294"/>
                    <a:pt x="615" y="1294"/>
                    <a:pt x="615" y="1294"/>
                  </a:cubicBezTo>
                  <a:cubicBezTo>
                    <a:pt x="614" y="1298"/>
                    <a:pt x="614" y="1298"/>
                    <a:pt x="614" y="1298"/>
                  </a:cubicBezTo>
                  <a:cubicBezTo>
                    <a:pt x="652" y="1304"/>
                    <a:pt x="652" y="1304"/>
                    <a:pt x="652" y="1304"/>
                  </a:cubicBezTo>
                  <a:cubicBezTo>
                    <a:pt x="654" y="1304"/>
                    <a:pt x="656" y="1303"/>
                    <a:pt x="657" y="1302"/>
                  </a:cubicBezTo>
                  <a:cubicBezTo>
                    <a:pt x="657" y="1300"/>
                    <a:pt x="657" y="1298"/>
                    <a:pt x="655" y="1297"/>
                  </a:cubicBezTo>
                  <a:cubicBezTo>
                    <a:pt x="652" y="1295"/>
                    <a:pt x="652" y="1295"/>
                    <a:pt x="652" y="1295"/>
                  </a:cubicBezTo>
                  <a:cubicBezTo>
                    <a:pt x="650" y="1298"/>
                    <a:pt x="650" y="1298"/>
                    <a:pt x="650" y="1298"/>
                  </a:cubicBezTo>
                  <a:cubicBezTo>
                    <a:pt x="650" y="1302"/>
                    <a:pt x="650" y="1302"/>
                    <a:pt x="650" y="1302"/>
                  </a:cubicBezTo>
                  <a:cubicBezTo>
                    <a:pt x="677" y="1306"/>
                    <a:pt x="677" y="1306"/>
                    <a:pt x="677" y="1306"/>
                  </a:cubicBezTo>
                  <a:cubicBezTo>
                    <a:pt x="678" y="1306"/>
                    <a:pt x="680" y="1305"/>
                    <a:pt x="681" y="1303"/>
                  </a:cubicBezTo>
                  <a:cubicBezTo>
                    <a:pt x="681" y="1301"/>
                    <a:pt x="681" y="1299"/>
                    <a:pt x="679" y="1298"/>
                  </a:cubicBezTo>
                  <a:cubicBezTo>
                    <a:pt x="676" y="1297"/>
                    <a:pt x="676" y="1297"/>
                    <a:pt x="676" y="1297"/>
                  </a:cubicBezTo>
                  <a:cubicBezTo>
                    <a:pt x="674" y="1300"/>
                    <a:pt x="674" y="1300"/>
                    <a:pt x="674" y="1300"/>
                  </a:cubicBezTo>
                  <a:cubicBezTo>
                    <a:pt x="678" y="1302"/>
                    <a:pt x="678" y="1302"/>
                    <a:pt x="678" y="1302"/>
                  </a:cubicBezTo>
                  <a:cubicBezTo>
                    <a:pt x="674" y="1300"/>
                    <a:pt x="674" y="1300"/>
                    <a:pt x="674" y="1300"/>
                  </a:cubicBezTo>
                  <a:cubicBezTo>
                    <a:pt x="676" y="1304"/>
                    <a:pt x="676" y="1304"/>
                    <a:pt x="676" y="1304"/>
                  </a:cubicBezTo>
                  <a:cubicBezTo>
                    <a:pt x="677" y="1303"/>
                    <a:pt x="677" y="1303"/>
                    <a:pt x="678" y="1302"/>
                  </a:cubicBezTo>
                  <a:cubicBezTo>
                    <a:pt x="674" y="1300"/>
                    <a:pt x="674" y="1300"/>
                    <a:pt x="674" y="1300"/>
                  </a:cubicBezTo>
                  <a:cubicBezTo>
                    <a:pt x="676" y="1304"/>
                    <a:pt x="676" y="1304"/>
                    <a:pt x="676" y="1304"/>
                  </a:cubicBezTo>
                  <a:cubicBezTo>
                    <a:pt x="674" y="1300"/>
                    <a:pt x="674" y="1300"/>
                    <a:pt x="674" y="1300"/>
                  </a:cubicBezTo>
                  <a:cubicBezTo>
                    <a:pt x="675" y="1304"/>
                    <a:pt x="675" y="1304"/>
                    <a:pt x="675" y="1304"/>
                  </a:cubicBezTo>
                  <a:cubicBezTo>
                    <a:pt x="676" y="1304"/>
                    <a:pt x="676" y="1304"/>
                    <a:pt x="676" y="1304"/>
                  </a:cubicBezTo>
                  <a:cubicBezTo>
                    <a:pt x="674" y="1300"/>
                    <a:pt x="674" y="1300"/>
                    <a:pt x="674" y="1300"/>
                  </a:cubicBezTo>
                  <a:cubicBezTo>
                    <a:pt x="675" y="1304"/>
                    <a:pt x="675" y="1304"/>
                    <a:pt x="675" y="1304"/>
                  </a:cubicBezTo>
                  <a:cubicBezTo>
                    <a:pt x="675" y="1301"/>
                    <a:pt x="675" y="1301"/>
                    <a:pt x="675" y="1301"/>
                  </a:cubicBezTo>
                  <a:cubicBezTo>
                    <a:pt x="675" y="1304"/>
                    <a:pt x="675" y="1304"/>
                    <a:pt x="675" y="1304"/>
                  </a:cubicBezTo>
                  <a:cubicBezTo>
                    <a:pt x="675" y="1304"/>
                    <a:pt x="675" y="1304"/>
                    <a:pt x="675" y="1304"/>
                  </a:cubicBezTo>
                  <a:cubicBezTo>
                    <a:pt x="675" y="1301"/>
                    <a:pt x="675" y="1301"/>
                    <a:pt x="675" y="1301"/>
                  </a:cubicBezTo>
                  <a:cubicBezTo>
                    <a:pt x="675" y="1304"/>
                    <a:pt x="675" y="1304"/>
                    <a:pt x="675" y="1304"/>
                  </a:cubicBezTo>
                  <a:cubicBezTo>
                    <a:pt x="675" y="1304"/>
                    <a:pt x="676" y="1304"/>
                    <a:pt x="677" y="1304"/>
                  </a:cubicBezTo>
                  <a:cubicBezTo>
                    <a:pt x="682" y="1305"/>
                    <a:pt x="691" y="1306"/>
                    <a:pt x="699" y="1307"/>
                  </a:cubicBezTo>
                  <a:cubicBezTo>
                    <a:pt x="703" y="1308"/>
                    <a:pt x="707" y="1308"/>
                    <a:pt x="710" y="1309"/>
                  </a:cubicBezTo>
                  <a:cubicBezTo>
                    <a:pt x="711" y="1309"/>
                    <a:pt x="712" y="1309"/>
                    <a:pt x="713" y="1309"/>
                  </a:cubicBezTo>
                  <a:cubicBezTo>
                    <a:pt x="713" y="1309"/>
                    <a:pt x="714" y="1309"/>
                    <a:pt x="714" y="1309"/>
                  </a:cubicBezTo>
                  <a:cubicBezTo>
                    <a:pt x="714" y="1310"/>
                    <a:pt x="714" y="1310"/>
                    <a:pt x="714" y="1310"/>
                  </a:cubicBezTo>
                  <a:cubicBezTo>
                    <a:pt x="714" y="1310"/>
                    <a:pt x="714" y="1310"/>
                    <a:pt x="714" y="1310"/>
                  </a:cubicBezTo>
                  <a:cubicBezTo>
                    <a:pt x="715" y="1310"/>
                    <a:pt x="715" y="1310"/>
                    <a:pt x="715" y="1310"/>
                  </a:cubicBezTo>
                  <a:cubicBezTo>
                    <a:pt x="717" y="1310"/>
                    <a:pt x="718" y="1308"/>
                    <a:pt x="719" y="1307"/>
                  </a:cubicBezTo>
                  <a:cubicBezTo>
                    <a:pt x="719" y="1305"/>
                    <a:pt x="719" y="1303"/>
                    <a:pt x="717" y="1302"/>
                  </a:cubicBezTo>
                  <a:cubicBezTo>
                    <a:pt x="714" y="1300"/>
                    <a:pt x="714" y="1300"/>
                    <a:pt x="714" y="1300"/>
                  </a:cubicBezTo>
                  <a:cubicBezTo>
                    <a:pt x="712" y="1303"/>
                    <a:pt x="712" y="1303"/>
                    <a:pt x="712" y="1303"/>
                  </a:cubicBezTo>
                  <a:cubicBezTo>
                    <a:pt x="712" y="1307"/>
                    <a:pt x="712" y="1307"/>
                    <a:pt x="712" y="1307"/>
                  </a:cubicBezTo>
                  <a:cubicBezTo>
                    <a:pt x="712" y="1304"/>
                    <a:pt x="712" y="1304"/>
                    <a:pt x="712" y="1304"/>
                  </a:cubicBezTo>
                  <a:cubicBezTo>
                    <a:pt x="711" y="1307"/>
                    <a:pt x="711" y="1307"/>
                    <a:pt x="711" y="1307"/>
                  </a:cubicBezTo>
                  <a:cubicBezTo>
                    <a:pt x="711" y="1307"/>
                    <a:pt x="711" y="1307"/>
                    <a:pt x="712" y="1307"/>
                  </a:cubicBezTo>
                  <a:cubicBezTo>
                    <a:pt x="712" y="1304"/>
                    <a:pt x="712" y="1304"/>
                    <a:pt x="712" y="1304"/>
                  </a:cubicBezTo>
                  <a:cubicBezTo>
                    <a:pt x="711" y="1307"/>
                    <a:pt x="711" y="1307"/>
                    <a:pt x="711" y="1307"/>
                  </a:cubicBezTo>
                  <a:cubicBezTo>
                    <a:pt x="711" y="1307"/>
                    <a:pt x="711" y="1307"/>
                    <a:pt x="711" y="1307"/>
                  </a:cubicBezTo>
                  <a:cubicBezTo>
                    <a:pt x="712" y="1308"/>
                    <a:pt x="718" y="1308"/>
                    <a:pt x="725" y="1309"/>
                  </a:cubicBezTo>
                  <a:cubicBezTo>
                    <a:pt x="728" y="1310"/>
                    <a:pt x="732" y="1310"/>
                    <a:pt x="735" y="1310"/>
                  </a:cubicBezTo>
                  <a:cubicBezTo>
                    <a:pt x="736" y="1311"/>
                    <a:pt x="737" y="1311"/>
                    <a:pt x="738" y="1311"/>
                  </a:cubicBezTo>
                  <a:cubicBezTo>
                    <a:pt x="739" y="1311"/>
                    <a:pt x="740" y="1311"/>
                    <a:pt x="741" y="1311"/>
                  </a:cubicBezTo>
                  <a:cubicBezTo>
                    <a:pt x="741" y="1311"/>
                    <a:pt x="741" y="1311"/>
                    <a:pt x="742" y="1311"/>
                  </a:cubicBezTo>
                  <a:cubicBezTo>
                    <a:pt x="742" y="1311"/>
                    <a:pt x="742" y="1311"/>
                    <a:pt x="743" y="1311"/>
                  </a:cubicBezTo>
                  <a:cubicBezTo>
                    <a:pt x="743" y="1311"/>
                    <a:pt x="743" y="1311"/>
                    <a:pt x="743" y="1310"/>
                  </a:cubicBezTo>
                  <a:cubicBezTo>
                    <a:pt x="744" y="1310"/>
                    <a:pt x="744" y="1310"/>
                    <a:pt x="745" y="1309"/>
                  </a:cubicBezTo>
                  <a:cubicBezTo>
                    <a:pt x="745" y="1308"/>
                    <a:pt x="746" y="1307"/>
                    <a:pt x="745" y="1306"/>
                  </a:cubicBezTo>
                  <a:cubicBezTo>
                    <a:pt x="745" y="1305"/>
                    <a:pt x="744" y="1304"/>
                    <a:pt x="744" y="1304"/>
                  </a:cubicBezTo>
                  <a:cubicBezTo>
                    <a:pt x="740" y="1301"/>
                    <a:pt x="740" y="1301"/>
                    <a:pt x="740" y="1301"/>
                  </a:cubicBezTo>
                  <a:cubicBezTo>
                    <a:pt x="737" y="1304"/>
                    <a:pt x="737" y="1304"/>
                    <a:pt x="737" y="1304"/>
                  </a:cubicBezTo>
                  <a:cubicBezTo>
                    <a:pt x="737" y="1308"/>
                    <a:pt x="737" y="1308"/>
                    <a:pt x="737" y="1308"/>
                  </a:cubicBezTo>
                  <a:cubicBezTo>
                    <a:pt x="777" y="1316"/>
                    <a:pt x="777" y="1316"/>
                    <a:pt x="777" y="1316"/>
                  </a:cubicBezTo>
                  <a:cubicBezTo>
                    <a:pt x="779" y="1317"/>
                    <a:pt x="781" y="1316"/>
                    <a:pt x="781" y="1314"/>
                  </a:cubicBezTo>
                  <a:cubicBezTo>
                    <a:pt x="782" y="1312"/>
                    <a:pt x="781" y="1310"/>
                    <a:pt x="780" y="1309"/>
                  </a:cubicBezTo>
                  <a:cubicBezTo>
                    <a:pt x="770" y="1303"/>
                    <a:pt x="770" y="1303"/>
                    <a:pt x="770" y="1303"/>
                  </a:cubicBezTo>
                  <a:cubicBezTo>
                    <a:pt x="768" y="1306"/>
                    <a:pt x="768" y="1306"/>
                    <a:pt x="768" y="1306"/>
                  </a:cubicBezTo>
                  <a:cubicBezTo>
                    <a:pt x="768" y="1310"/>
                    <a:pt x="768" y="1310"/>
                    <a:pt x="768" y="1310"/>
                  </a:cubicBezTo>
                  <a:cubicBezTo>
                    <a:pt x="768" y="1310"/>
                    <a:pt x="774" y="1310"/>
                    <a:pt x="779" y="1310"/>
                  </a:cubicBezTo>
                  <a:cubicBezTo>
                    <a:pt x="781" y="1310"/>
                    <a:pt x="784" y="1310"/>
                    <a:pt x="786" y="1309"/>
                  </a:cubicBezTo>
                  <a:cubicBezTo>
                    <a:pt x="787" y="1309"/>
                    <a:pt x="788" y="1309"/>
                    <a:pt x="788" y="1309"/>
                  </a:cubicBezTo>
                  <a:cubicBezTo>
                    <a:pt x="789" y="1309"/>
                    <a:pt x="789" y="1309"/>
                    <a:pt x="789" y="1309"/>
                  </a:cubicBezTo>
                  <a:cubicBezTo>
                    <a:pt x="790" y="1309"/>
                    <a:pt x="790" y="1309"/>
                    <a:pt x="790" y="1309"/>
                  </a:cubicBezTo>
                  <a:cubicBezTo>
                    <a:pt x="791" y="1309"/>
                    <a:pt x="791" y="1309"/>
                    <a:pt x="791" y="1309"/>
                  </a:cubicBezTo>
                  <a:cubicBezTo>
                    <a:pt x="791" y="1308"/>
                    <a:pt x="791" y="1308"/>
                    <a:pt x="791" y="1308"/>
                  </a:cubicBezTo>
                  <a:cubicBezTo>
                    <a:pt x="791" y="1308"/>
                    <a:pt x="792" y="1308"/>
                    <a:pt x="792" y="1307"/>
                  </a:cubicBezTo>
                  <a:cubicBezTo>
                    <a:pt x="793" y="1305"/>
                    <a:pt x="793" y="1303"/>
                    <a:pt x="791" y="1302"/>
                  </a:cubicBezTo>
                  <a:cubicBezTo>
                    <a:pt x="789" y="1300"/>
                    <a:pt x="789" y="1300"/>
                    <a:pt x="789" y="1300"/>
                  </a:cubicBezTo>
                  <a:cubicBezTo>
                    <a:pt x="793" y="1292"/>
                    <a:pt x="793" y="1292"/>
                    <a:pt x="793" y="1292"/>
                  </a:cubicBezTo>
                  <a:cubicBezTo>
                    <a:pt x="794" y="1291"/>
                    <a:pt x="793" y="1288"/>
                    <a:pt x="792" y="1287"/>
                  </a:cubicBezTo>
                  <a:cubicBezTo>
                    <a:pt x="788" y="1285"/>
                    <a:pt x="788" y="1285"/>
                    <a:pt x="788" y="1285"/>
                  </a:cubicBezTo>
                  <a:cubicBezTo>
                    <a:pt x="786" y="1288"/>
                    <a:pt x="786" y="1288"/>
                    <a:pt x="786" y="1288"/>
                  </a:cubicBezTo>
                  <a:cubicBezTo>
                    <a:pt x="789" y="1290"/>
                    <a:pt x="789" y="1290"/>
                    <a:pt x="789" y="1290"/>
                  </a:cubicBezTo>
                  <a:cubicBezTo>
                    <a:pt x="790" y="1290"/>
                    <a:pt x="790" y="1290"/>
                    <a:pt x="790" y="1290"/>
                  </a:cubicBezTo>
                  <a:cubicBezTo>
                    <a:pt x="790" y="1289"/>
                    <a:pt x="790" y="1289"/>
                    <a:pt x="790" y="1289"/>
                  </a:cubicBezTo>
                  <a:cubicBezTo>
                    <a:pt x="790" y="1288"/>
                    <a:pt x="791" y="1284"/>
                    <a:pt x="793" y="1281"/>
                  </a:cubicBezTo>
                  <a:cubicBezTo>
                    <a:pt x="794" y="1277"/>
                    <a:pt x="795" y="1274"/>
                    <a:pt x="795" y="1274"/>
                  </a:cubicBezTo>
                  <a:cubicBezTo>
                    <a:pt x="795" y="1272"/>
                    <a:pt x="794" y="1270"/>
                    <a:pt x="793" y="1269"/>
                  </a:cubicBezTo>
                  <a:cubicBezTo>
                    <a:pt x="791" y="1268"/>
                    <a:pt x="791" y="1268"/>
                    <a:pt x="791" y="1268"/>
                  </a:cubicBezTo>
                  <a:cubicBezTo>
                    <a:pt x="789" y="1272"/>
                    <a:pt x="789" y="1272"/>
                    <a:pt x="789" y="1272"/>
                  </a:cubicBezTo>
                  <a:cubicBezTo>
                    <a:pt x="793" y="1272"/>
                    <a:pt x="793" y="1272"/>
                    <a:pt x="793" y="1272"/>
                  </a:cubicBezTo>
                  <a:cubicBezTo>
                    <a:pt x="794" y="1257"/>
                    <a:pt x="794" y="1257"/>
                    <a:pt x="794" y="1257"/>
                  </a:cubicBezTo>
                  <a:cubicBezTo>
                    <a:pt x="794" y="1256"/>
                    <a:pt x="793" y="1255"/>
                    <a:pt x="792" y="1254"/>
                  </a:cubicBezTo>
                  <a:cubicBezTo>
                    <a:pt x="790" y="1253"/>
                    <a:pt x="790" y="1253"/>
                    <a:pt x="790" y="1253"/>
                  </a:cubicBezTo>
                  <a:cubicBezTo>
                    <a:pt x="788" y="1256"/>
                    <a:pt x="788" y="1256"/>
                    <a:pt x="788" y="1256"/>
                  </a:cubicBezTo>
                  <a:cubicBezTo>
                    <a:pt x="792" y="1257"/>
                    <a:pt x="792" y="1257"/>
                    <a:pt x="792" y="1257"/>
                  </a:cubicBezTo>
                  <a:cubicBezTo>
                    <a:pt x="796" y="1242"/>
                    <a:pt x="796" y="1242"/>
                    <a:pt x="796" y="1242"/>
                  </a:cubicBezTo>
                  <a:cubicBezTo>
                    <a:pt x="797" y="1240"/>
                    <a:pt x="796" y="1239"/>
                    <a:pt x="795" y="1238"/>
                  </a:cubicBezTo>
                  <a:cubicBezTo>
                    <a:pt x="792" y="1236"/>
                    <a:pt x="792" y="1236"/>
                    <a:pt x="792" y="1236"/>
                  </a:cubicBezTo>
                  <a:cubicBezTo>
                    <a:pt x="790" y="1239"/>
                    <a:pt x="790" y="1239"/>
                    <a:pt x="790" y="1239"/>
                  </a:cubicBezTo>
                  <a:cubicBezTo>
                    <a:pt x="793" y="1242"/>
                    <a:pt x="793" y="1242"/>
                    <a:pt x="793" y="1242"/>
                  </a:cubicBezTo>
                  <a:cubicBezTo>
                    <a:pt x="799" y="1232"/>
                    <a:pt x="799" y="1232"/>
                    <a:pt x="799" y="1232"/>
                  </a:cubicBezTo>
                  <a:cubicBezTo>
                    <a:pt x="800" y="1231"/>
                    <a:pt x="800" y="1230"/>
                    <a:pt x="800" y="1229"/>
                  </a:cubicBezTo>
                  <a:cubicBezTo>
                    <a:pt x="800" y="1228"/>
                    <a:pt x="799" y="1227"/>
                    <a:pt x="798" y="1227"/>
                  </a:cubicBezTo>
                  <a:cubicBezTo>
                    <a:pt x="797" y="1225"/>
                    <a:pt x="797" y="1225"/>
                    <a:pt x="797" y="1225"/>
                  </a:cubicBezTo>
                  <a:cubicBezTo>
                    <a:pt x="794" y="1229"/>
                    <a:pt x="794" y="1229"/>
                    <a:pt x="794" y="1229"/>
                  </a:cubicBezTo>
                  <a:cubicBezTo>
                    <a:pt x="798" y="1230"/>
                    <a:pt x="798" y="1230"/>
                    <a:pt x="798" y="1230"/>
                  </a:cubicBezTo>
                  <a:cubicBezTo>
                    <a:pt x="803" y="1220"/>
                    <a:pt x="803" y="1220"/>
                    <a:pt x="803" y="1220"/>
                  </a:cubicBezTo>
                  <a:cubicBezTo>
                    <a:pt x="803" y="1218"/>
                    <a:pt x="803" y="1216"/>
                    <a:pt x="801" y="1215"/>
                  </a:cubicBezTo>
                  <a:cubicBezTo>
                    <a:pt x="800" y="1214"/>
                    <a:pt x="800" y="1214"/>
                    <a:pt x="800" y="1214"/>
                  </a:cubicBezTo>
                  <a:cubicBezTo>
                    <a:pt x="804" y="1209"/>
                    <a:pt x="804" y="1209"/>
                    <a:pt x="804" y="1209"/>
                  </a:cubicBezTo>
                  <a:cubicBezTo>
                    <a:pt x="805" y="1208"/>
                    <a:pt x="805" y="1207"/>
                    <a:pt x="805" y="1206"/>
                  </a:cubicBezTo>
                  <a:cubicBezTo>
                    <a:pt x="804" y="1205"/>
                    <a:pt x="804" y="1204"/>
                    <a:pt x="803" y="1203"/>
                  </a:cubicBezTo>
                  <a:cubicBezTo>
                    <a:pt x="802" y="1203"/>
                    <a:pt x="802" y="1203"/>
                    <a:pt x="802" y="1203"/>
                  </a:cubicBezTo>
                  <a:cubicBezTo>
                    <a:pt x="800" y="1206"/>
                    <a:pt x="800" y="1206"/>
                    <a:pt x="800" y="1206"/>
                  </a:cubicBezTo>
                  <a:cubicBezTo>
                    <a:pt x="803" y="1208"/>
                    <a:pt x="803" y="1208"/>
                    <a:pt x="803" y="1208"/>
                  </a:cubicBezTo>
                  <a:cubicBezTo>
                    <a:pt x="803" y="1208"/>
                    <a:pt x="804" y="1207"/>
                    <a:pt x="804" y="1207"/>
                  </a:cubicBezTo>
                  <a:cubicBezTo>
                    <a:pt x="804" y="1207"/>
                    <a:pt x="804" y="1206"/>
                    <a:pt x="804" y="1206"/>
                  </a:cubicBezTo>
                  <a:cubicBezTo>
                    <a:pt x="804" y="1206"/>
                    <a:pt x="804" y="1206"/>
                    <a:pt x="804" y="1206"/>
                  </a:cubicBezTo>
                  <a:cubicBezTo>
                    <a:pt x="804" y="1205"/>
                    <a:pt x="804" y="1203"/>
                    <a:pt x="804" y="1202"/>
                  </a:cubicBezTo>
                  <a:cubicBezTo>
                    <a:pt x="803" y="1199"/>
                    <a:pt x="803" y="1196"/>
                    <a:pt x="803" y="1193"/>
                  </a:cubicBezTo>
                  <a:cubicBezTo>
                    <a:pt x="803" y="1192"/>
                    <a:pt x="803" y="1190"/>
                    <a:pt x="803" y="1190"/>
                  </a:cubicBezTo>
                  <a:cubicBezTo>
                    <a:pt x="803" y="1189"/>
                    <a:pt x="803" y="1189"/>
                    <a:pt x="803" y="1188"/>
                  </a:cubicBezTo>
                  <a:cubicBezTo>
                    <a:pt x="803" y="1188"/>
                    <a:pt x="803" y="1188"/>
                    <a:pt x="803" y="1188"/>
                  </a:cubicBezTo>
                  <a:cubicBezTo>
                    <a:pt x="803" y="1188"/>
                    <a:pt x="803" y="1188"/>
                    <a:pt x="803" y="1188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3" y="1188"/>
                    <a:pt x="803" y="1188"/>
                    <a:pt x="803" y="1188"/>
                  </a:cubicBezTo>
                  <a:cubicBezTo>
                    <a:pt x="803" y="1188"/>
                    <a:pt x="803" y="1188"/>
                    <a:pt x="803" y="1188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3" y="1188"/>
                    <a:pt x="803" y="1188"/>
                    <a:pt x="803" y="1188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3" y="1189"/>
                    <a:pt x="803" y="1189"/>
                    <a:pt x="803" y="1189"/>
                  </a:cubicBezTo>
                  <a:cubicBezTo>
                    <a:pt x="803" y="1188"/>
                    <a:pt x="803" y="1188"/>
                    <a:pt x="803" y="1188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3" y="1189"/>
                    <a:pt x="803" y="1189"/>
                    <a:pt x="803" y="1189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2" y="1190"/>
                    <a:pt x="802" y="1190"/>
                    <a:pt x="802" y="1190"/>
                  </a:cubicBezTo>
                  <a:cubicBezTo>
                    <a:pt x="803" y="1189"/>
                    <a:pt x="803" y="1189"/>
                    <a:pt x="803" y="1189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2" y="1190"/>
                    <a:pt x="802" y="1190"/>
                    <a:pt x="802" y="1190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1" y="1191"/>
                    <a:pt x="801" y="1191"/>
                    <a:pt x="801" y="1191"/>
                  </a:cubicBezTo>
                  <a:cubicBezTo>
                    <a:pt x="802" y="1190"/>
                    <a:pt x="802" y="1190"/>
                    <a:pt x="802" y="1190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801" y="1191"/>
                    <a:pt x="801" y="1191"/>
                    <a:pt x="801" y="1191"/>
                  </a:cubicBezTo>
                  <a:cubicBezTo>
                    <a:pt x="802" y="1190"/>
                    <a:pt x="803" y="1189"/>
                    <a:pt x="803" y="1188"/>
                  </a:cubicBezTo>
                  <a:cubicBezTo>
                    <a:pt x="803" y="1187"/>
                    <a:pt x="802" y="1185"/>
                    <a:pt x="801" y="1185"/>
                  </a:cubicBezTo>
                  <a:cubicBezTo>
                    <a:pt x="799" y="1183"/>
                    <a:pt x="799" y="1183"/>
                    <a:pt x="799" y="1183"/>
                  </a:cubicBezTo>
                  <a:cubicBezTo>
                    <a:pt x="797" y="1187"/>
                    <a:pt x="797" y="1187"/>
                    <a:pt x="797" y="1187"/>
                  </a:cubicBezTo>
                  <a:cubicBezTo>
                    <a:pt x="799" y="1189"/>
                    <a:pt x="799" y="1189"/>
                    <a:pt x="799" y="1189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08" y="1180"/>
                    <a:pt x="809" y="1179"/>
                    <a:pt x="808" y="1178"/>
                  </a:cubicBezTo>
                  <a:cubicBezTo>
                    <a:pt x="808" y="1176"/>
                    <a:pt x="808" y="1175"/>
                    <a:pt x="807" y="1175"/>
                  </a:cubicBezTo>
                  <a:cubicBezTo>
                    <a:pt x="806" y="1175"/>
                    <a:pt x="806" y="1175"/>
                    <a:pt x="806" y="1175"/>
                  </a:cubicBezTo>
                  <a:cubicBezTo>
                    <a:pt x="804" y="1178"/>
                    <a:pt x="804" y="1178"/>
                    <a:pt x="804" y="1178"/>
                  </a:cubicBezTo>
                  <a:cubicBezTo>
                    <a:pt x="808" y="1178"/>
                    <a:pt x="808" y="1178"/>
                    <a:pt x="808" y="1178"/>
                  </a:cubicBezTo>
                  <a:cubicBezTo>
                    <a:pt x="810" y="1163"/>
                    <a:pt x="810" y="1163"/>
                    <a:pt x="810" y="1163"/>
                  </a:cubicBezTo>
                  <a:cubicBezTo>
                    <a:pt x="810" y="1162"/>
                    <a:pt x="809" y="1160"/>
                    <a:pt x="808" y="1160"/>
                  </a:cubicBezTo>
                  <a:cubicBezTo>
                    <a:pt x="806" y="1159"/>
                    <a:pt x="806" y="1159"/>
                    <a:pt x="806" y="1159"/>
                  </a:cubicBezTo>
                  <a:cubicBezTo>
                    <a:pt x="804" y="1162"/>
                    <a:pt x="804" y="1162"/>
                    <a:pt x="804" y="1162"/>
                  </a:cubicBezTo>
                  <a:cubicBezTo>
                    <a:pt x="808" y="1163"/>
                    <a:pt x="808" y="1163"/>
                    <a:pt x="808" y="1163"/>
                  </a:cubicBezTo>
                  <a:cubicBezTo>
                    <a:pt x="811" y="1145"/>
                    <a:pt x="811" y="1145"/>
                    <a:pt x="811" y="1145"/>
                  </a:cubicBezTo>
                  <a:cubicBezTo>
                    <a:pt x="811" y="1143"/>
                    <a:pt x="811" y="1142"/>
                    <a:pt x="809" y="1141"/>
                  </a:cubicBezTo>
                  <a:cubicBezTo>
                    <a:pt x="807" y="1140"/>
                    <a:pt x="807" y="1140"/>
                    <a:pt x="807" y="1140"/>
                  </a:cubicBezTo>
                  <a:cubicBezTo>
                    <a:pt x="805" y="1143"/>
                    <a:pt x="805" y="1143"/>
                    <a:pt x="805" y="1143"/>
                  </a:cubicBezTo>
                  <a:cubicBezTo>
                    <a:pt x="809" y="1145"/>
                    <a:pt x="809" y="1145"/>
                    <a:pt x="809" y="1145"/>
                  </a:cubicBezTo>
                  <a:cubicBezTo>
                    <a:pt x="814" y="1136"/>
                    <a:pt x="814" y="1136"/>
                    <a:pt x="814" y="1136"/>
                  </a:cubicBezTo>
                  <a:cubicBezTo>
                    <a:pt x="815" y="1134"/>
                    <a:pt x="814" y="1132"/>
                    <a:pt x="812" y="1131"/>
                  </a:cubicBezTo>
                  <a:cubicBezTo>
                    <a:pt x="812" y="1130"/>
                    <a:pt x="812" y="1130"/>
                    <a:pt x="812" y="1130"/>
                  </a:cubicBezTo>
                  <a:cubicBezTo>
                    <a:pt x="815" y="1116"/>
                    <a:pt x="815" y="1116"/>
                    <a:pt x="815" y="1116"/>
                  </a:cubicBezTo>
                  <a:cubicBezTo>
                    <a:pt x="815" y="1114"/>
                    <a:pt x="814" y="1113"/>
                    <a:pt x="813" y="1112"/>
                  </a:cubicBezTo>
                  <a:cubicBezTo>
                    <a:pt x="811" y="1111"/>
                    <a:pt x="811" y="1111"/>
                    <a:pt x="811" y="1111"/>
                  </a:cubicBezTo>
                  <a:cubicBezTo>
                    <a:pt x="809" y="1114"/>
                    <a:pt x="809" y="1114"/>
                    <a:pt x="809" y="1114"/>
                  </a:cubicBezTo>
                  <a:cubicBezTo>
                    <a:pt x="812" y="1116"/>
                    <a:pt x="812" y="1116"/>
                    <a:pt x="812" y="1116"/>
                  </a:cubicBezTo>
                  <a:cubicBezTo>
                    <a:pt x="819" y="1107"/>
                    <a:pt x="819" y="1107"/>
                    <a:pt x="819" y="1107"/>
                  </a:cubicBezTo>
                  <a:cubicBezTo>
                    <a:pt x="819" y="1106"/>
                    <a:pt x="820" y="1105"/>
                    <a:pt x="819" y="1104"/>
                  </a:cubicBezTo>
                  <a:cubicBezTo>
                    <a:pt x="819" y="1103"/>
                    <a:pt x="819" y="1102"/>
                    <a:pt x="818" y="1101"/>
                  </a:cubicBezTo>
                  <a:cubicBezTo>
                    <a:pt x="810" y="1096"/>
                    <a:pt x="810" y="1096"/>
                    <a:pt x="810" y="1096"/>
                  </a:cubicBezTo>
                  <a:cubicBezTo>
                    <a:pt x="807" y="1100"/>
                    <a:pt x="807" y="1100"/>
                    <a:pt x="807" y="1100"/>
                  </a:cubicBezTo>
                  <a:cubicBezTo>
                    <a:pt x="811" y="1102"/>
                    <a:pt x="811" y="1102"/>
                    <a:pt x="811" y="1102"/>
                  </a:cubicBezTo>
                  <a:cubicBezTo>
                    <a:pt x="808" y="1100"/>
                    <a:pt x="808" y="1100"/>
                    <a:pt x="808" y="1100"/>
                  </a:cubicBezTo>
                  <a:cubicBezTo>
                    <a:pt x="811" y="1102"/>
                    <a:pt x="811" y="1102"/>
                    <a:pt x="811" y="1102"/>
                  </a:cubicBezTo>
                  <a:cubicBezTo>
                    <a:pt x="811" y="1102"/>
                    <a:pt x="811" y="1102"/>
                    <a:pt x="811" y="1102"/>
                  </a:cubicBezTo>
                  <a:cubicBezTo>
                    <a:pt x="808" y="1100"/>
                    <a:pt x="808" y="1100"/>
                    <a:pt x="808" y="1100"/>
                  </a:cubicBezTo>
                  <a:cubicBezTo>
                    <a:pt x="811" y="1102"/>
                    <a:pt x="811" y="1102"/>
                    <a:pt x="811" y="1102"/>
                  </a:cubicBezTo>
                  <a:cubicBezTo>
                    <a:pt x="811" y="1102"/>
                    <a:pt x="811" y="1101"/>
                    <a:pt x="812" y="1100"/>
                  </a:cubicBezTo>
                  <a:cubicBezTo>
                    <a:pt x="813" y="1099"/>
                    <a:pt x="815" y="1097"/>
                    <a:pt x="816" y="1095"/>
                  </a:cubicBezTo>
                  <a:cubicBezTo>
                    <a:pt x="817" y="1094"/>
                    <a:pt x="817" y="1094"/>
                    <a:pt x="818" y="1093"/>
                  </a:cubicBezTo>
                  <a:cubicBezTo>
                    <a:pt x="818" y="1093"/>
                    <a:pt x="818" y="1093"/>
                    <a:pt x="818" y="1093"/>
                  </a:cubicBezTo>
                  <a:cubicBezTo>
                    <a:pt x="818" y="1092"/>
                    <a:pt x="818" y="1092"/>
                    <a:pt x="818" y="1092"/>
                  </a:cubicBezTo>
                  <a:cubicBezTo>
                    <a:pt x="819" y="1092"/>
                    <a:pt x="819" y="1092"/>
                    <a:pt x="819" y="1092"/>
                  </a:cubicBezTo>
                  <a:cubicBezTo>
                    <a:pt x="820" y="1090"/>
                    <a:pt x="819" y="1088"/>
                    <a:pt x="817" y="1086"/>
                  </a:cubicBezTo>
                  <a:cubicBezTo>
                    <a:pt x="815" y="1085"/>
                    <a:pt x="815" y="1085"/>
                    <a:pt x="815" y="1085"/>
                  </a:cubicBezTo>
                  <a:cubicBezTo>
                    <a:pt x="819" y="1078"/>
                    <a:pt x="819" y="1078"/>
                    <a:pt x="819" y="1078"/>
                  </a:cubicBezTo>
                  <a:cubicBezTo>
                    <a:pt x="820" y="1077"/>
                    <a:pt x="820" y="1076"/>
                    <a:pt x="820" y="1075"/>
                  </a:cubicBezTo>
                  <a:cubicBezTo>
                    <a:pt x="820" y="1074"/>
                    <a:pt x="819" y="1073"/>
                    <a:pt x="818" y="1073"/>
                  </a:cubicBezTo>
                  <a:cubicBezTo>
                    <a:pt x="817" y="1072"/>
                    <a:pt x="817" y="1072"/>
                    <a:pt x="817" y="1072"/>
                  </a:cubicBezTo>
                  <a:cubicBezTo>
                    <a:pt x="815" y="1075"/>
                    <a:pt x="815" y="1075"/>
                    <a:pt x="815" y="1075"/>
                  </a:cubicBezTo>
                  <a:cubicBezTo>
                    <a:pt x="819" y="1076"/>
                    <a:pt x="819" y="1076"/>
                    <a:pt x="819" y="1076"/>
                  </a:cubicBezTo>
                  <a:cubicBezTo>
                    <a:pt x="821" y="1063"/>
                    <a:pt x="821" y="1063"/>
                    <a:pt x="821" y="1063"/>
                  </a:cubicBezTo>
                  <a:cubicBezTo>
                    <a:pt x="822" y="1061"/>
                    <a:pt x="821" y="1060"/>
                    <a:pt x="819" y="1059"/>
                  </a:cubicBezTo>
                  <a:cubicBezTo>
                    <a:pt x="819" y="1059"/>
                    <a:pt x="819" y="1059"/>
                    <a:pt x="819" y="1059"/>
                  </a:cubicBezTo>
                  <a:cubicBezTo>
                    <a:pt x="824" y="1045"/>
                    <a:pt x="824" y="1045"/>
                    <a:pt x="824" y="1045"/>
                  </a:cubicBezTo>
                  <a:cubicBezTo>
                    <a:pt x="824" y="1043"/>
                    <a:pt x="823" y="1041"/>
                    <a:pt x="822" y="1040"/>
                  </a:cubicBezTo>
                  <a:cubicBezTo>
                    <a:pt x="820" y="1039"/>
                    <a:pt x="820" y="1039"/>
                    <a:pt x="820" y="1039"/>
                  </a:cubicBezTo>
                  <a:cubicBezTo>
                    <a:pt x="818" y="1042"/>
                    <a:pt x="818" y="1042"/>
                    <a:pt x="818" y="1042"/>
                  </a:cubicBezTo>
                  <a:cubicBezTo>
                    <a:pt x="821" y="1045"/>
                    <a:pt x="821" y="1045"/>
                    <a:pt x="821" y="1045"/>
                  </a:cubicBezTo>
                  <a:cubicBezTo>
                    <a:pt x="822" y="1044"/>
                    <a:pt x="822" y="1044"/>
                    <a:pt x="822" y="1044"/>
                  </a:cubicBezTo>
                  <a:cubicBezTo>
                    <a:pt x="822" y="1044"/>
                    <a:pt x="822" y="1044"/>
                    <a:pt x="822" y="1044"/>
                  </a:cubicBezTo>
                  <a:cubicBezTo>
                    <a:pt x="822" y="1043"/>
                    <a:pt x="822" y="1042"/>
                    <a:pt x="823" y="1041"/>
                  </a:cubicBezTo>
                  <a:cubicBezTo>
                    <a:pt x="824" y="1038"/>
                    <a:pt x="825" y="1035"/>
                    <a:pt x="825" y="1032"/>
                  </a:cubicBezTo>
                  <a:cubicBezTo>
                    <a:pt x="826" y="1031"/>
                    <a:pt x="826" y="1030"/>
                    <a:pt x="827" y="1029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6" y="1027"/>
                    <a:pt x="826" y="1027"/>
                    <a:pt x="826" y="1027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6" y="1027"/>
                    <a:pt x="826" y="1027"/>
                    <a:pt x="826" y="1027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4" y="1026"/>
                    <a:pt x="824" y="1026"/>
                    <a:pt x="824" y="1026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4" y="1026"/>
                    <a:pt x="824" y="1026"/>
                    <a:pt x="824" y="1026"/>
                  </a:cubicBezTo>
                  <a:cubicBezTo>
                    <a:pt x="827" y="1028"/>
                    <a:pt x="827" y="1028"/>
                    <a:pt x="827" y="1028"/>
                  </a:cubicBezTo>
                  <a:cubicBezTo>
                    <a:pt x="827" y="1027"/>
                    <a:pt x="827" y="1026"/>
                    <a:pt x="827" y="1025"/>
                  </a:cubicBezTo>
                  <a:cubicBezTo>
                    <a:pt x="827" y="1024"/>
                    <a:pt x="826" y="1023"/>
                    <a:pt x="825" y="1023"/>
                  </a:cubicBezTo>
                  <a:cubicBezTo>
                    <a:pt x="824" y="1022"/>
                    <a:pt x="824" y="1022"/>
                    <a:pt x="824" y="1022"/>
                  </a:cubicBezTo>
                  <a:cubicBezTo>
                    <a:pt x="822" y="1025"/>
                    <a:pt x="822" y="1025"/>
                    <a:pt x="822" y="1025"/>
                  </a:cubicBezTo>
                  <a:cubicBezTo>
                    <a:pt x="826" y="1026"/>
                    <a:pt x="826" y="1026"/>
                    <a:pt x="826" y="1026"/>
                  </a:cubicBezTo>
                  <a:cubicBezTo>
                    <a:pt x="828" y="1009"/>
                    <a:pt x="828" y="1009"/>
                    <a:pt x="828" y="1009"/>
                  </a:cubicBezTo>
                  <a:cubicBezTo>
                    <a:pt x="828" y="1008"/>
                    <a:pt x="828" y="1006"/>
                    <a:pt x="826" y="1005"/>
                  </a:cubicBezTo>
                  <a:cubicBezTo>
                    <a:pt x="826" y="1005"/>
                    <a:pt x="826" y="1005"/>
                    <a:pt x="826" y="1005"/>
                  </a:cubicBezTo>
                  <a:cubicBezTo>
                    <a:pt x="830" y="996"/>
                    <a:pt x="830" y="996"/>
                    <a:pt x="830" y="996"/>
                  </a:cubicBezTo>
                  <a:cubicBezTo>
                    <a:pt x="831" y="994"/>
                    <a:pt x="830" y="992"/>
                    <a:pt x="828" y="991"/>
                  </a:cubicBezTo>
                  <a:cubicBezTo>
                    <a:pt x="826" y="990"/>
                    <a:pt x="826" y="990"/>
                    <a:pt x="826" y="990"/>
                  </a:cubicBezTo>
                  <a:cubicBezTo>
                    <a:pt x="824" y="993"/>
                    <a:pt x="824" y="993"/>
                    <a:pt x="824" y="993"/>
                  </a:cubicBezTo>
                  <a:cubicBezTo>
                    <a:pt x="828" y="994"/>
                    <a:pt x="828" y="994"/>
                    <a:pt x="828" y="994"/>
                  </a:cubicBezTo>
                  <a:cubicBezTo>
                    <a:pt x="830" y="981"/>
                    <a:pt x="830" y="981"/>
                    <a:pt x="830" y="981"/>
                  </a:cubicBezTo>
                  <a:cubicBezTo>
                    <a:pt x="830" y="980"/>
                    <a:pt x="829" y="978"/>
                    <a:pt x="828" y="977"/>
                  </a:cubicBezTo>
                  <a:cubicBezTo>
                    <a:pt x="827" y="977"/>
                    <a:pt x="827" y="977"/>
                    <a:pt x="827" y="977"/>
                  </a:cubicBezTo>
                  <a:cubicBezTo>
                    <a:pt x="825" y="980"/>
                    <a:pt x="825" y="980"/>
                    <a:pt x="825" y="980"/>
                  </a:cubicBezTo>
                  <a:cubicBezTo>
                    <a:pt x="828" y="983"/>
                    <a:pt x="828" y="983"/>
                    <a:pt x="828" y="983"/>
                  </a:cubicBezTo>
                  <a:cubicBezTo>
                    <a:pt x="835" y="974"/>
                    <a:pt x="835" y="974"/>
                    <a:pt x="835" y="974"/>
                  </a:cubicBezTo>
                  <a:cubicBezTo>
                    <a:pt x="836" y="973"/>
                    <a:pt x="836" y="972"/>
                    <a:pt x="836" y="971"/>
                  </a:cubicBezTo>
                  <a:cubicBezTo>
                    <a:pt x="836" y="970"/>
                    <a:pt x="835" y="969"/>
                    <a:pt x="834" y="968"/>
                  </a:cubicBezTo>
                  <a:cubicBezTo>
                    <a:pt x="832" y="967"/>
                    <a:pt x="832" y="967"/>
                    <a:pt x="832" y="967"/>
                  </a:cubicBezTo>
                  <a:cubicBezTo>
                    <a:pt x="835" y="955"/>
                    <a:pt x="835" y="955"/>
                    <a:pt x="835" y="955"/>
                  </a:cubicBezTo>
                  <a:cubicBezTo>
                    <a:pt x="835" y="954"/>
                    <a:pt x="834" y="952"/>
                    <a:pt x="833" y="951"/>
                  </a:cubicBezTo>
                  <a:cubicBezTo>
                    <a:pt x="832" y="950"/>
                    <a:pt x="832" y="950"/>
                    <a:pt x="832" y="950"/>
                  </a:cubicBezTo>
                  <a:cubicBezTo>
                    <a:pt x="837" y="938"/>
                    <a:pt x="837" y="938"/>
                    <a:pt x="837" y="938"/>
                  </a:cubicBezTo>
                  <a:cubicBezTo>
                    <a:pt x="838" y="936"/>
                    <a:pt x="837" y="934"/>
                    <a:pt x="835" y="933"/>
                  </a:cubicBezTo>
                  <a:cubicBezTo>
                    <a:pt x="834" y="932"/>
                    <a:pt x="834" y="932"/>
                    <a:pt x="834" y="932"/>
                  </a:cubicBezTo>
                  <a:cubicBezTo>
                    <a:pt x="832" y="936"/>
                    <a:pt x="832" y="936"/>
                    <a:pt x="832" y="936"/>
                  </a:cubicBezTo>
                  <a:cubicBezTo>
                    <a:pt x="835" y="938"/>
                    <a:pt x="835" y="938"/>
                    <a:pt x="835" y="938"/>
                  </a:cubicBezTo>
                  <a:cubicBezTo>
                    <a:pt x="835" y="937"/>
                    <a:pt x="835" y="937"/>
                    <a:pt x="835" y="937"/>
                  </a:cubicBezTo>
                  <a:cubicBezTo>
                    <a:pt x="835" y="937"/>
                    <a:pt x="835" y="937"/>
                    <a:pt x="835" y="936"/>
                  </a:cubicBezTo>
                  <a:cubicBezTo>
                    <a:pt x="836" y="936"/>
                    <a:pt x="836" y="935"/>
                    <a:pt x="836" y="933"/>
                  </a:cubicBezTo>
                  <a:cubicBezTo>
                    <a:pt x="837" y="929"/>
                    <a:pt x="839" y="923"/>
                    <a:pt x="839" y="923"/>
                  </a:cubicBezTo>
                  <a:cubicBezTo>
                    <a:pt x="840" y="921"/>
                    <a:pt x="839" y="919"/>
                    <a:pt x="837" y="918"/>
                  </a:cubicBezTo>
                  <a:cubicBezTo>
                    <a:pt x="836" y="917"/>
                    <a:pt x="836" y="917"/>
                    <a:pt x="836" y="917"/>
                  </a:cubicBezTo>
                  <a:cubicBezTo>
                    <a:pt x="833" y="921"/>
                    <a:pt x="833" y="921"/>
                    <a:pt x="833" y="921"/>
                  </a:cubicBezTo>
                  <a:cubicBezTo>
                    <a:pt x="837" y="922"/>
                    <a:pt x="837" y="922"/>
                    <a:pt x="837" y="922"/>
                  </a:cubicBezTo>
                  <a:cubicBezTo>
                    <a:pt x="844" y="907"/>
                    <a:pt x="844" y="907"/>
                    <a:pt x="844" y="907"/>
                  </a:cubicBezTo>
                  <a:cubicBezTo>
                    <a:pt x="845" y="905"/>
                    <a:pt x="844" y="903"/>
                    <a:pt x="842" y="902"/>
                  </a:cubicBezTo>
                  <a:cubicBezTo>
                    <a:pt x="839" y="900"/>
                    <a:pt x="839" y="900"/>
                    <a:pt x="839" y="900"/>
                  </a:cubicBezTo>
                  <a:cubicBezTo>
                    <a:pt x="836" y="903"/>
                    <a:pt x="836" y="903"/>
                    <a:pt x="836" y="903"/>
                  </a:cubicBezTo>
                  <a:cubicBezTo>
                    <a:pt x="840" y="905"/>
                    <a:pt x="840" y="905"/>
                    <a:pt x="840" y="905"/>
                  </a:cubicBezTo>
                  <a:cubicBezTo>
                    <a:pt x="836" y="903"/>
                    <a:pt x="836" y="903"/>
                    <a:pt x="836" y="903"/>
                  </a:cubicBezTo>
                  <a:cubicBezTo>
                    <a:pt x="839" y="907"/>
                    <a:pt x="839" y="907"/>
                    <a:pt x="839" y="907"/>
                  </a:cubicBezTo>
                  <a:cubicBezTo>
                    <a:pt x="839" y="906"/>
                    <a:pt x="839" y="906"/>
                    <a:pt x="840" y="905"/>
                  </a:cubicBezTo>
                  <a:cubicBezTo>
                    <a:pt x="836" y="903"/>
                    <a:pt x="836" y="903"/>
                    <a:pt x="836" y="903"/>
                  </a:cubicBezTo>
                  <a:cubicBezTo>
                    <a:pt x="839" y="907"/>
                    <a:pt x="839" y="907"/>
                    <a:pt x="839" y="907"/>
                  </a:cubicBezTo>
                  <a:cubicBezTo>
                    <a:pt x="836" y="903"/>
                    <a:pt x="836" y="903"/>
                    <a:pt x="836" y="903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8" y="907"/>
                    <a:pt x="838" y="907"/>
                    <a:pt x="839" y="907"/>
                  </a:cubicBezTo>
                  <a:cubicBezTo>
                    <a:pt x="836" y="903"/>
                    <a:pt x="836" y="903"/>
                    <a:pt x="836" y="903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4"/>
                    <a:pt x="837" y="904"/>
                    <a:pt x="837" y="904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4"/>
                    <a:pt x="837" y="904"/>
                    <a:pt x="837" y="904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6"/>
                    <a:pt x="837" y="906"/>
                    <a:pt x="837" y="906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6"/>
                    <a:pt x="837" y="906"/>
                    <a:pt x="837" y="906"/>
                  </a:cubicBezTo>
                  <a:cubicBezTo>
                    <a:pt x="837" y="907"/>
                    <a:pt x="837" y="907"/>
                    <a:pt x="837" y="907"/>
                  </a:cubicBezTo>
                  <a:cubicBezTo>
                    <a:pt x="837" y="907"/>
                    <a:pt x="838" y="907"/>
                    <a:pt x="839" y="907"/>
                  </a:cubicBezTo>
                  <a:cubicBezTo>
                    <a:pt x="843" y="908"/>
                    <a:pt x="852" y="909"/>
                    <a:pt x="860" y="910"/>
                  </a:cubicBezTo>
                  <a:cubicBezTo>
                    <a:pt x="867" y="911"/>
                    <a:pt x="874" y="912"/>
                    <a:pt x="874" y="912"/>
                  </a:cubicBezTo>
                  <a:cubicBezTo>
                    <a:pt x="876" y="912"/>
                    <a:pt x="877" y="911"/>
                    <a:pt x="878" y="910"/>
                  </a:cubicBezTo>
                  <a:cubicBezTo>
                    <a:pt x="879" y="908"/>
                    <a:pt x="878" y="906"/>
                    <a:pt x="876" y="905"/>
                  </a:cubicBezTo>
                  <a:cubicBezTo>
                    <a:pt x="875" y="904"/>
                    <a:pt x="875" y="904"/>
                    <a:pt x="875" y="904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6" y="909"/>
                    <a:pt x="876" y="909"/>
                    <a:pt x="876" y="909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4" y="911"/>
                    <a:pt x="874" y="911"/>
                    <a:pt x="874" y="911"/>
                  </a:cubicBezTo>
                  <a:cubicBezTo>
                    <a:pt x="875" y="911"/>
                    <a:pt x="875" y="910"/>
                    <a:pt x="876" y="909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4" y="911"/>
                    <a:pt x="874" y="911"/>
                    <a:pt x="874" y="911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3" y="911"/>
                    <a:pt x="873" y="911"/>
                    <a:pt x="873" y="911"/>
                  </a:cubicBezTo>
                  <a:cubicBezTo>
                    <a:pt x="873" y="911"/>
                    <a:pt x="874" y="911"/>
                    <a:pt x="874" y="911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3" y="911"/>
                    <a:pt x="873" y="911"/>
                    <a:pt x="873" y="911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3" y="911"/>
                    <a:pt x="873" y="911"/>
                    <a:pt x="873" y="911"/>
                  </a:cubicBezTo>
                  <a:cubicBezTo>
                    <a:pt x="873" y="911"/>
                    <a:pt x="873" y="911"/>
                    <a:pt x="873" y="911"/>
                  </a:cubicBezTo>
                  <a:cubicBezTo>
                    <a:pt x="873" y="907"/>
                    <a:pt x="873" y="907"/>
                    <a:pt x="873" y="907"/>
                  </a:cubicBezTo>
                  <a:cubicBezTo>
                    <a:pt x="873" y="911"/>
                    <a:pt x="873" y="911"/>
                    <a:pt x="873" y="911"/>
                  </a:cubicBezTo>
                  <a:cubicBezTo>
                    <a:pt x="873" y="909"/>
                    <a:pt x="873" y="909"/>
                    <a:pt x="873" y="909"/>
                  </a:cubicBezTo>
                  <a:cubicBezTo>
                    <a:pt x="872" y="911"/>
                    <a:pt x="872" y="911"/>
                    <a:pt x="872" y="911"/>
                  </a:cubicBezTo>
                  <a:cubicBezTo>
                    <a:pt x="873" y="911"/>
                    <a:pt x="873" y="911"/>
                    <a:pt x="873" y="911"/>
                  </a:cubicBezTo>
                  <a:cubicBezTo>
                    <a:pt x="873" y="909"/>
                    <a:pt x="873" y="909"/>
                    <a:pt x="873" y="909"/>
                  </a:cubicBezTo>
                  <a:cubicBezTo>
                    <a:pt x="872" y="911"/>
                    <a:pt x="872" y="911"/>
                    <a:pt x="872" y="911"/>
                  </a:cubicBezTo>
                  <a:cubicBezTo>
                    <a:pt x="872" y="911"/>
                    <a:pt x="873" y="911"/>
                    <a:pt x="874" y="911"/>
                  </a:cubicBezTo>
                  <a:cubicBezTo>
                    <a:pt x="877" y="912"/>
                    <a:pt x="882" y="913"/>
                    <a:pt x="888" y="914"/>
                  </a:cubicBezTo>
                  <a:cubicBezTo>
                    <a:pt x="890" y="914"/>
                    <a:pt x="893" y="915"/>
                    <a:pt x="895" y="915"/>
                  </a:cubicBezTo>
                  <a:cubicBezTo>
                    <a:pt x="896" y="915"/>
                    <a:pt x="897" y="916"/>
                    <a:pt x="898" y="916"/>
                  </a:cubicBezTo>
                  <a:cubicBezTo>
                    <a:pt x="899" y="916"/>
                    <a:pt x="899" y="916"/>
                    <a:pt x="900" y="916"/>
                  </a:cubicBezTo>
                  <a:cubicBezTo>
                    <a:pt x="900" y="916"/>
                    <a:pt x="900" y="916"/>
                    <a:pt x="901" y="916"/>
                  </a:cubicBezTo>
                  <a:cubicBezTo>
                    <a:pt x="901" y="916"/>
                    <a:pt x="901" y="916"/>
                    <a:pt x="902" y="916"/>
                  </a:cubicBezTo>
                  <a:cubicBezTo>
                    <a:pt x="902" y="915"/>
                    <a:pt x="903" y="915"/>
                    <a:pt x="904" y="914"/>
                  </a:cubicBezTo>
                  <a:cubicBezTo>
                    <a:pt x="904" y="913"/>
                    <a:pt x="904" y="912"/>
                    <a:pt x="904" y="911"/>
                  </a:cubicBezTo>
                  <a:cubicBezTo>
                    <a:pt x="904" y="910"/>
                    <a:pt x="903" y="909"/>
                    <a:pt x="902" y="908"/>
                  </a:cubicBezTo>
                  <a:cubicBezTo>
                    <a:pt x="894" y="903"/>
                    <a:pt x="894" y="903"/>
                    <a:pt x="894" y="903"/>
                  </a:cubicBezTo>
                  <a:cubicBezTo>
                    <a:pt x="892" y="906"/>
                    <a:pt x="892" y="906"/>
                    <a:pt x="892" y="906"/>
                  </a:cubicBezTo>
                  <a:cubicBezTo>
                    <a:pt x="891" y="910"/>
                    <a:pt x="891" y="910"/>
                    <a:pt x="891" y="910"/>
                  </a:cubicBezTo>
                  <a:cubicBezTo>
                    <a:pt x="891" y="910"/>
                    <a:pt x="899" y="912"/>
                    <a:pt x="909" y="914"/>
                  </a:cubicBezTo>
                  <a:cubicBezTo>
                    <a:pt x="913" y="915"/>
                    <a:pt x="918" y="916"/>
                    <a:pt x="922" y="917"/>
                  </a:cubicBezTo>
                  <a:cubicBezTo>
                    <a:pt x="924" y="917"/>
                    <a:pt x="926" y="918"/>
                    <a:pt x="927" y="918"/>
                  </a:cubicBezTo>
                  <a:cubicBezTo>
                    <a:pt x="929" y="918"/>
                    <a:pt x="930" y="918"/>
                    <a:pt x="931" y="918"/>
                  </a:cubicBezTo>
                  <a:cubicBezTo>
                    <a:pt x="931" y="918"/>
                    <a:pt x="932" y="918"/>
                    <a:pt x="932" y="918"/>
                  </a:cubicBezTo>
                  <a:cubicBezTo>
                    <a:pt x="933" y="918"/>
                    <a:pt x="933" y="918"/>
                    <a:pt x="933" y="918"/>
                  </a:cubicBezTo>
                  <a:cubicBezTo>
                    <a:pt x="934" y="918"/>
                    <a:pt x="934" y="917"/>
                    <a:pt x="935" y="916"/>
                  </a:cubicBezTo>
                  <a:cubicBezTo>
                    <a:pt x="936" y="915"/>
                    <a:pt x="936" y="914"/>
                    <a:pt x="936" y="913"/>
                  </a:cubicBezTo>
                  <a:cubicBezTo>
                    <a:pt x="935" y="912"/>
                    <a:pt x="935" y="911"/>
                    <a:pt x="934" y="911"/>
                  </a:cubicBezTo>
                  <a:cubicBezTo>
                    <a:pt x="925" y="906"/>
                    <a:pt x="925" y="906"/>
                    <a:pt x="925" y="906"/>
                  </a:cubicBezTo>
                  <a:cubicBezTo>
                    <a:pt x="923" y="909"/>
                    <a:pt x="923" y="909"/>
                    <a:pt x="923" y="909"/>
                  </a:cubicBezTo>
                  <a:cubicBezTo>
                    <a:pt x="923" y="913"/>
                    <a:pt x="923" y="913"/>
                    <a:pt x="923" y="913"/>
                  </a:cubicBezTo>
                  <a:cubicBezTo>
                    <a:pt x="958" y="919"/>
                    <a:pt x="958" y="919"/>
                    <a:pt x="958" y="919"/>
                  </a:cubicBezTo>
                  <a:cubicBezTo>
                    <a:pt x="960" y="920"/>
                    <a:pt x="962" y="919"/>
                    <a:pt x="962" y="917"/>
                  </a:cubicBezTo>
                  <a:cubicBezTo>
                    <a:pt x="963" y="915"/>
                    <a:pt x="962" y="913"/>
                    <a:pt x="961" y="912"/>
                  </a:cubicBezTo>
                  <a:cubicBezTo>
                    <a:pt x="956" y="909"/>
                    <a:pt x="956" y="909"/>
                    <a:pt x="956" y="909"/>
                  </a:cubicBezTo>
                  <a:cubicBezTo>
                    <a:pt x="953" y="912"/>
                    <a:pt x="953" y="912"/>
                    <a:pt x="953" y="912"/>
                  </a:cubicBezTo>
                  <a:cubicBezTo>
                    <a:pt x="953" y="916"/>
                    <a:pt x="953" y="916"/>
                    <a:pt x="953" y="916"/>
                  </a:cubicBezTo>
                  <a:cubicBezTo>
                    <a:pt x="981" y="920"/>
                    <a:pt x="981" y="920"/>
                    <a:pt x="981" y="920"/>
                  </a:cubicBezTo>
                  <a:cubicBezTo>
                    <a:pt x="983" y="920"/>
                    <a:pt x="985" y="919"/>
                    <a:pt x="985" y="917"/>
                  </a:cubicBezTo>
                  <a:cubicBezTo>
                    <a:pt x="986" y="915"/>
                    <a:pt x="985" y="913"/>
                    <a:pt x="984" y="912"/>
                  </a:cubicBezTo>
                  <a:cubicBezTo>
                    <a:pt x="982" y="911"/>
                    <a:pt x="982" y="911"/>
                    <a:pt x="982" y="911"/>
                  </a:cubicBezTo>
                  <a:cubicBezTo>
                    <a:pt x="980" y="914"/>
                    <a:pt x="980" y="914"/>
                    <a:pt x="980" y="914"/>
                  </a:cubicBezTo>
                  <a:cubicBezTo>
                    <a:pt x="979" y="918"/>
                    <a:pt x="979" y="918"/>
                    <a:pt x="979" y="918"/>
                  </a:cubicBezTo>
                  <a:cubicBezTo>
                    <a:pt x="979" y="918"/>
                    <a:pt x="987" y="920"/>
                    <a:pt x="995" y="922"/>
                  </a:cubicBezTo>
                  <a:cubicBezTo>
                    <a:pt x="1000" y="923"/>
                    <a:pt x="1004" y="924"/>
                    <a:pt x="1007" y="925"/>
                  </a:cubicBezTo>
                  <a:cubicBezTo>
                    <a:pt x="1009" y="925"/>
                    <a:pt x="1011" y="925"/>
                    <a:pt x="1012" y="925"/>
                  </a:cubicBezTo>
                  <a:cubicBezTo>
                    <a:pt x="1013" y="926"/>
                    <a:pt x="1013" y="926"/>
                    <a:pt x="1014" y="926"/>
                  </a:cubicBezTo>
                  <a:cubicBezTo>
                    <a:pt x="1014" y="926"/>
                    <a:pt x="1015" y="926"/>
                    <a:pt x="1015" y="926"/>
                  </a:cubicBezTo>
                  <a:cubicBezTo>
                    <a:pt x="1016" y="926"/>
                    <a:pt x="1016" y="926"/>
                    <a:pt x="1016" y="926"/>
                  </a:cubicBezTo>
                  <a:cubicBezTo>
                    <a:pt x="1016" y="926"/>
                    <a:pt x="1017" y="926"/>
                    <a:pt x="1017" y="925"/>
                  </a:cubicBezTo>
                  <a:cubicBezTo>
                    <a:pt x="1018" y="925"/>
                    <a:pt x="1018" y="925"/>
                    <a:pt x="1019" y="924"/>
                  </a:cubicBezTo>
                  <a:cubicBezTo>
                    <a:pt x="1020" y="923"/>
                    <a:pt x="1020" y="922"/>
                    <a:pt x="1020" y="921"/>
                  </a:cubicBezTo>
                  <a:cubicBezTo>
                    <a:pt x="1019" y="920"/>
                    <a:pt x="1019" y="919"/>
                    <a:pt x="1018" y="918"/>
                  </a:cubicBezTo>
                  <a:cubicBezTo>
                    <a:pt x="1011" y="914"/>
                    <a:pt x="1011" y="914"/>
                    <a:pt x="1011" y="914"/>
                  </a:cubicBezTo>
                  <a:cubicBezTo>
                    <a:pt x="1009" y="918"/>
                    <a:pt x="1009" y="918"/>
                    <a:pt x="1009" y="918"/>
                  </a:cubicBezTo>
                  <a:cubicBezTo>
                    <a:pt x="1009" y="922"/>
                    <a:pt x="1009" y="922"/>
                    <a:pt x="1009" y="922"/>
                  </a:cubicBezTo>
                  <a:cubicBezTo>
                    <a:pt x="1046" y="927"/>
                    <a:pt x="1046" y="927"/>
                    <a:pt x="1046" y="927"/>
                  </a:cubicBezTo>
                  <a:cubicBezTo>
                    <a:pt x="1048" y="927"/>
                    <a:pt x="1049" y="926"/>
                    <a:pt x="1050" y="925"/>
                  </a:cubicBezTo>
                  <a:cubicBezTo>
                    <a:pt x="1051" y="923"/>
                    <a:pt x="1050" y="921"/>
                    <a:pt x="1048" y="920"/>
                  </a:cubicBezTo>
                  <a:cubicBezTo>
                    <a:pt x="1043" y="916"/>
                    <a:pt x="1043" y="916"/>
                    <a:pt x="1043" y="916"/>
                  </a:cubicBezTo>
                  <a:cubicBezTo>
                    <a:pt x="1046" y="908"/>
                    <a:pt x="1046" y="908"/>
                    <a:pt x="1046" y="908"/>
                  </a:cubicBezTo>
                  <a:cubicBezTo>
                    <a:pt x="1047" y="906"/>
                    <a:pt x="1046" y="904"/>
                    <a:pt x="1045" y="903"/>
                  </a:cubicBezTo>
                  <a:cubicBezTo>
                    <a:pt x="1043" y="902"/>
                    <a:pt x="1043" y="902"/>
                    <a:pt x="1043" y="902"/>
                  </a:cubicBezTo>
                  <a:cubicBezTo>
                    <a:pt x="1041" y="906"/>
                    <a:pt x="1041" y="906"/>
                    <a:pt x="1041" y="906"/>
                  </a:cubicBezTo>
                  <a:cubicBezTo>
                    <a:pt x="1045" y="904"/>
                    <a:pt x="1045" y="904"/>
                    <a:pt x="1045" y="904"/>
                  </a:cubicBezTo>
                  <a:cubicBezTo>
                    <a:pt x="1045" y="904"/>
                    <a:pt x="1044" y="903"/>
                    <a:pt x="1044" y="901"/>
                  </a:cubicBezTo>
                  <a:cubicBezTo>
                    <a:pt x="1043" y="899"/>
                    <a:pt x="1041" y="895"/>
                    <a:pt x="1040" y="891"/>
                  </a:cubicBezTo>
                  <a:cubicBezTo>
                    <a:pt x="1039" y="890"/>
                    <a:pt x="1038" y="888"/>
                    <a:pt x="1038" y="887"/>
                  </a:cubicBezTo>
                  <a:cubicBezTo>
                    <a:pt x="1038" y="886"/>
                    <a:pt x="1037" y="886"/>
                    <a:pt x="1037" y="885"/>
                  </a:cubicBezTo>
                  <a:cubicBezTo>
                    <a:pt x="1037" y="885"/>
                    <a:pt x="1037" y="885"/>
                    <a:pt x="1037" y="885"/>
                  </a:cubicBezTo>
                  <a:cubicBezTo>
                    <a:pt x="1035" y="886"/>
                    <a:pt x="1035" y="886"/>
                    <a:pt x="1035" y="886"/>
                  </a:cubicBezTo>
                  <a:cubicBezTo>
                    <a:pt x="1037" y="886"/>
                    <a:pt x="1037" y="886"/>
                    <a:pt x="1037" y="886"/>
                  </a:cubicBezTo>
                  <a:cubicBezTo>
                    <a:pt x="1037" y="885"/>
                    <a:pt x="1037" y="885"/>
                    <a:pt x="1037" y="885"/>
                  </a:cubicBezTo>
                  <a:cubicBezTo>
                    <a:pt x="1035" y="886"/>
                    <a:pt x="1035" y="886"/>
                    <a:pt x="1035" y="886"/>
                  </a:cubicBezTo>
                  <a:cubicBezTo>
                    <a:pt x="1037" y="886"/>
                    <a:pt x="1037" y="886"/>
                    <a:pt x="1037" y="886"/>
                  </a:cubicBezTo>
                  <a:cubicBezTo>
                    <a:pt x="1034" y="886"/>
                    <a:pt x="1034" y="886"/>
                    <a:pt x="1034" y="886"/>
                  </a:cubicBezTo>
                  <a:cubicBezTo>
                    <a:pt x="1037" y="886"/>
                    <a:pt x="1037" y="886"/>
                    <a:pt x="1037" y="886"/>
                  </a:cubicBezTo>
                  <a:cubicBezTo>
                    <a:pt x="1037" y="886"/>
                    <a:pt x="1037" y="886"/>
                    <a:pt x="1037" y="886"/>
                  </a:cubicBezTo>
                  <a:cubicBezTo>
                    <a:pt x="1034" y="886"/>
                    <a:pt x="1034" y="886"/>
                    <a:pt x="1034" y="886"/>
                  </a:cubicBezTo>
                  <a:cubicBezTo>
                    <a:pt x="1037" y="886"/>
                    <a:pt x="1037" y="886"/>
                    <a:pt x="1037" y="886"/>
                  </a:cubicBezTo>
                  <a:cubicBezTo>
                    <a:pt x="1033" y="886"/>
                    <a:pt x="1033" y="886"/>
                    <a:pt x="1033" y="886"/>
                  </a:cubicBezTo>
                  <a:cubicBezTo>
                    <a:pt x="1037" y="888"/>
                    <a:pt x="1037" y="888"/>
                    <a:pt x="1037" y="888"/>
                  </a:cubicBezTo>
                  <a:cubicBezTo>
                    <a:pt x="1037" y="887"/>
                    <a:pt x="1037" y="887"/>
                    <a:pt x="1037" y="886"/>
                  </a:cubicBezTo>
                  <a:cubicBezTo>
                    <a:pt x="1033" y="886"/>
                    <a:pt x="1033" y="886"/>
                    <a:pt x="1033" y="886"/>
                  </a:cubicBezTo>
                  <a:cubicBezTo>
                    <a:pt x="1037" y="888"/>
                    <a:pt x="1037" y="888"/>
                    <a:pt x="1037" y="888"/>
                  </a:cubicBezTo>
                  <a:cubicBezTo>
                    <a:pt x="1037" y="887"/>
                    <a:pt x="1037" y="886"/>
                    <a:pt x="1037" y="885"/>
                  </a:cubicBezTo>
                  <a:cubicBezTo>
                    <a:pt x="1037" y="884"/>
                    <a:pt x="1036" y="883"/>
                    <a:pt x="1035" y="882"/>
                  </a:cubicBezTo>
                  <a:cubicBezTo>
                    <a:pt x="1029" y="879"/>
                    <a:pt x="1029" y="879"/>
                    <a:pt x="1029" y="879"/>
                  </a:cubicBezTo>
                  <a:cubicBezTo>
                    <a:pt x="1027" y="882"/>
                    <a:pt x="1027" y="882"/>
                    <a:pt x="1027" y="882"/>
                  </a:cubicBezTo>
                  <a:cubicBezTo>
                    <a:pt x="1031" y="884"/>
                    <a:pt x="1031" y="884"/>
                    <a:pt x="1031" y="884"/>
                  </a:cubicBezTo>
                  <a:cubicBezTo>
                    <a:pt x="1031" y="883"/>
                    <a:pt x="1031" y="882"/>
                    <a:pt x="1031" y="882"/>
                  </a:cubicBezTo>
                  <a:cubicBezTo>
                    <a:pt x="1031" y="881"/>
                    <a:pt x="1031" y="881"/>
                    <a:pt x="1031" y="881"/>
                  </a:cubicBezTo>
                  <a:cubicBezTo>
                    <a:pt x="1031" y="880"/>
                    <a:pt x="1031" y="879"/>
                    <a:pt x="1030" y="878"/>
                  </a:cubicBezTo>
                  <a:cubicBezTo>
                    <a:pt x="1029" y="876"/>
                    <a:pt x="1027" y="870"/>
                    <a:pt x="1025" y="866"/>
                  </a:cubicBezTo>
                  <a:cubicBezTo>
                    <a:pt x="1024" y="864"/>
                    <a:pt x="1023" y="861"/>
                    <a:pt x="1022" y="860"/>
                  </a:cubicBezTo>
                  <a:cubicBezTo>
                    <a:pt x="1022" y="859"/>
                    <a:pt x="1021" y="858"/>
                    <a:pt x="1021" y="858"/>
                  </a:cubicBezTo>
                  <a:cubicBezTo>
                    <a:pt x="1021" y="857"/>
                    <a:pt x="1021" y="857"/>
                    <a:pt x="1021" y="857"/>
                  </a:cubicBezTo>
                  <a:cubicBezTo>
                    <a:pt x="1020" y="858"/>
                    <a:pt x="1020" y="858"/>
                    <a:pt x="1020" y="858"/>
                  </a:cubicBezTo>
                  <a:cubicBezTo>
                    <a:pt x="1021" y="858"/>
                    <a:pt x="1021" y="858"/>
                    <a:pt x="1021" y="858"/>
                  </a:cubicBezTo>
                  <a:cubicBezTo>
                    <a:pt x="1021" y="857"/>
                    <a:pt x="1021" y="857"/>
                    <a:pt x="1021" y="857"/>
                  </a:cubicBezTo>
                  <a:cubicBezTo>
                    <a:pt x="1020" y="858"/>
                    <a:pt x="1020" y="858"/>
                    <a:pt x="1020" y="858"/>
                  </a:cubicBezTo>
                  <a:cubicBezTo>
                    <a:pt x="1021" y="858"/>
                    <a:pt x="1021" y="858"/>
                    <a:pt x="1021" y="858"/>
                  </a:cubicBezTo>
                  <a:cubicBezTo>
                    <a:pt x="1018" y="858"/>
                    <a:pt x="1018" y="858"/>
                    <a:pt x="1018" y="858"/>
                  </a:cubicBezTo>
                  <a:cubicBezTo>
                    <a:pt x="1021" y="858"/>
                    <a:pt x="1021" y="858"/>
                    <a:pt x="1021" y="858"/>
                  </a:cubicBezTo>
                  <a:cubicBezTo>
                    <a:pt x="1021" y="858"/>
                    <a:pt x="1021" y="858"/>
                    <a:pt x="1021" y="858"/>
                  </a:cubicBezTo>
                  <a:cubicBezTo>
                    <a:pt x="1018" y="858"/>
                    <a:pt x="1018" y="858"/>
                    <a:pt x="1018" y="858"/>
                  </a:cubicBezTo>
                  <a:cubicBezTo>
                    <a:pt x="1021" y="858"/>
                    <a:pt x="1021" y="858"/>
                    <a:pt x="1021" y="858"/>
                  </a:cubicBezTo>
                  <a:cubicBezTo>
                    <a:pt x="1017" y="858"/>
                    <a:pt x="1017" y="858"/>
                    <a:pt x="1017" y="858"/>
                  </a:cubicBezTo>
                  <a:cubicBezTo>
                    <a:pt x="1021" y="859"/>
                    <a:pt x="1021" y="859"/>
                    <a:pt x="1021" y="859"/>
                  </a:cubicBezTo>
                  <a:cubicBezTo>
                    <a:pt x="1021" y="858"/>
                    <a:pt x="1021" y="858"/>
                    <a:pt x="1021" y="858"/>
                  </a:cubicBezTo>
                  <a:cubicBezTo>
                    <a:pt x="1017" y="858"/>
                    <a:pt x="1017" y="858"/>
                    <a:pt x="1017" y="858"/>
                  </a:cubicBezTo>
                  <a:cubicBezTo>
                    <a:pt x="1021" y="859"/>
                    <a:pt x="1021" y="859"/>
                    <a:pt x="1021" y="859"/>
                  </a:cubicBezTo>
                  <a:cubicBezTo>
                    <a:pt x="1017" y="858"/>
                    <a:pt x="1017" y="858"/>
                    <a:pt x="1017" y="858"/>
                  </a:cubicBezTo>
                  <a:cubicBezTo>
                    <a:pt x="1020" y="860"/>
                    <a:pt x="1020" y="860"/>
                    <a:pt x="1020" y="860"/>
                  </a:cubicBezTo>
                  <a:cubicBezTo>
                    <a:pt x="1021" y="860"/>
                    <a:pt x="1021" y="859"/>
                    <a:pt x="1021" y="859"/>
                  </a:cubicBezTo>
                  <a:cubicBezTo>
                    <a:pt x="1017" y="858"/>
                    <a:pt x="1017" y="858"/>
                    <a:pt x="1017" y="858"/>
                  </a:cubicBezTo>
                  <a:cubicBezTo>
                    <a:pt x="1020" y="860"/>
                    <a:pt x="1020" y="860"/>
                    <a:pt x="1020" y="860"/>
                  </a:cubicBezTo>
                  <a:cubicBezTo>
                    <a:pt x="1021" y="860"/>
                    <a:pt x="1021" y="858"/>
                    <a:pt x="1021" y="857"/>
                  </a:cubicBezTo>
                  <a:cubicBezTo>
                    <a:pt x="1021" y="856"/>
                    <a:pt x="1020" y="855"/>
                    <a:pt x="1019" y="855"/>
                  </a:cubicBezTo>
                  <a:cubicBezTo>
                    <a:pt x="1019" y="854"/>
                    <a:pt x="1019" y="854"/>
                    <a:pt x="1019" y="854"/>
                  </a:cubicBezTo>
                  <a:cubicBezTo>
                    <a:pt x="1016" y="858"/>
                    <a:pt x="1016" y="858"/>
                    <a:pt x="1016" y="858"/>
                  </a:cubicBezTo>
                  <a:cubicBezTo>
                    <a:pt x="1020" y="856"/>
                    <a:pt x="1020" y="856"/>
                    <a:pt x="1020" y="856"/>
                  </a:cubicBezTo>
                  <a:cubicBezTo>
                    <a:pt x="1011" y="834"/>
                    <a:pt x="1011" y="834"/>
                    <a:pt x="1011" y="834"/>
                  </a:cubicBezTo>
                  <a:cubicBezTo>
                    <a:pt x="1010" y="834"/>
                    <a:pt x="1010" y="833"/>
                    <a:pt x="1009" y="833"/>
                  </a:cubicBezTo>
                  <a:cubicBezTo>
                    <a:pt x="1004" y="829"/>
                    <a:pt x="1004" y="829"/>
                    <a:pt x="1004" y="829"/>
                  </a:cubicBezTo>
                  <a:cubicBezTo>
                    <a:pt x="1000" y="816"/>
                    <a:pt x="1000" y="816"/>
                    <a:pt x="1000" y="816"/>
                  </a:cubicBezTo>
                  <a:cubicBezTo>
                    <a:pt x="1000" y="815"/>
                    <a:pt x="999" y="814"/>
                    <a:pt x="999" y="813"/>
                  </a:cubicBezTo>
                  <a:cubicBezTo>
                    <a:pt x="992" y="809"/>
                    <a:pt x="992" y="809"/>
                    <a:pt x="992" y="809"/>
                  </a:cubicBezTo>
                  <a:cubicBezTo>
                    <a:pt x="990" y="813"/>
                    <a:pt x="990" y="813"/>
                    <a:pt x="990" y="813"/>
                  </a:cubicBezTo>
                  <a:cubicBezTo>
                    <a:pt x="994" y="811"/>
                    <a:pt x="994" y="811"/>
                    <a:pt x="994" y="811"/>
                  </a:cubicBezTo>
                  <a:cubicBezTo>
                    <a:pt x="994" y="811"/>
                    <a:pt x="992" y="807"/>
                    <a:pt x="991" y="803"/>
                  </a:cubicBezTo>
                  <a:cubicBezTo>
                    <a:pt x="990" y="800"/>
                    <a:pt x="989" y="798"/>
                    <a:pt x="988" y="796"/>
                  </a:cubicBezTo>
                  <a:cubicBezTo>
                    <a:pt x="988" y="795"/>
                    <a:pt x="988" y="795"/>
                    <a:pt x="988" y="794"/>
                  </a:cubicBezTo>
                  <a:cubicBezTo>
                    <a:pt x="988" y="794"/>
                    <a:pt x="988" y="794"/>
                    <a:pt x="988" y="794"/>
                  </a:cubicBezTo>
                  <a:cubicBezTo>
                    <a:pt x="988" y="794"/>
                    <a:pt x="988" y="794"/>
                    <a:pt x="988" y="794"/>
                  </a:cubicBezTo>
                  <a:cubicBezTo>
                    <a:pt x="985" y="794"/>
                    <a:pt x="985" y="794"/>
                    <a:pt x="985" y="794"/>
                  </a:cubicBezTo>
                  <a:cubicBezTo>
                    <a:pt x="988" y="794"/>
                    <a:pt x="988" y="794"/>
                    <a:pt x="988" y="794"/>
                  </a:cubicBezTo>
                  <a:cubicBezTo>
                    <a:pt x="988" y="794"/>
                    <a:pt x="988" y="794"/>
                    <a:pt x="988" y="794"/>
                  </a:cubicBezTo>
                  <a:cubicBezTo>
                    <a:pt x="985" y="794"/>
                    <a:pt x="985" y="794"/>
                    <a:pt x="985" y="794"/>
                  </a:cubicBezTo>
                  <a:cubicBezTo>
                    <a:pt x="988" y="794"/>
                    <a:pt x="988" y="794"/>
                    <a:pt x="988" y="794"/>
                  </a:cubicBezTo>
                  <a:cubicBezTo>
                    <a:pt x="984" y="794"/>
                    <a:pt x="984" y="794"/>
                    <a:pt x="984" y="794"/>
                  </a:cubicBezTo>
                  <a:cubicBezTo>
                    <a:pt x="988" y="795"/>
                    <a:pt x="988" y="795"/>
                    <a:pt x="988" y="795"/>
                  </a:cubicBezTo>
                  <a:cubicBezTo>
                    <a:pt x="988" y="794"/>
                    <a:pt x="988" y="794"/>
                    <a:pt x="988" y="794"/>
                  </a:cubicBezTo>
                  <a:cubicBezTo>
                    <a:pt x="984" y="794"/>
                    <a:pt x="984" y="794"/>
                    <a:pt x="984" y="794"/>
                  </a:cubicBezTo>
                  <a:cubicBezTo>
                    <a:pt x="988" y="795"/>
                    <a:pt x="988" y="795"/>
                    <a:pt x="988" y="795"/>
                  </a:cubicBezTo>
                  <a:cubicBezTo>
                    <a:pt x="984" y="794"/>
                    <a:pt x="984" y="794"/>
                    <a:pt x="984" y="794"/>
                  </a:cubicBezTo>
                  <a:cubicBezTo>
                    <a:pt x="987" y="796"/>
                    <a:pt x="987" y="796"/>
                    <a:pt x="987" y="796"/>
                  </a:cubicBezTo>
                  <a:cubicBezTo>
                    <a:pt x="987" y="795"/>
                    <a:pt x="988" y="795"/>
                    <a:pt x="988" y="795"/>
                  </a:cubicBezTo>
                  <a:cubicBezTo>
                    <a:pt x="984" y="794"/>
                    <a:pt x="984" y="794"/>
                    <a:pt x="984" y="794"/>
                  </a:cubicBezTo>
                  <a:cubicBezTo>
                    <a:pt x="987" y="796"/>
                    <a:pt x="987" y="796"/>
                    <a:pt x="987" y="796"/>
                  </a:cubicBezTo>
                  <a:cubicBezTo>
                    <a:pt x="988" y="795"/>
                    <a:pt x="988" y="794"/>
                    <a:pt x="988" y="793"/>
                  </a:cubicBezTo>
                  <a:cubicBezTo>
                    <a:pt x="987" y="792"/>
                    <a:pt x="987" y="791"/>
                    <a:pt x="986" y="791"/>
                  </a:cubicBezTo>
                  <a:cubicBezTo>
                    <a:pt x="978" y="786"/>
                    <a:pt x="978" y="786"/>
                    <a:pt x="978" y="786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80" y="791"/>
                    <a:pt x="980" y="791"/>
                    <a:pt x="980" y="791"/>
                  </a:cubicBezTo>
                  <a:cubicBezTo>
                    <a:pt x="980" y="791"/>
                    <a:pt x="980" y="791"/>
                    <a:pt x="980" y="790"/>
                  </a:cubicBezTo>
                  <a:cubicBezTo>
                    <a:pt x="980" y="790"/>
                    <a:pt x="980" y="789"/>
                    <a:pt x="980" y="789"/>
                  </a:cubicBezTo>
                  <a:cubicBezTo>
                    <a:pt x="980" y="789"/>
                    <a:pt x="980" y="789"/>
                    <a:pt x="980" y="788"/>
                  </a:cubicBezTo>
                  <a:cubicBezTo>
                    <a:pt x="980" y="788"/>
                    <a:pt x="980" y="786"/>
                    <a:pt x="980" y="785"/>
                  </a:cubicBezTo>
                  <a:cubicBezTo>
                    <a:pt x="979" y="782"/>
                    <a:pt x="979" y="779"/>
                    <a:pt x="978" y="777"/>
                  </a:cubicBezTo>
                  <a:cubicBezTo>
                    <a:pt x="978" y="776"/>
                    <a:pt x="978" y="775"/>
                    <a:pt x="978" y="774"/>
                  </a:cubicBezTo>
                  <a:cubicBezTo>
                    <a:pt x="978" y="774"/>
                    <a:pt x="978" y="773"/>
                    <a:pt x="978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7" y="773"/>
                    <a:pt x="977" y="773"/>
                    <a:pt x="977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7" y="773"/>
                    <a:pt x="977" y="773"/>
                    <a:pt x="977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8" y="774"/>
                    <a:pt x="978" y="774"/>
                    <a:pt x="978" y="774"/>
                  </a:cubicBezTo>
                  <a:cubicBezTo>
                    <a:pt x="978" y="773"/>
                    <a:pt x="978" y="773"/>
                    <a:pt x="978" y="773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8" y="774"/>
                    <a:pt x="978" y="774"/>
                    <a:pt x="978" y="774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7" y="775"/>
                    <a:pt x="977" y="775"/>
                    <a:pt x="977" y="775"/>
                  </a:cubicBezTo>
                  <a:cubicBezTo>
                    <a:pt x="978" y="774"/>
                    <a:pt x="978" y="774"/>
                    <a:pt x="978" y="774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7" y="775"/>
                    <a:pt x="977" y="775"/>
                    <a:pt x="977" y="775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6" y="776"/>
                    <a:pt x="976" y="776"/>
                    <a:pt x="976" y="776"/>
                  </a:cubicBezTo>
                  <a:cubicBezTo>
                    <a:pt x="977" y="776"/>
                    <a:pt x="977" y="775"/>
                    <a:pt x="977" y="775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6" y="776"/>
                    <a:pt x="976" y="776"/>
                    <a:pt x="976" y="776"/>
                  </a:cubicBezTo>
                  <a:cubicBezTo>
                    <a:pt x="977" y="776"/>
                    <a:pt x="978" y="774"/>
                    <a:pt x="978" y="773"/>
                  </a:cubicBezTo>
                  <a:cubicBezTo>
                    <a:pt x="978" y="772"/>
                    <a:pt x="977" y="771"/>
                    <a:pt x="976" y="770"/>
                  </a:cubicBezTo>
                  <a:cubicBezTo>
                    <a:pt x="969" y="766"/>
                    <a:pt x="969" y="766"/>
                    <a:pt x="969" y="766"/>
                  </a:cubicBezTo>
                  <a:cubicBezTo>
                    <a:pt x="967" y="769"/>
                    <a:pt x="967" y="769"/>
                    <a:pt x="967" y="769"/>
                  </a:cubicBezTo>
                  <a:cubicBezTo>
                    <a:pt x="970" y="771"/>
                    <a:pt x="970" y="771"/>
                    <a:pt x="970" y="771"/>
                  </a:cubicBezTo>
                  <a:cubicBezTo>
                    <a:pt x="971" y="770"/>
                    <a:pt x="971" y="770"/>
                    <a:pt x="971" y="769"/>
                  </a:cubicBezTo>
                  <a:cubicBezTo>
                    <a:pt x="971" y="769"/>
                    <a:pt x="971" y="768"/>
                    <a:pt x="971" y="768"/>
                  </a:cubicBezTo>
                  <a:cubicBezTo>
                    <a:pt x="971" y="767"/>
                    <a:pt x="971" y="767"/>
                    <a:pt x="970" y="766"/>
                  </a:cubicBezTo>
                  <a:cubicBezTo>
                    <a:pt x="969" y="763"/>
                    <a:pt x="967" y="757"/>
                    <a:pt x="965" y="751"/>
                  </a:cubicBezTo>
                  <a:cubicBezTo>
                    <a:pt x="964" y="749"/>
                    <a:pt x="963" y="746"/>
                    <a:pt x="962" y="744"/>
                  </a:cubicBezTo>
                  <a:cubicBezTo>
                    <a:pt x="962" y="744"/>
                    <a:pt x="962" y="743"/>
                    <a:pt x="962" y="742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60" y="742"/>
                    <a:pt x="960" y="742"/>
                    <a:pt x="960" y="742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60" y="742"/>
                    <a:pt x="960" y="742"/>
                    <a:pt x="960" y="742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58" y="743"/>
                    <a:pt x="958" y="743"/>
                    <a:pt x="958" y="743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58" y="743"/>
                    <a:pt x="958" y="743"/>
                    <a:pt x="958" y="743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58" y="743"/>
                    <a:pt x="958" y="743"/>
                    <a:pt x="958" y="743"/>
                  </a:cubicBezTo>
                  <a:cubicBezTo>
                    <a:pt x="961" y="743"/>
                    <a:pt x="961" y="743"/>
                    <a:pt x="961" y="743"/>
                  </a:cubicBezTo>
                  <a:cubicBezTo>
                    <a:pt x="961" y="742"/>
                    <a:pt x="961" y="742"/>
                    <a:pt x="961" y="742"/>
                  </a:cubicBezTo>
                  <a:cubicBezTo>
                    <a:pt x="958" y="743"/>
                    <a:pt x="958" y="743"/>
                    <a:pt x="958" y="743"/>
                  </a:cubicBezTo>
                  <a:cubicBezTo>
                    <a:pt x="961" y="743"/>
                    <a:pt x="961" y="743"/>
                    <a:pt x="961" y="743"/>
                  </a:cubicBezTo>
                  <a:cubicBezTo>
                    <a:pt x="961" y="741"/>
                    <a:pt x="961" y="740"/>
                    <a:pt x="960" y="739"/>
                  </a:cubicBezTo>
                  <a:cubicBezTo>
                    <a:pt x="954" y="736"/>
                    <a:pt x="954" y="736"/>
                    <a:pt x="954" y="736"/>
                  </a:cubicBezTo>
                  <a:cubicBezTo>
                    <a:pt x="952" y="739"/>
                    <a:pt x="952" y="739"/>
                    <a:pt x="952" y="739"/>
                  </a:cubicBezTo>
                  <a:cubicBezTo>
                    <a:pt x="955" y="741"/>
                    <a:pt x="955" y="741"/>
                    <a:pt x="955" y="741"/>
                  </a:cubicBezTo>
                  <a:cubicBezTo>
                    <a:pt x="956" y="740"/>
                    <a:pt x="956" y="739"/>
                    <a:pt x="956" y="739"/>
                  </a:cubicBezTo>
                  <a:cubicBezTo>
                    <a:pt x="956" y="738"/>
                    <a:pt x="956" y="738"/>
                    <a:pt x="956" y="738"/>
                  </a:cubicBezTo>
                  <a:cubicBezTo>
                    <a:pt x="955" y="737"/>
                    <a:pt x="955" y="736"/>
                    <a:pt x="955" y="735"/>
                  </a:cubicBezTo>
                  <a:cubicBezTo>
                    <a:pt x="953" y="732"/>
                    <a:pt x="951" y="727"/>
                    <a:pt x="948" y="723"/>
                  </a:cubicBezTo>
                  <a:cubicBezTo>
                    <a:pt x="947" y="721"/>
                    <a:pt x="946" y="718"/>
                    <a:pt x="945" y="717"/>
                  </a:cubicBezTo>
                  <a:cubicBezTo>
                    <a:pt x="945" y="716"/>
                    <a:pt x="944" y="716"/>
                    <a:pt x="944" y="715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1" y="716"/>
                    <a:pt x="941" y="716"/>
                    <a:pt x="941" y="716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1" y="716"/>
                    <a:pt x="941" y="716"/>
                    <a:pt x="941" y="716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0" y="716"/>
                    <a:pt x="940" y="716"/>
                    <a:pt x="940" y="716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0" y="716"/>
                    <a:pt x="940" y="716"/>
                    <a:pt x="940" y="716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0" y="716"/>
                    <a:pt x="940" y="716"/>
                    <a:pt x="940" y="716"/>
                  </a:cubicBezTo>
                  <a:cubicBezTo>
                    <a:pt x="944" y="716"/>
                    <a:pt x="944" y="716"/>
                    <a:pt x="944" y="716"/>
                  </a:cubicBezTo>
                  <a:cubicBezTo>
                    <a:pt x="944" y="715"/>
                    <a:pt x="944" y="715"/>
                    <a:pt x="944" y="715"/>
                  </a:cubicBezTo>
                  <a:cubicBezTo>
                    <a:pt x="940" y="716"/>
                    <a:pt x="940" y="716"/>
                    <a:pt x="940" y="716"/>
                  </a:cubicBezTo>
                  <a:cubicBezTo>
                    <a:pt x="944" y="716"/>
                    <a:pt x="944" y="716"/>
                    <a:pt x="944" y="716"/>
                  </a:cubicBezTo>
                  <a:cubicBezTo>
                    <a:pt x="944" y="715"/>
                    <a:pt x="943" y="714"/>
                    <a:pt x="942" y="713"/>
                  </a:cubicBezTo>
                  <a:cubicBezTo>
                    <a:pt x="941" y="712"/>
                    <a:pt x="941" y="712"/>
                    <a:pt x="941" y="712"/>
                  </a:cubicBezTo>
                  <a:cubicBezTo>
                    <a:pt x="939" y="716"/>
                    <a:pt x="939" y="716"/>
                    <a:pt x="939" y="716"/>
                  </a:cubicBezTo>
                  <a:cubicBezTo>
                    <a:pt x="943" y="714"/>
                    <a:pt x="943" y="714"/>
                    <a:pt x="943" y="714"/>
                  </a:cubicBezTo>
                  <a:cubicBezTo>
                    <a:pt x="943" y="714"/>
                    <a:pt x="940" y="708"/>
                    <a:pt x="937" y="702"/>
                  </a:cubicBezTo>
                  <a:cubicBezTo>
                    <a:pt x="935" y="700"/>
                    <a:pt x="934" y="697"/>
                    <a:pt x="933" y="695"/>
                  </a:cubicBezTo>
                  <a:cubicBezTo>
                    <a:pt x="932" y="694"/>
                    <a:pt x="932" y="693"/>
                    <a:pt x="932" y="692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28" y="692"/>
                    <a:pt x="928" y="692"/>
                    <a:pt x="928" y="692"/>
                  </a:cubicBezTo>
                  <a:cubicBezTo>
                    <a:pt x="931" y="692"/>
                    <a:pt x="931" y="692"/>
                    <a:pt x="931" y="692"/>
                  </a:cubicBezTo>
                  <a:cubicBezTo>
                    <a:pt x="931" y="691"/>
                    <a:pt x="931" y="691"/>
                    <a:pt x="931" y="691"/>
                  </a:cubicBezTo>
                  <a:cubicBezTo>
                    <a:pt x="928" y="692"/>
                    <a:pt x="928" y="692"/>
                    <a:pt x="928" y="692"/>
                  </a:cubicBezTo>
                  <a:cubicBezTo>
                    <a:pt x="931" y="692"/>
                    <a:pt x="931" y="692"/>
                    <a:pt x="931" y="692"/>
                  </a:cubicBezTo>
                  <a:cubicBezTo>
                    <a:pt x="928" y="692"/>
                    <a:pt x="928" y="692"/>
                    <a:pt x="928" y="692"/>
                  </a:cubicBezTo>
                  <a:cubicBezTo>
                    <a:pt x="931" y="692"/>
                    <a:pt x="931" y="692"/>
                    <a:pt x="931" y="692"/>
                  </a:cubicBezTo>
                  <a:cubicBezTo>
                    <a:pt x="931" y="692"/>
                    <a:pt x="931" y="692"/>
                    <a:pt x="931" y="692"/>
                  </a:cubicBezTo>
                  <a:cubicBezTo>
                    <a:pt x="928" y="692"/>
                    <a:pt x="928" y="692"/>
                    <a:pt x="928" y="692"/>
                  </a:cubicBezTo>
                  <a:cubicBezTo>
                    <a:pt x="931" y="692"/>
                    <a:pt x="931" y="692"/>
                    <a:pt x="931" y="692"/>
                  </a:cubicBezTo>
                  <a:cubicBezTo>
                    <a:pt x="928" y="692"/>
                    <a:pt x="928" y="692"/>
                    <a:pt x="928" y="692"/>
                  </a:cubicBezTo>
                  <a:cubicBezTo>
                    <a:pt x="931" y="693"/>
                    <a:pt x="931" y="693"/>
                    <a:pt x="931" y="693"/>
                  </a:cubicBezTo>
                  <a:cubicBezTo>
                    <a:pt x="931" y="693"/>
                    <a:pt x="931" y="693"/>
                    <a:pt x="931" y="692"/>
                  </a:cubicBezTo>
                  <a:cubicBezTo>
                    <a:pt x="928" y="692"/>
                    <a:pt x="928" y="692"/>
                    <a:pt x="928" y="692"/>
                  </a:cubicBezTo>
                  <a:cubicBezTo>
                    <a:pt x="931" y="693"/>
                    <a:pt x="931" y="693"/>
                    <a:pt x="931" y="693"/>
                  </a:cubicBezTo>
                  <a:cubicBezTo>
                    <a:pt x="927" y="692"/>
                    <a:pt x="927" y="692"/>
                    <a:pt x="927" y="692"/>
                  </a:cubicBezTo>
                  <a:cubicBezTo>
                    <a:pt x="931" y="695"/>
                    <a:pt x="931" y="695"/>
                    <a:pt x="931" y="695"/>
                  </a:cubicBezTo>
                  <a:cubicBezTo>
                    <a:pt x="931" y="694"/>
                    <a:pt x="931" y="694"/>
                    <a:pt x="931" y="693"/>
                  </a:cubicBezTo>
                  <a:cubicBezTo>
                    <a:pt x="927" y="692"/>
                    <a:pt x="927" y="692"/>
                    <a:pt x="927" y="692"/>
                  </a:cubicBezTo>
                  <a:cubicBezTo>
                    <a:pt x="931" y="695"/>
                    <a:pt x="931" y="695"/>
                    <a:pt x="931" y="695"/>
                  </a:cubicBezTo>
                  <a:cubicBezTo>
                    <a:pt x="931" y="694"/>
                    <a:pt x="932" y="693"/>
                    <a:pt x="931" y="692"/>
                  </a:cubicBezTo>
                  <a:cubicBezTo>
                    <a:pt x="931" y="691"/>
                    <a:pt x="931" y="690"/>
                    <a:pt x="930" y="689"/>
                  </a:cubicBezTo>
                  <a:cubicBezTo>
                    <a:pt x="926" y="687"/>
                    <a:pt x="926" y="687"/>
                    <a:pt x="926" y="687"/>
                  </a:cubicBezTo>
                  <a:cubicBezTo>
                    <a:pt x="917" y="662"/>
                    <a:pt x="917" y="662"/>
                    <a:pt x="917" y="662"/>
                  </a:cubicBezTo>
                  <a:cubicBezTo>
                    <a:pt x="917" y="661"/>
                    <a:pt x="916" y="660"/>
                    <a:pt x="915" y="660"/>
                  </a:cubicBezTo>
                  <a:cubicBezTo>
                    <a:pt x="911" y="657"/>
                    <a:pt x="911" y="657"/>
                    <a:pt x="911" y="657"/>
                  </a:cubicBezTo>
                  <a:cubicBezTo>
                    <a:pt x="901" y="632"/>
                    <a:pt x="901" y="632"/>
                    <a:pt x="901" y="632"/>
                  </a:cubicBezTo>
                  <a:cubicBezTo>
                    <a:pt x="901" y="631"/>
                    <a:pt x="901" y="630"/>
                    <a:pt x="900" y="630"/>
                  </a:cubicBezTo>
                  <a:cubicBezTo>
                    <a:pt x="896" y="627"/>
                    <a:pt x="896" y="627"/>
                    <a:pt x="896" y="627"/>
                  </a:cubicBezTo>
                  <a:cubicBezTo>
                    <a:pt x="883" y="600"/>
                    <a:pt x="883" y="600"/>
                    <a:pt x="883" y="600"/>
                  </a:cubicBezTo>
                  <a:cubicBezTo>
                    <a:pt x="883" y="600"/>
                    <a:pt x="882" y="599"/>
                    <a:pt x="882" y="599"/>
                  </a:cubicBezTo>
                  <a:cubicBezTo>
                    <a:pt x="879" y="597"/>
                    <a:pt x="879" y="597"/>
                    <a:pt x="879" y="597"/>
                  </a:cubicBezTo>
                  <a:cubicBezTo>
                    <a:pt x="872" y="578"/>
                    <a:pt x="872" y="578"/>
                    <a:pt x="872" y="578"/>
                  </a:cubicBezTo>
                  <a:cubicBezTo>
                    <a:pt x="872" y="577"/>
                    <a:pt x="871" y="576"/>
                    <a:pt x="870" y="576"/>
                  </a:cubicBezTo>
                  <a:cubicBezTo>
                    <a:pt x="864" y="572"/>
                    <a:pt x="864" y="572"/>
                    <a:pt x="864" y="572"/>
                  </a:cubicBezTo>
                  <a:cubicBezTo>
                    <a:pt x="862" y="575"/>
                    <a:pt x="862" y="575"/>
                    <a:pt x="862" y="575"/>
                  </a:cubicBezTo>
                  <a:cubicBezTo>
                    <a:pt x="866" y="575"/>
                    <a:pt x="866" y="575"/>
                    <a:pt x="866" y="575"/>
                  </a:cubicBezTo>
                  <a:cubicBezTo>
                    <a:pt x="866" y="574"/>
                    <a:pt x="866" y="574"/>
                    <a:pt x="866" y="574"/>
                  </a:cubicBezTo>
                  <a:cubicBezTo>
                    <a:pt x="866" y="574"/>
                    <a:pt x="866" y="574"/>
                    <a:pt x="866" y="574"/>
                  </a:cubicBezTo>
                  <a:cubicBezTo>
                    <a:pt x="866" y="573"/>
                    <a:pt x="865" y="573"/>
                    <a:pt x="865" y="573"/>
                  </a:cubicBezTo>
                  <a:cubicBezTo>
                    <a:pt x="865" y="571"/>
                    <a:pt x="863" y="567"/>
                    <a:pt x="862" y="564"/>
                  </a:cubicBezTo>
                  <a:cubicBezTo>
                    <a:pt x="861" y="562"/>
                    <a:pt x="861" y="561"/>
                    <a:pt x="860" y="559"/>
                  </a:cubicBezTo>
                  <a:cubicBezTo>
                    <a:pt x="860" y="559"/>
                    <a:pt x="860" y="558"/>
                    <a:pt x="860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59" y="558"/>
                    <a:pt x="859" y="558"/>
                    <a:pt x="859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59" y="558"/>
                    <a:pt x="859" y="558"/>
                    <a:pt x="859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57" y="558"/>
                    <a:pt x="857" y="558"/>
                    <a:pt x="857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57" y="558"/>
                    <a:pt x="857" y="558"/>
                    <a:pt x="857" y="558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56" y="558"/>
                    <a:pt x="856" y="558"/>
                    <a:pt x="856" y="558"/>
                  </a:cubicBezTo>
                  <a:cubicBezTo>
                    <a:pt x="860" y="559"/>
                    <a:pt x="860" y="559"/>
                    <a:pt x="860" y="559"/>
                  </a:cubicBezTo>
                  <a:cubicBezTo>
                    <a:pt x="860" y="558"/>
                    <a:pt x="860" y="558"/>
                    <a:pt x="860" y="558"/>
                  </a:cubicBezTo>
                  <a:cubicBezTo>
                    <a:pt x="856" y="558"/>
                    <a:pt x="856" y="558"/>
                    <a:pt x="856" y="558"/>
                  </a:cubicBezTo>
                  <a:cubicBezTo>
                    <a:pt x="860" y="559"/>
                    <a:pt x="860" y="559"/>
                    <a:pt x="860" y="559"/>
                  </a:cubicBezTo>
                  <a:cubicBezTo>
                    <a:pt x="856" y="558"/>
                    <a:pt x="856" y="558"/>
                    <a:pt x="856" y="558"/>
                  </a:cubicBezTo>
                  <a:cubicBezTo>
                    <a:pt x="859" y="561"/>
                    <a:pt x="859" y="561"/>
                    <a:pt x="859" y="561"/>
                  </a:cubicBezTo>
                  <a:cubicBezTo>
                    <a:pt x="860" y="560"/>
                    <a:pt x="860" y="559"/>
                    <a:pt x="860" y="559"/>
                  </a:cubicBezTo>
                  <a:cubicBezTo>
                    <a:pt x="856" y="558"/>
                    <a:pt x="856" y="558"/>
                    <a:pt x="856" y="558"/>
                  </a:cubicBezTo>
                  <a:cubicBezTo>
                    <a:pt x="859" y="561"/>
                    <a:pt x="859" y="561"/>
                    <a:pt x="859" y="561"/>
                  </a:cubicBezTo>
                  <a:cubicBezTo>
                    <a:pt x="860" y="560"/>
                    <a:pt x="860" y="559"/>
                    <a:pt x="860" y="558"/>
                  </a:cubicBezTo>
                  <a:cubicBezTo>
                    <a:pt x="860" y="557"/>
                    <a:pt x="859" y="556"/>
                    <a:pt x="858" y="555"/>
                  </a:cubicBezTo>
                  <a:cubicBezTo>
                    <a:pt x="855" y="553"/>
                    <a:pt x="855" y="553"/>
                    <a:pt x="855" y="553"/>
                  </a:cubicBezTo>
                  <a:cubicBezTo>
                    <a:pt x="853" y="557"/>
                    <a:pt x="853" y="557"/>
                    <a:pt x="853" y="557"/>
                  </a:cubicBezTo>
                  <a:cubicBezTo>
                    <a:pt x="857" y="555"/>
                    <a:pt x="857" y="555"/>
                    <a:pt x="857" y="555"/>
                  </a:cubicBezTo>
                  <a:cubicBezTo>
                    <a:pt x="857" y="555"/>
                    <a:pt x="855" y="550"/>
                    <a:pt x="853" y="544"/>
                  </a:cubicBezTo>
                  <a:cubicBezTo>
                    <a:pt x="852" y="541"/>
                    <a:pt x="851" y="539"/>
                    <a:pt x="850" y="536"/>
                  </a:cubicBezTo>
                  <a:cubicBezTo>
                    <a:pt x="850" y="535"/>
                    <a:pt x="849" y="534"/>
                    <a:pt x="849" y="534"/>
                  </a:cubicBezTo>
                  <a:cubicBezTo>
                    <a:pt x="849" y="533"/>
                    <a:pt x="849" y="533"/>
                    <a:pt x="849" y="533"/>
                  </a:cubicBezTo>
                  <a:cubicBezTo>
                    <a:pt x="849" y="533"/>
                    <a:pt x="849" y="533"/>
                    <a:pt x="849" y="533"/>
                  </a:cubicBezTo>
                  <a:cubicBezTo>
                    <a:pt x="848" y="533"/>
                    <a:pt x="848" y="533"/>
                    <a:pt x="848" y="533"/>
                  </a:cubicBezTo>
                  <a:cubicBezTo>
                    <a:pt x="849" y="533"/>
                    <a:pt x="849" y="533"/>
                    <a:pt x="849" y="533"/>
                  </a:cubicBezTo>
                  <a:cubicBezTo>
                    <a:pt x="849" y="533"/>
                    <a:pt x="849" y="533"/>
                    <a:pt x="849" y="533"/>
                  </a:cubicBezTo>
                  <a:cubicBezTo>
                    <a:pt x="848" y="533"/>
                    <a:pt x="848" y="533"/>
                    <a:pt x="848" y="533"/>
                  </a:cubicBezTo>
                  <a:cubicBezTo>
                    <a:pt x="849" y="533"/>
                    <a:pt x="849" y="533"/>
                    <a:pt x="849" y="533"/>
                  </a:cubicBezTo>
                  <a:cubicBezTo>
                    <a:pt x="846" y="534"/>
                    <a:pt x="846" y="534"/>
                    <a:pt x="846" y="534"/>
                  </a:cubicBezTo>
                  <a:cubicBezTo>
                    <a:pt x="849" y="534"/>
                    <a:pt x="849" y="534"/>
                    <a:pt x="849" y="534"/>
                  </a:cubicBezTo>
                  <a:cubicBezTo>
                    <a:pt x="849" y="533"/>
                    <a:pt x="849" y="533"/>
                    <a:pt x="849" y="533"/>
                  </a:cubicBezTo>
                  <a:cubicBezTo>
                    <a:pt x="846" y="534"/>
                    <a:pt x="846" y="534"/>
                    <a:pt x="846" y="534"/>
                  </a:cubicBezTo>
                  <a:cubicBezTo>
                    <a:pt x="849" y="534"/>
                    <a:pt x="849" y="534"/>
                    <a:pt x="849" y="534"/>
                  </a:cubicBezTo>
                  <a:cubicBezTo>
                    <a:pt x="845" y="534"/>
                    <a:pt x="845" y="534"/>
                    <a:pt x="845" y="534"/>
                  </a:cubicBezTo>
                  <a:cubicBezTo>
                    <a:pt x="849" y="534"/>
                    <a:pt x="849" y="534"/>
                    <a:pt x="849" y="534"/>
                  </a:cubicBezTo>
                  <a:cubicBezTo>
                    <a:pt x="849" y="534"/>
                    <a:pt x="849" y="534"/>
                    <a:pt x="849" y="534"/>
                  </a:cubicBezTo>
                  <a:cubicBezTo>
                    <a:pt x="845" y="534"/>
                    <a:pt x="845" y="534"/>
                    <a:pt x="845" y="534"/>
                  </a:cubicBezTo>
                  <a:cubicBezTo>
                    <a:pt x="849" y="534"/>
                    <a:pt x="849" y="534"/>
                    <a:pt x="849" y="534"/>
                  </a:cubicBezTo>
                  <a:cubicBezTo>
                    <a:pt x="845" y="534"/>
                    <a:pt x="845" y="534"/>
                    <a:pt x="845" y="534"/>
                  </a:cubicBezTo>
                  <a:cubicBezTo>
                    <a:pt x="848" y="536"/>
                    <a:pt x="848" y="536"/>
                    <a:pt x="848" y="536"/>
                  </a:cubicBezTo>
                  <a:cubicBezTo>
                    <a:pt x="849" y="535"/>
                    <a:pt x="849" y="535"/>
                    <a:pt x="849" y="534"/>
                  </a:cubicBezTo>
                  <a:cubicBezTo>
                    <a:pt x="845" y="534"/>
                    <a:pt x="845" y="534"/>
                    <a:pt x="845" y="534"/>
                  </a:cubicBezTo>
                  <a:cubicBezTo>
                    <a:pt x="848" y="536"/>
                    <a:pt x="848" y="536"/>
                    <a:pt x="848" y="536"/>
                  </a:cubicBezTo>
                  <a:cubicBezTo>
                    <a:pt x="849" y="535"/>
                    <a:pt x="849" y="534"/>
                    <a:pt x="849" y="533"/>
                  </a:cubicBezTo>
                  <a:cubicBezTo>
                    <a:pt x="849" y="532"/>
                    <a:pt x="848" y="531"/>
                    <a:pt x="847" y="530"/>
                  </a:cubicBezTo>
                  <a:cubicBezTo>
                    <a:pt x="840" y="526"/>
                    <a:pt x="840" y="526"/>
                    <a:pt x="840" y="526"/>
                  </a:cubicBezTo>
                  <a:cubicBezTo>
                    <a:pt x="838" y="529"/>
                    <a:pt x="838" y="529"/>
                    <a:pt x="838" y="529"/>
                  </a:cubicBezTo>
                  <a:cubicBezTo>
                    <a:pt x="842" y="528"/>
                    <a:pt x="842" y="528"/>
                    <a:pt x="842" y="528"/>
                  </a:cubicBezTo>
                  <a:cubicBezTo>
                    <a:pt x="842" y="528"/>
                    <a:pt x="839" y="523"/>
                    <a:pt x="837" y="518"/>
                  </a:cubicBezTo>
                  <a:cubicBezTo>
                    <a:pt x="836" y="515"/>
                    <a:pt x="835" y="513"/>
                    <a:pt x="834" y="511"/>
                  </a:cubicBezTo>
                  <a:cubicBezTo>
                    <a:pt x="834" y="510"/>
                    <a:pt x="834" y="509"/>
                    <a:pt x="834" y="509"/>
                  </a:cubicBezTo>
                  <a:cubicBezTo>
                    <a:pt x="833" y="508"/>
                    <a:pt x="833" y="508"/>
                    <a:pt x="833" y="508"/>
                  </a:cubicBezTo>
                  <a:cubicBezTo>
                    <a:pt x="833" y="508"/>
                    <a:pt x="833" y="508"/>
                    <a:pt x="833" y="508"/>
                  </a:cubicBezTo>
                  <a:cubicBezTo>
                    <a:pt x="832" y="509"/>
                    <a:pt x="832" y="509"/>
                    <a:pt x="832" y="509"/>
                  </a:cubicBezTo>
                  <a:cubicBezTo>
                    <a:pt x="833" y="508"/>
                    <a:pt x="833" y="508"/>
                    <a:pt x="833" y="508"/>
                  </a:cubicBezTo>
                  <a:cubicBezTo>
                    <a:pt x="833" y="508"/>
                    <a:pt x="833" y="508"/>
                    <a:pt x="833" y="508"/>
                  </a:cubicBezTo>
                  <a:cubicBezTo>
                    <a:pt x="832" y="509"/>
                    <a:pt x="832" y="509"/>
                    <a:pt x="832" y="509"/>
                  </a:cubicBezTo>
                  <a:cubicBezTo>
                    <a:pt x="833" y="508"/>
                    <a:pt x="833" y="508"/>
                    <a:pt x="833" y="508"/>
                  </a:cubicBezTo>
                  <a:cubicBezTo>
                    <a:pt x="830" y="509"/>
                    <a:pt x="830" y="509"/>
                    <a:pt x="830" y="509"/>
                  </a:cubicBezTo>
                  <a:cubicBezTo>
                    <a:pt x="833" y="509"/>
                    <a:pt x="833" y="509"/>
                    <a:pt x="833" y="509"/>
                  </a:cubicBezTo>
                  <a:cubicBezTo>
                    <a:pt x="833" y="509"/>
                    <a:pt x="833" y="508"/>
                    <a:pt x="833" y="508"/>
                  </a:cubicBezTo>
                  <a:cubicBezTo>
                    <a:pt x="830" y="509"/>
                    <a:pt x="830" y="509"/>
                    <a:pt x="830" y="509"/>
                  </a:cubicBezTo>
                  <a:cubicBezTo>
                    <a:pt x="833" y="509"/>
                    <a:pt x="833" y="509"/>
                    <a:pt x="833" y="509"/>
                  </a:cubicBezTo>
                  <a:cubicBezTo>
                    <a:pt x="830" y="509"/>
                    <a:pt x="830" y="509"/>
                    <a:pt x="830" y="509"/>
                  </a:cubicBezTo>
                  <a:cubicBezTo>
                    <a:pt x="833" y="510"/>
                    <a:pt x="833" y="510"/>
                    <a:pt x="833" y="510"/>
                  </a:cubicBezTo>
                  <a:cubicBezTo>
                    <a:pt x="833" y="509"/>
                    <a:pt x="833" y="509"/>
                    <a:pt x="833" y="509"/>
                  </a:cubicBezTo>
                  <a:cubicBezTo>
                    <a:pt x="830" y="509"/>
                    <a:pt x="830" y="509"/>
                    <a:pt x="830" y="509"/>
                  </a:cubicBezTo>
                  <a:cubicBezTo>
                    <a:pt x="833" y="510"/>
                    <a:pt x="833" y="510"/>
                    <a:pt x="833" y="510"/>
                  </a:cubicBezTo>
                  <a:cubicBezTo>
                    <a:pt x="829" y="509"/>
                    <a:pt x="829" y="509"/>
                    <a:pt x="829" y="509"/>
                  </a:cubicBezTo>
                  <a:cubicBezTo>
                    <a:pt x="833" y="511"/>
                    <a:pt x="833" y="511"/>
                    <a:pt x="833" y="511"/>
                  </a:cubicBezTo>
                  <a:cubicBezTo>
                    <a:pt x="833" y="511"/>
                    <a:pt x="833" y="510"/>
                    <a:pt x="833" y="510"/>
                  </a:cubicBezTo>
                  <a:cubicBezTo>
                    <a:pt x="829" y="509"/>
                    <a:pt x="829" y="509"/>
                    <a:pt x="829" y="509"/>
                  </a:cubicBezTo>
                  <a:cubicBezTo>
                    <a:pt x="833" y="511"/>
                    <a:pt x="833" y="511"/>
                    <a:pt x="833" y="511"/>
                  </a:cubicBezTo>
                  <a:cubicBezTo>
                    <a:pt x="833" y="510"/>
                    <a:pt x="834" y="509"/>
                    <a:pt x="833" y="508"/>
                  </a:cubicBezTo>
                  <a:cubicBezTo>
                    <a:pt x="833" y="507"/>
                    <a:pt x="832" y="506"/>
                    <a:pt x="832" y="506"/>
                  </a:cubicBezTo>
                  <a:cubicBezTo>
                    <a:pt x="827" y="503"/>
                    <a:pt x="827" y="503"/>
                    <a:pt x="827" y="503"/>
                  </a:cubicBezTo>
                  <a:cubicBezTo>
                    <a:pt x="825" y="506"/>
                    <a:pt x="825" y="506"/>
                    <a:pt x="825" y="506"/>
                  </a:cubicBezTo>
                  <a:cubicBezTo>
                    <a:pt x="829" y="505"/>
                    <a:pt x="829" y="505"/>
                    <a:pt x="829" y="505"/>
                  </a:cubicBezTo>
                  <a:cubicBezTo>
                    <a:pt x="829" y="505"/>
                    <a:pt x="828" y="503"/>
                    <a:pt x="827" y="501"/>
                  </a:cubicBezTo>
                  <a:cubicBezTo>
                    <a:pt x="826" y="498"/>
                    <a:pt x="824" y="493"/>
                    <a:pt x="823" y="489"/>
                  </a:cubicBezTo>
                  <a:cubicBezTo>
                    <a:pt x="822" y="487"/>
                    <a:pt x="821" y="485"/>
                    <a:pt x="821" y="484"/>
                  </a:cubicBezTo>
                  <a:cubicBezTo>
                    <a:pt x="821" y="483"/>
                    <a:pt x="820" y="482"/>
                    <a:pt x="820" y="482"/>
                  </a:cubicBezTo>
                  <a:cubicBezTo>
                    <a:pt x="820" y="482"/>
                    <a:pt x="820" y="482"/>
                    <a:pt x="820" y="482"/>
                  </a:cubicBezTo>
                  <a:cubicBezTo>
                    <a:pt x="820" y="482"/>
                    <a:pt x="820" y="482"/>
                    <a:pt x="820" y="482"/>
                  </a:cubicBezTo>
                  <a:cubicBezTo>
                    <a:pt x="818" y="482"/>
                    <a:pt x="818" y="482"/>
                    <a:pt x="818" y="482"/>
                  </a:cubicBezTo>
                  <a:cubicBezTo>
                    <a:pt x="820" y="482"/>
                    <a:pt x="820" y="482"/>
                    <a:pt x="820" y="482"/>
                  </a:cubicBezTo>
                  <a:cubicBezTo>
                    <a:pt x="820" y="482"/>
                    <a:pt x="820" y="482"/>
                    <a:pt x="820" y="482"/>
                  </a:cubicBezTo>
                  <a:cubicBezTo>
                    <a:pt x="818" y="482"/>
                    <a:pt x="818" y="482"/>
                    <a:pt x="818" y="482"/>
                  </a:cubicBezTo>
                  <a:cubicBezTo>
                    <a:pt x="820" y="482"/>
                    <a:pt x="820" y="482"/>
                    <a:pt x="820" y="482"/>
                  </a:cubicBezTo>
                  <a:cubicBezTo>
                    <a:pt x="816" y="482"/>
                    <a:pt x="816" y="482"/>
                    <a:pt x="816" y="482"/>
                  </a:cubicBezTo>
                  <a:cubicBezTo>
                    <a:pt x="820" y="483"/>
                    <a:pt x="820" y="483"/>
                    <a:pt x="820" y="483"/>
                  </a:cubicBezTo>
                  <a:cubicBezTo>
                    <a:pt x="820" y="482"/>
                    <a:pt x="820" y="482"/>
                    <a:pt x="820" y="482"/>
                  </a:cubicBezTo>
                  <a:cubicBezTo>
                    <a:pt x="816" y="482"/>
                    <a:pt x="816" y="482"/>
                    <a:pt x="816" y="482"/>
                  </a:cubicBezTo>
                  <a:cubicBezTo>
                    <a:pt x="820" y="483"/>
                    <a:pt x="820" y="483"/>
                    <a:pt x="820" y="483"/>
                  </a:cubicBezTo>
                  <a:cubicBezTo>
                    <a:pt x="816" y="482"/>
                    <a:pt x="816" y="482"/>
                    <a:pt x="816" y="482"/>
                  </a:cubicBezTo>
                  <a:cubicBezTo>
                    <a:pt x="820" y="484"/>
                    <a:pt x="820" y="484"/>
                    <a:pt x="820" y="484"/>
                  </a:cubicBezTo>
                  <a:cubicBezTo>
                    <a:pt x="820" y="483"/>
                    <a:pt x="820" y="483"/>
                    <a:pt x="820" y="483"/>
                  </a:cubicBezTo>
                  <a:cubicBezTo>
                    <a:pt x="816" y="482"/>
                    <a:pt x="816" y="482"/>
                    <a:pt x="816" y="482"/>
                  </a:cubicBezTo>
                  <a:cubicBezTo>
                    <a:pt x="820" y="484"/>
                    <a:pt x="820" y="484"/>
                    <a:pt x="820" y="484"/>
                  </a:cubicBezTo>
                  <a:cubicBezTo>
                    <a:pt x="820" y="483"/>
                    <a:pt x="820" y="482"/>
                    <a:pt x="820" y="481"/>
                  </a:cubicBezTo>
                  <a:cubicBezTo>
                    <a:pt x="820" y="480"/>
                    <a:pt x="819" y="479"/>
                    <a:pt x="818" y="478"/>
                  </a:cubicBezTo>
                  <a:cubicBezTo>
                    <a:pt x="814" y="476"/>
                    <a:pt x="814" y="476"/>
                    <a:pt x="814" y="476"/>
                  </a:cubicBezTo>
                  <a:cubicBezTo>
                    <a:pt x="801" y="450"/>
                    <a:pt x="801" y="450"/>
                    <a:pt x="801" y="450"/>
                  </a:cubicBezTo>
                  <a:cubicBezTo>
                    <a:pt x="801" y="449"/>
                    <a:pt x="800" y="449"/>
                    <a:pt x="800" y="448"/>
                  </a:cubicBezTo>
                  <a:cubicBezTo>
                    <a:pt x="799" y="448"/>
                    <a:pt x="799" y="448"/>
                    <a:pt x="799" y="448"/>
                  </a:cubicBezTo>
                  <a:cubicBezTo>
                    <a:pt x="797" y="452"/>
                    <a:pt x="797" y="452"/>
                    <a:pt x="797" y="452"/>
                  </a:cubicBezTo>
                  <a:cubicBezTo>
                    <a:pt x="801" y="450"/>
                    <a:pt x="801" y="450"/>
                    <a:pt x="801" y="450"/>
                  </a:cubicBezTo>
                  <a:cubicBezTo>
                    <a:pt x="789" y="429"/>
                    <a:pt x="789" y="429"/>
                    <a:pt x="789" y="429"/>
                  </a:cubicBezTo>
                  <a:cubicBezTo>
                    <a:pt x="788" y="429"/>
                    <a:pt x="788" y="428"/>
                    <a:pt x="787" y="428"/>
                  </a:cubicBezTo>
                  <a:cubicBezTo>
                    <a:pt x="784" y="426"/>
                    <a:pt x="784" y="426"/>
                    <a:pt x="784" y="426"/>
                  </a:cubicBezTo>
                  <a:cubicBezTo>
                    <a:pt x="782" y="429"/>
                    <a:pt x="782" y="429"/>
                    <a:pt x="782" y="429"/>
                  </a:cubicBezTo>
                  <a:cubicBezTo>
                    <a:pt x="785" y="431"/>
                    <a:pt x="785" y="431"/>
                    <a:pt x="785" y="431"/>
                  </a:cubicBezTo>
                  <a:cubicBezTo>
                    <a:pt x="786" y="430"/>
                    <a:pt x="786" y="430"/>
                    <a:pt x="786" y="429"/>
                  </a:cubicBezTo>
                  <a:cubicBezTo>
                    <a:pt x="786" y="428"/>
                    <a:pt x="786" y="428"/>
                    <a:pt x="786" y="428"/>
                  </a:cubicBezTo>
                  <a:cubicBezTo>
                    <a:pt x="786" y="427"/>
                    <a:pt x="785" y="427"/>
                    <a:pt x="785" y="426"/>
                  </a:cubicBezTo>
                  <a:cubicBezTo>
                    <a:pt x="784" y="422"/>
                    <a:pt x="781" y="416"/>
                    <a:pt x="779" y="411"/>
                  </a:cubicBezTo>
                  <a:cubicBezTo>
                    <a:pt x="776" y="405"/>
                    <a:pt x="774" y="401"/>
                    <a:pt x="774" y="401"/>
                  </a:cubicBezTo>
                  <a:cubicBezTo>
                    <a:pt x="774" y="400"/>
                    <a:pt x="774" y="400"/>
                    <a:pt x="773" y="399"/>
                  </a:cubicBezTo>
                  <a:cubicBezTo>
                    <a:pt x="770" y="397"/>
                    <a:pt x="770" y="397"/>
                    <a:pt x="770" y="397"/>
                  </a:cubicBezTo>
                  <a:cubicBezTo>
                    <a:pt x="762" y="380"/>
                    <a:pt x="762" y="380"/>
                    <a:pt x="762" y="380"/>
                  </a:cubicBezTo>
                  <a:cubicBezTo>
                    <a:pt x="762" y="379"/>
                    <a:pt x="761" y="378"/>
                    <a:pt x="761" y="378"/>
                  </a:cubicBezTo>
                  <a:cubicBezTo>
                    <a:pt x="758" y="376"/>
                    <a:pt x="758" y="376"/>
                    <a:pt x="758" y="376"/>
                  </a:cubicBezTo>
                  <a:cubicBezTo>
                    <a:pt x="750" y="356"/>
                    <a:pt x="750" y="356"/>
                    <a:pt x="750" y="356"/>
                  </a:cubicBezTo>
                  <a:cubicBezTo>
                    <a:pt x="750" y="355"/>
                    <a:pt x="750" y="354"/>
                    <a:pt x="749" y="354"/>
                  </a:cubicBezTo>
                  <a:cubicBezTo>
                    <a:pt x="745" y="351"/>
                    <a:pt x="745" y="351"/>
                    <a:pt x="745" y="351"/>
                  </a:cubicBezTo>
                  <a:cubicBezTo>
                    <a:pt x="743" y="355"/>
                    <a:pt x="743" y="355"/>
                    <a:pt x="743" y="355"/>
                  </a:cubicBezTo>
                  <a:cubicBezTo>
                    <a:pt x="746" y="357"/>
                    <a:pt x="746" y="357"/>
                    <a:pt x="746" y="357"/>
                  </a:cubicBezTo>
                  <a:cubicBezTo>
                    <a:pt x="747" y="356"/>
                    <a:pt x="747" y="355"/>
                    <a:pt x="747" y="355"/>
                  </a:cubicBezTo>
                  <a:cubicBezTo>
                    <a:pt x="747" y="354"/>
                    <a:pt x="747" y="354"/>
                    <a:pt x="747" y="353"/>
                  </a:cubicBezTo>
                  <a:cubicBezTo>
                    <a:pt x="747" y="353"/>
                    <a:pt x="747" y="352"/>
                    <a:pt x="746" y="352"/>
                  </a:cubicBezTo>
                  <a:cubicBezTo>
                    <a:pt x="746" y="350"/>
                    <a:pt x="745" y="348"/>
                    <a:pt x="743" y="345"/>
                  </a:cubicBezTo>
                  <a:cubicBezTo>
                    <a:pt x="741" y="341"/>
                    <a:pt x="738" y="335"/>
                    <a:pt x="736" y="331"/>
                  </a:cubicBezTo>
                  <a:cubicBezTo>
                    <a:pt x="735" y="329"/>
                    <a:pt x="734" y="327"/>
                    <a:pt x="733" y="326"/>
                  </a:cubicBezTo>
                  <a:cubicBezTo>
                    <a:pt x="733" y="325"/>
                    <a:pt x="732" y="324"/>
                    <a:pt x="732" y="324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31" y="324"/>
                    <a:pt x="731" y="324"/>
                    <a:pt x="731" y="324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31" y="324"/>
                    <a:pt x="731" y="324"/>
                    <a:pt x="731" y="324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29" y="325"/>
                    <a:pt x="729" y="325"/>
                    <a:pt x="729" y="325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29" y="325"/>
                    <a:pt x="729" y="325"/>
                    <a:pt x="729" y="325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29" y="325"/>
                    <a:pt x="729" y="325"/>
                    <a:pt x="729" y="325"/>
                  </a:cubicBezTo>
                  <a:cubicBezTo>
                    <a:pt x="732" y="325"/>
                    <a:pt x="732" y="325"/>
                    <a:pt x="732" y="325"/>
                  </a:cubicBezTo>
                  <a:cubicBezTo>
                    <a:pt x="732" y="324"/>
                    <a:pt x="732" y="324"/>
                    <a:pt x="732" y="324"/>
                  </a:cubicBezTo>
                  <a:cubicBezTo>
                    <a:pt x="729" y="325"/>
                    <a:pt x="729" y="325"/>
                    <a:pt x="729" y="325"/>
                  </a:cubicBezTo>
                  <a:cubicBezTo>
                    <a:pt x="732" y="325"/>
                    <a:pt x="732" y="325"/>
                    <a:pt x="732" y="325"/>
                  </a:cubicBezTo>
                  <a:cubicBezTo>
                    <a:pt x="732" y="324"/>
                    <a:pt x="732" y="322"/>
                    <a:pt x="731" y="322"/>
                  </a:cubicBezTo>
                  <a:cubicBezTo>
                    <a:pt x="729" y="321"/>
                    <a:pt x="729" y="321"/>
                    <a:pt x="729" y="321"/>
                  </a:cubicBezTo>
                  <a:cubicBezTo>
                    <a:pt x="724" y="306"/>
                    <a:pt x="724" y="306"/>
                    <a:pt x="724" y="306"/>
                  </a:cubicBezTo>
                  <a:cubicBezTo>
                    <a:pt x="724" y="306"/>
                    <a:pt x="724" y="305"/>
                    <a:pt x="723" y="304"/>
                  </a:cubicBezTo>
                  <a:cubicBezTo>
                    <a:pt x="718" y="301"/>
                    <a:pt x="718" y="301"/>
                    <a:pt x="718" y="301"/>
                  </a:cubicBezTo>
                  <a:cubicBezTo>
                    <a:pt x="716" y="305"/>
                    <a:pt x="716" y="305"/>
                    <a:pt x="716" y="305"/>
                  </a:cubicBezTo>
                  <a:cubicBezTo>
                    <a:pt x="720" y="303"/>
                    <a:pt x="720" y="303"/>
                    <a:pt x="720" y="303"/>
                  </a:cubicBezTo>
                  <a:cubicBezTo>
                    <a:pt x="720" y="303"/>
                    <a:pt x="719" y="302"/>
                    <a:pt x="718" y="299"/>
                  </a:cubicBezTo>
                  <a:cubicBezTo>
                    <a:pt x="716" y="295"/>
                    <a:pt x="714" y="290"/>
                    <a:pt x="712" y="285"/>
                  </a:cubicBezTo>
                  <a:cubicBezTo>
                    <a:pt x="711" y="283"/>
                    <a:pt x="710" y="281"/>
                    <a:pt x="709" y="279"/>
                  </a:cubicBezTo>
                  <a:cubicBezTo>
                    <a:pt x="709" y="278"/>
                    <a:pt x="709" y="278"/>
                    <a:pt x="708" y="277"/>
                  </a:cubicBezTo>
                  <a:cubicBezTo>
                    <a:pt x="708" y="277"/>
                    <a:pt x="708" y="277"/>
                    <a:pt x="708" y="277"/>
                  </a:cubicBezTo>
                  <a:cubicBezTo>
                    <a:pt x="708" y="277"/>
                    <a:pt x="708" y="277"/>
                    <a:pt x="708" y="277"/>
                  </a:cubicBezTo>
                  <a:cubicBezTo>
                    <a:pt x="706" y="277"/>
                    <a:pt x="706" y="277"/>
                    <a:pt x="706" y="277"/>
                  </a:cubicBezTo>
                  <a:cubicBezTo>
                    <a:pt x="708" y="277"/>
                    <a:pt x="708" y="277"/>
                    <a:pt x="708" y="277"/>
                  </a:cubicBezTo>
                  <a:cubicBezTo>
                    <a:pt x="708" y="277"/>
                    <a:pt x="708" y="277"/>
                    <a:pt x="708" y="277"/>
                  </a:cubicBezTo>
                  <a:cubicBezTo>
                    <a:pt x="706" y="277"/>
                    <a:pt x="706" y="277"/>
                    <a:pt x="706" y="277"/>
                  </a:cubicBezTo>
                  <a:cubicBezTo>
                    <a:pt x="708" y="277"/>
                    <a:pt x="708" y="277"/>
                    <a:pt x="708" y="277"/>
                  </a:cubicBezTo>
                  <a:cubicBezTo>
                    <a:pt x="705" y="277"/>
                    <a:pt x="705" y="277"/>
                    <a:pt x="705" y="277"/>
                  </a:cubicBezTo>
                  <a:cubicBezTo>
                    <a:pt x="708" y="278"/>
                    <a:pt x="708" y="278"/>
                    <a:pt x="708" y="278"/>
                  </a:cubicBezTo>
                  <a:cubicBezTo>
                    <a:pt x="708" y="277"/>
                    <a:pt x="708" y="277"/>
                    <a:pt x="708" y="277"/>
                  </a:cubicBezTo>
                  <a:cubicBezTo>
                    <a:pt x="705" y="277"/>
                    <a:pt x="705" y="277"/>
                    <a:pt x="705" y="277"/>
                  </a:cubicBezTo>
                  <a:cubicBezTo>
                    <a:pt x="708" y="278"/>
                    <a:pt x="708" y="278"/>
                    <a:pt x="708" y="278"/>
                  </a:cubicBezTo>
                  <a:cubicBezTo>
                    <a:pt x="704" y="277"/>
                    <a:pt x="704" y="277"/>
                    <a:pt x="704" y="277"/>
                  </a:cubicBezTo>
                  <a:cubicBezTo>
                    <a:pt x="708" y="280"/>
                    <a:pt x="708" y="280"/>
                    <a:pt x="708" y="280"/>
                  </a:cubicBezTo>
                  <a:cubicBezTo>
                    <a:pt x="708" y="279"/>
                    <a:pt x="708" y="278"/>
                    <a:pt x="708" y="278"/>
                  </a:cubicBezTo>
                  <a:cubicBezTo>
                    <a:pt x="704" y="277"/>
                    <a:pt x="704" y="277"/>
                    <a:pt x="704" y="277"/>
                  </a:cubicBezTo>
                  <a:cubicBezTo>
                    <a:pt x="708" y="280"/>
                    <a:pt x="708" y="280"/>
                    <a:pt x="708" y="280"/>
                  </a:cubicBezTo>
                  <a:cubicBezTo>
                    <a:pt x="708" y="279"/>
                    <a:pt x="709" y="278"/>
                    <a:pt x="708" y="276"/>
                  </a:cubicBezTo>
                  <a:cubicBezTo>
                    <a:pt x="708" y="275"/>
                    <a:pt x="707" y="275"/>
                    <a:pt x="707" y="274"/>
                  </a:cubicBezTo>
                  <a:cubicBezTo>
                    <a:pt x="705" y="273"/>
                    <a:pt x="705" y="273"/>
                    <a:pt x="705" y="273"/>
                  </a:cubicBezTo>
                  <a:cubicBezTo>
                    <a:pt x="692" y="250"/>
                    <a:pt x="692" y="250"/>
                    <a:pt x="692" y="250"/>
                  </a:cubicBezTo>
                  <a:cubicBezTo>
                    <a:pt x="691" y="249"/>
                    <a:pt x="691" y="249"/>
                    <a:pt x="690" y="248"/>
                  </a:cubicBezTo>
                  <a:cubicBezTo>
                    <a:pt x="690" y="248"/>
                    <a:pt x="690" y="248"/>
                    <a:pt x="690" y="248"/>
                  </a:cubicBezTo>
                  <a:cubicBezTo>
                    <a:pt x="688" y="251"/>
                    <a:pt x="688" y="251"/>
                    <a:pt x="688" y="251"/>
                  </a:cubicBezTo>
                  <a:cubicBezTo>
                    <a:pt x="692" y="250"/>
                    <a:pt x="692" y="250"/>
                    <a:pt x="692" y="250"/>
                  </a:cubicBezTo>
                  <a:cubicBezTo>
                    <a:pt x="677" y="221"/>
                    <a:pt x="677" y="221"/>
                    <a:pt x="677" y="221"/>
                  </a:cubicBezTo>
                  <a:cubicBezTo>
                    <a:pt x="677" y="220"/>
                    <a:pt x="676" y="219"/>
                    <a:pt x="676" y="219"/>
                  </a:cubicBezTo>
                  <a:cubicBezTo>
                    <a:pt x="673" y="217"/>
                    <a:pt x="673" y="217"/>
                    <a:pt x="673" y="217"/>
                  </a:cubicBezTo>
                  <a:cubicBezTo>
                    <a:pt x="671" y="221"/>
                    <a:pt x="671" y="221"/>
                    <a:pt x="671" y="221"/>
                  </a:cubicBezTo>
                  <a:cubicBezTo>
                    <a:pt x="675" y="221"/>
                    <a:pt x="675" y="221"/>
                    <a:pt x="675" y="221"/>
                  </a:cubicBezTo>
                  <a:cubicBezTo>
                    <a:pt x="675" y="220"/>
                    <a:pt x="675" y="220"/>
                    <a:pt x="674" y="220"/>
                  </a:cubicBezTo>
                  <a:cubicBezTo>
                    <a:pt x="674" y="219"/>
                    <a:pt x="674" y="219"/>
                    <a:pt x="674" y="219"/>
                  </a:cubicBezTo>
                  <a:cubicBezTo>
                    <a:pt x="674" y="219"/>
                    <a:pt x="674" y="218"/>
                    <a:pt x="674" y="218"/>
                  </a:cubicBezTo>
                  <a:cubicBezTo>
                    <a:pt x="673" y="215"/>
                    <a:pt x="671" y="210"/>
                    <a:pt x="669" y="206"/>
                  </a:cubicBezTo>
                  <a:cubicBezTo>
                    <a:pt x="668" y="203"/>
                    <a:pt x="667" y="201"/>
                    <a:pt x="667" y="200"/>
                  </a:cubicBezTo>
                  <a:cubicBezTo>
                    <a:pt x="666" y="199"/>
                    <a:pt x="666" y="198"/>
                    <a:pt x="666" y="198"/>
                  </a:cubicBezTo>
                  <a:cubicBezTo>
                    <a:pt x="666" y="197"/>
                    <a:pt x="666" y="197"/>
                    <a:pt x="666" y="197"/>
                  </a:cubicBezTo>
                  <a:cubicBezTo>
                    <a:pt x="666" y="197"/>
                    <a:pt x="666" y="197"/>
                    <a:pt x="666" y="197"/>
                  </a:cubicBezTo>
                  <a:cubicBezTo>
                    <a:pt x="663" y="198"/>
                    <a:pt x="663" y="198"/>
                    <a:pt x="663" y="198"/>
                  </a:cubicBezTo>
                  <a:cubicBezTo>
                    <a:pt x="666" y="198"/>
                    <a:pt x="666" y="198"/>
                    <a:pt x="666" y="198"/>
                  </a:cubicBezTo>
                  <a:cubicBezTo>
                    <a:pt x="666" y="197"/>
                    <a:pt x="666" y="197"/>
                    <a:pt x="666" y="197"/>
                  </a:cubicBezTo>
                  <a:cubicBezTo>
                    <a:pt x="663" y="198"/>
                    <a:pt x="663" y="198"/>
                    <a:pt x="663" y="198"/>
                  </a:cubicBezTo>
                  <a:cubicBezTo>
                    <a:pt x="666" y="198"/>
                    <a:pt x="666" y="198"/>
                    <a:pt x="666" y="198"/>
                  </a:cubicBezTo>
                  <a:cubicBezTo>
                    <a:pt x="662" y="198"/>
                    <a:pt x="662" y="198"/>
                    <a:pt x="662" y="198"/>
                  </a:cubicBezTo>
                  <a:cubicBezTo>
                    <a:pt x="666" y="198"/>
                    <a:pt x="666" y="198"/>
                    <a:pt x="666" y="198"/>
                  </a:cubicBezTo>
                  <a:cubicBezTo>
                    <a:pt x="666" y="198"/>
                    <a:pt x="666" y="198"/>
                    <a:pt x="666" y="198"/>
                  </a:cubicBezTo>
                  <a:cubicBezTo>
                    <a:pt x="662" y="198"/>
                    <a:pt x="662" y="198"/>
                    <a:pt x="662" y="198"/>
                  </a:cubicBezTo>
                  <a:cubicBezTo>
                    <a:pt x="666" y="198"/>
                    <a:pt x="666" y="198"/>
                    <a:pt x="666" y="198"/>
                  </a:cubicBezTo>
                  <a:cubicBezTo>
                    <a:pt x="662" y="198"/>
                    <a:pt x="662" y="198"/>
                    <a:pt x="662" y="198"/>
                  </a:cubicBezTo>
                  <a:cubicBezTo>
                    <a:pt x="665" y="200"/>
                    <a:pt x="665" y="200"/>
                    <a:pt x="665" y="200"/>
                  </a:cubicBezTo>
                  <a:cubicBezTo>
                    <a:pt x="666" y="199"/>
                    <a:pt x="666" y="199"/>
                    <a:pt x="666" y="198"/>
                  </a:cubicBezTo>
                  <a:cubicBezTo>
                    <a:pt x="662" y="198"/>
                    <a:pt x="662" y="198"/>
                    <a:pt x="662" y="198"/>
                  </a:cubicBezTo>
                  <a:cubicBezTo>
                    <a:pt x="665" y="200"/>
                    <a:pt x="665" y="200"/>
                    <a:pt x="665" y="200"/>
                  </a:cubicBezTo>
                  <a:cubicBezTo>
                    <a:pt x="666" y="199"/>
                    <a:pt x="666" y="198"/>
                    <a:pt x="666" y="197"/>
                  </a:cubicBezTo>
                  <a:cubicBezTo>
                    <a:pt x="666" y="196"/>
                    <a:pt x="665" y="195"/>
                    <a:pt x="664" y="194"/>
                  </a:cubicBezTo>
                  <a:cubicBezTo>
                    <a:pt x="661" y="193"/>
                    <a:pt x="661" y="193"/>
                    <a:pt x="661" y="193"/>
                  </a:cubicBezTo>
                  <a:cubicBezTo>
                    <a:pt x="659" y="196"/>
                    <a:pt x="659" y="196"/>
                    <a:pt x="659" y="196"/>
                  </a:cubicBezTo>
                  <a:cubicBezTo>
                    <a:pt x="663" y="194"/>
                    <a:pt x="663" y="194"/>
                    <a:pt x="663" y="194"/>
                  </a:cubicBezTo>
                  <a:cubicBezTo>
                    <a:pt x="663" y="194"/>
                    <a:pt x="662" y="193"/>
                    <a:pt x="661" y="191"/>
                  </a:cubicBezTo>
                  <a:cubicBezTo>
                    <a:pt x="659" y="187"/>
                    <a:pt x="657" y="183"/>
                    <a:pt x="655" y="178"/>
                  </a:cubicBezTo>
                  <a:cubicBezTo>
                    <a:pt x="654" y="176"/>
                    <a:pt x="653" y="174"/>
                    <a:pt x="653" y="173"/>
                  </a:cubicBezTo>
                  <a:cubicBezTo>
                    <a:pt x="652" y="172"/>
                    <a:pt x="652" y="172"/>
                    <a:pt x="652" y="171"/>
                  </a:cubicBezTo>
                  <a:cubicBezTo>
                    <a:pt x="652" y="171"/>
                    <a:pt x="652" y="171"/>
                    <a:pt x="652" y="171"/>
                  </a:cubicBezTo>
                  <a:cubicBezTo>
                    <a:pt x="649" y="172"/>
                    <a:pt x="649" y="172"/>
                    <a:pt x="649" y="172"/>
                  </a:cubicBezTo>
                  <a:cubicBezTo>
                    <a:pt x="652" y="172"/>
                    <a:pt x="652" y="172"/>
                    <a:pt x="652" y="172"/>
                  </a:cubicBezTo>
                  <a:cubicBezTo>
                    <a:pt x="652" y="171"/>
                    <a:pt x="652" y="171"/>
                    <a:pt x="652" y="171"/>
                  </a:cubicBezTo>
                  <a:cubicBezTo>
                    <a:pt x="649" y="172"/>
                    <a:pt x="649" y="172"/>
                    <a:pt x="649" y="172"/>
                  </a:cubicBezTo>
                  <a:cubicBezTo>
                    <a:pt x="652" y="172"/>
                    <a:pt x="652" y="172"/>
                    <a:pt x="652" y="172"/>
                  </a:cubicBezTo>
                  <a:cubicBezTo>
                    <a:pt x="648" y="172"/>
                    <a:pt x="648" y="172"/>
                    <a:pt x="648" y="172"/>
                  </a:cubicBezTo>
                  <a:cubicBezTo>
                    <a:pt x="652" y="172"/>
                    <a:pt x="652" y="172"/>
                    <a:pt x="652" y="172"/>
                  </a:cubicBezTo>
                  <a:cubicBezTo>
                    <a:pt x="652" y="172"/>
                    <a:pt x="652" y="172"/>
                    <a:pt x="652" y="172"/>
                  </a:cubicBezTo>
                  <a:cubicBezTo>
                    <a:pt x="648" y="172"/>
                    <a:pt x="648" y="172"/>
                    <a:pt x="648" y="172"/>
                  </a:cubicBezTo>
                  <a:cubicBezTo>
                    <a:pt x="652" y="172"/>
                    <a:pt x="652" y="172"/>
                    <a:pt x="652" y="172"/>
                  </a:cubicBezTo>
                  <a:cubicBezTo>
                    <a:pt x="648" y="172"/>
                    <a:pt x="648" y="172"/>
                    <a:pt x="648" y="172"/>
                  </a:cubicBezTo>
                  <a:cubicBezTo>
                    <a:pt x="651" y="174"/>
                    <a:pt x="651" y="174"/>
                    <a:pt x="651" y="174"/>
                  </a:cubicBezTo>
                  <a:cubicBezTo>
                    <a:pt x="652" y="173"/>
                    <a:pt x="652" y="173"/>
                    <a:pt x="652" y="172"/>
                  </a:cubicBezTo>
                  <a:cubicBezTo>
                    <a:pt x="648" y="172"/>
                    <a:pt x="648" y="172"/>
                    <a:pt x="648" y="172"/>
                  </a:cubicBezTo>
                  <a:cubicBezTo>
                    <a:pt x="651" y="174"/>
                    <a:pt x="651" y="174"/>
                    <a:pt x="651" y="174"/>
                  </a:cubicBezTo>
                  <a:cubicBezTo>
                    <a:pt x="652" y="173"/>
                    <a:pt x="652" y="172"/>
                    <a:pt x="652" y="171"/>
                  </a:cubicBezTo>
                  <a:cubicBezTo>
                    <a:pt x="652" y="170"/>
                    <a:pt x="651" y="169"/>
                    <a:pt x="650" y="168"/>
                  </a:cubicBezTo>
                  <a:cubicBezTo>
                    <a:pt x="643" y="164"/>
                    <a:pt x="643" y="164"/>
                    <a:pt x="643" y="164"/>
                  </a:cubicBezTo>
                  <a:cubicBezTo>
                    <a:pt x="641" y="167"/>
                    <a:pt x="641" y="167"/>
                    <a:pt x="641" y="167"/>
                  </a:cubicBezTo>
                  <a:cubicBezTo>
                    <a:pt x="644" y="169"/>
                    <a:pt x="644" y="169"/>
                    <a:pt x="644" y="169"/>
                  </a:cubicBezTo>
                  <a:cubicBezTo>
                    <a:pt x="645" y="169"/>
                    <a:pt x="645" y="168"/>
                    <a:pt x="645" y="168"/>
                  </a:cubicBezTo>
                  <a:cubicBezTo>
                    <a:pt x="645" y="167"/>
                    <a:pt x="645" y="167"/>
                    <a:pt x="645" y="167"/>
                  </a:cubicBezTo>
                  <a:cubicBezTo>
                    <a:pt x="645" y="167"/>
                    <a:pt x="645" y="167"/>
                    <a:pt x="645" y="166"/>
                  </a:cubicBezTo>
                  <a:cubicBezTo>
                    <a:pt x="645" y="166"/>
                    <a:pt x="645" y="165"/>
                    <a:pt x="644" y="164"/>
                  </a:cubicBezTo>
                  <a:cubicBezTo>
                    <a:pt x="644" y="162"/>
                    <a:pt x="642" y="157"/>
                    <a:pt x="641" y="152"/>
                  </a:cubicBezTo>
                  <a:cubicBezTo>
                    <a:pt x="640" y="150"/>
                    <a:pt x="639" y="148"/>
                    <a:pt x="639" y="147"/>
                  </a:cubicBezTo>
                  <a:cubicBezTo>
                    <a:pt x="639" y="146"/>
                    <a:pt x="638" y="145"/>
                    <a:pt x="638" y="145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8" y="144"/>
                    <a:pt x="638" y="144"/>
                    <a:pt x="638" y="144"/>
                  </a:cubicBezTo>
                  <a:cubicBezTo>
                    <a:pt x="638" y="144"/>
                    <a:pt x="638" y="144"/>
                    <a:pt x="638" y="144"/>
                  </a:cubicBezTo>
                  <a:cubicBezTo>
                    <a:pt x="636" y="145"/>
                    <a:pt x="636" y="145"/>
                    <a:pt x="636" y="145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8" y="144"/>
                    <a:pt x="638" y="144"/>
                    <a:pt x="638" y="144"/>
                  </a:cubicBezTo>
                  <a:cubicBezTo>
                    <a:pt x="636" y="145"/>
                    <a:pt x="636" y="145"/>
                    <a:pt x="636" y="145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4" y="145"/>
                    <a:pt x="634" y="145"/>
                    <a:pt x="634" y="145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4" y="145"/>
                    <a:pt x="634" y="145"/>
                    <a:pt x="634" y="145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4" y="146"/>
                    <a:pt x="634" y="146"/>
                    <a:pt x="634" y="146"/>
                  </a:cubicBezTo>
                  <a:cubicBezTo>
                    <a:pt x="638" y="146"/>
                    <a:pt x="638" y="146"/>
                    <a:pt x="638" y="146"/>
                  </a:cubicBezTo>
                  <a:cubicBezTo>
                    <a:pt x="638" y="145"/>
                    <a:pt x="638" y="145"/>
                    <a:pt x="638" y="145"/>
                  </a:cubicBezTo>
                  <a:cubicBezTo>
                    <a:pt x="634" y="146"/>
                    <a:pt x="634" y="146"/>
                    <a:pt x="634" y="146"/>
                  </a:cubicBezTo>
                  <a:cubicBezTo>
                    <a:pt x="638" y="146"/>
                    <a:pt x="638" y="146"/>
                    <a:pt x="638" y="146"/>
                  </a:cubicBezTo>
                  <a:cubicBezTo>
                    <a:pt x="638" y="144"/>
                    <a:pt x="637" y="143"/>
                    <a:pt x="636" y="142"/>
                  </a:cubicBezTo>
                  <a:cubicBezTo>
                    <a:pt x="633" y="140"/>
                    <a:pt x="633" y="140"/>
                    <a:pt x="633" y="140"/>
                  </a:cubicBezTo>
                  <a:cubicBezTo>
                    <a:pt x="631" y="143"/>
                    <a:pt x="631" y="143"/>
                    <a:pt x="631" y="143"/>
                  </a:cubicBezTo>
                  <a:cubicBezTo>
                    <a:pt x="634" y="146"/>
                    <a:pt x="634" y="146"/>
                    <a:pt x="634" y="146"/>
                  </a:cubicBezTo>
                  <a:cubicBezTo>
                    <a:pt x="635" y="144"/>
                    <a:pt x="635" y="144"/>
                    <a:pt x="635" y="143"/>
                  </a:cubicBezTo>
                  <a:cubicBezTo>
                    <a:pt x="635" y="143"/>
                    <a:pt x="635" y="143"/>
                    <a:pt x="635" y="143"/>
                  </a:cubicBezTo>
                  <a:cubicBezTo>
                    <a:pt x="635" y="142"/>
                    <a:pt x="635" y="142"/>
                    <a:pt x="634" y="141"/>
                  </a:cubicBezTo>
                  <a:cubicBezTo>
                    <a:pt x="634" y="140"/>
                    <a:pt x="633" y="138"/>
                    <a:pt x="632" y="135"/>
                  </a:cubicBezTo>
                  <a:cubicBezTo>
                    <a:pt x="628" y="128"/>
                    <a:pt x="621" y="116"/>
                    <a:pt x="621" y="116"/>
                  </a:cubicBezTo>
                  <a:cubicBezTo>
                    <a:pt x="621" y="116"/>
                    <a:pt x="620" y="115"/>
                    <a:pt x="620" y="115"/>
                  </a:cubicBezTo>
                  <a:cubicBezTo>
                    <a:pt x="618" y="114"/>
                    <a:pt x="618" y="114"/>
                    <a:pt x="618" y="114"/>
                  </a:cubicBezTo>
                  <a:cubicBezTo>
                    <a:pt x="609" y="93"/>
                    <a:pt x="609" y="93"/>
                    <a:pt x="609" y="93"/>
                  </a:cubicBezTo>
                  <a:cubicBezTo>
                    <a:pt x="609" y="92"/>
                    <a:pt x="608" y="91"/>
                    <a:pt x="607" y="91"/>
                  </a:cubicBezTo>
                  <a:cubicBezTo>
                    <a:pt x="603" y="88"/>
                    <a:pt x="603" y="88"/>
                    <a:pt x="603" y="88"/>
                  </a:cubicBezTo>
                  <a:cubicBezTo>
                    <a:pt x="601" y="91"/>
                    <a:pt x="601" y="91"/>
                    <a:pt x="601" y="91"/>
                  </a:cubicBezTo>
                  <a:cubicBezTo>
                    <a:pt x="604" y="90"/>
                    <a:pt x="604" y="90"/>
                    <a:pt x="604" y="90"/>
                  </a:cubicBezTo>
                  <a:cubicBezTo>
                    <a:pt x="604" y="90"/>
                    <a:pt x="604" y="88"/>
                    <a:pt x="602" y="86"/>
                  </a:cubicBezTo>
                  <a:cubicBezTo>
                    <a:pt x="601" y="82"/>
                    <a:pt x="598" y="77"/>
                    <a:pt x="596" y="72"/>
                  </a:cubicBezTo>
                  <a:cubicBezTo>
                    <a:pt x="595" y="70"/>
                    <a:pt x="594" y="68"/>
                    <a:pt x="593" y="66"/>
                  </a:cubicBezTo>
                  <a:cubicBezTo>
                    <a:pt x="593" y="66"/>
                    <a:pt x="593" y="65"/>
                    <a:pt x="592" y="65"/>
                  </a:cubicBezTo>
                  <a:cubicBezTo>
                    <a:pt x="592" y="64"/>
                    <a:pt x="592" y="64"/>
                    <a:pt x="592" y="64"/>
                  </a:cubicBezTo>
                  <a:cubicBezTo>
                    <a:pt x="590" y="65"/>
                    <a:pt x="590" y="65"/>
                    <a:pt x="590" y="65"/>
                  </a:cubicBezTo>
                  <a:cubicBezTo>
                    <a:pt x="592" y="65"/>
                    <a:pt x="592" y="65"/>
                    <a:pt x="592" y="65"/>
                  </a:cubicBezTo>
                  <a:cubicBezTo>
                    <a:pt x="592" y="64"/>
                    <a:pt x="592" y="64"/>
                    <a:pt x="592" y="64"/>
                  </a:cubicBezTo>
                  <a:cubicBezTo>
                    <a:pt x="590" y="65"/>
                    <a:pt x="590" y="65"/>
                    <a:pt x="590" y="65"/>
                  </a:cubicBezTo>
                  <a:cubicBezTo>
                    <a:pt x="592" y="65"/>
                    <a:pt x="592" y="65"/>
                    <a:pt x="592" y="65"/>
                  </a:cubicBezTo>
                  <a:cubicBezTo>
                    <a:pt x="589" y="65"/>
                    <a:pt x="589" y="65"/>
                    <a:pt x="589" y="65"/>
                  </a:cubicBezTo>
                  <a:cubicBezTo>
                    <a:pt x="592" y="66"/>
                    <a:pt x="592" y="66"/>
                    <a:pt x="592" y="66"/>
                  </a:cubicBezTo>
                  <a:cubicBezTo>
                    <a:pt x="592" y="65"/>
                    <a:pt x="592" y="65"/>
                    <a:pt x="592" y="65"/>
                  </a:cubicBezTo>
                  <a:cubicBezTo>
                    <a:pt x="589" y="65"/>
                    <a:pt x="589" y="65"/>
                    <a:pt x="589" y="65"/>
                  </a:cubicBezTo>
                  <a:cubicBezTo>
                    <a:pt x="592" y="66"/>
                    <a:pt x="592" y="66"/>
                    <a:pt x="592" y="66"/>
                  </a:cubicBezTo>
                  <a:cubicBezTo>
                    <a:pt x="589" y="65"/>
                    <a:pt x="589" y="65"/>
                    <a:pt x="589" y="65"/>
                  </a:cubicBezTo>
                  <a:cubicBezTo>
                    <a:pt x="592" y="67"/>
                    <a:pt x="592" y="67"/>
                    <a:pt x="592" y="67"/>
                  </a:cubicBezTo>
                  <a:cubicBezTo>
                    <a:pt x="592" y="66"/>
                    <a:pt x="592" y="66"/>
                    <a:pt x="592" y="66"/>
                  </a:cubicBezTo>
                  <a:cubicBezTo>
                    <a:pt x="589" y="65"/>
                    <a:pt x="589" y="65"/>
                    <a:pt x="589" y="65"/>
                  </a:cubicBezTo>
                  <a:cubicBezTo>
                    <a:pt x="592" y="67"/>
                    <a:pt x="592" y="67"/>
                    <a:pt x="592" y="67"/>
                  </a:cubicBezTo>
                  <a:cubicBezTo>
                    <a:pt x="592" y="66"/>
                    <a:pt x="593" y="65"/>
                    <a:pt x="592" y="64"/>
                  </a:cubicBezTo>
                  <a:cubicBezTo>
                    <a:pt x="592" y="63"/>
                    <a:pt x="591" y="62"/>
                    <a:pt x="591" y="61"/>
                  </a:cubicBezTo>
                  <a:cubicBezTo>
                    <a:pt x="588" y="60"/>
                    <a:pt x="588" y="60"/>
                    <a:pt x="588" y="60"/>
                  </a:cubicBezTo>
                  <a:cubicBezTo>
                    <a:pt x="578" y="36"/>
                    <a:pt x="578" y="36"/>
                    <a:pt x="578" y="36"/>
                  </a:cubicBezTo>
                  <a:cubicBezTo>
                    <a:pt x="577" y="35"/>
                    <a:pt x="577" y="34"/>
                    <a:pt x="576" y="34"/>
                  </a:cubicBezTo>
                  <a:cubicBezTo>
                    <a:pt x="573" y="32"/>
                    <a:pt x="573" y="32"/>
                    <a:pt x="573" y="32"/>
                  </a:cubicBezTo>
                  <a:cubicBezTo>
                    <a:pt x="564" y="8"/>
                    <a:pt x="564" y="8"/>
                    <a:pt x="564" y="8"/>
                  </a:cubicBezTo>
                  <a:cubicBezTo>
                    <a:pt x="564" y="7"/>
                    <a:pt x="563" y="6"/>
                    <a:pt x="563" y="6"/>
                  </a:cubicBezTo>
                  <a:cubicBezTo>
                    <a:pt x="555" y="1"/>
                    <a:pt x="555" y="1"/>
                    <a:pt x="555" y="1"/>
                  </a:cubicBezTo>
                  <a:cubicBezTo>
                    <a:pt x="553" y="0"/>
                    <a:pt x="551" y="0"/>
                    <a:pt x="550" y="2"/>
                  </a:cubicBezTo>
                  <a:cubicBezTo>
                    <a:pt x="548" y="4"/>
                    <a:pt x="549" y="6"/>
                    <a:pt x="551" y="8"/>
                  </a:cubicBezTo>
                  <a:cubicBezTo>
                    <a:pt x="557" y="12"/>
                    <a:pt x="557" y="12"/>
                    <a:pt x="557" y="12"/>
                  </a:cubicBezTo>
                  <a:cubicBezTo>
                    <a:pt x="566" y="36"/>
                    <a:pt x="566" y="36"/>
                    <a:pt x="566" y="36"/>
                  </a:cubicBezTo>
                  <a:cubicBezTo>
                    <a:pt x="566" y="37"/>
                    <a:pt x="567" y="38"/>
                    <a:pt x="568" y="38"/>
                  </a:cubicBezTo>
                  <a:cubicBezTo>
                    <a:pt x="571" y="40"/>
                    <a:pt x="571" y="40"/>
                    <a:pt x="571" y="40"/>
                  </a:cubicBezTo>
                  <a:cubicBezTo>
                    <a:pt x="581" y="64"/>
                    <a:pt x="581" y="64"/>
                    <a:pt x="581" y="64"/>
                  </a:cubicBezTo>
                  <a:cubicBezTo>
                    <a:pt x="581" y="65"/>
                    <a:pt x="582" y="65"/>
                    <a:pt x="583" y="66"/>
                  </a:cubicBezTo>
                  <a:cubicBezTo>
                    <a:pt x="586" y="68"/>
                    <a:pt x="586" y="68"/>
                    <a:pt x="586" y="68"/>
                  </a:cubicBezTo>
                  <a:cubicBezTo>
                    <a:pt x="588" y="65"/>
                    <a:pt x="588" y="65"/>
                    <a:pt x="588" y="65"/>
                  </a:cubicBezTo>
                  <a:cubicBezTo>
                    <a:pt x="585" y="63"/>
                    <a:pt x="585" y="63"/>
                    <a:pt x="585" y="63"/>
                  </a:cubicBezTo>
                  <a:cubicBezTo>
                    <a:pt x="585" y="63"/>
                    <a:pt x="585" y="64"/>
                    <a:pt x="585" y="64"/>
                  </a:cubicBezTo>
                  <a:cubicBezTo>
                    <a:pt x="584" y="64"/>
                    <a:pt x="584" y="65"/>
                    <a:pt x="584" y="65"/>
                  </a:cubicBezTo>
                  <a:cubicBezTo>
                    <a:pt x="584" y="66"/>
                    <a:pt x="585" y="66"/>
                    <a:pt x="585" y="66"/>
                  </a:cubicBezTo>
                  <a:cubicBezTo>
                    <a:pt x="585" y="67"/>
                    <a:pt x="585" y="68"/>
                    <a:pt x="586" y="69"/>
                  </a:cubicBezTo>
                  <a:cubicBezTo>
                    <a:pt x="587" y="72"/>
                    <a:pt x="590" y="78"/>
                    <a:pt x="592" y="83"/>
                  </a:cubicBezTo>
                  <a:cubicBezTo>
                    <a:pt x="595" y="89"/>
                    <a:pt x="597" y="93"/>
                    <a:pt x="597" y="93"/>
                  </a:cubicBezTo>
                  <a:cubicBezTo>
                    <a:pt x="597" y="94"/>
                    <a:pt x="598" y="94"/>
                    <a:pt x="599" y="95"/>
                  </a:cubicBezTo>
                  <a:cubicBezTo>
                    <a:pt x="602" y="97"/>
                    <a:pt x="602" y="97"/>
                    <a:pt x="602" y="97"/>
                  </a:cubicBezTo>
                  <a:cubicBezTo>
                    <a:pt x="611" y="118"/>
                    <a:pt x="611" y="118"/>
                    <a:pt x="611" y="118"/>
                  </a:cubicBezTo>
                  <a:cubicBezTo>
                    <a:pt x="612" y="119"/>
                    <a:pt x="612" y="119"/>
                    <a:pt x="613" y="120"/>
                  </a:cubicBezTo>
                  <a:cubicBezTo>
                    <a:pt x="616" y="122"/>
                    <a:pt x="616" y="122"/>
                    <a:pt x="616" y="122"/>
                  </a:cubicBezTo>
                  <a:cubicBezTo>
                    <a:pt x="618" y="118"/>
                    <a:pt x="618" y="118"/>
                    <a:pt x="618" y="118"/>
                  </a:cubicBezTo>
                  <a:cubicBezTo>
                    <a:pt x="614" y="120"/>
                    <a:pt x="614" y="120"/>
                    <a:pt x="614" y="120"/>
                  </a:cubicBezTo>
                  <a:cubicBezTo>
                    <a:pt x="614" y="120"/>
                    <a:pt x="615" y="122"/>
                    <a:pt x="616" y="124"/>
                  </a:cubicBezTo>
                  <a:cubicBezTo>
                    <a:pt x="618" y="127"/>
                    <a:pt x="621" y="132"/>
                    <a:pt x="623" y="137"/>
                  </a:cubicBezTo>
                  <a:cubicBezTo>
                    <a:pt x="624" y="139"/>
                    <a:pt x="625" y="141"/>
                    <a:pt x="626" y="142"/>
                  </a:cubicBezTo>
                  <a:cubicBezTo>
                    <a:pt x="627" y="143"/>
                    <a:pt x="627" y="144"/>
                    <a:pt x="627" y="144"/>
                  </a:cubicBezTo>
                  <a:cubicBezTo>
                    <a:pt x="627" y="145"/>
                    <a:pt x="627" y="145"/>
                    <a:pt x="627" y="145"/>
                  </a:cubicBezTo>
                  <a:cubicBezTo>
                    <a:pt x="629" y="144"/>
                    <a:pt x="629" y="144"/>
                    <a:pt x="629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27" y="145"/>
                    <a:pt x="627" y="145"/>
                    <a:pt x="627" y="145"/>
                  </a:cubicBezTo>
                  <a:cubicBezTo>
                    <a:pt x="629" y="144"/>
                    <a:pt x="629" y="144"/>
                    <a:pt x="629" y="144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31" y="143"/>
                    <a:pt x="631" y="143"/>
                    <a:pt x="631" y="143"/>
                  </a:cubicBezTo>
                  <a:cubicBezTo>
                    <a:pt x="627" y="143"/>
                    <a:pt x="627" y="143"/>
                    <a:pt x="627" y="143"/>
                  </a:cubicBezTo>
                  <a:cubicBezTo>
                    <a:pt x="627" y="144"/>
                    <a:pt x="627" y="144"/>
                    <a:pt x="627" y="144"/>
                  </a:cubicBezTo>
                  <a:cubicBezTo>
                    <a:pt x="631" y="143"/>
                    <a:pt x="631" y="143"/>
                    <a:pt x="631" y="143"/>
                  </a:cubicBezTo>
                  <a:cubicBezTo>
                    <a:pt x="627" y="143"/>
                    <a:pt x="627" y="143"/>
                    <a:pt x="627" y="143"/>
                  </a:cubicBezTo>
                  <a:cubicBezTo>
                    <a:pt x="631" y="143"/>
                    <a:pt x="631" y="143"/>
                    <a:pt x="631" y="143"/>
                  </a:cubicBezTo>
                  <a:cubicBezTo>
                    <a:pt x="628" y="141"/>
                    <a:pt x="628" y="141"/>
                    <a:pt x="628" y="141"/>
                  </a:cubicBezTo>
                  <a:cubicBezTo>
                    <a:pt x="627" y="143"/>
                    <a:pt x="627" y="143"/>
                    <a:pt x="627" y="143"/>
                  </a:cubicBezTo>
                  <a:cubicBezTo>
                    <a:pt x="631" y="143"/>
                    <a:pt x="631" y="143"/>
                    <a:pt x="631" y="143"/>
                  </a:cubicBezTo>
                  <a:cubicBezTo>
                    <a:pt x="628" y="141"/>
                    <a:pt x="628" y="141"/>
                    <a:pt x="628" y="141"/>
                  </a:cubicBezTo>
                  <a:cubicBezTo>
                    <a:pt x="626" y="143"/>
                    <a:pt x="627" y="146"/>
                    <a:pt x="629" y="147"/>
                  </a:cubicBezTo>
                  <a:cubicBezTo>
                    <a:pt x="632" y="149"/>
                    <a:pt x="632" y="149"/>
                    <a:pt x="632" y="149"/>
                  </a:cubicBezTo>
                  <a:cubicBezTo>
                    <a:pt x="634" y="146"/>
                    <a:pt x="634" y="146"/>
                    <a:pt x="634" y="146"/>
                  </a:cubicBezTo>
                  <a:cubicBezTo>
                    <a:pt x="630" y="146"/>
                    <a:pt x="630" y="146"/>
                    <a:pt x="630" y="146"/>
                  </a:cubicBezTo>
                  <a:cubicBezTo>
                    <a:pt x="630" y="146"/>
                    <a:pt x="630" y="146"/>
                    <a:pt x="630" y="146"/>
                  </a:cubicBezTo>
                  <a:cubicBezTo>
                    <a:pt x="630" y="147"/>
                    <a:pt x="630" y="147"/>
                    <a:pt x="630" y="147"/>
                  </a:cubicBezTo>
                  <a:cubicBezTo>
                    <a:pt x="631" y="147"/>
                    <a:pt x="631" y="149"/>
                    <a:pt x="632" y="151"/>
                  </a:cubicBezTo>
                  <a:cubicBezTo>
                    <a:pt x="633" y="154"/>
                    <a:pt x="634" y="158"/>
                    <a:pt x="635" y="162"/>
                  </a:cubicBezTo>
                  <a:cubicBezTo>
                    <a:pt x="636" y="163"/>
                    <a:pt x="636" y="165"/>
                    <a:pt x="637" y="166"/>
                  </a:cubicBezTo>
                  <a:cubicBezTo>
                    <a:pt x="637" y="167"/>
                    <a:pt x="637" y="167"/>
                    <a:pt x="637" y="168"/>
                  </a:cubicBezTo>
                  <a:cubicBezTo>
                    <a:pt x="637" y="168"/>
                    <a:pt x="637" y="168"/>
                    <a:pt x="637" y="168"/>
                  </a:cubicBezTo>
                  <a:cubicBezTo>
                    <a:pt x="640" y="167"/>
                    <a:pt x="640" y="167"/>
                    <a:pt x="640" y="167"/>
                  </a:cubicBezTo>
                  <a:cubicBezTo>
                    <a:pt x="637" y="167"/>
                    <a:pt x="637" y="167"/>
                    <a:pt x="637" y="167"/>
                  </a:cubicBezTo>
                  <a:cubicBezTo>
                    <a:pt x="637" y="168"/>
                    <a:pt x="637" y="168"/>
                    <a:pt x="637" y="168"/>
                  </a:cubicBezTo>
                  <a:cubicBezTo>
                    <a:pt x="640" y="167"/>
                    <a:pt x="640" y="167"/>
                    <a:pt x="640" y="167"/>
                  </a:cubicBezTo>
                  <a:cubicBezTo>
                    <a:pt x="637" y="167"/>
                    <a:pt x="637" y="167"/>
                    <a:pt x="637" y="167"/>
                  </a:cubicBezTo>
                  <a:cubicBezTo>
                    <a:pt x="641" y="167"/>
                    <a:pt x="641" y="167"/>
                    <a:pt x="641" y="167"/>
                  </a:cubicBezTo>
                  <a:cubicBezTo>
                    <a:pt x="637" y="167"/>
                    <a:pt x="637" y="167"/>
                    <a:pt x="637" y="167"/>
                  </a:cubicBezTo>
                  <a:cubicBezTo>
                    <a:pt x="637" y="167"/>
                    <a:pt x="637" y="167"/>
                    <a:pt x="637" y="167"/>
                  </a:cubicBezTo>
                  <a:cubicBezTo>
                    <a:pt x="641" y="167"/>
                    <a:pt x="641" y="167"/>
                    <a:pt x="641" y="167"/>
                  </a:cubicBezTo>
                  <a:cubicBezTo>
                    <a:pt x="637" y="167"/>
                    <a:pt x="637" y="167"/>
                    <a:pt x="637" y="167"/>
                  </a:cubicBezTo>
                  <a:cubicBezTo>
                    <a:pt x="641" y="167"/>
                    <a:pt x="641" y="167"/>
                    <a:pt x="641" y="167"/>
                  </a:cubicBezTo>
                  <a:cubicBezTo>
                    <a:pt x="638" y="165"/>
                    <a:pt x="638" y="165"/>
                    <a:pt x="638" y="165"/>
                  </a:cubicBezTo>
                  <a:cubicBezTo>
                    <a:pt x="637" y="166"/>
                    <a:pt x="637" y="166"/>
                    <a:pt x="637" y="167"/>
                  </a:cubicBezTo>
                  <a:cubicBezTo>
                    <a:pt x="641" y="167"/>
                    <a:pt x="641" y="167"/>
                    <a:pt x="641" y="167"/>
                  </a:cubicBezTo>
                  <a:cubicBezTo>
                    <a:pt x="638" y="165"/>
                    <a:pt x="638" y="165"/>
                    <a:pt x="638" y="165"/>
                  </a:cubicBezTo>
                  <a:cubicBezTo>
                    <a:pt x="637" y="167"/>
                    <a:pt x="637" y="170"/>
                    <a:pt x="639" y="171"/>
                  </a:cubicBezTo>
                  <a:cubicBezTo>
                    <a:pt x="646" y="175"/>
                    <a:pt x="646" y="175"/>
                    <a:pt x="646" y="175"/>
                  </a:cubicBezTo>
                  <a:cubicBezTo>
                    <a:pt x="648" y="172"/>
                    <a:pt x="648" y="172"/>
                    <a:pt x="648" y="172"/>
                  </a:cubicBezTo>
                  <a:cubicBezTo>
                    <a:pt x="645" y="169"/>
                    <a:pt x="645" y="169"/>
                    <a:pt x="645" y="169"/>
                  </a:cubicBezTo>
                  <a:cubicBezTo>
                    <a:pt x="644" y="170"/>
                    <a:pt x="644" y="171"/>
                    <a:pt x="644" y="171"/>
                  </a:cubicBezTo>
                  <a:cubicBezTo>
                    <a:pt x="644" y="172"/>
                    <a:pt x="644" y="172"/>
                    <a:pt x="644" y="172"/>
                  </a:cubicBezTo>
                  <a:cubicBezTo>
                    <a:pt x="644" y="172"/>
                    <a:pt x="644" y="173"/>
                    <a:pt x="644" y="173"/>
                  </a:cubicBezTo>
                  <a:cubicBezTo>
                    <a:pt x="644" y="174"/>
                    <a:pt x="645" y="174"/>
                    <a:pt x="645" y="175"/>
                  </a:cubicBezTo>
                  <a:cubicBezTo>
                    <a:pt x="646" y="178"/>
                    <a:pt x="649" y="184"/>
                    <a:pt x="651" y="189"/>
                  </a:cubicBezTo>
                  <a:cubicBezTo>
                    <a:pt x="653" y="194"/>
                    <a:pt x="655" y="198"/>
                    <a:pt x="655" y="198"/>
                  </a:cubicBezTo>
                  <a:cubicBezTo>
                    <a:pt x="656" y="198"/>
                    <a:pt x="656" y="199"/>
                    <a:pt x="657" y="199"/>
                  </a:cubicBezTo>
                  <a:cubicBezTo>
                    <a:pt x="660" y="201"/>
                    <a:pt x="660" y="201"/>
                    <a:pt x="660" y="201"/>
                  </a:cubicBezTo>
                  <a:cubicBezTo>
                    <a:pt x="662" y="198"/>
                    <a:pt x="662" y="198"/>
                    <a:pt x="662" y="198"/>
                  </a:cubicBezTo>
                  <a:cubicBezTo>
                    <a:pt x="658" y="195"/>
                    <a:pt x="658" y="195"/>
                    <a:pt x="658" y="195"/>
                  </a:cubicBezTo>
                  <a:cubicBezTo>
                    <a:pt x="658" y="196"/>
                    <a:pt x="658" y="197"/>
                    <a:pt x="658" y="197"/>
                  </a:cubicBezTo>
                  <a:cubicBezTo>
                    <a:pt x="658" y="198"/>
                    <a:pt x="658" y="198"/>
                    <a:pt x="658" y="198"/>
                  </a:cubicBezTo>
                  <a:cubicBezTo>
                    <a:pt x="658" y="198"/>
                    <a:pt x="658" y="198"/>
                    <a:pt x="658" y="199"/>
                  </a:cubicBezTo>
                  <a:cubicBezTo>
                    <a:pt x="658" y="199"/>
                    <a:pt x="658" y="200"/>
                    <a:pt x="659" y="201"/>
                  </a:cubicBezTo>
                  <a:cubicBezTo>
                    <a:pt x="660" y="204"/>
                    <a:pt x="662" y="209"/>
                    <a:pt x="663" y="214"/>
                  </a:cubicBezTo>
                  <a:cubicBezTo>
                    <a:pt x="664" y="216"/>
                    <a:pt x="665" y="218"/>
                    <a:pt x="666" y="220"/>
                  </a:cubicBezTo>
                  <a:cubicBezTo>
                    <a:pt x="666" y="220"/>
                    <a:pt x="666" y="221"/>
                    <a:pt x="667" y="221"/>
                  </a:cubicBezTo>
                  <a:cubicBezTo>
                    <a:pt x="667" y="222"/>
                    <a:pt x="667" y="222"/>
                    <a:pt x="667" y="222"/>
                  </a:cubicBezTo>
                  <a:cubicBezTo>
                    <a:pt x="667" y="222"/>
                    <a:pt x="667" y="222"/>
                    <a:pt x="667" y="222"/>
                  </a:cubicBezTo>
                  <a:cubicBezTo>
                    <a:pt x="670" y="221"/>
                    <a:pt x="670" y="221"/>
                    <a:pt x="670" y="221"/>
                  </a:cubicBezTo>
                  <a:cubicBezTo>
                    <a:pt x="667" y="222"/>
                    <a:pt x="667" y="222"/>
                    <a:pt x="667" y="222"/>
                  </a:cubicBezTo>
                  <a:cubicBezTo>
                    <a:pt x="667" y="222"/>
                    <a:pt x="667" y="222"/>
                    <a:pt x="667" y="222"/>
                  </a:cubicBezTo>
                  <a:cubicBezTo>
                    <a:pt x="670" y="221"/>
                    <a:pt x="670" y="221"/>
                    <a:pt x="670" y="221"/>
                  </a:cubicBezTo>
                  <a:cubicBezTo>
                    <a:pt x="667" y="222"/>
                    <a:pt x="667" y="222"/>
                    <a:pt x="667" y="222"/>
                  </a:cubicBezTo>
                  <a:cubicBezTo>
                    <a:pt x="670" y="221"/>
                    <a:pt x="670" y="221"/>
                    <a:pt x="670" y="221"/>
                  </a:cubicBezTo>
                  <a:cubicBezTo>
                    <a:pt x="667" y="221"/>
                    <a:pt x="667" y="221"/>
                    <a:pt x="667" y="221"/>
                  </a:cubicBezTo>
                  <a:cubicBezTo>
                    <a:pt x="667" y="221"/>
                    <a:pt x="667" y="221"/>
                    <a:pt x="667" y="222"/>
                  </a:cubicBezTo>
                  <a:cubicBezTo>
                    <a:pt x="670" y="221"/>
                    <a:pt x="670" y="221"/>
                    <a:pt x="670" y="221"/>
                  </a:cubicBezTo>
                  <a:cubicBezTo>
                    <a:pt x="667" y="221"/>
                    <a:pt x="667" y="221"/>
                    <a:pt x="667" y="221"/>
                  </a:cubicBezTo>
                  <a:cubicBezTo>
                    <a:pt x="667" y="222"/>
                    <a:pt x="667" y="223"/>
                    <a:pt x="668" y="224"/>
                  </a:cubicBezTo>
                  <a:cubicBezTo>
                    <a:pt x="670" y="225"/>
                    <a:pt x="670" y="225"/>
                    <a:pt x="670" y="225"/>
                  </a:cubicBezTo>
                  <a:cubicBezTo>
                    <a:pt x="685" y="253"/>
                    <a:pt x="685" y="253"/>
                    <a:pt x="685" y="253"/>
                  </a:cubicBezTo>
                  <a:cubicBezTo>
                    <a:pt x="685" y="254"/>
                    <a:pt x="685" y="254"/>
                    <a:pt x="686" y="255"/>
                  </a:cubicBezTo>
                  <a:cubicBezTo>
                    <a:pt x="686" y="255"/>
                    <a:pt x="686" y="255"/>
                    <a:pt x="686" y="255"/>
                  </a:cubicBezTo>
                  <a:cubicBezTo>
                    <a:pt x="688" y="252"/>
                    <a:pt x="688" y="252"/>
                    <a:pt x="688" y="252"/>
                  </a:cubicBezTo>
                  <a:cubicBezTo>
                    <a:pt x="685" y="254"/>
                    <a:pt x="685" y="254"/>
                    <a:pt x="685" y="254"/>
                  </a:cubicBezTo>
                  <a:cubicBezTo>
                    <a:pt x="699" y="278"/>
                    <a:pt x="699" y="278"/>
                    <a:pt x="699" y="278"/>
                  </a:cubicBezTo>
                  <a:cubicBezTo>
                    <a:pt x="699" y="279"/>
                    <a:pt x="700" y="279"/>
                    <a:pt x="700" y="280"/>
                  </a:cubicBezTo>
                  <a:cubicBezTo>
                    <a:pt x="702" y="281"/>
                    <a:pt x="702" y="281"/>
                    <a:pt x="702" y="281"/>
                  </a:cubicBezTo>
                  <a:cubicBezTo>
                    <a:pt x="704" y="277"/>
                    <a:pt x="704" y="277"/>
                    <a:pt x="704" y="277"/>
                  </a:cubicBezTo>
                  <a:cubicBezTo>
                    <a:pt x="701" y="275"/>
                    <a:pt x="701" y="275"/>
                    <a:pt x="701" y="275"/>
                  </a:cubicBezTo>
                  <a:cubicBezTo>
                    <a:pt x="701" y="276"/>
                    <a:pt x="701" y="276"/>
                    <a:pt x="700" y="277"/>
                  </a:cubicBezTo>
                  <a:cubicBezTo>
                    <a:pt x="700" y="277"/>
                    <a:pt x="700" y="277"/>
                    <a:pt x="700" y="277"/>
                  </a:cubicBezTo>
                  <a:cubicBezTo>
                    <a:pt x="700" y="278"/>
                    <a:pt x="700" y="278"/>
                    <a:pt x="701" y="279"/>
                  </a:cubicBezTo>
                  <a:cubicBezTo>
                    <a:pt x="701" y="279"/>
                    <a:pt x="701" y="280"/>
                    <a:pt x="701" y="281"/>
                  </a:cubicBezTo>
                  <a:cubicBezTo>
                    <a:pt x="703" y="285"/>
                    <a:pt x="705" y="291"/>
                    <a:pt x="708" y="296"/>
                  </a:cubicBezTo>
                  <a:cubicBezTo>
                    <a:pt x="710" y="302"/>
                    <a:pt x="712" y="306"/>
                    <a:pt x="712" y="306"/>
                  </a:cubicBezTo>
                  <a:cubicBezTo>
                    <a:pt x="713" y="307"/>
                    <a:pt x="713" y="308"/>
                    <a:pt x="714" y="308"/>
                  </a:cubicBezTo>
                  <a:cubicBezTo>
                    <a:pt x="717" y="310"/>
                    <a:pt x="717" y="310"/>
                    <a:pt x="717" y="310"/>
                  </a:cubicBezTo>
                  <a:cubicBezTo>
                    <a:pt x="722" y="324"/>
                    <a:pt x="722" y="324"/>
                    <a:pt x="722" y="324"/>
                  </a:cubicBezTo>
                  <a:cubicBezTo>
                    <a:pt x="722" y="325"/>
                    <a:pt x="723" y="326"/>
                    <a:pt x="723" y="327"/>
                  </a:cubicBezTo>
                  <a:cubicBezTo>
                    <a:pt x="726" y="328"/>
                    <a:pt x="726" y="328"/>
                    <a:pt x="726" y="328"/>
                  </a:cubicBezTo>
                  <a:cubicBezTo>
                    <a:pt x="728" y="325"/>
                    <a:pt x="728" y="325"/>
                    <a:pt x="728" y="325"/>
                  </a:cubicBezTo>
                  <a:cubicBezTo>
                    <a:pt x="724" y="325"/>
                    <a:pt x="724" y="325"/>
                    <a:pt x="724" y="325"/>
                  </a:cubicBezTo>
                  <a:cubicBezTo>
                    <a:pt x="724" y="326"/>
                    <a:pt x="725" y="326"/>
                    <a:pt x="725" y="326"/>
                  </a:cubicBezTo>
                  <a:cubicBezTo>
                    <a:pt x="725" y="327"/>
                    <a:pt x="725" y="327"/>
                    <a:pt x="725" y="327"/>
                  </a:cubicBezTo>
                  <a:cubicBezTo>
                    <a:pt x="725" y="327"/>
                    <a:pt x="725" y="328"/>
                    <a:pt x="726" y="329"/>
                  </a:cubicBezTo>
                  <a:cubicBezTo>
                    <a:pt x="728" y="332"/>
                    <a:pt x="731" y="339"/>
                    <a:pt x="734" y="345"/>
                  </a:cubicBezTo>
                  <a:cubicBezTo>
                    <a:pt x="735" y="348"/>
                    <a:pt x="737" y="350"/>
                    <a:pt x="738" y="352"/>
                  </a:cubicBezTo>
                  <a:cubicBezTo>
                    <a:pt x="738" y="353"/>
                    <a:pt x="739" y="354"/>
                    <a:pt x="739" y="355"/>
                  </a:cubicBezTo>
                  <a:cubicBezTo>
                    <a:pt x="739" y="355"/>
                    <a:pt x="739" y="355"/>
                    <a:pt x="739" y="355"/>
                  </a:cubicBezTo>
                  <a:cubicBezTo>
                    <a:pt x="739" y="355"/>
                    <a:pt x="739" y="355"/>
                    <a:pt x="739" y="355"/>
                  </a:cubicBezTo>
                  <a:cubicBezTo>
                    <a:pt x="742" y="355"/>
                    <a:pt x="742" y="355"/>
                    <a:pt x="742" y="355"/>
                  </a:cubicBezTo>
                  <a:cubicBezTo>
                    <a:pt x="739" y="355"/>
                    <a:pt x="739" y="355"/>
                    <a:pt x="739" y="355"/>
                  </a:cubicBezTo>
                  <a:cubicBezTo>
                    <a:pt x="739" y="355"/>
                    <a:pt x="739" y="355"/>
                    <a:pt x="739" y="355"/>
                  </a:cubicBezTo>
                  <a:cubicBezTo>
                    <a:pt x="742" y="355"/>
                    <a:pt x="742" y="355"/>
                    <a:pt x="742" y="355"/>
                  </a:cubicBezTo>
                  <a:cubicBezTo>
                    <a:pt x="739" y="355"/>
                    <a:pt x="739" y="355"/>
                    <a:pt x="739" y="355"/>
                  </a:cubicBezTo>
                  <a:cubicBezTo>
                    <a:pt x="743" y="355"/>
                    <a:pt x="743" y="355"/>
                    <a:pt x="743" y="355"/>
                  </a:cubicBezTo>
                  <a:cubicBezTo>
                    <a:pt x="740" y="352"/>
                    <a:pt x="740" y="352"/>
                    <a:pt x="740" y="352"/>
                  </a:cubicBezTo>
                  <a:cubicBezTo>
                    <a:pt x="739" y="354"/>
                    <a:pt x="739" y="354"/>
                    <a:pt x="739" y="355"/>
                  </a:cubicBezTo>
                  <a:cubicBezTo>
                    <a:pt x="743" y="355"/>
                    <a:pt x="743" y="355"/>
                    <a:pt x="743" y="355"/>
                  </a:cubicBezTo>
                  <a:cubicBezTo>
                    <a:pt x="740" y="352"/>
                    <a:pt x="740" y="352"/>
                    <a:pt x="740" y="352"/>
                  </a:cubicBezTo>
                  <a:cubicBezTo>
                    <a:pt x="738" y="354"/>
                    <a:pt x="739" y="357"/>
                    <a:pt x="741" y="358"/>
                  </a:cubicBezTo>
                  <a:cubicBezTo>
                    <a:pt x="743" y="360"/>
                    <a:pt x="743" y="360"/>
                    <a:pt x="743" y="360"/>
                  </a:cubicBezTo>
                  <a:cubicBezTo>
                    <a:pt x="751" y="380"/>
                    <a:pt x="751" y="380"/>
                    <a:pt x="751" y="380"/>
                  </a:cubicBezTo>
                  <a:cubicBezTo>
                    <a:pt x="751" y="381"/>
                    <a:pt x="752" y="382"/>
                    <a:pt x="752" y="382"/>
                  </a:cubicBezTo>
                  <a:cubicBezTo>
                    <a:pt x="755" y="384"/>
                    <a:pt x="755" y="384"/>
                    <a:pt x="755" y="384"/>
                  </a:cubicBezTo>
                  <a:cubicBezTo>
                    <a:pt x="763" y="401"/>
                    <a:pt x="763" y="401"/>
                    <a:pt x="763" y="401"/>
                  </a:cubicBezTo>
                  <a:cubicBezTo>
                    <a:pt x="763" y="402"/>
                    <a:pt x="764" y="403"/>
                    <a:pt x="764" y="403"/>
                  </a:cubicBezTo>
                  <a:cubicBezTo>
                    <a:pt x="769" y="406"/>
                    <a:pt x="769" y="406"/>
                    <a:pt x="769" y="406"/>
                  </a:cubicBezTo>
                  <a:cubicBezTo>
                    <a:pt x="771" y="403"/>
                    <a:pt x="771" y="403"/>
                    <a:pt x="771" y="403"/>
                  </a:cubicBezTo>
                  <a:cubicBezTo>
                    <a:pt x="767" y="404"/>
                    <a:pt x="767" y="404"/>
                    <a:pt x="767" y="404"/>
                  </a:cubicBezTo>
                  <a:cubicBezTo>
                    <a:pt x="767" y="404"/>
                    <a:pt x="768" y="406"/>
                    <a:pt x="769" y="408"/>
                  </a:cubicBezTo>
                  <a:cubicBezTo>
                    <a:pt x="770" y="412"/>
                    <a:pt x="773" y="417"/>
                    <a:pt x="775" y="422"/>
                  </a:cubicBezTo>
                  <a:cubicBezTo>
                    <a:pt x="776" y="424"/>
                    <a:pt x="777" y="426"/>
                    <a:pt x="777" y="428"/>
                  </a:cubicBezTo>
                  <a:cubicBezTo>
                    <a:pt x="778" y="429"/>
                    <a:pt x="778" y="429"/>
                    <a:pt x="778" y="430"/>
                  </a:cubicBezTo>
                  <a:cubicBezTo>
                    <a:pt x="778" y="430"/>
                    <a:pt x="778" y="430"/>
                    <a:pt x="778" y="430"/>
                  </a:cubicBezTo>
                  <a:cubicBezTo>
                    <a:pt x="778" y="430"/>
                    <a:pt x="778" y="430"/>
                    <a:pt x="778" y="430"/>
                  </a:cubicBezTo>
                  <a:cubicBezTo>
                    <a:pt x="780" y="429"/>
                    <a:pt x="780" y="429"/>
                    <a:pt x="780" y="429"/>
                  </a:cubicBezTo>
                  <a:cubicBezTo>
                    <a:pt x="778" y="430"/>
                    <a:pt x="778" y="430"/>
                    <a:pt x="778" y="430"/>
                  </a:cubicBezTo>
                  <a:cubicBezTo>
                    <a:pt x="778" y="430"/>
                    <a:pt x="778" y="430"/>
                    <a:pt x="778" y="430"/>
                  </a:cubicBezTo>
                  <a:cubicBezTo>
                    <a:pt x="780" y="429"/>
                    <a:pt x="780" y="429"/>
                    <a:pt x="780" y="429"/>
                  </a:cubicBezTo>
                  <a:cubicBezTo>
                    <a:pt x="778" y="430"/>
                    <a:pt x="778" y="430"/>
                    <a:pt x="778" y="430"/>
                  </a:cubicBezTo>
                  <a:cubicBezTo>
                    <a:pt x="782" y="429"/>
                    <a:pt x="782" y="429"/>
                    <a:pt x="782" y="429"/>
                  </a:cubicBezTo>
                  <a:cubicBezTo>
                    <a:pt x="778" y="429"/>
                    <a:pt x="778" y="429"/>
                    <a:pt x="778" y="429"/>
                  </a:cubicBezTo>
                  <a:cubicBezTo>
                    <a:pt x="778" y="430"/>
                    <a:pt x="778" y="430"/>
                    <a:pt x="778" y="430"/>
                  </a:cubicBezTo>
                  <a:cubicBezTo>
                    <a:pt x="782" y="429"/>
                    <a:pt x="782" y="429"/>
                    <a:pt x="782" y="429"/>
                  </a:cubicBezTo>
                  <a:cubicBezTo>
                    <a:pt x="778" y="429"/>
                    <a:pt x="778" y="429"/>
                    <a:pt x="778" y="429"/>
                  </a:cubicBezTo>
                  <a:cubicBezTo>
                    <a:pt x="782" y="429"/>
                    <a:pt x="782" y="429"/>
                    <a:pt x="782" y="429"/>
                  </a:cubicBezTo>
                  <a:cubicBezTo>
                    <a:pt x="779" y="427"/>
                    <a:pt x="779" y="427"/>
                    <a:pt x="779" y="427"/>
                  </a:cubicBezTo>
                  <a:cubicBezTo>
                    <a:pt x="778" y="428"/>
                    <a:pt x="778" y="429"/>
                    <a:pt x="778" y="429"/>
                  </a:cubicBezTo>
                  <a:cubicBezTo>
                    <a:pt x="782" y="429"/>
                    <a:pt x="782" y="429"/>
                    <a:pt x="782" y="429"/>
                  </a:cubicBezTo>
                  <a:cubicBezTo>
                    <a:pt x="779" y="427"/>
                    <a:pt x="779" y="427"/>
                    <a:pt x="779" y="427"/>
                  </a:cubicBezTo>
                  <a:cubicBezTo>
                    <a:pt x="778" y="429"/>
                    <a:pt x="778" y="431"/>
                    <a:pt x="780" y="433"/>
                  </a:cubicBezTo>
                  <a:cubicBezTo>
                    <a:pt x="782" y="434"/>
                    <a:pt x="782" y="434"/>
                    <a:pt x="782" y="434"/>
                  </a:cubicBezTo>
                  <a:cubicBezTo>
                    <a:pt x="794" y="454"/>
                    <a:pt x="794" y="454"/>
                    <a:pt x="794" y="454"/>
                  </a:cubicBezTo>
                  <a:cubicBezTo>
                    <a:pt x="794" y="454"/>
                    <a:pt x="795" y="455"/>
                    <a:pt x="795" y="455"/>
                  </a:cubicBezTo>
                  <a:cubicBezTo>
                    <a:pt x="795" y="455"/>
                    <a:pt x="795" y="455"/>
                    <a:pt x="795" y="455"/>
                  </a:cubicBezTo>
                  <a:cubicBezTo>
                    <a:pt x="797" y="452"/>
                    <a:pt x="797" y="452"/>
                    <a:pt x="797" y="452"/>
                  </a:cubicBezTo>
                  <a:cubicBezTo>
                    <a:pt x="794" y="454"/>
                    <a:pt x="794" y="454"/>
                    <a:pt x="794" y="454"/>
                  </a:cubicBezTo>
                  <a:cubicBezTo>
                    <a:pt x="808" y="481"/>
                    <a:pt x="808" y="481"/>
                    <a:pt x="808" y="481"/>
                  </a:cubicBezTo>
                  <a:cubicBezTo>
                    <a:pt x="808" y="481"/>
                    <a:pt x="808" y="482"/>
                    <a:pt x="809" y="482"/>
                  </a:cubicBezTo>
                  <a:cubicBezTo>
                    <a:pt x="814" y="485"/>
                    <a:pt x="814" y="485"/>
                    <a:pt x="814" y="485"/>
                  </a:cubicBezTo>
                  <a:cubicBezTo>
                    <a:pt x="816" y="482"/>
                    <a:pt x="816" y="482"/>
                    <a:pt x="816" y="482"/>
                  </a:cubicBezTo>
                  <a:cubicBezTo>
                    <a:pt x="813" y="480"/>
                    <a:pt x="813" y="480"/>
                    <a:pt x="813" y="480"/>
                  </a:cubicBezTo>
                  <a:cubicBezTo>
                    <a:pt x="812" y="480"/>
                    <a:pt x="812" y="481"/>
                    <a:pt x="812" y="481"/>
                  </a:cubicBezTo>
                  <a:cubicBezTo>
                    <a:pt x="812" y="482"/>
                    <a:pt x="812" y="482"/>
                    <a:pt x="812" y="482"/>
                  </a:cubicBezTo>
                  <a:cubicBezTo>
                    <a:pt x="812" y="482"/>
                    <a:pt x="812" y="483"/>
                    <a:pt x="812" y="483"/>
                  </a:cubicBezTo>
                  <a:cubicBezTo>
                    <a:pt x="812" y="484"/>
                    <a:pt x="813" y="484"/>
                    <a:pt x="813" y="485"/>
                  </a:cubicBezTo>
                  <a:cubicBezTo>
                    <a:pt x="814" y="488"/>
                    <a:pt x="816" y="494"/>
                    <a:pt x="818" y="499"/>
                  </a:cubicBezTo>
                  <a:cubicBezTo>
                    <a:pt x="820" y="504"/>
                    <a:pt x="821" y="508"/>
                    <a:pt x="821" y="508"/>
                  </a:cubicBezTo>
                  <a:cubicBezTo>
                    <a:pt x="822" y="508"/>
                    <a:pt x="822" y="509"/>
                    <a:pt x="823" y="510"/>
                  </a:cubicBezTo>
                  <a:cubicBezTo>
                    <a:pt x="827" y="512"/>
                    <a:pt x="827" y="512"/>
                    <a:pt x="827" y="512"/>
                  </a:cubicBezTo>
                  <a:cubicBezTo>
                    <a:pt x="829" y="509"/>
                    <a:pt x="829" y="509"/>
                    <a:pt x="829" y="509"/>
                  </a:cubicBezTo>
                  <a:cubicBezTo>
                    <a:pt x="826" y="507"/>
                    <a:pt x="826" y="507"/>
                    <a:pt x="826" y="507"/>
                  </a:cubicBezTo>
                  <a:cubicBezTo>
                    <a:pt x="826" y="507"/>
                    <a:pt x="826" y="508"/>
                    <a:pt x="825" y="508"/>
                  </a:cubicBezTo>
                  <a:cubicBezTo>
                    <a:pt x="825" y="509"/>
                    <a:pt x="825" y="509"/>
                    <a:pt x="825" y="509"/>
                  </a:cubicBezTo>
                  <a:cubicBezTo>
                    <a:pt x="825" y="510"/>
                    <a:pt x="826" y="510"/>
                    <a:pt x="826" y="510"/>
                  </a:cubicBezTo>
                  <a:cubicBezTo>
                    <a:pt x="826" y="511"/>
                    <a:pt x="826" y="511"/>
                    <a:pt x="826" y="512"/>
                  </a:cubicBezTo>
                  <a:cubicBezTo>
                    <a:pt x="827" y="515"/>
                    <a:pt x="829" y="519"/>
                    <a:pt x="831" y="523"/>
                  </a:cubicBezTo>
                  <a:cubicBezTo>
                    <a:pt x="833" y="527"/>
                    <a:pt x="834" y="531"/>
                    <a:pt x="834" y="531"/>
                  </a:cubicBezTo>
                  <a:cubicBezTo>
                    <a:pt x="835" y="532"/>
                    <a:pt x="835" y="532"/>
                    <a:pt x="836" y="533"/>
                  </a:cubicBezTo>
                  <a:cubicBezTo>
                    <a:pt x="843" y="537"/>
                    <a:pt x="843" y="537"/>
                    <a:pt x="843" y="537"/>
                  </a:cubicBezTo>
                  <a:cubicBezTo>
                    <a:pt x="845" y="534"/>
                    <a:pt x="845" y="534"/>
                    <a:pt x="845" y="534"/>
                  </a:cubicBezTo>
                  <a:cubicBezTo>
                    <a:pt x="842" y="531"/>
                    <a:pt x="842" y="531"/>
                    <a:pt x="842" y="531"/>
                  </a:cubicBezTo>
                  <a:cubicBezTo>
                    <a:pt x="841" y="532"/>
                    <a:pt x="841" y="533"/>
                    <a:pt x="841" y="533"/>
                  </a:cubicBezTo>
                  <a:cubicBezTo>
                    <a:pt x="841" y="534"/>
                    <a:pt x="841" y="534"/>
                    <a:pt x="841" y="534"/>
                  </a:cubicBezTo>
                  <a:cubicBezTo>
                    <a:pt x="841" y="534"/>
                    <a:pt x="841" y="534"/>
                    <a:pt x="841" y="535"/>
                  </a:cubicBezTo>
                  <a:cubicBezTo>
                    <a:pt x="841" y="535"/>
                    <a:pt x="841" y="536"/>
                    <a:pt x="842" y="537"/>
                  </a:cubicBezTo>
                  <a:cubicBezTo>
                    <a:pt x="843" y="540"/>
                    <a:pt x="844" y="545"/>
                    <a:pt x="846" y="549"/>
                  </a:cubicBezTo>
                  <a:cubicBezTo>
                    <a:pt x="848" y="554"/>
                    <a:pt x="849" y="558"/>
                    <a:pt x="849" y="558"/>
                  </a:cubicBezTo>
                  <a:cubicBezTo>
                    <a:pt x="850" y="559"/>
                    <a:pt x="850" y="559"/>
                    <a:pt x="851" y="560"/>
                  </a:cubicBezTo>
                  <a:cubicBezTo>
                    <a:pt x="854" y="562"/>
                    <a:pt x="854" y="562"/>
                    <a:pt x="854" y="562"/>
                  </a:cubicBezTo>
                  <a:cubicBezTo>
                    <a:pt x="856" y="558"/>
                    <a:pt x="856" y="558"/>
                    <a:pt x="856" y="558"/>
                  </a:cubicBezTo>
                  <a:cubicBezTo>
                    <a:pt x="853" y="556"/>
                    <a:pt x="853" y="556"/>
                    <a:pt x="853" y="556"/>
                  </a:cubicBezTo>
                  <a:cubicBezTo>
                    <a:pt x="852" y="557"/>
                    <a:pt x="852" y="557"/>
                    <a:pt x="852" y="558"/>
                  </a:cubicBezTo>
                  <a:cubicBezTo>
                    <a:pt x="852" y="558"/>
                    <a:pt x="852" y="558"/>
                    <a:pt x="852" y="558"/>
                  </a:cubicBezTo>
                  <a:cubicBezTo>
                    <a:pt x="852" y="559"/>
                    <a:pt x="852" y="559"/>
                    <a:pt x="852" y="559"/>
                  </a:cubicBezTo>
                  <a:cubicBezTo>
                    <a:pt x="852" y="560"/>
                    <a:pt x="852" y="560"/>
                    <a:pt x="853" y="561"/>
                  </a:cubicBezTo>
                  <a:cubicBezTo>
                    <a:pt x="853" y="563"/>
                    <a:pt x="855" y="567"/>
                    <a:pt x="856" y="570"/>
                  </a:cubicBezTo>
                  <a:cubicBezTo>
                    <a:pt x="856" y="572"/>
                    <a:pt x="857" y="573"/>
                    <a:pt x="857" y="575"/>
                  </a:cubicBezTo>
                  <a:cubicBezTo>
                    <a:pt x="858" y="575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61" y="575"/>
                    <a:pt x="861" y="575"/>
                    <a:pt x="861" y="575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61" y="575"/>
                    <a:pt x="861" y="575"/>
                    <a:pt x="861" y="575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62" y="575"/>
                    <a:pt x="862" y="575"/>
                    <a:pt x="862" y="575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62" y="575"/>
                    <a:pt x="862" y="575"/>
                    <a:pt x="862" y="575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62" y="575"/>
                    <a:pt x="862" y="575"/>
                    <a:pt x="862" y="575"/>
                  </a:cubicBezTo>
                  <a:cubicBezTo>
                    <a:pt x="858" y="575"/>
                    <a:pt x="858" y="575"/>
                    <a:pt x="858" y="575"/>
                  </a:cubicBezTo>
                  <a:cubicBezTo>
                    <a:pt x="858" y="576"/>
                    <a:pt x="858" y="576"/>
                    <a:pt x="858" y="576"/>
                  </a:cubicBezTo>
                  <a:cubicBezTo>
                    <a:pt x="862" y="575"/>
                    <a:pt x="862" y="575"/>
                    <a:pt x="862" y="575"/>
                  </a:cubicBezTo>
                  <a:cubicBezTo>
                    <a:pt x="858" y="575"/>
                    <a:pt x="858" y="575"/>
                    <a:pt x="858" y="575"/>
                  </a:cubicBezTo>
                  <a:cubicBezTo>
                    <a:pt x="858" y="576"/>
                    <a:pt x="859" y="578"/>
                    <a:pt x="860" y="578"/>
                  </a:cubicBezTo>
                  <a:cubicBezTo>
                    <a:pt x="865" y="582"/>
                    <a:pt x="865" y="582"/>
                    <a:pt x="865" y="582"/>
                  </a:cubicBezTo>
                  <a:cubicBezTo>
                    <a:pt x="871" y="600"/>
                    <a:pt x="871" y="600"/>
                    <a:pt x="871" y="600"/>
                  </a:cubicBezTo>
                  <a:cubicBezTo>
                    <a:pt x="872" y="601"/>
                    <a:pt x="872" y="602"/>
                    <a:pt x="873" y="603"/>
                  </a:cubicBezTo>
                  <a:cubicBezTo>
                    <a:pt x="877" y="605"/>
                    <a:pt x="877" y="605"/>
                    <a:pt x="877" y="605"/>
                  </a:cubicBezTo>
                  <a:cubicBezTo>
                    <a:pt x="889" y="632"/>
                    <a:pt x="889" y="632"/>
                    <a:pt x="889" y="632"/>
                  </a:cubicBezTo>
                  <a:cubicBezTo>
                    <a:pt x="890" y="632"/>
                    <a:pt x="890" y="633"/>
                    <a:pt x="891" y="633"/>
                  </a:cubicBezTo>
                  <a:cubicBezTo>
                    <a:pt x="894" y="636"/>
                    <a:pt x="894" y="636"/>
                    <a:pt x="894" y="636"/>
                  </a:cubicBezTo>
                  <a:cubicBezTo>
                    <a:pt x="904" y="661"/>
                    <a:pt x="904" y="661"/>
                    <a:pt x="904" y="661"/>
                  </a:cubicBezTo>
                  <a:cubicBezTo>
                    <a:pt x="904" y="662"/>
                    <a:pt x="904" y="663"/>
                    <a:pt x="905" y="663"/>
                  </a:cubicBezTo>
                  <a:cubicBezTo>
                    <a:pt x="910" y="666"/>
                    <a:pt x="910" y="666"/>
                    <a:pt x="910" y="666"/>
                  </a:cubicBezTo>
                  <a:cubicBezTo>
                    <a:pt x="919" y="691"/>
                    <a:pt x="919" y="691"/>
                    <a:pt x="919" y="691"/>
                  </a:cubicBezTo>
                  <a:cubicBezTo>
                    <a:pt x="919" y="692"/>
                    <a:pt x="920" y="692"/>
                    <a:pt x="921" y="693"/>
                  </a:cubicBezTo>
                  <a:cubicBezTo>
                    <a:pt x="925" y="696"/>
                    <a:pt x="925" y="696"/>
                    <a:pt x="925" y="696"/>
                  </a:cubicBezTo>
                  <a:cubicBezTo>
                    <a:pt x="927" y="692"/>
                    <a:pt x="927" y="692"/>
                    <a:pt x="927" y="692"/>
                  </a:cubicBezTo>
                  <a:cubicBezTo>
                    <a:pt x="924" y="690"/>
                    <a:pt x="924" y="690"/>
                    <a:pt x="924" y="690"/>
                  </a:cubicBezTo>
                  <a:cubicBezTo>
                    <a:pt x="924" y="691"/>
                    <a:pt x="924" y="691"/>
                    <a:pt x="924" y="692"/>
                  </a:cubicBezTo>
                  <a:cubicBezTo>
                    <a:pt x="923" y="692"/>
                    <a:pt x="923" y="692"/>
                    <a:pt x="923" y="692"/>
                  </a:cubicBezTo>
                  <a:cubicBezTo>
                    <a:pt x="923" y="693"/>
                    <a:pt x="924" y="693"/>
                    <a:pt x="924" y="693"/>
                  </a:cubicBezTo>
                  <a:cubicBezTo>
                    <a:pt x="924" y="694"/>
                    <a:pt x="924" y="694"/>
                    <a:pt x="924" y="695"/>
                  </a:cubicBezTo>
                  <a:cubicBezTo>
                    <a:pt x="924" y="696"/>
                    <a:pt x="925" y="698"/>
                    <a:pt x="927" y="700"/>
                  </a:cubicBezTo>
                  <a:cubicBezTo>
                    <a:pt x="930" y="707"/>
                    <a:pt x="936" y="717"/>
                    <a:pt x="936" y="717"/>
                  </a:cubicBezTo>
                  <a:cubicBezTo>
                    <a:pt x="936" y="718"/>
                    <a:pt x="936" y="719"/>
                    <a:pt x="937" y="719"/>
                  </a:cubicBezTo>
                  <a:cubicBezTo>
                    <a:pt x="938" y="720"/>
                    <a:pt x="938" y="720"/>
                    <a:pt x="938" y="720"/>
                  </a:cubicBezTo>
                  <a:cubicBezTo>
                    <a:pt x="940" y="716"/>
                    <a:pt x="940" y="716"/>
                    <a:pt x="940" y="716"/>
                  </a:cubicBezTo>
                  <a:cubicBezTo>
                    <a:pt x="936" y="716"/>
                    <a:pt x="936" y="716"/>
                    <a:pt x="936" y="716"/>
                  </a:cubicBezTo>
                  <a:cubicBezTo>
                    <a:pt x="936" y="717"/>
                    <a:pt x="936" y="717"/>
                    <a:pt x="936" y="717"/>
                  </a:cubicBezTo>
                  <a:cubicBezTo>
                    <a:pt x="937" y="718"/>
                    <a:pt x="937" y="718"/>
                    <a:pt x="937" y="718"/>
                  </a:cubicBezTo>
                  <a:cubicBezTo>
                    <a:pt x="937" y="718"/>
                    <a:pt x="937" y="718"/>
                    <a:pt x="937" y="718"/>
                  </a:cubicBezTo>
                  <a:cubicBezTo>
                    <a:pt x="938" y="720"/>
                    <a:pt x="941" y="725"/>
                    <a:pt x="943" y="730"/>
                  </a:cubicBezTo>
                  <a:cubicBezTo>
                    <a:pt x="944" y="733"/>
                    <a:pt x="946" y="735"/>
                    <a:pt x="947" y="737"/>
                  </a:cubicBezTo>
                  <a:cubicBezTo>
                    <a:pt x="947" y="738"/>
                    <a:pt x="947" y="739"/>
                    <a:pt x="948" y="739"/>
                  </a:cubicBezTo>
                  <a:cubicBezTo>
                    <a:pt x="948" y="740"/>
                    <a:pt x="948" y="740"/>
                    <a:pt x="948" y="740"/>
                  </a:cubicBezTo>
                  <a:cubicBezTo>
                    <a:pt x="948" y="740"/>
                    <a:pt x="948" y="740"/>
                    <a:pt x="948" y="740"/>
                  </a:cubicBezTo>
                  <a:cubicBezTo>
                    <a:pt x="951" y="739"/>
                    <a:pt x="951" y="739"/>
                    <a:pt x="951" y="739"/>
                  </a:cubicBezTo>
                  <a:cubicBezTo>
                    <a:pt x="948" y="739"/>
                    <a:pt x="948" y="739"/>
                    <a:pt x="948" y="739"/>
                  </a:cubicBezTo>
                  <a:cubicBezTo>
                    <a:pt x="948" y="740"/>
                    <a:pt x="948" y="740"/>
                    <a:pt x="948" y="740"/>
                  </a:cubicBezTo>
                  <a:cubicBezTo>
                    <a:pt x="951" y="739"/>
                    <a:pt x="951" y="739"/>
                    <a:pt x="951" y="739"/>
                  </a:cubicBezTo>
                  <a:cubicBezTo>
                    <a:pt x="948" y="739"/>
                    <a:pt x="948" y="739"/>
                    <a:pt x="948" y="739"/>
                  </a:cubicBezTo>
                  <a:cubicBezTo>
                    <a:pt x="952" y="739"/>
                    <a:pt x="952" y="739"/>
                    <a:pt x="952" y="739"/>
                  </a:cubicBezTo>
                  <a:cubicBezTo>
                    <a:pt x="948" y="737"/>
                    <a:pt x="948" y="737"/>
                    <a:pt x="948" y="737"/>
                  </a:cubicBezTo>
                  <a:cubicBezTo>
                    <a:pt x="948" y="738"/>
                    <a:pt x="948" y="739"/>
                    <a:pt x="948" y="739"/>
                  </a:cubicBezTo>
                  <a:cubicBezTo>
                    <a:pt x="952" y="739"/>
                    <a:pt x="952" y="739"/>
                    <a:pt x="952" y="739"/>
                  </a:cubicBezTo>
                  <a:cubicBezTo>
                    <a:pt x="948" y="737"/>
                    <a:pt x="948" y="737"/>
                    <a:pt x="948" y="737"/>
                  </a:cubicBezTo>
                  <a:cubicBezTo>
                    <a:pt x="947" y="739"/>
                    <a:pt x="948" y="741"/>
                    <a:pt x="950" y="742"/>
                  </a:cubicBezTo>
                  <a:cubicBezTo>
                    <a:pt x="955" y="746"/>
                    <a:pt x="955" y="746"/>
                    <a:pt x="955" y="746"/>
                  </a:cubicBezTo>
                  <a:cubicBezTo>
                    <a:pt x="957" y="743"/>
                    <a:pt x="957" y="743"/>
                    <a:pt x="957" y="743"/>
                  </a:cubicBezTo>
                  <a:cubicBezTo>
                    <a:pt x="953" y="743"/>
                    <a:pt x="953" y="743"/>
                    <a:pt x="953" y="743"/>
                  </a:cubicBezTo>
                  <a:cubicBezTo>
                    <a:pt x="954" y="743"/>
                    <a:pt x="954" y="743"/>
                    <a:pt x="954" y="744"/>
                  </a:cubicBezTo>
                  <a:cubicBezTo>
                    <a:pt x="954" y="744"/>
                    <a:pt x="954" y="744"/>
                    <a:pt x="954" y="745"/>
                  </a:cubicBezTo>
                  <a:cubicBezTo>
                    <a:pt x="954" y="746"/>
                    <a:pt x="955" y="748"/>
                    <a:pt x="956" y="750"/>
                  </a:cubicBezTo>
                  <a:cubicBezTo>
                    <a:pt x="957" y="754"/>
                    <a:pt x="959" y="759"/>
                    <a:pt x="961" y="763"/>
                  </a:cubicBezTo>
                  <a:cubicBezTo>
                    <a:pt x="961" y="765"/>
                    <a:pt x="962" y="767"/>
                    <a:pt x="963" y="768"/>
                  </a:cubicBezTo>
                  <a:cubicBezTo>
                    <a:pt x="963" y="769"/>
                    <a:pt x="963" y="769"/>
                    <a:pt x="963" y="769"/>
                  </a:cubicBezTo>
                  <a:cubicBezTo>
                    <a:pt x="963" y="770"/>
                    <a:pt x="963" y="770"/>
                    <a:pt x="963" y="770"/>
                  </a:cubicBezTo>
                  <a:cubicBezTo>
                    <a:pt x="966" y="769"/>
                    <a:pt x="966" y="769"/>
                    <a:pt x="966" y="769"/>
                  </a:cubicBezTo>
                  <a:cubicBezTo>
                    <a:pt x="963" y="769"/>
                    <a:pt x="963" y="769"/>
                    <a:pt x="963" y="769"/>
                  </a:cubicBezTo>
                  <a:cubicBezTo>
                    <a:pt x="963" y="770"/>
                    <a:pt x="963" y="770"/>
                    <a:pt x="963" y="770"/>
                  </a:cubicBezTo>
                  <a:cubicBezTo>
                    <a:pt x="966" y="769"/>
                    <a:pt x="966" y="769"/>
                    <a:pt x="966" y="769"/>
                  </a:cubicBezTo>
                  <a:cubicBezTo>
                    <a:pt x="963" y="769"/>
                    <a:pt x="963" y="769"/>
                    <a:pt x="963" y="769"/>
                  </a:cubicBezTo>
                  <a:cubicBezTo>
                    <a:pt x="967" y="769"/>
                    <a:pt x="967" y="769"/>
                    <a:pt x="967" y="769"/>
                  </a:cubicBezTo>
                  <a:cubicBezTo>
                    <a:pt x="964" y="767"/>
                    <a:pt x="964" y="767"/>
                    <a:pt x="964" y="767"/>
                  </a:cubicBezTo>
                  <a:cubicBezTo>
                    <a:pt x="963" y="768"/>
                    <a:pt x="963" y="769"/>
                    <a:pt x="963" y="769"/>
                  </a:cubicBezTo>
                  <a:cubicBezTo>
                    <a:pt x="967" y="769"/>
                    <a:pt x="967" y="769"/>
                    <a:pt x="967" y="769"/>
                  </a:cubicBezTo>
                  <a:cubicBezTo>
                    <a:pt x="964" y="767"/>
                    <a:pt x="964" y="767"/>
                    <a:pt x="964" y="767"/>
                  </a:cubicBezTo>
                  <a:cubicBezTo>
                    <a:pt x="962" y="769"/>
                    <a:pt x="963" y="771"/>
                    <a:pt x="965" y="773"/>
                  </a:cubicBezTo>
                  <a:cubicBezTo>
                    <a:pt x="972" y="777"/>
                    <a:pt x="972" y="777"/>
                    <a:pt x="972" y="777"/>
                  </a:cubicBezTo>
                  <a:cubicBezTo>
                    <a:pt x="974" y="773"/>
                    <a:pt x="974" y="773"/>
                    <a:pt x="974" y="773"/>
                  </a:cubicBezTo>
                  <a:cubicBezTo>
                    <a:pt x="971" y="770"/>
                    <a:pt x="971" y="770"/>
                    <a:pt x="971" y="770"/>
                  </a:cubicBezTo>
                  <a:cubicBezTo>
                    <a:pt x="970" y="771"/>
                    <a:pt x="970" y="772"/>
                    <a:pt x="970" y="772"/>
                  </a:cubicBezTo>
                  <a:cubicBezTo>
                    <a:pt x="970" y="773"/>
                    <a:pt x="970" y="773"/>
                    <a:pt x="970" y="773"/>
                  </a:cubicBezTo>
                  <a:cubicBezTo>
                    <a:pt x="970" y="773"/>
                    <a:pt x="970" y="773"/>
                    <a:pt x="970" y="773"/>
                  </a:cubicBezTo>
                  <a:cubicBezTo>
                    <a:pt x="970" y="774"/>
                    <a:pt x="970" y="774"/>
                    <a:pt x="970" y="774"/>
                  </a:cubicBezTo>
                  <a:cubicBezTo>
                    <a:pt x="970" y="774"/>
                    <a:pt x="970" y="775"/>
                    <a:pt x="970" y="775"/>
                  </a:cubicBezTo>
                  <a:cubicBezTo>
                    <a:pt x="970" y="777"/>
                    <a:pt x="971" y="780"/>
                    <a:pt x="971" y="783"/>
                  </a:cubicBezTo>
                  <a:cubicBezTo>
                    <a:pt x="972" y="785"/>
                    <a:pt x="972" y="786"/>
                    <a:pt x="972" y="788"/>
                  </a:cubicBezTo>
                  <a:cubicBezTo>
                    <a:pt x="972" y="788"/>
                    <a:pt x="972" y="789"/>
                    <a:pt x="972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4" y="789"/>
                    <a:pt x="974" y="789"/>
                    <a:pt x="974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4" y="789"/>
                    <a:pt x="974" y="789"/>
                    <a:pt x="974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72" y="788"/>
                    <a:pt x="972" y="788"/>
                    <a:pt x="972" y="788"/>
                  </a:cubicBezTo>
                  <a:cubicBezTo>
                    <a:pt x="972" y="789"/>
                    <a:pt x="972" y="789"/>
                    <a:pt x="972" y="789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72" y="788"/>
                    <a:pt x="972" y="788"/>
                    <a:pt x="972" y="788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73" y="787"/>
                    <a:pt x="973" y="787"/>
                    <a:pt x="973" y="787"/>
                  </a:cubicBezTo>
                  <a:cubicBezTo>
                    <a:pt x="973" y="788"/>
                    <a:pt x="972" y="788"/>
                    <a:pt x="972" y="788"/>
                  </a:cubicBezTo>
                  <a:cubicBezTo>
                    <a:pt x="976" y="789"/>
                    <a:pt x="976" y="789"/>
                    <a:pt x="976" y="789"/>
                  </a:cubicBezTo>
                  <a:cubicBezTo>
                    <a:pt x="973" y="787"/>
                    <a:pt x="973" y="787"/>
                    <a:pt x="973" y="787"/>
                  </a:cubicBezTo>
                  <a:cubicBezTo>
                    <a:pt x="972" y="789"/>
                    <a:pt x="972" y="792"/>
                    <a:pt x="974" y="793"/>
                  </a:cubicBezTo>
                  <a:cubicBezTo>
                    <a:pt x="982" y="797"/>
                    <a:pt x="982" y="797"/>
                    <a:pt x="982" y="797"/>
                  </a:cubicBezTo>
                  <a:cubicBezTo>
                    <a:pt x="984" y="794"/>
                    <a:pt x="984" y="794"/>
                    <a:pt x="984" y="794"/>
                  </a:cubicBezTo>
                  <a:cubicBezTo>
                    <a:pt x="980" y="792"/>
                    <a:pt x="980" y="792"/>
                    <a:pt x="980" y="792"/>
                  </a:cubicBezTo>
                  <a:cubicBezTo>
                    <a:pt x="980" y="793"/>
                    <a:pt x="980" y="793"/>
                    <a:pt x="980" y="793"/>
                  </a:cubicBezTo>
                  <a:cubicBezTo>
                    <a:pt x="980" y="794"/>
                    <a:pt x="980" y="794"/>
                    <a:pt x="980" y="794"/>
                  </a:cubicBezTo>
                  <a:cubicBezTo>
                    <a:pt x="980" y="794"/>
                    <a:pt x="980" y="795"/>
                    <a:pt x="980" y="795"/>
                  </a:cubicBezTo>
                  <a:cubicBezTo>
                    <a:pt x="980" y="796"/>
                    <a:pt x="980" y="796"/>
                    <a:pt x="980" y="797"/>
                  </a:cubicBezTo>
                  <a:cubicBezTo>
                    <a:pt x="981" y="799"/>
                    <a:pt x="982" y="803"/>
                    <a:pt x="984" y="807"/>
                  </a:cubicBezTo>
                  <a:cubicBezTo>
                    <a:pt x="985" y="811"/>
                    <a:pt x="986" y="814"/>
                    <a:pt x="986" y="814"/>
                  </a:cubicBezTo>
                  <a:cubicBezTo>
                    <a:pt x="986" y="815"/>
                    <a:pt x="987" y="816"/>
                    <a:pt x="988" y="816"/>
                  </a:cubicBezTo>
                  <a:cubicBezTo>
                    <a:pt x="993" y="819"/>
                    <a:pt x="993" y="819"/>
                    <a:pt x="993" y="819"/>
                  </a:cubicBezTo>
                  <a:cubicBezTo>
                    <a:pt x="997" y="833"/>
                    <a:pt x="997" y="833"/>
                    <a:pt x="997" y="833"/>
                  </a:cubicBezTo>
                  <a:cubicBezTo>
                    <a:pt x="997" y="834"/>
                    <a:pt x="998" y="835"/>
                    <a:pt x="999" y="835"/>
                  </a:cubicBezTo>
                  <a:cubicBezTo>
                    <a:pt x="1004" y="839"/>
                    <a:pt x="1004" y="839"/>
                    <a:pt x="1004" y="839"/>
                  </a:cubicBezTo>
                  <a:cubicBezTo>
                    <a:pt x="1013" y="859"/>
                    <a:pt x="1013" y="859"/>
                    <a:pt x="1013" y="859"/>
                  </a:cubicBezTo>
                  <a:cubicBezTo>
                    <a:pt x="1013" y="860"/>
                    <a:pt x="1014" y="861"/>
                    <a:pt x="1014" y="861"/>
                  </a:cubicBezTo>
                  <a:cubicBezTo>
                    <a:pt x="1015" y="862"/>
                    <a:pt x="1015" y="862"/>
                    <a:pt x="1015" y="862"/>
                  </a:cubicBezTo>
                  <a:cubicBezTo>
                    <a:pt x="1017" y="858"/>
                    <a:pt x="1017" y="858"/>
                    <a:pt x="1017" y="858"/>
                  </a:cubicBezTo>
                  <a:cubicBezTo>
                    <a:pt x="1014" y="856"/>
                    <a:pt x="1014" y="856"/>
                    <a:pt x="1014" y="856"/>
                  </a:cubicBezTo>
                  <a:cubicBezTo>
                    <a:pt x="1013" y="857"/>
                    <a:pt x="1013" y="857"/>
                    <a:pt x="1013" y="857"/>
                  </a:cubicBezTo>
                  <a:cubicBezTo>
                    <a:pt x="1013" y="858"/>
                    <a:pt x="1013" y="858"/>
                    <a:pt x="1013" y="858"/>
                  </a:cubicBezTo>
                  <a:cubicBezTo>
                    <a:pt x="1013" y="859"/>
                    <a:pt x="1013" y="859"/>
                    <a:pt x="1013" y="859"/>
                  </a:cubicBezTo>
                  <a:cubicBezTo>
                    <a:pt x="1013" y="860"/>
                    <a:pt x="1014" y="861"/>
                    <a:pt x="1014" y="862"/>
                  </a:cubicBezTo>
                  <a:cubicBezTo>
                    <a:pt x="1015" y="865"/>
                    <a:pt x="1018" y="870"/>
                    <a:pt x="1020" y="874"/>
                  </a:cubicBezTo>
                  <a:cubicBezTo>
                    <a:pt x="1021" y="877"/>
                    <a:pt x="1022" y="879"/>
                    <a:pt x="1023" y="880"/>
                  </a:cubicBezTo>
                  <a:cubicBezTo>
                    <a:pt x="1023" y="881"/>
                    <a:pt x="1023" y="882"/>
                    <a:pt x="1023" y="882"/>
                  </a:cubicBezTo>
                  <a:cubicBezTo>
                    <a:pt x="1023" y="883"/>
                    <a:pt x="1023" y="883"/>
                    <a:pt x="1023" y="883"/>
                  </a:cubicBezTo>
                  <a:cubicBezTo>
                    <a:pt x="1025" y="882"/>
                    <a:pt x="1025" y="882"/>
                    <a:pt x="1025" y="882"/>
                  </a:cubicBezTo>
                  <a:cubicBezTo>
                    <a:pt x="1023" y="883"/>
                    <a:pt x="1023" y="883"/>
                    <a:pt x="1023" y="883"/>
                  </a:cubicBezTo>
                  <a:cubicBezTo>
                    <a:pt x="1023" y="883"/>
                    <a:pt x="1023" y="883"/>
                    <a:pt x="1023" y="883"/>
                  </a:cubicBezTo>
                  <a:cubicBezTo>
                    <a:pt x="1025" y="882"/>
                    <a:pt x="1025" y="882"/>
                    <a:pt x="1025" y="882"/>
                  </a:cubicBezTo>
                  <a:cubicBezTo>
                    <a:pt x="1023" y="883"/>
                    <a:pt x="1023" y="883"/>
                    <a:pt x="1023" y="883"/>
                  </a:cubicBezTo>
                  <a:cubicBezTo>
                    <a:pt x="1027" y="882"/>
                    <a:pt x="1027" y="882"/>
                    <a:pt x="1027" y="882"/>
                  </a:cubicBezTo>
                  <a:cubicBezTo>
                    <a:pt x="1023" y="882"/>
                    <a:pt x="1023" y="882"/>
                    <a:pt x="1023" y="882"/>
                  </a:cubicBezTo>
                  <a:cubicBezTo>
                    <a:pt x="1023" y="882"/>
                    <a:pt x="1023" y="882"/>
                    <a:pt x="1023" y="883"/>
                  </a:cubicBezTo>
                  <a:cubicBezTo>
                    <a:pt x="1027" y="882"/>
                    <a:pt x="1027" y="882"/>
                    <a:pt x="1027" y="882"/>
                  </a:cubicBezTo>
                  <a:cubicBezTo>
                    <a:pt x="1023" y="882"/>
                    <a:pt x="1023" y="882"/>
                    <a:pt x="1023" y="882"/>
                  </a:cubicBezTo>
                  <a:cubicBezTo>
                    <a:pt x="1027" y="882"/>
                    <a:pt x="1027" y="882"/>
                    <a:pt x="1027" y="882"/>
                  </a:cubicBezTo>
                  <a:cubicBezTo>
                    <a:pt x="1024" y="880"/>
                    <a:pt x="1024" y="880"/>
                    <a:pt x="1024" y="880"/>
                  </a:cubicBezTo>
                  <a:cubicBezTo>
                    <a:pt x="1023" y="881"/>
                    <a:pt x="1023" y="882"/>
                    <a:pt x="1023" y="882"/>
                  </a:cubicBezTo>
                  <a:cubicBezTo>
                    <a:pt x="1027" y="882"/>
                    <a:pt x="1027" y="882"/>
                    <a:pt x="1027" y="882"/>
                  </a:cubicBezTo>
                  <a:cubicBezTo>
                    <a:pt x="1024" y="880"/>
                    <a:pt x="1024" y="880"/>
                    <a:pt x="1024" y="880"/>
                  </a:cubicBezTo>
                  <a:cubicBezTo>
                    <a:pt x="1023" y="882"/>
                    <a:pt x="1023" y="884"/>
                    <a:pt x="1025" y="885"/>
                  </a:cubicBezTo>
                  <a:cubicBezTo>
                    <a:pt x="1031" y="889"/>
                    <a:pt x="1031" y="889"/>
                    <a:pt x="1031" y="889"/>
                  </a:cubicBezTo>
                  <a:cubicBezTo>
                    <a:pt x="1033" y="886"/>
                    <a:pt x="1033" y="886"/>
                    <a:pt x="1033" y="886"/>
                  </a:cubicBezTo>
                  <a:cubicBezTo>
                    <a:pt x="1030" y="883"/>
                    <a:pt x="1030" y="883"/>
                    <a:pt x="1030" y="883"/>
                  </a:cubicBezTo>
                  <a:cubicBezTo>
                    <a:pt x="1030" y="884"/>
                    <a:pt x="1029" y="885"/>
                    <a:pt x="1029" y="885"/>
                  </a:cubicBezTo>
                  <a:cubicBezTo>
                    <a:pt x="1029" y="886"/>
                    <a:pt x="1029" y="886"/>
                    <a:pt x="1029" y="886"/>
                  </a:cubicBezTo>
                  <a:cubicBezTo>
                    <a:pt x="1029" y="886"/>
                    <a:pt x="1029" y="886"/>
                    <a:pt x="1029" y="887"/>
                  </a:cubicBezTo>
                  <a:cubicBezTo>
                    <a:pt x="1030" y="887"/>
                    <a:pt x="1030" y="888"/>
                    <a:pt x="1030" y="889"/>
                  </a:cubicBezTo>
                  <a:cubicBezTo>
                    <a:pt x="1031" y="891"/>
                    <a:pt x="1033" y="896"/>
                    <a:pt x="1035" y="900"/>
                  </a:cubicBezTo>
                  <a:cubicBezTo>
                    <a:pt x="1036" y="904"/>
                    <a:pt x="1038" y="907"/>
                    <a:pt x="1038" y="907"/>
                  </a:cubicBezTo>
                  <a:cubicBezTo>
                    <a:pt x="1038" y="908"/>
                    <a:pt x="1038" y="909"/>
                    <a:pt x="1039" y="909"/>
                  </a:cubicBezTo>
                  <a:cubicBezTo>
                    <a:pt x="1040" y="910"/>
                    <a:pt x="1040" y="910"/>
                    <a:pt x="1040" y="910"/>
                  </a:cubicBezTo>
                  <a:cubicBezTo>
                    <a:pt x="1043" y="907"/>
                    <a:pt x="1043" y="907"/>
                    <a:pt x="1043" y="907"/>
                  </a:cubicBezTo>
                  <a:cubicBezTo>
                    <a:pt x="1039" y="905"/>
                    <a:pt x="1039" y="905"/>
                    <a:pt x="1039" y="905"/>
                  </a:cubicBezTo>
                  <a:cubicBezTo>
                    <a:pt x="1034" y="917"/>
                    <a:pt x="1034" y="917"/>
                    <a:pt x="1034" y="917"/>
                  </a:cubicBezTo>
                  <a:cubicBezTo>
                    <a:pt x="1034" y="918"/>
                    <a:pt x="1034" y="920"/>
                    <a:pt x="1036" y="921"/>
                  </a:cubicBezTo>
                  <a:cubicBezTo>
                    <a:pt x="1044" y="927"/>
                    <a:pt x="1044" y="927"/>
                    <a:pt x="1044" y="927"/>
                  </a:cubicBezTo>
                  <a:cubicBezTo>
                    <a:pt x="1046" y="923"/>
                    <a:pt x="1046" y="923"/>
                    <a:pt x="1046" y="923"/>
                  </a:cubicBezTo>
                  <a:cubicBezTo>
                    <a:pt x="1047" y="919"/>
                    <a:pt x="1047" y="919"/>
                    <a:pt x="1047" y="919"/>
                  </a:cubicBezTo>
                  <a:cubicBezTo>
                    <a:pt x="1010" y="914"/>
                    <a:pt x="1010" y="914"/>
                    <a:pt x="1010" y="914"/>
                  </a:cubicBezTo>
                  <a:cubicBezTo>
                    <a:pt x="1008" y="914"/>
                    <a:pt x="1006" y="915"/>
                    <a:pt x="1005" y="916"/>
                  </a:cubicBezTo>
                  <a:cubicBezTo>
                    <a:pt x="1005" y="918"/>
                    <a:pt x="1005" y="920"/>
                    <a:pt x="1007" y="921"/>
                  </a:cubicBezTo>
                  <a:cubicBezTo>
                    <a:pt x="1013" y="925"/>
                    <a:pt x="1013" y="925"/>
                    <a:pt x="1013" y="925"/>
                  </a:cubicBezTo>
                  <a:cubicBezTo>
                    <a:pt x="1016" y="922"/>
                    <a:pt x="1016" y="922"/>
                    <a:pt x="1016" y="922"/>
                  </a:cubicBezTo>
                  <a:cubicBezTo>
                    <a:pt x="1012" y="920"/>
                    <a:pt x="1012" y="920"/>
                    <a:pt x="1012" y="920"/>
                  </a:cubicBezTo>
                  <a:cubicBezTo>
                    <a:pt x="1016" y="922"/>
                    <a:pt x="1016" y="922"/>
                    <a:pt x="1016" y="922"/>
                  </a:cubicBezTo>
                  <a:cubicBezTo>
                    <a:pt x="1014" y="918"/>
                    <a:pt x="1014" y="918"/>
                    <a:pt x="1014" y="918"/>
                  </a:cubicBezTo>
                  <a:cubicBezTo>
                    <a:pt x="1014" y="918"/>
                    <a:pt x="1013" y="919"/>
                    <a:pt x="1012" y="920"/>
                  </a:cubicBezTo>
                  <a:cubicBezTo>
                    <a:pt x="1016" y="922"/>
                    <a:pt x="1016" y="922"/>
                    <a:pt x="1016" y="922"/>
                  </a:cubicBezTo>
                  <a:cubicBezTo>
                    <a:pt x="1014" y="918"/>
                    <a:pt x="1014" y="918"/>
                    <a:pt x="1014" y="918"/>
                  </a:cubicBezTo>
                  <a:cubicBezTo>
                    <a:pt x="1015" y="921"/>
                    <a:pt x="1015" y="921"/>
                    <a:pt x="1015" y="921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18"/>
                    <a:pt x="1015" y="918"/>
                    <a:pt x="1014" y="918"/>
                  </a:cubicBezTo>
                  <a:cubicBezTo>
                    <a:pt x="1015" y="921"/>
                    <a:pt x="1015" y="921"/>
                    <a:pt x="1015" y="921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20"/>
                    <a:pt x="1015" y="920"/>
                    <a:pt x="1015" y="920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20"/>
                    <a:pt x="1015" y="920"/>
                    <a:pt x="1015" y="920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19"/>
                    <a:pt x="1015" y="919"/>
                    <a:pt x="1015" y="919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19"/>
                    <a:pt x="1015" y="919"/>
                    <a:pt x="1015" y="919"/>
                  </a:cubicBezTo>
                  <a:cubicBezTo>
                    <a:pt x="1015" y="918"/>
                    <a:pt x="1015" y="918"/>
                    <a:pt x="1015" y="918"/>
                  </a:cubicBezTo>
                  <a:cubicBezTo>
                    <a:pt x="1015" y="918"/>
                    <a:pt x="1014" y="918"/>
                    <a:pt x="1013" y="918"/>
                  </a:cubicBezTo>
                  <a:cubicBezTo>
                    <a:pt x="1009" y="917"/>
                    <a:pt x="1001" y="915"/>
                    <a:pt x="994" y="914"/>
                  </a:cubicBezTo>
                  <a:cubicBezTo>
                    <a:pt x="987" y="912"/>
                    <a:pt x="981" y="911"/>
                    <a:pt x="981" y="911"/>
                  </a:cubicBezTo>
                  <a:cubicBezTo>
                    <a:pt x="979" y="910"/>
                    <a:pt x="977" y="911"/>
                    <a:pt x="976" y="913"/>
                  </a:cubicBezTo>
                  <a:cubicBezTo>
                    <a:pt x="975" y="915"/>
                    <a:pt x="976" y="917"/>
                    <a:pt x="978" y="918"/>
                  </a:cubicBezTo>
                  <a:cubicBezTo>
                    <a:pt x="980" y="919"/>
                    <a:pt x="980" y="919"/>
                    <a:pt x="980" y="919"/>
                  </a:cubicBezTo>
                  <a:cubicBezTo>
                    <a:pt x="982" y="916"/>
                    <a:pt x="982" y="916"/>
                    <a:pt x="982" y="916"/>
                  </a:cubicBezTo>
                  <a:cubicBezTo>
                    <a:pt x="982" y="912"/>
                    <a:pt x="982" y="912"/>
                    <a:pt x="982" y="912"/>
                  </a:cubicBezTo>
                  <a:cubicBezTo>
                    <a:pt x="954" y="908"/>
                    <a:pt x="954" y="908"/>
                    <a:pt x="954" y="908"/>
                  </a:cubicBezTo>
                  <a:cubicBezTo>
                    <a:pt x="952" y="908"/>
                    <a:pt x="950" y="909"/>
                    <a:pt x="950" y="911"/>
                  </a:cubicBezTo>
                  <a:cubicBezTo>
                    <a:pt x="949" y="913"/>
                    <a:pt x="950" y="915"/>
                    <a:pt x="951" y="916"/>
                  </a:cubicBezTo>
                  <a:cubicBezTo>
                    <a:pt x="956" y="919"/>
                    <a:pt x="956" y="919"/>
                    <a:pt x="956" y="919"/>
                  </a:cubicBezTo>
                  <a:cubicBezTo>
                    <a:pt x="959" y="915"/>
                    <a:pt x="959" y="915"/>
                    <a:pt x="959" y="915"/>
                  </a:cubicBezTo>
                  <a:cubicBezTo>
                    <a:pt x="959" y="912"/>
                    <a:pt x="959" y="912"/>
                    <a:pt x="959" y="912"/>
                  </a:cubicBezTo>
                  <a:cubicBezTo>
                    <a:pt x="924" y="905"/>
                    <a:pt x="924" y="905"/>
                    <a:pt x="924" y="905"/>
                  </a:cubicBezTo>
                  <a:cubicBezTo>
                    <a:pt x="922" y="905"/>
                    <a:pt x="920" y="906"/>
                    <a:pt x="920" y="908"/>
                  </a:cubicBezTo>
                  <a:cubicBezTo>
                    <a:pt x="919" y="909"/>
                    <a:pt x="920" y="911"/>
                    <a:pt x="921" y="912"/>
                  </a:cubicBezTo>
                  <a:cubicBezTo>
                    <a:pt x="930" y="918"/>
                    <a:pt x="930" y="918"/>
                    <a:pt x="930" y="918"/>
                  </a:cubicBezTo>
                  <a:cubicBezTo>
                    <a:pt x="932" y="914"/>
                    <a:pt x="932" y="914"/>
                    <a:pt x="932" y="914"/>
                  </a:cubicBezTo>
                  <a:cubicBezTo>
                    <a:pt x="928" y="912"/>
                    <a:pt x="928" y="912"/>
                    <a:pt x="928" y="912"/>
                  </a:cubicBezTo>
                  <a:cubicBezTo>
                    <a:pt x="932" y="914"/>
                    <a:pt x="932" y="914"/>
                    <a:pt x="932" y="914"/>
                  </a:cubicBezTo>
                  <a:cubicBezTo>
                    <a:pt x="930" y="911"/>
                    <a:pt x="930" y="911"/>
                    <a:pt x="930" y="911"/>
                  </a:cubicBezTo>
                  <a:cubicBezTo>
                    <a:pt x="930" y="911"/>
                    <a:pt x="929" y="911"/>
                    <a:pt x="928" y="912"/>
                  </a:cubicBezTo>
                  <a:cubicBezTo>
                    <a:pt x="932" y="914"/>
                    <a:pt x="932" y="914"/>
                    <a:pt x="932" y="914"/>
                  </a:cubicBezTo>
                  <a:cubicBezTo>
                    <a:pt x="930" y="911"/>
                    <a:pt x="930" y="911"/>
                    <a:pt x="930" y="911"/>
                  </a:cubicBezTo>
                  <a:cubicBezTo>
                    <a:pt x="931" y="914"/>
                    <a:pt x="931" y="914"/>
                    <a:pt x="931" y="914"/>
                  </a:cubicBezTo>
                  <a:cubicBezTo>
                    <a:pt x="931" y="910"/>
                    <a:pt x="931" y="910"/>
                    <a:pt x="931" y="910"/>
                  </a:cubicBezTo>
                  <a:cubicBezTo>
                    <a:pt x="931" y="910"/>
                    <a:pt x="931" y="910"/>
                    <a:pt x="930" y="911"/>
                  </a:cubicBezTo>
                  <a:cubicBezTo>
                    <a:pt x="931" y="914"/>
                    <a:pt x="931" y="914"/>
                    <a:pt x="931" y="914"/>
                  </a:cubicBezTo>
                  <a:cubicBezTo>
                    <a:pt x="931" y="910"/>
                    <a:pt x="931" y="910"/>
                    <a:pt x="931" y="910"/>
                  </a:cubicBezTo>
                  <a:cubicBezTo>
                    <a:pt x="931" y="912"/>
                    <a:pt x="931" y="912"/>
                    <a:pt x="931" y="912"/>
                  </a:cubicBezTo>
                  <a:cubicBezTo>
                    <a:pt x="931" y="910"/>
                    <a:pt x="931" y="910"/>
                    <a:pt x="931" y="910"/>
                  </a:cubicBezTo>
                  <a:cubicBezTo>
                    <a:pt x="931" y="910"/>
                    <a:pt x="931" y="910"/>
                    <a:pt x="931" y="910"/>
                  </a:cubicBezTo>
                  <a:cubicBezTo>
                    <a:pt x="931" y="912"/>
                    <a:pt x="931" y="912"/>
                    <a:pt x="931" y="912"/>
                  </a:cubicBezTo>
                  <a:cubicBezTo>
                    <a:pt x="931" y="910"/>
                    <a:pt x="931" y="910"/>
                    <a:pt x="931" y="910"/>
                  </a:cubicBezTo>
                  <a:cubicBezTo>
                    <a:pt x="931" y="910"/>
                    <a:pt x="930" y="910"/>
                    <a:pt x="929" y="910"/>
                  </a:cubicBezTo>
                  <a:cubicBezTo>
                    <a:pt x="924" y="909"/>
                    <a:pt x="915" y="907"/>
                    <a:pt x="907" y="906"/>
                  </a:cubicBezTo>
                  <a:cubicBezTo>
                    <a:pt x="903" y="905"/>
                    <a:pt x="899" y="904"/>
                    <a:pt x="897" y="903"/>
                  </a:cubicBezTo>
                  <a:cubicBezTo>
                    <a:pt x="894" y="903"/>
                    <a:pt x="893" y="903"/>
                    <a:pt x="893" y="903"/>
                  </a:cubicBezTo>
                  <a:cubicBezTo>
                    <a:pt x="891" y="902"/>
                    <a:pt x="889" y="903"/>
                    <a:pt x="888" y="905"/>
                  </a:cubicBezTo>
                  <a:cubicBezTo>
                    <a:pt x="887" y="907"/>
                    <a:pt x="888" y="909"/>
                    <a:pt x="890" y="910"/>
                  </a:cubicBezTo>
                  <a:cubicBezTo>
                    <a:pt x="898" y="915"/>
                    <a:pt x="898" y="915"/>
                    <a:pt x="898" y="915"/>
                  </a:cubicBezTo>
                  <a:cubicBezTo>
                    <a:pt x="900" y="912"/>
                    <a:pt x="900" y="912"/>
                    <a:pt x="900" y="912"/>
                  </a:cubicBezTo>
                  <a:cubicBezTo>
                    <a:pt x="897" y="910"/>
                    <a:pt x="897" y="910"/>
                    <a:pt x="897" y="910"/>
                  </a:cubicBezTo>
                  <a:cubicBezTo>
                    <a:pt x="900" y="912"/>
                    <a:pt x="900" y="912"/>
                    <a:pt x="900" y="912"/>
                  </a:cubicBezTo>
                  <a:cubicBezTo>
                    <a:pt x="899" y="908"/>
                    <a:pt x="899" y="908"/>
                    <a:pt x="899" y="908"/>
                  </a:cubicBezTo>
                  <a:cubicBezTo>
                    <a:pt x="898" y="908"/>
                    <a:pt x="898" y="909"/>
                    <a:pt x="897" y="910"/>
                  </a:cubicBezTo>
                  <a:cubicBezTo>
                    <a:pt x="900" y="912"/>
                    <a:pt x="900" y="912"/>
                    <a:pt x="900" y="912"/>
                  </a:cubicBezTo>
                  <a:cubicBezTo>
                    <a:pt x="899" y="908"/>
                    <a:pt x="899" y="908"/>
                    <a:pt x="899" y="908"/>
                  </a:cubicBezTo>
                  <a:cubicBezTo>
                    <a:pt x="900" y="911"/>
                    <a:pt x="900" y="911"/>
                    <a:pt x="900" y="911"/>
                  </a:cubicBezTo>
                  <a:cubicBezTo>
                    <a:pt x="900" y="908"/>
                    <a:pt x="900" y="908"/>
                    <a:pt x="900" y="908"/>
                  </a:cubicBezTo>
                  <a:cubicBezTo>
                    <a:pt x="900" y="908"/>
                    <a:pt x="899" y="908"/>
                    <a:pt x="899" y="908"/>
                  </a:cubicBezTo>
                  <a:cubicBezTo>
                    <a:pt x="900" y="911"/>
                    <a:pt x="900" y="911"/>
                    <a:pt x="900" y="911"/>
                  </a:cubicBezTo>
                  <a:cubicBezTo>
                    <a:pt x="900" y="908"/>
                    <a:pt x="900" y="908"/>
                    <a:pt x="900" y="908"/>
                  </a:cubicBezTo>
                  <a:cubicBezTo>
                    <a:pt x="900" y="910"/>
                    <a:pt x="900" y="910"/>
                    <a:pt x="900" y="910"/>
                  </a:cubicBezTo>
                  <a:cubicBezTo>
                    <a:pt x="900" y="908"/>
                    <a:pt x="900" y="908"/>
                    <a:pt x="900" y="908"/>
                  </a:cubicBezTo>
                  <a:cubicBezTo>
                    <a:pt x="900" y="908"/>
                    <a:pt x="900" y="908"/>
                    <a:pt x="900" y="908"/>
                  </a:cubicBezTo>
                  <a:cubicBezTo>
                    <a:pt x="900" y="910"/>
                    <a:pt x="900" y="910"/>
                    <a:pt x="900" y="910"/>
                  </a:cubicBezTo>
                  <a:cubicBezTo>
                    <a:pt x="900" y="908"/>
                    <a:pt x="900" y="908"/>
                    <a:pt x="900" y="908"/>
                  </a:cubicBezTo>
                  <a:cubicBezTo>
                    <a:pt x="900" y="908"/>
                    <a:pt x="900" y="908"/>
                    <a:pt x="900" y="908"/>
                  </a:cubicBezTo>
                  <a:cubicBezTo>
                    <a:pt x="899" y="908"/>
                    <a:pt x="897" y="908"/>
                    <a:pt x="894" y="907"/>
                  </a:cubicBezTo>
                  <a:cubicBezTo>
                    <a:pt x="891" y="906"/>
                    <a:pt x="885" y="905"/>
                    <a:pt x="881" y="905"/>
                  </a:cubicBezTo>
                  <a:cubicBezTo>
                    <a:pt x="879" y="904"/>
                    <a:pt x="877" y="904"/>
                    <a:pt x="876" y="904"/>
                  </a:cubicBezTo>
                  <a:cubicBezTo>
                    <a:pt x="875" y="903"/>
                    <a:pt x="875" y="903"/>
                    <a:pt x="874" y="903"/>
                  </a:cubicBezTo>
                  <a:cubicBezTo>
                    <a:pt x="873" y="903"/>
                    <a:pt x="873" y="903"/>
                    <a:pt x="873" y="903"/>
                  </a:cubicBezTo>
                  <a:cubicBezTo>
                    <a:pt x="873" y="903"/>
                    <a:pt x="873" y="903"/>
                    <a:pt x="873" y="903"/>
                  </a:cubicBezTo>
                  <a:cubicBezTo>
                    <a:pt x="873" y="903"/>
                    <a:pt x="872" y="903"/>
                    <a:pt x="872" y="903"/>
                  </a:cubicBezTo>
                  <a:cubicBezTo>
                    <a:pt x="872" y="903"/>
                    <a:pt x="871" y="903"/>
                    <a:pt x="871" y="903"/>
                  </a:cubicBezTo>
                  <a:cubicBezTo>
                    <a:pt x="871" y="904"/>
                    <a:pt x="870" y="904"/>
                    <a:pt x="869" y="905"/>
                  </a:cubicBezTo>
                  <a:cubicBezTo>
                    <a:pt x="868" y="907"/>
                    <a:pt x="869" y="909"/>
                    <a:pt x="870" y="911"/>
                  </a:cubicBezTo>
                  <a:cubicBezTo>
                    <a:pt x="872" y="912"/>
                    <a:pt x="872" y="912"/>
                    <a:pt x="872" y="912"/>
                  </a:cubicBezTo>
                  <a:cubicBezTo>
                    <a:pt x="874" y="908"/>
                    <a:pt x="874" y="908"/>
                    <a:pt x="874" y="908"/>
                  </a:cubicBezTo>
                  <a:cubicBezTo>
                    <a:pt x="875" y="904"/>
                    <a:pt x="875" y="904"/>
                    <a:pt x="875" y="904"/>
                  </a:cubicBezTo>
                  <a:cubicBezTo>
                    <a:pt x="875" y="904"/>
                    <a:pt x="866" y="903"/>
                    <a:pt x="857" y="902"/>
                  </a:cubicBezTo>
                  <a:cubicBezTo>
                    <a:pt x="852" y="901"/>
                    <a:pt x="848" y="900"/>
                    <a:pt x="844" y="900"/>
                  </a:cubicBezTo>
                  <a:cubicBezTo>
                    <a:pt x="842" y="900"/>
                    <a:pt x="841" y="899"/>
                    <a:pt x="839" y="899"/>
                  </a:cubicBezTo>
                  <a:cubicBezTo>
                    <a:pt x="839" y="899"/>
                    <a:pt x="838" y="899"/>
                    <a:pt x="838" y="899"/>
                  </a:cubicBezTo>
                  <a:cubicBezTo>
                    <a:pt x="837" y="899"/>
                    <a:pt x="837" y="899"/>
                    <a:pt x="837" y="899"/>
                  </a:cubicBezTo>
                  <a:cubicBezTo>
                    <a:pt x="836" y="899"/>
                    <a:pt x="836" y="899"/>
                    <a:pt x="836" y="899"/>
                  </a:cubicBezTo>
                  <a:cubicBezTo>
                    <a:pt x="836" y="899"/>
                    <a:pt x="836" y="899"/>
                    <a:pt x="835" y="899"/>
                  </a:cubicBezTo>
                  <a:cubicBezTo>
                    <a:pt x="835" y="899"/>
                    <a:pt x="835" y="899"/>
                    <a:pt x="834" y="900"/>
                  </a:cubicBezTo>
                  <a:cubicBezTo>
                    <a:pt x="834" y="900"/>
                    <a:pt x="834" y="900"/>
                    <a:pt x="833" y="901"/>
                  </a:cubicBezTo>
                  <a:cubicBezTo>
                    <a:pt x="832" y="903"/>
                    <a:pt x="832" y="905"/>
                    <a:pt x="834" y="907"/>
                  </a:cubicBezTo>
                  <a:cubicBezTo>
                    <a:pt x="835" y="907"/>
                    <a:pt x="835" y="907"/>
                    <a:pt x="835" y="907"/>
                  </a:cubicBezTo>
                  <a:cubicBezTo>
                    <a:pt x="830" y="919"/>
                    <a:pt x="830" y="919"/>
                    <a:pt x="830" y="919"/>
                  </a:cubicBezTo>
                  <a:cubicBezTo>
                    <a:pt x="829" y="921"/>
                    <a:pt x="830" y="923"/>
                    <a:pt x="831" y="924"/>
                  </a:cubicBezTo>
                  <a:cubicBezTo>
                    <a:pt x="833" y="925"/>
                    <a:pt x="833" y="925"/>
                    <a:pt x="833" y="925"/>
                  </a:cubicBezTo>
                  <a:cubicBezTo>
                    <a:pt x="835" y="922"/>
                    <a:pt x="835" y="922"/>
                    <a:pt x="835" y="922"/>
                  </a:cubicBezTo>
                  <a:cubicBezTo>
                    <a:pt x="831" y="921"/>
                    <a:pt x="831" y="921"/>
                    <a:pt x="831" y="921"/>
                  </a:cubicBezTo>
                  <a:cubicBezTo>
                    <a:pt x="831" y="921"/>
                    <a:pt x="831" y="924"/>
                    <a:pt x="830" y="927"/>
                  </a:cubicBezTo>
                  <a:cubicBezTo>
                    <a:pt x="829" y="929"/>
                    <a:pt x="829" y="931"/>
                    <a:pt x="828" y="932"/>
                  </a:cubicBezTo>
                  <a:cubicBezTo>
                    <a:pt x="828" y="933"/>
                    <a:pt x="828" y="933"/>
                    <a:pt x="828" y="934"/>
                  </a:cubicBezTo>
                  <a:cubicBezTo>
                    <a:pt x="828" y="934"/>
                    <a:pt x="828" y="934"/>
                    <a:pt x="828" y="934"/>
                  </a:cubicBezTo>
                  <a:cubicBezTo>
                    <a:pt x="828" y="934"/>
                    <a:pt x="828" y="934"/>
                    <a:pt x="828" y="934"/>
                  </a:cubicBezTo>
                  <a:cubicBezTo>
                    <a:pt x="830" y="935"/>
                    <a:pt x="830" y="935"/>
                    <a:pt x="830" y="935"/>
                  </a:cubicBezTo>
                  <a:cubicBezTo>
                    <a:pt x="828" y="934"/>
                    <a:pt x="828" y="934"/>
                    <a:pt x="828" y="934"/>
                  </a:cubicBezTo>
                  <a:cubicBezTo>
                    <a:pt x="828" y="934"/>
                    <a:pt x="828" y="934"/>
                    <a:pt x="828" y="934"/>
                  </a:cubicBezTo>
                  <a:cubicBezTo>
                    <a:pt x="830" y="935"/>
                    <a:pt x="830" y="935"/>
                    <a:pt x="830" y="935"/>
                  </a:cubicBezTo>
                  <a:cubicBezTo>
                    <a:pt x="828" y="934"/>
                    <a:pt x="828" y="934"/>
                    <a:pt x="828" y="934"/>
                  </a:cubicBezTo>
                  <a:cubicBezTo>
                    <a:pt x="831" y="935"/>
                    <a:pt x="831" y="935"/>
                    <a:pt x="831" y="935"/>
                  </a:cubicBezTo>
                  <a:cubicBezTo>
                    <a:pt x="828" y="933"/>
                    <a:pt x="828" y="933"/>
                    <a:pt x="828" y="933"/>
                  </a:cubicBezTo>
                  <a:cubicBezTo>
                    <a:pt x="828" y="934"/>
                    <a:pt x="828" y="934"/>
                    <a:pt x="828" y="934"/>
                  </a:cubicBezTo>
                  <a:cubicBezTo>
                    <a:pt x="831" y="935"/>
                    <a:pt x="831" y="935"/>
                    <a:pt x="831" y="935"/>
                  </a:cubicBezTo>
                  <a:cubicBezTo>
                    <a:pt x="828" y="933"/>
                    <a:pt x="828" y="933"/>
                    <a:pt x="828" y="933"/>
                  </a:cubicBezTo>
                  <a:cubicBezTo>
                    <a:pt x="827" y="935"/>
                    <a:pt x="828" y="938"/>
                    <a:pt x="829" y="939"/>
                  </a:cubicBezTo>
                  <a:cubicBezTo>
                    <a:pt x="831" y="940"/>
                    <a:pt x="831" y="940"/>
                    <a:pt x="831" y="940"/>
                  </a:cubicBezTo>
                  <a:cubicBezTo>
                    <a:pt x="833" y="937"/>
                    <a:pt x="833" y="937"/>
                    <a:pt x="833" y="937"/>
                  </a:cubicBezTo>
                  <a:cubicBezTo>
                    <a:pt x="830" y="935"/>
                    <a:pt x="830" y="935"/>
                    <a:pt x="830" y="935"/>
                  </a:cubicBezTo>
                  <a:cubicBezTo>
                    <a:pt x="824" y="950"/>
                    <a:pt x="824" y="950"/>
                    <a:pt x="824" y="950"/>
                  </a:cubicBezTo>
                  <a:cubicBezTo>
                    <a:pt x="823" y="952"/>
                    <a:pt x="823" y="954"/>
                    <a:pt x="825" y="955"/>
                  </a:cubicBezTo>
                  <a:cubicBezTo>
                    <a:pt x="826" y="956"/>
                    <a:pt x="826" y="956"/>
                    <a:pt x="826" y="956"/>
                  </a:cubicBezTo>
                  <a:cubicBezTo>
                    <a:pt x="824" y="968"/>
                    <a:pt x="824" y="968"/>
                    <a:pt x="824" y="968"/>
                  </a:cubicBezTo>
                  <a:cubicBezTo>
                    <a:pt x="823" y="970"/>
                    <a:pt x="824" y="971"/>
                    <a:pt x="825" y="972"/>
                  </a:cubicBezTo>
                  <a:cubicBezTo>
                    <a:pt x="826" y="973"/>
                    <a:pt x="826" y="973"/>
                    <a:pt x="826" y="973"/>
                  </a:cubicBezTo>
                  <a:cubicBezTo>
                    <a:pt x="822" y="978"/>
                    <a:pt x="822" y="978"/>
                    <a:pt x="822" y="978"/>
                  </a:cubicBezTo>
                  <a:cubicBezTo>
                    <a:pt x="821" y="979"/>
                    <a:pt x="821" y="980"/>
                    <a:pt x="821" y="981"/>
                  </a:cubicBezTo>
                  <a:cubicBezTo>
                    <a:pt x="822" y="982"/>
                    <a:pt x="822" y="983"/>
                    <a:pt x="823" y="984"/>
                  </a:cubicBezTo>
                  <a:cubicBezTo>
                    <a:pt x="824" y="984"/>
                    <a:pt x="824" y="984"/>
                    <a:pt x="824" y="984"/>
                  </a:cubicBezTo>
                  <a:cubicBezTo>
                    <a:pt x="826" y="981"/>
                    <a:pt x="826" y="981"/>
                    <a:pt x="826" y="981"/>
                  </a:cubicBezTo>
                  <a:cubicBezTo>
                    <a:pt x="822" y="980"/>
                    <a:pt x="822" y="980"/>
                    <a:pt x="822" y="980"/>
                  </a:cubicBezTo>
                  <a:cubicBezTo>
                    <a:pt x="820" y="993"/>
                    <a:pt x="820" y="993"/>
                    <a:pt x="820" y="993"/>
                  </a:cubicBezTo>
                  <a:cubicBezTo>
                    <a:pt x="820" y="994"/>
                    <a:pt x="821" y="996"/>
                    <a:pt x="822" y="997"/>
                  </a:cubicBezTo>
                  <a:cubicBezTo>
                    <a:pt x="824" y="998"/>
                    <a:pt x="824" y="998"/>
                    <a:pt x="824" y="998"/>
                  </a:cubicBezTo>
                  <a:cubicBezTo>
                    <a:pt x="826" y="994"/>
                    <a:pt x="826" y="994"/>
                    <a:pt x="826" y="994"/>
                  </a:cubicBezTo>
                  <a:cubicBezTo>
                    <a:pt x="822" y="993"/>
                    <a:pt x="822" y="993"/>
                    <a:pt x="822" y="993"/>
                  </a:cubicBezTo>
                  <a:cubicBezTo>
                    <a:pt x="817" y="1005"/>
                    <a:pt x="817" y="1005"/>
                    <a:pt x="817" y="1005"/>
                  </a:cubicBezTo>
                  <a:cubicBezTo>
                    <a:pt x="816" y="1007"/>
                    <a:pt x="817" y="1009"/>
                    <a:pt x="819" y="1010"/>
                  </a:cubicBezTo>
                  <a:cubicBezTo>
                    <a:pt x="820" y="1011"/>
                    <a:pt x="820" y="1011"/>
                    <a:pt x="820" y="1011"/>
                  </a:cubicBezTo>
                  <a:cubicBezTo>
                    <a:pt x="818" y="1024"/>
                    <a:pt x="818" y="1024"/>
                    <a:pt x="818" y="1024"/>
                  </a:cubicBezTo>
                  <a:cubicBezTo>
                    <a:pt x="818" y="1026"/>
                    <a:pt x="818" y="1028"/>
                    <a:pt x="820" y="1028"/>
                  </a:cubicBezTo>
                  <a:cubicBezTo>
                    <a:pt x="821" y="1029"/>
                    <a:pt x="821" y="1029"/>
                    <a:pt x="821" y="1029"/>
                  </a:cubicBezTo>
                  <a:cubicBezTo>
                    <a:pt x="823" y="1026"/>
                    <a:pt x="823" y="1026"/>
                    <a:pt x="823" y="1026"/>
                  </a:cubicBezTo>
                  <a:cubicBezTo>
                    <a:pt x="820" y="1024"/>
                    <a:pt x="820" y="1024"/>
                    <a:pt x="820" y="1024"/>
                  </a:cubicBezTo>
                  <a:cubicBezTo>
                    <a:pt x="820" y="1024"/>
                    <a:pt x="820" y="1024"/>
                    <a:pt x="820" y="1024"/>
                  </a:cubicBezTo>
                  <a:cubicBezTo>
                    <a:pt x="819" y="1025"/>
                    <a:pt x="819" y="1025"/>
                    <a:pt x="819" y="1025"/>
                  </a:cubicBezTo>
                  <a:cubicBezTo>
                    <a:pt x="819" y="1026"/>
                    <a:pt x="819" y="1027"/>
                    <a:pt x="818" y="1029"/>
                  </a:cubicBezTo>
                  <a:cubicBezTo>
                    <a:pt x="817" y="1031"/>
                    <a:pt x="816" y="1034"/>
                    <a:pt x="816" y="1037"/>
                  </a:cubicBezTo>
                  <a:cubicBezTo>
                    <a:pt x="815" y="1038"/>
                    <a:pt x="815" y="1039"/>
                    <a:pt x="815" y="1040"/>
                  </a:cubicBezTo>
                  <a:cubicBezTo>
                    <a:pt x="815" y="1040"/>
                    <a:pt x="814" y="1041"/>
                    <a:pt x="814" y="1041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7" y="1042"/>
                    <a:pt x="817" y="1042"/>
                    <a:pt x="817" y="1042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7" y="1042"/>
                    <a:pt x="817" y="1042"/>
                    <a:pt x="817" y="1042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8" y="1042"/>
                    <a:pt x="818" y="1042"/>
                    <a:pt x="818" y="1042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8" y="1042"/>
                    <a:pt x="818" y="1042"/>
                    <a:pt x="818" y="1042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8" y="1042"/>
                    <a:pt x="818" y="1042"/>
                    <a:pt x="818" y="1042"/>
                  </a:cubicBezTo>
                  <a:cubicBezTo>
                    <a:pt x="815" y="1040"/>
                    <a:pt x="815" y="1040"/>
                    <a:pt x="815" y="1040"/>
                  </a:cubicBezTo>
                  <a:cubicBezTo>
                    <a:pt x="814" y="1041"/>
                    <a:pt x="814" y="1041"/>
                    <a:pt x="814" y="1041"/>
                  </a:cubicBezTo>
                  <a:cubicBezTo>
                    <a:pt x="818" y="1042"/>
                    <a:pt x="818" y="1042"/>
                    <a:pt x="818" y="1042"/>
                  </a:cubicBezTo>
                  <a:cubicBezTo>
                    <a:pt x="815" y="1040"/>
                    <a:pt x="815" y="1040"/>
                    <a:pt x="815" y="1040"/>
                  </a:cubicBezTo>
                  <a:cubicBezTo>
                    <a:pt x="814" y="1041"/>
                    <a:pt x="814" y="1042"/>
                    <a:pt x="814" y="1043"/>
                  </a:cubicBezTo>
                  <a:cubicBezTo>
                    <a:pt x="814" y="1044"/>
                    <a:pt x="815" y="1045"/>
                    <a:pt x="816" y="1046"/>
                  </a:cubicBezTo>
                  <a:cubicBezTo>
                    <a:pt x="818" y="1047"/>
                    <a:pt x="818" y="1047"/>
                    <a:pt x="818" y="1047"/>
                  </a:cubicBezTo>
                  <a:cubicBezTo>
                    <a:pt x="820" y="1044"/>
                    <a:pt x="820" y="1044"/>
                    <a:pt x="820" y="1044"/>
                  </a:cubicBezTo>
                  <a:cubicBezTo>
                    <a:pt x="816" y="1042"/>
                    <a:pt x="816" y="1042"/>
                    <a:pt x="816" y="1042"/>
                  </a:cubicBezTo>
                  <a:cubicBezTo>
                    <a:pt x="811" y="1059"/>
                    <a:pt x="811" y="1059"/>
                    <a:pt x="811" y="1059"/>
                  </a:cubicBezTo>
                  <a:cubicBezTo>
                    <a:pt x="810" y="1061"/>
                    <a:pt x="811" y="1063"/>
                    <a:pt x="813" y="1064"/>
                  </a:cubicBezTo>
                  <a:cubicBezTo>
                    <a:pt x="813" y="1064"/>
                    <a:pt x="813" y="1064"/>
                    <a:pt x="813" y="1064"/>
                  </a:cubicBezTo>
                  <a:cubicBezTo>
                    <a:pt x="811" y="1075"/>
                    <a:pt x="811" y="1075"/>
                    <a:pt x="811" y="1075"/>
                  </a:cubicBezTo>
                  <a:cubicBezTo>
                    <a:pt x="811" y="1076"/>
                    <a:pt x="812" y="1078"/>
                    <a:pt x="813" y="1079"/>
                  </a:cubicBezTo>
                  <a:cubicBezTo>
                    <a:pt x="814" y="1079"/>
                    <a:pt x="814" y="1079"/>
                    <a:pt x="814" y="1079"/>
                  </a:cubicBezTo>
                  <a:cubicBezTo>
                    <a:pt x="816" y="1076"/>
                    <a:pt x="816" y="1076"/>
                    <a:pt x="816" y="1076"/>
                  </a:cubicBezTo>
                  <a:cubicBezTo>
                    <a:pt x="813" y="1074"/>
                    <a:pt x="813" y="1074"/>
                    <a:pt x="813" y="1074"/>
                  </a:cubicBezTo>
                  <a:cubicBezTo>
                    <a:pt x="806" y="1084"/>
                    <a:pt x="806" y="1084"/>
                    <a:pt x="806" y="1084"/>
                  </a:cubicBezTo>
                  <a:cubicBezTo>
                    <a:pt x="805" y="1085"/>
                    <a:pt x="805" y="1086"/>
                    <a:pt x="805" y="1087"/>
                  </a:cubicBezTo>
                  <a:cubicBezTo>
                    <a:pt x="806" y="1088"/>
                    <a:pt x="806" y="1089"/>
                    <a:pt x="807" y="1090"/>
                  </a:cubicBezTo>
                  <a:cubicBezTo>
                    <a:pt x="813" y="1093"/>
                    <a:pt x="813" y="1093"/>
                    <a:pt x="813" y="1093"/>
                  </a:cubicBezTo>
                  <a:cubicBezTo>
                    <a:pt x="815" y="1090"/>
                    <a:pt x="815" y="1090"/>
                    <a:pt x="815" y="1090"/>
                  </a:cubicBezTo>
                  <a:cubicBezTo>
                    <a:pt x="812" y="1088"/>
                    <a:pt x="812" y="1088"/>
                    <a:pt x="812" y="1088"/>
                  </a:cubicBezTo>
                  <a:cubicBezTo>
                    <a:pt x="814" y="1089"/>
                    <a:pt x="814" y="1089"/>
                    <a:pt x="814" y="1089"/>
                  </a:cubicBezTo>
                  <a:cubicBezTo>
                    <a:pt x="812" y="1087"/>
                    <a:pt x="812" y="1087"/>
                    <a:pt x="812" y="1087"/>
                  </a:cubicBezTo>
                  <a:cubicBezTo>
                    <a:pt x="812" y="1088"/>
                    <a:pt x="812" y="1088"/>
                    <a:pt x="812" y="1088"/>
                  </a:cubicBezTo>
                  <a:cubicBezTo>
                    <a:pt x="814" y="1089"/>
                    <a:pt x="814" y="1089"/>
                    <a:pt x="814" y="1089"/>
                  </a:cubicBezTo>
                  <a:cubicBezTo>
                    <a:pt x="812" y="1087"/>
                    <a:pt x="812" y="1087"/>
                    <a:pt x="812" y="1087"/>
                  </a:cubicBezTo>
                  <a:cubicBezTo>
                    <a:pt x="811" y="1088"/>
                    <a:pt x="811" y="1088"/>
                    <a:pt x="811" y="1088"/>
                  </a:cubicBezTo>
                  <a:cubicBezTo>
                    <a:pt x="811" y="1089"/>
                    <a:pt x="809" y="1091"/>
                    <a:pt x="807" y="1093"/>
                  </a:cubicBezTo>
                  <a:cubicBezTo>
                    <a:pt x="807" y="1094"/>
                    <a:pt x="806" y="1095"/>
                    <a:pt x="805" y="1096"/>
                  </a:cubicBezTo>
                  <a:cubicBezTo>
                    <a:pt x="805" y="1097"/>
                    <a:pt x="805" y="1097"/>
                    <a:pt x="805" y="1097"/>
                  </a:cubicBezTo>
                  <a:cubicBezTo>
                    <a:pt x="804" y="1097"/>
                    <a:pt x="804" y="1097"/>
                    <a:pt x="804" y="1097"/>
                  </a:cubicBezTo>
                  <a:cubicBezTo>
                    <a:pt x="804" y="1097"/>
                    <a:pt x="804" y="1097"/>
                    <a:pt x="804" y="1097"/>
                  </a:cubicBezTo>
                  <a:cubicBezTo>
                    <a:pt x="804" y="1097"/>
                    <a:pt x="804" y="1097"/>
                    <a:pt x="804" y="1097"/>
                  </a:cubicBezTo>
                  <a:cubicBezTo>
                    <a:pt x="803" y="1098"/>
                    <a:pt x="803" y="1099"/>
                    <a:pt x="804" y="1100"/>
                  </a:cubicBezTo>
                  <a:cubicBezTo>
                    <a:pt x="804" y="1101"/>
                    <a:pt x="804" y="1102"/>
                    <a:pt x="805" y="1103"/>
                  </a:cubicBezTo>
                  <a:cubicBezTo>
                    <a:pt x="810" y="1106"/>
                    <a:pt x="810" y="1106"/>
                    <a:pt x="810" y="1106"/>
                  </a:cubicBezTo>
                  <a:cubicBezTo>
                    <a:pt x="806" y="1112"/>
                    <a:pt x="806" y="1112"/>
                    <a:pt x="806" y="1112"/>
                  </a:cubicBezTo>
                  <a:cubicBezTo>
                    <a:pt x="805" y="1113"/>
                    <a:pt x="805" y="1114"/>
                    <a:pt x="805" y="1115"/>
                  </a:cubicBezTo>
                  <a:cubicBezTo>
                    <a:pt x="805" y="1116"/>
                    <a:pt x="806" y="1117"/>
                    <a:pt x="807" y="1117"/>
                  </a:cubicBezTo>
                  <a:cubicBezTo>
                    <a:pt x="809" y="1118"/>
                    <a:pt x="809" y="1118"/>
                    <a:pt x="809" y="1118"/>
                  </a:cubicBezTo>
                  <a:cubicBezTo>
                    <a:pt x="811" y="1115"/>
                    <a:pt x="811" y="1115"/>
                    <a:pt x="811" y="1115"/>
                  </a:cubicBezTo>
                  <a:cubicBezTo>
                    <a:pt x="807" y="1114"/>
                    <a:pt x="807" y="1114"/>
                    <a:pt x="807" y="1114"/>
                  </a:cubicBezTo>
                  <a:cubicBezTo>
                    <a:pt x="804" y="1132"/>
                    <a:pt x="804" y="1132"/>
                    <a:pt x="804" y="1132"/>
                  </a:cubicBezTo>
                  <a:cubicBezTo>
                    <a:pt x="803" y="1133"/>
                    <a:pt x="804" y="1135"/>
                    <a:pt x="805" y="1136"/>
                  </a:cubicBezTo>
                  <a:cubicBezTo>
                    <a:pt x="808" y="1137"/>
                    <a:pt x="808" y="1137"/>
                    <a:pt x="808" y="1137"/>
                  </a:cubicBezTo>
                  <a:cubicBezTo>
                    <a:pt x="810" y="1134"/>
                    <a:pt x="810" y="1134"/>
                    <a:pt x="810" y="1134"/>
                  </a:cubicBezTo>
                  <a:cubicBezTo>
                    <a:pt x="807" y="1132"/>
                    <a:pt x="807" y="1132"/>
                    <a:pt x="807" y="1132"/>
                  </a:cubicBezTo>
                  <a:cubicBezTo>
                    <a:pt x="802" y="1141"/>
                    <a:pt x="802" y="1141"/>
                    <a:pt x="802" y="1141"/>
                  </a:cubicBezTo>
                  <a:cubicBezTo>
                    <a:pt x="801" y="1143"/>
                    <a:pt x="801" y="1146"/>
                    <a:pt x="803" y="1147"/>
                  </a:cubicBezTo>
                  <a:cubicBezTo>
                    <a:pt x="805" y="1148"/>
                    <a:pt x="805" y="1148"/>
                    <a:pt x="805" y="1148"/>
                  </a:cubicBezTo>
                  <a:cubicBezTo>
                    <a:pt x="807" y="1144"/>
                    <a:pt x="807" y="1144"/>
                    <a:pt x="807" y="1144"/>
                  </a:cubicBezTo>
                  <a:cubicBezTo>
                    <a:pt x="803" y="1144"/>
                    <a:pt x="803" y="1144"/>
                    <a:pt x="803" y="1144"/>
                  </a:cubicBezTo>
                  <a:cubicBezTo>
                    <a:pt x="800" y="1161"/>
                    <a:pt x="800" y="1161"/>
                    <a:pt x="800" y="1161"/>
                  </a:cubicBezTo>
                  <a:cubicBezTo>
                    <a:pt x="800" y="1163"/>
                    <a:pt x="801" y="1164"/>
                    <a:pt x="802" y="1165"/>
                  </a:cubicBezTo>
                  <a:cubicBezTo>
                    <a:pt x="804" y="1166"/>
                    <a:pt x="804" y="1166"/>
                    <a:pt x="804" y="1166"/>
                  </a:cubicBezTo>
                  <a:cubicBezTo>
                    <a:pt x="806" y="1163"/>
                    <a:pt x="806" y="1163"/>
                    <a:pt x="806" y="1163"/>
                  </a:cubicBezTo>
                  <a:cubicBezTo>
                    <a:pt x="802" y="1163"/>
                    <a:pt x="802" y="1163"/>
                    <a:pt x="802" y="1163"/>
                  </a:cubicBezTo>
                  <a:cubicBezTo>
                    <a:pt x="800" y="1177"/>
                    <a:pt x="800" y="1177"/>
                    <a:pt x="800" y="1177"/>
                  </a:cubicBezTo>
                  <a:cubicBezTo>
                    <a:pt x="800" y="1179"/>
                    <a:pt x="801" y="1181"/>
                    <a:pt x="802" y="1181"/>
                  </a:cubicBezTo>
                  <a:cubicBezTo>
                    <a:pt x="802" y="1182"/>
                    <a:pt x="802" y="1182"/>
                    <a:pt x="802" y="1182"/>
                  </a:cubicBezTo>
                  <a:cubicBezTo>
                    <a:pt x="804" y="1178"/>
                    <a:pt x="804" y="1178"/>
                    <a:pt x="804" y="1178"/>
                  </a:cubicBezTo>
                  <a:cubicBezTo>
                    <a:pt x="802" y="1175"/>
                    <a:pt x="802" y="1175"/>
                    <a:pt x="802" y="1175"/>
                  </a:cubicBezTo>
                  <a:cubicBezTo>
                    <a:pt x="794" y="1184"/>
                    <a:pt x="794" y="1184"/>
                    <a:pt x="794" y="1184"/>
                  </a:cubicBezTo>
                  <a:cubicBezTo>
                    <a:pt x="793" y="1185"/>
                    <a:pt x="792" y="1186"/>
                    <a:pt x="793" y="1187"/>
                  </a:cubicBezTo>
                  <a:cubicBezTo>
                    <a:pt x="793" y="1188"/>
                    <a:pt x="793" y="1190"/>
                    <a:pt x="794" y="1190"/>
                  </a:cubicBezTo>
                  <a:cubicBezTo>
                    <a:pt x="797" y="1192"/>
                    <a:pt x="797" y="1192"/>
                    <a:pt x="797" y="1192"/>
                  </a:cubicBezTo>
                  <a:cubicBezTo>
                    <a:pt x="799" y="1188"/>
                    <a:pt x="799" y="1188"/>
                    <a:pt x="799" y="1188"/>
                  </a:cubicBezTo>
                  <a:cubicBezTo>
                    <a:pt x="796" y="1185"/>
                    <a:pt x="796" y="1185"/>
                    <a:pt x="796" y="1185"/>
                  </a:cubicBezTo>
                  <a:cubicBezTo>
                    <a:pt x="795" y="1186"/>
                    <a:pt x="795" y="1186"/>
                    <a:pt x="795" y="1187"/>
                  </a:cubicBezTo>
                  <a:cubicBezTo>
                    <a:pt x="795" y="1187"/>
                    <a:pt x="795" y="1187"/>
                    <a:pt x="795" y="1188"/>
                  </a:cubicBezTo>
                  <a:cubicBezTo>
                    <a:pt x="795" y="1188"/>
                    <a:pt x="795" y="1188"/>
                    <a:pt x="795" y="1188"/>
                  </a:cubicBezTo>
                  <a:cubicBezTo>
                    <a:pt x="795" y="1189"/>
                    <a:pt x="795" y="1189"/>
                    <a:pt x="795" y="1189"/>
                  </a:cubicBezTo>
                  <a:cubicBezTo>
                    <a:pt x="795" y="1190"/>
                    <a:pt x="795" y="1193"/>
                    <a:pt x="795" y="1197"/>
                  </a:cubicBezTo>
                  <a:cubicBezTo>
                    <a:pt x="795" y="1199"/>
                    <a:pt x="796" y="1201"/>
                    <a:pt x="796" y="1202"/>
                  </a:cubicBezTo>
                  <a:cubicBezTo>
                    <a:pt x="796" y="1204"/>
                    <a:pt x="796" y="1205"/>
                    <a:pt x="796" y="1206"/>
                  </a:cubicBezTo>
                  <a:cubicBezTo>
                    <a:pt x="796" y="1206"/>
                    <a:pt x="796" y="1206"/>
                    <a:pt x="796" y="1206"/>
                  </a:cubicBezTo>
                  <a:cubicBezTo>
                    <a:pt x="798" y="1206"/>
                    <a:pt x="798" y="1206"/>
                    <a:pt x="798" y="1206"/>
                  </a:cubicBezTo>
                  <a:cubicBezTo>
                    <a:pt x="796" y="1205"/>
                    <a:pt x="796" y="1205"/>
                    <a:pt x="796" y="1205"/>
                  </a:cubicBezTo>
                  <a:cubicBezTo>
                    <a:pt x="796" y="1206"/>
                    <a:pt x="796" y="1206"/>
                    <a:pt x="796" y="1206"/>
                  </a:cubicBezTo>
                  <a:cubicBezTo>
                    <a:pt x="798" y="1206"/>
                    <a:pt x="798" y="1206"/>
                    <a:pt x="798" y="1206"/>
                  </a:cubicBezTo>
                  <a:cubicBezTo>
                    <a:pt x="796" y="1205"/>
                    <a:pt x="796" y="1205"/>
                    <a:pt x="796" y="1205"/>
                  </a:cubicBezTo>
                  <a:cubicBezTo>
                    <a:pt x="799" y="1206"/>
                    <a:pt x="799" y="1206"/>
                    <a:pt x="799" y="1206"/>
                  </a:cubicBezTo>
                  <a:cubicBezTo>
                    <a:pt x="796" y="1205"/>
                    <a:pt x="796" y="1205"/>
                    <a:pt x="796" y="1205"/>
                  </a:cubicBezTo>
                  <a:cubicBezTo>
                    <a:pt x="796" y="1205"/>
                    <a:pt x="796" y="1205"/>
                    <a:pt x="796" y="1205"/>
                  </a:cubicBezTo>
                  <a:cubicBezTo>
                    <a:pt x="799" y="1206"/>
                    <a:pt x="799" y="1206"/>
                    <a:pt x="799" y="1206"/>
                  </a:cubicBezTo>
                  <a:cubicBezTo>
                    <a:pt x="796" y="1205"/>
                    <a:pt x="796" y="1205"/>
                    <a:pt x="796" y="1205"/>
                  </a:cubicBezTo>
                  <a:cubicBezTo>
                    <a:pt x="800" y="1206"/>
                    <a:pt x="800" y="1206"/>
                    <a:pt x="800" y="1206"/>
                  </a:cubicBezTo>
                  <a:cubicBezTo>
                    <a:pt x="796" y="1204"/>
                    <a:pt x="796" y="1204"/>
                    <a:pt x="796" y="1204"/>
                  </a:cubicBezTo>
                  <a:cubicBezTo>
                    <a:pt x="796" y="1205"/>
                    <a:pt x="796" y="1205"/>
                    <a:pt x="796" y="1205"/>
                  </a:cubicBezTo>
                  <a:cubicBezTo>
                    <a:pt x="800" y="1206"/>
                    <a:pt x="800" y="1206"/>
                    <a:pt x="800" y="1206"/>
                  </a:cubicBezTo>
                  <a:cubicBezTo>
                    <a:pt x="796" y="1204"/>
                    <a:pt x="796" y="1204"/>
                    <a:pt x="796" y="1204"/>
                  </a:cubicBezTo>
                  <a:cubicBezTo>
                    <a:pt x="795" y="1206"/>
                    <a:pt x="796" y="1208"/>
                    <a:pt x="798" y="1209"/>
                  </a:cubicBezTo>
                  <a:cubicBezTo>
                    <a:pt x="799" y="1210"/>
                    <a:pt x="799" y="1210"/>
                    <a:pt x="799" y="1210"/>
                  </a:cubicBezTo>
                  <a:cubicBezTo>
                    <a:pt x="801" y="1207"/>
                    <a:pt x="801" y="1207"/>
                    <a:pt x="801" y="1207"/>
                  </a:cubicBezTo>
                  <a:cubicBezTo>
                    <a:pt x="798" y="1204"/>
                    <a:pt x="798" y="1204"/>
                    <a:pt x="798" y="1204"/>
                  </a:cubicBezTo>
                  <a:cubicBezTo>
                    <a:pt x="791" y="1213"/>
                    <a:pt x="791" y="1213"/>
                    <a:pt x="791" y="1213"/>
                  </a:cubicBezTo>
                  <a:cubicBezTo>
                    <a:pt x="790" y="1214"/>
                    <a:pt x="790" y="1215"/>
                    <a:pt x="790" y="1216"/>
                  </a:cubicBezTo>
                  <a:cubicBezTo>
                    <a:pt x="790" y="1217"/>
                    <a:pt x="791" y="1218"/>
                    <a:pt x="792" y="1219"/>
                  </a:cubicBezTo>
                  <a:cubicBezTo>
                    <a:pt x="794" y="1220"/>
                    <a:pt x="794" y="1220"/>
                    <a:pt x="794" y="1220"/>
                  </a:cubicBezTo>
                  <a:cubicBezTo>
                    <a:pt x="791" y="1227"/>
                    <a:pt x="791" y="1227"/>
                    <a:pt x="791" y="1227"/>
                  </a:cubicBezTo>
                  <a:cubicBezTo>
                    <a:pt x="790" y="1229"/>
                    <a:pt x="791" y="1231"/>
                    <a:pt x="792" y="1232"/>
                  </a:cubicBezTo>
                  <a:cubicBezTo>
                    <a:pt x="794" y="1233"/>
                    <a:pt x="794" y="1233"/>
                    <a:pt x="794" y="1233"/>
                  </a:cubicBezTo>
                  <a:cubicBezTo>
                    <a:pt x="796" y="1230"/>
                    <a:pt x="796" y="1230"/>
                    <a:pt x="796" y="1230"/>
                  </a:cubicBezTo>
                  <a:cubicBezTo>
                    <a:pt x="793" y="1228"/>
                    <a:pt x="793" y="1228"/>
                    <a:pt x="793" y="1228"/>
                  </a:cubicBezTo>
                  <a:cubicBezTo>
                    <a:pt x="786" y="1237"/>
                    <a:pt x="786" y="1237"/>
                    <a:pt x="786" y="1237"/>
                  </a:cubicBezTo>
                  <a:cubicBezTo>
                    <a:pt x="786" y="1238"/>
                    <a:pt x="786" y="1239"/>
                    <a:pt x="786" y="1240"/>
                  </a:cubicBezTo>
                  <a:cubicBezTo>
                    <a:pt x="786" y="1241"/>
                    <a:pt x="787" y="1242"/>
                    <a:pt x="788" y="1243"/>
                  </a:cubicBezTo>
                  <a:cubicBezTo>
                    <a:pt x="788" y="1243"/>
                    <a:pt x="788" y="1243"/>
                    <a:pt x="788" y="1243"/>
                  </a:cubicBezTo>
                  <a:cubicBezTo>
                    <a:pt x="784" y="1255"/>
                    <a:pt x="784" y="1255"/>
                    <a:pt x="784" y="1255"/>
                  </a:cubicBezTo>
                  <a:cubicBezTo>
                    <a:pt x="784" y="1257"/>
                    <a:pt x="784" y="1259"/>
                    <a:pt x="786" y="1260"/>
                  </a:cubicBezTo>
                  <a:cubicBezTo>
                    <a:pt x="787" y="1261"/>
                    <a:pt x="787" y="1261"/>
                    <a:pt x="787" y="1261"/>
                  </a:cubicBezTo>
                  <a:cubicBezTo>
                    <a:pt x="790" y="1257"/>
                    <a:pt x="790" y="1257"/>
                    <a:pt x="790" y="1257"/>
                  </a:cubicBezTo>
                  <a:cubicBezTo>
                    <a:pt x="786" y="1257"/>
                    <a:pt x="786" y="1257"/>
                    <a:pt x="786" y="1257"/>
                  </a:cubicBezTo>
                  <a:cubicBezTo>
                    <a:pt x="785" y="1271"/>
                    <a:pt x="785" y="1271"/>
                    <a:pt x="785" y="1271"/>
                  </a:cubicBezTo>
                  <a:cubicBezTo>
                    <a:pt x="785" y="1273"/>
                    <a:pt x="786" y="1274"/>
                    <a:pt x="787" y="1275"/>
                  </a:cubicBezTo>
                  <a:cubicBezTo>
                    <a:pt x="789" y="1276"/>
                    <a:pt x="789" y="1276"/>
                    <a:pt x="789" y="1276"/>
                  </a:cubicBezTo>
                  <a:cubicBezTo>
                    <a:pt x="791" y="1273"/>
                    <a:pt x="791" y="1273"/>
                    <a:pt x="791" y="1273"/>
                  </a:cubicBezTo>
                  <a:cubicBezTo>
                    <a:pt x="787" y="1272"/>
                    <a:pt x="787" y="1272"/>
                    <a:pt x="787" y="1272"/>
                  </a:cubicBezTo>
                  <a:cubicBezTo>
                    <a:pt x="787" y="1272"/>
                    <a:pt x="786" y="1275"/>
                    <a:pt x="785" y="1279"/>
                  </a:cubicBezTo>
                  <a:cubicBezTo>
                    <a:pt x="784" y="1281"/>
                    <a:pt x="783" y="1283"/>
                    <a:pt x="783" y="1285"/>
                  </a:cubicBezTo>
                  <a:cubicBezTo>
                    <a:pt x="783" y="1285"/>
                    <a:pt x="783" y="1286"/>
                    <a:pt x="782" y="1286"/>
                  </a:cubicBezTo>
                  <a:cubicBezTo>
                    <a:pt x="782" y="1287"/>
                    <a:pt x="782" y="1287"/>
                    <a:pt x="782" y="1287"/>
                  </a:cubicBezTo>
                  <a:cubicBezTo>
                    <a:pt x="782" y="1287"/>
                    <a:pt x="782" y="1287"/>
                    <a:pt x="782" y="1287"/>
                  </a:cubicBezTo>
                  <a:cubicBezTo>
                    <a:pt x="783" y="1287"/>
                    <a:pt x="783" y="1287"/>
                    <a:pt x="783" y="1287"/>
                  </a:cubicBezTo>
                  <a:cubicBezTo>
                    <a:pt x="782" y="1287"/>
                    <a:pt x="782" y="1287"/>
                    <a:pt x="782" y="1287"/>
                  </a:cubicBezTo>
                  <a:cubicBezTo>
                    <a:pt x="782" y="1287"/>
                    <a:pt x="782" y="1287"/>
                    <a:pt x="782" y="1287"/>
                  </a:cubicBezTo>
                  <a:cubicBezTo>
                    <a:pt x="783" y="1287"/>
                    <a:pt x="783" y="1287"/>
                    <a:pt x="783" y="1287"/>
                  </a:cubicBezTo>
                  <a:cubicBezTo>
                    <a:pt x="782" y="1287"/>
                    <a:pt x="782" y="1287"/>
                    <a:pt x="782" y="1287"/>
                  </a:cubicBezTo>
                  <a:cubicBezTo>
                    <a:pt x="786" y="1288"/>
                    <a:pt x="786" y="1288"/>
                    <a:pt x="786" y="1288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782" y="1287"/>
                    <a:pt x="782" y="1287"/>
                    <a:pt x="782" y="1287"/>
                  </a:cubicBezTo>
                  <a:cubicBezTo>
                    <a:pt x="786" y="1288"/>
                    <a:pt x="786" y="1288"/>
                    <a:pt x="786" y="1288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781" y="1288"/>
                    <a:pt x="782" y="1291"/>
                    <a:pt x="784" y="1292"/>
                  </a:cubicBezTo>
                  <a:cubicBezTo>
                    <a:pt x="784" y="1292"/>
                    <a:pt x="784" y="1292"/>
                    <a:pt x="784" y="1292"/>
                  </a:cubicBezTo>
                  <a:cubicBezTo>
                    <a:pt x="780" y="1300"/>
                    <a:pt x="780" y="1300"/>
                    <a:pt x="780" y="1300"/>
                  </a:cubicBezTo>
                  <a:cubicBezTo>
                    <a:pt x="779" y="1302"/>
                    <a:pt x="780" y="1304"/>
                    <a:pt x="782" y="1305"/>
                  </a:cubicBezTo>
                  <a:cubicBezTo>
                    <a:pt x="787" y="1308"/>
                    <a:pt x="787" y="1308"/>
                    <a:pt x="787" y="1308"/>
                  </a:cubicBezTo>
                  <a:cubicBezTo>
                    <a:pt x="789" y="1305"/>
                    <a:pt x="789" y="1305"/>
                    <a:pt x="789" y="1305"/>
                  </a:cubicBezTo>
                  <a:cubicBezTo>
                    <a:pt x="785" y="1303"/>
                    <a:pt x="785" y="1303"/>
                    <a:pt x="785" y="1303"/>
                  </a:cubicBezTo>
                  <a:cubicBezTo>
                    <a:pt x="789" y="1305"/>
                    <a:pt x="789" y="1305"/>
                    <a:pt x="789" y="1305"/>
                  </a:cubicBezTo>
                  <a:cubicBezTo>
                    <a:pt x="786" y="1302"/>
                    <a:pt x="786" y="1302"/>
                    <a:pt x="786" y="1302"/>
                  </a:cubicBezTo>
                  <a:cubicBezTo>
                    <a:pt x="786" y="1302"/>
                    <a:pt x="786" y="1302"/>
                    <a:pt x="785" y="1303"/>
                  </a:cubicBezTo>
                  <a:cubicBezTo>
                    <a:pt x="789" y="1305"/>
                    <a:pt x="789" y="1305"/>
                    <a:pt x="789" y="1305"/>
                  </a:cubicBezTo>
                  <a:cubicBezTo>
                    <a:pt x="786" y="1302"/>
                    <a:pt x="786" y="1302"/>
                    <a:pt x="786" y="1302"/>
                  </a:cubicBezTo>
                  <a:cubicBezTo>
                    <a:pt x="789" y="1305"/>
                    <a:pt x="789" y="1305"/>
                    <a:pt x="789" y="1305"/>
                  </a:cubicBezTo>
                  <a:cubicBezTo>
                    <a:pt x="787" y="1301"/>
                    <a:pt x="787" y="1301"/>
                    <a:pt x="787" y="1301"/>
                  </a:cubicBezTo>
                  <a:cubicBezTo>
                    <a:pt x="787" y="1301"/>
                    <a:pt x="787" y="1301"/>
                    <a:pt x="786" y="1302"/>
                  </a:cubicBezTo>
                  <a:cubicBezTo>
                    <a:pt x="789" y="1305"/>
                    <a:pt x="789" y="1305"/>
                    <a:pt x="789" y="1305"/>
                  </a:cubicBezTo>
                  <a:cubicBezTo>
                    <a:pt x="787" y="1301"/>
                    <a:pt x="787" y="1301"/>
                    <a:pt x="787" y="1301"/>
                  </a:cubicBezTo>
                  <a:cubicBezTo>
                    <a:pt x="788" y="1304"/>
                    <a:pt x="788" y="1304"/>
                    <a:pt x="788" y="1304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7" y="1301"/>
                    <a:pt x="787" y="1301"/>
                    <a:pt x="787" y="1301"/>
                  </a:cubicBezTo>
                  <a:cubicBezTo>
                    <a:pt x="788" y="1304"/>
                    <a:pt x="788" y="1304"/>
                    <a:pt x="788" y="1304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8" y="1301"/>
                    <a:pt x="788" y="1301"/>
                    <a:pt x="788" y="1301"/>
                  </a:cubicBezTo>
                  <a:cubicBezTo>
                    <a:pt x="788" y="1301"/>
                    <a:pt x="787" y="1301"/>
                    <a:pt x="786" y="1301"/>
                  </a:cubicBezTo>
                  <a:cubicBezTo>
                    <a:pt x="784" y="1302"/>
                    <a:pt x="779" y="1302"/>
                    <a:pt x="775" y="1302"/>
                  </a:cubicBezTo>
                  <a:cubicBezTo>
                    <a:pt x="771" y="1302"/>
                    <a:pt x="768" y="1302"/>
                    <a:pt x="768" y="1302"/>
                  </a:cubicBezTo>
                  <a:cubicBezTo>
                    <a:pt x="766" y="1303"/>
                    <a:pt x="765" y="1304"/>
                    <a:pt x="764" y="1305"/>
                  </a:cubicBezTo>
                  <a:cubicBezTo>
                    <a:pt x="764" y="1307"/>
                    <a:pt x="765" y="1309"/>
                    <a:pt x="766" y="1310"/>
                  </a:cubicBezTo>
                  <a:cubicBezTo>
                    <a:pt x="775" y="1316"/>
                    <a:pt x="775" y="1316"/>
                    <a:pt x="775" y="1316"/>
                  </a:cubicBezTo>
                  <a:cubicBezTo>
                    <a:pt x="778" y="1312"/>
                    <a:pt x="778" y="1312"/>
                    <a:pt x="778" y="1312"/>
                  </a:cubicBezTo>
                  <a:cubicBezTo>
                    <a:pt x="778" y="1308"/>
                    <a:pt x="778" y="1308"/>
                    <a:pt x="778" y="1308"/>
                  </a:cubicBezTo>
                  <a:cubicBezTo>
                    <a:pt x="738" y="1300"/>
                    <a:pt x="738" y="1300"/>
                    <a:pt x="738" y="1300"/>
                  </a:cubicBezTo>
                  <a:cubicBezTo>
                    <a:pt x="736" y="1300"/>
                    <a:pt x="734" y="1301"/>
                    <a:pt x="734" y="1303"/>
                  </a:cubicBezTo>
                  <a:cubicBezTo>
                    <a:pt x="733" y="1305"/>
                    <a:pt x="734" y="1307"/>
                    <a:pt x="735" y="1308"/>
                  </a:cubicBezTo>
                  <a:cubicBezTo>
                    <a:pt x="739" y="1310"/>
                    <a:pt x="739" y="1310"/>
                    <a:pt x="739" y="1310"/>
                  </a:cubicBezTo>
                  <a:cubicBezTo>
                    <a:pt x="741" y="1307"/>
                    <a:pt x="741" y="1307"/>
                    <a:pt x="741" y="1307"/>
                  </a:cubicBezTo>
                  <a:cubicBezTo>
                    <a:pt x="738" y="1305"/>
                    <a:pt x="738" y="1305"/>
                    <a:pt x="738" y="1305"/>
                  </a:cubicBezTo>
                  <a:cubicBezTo>
                    <a:pt x="741" y="1307"/>
                    <a:pt x="741" y="1307"/>
                    <a:pt x="741" y="1307"/>
                  </a:cubicBezTo>
                  <a:cubicBezTo>
                    <a:pt x="739" y="1304"/>
                    <a:pt x="739" y="1304"/>
                    <a:pt x="739" y="1304"/>
                  </a:cubicBezTo>
                  <a:cubicBezTo>
                    <a:pt x="739" y="1304"/>
                    <a:pt x="739" y="1304"/>
                    <a:pt x="738" y="1305"/>
                  </a:cubicBezTo>
                  <a:cubicBezTo>
                    <a:pt x="741" y="1307"/>
                    <a:pt x="741" y="1307"/>
                    <a:pt x="741" y="1307"/>
                  </a:cubicBezTo>
                  <a:cubicBezTo>
                    <a:pt x="739" y="1304"/>
                    <a:pt x="739" y="1304"/>
                    <a:pt x="739" y="1304"/>
                  </a:cubicBezTo>
                  <a:cubicBezTo>
                    <a:pt x="741" y="1307"/>
                    <a:pt x="741" y="1307"/>
                    <a:pt x="741" y="1307"/>
                  </a:cubicBezTo>
                  <a:cubicBezTo>
                    <a:pt x="740" y="1303"/>
                    <a:pt x="740" y="1303"/>
                    <a:pt x="740" y="1303"/>
                  </a:cubicBezTo>
                  <a:cubicBezTo>
                    <a:pt x="740" y="1303"/>
                    <a:pt x="740" y="1303"/>
                    <a:pt x="739" y="1304"/>
                  </a:cubicBezTo>
                  <a:cubicBezTo>
                    <a:pt x="741" y="1307"/>
                    <a:pt x="741" y="1307"/>
                    <a:pt x="741" y="1307"/>
                  </a:cubicBezTo>
                  <a:cubicBezTo>
                    <a:pt x="740" y="1303"/>
                    <a:pt x="740" y="1303"/>
                    <a:pt x="740" y="1303"/>
                  </a:cubicBezTo>
                  <a:cubicBezTo>
                    <a:pt x="741" y="1306"/>
                    <a:pt x="741" y="1306"/>
                    <a:pt x="741" y="1306"/>
                  </a:cubicBezTo>
                  <a:cubicBezTo>
                    <a:pt x="741" y="1303"/>
                    <a:pt x="741" y="1303"/>
                    <a:pt x="741" y="1303"/>
                  </a:cubicBezTo>
                  <a:cubicBezTo>
                    <a:pt x="740" y="1303"/>
                    <a:pt x="740" y="1303"/>
                    <a:pt x="740" y="1303"/>
                  </a:cubicBezTo>
                  <a:cubicBezTo>
                    <a:pt x="741" y="1306"/>
                    <a:pt x="741" y="1306"/>
                    <a:pt x="741" y="1306"/>
                  </a:cubicBezTo>
                  <a:cubicBezTo>
                    <a:pt x="741" y="1303"/>
                    <a:pt x="741" y="1303"/>
                    <a:pt x="741" y="1303"/>
                  </a:cubicBezTo>
                  <a:cubicBezTo>
                    <a:pt x="741" y="1304"/>
                    <a:pt x="741" y="1304"/>
                    <a:pt x="741" y="1304"/>
                  </a:cubicBezTo>
                  <a:cubicBezTo>
                    <a:pt x="741" y="1303"/>
                    <a:pt x="741" y="1303"/>
                    <a:pt x="741" y="1303"/>
                  </a:cubicBezTo>
                  <a:cubicBezTo>
                    <a:pt x="741" y="1303"/>
                    <a:pt x="741" y="1303"/>
                    <a:pt x="741" y="1303"/>
                  </a:cubicBezTo>
                  <a:cubicBezTo>
                    <a:pt x="741" y="1304"/>
                    <a:pt x="741" y="1304"/>
                    <a:pt x="741" y="1304"/>
                  </a:cubicBezTo>
                  <a:cubicBezTo>
                    <a:pt x="741" y="1303"/>
                    <a:pt x="741" y="1303"/>
                    <a:pt x="741" y="1303"/>
                  </a:cubicBezTo>
                  <a:cubicBezTo>
                    <a:pt x="741" y="1303"/>
                    <a:pt x="741" y="1303"/>
                    <a:pt x="741" y="1303"/>
                  </a:cubicBezTo>
                  <a:cubicBezTo>
                    <a:pt x="741" y="1303"/>
                    <a:pt x="740" y="1303"/>
                    <a:pt x="739" y="1303"/>
                  </a:cubicBezTo>
                  <a:cubicBezTo>
                    <a:pt x="735" y="1303"/>
                    <a:pt x="729" y="1302"/>
                    <a:pt x="723" y="1301"/>
                  </a:cubicBezTo>
                  <a:cubicBezTo>
                    <a:pt x="720" y="1301"/>
                    <a:pt x="717" y="1300"/>
                    <a:pt x="715" y="1300"/>
                  </a:cubicBezTo>
                  <a:cubicBezTo>
                    <a:pt x="714" y="1300"/>
                    <a:pt x="714" y="1300"/>
                    <a:pt x="713" y="1300"/>
                  </a:cubicBezTo>
                  <a:cubicBezTo>
                    <a:pt x="712" y="1300"/>
                    <a:pt x="712" y="1300"/>
                    <a:pt x="712" y="1300"/>
                  </a:cubicBezTo>
                  <a:cubicBezTo>
                    <a:pt x="712" y="1300"/>
                    <a:pt x="712" y="1300"/>
                    <a:pt x="712" y="1300"/>
                  </a:cubicBezTo>
                  <a:cubicBezTo>
                    <a:pt x="712" y="1299"/>
                    <a:pt x="712" y="1299"/>
                    <a:pt x="712" y="1299"/>
                  </a:cubicBezTo>
                  <a:cubicBezTo>
                    <a:pt x="712" y="1299"/>
                    <a:pt x="712" y="1299"/>
                    <a:pt x="712" y="1299"/>
                  </a:cubicBezTo>
                  <a:cubicBezTo>
                    <a:pt x="712" y="1299"/>
                    <a:pt x="712" y="1299"/>
                    <a:pt x="712" y="1299"/>
                  </a:cubicBezTo>
                  <a:cubicBezTo>
                    <a:pt x="710" y="1299"/>
                    <a:pt x="708" y="1301"/>
                    <a:pt x="708" y="1302"/>
                  </a:cubicBezTo>
                  <a:cubicBezTo>
                    <a:pt x="707" y="1304"/>
                    <a:pt x="708" y="1306"/>
                    <a:pt x="709" y="1307"/>
                  </a:cubicBezTo>
                  <a:cubicBezTo>
                    <a:pt x="713" y="1309"/>
                    <a:pt x="713" y="1309"/>
                    <a:pt x="713" y="1309"/>
                  </a:cubicBezTo>
                  <a:cubicBezTo>
                    <a:pt x="715" y="1306"/>
                    <a:pt x="715" y="1306"/>
                    <a:pt x="715" y="1306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5"/>
                    <a:pt x="715" y="1305"/>
                    <a:pt x="715" y="1305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5"/>
                    <a:pt x="715" y="1305"/>
                    <a:pt x="715" y="1305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4"/>
                    <a:pt x="715" y="1304"/>
                    <a:pt x="715" y="1304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4"/>
                    <a:pt x="715" y="1304"/>
                    <a:pt x="715" y="1304"/>
                  </a:cubicBezTo>
                  <a:cubicBezTo>
                    <a:pt x="715" y="1302"/>
                    <a:pt x="715" y="1302"/>
                    <a:pt x="715" y="1302"/>
                  </a:cubicBezTo>
                  <a:cubicBezTo>
                    <a:pt x="715" y="1302"/>
                    <a:pt x="714" y="1301"/>
                    <a:pt x="713" y="1301"/>
                  </a:cubicBezTo>
                  <a:cubicBezTo>
                    <a:pt x="709" y="1301"/>
                    <a:pt x="701" y="1299"/>
                    <a:pt x="693" y="1298"/>
                  </a:cubicBezTo>
                  <a:cubicBezTo>
                    <a:pt x="689" y="1298"/>
                    <a:pt x="685" y="1297"/>
                    <a:pt x="682" y="1297"/>
                  </a:cubicBezTo>
                  <a:cubicBezTo>
                    <a:pt x="680" y="1297"/>
                    <a:pt x="679" y="1296"/>
                    <a:pt x="677" y="1296"/>
                  </a:cubicBezTo>
                  <a:cubicBezTo>
                    <a:pt x="676" y="1296"/>
                    <a:pt x="675" y="1296"/>
                    <a:pt x="675" y="1296"/>
                  </a:cubicBezTo>
                  <a:cubicBezTo>
                    <a:pt x="675" y="1296"/>
                    <a:pt x="674" y="1296"/>
                    <a:pt x="674" y="1296"/>
                  </a:cubicBezTo>
                  <a:cubicBezTo>
                    <a:pt x="674" y="1296"/>
                    <a:pt x="673" y="1296"/>
                    <a:pt x="673" y="1296"/>
                  </a:cubicBezTo>
                  <a:cubicBezTo>
                    <a:pt x="672" y="1297"/>
                    <a:pt x="672" y="1297"/>
                    <a:pt x="672" y="1297"/>
                  </a:cubicBezTo>
                  <a:cubicBezTo>
                    <a:pt x="672" y="1297"/>
                    <a:pt x="671" y="1297"/>
                    <a:pt x="671" y="1298"/>
                  </a:cubicBezTo>
                  <a:cubicBezTo>
                    <a:pt x="670" y="1299"/>
                    <a:pt x="670" y="1300"/>
                    <a:pt x="670" y="1301"/>
                  </a:cubicBezTo>
                  <a:cubicBezTo>
                    <a:pt x="671" y="1302"/>
                    <a:pt x="671" y="1303"/>
                    <a:pt x="672" y="1304"/>
                  </a:cubicBezTo>
                  <a:cubicBezTo>
                    <a:pt x="675" y="1305"/>
                    <a:pt x="675" y="1305"/>
                    <a:pt x="675" y="1305"/>
                  </a:cubicBezTo>
                  <a:cubicBezTo>
                    <a:pt x="677" y="1302"/>
                    <a:pt x="677" y="1302"/>
                    <a:pt x="677" y="1302"/>
                  </a:cubicBezTo>
                  <a:cubicBezTo>
                    <a:pt x="678" y="1298"/>
                    <a:pt x="678" y="1298"/>
                    <a:pt x="678" y="1298"/>
                  </a:cubicBezTo>
                  <a:cubicBezTo>
                    <a:pt x="651" y="1294"/>
                    <a:pt x="651" y="1294"/>
                    <a:pt x="651" y="1294"/>
                  </a:cubicBezTo>
                  <a:cubicBezTo>
                    <a:pt x="649" y="1294"/>
                    <a:pt x="647" y="1295"/>
                    <a:pt x="646" y="1297"/>
                  </a:cubicBezTo>
                  <a:cubicBezTo>
                    <a:pt x="646" y="1299"/>
                    <a:pt x="646" y="1301"/>
                    <a:pt x="648" y="1302"/>
                  </a:cubicBezTo>
                  <a:cubicBezTo>
                    <a:pt x="651" y="1304"/>
                    <a:pt x="651" y="1304"/>
                    <a:pt x="651" y="1304"/>
                  </a:cubicBezTo>
                  <a:cubicBezTo>
                    <a:pt x="653" y="1300"/>
                    <a:pt x="653" y="1300"/>
                    <a:pt x="653" y="1300"/>
                  </a:cubicBezTo>
                  <a:cubicBezTo>
                    <a:pt x="654" y="1296"/>
                    <a:pt x="654" y="1296"/>
                    <a:pt x="654" y="1296"/>
                  </a:cubicBezTo>
                  <a:cubicBezTo>
                    <a:pt x="615" y="1290"/>
                    <a:pt x="615" y="1290"/>
                    <a:pt x="615" y="1290"/>
                  </a:cubicBezTo>
                  <a:cubicBezTo>
                    <a:pt x="614" y="1290"/>
                    <a:pt x="612" y="1291"/>
                    <a:pt x="611" y="1293"/>
                  </a:cubicBezTo>
                  <a:cubicBezTo>
                    <a:pt x="610" y="1295"/>
                    <a:pt x="611" y="1297"/>
                    <a:pt x="613" y="1298"/>
                  </a:cubicBezTo>
                  <a:cubicBezTo>
                    <a:pt x="621" y="1303"/>
                    <a:pt x="621" y="1303"/>
                    <a:pt x="621" y="1303"/>
                  </a:cubicBezTo>
                  <a:cubicBezTo>
                    <a:pt x="623" y="1300"/>
                    <a:pt x="623" y="1300"/>
                    <a:pt x="623" y="1300"/>
                  </a:cubicBezTo>
                  <a:cubicBezTo>
                    <a:pt x="624" y="1296"/>
                    <a:pt x="624" y="1296"/>
                    <a:pt x="624" y="1296"/>
                  </a:cubicBezTo>
                  <a:cubicBezTo>
                    <a:pt x="624" y="1296"/>
                    <a:pt x="617" y="1294"/>
                    <a:pt x="610" y="1293"/>
                  </a:cubicBezTo>
                  <a:cubicBezTo>
                    <a:pt x="607" y="1292"/>
                    <a:pt x="603" y="1291"/>
                    <a:pt x="600" y="1290"/>
                  </a:cubicBezTo>
                  <a:cubicBezTo>
                    <a:pt x="598" y="1290"/>
                    <a:pt x="597" y="1290"/>
                    <a:pt x="596" y="1290"/>
                  </a:cubicBezTo>
                  <a:cubicBezTo>
                    <a:pt x="595" y="1289"/>
                    <a:pt x="594" y="1289"/>
                    <a:pt x="593" y="1289"/>
                  </a:cubicBezTo>
                  <a:cubicBezTo>
                    <a:pt x="593" y="1289"/>
                    <a:pt x="593" y="1289"/>
                    <a:pt x="592" y="1289"/>
                  </a:cubicBezTo>
                  <a:cubicBezTo>
                    <a:pt x="592" y="1289"/>
                    <a:pt x="592" y="1290"/>
                    <a:pt x="591" y="1290"/>
                  </a:cubicBezTo>
                  <a:cubicBezTo>
                    <a:pt x="591" y="1290"/>
                    <a:pt x="590" y="1290"/>
                    <a:pt x="589" y="1291"/>
                  </a:cubicBezTo>
                  <a:cubicBezTo>
                    <a:pt x="588" y="1293"/>
                    <a:pt x="589" y="1296"/>
                    <a:pt x="591" y="1297"/>
                  </a:cubicBezTo>
                  <a:cubicBezTo>
                    <a:pt x="595" y="1299"/>
                    <a:pt x="595" y="1299"/>
                    <a:pt x="595" y="1299"/>
                  </a:cubicBezTo>
                  <a:cubicBezTo>
                    <a:pt x="597" y="1296"/>
                    <a:pt x="597" y="1296"/>
                    <a:pt x="597" y="1296"/>
                  </a:cubicBezTo>
                  <a:cubicBezTo>
                    <a:pt x="593" y="1294"/>
                    <a:pt x="593" y="1294"/>
                    <a:pt x="593" y="1294"/>
                  </a:cubicBezTo>
                  <a:cubicBezTo>
                    <a:pt x="597" y="1296"/>
                    <a:pt x="597" y="1296"/>
                    <a:pt x="597" y="1296"/>
                  </a:cubicBezTo>
                  <a:cubicBezTo>
                    <a:pt x="595" y="1292"/>
                    <a:pt x="595" y="1292"/>
                    <a:pt x="595" y="1292"/>
                  </a:cubicBezTo>
                  <a:cubicBezTo>
                    <a:pt x="595" y="1292"/>
                    <a:pt x="594" y="1293"/>
                    <a:pt x="593" y="1294"/>
                  </a:cubicBezTo>
                  <a:cubicBezTo>
                    <a:pt x="597" y="1296"/>
                    <a:pt x="597" y="1296"/>
                    <a:pt x="597" y="1296"/>
                  </a:cubicBezTo>
                  <a:cubicBezTo>
                    <a:pt x="595" y="1292"/>
                    <a:pt x="595" y="1292"/>
                    <a:pt x="595" y="1292"/>
                  </a:cubicBezTo>
                  <a:cubicBezTo>
                    <a:pt x="597" y="1296"/>
                    <a:pt x="597" y="1296"/>
                    <a:pt x="597" y="1296"/>
                  </a:cubicBezTo>
                  <a:cubicBezTo>
                    <a:pt x="596" y="1292"/>
                    <a:pt x="596" y="1292"/>
                    <a:pt x="596" y="1292"/>
                  </a:cubicBezTo>
                  <a:cubicBezTo>
                    <a:pt x="596" y="1292"/>
                    <a:pt x="596" y="1292"/>
                    <a:pt x="595" y="1292"/>
                  </a:cubicBezTo>
                  <a:cubicBezTo>
                    <a:pt x="597" y="1296"/>
                    <a:pt x="597" y="1296"/>
                    <a:pt x="597" y="1296"/>
                  </a:cubicBezTo>
                  <a:cubicBezTo>
                    <a:pt x="596" y="1292"/>
                    <a:pt x="596" y="1292"/>
                    <a:pt x="596" y="1292"/>
                  </a:cubicBezTo>
                  <a:cubicBezTo>
                    <a:pt x="597" y="1295"/>
                    <a:pt x="597" y="1295"/>
                    <a:pt x="597" y="1295"/>
                  </a:cubicBezTo>
                  <a:cubicBezTo>
                    <a:pt x="597" y="1292"/>
                    <a:pt x="597" y="1292"/>
                    <a:pt x="597" y="1292"/>
                  </a:cubicBezTo>
                  <a:cubicBezTo>
                    <a:pt x="596" y="1292"/>
                    <a:pt x="596" y="1292"/>
                    <a:pt x="596" y="1292"/>
                  </a:cubicBezTo>
                  <a:cubicBezTo>
                    <a:pt x="597" y="1295"/>
                    <a:pt x="597" y="1295"/>
                    <a:pt x="597" y="1295"/>
                  </a:cubicBezTo>
                  <a:cubicBezTo>
                    <a:pt x="597" y="1292"/>
                    <a:pt x="597" y="1292"/>
                    <a:pt x="597" y="1292"/>
                  </a:cubicBezTo>
                  <a:cubicBezTo>
                    <a:pt x="597" y="1294"/>
                    <a:pt x="597" y="1294"/>
                    <a:pt x="597" y="1294"/>
                  </a:cubicBezTo>
                  <a:cubicBezTo>
                    <a:pt x="597" y="1292"/>
                    <a:pt x="597" y="1292"/>
                    <a:pt x="597" y="1292"/>
                  </a:cubicBezTo>
                  <a:cubicBezTo>
                    <a:pt x="597" y="1292"/>
                    <a:pt x="597" y="1292"/>
                    <a:pt x="597" y="1292"/>
                  </a:cubicBezTo>
                  <a:cubicBezTo>
                    <a:pt x="597" y="1294"/>
                    <a:pt x="597" y="1294"/>
                    <a:pt x="597" y="1294"/>
                  </a:cubicBezTo>
                  <a:cubicBezTo>
                    <a:pt x="597" y="1292"/>
                    <a:pt x="597" y="1292"/>
                    <a:pt x="597" y="1292"/>
                  </a:cubicBezTo>
                  <a:cubicBezTo>
                    <a:pt x="597" y="1292"/>
                    <a:pt x="596" y="1292"/>
                    <a:pt x="595" y="1292"/>
                  </a:cubicBezTo>
                  <a:cubicBezTo>
                    <a:pt x="591" y="1291"/>
                    <a:pt x="583" y="1290"/>
                    <a:pt x="576" y="1288"/>
                  </a:cubicBezTo>
                  <a:cubicBezTo>
                    <a:pt x="572" y="1288"/>
                    <a:pt x="569" y="1287"/>
                    <a:pt x="566" y="1287"/>
                  </a:cubicBezTo>
                  <a:cubicBezTo>
                    <a:pt x="565" y="1286"/>
                    <a:pt x="564" y="1286"/>
                    <a:pt x="563" y="1286"/>
                  </a:cubicBezTo>
                  <a:cubicBezTo>
                    <a:pt x="563" y="1286"/>
                    <a:pt x="563" y="1286"/>
                    <a:pt x="562" y="1286"/>
                  </a:cubicBezTo>
                  <a:cubicBezTo>
                    <a:pt x="562" y="1286"/>
                    <a:pt x="562" y="1286"/>
                    <a:pt x="562" y="1286"/>
                  </a:cubicBezTo>
                  <a:cubicBezTo>
                    <a:pt x="562" y="1286"/>
                    <a:pt x="562" y="1286"/>
                    <a:pt x="561" y="1286"/>
                  </a:cubicBezTo>
                  <a:cubicBezTo>
                    <a:pt x="561" y="1286"/>
                    <a:pt x="561" y="1286"/>
                    <a:pt x="561" y="1286"/>
                  </a:cubicBezTo>
                  <a:cubicBezTo>
                    <a:pt x="560" y="1286"/>
                    <a:pt x="560" y="1286"/>
                    <a:pt x="560" y="1286"/>
                  </a:cubicBezTo>
                  <a:cubicBezTo>
                    <a:pt x="559" y="1286"/>
                    <a:pt x="559" y="1286"/>
                    <a:pt x="558" y="1288"/>
                  </a:cubicBezTo>
                  <a:cubicBezTo>
                    <a:pt x="557" y="1290"/>
                    <a:pt x="557" y="1292"/>
                    <a:pt x="559" y="1293"/>
                  </a:cubicBezTo>
                  <a:cubicBezTo>
                    <a:pt x="564" y="1296"/>
                    <a:pt x="564" y="1296"/>
                    <a:pt x="564" y="1296"/>
                  </a:cubicBezTo>
                  <a:cubicBezTo>
                    <a:pt x="566" y="1293"/>
                    <a:pt x="566" y="1293"/>
                    <a:pt x="566" y="1293"/>
                  </a:cubicBezTo>
                  <a:cubicBezTo>
                    <a:pt x="567" y="1289"/>
                    <a:pt x="567" y="1289"/>
                    <a:pt x="567" y="1289"/>
                  </a:cubicBezTo>
                  <a:cubicBezTo>
                    <a:pt x="530" y="1284"/>
                    <a:pt x="530" y="1284"/>
                    <a:pt x="530" y="1284"/>
                  </a:cubicBezTo>
                  <a:cubicBezTo>
                    <a:pt x="528" y="1284"/>
                    <a:pt x="526" y="1285"/>
                    <a:pt x="526" y="1287"/>
                  </a:cubicBezTo>
                  <a:cubicBezTo>
                    <a:pt x="525" y="1289"/>
                    <a:pt x="526" y="1291"/>
                    <a:pt x="527" y="1292"/>
                  </a:cubicBezTo>
                  <a:cubicBezTo>
                    <a:pt x="533" y="1295"/>
                    <a:pt x="533" y="1295"/>
                    <a:pt x="533" y="1295"/>
                  </a:cubicBezTo>
                  <a:cubicBezTo>
                    <a:pt x="535" y="1292"/>
                    <a:pt x="535" y="1292"/>
                    <a:pt x="535" y="1292"/>
                  </a:cubicBezTo>
                  <a:cubicBezTo>
                    <a:pt x="535" y="1288"/>
                    <a:pt x="535" y="1288"/>
                    <a:pt x="535" y="1288"/>
                  </a:cubicBezTo>
                  <a:cubicBezTo>
                    <a:pt x="503" y="1281"/>
                    <a:pt x="503" y="1281"/>
                    <a:pt x="503" y="1281"/>
                  </a:cubicBezTo>
                  <a:cubicBezTo>
                    <a:pt x="501" y="1281"/>
                    <a:pt x="499" y="1282"/>
                    <a:pt x="499" y="1284"/>
                  </a:cubicBezTo>
                  <a:cubicBezTo>
                    <a:pt x="498" y="1285"/>
                    <a:pt x="499" y="1288"/>
                    <a:pt x="500" y="1289"/>
                  </a:cubicBezTo>
                  <a:cubicBezTo>
                    <a:pt x="507" y="1293"/>
                    <a:pt x="507" y="1293"/>
                    <a:pt x="507" y="1293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6" y="1287"/>
                    <a:pt x="506" y="1287"/>
                    <a:pt x="506" y="1287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8" y="1286"/>
                    <a:pt x="508" y="1286"/>
                    <a:pt x="508" y="1286"/>
                  </a:cubicBezTo>
                  <a:cubicBezTo>
                    <a:pt x="507" y="1286"/>
                    <a:pt x="506" y="1286"/>
                    <a:pt x="506" y="1287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8" y="1286"/>
                    <a:pt x="508" y="1286"/>
                    <a:pt x="508" y="1286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8" y="1285"/>
                    <a:pt x="508" y="1285"/>
                    <a:pt x="508" y="1286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9"/>
                    <a:pt x="509" y="1289"/>
                    <a:pt x="509" y="1289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7"/>
                    <a:pt x="509" y="1287"/>
                    <a:pt x="509" y="1287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7"/>
                    <a:pt x="509" y="1287"/>
                    <a:pt x="509" y="1287"/>
                  </a:cubicBezTo>
                  <a:cubicBezTo>
                    <a:pt x="509" y="1285"/>
                    <a:pt x="509" y="1285"/>
                    <a:pt x="509" y="1285"/>
                  </a:cubicBezTo>
                  <a:cubicBezTo>
                    <a:pt x="509" y="1285"/>
                    <a:pt x="508" y="1285"/>
                    <a:pt x="507" y="1285"/>
                  </a:cubicBezTo>
                  <a:cubicBezTo>
                    <a:pt x="502" y="1284"/>
                    <a:pt x="491" y="1282"/>
                    <a:pt x="482" y="1280"/>
                  </a:cubicBezTo>
                  <a:cubicBezTo>
                    <a:pt x="477" y="1279"/>
                    <a:pt x="472" y="1278"/>
                    <a:pt x="469" y="1277"/>
                  </a:cubicBezTo>
                  <a:cubicBezTo>
                    <a:pt x="467" y="1277"/>
                    <a:pt x="466" y="1277"/>
                    <a:pt x="465" y="1277"/>
                  </a:cubicBezTo>
                  <a:cubicBezTo>
                    <a:pt x="464" y="1277"/>
                    <a:pt x="463" y="1277"/>
                    <a:pt x="463" y="1276"/>
                  </a:cubicBezTo>
                  <a:cubicBezTo>
                    <a:pt x="463" y="1276"/>
                    <a:pt x="462" y="1276"/>
                    <a:pt x="462" y="1276"/>
                  </a:cubicBezTo>
                  <a:cubicBezTo>
                    <a:pt x="462" y="1276"/>
                    <a:pt x="461" y="1276"/>
                    <a:pt x="461" y="1276"/>
                  </a:cubicBezTo>
                  <a:cubicBezTo>
                    <a:pt x="461" y="1276"/>
                    <a:pt x="460" y="1276"/>
                    <a:pt x="460" y="1277"/>
                  </a:cubicBezTo>
                  <a:cubicBezTo>
                    <a:pt x="460" y="1277"/>
                    <a:pt x="459" y="1277"/>
                    <a:pt x="458" y="1278"/>
                  </a:cubicBezTo>
                  <a:cubicBezTo>
                    <a:pt x="457" y="1280"/>
                    <a:pt x="458" y="1283"/>
                    <a:pt x="459" y="1284"/>
                  </a:cubicBezTo>
                  <a:cubicBezTo>
                    <a:pt x="464" y="1287"/>
                    <a:pt x="464" y="1287"/>
                    <a:pt x="464" y="1287"/>
                  </a:cubicBezTo>
                  <a:cubicBezTo>
                    <a:pt x="466" y="1283"/>
                    <a:pt x="466" y="1283"/>
                    <a:pt x="466" y="1283"/>
                  </a:cubicBezTo>
                  <a:cubicBezTo>
                    <a:pt x="467" y="1279"/>
                    <a:pt x="467" y="1279"/>
                    <a:pt x="467" y="1279"/>
                  </a:cubicBezTo>
                  <a:cubicBezTo>
                    <a:pt x="429" y="1276"/>
                    <a:pt x="429" y="1276"/>
                    <a:pt x="429" y="1276"/>
                  </a:cubicBezTo>
                  <a:cubicBezTo>
                    <a:pt x="427" y="1276"/>
                    <a:pt x="425" y="1277"/>
                    <a:pt x="425" y="1278"/>
                  </a:cubicBezTo>
                  <a:cubicBezTo>
                    <a:pt x="424" y="1280"/>
                    <a:pt x="425" y="1282"/>
                    <a:pt x="426" y="1283"/>
                  </a:cubicBezTo>
                  <a:cubicBezTo>
                    <a:pt x="431" y="1286"/>
                    <a:pt x="431" y="1286"/>
                    <a:pt x="431" y="1286"/>
                  </a:cubicBezTo>
                  <a:cubicBezTo>
                    <a:pt x="433" y="1283"/>
                    <a:pt x="433" y="1283"/>
                    <a:pt x="433" y="1283"/>
                  </a:cubicBezTo>
                  <a:cubicBezTo>
                    <a:pt x="434" y="1279"/>
                    <a:pt x="434" y="1279"/>
                    <a:pt x="434" y="1279"/>
                  </a:cubicBezTo>
                  <a:cubicBezTo>
                    <a:pt x="402" y="1273"/>
                    <a:pt x="402" y="1273"/>
                    <a:pt x="402" y="1273"/>
                  </a:cubicBezTo>
                  <a:cubicBezTo>
                    <a:pt x="400" y="1272"/>
                    <a:pt x="398" y="1273"/>
                    <a:pt x="397" y="1275"/>
                  </a:cubicBezTo>
                  <a:cubicBezTo>
                    <a:pt x="397" y="1277"/>
                    <a:pt x="397" y="1279"/>
                    <a:pt x="399" y="1280"/>
                  </a:cubicBezTo>
                  <a:cubicBezTo>
                    <a:pt x="405" y="1284"/>
                    <a:pt x="405" y="1284"/>
                    <a:pt x="405" y="1284"/>
                  </a:cubicBezTo>
                  <a:cubicBezTo>
                    <a:pt x="407" y="1280"/>
                    <a:pt x="407" y="1280"/>
                    <a:pt x="407" y="1280"/>
                  </a:cubicBezTo>
                  <a:cubicBezTo>
                    <a:pt x="408" y="1277"/>
                    <a:pt x="408" y="1277"/>
                    <a:pt x="408" y="1277"/>
                  </a:cubicBezTo>
                  <a:cubicBezTo>
                    <a:pt x="371" y="1270"/>
                    <a:pt x="371" y="1270"/>
                    <a:pt x="371" y="1270"/>
                  </a:cubicBezTo>
                  <a:cubicBezTo>
                    <a:pt x="369" y="1269"/>
                    <a:pt x="368" y="1270"/>
                    <a:pt x="367" y="1272"/>
                  </a:cubicBezTo>
                  <a:cubicBezTo>
                    <a:pt x="366" y="1274"/>
                    <a:pt x="367" y="1276"/>
                    <a:pt x="368" y="1277"/>
                  </a:cubicBezTo>
                  <a:cubicBezTo>
                    <a:pt x="373" y="1280"/>
                    <a:pt x="373" y="1280"/>
                    <a:pt x="373" y="1280"/>
                  </a:cubicBezTo>
                  <a:cubicBezTo>
                    <a:pt x="376" y="1277"/>
                    <a:pt x="376" y="1277"/>
                    <a:pt x="376" y="1277"/>
                  </a:cubicBezTo>
                  <a:cubicBezTo>
                    <a:pt x="372" y="1275"/>
                    <a:pt x="372" y="1275"/>
                    <a:pt x="372" y="1275"/>
                  </a:cubicBezTo>
                  <a:cubicBezTo>
                    <a:pt x="376" y="1277"/>
                    <a:pt x="376" y="1277"/>
                    <a:pt x="376" y="1277"/>
                  </a:cubicBezTo>
                  <a:cubicBezTo>
                    <a:pt x="374" y="1273"/>
                    <a:pt x="374" y="1273"/>
                    <a:pt x="374" y="1273"/>
                  </a:cubicBezTo>
                  <a:cubicBezTo>
                    <a:pt x="374" y="1273"/>
                    <a:pt x="373" y="1273"/>
                    <a:pt x="372" y="1275"/>
                  </a:cubicBezTo>
                  <a:cubicBezTo>
                    <a:pt x="376" y="1277"/>
                    <a:pt x="376" y="1277"/>
                    <a:pt x="376" y="1277"/>
                  </a:cubicBezTo>
                  <a:cubicBezTo>
                    <a:pt x="374" y="1273"/>
                    <a:pt x="374" y="1273"/>
                    <a:pt x="374" y="1273"/>
                  </a:cubicBezTo>
                  <a:cubicBezTo>
                    <a:pt x="375" y="1277"/>
                    <a:pt x="375" y="1277"/>
                    <a:pt x="375" y="1277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3"/>
                    <a:pt x="375" y="1273"/>
                    <a:pt x="374" y="1273"/>
                  </a:cubicBezTo>
                  <a:cubicBezTo>
                    <a:pt x="375" y="1277"/>
                    <a:pt x="375" y="1277"/>
                    <a:pt x="375" y="1277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6"/>
                    <a:pt x="375" y="1276"/>
                    <a:pt x="375" y="1276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6"/>
                    <a:pt x="375" y="1276"/>
                    <a:pt x="375" y="1276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4"/>
                    <a:pt x="375" y="1274"/>
                    <a:pt x="375" y="1274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4"/>
                    <a:pt x="375" y="1274"/>
                    <a:pt x="375" y="1274"/>
                  </a:cubicBezTo>
                  <a:cubicBezTo>
                    <a:pt x="375" y="1273"/>
                    <a:pt x="375" y="1273"/>
                    <a:pt x="375" y="1273"/>
                  </a:cubicBezTo>
                  <a:cubicBezTo>
                    <a:pt x="375" y="1273"/>
                    <a:pt x="375" y="1273"/>
                    <a:pt x="374" y="1273"/>
                  </a:cubicBezTo>
                  <a:cubicBezTo>
                    <a:pt x="371" y="1272"/>
                    <a:pt x="366" y="1271"/>
                    <a:pt x="361" y="1271"/>
                  </a:cubicBezTo>
                  <a:cubicBezTo>
                    <a:pt x="358" y="1270"/>
                    <a:pt x="356" y="1270"/>
                    <a:pt x="354" y="1269"/>
                  </a:cubicBezTo>
                  <a:cubicBezTo>
                    <a:pt x="353" y="1269"/>
                    <a:pt x="352" y="1269"/>
                    <a:pt x="351" y="1269"/>
                  </a:cubicBezTo>
                  <a:cubicBezTo>
                    <a:pt x="351" y="1269"/>
                    <a:pt x="350" y="1269"/>
                    <a:pt x="349" y="1269"/>
                  </a:cubicBezTo>
                  <a:cubicBezTo>
                    <a:pt x="349" y="1269"/>
                    <a:pt x="349" y="1269"/>
                    <a:pt x="349" y="1269"/>
                  </a:cubicBezTo>
                  <a:cubicBezTo>
                    <a:pt x="348" y="1269"/>
                    <a:pt x="348" y="1269"/>
                    <a:pt x="348" y="1269"/>
                  </a:cubicBezTo>
                  <a:cubicBezTo>
                    <a:pt x="347" y="1269"/>
                    <a:pt x="347" y="1270"/>
                    <a:pt x="346" y="1271"/>
                  </a:cubicBezTo>
                  <a:cubicBezTo>
                    <a:pt x="345" y="1273"/>
                    <a:pt x="345" y="1275"/>
                    <a:pt x="347" y="1276"/>
                  </a:cubicBezTo>
                  <a:cubicBezTo>
                    <a:pt x="352" y="1279"/>
                    <a:pt x="352" y="1279"/>
                    <a:pt x="352" y="1279"/>
                  </a:cubicBezTo>
                  <a:cubicBezTo>
                    <a:pt x="354" y="1276"/>
                    <a:pt x="354" y="1276"/>
                    <a:pt x="354" y="1276"/>
                  </a:cubicBezTo>
                  <a:cubicBezTo>
                    <a:pt x="355" y="1272"/>
                    <a:pt x="355" y="1272"/>
                    <a:pt x="355" y="1272"/>
                  </a:cubicBezTo>
                  <a:cubicBezTo>
                    <a:pt x="317" y="1266"/>
                    <a:pt x="317" y="1266"/>
                    <a:pt x="317" y="1266"/>
                  </a:cubicBezTo>
                  <a:cubicBezTo>
                    <a:pt x="315" y="1265"/>
                    <a:pt x="313" y="1266"/>
                    <a:pt x="312" y="1268"/>
                  </a:cubicBezTo>
                  <a:cubicBezTo>
                    <a:pt x="311" y="1270"/>
                    <a:pt x="312" y="1272"/>
                    <a:pt x="314" y="1273"/>
                  </a:cubicBezTo>
                  <a:cubicBezTo>
                    <a:pt x="316" y="1274"/>
                    <a:pt x="316" y="1274"/>
                    <a:pt x="316" y="1274"/>
                  </a:cubicBezTo>
                  <a:cubicBezTo>
                    <a:pt x="318" y="1271"/>
                    <a:pt x="318" y="1271"/>
                    <a:pt x="318" y="1271"/>
                  </a:cubicBezTo>
                  <a:cubicBezTo>
                    <a:pt x="318" y="1267"/>
                    <a:pt x="318" y="1267"/>
                    <a:pt x="318" y="1267"/>
                  </a:cubicBezTo>
                  <a:cubicBezTo>
                    <a:pt x="285" y="1262"/>
                    <a:pt x="285" y="1262"/>
                    <a:pt x="285" y="1262"/>
                  </a:cubicBezTo>
                  <a:cubicBezTo>
                    <a:pt x="283" y="1261"/>
                    <a:pt x="281" y="1262"/>
                    <a:pt x="280" y="1264"/>
                  </a:cubicBezTo>
                  <a:cubicBezTo>
                    <a:pt x="280" y="1266"/>
                    <a:pt x="280" y="1268"/>
                    <a:pt x="282" y="1269"/>
                  </a:cubicBezTo>
                  <a:cubicBezTo>
                    <a:pt x="285" y="1271"/>
                    <a:pt x="285" y="1271"/>
                    <a:pt x="285" y="1271"/>
                  </a:cubicBezTo>
                  <a:cubicBezTo>
                    <a:pt x="287" y="1268"/>
                    <a:pt x="287" y="1268"/>
                    <a:pt x="287" y="1268"/>
                  </a:cubicBezTo>
                  <a:cubicBezTo>
                    <a:pt x="288" y="1264"/>
                    <a:pt x="288" y="1264"/>
                    <a:pt x="288" y="1264"/>
                  </a:cubicBezTo>
                  <a:cubicBezTo>
                    <a:pt x="288" y="1264"/>
                    <a:pt x="281" y="1262"/>
                    <a:pt x="273" y="1261"/>
                  </a:cubicBezTo>
                  <a:cubicBezTo>
                    <a:pt x="268" y="1260"/>
                    <a:pt x="264" y="1260"/>
                    <a:pt x="261" y="1259"/>
                  </a:cubicBezTo>
                  <a:cubicBezTo>
                    <a:pt x="259" y="1259"/>
                    <a:pt x="257" y="1259"/>
                    <a:pt x="256" y="1258"/>
                  </a:cubicBezTo>
                  <a:cubicBezTo>
                    <a:pt x="255" y="1258"/>
                    <a:pt x="254" y="1258"/>
                    <a:pt x="253" y="1258"/>
                  </a:cubicBezTo>
                  <a:cubicBezTo>
                    <a:pt x="252" y="1258"/>
                    <a:pt x="252" y="1258"/>
                    <a:pt x="251" y="1258"/>
                  </a:cubicBezTo>
                  <a:cubicBezTo>
                    <a:pt x="251" y="1258"/>
                    <a:pt x="251" y="1258"/>
                    <a:pt x="250" y="1259"/>
                  </a:cubicBezTo>
                  <a:cubicBezTo>
                    <a:pt x="250" y="1259"/>
                    <a:pt x="249" y="1259"/>
                    <a:pt x="249" y="1260"/>
                  </a:cubicBezTo>
                  <a:cubicBezTo>
                    <a:pt x="247" y="1262"/>
                    <a:pt x="248" y="1265"/>
                    <a:pt x="250" y="1266"/>
                  </a:cubicBezTo>
                  <a:cubicBezTo>
                    <a:pt x="255" y="1269"/>
                    <a:pt x="255" y="1269"/>
                    <a:pt x="255" y="1269"/>
                  </a:cubicBezTo>
                  <a:cubicBezTo>
                    <a:pt x="257" y="1265"/>
                    <a:pt x="257" y="1265"/>
                    <a:pt x="257" y="1265"/>
                  </a:cubicBezTo>
                  <a:cubicBezTo>
                    <a:pt x="258" y="1262"/>
                    <a:pt x="258" y="1262"/>
                    <a:pt x="258" y="1262"/>
                  </a:cubicBezTo>
                  <a:cubicBezTo>
                    <a:pt x="230" y="1257"/>
                    <a:pt x="230" y="1257"/>
                    <a:pt x="230" y="1257"/>
                  </a:cubicBezTo>
                  <a:cubicBezTo>
                    <a:pt x="228" y="1256"/>
                    <a:pt x="226" y="1257"/>
                    <a:pt x="225" y="1259"/>
                  </a:cubicBezTo>
                  <a:cubicBezTo>
                    <a:pt x="225" y="1261"/>
                    <a:pt x="225" y="1263"/>
                    <a:pt x="227" y="1264"/>
                  </a:cubicBezTo>
                  <a:cubicBezTo>
                    <a:pt x="235" y="1269"/>
                    <a:pt x="235" y="1269"/>
                    <a:pt x="235" y="1269"/>
                  </a:cubicBezTo>
                  <a:cubicBezTo>
                    <a:pt x="237" y="1265"/>
                    <a:pt x="237" y="1265"/>
                    <a:pt x="237" y="1265"/>
                  </a:cubicBezTo>
                  <a:cubicBezTo>
                    <a:pt x="237" y="1261"/>
                    <a:pt x="237" y="1261"/>
                    <a:pt x="237" y="1261"/>
                  </a:cubicBezTo>
                  <a:cubicBezTo>
                    <a:pt x="237" y="1261"/>
                    <a:pt x="228" y="1260"/>
                    <a:pt x="219" y="1258"/>
                  </a:cubicBezTo>
                  <a:cubicBezTo>
                    <a:pt x="214" y="1257"/>
                    <a:pt x="209" y="1257"/>
                    <a:pt x="205" y="1256"/>
                  </a:cubicBezTo>
                  <a:cubicBezTo>
                    <a:pt x="203" y="1256"/>
                    <a:pt x="201" y="1255"/>
                    <a:pt x="199" y="1255"/>
                  </a:cubicBezTo>
                  <a:cubicBezTo>
                    <a:pt x="198" y="1255"/>
                    <a:pt x="197" y="1255"/>
                    <a:pt x="196" y="1255"/>
                  </a:cubicBezTo>
                  <a:cubicBezTo>
                    <a:pt x="195" y="1255"/>
                    <a:pt x="195" y="1255"/>
                    <a:pt x="195" y="1255"/>
                  </a:cubicBezTo>
                  <a:cubicBezTo>
                    <a:pt x="194" y="1255"/>
                    <a:pt x="194" y="1255"/>
                    <a:pt x="194" y="1255"/>
                  </a:cubicBezTo>
                  <a:cubicBezTo>
                    <a:pt x="193" y="1255"/>
                    <a:pt x="193" y="1256"/>
                    <a:pt x="192" y="1257"/>
                  </a:cubicBezTo>
                  <a:cubicBezTo>
                    <a:pt x="191" y="1258"/>
                    <a:pt x="191" y="1259"/>
                    <a:pt x="191" y="1260"/>
                  </a:cubicBezTo>
                  <a:cubicBezTo>
                    <a:pt x="191" y="1261"/>
                    <a:pt x="192" y="1262"/>
                    <a:pt x="193" y="1262"/>
                  </a:cubicBezTo>
                  <a:cubicBezTo>
                    <a:pt x="198" y="1265"/>
                    <a:pt x="198" y="1265"/>
                    <a:pt x="198" y="1265"/>
                  </a:cubicBezTo>
                  <a:cubicBezTo>
                    <a:pt x="200" y="1262"/>
                    <a:pt x="200" y="1262"/>
                    <a:pt x="200" y="1262"/>
                  </a:cubicBezTo>
                  <a:cubicBezTo>
                    <a:pt x="201" y="1258"/>
                    <a:pt x="201" y="1258"/>
                    <a:pt x="201" y="1258"/>
                  </a:cubicBezTo>
                  <a:cubicBezTo>
                    <a:pt x="160" y="1251"/>
                    <a:pt x="160" y="1251"/>
                    <a:pt x="160" y="1251"/>
                  </a:cubicBezTo>
                  <a:cubicBezTo>
                    <a:pt x="158" y="1250"/>
                    <a:pt x="156" y="1251"/>
                    <a:pt x="155" y="1253"/>
                  </a:cubicBezTo>
                  <a:cubicBezTo>
                    <a:pt x="155" y="1255"/>
                    <a:pt x="155" y="1257"/>
                    <a:pt x="157" y="1258"/>
                  </a:cubicBezTo>
                  <a:cubicBezTo>
                    <a:pt x="163" y="1261"/>
                    <a:pt x="163" y="1261"/>
                    <a:pt x="163" y="1261"/>
                  </a:cubicBezTo>
                  <a:cubicBezTo>
                    <a:pt x="165" y="1258"/>
                    <a:pt x="165" y="1258"/>
                    <a:pt x="165" y="1258"/>
                  </a:cubicBezTo>
                  <a:cubicBezTo>
                    <a:pt x="165" y="1254"/>
                    <a:pt x="165" y="1254"/>
                    <a:pt x="165" y="1254"/>
                  </a:cubicBezTo>
                  <a:cubicBezTo>
                    <a:pt x="165" y="1254"/>
                    <a:pt x="158" y="1253"/>
                    <a:pt x="151" y="1252"/>
                  </a:cubicBezTo>
                  <a:cubicBezTo>
                    <a:pt x="147" y="1252"/>
                    <a:pt x="143" y="1251"/>
                    <a:pt x="139" y="1251"/>
                  </a:cubicBezTo>
                  <a:cubicBezTo>
                    <a:pt x="136" y="1250"/>
                    <a:pt x="133" y="1250"/>
                    <a:pt x="132" y="1250"/>
                  </a:cubicBezTo>
                  <a:cubicBezTo>
                    <a:pt x="131" y="1250"/>
                    <a:pt x="131" y="1250"/>
                    <a:pt x="131" y="1250"/>
                  </a:cubicBezTo>
                  <a:cubicBezTo>
                    <a:pt x="130" y="1250"/>
                    <a:pt x="130" y="1250"/>
                    <a:pt x="130" y="1250"/>
                  </a:cubicBezTo>
                  <a:cubicBezTo>
                    <a:pt x="129" y="1250"/>
                    <a:pt x="129" y="1251"/>
                    <a:pt x="129" y="1251"/>
                  </a:cubicBezTo>
                  <a:cubicBezTo>
                    <a:pt x="128" y="1251"/>
                    <a:pt x="128" y="1251"/>
                    <a:pt x="127" y="1252"/>
                  </a:cubicBezTo>
                  <a:cubicBezTo>
                    <a:pt x="126" y="1254"/>
                    <a:pt x="127" y="1256"/>
                    <a:pt x="129" y="1258"/>
                  </a:cubicBezTo>
                  <a:cubicBezTo>
                    <a:pt x="129" y="1258"/>
                    <a:pt x="129" y="1258"/>
                    <a:pt x="129" y="1258"/>
                  </a:cubicBezTo>
                  <a:cubicBezTo>
                    <a:pt x="131" y="1255"/>
                    <a:pt x="131" y="1255"/>
                    <a:pt x="131" y="1255"/>
                  </a:cubicBezTo>
                  <a:cubicBezTo>
                    <a:pt x="128" y="1252"/>
                    <a:pt x="128" y="1252"/>
                    <a:pt x="128" y="1252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0" y="1251"/>
                    <a:pt x="130" y="1251"/>
                    <a:pt x="130" y="1251"/>
                  </a:cubicBezTo>
                  <a:cubicBezTo>
                    <a:pt x="130" y="1251"/>
                    <a:pt x="129" y="1251"/>
                    <a:pt x="128" y="1252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0" y="1251"/>
                    <a:pt x="130" y="1251"/>
                    <a:pt x="130" y="1251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1" y="1251"/>
                    <a:pt x="131" y="1251"/>
                    <a:pt x="131" y="1251"/>
                  </a:cubicBezTo>
                  <a:cubicBezTo>
                    <a:pt x="131" y="1251"/>
                    <a:pt x="130" y="1251"/>
                    <a:pt x="130" y="1251"/>
                  </a:cubicBezTo>
                  <a:cubicBezTo>
                    <a:pt x="131" y="1254"/>
                    <a:pt x="131" y="1254"/>
                    <a:pt x="131" y="1254"/>
                  </a:cubicBezTo>
                  <a:cubicBezTo>
                    <a:pt x="131" y="1251"/>
                    <a:pt x="131" y="1251"/>
                    <a:pt x="131" y="1251"/>
                  </a:cubicBezTo>
                  <a:cubicBezTo>
                    <a:pt x="131" y="1253"/>
                    <a:pt x="131" y="1253"/>
                    <a:pt x="131" y="1253"/>
                  </a:cubicBezTo>
                  <a:cubicBezTo>
                    <a:pt x="131" y="1251"/>
                    <a:pt x="131" y="1251"/>
                    <a:pt x="131" y="1251"/>
                  </a:cubicBezTo>
                  <a:cubicBezTo>
                    <a:pt x="131" y="1251"/>
                    <a:pt x="131" y="1251"/>
                    <a:pt x="131" y="1251"/>
                  </a:cubicBezTo>
                  <a:cubicBezTo>
                    <a:pt x="131" y="1253"/>
                    <a:pt x="131" y="1253"/>
                    <a:pt x="131" y="1253"/>
                  </a:cubicBezTo>
                  <a:cubicBezTo>
                    <a:pt x="131" y="1251"/>
                    <a:pt x="131" y="1251"/>
                    <a:pt x="131" y="1251"/>
                  </a:cubicBezTo>
                  <a:cubicBezTo>
                    <a:pt x="131" y="1251"/>
                    <a:pt x="131" y="1251"/>
                    <a:pt x="131" y="1251"/>
                  </a:cubicBezTo>
                  <a:cubicBezTo>
                    <a:pt x="130" y="1251"/>
                    <a:pt x="127" y="1250"/>
                    <a:pt x="123" y="1249"/>
                  </a:cubicBezTo>
                  <a:cubicBezTo>
                    <a:pt x="118" y="1249"/>
                    <a:pt x="110" y="1247"/>
                    <a:pt x="104" y="1246"/>
                  </a:cubicBezTo>
                  <a:cubicBezTo>
                    <a:pt x="101" y="1246"/>
                    <a:pt x="99" y="1245"/>
                    <a:pt x="97" y="1245"/>
                  </a:cubicBezTo>
                  <a:cubicBezTo>
                    <a:pt x="96" y="1245"/>
                    <a:pt x="95" y="1245"/>
                    <a:pt x="94" y="1245"/>
                  </a:cubicBezTo>
                  <a:cubicBezTo>
                    <a:pt x="93" y="1244"/>
                    <a:pt x="93" y="1244"/>
                    <a:pt x="93" y="1244"/>
                  </a:cubicBezTo>
                  <a:cubicBezTo>
                    <a:pt x="93" y="1244"/>
                    <a:pt x="93" y="1244"/>
                    <a:pt x="93" y="1244"/>
                  </a:cubicBezTo>
                  <a:cubicBezTo>
                    <a:pt x="93" y="1244"/>
                    <a:pt x="93" y="1244"/>
                    <a:pt x="93" y="1244"/>
                  </a:cubicBezTo>
                  <a:cubicBezTo>
                    <a:pt x="92" y="1244"/>
                    <a:pt x="92" y="1244"/>
                    <a:pt x="92" y="1244"/>
                  </a:cubicBezTo>
                  <a:cubicBezTo>
                    <a:pt x="92" y="1244"/>
                    <a:pt x="91" y="1244"/>
                    <a:pt x="91" y="1245"/>
                  </a:cubicBezTo>
                  <a:cubicBezTo>
                    <a:pt x="91" y="1245"/>
                    <a:pt x="90" y="1245"/>
                    <a:pt x="89" y="1246"/>
                  </a:cubicBezTo>
                  <a:cubicBezTo>
                    <a:pt x="88" y="1248"/>
                    <a:pt x="89" y="1251"/>
                    <a:pt x="90" y="1252"/>
                  </a:cubicBezTo>
                  <a:cubicBezTo>
                    <a:pt x="99" y="1257"/>
                    <a:pt x="99" y="1257"/>
                    <a:pt x="99" y="1257"/>
                  </a:cubicBezTo>
                  <a:cubicBezTo>
                    <a:pt x="101" y="1254"/>
                    <a:pt x="101" y="1254"/>
                    <a:pt x="101" y="1254"/>
                  </a:cubicBezTo>
                  <a:cubicBezTo>
                    <a:pt x="102" y="1250"/>
                    <a:pt x="102" y="1250"/>
                    <a:pt x="102" y="1250"/>
                  </a:cubicBezTo>
                  <a:cubicBezTo>
                    <a:pt x="68" y="1243"/>
                    <a:pt x="68" y="1243"/>
                    <a:pt x="68" y="1243"/>
                  </a:cubicBezTo>
                  <a:cubicBezTo>
                    <a:pt x="66" y="1243"/>
                    <a:pt x="64" y="1244"/>
                    <a:pt x="63" y="1246"/>
                  </a:cubicBezTo>
                  <a:cubicBezTo>
                    <a:pt x="63" y="1247"/>
                    <a:pt x="63" y="1249"/>
                    <a:pt x="65" y="1250"/>
                  </a:cubicBezTo>
                  <a:cubicBezTo>
                    <a:pt x="73" y="1255"/>
                    <a:pt x="73" y="1255"/>
                    <a:pt x="73" y="1255"/>
                  </a:cubicBezTo>
                  <a:cubicBezTo>
                    <a:pt x="75" y="1252"/>
                    <a:pt x="75" y="1252"/>
                    <a:pt x="75" y="1252"/>
                  </a:cubicBezTo>
                  <a:cubicBezTo>
                    <a:pt x="71" y="1250"/>
                    <a:pt x="71" y="1250"/>
                    <a:pt x="71" y="1250"/>
                  </a:cubicBezTo>
                  <a:cubicBezTo>
                    <a:pt x="75" y="1252"/>
                    <a:pt x="75" y="1252"/>
                    <a:pt x="75" y="1252"/>
                  </a:cubicBezTo>
                  <a:cubicBezTo>
                    <a:pt x="73" y="1248"/>
                    <a:pt x="73" y="1248"/>
                    <a:pt x="73" y="1248"/>
                  </a:cubicBezTo>
                  <a:cubicBezTo>
                    <a:pt x="73" y="1248"/>
                    <a:pt x="72" y="1249"/>
                    <a:pt x="71" y="1250"/>
                  </a:cubicBezTo>
                  <a:cubicBezTo>
                    <a:pt x="75" y="1252"/>
                    <a:pt x="75" y="1252"/>
                    <a:pt x="75" y="1252"/>
                  </a:cubicBezTo>
                  <a:cubicBezTo>
                    <a:pt x="73" y="1248"/>
                    <a:pt x="73" y="1248"/>
                    <a:pt x="73" y="1248"/>
                  </a:cubicBezTo>
                  <a:cubicBezTo>
                    <a:pt x="75" y="1252"/>
                    <a:pt x="75" y="1252"/>
                    <a:pt x="75" y="1252"/>
                  </a:cubicBezTo>
                  <a:cubicBezTo>
                    <a:pt x="74" y="1248"/>
                    <a:pt x="74" y="1248"/>
                    <a:pt x="74" y="1248"/>
                  </a:cubicBezTo>
                  <a:cubicBezTo>
                    <a:pt x="74" y="1248"/>
                    <a:pt x="74" y="1248"/>
                    <a:pt x="73" y="1248"/>
                  </a:cubicBezTo>
                  <a:cubicBezTo>
                    <a:pt x="75" y="1252"/>
                    <a:pt x="75" y="1252"/>
                    <a:pt x="75" y="1252"/>
                  </a:cubicBezTo>
                  <a:cubicBezTo>
                    <a:pt x="74" y="1248"/>
                    <a:pt x="74" y="1248"/>
                    <a:pt x="74" y="1248"/>
                  </a:cubicBezTo>
                  <a:cubicBezTo>
                    <a:pt x="75" y="1251"/>
                    <a:pt x="75" y="1251"/>
                    <a:pt x="75" y="1251"/>
                  </a:cubicBezTo>
                  <a:cubicBezTo>
                    <a:pt x="75" y="1248"/>
                    <a:pt x="75" y="1248"/>
                    <a:pt x="75" y="1248"/>
                  </a:cubicBezTo>
                  <a:cubicBezTo>
                    <a:pt x="74" y="1248"/>
                    <a:pt x="74" y="1248"/>
                    <a:pt x="74" y="1248"/>
                  </a:cubicBezTo>
                  <a:cubicBezTo>
                    <a:pt x="75" y="1251"/>
                    <a:pt x="75" y="1251"/>
                    <a:pt x="75" y="1251"/>
                  </a:cubicBezTo>
                  <a:cubicBezTo>
                    <a:pt x="75" y="1248"/>
                    <a:pt x="75" y="1248"/>
                    <a:pt x="75" y="1248"/>
                  </a:cubicBezTo>
                  <a:cubicBezTo>
                    <a:pt x="75" y="1249"/>
                    <a:pt x="75" y="1249"/>
                    <a:pt x="75" y="1249"/>
                  </a:cubicBezTo>
                  <a:cubicBezTo>
                    <a:pt x="75" y="1248"/>
                    <a:pt x="75" y="1248"/>
                    <a:pt x="75" y="1248"/>
                  </a:cubicBezTo>
                  <a:cubicBezTo>
                    <a:pt x="75" y="1248"/>
                    <a:pt x="75" y="1248"/>
                    <a:pt x="75" y="1248"/>
                  </a:cubicBezTo>
                  <a:cubicBezTo>
                    <a:pt x="75" y="1249"/>
                    <a:pt x="75" y="1249"/>
                    <a:pt x="75" y="1249"/>
                  </a:cubicBezTo>
                  <a:cubicBezTo>
                    <a:pt x="75" y="1248"/>
                    <a:pt x="75" y="1248"/>
                    <a:pt x="75" y="1248"/>
                  </a:cubicBezTo>
                  <a:cubicBezTo>
                    <a:pt x="75" y="1248"/>
                    <a:pt x="74" y="1248"/>
                    <a:pt x="72" y="1247"/>
                  </a:cubicBezTo>
                  <a:cubicBezTo>
                    <a:pt x="67" y="1247"/>
                    <a:pt x="57" y="1245"/>
                    <a:pt x="49" y="1243"/>
                  </a:cubicBezTo>
                  <a:cubicBezTo>
                    <a:pt x="40" y="1241"/>
                    <a:pt x="33" y="1239"/>
                    <a:pt x="33" y="1239"/>
                  </a:cubicBezTo>
                  <a:cubicBezTo>
                    <a:pt x="31" y="1239"/>
                    <a:pt x="29" y="1240"/>
                    <a:pt x="28" y="1242"/>
                  </a:cubicBezTo>
                  <a:cubicBezTo>
                    <a:pt x="28" y="1243"/>
                    <a:pt x="28" y="1246"/>
                    <a:pt x="30" y="1247"/>
                  </a:cubicBezTo>
                  <a:cubicBezTo>
                    <a:pt x="39" y="1252"/>
                    <a:pt x="39" y="1252"/>
                    <a:pt x="39" y="1252"/>
                  </a:cubicBezTo>
                  <a:cubicBezTo>
                    <a:pt x="41" y="1249"/>
                    <a:pt x="41" y="1249"/>
                    <a:pt x="41" y="1249"/>
                  </a:cubicBezTo>
                  <a:cubicBezTo>
                    <a:pt x="41" y="1245"/>
                    <a:pt x="41" y="1245"/>
                    <a:pt x="41" y="1245"/>
                  </a:cubicBezTo>
                  <a:cubicBezTo>
                    <a:pt x="5" y="1241"/>
                    <a:pt x="5" y="1241"/>
                    <a:pt x="5" y="1241"/>
                  </a:cubicBezTo>
                  <a:cubicBezTo>
                    <a:pt x="3" y="1240"/>
                    <a:pt x="2" y="1241"/>
                    <a:pt x="1" y="1243"/>
                  </a:cubicBezTo>
                  <a:cubicBezTo>
                    <a:pt x="0" y="1245"/>
                    <a:pt x="1" y="1247"/>
                    <a:pt x="3" y="1248"/>
                  </a:cubicBezTo>
                  <a:cubicBezTo>
                    <a:pt x="4" y="1249"/>
                    <a:pt x="4" y="1249"/>
                    <a:pt x="4" y="1249"/>
                  </a:cubicBezTo>
                  <a:cubicBezTo>
                    <a:pt x="6" y="1250"/>
                    <a:pt x="9" y="1250"/>
                    <a:pt x="10" y="1248"/>
                  </a:cubicBezTo>
                  <a:cubicBezTo>
                    <a:pt x="11" y="1246"/>
                    <a:pt x="11" y="1243"/>
                    <a:pt x="9" y="124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15" name="组合 114"/>
            <p:cNvGrpSpPr/>
            <p:nvPr/>
          </p:nvGrpSpPr>
          <p:grpSpPr>
            <a:xfrm>
              <a:off x="8589734" y="2256414"/>
              <a:ext cx="1090613" cy="2419351"/>
              <a:chOff x="2870200" y="3635375"/>
              <a:chExt cx="1090613" cy="2419351"/>
            </a:xfrm>
          </p:grpSpPr>
          <p:sp>
            <p:nvSpPr>
              <p:cNvPr id="116" name="Freeform 624"/>
              <p:cNvSpPr/>
              <p:nvPr/>
            </p:nvSpPr>
            <p:spPr bwMode="auto">
              <a:xfrm>
                <a:off x="3671888" y="4454525"/>
                <a:ext cx="166688" cy="754063"/>
              </a:xfrm>
              <a:custGeom>
                <a:avLst/>
                <a:gdLst>
                  <a:gd name="T0" fmla="*/ 72 w 168"/>
                  <a:gd name="T1" fmla="*/ 17 h 760"/>
                  <a:gd name="T2" fmla="*/ 62 w 168"/>
                  <a:gd name="T3" fmla="*/ 378 h 760"/>
                  <a:gd name="T4" fmla="*/ 133 w 168"/>
                  <a:gd name="T5" fmla="*/ 718 h 760"/>
                  <a:gd name="T6" fmla="*/ 140 w 168"/>
                  <a:gd name="T7" fmla="*/ 710 h 760"/>
                  <a:gd name="T8" fmla="*/ 36 w 168"/>
                  <a:gd name="T9" fmla="*/ 744 h 760"/>
                  <a:gd name="T10" fmla="*/ 22 w 168"/>
                  <a:gd name="T11" fmla="*/ 760 h 760"/>
                  <a:gd name="T12" fmla="*/ 160 w 168"/>
                  <a:gd name="T13" fmla="*/ 717 h 760"/>
                  <a:gd name="T14" fmla="*/ 167 w 168"/>
                  <a:gd name="T15" fmla="*/ 709 h 760"/>
                  <a:gd name="T16" fmla="*/ 96 w 168"/>
                  <a:gd name="T17" fmla="*/ 369 h 760"/>
                  <a:gd name="T18" fmla="*/ 105 w 168"/>
                  <a:gd name="T19" fmla="*/ 8 h 760"/>
                  <a:gd name="T20" fmla="*/ 72 w 168"/>
                  <a:gd name="T21" fmla="*/ 17 h 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8" h="760">
                    <a:moveTo>
                      <a:pt x="72" y="17"/>
                    </a:moveTo>
                    <a:cubicBezTo>
                      <a:pt x="68" y="137"/>
                      <a:pt x="58" y="258"/>
                      <a:pt x="62" y="378"/>
                    </a:cubicBezTo>
                    <a:cubicBezTo>
                      <a:pt x="66" y="495"/>
                      <a:pt x="87" y="610"/>
                      <a:pt x="133" y="718"/>
                    </a:cubicBezTo>
                    <a:cubicBezTo>
                      <a:pt x="135" y="715"/>
                      <a:pt x="137" y="712"/>
                      <a:pt x="140" y="710"/>
                    </a:cubicBezTo>
                    <a:cubicBezTo>
                      <a:pt x="107" y="728"/>
                      <a:pt x="74" y="744"/>
                      <a:pt x="36" y="744"/>
                    </a:cubicBezTo>
                    <a:cubicBezTo>
                      <a:pt x="25" y="744"/>
                      <a:pt x="0" y="760"/>
                      <a:pt x="22" y="760"/>
                    </a:cubicBezTo>
                    <a:cubicBezTo>
                      <a:pt x="72" y="760"/>
                      <a:pt x="117" y="741"/>
                      <a:pt x="160" y="717"/>
                    </a:cubicBezTo>
                    <a:cubicBezTo>
                      <a:pt x="162" y="716"/>
                      <a:pt x="168" y="712"/>
                      <a:pt x="167" y="709"/>
                    </a:cubicBezTo>
                    <a:cubicBezTo>
                      <a:pt x="121" y="601"/>
                      <a:pt x="101" y="486"/>
                      <a:pt x="96" y="369"/>
                    </a:cubicBezTo>
                    <a:cubicBezTo>
                      <a:pt x="92" y="249"/>
                      <a:pt x="102" y="128"/>
                      <a:pt x="105" y="8"/>
                    </a:cubicBezTo>
                    <a:cubicBezTo>
                      <a:pt x="106" y="0"/>
                      <a:pt x="72" y="5"/>
                      <a:pt x="72" y="1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625"/>
              <p:cNvSpPr/>
              <p:nvPr/>
            </p:nvSpPr>
            <p:spPr bwMode="auto">
              <a:xfrm>
                <a:off x="3633788" y="3981450"/>
                <a:ext cx="114300" cy="436563"/>
              </a:xfrm>
              <a:custGeom>
                <a:avLst/>
                <a:gdLst>
                  <a:gd name="T0" fmla="*/ 54 w 115"/>
                  <a:gd name="T1" fmla="*/ 10 h 440"/>
                  <a:gd name="T2" fmla="*/ 21 w 115"/>
                  <a:gd name="T3" fmla="*/ 271 h 440"/>
                  <a:gd name="T4" fmla="*/ 54 w 115"/>
                  <a:gd name="T5" fmla="*/ 367 h 440"/>
                  <a:gd name="T6" fmla="*/ 84 w 115"/>
                  <a:gd name="T7" fmla="*/ 432 h 440"/>
                  <a:gd name="T8" fmla="*/ 112 w 115"/>
                  <a:gd name="T9" fmla="*/ 424 h 440"/>
                  <a:gd name="T10" fmla="*/ 86 w 115"/>
                  <a:gd name="T11" fmla="*/ 366 h 440"/>
                  <a:gd name="T12" fmla="*/ 51 w 115"/>
                  <a:gd name="T13" fmla="*/ 274 h 440"/>
                  <a:gd name="T14" fmla="*/ 81 w 115"/>
                  <a:gd name="T15" fmla="*/ 6 h 440"/>
                  <a:gd name="T16" fmla="*/ 54 w 115"/>
                  <a:gd name="T17" fmla="*/ 10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440">
                    <a:moveTo>
                      <a:pt x="54" y="10"/>
                    </a:moveTo>
                    <a:cubicBezTo>
                      <a:pt x="12" y="92"/>
                      <a:pt x="0" y="182"/>
                      <a:pt x="21" y="271"/>
                    </a:cubicBezTo>
                    <a:cubicBezTo>
                      <a:pt x="28" y="304"/>
                      <a:pt x="41" y="336"/>
                      <a:pt x="54" y="367"/>
                    </a:cubicBezTo>
                    <a:cubicBezTo>
                      <a:pt x="64" y="388"/>
                      <a:pt x="76" y="409"/>
                      <a:pt x="84" y="432"/>
                    </a:cubicBezTo>
                    <a:cubicBezTo>
                      <a:pt x="87" y="440"/>
                      <a:pt x="115" y="432"/>
                      <a:pt x="112" y="424"/>
                    </a:cubicBezTo>
                    <a:cubicBezTo>
                      <a:pt x="105" y="404"/>
                      <a:pt x="94" y="385"/>
                      <a:pt x="86" y="366"/>
                    </a:cubicBezTo>
                    <a:cubicBezTo>
                      <a:pt x="72" y="336"/>
                      <a:pt x="60" y="306"/>
                      <a:pt x="51" y="274"/>
                    </a:cubicBezTo>
                    <a:cubicBezTo>
                      <a:pt x="26" y="183"/>
                      <a:pt x="39" y="90"/>
                      <a:pt x="81" y="6"/>
                    </a:cubicBezTo>
                    <a:cubicBezTo>
                      <a:pt x="85" y="0"/>
                      <a:pt x="58" y="2"/>
                      <a:pt x="54" y="1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626"/>
              <p:cNvSpPr/>
              <p:nvPr/>
            </p:nvSpPr>
            <p:spPr bwMode="auto">
              <a:xfrm>
                <a:off x="3313113" y="3756025"/>
                <a:ext cx="346075" cy="388938"/>
              </a:xfrm>
              <a:custGeom>
                <a:avLst/>
                <a:gdLst>
                  <a:gd name="T0" fmla="*/ 318 w 348"/>
                  <a:gd name="T1" fmla="*/ 298 h 392"/>
                  <a:gd name="T2" fmla="*/ 128 w 348"/>
                  <a:gd name="T3" fmla="*/ 326 h 392"/>
                  <a:gd name="T4" fmla="*/ 60 w 348"/>
                  <a:gd name="T5" fmla="*/ 238 h 392"/>
                  <a:gd name="T6" fmla="*/ 48 w 348"/>
                  <a:gd name="T7" fmla="*/ 113 h 392"/>
                  <a:gd name="T8" fmla="*/ 32 w 348"/>
                  <a:gd name="T9" fmla="*/ 11 h 392"/>
                  <a:gd name="T10" fmla="*/ 4 w 348"/>
                  <a:gd name="T11" fmla="*/ 19 h 392"/>
                  <a:gd name="T12" fmla="*/ 20 w 348"/>
                  <a:gd name="T13" fmla="*/ 129 h 392"/>
                  <a:gd name="T14" fmla="*/ 37 w 348"/>
                  <a:gd name="T15" fmla="*/ 263 h 392"/>
                  <a:gd name="T16" fmla="*/ 330 w 348"/>
                  <a:gd name="T17" fmla="*/ 312 h 392"/>
                  <a:gd name="T18" fmla="*/ 318 w 348"/>
                  <a:gd name="T19" fmla="*/ 298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8" h="392">
                    <a:moveTo>
                      <a:pt x="318" y="298"/>
                    </a:moveTo>
                    <a:cubicBezTo>
                      <a:pt x="261" y="320"/>
                      <a:pt x="190" y="347"/>
                      <a:pt x="128" y="326"/>
                    </a:cubicBezTo>
                    <a:cubicBezTo>
                      <a:pt x="89" y="313"/>
                      <a:pt x="69" y="275"/>
                      <a:pt x="60" y="238"/>
                    </a:cubicBezTo>
                    <a:cubicBezTo>
                      <a:pt x="50" y="197"/>
                      <a:pt x="49" y="155"/>
                      <a:pt x="48" y="113"/>
                    </a:cubicBezTo>
                    <a:cubicBezTo>
                      <a:pt x="46" y="80"/>
                      <a:pt x="48" y="41"/>
                      <a:pt x="32" y="11"/>
                    </a:cubicBezTo>
                    <a:cubicBezTo>
                      <a:pt x="27" y="0"/>
                      <a:pt x="0" y="9"/>
                      <a:pt x="4" y="19"/>
                    </a:cubicBezTo>
                    <a:cubicBezTo>
                      <a:pt x="21" y="51"/>
                      <a:pt x="19" y="94"/>
                      <a:pt x="20" y="129"/>
                    </a:cubicBezTo>
                    <a:cubicBezTo>
                      <a:pt x="22" y="174"/>
                      <a:pt x="23" y="220"/>
                      <a:pt x="37" y="263"/>
                    </a:cubicBezTo>
                    <a:cubicBezTo>
                      <a:pt x="80" y="392"/>
                      <a:pt x="235" y="349"/>
                      <a:pt x="330" y="312"/>
                    </a:cubicBezTo>
                    <a:cubicBezTo>
                      <a:pt x="348" y="305"/>
                      <a:pt x="332" y="293"/>
                      <a:pt x="318" y="29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627"/>
              <p:cNvSpPr/>
              <p:nvPr/>
            </p:nvSpPr>
            <p:spPr bwMode="auto">
              <a:xfrm>
                <a:off x="3430588" y="3671888"/>
                <a:ext cx="223838" cy="360363"/>
              </a:xfrm>
              <a:custGeom>
                <a:avLst/>
                <a:gdLst>
                  <a:gd name="T0" fmla="*/ 207 w 226"/>
                  <a:gd name="T1" fmla="*/ 336 h 363"/>
                  <a:gd name="T2" fmla="*/ 60 w 226"/>
                  <a:gd name="T3" fmla="*/ 309 h 363"/>
                  <a:gd name="T4" fmla="*/ 30 w 226"/>
                  <a:gd name="T5" fmla="*/ 214 h 363"/>
                  <a:gd name="T6" fmla="*/ 88 w 226"/>
                  <a:gd name="T7" fmla="*/ 16 h 363"/>
                  <a:gd name="T8" fmla="*/ 61 w 226"/>
                  <a:gd name="T9" fmla="*/ 13 h 363"/>
                  <a:gd name="T10" fmla="*/ 1 w 226"/>
                  <a:gd name="T11" fmla="*/ 230 h 363"/>
                  <a:gd name="T12" fmla="*/ 43 w 226"/>
                  <a:gd name="T13" fmla="*/ 329 h 363"/>
                  <a:gd name="T14" fmla="*/ 205 w 226"/>
                  <a:gd name="T15" fmla="*/ 357 h 363"/>
                  <a:gd name="T16" fmla="*/ 207 w 226"/>
                  <a:gd name="T17" fmla="*/ 336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6" h="363">
                    <a:moveTo>
                      <a:pt x="207" y="336"/>
                    </a:moveTo>
                    <a:cubicBezTo>
                      <a:pt x="158" y="340"/>
                      <a:pt x="100" y="342"/>
                      <a:pt x="60" y="309"/>
                    </a:cubicBezTo>
                    <a:cubicBezTo>
                      <a:pt x="32" y="286"/>
                      <a:pt x="27" y="247"/>
                      <a:pt x="30" y="214"/>
                    </a:cubicBezTo>
                    <a:cubicBezTo>
                      <a:pt x="34" y="144"/>
                      <a:pt x="69" y="82"/>
                      <a:pt x="88" y="16"/>
                    </a:cubicBezTo>
                    <a:cubicBezTo>
                      <a:pt x="92" y="0"/>
                      <a:pt x="65" y="0"/>
                      <a:pt x="61" y="13"/>
                    </a:cubicBezTo>
                    <a:cubicBezTo>
                      <a:pt x="40" y="85"/>
                      <a:pt x="2" y="153"/>
                      <a:pt x="1" y="230"/>
                    </a:cubicBezTo>
                    <a:cubicBezTo>
                      <a:pt x="0" y="268"/>
                      <a:pt x="12" y="305"/>
                      <a:pt x="43" y="329"/>
                    </a:cubicBezTo>
                    <a:cubicBezTo>
                      <a:pt x="87" y="363"/>
                      <a:pt x="152" y="362"/>
                      <a:pt x="205" y="357"/>
                    </a:cubicBezTo>
                    <a:cubicBezTo>
                      <a:pt x="221" y="356"/>
                      <a:pt x="226" y="335"/>
                      <a:pt x="207" y="33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628"/>
              <p:cNvSpPr/>
              <p:nvPr/>
            </p:nvSpPr>
            <p:spPr bwMode="auto">
              <a:xfrm>
                <a:off x="3416300" y="3644900"/>
                <a:ext cx="544513" cy="368300"/>
              </a:xfrm>
              <a:custGeom>
                <a:avLst/>
                <a:gdLst>
                  <a:gd name="T0" fmla="*/ 381 w 549"/>
                  <a:gd name="T1" fmla="*/ 309 h 371"/>
                  <a:gd name="T2" fmla="*/ 244 w 549"/>
                  <a:gd name="T3" fmla="*/ 43 h 371"/>
                  <a:gd name="T4" fmla="*/ 380 w 549"/>
                  <a:gd name="T5" fmla="*/ 314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9" h="371">
                    <a:moveTo>
                      <a:pt x="381" y="309"/>
                    </a:moveTo>
                    <a:cubicBezTo>
                      <a:pt x="185" y="371"/>
                      <a:pt x="0" y="116"/>
                      <a:pt x="244" y="43"/>
                    </a:cubicBezTo>
                    <a:cubicBezTo>
                      <a:pt x="394" y="0"/>
                      <a:pt x="549" y="240"/>
                      <a:pt x="380" y="3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629"/>
              <p:cNvSpPr/>
              <p:nvPr/>
            </p:nvSpPr>
            <p:spPr bwMode="auto">
              <a:xfrm>
                <a:off x="3514725" y="3665538"/>
                <a:ext cx="379413" cy="315913"/>
              </a:xfrm>
              <a:custGeom>
                <a:avLst/>
                <a:gdLst>
                  <a:gd name="T0" fmla="*/ 281 w 382"/>
                  <a:gd name="T1" fmla="*/ 283 h 318"/>
                  <a:gd name="T2" fmla="*/ 87 w 382"/>
                  <a:gd name="T3" fmla="*/ 233 h 318"/>
                  <a:gd name="T4" fmla="*/ 62 w 382"/>
                  <a:gd name="T5" fmla="*/ 78 h 318"/>
                  <a:gd name="T6" fmla="*/ 164 w 382"/>
                  <a:gd name="T7" fmla="*/ 23 h 318"/>
                  <a:gd name="T8" fmla="*/ 263 w 382"/>
                  <a:gd name="T9" fmla="*/ 55 h 318"/>
                  <a:gd name="T10" fmla="*/ 335 w 382"/>
                  <a:gd name="T11" fmla="*/ 228 h 318"/>
                  <a:gd name="T12" fmla="*/ 273 w 382"/>
                  <a:gd name="T13" fmla="*/ 290 h 318"/>
                  <a:gd name="T14" fmla="*/ 270 w 382"/>
                  <a:gd name="T15" fmla="*/ 298 h 318"/>
                  <a:gd name="T16" fmla="*/ 289 w 382"/>
                  <a:gd name="T17" fmla="*/ 295 h 318"/>
                  <a:gd name="T18" fmla="*/ 361 w 382"/>
                  <a:gd name="T19" fmla="*/ 142 h 318"/>
                  <a:gd name="T20" fmla="*/ 221 w 382"/>
                  <a:gd name="T21" fmla="*/ 14 h 318"/>
                  <a:gd name="T22" fmla="*/ 36 w 382"/>
                  <a:gd name="T23" fmla="*/ 82 h 318"/>
                  <a:gd name="T24" fmla="*/ 49 w 382"/>
                  <a:gd name="T25" fmla="*/ 229 h 318"/>
                  <a:gd name="T26" fmla="*/ 284 w 382"/>
                  <a:gd name="T27" fmla="*/ 293 h 318"/>
                  <a:gd name="T28" fmla="*/ 281 w 382"/>
                  <a:gd name="T29" fmla="*/ 283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2" h="318">
                    <a:moveTo>
                      <a:pt x="281" y="283"/>
                    </a:moveTo>
                    <a:cubicBezTo>
                      <a:pt x="212" y="304"/>
                      <a:pt x="138" y="282"/>
                      <a:pt x="87" y="233"/>
                    </a:cubicBezTo>
                    <a:cubicBezTo>
                      <a:pt x="46" y="192"/>
                      <a:pt x="25" y="128"/>
                      <a:pt x="62" y="78"/>
                    </a:cubicBezTo>
                    <a:cubicBezTo>
                      <a:pt x="85" y="49"/>
                      <a:pt x="127" y="27"/>
                      <a:pt x="164" y="23"/>
                    </a:cubicBezTo>
                    <a:cubicBezTo>
                      <a:pt x="199" y="20"/>
                      <a:pt x="235" y="35"/>
                      <a:pt x="263" y="55"/>
                    </a:cubicBezTo>
                    <a:cubicBezTo>
                      <a:pt x="315" y="92"/>
                      <a:pt x="356" y="163"/>
                      <a:pt x="335" y="228"/>
                    </a:cubicBezTo>
                    <a:cubicBezTo>
                      <a:pt x="326" y="258"/>
                      <a:pt x="301" y="278"/>
                      <a:pt x="273" y="290"/>
                    </a:cubicBezTo>
                    <a:cubicBezTo>
                      <a:pt x="271" y="291"/>
                      <a:pt x="264" y="296"/>
                      <a:pt x="270" y="298"/>
                    </a:cubicBezTo>
                    <a:cubicBezTo>
                      <a:pt x="276" y="300"/>
                      <a:pt x="284" y="298"/>
                      <a:pt x="289" y="295"/>
                    </a:cubicBezTo>
                    <a:cubicBezTo>
                      <a:pt x="352" y="267"/>
                      <a:pt x="382" y="209"/>
                      <a:pt x="361" y="142"/>
                    </a:cubicBezTo>
                    <a:cubicBezTo>
                      <a:pt x="341" y="80"/>
                      <a:pt x="284" y="28"/>
                      <a:pt x="221" y="14"/>
                    </a:cubicBezTo>
                    <a:cubicBezTo>
                      <a:pt x="157" y="0"/>
                      <a:pt x="75" y="31"/>
                      <a:pt x="36" y="82"/>
                    </a:cubicBezTo>
                    <a:cubicBezTo>
                      <a:pt x="0" y="129"/>
                      <a:pt x="15" y="187"/>
                      <a:pt x="49" y="229"/>
                    </a:cubicBezTo>
                    <a:cubicBezTo>
                      <a:pt x="105" y="297"/>
                      <a:pt x="202" y="318"/>
                      <a:pt x="284" y="293"/>
                    </a:cubicBezTo>
                    <a:cubicBezTo>
                      <a:pt x="299" y="288"/>
                      <a:pt x="297" y="278"/>
                      <a:pt x="281" y="28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630"/>
              <p:cNvSpPr/>
              <p:nvPr/>
            </p:nvSpPr>
            <p:spPr bwMode="auto">
              <a:xfrm>
                <a:off x="3619500" y="3856038"/>
                <a:ext cx="141288" cy="61913"/>
              </a:xfrm>
              <a:custGeom>
                <a:avLst/>
                <a:gdLst>
                  <a:gd name="T0" fmla="*/ 128 w 143"/>
                  <a:gd name="T1" fmla="*/ 33 h 62"/>
                  <a:gd name="T2" fmla="*/ 16 w 143"/>
                  <a:gd name="T3" fmla="*/ 5 h 62"/>
                  <a:gd name="T4" fmla="*/ 4 w 143"/>
                  <a:gd name="T5" fmla="*/ 11 h 62"/>
                  <a:gd name="T6" fmla="*/ 134 w 143"/>
                  <a:gd name="T7" fmla="*/ 41 h 62"/>
                  <a:gd name="T8" fmla="*/ 128 w 143"/>
                  <a:gd name="T9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62">
                    <a:moveTo>
                      <a:pt x="128" y="33"/>
                    </a:moveTo>
                    <a:cubicBezTo>
                      <a:pt x="85" y="51"/>
                      <a:pt x="41" y="50"/>
                      <a:pt x="16" y="5"/>
                    </a:cubicBezTo>
                    <a:cubicBezTo>
                      <a:pt x="13" y="0"/>
                      <a:pt x="0" y="5"/>
                      <a:pt x="4" y="11"/>
                    </a:cubicBezTo>
                    <a:cubicBezTo>
                      <a:pt x="32" y="62"/>
                      <a:pt x="86" y="60"/>
                      <a:pt x="134" y="41"/>
                    </a:cubicBezTo>
                    <a:cubicBezTo>
                      <a:pt x="143" y="37"/>
                      <a:pt x="135" y="31"/>
                      <a:pt x="128" y="3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631"/>
              <p:cNvSpPr>
                <a:spLocks noEditPoints="1"/>
              </p:cNvSpPr>
              <p:nvPr/>
            </p:nvSpPr>
            <p:spPr bwMode="auto">
              <a:xfrm>
                <a:off x="3551238" y="3722688"/>
                <a:ext cx="312738" cy="134938"/>
              </a:xfrm>
              <a:custGeom>
                <a:avLst/>
                <a:gdLst>
                  <a:gd name="T0" fmla="*/ 291 w 315"/>
                  <a:gd name="T1" fmla="*/ 41 h 136"/>
                  <a:gd name="T2" fmla="*/ 287 w 315"/>
                  <a:gd name="T3" fmla="*/ 39 h 136"/>
                  <a:gd name="T4" fmla="*/ 240 w 315"/>
                  <a:gd name="T5" fmla="*/ 25 h 136"/>
                  <a:gd name="T6" fmla="*/ 203 w 315"/>
                  <a:gd name="T7" fmla="*/ 24 h 136"/>
                  <a:gd name="T8" fmla="*/ 177 w 315"/>
                  <a:gd name="T9" fmla="*/ 30 h 136"/>
                  <a:gd name="T10" fmla="*/ 175 w 315"/>
                  <a:gd name="T11" fmla="*/ 30 h 136"/>
                  <a:gd name="T12" fmla="*/ 138 w 315"/>
                  <a:gd name="T13" fmla="*/ 25 h 136"/>
                  <a:gd name="T14" fmla="*/ 128 w 315"/>
                  <a:gd name="T15" fmla="*/ 17 h 136"/>
                  <a:gd name="T16" fmla="*/ 85 w 315"/>
                  <a:gd name="T17" fmla="*/ 3 h 136"/>
                  <a:gd name="T18" fmla="*/ 47 w 315"/>
                  <a:gd name="T19" fmla="*/ 1 h 136"/>
                  <a:gd name="T20" fmla="*/ 28 w 315"/>
                  <a:gd name="T21" fmla="*/ 3 h 136"/>
                  <a:gd name="T22" fmla="*/ 7 w 315"/>
                  <a:gd name="T23" fmla="*/ 4 h 136"/>
                  <a:gd name="T24" fmla="*/ 1 w 315"/>
                  <a:gd name="T25" fmla="*/ 20 h 136"/>
                  <a:gd name="T26" fmla="*/ 8 w 315"/>
                  <a:gd name="T27" fmla="*/ 29 h 136"/>
                  <a:gd name="T28" fmla="*/ 10 w 315"/>
                  <a:gd name="T29" fmla="*/ 51 h 136"/>
                  <a:gd name="T30" fmla="*/ 17 w 315"/>
                  <a:gd name="T31" fmla="*/ 88 h 136"/>
                  <a:gd name="T32" fmla="*/ 37 w 315"/>
                  <a:gd name="T33" fmla="*/ 104 h 136"/>
                  <a:gd name="T34" fmla="*/ 110 w 315"/>
                  <a:gd name="T35" fmla="*/ 103 h 136"/>
                  <a:gd name="T36" fmla="*/ 123 w 315"/>
                  <a:gd name="T37" fmla="*/ 88 h 136"/>
                  <a:gd name="T38" fmla="*/ 141 w 315"/>
                  <a:gd name="T39" fmla="*/ 62 h 136"/>
                  <a:gd name="T40" fmla="*/ 144 w 315"/>
                  <a:gd name="T41" fmla="*/ 51 h 136"/>
                  <a:gd name="T42" fmla="*/ 155 w 315"/>
                  <a:gd name="T43" fmla="*/ 48 h 136"/>
                  <a:gd name="T44" fmla="*/ 164 w 315"/>
                  <a:gd name="T45" fmla="*/ 56 h 136"/>
                  <a:gd name="T46" fmla="*/ 166 w 315"/>
                  <a:gd name="T47" fmla="*/ 76 h 136"/>
                  <a:gd name="T48" fmla="*/ 178 w 315"/>
                  <a:gd name="T49" fmla="*/ 105 h 136"/>
                  <a:gd name="T50" fmla="*/ 224 w 315"/>
                  <a:gd name="T51" fmla="*/ 134 h 136"/>
                  <a:gd name="T52" fmla="*/ 265 w 315"/>
                  <a:gd name="T53" fmla="*/ 132 h 136"/>
                  <a:gd name="T54" fmla="*/ 279 w 315"/>
                  <a:gd name="T55" fmla="*/ 120 h 136"/>
                  <a:gd name="T56" fmla="*/ 298 w 315"/>
                  <a:gd name="T57" fmla="*/ 77 h 136"/>
                  <a:gd name="T58" fmla="*/ 301 w 315"/>
                  <a:gd name="T59" fmla="*/ 69 h 136"/>
                  <a:gd name="T60" fmla="*/ 313 w 315"/>
                  <a:gd name="T61" fmla="*/ 56 h 136"/>
                  <a:gd name="T62" fmla="*/ 129 w 315"/>
                  <a:gd name="T63" fmla="*/ 56 h 136"/>
                  <a:gd name="T64" fmla="*/ 121 w 315"/>
                  <a:gd name="T65" fmla="*/ 68 h 136"/>
                  <a:gd name="T66" fmla="*/ 101 w 315"/>
                  <a:gd name="T67" fmla="*/ 91 h 136"/>
                  <a:gd name="T68" fmla="*/ 48 w 315"/>
                  <a:gd name="T69" fmla="*/ 93 h 136"/>
                  <a:gd name="T70" fmla="*/ 30 w 315"/>
                  <a:gd name="T71" fmla="*/ 83 h 136"/>
                  <a:gd name="T72" fmla="*/ 28 w 315"/>
                  <a:gd name="T73" fmla="*/ 74 h 136"/>
                  <a:gd name="T74" fmla="*/ 22 w 315"/>
                  <a:gd name="T75" fmla="*/ 30 h 136"/>
                  <a:gd name="T76" fmla="*/ 23 w 315"/>
                  <a:gd name="T77" fmla="*/ 25 h 136"/>
                  <a:gd name="T78" fmla="*/ 33 w 315"/>
                  <a:gd name="T79" fmla="*/ 16 h 136"/>
                  <a:gd name="T80" fmla="*/ 34 w 315"/>
                  <a:gd name="T81" fmla="*/ 16 h 136"/>
                  <a:gd name="T82" fmla="*/ 34 w 315"/>
                  <a:gd name="T83" fmla="*/ 16 h 136"/>
                  <a:gd name="T84" fmla="*/ 48 w 315"/>
                  <a:gd name="T85" fmla="*/ 15 h 136"/>
                  <a:gd name="T86" fmla="*/ 77 w 315"/>
                  <a:gd name="T87" fmla="*/ 16 h 136"/>
                  <a:gd name="T88" fmla="*/ 104 w 315"/>
                  <a:gd name="T89" fmla="*/ 22 h 136"/>
                  <a:gd name="T90" fmla="*/ 127 w 315"/>
                  <a:gd name="T91" fmla="*/ 33 h 136"/>
                  <a:gd name="T92" fmla="*/ 130 w 315"/>
                  <a:gd name="T93" fmla="*/ 51 h 136"/>
                  <a:gd name="T94" fmla="*/ 287 w 315"/>
                  <a:gd name="T95" fmla="*/ 67 h 136"/>
                  <a:gd name="T96" fmla="*/ 269 w 315"/>
                  <a:gd name="T97" fmla="*/ 109 h 136"/>
                  <a:gd name="T98" fmla="*/ 265 w 315"/>
                  <a:gd name="T99" fmla="*/ 116 h 136"/>
                  <a:gd name="T100" fmla="*/ 245 w 315"/>
                  <a:gd name="T101" fmla="*/ 121 h 136"/>
                  <a:gd name="T102" fmla="*/ 194 w 315"/>
                  <a:gd name="T103" fmla="*/ 105 h 136"/>
                  <a:gd name="T104" fmla="*/ 182 w 315"/>
                  <a:gd name="T105" fmla="*/ 77 h 136"/>
                  <a:gd name="T106" fmla="*/ 177 w 315"/>
                  <a:gd name="T107" fmla="*/ 63 h 136"/>
                  <a:gd name="T108" fmla="*/ 180 w 315"/>
                  <a:gd name="T109" fmla="*/ 48 h 136"/>
                  <a:gd name="T110" fmla="*/ 191 w 315"/>
                  <a:gd name="T111" fmla="*/ 39 h 136"/>
                  <a:gd name="T112" fmla="*/ 233 w 315"/>
                  <a:gd name="T113" fmla="*/ 38 h 136"/>
                  <a:gd name="T114" fmla="*/ 238 w 315"/>
                  <a:gd name="T115" fmla="*/ 39 h 136"/>
                  <a:gd name="T116" fmla="*/ 277 w 315"/>
                  <a:gd name="T117" fmla="*/ 50 h 136"/>
                  <a:gd name="T118" fmla="*/ 279 w 315"/>
                  <a:gd name="T119" fmla="*/ 51 h 136"/>
                  <a:gd name="T120" fmla="*/ 280 w 315"/>
                  <a:gd name="T121" fmla="*/ 51 h 136"/>
                  <a:gd name="T122" fmla="*/ 285 w 315"/>
                  <a:gd name="T123" fmla="*/ 58 h 136"/>
                  <a:gd name="T124" fmla="*/ 288 w 315"/>
                  <a:gd name="T125" fmla="*/ 64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136">
                    <a:moveTo>
                      <a:pt x="309" y="47"/>
                    </a:moveTo>
                    <a:cubicBezTo>
                      <a:pt x="291" y="41"/>
                      <a:pt x="291" y="41"/>
                      <a:pt x="291" y="41"/>
                    </a:cubicBezTo>
                    <a:cubicBezTo>
                      <a:pt x="290" y="40"/>
                      <a:pt x="289" y="40"/>
                      <a:pt x="289" y="40"/>
                    </a:cubicBezTo>
                    <a:cubicBezTo>
                      <a:pt x="287" y="39"/>
                      <a:pt x="287" y="39"/>
                      <a:pt x="287" y="39"/>
                    </a:cubicBezTo>
                    <a:cubicBezTo>
                      <a:pt x="287" y="39"/>
                      <a:pt x="280" y="36"/>
                      <a:pt x="271" y="33"/>
                    </a:cubicBezTo>
                    <a:cubicBezTo>
                      <a:pt x="262" y="30"/>
                      <a:pt x="250" y="26"/>
                      <a:pt x="240" y="25"/>
                    </a:cubicBezTo>
                    <a:cubicBezTo>
                      <a:pt x="238" y="25"/>
                      <a:pt x="236" y="24"/>
                      <a:pt x="234" y="24"/>
                    </a:cubicBezTo>
                    <a:cubicBezTo>
                      <a:pt x="224" y="24"/>
                      <a:pt x="213" y="23"/>
                      <a:pt x="203" y="24"/>
                    </a:cubicBezTo>
                    <a:cubicBezTo>
                      <a:pt x="198" y="24"/>
                      <a:pt x="193" y="25"/>
                      <a:pt x="188" y="26"/>
                    </a:cubicBezTo>
                    <a:cubicBezTo>
                      <a:pt x="184" y="27"/>
                      <a:pt x="180" y="28"/>
                      <a:pt x="177" y="30"/>
                    </a:cubicBezTo>
                    <a:cubicBezTo>
                      <a:pt x="177" y="31"/>
                      <a:pt x="177" y="31"/>
                      <a:pt x="177" y="31"/>
                    </a:cubicBezTo>
                    <a:cubicBezTo>
                      <a:pt x="176" y="30"/>
                      <a:pt x="176" y="30"/>
                      <a:pt x="175" y="30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0" y="25"/>
                      <a:pt x="139" y="25"/>
                      <a:pt x="138" y="25"/>
                    </a:cubicBezTo>
                    <a:cubicBezTo>
                      <a:pt x="138" y="25"/>
                      <a:pt x="138" y="25"/>
                      <a:pt x="138" y="25"/>
                    </a:cubicBezTo>
                    <a:cubicBezTo>
                      <a:pt x="135" y="21"/>
                      <a:pt x="132" y="19"/>
                      <a:pt x="128" y="17"/>
                    </a:cubicBezTo>
                    <a:cubicBezTo>
                      <a:pt x="124" y="15"/>
                      <a:pt x="120" y="13"/>
                      <a:pt x="115" y="11"/>
                    </a:cubicBezTo>
                    <a:cubicBezTo>
                      <a:pt x="106" y="8"/>
                      <a:pt x="95" y="5"/>
                      <a:pt x="85" y="3"/>
                    </a:cubicBezTo>
                    <a:cubicBezTo>
                      <a:pt x="83" y="2"/>
                      <a:pt x="81" y="2"/>
                      <a:pt x="79" y="2"/>
                    </a:cubicBezTo>
                    <a:cubicBezTo>
                      <a:pt x="69" y="0"/>
                      <a:pt x="56" y="1"/>
                      <a:pt x="47" y="1"/>
                    </a:cubicBezTo>
                    <a:cubicBezTo>
                      <a:pt x="37" y="2"/>
                      <a:pt x="30" y="3"/>
                      <a:pt x="30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4"/>
                      <a:pt x="0" y="7"/>
                      <a:pt x="0" y="12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4"/>
                      <a:pt x="4" y="28"/>
                      <a:pt x="8" y="27"/>
                    </a:cubicBezTo>
                    <a:cubicBezTo>
                      <a:pt x="8" y="28"/>
                      <a:pt x="8" y="29"/>
                      <a:pt x="8" y="29"/>
                    </a:cubicBezTo>
                    <a:cubicBezTo>
                      <a:pt x="8" y="31"/>
                      <a:pt x="9" y="33"/>
                      <a:pt x="9" y="35"/>
                    </a:cubicBezTo>
                    <a:cubicBezTo>
                      <a:pt x="9" y="40"/>
                      <a:pt x="10" y="45"/>
                      <a:pt x="10" y="51"/>
                    </a:cubicBezTo>
                    <a:cubicBezTo>
                      <a:pt x="11" y="62"/>
                      <a:pt x="13" y="75"/>
                      <a:pt x="15" y="82"/>
                    </a:cubicBezTo>
                    <a:cubicBezTo>
                      <a:pt x="16" y="85"/>
                      <a:pt x="16" y="87"/>
                      <a:pt x="17" y="88"/>
                    </a:cubicBezTo>
                    <a:cubicBezTo>
                      <a:pt x="19" y="92"/>
                      <a:pt x="22" y="95"/>
                      <a:pt x="25" y="98"/>
                    </a:cubicBezTo>
                    <a:cubicBezTo>
                      <a:pt x="29" y="100"/>
                      <a:pt x="32" y="102"/>
                      <a:pt x="37" y="104"/>
                    </a:cubicBezTo>
                    <a:cubicBezTo>
                      <a:pt x="45" y="107"/>
                      <a:pt x="55" y="110"/>
                      <a:pt x="64" y="111"/>
                    </a:cubicBezTo>
                    <a:cubicBezTo>
                      <a:pt x="83" y="114"/>
                      <a:pt x="99" y="111"/>
                      <a:pt x="110" y="103"/>
                    </a:cubicBezTo>
                    <a:cubicBezTo>
                      <a:pt x="112" y="101"/>
                      <a:pt x="114" y="99"/>
                      <a:pt x="116" y="96"/>
                    </a:cubicBezTo>
                    <a:cubicBezTo>
                      <a:pt x="118" y="94"/>
                      <a:pt x="121" y="91"/>
                      <a:pt x="123" y="88"/>
                    </a:cubicBezTo>
                    <a:cubicBezTo>
                      <a:pt x="128" y="83"/>
                      <a:pt x="132" y="76"/>
                      <a:pt x="136" y="71"/>
                    </a:cubicBezTo>
                    <a:cubicBezTo>
                      <a:pt x="138" y="67"/>
                      <a:pt x="140" y="64"/>
                      <a:pt x="141" y="62"/>
                    </a:cubicBezTo>
                    <a:cubicBezTo>
                      <a:pt x="143" y="59"/>
                      <a:pt x="143" y="56"/>
                      <a:pt x="144" y="53"/>
                    </a:cubicBezTo>
                    <a:cubicBezTo>
                      <a:pt x="144" y="52"/>
                      <a:pt x="144" y="52"/>
                      <a:pt x="144" y="51"/>
                    </a:cubicBezTo>
                    <a:cubicBezTo>
                      <a:pt x="144" y="51"/>
                      <a:pt x="144" y="51"/>
                      <a:pt x="144" y="51"/>
                    </a:cubicBezTo>
                    <a:cubicBezTo>
                      <a:pt x="147" y="48"/>
                      <a:pt x="151" y="47"/>
                      <a:pt x="155" y="48"/>
                    </a:cubicBezTo>
                    <a:cubicBezTo>
                      <a:pt x="159" y="48"/>
                      <a:pt x="162" y="50"/>
                      <a:pt x="164" y="54"/>
                    </a:cubicBezTo>
                    <a:cubicBezTo>
                      <a:pt x="164" y="54"/>
                      <a:pt x="164" y="55"/>
                      <a:pt x="164" y="56"/>
                    </a:cubicBezTo>
                    <a:cubicBezTo>
                      <a:pt x="163" y="59"/>
                      <a:pt x="163" y="62"/>
                      <a:pt x="164" y="65"/>
                    </a:cubicBezTo>
                    <a:cubicBezTo>
                      <a:pt x="164" y="68"/>
                      <a:pt x="165" y="71"/>
                      <a:pt x="166" y="76"/>
                    </a:cubicBezTo>
                    <a:cubicBezTo>
                      <a:pt x="168" y="82"/>
                      <a:pt x="171" y="89"/>
                      <a:pt x="174" y="96"/>
                    </a:cubicBezTo>
                    <a:cubicBezTo>
                      <a:pt x="175" y="99"/>
                      <a:pt x="177" y="102"/>
                      <a:pt x="178" y="105"/>
                    </a:cubicBezTo>
                    <a:cubicBezTo>
                      <a:pt x="180" y="108"/>
                      <a:pt x="181" y="111"/>
                      <a:pt x="183" y="113"/>
                    </a:cubicBezTo>
                    <a:cubicBezTo>
                      <a:pt x="191" y="124"/>
                      <a:pt x="205" y="131"/>
                      <a:pt x="224" y="134"/>
                    </a:cubicBezTo>
                    <a:cubicBezTo>
                      <a:pt x="233" y="135"/>
                      <a:pt x="243" y="136"/>
                      <a:pt x="252" y="135"/>
                    </a:cubicBezTo>
                    <a:cubicBezTo>
                      <a:pt x="257" y="134"/>
                      <a:pt x="261" y="133"/>
                      <a:pt x="265" y="132"/>
                    </a:cubicBezTo>
                    <a:cubicBezTo>
                      <a:pt x="269" y="131"/>
                      <a:pt x="273" y="129"/>
                      <a:pt x="275" y="125"/>
                    </a:cubicBezTo>
                    <a:cubicBezTo>
                      <a:pt x="277" y="124"/>
                      <a:pt x="278" y="122"/>
                      <a:pt x="279" y="120"/>
                    </a:cubicBezTo>
                    <a:cubicBezTo>
                      <a:pt x="283" y="113"/>
                      <a:pt x="288" y="102"/>
                      <a:pt x="293" y="91"/>
                    </a:cubicBezTo>
                    <a:cubicBezTo>
                      <a:pt x="295" y="86"/>
                      <a:pt x="297" y="81"/>
                      <a:pt x="298" y="77"/>
                    </a:cubicBezTo>
                    <a:cubicBezTo>
                      <a:pt x="299" y="74"/>
                      <a:pt x="300" y="73"/>
                      <a:pt x="300" y="71"/>
                    </a:cubicBezTo>
                    <a:cubicBezTo>
                      <a:pt x="300" y="70"/>
                      <a:pt x="301" y="70"/>
                      <a:pt x="301" y="69"/>
                    </a:cubicBezTo>
                    <a:cubicBezTo>
                      <a:pt x="305" y="70"/>
                      <a:pt x="309" y="68"/>
                      <a:pt x="310" y="64"/>
                    </a:cubicBezTo>
                    <a:cubicBezTo>
                      <a:pt x="313" y="56"/>
                      <a:pt x="313" y="56"/>
                      <a:pt x="313" y="56"/>
                    </a:cubicBezTo>
                    <a:cubicBezTo>
                      <a:pt x="315" y="52"/>
                      <a:pt x="312" y="48"/>
                      <a:pt x="309" y="47"/>
                    </a:cubicBezTo>
                    <a:close/>
                    <a:moveTo>
                      <a:pt x="129" y="56"/>
                    </a:moveTo>
                    <a:cubicBezTo>
                      <a:pt x="128" y="57"/>
                      <a:pt x="127" y="59"/>
                      <a:pt x="126" y="61"/>
                    </a:cubicBezTo>
                    <a:cubicBezTo>
                      <a:pt x="124" y="63"/>
                      <a:pt x="123" y="66"/>
                      <a:pt x="121" y="68"/>
                    </a:cubicBezTo>
                    <a:cubicBezTo>
                      <a:pt x="117" y="74"/>
                      <a:pt x="112" y="80"/>
                      <a:pt x="108" y="85"/>
                    </a:cubicBezTo>
                    <a:cubicBezTo>
                      <a:pt x="105" y="88"/>
                      <a:pt x="103" y="90"/>
                      <a:pt x="101" y="91"/>
                    </a:cubicBezTo>
                    <a:cubicBezTo>
                      <a:pt x="94" y="97"/>
                      <a:pt x="82" y="100"/>
                      <a:pt x="66" y="97"/>
                    </a:cubicBezTo>
                    <a:cubicBezTo>
                      <a:pt x="60" y="96"/>
                      <a:pt x="54" y="95"/>
                      <a:pt x="48" y="93"/>
                    </a:cubicBezTo>
                    <a:cubicBezTo>
                      <a:pt x="42" y="91"/>
                      <a:pt x="36" y="89"/>
                      <a:pt x="33" y="86"/>
                    </a:cubicBezTo>
                    <a:cubicBezTo>
                      <a:pt x="31" y="85"/>
                      <a:pt x="30" y="83"/>
                      <a:pt x="30" y="83"/>
                    </a:cubicBezTo>
                    <a:cubicBezTo>
                      <a:pt x="30" y="82"/>
                      <a:pt x="29" y="81"/>
                      <a:pt x="29" y="80"/>
                    </a:cubicBezTo>
                    <a:cubicBezTo>
                      <a:pt x="29" y="78"/>
                      <a:pt x="28" y="76"/>
                      <a:pt x="28" y="74"/>
                    </a:cubicBezTo>
                    <a:cubicBezTo>
                      <a:pt x="27" y="70"/>
                      <a:pt x="26" y="64"/>
                      <a:pt x="25" y="59"/>
                    </a:cubicBezTo>
                    <a:cubicBezTo>
                      <a:pt x="24" y="48"/>
                      <a:pt x="23" y="36"/>
                      <a:pt x="22" y="30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2" y="26"/>
                      <a:pt x="23" y="26"/>
                      <a:pt x="23" y="25"/>
                    </a:cubicBezTo>
                    <a:cubicBezTo>
                      <a:pt x="24" y="24"/>
                      <a:pt x="25" y="23"/>
                      <a:pt x="26" y="22"/>
                    </a:cubicBezTo>
                    <a:cubicBezTo>
                      <a:pt x="29" y="19"/>
                      <a:pt x="31" y="17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6" y="16"/>
                    </a:cubicBezTo>
                    <a:cubicBezTo>
                      <a:pt x="39" y="16"/>
                      <a:pt x="43" y="15"/>
                      <a:pt x="48" y="15"/>
                    </a:cubicBezTo>
                    <a:cubicBezTo>
                      <a:pt x="57" y="15"/>
                      <a:pt x="68" y="14"/>
                      <a:pt x="77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9" y="16"/>
                      <a:pt x="80" y="16"/>
                      <a:pt x="82" y="16"/>
                    </a:cubicBezTo>
                    <a:cubicBezTo>
                      <a:pt x="89" y="18"/>
                      <a:pt x="97" y="20"/>
                      <a:pt x="104" y="22"/>
                    </a:cubicBezTo>
                    <a:cubicBezTo>
                      <a:pt x="111" y="24"/>
                      <a:pt x="117" y="27"/>
                      <a:pt x="122" y="29"/>
                    </a:cubicBezTo>
                    <a:cubicBezTo>
                      <a:pt x="125" y="31"/>
                      <a:pt x="126" y="32"/>
                      <a:pt x="127" y="33"/>
                    </a:cubicBezTo>
                    <a:cubicBezTo>
                      <a:pt x="128" y="35"/>
                      <a:pt x="129" y="38"/>
                      <a:pt x="130" y="41"/>
                    </a:cubicBezTo>
                    <a:cubicBezTo>
                      <a:pt x="131" y="44"/>
                      <a:pt x="131" y="48"/>
                      <a:pt x="130" y="51"/>
                    </a:cubicBezTo>
                    <a:cubicBezTo>
                      <a:pt x="130" y="53"/>
                      <a:pt x="129" y="55"/>
                      <a:pt x="129" y="56"/>
                    </a:cubicBezTo>
                    <a:close/>
                    <a:moveTo>
                      <a:pt x="287" y="67"/>
                    </a:moveTo>
                    <a:cubicBezTo>
                      <a:pt x="285" y="73"/>
                      <a:pt x="280" y="84"/>
                      <a:pt x="276" y="95"/>
                    </a:cubicBezTo>
                    <a:cubicBezTo>
                      <a:pt x="274" y="100"/>
                      <a:pt x="271" y="105"/>
                      <a:pt x="269" y="109"/>
                    </a:cubicBezTo>
                    <a:cubicBezTo>
                      <a:pt x="268" y="111"/>
                      <a:pt x="267" y="112"/>
                      <a:pt x="267" y="114"/>
                    </a:cubicBezTo>
                    <a:cubicBezTo>
                      <a:pt x="266" y="115"/>
                      <a:pt x="265" y="116"/>
                      <a:pt x="265" y="116"/>
                    </a:cubicBezTo>
                    <a:cubicBezTo>
                      <a:pt x="264" y="117"/>
                      <a:pt x="263" y="118"/>
                      <a:pt x="261" y="119"/>
                    </a:cubicBezTo>
                    <a:cubicBezTo>
                      <a:pt x="257" y="120"/>
                      <a:pt x="251" y="121"/>
                      <a:pt x="245" y="121"/>
                    </a:cubicBezTo>
                    <a:cubicBezTo>
                      <a:pt x="239" y="121"/>
                      <a:pt x="232" y="121"/>
                      <a:pt x="226" y="120"/>
                    </a:cubicBezTo>
                    <a:cubicBezTo>
                      <a:pt x="210" y="118"/>
                      <a:pt x="199" y="112"/>
                      <a:pt x="194" y="105"/>
                    </a:cubicBezTo>
                    <a:cubicBezTo>
                      <a:pt x="193" y="103"/>
                      <a:pt x="191" y="100"/>
                      <a:pt x="189" y="96"/>
                    </a:cubicBezTo>
                    <a:cubicBezTo>
                      <a:pt x="187" y="91"/>
                      <a:pt x="184" y="84"/>
                      <a:pt x="182" y="77"/>
                    </a:cubicBezTo>
                    <a:cubicBezTo>
                      <a:pt x="180" y="74"/>
                      <a:pt x="179" y="71"/>
                      <a:pt x="179" y="69"/>
                    </a:cubicBezTo>
                    <a:cubicBezTo>
                      <a:pt x="178" y="66"/>
                      <a:pt x="178" y="64"/>
                      <a:pt x="177" y="63"/>
                    </a:cubicBezTo>
                    <a:cubicBezTo>
                      <a:pt x="177" y="62"/>
                      <a:pt x="177" y="60"/>
                      <a:pt x="177" y="58"/>
                    </a:cubicBezTo>
                    <a:cubicBezTo>
                      <a:pt x="178" y="55"/>
                      <a:pt x="179" y="51"/>
                      <a:pt x="180" y="48"/>
                    </a:cubicBezTo>
                    <a:cubicBezTo>
                      <a:pt x="182" y="45"/>
                      <a:pt x="184" y="43"/>
                      <a:pt x="185" y="42"/>
                    </a:cubicBezTo>
                    <a:cubicBezTo>
                      <a:pt x="186" y="41"/>
                      <a:pt x="188" y="40"/>
                      <a:pt x="191" y="39"/>
                    </a:cubicBezTo>
                    <a:cubicBezTo>
                      <a:pt x="196" y="38"/>
                      <a:pt x="203" y="38"/>
                      <a:pt x="211" y="38"/>
                    </a:cubicBezTo>
                    <a:cubicBezTo>
                      <a:pt x="218" y="37"/>
                      <a:pt x="226" y="38"/>
                      <a:pt x="233" y="38"/>
                    </a:cubicBezTo>
                    <a:cubicBezTo>
                      <a:pt x="235" y="38"/>
                      <a:pt x="236" y="38"/>
                      <a:pt x="238" y="39"/>
                    </a:cubicBezTo>
                    <a:cubicBezTo>
                      <a:pt x="238" y="39"/>
                      <a:pt x="238" y="39"/>
                      <a:pt x="238" y="39"/>
                    </a:cubicBezTo>
                    <a:cubicBezTo>
                      <a:pt x="247" y="40"/>
                      <a:pt x="258" y="43"/>
                      <a:pt x="267" y="46"/>
                    </a:cubicBezTo>
                    <a:cubicBezTo>
                      <a:pt x="271" y="48"/>
                      <a:pt x="275" y="49"/>
                      <a:pt x="277" y="50"/>
                    </a:cubicBezTo>
                    <a:cubicBezTo>
                      <a:pt x="278" y="51"/>
                      <a:pt x="279" y="51"/>
                      <a:pt x="279" y="51"/>
                    </a:cubicBezTo>
                    <a:cubicBezTo>
                      <a:pt x="279" y="51"/>
                      <a:pt x="279" y="51"/>
                      <a:pt x="279" y="51"/>
                    </a:cubicBezTo>
                    <a:cubicBezTo>
                      <a:pt x="279" y="51"/>
                      <a:pt x="279" y="51"/>
                      <a:pt x="279" y="51"/>
                    </a:cubicBezTo>
                    <a:cubicBezTo>
                      <a:pt x="280" y="51"/>
                      <a:pt x="280" y="51"/>
                      <a:pt x="280" y="51"/>
                    </a:cubicBezTo>
                    <a:cubicBezTo>
                      <a:pt x="280" y="52"/>
                      <a:pt x="280" y="52"/>
                      <a:pt x="280" y="52"/>
                    </a:cubicBezTo>
                    <a:cubicBezTo>
                      <a:pt x="281" y="53"/>
                      <a:pt x="284" y="56"/>
                      <a:pt x="285" y="58"/>
                    </a:cubicBezTo>
                    <a:cubicBezTo>
                      <a:pt x="286" y="60"/>
                      <a:pt x="287" y="61"/>
                      <a:pt x="287" y="62"/>
                    </a:cubicBezTo>
                    <a:cubicBezTo>
                      <a:pt x="288" y="64"/>
                      <a:pt x="288" y="64"/>
                      <a:pt x="288" y="64"/>
                    </a:cubicBezTo>
                    <a:cubicBezTo>
                      <a:pt x="288" y="64"/>
                      <a:pt x="287" y="66"/>
                      <a:pt x="287" y="6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632"/>
              <p:cNvSpPr>
                <a:spLocks noEditPoints="1"/>
              </p:cNvSpPr>
              <p:nvPr/>
            </p:nvSpPr>
            <p:spPr bwMode="auto">
              <a:xfrm>
                <a:off x="3544888" y="3716338"/>
                <a:ext cx="323850" cy="147638"/>
              </a:xfrm>
              <a:custGeom>
                <a:avLst/>
                <a:gdLst>
                  <a:gd name="T0" fmla="*/ 247 w 326"/>
                  <a:gd name="T1" fmla="*/ 24 h 148"/>
                  <a:gd name="T2" fmla="*/ 182 w 326"/>
                  <a:gd name="T3" fmla="*/ 29 h 148"/>
                  <a:gd name="T4" fmla="*/ 123 w 326"/>
                  <a:gd name="T5" fmla="*/ 11 h 148"/>
                  <a:gd name="T6" fmla="*/ 35 w 326"/>
                  <a:gd name="T7" fmla="*/ 2 h 148"/>
                  <a:gd name="T8" fmla="*/ 34 w 326"/>
                  <a:gd name="T9" fmla="*/ 9 h 148"/>
                  <a:gd name="T10" fmla="*/ 14 w 326"/>
                  <a:gd name="T11" fmla="*/ 33 h 148"/>
                  <a:gd name="T12" fmla="*/ 17 w 326"/>
                  <a:gd name="T13" fmla="*/ 97 h 148"/>
                  <a:gd name="T14" fmla="*/ 147 w 326"/>
                  <a:gd name="T15" fmla="*/ 81 h 148"/>
                  <a:gd name="T16" fmla="*/ 160 w 326"/>
                  <a:gd name="T17" fmla="*/ 60 h 148"/>
                  <a:gd name="T18" fmla="*/ 174 w 326"/>
                  <a:gd name="T19" fmla="*/ 104 h 148"/>
                  <a:gd name="T20" fmla="*/ 273 w 326"/>
                  <a:gd name="T21" fmla="*/ 144 h 148"/>
                  <a:gd name="T22" fmla="*/ 307 w 326"/>
                  <a:gd name="T23" fmla="*/ 75 h 148"/>
                  <a:gd name="T24" fmla="*/ 313 w 326"/>
                  <a:gd name="T25" fmla="*/ 59 h 148"/>
                  <a:gd name="T26" fmla="*/ 300 w 326"/>
                  <a:gd name="T27" fmla="*/ 75 h 148"/>
                  <a:gd name="T28" fmla="*/ 269 w 326"/>
                  <a:gd name="T29" fmla="*/ 132 h 148"/>
                  <a:gd name="T30" fmla="*/ 176 w 326"/>
                  <a:gd name="T31" fmla="*/ 70 h 148"/>
                  <a:gd name="T32" fmla="*/ 144 w 326"/>
                  <a:gd name="T33" fmla="*/ 50 h 148"/>
                  <a:gd name="T34" fmla="*/ 83 w 326"/>
                  <a:gd name="T35" fmla="*/ 111 h 148"/>
                  <a:gd name="T36" fmla="*/ 21 w 326"/>
                  <a:gd name="T37" fmla="*/ 41 h 148"/>
                  <a:gd name="T38" fmla="*/ 13 w 326"/>
                  <a:gd name="T39" fmla="*/ 17 h 148"/>
                  <a:gd name="T40" fmla="*/ 32 w 326"/>
                  <a:gd name="T41" fmla="*/ 15 h 148"/>
                  <a:gd name="T42" fmla="*/ 119 w 326"/>
                  <a:gd name="T43" fmla="*/ 24 h 148"/>
                  <a:gd name="T44" fmla="*/ 146 w 326"/>
                  <a:gd name="T45" fmla="*/ 38 h 148"/>
                  <a:gd name="T46" fmla="*/ 240 w 326"/>
                  <a:gd name="T47" fmla="*/ 37 h 148"/>
                  <a:gd name="T48" fmla="*/ 293 w 326"/>
                  <a:gd name="T49" fmla="*/ 46 h 148"/>
                  <a:gd name="T50" fmla="*/ 128 w 326"/>
                  <a:gd name="T51" fmla="*/ 61 h 148"/>
                  <a:gd name="T52" fmla="*/ 48 w 326"/>
                  <a:gd name="T53" fmla="*/ 90 h 148"/>
                  <a:gd name="T54" fmla="*/ 37 w 326"/>
                  <a:gd name="T55" fmla="*/ 88 h 148"/>
                  <a:gd name="T56" fmla="*/ 35 w 326"/>
                  <a:gd name="T57" fmla="*/ 35 h 148"/>
                  <a:gd name="T58" fmla="*/ 29 w 326"/>
                  <a:gd name="T59" fmla="*/ 33 h 148"/>
                  <a:gd name="T60" fmla="*/ 28 w 326"/>
                  <a:gd name="T61" fmla="*/ 32 h 148"/>
                  <a:gd name="T62" fmla="*/ 29 w 326"/>
                  <a:gd name="T63" fmla="*/ 33 h 148"/>
                  <a:gd name="T64" fmla="*/ 37 w 326"/>
                  <a:gd name="T65" fmla="*/ 32 h 148"/>
                  <a:gd name="T66" fmla="*/ 43 w 326"/>
                  <a:gd name="T67" fmla="*/ 29 h 148"/>
                  <a:gd name="T68" fmla="*/ 127 w 326"/>
                  <a:gd name="T69" fmla="*/ 43 h 148"/>
                  <a:gd name="T70" fmla="*/ 130 w 326"/>
                  <a:gd name="T71" fmla="*/ 56 h 148"/>
                  <a:gd name="T72" fmla="*/ 141 w 326"/>
                  <a:gd name="T73" fmla="*/ 40 h 148"/>
                  <a:gd name="T74" fmla="*/ 53 w 326"/>
                  <a:gd name="T75" fmla="*/ 14 h 148"/>
                  <a:gd name="T76" fmla="*/ 28 w 326"/>
                  <a:gd name="T77" fmla="*/ 23 h 148"/>
                  <a:gd name="T78" fmla="*/ 22 w 326"/>
                  <a:gd name="T79" fmla="*/ 32 h 148"/>
                  <a:gd name="T80" fmla="*/ 30 w 326"/>
                  <a:gd name="T81" fmla="*/ 91 h 148"/>
                  <a:gd name="T82" fmla="*/ 119 w 326"/>
                  <a:gd name="T83" fmla="*/ 95 h 148"/>
                  <a:gd name="T84" fmla="*/ 269 w 326"/>
                  <a:gd name="T85" fmla="*/ 112 h 148"/>
                  <a:gd name="T86" fmla="*/ 266 w 326"/>
                  <a:gd name="T87" fmla="*/ 118 h 148"/>
                  <a:gd name="T88" fmla="*/ 264 w 326"/>
                  <a:gd name="T89" fmla="*/ 119 h 148"/>
                  <a:gd name="T90" fmla="*/ 194 w 326"/>
                  <a:gd name="T91" fmla="*/ 81 h 148"/>
                  <a:gd name="T92" fmla="*/ 193 w 326"/>
                  <a:gd name="T93" fmla="*/ 49 h 148"/>
                  <a:gd name="T94" fmla="*/ 217 w 326"/>
                  <a:gd name="T95" fmla="*/ 50 h 148"/>
                  <a:gd name="T96" fmla="*/ 279 w 326"/>
                  <a:gd name="T97" fmla="*/ 56 h 148"/>
                  <a:gd name="T98" fmla="*/ 287 w 326"/>
                  <a:gd name="T99" fmla="*/ 71 h 148"/>
                  <a:gd name="T100" fmla="*/ 287 w 326"/>
                  <a:gd name="T101" fmla="*/ 70 h 148"/>
                  <a:gd name="T102" fmla="*/ 287 w 326"/>
                  <a:gd name="T103" fmla="*/ 68 h 148"/>
                  <a:gd name="T104" fmla="*/ 291 w 326"/>
                  <a:gd name="T105" fmla="*/ 64 h 148"/>
                  <a:gd name="T106" fmla="*/ 286 w 326"/>
                  <a:gd name="T107" fmla="*/ 71 h 148"/>
                  <a:gd name="T108" fmla="*/ 300 w 326"/>
                  <a:gd name="T109" fmla="*/ 71 h 148"/>
                  <a:gd name="T110" fmla="*/ 287 w 326"/>
                  <a:gd name="T111" fmla="*/ 51 h 148"/>
                  <a:gd name="T112" fmla="*/ 240 w 326"/>
                  <a:gd name="T113" fmla="*/ 38 h 148"/>
                  <a:gd name="T114" fmla="*/ 177 w 326"/>
                  <a:gd name="T115" fmla="*/ 63 h 148"/>
                  <a:gd name="T116" fmla="*/ 195 w 326"/>
                  <a:gd name="T117" fmla="*/ 115 h 148"/>
                  <a:gd name="T118" fmla="*/ 276 w 326"/>
                  <a:gd name="T119" fmla="*/ 12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148">
                    <a:moveTo>
                      <a:pt x="315" y="53"/>
                    </a:moveTo>
                    <a:cubicBezTo>
                      <a:pt x="317" y="47"/>
                      <a:pt x="317" y="47"/>
                      <a:pt x="317" y="47"/>
                    </a:cubicBezTo>
                    <a:cubicBezTo>
                      <a:pt x="299" y="40"/>
                      <a:pt x="299" y="40"/>
                      <a:pt x="299" y="40"/>
                    </a:cubicBezTo>
                    <a:cubicBezTo>
                      <a:pt x="299" y="40"/>
                      <a:pt x="299" y="40"/>
                      <a:pt x="299" y="40"/>
                    </a:cubicBezTo>
                    <a:cubicBezTo>
                      <a:pt x="298" y="40"/>
                      <a:pt x="296" y="40"/>
                      <a:pt x="295" y="39"/>
                    </a:cubicBezTo>
                    <a:cubicBezTo>
                      <a:pt x="295" y="46"/>
                      <a:pt x="295" y="46"/>
                      <a:pt x="295" y="46"/>
                    </a:cubicBezTo>
                    <a:cubicBezTo>
                      <a:pt x="297" y="40"/>
                      <a:pt x="297" y="40"/>
                      <a:pt x="297" y="40"/>
                    </a:cubicBezTo>
                    <a:cubicBezTo>
                      <a:pt x="296" y="39"/>
                      <a:pt x="296" y="39"/>
                      <a:pt x="296" y="39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296" y="40"/>
                      <a:pt x="296" y="40"/>
                      <a:pt x="296" y="40"/>
                    </a:cubicBezTo>
                    <a:cubicBezTo>
                      <a:pt x="296" y="39"/>
                      <a:pt x="296" y="39"/>
                      <a:pt x="296" y="39"/>
                    </a:cubicBezTo>
                    <a:cubicBezTo>
                      <a:pt x="295" y="39"/>
                      <a:pt x="295" y="39"/>
                      <a:pt x="295" y="39"/>
                    </a:cubicBezTo>
                    <a:cubicBezTo>
                      <a:pt x="294" y="38"/>
                      <a:pt x="288" y="36"/>
                      <a:pt x="279" y="33"/>
                    </a:cubicBezTo>
                    <a:cubicBezTo>
                      <a:pt x="270" y="30"/>
                      <a:pt x="258" y="26"/>
                      <a:pt x="247" y="24"/>
                    </a:cubicBezTo>
                    <a:cubicBezTo>
                      <a:pt x="247" y="24"/>
                      <a:pt x="247" y="24"/>
                      <a:pt x="247" y="24"/>
                    </a:cubicBezTo>
                    <a:cubicBezTo>
                      <a:pt x="247" y="24"/>
                      <a:pt x="247" y="24"/>
                      <a:pt x="247" y="24"/>
                    </a:cubicBezTo>
                    <a:cubicBezTo>
                      <a:pt x="245" y="24"/>
                      <a:pt x="243" y="24"/>
                      <a:pt x="241" y="24"/>
                    </a:cubicBezTo>
                    <a:cubicBezTo>
                      <a:pt x="241" y="24"/>
                      <a:pt x="241" y="24"/>
                      <a:pt x="241" y="24"/>
                    </a:cubicBezTo>
                    <a:cubicBezTo>
                      <a:pt x="234" y="23"/>
                      <a:pt x="228" y="23"/>
                      <a:pt x="221" y="23"/>
                    </a:cubicBezTo>
                    <a:cubicBezTo>
                      <a:pt x="217" y="23"/>
                      <a:pt x="212" y="23"/>
                      <a:pt x="208" y="23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03" y="24"/>
                      <a:pt x="198" y="24"/>
                      <a:pt x="193" y="25"/>
                    </a:cubicBezTo>
                    <a:cubicBezTo>
                      <a:pt x="193" y="25"/>
                      <a:pt x="193" y="25"/>
                      <a:pt x="193" y="25"/>
                    </a:cubicBezTo>
                    <a:cubicBezTo>
                      <a:pt x="193" y="25"/>
                      <a:pt x="193" y="25"/>
                      <a:pt x="193" y="25"/>
                    </a:cubicBezTo>
                    <a:cubicBezTo>
                      <a:pt x="188" y="26"/>
                      <a:pt x="184" y="28"/>
                      <a:pt x="179" y="31"/>
                    </a:cubicBezTo>
                    <a:cubicBezTo>
                      <a:pt x="179" y="31"/>
                      <a:pt x="179" y="31"/>
                      <a:pt x="179" y="31"/>
                    </a:cubicBezTo>
                    <a:cubicBezTo>
                      <a:pt x="179" y="31"/>
                      <a:pt x="179" y="31"/>
                      <a:pt x="179" y="31"/>
                    </a:cubicBezTo>
                    <a:cubicBezTo>
                      <a:pt x="183" y="37"/>
                      <a:pt x="183" y="37"/>
                      <a:pt x="183" y="37"/>
                    </a:cubicBezTo>
                    <a:cubicBezTo>
                      <a:pt x="186" y="31"/>
                      <a:pt x="186" y="31"/>
                      <a:pt x="186" y="31"/>
                    </a:cubicBezTo>
                    <a:cubicBezTo>
                      <a:pt x="184" y="30"/>
                      <a:pt x="183" y="30"/>
                      <a:pt x="182" y="29"/>
                    </a:cubicBezTo>
                    <a:cubicBezTo>
                      <a:pt x="182" y="29"/>
                      <a:pt x="182" y="29"/>
                      <a:pt x="182" y="29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7" y="25"/>
                      <a:pt x="146" y="24"/>
                      <a:pt x="146" y="24"/>
                    </a:cubicBezTo>
                    <a:cubicBezTo>
                      <a:pt x="145" y="24"/>
                      <a:pt x="144" y="25"/>
                      <a:pt x="143" y="25"/>
                    </a:cubicBezTo>
                    <a:cubicBezTo>
                      <a:pt x="144" y="31"/>
                      <a:pt x="144" y="31"/>
                      <a:pt x="144" y="31"/>
                    </a:cubicBezTo>
                    <a:cubicBezTo>
                      <a:pt x="150" y="28"/>
                      <a:pt x="150" y="28"/>
                      <a:pt x="150" y="28"/>
                    </a:cubicBezTo>
                    <a:cubicBezTo>
                      <a:pt x="150" y="27"/>
                      <a:pt x="150" y="27"/>
                      <a:pt x="150" y="27"/>
                    </a:cubicBezTo>
                    <a:cubicBezTo>
                      <a:pt x="149" y="27"/>
                      <a:pt x="149" y="27"/>
                      <a:pt x="149" y="27"/>
                    </a:cubicBezTo>
                    <a:cubicBezTo>
                      <a:pt x="149" y="27"/>
                      <a:pt x="149" y="27"/>
                      <a:pt x="149" y="27"/>
                    </a:cubicBezTo>
                    <a:cubicBezTo>
                      <a:pt x="146" y="22"/>
                      <a:pt x="142" y="19"/>
                      <a:pt x="138" y="17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3" y="15"/>
                      <a:pt x="128" y="13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14" y="8"/>
                      <a:pt x="102" y="5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0" y="2"/>
                      <a:pt x="88" y="2"/>
                      <a:pt x="86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0" y="0"/>
                      <a:pt x="73" y="0"/>
                      <a:pt x="67" y="0"/>
                    </a:cubicBezTo>
                    <a:cubicBezTo>
                      <a:pt x="62" y="0"/>
                      <a:pt x="57" y="0"/>
                      <a:pt x="52" y="1"/>
                    </a:cubicBezTo>
                    <a:cubicBezTo>
                      <a:pt x="47" y="1"/>
                      <a:pt x="43" y="1"/>
                      <a:pt x="40" y="2"/>
                    </a:cubicBezTo>
                    <a:cubicBezTo>
                      <a:pt x="38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5" y="2"/>
                      <a:pt x="33" y="2"/>
                      <a:pt x="32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9" y="3"/>
                      <a:pt x="6" y="5"/>
                      <a:pt x="3" y="7"/>
                    </a:cubicBezTo>
                    <a:cubicBezTo>
                      <a:pt x="1" y="10"/>
                      <a:pt x="0" y="13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30"/>
                      <a:pt x="2" y="33"/>
                      <a:pt x="4" y="36"/>
                    </a:cubicBezTo>
                    <a:cubicBezTo>
                      <a:pt x="7" y="38"/>
                      <a:pt x="10" y="40"/>
                      <a:pt x="14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7"/>
                      <a:pt x="8" y="39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6"/>
                      <a:pt x="9" y="52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1" y="69"/>
                      <a:pt x="13" y="82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2"/>
                      <a:pt x="16" y="95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9" y="103"/>
                      <a:pt x="24" y="106"/>
                      <a:pt x="27" y="109"/>
                    </a:cubicBezTo>
                    <a:cubicBezTo>
                      <a:pt x="27" y="109"/>
                      <a:pt x="27" y="109"/>
                      <a:pt x="27" y="109"/>
                    </a:cubicBezTo>
                    <a:cubicBezTo>
                      <a:pt x="31" y="112"/>
                      <a:pt x="36" y="114"/>
                      <a:pt x="40" y="116"/>
                    </a:cubicBezTo>
                    <a:cubicBezTo>
                      <a:pt x="49" y="120"/>
                      <a:pt x="60" y="122"/>
                      <a:pt x="69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74" y="124"/>
                      <a:pt x="79" y="125"/>
                      <a:pt x="83" y="125"/>
                    </a:cubicBezTo>
                    <a:cubicBezTo>
                      <a:pt x="97" y="125"/>
                      <a:pt x="110" y="121"/>
                      <a:pt x="120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2" y="112"/>
                      <a:pt x="125" y="109"/>
                      <a:pt x="127" y="107"/>
                    </a:cubicBezTo>
                    <a:cubicBezTo>
                      <a:pt x="127" y="107"/>
                      <a:pt x="127" y="107"/>
                      <a:pt x="127" y="107"/>
                    </a:cubicBezTo>
                    <a:cubicBezTo>
                      <a:pt x="129" y="104"/>
                      <a:pt x="132" y="101"/>
                      <a:pt x="134" y="99"/>
                    </a:cubicBezTo>
                    <a:cubicBezTo>
                      <a:pt x="134" y="98"/>
                      <a:pt x="134" y="98"/>
                      <a:pt x="134" y="98"/>
                    </a:cubicBezTo>
                    <a:cubicBezTo>
                      <a:pt x="139" y="93"/>
                      <a:pt x="144" y="86"/>
                      <a:pt x="147" y="81"/>
                    </a:cubicBezTo>
                    <a:cubicBezTo>
                      <a:pt x="147" y="81"/>
                      <a:pt x="147" y="81"/>
                      <a:pt x="147" y="81"/>
                    </a:cubicBezTo>
                    <a:cubicBezTo>
                      <a:pt x="147" y="81"/>
                      <a:pt x="147" y="81"/>
                      <a:pt x="147" y="81"/>
                    </a:cubicBezTo>
                    <a:cubicBezTo>
                      <a:pt x="150" y="77"/>
                      <a:pt x="152" y="74"/>
                      <a:pt x="153" y="71"/>
                    </a:cubicBezTo>
                    <a:cubicBezTo>
                      <a:pt x="153" y="71"/>
                      <a:pt x="153" y="71"/>
                      <a:pt x="153" y="71"/>
                    </a:cubicBezTo>
                    <a:cubicBezTo>
                      <a:pt x="153" y="71"/>
                      <a:pt x="153" y="71"/>
                      <a:pt x="153" y="71"/>
                    </a:cubicBezTo>
                    <a:cubicBezTo>
                      <a:pt x="155" y="67"/>
                      <a:pt x="156" y="63"/>
                      <a:pt x="156" y="60"/>
                    </a:cubicBezTo>
                    <a:cubicBezTo>
                      <a:pt x="156" y="60"/>
                      <a:pt x="156" y="60"/>
                      <a:pt x="156" y="60"/>
                    </a:cubicBezTo>
                    <a:cubicBezTo>
                      <a:pt x="157" y="59"/>
                      <a:pt x="157" y="58"/>
                      <a:pt x="157" y="58"/>
                    </a:cubicBezTo>
                    <a:cubicBezTo>
                      <a:pt x="150" y="57"/>
                      <a:pt x="150" y="57"/>
                      <a:pt x="150" y="57"/>
                    </a:cubicBezTo>
                    <a:cubicBezTo>
                      <a:pt x="149" y="64"/>
                      <a:pt x="149" y="64"/>
                      <a:pt x="149" y="64"/>
                    </a:cubicBezTo>
                    <a:cubicBezTo>
                      <a:pt x="150" y="64"/>
                      <a:pt x="150" y="64"/>
                      <a:pt x="150" y="64"/>
                    </a:cubicBezTo>
                    <a:cubicBezTo>
                      <a:pt x="153" y="64"/>
                      <a:pt x="153" y="64"/>
                      <a:pt x="153" y="64"/>
                    </a:cubicBezTo>
                    <a:cubicBezTo>
                      <a:pt x="155" y="62"/>
                      <a:pt x="155" y="62"/>
                      <a:pt x="155" y="62"/>
                    </a:cubicBezTo>
                    <a:cubicBezTo>
                      <a:pt x="156" y="61"/>
                      <a:pt x="158" y="60"/>
                      <a:pt x="159" y="60"/>
                    </a:cubicBezTo>
                    <a:cubicBezTo>
                      <a:pt x="160" y="60"/>
                      <a:pt x="160" y="60"/>
                      <a:pt x="160" y="60"/>
                    </a:cubicBezTo>
                    <a:cubicBezTo>
                      <a:pt x="160" y="60"/>
                      <a:pt x="160" y="60"/>
                      <a:pt x="160" y="60"/>
                    </a:cubicBezTo>
                    <a:cubicBezTo>
                      <a:pt x="162" y="60"/>
                      <a:pt x="163" y="61"/>
                      <a:pt x="164" y="63"/>
                    </a:cubicBezTo>
                    <a:cubicBezTo>
                      <a:pt x="170" y="60"/>
                      <a:pt x="170" y="60"/>
                      <a:pt x="170" y="60"/>
                    </a:cubicBezTo>
                    <a:cubicBezTo>
                      <a:pt x="163" y="58"/>
                      <a:pt x="163" y="58"/>
                      <a:pt x="163" y="58"/>
                    </a:cubicBezTo>
                    <a:cubicBezTo>
                      <a:pt x="163" y="59"/>
                      <a:pt x="163" y="60"/>
                      <a:pt x="163" y="61"/>
                    </a:cubicBezTo>
                    <a:cubicBezTo>
                      <a:pt x="163" y="61"/>
                      <a:pt x="163" y="61"/>
                      <a:pt x="163" y="61"/>
                    </a:cubicBezTo>
                    <a:cubicBezTo>
                      <a:pt x="163" y="63"/>
                      <a:pt x="163" y="65"/>
                      <a:pt x="163" y="67"/>
                    </a:cubicBezTo>
                    <a:cubicBezTo>
                      <a:pt x="163" y="69"/>
                      <a:pt x="163" y="71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3" y="72"/>
                      <a:pt x="163" y="72"/>
                      <a:pt x="163" y="72"/>
                    </a:cubicBezTo>
                    <a:cubicBezTo>
                      <a:pt x="164" y="76"/>
                      <a:pt x="165" y="79"/>
                      <a:pt x="166" y="83"/>
                    </a:cubicBezTo>
                    <a:cubicBezTo>
                      <a:pt x="166" y="83"/>
                      <a:pt x="166" y="83"/>
                      <a:pt x="166" y="83"/>
                    </a:cubicBezTo>
                    <a:cubicBezTo>
                      <a:pt x="166" y="84"/>
                      <a:pt x="166" y="84"/>
                      <a:pt x="166" y="84"/>
                    </a:cubicBezTo>
                    <a:cubicBezTo>
                      <a:pt x="168" y="90"/>
                      <a:pt x="171" y="97"/>
                      <a:pt x="174" y="104"/>
                    </a:cubicBezTo>
                    <a:cubicBezTo>
                      <a:pt x="174" y="104"/>
                      <a:pt x="174" y="104"/>
                      <a:pt x="174" y="104"/>
                    </a:cubicBezTo>
                    <a:cubicBezTo>
                      <a:pt x="175" y="108"/>
                      <a:pt x="177" y="111"/>
                      <a:pt x="178" y="114"/>
                    </a:cubicBezTo>
                    <a:cubicBezTo>
                      <a:pt x="178" y="114"/>
                      <a:pt x="178" y="114"/>
                      <a:pt x="178" y="114"/>
                    </a:cubicBezTo>
                    <a:cubicBezTo>
                      <a:pt x="180" y="118"/>
                      <a:pt x="181" y="120"/>
                      <a:pt x="183" y="123"/>
                    </a:cubicBezTo>
                    <a:cubicBezTo>
                      <a:pt x="183" y="123"/>
                      <a:pt x="183" y="123"/>
                      <a:pt x="183" y="123"/>
                    </a:cubicBezTo>
                    <a:cubicBezTo>
                      <a:pt x="183" y="123"/>
                      <a:pt x="183" y="123"/>
                      <a:pt x="183" y="123"/>
                    </a:cubicBezTo>
                    <a:cubicBezTo>
                      <a:pt x="188" y="129"/>
                      <a:pt x="195" y="135"/>
                      <a:pt x="202" y="138"/>
                    </a:cubicBezTo>
                    <a:cubicBezTo>
                      <a:pt x="210" y="142"/>
                      <a:pt x="219" y="145"/>
                      <a:pt x="229" y="146"/>
                    </a:cubicBezTo>
                    <a:cubicBezTo>
                      <a:pt x="229" y="146"/>
                      <a:pt x="229" y="146"/>
                      <a:pt x="229" y="146"/>
                    </a:cubicBezTo>
                    <a:cubicBezTo>
                      <a:pt x="235" y="147"/>
                      <a:pt x="241" y="148"/>
                      <a:pt x="248" y="148"/>
                    </a:cubicBezTo>
                    <a:cubicBezTo>
                      <a:pt x="251" y="148"/>
                      <a:pt x="255" y="148"/>
                      <a:pt x="259" y="147"/>
                    </a:cubicBezTo>
                    <a:cubicBezTo>
                      <a:pt x="259" y="147"/>
                      <a:pt x="259" y="147"/>
                      <a:pt x="259" y="147"/>
                    </a:cubicBezTo>
                    <a:cubicBezTo>
                      <a:pt x="259" y="147"/>
                      <a:pt x="259" y="147"/>
                      <a:pt x="259" y="147"/>
                    </a:cubicBezTo>
                    <a:cubicBezTo>
                      <a:pt x="264" y="147"/>
                      <a:pt x="269" y="146"/>
                      <a:pt x="273" y="144"/>
                    </a:cubicBezTo>
                    <a:cubicBezTo>
                      <a:pt x="273" y="144"/>
                      <a:pt x="273" y="144"/>
                      <a:pt x="273" y="144"/>
                    </a:cubicBezTo>
                    <a:cubicBezTo>
                      <a:pt x="273" y="144"/>
                      <a:pt x="273" y="144"/>
                      <a:pt x="273" y="144"/>
                    </a:cubicBezTo>
                    <a:cubicBezTo>
                      <a:pt x="276" y="143"/>
                      <a:pt x="278" y="142"/>
                      <a:pt x="280" y="141"/>
                    </a:cubicBezTo>
                    <a:cubicBezTo>
                      <a:pt x="282" y="140"/>
                      <a:pt x="285" y="138"/>
                      <a:pt x="287" y="136"/>
                    </a:cubicBezTo>
                    <a:cubicBezTo>
                      <a:pt x="287" y="136"/>
                      <a:pt x="287" y="136"/>
                      <a:pt x="287" y="136"/>
                    </a:cubicBezTo>
                    <a:cubicBezTo>
                      <a:pt x="288" y="134"/>
                      <a:pt x="289" y="132"/>
                      <a:pt x="291" y="129"/>
                    </a:cubicBezTo>
                    <a:cubicBezTo>
                      <a:pt x="291" y="129"/>
                      <a:pt x="291" y="129"/>
                      <a:pt x="291" y="129"/>
                    </a:cubicBezTo>
                    <a:cubicBezTo>
                      <a:pt x="295" y="122"/>
                      <a:pt x="300" y="111"/>
                      <a:pt x="305" y="100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307" y="94"/>
                      <a:pt x="309" y="89"/>
                      <a:pt x="311" y="85"/>
                    </a:cubicBezTo>
                    <a:cubicBezTo>
                      <a:pt x="311" y="85"/>
                      <a:pt x="311" y="85"/>
                      <a:pt x="311" y="85"/>
                    </a:cubicBezTo>
                    <a:cubicBezTo>
                      <a:pt x="311" y="83"/>
                      <a:pt x="312" y="81"/>
                      <a:pt x="313" y="79"/>
                    </a:cubicBezTo>
                    <a:cubicBezTo>
                      <a:pt x="306" y="77"/>
                      <a:pt x="306" y="77"/>
                      <a:pt x="306" y="77"/>
                    </a:cubicBezTo>
                    <a:cubicBezTo>
                      <a:pt x="313" y="79"/>
                      <a:pt x="313" y="79"/>
                      <a:pt x="313" y="79"/>
                    </a:cubicBezTo>
                    <a:cubicBezTo>
                      <a:pt x="313" y="78"/>
                      <a:pt x="313" y="77"/>
                      <a:pt x="313" y="77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5" y="81"/>
                      <a:pt x="305" y="81"/>
                      <a:pt x="305" y="81"/>
                    </a:cubicBezTo>
                    <a:cubicBezTo>
                      <a:pt x="306" y="82"/>
                      <a:pt x="307" y="82"/>
                      <a:pt x="309" y="82"/>
                    </a:cubicBezTo>
                    <a:cubicBezTo>
                      <a:pt x="315" y="82"/>
                      <a:pt x="320" y="78"/>
                      <a:pt x="322" y="72"/>
                    </a:cubicBezTo>
                    <a:cubicBezTo>
                      <a:pt x="325" y="64"/>
                      <a:pt x="325" y="64"/>
                      <a:pt x="325" y="64"/>
                    </a:cubicBezTo>
                    <a:cubicBezTo>
                      <a:pt x="325" y="64"/>
                      <a:pt x="325" y="64"/>
                      <a:pt x="325" y="64"/>
                    </a:cubicBezTo>
                    <a:cubicBezTo>
                      <a:pt x="326" y="63"/>
                      <a:pt x="326" y="61"/>
                      <a:pt x="326" y="59"/>
                    </a:cubicBezTo>
                    <a:cubicBezTo>
                      <a:pt x="326" y="56"/>
                      <a:pt x="325" y="54"/>
                      <a:pt x="323" y="51"/>
                    </a:cubicBezTo>
                    <a:cubicBezTo>
                      <a:pt x="322" y="49"/>
                      <a:pt x="319" y="47"/>
                      <a:pt x="317" y="47"/>
                    </a:cubicBezTo>
                    <a:cubicBezTo>
                      <a:pt x="315" y="53"/>
                      <a:pt x="315" y="53"/>
                      <a:pt x="315" y="53"/>
                    </a:cubicBezTo>
                    <a:cubicBezTo>
                      <a:pt x="312" y="59"/>
                      <a:pt x="312" y="59"/>
                      <a:pt x="312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3" y="60"/>
                      <a:pt x="313" y="60"/>
                      <a:pt x="313" y="60"/>
                    </a:cubicBezTo>
                    <a:cubicBezTo>
                      <a:pt x="310" y="68"/>
                      <a:pt x="310" y="68"/>
                      <a:pt x="310" y="68"/>
                    </a:cubicBezTo>
                    <a:cubicBezTo>
                      <a:pt x="310" y="68"/>
                      <a:pt x="310" y="68"/>
                      <a:pt x="309" y="69"/>
                    </a:cubicBezTo>
                    <a:cubicBezTo>
                      <a:pt x="309" y="69"/>
                      <a:pt x="309" y="69"/>
                      <a:pt x="309" y="69"/>
                    </a:cubicBezTo>
                    <a:cubicBezTo>
                      <a:pt x="309" y="69"/>
                      <a:pt x="309" y="69"/>
                      <a:pt x="309" y="69"/>
                    </a:cubicBezTo>
                    <a:cubicBezTo>
                      <a:pt x="302" y="67"/>
                      <a:pt x="302" y="67"/>
                      <a:pt x="302" y="67"/>
                    </a:cubicBezTo>
                    <a:cubicBezTo>
                      <a:pt x="300" y="74"/>
                      <a:pt x="300" y="74"/>
                      <a:pt x="300" y="74"/>
                    </a:cubicBezTo>
                    <a:cubicBezTo>
                      <a:pt x="300" y="74"/>
                      <a:pt x="300" y="74"/>
                      <a:pt x="300" y="75"/>
                    </a:cubicBezTo>
                    <a:cubicBezTo>
                      <a:pt x="300" y="75"/>
                      <a:pt x="300" y="75"/>
                      <a:pt x="300" y="75"/>
                    </a:cubicBezTo>
                    <a:cubicBezTo>
                      <a:pt x="300" y="75"/>
                      <a:pt x="300" y="75"/>
                      <a:pt x="300" y="75"/>
                    </a:cubicBezTo>
                    <a:cubicBezTo>
                      <a:pt x="299" y="76"/>
                      <a:pt x="299" y="78"/>
                      <a:pt x="298" y="80"/>
                    </a:cubicBezTo>
                    <a:cubicBezTo>
                      <a:pt x="298" y="80"/>
                      <a:pt x="298" y="80"/>
                      <a:pt x="298" y="80"/>
                    </a:cubicBezTo>
                    <a:cubicBezTo>
                      <a:pt x="298" y="80"/>
                      <a:pt x="298" y="80"/>
                      <a:pt x="298" y="80"/>
                    </a:cubicBezTo>
                    <a:cubicBezTo>
                      <a:pt x="297" y="84"/>
                      <a:pt x="295" y="89"/>
                      <a:pt x="292" y="95"/>
                    </a:cubicBezTo>
                    <a:cubicBezTo>
                      <a:pt x="292" y="95"/>
                      <a:pt x="292" y="95"/>
                      <a:pt x="292" y="95"/>
                    </a:cubicBezTo>
                    <a:cubicBezTo>
                      <a:pt x="288" y="105"/>
                      <a:pt x="283" y="116"/>
                      <a:pt x="279" y="123"/>
                    </a:cubicBezTo>
                    <a:cubicBezTo>
                      <a:pt x="279" y="123"/>
                      <a:pt x="279" y="123"/>
                      <a:pt x="279" y="123"/>
                    </a:cubicBezTo>
                    <a:cubicBezTo>
                      <a:pt x="279" y="123"/>
                      <a:pt x="279" y="123"/>
                      <a:pt x="279" y="123"/>
                    </a:cubicBezTo>
                    <a:cubicBezTo>
                      <a:pt x="278" y="125"/>
                      <a:pt x="277" y="126"/>
                      <a:pt x="276" y="127"/>
                    </a:cubicBezTo>
                    <a:cubicBezTo>
                      <a:pt x="276" y="127"/>
                      <a:pt x="276" y="127"/>
                      <a:pt x="276" y="127"/>
                    </a:cubicBezTo>
                    <a:cubicBezTo>
                      <a:pt x="276" y="128"/>
                      <a:pt x="275" y="129"/>
                      <a:pt x="273" y="130"/>
                    </a:cubicBezTo>
                    <a:cubicBezTo>
                      <a:pt x="272" y="130"/>
                      <a:pt x="271" y="131"/>
                      <a:pt x="269" y="132"/>
                    </a:cubicBezTo>
                    <a:cubicBezTo>
                      <a:pt x="269" y="132"/>
                      <a:pt x="269" y="132"/>
                      <a:pt x="269" y="132"/>
                    </a:cubicBezTo>
                    <a:cubicBezTo>
                      <a:pt x="266" y="133"/>
                      <a:pt x="262" y="134"/>
                      <a:pt x="258" y="134"/>
                    </a:cubicBezTo>
                    <a:cubicBezTo>
                      <a:pt x="258" y="134"/>
                      <a:pt x="258" y="134"/>
                      <a:pt x="258" y="134"/>
                    </a:cubicBezTo>
                    <a:cubicBezTo>
                      <a:pt x="254" y="134"/>
                      <a:pt x="251" y="135"/>
                      <a:pt x="248" y="135"/>
                    </a:cubicBezTo>
                    <a:cubicBezTo>
                      <a:pt x="242" y="135"/>
                      <a:pt x="236" y="134"/>
                      <a:pt x="231" y="133"/>
                    </a:cubicBezTo>
                    <a:cubicBezTo>
                      <a:pt x="231" y="133"/>
                      <a:pt x="231" y="133"/>
                      <a:pt x="231" y="133"/>
                    </a:cubicBezTo>
                    <a:cubicBezTo>
                      <a:pt x="222" y="132"/>
                      <a:pt x="214" y="130"/>
                      <a:pt x="208" y="127"/>
                    </a:cubicBezTo>
                    <a:cubicBezTo>
                      <a:pt x="202" y="124"/>
                      <a:pt x="197" y="120"/>
                      <a:pt x="194" y="115"/>
                    </a:cubicBezTo>
                    <a:cubicBezTo>
                      <a:pt x="194" y="115"/>
                      <a:pt x="194" y="115"/>
                      <a:pt x="194" y="115"/>
                    </a:cubicBezTo>
                    <a:cubicBezTo>
                      <a:pt x="193" y="113"/>
                      <a:pt x="191" y="111"/>
                      <a:pt x="190" y="108"/>
                    </a:cubicBezTo>
                    <a:cubicBezTo>
                      <a:pt x="190" y="108"/>
                      <a:pt x="190" y="108"/>
                      <a:pt x="190" y="108"/>
                    </a:cubicBezTo>
                    <a:cubicBezTo>
                      <a:pt x="189" y="106"/>
                      <a:pt x="187" y="103"/>
                      <a:pt x="186" y="99"/>
                    </a:cubicBezTo>
                    <a:cubicBezTo>
                      <a:pt x="186" y="99"/>
                      <a:pt x="186" y="99"/>
                      <a:pt x="186" y="99"/>
                    </a:cubicBezTo>
                    <a:cubicBezTo>
                      <a:pt x="183" y="93"/>
                      <a:pt x="180" y="85"/>
                      <a:pt x="179" y="80"/>
                    </a:cubicBezTo>
                    <a:cubicBezTo>
                      <a:pt x="179" y="80"/>
                      <a:pt x="179" y="80"/>
                      <a:pt x="179" y="80"/>
                    </a:cubicBezTo>
                    <a:cubicBezTo>
                      <a:pt x="177" y="76"/>
                      <a:pt x="176" y="72"/>
                      <a:pt x="176" y="70"/>
                    </a:cubicBezTo>
                    <a:cubicBezTo>
                      <a:pt x="176" y="70"/>
                      <a:pt x="176" y="70"/>
                      <a:pt x="176" y="70"/>
                    </a:cubicBezTo>
                    <a:cubicBezTo>
                      <a:pt x="176" y="69"/>
                      <a:pt x="176" y="68"/>
                      <a:pt x="176" y="67"/>
                    </a:cubicBezTo>
                    <a:cubicBezTo>
                      <a:pt x="176" y="65"/>
                      <a:pt x="176" y="64"/>
                      <a:pt x="176" y="63"/>
                    </a:cubicBezTo>
                    <a:cubicBezTo>
                      <a:pt x="176" y="63"/>
                      <a:pt x="176" y="63"/>
                      <a:pt x="176" y="63"/>
                    </a:cubicBezTo>
                    <a:cubicBezTo>
                      <a:pt x="176" y="62"/>
                      <a:pt x="176" y="61"/>
                      <a:pt x="176" y="61"/>
                    </a:cubicBezTo>
                    <a:cubicBezTo>
                      <a:pt x="177" y="58"/>
                      <a:pt x="177" y="58"/>
                      <a:pt x="177" y="58"/>
                    </a:cubicBezTo>
                    <a:cubicBezTo>
                      <a:pt x="176" y="56"/>
                      <a:pt x="176" y="56"/>
                      <a:pt x="176" y="56"/>
                    </a:cubicBezTo>
                    <a:cubicBezTo>
                      <a:pt x="173" y="51"/>
                      <a:pt x="168" y="48"/>
                      <a:pt x="162" y="47"/>
                    </a:cubicBezTo>
                    <a:cubicBezTo>
                      <a:pt x="162" y="47"/>
                      <a:pt x="162" y="47"/>
                      <a:pt x="162" y="47"/>
                    </a:cubicBezTo>
                    <a:cubicBezTo>
                      <a:pt x="161" y="47"/>
                      <a:pt x="160" y="47"/>
                      <a:pt x="159" y="47"/>
                    </a:cubicBezTo>
                    <a:cubicBezTo>
                      <a:pt x="154" y="47"/>
                      <a:pt x="149" y="49"/>
                      <a:pt x="146" y="53"/>
                    </a:cubicBezTo>
                    <a:cubicBezTo>
                      <a:pt x="150" y="57"/>
                      <a:pt x="150" y="57"/>
                      <a:pt x="150" y="57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44" y="50"/>
                      <a:pt x="144" y="50"/>
                      <a:pt x="144" y="50"/>
                    </a:cubicBezTo>
                    <a:cubicBezTo>
                      <a:pt x="143" y="57"/>
                      <a:pt x="143" y="57"/>
                      <a:pt x="143" y="57"/>
                    </a:cubicBezTo>
                    <a:cubicBezTo>
                      <a:pt x="143" y="57"/>
                      <a:pt x="143" y="57"/>
                      <a:pt x="143" y="58"/>
                    </a:cubicBezTo>
                    <a:cubicBezTo>
                      <a:pt x="143" y="58"/>
                      <a:pt x="143" y="58"/>
                      <a:pt x="143" y="58"/>
                    </a:cubicBezTo>
                    <a:cubicBezTo>
                      <a:pt x="143" y="58"/>
                      <a:pt x="143" y="58"/>
                      <a:pt x="143" y="58"/>
                    </a:cubicBezTo>
                    <a:cubicBezTo>
                      <a:pt x="143" y="61"/>
                      <a:pt x="142" y="63"/>
                      <a:pt x="141" y="65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0" y="67"/>
                      <a:pt x="139" y="70"/>
                      <a:pt x="136" y="73"/>
                    </a:cubicBezTo>
                    <a:cubicBezTo>
                      <a:pt x="136" y="73"/>
                      <a:pt x="136" y="73"/>
                      <a:pt x="136" y="73"/>
                    </a:cubicBezTo>
                    <a:cubicBezTo>
                      <a:pt x="133" y="78"/>
                      <a:pt x="128" y="85"/>
                      <a:pt x="124" y="90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22" y="93"/>
                      <a:pt x="119" y="96"/>
                      <a:pt x="117" y="98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5" y="100"/>
                      <a:pt x="113" y="102"/>
                      <a:pt x="112" y="103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05" y="108"/>
                      <a:pt x="95" y="111"/>
                      <a:pt x="83" y="111"/>
                    </a:cubicBezTo>
                    <a:cubicBezTo>
                      <a:pt x="79" y="111"/>
                      <a:pt x="75" y="111"/>
                      <a:pt x="71" y="111"/>
                    </a:cubicBezTo>
                    <a:cubicBezTo>
                      <a:pt x="71" y="111"/>
                      <a:pt x="71" y="111"/>
                      <a:pt x="71" y="111"/>
                    </a:cubicBezTo>
                    <a:cubicBezTo>
                      <a:pt x="63" y="109"/>
                      <a:pt x="53" y="107"/>
                      <a:pt x="45" y="104"/>
                    </a:cubicBezTo>
                    <a:cubicBezTo>
                      <a:pt x="41" y="102"/>
                      <a:pt x="38" y="100"/>
                      <a:pt x="35" y="98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2" y="96"/>
                      <a:pt x="30" y="94"/>
                      <a:pt x="29" y="92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9" y="91"/>
                      <a:pt x="28" y="89"/>
                      <a:pt x="28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6" y="80"/>
                      <a:pt x="24" y="67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2" y="51"/>
                      <a:pt x="22" y="45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39"/>
                      <a:pt x="21" y="37"/>
                      <a:pt x="21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6"/>
                      <a:pt x="13" y="26"/>
                      <a:pt x="13" y="25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8" y="15"/>
                      <a:pt x="44" y="14"/>
                      <a:pt x="53" y="14"/>
                    </a:cubicBezTo>
                    <a:cubicBezTo>
                      <a:pt x="57" y="14"/>
                      <a:pt x="62" y="13"/>
                      <a:pt x="67" y="13"/>
                    </a:cubicBezTo>
                    <a:cubicBezTo>
                      <a:pt x="73" y="13"/>
                      <a:pt x="79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5"/>
                      <a:pt x="88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99" y="17"/>
                      <a:pt x="110" y="20"/>
                      <a:pt x="119" y="24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24" y="25"/>
                      <a:pt x="128" y="27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5" y="31"/>
                      <a:pt x="137" y="32"/>
                      <a:pt x="139" y="35"/>
                    </a:cubicBezTo>
                    <a:cubicBezTo>
                      <a:pt x="144" y="31"/>
                      <a:pt x="144" y="31"/>
                      <a:pt x="144" y="31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41" y="38"/>
                      <a:pt x="141" y="38"/>
                      <a:pt x="141" y="38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7"/>
                      <a:pt x="146" y="37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7"/>
                      <a:pt x="146" y="37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0" y="43"/>
                      <a:pt x="180" y="43"/>
                      <a:pt x="180" y="43"/>
                    </a:cubicBezTo>
                    <a:cubicBezTo>
                      <a:pt x="184" y="44"/>
                      <a:pt x="184" y="44"/>
                      <a:pt x="184" y="44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3" y="36"/>
                      <a:pt x="183" y="36"/>
                      <a:pt x="183" y="36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9" y="40"/>
                      <a:pt x="192" y="39"/>
                      <a:pt x="196" y="38"/>
                    </a:cubicBezTo>
                    <a:cubicBezTo>
                      <a:pt x="196" y="38"/>
                      <a:pt x="196" y="38"/>
                      <a:pt x="196" y="38"/>
                    </a:cubicBezTo>
                    <a:cubicBezTo>
                      <a:pt x="200" y="37"/>
                      <a:pt x="204" y="37"/>
                      <a:pt x="209" y="37"/>
                    </a:cubicBezTo>
                    <a:cubicBezTo>
                      <a:pt x="209" y="37"/>
                      <a:pt x="209" y="37"/>
                      <a:pt x="209" y="37"/>
                    </a:cubicBezTo>
                    <a:cubicBezTo>
                      <a:pt x="213" y="36"/>
                      <a:pt x="217" y="36"/>
                      <a:pt x="221" y="36"/>
                    </a:cubicBezTo>
                    <a:cubicBezTo>
                      <a:pt x="227" y="36"/>
                      <a:pt x="234" y="37"/>
                      <a:pt x="240" y="37"/>
                    </a:cubicBezTo>
                    <a:cubicBezTo>
                      <a:pt x="240" y="37"/>
                      <a:pt x="240" y="37"/>
                      <a:pt x="240" y="37"/>
                    </a:cubicBezTo>
                    <a:cubicBezTo>
                      <a:pt x="240" y="37"/>
                      <a:pt x="240" y="37"/>
                      <a:pt x="240" y="37"/>
                    </a:cubicBezTo>
                    <a:cubicBezTo>
                      <a:pt x="241" y="37"/>
                      <a:pt x="243" y="37"/>
                      <a:pt x="245" y="37"/>
                    </a:cubicBezTo>
                    <a:cubicBezTo>
                      <a:pt x="245" y="37"/>
                      <a:pt x="245" y="37"/>
                      <a:pt x="245" y="37"/>
                    </a:cubicBezTo>
                    <a:cubicBezTo>
                      <a:pt x="255" y="39"/>
                      <a:pt x="266" y="42"/>
                      <a:pt x="275" y="45"/>
                    </a:cubicBezTo>
                    <a:cubicBezTo>
                      <a:pt x="280" y="47"/>
                      <a:pt x="283" y="49"/>
                      <a:pt x="286" y="50"/>
                    </a:cubicBezTo>
                    <a:cubicBezTo>
                      <a:pt x="287" y="50"/>
                      <a:pt x="289" y="51"/>
                      <a:pt x="289" y="51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2" y="47"/>
                      <a:pt x="292" y="47"/>
                      <a:pt x="292" y="47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2" y="47"/>
                      <a:pt x="292" y="47"/>
                      <a:pt x="292" y="47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3" y="46"/>
                      <a:pt x="293" y="46"/>
                      <a:pt x="293" y="46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3" y="46"/>
                      <a:pt x="293" y="46"/>
                      <a:pt x="293" y="46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92" y="52"/>
                      <a:pt x="292" y="52"/>
                      <a:pt x="292" y="52"/>
                    </a:cubicBezTo>
                    <a:cubicBezTo>
                      <a:pt x="293" y="53"/>
                      <a:pt x="293" y="53"/>
                      <a:pt x="293" y="53"/>
                    </a:cubicBezTo>
                    <a:cubicBezTo>
                      <a:pt x="294" y="53"/>
                      <a:pt x="294" y="53"/>
                      <a:pt x="294" y="53"/>
                    </a:cubicBezTo>
                    <a:cubicBezTo>
                      <a:pt x="295" y="53"/>
                      <a:pt x="295" y="53"/>
                      <a:pt x="295" y="53"/>
                    </a:cubicBezTo>
                    <a:cubicBezTo>
                      <a:pt x="295" y="53"/>
                      <a:pt x="295" y="53"/>
                      <a:pt x="295" y="53"/>
                    </a:cubicBezTo>
                    <a:cubicBezTo>
                      <a:pt x="312" y="59"/>
                      <a:pt x="312" y="59"/>
                      <a:pt x="312" y="59"/>
                    </a:cubicBezTo>
                    <a:lnTo>
                      <a:pt x="315" y="53"/>
                    </a:lnTo>
                    <a:close/>
                    <a:moveTo>
                      <a:pt x="135" y="62"/>
                    </a:moveTo>
                    <a:cubicBezTo>
                      <a:pt x="129" y="59"/>
                      <a:pt x="129" y="59"/>
                      <a:pt x="129" y="59"/>
                    </a:cubicBezTo>
                    <a:cubicBezTo>
                      <a:pt x="129" y="59"/>
                      <a:pt x="128" y="60"/>
                      <a:pt x="128" y="61"/>
                    </a:cubicBezTo>
                    <a:cubicBezTo>
                      <a:pt x="127" y="61"/>
                      <a:pt x="127" y="62"/>
                      <a:pt x="126" y="63"/>
                    </a:cubicBezTo>
                    <a:cubicBezTo>
                      <a:pt x="125" y="65"/>
                      <a:pt x="123" y="68"/>
                      <a:pt x="121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18" y="76"/>
                      <a:pt x="113" y="82"/>
                      <a:pt x="109" y="86"/>
                    </a:cubicBezTo>
                    <a:cubicBezTo>
                      <a:pt x="108" y="88"/>
                      <a:pt x="107" y="89"/>
                      <a:pt x="106" y="90"/>
                    </a:cubicBezTo>
                    <a:cubicBezTo>
                      <a:pt x="105" y="91"/>
                      <a:pt x="104" y="92"/>
                      <a:pt x="103" y="92"/>
                    </a:cubicBezTo>
                    <a:cubicBezTo>
                      <a:pt x="103" y="92"/>
                      <a:pt x="103" y="92"/>
                      <a:pt x="103" y="92"/>
                    </a:cubicBezTo>
                    <a:cubicBezTo>
                      <a:pt x="103" y="92"/>
                      <a:pt x="103" y="92"/>
                      <a:pt x="103" y="92"/>
                    </a:cubicBezTo>
                    <a:cubicBezTo>
                      <a:pt x="100" y="95"/>
                      <a:pt x="93" y="97"/>
                      <a:pt x="83" y="97"/>
                    </a:cubicBezTo>
                    <a:cubicBezTo>
                      <a:pt x="80" y="97"/>
                      <a:pt x="77" y="97"/>
                      <a:pt x="73" y="97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68" y="96"/>
                      <a:pt x="61" y="94"/>
                      <a:pt x="56" y="93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3" y="92"/>
                      <a:pt x="50" y="91"/>
                      <a:pt x="48" y="90"/>
                    </a:cubicBezTo>
                    <a:cubicBezTo>
                      <a:pt x="46" y="89"/>
                      <a:pt x="44" y="88"/>
                      <a:pt x="43" y="87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3" y="87"/>
                      <a:pt x="43" y="87"/>
                      <a:pt x="43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37" y="88"/>
                      <a:pt x="37" y="88"/>
                      <a:pt x="37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37" y="88"/>
                      <a:pt x="37" y="88"/>
                      <a:pt x="37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3"/>
                      <a:pt x="41" y="81"/>
                      <a:pt x="40" y="79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39" y="75"/>
                      <a:pt x="39" y="69"/>
                      <a:pt x="38" y="64"/>
                    </a:cubicBezTo>
                    <a:cubicBezTo>
                      <a:pt x="36" y="53"/>
                      <a:pt x="35" y="41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7"/>
                      <a:pt x="31" y="26"/>
                      <a:pt x="30" y="26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0"/>
                      <a:pt x="34" y="29"/>
                      <a:pt x="33" y="28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5" y="32"/>
                      <a:pt x="35" y="32"/>
                      <a:pt x="35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3"/>
                      <a:pt x="35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4"/>
                      <a:pt x="36" y="33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1"/>
                      <a:pt x="41" y="29"/>
                      <a:pt x="43" y="28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1" y="29"/>
                      <a:pt x="42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6" y="28"/>
                      <a:pt x="49" y="28"/>
                      <a:pt x="54" y="28"/>
                    </a:cubicBezTo>
                    <a:cubicBezTo>
                      <a:pt x="58" y="27"/>
                      <a:pt x="62" y="27"/>
                      <a:pt x="67" y="27"/>
                    </a:cubicBezTo>
                    <a:cubicBezTo>
                      <a:pt x="72" y="27"/>
                      <a:pt x="78" y="28"/>
                      <a:pt x="82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2" y="28"/>
                      <a:pt x="82" y="28"/>
                      <a:pt x="82" y="28"/>
                    </a:cubicBezTo>
                    <a:cubicBezTo>
                      <a:pt x="84" y="28"/>
                      <a:pt x="85" y="29"/>
                      <a:pt x="86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93" y="30"/>
                      <a:pt x="101" y="32"/>
                      <a:pt x="108" y="35"/>
                    </a:cubicBezTo>
                    <a:cubicBezTo>
                      <a:pt x="115" y="37"/>
                      <a:pt x="121" y="39"/>
                      <a:pt x="124" y="41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2"/>
                      <a:pt x="127" y="42"/>
                      <a:pt x="127" y="43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28" y="43"/>
                      <a:pt x="128" y="44"/>
                      <a:pt x="129" y="45"/>
                    </a:cubicBezTo>
                    <a:cubicBezTo>
                      <a:pt x="129" y="46"/>
                      <a:pt x="129" y="47"/>
                      <a:pt x="129" y="48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29" y="48"/>
                      <a:pt x="129" y="48"/>
                      <a:pt x="129" y="48"/>
                    </a:cubicBezTo>
                    <a:cubicBezTo>
                      <a:pt x="130" y="49"/>
                      <a:pt x="130" y="51"/>
                      <a:pt x="130" y="52"/>
                    </a:cubicBezTo>
                    <a:cubicBezTo>
                      <a:pt x="130" y="54"/>
                      <a:pt x="130" y="55"/>
                      <a:pt x="130" y="56"/>
                    </a:cubicBezTo>
                    <a:cubicBezTo>
                      <a:pt x="130" y="56"/>
                      <a:pt x="130" y="56"/>
                      <a:pt x="130" y="56"/>
                    </a:cubicBezTo>
                    <a:cubicBezTo>
                      <a:pt x="129" y="57"/>
                      <a:pt x="129" y="57"/>
                      <a:pt x="129" y="58"/>
                    </a:cubicBezTo>
                    <a:cubicBezTo>
                      <a:pt x="129" y="58"/>
                      <a:pt x="129" y="59"/>
                      <a:pt x="129" y="59"/>
                    </a:cubicBezTo>
                    <a:cubicBezTo>
                      <a:pt x="129" y="59"/>
                      <a:pt x="129" y="59"/>
                      <a:pt x="129" y="59"/>
                    </a:cubicBezTo>
                    <a:cubicBezTo>
                      <a:pt x="129" y="59"/>
                      <a:pt x="129" y="59"/>
                      <a:pt x="129" y="59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1" y="64"/>
                      <a:pt x="142" y="63"/>
                      <a:pt x="142" y="61"/>
                    </a:cubicBezTo>
                    <a:cubicBezTo>
                      <a:pt x="142" y="60"/>
                      <a:pt x="143" y="59"/>
                      <a:pt x="143" y="58"/>
                    </a:cubicBezTo>
                    <a:cubicBezTo>
                      <a:pt x="143" y="58"/>
                      <a:pt x="143" y="58"/>
                      <a:pt x="143" y="58"/>
                    </a:cubicBezTo>
                    <a:cubicBezTo>
                      <a:pt x="143" y="56"/>
                      <a:pt x="143" y="54"/>
                      <a:pt x="143" y="52"/>
                    </a:cubicBezTo>
                    <a:cubicBezTo>
                      <a:pt x="143" y="50"/>
                      <a:pt x="143" y="48"/>
                      <a:pt x="142" y="46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42" y="46"/>
                      <a:pt x="142" y="46"/>
                      <a:pt x="142" y="46"/>
                    </a:cubicBezTo>
                    <a:cubicBezTo>
                      <a:pt x="142" y="44"/>
                      <a:pt x="142" y="42"/>
                      <a:pt x="141" y="40"/>
                    </a:cubicBezTo>
                    <a:cubicBezTo>
                      <a:pt x="140" y="38"/>
                      <a:pt x="139" y="37"/>
                      <a:pt x="138" y="35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7" y="34"/>
                      <a:pt x="137" y="34"/>
                    </a:cubicBezTo>
                    <a:cubicBezTo>
                      <a:pt x="135" y="32"/>
                      <a:pt x="133" y="31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26" y="27"/>
                      <a:pt x="119" y="24"/>
                      <a:pt x="112" y="22"/>
                    </a:cubicBezTo>
                    <a:cubicBezTo>
                      <a:pt x="104" y="20"/>
                      <a:pt x="96" y="18"/>
                      <a:pt x="89" y="16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6"/>
                      <a:pt x="86" y="15"/>
                      <a:pt x="84" y="15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79" y="14"/>
                      <a:pt x="73" y="14"/>
                      <a:pt x="67" y="14"/>
                    </a:cubicBezTo>
                    <a:cubicBezTo>
                      <a:pt x="62" y="14"/>
                      <a:pt x="57" y="14"/>
                      <a:pt x="53" y="14"/>
                    </a:cubicBezTo>
                    <a:cubicBezTo>
                      <a:pt x="48" y="15"/>
                      <a:pt x="44" y="15"/>
                      <a:pt x="41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6"/>
                      <a:pt x="40" y="16"/>
                      <a:pt x="39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8"/>
                      <a:pt x="31" y="20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6" y="24"/>
                      <a:pt x="25" y="25"/>
                      <a:pt x="24" y="27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8"/>
                      <a:pt x="23" y="29"/>
                      <a:pt x="23" y="29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2"/>
                      <a:pt x="22" y="32"/>
                    </a:cubicBezTo>
                    <a:cubicBezTo>
                      <a:pt x="22" y="33"/>
                      <a:pt x="22" y="34"/>
                      <a:pt x="22" y="35"/>
                    </a:cubicBezTo>
                    <a:cubicBezTo>
                      <a:pt x="23" y="36"/>
                      <a:pt x="23" y="36"/>
                      <a:pt x="24" y="37"/>
                    </a:cubicBezTo>
                    <a:cubicBezTo>
                      <a:pt x="24" y="38"/>
                      <a:pt x="26" y="39"/>
                      <a:pt x="27" y="39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2" y="33"/>
                      <a:pt x="22" y="34"/>
                      <a:pt x="22" y="34"/>
                    </a:cubicBezTo>
                    <a:cubicBezTo>
                      <a:pt x="22" y="35"/>
                      <a:pt x="22" y="35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42"/>
                      <a:pt x="23" y="54"/>
                      <a:pt x="25" y="66"/>
                    </a:cubicBezTo>
                    <a:cubicBezTo>
                      <a:pt x="25" y="71"/>
                      <a:pt x="26" y="77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8" y="84"/>
                      <a:pt x="28" y="86"/>
                      <a:pt x="29" y="87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9" y="88"/>
                      <a:pt x="29" y="89"/>
                      <a:pt x="29" y="90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0" y="91"/>
                      <a:pt x="30" y="91"/>
                      <a:pt x="30" y="92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0" y="91"/>
                      <a:pt x="30" y="91"/>
                      <a:pt x="30" y="91"/>
                    </a:cubicBezTo>
                    <a:cubicBezTo>
                      <a:pt x="30" y="92"/>
                      <a:pt x="30" y="93"/>
                      <a:pt x="31" y="93"/>
                    </a:cubicBezTo>
                    <a:cubicBezTo>
                      <a:pt x="32" y="95"/>
                      <a:pt x="33" y="96"/>
                      <a:pt x="35" y="98"/>
                    </a:cubicBezTo>
                    <a:cubicBezTo>
                      <a:pt x="39" y="92"/>
                      <a:pt x="39" y="92"/>
                      <a:pt x="39" y="92"/>
                    </a:cubicBezTo>
                    <a:cubicBezTo>
                      <a:pt x="35" y="98"/>
                      <a:pt x="35" y="98"/>
                      <a:pt x="35" y="98"/>
                    </a:cubicBezTo>
                    <a:cubicBezTo>
                      <a:pt x="37" y="99"/>
                      <a:pt x="40" y="101"/>
                      <a:pt x="43" y="102"/>
                    </a:cubicBezTo>
                    <a:cubicBezTo>
                      <a:pt x="45" y="103"/>
                      <a:pt x="48" y="104"/>
                      <a:pt x="52" y="105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58" y="107"/>
                      <a:pt x="65" y="109"/>
                      <a:pt x="71" y="110"/>
                    </a:cubicBezTo>
                    <a:cubicBezTo>
                      <a:pt x="71" y="110"/>
                      <a:pt x="71" y="110"/>
                      <a:pt x="71" y="110"/>
                    </a:cubicBezTo>
                    <a:cubicBezTo>
                      <a:pt x="75" y="110"/>
                      <a:pt x="79" y="111"/>
                      <a:pt x="83" y="111"/>
                    </a:cubicBezTo>
                    <a:cubicBezTo>
                      <a:pt x="95" y="111"/>
                      <a:pt x="104" y="108"/>
                      <a:pt x="111" y="103"/>
                    </a:cubicBezTo>
                    <a:cubicBezTo>
                      <a:pt x="107" y="97"/>
                      <a:pt x="107" y="97"/>
                      <a:pt x="107" y="97"/>
                    </a:cubicBezTo>
                    <a:cubicBezTo>
                      <a:pt x="111" y="103"/>
                      <a:pt x="111" y="103"/>
                      <a:pt x="111" y="103"/>
                    </a:cubicBezTo>
                    <a:cubicBezTo>
                      <a:pt x="112" y="102"/>
                      <a:pt x="113" y="101"/>
                      <a:pt x="115" y="99"/>
                    </a:cubicBezTo>
                    <a:cubicBezTo>
                      <a:pt x="116" y="98"/>
                      <a:pt x="118" y="97"/>
                      <a:pt x="119" y="95"/>
                    </a:cubicBezTo>
                    <a:cubicBezTo>
                      <a:pt x="123" y="90"/>
                      <a:pt x="128" y="84"/>
                      <a:pt x="132" y="78"/>
                    </a:cubicBezTo>
                    <a:cubicBezTo>
                      <a:pt x="132" y="78"/>
                      <a:pt x="132" y="78"/>
                      <a:pt x="132" y="78"/>
                    </a:cubicBezTo>
                    <a:cubicBezTo>
                      <a:pt x="134" y="75"/>
                      <a:pt x="136" y="73"/>
                      <a:pt x="137" y="70"/>
                    </a:cubicBezTo>
                    <a:cubicBezTo>
                      <a:pt x="138" y="69"/>
                      <a:pt x="139" y="68"/>
                      <a:pt x="139" y="67"/>
                    </a:cubicBezTo>
                    <a:cubicBezTo>
                      <a:pt x="140" y="66"/>
                      <a:pt x="140" y="65"/>
                      <a:pt x="141" y="65"/>
                    </a:cubicBezTo>
                    <a:cubicBezTo>
                      <a:pt x="135" y="62"/>
                      <a:pt x="135" y="62"/>
                      <a:pt x="135" y="62"/>
                    </a:cubicBezTo>
                    <a:cubicBezTo>
                      <a:pt x="141" y="65"/>
                      <a:pt x="141" y="65"/>
                      <a:pt x="141" y="65"/>
                    </a:cubicBezTo>
                    <a:lnTo>
                      <a:pt x="135" y="62"/>
                    </a:lnTo>
                    <a:close/>
                    <a:moveTo>
                      <a:pt x="293" y="73"/>
                    </a:move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4"/>
                      <a:pt x="284" y="78"/>
                      <a:pt x="282" y="83"/>
                    </a:cubicBezTo>
                    <a:cubicBezTo>
                      <a:pt x="280" y="88"/>
                      <a:pt x="278" y="93"/>
                      <a:pt x="276" y="98"/>
                    </a:cubicBezTo>
                    <a:cubicBezTo>
                      <a:pt x="276" y="98"/>
                      <a:pt x="276" y="98"/>
                      <a:pt x="276" y="98"/>
                    </a:cubicBezTo>
                    <a:cubicBezTo>
                      <a:pt x="274" y="103"/>
                      <a:pt x="271" y="108"/>
                      <a:pt x="269" y="112"/>
                    </a:cubicBezTo>
                    <a:cubicBezTo>
                      <a:pt x="269" y="112"/>
                      <a:pt x="269" y="112"/>
                      <a:pt x="269" y="112"/>
                    </a:cubicBezTo>
                    <a:cubicBezTo>
                      <a:pt x="268" y="114"/>
                      <a:pt x="268" y="115"/>
                      <a:pt x="267" y="116"/>
                    </a:cubicBezTo>
                    <a:cubicBezTo>
                      <a:pt x="267" y="116"/>
                      <a:pt x="267" y="116"/>
                      <a:pt x="267" y="116"/>
                    </a:cubicBezTo>
                    <a:cubicBezTo>
                      <a:pt x="267" y="116"/>
                      <a:pt x="267" y="116"/>
                      <a:pt x="267" y="116"/>
                    </a:cubicBezTo>
                    <a:cubicBezTo>
                      <a:pt x="266" y="117"/>
                      <a:pt x="266" y="117"/>
                      <a:pt x="266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8" y="120"/>
                      <a:pt x="268" y="120"/>
                      <a:pt x="268" y="120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8" y="120"/>
                      <a:pt x="268" y="120"/>
                      <a:pt x="268" y="120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5" y="119"/>
                      <a:pt x="265" y="119"/>
                      <a:pt x="265" y="119"/>
                    </a:cubicBezTo>
                    <a:cubicBezTo>
                      <a:pt x="270" y="122"/>
                      <a:pt x="270" y="122"/>
                      <a:pt x="270" y="122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6" y="118"/>
                      <a:pt x="265" y="119"/>
                    </a:cubicBezTo>
                    <a:cubicBezTo>
                      <a:pt x="270" y="122"/>
                      <a:pt x="270" y="122"/>
                      <a:pt x="270" y="122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8" y="120"/>
                      <a:pt x="268" y="120"/>
                      <a:pt x="268" y="120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8" y="120"/>
                      <a:pt x="268" y="120"/>
                      <a:pt x="268" y="120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7" y="118"/>
                      <a:pt x="267" y="118"/>
                      <a:pt x="267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7" y="118"/>
                      <a:pt x="267" y="118"/>
                      <a:pt x="267" y="118"/>
                    </a:cubicBezTo>
                    <a:cubicBezTo>
                      <a:pt x="266" y="118"/>
                      <a:pt x="266" y="118"/>
                      <a:pt x="266" y="118"/>
                    </a:cubicBezTo>
                    <a:cubicBezTo>
                      <a:pt x="266" y="118"/>
                      <a:pt x="265" y="118"/>
                      <a:pt x="264" y="118"/>
                    </a:cubicBezTo>
                    <a:cubicBezTo>
                      <a:pt x="264" y="119"/>
                      <a:pt x="264" y="119"/>
                      <a:pt x="264" y="119"/>
                    </a:cubicBezTo>
                    <a:cubicBezTo>
                      <a:pt x="264" y="119"/>
                      <a:pt x="264" y="119"/>
                      <a:pt x="264" y="119"/>
                    </a:cubicBezTo>
                    <a:cubicBezTo>
                      <a:pt x="263" y="119"/>
                      <a:pt x="261" y="119"/>
                      <a:pt x="259" y="120"/>
                    </a:cubicBezTo>
                    <a:cubicBezTo>
                      <a:pt x="256" y="120"/>
                      <a:pt x="254" y="120"/>
                      <a:pt x="251" y="121"/>
                    </a:cubicBezTo>
                    <a:cubicBezTo>
                      <a:pt x="251" y="121"/>
                      <a:pt x="251" y="121"/>
                      <a:pt x="251" y="121"/>
                    </a:cubicBezTo>
                    <a:cubicBezTo>
                      <a:pt x="251" y="121"/>
                      <a:pt x="251" y="121"/>
                      <a:pt x="251" y="121"/>
                    </a:cubicBezTo>
                    <a:cubicBezTo>
                      <a:pt x="250" y="121"/>
                      <a:pt x="248" y="121"/>
                      <a:pt x="247" y="121"/>
                    </a:cubicBezTo>
                    <a:cubicBezTo>
                      <a:pt x="242" y="121"/>
                      <a:pt x="237" y="120"/>
                      <a:pt x="233" y="120"/>
                    </a:cubicBezTo>
                    <a:cubicBezTo>
                      <a:pt x="225" y="119"/>
                      <a:pt x="219" y="117"/>
                      <a:pt x="215" y="114"/>
                    </a:cubicBezTo>
                    <a:cubicBezTo>
                      <a:pt x="210" y="112"/>
                      <a:pt x="207" y="109"/>
                      <a:pt x="205" y="107"/>
                    </a:cubicBezTo>
                    <a:cubicBezTo>
                      <a:pt x="205" y="107"/>
                      <a:pt x="205" y="107"/>
                      <a:pt x="205" y="107"/>
                    </a:cubicBezTo>
                    <a:cubicBezTo>
                      <a:pt x="205" y="107"/>
                      <a:pt x="205" y="107"/>
                      <a:pt x="205" y="107"/>
                    </a:cubicBezTo>
                    <a:cubicBezTo>
                      <a:pt x="205" y="106"/>
                      <a:pt x="204" y="105"/>
                      <a:pt x="204" y="104"/>
                    </a:cubicBezTo>
                    <a:cubicBezTo>
                      <a:pt x="203" y="103"/>
                      <a:pt x="202" y="101"/>
                      <a:pt x="201" y="100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199" y="94"/>
                      <a:pt x="196" y="87"/>
                      <a:pt x="194" y="81"/>
                    </a:cubicBezTo>
                    <a:cubicBezTo>
                      <a:pt x="194" y="81"/>
                      <a:pt x="194" y="81"/>
                      <a:pt x="194" y="81"/>
                    </a:cubicBezTo>
                    <a:cubicBezTo>
                      <a:pt x="193" y="78"/>
                      <a:pt x="192" y="75"/>
                      <a:pt x="191" y="73"/>
                    </a:cubicBezTo>
                    <a:cubicBezTo>
                      <a:pt x="191" y="73"/>
                      <a:pt x="191" y="73"/>
                      <a:pt x="191" y="73"/>
                    </a:cubicBezTo>
                    <a:cubicBezTo>
                      <a:pt x="190" y="71"/>
                      <a:pt x="190" y="68"/>
                      <a:pt x="190" y="68"/>
                    </a:cubicBezTo>
                    <a:cubicBezTo>
                      <a:pt x="190" y="68"/>
                      <a:pt x="190" y="68"/>
                      <a:pt x="190" y="68"/>
                    </a:cubicBezTo>
                    <a:cubicBezTo>
                      <a:pt x="190" y="68"/>
                      <a:pt x="190" y="68"/>
                      <a:pt x="190" y="68"/>
                    </a:cubicBezTo>
                    <a:cubicBezTo>
                      <a:pt x="190" y="68"/>
                      <a:pt x="190" y="67"/>
                      <a:pt x="190" y="67"/>
                    </a:cubicBezTo>
                    <a:cubicBezTo>
                      <a:pt x="190" y="66"/>
                      <a:pt x="190" y="65"/>
                      <a:pt x="190" y="65"/>
                    </a:cubicBezTo>
                    <a:cubicBezTo>
                      <a:pt x="190" y="65"/>
                      <a:pt x="190" y="65"/>
                      <a:pt x="190" y="65"/>
                    </a:cubicBezTo>
                    <a:cubicBezTo>
                      <a:pt x="190" y="62"/>
                      <a:pt x="191" y="59"/>
                      <a:pt x="192" y="57"/>
                    </a:cubicBezTo>
                    <a:cubicBezTo>
                      <a:pt x="192" y="57"/>
                      <a:pt x="192" y="57"/>
                      <a:pt x="192" y="57"/>
                    </a:cubicBezTo>
                    <a:cubicBezTo>
                      <a:pt x="193" y="55"/>
                      <a:pt x="195" y="53"/>
                      <a:pt x="195" y="53"/>
                    </a:cubicBezTo>
                    <a:cubicBezTo>
                      <a:pt x="196" y="53"/>
                      <a:pt x="196" y="53"/>
                      <a:pt x="196" y="53"/>
                    </a:cubicBezTo>
                    <a:cubicBezTo>
                      <a:pt x="196" y="53"/>
                      <a:pt x="196" y="53"/>
                      <a:pt x="196" y="53"/>
                    </a:cubicBezTo>
                    <a:cubicBezTo>
                      <a:pt x="193" y="49"/>
                      <a:pt x="193" y="49"/>
                      <a:pt x="193" y="49"/>
                    </a:cubicBezTo>
                    <a:cubicBezTo>
                      <a:pt x="195" y="53"/>
                      <a:pt x="195" y="53"/>
                      <a:pt x="195" y="53"/>
                    </a:cubicBezTo>
                    <a:cubicBezTo>
                      <a:pt x="196" y="53"/>
                      <a:pt x="196" y="53"/>
                      <a:pt x="196" y="53"/>
                    </a:cubicBezTo>
                    <a:cubicBezTo>
                      <a:pt x="193" y="49"/>
                      <a:pt x="193" y="49"/>
                      <a:pt x="193" y="49"/>
                    </a:cubicBezTo>
                    <a:cubicBezTo>
                      <a:pt x="195" y="53"/>
                      <a:pt x="195" y="53"/>
                      <a:pt x="195" y="53"/>
                    </a:cubicBezTo>
                    <a:cubicBezTo>
                      <a:pt x="194" y="52"/>
                      <a:pt x="194" y="52"/>
                      <a:pt x="194" y="52"/>
                    </a:cubicBezTo>
                    <a:cubicBezTo>
                      <a:pt x="195" y="53"/>
                      <a:pt x="195" y="53"/>
                      <a:pt x="195" y="53"/>
                    </a:cubicBezTo>
                    <a:cubicBezTo>
                      <a:pt x="195" y="53"/>
                      <a:pt x="195" y="53"/>
                      <a:pt x="195" y="53"/>
                    </a:cubicBezTo>
                    <a:cubicBezTo>
                      <a:pt x="194" y="52"/>
                      <a:pt x="194" y="52"/>
                      <a:pt x="194" y="52"/>
                    </a:cubicBezTo>
                    <a:cubicBezTo>
                      <a:pt x="195" y="53"/>
                      <a:pt x="195" y="53"/>
                      <a:pt x="195" y="53"/>
                    </a:cubicBezTo>
                    <a:cubicBezTo>
                      <a:pt x="195" y="53"/>
                      <a:pt x="195" y="53"/>
                      <a:pt x="195" y="53"/>
                    </a:cubicBezTo>
                    <a:cubicBezTo>
                      <a:pt x="196" y="53"/>
                      <a:pt x="197" y="52"/>
                      <a:pt x="199" y="52"/>
                    </a:cubicBezTo>
                    <a:cubicBezTo>
                      <a:pt x="199" y="52"/>
                      <a:pt x="199" y="52"/>
                      <a:pt x="199" y="52"/>
                    </a:cubicBezTo>
                    <a:cubicBezTo>
                      <a:pt x="199" y="52"/>
                      <a:pt x="199" y="52"/>
                      <a:pt x="199" y="52"/>
                    </a:cubicBezTo>
                    <a:cubicBezTo>
                      <a:pt x="203" y="51"/>
                      <a:pt x="210" y="50"/>
                      <a:pt x="217" y="50"/>
                    </a:cubicBezTo>
                    <a:cubicBezTo>
                      <a:pt x="217" y="50"/>
                      <a:pt x="217" y="50"/>
                      <a:pt x="217" y="50"/>
                    </a:cubicBezTo>
                    <a:cubicBezTo>
                      <a:pt x="217" y="50"/>
                      <a:pt x="217" y="50"/>
                      <a:pt x="217" y="50"/>
                    </a:cubicBezTo>
                    <a:cubicBezTo>
                      <a:pt x="218" y="50"/>
                      <a:pt x="220" y="50"/>
                      <a:pt x="221" y="50"/>
                    </a:cubicBezTo>
                    <a:cubicBezTo>
                      <a:pt x="227" y="50"/>
                      <a:pt x="233" y="50"/>
                      <a:pt x="239" y="51"/>
                    </a:cubicBezTo>
                    <a:cubicBezTo>
                      <a:pt x="239" y="51"/>
                      <a:pt x="239" y="51"/>
                      <a:pt x="239" y="51"/>
                    </a:cubicBezTo>
                    <a:cubicBezTo>
                      <a:pt x="240" y="51"/>
                      <a:pt x="242" y="51"/>
                      <a:pt x="243" y="51"/>
                    </a:cubicBezTo>
                    <a:cubicBezTo>
                      <a:pt x="243" y="51"/>
                      <a:pt x="243" y="51"/>
                      <a:pt x="243" y="51"/>
                    </a:cubicBezTo>
                    <a:cubicBezTo>
                      <a:pt x="243" y="51"/>
                      <a:pt x="243" y="51"/>
                      <a:pt x="243" y="51"/>
                    </a:cubicBezTo>
                    <a:cubicBezTo>
                      <a:pt x="251" y="52"/>
                      <a:pt x="262" y="56"/>
                      <a:pt x="270" y="59"/>
                    </a:cubicBezTo>
                    <a:cubicBezTo>
                      <a:pt x="275" y="60"/>
                      <a:pt x="278" y="62"/>
                      <a:pt x="281" y="63"/>
                    </a:cubicBezTo>
                    <a:cubicBezTo>
                      <a:pt x="283" y="56"/>
                      <a:pt x="283" y="56"/>
                      <a:pt x="283" y="56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2" y="63"/>
                      <a:pt x="282" y="63"/>
                      <a:pt x="283" y="63"/>
                    </a:cubicBezTo>
                    <a:cubicBezTo>
                      <a:pt x="285" y="57"/>
                      <a:pt x="285" y="57"/>
                      <a:pt x="285" y="57"/>
                    </a:cubicBezTo>
                    <a:cubicBezTo>
                      <a:pt x="279" y="56"/>
                      <a:pt x="279" y="56"/>
                      <a:pt x="279" y="56"/>
                    </a:cubicBezTo>
                    <a:cubicBezTo>
                      <a:pt x="279" y="56"/>
                      <a:pt x="279" y="56"/>
                      <a:pt x="279" y="56"/>
                    </a:cubicBezTo>
                    <a:cubicBezTo>
                      <a:pt x="278" y="62"/>
                      <a:pt x="278" y="62"/>
                      <a:pt x="278" y="62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3" y="64"/>
                      <a:pt x="283" y="64"/>
                      <a:pt x="283" y="64"/>
                    </a:cubicBezTo>
                    <a:cubicBezTo>
                      <a:pt x="286" y="57"/>
                      <a:pt x="286" y="57"/>
                      <a:pt x="286" y="57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3" y="63"/>
                      <a:pt x="283" y="63"/>
                      <a:pt x="283" y="63"/>
                    </a:cubicBezTo>
                    <a:cubicBezTo>
                      <a:pt x="286" y="58"/>
                      <a:pt x="286" y="58"/>
                      <a:pt x="286" y="58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2" y="63"/>
                      <a:pt x="284" y="66"/>
                      <a:pt x="286" y="68"/>
                    </a:cubicBezTo>
                    <a:cubicBezTo>
                      <a:pt x="286" y="68"/>
                      <a:pt x="286" y="68"/>
                      <a:pt x="286" y="68"/>
                    </a:cubicBezTo>
                    <a:cubicBezTo>
                      <a:pt x="286" y="69"/>
                      <a:pt x="287" y="70"/>
                      <a:pt x="287" y="71"/>
                    </a:cubicBezTo>
                    <a:cubicBezTo>
                      <a:pt x="287" y="71"/>
                      <a:pt x="287" y="71"/>
                      <a:pt x="287" y="71"/>
                    </a:cubicBezTo>
                    <a:cubicBezTo>
                      <a:pt x="287" y="71"/>
                      <a:pt x="287" y="71"/>
                      <a:pt x="287" y="71"/>
                    </a:cubicBezTo>
                    <a:cubicBezTo>
                      <a:pt x="287" y="71"/>
                      <a:pt x="287" y="71"/>
                      <a:pt x="287" y="71"/>
                    </a:cubicBezTo>
                    <a:cubicBezTo>
                      <a:pt x="287" y="71"/>
                      <a:pt x="287" y="71"/>
                      <a:pt x="287" y="71"/>
                    </a:cubicBezTo>
                    <a:cubicBezTo>
                      <a:pt x="290" y="70"/>
                      <a:pt x="290" y="70"/>
                      <a:pt x="290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87" y="71"/>
                      <a:pt x="287" y="71"/>
                      <a:pt x="287" y="71"/>
                    </a:cubicBezTo>
                    <a:cubicBezTo>
                      <a:pt x="290" y="70"/>
                      <a:pt x="290" y="70"/>
                      <a:pt x="290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7" y="68"/>
                      <a:pt x="287" y="68"/>
                      <a:pt x="287" y="68"/>
                    </a:cubicBezTo>
                    <a:cubicBezTo>
                      <a:pt x="287" y="68"/>
                      <a:pt x="287" y="69"/>
                      <a:pt x="287" y="69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7" y="68"/>
                      <a:pt x="287" y="68"/>
                      <a:pt x="287" y="68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8" y="67"/>
                      <a:pt x="288" y="67"/>
                      <a:pt x="288" y="67"/>
                    </a:cubicBezTo>
                    <a:cubicBezTo>
                      <a:pt x="288" y="67"/>
                      <a:pt x="287" y="68"/>
                      <a:pt x="287" y="68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8" y="67"/>
                      <a:pt x="288" y="67"/>
                      <a:pt x="288" y="67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9" y="65"/>
                      <a:pt x="289" y="65"/>
                      <a:pt x="289" y="65"/>
                    </a:cubicBezTo>
                    <a:cubicBezTo>
                      <a:pt x="289" y="66"/>
                      <a:pt x="288" y="66"/>
                      <a:pt x="288" y="67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89" y="65"/>
                      <a:pt x="289" y="65"/>
                      <a:pt x="289" y="65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91" y="64"/>
                      <a:pt x="291" y="64"/>
                      <a:pt x="291" y="64"/>
                    </a:cubicBezTo>
                    <a:cubicBezTo>
                      <a:pt x="290" y="64"/>
                      <a:pt x="290" y="65"/>
                      <a:pt x="289" y="65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91" y="64"/>
                      <a:pt x="291" y="64"/>
                      <a:pt x="291" y="64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94" y="64"/>
                      <a:pt x="294" y="64"/>
                      <a:pt x="294" y="64"/>
                    </a:cubicBezTo>
                    <a:cubicBezTo>
                      <a:pt x="293" y="64"/>
                      <a:pt x="292" y="64"/>
                      <a:pt x="291" y="64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94" y="64"/>
                      <a:pt x="294" y="64"/>
                      <a:pt x="294" y="64"/>
                    </a:cubicBezTo>
                    <a:cubicBezTo>
                      <a:pt x="287" y="64"/>
                      <a:pt x="287" y="64"/>
                      <a:pt x="287" y="64"/>
                    </a:cubicBezTo>
                    <a:cubicBezTo>
                      <a:pt x="287" y="70"/>
                      <a:pt x="287" y="70"/>
                      <a:pt x="287" y="70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70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70"/>
                      <a:pt x="287" y="70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93" y="73"/>
                      <a:pt x="293" y="73"/>
                      <a:pt x="293" y="73"/>
                    </a:cubicBezTo>
                    <a:cubicBezTo>
                      <a:pt x="299" y="75"/>
                      <a:pt x="299" y="75"/>
                      <a:pt x="299" y="75"/>
                    </a:cubicBezTo>
                    <a:cubicBezTo>
                      <a:pt x="299" y="74"/>
                      <a:pt x="300" y="74"/>
                      <a:pt x="300" y="73"/>
                    </a:cubicBezTo>
                    <a:cubicBezTo>
                      <a:pt x="300" y="72"/>
                      <a:pt x="300" y="72"/>
                      <a:pt x="300" y="72"/>
                    </a:cubicBezTo>
                    <a:cubicBezTo>
                      <a:pt x="300" y="72"/>
                      <a:pt x="300" y="72"/>
                      <a:pt x="300" y="72"/>
                    </a:cubicBezTo>
                    <a:cubicBezTo>
                      <a:pt x="300" y="72"/>
                      <a:pt x="300" y="72"/>
                      <a:pt x="300" y="72"/>
                    </a:cubicBezTo>
                    <a:cubicBezTo>
                      <a:pt x="300" y="71"/>
                      <a:pt x="300" y="71"/>
                      <a:pt x="300" y="71"/>
                    </a:cubicBezTo>
                    <a:cubicBezTo>
                      <a:pt x="294" y="70"/>
                      <a:pt x="294" y="70"/>
                      <a:pt x="294" y="70"/>
                    </a:cubicBezTo>
                    <a:cubicBezTo>
                      <a:pt x="294" y="77"/>
                      <a:pt x="294" y="77"/>
                      <a:pt x="294" y="77"/>
                    </a:cubicBezTo>
                    <a:cubicBezTo>
                      <a:pt x="295" y="77"/>
                      <a:pt x="295" y="77"/>
                      <a:pt x="296" y="76"/>
                    </a:cubicBezTo>
                    <a:cubicBezTo>
                      <a:pt x="298" y="76"/>
                      <a:pt x="298" y="75"/>
                      <a:pt x="299" y="75"/>
                    </a:cubicBezTo>
                    <a:cubicBezTo>
                      <a:pt x="299" y="74"/>
                      <a:pt x="299" y="73"/>
                      <a:pt x="300" y="73"/>
                    </a:cubicBezTo>
                    <a:cubicBezTo>
                      <a:pt x="300" y="72"/>
                      <a:pt x="300" y="72"/>
                      <a:pt x="300" y="72"/>
                    </a:cubicBezTo>
                    <a:cubicBezTo>
                      <a:pt x="300" y="71"/>
                      <a:pt x="300" y="71"/>
                      <a:pt x="300" y="71"/>
                    </a:cubicBezTo>
                    <a:cubicBezTo>
                      <a:pt x="300" y="71"/>
                      <a:pt x="300" y="71"/>
                      <a:pt x="300" y="71"/>
                    </a:cubicBezTo>
                    <a:cubicBezTo>
                      <a:pt x="300" y="70"/>
                      <a:pt x="300" y="70"/>
                      <a:pt x="300" y="70"/>
                    </a:cubicBezTo>
                    <a:cubicBezTo>
                      <a:pt x="300" y="70"/>
                      <a:pt x="300" y="69"/>
                      <a:pt x="300" y="69"/>
                    </a:cubicBezTo>
                    <a:cubicBezTo>
                      <a:pt x="300" y="68"/>
                      <a:pt x="300" y="67"/>
                      <a:pt x="299" y="66"/>
                    </a:cubicBezTo>
                    <a:cubicBezTo>
                      <a:pt x="293" y="68"/>
                      <a:pt x="293" y="68"/>
                      <a:pt x="293" y="68"/>
                    </a:cubicBezTo>
                    <a:cubicBezTo>
                      <a:pt x="299" y="66"/>
                      <a:pt x="299" y="66"/>
                      <a:pt x="299" y="66"/>
                    </a:cubicBezTo>
                    <a:cubicBezTo>
                      <a:pt x="299" y="64"/>
                      <a:pt x="298" y="63"/>
                      <a:pt x="297" y="61"/>
                    </a:cubicBezTo>
                    <a:cubicBezTo>
                      <a:pt x="297" y="61"/>
                      <a:pt x="297" y="61"/>
                      <a:pt x="297" y="61"/>
                    </a:cubicBezTo>
                    <a:cubicBezTo>
                      <a:pt x="295" y="58"/>
                      <a:pt x="293" y="55"/>
                      <a:pt x="291" y="53"/>
                    </a:cubicBezTo>
                    <a:cubicBezTo>
                      <a:pt x="290" y="52"/>
                      <a:pt x="290" y="52"/>
                      <a:pt x="290" y="52"/>
                    </a:cubicBezTo>
                    <a:cubicBezTo>
                      <a:pt x="289" y="52"/>
                      <a:pt x="289" y="52"/>
                      <a:pt x="289" y="52"/>
                    </a:cubicBezTo>
                    <a:cubicBezTo>
                      <a:pt x="289" y="51"/>
                      <a:pt x="289" y="51"/>
                      <a:pt x="289" y="51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7" y="51"/>
                      <a:pt x="287" y="51"/>
                      <a:pt x="287" y="51"/>
                    </a:cubicBezTo>
                    <a:cubicBezTo>
                      <a:pt x="285" y="57"/>
                      <a:pt x="285" y="57"/>
                      <a:pt x="285" y="57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2" y="58"/>
                      <a:pt x="292" y="58"/>
                      <a:pt x="292" y="58"/>
                    </a:cubicBezTo>
                    <a:cubicBezTo>
                      <a:pt x="293" y="53"/>
                      <a:pt x="293" y="53"/>
                      <a:pt x="293" y="53"/>
                    </a:cubicBezTo>
                    <a:cubicBezTo>
                      <a:pt x="288" y="51"/>
                      <a:pt x="288" y="51"/>
                      <a:pt x="288" y="51"/>
                    </a:cubicBezTo>
                    <a:cubicBezTo>
                      <a:pt x="287" y="51"/>
                      <a:pt x="287" y="51"/>
                      <a:pt x="286" y="50"/>
                    </a:cubicBezTo>
                    <a:cubicBezTo>
                      <a:pt x="286" y="50"/>
                      <a:pt x="286" y="50"/>
                      <a:pt x="286" y="50"/>
                    </a:cubicBezTo>
                    <a:cubicBezTo>
                      <a:pt x="286" y="50"/>
                      <a:pt x="286" y="50"/>
                      <a:pt x="286" y="50"/>
                    </a:cubicBezTo>
                    <a:cubicBezTo>
                      <a:pt x="283" y="49"/>
                      <a:pt x="279" y="48"/>
                      <a:pt x="275" y="46"/>
                    </a:cubicBezTo>
                    <a:cubicBezTo>
                      <a:pt x="266" y="43"/>
                      <a:pt x="255" y="40"/>
                      <a:pt x="245" y="38"/>
                    </a:cubicBezTo>
                    <a:cubicBezTo>
                      <a:pt x="245" y="38"/>
                      <a:pt x="245" y="38"/>
                      <a:pt x="245" y="38"/>
                    </a:cubicBezTo>
                    <a:cubicBezTo>
                      <a:pt x="245" y="38"/>
                      <a:pt x="245" y="38"/>
                      <a:pt x="245" y="38"/>
                    </a:cubicBezTo>
                    <a:cubicBezTo>
                      <a:pt x="245" y="38"/>
                      <a:pt x="245" y="38"/>
                      <a:pt x="245" y="38"/>
                    </a:cubicBezTo>
                    <a:cubicBezTo>
                      <a:pt x="243" y="38"/>
                      <a:pt x="241" y="38"/>
                      <a:pt x="240" y="38"/>
                    </a:cubicBezTo>
                    <a:cubicBezTo>
                      <a:pt x="240" y="38"/>
                      <a:pt x="240" y="38"/>
                      <a:pt x="240" y="38"/>
                    </a:cubicBezTo>
                    <a:cubicBezTo>
                      <a:pt x="234" y="37"/>
                      <a:pt x="227" y="37"/>
                      <a:pt x="221" y="37"/>
                    </a:cubicBezTo>
                    <a:cubicBezTo>
                      <a:pt x="219" y="37"/>
                      <a:pt x="218" y="37"/>
                      <a:pt x="217" y="37"/>
                    </a:cubicBezTo>
                    <a:cubicBezTo>
                      <a:pt x="217" y="37"/>
                      <a:pt x="217" y="37"/>
                      <a:pt x="217" y="37"/>
                    </a:cubicBezTo>
                    <a:cubicBezTo>
                      <a:pt x="209" y="37"/>
                      <a:pt x="202" y="38"/>
                      <a:pt x="196" y="39"/>
                    </a:cubicBezTo>
                    <a:cubicBezTo>
                      <a:pt x="197" y="45"/>
                      <a:pt x="197" y="45"/>
                      <a:pt x="197" y="45"/>
                    </a:cubicBezTo>
                    <a:cubicBezTo>
                      <a:pt x="196" y="39"/>
                      <a:pt x="196" y="39"/>
                      <a:pt x="196" y="39"/>
                    </a:cubicBezTo>
                    <a:cubicBezTo>
                      <a:pt x="194" y="39"/>
                      <a:pt x="192" y="40"/>
                      <a:pt x="191" y="40"/>
                    </a:cubicBezTo>
                    <a:cubicBezTo>
                      <a:pt x="190" y="41"/>
                      <a:pt x="190" y="41"/>
                      <a:pt x="189" y="41"/>
                    </a:cubicBezTo>
                    <a:cubicBezTo>
                      <a:pt x="188" y="42"/>
                      <a:pt x="188" y="42"/>
                      <a:pt x="187" y="43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88" y="42"/>
                      <a:pt x="188" y="42"/>
                      <a:pt x="188" y="42"/>
                    </a:cubicBezTo>
                    <a:cubicBezTo>
                      <a:pt x="184" y="45"/>
                      <a:pt x="182" y="48"/>
                      <a:pt x="180" y="51"/>
                    </a:cubicBezTo>
                    <a:cubicBezTo>
                      <a:pt x="180" y="51"/>
                      <a:pt x="180" y="51"/>
                      <a:pt x="180" y="51"/>
                    </a:cubicBezTo>
                    <a:cubicBezTo>
                      <a:pt x="179" y="55"/>
                      <a:pt x="177" y="59"/>
                      <a:pt x="177" y="63"/>
                    </a:cubicBezTo>
                    <a:cubicBezTo>
                      <a:pt x="177" y="63"/>
                      <a:pt x="177" y="63"/>
                      <a:pt x="177" y="63"/>
                    </a:cubicBezTo>
                    <a:cubicBezTo>
                      <a:pt x="177" y="64"/>
                      <a:pt x="177" y="65"/>
                      <a:pt x="177" y="67"/>
                    </a:cubicBezTo>
                    <a:cubicBezTo>
                      <a:pt x="177" y="68"/>
                      <a:pt x="177" y="69"/>
                      <a:pt x="177" y="70"/>
                    </a:cubicBezTo>
                    <a:cubicBezTo>
                      <a:pt x="183" y="69"/>
                      <a:pt x="183" y="69"/>
                      <a:pt x="183" y="69"/>
                    </a:cubicBezTo>
                    <a:cubicBezTo>
                      <a:pt x="177" y="70"/>
                      <a:pt x="177" y="70"/>
                      <a:pt x="177" y="70"/>
                    </a:cubicBezTo>
                    <a:cubicBezTo>
                      <a:pt x="177" y="72"/>
                      <a:pt x="178" y="74"/>
                      <a:pt x="178" y="77"/>
                    </a:cubicBezTo>
                    <a:cubicBezTo>
                      <a:pt x="178" y="77"/>
                      <a:pt x="178" y="77"/>
                      <a:pt x="178" y="77"/>
                    </a:cubicBezTo>
                    <a:cubicBezTo>
                      <a:pt x="179" y="79"/>
                      <a:pt x="180" y="82"/>
                      <a:pt x="181" y="86"/>
                    </a:cubicBezTo>
                    <a:cubicBezTo>
                      <a:pt x="181" y="86"/>
                      <a:pt x="181" y="86"/>
                      <a:pt x="181" y="86"/>
                    </a:cubicBezTo>
                    <a:cubicBezTo>
                      <a:pt x="181" y="86"/>
                      <a:pt x="181" y="86"/>
                      <a:pt x="181" y="86"/>
                    </a:cubicBezTo>
                    <a:cubicBezTo>
                      <a:pt x="184" y="92"/>
                      <a:pt x="186" y="99"/>
                      <a:pt x="189" y="105"/>
                    </a:cubicBezTo>
                    <a:cubicBezTo>
                      <a:pt x="189" y="105"/>
                      <a:pt x="189" y="105"/>
                      <a:pt x="189" y="105"/>
                    </a:cubicBezTo>
                    <a:cubicBezTo>
                      <a:pt x="190" y="107"/>
                      <a:pt x="191" y="109"/>
                      <a:pt x="192" y="111"/>
                    </a:cubicBezTo>
                    <a:cubicBezTo>
                      <a:pt x="193" y="112"/>
                      <a:pt x="194" y="114"/>
                      <a:pt x="195" y="115"/>
                    </a:cubicBezTo>
                    <a:cubicBezTo>
                      <a:pt x="200" y="111"/>
                      <a:pt x="200" y="111"/>
                      <a:pt x="200" y="111"/>
                    </a:cubicBezTo>
                    <a:cubicBezTo>
                      <a:pt x="195" y="115"/>
                      <a:pt x="195" y="115"/>
                      <a:pt x="195" y="115"/>
                    </a:cubicBezTo>
                    <a:cubicBezTo>
                      <a:pt x="198" y="119"/>
                      <a:pt x="203" y="123"/>
                      <a:pt x="209" y="126"/>
                    </a:cubicBezTo>
                    <a:cubicBezTo>
                      <a:pt x="215" y="129"/>
                      <a:pt x="222" y="131"/>
                      <a:pt x="231" y="133"/>
                    </a:cubicBezTo>
                    <a:cubicBezTo>
                      <a:pt x="236" y="133"/>
                      <a:pt x="242" y="134"/>
                      <a:pt x="247" y="134"/>
                    </a:cubicBezTo>
                    <a:cubicBezTo>
                      <a:pt x="249" y="134"/>
                      <a:pt x="250" y="134"/>
                      <a:pt x="251" y="134"/>
                    </a:cubicBezTo>
                    <a:cubicBezTo>
                      <a:pt x="251" y="134"/>
                      <a:pt x="251" y="134"/>
                      <a:pt x="251" y="134"/>
                    </a:cubicBezTo>
                    <a:cubicBezTo>
                      <a:pt x="254" y="134"/>
                      <a:pt x="258" y="133"/>
                      <a:pt x="261" y="133"/>
                    </a:cubicBezTo>
                    <a:cubicBezTo>
                      <a:pt x="264" y="132"/>
                      <a:pt x="266" y="132"/>
                      <a:pt x="269" y="131"/>
                    </a:cubicBezTo>
                    <a:cubicBezTo>
                      <a:pt x="267" y="125"/>
                      <a:pt x="267" y="125"/>
                      <a:pt x="267" y="125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0" y="130"/>
                      <a:pt x="272" y="130"/>
                      <a:pt x="273" y="129"/>
                    </a:cubicBezTo>
                    <a:cubicBezTo>
                      <a:pt x="273" y="129"/>
                      <a:pt x="274" y="128"/>
                      <a:pt x="274" y="128"/>
                    </a:cubicBezTo>
                    <a:cubicBezTo>
                      <a:pt x="275" y="127"/>
                      <a:pt x="275" y="127"/>
                      <a:pt x="275" y="127"/>
                    </a:cubicBezTo>
                    <a:cubicBezTo>
                      <a:pt x="276" y="127"/>
                      <a:pt x="276" y="127"/>
                      <a:pt x="276" y="126"/>
                    </a:cubicBezTo>
                    <a:cubicBezTo>
                      <a:pt x="271" y="122"/>
                      <a:pt x="271" y="122"/>
                      <a:pt x="271" y="122"/>
                    </a:cubicBezTo>
                    <a:cubicBezTo>
                      <a:pt x="276" y="127"/>
                      <a:pt x="276" y="127"/>
                      <a:pt x="276" y="127"/>
                    </a:cubicBezTo>
                    <a:cubicBezTo>
                      <a:pt x="276" y="126"/>
                      <a:pt x="276" y="126"/>
                      <a:pt x="276" y="126"/>
                    </a:cubicBezTo>
                    <a:cubicBezTo>
                      <a:pt x="277" y="125"/>
                      <a:pt x="278" y="124"/>
                      <a:pt x="278" y="123"/>
                    </a:cubicBezTo>
                    <a:cubicBezTo>
                      <a:pt x="278" y="123"/>
                      <a:pt x="278" y="123"/>
                      <a:pt x="278" y="123"/>
                    </a:cubicBezTo>
                    <a:cubicBezTo>
                      <a:pt x="279" y="122"/>
                      <a:pt x="280" y="120"/>
                      <a:pt x="281" y="118"/>
                    </a:cubicBezTo>
                    <a:cubicBezTo>
                      <a:pt x="281" y="118"/>
                      <a:pt x="281" y="118"/>
                      <a:pt x="281" y="118"/>
                    </a:cubicBezTo>
                    <a:cubicBezTo>
                      <a:pt x="283" y="114"/>
                      <a:pt x="286" y="109"/>
                      <a:pt x="288" y="103"/>
                    </a:cubicBezTo>
                    <a:cubicBezTo>
                      <a:pt x="288" y="103"/>
                      <a:pt x="288" y="103"/>
                      <a:pt x="288" y="103"/>
                    </a:cubicBezTo>
                    <a:cubicBezTo>
                      <a:pt x="290" y="98"/>
                      <a:pt x="293" y="93"/>
                      <a:pt x="294" y="88"/>
                    </a:cubicBezTo>
                    <a:cubicBezTo>
                      <a:pt x="296" y="83"/>
                      <a:pt x="298" y="79"/>
                      <a:pt x="299" y="75"/>
                    </a:cubicBezTo>
                    <a:cubicBezTo>
                      <a:pt x="293" y="73"/>
                      <a:pt x="293" y="73"/>
                      <a:pt x="293" y="73"/>
                    </a:cubicBezTo>
                    <a:cubicBezTo>
                      <a:pt x="299" y="75"/>
                      <a:pt x="299" y="75"/>
                      <a:pt x="299" y="75"/>
                    </a:cubicBezTo>
                    <a:lnTo>
                      <a:pt x="293" y="73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633"/>
              <p:cNvSpPr/>
              <p:nvPr/>
            </p:nvSpPr>
            <p:spPr bwMode="auto">
              <a:xfrm>
                <a:off x="3841750" y="3771900"/>
                <a:ext cx="14288" cy="9525"/>
              </a:xfrm>
              <a:custGeom>
                <a:avLst/>
                <a:gdLst>
                  <a:gd name="T0" fmla="*/ 14 w 14"/>
                  <a:gd name="T1" fmla="*/ 6 h 9"/>
                  <a:gd name="T2" fmla="*/ 6 w 14"/>
                  <a:gd name="T3" fmla="*/ 8 h 9"/>
                  <a:gd name="T4" fmla="*/ 0 w 14"/>
                  <a:gd name="T5" fmla="*/ 4 h 9"/>
                  <a:gd name="T6" fmla="*/ 7 w 14"/>
                  <a:gd name="T7" fmla="*/ 1 h 9"/>
                  <a:gd name="T8" fmla="*/ 14 w 14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6"/>
                    </a:moveTo>
                    <a:cubicBezTo>
                      <a:pt x="13" y="8"/>
                      <a:pt x="10" y="9"/>
                      <a:pt x="6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3" y="0"/>
                      <a:pt x="7" y="1"/>
                    </a:cubicBezTo>
                    <a:cubicBezTo>
                      <a:pt x="11" y="1"/>
                      <a:pt x="14" y="3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634"/>
              <p:cNvSpPr/>
              <p:nvPr/>
            </p:nvSpPr>
            <p:spPr bwMode="auto">
              <a:xfrm>
                <a:off x="3835400" y="3765550"/>
                <a:ext cx="26988" cy="20638"/>
              </a:xfrm>
              <a:custGeom>
                <a:avLst/>
                <a:gdLst>
                  <a:gd name="T0" fmla="*/ 14 w 27"/>
                  <a:gd name="T1" fmla="*/ 11 h 21"/>
                  <a:gd name="T2" fmla="*/ 15 w 27"/>
                  <a:gd name="T3" fmla="*/ 8 h 21"/>
                  <a:gd name="T4" fmla="*/ 18 w 27"/>
                  <a:gd name="T5" fmla="*/ 11 h 21"/>
                  <a:gd name="T6" fmla="*/ 17 w 27"/>
                  <a:gd name="T7" fmla="*/ 10 h 21"/>
                  <a:gd name="T8" fmla="*/ 15 w 27"/>
                  <a:gd name="T9" fmla="*/ 8 h 21"/>
                  <a:gd name="T10" fmla="*/ 16 w 27"/>
                  <a:gd name="T11" fmla="*/ 8 h 21"/>
                  <a:gd name="T12" fmla="*/ 16 w 27"/>
                  <a:gd name="T13" fmla="*/ 8 h 21"/>
                  <a:gd name="T14" fmla="*/ 16 w 27"/>
                  <a:gd name="T15" fmla="*/ 9 h 21"/>
                  <a:gd name="T16" fmla="*/ 15 w 27"/>
                  <a:gd name="T17" fmla="*/ 8 h 21"/>
                  <a:gd name="T18" fmla="*/ 12 w 27"/>
                  <a:gd name="T19" fmla="*/ 7 h 21"/>
                  <a:gd name="T20" fmla="*/ 11 w 27"/>
                  <a:gd name="T21" fmla="*/ 9 h 21"/>
                  <a:gd name="T22" fmla="*/ 12 w 27"/>
                  <a:gd name="T23" fmla="*/ 7 h 21"/>
                  <a:gd name="T24" fmla="*/ 13 w 27"/>
                  <a:gd name="T25" fmla="*/ 8 h 21"/>
                  <a:gd name="T26" fmla="*/ 13 w 27"/>
                  <a:gd name="T27" fmla="*/ 10 h 21"/>
                  <a:gd name="T28" fmla="*/ 9 w 27"/>
                  <a:gd name="T29" fmla="*/ 10 h 21"/>
                  <a:gd name="T30" fmla="*/ 9 w 27"/>
                  <a:gd name="T31" fmla="*/ 10 h 21"/>
                  <a:gd name="T32" fmla="*/ 13 w 27"/>
                  <a:gd name="T33" fmla="*/ 10 h 21"/>
                  <a:gd name="T34" fmla="*/ 13 w 27"/>
                  <a:gd name="T35" fmla="*/ 11 h 21"/>
                  <a:gd name="T36" fmla="*/ 13 w 27"/>
                  <a:gd name="T37" fmla="*/ 10 h 21"/>
                  <a:gd name="T38" fmla="*/ 12 w 27"/>
                  <a:gd name="T39" fmla="*/ 13 h 21"/>
                  <a:gd name="T40" fmla="*/ 9 w 27"/>
                  <a:gd name="T41" fmla="*/ 10 h 21"/>
                  <a:gd name="T42" fmla="*/ 10 w 27"/>
                  <a:gd name="T43" fmla="*/ 11 h 21"/>
                  <a:gd name="T44" fmla="*/ 12 w 27"/>
                  <a:gd name="T45" fmla="*/ 13 h 21"/>
                  <a:gd name="T46" fmla="*/ 12 w 27"/>
                  <a:gd name="T47" fmla="*/ 13 h 21"/>
                  <a:gd name="T48" fmla="*/ 12 w 27"/>
                  <a:gd name="T49" fmla="*/ 13 h 21"/>
                  <a:gd name="T50" fmla="*/ 11 w 27"/>
                  <a:gd name="T51" fmla="*/ 12 h 21"/>
                  <a:gd name="T52" fmla="*/ 13 w 27"/>
                  <a:gd name="T53" fmla="*/ 13 h 21"/>
                  <a:gd name="T54" fmla="*/ 13 w 27"/>
                  <a:gd name="T55" fmla="*/ 13 h 21"/>
                  <a:gd name="T56" fmla="*/ 15 w 27"/>
                  <a:gd name="T57" fmla="*/ 14 h 21"/>
                  <a:gd name="T58" fmla="*/ 15 w 27"/>
                  <a:gd name="T59" fmla="*/ 13 h 21"/>
                  <a:gd name="T60" fmla="*/ 16 w 27"/>
                  <a:gd name="T61" fmla="*/ 12 h 21"/>
                  <a:gd name="T62" fmla="*/ 18 w 27"/>
                  <a:gd name="T63" fmla="*/ 11 h 21"/>
                  <a:gd name="T64" fmla="*/ 15 w 27"/>
                  <a:gd name="T65" fmla="*/ 13 h 21"/>
                  <a:gd name="T66" fmla="*/ 14 w 27"/>
                  <a:gd name="T67" fmla="*/ 11 h 21"/>
                  <a:gd name="T68" fmla="*/ 14 w 27"/>
                  <a:gd name="T69" fmla="*/ 11 h 21"/>
                  <a:gd name="T70" fmla="*/ 19 w 27"/>
                  <a:gd name="T71" fmla="*/ 11 h 21"/>
                  <a:gd name="T72" fmla="*/ 21 w 27"/>
                  <a:gd name="T73" fmla="*/ 12 h 21"/>
                  <a:gd name="T74" fmla="*/ 21 w 27"/>
                  <a:gd name="T75" fmla="*/ 12 h 21"/>
                  <a:gd name="T76" fmla="*/ 27 w 27"/>
                  <a:gd name="T77" fmla="*/ 11 h 21"/>
                  <a:gd name="T78" fmla="*/ 21 w 27"/>
                  <a:gd name="T79" fmla="*/ 2 h 21"/>
                  <a:gd name="T80" fmla="*/ 15 w 27"/>
                  <a:gd name="T81" fmla="*/ 0 h 21"/>
                  <a:gd name="T82" fmla="*/ 6 w 27"/>
                  <a:gd name="T83" fmla="*/ 2 h 21"/>
                  <a:gd name="T84" fmla="*/ 0 w 27"/>
                  <a:gd name="T85" fmla="*/ 9 h 21"/>
                  <a:gd name="T86" fmla="*/ 0 w 27"/>
                  <a:gd name="T87" fmla="*/ 9 h 21"/>
                  <a:gd name="T88" fmla="*/ 2 w 27"/>
                  <a:gd name="T89" fmla="*/ 15 h 21"/>
                  <a:gd name="T90" fmla="*/ 12 w 27"/>
                  <a:gd name="T91" fmla="*/ 21 h 21"/>
                  <a:gd name="T92" fmla="*/ 22 w 27"/>
                  <a:gd name="T93" fmla="*/ 20 h 21"/>
                  <a:gd name="T94" fmla="*/ 27 w 27"/>
                  <a:gd name="T95" fmla="*/ 13 h 21"/>
                  <a:gd name="T96" fmla="*/ 27 w 27"/>
                  <a:gd name="T97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" h="21">
                    <a:moveTo>
                      <a:pt x="21" y="12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9"/>
                      <a:pt x="14" y="10"/>
                      <a:pt x="1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4" y="13"/>
                      <a:pt x="15" y="13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1"/>
                    </a:cubicBezTo>
                    <a:cubicBezTo>
                      <a:pt x="27" y="9"/>
                      <a:pt x="27" y="7"/>
                      <a:pt x="26" y="6"/>
                    </a:cubicBezTo>
                    <a:cubicBezTo>
                      <a:pt x="24" y="4"/>
                      <a:pt x="23" y="3"/>
                      <a:pt x="21" y="2"/>
                    </a:cubicBezTo>
                    <a:cubicBezTo>
                      <a:pt x="19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0" y="0"/>
                      <a:pt x="8" y="0"/>
                      <a:pt x="6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2"/>
                      <a:pt x="1" y="14"/>
                      <a:pt x="2" y="15"/>
                    </a:cubicBezTo>
                    <a:cubicBezTo>
                      <a:pt x="3" y="17"/>
                      <a:pt x="5" y="18"/>
                      <a:pt x="7" y="19"/>
                    </a:cubicBezTo>
                    <a:cubicBezTo>
                      <a:pt x="8" y="20"/>
                      <a:pt x="10" y="21"/>
                      <a:pt x="12" y="21"/>
                    </a:cubicBezTo>
                    <a:cubicBezTo>
                      <a:pt x="13" y="21"/>
                      <a:pt x="14" y="21"/>
                      <a:pt x="15" y="21"/>
                    </a:cubicBezTo>
                    <a:cubicBezTo>
                      <a:pt x="17" y="21"/>
                      <a:pt x="20" y="21"/>
                      <a:pt x="22" y="20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6" y="16"/>
                      <a:pt x="27" y="14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lnTo>
                      <a:pt x="21" y="12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635"/>
              <p:cNvSpPr/>
              <p:nvPr/>
            </p:nvSpPr>
            <p:spPr bwMode="auto">
              <a:xfrm>
                <a:off x="3559175" y="3732213"/>
                <a:ext cx="14288" cy="7938"/>
              </a:xfrm>
              <a:custGeom>
                <a:avLst/>
                <a:gdLst>
                  <a:gd name="T0" fmla="*/ 14 w 15"/>
                  <a:gd name="T1" fmla="*/ 5 h 8"/>
                  <a:gd name="T2" fmla="*/ 7 w 15"/>
                  <a:gd name="T3" fmla="*/ 8 h 8"/>
                  <a:gd name="T4" fmla="*/ 1 w 15"/>
                  <a:gd name="T5" fmla="*/ 3 h 8"/>
                  <a:gd name="T6" fmla="*/ 8 w 15"/>
                  <a:gd name="T7" fmla="*/ 0 h 8"/>
                  <a:gd name="T8" fmla="*/ 14 w 15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5"/>
                    </a:moveTo>
                    <a:cubicBezTo>
                      <a:pt x="14" y="7"/>
                      <a:pt x="11" y="8"/>
                      <a:pt x="7" y="8"/>
                    </a:cubicBezTo>
                    <a:cubicBezTo>
                      <a:pt x="3" y="7"/>
                      <a:pt x="0" y="5"/>
                      <a:pt x="1" y="3"/>
                    </a:cubicBezTo>
                    <a:cubicBezTo>
                      <a:pt x="1" y="1"/>
                      <a:pt x="4" y="0"/>
                      <a:pt x="8" y="0"/>
                    </a:cubicBezTo>
                    <a:cubicBezTo>
                      <a:pt x="12" y="1"/>
                      <a:pt x="15" y="3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636"/>
              <p:cNvSpPr/>
              <p:nvPr/>
            </p:nvSpPr>
            <p:spPr bwMode="auto">
              <a:xfrm>
                <a:off x="3552825" y="3725863"/>
                <a:ext cx="26988" cy="20638"/>
              </a:xfrm>
              <a:custGeom>
                <a:avLst/>
                <a:gdLst>
                  <a:gd name="T0" fmla="*/ 14 w 27"/>
                  <a:gd name="T1" fmla="*/ 10 h 21"/>
                  <a:gd name="T2" fmla="*/ 15 w 27"/>
                  <a:gd name="T3" fmla="*/ 8 h 21"/>
                  <a:gd name="T4" fmla="*/ 18 w 27"/>
                  <a:gd name="T5" fmla="*/ 11 h 21"/>
                  <a:gd name="T6" fmla="*/ 17 w 27"/>
                  <a:gd name="T7" fmla="*/ 10 h 21"/>
                  <a:gd name="T8" fmla="*/ 15 w 27"/>
                  <a:gd name="T9" fmla="*/ 8 h 21"/>
                  <a:gd name="T10" fmla="*/ 16 w 27"/>
                  <a:gd name="T11" fmla="*/ 7 h 21"/>
                  <a:gd name="T12" fmla="*/ 16 w 27"/>
                  <a:gd name="T13" fmla="*/ 7 h 21"/>
                  <a:gd name="T14" fmla="*/ 16 w 27"/>
                  <a:gd name="T15" fmla="*/ 8 h 21"/>
                  <a:gd name="T16" fmla="*/ 15 w 27"/>
                  <a:gd name="T17" fmla="*/ 7 h 21"/>
                  <a:gd name="T18" fmla="*/ 14 w 27"/>
                  <a:gd name="T19" fmla="*/ 7 h 21"/>
                  <a:gd name="T20" fmla="*/ 12 w 27"/>
                  <a:gd name="T21" fmla="*/ 7 h 21"/>
                  <a:gd name="T22" fmla="*/ 13 w 27"/>
                  <a:gd name="T23" fmla="*/ 7 h 21"/>
                  <a:gd name="T24" fmla="*/ 11 w 27"/>
                  <a:gd name="T25" fmla="*/ 8 h 21"/>
                  <a:gd name="T26" fmla="*/ 9 w 27"/>
                  <a:gd name="T27" fmla="*/ 9 h 21"/>
                  <a:gd name="T28" fmla="*/ 13 w 27"/>
                  <a:gd name="T29" fmla="*/ 7 h 21"/>
                  <a:gd name="T30" fmla="*/ 13 w 27"/>
                  <a:gd name="T31" fmla="*/ 9 h 21"/>
                  <a:gd name="T32" fmla="*/ 13 w 27"/>
                  <a:gd name="T33" fmla="*/ 10 h 21"/>
                  <a:gd name="T34" fmla="*/ 9 w 27"/>
                  <a:gd name="T35" fmla="*/ 9 h 21"/>
                  <a:gd name="T36" fmla="*/ 13 w 27"/>
                  <a:gd name="T37" fmla="*/ 10 h 21"/>
                  <a:gd name="T38" fmla="*/ 9 w 27"/>
                  <a:gd name="T39" fmla="*/ 9 h 21"/>
                  <a:gd name="T40" fmla="*/ 13 w 27"/>
                  <a:gd name="T41" fmla="*/ 10 h 21"/>
                  <a:gd name="T42" fmla="*/ 12 w 27"/>
                  <a:gd name="T43" fmla="*/ 12 h 21"/>
                  <a:gd name="T44" fmla="*/ 11 w 27"/>
                  <a:gd name="T45" fmla="*/ 13 h 21"/>
                  <a:gd name="T46" fmla="*/ 10 w 27"/>
                  <a:gd name="T47" fmla="*/ 10 h 21"/>
                  <a:gd name="T48" fmla="*/ 11 w 27"/>
                  <a:gd name="T49" fmla="*/ 12 h 21"/>
                  <a:gd name="T50" fmla="*/ 11 w 27"/>
                  <a:gd name="T51" fmla="*/ 13 h 21"/>
                  <a:gd name="T52" fmla="*/ 11 w 27"/>
                  <a:gd name="T53" fmla="*/ 13 h 21"/>
                  <a:gd name="T54" fmla="*/ 12 w 27"/>
                  <a:gd name="T55" fmla="*/ 13 h 21"/>
                  <a:gd name="T56" fmla="*/ 13 w 27"/>
                  <a:gd name="T57" fmla="*/ 13 h 21"/>
                  <a:gd name="T58" fmla="*/ 15 w 27"/>
                  <a:gd name="T59" fmla="*/ 13 h 21"/>
                  <a:gd name="T60" fmla="*/ 16 w 27"/>
                  <a:gd name="T61" fmla="*/ 12 h 21"/>
                  <a:gd name="T62" fmla="*/ 15 w 27"/>
                  <a:gd name="T63" fmla="*/ 13 h 21"/>
                  <a:gd name="T64" fmla="*/ 14 w 27"/>
                  <a:gd name="T65" fmla="*/ 13 h 21"/>
                  <a:gd name="T66" fmla="*/ 14 w 27"/>
                  <a:gd name="T67" fmla="*/ 11 h 21"/>
                  <a:gd name="T68" fmla="*/ 18 w 27"/>
                  <a:gd name="T69" fmla="*/ 11 h 21"/>
                  <a:gd name="T70" fmla="*/ 18 w 27"/>
                  <a:gd name="T71" fmla="*/ 11 h 21"/>
                  <a:gd name="T72" fmla="*/ 14 w 27"/>
                  <a:gd name="T73" fmla="*/ 11 h 21"/>
                  <a:gd name="T74" fmla="*/ 14 w 27"/>
                  <a:gd name="T75" fmla="*/ 10 h 21"/>
                  <a:gd name="T76" fmla="*/ 14 w 27"/>
                  <a:gd name="T77" fmla="*/ 10 h 21"/>
                  <a:gd name="T78" fmla="*/ 27 w 27"/>
                  <a:gd name="T79" fmla="*/ 12 h 21"/>
                  <a:gd name="T80" fmla="*/ 25 w 27"/>
                  <a:gd name="T81" fmla="*/ 6 h 21"/>
                  <a:gd name="T82" fmla="*/ 15 w 27"/>
                  <a:gd name="T83" fmla="*/ 0 h 21"/>
                  <a:gd name="T84" fmla="*/ 12 w 27"/>
                  <a:gd name="T85" fmla="*/ 0 h 21"/>
                  <a:gd name="T86" fmla="*/ 2 w 27"/>
                  <a:gd name="T87" fmla="*/ 4 h 21"/>
                  <a:gd name="T88" fmla="*/ 7 w 27"/>
                  <a:gd name="T89" fmla="*/ 9 h 21"/>
                  <a:gd name="T90" fmla="*/ 0 w 27"/>
                  <a:gd name="T91" fmla="*/ 9 h 21"/>
                  <a:gd name="T92" fmla="*/ 6 w 27"/>
                  <a:gd name="T93" fmla="*/ 19 h 21"/>
                  <a:gd name="T94" fmla="*/ 12 w 27"/>
                  <a:gd name="T95" fmla="*/ 21 h 21"/>
                  <a:gd name="T96" fmla="*/ 22 w 27"/>
                  <a:gd name="T97" fmla="*/ 19 h 21"/>
                  <a:gd name="T98" fmla="*/ 27 w 27"/>
                  <a:gd name="T99" fmla="*/ 12 h 21"/>
                  <a:gd name="T100" fmla="*/ 27 w 27"/>
                  <a:gd name="T10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" h="21">
                    <a:moveTo>
                      <a:pt x="20" y="11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9"/>
                      <a:pt x="1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4" y="12"/>
                      <a:pt x="14" y="13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7" y="9"/>
                      <a:pt x="26" y="7"/>
                      <a:pt x="25" y="6"/>
                    </a:cubicBezTo>
                    <a:cubicBezTo>
                      <a:pt x="24" y="4"/>
                      <a:pt x="22" y="2"/>
                      <a:pt x="21" y="2"/>
                    </a:cubicBezTo>
                    <a:cubicBezTo>
                      <a:pt x="19" y="1"/>
                      <a:pt x="17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0" y="0"/>
                      <a:pt x="8" y="0"/>
                      <a:pt x="5" y="1"/>
                    </a:cubicBezTo>
                    <a:cubicBezTo>
                      <a:pt x="4" y="2"/>
                      <a:pt x="3" y="2"/>
                      <a:pt x="2" y="4"/>
                    </a:cubicBezTo>
                    <a:cubicBezTo>
                      <a:pt x="1" y="5"/>
                      <a:pt x="0" y="6"/>
                      <a:pt x="0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2"/>
                      <a:pt x="1" y="13"/>
                      <a:pt x="2" y="15"/>
                    </a:cubicBezTo>
                    <a:cubicBezTo>
                      <a:pt x="3" y="17"/>
                      <a:pt x="5" y="18"/>
                      <a:pt x="6" y="19"/>
                    </a:cubicBezTo>
                    <a:cubicBezTo>
                      <a:pt x="8" y="20"/>
                      <a:pt x="10" y="20"/>
                      <a:pt x="12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4" y="21"/>
                      <a:pt x="15" y="21"/>
                    </a:cubicBezTo>
                    <a:cubicBezTo>
                      <a:pt x="17" y="21"/>
                      <a:pt x="19" y="20"/>
                      <a:pt x="22" y="19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6" y="16"/>
                      <a:pt x="27" y="14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lnTo>
                      <a:pt x="20" y="11"/>
                    </a:ln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637"/>
              <p:cNvSpPr/>
              <p:nvPr/>
            </p:nvSpPr>
            <p:spPr bwMode="auto">
              <a:xfrm>
                <a:off x="3627438" y="3762375"/>
                <a:ext cx="23813" cy="22225"/>
              </a:xfrm>
              <a:custGeom>
                <a:avLst/>
                <a:gdLst>
                  <a:gd name="T0" fmla="*/ 23 w 23"/>
                  <a:gd name="T1" fmla="*/ 12 h 23"/>
                  <a:gd name="T2" fmla="*/ 12 w 23"/>
                  <a:gd name="T3" fmla="*/ 23 h 23"/>
                  <a:gd name="T4" fmla="*/ 0 w 23"/>
                  <a:gd name="T5" fmla="*/ 12 h 23"/>
                  <a:gd name="T6" fmla="*/ 11 w 23"/>
                  <a:gd name="T7" fmla="*/ 1 h 23"/>
                  <a:gd name="T8" fmla="*/ 23 w 23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cubicBezTo>
                      <a:pt x="23" y="18"/>
                      <a:pt x="18" y="23"/>
                      <a:pt x="12" y="23"/>
                    </a:cubicBezTo>
                    <a:cubicBezTo>
                      <a:pt x="5" y="23"/>
                      <a:pt x="0" y="18"/>
                      <a:pt x="0" y="12"/>
                    </a:cubicBezTo>
                    <a:cubicBezTo>
                      <a:pt x="0" y="6"/>
                      <a:pt x="5" y="1"/>
                      <a:pt x="11" y="1"/>
                    </a:cubicBezTo>
                    <a:cubicBezTo>
                      <a:pt x="18" y="0"/>
                      <a:pt x="23" y="5"/>
                      <a:pt x="23" y="1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638"/>
              <p:cNvSpPr/>
              <p:nvPr/>
            </p:nvSpPr>
            <p:spPr bwMode="auto">
              <a:xfrm>
                <a:off x="3679825" y="3897313"/>
                <a:ext cx="68263" cy="50800"/>
              </a:xfrm>
              <a:custGeom>
                <a:avLst/>
                <a:gdLst>
                  <a:gd name="T0" fmla="*/ 47 w 69"/>
                  <a:gd name="T1" fmla="*/ 10 h 51"/>
                  <a:gd name="T2" fmla="*/ 40 w 69"/>
                  <a:gd name="T3" fmla="*/ 33 h 51"/>
                  <a:gd name="T4" fmla="*/ 34 w 69"/>
                  <a:gd name="T5" fmla="*/ 40 h 51"/>
                  <a:gd name="T6" fmla="*/ 32 w 69"/>
                  <a:gd name="T7" fmla="*/ 38 h 51"/>
                  <a:gd name="T8" fmla="*/ 24 w 69"/>
                  <a:gd name="T9" fmla="*/ 33 h 51"/>
                  <a:gd name="T10" fmla="*/ 5 w 69"/>
                  <a:gd name="T11" fmla="*/ 41 h 51"/>
                  <a:gd name="T12" fmla="*/ 46 w 69"/>
                  <a:gd name="T13" fmla="*/ 44 h 51"/>
                  <a:gd name="T14" fmla="*/ 68 w 69"/>
                  <a:gd name="T15" fmla="*/ 7 h 51"/>
                  <a:gd name="T16" fmla="*/ 47 w 69"/>
                  <a:gd name="T17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51">
                    <a:moveTo>
                      <a:pt x="47" y="10"/>
                    </a:moveTo>
                    <a:cubicBezTo>
                      <a:pt x="46" y="18"/>
                      <a:pt x="44" y="26"/>
                      <a:pt x="40" y="33"/>
                    </a:cubicBezTo>
                    <a:cubicBezTo>
                      <a:pt x="38" y="35"/>
                      <a:pt x="36" y="38"/>
                      <a:pt x="34" y="40"/>
                    </a:cubicBezTo>
                    <a:cubicBezTo>
                      <a:pt x="37" y="37"/>
                      <a:pt x="35" y="39"/>
                      <a:pt x="32" y="38"/>
                    </a:cubicBezTo>
                    <a:cubicBezTo>
                      <a:pt x="29" y="37"/>
                      <a:pt x="27" y="35"/>
                      <a:pt x="24" y="33"/>
                    </a:cubicBezTo>
                    <a:cubicBezTo>
                      <a:pt x="19" y="29"/>
                      <a:pt x="0" y="37"/>
                      <a:pt x="5" y="41"/>
                    </a:cubicBezTo>
                    <a:cubicBezTo>
                      <a:pt x="18" y="50"/>
                      <a:pt x="32" y="51"/>
                      <a:pt x="46" y="44"/>
                    </a:cubicBezTo>
                    <a:cubicBezTo>
                      <a:pt x="60" y="38"/>
                      <a:pt x="66" y="21"/>
                      <a:pt x="68" y="7"/>
                    </a:cubicBezTo>
                    <a:cubicBezTo>
                      <a:pt x="69" y="0"/>
                      <a:pt x="48" y="4"/>
                      <a:pt x="47" y="1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639"/>
              <p:cNvSpPr/>
              <p:nvPr/>
            </p:nvSpPr>
            <p:spPr bwMode="auto">
              <a:xfrm>
                <a:off x="3770313" y="3784600"/>
                <a:ext cx="25400" cy="23813"/>
              </a:xfrm>
              <a:custGeom>
                <a:avLst/>
                <a:gdLst>
                  <a:gd name="T0" fmla="*/ 25 w 25"/>
                  <a:gd name="T1" fmla="*/ 12 h 25"/>
                  <a:gd name="T2" fmla="*/ 12 w 25"/>
                  <a:gd name="T3" fmla="*/ 25 h 25"/>
                  <a:gd name="T4" fmla="*/ 0 w 25"/>
                  <a:gd name="T5" fmla="*/ 13 h 25"/>
                  <a:gd name="T6" fmla="*/ 12 w 25"/>
                  <a:gd name="T7" fmla="*/ 0 h 25"/>
                  <a:gd name="T8" fmla="*/ 25 w 25"/>
                  <a:gd name="T9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12"/>
                    </a:moveTo>
                    <a:cubicBezTo>
                      <a:pt x="25" y="19"/>
                      <a:pt x="19" y="25"/>
                      <a:pt x="12" y="25"/>
                    </a:cubicBezTo>
                    <a:cubicBezTo>
                      <a:pt x="6" y="25"/>
                      <a:pt x="0" y="20"/>
                      <a:pt x="0" y="13"/>
                    </a:cubicBezTo>
                    <a:cubicBezTo>
                      <a:pt x="0" y="6"/>
                      <a:pt x="5" y="0"/>
                      <a:pt x="12" y="0"/>
                    </a:cubicBezTo>
                    <a:cubicBezTo>
                      <a:pt x="19" y="0"/>
                      <a:pt x="25" y="5"/>
                      <a:pt x="25" y="1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640"/>
              <p:cNvSpPr/>
              <p:nvPr/>
            </p:nvSpPr>
            <p:spPr bwMode="auto">
              <a:xfrm>
                <a:off x="3290888" y="3678238"/>
                <a:ext cx="80963" cy="87313"/>
              </a:xfrm>
              <a:custGeom>
                <a:avLst/>
                <a:gdLst>
                  <a:gd name="T0" fmla="*/ 80 w 81"/>
                  <a:gd name="T1" fmla="*/ 78 h 88"/>
                  <a:gd name="T2" fmla="*/ 11 w 81"/>
                  <a:gd name="T3" fmla="*/ 46 h 88"/>
                  <a:gd name="T4" fmla="*/ 80 w 81"/>
                  <a:gd name="T5" fmla="*/ 7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88">
                    <a:moveTo>
                      <a:pt x="80" y="78"/>
                    </a:moveTo>
                    <a:cubicBezTo>
                      <a:pt x="81" y="52"/>
                      <a:pt x="25" y="0"/>
                      <a:pt x="11" y="46"/>
                    </a:cubicBezTo>
                    <a:cubicBezTo>
                      <a:pt x="0" y="87"/>
                      <a:pt x="61" y="88"/>
                      <a:pt x="80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641"/>
              <p:cNvSpPr/>
              <p:nvPr/>
            </p:nvSpPr>
            <p:spPr bwMode="auto">
              <a:xfrm>
                <a:off x="3276600" y="3678238"/>
                <a:ext cx="103188" cy="92075"/>
              </a:xfrm>
              <a:custGeom>
                <a:avLst/>
                <a:gdLst>
                  <a:gd name="T0" fmla="*/ 101 w 103"/>
                  <a:gd name="T1" fmla="*/ 76 h 92"/>
                  <a:gd name="T2" fmla="*/ 20 w 103"/>
                  <a:gd name="T3" fmla="*/ 44 h 92"/>
                  <a:gd name="T4" fmla="*/ 100 w 103"/>
                  <a:gd name="T5" fmla="*/ 70 h 92"/>
                  <a:gd name="T6" fmla="*/ 88 w 103"/>
                  <a:gd name="T7" fmla="*/ 71 h 92"/>
                  <a:gd name="T8" fmla="*/ 33 w 103"/>
                  <a:gd name="T9" fmla="*/ 42 h 92"/>
                  <a:gd name="T10" fmla="*/ 88 w 103"/>
                  <a:gd name="T11" fmla="*/ 80 h 92"/>
                  <a:gd name="T12" fmla="*/ 101 w 103"/>
                  <a:gd name="T13" fmla="*/ 7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92">
                    <a:moveTo>
                      <a:pt x="101" y="76"/>
                    </a:moveTo>
                    <a:cubicBezTo>
                      <a:pt x="100" y="41"/>
                      <a:pt x="38" y="0"/>
                      <a:pt x="20" y="44"/>
                    </a:cubicBezTo>
                    <a:cubicBezTo>
                      <a:pt x="0" y="92"/>
                      <a:pt x="78" y="89"/>
                      <a:pt x="100" y="70"/>
                    </a:cubicBezTo>
                    <a:cubicBezTo>
                      <a:pt x="103" y="67"/>
                      <a:pt x="90" y="69"/>
                      <a:pt x="88" y="71"/>
                    </a:cubicBezTo>
                    <a:cubicBezTo>
                      <a:pt x="65" y="90"/>
                      <a:pt x="22" y="75"/>
                      <a:pt x="33" y="42"/>
                    </a:cubicBezTo>
                    <a:cubicBezTo>
                      <a:pt x="44" y="10"/>
                      <a:pt x="87" y="60"/>
                      <a:pt x="88" y="80"/>
                    </a:cubicBezTo>
                    <a:cubicBezTo>
                      <a:pt x="88" y="82"/>
                      <a:pt x="101" y="80"/>
                      <a:pt x="101" y="7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642"/>
              <p:cNvSpPr/>
              <p:nvPr/>
            </p:nvSpPr>
            <p:spPr bwMode="auto">
              <a:xfrm>
                <a:off x="3446463" y="3635375"/>
                <a:ext cx="77788" cy="90488"/>
              </a:xfrm>
              <a:custGeom>
                <a:avLst/>
                <a:gdLst>
                  <a:gd name="T0" fmla="*/ 78 w 78"/>
                  <a:gd name="T1" fmla="*/ 55 h 91"/>
                  <a:gd name="T2" fmla="*/ 3 w 78"/>
                  <a:gd name="T3" fmla="*/ 49 h 91"/>
                  <a:gd name="T4" fmla="*/ 76 w 78"/>
                  <a:gd name="T5" fmla="*/ 4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8" h="91">
                    <a:moveTo>
                      <a:pt x="78" y="55"/>
                    </a:moveTo>
                    <a:cubicBezTo>
                      <a:pt x="70" y="30"/>
                      <a:pt x="0" y="0"/>
                      <a:pt x="3" y="49"/>
                    </a:cubicBezTo>
                    <a:cubicBezTo>
                      <a:pt x="6" y="91"/>
                      <a:pt x="63" y="71"/>
                      <a:pt x="76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643"/>
              <p:cNvSpPr/>
              <p:nvPr/>
            </p:nvSpPr>
            <p:spPr bwMode="auto">
              <a:xfrm>
                <a:off x="3436938" y="3635375"/>
                <a:ext cx="95250" cy="79375"/>
              </a:xfrm>
              <a:custGeom>
                <a:avLst/>
                <a:gdLst>
                  <a:gd name="T0" fmla="*/ 95 w 97"/>
                  <a:gd name="T1" fmla="*/ 53 h 80"/>
                  <a:gd name="T2" fmla="*/ 7 w 97"/>
                  <a:gd name="T3" fmla="*/ 38 h 80"/>
                  <a:gd name="T4" fmla="*/ 38 w 97"/>
                  <a:gd name="T5" fmla="*/ 77 h 80"/>
                  <a:gd name="T6" fmla="*/ 92 w 97"/>
                  <a:gd name="T7" fmla="*/ 48 h 80"/>
                  <a:gd name="T8" fmla="*/ 79 w 97"/>
                  <a:gd name="T9" fmla="*/ 48 h 80"/>
                  <a:gd name="T10" fmla="*/ 20 w 97"/>
                  <a:gd name="T11" fmla="*/ 39 h 80"/>
                  <a:gd name="T12" fmla="*/ 82 w 97"/>
                  <a:gd name="T13" fmla="*/ 57 h 80"/>
                  <a:gd name="T14" fmla="*/ 95 w 97"/>
                  <a:gd name="T15" fmla="*/ 5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80">
                    <a:moveTo>
                      <a:pt x="95" y="53"/>
                    </a:moveTo>
                    <a:cubicBezTo>
                      <a:pt x="85" y="26"/>
                      <a:pt x="20" y="0"/>
                      <a:pt x="7" y="38"/>
                    </a:cubicBezTo>
                    <a:cubicBezTo>
                      <a:pt x="0" y="61"/>
                      <a:pt x="17" y="77"/>
                      <a:pt x="38" y="77"/>
                    </a:cubicBezTo>
                    <a:cubicBezTo>
                      <a:pt x="58" y="77"/>
                      <a:pt x="82" y="65"/>
                      <a:pt x="92" y="48"/>
                    </a:cubicBezTo>
                    <a:cubicBezTo>
                      <a:pt x="95" y="43"/>
                      <a:pt x="81" y="45"/>
                      <a:pt x="79" y="48"/>
                    </a:cubicBezTo>
                    <a:cubicBezTo>
                      <a:pt x="64" y="75"/>
                      <a:pt x="15" y="80"/>
                      <a:pt x="20" y="39"/>
                    </a:cubicBezTo>
                    <a:cubicBezTo>
                      <a:pt x="24" y="8"/>
                      <a:pt x="75" y="41"/>
                      <a:pt x="82" y="57"/>
                    </a:cubicBezTo>
                    <a:cubicBezTo>
                      <a:pt x="83" y="61"/>
                      <a:pt x="97" y="57"/>
                      <a:pt x="95" y="5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644"/>
              <p:cNvSpPr/>
              <p:nvPr/>
            </p:nvSpPr>
            <p:spPr bwMode="auto">
              <a:xfrm>
                <a:off x="3327400" y="5891213"/>
                <a:ext cx="109538" cy="131763"/>
              </a:xfrm>
              <a:custGeom>
                <a:avLst/>
                <a:gdLst>
                  <a:gd name="T0" fmla="*/ 57 w 111"/>
                  <a:gd name="T1" fmla="*/ 4 h 132"/>
                  <a:gd name="T2" fmla="*/ 9 w 111"/>
                  <a:gd name="T3" fmla="*/ 60 h 132"/>
                  <a:gd name="T4" fmla="*/ 69 w 111"/>
                  <a:gd name="T5" fmla="*/ 126 h 132"/>
                  <a:gd name="T6" fmla="*/ 103 w 111"/>
                  <a:gd name="T7" fmla="*/ 112 h 132"/>
                  <a:gd name="T8" fmla="*/ 61 w 111"/>
                  <a:gd name="T9" fmla="*/ 19 h 132"/>
                  <a:gd name="T10" fmla="*/ 77 w 111"/>
                  <a:gd name="T11" fmla="*/ 7 h 132"/>
                  <a:gd name="T12" fmla="*/ 57 w 111"/>
                  <a:gd name="T13" fmla="*/ 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132">
                    <a:moveTo>
                      <a:pt x="57" y="4"/>
                    </a:moveTo>
                    <a:cubicBezTo>
                      <a:pt x="31" y="12"/>
                      <a:pt x="0" y="28"/>
                      <a:pt x="9" y="60"/>
                    </a:cubicBezTo>
                    <a:cubicBezTo>
                      <a:pt x="17" y="88"/>
                      <a:pt x="46" y="111"/>
                      <a:pt x="69" y="126"/>
                    </a:cubicBezTo>
                    <a:cubicBezTo>
                      <a:pt x="79" y="132"/>
                      <a:pt x="111" y="117"/>
                      <a:pt x="103" y="112"/>
                    </a:cubicBezTo>
                    <a:cubicBezTo>
                      <a:pt x="82" y="99"/>
                      <a:pt x="8" y="36"/>
                      <a:pt x="61" y="19"/>
                    </a:cubicBezTo>
                    <a:cubicBezTo>
                      <a:pt x="65" y="18"/>
                      <a:pt x="79" y="14"/>
                      <a:pt x="77" y="7"/>
                    </a:cubicBezTo>
                    <a:cubicBezTo>
                      <a:pt x="75" y="0"/>
                      <a:pt x="61" y="3"/>
                      <a:pt x="57" y="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645"/>
              <p:cNvSpPr/>
              <p:nvPr/>
            </p:nvSpPr>
            <p:spPr bwMode="auto">
              <a:xfrm>
                <a:off x="2870200" y="4616450"/>
                <a:ext cx="382588" cy="442913"/>
              </a:xfrm>
              <a:custGeom>
                <a:avLst/>
                <a:gdLst>
                  <a:gd name="T0" fmla="*/ 171 w 387"/>
                  <a:gd name="T1" fmla="*/ 393 h 447"/>
                  <a:gd name="T2" fmla="*/ 259 w 387"/>
                  <a:gd name="T3" fmla="*/ 99 h 447"/>
                  <a:gd name="T4" fmla="*/ 168 w 387"/>
                  <a:gd name="T5" fmla="*/ 39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7" h="447">
                    <a:moveTo>
                      <a:pt x="171" y="393"/>
                    </a:moveTo>
                    <a:cubicBezTo>
                      <a:pt x="0" y="316"/>
                      <a:pt x="48" y="0"/>
                      <a:pt x="259" y="99"/>
                    </a:cubicBezTo>
                    <a:cubicBezTo>
                      <a:pt x="387" y="162"/>
                      <a:pt x="329" y="447"/>
                      <a:pt x="168" y="39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646"/>
              <p:cNvSpPr/>
              <p:nvPr/>
            </p:nvSpPr>
            <p:spPr bwMode="auto">
              <a:xfrm>
                <a:off x="2889250" y="4681538"/>
                <a:ext cx="330200" cy="349250"/>
              </a:xfrm>
              <a:custGeom>
                <a:avLst/>
                <a:gdLst>
                  <a:gd name="T0" fmla="*/ 165 w 333"/>
                  <a:gd name="T1" fmla="*/ 320 h 352"/>
                  <a:gd name="T2" fmla="*/ 65 w 333"/>
                  <a:gd name="T3" fmla="*/ 175 h 352"/>
                  <a:gd name="T4" fmla="*/ 119 w 333"/>
                  <a:gd name="T5" fmla="*/ 30 h 352"/>
                  <a:gd name="T6" fmla="*/ 202 w 333"/>
                  <a:gd name="T7" fmla="*/ 28 h 352"/>
                  <a:gd name="T8" fmla="*/ 274 w 333"/>
                  <a:gd name="T9" fmla="*/ 85 h 352"/>
                  <a:gd name="T10" fmla="*/ 275 w 333"/>
                  <a:gd name="T11" fmla="*/ 261 h 352"/>
                  <a:gd name="T12" fmla="*/ 230 w 333"/>
                  <a:gd name="T13" fmla="*/ 317 h 352"/>
                  <a:gd name="T14" fmla="*/ 161 w 333"/>
                  <a:gd name="T15" fmla="*/ 323 h 352"/>
                  <a:gd name="T16" fmla="*/ 136 w 333"/>
                  <a:gd name="T17" fmla="*/ 336 h 352"/>
                  <a:gd name="T18" fmla="*/ 288 w 333"/>
                  <a:gd name="T19" fmla="*/ 285 h 352"/>
                  <a:gd name="T20" fmla="*/ 320 w 333"/>
                  <a:gd name="T21" fmla="*/ 116 h 352"/>
                  <a:gd name="T22" fmla="*/ 193 w 333"/>
                  <a:gd name="T23" fmla="*/ 8 h 352"/>
                  <a:gd name="T24" fmla="*/ 55 w 333"/>
                  <a:gd name="T25" fmla="*/ 70 h 352"/>
                  <a:gd name="T26" fmla="*/ 140 w 333"/>
                  <a:gd name="T27" fmla="*/ 333 h 352"/>
                  <a:gd name="T28" fmla="*/ 165 w 333"/>
                  <a:gd name="T29" fmla="*/ 320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3" h="352">
                    <a:moveTo>
                      <a:pt x="165" y="320"/>
                    </a:moveTo>
                    <a:cubicBezTo>
                      <a:pt x="107" y="293"/>
                      <a:pt x="73" y="236"/>
                      <a:pt x="65" y="175"/>
                    </a:cubicBezTo>
                    <a:cubicBezTo>
                      <a:pt x="59" y="123"/>
                      <a:pt x="73" y="60"/>
                      <a:pt x="119" y="30"/>
                    </a:cubicBezTo>
                    <a:cubicBezTo>
                      <a:pt x="144" y="14"/>
                      <a:pt x="176" y="20"/>
                      <a:pt x="202" y="28"/>
                    </a:cubicBezTo>
                    <a:cubicBezTo>
                      <a:pt x="233" y="38"/>
                      <a:pt x="258" y="56"/>
                      <a:pt x="274" y="85"/>
                    </a:cubicBezTo>
                    <a:cubicBezTo>
                      <a:pt x="304" y="138"/>
                      <a:pt x="299" y="208"/>
                      <a:pt x="275" y="261"/>
                    </a:cubicBezTo>
                    <a:cubicBezTo>
                      <a:pt x="265" y="283"/>
                      <a:pt x="250" y="303"/>
                      <a:pt x="230" y="317"/>
                    </a:cubicBezTo>
                    <a:cubicBezTo>
                      <a:pt x="209" y="332"/>
                      <a:pt x="184" y="330"/>
                      <a:pt x="161" y="323"/>
                    </a:cubicBezTo>
                    <a:cubicBezTo>
                      <a:pt x="154" y="321"/>
                      <a:pt x="126" y="333"/>
                      <a:pt x="136" y="336"/>
                    </a:cubicBezTo>
                    <a:cubicBezTo>
                      <a:pt x="193" y="352"/>
                      <a:pt x="253" y="333"/>
                      <a:pt x="288" y="285"/>
                    </a:cubicBezTo>
                    <a:cubicBezTo>
                      <a:pt x="323" y="238"/>
                      <a:pt x="333" y="172"/>
                      <a:pt x="320" y="116"/>
                    </a:cubicBezTo>
                    <a:cubicBezTo>
                      <a:pt x="305" y="52"/>
                      <a:pt x="255" y="17"/>
                      <a:pt x="193" y="8"/>
                    </a:cubicBezTo>
                    <a:cubicBezTo>
                      <a:pt x="139" y="0"/>
                      <a:pt x="84" y="23"/>
                      <a:pt x="55" y="70"/>
                    </a:cubicBezTo>
                    <a:cubicBezTo>
                      <a:pt x="0" y="160"/>
                      <a:pt x="47" y="289"/>
                      <a:pt x="140" y="333"/>
                    </a:cubicBezTo>
                    <a:cubicBezTo>
                      <a:pt x="147" y="336"/>
                      <a:pt x="175" y="325"/>
                      <a:pt x="165" y="32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647"/>
              <p:cNvSpPr/>
              <p:nvPr/>
            </p:nvSpPr>
            <p:spPr bwMode="auto">
              <a:xfrm>
                <a:off x="3079750" y="4779963"/>
                <a:ext cx="38100" cy="60325"/>
              </a:xfrm>
              <a:custGeom>
                <a:avLst/>
                <a:gdLst>
                  <a:gd name="T0" fmla="*/ 6 w 39"/>
                  <a:gd name="T1" fmla="*/ 11 h 60"/>
                  <a:gd name="T2" fmla="*/ 2 w 39"/>
                  <a:gd name="T3" fmla="*/ 49 h 60"/>
                  <a:gd name="T4" fmla="*/ 32 w 39"/>
                  <a:gd name="T5" fmla="*/ 41 h 60"/>
                  <a:gd name="T6" fmla="*/ 37 w 39"/>
                  <a:gd name="T7" fmla="*/ 8 h 60"/>
                  <a:gd name="T8" fmla="*/ 23 w 39"/>
                  <a:gd name="T9" fmla="*/ 0 h 60"/>
                  <a:gd name="T10" fmla="*/ 6 w 39"/>
                  <a:gd name="T11" fmla="*/ 1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6" y="11"/>
                    </a:moveTo>
                    <a:cubicBezTo>
                      <a:pt x="2" y="24"/>
                      <a:pt x="0" y="36"/>
                      <a:pt x="2" y="49"/>
                    </a:cubicBezTo>
                    <a:cubicBezTo>
                      <a:pt x="3" y="60"/>
                      <a:pt x="34" y="53"/>
                      <a:pt x="32" y="41"/>
                    </a:cubicBezTo>
                    <a:cubicBezTo>
                      <a:pt x="31" y="29"/>
                      <a:pt x="33" y="19"/>
                      <a:pt x="37" y="8"/>
                    </a:cubicBezTo>
                    <a:cubicBezTo>
                      <a:pt x="39" y="1"/>
                      <a:pt x="27" y="0"/>
                      <a:pt x="23" y="0"/>
                    </a:cubicBezTo>
                    <a:cubicBezTo>
                      <a:pt x="17" y="1"/>
                      <a:pt x="8" y="4"/>
                      <a:pt x="6" y="1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648"/>
              <p:cNvSpPr/>
              <p:nvPr/>
            </p:nvSpPr>
            <p:spPr bwMode="auto">
              <a:xfrm>
                <a:off x="3092450" y="5021263"/>
                <a:ext cx="271463" cy="357188"/>
              </a:xfrm>
              <a:custGeom>
                <a:avLst/>
                <a:gdLst>
                  <a:gd name="T0" fmla="*/ 9 w 274"/>
                  <a:gd name="T1" fmla="*/ 21 h 360"/>
                  <a:gd name="T2" fmla="*/ 243 w 274"/>
                  <a:gd name="T3" fmla="*/ 349 h 360"/>
                  <a:gd name="T4" fmla="*/ 274 w 274"/>
                  <a:gd name="T5" fmla="*/ 341 h 360"/>
                  <a:gd name="T6" fmla="*/ 37 w 274"/>
                  <a:gd name="T7" fmla="*/ 9 h 360"/>
                  <a:gd name="T8" fmla="*/ 9 w 274"/>
                  <a:gd name="T9" fmla="*/ 21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4" h="360">
                    <a:moveTo>
                      <a:pt x="9" y="21"/>
                    </a:moveTo>
                    <a:cubicBezTo>
                      <a:pt x="93" y="119"/>
                      <a:pt x="237" y="206"/>
                      <a:pt x="243" y="349"/>
                    </a:cubicBezTo>
                    <a:cubicBezTo>
                      <a:pt x="243" y="360"/>
                      <a:pt x="274" y="353"/>
                      <a:pt x="274" y="341"/>
                    </a:cubicBezTo>
                    <a:cubicBezTo>
                      <a:pt x="267" y="196"/>
                      <a:pt x="123" y="108"/>
                      <a:pt x="37" y="9"/>
                    </a:cubicBezTo>
                    <a:cubicBezTo>
                      <a:pt x="30" y="0"/>
                      <a:pt x="0" y="11"/>
                      <a:pt x="9" y="2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649"/>
              <p:cNvSpPr/>
              <p:nvPr/>
            </p:nvSpPr>
            <p:spPr bwMode="auto">
              <a:xfrm>
                <a:off x="3013075" y="5387975"/>
                <a:ext cx="339725" cy="550863"/>
              </a:xfrm>
              <a:custGeom>
                <a:avLst/>
                <a:gdLst>
                  <a:gd name="T0" fmla="*/ 32 w 342"/>
                  <a:gd name="T1" fmla="*/ 550 h 556"/>
                  <a:gd name="T2" fmla="*/ 260 w 342"/>
                  <a:gd name="T3" fmla="*/ 332 h 556"/>
                  <a:gd name="T4" fmla="*/ 334 w 342"/>
                  <a:gd name="T5" fmla="*/ 11 h 556"/>
                  <a:gd name="T6" fmla="*/ 303 w 342"/>
                  <a:gd name="T7" fmla="*/ 19 h 556"/>
                  <a:gd name="T8" fmla="*/ 234 w 342"/>
                  <a:gd name="T9" fmla="*/ 326 h 556"/>
                  <a:gd name="T10" fmla="*/ 20 w 342"/>
                  <a:gd name="T11" fmla="*/ 537 h 556"/>
                  <a:gd name="T12" fmla="*/ 32 w 342"/>
                  <a:gd name="T13" fmla="*/ 550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2" h="556">
                    <a:moveTo>
                      <a:pt x="32" y="550"/>
                    </a:moveTo>
                    <a:cubicBezTo>
                      <a:pt x="134" y="511"/>
                      <a:pt x="209" y="426"/>
                      <a:pt x="260" y="332"/>
                    </a:cubicBezTo>
                    <a:cubicBezTo>
                      <a:pt x="313" y="235"/>
                      <a:pt x="342" y="121"/>
                      <a:pt x="334" y="11"/>
                    </a:cubicBezTo>
                    <a:cubicBezTo>
                      <a:pt x="333" y="0"/>
                      <a:pt x="302" y="7"/>
                      <a:pt x="303" y="19"/>
                    </a:cubicBezTo>
                    <a:cubicBezTo>
                      <a:pt x="311" y="125"/>
                      <a:pt x="283" y="233"/>
                      <a:pt x="234" y="326"/>
                    </a:cubicBezTo>
                    <a:cubicBezTo>
                      <a:pt x="188" y="416"/>
                      <a:pt x="116" y="500"/>
                      <a:pt x="20" y="537"/>
                    </a:cubicBezTo>
                    <a:cubicBezTo>
                      <a:pt x="0" y="544"/>
                      <a:pt x="18" y="556"/>
                      <a:pt x="32" y="55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650"/>
              <p:cNvSpPr/>
              <p:nvPr/>
            </p:nvSpPr>
            <p:spPr bwMode="auto">
              <a:xfrm>
                <a:off x="3360738" y="5332413"/>
                <a:ext cx="222250" cy="576263"/>
              </a:xfrm>
              <a:custGeom>
                <a:avLst/>
                <a:gdLst>
                  <a:gd name="T0" fmla="*/ 49 w 225"/>
                  <a:gd name="T1" fmla="*/ 20 h 582"/>
                  <a:gd name="T2" fmla="*/ 174 w 225"/>
                  <a:gd name="T3" fmla="*/ 299 h 582"/>
                  <a:gd name="T4" fmla="*/ 13 w 225"/>
                  <a:gd name="T5" fmla="*/ 568 h 582"/>
                  <a:gd name="T6" fmla="*/ 38 w 225"/>
                  <a:gd name="T7" fmla="*/ 574 h 582"/>
                  <a:gd name="T8" fmla="*/ 204 w 225"/>
                  <a:gd name="T9" fmla="*/ 300 h 582"/>
                  <a:gd name="T10" fmla="*/ 77 w 225"/>
                  <a:gd name="T11" fmla="*/ 8 h 582"/>
                  <a:gd name="T12" fmla="*/ 49 w 225"/>
                  <a:gd name="T13" fmla="*/ 20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5" h="582">
                    <a:moveTo>
                      <a:pt x="49" y="20"/>
                    </a:moveTo>
                    <a:cubicBezTo>
                      <a:pt x="131" y="92"/>
                      <a:pt x="191" y="186"/>
                      <a:pt x="174" y="299"/>
                    </a:cubicBezTo>
                    <a:cubicBezTo>
                      <a:pt x="159" y="404"/>
                      <a:pt x="86" y="495"/>
                      <a:pt x="13" y="568"/>
                    </a:cubicBezTo>
                    <a:cubicBezTo>
                      <a:pt x="0" y="581"/>
                      <a:pt x="30" y="582"/>
                      <a:pt x="38" y="574"/>
                    </a:cubicBezTo>
                    <a:cubicBezTo>
                      <a:pt x="113" y="498"/>
                      <a:pt x="185" y="408"/>
                      <a:pt x="204" y="300"/>
                    </a:cubicBezTo>
                    <a:cubicBezTo>
                      <a:pt x="225" y="184"/>
                      <a:pt x="162" y="82"/>
                      <a:pt x="77" y="8"/>
                    </a:cubicBezTo>
                    <a:cubicBezTo>
                      <a:pt x="69" y="0"/>
                      <a:pt x="40" y="12"/>
                      <a:pt x="49" y="2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651"/>
              <p:cNvSpPr/>
              <p:nvPr/>
            </p:nvSpPr>
            <p:spPr bwMode="auto">
              <a:xfrm>
                <a:off x="3017838" y="5907088"/>
                <a:ext cx="142875" cy="147638"/>
              </a:xfrm>
              <a:custGeom>
                <a:avLst/>
                <a:gdLst>
                  <a:gd name="T0" fmla="*/ 1 w 144"/>
                  <a:gd name="T1" fmla="*/ 21 h 149"/>
                  <a:gd name="T2" fmla="*/ 103 w 144"/>
                  <a:gd name="T3" fmla="*/ 142 h 149"/>
                  <a:gd name="T4" fmla="*/ 124 w 144"/>
                  <a:gd name="T5" fmla="*/ 118 h 149"/>
                  <a:gd name="T6" fmla="*/ 37 w 144"/>
                  <a:gd name="T7" fmla="*/ 18 h 149"/>
                  <a:gd name="T8" fmla="*/ 1 w 144"/>
                  <a:gd name="T9" fmla="*/ 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149">
                    <a:moveTo>
                      <a:pt x="1" y="21"/>
                    </a:moveTo>
                    <a:cubicBezTo>
                      <a:pt x="0" y="82"/>
                      <a:pt x="53" y="118"/>
                      <a:pt x="103" y="142"/>
                    </a:cubicBezTo>
                    <a:cubicBezTo>
                      <a:pt x="118" y="149"/>
                      <a:pt x="144" y="128"/>
                      <a:pt x="124" y="118"/>
                    </a:cubicBezTo>
                    <a:cubicBezTo>
                      <a:pt x="83" y="99"/>
                      <a:pt x="37" y="68"/>
                      <a:pt x="37" y="18"/>
                    </a:cubicBezTo>
                    <a:cubicBezTo>
                      <a:pt x="38" y="0"/>
                      <a:pt x="2" y="5"/>
                      <a:pt x="1" y="2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652"/>
              <p:cNvSpPr/>
              <p:nvPr/>
            </p:nvSpPr>
            <p:spPr bwMode="auto">
              <a:xfrm>
                <a:off x="3062288" y="4889500"/>
                <a:ext cx="127000" cy="53975"/>
              </a:xfrm>
              <a:custGeom>
                <a:avLst/>
                <a:gdLst>
                  <a:gd name="T0" fmla="*/ 96 w 128"/>
                  <a:gd name="T1" fmla="*/ 20 h 54"/>
                  <a:gd name="T2" fmla="*/ 36 w 128"/>
                  <a:gd name="T3" fmla="*/ 9 h 54"/>
                  <a:gd name="T4" fmla="*/ 8 w 128"/>
                  <a:gd name="T5" fmla="*/ 21 h 54"/>
                  <a:gd name="T6" fmla="*/ 108 w 128"/>
                  <a:gd name="T7" fmla="*/ 34 h 54"/>
                  <a:gd name="T8" fmla="*/ 96 w 128"/>
                  <a:gd name="T9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54">
                    <a:moveTo>
                      <a:pt x="96" y="20"/>
                    </a:moveTo>
                    <a:cubicBezTo>
                      <a:pt x="73" y="31"/>
                      <a:pt x="53" y="30"/>
                      <a:pt x="36" y="9"/>
                    </a:cubicBezTo>
                    <a:cubicBezTo>
                      <a:pt x="29" y="0"/>
                      <a:pt x="0" y="11"/>
                      <a:pt x="8" y="21"/>
                    </a:cubicBezTo>
                    <a:cubicBezTo>
                      <a:pt x="33" y="54"/>
                      <a:pt x="75" y="50"/>
                      <a:pt x="108" y="34"/>
                    </a:cubicBezTo>
                    <a:cubicBezTo>
                      <a:pt x="128" y="25"/>
                      <a:pt x="110" y="13"/>
                      <a:pt x="96" y="2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653"/>
              <p:cNvSpPr/>
              <p:nvPr/>
            </p:nvSpPr>
            <p:spPr bwMode="auto">
              <a:xfrm>
                <a:off x="3140075" y="5035550"/>
                <a:ext cx="482600" cy="247650"/>
              </a:xfrm>
              <a:custGeom>
                <a:avLst/>
                <a:gdLst>
                  <a:gd name="T0" fmla="*/ 8 w 486"/>
                  <a:gd name="T1" fmla="*/ 23 h 251"/>
                  <a:gd name="T2" fmla="*/ 467 w 486"/>
                  <a:gd name="T3" fmla="*/ 213 h 251"/>
                  <a:gd name="T4" fmla="*/ 461 w 486"/>
                  <a:gd name="T5" fmla="*/ 191 h 251"/>
                  <a:gd name="T6" fmla="*/ 240 w 486"/>
                  <a:gd name="T7" fmla="*/ 121 h 251"/>
                  <a:gd name="T8" fmla="*/ 26 w 486"/>
                  <a:gd name="T9" fmla="*/ 1 h 251"/>
                  <a:gd name="T10" fmla="*/ 4 w 486"/>
                  <a:gd name="T11" fmla="*/ 7 h 251"/>
                  <a:gd name="T12" fmla="*/ 8 w 486"/>
                  <a:gd name="T13" fmla="*/ 23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6" h="251">
                    <a:moveTo>
                      <a:pt x="8" y="23"/>
                    </a:moveTo>
                    <a:cubicBezTo>
                      <a:pt x="172" y="63"/>
                      <a:pt x="283" y="251"/>
                      <a:pt x="467" y="213"/>
                    </a:cubicBezTo>
                    <a:cubicBezTo>
                      <a:pt x="486" y="209"/>
                      <a:pt x="480" y="187"/>
                      <a:pt x="461" y="191"/>
                    </a:cubicBezTo>
                    <a:cubicBezTo>
                      <a:pt x="379" y="209"/>
                      <a:pt x="305" y="166"/>
                      <a:pt x="240" y="121"/>
                    </a:cubicBezTo>
                    <a:cubicBezTo>
                      <a:pt x="173" y="74"/>
                      <a:pt x="107" y="21"/>
                      <a:pt x="26" y="1"/>
                    </a:cubicBezTo>
                    <a:cubicBezTo>
                      <a:pt x="18" y="0"/>
                      <a:pt x="10" y="1"/>
                      <a:pt x="4" y="7"/>
                    </a:cubicBezTo>
                    <a:cubicBezTo>
                      <a:pt x="0" y="12"/>
                      <a:pt x="1" y="21"/>
                      <a:pt x="8" y="2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654"/>
              <p:cNvSpPr/>
              <p:nvPr/>
            </p:nvSpPr>
            <p:spPr bwMode="auto">
              <a:xfrm>
                <a:off x="3487738" y="5160963"/>
                <a:ext cx="247650" cy="96838"/>
              </a:xfrm>
              <a:custGeom>
                <a:avLst/>
                <a:gdLst>
                  <a:gd name="T0" fmla="*/ 111 w 250"/>
                  <a:gd name="T1" fmla="*/ 11 h 98"/>
                  <a:gd name="T2" fmla="*/ 168 w 250"/>
                  <a:gd name="T3" fmla="*/ 16 h 98"/>
                  <a:gd name="T4" fmla="*/ 135 w 250"/>
                  <a:gd name="T5" fmla="*/ 28 h 98"/>
                  <a:gd name="T6" fmla="*/ 131 w 250"/>
                  <a:gd name="T7" fmla="*/ 1 h 98"/>
                  <a:gd name="T8" fmla="*/ 109 w 250"/>
                  <a:gd name="T9" fmla="*/ 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98">
                    <a:moveTo>
                      <a:pt x="111" y="11"/>
                    </a:moveTo>
                    <a:cubicBezTo>
                      <a:pt x="0" y="54"/>
                      <a:pt x="250" y="98"/>
                      <a:pt x="168" y="16"/>
                    </a:cubicBezTo>
                    <a:cubicBezTo>
                      <a:pt x="156" y="25"/>
                      <a:pt x="142" y="23"/>
                      <a:pt x="135" y="28"/>
                    </a:cubicBezTo>
                    <a:cubicBezTo>
                      <a:pt x="135" y="19"/>
                      <a:pt x="130" y="9"/>
                      <a:pt x="131" y="1"/>
                    </a:cubicBezTo>
                    <a:cubicBezTo>
                      <a:pt x="125" y="0"/>
                      <a:pt x="115" y="5"/>
                      <a:pt x="10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655"/>
              <p:cNvSpPr/>
              <p:nvPr/>
            </p:nvSpPr>
            <p:spPr bwMode="auto">
              <a:xfrm>
                <a:off x="3548063" y="5153025"/>
                <a:ext cx="144463" cy="79375"/>
              </a:xfrm>
              <a:custGeom>
                <a:avLst/>
                <a:gdLst>
                  <a:gd name="T0" fmla="*/ 45 w 146"/>
                  <a:gd name="T1" fmla="*/ 13 h 80"/>
                  <a:gd name="T2" fmla="*/ 12 w 146"/>
                  <a:gd name="T3" fmla="*/ 53 h 80"/>
                  <a:gd name="T4" fmla="*/ 63 w 146"/>
                  <a:gd name="T5" fmla="*/ 77 h 80"/>
                  <a:gd name="T6" fmla="*/ 124 w 146"/>
                  <a:gd name="T7" fmla="*/ 69 h 80"/>
                  <a:gd name="T8" fmla="*/ 118 w 146"/>
                  <a:gd name="T9" fmla="*/ 19 h 80"/>
                  <a:gd name="T10" fmla="*/ 99 w 146"/>
                  <a:gd name="T11" fmla="*/ 19 h 80"/>
                  <a:gd name="T12" fmla="*/ 68 w 146"/>
                  <a:gd name="T13" fmla="*/ 29 h 80"/>
                  <a:gd name="T14" fmla="*/ 86 w 146"/>
                  <a:gd name="T15" fmla="*/ 35 h 80"/>
                  <a:gd name="T16" fmla="*/ 81 w 146"/>
                  <a:gd name="T17" fmla="*/ 8 h 80"/>
                  <a:gd name="T18" fmla="*/ 74 w 146"/>
                  <a:gd name="T19" fmla="*/ 1 h 80"/>
                  <a:gd name="T20" fmla="*/ 52 w 146"/>
                  <a:gd name="T21" fmla="*/ 4 h 80"/>
                  <a:gd name="T22" fmla="*/ 37 w 146"/>
                  <a:gd name="T23" fmla="*/ 11 h 80"/>
                  <a:gd name="T24" fmla="*/ 44 w 146"/>
                  <a:gd name="T25" fmla="*/ 20 h 80"/>
                  <a:gd name="T26" fmla="*/ 65 w 146"/>
                  <a:gd name="T27" fmla="*/ 17 h 80"/>
                  <a:gd name="T28" fmla="*/ 58 w 146"/>
                  <a:gd name="T29" fmla="*/ 10 h 80"/>
                  <a:gd name="T30" fmla="*/ 62 w 146"/>
                  <a:gd name="T31" fmla="*/ 37 h 80"/>
                  <a:gd name="T32" fmla="*/ 79 w 146"/>
                  <a:gd name="T33" fmla="*/ 42 h 80"/>
                  <a:gd name="T34" fmla="*/ 95 w 146"/>
                  <a:gd name="T35" fmla="*/ 38 h 80"/>
                  <a:gd name="T36" fmla="*/ 114 w 146"/>
                  <a:gd name="T37" fmla="*/ 29 h 80"/>
                  <a:gd name="T38" fmla="*/ 96 w 146"/>
                  <a:gd name="T39" fmla="*/ 29 h 80"/>
                  <a:gd name="T40" fmla="*/ 111 w 146"/>
                  <a:gd name="T41" fmla="*/ 51 h 80"/>
                  <a:gd name="T42" fmla="*/ 111 w 146"/>
                  <a:gd name="T43" fmla="*/ 57 h 80"/>
                  <a:gd name="T44" fmla="*/ 109 w 146"/>
                  <a:gd name="T45" fmla="*/ 59 h 80"/>
                  <a:gd name="T46" fmla="*/ 108 w 146"/>
                  <a:gd name="T47" fmla="*/ 60 h 80"/>
                  <a:gd name="T48" fmla="*/ 108 w 146"/>
                  <a:gd name="T49" fmla="*/ 60 h 80"/>
                  <a:gd name="T50" fmla="*/ 105 w 146"/>
                  <a:gd name="T51" fmla="*/ 61 h 80"/>
                  <a:gd name="T52" fmla="*/ 95 w 146"/>
                  <a:gd name="T53" fmla="*/ 62 h 80"/>
                  <a:gd name="T54" fmla="*/ 72 w 146"/>
                  <a:gd name="T55" fmla="*/ 60 h 80"/>
                  <a:gd name="T56" fmla="*/ 35 w 146"/>
                  <a:gd name="T57" fmla="*/ 46 h 80"/>
                  <a:gd name="T58" fmla="*/ 33 w 146"/>
                  <a:gd name="T59" fmla="*/ 41 h 80"/>
                  <a:gd name="T60" fmla="*/ 34 w 146"/>
                  <a:gd name="T61" fmla="*/ 38 h 80"/>
                  <a:gd name="T62" fmla="*/ 55 w 146"/>
                  <a:gd name="T63" fmla="*/ 26 h 80"/>
                  <a:gd name="T64" fmla="*/ 61 w 146"/>
                  <a:gd name="T65" fmla="*/ 14 h 80"/>
                  <a:gd name="T66" fmla="*/ 45 w 146"/>
                  <a:gd name="T67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6" h="80">
                    <a:moveTo>
                      <a:pt x="45" y="13"/>
                    </a:moveTo>
                    <a:cubicBezTo>
                      <a:pt x="30" y="19"/>
                      <a:pt x="0" y="33"/>
                      <a:pt x="12" y="53"/>
                    </a:cubicBezTo>
                    <a:cubicBezTo>
                      <a:pt x="21" y="69"/>
                      <a:pt x="47" y="74"/>
                      <a:pt x="63" y="77"/>
                    </a:cubicBezTo>
                    <a:cubicBezTo>
                      <a:pt x="83" y="80"/>
                      <a:pt x="107" y="80"/>
                      <a:pt x="124" y="69"/>
                    </a:cubicBezTo>
                    <a:cubicBezTo>
                      <a:pt x="146" y="56"/>
                      <a:pt x="131" y="32"/>
                      <a:pt x="118" y="19"/>
                    </a:cubicBezTo>
                    <a:cubicBezTo>
                      <a:pt x="113" y="14"/>
                      <a:pt x="104" y="16"/>
                      <a:pt x="99" y="19"/>
                    </a:cubicBezTo>
                    <a:cubicBezTo>
                      <a:pt x="90" y="25"/>
                      <a:pt x="78" y="24"/>
                      <a:pt x="68" y="29"/>
                    </a:cubicBezTo>
                    <a:cubicBezTo>
                      <a:pt x="74" y="31"/>
                      <a:pt x="80" y="33"/>
                      <a:pt x="86" y="35"/>
                    </a:cubicBezTo>
                    <a:cubicBezTo>
                      <a:pt x="85" y="25"/>
                      <a:pt x="82" y="17"/>
                      <a:pt x="81" y="8"/>
                    </a:cubicBezTo>
                    <a:cubicBezTo>
                      <a:pt x="81" y="3"/>
                      <a:pt x="78" y="1"/>
                      <a:pt x="74" y="1"/>
                    </a:cubicBezTo>
                    <a:cubicBezTo>
                      <a:pt x="66" y="0"/>
                      <a:pt x="59" y="4"/>
                      <a:pt x="52" y="4"/>
                    </a:cubicBezTo>
                    <a:cubicBezTo>
                      <a:pt x="47" y="3"/>
                      <a:pt x="40" y="5"/>
                      <a:pt x="37" y="11"/>
                    </a:cubicBezTo>
                    <a:cubicBezTo>
                      <a:pt x="34" y="16"/>
                      <a:pt x="39" y="19"/>
                      <a:pt x="44" y="20"/>
                    </a:cubicBezTo>
                    <a:cubicBezTo>
                      <a:pt x="51" y="20"/>
                      <a:pt x="58" y="17"/>
                      <a:pt x="65" y="17"/>
                    </a:cubicBezTo>
                    <a:cubicBezTo>
                      <a:pt x="63" y="15"/>
                      <a:pt x="60" y="12"/>
                      <a:pt x="58" y="10"/>
                    </a:cubicBezTo>
                    <a:cubicBezTo>
                      <a:pt x="58" y="19"/>
                      <a:pt x="62" y="28"/>
                      <a:pt x="62" y="37"/>
                    </a:cubicBezTo>
                    <a:cubicBezTo>
                      <a:pt x="62" y="45"/>
                      <a:pt x="73" y="45"/>
                      <a:pt x="79" y="42"/>
                    </a:cubicBezTo>
                    <a:cubicBezTo>
                      <a:pt x="84" y="40"/>
                      <a:pt x="90" y="39"/>
                      <a:pt x="95" y="38"/>
                    </a:cubicBezTo>
                    <a:cubicBezTo>
                      <a:pt x="102" y="36"/>
                      <a:pt x="109" y="33"/>
                      <a:pt x="114" y="29"/>
                    </a:cubicBezTo>
                    <a:cubicBezTo>
                      <a:pt x="108" y="29"/>
                      <a:pt x="102" y="29"/>
                      <a:pt x="96" y="29"/>
                    </a:cubicBezTo>
                    <a:cubicBezTo>
                      <a:pt x="102" y="36"/>
                      <a:pt x="108" y="42"/>
                      <a:pt x="111" y="51"/>
                    </a:cubicBezTo>
                    <a:cubicBezTo>
                      <a:pt x="112" y="53"/>
                      <a:pt x="112" y="54"/>
                      <a:pt x="111" y="57"/>
                    </a:cubicBezTo>
                    <a:cubicBezTo>
                      <a:pt x="111" y="57"/>
                      <a:pt x="110" y="58"/>
                      <a:pt x="109" y="59"/>
                    </a:cubicBezTo>
                    <a:cubicBezTo>
                      <a:pt x="112" y="57"/>
                      <a:pt x="108" y="59"/>
                      <a:pt x="108" y="60"/>
                    </a:cubicBezTo>
                    <a:cubicBezTo>
                      <a:pt x="106" y="60"/>
                      <a:pt x="106" y="60"/>
                      <a:pt x="108" y="60"/>
                    </a:cubicBezTo>
                    <a:cubicBezTo>
                      <a:pt x="107" y="60"/>
                      <a:pt x="106" y="60"/>
                      <a:pt x="105" y="61"/>
                    </a:cubicBezTo>
                    <a:cubicBezTo>
                      <a:pt x="102" y="61"/>
                      <a:pt x="100" y="61"/>
                      <a:pt x="95" y="62"/>
                    </a:cubicBezTo>
                    <a:cubicBezTo>
                      <a:pt x="88" y="62"/>
                      <a:pt x="80" y="62"/>
                      <a:pt x="72" y="60"/>
                    </a:cubicBezTo>
                    <a:cubicBezTo>
                      <a:pt x="59" y="58"/>
                      <a:pt x="43" y="54"/>
                      <a:pt x="35" y="46"/>
                    </a:cubicBezTo>
                    <a:cubicBezTo>
                      <a:pt x="33" y="44"/>
                      <a:pt x="34" y="44"/>
                      <a:pt x="33" y="41"/>
                    </a:cubicBezTo>
                    <a:cubicBezTo>
                      <a:pt x="33" y="41"/>
                      <a:pt x="34" y="38"/>
                      <a:pt x="34" y="38"/>
                    </a:cubicBezTo>
                    <a:cubicBezTo>
                      <a:pt x="38" y="32"/>
                      <a:pt x="47" y="29"/>
                      <a:pt x="55" y="26"/>
                    </a:cubicBezTo>
                    <a:cubicBezTo>
                      <a:pt x="59" y="24"/>
                      <a:pt x="64" y="19"/>
                      <a:pt x="61" y="14"/>
                    </a:cubicBezTo>
                    <a:cubicBezTo>
                      <a:pt x="57" y="10"/>
                      <a:pt x="50" y="11"/>
                      <a:pt x="45" y="1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656"/>
              <p:cNvSpPr/>
              <p:nvPr/>
            </p:nvSpPr>
            <p:spPr bwMode="auto">
              <a:xfrm>
                <a:off x="3063875" y="5035550"/>
                <a:ext cx="592138" cy="266700"/>
              </a:xfrm>
              <a:custGeom>
                <a:avLst/>
                <a:gdLst>
                  <a:gd name="T0" fmla="*/ 2 w 599"/>
                  <a:gd name="T1" fmla="*/ 16 h 270"/>
                  <a:gd name="T2" fmla="*/ 255 w 599"/>
                  <a:gd name="T3" fmla="*/ 237 h 270"/>
                  <a:gd name="T4" fmla="*/ 587 w 599"/>
                  <a:gd name="T5" fmla="*/ 198 h 270"/>
                  <a:gd name="T6" fmla="*/ 563 w 599"/>
                  <a:gd name="T7" fmla="*/ 197 h 270"/>
                  <a:gd name="T8" fmla="*/ 257 w 599"/>
                  <a:gd name="T9" fmla="*/ 217 h 270"/>
                  <a:gd name="T10" fmla="*/ 33 w 599"/>
                  <a:gd name="T11" fmla="*/ 8 h 270"/>
                  <a:gd name="T12" fmla="*/ 2 w 599"/>
                  <a:gd name="T13" fmla="*/ 16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9" h="270">
                    <a:moveTo>
                      <a:pt x="2" y="16"/>
                    </a:moveTo>
                    <a:cubicBezTo>
                      <a:pt x="38" y="130"/>
                      <a:pt x="146" y="204"/>
                      <a:pt x="255" y="237"/>
                    </a:cubicBezTo>
                    <a:cubicBezTo>
                      <a:pt x="363" y="270"/>
                      <a:pt x="493" y="266"/>
                      <a:pt x="587" y="198"/>
                    </a:cubicBezTo>
                    <a:cubicBezTo>
                      <a:pt x="599" y="189"/>
                      <a:pt x="569" y="193"/>
                      <a:pt x="563" y="197"/>
                    </a:cubicBezTo>
                    <a:cubicBezTo>
                      <a:pt x="475" y="261"/>
                      <a:pt x="355" y="252"/>
                      <a:pt x="257" y="217"/>
                    </a:cubicBezTo>
                    <a:cubicBezTo>
                      <a:pt x="159" y="183"/>
                      <a:pt x="65" y="110"/>
                      <a:pt x="33" y="8"/>
                    </a:cubicBezTo>
                    <a:cubicBezTo>
                      <a:pt x="30" y="0"/>
                      <a:pt x="0" y="9"/>
                      <a:pt x="2" y="1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657"/>
              <p:cNvSpPr/>
              <p:nvPr/>
            </p:nvSpPr>
            <p:spPr bwMode="auto">
              <a:xfrm>
                <a:off x="3517900" y="4471988"/>
                <a:ext cx="174625" cy="715963"/>
              </a:xfrm>
              <a:custGeom>
                <a:avLst/>
                <a:gdLst>
                  <a:gd name="T0" fmla="*/ 135 w 177"/>
                  <a:gd name="T1" fmla="*/ 12 h 722"/>
                  <a:gd name="T2" fmla="*/ 81 w 177"/>
                  <a:gd name="T3" fmla="*/ 708 h 722"/>
                  <a:gd name="T4" fmla="*/ 115 w 177"/>
                  <a:gd name="T5" fmla="*/ 699 h 722"/>
                  <a:gd name="T6" fmla="*/ 167 w 177"/>
                  <a:gd name="T7" fmla="*/ 15 h 722"/>
                  <a:gd name="T8" fmla="*/ 135 w 177"/>
                  <a:gd name="T9" fmla="*/ 12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7" h="722">
                    <a:moveTo>
                      <a:pt x="135" y="12"/>
                    </a:moveTo>
                    <a:cubicBezTo>
                      <a:pt x="0" y="213"/>
                      <a:pt x="8" y="486"/>
                      <a:pt x="81" y="708"/>
                    </a:cubicBezTo>
                    <a:cubicBezTo>
                      <a:pt x="86" y="722"/>
                      <a:pt x="119" y="713"/>
                      <a:pt x="115" y="699"/>
                    </a:cubicBezTo>
                    <a:cubicBezTo>
                      <a:pt x="43" y="481"/>
                      <a:pt x="34" y="212"/>
                      <a:pt x="167" y="15"/>
                    </a:cubicBezTo>
                    <a:cubicBezTo>
                      <a:pt x="177" y="0"/>
                      <a:pt x="142" y="1"/>
                      <a:pt x="135" y="1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airplan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6" grpId="0" animBg="1"/>
          <p:bldP spid="87" grpId="0"/>
          <p:bldP spid="88" grpId="0"/>
          <p:bldP spid="89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6" grpId="0" animBg="1"/>
          <p:bldP spid="87" grpId="0"/>
          <p:bldP spid="88" grpId="0"/>
          <p:bldP spid="89" grpId="0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7020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 smtClean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19044" y="2173678"/>
            <a:ext cx="678997" cy="695763"/>
            <a:chOff x="7719044" y="2173678"/>
            <a:chExt cx="678997" cy="695763"/>
          </a:xfrm>
        </p:grpSpPr>
        <p:sp>
          <p:nvSpPr>
            <p:cNvPr id="1099" name="Freeform 254"/>
            <p:cNvSpPr/>
            <p:nvPr/>
          </p:nvSpPr>
          <p:spPr bwMode="auto">
            <a:xfrm>
              <a:off x="7965735" y="2325764"/>
              <a:ext cx="190407" cy="193999"/>
            </a:xfrm>
            <a:custGeom>
              <a:avLst/>
              <a:gdLst>
                <a:gd name="T0" fmla="*/ 55 w 157"/>
                <a:gd name="T1" fmla="*/ 18 h 160"/>
                <a:gd name="T2" fmla="*/ 50 w 157"/>
                <a:gd name="T3" fmla="*/ 16 h 160"/>
                <a:gd name="T4" fmla="*/ 49 w 157"/>
                <a:gd name="T5" fmla="*/ 12 h 160"/>
                <a:gd name="T6" fmla="*/ 0 w 157"/>
                <a:gd name="T7" fmla="*/ 58 h 160"/>
                <a:gd name="T8" fmla="*/ 101 w 157"/>
                <a:gd name="T9" fmla="*/ 9 h 160"/>
                <a:gd name="T10" fmla="*/ 99 w 157"/>
                <a:gd name="T11" fmla="*/ 9 h 160"/>
                <a:gd name="T12" fmla="*/ 96 w 157"/>
                <a:gd name="T13" fmla="*/ 5 h 160"/>
                <a:gd name="T14" fmla="*/ 12 w 157"/>
                <a:gd name="T15" fmla="*/ 76 h 160"/>
                <a:gd name="T16" fmla="*/ 102 w 157"/>
                <a:gd name="T17" fmla="*/ 33 h 160"/>
                <a:gd name="T18" fmla="*/ 102 w 157"/>
                <a:gd name="T19" fmla="*/ 28 h 160"/>
                <a:gd name="T20" fmla="*/ 98 w 157"/>
                <a:gd name="T21" fmla="*/ 26 h 160"/>
                <a:gd name="T22" fmla="*/ 19 w 157"/>
                <a:gd name="T23" fmla="*/ 95 h 160"/>
                <a:gd name="T24" fmla="*/ 126 w 157"/>
                <a:gd name="T25" fmla="*/ 35 h 160"/>
                <a:gd name="T26" fmla="*/ 121 w 157"/>
                <a:gd name="T27" fmla="*/ 33 h 160"/>
                <a:gd name="T28" fmla="*/ 96 w 157"/>
                <a:gd name="T29" fmla="*/ 50 h 160"/>
                <a:gd name="T30" fmla="*/ 96 w 157"/>
                <a:gd name="T31" fmla="*/ 68 h 160"/>
                <a:gd name="T32" fmla="*/ 143 w 157"/>
                <a:gd name="T33" fmla="*/ 40 h 160"/>
                <a:gd name="T34" fmla="*/ 145 w 157"/>
                <a:gd name="T35" fmla="*/ 36 h 160"/>
                <a:gd name="T36" fmla="*/ 19 w 157"/>
                <a:gd name="T37" fmla="*/ 128 h 160"/>
                <a:gd name="T38" fmla="*/ 142 w 157"/>
                <a:gd name="T39" fmla="*/ 64 h 160"/>
                <a:gd name="T40" fmla="*/ 138 w 157"/>
                <a:gd name="T41" fmla="*/ 60 h 160"/>
                <a:gd name="T42" fmla="*/ 136 w 157"/>
                <a:gd name="T43" fmla="*/ 59 h 160"/>
                <a:gd name="T44" fmla="*/ 74 w 157"/>
                <a:gd name="T45" fmla="*/ 125 h 160"/>
                <a:gd name="T46" fmla="*/ 150 w 157"/>
                <a:gd name="T47" fmla="*/ 78 h 160"/>
                <a:gd name="T48" fmla="*/ 148 w 157"/>
                <a:gd name="T49" fmla="*/ 72 h 160"/>
                <a:gd name="T50" fmla="*/ 47 w 157"/>
                <a:gd name="T51" fmla="*/ 153 h 160"/>
                <a:gd name="T52" fmla="*/ 150 w 157"/>
                <a:gd name="T53" fmla="*/ 96 h 160"/>
                <a:gd name="T54" fmla="*/ 150 w 157"/>
                <a:gd name="T55" fmla="*/ 93 h 160"/>
                <a:gd name="T56" fmla="*/ 148 w 157"/>
                <a:gd name="T57" fmla="*/ 93 h 160"/>
                <a:gd name="T58" fmla="*/ 70 w 157"/>
                <a:gd name="T59" fmla="*/ 155 h 160"/>
                <a:gd name="T60" fmla="*/ 143 w 157"/>
                <a:gd name="T61" fmla="*/ 117 h 160"/>
                <a:gd name="T62" fmla="*/ 146 w 157"/>
                <a:gd name="T63" fmla="*/ 120 h 160"/>
                <a:gd name="T64" fmla="*/ 74 w 157"/>
                <a:gd name="T65" fmla="*/ 153 h 160"/>
                <a:gd name="T66" fmla="*/ 75 w 157"/>
                <a:gd name="T67" fmla="*/ 155 h 160"/>
                <a:gd name="T68" fmla="*/ 79 w 157"/>
                <a:gd name="T69" fmla="*/ 157 h 160"/>
                <a:gd name="T70" fmla="*/ 154 w 157"/>
                <a:gd name="T71" fmla="*/ 95 h 160"/>
                <a:gd name="T72" fmla="*/ 51 w 157"/>
                <a:gd name="T73" fmla="*/ 146 h 160"/>
                <a:gd name="T74" fmla="*/ 51 w 157"/>
                <a:gd name="T75" fmla="*/ 151 h 160"/>
                <a:gd name="T76" fmla="*/ 54 w 157"/>
                <a:gd name="T77" fmla="*/ 153 h 160"/>
                <a:gd name="T78" fmla="*/ 74 w 157"/>
                <a:gd name="T79" fmla="*/ 114 h 160"/>
                <a:gd name="T80" fmla="*/ 47 w 157"/>
                <a:gd name="T81" fmla="*/ 134 h 160"/>
                <a:gd name="T82" fmla="*/ 51 w 157"/>
                <a:gd name="T83" fmla="*/ 135 h 160"/>
                <a:gd name="T84" fmla="*/ 138 w 157"/>
                <a:gd name="T85" fmla="*/ 70 h 160"/>
                <a:gd name="T86" fmla="*/ 25 w 157"/>
                <a:gd name="T87" fmla="*/ 123 h 160"/>
                <a:gd name="T88" fmla="*/ 25 w 157"/>
                <a:gd name="T89" fmla="*/ 124 h 160"/>
                <a:gd name="T90" fmla="*/ 27 w 157"/>
                <a:gd name="T91" fmla="*/ 130 h 160"/>
                <a:gd name="T92" fmla="*/ 147 w 157"/>
                <a:gd name="T93" fmla="*/ 31 h 160"/>
                <a:gd name="T94" fmla="*/ 13 w 157"/>
                <a:gd name="T95" fmla="*/ 112 h 160"/>
                <a:gd name="T96" fmla="*/ 17 w 157"/>
                <a:gd name="T97" fmla="*/ 112 h 160"/>
                <a:gd name="T98" fmla="*/ 126 w 157"/>
                <a:gd name="T99" fmla="*/ 39 h 160"/>
                <a:gd name="T100" fmla="*/ 18 w 157"/>
                <a:gd name="T101" fmla="*/ 91 h 160"/>
                <a:gd name="T102" fmla="*/ 20 w 157"/>
                <a:gd name="T103" fmla="*/ 91 h 160"/>
                <a:gd name="T104" fmla="*/ 22 w 157"/>
                <a:gd name="T105" fmla="*/ 97 h 160"/>
                <a:gd name="T106" fmla="*/ 106 w 157"/>
                <a:gd name="T107" fmla="*/ 31 h 160"/>
                <a:gd name="T108" fmla="*/ 15 w 157"/>
                <a:gd name="T109" fmla="*/ 74 h 160"/>
                <a:gd name="T110" fmla="*/ 19 w 157"/>
                <a:gd name="T111" fmla="*/ 76 h 160"/>
                <a:gd name="T112" fmla="*/ 17 w 157"/>
                <a:gd name="T113" fmla="*/ 79 h 160"/>
                <a:gd name="T114" fmla="*/ 99 w 157"/>
                <a:gd name="T115" fmla="*/ 0 h 160"/>
                <a:gd name="T116" fmla="*/ 5 w 157"/>
                <a:gd name="T117" fmla="*/ 56 h 160"/>
                <a:gd name="T118" fmla="*/ 8 w 157"/>
                <a:gd name="T119" fmla="*/ 62 h 160"/>
                <a:gd name="T120" fmla="*/ 11 w 157"/>
                <a:gd name="T121" fmla="*/ 59 h 160"/>
                <a:gd name="T122" fmla="*/ 29 w 157"/>
                <a:gd name="T123" fmla="*/ 23 h 160"/>
                <a:gd name="T124" fmla="*/ 17 w 157"/>
                <a:gd name="T125" fmla="*/ 3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" h="160">
                  <a:moveTo>
                    <a:pt x="14" y="37"/>
                  </a:moveTo>
                  <a:cubicBezTo>
                    <a:pt x="14" y="38"/>
                    <a:pt x="15" y="38"/>
                    <a:pt x="16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39"/>
                    <a:pt x="18" y="39"/>
                    <a:pt x="19" y="39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2" y="37"/>
                    <a:pt x="25" y="36"/>
                    <a:pt x="28" y="34"/>
                  </a:cubicBezTo>
                  <a:cubicBezTo>
                    <a:pt x="34" y="30"/>
                    <a:pt x="40" y="26"/>
                    <a:pt x="46" y="23"/>
                  </a:cubicBezTo>
                  <a:cubicBezTo>
                    <a:pt x="48" y="21"/>
                    <a:pt x="51" y="20"/>
                    <a:pt x="53" y="19"/>
                  </a:cubicBezTo>
                  <a:cubicBezTo>
                    <a:pt x="53" y="19"/>
                    <a:pt x="54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5" y="18"/>
                    <a:pt x="55" y="18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8"/>
                    <a:pt x="53" y="18"/>
                    <a:pt x="54" y="18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7"/>
                    <a:pt x="51" y="17"/>
                    <a:pt x="52" y="18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9" y="14"/>
                    <a:pt x="49" y="15"/>
                    <a:pt x="50" y="16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9" y="13"/>
                    <a:pt x="49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2"/>
                    <a:pt x="48" y="13"/>
                    <a:pt x="47" y="15"/>
                  </a:cubicBezTo>
                  <a:cubicBezTo>
                    <a:pt x="41" y="20"/>
                    <a:pt x="30" y="30"/>
                    <a:pt x="20" y="39"/>
                  </a:cubicBezTo>
                  <a:cubicBezTo>
                    <a:pt x="15" y="44"/>
                    <a:pt x="10" y="48"/>
                    <a:pt x="7" y="51"/>
                  </a:cubicBezTo>
                  <a:cubicBezTo>
                    <a:pt x="5" y="53"/>
                    <a:pt x="4" y="54"/>
                    <a:pt x="3" y="55"/>
                  </a:cubicBezTo>
                  <a:cubicBezTo>
                    <a:pt x="2" y="56"/>
                    <a:pt x="2" y="56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60"/>
                  </a:cubicBezTo>
                  <a:cubicBezTo>
                    <a:pt x="0" y="61"/>
                    <a:pt x="0" y="62"/>
                    <a:pt x="1" y="62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3"/>
                    <a:pt x="2" y="64"/>
                    <a:pt x="3" y="64"/>
                  </a:cubicBezTo>
                  <a:cubicBezTo>
                    <a:pt x="4" y="65"/>
                    <a:pt x="4" y="65"/>
                    <a:pt x="5" y="65"/>
                  </a:cubicBezTo>
                  <a:cubicBezTo>
                    <a:pt x="5" y="65"/>
                    <a:pt x="6" y="64"/>
                    <a:pt x="6" y="64"/>
                  </a:cubicBezTo>
                  <a:cubicBezTo>
                    <a:pt x="7" y="64"/>
                    <a:pt x="8" y="64"/>
                    <a:pt x="9" y="63"/>
                  </a:cubicBezTo>
                  <a:cubicBezTo>
                    <a:pt x="13" y="61"/>
                    <a:pt x="20" y="57"/>
                    <a:pt x="30" y="51"/>
                  </a:cubicBezTo>
                  <a:cubicBezTo>
                    <a:pt x="44" y="43"/>
                    <a:pt x="61" y="32"/>
                    <a:pt x="76" y="24"/>
                  </a:cubicBezTo>
                  <a:cubicBezTo>
                    <a:pt x="83" y="19"/>
                    <a:pt x="89" y="16"/>
                    <a:pt x="94" y="13"/>
                  </a:cubicBezTo>
                  <a:cubicBezTo>
                    <a:pt x="96" y="12"/>
                    <a:pt x="98" y="10"/>
                    <a:pt x="100" y="10"/>
                  </a:cubicBezTo>
                  <a:cubicBezTo>
                    <a:pt x="100" y="9"/>
                    <a:pt x="101" y="9"/>
                    <a:pt x="101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99" y="9"/>
                    <a:pt x="100" y="9"/>
                    <a:pt x="100" y="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7" y="8"/>
                    <a:pt x="98" y="9"/>
                    <a:pt x="99" y="9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5"/>
                    <a:pt x="96" y="6"/>
                    <a:pt x="97" y="7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4"/>
                    <a:pt x="96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6" y="4"/>
                    <a:pt x="95" y="4"/>
                  </a:cubicBezTo>
                  <a:cubicBezTo>
                    <a:pt x="92" y="8"/>
                    <a:pt x="85" y="14"/>
                    <a:pt x="77" y="21"/>
                  </a:cubicBezTo>
                  <a:cubicBezTo>
                    <a:pt x="64" y="31"/>
                    <a:pt x="48" y="44"/>
                    <a:pt x="35" y="55"/>
                  </a:cubicBezTo>
                  <a:cubicBezTo>
                    <a:pt x="29" y="60"/>
                    <a:pt x="23" y="65"/>
                    <a:pt x="19" y="69"/>
                  </a:cubicBezTo>
                  <a:cubicBezTo>
                    <a:pt x="17" y="70"/>
                    <a:pt x="15" y="72"/>
                    <a:pt x="14" y="73"/>
                  </a:cubicBezTo>
                  <a:cubicBezTo>
                    <a:pt x="13" y="74"/>
                    <a:pt x="13" y="74"/>
                    <a:pt x="12" y="75"/>
                  </a:cubicBezTo>
                  <a:cubicBezTo>
                    <a:pt x="12" y="75"/>
                    <a:pt x="12" y="75"/>
                    <a:pt x="12" y="76"/>
                  </a:cubicBezTo>
                  <a:cubicBezTo>
                    <a:pt x="12" y="76"/>
                    <a:pt x="11" y="76"/>
                    <a:pt x="11" y="77"/>
                  </a:cubicBezTo>
                  <a:cubicBezTo>
                    <a:pt x="11" y="77"/>
                    <a:pt x="11" y="77"/>
                    <a:pt x="11" y="78"/>
                  </a:cubicBezTo>
                  <a:cubicBezTo>
                    <a:pt x="11" y="79"/>
                    <a:pt x="11" y="80"/>
                    <a:pt x="12" y="81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2" y="82"/>
                    <a:pt x="13" y="82"/>
                    <a:pt x="14" y="83"/>
                  </a:cubicBezTo>
                  <a:cubicBezTo>
                    <a:pt x="15" y="83"/>
                    <a:pt x="15" y="83"/>
                    <a:pt x="16" y="83"/>
                  </a:cubicBezTo>
                  <a:cubicBezTo>
                    <a:pt x="17" y="83"/>
                    <a:pt x="17" y="83"/>
                    <a:pt x="18" y="83"/>
                  </a:cubicBezTo>
                  <a:cubicBezTo>
                    <a:pt x="19" y="82"/>
                    <a:pt x="20" y="82"/>
                    <a:pt x="21" y="81"/>
                  </a:cubicBezTo>
                  <a:cubicBezTo>
                    <a:pt x="25" y="79"/>
                    <a:pt x="32" y="75"/>
                    <a:pt x="40" y="70"/>
                  </a:cubicBezTo>
                  <a:cubicBezTo>
                    <a:pt x="52" y="63"/>
                    <a:pt x="67" y="53"/>
                    <a:pt x="80" y="46"/>
                  </a:cubicBezTo>
                  <a:cubicBezTo>
                    <a:pt x="86" y="42"/>
                    <a:pt x="92" y="38"/>
                    <a:pt x="96" y="36"/>
                  </a:cubicBezTo>
                  <a:cubicBezTo>
                    <a:pt x="98" y="35"/>
                    <a:pt x="100" y="34"/>
                    <a:pt x="101" y="33"/>
                  </a:cubicBezTo>
                  <a:cubicBezTo>
                    <a:pt x="101" y="33"/>
                    <a:pt x="102" y="33"/>
                    <a:pt x="102" y="33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1" y="33"/>
                    <a:pt x="102" y="33"/>
                    <a:pt x="102" y="33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9" y="31"/>
                    <a:pt x="100" y="32"/>
                    <a:pt x="100" y="32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30"/>
                    <a:pt x="98" y="30"/>
                    <a:pt x="98" y="30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9"/>
                    <a:pt x="98" y="30"/>
                    <a:pt x="98" y="30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8" y="27"/>
                    <a:pt x="98" y="27"/>
                    <a:pt x="98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8" y="26"/>
                    <a:pt x="98" y="27"/>
                    <a:pt x="97" y="27"/>
                  </a:cubicBezTo>
                  <a:cubicBezTo>
                    <a:pt x="94" y="30"/>
                    <a:pt x="87" y="36"/>
                    <a:pt x="79" y="42"/>
                  </a:cubicBezTo>
                  <a:cubicBezTo>
                    <a:pt x="67" y="51"/>
                    <a:pt x="51" y="63"/>
                    <a:pt x="38" y="73"/>
                  </a:cubicBezTo>
                  <a:cubicBezTo>
                    <a:pt x="32" y="78"/>
                    <a:pt x="26" y="82"/>
                    <a:pt x="22" y="86"/>
                  </a:cubicBezTo>
                  <a:cubicBezTo>
                    <a:pt x="20" y="87"/>
                    <a:pt x="19" y="89"/>
                    <a:pt x="17" y="90"/>
                  </a:cubicBezTo>
                  <a:cubicBezTo>
                    <a:pt x="17" y="91"/>
                    <a:pt x="16" y="91"/>
                    <a:pt x="16" y="92"/>
                  </a:cubicBezTo>
                  <a:cubicBezTo>
                    <a:pt x="16" y="92"/>
                    <a:pt x="15" y="92"/>
                    <a:pt x="15" y="93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4" y="94"/>
                    <a:pt x="14" y="94"/>
                    <a:pt x="14" y="95"/>
                  </a:cubicBezTo>
                  <a:cubicBezTo>
                    <a:pt x="14" y="96"/>
                    <a:pt x="14" y="97"/>
                    <a:pt x="15" y="98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5" y="99"/>
                    <a:pt x="17" y="99"/>
                    <a:pt x="17" y="99"/>
                  </a:cubicBezTo>
                  <a:cubicBezTo>
                    <a:pt x="18" y="100"/>
                    <a:pt x="19" y="100"/>
                    <a:pt x="19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1" y="99"/>
                    <a:pt x="22" y="99"/>
                    <a:pt x="24" y="98"/>
                  </a:cubicBezTo>
                  <a:cubicBezTo>
                    <a:pt x="28" y="96"/>
                    <a:pt x="36" y="91"/>
                    <a:pt x="46" y="85"/>
                  </a:cubicBezTo>
                  <a:cubicBezTo>
                    <a:pt x="62" y="76"/>
                    <a:pt x="81" y="64"/>
                    <a:pt x="97" y="54"/>
                  </a:cubicBezTo>
                  <a:cubicBezTo>
                    <a:pt x="105" y="49"/>
                    <a:pt x="112" y="45"/>
                    <a:pt x="118" y="42"/>
                  </a:cubicBezTo>
                  <a:cubicBezTo>
                    <a:pt x="120" y="41"/>
                    <a:pt x="123" y="39"/>
                    <a:pt x="124" y="39"/>
                  </a:cubicBezTo>
                  <a:cubicBezTo>
                    <a:pt x="125" y="38"/>
                    <a:pt x="126" y="38"/>
                    <a:pt x="126" y="38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5" y="38"/>
                    <a:pt x="125" y="38"/>
                    <a:pt x="126" y="38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3" y="37"/>
                    <a:pt x="124" y="37"/>
                    <a:pt x="124" y="37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1" y="34"/>
                    <a:pt x="122" y="35"/>
                    <a:pt x="122" y="36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2" y="32"/>
                    <a:pt x="122" y="32"/>
                    <a:pt x="121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2" y="31"/>
                    <a:pt x="122" y="32"/>
                    <a:pt x="120" y="33"/>
                  </a:cubicBezTo>
                  <a:cubicBezTo>
                    <a:pt x="116" y="36"/>
                    <a:pt x="107" y="42"/>
                    <a:pt x="96" y="50"/>
                  </a:cubicBezTo>
                  <a:cubicBezTo>
                    <a:pt x="80" y="61"/>
                    <a:pt x="58" y="75"/>
                    <a:pt x="41" y="86"/>
                  </a:cubicBezTo>
                  <a:cubicBezTo>
                    <a:pt x="32" y="92"/>
                    <a:pt x="25" y="97"/>
                    <a:pt x="19" y="101"/>
                  </a:cubicBezTo>
                  <a:cubicBezTo>
                    <a:pt x="16" y="103"/>
                    <a:pt x="14" y="105"/>
                    <a:pt x="12" y="106"/>
                  </a:cubicBezTo>
                  <a:cubicBezTo>
                    <a:pt x="12" y="107"/>
                    <a:pt x="11" y="107"/>
                    <a:pt x="10" y="108"/>
                  </a:cubicBezTo>
                  <a:cubicBezTo>
                    <a:pt x="10" y="108"/>
                    <a:pt x="10" y="108"/>
                    <a:pt x="9" y="109"/>
                  </a:cubicBezTo>
                  <a:cubicBezTo>
                    <a:pt x="9" y="109"/>
                    <a:pt x="9" y="109"/>
                    <a:pt x="9" y="110"/>
                  </a:cubicBezTo>
                  <a:cubicBezTo>
                    <a:pt x="9" y="110"/>
                    <a:pt x="8" y="111"/>
                    <a:pt x="8" y="112"/>
                  </a:cubicBezTo>
                  <a:cubicBezTo>
                    <a:pt x="8" y="113"/>
                    <a:pt x="9" y="113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0" y="115"/>
                    <a:pt x="11" y="116"/>
                    <a:pt x="11" y="116"/>
                  </a:cubicBezTo>
                  <a:cubicBezTo>
                    <a:pt x="12" y="116"/>
                    <a:pt x="13" y="116"/>
                    <a:pt x="13" y="116"/>
                  </a:cubicBezTo>
                  <a:cubicBezTo>
                    <a:pt x="14" y="116"/>
                    <a:pt x="14" y="116"/>
                    <a:pt x="15" y="116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9" y="115"/>
                    <a:pt x="22" y="113"/>
                    <a:pt x="26" y="110"/>
                  </a:cubicBezTo>
                  <a:cubicBezTo>
                    <a:pt x="42" y="101"/>
                    <a:pt x="71" y="84"/>
                    <a:pt x="96" y="68"/>
                  </a:cubicBezTo>
                  <a:cubicBezTo>
                    <a:pt x="109" y="60"/>
                    <a:pt x="121" y="53"/>
                    <a:pt x="130" y="48"/>
                  </a:cubicBezTo>
                  <a:cubicBezTo>
                    <a:pt x="135" y="45"/>
                    <a:pt x="139" y="43"/>
                    <a:pt x="141" y="42"/>
                  </a:cubicBezTo>
                  <a:cubicBezTo>
                    <a:pt x="143" y="41"/>
                    <a:pt x="144" y="40"/>
                    <a:pt x="145" y="40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4" y="40"/>
                    <a:pt x="145" y="40"/>
                    <a:pt x="145" y="40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2" y="39"/>
                    <a:pt x="143" y="39"/>
                    <a:pt x="143" y="40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1" y="36"/>
                    <a:pt x="141" y="37"/>
                    <a:pt x="141" y="38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141" y="34"/>
                    <a:pt x="141" y="34"/>
                    <a:pt x="141" y="36"/>
                  </a:cubicBezTo>
                  <a:cubicBezTo>
                    <a:pt x="145" y="36"/>
                    <a:pt x="145" y="36"/>
                    <a:pt x="145" y="36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143" y="35"/>
                    <a:pt x="143" y="35"/>
                    <a:pt x="143" y="35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143" y="35"/>
                    <a:pt x="143" y="35"/>
                    <a:pt x="143" y="35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1" y="34"/>
                    <a:pt x="140" y="34"/>
                    <a:pt x="139" y="35"/>
                  </a:cubicBezTo>
                  <a:cubicBezTo>
                    <a:pt x="135" y="39"/>
                    <a:pt x="125" y="46"/>
                    <a:pt x="113" y="55"/>
                  </a:cubicBezTo>
                  <a:cubicBezTo>
                    <a:pt x="95" y="68"/>
                    <a:pt x="72" y="85"/>
                    <a:pt x="53" y="99"/>
                  </a:cubicBezTo>
                  <a:cubicBezTo>
                    <a:pt x="44" y="105"/>
                    <a:pt x="36" y="112"/>
                    <a:pt x="30" y="116"/>
                  </a:cubicBezTo>
                  <a:cubicBezTo>
                    <a:pt x="27" y="119"/>
                    <a:pt x="24" y="121"/>
                    <a:pt x="23" y="122"/>
                  </a:cubicBezTo>
                  <a:cubicBezTo>
                    <a:pt x="22" y="123"/>
                    <a:pt x="21" y="124"/>
                    <a:pt x="20" y="124"/>
                  </a:cubicBezTo>
                  <a:cubicBezTo>
                    <a:pt x="20" y="125"/>
                    <a:pt x="20" y="125"/>
                    <a:pt x="19" y="126"/>
                  </a:cubicBezTo>
                  <a:cubicBezTo>
                    <a:pt x="19" y="126"/>
                    <a:pt x="19" y="126"/>
                    <a:pt x="19" y="127"/>
                  </a:cubicBezTo>
                  <a:cubicBezTo>
                    <a:pt x="19" y="127"/>
                    <a:pt x="19" y="127"/>
                    <a:pt x="19" y="128"/>
                  </a:cubicBezTo>
                  <a:cubicBezTo>
                    <a:pt x="19" y="129"/>
                    <a:pt x="19" y="130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0" y="132"/>
                    <a:pt x="21" y="132"/>
                    <a:pt x="22" y="133"/>
                  </a:cubicBezTo>
                  <a:cubicBezTo>
                    <a:pt x="22" y="133"/>
                    <a:pt x="23" y="133"/>
                    <a:pt x="23" y="133"/>
                  </a:cubicBezTo>
                  <a:cubicBezTo>
                    <a:pt x="25" y="133"/>
                    <a:pt x="25" y="133"/>
                    <a:pt x="26" y="133"/>
                  </a:cubicBezTo>
                  <a:cubicBezTo>
                    <a:pt x="27" y="132"/>
                    <a:pt x="28" y="132"/>
                    <a:pt x="30" y="131"/>
                  </a:cubicBezTo>
                  <a:cubicBezTo>
                    <a:pt x="35" y="128"/>
                    <a:pt x="44" y="123"/>
                    <a:pt x="56" y="116"/>
                  </a:cubicBezTo>
                  <a:cubicBezTo>
                    <a:pt x="73" y="106"/>
                    <a:pt x="94" y="93"/>
                    <a:pt x="111" y="82"/>
                  </a:cubicBezTo>
                  <a:cubicBezTo>
                    <a:pt x="120" y="77"/>
                    <a:pt x="127" y="72"/>
                    <a:pt x="133" y="69"/>
                  </a:cubicBezTo>
                  <a:cubicBezTo>
                    <a:pt x="136" y="67"/>
                    <a:pt x="138" y="66"/>
                    <a:pt x="140" y="65"/>
                  </a:cubicBezTo>
                  <a:cubicBezTo>
                    <a:pt x="141" y="65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41" y="64"/>
                    <a:pt x="141" y="64"/>
                    <a:pt x="142" y="64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39" y="63"/>
                    <a:pt x="140" y="64"/>
                    <a:pt x="140" y="64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38" y="60"/>
                    <a:pt x="138" y="61"/>
                    <a:pt x="138" y="6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8" y="58"/>
                    <a:pt x="138" y="59"/>
                    <a:pt x="138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8" y="58"/>
                    <a:pt x="137" y="59"/>
                    <a:pt x="136" y="59"/>
                  </a:cubicBezTo>
                  <a:cubicBezTo>
                    <a:pt x="133" y="63"/>
                    <a:pt x="125" y="69"/>
                    <a:pt x="116" y="76"/>
                  </a:cubicBezTo>
                  <a:cubicBezTo>
                    <a:pt x="102" y="86"/>
                    <a:pt x="84" y="99"/>
                    <a:pt x="69" y="110"/>
                  </a:cubicBezTo>
                  <a:cubicBezTo>
                    <a:pt x="62" y="116"/>
                    <a:pt x="56" y="121"/>
                    <a:pt x="51" y="124"/>
                  </a:cubicBezTo>
                  <a:cubicBezTo>
                    <a:pt x="49" y="126"/>
                    <a:pt x="47" y="128"/>
                    <a:pt x="46" y="129"/>
                  </a:cubicBezTo>
                  <a:cubicBezTo>
                    <a:pt x="45" y="130"/>
                    <a:pt x="44" y="130"/>
                    <a:pt x="44" y="131"/>
                  </a:cubicBezTo>
                  <a:cubicBezTo>
                    <a:pt x="44" y="131"/>
                    <a:pt x="43" y="131"/>
                    <a:pt x="43" y="132"/>
                  </a:cubicBezTo>
                  <a:cubicBezTo>
                    <a:pt x="43" y="132"/>
                    <a:pt x="43" y="132"/>
                    <a:pt x="43" y="133"/>
                  </a:cubicBezTo>
                  <a:cubicBezTo>
                    <a:pt x="42" y="133"/>
                    <a:pt x="42" y="134"/>
                    <a:pt x="42" y="135"/>
                  </a:cubicBezTo>
                  <a:cubicBezTo>
                    <a:pt x="42" y="135"/>
                    <a:pt x="42" y="136"/>
                    <a:pt x="43" y="137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43" y="138"/>
                    <a:pt x="45" y="139"/>
                    <a:pt x="45" y="139"/>
                  </a:cubicBezTo>
                  <a:cubicBezTo>
                    <a:pt x="46" y="139"/>
                    <a:pt x="47" y="139"/>
                    <a:pt x="47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9" y="139"/>
                    <a:pt x="50" y="138"/>
                    <a:pt x="52" y="138"/>
                  </a:cubicBezTo>
                  <a:cubicBezTo>
                    <a:pt x="56" y="135"/>
                    <a:pt x="64" y="131"/>
                    <a:pt x="74" y="125"/>
                  </a:cubicBezTo>
                  <a:cubicBezTo>
                    <a:pt x="89" y="116"/>
                    <a:pt x="108" y="104"/>
                    <a:pt x="124" y="94"/>
                  </a:cubicBezTo>
                  <a:cubicBezTo>
                    <a:pt x="132" y="90"/>
                    <a:pt x="139" y="85"/>
                    <a:pt x="144" y="82"/>
                  </a:cubicBezTo>
                  <a:cubicBezTo>
                    <a:pt x="147" y="81"/>
                    <a:pt x="149" y="80"/>
                    <a:pt x="150" y="79"/>
                  </a:cubicBezTo>
                  <a:cubicBezTo>
                    <a:pt x="151" y="79"/>
                    <a:pt x="152" y="78"/>
                    <a:pt x="152" y="78"/>
                  </a:cubicBezTo>
                  <a:cubicBezTo>
                    <a:pt x="153" y="78"/>
                    <a:pt x="153" y="78"/>
                    <a:pt x="153" y="78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2" y="78"/>
                    <a:pt x="153" y="78"/>
                    <a:pt x="153" y="78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51" y="78"/>
                    <a:pt x="152" y="78"/>
                    <a:pt x="152" y="78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48" y="76"/>
                    <a:pt x="148" y="76"/>
                    <a:pt x="148" y="76"/>
                  </a:cubicBezTo>
                  <a:cubicBezTo>
                    <a:pt x="149" y="77"/>
                    <a:pt x="150" y="78"/>
                    <a:pt x="150" y="78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48" y="76"/>
                    <a:pt x="148" y="76"/>
                    <a:pt x="148" y="76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8" y="74"/>
                    <a:pt x="148" y="75"/>
                    <a:pt x="148" y="76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8" y="73"/>
                    <a:pt x="148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7" y="73"/>
                    <a:pt x="146" y="74"/>
                  </a:cubicBezTo>
                  <a:cubicBezTo>
                    <a:pt x="143" y="77"/>
                    <a:pt x="134" y="83"/>
                    <a:pt x="124" y="90"/>
                  </a:cubicBezTo>
                  <a:cubicBezTo>
                    <a:pt x="109" y="101"/>
                    <a:pt x="90" y="115"/>
                    <a:pt x="75" y="126"/>
                  </a:cubicBezTo>
                  <a:cubicBezTo>
                    <a:pt x="67" y="131"/>
                    <a:pt x="60" y="136"/>
                    <a:pt x="55" y="140"/>
                  </a:cubicBezTo>
                  <a:cubicBezTo>
                    <a:pt x="53" y="142"/>
                    <a:pt x="51" y="144"/>
                    <a:pt x="49" y="145"/>
                  </a:cubicBezTo>
                  <a:cubicBezTo>
                    <a:pt x="49" y="146"/>
                    <a:pt x="48" y="146"/>
                    <a:pt x="48" y="147"/>
                  </a:cubicBezTo>
                  <a:cubicBezTo>
                    <a:pt x="47" y="147"/>
                    <a:pt x="47" y="147"/>
                    <a:pt x="47" y="148"/>
                  </a:cubicBezTo>
                  <a:cubicBezTo>
                    <a:pt x="46" y="148"/>
                    <a:pt x="46" y="149"/>
                    <a:pt x="46" y="151"/>
                  </a:cubicBezTo>
                  <a:cubicBezTo>
                    <a:pt x="46" y="151"/>
                    <a:pt x="46" y="152"/>
                    <a:pt x="47" y="153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7" y="154"/>
                    <a:pt x="48" y="155"/>
                    <a:pt x="49" y="155"/>
                  </a:cubicBezTo>
                  <a:cubicBezTo>
                    <a:pt x="50" y="155"/>
                    <a:pt x="50" y="155"/>
                    <a:pt x="51" y="155"/>
                  </a:cubicBezTo>
                  <a:cubicBezTo>
                    <a:pt x="51" y="155"/>
                    <a:pt x="52" y="155"/>
                    <a:pt x="52" y="155"/>
                  </a:cubicBezTo>
                  <a:cubicBezTo>
                    <a:pt x="53" y="155"/>
                    <a:pt x="53" y="155"/>
                    <a:pt x="53" y="154"/>
                  </a:cubicBezTo>
                  <a:cubicBezTo>
                    <a:pt x="55" y="154"/>
                    <a:pt x="58" y="152"/>
                    <a:pt x="61" y="150"/>
                  </a:cubicBezTo>
                  <a:cubicBezTo>
                    <a:pt x="73" y="144"/>
                    <a:pt x="94" y="130"/>
                    <a:pt x="114" y="119"/>
                  </a:cubicBezTo>
                  <a:cubicBezTo>
                    <a:pt x="123" y="113"/>
                    <a:pt x="132" y="107"/>
                    <a:pt x="139" y="103"/>
                  </a:cubicBezTo>
                  <a:cubicBezTo>
                    <a:pt x="143" y="101"/>
                    <a:pt x="146" y="100"/>
                    <a:pt x="148" y="99"/>
                  </a:cubicBezTo>
                  <a:cubicBezTo>
                    <a:pt x="149" y="98"/>
                    <a:pt x="149" y="98"/>
                    <a:pt x="150" y="98"/>
                  </a:cubicBezTo>
                  <a:cubicBezTo>
                    <a:pt x="151" y="97"/>
                    <a:pt x="151" y="97"/>
                    <a:pt x="151" y="97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1" y="97"/>
                    <a:pt x="151" y="97"/>
                    <a:pt x="151" y="97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9" y="98"/>
                    <a:pt x="149" y="98"/>
                    <a:pt x="150" y="98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7" y="96"/>
                    <a:pt x="148" y="97"/>
                    <a:pt x="148" y="97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4"/>
                    <a:pt x="146" y="95"/>
                    <a:pt x="146" y="95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2"/>
                    <a:pt x="146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1"/>
                    <a:pt x="146" y="91"/>
                    <a:pt x="145" y="92"/>
                  </a:cubicBezTo>
                  <a:cubicBezTo>
                    <a:pt x="142" y="95"/>
                    <a:pt x="136" y="100"/>
                    <a:pt x="129" y="106"/>
                  </a:cubicBezTo>
                  <a:cubicBezTo>
                    <a:pt x="117" y="114"/>
                    <a:pt x="103" y="125"/>
                    <a:pt x="92" y="135"/>
                  </a:cubicBezTo>
                  <a:cubicBezTo>
                    <a:pt x="86" y="139"/>
                    <a:pt x="81" y="143"/>
                    <a:pt x="78" y="146"/>
                  </a:cubicBezTo>
                  <a:cubicBezTo>
                    <a:pt x="76" y="148"/>
                    <a:pt x="74" y="149"/>
                    <a:pt x="73" y="150"/>
                  </a:cubicBezTo>
                  <a:cubicBezTo>
                    <a:pt x="73" y="151"/>
                    <a:pt x="72" y="151"/>
                    <a:pt x="72" y="152"/>
                  </a:cubicBezTo>
                  <a:cubicBezTo>
                    <a:pt x="71" y="152"/>
                    <a:pt x="71" y="152"/>
                    <a:pt x="71" y="153"/>
                  </a:cubicBezTo>
                  <a:cubicBezTo>
                    <a:pt x="71" y="153"/>
                    <a:pt x="71" y="153"/>
                    <a:pt x="71" y="154"/>
                  </a:cubicBezTo>
                  <a:cubicBezTo>
                    <a:pt x="70" y="154"/>
                    <a:pt x="70" y="155"/>
                    <a:pt x="70" y="155"/>
                  </a:cubicBezTo>
                  <a:cubicBezTo>
                    <a:pt x="70" y="156"/>
                    <a:pt x="70" y="157"/>
                    <a:pt x="71" y="158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1" y="159"/>
                    <a:pt x="72" y="159"/>
                    <a:pt x="73" y="160"/>
                  </a:cubicBezTo>
                  <a:cubicBezTo>
                    <a:pt x="74" y="160"/>
                    <a:pt x="74" y="160"/>
                    <a:pt x="75" y="160"/>
                  </a:cubicBezTo>
                  <a:cubicBezTo>
                    <a:pt x="75" y="160"/>
                    <a:pt x="76" y="160"/>
                    <a:pt x="76" y="160"/>
                  </a:cubicBezTo>
                  <a:cubicBezTo>
                    <a:pt x="77" y="160"/>
                    <a:pt x="77" y="159"/>
                    <a:pt x="77" y="159"/>
                  </a:cubicBezTo>
                  <a:cubicBezTo>
                    <a:pt x="79" y="159"/>
                    <a:pt x="80" y="158"/>
                    <a:pt x="83" y="156"/>
                  </a:cubicBezTo>
                  <a:cubicBezTo>
                    <a:pt x="91" y="152"/>
                    <a:pt x="106" y="143"/>
                    <a:pt x="119" y="135"/>
                  </a:cubicBezTo>
                  <a:cubicBezTo>
                    <a:pt x="126" y="131"/>
                    <a:pt x="132" y="127"/>
                    <a:pt x="137" y="124"/>
                  </a:cubicBezTo>
                  <a:cubicBezTo>
                    <a:pt x="139" y="123"/>
                    <a:pt x="141" y="122"/>
                    <a:pt x="142" y="121"/>
                  </a:cubicBezTo>
                  <a:cubicBezTo>
                    <a:pt x="143" y="121"/>
                    <a:pt x="144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17"/>
                    <a:pt x="143" y="117"/>
                    <a:pt x="143" y="117"/>
                  </a:cubicBezTo>
                  <a:cubicBezTo>
                    <a:pt x="143" y="120"/>
                    <a:pt x="143" y="120"/>
                    <a:pt x="143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17"/>
                    <a:pt x="143" y="117"/>
                    <a:pt x="143" y="117"/>
                  </a:cubicBezTo>
                  <a:cubicBezTo>
                    <a:pt x="143" y="120"/>
                    <a:pt x="143" y="120"/>
                    <a:pt x="143" y="120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42" y="120"/>
                    <a:pt x="142" y="120"/>
                    <a:pt x="142" y="120"/>
                  </a:cubicBezTo>
                  <a:cubicBezTo>
                    <a:pt x="142" y="120"/>
                    <a:pt x="143" y="120"/>
                    <a:pt x="143" y="120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42" y="120"/>
                    <a:pt x="142" y="120"/>
                    <a:pt x="142" y="120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0" y="119"/>
                    <a:pt x="141" y="120"/>
                    <a:pt x="142" y="120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1" y="120"/>
                    <a:pt x="143" y="121"/>
                    <a:pt x="146" y="120"/>
                  </a:cubicBezTo>
                  <a:cubicBezTo>
                    <a:pt x="148" y="118"/>
                    <a:pt x="148" y="116"/>
                    <a:pt x="147" y="114"/>
                  </a:cubicBezTo>
                  <a:cubicBezTo>
                    <a:pt x="147" y="113"/>
                    <a:pt x="146" y="112"/>
                    <a:pt x="145" y="112"/>
                  </a:cubicBezTo>
                  <a:cubicBezTo>
                    <a:pt x="144" y="111"/>
                    <a:pt x="144" y="111"/>
                    <a:pt x="143" y="111"/>
                  </a:cubicBezTo>
                  <a:cubicBezTo>
                    <a:pt x="143" y="111"/>
                    <a:pt x="142" y="111"/>
                    <a:pt x="142" y="111"/>
                  </a:cubicBezTo>
                  <a:cubicBezTo>
                    <a:pt x="141" y="112"/>
                    <a:pt x="140" y="112"/>
                    <a:pt x="139" y="112"/>
                  </a:cubicBezTo>
                  <a:cubicBezTo>
                    <a:pt x="136" y="114"/>
                    <a:pt x="131" y="117"/>
                    <a:pt x="124" y="121"/>
                  </a:cubicBezTo>
                  <a:cubicBezTo>
                    <a:pt x="115" y="127"/>
                    <a:pt x="102" y="134"/>
                    <a:pt x="92" y="141"/>
                  </a:cubicBezTo>
                  <a:cubicBezTo>
                    <a:pt x="87" y="144"/>
                    <a:pt x="82" y="146"/>
                    <a:pt x="79" y="148"/>
                  </a:cubicBezTo>
                  <a:cubicBezTo>
                    <a:pt x="77" y="149"/>
                    <a:pt x="76" y="150"/>
                    <a:pt x="75" y="151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5" y="151"/>
                    <a:pt x="75" y="151"/>
                    <a:pt x="75" y="151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5" y="151"/>
                    <a:pt x="75" y="151"/>
                    <a:pt x="75" y="151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6" y="151"/>
                    <a:pt x="76" y="151"/>
                    <a:pt x="76" y="151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6" y="151"/>
                    <a:pt x="76" y="151"/>
                    <a:pt x="76" y="151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8" y="152"/>
                    <a:pt x="77" y="151"/>
                    <a:pt x="76" y="151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4"/>
                    <a:pt x="79" y="153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9" y="157"/>
                    <a:pt x="79" y="156"/>
                    <a:pt x="79" y="155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7"/>
                    <a:pt x="79" y="157"/>
                    <a:pt x="80" y="156"/>
                  </a:cubicBezTo>
                  <a:cubicBezTo>
                    <a:pt x="83" y="154"/>
                    <a:pt x="89" y="149"/>
                    <a:pt x="96" y="143"/>
                  </a:cubicBezTo>
                  <a:cubicBezTo>
                    <a:pt x="107" y="134"/>
                    <a:pt x="121" y="123"/>
                    <a:pt x="133" y="114"/>
                  </a:cubicBezTo>
                  <a:cubicBezTo>
                    <a:pt x="138" y="109"/>
                    <a:pt x="143" y="105"/>
                    <a:pt x="147" y="102"/>
                  </a:cubicBezTo>
                  <a:cubicBezTo>
                    <a:pt x="149" y="100"/>
                    <a:pt x="150" y="99"/>
                    <a:pt x="152" y="98"/>
                  </a:cubicBezTo>
                  <a:cubicBezTo>
                    <a:pt x="152" y="98"/>
                    <a:pt x="153" y="97"/>
                    <a:pt x="153" y="97"/>
                  </a:cubicBezTo>
                  <a:cubicBezTo>
                    <a:pt x="153" y="97"/>
                    <a:pt x="153" y="96"/>
                    <a:pt x="154" y="96"/>
                  </a:cubicBezTo>
                  <a:cubicBezTo>
                    <a:pt x="154" y="96"/>
                    <a:pt x="154" y="96"/>
                    <a:pt x="154" y="95"/>
                  </a:cubicBezTo>
                  <a:cubicBezTo>
                    <a:pt x="154" y="95"/>
                    <a:pt x="154" y="94"/>
                    <a:pt x="154" y="93"/>
                  </a:cubicBezTo>
                  <a:cubicBezTo>
                    <a:pt x="154" y="93"/>
                    <a:pt x="154" y="92"/>
                    <a:pt x="154" y="91"/>
                  </a:cubicBezTo>
                  <a:cubicBezTo>
                    <a:pt x="153" y="90"/>
                    <a:pt x="152" y="89"/>
                    <a:pt x="151" y="89"/>
                  </a:cubicBezTo>
                  <a:cubicBezTo>
                    <a:pt x="151" y="89"/>
                    <a:pt x="150" y="89"/>
                    <a:pt x="150" y="89"/>
                  </a:cubicBezTo>
                  <a:cubicBezTo>
                    <a:pt x="149" y="89"/>
                    <a:pt x="148" y="89"/>
                    <a:pt x="148" y="89"/>
                  </a:cubicBezTo>
                  <a:cubicBezTo>
                    <a:pt x="147" y="89"/>
                    <a:pt x="146" y="90"/>
                    <a:pt x="144" y="90"/>
                  </a:cubicBezTo>
                  <a:cubicBezTo>
                    <a:pt x="140" y="93"/>
                    <a:pt x="132" y="97"/>
                    <a:pt x="122" y="103"/>
                  </a:cubicBezTo>
                  <a:cubicBezTo>
                    <a:pt x="108" y="112"/>
                    <a:pt x="90" y="123"/>
                    <a:pt x="75" y="131"/>
                  </a:cubicBezTo>
                  <a:cubicBezTo>
                    <a:pt x="68" y="136"/>
                    <a:pt x="62" y="140"/>
                    <a:pt x="57" y="142"/>
                  </a:cubicBezTo>
                  <a:cubicBezTo>
                    <a:pt x="55" y="144"/>
                    <a:pt x="53" y="145"/>
                    <a:pt x="51" y="146"/>
                  </a:cubicBezTo>
                  <a:cubicBezTo>
                    <a:pt x="51" y="146"/>
                    <a:pt x="50" y="146"/>
                    <a:pt x="50" y="146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6"/>
                    <a:pt x="51" y="146"/>
                    <a:pt x="51" y="146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6"/>
                    <a:pt x="51" y="146"/>
                    <a:pt x="51" y="146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1" y="146"/>
                    <a:pt x="51" y="146"/>
                    <a:pt x="51" y="146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0" y="151"/>
                    <a:pt x="50" y="151"/>
                    <a:pt x="50" y="151"/>
                  </a:cubicBezTo>
                  <a:cubicBezTo>
                    <a:pt x="54" y="148"/>
                    <a:pt x="54" y="148"/>
                    <a:pt x="54" y="148"/>
                  </a:cubicBezTo>
                  <a:cubicBezTo>
                    <a:pt x="54" y="147"/>
                    <a:pt x="53" y="147"/>
                    <a:pt x="52" y="147"/>
                  </a:cubicBezTo>
                  <a:cubicBezTo>
                    <a:pt x="50" y="151"/>
                    <a:pt x="50" y="151"/>
                    <a:pt x="50" y="151"/>
                  </a:cubicBezTo>
                  <a:cubicBezTo>
                    <a:pt x="54" y="148"/>
                    <a:pt x="54" y="148"/>
                    <a:pt x="54" y="148"/>
                  </a:cubicBezTo>
                  <a:cubicBezTo>
                    <a:pt x="54" y="148"/>
                    <a:pt x="54" y="148"/>
                    <a:pt x="54" y="148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5" y="150"/>
                    <a:pt x="55" y="149"/>
                    <a:pt x="54" y="148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4" y="152"/>
                    <a:pt x="54" y="152"/>
                    <a:pt x="54" y="152"/>
                  </a:cubicBezTo>
                  <a:cubicBezTo>
                    <a:pt x="55" y="152"/>
                    <a:pt x="55" y="152"/>
                    <a:pt x="55" y="151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4" y="152"/>
                    <a:pt x="54" y="152"/>
                    <a:pt x="54" y="152"/>
                  </a:cubicBezTo>
                  <a:cubicBezTo>
                    <a:pt x="52" y="151"/>
                    <a:pt x="52" y="151"/>
                    <a:pt x="52" y="151"/>
                  </a:cubicBezTo>
                  <a:cubicBezTo>
                    <a:pt x="54" y="153"/>
                    <a:pt x="54" y="153"/>
                    <a:pt x="54" y="153"/>
                  </a:cubicBezTo>
                  <a:cubicBezTo>
                    <a:pt x="54" y="152"/>
                    <a:pt x="54" y="152"/>
                    <a:pt x="54" y="152"/>
                  </a:cubicBezTo>
                  <a:cubicBezTo>
                    <a:pt x="52" y="151"/>
                    <a:pt x="52" y="151"/>
                    <a:pt x="52" y="151"/>
                  </a:cubicBezTo>
                  <a:cubicBezTo>
                    <a:pt x="54" y="153"/>
                    <a:pt x="54" y="153"/>
                    <a:pt x="54" y="153"/>
                  </a:cubicBezTo>
                  <a:cubicBezTo>
                    <a:pt x="54" y="153"/>
                    <a:pt x="54" y="153"/>
                    <a:pt x="54" y="153"/>
                  </a:cubicBezTo>
                  <a:cubicBezTo>
                    <a:pt x="54" y="153"/>
                    <a:pt x="55" y="152"/>
                    <a:pt x="56" y="151"/>
                  </a:cubicBezTo>
                  <a:cubicBezTo>
                    <a:pt x="60" y="148"/>
                    <a:pt x="68" y="142"/>
                    <a:pt x="78" y="134"/>
                  </a:cubicBezTo>
                  <a:cubicBezTo>
                    <a:pt x="93" y="123"/>
                    <a:pt x="112" y="110"/>
                    <a:pt x="128" y="99"/>
                  </a:cubicBezTo>
                  <a:cubicBezTo>
                    <a:pt x="135" y="93"/>
                    <a:pt x="142" y="88"/>
                    <a:pt x="147" y="84"/>
                  </a:cubicBezTo>
                  <a:cubicBezTo>
                    <a:pt x="150" y="83"/>
                    <a:pt x="152" y="81"/>
                    <a:pt x="153" y="80"/>
                  </a:cubicBezTo>
                  <a:cubicBezTo>
                    <a:pt x="154" y="79"/>
                    <a:pt x="154" y="78"/>
                    <a:pt x="155" y="78"/>
                  </a:cubicBezTo>
                  <a:cubicBezTo>
                    <a:pt x="155" y="77"/>
                    <a:pt x="155" y="77"/>
                    <a:pt x="156" y="77"/>
                  </a:cubicBezTo>
                  <a:cubicBezTo>
                    <a:pt x="156" y="76"/>
                    <a:pt x="156" y="76"/>
                    <a:pt x="157" y="74"/>
                  </a:cubicBezTo>
                  <a:cubicBezTo>
                    <a:pt x="157" y="73"/>
                    <a:pt x="156" y="72"/>
                    <a:pt x="156" y="72"/>
                  </a:cubicBezTo>
                  <a:cubicBezTo>
                    <a:pt x="155" y="71"/>
                    <a:pt x="154" y="70"/>
                    <a:pt x="154" y="70"/>
                  </a:cubicBezTo>
                  <a:cubicBezTo>
                    <a:pt x="153" y="69"/>
                    <a:pt x="152" y="69"/>
                    <a:pt x="152" y="69"/>
                  </a:cubicBezTo>
                  <a:cubicBezTo>
                    <a:pt x="151" y="69"/>
                    <a:pt x="150" y="70"/>
                    <a:pt x="150" y="70"/>
                  </a:cubicBezTo>
                  <a:cubicBezTo>
                    <a:pt x="149" y="70"/>
                    <a:pt x="148" y="71"/>
                    <a:pt x="146" y="71"/>
                  </a:cubicBezTo>
                  <a:cubicBezTo>
                    <a:pt x="141" y="74"/>
                    <a:pt x="133" y="79"/>
                    <a:pt x="123" y="85"/>
                  </a:cubicBezTo>
                  <a:cubicBezTo>
                    <a:pt x="108" y="94"/>
                    <a:pt x="89" y="105"/>
                    <a:pt x="74" y="114"/>
                  </a:cubicBezTo>
                  <a:cubicBezTo>
                    <a:pt x="66" y="119"/>
                    <a:pt x="59" y="123"/>
                    <a:pt x="54" y="126"/>
                  </a:cubicBezTo>
                  <a:cubicBezTo>
                    <a:pt x="52" y="128"/>
                    <a:pt x="49" y="129"/>
                    <a:pt x="48" y="129"/>
                  </a:cubicBezTo>
                  <a:cubicBezTo>
                    <a:pt x="47" y="130"/>
                    <a:pt x="47" y="130"/>
                    <a:pt x="46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0"/>
                    <a:pt x="47" y="130"/>
                    <a:pt x="47" y="130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0" y="131"/>
                    <a:pt x="49" y="131"/>
                    <a:pt x="48" y="131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51" y="134"/>
                    <a:pt x="51" y="133"/>
                    <a:pt x="51" y="132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51" y="136"/>
                    <a:pt x="51" y="136"/>
                    <a:pt x="51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49" y="135"/>
                    <a:pt x="49" y="135"/>
                    <a:pt x="49" y="135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49" y="135"/>
                    <a:pt x="49" y="135"/>
                    <a:pt x="49" y="135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51" y="137"/>
                    <a:pt x="51" y="136"/>
                    <a:pt x="52" y="135"/>
                  </a:cubicBezTo>
                  <a:cubicBezTo>
                    <a:pt x="56" y="132"/>
                    <a:pt x="64" y="126"/>
                    <a:pt x="73" y="119"/>
                  </a:cubicBezTo>
                  <a:cubicBezTo>
                    <a:pt x="87" y="108"/>
                    <a:pt x="105" y="95"/>
                    <a:pt x="119" y="84"/>
                  </a:cubicBezTo>
                  <a:cubicBezTo>
                    <a:pt x="127" y="79"/>
                    <a:pt x="133" y="74"/>
                    <a:pt x="138" y="70"/>
                  </a:cubicBezTo>
                  <a:cubicBezTo>
                    <a:pt x="140" y="68"/>
                    <a:pt x="142" y="67"/>
                    <a:pt x="143" y="65"/>
                  </a:cubicBezTo>
                  <a:cubicBezTo>
                    <a:pt x="144" y="65"/>
                    <a:pt x="144" y="64"/>
                    <a:pt x="145" y="64"/>
                  </a:cubicBezTo>
                  <a:cubicBezTo>
                    <a:pt x="145" y="63"/>
                    <a:pt x="145" y="63"/>
                    <a:pt x="146" y="63"/>
                  </a:cubicBezTo>
                  <a:cubicBezTo>
                    <a:pt x="146" y="62"/>
                    <a:pt x="146" y="62"/>
                    <a:pt x="146" y="62"/>
                  </a:cubicBezTo>
                  <a:cubicBezTo>
                    <a:pt x="146" y="61"/>
                    <a:pt x="146" y="61"/>
                    <a:pt x="146" y="60"/>
                  </a:cubicBezTo>
                  <a:cubicBezTo>
                    <a:pt x="146" y="59"/>
                    <a:pt x="146" y="58"/>
                    <a:pt x="146" y="58"/>
                  </a:cubicBezTo>
                  <a:cubicBezTo>
                    <a:pt x="146" y="58"/>
                    <a:pt x="146" y="58"/>
                    <a:pt x="146" y="58"/>
                  </a:cubicBezTo>
                  <a:cubicBezTo>
                    <a:pt x="145" y="57"/>
                    <a:pt x="144" y="56"/>
                    <a:pt x="143" y="56"/>
                  </a:cubicBezTo>
                  <a:cubicBezTo>
                    <a:pt x="143" y="55"/>
                    <a:pt x="142" y="55"/>
                    <a:pt x="142" y="55"/>
                  </a:cubicBezTo>
                  <a:cubicBezTo>
                    <a:pt x="141" y="55"/>
                    <a:pt x="140" y="56"/>
                    <a:pt x="139" y="56"/>
                  </a:cubicBezTo>
                  <a:cubicBezTo>
                    <a:pt x="138" y="56"/>
                    <a:pt x="137" y="57"/>
                    <a:pt x="136" y="57"/>
                  </a:cubicBezTo>
                  <a:cubicBezTo>
                    <a:pt x="130" y="60"/>
                    <a:pt x="121" y="66"/>
                    <a:pt x="110" y="72"/>
                  </a:cubicBezTo>
                  <a:cubicBezTo>
                    <a:pt x="93" y="83"/>
                    <a:pt x="72" y="96"/>
                    <a:pt x="54" y="106"/>
                  </a:cubicBezTo>
                  <a:cubicBezTo>
                    <a:pt x="46" y="111"/>
                    <a:pt x="38" y="116"/>
                    <a:pt x="32" y="119"/>
                  </a:cubicBezTo>
                  <a:cubicBezTo>
                    <a:pt x="29" y="121"/>
                    <a:pt x="27" y="122"/>
                    <a:pt x="25" y="123"/>
                  </a:cubicBezTo>
                  <a:cubicBezTo>
                    <a:pt x="24" y="124"/>
                    <a:pt x="24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4"/>
                    <a:pt x="24" y="124"/>
                    <a:pt x="23" y="124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6" y="125"/>
                    <a:pt x="25" y="125"/>
                    <a:pt x="25" y="124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28" y="128"/>
                    <a:pt x="27" y="127"/>
                    <a:pt x="27" y="126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7" y="130"/>
                    <a:pt x="28" y="129"/>
                    <a:pt x="28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7" y="130"/>
                    <a:pt x="28" y="129"/>
                    <a:pt x="29" y="128"/>
                  </a:cubicBezTo>
                  <a:cubicBezTo>
                    <a:pt x="33" y="125"/>
                    <a:pt x="43" y="117"/>
                    <a:pt x="55" y="108"/>
                  </a:cubicBezTo>
                  <a:cubicBezTo>
                    <a:pt x="73" y="95"/>
                    <a:pt x="96" y="79"/>
                    <a:pt x="115" y="65"/>
                  </a:cubicBezTo>
                  <a:cubicBezTo>
                    <a:pt x="124" y="58"/>
                    <a:pt x="133" y="52"/>
                    <a:pt x="138" y="47"/>
                  </a:cubicBezTo>
                  <a:cubicBezTo>
                    <a:pt x="141" y="45"/>
                    <a:pt x="144" y="43"/>
                    <a:pt x="146" y="42"/>
                  </a:cubicBezTo>
                  <a:cubicBezTo>
                    <a:pt x="146" y="41"/>
                    <a:pt x="147" y="40"/>
                    <a:pt x="148" y="40"/>
                  </a:cubicBezTo>
                  <a:cubicBezTo>
                    <a:pt x="148" y="39"/>
                    <a:pt x="148" y="39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7"/>
                    <a:pt x="150" y="37"/>
                    <a:pt x="150" y="36"/>
                  </a:cubicBezTo>
                  <a:cubicBezTo>
                    <a:pt x="150" y="35"/>
                    <a:pt x="149" y="34"/>
                    <a:pt x="149" y="33"/>
                  </a:cubicBezTo>
                  <a:cubicBezTo>
                    <a:pt x="149" y="33"/>
                    <a:pt x="149" y="33"/>
                    <a:pt x="149" y="33"/>
                  </a:cubicBezTo>
                  <a:cubicBezTo>
                    <a:pt x="148" y="32"/>
                    <a:pt x="147" y="32"/>
                    <a:pt x="147" y="31"/>
                  </a:cubicBezTo>
                  <a:cubicBezTo>
                    <a:pt x="146" y="31"/>
                    <a:pt x="145" y="31"/>
                    <a:pt x="145" y="31"/>
                  </a:cubicBezTo>
                  <a:cubicBezTo>
                    <a:pt x="144" y="31"/>
                    <a:pt x="143" y="31"/>
                    <a:pt x="142" y="31"/>
                  </a:cubicBezTo>
                  <a:cubicBezTo>
                    <a:pt x="141" y="32"/>
                    <a:pt x="140" y="32"/>
                    <a:pt x="138" y="33"/>
                  </a:cubicBezTo>
                  <a:cubicBezTo>
                    <a:pt x="132" y="36"/>
                    <a:pt x="122" y="42"/>
                    <a:pt x="109" y="50"/>
                  </a:cubicBezTo>
                  <a:cubicBezTo>
                    <a:pt x="90" y="61"/>
                    <a:pt x="66" y="76"/>
                    <a:pt x="47" y="88"/>
                  </a:cubicBezTo>
                  <a:cubicBezTo>
                    <a:pt x="37" y="93"/>
                    <a:pt x="29" y="99"/>
                    <a:pt x="22" y="102"/>
                  </a:cubicBezTo>
                  <a:cubicBezTo>
                    <a:pt x="19" y="104"/>
                    <a:pt x="17" y="105"/>
                    <a:pt x="15" y="106"/>
                  </a:cubicBezTo>
                  <a:cubicBezTo>
                    <a:pt x="14" y="107"/>
                    <a:pt x="13" y="107"/>
                    <a:pt x="13" y="107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8"/>
                    <a:pt x="13" y="108"/>
                    <a:pt x="13" y="108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6" y="109"/>
                    <a:pt x="15" y="108"/>
                    <a:pt x="14" y="108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1"/>
                    <a:pt x="17" y="110"/>
                    <a:pt x="17" y="110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7" y="113"/>
                    <a:pt x="17" y="112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4"/>
                    <a:pt x="17" y="114"/>
                    <a:pt x="18" y="113"/>
                  </a:cubicBezTo>
                  <a:cubicBezTo>
                    <a:pt x="22" y="110"/>
                    <a:pt x="31" y="104"/>
                    <a:pt x="42" y="96"/>
                  </a:cubicBezTo>
                  <a:cubicBezTo>
                    <a:pt x="59" y="85"/>
                    <a:pt x="81" y="71"/>
                    <a:pt x="98" y="59"/>
                  </a:cubicBezTo>
                  <a:cubicBezTo>
                    <a:pt x="107" y="53"/>
                    <a:pt x="114" y="48"/>
                    <a:pt x="120" y="44"/>
                  </a:cubicBezTo>
                  <a:cubicBezTo>
                    <a:pt x="123" y="42"/>
                    <a:pt x="125" y="41"/>
                    <a:pt x="126" y="39"/>
                  </a:cubicBezTo>
                  <a:cubicBezTo>
                    <a:pt x="127" y="39"/>
                    <a:pt x="128" y="38"/>
                    <a:pt x="129" y="37"/>
                  </a:cubicBezTo>
                  <a:cubicBezTo>
                    <a:pt x="129" y="37"/>
                    <a:pt x="129" y="37"/>
                    <a:pt x="129" y="36"/>
                  </a:cubicBezTo>
                  <a:cubicBezTo>
                    <a:pt x="130" y="36"/>
                    <a:pt x="130" y="36"/>
                    <a:pt x="130" y="35"/>
                  </a:cubicBezTo>
                  <a:cubicBezTo>
                    <a:pt x="130" y="35"/>
                    <a:pt x="130" y="34"/>
                    <a:pt x="130" y="33"/>
                  </a:cubicBezTo>
                  <a:cubicBezTo>
                    <a:pt x="130" y="33"/>
                    <a:pt x="130" y="32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29" y="30"/>
                    <a:pt x="128" y="29"/>
                    <a:pt x="127" y="29"/>
                  </a:cubicBezTo>
                  <a:cubicBezTo>
                    <a:pt x="127" y="29"/>
                    <a:pt x="126" y="29"/>
                    <a:pt x="126" y="29"/>
                  </a:cubicBezTo>
                  <a:cubicBezTo>
                    <a:pt x="125" y="29"/>
                    <a:pt x="124" y="29"/>
                    <a:pt x="123" y="29"/>
                  </a:cubicBezTo>
                  <a:cubicBezTo>
                    <a:pt x="122" y="30"/>
                    <a:pt x="121" y="30"/>
                    <a:pt x="120" y="31"/>
                  </a:cubicBezTo>
                  <a:cubicBezTo>
                    <a:pt x="115" y="33"/>
                    <a:pt x="107" y="38"/>
                    <a:pt x="96" y="44"/>
                  </a:cubicBezTo>
                  <a:cubicBezTo>
                    <a:pt x="81" y="54"/>
                    <a:pt x="62" y="65"/>
                    <a:pt x="46" y="75"/>
                  </a:cubicBezTo>
                  <a:cubicBezTo>
                    <a:pt x="38" y="80"/>
                    <a:pt x="31" y="84"/>
                    <a:pt x="26" y="87"/>
                  </a:cubicBezTo>
                  <a:cubicBezTo>
                    <a:pt x="24" y="88"/>
                    <a:pt x="22" y="89"/>
                    <a:pt x="20" y="90"/>
                  </a:cubicBezTo>
                  <a:cubicBezTo>
                    <a:pt x="19" y="90"/>
                    <a:pt x="19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1"/>
                    <a:pt x="19" y="91"/>
                    <a:pt x="19" y="91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2" y="92"/>
                    <a:pt x="21" y="91"/>
                    <a:pt x="20" y="91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5"/>
                    <a:pt x="23" y="94"/>
                    <a:pt x="23" y="93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23" y="97"/>
                    <a:pt x="23" y="96"/>
                    <a:pt x="23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3" y="97"/>
                    <a:pt x="23" y="97"/>
                    <a:pt x="24" y="96"/>
                  </a:cubicBezTo>
                  <a:cubicBezTo>
                    <a:pt x="27" y="93"/>
                    <a:pt x="34" y="88"/>
                    <a:pt x="42" y="81"/>
                  </a:cubicBezTo>
                  <a:cubicBezTo>
                    <a:pt x="54" y="72"/>
                    <a:pt x="70" y="60"/>
                    <a:pt x="83" y="50"/>
                  </a:cubicBezTo>
                  <a:cubicBezTo>
                    <a:pt x="89" y="45"/>
                    <a:pt x="95" y="41"/>
                    <a:pt x="99" y="38"/>
                  </a:cubicBezTo>
                  <a:cubicBezTo>
                    <a:pt x="101" y="36"/>
                    <a:pt x="102" y="35"/>
                    <a:pt x="104" y="34"/>
                  </a:cubicBezTo>
                  <a:cubicBezTo>
                    <a:pt x="104" y="33"/>
                    <a:pt x="105" y="32"/>
                    <a:pt x="105" y="32"/>
                  </a:cubicBezTo>
                  <a:cubicBezTo>
                    <a:pt x="105" y="32"/>
                    <a:pt x="106" y="31"/>
                    <a:pt x="106" y="31"/>
                  </a:cubicBezTo>
                  <a:cubicBezTo>
                    <a:pt x="106" y="31"/>
                    <a:pt x="106" y="31"/>
                    <a:pt x="106" y="30"/>
                  </a:cubicBezTo>
                  <a:cubicBezTo>
                    <a:pt x="106" y="30"/>
                    <a:pt x="107" y="29"/>
                    <a:pt x="107" y="28"/>
                  </a:cubicBezTo>
                  <a:cubicBezTo>
                    <a:pt x="107" y="28"/>
                    <a:pt x="107" y="27"/>
                    <a:pt x="106" y="26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5" y="25"/>
                    <a:pt x="104" y="24"/>
                    <a:pt x="104" y="24"/>
                  </a:cubicBezTo>
                  <a:cubicBezTo>
                    <a:pt x="103" y="24"/>
                    <a:pt x="102" y="24"/>
                    <a:pt x="102" y="24"/>
                  </a:cubicBezTo>
                  <a:cubicBezTo>
                    <a:pt x="101" y="24"/>
                    <a:pt x="100" y="24"/>
                    <a:pt x="100" y="24"/>
                  </a:cubicBezTo>
                  <a:cubicBezTo>
                    <a:pt x="99" y="24"/>
                    <a:pt x="98" y="25"/>
                    <a:pt x="97" y="25"/>
                  </a:cubicBezTo>
                  <a:cubicBezTo>
                    <a:pt x="92" y="27"/>
                    <a:pt x="86" y="31"/>
                    <a:pt x="77" y="36"/>
                  </a:cubicBezTo>
                  <a:cubicBezTo>
                    <a:pt x="65" y="44"/>
                    <a:pt x="50" y="54"/>
                    <a:pt x="38" y="61"/>
                  </a:cubicBezTo>
                  <a:cubicBezTo>
                    <a:pt x="31" y="65"/>
                    <a:pt x="26" y="68"/>
                    <a:pt x="22" y="71"/>
                  </a:cubicBezTo>
                  <a:cubicBezTo>
                    <a:pt x="20" y="72"/>
                    <a:pt x="18" y="73"/>
                    <a:pt x="17" y="73"/>
                  </a:cubicBezTo>
                  <a:cubicBezTo>
                    <a:pt x="16" y="74"/>
                    <a:pt x="15" y="74"/>
                    <a:pt x="15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5"/>
                    <a:pt x="18" y="75"/>
                    <a:pt x="17" y="74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20" y="77"/>
                    <a:pt x="19" y="76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20" y="80"/>
                    <a:pt x="20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0"/>
                    <a:pt x="20" y="80"/>
                    <a:pt x="21" y="79"/>
                  </a:cubicBezTo>
                  <a:cubicBezTo>
                    <a:pt x="24" y="76"/>
                    <a:pt x="31" y="70"/>
                    <a:pt x="40" y="63"/>
                  </a:cubicBezTo>
                  <a:cubicBezTo>
                    <a:pt x="52" y="52"/>
                    <a:pt x="68" y="39"/>
                    <a:pt x="81" y="29"/>
                  </a:cubicBezTo>
                  <a:cubicBezTo>
                    <a:pt x="87" y="23"/>
                    <a:pt x="93" y="18"/>
                    <a:pt x="97" y="15"/>
                  </a:cubicBezTo>
                  <a:cubicBezTo>
                    <a:pt x="99" y="13"/>
                    <a:pt x="101" y="11"/>
                    <a:pt x="102" y="10"/>
                  </a:cubicBezTo>
                  <a:cubicBezTo>
                    <a:pt x="103" y="9"/>
                    <a:pt x="103" y="9"/>
                    <a:pt x="104" y="8"/>
                  </a:cubicBezTo>
                  <a:cubicBezTo>
                    <a:pt x="104" y="8"/>
                    <a:pt x="104" y="8"/>
                    <a:pt x="104" y="7"/>
                  </a:cubicBezTo>
                  <a:cubicBezTo>
                    <a:pt x="104" y="7"/>
                    <a:pt x="105" y="6"/>
                    <a:pt x="105" y="5"/>
                  </a:cubicBezTo>
                  <a:cubicBezTo>
                    <a:pt x="105" y="4"/>
                    <a:pt x="105" y="3"/>
                    <a:pt x="104" y="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04" y="1"/>
                    <a:pt x="103" y="1"/>
                    <a:pt x="102" y="0"/>
                  </a:cubicBezTo>
                  <a:cubicBezTo>
                    <a:pt x="101" y="0"/>
                    <a:pt x="101" y="0"/>
                    <a:pt x="100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8" y="1"/>
                    <a:pt x="98" y="1"/>
                    <a:pt x="97" y="1"/>
                  </a:cubicBezTo>
                  <a:cubicBezTo>
                    <a:pt x="96" y="2"/>
                    <a:pt x="93" y="3"/>
                    <a:pt x="90" y="5"/>
                  </a:cubicBezTo>
                  <a:cubicBezTo>
                    <a:pt x="79" y="11"/>
                    <a:pt x="58" y="24"/>
                    <a:pt x="39" y="35"/>
                  </a:cubicBezTo>
                  <a:cubicBezTo>
                    <a:pt x="30" y="41"/>
                    <a:pt x="21" y="46"/>
                    <a:pt x="14" y="50"/>
                  </a:cubicBezTo>
                  <a:cubicBezTo>
                    <a:pt x="11" y="52"/>
                    <a:pt x="8" y="53"/>
                    <a:pt x="6" y="54"/>
                  </a:cubicBezTo>
                  <a:cubicBezTo>
                    <a:pt x="5" y="55"/>
                    <a:pt x="5" y="55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7"/>
                    <a:pt x="7" y="56"/>
                    <a:pt x="6" y="56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59"/>
                    <a:pt x="9" y="59"/>
                    <a:pt x="8" y="58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2"/>
                    <a:pt x="9" y="61"/>
                    <a:pt x="9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2"/>
                    <a:pt x="10" y="61"/>
                    <a:pt x="11" y="59"/>
                  </a:cubicBezTo>
                  <a:cubicBezTo>
                    <a:pt x="17" y="54"/>
                    <a:pt x="28" y="43"/>
                    <a:pt x="38" y="35"/>
                  </a:cubicBezTo>
                  <a:cubicBezTo>
                    <a:pt x="43" y="30"/>
                    <a:pt x="48" y="26"/>
                    <a:pt x="51" y="23"/>
                  </a:cubicBezTo>
                  <a:cubicBezTo>
                    <a:pt x="53" y="21"/>
                    <a:pt x="54" y="20"/>
                    <a:pt x="55" y="19"/>
                  </a:cubicBezTo>
                  <a:cubicBezTo>
                    <a:pt x="56" y="18"/>
                    <a:pt x="56" y="17"/>
                    <a:pt x="57" y="17"/>
                  </a:cubicBezTo>
                  <a:cubicBezTo>
                    <a:pt x="57" y="17"/>
                    <a:pt x="57" y="16"/>
                    <a:pt x="57" y="16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15"/>
                    <a:pt x="58" y="14"/>
                    <a:pt x="58" y="14"/>
                  </a:cubicBezTo>
                  <a:cubicBezTo>
                    <a:pt x="58" y="13"/>
                    <a:pt x="58" y="12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0"/>
                    <a:pt x="56" y="10"/>
                    <a:pt x="55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52" y="9"/>
                    <a:pt x="52" y="9"/>
                    <a:pt x="51" y="10"/>
                  </a:cubicBezTo>
                  <a:cubicBezTo>
                    <a:pt x="51" y="10"/>
                    <a:pt x="50" y="10"/>
                    <a:pt x="48" y="11"/>
                  </a:cubicBezTo>
                  <a:cubicBezTo>
                    <a:pt x="44" y="14"/>
                    <a:pt x="36" y="18"/>
                    <a:pt x="29" y="23"/>
                  </a:cubicBezTo>
                  <a:cubicBezTo>
                    <a:pt x="26" y="25"/>
                    <a:pt x="22" y="27"/>
                    <a:pt x="20" y="28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6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1"/>
                    <a:pt x="20" y="30"/>
                    <a:pt x="19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0"/>
                    <a:pt x="17" y="29"/>
                    <a:pt x="15" y="31"/>
                  </a:cubicBezTo>
                  <a:cubicBezTo>
                    <a:pt x="13" y="32"/>
                    <a:pt x="12" y="34"/>
                    <a:pt x="14" y="3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0" name="Freeform 255"/>
            <p:cNvSpPr/>
            <p:nvPr/>
          </p:nvSpPr>
          <p:spPr bwMode="auto">
            <a:xfrm>
              <a:off x="8036389" y="2318579"/>
              <a:ext cx="120950" cy="172444"/>
            </a:xfrm>
            <a:custGeom>
              <a:avLst/>
              <a:gdLst>
                <a:gd name="T0" fmla="*/ 32 w 99"/>
                <a:gd name="T1" fmla="*/ 9 h 142"/>
                <a:gd name="T2" fmla="*/ 33 w 99"/>
                <a:gd name="T3" fmla="*/ 9 h 142"/>
                <a:gd name="T4" fmla="*/ 30 w 99"/>
                <a:gd name="T5" fmla="*/ 9 h 142"/>
                <a:gd name="T6" fmla="*/ 31 w 99"/>
                <a:gd name="T7" fmla="*/ 4 h 142"/>
                <a:gd name="T8" fmla="*/ 42 w 99"/>
                <a:gd name="T9" fmla="*/ 20 h 142"/>
                <a:gd name="T10" fmla="*/ 45 w 99"/>
                <a:gd name="T11" fmla="*/ 17 h 142"/>
                <a:gd name="T12" fmla="*/ 53 w 99"/>
                <a:gd name="T13" fmla="*/ 13 h 142"/>
                <a:gd name="T14" fmla="*/ 49 w 99"/>
                <a:gd name="T15" fmla="*/ 13 h 142"/>
                <a:gd name="T16" fmla="*/ 47 w 99"/>
                <a:gd name="T17" fmla="*/ 18 h 142"/>
                <a:gd name="T18" fmla="*/ 64 w 99"/>
                <a:gd name="T19" fmla="*/ 37 h 142"/>
                <a:gd name="T20" fmla="*/ 70 w 99"/>
                <a:gd name="T21" fmla="*/ 50 h 142"/>
                <a:gd name="T22" fmla="*/ 74 w 99"/>
                <a:gd name="T23" fmla="*/ 48 h 142"/>
                <a:gd name="T24" fmla="*/ 76 w 99"/>
                <a:gd name="T25" fmla="*/ 46 h 142"/>
                <a:gd name="T26" fmla="*/ 76 w 99"/>
                <a:gd name="T27" fmla="*/ 43 h 142"/>
                <a:gd name="T28" fmla="*/ 75 w 99"/>
                <a:gd name="T29" fmla="*/ 45 h 142"/>
                <a:gd name="T30" fmla="*/ 73 w 99"/>
                <a:gd name="T31" fmla="*/ 75 h 142"/>
                <a:gd name="T32" fmla="*/ 80 w 99"/>
                <a:gd name="T33" fmla="*/ 66 h 142"/>
                <a:gd name="T34" fmla="*/ 76 w 99"/>
                <a:gd name="T35" fmla="*/ 66 h 142"/>
                <a:gd name="T36" fmla="*/ 81 w 99"/>
                <a:gd name="T37" fmla="*/ 87 h 142"/>
                <a:gd name="T38" fmla="*/ 94 w 99"/>
                <a:gd name="T39" fmla="*/ 74 h 142"/>
                <a:gd name="T40" fmla="*/ 90 w 99"/>
                <a:gd name="T41" fmla="*/ 74 h 142"/>
                <a:gd name="T42" fmla="*/ 83 w 99"/>
                <a:gd name="T43" fmla="*/ 101 h 142"/>
                <a:gd name="T44" fmla="*/ 89 w 99"/>
                <a:gd name="T45" fmla="*/ 99 h 142"/>
                <a:gd name="T46" fmla="*/ 85 w 99"/>
                <a:gd name="T47" fmla="*/ 98 h 142"/>
                <a:gd name="T48" fmla="*/ 54 w 99"/>
                <a:gd name="T49" fmla="*/ 136 h 142"/>
                <a:gd name="T50" fmla="*/ 63 w 99"/>
                <a:gd name="T51" fmla="*/ 140 h 142"/>
                <a:gd name="T52" fmla="*/ 88 w 99"/>
                <a:gd name="T53" fmla="*/ 122 h 142"/>
                <a:gd name="T54" fmla="*/ 89 w 99"/>
                <a:gd name="T55" fmla="*/ 125 h 142"/>
                <a:gd name="T56" fmla="*/ 84 w 99"/>
                <a:gd name="T57" fmla="*/ 123 h 142"/>
                <a:gd name="T58" fmla="*/ 86 w 99"/>
                <a:gd name="T59" fmla="*/ 117 h 142"/>
                <a:gd name="T60" fmla="*/ 57 w 99"/>
                <a:gd name="T61" fmla="*/ 134 h 142"/>
                <a:gd name="T62" fmla="*/ 57 w 99"/>
                <a:gd name="T63" fmla="*/ 134 h 142"/>
                <a:gd name="T64" fmla="*/ 62 w 99"/>
                <a:gd name="T65" fmla="*/ 136 h 142"/>
                <a:gd name="T66" fmla="*/ 63 w 99"/>
                <a:gd name="T67" fmla="*/ 138 h 142"/>
                <a:gd name="T68" fmla="*/ 60 w 99"/>
                <a:gd name="T69" fmla="*/ 138 h 142"/>
                <a:gd name="T70" fmla="*/ 94 w 99"/>
                <a:gd name="T71" fmla="*/ 99 h 142"/>
                <a:gd name="T72" fmla="*/ 91 w 99"/>
                <a:gd name="T73" fmla="*/ 98 h 142"/>
                <a:gd name="T74" fmla="*/ 91 w 99"/>
                <a:gd name="T75" fmla="*/ 101 h 142"/>
                <a:gd name="T76" fmla="*/ 99 w 99"/>
                <a:gd name="T77" fmla="*/ 75 h 142"/>
                <a:gd name="T78" fmla="*/ 82 w 99"/>
                <a:gd name="T79" fmla="*/ 81 h 142"/>
                <a:gd name="T80" fmla="*/ 79 w 99"/>
                <a:gd name="T81" fmla="*/ 83 h 142"/>
                <a:gd name="T82" fmla="*/ 85 w 99"/>
                <a:gd name="T83" fmla="*/ 69 h 142"/>
                <a:gd name="T84" fmla="*/ 75 w 99"/>
                <a:gd name="T85" fmla="*/ 69 h 142"/>
                <a:gd name="T86" fmla="*/ 71 w 99"/>
                <a:gd name="T87" fmla="*/ 71 h 142"/>
                <a:gd name="T88" fmla="*/ 75 w 99"/>
                <a:gd name="T89" fmla="*/ 72 h 142"/>
                <a:gd name="T90" fmla="*/ 85 w 99"/>
                <a:gd name="T91" fmla="*/ 44 h 142"/>
                <a:gd name="T92" fmla="*/ 77 w 99"/>
                <a:gd name="T93" fmla="*/ 44 h 142"/>
                <a:gd name="T94" fmla="*/ 64 w 99"/>
                <a:gd name="T95" fmla="*/ 32 h 142"/>
                <a:gd name="T96" fmla="*/ 43 w 99"/>
                <a:gd name="T97" fmla="*/ 39 h 142"/>
                <a:gd name="T98" fmla="*/ 49 w 99"/>
                <a:gd name="T99" fmla="*/ 43 h 142"/>
                <a:gd name="T100" fmla="*/ 50 w 99"/>
                <a:gd name="T101" fmla="*/ 42 h 142"/>
                <a:gd name="T102" fmla="*/ 54 w 99"/>
                <a:gd name="T103" fmla="*/ 8 h 142"/>
                <a:gd name="T104" fmla="*/ 36 w 99"/>
                <a:gd name="T105" fmla="*/ 3 h 142"/>
                <a:gd name="T106" fmla="*/ 32 w 99"/>
                <a:gd name="T107" fmla="*/ 4 h 142"/>
                <a:gd name="T108" fmla="*/ 35 w 99"/>
                <a:gd name="T109" fmla="*/ 2 h 142"/>
                <a:gd name="T110" fmla="*/ 4 w 99"/>
                <a:gd name="T111" fmla="*/ 15 h 142"/>
                <a:gd name="T112" fmla="*/ 4 w 99"/>
                <a:gd name="T113" fmla="*/ 15 h 142"/>
                <a:gd name="T114" fmla="*/ 9 w 99"/>
                <a:gd name="T115" fmla="*/ 1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" h="142">
                  <a:moveTo>
                    <a:pt x="1" y="22"/>
                  </a:moveTo>
                  <a:cubicBezTo>
                    <a:pt x="2" y="23"/>
                    <a:pt x="3" y="23"/>
                    <a:pt x="4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7" y="24"/>
                    <a:pt x="7" y="23"/>
                  </a:cubicBezTo>
                  <a:cubicBezTo>
                    <a:pt x="8" y="23"/>
                    <a:pt x="9" y="23"/>
                    <a:pt x="10" y="22"/>
                  </a:cubicBezTo>
                  <a:cubicBezTo>
                    <a:pt x="13" y="20"/>
                    <a:pt x="19" y="17"/>
                    <a:pt x="24" y="14"/>
                  </a:cubicBezTo>
                  <a:cubicBezTo>
                    <a:pt x="26" y="12"/>
                    <a:pt x="29" y="11"/>
                    <a:pt x="30" y="10"/>
                  </a:cubicBezTo>
                  <a:cubicBezTo>
                    <a:pt x="31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1" y="9"/>
                    <a:pt x="31" y="9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8"/>
                    <a:pt x="29" y="8"/>
                    <a:pt x="30" y="9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9" y="8"/>
                    <a:pt x="29" y="8"/>
                    <a:pt x="29" y="9"/>
                  </a:cubicBezTo>
                  <a:cubicBezTo>
                    <a:pt x="31" y="10"/>
                    <a:pt x="34" y="13"/>
                    <a:pt x="37" y="16"/>
                  </a:cubicBezTo>
                  <a:cubicBezTo>
                    <a:pt x="39" y="17"/>
                    <a:pt x="40" y="18"/>
                    <a:pt x="41" y="19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3" y="21"/>
                    <a:pt x="46" y="22"/>
                    <a:pt x="48" y="21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4"/>
                    <a:pt x="49" y="14"/>
                    <a:pt x="49" y="15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9" y="12"/>
                    <a:pt x="49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8" y="15"/>
                    <a:pt x="47" y="18"/>
                  </a:cubicBezTo>
                  <a:cubicBezTo>
                    <a:pt x="46" y="22"/>
                    <a:pt x="44" y="28"/>
                    <a:pt x="43" y="33"/>
                  </a:cubicBezTo>
                  <a:cubicBezTo>
                    <a:pt x="42" y="35"/>
                    <a:pt x="42" y="37"/>
                    <a:pt x="41" y="39"/>
                  </a:cubicBezTo>
                  <a:cubicBezTo>
                    <a:pt x="41" y="40"/>
                    <a:pt x="41" y="40"/>
                    <a:pt x="41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5"/>
                    <a:pt x="41" y="45"/>
                  </a:cubicBezTo>
                  <a:cubicBezTo>
                    <a:pt x="42" y="47"/>
                    <a:pt x="45" y="48"/>
                    <a:pt x="47" y="4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7"/>
                    <a:pt x="63" y="41"/>
                    <a:pt x="65" y="44"/>
                  </a:cubicBezTo>
                  <a:cubicBezTo>
                    <a:pt x="67" y="46"/>
                    <a:pt x="68" y="47"/>
                    <a:pt x="69" y="48"/>
                  </a:cubicBezTo>
                  <a:cubicBezTo>
                    <a:pt x="69" y="49"/>
                    <a:pt x="70" y="49"/>
                    <a:pt x="70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1" y="51"/>
                    <a:pt x="72" y="51"/>
                    <a:pt x="73" y="52"/>
                  </a:cubicBezTo>
                  <a:cubicBezTo>
                    <a:pt x="74" y="52"/>
                    <a:pt x="75" y="52"/>
                    <a:pt x="76" y="51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5"/>
                    <a:pt x="76" y="45"/>
                    <a:pt x="76" y="4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4"/>
                    <a:pt x="75" y="44"/>
                    <a:pt x="75" y="45"/>
                  </a:cubicBezTo>
                  <a:cubicBezTo>
                    <a:pt x="74" y="48"/>
                    <a:pt x="72" y="54"/>
                    <a:pt x="70" y="60"/>
                  </a:cubicBezTo>
                  <a:cubicBezTo>
                    <a:pt x="69" y="62"/>
                    <a:pt x="68" y="65"/>
                    <a:pt x="68" y="67"/>
                  </a:cubicBezTo>
                  <a:cubicBezTo>
                    <a:pt x="67" y="68"/>
                    <a:pt x="67" y="68"/>
                    <a:pt x="67" y="69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3"/>
                    <a:pt x="67" y="73"/>
                    <a:pt x="67" y="74"/>
                  </a:cubicBezTo>
                  <a:cubicBezTo>
                    <a:pt x="69" y="76"/>
                    <a:pt x="71" y="76"/>
                    <a:pt x="73" y="75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6" y="68"/>
                    <a:pt x="77" y="68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6" y="66"/>
                    <a:pt x="76" y="67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6" y="66"/>
                    <a:pt x="76" y="67"/>
                  </a:cubicBezTo>
                  <a:cubicBezTo>
                    <a:pt x="76" y="69"/>
                    <a:pt x="75" y="72"/>
                    <a:pt x="75" y="76"/>
                  </a:cubicBezTo>
                  <a:cubicBezTo>
                    <a:pt x="75" y="77"/>
                    <a:pt x="74" y="79"/>
                    <a:pt x="74" y="80"/>
                  </a:cubicBezTo>
                  <a:cubicBezTo>
                    <a:pt x="74" y="81"/>
                    <a:pt x="74" y="81"/>
                    <a:pt x="74" y="82"/>
                  </a:cubicBezTo>
                  <a:cubicBezTo>
                    <a:pt x="74" y="82"/>
                    <a:pt x="74" y="83"/>
                    <a:pt x="74" y="83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5"/>
                    <a:pt x="74" y="85"/>
                    <a:pt x="75" y="86"/>
                  </a:cubicBezTo>
                  <a:cubicBezTo>
                    <a:pt x="76" y="88"/>
                    <a:pt x="79" y="88"/>
                    <a:pt x="81" y="87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6"/>
                    <a:pt x="90" y="76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5"/>
                  </a:cubicBezTo>
                  <a:cubicBezTo>
                    <a:pt x="89" y="78"/>
                    <a:pt x="87" y="84"/>
                    <a:pt x="85" y="89"/>
                  </a:cubicBezTo>
                  <a:cubicBezTo>
                    <a:pt x="85" y="91"/>
                    <a:pt x="84" y="94"/>
                    <a:pt x="84" y="96"/>
                  </a:cubicBezTo>
                  <a:cubicBezTo>
                    <a:pt x="83" y="97"/>
                    <a:pt x="83" y="97"/>
                    <a:pt x="83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83" y="100"/>
                    <a:pt x="83" y="101"/>
                    <a:pt x="83" y="101"/>
                  </a:cubicBezTo>
                  <a:cubicBezTo>
                    <a:pt x="83" y="101"/>
                    <a:pt x="83" y="102"/>
                    <a:pt x="83" y="103"/>
                  </a:cubicBezTo>
                  <a:cubicBezTo>
                    <a:pt x="84" y="105"/>
                    <a:pt x="87" y="105"/>
                    <a:pt x="89" y="104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85" y="99"/>
                    <a:pt x="85" y="100"/>
                    <a:pt x="85" y="101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8"/>
                    <a:pt x="85" y="99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7"/>
                    <a:pt x="85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8"/>
                    <a:pt x="85" y="98"/>
                  </a:cubicBezTo>
                  <a:cubicBezTo>
                    <a:pt x="84" y="100"/>
                    <a:pt x="81" y="103"/>
                    <a:pt x="78" y="106"/>
                  </a:cubicBezTo>
                  <a:cubicBezTo>
                    <a:pt x="74" y="112"/>
                    <a:pt x="68" y="119"/>
                    <a:pt x="63" y="124"/>
                  </a:cubicBezTo>
                  <a:cubicBezTo>
                    <a:pt x="61" y="127"/>
                    <a:pt x="59" y="130"/>
                    <a:pt x="57" y="132"/>
                  </a:cubicBezTo>
                  <a:cubicBezTo>
                    <a:pt x="57" y="133"/>
                    <a:pt x="56" y="133"/>
                    <a:pt x="55" y="134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4" y="136"/>
                    <a:pt x="54" y="137"/>
                    <a:pt x="54" y="138"/>
                  </a:cubicBezTo>
                  <a:cubicBezTo>
                    <a:pt x="54" y="138"/>
                    <a:pt x="54" y="139"/>
                    <a:pt x="55" y="140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5" y="141"/>
                    <a:pt x="56" y="142"/>
                    <a:pt x="57" y="142"/>
                  </a:cubicBezTo>
                  <a:cubicBezTo>
                    <a:pt x="58" y="142"/>
                    <a:pt x="58" y="142"/>
                    <a:pt x="59" y="142"/>
                  </a:cubicBezTo>
                  <a:cubicBezTo>
                    <a:pt x="59" y="142"/>
                    <a:pt x="59" y="142"/>
                    <a:pt x="60" y="142"/>
                  </a:cubicBezTo>
                  <a:cubicBezTo>
                    <a:pt x="60" y="142"/>
                    <a:pt x="60" y="142"/>
                    <a:pt x="61" y="142"/>
                  </a:cubicBezTo>
                  <a:cubicBezTo>
                    <a:pt x="61" y="142"/>
                    <a:pt x="62" y="141"/>
                    <a:pt x="63" y="140"/>
                  </a:cubicBezTo>
                  <a:cubicBezTo>
                    <a:pt x="67" y="138"/>
                    <a:pt x="73" y="135"/>
                    <a:pt x="79" y="131"/>
                  </a:cubicBezTo>
                  <a:cubicBezTo>
                    <a:pt x="82" y="129"/>
                    <a:pt x="85" y="128"/>
                    <a:pt x="87" y="127"/>
                  </a:cubicBezTo>
                  <a:cubicBezTo>
                    <a:pt x="88" y="126"/>
                    <a:pt x="88" y="126"/>
                    <a:pt x="89" y="125"/>
                  </a:cubicBezTo>
                  <a:cubicBezTo>
                    <a:pt x="90" y="125"/>
                    <a:pt x="90" y="125"/>
                    <a:pt x="90" y="125"/>
                  </a:cubicBezTo>
                  <a:cubicBezTo>
                    <a:pt x="90" y="125"/>
                    <a:pt x="90" y="125"/>
                    <a:pt x="90" y="125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90" y="125"/>
                    <a:pt x="90" y="125"/>
                    <a:pt x="90" y="125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7" y="125"/>
                    <a:pt x="88" y="125"/>
                    <a:pt x="88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5" y="124"/>
                    <a:pt x="86" y="125"/>
                    <a:pt x="86" y="125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5" y="125"/>
                    <a:pt x="88" y="126"/>
                    <a:pt x="90" y="125"/>
                  </a:cubicBezTo>
                  <a:cubicBezTo>
                    <a:pt x="92" y="123"/>
                    <a:pt x="93" y="121"/>
                    <a:pt x="92" y="119"/>
                  </a:cubicBezTo>
                  <a:cubicBezTo>
                    <a:pt x="91" y="118"/>
                    <a:pt x="90" y="117"/>
                    <a:pt x="90" y="117"/>
                  </a:cubicBezTo>
                  <a:cubicBezTo>
                    <a:pt x="89" y="116"/>
                    <a:pt x="88" y="116"/>
                    <a:pt x="88" y="116"/>
                  </a:cubicBezTo>
                  <a:cubicBezTo>
                    <a:pt x="87" y="116"/>
                    <a:pt x="87" y="116"/>
                    <a:pt x="87" y="117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85" y="117"/>
                    <a:pt x="84" y="118"/>
                    <a:pt x="83" y="118"/>
                  </a:cubicBezTo>
                  <a:cubicBezTo>
                    <a:pt x="80" y="120"/>
                    <a:pt x="73" y="124"/>
                    <a:pt x="68" y="128"/>
                  </a:cubicBezTo>
                  <a:cubicBezTo>
                    <a:pt x="65" y="129"/>
                    <a:pt x="62" y="131"/>
                    <a:pt x="60" y="132"/>
                  </a:cubicBezTo>
                  <a:cubicBezTo>
                    <a:pt x="59" y="133"/>
                    <a:pt x="58" y="133"/>
                    <a:pt x="58" y="133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9" y="137"/>
                    <a:pt x="59" y="137"/>
                    <a:pt x="59" y="137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8" y="133"/>
                    <a:pt x="58" y="134"/>
                    <a:pt x="57" y="134"/>
                  </a:cubicBezTo>
                  <a:cubicBezTo>
                    <a:pt x="59" y="137"/>
                    <a:pt x="59" y="137"/>
                    <a:pt x="59" y="137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0" y="134"/>
                    <a:pt x="60" y="134"/>
                    <a:pt x="60" y="134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0" y="134"/>
                    <a:pt x="60" y="134"/>
                    <a:pt x="60" y="134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5"/>
                    <a:pt x="61" y="134"/>
                    <a:pt x="60" y="134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3" y="137"/>
                    <a:pt x="63" y="136"/>
                    <a:pt x="62" y="136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3" y="139"/>
                    <a:pt x="63" y="139"/>
                    <a:pt x="63" y="139"/>
                  </a:cubicBezTo>
                  <a:cubicBezTo>
                    <a:pt x="63" y="139"/>
                    <a:pt x="63" y="139"/>
                    <a:pt x="63" y="138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3" y="139"/>
                    <a:pt x="63" y="139"/>
                    <a:pt x="63" y="139"/>
                  </a:cubicBezTo>
                  <a:cubicBezTo>
                    <a:pt x="60" y="138"/>
                    <a:pt x="60" y="138"/>
                    <a:pt x="60" y="138"/>
                  </a:cubicBezTo>
                  <a:cubicBezTo>
                    <a:pt x="63" y="140"/>
                    <a:pt x="63" y="140"/>
                    <a:pt x="63" y="140"/>
                  </a:cubicBezTo>
                  <a:cubicBezTo>
                    <a:pt x="63" y="140"/>
                    <a:pt x="63" y="140"/>
                    <a:pt x="63" y="139"/>
                  </a:cubicBezTo>
                  <a:cubicBezTo>
                    <a:pt x="60" y="138"/>
                    <a:pt x="60" y="138"/>
                    <a:pt x="60" y="138"/>
                  </a:cubicBezTo>
                  <a:cubicBezTo>
                    <a:pt x="63" y="140"/>
                    <a:pt x="63" y="140"/>
                    <a:pt x="63" y="140"/>
                  </a:cubicBezTo>
                  <a:cubicBezTo>
                    <a:pt x="63" y="140"/>
                    <a:pt x="63" y="139"/>
                    <a:pt x="63" y="139"/>
                  </a:cubicBezTo>
                  <a:cubicBezTo>
                    <a:pt x="64" y="137"/>
                    <a:pt x="67" y="134"/>
                    <a:pt x="70" y="130"/>
                  </a:cubicBezTo>
                  <a:cubicBezTo>
                    <a:pt x="74" y="125"/>
                    <a:pt x="80" y="118"/>
                    <a:pt x="85" y="112"/>
                  </a:cubicBezTo>
                  <a:cubicBezTo>
                    <a:pt x="87" y="110"/>
                    <a:pt x="89" y="107"/>
                    <a:pt x="91" y="105"/>
                  </a:cubicBezTo>
                  <a:cubicBezTo>
                    <a:pt x="91" y="104"/>
                    <a:pt x="92" y="103"/>
                    <a:pt x="92" y="103"/>
                  </a:cubicBezTo>
                  <a:cubicBezTo>
                    <a:pt x="93" y="102"/>
                    <a:pt x="93" y="102"/>
                    <a:pt x="93" y="101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4" y="100"/>
                    <a:pt x="94" y="100"/>
                    <a:pt x="94" y="99"/>
                  </a:cubicBezTo>
                  <a:cubicBezTo>
                    <a:pt x="94" y="98"/>
                    <a:pt x="94" y="98"/>
                    <a:pt x="93" y="97"/>
                  </a:cubicBezTo>
                  <a:cubicBezTo>
                    <a:pt x="93" y="96"/>
                    <a:pt x="92" y="95"/>
                    <a:pt x="91" y="95"/>
                  </a:cubicBezTo>
                  <a:cubicBezTo>
                    <a:pt x="89" y="94"/>
                    <a:pt x="88" y="94"/>
                    <a:pt x="87" y="95"/>
                  </a:cubicBezTo>
                  <a:cubicBezTo>
                    <a:pt x="85" y="96"/>
                    <a:pt x="85" y="96"/>
                    <a:pt x="85" y="96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99"/>
                    <a:pt x="91" y="99"/>
                    <a:pt x="91" y="98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91" y="100"/>
                    <a:pt x="91" y="100"/>
                    <a:pt x="91" y="100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91" y="100"/>
                    <a:pt x="91" y="100"/>
                    <a:pt x="91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1" y="101"/>
                    <a:pt x="91" y="101"/>
                    <a:pt x="91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1" y="101"/>
                    <a:pt x="92" y="100"/>
                    <a:pt x="92" y="99"/>
                  </a:cubicBezTo>
                  <a:cubicBezTo>
                    <a:pt x="93" y="96"/>
                    <a:pt x="94" y="90"/>
                    <a:pt x="96" y="85"/>
                  </a:cubicBezTo>
                  <a:cubicBezTo>
                    <a:pt x="97" y="83"/>
                    <a:pt x="97" y="81"/>
                    <a:pt x="98" y="79"/>
                  </a:cubicBezTo>
                  <a:cubicBezTo>
                    <a:pt x="98" y="78"/>
                    <a:pt x="98" y="77"/>
                    <a:pt x="98" y="76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9" y="75"/>
                    <a:pt x="99" y="75"/>
                    <a:pt x="99" y="74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3"/>
                    <a:pt x="99" y="73"/>
                    <a:pt x="98" y="72"/>
                  </a:cubicBezTo>
                  <a:cubicBezTo>
                    <a:pt x="98" y="71"/>
                    <a:pt x="97" y="70"/>
                    <a:pt x="96" y="70"/>
                  </a:cubicBezTo>
                  <a:cubicBezTo>
                    <a:pt x="94" y="70"/>
                    <a:pt x="93" y="70"/>
                    <a:pt x="92" y="70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2" y="81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2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2"/>
                  </a:cubicBezTo>
                  <a:cubicBezTo>
                    <a:pt x="83" y="80"/>
                    <a:pt x="84" y="77"/>
                    <a:pt x="84" y="74"/>
                  </a:cubicBezTo>
                  <a:cubicBezTo>
                    <a:pt x="84" y="72"/>
                    <a:pt x="85" y="70"/>
                    <a:pt x="85" y="69"/>
                  </a:cubicBezTo>
                  <a:cubicBezTo>
                    <a:pt x="85" y="68"/>
                    <a:pt x="85" y="68"/>
                    <a:pt x="85" y="67"/>
                  </a:cubicBezTo>
                  <a:cubicBezTo>
                    <a:pt x="85" y="67"/>
                    <a:pt x="85" y="67"/>
                    <a:pt x="85" y="66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5" y="65"/>
                    <a:pt x="85" y="64"/>
                    <a:pt x="84" y="64"/>
                  </a:cubicBezTo>
                  <a:cubicBezTo>
                    <a:pt x="83" y="62"/>
                    <a:pt x="80" y="61"/>
                    <a:pt x="78" y="62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5" y="70"/>
                    <a:pt x="75" y="69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6" y="71"/>
                    <a:pt x="76" y="70"/>
                  </a:cubicBezTo>
                  <a:cubicBezTo>
                    <a:pt x="77" y="67"/>
                    <a:pt x="79" y="61"/>
                    <a:pt x="81" y="56"/>
                  </a:cubicBezTo>
                  <a:cubicBezTo>
                    <a:pt x="82" y="53"/>
                    <a:pt x="83" y="51"/>
                    <a:pt x="83" y="49"/>
                  </a:cubicBezTo>
                  <a:cubicBezTo>
                    <a:pt x="84" y="48"/>
                    <a:pt x="84" y="47"/>
                    <a:pt x="84" y="46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5" y="45"/>
                    <a:pt x="85" y="44"/>
                    <a:pt x="85" y="44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4" y="43"/>
                    <a:pt x="84" y="42"/>
                    <a:pt x="84" y="42"/>
                  </a:cubicBezTo>
                  <a:cubicBezTo>
                    <a:pt x="83" y="41"/>
                    <a:pt x="82" y="40"/>
                    <a:pt x="81" y="40"/>
                  </a:cubicBezTo>
                  <a:cubicBezTo>
                    <a:pt x="80" y="39"/>
                    <a:pt x="79" y="39"/>
                    <a:pt x="78" y="40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43"/>
                    <a:pt x="74" y="40"/>
                    <a:pt x="71" y="37"/>
                  </a:cubicBezTo>
                  <a:cubicBezTo>
                    <a:pt x="69" y="35"/>
                    <a:pt x="68" y="33"/>
                    <a:pt x="67" y="32"/>
                  </a:cubicBezTo>
                  <a:cubicBezTo>
                    <a:pt x="67" y="32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5" y="30"/>
                    <a:pt x="64" y="29"/>
                    <a:pt x="63" y="29"/>
                  </a:cubicBezTo>
                  <a:cubicBezTo>
                    <a:pt x="62" y="28"/>
                    <a:pt x="61" y="29"/>
                    <a:pt x="60" y="2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1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9" y="43"/>
                    <a:pt x="49" y="43"/>
                    <a:pt x="50" y="42"/>
                  </a:cubicBezTo>
                  <a:cubicBezTo>
                    <a:pt x="50" y="38"/>
                    <a:pt x="52" y="32"/>
                    <a:pt x="54" y="26"/>
                  </a:cubicBezTo>
                  <a:cubicBezTo>
                    <a:pt x="55" y="23"/>
                    <a:pt x="56" y="20"/>
                    <a:pt x="57" y="18"/>
                  </a:cubicBezTo>
                  <a:cubicBezTo>
                    <a:pt x="57" y="17"/>
                    <a:pt x="57" y="16"/>
                    <a:pt x="57" y="15"/>
                  </a:cubicBezTo>
                  <a:cubicBezTo>
                    <a:pt x="57" y="15"/>
                    <a:pt x="57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12"/>
                    <a:pt x="58" y="11"/>
                    <a:pt x="57" y="10"/>
                  </a:cubicBezTo>
                  <a:cubicBezTo>
                    <a:pt x="57" y="9"/>
                    <a:pt x="56" y="9"/>
                    <a:pt x="54" y="8"/>
                  </a:cubicBezTo>
                  <a:cubicBezTo>
                    <a:pt x="53" y="8"/>
                    <a:pt x="52" y="8"/>
                    <a:pt x="51" y="9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3"/>
                    <a:pt x="48" y="13"/>
                    <a:pt x="47" y="13"/>
                  </a:cubicBezTo>
                  <a:cubicBezTo>
                    <a:pt x="46" y="11"/>
                    <a:pt x="42" y="8"/>
                    <a:pt x="40" y="6"/>
                  </a:cubicBezTo>
                  <a:cubicBezTo>
                    <a:pt x="38" y="5"/>
                    <a:pt x="37" y="3"/>
                    <a:pt x="36" y="3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1"/>
                    <a:pt x="34" y="1"/>
                    <a:pt x="33" y="0"/>
                  </a:cubicBezTo>
                  <a:cubicBezTo>
                    <a:pt x="32" y="0"/>
                    <a:pt x="32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8" y="1"/>
                    <a:pt x="27" y="2"/>
                  </a:cubicBezTo>
                  <a:cubicBezTo>
                    <a:pt x="24" y="3"/>
                    <a:pt x="18" y="7"/>
                    <a:pt x="13" y="10"/>
                  </a:cubicBezTo>
                  <a:cubicBezTo>
                    <a:pt x="10" y="11"/>
                    <a:pt x="8" y="13"/>
                    <a:pt x="6" y="14"/>
                  </a:cubicBezTo>
                  <a:cubicBezTo>
                    <a:pt x="5" y="14"/>
                    <a:pt x="5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6"/>
                    <a:pt x="7" y="15"/>
                    <a:pt x="7" y="15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5"/>
                    <a:pt x="5" y="14"/>
                    <a:pt x="3" y="16"/>
                  </a:cubicBezTo>
                  <a:cubicBezTo>
                    <a:pt x="1" y="17"/>
                    <a:pt x="0" y="20"/>
                    <a:pt x="1" y="2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1" name="Freeform 256"/>
            <p:cNvSpPr/>
            <p:nvPr/>
          </p:nvSpPr>
          <p:spPr bwMode="auto">
            <a:xfrm>
              <a:off x="7959747" y="2330554"/>
              <a:ext cx="184419" cy="192802"/>
            </a:xfrm>
            <a:custGeom>
              <a:avLst/>
              <a:gdLst>
                <a:gd name="T0" fmla="*/ 57 w 152"/>
                <a:gd name="T1" fmla="*/ 9 h 159"/>
                <a:gd name="T2" fmla="*/ 55 w 152"/>
                <a:gd name="T3" fmla="*/ 5 h 159"/>
                <a:gd name="T4" fmla="*/ 55 w 152"/>
                <a:gd name="T5" fmla="*/ 5 h 159"/>
                <a:gd name="T6" fmla="*/ 53 w 152"/>
                <a:gd name="T7" fmla="*/ 4 h 159"/>
                <a:gd name="T8" fmla="*/ 1 w 152"/>
                <a:gd name="T9" fmla="*/ 50 h 159"/>
                <a:gd name="T10" fmla="*/ 41 w 152"/>
                <a:gd name="T11" fmla="*/ 36 h 159"/>
                <a:gd name="T12" fmla="*/ 40 w 152"/>
                <a:gd name="T13" fmla="*/ 32 h 159"/>
                <a:gd name="T14" fmla="*/ 40 w 152"/>
                <a:gd name="T15" fmla="*/ 36 h 159"/>
                <a:gd name="T16" fmla="*/ 36 w 152"/>
                <a:gd name="T17" fmla="*/ 34 h 159"/>
                <a:gd name="T18" fmla="*/ 36 w 152"/>
                <a:gd name="T19" fmla="*/ 31 h 159"/>
                <a:gd name="T20" fmla="*/ 4 w 152"/>
                <a:gd name="T21" fmla="*/ 73 h 159"/>
                <a:gd name="T22" fmla="*/ 14 w 152"/>
                <a:gd name="T23" fmla="*/ 70 h 159"/>
                <a:gd name="T24" fmla="*/ 14 w 152"/>
                <a:gd name="T25" fmla="*/ 69 h 159"/>
                <a:gd name="T26" fmla="*/ 20 w 152"/>
                <a:gd name="T27" fmla="*/ 92 h 159"/>
                <a:gd name="T28" fmla="*/ 19 w 152"/>
                <a:gd name="T29" fmla="*/ 87 h 159"/>
                <a:gd name="T30" fmla="*/ 7 w 152"/>
                <a:gd name="T31" fmla="*/ 104 h 159"/>
                <a:gd name="T32" fmla="*/ 34 w 152"/>
                <a:gd name="T33" fmla="*/ 92 h 159"/>
                <a:gd name="T34" fmla="*/ 18 w 152"/>
                <a:gd name="T35" fmla="*/ 117 h 159"/>
                <a:gd name="T36" fmla="*/ 36 w 152"/>
                <a:gd name="T37" fmla="*/ 128 h 159"/>
                <a:gd name="T38" fmla="*/ 53 w 152"/>
                <a:gd name="T39" fmla="*/ 129 h 159"/>
                <a:gd name="T40" fmla="*/ 46 w 152"/>
                <a:gd name="T41" fmla="*/ 125 h 159"/>
                <a:gd name="T42" fmla="*/ 39 w 152"/>
                <a:gd name="T43" fmla="*/ 147 h 159"/>
                <a:gd name="T44" fmla="*/ 65 w 152"/>
                <a:gd name="T45" fmla="*/ 135 h 159"/>
                <a:gd name="T46" fmla="*/ 58 w 152"/>
                <a:gd name="T47" fmla="*/ 151 h 159"/>
                <a:gd name="T48" fmla="*/ 67 w 152"/>
                <a:gd name="T49" fmla="*/ 158 h 159"/>
                <a:gd name="T50" fmla="*/ 91 w 152"/>
                <a:gd name="T51" fmla="*/ 143 h 159"/>
                <a:gd name="T52" fmla="*/ 91 w 152"/>
                <a:gd name="T53" fmla="*/ 138 h 159"/>
                <a:gd name="T54" fmla="*/ 144 w 152"/>
                <a:gd name="T55" fmla="*/ 128 h 159"/>
                <a:gd name="T56" fmla="*/ 146 w 152"/>
                <a:gd name="T57" fmla="*/ 122 h 159"/>
                <a:gd name="T58" fmla="*/ 149 w 152"/>
                <a:gd name="T59" fmla="*/ 126 h 159"/>
                <a:gd name="T60" fmla="*/ 92 w 152"/>
                <a:gd name="T61" fmla="*/ 151 h 159"/>
                <a:gd name="T62" fmla="*/ 92 w 152"/>
                <a:gd name="T63" fmla="*/ 149 h 159"/>
                <a:gd name="T64" fmla="*/ 92 w 152"/>
                <a:gd name="T65" fmla="*/ 134 h 159"/>
                <a:gd name="T66" fmla="*/ 61 w 152"/>
                <a:gd name="T67" fmla="*/ 151 h 159"/>
                <a:gd name="T68" fmla="*/ 62 w 152"/>
                <a:gd name="T69" fmla="*/ 150 h 159"/>
                <a:gd name="T70" fmla="*/ 63 w 152"/>
                <a:gd name="T71" fmla="*/ 155 h 159"/>
                <a:gd name="T72" fmla="*/ 67 w 152"/>
                <a:gd name="T73" fmla="*/ 155 h 159"/>
                <a:gd name="T74" fmla="*/ 66 w 152"/>
                <a:gd name="T75" fmla="*/ 130 h 159"/>
                <a:gd name="T76" fmla="*/ 48 w 152"/>
                <a:gd name="T77" fmla="*/ 146 h 159"/>
                <a:gd name="T78" fmla="*/ 55 w 152"/>
                <a:gd name="T79" fmla="*/ 127 h 159"/>
                <a:gd name="T80" fmla="*/ 37 w 152"/>
                <a:gd name="T81" fmla="*/ 114 h 159"/>
                <a:gd name="T82" fmla="*/ 24 w 152"/>
                <a:gd name="T83" fmla="*/ 120 h 159"/>
                <a:gd name="T84" fmla="*/ 24 w 152"/>
                <a:gd name="T85" fmla="*/ 124 h 159"/>
                <a:gd name="T86" fmla="*/ 36 w 152"/>
                <a:gd name="T87" fmla="*/ 87 h 159"/>
                <a:gd name="T88" fmla="*/ 16 w 152"/>
                <a:gd name="T89" fmla="*/ 105 h 159"/>
                <a:gd name="T90" fmla="*/ 15 w 152"/>
                <a:gd name="T91" fmla="*/ 106 h 159"/>
                <a:gd name="T92" fmla="*/ 18 w 152"/>
                <a:gd name="T93" fmla="*/ 88 h 159"/>
                <a:gd name="T94" fmla="*/ 19 w 152"/>
                <a:gd name="T95" fmla="*/ 88 h 159"/>
                <a:gd name="T96" fmla="*/ 23 w 152"/>
                <a:gd name="T97" fmla="*/ 68 h 159"/>
                <a:gd name="T98" fmla="*/ 12 w 152"/>
                <a:gd name="T99" fmla="*/ 77 h 159"/>
                <a:gd name="T100" fmla="*/ 11 w 152"/>
                <a:gd name="T101" fmla="*/ 76 h 159"/>
                <a:gd name="T102" fmla="*/ 41 w 152"/>
                <a:gd name="T103" fmla="*/ 28 h 159"/>
                <a:gd name="T104" fmla="*/ 3 w 152"/>
                <a:gd name="T105" fmla="*/ 48 h 159"/>
                <a:gd name="T106" fmla="*/ 5 w 152"/>
                <a:gd name="T107" fmla="*/ 48 h 159"/>
                <a:gd name="T108" fmla="*/ 5 w 152"/>
                <a:gd name="T109" fmla="*/ 52 h 159"/>
                <a:gd name="T110" fmla="*/ 9 w 152"/>
                <a:gd name="T111" fmla="*/ 54 h 159"/>
                <a:gd name="T112" fmla="*/ 57 w 152"/>
                <a:gd name="T113" fmla="*/ 10 h 159"/>
                <a:gd name="T114" fmla="*/ 31 w 152"/>
                <a:gd name="T115" fmla="*/ 14 h 159"/>
                <a:gd name="T116" fmla="*/ 19 w 152"/>
                <a:gd name="T117" fmla="*/ 21 h 159"/>
                <a:gd name="T118" fmla="*/ 24 w 152"/>
                <a:gd name="T119" fmla="*/ 2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2" h="159">
                  <a:moveTo>
                    <a:pt x="16" y="27"/>
                  </a:moveTo>
                  <a:cubicBezTo>
                    <a:pt x="17" y="29"/>
                    <a:pt x="18" y="29"/>
                    <a:pt x="19" y="29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29"/>
                    <a:pt x="22" y="29"/>
                    <a:pt x="23" y="29"/>
                  </a:cubicBezTo>
                  <a:cubicBezTo>
                    <a:pt x="25" y="28"/>
                    <a:pt x="27" y="27"/>
                    <a:pt x="31" y="24"/>
                  </a:cubicBezTo>
                  <a:cubicBezTo>
                    <a:pt x="36" y="21"/>
                    <a:pt x="42" y="17"/>
                    <a:pt x="48" y="14"/>
                  </a:cubicBezTo>
                  <a:cubicBezTo>
                    <a:pt x="50" y="13"/>
                    <a:pt x="53" y="11"/>
                    <a:pt x="54" y="10"/>
                  </a:cubicBezTo>
                  <a:cubicBezTo>
                    <a:pt x="55" y="10"/>
                    <a:pt x="56" y="9"/>
                    <a:pt x="56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6" y="9"/>
                    <a:pt x="56" y="9"/>
                    <a:pt x="57" y="9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5" y="9"/>
                    <a:pt x="55" y="9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3" y="9"/>
                    <a:pt x="54" y="9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5"/>
                    <a:pt x="51" y="6"/>
                    <a:pt x="52" y="7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4"/>
                    <a:pt x="51" y="4"/>
                    <a:pt x="51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0" y="5"/>
                    <a:pt x="48" y="6"/>
                  </a:cubicBezTo>
                  <a:cubicBezTo>
                    <a:pt x="43" y="12"/>
                    <a:pt x="31" y="22"/>
                    <a:pt x="21" y="31"/>
                  </a:cubicBezTo>
                  <a:cubicBezTo>
                    <a:pt x="16" y="36"/>
                    <a:pt x="11" y="40"/>
                    <a:pt x="7" y="43"/>
                  </a:cubicBezTo>
                  <a:cubicBezTo>
                    <a:pt x="6" y="45"/>
                    <a:pt x="4" y="46"/>
                    <a:pt x="3" y="47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2" y="49"/>
                    <a:pt x="1" y="49"/>
                    <a:pt x="1" y="49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1"/>
                    <a:pt x="0" y="51"/>
                    <a:pt x="0" y="52"/>
                  </a:cubicBezTo>
                  <a:cubicBezTo>
                    <a:pt x="0" y="53"/>
                    <a:pt x="1" y="54"/>
                    <a:pt x="1" y="54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2" y="55"/>
                    <a:pt x="3" y="56"/>
                    <a:pt x="3" y="56"/>
                  </a:cubicBezTo>
                  <a:cubicBezTo>
                    <a:pt x="4" y="57"/>
                    <a:pt x="5" y="57"/>
                    <a:pt x="5" y="57"/>
                  </a:cubicBezTo>
                  <a:cubicBezTo>
                    <a:pt x="6" y="57"/>
                    <a:pt x="6" y="56"/>
                    <a:pt x="6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56"/>
                    <a:pt x="9" y="55"/>
                    <a:pt x="10" y="55"/>
                  </a:cubicBezTo>
                  <a:cubicBezTo>
                    <a:pt x="14" y="52"/>
                    <a:pt x="22" y="47"/>
                    <a:pt x="29" y="43"/>
                  </a:cubicBezTo>
                  <a:cubicBezTo>
                    <a:pt x="32" y="41"/>
                    <a:pt x="36" y="39"/>
                    <a:pt x="38" y="38"/>
                  </a:cubicBezTo>
                  <a:cubicBezTo>
                    <a:pt x="39" y="37"/>
                    <a:pt x="40" y="37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6"/>
                    <a:pt x="41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40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7" y="36"/>
                    <a:pt x="38" y="36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3"/>
                    <a:pt x="36" y="34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5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1"/>
                    <a:pt x="35" y="32"/>
                    <a:pt x="34" y="34"/>
                  </a:cubicBezTo>
                  <a:cubicBezTo>
                    <a:pt x="30" y="39"/>
                    <a:pt x="23" y="48"/>
                    <a:pt x="16" y="56"/>
                  </a:cubicBezTo>
                  <a:cubicBezTo>
                    <a:pt x="13" y="60"/>
                    <a:pt x="10" y="64"/>
                    <a:pt x="8" y="67"/>
                  </a:cubicBezTo>
                  <a:cubicBezTo>
                    <a:pt x="7" y="69"/>
                    <a:pt x="6" y="70"/>
                    <a:pt x="5" y="71"/>
                  </a:cubicBezTo>
                  <a:cubicBezTo>
                    <a:pt x="5" y="71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3" y="74"/>
                    <a:pt x="3" y="74"/>
                    <a:pt x="3" y="75"/>
                  </a:cubicBezTo>
                  <a:cubicBezTo>
                    <a:pt x="3" y="76"/>
                    <a:pt x="3" y="77"/>
                    <a:pt x="4" y="78"/>
                  </a:cubicBezTo>
                  <a:cubicBezTo>
                    <a:pt x="5" y="80"/>
                    <a:pt x="8" y="80"/>
                    <a:pt x="10" y="79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4" y="70"/>
                    <a:pt x="14" y="71"/>
                    <a:pt x="15" y="71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71"/>
                    <a:pt x="14" y="72"/>
                  </a:cubicBezTo>
                  <a:cubicBezTo>
                    <a:pt x="14" y="75"/>
                    <a:pt x="14" y="78"/>
                    <a:pt x="13" y="81"/>
                  </a:cubicBezTo>
                  <a:cubicBezTo>
                    <a:pt x="13" y="83"/>
                    <a:pt x="13" y="84"/>
                    <a:pt x="13" y="85"/>
                  </a:cubicBezTo>
                  <a:cubicBezTo>
                    <a:pt x="13" y="86"/>
                    <a:pt x="13" y="87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3" y="90"/>
                    <a:pt x="13" y="90"/>
                    <a:pt x="14" y="91"/>
                  </a:cubicBezTo>
                  <a:cubicBezTo>
                    <a:pt x="15" y="93"/>
                    <a:pt x="18" y="93"/>
                    <a:pt x="20" y="92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8"/>
                    <a:pt x="15" y="88"/>
                    <a:pt x="15" y="8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15" y="87"/>
                    <a:pt x="14" y="87"/>
                  </a:cubicBezTo>
                  <a:cubicBezTo>
                    <a:pt x="14" y="89"/>
                    <a:pt x="12" y="93"/>
                    <a:pt x="10" y="97"/>
                  </a:cubicBezTo>
                  <a:cubicBezTo>
                    <a:pt x="9" y="98"/>
                    <a:pt x="9" y="100"/>
                    <a:pt x="8" y="101"/>
                  </a:cubicBezTo>
                  <a:cubicBezTo>
                    <a:pt x="8" y="102"/>
                    <a:pt x="7" y="102"/>
                    <a:pt x="7" y="103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7" y="104"/>
                    <a:pt x="7" y="105"/>
                  </a:cubicBezTo>
                  <a:cubicBezTo>
                    <a:pt x="7" y="106"/>
                    <a:pt x="7" y="107"/>
                    <a:pt x="7" y="108"/>
                  </a:cubicBezTo>
                  <a:cubicBezTo>
                    <a:pt x="9" y="110"/>
                    <a:pt x="11" y="110"/>
                    <a:pt x="13" y="109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30" y="92"/>
                    <a:pt x="30" y="93"/>
                    <a:pt x="31" y="94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30" y="91"/>
                    <a:pt x="30" y="91"/>
                    <a:pt x="3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30" y="91"/>
                    <a:pt x="30" y="92"/>
                    <a:pt x="29" y="93"/>
                  </a:cubicBezTo>
                  <a:cubicBezTo>
                    <a:pt x="28" y="96"/>
                    <a:pt x="24" y="103"/>
                    <a:pt x="22" y="109"/>
                  </a:cubicBezTo>
                  <a:cubicBezTo>
                    <a:pt x="20" y="112"/>
                    <a:pt x="19" y="115"/>
                    <a:pt x="18" y="117"/>
                  </a:cubicBezTo>
                  <a:cubicBezTo>
                    <a:pt x="17" y="118"/>
                    <a:pt x="17" y="119"/>
                    <a:pt x="16" y="120"/>
                  </a:cubicBezTo>
                  <a:cubicBezTo>
                    <a:pt x="16" y="120"/>
                    <a:pt x="16" y="120"/>
                    <a:pt x="16" y="121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6" y="122"/>
                    <a:pt x="16" y="122"/>
                    <a:pt x="16" y="123"/>
                  </a:cubicBezTo>
                  <a:cubicBezTo>
                    <a:pt x="16" y="123"/>
                    <a:pt x="16" y="124"/>
                    <a:pt x="16" y="125"/>
                  </a:cubicBezTo>
                  <a:cubicBezTo>
                    <a:pt x="17" y="127"/>
                    <a:pt x="20" y="128"/>
                    <a:pt x="22" y="126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19"/>
                    <a:pt x="30" y="119"/>
                    <a:pt x="31" y="121"/>
                  </a:cubicBezTo>
                  <a:cubicBezTo>
                    <a:pt x="32" y="123"/>
                    <a:pt x="34" y="126"/>
                    <a:pt x="36" y="128"/>
                  </a:cubicBezTo>
                  <a:cubicBezTo>
                    <a:pt x="36" y="129"/>
                    <a:pt x="37" y="130"/>
                    <a:pt x="38" y="131"/>
                  </a:cubicBezTo>
                  <a:cubicBezTo>
                    <a:pt x="38" y="131"/>
                    <a:pt x="38" y="132"/>
                    <a:pt x="38" y="132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3"/>
                    <a:pt x="40" y="134"/>
                    <a:pt x="41" y="134"/>
                  </a:cubicBezTo>
                  <a:cubicBezTo>
                    <a:pt x="42" y="134"/>
                    <a:pt x="43" y="134"/>
                    <a:pt x="45" y="133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26"/>
                    <a:pt x="47" y="126"/>
                    <a:pt x="47" y="127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50" y="125"/>
                    <a:pt x="50" y="125"/>
                    <a:pt x="50" y="125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4"/>
                    <a:pt x="46" y="124"/>
                    <a:pt x="46" y="125"/>
                  </a:cubicBezTo>
                  <a:cubicBezTo>
                    <a:pt x="50" y="125"/>
                    <a:pt x="50" y="125"/>
                    <a:pt x="50" y="125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6" y="125"/>
                    <a:pt x="46" y="126"/>
                    <a:pt x="45" y="128"/>
                  </a:cubicBezTo>
                  <a:cubicBezTo>
                    <a:pt x="44" y="131"/>
                    <a:pt x="43" y="135"/>
                    <a:pt x="41" y="139"/>
                  </a:cubicBezTo>
                  <a:cubicBezTo>
                    <a:pt x="41" y="141"/>
                    <a:pt x="40" y="142"/>
                    <a:pt x="40" y="143"/>
                  </a:cubicBezTo>
                  <a:cubicBezTo>
                    <a:pt x="40" y="144"/>
                    <a:pt x="40" y="144"/>
                    <a:pt x="40" y="145"/>
                  </a:cubicBezTo>
                  <a:cubicBezTo>
                    <a:pt x="39" y="146"/>
                    <a:pt x="39" y="146"/>
                    <a:pt x="39" y="146"/>
                  </a:cubicBezTo>
                  <a:cubicBezTo>
                    <a:pt x="39" y="146"/>
                    <a:pt x="39" y="146"/>
                    <a:pt x="39" y="147"/>
                  </a:cubicBezTo>
                  <a:cubicBezTo>
                    <a:pt x="39" y="147"/>
                    <a:pt x="39" y="147"/>
                    <a:pt x="39" y="148"/>
                  </a:cubicBezTo>
                  <a:cubicBezTo>
                    <a:pt x="39" y="148"/>
                    <a:pt x="39" y="149"/>
                    <a:pt x="40" y="149"/>
                  </a:cubicBezTo>
                  <a:cubicBezTo>
                    <a:pt x="41" y="151"/>
                    <a:pt x="44" y="152"/>
                    <a:pt x="46" y="151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1" y="136"/>
                    <a:pt x="61" y="136"/>
                    <a:pt x="61" y="137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1" y="135"/>
                    <a:pt x="61" y="135"/>
                    <a:pt x="61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3" y="135"/>
                    <a:pt x="63" y="135"/>
                    <a:pt x="63" y="135"/>
                  </a:cubicBezTo>
                  <a:cubicBezTo>
                    <a:pt x="61" y="135"/>
                    <a:pt x="61" y="135"/>
                    <a:pt x="61" y="135"/>
                  </a:cubicBezTo>
                  <a:cubicBezTo>
                    <a:pt x="61" y="135"/>
                    <a:pt x="61" y="135"/>
                    <a:pt x="61" y="136"/>
                  </a:cubicBezTo>
                  <a:cubicBezTo>
                    <a:pt x="60" y="138"/>
                    <a:pt x="60" y="142"/>
                    <a:pt x="59" y="146"/>
                  </a:cubicBezTo>
                  <a:cubicBezTo>
                    <a:pt x="59" y="148"/>
                    <a:pt x="59" y="150"/>
                    <a:pt x="58" y="151"/>
                  </a:cubicBezTo>
                  <a:cubicBezTo>
                    <a:pt x="58" y="152"/>
                    <a:pt x="58" y="153"/>
                    <a:pt x="58" y="153"/>
                  </a:cubicBezTo>
                  <a:cubicBezTo>
                    <a:pt x="58" y="154"/>
                    <a:pt x="58" y="154"/>
                    <a:pt x="58" y="155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8" y="156"/>
                    <a:pt x="58" y="157"/>
                    <a:pt x="59" y="157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59" y="157"/>
                    <a:pt x="59" y="157"/>
                    <a:pt x="59" y="157"/>
                  </a:cubicBezTo>
                  <a:cubicBezTo>
                    <a:pt x="59" y="158"/>
                    <a:pt x="60" y="159"/>
                    <a:pt x="61" y="159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3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5" y="159"/>
                  </a:cubicBezTo>
                  <a:cubicBezTo>
                    <a:pt x="65" y="158"/>
                    <a:pt x="66" y="158"/>
                    <a:pt x="67" y="158"/>
                  </a:cubicBezTo>
                  <a:cubicBezTo>
                    <a:pt x="70" y="156"/>
                    <a:pt x="77" y="152"/>
                    <a:pt x="82" y="148"/>
                  </a:cubicBezTo>
                  <a:cubicBezTo>
                    <a:pt x="85" y="147"/>
                    <a:pt x="88" y="145"/>
                    <a:pt x="90" y="144"/>
                  </a:cubicBezTo>
                  <a:cubicBezTo>
                    <a:pt x="91" y="144"/>
                    <a:pt x="91" y="143"/>
                    <a:pt x="92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1" y="139"/>
                    <a:pt x="91" y="139"/>
                    <a:pt x="91" y="139"/>
                  </a:cubicBezTo>
                  <a:cubicBezTo>
                    <a:pt x="91" y="143"/>
                    <a:pt x="91" y="143"/>
                    <a:pt x="91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1" y="139"/>
                    <a:pt x="91" y="139"/>
                    <a:pt x="91" y="139"/>
                  </a:cubicBezTo>
                  <a:cubicBezTo>
                    <a:pt x="91" y="143"/>
                    <a:pt x="91" y="143"/>
                    <a:pt x="91" y="143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89" y="143"/>
                    <a:pt x="89" y="143"/>
                    <a:pt x="89" y="143"/>
                  </a:cubicBezTo>
                  <a:cubicBezTo>
                    <a:pt x="90" y="143"/>
                    <a:pt x="91" y="143"/>
                    <a:pt x="91" y="143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89" y="143"/>
                    <a:pt x="89" y="143"/>
                    <a:pt x="89" y="143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8" y="142"/>
                    <a:pt x="89" y="142"/>
                    <a:pt x="89" y="143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86" y="139"/>
                    <a:pt x="86" y="139"/>
                    <a:pt x="86" y="139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8" y="154"/>
                    <a:pt x="88" y="155"/>
                    <a:pt x="88" y="155"/>
                  </a:cubicBezTo>
                  <a:cubicBezTo>
                    <a:pt x="89" y="157"/>
                    <a:pt x="90" y="157"/>
                    <a:pt x="90" y="157"/>
                  </a:cubicBezTo>
                  <a:cubicBezTo>
                    <a:pt x="91" y="158"/>
                    <a:pt x="92" y="158"/>
                    <a:pt x="92" y="158"/>
                  </a:cubicBezTo>
                  <a:cubicBezTo>
                    <a:pt x="93" y="158"/>
                    <a:pt x="93" y="158"/>
                    <a:pt x="93" y="158"/>
                  </a:cubicBezTo>
                  <a:cubicBezTo>
                    <a:pt x="94" y="157"/>
                    <a:pt x="95" y="157"/>
                    <a:pt x="95" y="157"/>
                  </a:cubicBezTo>
                  <a:cubicBezTo>
                    <a:pt x="98" y="156"/>
                    <a:pt x="102" y="153"/>
                    <a:pt x="107" y="150"/>
                  </a:cubicBezTo>
                  <a:cubicBezTo>
                    <a:pt x="115" y="145"/>
                    <a:pt x="125" y="139"/>
                    <a:pt x="133" y="134"/>
                  </a:cubicBezTo>
                  <a:cubicBezTo>
                    <a:pt x="137" y="132"/>
                    <a:pt x="141" y="130"/>
                    <a:pt x="144" y="128"/>
                  </a:cubicBezTo>
                  <a:cubicBezTo>
                    <a:pt x="145" y="127"/>
                    <a:pt x="146" y="127"/>
                    <a:pt x="147" y="126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8" y="126"/>
                    <a:pt x="148" y="126"/>
                    <a:pt x="148" y="126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8" y="126"/>
                    <a:pt x="148" y="126"/>
                    <a:pt x="148" y="126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6" y="126"/>
                    <a:pt x="146" y="126"/>
                    <a:pt x="146" y="126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43" y="125"/>
                    <a:pt x="144" y="126"/>
                    <a:pt x="145" y="126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44" y="126"/>
                    <a:pt x="147" y="127"/>
                    <a:pt x="149" y="126"/>
                  </a:cubicBezTo>
                  <a:cubicBezTo>
                    <a:pt x="151" y="124"/>
                    <a:pt x="152" y="122"/>
                    <a:pt x="150" y="120"/>
                  </a:cubicBezTo>
                  <a:cubicBezTo>
                    <a:pt x="150" y="118"/>
                    <a:pt x="149" y="118"/>
                    <a:pt x="148" y="118"/>
                  </a:cubicBezTo>
                  <a:cubicBezTo>
                    <a:pt x="147" y="117"/>
                    <a:pt x="147" y="117"/>
                    <a:pt x="146" y="117"/>
                  </a:cubicBezTo>
                  <a:cubicBezTo>
                    <a:pt x="146" y="117"/>
                    <a:pt x="145" y="117"/>
                    <a:pt x="145" y="117"/>
                  </a:cubicBezTo>
                  <a:cubicBezTo>
                    <a:pt x="144" y="118"/>
                    <a:pt x="144" y="118"/>
                    <a:pt x="143" y="118"/>
                  </a:cubicBezTo>
                  <a:cubicBezTo>
                    <a:pt x="141" y="119"/>
                    <a:pt x="136" y="122"/>
                    <a:pt x="131" y="125"/>
                  </a:cubicBezTo>
                  <a:cubicBezTo>
                    <a:pt x="123" y="130"/>
                    <a:pt x="113" y="136"/>
                    <a:pt x="105" y="141"/>
                  </a:cubicBezTo>
                  <a:cubicBezTo>
                    <a:pt x="101" y="143"/>
                    <a:pt x="98" y="145"/>
                    <a:pt x="95" y="147"/>
                  </a:cubicBezTo>
                  <a:cubicBezTo>
                    <a:pt x="94" y="148"/>
                    <a:pt x="92" y="148"/>
                    <a:pt x="92" y="149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2" y="151"/>
                    <a:pt x="92" y="151"/>
                    <a:pt x="92" y="151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2" y="151"/>
                    <a:pt x="92" y="151"/>
                    <a:pt x="92" y="151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3" y="149"/>
                    <a:pt x="93" y="149"/>
                    <a:pt x="93" y="149"/>
                  </a:cubicBezTo>
                  <a:cubicBezTo>
                    <a:pt x="93" y="149"/>
                    <a:pt x="92" y="149"/>
                    <a:pt x="92" y="149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3" y="149"/>
                    <a:pt x="93" y="149"/>
                    <a:pt x="93" y="149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5" y="150"/>
                    <a:pt x="94" y="149"/>
                    <a:pt x="93" y="149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6" y="153"/>
                    <a:pt x="96" y="153"/>
                    <a:pt x="96" y="153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95" y="137"/>
                    <a:pt x="95" y="137"/>
                    <a:pt x="95" y="136"/>
                  </a:cubicBezTo>
                  <a:cubicBezTo>
                    <a:pt x="94" y="135"/>
                    <a:pt x="93" y="135"/>
                    <a:pt x="92" y="134"/>
                  </a:cubicBezTo>
                  <a:cubicBezTo>
                    <a:pt x="92" y="134"/>
                    <a:pt x="91" y="134"/>
                    <a:pt x="91" y="134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8" y="135"/>
                    <a:pt x="87" y="135"/>
                    <a:pt x="86" y="136"/>
                  </a:cubicBezTo>
                  <a:cubicBezTo>
                    <a:pt x="83" y="138"/>
                    <a:pt x="77" y="141"/>
                    <a:pt x="71" y="145"/>
                  </a:cubicBezTo>
                  <a:cubicBezTo>
                    <a:pt x="68" y="146"/>
                    <a:pt x="66" y="148"/>
                    <a:pt x="64" y="149"/>
                  </a:cubicBezTo>
                  <a:cubicBezTo>
                    <a:pt x="63" y="150"/>
                    <a:pt x="62" y="150"/>
                    <a:pt x="61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3"/>
                    <a:pt x="62" y="153"/>
                    <a:pt x="62" y="153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3"/>
                    <a:pt x="62" y="153"/>
                    <a:pt x="62" y="153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62" y="150"/>
                    <a:pt x="62" y="150"/>
                    <a:pt x="62" y="150"/>
                  </a:cubicBezTo>
                  <a:cubicBezTo>
                    <a:pt x="62" y="150"/>
                    <a:pt x="62" y="150"/>
                    <a:pt x="61" y="151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62" y="150"/>
                    <a:pt x="62" y="150"/>
                    <a:pt x="62" y="150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3" y="150"/>
                    <a:pt x="63" y="150"/>
                    <a:pt x="62" y="150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6" y="151"/>
                    <a:pt x="65" y="151"/>
                    <a:pt x="64" y="151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3" y="155"/>
                    <a:pt x="63" y="155"/>
                    <a:pt x="63" y="155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7" y="153"/>
                    <a:pt x="67" y="153"/>
                    <a:pt x="66" y="153"/>
                  </a:cubicBezTo>
                  <a:cubicBezTo>
                    <a:pt x="63" y="155"/>
                    <a:pt x="63" y="155"/>
                    <a:pt x="63" y="155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3" y="155"/>
                    <a:pt x="63" y="155"/>
                    <a:pt x="63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7" y="155"/>
                    <a:pt x="67" y="154"/>
                    <a:pt x="67" y="154"/>
                  </a:cubicBezTo>
                  <a:cubicBezTo>
                    <a:pt x="63" y="155"/>
                    <a:pt x="63" y="155"/>
                    <a:pt x="63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5" y="155"/>
                    <a:pt x="65" y="155"/>
                    <a:pt x="65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5" y="155"/>
                    <a:pt x="65" y="155"/>
                    <a:pt x="65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7" y="154"/>
                    <a:pt x="67" y="153"/>
                    <a:pt x="67" y="151"/>
                  </a:cubicBezTo>
                  <a:cubicBezTo>
                    <a:pt x="68" y="148"/>
                    <a:pt x="68" y="144"/>
                    <a:pt x="69" y="141"/>
                  </a:cubicBezTo>
                  <a:cubicBezTo>
                    <a:pt x="69" y="140"/>
                    <a:pt x="69" y="138"/>
                    <a:pt x="69" y="137"/>
                  </a:cubicBezTo>
                  <a:cubicBezTo>
                    <a:pt x="69" y="137"/>
                    <a:pt x="70" y="136"/>
                    <a:pt x="70" y="136"/>
                  </a:cubicBezTo>
                  <a:cubicBezTo>
                    <a:pt x="70" y="135"/>
                    <a:pt x="70" y="135"/>
                    <a:pt x="70" y="135"/>
                  </a:cubicBezTo>
                  <a:cubicBezTo>
                    <a:pt x="70" y="134"/>
                    <a:pt x="70" y="134"/>
                    <a:pt x="70" y="134"/>
                  </a:cubicBezTo>
                  <a:cubicBezTo>
                    <a:pt x="70" y="134"/>
                    <a:pt x="70" y="134"/>
                    <a:pt x="70" y="134"/>
                  </a:cubicBezTo>
                  <a:cubicBezTo>
                    <a:pt x="69" y="133"/>
                    <a:pt x="69" y="133"/>
                    <a:pt x="69" y="132"/>
                  </a:cubicBezTo>
                  <a:cubicBezTo>
                    <a:pt x="68" y="131"/>
                    <a:pt x="68" y="131"/>
                    <a:pt x="66" y="130"/>
                  </a:cubicBezTo>
                  <a:cubicBezTo>
                    <a:pt x="65" y="130"/>
                    <a:pt x="64" y="130"/>
                    <a:pt x="63" y="131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8" y="145"/>
                    <a:pt x="48" y="145"/>
                    <a:pt x="48" y="145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5"/>
                    <a:pt x="48" y="145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8" y="147"/>
                    <a:pt x="48" y="147"/>
                    <a:pt x="48" y="147"/>
                  </a:cubicBezTo>
                  <a:cubicBezTo>
                    <a:pt x="48" y="147"/>
                    <a:pt x="49" y="145"/>
                    <a:pt x="49" y="143"/>
                  </a:cubicBezTo>
                  <a:cubicBezTo>
                    <a:pt x="50" y="140"/>
                    <a:pt x="52" y="136"/>
                    <a:pt x="53" y="133"/>
                  </a:cubicBezTo>
                  <a:cubicBezTo>
                    <a:pt x="54" y="131"/>
                    <a:pt x="54" y="129"/>
                    <a:pt x="54" y="128"/>
                  </a:cubicBezTo>
                  <a:cubicBezTo>
                    <a:pt x="55" y="128"/>
                    <a:pt x="55" y="127"/>
                    <a:pt x="55" y="127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6"/>
                    <a:pt x="55" y="125"/>
                    <a:pt x="55" y="125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55" y="124"/>
                    <a:pt x="55" y="123"/>
                    <a:pt x="55" y="122"/>
                  </a:cubicBezTo>
                  <a:cubicBezTo>
                    <a:pt x="53" y="120"/>
                    <a:pt x="51" y="120"/>
                    <a:pt x="49" y="121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7"/>
                    <a:pt x="45" y="126"/>
                    <a:pt x="44" y="124"/>
                  </a:cubicBezTo>
                  <a:cubicBezTo>
                    <a:pt x="43" y="122"/>
                    <a:pt x="41" y="120"/>
                    <a:pt x="39" y="117"/>
                  </a:cubicBezTo>
                  <a:cubicBezTo>
                    <a:pt x="38" y="116"/>
                    <a:pt x="37" y="115"/>
                    <a:pt x="37" y="114"/>
                  </a:cubicBezTo>
                  <a:cubicBezTo>
                    <a:pt x="37" y="114"/>
                    <a:pt x="36" y="114"/>
                    <a:pt x="36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5" y="111"/>
                    <a:pt x="32" y="110"/>
                    <a:pt x="30" y="11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2"/>
                    <a:pt x="25" y="121"/>
                    <a:pt x="24" y="120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3"/>
                    <a:pt x="25" y="123"/>
                    <a:pt x="25" y="122"/>
                  </a:cubicBezTo>
                  <a:cubicBezTo>
                    <a:pt x="27" y="118"/>
                    <a:pt x="30" y="111"/>
                    <a:pt x="33" y="106"/>
                  </a:cubicBezTo>
                  <a:cubicBezTo>
                    <a:pt x="35" y="103"/>
                    <a:pt x="36" y="100"/>
                    <a:pt x="37" y="98"/>
                  </a:cubicBezTo>
                  <a:cubicBezTo>
                    <a:pt x="37" y="97"/>
                    <a:pt x="38" y="96"/>
                    <a:pt x="38" y="95"/>
                  </a:cubicBezTo>
                  <a:cubicBezTo>
                    <a:pt x="38" y="94"/>
                    <a:pt x="38" y="94"/>
                    <a:pt x="39" y="94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9" y="93"/>
                    <a:pt x="39" y="93"/>
                    <a:pt x="39" y="92"/>
                  </a:cubicBezTo>
                  <a:cubicBezTo>
                    <a:pt x="39" y="91"/>
                    <a:pt x="39" y="91"/>
                    <a:pt x="38" y="90"/>
                  </a:cubicBezTo>
                  <a:cubicBezTo>
                    <a:pt x="38" y="89"/>
                    <a:pt x="37" y="88"/>
                    <a:pt x="36" y="87"/>
                  </a:cubicBezTo>
                  <a:cubicBezTo>
                    <a:pt x="35" y="87"/>
                    <a:pt x="33" y="87"/>
                    <a:pt x="32" y="88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6" y="105"/>
                    <a:pt x="16" y="104"/>
                    <a:pt x="15" y="103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6" y="106"/>
                    <a:pt x="16" y="105"/>
                  </a:cubicBezTo>
                  <a:cubicBezTo>
                    <a:pt x="17" y="103"/>
                    <a:pt x="19" y="99"/>
                    <a:pt x="20" y="96"/>
                  </a:cubicBezTo>
                  <a:cubicBezTo>
                    <a:pt x="21" y="94"/>
                    <a:pt x="22" y="93"/>
                    <a:pt x="22" y="91"/>
                  </a:cubicBezTo>
                  <a:cubicBezTo>
                    <a:pt x="23" y="91"/>
                    <a:pt x="23" y="90"/>
                    <a:pt x="23" y="90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4" y="88"/>
                    <a:pt x="24" y="87"/>
                  </a:cubicBezTo>
                  <a:cubicBezTo>
                    <a:pt x="24" y="87"/>
                    <a:pt x="24" y="86"/>
                    <a:pt x="23" y="85"/>
                  </a:cubicBezTo>
                  <a:cubicBezTo>
                    <a:pt x="23" y="84"/>
                    <a:pt x="22" y="83"/>
                    <a:pt x="20" y="83"/>
                  </a:cubicBezTo>
                  <a:cubicBezTo>
                    <a:pt x="19" y="83"/>
                    <a:pt x="18" y="83"/>
                    <a:pt x="17" y="83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1" y="86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22" y="88"/>
                    <a:pt x="22" y="87"/>
                    <a:pt x="22" y="87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2"/>
                    <a:pt x="23" y="79"/>
                    <a:pt x="23" y="76"/>
                  </a:cubicBezTo>
                  <a:cubicBezTo>
                    <a:pt x="23" y="74"/>
                    <a:pt x="23" y="73"/>
                    <a:pt x="23" y="72"/>
                  </a:cubicBezTo>
                  <a:cubicBezTo>
                    <a:pt x="23" y="71"/>
                    <a:pt x="23" y="70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7"/>
                    <a:pt x="23" y="67"/>
                    <a:pt x="22" y="67"/>
                  </a:cubicBezTo>
                  <a:cubicBezTo>
                    <a:pt x="21" y="65"/>
                    <a:pt x="19" y="64"/>
                    <a:pt x="16" y="65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4"/>
                    <a:pt x="12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6"/>
                    <a:pt x="12" y="76"/>
                    <a:pt x="12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6"/>
                    <a:pt x="13" y="75"/>
                    <a:pt x="14" y="74"/>
                  </a:cubicBezTo>
                  <a:cubicBezTo>
                    <a:pt x="18" y="68"/>
                    <a:pt x="25" y="59"/>
                    <a:pt x="32" y="51"/>
                  </a:cubicBezTo>
                  <a:cubicBezTo>
                    <a:pt x="35" y="47"/>
                    <a:pt x="38" y="43"/>
                    <a:pt x="40" y="40"/>
                  </a:cubicBezTo>
                  <a:cubicBezTo>
                    <a:pt x="41" y="39"/>
                    <a:pt x="42" y="37"/>
                    <a:pt x="43" y="36"/>
                  </a:cubicBezTo>
                  <a:cubicBezTo>
                    <a:pt x="43" y="36"/>
                    <a:pt x="43" y="35"/>
                    <a:pt x="43" y="35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3"/>
                    <a:pt x="44" y="32"/>
                  </a:cubicBezTo>
                  <a:cubicBezTo>
                    <a:pt x="44" y="32"/>
                    <a:pt x="44" y="31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3" y="29"/>
                    <a:pt x="42" y="28"/>
                    <a:pt x="41" y="28"/>
                  </a:cubicBezTo>
                  <a:cubicBezTo>
                    <a:pt x="41" y="28"/>
                    <a:pt x="40" y="28"/>
                    <a:pt x="40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5" y="29"/>
                    <a:pt x="33" y="31"/>
                    <a:pt x="29" y="33"/>
                  </a:cubicBezTo>
                  <a:cubicBezTo>
                    <a:pt x="24" y="36"/>
                    <a:pt x="18" y="40"/>
                    <a:pt x="12" y="43"/>
                  </a:cubicBezTo>
                  <a:cubicBezTo>
                    <a:pt x="10" y="44"/>
                    <a:pt x="7" y="46"/>
                    <a:pt x="6" y="47"/>
                  </a:cubicBezTo>
                  <a:cubicBezTo>
                    <a:pt x="5" y="47"/>
                    <a:pt x="4" y="48"/>
                    <a:pt x="4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5" y="48"/>
                    <a:pt x="5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9"/>
                    <a:pt x="7" y="48"/>
                    <a:pt x="6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1"/>
                    <a:pt x="9" y="51"/>
                    <a:pt x="9" y="50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3"/>
                    <a:pt x="9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10" y="53"/>
                    <a:pt x="12" y="51"/>
                  </a:cubicBezTo>
                  <a:cubicBezTo>
                    <a:pt x="18" y="46"/>
                    <a:pt x="29" y="35"/>
                    <a:pt x="40" y="26"/>
                  </a:cubicBezTo>
                  <a:cubicBezTo>
                    <a:pt x="45" y="22"/>
                    <a:pt x="49" y="17"/>
                    <a:pt x="53" y="14"/>
                  </a:cubicBezTo>
                  <a:cubicBezTo>
                    <a:pt x="55" y="12"/>
                    <a:pt x="56" y="11"/>
                    <a:pt x="57" y="10"/>
                  </a:cubicBezTo>
                  <a:cubicBezTo>
                    <a:pt x="58" y="9"/>
                    <a:pt x="58" y="9"/>
                    <a:pt x="58" y="8"/>
                  </a:cubicBezTo>
                  <a:cubicBezTo>
                    <a:pt x="59" y="8"/>
                    <a:pt x="59" y="8"/>
                    <a:pt x="59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6"/>
                    <a:pt x="60" y="6"/>
                    <a:pt x="60" y="5"/>
                  </a:cubicBezTo>
                  <a:cubicBezTo>
                    <a:pt x="60" y="4"/>
                    <a:pt x="60" y="4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2"/>
                    <a:pt x="58" y="1"/>
                    <a:pt x="57" y="1"/>
                  </a:cubicBezTo>
                  <a:cubicBezTo>
                    <a:pt x="56" y="0"/>
                    <a:pt x="56" y="0"/>
                    <a:pt x="55" y="0"/>
                  </a:cubicBezTo>
                  <a:cubicBezTo>
                    <a:pt x="55" y="0"/>
                    <a:pt x="54" y="1"/>
                    <a:pt x="54" y="1"/>
                  </a:cubicBezTo>
                  <a:cubicBezTo>
                    <a:pt x="54" y="1"/>
                    <a:pt x="53" y="1"/>
                    <a:pt x="53" y="1"/>
                  </a:cubicBezTo>
                  <a:cubicBezTo>
                    <a:pt x="52" y="1"/>
                    <a:pt x="51" y="2"/>
                    <a:pt x="50" y="2"/>
                  </a:cubicBezTo>
                  <a:cubicBezTo>
                    <a:pt x="46" y="5"/>
                    <a:pt x="38" y="10"/>
                    <a:pt x="31" y="14"/>
                  </a:cubicBezTo>
                  <a:cubicBezTo>
                    <a:pt x="28" y="16"/>
                    <a:pt x="25" y="18"/>
                    <a:pt x="22" y="19"/>
                  </a:cubicBezTo>
                  <a:cubicBezTo>
                    <a:pt x="21" y="20"/>
                    <a:pt x="20" y="20"/>
                    <a:pt x="20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1"/>
                    <a:pt x="20" y="21"/>
                    <a:pt x="20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2"/>
                    <a:pt x="22" y="21"/>
                    <a:pt x="22" y="2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1"/>
                    <a:pt x="20" y="20"/>
                    <a:pt x="18" y="21"/>
                  </a:cubicBezTo>
                  <a:cubicBezTo>
                    <a:pt x="16" y="23"/>
                    <a:pt x="15" y="25"/>
                    <a:pt x="16" y="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2" name="Freeform 257"/>
            <p:cNvSpPr/>
            <p:nvPr/>
          </p:nvSpPr>
          <p:spPr bwMode="auto">
            <a:xfrm>
              <a:off x="7946574" y="2511381"/>
              <a:ext cx="255073" cy="207172"/>
            </a:xfrm>
            <a:custGeom>
              <a:avLst/>
              <a:gdLst>
                <a:gd name="T0" fmla="*/ 63 w 211"/>
                <a:gd name="T1" fmla="*/ 19 h 170"/>
                <a:gd name="T2" fmla="*/ 59 w 211"/>
                <a:gd name="T3" fmla="*/ 17 h 170"/>
                <a:gd name="T4" fmla="*/ 1 w 211"/>
                <a:gd name="T5" fmla="*/ 69 h 170"/>
                <a:gd name="T6" fmla="*/ 119 w 211"/>
                <a:gd name="T7" fmla="*/ 5 h 170"/>
                <a:gd name="T8" fmla="*/ 119 w 211"/>
                <a:gd name="T9" fmla="*/ 4 h 170"/>
                <a:gd name="T10" fmla="*/ 13 w 211"/>
                <a:gd name="T11" fmla="*/ 90 h 170"/>
                <a:gd name="T12" fmla="*/ 130 w 211"/>
                <a:gd name="T13" fmla="*/ 23 h 170"/>
                <a:gd name="T14" fmla="*/ 101 w 211"/>
                <a:gd name="T15" fmla="*/ 40 h 170"/>
                <a:gd name="T16" fmla="*/ 160 w 211"/>
                <a:gd name="T17" fmla="*/ 29 h 170"/>
                <a:gd name="T18" fmla="*/ 155 w 211"/>
                <a:gd name="T19" fmla="*/ 25 h 170"/>
                <a:gd name="T20" fmla="*/ 8 w 211"/>
                <a:gd name="T21" fmla="*/ 119 h 170"/>
                <a:gd name="T22" fmla="*/ 182 w 211"/>
                <a:gd name="T23" fmla="*/ 29 h 170"/>
                <a:gd name="T24" fmla="*/ 178 w 211"/>
                <a:gd name="T25" fmla="*/ 25 h 170"/>
                <a:gd name="T26" fmla="*/ 8 w 211"/>
                <a:gd name="T27" fmla="*/ 145 h 170"/>
                <a:gd name="T28" fmla="*/ 185 w 211"/>
                <a:gd name="T29" fmla="*/ 50 h 170"/>
                <a:gd name="T30" fmla="*/ 181 w 211"/>
                <a:gd name="T31" fmla="*/ 44 h 170"/>
                <a:gd name="T32" fmla="*/ 30 w 211"/>
                <a:gd name="T33" fmla="*/ 160 h 170"/>
                <a:gd name="T34" fmla="*/ 198 w 211"/>
                <a:gd name="T35" fmla="*/ 61 h 170"/>
                <a:gd name="T36" fmla="*/ 196 w 211"/>
                <a:gd name="T37" fmla="*/ 55 h 170"/>
                <a:gd name="T38" fmla="*/ 201 w 211"/>
                <a:gd name="T39" fmla="*/ 78 h 170"/>
                <a:gd name="T40" fmla="*/ 199 w 211"/>
                <a:gd name="T41" fmla="*/ 76 h 170"/>
                <a:gd name="T42" fmla="*/ 86 w 211"/>
                <a:gd name="T43" fmla="*/ 151 h 170"/>
                <a:gd name="T44" fmla="*/ 207 w 211"/>
                <a:gd name="T45" fmla="*/ 94 h 170"/>
                <a:gd name="T46" fmla="*/ 203 w 211"/>
                <a:gd name="T47" fmla="*/ 92 h 170"/>
                <a:gd name="T48" fmla="*/ 111 w 211"/>
                <a:gd name="T49" fmla="*/ 156 h 170"/>
                <a:gd name="T50" fmla="*/ 205 w 211"/>
                <a:gd name="T51" fmla="*/ 106 h 170"/>
                <a:gd name="T52" fmla="*/ 204 w 211"/>
                <a:gd name="T53" fmla="*/ 106 h 170"/>
                <a:gd name="T54" fmla="*/ 139 w 211"/>
                <a:gd name="T55" fmla="*/ 163 h 170"/>
                <a:gd name="T56" fmla="*/ 186 w 211"/>
                <a:gd name="T57" fmla="*/ 133 h 170"/>
                <a:gd name="T58" fmla="*/ 184 w 211"/>
                <a:gd name="T59" fmla="*/ 129 h 170"/>
                <a:gd name="T60" fmla="*/ 190 w 211"/>
                <a:gd name="T61" fmla="*/ 151 h 170"/>
                <a:gd name="T62" fmla="*/ 186 w 211"/>
                <a:gd name="T63" fmla="*/ 149 h 170"/>
                <a:gd name="T64" fmla="*/ 185 w 211"/>
                <a:gd name="T65" fmla="*/ 149 h 170"/>
                <a:gd name="T66" fmla="*/ 189 w 211"/>
                <a:gd name="T67" fmla="*/ 147 h 170"/>
                <a:gd name="T68" fmla="*/ 192 w 211"/>
                <a:gd name="T69" fmla="*/ 127 h 170"/>
                <a:gd name="T70" fmla="*/ 135 w 211"/>
                <a:gd name="T71" fmla="*/ 159 h 170"/>
                <a:gd name="T72" fmla="*/ 136 w 211"/>
                <a:gd name="T73" fmla="*/ 159 h 170"/>
                <a:gd name="T74" fmla="*/ 207 w 211"/>
                <a:gd name="T75" fmla="*/ 102 h 170"/>
                <a:gd name="T76" fmla="*/ 116 w 211"/>
                <a:gd name="T77" fmla="*/ 158 h 170"/>
                <a:gd name="T78" fmla="*/ 119 w 211"/>
                <a:gd name="T79" fmla="*/ 160 h 170"/>
                <a:gd name="T80" fmla="*/ 79 w 211"/>
                <a:gd name="T81" fmla="*/ 159 h 170"/>
                <a:gd name="T82" fmla="*/ 84 w 211"/>
                <a:gd name="T83" fmla="*/ 163 h 170"/>
                <a:gd name="T84" fmla="*/ 204 w 211"/>
                <a:gd name="T85" fmla="*/ 69 h 170"/>
                <a:gd name="T86" fmla="*/ 43 w 211"/>
                <a:gd name="T87" fmla="*/ 166 h 170"/>
                <a:gd name="T88" fmla="*/ 46 w 211"/>
                <a:gd name="T89" fmla="*/ 167 h 170"/>
                <a:gd name="T90" fmla="*/ 41 w 211"/>
                <a:gd name="T91" fmla="*/ 145 h 170"/>
                <a:gd name="T92" fmla="*/ 28 w 211"/>
                <a:gd name="T93" fmla="*/ 156 h 170"/>
                <a:gd name="T94" fmla="*/ 43 w 211"/>
                <a:gd name="T95" fmla="*/ 149 h 170"/>
                <a:gd name="T96" fmla="*/ 13 w 211"/>
                <a:gd name="T97" fmla="*/ 143 h 170"/>
                <a:gd name="T98" fmla="*/ 13 w 211"/>
                <a:gd name="T99" fmla="*/ 145 h 170"/>
                <a:gd name="T100" fmla="*/ 185 w 211"/>
                <a:gd name="T101" fmla="*/ 28 h 170"/>
                <a:gd name="T102" fmla="*/ 11 w 211"/>
                <a:gd name="T103" fmla="*/ 123 h 170"/>
                <a:gd name="T104" fmla="*/ 12 w 211"/>
                <a:gd name="T105" fmla="*/ 125 h 170"/>
                <a:gd name="T106" fmla="*/ 163 w 211"/>
                <a:gd name="T107" fmla="*/ 22 h 170"/>
                <a:gd name="T108" fmla="*/ 19 w 211"/>
                <a:gd name="T109" fmla="*/ 105 h 170"/>
                <a:gd name="T110" fmla="*/ 25 w 211"/>
                <a:gd name="T111" fmla="*/ 106 h 170"/>
                <a:gd name="T112" fmla="*/ 17 w 211"/>
                <a:gd name="T113" fmla="*/ 84 h 170"/>
                <a:gd name="T114" fmla="*/ 21 w 211"/>
                <a:gd name="T115" fmla="*/ 90 h 170"/>
                <a:gd name="T116" fmla="*/ 118 w 211"/>
                <a:gd name="T117" fmla="*/ 0 h 170"/>
                <a:gd name="T118" fmla="*/ 6 w 211"/>
                <a:gd name="T119" fmla="*/ 66 h 170"/>
                <a:gd name="T120" fmla="*/ 9 w 211"/>
                <a:gd name="T121" fmla="*/ 73 h 170"/>
                <a:gd name="T122" fmla="*/ 19 w 211"/>
                <a:gd name="T123" fmla="*/ 39 h 170"/>
                <a:gd name="T124" fmla="*/ 24 w 211"/>
                <a:gd name="T125" fmla="*/ 4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1" h="170">
                  <a:moveTo>
                    <a:pt x="16" y="46"/>
                  </a:moveTo>
                  <a:cubicBezTo>
                    <a:pt x="17" y="47"/>
                    <a:pt x="18" y="47"/>
                    <a:pt x="18" y="48"/>
                  </a:cubicBezTo>
                  <a:cubicBezTo>
                    <a:pt x="19" y="48"/>
                    <a:pt x="20" y="48"/>
                    <a:pt x="20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2" y="48"/>
                    <a:pt x="22" y="47"/>
                    <a:pt x="23" y="47"/>
                  </a:cubicBezTo>
                  <a:cubicBezTo>
                    <a:pt x="25" y="46"/>
                    <a:pt x="28" y="44"/>
                    <a:pt x="33" y="42"/>
                  </a:cubicBezTo>
                  <a:cubicBezTo>
                    <a:pt x="39" y="38"/>
                    <a:pt x="47" y="33"/>
                    <a:pt x="53" y="29"/>
                  </a:cubicBezTo>
                  <a:cubicBezTo>
                    <a:pt x="56" y="27"/>
                    <a:pt x="59" y="26"/>
                    <a:pt x="61" y="24"/>
                  </a:cubicBezTo>
                  <a:cubicBezTo>
                    <a:pt x="62" y="24"/>
                    <a:pt x="63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3" y="23"/>
                    <a:pt x="63" y="23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2"/>
                    <a:pt x="61" y="22"/>
                    <a:pt x="61" y="23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59" y="19"/>
                    <a:pt x="59" y="20"/>
                    <a:pt x="59" y="21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8"/>
                    <a:pt x="59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6"/>
                    <a:pt x="59" y="17"/>
                    <a:pt x="58" y="17"/>
                  </a:cubicBezTo>
                  <a:cubicBezTo>
                    <a:pt x="56" y="20"/>
                    <a:pt x="51" y="24"/>
                    <a:pt x="46" y="29"/>
                  </a:cubicBezTo>
                  <a:cubicBezTo>
                    <a:pt x="37" y="36"/>
                    <a:pt x="26" y="45"/>
                    <a:pt x="17" y="53"/>
                  </a:cubicBezTo>
                  <a:cubicBezTo>
                    <a:pt x="13" y="57"/>
                    <a:pt x="9" y="60"/>
                    <a:pt x="6" y="62"/>
                  </a:cubicBezTo>
                  <a:cubicBezTo>
                    <a:pt x="5" y="64"/>
                    <a:pt x="4" y="65"/>
                    <a:pt x="3" y="66"/>
                  </a:cubicBezTo>
                  <a:cubicBezTo>
                    <a:pt x="2" y="66"/>
                    <a:pt x="2" y="67"/>
                    <a:pt x="2" y="67"/>
                  </a:cubicBezTo>
                  <a:cubicBezTo>
                    <a:pt x="1" y="67"/>
                    <a:pt x="1" y="67"/>
                    <a:pt x="1" y="68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0" y="69"/>
                    <a:pt x="0" y="70"/>
                  </a:cubicBezTo>
                  <a:cubicBezTo>
                    <a:pt x="0" y="71"/>
                    <a:pt x="0" y="72"/>
                    <a:pt x="1" y="73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4" y="75"/>
                    <a:pt x="5" y="75"/>
                    <a:pt x="5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4"/>
                    <a:pt x="9" y="74"/>
                    <a:pt x="10" y="73"/>
                  </a:cubicBezTo>
                  <a:cubicBezTo>
                    <a:pt x="15" y="71"/>
                    <a:pt x="24" y="66"/>
                    <a:pt x="35" y="59"/>
                  </a:cubicBezTo>
                  <a:cubicBezTo>
                    <a:pt x="51" y="49"/>
                    <a:pt x="72" y="37"/>
                    <a:pt x="90" y="26"/>
                  </a:cubicBezTo>
                  <a:cubicBezTo>
                    <a:pt x="98" y="21"/>
                    <a:pt x="106" y="16"/>
                    <a:pt x="112" y="13"/>
                  </a:cubicBezTo>
                  <a:cubicBezTo>
                    <a:pt x="114" y="12"/>
                    <a:pt x="117" y="10"/>
                    <a:pt x="118" y="9"/>
                  </a:cubicBezTo>
                  <a:cubicBezTo>
                    <a:pt x="119" y="9"/>
                    <a:pt x="120" y="9"/>
                    <a:pt x="12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7"/>
                    <a:pt x="117" y="8"/>
                    <a:pt x="118" y="8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5"/>
                    <a:pt x="115" y="5"/>
                    <a:pt x="116" y="6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4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5" y="3"/>
                    <a:pt x="114" y="4"/>
                  </a:cubicBezTo>
                  <a:cubicBezTo>
                    <a:pt x="110" y="7"/>
                    <a:pt x="102" y="14"/>
                    <a:pt x="92" y="22"/>
                  </a:cubicBezTo>
                  <a:cubicBezTo>
                    <a:pt x="77" y="34"/>
                    <a:pt x="57" y="49"/>
                    <a:pt x="42" y="62"/>
                  </a:cubicBezTo>
                  <a:cubicBezTo>
                    <a:pt x="34" y="68"/>
                    <a:pt x="27" y="73"/>
                    <a:pt x="22" y="77"/>
                  </a:cubicBezTo>
                  <a:cubicBezTo>
                    <a:pt x="19" y="79"/>
                    <a:pt x="17" y="81"/>
                    <a:pt x="16" y="82"/>
                  </a:cubicBezTo>
                  <a:cubicBezTo>
                    <a:pt x="15" y="83"/>
                    <a:pt x="15" y="84"/>
                    <a:pt x="14" y="84"/>
                  </a:cubicBezTo>
                  <a:cubicBezTo>
                    <a:pt x="14" y="85"/>
                    <a:pt x="14" y="85"/>
                    <a:pt x="13" y="85"/>
                  </a:cubicBezTo>
                  <a:cubicBezTo>
                    <a:pt x="13" y="85"/>
                    <a:pt x="13" y="86"/>
                    <a:pt x="13" y="86"/>
                  </a:cubicBezTo>
                  <a:cubicBezTo>
                    <a:pt x="13" y="86"/>
                    <a:pt x="12" y="87"/>
                    <a:pt x="12" y="88"/>
                  </a:cubicBezTo>
                  <a:cubicBezTo>
                    <a:pt x="12" y="89"/>
                    <a:pt x="13" y="90"/>
                    <a:pt x="13" y="9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4" y="91"/>
                    <a:pt x="15" y="92"/>
                    <a:pt x="15" y="92"/>
                  </a:cubicBezTo>
                  <a:cubicBezTo>
                    <a:pt x="16" y="93"/>
                    <a:pt x="17" y="93"/>
                    <a:pt x="17" y="93"/>
                  </a:cubicBezTo>
                  <a:cubicBezTo>
                    <a:pt x="18" y="93"/>
                    <a:pt x="19" y="92"/>
                    <a:pt x="19" y="92"/>
                  </a:cubicBezTo>
                  <a:cubicBezTo>
                    <a:pt x="21" y="92"/>
                    <a:pt x="22" y="91"/>
                    <a:pt x="23" y="91"/>
                  </a:cubicBezTo>
                  <a:cubicBezTo>
                    <a:pt x="29" y="88"/>
                    <a:pt x="38" y="83"/>
                    <a:pt x="48" y="76"/>
                  </a:cubicBezTo>
                  <a:cubicBezTo>
                    <a:pt x="64" y="66"/>
                    <a:pt x="84" y="54"/>
                    <a:pt x="100" y="44"/>
                  </a:cubicBezTo>
                  <a:cubicBezTo>
                    <a:pt x="108" y="39"/>
                    <a:pt x="116" y="35"/>
                    <a:pt x="121" y="31"/>
                  </a:cubicBezTo>
                  <a:cubicBezTo>
                    <a:pt x="124" y="30"/>
                    <a:pt x="126" y="29"/>
                    <a:pt x="128" y="28"/>
                  </a:cubicBezTo>
                  <a:cubicBezTo>
                    <a:pt x="129" y="27"/>
                    <a:pt x="129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9" y="27"/>
                    <a:pt x="129" y="27"/>
                    <a:pt x="130" y="27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7" y="26"/>
                    <a:pt x="128" y="26"/>
                    <a:pt x="128" y="27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6" y="23"/>
                    <a:pt x="126" y="23"/>
                    <a:pt x="126" y="23"/>
                  </a:cubicBezTo>
                  <a:cubicBezTo>
                    <a:pt x="126" y="23"/>
                    <a:pt x="126" y="24"/>
                    <a:pt x="126" y="25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6" y="23"/>
                    <a:pt x="126" y="23"/>
                    <a:pt x="126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0"/>
                    <a:pt x="126" y="21"/>
                    <a:pt x="125" y="22"/>
                  </a:cubicBezTo>
                  <a:cubicBezTo>
                    <a:pt x="121" y="25"/>
                    <a:pt x="112" y="32"/>
                    <a:pt x="101" y="40"/>
                  </a:cubicBezTo>
                  <a:cubicBezTo>
                    <a:pt x="85" y="52"/>
                    <a:pt x="63" y="66"/>
                    <a:pt x="46" y="79"/>
                  </a:cubicBezTo>
                  <a:cubicBezTo>
                    <a:pt x="38" y="85"/>
                    <a:pt x="30" y="90"/>
                    <a:pt x="25" y="94"/>
                  </a:cubicBezTo>
                  <a:cubicBezTo>
                    <a:pt x="22" y="96"/>
                    <a:pt x="20" y="98"/>
                    <a:pt x="18" y="100"/>
                  </a:cubicBezTo>
                  <a:cubicBezTo>
                    <a:pt x="18" y="100"/>
                    <a:pt x="17" y="101"/>
                    <a:pt x="16" y="102"/>
                  </a:cubicBezTo>
                  <a:cubicBezTo>
                    <a:pt x="16" y="102"/>
                    <a:pt x="16" y="102"/>
                    <a:pt x="16" y="103"/>
                  </a:cubicBezTo>
                  <a:cubicBezTo>
                    <a:pt x="15" y="103"/>
                    <a:pt x="15" y="103"/>
                    <a:pt x="15" y="104"/>
                  </a:cubicBezTo>
                  <a:cubicBezTo>
                    <a:pt x="15" y="104"/>
                    <a:pt x="15" y="104"/>
                    <a:pt x="15" y="105"/>
                  </a:cubicBezTo>
                  <a:cubicBezTo>
                    <a:pt x="15" y="106"/>
                    <a:pt x="15" y="107"/>
                    <a:pt x="15" y="108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6" y="109"/>
                    <a:pt x="17" y="109"/>
                    <a:pt x="18" y="110"/>
                  </a:cubicBezTo>
                  <a:cubicBezTo>
                    <a:pt x="18" y="110"/>
                    <a:pt x="19" y="110"/>
                    <a:pt x="19" y="110"/>
                  </a:cubicBezTo>
                  <a:cubicBezTo>
                    <a:pt x="20" y="110"/>
                    <a:pt x="20" y="110"/>
                    <a:pt x="21" y="110"/>
                  </a:cubicBezTo>
                  <a:cubicBezTo>
                    <a:pt x="22" y="109"/>
                    <a:pt x="23" y="109"/>
                    <a:pt x="25" y="108"/>
                  </a:cubicBezTo>
                  <a:cubicBezTo>
                    <a:pt x="31" y="105"/>
                    <a:pt x="41" y="99"/>
                    <a:pt x="55" y="91"/>
                  </a:cubicBezTo>
                  <a:cubicBezTo>
                    <a:pt x="75" y="79"/>
                    <a:pt x="100" y="63"/>
                    <a:pt x="121" y="51"/>
                  </a:cubicBezTo>
                  <a:cubicBezTo>
                    <a:pt x="132" y="44"/>
                    <a:pt x="141" y="39"/>
                    <a:pt x="148" y="35"/>
                  </a:cubicBezTo>
                  <a:cubicBezTo>
                    <a:pt x="152" y="33"/>
                    <a:pt x="155" y="31"/>
                    <a:pt x="157" y="30"/>
                  </a:cubicBezTo>
                  <a:cubicBezTo>
                    <a:pt x="158" y="30"/>
                    <a:pt x="159" y="29"/>
                    <a:pt x="159" y="29"/>
                  </a:cubicBezTo>
                  <a:cubicBezTo>
                    <a:pt x="160" y="29"/>
                    <a:pt x="160" y="29"/>
                    <a:pt x="160" y="29"/>
                  </a:cubicBezTo>
                  <a:cubicBezTo>
                    <a:pt x="160" y="29"/>
                    <a:pt x="160" y="29"/>
                    <a:pt x="160" y="29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59" y="29"/>
                    <a:pt x="160" y="29"/>
                    <a:pt x="160" y="29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9" y="29"/>
                    <a:pt x="159" y="29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6" y="28"/>
                    <a:pt x="157" y="28"/>
                    <a:pt x="158" y="29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5" y="25"/>
                    <a:pt x="155" y="25"/>
                    <a:pt x="155" y="25"/>
                  </a:cubicBezTo>
                  <a:cubicBezTo>
                    <a:pt x="155" y="25"/>
                    <a:pt x="155" y="26"/>
                    <a:pt x="155" y="27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5" y="25"/>
                    <a:pt x="155" y="25"/>
                    <a:pt x="155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5" y="23"/>
                    <a:pt x="155" y="23"/>
                    <a:pt x="155" y="23"/>
                  </a:cubicBezTo>
                  <a:cubicBezTo>
                    <a:pt x="155" y="23"/>
                    <a:pt x="155" y="23"/>
                    <a:pt x="155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5" y="23"/>
                    <a:pt x="155" y="23"/>
                    <a:pt x="155" y="23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5" y="23"/>
                    <a:pt x="155" y="23"/>
                    <a:pt x="155" y="23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5" y="23"/>
                    <a:pt x="154" y="23"/>
                    <a:pt x="153" y="25"/>
                  </a:cubicBezTo>
                  <a:cubicBezTo>
                    <a:pt x="148" y="29"/>
                    <a:pt x="136" y="37"/>
                    <a:pt x="121" y="46"/>
                  </a:cubicBezTo>
                  <a:cubicBezTo>
                    <a:pt x="99" y="60"/>
                    <a:pt x="71" y="78"/>
                    <a:pt x="48" y="93"/>
                  </a:cubicBezTo>
                  <a:cubicBezTo>
                    <a:pt x="37" y="100"/>
                    <a:pt x="27" y="106"/>
                    <a:pt x="19" y="111"/>
                  </a:cubicBezTo>
                  <a:cubicBezTo>
                    <a:pt x="16" y="114"/>
                    <a:pt x="13" y="116"/>
                    <a:pt x="11" y="117"/>
                  </a:cubicBezTo>
                  <a:cubicBezTo>
                    <a:pt x="10" y="118"/>
                    <a:pt x="9" y="119"/>
                    <a:pt x="8" y="119"/>
                  </a:cubicBezTo>
                  <a:cubicBezTo>
                    <a:pt x="8" y="120"/>
                    <a:pt x="7" y="120"/>
                    <a:pt x="7" y="121"/>
                  </a:cubicBezTo>
                  <a:cubicBezTo>
                    <a:pt x="7" y="121"/>
                    <a:pt x="7" y="121"/>
                    <a:pt x="7" y="122"/>
                  </a:cubicBezTo>
                  <a:cubicBezTo>
                    <a:pt x="6" y="122"/>
                    <a:pt x="6" y="123"/>
                    <a:pt x="6" y="124"/>
                  </a:cubicBezTo>
                  <a:cubicBezTo>
                    <a:pt x="6" y="124"/>
                    <a:pt x="6" y="125"/>
                    <a:pt x="7" y="12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7"/>
                    <a:pt x="8" y="128"/>
                    <a:pt x="9" y="128"/>
                  </a:cubicBezTo>
                  <a:cubicBezTo>
                    <a:pt x="10" y="128"/>
                    <a:pt x="10" y="128"/>
                    <a:pt x="11" y="128"/>
                  </a:cubicBezTo>
                  <a:cubicBezTo>
                    <a:pt x="11" y="128"/>
                    <a:pt x="12" y="128"/>
                    <a:pt x="12" y="128"/>
                  </a:cubicBezTo>
                  <a:cubicBezTo>
                    <a:pt x="13" y="128"/>
                    <a:pt x="14" y="128"/>
                    <a:pt x="14" y="127"/>
                  </a:cubicBezTo>
                  <a:cubicBezTo>
                    <a:pt x="17" y="126"/>
                    <a:pt x="22" y="124"/>
                    <a:pt x="27" y="121"/>
                  </a:cubicBezTo>
                  <a:cubicBezTo>
                    <a:pt x="48" y="109"/>
                    <a:pt x="85" y="86"/>
                    <a:pt x="118" y="66"/>
                  </a:cubicBezTo>
                  <a:cubicBezTo>
                    <a:pt x="135" y="56"/>
                    <a:pt x="150" y="46"/>
                    <a:pt x="162" y="40"/>
                  </a:cubicBezTo>
                  <a:cubicBezTo>
                    <a:pt x="168" y="36"/>
                    <a:pt x="173" y="33"/>
                    <a:pt x="177" y="32"/>
                  </a:cubicBezTo>
                  <a:cubicBezTo>
                    <a:pt x="178" y="31"/>
                    <a:pt x="180" y="30"/>
                    <a:pt x="181" y="29"/>
                  </a:cubicBezTo>
                  <a:cubicBezTo>
                    <a:pt x="181" y="29"/>
                    <a:pt x="182" y="29"/>
                    <a:pt x="182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1" y="29"/>
                    <a:pt x="182" y="29"/>
                    <a:pt x="182" y="29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79" y="28"/>
                    <a:pt x="180" y="29"/>
                    <a:pt x="180" y="29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78" y="25"/>
                    <a:pt x="178" y="25"/>
                    <a:pt x="178" y="25"/>
                  </a:cubicBezTo>
                  <a:cubicBezTo>
                    <a:pt x="178" y="25"/>
                    <a:pt x="178" y="26"/>
                    <a:pt x="178" y="27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78" y="25"/>
                    <a:pt x="178" y="25"/>
                    <a:pt x="178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8" y="23"/>
                    <a:pt x="178" y="24"/>
                    <a:pt x="178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6" y="25"/>
                    <a:pt x="171" y="28"/>
                    <a:pt x="166" y="33"/>
                  </a:cubicBezTo>
                  <a:cubicBezTo>
                    <a:pt x="146" y="47"/>
                    <a:pt x="107" y="73"/>
                    <a:pt x="73" y="96"/>
                  </a:cubicBezTo>
                  <a:cubicBezTo>
                    <a:pt x="55" y="107"/>
                    <a:pt x="40" y="118"/>
                    <a:pt x="28" y="126"/>
                  </a:cubicBezTo>
                  <a:cubicBezTo>
                    <a:pt x="22" y="130"/>
                    <a:pt x="18" y="134"/>
                    <a:pt x="14" y="137"/>
                  </a:cubicBezTo>
                  <a:cubicBezTo>
                    <a:pt x="13" y="138"/>
                    <a:pt x="11" y="139"/>
                    <a:pt x="10" y="140"/>
                  </a:cubicBezTo>
                  <a:cubicBezTo>
                    <a:pt x="10" y="141"/>
                    <a:pt x="9" y="141"/>
                    <a:pt x="9" y="142"/>
                  </a:cubicBezTo>
                  <a:cubicBezTo>
                    <a:pt x="9" y="142"/>
                    <a:pt x="8" y="142"/>
                    <a:pt x="8" y="143"/>
                  </a:cubicBezTo>
                  <a:cubicBezTo>
                    <a:pt x="8" y="143"/>
                    <a:pt x="8" y="144"/>
                    <a:pt x="8" y="145"/>
                  </a:cubicBezTo>
                  <a:cubicBezTo>
                    <a:pt x="8" y="146"/>
                    <a:pt x="8" y="147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9" y="149"/>
                    <a:pt x="10" y="149"/>
                    <a:pt x="11" y="150"/>
                  </a:cubicBezTo>
                  <a:cubicBezTo>
                    <a:pt x="11" y="150"/>
                    <a:pt x="12" y="150"/>
                    <a:pt x="13" y="150"/>
                  </a:cubicBezTo>
                  <a:cubicBezTo>
                    <a:pt x="14" y="150"/>
                    <a:pt x="14" y="150"/>
                    <a:pt x="15" y="149"/>
                  </a:cubicBezTo>
                  <a:cubicBezTo>
                    <a:pt x="17" y="149"/>
                    <a:pt x="18" y="148"/>
                    <a:pt x="21" y="147"/>
                  </a:cubicBezTo>
                  <a:cubicBezTo>
                    <a:pt x="28" y="143"/>
                    <a:pt x="42" y="135"/>
                    <a:pt x="59" y="125"/>
                  </a:cubicBezTo>
                  <a:cubicBezTo>
                    <a:pt x="83" y="110"/>
                    <a:pt x="114" y="91"/>
                    <a:pt x="139" y="76"/>
                  </a:cubicBezTo>
                  <a:cubicBezTo>
                    <a:pt x="151" y="68"/>
                    <a:pt x="163" y="62"/>
                    <a:pt x="171" y="57"/>
                  </a:cubicBezTo>
                  <a:cubicBezTo>
                    <a:pt x="175" y="55"/>
                    <a:pt x="179" y="53"/>
                    <a:pt x="181" y="51"/>
                  </a:cubicBezTo>
                  <a:cubicBezTo>
                    <a:pt x="183" y="51"/>
                    <a:pt x="184" y="50"/>
                    <a:pt x="184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4" y="50"/>
                    <a:pt x="184" y="50"/>
                    <a:pt x="185" y="50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2" y="49"/>
                    <a:pt x="183" y="49"/>
                    <a:pt x="183" y="50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46"/>
                    <a:pt x="181" y="47"/>
                    <a:pt x="181" y="48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3" y="45"/>
                    <a:pt x="183" y="45"/>
                    <a:pt x="183" y="45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3" y="45"/>
                    <a:pt x="183" y="45"/>
                    <a:pt x="183" y="45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0" y="44"/>
                  </a:cubicBezTo>
                  <a:cubicBezTo>
                    <a:pt x="179" y="46"/>
                    <a:pt x="175" y="49"/>
                    <a:pt x="170" y="53"/>
                  </a:cubicBezTo>
                  <a:cubicBezTo>
                    <a:pt x="151" y="66"/>
                    <a:pt x="115" y="90"/>
                    <a:pt x="83" y="111"/>
                  </a:cubicBezTo>
                  <a:cubicBezTo>
                    <a:pt x="68" y="121"/>
                    <a:pt x="53" y="131"/>
                    <a:pt x="42" y="139"/>
                  </a:cubicBezTo>
                  <a:cubicBezTo>
                    <a:pt x="37" y="142"/>
                    <a:pt x="33" y="145"/>
                    <a:pt x="30" y="148"/>
                  </a:cubicBezTo>
                  <a:cubicBezTo>
                    <a:pt x="28" y="149"/>
                    <a:pt x="27" y="150"/>
                    <a:pt x="26" y="151"/>
                  </a:cubicBezTo>
                  <a:cubicBezTo>
                    <a:pt x="25" y="152"/>
                    <a:pt x="25" y="152"/>
                    <a:pt x="24" y="153"/>
                  </a:cubicBezTo>
                  <a:cubicBezTo>
                    <a:pt x="24" y="153"/>
                    <a:pt x="24" y="153"/>
                    <a:pt x="24" y="154"/>
                  </a:cubicBezTo>
                  <a:cubicBezTo>
                    <a:pt x="24" y="154"/>
                    <a:pt x="23" y="155"/>
                    <a:pt x="23" y="156"/>
                  </a:cubicBezTo>
                  <a:cubicBezTo>
                    <a:pt x="23" y="157"/>
                    <a:pt x="23" y="158"/>
                    <a:pt x="24" y="158"/>
                  </a:cubicBezTo>
                  <a:cubicBezTo>
                    <a:pt x="24" y="158"/>
                    <a:pt x="24" y="158"/>
                    <a:pt x="24" y="158"/>
                  </a:cubicBezTo>
                  <a:cubicBezTo>
                    <a:pt x="25" y="159"/>
                    <a:pt x="26" y="160"/>
                    <a:pt x="26" y="160"/>
                  </a:cubicBezTo>
                  <a:cubicBezTo>
                    <a:pt x="27" y="161"/>
                    <a:pt x="28" y="161"/>
                    <a:pt x="28" y="161"/>
                  </a:cubicBezTo>
                  <a:cubicBezTo>
                    <a:pt x="29" y="161"/>
                    <a:pt x="29" y="161"/>
                    <a:pt x="30" y="160"/>
                  </a:cubicBezTo>
                  <a:cubicBezTo>
                    <a:pt x="31" y="160"/>
                    <a:pt x="32" y="159"/>
                    <a:pt x="34" y="159"/>
                  </a:cubicBezTo>
                  <a:cubicBezTo>
                    <a:pt x="41" y="155"/>
                    <a:pt x="55" y="147"/>
                    <a:pt x="71" y="138"/>
                  </a:cubicBezTo>
                  <a:cubicBezTo>
                    <a:pt x="95" y="123"/>
                    <a:pt x="126" y="104"/>
                    <a:pt x="152" y="88"/>
                  </a:cubicBezTo>
                  <a:cubicBezTo>
                    <a:pt x="165" y="80"/>
                    <a:pt x="177" y="73"/>
                    <a:pt x="185" y="69"/>
                  </a:cubicBezTo>
                  <a:cubicBezTo>
                    <a:pt x="190" y="66"/>
                    <a:pt x="193" y="64"/>
                    <a:pt x="196" y="63"/>
                  </a:cubicBezTo>
                  <a:cubicBezTo>
                    <a:pt x="197" y="62"/>
                    <a:pt x="198" y="62"/>
                    <a:pt x="199" y="61"/>
                  </a:cubicBezTo>
                  <a:cubicBezTo>
                    <a:pt x="200" y="61"/>
                    <a:pt x="200" y="61"/>
                    <a:pt x="200" y="61"/>
                  </a:cubicBezTo>
                  <a:cubicBezTo>
                    <a:pt x="200" y="61"/>
                    <a:pt x="200" y="61"/>
                    <a:pt x="200" y="61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200" y="61"/>
                    <a:pt x="200" y="61"/>
                    <a:pt x="200" y="61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6" y="60"/>
                    <a:pt x="197" y="61"/>
                    <a:pt x="198" y="61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5" y="57"/>
                    <a:pt x="195" y="57"/>
                    <a:pt x="195" y="57"/>
                  </a:cubicBezTo>
                  <a:cubicBezTo>
                    <a:pt x="195" y="58"/>
                    <a:pt x="195" y="58"/>
                    <a:pt x="196" y="59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5" y="57"/>
                    <a:pt x="195" y="57"/>
                    <a:pt x="195" y="57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5" y="56"/>
                    <a:pt x="195" y="57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5" y="56"/>
                  </a:cubicBezTo>
                  <a:cubicBezTo>
                    <a:pt x="193" y="57"/>
                    <a:pt x="190" y="60"/>
                    <a:pt x="184" y="64"/>
                  </a:cubicBezTo>
                  <a:cubicBezTo>
                    <a:pt x="166" y="77"/>
                    <a:pt x="130" y="100"/>
                    <a:pt x="98" y="121"/>
                  </a:cubicBezTo>
                  <a:cubicBezTo>
                    <a:pt x="83" y="131"/>
                    <a:pt x="68" y="141"/>
                    <a:pt x="57" y="148"/>
                  </a:cubicBezTo>
                  <a:cubicBezTo>
                    <a:pt x="52" y="152"/>
                    <a:pt x="48" y="155"/>
                    <a:pt x="45" y="157"/>
                  </a:cubicBezTo>
                  <a:cubicBezTo>
                    <a:pt x="43" y="159"/>
                    <a:pt x="42" y="160"/>
                    <a:pt x="41" y="161"/>
                  </a:cubicBezTo>
                  <a:cubicBezTo>
                    <a:pt x="40" y="161"/>
                    <a:pt x="40" y="162"/>
                    <a:pt x="39" y="162"/>
                  </a:cubicBezTo>
                  <a:cubicBezTo>
                    <a:pt x="39" y="162"/>
                    <a:pt x="39" y="163"/>
                    <a:pt x="39" y="163"/>
                  </a:cubicBezTo>
                  <a:cubicBezTo>
                    <a:pt x="39" y="164"/>
                    <a:pt x="38" y="164"/>
                    <a:pt x="38" y="165"/>
                  </a:cubicBezTo>
                  <a:cubicBezTo>
                    <a:pt x="38" y="166"/>
                    <a:pt x="38" y="167"/>
                    <a:pt x="39" y="168"/>
                  </a:cubicBezTo>
                  <a:cubicBezTo>
                    <a:pt x="39" y="168"/>
                    <a:pt x="39" y="168"/>
                    <a:pt x="39" y="168"/>
                  </a:cubicBezTo>
                  <a:cubicBezTo>
                    <a:pt x="39" y="169"/>
                    <a:pt x="41" y="170"/>
                    <a:pt x="41" y="170"/>
                  </a:cubicBezTo>
                  <a:cubicBezTo>
                    <a:pt x="42" y="170"/>
                    <a:pt x="43" y="170"/>
                    <a:pt x="43" y="170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5" y="170"/>
                    <a:pt x="46" y="170"/>
                    <a:pt x="46" y="169"/>
                  </a:cubicBezTo>
                  <a:cubicBezTo>
                    <a:pt x="49" y="168"/>
                    <a:pt x="53" y="166"/>
                    <a:pt x="58" y="163"/>
                  </a:cubicBezTo>
                  <a:cubicBezTo>
                    <a:pt x="77" y="152"/>
                    <a:pt x="112" y="131"/>
                    <a:pt x="143" y="112"/>
                  </a:cubicBezTo>
                  <a:cubicBezTo>
                    <a:pt x="158" y="103"/>
                    <a:pt x="173" y="94"/>
                    <a:pt x="184" y="87"/>
                  </a:cubicBezTo>
                  <a:cubicBezTo>
                    <a:pt x="189" y="84"/>
                    <a:pt x="194" y="82"/>
                    <a:pt x="197" y="80"/>
                  </a:cubicBezTo>
                  <a:cubicBezTo>
                    <a:pt x="199" y="79"/>
                    <a:pt x="201" y="78"/>
                    <a:pt x="201" y="78"/>
                  </a:cubicBezTo>
                  <a:cubicBezTo>
                    <a:pt x="202" y="78"/>
                    <a:pt x="202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2" y="75"/>
                    <a:pt x="202" y="75"/>
                    <a:pt x="202" y="75"/>
                  </a:cubicBezTo>
                  <a:cubicBezTo>
                    <a:pt x="202" y="78"/>
                    <a:pt x="202" y="78"/>
                    <a:pt x="202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2" y="75"/>
                    <a:pt x="202" y="75"/>
                    <a:pt x="202" y="75"/>
                  </a:cubicBezTo>
                  <a:cubicBezTo>
                    <a:pt x="202" y="78"/>
                    <a:pt x="202" y="78"/>
                    <a:pt x="202" y="78"/>
                  </a:cubicBezTo>
                  <a:cubicBezTo>
                    <a:pt x="202" y="74"/>
                    <a:pt x="202" y="74"/>
                    <a:pt x="202" y="74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2" y="78"/>
                    <a:pt x="202" y="78"/>
                    <a:pt x="202" y="78"/>
                  </a:cubicBezTo>
                  <a:cubicBezTo>
                    <a:pt x="202" y="74"/>
                    <a:pt x="202" y="74"/>
                    <a:pt x="202" y="74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199" y="76"/>
                    <a:pt x="199" y="76"/>
                    <a:pt x="199" y="76"/>
                  </a:cubicBezTo>
                  <a:cubicBezTo>
                    <a:pt x="199" y="77"/>
                    <a:pt x="200" y="77"/>
                    <a:pt x="201" y="77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199" y="76"/>
                    <a:pt x="199" y="76"/>
                    <a:pt x="199" y="76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198" y="74"/>
                    <a:pt x="198" y="75"/>
                    <a:pt x="199" y="76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198" y="72"/>
                    <a:pt x="198" y="72"/>
                    <a:pt x="198" y="72"/>
                  </a:cubicBezTo>
                  <a:cubicBezTo>
                    <a:pt x="198" y="72"/>
                    <a:pt x="198" y="73"/>
                    <a:pt x="198" y="73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198" y="72"/>
                    <a:pt x="198" y="72"/>
                    <a:pt x="198" y="72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199" y="71"/>
                    <a:pt x="199" y="71"/>
                    <a:pt x="198" y="72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199" y="71"/>
                    <a:pt x="198" y="72"/>
                    <a:pt x="197" y="73"/>
                  </a:cubicBezTo>
                  <a:cubicBezTo>
                    <a:pt x="192" y="76"/>
                    <a:pt x="183" y="83"/>
                    <a:pt x="170" y="92"/>
                  </a:cubicBezTo>
                  <a:cubicBezTo>
                    <a:pt x="152" y="105"/>
                    <a:pt x="129" y="121"/>
                    <a:pt x="110" y="134"/>
                  </a:cubicBezTo>
                  <a:cubicBezTo>
                    <a:pt x="101" y="141"/>
                    <a:pt x="92" y="147"/>
                    <a:pt x="86" y="151"/>
                  </a:cubicBezTo>
                  <a:cubicBezTo>
                    <a:pt x="83" y="154"/>
                    <a:pt x="81" y="155"/>
                    <a:pt x="79" y="157"/>
                  </a:cubicBezTo>
                  <a:cubicBezTo>
                    <a:pt x="78" y="158"/>
                    <a:pt x="77" y="158"/>
                    <a:pt x="77" y="159"/>
                  </a:cubicBezTo>
                  <a:cubicBezTo>
                    <a:pt x="76" y="159"/>
                    <a:pt x="76" y="160"/>
                    <a:pt x="76" y="160"/>
                  </a:cubicBezTo>
                  <a:cubicBezTo>
                    <a:pt x="76" y="160"/>
                    <a:pt x="76" y="161"/>
                    <a:pt x="75" y="161"/>
                  </a:cubicBezTo>
                  <a:cubicBezTo>
                    <a:pt x="75" y="162"/>
                    <a:pt x="75" y="162"/>
                    <a:pt x="75" y="163"/>
                  </a:cubicBezTo>
                  <a:cubicBezTo>
                    <a:pt x="75" y="164"/>
                    <a:pt x="75" y="165"/>
                    <a:pt x="76" y="165"/>
                  </a:cubicBezTo>
                  <a:cubicBezTo>
                    <a:pt x="79" y="163"/>
                    <a:pt x="79" y="163"/>
                    <a:pt x="79" y="163"/>
                  </a:cubicBezTo>
                  <a:cubicBezTo>
                    <a:pt x="76" y="165"/>
                    <a:pt x="76" y="165"/>
                    <a:pt x="76" y="165"/>
                  </a:cubicBezTo>
                  <a:cubicBezTo>
                    <a:pt x="76" y="166"/>
                    <a:pt x="77" y="167"/>
                    <a:pt x="78" y="167"/>
                  </a:cubicBezTo>
                  <a:cubicBezTo>
                    <a:pt x="79" y="168"/>
                    <a:pt x="79" y="168"/>
                    <a:pt x="80" y="168"/>
                  </a:cubicBezTo>
                  <a:cubicBezTo>
                    <a:pt x="80" y="168"/>
                    <a:pt x="81" y="168"/>
                    <a:pt x="81" y="168"/>
                  </a:cubicBezTo>
                  <a:cubicBezTo>
                    <a:pt x="82" y="167"/>
                    <a:pt x="82" y="167"/>
                    <a:pt x="83" y="167"/>
                  </a:cubicBezTo>
                  <a:cubicBezTo>
                    <a:pt x="85" y="166"/>
                    <a:pt x="88" y="164"/>
                    <a:pt x="92" y="162"/>
                  </a:cubicBezTo>
                  <a:cubicBezTo>
                    <a:pt x="107" y="153"/>
                    <a:pt x="135" y="136"/>
                    <a:pt x="160" y="121"/>
                  </a:cubicBezTo>
                  <a:cubicBezTo>
                    <a:pt x="172" y="114"/>
                    <a:pt x="183" y="107"/>
                    <a:pt x="192" y="102"/>
                  </a:cubicBezTo>
                  <a:cubicBezTo>
                    <a:pt x="197" y="99"/>
                    <a:pt x="200" y="97"/>
                    <a:pt x="203" y="96"/>
                  </a:cubicBezTo>
                  <a:cubicBezTo>
                    <a:pt x="204" y="95"/>
                    <a:pt x="205" y="95"/>
                    <a:pt x="206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4"/>
                    <a:pt x="206" y="94"/>
                    <a:pt x="206" y="94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4"/>
                    <a:pt x="206" y="94"/>
                    <a:pt x="206" y="94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5" y="94"/>
                    <a:pt x="205" y="94"/>
                    <a:pt x="205" y="94"/>
                  </a:cubicBezTo>
                  <a:cubicBezTo>
                    <a:pt x="206" y="94"/>
                    <a:pt x="206" y="94"/>
                    <a:pt x="206" y="94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5" y="94"/>
                    <a:pt x="205" y="94"/>
                    <a:pt x="205" y="94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3" y="92"/>
                    <a:pt x="203" y="92"/>
                    <a:pt x="203" y="92"/>
                  </a:cubicBezTo>
                  <a:cubicBezTo>
                    <a:pt x="203" y="93"/>
                    <a:pt x="204" y="94"/>
                    <a:pt x="205" y="94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3" y="92"/>
                    <a:pt x="203" y="92"/>
                    <a:pt x="203" y="92"/>
                  </a:cubicBezTo>
                  <a:cubicBezTo>
                    <a:pt x="203" y="92"/>
                    <a:pt x="203" y="92"/>
                    <a:pt x="203" y="92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2" y="90"/>
                    <a:pt x="202" y="90"/>
                    <a:pt x="202" y="90"/>
                  </a:cubicBezTo>
                  <a:cubicBezTo>
                    <a:pt x="202" y="90"/>
                    <a:pt x="202" y="91"/>
                    <a:pt x="203" y="92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2" y="90"/>
                    <a:pt x="202" y="90"/>
                    <a:pt x="202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2" y="88"/>
                    <a:pt x="202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5" y="89"/>
                    <a:pt x="205" y="89"/>
                    <a:pt x="205" y="89"/>
                  </a:cubicBezTo>
                  <a:cubicBezTo>
                    <a:pt x="203" y="87"/>
                    <a:pt x="203" y="87"/>
                    <a:pt x="203" y="87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5" y="89"/>
                    <a:pt x="205" y="89"/>
                    <a:pt x="205" y="89"/>
                  </a:cubicBezTo>
                  <a:cubicBezTo>
                    <a:pt x="203" y="87"/>
                    <a:pt x="203" y="87"/>
                    <a:pt x="203" y="87"/>
                  </a:cubicBezTo>
                  <a:cubicBezTo>
                    <a:pt x="203" y="87"/>
                    <a:pt x="203" y="87"/>
                    <a:pt x="203" y="87"/>
                  </a:cubicBezTo>
                  <a:cubicBezTo>
                    <a:pt x="203" y="87"/>
                    <a:pt x="202" y="88"/>
                    <a:pt x="201" y="89"/>
                  </a:cubicBezTo>
                  <a:cubicBezTo>
                    <a:pt x="198" y="92"/>
                    <a:pt x="190" y="97"/>
                    <a:pt x="182" y="103"/>
                  </a:cubicBezTo>
                  <a:cubicBezTo>
                    <a:pt x="168" y="113"/>
                    <a:pt x="151" y="125"/>
                    <a:pt x="137" y="135"/>
                  </a:cubicBezTo>
                  <a:cubicBezTo>
                    <a:pt x="130" y="140"/>
                    <a:pt x="124" y="145"/>
                    <a:pt x="120" y="148"/>
                  </a:cubicBezTo>
                  <a:cubicBezTo>
                    <a:pt x="117" y="150"/>
                    <a:pt x="116" y="151"/>
                    <a:pt x="114" y="152"/>
                  </a:cubicBezTo>
                  <a:cubicBezTo>
                    <a:pt x="114" y="153"/>
                    <a:pt x="113" y="153"/>
                    <a:pt x="113" y="154"/>
                  </a:cubicBezTo>
                  <a:cubicBezTo>
                    <a:pt x="112" y="154"/>
                    <a:pt x="112" y="155"/>
                    <a:pt x="112" y="155"/>
                  </a:cubicBezTo>
                  <a:cubicBezTo>
                    <a:pt x="112" y="155"/>
                    <a:pt x="111" y="156"/>
                    <a:pt x="111" y="156"/>
                  </a:cubicBezTo>
                  <a:cubicBezTo>
                    <a:pt x="111" y="156"/>
                    <a:pt x="111" y="157"/>
                    <a:pt x="111" y="158"/>
                  </a:cubicBezTo>
                  <a:cubicBezTo>
                    <a:pt x="111" y="158"/>
                    <a:pt x="111" y="159"/>
                    <a:pt x="112" y="160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2" y="160"/>
                    <a:pt x="112" y="160"/>
                    <a:pt x="112" y="160"/>
                  </a:cubicBezTo>
                  <a:cubicBezTo>
                    <a:pt x="112" y="161"/>
                    <a:pt x="113" y="162"/>
                    <a:pt x="114" y="162"/>
                  </a:cubicBezTo>
                  <a:cubicBezTo>
                    <a:pt x="115" y="162"/>
                    <a:pt x="115" y="162"/>
                    <a:pt x="116" y="162"/>
                  </a:cubicBezTo>
                  <a:cubicBezTo>
                    <a:pt x="116" y="162"/>
                    <a:pt x="117" y="162"/>
                    <a:pt x="117" y="162"/>
                  </a:cubicBezTo>
                  <a:cubicBezTo>
                    <a:pt x="118" y="162"/>
                    <a:pt x="119" y="162"/>
                    <a:pt x="120" y="161"/>
                  </a:cubicBezTo>
                  <a:cubicBezTo>
                    <a:pt x="124" y="159"/>
                    <a:pt x="131" y="155"/>
                    <a:pt x="139" y="150"/>
                  </a:cubicBezTo>
                  <a:cubicBezTo>
                    <a:pt x="152" y="142"/>
                    <a:pt x="168" y="132"/>
                    <a:pt x="182" y="124"/>
                  </a:cubicBezTo>
                  <a:cubicBezTo>
                    <a:pt x="188" y="120"/>
                    <a:pt x="194" y="117"/>
                    <a:pt x="199" y="114"/>
                  </a:cubicBezTo>
                  <a:cubicBezTo>
                    <a:pt x="201" y="113"/>
                    <a:pt x="203" y="112"/>
                    <a:pt x="204" y="111"/>
                  </a:cubicBezTo>
                  <a:cubicBezTo>
                    <a:pt x="205" y="111"/>
                    <a:pt x="205" y="111"/>
                    <a:pt x="206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05" y="110"/>
                    <a:pt x="205" y="110"/>
                    <a:pt x="205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05" y="110"/>
                    <a:pt x="205" y="110"/>
                    <a:pt x="205" y="110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3" y="110"/>
                    <a:pt x="203" y="110"/>
                    <a:pt x="203" y="110"/>
                  </a:cubicBezTo>
                  <a:cubicBezTo>
                    <a:pt x="204" y="110"/>
                    <a:pt x="205" y="110"/>
                    <a:pt x="205" y="110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3" y="110"/>
                    <a:pt x="203" y="110"/>
                    <a:pt x="203" y="110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2" y="109"/>
                    <a:pt x="203" y="110"/>
                    <a:pt x="203" y="110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7"/>
                    <a:pt x="201" y="107"/>
                    <a:pt x="201" y="108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4"/>
                    <a:pt x="201" y="105"/>
                    <a:pt x="201" y="106"/>
                  </a:cubicBezTo>
                  <a:cubicBezTo>
                    <a:pt x="205" y="106"/>
                    <a:pt x="205" y="106"/>
                    <a:pt x="205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4"/>
                    <a:pt x="201" y="104"/>
                    <a:pt x="200" y="105"/>
                  </a:cubicBezTo>
                  <a:cubicBezTo>
                    <a:pt x="197" y="107"/>
                    <a:pt x="192" y="112"/>
                    <a:pt x="185" y="117"/>
                  </a:cubicBezTo>
                  <a:cubicBezTo>
                    <a:pt x="174" y="124"/>
                    <a:pt x="161" y="134"/>
                    <a:pt x="151" y="141"/>
                  </a:cubicBezTo>
                  <a:cubicBezTo>
                    <a:pt x="146" y="145"/>
                    <a:pt x="141" y="149"/>
                    <a:pt x="138" y="151"/>
                  </a:cubicBezTo>
                  <a:cubicBezTo>
                    <a:pt x="136" y="152"/>
                    <a:pt x="135" y="153"/>
                    <a:pt x="134" y="154"/>
                  </a:cubicBezTo>
                  <a:cubicBezTo>
                    <a:pt x="133" y="155"/>
                    <a:pt x="133" y="155"/>
                    <a:pt x="132" y="156"/>
                  </a:cubicBezTo>
                  <a:cubicBezTo>
                    <a:pt x="132" y="156"/>
                    <a:pt x="132" y="156"/>
                    <a:pt x="132" y="156"/>
                  </a:cubicBezTo>
                  <a:cubicBezTo>
                    <a:pt x="132" y="157"/>
                    <a:pt x="132" y="157"/>
                    <a:pt x="131" y="157"/>
                  </a:cubicBezTo>
                  <a:cubicBezTo>
                    <a:pt x="131" y="158"/>
                    <a:pt x="131" y="158"/>
                    <a:pt x="131" y="159"/>
                  </a:cubicBezTo>
                  <a:cubicBezTo>
                    <a:pt x="131" y="160"/>
                    <a:pt x="131" y="161"/>
                    <a:pt x="132" y="161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1" y="161"/>
                    <a:pt x="131" y="161"/>
                    <a:pt x="131" y="161"/>
                  </a:cubicBezTo>
                  <a:cubicBezTo>
                    <a:pt x="132" y="162"/>
                    <a:pt x="133" y="163"/>
                    <a:pt x="134" y="163"/>
                  </a:cubicBezTo>
                  <a:cubicBezTo>
                    <a:pt x="135" y="164"/>
                    <a:pt x="135" y="164"/>
                    <a:pt x="135" y="164"/>
                  </a:cubicBezTo>
                  <a:cubicBezTo>
                    <a:pt x="136" y="164"/>
                    <a:pt x="136" y="164"/>
                    <a:pt x="137" y="164"/>
                  </a:cubicBezTo>
                  <a:cubicBezTo>
                    <a:pt x="138" y="163"/>
                    <a:pt x="138" y="163"/>
                    <a:pt x="139" y="163"/>
                  </a:cubicBezTo>
                  <a:cubicBezTo>
                    <a:pt x="141" y="162"/>
                    <a:pt x="145" y="159"/>
                    <a:pt x="150" y="156"/>
                  </a:cubicBezTo>
                  <a:cubicBezTo>
                    <a:pt x="158" y="152"/>
                    <a:pt x="167" y="146"/>
                    <a:pt x="175" y="141"/>
                  </a:cubicBezTo>
                  <a:cubicBezTo>
                    <a:pt x="179" y="139"/>
                    <a:pt x="183" y="137"/>
                    <a:pt x="185" y="135"/>
                  </a:cubicBezTo>
                  <a:cubicBezTo>
                    <a:pt x="186" y="134"/>
                    <a:pt x="188" y="134"/>
                    <a:pt x="188" y="133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88" y="131"/>
                    <a:pt x="188" y="131"/>
                    <a:pt x="188" y="131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88" y="131"/>
                    <a:pt x="188" y="131"/>
                    <a:pt x="188" y="131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8" y="133"/>
                    <a:pt x="188" y="133"/>
                    <a:pt x="188" y="133"/>
                  </a:cubicBezTo>
                  <a:cubicBezTo>
                    <a:pt x="188" y="133"/>
                    <a:pt x="189" y="133"/>
                    <a:pt x="189" y="133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8" y="133"/>
                    <a:pt x="188" y="133"/>
                    <a:pt x="188" y="133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6" y="133"/>
                    <a:pt x="186" y="133"/>
                    <a:pt x="186" y="133"/>
                  </a:cubicBezTo>
                  <a:cubicBezTo>
                    <a:pt x="187" y="133"/>
                    <a:pt x="188" y="133"/>
                    <a:pt x="188" y="133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6" y="133"/>
                    <a:pt x="186" y="133"/>
                    <a:pt x="186" y="133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5" y="132"/>
                    <a:pt x="186" y="133"/>
                    <a:pt x="186" y="133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4" y="130"/>
                    <a:pt x="184" y="130"/>
                    <a:pt x="184" y="131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3" y="129"/>
                    <a:pt x="184" y="130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3" y="130"/>
                    <a:pt x="183" y="130"/>
                  </a:cubicBezTo>
                  <a:cubicBezTo>
                    <a:pt x="183" y="132"/>
                    <a:pt x="183" y="137"/>
                    <a:pt x="182" y="141"/>
                  </a:cubicBezTo>
                  <a:cubicBezTo>
                    <a:pt x="182" y="142"/>
                    <a:pt x="182" y="144"/>
                    <a:pt x="181" y="146"/>
                  </a:cubicBezTo>
                  <a:cubicBezTo>
                    <a:pt x="181" y="147"/>
                    <a:pt x="181" y="147"/>
                    <a:pt x="181" y="148"/>
                  </a:cubicBezTo>
                  <a:cubicBezTo>
                    <a:pt x="181" y="148"/>
                    <a:pt x="181" y="149"/>
                    <a:pt x="181" y="149"/>
                  </a:cubicBezTo>
                  <a:cubicBezTo>
                    <a:pt x="181" y="150"/>
                    <a:pt x="181" y="150"/>
                    <a:pt x="181" y="150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181" y="151"/>
                    <a:pt x="181" y="151"/>
                    <a:pt x="182" y="152"/>
                  </a:cubicBezTo>
                  <a:cubicBezTo>
                    <a:pt x="186" y="150"/>
                    <a:pt x="186" y="150"/>
                    <a:pt x="186" y="150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2" y="152"/>
                    <a:pt x="182" y="152"/>
                    <a:pt x="183" y="153"/>
                  </a:cubicBezTo>
                  <a:cubicBezTo>
                    <a:pt x="183" y="153"/>
                    <a:pt x="184" y="154"/>
                    <a:pt x="186" y="154"/>
                  </a:cubicBezTo>
                  <a:cubicBezTo>
                    <a:pt x="186" y="154"/>
                    <a:pt x="187" y="154"/>
                    <a:pt x="188" y="154"/>
                  </a:cubicBezTo>
                  <a:cubicBezTo>
                    <a:pt x="189" y="153"/>
                    <a:pt x="189" y="153"/>
                    <a:pt x="189" y="152"/>
                  </a:cubicBezTo>
                  <a:cubicBezTo>
                    <a:pt x="190" y="152"/>
                    <a:pt x="190" y="151"/>
                    <a:pt x="190" y="151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90" y="152"/>
                    <a:pt x="190" y="152"/>
                    <a:pt x="190" y="152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90" y="152"/>
                    <a:pt x="190" y="152"/>
                    <a:pt x="190" y="152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9" y="152"/>
                    <a:pt x="189" y="152"/>
                    <a:pt x="190" y="152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9" y="153"/>
                    <a:pt x="189" y="153"/>
                    <a:pt x="189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187" y="153"/>
                    <a:pt x="188" y="153"/>
                    <a:pt x="189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3" y="152"/>
                    <a:pt x="183" y="152"/>
                    <a:pt x="183" y="152"/>
                  </a:cubicBezTo>
                  <a:cubicBezTo>
                    <a:pt x="184" y="153"/>
                    <a:pt x="185" y="153"/>
                    <a:pt x="186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3" y="152"/>
                    <a:pt x="183" y="152"/>
                    <a:pt x="183" y="152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2" y="151"/>
                    <a:pt x="182" y="151"/>
                    <a:pt x="182" y="151"/>
                  </a:cubicBezTo>
                  <a:cubicBezTo>
                    <a:pt x="183" y="152"/>
                    <a:pt x="183" y="152"/>
                    <a:pt x="183" y="152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2" y="151"/>
                    <a:pt x="182" y="151"/>
                    <a:pt x="182" y="151"/>
                  </a:cubicBezTo>
                  <a:cubicBezTo>
                    <a:pt x="184" y="153"/>
                    <a:pt x="186" y="154"/>
                    <a:pt x="189" y="153"/>
                  </a:cubicBezTo>
                  <a:cubicBezTo>
                    <a:pt x="191" y="152"/>
                    <a:pt x="191" y="149"/>
                    <a:pt x="190" y="147"/>
                  </a:cubicBezTo>
                  <a:cubicBezTo>
                    <a:pt x="190" y="147"/>
                    <a:pt x="190" y="146"/>
                    <a:pt x="189" y="146"/>
                  </a:cubicBezTo>
                  <a:cubicBezTo>
                    <a:pt x="189" y="145"/>
                    <a:pt x="188" y="145"/>
                    <a:pt x="186" y="145"/>
                  </a:cubicBezTo>
                  <a:cubicBezTo>
                    <a:pt x="185" y="145"/>
                    <a:pt x="185" y="145"/>
                    <a:pt x="184" y="145"/>
                  </a:cubicBezTo>
                  <a:cubicBezTo>
                    <a:pt x="183" y="145"/>
                    <a:pt x="183" y="146"/>
                    <a:pt x="183" y="146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85" y="149"/>
                    <a:pt x="185" y="149"/>
                    <a:pt x="185" y="149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7"/>
                    <a:pt x="182" y="147"/>
                    <a:pt x="182" y="148"/>
                  </a:cubicBezTo>
                  <a:cubicBezTo>
                    <a:pt x="185" y="149"/>
                    <a:pt x="185" y="149"/>
                    <a:pt x="185" y="149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3" y="146"/>
                    <a:pt x="183" y="147"/>
                    <a:pt x="182" y="147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6" y="150"/>
                    <a:pt x="186" y="150"/>
                    <a:pt x="186" y="150"/>
                  </a:cubicBezTo>
                  <a:cubicBezTo>
                    <a:pt x="186" y="145"/>
                    <a:pt x="186" y="145"/>
                    <a:pt x="186" y="145"/>
                  </a:cubicBezTo>
                  <a:cubicBezTo>
                    <a:pt x="185" y="145"/>
                    <a:pt x="184" y="146"/>
                    <a:pt x="183" y="146"/>
                  </a:cubicBezTo>
                  <a:cubicBezTo>
                    <a:pt x="186" y="150"/>
                    <a:pt x="186" y="150"/>
                    <a:pt x="186" y="150"/>
                  </a:cubicBezTo>
                  <a:cubicBezTo>
                    <a:pt x="186" y="145"/>
                    <a:pt x="186" y="145"/>
                    <a:pt x="186" y="145"/>
                  </a:cubicBezTo>
                  <a:cubicBezTo>
                    <a:pt x="186" y="150"/>
                    <a:pt x="186" y="150"/>
                    <a:pt x="186" y="150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8" y="146"/>
                    <a:pt x="187" y="145"/>
                    <a:pt x="186" y="145"/>
                  </a:cubicBezTo>
                  <a:cubicBezTo>
                    <a:pt x="186" y="150"/>
                    <a:pt x="186" y="150"/>
                    <a:pt x="186" y="150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9" y="147"/>
                    <a:pt x="189" y="147"/>
                    <a:pt x="189" y="147"/>
                  </a:cubicBezTo>
                  <a:cubicBezTo>
                    <a:pt x="189" y="147"/>
                    <a:pt x="189" y="147"/>
                    <a:pt x="189" y="146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9" y="147"/>
                    <a:pt x="189" y="147"/>
                    <a:pt x="189" y="147"/>
                  </a:cubicBezTo>
                  <a:cubicBezTo>
                    <a:pt x="189" y="147"/>
                    <a:pt x="189" y="147"/>
                    <a:pt x="189" y="147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90" y="148"/>
                    <a:pt x="190" y="148"/>
                    <a:pt x="190" y="148"/>
                  </a:cubicBezTo>
                  <a:cubicBezTo>
                    <a:pt x="190" y="148"/>
                    <a:pt x="190" y="148"/>
                    <a:pt x="189" y="147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90" y="148"/>
                    <a:pt x="190" y="148"/>
                    <a:pt x="190" y="148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0" y="149"/>
                    <a:pt x="190" y="149"/>
                    <a:pt x="190" y="148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0" y="149"/>
                    <a:pt x="190" y="147"/>
                    <a:pt x="190" y="146"/>
                  </a:cubicBezTo>
                  <a:cubicBezTo>
                    <a:pt x="191" y="143"/>
                    <a:pt x="191" y="139"/>
                    <a:pt x="192" y="136"/>
                  </a:cubicBezTo>
                  <a:cubicBezTo>
                    <a:pt x="192" y="135"/>
                    <a:pt x="192" y="133"/>
                    <a:pt x="192" y="132"/>
                  </a:cubicBezTo>
                  <a:cubicBezTo>
                    <a:pt x="192" y="131"/>
                    <a:pt x="192" y="131"/>
                    <a:pt x="192" y="130"/>
                  </a:cubicBezTo>
                  <a:cubicBezTo>
                    <a:pt x="192" y="130"/>
                    <a:pt x="192" y="130"/>
                    <a:pt x="192" y="129"/>
                  </a:cubicBezTo>
                  <a:cubicBezTo>
                    <a:pt x="192" y="128"/>
                    <a:pt x="192" y="128"/>
                    <a:pt x="192" y="128"/>
                  </a:cubicBezTo>
                  <a:cubicBezTo>
                    <a:pt x="192" y="128"/>
                    <a:pt x="192" y="128"/>
                    <a:pt x="192" y="128"/>
                  </a:cubicBezTo>
                  <a:cubicBezTo>
                    <a:pt x="192" y="128"/>
                    <a:pt x="192" y="127"/>
                    <a:pt x="192" y="127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1" y="126"/>
                    <a:pt x="190" y="125"/>
                    <a:pt x="189" y="125"/>
                  </a:cubicBezTo>
                  <a:cubicBezTo>
                    <a:pt x="189" y="124"/>
                    <a:pt x="188" y="124"/>
                    <a:pt x="188" y="124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86" y="125"/>
                    <a:pt x="185" y="125"/>
                    <a:pt x="185" y="125"/>
                  </a:cubicBezTo>
                  <a:cubicBezTo>
                    <a:pt x="182" y="126"/>
                    <a:pt x="178" y="129"/>
                    <a:pt x="173" y="132"/>
                  </a:cubicBezTo>
                  <a:cubicBezTo>
                    <a:pt x="166" y="136"/>
                    <a:pt x="156" y="142"/>
                    <a:pt x="148" y="147"/>
                  </a:cubicBezTo>
                  <a:cubicBezTo>
                    <a:pt x="144" y="149"/>
                    <a:pt x="141" y="151"/>
                    <a:pt x="138" y="153"/>
                  </a:cubicBezTo>
                  <a:cubicBezTo>
                    <a:pt x="137" y="154"/>
                    <a:pt x="136" y="154"/>
                    <a:pt x="135" y="155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5" y="157"/>
                    <a:pt x="135" y="157"/>
                    <a:pt x="135" y="157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5" y="157"/>
                    <a:pt x="135" y="157"/>
                    <a:pt x="135" y="157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6" y="155"/>
                    <a:pt x="136" y="155"/>
                    <a:pt x="135" y="155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9" y="156"/>
                    <a:pt x="138" y="155"/>
                    <a:pt x="137" y="155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40" y="159"/>
                    <a:pt x="140" y="159"/>
                    <a:pt x="140" y="159"/>
                  </a:cubicBezTo>
                  <a:cubicBezTo>
                    <a:pt x="140" y="159"/>
                    <a:pt x="140" y="158"/>
                    <a:pt x="139" y="157"/>
                  </a:cubicBezTo>
                  <a:cubicBezTo>
                    <a:pt x="135" y="159"/>
                    <a:pt x="135" y="159"/>
                    <a:pt x="135" y="159"/>
                  </a:cubicBezTo>
                  <a:cubicBezTo>
                    <a:pt x="140" y="159"/>
                    <a:pt x="140" y="159"/>
                    <a:pt x="140" y="159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0" y="160"/>
                    <a:pt x="140" y="160"/>
                    <a:pt x="140" y="159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1"/>
                    <a:pt x="139" y="161"/>
                    <a:pt x="140" y="161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8" y="161"/>
                    <a:pt x="138" y="161"/>
                    <a:pt x="138" y="161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8" y="161"/>
                    <a:pt x="138" y="161"/>
                    <a:pt x="138" y="161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1"/>
                    <a:pt x="140" y="161"/>
                  </a:cubicBezTo>
                  <a:cubicBezTo>
                    <a:pt x="143" y="159"/>
                    <a:pt x="148" y="154"/>
                    <a:pt x="155" y="149"/>
                  </a:cubicBezTo>
                  <a:cubicBezTo>
                    <a:pt x="166" y="142"/>
                    <a:pt x="179" y="132"/>
                    <a:pt x="189" y="124"/>
                  </a:cubicBezTo>
                  <a:cubicBezTo>
                    <a:pt x="195" y="120"/>
                    <a:pt x="199" y="117"/>
                    <a:pt x="203" y="114"/>
                  </a:cubicBezTo>
                  <a:cubicBezTo>
                    <a:pt x="204" y="113"/>
                    <a:pt x="206" y="112"/>
                    <a:pt x="207" y="111"/>
                  </a:cubicBezTo>
                  <a:cubicBezTo>
                    <a:pt x="207" y="111"/>
                    <a:pt x="208" y="110"/>
                    <a:pt x="208" y="110"/>
                  </a:cubicBezTo>
                  <a:cubicBezTo>
                    <a:pt x="208" y="109"/>
                    <a:pt x="208" y="109"/>
                    <a:pt x="209" y="109"/>
                  </a:cubicBezTo>
                  <a:cubicBezTo>
                    <a:pt x="209" y="109"/>
                    <a:pt x="209" y="108"/>
                    <a:pt x="209" y="108"/>
                  </a:cubicBezTo>
                  <a:cubicBezTo>
                    <a:pt x="209" y="108"/>
                    <a:pt x="210" y="107"/>
                    <a:pt x="210" y="106"/>
                  </a:cubicBezTo>
                  <a:cubicBezTo>
                    <a:pt x="210" y="106"/>
                    <a:pt x="209" y="105"/>
                    <a:pt x="209" y="104"/>
                  </a:cubicBezTo>
                  <a:cubicBezTo>
                    <a:pt x="209" y="104"/>
                    <a:pt x="209" y="104"/>
                    <a:pt x="209" y="104"/>
                  </a:cubicBezTo>
                  <a:cubicBezTo>
                    <a:pt x="208" y="103"/>
                    <a:pt x="207" y="102"/>
                    <a:pt x="207" y="102"/>
                  </a:cubicBezTo>
                  <a:cubicBezTo>
                    <a:pt x="206" y="102"/>
                    <a:pt x="205" y="102"/>
                    <a:pt x="205" y="102"/>
                  </a:cubicBezTo>
                  <a:cubicBezTo>
                    <a:pt x="204" y="102"/>
                    <a:pt x="204" y="102"/>
                    <a:pt x="204" y="102"/>
                  </a:cubicBezTo>
                  <a:cubicBezTo>
                    <a:pt x="202" y="102"/>
                    <a:pt x="202" y="102"/>
                    <a:pt x="201" y="103"/>
                  </a:cubicBezTo>
                  <a:cubicBezTo>
                    <a:pt x="197" y="105"/>
                    <a:pt x="190" y="109"/>
                    <a:pt x="181" y="114"/>
                  </a:cubicBezTo>
                  <a:cubicBezTo>
                    <a:pt x="169" y="122"/>
                    <a:pt x="152" y="132"/>
                    <a:pt x="139" y="140"/>
                  </a:cubicBezTo>
                  <a:cubicBezTo>
                    <a:pt x="132" y="144"/>
                    <a:pt x="126" y="147"/>
                    <a:pt x="122" y="150"/>
                  </a:cubicBezTo>
                  <a:cubicBezTo>
                    <a:pt x="120" y="151"/>
                    <a:pt x="118" y="152"/>
                    <a:pt x="116" y="153"/>
                  </a:cubicBezTo>
                  <a:cubicBezTo>
                    <a:pt x="116" y="153"/>
                    <a:pt x="115" y="153"/>
                    <a:pt x="115" y="153"/>
                  </a:cubicBezTo>
                  <a:cubicBezTo>
                    <a:pt x="115" y="154"/>
                    <a:pt x="115" y="154"/>
                    <a:pt x="115" y="154"/>
                  </a:cubicBezTo>
                  <a:cubicBezTo>
                    <a:pt x="115" y="154"/>
                    <a:pt x="115" y="154"/>
                    <a:pt x="115" y="154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5" y="153"/>
                    <a:pt x="115" y="154"/>
                    <a:pt x="115" y="154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9" y="156"/>
                    <a:pt x="119" y="156"/>
                    <a:pt x="119" y="156"/>
                  </a:cubicBezTo>
                  <a:cubicBezTo>
                    <a:pt x="119" y="155"/>
                    <a:pt x="118" y="154"/>
                    <a:pt x="117" y="154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9" y="156"/>
                    <a:pt x="119" y="156"/>
                    <a:pt x="119" y="156"/>
                  </a:cubicBezTo>
                  <a:cubicBezTo>
                    <a:pt x="119" y="156"/>
                    <a:pt x="119" y="156"/>
                    <a:pt x="119" y="156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20" y="158"/>
                    <a:pt x="120" y="158"/>
                    <a:pt x="120" y="158"/>
                  </a:cubicBezTo>
                  <a:cubicBezTo>
                    <a:pt x="120" y="157"/>
                    <a:pt x="120" y="156"/>
                    <a:pt x="119" y="156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20" y="158"/>
                    <a:pt x="120" y="158"/>
                    <a:pt x="120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9" y="160"/>
                    <a:pt x="119" y="160"/>
                    <a:pt x="119" y="160"/>
                  </a:cubicBezTo>
                  <a:cubicBezTo>
                    <a:pt x="120" y="159"/>
                    <a:pt x="120" y="159"/>
                    <a:pt x="120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9" y="160"/>
                    <a:pt x="119" y="160"/>
                    <a:pt x="119" y="160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9" y="160"/>
                    <a:pt x="119" y="160"/>
                    <a:pt x="119" y="160"/>
                  </a:cubicBezTo>
                  <a:cubicBezTo>
                    <a:pt x="119" y="160"/>
                    <a:pt x="119" y="160"/>
                    <a:pt x="119" y="160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9" y="160"/>
                    <a:pt x="119" y="160"/>
                    <a:pt x="119" y="160"/>
                  </a:cubicBezTo>
                  <a:cubicBezTo>
                    <a:pt x="119" y="160"/>
                    <a:pt x="119" y="160"/>
                    <a:pt x="119" y="160"/>
                  </a:cubicBezTo>
                  <a:cubicBezTo>
                    <a:pt x="119" y="160"/>
                    <a:pt x="120" y="159"/>
                    <a:pt x="121" y="159"/>
                  </a:cubicBezTo>
                  <a:cubicBezTo>
                    <a:pt x="124" y="156"/>
                    <a:pt x="132" y="150"/>
                    <a:pt x="141" y="144"/>
                  </a:cubicBezTo>
                  <a:cubicBezTo>
                    <a:pt x="154" y="134"/>
                    <a:pt x="171" y="122"/>
                    <a:pt x="185" y="112"/>
                  </a:cubicBezTo>
                  <a:cubicBezTo>
                    <a:pt x="192" y="107"/>
                    <a:pt x="198" y="103"/>
                    <a:pt x="202" y="99"/>
                  </a:cubicBezTo>
                  <a:cubicBezTo>
                    <a:pt x="205" y="98"/>
                    <a:pt x="206" y="96"/>
                    <a:pt x="208" y="95"/>
                  </a:cubicBezTo>
                  <a:cubicBezTo>
                    <a:pt x="208" y="95"/>
                    <a:pt x="209" y="94"/>
                    <a:pt x="209" y="94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0" y="92"/>
                    <a:pt x="210" y="92"/>
                    <a:pt x="211" y="92"/>
                  </a:cubicBezTo>
                  <a:cubicBezTo>
                    <a:pt x="211" y="91"/>
                    <a:pt x="211" y="91"/>
                    <a:pt x="211" y="90"/>
                  </a:cubicBezTo>
                  <a:cubicBezTo>
                    <a:pt x="211" y="89"/>
                    <a:pt x="211" y="88"/>
                    <a:pt x="210" y="88"/>
                  </a:cubicBezTo>
                  <a:cubicBezTo>
                    <a:pt x="210" y="88"/>
                    <a:pt x="210" y="88"/>
                    <a:pt x="210" y="88"/>
                  </a:cubicBezTo>
                  <a:cubicBezTo>
                    <a:pt x="210" y="86"/>
                    <a:pt x="209" y="86"/>
                    <a:pt x="208" y="85"/>
                  </a:cubicBezTo>
                  <a:cubicBezTo>
                    <a:pt x="207" y="85"/>
                    <a:pt x="207" y="85"/>
                    <a:pt x="206" y="85"/>
                  </a:cubicBezTo>
                  <a:cubicBezTo>
                    <a:pt x="205" y="85"/>
                    <a:pt x="205" y="85"/>
                    <a:pt x="204" y="86"/>
                  </a:cubicBezTo>
                  <a:cubicBezTo>
                    <a:pt x="203" y="86"/>
                    <a:pt x="202" y="87"/>
                    <a:pt x="200" y="87"/>
                  </a:cubicBezTo>
                  <a:cubicBezTo>
                    <a:pt x="194" y="90"/>
                    <a:pt x="184" y="96"/>
                    <a:pt x="172" y="103"/>
                  </a:cubicBezTo>
                  <a:cubicBezTo>
                    <a:pt x="153" y="114"/>
                    <a:pt x="131" y="128"/>
                    <a:pt x="112" y="140"/>
                  </a:cubicBezTo>
                  <a:cubicBezTo>
                    <a:pt x="103" y="145"/>
                    <a:pt x="95" y="150"/>
                    <a:pt x="89" y="154"/>
                  </a:cubicBezTo>
                  <a:cubicBezTo>
                    <a:pt x="85" y="155"/>
                    <a:pt x="83" y="157"/>
                    <a:pt x="81" y="158"/>
                  </a:cubicBezTo>
                  <a:cubicBezTo>
                    <a:pt x="80" y="158"/>
                    <a:pt x="80" y="159"/>
                    <a:pt x="79" y="159"/>
                  </a:cubicBezTo>
                  <a:cubicBezTo>
                    <a:pt x="79" y="159"/>
                    <a:pt x="79" y="159"/>
                    <a:pt x="79" y="159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59"/>
                    <a:pt x="80" y="159"/>
                    <a:pt x="80" y="159"/>
                  </a:cubicBezTo>
                  <a:cubicBezTo>
                    <a:pt x="79" y="159"/>
                    <a:pt x="79" y="159"/>
                    <a:pt x="79" y="159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59"/>
                    <a:pt x="80" y="159"/>
                    <a:pt x="80" y="159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1" y="159"/>
                    <a:pt x="81" y="159"/>
                    <a:pt x="81" y="159"/>
                  </a:cubicBezTo>
                  <a:cubicBezTo>
                    <a:pt x="80" y="159"/>
                    <a:pt x="80" y="159"/>
                    <a:pt x="80" y="159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1" y="159"/>
                    <a:pt x="81" y="159"/>
                    <a:pt x="81" y="159"/>
                  </a:cubicBezTo>
                  <a:cubicBezTo>
                    <a:pt x="79" y="163"/>
                    <a:pt x="79" y="163"/>
                    <a:pt x="79" y="163"/>
                  </a:cubicBezTo>
                  <a:cubicBezTo>
                    <a:pt x="83" y="161"/>
                    <a:pt x="83" y="161"/>
                    <a:pt x="83" y="161"/>
                  </a:cubicBezTo>
                  <a:cubicBezTo>
                    <a:pt x="83" y="160"/>
                    <a:pt x="82" y="159"/>
                    <a:pt x="81" y="159"/>
                  </a:cubicBezTo>
                  <a:cubicBezTo>
                    <a:pt x="79" y="163"/>
                    <a:pt x="79" y="163"/>
                    <a:pt x="79" y="163"/>
                  </a:cubicBezTo>
                  <a:cubicBezTo>
                    <a:pt x="83" y="161"/>
                    <a:pt x="83" y="161"/>
                    <a:pt x="83" y="161"/>
                  </a:cubicBezTo>
                  <a:cubicBezTo>
                    <a:pt x="83" y="161"/>
                    <a:pt x="83" y="161"/>
                    <a:pt x="83" y="161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4" y="163"/>
                    <a:pt x="84" y="162"/>
                    <a:pt x="83" y="161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3" y="165"/>
                    <a:pt x="84" y="164"/>
                    <a:pt x="84" y="163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2" y="164"/>
                    <a:pt x="82" y="164"/>
                    <a:pt x="82" y="164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2" y="164"/>
                    <a:pt x="82" y="164"/>
                    <a:pt x="82" y="164"/>
                  </a:cubicBezTo>
                  <a:cubicBezTo>
                    <a:pt x="83" y="165"/>
                    <a:pt x="83" y="165"/>
                    <a:pt x="83" y="165"/>
                  </a:cubicBezTo>
                  <a:cubicBezTo>
                    <a:pt x="83" y="165"/>
                    <a:pt x="84" y="164"/>
                    <a:pt x="85" y="163"/>
                  </a:cubicBezTo>
                  <a:cubicBezTo>
                    <a:pt x="90" y="160"/>
                    <a:pt x="99" y="153"/>
                    <a:pt x="112" y="144"/>
                  </a:cubicBezTo>
                  <a:cubicBezTo>
                    <a:pt x="130" y="131"/>
                    <a:pt x="153" y="115"/>
                    <a:pt x="172" y="102"/>
                  </a:cubicBezTo>
                  <a:cubicBezTo>
                    <a:pt x="181" y="95"/>
                    <a:pt x="190" y="89"/>
                    <a:pt x="196" y="85"/>
                  </a:cubicBezTo>
                  <a:cubicBezTo>
                    <a:pt x="199" y="83"/>
                    <a:pt x="201" y="81"/>
                    <a:pt x="203" y="79"/>
                  </a:cubicBezTo>
                  <a:cubicBezTo>
                    <a:pt x="204" y="79"/>
                    <a:pt x="204" y="78"/>
                    <a:pt x="205" y="77"/>
                  </a:cubicBezTo>
                  <a:cubicBezTo>
                    <a:pt x="205" y="77"/>
                    <a:pt x="206" y="77"/>
                    <a:pt x="206" y="76"/>
                  </a:cubicBezTo>
                  <a:cubicBezTo>
                    <a:pt x="206" y="76"/>
                    <a:pt x="206" y="76"/>
                    <a:pt x="207" y="76"/>
                  </a:cubicBezTo>
                  <a:cubicBezTo>
                    <a:pt x="207" y="75"/>
                    <a:pt x="207" y="75"/>
                    <a:pt x="207" y="73"/>
                  </a:cubicBezTo>
                  <a:cubicBezTo>
                    <a:pt x="207" y="73"/>
                    <a:pt x="207" y="72"/>
                    <a:pt x="206" y="71"/>
                  </a:cubicBezTo>
                  <a:cubicBezTo>
                    <a:pt x="206" y="70"/>
                    <a:pt x="205" y="69"/>
                    <a:pt x="204" y="69"/>
                  </a:cubicBezTo>
                  <a:cubicBezTo>
                    <a:pt x="203" y="69"/>
                    <a:pt x="203" y="69"/>
                    <a:pt x="202" y="69"/>
                  </a:cubicBezTo>
                  <a:cubicBezTo>
                    <a:pt x="201" y="69"/>
                    <a:pt x="200" y="69"/>
                    <a:pt x="200" y="69"/>
                  </a:cubicBezTo>
                  <a:cubicBezTo>
                    <a:pt x="198" y="70"/>
                    <a:pt x="197" y="70"/>
                    <a:pt x="195" y="71"/>
                  </a:cubicBezTo>
                  <a:cubicBezTo>
                    <a:pt x="187" y="75"/>
                    <a:pt x="175" y="82"/>
                    <a:pt x="159" y="92"/>
                  </a:cubicBezTo>
                  <a:cubicBezTo>
                    <a:pt x="136" y="105"/>
                    <a:pt x="108" y="123"/>
                    <a:pt x="84" y="137"/>
                  </a:cubicBezTo>
                  <a:cubicBezTo>
                    <a:pt x="73" y="144"/>
                    <a:pt x="62" y="150"/>
                    <a:pt x="55" y="155"/>
                  </a:cubicBezTo>
                  <a:cubicBezTo>
                    <a:pt x="51" y="157"/>
                    <a:pt x="48" y="159"/>
                    <a:pt x="45" y="160"/>
                  </a:cubicBezTo>
                  <a:cubicBezTo>
                    <a:pt x="44" y="160"/>
                    <a:pt x="43" y="161"/>
                    <a:pt x="43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1"/>
                    <a:pt x="43" y="161"/>
                    <a:pt x="43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1"/>
                    <a:pt x="43" y="161"/>
                    <a:pt x="43" y="161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4" y="161"/>
                    <a:pt x="43" y="161"/>
                    <a:pt x="43" y="161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3" y="166"/>
                    <a:pt x="43" y="166"/>
                    <a:pt x="43" y="166"/>
                  </a:cubicBezTo>
                  <a:cubicBezTo>
                    <a:pt x="47" y="163"/>
                    <a:pt x="47" y="163"/>
                    <a:pt x="47" y="163"/>
                  </a:cubicBezTo>
                  <a:cubicBezTo>
                    <a:pt x="46" y="162"/>
                    <a:pt x="45" y="162"/>
                    <a:pt x="44" y="162"/>
                  </a:cubicBezTo>
                  <a:cubicBezTo>
                    <a:pt x="43" y="166"/>
                    <a:pt x="43" y="166"/>
                    <a:pt x="43" y="166"/>
                  </a:cubicBezTo>
                  <a:cubicBezTo>
                    <a:pt x="47" y="163"/>
                    <a:pt x="47" y="163"/>
                    <a:pt x="47" y="163"/>
                  </a:cubicBezTo>
                  <a:cubicBezTo>
                    <a:pt x="47" y="163"/>
                    <a:pt x="47" y="163"/>
                    <a:pt x="47" y="16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7" y="164"/>
                    <a:pt x="47" y="16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47" y="167"/>
                    <a:pt x="47" y="165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5" y="166"/>
                    <a:pt x="45" y="166"/>
                    <a:pt x="45" y="166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5" y="166"/>
                    <a:pt x="45" y="166"/>
                    <a:pt x="45" y="166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6" y="167"/>
                    <a:pt x="46" y="167"/>
                    <a:pt x="46" y="16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9" y="165"/>
                    <a:pt x="53" y="162"/>
                    <a:pt x="58" y="159"/>
                  </a:cubicBezTo>
                  <a:cubicBezTo>
                    <a:pt x="77" y="145"/>
                    <a:pt x="113" y="122"/>
                    <a:pt x="144" y="102"/>
                  </a:cubicBezTo>
                  <a:cubicBezTo>
                    <a:pt x="160" y="91"/>
                    <a:pt x="174" y="82"/>
                    <a:pt x="185" y="74"/>
                  </a:cubicBezTo>
                  <a:cubicBezTo>
                    <a:pt x="190" y="71"/>
                    <a:pt x="195" y="68"/>
                    <a:pt x="198" y="65"/>
                  </a:cubicBezTo>
                  <a:cubicBezTo>
                    <a:pt x="199" y="64"/>
                    <a:pt x="201" y="63"/>
                    <a:pt x="202" y="62"/>
                  </a:cubicBezTo>
                  <a:cubicBezTo>
                    <a:pt x="202" y="61"/>
                    <a:pt x="203" y="61"/>
                    <a:pt x="203" y="60"/>
                  </a:cubicBezTo>
                  <a:cubicBezTo>
                    <a:pt x="203" y="60"/>
                    <a:pt x="203" y="60"/>
                    <a:pt x="204" y="59"/>
                  </a:cubicBezTo>
                  <a:cubicBezTo>
                    <a:pt x="204" y="59"/>
                    <a:pt x="204" y="58"/>
                    <a:pt x="204" y="57"/>
                  </a:cubicBezTo>
                  <a:cubicBezTo>
                    <a:pt x="204" y="56"/>
                    <a:pt x="204" y="55"/>
                    <a:pt x="203" y="55"/>
                  </a:cubicBezTo>
                  <a:cubicBezTo>
                    <a:pt x="203" y="54"/>
                    <a:pt x="202" y="53"/>
                    <a:pt x="201" y="53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8" y="52"/>
                    <a:pt x="197" y="53"/>
                    <a:pt x="197" y="53"/>
                  </a:cubicBezTo>
                  <a:cubicBezTo>
                    <a:pt x="195" y="53"/>
                    <a:pt x="193" y="54"/>
                    <a:pt x="191" y="55"/>
                  </a:cubicBezTo>
                  <a:cubicBezTo>
                    <a:pt x="184" y="59"/>
                    <a:pt x="170" y="67"/>
                    <a:pt x="154" y="77"/>
                  </a:cubicBezTo>
                  <a:cubicBezTo>
                    <a:pt x="129" y="92"/>
                    <a:pt x="98" y="110"/>
                    <a:pt x="73" y="126"/>
                  </a:cubicBezTo>
                  <a:cubicBezTo>
                    <a:pt x="61" y="133"/>
                    <a:pt x="50" y="140"/>
                    <a:pt x="41" y="145"/>
                  </a:cubicBezTo>
                  <a:cubicBezTo>
                    <a:pt x="37" y="147"/>
                    <a:pt x="34" y="149"/>
                    <a:pt x="31" y="150"/>
                  </a:cubicBezTo>
                  <a:cubicBezTo>
                    <a:pt x="30" y="151"/>
                    <a:pt x="29" y="151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7" y="152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9" y="152"/>
                    <a:pt x="28" y="152"/>
                    <a:pt x="28" y="152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1" y="153"/>
                    <a:pt x="30" y="152"/>
                    <a:pt x="29" y="152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5"/>
                    <a:pt x="32" y="155"/>
                    <a:pt x="32" y="154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58"/>
                    <a:pt x="32" y="157"/>
                    <a:pt x="32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58"/>
                    <a:pt x="31" y="158"/>
                    <a:pt x="31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58"/>
                    <a:pt x="31" y="158"/>
                    <a:pt x="31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58"/>
                    <a:pt x="32" y="158"/>
                    <a:pt x="32" y="157"/>
                  </a:cubicBezTo>
                  <a:cubicBezTo>
                    <a:pt x="34" y="156"/>
                    <a:pt x="38" y="153"/>
                    <a:pt x="43" y="149"/>
                  </a:cubicBezTo>
                  <a:cubicBezTo>
                    <a:pt x="62" y="136"/>
                    <a:pt x="98" y="112"/>
                    <a:pt x="129" y="91"/>
                  </a:cubicBezTo>
                  <a:cubicBezTo>
                    <a:pt x="145" y="80"/>
                    <a:pt x="160" y="71"/>
                    <a:pt x="170" y="63"/>
                  </a:cubicBezTo>
                  <a:cubicBezTo>
                    <a:pt x="176" y="59"/>
                    <a:pt x="180" y="56"/>
                    <a:pt x="183" y="54"/>
                  </a:cubicBezTo>
                  <a:cubicBezTo>
                    <a:pt x="185" y="52"/>
                    <a:pt x="186" y="51"/>
                    <a:pt x="187" y="50"/>
                  </a:cubicBezTo>
                  <a:cubicBezTo>
                    <a:pt x="187" y="50"/>
                    <a:pt x="188" y="50"/>
                    <a:pt x="188" y="49"/>
                  </a:cubicBezTo>
                  <a:cubicBezTo>
                    <a:pt x="188" y="49"/>
                    <a:pt x="189" y="48"/>
                    <a:pt x="189" y="48"/>
                  </a:cubicBezTo>
                  <a:cubicBezTo>
                    <a:pt x="189" y="47"/>
                    <a:pt x="189" y="47"/>
                    <a:pt x="189" y="46"/>
                  </a:cubicBezTo>
                  <a:cubicBezTo>
                    <a:pt x="189" y="45"/>
                    <a:pt x="189" y="44"/>
                    <a:pt x="189" y="43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2"/>
                    <a:pt x="187" y="41"/>
                    <a:pt x="186" y="41"/>
                  </a:cubicBezTo>
                  <a:cubicBezTo>
                    <a:pt x="186" y="41"/>
                    <a:pt x="185" y="41"/>
                    <a:pt x="185" y="41"/>
                  </a:cubicBezTo>
                  <a:cubicBezTo>
                    <a:pt x="183" y="41"/>
                    <a:pt x="183" y="41"/>
                    <a:pt x="182" y="41"/>
                  </a:cubicBezTo>
                  <a:cubicBezTo>
                    <a:pt x="180" y="42"/>
                    <a:pt x="179" y="43"/>
                    <a:pt x="177" y="44"/>
                  </a:cubicBezTo>
                  <a:cubicBezTo>
                    <a:pt x="169" y="48"/>
                    <a:pt x="155" y="56"/>
                    <a:pt x="139" y="66"/>
                  </a:cubicBezTo>
                  <a:cubicBezTo>
                    <a:pt x="115" y="80"/>
                    <a:pt x="84" y="99"/>
                    <a:pt x="59" y="115"/>
                  </a:cubicBezTo>
                  <a:cubicBezTo>
                    <a:pt x="46" y="122"/>
                    <a:pt x="35" y="129"/>
                    <a:pt x="26" y="134"/>
                  </a:cubicBezTo>
                  <a:cubicBezTo>
                    <a:pt x="22" y="136"/>
                    <a:pt x="19" y="138"/>
                    <a:pt x="16" y="139"/>
                  </a:cubicBezTo>
                  <a:cubicBezTo>
                    <a:pt x="15" y="140"/>
                    <a:pt x="14" y="141"/>
                    <a:pt x="13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5" y="142"/>
                    <a:pt x="14" y="141"/>
                    <a:pt x="14" y="141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7" y="145"/>
                    <a:pt x="16" y="144"/>
                    <a:pt x="16" y="143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7" y="146"/>
                    <a:pt x="17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4" y="146"/>
                    <a:pt x="14" y="146"/>
                    <a:pt x="14" y="146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4" y="146"/>
                    <a:pt x="14" y="146"/>
                    <a:pt x="14" y="146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6" y="147"/>
                    <a:pt x="17" y="146"/>
                  </a:cubicBezTo>
                  <a:cubicBezTo>
                    <a:pt x="19" y="145"/>
                    <a:pt x="23" y="141"/>
                    <a:pt x="29" y="137"/>
                  </a:cubicBezTo>
                  <a:cubicBezTo>
                    <a:pt x="49" y="122"/>
                    <a:pt x="88" y="96"/>
                    <a:pt x="122" y="74"/>
                  </a:cubicBezTo>
                  <a:cubicBezTo>
                    <a:pt x="139" y="62"/>
                    <a:pt x="155" y="51"/>
                    <a:pt x="166" y="43"/>
                  </a:cubicBezTo>
                  <a:cubicBezTo>
                    <a:pt x="172" y="39"/>
                    <a:pt x="177" y="36"/>
                    <a:pt x="180" y="33"/>
                  </a:cubicBezTo>
                  <a:cubicBezTo>
                    <a:pt x="182" y="32"/>
                    <a:pt x="183" y="31"/>
                    <a:pt x="184" y="30"/>
                  </a:cubicBezTo>
                  <a:cubicBezTo>
                    <a:pt x="184" y="29"/>
                    <a:pt x="185" y="29"/>
                    <a:pt x="185" y="28"/>
                  </a:cubicBezTo>
                  <a:cubicBezTo>
                    <a:pt x="186" y="28"/>
                    <a:pt x="186" y="28"/>
                    <a:pt x="186" y="27"/>
                  </a:cubicBezTo>
                  <a:cubicBezTo>
                    <a:pt x="186" y="27"/>
                    <a:pt x="187" y="26"/>
                    <a:pt x="187" y="25"/>
                  </a:cubicBezTo>
                  <a:cubicBezTo>
                    <a:pt x="187" y="24"/>
                    <a:pt x="186" y="23"/>
                    <a:pt x="186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1"/>
                    <a:pt x="184" y="21"/>
                    <a:pt x="184" y="20"/>
                  </a:cubicBezTo>
                  <a:cubicBezTo>
                    <a:pt x="183" y="20"/>
                    <a:pt x="182" y="20"/>
                    <a:pt x="182" y="20"/>
                  </a:cubicBezTo>
                  <a:cubicBezTo>
                    <a:pt x="181" y="20"/>
                    <a:pt x="180" y="20"/>
                    <a:pt x="179" y="21"/>
                  </a:cubicBezTo>
                  <a:cubicBezTo>
                    <a:pt x="178" y="21"/>
                    <a:pt x="176" y="22"/>
                    <a:pt x="174" y="23"/>
                  </a:cubicBezTo>
                  <a:cubicBezTo>
                    <a:pt x="166" y="27"/>
                    <a:pt x="152" y="35"/>
                    <a:pt x="136" y="45"/>
                  </a:cubicBezTo>
                  <a:cubicBezTo>
                    <a:pt x="111" y="59"/>
                    <a:pt x="81" y="78"/>
                    <a:pt x="56" y="93"/>
                  </a:cubicBezTo>
                  <a:cubicBezTo>
                    <a:pt x="43" y="101"/>
                    <a:pt x="32" y="108"/>
                    <a:pt x="24" y="112"/>
                  </a:cubicBezTo>
                  <a:cubicBezTo>
                    <a:pt x="19" y="115"/>
                    <a:pt x="16" y="117"/>
                    <a:pt x="14" y="118"/>
                  </a:cubicBezTo>
                  <a:cubicBezTo>
                    <a:pt x="12" y="119"/>
                    <a:pt x="11" y="119"/>
                    <a:pt x="11" y="119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1" y="122"/>
                    <a:pt x="11" y="122"/>
                    <a:pt x="11" y="122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0" y="119"/>
                    <a:pt x="10" y="120"/>
                    <a:pt x="10" y="120"/>
                  </a:cubicBezTo>
                  <a:cubicBezTo>
                    <a:pt x="11" y="122"/>
                    <a:pt x="11" y="122"/>
                    <a:pt x="11" y="122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1"/>
                    <a:pt x="13" y="120"/>
                    <a:pt x="12" y="120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3"/>
                    <a:pt x="15" y="122"/>
                    <a:pt x="14" y="122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5" y="125"/>
                    <a:pt x="15" y="124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5" y="126"/>
                    <a:pt x="16" y="125"/>
                    <a:pt x="17" y="124"/>
                  </a:cubicBezTo>
                  <a:cubicBezTo>
                    <a:pt x="23" y="119"/>
                    <a:pt x="35" y="111"/>
                    <a:pt x="50" y="102"/>
                  </a:cubicBezTo>
                  <a:cubicBezTo>
                    <a:pt x="72" y="88"/>
                    <a:pt x="100" y="70"/>
                    <a:pt x="122" y="56"/>
                  </a:cubicBezTo>
                  <a:cubicBezTo>
                    <a:pt x="134" y="49"/>
                    <a:pt x="144" y="42"/>
                    <a:pt x="151" y="37"/>
                  </a:cubicBezTo>
                  <a:cubicBezTo>
                    <a:pt x="154" y="35"/>
                    <a:pt x="157" y="33"/>
                    <a:pt x="159" y="31"/>
                  </a:cubicBezTo>
                  <a:cubicBezTo>
                    <a:pt x="160" y="30"/>
                    <a:pt x="161" y="30"/>
                    <a:pt x="162" y="29"/>
                  </a:cubicBezTo>
                  <a:cubicBezTo>
                    <a:pt x="162" y="29"/>
                    <a:pt x="162" y="28"/>
                    <a:pt x="163" y="28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4" y="26"/>
                    <a:pt x="164" y="26"/>
                    <a:pt x="164" y="25"/>
                  </a:cubicBezTo>
                  <a:cubicBezTo>
                    <a:pt x="164" y="24"/>
                    <a:pt x="164" y="23"/>
                    <a:pt x="163" y="22"/>
                  </a:cubicBezTo>
                  <a:cubicBezTo>
                    <a:pt x="163" y="22"/>
                    <a:pt x="163" y="22"/>
                    <a:pt x="163" y="22"/>
                  </a:cubicBezTo>
                  <a:cubicBezTo>
                    <a:pt x="163" y="21"/>
                    <a:pt x="162" y="21"/>
                    <a:pt x="161" y="20"/>
                  </a:cubicBezTo>
                  <a:cubicBezTo>
                    <a:pt x="160" y="20"/>
                    <a:pt x="159" y="20"/>
                    <a:pt x="159" y="20"/>
                  </a:cubicBezTo>
                  <a:cubicBezTo>
                    <a:pt x="158" y="20"/>
                    <a:pt x="157" y="20"/>
                    <a:pt x="157" y="20"/>
                  </a:cubicBezTo>
                  <a:cubicBezTo>
                    <a:pt x="155" y="21"/>
                    <a:pt x="154" y="22"/>
                    <a:pt x="152" y="22"/>
                  </a:cubicBezTo>
                  <a:cubicBezTo>
                    <a:pt x="146" y="26"/>
                    <a:pt x="135" y="32"/>
                    <a:pt x="121" y="40"/>
                  </a:cubicBezTo>
                  <a:cubicBezTo>
                    <a:pt x="101" y="52"/>
                    <a:pt x="76" y="68"/>
                    <a:pt x="56" y="80"/>
                  </a:cubicBezTo>
                  <a:cubicBezTo>
                    <a:pt x="46" y="86"/>
                    <a:pt x="36" y="92"/>
                    <a:pt x="30" y="95"/>
                  </a:cubicBezTo>
                  <a:cubicBezTo>
                    <a:pt x="26" y="97"/>
                    <a:pt x="23" y="99"/>
                    <a:pt x="21" y="100"/>
                  </a:cubicBezTo>
                  <a:cubicBezTo>
                    <a:pt x="20" y="100"/>
                    <a:pt x="20" y="101"/>
                    <a:pt x="19" y="101"/>
                  </a:cubicBezTo>
                  <a:cubicBezTo>
                    <a:pt x="19" y="101"/>
                    <a:pt x="19" y="101"/>
                    <a:pt x="19" y="101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19" y="101"/>
                    <a:pt x="19" y="101"/>
                    <a:pt x="19" y="101"/>
                  </a:cubicBezTo>
                  <a:cubicBezTo>
                    <a:pt x="19" y="101"/>
                    <a:pt x="19" y="101"/>
                    <a:pt x="19" y="101"/>
                  </a:cubicBezTo>
                  <a:cubicBezTo>
                    <a:pt x="19" y="104"/>
                    <a:pt x="19" y="104"/>
                    <a:pt x="19" y="104"/>
                  </a:cubicBezTo>
                  <a:cubicBezTo>
                    <a:pt x="19" y="101"/>
                    <a:pt x="19" y="101"/>
                    <a:pt x="19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0" y="101"/>
                    <a:pt x="20" y="101"/>
                    <a:pt x="19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2" y="102"/>
                    <a:pt x="21" y="102"/>
                    <a:pt x="21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3" y="104"/>
                    <a:pt x="23" y="103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7"/>
                    <a:pt x="24" y="107"/>
                    <a:pt x="24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4" y="107"/>
                    <a:pt x="25" y="106"/>
                  </a:cubicBezTo>
                  <a:cubicBezTo>
                    <a:pt x="29" y="103"/>
                    <a:pt x="37" y="96"/>
                    <a:pt x="48" y="88"/>
                  </a:cubicBezTo>
                  <a:cubicBezTo>
                    <a:pt x="65" y="76"/>
                    <a:pt x="86" y="61"/>
                    <a:pt x="103" y="49"/>
                  </a:cubicBezTo>
                  <a:cubicBezTo>
                    <a:pt x="111" y="43"/>
                    <a:pt x="119" y="38"/>
                    <a:pt x="124" y="34"/>
                  </a:cubicBezTo>
                  <a:cubicBezTo>
                    <a:pt x="127" y="32"/>
                    <a:pt x="129" y="30"/>
                    <a:pt x="131" y="28"/>
                  </a:cubicBezTo>
                  <a:cubicBezTo>
                    <a:pt x="132" y="28"/>
                    <a:pt x="132" y="27"/>
                    <a:pt x="133" y="27"/>
                  </a:cubicBezTo>
                  <a:cubicBezTo>
                    <a:pt x="133" y="26"/>
                    <a:pt x="133" y="26"/>
                    <a:pt x="134" y="26"/>
                  </a:cubicBezTo>
                  <a:cubicBezTo>
                    <a:pt x="134" y="25"/>
                    <a:pt x="134" y="25"/>
                    <a:pt x="134" y="25"/>
                  </a:cubicBezTo>
                  <a:cubicBezTo>
                    <a:pt x="134" y="24"/>
                    <a:pt x="135" y="24"/>
                    <a:pt x="135" y="23"/>
                  </a:cubicBezTo>
                  <a:cubicBezTo>
                    <a:pt x="135" y="22"/>
                    <a:pt x="134" y="21"/>
                    <a:pt x="134" y="20"/>
                  </a:cubicBezTo>
                  <a:cubicBezTo>
                    <a:pt x="133" y="19"/>
                    <a:pt x="132" y="19"/>
                    <a:pt x="132" y="18"/>
                  </a:cubicBezTo>
                  <a:cubicBezTo>
                    <a:pt x="131" y="18"/>
                    <a:pt x="130" y="18"/>
                    <a:pt x="130" y="18"/>
                  </a:cubicBezTo>
                  <a:cubicBezTo>
                    <a:pt x="129" y="18"/>
                    <a:pt x="128" y="18"/>
                    <a:pt x="127" y="18"/>
                  </a:cubicBezTo>
                  <a:cubicBezTo>
                    <a:pt x="126" y="19"/>
                    <a:pt x="125" y="19"/>
                    <a:pt x="124" y="20"/>
                  </a:cubicBezTo>
                  <a:cubicBezTo>
                    <a:pt x="118" y="23"/>
                    <a:pt x="109" y="28"/>
                    <a:pt x="99" y="34"/>
                  </a:cubicBezTo>
                  <a:cubicBezTo>
                    <a:pt x="83" y="44"/>
                    <a:pt x="63" y="57"/>
                    <a:pt x="47" y="67"/>
                  </a:cubicBezTo>
                  <a:cubicBezTo>
                    <a:pt x="38" y="72"/>
                    <a:pt x="31" y="76"/>
                    <a:pt x="26" y="79"/>
                  </a:cubicBezTo>
                  <a:cubicBezTo>
                    <a:pt x="23" y="81"/>
                    <a:pt x="21" y="82"/>
                    <a:pt x="19" y="83"/>
                  </a:cubicBezTo>
                  <a:cubicBezTo>
                    <a:pt x="18" y="83"/>
                    <a:pt x="17" y="84"/>
                    <a:pt x="17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8" y="84"/>
                    <a:pt x="17" y="84"/>
                    <a:pt x="17" y="84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0" y="85"/>
                    <a:pt x="19" y="84"/>
                    <a:pt x="19" y="84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7"/>
                    <a:pt x="21" y="87"/>
                    <a:pt x="21" y="86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1" y="90"/>
                    <a:pt x="21" y="89"/>
                    <a:pt x="21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1" y="90"/>
                    <a:pt x="21" y="90"/>
                    <a:pt x="22" y="89"/>
                  </a:cubicBezTo>
                  <a:cubicBezTo>
                    <a:pt x="26" y="85"/>
                    <a:pt x="34" y="79"/>
                    <a:pt x="44" y="71"/>
                  </a:cubicBezTo>
                  <a:cubicBezTo>
                    <a:pt x="59" y="59"/>
                    <a:pt x="79" y="44"/>
                    <a:pt x="95" y="32"/>
                  </a:cubicBezTo>
                  <a:cubicBezTo>
                    <a:pt x="103" y="25"/>
                    <a:pt x="110" y="20"/>
                    <a:pt x="115" y="15"/>
                  </a:cubicBezTo>
                  <a:cubicBezTo>
                    <a:pt x="117" y="13"/>
                    <a:pt x="119" y="11"/>
                    <a:pt x="121" y="10"/>
                  </a:cubicBezTo>
                  <a:cubicBezTo>
                    <a:pt x="121" y="9"/>
                    <a:pt x="122" y="9"/>
                    <a:pt x="123" y="8"/>
                  </a:cubicBezTo>
                  <a:cubicBezTo>
                    <a:pt x="123" y="8"/>
                    <a:pt x="123" y="7"/>
                    <a:pt x="123" y="7"/>
                  </a:cubicBezTo>
                  <a:cubicBezTo>
                    <a:pt x="124" y="6"/>
                    <a:pt x="124" y="6"/>
                    <a:pt x="124" y="4"/>
                  </a:cubicBezTo>
                  <a:cubicBezTo>
                    <a:pt x="124" y="4"/>
                    <a:pt x="124" y="3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1"/>
                    <a:pt x="122" y="0"/>
                    <a:pt x="121" y="0"/>
                  </a:cubicBezTo>
                  <a:cubicBezTo>
                    <a:pt x="120" y="0"/>
                    <a:pt x="120" y="0"/>
                    <a:pt x="119" y="0"/>
                  </a:cubicBezTo>
                  <a:cubicBezTo>
                    <a:pt x="119" y="0"/>
                    <a:pt x="118" y="0"/>
                    <a:pt x="118" y="0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5" y="1"/>
                    <a:pt x="112" y="3"/>
                    <a:pt x="108" y="5"/>
                  </a:cubicBezTo>
                  <a:cubicBezTo>
                    <a:pt x="94" y="13"/>
                    <a:pt x="69" y="28"/>
                    <a:pt x="47" y="42"/>
                  </a:cubicBezTo>
                  <a:cubicBezTo>
                    <a:pt x="36" y="48"/>
                    <a:pt x="25" y="55"/>
                    <a:pt x="17" y="59"/>
                  </a:cubicBezTo>
                  <a:cubicBezTo>
                    <a:pt x="13" y="61"/>
                    <a:pt x="10" y="63"/>
                    <a:pt x="8" y="64"/>
                  </a:cubicBezTo>
                  <a:cubicBezTo>
                    <a:pt x="6" y="65"/>
                    <a:pt x="6" y="66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5" y="66"/>
                    <a:pt x="5" y="6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8" y="67"/>
                    <a:pt x="7" y="66"/>
                    <a:pt x="6" y="6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69"/>
                    <a:pt x="9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9" y="72"/>
                    <a:pt x="9" y="71"/>
                    <a:pt x="9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3"/>
                    <a:pt x="9" y="72"/>
                    <a:pt x="9" y="72"/>
                  </a:cubicBezTo>
                  <a:cubicBezTo>
                    <a:pt x="12" y="69"/>
                    <a:pt x="16" y="65"/>
                    <a:pt x="22" y="60"/>
                  </a:cubicBezTo>
                  <a:cubicBezTo>
                    <a:pt x="31" y="53"/>
                    <a:pt x="42" y="44"/>
                    <a:pt x="50" y="36"/>
                  </a:cubicBezTo>
                  <a:cubicBezTo>
                    <a:pt x="55" y="33"/>
                    <a:pt x="59" y="29"/>
                    <a:pt x="62" y="27"/>
                  </a:cubicBezTo>
                  <a:cubicBezTo>
                    <a:pt x="63" y="25"/>
                    <a:pt x="64" y="24"/>
                    <a:pt x="65" y="23"/>
                  </a:cubicBezTo>
                  <a:cubicBezTo>
                    <a:pt x="65" y="23"/>
                    <a:pt x="66" y="22"/>
                    <a:pt x="66" y="22"/>
                  </a:cubicBezTo>
                  <a:cubicBezTo>
                    <a:pt x="66" y="22"/>
                    <a:pt x="67" y="21"/>
                    <a:pt x="67" y="21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20"/>
                    <a:pt x="67" y="19"/>
                    <a:pt x="67" y="19"/>
                  </a:cubicBezTo>
                  <a:cubicBezTo>
                    <a:pt x="67" y="18"/>
                    <a:pt x="67" y="17"/>
                    <a:pt x="67" y="16"/>
                  </a:cubicBezTo>
                  <a:cubicBezTo>
                    <a:pt x="66" y="15"/>
                    <a:pt x="65" y="15"/>
                    <a:pt x="65" y="14"/>
                  </a:cubicBezTo>
                  <a:cubicBezTo>
                    <a:pt x="64" y="14"/>
                    <a:pt x="63" y="14"/>
                    <a:pt x="63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1" y="14"/>
                    <a:pt x="61" y="15"/>
                    <a:pt x="61" y="15"/>
                  </a:cubicBezTo>
                  <a:cubicBezTo>
                    <a:pt x="60" y="15"/>
                    <a:pt x="59" y="16"/>
                    <a:pt x="57" y="17"/>
                  </a:cubicBezTo>
                  <a:cubicBezTo>
                    <a:pt x="52" y="19"/>
                    <a:pt x="43" y="25"/>
                    <a:pt x="34" y="30"/>
                  </a:cubicBezTo>
                  <a:cubicBezTo>
                    <a:pt x="30" y="33"/>
                    <a:pt x="26" y="35"/>
                    <a:pt x="23" y="37"/>
                  </a:cubicBezTo>
                  <a:cubicBezTo>
                    <a:pt x="22" y="38"/>
                    <a:pt x="21" y="38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39"/>
                    <a:pt x="20" y="39"/>
                    <a:pt x="20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0"/>
                    <a:pt x="22" y="40"/>
                    <a:pt x="22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39"/>
                    <a:pt x="20" y="38"/>
                    <a:pt x="18" y="40"/>
                  </a:cubicBezTo>
                  <a:cubicBezTo>
                    <a:pt x="16" y="41"/>
                    <a:pt x="15" y="44"/>
                    <a:pt x="16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3" name="Freeform 258"/>
            <p:cNvSpPr/>
            <p:nvPr/>
          </p:nvSpPr>
          <p:spPr bwMode="auto">
            <a:xfrm>
              <a:off x="8028006" y="2505393"/>
              <a:ext cx="176036" cy="185617"/>
            </a:xfrm>
            <a:custGeom>
              <a:avLst/>
              <a:gdLst>
                <a:gd name="T0" fmla="*/ 42 w 145"/>
                <a:gd name="T1" fmla="*/ 8 h 153"/>
                <a:gd name="T2" fmla="*/ 40 w 145"/>
                <a:gd name="T3" fmla="*/ 9 h 153"/>
                <a:gd name="T4" fmla="*/ 37 w 145"/>
                <a:gd name="T5" fmla="*/ 6 h 153"/>
                <a:gd name="T6" fmla="*/ 56 w 145"/>
                <a:gd name="T7" fmla="*/ 17 h 153"/>
                <a:gd name="T8" fmla="*/ 57 w 145"/>
                <a:gd name="T9" fmla="*/ 15 h 153"/>
                <a:gd name="T10" fmla="*/ 68 w 145"/>
                <a:gd name="T11" fmla="*/ 14 h 153"/>
                <a:gd name="T12" fmla="*/ 71 w 145"/>
                <a:gd name="T13" fmla="*/ 12 h 153"/>
                <a:gd name="T14" fmla="*/ 70 w 145"/>
                <a:gd name="T15" fmla="*/ 13 h 153"/>
                <a:gd name="T16" fmla="*/ 70 w 145"/>
                <a:gd name="T17" fmla="*/ 8 h 153"/>
                <a:gd name="T18" fmla="*/ 67 w 145"/>
                <a:gd name="T19" fmla="*/ 8 h 153"/>
                <a:gd name="T20" fmla="*/ 61 w 145"/>
                <a:gd name="T21" fmla="*/ 36 h 153"/>
                <a:gd name="T22" fmla="*/ 84 w 145"/>
                <a:gd name="T23" fmla="*/ 29 h 153"/>
                <a:gd name="T24" fmla="*/ 100 w 145"/>
                <a:gd name="T25" fmla="*/ 38 h 153"/>
                <a:gd name="T26" fmla="*/ 101 w 145"/>
                <a:gd name="T27" fmla="*/ 37 h 153"/>
                <a:gd name="T28" fmla="*/ 105 w 145"/>
                <a:gd name="T29" fmla="*/ 33 h 153"/>
                <a:gd name="T30" fmla="*/ 105 w 145"/>
                <a:gd name="T31" fmla="*/ 32 h 153"/>
                <a:gd name="T32" fmla="*/ 100 w 145"/>
                <a:gd name="T33" fmla="*/ 58 h 153"/>
                <a:gd name="T34" fmla="*/ 110 w 145"/>
                <a:gd name="T35" fmla="*/ 52 h 153"/>
                <a:gd name="T36" fmla="*/ 110 w 145"/>
                <a:gd name="T37" fmla="*/ 52 h 153"/>
                <a:gd name="T38" fmla="*/ 118 w 145"/>
                <a:gd name="T39" fmla="*/ 70 h 153"/>
                <a:gd name="T40" fmla="*/ 128 w 145"/>
                <a:gd name="T41" fmla="*/ 58 h 153"/>
                <a:gd name="T42" fmla="*/ 128 w 145"/>
                <a:gd name="T43" fmla="*/ 61 h 153"/>
                <a:gd name="T44" fmla="*/ 128 w 145"/>
                <a:gd name="T45" fmla="*/ 81 h 153"/>
                <a:gd name="T46" fmla="*/ 128 w 145"/>
                <a:gd name="T47" fmla="*/ 78 h 153"/>
                <a:gd name="T48" fmla="*/ 117 w 145"/>
                <a:gd name="T49" fmla="*/ 105 h 153"/>
                <a:gd name="T50" fmla="*/ 136 w 145"/>
                <a:gd name="T51" fmla="*/ 98 h 153"/>
                <a:gd name="T52" fmla="*/ 136 w 145"/>
                <a:gd name="T53" fmla="*/ 95 h 153"/>
                <a:gd name="T54" fmla="*/ 115 w 145"/>
                <a:gd name="T55" fmla="*/ 129 h 153"/>
                <a:gd name="T56" fmla="*/ 130 w 145"/>
                <a:gd name="T57" fmla="*/ 121 h 153"/>
                <a:gd name="T58" fmla="*/ 130 w 145"/>
                <a:gd name="T59" fmla="*/ 120 h 153"/>
                <a:gd name="T60" fmla="*/ 126 w 145"/>
                <a:gd name="T61" fmla="*/ 152 h 153"/>
                <a:gd name="T62" fmla="*/ 124 w 145"/>
                <a:gd name="T63" fmla="*/ 148 h 153"/>
                <a:gd name="T64" fmla="*/ 125 w 145"/>
                <a:gd name="T65" fmla="*/ 148 h 153"/>
                <a:gd name="T66" fmla="*/ 138 w 145"/>
                <a:gd name="T67" fmla="*/ 123 h 153"/>
                <a:gd name="T68" fmla="*/ 119 w 145"/>
                <a:gd name="T69" fmla="*/ 129 h 153"/>
                <a:gd name="T70" fmla="*/ 121 w 145"/>
                <a:gd name="T71" fmla="*/ 130 h 153"/>
                <a:gd name="T72" fmla="*/ 144 w 145"/>
                <a:gd name="T73" fmla="*/ 97 h 153"/>
                <a:gd name="T74" fmla="*/ 126 w 145"/>
                <a:gd name="T75" fmla="*/ 107 h 153"/>
                <a:gd name="T76" fmla="*/ 126 w 145"/>
                <a:gd name="T77" fmla="*/ 107 h 153"/>
                <a:gd name="T78" fmla="*/ 137 w 145"/>
                <a:gd name="T79" fmla="*/ 79 h 153"/>
                <a:gd name="T80" fmla="*/ 131 w 145"/>
                <a:gd name="T81" fmla="*/ 80 h 153"/>
                <a:gd name="T82" fmla="*/ 134 w 145"/>
                <a:gd name="T83" fmla="*/ 80 h 153"/>
                <a:gd name="T84" fmla="*/ 130 w 145"/>
                <a:gd name="T85" fmla="*/ 53 h 153"/>
                <a:gd name="T86" fmla="*/ 121 w 145"/>
                <a:gd name="T87" fmla="*/ 66 h 153"/>
                <a:gd name="T88" fmla="*/ 120 w 145"/>
                <a:gd name="T89" fmla="*/ 55 h 153"/>
                <a:gd name="T90" fmla="*/ 108 w 145"/>
                <a:gd name="T91" fmla="*/ 55 h 153"/>
                <a:gd name="T92" fmla="*/ 109 w 145"/>
                <a:gd name="T93" fmla="*/ 57 h 153"/>
                <a:gd name="T94" fmla="*/ 114 w 145"/>
                <a:gd name="T95" fmla="*/ 33 h 153"/>
                <a:gd name="T96" fmla="*/ 103 w 145"/>
                <a:gd name="T97" fmla="*/ 32 h 153"/>
                <a:gd name="T98" fmla="*/ 86 w 145"/>
                <a:gd name="T99" fmla="*/ 24 h 153"/>
                <a:gd name="T100" fmla="*/ 87 w 145"/>
                <a:gd name="T101" fmla="*/ 20 h 153"/>
                <a:gd name="T102" fmla="*/ 67 w 145"/>
                <a:gd name="T103" fmla="*/ 36 h 153"/>
                <a:gd name="T104" fmla="*/ 70 w 145"/>
                <a:gd name="T105" fmla="*/ 34 h 153"/>
                <a:gd name="T106" fmla="*/ 71 w 145"/>
                <a:gd name="T107" fmla="*/ 4 h 153"/>
                <a:gd name="T108" fmla="*/ 56 w 145"/>
                <a:gd name="T109" fmla="*/ 11 h 153"/>
                <a:gd name="T110" fmla="*/ 56 w 145"/>
                <a:gd name="T111" fmla="*/ 11 h 153"/>
                <a:gd name="T112" fmla="*/ 59 w 145"/>
                <a:gd name="T113" fmla="*/ 11 h 153"/>
                <a:gd name="T114" fmla="*/ 42 w 145"/>
                <a:gd name="T115" fmla="*/ 2 h 153"/>
                <a:gd name="T116" fmla="*/ 41 w 145"/>
                <a:gd name="T117" fmla="*/ 4 h 153"/>
                <a:gd name="T118" fmla="*/ 35 w 145"/>
                <a:gd name="T119" fmla="*/ 2 h 153"/>
                <a:gd name="T120" fmla="*/ 5 w 145"/>
                <a:gd name="T121" fmla="*/ 20 h 153"/>
                <a:gd name="T122" fmla="*/ 7 w 145"/>
                <a:gd name="T123" fmla="*/ 2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" h="153">
                  <a:moveTo>
                    <a:pt x="2" y="26"/>
                  </a:moveTo>
                  <a:cubicBezTo>
                    <a:pt x="2" y="28"/>
                    <a:pt x="3" y="28"/>
                    <a:pt x="4" y="28"/>
                  </a:cubicBezTo>
                  <a:cubicBezTo>
                    <a:pt x="5" y="29"/>
                    <a:pt x="5" y="29"/>
                    <a:pt x="6" y="29"/>
                  </a:cubicBezTo>
                  <a:cubicBezTo>
                    <a:pt x="6" y="29"/>
                    <a:pt x="6" y="29"/>
                    <a:pt x="7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7"/>
                    <a:pt x="13" y="26"/>
                    <a:pt x="16" y="24"/>
                  </a:cubicBezTo>
                  <a:cubicBezTo>
                    <a:pt x="21" y="21"/>
                    <a:pt x="28" y="17"/>
                    <a:pt x="33" y="13"/>
                  </a:cubicBezTo>
                  <a:cubicBezTo>
                    <a:pt x="36" y="12"/>
                    <a:pt x="38" y="11"/>
                    <a:pt x="40" y="10"/>
                  </a:cubicBezTo>
                  <a:cubicBezTo>
                    <a:pt x="40" y="9"/>
                    <a:pt x="41" y="9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1" y="8"/>
                    <a:pt x="42" y="8"/>
                    <a:pt x="42" y="8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7"/>
                    <a:pt x="38" y="8"/>
                    <a:pt x="39" y="8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9" y="8"/>
                    <a:pt x="39" y="9"/>
                  </a:cubicBezTo>
                  <a:cubicBezTo>
                    <a:pt x="41" y="10"/>
                    <a:pt x="45" y="13"/>
                    <a:pt x="49" y="15"/>
                  </a:cubicBezTo>
                  <a:cubicBezTo>
                    <a:pt x="50" y="16"/>
                    <a:pt x="52" y="17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4" y="18"/>
                    <a:pt x="55" y="19"/>
                    <a:pt x="56" y="19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8" y="20"/>
                    <a:pt x="59" y="20"/>
                    <a:pt x="59" y="19"/>
                  </a:cubicBezTo>
                  <a:cubicBezTo>
                    <a:pt x="59" y="19"/>
                    <a:pt x="60" y="19"/>
                    <a:pt x="60" y="19"/>
                  </a:cubicBezTo>
                  <a:cubicBezTo>
                    <a:pt x="61" y="19"/>
                    <a:pt x="62" y="18"/>
                    <a:pt x="63" y="17"/>
                  </a:cubicBezTo>
                  <a:cubicBezTo>
                    <a:pt x="65" y="16"/>
                    <a:pt x="67" y="15"/>
                    <a:pt x="68" y="14"/>
                  </a:cubicBezTo>
                  <a:cubicBezTo>
                    <a:pt x="69" y="13"/>
                    <a:pt x="70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3"/>
                    <a:pt x="71" y="12"/>
                    <a:pt x="71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3"/>
                    <a:pt x="69" y="13"/>
                    <a:pt x="70" y="13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10"/>
                    <a:pt x="66" y="10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9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9"/>
                    <a:pt x="65" y="11"/>
                    <a:pt x="65" y="13"/>
                  </a:cubicBezTo>
                  <a:cubicBezTo>
                    <a:pt x="64" y="17"/>
                    <a:pt x="63" y="22"/>
                    <a:pt x="63" y="26"/>
                  </a:cubicBezTo>
                  <a:cubicBezTo>
                    <a:pt x="62" y="28"/>
                    <a:pt x="62" y="30"/>
                    <a:pt x="62" y="32"/>
                  </a:cubicBezTo>
                  <a:cubicBezTo>
                    <a:pt x="62" y="33"/>
                    <a:pt x="61" y="33"/>
                    <a:pt x="61" y="34"/>
                  </a:cubicBezTo>
                  <a:cubicBezTo>
                    <a:pt x="61" y="35"/>
                    <a:pt x="61" y="35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2" y="37"/>
                    <a:pt x="62" y="38"/>
                    <a:pt x="62" y="38"/>
                  </a:cubicBezTo>
                  <a:cubicBezTo>
                    <a:pt x="63" y="40"/>
                    <a:pt x="66" y="41"/>
                    <a:pt x="68" y="40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2" y="27"/>
                    <a:pt x="83" y="27"/>
                    <a:pt x="83" y="27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8"/>
                    <a:pt x="84" y="28"/>
                    <a:pt x="84" y="29"/>
                  </a:cubicBezTo>
                  <a:cubicBezTo>
                    <a:pt x="86" y="30"/>
                    <a:pt x="90" y="33"/>
                    <a:pt x="93" y="36"/>
                  </a:cubicBezTo>
                  <a:cubicBezTo>
                    <a:pt x="94" y="37"/>
                    <a:pt x="96" y="38"/>
                    <a:pt x="97" y="39"/>
                  </a:cubicBezTo>
                  <a:cubicBezTo>
                    <a:pt x="97" y="39"/>
                    <a:pt x="98" y="39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8" y="39"/>
                    <a:pt x="98" y="39"/>
                    <a:pt x="98" y="40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9" y="41"/>
                    <a:pt x="102" y="42"/>
                    <a:pt x="104" y="40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3"/>
                    <a:pt x="105" y="34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2"/>
                    <a:pt x="105" y="33"/>
                    <a:pt x="105" y="33"/>
                  </a:cubicBezTo>
                  <a:cubicBezTo>
                    <a:pt x="104" y="36"/>
                    <a:pt x="103" y="42"/>
                    <a:pt x="102" y="47"/>
                  </a:cubicBezTo>
                  <a:cubicBezTo>
                    <a:pt x="101" y="49"/>
                    <a:pt x="101" y="51"/>
                    <a:pt x="101" y="53"/>
                  </a:cubicBezTo>
                  <a:cubicBezTo>
                    <a:pt x="100" y="54"/>
                    <a:pt x="100" y="55"/>
                    <a:pt x="100" y="55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100" y="56"/>
                    <a:pt x="100" y="57"/>
                    <a:pt x="100" y="57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0" y="58"/>
                    <a:pt x="100" y="59"/>
                    <a:pt x="101" y="59"/>
                  </a:cubicBezTo>
                  <a:cubicBezTo>
                    <a:pt x="102" y="62"/>
                    <a:pt x="105" y="62"/>
                    <a:pt x="107" y="61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0" y="52"/>
                    <a:pt x="111" y="53"/>
                    <a:pt x="111" y="55"/>
                  </a:cubicBezTo>
                  <a:cubicBezTo>
                    <a:pt x="111" y="57"/>
                    <a:pt x="111" y="60"/>
                    <a:pt x="111" y="62"/>
                  </a:cubicBezTo>
                  <a:cubicBezTo>
                    <a:pt x="111" y="64"/>
                    <a:pt x="111" y="65"/>
                    <a:pt x="112" y="66"/>
                  </a:cubicBezTo>
                  <a:cubicBezTo>
                    <a:pt x="112" y="66"/>
                    <a:pt x="112" y="66"/>
                    <a:pt x="112" y="67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9"/>
                  </a:cubicBezTo>
                  <a:cubicBezTo>
                    <a:pt x="113" y="70"/>
                    <a:pt x="114" y="71"/>
                    <a:pt x="115" y="71"/>
                  </a:cubicBezTo>
                  <a:cubicBezTo>
                    <a:pt x="116" y="71"/>
                    <a:pt x="117" y="71"/>
                    <a:pt x="118" y="70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28" y="58"/>
                    <a:pt x="128" y="59"/>
                    <a:pt x="128" y="60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30" y="58"/>
                    <a:pt x="130" y="58"/>
                    <a:pt x="130" y="58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30" y="58"/>
                    <a:pt x="130" y="58"/>
                    <a:pt x="130" y="58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28" y="58"/>
                    <a:pt x="128" y="59"/>
                    <a:pt x="128" y="61"/>
                  </a:cubicBezTo>
                  <a:cubicBezTo>
                    <a:pt x="127" y="64"/>
                    <a:pt x="127" y="68"/>
                    <a:pt x="127" y="72"/>
                  </a:cubicBezTo>
                  <a:cubicBezTo>
                    <a:pt x="127" y="74"/>
                    <a:pt x="126" y="75"/>
                    <a:pt x="126" y="77"/>
                  </a:cubicBezTo>
                  <a:cubicBezTo>
                    <a:pt x="126" y="78"/>
                    <a:pt x="126" y="79"/>
                    <a:pt x="126" y="80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7" y="82"/>
                  </a:cubicBezTo>
                  <a:cubicBezTo>
                    <a:pt x="128" y="84"/>
                    <a:pt x="131" y="85"/>
                    <a:pt x="133" y="84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28" y="81"/>
                    <a:pt x="128" y="81"/>
                    <a:pt x="128" y="81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80"/>
                    <a:pt x="128" y="80"/>
                    <a:pt x="128" y="81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31" y="79"/>
                    <a:pt x="131" y="79"/>
                    <a:pt x="131" y="79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9"/>
                    <a:pt x="128" y="79"/>
                  </a:cubicBezTo>
                  <a:cubicBezTo>
                    <a:pt x="131" y="79"/>
                    <a:pt x="131" y="79"/>
                    <a:pt x="131" y="79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9"/>
                    <a:pt x="127" y="80"/>
                  </a:cubicBezTo>
                  <a:cubicBezTo>
                    <a:pt x="126" y="83"/>
                    <a:pt x="124" y="89"/>
                    <a:pt x="121" y="94"/>
                  </a:cubicBezTo>
                  <a:cubicBezTo>
                    <a:pt x="120" y="97"/>
                    <a:pt x="119" y="99"/>
                    <a:pt x="118" y="101"/>
                  </a:cubicBezTo>
                  <a:cubicBezTo>
                    <a:pt x="118" y="102"/>
                    <a:pt x="118" y="103"/>
                    <a:pt x="117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7" y="106"/>
                    <a:pt x="117" y="106"/>
                    <a:pt x="117" y="107"/>
                  </a:cubicBezTo>
                  <a:cubicBezTo>
                    <a:pt x="117" y="107"/>
                    <a:pt x="117" y="108"/>
                    <a:pt x="118" y="109"/>
                  </a:cubicBezTo>
                  <a:cubicBezTo>
                    <a:pt x="119" y="111"/>
                    <a:pt x="121" y="112"/>
                    <a:pt x="124" y="110"/>
                  </a:cubicBezTo>
                  <a:cubicBezTo>
                    <a:pt x="142" y="100"/>
                    <a:pt x="142" y="100"/>
                    <a:pt x="142" y="100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6" y="98"/>
                    <a:pt x="136" y="98"/>
                    <a:pt x="136" y="98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7"/>
                    <a:pt x="136" y="98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8" y="95"/>
                    <a:pt x="138" y="95"/>
                    <a:pt x="138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8" y="95"/>
                    <a:pt x="138" y="95"/>
                    <a:pt x="138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6" y="94"/>
                    <a:pt x="135" y="95"/>
                    <a:pt x="135" y="96"/>
                  </a:cubicBezTo>
                  <a:cubicBezTo>
                    <a:pt x="132" y="100"/>
                    <a:pt x="128" y="107"/>
                    <a:pt x="123" y="114"/>
                  </a:cubicBezTo>
                  <a:cubicBezTo>
                    <a:pt x="121" y="117"/>
                    <a:pt x="119" y="120"/>
                    <a:pt x="118" y="123"/>
                  </a:cubicBezTo>
                  <a:cubicBezTo>
                    <a:pt x="117" y="124"/>
                    <a:pt x="116" y="125"/>
                    <a:pt x="116" y="126"/>
                  </a:cubicBezTo>
                  <a:cubicBezTo>
                    <a:pt x="116" y="126"/>
                    <a:pt x="116" y="127"/>
                    <a:pt x="115" y="127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5" y="128"/>
                    <a:pt x="115" y="129"/>
                    <a:pt x="115" y="129"/>
                  </a:cubicBezTo>
                  <a:cubicBezTo>
                    <a:pt x="115" y="130"/>
                    <a:pt x="115" y="131"/>
                    <a:pt x="115" y="132"/>
                  </a:cubicBezTo>
                  <a:cubicBezTo>
                    <a:pt x="117" y="134"/>
                    <a:pt x="119" y="134"/>
                    <a:pt x="121" y="13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0" y="121"/>
                    <a:pt x="130" y="121"/>
                    <a:pt x="130" y="121"/>
                  </a:cubicBezTo>
                  <a:cubicBezTo>
                    <a:pt x="130" y="121"/>
                    <a:pt x="130" y="121"/>
                    <a:pt x="131" y="123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0" y="121"/>
                    <a:pt x="130" y="121"/>
                    <a:pt x="130" y="121"/>
                  </a:cubicBezTo>
                  <a:cubicBezTo>
                    <a:pt x="133" y="121"/>
                    <a:pt x="133" y="121"/>
                    <a:pt x="133" y="121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20"/>
                    <a:pt x="130" y="120"/>
                    <a:pt x="130" y="121"/>
                  </a:cubicBezTo>
                  <a:cubicBezTo>
                    <a:pt x="133" y="121"/>
                    <a:pt x="133" y="121"/>
                    <a:pt x="133" y="121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20"/>
                    <a:pt x="130" y="121"/>
                    <a:pt x="130" y="122"/>
                  </a:cubicBezTo>
                  <a:cubicBezTo>
                    <a:pt x="128" y="125"/>
                    <a:pt x="126" y="131"/>
                    <a:pt x="124" y="136"/>
                  </a:cubicBezTo>
                  <a:cubicBezTo>
                    <a:pt x="123" y="139"/>
                    <a:pt x="122" y="141"/>
                    <a:pt x="121" y="143"/>
                  </a:cubicBezTo>
                  <a:cubicBezTo>
                    <a:pt x="121" y="144"/>
                    <a:pt x="121" y="145"/>
                    <a:pt x="120" y="146"/>
                  </a:cubicBezTo>
                  <a:cubicBezTo>
                    <a:pt x="120" y="146"/>
                    <a:pt x="120" y="146"/>
                    <a:pt x="120" y="146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0" y="147"/>
                    <a:pt x="120" y="148"/>
                  </a:cubicBezTo>
                  <a:cubicBezTo>
                    <a:pt x="120" y="148"/>
                    <a:pt x="120" y="149"/>
                    <a:pt x="120" y="149"/>
                  </a:cubicBezTo>
                  <a:cubicBezTo>
                    <a:pt x="120" y="149"/>
                    <a:pt x="120" y="150"/>
                    <a:pt x="120" y="150"/>
                  </a:cubicBezTo>
                  <a:cubicBezTo>
                    <a:pt x="122" y="153"/>
                    <a:pt x="124" y="153"/>
                    <a:pt x="126" y="152"/>
                  </a:cubicBezTo>
                  <a:cubicBezTo>
                    <a:pt x="138" y="145"/>
                    <a:pt x="138" y="145"/>
                    <a:pt x="138" y="145"/>
                  </a:cubicBezTo>
                  <a:cubicBezTo>
                    <a:pt x="140" y="144"/>
                    <a:pt x="141" y="141"/>
                    <a:pt x="139" y="139"/>
                  </a:cubicBezTo>
                  <a:cubicBezTo>
                    <a:pt x="138" y="137"/>
                    <a:pt x="136" y="136"/>
                    <a:pt x="133" y="138"/>
                  </a:cubicBezTo>
                  <a:cubicBezTo>
                    <a:pt x="122" y="144"/>
                    <a:pt x="122" y="144"/>
                    <a:pt x="122" y="144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8" y="146"/>
                    <a:pt x="128" y="146"/>
                    <a:pt x="128" y="146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8" y="147"/>
                    <a:pt x="128" y="146"/>
                    <a:pt x="128" y="146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9" y="148"/>
                    <a:pt x="129" y="148"/>
                    <a:pt x="129" y="147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5" y="148"/>
                    <a:pt x="125" y="148"/>
                    <a:pt x="125" y="148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9" y="149"/>
                    <a:pt x="129" y="149"/>
                    <a:pt x="129" y="148"/>
                  </a:cubicBezTo>
                  <a:cubicBezTo>
                    <a:pt x="125" y="148"/>
                    <a:pt x="125" y="148"/>
                    <a:pt x="125" y="148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8" y="149"/>
                    <a:pt x="128" y="149"/>
                    <a:pt x="128" y="149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8" y="149"/>
                    <a:pt x="128" y="149"/>
                    <a:pt x="128" y="149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9" y="149"/>
                    <a:pt x="129" y="148"/>
                    <a:pt x="129" y="147"/>
                  </a:cubicBezTo>
                  <a:cubicBezTo>
                    <a:pt x="130" y="144"/>
                    <a:pt x="133" y="138"/>
                    <a:pt x="135" y="133"/>
                  </a:cubicBezTo>
                  <a:cubicBezTo>
                    <a:pt x="136" y="130"/>
                    <a:pt x="137" y="128"/>
                    <a:pt x="137" y="126"/>
                  </a:cubicBezTo>
                  <a:cubicBezTo>
                    <a:pt x="138" y="125"/>
                    <a:pt x="138" y="124"/>
                    <a:pt x="138" y="123"/>
                  </a:cubicBezTo>
                  <a:cubicBezTo>
                    <a:pt x="139" y="123"/>
                    <a:pt x="139" y="122"/>
                    <a:pt x="139" y="122"/>
                  </a:cubicBezTo>
                  <a:cubicBezTo>
                    <a:pt x="139" y="122"/>
                    <a:pt x="139" y="122"/>
                    <a:pt x="139" y="122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39" y="120"/>
                    <a:pt x="139" y="120"/>
                    <a:pt x="138" y="118"/>
                  </a:cubicBezTo>
                  <a:cubicBezTo>
                    <a:pt x="138" y="117"/>
                    <a:pt x="137" y="117"/>
                    <a:pt x="136" y="116"/>
                  </a:cubicBezTo>
                  <a:cubicBezTo>
                    <a:pt x="134" y="116"/>
                    <a:pt x="133" y="116"/>
                    <a:pt x="132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4" y="129"/>
                    <a:pt x="124" y="129"/>
                    <a:pt x="124" y="129"/>
                  </a:cubicBezTo>
                  <a:cubicBezTo>
                    <a:pt x="124" y="129"/>
                    <a:pt x="124" y="128"/>
                    <a:pt x="123" y="127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4" y="129"/>
                    <a:pt x="124" y="129"/>
                    <a:pt x="124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4" y="130"/>
                    <a:pt x="124" y="130"/>
                    <a:pt x="124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1"/>
                    <a:pt x="124" y="130"/>
                    <a:pt x="125" y="129"/>
                  </a:cubicBezTo>
                  <a:cubicBezTo>
                    <a:pt x="127" y="125"/>
                    <a:pt x="132" y="117"/>
                    <a:pt x="136" y="111"/>
                  </a:cubicBezTo>
                  <a:cubicBezTo>
                    <a:pt x="138" y="108"/>
                    <a:pt x="140" y="105"/>
                    <a:pt x="142" y="102"/>
                  </a:cubicBezTo>
                  <a:cubicBezTo>
                    <a:pt x="142" y="101"/>
                    <a:pt x="143" y="100"/>
                    <a:pt x="143" y="99"/>
                  </a:cubicBezTo>
                  <a:cubicBezTo>
                    <a:pt x="144" y="99"/>
                    <a:pt x="144" y="99"/>
                    <a:pt x="144" y="98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5" y="97"/>
                    <a:pt x="145" y="96"/>
                    <a:pt x="145" y="96"/>
                  </a:cubicBezTo>
                  <a:cubicBezTo>
                    <a:pt x="145" y="95"/>
                    <a:pt x="145" y="95"/>
                    <a:pt x="144" y="94"/>
                  </a:cubicBezTo>
                  <a:cubicBezTo>
                    <a:pt x="143" y="93"/>
                    <a:pt x="142" y="92"/>
                    <a:pt x="141" y="91"/>
                  </a:cubicBezTo>
                  <a:cubicBezTo>
                    <a:pt x="140" y="91"/>
                    <a:pt x="139" y="91"/>
                    <a:pt x="138" y="92"/>
                  </a:cubicBezTo>
                  <a:cubicBezTo>
                    <a:pt x="119" y="103"/>
                    <a:pt x="119" y="103"/>
                    <a:pt x="119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5" y="104"/>
                    <a:pt x="125" y="104"/>
                    <a:pt x="125" y="104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6"/>
                    <a:pt x="126" y="105"/>
                    <a:pt x="125" y="104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5" y="107"/>
                    <a:pt x="125" y="107"/>
                    <a:pt x="125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5" y="107"/>
                    <a:pt x="125" y="107"/>
                    <a:pt x="125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7"/>
                    <a:pt x="126" y="107"/>
                    <a:pt x="126" y="106"/>
                  </a:cubicBezTo>
                  <a:cubicBezTo>
                    <a:pt x="128" y="103"/>
                    <a:pt x="130" y="97"/>
                    <a:pt x="132" y="91"/>
                  </a:cubicBezTo>
                  <a:cubicBezTo>
                    <a:pt x="133" y="89"/>
                    <a:pt x="134" y="86"/>
                    <a:pt x="135" y="84"/>
                  </a:cubicBezTo>
                  <a:cubicBezTo>
                    <a:pt x="136" y="83"/>
                    <a:pt x="136" y="83"/>
                    <a:pt x="136" y="82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37" y="80"/>
                    <a:pt x="137" y="80"/>
                    <a:pt x="137" y="80"/>
                  </a:cubicBezTo>
                  <a:cubicBezTo>
                    <a:pt x="137" y="80"/>
                    <a:pt x="137" y="80"/>
                    <a:pt x="137" y="79"/>
                  </a:cubicBezTo>
                  <a:cubicBezTo>
                    <a:pt x="137" y="79"/>
                    <a:pt x="137" y="78"/>
                    <a:pt x="136" y="77"/>
                  </a:cubicBezTo>
                  <a:cubicBezTo>
                    <a:pt x="136" y="76"/>
                    <a:pt x="135" y="75"/>
                    <a:pt x="133" y="75"/>
                  </a:cubicBezTo>
                  <a:cubicBezTo>
                    <a:pt x="132" y="75"/>
                    <a:pt x="131" y="75"/>
                    <a:pt x="130" y="75"/>
                  </a:cubicBezTo>
                  <a:cubicBezTo>
                    <a:pt x="129" y="76"/>
                    <a:pt x="129" y="76"/>
                    <a:pt x="129" y="76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5" y="79"/>
                    <a:pt x="135" y="79"/>
                    <a:pt x="135" y="79"/>
                  </a:cubicBezTo>
                  <a:cubicBezTo>
                    <a:pt x="135" y="79"/>
                    <a:pt x="135" y="79"/>
                    <a:pt x="135" y="78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5" y="79"/>
                    <a:pt x="135" y="79"/>
                    <a:pt x="135" y="79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5" y="79"/>
                    <a:pt x="135" y="79"/>
                    <a:pt x="135" y="79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4" y="80"/>
                    <a:pt x="134" y="80"/>
                    <a:pt x="134" y="80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4" y="80"/>
                    <a:pt x="134" y="80"/>
                    <a:pt x="134" y="80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5" y="79"/>
                    <a:pt x="135" y="78"/>
                    <a:pt x="135" y="76"/>
                  </a:cubicBezTo>
                  <a:cubicBezTo>
                    <a:pt x="136" y="73"/>
                    <a:pt x="136" y="69"/>
                    <a:pt x="136" y="65"/>
                  </a:cubicBezTo>
                  <a:cubicBezTo>
                    <a:pt x="136" y="64"/>
                    <a:pt x="136" y="62"/>
                    <a:pt x="137" y="61"/>
                  </a:cubicBezTo>
                  <a:cubicBezTo>
                    <a:pt x="137" y="59"/>
                    <a:pt x="137" y="58"/>
                    <a:pt x="137" y="58"/>
                  </a:cubicBezTo>
                  <a:cubicBezTo>
                    <a:pt x="137" y="57"/>
                    <a:pt x="137" y="57"/>
                    <a:pt x="137" y="57"/>
                  </a:cubicBezTo>
                  <a:cubicBezTo>
                    <a:pt x="137" y="57"/>
                    <a:pt x="137" y="57"/>
                    <a:pt x="137" y="57"/>
                  </a:cubicBezTo>
                  <a:cubicBezTo>
                    <a:pt x="137" y="56"/>
                    <a:pt x="137" y="56"/>
                    <a:pt x="136" y="55"/>
                  </a:cubicBezTo>
                  <a:cubicBezTo>
                    <a:pt x="135" y="53"/>
                    <a:pt x="132" y="52"/>
                    <a:pt x="130" y="53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16" y="66"/>
                    <a:pt x="116" y="66"/>
                    <a:pt x="116" y="66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5"/>
                    <a:pt x="120" y="65"/>
                    <a:pt x="120" y="64"/>
                  </a:cubicBezTo>
                  <a:cubicBezTo>
                    <a:pt x="116" y="66"/>
                    <a:pt x="116" y="66"/>
                    <a:pt x="116" y="66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0" y="66"/>
                    <a:pt x="120" y="66"/>
                    <a:pt x="120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0" y="66"/>
                    <a:pt x="120" y="66"/>
                    <a:pt x="120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65"/>
                    <a:pt x="120" y="64"/>
                    <a:pt x="120" y="63"/>
                  </a:cubicBezTo>
                  <a:cubicBezTo>
                    <a:pt x="120" y="61"/>
                    <a:pt x="120" y="58"/>
                    <a:pt x="120" y="55"/>
                  </a:cubicBezTo>
                  <a:cubicBezTo>
                    <a:pt x="120" y="54"/>
                    <a:pt x="119" y="53"/>
                    <a:pt x="119" y="52"/>
                  </a:cubicBezTo>
                  <a:cubicBezTo>
                    <a:pt x="119" y="52"/>
                    <a:pt x="119" y="51"/>
                    <a:pt x="119" y="51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50"/>
                    <a:pt x="119" y="49"/>
                    <a:pt x="119" y="49"/>
                  </a:cubicBezTo>
                  <a:cubicBezTo>
                    <a:pt x="117" y="47"/>
                    <a:pt x="115" y="46"/>
                    <a:pt x="113" y="47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6"/>
                    <a:pt x="109" y="56"/>
                    <a:pt x="108" y="55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6" y="57"/>
                    <a:pt x="106" y="57"/>
                    <a:pt x="106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6" y="57"/>
                    <a:pt x="106" y="57"/>
                    <a:pt x="106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09" y="57"/>
                    <a:pt x="109" y="56"/>
                  </a:cubicBezTo>
                  <a:cubicBezTo>
                    <a:pt x="110" y="53"/>
                    <a:pt x="111" y="48"/>
                    <a:pt x="112" y="43"/>
                  </a:cubicBezTo>
                  <a:cubicBezTo>
                    <a:pt x="112" y="41"/>
                    <a:pt x="113" y="38"/>
                    <a:pt x="113" y="37"/>
                  </a:cubicBezTo>
                  <a:cubicBezTo>
                    <a:pt x="113" y="36"/>
                    <a:pt x="113" y="35"/>
                    <a:pt x="114" y="34"/>
                  </a:cubicBezTo>
                  <a:cubicBezTo>
                    <a:pt x="114" y="33"/>
                    <a:pt x="114" y="33"/>
                    <a:pt x="114" y="33"/>
                  </a:cubicBezTo>
                  <a:cubicBezTo>
                    <a:pt x="114" y="33"/>
                    <a:pt x="114" y="33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4" y="31"/>
                    <a:pt x="114" y="31"/>
                    <a:pt x="113" y="30"/>
                  </a:cubicBezTo>
                  <a:cubicBezTo>
                    <a:pt x="112" y="28"/>
                    <a:pt x="109" y="27"/>
                    <a:pt x="107" y="28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4" y="33"/>
                    <a:pt x="104" y="33"/>
                    <a:pt x="104" y="33"/>
                  </a:cubicBezTo>
                  <a:cubicBezTo>
                    <a:pt x="104" y="33"/>
                    <a:pt x="104" y="33"/>
                    <a:pt x="103" y="32"/>
                  </a:cubicBezTo>
                  <a:cubicBezTo>
                    <a:pt x="101" y="31"/>
                    <a:pt x="98" y="28"/>
                    <a:pt x="95" y="26"/>
                  </a:cubicBezTo>
                  <a:cubicBezTo>
                    <a:pt x="93" y="24"/>
                    <a:pt x="92" y="23"/>
                    <a:pt x="90" y="22"/>
                  </a:cubicBezTo>
                  <a:cubicBezTo>
                    <a:pt x="90" y="22"/>
                    <a:pt x="90" y="22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9" y="22"/>
                    <a:pt x="89" y="22"/>
                    <a:pt x="89" y="21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9" y="21"/>
                    <a:pt x="88" y="20"/>
                    <a:pt x="87" y="20"/>
                  </a:cubicBezTo>
                  <a:cubicBezTo>
                    <a:pt x="86" y="20"/>
                    <a:pt x="85" y="20"/>
                    <a:pt x="84" y="20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70" y="34"/>
                    <a:pt x="70" y="34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5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5"/>
                    <a:pt x="70" y="34"/>
                  </a:cubicBezTo>
                  <a:cubicBezTo>
                    <a:pt x="71" y="31"/>
                    <a:pt x="72" y="25"/>
                    <a:pt x="73" y="20"/>
                  </a:cubicBezTo>
                  <a:cubicBezTo>
                    <a:pt x="73" y="17"/>
                    <a:pt x="73" y="15"/>
                    <a:pt x="74" y="13"/>
                  </a:cubicBezTo>
                  <a:cubicBezTo>
                    <a:pt x="74" y="12"/>
                    <a:pt x="74" y="11"/>
                    <a:pt x="74" y="10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9"/>
                    <a:pt x="74" y="9"/>
                    <a:pt x="74" y="8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6"/>
                    <a:pt x="74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5"/>
                    <a:pt x="72" y="4"/>
                    <a:pt x="71" y="4"/>
                  </a:cubicBezTo>
                  <a:cubicBezTo>
                    <a:pt x="71" y="4"/>
                    <a:pt x="70" y="4"/>
                    <a:pt x="70" y="4"/>
                  </a:cubicBezTo>
                  <a:cubicBezTo>
                    <a:pt x="69" y="4"/>
                    <a:pt x="68" y="4"/>
                    <a:pt x="68" y="4"/>
                  </a:cubicBezTo>
                  <a:cubicBezTo>
                    <a:pt x="68" y="4"/>
                    <a:pt x="67" y="4"/>
                    <a:pt x="67" y="4"/>
                  </a:cubicBezTo>
                  <a:cubicBezTo>
                    <a:pt x="66" y="5"/>
                    <a:pt x="65" y="5"/>
                    <a:pt x="64" y="6"/>
                  </a:cubicBezTo>
                  <a:cubicBezTo>
                    <a:pt x="62" y="7"/>
                    <a:pt x="60" y="8"/>
                    <a:pt x="59" y="10"/>
                  </a:cubicBezTo>
                  <a:cubicBezTo>
                    <a:pt x="58" y="10"/>
                    <a:pt x="57" y="10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6" y="11"/>
                    <a:pt x="56" y="11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8" y="11"/>
                    <a:pt x="58" y="11"/>
                    <a:pt x="57" y="11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2"/>
                    <a:pt x="60" y="11"/>
                    <a:pt x="59" y="11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2"/>
                    <a:pt x="61" y="12"/>
                    <a:pt x="60" y="12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11"/>
                    <a:pt x="59" y="11"/>
                    <a:pt x="59" y="11"/>
                  </a:cubicBezTo>
                  <a:cubicBezTo>
                    <a:pt x="57" y="9"/>
                    <a:pt x="53" y="7"/>
                    <a:pt x="49" y="5"/>
                  </a:cubicBezTo>
                  <a:cubicBezTo>
                    <a:pt x="48" y="4"/>
                    <a:pt x="46" y="2"/>
                    <a:pt x="45" y="2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1" y="0"/>
                    <a:pt x="40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9" y="0"/>
                    <a:pt x="39" y="0"/>
                    <a:pt x="38" y="0"/>
                  </a:cubicBezTo>
                  <a:cubicBezTo>
                    <a:pt x="37" y="1"/>
                    <a:pt x="37" y="1"/>
                    <a:pt x="35" y="2"/>
                  </a:cubicBezTo>
                  <a:cubicBezTo>
                    <a:pt x="31" y="4"/>
                    <a:pt x="24" y="9"/>
                    <a:pt x="17" y="13"/>
                  </a:cubicBezTo>
                  <a:cubicBezTo>
                    <a:pt x="13" y="15"/>
                    <a:pt x="10" y="17"/>
                    <a:pt x="8" y="18"/>
                  </a:cubicBezTo>
                  <a:cubicBezTo>
                    <a:pt x="7" y="19"/>
                    <a:pt x="6" y="19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8" y="20"/>
                    <a:pt x="7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0"/>
                    <a:pt x="5" y="19"/>
                    <a:pt x="3" y="20"/>
                  </a:cubicBezTo>
                  <a:cubicBezTo>
                    <a:pt x="1" y="22"/>
                    <a:pt x="0" y="24"/>
                    <a:pt x="2" y="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4" name="Freeform 259"/>
            <p:cNvSpPr/>
            <p:nvPr/>
          </p:nvSpPr>
          <p:spPr bwMode="auto">
            <a:xfrm>
              <a:off x="7940586" y="2522159"/>
              <a:ext cx="244295" cy="203579"/>
            </a:xfrm>
            <a:custGeom>
              <a:avLst/>
              <a:gdLst>
                <a:gd name="T0" fmla="*/ 64 w 201"/>
                <a:gd name="T1" fmla="*/ 9 h 167"/>
                <a:gd name="T2" fmla="*/ 63 w 201"/>
                <a:gd name="T3" fmla="*/ 5 h 167"/>
                <a:gd name="T4" fmla="*/ 46 w 201"/>
                <a:gd name="T5" fmla="*/ 15 h 167"/>
                <a:gd name="T6" fmla="*/ 43 w 201"/>
                <a:gd name="T7" fmla="*/ 40 h 167"/>
                <a:gd name="T8" fmla="*/ 42 w 201"/>
                <a:gd name="T9" fmla="*/ 35 h 167"/>
                <a:gd name="T10" fmla="*/ 37 w 201"/>
                <a:gd name="T11" fmla="*/ 34 h 167"/>
                <a:gd name="T12" fmla="*/ 5 w 201"/>
                <a:gd name="T13" fmla="*/ 75 h 167"/>
                <a:gd name="T14" fmla="*/ 19 w 201"/>
                <a:gd name="T15" fmla="*/ 73 h 167"/>
                <a:gd name="T16" fmla="*/ 16 w 201"/>
                <a:gd name="T17" fmla="*/ 93 h 167"/>
                <a:gd name="T18" fmla="*/ 16 w 201"/>
                <a:gd name="T19" fmla="*/ 90 h 167"/>
                <a:gd name="T20" fmla="*/ 29 w 201"/>
                <a:gd name="T21" fmla="*/ 97 h 167"/>
                <a:gd name="T22" fmla="*/ 6 w 201"/>
                <a:gd name="T23" fmla="*/ 130 h 167"/>
                <a:gd name="T24" fmla="*/ 21 w 201"/>
                <a:gd name="T25" fmla="*/ 125 h 167"/>
                <a:gd name="T26" fmla="*/ 28 w 201"/>
                <a:gd name="T27" fmla="*/ 139 h 167"/>
                <a:gd name="T28" fmla="*/ 20 w 201"/>
                <a:gd name="T29" fmla="*/ 161 h 167"/>
                <a:gd name="T30" fmla="*/ 56 w 201"/>
                <a:gd name="T31" fmla="*/ 149 h 167"/>
                <a:gd name="T32" fmla="*/ 51 w 201"/>
                <a:gd name="T33" fmla="*/ 147 h 167"/>
                <a:gd name="T34" fmla="*/ 53 w 201"/>
                <a:gd name="T35" fmla="*/ 163 h 167"/>
                <a:gd name="T36" fmla="*/ 94 w 201"/>
                <a:gd name="T37" fmla="*/ 141 h 167"/>
                <a:gd name="T38" fmla="*/ 90 w 201"/>
                <a:gd name="T39" fmla="*/ 159 h 167"/>
                <a:gd name="T40" fmla="*/ 122 w 201"/>
                <a:gd name="T41" fmla="*/ 141 h 167"/>
                <a:gd name="T42" fmla="*/ 117 w 201"/>
                <a:gd name="T43" fmla="*/ 140 h 167"/>
                <a:gd name="T44" fmla="*/ 109 w 201"/>
                <a:gd name="T45" fmla="*/ 159 h 167"/>
                <a:gd name="T46" fmla="*/ 129 w 201"/>
                <a:gd name="T47" fmla="*/ 149 h 167"/>
                <a:gd name="T48" fmla="*/ 127 w 201"/>
                <a:gd name="T49" fmla="*/ 153 h 167"/>
                <a:gd name="T50" fmla="*/ 148 w 201"/>
                <a:gd name="T51" fmla="*/ 157 h 167"/>
                <a:gd name="T52" fmla="*/ 176 w 201"/>
                <a:gd name="T53" fmla="*/ 143 h 167"/>
                <a:gd name="T54" fmla="*/ 171 w 201"/>
                <a:gd name="T55" fmla="*/ 141 h 167"/>
                <a:gd name="T56" fmla="*/ 197 w 201"/>
                <a:gd name="T57" fmla="*/ 147 h 167"/>
                <a:gd name="T58" fmla="*/ 192 w 201"/>
                <a:gd name="T59" fmla="*/ 145 h 167"/>
                <a:gd name="T60" fmla="*/ 174 w 201"/>
                <a:gd name="T61" fmla="*/ 151 h 167"/>
                <a:gd name="T62" fmla="*/ 179 w 201"/>
                <a:gd name="T63" fmla="*/ 153 h 167"/>
                <a:gd name="T64" fmla="*/ 152 w 201"/>
                <a:gd name="T65" fmla="*/ 153 h 167"/>
                <a:gd name="T66" fmla="*/ 155 w 201"/>
                <a:gd name="T67" fmla="*/ 151 h 167"/>
                <a:gd name="T68" fmla="*/ 129 w 201"/>
                <a:gd name="T69" fmla="*/ 149 h 167"/>
                <a:gd name="T70" fmla="*/ 113 w 201"/>
                <a:gd name="T71" fmla="*/ 156 h 167"/>
                <a:gd name="T72" fmla="*/ 114 w 201"/>
                <a:gd name="T73" fmla="*/ 158 h 167"/>
                <a:gd name="T74" fmla="*/ 115 w 201"/>
                <a:gd name="T75" fmla="*/ 158 h 167"/>
                <a:gd name="T76" fmla="*/ 121 w 201"/>
                <a:gd name="T77" fmla="*/ 136 h 167"/>
                <a:gd name="T78" fmla="*/ 95 w 201"/>
                <a:gd name="T79" fmla="*/ 152 h 167"/>
                <a:gd name="T80" fmla="*/ 69 w 201"/>
                <a:gd name="T81" fmla="*/ 150 h 167"/>
                <a:gd name="T82" fmla="*/ 58 w 201"/>
                <a:gd name="T83" fmla="*/ 162 h 167"/>
                <a:gd name="T84" fmla="*/ 59 w 201"/>
                <a:gd name="T85" fmla="*/ 161 h 167"/>
                <a:gd name="T86" fmla="*/ 50 w 201"/>
                <a:gd name="T87" fmla="*/ 142 h 167"/>
                <a:gd name="T88" fmla="*/ 23 w 201"/>
                <a:gd name="T89" fmla="*/ 158 h 167"/>
                <a:gd name="T90" fmla="*/ 29 w 201"/>
                <a:gd name="T91" fmla="*/ 162 h 167"/>
                <a:gd name="T92" fmla="*/ 36 w 201"/>
                <a:gd name="T93" fmla="*/ 144 h 167"/>
                <a:gd name="T94" fmla="*/ 27 w 201"/>
                <a:gd name="T95" fmla="*/ 144 h 167"/>
                <a:gd name="T96" fmla="*/ 8 w 201"/>
                <a:gd name="T97" fmla="*/ 129 h 167"/>
                <a:gd name="T98" fmla="*/ 15 w 201"/>
                <a:gd name="T99" fmla="*/ 132 h 167"/>
                <a:gd name="T100" fmla="*/ 13 w 201"/>
                <a:gd name="T101" fmla="*/ 110 h 167"/>
                <a:gd name="T102" fmla="*/ 12 w 201"/>
                <a:gd name="T103" fmla="*/ 113 h 167"/>
                <a:gd name="T104" fmla="*/ 21 w 201"/>
                <a:gd name="T105" fmla="*/ 91 h 167"/>
                <a:gd name="T106" fmla="*/ 24 w 201"/>
                <a:gd name="T107" fmla="*/ 73 h 167"/>
                <a:gd name="T108" fmla="*/ 11 w 201"/>
                <a:gd name="T109" fmla="*/ 81 h 167"/>
                <a:gd name="T110" fmla="*/ 45 w 201"/>
                <a:gd name="T111" fmla="*/ 33 h 167"/>
                <a:gd name="T112" fmla="*/ 3 w 201"/>
                <a:gd name="T113" fmla="*/ 53 h 167"/>
                <a:gd name="T114" fmla="*/ 8 w 201"/>
                <a:gd name="T115" fmla="*/ 55 h 167"/>
                <a:gd name="T116" fmla="*/ 8 w 201"/>
                <a:gd name="T117" fmla="*/ 59 h 167"/>
                <a:gd name="T118" fmla="*/ 57 w 201"/>
                <a:gd name="T119" fmla="*/ 3 h 167"/>
                <a:gd name="T120" fmla="*/ 22 w 201"/>
                <a:gd name="T121" fmla="*/ 2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1" h="167">
                  <a:moveTo>
                    <a:pt x="18" y="31"/>
                  </a:moveTo>
                  <a:cubicBezTo>
                    <a:pt x="18" y="32"/>
                    <a:pt x="19" y="33"/>
                    <a:pt x="20" y="33"/>
                  </a:cubicBezTo>
                  <a:cubicBezTo>
                    <a:pt x="21" y="33"/>
                    <a:pt x="21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4" y="33"/>
                    <a:pt x="24" y="33"/>
                    <a:pt x="25" y="32"/>
                  </a:cubicBezTo>
                  <a:cubicBezTo>
                    <a:pt x="27" y="31"/>
                    <a:pt x="30" y="29"/>
                    <a:pt x="34" y="27"/>
                  </a:cubicBezTo>
                  <a:cubicBezTo>
                    <a:pt x="40" y="23"/>
                    <a:pt x="48" y="19"/>
                    <a:pt x="54" y="15"/>
                  </a:cubicBezTo>
                  <a:cubicBezTo>
                    <a:pt x="57" y="13"/>
                    <a:pt x="60" y="12"/>
                    <a:pt x="62" y="10"/>
                  </a:cubicBezTo>
                  <a:cubicBezTo>
                    <a:pt x="63" y="10"/>
                    <a:pt x="63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3" y="9"/>
                    <a:pt x="63" y="9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1" y="9"/>
                    <a:pt x="62" y="9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5"/>
                    <a:pt x="59" y="6"/>
                    <a:pt x="59" y="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4"/>
                    <a:pt x="59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56" y="6"/>
                    <a:pt x="52" y="10"/>
                    <a:pt x="46" y="15"/>
                  </a:cubicBezTo>
                  <a:cubicBezTo>
                    <a:pt x="37" y="22"/>
                    <a:pt x="26" y="32"/>
                    <a:pt x="17" y="39"/>
                  </a:cubicBezTo>
                  <a:cubicBezTo>
                    <a:pt x="12" y="43"/>
                    <a:pt x="8" y="46"/>
                    <a:pt x="6" y="49"/>
                  </a:cubicBezTo>
                  <a:cubicBezTo>
                    <a:pt x="4" y="50"/>
                    <a:pt x="3" y="51"/>
                    <a:pt x="2" y="52"/>
                  </a:cubicBezTo>
                  <a:cubicBezTo>
                    <a:pt x="2" y="53"/>
                    <a:pt x="1" y="53"/>
                    <a:pt x="1" y="54"/>
                  </a:cubicBezTo>
                  <a:cubicBezTo>
                    <a:pt x="1" y="54"/>
                    <a:pt x="1" y="54"/>
                    <a:pt x="0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0" y="57"/>
                    <a:pt x="0" y="58"/>
                    <a:pt x="0" y="59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60"/>
                    <a:pt x="2" y="61"/>
                    <a:pt x="3" y="61"/>
                  </a:cubicBezTo>
                  <a:cubicBezTo>
                    <a:pt x="3" y="61"/>
                    <a:pt x="4" y="61"/>
                    <a:pt x="4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7" y="60"/>
                    <a:pt x="8" y="60"/>
                    <a:pt x="9" y="59"/>
                  </a:cubicBezTo>
                  <a:cubicBezTo>
                    <a:pt x="14" y="57"/>
                    <a:pt x="22" y="52"/>
                    <a:pt x="30" y="47"/>
                  </a:cubicBezTo>
                  <a:cubicBezTo>
                    <a:pt x="34" y="45"/>
                    <a:pt x="37" y="43"/>
                    <a:pt x="40" y="41"/>
                  </a:cubicBezTo>
                  <a:cubicBezTo>
                    <a:pt x="41" y="41"/>
                    <a:pt x="42" y="40"/>
                    <a:pt x="43" y="40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0"/>
                    <a:pt x="43" y="39"/>
                    <a:pt x="43" y="39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1" y="40"/>
                    <a:pt x="41" y="40"/>
                    <a:pt x="42" y="40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9" y="39"/>
                    <a:pt x="40" y="39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6"/>
                    <a:pt x="37" y="36"/>
                    <a:pt x="38" y="37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4"/>
                    <a:pt x="37" y="35"/>
                    <a:pt x="37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4"/>
                    <a:pt x="37" y="35"/>
                    <a:pt x="35" y="37"/>
                  </a:cubicBezTo>
                  <a:cubicBezTo>
                    <a:pt x="32" y="42"/>
                    <a:pt x="24" y="52"/>
                    <a:pt x="17" y="60"/>
                  </a:cubicBezTo>
                  <a:cubicBezTo>
                    <a:pt x="13" y="65"/>
                    <a:pt x="10" y="69"/>
                    <a:pt x="8" y="72"/>
                  </a:cubicBezTo>
                  <a:cubicBezTo>
                    <a:pt x="6" y="73"/>
                    <a:pt x="5" y="74"/>
                    <a:pt x="5" y="75"/>
                  </a:cubicBezTo>
                  <a:cubicBezTo>
                    <a:pt x="4" y="76"/>
                    <a:pt x="4" y="76"/>
                    <a:pt x="4" y="77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9"/>
                    <a:pt x="3" y="80"/>
                  </a:cubicBezTo>
                  <a:cubicBezTo>
                    <a:pt x="3" y="80"/>
                    <a:pt x="3" y="81"/>
                    <a:pt x="4" y="82"/>
                  </a:cubicBezTo>
                  <a:cubicBezTo>
                    <a:pt x="5" y="84"/>
                    <a:pt x="8" y="85"/>
                    <a:pt x="10" y="84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5" y="74"/>
                    <a:pt x="15" y="74"/>
                    <a:pt x="15" y="75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3"/>
                    <a:pt x="15" y="73"/>
                    <a:pt x="15" y="74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3"/>
                    <a:pt x="15" y="73"/>
                    <a:pt x="15" y="74"/>
                  </a:cubicBezTo>
                  <a:cubicBezTo>
                    <a:pt x="14" y="76"/>
                    <a:pt x="14" y="80"/>
                    <a:pt x="13" y="84"/>
                  </a:cubicBezTo>
                  <a:cubicBezTo>
                    <a:pt x="13" y="86"/>
                    <a:pt x="13" y="88"/>
                    <a:pt x="13" y="89"/>
                  </a:cubicBezTo>
                  <a:cubicBezTo>
                    <a:pt x="13" y="90"/>
                    <a:pt x="13" y="91"/>
                    <a:pt x="12" y="91"/>
                  </a:cubicBezTo>
                  <a:cubicBezTo>
                    <a:pt x="12" y="92"/>
                    <a:pt x="12" y="92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7"/>
                    <a:pt x="17" y="98"/>
                    <a:pt x="19" y="97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2"/>
                    <a:pt x="16" y="92"/>
                    <a:pt x="16" y="93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1"/>
                    <a:pt x="16" y="91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90"/>
                    <a:pt x="16" y="90"/>
                    <a:pt x="15" y="91"/>
                  </a:cubicBezTo>
                  <a:cubicBezTo>
                    <a:pt x="14" y="93"/>
                    <a:pt x="11" y="98"/>
                    <a:pt x="9" y="101"/>
                  </a:cubicBezTo>
                  <a:cubicBezTo>
                    <a:pt x="8" y="103"/>
                    <a:pt x="6" y="105"/>
                    <a:pt x="6" y="107"/>
                  </a:cubicBezTo>
                  <a:cubicBezTo>
                    <a:pt x="5" y="107"/>
                    <a:pt x="5" y="108"/>
                    <a:pt x="5" y="108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1"/>
                    <a:pt x="4" y="112"/>
                    <a:pt x="4" y="112"/>
                  </a:cubicBezTo>
                  <a:cubicBezTo>
                    <a:pt x="4" y="113"/>
                    <a:pt x="4" y="113"/>
                    <a:pt x="4" y="114"/>
                  </a:cubicBezTo>
                  <a:cubicBezTo>
                    <a:pt x="6" y="116"/>
                    <a:pt x="8" y="116"/>
                    <a:pt x="10" y="115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3" y="97"/>
                    <a:pt x="33" y="97"/>
                    <a:pt x="33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8"/>
                    <a:pt x="30" y="99"/>
                  </a:cubicBezTo>
                  <a:cubicBezTo>
                    <a:pt x="33" y="97"/>
                    <a:pt x="33" y="97"/>
                    <a:pt x="33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3" y="97"/>
                    <a:pt x="33" y="97"/>
                    <a:pt x="33" y="97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29" y="96"/>
                    <a:pt x="29" y="97"/>
                  </a:cubicBezTo>
                  <a:cubicBezTo>
                    <a:pt x="33" y="97"/>
                    <a:pt x="33" y="97"/>
                    <a:pt x="33" y="97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29" y="95"/>
                    <a:pt x="29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29" y="96"/>
                    <a:pt x="28" y="97"/>
                  </a:cubicBezTo>
                  <a:cubicBezTo>
                    <a:pt x="25" y="101"/>
                    <a:pt x="20" y="109"/>
                    <a:pt x="15" y="116"/>
                  </a:cubicBezTo>
                  <a:cubicBezTo>
                    <a:pt x="13" y="120"/>
                    <a:pt x="10" y="123"/>
                    <a:pt x="9" y="126"/>
                  </a:cubicBezTo>
                  <a:cubicBezTo>
                    <a:pt x="8" y="127"/>
                    <a:pt x="7" y="128"/>
                    <a:pt x="7" y="129"/>
                  </a:cubicBezTo>
                  <a:cubicBezTo>
                    <a:pt x="6" y="129"/>
                    <a:pt x="6" y="130"/>
                    <a:pt x="6" y="130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5" y="132"/>
                    <a:pt x="5" y="133"/>
                  </a:cubicBezTo>
                  <a:cubicBezTo>
                    <a:pt x="5" y="133"/>
                    <a:pt x="5" y="134"/>
                    <a:pt x="6" y="135"/>
                  </a:cubicBezTo>
                  <a:cubicBezTo>
                    <a:pt x="7" y="137"/>
                    <a:pt x="10" y="138"/>
                    <a:pt x="12" y="137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0" y="126"/>
                    <a:pt x="20" y="126"/>
                    <a:pt x="20" y="127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0" y="125"/>
                    <a:pt x="20" y="127"/>
                    <a:pt x="20" y="128"/>
                  </a:cubicBezTo>
                  <a:cubicBezTo>
                    <a:pt x="19" y="131"/>
                    <a:pt x="19" y="135"/>
                    <a:pt x="19" y="138"/>
                  </a:cubicBezTo>
                  <a:cubicBezTo>
                    <a:pt x="19" y="139"/>
                    <a:pt x="19" y="141"/>
                    <a:pt x="19" y="142"/>
                  </a:cubicBezTo>
                  <a:cubicBezTo>
                    <a:pt x="18" y="143"/>
                    <a:pt x="18" y="144"/>
                    <a:pt x="18" y="145"/>
                  </a:cubicBezTo>
                  <a:cubicBezTo>
                    <a:pt x="18" y="145"/>
                    <a:pt x="18" y="145"/>
                    <a:pt x="18" y="145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19" y="146"/>
                    <a:pt x="19" y="146"/>
                    <a:pt x="19" y="147"/>
                  </a:cubicBezTo>
                  <a:cubicBezTo>
                    <a:pt x="20" y="149"/>
                    <a:pt x="23" y="150"/>
                    <a:pt x="25" y="149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8" y="140"/>
                    <a:pt x="28" y="140"/>
                    <a:pt x="29" y="142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30" y="139"/>
                    <a:pt x="30" y="139"/>
                    <a:pt x="30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30" y="139"/>
                    <a:pt x="30" y="139"/>
                    <a:pt x="30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8" y="139"/>
                    <a:pt x="28" y="139"/>
                    <a:pt x="28" y="140"/>
                  </a:cubicBezTo>
                  <a:cubicBezTo>
                    <a:pt x="27" y="143"/>
                    <a:pt x="25" y="148"/>
                    <a:pt x="23" y="152"/>
                  </a:cubicBezTo>
                  <a:cubicBezTo>
                    <a:pt x="22" y="154"/>
                    <a:pt x="22" y="156"/>
                    <a:pt x="21" y="158"/>
                  </a:cubicBezTo>
                  <a:cubicBezTo>
                    <a:pt x="21" y="159"/>
                    <a:pt x="20" y="159"/>
                    <a:pt x="20" y="160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4"/>
                    <a:pt x="20" y="164"/>
                    <a:pt x="20" y="165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0" y="165"/>
                    <a:pt x="20" y="165"/>
                    <a:pt x="20" y="165"/>
                  </a:cubicBezTo>
                  <a:cubicBezTo>
                    <a:pt x="21" y="166"/>
                    <a:pt x="22" y="166"/>
                    <a:pt x="23" y="167"/>
                  </a:cubicBezTo>
                  <a:cubicBezTo>
                    <a:pt x="23" y="167"/>
                    <a:pt x="24" y="167"/>
                    <a:pt x="24" y="167"/>
                  </a:cubicBezTo>
                  <a:cubicBezTo>
                    <a:pt x="25" y="167"/>
                    <a:pt x="25" y="167"/>
                    <a:pt x="26" y="167"/>
                  </a:cubicBezTo>
                  <a:cubicBezTo>
                    <a:pt x="26" y="167"/>
                    <a:pt x="26" y="166"/>
                    <a:pt x="26" y="166"/>
                  </a:cubicBezTo>
                  <a:cubicBezTo>
                    <a:pt x="27" y="166"/>
                    <a:pt x="28" y="166"/>
                    <a:pt x="29" y="165"/>
                  </a:cubicBezTo>
                  <a:cubicBezTo>
                    <a:pt x="33" y="163"/>
                    <a:pt x="39" y="159"/>
                    <a:pt x="45" y="155"/>
                  </a:cubicBezTo>
                  <a:cubicBezTo>
                    <a:pt x="48" y="154"/>
                    <a:pt x="51" y="152"/>
                    <a:pt x="53" y="151"/>
                  </a:cubicBezTo>
                  <a:cubicBezTo>
                    <a:pt x="54" y="150"/>
                    <a:pt x="55" y="150"/>
                    <a:pt x="56" y="149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5" y="147"/>
                    <a:pt x="55" y="147"/>
                    <a:pt x="55" y="147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5" y="147"/>
                    <a:pt x="55" y="147"/>
                    <a:pt x="55" y="147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5" y="149"/>
                    <a:pt x="55" y="149"/>
                    <a:pt x="55" y="149"/>
                  </a:cubicBezTo>
                  <a:cubicBezTo>
                    <a:pt x="55" y="149"/>
                    <a:pt x="56" y="149"/>
                    <a:pt x="56" y="149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5" y="149"/>
                    <a:pt x="55" y="149"/>
                    <a:pt x="55" y="149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4" y="149"/>
                    <a:pt x="54" y="149"/>
                    <a:pt x="55" y="149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51" y="148"/>
                    <a:pt x="52" y="149"/>
                    <a:pt x="53" y="149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51" y="147"/>
                    <a:pt x="51" y="147"/>
                    <a:pt x="51" y="147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0" y="146"/>
                    <a:pt x="50" y="147"/>
                    <a:pt x="51" y="147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0" y="146"/>
                    <a:pt x="50" y="146"/>
                    <a:pt x="50" y="146"/>
                  </a:cubicBezTo>
                  <a:cubicBezTo>
                    <a:pt x="50" y="146"/>
                    <a:pt x="50" y="146"/>
                    <a:pt x="51" y="147"/>
                  </a:cubicBezTo>
                  <a:cubicBezTo>
                    <a:pt x="51" y="149"/>
                    <a:pt x="52" y="153"/>
                    <a:pt x="52" y="156"/>
                  </a:cubicBezTo>
                  <a:cubicBezTo>
                    <a:pt x="52" y="158"/>
                    <a:pt x="53" y="159"/>
                    <a:pt x="53" y="161"/>
                  </a:cubicBezTo>
                  <a:cubicBezTo>
                    <a:pt x="53" y="161"/>
                    <a:pt x="53" y="162"/>
                    <a:pt x="53" y="162"/>
                  </a:cubicBezTo>
                  <a:cubicBezTo>
                    <a:pt x="53" y="163"/>
                    <a:pt x="53" y="163"/>
                    <a:pt x="53" y="163"/>
                  </a:cubicBezTo>
                  <a:cubicBezTo>
                    <a:pt x="53" y="163"/>
                    <a:pt x="53" y="163"/>
                    <a:pt x="53" y="163"/>
                  </a:cubicBezTo>
                  <a:cubicBezTo>
                    <a:pt x="53" y="163"/>
                    <a:pt x="53" y="163"/>
                    <a:pt x="53" y="163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4" y="165"/>
                    <a:pt x="55" y="166"/>
                    <a:pt x="56" y="166"/>
                  </a:cubicBezTo>
                  <a:cubicBezTo>
                    <a:pt x="57" y="166"/>
                    <a:pt x="57" y="166"/>
                    <a:pt x="58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1" y="165"/>
                    <a:pt x="62" y="165"/>
                    <a:pt x="63" y="164"/>
                  </a:cubicBezTo>
                  <a:cubicBezTo>
                    <a:pt x="67" y="162"/>
                    <a:pt x="75" y="157"/>
                    <a:pt x="82" y="153"/>
                  </a:cubicBezTo>
                  <a:cubicBezTo>
                    <a:pt x="86" y="150"/>
                    <a:pt x="89" y="148"/>
                    <a:pt x="92" y="147"/>
                  </a:cubicBezTo>
                  <a:cubicBezTo>
                    <a:pt x="93" y="146"/>
                    <a:pt x="94" y="146"/>
                    <a:pt x="95" y="145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5" y="143"/>
                    <a:pt x="95" y="143"/>
                    <a:pt x="95" y="143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5" y="143"/>
                    <a:pt x="95" y="143"/>
                    <a:pt x="95" y="143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5"/>
                    <a:pt x="94" y="145"/>
                    <a:pt x="94" y="145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0" y="143"/>
                    <a:pt x="90" y="143"/>
                    <a:pt x="90" y="143"/>
                  </a:cubicBezTo>
                  <a:cubicBezTo>
                    <a:pt x="91" y="144"/>
                    <a:pt x="92" y="145"/>
                    <a:pt x="93" y="145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0" y="143"/>
                    <a:pt x="90" y="143"/>
                    <a:pt x="90" y="143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89" y="157"/>
                    <a:pt x="89" y="158"/>
                    <a:pt x="90" y="159"/>
                  </a:cubicBezTo>
                  <a:cubicBezTo>
                    <a:pt x="90" y="160"/>
                    <a:pt x="91" y="161"/>
                    <a:pt x="92" y="161"/>
                  </a:cubicBezTo>
                  <a:cubicBezTo>
                    <a:pt x="93" y="161"/>
                    <a:pt x="93" y="161"/>
                    <a:pt x="94" y="161"/>
                  </a:cubicBezTo>
                  <a:cubicBezTo>
                    <a:pt x="94" y="161"/>
                    <a:pt x="95" y="161"/>
                    <a:pt x="95" y="161"/>
                  </a:cubicBezTo>
                  <a:cubicBezTo>
                    <a:pt x="95" y="161"/>
                    <a:pt x="96" y="161"/>
                    <a:pt x="96" y="161"/>
                  </a:cubicBezTo>
                  <a:cubicBezTo>
                    <a:pt x="97" y="160"/>
                    <a:pt x="97" y="160"/>
                    <a:pt x="98" y="159"/>
                  </a:cubicBezTo>
                  <a:cubicBezTo>
                    <a:pt x="102" y="157"/>
                    <a:pt x="108" y="154"/>
                    <a:pt x="113" y="150"/>
                  </a:cubicBezTo>
                  <a:cubicBezTo>
                    <a:pt x="116" y="149"/>
                    <a:pt x="119" y="147"/>
                    <a:pt x="120" y="146"/>
                  </a:cubicBezTo>
                  <a:cubicBezTo>
                    <a:pt x="121" y="145"/>
                    <a:pt x="122" y="145"/>
                    <a:pt x="123" y="145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2" y="143"/>
                    <a:pt x="122" y="143"/>
                    <a:pt x="122" y="143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2" y="143"/>
                    <a:pt x="122" y="143"/>
                    <a:pt x="122" y="143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5"/>
                    <a:pt x="122" y="145"/>
                    <a:pt x="122" y="145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45"/>
                    <a:pt x="122" y="145"/>
                    <a:pt x="122" y="145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1" y="145"/>
                    <a:pt x="121" y="145"/>
                    <a:pt x="122" y="145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18" y="144"/>
                    <a:pt x="119" y="144"/>
                    <a:pt x="120" y="145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7" y="141"/>
                    <a:pt x="117" y="141"/>
                    <a:pt x="118" y="143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21" y="140"/>
                    <a:pt x="121" y="140"/>
                    <a:pt x="121" y="140"/>
                  </a:cubicBezTo>
                  <a:cubicBezTo>
                    <a:pt x="117" y="139"/>
                    <a:pt x="117" y="139"/>
                    <a:pt x="117" y="139"/>
                  </a:cubicBezTo>
                  <a:cubicBezTo>
                    <a:pt x="117" y="139"/>
                    <a:pt x="117" y="140"/>
                    <a:pt x="117" y="140"/>
                  </a:cubicBezTo>
                  <a:cubicBezTo>
                    <a:pt x="121" y="140"/>
                    <a:pt x="121" y="140"/>
                    <a:pt x="121" y="140"/>
                  </a:cubicBezTo>
                  <a:cubicBezTo>
                    <a:pt x="117" y="139"/>
                    <a:pt x="117" y="139"/>
                    <a:pt x="117" y="139"/>
                  </a:cubicBezTo>
                  <a:cubicBezTo>
                    <a:pt x="119" y="140"/>
                    <a:pt x="119" y="140"/>
                    <a:pt x="119" y="140"/>
                  </a:cubicBezTo>
                  <a:cubicBezTo>
                    <a:pt x="117" y="139"/>
                    <a:pt x="117" y="139"/>
                    <a:pt x="117" y="139"/>
                  </a:cubicBezTo>
                  <a:cubicBezTo>
                    <a:pt x="117" y="139"/>
                    <a:pt x="117" y="139"/>
                    <a:pt x="117" y="139"/>
                  </a:cubicBezTo>
                  <a:cubicBezTo>
                    <a:pt x="119" y="140"/>
                    <a:pt x="119" y="140"/>
                    <a:pt x="119" y="140"/>
                  </a:cubicBezTo>
                  <a:cubicBezTo>
                    <a:pt x="117" y="139"/>
                    <a:pt x="117" y="139"/>
                    <a:pt x="117" y="139"/>
                  </a:cubicBezTo>
                  <a:cubicBezTo>
                    <a:pt x="117" y="139"/>
                    <a:pt x="117" y="140"/>
                    <a:pt x="117" y="140"/>
                  </a:cubicBezTo>
                  <a:cubicBezTo>
                    <a:pt x="116" y="142"/>
                    <a:pt x="114" y="146"/>
                    <a:pt x="113" y="149"/>
                  </a:cubicBezTo>
                  <a:cubicBezTo>
                    <a:pt x="112" y="151"/>
                    <a:pt x="111" y="153"/>
                    <a:pt x="110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7"/>
                    <a:pt x="109" y="157"/>
                    <a:pt x="109" y="157"/>
                  </a:cubicBezTo>
                  <a:cubicBezTo>
                    <a:pt x="109" y="157"/>
                    <a:pt x="109" y="157"/>
                    <a:pt x="109" y="158"/>
                  </a:cubicBezTo>
                  <a:cubicBezTo>
                    <a:pt x="109" y="158"/>
                    <a:pt x="109" y="158"/>
                    <a:pt x="109" y="159"/>
                  </a:cubicBezTo>
                  <a:cubicBezTo>
                    <a:pt x="109" y="159"/>
                    <a:pt x="110" y="160"/>
                    <a:pt x="110" y="160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0" y="161"/>
                    <a:pt x="111" y="162"/>
                    <a:pt x="112" y="162"/>
                  </a:cubicBezTo>
                  <a:cubicBezTo>
                    <a:pt x="113" y="162"/>
                    <a:pt x="113" y="162"/>
                    <a:pt x="114" y="162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6" y="162"/>
                    <a:pt x="116" y="162"/>
                    <a:pt x="116" y="162"/>
                  </a:cubicBezTo>
                  <a:cubicBezTo>
                    <a:pt x="117" y="161"/>
                    <a:pt x="118" y="160"/>
                    <a:pt x="120" y="160"/>
                  </a:cubicBezTo>
                  <a:cubicBezTo>
                    <a:pt x="122" y="158"/>
                    <a:pt x="125" y="157"/>
                    <a:pt x="127" y="155"/>
                  </a:cubicBezTo>
                  <a:cubicBezTo>
                    <a:pt x="128" y="155"/>
                    <a:pt x="129" y="154"/>
                    <a:pt x="130" y="154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29" y="151"/>
                    <a:pt x="129" y="151"/>
                    <a:pt x="129" y="151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29" y="151"/>
                    <a:pt x="129" y="151"/>
                    <a:pt x="129" y="151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8" y="153"/>
                    <a:pt x="129" y="154"/>
                    <a:pt x="129" y="154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6" y="152"/>
                    <a:pt x="127" y="153"/>
                    <a:pt x="127" y="153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6" y="152"/>
                    <a:pt x="126" y="153"/>
                    <a:pt x="126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8" y="153"/>
                    <a:pt x="128" y="154"/>
                    <a:pt x="128" y="154"/>
                  </a:cubicBezTo>
                  <a:cubicBezTo>
                    <a:pt x="130" y="154"/>
                    <a:pt x="132" y="154"/>
                    <a:pt x="134" y="155"/>
                  </a:cubicBezTo>
                  <a:cubicBezTo>
                    <a:pt x="137" y="156"/>
                    <a:pt x="142" y="157"/>
                    <a:pt x="145" y="158"/>
                  </a:cubicBezTo>
                  <a:cubicBezTo>
                    <a:pt x="147" y="158"/>
                    <a:pt x="148" y="158"/>
                    <a:pt x="149" y="159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48" y="157"/>
                    <a:pt x="148" y="157"/>
                    <a:pt x="148" y="157"/>
                  </a:cubicBezTo>
                  <a:cubicBezTo>
                    <a:pt x="149" y="158"/>
                    <a:pt x="150" y="158"/>
                    <a:pt x="150" y="159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48" y="157"/>
                    <a:pt x="148" y="157"/>
                    <a:pt x="148" y="157"/>
                  </a:cubicBezTo>
                  <a:cubicBezTo>
                    <a:pt x="148" y="157"/>
                    <a:pt x="148" y="157"/>
                    <a:pt x="148" y="157"/>
                  </a:cubicBezTo>
                  <a:cubicBezTo>
                    <a:pt x="149" y="158"/>
                    <a:pt x="150" y="159"/>
                    <a:pt x="151" y="159"/>
                  </a:cubicBezTo>
                  <a:cubicBezTo>
                    <a:pt x="152" y="159"/>
                    <a:pt x="152" y="159"/>
                    <a:pt x="152" y="159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4" y="159"/>
                    <a:pt x="155" y="159"/>
                    <a:pt x="155" y="159"/>
                  </a:cubicBezTo>
                  <a:cubicBezTo>
                    <a:pt x="156" y="158"/>
                    <a:pt x="158" y="157"/>
                    <a:pt x="160" y="156"/>
                  </a:cubicBezTo>
                  <a:cubicBezTo>
                    <a:pt x="163" y="154"/>
                    <a:pt x="168" y="151"/>
                    <a:pt x="171" y="149"/>
                  </a:cubicBezTo>
                  <a:cubicBezTo>
                    <a:pt x="173" y="148"/>
                    <a:pt x="174" y="147"/>
                    <a:pt x="175" y="146"/>
                  </a:cubicBezTo>
                  <a:cubicBezTo>
                    <a:pt x="176" y="146"/>
                    <a:pt x="176" y="146"/>
                    <a:pt x="177" y="146"/>
                  </a:cubicBezTo>
                  <a:cubicBezTo>
                    <a:pt x="177" y="146"/>
                    <a:pt x="177" y="146"/>
                    <a:pt x="177" y="146"/>
                  </a:cubicBezTo>
                  <a:cubicBezTo>
                    <a:pt x="177" y="146"/>
                    <a:pt x="177" y="146"/>
                    <a:pt x="177" y="146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77" y="146"/>
                    <a:pt x="177" y="146"/>
                    <a:pt x="177" y="146"/>
                  </a:cubicBezTo>
                  <a:cubicBezTo>
                    <a:pt x="177" y="146"/>
                    <a:pt x="177" y="146"/>
                    <a:pt x="177" y="146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77" y="146"/>
                    <a:pt x="177" y="146"/>
                    <a:pt x="177" y="146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5" y="146"/>
                    <a:pt x="175" y="146"/>
                    <a:pt x="175" y="146"/>
                  </a:cubicBezTo>
                  <a:cubicBezTo>
                    <a:pt x="176" y="146"/>
                    <a:pt x="176" y="146"/>
                    <a:pt x="177" y="146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5" y="146"/>
                    <a:pt x="175" y="146"/>
                    <a:pt x="175" y="146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4" y="146"/>
                    <a:pt x="174" y="146"/>
                    <a:pt x="174" y="146"/>
                  </a:cubicBezTo>
                  <a:cubicBezTo>
                    <a:pt x="175" y="146"/>
                    <a:pt x="175" y="146"/>
                    <a:pt x="175" y="146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4" y="146"/>
                    <a:pt x="174" y="146"/>
                    <a:pt x="174" y="146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2" y="144"/>
                    <a:pt x="172" y="144"/>
                    <a:pt x="172" y="144"/>
                  </a:cubicBezTo>
                  <a:cubicBezTo>
                    <a:pt x="172" y="145"/>
                    <a:pt x="173" y="145"/>
                    <a:pt x="174" y="146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2" y="144"/>
                    <a:pt x="172" y="144"/>
                    <a:pt x="172" y="144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70" y="155"/>
                    <a:pt x="170" y="155"/>
                    <a:pt x="170" y="155"/>
                  </a:cubicBezTo>
                  <a:cubicBezTo>
                    <a:pt x="170" y="156"/>
                    <a:pt x="170" y="156"/>
                    <a:pt x="171" y="157"/>
                  </a:cubicBezTo>
                  <a:cubicBezTo>
                    <a:pt x="171" y="158"/>
                    <a:pt x="172" y="159"/>
                    <a:pt x="173" y="159"/>
                  </a:cubicBezTo>
                  <a:cubicBezTo>
                    <a:pt x="174" y="159"/>
                    <a:pt x="174" y="159"/>
                    <a:pt x="175" y="159"/>
                  </a:cubicBezTo>
                  <a:cubicBezTo>
                    <a:pt x="176" y="159"/>
                    <a:pt x="176" y="159"/>
                    <a:pt x="176" y="159"/>
                  </a:cubicBezTo>
                  <a:cubicBezTo>
                    <a:pt x="177" y="159"/>
                    <a:pt x="177" y="159"/>
                    <a:pt x="177" y="159"/>
                  </a:cubicBezTo>
                  <a:cubicBezTo>
                    <a:pt x="179" y="158"/>
                    <a:pt x="180" y="157"/>
                    <a:pt x="182" y="156"/>
                  </a:cubicBezTo>
                  <a:cubicBezTo>
                    <a:pt x="186" y="154"/>
                    <a:pt x="189" y="152"/>
                    <a:pt x="192" y="150"/>
                  </a:cubicBezTo>
                  <a:cubicBezTo>
                    <a:pt x="194" y="149"/>
                    <a:pt x="195" y="148"/>
                    <a:pt x="196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6" y="143"/>
                    <a:pt x="196" y="143"/>
                    <a:pt x="196" y="143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6" y="143"/>
                    <a:pt x="196" y="143"/>
                    <a:pt x="196" y="143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3"/>
                    <a:pt x="196" y="143"/>
                    <a:pt x="196" y="143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5" y="147"/>
                    <a:pt x="196" y="147"/>
                    <a:pt x="196" y="147"/>
                  </a:cubicBezTo>
                  <a:cubicBezTo>
                    <a:pt x="196" y="143"/>
                    <a:pt x="196" y="143"/>
                    <a:pt x="196" y="143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6" y="143"/>
                    <a:pt x="196" y="143"/>
                    <a:pt x="196" y="143"/>
                  </a:cubicBezTo>
                  <a:cubicBezTo>
                    <a:pt x="192" y="145"/>
                    <a:pt x="192" y="145"/>
                    <a:pt x="192" y="145"/>
                  </a:cubicBezTo>
                  <a:cubicBezTo>
                    <a:pt x="193" y="146"/>
                    <a:pt x="194" y="147"/>
                    <a:pt x="194" y="147"/>
                  </a:cubicBezTo>
                  <a:cubicBezTo>
                    <a:pt x="196" y="143"/>
                    <a:pt x="196" y="143"/>
                    <a:pt x="196" y="143"/>
                  </a:cubicBezTo>
                  <a:cubicBezTo>
                    <a:pt x="192" y="145"/>
                    <a:pt x="192" y="145"/>
                    <a:pt x="192" y="145"/>
                  </a:cubicBezTo>
                  <a:cubicBezTo>
                    <a:pt x="194" y="147"/>
                    <a:pt x="196" y="148"/>
                    <a:pt x="198" y="146"/>
                  </a:cubicBezTo>
                  <a:cubicBezTo>
                    <a:pt x="201" y="145"/>
                    <a:pt x="201" y="142"/>
                    <a:pt x="200" y="140"/>
                  </a:cubicBezTo>
                  <a:cubicBezTo>
                    <a:pt x="199" y="139"/>
                    <a:pt x="198" y="139"/>
                    <a:pt x="198" y="138"/>
                  </a:cubicBezTo>
                  <a:cubicBezTo>
                    <a:pt x="197" y="138"/>
                    <a:pt x="196" y="138"/>
                    <a:pt x="196" y="138"/>
                  </a:cubicBezTo>
                  <a:cubicBezTo>
                    <a:pt x="195" y="138"/>
                    <a:pt x="195" y="138"/>
                    <a:pt x="194" y="138"/>
                  </a:cubicBezTo>
                  <a:cubicBezTo>
                    <a:pt x="194" y="139"/>
                    <a:pt x="194" y="139"/>
                    <a:pt x="193" y="139"/>
                  </a:cubicBezTo>
                  <a:cubicBezTo>
                    <a:pt x="192" y="140"/>
                    <a:pt x="190" y="141"/>
                    <a:pt x="188" y="142"/>
                  </a:cubicBezTo>
                  <a:cubicBezTo>
                    <a:pt x="185" y="144"/>
                    <a:pt x="182" y="146"/>
                    <a:pt x="178" y="148"/>
                  </a:cubicBezTo>
                  <a:cubicBezTo>
                    <a:pt x="177" y="149"/>
                    <a:pt x="176" y="150"/>
                    <a:pt x="175" y="150"/>
                  </a:cubicBezTo>
                  <a:cubicBezTo>
                    <a:pt x="174" y="150"/>
                    <a:pt x="174" y="151"/>
                    <a:pt x="173" y="151"/>
                  </a:cubicBezTo>
                  <a:cubicBezTo>
                    <a:pt x="173" y="151"/>
                    <a:pt x="173" y="151"/>
                    <a:pt x="173" y="151"/>
                  </a:cubicBezTo>
                  <a:cubicBezTo>
                    <a:pt x="174" y="151"/>
                    <a:pt x="174" y="151"/>
                    <a:pt x="174" y="151"/>
                  </a:cubicBezTo>
                  <a:cubicBezTo>
                    <a:pt x="173" y="151"/>
                    <a:pt x="173" y="151"/>
                    <a:pt x="173" y="151"/>
                  </a:cubicBezTo>
                  <a:cubicBezTo>
                    <a:pt x="173" y="151"/>
                    <a:pt x="173" y="151"/>
                    <a:pt x="173" y="151"/>
                  </a:cubicBezTo>
                  <a:cubicBezTo>
                    <a:pt x="174" y="151"/>
                    <a:pt x="174" y="151"/>
                    <a:pt x="174" y="151"/>
                  </a:cubicBezTo>
                  <a:cubicBezTo>
                    <a:pt x="173" y="151"/>
                    <a:pt x="173" y="151"/>
                    <a:pt x="173" y="151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4" y="151"/>
                    <a:pt x="174" y="151"/>
                    <a:pt x="174" y="151"/>
                  </a:cubicBezTo>
                  <a:cubicBezTo>
                    <a:pt x="173" y="151"/>
                    <a:pt x="173" y="151"/>
                    <a:pt x="173" y="151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4" y="151"/>
                    <a:pt x="174" y="151"/>
                    <a:pt x="174" y="151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74" y="151"/>
                    <a:pt x="174" y="151"/>
                    <a:pt x="174" y="151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6" y="151"/>
                    <a:pt x="176" y="151"/>
                    <a:pt x="176" y="151"/>
                  </a:cubicBezTo>
                  <a:cubicBezTo>
                    <a:pt x="176" y="151"/>
                    <a:pt x="175" y="151"/>
                    <a:pt x="175" y="151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6" y="151"/>
                    <a:pt x="176" y="151"/>
                    <a:pt x="176" y="151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8" y="152"/>
                    <a:pt x="177" y="151"/>
                    <a:pt x="176" y="151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5" y="155"/>
                    <a:pt x="175" y="155"/>
                    <a:pt x="175" y="155"/>
                  </a:cubicBezTo>
                  <a:cubicBezTo>
                    <a:pt x="179" y="155"/>
                    <a:pt x="179" y="155"/>
                    <a:pt x="179" y="155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80" y="141"/>
                    <a:pt x="180" y="140"/>
                    <a:pt x="179" y="139"/>
                  </a:cubicBezTo>
                  <a:cubicBezTo>
                    <a:pt x="179" y="138"/>
                    <a:pt x="178" y="138"/>
                    <a:pt x="177" y="137"/>
                  </a:cubicBezTo>
                  <a:cubicBezTo>
                    <a:pt x="176" y="137"/>
                    <a:pt x="176" y="137"/>
                    <a:pt x="175" y="137"/>
                  </a:cubicBezTo>
                  <a:cubicBezTo>
                    <a:pt x="175" y="137"/>
                    <a:pt x="175" y="137"/>
                    <a:pt x="174" y="137"/>
                  </a:cubicBezTo>
                  <a:cubicBezTo>
                    <a:pt x="173" y="137"/>
                    <a:pt x="173" y="138"/>
                    <a:pt x="173" y="138"/>
                  </a:cubicBezTo>
                  <a:cubicBezTo>
                    <a:pt x="172" y="138"/>
                    <a:pt x="170" y="139"/>
                    <a:pt x="168" y="141"/>
                  </a:cubicBezTo>
                  <a:cubicBezTo>
                    <a:pt x="164" y="143"/>
                    <a:pt x="160" y="145"/>
                    <a:pt x="157" y="147"/>
                  </a:cubicBezTo>
                  <a:cubicBezTo>
                    <a:pt x="155" y="148"/>
                    <a:pt x="153" y="149"/>
                    <a:pt x="152" y="150"/>
                  </a:cubicBezTo>
                  <a:cubicBezTo>
                    <a:pt x="152" y="150"/>
                    <a:pt x="151" y="151"/>
                    <a:pt x="151" y="151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50"/>
                    <a:pt x="151" y="151"/>
                    <a:pt x="151" y="151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3" y="150"/>
                    <a:pt x="153" y="150"/>
                    <a:pt x="152" y="150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6" y="153"/>
                    <a:pt x="156" y="153"/>
                    <a:pt x="156" y="153"/>
                  </a:cubicBezTo>
                  <a:cubicBezTo>
                    <a:pt x="156" y="152"/>
                    <a:pt x="155" y="151"/>
                    <a:pt x="154" y="151"/>
                  </a:cubicBezTo>
                  <a:cubicBezTo>
                    <a:pt x="152" y="155"/>
                    <a:pt x="152" y="155"/>
                    <a:pt x="152" y="155"/>
                  </a:cubicBezTo>
                  <a:cubicBezTo>
                    <a:pt x="156" y="153"/>
                    <a:pt x="156" y="153"/>
                    <a:pt x="156" y="153"/>
                  </a:cubicBezTo>
                  <a:cubicBezTo>
                    <a:pt x="156" y="153"/>
                    <a:pt x="156" y="153"/>
                    <a:pt x="156" y="153"/>
                  </a:cubicBezTo>
                  <a:cubicBezTo>
                    <a:pt x="156" y="152"/>
                    <a:pt x="155" y="151"/>
                    <a:pt x="155" y="151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53" y="150"/>
                    <a:pt x="153" y="150"/>
                    <a:pt x="153" y="150"/>
                  </a:cubicBezTo>
                  <a:cubicBezTo>
                    <a:pt x="152" y="150"/>
                    <a:pt x="150" y="149"/>
                    <a:pt x="147" y="149"/>
                  </a:cubicBezTo>
                  <a:cubicBezTo>
                    <a:pt x="144" y="148"/>
                    <a:pt x="140" y="147"/>
                    <a:pt x="136" y="146"/>
                  </a:cubicBezTo>
                  <a:cubicBezTo>
                    <a:pt x="134" y="146"/>
                    <a:pt x="133" y="146"/>
                    <a:pt x="132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2" y="146"/>
                    <a:pt x="132" y="146"/>
                    <a:pt x="131" y="145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2" y="146"/>
                    <a:pt x="131" y="145"/>
                    <a:pt x="131" y="145"/>
                  </a:cubicBezTo>
                  <a:cubicBezTo>
                    <a:pt x="130" y="145"/>
                    <a:pt x="129" y="145"/>
                    <a:pt x="129" y="145"/>
                  </a:cubicBezTo>
                  <a:cubicBezTo>
                    <a:pt x="128" y="145"/>
                    <a:pt x="128" y="145"/>
                    <a:pt x="127" y="145"/>
                  </a:cubicBezTo>
                  <a:cubicBezTo>
                    <a:pt x="127" y="145"/>
                    <a:pt x="127" y="145"/>
                    <a:pt x="126" y="145"/>
                  </a:cubicBezTo>
                  <a:cubicBezTo>
                    <a:pt x="125" y="146"/>
                    <a:pt x="124" y="146"/>
                    <a:pt x="123" y="147"/>
                  </a:cubicBezTo>
                  <a:cubicBezTo>
                    <a:pt x="120" y="149"/>
                    <a:pt x="118" y="150"/>
                    <a:pt x="116" y="152"/>
                  </a:cubicBezTo>
                  <a:cubicBezTo>
                    <a:pt x="115" y="152"/>
                    <a:pt x="114" y="153"/>
                    <a:pt x="113" y="153"/>
                  </a:cubicBezTo>
                  <a:cubicBezTo>
                    <a:pt x="112" y="154"/>
                    <a:pt x="112" y="154"/>
                    <a:pt x="112" y="154"/>
                  </a:cubicBezTo>
                  <a:cubicBezTo>
                    <a:pt x="112" y="154"/>
                    <a:pt x="112" y="154"/>
                    <a:pt x="112" y="154"/>
                  </a:cubicBezTo>
                  <a:cubicBezTo>
                    <a:pt x="113" y="156"/>
                    <a:pt x="113" y="156"/>
                    <a:pt x="113" y="156"/>
                  </a:cubicBezTo>
                  <a:cubicBezTo>
                    <a:pt x="112" y="154"/>
                    <a:pt x="112" y="154"/>
                    <a:pt x="112" y="154"/>
                  </a:cubicBezTo>
                  <a:cubicBezTo>
                    <a:pt x="112" y="154"/>
                    <a:pt x="112" y="154"/>
                    <a:pt x="112" y="154"/>
                  </a:cubicBezTo>
                  <a:cubicBezTo>
                    <a:pt x="113" y="156"/>
                    <a:pt x="113" y="156"/>
                    <a:pt x="113" y="156"/>
                  </a:cubicBezTo>
                  <a:cubicBezTo>
                    <a:pt x="112" y="154"/>
                    <a:pt x="112" y="154"/>
                    <a:pt x="112" y="154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13" y="153"/>
                    <a:pt x="113" y="154"/>
                    <a:pt x="112" y="154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5" y="154"/>
                    <a:pt x="115" y="154"/>
                    <a:pt x="115" y="154"/>
                  </a:cubicBezTo>
                  <a:cubicBezTo>
                    <a:pt x="114" y="153"/>
                    <a:pt x="114" y="153"/>
                    <a:pt x="114" y="153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5" y="154"/>
                    <a:pt x="115" y="154"/>
                    <a:pt x="115" y="154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6" y="154"/>
                    <a:pt x="115" y="154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8" y="157"/>
                    <a:pt x="118" y="157"/>
                    <a:pt x="118" y="157"/>
                  </a:cubicBezTo>
                  <a:cubicBezTo>
                    <a:pt x="118" y="157"/>
                    <a:pt x="118" y="156"/>
                    <a:pt x="117" y="155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8" y="157"/>
                    <a:pt x="118" y="157"/>
                    <a:pt x="118" y="157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8" y="158"/>
                    <a:pt x="118" y="158"/>
                    <a:pt x="118" y="158"/>
                  </a:cubicBezTo>
                  <a:cubicBezTo>
                    <a:pt x="118" y="158"/>
                    <a:pt x="118" y="157"/>
                    <a:pt x="118" y="157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8" y="158"/>
                    <a:pt x="118" y="158"/>
                    <a:pt x="118" y="158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8"/>
                    <a:pt x="118" y="158"/>
                  </a:cubicBezTo>
                  <a:cubicBezTo>
                    <a:pt x="114" y="158"/>
                    <a:pt x="114" y="158"/>
                    <a:pt x="114" y="158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9"/>
                  </a:cubicBezTo>
                  <a:cubicBezTo>
                    <a:pt x="118" y="159"/>
                    <a:pt x="118" y="159"/>
                    <a:pt x="118" y="158"/>
                  </a:cubicBezTo>
                  <a:cubicBezTo>
                    <a:pt x="119" y="156"/>
                    <a:pt x="121" y="152"/>
                    <a:pt x="123" y="149"/>
                  </a:cubicBezTo>
                  <a:cubicBezTo>
                    <a:pt x="124" y="147"/>
                    <a:pt x="124" y="146"/>
                    <a:pt x="125" y="144"/>
                  </a:cubicBezTo>
                  <a:cubicBezTo>
                    <a:pt x="125" y="144"/>
                    <a:pt x="125" y="143"/>
                    <a:pt x="126" y="143"/>
                  </a:cubicBezTo>
                  <a:cubicBezTo>
                    <a:pt x="126" y="142"/>
                    <a:pt x="126" y="142"/>
                    <a:pt x="126" y="142"/>
                  </a:cubicBezTo>
                  <a:cubicBezTo>
                    <a:pt x="126" y="142"/>
                    <a:pt x="126" y="142"/>
                    <a:pt x="126" y="142"/>
                  </a:cubicBezTo>
                  <a:cubicBezTo>
                    <a:pt x="126" y="141"/>
                    <a:pt x="126" y="141"/>
                    <a:pt x="126" y="140"/>
                  </a:cubicBezTo>
                  <a:cubicBezTo>
                    <a:pt x="126" y="140"/>
                    <a:pt x="126" y="139"/>
                    <a:pt x="126" y="138"/>
                  </a:cubicBezTo>
                  <a:cubicBezTo>
                    <a:pt x="126" y="138"/>
                    <a:pt x="126" y="138"/>
                    <a:pt x="126" y="138"/>
                  </a:cubicBezTo>
                  <a:cubicBezTo>
                    <a:pt x="125" y="137"/>
                    <a:pt x="124" y="136"/>
                    <a:pt x="123" y="136"/>
                  </a:cubicBezTo>
                  <a:cubicBezTo>
                    <a:pt x="123" y="136"/>
                    <a:pt x="122" y="136"/>
                    <a:pt x="122" y="136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0" y="136"/>
                    <a:pt x="120" y="136"/>
                    <a:pt x="120" y="136"/>
                  </a:cubicBezTo>
                  <a:cubicBezTo>
                    <a:pt x="119" y="137"/>
                    <a:pt x="118" y="137"/>
                    <a:pt x="117" y="138"/>
                  </a:cubicBezTo>
                  <a:cubicBezTo>
                    <a:pt x="114" y="140"/>
                    <a:pt x="108" y="143"/>
                    <a:pt x="102" y="147"/>
                  </a:cubicBezTo>
                  <a:cubicBezTo>
                    <a:pt x="99" y="148"/>
                    <a:pt x="97" y="150"/>
                    <a:pt x="95" y="151"/>
                  </a:cubicBezTo>
                  <a:cubicBezTo>
                    <a:pt x="94" y="151"/>
                    <a:pt x="93" y="152"/>
                    <a:pt x="93" y="15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3" y="154"/>
                    <a:pt x="93" y="154"/>
                    <a:pt x="93" y="154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3" y="154"/>
                    <a:pt x="93" y="154"/>
                    <a:pt x="93" y="154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4" y="156"/>
                    <a:pt x="94" y="156"/>
                    <a:pt x="94" y="156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3" y="152"/>
                    <a:pt x="93" y="152"/>
                    <a:pt x="92" y="152"/>
                  </a:cubicBezTo>
                  <a:cubicBezTo>
                    <a:pt x="94" y="156"/>
                    <a:pt x="94" y="156"/>
                    <a:pt x="94" y="156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4" y="156"/>
                    <a:pt x="94" y="156"/>
                    <a:pt x="94" y="156"/>
                  </a:cubicBezTo>
                  <a:cubicBezTo>
                    <a:pt x="95" y="152"/>
                    <a:pt x="95" y="152"/>
                    <a:pt x="95" y="152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4" y="156"/>
                    <a:pt x="94" y="156"/>
                    <a:pt x="94" y="156"/>
                  </a:cubicBezTo>
                  <a:cubicBezTo>
                    <a:pt x="95" y="152"/>
                    <a:pt x="95" y="152"/>
                    <a:pt x="95" y="152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7" y="154"/>
                    <a:pt x="97" y="154"/>
                    <a:pt x="97" y="154"/>
                  </a:cubicBezTo>
                  <a:cubicBezTo>
                    <a:pt x="97" y="153"/>
                    <a:pt x="96" y="153"/>
                    <a:pt x="95" y="152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7" y="154"/>
                    <a:pt x="97" y="154"/>
                    <a:pt x="97" y="154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8" y="157"/>
                    <a:pt x="98" y="157"/>
                    <a:pt x="98" y="157"/>
                  </a:cubicBezTo>
                  <a:cubicBezTo>
                    <a:pt x="99" y="141"/>
                    <a:pt x="99" y="141"/>
                    <a:pt x="99" y="141"/>
                  </a:cubicBezTo>
                  <a:cubicBezTo>
                    <a:pt x="99" y="140"/>
                    <a:pt x="98" y="139"/>
                    <a:pt x="98" y="138"/>
                  </a:cubicBezTo>
                  <a:cubicBezTo>
                    <a:pt x="97" y="138"/>
                    <a:pt x="96" y="137"/>
                    <a:pt x="96" y="137"/>
                  </a:cubicBezTo>
                  <a:cubicBezTo>
                    <a:pt x="95" y="136"/>
                    <a:pt x="94" y="136"/>
                    <a:pt x="94" y="136"/>
                  </a:cubicBezTo>
                  <a:cubicBezTo>
                    <a:pt x="93" y="136"/>
                    <a:pt x="93" y="136"/>
                    <a:pt x="93" y="137"/>
                  </a:cubicBezTo>
                  <a:cubicBezTo>
                    <a:pt x="92" y="137"/>
                    <a:pt x="92" y="137"/>
                    <a:pt x="92" y="137"/>
                  </a:cubicBezTo>
                  <a:cubicBezTo>
                    <a:pt x="91" y="137"/>
                    <a:pt x="90" y="138"/>
                    <a:pt x="89" y="138"/>
                  </a:cubicBezTo>
                  <a:cubicBezTo>
                    <a:pt x="84" y="141"/>
                    <a:pt x="76" y="146"/>
                    <a:pt x="69" y="150"/>
                  </a:cubicBezTo>
                  <a:cubicBezTo>
                    <a:pt x="66" y="152"/>
                    <a:pt x="62" y="154"/>
                    <a:pt x="60" y="156"/>
                  </a:cubicBezTo>
                  <a:cubicBezTo>
                    <a:pt x="59" y="156"/>
                    <a:pt x="58" y="157"/>
                    <a:pt x="57" y="157"/>
                  </a:cubicBezTo>
                  <a:cubicBezTo>
                    <a:pt x="56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8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6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8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6" y="158"/>
                    <a:pt x="56" y="158"/>
                    <a:pt x="56" y="158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6" y="158"/>
                    <a:pt x="56" y="158"/>
                    <a:pt x="56" y="158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7" y="157"/>
                    <a:pt x="57" y="158"/>
                    <a:pt x="57" y="158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61" y="159"/>
                    <a:pt x="60" y="158"/>
                    <a:pt x="59" y="158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59" y="161"/>
                    <a:pt x="59" y="161"/>
                    <a:pt x="59" y="161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59" y="161"/>
                    <a:pt x="59" y="161"/>
                    <a:pt x="59" y="161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61"/>
                    <a:pt x="62" y="160"/>
                    <a:pt x="62" y="160"/>
                  </a:cubicBezTo>
                  <a:cubicBezTo>
                    <a:pt x="61" y="158"/>
                    <a:pt x="61" y="154"/>
                    <a:pt x="60" y="151"/>
                  </a:cubicBezTo>
                  <a:cubicBezTo>
                    <a:pt x="60" y="149"/>
                    <a:pt x="60" y="147"/>
                    <a:pt x="59" y="146"/>
                  </a:cubicBezTo>
                  <a:cubicBezTo>
                    <a:pt x="59" y="146"/>
                    <a:pt x="59" y="145"/>
                    <a:pt x="59" y="145"/>
                  </a:cubicBezTo>
                  <a:cubicBezTo>
                    <a:pt x="59" y="144"/>
                    <a:pt x="59" y="144"/>
                    <a:pt x="59" y="144"/>
                  </a:cubicBezTo>
                  <a:cubicBezTo>
                    <a:pt x="59" y="144"/>
                    <a:pt x="59" y="144"/>
                    <a:pt x="59" y="144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58" y="142"/>
                    <a:pt x="57" y="141"/>
                    <a:pt x="56" y="141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4" y="140"/>
                    <a:pt x="54" y="141"/>
                    <a:pt x="53" y="141"/>
                  </a:cubicBezTo>
                  <a:cubicBezTo>
                    <a:pt x="53" y="141"/>
                    <a:pt x="53" y="141"/>
                    <a:pt x="53" y="141"/>
                  </a:cubicBezTo>
                  <a:cubicBezTo>
                    <a:pt x="52" y="141"/>
                    <a:pt x="51" y="142"/>
                    <a:pt x="50" y="142"/>
                  </a:cubicBezTo>
                  <a:cubicBezTo>
                    <a:pt x="46" y="144"/>
                    <a:pt x="39" y="148"/>
                    <a:pt x="33" y="152"/>
                  </a:cubicBezTo>
                  <a:cubicBezTo>
                    <a:pt x="31" y="154"/>
                    <a:pt x="28" y="155"/>
                    <a:pt x="26" y="157"/>
                  </a:cubicBezTo>
                  <a:cubicBezTo>
                    <a:pt x="25" y="157"/>
                    <a:pt x="24" y="158"/>
                    <a:pt x="23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58"/>
                    <a:pt x="24" y="158"/>
                    <a:pt x="24" y="158"/>
                  </a:cubicBezTo>
                  <a:cubicBezTo>
                    <a:pt x="24" y="158"/>
                    <a:pt x="24" y="158"/>
                    <a:pt x="23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58"/>
                    <a:pt x="24" y="158"/>
                    <a:pt x="24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5" y="158"/>
                    <a:pt x="25" y="158"/>
                    <a:pt x="24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8" y="159"/>
                    <a:pt x="27" y="159"/>
                    <a:pt x="26" y="158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1"/>
                    <a:pt x="28" y="161"/>
                    <a:pt x="28" y="160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2"/>
                  </a:cubicBezTo>
                  <a:cubicBezTo>
                    <a:pt x="30" y="159"/>
                    <a:pt x="32" y="154"/>
                    <a:pt x="34" y="150"/>
                  </a:cubicBezTo>
                  <a:cubicBezTo>
                    <a:pt x="35" y="148"/>
                    <a:pt x="35" y="146"/>
                    <a:pt x="36" y="144"/>
                  </a:cubicBezTo>
                  <a:cubicBezTo>
                    <a:pt x="36" y="143"/>
                    <a:pt x="36" y="142"/>
                    <a:pt x="37" y="142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0"/>
                    <a:pt x="37" y="140"/>
                    <a:pt x="37" y="140"/>
                  </a:cubicBezTo>
                  <a:cubicBezTo>
                    <a:pt x="37" y="140"/>
                    <a:pt x="37" y="140"/>
                    <a:pt x="37" y="139"/>
                  </a:cubicBezTo>
                  <a:cubicBezTo>
                    <a:pt x="37" y="139"/>
                    <a:pt x="37" y="139"/>
                    <a:pt x="37" y="137"/>
                  </a:cubicBezTo>
                  <a:cubicBezTo>
                    <a:pt x="36" y="136"/>
                    <a:pt x="35" y="135"/>
                    <a:pt x="34" y="135"/>
                  </a:cubicBezTo>
                  <a:cubicBezTo>
                    <a:pt x="33" y="135"/>
                    <a:pt x="31" y="135"/>
                    <a:pt x="30" y="136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7" y="143"/>
                    <a:pt x="27" y="143"/>
                    <a:pt x="27" y="143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7" y="144"/>
                    <a:pt x="27" y="144"/>
                    <a:pt x="27" y="144"/>
                  </a:cubicBezTo>
                  <a:cubicBezTo>
                    <a:pt x="27" y="144"/>
                    <a:pt x="27" y="144"/>
                    <a:pt x="27" y="143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7" y="144"/>
                    <a:pt x="27" y="144"/>
                    <a:pt x="27" y="144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4"/>
                    <a:pt x="27" y="144"/>
                    <a:pt x="27" y="144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4"/>
                    <a:pt x="27" y="143"/>
                    <a:pt x="28" y="141"/>
                  </a:cubicBezTo>
                  <a:cubicBezTo>
                    <a:pt x="28" y="139"/>
                    <a:pt x="28" y="135"/>
                    <a:pt x="28" y="132"/>
                  </a:cubicBezTo>
                  <a:cubicBezTo>
                    <a:pt x="28" y="130"/>
                    <a:pt x="28" y="129"/>
                    <a:pt x="29" y="128"/>
                  </a:cubicBezTo>
                  <a:cubicBezTo>
                    <a:pt x="29" y="126"/>
                    <a:pt x="29" y="126"/>
                    <a:pt x="29" y="125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29" y="123"/>
                    <a:pt x="29" y="123"/>
                    <a:pt x="28" y="122"/>
                  </a:cubicBezTo>
                  <a:cubicBezTo>
                    <a:pt x="27" y="121"/>
                    <a:pt x="27" y="120"/>
                    <a:pt x="25" y="120"/>
                  </a:cubicBezTo>
                  <a:cubicBezTo>
                    <a:pt x="24" y="120"/>
                    <a:pt x="23" y="120"/>
                    <a:pt x="22" y="121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4" y="133"/>
                    <a:pt x="14" y="133"/>
                    <a:pt x="14" y="133"/>
                  </a:cubicBezTo>
                  <a:cubicBezTo>
                    <a:pt x="14" y="132"/>
                    <a:pt x="14" y="131"/>
                    <a:pt x="14" y="130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4" y="133"/>
                    <a:pt x="14" y="133"/>
                    <a:pt x="14" y="133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4" y="134"/>
                    <a:pt x="14" y="133"/>
                    <a:pt x="14" y="133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4" y="134"/>
                    <a:pt x="15" y="133"/>
                    <a:pt x="15" y="132"/>
                  </a:cubicBezTo>
                  <a:cubicBezTo>
                    <a:pt x="18" y="128"/>
                    <a:pt x="23" y="120"/>
                    <a:pt x="28" y="113"/>
                  </a:cubicBezTo>
                  <a:cubicBezTo>
                    <a:pt x="31" y="109"/>
                    <a:pt x="33" y="106"/>
                    <a:pt x="35" y="104"/>
                  </a:cubicBezTo>
                  <a:cubicBezTo>
                    <a:pt x="35" y="102"/>
                    <a:pt x="36" y="101"/>
                    <a:pt x="37" y="100"/>
                  </a:cubicBezTo>
                  <a:cubicBezTo>
                    <a:pt x="37" y="100"/>
                    <a:pt x="37" y="100"/>
                    <a:pt x="37" y="99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38" y="97"/>
                    <a:pt x="38" y="97"/>
                  </a:cubicBezTo>
                  <a:cubicBezTo>
                    <a:pt x="38" y="96"/>
                    <a:pt x="38" y="95"/>
                    <a:pt x="37" y="94"/>
                  </a:cubicBezTo>
                  <a:cubicBezTo>
                    <a:pt x="37" y="93"/>
                    <a:pt x="36" y="93"/>
                    <a:pt x="35" y="92"/>
                  </a:cubicBezTo>
                  <a:cubicBezTo>
                    <a:pt x="34" y="92"/>
                    <a:pt x="32" y="92"/>
                    <a:pt x="31" y="93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2" y="110"/>
                    <a:pt x="12" y="109"/>
                    <a:pt x="12" y="109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3" y="111"/>
                    <a:pt x="13" y="111"/>
                    <a:pt x="13" y="11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3" y="112"/>
                    <a:pt x="13" y="112"/>
                    <a:pt x="13" y="11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3" y="112"/>
                    <a:pt x="13" y="112"/>
                  </a:cubicBezTo>
                  <a:cubicBezTo>
                    <a:pt x="14" y="109"/>
                    <a:pt x="17" y="105"/>
                    <a:pt x="19" y="101"/>
                  </a:cubicBezTo>
                  <a:cubicBezTo>
                    <a:pt x="21" y="99"/>
                    <a:pt x="22" y="97"/>
                    <a:pt x="23" y="96"/>
                  </a:cubicBezTo>
                  <a:cubicBezTo>
                    <a:pt x="23" y="95"/>
                    <a:pt x="23" y="95"/>
                    <a:pt x="24" y="94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2"/>
                    <a:pt x="25" y="92"/>
                    <a:pt x="25" y="91"/>
                  </a:cubicBezTo>
                  <a:cubicBezTo>
                    <a:pt x="25" y="91"/>
                    <a:pt x="25" y="90"/>
                    <a:pt x="24" y="89"/>
                  </a:cubicBezTo>
                  <a:cubicBezTo>
                    <a:pt x="23" y="88"/>
                    <a:pt x="22" y="87"/>
                    <a:pt x="21" y="87"/>
                  </a:cubicBezTo>
                  <a:cubicBezTo>
                    <a:pt x="20" y="86"/>
                    <a:pt x="19" y="87"/>
                    <a:pt x="18" y="87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1" y="92"/>
                    <a:pt x="21" y="91"/>
                    <a:pt x="21" y="91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2"/>
                    <a:pt x="21" y="92"/>
                  </a:cubicBezTo>
                  <a:cubicBezTo>
                    <a:pt x="22" y="90"/>
                    <a:pt x="22" y="85"/>
                    <a:pt x="23" y="82"/>
                  </a:cubicBezTo>
                  <a:cubicBezTo>
                    <a:pt x="23" y="80"/>
                    <a:pt x="23" y="78"/>
                    <a:pt x="23" y="76"/>
                  </a:cubicBezTo>
                  <a:cubicBezTo>
                    <a:pt x="23" y="76"/>
                    <a:pt x="23" y="75"/>
                    <a:pt x="23" y="75"/>
                  </a:cubicBezTo>
                  <a:cubicBezTo>
                    <a:pt x="23" y="74"/>
                    <a:pt x="24" y="74"/>
                    <a:pt x="24" y="73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72"/>
                    <a:pt x="23" y="71"/>
                    <a:pt x="23" y="71"/>
                  </a:cubicBezTo>
                  <a:cubicBezTo>
                    <a:pt x="22" y="69"/>
                    <a:pt x="19" y="68"/>
                    <a:pt x="17" y="69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2" y="78"/>
                    <a:pt x="11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2" y="81"/>
                    <a:pt x="12" y="81"/>
                    <a:pt x="12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81"/>
                    <a:pt x="12" y="81"/>
                    <a:pt x="12" y="81"/>
                  </a:cubicBezTo>
                  <a:cubicBezTo>
                    <a:pt x="13" y="79"/>
                    <a:pt x="16" y="75"/>
                    <a:pt x="19" y="71"/>
                  </a:cubicBezTo>
                  <a:cubicBezTo>
                    <a:pt x="24" y="65"/>
                    <a:pt x="31" y="57"/>
                    <a:pt x="36" y="50"/>
                  </a:cubicBezTo>
                  <a:cubicBezTo>
                    <a:pt x="39" y="47"/>
                    <a:pt x="41" y="44"/>
                    <a:pt x="43" y="42"/>
                  </a:cubicBezTo>
                  <a:cubicBezTo>
                    <a:pt x="44" y="41"/>
                    <a:pt x="44" y="40"/>
                    <a:pt x="45" y="39"/>
                  </a:cubicBezTo>
                  <a:cubicBezTo>
                    <a:pt x="45" y="39"/>
                    <a:pt x="45" y="38"/>
                    <a:pt x="46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6" y="35"/>
                  </a:cubicBezTo>
                  <a:cubicBezTo>
                    <a:pt x="46" y="35"/>
                    <a:pt x="46" y="34"/>
                    <a:pt x="46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5" y="32"/>
                    <a:pt x="44" y="31"/>
                    <a:pt x="43" y="31"/>
                  </a:cubicBezTo>
                  <a:cubicBezTo>
                    <a:pt x="43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9" y="32"/>
                    <a:pt x="38" y="32"/>
                    <a:pt x="37" y="33"/>
                  </a:cubicBezTo>
                  <a:cubicBezTo>
                    <a:pt x="32" y="35"/>
                    <a:pt x="24" y="40"/>
                    <a:pt x="16" y="45"/>
                  </a:cubicBezTo>
                  <a:cubicBezTo>
                    <a:pt x="13" y="47"/>
                    <a:pt x="9" y="49"/>
                    <a:pt x="7" y="51"/>
                  </a:cubicBezTo>
                  <a:cubicBezTo>
                    <a:pt x="5" y="51"/>
                    <a:pt x="4" y="52"/>
                    <a:pt x="3" y="52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3" y="53"/>
                    <a:pt x="3" y="53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5" y="52"/>
                    <a:pt x="4" y="52"/>
                    <a:pt x="4" y="52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7" y="54"/>
                    <a:pt x="6" y="53"/>
                    <a:pt x="6" y="53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6"/>
                    <a:pt x="8" y="55"/>
                    <a:pt x="8" y="55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9" y="58"/>
                  </a:cubicBezTo>
                  <a:cubicBezTo>
                    <a:pt x="11" y="56"/>
                    <a:pt x="16" y="52"/>
                    <a:pt x="22" y="47"/>
                  </a:cubicBezTo>
                  <a:cubicBezTo>
                    <a:pt x="30" y="40"/>
                    <a:pt x="41" y="30"/>
                    <a:pt x="50" y="23"/>
                  </a:cubicBezTo>
                  <a:cubicBezTo>
                    <a:pt x="55" y="19"/>
                    <a:pt x="59" y="15"/>
                    <a:pt x="62" y="13"/>
                  </a:cubicBezTo>
                  <a:cubicBezTo>
                    <a:pt x="63" y="11"/>
                    <a:pt x="64" y="10"/>
                    <a:pt x="65" y="9"/>
                  </a:cubicBezTo>
                  <a:cubicBezTo>
                    <a:pt x="66" y="9"/>
                    <a:pt x="66" y="8"/>
                    <a:pt x="66" y="8"/>
                  </a:cubicBezTo>
                  <a:cubicBezTo>
                    <a:pt x="67" y="8"/>
                    <a:pt x="67" y="7"/>
                    <a:pt x="67" y="7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8" y="6"/>
                    <a:pt x="68" y="5"/>
                    <a:pt x="68" y="5"/>
                  </a:cubicBezTo>
                  <a:cubicBezTo>
                    <a:pt x="68" y="4"/>
                    <a:pt x="68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6" y="1"/>
                    <a:pt x="65" y="1"/>
                    <a:pt x="65" y="0"/>
                  </a:cubicBezTo>
                  <a:cubicBezTo>
                    <a:pt x="64" y="0"/>
                    <a:pt x="64" y="0"/>
                    <a:pt x="6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1" y="0"/>
                    <a:pt x="61" y="1"/>
                    <a:pt x="61" y="1"/>
                  </a:cubicBezTo>
                  <a:cubicBezTo>
                    <a:pt x="60" y="1"/>
                    <a:pt x="59" y="2"/>
                    <a:pt x="57" y="3"/>
                  </a:cubicBezTo>
                  <a:cubicBezTo>
                    <a:pt x="52" y="5"/>
                    <a:pt x="43" y="11"/>
                    <a:pt x="35" y="16"/>
                  </a:cubicBezTo>
                  <a:cubicBezTo>
                    <a:pt x="31" y="18"/>
                    <a:pt x="28" y="20"/>
                    <a:pt x="25" y="22"/>
                  </a:cubicBezTo>
                  <a:cubicBezTo>
                    <a:pt x="23" y="23"/>
                    <a:pt x="22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4" y="25"/>
                    <a:pt x="23" y="2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4"/>
                    <a:pt x="22" y="24"/>
                    <a:pt x="19" y="25"/>
                  </a:cubicBezTo>
                  <a:cubicBezTo>
                    <a:pt x="17" y="26"/>
                    <a:pt x="17" y="29"/>
                    <a:pt x="18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5" name="Freeform 260"/>
            <p:cNvSpPr/>
            <p:nvPr/>
          </p:nvSpPr>
          <p:spPr bwMode="auto">
            <a:xfrm>
              <a:off x="7719044" y="2173678"/>
              <a:ext cx="678997" cy="695763"/>
            </a:xfrm>
            <a:custGeom>
              <a:avLst/>
              <a:gdLst>
                <a:gd name="T0" fmla="*/ 530 w 560"/>
                <a:gd name="T1" fmla="*/ 273 h 574"/>
                <a:gd name="T2" fmla="*/ 407 w 560"/>
                <a:gd name="T3" fmla="*/ 504 h 574"/>
                <a:gd name="T4" fmla="*/ 142 w 560"/>
                <a:gd name="T5" fmla="*/ 490 h 574"/>
                <a:gd name="T6" fmla="*/ 41 w 560"/>
                <a:gd name="T7" fmla="*/ 247 h 574"/>
                <a:gd name="T8" fmla="*/ 212 w 560"/>
                <a:gd name="T9" fmla="*/ 48 h 574"/>
                <a:gd name="T10" fmla="*/ 530 w 560"/>
                <a:gd name="T11" fmla="*/ 275 h 574"/>
                <a:gd name="T12" fmla="*/ 554 w 560"/>
                <a:gd name="T13" fmla="*/ 269 h 574"/>
                <a:gd name="T14" fmla="*/ 423 w 560"/>
                <a:gd name="T15" fmla="*/ 57 h 574"/>
                <a:gd name="T16" fmla="*/ 174 w 560"/>
                <a:gd name="T17" fmla="*/ 44 h 574"/>
                <a:gd name="T18" fmla="*/ 20 w 560"/>
                <a:gd name="T19" fmla="*/ 232 h 574"/>
                <a:gd name="T20" fmla="*/ 91 w 560"/>
                <a:gd name="T21" fmla="*/ 475 h 574"/>
                <a:gd name="T22" fmla="*/ 390 w 560"/>
                <a:gd name="T23" fmla="*/ 532 h 574"/>
                <a:gd name="T24" fmla="*/ 554 w 560"/>
                <a:gd name="T25" fmla="*/ 271 h 574"/>
                <a:gd name="T26" fmla="*/ 530 w 560"/>
                <a:gd name="T27" fmla="*/ 27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0" h="574">
                  <a:moveTo>
                    <a:pt x="530" y="273"/>
                  </a:moveTo>
                  <a:cubicBezTo>
                    <a:pt x="535" y="366"/>
                    <a:pt x="489" y="456"/>
                    <a:pt x="407" y="504"/>
                  </a:cubicBezTo>
                  <a:cubicBezTo>
                    <a:pt x="325" y="553"/>
                    <a:pt x="220" y="544"/>
                    <a:pt x="142" y="490"/>
                  </a:cubicBezTo>
                  <a:cubicBezTo>
                    <a:pt x="65" y="435"/>
                    <a:pt x="28" y="339"/>
                    <a:pt x="41" y="247"/>
                  </a:cubicBezTo>
                  <a:cubicBezTo>
                    <a:pt x="54" y="154"/>
                    <a:pt x="123" y="76"/>
                    <a:pt x="212" y="48"/>
                  </a:cubicBezTo>
                  <a:cubicBezTo>
                    <a:pt x="366" y="0"/>
                    <a:pt x="519" y="119"/>
                    <a:pt x="530" y="275"/>
                  </a:cubicBezTo>
                  <a:cubicBezTo>
                    <a:pt x="531" y="286"/>
                    <a:pt x="555" y="280"/>
                    <a:pt x="554" y="269"/>
                  </a:cubicBezTo>
                  <a:cubicBezTo>
                    <a:pt x="548" y="180"/>
                    <a:pt x="499" y="102"/>
                    <a:pt x="423" y="57"/>
                  </a:cubicBezTo>
                  <a:cubicBezTo>
                    <a:pt x="347" y="12"/>
                    <a:pt x="254" y="10"/>
                    <a:pt x="174" y="44"/>
                  </a:cubicBezTo>
                  <a:cubicBezTo>
                    <a:pt x="96" y="78"/>
                    <a:pt x="39" y="150"/>
                    <a:pt x="20" y="232"/>
                  </a:cubicBezTo>
                  <a:cubicBezTo>
                    <a:pt x="0" y="319"/>
                    <a:pt x="29" y="412"/>
                    <a:pt x="91" y="475"/>
                  </a:cubicBezTo>
                  <a:cubicBezTo>
                    <a:pt x="168" y="554"/>
                    <a:pt x="288" y="574"/>
                    <a:pt x="390" y="532"/>
                  </a:cubicBezTo>
                  <a:cubicBezTo>
                    <a:pt x="493" y="490"/>
                    <a:pt x="560" y="382"/>
                    <a:pt x="554" y="271"/>
                  </a:cubicBezTo>
                  <a:cubicBezTo>
                    <a:pt x="553" y="258"/>
                    <a:pt x="530" y="262"/>
                    <a:pt x="530" y="27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6295186" y="1803643"/>
            <a:ext cx="4450006" cy="4585326"/>
            <a:chOff x="6295186" y="1803643"/>
            <a:chExt cx="4450006" cy="4585326"/>
          </a:xfrm>
        </p:grpSpPr>
        <p:sp>
          <p:nvSpPr>
            <p:cNvPr id="1280" name="Freeform 34"/>
            <p:cNvSpPr/>
            <p:nvPr/>
          </p:nvSpPr>
          <p:spPr bwMode="auto">
            <a:xfrm>
              <a:off x="8441152" y="2688614"/>
              <a:ext cx="22753" cy="22753"/>
            </a:xfrm>
            <a:custGeom>
              <a:avLst/>
              <a:gdLst>
                <a:gd name="T0" fmla="*/ 14 w 19"/>
                <a:gd name="T1" fmla="*/ 2 h 18"/>
                <a:gd name="T2" fmla="*/ 4 w 19"/>
                <a:gd name="T3" fmla="*/ 16 h 18"/>
                <a:gd name="T4" fmla="*/ 3 w 19"/>
                <a:gd name="T5" fmla="*/ 18 h 18"/>
                <a:gd name="T6" fmla="*/ 18 w 19"/>
                <a:gd name="T7" fmla="*/ 1 h 18"/>
                <a:gd name="T8" fmla="*/ 14 w 1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4" y="2"/>
                  </a:moveTo>
                  <a:cubicBezTo>
                    <a:pt x="15" y="9"/>
                    <a:pt x="12" y="16"/>
                    <a:pt x="4" y="16"/>
                  </a:cubicBezTo>
                  <a:cubicBezTo>
                    <a:pt x="3" y="16"/>
                    <a:pt x="0" y="18"/>
                    <a:pt x="3" y="18"/>
                  </a:cubicBezTo>
                  <a:cubicBezTo>
                    <a:pt x="12" y="17"/>
                    <a:pt x="19" y="11"/>
                    <a:pt x="18" y="1"/>
                  </a:cubicBezTo>
                  <a:cubicBezTo>
                    <a:pt x="17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1" name="Freeform 35"/>
            <p:cNvSpPr/>
            <p:nvPr/>
          </p:nvSpPr>
          <p:spPr bwMode="auto">
            <a:xfrm>
              <a:off x="8418399" y="2682627"/>
              <a:ext cx="34728" cy="25148"/>
            </a:xfrm>
            <a:custGeom>
              <a:avLst/>
              <a:gdLst>
                <a:gd name="T0" fmla="*/ 1 w 29"/>
                <a:gd name="T1" fmla="*/ 2 h 21"/>
                <a:gd name="T2" fmla="*/ 6 w 29"/>
                <a:gd name="T3" fmla="*/ 6 h 21"/>
                <a:gd name="T4" fmla="*/ 11 w 29"/>
                <a:gd name="T5" fmla="*/ 9 h 21"/>
                <a:gd name="T6" fmla="*/ 14 w 29"/>
                <a:gd name="T7" fmla="*/ 8 h 21"/>
                <a:gd name="T8" fmla="*/ 15 w 29"/>
                <a:gd name="T9" fmla="*/ 6 h 21"/>
                <a:gd name="T10" fmla="*/ 11 w 29"/>
                <a:gd name="T11" fmla="*/ 6 h 21"/>
                <a:gd name="T12" fmla="*/ 16 w 29"/>
                <a:gd name="T13" fmla="*/ 16 h 21"/>
                <a:gd name="T14" fmla="*/ 19 w 29"/>
                <a:gd name="T15" fmla="*/ 16 h 21"/>
                <a:gd name="T16" fmla="*/ 22 w 29"/>
                <a:gd name="T17" fmla="*/ 8 h 21"/>
                <a:gd name="T18" fmla="*/ 18 w 29"/>
                <a:gd name="T19" fmla="*/ 9 h 21"/>
                <a:gd name="T20" fmla="*/ 21 w 29"/>
                <a:gd name="T21" fmla="*/ 20 h 21"/>
                <a:gd name="T22" fmla="*/ 25 w 29"/>
                <a:gd name="T23" fmla="*/ 19 h 21"/>
                <a:gd name="T24" fmla="*/ 29 w 29"/>
                <a:gd name="T25" fmla="*/ 9 h 21"/>
                <a:gd name="T26" fmla="*/ 28 w 29"/>
                <a:gd name="T27" fmla="*/ 8 h 21"/>
                <a:gd name="T28" fmla="*/ 21 w 29"/>
                <a:gd name="T29" fmla="*/ 8 h 21"/>
                <a:gd name="T30" fmla="*/ 19 w 29"/>
                <a:gd name="T31" fmla="*/ 10 h 21"/>
                <a:gd name="T32" fmla="*/ 25 w 29"/>
                <a:gd name="T33" fmla="*/ 9 h 21"/>
                <a:gd name="T34" fmla="*/ 27 w 29"/>
                <a:gd name="T35" fmla="*/ 8 h 21"/>
                <a:gd name="T36" fmla="*/ 16 w 29"/>
                <a:gd name="T37" fmla="*/ 3 h 21"/>
                <a:gd name="T38" fmla="*/ 13 w 29"/>
                <a:gd name="T39" fmla="*/ 4 h 21"/>
                <a:gd name="T40" fmla="*/ 24 w 29"/>
                <a:gd name="T41" fmla="*/ 9 h 21"/>
                <a:gd name="T42" fmla="*/ 26 w 29"/>
                <a:gd name="T43" fmla="*/ 7 h 21"/>
                <a:gd name="T44" fmla="*/ 21 w 29"/>
                <a:gd name="T45" fmla="*/ 8 h 21"/>
                <a:gd name="T46" fmla="*/ 19 w 29"/>
                <a:gd name="T47" fmla="*/ 10 h 21"/>
                <a:gd name="T48" fmla="*/ 26 w 29"/>
                <a:gd name="T49" fmla="*/ 10 h 21"/>
                <a:gd name="T50" fmla="*/ 25 w 29"/>
                <a:gd name="T51" fmla="*/ 9 h 21"/>
                <a:gd name="T52" fmla="*/ 21 w 29"/>
                <a:gd name="T53" fmla="*/ 19 h 21"/>
                <a:gd name="T54" fmla="*/ 25 w 29"/>
                <a:gd name="T55" fmla="*/ 19 h 21"/>
                <a:gd name="T56" fmla="*/ 22 w 29"/>
                <a:gd name="T57" fmla="*/ 8 h 21"/>
                <a:gd name="T58" fmla="*/ 18 w 29"/>
                <a:gd name="T59" fmla="*/ 9 h 21"/>
                <a:gd name="T60" fmla="*/ 16 w 29"/>
                <a:gd name="T61" fmla="*/ 16 h 21"/>
                <a:gd name="T62" fmla="*/ 19 w 29"/>
                <a:gd name="T63" fmla="*/ 15 h 21"/>
                <a:gd name="T64" fmla="*/ 15 w 29"/>
                <a:gd name="T65" fmla="*/ 5 h 21"/>
                <a:gd name="T66" fmla="*/ 11 w 29"/>
                <a:gd name="T67" fmla="*/ 6 h 21"/>
                <a:gd name="T68" fmla="*/ 11 w 29"/>
                <a:gd name="T69" fmla="*/ 8 h 21"/>
                <a:gd name="T70" fmla="*/ 14 w 29"/>
                <a:gd name="T71" fmla="*/ 8 h 21"/>
                <a:gd name="T72" fmla="*/ 11 w 29"/>
                <a:gd name="T73" fmla="*/ 6 h 21"/>
                <a:gd name="T74" fmla="*/ 4 w 29"/>
                <a:gd name="T75" fmla="*/ 0 h 21"/>
                <a:gd name="T76" fmla="*/ 1 w 29"/>
                <a:gd name="T7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21">
                  <a:moveTo>
                    <a:pt x="1" y="2"/>
                  </a:moveTo>
                  <a:cubicBezTo>
                    <a:pt x="2" y="3"/>
                    <a:pt x="4" y="5"/>
                    <a:pt x="6" y="6"/>
                  </a:cubicBezTo>
                  <a:cubicBezTo>
                    <a:pt x="7" y="7"/>
                    <a:pt x="9" y="8"/>
                    <a:pt x="11" y="9"/>
                  </a:cubicBezTo>
                  <a:cubicBezTo>
                    <a:pt x="11" y="10"/>
                    <a:pt x="14" y="9"/>
                    <a:pt x="14" y="8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4" y="6"/>
                    <a:pt x="13" y="6"/>
                    <a:pt x="11" y="6"/>
                  </a:cubicBezTo>
                  <a:cubicBezTo>
                    <a:pt x="13" y="10"/>
                    <a:pt x="15" y="13"/>
                    <a:pt x="16" y="16"/>
                  </a:cubicBezTo>
                  <a:cubicBezTo>
                    <a:pt x="16" y="18"/>
                    <a:pt x="19" y="16"/>
                    <a:pt x="19" y="16"/>
                  </a:cubicBezTo>
                  <a:cubicBezTo>
                    <a:pt x="20" y="13"/>
                    <a:pt x="21" y="11"/>
                    <a:pt x="22" y="8"/>
                  </a:cubicBezTo>
                  <a:cubicBezTo>
                    <a:pt x="21" y="9"/>
                    <a:pt x="19" y="9"/>
                    <a:pt x="18" y="9"/>
                  </a:cubicBezTo>
                  <a:cubicBezTo>
                    <a:pt x="18" y="13"/>
                    <a:pt x="21" y="16"/>
                    <a:pt x="21" y="20"/>
                  </a:cubicBezTo>
                  <a:cubicBezTo>
                    <a:pt x="21" y="21"/>
                    <a:pt x="25" y="20"/>
                    <a:pt x="25" y="19"/>
                  </a:cubicBezTo>
                  <a:cubicBezTo>
                    <a:pt x="27" y="16"/>
                    <a:pt x="28" y="13"/>
                    <a:pt x="29" y="9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5" y="8"/>
                    <a:pt x="23" y="8"/>
                    <a:pt x="21" y="8"/>
                  </a:cubicBezTo>
                  <a:cubicBezTo>
                    <a:pt x="20" y="8"/>
                    <a:pt x="17" y="9"/>
                    <a:pt x="19" y="10"/>
                  </a:cubicBezTo>
                  <a:cubicBezTo>
                    <a:pt x="21" y="10"/>
                    <a:pt x="23" y="10"/>
                    <a:pt x="25" y="9"/>
                  </a:cubicBezTo>
                  <a:cubicBezTo>
                    <a:pt x="26" y="9"/>
                    <a:pt x="29" y="8"/>
                    <a:pt x="27" y="8"/>
                  </a:cubicBezTo>
                  <a:cubicBezTo>
                    <a:pt x="23" y="6"/>
                    <a:pt x="20" y="4"/>
                    <a:pt x="16" y="3"/>
                  </a:cubicBezTo>
                  <a:cubicBezTo>
                    <a:pt x="15" y="2"/>
                    <a:pt x="11" y="4"/>
                    <a:pt x="13" y="4"/>
                  </a:cubicBezTo>
                  <a:cubicBezTo>
                    <a:pt x="16" y="6"/>
                    <a:pt x="20" y="8"/>
                    <a:pt x="24" y="9"/>
                  </a:cubicBezTo>
                  <a:cubicBezTo>
                    <a:pt x="25" y="9"/>
                    <a:pt x="25" y="8"/>
                    <a:pt x="26" y="7"/>
                  </a:cubicBezTo>
                  <a:cubicBezTo>
                    <a:pt x="24" y="8"/>
                    <a:pt x="23" y="8"/>
                    <a:pt x="21" y="8"/>
                  </a:cubicBezTo>
                  <a:cubicBezTo>
                    <a:pt x="20" y="8"/>
                    <a:pt x="20" y="9"/>
                    <a:pt x="19" y="10"/>
                  </a:cubicBezTo>
                  <a:cubicBezTo>
                    <a:pt x="21" y="10"/>
                    <a:pt x="24" y="10"/>
                    <a:pt x="26" y="10"/>
                  </a:cubicBezTo>
                  <a:cubicBezTo>
                    <a:pt x="26" y="10"/>
                    <a:pt x="25" y="10"/>
                    <a:pt x="25" y="9"/>
                  </a:cubicBezTo>
                  <a:cubicBezTo>
                    <a:pt x="24" y="13"/>
                    <a:pt x="23" y="16"/>
                    <a:pt x="21" y="19"/>
                  </a:cubicBezTo>
                  <a:cubicBezTo>
                    <a:pt x="23" y="19"/>
                    <a:pt x="24" y="19"/>
                    <a:pt x="25" y="19"/>
                  </a:cubicBezTo>
                  <a:cubicBezTo>
                    <a:pt x="25" y="15"/>
                    <a:pt x="22" y="12"/>
                    <a:pt x="22" y="8"/>
                  </a:cubicBezTo>
                  <a:cubicBezTo>
                    <a:pt x="22" y="7"/>
                    <a:pt x="18" y="8"/>
                    <a:pt x="18" y="9"/>
                  </a:cubicBezTo>
                  <a:cubicBezTo>
                    <a:pt x="18" y="11"/>
                    <a:pt x="17" y="14"/>
                    <a:pt x="16" y="16"/>
                  </a:cubicBezTo>
                  <a:cubicBezTo>
                    <a:pt x="17" y="16"/>
                    <a:pt x="18" y="16"/>
                    <a:pt x="19" y="15"/>
                  </a:cubicBezTo>
                  <a:cubicBezTo>
                    <a:pt x="19" y="12"/>
                    <a:pt x="16" y="9"/>
                    <a:pt x="15" y="5"/>
                  </a:cubicBezTo>
                  <a:cubicBezTo>
                    <a:pt x="15" y="4"/>
                    <a:pt x="12" y="5"/>
                    <a:pt x="11" y="6"/>
                  </a:cubicBezTo>
                  <a:cubicBezTo>
                    <a:pt x="11" y="7"/>
                    <a:pt x="11" y="8"/>
                    <a:pt x="11" y="8"/>
                  </a:cubicBezTo>
                  <a:cubicBezTo>
                    <a:pt x="12" y="8"/>
                    <a:pt x="13" y="8"/>
                    <a:pt x="14" y="8"/>
                  </a:cubicBezTo>
                  <a:cubicBezTo>
                    <a:pt x="13" y="7"/>
                    <a:pt x="12" y="6"/>
                    <a:pt x="11" y="6"/>
                  </a:cubicBezTo>
                  <a:cubicBezTo>
                    <a:pt x="9" y="5"/>
                    <a:pt x="6" y="2"/>
                    <a:pt x="4" y="0"/>
                  </a:cubicBezTo>
                  <a:cubicBezTo>
                    <a:pt x="3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2" name="Freeform 36"/>
            <p:cNvSpPr/>
            <p:nvPr/>
          </p:nvSpPr>
          <p:spPr bwMode="auto">
            <a:xfrm>
              <a:off x="8526177" y="2706577"/>
              <a:ext cx="695762" cy="474220"/>
            </a:xfrm>
            <a:custGeom>
              <a:avLst/>
              <a:gdLst>
                <a:gd name="T0" fmla="*/ 28 w 574"/>
                <a:gd name="T1" fmla="*/ 0 h 390"/>
                <a:gd name="T2" fmla="*/ 1 w 574"/>
                <a:gd name="T3" fmla="*/ 62 h 390"/>
                <a:gd name="T4" fmla="*/ 0 w 574"/>
                <a:gd name="T5" fmla="*/ 67 h 390"/>
                <a:gd name="T6" fmla="*/ 442 w 574"/>
                <a:gd name="T7" fmla="*/ 332 h 390"/>
                <a:gd name="T8" fmla="*/ 527 w 574"/>
                <a:gd name="T9" fmla="*/ 389 h 390"/>
                <a:gd name="T10" fmla="*/ 561 w 574"/>
                <a:gd name="T11" fmla="*/ 364 h 390"/>
                <a:gd name="T12" fmla="*/ 556 w 574"/>
                <a:gd name="T13" fmla="*/ 322 h 390"/>
                <a:gd name="T14" fmla="*/ 471 w 574"/>
                <a:gd name="T15" fmla="*/ 265 h 390"/>
                <a:gd name="T16" fmla="*/ 29 w 574"/>
                <a:gd name="T17" fmla="*/ 0 h 390"/>
                <a:gd name="T18" fmla="*/ 28 w 574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4" h="390">
                  <a:moveTo>
                    <a:pt x="28" y="0"/>
                  </a:moveTo>
                  <a:cubicBezTo>
                    <a:pt x="24" y="29"/>
                    <a:pt x="21" y="45"/>
                    <a:pt x="1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54" y="134"/>
                    <a:pt x="296" y="247"/>
                    <a:pt x="442" y="332"/>
                  </a:cubicBezTo>
                  <a:cubicBezTo>
                    <a:pt x="469" y="348"/>
                    <a:pt x="501" y="369"/>
                    <a:pt x="527" y="389"/>
                  </a:cubicBezTo>
                  <a:cubicBezTo>
                    <a:pt x="527" y="389"/>
                    <a:pt x="548" y="390"/>
                    <a:pt x="561" y="364"/>
                  </a:cubicBezTo>
                  <a:cubicBezTo>
                    <a:pt x="574" y="339"/>
                    <a:pt x="556" y="322"/>
                    <a:pt x="556" y="322"/>
                  </a:cubicBezTo>
                  <a:cubicBezTo>
                    <a:pt x="530" y="302"/>
                    <a:pt x="499" y="281"/>
                    <a:pt x="471" y="265"/>
                  </a:cubicBezTo>
                  <a:cubicBezTo>
                    <a:pt x="325" y="180"/>
                    <a:pt x="183" y="67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3" name="Freeform 37"/>
            <p:cNvSpPr/>
            <p:nvPr/>
          </p:nvSpPr>
          <p:spPr bwMode="auto">
            <a:xfrm>
              <a:off x="8520189" y="2700590"/>
              <a:ext cx="708935" cy="486195"/>
            </a:xfrm>
            <a:custGeom>
              <a:avLst/>
              <a:gdLst>
                <a:gd name="T0" fmla="*/ 28 w 585"/>
                <a:gd name="T1" fmla="*/ 5 h 400"/>
                <a:gd name="T2" fmla="*/ 18 w 585"/>
                <a:gd name="T3" fmla="*/ 48 h 400"/>
                <a:gd name="T4" fmla="*/ 1 w 585"/>
                <a:gd name="T5" fmla="*/ 72 h 400"/>
                <a:gd name="T6" fmla="*/ 2 w 585"/>
                <a:gd name="T7" fmla="*/ 74 h 400"/>
                <a:gd name="T8" fmla="*/ 310 w 585"/>
                <a:gd name="T9" fmla="*/ 255 h 400"/>
                <a:gd name="T10" fmla="*/ 461 w 585"/>
                <a:gd name="T11" fmla="*/ 349 h 400"/>
                <a:gd name="T12" fmla="*/ 528 w 585"/>
                <a:gd name="T13" fmla="*/ 397 h 400"/>
                <a:gd name="T14" fmla="*/ 548 w 585"/>
                <a:gd name="T15" fmla="*/ 392 h 400"/>
                <a:gd name="T16" fmla="*/ 559 w 585"/>
                <a:gd name="T17" fmla="*/ 321 h 400"/>
                <a:gd name="T18" fmla="*/ 413 w 585"/>
                <a:gd name="T19" fmla="*/ 227 h 400"/>
                <a:gd name="T20" fmla="*/ 107 w 585"/>
                <a:gd name="T21" fmla="*/ 37 h 400"/>
                <a:gd name="T22" fmla="*/ 35 w 585"/>
                <a:gd name="T23" fmla="*/ 2 h 400"/>
                <a:gd name="T24" fmla="*/ 30 w 585"/>
                <a:gd name="T25" fmla="*/ 7 h 400"/>
                <a:gd name="T26" fmla="*/ 101 w 585"/>
                <a:gd name="T27" fmla="*/ 41 h 400"/>
                <a:gd name="T28" fmla="*/ 181 w 585"/>
                <a:gd name="T29" fmla="*/ 87 h 400"/>
                <a:gd name="T30" fmla="*/ 334 w 585"/>
                <a:gd name="T31" fmla="*/ 185 h 400"/>
                <a:gd name="T32" fmla="*/ 484 w 585"/>
                <a:gd name="T33" fmla="*/ 279 h 400"/>
                <a:gd name="T34" fmla="*/ 552 w 585"/>
                <a:gd name="T35" fmla="*/ 325 h 400"/>
                <a:gd name="T36" fmla="*/ 539 w 585"/>
                <a:gd name="T37" fmla="*/ 391 h 400"/>
                <a:gd name="T38" fmla="*/ 513 w 585"/>
                <a:gd name="T39" fmla="*/ 376 h 400"/>
                <a:gd name="T40" fmla="*/ 479 w 585"/>
                <a:gd name="T41" fmla="*/ 352 h 400"/>
                <a:gd name="T42" fmla="*/ 402 w 585"/>
                <a:gd name="T43" fmla="*/ 305 h 400"/>
                <a:gd name="T44" fmla="*/ 250 w 585"/>
                <a:gd name="T45" fmla="*/ 207 h 400"/>
                <a:gd name="T46" fmla="*/ 97 w 585"/>
                <a:gd name="T47" fmla="*/ 114 h 400"/>
                <a:gd name="T48" fmla="*/ 21 w 585"/>
                <a:gd name="T49" fmla="*/ 76 h 400"/>
                <a:gd name="T50" fmla="*/ 14 w 585"/>
                <a:gd name="T51" fmla="*/ 64 h 400"/>
                <a:gd name="T52" fmla="*/ 21 w 585"/>
                <a:gd name="T53" fmla="*/ 56 h 400"/>
                <a:gd name="T54" fmla="*/ 32 w 585"/>
                <a:gd name="T55" fmla="*/ 31 h 400"/>
                <a:gd name="T56" fmla="*/ 37 w 585"/>
                <a:gd name="T57" fmla="*/ 4 h 400"/>
                <a:gd name="T58" fmla="*/ 28 w 585"/>
                <a:gd name="T59" fmla="*/ 5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5" h="400">
                  <a:moveTo>
                    <a:pt x="28" y="5"/>
                  </a:moveTo>
                  <a:cubicBezTo>
                    <a:pt x="26" y="20"/>
                    <a:pt x="25" y="35"/>
                    <a:pt x="18" y="48"/>
                  </a:cubicBezTo>
                  <a:cubicBezTo>
                    <a:pt x="13" y="58"/>
                    <a:pt x="3" y="62"/>
                    <a:pt x="1" y="72"/>
                  </a:cubicBezTo>
                  <a:cubicBezTo>
                    <a:pt x="0" y="73"/>
                    <a:pt x="1" y="74"/>
                    <a:pt x="2" y="74"/>
                  </a:cubicBezTo>
                  <a:cubicBezTo>
                    <a:pt x="111" y="123"/>
                    <a:pt x="210" y="190"/>
                    <a:pt x="310" y="255"/>
                  </a:cubicBezTo>
                  <a:cubicBezTo>
                    <a:pt x="360" y="288"/>
                    <a:pt x="410" y="318"/>
                    <a:pt x="461" y="349"/>
                  </a:cubicBezTo>
                  <a:cubicBezTo>
                    <a:pt x="484" y="364"/>
                    <a:pt x="507" y="379"/>
                    <a:pt x="528" y="397"/>
                  </a:cubicBezTo>
                  <a:cubicBezTo>
                    <a:pt x="532" y="400"/>
                    <a:pt x="545" y="394"/>
                    <a:pt x="548" y="392"/>
                  </a:cubicBezTo>
                  <a:cubicBezTo>
                    <a:pt x="575" y="377"/>
                    <a:pt x="585" y="341"/>
                    <a:pt x="559" y="321"/>
                  </a:cubicBezTo>
                  <a:cubicBezTo>
                    <a:pt x="513" y="285"/>
                    <a:pt x="462" y="258"/>
                    <a:pt x="413" y="227"/>
                  </a:cubicBezTo>
                  <a:cubicBezTo>
                    <a:pt x="311" y="163"/>
                    <a:pt x="213" y="93"/>
                    <a:pt x="107" y="37"/>
                  </a:cubicBezTo>
                  <a:cubicBezTo>
                    <a:pt x="85" y="25"/>
                    <a:pt x="60" y="9"/>
                    <a:pt x="35" y="2"/>
                  </a:cubicBezTo>
                  <a:cubicBezTo>
                    <a:pt x="32" y="1"/>
                    <a:pt x="25" y="6"/>
                    <a:pt x="30" y="7"/>
                  </a:cubicBezTo>
                  <a:cubicBezTo>
                    <a:pt x="54" y="14"/>
                    <a:pt x="78" y="29"/>
                    <a:pt x="101" y="41"/>
                  </a:cubicBezTo>
                  <a:cubicBezTo>
                    <a:pt x="128" y="55"/>
                    <a:pt x="155" y="71"/>
                    <a:pt x="181" y="87"/>
                  </a:cubicBezTo>
                  <a:cubicBezTo>
                    <a:pt x="233" y="118"/>
                    <a:pt x="283" y="152"/>
                    <a:pt x="334" y="185"/>
                  </a:cubicBezTo>
                  <a:cubicBezTo>
                    <a:pt x="383" y="217"/>
                    <a:pt x="434" y="248"/>
                    <a:pt x="484" y="279"/>
                  </a:cubicBezTo>
                  <a:cubicBezTo>
                    <a:pt x="508" y="293"/>
                    <a:pt x="530" y="309"/>
                    <a:pt x="552" y="325"/>
                  </a:cubicBezTo>
                  <a:cubicBezTo>
                    <a:pt x="576" y="343"/>
                    <a:pt x="566" y="381"/>
                    <a:pt x="539" y="391"/>
                  </a:cubicBezTo>
                  <a:cubicBezTo>
                    <a:pt x="530" y="394"/>
                    <a:pt x="520" y="381"/>
                    <a:pt x="513" y="376"/>
                  </a:cubicBezTo>
                  <a:cubicBezTo>
                    <a:pt x="502" y="368"/>
                    <a:pt x="490" y="360"/>
                    <a:pt x="479" y="352"/>
                  </a:cubicBezTo>
                  <a:cubicBezTo>
                    <a:pt x="454" y="336"/>
                    <a:pt x="427" y="321"/>
                    <a:pt x="402" y="305"/>
                  </a:cubicBezTo>
                  <a:cubicBezTo>
                    <a:pt x="351" y="274"/>
                    <a:pt x="301" y="240"/>
                    <a:pt x="250" y="207"/>
                  </a:cubicBezTo>
                  <a:cubicBezTo>
                    <a:pt x="200" y="175"/>
                    <a:pt x="149" y="143"/>
                    <a:pt x="97" y="114"/>
                  </a:cubicBezTo>
                  <a:cubicBezTo>
                    <a:pt x="72" y="100"/>
                    <a:pt x="47" y="87"/>
                    <a:pt x="21" y="76"/>
                  </a:cubicBezTo>
                  <a:cubicBezTo>
                    <a:pt x="15" y="73"/>
                    <a:pt x="6" y="72"/>
                    <a:pt x="14" y="64"/>
                  </a:cubicBezTo>
                  <a:cubicBezTo>
                    <a:pt x="16" y="62"/>
                    <a:pt x="19" y="59"/>
                    <a:pt x="21" y="56"/>
                  </a:cubicBezTo>
                  <a:cubicBezTo>
                    <a:pt x="26" y="49"/>
                    <a:pt x="30" y="40"/>
                    <a:pt x="32" y="31"/>
                  </a:cubicBezTo>
                  <a:cubicBezTo>
                    <a:pt x="35" y="22"/>
                    <a:pt x="36" y="13"/>
                    <a:pt x="37" y="4"/>
                  </a:cubicBezTo>
                  <a:cubicBezTo>
                    <a:pt x="37" y="0"/>
                    <a:pt x="29" y="2"/>
                    <a:pt x="28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4" name="Freeform 38"/>
            <p:cNvSpPr/>
            <p:nvPr/>
          </p:nvSpPr>
          <p:spPr bwMode="auto">
            <a:xfrm>
              <a:off x="8400436" y="2671849"/>
              <a:ext cx="166456" cy="120950"/>
            </a:xfrm>
            <a:custGeom>
              <a:avLst/>
              <a:gdLst>
                <a:gd name="T0" fmla="*/ 105 w 137"/>
                <a:gd name="T1" fmla="*/ 93 h 100"/>
                <a:gd name="T2" fmla="*/ 11 w 137"/>
                <a:gd name="T3" fmla="*/ 2 h 100"/>
                <a:gd name="T4" fmla="*/ 4 w 137"/>
                <a:gd name="T5" fmla="*/ 6 h 100"/>
                <a:gd name="T6" fmla="*/ 128 w 137"/>
                <a:gd name="T7" fmla="*/ 32 h 100"/>
                <a:gd name="T8" fmla="*/ 131 w 137"/>
                <a:gd name="T9" fmla="*/ 27 h 100"/>
                <a:gd name="T10" fmla="*/ 9 w 137"/>
                <a:gd name="T11" fmla="*/ 1 h 100"/>
                <a:gd name="T12" fmla="*/ 3 w 137"/>
                <a:gd name="T13" fmla="*/ 5 h 100"/>
                <a:gd name="T14" fmla="*/ 97 w 137"/>
                <a:gd name="T15" fmla="*/ 97 h 100"/>
                <a:gd name="T16" fmla="*/ 105 w 137"/>
                <a:gd name="T17" fmla="*/ 9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100">
                  <a:moveTo>
                    <a:pt x="105" y="93"/>
                  </a:moveTo>
                  <a:cubicBezTo>
                    <a:pt x="80" y="56"/>
                    <a:pt x="44" y="31"/>
                    <a:pt x="11" y="2"/>
                  </a:cubicBezTo>
                  <a:cubicBezTo>
                    <a:pt x="9" y="3"/>
                    <a:pt x="7" y="5"/>
                    <a:pt x="4" y="6"/>
                  </a:cubicBezTo>
                  <a:cubicBezTo>
                    <a:pt x="45" y="17"/>
                    <a:pt x="86" y="28"/>
                    <a:pt x="128" y="32"/>
                  </a:cubicBezTo>
                  <a:cubicBezTo>
                    <a:pt x="132" y="33"/>
                    <a:pt x="137" y="27"/>
                    <a:pt x="131" y="27"/>
                  </a:cubicBezTo>
                  <a:cubicBezTo>
                    <a:pt x="90" y="22"/>
                    <a:pt x="50" y="11"/>
                    <a:pt x="9" y="1"/>
                  </a:cubicBezTo>
                  <a:cubicBezTo>
                    <a:pt x="8" y="0"/>
                    <a:pt x="0" y="3"/>
                    <a:pt x="3" y="5"/>
                  </a:cubicBezTo>
                  <a:cubicBezTo>
                    <a:pt x="36" y="34"/>
                    <a:pt x="73" y="60"/>
                    <a:pt x="97" y="97"/>
                  </a:cubicBezTo>
                  <a:cubicBezTo>
                    <a:pt x="99" y="100"/>
                    <a:pt x="107" y="97"/>
                    <a:pt x="105" y="9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5" name="Freeform 39"/>
            <p:cNvSpPr/>
            <p:nvPr/>
          </p:nvSpPr>
          <p:spPr bwMode="auto">
            <a:xfrm>
              <a:off x="8833941" y="2929317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6" name="Rectangle 40"/>
            <p:cNvSpPr>
              <a:spLocks noChangeArrowheads="1"/>
            </p:cNvSpPr>
            <p:nvPr/>
          </p:nvSpPr>
          <p:spPr bwMode="auto">
            <a:xfrm>
              <a:off x="8956088" y="3011946"/>
              <a:ext cx="1198" cy="119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7" name="Freeform 41"/>
            <p:cNvSpPr/>
            <p:nvPr/>
          </p:nvSpPr>
          <p:spPr bwMode="auto">
            <a:xfrm>
              <a:off x="8956088" y="3011946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8" name="Freeform 42"/>
            <p:cNvSpPr/>
            <p:nvPr/>
          </p:nvSpPr>
          <p:spPr bwMode="auto">
            <a:xfrm>
              <a:off x="8956088" y="3011946"/>
              <a:ext cx="2395" cy="0"/>
            </a:xfrm>
            <a:custGeom>
              <a:avLst/>
              <a:gdLst>
                <a:gd name="T0" fmla="*/ 1 w 2"/>
                <a:gd name="T1" fmla="*/ 1 w 2"/>
                <a:gd name="T2" fmla="*/ 2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9" name="Freeform 43"/>
            <p:cNvSpPr/>
            <p:nvPr/>
          </p:nvSpPr>
          <p:spPr bwMode="auto">
            <a:xfrm>
              <a:off x="8818373" y="2925725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0" name="Freeform 44"/>
            <p:cNvSpPr/>
            <p:nvPr/>
          </p:nvSpPr>
          <p:spPr bwMode="auto">
            <a:xfrm>
              <a:off x="8818373" y="2925725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1" name="Freeform 45"/>
            <p:cNvSpPr/>
            <p:nvPr/>
          </p:nvSpPr>
          <p:spPr bwMode="auto">
            <a:xfrm>
              <a:off x="8832743" y="29377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2" name="Freeform 46"/>
            <p:cNvSpPr/>
            <p:nvPr/>
          </p:nvSpPr>
          <p:spPr bwMode="auto">
            <a:xfrm>
              <a:off x="8832743" y="29377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3" name="Freeform 47"/>
            <p:cNvSpPr/>
            <p:nvPr/>
          </p:nvSpPr>
          <p:spPr bwMode="auto">
            <a:xfrm>
              <a:off x="8723768" y="2858663"/>
              <a:ext cx="119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4" name="Freeform 48"/>
            <p:cNvSpPr/>
            <p:nvPr/>
          </p:nvSpPr>
          <p:spPr bwMode="auto">
            <a:xfrm>
              <a:off x="8723768" y="2858663"/>
              <a:ext cx="119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5" name="Freeform 49"/>
            <p:cNvSpPr/>
            <p:nvPr/>
          </p:nvSpPr>
          <p:spPr bwMode="auto">
            <a:xfrm>
              <a:off x="8712991" y="2852675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6" name="Freeform 50"/>
            <p:cNvSpPr/>
            <p:nvPr/>
          </p:nvSpPr>
          <p:spPr bwMode="auto">
            <a:xfrm>
              <a:off x="8716583" y="2856268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7" name="Freeform 51"/>
            <p:cNvSpPr/>
            <p:nvPr/>
          </p:nvSpPr>
          <p:spPr bwMode="auto">
            <a:xfrm>
              <a:off x="8716583" y="2856268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8" name="Freeform 52"/>
            <p:cNvSpPr/>
            <p:nvPr/>
          </p:nvSpPr>
          <p:spPr bwMode="auto">
            <a:xfrm>
              <a:off x="8654312" y="2831120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9" name="Freeform 53"/>
            <p:cNvSpPr/>
            <p:nvPr/>
          </p:nvSpPr>
          <p:spPr bwMode="auto">
            <a:xfrm>
              <a:off x="8654312" y="2831120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0" name="Freeform 54"/>
            <p:cNvSpPr/>
            <p:nvPr/>
          </p:nvSpPr>
          <p:spPr bwMode="auto">
            <a:xfrm>
              <a:off x="8724966" y="2858663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1" name="Freeform 55"/>
            <p:cNvSpPr/>
            <p:nvPr/>
          </p:nvSpPr>
          <p:spPr bwMode="auto">
            <a:xfrm>
              <a:off x="8835138" y="2930515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2" name="Freeform 56"/>
            <p:cNvSpPr/>
            <p:nvPr/>
          </p:nvSpPr>
          <p:spPr bwMode="auto">
            <a:xfrm>
              <a:off x="8835138" y="2930515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3" name="Freeform 57"/>
            <p:cNvSpPr/>
            <p:nvPr/>
          </p:nvSpPr>
          <p:spPr bwMode="auto">
            <a:xfrm>
              <a:off x="8813583" y="2922132"/>
              <a:ext cx="119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4" name="Freeform 58"/>
            <p:cNvSpPr/>
            <p:nvPr/>
          </p:nvSpPr>
          <p:spPr bwMode="auto">
            <a:xfrm>
              <a:off x="9003989" y="3041885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5" name="Freeform 59"/>
            <p:cNvSpPr>
              <a:spLocks noEditPoints="1"/>
            </p:cNvSpPr>
            <p:nvPr/>
          </p:nvSpPr>
          <p:spPr bwMode="auto">
            <a:xfrm>
              <a:off x="8747719" y="2874231"/>
              <a:ext cx="257468" cy="171246"/>
            </a:xfrm>
            <a:custGeom>
              <a:avLst/>
              <a:gdLst>
                <a:gd name="T0" fmla="*/ 98 w 212"/>
                <a:gd name="T1" fmla="*/ 66 h 141"/>
                <a:gd name="T2" fmla="*/ 87 w 212"/>
                <a:gd name="T3" fmla="*/ 59 h 141"/>
                <a:gd name="T4" fmla="*/ 22 w 212"/>
                <a:gd name="T5" fmla="*/ 18 h 141"/>
                <a:gd name="T6" fmla="*/ 9 w 212"/>
                <a:gd name="T7" fmla="*/ 4 h 141"/>
                <a:gd name="T8" fmla="*/ 0 w 212"/>
                <a:gd name="T9" fmla="*/ 1 h 141"/>
                <a:gd name="T10" fmla="*/ 5 w 212"/>
                <a:gd name="T11" fmla="*/ 4 h 141"/>
                <a:gd name="T12" fmla="*/ 1 w 212"/>
                <a:gd name="T13" fmla="*/ 3 h 141"/>
                <a:gd name="T14" fmla="*/ 0 w 212"/>
                <a:gd name="T15" fmla="*/ 4 h 141"/>
                <a:gd name="T16" fmla="*/ 4 w 212"/>
                <a:gd name="T17" fmla="*/ 8 h 141"/>
                <a:gd name="T18" fmla="*/ 17 w 212"/>
                <a:gd name="T19" fmla="*/ 18 h 141"/>
                <a:gd name="T20" fmla="*/ 17 w 212"/>
                <a:gd name="T21" fmla="*/ 18 h 141"/>
                <a:gd name="T22" fmla="*/ 38 w 212"/>
                <a:gd name="T23" fmla="*/ 31 h 141"/>
                <a:gd name="T24" fmla="*/ 37 w 212"/>
                <a:gd name="T25" fmla="*/ 29 h 141"/>
                <a:gd name="T26" fmla="*/ 22 w 212"/>
                <a:gd name="T27" fmla="*/ 20 h 141"/>
                <a:gd name="T28" fmla="*/ 18 w 212"/>
                <a:gd name="T29" fmla="*/ 15 h 141"/>
                <a:gd name="T30" fmla="*/ 43 w 212"/>
                <a:gd name="T31" fmla="*/ 29 h 141"/>
                <a:gd name="T32" fmla="*/ 52 w 212"/>
                <a:gd name="T33" fmla="*/ 39 h 141"/>
                <a:gd name="T34" fmla="*/ 51 w 212"/>
                <a:gd name="T35" fmla="*/ 38 h 141"/>
                <a:gd name="T36" fmla="*/ 54 w 212"/>
                <a:gd name="T37" fmla="*/ 38 h 141"/>
                <a:gd name="T38" fmla="*/ 59 w 212"/>
                <a:gd name="T39" fmla="*/ 40 h 141"/>
                <a:gd name="T40" fmla="*/ 67 w 212"/>
                <a:gd name="T41" fmla="*/ 47 h 141"/>
                <a:gd name="T42" fmla="*/ 72 w 212"/>
                <a:gd name="T43" fmla="*/ 49 h 141"/>
                <a:gd name="T44" fmla="*/ 72 w 212"/>
                <a:gd name="T45" fmla="*/ 50 h 141"/>
                <a:gd name="T46" fmla="*/ 67 w 212"/>
                <a:gd name="T47" fmla="*/ 50 h 141"/>
                <a:gd name="T48" fmla="*/ 70 w 212"/>
                <a:gd name="T49" fmla="*/ 51 h 141"/>
                <a:gd name="T50" fmla="*/ 73 w 212"/>
                <a:gd name="T51" fmla="*/ 53 h 141"/>
                <a:gd name="T52" fmla="*/ 77 w 212"/>
                <a:gd name="T53" fmla="*/ 53 h 141"/>
                <a:gd name="T54" fmla="*/ 86 w 212"/>
                <a:gd name="T55" fmla="*/ 58 h 141"/>
                <a:gd name="T56" fmla="*/ 100 w 212"/>
                <a:gd name="T57" fmla="*/ 70 h 141"/>
                <a:gd name="T58" fmla="*/ 105 w 212"/>
                <a:gd name="T59" fmla="*/ 71 h 141"/>
                <a:gd name="T60" fmla="*/ 121 w 212"/>
                <a:gd name="T61" fmla="*/ 81 h 141"/>
                <a:gd name="T62" fmla="*/ 124 w 212"/>
                <a:gd name="T63" fmla="*/ 82 h 141"/>
                <a:gd name="T64" fmla="*/ 129 w 212"/>
                <a:gd name="T65" fmla="*/ 88 h 141"/>
                <a:gd name="T66" fmla="*/ 130 w 212"/>
                <a:gd name="T67" fmla="*/ 87 h 141"/>
                <a:gd name="T68" fmla="*/ 141 w 212"/>
                <a:gd name="T69" fmla="*/ 96 h 141"/>
                <a:gd name="T70" fmla="*/ 148 w 212"/>
                <a:gd name="T71" fmla="*/ 97 h 141"/>
                <a:gd name="T72" fmla="*/ 150 w 212"/>
                <a:gd name="T73" fmla="*/ 99 h 141"/>
                <a:gd name="T74" fmla="*/ 153 w 212"/>
                <a:gd name="T75" fmla="*/ 101 h 141"/>
                <a:gd name="T76" fmla="*/ 148 w 212"/>
                <a:gd name="T77" fmla="*/ 100 h 141"/>
                <a:gd name="T78" fmla="*/ 157 w 212"/>
                <a:gd name="T79" fmla="*/ 105 h 141"/>
                <a:gd name="T80" fmla="*/ 176 w 212"/>
                <a:gd name="T81" fmla="*/ 116 h 141"/>
                <a:gd name="T82" fmla="*/ 183 w 212"/>
                <a:gd name="T83" fmla="*/ 121 h 141"/>
                <a:gd name="T84" fmla="*/ 187 w 212"/>
                <a:gd name="T85" fmla="*/ 123 h 141"/>
                <a:gd name="T86" fmla="*/ 206 w 212"/>
                <a:gd name="T87" fmla="*/ 135 h 141"/>
                <a:gd name="T88" fmla="*/ 212 w 212"/>
                <a:gd name="T89" fmla="*/ 141 h 141"/>
                <a:gd name="T90" fmla="*/ 173 w 212"/>
                <a:gd name="T91" fmla="*/ 114 h 141"/>
                <a:gd name="T92" fmla="*/ 163 w 212"/>
                <a:gd name="T93" fmla="*/ 105 h 141"/>
                <a:gd name="T94" fmla="*/ 156 w 212"/>
                <a:gd name="T95" fmla="*/ 100 h 141"/>
                <a:gd name="T96" fmla="*/ 152 w 212"/>
                <a:gd name="T97" fmla="*/ 99 h 141"/>
                <a:gd name="T98" fmla="*/ 128 w 212"/>
                <a:gd name="T99" fmla="*/ 82 h 141"/>
                <a:gd name="T100" fmla="*/ 109 w 212"/>
                <a:gd name="T101" fmla="*/ 71 h 141"/>
                <a:gd name="T102" fmla="*/ 86 w 212"/>
                <a:gd name="T103" fmla="*/ 56 h 141"/>
                <a:gd name="T104" fmla="*/ 92 w 212"/>
                <a:gd name="T105" fmla="*/ 57 h 141"/>
                <a:gd name="T106" fmla="*/ 71 w 212"/>
                <a:gd name="T107" fmla="*/ 46 h 141"/>
                <a:gd name="T108" fmla="*/ 67 w 212"/>
                <a:gd name="T109" fmla="*/ 42 h 141"/>
                <a:gd name="T110" fmla="*/ 64 w 212"/>
                <a:gd name="T111" fmla="*/ 40 h 141"/>
                <a:gd name="T112" fmla="*/ 50 w 212"/>
                <a:gd name="T113" fmla="*/ 32 h 141"/>
                <a:gd name="T114" fmla="*/ 39 w 212"/>
                <a:gd name="T115" fmla="*/ 25 h 141"/>
                <a:gd name="T116" fmla="*/ 42 w 212"/>
                <a:gd name="T117" fmla="*/ 26 h 141"/>
                <a:gd name="T118" fmla="*/ 21 w 212"/>
                <a:gd name="T119" fmla="*/ 12 h 141"/>
                <a:gd name="T120" fmla="*/ 9 w 212"/>
                <a:gd name="T121" fmla="*/ 4 h 141"/>
                <a:gd name="T122" fmla="*/ 1 w 212"/>
                <a:gd name="T12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2" h="141">
                  <a:moveTo>
                    <a:pt x="98" y="66"/>
                  </a:moveTo>
                  <a:cubicBezTo>
                    <a:pt x="99" y="66"/>
                    <a:pt x="99" y="66"/>
                    <a:pt x="99" y="67"/>
                  </a:cubicBezTo>
                  <a:cubicBezTo>
                    <a:pt x="99" y="66"/>
                    <a:pt x="99" y="66"/>
                    <a:pt x="98" y="66"/>
                  </a:cubicBezTo>
                  <a:moveTo>
                    <a:pt x="87" y="59"/>
                  </a:move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moveTo>
                    <a:pt x="22" y="18"/>
                  </a:moveTo>
                  <a:cubicBezTo>
                    <a:pt x="23" y="18"/>
                    <a:pt x="23" y="18"/>
                    <a:pt x="23" y="19"/>
                  </a:cubicBezTo>
                  <a:cubicBezTo>
                    <a:pt x="23" y="18"/>
                    <a:pt x="23" y="18"/>
                    <a:pt x="22" y="18"/>
                  </a:cubicBezTo>
                  <a:moveTo>
                    <a:pt x="9" y="4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9" y="4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4"/>
                    <a:pt x="4" y="4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4" y="4"/>
                    <a:pt x="5" y="4"/>
                    <a:pt x="6" y="6"/>
                  </a:cubicBezTo>
                  <a:cubicBezTo>
                    <a:pt x="4" y="6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7"/>
                    <a:pt x="2" y="7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7" y="8"/>
                    <a:pt x="11" y="13"/>
                    <a:pt x="14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9"/>
                    <a:pt x="21" y="22"/>
                    <a:pt x="24" y="24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7" y="24"/>
                    <a:pt x="36" y="30"/>
                    <a:pt x="38" y="31"/>
                  </a:cubicBezTo>
                  <a:cubicBezTo>
                    <a:pt x="36" y="30"/>
                    <a:pt x="35" y="29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7" y="29"/>
                    <a:pt x="34" y="28"/>
                    <a:pt x="37" y="29"/>
                  </a:cubicBezTo>
                  <a:cubicBezTo>
                    <a:pt x="38" y="27"/>
                    <a:pt x="33" y="26"/>
                    <a:pt x="31" y="25"/>
                  </a:cubicBezTo>
                  <a:cubicBezTo>
                    <a:pt x="32" y="25"/>
                    <a:pt x="33" y="25"/>
                    <a:pt x="34" y="26"/>
                  </a:cubicBezTo>
                  <a:cubicBezTo>
                    <a:pt x="30" y="23"/>
                    <a:pt x="26" y="20"/>
                    <a:pt x="22" y="20"/>
                  </a:cubicBezTo>
                  <a:cubicBezTo>
                    <a:pt x="21" y="19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19" y="17"/>
                    <a:pt x="21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5"/>
                    <a:pt x="25" y="19"/>
                    <a:pt x="28" y="20"/>
                  </a:cubicBezTo>
                  <a:cubicBezTo>
                    <a:pt x="32" y="23"/>
                    <a:pt x="38" y="26"/>
                    <a:pt x="43" y="29"/>
                  </a:cubicBezTo>
                  <a:cubicBezTo>
                    <a:pt x="42" y="30"/>
                    <a:pt x="38" y="29"/>
                    <a:pt x="40" y="30"/>
                  </a:cubicBezTo>
                  <a:cubicBezTo>
                    <a:pt x="44" y="34"/>
                    <a:pt x="45" y="33"/>
                    <a:pt x="48" y="34"/>
                  </a:cubicBezTo>
                  <a:cubicBezTo>
                    <a:pt x="51" y="36"/>
                    <a:pt x="47" y="36"/>
                    <a:pt x="52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1" y="41"/>
                    <a:pt x="52" y="39"/>
                    <a:pt x="54" y="41"/>
                  </a:cubicBezTo>
                  <a:cubicBezTo>
                    <a:pt x="53" y="40"/>
                    <a:pt x="54" y="40"/>
                    <a:pt x="51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2" y="38"/>
                    <a:pt x="54" y="38"/>
                    <a:pt x="54" y="39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6" y="38"/>
                    <a:pt x="57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7" y="40"/>
                    <a:pt x="61" y="43"/>
                    <a:pt x="62" y="44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63" y="44"/>
                    <a:pt x="66" y="46"/>
                    <a:pt x="67" y="47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9" y="48"/>
                    <a:pt x="71" y="47"/>
                    <a:pt x="73" y="49"/>
                  </a:cubicBezTo>
                  <a:cubicBezTo>
                    <a:pt x="73" y="49"/>
                    <a:pt x="73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1" y="49"/>
                  </a:cubicBezTo>
                  <a:cubicBezTo>
                    <a:pt x="70" y="49"/>
                    <a:pt x="70" y="49"/>
                    <a:pt x="72" y="50"/>
                  </a:cubicBezTo>
                  <a:cubicBezTo>
                    <a:pt x="72" y="50"/>
                    <a:pt x="71" y="50"/>
                    <a:pt x="71" y="50"/>
                  </a:cubicBezTo>
                  <a:cubicBezTo>
                    <a:pt x="70" y="50"/>
                    <a:pt x="67" y="49"/>
                    <a:pt x="65" y="47"/>
                  </a:cubicBezTo>
                  <a:cubicBezTo>
                    <a:pt x="67" y="48"/>
                    <a:pt x="68" y="50"/>
                    <a:pt x="67" y="50"/>
                  </a:cubicBezTo>
                  <a:cubicBezTo>
                    <a:pt x="66" y="50"/>
                    <a:pt x="66" y="49"/>
                    <a:pt x="65" y="49"/>
                  </a:cubicBezTo>
                  <a:cubicBezTo>
                    <a:pt x="65" y="50"/>
                    <a:pt x="68" y="50"/>
                    <a:pt x="70" y="52"/>
                  </a:cubicBezTo>
                  <a:cubicBezTo>
                    <a:pt x="69" y="51"/>
                    <a:pt x="70" y="51"/>
                    <a:pt x="70" y="51"/>
                  </a:cubicBezTo>
                  <a:cubicBezTo>
                    <a:pt x="70" y="52"/>
                    <a:pt x="75" y="54"/>
                    <a:pt x="77" y="54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5" y="53"/>
                    <a:pt x="75" y="53"/>
                    <a:pt x="76" y="53"/>
                  </a:cubicBezTo>
                  <a:cubicBezTo>
                    <a:pt x="76" y="53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8" y="55"/>
                    <a:pt x="86" y="57"/>
                    <a:pt x="87" y="59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2" y="63"/>
                    <a:pt x="99" y="64"/>
                    <a:pt x="105" y="68"/>
                  </a:cubicBezTo>
                  <a:cubicBezTo>
                    <a:pt x="103" y="67"/>
                    <a:pt x="102" y="68"/>
                    <a:pt x="99" y="67"/>
                  </a:cubicBezTo>
                  <a:cubicBezTo>
                    <a:pt x="103" y="70"/>
                    <a:pt x="99" y="69"/>
                    <a:pt x="100" y="70"/>
                  </a:cubicBezTo>
                  <a:cubicBezTo>
                    <a:pt x="102" y="72"/>
                    <a:pt x="103" y="72"/>
                    <a:pt x="103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1"/>
                    <a:pt x="105" y="71"/>
                    <a:pt x="105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7" y="70"/>
                    <a:pt x="114" y="78"/>
                    <a:pt x="121" y="81"/>
                  </a:cubicBezTo>
                  <a:cubicBezTo>
                    <a:pt x="121" y="81"/>
                    <a:pt x="121" y="81"/>
                    <a:pt x="121" y="81"/>
                  </a:cubicBezTo>
                  <a:cubicBezTo>
                    <a:pt x="121" y="81"/>
                    <a:pt x="120" y="80"/>
                    <a:pt x="119" y="80"/>
                  </a:cubicBezTo>
                  <a:cubicBezTo>
                    <a:pt x="121" y="83"/>
                    <a:pt x="122" y="81"/>
                    <a:pt x="124" y="82"/>
                  </a:cubicBezTo>
                  <a:cubicBezTo>
                    <a:pt x="127" y="84"/>
                    <a:pt x="130" y="87"/>
                    <a:pt x="128" y="87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8" y="88"/>
                    <a:pt x="129" y="88"/>
                    <a:pt x="129" y="88"/>
                  </a:cubicBezTo>
                  <a:cubicBezTo>
                    <a:pt x="129" y="88"/>
                    <a:pt x="129" y="88"/>
                    <a:pt x="129" y="87"/>
                  </a:cubicBezTo>
                  <a:cubicBezTo>
                    <a:pt x="129" y="87"/>
                    <a:pt x="129" y="87"/>
                    <a:pt x="129" y="87"/>
                  </a:cubicBezTo>
                  <a:cubicBezTo>
                    <a:pt x="129" y="87"/>
                    <a:pt x="129" y="87"/>
                    <a:pt x="130" y="87"/>
                  </a:cubicBezTo>
                  <a:cubicBezTo>
                    <a:pt x="130" y="88"/>
                    <a:pt x="130" y="88"/>
                    <a:pt x="130" y="88"/>
                  </a:cubicBezTo>
                  <a:cubicBezTo>
                    <a:pt x="135" y="89"/>
                    <a:pt x="135" y="89"/>
                    <a:pt x="135" y="89"/>
                  </a:cubicBezTo>
                  <a:cubicBezTo>
                    <a:pt x="137" y="91"/>
                    <a:pt x="140" y="94"/>
                    <a:pt x="141" y="96"/>
                  </a:cubicBezTo>
                  <a:cubicBezTo>
                    <a:pt x="143" y="97"/>
                    <a:pt x="144" y="98"/>
                    <a:pt x="145" y="98"/>
                  </a:cubicBezTo>
                  <a:cubicBezTo>
                    <a:pt x="146" y="98"/>
                    <a:pt x="146" y="97"/>
                    <a:pt x="146" y="97"/>
                  </a:cubicBezTo>
                  <a:cubicBezTo>
                    <a:pt x="147" y="97"/>
                    <a:pt x="147" y="97"/>
                    <a:pt x="148" y="97"/>
                  </a:cubicBezTo>
                  <a:cubicBezTo>
                    <a:pt x="148" y="97"/>
                    <a:pt x="149" y="97"/>
                    <a:pt x="150" y="98"/>
                  </a:cubicBezTo>
                  <a:cubicBezTo>
                    <a:pt x="151" y="99"/>
                    <a:pt x="151" y="99"/>
                    <a:pt x="151" y="99"/>
                  </a:cubicBezTo>
                  <a:cubicBezTo>
                    <a:pt x="151" y="99"/>
                    <a:pt x="150" y="99"/>
                    <a:pt x="150" y="99"/>
                  </a:cubicBezTo>
                  <a:cubicBezTo>
                    <a:pt x="149" y="99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9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2" y="101"/>
                    <a:pt x="151" y="101"/>
                    <a:pt x="150" y="101"/>
                  </a:cubicBezTo>
                  <a:cubicBezTo>
                    <a:pt x="149" y="100"/>
                    <a:pt x="148" y="100"/>
                    <a:pt x="148" y="100"/>
                  </a:cubicBezTo>
                  <a:cubicBezTo>
                    <a:pt x="147" y="100"/>
                    <a:pt x="147" y="100"/>
                    <a:pt x="147" y="100"/>
                  </a:cubicBezTo>
                  <a:cubicBezTo>
                    <a:pt x="151" y="101"/>
                    <a:pt x="152" y="103"/>
                    <a:pt x="158" y="105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60" y="105"/>
                    <a:pt x="165" y="109"/>
                    <a:pt x="168" y="111"/>
                  </a:cubicBezTo>
                  <a:cubicBezTo>
                    <a:pt x="166" y="111"/>
                    <a:pt x="163" y="109"/>
                    <a:pt x="161" y="108"/>
                  </a:cubicBezTo>
                  <a:cubicBezTo>
                    <a:pt x="164" y="110"/>
                    <a:pt x="172" y="115"/>
                    <a:pt x="176" y="116"/>
                  </a:cubicBezTo>
                  <a:cubicBezTo>
                    <a:pt x="177" y="117"/>
                    <a:pt x="180" y="119"/>
                    <a:pt x="179" y="119"/>
                  </a:cubicBezTo>
                  <a:cubicBezTo>
                    <a:pt x="179" y="119"/>
                    <a:pt x="179" y="119"/>
                    <a:pt x="178" y="119"/>
                  </a:cubicBezTo>
                  <a:cubicBezTo>
                    <a:pt x="181" y="121"/>
                    <a:pt x="182" y="121"/>
                    <a:pt x="183" y="121"/>
                  </a:cubicBezTo>
                  <a:cubicBezTo>
                    <a:pt x="183" y="121"/>
                    <a:pt x="183" y="121"/>
                    <a:pt x="183" y="121"/>
                  </a:cubicBezTo>
                  <a:cubicBezTo>
                    <a:pt x="183" y="121"/>
                    <a:pt x="183" y="121"/>
                    <a:pt x="184" y="121"/>
                  </a:cubicBezTo>
                  <a:cubicBezTo>
                    <a:pt x="184" y="121"/>
                    <a:pt x="185" y="122"/>
                    <a:pt x="187" y="123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92" y="130"/>
                    <a:pt x="200" y="131"/>
                    <a:pt x="205" y="136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7" y="136"/>
                    <a:pt x="209" y="138"/>
                    <a:pt x="209" y="139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8" y="140"/>
                    <a:pt x="210" y="138"/>
                    <a:pt x="212" y="141"/>
                  </a:cubicBezTo>
                  <a:cubicBezTo>
                    <a:pt x="212" y="141"/>
                    <a:pt x="210" y="138"/>
                    <a:pt x="211" y="138"/>
                  </a:cubicBezTo>
                  <a:cubicBezTo>
                    <a:pt x="198" y="130"/>
                    <a:pt x="186" y="120"/>
                    <a:pt x="173" y="113"/>
                  </a:cubicBezTo>
                  <a:cubicBezTo>
                    <a:pt x="173" y="114"/>
                    <a:pt x="174" y="114"/>
                    <a:pt x="173" y="114"/>
                  </a:cubicBezTo>
                  <a:cubicBezTo>
                    <a:pt x="172" y="113"/>
                    <a:pt x="169" y="112"/>
                    <a:pt x="170" y="111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67" y="110"/>
                    <a:pt x="165" y="106"/>
                    <a:pt x="163" y="105"/>
                  </a:cubicBezTo>
                  <a:cubicBezTo>
                    <a:pt x="162" y="105"/>
                    <a:pt x="158" y="102"/>
                    <a:pt x="157" y="102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6" y="100"/>
                    <a:pt x="156" y="100"/>
                    <a:pt x="156" y="100"/>
                  </a:cubicBezTo>
                  <a:cubicBezTo>
                    <a:pt x="155" y="100"/>
                    <a:pt x="154" y="101"/>
                    <a:pt x="154" y="101"/>
                  </a:cubicBezTo>
                  <a:cubicBezTo>
                    <a:pt x="153" y="101"/>
                    <a:pt x="153" y="101"/>
                    <a:pt x="153" y="100"/>
                  </a:cubicBezTo>
                  <a:cubicBezTo>
                    <a:pt x="151" y="99"/>
                    <a:pt x="151" y="99"/>
                    <a:pt x="152" y="99"/>
                  </a:cubicBezTo>
                  <a:cubicBezTo>
                    <a:pt x="152" y="99"/>
                    <a:pt x="152" y="99"/>
                    <a:pt x="153" y="99"/>
                  </a:cubicBezTo>
                  <a:cubicBezTo>
                    <a:pt x="145" y="93"/>
                    <a:pt x="134" y="86"/>
                    <a:pt x="125" y="81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26" y="80"/>
                    <a:pt x="119" y="78"/>
                    <a:pt x="122" y="77"/>
                  </a:cubicBezTo>
                  <a:cubicBezTo>
                    <a:pt x="118" y="75"/>
                    <a:pt x="112" y="70"/>
                    <a:pt x="110" y="70"/>
                  </a:cubicBezTo>
                  <a:cubicBezTo>
                    <a:pt x="110" y="70"/>
                    <a:pt x="109" y="70"/>
                    <a:pt x="109" y="71"/>
                  </a:cubicBezTo>
                  <a:cubicBezTo>
                    <a:pt x="108" y="67"/>
                    <a:pt x="99" y="63"/>
                    <a:pt x="93" y="59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1" y="60"/>
                    <a:pt x="87" y="56"/>
                    <a:pt x="86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6"/>
                    <a:pt x="88" y="56"/>
                    <a:pt x="89" y="56"/>
                  </a:cubicBezTo>
                  <a:cubicBezTo>
                    <a:pt x="90" y="57"/>
                    <a:pt x="91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85" y="55"/>
                    <a:pt x="77" y="46"/>
                    <a:pt x="72" y="46"/>
                  </a:cubicBezTo>
                  <a:cubicBezTo>
                    <a:pt x="72" y="46"/>
                    <a:pt x="71" y="46"/>
                    <a:pt x="71" y="46"/>
                  </a:cubicBezTo>
                  <a:cubicBezTo>
                    <a:pt x="70" y="46"/>
                    <a:pt x="70" y="45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0" y="45"/>
                    <a:pt x="68" y="43"/>
                    <a:pt x="67" y="42"/>
                  </a:cubicBezTo>
                  <a:cubicBezTo>
                    <a:pt x="66" y="42"/>
                    <a:pt x="67" y="43"/>
                    <a:pt x="67" y="43"/>
                  </a:cubicBezTo>
                  <a:cubicBezTo>
                    <a:pt x="67" y="43"/>
                    <a:pt x="66" y="43"/>
                    <a:pt x="66" y="43"/>
                  </a:cubicBezTo>
                  <a:cubicBezTo>
                    <a:pt x="63" y="41"/>
                    <a:pt x="65" y="41"/>
                    <a:pt x="64" y="40"/>
                  </a:cubicBezTo>
                  <a:cubicBezTo>
                    <a:pt x="60" y="38"/>
                    <a:pt x="54" y="34"/>
                    <a:pt x="51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0" y="33"/>
                    <a:pt x="49" y="32"/>
                    <a:pt x="50" y="32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43" y="29"/>
                    <a:pt x="44" y="28"/>
                    <a:pt x="37" y="24"/>
                  </a:cubicBezTo>
                  <a:cubicBezTo>
                    <a:pt x="38" y="25"/>
                    <a:pt x="38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40" y="25"/>
                    <a:pt x="42" y="26"/>
                  </a:cubicBezTo>
                  <a:cubicBezTo>
                    <a:pt x="40" y="23"/>
                    <a:pt x="31" y="20"/>
                    <a:pt x="26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0" y="14"/>
                    <a:pt x="20" y="12"/>
                    <a:pt x="21" y="12"/>
                  </a:cubicBezTo>
                  <a:cubicBezTo>
                    <a:pt x="21" y="12"/>
                    <a:pt x="22" y="13"/>
                    <a:pt x="22" y="13"/>
                  </a:cubicBezTo>
                  <a:cubicBezTo>
                    <a:pt x="17" y="9"/>
                    <a:pt x="13" y="7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6" name="Rectangle 60"/>
            <p:cNvSpPr>
              <a:spLocks noChangeArrowheads="1"/>
            </p:cNvSpPr>
            <p:nvPr/>
          </p:nvSpPr>
          <p:spPr bwMode="auto">
            <a:xfrm>
              <a:off x="8747719" y="2875428"/>
              <a:ext cx="1198" cy="119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7" name="Rectangle 61"/>
            <p:cNvSpPr>
              <a:spLocks noChangeArrowheads="1"/>
            </p:cNvSpPr>
            <p:nvPr/>
          </p:nvSpPr>
          <p:spPr bwMode="auto">
            <a:xfrm>
              <a:off x="8747719" y="2875428"/>
              <a:ext cx="1198" cy="1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8" name="Freeform 62"/>
            <p:cNvSpPr/>
            <p:nvPr/>
          </p:nvSpPr>
          <p:spPr bwMode="auto">
            <a:xfrm>
              <a:off x="8813583" y="2924527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9" name="Freeform 63"/>
            <p:cNvSpPr>
              <a:spLocks noEditPoints="1"/>
            </p:cNvSpPr>
            <p:nvPr/>
          </p:nvSpPr>
          <p:spPr bwMode="auto">
            <a:xfrm>
              <a:off x="8546535" y="2767651"/>
              <a:ext cx="202382" cy="110172"/>
            </a:xfrm>
            <a:custGeom>
              <a:avLst/>
              <a:gdLst>
                <a:gd name="T0" fmla="*/ 5 w 167"/>
                <a:gd name="T1" fmla="*/ 4 h 91"/>
                <a:gd name="T2" fmla="*/ 3 w 167"/>
                <a:gd name="T3" fmla="*/ 0 h 91"/>
                <a:gd name="T4" fmla="*/ 5 w 167"/>
                <a:gd name="T5" fmla="*/ 4 h 91"/>
                <a:gd name="T6" fmla="*/ 13 w 167"/>
                <a:gd name="T7" fmla="*/ 7 h 91"/>
                <a:gd name="T8" fmla="*/ 11 w 167"/>
                <a:gd name="T9" fmla="*/ 6 h 91"/>
                <a:gd name="T10" fmla="*/ 10 w 167"/>
                <a:gd name="T11" fmla="*/ 6 h 91"/>
                <a:gd name="T12" fmla="*/ 10 w 167"/>
                <a:gd name="T13" fmla="*/ 7 h 91"/>
                <a:gd name="T14" fmla="*/ 25 w 167"/>
                <a:gd name="T15" fmla="*/ 14 h 91"/>
                <a:gd name="T16" fmla="*/ 26 w 167"/>
                <a:gd name="T17" fmla="*/ 15 h 91"/>
                <a:gd name="T18" fmla="*/ 56 w 167"/>
                <a:gd name="T19" fmla="*/ 33 h 91"/>
                <a:gd name="T20" fmla="*/ 58 w 167"/>
                <a:gd name="T21" fmla="*/ 32 h 91"/>
                <a:gd name="T22" fmla="*/ 60 w 167"/>
                <a:gd name="T23" fmla="*/ 32 h 91"/>
                <a:gd name="T24" fmla="*/ 61 w 167"/>
                <a:gd name="T25" fmla="*/ 31 h 91"/>
                <a:gd name="T26" fmla="*/ 75 w 167"/>
                <a:gd name="T27" fmla="*/ 37 h 91"/>
                <a:gd name="T28" fmla="*/ 87 w 167"/>
                <a:gd name="T29" fmla="*/ 43 h 91"/>
                <a:gd name="T30" fmla="*/ 80 w 167"/>
                <a:gd name="T31" fmla="*/ 40 h 91"/>
                <a:gd name="T32" fmla="*/ 82 w 167"/>
                <a:gd name="T33" fmla="*/ 42 h 91"/>
                <a:gd name="T34" fmla="*/ 76 w 167"/>
                <a:gd name="T35" fmla="*/ 42 h 91"/>
                <a:gd name="T36" fmla="*/ 93 w 167"/>
                <a:gd name="T37" fmla="*/ 51 h 91"/>
                <a:gd name="T38" fmla="*/ 90 w 167"/>
                <a:gd name="T39" fmla="*/ 52 h 91"/>
                <a:gd name="T40" fmla="*/ 91 w 167"/>
                <a:gd name="T41" fmla="*/ 53 h 91"/>
                <a:gd name="T42" fmla="*/ 97 w 167"/>
                <a:gd name="T43" fmla="*/ 54 h 91"/>
                <a:gd name="T44" fmla="*/ 103 w 167"/>
                <a:gd name="T45" fmla="*/ 54 h 91"/>
                <a:gd name="T46" fmla="*/ 108 w 167"/>
                <a:gd name="T47" fmla="*/ 58 h 91"/>
                <a:gd name="T48" fmla="*/ 108 w 167"/>
                <a:gd name="T49" fmla="*/ 59 h 91"/>
                <a:gd name="T50" fmla="*/ 117 w 167"/>
                <a:gd name="T51" fmla="*/ 65 h 91"/>
                <a:gd name="T52" fmla="*/ 114 w 167"/>
                <a:gd name="T53" fmla="*/ 65 h 91"/>
                <a:gd name="T54" fmla="*/ 123 w 167"/>
                <a:gd name="T55" fmla="*/ 69 h 91"/>
                <a:gd name="T56" fmla="*/ 137 w 167"/>
                <a:gd name="T57" fmla="*/ 77 h 91"/>
                <a:gd name="T58" fmla="*/ 134 w 167"/>
                <a:gd name="T59" fmla="*/ 76 h 91"/>
                <a:gd name="T60" fmla="*/ 132 w 167"/>
                <a:gd name="T61" fmla="*/ 77 h 91"/>
                <a:gd name="T62" fmla="*/ 153 w 167"/>
                <a:gd name="T63" fmla="*/ 86 h 91"/>
                <a:gd name="T64" fmla="*/ 158 w 167"/>
                <a:gd name="T65" fmla="*/ 89 h 91"/>
                <a:gd name="T66" fmla="*/ 163 w 167"/>
                <a:gd name="T67" fmla="*/ 91 h 91"/>
                <a:gd name="T68" fmla="*/ 163 w 167"/>
                <a:gd name="T69" fmla="*/ 89 h 91"/>
                <a:gd name="T70" fmla="*/ 158 w 167"/>
                <a:gd name="T71" fmla="*/ 84 h 91"/>
                <a:gd name="T72" fmla="*/ 165 w 167"/>
                <a:gd name="T73" fmla="*/ 87 h 91"/>
                <a:gd name="T74" fmla="*/ 162 w 167"/>
                <a:gd name="T75" fmla="*/ 83 h 91"/>
                <a:gd name="T76" fmla="*/ 156 w 167"/>
                <a:gd name="T77" fmla="*/ 80 h 91"/>
                <a:gd name="T78" fmla="*/ 146 w 167"/>
                <a:gd name="T79" fmla="*/ 75 h 91"/>
                <a:gd name="T80" fmla="*/ 141 w 167"/>
                <a:gd name="T81" fmla="*/ 73 h 91"/>
                <a:gd name="T82" fmla="*/ 135 w 167"/>
                <a:gd name="T83" fmla="*/ 73 h 91"/>
                <a:gd name="T84" fmla="*/ 128 w 167"/>
                <a:gd name="T85" fmla="*/ 69 h 91"/>
                <a:gd name="T86" fmla="*/ 137 w 167"/>
                <a:gd name="T87" fmla="*/ 70 h 91"/>
                <a:gd name="T88" fmla="*/ 130 w 167"/>
                <a:gd name="T89" fmla="*/ 66 h 91"/>
                <a:gd name="T90" fmla="*/ 128 w 167"/>
                <a:gd name="T91" fmla="*/ 68 h 91"/>
                <a:gd name="T92" fmla="*/ 111 w 167"/>
                <a:gd name="T93" fmla="*/ 58 h 91"/>
                <a:gd name="T94" fmla="*/ 118 w 167"/>
                <a:gd name="T95" fmla="*/ 62 h 91"/>
                <a:gd name="T96" fmla="*/ 122 w 167"/>
                <a:gd name="T97" fmla="*/ 62 h 91"/>
                <a:gd name="T98" fmla="*/ 127 w 167"/>
                <a:gd name="T99" fmla="*/ 63 h 91"/>
                <a:gd name="T100" fmla="*/ 126 w 167"/>
                <a:gd name="T101" fmla="*/ 64 h 91"/>
                <a:gd name="T102" fmla="*/ 127 w 167"/>
                <a:gd name="T103" fmla="*/ 65 h 91"/>
                <a:gd name="T104" fmla="*/ 122 w 167"/>
                <a:gd name="T105" fmla="*/ 60 h 91"/>
                <a:gd name="T106" fmla="*/ 93 w 167"/>
                <a:gd name="T107" fmla="*/ 44 h 91"/>
                <a:gd name="T108" fmla="*/ 3 w 167"/>
                <a:gd name="T10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7" h="91"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2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4"/>
                    <a:pt x="10" y="5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12" y="10"/>
                    <a:pt x="21" y="14"/>
                    <a:pt x="25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5"/>
                    <a:pt x="27" y="15"/>
                    <a:pt x="26" y="15"/>
                  </a:cubicBezTo>
                  <a:cubicBezTo>
                    <a:pt x="25" y="15"/>
                    <a:pt x="21" y="14"/>
                    <a:pt x="20" y="14"/>
                  </a:cubicBezTo>
                  <a:cubicBezTo>
                    <a:pt x="33" y="21"/>
                    <a:pt x="42" y="26"/>
                    <a:pt x="56" y="33"/>
                  </a:cubicBezTo>
                  <a:cubicBezTo>
                    <a:pt x="56" y="32"/>
                    <a:pt x="56" y="32"/>
                    <a:pt x="57" y="32"/>
                  </a:cubicBezTo>
                  <a:cubicBezTo>
                    <a:pt x="57" y="32"/>
                    <a:pt x="57" y="32"/>
                    <a:pt x="58" y="32"/>
                  </a:cubicBezTo>
                  <a:cubicBezTo>
                    <a:pt x="58" y="32"/>
                    <a:pt x="59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3"/>
                    <a:pt x="62" y="33"/>
                    <a:pt x="61" y="31"/>
                  </a:cubicBezTo>
                  <a:cubicBezTo>
                    <a:pt x="67" y="36"/>
                    <a:pt x="71" y="34"/>
                    <a:pt x="76" y="36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80" y="39"/>
                    <a:pt x="81" y="40"/>
                    <a:pt x="85" y="41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6" y="43"/>
                    <a:pt x="85" y="42"/>
                    <a:pt x="84" y="42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80" y="40"/>
                    <a:pt x="80" y="41"/>
                    <a:pt x="80" y="41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1" y="42"/>
                    <a:pt x="79" y="42"/>
                    <a:pt x="78" y="42"/>
                  </a:cubicBezTo>
                  <a:cubicBezTo>
                    <a:pt x="77" y="42"/>
                    <a:pt x="77" y="42"/>
                    <a:pt x="76" y="42"/>
                  </a:cubicBezTo>
                  <a:cubicBezTo>
                    <a:pt x="83" y="44"/>
                    <a:pt x="85" y="48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1" y="51"/>
                    <a:pt x="84" y="48"/>
                    <a:pt x="83" y="48"/>
                  </a:cubicBezTo>
                  <a:cubicBezTo>
                    <a:pt x="85" y="49"/>
                    <a:pt x="90" y="51"/>
                    <a:pt x="90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5" y="53"/>
                    <a:pt x="90" y="51"/>
                    <a:pt x="91" y="53"/>
                  </a:cubicBezTo>
                  <a:cubicBezTo>
                    <a:pt x="93" y="55"/>
                    <a:pt x="95" y="55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8" y="54"/>
                    <a:pt x="98" y="53"/>
                    <a:pt x="99" y="53"/>
                  </a:cubicBezTo>
                  <a:cubicBezTo>
                    <a:pt x="100" y="53"/>
                    <a:pt x="101" y="53"/>
                    <a:pt x="103" y="54"/>
                  </a:cubicBezTo>
                  <a:cubicBezTo>
                    <a:pt x="103" y="57"/>
                    <a:pt x="107" y="56"/>
                    <a:pt x="110" y="58"/>
                  </a:cubicBezTo>
                  <a:cubicBezTo>
                    <a:pt x="109" y="58"/>
                    <a:pt x="108" y="58"/>
                    <a:pt x="108" y="58"/>
                  </a:cubicBezTo>
                  <a:cubicBezTo>
                    <a:pt x="107" y="58"/>
                    <a:pt x="107" y="59"/>
                    <a:pt x="107" y="59"/>
                  </a:cubicBezTo>
                  <a:cubicBezTo>
                    <a:pt x="107" y="59"/>
                    <a:pt x="107" y="59"/>
                    <a:pt x="108" y="59"/>
                  </a:cubicBezTo>
                  <a:cubicBezTo>
                    <a:pt x="112" y="59"/>
                    <a:pt x="111" y="62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6" y="65"/>
                    <a:pt x="115" y="65"/>
                  </a:cubicBezTo>
                  <a:cubicBezTo>
                    <a:pt x="115" y="65"/>
                    <a:pt x="114" y="65"/>
                    <a:pt x="114" y="65"/>
                  </a:cubicBezTo>
                  <a:cubicBezTo>
                    <a:pt x="114" y="65"/>
                    <a:pt x="113" y="65"/>
                    <a:pt x="113" y="65"/>
                  </a:cubicBezTo>
                  <a:cubicBezTo>
                    <a:pt x="116" y="66"/>
                    <a:pt x="121" y="69"/>
                    <a:pt x="123" y="69"/>
                  </a:cubicBezTo>
                  <a:cubicBezTo>
                    <a:pt x="123" y="69"/>
                    <a:pt x="124" y="68"/>
                    <a:pt x="124" y="68"/>
                  </a:cubicBezTo>
                  <a:cubicBezTo>
                    <a:pt x="130" y="72"/>
                    <a:pt x="134" y="75"/>
                    <a:pt x="137" y="77"/>
                  </a:cubicBezTo>
                  <a:cubicBezTo>
                    <a:pt x="136" y="76"/>
                    <a:pt x="135" y="76"/>
                    <a:pt x="135" y="76"/>
                  </a:cubicBezTo>
                  <a:cubicBezTo>
                    <a:pt x="134" y="76"/>
                    <a:pt x="134" y="76"/>
                    <a:pt x="134" y="76"/>
                  </a:cubicBezTo>
                  <a:cubicBezTo>
                    <a:pt x="134" y="77"/>
                    <a:pt x="134" y="77"/>
                    <a:pt x="133" y="77"/>
                  </a:cubicBezTo>
                  <a:cubicBezTo>
                    <a:pt x="133" y="77"/>
                    <a:pt x="132" y="77"/>
                    <a:pt x="132" y="77"/>
                  </a:cubicBezTo>
                  <a:cubicBezTo>
                    <a:pt x="137" y="78"/>
                    <a:pt x="148" y="82"/>
                    <a:pt x="155" y="84"/>
                  </a:cubicBezTo>
                  <a:cubicBezTo>
                    <a:pt x="155" y="85"/>
                    <a:pt x="155" y="86"/>
                    <a:pt x="153" y="86"/>
                  </a:cubicBezTo>
                  <a:cubicBezTo>
                    <a:pt x="156" y="89"/>
                    <a:pt x="157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9" y="89"/>
                  </a:cubicBezTo>
                  <a:cubicBezTo>
                    <a:pt x="159" y="89"/>
                    <a:pt x="160" y="89"/>
                    <a:pt x="163" y="91"/>
                  </a:cubicBezTo>
                  <a:cubicBezTo>
                    <a:pt x="160" y="89"/>
                    <a:pt x="160" y="89"/>
                    <a:pt x="160" y="89"/>
                  </a:cubicBezTo>
                  <a:cubicBezTo>
                    <a:pt x="161" y="89"/>
                    <a:pt x="162" y="89"/>
                    <a:pt x="163" y="89"/>
                  </a:cubicBezTo>
                  <a:cubicBezTo>
                    <a:pt x="164" y="89"/>
                    <a:pt x="165" y="89"/>
                    <a:pt x="166" y="89"/>
                  </a:cubicBezTo>
                  <a:cubicBezTo>
                    <a:pt x="158" y="84"/>
                    <a:pt x="158" y="84"/>
                    <a:pt x="158" y="84"/>
                  </a:cubicBezTo>
                  <a:cubicBezTo>
                    <a:pt x="158" y="84"/>
                    <a:pt x="158" y="84"/>
                    <a:pt x="158" y="84"/>
                  </a:cubicBezTo>
                  <a:cubicBezTo>
                    <a:pt x="159" y="84"/>
                    <a:pt x="163" y="86"/>
                    <a:pt x="165" y="87"/>
                  </a:cubicBezTo>
                  <a:cubicBezTo>
                    <a:pt x="165" y="87"/>
                    <a:pt x="165" y="87"/>
                    <a:pt x="165" y="87"/>
                  </a:cubicBezTo>
                  <a:cubicBezTo>
                    <a:pt x="167" y="87"/>
                    <a:pt x="161" y="84"/>
                    <a:pt x="162" y="83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1" y="83"/>
                    <a:pt x="158" y="81"/>
                    <a:pt x="156" y="80"/>
                  </a:cubicBezTo>
                  <a:cubicBezTo>
                    <a:pt x="156" y="80"/>
                    <a:pt x="156" y="80"/>
                    <a:pt x="156" y="80"/>
                  </a:cubicBezTo>
                  <a:cubicBezTo>
                    <a:pt x="152" y="77"/>
                    <a:pt x="150" y="77"/>
                    <a:pt x="146" y="75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5" y="74"/>
                    <a:pt x="143" y="74"/>
                    <a:pt x="141" y="73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0" y="74"/>
                    <a:pt x="137" y="73"/>
                    <a:pt x="135" y="73"/>
                  </a:cubicBezTo>
                  <a:cubicBezTo>
                    <a:pt x="134" y="73"/>
                    <a:pt x="134" y="73"/>
                    <a:pt x="135" y="7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9" y="69"/>
                    <a:pt x="130" y="68"/>
                    <a:pt x="132" y="68"/>
                  </a:cubicBezTo>
                  <a:cubicBezTo>
                    <a:pt x="133" y="68"/>
                    <a:pt x="135" y="69"/>
                    <a:pt x="137" y="70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6" y="68"/>
                    <a:pt x="132" y="66"/>
                    <a:pt x="130" y="66"/>
                  </a:cubicBezTo>
                  <a:cubicBezTo>
                    <a:pt x="129" y="66"/>
                    <a:pt x="129" y="67"/>
                    <a:pt x="129" y="68"/>
                  </a:cubicBezTo>
                  <a:cubicBezTo>
                    <a:pt x="129" y="68"/>
                    <a:pt x="128" y="68"/>
                    <a:pt x="128" y="68"/>
                  </a:cubicBezTo>
                  <a:cubicBezTo>
                    <a:pt x="123" y="68"/>
                    <a:pt x="116" y="61"/>
                    <a:pt x="110" y="59"/>
                  </a:cubicBezTo>
                  <a:cubicBezTo>
                    <a:pt x="110" y="58"/>
                    <a:pt x="111" y="58"/>
                    <a:pt x="111" y="58"/>
                  </a:cubicBezTo>
                  <a:cubicBezTo>
                    <a:pt x="112" y="58"/>
                    <a:pt x="114" y="59"/>
                    <a:pt x="116" y="59"/>
                  </a:cubicBezTo>
                  <a:cubicBezTo>
                    <a:pt x="117" y="60"/>
                    <a:pt x="119" y="61"/>
                    <a:pt x="118" y="62"/>
                  </a:cubicBezTo>
                  <a:cubicBezTo>
                    <a:pt x="120" y="63"/>
                    <a:pt x="121" y="63"/>
                    <a:pt x="122" y="63"/>
                  </a:cubicBezTo>
                  <a:cubicBezTo>
                    <a:pt x="122" y="63"/>
                    <a:pt x="122" y="62"/>
                    <a:pt x="122" y="62"/>
                  </a:cubicBezTo>
                  <a:cubicBezTo>
                    <a:pt x="122" y="62"/>
                    <a:pt x="122" y="61"/>
                    <a:pt x="123" y="61"/>
                  </a:cubicBezTo>
                  <a:cubicBezTo>
                    <a:pt x="123" y="61"/>
                    <a:pt x="124" y="62"/>
                    <a:pt x="127" y="63"/>
                  </a:cubicBezTo>
                  <a:cubicBezTo>
                    <a:pt x="128" y="64"/>
                    <a:pt x="128" y="64"/>
                    <a:pt x="127" y="64"/>
                  </a:cubicBezTo>
                  <a:cubicBezTo>
                    <a:pt x="127" y="64"/>
                    <a:pt x="127" y="64"/>
                    <a:pt x="126" y="64"/>
                  </a:cubicBezTo>
                  <a:cubicBezTo>
                    <a:pt x="126" y="64"/>
                    <a:pt x="125" y="64"/>
                    <a:pt x="125" y="64"/>
                  </a:cubicBezTo>
                  <a:cubicBezTo>
                    <a:pt x="125" y="64"/>
                    <a:pt x="125" y="64"/>
                    <a:pt x="127" y="65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29" y="63"/>
                    <a:pt x="125" y="62"/>
                    <a:pt x="122" y="60"/>
                  </a:cubicBezTo>
                  <a:cubicBezTo>
                    <a:pt x="104" y="52"/>
                    <a:pt x="93" y="44"/>
                    <a:pt x="93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67" y="30"/>
                    <a:pt x="42" y="17"/>
                    <a:pt x="16" y="5"/>
                  </a:cubicBezTo>
                  <a:cubicBezTo>
                    <a:pt x="9" y="2"/>
                    <a:pt x="6" y="0"/>
                    <a:pt x="3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0" name="Freeform 64"/>
            <p:cNvSpPr/>
            <p:nvPr/>
          </p:nvSpPr>
          <p:spPr bwMode="auto">
            <a:xfrm>
              <a:off x="8788435" y="2906564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0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1" name="Freeform 65"/>
            <p:cNvSpPr/>
            <p:nvPr/>
          </p:nvSpPr>
          <p:spPr bwMode="auto">
            <a:xfrm>
              <a:off x="8766879" y="2896984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2" name="Freeform 66"/>
            <p:cNvSpPr/>
            <p:nvPr/>
          </p:nvSpPr>
          <p:spPr bwMode="auto">
            <a:xfrm>
              <a:off x="8763287" y="2895786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3 w 3"/>
                <a:gd name="T9" fmla="*/ 1 h 1"/>
                <a:gd name="T10" fmla="*/ 3 w 3"/>
                <a:gd name="T11" fmla="*/ 1 h 1"/>
                <a:gd name="T12" fmla="*/ 0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3" name="Freeform 67"/>
            <p:cNvSpPr/>
            <p:nvPr/>
          </p:nvSpPr>
          <p:spPr bwMode="auto">
            <a:xfrm>
              <a:off x="9146495" y="3140082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1 w 4"/>
                <a:gd name="T3" fmla="*/ 1 h 2"/>
                <a:gd name="T4" fmla="*/ 4 w 4"/>
                <a:gd name="T5" fmla="*/ 2 h 2"/>
                <a:gd name="T6" fmla="*/ 4 w 4"/>
                <a:gd name="T7" fmla="*/ 2 h 2"/>
                <a:gd name="T8" fmla="*/ 0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4" name="Freeform 68"/>
            <p:cNvSpPr/>
            <p:nvPr/>
          </p:nvSpPr>
          <p:spPr bwMode="auto">
            <a:xfrm>
              <a:off x="9130927" y="3131699"/>
              <a:ext cx="8383" cy="3593"/>
            </a:xfrm>
            <a:custGeom>
              <a:avLst/>
              <a:gdLst>
                <a:gd name="T0" fmla="*/ 4 w 7"/>
                <a:gd name="T1" fmla="*/ 0 h 3"/>
                <a:gd name="T2" fmla="*/ 0 w 7"/>
                <a:gd name="T3" fmla="*/ 0 h 3"/>
                <a:gd name="T4" fmla="*/ 7 w 7"/>
                <a:gd name="T5" fmla="*/ 3 h 3"/>
                <a:gd name="T6" fmla="*/ 4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0"/>
                    <a:pt x="7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5" name="Freeform 69"/>
            <p:cNvSpPr/>
            <p:nvPr/>
          </p:nvSpPr>
          <p:spPr bwMode="auto">
            <a:xfrm>
              <a:off x="9127335" y="3125711"/>
              <a:ext cx="119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6" name="Freeform 70"/>
            <p:cNvSpPr/>
            <p:nvPr/>
          </p:nvSpPr>
          <p:spPr bwMode="auto">
            <a:xfrm>
              <a:off x="9123742" y="3125711"/>
              <a:ext cx="7185" cy="3593"/>
            </a:xfrm>
            <a:custGeom>
              <a:avLst/>
              <a:gdLst>
                <a:gd name="T0" fmla="*/ 1 w 6"/>
                <a:gd name="T1" fmla="*/ 0 h 3"/>
                <a:gd name="T2" fmla="*/ 2 w 6"/>
                <a:gd name="T3" fmla="*/ 1 h 3"/>
                <a:gd name="T4" fmla="*/ 0 w 6"/>
                <a:gd name="T5" fmla="*/ 1 h 3"/>
                <a:gd name="T6" fmla="*/ 6 w 6"/>
                <a:gd name="T7" fmla="*/ 3 h 3"/>
                <a:gd name="T8" fmla="*/ 4 w 6"/>
                <a:gd name="T9" fmla="*/ 2 h 3"/>
                <a:gd name="T10" fmla="*/ 3 w 6"/>
                <a:gd name="T11" fmla="*/ 0 h 3"/>
                <a:gd name="T12" fmla="*/ 3 w 6"/>
                <a:gd name="T13" fmla="*/ 0 h 3"/>
                <a:gd name="T14" fmla="*/ 1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7" name="Freeform 71"/>
            <p:cNvSpPr/>
            <p:nvPr/>
          </p:nvSpPr>
          <p:spPr bwMode="auto">
            <a:xfrm>
              <a:off x="9121347" y="3123316"/>
              <a:ext cx="0" cy="119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8" name="Freeform 72"/>
            <p:cNvSpPr/>
            <p:nvPr/>
          </p:nvSpPr>
          <p:spPr bwMode="auto">
            <a:xfrm>
              <a:off x="9121347" y="3123316"/>
              <a:ext cx="0" cy="119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9" name="Freeform 73"/>
            <p:cNvSpPr/>
            <p:nvPr/>
          </p:nvSpPr>
          <p:spPr bwMode="auto">
            <a:xfrm>
              <a:off x="9109372" y="3114934"/>
              <a:ext cx="11975" cy="8383"/>
            </a:xfrm>
            <a:custGeom>
              <a:avLst/>
              <a:gdLst>
                <a:gd name="T0" fmla="*/ 2 w 10"/>
                <a:gd name="T1" fmla="*/ 0 h 7"/>
                <a:gd name="T2" fmla="*/ 1 w 10"/>
                <a:gd name="T3" fmla="*/ 0 h 7"/>
                <a:gd name="T4" fmla="*/ 1 w 10"/>
                <a:gd name="T5" fmla="*/ 0 h 7"/>
                <a:gd name="T6" fmla="*/ 0 w 10"/>
                <a:gd name="T7" fmla="*/ 0 h 7"/>
                <a:gd name="T8" fmla="*/ 0 w 10"/>
                <a:gd name="T9" fmla="*/ 0 h 7"/>
                <a:gd name="T10" fmla="*/ 7 w 10"/>
                <a:gd name="T11" fmla="*/ 4 h 7"/>
                <a:gd name="T12" fmla="*/ 5 w 10"/>
                <a:gd name="T13" fmla="*/ 3 h 7"/>
                <a:gd name="T14" fmla="*/ 10 w 10"/>
                <a:gd name="T15" fmla="*/ 7 h 7"/>
                <a:gd name="T16" fmla="*/ 5 w 10"/>
                <a:gd name="T17" fmla="*/ 1 h 7"/>
                <a:gd name="T18" fmla="*/ 4 w 10"/>
                <a:gd name="T19" fmla="*/ 2 h 7"/>
                <a:gd name="T20" fmla="*/ 2 w 10"/>
                <a:gd name="T2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4" y="1"/>
                    <a:pt x="7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4" y="3"/>
                    <a:pt x="9" y="6"/>
                    <a:pt x="10" y="7"/>
                  </a:cubicBezTo>
                  <a:cubicBezTo>
                    <a:pt x="10" y="6"/>
                    <a:pt x="8" y="4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3" y="1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0" name="Freeform 74"/>
            <p:cNvSpPr/>
            <p:nvPr/>
          </p:nvSpPr>
          <p:spPr bwMode="auto">
            <a:xfrm>
              <a:off x="9085421" y="3099366"/>
              <a:ext cx="20358" cy="13173"/>
            </a:xfrm>
            <a:custGeom>
              <a:avLst/>
              <a:gdLst>
                <a:gd name="T0" fmla="*/ 0 w 17"/>
                <a:gd name="T1" fmla="*/ 0 h 11"/>
                <a:gd name="T2" fmla="*/ 1 w 17"/>
                <a:gd name="T3" fmla="*/ 2 h 11"/>
                <a:gd name="T4" fmla="*/ 5 w 17"/>
                <a:gd name="T5" fmla="*/ 3 h 11"/>
                <a:gd name="T6" fmla="*/ 9 w 17"/>
                <a:gd name="T7" fmla="*/ 8 h 11"/>
                <a:gd name="T8" fmla="*/ 13 w 17"/>
                <a:gd name="T9" fmla="*/ 9 h 11"/>
                <a:gd name="T10" fmla="*/ 17 w 17"/>
                <a:gd name="T11" fmla="*/ 11 h 11"/>
                <a:gd name="T12" fmla="*/ 6 w 17"/>
                <a:gd name="T13" fmla="*/ 3 h 11"/>
                <a:gd name="T14" fmla="*/ 6 w 17"/>
                <a:gd name="T15" fmla="*/ 3 h 11"/>
                <a:gd name="T16" fmla="*/ 8 w 17"/>
                <a:gd name="T17" fmla="*/ 4 h 11"/>
                <a:gd name="T18" fmla="*/ 4 w 17"/>
                <a:gd name="T19" fmla="*/ 1 h 11"/>
                <a:gd name="T20" fmla="*/ 3 w 17"/>
                <a:gd name="T21" fmla="*/ 1 h 11"/>
                <a:gd name="T22" fmla="*/ 2 w 17"/>
                <a:gd name="T23" fmla="*/ 1 h 11"/>
                <a:gd name="T24" fmla="*/ 0 w 17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10" y="7"/>
                    <a:pt x="9" y="8"/>
                  </a:cubicBezTo>
                  <a:cubicBezTo>
                    <a:pt x="11" y="8"/>
                    <a:pt x="11" y="8"/>
                    <a:pt x="13" y="9"/>
                  </a:cubicBezTo>
                  <a:cubicBezTo>
                    <a:pt x="14" y="10"/>
                    <a:pt x="14" y="11"/>
                    <a:pt x="17" y="11"/>
                  </a:cubicBezTo>
                  <a:cubicBezTo>
                    <a:pt x="10" y="6"/>
                    <a:pt x="12" y="7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1" name="Freeform 75"/>
            <p:cNvSpPr/>
            <p:nvPr/>
          </p:nvSpPr>
          <p:spPr bwMode="auto">
            <a:xfrm>
              <a:off x="9075841" y="3092181"/>
              <a:ext cx="10778" cy="5988"/>
            </a:xfrm>
            <a:custGeom>
              <a:avLst/>
              <a:gdLst>
                <a:gd name="T0" fmla="*/ 0 w 8"/>
                <a:gd name="T1" fmla="*/ 0 h 5"/>
                <a:gd name="T2" fmla="*/ 3 w 8"/>
                <a:gd name="T3" fmla="*/ 4 h 5"/>
                <a:gd name="T4" fmla="*/ 7 w 8"/>
                <a:gd name="T5" fmla="*/ 5 h 5"/>
                <a:gd name="T6" fmla="*/ 7 w 8"/>
                <a:gd name="T7" fmla="*/ 4 h 5"/>
                <a:gd name="T8" fmla="*/ 0 w 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4" y="3"/>
                    <a:pt x="3" y="4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8" y="5"/>
                    <a:pt x="8" y="5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2" name="Freeform 76"/>
            <p:cNvSpPr/>
            <p:nvPr/>
          </p:nvSpPr>
          <p:spPr bwMode="auto">
            <a:xfrm>
              <a:off x="9067458" y="3087391"/>
              <a:ext cx="5988" cy="5988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5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4" y="3"/>
                    <a:pt x="1" y="3"/>
                    <a:pt x="5" y="5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3" name="Freeform 77"/>
            <p:cNvSpPr/>
            <p:nvPr/>
          </p:nvSpPr>
          <p:spPr bwMode="auto">
            <a:xfrm>
              <a:off x="9045903" y="3074218"/>
              <a:ext cx="17963" cy="10778"/>
            </a:xfrm>
            <a:custGeom>
              <a:avLst/>
              <a:gdLst>
                <a:gd name="T0" fmla="*/ 0 w 15"/>
                <a:gd name="T1" fmla="*/ 0 h 9"/>
                <a:gd name="T2" fmla="*/ 6 w 15"/>
                <a:gd name="T3" fmla="*/ 4 h 9"/>
                <a:gd name="T4" fmla="*/ 6 w 15"/>
                <a:gd name="T5" fmla="*/ 5 h 9"/>
                <a:gd name="T6" fmla="*/ 1 w 15"/>
                <a:gd name="T7" fmla="*/ 2 h 9"/>
                <a:gd name="T8" fmla="*/ 9 w 15"/>
                <a:gd name="T9" fmla="*/ 6 h 9"/>
                <a:gd name="T10" fmla="*/ 15 w 15"/>
                <a:gd name="T11" fmla="*/ 9 h 9"/>
                <a:gd name="T12" fmla="*/ 0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2" y="3"/>
                    <a:pt x="1" y="2"/>
                  </a:cubicBezTo>
                  <a:cubicBezTo>
                    <a:pt x="6" y="6"/>
                    <a:pt x="4" y="5"/>
                    <a:pt x="9" y="6"/>
                  </a:cubicBezTo>
                  <a:cubicBezTo>
                    <a:pt x="11" y="7"/>
                    <a:pt x="13" y="8"/>
                    <a:pt x="15" y="9"/>
                  </a:cubicBezTo>
                  <a:cubicBezTo>
                    <a:pt x="7" y="5"/>
                    <a:pt x="8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4" name="Freeform 78"/>
            <p:cNvSpPr/>
            <p:nvPr/>
          </p:nvSpPr>
          <p:spPr bwMode="auto">
            <a:xfrm>
              <a:off x="9057878" y="3083798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5" name="Freeform 79"/>
            <p:cNvSpPr/>
            <p:nvPr/>
          </p:nvSpPr>
          <p:spPr bwMode="auto">
            <a:xfrm>
              <a:off x="9057878" y="3083798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6" name="Freeform 80"/>
            <p:cNvSpPr>
              <a:spLocks noEditPoints="1"/>
            </p:cNvSpPr>
            <p:nvPr/>
          </p:nvSpPr>
          <p:spPr bwMode="auto">
            <a:xfrm>
              <a:off x="9005187" y="3046675"/>
              <a:ext cx="43111" cy="25148"/>
            </a:xfrm>
            <a:custGeom>
              <a:avLst/>
              <a:gdLst>
                <a:gd name="T0" fmla="*/ 35 w 36"/>
                <a:gd name="T1" fmla="*/ 20 h 21"/>
                <a:gd name="T2" fmla="*/ 36 w 36"/>
                <a:gd name="T3" fmla="*/ 21 h 21"/>
                <a:gd name="T4" fmla="*/ 35 w 36"/>
                <a:gd name="T5" fmla="*/ 20 h 21"/>
                <a:gd name="T6" fmla="*/ 29 w 36"/>
                <a:gd name="T7" fmla="*/ 20 h 21"/>
                <a:gd name="T8" fmla="*/ 29 w 36"/>
                <a:gd name="T9" fmla="*/ 20 h 21"/>
                <a:gd name="T10" fmla="*/ 29 w 36"/>
                <a:gd name="T11" fmla="*/ 20 h 21"/>
                <a:gd name="T12" fmla="*/ 0 w 36"/>
                <a:gd name="T13" fmla="*/ 0 h 21"/>
                <a:gd name="T14" fmla="*/ 3 w 36"/>
                <a:gd name="T15" fmla="*/ 1 h 21"/>
                <a:gd name="T16" fmla="*/ 3 w 36"/>
                <a:gd name="T17" fmla="*/ 1 h 21"/>
                <a:gd name="T18" fmla="*/ 3 w 36"/>
                <a:gd name="T19" fmla="*/ 1 h 21"/>
                <a:gd name="T20" fmla="*/ 5 w 36"/>
                <a:gd name="T21" fmla="*/ 3 h 21"/>
                <a:gd name="T22" fmla="*/ 5 w 36"/>
                <a:gd name="T23" fmla="*/ 3 h 21"/>
                <a:gd name="T24" fmla="*/ 4 w 36"/>
                <a:gd name="T25" fmla="*/ 3 h 21"/>
                <a:gd name="T26" fmla="*/ 3 w 36"/>
                <a:gd name="T27" fmla="*/ 3 h 21"/>
                <a:gd name="T28" fmla="*/ 2 w 36"/>
                <a:gd name="T29" fmla="*/ 3 h 21"/>
                <a:gd name="T30" fmla="*/ 7 w 36"/>
                <a:gd name="T31" fmla="*/ 4 h 21"/>
                <a:gd name="T32" fmla="*/ 8 w 36"/>
                <a:gd name="T33" fmla="*/ 6 h 21"/>
                <a:gd name="T34" fmla="*/ 16 w 36"/>
                <a:gd name="T35" fmla="*/ 9 h 21"/>
                <a:gd name="T36" fmla="*/ 18 w 36"/>
                <a:gd name="T37" fmla="*/ 12 h 21"/>
                <a:gd name="T38" fmla="*/ 18 w 36"/>
                <a:gd name="T39" fmla="*/ 11 h 21"/>
                <a:gd name="T40" fmla="*/ 25 w 36"/>
                <a:gd name="T41" fmla="*/ 15 h 21"/>
                <a:gd name="T42" fmla="*/ 29 w 36"/>
                <a:gd name="T43" fmla="*/ 20 h 21"/>
                <a:gd name="T44" fmla="*/ 31 w 36"/>
                <a:gd name="T45" fmla="*/ 19 h 21"/>
                <a:gd name="T46" fmla="*/ 35 w 36"/>
                <a:gd name="T47" fmla="*/ 20 h 21"/>
                <a:gd name="T48" fmla="*/ 30 w 36"/>
                <a:gd name="T49" fmla="*/ 18 h 21"/>
                <a:gd name="T50" fmla="*/ 29 w 36"/>
                <a:gd name="T51" fmla="*/ 16 h 21"/>
                <a:gd name="T52" fmla="*/ 20 w 36"/>
                <a:gd name="T53" fmla="*/ 11 h 21"/>
                <a:gd name="T54" fmla="*/ 20 w 36"/>
                <a:gd name="T55" fmla="*/ 11 h 21"/>
                <a:gd name="T56" fmla="*/ 9 w 36"/>
                <a:gd name="T57" fmla="*/ 3 h 21"/>
                <a:gd name="T58" fmla="*/ 9 w 36"/>
                <a:gd name="T59" fmla="*/ 4 h 21"/>
                <a:gd name="T60" fmla="*/ 9 w 36"/>
                <a:gd name="T61" fmla="*/ 4 h 21"/>
                <a:gd name="T62" fmla="*/ 9 w 36"/>
                <a:gd name="T63" fmla="*/ 4 h 21"/>
                <a:gd name="T64" fmla="*/ 10 w 36"/>
                <a:gd name="T65" fmla="*/ 4 h 21"/>
                <a:gd name="T66" fmla="*/ 6 w 36"/>
                <a:gd name="T67" fmla="*/ 2 h 21"/>
                <a:gd name="T68" fmla="*/ 6 w 36"/>
                <a:gd name="T69" fmla="*/ 1 h 21"/>
                <a:gd name="T70" fmla="*/ 6 w 36"/>
                <a:gd name="T71" fmla="*/ 1 h 21"/>
                <a:gd name="T72" fmla="*/ 0 w 36"/>
                <a:gd name="T7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1">
                  <a:moveTo>
                    <a:pt x="35" y="20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5" y="21"/>
                    <a:pt x="35" y="20"/>
                  </a:cubicBezTo>
                  <a:moveTo>
                    <a:pt x="29" y="2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11" y="7"/>
                    <a:pt x="12" y="6"/>
                    <a:pt x="16" y="9"/>
                  </a:cubicBezTo>
                  <a:cubicBezTo>
                    <a:pt x="18" y="11"/>
                    <a:pt x="14" y="9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23" y="15"/>
                    <a:pt x="25" y="15"/>
                  </a:cubicBezTo>
                  <a:cubicBezTo>
                    <a:pt x="28" y="17"/>
                    <a:pt x="29" y="19"/>
                    <a:pt x="29" y="20"/>
                  </a:cubicBezTo>
                  <a:cubicBezTo>
                    <a:pt x="30" y="19"/>
                    <a:pt x="30" y="19"/>
                    <a:pt x="31" y="19"/>
                  </a:cubicBezTo>
                  <a:cubicBezTo>
                    <a:pt x="32" y="19"/>
                    <a:pt x="33" y="20"/>
                    <a:pt x="35" y="20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5" y="14"/>
                    <a:pt x="23" y="13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8" y="7"/>
                    <a:pt x="13" y="7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7" name="Freeform 81"/>
            <p:cNvSpPr/>
            <p:nvPr/>
          </p:nvSpPr>
          <p:spPr bwMode="auto">
            <a:xfrm>
              <a:off x="9006385" y="3049070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8" name="Freeform 82"/>
            <p:cNvSpPr/>
            <p:nvPr/>
          </p:nvSpPr>
          <p:spPr bwMode="auto">
            <a:xfrm>
              <a:off x="9038718" y="3070625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9" name="Freeform 83"/>
            <p:cNvSpPr/>
            <p:nvPr/>
          </p:nvSpPr>
          <p:spPr bwMode="auto">
            <a:xfrm>
              <a:off x="9038718" y="3070625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0" name="Freeform 84"/>
            <p:cNvSpPr/>
            <p:nvPr/>
          </p:nvSpPr>
          <p:spPr bwMode="auto">
            <a:xfrm>
              <a:off x="9002792" y="3049070"/>
              <a:ext cx="2395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1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1" name="Freeform 85"/>
            <p:cNvSpPr/>
            <p:nvPr/>
          </p:nvSpPr>
          <p:spPr bwMode="auto">
            <a:xfrm>
              <a:off x="8996804" y="3043082"/>
              <a:ext cx="3593" cy="239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2" name="Freeform 86"/>
            <p:cNvSpPr/>
            <p:nvPr/>
          </p:nvSpPr>
          <p:spPr bwMode="auto">
            <a:xfrm>
              <a:off x="8996804" y="3043082"/>
              <a:ext cx="3593" cy="239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3" name="Freeform 87"/>
            <p:cNvSpPr/>
            <p:nvPr/>
          </p:nvSpPr>
          <p:spPr bwMode="auto">
            <a:xfrm>
              <a:off x="8906990" y="2983206"/>
              <a:ext cx="3593" cy="2395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0 h 2"/>
                <a:gd name="T4" fmla="*/ 1 w 3"/>
                <a:gd name="T5" fmla="*/ 1 h 2"/>
                <a:gd name="T6" fmla="*/ 0 w 3"/>
                <a:gd name="T7" fmla="*/ 1 h 2"/>
                <a:gd name="T8" fmla="*/ 2 w 3"/>
                <a:gd name="T9" fmla="*/ 2 h 2"/>
                <a:gd name="T10" fmla="*/ 3 w 3"/>
                <a:gd name="T11" fmla="*/ 1 h 2"/>
                <a:gd name="T12" fmla="*/ 2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4" name="Freeform 88"/>
            <p:cNvSpPr/>
            <p:nvPr/>
          </p:nvSpPr>
          <p:spPr bwMode="auto">
            <a:xfrm>
              <a:off x="8847114" y="2946082"/>
              <a:ext cx="9580" cy="5988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5 h 5"/>
                <a:gd name="T4" fmla="*/ 0 w 8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6" y="3"/>
                    <a:pt x="2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5" name="Freeform 89"/>
            <p:cNvSpPr/>
            <p:nvPr/>
          </p:nvSpPr>
          <p:spPr bwMode="auto">
            <a:xfrm>
              <a:off x="8819571" y="2931712"/>
              <a:ext cx="4790" cy="2395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2 h 2"/>
                <a:gd name="T4" fmla="*/ 1 w 4"/>
                <a:gd name="T5" fmla="*/ 2 h 2"/>
                <a:gd name="T6" fmla="*/ 0 w 4"/>
                <a:gd name="T7" fmla="*/ 1 h 2"/>
                <a:gd name="T8" fmla="*/ 4 w 4"/>
                <a:gd name="T9" fmla="*/ 1 h 2"/>
                <a:gd name="T10" fmla="*/ 1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6" name="Freeform 90"/>
            <p:cNvSpPr/>
            <p:nvPr/>
          </p:nvSpPr>
          <p:spPr bwMode="auto">
            <a:xfrm>
              <a:off x="8789632" y="2914947"/>
              <a:ext cx="8383" cy="3593"/>
            </a:xfrm>
            <a:custGeom>
              <a:avLst/>
              <a:gdLst>
                <a:gd name="T0" fmla="*/ 1 w 6"/>
                <a:gd name="T1" fmla="*/ 0 h 3"/>
                <a:gd name="T2" fmla="*/ 0 w 6"/>
                <a:gd name="T3" fmla="*/ 1 h 3"/>
                <a:gd name="T4" fmla="*/ 4 w 6"/>
                <a:gd name="T5" fmla="*/ 3 h 3"/>
                <a:gd name="T6" fmla="*/ 2 w 6"/>
                <a:gd name="T7" fmla="*/ 1 h 3"/>
                <a:gd name="T8" fmla="*/ 3 w 6"/>
                <a:gd name="T9" fmla="*/ 1 h 3"/>
                <a:gd name="T10" fmla="*/ 6 w 6"/>
                <a:gd name="T11" fmla="*/ 2 h 3"/>
                <a:gd name="T12" fmla="*/ 1 w 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7" name="Freeform 91"/>
            <p:cNvSpPr/>
            <p:nvPr/>
          </p:nvSpPr>
          <p:spPr bwMode="auto">
            <a:xfrm>
              <a:off x="8801608" y="2918539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8" name="Freeform 92"/>
            <p:cNvSpPr/>
            <p:nvPr/>
          </p:nvSpPr>
          <p:spPr bwMode="auto">
            <a:xfrm>
              <a:off x="8798015" y="2917342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1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9" name="Freeform 93"/>
            <p:cNvSpPr/>
            <p:nvPr/>
          </p:nvSpPr>
          <p:spPr bwMode="auto">
            <a:xfrm>
              <a:off x="8778855" y="2907762"/>
              <a:ext cx="8383" cy="4790"/>
            </a:xfrm>
            <a:custGeom>
              <a:avLst/>
              <a:gdLst>
                <a:gd name="T0" fmla="*/ 0 w 7"/>
                <a:gd name="T1" fmla="*/ 0 h 4"/>
                <a:gd name="T2" fmla="*/ 2 w 7"/>
                <a:gd name="T3" fmla="*/ 2 h 4"/>
                <a:gd name="T4" fmla="*/ 3 w 7"/>
                <a:gd name="T5" fmla="*/ 2 h 4"/>
                <a:gd name="T6" fmla="*/ 4 w 7"/>
                <a:gd name="T7" fmla="*/ 3 h 4"/>
                <a:gd name="T8" fmla="*/ 6 w 7"/>
                <a:gd name="T9" fmla="*/ 4 h 4"/>
                <a:gd name="T10" fmla="*/ 7 w 7"/>
                <a:gd name="T11" fmla="*/ 4 h 4"/>
                <a:gd name="T12" fmla="*/ 0 w 7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0" name="Freeform 94"/>
            <p:cNvSpPr>
              <a:spLocks noEditPoints="1"/>
            </p:cNvSpPr>
            <p:nvPr/>
          </p:nvSpPr>
          <p:spPr bwMode="auto">
            <a:xfrm>
              <a:off x="8728559" y="2874231"/>
              <a:ext cx="16765" cy="10778"/>
            </a:xfrm>
            <a:custGeom>
              <a:avLst/>
              <a:gdLst>
                <a:gd name="T0" fmla="*/ 2 w 14"/>
                <a:gd name="T1" fmla="*/ 0 h 9"/>
                <a:gd name="T2" fmla="*/ 2 w 14"/>
                <a:gd name="T3" fmla="*/ 1 h 9"/>
                <a:gd name="T4" fmla="*/ 1 w 14"/>
                <a:gd name="T5" fmla="*/ 1 h 9"/>
                <a:gd name="T6" fmla="*/ 1 w 14"/>
                <a:gd name="T7" fmla="*/ 1 h 9"/>
                <a:gd name="T8" fmla="*/ 3 w 14"/>
                <a:gd name="T9" fmla="*/ 2 h 9"/>
                <a:gd name="T10" fmla="*/ 14 w 14"/>
                <a:gd name="T11" fmla="*/ 9 h 9"/>
                <a:gd name="T12" fmla="*/ 14 w 14"/>
                <a:gd name="T13" fmla="*/ 7 h 9"/>
                <a:gd name="T14" fmla="*/ 2 w 14"/>
                <a:gd name="T15" fmla="*/ 0 h 9"/>
                <a:gd name="T16" fmla="*/ 2 w 14"/>
                <a:gd name="T17" fmla="*/ 0 h 9"/>
                <a:gd name="T18" fmla="*/ 2 w 14"/>
                <a:gd name="T19" fmla="*/ 0 h 9"/>
                <a:gd name="T20" fmla="*/ 2 w 14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9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3" y="2"/>
                  </a:cubicBezTo>
                  <a:cubicBezTo>
                    <a:pt x="5" y="3"/>
                    <a:pt x="11" y="6"/>
                    <a:pt x="14" y="9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0" y="4"/>
                    <a:pt x="4" y="3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1" name="Freeform 95"/>
            <p:cNvSpPr/>
            <p:nvPr/>
          </p:nvSpPr>
          <p:spPr bwMode="auto">
            <a:xfrm>
              <a:off x="8723768" y="2868243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0 h 2"/>
                <a:gd name="T4" fmla="*/ 1 w 4"/>
                <a:gd name="T5" fmla="*/ 0 h 2"/>
                <a:gd name="T6" fmla="*/ 4 w 4"/>
                <a:gd name="T7" fmla="*/ 2 h 2"/>
                <a:gd name="T8" fmla="*/ 4 w 4"/>
                <a:gd name="T9" fmla="*/ 2 h 2"/>
                <a:gd name="T10" fmla="*/ 3 w 4"/>
                <a:gd name="T11" fmla="*/ 1 h 2"/>
                <a:gd name="T12" fmla="*/ 0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2" name="Freeform 96"/>
            <p:cNvSpPr/>
            <p:nvPr/>
          </p:nvSpPr>
          <p:spPr bwMode="auto">
            <a:xfrm>
              <a:off x="8697423" y="2856268"/>
              <a:ext cx="9580" cy="2395"/>
            </a:xfrm>
            <a:custGeom>
              <a:avLst/>
              <a:gdLst>
                <a:gd name="T0" fmla="*/ 3 w 7"/>
                <a:gd name="T1" fmla="*/ 0 h 2"/>
                <a:gd name="T2" fmla="*/ 2 w 7"/>
                <a:gd name="T3" fmla="*/ 0 h 2"/>
                <a:gd name="T4" fmla="*/ 1 w 7"/>
                <a:gd name="T5" fmla="*/ 0 h 2"/>
                <a:gd name="T6" fmla="*/ 0 w 7"/>
                <a:gd name="T7" fmla="*/ 0 h 2"/>
                <a:gd name="T8" fmla="*/ 4 w 7"/>
                <a:gd name="T9" fmla="*/ 2 h 2"/>
                <a:gd name="T10" fmla="*/ 5 w 7"/>
                <a:gd name="T11" fmla="*/ 1 h 2"/>
                <a:gd name="T12" fmla="*/ 7 w 7"/>
                <a:gd name="T13" fmla="*/ 2 h 2"/>
                <a:gd name="T14" fmla="*/ 6 w 7"/>
                <a:gd name="T15" fmla="*/ 1 h 2"/>
                <a:gd name="T16" fmla="*/ 3 w 7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5" y="2"/>
                    <a:pt x="6" y="2"/>
                    <a:pt x="5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3" name="Freeform 97"/>
            <p:cNvSpPr/>
            <p:nvPr/>
          </p:nvSpPr>
          <p:spPr bwMode="auto">
            <a:xfrm>
              <a:off x="8672275" y="2827527"/>
              <a:ext cx="4790" cy="359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3" y="3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4" name="Freeform 98"/>
            <p:cNvSpPr/>
            <p:nvPr/>
          </p:nvSpPr>
          <p:spPr bwMode="auto">
            <a:xfrm>
              <a:off x="8666287" y="2835910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1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5" name="Freeform 99"/>
            <p:cNvSpPr/>
            <p:nvPr/>
          </p:nvSpPr>
          <p:spPr bwMode="auto">
            <a:xfrm>
              <a:off x="8666287" y="2835910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1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6" name="Freeform 100"/>
            <p:cNvSpPr/>
            <p:nvPr/>
          </p:nvSpPr>
          <p:spPr bwMode="auto">
            <a:xfrm>
              <a:off x="8635152" y="2820342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3 w 4"/>
                <a:gd name="T5" fmla="*/ 1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lnTo>
                    <a:pt x="4" y="2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7" name="Freeform 101"/>
            <p:cNvSpPr/>
            <p:nvPr/>
          </p:nvSpPr>
          <p:spPr bwMode="auto">
            <a:xfrm>
              <a:off x="8635152" y="2820342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3 w 4"/>
                <a:gd name="T5" fmla="*/ 1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lnTo>
                    <a:pt x="4" y="2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8" name="Freeform 102"/>
            <p:cNvSpPr/>
            <p:nvPr/>
          </p:nvSpPr>
          <p:spPr bwMode="auto">
            <a:xfrm>
              <a:off x="8629164" y="2815552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1 w 4"/>
                <a:gd name="T3" fmla="*/ 1 h 2"/>
                <a:gd name="T4" fmla="*/ 3 w 4"/>
                <a:gd name="T5" fmla="*/ 2 h 2"/>
                <a:gd name="T6" fmla="*/ 3 w 4"/>
                <a:gd name="T7" fmla="*/ 2 h 2"/>
                <a:gd name="T8" fmla="*/ 3 w 4"/>
                <a:gd name="T9" fmla="*/ 2 h 2"/>
                <a:gd name="T10" fmla="*/ 4 w 4"/>
                <a:gd name="T11" fmla="*/ 2 h 2"/>
                <a:gd name="T12" fmla="*/ 0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9" name="Freeform 103"/>
            <p:cNvSpPr>
              <a:spLocks noEditPoints="1"/>
            </p:cNvSpPr>
            <p:nvPr/>
          </p:nvSpPr>
          <p:spPr bwMode="auto">
            <a:xfrm>
              <a:off x="8619584" y="2810762"/>
              <a:ext cx="5988" cy="2395"/>
            </a:xfrm>
            <a:custGeom>
              <a:avLst/>
              <a:gdLst>
                <a:gd name="T0" fmla="*/ 1 w 5"/>
                <a:gd name="T1" fmla="*/ 0 h 2"/>
                <a:gd name="T2" fmla="*/ 1 w 5"/>
                <a:gd name="T3" fmla="*/ 1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  <a:gd name="T10" fmla="*/ 1 w 5"/>
                <a:gd name="T11" fmla="*/ 0 h 2"/>
                <a:gd name="T12" fmla="*/ 0 w 5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1" name="Freeform 105"/>
            <p:cNvSpPr/>
            <p:nvPr/>
          </p:nvSpPr>
          <p:spPr bwMode="auto">
            <a:xfrm>
              <a:off x="8842324" y="2899379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2" name="Rectangle 106"/>
            <p:cNvSpPr>
              <a:spLocks noChangeArrowheads="1"/>
            </p:cNvSpPr>
            <p:nvPr/>
          </p:nvSpPr>
          <p:spPr bwMode="auto">
            <a:xfrm>
              <a:off x="8965669" y="2980811"/>
              <a:ext cx="1198" cy="119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3" name="Freeform 107"/>
            <p:cNvSpPr/>
            <p:nvPr/>
          </p:nvSpPr>
          <p:spPr bwMode="auto">
            <a:xfrm>
              <a:off x="8965669" y="298081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4" name="Freeform 108"/>
            <p:cNvSpPr/>
            <p:nvPr/>
          </p:nvSpPr>
          <p:spPr bwMode="auto">
            <a:xfrm>
              <a:off x="8965669" y="2980811"/>
              <a:ext cx="119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5" name="Freeform 109"/>
            <p:cNvSpPr/>
            <p:nvPr/>
          </p:nvSpPr>
          <p:spPr bwMode="auto">
            <a:xfrm>
              <a:off x="8826756" y="2895786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6" name="Freeform 110"/>
            <p:cNvSpPr/>
            <p:nvPr/>
          </p:nvSpPr>
          <p:spPr bwMode="auto">
            <a:xfrm>
              <a:off x="8826756" y="2895786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7" name="Freeform 111"/>
            <p:cNvSpPr/>
            <p:nvPr/>
          </p:nvSpPr>
          <p:spPr bwMode="auto">
            <a:xfrm>
              <a:off x="8841126" y="29077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8" name="Freeform 112"/>
            <p:cNvSpPr/>
            <p:nvPr/>
          </p:nvSpPr>
          <p:spPr bwMode="auto">
            <a:xfrm>
              <a:off x="8841126" y="29077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9" name="Freeform 113"/>
            <p:cNvSpPr/>
            <p:nvPr/>
          </p:nvSpPr>
          <p:spPr bwMode="auto">
            <a:xfrm>
              <a:off x="8732151" y="2827527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0" name="Freeform 114"/>
            <p:cNvSpPr/>
            <p:nvPr/>
          </p:nvSpPr>
          <p:spPr bwMode="auto">
            <a:xfrm>
              <a:off x="8732151" y="2827527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1" name="Freeform 115"/>
            <p:cNvSpPr/>
            <p:nvPr/>
          </p:nvSpPr>
          <p:spPr bwMode="auto">
            <a:xfrm>
              <a:off x="8721373" y="2822737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2" name="Freeform 116"/>
            <p:cNvSpPr/>
            <p:nvPr/>
          </p:nvSpPr>
          <p:spPr bwMode="auto">
            <a:xfrm>
              <a:off x="8724966" y="2826330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3" name="Freeform 117"/>
            <p:cNvSpPr/>
            <p:nvPr/>
          </p:nvSpPr>
          <p:spPr bwMode="auto">
            <a:xfrm>
              <a:off x="8724966" y="2826330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4" name="Freeform 118"/>
            <p:cNvSpPr/>
            <p:nvPr/>
          </p:nvSpPr>
          <p:spPr bwMode="auto">
            <a:xfrm>
              <a:off x="8662695" y="2801182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5" name="Freeform 119"/>
            <p:cNvSpPr/>
            <p:nvPr/>
          </p:nvSpPr>
          <p:spPr bwMode="auto">
            <a:xfrm>
              <a:off x="8662695" y="2801182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6" name="Freeform 120"/>
            <p:cNvSpPr/>
            <p:nvPr/>
          </p:nvSpPr>
          <p:spPr bwMode="auto">
            <a:xfrm>
              <a:off x="8733349" y="2828725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7" name="Freeform 121"/>
            <p:cNvSpPr/>
            <p:nvPr/>
          </p:nvSpPr>
          <p:spPr bwMode="auto">
            <a:xfrm>
              <a:off x="8843521" y="2900576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8" name="Freeform 122"/>
            <p:cNvSpPr/>
            <p:nvPr/>
          </p:nvSpPr>
          <p:spPr bwMode="auto">
            <a:xfrm>
              <a:off x="8843521" y="2900576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9" name="Freeform 123"/>
            <p:cNvSpPr/>
            <p:nvPr/>
          </p:nvSpPr>
          <p:spPr bwMode="auto">
            <a:xfrm>
              <a:off x="8821966" y="2892194"/>
              <a:ext cx="119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0" name="Freeform 124"/>
            <p:cNvSpPr/>
            <p:nvPr/>
          </p:nvSpPr>
          <p:spPr bwMode="auto">
            <a:xfrm>
              <a:off x="9012372" y="3011946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1" name="Freeform 125"/>
            <p:cNvSpPr>
              <a:spLocks noEditPoints="1"/>
            </p:cNvSpPr>
            <p:nvPr/>
          </p:nvSpPr>
          <p:spPr bwMode="auto">
            <a:xfrm>
              <a:off x="8756102" y="2844293"/>
              <a:ext cx="258666" cy="171246"/>
            </a:xfrm>
            <a:custGeom>
              <a:avLst/>
              <a:gdLst>
                <a:gd name="T0" fmla="*/ 98 w 213"/>
                <a:gd name="T1" fmla="*/ 66 h 141"/>
                <a:gd name="T2" fmla="*/ 87 w 213"/>
                <a:gd name="T3" fmla="*/ 59 h 141"/>
                <a:gd name="T4" fmla="*/ 23 w 213"/>
                <a:gd name="T5" fmla="*/ 18 h 141"/>
                <a:gd name="T6" fmla="*/ 9 w 213"/>
                <a:gd name="T7" fmla="*/ 4 h 141"/>
                <a:gd name="T8" fmla="*/ 0 w 213"/>
                <a:gd name="T9" fmla="*/ 1 h 141"/>
                <a:gd name="T10" fmla="*/ 6 w 213"/>
                <a:gd name="T11" fmla="*/ 4 h 141"/>
                <a:gd name="T12" fmla="*/ 2 w 213"/>
                <a:gd name="T13" fmla="*/ 3 h 141"/>
                <a:gd name="T14" fmla="*/ 0 w 213"/>
                <a:gd name="T15" fmla="*/ 4 h 141"/>
                <a:gd name="T16" fmla="*/ 4 w 213"/>
                <a:gd name="T17" fmla="*/ 7 h 141"/>
                <a:gd name="T18" fmla="*/ 17 w 213"/>
                <a:gd name="T19" fmla="*/ 18 h 141"/>
                <a:gd name="T20" fmla="*/ 17 w 213"/>
                <a:gd name="T21" fmla="*/ 18 h 141"/>
                <a:gd name="T22" fmla="*/ 38 w 213"/>
                <a:gd name="T23" fmla="*/ 31 h 141"/>
                <a:gd name="T24" fmla="*/ 37 w 213"/>
                <a:gd name="T25" fmla="*/ 29 h 141"/>
                <a:gd name="T26" fmla="*/ 22 w 213"/>
                <a:gd name="T27" fmla="*/ 19 h 141"/>
                <a:gd name="T28" fmla="*/ 18 w 213"/>
                <a:gd name="T29" fmla="*/ 15 h 141"/>
                <a:gd name="T30" fmla="*/ 43 w 213"/>
                <a:gd name="T31" fmla="*/ 29 h 141"/>
                <a:gd name="T32" fmla="*/ 52 w 213"/>
                <a:gd name="T33" fmla="*/ 39 h 141"/>
                <a:gd name="T34" fmla="*/ 51 w 213"/>
                <a:gd name="T35" fmla="*/ 38 h 141"/>
                <a:gd name="T36" fmla="*/ 54 w 213"/>
                <a:gd name="T37" fmla="*/ 38 h 141"/>
                <a:gd name="T38" fmla="*/ 59 w 213"/>
                <a:gd name="T39" fmla="*/ 40 h 141"/>
                <a:gd name="T40" fmla="*/ 68 w 213"/>
                <a:gd name="T41" fmla="*/ 47 h 141"/>
                <a:gd name="T42" fmla="*/ 73 w 213"/>
                <a:gd name="T43" fmla="*/ 49 h 141"/>
                <a:gd name="T44" fmla="*/ 72 w 213"/>
                <a:gd name="T45" fmla="*/ 50 h 141"/>
                <a:gd name="T46" fmla="*/ 67 w 213"/>
                <a:gd name="T47" fmla="*/ 49 h 141"/>
                <a:gd name="T48" fmla="*/ 70 w 213"/>
                <a:gd name="T49" fmla="*/ 51 h 141"/>
                <a:gd name="T50" fmla="*/ 74 w 213"/>
                <a:gd name="T51" fmla="*/ 53 h 141"/>
                <a:gd name="T52" fmla="*/ 77 w 213"/>
                <a:gd name="T53" fmla="*/ 53 h 141"/>
                <a:gd name="T54" fmla="*/ 86 w 213"/>
                <a:gd name="T55" fmla="*/ 58 h 141"/>
                <a:gd name="T56" fmla="*/ 100 w 213"/>
                <a:gd name="T57" fmla="*/ 70 h 141"/>
                <a:gd name="T58" fmla="*/ 105 w 213"/>
                <a:gd name="T59" fmla="*/ 71 h 141"/>
                <a:gd name="T60" fmla="*/ 122 w 213"/>
                <a:gd name="T61" fmla="*/ 81 h 141"/>
                <a:gd name="T62" fmla="*/ 124 w 213"/>
                <a:gd name="T63" fmla="*/ 82 h 141"/>
                <a:gd name="T64" fmla="*/ 129 w 213"/>
                <a:gd name="T65" fmla="*/ 88 h 141"/>
                <a:gd name="T66" fmla="*/ 130 w 213"/>
                <a:gd name="T67" fmla="*/ 87 h 141"/>
                <a:gd name="T68" fmla="*/ 141 w 213"/>
                <a:gd name="T69" fmla="*/ 96 h 141"/>
                <a:gd name="T70" fmla="*/ 148 w 213"/>
                <a:gd name="T71" fmla="*/ 97 h 141"/>
                <a:gd name="T72" fmla="*/ 150 w 213"/>
                <a:gd name="T73" fmla="*/ 99 h 141"/>
                <a:gd name="T74" fmla="*/ 153 w 213"/>
                <a:gd name="T75" fmla="*/ 101 h 141"/>
                <a:gd name="T76" fmla="*/ 148 w 213"/>
                <a:gd name="T77" fmla="*/ 100 h 141"/>
                <a:gd name="T78" fmla="*/ 158 w 213"/>
                <a:gd name="T79" fmla="*/ 105 h 141"/>
                <a:gd name="T80" fmla="*/ 176 w 213"/>
                <a:gd name="T81" fmla="*/ 116 h 141"/>
                <a:gd name="T82" fmla="*/ 183 w 213"/>
                <a:gd name="T83" fmla="*/ 121 h 141"/>
                <a:gd name="T84" fmla="*/ 188 w 213"/>
                <a:gd name="T85" fmla="*/ 123 h 141"/>
                <a:gd name="T86" fmla="*/ 206 w 213"/>
                <a:gd name="T87" fmla="*/ 135 h 141"/>
                <a:gd name="T88" fmla="*/ 212 w 213"/>
                <a:gd name="T89" fmla="*/ 141 h 141"/>
                <a:gd name="T90" fmla="*/ 173 w 213"/>
                <a:gd name="T91" fmla="*/ 114 h 141"/>
                <a:gd name="T92" fmla="*/ 163 w 213"/>
                <a:gd name="T93" fmla="*/ 105 h 141"/>
                <a:gd name="T94" fmla="*/ 156 w 213"/>
                <a:gd name="T95" fmla="*/ 100 h 141"/>
                <a:gd name="T96" fmla="*/ 152 w 213"/>
                <a:gd name="T97" fmla="*/ 99 h 141"/>
                <a:gd name="T98" fmla="*/ 128 w 213"/>
                <a:gd name="T99" fmla="*/ 82 h 141"/>
                <a:gd name="T100" fmla="*/ 109 w 213"/>
                <a:gd name="T101" fmla="*/ 70 h 141"/>
                <a:gd name="T102" fmla="*/ 86 w 213"/>
                <a:gd name="T103" fmla="*/ 56 h 141"/>
                <a:gd name="T104" fmla="*/ 92 w 213"/>
                <a:gd name="T105" fmla="*/ 57 h 141"/>
                <a:gd name="T106" fmla="*/ 71 w 213"/>
                <a:gd name="T107" fmla="*/ 46 h 141"/>
                <a:gd name="T108" fmla="*/ 67 w 213"/>
                <a:gd name="T109" fmla="*/ 42 h 141"/>
                <a:gd name="T110" fmla="*/ 65 w 213"/>
                <a:gd name="T111" fmla="*/ 40 h 141"/>
                <a:gd name="T112" fmla="*/ 50 w 213"/>
                <a:gd name="T113" fmla="*/ 32 h 141"/>
                <a:gd name="T114" fmla="*/ 39 w 213"/>
                <a:gd name="T115" fmla="*/ 25 h 141"/>
                <a:gd name="T116" fmla="*/ 42 w 213"/>
                <a:gd name="T117" fmla="*/ 26 h 141"/>
                <a:gd name="T118" fmla="*/ 21 w 213"/>
                <a:gd name="T119" fmla="*/ 12 h 141"/>
                <a:gd name="T120" fmla="*/ 9 w 213"/>
                <a:gd name="T121" fmla="*/ 4 h 141"/>
                <a:gd name="T122" fmla="*/ 1 w 213"/>
                <a:gd name="T12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3" h="141">
                  <a:moveTo>
                    <a:pt x="98" y="66"/>
                  </a:moveTo>
                  <a:cubicBezTo>
                    <a:pt x="99" y="66"/>
                    <a:pt x="99" y="66"/>
                    <a:pt x="100" y="67"/>
                  </a:cubicBezTo>
                  <a:cubicBezTo>
                    <a:pt x="99" y="66"/>
                    <a:pt x="99" y="66"/>
                    <a:pt x="98" y="66"/>
                  </a:cubicBezTo>
                  <a:moveTo>
                    <a:pt x="87" y="59"/>
                  </a:move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moveTo>
                    <a:pt x="23" y="18"/>
                  </a:moveTo>
                  <a:cubicBezTo>
                    <a:pt x="23" y="18"/>
                    <a:pt x="23" y="18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moveTo>
                    <a:pt x="9" y="4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4"/>
                    <a:pt x="9" y="4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1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5" y="4"/>
                    <a:pt x="6" y="6"/>
                  </a:cubicBezTo>
                  <a:cubicBezTo>
                    <a:pt x="4" y="6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7"/>
                    <a:pt x="2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2" y="13"/>
                    <a:pt x="14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9"/>
                    <a:pt x="21" y="22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7" y="24"/>
                    <a:pt x="36" y="30"/>
                    <a:pt x="38" y="31"/>
                  </a:cubicBezTo>
                  <a:cubicBezTo>
                    <a:pt x="36" y="30"/>
                    <a:pt x="35" y="29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8" y="29"/>
                    <a:pt x="34" y="28"/>
                    <a:pt x="37" y="29"/>
                  </a:cubicBezTo>
                  <a:cubicBezTo>
                    <a:pt x="38" y="27"/>
                    <a:pt x="33" y="26"/>
                    <a:pt x="31" y="25"/>
                  </a:cubicBezTo>
                  <a:cubicBezTo>
                    <a:pt x="32" y="25"/>
                    <a:pt x="33" y="25"/>
                    <a:pt x="35" y="26"/>
                  </a:cubicBezTo>
                  <a:cubicBezTo>
                    <a:pt x="30" y="23"/>
                    <a:pt x="26" y="20"/>
                    <a:pt x="22" y="19"/>
                  </a:cubicBezTo>
                  <a:cubicBezTo>
                    <a:pt x="21" y="19"/>
                    <a:pt x="22" y="18"/>
                    <a:pt x="22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19" y="17"/>
                    <a:pt x="21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5"/>
                    <a:pt x="25" y="19"/>
                    <a:pt x="28" y="20"/>
                  </a:cubicBezTo>
                  <a:cubicBezTo>
                    <a:pt x="32" y="23"/>
                    <a:pt x="38" y="26"/>
                    <a:pt x="43" y="29"/>
                  </a:cubicBezTo>
                  <a:cubicBezTo>
                    <a:pt x="42" y="30"/>
                    <a:pt x="39" y="29"/>
                    <a:pt x="40" y="30"/>
                  </a:cubicBezTo>
                  <a:cubicBezTo>
                    <a:pt x="44" y="34"/>
                    <a:pt x="45" y="33"/>
                    <a:pt x="48" y="34"/>
                  </a:cubicBezTo>
                  <a:cubicBezTo>
                    <a:pt x="51" y="36"/>
                    <a:pt x="47" y="36"/>
                    <a:pt x="52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1" y="41"/>
                    <a:pt x="52" y="39"/>
                    <a:pt x="54" y="41"/>
                  </a:cubicBezTo>
                  <a:cubicBezTo>
                    <a:pt x="54" y="40"/>
                    <a:pt x="54" y="40"/>
                    <a:pt x="51" y="38"/>
                  </a:cubicBezTo>
                  <a:cubicBezTo>
                    <a:pt x="51" y="38"/>
                    <a:pt x="51" y="38"/>
                    <a:pt x="52" y="38"/>
                  </a:cubicBezTo>
                  <a:cubicBezTo>
                    <a:pt x="52" y="38"/>
                    <a:pt x="54" y="38"/>
                    <a:pt x="54" y="39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6" y="38"/>
                    <a:pt x="57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7" y="40"/>
                    <a:pt x="62" y="43"/>
                    <a:pt x="62" y="44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64" y="44"/>
                    <a:pt x="66" y="46"/>
                    <a:pt x="68" y="47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9" y="48"/>
                    <a:pt x="71" y="47"/>
                    <a:pt x="73" y="49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1" y="49"/>
                    <a:pt x="70" y="49"/>
                    <a:pt x="72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0" y="50"/>
                    <a:pt x="67" y="49"/>
                    <a:pt x="65" y="47"/>
                  </a:cubicBezTo>
                  <a:cubicBezTo>
                    <a:pt x="67" y="48"/>
                    <a:pt x="68" y="49"/>
                    <a:pt x="67" y="49"/>
                  </a:cubicBezTo>
                  <a:cubicBezTo>
                    <a:pt x="67" y="49"/>
                    <a:pt x="66" y="49"/>
                    <a:pt x="65" y="49"/>
                  </a:cubicBezTo>
                  <a:cubicBezTo>
                    <a:pt x="65" y="50"/>
                    <a:pt x="68" y="50"/>
                    <a:pt x="70" y="52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2"/>
                    <a:pt x="75" y="54"/>
                    <a:pt x="77" y="54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5" y="53"/>
                    <a:pt x="75" y="53"/>
                    <a:pt x="76" y="53"/>
                  </a:cubicBezTo>
                  <a:cubicBezTo>
                    <a:pt x="76" y="53"/>
                    <a:pt x="77" y="53"/>
                    <a:pt x="77" y="53"/>
                  </a:cubicBezTo>
                  <a:cubicBezTo>
                    <a:pt x="77" y="53"/>
                    <a:pt x="77" y="53"/>
                    <a:pt x="78" y="53"/>
                  </a:cubicBezTo>
                  <a:cubicBezTo>
                    <a:pt x="79" y="55"/>
                    <a:pt x="86" y="57"/>
                    <a:pt x="87" y="59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2" y="63"/>
                    <a:pt x="99" y="64"/>
                    <a:pt x="106" y="68"/>
                  </a:cubicBezTo>
                  <a:cubicBezTo>
                    <a:pt x="103" y="67"/>
                    <a:pt x="102" y="68"/>
                    <a:pt x="100" y="67"/>
                  </a:cubicBezTo>
                  <a:cubicBezTo>
                    <a:pt x="103" y="70"/>
                    <a:pt x="99" y="69"/>
                    <a:pt x="100" y="70"/>
                  </a:cubicBezTo>
                  <a:cubicBezTo>
                    <a:pt x="102" y="72"/>
                    <a:pt x="103" y="72"/>
                    <a:pt x="103" y="72"/>
                  </a:cubicBezTo>
                  <a:cubicBezTo>
                    <a:pt x="104" y="72"/>
                    <a:pt x="104" y="72"/>
                    <a:pt x="104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5" y="71"/>
                    <a:pt x="106" y="71"/>
                    <a:pt x="106" y="71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8" y="70"/>
                    <a:pt x="114" y="78"/>
                    <a:pt x="122" y="81"/>
                  </a:cubicBezTo>
                  <a:cubicBezTo>
                    <a:pt x="122" y="81"/>
                    <a:pt x="122" y="81"/>
                    <a:pt x="121" y="81"/>
                  </a:cubicBezTo>
                  <a:cubicBezTo>
                    <a:pt x="121" y="81"/>
                    <a:pt x="120" y="80"/>
                    <a:pt x="119" y="80"/>
                  </a:cubicBezTo>
                  <a:cubicBezTo>
                    <a:pt x="121" y="83"/>
                    <a:pt x="122" y="81"/>
                    <a:pt x="124" y="82"/>
                  </a:cubicBezTo>
                  <a:cubicBezTo>
                    <a:pt x="127" y="84"/>
                    <a:pt x="130" y="87"/>
                    <a:pt x="128" y="87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8"/>
                    <a:pt x="129" y="88"/>
                    <a:pt x="129" y="88"/>
                  </a:cubicBezTo>
                  <a:cubicBezTo>
                    <a:pt x="129" y="88"/>
                    <a:pt x="129" y="88"/>
                    <a:pt x="129" y="87"/>
                  </a:cubicBezTo>
                  <a:cubicBezTo>
                    <a:pt x="129" y="87"/>
                    <a:pt x="129" y="87"/>
                    <a:pt x="129" y="87"/>
                  </a:cubicBezTo>
                  <a:cubicBezTo>
                    <a:pt x="129" y="87"/>
                    <a:pt x="130" y="87"/>
                    <a:pt x="130" y="87"/>
                  </a:cubicBezTo>
                  <a:cubicBezTo>
                    <a:pt x="130" y="88"/>
                    <a:pt x="130" y="88"/>
                    <a:pt x="130" y="88"/>
                  </a:cubicBezTo>
                  <a:cubicBezTo>
                    <a:pt x="135" y="89"/>
                    <a:pt x="135" y="89"/>
                    <a:pt x="135" y="89"/>
                  </a:cubicBezTo>
                  <a:cubicBezTo>
                    <a:pt x="137" y="91"/>
                    <a:pt x="140" y="94"/>
                    <a:pt x="141" y="96"/>
                  </a:cubicBezTo>
                  <a:cubicBezTo>
                    <a:pt x="143" y="97"/>
                    <a:pt x="144" y="98"/>
                    <a:pt x="145" y="98"/>
                  </a:cubicBezTo>
                  <a:cubicBezTo>
                    <a:pt x="146" y="98"/>
                    <a:pt x="146" y="97"/>
                    <a:pt x="147" y="97"/>
                  </a:cubicBezTo>
                  <a:cubicBezTo>
                    <a:pt x="147" y="97"/>
                    <a:pt x="147" y="97"/>
                    <a:pt x="148" y="97"/>
                  </a:cubicBezTo>
                  <a:cubicBezTo>
                    <a:pt x="148" y="97"/>
                    <a:pt x="149" y="97"/>
                    <a:pt x="150" y="98"/>
                  </a:cubicBezTo>
                  <a:cubicBezTo>
                    <a:pt x="151" y="99"/>
                    <a:pt x="151" y="99"/>
                    <a:pt x="151" y="99"/>
                  </a:cubicBezTo>
                  <a:cubicBezTo>
                    <a:pt x="151" y="99"/>
                    <a:pt x="150" y="99"/>
                    <a:pt x="150" y="99"/>
                  </a:cubicBezTo>
                  <a:cubicBezTo>
                    <a:pt x="150" y="99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2" y="101"/>
                    <a:pt x="151" y="101"/>
                    <a:pt x="150" y="100"/>
                  </a:cubicBezTo>
                  <a:cubicBezTo>
                    <a:pt x="149" y="100"/>
                    <a:pt x="148" y="100"/>
                    <a:pt x="148" y="100"/>
                  </a:cubicBezTo>
                  <a:cubicBezTo>
                    <a:pt x="147" y="100"/>
                    <a:pt x="147" y="100"/>
                    <a:pt x="147" y="100"/>
                  </a:cubicBezTo>
                  <a:cubicBezTo>
                    <a:pt x="152" y="101"/>
                    <a:pt x="152" y="103"/>
                    <a:pt x="158" y="105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60" y="105"/>
                    <a:pt x="165" y="109"/>
                    <a:pt x="168" y="111"/>
                  </a:cubicBezTo>
                  <a:cubicBezTo>
                    <a:pt x="166" y="111"/>
                    <a:pt x="163" y="109"/>
                    <a:pt x="161" y="108"/>
                  </a:cubicBezTo>
                  <a:cubicBezTo>
                    <a:pt x="164" y="110"/>
                    <a:pt x="172" y="115"/>
                    <a:pt x="176" y="116"/>
                  </a:cubicBezTo>
                  <a:cubicBezTo>
                    <a:pt x="177" y="117"/>
                    <a:pt x="180" y="119"/>
                    <a:pt x="179" y="119"/>
                  </a:cubicBezTo>
                  <a:cubicBezTo>
                    <a:pt x="179" y="119"/>
                    <a:pt x="179" y="119"/>
                    <a:pt x="178" y="119"/>
                  </a:cubicBezTo>
                  <a:cubicBezTo>
                    <a:pt x="181" y="121"/>
                    <a:pt x="182" y="121"/>
                    <a:pt x="183" y="121"/>
                  </a:cubicBezTo>
                  <a:cubicBezTo>
                    <a:pt x="183" y="121"/>
                    <a:pt x="183" y="121"/>
                    <a:pt x="183" y="121"/>
                  </a:cubicBezTo>
                  <a:cubicBezTo>
                    <a:pt x="183" y="121"/>
                    <a:pt x="184" y="121"/>
                    <a:pt x="184" y="121"/>
                  </a:cubicBezTo>
                  <a:cubicBezTo>
                    <a:pt x="185" y="121"/>
                    <a:pt x="185" y="122"/>
                    <a:pt x="188" y="123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92" y="130"/>
                    <a:pt x="200" y="131"/>
                    <a:pt x="205" y="136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7" y="136"/>
                    <a:pt x="209" y="138"/>
                    <a:pt x="209" y="139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8" y="140"/>
                    <a:pt x="210" y="138"/>
                    <a:pt x="212" y="141"/>
                  </a:cubicBezTo>
                  <a:cubicBezTo>
                    <a:pt x="213" y="141"/>
                    <a:pt x="211" y="138"/>
                    <a:pt x="211" y="138"/>
                  </a:cubicBezTo>
                  <a:cubicBezTo>
                    <a:pt x="198" y="130"/>
                    <a:pt x="187" y="120"/>
                    <a:pt x="173" y="113"/>
                  </a:cubicBezTo>
                  <a:cubicBezTo>
                    <a:pt x="173" y="114"/>
                    <a:pt x="174" y="114"/>
                    <a:pt x="173" y="114"/>
                  </a:cubicBezTo>
                  <a:cubicBezTo>
                    <a:pt x="172" y="113"/>
                    <a:pt x="169" y="112"/>
                    <a:pt x="170" y="111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67" y="110"/>
                    <a:pt x="165" y="106"/>
                    <a:pt x="163" y="105"/>
                  </a:cubicBezTo>
                  <a:cubicBezTo>
                    <a:pt x="162" y="105"/>
                    <a:pt x="159" y="102"/>
                    <a:pt x="158" y="102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6" y="100"/>
                    <a:pt x="156" y="100"/>
                    <a:pt x="156" y="100"/>
                  </a:cubicBezTo>
                  <a:cubicBezTo>
                    <a:pt x="155" y="100"/>
                    <a:pt x="155" y="101"/>
                    <a:pt x="154" y="101"/>
                  </a:cubicBezTo>
                  <a:cubicBezTo>
                    <a:pt x="154" y="101"/>
                    <a:pt x="153" y="101"/>
                    <a:pt x="153" y="100"/>
                  </a:cubicBezTo>
                  <a:cubicBezTo>
                    <a:pt x="151" y="99"/>
                    <a:pt x="151" y="99"/>
                    <a:pt x="152" y="99"/>
                  </a:cubicBezTo>
                  <a:cubicBezTo>
                    <a:pt x="152" y="99"/>
                    <a:pt x="153" y="99"/>
                    <a:pt x="153" y="99"/>
                  </a:cubicBezTo>
                  <a:cubicBezTo>
                    <a:pt x="145" y="93"/>
                    <a:pt x="134" y="86"/>
                    <a:pt x="125" y="81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26" y="80"/>
                    <a:pt x="119" y="78"/>
                    <a:pt x="122" y="77"/>
                  </a:cubicBezTo>
                  <a:cubicBezTo>
                    <a:pt x="118" y="75"/>
                    <a:pt x="112" y="70"/>
                    <a:pt x="110" y="70"/>
                  </a:cubicBezTo>
                  <a:cubicBezTo>
                    <a:pt x="110" y="70"/>
                    <a:pt x="110" y="70"/>
                    <a:pt x="109" y="70"/>
                  </a:cubicBezTo>
                  <a:cubicBezTo>
                    <a:pt x="108" y="67"/>
                    <a:pt x="99" y="63"/>
                    <a:pt x="93" y="59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1" y="60"/>
                    <a:pt x="88" y="56"/>
                    <a:pt x="86" y="56"/>
                  </a:cubicBezTo>
                  <a:cubicBezTo>
                    <a:pt x="86" y="56"/>
                    <a:pt x="86" y="55"/>
                    <a:pt x="86" y="55"/>
                  </a:cubicBezTo>
                  <a:cubicBezTo>
                    <a:pt x="87" y="55"/>
                    <a:pt x="88" y="56"/>
                    <a:pt x="89" y="56"/>
                  </a:cubicBezTo>
                  <a:cubicBezTo>
                    <a:pt x="90" y="57"/>
                    <a:pt x="91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85" y="55"/>
                    <a:pt x="77" y="46"/>
                    <a:pt x="72" y="46"/>
                  </a:cubicBezTo>
                  <a:cubicBezTo>
                    <a:pt x="72" y="46"/>
                    <a:pt x="71" y="46"/>
                    <a:pt x="71" y="46"/>
                  </a:cubicBezTo>
                  <a:cubicBezTo>
                    <a:pt x="71" y="46"/>
                    <a:pt x="71" y="45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0" y="45"/>
                    <a:pt x="68" y="43"/>
                    <a:pt x="67" y="42"/>
                  </a:cubicBezTo>
                  <a:cubicBezTo>
                    <a:pt x="67" y="42"/>
                    <a:pt x="68" y="43"/>
                    <a:pt x="67" y="43"/>
                  </a:cubicBezTo>
                  <a:cubicBezTo>
                    <a:pt x="67" y="43"/>
                    <a:pt x="67" y="43"/>
                    <a:pt x="66" y="42"/>
                  </a:cubicBezTo>
                  <a:cubicBezTo>
                    <a:pt x="63" y="41"/>
                    <a:pt x="65" y="41"/>
                    <a:pt x="65" y="40"/>
                  </a:cubicBezTo>
                  <a:cubicBezTo>
                    <a:pt x="60" y="38"/>
                    <a:pt x="54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0" y="33"/>
                    <a:pt x="49" y="32"/>
                    <a:pt x="50" y="32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43" y="29"/>
                    <a:pt x="44" y="28"/>
                    <a:pt x="37" y="24"/>
                  </a:cubicBezTo>
                  <a:cubicBezTo>
                    <a:pt x="38" y="25"/>
                    <a:pt x="38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40" y="25"/>
                    <a:pt x="42" y="26"/>
                  </a:cubicBezTo>
                  <a:cubicBezTo>
                    <a:pt x="40" y="23"/>
                    <a:pt x="31" y="20"/>
                    <a:pt x="26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0" y="13"/>
                    <a:pt x="20" y="12"/>
                    <a:pt x="21" y="12"/>
                  </a:cubicBezTo>
                  <a:cubicBezTo>
                    <a:pt x="21" y="12"/>
                    <a:pt x="22" y="13"/>
                    <a:pt x="22" y="13"/>
                  </a:cubicBezTo>
                  <a:cubicBezTo>
                    <a:pt x="17" y="9"/>
                    <a:pt x="13" y="7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2" name="Rectangle 126"/>
            <p:cNvSpPr>
              <a:spLocks noChangeArrowheads="1"/>
            </p:cNvSpPr>
            <p:nvPr/>
          </p:nvSpPr>
          <p:spPr bwMode="auto">
            <a:xfrm>
              <a:off x="8756102" y="2845490"/>
              <a:ext cx="1198" cy="119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3" name="Rectangle 127"/>
            <p:cNvSpPr>
              <a:spLocks noChangeArrowheads="1"/>
            </p:cNvSpPr>
            <p:nvPr/>
          </p:nvSpPr>
          <p:spPr bwMode="auto">
            <a:xfrm>
              <a:off x="8756102" y="2845490"/>
              <a:ext cx="1198" cy="1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4" name="Freeform 128"/>
            <p:cNvSpPr/>
            <p:nvPr/>
          </p:nvSpPr>
          <p:spPr bwMode="auto">
            <a:xfrm>
              <a:off x="8821966" y="2894589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5" name="Freeform 129"/>
            <p:cNvSpPr/>
            <p:nvPr/>
          </p:nvSpPr>
          <p:spPr bwMode="auto">
            <a:xfrm>
              <a:off x="8558510" y="2737713"/>
              <a:ext cx="198789" cy="110172"/>
            </a:xfrm>
            <a:custGeom>
              <a:avLst/>
              <a:gdLst>
                <a:gd name="T0" fmla="*/ 0 w 164"/>
                <a:gd name="T1" fmla="*/ 1 h 91"/>
                <a:gd name="T2" fmla="*/ 2 w 164"/>
                <a:gd name="T3" fmla="*/ 4 h 91"/>
                <a:gd name="T4" fmla="*/ 11 w 164"/>
                <a:gd name="T5" fmla="*/ 7 h 91"/>
                <a:gd name="T6" fmla="*/ 8 w 164"/>
                <a:gd name="T7" fmla="*/ 6 h 91"/>
                <a:gd name="T8" fmla="*/ 7 w 164"/>
                <a:gd name="T9" fmla="*/ 6 h 91"/>
                <a:gd name="T10" fmla="*/ 7 w 164"/>
                <a:gd name="T11" fmla="*/ 7 h 91"/>
                <a:gd name="T12" fmla="*/ 22 w 164"/>
                <a:gd name="T13" fmla="*/ 14 h 91"/>
                <a:gd name="T14" fmla="*/ 23 w 164"/>
                <a:gd name="T15" fmla="*/ 15 h 91"/>
                <a:gd name="T16" fmla="*/ 53 w 164"/>
                <a:gd name="T17" fmla="*/ 33 h 91"/>
                <a:gd name="T18" fmla="*/ 55 w 164"/>
                <a:gd name="T19" fmla="*/ 32 h 91"/>
                <a:gd name="T20" fmla="*/ 57 w 164"/>
                <a:gd name="T21" fmla="*/ 32 h 91"/>
                <a:gd name="T22" fmla="*/ 58 w 164"/>
                <a:gd name="T23" fmla="*/ 31 h 91"/>
                <a:gd name="T24" fmla="*/ 73 w 164"/>
                <a:gd name="T25" fmla="*/ 37 h 91"/>
                <a:gd name="T26" fmla="*/ 84 w 164"/>
                <a:gd name="T27" fmla="*/ 43 h 91"/>
                <a:gd name="T28" fmla="*/ 77 w 164"/>
                <a:gd name="T29" fmla="*/ 40 h 91"/>
                <a:gd name="T30" fmla="*/ 79 w 164"/>
                <a:gd name="T31" fmla="*/ 42 h 91"/>
                <a:gd name="T32" fmla="*/ 73 w 164"/>
                <a:gd name="T33" fmla="*/ 42 h 91"/>
                <a:gd name="T34" fmla="*/ 90 w 164"/>
                <a:gd name="T35" fmla="*/ 51 h 91"/>
                <a:gd name="T36" fmla="*/ 87 w 164"/>
                <a:gd name="T37" fmla="*/ 52 h 91"/>
                <a:gd name="T38" fmla="*/ 88 w 164"/>
                <a:gd name="T39" fmla="*/ 53 h 91"/>
                <a:gd name="T40" fmla="*/ 95 w 164"/>
                <a:gd name="T41" fmla="*/ 54 h 91"/>
                <a:gd name="T42" fmla="*/ 100 w 164"/>
                <a:gd name="T43" fmla="*/ 54 h 91"/>
                <a:gd name="T44" fmla="*/ 105 w 164"/>
                <a:gd name="T45" fmla="*/ 58 h 91"/>
                <a:gd name="T46" fmla="*/ 105 w 164"/>
                <a:gd name="T47" fmla="*/ 59 h 91"/>
                <a:gd name="T48" fmla="*/ 114 w 164"/>
                <a:gd name="T49" fmla="*/ 65 h 91"/>
                <a:gd name="T50" fmla="*/ 111 w 164"/>
                <a:gd name="T51" fmla="*/ 65 h 91"/>
                <a:gd name="T52" fmla="*/ 120 w 164"/>
                <a:gd name="T53" fmla="*/ 68 h 91"/>
                <a:gd name="T54" fmla="*/ 134 w 164"/>
                <a:gd name="T55" fmla="*/ 77 h 91"/>
                <a:gd name="T56" fmla="*/ 131 w 164"/>
                <a:gd name="T57" fmla="*/ 76 h 91"/>
                <a:gd name="T58" fmla="*/ 129 w 164"/>
                <a:gd name="T59" fmla="*/ 77 h 91"/>
                <a:gd name="T60" fmla="*/ 151 w 164"/>
                <a:gd name="T61" fmla="*/ 86 h 91"/>
                <a:gd name="T62" fmla="*/ 155 w 164"/>
                <a:gd name="T63" fmla="*/ 89 h 91"/>
                <a:gd name="T64" fmla="*/ 160 w 164"/>
                <a:gd name="T65" fmla="*/ 91 h 91"/>
                <a:gd name="T66" fmla="*/ 160 w 164"/>
                <a:gd name="T67" fmla="*/ 89 h 91"/>
                <a:gd name="T68" fmla="*/ 155 w 164"/>
                <a:gd name="T69" fmla="*/ 84 h 91"/>
                <a:gd name="T70" fmla="*/ 162 w 164"/>
                <a:gd name="T71" fmla="*/ 87 h 91"/>
                <a:gd name="T72" fmla="*/ 160 w 164"/>
                <a:gd name="T73" fmla="*/ 83 h 91"/>
                <a:gd name="T74" fmla="*/ 153 w 164"/>
                <a:gd name="T75" fmla="*/ 80 h 91"/>
                <a:gd name="T76" fmla="*/ 143 w 164"/>
                <a:gd name="T77" fmla="*/ 75 h 91"/>
                <a:gd name="T78" fmla="*/ 138 w 164"/>
                <a:gd name="T79" fmla="*/ 73 h 91"/>
                <a:gd name="T80" fmla="*/ 132 w 164"/>
                <a:gd name="T81" fmla="*/ 73 h 91"/>
                <a:gd name="T82" fmla="*/ 125 w 164"/>
                <a:gd name="T83" fmla="*/ 69 h 91"/>
                <a:gd name="T84" fmla="*/ 134 w 164"/>
                <a:gd name="T85" fmla="*/ 70 h 91"/>
                <a:gd name="T86" fmla="*/ 127 w 164"/>
                <a:gd name="T87" fmla="*/ 66 h 91"/>
                <a:gd name="T88" fmla="*/ 125 w 164"/>
                <a:gd name="T89" fmla="*/ 68 h 91"/>
                <a:gd name="T90" fmla="*/ 108 w 164"/>
                <a:gd name="T91" fmla="*/ 58 h 91"/>
                <a:gd name="T92" fmla="*/ 116 w 164"/>
                <a:gd name="T93" fmla="*/ 62 h 91"/>
                <a:gd name="T94" fmla="*/ 120 w 164"/>
                <a:gd name="T95" fmla="*/ 62 h 91"/>
                <a:gd name="T96" fmla="*/ 124 w 164"/>
                <a:gd name="T97" fmla="*/ 63 h 91"/>
                <a:gd name="T98" fmla="*/ 123 w 164"/>
                <a:gd name="T99" fmla="*/ 64 h 91"/>
                <a:gd name="T100" fmla="*/ 124 w 164"/>
                <a:gd name="T101" fmla="*/ 65 h 91"/>
                <a:gd name="T102" fmla="*/ 119 w 164"/>
                <a:gd name="T103" fmla="*/ 60 h 91"/>
                <a:gd name="T104" fmla="*/ 90 w 164"/>
                <a:gd name="T105" fmla="*/ 44 h 91"/>
                <a:gd name="T106" fmla="*/ 1 w 164"/>
                <a:gd name="T10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9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7" y="5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9" y="7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6" y="6"/>
                    <a:pt x="5" y="6"/>
                  </a:cubicBezTo>
                  <a:cubicBezTo>
                    <a:pt x="9" y="10"/>
                    <a:pt x="18" y="14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4" y="15"/>
                    <a:pt x="24" y="15"/>
                    <a:pt x="23" y="15"/>
                  </a:cubicBezTo>
                  <a:cubicBezTo>
                    <a:pt x="22" y="15"/>
                    <a:pt x="19" y="14"/>
                    <a:pt x="17" y="14"/>
                  </a:cubicBezTo>
                  <a:cubicBezTo>
                    <a:pt x="30" y="21"/>
                    <a:pt x="39" y="26"/>
                    <a:pt x="53" y="33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54" y="32"/>
                    <a:pt x="55" y="32"/>
                    <a:pt x="55" y="32"/>
                  </a:cubicBezTo>
                  <a:cubicBezTo>
                    <a:pt x="56" y="32"/>
                    <a:pt x="56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7" y="33"/>
                    <a:pt x="60" y="33"/>
                    <a:pt x="58" y="31"/>
                  </a:cubicBezTo>
                  <a:cubicBezTo>
                    <a:pt x="65" y="36"/>
                    <a:pt x="68" y="34"/>
                    <a:pt x="73" y="36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7" y="39"/>
                    <a:pt x="78" y="40"/>
                    <a:pt x="82" y="41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2" y="42"/>
                    <a:pt x="81" y="42"/>
                  </a:cubicBezTo>
                  <a:cubicBezTo>
                    <a:pt x="80" y="41"/>
                    <a:pt x="78" y="40"/>
                    <a:pt x="77" y="40"/>
                  </a:cubicBezTo>
                  <a:cubicBezTo>
                    <a:pt x="77" y="40"/>
                    <a:pt x="77" y="41"/>
                    <a:pt x="77" y="41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78" y="42"/>
                    <a:pt x="77" y="42"/>
                    <a:pt x="75" y="42"/>
                  </a:cubicBezTo>
                  <a:cubicBezTo>
                    <a:pt x="74" y="42"/>
                    <a:pt x="74" y="42"/>
                    <a:pt x="73" y="42"/>
                  </a:cubicBezTo>
                  <a:cubicBezTo>
                    <a:pt x="80" y="44"/>
                    <a:pt x="82" y="48"/>
                    <a:pt x="90" y="51"/>
                  </a:cubicBezTo>
                  <a:cubicBezTo>
                    <a:pt x="90" y="51"/>
                    <a:pt x="90" y="51"/>
                    <a:pt x="90" y="51"/>
                  </a:cubicBezTo>
                  <a:cubicBezTo>
                    <a:pt x="88" y="51"/>
                    <a:pt x="82" y="48"/>
                    <a:pt x="80" y="47"/>
                  </a:cubicBezTo>
                  <a:cubicBezTo>
                    <a:pt x="82" y="49"/>
                    <a:pt x="87" y="51"/>
                    <a:pt x="87" y="52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92" y="53"/>
                    <a:pt x="87" y="51"/>
                    <a:pt x="88" y="53"/>
                  </a:cubicBezTo>
                  <a:cubicBezTo>
                    <a:pt x="90" y="54"/>
                    <a:pt x="92" y="55"/>
                    <a:pt x="93" y="55"/>
                  </a:cubicBezTo>
                  <a:cubicBezTo>
                    <a:pt x="94" y="55"/>
                    <a:pt x="94" y="54"/>
                    <a:pt x="95" y="54"/>
                  </a:cubicBezTo>
                  <a:cubicBezTo>
                    <a:pt x="95" y="54"/>
                    <a:pt x="95" y="53"/>
                    <a:pt x="96" y="53"/>
                  </a:cubicBezTo>
                  <a:cubicBezTo>
                    <a:pt x="97" y="53"/>
                    <a:pt x="98" y="53"/>
                    <a:pt x="100" y="54"/>
                  </a:cubicBezTo>
                  <a:cubicBezTo>
                    <a:pt x="100" y="57"/>
                    <a:pt x="104" y="56"/>
                    <a:pt x="107" y="58"/>
                  </a:cubicBezTo>
                  <a:cubicBezTo>
                    <a:pt x="106" y="58"/>
                    <a:pt x="105" y="58"/>
                    <a:pt x="105" y="58"/>
                  </a:cubicBezTo>
                  <a:cubicBezTo>
                    <a:pt x="104" y="58"/>
                    <a:pt x="104" y="59"/>
                    <a:pt x="104" y="59"/>
                  </a:cubicBezTo>
                  <a:cubicBezTo>
                    <a:pt x="104" y="59"/>
                    <a:pt x="105" y="59"/>
                    <a:pt x="105" y="59"/>
                  </a:cubicBezTo>
                  <a:cubicBezTo>
                    <a:pt x="109" y="59"/>
                    <a:pt x="108" y="62"/>
                    <a:pt x="115" y="65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4" y="65"/>
                    <a:pt x="113" y="65"/>
                    <a:pt x="113" y="65"/>
                  </a:cubicBezTo>
                  <a:cubicBezTo>
                    <a:pt x="112" y="65"/>
                    <a:pt x="111" y="65"/>
                    <a:pt x="111" y="65"/>
                  </a:cubicBezTo>
                  <a:cubicBezTo>
                    <a:pt x="111" y="65"/>
                    <a:pt x="110" y="65"/>
                    <a:pt x="110" y="65"/>
                  </a:cubicBezTo>
                  <a:cubicBezTo>
                    <a:pt x="114" y="66"/>
                    <a:pt x="118" y="68"/>
                    <a:pt x="120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7" y="72"/>
                    <a:pt x="131" y="75"/>
                    <a:pt x="134" y="77"/>
                  </a:cubicBezTo>
                  <a:cubicBezTo>
                    <a:pt x="133" y="76"/>
                    <a:pt x="132" y="76"/>
                    <a:pt x="132" y="76"/>
                  </a:cubicBezTo>
                  <a:cubicBezTo>
                    <a:pt x="132" y="76"/>
                    <a:pt x="131" y="76"/>
                    <a:pt x="131" y="76"/>
                  </a:cubicBezTo>
                  <a:cubicBezTo>
                    <a:pt x="131" y="77"/>
                    <a:pt x="131" y="77"/>
                    <a:pt x="130" y="77"/>
                  </a:cubicBezTo>
                  <a:cubicBezTo>
                    <a:pt x="130" y="77"/>
                    <a:pt x="130" y="77"/>
                    <a:pt x="129" y="77"/>
                  </a:cubicBezTo>
                  <a:cubicBezTo>
                    <a:pt x="134" y="78"/>
                    <a:pt x="145" y="82"/>
                    <a:pt x="152" y="83"/>
                  </a:cubicBezTo>
                  <a:cubicBezTo>
                    <a:pt x="152" y="85"/>
                    <a:pt x="152" y="86"/>
                    <a:pt x="151" y="86"/>
                  </a:cubicBezTo>
                  <a:cubicBezTo>
                    <a:pt x="153" y="89"/>
                    <a:pt x="154" y="89"/>
                    <a:pt x="155" y="89"/>
                  </a:cubicBezTo>
                  <a:cubicBezTo>
                    <a:pt x="155" y="89"/>
                    <a:pt x="155" y="89"/>
                    <a:pt x="155" y="89"/>
                  </a:cubicBezTo>
                  <a:cubicBezTo>
                    <a:pt x="155" y="89"/>
                    <a:pt x="156" y="89"/>
                    <a:pt x="156" y="89"/>
                  </a:cubicBezTo>
                  <a:cubicBezTo>
                    <a:pt x="156" y="89"/>
                    <a:pt x="157" y="89"/>
                    <a:pt x="160" y="91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89"/>
                    <a:pt x="159" y="89"/>
                    <a:pt x="160" y="89"/>
                  </a:cubicBezTo>
                  <a:cubicBezTo>
                    <a:pt x="161" y="89"/>
                    <a:pt x="162" y="89"/>
                    <a:pt x="163" y="89"/>
                  </a:cubicBezTo>
                  <a:cubicBezTo>
                    <a:pt x="155" y="84"/>
                    <a:pt x="155" y="84"/>
                    <a:pt x="155" y="84"/>
                  </a:cubicBezTo>
                  <a:cubicBezTo>
                    <a:pt x="155" y="84"/>
                    <a:pt x="155" y="84"/>
                    <a:pt x="155" y="84"/>
                  </a:cubicBezTo>
                  <a:cubicBezTo>
                    <a:pt x="157" y="84"/>
                    <a:pt x="160" y="86"/>
                    <a:pt x="162" y="87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4" y="87"/>
                    <a:pt x="158" y="84"/>
                    <a:pt x="160" y="83"/>
                  </a:cubicBezTo>
                  <a:cubicBezTo>
                    <a:pt x="160" y="83"/>
                    <a:pt x="159" y="83"/>
                    <a:pt x="159" y="83"/>
                  </a:cubicBezTo>
                  <a:cubicBezTo>
                    <a:pt x="158" y="83"/>
                    <a:pt x="155" y="81"/>
                    <a:pt x="153" y="80"/>
                  </a:cubicBezTo>
                  <a:cubicBezTo>
                    <a:pt x="153" y="80"/>
                    <a:pt x="153" y="80"/>
                    <a:pt x="153" y="80"/>
                  </a:cubicBezTo>
                  <a:cubicBezTo>
                    <a:pt x="150" y="77"/>
                    <a:pt x="147" y="77"/>
                    <a:pt x="143" y="75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2" y="74"/>
                    <a:pt x="140" y="74"/>
                    <a:pt x="138" y="73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38" y="74"/>
                    <a:pt x="134" y="73"/>
                    <a:pt x="132" y="73"/>
                  </a:cubicBezTo>
                  <a:cubicBezTo>
                    <a:pt x="131" y="73"/>
                    <a:pt x="131" y="73"/>
                    <a:pt x="133" y="74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6" y="69"/>
                    <a:pt x="127" y="68"/>
                    <a:pt x="129" y="68"/>
                  </a:cubicBezTo>
                  <a:cubicBezTo>
                    <a:pt x="130" y="68"/>
                    <a:pt x="132" y="69"/>
                    <a:pt x="134" y="70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3" y="68"/>
                    <a:pt x="129" y="66"/>
                    <a:pt x="127" y="66"/>
                  </a:cubicBezTo>
                  <a:cubicBezTo>
                    <a:pt x="126" y="66"/>
                    <a:pt x="126" y="67"/>
                    <a:pt x="126" y="68"/>
                  </a:cubicBezTo>
                  <a:cubicBezTo>
                    <a:pt x="126" y="68"/>
                    <a:pt x="126" y="68"/>
                    <a:pt x="125" y="68"/>
                  </a:cubicBezTo>
                  <a:cubicBezTo>
                    <a:pt x="120" y="68"/>
                    <a:pt x="114" y="61"/>
                    <a:pt x="107" y="59"/>
                  </a:cubicBezTo>
                  <a:cubicBezTo>
                    <a:pt x="107" y="58"/>
                    <a:pt x="108" y="58"/>
                    <a:pt x="108" y="58"/>
                  </a:cubicBezTo>
                  <a:cubicBezTo>
                    <a:pt x="109" y="58"/>
                    <a:pt x="111" y="59"/>
                    <a:pt x="113" y="59"/>
                  </a:cubicBezTo>
                  <a:cubicBezTo>
                    <a:pt x="115" y="60"/>
                    <a:pt x="116" y="61"/>
                    <a:pt x="116" y="62"/>
                  </a:cubicBezTo>
                  <a:cubicBezTo>
                    <a:pt x="117" y="62"/>
                    <a:pt x="118" y="63"/>
                    <a:pt x="119" y="63"/>
                  </a:cubicBezTo>
                  <a:cubicBezTo>
                    <a:pt x="119" y="63"/>
                    <a:pt x="119" y="62"/>
                    <a:pt x="120" y="62"/>
                  </a:cubicBezTo>
                  <a:cubicBezTo>
                    <a:pt x="120" y="62"/>
                    <a:pt x="120" y="61"/>
                    <a:pt x="120" y="61"/>
                  </a:cubicBezTo>
                  <a:cubicBezTo>
                    <a:pt x="121" y="61"/>
                    <a:pt x="122" y="62"/>
                    <a:pt x="124" y="63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4"/>
                    <a:pt x="124" y="64"/>
                    <a:pt x="123" y="64"/>
                  </a:cubicBezTo>
                  <a:cubicBezTo>
                    <a:pt x="123" y="64"/>
                    <a:pt x="122" y="64"/>
                    <a:pt x="122" y="64"/>
                  </a:cubicBezTo>
                  <a:cubicBezTo>
                    <a:pt x="122" y="64"/>
                    <a:pt x="122" y="64"/>
                    <a:pt x="124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26" y="63"/>
                    <a:pt x="122" y="62"/>
                    <a:pt x="119" y="60"/>
                  </a:cubicBezTo>
                  <a:cubicBezTo>
                    <a:pt x="101" y="52"/>
                    <a:pt x="90" y="44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65" y="30"/>
                    <a:pt x="39" y="17"/>
                    <a:pt x="13" y="5"/>
                  </a:cubicBezTo>
                  <a:cubicBezTo>
                    <a:pt x="7" y="2"/>
                    <a:pt x="4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8" name="Freeform 132"/>
            <p:cNvSpPr/>
            <p:nvPr/>
          </p:nvSpPr>
          <p:spPr bwMode="auto">
            <a:xfrm>
              <a:off x="8799213" y="2875428"/>
              <a:ext cx="3593" cy="239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9" name="Freeform 133"/>
            <p:cNvSpPr/>
            <p:nvPr/>
          </p:nvSpPr>
          <p:spPr bwMode="auto">
            <a:xfrm>
              <a:off x="8775262" y="2865848"/>
              <a:ext cx="119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0" name="Freeform 134"/>
            <p:cNvSpPr/>
            <p:nvPr/>
          </p:nvSpPr>
          <p:spPr bwMode="auto">
            <a:xfrm>
              <a:off x="8771669" y="2864651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3 w 3"/>
                <a:gd name="T9" fmla="*/ 1 h 1"/>
                <a:gd name="T10" fmla="*/ 3 w 3"/>
                <a:gd name="T11" fmla="*/ 1 h 1"/>
                <a:gd name="T12" fmla="*/ 0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1" name="Freeform 135"/>
            <p:cNvSpPr/>
            <p:nvPr/>
          </p:nvSpPr>
          <p:spPr bwMode="auto">
            <a:xfrm>
              <a:off x="9154878" y="3110144"/>
              <a:ext cx="4790" cy="2395"/>
            </a:xfrm>
            <a:custGeom>
              <a:avLst/>
              <a:gdLst>
                <a:gd name="T0" fmla="*/ 0 w 4"/>
                <a:gd name="T1" fmla="*/ 0 h 2"/>
                <a:gd name="T2" fmla="*/ 1 w 4"/>
                <a:gd name="T3" fmla="*/ 1 h 2"/>
                <a:gd name="T4" fmla="*/ 4 w 4"/>
                <a:gd name="T5" fmla="*/ 2 h 2"/>
                <a:gd name="T6" fmla="*/ 4 w 4"/>
                <a:gd name="T7" fmla="*/ 2 h 2"/>
                <a:gd name="T8" fmla="*/ 0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2" name="Freeform 136"/>
            <p:cNvSpPr/>
            <p:nvPr/>
          </p:nvSpPr>
          <p:spPr bwMode="auto">
            <a:xfrm>
              <a:off x="9139310" y="3101761"/>
              <a:ext cx="8383" cy="2395"/>
            </a:xfrm>
            <a:custGeom>
              <a:avLst/>
              <a:gdLst>
                <a:gd name="T0" fmla="*/ 4 w 7"/>
                <a:gd name="T1" fmla="*/ 0 h 2"/>
                <a:gd name="T2" fmla="*/ 0 w 7"/>
                <a:gd name="T3" fmla="*/ 0 h 2"/>
                <a:gd name="T4" fmla="*/ 7 w 7"/>
                <a:gd name="T5" fmla="*/ 2 h 2"/>
                <a:gd name="T6" fmla="*/ 4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0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3" name="Freeform 137"/>
            <p:cNvSpPr/>
            <p:nvPr/>
          </p:nvSpPr>
          <p:spPr bwMode="auto">
            <a:xfrm>
              <a:off x="9135717" y="3095773"/>
              <a:ext cx="119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4" name="Freeform 138"/>
            <p:cNvSpPr/>
            <p:nvPr/>
          </p:nvSpPr>
          <p:spPr bwMode="auto">
            <a:xfrm>
              <a:off x="9132125" y="3095773"/>
              <a:ext cx="7185" cy="3593"/>
            </a:xfrm>
            <a:custGeom>
              <a:avLst/>
              <a:gdLst>
                <a:gd name="T0" fmla="*/ 1 w 6"/>
                <a:gd name="T1" fmla="*/ 0 h 3"/>
                <a:gd name="T2" fmla="*/ 3 w 6"/>
                <a:gd name="T3" fmla="*/ 1 h 3"/>
                <a:gd name="T4" fmla="*/ 0 w 6"/>
                <a:gd name="T5" fmla="*/ 1 h 3"/>
                <a:gd name="T6" fmla="*/ 6 w 6"/>
                <a:gd name="T7" fmla="*/ 3 h 3"/>
                <a:gd name="T8" fmla="*/ 4 w 6"/>
                <a:gd name="T9" fmla="*/ 2 h 3"/>
                <a:gd name="T10" fmla="*/ 3 w 6"/>
                <a:gd name="T11" fmla="*/ 0 h 3"/>
                <a:gd name="T12" fmla="*/ 3 w 6"/>
                <a:gd name="T13" fmla="*/ 0 h 3"/>
                <a:gd name="T14" fmla="*/ 1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5" name="Freeform 139"/>
            <p:cNvSpPr/>
            <p:nvPr/>
          </p:nvSpPr>
          <p:spPr bwMode="auto">
            <a:xfrm>
              <a:off x="9129730" y="3093378"/>
              <a:ext cx="0" cy="119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6" name="Freeform 140"/>
            <p:cNvSpPr/>
            <p:nvPr/>
          </p:nvSpPr>
          <p:spPr bwMode="auto">
            <a:xfrm>
              <a:off x="9129730" y="3093378"/>
              <a:ext cx="0" cy="119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7" name="Freeform 141"/>
            <p:cNvSpPr/>
            <p:nvPr/>
          </p:nvSpPr>
          <p:spPr bwMode="auto">
            <a:xfrm>
              <a:off x="9117754" y="3084995"/>
              <a:ext cx="11975" cy="8383"/>
            </a:xfrm>
            <a:custGeom>
              <a:avLst/>
              <a:gdLst>
                <a:gd name="T0" fmla="*/ 2 w 10"/>
                <a:gd name="T1" fmla="*/ 0 h 7"/>
                <a:gd name="T2" fmla="*/ 1 w 10"/>
                <a:gd name="T3" fmla="*/ 0 h 7"/>
                <a:gd name="T4" fmla="*/ 1 w 10"/>
                <a:gd name="T5" fmla="*/ 0 h 7"/>
                <a:gd name="T6" fmla="*/ 1 w 10"/>
                <a:gd name="T7" fmla="*/ 0 h 7"/>
                <a:gd name="T8" fmla="*/ 0 w 10"/>
                <a:gd name="T9" fmla="*/ 0 h 7"/>
                <a:gd name="T10" fmla="*/ 8 w 10"/>
                <a:gd name="T11" fmla="*/ 4 h 7"/>
                <a:gd name="T12" fmla="*/ 6 w 10"/>
                <a:gd name="T13" fmla="*/ 3 h 7"/>
                <a:gd name="T14" fmla="*/ 10 w 10"/>
                <a:gd name="T15" fmla="*/ 7 h 7"/>
                <a:gd name="T16" fmla="*/ 5 w 10"/>
                <a:gd name="T17" fmla="*/ 1 h 7"/>
                <a:gd name="T18" fmla="*/ 4 w 10"/>
                <a:gd name="T19" fmla="*/ 2 h 7"/>
                <a:gd name="T20" fmla="*/ 2 w 10"/>
                <a:gd name="T2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5" y="1"/>
                    <a:pt x="8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9" y="6"/>
                    <a:pt x="10" y="7"/>
                  </a:cubicBezTo>
                  <a:cubicBezTo>
                    <a:pt x="10" y="6"/>
                    <a:pt x="8" y="4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3" y="1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8" name="Freeform 142"/>
            <p:cNvSpPr/>
            <p:nvPr/>
          </p:nvSpPr>
          <p:spPr bwMode="auto">
            <a:xfrm>
              <a:off x="9093804" y="3068230"/>
              <a:ext cx="20358" cy="14370"/>
            </a:xfrm>
            <a:custGeom>
              <a:avLst/>
              <a:gdLst>
                <a:gd name="T0" fmla="*/ 0 w 17"/>
                <a:gd name="T1" fmla="*/ 0 h 11"/>
                <a:gd name="T2" fmla="*/ 1 w 17"/>
                <a:gd name="T3" fmla="*/ 2 h 11"/>
                <a:gd name="T4" fmla="*/ 5 w 17"/>
                <a:gd name="T5" fmla="*/ 3 h 11"/>
                <a:gd name="T6" fmla="*/ 9 w 17"/>
                <a:gd name="T7" fmla="*/ 7 h 11"/>
                <a:gd name="T8" fmla="*/ 13 w 17"/>
                <a:gd name="T9" fmla="*/ 9 h 11"/>
                <a:gd name="T10" fmla="*/ 17 w 17"/>
                <a:gd name="T11" fmla="*/ 11 h 11"/>
                <a:gd name="T12" fmla="*/ 6 w 17"/>
                <a:gd name="T13" fmla="*/ 3 h 11"/>
                <a:gd name="T14" fmla="*/ 6 w 17"/>
                <a:gd name="T15" fmla="*/ 3 h 11"/>
                <a:gd name="T16" fmla="*/ 8 w 17"/>
                <a:gd name="T17" fmla="*/ 4 h 11"/>
                <a:gd name="T18" fmla="*/ 4 w 17"/>
                <a:gd name="T19" fmla="*/ 1 h 11"/>
                <a:gd name="T20" fmla="*/ 4 w 17"/>
                <a:gd name="T21" fmla="*/ 1 h 11"/>
                <a:gd name="T22" fmla="*/ 2 w 17"/>
                <a:gd name="T23" fmla="*/ 1 h 11"/>
                <a:gd name="T24" fmla="*/ 0 w 17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10" y="7"/>
                    <a:pt x="9" y="7"/>
                  </a:cubicBezTo>
                  <a:cubicBezTo>
                    <a:pt x="11" y="8"/>
                    <a:pt x="11" y="8"/>
                    <a:pt x="13" y="9"/>
                  </a:cubicBezTo>
                  <a:cubicBezTo>
                    <a:pt x="14" y="10"/>
                    <a:pt x="15" y="11"/>
                    <a:pt x="17" y="11"/>
                  </a:cubicBezTo>
                  <a:cubicBezTo>
                    <a:pt x="10" y="6"/>
                    <a:pt x="12" y="7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3"/>
                    <a:pt x="8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9" name="Freeform 143"/>
            <p:cNvSpPr/>
            <p:nvPr/>
          </p:nvSpPr>
          <p:spPr bwMode="auto">
            <a:xfrm>
              <a:off x="9085421" y="3061045"/>
              <a:ext cx="9580" cy="5988"/>
            </a:xfrm>
            <a:custGeom>
              <a:avLst/>
              <a:gdLst>
                <a:gd name="T0" fmla="*/ 0 w 8"/>
                <a:gd name="T1" fmla="*/ 0 h 5"/>
                <a:gd name="T2" fmla="*/ 3 w 8"/>
                <a:gd name="T3" fmla="*/ 3 h 5"/>
                <a:gd name="T4" fmla="*/ 7 w 8"/>
                <a:gd name="T5" fmla="*/ 5 h 5"/>
                <a:gd name="T6" fmla="*/ 7 w 8"/>
                <a:gd name="T7" fmla="*/ 4 h 5"/>
                <a:gd name="T8" fmla="*/ 0 w 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3"/>
                    <a:pt x="3" y="3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8" y="5"/>
                    <a:pt x="8" y="5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0" name="Freeform 144"/>
            <p:cNvSpPr/>
            <p:nvPr/>
          </p:nvSpPr>
          <p:spPr bwMode="auto">
            <a:xfrm>
              <a:off x="9075841" y="3056255"/>
              <a:ext cx="7185" cy="4790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4 h 4"/>
                <a:gd name="T4" fmla="*/ 0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4" y="2"/>
                    <a:pt x="1" y="3"/>
                    <a:pt x="5" y="4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1" name="Freeform 145"/>
            <p:cNvSpPr/>
            <p:nvPr/>
          </p:nvSpPr>
          <p:spPr bwMode="auto">
            <a:xfrm>
              <a:off x="9055483" y="3043082"/>
              <a:ext cx="17963" cy="10778"/>
            </a:xfrm>
            <a:custGeom>
              <a:avLst/>
              <a:gdLst>
                <a:gd name="T0" fmla="*/ 0 w 15"/>
                <a:gd name="T1" fmla="*/ 0 h 9"/>
                <a:gd name="T2" fmla="*/ 5 w 15"/>
                <a:gd name="T3" fmla="*/ 4 h 9"/>
                <a:gd name="T4" fmla="*/ 5 w 15"/>
                <a:gd name="T5" fmla="*/ 5 h 9"/>
                <a:gd name="T6" fmla="*/ 0 w 15"/>
                <a:gd name="T7" fmla="*/ 2 h 9"/>
                <a:gd name="T8" fmla="*/ 8 w 15"/>
                <a:gd name="T9" fmla="*/ 6 h 9"/>
                <a:gd name="T10" fmla="*/ 15 w 15"/>
                <a:gd name="T11" fmla="*/ 9 h 9"/>
                <a:gd name="T12" fmla="*/ 0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2" y="3"/>
                    <a:pt x="0" y="2"/>
                  </a:cubicBezTo>
                  <a:cubicBezTo>
                    <a:pt x="5" y="6"/>
                    <a:pt x="4" y="4"/>
                    <a:pt x="8" y="6"/>
                  </a:cubicBezTo>
                  <a:cubicBezTo>
                    <a:pt x="10" y="7"/>
                    <a:pt x="13" y="8"/>
                    <a:pt x="15" y="9"/>
                  </a:cubicBezTo>
                  <a:cubicBezTo>
                    <a:pt x="6" y="5"/>
                    <a:pt x="7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2" name="Freeform 146"/>
            <p:cNvSpPr/>
            <p:nvPr/>
          </p:nvSpPr>
          <p:spPr bwMode="auto">
            <a:xfrm>
              <a:off x="9066261" y="3052662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3" name="Freeform 147"/>
            <p:cNvSpPr/>
            <p:nvPr/>
          </p:nvSpPr>
          <p:spPr bwMode="auto">
            <a:xfrm>
              <a:off x="9066261" y="3052662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4" name="Freeform 148"/>
            <p:cNvSpPr>
              <a:spLocks noEditPoints="1"/>
            </p:cNvSpPr>
            <p:nvPr/>
          </p:nvSpPr>
          <p:spPr bwMode="auto">
            <a:xfrm>
              <a:off x="9013570" y="3016736"/>
              <a:ext cx="43111" cy="25148"/>
            </a:xfrm>
            <a:custGeom>
              <a:avLst/>
              <a:gdLst>
                <a:gd name="T0" fmla="*/ 35 w 36"/>
                <a:gd name="T1" fmla="*/ 20 h 21"/>
                <a:gd name="T2" fmla="*/ 36 w 36"/>
                <a:gd name="T3" fmla="*/ 21 h 21"/>
                <a:gd name="T4" fmla="*/ 35 w 36"/>
                <a:gd name="T5" fmla="*/ 20 h 21"/>
                <a:gd name="T6" fmla="*/ 30 w 36"/>
                <a:gd name="T7" fmla="*/ 20 h 21"/>
                <a:gd name="T8" fmla="*/ 29 w 36"/>
                <a:gd name="T9" fmla="*/ 20 h 21"/>
                <a:gd name="T10" fmla="*/ 30 w 36"/>
                <a:gd name="T11" fmla="*/ 20 h 21"/>
                <a:gd name="T12" fmla="*/ 0 w 36"/>
                <a:gd name="T13" fmla="*/ 0 h 21"/>
                <a:gd name="T14" fmla="*/ 3 w 36"/>
                <a:gd name="T15" fmla="*/ 1 h 21"/>
                <a:gd name="T16" fmla="*/ 3 w 36"/>
                <a:gd name="T17" fmla="*/ 1 h 21"/>
                <a:gd name="T18" fmla="*/ 3 w 36"/>
                <a:gd name="T19" fmla="*/ 1 h 21"/>
                <a:gd name="T20" fmla="*/ 5 w 36"/>
                <a:gd name="T21" fmla="*/ 3 h 21"/>
                <a:gd name="T22" fmla="*/ 5 w 36"/>
                <a:gd name="T23" fmla="*/ 3 h 21"/>
                <a:gd name="T24" fmla="*/ 4 w 36"/>
                <a:gd name="T25" fmla="*/ 3 h 21"/>
                <a:gd name="T26" fmla="*/ 3 w 36"/>
                <a:gd name="T27" fmla="*/ 3 h 21"/>
                <a:gd name="T28" fmla="*/ 2 w 36"/>
                <a:gd name="T29" fmla="*/ 3 h 21"/>
                <a:gd name="T30" fmla="*/ 7 w 36"/>
                <a:gd name="T31" fmla="*/ 4 h 21"/>
                <a:gd name="T32" fmla="*/ 8 w 36"/>
                <a:gd name="T33" fmla="*/ 6 h 21"/>
                <a:gd name="T34" fmla="*/ 16 w 36"/>
                <a:gd name="T35" fmla="*/ 9 h 21"/>
                <a:gd name="T36" fmla="*/ 19 w 36"/>
                <a:gd name="T37" fmla="*/ 12 h 21"/>
                <a:gd name="T38" fmla="*/ 19 w 36"/>
                <a:gd name="T39" fmla="*/ 11 h 21"/>
                <a:gd name="T40" fmla="*/ 25 w 36"/>
                <a:gd name="T41" fmla="*/ 15 h 21"/>
                <a:gd name="T42" fmla="*/ 30 w 36"/>
                <a:gd name="T43" fmla="*/ 20 h 21"/>
                <a:gd name="T44" fmla="*/ 31 w 36"/>
                <a:gd name="T45" fmla="*/ 19 h 21"/>
                <a:gd name="T46" fmla="*/ 35 w 36"/>
                <a:gd name="T47" fmla="*/ 20 h 21"/>
                <a:gd name="T48" fmla="*/ 30 w 36"/>
                <a:gd name="T49" fmla="*/ 18 h 21"/>
                <a:gd name="T50" fmla="*/ 29 w 36"/>
                <a:gd name="T51" fmla="*/ 16 h 21"/>
                <a:gd name="T52" fmla="*/ 20 w 36"/>
                <a:gd name="T53" fmla="*/ 10 h 21"/>
                <a:gd name="T54" fmla="*/ 21 w 36"/>
                <a:gd name="T55" fmla="*/ 11 h 21"/>
                <a:gd name="T56" fmla="*/ 9 w 36"/>
                <a:gd name="T57" fmla="*/ 3 h 21"/>
                <a:gd name="T58" fmla="*/ 9 w 36"/>
                <a:gd name="T59" fmla="*/ 3 h 21"/>
                <a:gd name="T60" fmla="*/ 9 w 36"/>
                <a:gd name="T61" fmla="*/ 3 h 21"/>
                <a:gd name="T62" fmla="*/ 9 w 36"/>
                <a:gd name="T63" fmla="*/ 3 h 21"/>
                <a:gd name="T64" fmla="*/ 10 w 36"/>
                <a:gd name="T65" fmla="*/ 4 h 21"/>
                <a:gd name="T66" fmla="*/ 6 w 36"/>
                <a:gd name="T67" fmla="*/ 1 h 21"/>
                <a:gd name="T68" fmla="*/ 7 w 36"/>
                <a:gd name="T69" fmla="*/ 1 h 21"/>
                <a:gd name="T70" fmla="*/ 6 w 36"/>
                <a:gd name="T71" fmla="*/ 1 h 21"/>
                <a:gd name="T72" fmla="*/ 0 w 36"/>
                <a:gd name="T7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1">
                  <a:moveTo>
                    <a:pt x="35" y="20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5" y="20"/>
                    <a:pt x="35" y="20"/>
                  </a:cubicBezTo>
                  <a:moveTo>
                    <a:pt x="30" y="2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30" y="20"/>
                    <a:pt x="30" y="20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10" y="5"/>
                    <a:pt x="8" y="5"/>
                    <a:pt x="8" y="6"/>
                  </a:cubicBezTo>
                  <a:cubicBezTo>
                    <a:pt x="11" y="7"/>
                    <a:pt x="12" y="6"/>
                    <a:pt x="16" y="9"/>
                  </a:cubicBezTo>
                  <a:cubicBezTo>
                    <a:pt x="18" y="11"/>
                    <a:pt x="14" y="9"/>
                    <a:pt x="19" y="12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19" y="11"/>
                    <a:pt x="24" y="15"/>
                    <a:pt x="25" y="15"/>
                  </a:cubicBezTo>
                  <a:cubicBezTo>
                    <a:pt x="28" y="17"/>
                    <a:pt x="29" y="19"/>
                    <a:pt x="30" y="20"/>
                  </a:cubicBezTo>
                  <a:cubicBezTo>
                    <a:pt x="30" y="19"/>
                    <a:pt x="30" y="19"/>
                    <a:pt x="31" y="19"/>
                  </a:cubicBezTo>
                  <a:cubicBezTo>
                    <a:pt x="32" y="19"/>
                    <a:pt x="33" y="20"/>
                    <a:pt x="35" y="20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5" y="14"/>
                    <a:pt x="23" y="13"/>
                    <a:pt x="20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7"/>
                    <a:pt x="13" y="7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5" name="Freeform 149"/>
            <p:cNvSpPr/>
            <p:nvPr/>
          </p:nvSpPr>
          <p:spPr bwMode="auto">
            <a:xfrm>
              <a:off x="9014767" y="3019132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6" name="Freeform 150"/>
            <p:cNvSpPr/>
            <p:nvPr/>
          </p:nvSpPr>
          <p:spPr bwMode="auto">
            <a:xfrm>
              <a:off x="9047100" y="3040687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7" name="Freeform 151"/>
            <p:cNvSpPr/>
            <p:nvPr/>
          </p:nvSpPr>
          <p:spPr bwMode="auto">
            <a:xfrm>
              <a:off x="9047100" y="3040687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8" name="Freeform 152"/>
            <p:cNvSpPr/>
            <p:nvPr/>
          </p:nvSpPr>
          <p:spPr bwMode="auto">
            <a:xfrm>
              <a:off x="9011175" y="3019132"/>
              <a:ext cx="2395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1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9" name="Freeform 153"/>
            <p:cNvSpPr/>
            <p:nvPr/>
          </p:nvSpPr>
          <p:spPr bwMode="auto">
            <a:xfrm>
              <a:off x="9005187" y="3013144"/>
              <a:ext cx="3593" cy="239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0" name="Freeform 154"/>
            <p:cNvSpPr/>
            <p:nvPr/>
          </p:nvSpPr>
          <p:spPr bwMode="auto">
            <a:xfrm>
              <a:off x="9005187" y="3013144"/>
              <a:ext cx="3593" cy="239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1" name="Freeform 155"/>
            <p:cNvSpPr/>
            <p:nvPr/>
          </p:nvSpPr>
          <p:spPr bwMode="auto">
            <a:xfrm>
              <a:off x="8915373" y="2952070"/>
              <a:ext cx="4790" cy="2395"/>
            </a:xfrm>
            <a:custGeom>
              <a:avLst/>
              <a:gdLst>
                <a:gd name="T0" fmla="*/ 2 w 4"/>
                <a:gd name="T1" fmla="*/ 0 h 2"/>
                <a:gd name="T2" fmla="*/ 1 w 4"/>
                <a:gd name="T3" fmla="*/ 0 h 2"/>
                <a:gd name="T4" fmla="*/ 1 w 4"/>
                <a:gd name="T5" fmla="*/ 1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1 h 2"/>
                <a:gd name="T12" fmla="*/ 2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2" name="Freeform 156"/>
            <p:cNvSpPr/>
            <p:nvPr/>
          </p:nvSpPr>
          <p:spPr bwMode="auto">
            <a:xfrm>
              <a:off x="8855496" y="2916144"/>
              <a:ext cx="9580" cy="5988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5 h 5"/>
                <a:gd name="T4" fmla="*/ 0 w 8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6" y="3"/>
                    <a:pt x="2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3" name="Freeform 157"/>
            <p:cNvSpPr/>
            <p:nvPr/>
          </p:nvSpPr>
          <p:spPr bwMode="auto">
            <a:xfrm>
              <a:off x="8827953" y="2901774"/>
              <a:ext cx="4790" cy="2395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1 w 4"/>
                <a:gd name="T5" fmla="*/ 2 h 2"/>
                <a:gd name="T6" fmla="*/ 1 w 4"/>
                <a:gd name="T7" fmla="*/ 1 h 2"/>
                <a:gd name="T8" fmla="*/ 4 w 4"/>
                <a:gd name="T9" fmla="*/ 1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4" name="Freeform 158"/>
            <p:cNvSpPr/>
            <p:nvPr/>
          </p:nvSpPr>
          <p:spPr bwMode="auto">
            <a:xfrm>
              <a:off x="8799213" y="2883811"/>
              <a:ext cx="8383" cy="3593"/>
            </a:xfrm>
            <a:custGeom>
              <a:avLst/>
              <a:gdLst>
                <a:gd name="T0" fmla="*/ 1 w 7"/>
                <a:gd name="T1" fmla="*/ 0 h 3"/>
                <a:gd name="T2" fmla="*/ 0 w 7"/>
                <a:gd name="T3" fmla="*/ 1 h 3"/>
                <a:gd name="T4" fmla="*/ 4 w 7"/>
                <a:gd name="T5" fmla="*/ 3 h 3"/>
                <a:gd name="T6" fmla="*/ 3 w 7"/>
                <a:gd name="T7" fmla="*/ 1 h 3"/>
                <a:gd name="T8" fmla="*/ 3 w 7"/>
                <a:gd name="T9" fmla="*/ 1 h 3"/>
                <a:gd name="T10" fmla="*/ 7 w 7"/>
                <a:gd name="T11" fmla="*/ 2 h 3"/>
                <a:gd name="T12" fmla="*/ 1 w 7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5" name="Freeform 159"/>
            <p:cNvSpPr/>
            <p:nvPr/>
          </p:nvSpPr>
          <p:spPr bwMode="auto">
            <a:xfrm>
              <a:off x="8809990" y="2887404"/>
              <a:ext cx="1198" cy="119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6" name="Freeform 160"/>
            <p:cNvSpPr/>
            <p:nvPr/>
          </p:nvSpPr>
          <p:spPr bwMode="auto">
            <a:xfrm>
              <a:off x="8807595" y="2886206"/>
              <a:ext cx="2395" cy="119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7" name="Freeform 161"/>
            <p:cNvSpPr/>
            <p:nvPr/>
          </p:nvSpPr>
          <p:spPr bwMode="auto">
            <a:xfrm>
              <a:off x="8787237" y="2876626"/>
              <a:ext cx="8383" cy="4790"/>
            </a:xfrm>
            <a:custGeom>
              <a:avLst/>
              <a:gdLst>
                <a:gd name="T0" fmla="*/ 0 w 7"/>
                <a:gd name="T1" fmla="*/ 0 h 4"/>
                <a:gd name="T2" fmla="*/ 2 w 7"/>
                <a:gd name="T3" fmla="*/ 2 h 4"/>
                <a:gd name="T4" fmla="*/ 3 w 7"/>
                <a:gd name="T5" fmla="*/ 2 h 4"/>
                <a:gd name="T6" fmla="*/ 5 w 7"/>
                <a:gd name="T7" fmla="*/ 3 h 4"/>
                <a:gd name="T8" fmla="*/ 7 w 7"/>
                <a:gd name="T9" fmla="*/ 4 h 4"/>
                <a:gd name="T10" fmla="*/ 7 w 7"/>
                <a:gd name="T11" fmla="*/ 4 h 4"/>
                <a:gd name="T12" fmla="*/ 0 w 7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8" name="Freeform 162"/>
            <p:cNvSpPr>
              <a:spLocks noEditPoints="1"/>
            </p:cNvSpPr>
            <p:nvPr/>
          </p:nvSpPr>
          <p:spPr bwMode="auto">
            <a:xfrm>
              <a:off x="8736941" y="2844293"/>
              <a:ext cx="17963" cy="9580"/>
            </a:xfrm>
            <a:custGeom>
              <a:avLst/>
              <a:gdLst>
                <a:gd name="T0" fmla="*/ 2 w 15"/>
                <a:gd name="T1" fmla="*/ 0 h 8"/>
                <a:gd name="T2" fmla="*/ 2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3 w 15"/>
                <a:gd name="T9" fmla="*/ 2 h 8"/>
                <a:gd name="T10" fmla="*/ 15 w 15"/>
                <a:gd name="T11" fmla="*/ 8 h 8"/>
                <a:gd name="T12" fmla="*/ 14 w 15"/>
                <a:gd name="T13" fmla="*/ 7 h 8"/>
                <a:gd name="T14" fmla="*/ 2 w 15"/>
                <a:gd name="T15" fmla="*/ 0 h 8"/>
                <a:gd name="T16" fmla="*/ 2 w 15"/>
                <a:gd name="T17" fmla="*/ 0 h 8"/>
                <a:gd name="T18" fmla="*/ 2 w 15"/>
                <a:gd name="T19" fmla="*/ 0 h 8"/>
                <a:gd name="T20" fmla="*/ 2 w 15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8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3" y="2"/>
                  </a:cubicBezTo>
                  <a:cubicBezTo>
                    <a:pt x="5" y="3"/>
                    <a:pt x="12" y="6"/>
                    <a:pt x="15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4"/>
                    <a:pt x="4" y="3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9" name="Freeform 163"/>
            <p:cNvSpPr/>
            <p:nvPr/>
          </p:nvSpPr>
          <p:spPr bwMode="auto">
            <a:xfrm>
              <a:off x="8732151" y="2838305"/>
              <a:ext cx="4790" cy="2395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0 h 2"/>
                <a:gd name="T4" fmla="*/ 1 w 4"/>
                <a:gd name="T5" fmla="*/ 0 h 2"/>
                <a:gd name="T6" fmla="*/ 4 w 4"/>
                <a:gd name="T7" fmla="*/ 2 h 2"/>
                <a:gd name="T8" fmla="*/ 4 w 4"/>
                <a:gd name="T9" fmla="*/ 2 h 2"/>
                <a:gd name="T10" fmla="*/ 3 w 4"/>
                <a:gd name="T11" fmla="*/ 1 h 2"/>
                <a:gd name="T12" fmla="*/ 1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0" name="Freeform 164"/>
            <p:cNvSpPr/>
            <p:nvPr/>
          </p:nvSpPr>
          <p:spPr bwMode="auto">
            <a:xfrm>
              <a:off x="8707003" y="2826330"/>
              <a:ext cx="8383" cy="2395"/>
            </a:xfrm>
            <a:custGeom>
              <a:avLst/>
              <a:gdLst>
                <a:gd name="T0" fmla="*/ 3 w 7"/>
                <a:gd name="T1" fmla="*/ 0 h 2"/>
                <a:gd name="T2" fmla="*/ 2 w 7"/>
                <a:gd name="T3" fmla="*/ 0 h 2"/>
                <a:gd name="T4" fmla="*/ 1 w 7"/>
                <a:gd name="T5" fmla="*/ 0 h 2"/>
                <a:gd name="T6" fmla="*/ 0 w 7"/>
                <a:gd name="T7" fmla="*/ 0 h 2"/>
                <a:gd name="T8" fmla="*/ 5 w 7"/>
                <a:gd name="T9" fmla="*/ 2 h 2"/>
                <a:gd name="T10" fmla="*/ 5 w 7"/>
                <a:gd name="T11" fmla="*/ 1 h 2"/>
                <a:gd name="T12" fmla="*/ 7 w 7"/>
                <a:gd name="T13" fmla="*/ 2 h 2"/>
                <a:gd name="T14" fmla="*/ 6 w 7"/>
                <a:gd name="T15" fmla="*/ 1 h 2"/>
                <a:gd name="T16" fmla="*/ 3 w 7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4" y="2"/>
                    <a:pt x="5" y="2"/>
                  </a:cubicBezTo>
                  <a:cubicBezTo>
                    <a:pt x="5" y="2"/>
                    <a:pt x="6" y="2"/>
                    <a:pt x="5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1" name="Freeform 165"/>
            <p:cNvSpPr/>
            <p:nvPr/>
          </p:nvSpPr>
          <p:spPr bwMode="auto">
            <a:xfrm>
              <a:off x="8680658" y="2796392"/>
              <a:ext cx="4790" cy="4790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3" y="2"/>
                    <a:pt x="4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2" name="Freeform 166"/>
            <p:cNvSpPr/>
            <p:nvPr/>
          </p:nvSpPr>
          <p:spPr bwMode="auto">
            <a:xfrm>
              <a:off x="8675867" y="2805972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3" name="Freeform 167"/>
            <p:cNvSpPr/>
            <p:nvPr/>
          </p:nvSpPr>
          <p:spPr bwMode="auto">
            <a:xfrm>
              <a:off x="8675867" y="2805972"/>
              <a:ext cx="3593" cy="119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9" name="Freeform 173"/>
            <p:cNvSpPr/>
            <p:nvPr/>
          </p:nvSpPr>
          <p:spPr bwMode="auto">
            <a:xfrm>
              <a:off x="9826690" y="3516105"/>
              <a:ext cx="312554" cy="1087353"/>
            </a:xfrm>
            <a:custGeom>
              <a:avLst/>
              <a:gdLst>
                <a:gd name="T0" fmla="*/ 8 w 257"/>
                <a:gd name="T1" fmla="*/ 40 h 896"/>
                <a:gd name="T2" fmla="*/ 154 w 257"/>
                <a:gd name="T3" fmla="*/ 433 h 896"/>
                <a:gd name="T4" fmla="*/ 160 w 257"/>
                <a:gd name="T5" fmla="*/ 874 h 896"/>
                <a:gd name="T6" fmla="*/ 230 w 257"/>
                <a:gd name="T7" fmla="*/ 863 h 896"/>
                <a:gd name="T8" fmla="*/ 228 w 257"/>
                <a:gd name="T9" fmla="*/ 427 h 896"/>
                <a:gd name="T10" fmla="*/ 79 w 257"/>
                <a:gd name="T11" fmla="*/ 21 h 896"/>
                <a:gd name="T12" fmla="*/ 8 w 257"/>
                <a:gd name="T13" fmla="*/ 4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7" h="896">
                  <a:moveTo>
                    <a:pt x="8" y="40"/>
                  </a:moveTo>
                  <a:cubicBezTo>
                    <a:pt x="72" y="165"/>
                    <a:pt x="125" y="295"/>
                    <a:pt x="154" y="433"/>
                  </a:cubicBezTo>
                  <a:cubicBezTo>
                    <a:pt x="186" y="579"/>
                    <a:pt x="187" y="728"/>
                    <a:pt x="160" y="874"/>
                  </a:cubicBezTo>
                  <a:cubicBezTo>
                    <a:pt x="156" y="896"/>
                    <a:pt x="226" y="884"/>
                    <a:pt x="230" y="863"/>
                  </a:cubicBezTo>
                  <a:cubicBezTo>
                    <a:pt x="257" y="719"/>
                    <a:pt x="256" y="571"/>
                    <a:pt x="228" y="427"/>
                  </a:cubicBezTo>
                  <a:cubicBezTo>
                    <a:pt x="200" y="285"/>
                    <a:pt x="145" y="149"/>
                    <a:pt x="79" y="21"/>
                  </a:cubicBezTo>
                  <a:cubicBezTo>
                    <a:pt x="68" y="0"/>
                    <a:pt x="0" y="24"/>
                    <a:pt x="8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0" name="Freeform 174"/>
            <p:cNvSpPr/>
            <p:nvPr/>
          </p:nvSpPr>
          <p:spPr bwMode="auto">
            <a:xfrm>
              <a:off x="9350074" y="4633396"/>
              <a:ext cx="653849" cy="1690906"/>
            </a:xfrm>
            <a:custGeom>
              <a:avLst/>
              <a:gdLst>
                <a:gd name="T0" fmla="*/ 462 w 539"/>
                <a:gd name="T1" fmla="*/ 25 h 1394"/>
                <a:gd name="T2" fmla="*/ 338 w 539"/>
                <a:gd name="T3" fmla="*/ 699 h 1394"/>
                <a:gd name="T4" fmla="*/ 346 w 539"/>
                <a:gd name="T5" fmla="*/ 1212 h 1394"/>
                <a:gd name="T6" fmla="*/ 335 w 539"/>
                <a:gd name="T7" fmla="*/ 1297 h 1394"/>
                <a:gd name="T8" fmla="*/ 334 w 539"/>
                <a:gd name="T9" fmla="*/ 1300 h 1394"/>
                <a:gd name="T10" fmla="*/ 330 w 539"/>
                <a:gd name="T11" fmla="*/ 1307 h 1394"/>
                <a:gd name="T12" fmla="*/ 325 w 539"/>
                <a:gd name="T13" fmla="*/ 1314 h 1394"/>
                <a:gd name="T14" fmla="*/ 323 w 539"/>
                <a:gd name="T15" fmla="*/ 1315 h 1394"/>
                <a:gd name="T16" fmla="*/ 317 w 539"/>
                <a:gd name="T17" fmla="*/ 1321 h 1394"/>
                <a:gd name="T18" fmla="*/ 315 w 539"/>
                <a:gd name="T19" fmla="*/ 1322 h 1394"/>
                <a:gd name="T20" fmla="*/ 313 w 539"/>
                <a:gd name="T21" fmla="*/ 1323 h 1394"/>
                <a:gd name="T22" fmla="*/ 305 w 539"/>
                <a:gd name="T23" fmla="*/ 1326 h 1394"/>
                <a:gd name="T24" fmla="*/ 304 w 539"/>
                <a:gd name="T25" fmla="*/ 1327 h 1394"/>
                <a:gd name="T26" fmla="*/ 293 w 539"/>
                <a:gd name="T27" fmla="*/ 1330 h 1394"/>
                <a:gd name="T28" fmla="*/ 282 w 539"/>
                <a:gd name="T29" fmla="*/ 1332 h 1394"/>
                <a:gd name="T30" fmla="*/ 276 w 539"/>
                <a:gd name="T31" fmla="*/ 1333 h 1394"/>
                <a:gd name="T32" fmla="*/ 218 w 539"/>
                <a:gd name="T33" fmla="*/ 1340 h 1394"/>
                <a:gd name="T34" fmla="*/ 43 w 539"/>
                <a:gd name="T35" fmla="*/ 1351 h 1394"/>
                <a:gd name="T36" fmla="*/ 3 w 539"/>
                <a:gd name="T37" fmla="*/ 1376 h 1394"/>
                <a:gd name="T38" fmla="*/ 34 w 539"/>
                <a:gd name="T39" fmla="*/ 1393 h 1394"/>
                <a:gd name="T40" fmla="*/ 245 w 539"/>
                <a:gd name="T41" fmla="*/ 1378 h 1394"/>
                <a:gd name="T42" fmla="*/ 374 w 539"/>
                <a:gd name="T43" fmla="*/ 1334 h 1394"/>
                <a:gd name="T44" fmla="*/ 415 w 539"/>
                <a:gd name="T45" fmla="*/ 1246 h 1394"/>
                <a:gd name="T46" fmla="*/ 414 w 539"/>
                <a:gd name="T47" fmla="*/ 1080 h 1394"/>
                <a:gd name="T48" fmla="*/ 532 w 539"/>
                <a:gd name="T49" fmla="*/ 17 h 1394"/>
                <a:gd name="T50" fmla="*/ 502 w 539"/>
                <a:gd name="T51" fmla="*/ 1 h 1394"/>
                <a:gd name="T52" fmla="*/ 462 w 539"/>
                <a:gd name="T53" fmla="*/ 25 h 1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39" h="1394">
                  <a:moveTo>
                    <a:pt x="462" y="25"/>
                  </a:moveTo>
                  <a:cubicBezTo>
                    <a:pt x="374" y="238"/>
                    <a:pt x="345" y="470"/>
                    <a:pt x="338" y="699"/>
                  </a:cubicBezTo>
                  <a:cubicBezTo>
                    <a:pt x="334" y="870"/>
                    <a:pt x="347" y="1041"/>
                    <a:pt x="346" y="1212"/>
                  </a:cubicBezTo>
                  <a:cubicBezTo>
                    <a:pt x="346" y="1240"/>
                    <a:pt x="345" y="1270"/>
                    <a:pt x="335" y="1297"/>
                  </a:cubicBezTo>
                  <a:cubicBezTo>
                    <a:pt x="333" y="1301"/>
                    <a:pt x="336" y="1294"/>
                    <a:pt x="334" y="1300"/>
                  </a:cubicBezTo>
                  <a:cubicBezTo>
                    <a:pt x="332" y="1302"/>
                    <a:pt x="331" y="1305"/>
                    <a:pt x="330" y="1307"/>
                  </a:cubicBezTo>
                  <a:cubicBezTo>
                    <a:pt x="328" y="1309"/>
                    <a:pt x="327" y="1311"/>
                    <a:pt x="325" y="1314"/>
                  </a:cubicBezTo>
                  <a:cubicBezTo>
                    <a:pt x="323" y="1315"/>
                    <a:pt x="328" y="1310"/>
                    <a:pt x="323" y="1315"/>
                  </a:cubicBezTo>
                  <a:cubicBezTo>
                    <a:pt x="321" y="1317"/>
                    <a:pt x="319" y="1319"/>
                    <a:pt x="317" y="1321"/>
                  </a:cubicBezTo>
                  <a:cubicBezTo>
                    <a:pt x="325" y="1314"/>
                    <a:pt x="317" y="1320"/>
                    <a:pt x="315" y="1322"/>
                  </a:cubicBezTo>
                  <a:cubicBezTo>
                    <a:pt x="307" y="1327"/>
                    <a:pt x="317" y="1321"/>
                    <a:pt x="313" y="1323"/>
                  </a:cubicBezTo>
                  <a:cubicBezTo>
                    <a:pt x="310" y="1324"/>
                    <a:pt x="308" y="1325"/>
                    <a:pt x="305" y="1326"/>
                  </a:cubicBezTo>
                  <a:cubicBezTo>
                    <a:pt x="295" y="1330"/>
                    <a:pt x="311" y="1325"/>
                    <a:pt x="304" y="1327"/>
                  </a:cubicBezTo>
                  <a:cubicBezTo>
                    <a:pt x="301" y="1328"/>
                    <a:pt x="297" y="1329"/>
                    <a:pt x="293" y="1330"/>
                  </a:cubicBezTo>
                  <a:cubicBezTo>
                    <a:pt x="290" y="1331"/>
                    <a:pt x="286" y="1332"/>
                    <a:pt x="282" y="1332"/>
                  </a:cubicBezTo>
                  <a:cubicBezTo>
                    <a:pt x="271" y="1335"/>
                    <a:pt x="287" y="1332"/>
                    <a:pt x="276" y="1333"/>
                  </a:cubicBezTo>
                  <a:cubicBezTo>
                    <a:pt x="257" y="1337"/>
                    <a:pt x="238" y="1339"/>
                    <a:pt x="218" y="1340"/>
                  </a:cubicBezTo>
                  <a:cubicBezTo>
                    <a:pt x="160" y="1346"/>
                    <a:pt x="102" y="1348"/>
                    <a:pt x="43" y="1351"/>
                  </a:cubicBezTo>
                  <a:cubicBezTo>
                    <a:pt x="30" y="1352"/>
                    <a:pt x="7" y="1361"/>
                    <a:pt x="3" y="1376"/>
                  </a:cubicBezTo>
                  <a:cubicBezTo>
                    <a:pt x="0" y="1393"/>
                    <a:pt x="24" y="1394"/>
                    <a:pt x="34" y="1393"/>
                  </a:cubicBezTo>
                  <a:cubicBezTo>
                    <a:pt x="104" y="1389"/>
                    <a:pt x="175" y="1387"/>
                    <a:pt x="245" y="1378"/>
                  </a:cubicBezTo>
                  <a:cubicBezTo>
                    <a:pt x="291" y="1373"/>
                    <a:pt x="337" y="1363"/>
                    <a:pt x="374" y="1334"/>
                  </a:cubicBezTo>
                  <a:cubicBezTo>
                    <a:pt x="401" y="1313"/>
                    <a:pt x="411" y="1278"/>
                    <a:pt x="415" y="1246"/>
                  </a:cubicBezTo>
                  <a:cubicBezTo>
                    <a:pt x="420" y="1191"/>
                    <a:pt x="416" y="1135"/>
                    <a:pt x="414" y="1080"/>
                  </a:cubicBezTo>
                  <a:cubicBezTo>
                    <a:pt x="403" y="724"/>
                    <a:pt x="394" y="353"/>
                    <a:pt x="532" y="17"/>
                  </a:cubicBezTo>
                  <a:cubicBezTo>
                    <a:pt x="539" y="1"/>
                    <a:pt x="509" y="0"/>
                    <a:pt x="502" y="1"/>
                  </a:cubicBezTo>
                  <a:cubicBezTo>
                    <a:pt x="485" y="2"/>
                    <a:pt x="468" y="10"/>
                    <a:pt x="462" y="2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1" name="Freeform 175"/>
            <p:cNvSpPr/>
            <p:nvPr/>
          </p:nvSpPr>
          <p:spPr bwMode="auto">
            <a:xfrm>
              <a:off x="10056615" y="4666927"/>
              <a:ext cx="663429" cy="1722042"/>
            </a:xfrm>
            <a:custGeom>
              <a:avLst/>
              <a:gdLst>
                <a:gd name="T0" fmla="*/ 12 w 547"/>
                <a:gd name="T1" fmla="*/ 51 h 1419"/>
                <a:gd name="T2" fmla="*/ 135 w 547"/>
                <a:gd name="T3" fmla="*/ 724 h 1419"/>
                <a:gd name="T4" fmla="*/ 128 w 547"/>
                <a:gd name="T5" fmla="*/ 1234 h 1419"/>
                <a:gd name="T6" fmla="*/ 141 w 547"/>
                <a:gd name="T7" fmla="*/ 1328 h 1419"/>
                <a:gd name="T8" fmla="*/ 202 w 547"/>
                <a:gd name="T9" fmla="*/ 1385 h 1419"/>
                <a:gd name="T10" fmla="*/ 312 w 547"/>
                <a:gd name="T11" fmla="*/ 1407 h 1419"/>
                <a:gd name="T12" fmla="*/ 494 w 547"/>
                <a:gd name="T13" fmla="*/ 1418 h 1419"/>
                <a:gd name="T14" fmla="*/ 540 w 547"/>
                <a:gd name="T15" fmla="*/ 1397 h 1419"/>
                <a:gd name="T16" fmla="*/ 518 w 547"/>
                <a:gd name="T17" fmla="*/ 1366 h 1419"/>
                <a:gd name="T18" fmla="*/ 308 w 547"/>
                <a:gd name="T19" fmla="*/ 1352 h 1419"/>
                <a:gd name="T20" fmla="*/ 275 w 547"/>
                <a:gd name="T21" fmla="*/ 1347 h 1419"/>
                <a:gd name="T22" fmla="*/ 267 w 547"/>
                <a:gd name="T23" fmla="*/ 1345 h 1419"/>
                <a:gd name="T24" fmla="*/ 266 w 547"/>
                <a:gd name="T25" fmla="*/ 1345 h 1419"/>
                <a:gd name="T26" fmla="*/ 252 w 547"/>
                <a:gd name="T27" fmla="*/ 1340 h 1419"/>
                <a:gd name="T28" fmla="*/ 241 w 547"/>
                <a:gd name="T29" fmla="*/ 1336 h 1419"/>
                <a:gd name="T30" fmla="*/ 236 w 547"/>
                <a:gd name="T31" fmla="*/ 1334 h 1419"/>
                <a:gd name="T32" fmla="*/ 228 w 547"/>
                <a:gd name="T33" fmla="*/ 1328 h 1419"/>
                <a:gd name="T34" fmla="*/ 224 w 547"/>
                <a:gd name="T35" fmla="*/ 1325 h 1419"/>
                <a:gd name="T36" fmla="*/ 223 w 547"/>
                <a:gd name="T37" fmla="*/ 1324 h 1419"/>
                <a:gd name="T38" fmla="*/ 212 w 547"/>
                <a:gd name="T39" fmla="*/ 1309 h 1419"/>
                <a:gd name="T40" fmla="*/ 212 w 547"/>
                <a:gd name="T41" fmla="*/ 1309 h 1419"/>
                <a:gd name="T42" fmla="*/ 210 w 547"/>
                <a:gd name="T43" fmla="*/ 1304 h 1419"/>
                <a:gd name="T44" fmla="*/ 206 w 547"/>
                <a:gd name="T45" fmla="*/ 1292 h 1419"/>
                <a:gd name="T46" fmla="*/ 200 w 547"/>
                <a:gd name="T47" fmla="*/ 1240 h 1419"/>
                <a:gd name="T48" fmla="*/ 203 w 547"/>
                <a:gd name="T49" fmla="*/ 1053 h 1419"/>
                <a:gd name="T50" fmla="*/ 83 w 547"/>
                <a:gd name="T51" fmla="*/ 32 h 1419"/>
                <a:gd name="T52" fmla="*/ 12 w 547"/>
                <a:gd name="T53" fmla="*/ 51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47" h="1419">
                  <a:moveTo>
                    <a:pt x="12" y="51"/>
                  </a:moveTo>
                  <a:cubicBezTo>
                    <a:pt x="100" y="264"/>
                    <a:pt x="130" y="496"/>
                    <a:pt x="135" y="724"/>
                  </a:cubicBezTo>
                  <a:cubicBezTo>
                    <a:pt x="139" y="894"/>
                    <a:pt x="125" y="1064"/>
                    <a:pt x="128" y="1234"/>
                  </a:cubicBezTo>
                  <a:cubicBezTo>
                    <a:pt x="128" y="1265"/>
                    <a:pt x="129" y="1299"/>
                    <a:pt x="141" y="1328"/>
                  </a:cubicBezTo>
                  <a:cubicBezTo>
                    <a:pt x="153" y="1355"/>
                    <a:pt x="174" y="1373"/>
                    <a:pt x="202" y="1385"/>
                  </a:cubicBezTo>
                  <a:cubicBezTo>
                    <a:pt x="236" y="1400"/>
                    <a:pt x="275" y="1403"/>
                    <a:pt x="312" y="1407"/>
                  </a:cubicBezTo>
                  <a:cubicBezTo>
                    <a:pt x="372" y="1413"/>
                    <a:pt x="433" y="1415"/>
                    <a:pt x="494" y="1418"/>
                  </a:cubicBezTo>
                  <a:cubicBezTo>
                    <a:pt x="511" y="1419"/>
                    <a:pt x="532" y="1414"/>
                    <a:pt x="540" y="1397"/>
                  </a:cubicBezTo>
                  <a:cubicBezTo>
                    <a:pt x="547" y="1381"/>
                    <a:pt x="533" y="1367"/>
                    <a:pt x="518" y="1366"/>
                  </a:cubicBezTo>
                  <a:cubicBezTo>
                    <a:pt x="448" y="1362"/>
                    <a:pt x="377" y="1360"/>
                    <a:pt x="308" y="1352"/>
                  </a:cubicBezTo>
                  <a:cubicBezTo>
                    <a:pt x="297" y="1350"/>
                    <a:pt x="286" y="1349"/>
                    <a:pt x="275" y="1347"/>
                  </a:cubicBezTo>
                  <a:cubicBezTo>
                    <a:pt x="272" y="1346"/>
                    <a:pt x="270" y="1346"/>
                    <a:pt x="267" y="1345"/>
                  </a:cubicBezTo>
                  <a:cubicBezTo>
                    <a:pt x="276" y="1347"/>
                    <a:pt x="268" y="1345"/>
                    <a:pt x="266" y="1345"/>
                  </a:cubicBezTo>
                  <a:cubicBezTo>
                    <a:pt x="262" y="1344"/>
                    <a:pt x="257" y="1342"/>
                    <a:pt x="252" y="1340"/>
                  </a:cubicBezTo>
                  <a:cubicBezTo>
                    <a:pt x="248" y="1339"/>
                    <a:pt x="244" y="1338"/>
                    <a:pt x="241" y="1336"/>
                  </a:cubicBezTo>
                  <a:cubicBezTo>
                    <a:pt x="232" y="1332"/>
                    <a:pt x="243" y="1338"/>
                    <a:pt x="236" y="1334"/>
                  </a:cubicBezTo>
                  <a:cubicBezTo>
                    <a:pt x="233" y="1332"/>
                    <a:pt x="231" y="1330"/>
                    <a:pt x="228" y="1328"/>
                  </a:cubicBezTo>
                  <a:cubicBezTo>
                    <a:pt x="226" y="1327"/>
                    <a:pt x="225" y="1326"/>
                    <a:pt x="224" y="1325"/>
                  </a:cubicBezTo>
                  <a:cubicBezTo>
                    <a:pt x="220" y="1322"/>
                    <a:pt x="228" y="1330"/>
                    <a:pt x="223" y="1324"/>
                  </a:cubicBezTo>
                  <a:cubicBezTo>
                    <a:pt x="219" y="1320"/>
                    <a:pt x="215" y="1314"/>
                    <a:pt x="212" y="1309"/>
                  </a:cubicBezTo>
                  <a:cubicBezTo>
                    <a:pt x="209" y="1303"/>
                    <a:pt x="214" y="1314"/>
                    <a:pt x="212" y="1309"/>
                  </a:cubicBezTo>
                  <a:cubicBezTo>
                    <a:pt x="211" y="1307"/>
                    <a:pt x="211" y="1306"/>
                    <a:pt x="210" y="1304"/>
                  </a:cubicBezTo>
                  <a:cubicBezTo>
                    <a:pt x="208" y="1300"/>
                    <a:pt x="207" y="1296"/>
                    <a:pt x="206" y="1292"/>
                  </a:cubicBezTo>
                  <a:cubicBezTo>
                    <a:pt x="201" y="1272"/>
                    <a:pt x="200" y="1256"/>
                    <a:pt x="200" y="1240"/>
                  </a:cubicBezTo>
                  <a:cubicBezTo>
                    <a:pt x="197" y="1177"/>
                    <a:pt x="202" y="1115"/>
                    <a:pt x="203" y="1053"/>
                  </a:cubicBezTo>
                  <a:cubicBezTo>
                    <a:pt x="211" y="709"/>
                    <a:pt x="217" y="356"/>
                    <a:pt x="83" y="32"/>
                  </a:cubicBezTo>
                  <a:cubicBezTo>
                    <a:pt x="70" y="0"/>
                    <a:pt x="0" y="20"/>
                    <a:pt x="12" y="5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2" name="Freeform 176"/>
            <p:cNvSpPr/>
            <p:nvPr/>
          </p:nvSpPr>
          <p:spPr bwMode="auto">
            <a:xfrm>
              <a:off x="8835138" y="3020329"/>
              <a:ext cx="1129267" cy="768812"/>
            </a:xfrm>
            <a:custGeom>
              <a:avLst/>
              <a:gdLst>
                <a:gd name="T0" fmla="*/ 902 w 931"/>
                <a:gd name="T1" fmla="*/ 586 h 634"/>
                <a:gd name="T2" fmla="*/ 434 w 931"/>
                <a:gd name="T3" fmla="*/ 408 h 634"/>
                <a:gd name="T4" fmla="*/ 84 w 931"/>
                <a:gd name="T5" fmla="*/ 25 h 634"/>
                <a:gd name="T6" fmla="*/ 19 w 931"/>
                <a:gd name="T7" fmla="*/ 55 h 634"/>
                <a:gd name="T8" fmla="*/ 379 w 931"/>
                <a:gd name="T9" fmla="*/ 447 h 634"/>
                <a:gd name="T10" fmla="*/ 877 w 931"/>
                <a:gd name="T11" fmla="*/ 634 h 634"/>
                <a:gd name="T12" fmla="*/ 923 w 931"/>
                <a:gd name="T13" fmla="*/ 613 h 634"/>
                <a:gd name="T14" fmla="*/ 902 w 931"/>
                <a:gd name="T15" fmla="*/ 586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634">
                  <a:moveTo>
                    <a:pt x="902" y="586"/>
                  </a:moveTo>
                  <a:cubicBezTo>
                    <a:pt x="730" y="581"/>
                    <a:pt x="571" y="508"/>
                    <a:pt x="434" y="408"/>
                  </a:cubicBezTo>
                  <a:cubicBezTo>
                    <a:pt x="293" y="307"/>
                    <a:pt x="173" y="174"/>
                    <a:pt x="84" y="25"/>
                  </a:cubicBezTo>
                  <a:cubicBezTo>
                    <a:pt x="68" y="0"/>
                    <a:pt x="0" y="25"/>
                    <a:pt x="19" y="55"/>
                  </a:cubicBezTo>
                  <a:cubicBezTo>
                    <a:pt x="111" y="208"/>
                    <a:pt x="235" y="342"/>
                    <a:pt x="379" y="447"/>
                  </a:cubicBezTo>
                  <a:cubicBezTo>
                    <a:pt x="523" y="553"/>
                    <a:pt x="696" y="629"/>
                    <a:pt x="877" y="634"/>
                  </a:cubicBezTo>
                  <a:cubicBezTo>
                    <a:pt x="893" y="634"/>
                    <a:pt x="914" y="629"/>
                    <a:pt x="923" y="613"/>
                  </a:cubicBezTo>
                  <a:cubicBezTo>
                    <a:pt x="931" y="598"/>
                    <a:pt x="916" y="586"/>
                    <a:pt x="902" y="58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3" name="Freeform 177"/>
            <p:cNvSpPr/>
            <p:nvPr/>
          </p:nvSpPr>
          <p:spPr bwMode="auto">
            <a:xfrm>
              <a:off x="8656707" y="2820342"/>
              <a:ext cx="256271" cy="226332"/>
            </a:xfrm>
            <a:custGeom>
              <a:avLst/>
              <a:gdLst>
                <a:gd name="T0" fmla="*/ 197 w 211"/>
                <a:gd name="T1" fmla="*/ 132 h 187"/>
                <a:gd name="T2" fmla="*/ 205 w 211"/>
                <a:gd name="T3" fmla="*/ 97 h 187"/>
                <a:gd name="T4" fmla="*/ 172 w 211"/>
                <a:gd name="T5" fmla="*/ 48 h 187"/>
                <a:gd name="T6" fmla="*/ 118 w 211"/>
                <a:gd name="T7" fmla="*/ 35 h 187"/>
                <a:gd name="T8" fmla="*/ 78 w 211"/>
                <a:gd name="T9" fmla="*/ 27 h 187"/>
                <a:gd name="T10" fmla="*/ 36 w 211"/>
                <a:gd name="T11" fmla="*/ 6 h 187"/>
                <a:gd name="T12" fmla="*/ 11 w 211"/>
                <a:gd name="T13" fmla="*/ 4 h 187"/>
                <a:gd name="T14" fmla="*/ 5 w 211"/>
                <a:gd name="T15" fmla="*/ 26 h 187"/>
                <a:gd name="T16" fmla="*/ 64 w 211"/>
                <a:gd name="T17" fmla="*/ 67 h 187"/>
                <a:gd name="T18" fmla="*/ 85 w 211"/>
                <a:gd name="T19" fmla="*/ 81 h 187"/>
                <a:gd name="T20" fmla="*/ 85 w 211"/>
                <a:gd name="T21" fmla="*/ 99 h 187"/>
                <a:gd name="T22" fmla="*/ 68 w 211"/>
                <a:gd name="T23" fmla="*/ 122 h 187"/>
                <a:gd name="T24" fmla="*/ 68 w 211"/>
                <a:gd name="T25" fmla="*/ 154 h 187"/>
                <a:gd name="T26" fmla="*/ 85 w 211"/>
                <a:gd name="T27" fmla="*/ 177 h 187"/>
                <a:gd name="T28" fmla="*/ 128 w 211"/>
                <a:gd name="T29" fmla="*/ 186 h 187"/>
                <a:gd name="T30" fmla="*/ 171 w 211"/>
                <a:gd name="T31" fmla="*/ 162 h 187"/>
                <a:gd name="T32" fmla="*/ 197 w 211"/>
                <a:gd name="T33" fmla="*/ 13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87">
                  <a:moveTo>
                    <a:pt x="197" y="132"/>
                  </a:moveTo>
                  <a:cubicBezTo>
                    <a:pt x="197" y="132"/>
                    <a:pt x="211" y="115"/>
                    <a:pt x="205" y="97"/>
                  </a:cubicBezTo>
                  <a:cubicBezTo>
                    <a:pt x="200" y="78"/>
                    <a:pt x="193" y="62"/>
                    <a:pt x="172" y="48"/>
                  </a:cubicBezTo>
                  <a:cubicBezTo>
                    <a:pt x="151" y="33"/>
                    <a:pt x="142" y="33"/>
                    <a:pt x="118" y="35"/>
                  </a:cubicBezTo>
                  <a:cubicBezTo>
                    <a:pt x="94" y="36"/>
                    <a:pt x="98" y="33"/>
                    <a:pt x="78" y="27"/>
                  </a:cubicBezTo>
                  <a:cubicBezTo>
                    <a:pt x="58" y="20"/>
                    <a:pt x="41" y="11"/>
                    <a:pt x="36" y="6"/>
                  </a:cubicBezTo>
                  <a:cubicBezTo>
                    <a:pt x="32" y="2"/>
                    <a:pt x="20" y="0"/>
                    <a:pt x="11" y="4"/>
                  </a:cubicBezTo>
                  <a:cubicBezTo>
                    <a:pt x="3" y="8"/>
                    <a:pt x="0" y="13"/>
                    <a:pt x="5" y="26"/>
                  </a:cubicBezTo>
                  <a:cubicBezTo>
                    <a:pt x="10" y="39"/>
                    <a:pt x="64" y="67"/>
                    <a:pt x="64" y="6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1"/>
                    <a:pt x="89" y="90"/>
                    <a:pt x="85" y="99"/>
                  </a:cubicBezTo>
                  <a:cubicBezTo>
                    <a:pt x="81" y="107"/>
                    <a:pt x="63" y="107"/>
                    <a:pt x="68" y="122"/>
                  </a:cubicBezTo>
                  <a:cubicBezTo>
                    <a:pt x="72" y="137"/>
                    <a:pt x="61" y="141"/>
                    <a:pt x="68" y="154"/>
                  </a:cubicBezTo>
                  <a:cubicBezTo>
                    <a:pt x="76" y="167"/>
                    <a:pt x="74" y="168"/>
                    <a:pt x="85" y="177"/>
                  </a:cubicBezTo>
                  <a:cubicBezTo>
                    <a:pt x="96" y="186"/>
                    <a:pt x="114" y="187"/>
                    <a:pt x="128" y="186"/>
                  </a:cubicBezTo>
                  <a:cubicBezTo>
                    <a:pt x="142" y="185"/>
                    <a:pt x="158" y="172"/>
                    <a:pt x="171" y="162"/>
                  </a:cubicBezTo>
                  <a:cubicBezTo>
                    <a:pt x="183" y="152"/>
                    <a:pt x="197" y="132"/>
                    <a:pt x="197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4" name="Freeform 178"/>
            <p:cNvSpPr/>
            <p:nvPr/>
          </p:nvSpPr>
          <p:spPr bwMode="auto">
            <a:xfrm>
              <a:off x="8638744" y="2801182"/>
              <a:ext cx="289801" cy="265851"/>
            </a:xfrm>
            <a:custGeom>
              <a:avLst/>
              <a:gdLst>
                <a:gd name="T0" fmla="*/ 239 w 239"/>
                <a:gd name="T1" fmla="*/ 122 h 220"/>
                <a:gd name="T2" fmla="*/ 197 w 239"/>
                <a:gd name="T3" fmla="*/ 49 h 220"/>
                <a:gd name="T4" fmla="*/ 132 w 239"/>
                <a:gd name="T5" fmla="*/ 33 h 220"/>
                <a:gd name="T6" fmla="*/ 98 w 239"/>
                <a:gd name="T7" fmla="*/ 26 h 220"/>
                <a:gd name="T8" fmla="*/ 63 w 239"/>
                <a:gd name="T9" fmla="*/ 11 h 220"/>
                <a:gd name="T10" fmla="*/ 59 w 239"/>
                <a:gd name="T11" fmla="*/ 15 h 220"/>
                <a:gd name="T12" fmla="*/ 64 w 239"/>
                <a:gd name="T13" fmla="*/ 10 h 220"/>
                <a:gd name="T14" fmla="*/ 19 w 239"/>
                <a:gd name="T15" fmla="*/ 4 h 220"/>
                <a:gd name="T16" fmla="*/ 0 w 239"/>
                <a:gd name="T17" fmla="*/ 32 h 220"/>
                <a:gd name="T18" fmla="*/ 32 w 239"/>
                <a:gd name="T19" fmla="*/ 76 h 220"/>
                <a:gd name="T20" fmla="*/ 91 w 239"/>
                <a:gd name="T21" fmla="*/ 112 h 220"/>
                <a:gd name="T22" fmla="*/ 84 w 239"/>
                <a:gd name="T23" fmla="*/ 104 h 220"/>
                <a:gd name="T24" fmla="*/ 84 w 239"/>
                <a:gd name="T25" fmla="*/ 104 h 220"/>
                <a:gd name="T26" fmla="*/ 84 w 239"/>
                <a:gd name="T27" fmla="*/ 107 h 220"/>
                <a:gd name="T28" fmla="*/ 91 w 239"/>
                <a:gd name="T29" fmla="*/ 110 h 220"/>
                <a:gd name="T30" fmla="*/ 88 w 239"/>
                <a:gd name="T31" fmla="*/ 107 h 220"/>
                <a:gd name="T32" fmla="*/ 69 w 239"/>
                <a:gd name="T33" fmla="*/ 118 h 220"/>
                <a:gd name="T34" fmla="*/ 66 w 239"/>
                <a:gd name="T35" fmla="*/ 145 h 220"/>
                <a:gd name="T36" fmla="*/ 68 w 239"/>
                <a:gd name="T37" fmla="*/ 179 h 220"/>
                <a:gd name="T38" fmla="*/ 89 w 239"/>
                <a:gd name="T39" fmla="*/ 207 h 220"/>
                <a:gd name="T40" fmla="*/ 144 w 239"/>
                <a:gd name="T41" fmla="*/ 220 h 220"/>
                <a:gd name="T42" fmla="*/ 197 w 239"/>
                <a:gd name="T43" fmla="*/ 192 h 220"/>
                <a:gd name="T44" fmla="*/ 226 w 239"/>
                <a:gd name="T45" fmla="*/ 159 h 220"/>
                <a:gd name="T46" fmla="*/ 198 w 239"/>
                <a:gd name="T47" fmla="*/ 138 h 220"/>
                <a:gd name="T48" fmla="*/ 175 w 239"/>
                <a:gd name="T49" fmla="*/ 164 h 220"/>
                <a:gd name="T50" fmla="*/ 142 w 239"/>
                <a:gd name="T51" fmla="*/ 184 h 220"/>
                <a:gd name="T52" fmla="*/ 111 w 239"/>
                <a:gd name="T53" fmla="*/ 179 h 220"/>
                <a:gd name="T54" fmla="*/ 98 w 239"/>
                <a:gd name="T55" fmla="*/ 161 h 220"/>
                <a:gd name="T56" fmla="*/ 98 w 239"/>
                <a:gd name="T57" fmla="*/ 161 h 220"/>
                <a:gd name="T58" fmla="*/ 95 w 239"/>
                <a:gd name="T59" fmla="*/ 162 h 220"/>
                <a:gd name="T60" fmla="*/ 96 w 239"/>
                <a:gd name="T61" fmla="*/ 162 h 220"/>
                <a:gd name="T62" fmla="*/ 99 w 239"/>
                <a:gd name="T63" fmla="*/ 133 h 220"/>
                <a:gd name="T64" fmla="*/ 96 w 239"/>
                <a:gd name="T65" fmla="*/ 134 h 220"/>
                <a:gd name="T66" fmla="*/ 92 w 239"/>
                <a:gd name="T67" fmla="*/ 134 h 220"/>
                <a:gd name="T68" fmla="*/ 91 w 239"/>
                <a:gd name="T69" fmla="*/ 133 h 220"/>
                <a:gd name="T70" fmla="*/ 94 w 239"/>
                <a:gd name="T71" fmla="*/ 136 h 220"/>
                <a:gd name="T72" fmla="*/ 97 w 239"/>
                <a:gd name="T73" fmla="*/ 139 h 220"/>
                <a:gd name="T74" fmla="*/ 99 w 239"/>
                <a:gd name="T75" fmla="*/ 138 h 220"/>
                <a:gd name="T76" fmla="*/ 120 w 239"/>
                <a:gd name="T77" fmla="*/ 106 h 220"/>
                <a:gd name="T78" fmla="*/ 87 w 239"/>
                <a:gd name="T79" fmla="*/ 67 h 220"/>
                <a:gd name="T80" fmla="*/ 36 w 239"/>
                <a:gd name="T81" fmla="*/ 34 h 220"/>
                <a:gd name="T82" fmla="*/ 35 w 239"/>
                <a:gd name="T83" fmla="*/ 34 h 220"/>
                <a:gd name="T84" fmla="*/ 35 w 239"/>
                <a:gd name="T85" fmla="*/ 32 h 220"/>
                <a:gd name="T86" fmla="*/ 35 w 239"/>
                <a:gd name="T87" fmla="*/ 32 h 220"/>
                <a:gd name="T88" fmla="*/ 35 w 239"/>
                <a:gd name="T89" fmla="*/ 32 h 220"/>
                <a:gd name="T90" fmla="*/ 35 w 239"/>
                <a:gd name="T91" fmla="*/ 34 h 220"/>
                <a:gd name="T92" fmla="*/ 34 w 239"/>
                <a:gd name="T93" fmla="*/ 36 h 220"/>
                <a:gd name="T94" fmla="*/ 34 w 239"/>
                <a:gd name="T95" fmla="*/ 36 h 220"/>
                <a:gd name="T96" fmla="*/ 39 w 239"/>
                <a:gd name="T97" fmla="*/ 35 h 220"/>
                <a:gd name="T98" fmla="*/ 43 w 239"/>
                <a:gd name="T99" fmla="*/ 38 h 220"/>
                <a:gd name="T100" fmla="*/ 124 w 239"/>
                <a:gd name="T101" fmla="*/ 68 h 220"/>
                <a:gd name="T102" fmla="*/ 164 w 239"/>
                <a:gd name="T103" fmla="*/ 71 h 220"/>
                <a:gd name="T104" fmla="*/ 203 w 239"/>
                <a:gd name="T105" fmla="*/ 118 h 220"/>
                <a:gd name="T106" fmla="*/ 198 w 239"/>
                <a:gd name="T107" fmla="*/ 137 h 220"/>
                <a:gd name="T108" fmla="*/ 198 w 239"/>
                <a:gd name="T109" fmla="*/ 138 h 220"/>
                <a:gd name="T110" fmla="*/ 212 w 239"/>
                <a:gd name="T111" fmla="*/ 14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9" h="220">
                  <a:moveTo>
                    <a:pt x="212" y="148"/>
                  </a:moveTo>
                  <a:cubicBezTo>
                    <a:pt x="226" y="159"/>
                    <a:pt x="226" y="159"/>
                    <a:pt x="226" y="159"/>
                  </a:cubicBezTo>
                  <a:cubicBezTo>
                    <a:pt x="226" y="159"/>
                    <a:pt x="229" y="155"/>
                    <a:pt x="233" y="148"/>
                  </a:cubicBezTo>
                  <a:cubicBezTo>
                    <a:pt x="234" y="145"/>
                    <a:pt x="236" y="141"/>
                    <a:pt x="237" y="137"/>
                  </a:cubicBezTo>
                  <a:cubicBezTo>
                    <a:pt x="238" y="133"/>
                    <a:pt x="239" y="128"/>
                    <a:pt x="239" y="122"/>
                  </a:cubicBezTo>
                  <a:cubicBezTo>
                    <a:pt x="239" y="117"/>
                    <a:pt x="238" y="113"/>
                    <a:pt x="237" y="108"/>
                  </a:cubicBezTo>
                  <a:cubicBezTo>
                    <a:pt x="237" y="108"/>
                    <a:pt x="237" y="108"/>
                    <a:pt x="237" y="108"/>
                  </a:cubicBezTo>
                  <a:cubicBezTo>
                    <a:pt x="234" y="98"/>
                    <a:pt x="231" y="88"/>
                    <a:pt x="225" y="78"/>
                  </a:cubicBezTo>
                  <a:cubicBezTo>
                    <a:pt x="219" y="67"/>
                    <a:pt x="210" y="58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3" y="46"/>
                    <a:pt x="188" y="43"/>
                    <a:pt x="184" y="41"/>
                  </a:cubicBezTo>
                  <a:cubicBezTo>
                    <a:pt x="178" y="38"/>
                    <a:pt x="172" y="36"/>
                    <a:pt x="165" y="34"/>
                  </a:cubicBezTo>
                  <a:cubicBezTo>
                    <a:pt x="159" y="33"/>
                    <a:pt x="153" y="33"/>
                    <a:pt x="147" y="33"/>
                  </a:cubicBezTo>
                  <a:cubicBezTo>
                    <a:pt x="142" y="33"/>
                    <a:pt x="137" y="33"/>
                    <a:pt x="132" y="33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29" y="33"/>
                    <a:pt x="126" y="33"/>
                    <a:pt x="124" y="33"/>
                  </a:cubicBezTo>
                  <a:cubicBezTo>
                    <a:pt x="121" y="33"/>
                    <a:pt x="119" y="33"/>
                    <a:pt x="118" y="33"/>
                  </a:cubicBezTo>
                  <a:cubicBezTo>
                    <a:pt x="117" y="33"/>
                    <a:pt x="117" y="33"/>
                    <a:pt x="116" y="32"/>
                  </a:cubicBezTo>
                  <a:cubicBezTo>
                    <a:pt x="115" y="32"/>
                    <a:pt x="113" y="31"/>
                    <a:pt x="110" y="30"/>
                  </a:cubicBezTo>
                  <a:cubicBezTo>
                    <a:pt x="107" y="29"/>
                    <a:pt x="103" y="28"/>
                    <a:pt x="98" y="26"/>
                  </a:cubicBezTo>
                  <a:cubicBezTo>
                    <a:pt x="89" y="23"/>
                    <a:pt x="81" y="19"/>
                    <a:pt x="74" y="16"/>
                  </a:cubicBezTo>
                  <a:cubicBezTo>
                    <a:pt x="71" y="14"/>
                    <a:pt x="68" y="13"/>
                    <a:pt x="66" y="12"/>
                  </a:cubicBezTo>
                  <a:cubicBezTo>
                    <a:pt x="65" y="11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2" y="8"/>
                    <a:pt x="60" y="6"/>
                    <a:pt x="57" y="5"/>
                  </a:cubicBezTo>
                  <a:cubicBezTo>
                    <a:pt x="54" y="3"/>
                    <a:pt x="51" y="2"/>
                    <a:pt x="48" y="2"/>
                  </a:cubicBezTo>
                  <a:cubicBezTo>
                    <a:pt x="44" y="1"/>
                    <a:pt x="41" y="0"/>
                    <a:pt x="37" y="0"/>
                  </a:cubicBezTo>
                  <a:cubicBezTo>
                    <a:pt x="32" y="0"/>
                    <a:pt x="25" y="1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7" y="5"/>
                    <a:pt x="15" y="6"/>
                    <a:pt x="13" y="8"/>
                  </a:cubicBezTo>
                  <a:cubicBezTo>
                    <a:pt x="11" y="9"/>
                    <a:pt x="9" y="10"/>
                    <a:pt x="8" y="12"/>
                  </a:cubicBezTo>
                  <a:cubicBezTo>
                    <a:pt x="5" y="14"/>
                    <a:pt x="3" y="17"/>
                    <a:pt x="2" y="21"/>
                  </a:cubicBezTo>
                  <a:cubicBezTo>
                    <a:pt x="0" y="24"/>
                    <a:pt x="0" y="28"/>
                    <a:pt x="0" y="32"/>
                  </a:cubicBezTo>
                  <a:cubicBezTo>
                    <a:pt x="0" y="38"/>
                    <a:pt x="1" y="43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51"/>
                    <a:pt x="6" y="53"/>
                    <a:pt x="7" y="55"/>
                  </a:cubicBezTo>
                  <a:cubicBezTo>
                    <a:pt x="10" y="58"/>
                    <a:pt x="12" y="61"/>
                    <a:pt x="15" y="63"/>
                  </a:cubicBezTo>
                  <a:cubicBezTo>
                    <a:pt x="20" y="68"/>
                    <a:pt x="26" y="72"/>
                    <a:pt x="32" y="76"/>
                  </a:cubicBezTo>
                  <a:cubicBezTo>
                    <a:pt x="41" y="82"/>
                    <a:pt x="51" y="87"/>
                    <a:pt x="58" y="91"/>
                  </a:cubicBezTo>
                  <a:cubicBezTo>
                    <a:pt x="66" y="96"/>
                    <a:pt x="71" y="98"/>
                    <a:pt x="71" y="98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5"/>
                    <a:pt x="84" y="106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5" y="105"/>
                    <a:pt x="85" y="106"/>
                    <a:pt x="84" y="107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5" y="105"/>
                    <a:pt x="84" y="106"/>
                    <a:pt x="83" y="107"/>
                  </a:cubicBezTo>
                  <a:cubicBezTo>
                    <a:pt x="81" y="107"/>
                    <a:pt x="80" y="108"/>
                    <a:pt x="78" y="109"/>
                  </a:cubicBezTo>
                  <a:cubicBezTo>
                    <a:pt x="76" y="111"/>
                    <a:pt x="72" y="114"/>
                    <a:pt x="69" y="118"/>
                  </a:cubicBezTo>
                  <a:cubicBezTo>
                    <a:pt x="68" y="120"/>
                    <a:pt x="66" y="122"/>
                    <a:pt x="66" y="125"/>
                  </a:cubicBezTo>
                  <a:cubicBezTo>
                    <a:pt x="65" y="128"/>
                    <a:pt x="64" y="131"/>
                    <a:pt x="64" y="134"/>
                  </a:cubicBezTo>
                  <a:cubicBezTo>
                    <a:pt x="64" y="137"/>
                    <a:pt x="65" y="140"/>
                    <a:pt x="66" y="143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66" y="146"/>
                    <a:pt x="66" y="147"/>
                    <a:pt x="65" y="149"/>
                  </a:cubicBezTo>
                  <a:cubicBezTo>
                    <a:pt x="65" y="150"/>
                    <a:pt x="65" y="152"/>
                    <a:pt x="64" y="154"/>
                  </a:cubicBezTo>
                  <a:cubicBezTo>
                    <a:pt x="64" y="156"/>
                    <a:pt x="63" y="159"/>
                    <a:pt x="63" y="162"/>
                  </a:cubicBezTo>
                  <a:cubicBezTo>
                    <a:pt x="63" y="164"/>
                    <a:pt x="64" y="167"/>
                    <a:pt x="64" y="170"/>
                  </a:cubicBezTo>
                  <a:cubicBezTo>
                    <a:pt x="65" y="173"/>
                    <a:pt x="67" y="176"/>
                    <a:pt x="68" y="179"/>
                  </a:cubicBezTo>
                  <a:cubicBezTo>
                    <a:pt x="70" y="182"/>
                    <a:pt x="71" y="184"/>
                    <a:pt x="72" y="186"/>
                  </a:cubicBezTo>
                  <a:cubicBezTo>
                    <a:pt x="73" y="187"/>
                    <a:pt x="74" y="189"/>
                    <a:pt x="75" y="191"/>
                  </a:cubicBezTo>
                  <a:cubicBezTo>
                    <a:pt x="76" y="193"/>
                    <a:pt x="78" y="196"/>
                    <a:pt x="81" y="199"/>
                  </a:cubicBezTo>
                  <a:cubicBezTo>
                    <a:pt x="83" y="201"/>
                    <a:pt x="86" y="204"/>
                    <a:pt x="89" y="207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97" y="212"/>
                    <a:pt x="105" y="216"/>
                    <a:pt x="113" y="217"/>
                  </a:cubicBezTo>
                  <a:cubicBezTo>
                    <a:pt x="121" y="219"/>
                    <a:pt x="129" y="220"/>
                    <a:pt x="136" y="220"/>
                  </a:cubicBezTo>
                  <a:cubicBezTo>
                    <a:pt x="139" y="220"/>
                    <a:pt x="141" y="220"/>
                    <a:pt x="144" y="220"/>
                  </a:cubicBezTo>
                  <a:cubicBezTo>
                    <a:pt x="144" y="220"/>
                    <a:pt x="144" y="220"/>
                    <a:pt x="144" y="220"/>
                  </a:cubicBezTo>
                  <a:cubicBezTo>
                    <a:pt x="150" y="219"/>
                    <a:pt x="156" y="218"/>
                    <a:pt x="161" y="216"/>
                  </a:cubicBezTo>
                  <a:cubicBezTo>
                    <a:pt x="168" y="213"/>
                    <a:pt x="175" y="208"/>
                    <a:pt x="181" y="204"/>
                  </a:cubicBezTo>
                  <a:cubicBezTo>
                    <a:pt x="187" y="200"/>
                    <a:pt x="192" y="196"/>
                    <a:pt x="197" y="192"/>
                  </a:cubicBezTo>
                  <a:cubicBezTo>
                    <a:pt x="197" y="192"/>
                    <a:pt x="197" y="192"/>
                    <a:pt x="197" y="192"/>
                  </a:cubicBezTo>
                  <a:cubicBezTo>
                    <a:pt x="197" y="192"/>
                    <a:pt x="197" y="192"/>
                    <a:pt x="197" y="192"/>
                  </a:cubicBezTo>
                  <a:cubicBezTo>
                    <a:pt x="201" y="189"/>
                    <a:pt x="205" y="185"/>
                    <a:pt x="208" y="181"/>
                  </a:cubicBezTo>
                  <a:cubicBezTo>
                    <a:pt x="213" y="176"/>
                    <a:pt x="218" y="170"/>
                    <a:pt x="221" y="166"/>
                  </a:cubicBezTo>
                  <a:cubicBezTo>
                    <a:pt x="224" y="162"/>
                    <a:pt x="226" y="159"/>
                    <a:pt x="227" y="158"/>
                  </a:cubicBezTo>
                  <a:cubicBezTo>
                    <a:pt x="212" y="148"/>
                    <a:pt x="212" y="148"/>
                    <a:pt x="212" y="148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12" y="148"/>
                    <a:pt x="212" y="148"/>
                    <a:pt x="212" y="14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3" y="142"/>
                    <a:pt x="203" y="142"/>
                    <a:pt x="203" y="142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3" y="142"/>
                    <a:pt x="203" y="142"/>
                    <a:pt x="203" y="142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4" y="143"/>
                    <a:pt x="190" y="149"/>
                  </a:cubicBezTo>
                  <a:cubicBezTo>
                    <a:pt x="188" y="151"/>
                    <a:pt x="185" y="154"/>
                    <a:pt x="182" y="157"/>
                  </a:cubicBezTo>
                  <a:cubicBezTo>
                    <a:pt x="180" y="160"/>
                    <a:pt x="177" y="163"/>
                    <a:pt x="175" y="164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68" y="169"/>
                    <a:pt x="162" y="175"/>
                    <a:pt x="156" y="179"/>
                  </a:cubicBezTo>
                  <a:cubicBezTo>
                    <a:pt x="153" y="181"/>
                    <a:pt x="150" y="182"/>
                    <a:pt x="147" y="183"/>
                  </a:cubicBezTo>
                  <a:cubicBezTo>
                    <a:pt x="145" y="184"/>
                    <a:pt x="143" y="184"/>
                    <a:pt x="142" y="184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0" y="184"/>
                    <a:pt x="138" y="185"/>
                    <a:pt x="136" y="185"/>
                  </a:cubicBezTo>
                  <a:cubicBezTo>
                    <a:pt x="130" y="185"/>
                    <a:pt x="125" y="184"/>
                    <a:pt x="121" y="183"/>
                  </a:cubicBezTo>
                  <a:cubicBezTo>
                    <a:pt x="116" y="182"/>
                    <a:pt x="113" y="181"/>
                    <a:pt x="111" y="179"/>
                  </a:cubicBezTo>
                  <a:cubicBezTo>
                    <a:pt x="111" y="179"/>
                    <a:pt x="111" y="179"/>
                    <a:pt x="111" y="179"/>
                  </a:cubicBezTo>
                  <a:cubicBezTo>
                    <a:pt x="109" y="177"/>
                    <a:pt x="107" y="176"/>
                    <a:pt x="107" y="175"/>
                  </a:cubicBezTo>
                  <a:cubicBezTo>
                    <a:pt x="106" y="174"/>
                    <a:pt x="106" y="174"/>
                    <a:pt x="105" y="174"/>
                  </a:cubicBezTo>
                  <a:cubicBezTo>
                    <a:pt x="105" y="173"/>
                    <a:pt x="105" y="172"/>
                    <a:pt x="103" y="170"/>
                  </a:cubicBezTo>
                  <a:cubicBezTo>
                    <a:pt x="102" y="168"/>
                    <a:pt x="101" y="165"/>
                    <a:pt x="99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5" y="162"/>
                    <a:pt x="95" y="162"/>
                    <a:pt x="95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5" y="162"/>
                    <a:pt x="95" y="162"/>
                    <a:pt x="95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6" y="162"/>
                    <a:pt x="96" y="162"/>
                    <a:pt x="96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6" y="162"/>
                    <a:pt x="96" y="162"/>
                    <a:pt x="96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1"/>
                    <a:pt x="99" y="161"/>
                  </a:cubicBezTo>
                  <a:cubicBezTo>
                    <a:pt x="99" y="160"/>
                    <a:pt x="100" y="158"/>
                    <a:pt x="100" y="155"/>
                  </a:cubicBezTo>
                  <a:cubicBezTo>
                    <a:pt x="101" y="153"/>
                    <a:pt x="101" y="149"/>
                    <a:pt x="101" y="145"/>
                  </a:cubicBezTo>
                  <a:cubicBezTo>
                    <a:pt x="101" y="142"/>
                    <a:pt x="101" y="137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99" y="135"/>
                    <a:pt x="99" y="134"/>
                    <a:pt x="99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8"/>
                    <a:pt x="99" y="137"/>
                    <a:pt x="99" y="136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8" y="138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8" y="139"/>
                    <a:pt x="99" y="138"/>
                  </a:cubicBezTo>
                  <a:cubicBezTo>
                    <a:pt x="100" y="137"/>
                    <a:pt x="103" y="136"/>
                    <a:pt x="106" y="134"/>
                  </a:cubicBezTo>
                  <a:cubicBezTo>
                    <a:pt x="107" y="133"/>
                    <a:pt x="109" y="131"/>
                    <a:pt x="111" y="130"/>
                  </a:cubicBezTo>
                  <a:cubicBezTo>
                    <a:pt x="112" y="128"/>
                    <a:pt x="114" y="126"/>
                    <a:pt x="116" y="123"/>
                  </a:cubicBezTo>
                  <a:cubicBezTo>
                    <a:pt x="116" y="123"/>
                    <a:pt x="116" y="123"/>
                    <a:pt x="116" y="123"/>
                  </a:cubicBezTo>
                  <a:cubicBezTo>
                    <a:pt x="119" y="117"/>
                    <a:pt x="120" y="111"/>
                    <a:pt x="120" y="106"/>
                  </a:cubicBezTo>
                  <a:cubicBezTo>
                    <a:pt x="120" y="102"/>
                    <a:pt x="119" y="98"/>
                    <a:pt x="118" y="95"/>
                  </a:cubicBezTo>
                  <a:cubicBezTo>
                    <a:pt x="118" y="93"/>
                    <a:pt x="117" y="91"/>
                    <a:pt x="117" y="90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88" y="68"/>
                    <a:pt x="88" y="68"/>
                    <a:pt x="88" y="68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6" y="66"/>
                    <a:pt x="72" y="59"/>
                    <a:pt x="59" y="51"/>
                  </a:cubicBezTo>
                  <a:cubicBezTo>
                    <a:pt x="53" y="47"/>
                    <a:pt x="46" y="43"/>
                    <a:pt x="41" y="39"/>
                  </a:cubicBezTo>
                  <a:cubicBezTo>
                    <a:pt x="39" y="38"/>
                    <a:pt x="37" y="36"/>
                    <a:pt x="36" y="35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5"/>
                    <a:pt x="36" y="34"/>
                    <a:pt x="35" y="34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4"/>
                    <a:pt x="35" y="33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3"/>
                    <a:pt x="35" y="32"/>
                    <a:pt x="35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4" y="34"/>
                    <a:pt x="35" y="34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3" y="37"/>
                    <a:pt x="34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6" y="36"/>
                    <a:pt x="37" y="36"/>
                  </a:cubicBezTo>
                  <a:cubicBezTo>
                    <a:pt x="39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0" y="36"/>
                    <a:pt x="41" y="37"/>
                    <a:pt x="43" y="38"/>
                  </a:cubicBezTo>
                  <a:cubicBezTo>
                    <a:pt x="45" y="40"/>
                    <a:pt x="48" y="42"/>
                    <a:pt x="51" y="44"/>
                  </a:cubicBezTo>
                  <a:cubicBezTo>
                    <a:pt x="60" y="49"/>
                    <a:pt x="73" y="55"/>
                    <a:pt x="87" y="59"/>
                  </a:cubicBezTo>
                  <a:cubicBezTo>
                    <a:pt x="95" y="62"/>
                    <a:pt x="98" y="63"/>
                    <a:pt x="103" y="65"/>
                  </a:cubicBezTo>
                  <a:cubicBezTo>
                    <a:pt x="106" y="66"/>
                    <a:pt x="109" y="67"/>
                    <a:pt x="113" y="68"/>
                  </a:cubicBezTo>
                  <a:cubicBezTo>
                    <a:pt x="116" y="68"/>
                    <a:pt x="120" y="68"/>
                    <a:pt x="124" y="68"/>
                  </a:cubicBezTo>
                  <a:cubicBezTo>
                    <a:pt x="127" y="68"/>
                    <a:pt x="130" y="68"/>
                    <a:pt x="134" y="68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9" y="68"/>
                    <a:pt x="143" y="68"/>
                    <a:pt x="147" y="68"/>
                  </a:cubicBezTo>
                  <a:cubicBezTo>
                    <a:pt x="150" y="68"/>
                    <a:pt x="152" y="68"/>
                    <a:pt x="155" y="68"/>
                  </a:cubicBezTo>
                  <a:cubicBezTo>
                    <a:pt x="158" y="69"/>
                    <a:pt x="161" y="69"/>
                    <a:pt x="164" y="71"/>
                  </a:cubicBezTo>
                  <a:cubicBezTo>
                    <a:pt x="167" y="72"/>
                    <a:pt x="172" y="75"/>
                    <a:pt x="177" y="78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86" y="84"/>
                    <a:pt x="191" y="90"/>
                    <a:pt x="194" y="96"/>
                  </a:cubicBezTo>
                  <a:cubicBezTo>
                    <a:pt x="198" y="102"/>
                    <a:pt x="201" y="109"/>
                    <a:pt x="203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4" y="119"/>
                    <a:pt x="204" y="121"/>
                    <a:pt x="204" y="122"/>
                  </a:cubicBezTo>
                  <a:cubicBezTo>
                    <a:pt x="204" y="124"/>
                    <a:pt x="204" y="126"/>
                    <a:pt x="203" y="128"/>
                  </a:cubicBezTo>
                  <a:cubicBezTo>
                    <a:pt x="202" y="130"/>
                    <a:pt x="201" y="133"/>
                    <a:pt x="200" y="135"/>
                  </a:cubicBezTo>
                  <a:cubicBezTo>
                    <a:pt x="199" y="136"/>
                    <a:pt x="199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5" y="142"/>
                    <a:pt x="205" y="142"/>
                    <a:pt x="205" y="142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5" y="142"/>
                    <a:pt x="205" y="142"/>
                    <a:pt x="205" y="142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lnTo>
                    <a:pt x="212" y="14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5" name="Freeform 179"/>
            <p:cNvSpPr/>
            <p:nvPr/>
          </p:nvSpPr>
          <p:spPr bwMode="auto">
            <a:xfrm>
              <a:off x="10008714" y="3690943"/>
              <a:ext cx="736478" cy="814318"/>
            </a:xfrm>
            <a:custGeom>
              <a:avLst/>
              <a:gdLst>
                <a:gd name="T0" fmla="*/ 14 w 607"/>
                <a:gd name="T1" fmla="*/ 42 h 671"/>
                <a:gd name="T2" fmla="*/ 281 w 607"/>
                <a:gd name="T3" fmla="*/ 232 h 671"/>
                <a:gd name="T4" fmla="*/ 406 w 607"/>
                <a:gd name="T5" fmla="*/ 264 h 671"/>
                <a:gd name="T6" fmla="*/ 505 w 607"/>
                <a:gd name="T7" fmla="*/ 306 h 671"/>
                <a:gd name="T8" fmla="*/ 449 w 607"/>
                <a:gd name="T9" fmla="*/ 456 h 671"/>
                <a:gd name="T10" fmla="*/ 260 w 607"/>
                <a:gd name="T11" fmla="*/ 580 h 671"/>
                <a:gd name="T12" fmla="*/ 138 w 607"/>
                <a:gd name="T13" fmla="*/ 637 h 671"/>
                <a:gd name="T14" fmla="*/ 118 w 607"/>
                <a:gd name="T15" fmla="*/ 661 h 671"/>
                <a:gd name="T16" fmla="*/ 164 w 607"/>
                <a:gd name="T17" fmla="*/ 659 h 671"/>
                <a:gd name="T18" fmla="*/ 339 w 607"/>
                <a:gd name="T19" fmla="*/ 575 h 671"/>
                <a:gd name="T20" fmla="*/ 529 w 607"/>
                <a:gd name="T21" fmla="*/ 439 h 671"/>
                <a:gd name="T22" fmla="*/ 573 w 607"/>
                <a:gd name="T23" fmla="*/ 284 h 671"/>
                <a:gd name="T24" fmla="*/ 476 w 607"/>
                <a:gd name="T25" fmla="*/ 235 h 671"/>
                <a:gd name="T26" fmla="*/ 356 w 607"/>
                <a:gd name="T27" fmla="*/ 209 h 671"/>
                <a:gd name="T28" fmla="*/ 81 w 607"/>
                <a:gd name="T29" fmla="*/ 16 h 671"/>
                <a:gd name="T30" fmla="*/ 14 w 607"/>
                <a:gd name="T31" fmla="*/ 4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7" h="671">
                  <a:moveTo>
                    <a:pt x="14" y="42"/>
                  </a:moveTo>
                  <a:cubicBezTo>
                    <a:pt x="87" y="125"/>
                    <a:pt x="182" y="186"/>
                    <a:pt x="281" y="232"/>
                  </a:cubicBezTo>
                  <a:cubicBezTo>
                    <a:pt x="322" y="251"/>
                    <a:pt x="363" y="257"/>
                    <a:pt x="406" y="264"/>
                  </a:cubicBezTo>
                  <a:cubicBezTo>
                    <a:pt x="440" y="269"/>
                    <a:pt x="485" y="275"/>
                    <a:pt x="505" y="306"/>
                  </a:cubicBezTo>
                  <a:cubicBezTo>
                    <a:pt x="539" y="359"/>
                    <a:pt x="485" y="421"/>
                    <a:pt x="449" y="456"/>
                  </a:cubicBezTo>
                  <a:cubicBezTo>
                    <a:pt x="395" y="507"/>
                    <a:pt x="326" y="545"/>
                    <a:pt x="260" y="580"/>
                  </a:cubicBezTo>
                  <a:cubicBezTo>
                    <a:pt x="217" y="602"/>
                    <a:pt x="181" y="619"/>
                    <a:pt x="138" y="637"/>
                  </a:cubicBezTo>
                  <a:cubicBezTo>
                    <a:pt x="132" y="639"/>
                    <a:pt x="106" y="651"/>
                    <a:pt x="118" y="661"/>
                  </a:cubicBezTo>
                  <a:cubicBezTo>
                    <a:pt x="129" y="671"/>
                    <a:pt x="152" y="664"/>
                    <a:pt x="164" y="659"/>
                  </a:cubicBezTo>
                  <a:cubicBezTo>
                    <a:pt x="224" y="635"/>
                    <a:pt x="282" y="606"/>
                    <a:pt x="339" y="575"/>
                  </a:cubicBezTo>
                  <a:cubicBezTo>
                    <a:pt x="407" y="538"/>
                    <a:pt x="474" y="495"/>
                    <a:pt x="529" y="439"/>
                  </a:cubicBezTo>
                  <a:cubicBezTo>
                    <a:pt x="566" y="401"/>
                    <a:pt x="607" y="337"/>
                    <a:pt x="573" y="284"/>
                  </a:cubicBezTo>
                  <a:cubicBezTo>
                    <a:pt x="552" y="252"/>
                    <a:pt x="511" y="242"/>
                    <a:pt x="476" y="235"/>
                  </a:cubicBezTo>
                  <a:cubicBezTo>
                    <a:pt x="435" y="227"/>
                    <a:pt x="394" y="225"/>
                    <a:pt x="356" y="209"/>
                  </a:cubicBezTo>
                  <a:cubicBezTo>
                    <a:pt x="253" y="165"/>
                    <a:pt x="154" y="101"/>
                    <a:pt x="81" y="16"/>
                  </a:cubicBezTo>
                  <a:cubicBezTo>
                    <a:pt x="67" y="0"/>
                    <a:pt x="0" y="25"/>
                    <a:pt x="14" y="4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6" name="Freeform 180"/>
            <p:cNvSpPr/>
            <p:nvPr/>
          </p:nvSpPr>
          <p:spPr bwMode="auto">
            <a:xfrm>
              <a:off x="10133256" y="4477718"/>
              <a:ext cx="332912" cy="268246"/>
            </a:xfrm>
            <a:custGeom>
              <a:avLst/>
              <a:gdLst>
                <a:gd name="T0" fmla="*/ 7 w 275"/>
                <a:gd name="T1" fmla="*/ 35 h 221"/>
                <a:gd name="T2" fmla="*/ 59 w 275"/>
                <a:gd name="T3" fmla="*/ 184 h 221"/>
                <a:gd name="T4" fmla="*/ 244 w 275"/>
                <a:gd name="T5" fmla="*/ 189 h 221"/>
                <a:gd name="T6" fmla="*/ 264 w 275"/>
                <a:gd name="T7" fmla="*/ 163 h 221"/>
                <a:gd name="T8" fmla="*/ 217 w 275"/>
                <a:gd name="T9" fmla="*/ 163 h 221"/>
                <a:gd name="T10" fmla="*/ 115 w 275"/>
                <a:gd name="T11" fmla="*/ 150 h 221"/>
                <a:gd name="T12" fmla="*/ 78 w 275"/>
                <a:gd name="T13" fmla="*/ 26 h 221"/>
                <a:gd name="T14" fmla="*/ 7 w 275"/>
                <a:gd name="T15" fmla="*/ 3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5" h="221">
                  <a:moveTo>
                    <a:pt x="7" y="35"/>
                  </a:moveTo>
                  <a:cubicBezTo>
                    <a:pt x="0" y="90"/>
                    <a:pt x="10" y="151"/>
                    <a:pt x="59" y="184"/>
                  </a:cubicBezTo>
                  <a:cubicBezTo>
                    <a:pt x="113" y="221"/>
                    <a:pt x="186" y="210"/>
                    <a:pt x="244" y="189"/>
                  </a:cubicBezTo>
                  <a:cubicBezTo>
                    <a:pt x="252" y="186"/>
                    <a:pt x="275" y="173"/>
                    <a:pt x="264" y="163"/>
                  </a:cubicBezTo>
                  <a:cubicBezTo>
                    <a:pt x="253" y="152"/>
                    <a:pt x="230" y="159"/>
                    <a:pt x="217" y="163"/>
                  </a:cubicBezTo>
                  <a:cubicBezTo>
                    <a:pt x="183" y="176"/>
                    <a:pt x="145" y="174"/>
                    <a:pt x="115" y="150"/>
                  </a:cubicBezTo>
                  <a:cubicBezTo>
                    <a:pt x="78" y="121"/>
                    <a:pt x="72" y="69"/>
                    <a:pt x="78" y="26"/>
                  </a:cubicBezTo>
                  <a:cubicBezTo>
                    <a:pt x="81" y="0"/>
                    <a:pt x="10" y="13"/>
                    <a:pt x="7" y="3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7" name="Freeform 181"/>
            <p:cNvSpPr/>
            <p:nvPr/>
          </p:nvSpPr>
          <p:spPr bwMode="auto">
            <a:xfrm>
              <a:off x="9005187" y="2609578"/>
              <a:ext cx="1549598" cy="1093341"/>
            </a:xfrm>
            <a:custGeom>
              <a:avLst/>
              <a:gdLst>
                <a:gd name="T0" fmla="*/ 921 w 1278"/>
                <a:gd name="T1" fmla="*/ 701 h 901"/>
                <a:gd name="T2" fmla="*/ 529 w 1278"/>
                <a:gd name="T3" fmla="*/ 142 h 901"/>
                <a:gd name="T4" fmla="*/ 920 w 1278"/>
                <a:gd name="T5" fmla="*/ 712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8" h="901">
                  <a:moveTo>
                    <a:pt x="921" y="701"/>
                  </a:moveTo>
                  <a:cubicBezTo>
                    <a:pt x="497" y="901"/>
                    <a:pt x="0" y="381"/>
                    <a:pt x="529" y="142"/>
                  </a:cubicBezTo>
                  <a:cubicBezTo>
                    <a:pt x="855" y="0"/>
                    <a:pt x="1278" y="495"/>
                    <a:pt x="920" y="7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8" name="Freeform 182"/>
            <p:cNvSpPr/>
            <p:nvPr/>
          </p:nvSpPr>
          <p:spPr bwMode="auto">
            <a:xfrm>
              <a:off x="9327321" y="2726935"/>
              <a:ext cx="1007119" cy="851441"/>
            </a:xfrm>
            <a:custGeom>
              <a:avLst/>
              <a:gdLst>
                <a:gd name="T0" fmla="*/ 637 w 830"/>
                <a:gd name="T1" fmla="*/ 600 h 702"/>
                <a:gd name="T2" fmla="*/ 226 w 830"/>
                <a:gd name="T3" fmla="*/ 563 h 702"/>
                <a:gd name="T4" fmla="*/ 72 w 830"/>
                <a:gd name="T5" fmla="*/ 258 h 702"/>
                <a:gd name="T6" fmla="*/ 197 w 830"/>
                <a:gd name="T7" fmla="*/ 98 h 702"/>
                <a:gd name="T8" fmla="*/ 399 w 830"/>
                <a:gd name="T9" fmla="*/ 36 h 702"/>
                <a:gd name="T10" fmla="*/ 724 w 830"/>
                <a:gd name="T11" fmla="*/ 267 h 702"/>
                <a:gd name="T12" fmla="*/ 755 w 830"/>
                <a:gd name="T13" fmla="*/ 450 h 702"/>
                <a:gd name="T14" fmla="*/ 630 w 830"/>
                <a:gd name="T15" fmla="*/ 614 h 702"/>
                <a:gd name="T16" fmla="*/ 635 w 830"/>
                <a:gd name="T17" fmla="*/ 629 h 702"/>
                <a:gd name="T18" fmla="*/ 678 w 830"/>
                <a:gd name="T19" fmla="*/ 618 h 702"/>
                <a:gd name="T20" fmla="*/ 812 w 830"/>
                <a:gd name="T21" fmla="*/ 458 h 702"/>
                <a:gd name="T22" fmla="*/ 797 w 830"/>
                <a:gd name="T23" fmla="*/ 276 h 702"/>
                <a:gd name="T24" fmla="*/ 492 w 830"/>
                <a:gd name="T25" fmla="*/ 18 h 702"/>
                <a:gd name="T26" fmla="*/ 272 w 830"/>
                <a:gd name="T27" fmla="*/ 30 h 702"/>
                <a:gd name="T28" fmla="*/ 62 w 830"/>
                <a:gd name="T29" fmla="*/ 171 h 702"/>
                <a:gd name="T30" fmla="*/ 4 w 830"/>
                <a:gd name="T31" fmla="*/ 340 h 702"/>
                <a:gd name="T32" fmla="*/ 72 w 830"/>
                <a:gd name="T33" fmla="*/ 500 h 702"/>
                <a:gd name="T34" fmla="*/ 673 w 830"/>
                <a:gd name="T35" fmla="*/ 611 h 702"/>
                <a:gd name="T36" fmla="*/ 680 w 830"/>
                <a:gd name="T37" fmla="*/ 592 h 702"/>
                <a:gd name="T38" fmla="*/ 637 w 830"/>
                <a:gd name="T39" fmla="*/ 60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0" h="702">
                  <a:moveTo>
                    <a:pt x="637" y="600"/>
                  </a:moveTo>
                  <a:cubicBezTo>
                    <a:pt x="505" y="661"/>
                    <a:pt x="347" y="640"/>
                    <a:pt x="226" y="563"/>
                  </a:cubicBezTo>
                  <a:cubicBezTo>
                    <a:pt x="126" y="499"/>
                    <a:pt x="40" y="382"/>
                    <a:pt x="72" y="258"/>
                  </a:cubicBezTo>
                  <a:cubicBezTo>
                    <a:pt x="89" y="190"/>
                    <a:pt x="140" y="137"/>
                    <a:pt x="197" y="98"/>
                  </a:cubicBezTo>
                  <a:cubicBezTo>
                    <a:pt x="259" y="56"/>
                    <a:pt x="324" y="29"/>
                    <a:pt x="399" y="36"/>
                  </a:cubicBezTo>
                  <a:cubicBezTo>
                    <a:pt x="535" y="49"/>
                    <a:pt x="662" y="148"/>
                    <a:pt x="724" y="267"/>
                  </a:cubicBezTo>
                  <a:cubicBezTo>
                    <a:pt x="753" y="323"/>
                    <a:pt x="768" y="388"/>
                    <a:pt x="755" y="450"/>
                  </a:cubicBezTo>
                  <a:cubicBezTo>
                    <a:pt x="741" y="522"/>
                    <a:pt x="691" y="576"/>
                    <a:pt x="630" y="614"/>
                  </a:cubicBezTo>
                  <a:cubicBezTo>
                    <a:pt x="620" y="620"/>
                    <a:pt x="623" y="628"/>
                    <a:pt x="635" y="629"/>
                  </a:cubicBezTo>
                  <a:cubicBezTo>
                    <a:pt x="650" y="631"/>
                    <a:pt x="666" y="626"/>
                    <a:pt x="678" y="618"/>
                  </a:cubicBezTo>
                  <a:cubicBezTo>
                    <a:pt x="739" y="580"/>
                    <a:pt x="791" y="527"/>
                    <a:pt x="812" y="458"/>
                  </a:cubicBezTo>
                  <a:cubicBezTo>
                    <a:pt x="830" y="398"/>
                    <a:pt x="821" y="333"/>
                    <a:pt x="797" y="276"/>
                  </a:cubicBezTo>
                  <a:cubicBezTo>
                    <a:pt x="745" y="150"/>
                    <a:pt x="624" y="51"/>
                    <a:pt x="492" y="18"/>
                  </a:cubicBezTo>
                  <a:cubicBezTo>
                    <a:pt x="419" y="0"/>
                    <a:pt x="343" y="5"/>
                    <a:pt x="272" y="30"/>
                  </a:cubicBezTo>
                  <a:cubicBezTo>
                    <a:pt x="194" y="57"/>
                    <a:pt x="115" y="107"/>
                    <a:pt x="62" y="171"/>
                  </a:cubicBezTo>
                  <a:cubicBezTo>
                    <a:pt x="23" y="219"/>
                    <a:pt x="0" y="278"/>
                    <a:pt x="4" y="340"/>
                  </a:cubicBezTo>
                  <a:cubicBezTo>
                    <a:pt x="7" y="399"/>
                    <a:pt x="35" y="454"/>
                    <a:pt x="72" y="500"/>
                  </a:cubicBezTo>
                  <a:cubicBezTo>
                    <a:pt x="214" y="676"/>
                    <a:pt x="477" y="702"/>
                    <a:pt x="673" y="611"/>
                  </a:cubicBezTo>
                  <a:cubicBezTo>
                    <a:pt x="679" y="608"/>
                    <a:pt x="694" y="596"/>
                    <a:pt x="680" y="592"/>
                  </a:cubicBezTo>
                  <a:cubicBezTo>
                    <a:pt x="666" y="588"/>
                    <a:pt x="649" y="594"/>
                    <a:pt x="637" y="60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9" name="Freeform 183"/>
            <p:cNvSpPr/>
            <p:nvPr/>
          </p:nvSpPr>
          <p:spPr bwMode="auto">
            <a:xfrm>
              <a:off x="9602752" y="3261032"/>
              <a:ext cx="392788" cy="132925"/>
            </a:xfrm>
            <a:custGeom>
              <a:avLst/>
              <a:gdLst>
                <a:gd name="T0" fmla="*/ 295 w 324"/>
                <a:gd name="T1" fmla="*/ 39 h 110"/>
                <a:gd name="T2" fmla="*/ 151 w 324"/>
                <a:gd name="T3" fmla="*/ 82 h 110"/>
                <a:gd name="T4" fmla="*/ 37 w 324"/>
                <a:gd name="T5" fmla="*/ 11 h 110"/>
                <a:gd name="T6" fmla="*/ 9 w 324"/>
                <a:gd name="T7" fmla="*/ 24 h 110"/>
                <a:gd name="T8" fmla="*/ 139 w 324"/>
                <a:gd name="T9" fmla="*/ 103 h 110"/>
                <a:gd name="T10" fmla="*/ 316 w 324"/>
                <a:gd name="T11" fmla="*/ 53 h 110"/>
                <a:gd name="T12" fmla="*/ 318 w 324"/>
                <a:gd name="T13" fmla="*/ 37 h 110"/>
                <a:gd name="T14" fmla="*/ 295 w 324"/>
                <a:gd name="T15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10">
                  <a:moveTo>
                    <a:pt x="295" y="39"/>
                  </a:moveTo>
                  <a:cubicBezTo>
                    <a:pt x="252" y="65"/>
                    <a:pt x="202" y="85"/>
                    <a:pt x="151" y="82"/>
                  </a:cubicBezTo>
                  <a:cubicBezTo>
                    <a:pt x="103" y="78"/>
                    <a:pt x="64" y="49"/>
                    <a:pt x="37" y="11"/>
                  </a:cubicBezTo>
                  <a:cubicBezTo>
                    <a:pt x="29" y="0"/>
                    <a:pt x="0" y="12"/>
                    <a:pt x="9" y="24"/>
                  </a:cubicBezTo>
                  <a:cubicBezTo>
                    <a:pt x="40" y="69"/>
                    <a:pt x="85" y="98"/>
                    <a:pt x="139" y="103"/>
                  </a:cubicBezTo>
                  <a:cubicBezTo>
                    <a:pt x="202" y="110"/>
                    <a:pt x="263" y="83"/>
                    <a:pt x="316" y="53"/>
                  </a:cubicBezTo>
                  <a:cubicBezTo>
                    <a:pt x="321" y="49"/>
                    <a:pt x="324" y="41"/>
                    <a:pt x="318" y="37"/>
                  </a:cubicBezTo>
                  <a:cubicBezTo>
                    <a:pt x="311" y="33"/>
                    <a:pt x="302" y="36"/>
                    <a:pt x="295" y="3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0" name="Freeform 184"/>
            <p:cNvSpPr>
              <a:spLocks noEditPoints="1"/>
            </p:cNvSpPr>
            <p:nvPr/>
          </p:nvSpPr>
          <p:spPr bwMode="auto">
            <a:xfrm>
              <a:off x="9366840" y="2894589"/>
              <a:ext cx="877786" cy="307764"/>
            </a:xfrm>
            <a:custGeom>
              <a:avLst/>
              <a:gdLst>
                <a:gd name="T0" fmla="*/ 668 w 724"/>
                <a:gd name="T1" fmla="*/ 23 h 254"/>
                <a:gd name="T2" fmla="*/ 659 w 724"/>
                <a:gd name="T3" fmla="*/ 21 h 254"/>
                <a:gd name="T4" fmla="*/ 547 w 724"/>
                <a:gd name="T5" fmla="*/ 3 h 254"/>
                <a:gd name="T6" fmla="*/ 463 w 724"/>
                <a:gd name="T7" fmla="*/ 12 h 254"/>
                <a:gd name="T8" fmla="*/ 407 w 724"/>
                <a:gd name="T9" fmla="*/ 35 h 254"/>
                <a:gd name="T10" fmla="*/ 403 w 724"/>
                <a:gd name="T11" fmla="*/ 34 h 254"/>
                <a:gd name="T12" fmla="*/ 318 w 724"/>
                <a:gd name="T13" fmla="*/ 35 h 254"/>
                <a:gd name="T14" fmla="*/ 293 w 724"/>
                <a:gd name="T15" fmla="*/ 19 h 254"/>
                <a:gd name="T16" fmla="*/ 191 w 724"/>
                <a:gd name="T17" fmla="*/ 1 h 254"/>
                <a:gd name="T18" fmla="*/ 104 w 724"/>
                <a:gd name="T19" fmla="*/ 9 h 254"/>
                <a:gd name="T20" fmla="*/ 63 w 724"/>
                <a:gd name="T21" fmla="*/ 18 h 254"/>
                <a:gd name="T22" fmla="*/ 15 w 724"/>
                <a:gd name="T23" fmla="*/ 27 h 254"/>
                <a:gd name="T24" fmla="*/ 6 w 724"/>
                <a:gd name="T25" fmla="*/ 65 h 254"/>
                <a:gd name="T26" fmla="*/ 26 w 724"/>
                <a:gd name="T27" fmla="*/ 84 h 254"/>
                <a:gd name="T28" fmla="*/ 37 w 724"/>
                <a:gd name="T29" fmla="*/ 132 h 254"/>
                <a:gd name="T30" fmla="*/ 64 w 724"/>
                <a:gd name="T31" fmla="*/ 215 h 254"/>
                <a:gd name="T32" fmla="*/ 113 w 724"/>
                <a:gd name="T33" fmla="*/ 244 h 254"/>
                <a:gd name="T34" fmla="*/ 277 w 724"/>
                <a:gd name="T35" fmla="*/ 218 h 254"/>
                <a:gd name="T36" fmla="*/ 303 w 724"/>
                <a:gd name="T37" fmla="*/ 182 h 254"/>
                <a:gd name="T38" fmla="*/ 336 w 724"/>
                <a:gd name="T39" fmla="*/ 117 h 254"/>
                <a:gd name="T40" fmla="*/ 339 w 724"/>
                <a:gd name="T41" fmla="*/ 92 h 254"/>
                <a:gd name="T42" fmla="*/ 363 w 724"/>
                <a:gd name="T43" fmla="*/ 80 h 254"/>
                <a:gd name="T44" fmla="*/ 385 w 724"/>
                <a:gd name="T45" fmla="*/ 96 h 254"/>
                <a:gd name="T46" fmla="*/ 397 w 724"/>
                <a:gd name="T47" fmla="*/ 140 h 254"/>
                <a:gd name="T48" fmla="*/ 433 w 724"/>
                <a:gd name="T49" fmla="*/ 204 h 254"/>
                <a:gd name="T50" fmla="*/ 545 w 724"/>
                <a:gd name="T51" fmla="*/ 254 h 254"/>
                <a:gd name="T52" fmla="*/ 638 w 724"/>
                <a:gd name="T53" fmla="*/ 237 h 254"/>
                <a:gd name="T54" fmla="*/ 665 w 724"/>
                <a:gd name="T55" fmla="*/ 206 h 254"/>
                <a:gd name="T56" fmla="*/ 695 w 724"/>
                <a:gd name="T57" fmla="*/ 102 h 254"/>
                <a:gd name="T58" fmla="*/ 699 w 724"/>
                <a:gd name="T59" fmla="*/ 84 h 254"/>
                <a:gd name="T60" fmla="*/ 722 w 724"/>
                <a:gd name="T61" fmla="*/ 51 h 254"/>
                <a:gd name="T62" fmla="*/ 306 w 724"/>
                <a:gd name="T63" fmla="*/ 107 h 254"/>
                <a:gd name="T64" fmla="*/ 292 w 724"/>
                <a:gd name="T65" fmla="*/ 138 h 254"/>
                <a:gd name="T66" fmla="*/ 255 w 724"/>
                <a:gd name="T67" fmla="*/ 196 h 254"/>
                <a:gd name="T68" fmla="*/ 134 w 724"/>
                <a:gd name="T69" fmla="*/ 216 h 254"/>
                <a:gd name="T70" fmla="*/ 91 w 724"/>
                <a:gd name="T71" fmla="*/ 198 h 254"/>
                <a:gd name="T72" fmla="*/ 83 w 724"/>
                <a:gd name="T73" fmla="*/ 179 h 254"/>
                <a:gd name="T74" fmla="*/ 58 w 724"/>
                <a:gd name="T75" fmla="*/ 80 h 254"/>
                <a:gd name="T76" fmla="*/ 58 w 724"/>
                <a:gd name="T77" fmla="*/ 69 h 254"/>
                <a:gd name="T78" fmla="*/ 79 w 724"/>
                <a:gd name="T79" fmla="*/ 47 h 254"/>
                <a:gd name="T80" fmla="*/ 80 w 724"/>
                <a:gd name="T81" fmla="*/ 47 h 254"/>
                <a:gd name="T82" fmla="*/ 110 w 724"/>
                <a:gd name="T83" fmla="*/ 40 h 254"/>
                <a:gd name="T84" fmla="*/ 177 w 724"/>
                <a:gd name="T85" fmla="*/ 32 h 254"/>
                <a:gd name="T86" fmla="*/ 239 w 724"/>
                <a:gd name="T87" fmla="*/ 39 h 254"/>
                <a:gd name="T88" fmla="*/ 295 w 724"/>
                <a:gd name="T89" fmla="*/ 56 h 254"/>
                <a:gd name="T90" fmla="*/ 308 w 724"/>
                <a:gd name="T91" fmla="*/ 95 h 254"/>
                <a:gd name="T92" fmla="*/ 666 w 724"/>
                <a:gd name="T93" fmla="*/ 85 h 254"/>
                <a:gd name="T94" fmla="*/ 640 w 724"/>
                <a:gd name="T95" fmla="*/ 183 h 254"/>
                <a:gd name="T96" fmla="*/ 632 w 724"/>
                <a:gd name="T97" fmla="*/ 202 h 254"/>
                <a:gd name="T98" fmla="*/ 588 w 724"/>
                <a:gd name="T99" fmla="*/ 219 h 254"/>
                <a:gd name="T100" fmla="*/ 468 w 724"/>
                <a:gd name="T101" fmla="*/ 197 h 254"/>
                <a:gd name="T102" fmla="*/ 432 w 724"/>
                <a:gd name="T103" fmla="*/ 139 h 254"/>
                <a:gd name="T104" fmla="*/ 418 w 724"/>
                <a:gd name="T105" fmla="*/ 108 h 254"/>
                <a:gd name="T106" fmla="*/ 420 w 724"/>
                <a:gd name="T107" fmla="*/ 74 h 254"/>
                <a:gd name="T108" fmla="*/ 443 w 724"/>
                <a:gd name="T109" fmla="*/ 51 h 254"/>
                <a:gd name="T110" fmla="*/ 537 w 724"/>
                <a:gd name="T111" fmla="*/ 35 h 254"/>
                <a:gd name="T112" fmla="*/ 548 w 724"/>
                <a:gd name="T113" fmla="*/ 35 h 254"/>
                <a:gd name="T114" fmla="*/ 640 w 724"/>
                <a:gd name="T115" fmla="*/ 49 h 254"/>
                <a:gd name="T116" fmla="*/ 644 w 724"/>
                <a:gd name="T117" fmla="*/ 50 h 254"/>
                <a:gd name="T118" fmla="*/ 660 w 724"/>
                <a:gd name="T119" fmla="*/ 65 h 254"/>
                <a:gd name="T120" fmla="*/ 667 w 724"/>
                <a:gd name="T121" fmla="*/ 7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4" h="254">
                  <a:moveTo>
                    <a:pt x="710" y="31"/>
                  </a:moveTo>
                  <a:cubicBezTo>
                    <a:pt x="668" y="23"/>
                    <a:pt x="668" y="23"/>
                    <a:pt x="668" y="23"/>
                  </a:cubicBezTo>
                  <a:cubicBezTo>
                    <a:pt x="666" y="22"/>
                    <a:pt x="664" y="22"/>
                    <a:pt x="662" y="22"/>
                  </a:cubicBezTo>
                  <a:cubicBezTo>
                    <a:pt x="659" y="21"/>
                    <a:pt x="659" y="21"/>
                    <a:pt x="659" y="21"/>
                  </a:cubicBezTo>
                  <a:cubicBezTo>
                    <a:pt x="658" y="21"/>
                    <a:pt x="643" y="17"/>
                    <a:pt x="621" y="12"/>
                  </a:cubicBezTo>
                  <a:cubicBezTo>
                    <a:pt x="599" y="8"/>
                    <a:pt x="572" y="3"/>
                    <a:pt x="547" y="3"/>
                  </a:cubicBezTo>
                  <a:cubicBezTo>
                    <a:pt x="543" y="3"/>
                    <a:pt x="539" y="3"/>
                    <a:pt x="535" y="3"/>
                  </a:cubicBezTo>
                  <a:cubicBezTo>
                    <a:pt x="512" y="5"/>
                    <a:pt x="486" y="8"/>
                    <a:pt x="463" y="12"/>
                  </a:cubicBezTo>
                  <a:cubicBezTo>
                    <a:pt x="452" y="15"/>
                    <a:pt x="441" y="17"/>
                    <a:pt x="432" y="21"/>
                  </a:cubicBezTo>
                  <a:cubicBezTo>
                    <a:pt x="422" y="24"/>
                    <a:pt x="414" y="28"/>
                    <a:pt x="407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5"/>
                    <a:pt x="404" y="35"/>
                    <a:pt x="403" y="34"/>
                  </a:cubicBezTo>
                  <a:cubicBezTo>
                    <a:pt x="323" y="34"/>
                    <a:pt x="323" y="34"/>
                    <a:pt x="323" y="34"/>
                  </a:cubicBezTo>
                  <a:cubicBezTo>
                    <a:pt x="322" y="34"/>
                    <a:pt x="320" y="34"/>
                    <a:pt x="318" y="35"/>
                  </a:cubicBezTo>
                  <a:cubicBezTo>
                    <a:pt x="317" y="34"/>
                    <a:pt x="317" y="34"/>
                    <a:pt x="317" y="34"/>
                  </a:cubicBezTo>
                  <a:cubicBezTo>
                    <a:pt x="311" y="27"/>
                    <a:pt x="302" y="23"/>
                    <a:pt x="293" y="19"/>
                  </a:cubicBezTo>
                  <a:cubicBezTo>
                    <a:pt x="284" y="16"/>
                    <a:pt x="273" y="13"/>
                    <a:pt x="262" y="11"/>
                  </a:cubicBezTo>
                  <a:cubicBezTo>
                    <a:pt x="239" y="6"/>
                    <a:pt x="213" y="3"/>
                    <a:pt x="191" y="1"/>
                  </a:cubicBezTo>
                  <a:cubicBezTo>
                    <a:pt x="186" y="0"/>
                    <a:pt x="182" y="0"/>
                    <a:pt x="178" y="0"/>
                  </a:cubicBezTo>
                  <a:cubicBezTo>
                    <a:pt x="153" y="0"/>
                    <a:pt x="126" y="4"/>
                    <a:pt x="104" y="9"/>
                  </a:cubicBezTo>
                  <a:cubicBezTo>
                    <a:pt x="82" y="13"/>
                    <a:pt x="66" y="17"/>
                    <a:pt x="66" y="17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8"/>
                    <a:pt x="59" y="18"/>
                    <a:pt x="57" y="19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6" y="29"/>
                    <a:pt x="0" y="36"/>
                    <a:pt x="2" y="46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8" y="75"/>
                    <a:pt x="17" y="81"/>
                    <a:pt x="26" y="80"/>
                  </a:cubicBezTo>
                  <a:cubicBezTo>
                    <a:pt x="26" y="81"/>
                    <a:pt x="26" y="82"/>
                    <a:pt x="26" y="84"/>
                  </a:cubicBezTo>
                  <a:cubicBezTo>
                    <a:pt x="27" y="88"/>
                    <a:pt x="28" y="92"/>
                    <a:pt x="29" y="97"/>
                  </a:cubicBezTo>
                  <a:cubicBezTo>
                    <a:pt x="31" y="107"/>
                    <a:pt x="33" y="120"/>
                    <a:pt x="37" y="132"/>
                  </a:cubicBezTo>
                  <a:cubicBezTo>
                    <a:pt x="43" y="158"/>
                    <a:pt x="51" y="185"/>
                    <a:pt x="58" y="202"/>
                  </a:cubicBezTo>
                  <a:cubicBezTo>
                    <a:pt x="60" y="207"/>
                    <a:pt x="62" y="211"/>
                    <a:pt x="64" y="215"/>
                  </a:cubicBezTo>
                  <a:cubicBezTo>
                    <a:pt x="69" y="223"/>
                    <a:pt x="77" y="229"/>
                    <a:pt x="85" y="233"/>
                  </a:cubicBezTo>
                  <a:cubicBezTo>
                    <a:pt x="93" y="238"/>
                    <a:pt x="103" y="241"/>
                    <a:pt x="113" y="244"/>
                  </a:cubicBezTo>
                  <a:cubicBezTo>
                    <a:pt x="133" y="249"/>
                    <a:pt x="156" y="251"/>
                    <a:pt x="178" y="251"/>
                  </a:cubicBezTo>
                  <a:cubicBezTo>
                    <a:pt x="221" y="252"/>
                    <a:pt x="255" y="240"/>
                    <a:pt x="277" y="218"/>
                  </a:cubicBezTo>
                  <a:cubicBezTo>
                    <a:pt x="282" y="214"/>
                    <a:pt x="286" y="209"/>
                    <a:pt x="290" y="202"/>
                  </a:cubicBezTo>
                  <a:cubicBezTo>
                    <a:pt x="294" y="196"/>
                    <a:pt x="299" y="189"/>
                    <a:pt x="303" y="182"/>
                  </a:cubicBezTo>
                  <a:cubicBezTo>
                    <a:pt x="312" y="168"/>
                    <a:pt x="320" y="152"/>
                    <a:pt x="327" y="139"/>
                  </a:cubicBezTo>
                  <a:cubicBezTo>
                    <a:pt x="331" y="130"/>
                    <a:pt x="334" y="123"/>
                    <a:pt x="336" y="117"/>
                  </a:cubicBezTo>
                  <a:cubicBezTo>
                    <a:pt x="338" y="110"/>
                    <a:pt x="339" y="103"/>
                    <a:pt x="339" y="95"/>
                  </a:cubicBezTo>
                  <a:cubicBezTo>
                    <a:pt x="339" y="94"/>
                    <a:pt x="339" y="93"/>
                    <a:pt x="339" y="92"/>
                  </a:cubicBezTo>
                  <a:cubicBezTo>
                    <a:pt x="340" y="92"/>
                    <a:pt x="340" y="92"/>
                    <a:pt x="340" y="92"/>
                  </a:cubicBezTo>
                  <a:cubicBezTo>
                    <a:pt x="345" y="85"/>
                    <a:pt x="354" y="80"/>
                    <a:pt x="363" y="80"/>
                  </a:cubicBezTo>
                  <a:cubicBezTo>
                    <a:pt x="372" y="80"/>
                    <a:pt x="379" y="84"/>
                    <a:pt x="385" y="91"/>
                  </a:cubicBezTo>
                  <a:cubicBezTo>
                    <a:pt x="385" y="93"/>
                    <a:pt x="385" y="94"/>
                    <a:pt x="385" y="96"/>
                  </a:cubicBezTo>
                  <a:cubicBezTo>
                    <a:pt x="385" y="103"/>
                    <a:pt x="385" y="111"/>
                    <a:pt x="388" y="118"/>
                  </a:cubicBezTo>
                  <a:cubicBezTo>
                    <a:pt x="389" y="124"/>
                    <a:pt x="393" y="131"/>
                    <a:pt x="397" y="140"/>
                  </a:cubicBezTo>
                  <a:cubicBezTo>
                    <a:pt x="403" y="153"/>
                    <a:pt x="411" y="169"/>
                    <a:pt x="420" y="183"/>
                  </a:cubicBezTo>
                  <a:cubicBezTo>
                    <a:pt x="424" y="191"/>
                    <a:pt x="428" y="198"/>
                    <a:pt x="433" y="204"/>
                  </a:cubicBezTo>
                  <a:cubicBezTo>
                    <a:pt x="437" y="210"/>
                    <a:pt x="441" y="215"/>
                    <a:pt x="446" y="220"/>
                  </a:cubicBezTo>
                  <a:cubicBezTo>
                    <a:pt x="467" y="242"/>
                    <a:pt x="502" y="254"/>
                    <a:pt x="545" y="254"/>
                  </a:cubicBezTo>
                  <a:cubicBezTo>
                    <a:pt x="566" y="254"/>
                    <a:pt x="589" y="252"/>
                    <a:pt x="609" y="247"/>
                  </a:cubicBezTo>
                  <a:cubicBezTo>
                    <a:pt x="620" y="244"/>
                    <a:pt x="629" y="241"/>
                    <a:pt x="638" y="237"/>
                  </a:cubicBezTo>
                  <a:cubicBezTo>
                    <a:pt x="646" y="233"/>
                    <a:pt x="653" y="227"/>
                    <a:pt x="659" y="219"/>
                  </a:cubicBezTo>
                  <a:cubicBezTo>
                    <a:pt x="661" y="215"/>
                    <a:pt x="663" y="211"/>
                    <a:pt x="665" y="206"/>
                  </a:cubicBezTo>
                  <a:cubicBezTo>
                    <a:pt x="672" y="189"/>
                    <a:pt x="680" y="162"/>
                    <a:pt x="687" y="137"/>
                  </a:cubicBezTo>
                  <a:cubicBezTo>
                    <a:pt x="690" y="124"/>
                    <a:pt x="693" y="112"/>
                    <a:pt x="695" y="102"/>
                  </a:cubicBezTo>
                  <a:cubicBezTo>
                    <a:pt x="696" y="97"/>
                    <a:pt x="697" y="92"/>
                    <a:pt x="698" y="88"/>
                  </a:cubicBezTo>
                  <a:cubicBezTo>
                    <a:pt x="698" y="87"/>
                    <a:pt x="698" y="86"/>
                    <a:pt x="699" y="84"/>
                  </a:cubicBezTo>
                  <a:cubicBezTo>
                    <a:pt x="708" y="86"/>
                    <a:pt x="716" y="79"/>
                    <a:pt x="718" y="69"/>
                  </a:cubicBezTo>
                  <a:cubicBezTo>
                    <a:pt x="722" y="51"/>
                    <a:pt x="722" y="51"/>
                    <a:pt x="722" y="51"/>
                  </a:cubicBezTo>
                  <a:cubicBezTo>
                    <a:pt x="724" y="41"/>
                    <a:pt x="719" y="33"/>
                    <a:pt x="710" y="31"/>
                  </a:cubicBezTo>
                  <a:close/>
                  <a:moveTo>
                    <a:pt x="306" y="107"/>
                  </a:moveTo>
                  <a:cubicBezTo>
                    <a:pt x="305" y="109"/>
                    <a:pt x="303" y="114"/>
                    <a:pt x="301" y="119"/>
                  </a:cubicBezTo>
                  <a:cubicBezTo>
                    <a:pt x="298" y="125"/>
                    <a:pt x="295" y="131"/>
                    <a:pt x="292" y="138"/>
                  </a:cubicBezTo>
                  <a:cubicBezTo>
                    <a:pt x="285" y="152"/>
                    <a:pt x="276" y="167"/>
                    <a:pt x="268" y="178"/>
                  </a:cubicBezTo>
                  <a:cubicBezTo>
                    <a:pt x="263" y="186"/>
                    <a:pt x="258" y="193"/>
                    <a:pt x="255" y="196"/>
                  </a:cubicBezTo>
                  <a:cubicBezTo>
                    <a:pt x="241" y="209"/>
                    <a:pt x="215" y="220"/>
                    <a:pt x="178" y="220"/>
                  </a:cubicBezTo>
                  <a:cubicBezTo>
                    <a:pt x="164" y="220"/>
                    <a:pt x="148" y="218"/>
                    <a:pt x="134" y="216"/>
                  </a:cubicBezTo>
                  <a:cubicBezTo>
                    <a:pt x="120" y="213"/>
                    <a:pt x="108" y="209"/>
                    <a:pt x="100" y="205"/>
                  </a:cubicBezTo>
                  <a:cubicBezTo>
                    <a:pt x="94" y="202"/>
                    <a:pt x="92" y="199"/>
                    <a:pt x="91" y="198"/>
                  </a:cubicBezTo>
                  <a:cubicBezTo>
                    <a:pt x="90" y="198"/>
                    <a:pt x="89" y="195"/>
                    <a:pt x="88" y="192"/>
                  </a:cubicBezTo>
                  <a:cubicBezTo>
                    <a:pt x="87" y="188"/>
                    <a:pt x="85" y="184"/>
                    <a:pt x="83" y="179"/>
                  </a:cubicBezTo>
                  <a:cubicBezTo>
                    <a:pt x="80" y="170"/>
                    <a:pt x="77" y="158"/>
                    <a:pt x="73" y="146"/>
                  </a:cubicBezTo>
                  <a:cubicBezTo>
                    <a:pt x="66" y="121"/>
                    <a:pt x="60" y="94"/>
                    <a:pt x="58" y="80"/>
                  </a:cubicBezTo>
                  <a:cubicBezTo>
                    <a:pt x="57" y="77"/>
                    <a:pt x="57" y="74"/>
                    <a:pt x="57" y="73"/>
                  </a:cubicBezTo>
                  <a:cubicBezTo>
                    <a:pt x="57" y="73"/>
                    <a:pt x="57" y="72"/>
                    <a:pt x="58" y="69"/>
                  </a:cubicBezTo>
                  <a:cubicBezTo>
                    <a:pt x="60" y="67"/>
                    <a:pt x="75" y="50"/>
                    <a:pt x="78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9" y="47"/>
                    <a:pt x="79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3" y="46"/>
                    <a:pt x="85" y="45"/>
                  </a:cubicBezTo>
                  <a:cubicBezTo>
                    <a:pt x="91" y="44"/>
                    <a:pt x="100" y="42"/>
                    <a:pt x="110" y="40"/>
                  </a:cubicBezTo>
                  <a:cubicBezTo>
                    <a:pt x="131" y="36"/>
                    <a:pt x="157" y="32"/>
                    <a:pt x="177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81" y="32"/>
                    <a:pt x="185" y="32"/>
                    <a:pt x="188" y="32"/>
                  </a:cubicBezTo>
                  <a:cubicBezTo>
                    <a:pt x="204" y="34"/>
                    <a:pt x="222" y="36"/>
                    <a:pt x="239" y="39"/>
                  </a:cubicBezTo>
                  <a:cubicBezTo>
                    <a:pt x="256" y="41"/>
                    <a:pt x="271" y="45"/>
                    <a:pt x="282" y="49"/>
                  </a:cubicBezTo>
                  <a:cubicBezTo>
                    <a:pt x="289" y="52"/>
                    <a:pt x="294" y="55"/>
                    <a:pt x="295" y="56"/>
                  </a:cubicBezTo>
                  <a:cubicBezTo>
                    <a:pt x="298" y="60"/>
                    <a:pt x="302" y="66"/>
                    <a:pt x="304" y="73"/>
                  </a:cubicBezTo>
                  <a:cubicBezTo>
                    <a:pt x="306" y="80"/>
                    <a:pt x="308" y="88"/>
                    <a:pt x="308" y="95"/>
                  </a:cubicBezTo>
                  <a:cubicBezTo>
                    <a:pt x="308" y="100"/>
                    <a:pt x="307" y="104"/>
                    <a:pt x="306" y="107"/>
                  </a:cubicBezTo>
                  <a:close/>
                  <a:moveTo>
                    <a:pt x="666" y="85"/>
                  </a:moveTo>
                  <a:cubicBezTo>
                    <a:pt x="664" y="98"/>
                    <a:pt x="657" y="125"/>
                    <a:pt x="650" y="150"/>
                  </a:cubicBezTo>
                  <a:cubicBezTo>
                    <a:pt x="647" y="162"/>
                    <a:pt x="643" y="174"/>
                    <a:pt x="640" y="183"/>
                  </a:cubicBezTo>
                  <a:cubicBezTo>
                    <a:pt x="638" y="188"/>
                    <a:pt x="636" y="192"/>
                    <a:pt x="635" y="196"/>
                  </a:cubicBezTo>
                  <a:cubicBezTo>
                    <a:pt x="634" y="199"/>
                    <a:pt x="632" y="201"/>
                    <a:pt x="632" y="202"/>
                  </a:cubicBezTo>
                  <a:cubicBezTo>
                    <a:pt x="631" y="203"/>
                    <a:pt x="628" y="206"/>
                    <a:pt x="623" y="209"/>
                  </a:cubicBezTo>
                  <a:cubicBezTo>
                    <a:pt x="615" y="213"/>
                    <a:pt x="602" y="217"/>
                    <a:pt x="588" y="219"/>
                  </a:cubicBezTo>
                  <a:cubicBezTo>
                    <a:pt x="574" y="221"/>
                    <a:pt x="559" y="222"/>
                    <a:pt x="545" y="222"/>
                  </a:cubicBezTo>
                  <a:cubicBezTo>
                    <a:pt x="508" y="222"/>
                    <a:pt x="482" y="211"/>
                    <a:pt x="468" y="197"/>
                  </a:cubicBezTo>
                  <a:cubicBezTo>
                    <a:pt x="465" y="194"/>
                    <a:pt x="460" y="188"/>
                    <a:pt x="455" y="180"/>
                  </a:cubicBezTo>
                  <a:cubicBezTo>
                    <a:pt x="447" y="168"/>
                    <a:pt x="439" y="153"/>
                    <a:pt x="432" y="139"/>
                  </a:cubicBezTo>
                  <a:cubicBezTo>
                    <a:pt x="428" y="133"/>
                    <a:pt x="425" y="126"/>
                    <a:pt x="423" y="121"/>
                  </a:cubicBezTo>
                  <a:cubicBezTo>
                    <a:pt x="420" y="115"/>
                    <a:pt x="419" y="111"/>
                    <a:pt x="418" y="108"/>
                  </a:cubicBezTo>
                  <a:cubicBezTo>
                    <a:pt x="417" y="105"/>
                    <a:pt x="416" y="101"/>
                    <a:pt x="416" y="96"/>
                  </a:cubicBezTo>
                  <a:cubicBezTo>
                    <a:pt x="416" y="89"/>
                    <a:pt x="418" y="81"/>
                    <a:pt x="420" y="74"/>
                  </a:cubicBezTo>
                  <a:cubicBezTo>
                    <a:pt x="423" y="67"/>
                    <a:pt x="426" y="61"/>
                    <a:pt x="430" y="57"/>
                  </a:cubicBezTo>
                  <a:cubicBezTo>
                    <a:pt x="431" y="56"/>
                    <a:pt x="436" y="53"/>
                    <a:pt x="443" y="51"/>
                  </a:cubicBezTo>
                  <a:cubicBezTo>
                    <a:pt x="453" y="47"/>
                    <a:pt x="469" y="43"/>
                    <a:pt x="485" y="41"/>
                  </a:cubicBezTo>
                  <a:cubicBezTo>
                    <a:pt x="502" y="38"/>
                    <a:pt x="520" y="36"/>
                    <a:pt x="537" y="35"/>
                  </a:cubicBezTo>
                  <a:cubicBezTo>
                    <a:pt x="540" y="35"/>
                    <a:pt x="544" y="35"/>
                    <a:pt x="547" y="35"/>
                  </a:cubicBezTo>
                  <a:cubicBezTo>
                    <a:pt x="548" y="35"/>
                    <a:pt x="548" y="35"/>
                    <a:pt x="548" y="35"/>
                  </a:cubicBezTo>
                  <a:cubicBezTo>
                    <a:pt x="568" y="35"/>
                    <a:pt x="594" y="39"/>
                    <a:pt x="615" y="43"/>
                  </a:cubicBezTo>
                  <a:cubicBezTo>
                    <a:pt x="625" y="45"/>
                    <a:pt x="634" y="48"/>
                    <a:pt x="640" y="49"/>
                  </a:cubicBezTo>
                  <a:cubicBezTo>
                    <a:pt x="642" y="50"/>
                    <a:pt x="643" y="50"/>
                    <a:pt x="644" y="50"/>
                  </a:cubicBezTo>
                  <a:cubicBezTo>
                    <a:pt x="644" y="50"/>
                    <a:pt x="644" y="50"/>
                    <a:pt x="644" y="50"/>
                  </a:cubicBezTo>
                  <a:cubicBezTo>
                    <a:pt x="646" y="51"/>
                    <a:pt x="646" y="51"/>
                    <a:pt x="646" y="51"/>
                  </a:cubicBezTo>
                  <a:cubicBezTo>
                    <a:pt x="650" y="54"/>
                    <a:pt x="656" y="59"/>
                    <a:pt x="660" y="65"/>
                  </a:cubicBezTo>
                  <a:cubicBezTo>
                    <a:pt x="663" y="68"/>
                    <a:pt x="665" y="71"/>
                    <a:pt x="666" y="73"/>
                  </a:cubicBezTo>
                  <a:cubicBezTo>
                    <a:pt x="667" y="76"/>
                    <a:pt x="667" y="77"/>
                    <a:pt x="667" y="77"/>
                  </a:cubicBezTo>
                  <a:cubicBezTo>
                    <a:pt x="667" y="78"/>
                    <a:pt x="667" y="81"/>
                    <a:pt x="666" y="8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1" name="Freeform 185"/>
            <p:cNvSpPr>
              <a:spLocks noEditPoints="1"/>
            </p:cNvSpPr>
            <p:nvPr/>
          </p:nvSpPr>
          <p:spPr bwMode="auto">
            <a:xfrm>
              <a:off x="9350074" y="2875428"/>
              <a:ext cx="911317" cy="344887"/>
            </a:xfrm>
            <a:custGeom>
              <a:avLst/>
              <a:gdLst>
                <a:gd name="T0" fmla="*/ 559 w 751"/>
                <a:gd name="T1" fmla="*/ 3 h 284"/>
                <a:gd name="T2" fmla="*/ 337 w 751"/>
                <a:gd name="T3" fmla="*/ 34 h 284"/>
                <a:gd name="T4" fmla="*/ 191 w 751"/>
                <a:gd name="T5" fmla="*/ 0 h 284"/>
                <a:gd name="T6" fmla="*/ 76 w 751"/>
                <a:gd name="T7" fmla="*/ 18 h 284"/>
                <a:gd name="T8" fmla="*/ 25 w 751"/>
                <a:gd name="T9" fmla="*/ 27 h 284"/>
                <a:gd name="T10" fmla="*/ 35 w 751"/>
                <a:gd name="T11" fmla="*/ 151 h 284"/>
                <a:gd name="T12" fmla="*/ 253 w 751"/>
                <a:gd name="T13" fmla="*/ 272 h 284"/>
                <a:gd name="T14" fmla="*/ 367 w 751"/>
                <a:gd name="T15" fmla="*/ 106 h 284"/>
                <a:gd name="T16" fmla="*/ 386 w 751"/>
                <a:gd name="T17" fmla="*/ 115 h 284"/>
                <a:gd name="T18" fmla="*/ 448 w 751"/>
                <a:gd name="T19" fmla="*/ 246 h 284"/>
                <a:gd name="T20" fmla="*/ 703 w 751"/>
                <a:gd name="T21" fmla="*/ 194 h 284"/>
                <a:gd name="T22" fmla="*/ 743 w 751"/>
                <a:gd name="T23" fmla="*/ 42 h 284"/>
                <a:gd name="T24" fmla="*/ 721 w 751"/>
                <a:gd name="T25" fmla="*/ 62 h 284"/>
                <a:gd name="T26" fmla="*/ 675 w 751"/>
                <a:gd name="T27" fmla="*/ 185 h 284"/>
                <a:gd name="T28" fmla="*/ 458 w 751"/>
                <a:gd name="T29" fmla="*/ 210 h 284"/>
                <a:gd name="T30" fmla="*/ 376 w 751"/>
                <a:gd name="T31" fmla="*/ 80 h 284"/>
                <a:gd name="T32" fmla="*/ 291 w 751"/>
                <a:gd name="T33" fmla="*/ 209 h 284"/>
                <a:gd name="T34" fmla="*/ 85 w 751"/>
                <a:gd name="T35" fmla="*/ 211 h 284"/>
                <a:gd name="T36" fmla="*/ 30 w 751"/>
                <a:gd name="T37" fmla="*/ 57 h 284"/>
                <a:gd name="T38" fmla="*/ 77 w 751"/>
                <a:gd name="T39" fmla="*/ 49 h 284"/>
                <a:gd name="T40" fmla="*/ 272 w 751"/>
                <a:gd name="T41" fmla="*/ 40 h 284"/>
                <a:gd name="T42" fmla="*/ 336 w 751"/>
                <a:gd name="T43" fmla="*/ 63 h 284"/>
                <a:gd name="T44" fmla="*/ 479 w 751"/>
                <a:gd name="T45" fmla="*/ 42 h 284"/>
                <a:gd name="T46" fmla="*/ 667 w 751"/>
                <a:gd name="T47" fmla="*/ 51 h 284"/>
                <a:gd name="T48" fmla="*/ 291 w 751"/>
                <a:gd name="T49" fmla="*/ 146 h 284"/>
                <a:gd name="T50" fmla="*/ 120 w 751"/>
                <a:gd name="T51" fmla="*/ 207 h 284"/>
                <a:gd name="T52" fmla="*/ 116 w 751"/>
                <a:gd name="T53" fmla="*/ 205 h 284"/>
                <a:gd name="T54" fmla="*/ 101 w 751"/>
                <a:gd name="T55" fmla="*/ 157 h 284"/>
                <a:gd name="T56" fmla="*/ 85 w 751"/>
                <a:gd name="T57" fmla="*/ 89 h 284"/>
                <a:gd name="T58" fmla="*/ 81 w 751"/>
                <a:gd name="T59" fmla="*/ 78 h 284"/>
                <a:gd name="T60" fmla="*/ 85 w 751"/>
                <a:gd name="T61" fmla="*/ 88 h 284"/>
                <a:gd name="T62" fmla="*/ 81 w 751"/>
                <a:gd name="T63" fmla="*/ 90 h 284"/>
                <a:gd name="T64" fmla="*/ 101 w 751"/>
                <a:gd name="T65" fmla="*/ 73 h 284"/>
                <a:gd name="T66" fmla="*/ 96 w 751"/>
                <a:gd name="T67" fmla="*/ 76 h 284"/>
                <a:gd name="T68" fmla="*/ 190 w 751"/>
                <a:gd name="T69" fmla="*/ 62 h 284"/>
                <a:gd name="T70" fmla="*/ 296 w 751"/>
                <a:gd name="T71" fmla="*/ 81 h 284"/>
                <a:gd name="T72" fmla="*/ 335 w 751"/>
                <a:gd name="T73" fmla="*/ 119 h 284"/>
                <a:gd name="T74" fmla="*/ 202 w 751"/>
                <a:gd name="T75" fmla="*/ 32 h 284"/>
                <a:gd name="T76" fmla="*/ 93 w 751"/>
                <a:gd name="T77" fmla="*/ 62 h 284"/>
                <a:gd name="T78" fmla="*/ 79 w 751"/>
                <a:gd name="T79" fmla="*/ 53 h 284"/>
                <a:gd name="T80" fmla="*/ 62 w 751"/>
                <a:gd name="T81" fmla="*/ 101 h 284"/>
                <a:gd name="T82" fmla="*/ 101 w 751"/>
                <a:gd name="T83" fmla="*/ 207 h 284"/>
                <a:gd name="T84" fmla="*/ 192 w 751"/>
                <a:gd name="T85" fmla="*/ 250 h 284"/>
                <a:gd name="T86" fmla="*/ 679 w 751"/>
                <a:gd name="T87" fmla="*/ 100 h 284"/>
                <a:gd name="T88" fmla="*/ 632 w 751"/>
                <a:gd name="T89" fmla="*/ 209 h 284"/>
                <a:gd name="T90" fmla="*/ 632 w 751"/>
                <a:gd name="T91" fmla="*/ 209 h 284"/>
                <a:gd name="T92" fmla="*/ 481 w 751"/>
                <a:gd name="T93" fmla="*/ 187 h 284"/>
                <a:gd name="T94" fmla="*/ 454 w 751"/>
                <a:gd name="T95" fmla="*/ 83 h 284"/>
                <a:gd name="T96" fmla="*/ 455 w 751"/>
                <a:gd name="T97" fmla="*/ 82 h 284"/>
                <a:gd name="T98" fmla="*/ 649 w 751"/>
                <a:gd name="T99" fmla="*/ 79 h 284"/>
                <a:gd name="T100" fmla="*/ 666 w 751"/>
                <a:gd name="T101" fmla="*/ 95 h 284"/>
                <a:gd name="T102" fmla="*/ 680 w 751"/>
                <a:gd name="T103" fmla="*/ 92 h 284"/>
                <a:gd name="T104" fmla="*/ 666 w 751"/>
                <a:gd name="T105" fmla="*/ 89 h 284"/>
                <a:gd name="T106" fmla="*/ 665 w 751"/>
                <a:gd name="T107" fmla="*/ 92 h 284"/>
                <a:gd name="T108" fmla="*/ 695 w 751"/>
                <a:gd name="T109" fmla="*/ 92 h 284"/>
                <a:gd name="T110" fmla="*/ 695 w 751"/>
                <a:gd name="T111" fmla="*/ 94 h 284"/>
                <a:gd name="T112" fmla="*/ 657 w 751"/>
                <a:gd name="T113" fmla="*/ 50 h 284"/>
                <a:gd name="T114" fmla="*/ 440 w 751"/>
                <a:gd name="T115" fmla="*/ 56 h 284"/>
                <a:gd name="T116" fmla="*/ 422 w 751"/>
                <a:gd name="T117" fmla="*/ 142 h 284"/>
                <a:gd name="T118" fmla="*/ 636 w 751"/>
                <a:gd name="T119" fmla="*/ 224 h 284"/>
                <a:gd name="T120" fmla="*/ 679 w 751"/>
                <a:gd name="T121" fmla="*/ 10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1" h="284">
                  <a:moveTo>
                    <a:pt x="723" y="46"/>
                  </a:moveTo>
                  <a:cubicBezTo>
                    <a:pt x="726" y="32"/>
                    <a:pt x="726" y="32"/>
                    <a:pt x="726" y="32"/>
                  </a:cubicBezTo>
                  <a:cubicBezTo>
                    <a:pt x="684" y="23"/>
                    <a:pt x="684" y="23"/>
                    <a:pt x="684" y="23"/>
                  </a:cubicBezTo>
                  <a:cubicBezTo>
                    <a:pt x="684" y="23"/>
                    <a:pt x="684" y="23"/>
                    <a:pt x="684" y="23"/>
                  </a:cubicBezTo>
                  <a:cubicBezTo>
                    <a:pt x="682" y="22"/>
                    <a:pt x="679" y="22"/>
                    <a:pt x="677" y="22"/>
                  </a:cubicBezTo>
                  <a:cubicBezTo>
                    <a:pt x="676" y="22"/>
                    <a:pt x="675" y="22"/>
                    <a:pt x="674" y="22"/>
                  </a:cubicBezTo>
                  <a:cubicBezTo>
                    <a:pt x="675" y="37"/>
                    <a:pt x="675" y="37"/>
                    <a:pt x="675" y="37"/>
                  </a:cubicBezTo>
                  <a:cubicBezTo>
                    <a:pt x="679" y="23"/>
                    <a:pt x="679" y="23"/>
                    <a:pt x="679" y="23"/>
                  </a:cubicBezTo>
                  <a:cubicBezTo>
                    <a:pt x="676" y="22"/>
                    <a:pt x="676" y="22"/>
                    <a:pt x="676" y="22"/>
                  </a:cubicBezTo>
                  <a:cubicBezTo>
                    <a:pt x="672" y="36"/>
                    <a:pt x="672" y="36"/>
                    <a:pt x="672" y="36"/>
                  </a:cubicBezTo>
                  <a:cubicBezTo>
                    <a:pt x="676" y="22"/>
                    <a:pt x="676" y="22"/>
                    <a:pt x="676" y="22"/>
                  </a:cubicBezTo>
                  <a:cubicBezTo>
                    <a:pt x="676" y="22"/>
                    <a:pt x="676" y="22"/>
                    <a:pt x="676" y="22"/>
                  </a:cubicBezTo>
                  <a:cubicBezTo>
                    <a:pt x="674" y="21"/>
                    <a:pt x="659" y="17"/>
                    <a:pt x="637" y="12"/>
                  </a:cubicBezTo>
                  <a:cubicBezTo>
                    <a:pt x="637" y="12"/>
                    <a:pt x="637" y="12"/>
                    <a:pt x="637" y="12"/>
                  </a:cubicBezTo>
                  <a:cubicBezTo>
                    <a:pt x="615" y="8"/>
                    <a:pt x="587" y="3"/>
                    <a:pt x="561" y="3"/>
                  </a:cubicBezTo>
                  <a:cubicBezTo>
                    <a:pt x="561" y="3"/>
                    <a:pt x="561" y="3"/>
                    <a:pt x="561" y="3"/>
                  </a:cubicBezTo>
                  <a:cubicBezTo>
                    <a:pt x="560" y="3"/>
                    <a:pt x="560" y="3"/>
                    <a:pt x="559" y="3"/>
                  </a:cubicBezTo>
                  <a:cubicBezTo>
                    <a:pt x="555" y="3"/>
                    <a:pt x="551" y="3"/>
                    <a:pt x="546" y="3"/>
                  </a:cubicBezTo>
                  <a:cubicBezTo>
                    <a:pt x="523" y="5"/>
                    <a:pt x="497" y="8"/>
                    <a:pt x="473" y="13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461" y="15"/>
                    <a:pt x="450" y="18"/>
                    <a:pt x="440" y="22"/>
                  </a:cubicBezTo>
                  <a:cubicBezTo>
                    <a:pt x="440" y="22"/>
                    <a:pt x="440" y="22"/>
                    <a:pt x="440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4" y="24"/>
                    <a:pt x="429" y="26"/>
                    <a:pt x="424" y="28"/>
                  </a:cubicBezTo>
                  <a:cubicBezTo>
                    <a:pt x="419" y="31"/>
                    <a:pt x="414" y="35"/>
                    <a:pt x="410" y="39"/>
                  </a:cubicBezTo>
                  <a:cubicBezTo>
                    <a:pt x="410" y="39"/>
                    <a:pt x="410" y="39"/>
                    <a:pt x="410" y="39"/>
                  </a:cubicBezTo>
                  <a:cubicBezTo>
                    <a:pt x="409" y="40"/>
                    <a:pt x="409" y="40"/>
                    <a:pt x="409" y="40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2" y="35"/>
                    <a:pt x="419" y="34"/>
                    <a:pt x="416" y="34"/>
                  </a:cubicBezTo>
                  <a:cubicBezTo>
                    <a:pt x="416" y="34"/>
                    <a:pt x="416" y="34"/>
                    <a:pt x="416" y="34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6" y="49"/>
                    <a:pt x="336" y="49"/>
                    <a:pt x="336" y="49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6" y="34"/>
                    <a:pt x="336" y="34"/>
                    <a:pt x="336" y="34"/>
                  </a:cubicBezTo>
                  <a:cubicBezTo>
                    <a:pt x="333" y="34"/>
                    <a:pt x="330" y="35"/>
                    <a:pt x="327" y="35"/>
                  </a:cubicBezTo>
                  <a:cubicBezTo>
                    <a:pt x="331" y="50"/>
                    <a:pt x="331" y="50"/>
                    <a:pt x="331" y="50"/>
                  </a:cubicBezTo>
                  <a:cubicBezTo>
                    <a:pt x="342" y="39"/>
                    <a:pt x="342" y="39"/>
                    <a:pt x="342" y="39"/>
                  </a:cubicBezTo>
                  <a:cubicBezTo>
                    <a:pt x="341" y="38"/>
                    <a:pt x="341" y="38"/>
                    <a:pt x="341" y="38"/>
                  </a:cubicBezTo>
                  <a:cubicBezTo>
                    <a:pt x="341" y="38"/>
                    <a:pt x="341" y="38"/>
                    <a:pt x="341" y="38"/>
                  </a:cubicBezTo>
                  <a:cubicBezTo>
                    <a:pt x="341" y="38"/>
                    <a:pt x="341" y="38"/>
                    <a:pt x="341" y="38"/>
                  </a:cubicBezTo>
                  <a:cubicBezTo>
                    <a:pt x="337" y="34"/>
                    <a:pt x="332" y="30"/>
                    <a:pt x="327" y="27"/>
                  </a:cubicBezTo>
                  <a:cubicBezTo>
                    <a:pt x="322" y="24"/>
                    <a:pt x="317" y="22"/>
                    <a:pt x="312" y="20"/>
                  </a:cubicBezTo>
                  <a:cubicBezTo>
                    <a:pt x="312" y="20"/>
                    <a:pt x="312" y="20"/>
                    <a:pt x="312" y="20"/>
                  </a:cubicBezTo>
                  <a:cubicBezTo>
                    <a:pt x="311" y="20"/>
                    <a:pt x="311" y="20"/>
                    <a:pt x="311" y="20"/>
                  </a:cubicBezTo>
                  <a:cubicBezTo>
                    <a:pt x="301" y="16"/>
                    <a:pt x="290" y="13"/>
                    <a:pt x="278" y="11"/>
                  </a:cubicBezTo>
                  <a:cubicBezTo>
                    <a:pt x="278" y="11"/>
                    <a:pt x="278" y="11"/>
                    <a:pt x="278" y="11"/>
                  </a:cubicBezTo>
                  <a:cubicBezTo>
                    <a:pt x="254" y="6"/>
                    <a:pt x="228" y="3"/>
                    <a:pt x="205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0" y="0"/>
                    <a:pt x="195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64" y="0"/>
                    <a:pt x="136" y="5"/>
                    <a:pt x="114" y="9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3" y="11"/>
                    <a:pt x="93" y="13"/>
                    <a:pt x="87" y="15"/>
                  </a:cubicBezTo>
                  <a:cubicBezTo>
                    <a:pt x="83" y="16"/>
                    <a:pt x="80" y="16"/>
                    <a:pt x="78" y="17"/>
                  </a:cubicBezTo>
                  <a:cubicBezTo>
                    <a:pt x="77" y="17"/>
                    <a:pt x="77" y="17"/>
                    <a:pt x="76" y="1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6" y="18"/>
                    <a:pt x="75" y="18"/>
                    <a:pt x="74" y="18"/>
                  </a:cubicBezTo>
                  <a:cubicBezTo>
                    <a:pt x="72" y="18"/>
                    <a:pt x="69" y="18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18" y="28"/>
                    <a:pt x="12" y="32"/>
                    <a:pt x="7" y="37"/>
                  </a:cubicBezTo>
                  <a:cubicBezTo>
                    <a:pt x="2" y="43"/>
                    <a:pt x="0" y="50"/>
                    <a:pt x="0" y="57"/>
                  </a:cubicBezTo>
                  <a:cubicBezTo>
                    <a:pt x="0" y="60"/>
                    <a:pt x="0" y="62"/>
                    <a:pt x="0" y="64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6" y="90"/>
                    <a:pt x="10" y="97"/>
                    <a:pt x="15" y="102"/>
                  </a:cubicBezTo>
                  <a:cubicBezTo>
                    <a:pt x="21" y="107"/>
                    <a:pt x="28" y="110"/>
                    <a:pt x="36" y="110"/>
                  </a:cubicBezTo>
                  <a:cubicBezTo>
                    <a:pt x="38" y="110"/>
                    <a:pt x="39" y="110"/>
                    <a:pt x="41" y="110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8"/>
                    <a:pt x="24" y="99"/>
                    <a:pt x="24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5" y="105"/>
                    <a:pt x="26" y="110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9" y="126"/>
                    <a:pt x="32" y="138"/>
                    <a:pt x="35" y="151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8" y="164"/>
                    <a:pt x="42" y="177"/>
                    <a:pt x="46" y="189"/>
                  </a:cubicBezTo>
                  <a:cubicBezTo>
                    <a:pt x="49" y="202"/>
                    <a:pt x="53" y="213"/>
                    <a:pt x="57" y="222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9" y="228"/>
                    <a:pt x="61" y="233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8" y="244"/>
                    <a:pt x="72" y="248"/>
                    <a:pt x="77" y="252"/>
                  </a:cubicBezTo>
                  <a:cubicBezTo>
                    <a:pt x="81" y="256"/>
                    <a:pt x="86" y="259"/>
                    <a:pt x="91" y="262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101" y="267"/>
                    <a:pt x="111" y="270"/>
                    <a:pt x="122" y="273"/>
                  </a:cubicBezTo>
                  <a:cubicBezTo>
                    <a:pt x="144" y="279"/>
                    <a:pt x="168" y="281"/>
                    <a:pt x="191" y="282"/>
                  </a:cubicBezTo>
                  <a:cubicBezTo>
                    <a:pt x="191" y="282"/>
                    <a:pt x="191" y="282"/>
                    <a:pt x="191" y="282"/>
                  </a:cubicBezTo>
                  <a:cubicBezTo>
                    <a:pt x="191" y="282"/>
                    <a:pt x="191" y="282"/>
                    <a:pt x="191" y="282"/>
                  </a:cubicBezTo>
                  <a:cubicBezTo>
                    <a:pt x="191" y="282"/>
                    <a:pt x="191" y="282"/>
                    <a:pt x="192" y="282"/>
                  </a:cubicBezTo>
                  <a:cubicBezTo>
                    <a:pt x="214" y="282"/>
                    <a:pt x="235" y="278"/>
                    <a:pt x="253" y="272"/>
                  </a:cubicBezTo>
                  <a:cubicBezTo>
                    <a:pt x="272" y="266"/>
                    <a:pt x="288" y="257"/>
                    <a:pt x="301" y="244"/>
                  </a:cubicBezTo>
                  <a:cubicBezTo>
                    <a:pt x="301" y="244"/>
                    <a:pt x="301" y="244"/>
                    <a:pt x="301" y="244"/>
                  </a:cubicBezTo>
                  <a:cubicBezTo>
                    <a:pt x="301" y="244"/>
                    <a:pt x="301" y="244"/>
                    <a:pt x="301" y="244"/>
                  </a:cubicBezTo>
                  <a:cubicBezTo>
                    <a:pt x="306" y="239"/>
                    <a:pt x="311" y="233"/>
                    <a:pt x="315" y="226"/>
                  </a:cubicBezTo>
                  <a:cubicBezTo>
                    <a:pt x="315" y="226"/>
                    <a:pt x="315" y="226"/>
                    <a:pt x="315" y="226"/>
                  </a:cubicBezTo>
                  <a:cubicBezTo>
                    <a:pt x="320" y="220"/>
                    <a:pt x="325" y="212"/>
                    <a:pt x="329" y="205"/>
                  </a:cubicBezTo>
                  <a:cubicBezTo>
                    <a:pt x="338" y="190"/>
                    <a:pt x="347" y="174"/>
                    <a:pt x="353" y="160"/>
                  </a:cubicBezTo>
                  <a:cubicBezTo>
                    <a:pt x="353" y="160"/>
                    <a:pt x="353" y="160"/>
                    <a:pt x="353" y="160"/>
                  </a:cubicBezTo>
                  <a:cubicBezTo>
                    <a:pt x="353" y="160"/>
                    <a:pt x="353" y="160"/>
                    <a:pt x="353" y="160"/>
                  </a:cubicBezTo>
                  <a:cubicBezTo>
                    <a:pt x="358" y="151"/>
                    <a:pt x="361" y="144"/>
                    <a:pt x="363" y="137"/>
                  </a:cubicBezTo>
                  <a:cubicBezTo>
                    <a:pt x="363" y="137"/>
                    <a:pt x="363" y="137"/>
                    <a:pt x="363" y="137"/>
                  </a:cubicBezTo>
                  <a:cubicBezTo>
                    <a:pt x="364" y="137"/>
                    <a:pt x="364" y="137"/>
                    <a:pt x="364" y="137"/>
                  </a:cubicBezTo>
                  <a:cubicBezTo>
                    <a:pt x="366" y="128"/>
                    <a:pt x="367" y="119"/>
                    <a:pt x="367" y="110"/>
                  </a:cubicBezTo>
                  <a:cubicBezTo>
                    <a:pt x="352" y="110"/>
                    <a:pt x="352" y="110"/>
                    <a:pt x="352" y="110"/>
                  </a:cubicBezTo>
                  <a:cubicBezTo>
                    <a:pt x="367" y="110"/>
                    <a:pt x="367" y="110"/>
                    <a:pt x="367" y="110"/>
                  </a:cubicBezTo>
                  <a:cubicBezTo>
                    <a:pt x="367" y="110"/>
                    <a:pt x="367" y="110"/>
                    <a:pt x="367" y="109"/>
                  </a:cubicBezTo>
                  <a:cubicBezTo>
                    <a:pt x="367" y="108"/>
                    <a:pt x="367" y="107"/>
                    <a:pt x="367" y="106"/>
                  </a:cubicBezTo>
                  <a:cubicBezTo>
                    <a:pt x="352" y="107"/>
                    <a:pt x="352" y="107"/>
                    <a:pt x="352" y="107"/>
                  </a:cubicBezTo>
                  <a:cubicBezTo>
                    <a:pt x="353" y="122"/>
                    <a:pt x="353" y="122"/>
                    <a:pt x="353" y="122"/>
                  </a:cubicBezTo>
                  <a:cubicBezTo>
                    <a:pt x="353" y="122"/>
                    <a:pt x="353" y="122"/>
                    <a:pt x="353" y="122"/>
                  </a:cubicBezTo>
                  <a:cubicBezTo>
                    <a:pt x="361" y="122"/>
                    <a:pt x="361" y="122"/>
                    <a:pt x="361" y="122"/>
                  </a:cubicBezTo>
                  <a:cubicBezTo>
                    <a:pt x="365" y="116"/>
                    <a:pt x="365" y="116"/>
                    <a:pt x="365" y="116"/>
                  </a:cubicBezTo>
                  <a:cubicBezTo>
                    <a:pt x="366" y="114"/>
                    <a:pt x="368" y="113"/>
                    <a:pt x="370" y="112"/>
                  </a:cubicBezTo>
                  <a:cubicBezTo>
                    <a:pt x="372" y="111"/>
                    <a:pt x="374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01"/>
                    <a:pt x="376" y="101"/>
                    <a:pt x="376" y="101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01"/>
                    <a:pt x="376" y="101"/>
                    <a:pt x="376" y="101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8" y="110"/>
                    <a:pt x="380" y="111"/>
                    <a:pt x="381" y="112"/>
                  </a:cubicBezTo>
                  <a:cubicBezTo>
                    <a:pt x="383" y="112"/>
                    <a:pt x="385" y="114"/>
                    <a:pt x="386" y="115"/>
                  </a:cubicBezTo>
                  <a:cubicBezTo>
                    <a:pt x="398" y="106"/>
                    <a:pt x="398" y="106"/>
                    <a:pt x="398" y="106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7"/>
                    <a:pt x="383" y="109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20"/>
                    <a:pt x="384" y="129"/>
                    <a:pt x="386" y="137"/>
                  </a:cubicBezTo>
                  <a:cubicBezTo>
                    <a:pt x="386" y="137"/>
                    <a:pt x="386" y="137"/>
                    <a:pt x="386" y="137"/>
                  </a:cubicBezTo>
                  <a:cubicBezTo>
                    <a:pt x="386" y="137"/>
                    <a:pt x="386" y="137"/>
                    <a:pt x="386" y="137"/>
                  </a:cubicBezTo>
                  <a:cubicBezTo>
                    <a:pt x="388" y="144"/>
                    <a:pt x="392" y="152"/>
                    <a:pt x="396" y="161"/>
                  </a:cubicBezTo>
                  <a:cubicBezTo>
                    <a:pt x="396" y="161"/>
                    <a:pt x="396" y="161"/>
                    <a:pt x="396" y="161"/>
                  </a:cubicBezTo>
                  <a:cubicBezTo>
                    <a:pt x="396" y="161"/>
                    <a:pt x="396" y="161"/>
                    <a:pt x="396" y="161"/>
                  </a:cubicBezTo>
                  <a:cubicBezTo>
                    <a:pt x="402" y="175"/>
                    <a:pt x="411" y="191"/>
                    <a:pt x="420" y="206"/>
                  </a:cubicBezTo>
                  <a:cubicBezTo>
                    <a:pt x="424" y="214"/>
                    <a:pt x="429" y="221"/>
                    <a:pt x="433" y="227"/>
                  </a:cubicBezTo>
                  <a:cubicBezTo>
                    <a:pt x="433" y="227"/>
                    <a:pt x="433" y="227"/>
                    <a:pt x="433" y="227"/>
                  </a:cubicBezTo>
                  <a:cubicBezTo>
                    <a:pt x="438" y="234"/>
                    <a:pt x="442" y="240"/>
                    <a:pt x="448" y="245"/>
                  </a:cubicBezTo>
                  <a:cubicBezTo>
                    <a:pt x="448" y="245"/>
                    <a:pt x="448" y="245"/>
                    <a:pt x="448" y="245"/>
                  </a:cubicBezTo>
                  <a:cubicBezTo>
                    <a:pt x="448" y="246"/>
                    <a:pt x="448" y="246"/>
                    <a:pt x="448" y="246"/>
                  </a:cubicBezTo>
                  <a:cubicBezTo>
                    <a:pt x="461" y="258"/>
                    <a:pt x="477" y="268"/>
                    <a:pt x="495" y="274"/>
                  </a:cubicBezTo>
                  <a:cubicBezTo>
                    <a:pt x="514" y="281"/>
                    <a:pt x="535" y="284"/>
                    <a:pt x="558" y="284"/>
                  </a:cubicBezTo>
                  <a:cubicBezTo>
                    <a:pt x="558" y="284"/>
                    <a:pt x="558" y="284"/>
                    <a:pt x="558" y="284"/>
                  </a:cubicBezTo>
                  <a:cubicBezTo>
                    <a:pt x="558" y="284"/>
                    <a:pt x="559" y="284"/>
                    <a:pt x="559" y="284"/>
                  </a:cubicBezTo>
                  <a:cubicBezTo>
                    <a:pt x="581" y="284"/>
                    <a:pt x="605" y="282"/>
                    <a:pt x="626" y="277"/>
                  </a:cubicBezTo>
                  <a:cubicBezTo>
                    <a:pt x="626" y="277"/>
                    <a:pt x="626" y="277"/>
                    <a:pt x="626" y="277"/>
                  </a:cubicBezTo>
                  <a:cubicBezTo>
                    <a:pt x="637" y="274"/>
                    <a:pt x="648" y="270"/>
                    <a:pt x="657" y="265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62" y="263"/>
                    <a:pt x="667" y="260"/>
                    <a:pt x="672" y="256"/>
                  </a:cubicBezTo>
                  <a:cubicBezTo>
                    <a:pt x="676" y="252"/>
                    <a:pt x="681" y="248"/>
                    <a:pt x="685" y="242"/>
                  </a:cubicBezTo>
                  <a:cubicBezTo>
                    <a:pt x="685" y="242"/>
                    <a:pt x="685" y="242"/>
                    <a:pt x="685" y="242"/>
                  </a:cubicBezTo>
                  <a:cubicBezTo>
                    <a:pt x="685" y="242"/>
                    <a:pt x="685" y="242"/>
                    <a:pt x="685" y="242"/>
                  </a:cubicBezTo>
                  <a:cubicBezTo>
                    <a:pt x="688" y="237"/>
                    <a:pt x="690" y="232"/>
                    <a:pt x="692" y="227"/>
                  </a:cubicBezTo>
                  <a:cubicBezTo>
                    <a:pt x="692" y="227"/>
                    <a:pt x="692" y="227"/>
                    <a:pt x="692" y="227"/>
                  </a:cubicBezTo>
                  <a:cubicBezTo>
                    <a:pt x="692" y="227"/>
                    <a:pt x="692" y="227"/>
                    <a:pt x="692" y="227"/>
                  </a:cubicBezTo>
                  <a:cubicBezTo>
                    <a:pt x="696" y="218"/>
                    <a:pt x="700" y="206"/>
                    <a:pt x="703" y="194"/>
                  </a:cubicBezTo>
                  <a:cubicBezTo>
                    <a:pt x="707" y="182"/>
                    <a:pt x="711" y="168"/>
                    <a:pt x="714" y="155"/>
                  </a:cubicBezTo>
                  <a:cubicBezTo>
                    <a:pt x="715" y="155"/>
                    <a:pt x="715" y="155"/>
                    <a:pt x="715" y="155"/>
                  </a:cubicBezTo>
                  <a:cubicBezTo>
                    <a:pt x="714" y="155"/>
                    <a:pt x="714" y="155"/>
                    <a:pt x="714" y="155"/>
                  </a:cubicBezTo>
                  <a:cubicBezTo>
                    <a:pt x="718" y="143"/>
                    <a:pt x="721" y="130"/>
                    <a:pt x="723" y="120"/>
                  </a:cubicBezTo>
                  <a:cubicBezTo>
                    <a:pt x="723" y="120"/>
                    <a:pt x="723" y="120"/>
                    <a:pt x="723" y="120"/>
                  </a:cubicBezTo>
                  <a:cubicBezTo>
                    <a:pt x="724" y="115"/>
                    <a:pt x="725" y="110"/>
                    <a:pt x="726" y="106"/>
                  </a:cubicBezTo>
                  <a:cubicBezTo>
                    <a:pt x="726" y="104"/>
                    <a:pt x="726" y="103"/>
                    <a:pt x="727" y="101"/>
                  </a:cubicBezTo>
                  <a:cubicBezTo>
                    <a:pt x="712" y="99"/>
                    <a:pt x="712" y="99"/>
                    <a:pt x="712" y="99"/>
                  </a:cubicBezTo>
                  <a:cubicBezTo>
                    <a:pt x="709" y="114"/>
                    <a:pt x="709" y="114"/>
                    <a:pt x="709" y="114"/>
                  </a:cubicBezTo>
                  <a:cubicBezTo>
                    <a:pt x="711" y="114"/>
                    <a:pt x="712" y="115"/>
                    <a:pt x="714" y="115"/>
                  </a:cubicBezTo>
                  <a:cubicBezTo>
                    <a:pt x="722" y="115"/>
                    <a:pt x="729" y="112"/>
                    <a:pt x="735" y="107"/>
                  </a:cubicBezTo>
                  <a:cubicBezTo>
                    <a:pt x="741" y="102"/>
                    <a:pt x="745" y="95"/>
                    <a:pt x="746" y="88"/>
                  </a:cubicBezTo>
                  <a:cubicBezTo>
                    <a:pt x="746" y="88"/>
                    <a:pt x="746" y="88"/>
                    <a:pt x="746" y="88"/>
                  </a:cubicBezTo>
                  <a:cubicBezTo>
                    <a:pt x="750" y="69"/>
                    <a:pt x="750" y="69"/>
                    <a:pt x="750" y="69"/>
                  </a:cubicBezTo>
                  <a:cubicBezTo>
                    <a:pt x="750" y="69"/>
                    <a:pt x="750" y="69"/>
                    <a:pt x="750" y="69"/>
                  </a:cubicBezTo>
                  <a:cubicBezTo>
                    <a:pt x="751" y="67"/>
                    <a:pt x="751" y="64"/>
                    <a:pt x="751" y="62"/>
                  </a:cubicBezTo>
                  <a:cubicBezTo>
                    <a:pt x="751" y="55"/>
                    <a:pt x="748" y="47"/>
                    <a:pt x="743" y="42"/>
                  </a:cubicBezTo>
                  <a:cubicBezTo>
                    <a:pt x="739" y="37"/>
                    <a:pt x="732" y="33"/>
                    <a:pt x="726" y="32"/>
                  </a:cubicBezTo>
                  <a:cubicBezTo>
                    <a:pt x="725" y="32"/>
                    <a:pt x="725" y="32"/>
                    <a:pt x="725" y="32"/>
                  </a:cubicBezTo>
                  <a:cubicBezTo>
                    <a:pt x="726" y="32"/>
                    <a:pt x="726" y="32"/>
                    <a:pt x="726" y="32"/>
                  </a:cubicBezTo>
                  <a:cubicBezTo>
                    <a:pt x="723" y="46"/>
                    <a:pt x="723" y="46"/>
                    <a:pt x="723" y="46"/>
                  </a:cubicBezTo>
                  <a:cubicBezTo>
                    <a:pt x="719" y="61"/>
                    <a:pt x="719" y="61"/>
                    <a:pt x="719" y="61"/>
                  </a:cubicBezTo>
                  <a:cubicBezTo>
                    <a:pt x="720" y="61"/>
                    <a:pt x="720" y="62"/>
                    <a:pt x="720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1"/>
                    <a:pt x="721" y="61"/>
                    <a:pt x="721" y="61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1"/>
                    <a:pt x="721" y="61"/>
                    <a:pt x="721" y="61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3"/>
                    <a:pt x="721" y="63"/>
                  </a:cubicBezTo>
                  <a:cubicBezTo>
                    <a:pt x="720" y="63"/>
                    <a:pt x="720" y="63"/>
                    <a:pt x="720" y="63"/>
                  </a:cubicBezTo>
                  <a:cubicBezTo>
                    <a:pt x="717" y="81"/>
                    <a:pt x="717" y="81"/>
                    <a:pt x="717" y="81"/>
                  </a:cubicBezTo>
                  <a:cubicBezTo>
                    <a:pt x="717" y="81"/>
                    <a:pt x="717" y="81"/>
                    <a:pt x="717" y="81"/>
                  </a:cubicBezTo>
                  <a:cubicBezTo>
                    <a:pt x="716" y="83"/>
                    <a:pt x="716" y="83"/>
                    <a:pt x="715" y="84"/>
                  </a:cubicBezTo>
                  <a:cubicBezTo>
                    <a:pt x="715" y="84"/>
                    <a:pt x="714" y="84"/>
                    <a:pt x="714" y="84"/>
                  </a:cubicBezTo>
                  <a:cubicBezTo>
                    <a:pt x="714" y="84"/>
                    <a:pt x="714" y="84"/>
                    <a:pt x="714" y="84"/>
                  </a:cubicBezTo>
                  <a:cubicBezTo>
                    <a:pt x="698" y="82"/>
                    <a:pt x="698" y="82"/>
                    <a:pt x="698" y="82"/>
                  </a:cubicBezTo>
                  <a:cubicBezTo>
                    <a:pt x="697" y="97"/>
                    <a:pt x="697" y="97"/>
                    <a:pt x="697" y="97"/>
                  </a:cubicBezTo>
                  <a:cubicBezTo>
                    <a:pt x="696" y="98"/>
                    <a:pt x="696" y="100"/>
                    <a:pt x="696" y="101"/>
                  </a:cubicBezTo>
                  <a:cubicBezTo>
                    <a:pt x="695" y="104"/>
                    <a:pt x="695" y="109"/>
                    <a:pt x="694" y="114"/>
                  </a:cubicBezTo>
                  <a:cubicBezTo>
                    <a:pt x="694" y="114"/>
                    <a:pt x="694" y="114"/>
                    <a:pt x="694" y="114"/>
                  </a:cubicBezTo>
                  <a:cubicBezTo>
                    <a:pt x="694" y="114"/>
                    <a:pt x="694" y="114"/>
                    <a:pt x="694" y="114"/>
                  </a:cubicBezTo>
                  <a:cubicBezTo>
                    <a:pt x="692" y="123"/>
                    <a:pt x="689" y="135"/>
                    <a:pt x="685" y="148"/>
                  </a:cubicBezTo>
                  <a:cubicBezTo>
                    <a:pt x="685" y="148"/>
                    <a:pt x="685" y="148"/>
                    <a:pt x="685" y="148"/>
                  </a:cubicBezTo>
                  <a:cubicBezTo>
                    <a:pt x="682" y="160"/>
                    <a:pt x="678" y="173"/>
                    <a:pt x="675" y="185"/>
                  </a:cubicBezTo>
                  <a:cubicBezTo>
                    <a:pt x="671" y="197"/>
                    <a:pt x="667" y="207"/>
                    <a:pt x="664" y="215"/>
                  </a:cubicBezTo>
                  <a:cubicBezTo>
                    <a:pt x="664" y="215"/>
                    <a:pt x="664" y="215"/>
                    <a:pt x="664" y="215"/>
                  </a:cubicBezTo>
                  <a:cubicBezTo>
                    <a:pt x="662" y="220"/>
                    <a:pt x="661" y="223"/>
                    <a:pt x="659" y="226"/>
                  </a:cubicBezTo>
                  <a:cubicBezTo>
                    <a:pt x="672" y="234"/>
                    <a:pt x="672" y="234"/>
                    <a:pt x="672" y="234"/>
                  </a:cubicBezTo>
                  <a:cubicBezTo>
                    <a:pt x="659" y="226"/>
                    <a:pt x="659" y="226"/>
                    <a:pt x="659" y="226"/>
                  </a:cubicBezTo>
                  <a:cubicBezTo>
                    <a:pt x="657" y="228"/>
                    <a:pt x="655" y="231"/>
                    <a:pt x="653" y="233"/>
                  </a:cubicBezTo>
                  <a:cubicBezTo>
                    <a:pt x="650" y="235"/>
                    <a:pt x="647" y="237"/>
                    <a:pt x="644" y="239"/>
                  </a:cubicBezTo>
                  <a:cubicBezTo>
                    <a:pt x="644" y="239"/>
                    <a:pt x="644" y="239"/>
                    <a:pt x="644" y="239"/>
                  </a:cubicBezTo>
                  <a:cubicBezTo>
                    <a:pt x="637" y="242"/>
                    <a:pt x="628" y="245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00" y="252"/>
                    <a:pt x="579" y="254"/>
                    <a:pt x="559" y="254"/>
                  </a:cubicBezTo>
                  <a:cubicBezTo>
                    <a:pt x="559" y="254"/>
                    <a:pt x="558" y="254"/>
                    <a:pt x="558" y="254"/>
                  </a:cubicBezTo>
                  <a:cubicBezTo>
                    <a:pt x="558" y="254"/>
                    <a:pt x="558" y="254"/>
                    <a:pt x="558" y="254"/>
                  </a:cubicBezTo>
                  <a:cubicBezTo>
                    <a:pt x="538" y="254"/>
                    <a:pt x="520" y="251"/>
                    <a:pt x="505" y="246"/>
                  </a:cubicBezTo>
                  <a:cubicBezTo>
                    <a:pt x="490" y="241"/>
                    <a:pt x="478" y="233"/>
                    <a:pt x="469" y="224"/>
                  </a:cubicBezTo>
                  <a:cubicBezTo>
                    <a:pt x="469" y="224"/>
                    <a:pt x="469" y="224"/>
                    <a:pt x="469" y="224"/>
                  </a:cubicBezTo>
                  <a:cubicBezTo>
                    <a:pt x="466" y="221"/>
                    <a:pt x="462" y="216"/>
                    <a:pt x="458" y="210"/>
                  </a:cubicBezTo>
                  <a:cubicBezTo>
                    <a:pt x="458" y="210"/>
                    <a:pt x="458" y="210"/>
                    <a:pt x="458" y="210"/>
                  </a:cubicBezTo>
                  <a:cubicBezTo>
                    <a:pt x="454" y="204"/>
                    <a:pt x="450" y="198"/>
                    <a:pt x="446" y="191"/>
                  </a:cubicBezTo>
                  <a:cubicBezTo>
                    <a:pt x="437" y="177"/>
                    <a:pt x="429" y="161"/>
                    <a:pt x="423" y="148"/>
                  </a:cubicBezTo>
                  <a:cubicBezTo>
                    <a:pt x="423" y="148"/>
                    <a:pt x="423" y="148"/>
                    <a:pt x="423" y="148"/>
                  </a:cubicBezTo>
                  <a:cubicBezTo>
                    <a:pt x="419" y="140"/>
                    <a:pt x="416" y="133"/>
                    <a:pt x="415" y="128"/>
                  </a:cubicBezTo>
                  <a:cubicBezTo>
                    <a:pt x="415" y="128"/>
                    <a:pt x="415" y="128"/>
                    <a:pt x="415" y="128"/>
                  </a:cubicBezTo>
                  <a:cubicBezTo>
                    <a:pt x="414" y="123"/>
                    <a:pt x="413" y="118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0"/>
                    <a:pt x="413" y="108"/>
                    <a:pt x="413" y="107"/>
                  </a:cubicBezTo>
                  <a:cubicBezTo>
                    <a:pt x="413" y="101"/>
                    <a:pt x="413" y="101"/>
                    <a:pt x="413" y="101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6" y="92"/>
                    <a:pt x="401" y="87"/>
                    <a:pt x="395" y="85"/>
                  </a:cubicBezTo>
                  <a:cubicBezTo>
                    <a:pt x="389" y="82"/>
                    <a:pt x="383" y="80"/>
                    <a:pt x="376" y="80"/>
                  </a:cubicBezTo>
                  <a:cubicBezTo>
                    <a:pt x="376" y="80"/>
                    <a:pt x="376" y="80"/>
                    <a:pt x="376" y="80"/>
                  </a:cubicBezTo>
                  <a:cubicBezTo>
                    <a:pt x="376" y="80"/>
                    <a:pt x="376" y="80"/>
                    <a:pt x="376" y="80"/>
                  </a:cubicBezTo>
                  <a:cubicBezTo>
                    <a:pt x="369" y="80"/>
                    <a:pt x="362" y="82"/>
                    <a:pt x="356" y="85"/>
                  </a:cubicBezTo>
                  <a:cubicBezTo>
                    <a:pt x="350" y="88"/>
                    <a:pt x="345" y="92"/>
                    <a:pt x="341" y="98"/>
                  </a:cubicBezTo>
                  <a:cubicBezTo>
                    <a:pt x="353" y="107"/>
                    <a:pt x="353" y="107"/>
                    <a:pt x="353" y="107"/>
                  </a:cubicBezTo>
                  <a:cubicBezTo>
                    <a:pt x="352" y="92"/>
                    <a:pt x="352" y="92"/>
                    <a:pt x="352" y="92"/>
                  </a:cubicBezTo>
                  <a:cubicBezTo>
                    <a:pt x="352" y="92"/>
                    <a:pt x="352" y="92"/>
                    <a:pt x="352" y="92"/>
                  </a:cubicBezTo>
                  <a:cubicBezTo>
                    <a:pt x="336" y="92"/>
                    <a:pt x="336" y="92"/>
                    <a:pt x="336" y="92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08"/>
                    <a:pt x="337" y="109"/>
                    <a:pt x="337" y="109"/>
                  </a:cubicBezTo>
                  <a:cubicBezTo>
                    <a:pt x="337" y="110"/>
                    <a:pt x="337" y="110"/>
                    <a:pt x="337" y="110"/>
                  </a:cubicBezTo>
                  <a:cubicBezTo>
                    <a:pt x="337" y="110"/>
                    <a:pt x="337" y="110"/>
                    <a:pt x="337" y="110"/>
                  </a:cubicBezTo>
                  <a:cubicBezTo>
                    <a:pt x="337" y="110"/>
                    <a:pt x="337" y="110"/>
                    <a:pt x="337" y="110"/>
                  </a:cubicBezTo>
                  <a:cubicBezTo>
                    <a:pt x="337" y="116"/>
                    <a:pt x="336" y="122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3" y="132"/>
                    <a:pt x="330" y="139"/>
                    <a:pt x="326" y="147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0" y="160"/>
                    <a:pt x="312" y="175"/>
                    <a:pt x="303" y="189"/>
                  </a:cubicBezTo>
                  <a:cubicBezTo>
                    <a:pt x="299" y="196"/>
                    <a:pt x="295" y="203"/>
                    <a:pt x="291" y="209"/>
                  </a:cubicBezTo>
                  <a:cubicBezTo>
                    <a:pt x="291" y="209"/>
                    <a:pt x="291" y="209"/>
                    <a:pt x="291" y="209"/>
                  </a:cubicBezTo>
                  <a:cubicBezTo>
                    <a:pt x="287" y="214"/>
                    <a:pt x="283" y="219"/>
                    <a:pt x="279" y="223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70" y="231"/>
                    <a:pt x="258" y="239"/>
                    <a:pt x="244" y="244"/>
                  </a:cubicBezTo>
                  <a:cubicBezTo>
                    <a:pt x="229" y="249"/>
                    <a:pt x="212" y="251"/>
                    <a:pt x="192" y="251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71" y="251"/>
                    <a:pt x="148" y="249"/>
                    <a:pt x="130" y="244"/>
                  </a:cubicBezTo>
                  <a:cubicBezTo>
                    <a:pt x="120" y="241"/>
                    <a:pt x="112" y="238"/>
                    <a:pt x="105" y="235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01" y="233"/>
                    <a:pt x="98" y="231"/>
                    <a:pt x="96" y="229"/>
                  </a:cubicBezTo>
                  <a:cubicBezTo>
                    <a:pt x="93" y="227"/>
                    <a:pt x="91" y="225"/>
                    <a:pt x="90" y="222"/>
                  </a:cubicBezTo>
                  <a:cubicBezTo>
                    <a:pt x="77" y="230"/>
                    <a:pt x="77" y="230"/>
                    <a:pt x="77" y="230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88" y="219"/>
                    <a:pt x="87" y="216"/>
                    <a:pt x="85" y="211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85" y="211"/>
                    <a:pt x="85" y="211"/>
                    <a:pt x="85" y="211"/>
                  </a:cubicBezTo>
                  <a:cubicBezTo>
                    <a:pt x="82" y="204"/>
                    <a:pt x="78" y="193"/>
                    <a:pt x="75" y="181"/>
                  </a:cubicBezTo>
                  <a:cubicBezTo>
                    <a:pt x="71" y="169"/>
                    <a:pt x="67" y="156"/>
                    <a:pt x="64" y="143"/>
                  </a:cubicBezTo>
                  <a:cubicBezTo>
                    <a:pt x="64" y="143"/>
                    <a:pt x="64" y="143"/>
                    <a:pt x="64" y="143"/>
                  </a:cubicBezTo>
                  <a:cubicBezTo>
                    <a:pt x="61" y="131"/>
                    <a:pt x="58" y="119"/>
                    <a:pt x="56" y="109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5" y="104"/>
                    <a:pt x="55" y="100"/>
                    <a:pt x="54" y="96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5"/>
                    <a:pt x="54" y="94"/>
                    <a:pt x="54" y="93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36" y="80"/>
                    <a:pt x="36" y="80"/>
                    <a:pt x="35" y="79"/>
                  </a:cubicBezTo>
                  <a:cubicBezTo>
                    <a:pt x="35" y="79"/>
                    <a:pt x="34" y="78"/>
                    <a:pt x="34" y="77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1" y="57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3" y="48"/>
                    <a:pt x="74" y="48"/>
                    <a:pt x="74" y="48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7"/>
                    <a:pt x="82" y="47"/>
                    <a:pt x="83" y="47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47"/>
                    <a:pt x="84" y="47"/>
                    <a:pt x="84" y="47"/>
                  </a:cubicBezTo>
                  <a:cubicBezTo>
                    <a:pt x="88" y="46"/>
                    <a:pt x="102" y="42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41" y="34"/>
                    <a:pt x="167" y="30"/>
                    <a:pt x="190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5" y="30"/>
                    <a:pt x="198" y="30"/>
                    <a:pt x="202" y="31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25" y="33"/>
                    <a:pt x="250" y="36"/>
                    <a:pt x="272" y="40"/>
                  </a:cubicBezTo>
                  <a:cubicBezTo>
                    <a:pt x="272" y="40"/>
                    <a:pt x="272" y="40"/>
                    <a:pt x="272" y="40"/>
                  </a:cubicBezTo>
                  <a:cubicBezTo>
                    <a:pt x="283" y="43"/>
                    <a:pt x="293" y="45"/>
                    <a:pt x="301" y="49"/>
                  </a:cubicBezTo>
                  <a:cubicBezTo>
                    <a:pt x="301" y="48"/>
                    <a:pt x="301" y="48"/>
                    <a:pt x="301" y="48"/>
                  </a:cubicBezTo>
                  <a:cubicBezTo>
                    <a:pt x="305" y="50"/>
                    <a:pt x="309" y="52"/>
                    <a:pt x="312" y="54"/>
                  </a:cubicBezTo>
                  <a:cubicBezTo>
                    <a:pt x="315" y="55"/>
                    <a:pt x="318" y="57"/>
                    <a:pt x="320" y="59"/>
                  </a:cubicBezTo>
                  <a:cubicBezTo>
                    <a:pt x="330" y="49"/>
                    <a:pt x="330" y="49"/>
                    <a:pt x="330" y="49"/>
                  </a:cubicBezTo>
                  <a:cubicBezTo>
                    <a:pt x="319" y="59"/>
                    <a:pt x="319" y="59"/>
                    <a:pt x="319" y="59"/>
                  </a:cubicBezTo>
                  <a:cubicBezTo>
                    <a:pt x="320" y="60"/>
                    <a:pt x="320" y="60"/>
                    <a:pt x="320" y="60"/>
                  </a:cubicBezTo>
                  <a:cubicBezTo>
                    <a:pt x="327" y="67"/>
                    <a:pt x="327" y="67"/>
                    <a:pt x="327" y="67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3"/>
                    <a:pt x="336" y="63"/>
                    <a:pt x="336" y="63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3"/>
                    <a:pt x="336" y="63"/>
                    <a:pt x="336" y="63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415" y="65"/>
                    <a:pt x="415" y="65"/>
                    <a:pt x="415" y="65"/>
                  </a:cubicBezTo>
                  <a:cubicBezTo>
                    <a:pt x="415" y="65"/>
                    <a:pt x="415" y="65"/>
                    <a:pt x="415" y="65"/>
                  </a:cubicBezTo>
                  <a:cubicBezTo>
                    <a:pt x="416" y="65"/>
                    <a:pt x="416" y="65"/>
                    <a:pt x="416" y="65"/>
                  </a:cubicBezTo>
                  <a:cubicBezTo>
                    <a:pt x="425" y="67"/>
                    <a:pt x="425" y="67"/>
                    <a:pt x="425" y="67"/>
                  </a:cubicBezTo>
                  <a:cubicBezTo>
                    <a:pt x="431" y="60"/>
                    <a:pt x="431" y="60"/>
                    <a:pt x="431" y="60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31" y="61"/>
                    <a:pt x="431" y="61"/>
                    <a:pt x="431" y="61"/>
                  </a:cubicBezTo>
                  <a:cubicBezTo>
                    <a:pt x="433" y="58"/>
                    <a:pt x="436" y="57"/>
                    <a:pt x="439" y="55"/>
                  </a:cubicBezTo>
                  <a:cubicBezTo>
                    <a:pt x="442" y="53"/>
                    <a:pt x="446" y="52"/>
                    <a:pt x="450" y="50"/>
                  </a:cubicBezTo>
                  <a:cubicBezTo>
                    <a:pt x="450" y="50"/>
                    <a:pt x="450" y="50"/>
                    <a:pt x="450" y="50"/>
                  </a:cubicBezTo>
                  <a:cubicBezTo>
                    <a:pt x="458" y="47"/>
                    <a:pt x="468" y="44"/>
                    <a:pt x="479" y="4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501" y="38"/>
                    <a:pt x="526" y="35"/>
                    <a:pt x="549" y="33"/>
                  </a:cubicBezTo>
                  <a:cubicBezTo>
                    <a:pt x="552" y="33"/>
                    <a:pt x="556" y="33"/>
                    <a:pt x="559" y="33"/>
                  </a:cubicBezTo>
                  <a:cubicBezTo>
                    <a:pt x="560" y="33"/>
                    <a:pt x="560" y="33"/>
                    <a:pt x="560" y="33"/>
                  </a:cubicBezTo>
                  <a:cubicBezTo>
                    <a:pt x="560" y="33"/>
                    <a:pt x="560" y="33"/>
                    <a:pt x="560" y="33"/>
                  </a:cubicBezTo>
                  <a:cubicBezTo>
                    <a:pt x="583" y="33"/>
                    <a:pt x="610" y="38"/>
                    <a:pt x="631" y="42"/>
                  </a:cubicBezTo>
                  <a:cubicBezTo>
                    <a:pt x="631" y="42"/>
                    <a:pt x="631" y="42"/>
                    <a:pt x="631" y="42"/>
                  </a:cubicBezTo>
                  <a:cubicBezTo>
                    <a:pt x="642" y="44"/>
                    <a:pt x="651" y="46"/>
                    <a:pt x="657" y="48"/>
                  </a:cubicBezTo>
                  <a:cubicBezTo>
                    <a:pt x="660" y="49"/>
                    <a:pt x="663" y="50"/>
                    <a:pt x="665" y="50"/>
                  </a:cubicBezTo>
                  <a:cubicBezTo>
                    <a:pt x="666" y="50"/>
                    <a:pt x="666" y="50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71" y="38"/>
                    <a:pt x="671" y="38"/>
                    <a:pt x="671" y="38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71" y="38"/>
                    <a:pt x="671" y="38"/>
                    <a:pt x="671" y="38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71" y="52"/>
                    <a:pt x="671" y="52"/>
                    <a:pt x="671" y="52"/>
                  </a:cubicBezTo>
                  <a:cubicBezTo>
                    <a:pt x="674" y="53"/>
                    <a:pt x="674" y="53"/>
                    <a:pt x="674" y="53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7" y="52"/>
                    <a:pt x="677" y="52"/>
                    <a:pt x="677" y="52"/>
                  </a:cubicBezTo>
                  <a:cubicBezTo>
                    <a:pt x="677" y="52"/>
                    <a:pt x="678" y="52"/>
                    <a:pt x="678" y="52"/>
                  </a:cubicBezTo>
                  <a:cubicBezTo>
                    <a:pt x="719" y="61"/>
                    <a:pt x="719" y="61"/>
                    <a:pt x="719" y="61"/>
                  </a:cubicBezTo>
                  <a:cubicBezTo>
                    <a:pt x="719" y="61"/>
                    <a:pt x="719" y="61"/>
                    <a:pt x="719" y="61"/>
                  </a:cubicBezTo>
                  <a:lnTo>
                    <a:pt x="723" y="46"/>
                  </a:lnTo>
                  <a:close/>
                  <a:moveTo>
                    <a:pt x="319" y="122"/>
                  </a:moveTo>
                  <a:cubicBezTo>
                    <a:pt x="305" y="117"/>
                    <a:pt x="305" y="117"/>
                    <a:pt x="305" y="117"/>
                  </a:cubicBezTo>
                  <a:cubicBezTo>
                    <a:pt x="304" y="118"/>
                    <a:pt x="304" y="119"/>
                    <a:pt x="303" y="121"/>
                  </a:cubicBezTo>
                  <a:cubicBezTo>
                    <a:pt x="302" y="123"/>
                    <a:pt x="301" y="125"/>
                    <a:pt x="300" y="128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298" y="133"/>
                    <a:pt x="295" y="139"/>
                    <a:pt x="291" y="146"/>
                  </a:cubicBezTo>
                  <a:cubicBezTo>
                    <a:pt x="291" y="146"/>
                    <a:pt x="291" y="146"/>
                    <a:pt x="291" y="146"/>
                  </a:cubicBezTo>
                  <a:cubicBezTo>
                    <a:pt x="284" y="159"/>
                    <a:pt x="276" y="174"/>
                    <a:pt x="268" y="185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6" y="189"/>
                    <a:pt x="264" y="192"/>
                    <a:pt x="262" y="195"/>
                  </a:cubicBezTo>
                  <a:cubicBezTo>
                    <a:pt x="261" y="196"/>
                    <a:pt x="260" y="197"/>
                    <a:pt x="259" y="198"/>
                  </a:cubicBezTo>
                  <a:cubicBezTo>
                    <a:pt x="258" y="199"/>
                    <a:pt x="258" y="200"/>
                    <a:pt x="257" y="200"/>
                  </a:cubicBezTo>
                  <a:cubicBezTo>
                    <a:pt x="257" y="200"/>
                    <a:pt x="257" y="200"/>
                    <a:pt x="257" y="200"/>
                  </a:cubicBezTo>
                  <a:cubicBezTo>
                    <a:pt x="257" y="200"/>
                    <a:pt x="257" y="200"/>
                    <a:pt x="257" y="200"/>
                  </a:cubicBezTo>
                  <a:cubicBezTo>
                    <a:pt x="252" y="205"/>
                    <a:pt x="244" y="210"/>
                    <a:pt x="234" y="213"/>
                  </a:cubicBezTo>
                  <a:cubicBezTo>
                    <a:pt x="223" y="217"/>
                    <a:pt x="209" y="220"/>
                    <a:pt x="192" y="220"/>
                  </a:cubicBezTo>
                  <a:cubicBezTo>
                    <a:pt x="192" y="220"/>
                    <a:pt x="191" y="220"/>
                    <a:pt x="191" y="220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78" y="220"/>
                    <a:pt x="163" y="218"/>
                    <a:pt x="150" y="216"/>
                  </a:cubicBezTo>
                  <a:cubicBezTo>
                    <a:pt x="150" y="216"/>
                    <a:pt x="150" y="216"/>
                    <a:pt x="150" y="216"/>
                  </a:cubicBezTo>
                  <a:cubicBezTo>
                    <a:pt x="144" y="215"/>
                    <a:pt x="137" y="213"/>
                    <a:pt x="132" y="212"/>
                  </a:cubicBezTo>
                  <a:cubicBezTo>
                    <a:pt x="127" y="210"/>
                    <a:pt x="123" y="208"/>
                    <a:pt x="120" y="207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18" y="206"/>
                    <a:pt x="117" y="205"/>
                    <a:pt x="116" y="204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5" y="205"/>
                    <a:pt x="115" y="205"/>
                    <a:pt x="115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5" y="205"/>
                    <a:pt x="115" y="205"/>
                    <a:pt x="115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1" y="209"/>
                    <a:pt x="111" y="209"/>
                    <a:pt x="111" y="209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1" y="209"/>
                    <a:pt x="111" y="209"/>
                    <a:pt x="111" y="209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5"/>
                    <a:pt x="117" y="205"/>
                    <a:pt x="116" y="205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3" y="208"/>
                    <a:pt x="113" y="208"/>
                    <a:pt x="113" y="208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3" y="208"/>
                    <a:pt x="113" y="208"/>
                    <a:pt x="113" y="208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5"/>
                    <a:pt x="116" y="204"/>
                  </a:cubicBezTo>
                  <a:cubicBezTo>
                    <a:pt x="116" y="203"/>
                    <a:pt x="115" y="202"/>
                    <a:pt x="115" y="201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4" y="198"/>
                    <a:pt x="112" y="194"/>
                    <a:pt x="111" y="190"/>
                  </a:cubicBezTo>
                  <a:cubicBezTo>
                    <a:pt x="111" y="190"/>
                    <a:pt x="111" y="190"/>
                    <a:pt x="111" y="190"/>
                  </a:cubicBezTo>
                  <a:cubicBezTo>
                    <a:pt x="108" y="180"/>
                    <a:pt x="104" y="169"/>
                    <a:pt x="101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97" y="145"/>
                    <a:pt x="94" y="132"/>
                    <a:pt x="91" y="121"/>
                  </a:cubicBezTo>
                  <a:cubicBezTo>
                    <a:pt x="89" y="109"/>
                    <a:pt x="87" y="99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5" y="91"/>
                    <a:pt x="85" y="90"/>
                    <a:pt x="85" y="89"/>
                  </a:cubicBezTo>
                  <a:cubicBezTo>
                    <a:pt x="85" y="89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0"/>
                    <a:pt x="85" y="89"/>
                    <a:pt x="85" y="89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8" y="73"/>
                    <a:pt x="88" y="73"/>
                    <a:pt x="88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3"/>
                    <a:pt x="72" y="73"/>
                    <a:pt x="70" y="73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0" y="77"/>
                    <a:pt x="78" y="75"/>
                    <a:pt x="75" y="74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2" y="79"/>
                    <a:pt x="81" y="7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4" y="84"/>
                    <a:pt x="84" y="83"/>
                    <a:pt x="83" y="81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6"/>
                    <a:pt x="85" y="85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7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89"/>
                    <a:pt x="85" y="89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0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5" y="91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7" y="88"/>
                    <a:pt x="91" y="84"/>
                    <a:pt x="94" y="81"/>
                  </a:cubicBezTo>
                  <a:cubicBezTo>
                    <a:pt x="96" y="79"/>
                    <a:pt x="97" y="77"/>
                    <a:pt x="99" y="76"/>
                  </a:cubicBezTo>
                  <a:cubicBezTo>
                    <a:pt x="99" y="75"/>
                    <a:pt x="100" y="74"/>
                    <a:pt x="100" y="74"/>
                  </a:cubicBezTo>
                  <a:cubicBezTo>
                    <a:pt x="101" y="74"/>
                    <a:pt x="101" y="74"/>
                    <a:pt x="101" y="74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5" y="77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6"/>
                    <a:pt x="100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7" y="74"/>
                    <a:pt x="116" y="72"/>
                    <a:pt x="126" y="70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36" y="68"/>
                    <a:pt x="147" y="66"/>
                    <a:pt x="158" y="64"/>
                  </a:cubicBezTo>
                  <a:cubicBezTo>
                    <a:pt x="169" y="63"/>
                    <a:pt x="180" y="62"/>
                    <a:pt x="189" y="62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1" y="62"/>
                    <a:pt x="191" y="62"/>
                    <a:pt x="191" y="62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4" y="62"/>
                    <a:pt x="197" y="62"/>
                    <a:pt x="199" y="62"/>
                  </a:cubicBezTo>
                  <a:cubicBezTo>
                    <a:pt x="199" y="62"/>
                    <a:pt x="199" y="62"/>
                    <a:pt x="199" y="62"/>
                  </a:cubicBezTo>
                  <a:cubicBezTo>
                    <a:pt x="199" y="62"/>
                    <a:pt x="199" y="62"/>
                    <a:pt x="199" y="62"/>
                  </a:cubicBezTo>
                  <a:cubicBezTo>
                    <a:pt x="216" y="64"/>
                    <a:pt x="234" y="66"/>
                    <a:pt x="250" y="69"/>
                  </a:cubicBezTo>
                  <a:cubicBezTo>
                    <a:pt x="250" y="69"/>
                    <a:pt x="250" y="69"/>
                    <a:pt x="250" y="69"/>
                  </a:cubicBezTo>
                  <a:cubicBezTo>
                    <a:pt x="258" y="70"/>
                    <a:pt x="265" y="71"/>
                    <a:pt x="272" y="73"/>
                  </a:cubicBezTo>
                  <a:cubicBezTo>
                    <a:pt x="279" y="75"/>
                    <a:pt x="285" y="76"/>
                    <a:pt x="289" y="78"/>
                  </a:cubicBezTo>
                  <a:cubicBezTo>
                    <a:pt x="290" y="78"/>
                    <a:pt x="290" y="78"/>
                    <a:pt x="290" y="78"/>
                  </a:cubicBezTo>
                  <a:cubicBezTo>
                    <a:pt x="290" y="78"/>
                    <a:pt x="290" y="78"/>
                    <a:pt x="290" y="78"/>
                  </a:cubicBezTo>
                  <a:cubicBezTo>
                    <a:pt x="292" y="79"/>
                    <a:pt x="295" y="80"/>
                    <a:pt x="296" y="81"/>
                  </a:cubicBezTo>
                  <a:cubicBezTo>
                    <a:pt x="297" y="82"/>
                    <a:pt x="297" y="82"/>
                    <a:pt x="298" y="82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303" y="76"/>
                    <a:pt x="303" y="76"/>
                    <a:pt x="303" y="76"/>
                  </a:cubicBezTo>
                  <a:cubicBezTo>
                    <a:pt x="296" y="81"/>
                    <a:pt x="296" y="81"/>
                    <a:pt x="296" y="81"/>
                  </a:cubicBezTo>
                  <a:cubicBezTo>
                    <a:pt x="297" y="82"/>
                    <a:pt x="298" y="82"/>
                    <a:pt x="298" y="82"/>
                  </a:cubicBezTo>
                  <a:cubicBezTo>
                    <a:pt x="303" y="76"/>
                    <a:pt x="303" y="76"/>
                    <a:pt x="303" y="76"/>
                  </a:cubicBezTo>
                  <a:cubicBezTo>
                    <a:pt x="296" y="81"/>
                    <a:pt x="296" y="81"/>
                    <a:pt x="296" y="81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7" y="82"/>
                    <a:pt x="297" y="82"/>
                    <a:pt x="297" y="82"/>
                  </a:cubicBezTo>
                  <a:cubicBezTo>
                    <a:pt x="298" y="82"/>
                    <a:pt x="299" y="84"/>
                    <a:pt x="300" y="85"/>
                  </a:cubicBezTo>
                  <a:cubicBezTo>
                    <a:pt x="301" y="87"/>
                    <a:pt x="302" y="90"/>
                    <a:pt x="303" y="92"/>
                  </a:cubicBezTo>
                  <a:cubicBezTo>
                    <a:pt x="303" y="92"/>
                    <a:pt x="303" y="92"/>
                    <a:pt x="303" y="92"/>
                  </a:cubicBezTo>
                  <a:cubicBezTo>
                    <a:pt x="305" y="98"/>
                    <a:pt x="306" y="104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5" y="112"/>
                    <a:pt x="305" y="113"/>
                    <a:pt x="305" y="115"/>
                  </a:cubicBezTo>
                  <a:cubicBezTo>
                    <a:pt x="305" y="116"/>
                    <a:pt x="305" y="117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33" y="127"/>
                    <a:pt x="333" y="127"/>
                    <a:pt x="333" y="127"/>
                  </a:cubicBezTo>
                  <a:cubicBezTo>
                    <a:pt x="334" y="124"/>
                    <a:pt x="335" y="122"/>
                    <a:pt x="335" y="119"/>
                  </a:cubicBezTo>
                  <a:cubicBezTo>
                    <a:pt x="335" y="116"/>
                    <a:pt x="336" y="113"/>
                    <a:pt x="336" y="110"/>
                  </a:cubicBezTo>
                  <a:cubicBezTo>
                    <a:pt x="336" y="109"/>
                    <a:pt x="336" y="109"/>
                    <a:pt x="336" y="109"/>
                  </a:cubicBezTo>
                  <a:cubicBezTo>
                    <a:pt x="336" y="101"/>
                    <a:pt x="334" y="92"/>
                    <a:pt x="331" y="83"/>
                  </a:cubicBezTo>
                  <a:cubicBezTo>
                    <a:pt x="331" y="83"/>
                    <a:pt x="331" y="83"/>
                    <a:pt x="331" y="83"/>
                  </a:cubicBezTo>
                  <a:cubicBezTo>
                    <a:pt x="330" y="79"/>
                    <a:pt x="328" y="74"/>
                    <a:pt x="326" y="71"/>
                  </a:cubicBezTo>
                  <a:cubicBezTo>
                    <a:pt x="324" y="67"/>
                    <a:pt x="322" y="63"/>
                    <a:pt x="318" y="60"/>
                  </a:cubicBezTo>
                  <a:cubicBezTo>
                    <a:pt x="308" y="71"/>
                    <a:pt x="308" y="71"/>
                    <a:pt x="308" y="71"/>
                  </a:cubicBezTo>
                  <a:cubicBezTo>
                    <a:pt x="319" y="61"/>
                    <a:pt x="319" y="61"/>
                    <a:pt x="319" y="61"/>
                  </a:cubicBezTo>
                  <a:cubicBezTo>
                    <a:pt x="318" y="60"/>
                    <a:pt x="318" y="60"/>
                    <a:pt x="317" y="59"/>
                  </a:cubicBezTo>
                  <a:cubicBezTo>
                    <a:pt x="316" y="58"/>
                    <a:pt x="315" y="57"/>
                    <a:pt x="314" y="57"/>
                  </a:cubicBezTo>
                  <a:cubicBezTo>
                    <a:pt x="310" y="54"/>
                    <a:pt x="306" y="52"/>
                    <a:pt x="300" y="50"/>
                  </a:cubicBezTo>
                  <a:cubicBezTo>
                    <a:pt x="295" y="64"/>
                    <a:pt x="295" y="64"/>
                    <a:pt x="295" y="64"/>
                  </a:cubicBezTo>
                  <a:cubicBezTo>
                    <a:pt x="300" y="50"/>
                    <a:pt x="300" y="50"/>
                    <a:pt x="300" y="50"/>
                  </a:cubicBezTo>
                  <a:cubicBezTo>
                    <a:pt x="294" y="48"/>
                    <a:pt x="287" y="46"/>
                    <a:pt x="279" y="44"/>
                  </a:cubicBezTo>
                  <a:cubicBezTo>
                    <a:pt x="272" y="42"/>
                    <a:pt x="263" y="40"/>
                    <a:pt x="255" y="39"/>
                  </a:cubicBezTo>
                  <a:cubicBezTo>
                    <a:pt x="255" y="39"/>
                    <a:pt x="255" y="39"/>
                    <a:pt x="255" y="39"/>
                  </a:cubicBezTo>
                  <a:cubicBezTo>
                    <a:pt x="237" y="36"/>
                    <a:pt x="219" y="34"/>
                    <a:pt x="202" y="32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2" y="32"/>
                    <a:pt x="202" y="32"/>
                    <a:pt x="202" y="32"/>
                  </a:cubicBezTo>
                  <a:cubicBezTo>
                    <a:pt x="198" y="32"/>
                    <a:pt x="195" y="32"/>
                    <a:pt x="191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89" y="32"/>
                  </a:cubicBezTo>
                  <a:cubicBezTo>
                    <a:pt x="178" y="32"/>
                    <a:pt x="166" y="33"/>
                    <a:pt x="154" y="34"/>
                  </a:cubicBezTo>
                  <a:cubicBezTo>
                    <a:pt x="142" y="36"/>
                    <a:pt x="131" y="38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10" y="42"/>
                    <a:pt x="101" y="44"/>
                    <a:pt x="94" y="46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3" y="46"/>
                    <a:pt x="92" y="46"/>
                    <a:pt x="91" y="47"/>
                  </a:cubicBezTo>
                  <a:cubicBezTo>
                    <a:pt x="90" y="47"/>
                    <a:pt x="89" y="47"/>
                    <a:pt x="89" y="47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9" y="47"/>
                    <a:pt x="89" y="47"/>
                    <a:pt x="88" y="47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0" y="52"/>
                    <a:pt x="79" y="52"/>
                    <a:pt x="79" y="53"/>
                  </a:cubicBezTo>
                  <a:cubicBezTo>
                    <a:pt x="76" y="56"/>
                    <a:pt x="71" y="61"/>
                    <a:pt x="67" y="65"/>
                  </a:cubicBezTo>
                  <a:cubicBezTo>
                    <a:pt x="66" y="67"/>
                    <a:pt x="64" y="70"/>
                    <a:pt x="62" y="71"/>
                  </a:cubicBezTo>
                  <a:cubicBezTo>
                    <a:pt x="62" y="72"/>
                    <a:pt x="61" y="73"/>
                    <a:pt x="60" y="74"/>
                  </a:cubicBezTo>
                  <a:cubicBezTo>
                    <a:pt x="60" y="74"/>
                    <a:pt x="60" y="75"/>
                    <a:pt x="59" y="75"/>
                  </a:cubicBezTo>
                  <a:cubicBezTo>
                    <a:pt x="59" y="76"/>
                    <a:pt x="59" y="76"/>
                    <a:pt x="58" y="77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7" y="79"/>
                    <a:pt x="56" y="81"/>
                    <a:pt x="56" y="82"/>
                  </a:cubicBezTo>
                  <a:cubicBezTo>
                    <a:pt x="56" y="83"/>
                    <a:pt x="55" y="84"/>
                    <a:pt x="55" y="85"/>
                  </a:cubicBezTo>
                  <a:cubicBezTo>
                    <a:pt x="55" y="85"/>
                    <a:pt x="55" y="85"/>
                    <a:pt x="55" y="86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5" y="87"/>
                    <a:pt x="55" y="87"/>
                    <a:pt x="55" y="88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5" y="90"/>
                    <a:pt x="55" y="90"/>
                    <a:pt x="55" y="91"/>
                  </a:cubicBezTo>
                  <a:cubicBezTo>
                    <a:pt x="55" y="91"/>
                    <a:pt x="55" y="92"/>
                    <a:pt x="55" y="92"/>
                  </a:cubicBezTo>
                  <a:cubicBezTo>
                    <a:pt x="56" y="93"/>
                    <a:pt x="56" y="95"/>
                    <a:pt x="58" y="97"/>
                  </a:cubicBezTo>
                  <a:cubicBezTo>
                    <a:pt x="59" y="98"/>
                    <a:pt x="60" y="100"/>
                    <a:pt x="62" y="101"/>
                  </a:cubicBezTo>
                  <a:cubicBezTo>
                    <a:pt x="64" y="102"/>
                    <a:pt x="67" y="103"/>
                    <a:pt x="70" y="103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5" y="87"/>
                    <a:pt x="55" y="87"/>
                    <a:pt x="55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89"/>
                    <a:pt x="55" y="89"/>
                    <a:pt x="55" y="90"/>
                  </a:cubicBezTo>
                  <a:cubicBezTo>
                    <a:pt x="55" y="91"/>
                    <a:pt x="55" y="92"/>
                    <a:pt x="55" y="93"/>
                  </a:cubicBezTo>
                  <a:cubicBezTo>
                    <a:pt x="55" y="94"/>
                    <a:pt x="56" y="96"/>
                    <a:pt x="56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57" y="105"/>
                    <a:pt x="59" y="116"/>
                    <a:pt x="62" y="127"/>
                  </a:cubicBezTo>
                  <a:cubicBezTo>
                    <a:pt x="65" y="139"/>
                    <a:pt x="68" y="152"/>
                    <a:pt x="72" y="165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5" y="177"/>
                    <a:pt x="79" y="189"/>
                    <a:pt x="82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4" y="204"/>
                    <a:pt x="85" y="209"/>
                    <a:pt x="87" y="213"/>
                  </a:cubicBezTo>
                  <a:cubicBezTo>
                    <a:pt x="101" y="207"/>
                    <a:pt x="101" y="207"/>
                    <a:pt x="101" y="207"/>
                  </a:cubicBezTo>
                  <a:cubicBezTo>
                    <a:pt x="87" y="212"/>
                    <a:pt x="87" y="212"/>
                    <a:pt x="87" y="212"/>
                  </a:cubicBezTo>
                  <a:cubicBezTo>
                    <a:pt x="88" y="214"/>
                    <a:pt x="88" y="216"/>
                    <a:pt x="89" y="217"/>
                  </a:cubicBezTo>
                  <a:cubicBezTo>
                    <a:pt x="89" y="218"/>
                    <a:pt x="90" y="219"/>
                    <a:pt x="90" y="219"/>
                  </a:cubicBezTo>
                  <a:cubicBezTo>
                    <a:pt x="90" y="220"/>
                    <a:pt x="91" y="221"/>
                    <a:pt x="91" y="221"/>
                  </a:cubicBezTo>
                  <a:cubicBezTo>
                    <a:pt x="104" y="213"/>
                    <a:pt x="104" y="213"/>
                    <a:pt x="104" y="213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91" y="222"/>
                    <a:pt x="92" y="222"/>
                    <a:pt x="92" y="223"/>
                  </a:cubicBezTo>
                  <a:cubicBezTo>
                    <a:pt x="93" y="224"/>
                    <a:pt x="94" y="225"/>
                    <a:pt x="95" y="226"/>
                  </a:cubicBezTo>
                  <a:cubicBezTo>
                    <a:pt x="98" y="228"/>
                    <a:pt x="101" y="231"/>
                    <a:pt x="106" y="233"/>
                  </a:cubicBezTo>
                  <a:cubicBezTo>
                    <a:pt x="113" y="220"/>
                    <a:pt x="113" y="220"/>
                    <a:pt x="113" y="220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11" y="236"/>
                    <a:pt x="117" y="238"/>
                    <a:pt x="123" y="240"/>
                  </a:cubicBezTo>
                  <a:cubicBezTo>
                    <a:pt x="130" y="242"/>
                    <a:pt x="137" y="244"/>
                    <a:pt x="145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60" y="248"/>
                    <a:pt x="176" y="250"/>
                    <a:pt x="191" y="250"/>
                  </a:cubicBezTo>
                  <a:cubicBezTo>
                    <a:pt x="191" y="250"/>
                    <a:pt x="191" y="250"/>
                    <a:pt x="191" y="250"/>
                  </a:cubicBezTo>
                  <a:cubicBezTo>
                    <a:pt x="191" y="250"/>
                    <a:pt x="192" y="250"/>
                    <a:pt x="192" y="250"/>
                  </a:cubicBezTo>
                  <a:cubicBezTo>
                    <a:pt x="212" y="250"/>
                    <a:pt x="229" y="247"/>
                    <a:pt x="243" y="242"/>
                  </a:cubicBezTo>
                  <a:cubicBezTo>
                    <a:pt x="258" y="237"/>
                    <a:pt x="270" y="230"/>
                    <a:pt x="278" y="221"/>
                  </a:cubicBezTo>
                  <a:cubicBezTo>
                    <a:pt x="268" y="211"/>
                    <a:pt x="268" y="211"/>
                    <a:pt x="268" y="211"/>
                  </a:cubicBezTo>
                  <a:cubicBezTo>
                    <a:pt x="278" y="222"/>
                    <a:pt x="278" y="222"/>
                    <a:pt x="278" y="222"/>
                  </a:cubicBezTo>
                  <a:cubicBezTo>
                    <a:pt x="279" y="220"/>
                    <a:pt x="281" y="219"/>
                    <a:pt x="282" y="218"/>
                  </a:cubicBezTo>
                  <a:cubicBezTo>
                    <a:pt x="285" y="213"/>
                    <a:pt x="289" y="208"/>
                    <a:pt x="294" y="202"/>
                  </a:cubicBezTo>
                  <a:cubicBezTo>
                    <a:pt x="294" y="202"/>
                    <a:pt x="294" y="202"/>
                    <a:pt x="294" y="202"/>
                  </a:cubicBezTo>
                  <a:cubicBezTo>
                    <a:pt x="302" y="189"/>
                    <a:pt x="311" y="174"/>
                    <a:pt x="318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22" y="153"/>
                    <a:pt x="325" y="146"/>
                    <a:pt x="328" y="141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38"/>
                    <a:pt x="330" y="135"/>
                    <a:pt x="331" y="133"/>
                  </a:cubicBezTo>
                  <a:cubicBezTo>
                    <a:pt x="332" y="130"/>
                    <a:pt x="333" y="128"/>
                    <a:pt x="333" y="127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33" y="127"/>
                    <a:pt x="333" y="127"/>
                    <a:pt x="333" y="127"/>
                  </a:cubicBezTo>
                  <a:lnTo>
                    <a:pt x="319" y="122"/>
                  </a:lnTo>
                  <a:close/>
                  <a:moveTo>
                    <a:pt x="679" y="100"/>
                  </a:moveTo>
                  <a:cubicBezTo>
                    <a:pt x="664" y="97"/>
                    <a:pt x="664" y="97"/>
                    <a:pt x="664" y="97"/>
                  </a:cubicBezTo>
                  <a:cubicBezTo>
                    <a:pt x="663" y="103"/>
                    <a:pt x="661" y="113"/>
                    <a:pt x="658" y="124"/>
                  </a:cubicBezTo>
                  <a:cubicBezTo>
                    <a:pt x="656" y="136"/>
                    <a:pt x="652" y="148"/>
                    <a:pt x="649" y="160"/>
                  </a:cubicBezTo>
                  <a:cubicBezTo>
                    <a:pt x="645" y="172"/>
                    <a:pt x="642" y="184"/>
                    <a:pt x="638" y="193"/>
                  </a:cubicBezTo>
                  <a:cubicBezTo>
                    <a:pt x="638" y="193"/>
                    <a:pt x="638" y="193"/>
                    <a:pt x="638" y="193"/>
                  </a:cubicBezTo>
                  <a:cubicBezTo>
                    <a:pt x="637" y="198"/>
                    <a:pt x="635" y="202"/>
                    <a:pt x="634" y="205"/>
                  </a:cubicBezTo>
                  <a:cubicBezTo>
                    <a:pt x="634" y="205"/>
                    <a:pt x="634" y="205"/>
                    <a:pt x="634" y="205"/>
                  </a:cubicBezTo>
                  <a:cubicBezTo>
                    <a:pt x="633" y="206"/>
                    <a:pt x="633" y="207"/>
                    <a:pt x="633" y="208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1" y="210"/>
                    <a:pt x="631" y="210"/>
                    <a:pt x="631" y="210"/>
                  </a:cubicBezTo>
                  <a:cubicBezTo>
                    <a:pt x="642" y="216"/>
                    <a:pt x="642" y="216"/>
                    <a:pt x="642" y="216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2" y="209"/>
                    <a:pt x="632" y="209"/>
                    <a:pt x="631" y="210"/>
                  </a:cubicBezTo>
                  <a:cubicBezTo>
                    <a:pt x="642" y="216"/>
                    <a:pt x="642" y="216"/>
                    <a:pt x="642" y="216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4" y="209"/>
                    <a:pt x="634" y="209"/>
                    <a:pt x="634" y="209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4" y="209"/>
                    <a:pt x="634" y="209"/>
                    <a:pt x="634" y="209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3" y="208"/>
                    <a:pt x="633" y="208"/>
                    <a:pt x="632" y="209"/>
                  </a:cubicBezTo>
                  <a:cubicBezTo>
                    <a:pt x="631" y="209"/>
                    <a:pt x="630" y="210"/>
                    <a:pt x="629" y="210"/>
                  </a:cubicBezTo>
                  <a:cubicBezTo>
                    <a:pt x="629" y="210"/>
                    <a:pt x="629" y="210"/>
                    <a:pt x="629" y="210"/>
                  </a:cubicBezTo>
                  <a:cubicBezTo>
                    <a:pt x="629" y="210"/>
                    <a:pt x="629" y="210"/>
                    <a:pt x="629" y="210"/>
                  </a:cubicBezTo>
                  <a:cubicBezTo>
                    <a:pt x="626" y="212"/>
                    <a:pt x="622" y="213"/>
                    <a:pt x="617" y="215"/>
                  </a:cubicBezTo>
                  <a:cubicBezTo>
                    <a:pt x="611" y="217"/>
                    <a:pt x="605" y="218"/>
                    <a:pt x="599" y="219"/>
                  </a:cubicBezTo>
                  <a:cubicBezTo>
                    <a:pt x="599" y="219"/>
                    <a:pt x="599" y="219"/>
                    <a:pt x="599" y="219"/>
                  </a:cubicBezTo>
                  <a:cubicBezTo>
                    <a:pt x="599" y="219"/>
                    <a:pt x="599" y="219"/>
                    <a:pt x="599" y="219"/>
                  </a:cubicBezTo>
                  <a:cubicBezTo>
                    <a:pt x="586" y="221"/>
                    <a:pt x="572" y="222"/>
                    <a:pt x="559" y="222"/>
                  </a:cubicBezTo>
                  <a:cubicBezTo>
                    <a:pt x="558" y="222"/>
                    <a:pt x="558" y="222"/>
                    <a:pt x="558" y="222"/>
                  </a:cubicBezTo>
                  <a:cubicBezTo>
                    <a:pt x="558" y="222"/>
                    <a:pt x="558" y="222"/>
                    <a:pt x="558" y="222"/>
                  </a:cubicBezTo>
                  <a:cubicBezTo>
                    <a:pt x="541" y="222"/>
                    <a:pt x="527" y="220"/>
                    <a:pt x="516" y="216"/>
                  </a:cubicBezTo>
                  <a:cubicBezTo>
                    <a:pt x="505" y="212"/>
                    <a:pt x="497" y="207"/>
                    <a:pt x="492" y="202"/>
                  </a:cubicBezTo>
                  <a:cubicBezTo>
                    <a:pt x="492" y="202"/>
                    <a:pt x="492" y="202"/>
                    <a:pt x="492" y="202"/>
                  </a:cubicBezTo>
                  <a:cubicBezTo>
                    <a:pt x="492" y="202"/>
                    <a:pt x="492" y="202"/>
                    <a:pt x="492" y="202"/>
                  </a:cubicBezTo>
                  <a:cubicBezTo>
                    <a:pt x="491" y="201"/>
                    <a:pt x="489" y="199"/>
                    <a:pt x="487" y="197"/>
                  </a:cubicBezTo>
                  <a:cubicBezTo>
                    <a:pt x="485" y="194"/>
                    <a:pt x="483" y="191"/>
                    <a:pt x="481" y="187"/>
                  </a:cubicBezTo>
                  <a:cubicBezTo>
                    <a:pt x="481" y="187"/>
                    <a:pt x="481" y="187"/>
                    <a:pt x="481" y="187"/>
                  </a:cubicBezTo>
                  <a:cubicBezTo>
                    <a:pt x="473" y="176"/>
                    <a:pt x="465" y="161"/>
                    <a:pt x="458" y="148"/>
                  </a:cubicBezTo>
                  <a:cubicBezTo>
                    <a:pt x="458" y="148"/>
                    <a:pt x="458" y="148"/>
                    <a:pt x="458" y="148"/>
                  </a:cubicBezTo>
                  <a:cubicBezTo>
                    <a:pt x="455" y="141"/>
                    <a:pt x="452" y="135"/>
                    <a:pt x="450" y="129"/>
                  </a:cubicBezTo>
                  <a:cubicBezTo>
                    <a:pt x="450" y="129"/>
                    <a:pt x="450" y="129"/>
                    <a:pt x="450" y="129"/>
                  </a:cubicBezTo>
                  <a:cubicBezTo>
                    <a:pt x="449" y="127"/>
                    <a:pt x="448" y="125"/>
                    <a:pt x="447" y="123"/>
                  </a:cubicBezTo>
                  <a:cubicBezTo>
                    <a:pt x="446" y="121"/>
                    <a:pt x="446" y="119"/>
                    <a:pt x="445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5" y="118"/>
                    <a:pt x="445" y="117"/>
                    <a:pt x="445" y="116"/>
                  </a:cubicBezTo>
                  <a:cubicBezTo>
                    <a:pt x="445" y="115"/>
                    <a:pt x="445" y="113"/>
                    <a:pt x="445" y="112"/>
                  </a:cubicBezTo>
                  <a:cubicBezTo>
                    <a:pt x="445" y="111"/>
                    <a:pt x="445" y="111"/>
                    <a:pt x="445" y="111"/>
                  </a:cubicBezTo>
                  <a:cubicBezTo>
                    <a:pt x="445" y="111"/>
                    <a:pt x="445" y="111"/>
                    <a:pt x="445" y="111"/>
                  </a:cubicBezTo>
                  <a:cubicBezTo>
                    <a:pt x="445" y="111"/>
                    <a:pt x="445" y="111"/>
                    <a:pt x="445" y="111"/>
                  </a:cubicBezTo>
                  <a:cubicBezTo>
                    <a:pt x="445" y="106"/>
                    <a:pt x="446" y="99"/>
                    <a:pt x="447" y="94"/>
                  </a:cubicBezTo>
                  <a:cubicBezTo>
                    <a:pt x="448" y="91"/>
                    <a:pt x="449" y="89"/>
                    <a:pt x="451" y="87"/>
                  </a:cubicBezTo>
                  <a:cubicBezTo>
                    <a:pt x="452" y="85"/>
                    <a:pt x="453" y="84"/>
                    <a:pt x="453" y="83"/>
                  </a:cubicBezTo>
                  <a:cubicBezTo>
                    <a:pt x="454" y="83"/>
                    <a:pt x="454" y="83"/>
                    <a:pt x="454" y="83"/>
                  </a:cubicBezTo>
                  <a:cubicBezTo>
                    <a:pt x="454" y="82"/>
                    <a:pt x="454" y="82"/>
                    <a:pt x="454" y="82"/>
                  </a:cubicBezTo>
                  <a:cubicBezTo>
                    <a:pt x="447" y="76"/>
                    <a:pt x="447" y="76"/>
                    <a:pt x="447" y="76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3"/>
                    <a:pt x="453" y="83"/>
                    <a:pt x="454" y="82"/>
                  </a:cubicBezTo>
                  <a:cubicBezTo>
                    <a:pt x="447" y="76"/>
                    <a:pt x="447" y="76"/>
                    <a:pt x="447" y="76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0" y="81"/>
                    <a:pt x="450" y="81"/>
                    <a:pt x="450" y="81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0" y="81"/>
                    <a:pt x="450" y="81"/>
                    <a:pt x="450" y="81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2" y="83"/>
                    <a:pt x="452" y="83"/>
                    <a:pt x="452" y="83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2" y="83"/>
                    <a:pt x="452" y="83"/>
                    <a:pt x="452" y="83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3" y="84"/>
                    <a:pt x="454" y="83"/>
                    <a:pt x="455" y="82"/>
                  </a:cubicBezTo>
                  <a:cubicBezTo>
                    <a:pt x="457" y="81"/>
                    <a:pt x="459" y="81"/>
                    <a:pt x="461" y="80"/>
                  </a:cubicBezTo>
                  <a:cubicBezTo>
                    <a:pt x="461" y="80"/>
                    <a:pt x="461" y="80"/>
                    <a:pt x="461" y="80"/>
                  </a:cubicBezTo>
                  <a:cubicBezTo>
                    <a:pt x="461" y="80"/>
                    <a:pt x="461" y="80"/>
                    <a:pt x="461" y="80"/>
                  </a:cubicBezTo>
                  <a:cubicBezTo>
                    <a:pt x="465" y="78"/>
                    <a:pt x="471" y="76"/>
                    <a:pt x="478" y="75"/>
                  </a:cubicBezTo>
                  <a:cubicBezTo>
                    <a:pt x="485" y="73"/>
                    <a:pt x="493" y="72"/>
                    <a:pt x="501" y="71"/>
                  </a:cubicBezTo>
                  <a:cubicBezTo>
                    <a:pt x="501" y="71"/>
                    <a:pt x="501" y="71"/>
                    <a:pt x="501" y="71"/>
                  </a:cubicBezTo>
                  <a:cubicBezTo>
                    <a:pt x="517" y="68"/>
                    <a:pt x="535" y="66"/>
                    <a:pt x="551" y="65"/>
                  </a:cubicBezTo>
                  <a:cubicBezTo>
                    <a:pt x="551" y="65"/>
                    <a:pt x="551" y="65"/>
                    <a:pt x="551" y="65"/>
                  </a:cubicBezTo>
                  <a:cubicBezTo>
                    <a:pt x="554" y="65"/>
                    <a:pt x="556" y="65"/>
                    <a:pt x="559" y="65"/>
                  </a:cubicBezTo>
                  <a:cubicBezTo>
                    <a:pt x="559" y="65"/>
                    <a:pt x="560" y="65"/>
                    <a:pt x="560" y="65"/>
                  </a:cubicBezTo>
                  <a:cubicBezTo>
                    <a:pt x="560" y="65"/>
                    <a:pt x="560" y="65"/>
                    <a:pt x="560" y="65"/>
                  </a:cubicBezTo>
                  <a:cubicBezTo>
                    <a:pt x="561" y="65"/>
                    <a:pt x="561" y="65"/>
                    <a:pt x="561" y="65"/>
                  </a:cubicBezTo>
                  <a:cubicBezTo>
                    <a:pt x="560" y="65"/>
                    <a:pt x="560" y="65"/>
                    <a:pt x="560" y="65"/>
                  </a:cubicBezTo>
                  <a:cubicBezTo>
                    <a:pt x="570" y="65"/>
                    <a:pt x="581" y="66"/>
                    <a:pt x="592" y="67"/>
                  </a:cubicBezTo>
                  <a:cubicBezTo>
                    <a:pt x="603" y="69"/>
                    <a:pt x="614" y="71"/>
                    <a:pt x="624" y="73"/>
                  </a:cubicBezTo>
                  <a:cubicBezTo>
                    <a:pt x="634" y="75"/>
                    <a:pt x="643" y="77"/>
                    <a:pt x="649" y="79"/>
                  </a:cubicBezTo>
                  <a:cubicBezTo>
                    <a:pt x="649" y="79"/>
                    <a:pt x="649" y="79"/>
                    <a:pt x="649" y="79"/>
                  </a:cubicBezTo>
                  <a:cubicBezTo>
                    <a:pt x="651" y="79"/>
                    <a:pt x="652" y="80"/>
                    <a:pt x="654" y="80"/>
                  </a:cubicBezTo>
                  <a:cubicBezTo>
                    <a:pt x="657" y="65"/>
                    <a:pt x="657" y="65"/>
                    <a:pt x="657" y="65"/>
                  </a:cubicBezTo>
                  <a:cubicBezTo>
                    <a:pt x="643" y="61"/>
                    <a:pt x="643" y="61"/>
                    <a:pt x="643" y="61"/>
                  </a:cubicBezTo>
                  <a:cubicBezTo>
                    <a:pt x="643" y="61"/>
                    <a:pt x="643" y="61"/>
                    <a:pt x="643" y="61"/>
                  </a:cubicBezTo>
                  <a:cubicBezTo>
                    <a:pt x="638" y="76"/>
                    <a:pt x="638" y="76"/>
                    <a:pt x="638" y="76"/>
                  </a:cubicBezTo>
                  <a:cubicBezTo>
                    <a:pt x="656" y="81"/>
                    <a:pt x="656" y="81"/>
                    <a:pt x="656" y="81"/>
                  </a:cubicBezTo>
                  <a:cubicBezTo>
                    <a:pt x="659" y="66"/>
                    <a:pt x="659" y="66"/>
                    <a:pt x="659" y="66"/>
                  </a:cubicBezTo>
                  <a:cubicBezTo>
                    <a:pt x="649" y="77"/>
                    <a:pt x="649" y="77"/>
                    <a:pt x="649" y="77"/>
                  </a:cubicBezTo>
                  <a:cubicBezTo>
                    <a:pt x="653" y="80"/>
                    <a:pt x="658" y="85"/>
                    <a:pt x="662" y="90"/>
                  </a:cubicBezTo>
                  <a:cubicBezTo>
                    <a:pt x="661" y="89"/>
                    <a:pt x="661" y="89"/>
                    <a:pt x="661" y="89"/>
                  </a:cubicBezTo>
                  <a:cubicBezTo>
                    <a:pt x="663" y="92"/>
                    <a:pt x="665" y="94"/>
                    <a:pt x="665" y="95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66" y="96"/>
                    <a:pt x="666" y="96"/>
                    <a:pt x="666" y="96"/>
                  </a:cubicBezTo>
                  <a:cubicBezTo>
                    <a:pt x="666" y="96"/>
                    <a:pt x="666" y="96"/>
                    <a:pt x="666" y="96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6" y="95"/>
                    <a:pt x="666" y="95"/>
                    <a:pt x="666" y="95"/>
                  </a:cubicBezTo>
                  <a:cubicBezTo>
                    <a:pt x="666" y="96"/>
                    <a:pt x="666" y="96"/>
                    <a:pt x="666" y="96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6" y="95"/>
                    <a:pt x="666" y="95"/>
                    <a:pt x="666" y="95"/>
                  </a:cubicBezTo>
                  <a:cubicBezTo>
                    <a:pt x="674" y="93"/>
                    <a:pt x="674" y="93"/>
                    <a:pt x="674" y="93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66" y="95"/>
                    <a:pt x="666" y="95"/>
                    <a:pt x="666" y="95"/>
                  </a:cubicBezTo>
                  <a:cubicBezTo>
                    <a:pt x="674" y="93"/>
                    <a:pt x="674" y="93"/>
                    <a:pt x="674" y="93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78" y="93"/>
                    <a:pt x="678" y="93"/>
                    <a:pt x="678" y="93"/>
                  </a:cubicBezTo>
                  <a:cubicBezTo>
                    <a:pt x="665" y="94"/>
                    <a:pt x="665" y="94"/>
                    <a:pt x="665" y="94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78" y="93"/>
                    <a:pt x="678" y="93"/>
                    <a:pt x="678" y="93"/>
                  </a:cubicBezTo>
                  <a:cubicBezTo>
                    <a:pt x="665" y="94"/>
                    <a:pt x="665" y="94"/>
                    <a:pt x="665" y="94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3"/>
                    <a:pt x="665" y="94"/>
                    <a:pt x="665" y="94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0"/>
                    <a:pt x="665" y="90"/>
                    <a:pt x="665" y="90"/>
                  </a:cubicBezTo>
                  <a:cubicBezTo>
                    <a:pt x="665" y="91"/>
                    <a:pt x="665" y="92"/>
                    <a:pt x="66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0"/>
                    <a:pt x="665" y="90"/>
                    <a:pt x="665" y="90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5" y="90"/>
                    <a:pt x="665" y="90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6" y="89"/>
                    <a:pt x="665" y="90"/>
                  </a:cubicBezTo>
                  <a:cubicBezTo>
                    <a:pt x="665" y="90"/>
                    <a:pt x="665" y="90"/>
                    <a:pt x="665" y="91"/>
                  </a:cubicBezTo>
                  <a:cubicBezTo>
                    <a:pt x="665" y="91"/>
                    <a:pt x="665" y="91"/>
                    <a:pt x="665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65" y="93"/>
                    <a:pt x="665" y="93"/>
                    <a:pt x="66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79" y="92"/>
                    <a:pt x="679" y="92"/>
                    <a:pt x="679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79" y="92"/>
                    <a:pt x="679" y="92"/>
                    <a:pt x="679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76" y="92"/>
                    <a:pt x="676" y="92"/>
                    <a:pt x="676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76" y="92"/>
                    <a:pt x="676" y="92"/>
                    <a:pt x="676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2"/>
                    <a:pt x="665" y="93"/>
                    <a:pt x="665" y="94"/>
                  </a:cubicBezTo>
                  <a:cubicBezTo>
                    <a:pt x="665" y="95"/>
                    <a:pt x="665" y="96"/>
                    <a:pt x="665" y="97"/>
                  </a:cubicBezTo>
                  <a:cubicBezTo>
                    <a:pt x="664" y="97"/>
                    <a:pt x="664" y="97"/>
                    <a:pt x="664" y="97"/>
                  </a:cubicBezTo>
                  <a:cubicBezTo>
                    <a:pt x="679" y="100"/>
                    <a:pt x="679" y="100"/>
                    <a:pt x="679" y="100"/>
                  </a:cubicBezTo>
                  <a:cubicBezTo>
                    <a:pt x="694" y="102"/>
                    <a:pt x="694" y="102"/>
                    <a:pt x="694" y="102"/>
                  </a:cubicBezTo>
                  <a:cubicBezTo>
                    <a:pt x="695" y="100"/>
                    <a:pt x="695" y="98"/>
                    <a:pt x="695" y="97"/>
                  </a:cubicBezTo>
                  <a:cubicBezTo>
                    <a:pt x="695" y="96"/>
                    <a:pt x="695" y="95"/>
                    <a:pt x="695" y="95"/>
                  </a:cubicBezTo>
                  <a:cubicBezTo>
                    <a:pt x="695" y="94"/>
                    <a:pt x="695" y="94"/>
                    <a:pt x="695" y="94"/>
                  </a:cubicBezTo>
                  <a:cubicBezTo>
                    <a:pt x="695" y="94"/>
                    <a:pt x="695" y="93"/>
                    <a:pt x="695" y="92"/>
                  </a:cubicBezTo>
                  <a:cubicBezTo>
                    <a:pt x="695" y="92"/>
                    <a:pt x="695" y="92"/>
                    <a:pt x="695" y="92"/>
                  </a:cubicBezTo>
                  <a:cubicBezTo>
                    <a:pt x="695" y="92"/>
                    <a:pt x="695" y="91"/>
                    <a:pt x="695" y="90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2"/>
                    <a:pt x="695" y="92"/>
                    <a:pt x="69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5"/>
                    <a:pt x="695" y="95"/>
                    <a:pt x="695" y="95"/>
                  </a:cubicBezTo>
                  <a:cubicBezTo>
                    <a:pt x="695" y="94"/>
                    <a:pt x="695" y="94"/>
                    <a:pt x="69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5"/>
                    <a:pt x="695" y="95"/>
                    <a:pt x="69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5"/>
                    <a:pt x="69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5"/>
                    <a:pt x="695" y="94"/>
                  </a:cubicBezTo>
                  <a:cubicBezTo>
                    <a:pt x="695" y="94"/>
                    <a:pt x="695" y="93"/>
                    <a:pt x="695" y="92"/>
                  </a:cubicBezTo>
                  <a:cubicBezTo>
                    <a:pt x="695" y="92"/>
                    <a:pt x="695" y="91"/>
                    <a:pt x="695" y="91"/>
                  </a:cubicBezTo>
                  <a:cubicBezTo>
                    <a:pt x="695" y="90"/>
                    <a:pt x="695" y="89"/>
                    <a:pt x="695" y="89"/>
                  </a:cubicBezTo>
                  <a:cubicBezTo>
                    <a:pt x="695" y="87"/>
                    <a:pt x="694" y="84"/>
                    <a:pt x="692" y="81"/>
                  </a:cubicBezTo>
                  <a:cubicBezTo>
                    <a:pt x="692" y="81"/>
                    <a:pt x="692" y="81"/>
                    <a:pt x="692" y="81"/>
                  </a:cubicBezTo>
                  <a:cubicBezTo>
                    <a:pt x="690" y="78"/>
                    <a:pt x="688" y="74"/>
                    <a:pt x="685" y="70"/>
                  </a:cubicBezTo>
                  <a:cubicBezTo>
                    <a:pt x="685" y="70"/>
                    <a:pt x="685" y="70"/>
                    <a:pt x="685" y="70"/>
                  </a:cubicBezTo>
                  <a:cubicBezTo>
                    <a:pt x="685" y="70"/>
                    <a:pt x="685" y="70"/>
                    <a:pt x="685" y="70"/>
                  </a:cubicBezTo>
                  <a:cubicBezTo>
                    <a:pt x="679" y="64"/>
                    <a:pt x="673" y="58"/>
                    <a:pt x="670" y="55"/>
                  </a:cubicBezTo>
                  <a:cubicBezTo>
                    <a:pt x="667" y="52"/>
                    <a:pt x="667" y="52"/>
                    <a:pt x="667" y="52"/>
                  </a:cubicBezTo>
                  <a:cubicBezTo>
                    <a:pt x="661" y="51"/>
                    <a:pt x="661" y="51"/>
                    <a:pt x="661" y="51"/>
                  </a:cubicBezTo>
                  <a:cubicBezTo>
                    <a:pt x="657" y="65"/>
                    <a:pt x="657" y="65"/>
                    <a:pt x="657" y="65"/>
                  </a:cubicBezTo>
                  <a:cubicBezTo>
                    <a:pt x="672" y="70"/>
                    <a:pt x="672" y="70"/>
                    <a:pt x="672" y="70"/>
                  </a:cubicBezTo>
                  <a:cubicBezTo>
                    <a:pt x="672" y="70"/>
                    <a:pt x="672" y="70"/>
                    <a:pt x="672" y="70"/>
                  </a:cubicBezTo>
                  <a:cubicBezTo>
                    <a:pt x="677" y="55"/>
                    <a:pt x="677" y="55"/>
                    <a:pt x="677" y="55"/>
                  </a:cubicBezTo>
                  <a:cubicBezTo>
                    <a:pt x="661" y="51"/>
                    <a:pt x="661" y="51"/>
                    <a:pt x="661" y="51"/>
                  </a:cubicBezTo>
                  <a:cubicBezTo>
                    <a:pt x="660" y="50"/>
                    <a:pt x="658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0" y="48"/>
                    <a:pt x="641" y="46"/>
                    <a:pt x="631" y="44"/>
                  </a:cubicBezTo>
                  <a:cubicBezTo>
                    <a:pt x="620" y="41"/>
                    <a:pt x="608" y="39"/>
                    <a:pt x="596" y="37"/>
                  </a:cubicBezTo>
                  <a:cubicBezTo>
                    <a:pt x="584" y="36"/>
                    <a:pt x="572" y="35"/>
                    <a:pt x="561" y="35"/>
                  </a:cubicBezTo>
                  <a:cubicBezTo>
                    <a:pt x="561" y="35"/>
                    <a:pt x="561" y="35"/>
                    <a:pt x="561" y="35"/>
                  </a:cubicBezTo>
                  <a:cubicBezTo>
                    <a:pt x="560" y="35"/>
                    <a:pt x="560" y="35"/>
                    <a:pt x="560" y="35"/>
                  </a:cubicBezTo>
                  <a:cubicBezTo>
                    <a:pt x="560" y="35"/>
                    <a:pt x="560" y="35"/>
                    <a:pt x="560" y="35"/>
                  </a:cubicBezTo>
                  <a:cubicBezTo>
                    <a:pt x="560" y="35"/>
                    <a:pt x="559" y="35"/>
                    <a:pt x="559" y="35"/>
                  </a:cubicBezTo>
                  <a:cubicBezTo>
                    <a:pt x="555" y="35"/>
                    <a:pt x="552" y="35"/>
                    <a:pt x="549" y="35"/>
                  </a:cubicBezTo>
                  <a:cubicBezTo>
                    <a:pt x="549" y="35"/>
                    <a:pt x="549" y="35"/>
                    <a:pt x="549" y="35"/>
                  </a:cubicBezTo>
                  <a:cubicBezTo>
                    <a:pt x="532" y="36"/>
                    <a:pt x="513" y="38"/>
                    <a:pt x="496" y="41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88" y="42"/>
                    <a:pt x="479" y="44"/>
                    <a:pt x="471" y="45"/>
                  </a:cubicBezTo>
                  <a:cubicBezTo>
                    <a:pt x="464" y="47"/>
                    <a:pt x="457" y="49"/>
                    <a:pt x="450" y="51"/>
                  </a:cubicBezTo>
                  <a:cubicBezTo>
                    <a:pt x="456" y="66"/>
                    <a:pt x="456" y="66"/>
                    <a:pt x="456" y="66"/>
                  </a:cubicBezTo>
                  <a:cubicBezTo>
                    <a:pt x="451" y="51"/>
                    <a:pt x="451" y="51"/>
                    <a:pt x="451" y="51"/>
                  </a:cubicBezTo>
                  <a:cubicBezTo>
                    <a:pt x="446" y="53"/>
                    <a:pt x="443" y="55"/>
                    <a:pt x="440" y="56"/>
                  </a:cubicBezTo>
                  <a:cubicBezTo>
                    <a:pt x="438" y="57"/>
                    <a:pt x="437" y="58"/>
                    <a:pt x="436" y="59"/>
                  </a:cubicBezTo>
                  <a:cubicBezTo>
                    <a:pt x="435" y="59"/>
                    <a:pt x="434" y="60"/>
                    <a:pt x="434" y="60"/>
                  </a:cubicBezTo>
                  <a:cubicBezTo>
                    <a:pt x="433" y="61"/>
                    <a:pt x="432" y="61"/>
                    <a:pt x="431" y="62"/>
                  </a:cubicBezTo>
                  <a:cubicBezTo>
                    <a:pt x="443" y="72"/>
                    <a:pt x="443" y="72"/>
                    <a:pt x="443" y="72"/>
                  </a:cubicBezTo>
                  <a:cubicBezTo>
                    <a:pt x="432" y="62"/>
                    <a:pt x="432" y="62"/>
                    <a:pt x="432" y="62"/>
                  </a:cubicBezTo>
                  <a:cubicBezTo>
                    <a:pt x="429" y="65"/>
                    <a:pt x="427" y="68"/>
                    <a:pt x="424" y="72"/>
                  </a:cubicBezTo>
                  <a:cubicBezTo>
                    <a:pt x="422" y="76"/>
                    <a:pt x="420" y="80"/>
                    <a:pt x="419" y="84"/>
                  </a:cubicBezTo>
                  <a:cubicBezTo>
                    <a:pt x="416" y="93"/>
                    <a:pt x="414" y="102"/>
                    <a:pt x="414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14" y="111"/>
                    <a:pt x="414" y="111"/>
                    <a:pt x="414" y="111"/>
                  </a:cubicBezTo>
                  <a:cubicBezTo>
                    <a:pt x="414" y="112"/>
                    <a:pt x="414" y="112"/>
                    <a:pt x="414" y="112"/>
                  </a:cubicBezTo>
                  <a:cubicBezTo>
                    <a:pt x="414" y="115"/>
                    <a:pt x="415" y="118"/>
                    <a:pt x="415" y="120"/>
                  </a:cubicBezTo>
                  <a:cubicBezTo>
                    <a:pt x="415" y="123"/>
                    <a:pt x="416" y="125"/>
                    <a:pt x="417" y="128"/>
                  </a:cubicBezTo>
                  <a:cubicBezTo>
                    <a:pt x="417" y="128"/>
                    <a:pt x="417" y="128"/>
                    <a:pt x="417" y="128"/>
                  </a:cubicBezTo>
                  <a:cubicBezTo>
                    <a:pt x="417" y="130"/>
                    <a:pt x="418" y="131"/>
                    <a:pt x="419" y="134"/>
                  </a:cubicBezTo>
                  <a:cubicBezTo>
                    <a:pt x="420" y="136"/>
                    <a:pt x="421" y="139"/>
                    <a:pt x="422" y="142"/>
                  </a:cubicBezTo>
                  <a:cubicBezTo>
                    <a:pt x="422" y="142"/>
                    <a:pt x="422" y="142"/>
                    <a:pt x="422" y="142"/>
                  </a:cubicBezTo>
                  <a:cubicBezTo>
                    <a:pt x="425" y="147"/>
                    <a:pt x="428" y="154"/>
                    <a:pt x="431" y="161"/>
                  </a:cubicBezTo>
                  <a:cubicBezTo>
                    <a:pt x="431" y="161"/>
                    <a:pt x="431" y="161"/>
                    <a:pt x="431" y="161"/>
                  </a:cubicBezTo>
                  <a:cubicBezTo>
                    <a:pt x="439" y="175"/>
                    <a:pt x="447" y="191"/>
                    <a:pt x="455" y="203"/>
                  </a:cubicBezTo>
                  <a:cubicBezTo>
                    <a:pt x="455" y="203"/>
                    <a:pt x="455" y="203"/>
                    <a:pt x="455" y="203"/>
                  </a:cubicBezTo>
                  <a:cubicBezTo>
                    <a:pt x="458" y="207"/>
                    <a:pt x="461" y="211"/>
                    <a:pt x="463" y="215"/>
                  </a:cubicBezTo>
                  <a:cubicBezTo>
                    <a:pt x="466" y="218"/>
                    <a:pt x="468" y="221"/>
                    <a:pt x="470" y="223"/>
                  </a:cubicBezTo>
                  <a:cubicBezTo>
                    <a:pt x="481" y="212"/>
                    <a:pt x="481" y="212"/>
                    <a:pt x="481" y="212"/>
                  </a:cubicBezTo>
                  <a:cubicBezTo>
                    <a:pt x="470" y="223"/>
                    <a:pt x="470" y="223"/>
                    <a:pt x="470" y="223"/>
                  </a:cubicBezTo>
                  <a:cubicBezTo>
                    <a:pt x="479" y="232"/>
                    <a:pt x="491" y="239"/>
                    <a:pt x="506" y="244"/>
                  </a:cubicBezTo>
                  <a:cubicBezTo>
                    <a:pt x="520" y="249"/>
                    <a:pt x="538" y="252"/>
                    <a:pt x="558" y="253"/>
                  </a:cubicBezTo>
                  <a:cubicBezTo>
                    <a:pt x="558" y="253"/>
                    <a:pt x="558" y="253"/>
                    <a:pt x="558" y="253"/>
                  </a:cubicBezTo>
                  <a:cubicBezTo>
                    <a:pt x="558" y="253"/>
                    <a:pt x="558" y="253"/>
                    <a:pt x="559" y="253"/>
                  </a:cubicBezTo>
                  <a:cubicBezTo>
                    <a:pt x="573" y="253"/>
                    <a:pt x="589" y="251"/>
                    <a:pt x="604" y="249"/>
                  </a:cubicBezTo>
                  <a:cubicBezTo>
                    <a:pt x="604" y="249"/>
                    <a:pt x="604" y="249"/>
                    <a:pt x="604" y="249"/>
                  </a:cubicBezTo>
                  <a:cubicBezTo>
                    <a:pt x="611" y="248"/>
                    <a:pt x="619" y="246"/>
                    <a:pt x="625" y="244"/>
                  </a:cubicBezTo>
                  <a:cubicBezTo>
                    <a:pt x="632" y="242"/>
                    <a:pt x="638" y="240"/>
                    <a:pt x="643" y="237"/>
                  </a:cubicBezTo>
                  <a:cubicBezTo>
                    <a:pt x="636" y="224"/>
                    <a:pt x="636" y="224"/>
                    <a:pt x="636" y="224"/>
                  </a:cubicBezTo>
                  <a:cubicBezTo>
                    <a:pt x="643" y="237"/>
                    <a:pt x="643" y="237"/>
                    <a:pt x="643" y="237"/>
                  </a:cubicBezTo>
                  <a:cubicBezTo>
                    <a:pt x="646" y="235"/>
                    <a:pt x="649" y="233"/>
                    <a:pt x="652" y="231"/>
                  </a:cubicBezTo>
                  <a:cubicBezTo>
                    <a:pt x="653" y="231"/>
                    <a:pt x="654" y="230"/>
                    <a:pt x="655" y="229"/>
                  </a:cubicBezTo>
                  <a:cubicBezTo>
                    <a:pt x="655" y="228"/>
                    <a:pt x="656" y="227"/>
                    <a:pt x="656" y="227"/>
                  </a:cubicBezTo>
                  <a:cubicBezTo>
                    <a:pt x="657" y="226"/>
                    <a:pt x="658" y="225"/>
                    <a:pt x="658" y="224"/>
                  </a:cubicBezTo>
                  <a:cubicBezTo>
                    <a:pt x="645" y="217"/>
                    <a:pt x="645" y="217"/>
                    <a:pt x="645" y="217"/>
                  </a:cubicBezTo>
                  <a:cubicBezTo>
                    <a:pt x="657" y="225"/>
                    <a:pt x="657" y="225"/>
                    <a:pt x="657" y="225"/>
                  </a:cubicBezTo>
                  <a:cubicBezTo>
                    <a:pt x="658" y="225"/>
                    <a:pt x="658" y="224"/>
                    <a:pt x="659" y="223"/>
                  </a:cubicBezTo>
                  <a:cubicBezTo>
                    <a:pt x="660" y="222"/>
                    <a:pt x="661" y="219"/>
                    <a:pt x="662" y="216"/>
                  </a:cubicBezTo>
                  <a:cubicBezTo>
                    <a:pt x="662" y="216"/>
                    <a:pt x="662" y="216"/>
                    <a:pt x="662" y="216"/>
                  </a:cubicBezTo>
                  <a:cubicBezTo>
                    <a:pt x="663" y="213"/>
                    <a:pt x="665" y="208"/>
                    <a:pt x="667" y="203"/>
                  </a:cubicBezTo>
                  <a:cubicBezTo>
                    <a:pt x="667" y="203"/>
                    <a:pt x="667" y="203"/>
                    <a:pt x="667" y="203"/>
                  </a:cubicBezTo>
                  <a:cubicBezTo>
                    <a:pt x="670" y="193"/>
                    <a:pt x="674" y="181"/>
                    <a:pt x="678" y="169"/>
                  </a:cubicBezTo>
                  <a:cubicBezTo>
                    <a:pt x="681" y="156"/>
                    <a:pt x="685" y="143"/>
                    <a:pt x="688" y="132"/>
                  </a:cubicBezTo>
                  <a:cubicBezTo>
                    <a:pt x="691" y="120"/>
                    <a:pt x="693" y="110"/>
                    <a:pt x="694" y="102"/>
                  </a:cubicBezTo>
                  <a:cubicBezTo>
                    <a:pt x="694" y="102"/>
                    <a:pt x="694" y="102"/>
                    <a:pt x="694" y="102"/>
                  </a:cubicBezTo>
                  <a:lnTo>
                    <a:pt x="679" y="10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2" name="Freeform 186"/>
            <p:cNvSpPr/>
            <p:nvPr/>
          </p:nvSpPr>
          <p:spPr bwMode="auto">
            <a:xfrm>
              <a:off x="10185947" y="2946082"/>
              <a:ext cx="39518" cy="20358"/>
            </a:xfrm>
            <a:custGeom>
              <a:avLst/>
              <a:gdLst>
                <a:gd name="T0" fmla="*/ 32 w 32"/>
                <a:gd name="T1" fmla="*/ 9 h 17"/>
                <a:gd name="T2" fmla="*/ 16 w 32"/>
                <a:gd name="T3" fmla="*/ 17 h 17"/>
                <a:gd name="T4" fmla="*/ 0 w 32"/>
                <a:gd name="T5" fmla="*/ 9 h 17"/>
                <a:gd name="T6" fmla="*/ 16 w 32"/>
                <a:gd name="T7" fmla="*/ 0 h 17"/>
                <a:gd name="T8" fmla="*/ 32 w 32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7">
                  <a:moveTo>
                    <a:pt x="32" y="9"/>
                  </a:moveTo>
                  <a:cubicBezTo>
                    <a:pt x="32" y="14"/>
                    <a:pt x="25" y="17"/>
                    <a:pt x="16" y="17"/>
                  </a:cubicBezTo>
                  <a:cubicBezTo>
                    <a:pt x="7" y="17"/>
                    <a:pt x="0" y="13"/>
                    <a:pt x="0" y="9"/>
                  </a:cubicBezTo>
                  <a:cubicBezTo>
                    <a:pt x="0" y="4"/>
                    <a:pt x="7" y="0"/>
                    <a:pt x="16" y="0"/>
                  </a:cubicBezTo>
                  <a:cubicBezTo>
                    <a:pt x="25" y="0"/>
                    <a:pt x="32" y="4"/>
                    <a:pt x="3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3" name="Freeform 187"/>
            <p:cNvSpPr/>
            <p:nvPr/>
          </p:nvSpPr>
          <p:spPr bwMode="auto">
            <a:xfrm>
              <a:off x="10167985" y="2928120"/>
              <a:ext cx="75444" cy="58679"/>
            </a:xfrm>
            <a:custGeom>
              <a:avLst/>
              <a:gdLst>
                <a:gd name="T0" fmla="*/ 42 w 62"/>
                <a:gd name="T1" fmla="*/ 24 h 48"/>
                <a:gd name="T2" fmla="*/ 42 w 62"/>
                <a:gd name="T3" fmla="*/ 24 h 48"/>
                <a:gd name="T4" fmla="*/ 35 w 62"/>
                <a:gd name="T5" fmla="*/ 17 h 48"/>
                <a:gd name="T6" fmla="*/ 35 w 62"/>
                <a:gd name="T7" fmla="*/ 17 h 48"/>
                <a:gd name="T8" fmla="*/ 35 w 62"/>
                <a:gd name="T9" fmla="*/ 17 h 48"/>
                <a:gd name="T10" fmla="*/ 36 w 62"/>
                <a:gd name="T11" fmla="*/ 18 h 48"/>
                <a:gd name="T12" fmla="*/ 36 w 62"/>
                <a:gd name="T13" fmla="*/ 18 h 48"/>
                <a:gd name="T14" fmla="*/ 31 w 62"/>
                <a:gd name="T15" fmla="*/ 17 h 48"/>
                <a:gd name="T16" fmla="*/ 26 w 62"/>
                <a:gd name="T17" fmla="*/ 18 h 48"/>
                <a:gd name="T18" fmla="*/ 26 w 62"/>
                <a:gd name="T19" fmla="*/ 18 h 48"/>
                <a:gd name="T20" fmla="*/ 29 w 62"/>
                <a:gd name="T21" fmla="*/ 19 h 48"/>
                <a:gd name="T22" fmla="*/ 29 w 62"/>
                <a:gd name="T23" fmla="*/ 19 h 48"/>
                <a:gd name="T24" fmla="*/ 29 w 62"/>
                <a:gd name="T25" fmla="*/ 19 h 48"/>
                <a:gd name="T26" fmla="*/ 30 w 62"/>
                <a:gd name="T27" fmla="*/ 23 h 48"/>
                <a:gd name="T28" fmla="*/ 30 w 62"/>
                <a:gd name="T29" fmla="*/ 23 h 48"/>
                <a:gd name="T30" fmla="*/ 30 w 62"/>
                <a:gd name="T31" fmla="*/ 24 h 48"/>
                <a:gd name="T32" fmla="*/ 29 w 62"/>
                <a:gd name="T33" fmla="*/ 27 h 48"/>
                <a:gd name="T34" fmla="*/ 29 w 62"/>
                <a:gd name="T35" fmla="*/ 27 h 48"/>
                <a:gd name="T36" fmla="*/ 29 w 62"/>
                <a:gd name="T37" fmla="*/ 27 h 48"/>
                <a:gd name="T38" fmla="*/ 25 w 62"/>
                <a:gd name="T39" fmla="*/ 27 h 48"/>
                <a:gd name="T40" fmla="*/ 25 w 62"/>
                <a:gd name="T41" fmla="*/ 27 h 48"/>
                <a:gd name="T42" fmla="*/ 27 w 62"/>
                <a:gd name="T43" fmla="*/ 31 h 48"/>
                <a:gd name="T44" fmla="*/ 27 w 62"/>
                <a:gd name="T45" fmla="*/ 31 h 48"/>
                <a:gd name="T46" fmla="*/ 31 w 62"/>
                <a:gd name="T47" fmla="*/ 21 h 48"/>
                <a:gd name="T48" fmla="*/ 31 w 62"/>
                <a:gd name="T49" fmla="*/ 21 h 48"/>
                <a:gd name="T50" fmla="*/ 31 w 62"/>
                <a:gd name="T51" fmla="*/ 30 h 48"/>
                <a:gd name="T52" fmla="*/ 35 w 62"/>
                <a:gd name="T53" fmla="*/ 31 h 48"/>
                <a:gd name="T54" fmla="*/ 35 w 62"/>
                <a:gd name="T55" fmla="*/ 31 h 48"/>
                <a:gd name="T56" fmla="*/ 35 w 62"/>
                <a:gd name="T57" fmla="*/ 31 h 48"/>
                <a:gd name="T58" fmla="*/ 41 w 62"/>
                <a:gd name="T59" fmla="*/ 24 h 48"/>
                <a:gd name="T60" fmla="*/ 41 w 62"/>
                <a:gd name="T61" fmla="*/ 24 h 48"/>
                <a:gd name="T62" fmla="*/ 32 w 62"/>
                <a:gd name="T63" fmla="*/ 23 h 48"/>
                <a:gd name="T64" fmla="*/ 32 w 62"/>
                <a:gd name="T65" fmla="*/ 23 h 48"/>
                <a:gd name="T66" fmla="*/ 32 w 62"/>
                <a:gd name="T67" fmla="*/ 23 h 48"/>
                <a:gd name="T68" fmla="*/ 32 w 62"/>
                <a:gd name="T69" fmla="*/ 28 h 48"/>
                <a:gd name="T70" fmla="*/ 47 w 62"/>
                <a:gd name="T71" fmla="*/ 24 h 48"/>
                <a:gd name="T72" fmla="*/ 62 w 62"/>
                <a:gd name="T73" fmla="*/ 23 h 48"/>
                <a:gd name="T74" fmla="*/ 62 w 62"/>
                <a:gd name="T75" fmla="*/ 23 h 48"/>
                <a:gd name="T76" fmla="*/ 62 w 62"/>
                <a:gd name="T77" fmla="*/ 23 h 48"/>
                <a:gd name="T78" fmla="*/ 48 w 62"/>
                <a:gd name="T79" fmla="*/ 24 h 48"/>
                <a:gd name="T80" fmla="*/ 48 w 62"/>
                <a:gd name="T81" fmla="*/ 24 h 48"/>
                <a:gd name="T82" fmla="*/ 61 w 62"/>
                <a:gd name="T83" fmla="*/ 17 h 48"/>
                <a:gd name="T84" fmla="*/ 31 w 62"/>
                <a:gd name="T85" fmla="*/ 0 h 48"/>
                <a:gd name="T86" fmla="*/ 12 w 62"/>
                <a:gd name="T87" fmla="*/ 4 h 48"/>
                <a:gd name="T88" fmla="*/ 0 w 62"/>
                <a:gd name="T89" fmla="*/ 23 h 48"/>
                <a:gd name="T90" fmla="*/ 0 w 62"/>
                <a:gd name="T91" fmla="*/ 23 h 48"/>
                <a:gd name="T92" fmla="*/ 0 w 62"/>
                <a:gd name="T93" fmla="*/ 24 h 48"/>
                <a:gd name="T94" fmla="*/ 0 w 62"/>
                <a:gd name="T95" fmla="*/ 24 h 48"/>
                <a:gd name="T96" fmla="*/ 0 w 62"/>
                <a:gd name="T97" fmla="*/ 24 h 48"/>
                <a:gd name="T98" fmla="*/ 1 w 62"/>
                <a:gd name="T99" fmla="*/ 31 h 48"/>
                <a:gd name="T100" fmla="*/ 31 w 62"/>
                <a:gd name="T101" fmla="*/ 47 h 48"/>
                <a:gd name="T102" fmla="*/ 31 w 62"/>
                <a:gd name="T103" fmla="*/ 48 h 48"/>
                <a:gd name="T104" fmla="*/ 61 w 62"/>
                <a:gd name="T105" fmla="*/ 31 h 48"/>
                <a:gd name="T106" fmla="*/ 62 w 62"/>
                <a:gd name="T107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" h="48">
                  <a:moveTo>
                    <a:pt x="47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1"/>
                    <a:pt x="32" y="22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3" y="18"/>
                    <a:pt x="32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3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29" y="17"/>
                    <a:pt x="27" y="17"/>
                    <a:pt x="27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8"/>
                    <a:pt x="28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2"/>
                    <a:pt x="29" y="20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26"/>
                    <a:pt x="30" y="25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0"/>
                    <a:pt x="29" y="29"/>
                    <a:pt x="29" y="27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9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0"/>
                    <a:pt x="35" y="31"/>
                    <a:pt x="35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5" y="31"/>
                    <a:pt x="35" y="31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6"/>
                    <a:pt x="33" y="28"/>
                    <a:pt x="33" y="29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5"/>
                    <a:pt x="32" y="28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2" y="23"/>
                    <a:pt x="62" y="21"/>
                    <a:pt x="62" y="2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1"/>
                    <a:pt x="62" y="19"/>
                    <a:pt x="61" y="17"/>
                  </a:cubicBezTo>
                  <a:cubicBezTo>
                    <a:pt x="59" y="13"/>
                    <a:pt x="57" y="10"/>
                    <a:pt x="55" y="8"/>
                  </a:cubicBezTo>
                  <a:cubicBezTo>
                    <a:pt x="51" y="5"/>
                    <a:pt x="47" y="3"/>
                    <a:pt x="44" y="2"/>
                  </a:cubicBezTo>
                  <a:cubicBezTo>
                    <a:pt x="40" y="0"/>
                    <a:pt x="35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18" y="1"/>
                    <a:pt x="12" y="4"/>
                  </a:cubicBezTo>
                  <a:cubicBezTo>
                    <a:pt x="10" y="6"/>
                    <a:pt x="7" y="8"/>
                    <a:pt x="4" y="11"/>
                  </a:cubicBezTo>
                  <a:cubicBezTo>
                    <a:pt x="3" y="12"/>
                    <a:pt x="2" y="14"/>
                    <a:pt x="1" y="16"/>
                  </a:cubicBezTo>
                  <a:cubicBezTo>
                    <a:pt x="0" y="19"/>
                    <a:pt x="0" y="21"/>
                    <a:pt x="0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0" y="28"/>
                    <a:pt x="1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11" y="42"/>
                    <a:pt x="14" y="44"/>
                    <a:pt x="18" y="46"/>
                  </a:cubicBezTo>
                  <a:cubicBezTo>
                    <a:pt x="22" y="47"/>
                    <a:pt x="26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8" y="47"/>
                    <a:pt x="44" y="46"/>
                    <a:pt x="50" y="43"/>
                  </a:cubicBezTo>
                  <a:cubicBezTo>
                    <a:pt x="52" y="42"/>
                    <a:pt x="55" y="40"/>
                    <a:pt x="58" y="36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2" y="29"/>
                    <a:pt x="62" y="26"/>
                    <a:pt x="62" y="24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0"/>
                    <a:pt x="62" y="20"/>
                    <a:pt x="62" y="20"/>
                  </a:cubicBezTo>
                  <a:lnTo>
                    <a:pt x="47" y="2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4" name="Oval 188"/>
            <p:cNvSpPr>
              <a:spLocks noChangeArrowheads="1"/>
            </p:cNvSpPr>
            <p:nvPr/>
          </p:nvSpPr>
          <p:spPr bwMode="auto">
            <a:xfrm>
              <a:off x="9389593" y="2941292"/>
              <a:ext cx="38321" cy="2155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5" name="Freeform 189"/>
            <p:cNvSpPr/>
            <p:nvPr/>
          </p:nvSpPr>
          <p:spPr bwMode="auto">
            <a:xfrm>
              <a:off x="9371630" y="2923329"/>
              <a:ext cx="74247" cy="57481"/>
            </a:xfrm>
            <a:custGeom>
              <a:avLst/>
              <a:gdLst>
                <a:gd name="T0" fmla="*/ 42 w 62"/>
                <a:gd name="T1" fmla="*/ 24 h 48"/>
                <a:gd name="T2" fmla="*/ 42 w 62"/>
                <a:gd name="T3" fmla="*/ 24 h 48"/>
                <a:gd name="T4" fmla="*/ 35 w 62"/>
                <a:gd name="T5" fmla="*/ 17 h 48"/>
                <a:gd name="T6" fmla="*/ 35 w 62"/>
                <a:gd name="T7" fmla="*/ 17 h 48"/>
                <a:gd name="T8" fmla="*/ 35 w 62"/>
                <a:gd name="T9" fmla="*/ 17 h 48"/>
                <a:gd name="T10" fmla="*/ 36 w 62"/>
                <a:gd name="T11" fmla="*/ 18 h 48"/>
                <a:gd name="T12" fmla="*/ 36 w 62"/>
                <a:gd name="T13" fmla="*/ 18 h 48"/>
                <a:gd name="T14" fmla="*/ 31 w 62"/>
                <a:gd name="T15" fmla="*/ 18 h 48"/>
                <a:gd name="T16" fmla="*/ 26 w 62"/>
                <a:gd name="T17" fmla="*/ 19 h 48"/>
                <a:gd name="T18" fmla="*/ 26 w 62"/>
                <a:gd name="T19" fmla="*/ 19 h 48"/>
                <a:gd name="T20" fmla="*/ 29 w 62"/>
                <a:gd name="T21" fmla="*/ 19 h 48"/>
                <a:gd name="T22" fmla="*/ 29 w 62"/>
                <a:gd name="T23" fmla="*/ 19 h 48"/>
                <a:gd name="T24" fmla="*/ 29 w 62"/>
                <a:gd name="T25" fmla="*/ 19 h 48"/>
                <a:gd name="T26" fmla="*/ 30 w 62"/>
                <a:gd name="T27" fmla="*/ 24 h 48"/>
                <a:gd name="T28" fmla="*/ 30 w 62"/>
                <a:gd name="T29" fmla="*/ 24 h 48"/>
                <a:gd name="T30" fmla="*/ 30 w 62"/>
                <a:gd name="T31" fmla="*/ 24 h 48"/>
                <a:gd name="T32" fmla="*/ 30 w 62"/>
                <a:gd name="T33" fmla="*/ 27 h 48"/>
                <a:gd name="T34" fmla="*/ 30 w 62"/>
                <a:gd name="T35" fmla="*/ 27 h 48"/>
                <a:gd name="T36" fmla="*/ 30 w 62"/>
                <a:gd name="T37" fmla="*/ 27 h 48"/>
                <a:gd name="T38" fmla="*/ 25 w 62"/>
                <a:gd name="T39" fmla="*/ 27 h 48"/>
                <a:gd name="T40" fmla="*/ 25 w 62"/>
                <a:gd name="T41" fmla="*/ 27 h 48"/>
                <a:gd name="T42" fmla="*/ 27 w 62"/>
                <a:gd name="T43" fmla="*/ 31 h 48"/>
                <a:gd name="T44" fmla="*/ 27 w 62"/>
                <a:gd name="T45" fmla="*/ 31 h 48"/>
                <a:gd name="T46" fmla="*/ 31 w 62"/>
                <a:gd name="T47" fmla="*/ 30 h 48"/>
                <a:gd name="T48" fmla="*/ 31 w 62"/>
                <a:gd name="T49" fmla="*/ 30 h 48"/>
                <a:gd name="T50" fmla="*/ 31 w 62"/>
                <a:gd name="T51" fmla="*/ 30 h 48"/>
                <a:gd name="T52" fmla="*/ 36 w 62"/>
                <a:gd name="T53" fmla="*/ 29 h 48"/>
                <a:gd name="T54" fmla="*/ 36 w 62"/>
                <a:gd name="T55" fmla="*/ 29 h 48"/>
                <a:gd name="T56" fmla="*/ 33 w 62"/>
                <a:gd name="T57" fmla="*/ 29 h 48"/>
                <a:gd name="T58" fmla="*/ 33 w 62"/>
                <a:gd name="T59" fmla="*/ 29 h 48"/>
                <a:gd name="T60" fmla="*/ 33 w 62"/>
                <a:gd name="T61" fmla="*/ 29 h 48"/>
                <a:gd name="T62" fmla="*/ 32 w 62"/>
                <a:gd name="T63" fmla="*/ 24 h 48"/>
                <a:gd name="T64" fmla="*/ 61 w 62"/>
                <a:gd name="T65" fmla="*/ 17 h 48"/>
                <a:gd name="T66" fmla="*/ 31 w 62"/>
                <a:gd name="T67" fmla="*/ 0 h 48"/>
                <a:gd name="T68" fmla="*/ 13 w 62"/>
                <a:gd name="T69" fmla="*/ 4 h 48"/>
                <a:gd name="T70" fmla="*/ 0 w 62"/>
                <a:gd name="T71" fmla="*/ 24 h 48"/>
                <a:gd name="T72" fmla="*/ 0 w 62"/>
                <a:gd name="T73" fmla="*/ 24 h 48"/>
                <a:gd name="T74" fmla="*/ 0 w 62"/>
                <a:gd name="T75" fmla="*/ 24 h 48"/>
                <a:gd name="T76" fmla="*/ 0 w 62"/>
                <a:gd name="T77" fmla="*/ 24 h 48"/>
                <a:gd name="T78" fmla="*/ 19 w 62"/>
                <a:gd name="T79" fmla="*/ 46 h 48"/>
                <a:gd name="T80" fmla="*/ 31 w 62"/>
                <a:gd name="T81" fmla="*/ 48 h 48"/>
                <a:gd name="T82" fmla="*/ 58 w 62"/>
                <a:gd name="T83" fmla="*/ 37 h 48"/>
                <a:gd name="T84" fmla="*/ 62 w 62"/>
                <a:gd name="T85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2" h="48">
                  <a:moveTo>
                    <a:pt x="47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2" y="23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8"/>
                    <a:pt x="33" y="19"/>
                    <a:pt x="33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3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9" y="18"/>
                    <a:pt x="27" y="17"/>
                    <a:pt x="27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8"/>
                    <a:pt x="28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2"/>
                    <a:pt x="30" y="20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6"/>
                    <a:pt x="30" y="25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9" y="29"/>
                    <a:pt x="30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8" y="31"/>
                    <a:pt x="28" y="31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0"/>
                    <a:pt x="35" y="31"/>
                    <a:pt x="35" y="31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5" y="30"/>
                    <a:pt x="35" y="31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6"/>
                    <a:pt x="33" y="28"/>
                    <a:pt x="33" y="29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1"/>
                    <a:pt x="62" y="19"/>
                    <a:pt x="61" y="17"/>
                  </a:cubicBezTo>
                  <a:cubicBezTo>
                    <a:pt x="60" y="13"/>
                    <a:pt x="57" y="10"/>
                    <a:pt x="55" y="8"/>
                  </a:cubicBezTo>
                  <a:cubicBezTo>
                    <a:pt x="51" y="5"/>
                    <a:pt x="48" y="3"/>
                    <a:pt x="44" y="2"/>
                  </a:cubicBezTo>
                  <a:cubicBezTo>
                    <a:pt x="40" y="1"/>
                    <a:pt x="36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18" y="1"/>
                    <a:pt x="13" y="4"/>
                  </a:cubicBezTo>
                  <a:cubicBezTo>
                    <a:pt x="10" y="6"/>
                    <a:pt x="7" y="8"/>
                    <a:pt x="4" y="11"/>
                  </a:cubicBezTo>
                  <a:cubicBezTo>
                    <a:pt x="3" y="13"/>
                    <a:pt x="2" y="15"/>
                    <a:pt x="1" y="17"/>
                  </a:cubicBezTo>
                  <a:cubicBezTo>
                    <a:pt x="1" y="19"/>
                    <a:pt x="0" y="21"/>
                    <a:pt x="0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3" y="35"/>
                    <a:pt x="5" y="37"/>
                    <a:pt x="7" y="40"/>
                  </a:cubicBezTo>
                  <a:cubicBezTo>
                    <a:pt x="11" y="43"/>
                    <a:pt x="15" y="44"/>
                    <a:pt x="19" y="46"/>
                  </a:cubicBezTo>
                  <a:cubicBezTo>
                    <a:pt x="23" y="47"/>
                    <a:pt x="27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8" y="48"/>
                    <a:pt x="44" y="46"/>
                    <a:pt x="50" y="43"/>
                  </a:cubicBezTo>
                  <a:cubicBezTo>
                    <a:pt x="53" y="42"/>
                    <a:pt x="55" y="40"/>
                    <a:pt x="58" y="37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2" y="29"/>
                    <a:pt x="62" y="27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lnTo>
                    <a:pt x="47" y="2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6" name="Freeform 190"/>
            <p:cNvSpPr/>
            <p:nvPr/>
          </p:nvSpPr>
          <p:spPr bwMode="auto">
            <a:xfrm>
              <a:off x="9591975" y="2995181"/>
              <a:ext cx="68259" cy="65864"/>
            </a:xfrm>
            <a:custGeom>
              <a:avLst/>
              <a:gdLst>
                <a:gd name="T0" fmla="*/ 54 w 56"/>
                <a:gd name="T1" fmla="*/ 24 h 55"/>
                <a:gd name="T2" fmla="*/ 32 w 56"/>
                <a:gd name="T3" fmla="*/ 53 h 55"/>
                <a:gd name="T4" fmla="*/ 3 w 56"/>
                <a:gd name="T5" fmla="*/ 31 h 55"/>
                <a:gd name="T6" fmla="*/ 24 w 56"/>
                <a:gd name="T7" fmla="*/ 2 h 55"/>
                <a:gd name="T8" fmla="*/ 54 w 56"/>
                <a:gd name="T9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54" y="24"/>
                  </a:moveTo>
                  <a:cubicBezTo>
                    <a:pt x="56" y="38"/>
                    <a:pt x="46" y="51"/>
                    <a:pt x="32" y="53"/>
                  </a:cubicBezTo>
                  <a:cubicBezTo>
                    <a:pt x="18" y="55"/>
                    <a:pt x="5" y="45"/>
                    <a:pt x="3" y="31"/>
                  </a:cubicBezTo>
                  <a:cubicBezTo>
                    <a:pt x="0" y="17"/>
                    <a:pt x="10" y="4"/>
                    <a:pt x="24" y="2"/>
                  </a:cubicBezTo>
                  <a:cubicBezTo>
                    <a:pt x="38" y="0"/>
                    <a:pt x="51" y="9"/>
                    <a:pt x="54" y="2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7" name="Freeform 191"/>
            <p:cNvSpPr/>
            <p:nvPr/>
          </p:nvSpPr>
          <p:spPr bwMode="auto">
            <a:xfrm>
              <a:off x="9993146" y="2998774"/>
              <a:ext cx="74247" cy="73049"/>
            </a:xfrm>
            <a:custGeom>
              <a:avLst/>
              <a:gdLst>
                <a:gd name="T0" fmla="*/ 59 w 61"/>
                <a:gd name="T1" fmla="*/ 27 h 61"/>
                <a:gd name="T2" fmla="*/ 35 w 61"/>
                <a:gd name="T3" fmla="*/ 59 h 61"/>
                <a:gd name="T4" fmla="*/ 2 w 61"/>
                <a:gd name="T5" fmla="*/ 35 h 61"/>
                <a:gd name="T6" fmla="*/ 26 w 61"/>
                <a:gd name="T7" fmla="*/ 3 h 61"/>
                <a:gd name="T8" fmla="*/ 59 w 61"/>
                <a:gd name="T9" fmla="*/ 2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59" y="27"/>
                  </a:moveTo>
                  <a:cubicBezTo>
                    <a:pt x="61" y="42"/>
                    <a:pt x="51" y="57"/>
                    <a:pt x="35" y="59"/>
                  </a:cubicBezTo>
                  <a:cubicBezTo>
                    <a:pt x="19" y="61"/>
                    <a:pt x="5" y="51"/>
                    <a:pt x="2" y="35"/>
                  </a:cubicBezTo>
                  <a:cubicBezTo>
                    <a:pt x="0" y="20"/>
                    <a:pt x="11" y="5"/>
                    <a:pt x="26" y="3"/>
                  </a:cubicBezTo>
                  <a:cubicBezTo>
                    <a:pt x="42" y="0"/>
                    <a:pt x="56" y="11"/>
                    <a:pt x="59" y="2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8" name="Freeform 192"/>
            <p:cNvSpPr/>
            <p:nvPr/>
          </p:nvSpPr>
          <p:spPr bwMode="auto">
            <a:xfrm>
              <a:off x="9820702" y="3301748"/>
              <a:ext cx="173641" cy="162864"/>
            </a:xfrm>
            <a:custGeom>
              <a:avLst/>
              <a:gdLst>
                <a:gd name="T0" fmla="*/ 94 w 143"/>
                <a:gd name="T1" fmla="*/ 27 h 134"/>
                <a:gd name="T2" fmla="*/ 82 w 143"/>
                <a:gd name="T3" fmla="*/ 85 h 134"/>
                <a:gd name="T4" fmla="*/ 48 w 143"/>
                <a:gd name="T5" fmla="*/ 89 h 134"/>
                <a:gd name="T6" fmla="*/ 14 w 143"/>
                <a:gd name="T7" fmla="*/ 93 h 134"/>
                <a:gd name="T8" fmla="*/ 10 w 143"/>
                <a:gd name="T9" fmla="*/ 114 h 134"/>
                <a:gd name="T10" fmla="*/ 106 w 143"/>
                <a:gd name="T11" fmla="*/ 112 h 134"/>
                <a:gd name="T12" fmla="*/ 142 w 143"/>
                <a:gd name="T13" fmla="*/ 22 h 134"/>
                <a:gd name="T14" fmla="*/ 94 w 143"/>
                <a:gd name="T15" fmla="*/ 2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34">
                  <a:moveTo>
                    <a:pt x="94" y="27"/>
                  </a:moveTo>
                  <a:cubicBezTo>
                    <a:pt x="93" y="47"/>
                    <a:pt x="91" y="67"/>
                    <a:pt x="82" y="85"/>
                  </a:cubicBezTo>
                  <a:cubicBezTo>
                    <a:pt x="73" y="102"/>
                    <a:pt x="65" y="98"/>
                    <a:pt x="48" y="89"/>
                  </a:cubicBezTo>
                  <a:cubicBezTo>
                    <a:pt x="38" y="84"/>
                    <a:pt x="23" y="87"/>
                    <a:pt x="14" y="93"/>
                  </a:cubicBezTo>
                  <a:cubicBezTo>
                    <a:pt x="7" y="98"/>
                    <a:pt x="0" y="108"/>
                    <a:pt x="10" y="114"/>
                  </a:cubicBezTo>
                  <a:cubicBezTo>
                    <a:pt x="41" y="130"/>
                    <a:pt x="77" y="134"/>
                    <a:pt x="106" y="112"/>
                  </a:cubicBezTo>
                  <a:cubicBezTo>
                    <a:pt x="133" y="91"/>
                    <a:pt x="141" y="55"/>
                    <a:pt x="142" y="22"/>
                  </a:cubicBezTo>
                  <a:cubicBezTo>
                    <a:pt x="143" y="0"/>
                    <a:pt x="95" y="9"/>
                    <a:pt x="94" y="2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8" name="Freeform 233"/>
            <p:cNvSpPr/>
            <p:nvPr/>
          </p:nvSpPr>
          <p:spPr bwMode="auto">
            <a:xfrm>
              <a:off x="8273499" y="3352044"/>
              <a:ext cx="198789" cy="197592"/>
            </a:xfrm>
            <a:custGeom>
              <a:avLst/>
              <a:gdLst>
                <a:gd name="T0" fmla="*/ 77 w 164"/>
                <a:gd name="T1" fmla="*/ 9 h 163"/>
                <a:gd name="T2" fmla="*/ 76 w 164"/>
                <a:gd name="T3" fmla="*/ 4 h 163"/>
                <a:gd name="T4" fmla="*/ 72 w 164"/>
                <a:gd name="T5" fmla="*/ 2 h 163"/>
                <a:gd name="T6" fmla="*/ 17 w 164"/>
                <a:gd name="T7" fmla="*/ 54 h 163"/>
                <a:gd name="T8" fmla="*/ 86 w 164"/>
                <a:gd name="T9" fmla="*/ 19 h 163"/>
                <a:gd name="T10" fmla="*/ 86 w 164"/>
                <a:gd name="T11" fmla="*/ 15 h 163"/>
                <a:gd name="T12" fmla="*/ 82 w 164"/>
                <a:gd name="T13" fmla="*/ 13 h 163"/>
                <a:gd name="T14" fmla="*/ 25 w 164"/>
                <a:gd name="T15" fmla="*/ 78 h 163"/>
                <a:gd name="T16" fmla="*/ 118 w 164"/>
                <a:gd name="T17" fmla="*/ 19 h 163"/>
                <a:gd name="T18" fmla="*/ 118 w 164"/>
                <a:gd name="T19" fmla="*/ 18 h 163"/>
                <a:gd name="T20" fmla="*/ 0 w 164"/>
                <a:gd name="T21" fmla="*/ 108 h 163"/>
                <a:gd name="T22" fmla="*/ 131 w 164"/>
                <a:gd name="T23" fmla="*/ 37 h 163"/>
                <a:gd name="T24" fmla="*/ 126 w 164"/>
                <a:gd name="T25" fmla="*/ 35 h 163"/>
                <a:gd name="T26" fmla="*/ 28 w 164"/>
                <a:gd name="T27" fmla="*/ 107 h 163"/>
                <a:gd name="T28" fmla="*/ 133 w 164"/>
                <a:gd name="T29" fmla="*/ 58 h 163"/>
                <a:gd name="T30" fmla="*/ 135 w 164"/>
                <a:gd name="T31" fmla="*/ 53 h 163"/>
                <a:gd name="T32" fmla="*/ 133 w 164"/>
                <a:gd name="T33" fmla="*/ 52 h 163"/>
                <a:gd name="T34" fmla="*/ 37 w 164"/>
                <a:gd name="T35" fmla="*/ 135 h 163"/>
                <a:gd name="T36" fmla="*/ 138 w 164"/>
                <a:gd name="T37" fmla="*/ 75 h 163"/>
                <a:gd name="T38" fmla="*/ 139 w 164"/>
                <a:gd name="T39" fmla="*/ 71 h 163"/>
                <a:gd name="T40" fmla="*/ 115 w 164"/>
                <a:gd name="T41" fmla="*/ 85 h 163"/>
                <a:gd name="T42" fmla="*/ 132 w 164"/>
                <a:gd name="T43" fmla="*/ 96 h 163"/>
                <a:gd name="T44" fmla="*/ 160 w 164"/>
                <a:gd name="T45" fmla="*/ 75 h 163"/>
                <a:gd name="T46" fmla="*/ 157 w 164"/>
                <a:gd name="T47" fmla="*/ 75 h 163"/>
                <a:gd name="T48" fmla="*/ 54 w 164"/>
                <a:gd name="T49" fmla="*/ 161 h 163"/>
                <a:gd name="T50" fmla="*/ 149 w 164"/>
                <a:gd name="T51" fmla="*/ 106 h 163"/>
                <a:gd name="T52" fmla="*/ 148 w 164"/>
                <a:gd name="T53" fmla="*/ 106 h 163"/>
                <a:gd name="T54" fmla="*/ 142 w 164"/>
                <a:gd name="T55" fmla="*/ 107 h 163"/>
                <a:gd name="T56" fmla="*/ 132 w 164"/>
                <a:gd name="T57" fmla="*/ 138 h 163"/>
                <a:gd name="T58" fmla="*/ 139 w 164"/>
                <a:gd name="T59" fmla="*/ 133 h 163"/>
                <a:gd name="T60" fmla="*/ 107 w 164"/>
                <a:gd name="T61" fmla="*/ 143 h 163"/>
                <a:gd name="T62" fmla="*/ 105 w 164"/>
                <a:gd name="T63" fmla="*/ 144 h 163"/>
                <a:gd name="T64" fmla="*/ 109 w 164"/>
                <a:gd name="T65" fmla="*/ 149 h 163"/>
                <a:gd name="T66" fmla="*/ 147 w 164"/>
                <a:gd name="T67" fmla="*/ 114 h 163"/>
                <a:gd name="T68" fmla="*/ 57 w 164"/>
                <a:gd name="T69" fmla="*/ 154 h 163"/>
                <a:gd name="T70" fmla="*/ 58 w 164"/>
                <a:gd name="T71" fmla="*/ 158 h 163"/>
                <a:gd name="T72" fmla="*/ 60 w 164"/>
                <a:gd name="T73" fmla="*/ 159 h 163"/>
                <a:gd name="T74" fmla="*/ 148 w 164"/>
                <a:gd name="T75" fmla="*/ 76 h 163"/>
                <a:gd name="T76" fmla="*/ 54 w 164"/>
                <a:gd name="T77" fmla="*/ 133 h 163"/>
                <a:gd name="T78" fmla="*/ 56 w 164"/>
                <a:gd name="T79" fmla="*/ 139 h 163"/>
                <a:gd name="T80" fmla="*/ 141 w 164"/>
                <a:gd name="T81" fmla="*/ 77 h 163"/>
                <a:gd name="T82" fmla="*/ 37 w 164"/>
                <a:gd name="T83" fmla="*/ 126 h 163"/>
                <a:gd name="T84" fmla="*/ 41 w 164"/>
                <a:gd name="T85" fmla="*/ 128 h 163"/>
                <a:gd name="T86" fmla="*/ 41 w 164"/>
                <a:gd name="T87" fmla="*/ 132 h 163"/>
                <a:gd name="T88" fmla="*/ 135 w 164"/>
                <a:gd name="T89" fmla="*/ 48 h 163"/>
                <a:gd name="T90" fmla="*/ 22 w 164"/>
                <a:gd name="T91" fmla="*/ 114 h 163"/>
                <a:gd name="T92" fmla="*/ 27 w 164"/>
                <a:gd name="T93" fmla="*/ 118 h 163"/>
                <a:gd name="T94" fmla="*/ 135 w 164"/>
                <a:gd name="T95" fmla="*/ 33 h 163"/>
                <a:gd name="T96" fmla="*/ 4 w 164"/>
                <a:gd name="T97" fmla="*/ 104 h 163"/>
                <a:gd name="T98" fmla="*/ 4 w 164"/>
                <a:gd name="T99" fmla="*/ 106 h 163"/>
                <a:gd name="T100" fmla="*/ 119 w 164"/>
                <a:gd name="T101" fmla="*/ 24 h 163"/>
                <a:gd name="T102" fmla="*/ 19 w 164"/>
                <a:gd name="T103" fmla="*/ 71 h 163"/>
                <a:gd name="T104" fmla="*/ 20 w 164"/>
                <a:gd name="T105" fmla="*/ 75 h 163"/>
                <a:gd name="T106" fmla="*/ 21 w 164"/>
                <a:gd name="T107" fmla="*/ 76 h 163"/>
                <a:gd name="T108" fmla="*/ 90 w 164"/>
                <a:gd name="T109" fmla="*/ 17 h 163"/>
                <a:gd name="T110" fmla="*/ 16 w 164"/>
                <a:gd name="T111" fmla="*/ 50 h 163"/>
                <a:gd name="T112" fmla="*/ 21 w 164"/>
                <a:gd name="T113" fmla="*/ 52 h 163"/>
                <a:gd name="T114" fmla="*/ 20 w 164"/>
                <a:gd name="T115" fmla="*/ 56 h 163"/>
                <a:gd name="T116" fmla="*/ 73 w 164"/>
                <a:gd name="T117" fmla="*/ 0 h 163"/>
                <a:gd name="T118" fmla="*/ 27 w 164"/>
                <a:gd name="T119" fmla="*/ 2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4" h="163">
                  <a:moveTo>
                    <a:pt x="23" y="34"/>
                  </a:moveTo>
                  <a:cubicBezTo>
                    <a:pt x="24" y="35"/>
                    <a:pt x="25" y="36"/>
                    <a:pt x="26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7"/>
                    <a:pt x="28" y="36"/>
                    <a:pt x="29" y="36"/>
                  </a:cubicBezTo>
                  <a:cubicBezTo>
                    <a:pt x="29" y="36"/>
                    <a:pt x="29" y="36"/>
                    <a:pt x="30" y="36"/>
                  </a:cubicBezTo>
                  <a:cubicBezTo>
                    <a:pt x="31" y="36"/>
                    <a:pt x="32" y="35"/>
                    <a:pt x="34" y="34"/>
                  </a:cubicBezTo>
                  <a:cubicBezTo>
                    <a:pt x="39" y="31"/>
                    <a:pt x="50" y="24"/>
                    <a:pt x="59" y="19"/>
                  </a:cubicBezTo>
                  <a:cubicBezTo>
                    <a:pt x="64" y="16"/>
                    <a:pt x="69" y="13"/>
                    <a:pt x="72" y="11"/>
                  </a:cubicBezTo>
                  <a:cubicBezTo>
                    <a:pt x="74" y="10"/>
                    <a:pt x="75" y="9"/>
                    <a:pt x="76" y="9"/>
                  </a:cubicBezTo>
                  <a:cubicBezTo>
                    <a:pt x="76" y="9"/>
                    <a:pt x="77" y="9"/>
                    <a:pt x="77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9"/>
                    <a:pt x="77" y="9"/>
                    <a:pt x="77" y="9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5" y="9"/>
                    <a:pt x="75" y="9"/>
                    <a:pt x="76" y="9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7"/>
                    <a:pt x="73" y="8"/>
                    <a:pt x="74" y="8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5"/>
                    <a:pt x="71" y="6"/>
                    <a:pt x="72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1" y="3"/>
                  </a:cubicBezTo>
                  <a:cubicBezTo>
                    <a:pt x="69" y="5"/>
                    <a:pt x="64" y="9"/>
                    <a:pt x="58" y="14"/>
                  </a:cubicBezTo>
                  <a:cubicBezTo>
                    <a:pt x="50" y="21"/>
                    <a:pt x="39" y="30"/>
                    <a:pt x="30" y="37"/>
                  </a:cubicBezTo>
                  <a:cubicBezTo>
                    <a:pt x="25" y="41"/>
                    <a:pt x="22" y="44"/>
                    <a:pt x="19" y="47"/>
                  </a:cubicBezTo>
                  <a:cubicBezTo>
                    <a:pt x="17" y="48"/>
                    <a:pt x="16" y="49"/>
                    <a:pt x="15" y="50"/>
                  </a:cubicBezTo>
                  <a:cubicBezTo>
                    <a:pt x="15" y="50"/>
                    <a:pt x="14" y="50"/>
                    <a:pt x="14" y="51"/>
                  </a:cubicBezTo>
                  <a:cubicBezTo>
                    <a:pt x="14" y="51"/>
                    <a:pt x="14" y="51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3"/>
                    <a:pt x="13" y="53"/>
                    <a:pt x="13" y="54"/>
                  </a:cubicBezTo>
                  <a:cubicBezTo>
                    <a:pt x="13" y="55"/>
                    <a:pt x="13" y="56"/>
                    <a:pt x="13" y="57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4" y="58"/>
                    <a:pt x="15" y="58"/>
                    <a:pt x="16" y="58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8" y="59"/>
                    <a:pt x="19" y="59"/>
                    <a:pt x="19" y="58"/>
                  </a:cubicBezTo>
                  <a:cubicBezTo>
                    <a:pt x="20" y="58"/>
                    <a:pt x="21" y="58"/>
                    <a:pt x="22" y="57"/>
                  </a:cubicBezTo>
                  <a:cubicBezTo>
                    <a:pt x="25" y="56"/>
                    <a:pt x="30" y="53"/>
                    <a:pt x="37" y="49"/>
                  </a:cubicBezTo>
                  <a:cubicBezTo>
                    <a:pt x="47" y="43"/>
                    <a:pt x="59" y="35"/>
                    <a:pt x="69" y="29"/>
                  </a:cubicBezTo>
                  <a:cubicBezTo>
                    <a:pt x="74" y="26"/>
                    <a:pt x="78" y="23"/>
                    <a:pt x="82" y="21"/>
                  </a:cubicBezTo>
                  <a:cubicBezTo>
                    <a:pt x="83" y="20"/>
                    <a:pt x="85" y="20"/>
                    <a:pt x="86" y="19"/>
                  </a:cubicBezTo>
                  <a:cubicBezTo>
                    <a:pt x="86" y="19"/>
                    <a:pt x="87" y="19"/>
                    <a:pt x="87" y="19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5" y="19"/>
                    <a:pt x="86" y="19"/>
                    <a:pt x="86" y="19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8"/>
                    <a:pt x="84" y="18"/>
                    <a:pt x="84" y="19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2" y="15"/>
                    <a:pt x="82" y="16"/>
                    <a:pt x="82" y="17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13"/>
                    <a:pt x="82" y="14"/>
                    <a:pt x="82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13"/>
                    <a:pt x="82" y="13"/>
                    <a:pt x="81" y="14"/>
                  </a:cubicBezTo>
                  <a:cubicBezTo>
                    <a:pt x="79" y="16"/>
                    <a:pt x="73" y="21"/>
                    <a:pt x="67" y="27"/>
                  </a:cubicBezTo>
                  <a:cubicBezTo>
                    <a:pt x="57" y="36"/>
                    <a:pt x="45" y="47"/>
                    <a:pt x="34" y="55"/>
                  </a:cubicBezTo>
                  <a:cubicBezTo>
                    <a:pt x="29" y="60"/>
                    <a:pt x="25" y="64"/>
                    <a:pt x="22" y="67"/>
                  </a:cubicBezTo>
                  <a:cubicBezTo>
                    <a:pt x="20" y="68"/>
                    <a:pt x="19" y="69"/>
                    <a:pt x="18" y="70"/>
                  </a:cubicBezTo>
                  <a:cubicBezTo>
                    <a:pt x="17" y="71"/>
                    <a:pt x="17" y="71"/>
                    <a:pt x="17" y="72"/>
                  </a:cubicBezTo>
                  <a:cubicBezTo>
                    <a:pt x="16" y="72"/>
                    <a:pt x="16" y="72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4"/>
                    <a:pt x="15" y="74"/>
                    <a:pt x="15" y="75"/>
                  </a:cubicBezTo>
                  <a:cubicBezTo>
                    <a:pt x="15" y="76"/>
                    <a:pt x="15" y="77"/>
                    <a:pt x="16" y="78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7" y="78"/>
                    <a:pt x="18" y="79"/>
                    <a:pt x="18" y="79"/>
                  </a:cubicBezTo>
                  <a:cubicBezTo>
                    <a:pt x="19" y="80"/>
                    <a:pt x="20" y="80"/>
                    <a:pt x="20" y="80"/>
                  </a:cubicBezTo>
                  <a:cubicBezTo>
                    <a:pt x="21" y="80"/>
                    <a:pt x="22" y="79"/>
                    <a:pt x="22" y="79"/>
                  </a:cubicBezTo>
                  <a:cubicBezTo>
                    <a:pt x="23" y="79"/>
                    <a:pt x="24" y="79"/>
                    <a:pt x="25" y="78"/>
                  </a:cubicBezTo>
                  <a:cubicBezTo>
                    <a:pt x="30" y="76"/>
                    <a:pt x="38" y="71"/>
                    <a:pt x="47" y="65"/>
                  </a:cubicBezTo>
                  <a:cubicBezTo>
                    <a:pt x="61" y="57"/>
                    <a:pt x="78" y="46"/>
                    <a:pt x="93" y="37"/>
                  </a:cubicBezTo>
                  <a:cubicBezTo>
                    <a:pt x="100" y="33"/>
                    <a:pt x="106" y="29"/>
                    <a:pt x="111" y="26"/>
                  </a:cubicBezTo>
                  <a:cubicBezTo>
                    <a:pt x="114" y="25"/>
                    <a:pt x="116" y="24"/>
                    <a:pt x="117" y="23"/>
                  </a:cubicBezTo>
                  <a:cubicBezTo>
                    <a:pt x="118" y="23"/>
                    <a:pt x="118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8" y="19"/>
                    <a:pt x="118" y="19"/>
                    <a:pt x="118" y="19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7" y="23"/>
                    <a:pt x="118" y="23"/>
                    <a:pt x="118" y="23"/>
                  </a:cubicBezTo>
                  <a:cubicBezTo>
                    <a:pt x="118" y="19"/>
                    <a:pt x="118" y="19"/>
                    <a:pt x="118" y="19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115" y="21"/>
                    <a:pt x="116" y="22"/>
                    <a:pt x="117" y="22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9"/>
                    <a:pt x="114" y="20"/>
                    <a:pt x="115" y="20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4" y="17"/>
                    <a:pt x="114" y="17"/>
                    <a:pt x="114" y="18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5" y="16"/>
                    <a:pt x="114" y="17"/>
                    <a:pt x="113" y="18"/>
                  </a:cubicBezTo>
                  <a:cubicBezTo>
                    <a:pt x="109" y="22"/>
                    <a:pt x="100" y="29"/>
                    <a:pt x="88" y="37"/>
                  </a:cubicBezTo>
                  <a:cubicBezTo>
                    <a:pt x="72" y="49"/>
                    <a:pt x="50" y="65"/>
                    <a:pt x="32" y="78"/>
                  </a:cubicBezTo>
                  <a:cubicBezTo>
                    <a:pt x="24" y="84"/>
                    <a:pt x="16" y="90"/>
                    <a:pt x="10" y="94"/>
                  </a:cubicBezTo>
                  <a:cubicBezTo>
                    <a:pt x="7" y="96"/>
                    <a:pt x="5" y="98"/>
                    <a:pt x="4" y="100"/>
                  </a:cubicBezTo>
                  <a:cubicBezTo>
                    <a:pt x="3" y="100"/>
                    <a:pt x="2" y="101"/>
                    <a:pt x="2" y="102"/>
                  </a:cubicBezTo>
                  <a:cubicBezTo>
                    <a:pt x="1" y="102"/>
                    <a:pt x="1" y="102"/>
                    <a:pt x="1" y="103"/>
                  </a:cubicBezTo>
                  <a:cubicBezTo>
                    <a:pt x="0" y="103"/>
                    <a:pt x="0" y="103"/>
                    <a:pt x="0" y="104"/>
                  </a:cubicBezTo>
                  <a:cubicBezTo>
                    <a:pt x="0" y="104"/>
                    <a:pt x="0" y="105"/>
                    <a:pt x="0" y="106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1" y="109"/>
                    <a:pt x="2" y="110"/>
                    <a:pt x="3" y="110"/>
                  </a:cubicBezTo>
                  <a:cubicBezTo>
                    <a:pt x="3" y="110"/>
                    <a:pt x="4" y="110"/>
                    <a:pt x="4" y="110"/>
                  </a:cubicBezTo>
                  <a:cubicBezTo>
                    <a:pt x="5" y="110"/>
                    <a:pt x="5" y="110"/>
                    <a:pt x="6" y="110"/>
                  </a:cubicBezTo>
                  <a:cubicBezTo>
                    <a:pt x="6" y="110"/>
                    <a:pt x="7" y="110"/>
                    <a:pt x="8" y="109"/>
                  </a:cubicBezTo>
                  <a:cubicBezTo>
                    <a:pt x="10" y="108"/>
                    <a:pt x="13" y="107"/>
                    <a:pt x="17" y="104"/>
                  </a:cubicBezTo>
                  <a:cubicBezTo>
                    <a:pt x="32" y="96"/>
                    <a:pt x="59" y="79"/>
                    <a:pt x="84" y="64"/>
                  </a:cubicBezTo>
                  <a:cubicBezTo>
                    <a:pt x="96" y="57"/>
                    <a:pt x="107" y="50"/>
                    <a:pt x="116" y="45"/>
                  </a:cubicBezTo>
                  <a:cubicBezTo>
                    <a:pt x="121" y="42"/>
                    <a:pt x="124" y="40"/>
                    <a:pt x="127" y="39"/>
                  </a:cubicBezTo>
                  <a:cubicBezTo>
                    <a:pt x="128" y="38"/>
                    <a:pt x="129" y="38"/>
                    <a:pt x="130" y="38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29" y="37"/>
                    <a:pt x="130" y="37"/>
                    <a:pt x="130" y="37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7" y="36"/>
                    <a:pt x="128" y="37"/>
                    <a:pt x="129" y="37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4"/>
                    <a:pt x="126" y="34"/>
                    <a:pt x="126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2"/>
                    <a:pt x="126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2"/>
                    <a:pt x="128" y="32"/>
                    <a:pt x="128" y="32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2"/>
                    <a:pt x="128" y="32"/>
                    <a:pt x="128" y="32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2"/>
                    <a:pt x="125" y="33"/>
                  </a:cubicBezTo>
                  <a:cubicBezTo>
                    <a:pt x="121" y="36"/>
                    <a:pt x="112" y="43"/>
                    <a:pt x="102" y="51"/>
                  </a:cubicBezTo>
                  <a:cubicBezTo>
                    <a:pt x="86" y="63"/>
                    <a:pt x="65" y="78"/>
                    <a:pt x="49" y="91"/>
                  </a:cubicBezTo>
                  <a:cubicBezTo>
                    <a:pt x="40" y="97"/>
                    <a:pt x="33" y="103"/>
                    <a:pt x="28" y="107"/>
                  </a:cubicBezTo>
                  <a:cubicBezTo>
                    <a:pt x="25" y="109"/>
                    <a:pt x="23" y="111"/>
                    <a:pt x="21" y="112"/>
                  </a:cubicBezTo>
                  <a:cubicBezTo>
                    <a:pt x="21" y="113"/>
                    <a:pt x="20" y="114"/>
                    <a:pt x="19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8" y="115"/>
                    <a:pt x="18" y="116"/>
                    <a:pt x="18" y="116"/>
                  </a:cubicBezTo>
                  <a:cubicBezTo>
                    <a:pt x="18" y="116"/>
                    <a:pt x="18" y="117"/>
                    <a:pt x="18" y="118"/>
                  </a:cubicBezTo>
                  <a:cubicBezTo>
                    <a:pt x="18" y="119"/>
                    <a:pt x="18" y="120"/>
                    <a:pt x="18" y="120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9" y="121"/>
                    <a:pt x="20" y="122"/>
                    <a:pt x="21" y="122"/>
                  </a:cubicBezTo>
                  <a:cubicBezTo>
                    <a:pt x="21" y="123"/>
                    <a:pt x="22" y="123"/>
                    <a:pt x="22" y="123"/>
                  </a:cubicBezTo>
                  <a:cubicBezTo>
                    <a:pt x="24" y="123"/>
                    <a:pt x="24" y="122"/>
                    <a:pt x="25" y="122"/>
                  </a:cubicBezTo>
                  <a:cubicBezTo>
                    <a:pt x="26" y="122"/>
                    <a:pt x="27" y="121"/>
                    <a:pt x="28" y="121"/>
                  </a:cubicBezTo>
                  <a:cubicBezTo>
                    <a:pt x="34" y="118"/>
                    <a:pt x="43" y="113"/>
                    <a:pt x="53" y="106"/>
                  </a:cubicBezTo>
                  <a:cubicBezTo>
                    <a:pt x="69" y="97"/>
                    <a:pt x="89" y="84"/>
                    <a:pt x="106" y="74"/>
                  </a:cubicBezTo>
                  <a:cubicBezTo>
                    <a:pt x="114" y="69"/>
                    <a:pt x="121" y="65"/>
                    <a:pt x="127" y="62"/>
                  </a:cubicBezTo>
                  <a:cubicBezTo>
                    <a:pt x="129" y="60"/>
                    <a:pt x="132" y="59"/>
                    <a:pt x="133" y="58"/>
                  </a:cubicBezTo>
                  <a:cubicBezTo>
                    <a:pt x="134" y="58"/>
                    <a:pt x="135" y="57"/>
                    <a:pt x="135" y="57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5" y="57"/>
                    <a:pt x="136" y="57"/>
                    <a:pt x="136" y="57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4" y="57"/>
                    <a:pt x="135" y="57"/>
                    <a:pt x="135" y="57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2" y="56"/>
                    <a:pt x="133" y="57"/>
                    <a:pt x="133" y="57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1" y="53"/>
                    <a:pt x="131" y="54"/>
                    <a:pt x="131" y="55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2"/>
                    <a:pt x="131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2"/>
                    <a:pt x="130" y="53"/>
                  </a:cubicBezTo>
                  <a:cubicBezTo>
                    <a:pt x="126" y="56"/>
                    <a:pt x="118" y="62"/>
                    <a:pt x="108" y="69"/>
                  </a:cubicBezTo>
                  <a:cubicBezTo>
                    <a:pt x="94" y="80"/>
                    <a:pt x="75" y="94"/>
                    <a:pt x="61" y="105"/>
                  </a:cubicBezTo>
                  <a:cubicBezTo>
                    <a:pt x="53" y="111"/>
                    <a:pt x="47" y="116"/>
                    <a:pt x="42" y="120"/>
                  </a:cubicBezTo>
                  <a:cubicBezTo>
                    <a:pt x="40" y="122"/>
                    <a:pt x="38" y="123"/>
                    <a:pt x="36" y="125"/>
                  </a:cubicBezTo>
                  <a:cubicBezTo>
                    <a:pt x="35" y="125"/>
                    <a:pt x="35" y="126"/>
                    <a:pt x="34" y="126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9"/>
                    <a:pt x="33" y="129"/>
                    <a:pt x="33" y="130"/>
                  </a:cubicBezTo>
                  <a:cubicBezTo>
                    <a:pt x="33" y="131"/>
                    <a:pt x="33" y="132"/>
                    <a:pt x="33" y="132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3"/>
                    <a:pt x="35" y="134"/>
                    <a:pt x="36" y="134"/>
                  </a:cubicBezTo>
                  <a:cubicBezTo>
                    <a:pt x="36" y="135"/>
                    <a:pt x="37" y="135"/>
                    <a:pt x="37" y="135"/>
                  </a:cubicBezTo>
                  <a:cubicBezTo>
                    <a:pt x="38" y="135"/>
                    <a:pt x="38" y="135"/>
                    <a:pt x="39" y="135"/>
                  </a:cubicBezTo>
                  <a:cubicBezTo>
                    <a:pt x="40" y="134"/>
                    <a:pt x="41" y="134"/>
                    <a:pt x="42" y="133"/>
                  </a:cubicBezTo>
                  <a:cubicBezTo>
                    <a:pt x="46" y="131"/>
                    <a:pt x="54" y="127"/>
                    <a:pt x="64" y="121"/>
                  </a:cubicBezTo>
                  <a:cubicBezTo>
                    <a:pt x="78" y="112"/>
                    <a:pt x="97" y="100"/>
                    <a:pt x="112" y="91"/>
                  </a:cubicBezTo>
                  <a:cubicBezTo>
                    <a:pt x="120" y="87"/>
                    <a:pt x="127" y="83"/>
                    <a:pt x="132" y="80"/>
                  </a:cubicBezTo>
                  <a:cubicBezTo>
                    <a:pt x="134" y="78"/>
                    <a:pt x="137" y="77"/>
                    <a:pt x="138" y="76"/>
                  </a:cubicBezTo>
                  <a:cubicBezTo>
                    <a:pt x="139" y="76"/>
                    <a:pt x="139" y="76"/>
                    <a:pt x="140" y="76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9" y="76"/>
                    <a:pt x="139" y="76"/>
                    <a:pt x="139" y="76"/>
                  </a:cubicBezTo>
                  <a:cubicBezTo>
                    <a:pt x="140" y="76"/>
                    <a:pt x="140" y="75"/>
                    <a:pt x="140" y="75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9" y="76"/>
                    <a:pt x="139" y="76"/>
                    <a:pt x="139" y="76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8" y="75"/>
                    <a:pt x="138" y="75"/>
                    <a:pt x="138" y="75"/>
                  </a:cubicBezTo>
                  <a:cubicBezTo>
                    <a:pt x="139" y="76"/>
                    <a:pt x="139" y="76"/>
                    <a:pt x="139" y="76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8" y="75"/>
                    <a:pt x="138" y="75"/>
                    <a:pt x="138" y="75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6" y="74"/>
                    <a:pt x="137" y="75"/>
                    <a:pt x="138" y="75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2"/>
                    <a:pt x="135" y="73"/>
                    <a:pt x="136" y="73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5" y="70"/>
                    <a:pt x="135" y="70"/>
                    <a:pt x="135" y="71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5" y="70"/>
                    <a:pt x="134" y="71"/>
                  </a:cubicBezTo>
                  <a:cubicBezTo>
                    <a:pt x="131" y="73"/>
                    <a:pt x="124" y="79"/>
                    <a:pt x="115" y="85"/>
                  </a:cubicBezTo>
                  <a:cubicBezTo>
                    <a:pt x="102" y="95"/>
                    <a:pt x="86" y="106"/>
                    <a:pt x="73" y="116"/>
                  </a:cubicBezTo>
                  <a:cubicBezTo>
                    <a:pt x="66" y="121"/>
                    <a:pt x="60" y="125"/>
                    <a:pt x="56" y="128"/>
                  </a:cubicBezTo>
                  <a:cubicBezTo>
                    <a:pt x="54" y="130"/>
                    <a:pt x="52" y="131"/>
                    <a:pt x="51" y="132"/>
                  </a:cubicBezTo>
                  <a:cubicBezTo>
                    <a:pt x="51" y="133"/>
                    <a:pt x="50" y="133"/>
                    <a:pt x="50" y="133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5"/>
                    <a:pt x="48" y="135"/>
                    <a:pt x="48" y="135"/>
                  </a:cubicBezTo>
                  <a:cubicBezTo>
                    <a:pt x="48" y="136"/>
                    <a:pt x="48" y="136"/>
                    <a:pt x="48" y="137"/>
                  </a:cubicBezTo>
                  <a:cubicBezTo>
                    <a:pt x="48" y="138"/>
                    <a:pt x="48" y="139"/>
                    <a:pt x="49" y="140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9" y="141"/>
                    <a:pt x="50" y="141"/>
                    <a:pt x="51" y="142"/>
                  </a:cubicBezTo>
                  <a:cubicBezTo>
                    <a:pt x="52" y="142"/>
                    <a:pt x="52" y="142"/>
                    <a:pt x="53" y="142"/>
                  </a:cubicBezTo>
                  <a:cubicBezTo>
                    <a:pt x="54" y="142"/>
                    <a:pt x="54" y="142"/>
                    <a:pt x="55" y="141"/>
                  </a:cubicBezTo>
                  <a:cubicBezTo>
                    <a:pt x="56" y="141"/>
                    <a:pt x="57" y="141"/>
                    <a:pt x="58" y="140"/>
                  </a:cubicBezTo>
                  <a:cubicBezTo>
                    <a:pt x="63" y="137"/>
                    <a:pt x="72" y="132"/>
                    <a:pt x="82" y="126"/>
                  </a:cubicBezTo>
                  <a:cubicBezTo>
                    <a:pt x="98" y="117"/>
                    <a:pt x="117" y="105"/>
                    <a:pt x="132" y="96"/>
                  </a:cubicBezTo>
                  <a:cubicBezTo>
                    <a:pt x="140" y="91"/>
                    <a:pt x="147" y="87"/>
                    <a:pt x="152" y="84"/>
                  </a:cubicBezTo>
                  <a:cubicBezTo>
                    <a:pt x="155" y="82"/>
                    <a:pt x="157" y="81"/>
                    <a:pt x="158" y="80"/>
                  </a:cubicBezTo>
                  <a:cubicBezTo>
                    <a:pt x="159" y="80"/>
                    <a:pt x="160" y="80"/>
                    <a:pt x="160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8" y="79"/>
                    <a:pt x="158" y="79"/>
                    <a:pt x="158" y="79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8" y="79"/>
                    <a:pt x="158" y="79"/>
                    <a:pt x="158" y="79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56" y="78"/>
                    <a:pt x="156" y="78"/>
                    <a:pt x="156" y="78"/>
                  </a:cubicBezTo>
                  <a:cubicBezTo>
                    <a:pt x="156" y="79"/>
                    <a:pt x="157" y="79"/>
                    <a:pt x="158" y="79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56" y="78"/>
                    <a:pt x="156" y="78"/>
                    <a:pt x="156" y="78"/>
                  </a:cubicBezTo>
                  <a:cubicBezTo>
                    <a:pt x="156" y="78"/>
                    <a:pt x="156" y="78"/>
                    <a:pt x="156" y="78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5" y="75"/>
                    <a:pt x="155" y="75"/>
                    <a:pt x="155" y="75"/>
                  </a:cubicBezTo>
                  <a:cubicBezTo>
                    <a:pt x="155" y="76"/>
                    <a:pt x="155" y="77"/>
                    <a:pt x="156" y="78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5" y="75"/>
                    <a:pt x="155" y="75"/>
                    <a:pt x="155" y="75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55" y="74"/>
                    <a:pt x="155" y="74"/>
                    <a:pt x="155" y="75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6" y="73"/>
                    <a:pt x="156" y="73"/>
                    <a:pt x="156" y="73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6" y="73"/>
                    <a:pt x="156" y="73"/>
                    <a:pt x="156" y="73"/>
                  </a:cubicBezTo>
                  <a:cubicBezTo>
                    <a:pt x="156" y="73"/>
                    <a:pt x="155" y="74"/>
                    <a:pt x="154" y="75"/>
                  </a:cubicBezTo>
                  <a:cubicBezTo>
                    <a:pt x="151" y="79"/>
                    <a:pt x="142" y="85"/>
                    <a:pt x="132" y="93"/>
                  </a:cubicBezTo>
                  <a:cubicBezTo>
                    <a:pt x="117" y="105"/>
                    <a:pt x="98" y="120"/>
                    <a:pt x="83" y="132"/>
                  </a:cubicBezTo>
                  <a:cubicBezTo>
                    <a:pt x="75" y="138"/>
                    <a:pt x="68" y="144"/>
                    <a:pt x="63" y="148"/>
                  </a:cubicBezTo>
                  <a:cubicBezTo>
                    <a:pt x="61" y="150"/>
                    <a:pt x="59" y="151"/>
                    <a:pt x="57" y="153"/>
                  </a:cubicBezTo>
                  <a:cubicBezTo>
                    <a:pt x="56" y="153"/>
                    <a:pt x="56" y="154"/>
                    <a:pt x="55" y="154"/>
                  </a:cubicBezTo>
                  <a:cubicBezTo>
                    <a:pt x="55" y="155"/>
                    <a:pt x="55" y="155"/>
                    <a:pt x="54" y="155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4" y="157"/>
                    <a:pt x="54" y="157"/>
                    <a:pt x="54" y="158"/>
                  </a:cubicBezTo>
                  <a:cubicBezTo>
                    <a:pt x="54" y="159"/>
                    <a:pt x="54" y="160"/>
                    <a:pt x="54" y="161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5" y="162"/>
                    <a:pt x="56" y="162"/>
                    <a:pt x="57" y="163"/>
                  </a:cubicBezTo>
                  <a:cubicBezTo>
                    <a:pt x="57" y="163"/>
                    <a:pt x="58" y="163"/>
                    <a:pt x="58" y="163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60" y="162"/>
                    <a:pt x="60" y="162"/>
                    <a:pt x="61" y="162"/>
                  </a:cubicBezTo>
                  <a:cubicBezTo>
                    <a:pt x="63" y="161"/>
                    <a:pt x="65" y="160"/>
                    <a:pt x="68" y="158"/>
                  </a:cubicBezTo>
                  <a:cubicBezTo>
                    <a:pt x="79" y="152"/>
                    <a:pt x="98" y="140"/>
                    <a:pt x="116" y="130"/>
                  </a:cubicBezTo>
                  <a:cubicBezTo>
                    <a:pt x="125" y="124"/>
                    <a:pt x="133" y="119"/>
                    <a:pt x="139" y="116"/>
                  </a:cubicBezTo>
                  <a:cubicBezTo>
                    <a:pt x="142" y="114"/>
                    <a:pt x="145" y="112"/>
                    <a:pt x="147" y="111"/>
                  </a:cubicBezTo>
                  <a:cubicBezTo>
                    <a:pt x="148" y="111"/>
                    <a:pt x="149" y="111"/>
                    <a:pt x="149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7" y="110"/>
                    <a:pt x="147" y="110"/>
                    <a:pt x="147" y="110"/>
                  </a:cubicBezTo>
                  <a:cubicBezTo>
                    <a:pt x="148" y="110"/>
                    <a:pt x="148" y="110"/>
                    <a:pt x="149" y="110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7" y="110"/>
                    <a:pt x="147" y="110"/>
                    <a:pt x="147" y="110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5" y="109"/>
                    <a:pt x="146" y="110"/>
                    <a:pt x="147" y="110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44" y="107"/>
                    <a:pt x="144" y="107"/>
                    <a:pt x="145" y="108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5" y="104"/>
                    <a:pt x="144" y="105"/>
                    <a:pt x="144" y="106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6" y="105"/>
                    <a:pt x="146" y="105"/>
                    <a:pt x="146" y="105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6" y="105"/>
                    <a:pt x="146" y="105"/>
                    <a:pt x="146" y="105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5" y="104"/>
                    <a:pt x="143" y="105"/>
                    <a:pt x="142" y="107"/>
                  </a:cubicBezTo>
                  <a:cubicBezTo>
                    <a:pt x="137" y="112"/>
                    <a:pt x="127" y="121"/>
                    <a:pt x="118" y="129"/>
                  </a:cubicBezTo>
                  <a:cubicBezTo>
                    <a:pt x="114" y="133"/>
                    <a:pt x="109" y="137"/>
                    <a:pt x="106" y="140"/>
                  </a:cubicBezTo>
                  <a:cubicBezTo>
                    <a:pt x="105" y="142"/>
                    <a:pt x="104" y="143"/>
                    <a:pt x="103" y="144"/>
                  </a:cubicBezTo>
                  <a:cubicBezTo>
                    <a:pt x="102" y="144"/>
                    <a:pt x="102" y="145"/>
                    <a:pt x="101" y="145"/>
                  </a:cubicBezTo>
                  <a:cubicBezTo>
                    <a:pt x="101" y="146"/>
                    <a:pt x="101" y="146"/>
                    <a:pt x="101" y="146"/>
                  </a:cubicBezTo>
                  <a:cubicBezTo>
                    <a:pt x="101" y="147"/>
                    <a:pt x="101" y="147"/>
                    <a:pt x="101" y="147"/>
                  </a:cubicBezTo>
                  <a:cubicBezTo>
                    <a:pt x="100" y="147"/>
                    <a:pt x="100" y="148"/>
                    <a:pt x="100" y="149"/>
                  </a:cubicBezTo>
                  <a:cubicBezTo>
                    <a:pt x="100" y="149"/>
                    <a:pt x="100" y="150"/>
                    <a:pt x="101" y="151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2"/>
                    <a:pt x="102" y="153"/>
                    <a:pt x="103" y="153"/>
                  </a:cubicBezTo>
                  <a:cubicBezTo>
                    <a:pt x="104" y="153"/>
                    <a:pt x="104" y="153"/>
                    <a:pt x="105" y="153"/>
                  </a:cubicBezTo>
                  <a:cubicBezTo>
                    <a:pt x="105" y="153"/>
                    <a:pt x="106" y="153"/>
                    <a:pt x="106" y="153"/>
                  </a:cubicBezTo>
                  <a:cubicBezTo>
                    <a:pt x="107" y="153"/>
                    <a:pt x="107" y="153"/>
                    <a:pt x="107" y="152"/>
                  </a:cubicBezTo>
                  <a:cubicBezTo>
                    <a:pt x="109" y="152"/>
                    <a:pt x="112" y="150"/>
                    <a:pt x="115" y="148"/>
                  </a:cubicBezTo>
                  <a:cubicBezTo>
                    <a:pt x="120" y="145"/>
                    <a:pt x="127" y="141"/>
                    <a:pt x="132" y="138"/>
                  </a:cubicBezTo>
                  <a:cubicBezTo>
                    <a:pt x="134" y="136"/>
                    <a:pt x="137" y="135"/>
                    <a:pt x="138" y="134"/>
                  </a:cubicBezTo>
                  <a:cubicBezTo>
                    <a:pt x="139" y="134"/>
                    <a:pt x="140" y="133"/>
                    <a:pt x="140" y="133"/>
                  </a:cubicBezTo>
                  <a:cubicBezTo>
                    <a:pt x="141" y="133"/>
                    <a:pt x="141" y="133"/>
                    <a:pt x="141" y="133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41" y="133"/>
                    <a:pt x="141" y="133"/>
                    <a:pt x="141" y="133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38" y="133"/>
                    <a:pt x="139" y="133"/>
                    <a:pt x="139" y="133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6" y="131"/>
                    <a:pt x="136" y="131"/>
                    <a:pt x="136" y="131"/>
                  </a:cubicBezTo>
                  <a:cubicBezTo>
                    <a:pt x="136" y="132"/>
                    <a:pt x="137" y="133"/>
                    <a:pt x="138" y="133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6" y="131"/>
                    <a:pt x="136" y="131"/>
                    <a:pt x="136" y="131"/>
                  </a:cubicBezTo>
                  <a:cubicBezTo>
                    <a:pt x="137" y="133"/>
                    <a:pt x="140" y="134"/>
                    <a:pt x="142" y="132"/>
                  </a:cubicBezTo>
                  <a:cubicBezTo>
                    <a:pt x="144" y="131"/>
                    <a:pt x="144" y="128"/>
                    <a:pt x="143" y="126"/>
                  </a:cubicBezTo>
                  <a:cubicBezTo>
                    <a:pt x="143" y="125"/>
                    <a:pt x="142" y="125"/>
                    <a:pt x="141" y="125"/>
                  </a:cubicBezTo>
                  <a:cubicBezTo>
                    <a:pt x="140" y="124"/>
                    <a:pt x="140" y="124"/>
                    <a:pt x="139" y="124"/>
                  </a:cubicBezTo>
                  <a:cubicBezTo>
                    <a:pt x="139" y="124"/>
                    <a:pt x="138" y="124"/>
                    <a:pt x="138" y="124"/>
                  </a:cubicBezTo>
                  <a:cubicBezTo>
                    <a:pt x="138" y="125"/>
                    <a:pt x="137" y="125"/>
                    <a:pt x="137" y="125"/>
                  </a:cubicBezTo>
                  <a:cubicBezTo>
                    <a:pt x="136" y="125"/>
                    <a:pt x="135" y="126"/>
                    <a:pt x="134" y="126"/>
                  </a:cubicBezTo>
                  <a:cubicBezTo>
                    <a:pt x="130" y="129"/>
                    <a:pt x="122" y="133"/>
                    <a:pt x="116" y="137"/>
                  </a:cubicBezTo>
                  <a:cubicBezTo>
                    <a:pt x="112" y="139"/>
                    <a:pt x="109" y="141"/>
                    <a:pt x="107" y="143"/>
                  </a:cubicBezTo>
                  <a:cubicBezTo>
                    <a:pt x="106" y="143"/>
                    <a:pt x="105" y="144"/>
                    <a:pt x="104" y="144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5"/>
                    <a:pt x="107" y="145"/>
                    <a:pt x="106" y="145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6"/>
                    <a:pt x="108" y="146"/>
                    <a:pt x="108" y="146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9" y="149"/>
                    <a:pt x="109" y="149"/>
                    <a:pt x="109" y="149"/>
                  </a:cubicBezTo>
                  <a:cubicBezTo>
                    <a:pt x="109" y="148"/>
                    <a:pt x="109" y="147"/>
                    <a:pt x="108" y="146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9" y="149"/>
                    <a:pt x="109" y="149"/>
                    <a:pt x="109" y="149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50"/>
                    <a:pt x="109" y="149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9" y="151"/>
                    <a:pt x="110" y="149"/>
                    <a:pt x="111" y="148"/>
                  </a:cubicBezTo>
                  <a:cubicBezTo>
                    <a:pt x="116" y="143"/>
                    <a:pt x="126" y="134"/>
                    <a:pt x="135" y="125"/>
                  </a:cubicBezTo>
                  <a:cubicBezTo>
                    <a:pt x="140" y="121"/>
                    <a:pt x="144" y="117"/>
                    <a:pt x="147" y="114"/>
                  </a:cubicBezTo>
                  <a:cubicBezTo>
                    <a:pt x="148" y="113"/>
                    <a:pt x="150" y="112"/>
                    <a:pt x="151" y="111"/>
                  </a:cubicBezTo>
                  <a:cubicBezTo>
                    <a:pt x="151" y="110"/>
                    <a:pt x="151" y="110"/>
                    <a:pt x="152" y="109"/>
                  </a:cubicBezTo>
                  <a:cubicBezTo>
                    <a:pt x="152" y="109"/>
                    <a:pt x="152" y="109"/>
                    <a:pt x="152" y="109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08"/>
                    <a:pt x="153" y="107"/>
                    <a:pt x="153" y="106"/>
                  </a:cubicBezTo>
                  <a:cubicBezTo>
                    <a:pt x="153" y="105"/>
                    <a:pt x="153" y="105"/>
                    <a:pt x="153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2" y="103"/>
                    <a:pt x="151" y="102"/>
                    <a:pt x="150" y="102"/>
                  </a:cubicBezTo>
                  <a:cubicBezTo>
                    <a:pt x="149" y="102"/>
                    <a:pt x="149" y="101"/>
                    <a:pt x="149" y="101"/>
                  </a:cubicBezTo>
                  <a:cubicBezTo>
                    <a:pt x="148" y="101"/>
                    <a:pt x="147" y="102"/>
                    <a:pt x="147" y="102"/>
                  </a:cubicBezTo>
                  <a:cubicBezTo>
                    <a:pt x="146" y="102"/>
                    <a:pt x="145" y="102"/>
                    <a:pt x="144" y="103"/>
                  </a:cubicBezTo>
                  <a:cubicBezTo>
                    <a:pt x="140" y="105"/>
                    <a:pt x="133" y="109"/>
                    <a:pt x="125" y="114"/>
                  </a:cubicBezTo>
                  <a:cubicBezTo>
                    <a:pt x="112" y="122"/>
                    <a:pt x="95" y="132"/>
                    <a:pt x="81" y="140"/>
                  </a:cubicBezTo>
                  <a:cubicBezTo>
                    <a:pt x="75" y="144"/>
                    <a:pt x="69" y="148"/>
                    <a:pt x="64" y="150"/>
                  </a:cubicBezTo>
                  <a:cubicBezTo>
                    <a:pt x="62" y="152"/>
                    <a:pt x="60" y="153"/>
                    <a:pt x="59" y="153"/>
                  </a:cubicBezTo>
                  <a:cubicBezTo>
                    <a:pt x="58" y="154"/>
                    <a:pt x="58" y="154"/>
                    <a:pt x="57" y="154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58" y="154"/>
                    <a:pt x="58" y="154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1" y="155"/>
                    <a:pt x="60" y="154"/>
                    <a:pt x="60" y="154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62" y="158"/>
                    <a:pt x="62" y="157"/>
                    <a:pt x="62" y="156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62" y="160"/>
                    <a:pt x="62" y="160"/>
                    <a:pt x="62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60" y="159"/>
                    <a:pt x="60" y="159"/>
                    <a:pt x="60" y="159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60"/>
                    <a:pt x="62" y="160"/>
                    <a:pt x="62" y="160"/>
                  </a:cubicBezTo>
                  <a:cubicBezTo>
                    <a:pt x="60" y="159"/>
                    <a:pt x="60" y="159"/>
                    <a:pt x="60" y="159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61"/>
                    <a:pt x="62" y="160"/>
                    <a:pt x="63" y="159"/>
                  </a:cubicBezTo>
                  <a:cubicBezTo>
                    <a:pt x="67" y="156"/>
                    <a:pt x="75" y="149"/>
                    <a:pt x="85" y="141"/>
                  </a:cubicBezTo>
                  <a:cubicBezTo>
                    <a:pt x="100" y="130"/>
                    <a:pt x="119" y="115"/>
                    <a:pt x="135" y="102"/>
                  </a:cubicBezTo>
                  <a:cubicBezTo>
                    <a:pt x="143" y="96"/>
                    <a:pt x="150" y="91"/>
                    <a:pt x="155" y="87"/>
                  </a:cubicBezTo>
                  <a:cubicBezTo>
                    <a:pt x="157" y="84"/>
                    <a:pt x="159" y="83"/>
                    <a:pt x="161" y="81"/>
                  </a:cubicBezTo>
                  <a:cubicBezTo>
                    <a:pt x="161" y="80"/>
                    <a:pt x="162" y="80"/>
                    <a:pt x="163" y="79"/>
                  </a:cubicBezTo>
                  <a:cubicBezTo>
                    <a:pt x="163" y="79"/>
                    <a:pt x="163" y="78"/>
                    <a:pt x="163" y="78"/>
                  </a:cubicBezTo>
                  <a:cubicBezTo>
                    <a:pt x="164" y="77"/>
                    <a:pt x="164" y="77"/>
                    <a:pt x="164" y="75"/>
                  </a:cubicBezTo>
                  <a:cubicBezTo>
                    <a:pt x="164" y="75"/>
                    <a:pt x="164" y="74"/>
                    <a:pt x="163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3" y="72"/>
                    <a:pt x="162" y="71"/>
                    <a:pt x="161" y="71"/>
                  </a:cubicBezTo>
                  <a:cubicBezTo>
                    <a:pt x="160" y="71"/>
                    <a:pt x="160" y="71"/>
                    <a:pt x="159" y="71"/>
                  </a:cubicBezTo>
                  <a:cubicBezTo>
                    <a:pt x="159" y="71"/>
                    <a:pt x="158" y="71"/>
                    <a:pt x="158" y="71"/>
                  </a:cubicBezTo>
                  <a:cubicBezTo>
                    <a:pt x="157" y="71"/>
                    <a:pt x="157" y="71"/>
                    <a:pt x="156" y="72"/>
                  </a:cubicBezTo>
                  <a:cubicBezTo>
                    <a:pt x="155" y="72"/>
                    <a:pt x="152" y="74"/>
                    <a:pt x="148" y="76"/>
                  </a:cubicBezTo>
                  <a:cubicBezTo>
                    <a:pt x="136" y="83"/>
                    <a:pt x="112" y="98"/>
                    <a:pt x="92" y="110"/>
                  </a:cubicBezTo>
                  <a:cubicBezTo>
                    <a:pt x="81" y="116"/>
                    <a:pt x="72" y="122"/>
                    <a:pt x="64" y="127"/>
                  </a:cubicBezTo>
                  <a:cubicBezTo>
                    <a:pt x="61" y="129"/>
                    <a:pt x="57" y="130"/>
                    <a:pt x="55" y="132"/>
                  </a:cubicBezTo>
                  <a:cubicBezTo>
                    <a:pt x="54" y="132"/>
                    <a:pt x="53" y="133"/>
                    <a:pt x="53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4" y="133"/>
                    <a:pt x="54" y="133"/>
                    <a:pt x="54" y="133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56" y="135"/>
                    <a:pt x="56" y="135"/>
                    <a:pt x="56" y="135"/>
                  </a:cubicBezTo>
                  <a:cubicBezTo>
                    <a:pt x="56" y="134"/>
                    <a:pt x="55" y="133"/>
                    <a:pt x="54" y="133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56" y="135"/>
                    <a:pt x="56" y="135"/>
                    <a:pt x="56" y="135"/>
                  </a:cubicBezTo>
                  <a:cubicBezTo>
                    <a:pt x="56" y="135"/>
                    <a:pt x="56" y="135"/>
                    <a:pt x="56" y="135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57" y="137"/>
                    <a:pt x="57" y="137"/>
                    <a:pt x="57" y="137"/>
                  </a:cubicBezTo>
                  <a:cubicBezTo>
                    <a:pt x="57" y="137"/>
                    <a:pt x="57" y="136"/>
                    <a:pt x="56" y="135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57" y="137"/>
                    <a:pt x="57" y="137"/>
                    <a:pt x="57" y="137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7" y="138"/>
                    <a:pt x="57" y="138"/>
                    <a:pt x="57" y="137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6" y="140"/>
                    <a:pt x="56" y="139"/>
                    <a:pt x="56" y="139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5" y="139"/>
                    <a:pt x="55" y="139"/>
                    <a:pt x="55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5" y="139"/>
                    <a:pt x="55" y="139"/>
                    <a:pt x="55" y="139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6" y="140"/>
                    <a:pt x="56" y="140"/>
                    <a:pt x="56" y="140"/>
                  </a:cubicBezTo>
                  <a:cubicBezTo>
                    <a:pt x="56" y="140"/>
                    <a:pt x="57" y="139"/>
                    <a:pt x="57" y="138"/>
                  </a:cubicBezTo>
                  <a:cubicBezTo>
                    <a:pt x="61" y="136"/>
                    <a:pt x="68" y="130"/>
                    <a:pt x="76" y="124"/>
                  </a:cubicBezTo>
                  <a:cubicBezTo>
                    <a:pt x="89" y="115"/>
                    <a:pt x="106" y="103"/>
                    <a:pt x="119" y="93"/>
                  </a:cubicBezTo>
                  <a:cubicBezTo>
                    <a:pt x="126" y="89"/>
                    <a:pt x="131" y="84"/>
                    <a:pt x="136" y="81"/>
                  </a:cubicBezTo>
                  <a:cubicBezTo>
                    <a:pt x="138" y="79"/>
                    <a:pt x="139" y="78"/>
                    <a:pt x="141" y="77"/>
                  </a:cubicBezTo>
                  <a:cubicBezTo>
                    <a:pt x="141" y="76"/>
                    <a:pt x="142" y="75"/>
                    <a:pt x="142" y="75"/>
                  </a:cubicBezTo>
                  <a:cubicBezTo>
                    <a:pt x="143" y="75"/>
                    <a:pt x="143" y="74"/>
                    <a:pt x="143" y="74"/>
                  </a:cubicBezTo>
                  <a:cubicBezTo>
                    <a:pt x="143" y="73"/>
                    <a:pt x="144" y="73"/>
                    <a:pt x="144" y="71"/>
                  </a:cubicBezTo>
                  <a:cubicBezTo>
                    <a:pt x="144" y="71"/>
                    <a:pt x="144" y="70"/>
                    <a:pt x="143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68"/>
                    <a:pt x="142" y="67"/>
                    <a:pt x="141" y="67"/>
                  </a:cubicBezTo>
                  <a:cubicBezTo>
                    <a:pt x="140" y="67"/>
                    <a:pt x="140" y="67"/>
                    <a:pt x="139" y="67"/>
                  </a:cubicBezTo>
                  <a:cubicBezTo>
                    <a:pt x="139" y="67"/>
                    <a:pt x="138" y="67"/>
                    <a:pt x="138" y="67"/>
                  </a:cubicBezTo>
                  <a:cubicBezTo>
                    <a:pt x="137" y="67"/>
                    <a:pt x="136" y="67"/>
                    <a:pt x="135" y="68"/>
                  </a:cubicBezTo>
                  <a:cubicBezTo>
                    <a:pt x="130" y="70"/>
                    <a:pt x="122" y="75"/>
                    <a:pt x="113" y="81"/>
                  </a:cubicBezTo>
                  <a:cubicBezTo>
                    <a:pt x="98" y="89"/>
                    <a:pt x="79" y="101"/>
                    <a:pt x="64" y="110"/>
                  </a:cubicBezTo>
                  <a:cubicBezTo>
                    <a:pt x="56" y="115"/>
                    <a:pt x="50" y="119"/>
                    <a:pt x="45" y="122"/>
                  </a:cubicBezTo>
                  <a:cubicBezTo>
                    <a:pt x="42" y="123"/>
                    <a:pt x="40" y="124"/>
                    <a:pt x="38" y="125"/>
                  </a:cubicBezTo>
                  <a:cubicBezTo>
                    <a:pt x="38" y="125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9"/>
                    <a:pt x="37" y="129"/>
                    <a:pt x="37" y="129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9"/>
                    <a:pt x="37" y="129"/>
                    <a:pt x="37" y="129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6"/>
                    <a:pt x="38" y="126"/>
                    <a:pt x="37" y="126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41" y="127"/>
                    <a:pt x="40" y="126"/>
                    <a:pt x="39" y="126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2" y="129"/>
                    <a:pt x="42" y="129"/>
                    <a:pt x="41" y="128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41" y="132"/>
                    <a:pt x="42" y="131"/>
                    <a:pt x="42" y="130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41" y="132"/>
                    <a:pt x="42" y="131"/>
                    <a:pt x="43" y="130"/>
                  </a:cubicBezTo>
                  <a:cubicBezTo>
                    <a:pt x="47" y="127"/>
                    <a:pt x="54" y="121"/>
                    <a:pt x="64" y="114"/>
                  </a:cubicBezTo>
                  <a:cubicBezTo>
                    <a:pt x="79" y="103"/>
                    <a:pt x="97" y="89"/>
                    <a:pt x="112" y="78"/>
                  </a:cubicBezTo>
                  <a:cubicBezTo>
                    <a:pt x="119" y="72"/>
                    <a:pt x="126" y="67"/>
                    <a:pt x="131" y="63"/>
                  </a:cubicBezTo>
                  <a:cubicBezTo>
                    <a:pt x="133" y="61"/>
                    <a:pt x="135" y="60"/>
                    <a:pt x="136" y="59"/>
                  </a:cubicBezTo>
                  <a:cubicBezTo>
                    <a:pt x="137" y="58"/>
                    <a:pt x="138" y="57"/>
                    <a:pt x="138" y="57"/>
                  </a:cubicBezTo>
                  <a:cubicBezTo>
                    <a:pt x="138" y="56"/>
                    <a:pt x="139" y="56"/>
                    <a:pt x="139" y="56"/>
                  </a:cubicBezTo>
                  <a:cubicBezTo>
                    <a:pt x="139" y="55"/>
                    <a:pt x="140" y="54"/>
                    <a:pt x="140" y="53"/>
                  </a:cubicBezTo>
                  <a:cubicBezTo>
                    <a:pt x="140" y="52"/>
                    <a:pt x="140" y="51"/>
                    <a:pt x="139" y="51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38" y="50"/>
                    <a:pt x="137" y="49"/>
                    <a:pt x="137" y="49"/>
                  </a:cubicBezTo>
                  <a:cubicBezTo>
                    <a:pt x="136" y="48"/>
                    <a:pt x="135" y="48"/>
                    <a:pt x="135" y="48"/>
                  </a:cubicBezTo>
                  <a:cubicBezTo>
                    <a:pt x="134" y="48"/>
                    <a:pt x="133" y="48"/>
                    <a:pt x="133" y="49"/>
                  </a:cubicBezTo>
                  <a:cubicBezTo>
                    <a:pt x="132" y="49"/>
                    <a:pt x="130" y="50"/>
                    <a:pt x="129" y="50"/>
                  </a:cubicBezTo>
                  <a:cubicBezTo>
                    <a:pt x="124" y="53"/>
                    <a:pt x="115" y="58"/>
                    <a:pt x="104" y="65"/>
                  </a:cubicBezTo>
                  <a:cubicBezTo>
                    <a:pt x="88" y="74"/>
                    <a:pt x="68" y="87"/>
                    <a:pt x="52" y="97"/>
                  </a:cubicBezTo>
                  <a:cubicBezTo>
                    <a:pt x="44" y="102"/>
                    <a:pt x="36" y="106"/>
                    <a:pt x="31" y="109"/>
                  </a:cubicBezTo>
                  <a:cubicBezTo>
                    <a:pt x="28" y="111"/>
                    <a:pt x="26" y="112"/>
                    <a:pt x="24" y="113"/>
                  </a:cubicBezTo>
                  <a:cubicBezTo>
                    <a:pt x="23" y="113"/>
                    <a:pt x="23" y="114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3" y="114"/>
                    <a:pt x="23" y="114"/>
                    <a:pt x="22" y="114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5" y="115"/>
                    <a:pt x="25" y="114"/>
                    <a:pt x="24" y="114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7"/>
                    <a:pt x="26" y="117"/>
                    <a:pt x="26" y="116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7" y="119"/>
                    <a:pt x="27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7" y="120"/>
                    <a:pt x="28" y="119"/>
                  </a:cubicBezTo>
                  <a:cubicBezTo>
                    <a:pt x="31" y="115"/>
                    <a:pt x="40" y="109"/>
                    <a:pt x="51" y="101"/>
                  </a:cubicBezTo>
                  <a:cubicBezTo>
                    <a:pt x="67" y="88"/>
                    <a:pt x="87" y="73"/>
                    <a:pt x="104" y="61"/>
                  </a:cubicBezTo>
                  <a:cubicBezTo>
                    <a:pt x="112" y="54"/>
                    <a:pt x="119" y="49"/>
                    <a:pt x="125" y="44"/>
                  </a:cubicBezTo>
                  <a:cubicBezTo>
                    <a:pt x="127" y="42"/>
                    <a:pt x="129" y="40"/>
                    <a:pt x="131" y="39"/>
                  </a:cubicBezTo>
                  <a:cubicBezTo>
                    <a:pt x="132" y="38"/>
                    <a:pt x="132" y="38"/>
                    <a:pt x="133" y="37"/>
                  </a:cubicBezTo>
                  <a:cubicBezTo>
                    <a:pt x="133" y="37"/>
                    <a:pt x="134" y="36"/>
                    <a:pt x="134" y="36"/>
                  </a:cubicBezTo>
                  <a:cubicBezTo>
                    <a:pt x="134" y="36"/>
                    <a:pt x="134" y="35"/>
                    <a:pt x="134" y="35"/>
                  </a:cubicBezTo>
                  <a:cubicBezTo>
                    <a:pt x="134" y="34"/>
                    <a:pt x="135" y="34"/>
                    <a:pt x="135" y="33"/>
                  </a:cubicBezTo>
                  <a:cubicBezTo>
                    <a:pt x="135" y="32"/>
                    <a:pt x="135" y="32"/>
                    <a:pt x="134" y="31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3" y="30"/>
                    <a:pt x="132" y="29"/>
                    <a:pt x="132" y="29"/>
                  </a:cubicBezTo>
                  <a:cubicBezTo>
                    <a:pt x="131" y="28"/>
                    <a:pt x="130" y="28"/>
                    <a:pt x="130" y="28"/>
                  </a:cubicBezTo>
                  <a:cubicBezTo>
                    <a:pt x="129" y="28"/>
                    <a:pt x="129" y="29"/>
                    <a:pt x="129" y="29"/>
                  </a:cubicBezTo>
                  <a:cubicBezTo>
                    <a:pt x="127" y="29"/>
                    <a:pt x="126" y="29"/>
                    <a:pt x="125" y="30"/>
                  </a:cubicBezTo>
                  <a:cubicBezTo>
                    <a:pt x="119" y="33"/>
                    <a:pt x="110" y="38"/>
                    <a:pt x="98" y="46"/>
                  </a:cubicBezTo>
                  <a:cubicBezTo>
                    <a:pt x="79" y="56"/>
                    <a:pt x="56" y="70"/>
                    <a:pt x="37" y="82"/>
                  </a:cubicBezTo>
                  <a:cubicBezTo>
                    <a:pt x="28" y="88"/>
                    <a:pt x="20" y="93"/>
                    <a:pt x="13" y="96"/>
                  </a:cubicBezTo>
                  <a:cubicBezTo>
                    <a:pt x="10" y="98"/>
                    <a:pt x="8" y="99"/>
                    <a:pt x="6" y="100"/>
                  </a:cubicBezTo>
                  <a:cubicBezTo>
                    <a:pt x="5" y="101"/>
                    <a:pt x="4" y="101"/>
                    <a:pt x="4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3" y="101"/>
                    <a:pt x="3" y="101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5" y="101"/>
                    <a:pt x="5" y="101"/>
                    <a:pt x="4" y="101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7" y="102"/>
                    <a:pt x="6" y="102"/>
                    <a:pt x="6" y="102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9" y="105"/>
                    <a:pt x="9" y="104"/>
                    <a:pt x="8" y="103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7"/>
                    <a:pt x="9" y="107"/>
                    <a:pt x="9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8"/>
                    <a:pt x="9" y="107"/>
                    <a:pt x="10" y="106"/>
                  </a:cubicBezTo>
                  <a:cubicBezTo>
                    <a:pt x="14" y="103"/>
                    <a:pt x="23" y="96"/>
                    <a:pt x="34" y="87"/>
                  </a:cubicBezTo>
                  <a:cubicBezTo>
                    <a:pt x="51" y="75"/>
                    <a:pt x="73" y="59"/>
                    <a:pt x="90" y="47"/>
                  </a:cubicBezTo>
                  <a:cubicBezTo>
                    <a:pt x="99" y="40"/>
                    <a:pt x="107" y="34"/>
                    <a:pt x="112" y="30"/>
                  </a:cubicBezTo>
                  <a:cubicBezTo>
                    <a:pt x="115" y="28"/>
                    <a:pt x="117" y="26"/>
                    <a:pt x="119" y="24"/>
                  </a:cubicBezTo>
                  <a:cubicBezTo>
                    <a:pt x="120" y="24"/>
                    <a:pt x="121" y="23"/>
                    <a:pt x="121" y="22"/>
                  </a:cubicBezTo>
                  <a:cubicBezTo>
                    <a:pt x="121" y="22"/>
                    <a:pt x="122" y="22"/>
                    <a:pt x="122" y="21"/>
                  </a:cubicBezTo>
                  <a:cubicBezTo>
                    <a:pt x="122" y="21"/>
                    <a:pt x="122" y="21"/>
                    <a:pt x="123" y="20"/>
                  </a:cubicBezTo>
                  <a:cubicBezTo>
                    <a:pt x="123" y="20"/>
                    <a:pt x="123" y="19"/>
                    <a:pt x="123" y="18"/>
                  </a:cubicBezTo>
                  <a:cubicBezTo>
                    <a:pt x="123" y="18"/>
                    <a:pt x="123" y="17"/>
                    <a:pt x="122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2" y="15"/>
                    <a:pt x="121" y="14"/>
                    <a:pt x="120" y="14"/>
                  </a:cubicBezTo>
                  <a:cubicBezTo>
                    <a:pt x="119" y="14"/>
                    <a:pt x="119" y="14"/>
                    <a:pt x="118" y="14"/>
                  </a:cubicBezTo>
                  <a:cubicBezTo>
                    <a:pt x="117" y="14"/>
                    <a:pt x="117" y="14"/>
                    <a:pt x="116" y="14"/>
                  </a:cubicBezTo>
                  <a:cubicBezTo>
                    <a:pt x="115" y="14"/>
                    <a:pt x="114" y="15"/>
                    <a:pt x="113" y="16"/>
                  </a:cubicBezTo>
                  <a:cubicBezTo>
                    <a:pt x="108" y="18"/>
                    <a:pt x="100" y="22"/>
                    <a:pt x="91" y="28"/>
                  </a:cubicBezTo>
                  <a:cubicBezTo>
                    <a:pt x="77" y="37"/>
                    <a:pt x="60" y="47"/>
                    <a:pt x="45" y="56"/>
                  </a:cubicBezTo>
                  <a:cubicBezTo>
                    <a:pt x="38" y="60"/>
                    <a:pt x="32" y="64"/>
                    <a:pt x="27" y="67"/>
                  </a:cubicBezTo>
                  <a:cubicBezTo>
                    <a:pt x="25" y="68"/>
                    <a:pt x="23" y="69"/>
                    <a:pt x="21" y="70"/>
                  </a:cubicBezTo>
                  <a:cubicBezTo>
                    <a:pt x="20" y="70"/>
                    <a:pt x="20" y="71"/>
                    <a:pt x="20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71"/>
                    <a:pt x="19" y="71"/>
                    <a:pt x="19" y="71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71"/>
                    <a:pt x="20" y="71"/>
                    <a:pt x="20" y="7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3" y="72"/>
                    <a:pt x="22" y="71"/>
                    <a:pt x="21" y="7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4" y="75"/>
                    <a:pt x="24" y="74"/>
                    <a:pt x="24" y="73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6"/>
                    <a:pt x="24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5" y="76"/>
                  </a:cubicBezTo>
                  <a:cubicBezTo>
                    <a:pt x="27" y="74"/>
                    <a:pt x="33" y="69"/>
                    <a:pt x="39" y="63"/>
                  </a:cubicBezTo>
                  <a:cubicBezTo>
                    <a:pt x="49" y="55"/>
                    <a:pt x="61" y="44"/>
                    <a:pt x="71" y="35"/>
                  </a:cubicBezTo>
                  <a:cubicBezTo>
                    <a:pt x="76" y="30"/>
                    <a:pt x="81" y="26"/>
                    <a:pt x="84" y="23"/>
                  </a:cubicBezTo>
                  <a:cubicBezTo>
                    <a:pt x="86" y="22"/>
                    <a:pt x="87" y="21"/>
                    <a:pt x="88" y="19"/>
                  </a:cubicBezTo>
                  <a:cubicBezTo>
                    <a:pt x="89" y="19"/>
                    <a:pt x="89" y="18"/>
                    <a:pt x="89" y="18"/>
                  </a:cubicBezTo>
                  <a:cubicBezTo>
                    <a:pt x="90" y="18"/>
                    <a:pt x="90" y="17"/>
                    <a:pt x="90" y="17"/>
                  </a:cubicBezTo>
                  <a:cubicBezTo>
                    <a:pt x="90" y="16"/>
                    <a:pt x="90" y="16"/>
                    <a:pt x="91" y="15"/>
                  </a:cubicBezTo>
                  <a:cubicBezTo>
                    <a:pt x="91" y="14"/>
                    <a:pt x="90" y="13"/>
                    <a:pt x="90" y="12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89" y="11"/>
                    <a:pt x="88" y="11"/>
                    <a:pt x="88" y="10"/>
                  </a:cubicBezTo>
                  <a:cubicBezTo>
                    <a:pt x="87" y="10"/>
                    <a:pt x="86" y="10"/>
                    <a:pt x="86" y="10"/>
                  </a:cubicBezTo>
                  <a:cubicBezTo>
                    <a:pt x="85" y="10"/>
                    <a:pt x="84" y="10"/>
                    <a:pt x="84" y="10"/>
                  </a:cubicBezTo>
                  <a:cubicBezTo>
                    <a:pt x="83" y="11"/>
                    <a:pt x="82" y="11"/>
                    <a:pt x="81" y="11"/>
                  </a:cubicBezTo>
                  <a:cubicBezTo>
                    <a:pt x="78" y="13"/>
                    <a:pt x="73" y="16"/>
                    <a:pt x="66" y="20"/>
                  </a:cubicBezTo>
                  <a:cubicBezTo>
                    <a:pt x="56" y="26"/>
                    <a:pt x="44" y="34"/>
                    <a:pt x="34" y="40"/>
                  </a:cubicBezTo>
                  <a:cubicBezTo>
                    <a:pt x="29" y="43"/>
                    <a:pt x="25" y="46"/>
                    <a:pt x="22" y="47"/>
                  </a:cubicBezTo>
                  <a:cubicBezTo>
                    <a:pt x="20" y="48"/>
                    <a:pt x="19" y="49"/>
                    <a:pt x="18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8" y="50"/>
                    <a:pt x="18" y="50"/>
                    <a:pt x="17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1"/>
                    <a:pt x="20" y="50"/>
                    <a:pt x="19" y="50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4"/>
                    <a:pt x="22" y="53"/>
                    <a:pt x="21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2" y="56"/>
                    <a:pt x="22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6"/>
                    <a:pt x="22" y="56"/>
                  </a:cubicBezTo>
                  <a:cubicBezTo>
                    <a:pt x="24" y="54"/>
                    <a:pt x="29" y="50"/>
                    <a:pt x="34" y="45"/>
                  </a:cubicBezTo>
                  <a:cubicBezTo>
                    <a:pt x="43" y="38"/>
                    <a:pt x="54" y="29"/>
                    <a:pt x="63" y="21"/>
                  </a:cubicBezTo>
                  <a:cubicBezTo>
                    <a:pt x="67" y="18"/>
                    <a:pt x="71" y="15"/>
                    <a:pt x="74" y="12"/>
                  </a:cubicBezTo>
                  <a:cubicBezTo>
                    <a:pt x="76" y="11"/>
                    <a:pt x="77" y="10"/>
                    <a:pt x="78" y="9"/>
                  </a:cubicBezTo>
                  <a:cubicBezTo>
                    <a:pt x="78" y="8"/>
                    <a:pt x="78" y="8"/>
                    <a:pt x="79" y="8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7"/>
                    <a:pt x="80" y="6"/>
                    <a:pt x="80" y="6"/>
                  </a:cubicBezTo>
                  <a:cubicBezTo>
                    <a:pt x="80" y="6"/>
                    <a:pt x="80" y="5"/>
                    <a:pt x="80" y="4"/>
                  </a:cubicBezTo>
                  <a:cubicBezTo>
                    <a:pt x="80" y="4"/>
                    <a:pt x="80" y="3"/>
                    <a:pt x="80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1"/>
                    <a:pt x="78" y="0"/>
                    <a:pt x="77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3" y="0"/>
                  </a:cubicBezTo>
                  <a:cubicBezTo>
                    <a:pt x="72" y="1"/>
                    <a:pt x="71" y="1"/>
                    <a:pt x="69" y="2"/>
                  </a:cubicBezTo>
                  <a:cubicBezTo>
                    <a:pt x="64" y="6"/>
                    <a:pt x="53" y="12"/>
                    <a:pt x="43" y="18"/>
                  </a:cubicBezTo>
                  <a:cubicBezTo>
                    <a:pt x="39" y="21"/>
                    <a:pt x="34" y="23"/>
                    <a:pt x="31" y="25"/>
                  </a:cubicBezTo>
                  <a:cubicBezTo>
                    <a:pt x="29" y="26"/>
                    <a:pt x="28" y="27"/>
                    <a:pt x="27" y="27"/>
                  </a:cubicBezTo>
                  <a:cubicBezTo>
                    <a:pt x="27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6" y="28"/>
                    <a:pt x="26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28"/>
                    <a:pt x="28" y="28"/>
                    <a:pt x="27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0" y="28"/>
                    <a:pt x="29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0" y="28"/>
                    <a:pt x="27" y="27"/>
                    <a:pt x="25" y="28"/>
                  </a:cubicBezTo>
                  <a:cubicBezTo>
                    <a:pt x="23" y="30"/>
                    <a:pt x="22" y="32"/>
                    <a:pt x="23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9" name="Freeform 234"/>
            <p:cNvSpPr/>
            <p:nvPr/>
          </p:nvSpPr>
          <p:spPr bwMode="auto">
            <a:xfrm>
              <a:off x="8357325" y="3353241"/>
              <a:ext cx="111370" cy="160468"/>
            </a:xfrm>
            <a:custGeom>
              <a:avLst/>
              <a:gdLst>
                <a:gd name="T0" fmla="*/ 15 w 92"/>
                <a:gd name="T1" fmla="*/ 7 h 133"/>
                <a:gd name="T2" fmla="*/ 14 w 92"/>
                <a:gd name="T3" fmla="*/ 9 h 133"/>
                <a:gd name="T4" fmla="*/ 14 w 92"/>
                <a:gd name="T5" fmla="*/ 5 h 133"/>
                <a:gd name="T6" fmla="*/ 26 w 92"/>
                <a:gd name="T7" fmla="*/ 17 h 133"/>
                <a:gd name="T8" fmla="*/ 28 w 92"/>
                <a:gd name="T9" fmla="*/ 16 h 133"/>
                <a:gd name="T10" fmla="*/ 35 w 92"/>
                <a:gd name="T11" fmla="*/ 39 h 133"/>
                <a:gd name="T12" fmla="*/ 65 w 92"/>
                <a:gd name="T13" fmla="*/ 16 h 133"/>
                <a:gd name="T14" fmla="*/ 67 w 92"/>
                <a:gd name="T15" fmla="*/ 15 h 133"/>
                <a:gd name="T16" fmla="*/ 45 w 92"/>
                <a:gd name="T17" fmla="*/ 51 h 133"/>
                <a:gd name="T18" fmla="*/ 74 w 92"/>
                <a:gd name="T19" fmla="*/ 37 h 133"/>
                <a:gd name="T20" fmla="*/ 70 w 92"/>
                <a:gd name="T21" fmla="*/ 36 h 133"/>
                <a:gd name="T22" fmla="*/ 61 w 92"/>
                <a:gd name="T23" fmla="*/ 60 h 133"/>
                <a:gd name="T24" fmla="*/ 81 w 92"/>
                <a:gd name="T25" fmla="*/ 51 h 133"/>
                <a:gd name="T26" fmla="*/ 81 w 92"/>
                <a:gd name="T27" fmla="*/ 49 h 133"/>
                <a:gd name="T28" fmla="*/ 81 w 92"/>
                <a:gd name="T29" fmla="*/ 49 h 133"/>
                <a:gd name="T30" fmla="*/ 75 w 92"/>
                <a:gd name="T31" fmla="*/ 70 h 133"/>
                <a:gd name="T32" fmla="*/ 75 w 92"/>
                <a:gd name="T33" fmla="*/ 68 h 133"/>
                <a:gd name="T34" fmla="*/ 78 w 92"/>
                <a:gd name="T35" fmla="*/ 83 h 133"/>
                <a:gd name="T36" fmla="*/ 84 w 92"/>
                <a:gd name="T37" fmla="*/ 82 h 133"/>
                <a:gd name="T38" fmla="*/ 87 w 92"/>
                <a:gd name="T39" fmla="*/ 80 h 133"/>
                <a:gd name="T40" fmla="*/ 84 w 92"/>
                <a:gd name="T41" fmla="*/ 78 h 133"/>
                <a:gd name="T42" fmla="*/ 59 w 92"/>
                <a:gd name="T43" fmla="*/ 107 h 133"/>
                <a:gd name="T44" fmla="*/ 83 w 92"/>
                <a:gd name="T45" fmla="*/ 97 h 133"/>
                <a:gd name="T46" fmla="*/ 83 w 92"/>
                <a:gd name="T47" fmla="*/ 93 h 133"/>
                <a:gd name="T48" fmla="*/ 56 w 92"/>
                <a:gd name="T49" fmla="*/ 126 h 133"/>
                <a:gd name="T50" fmla="*/ 59 w 92"/>
                <a:gd name="T51" fmla="*/ 133 h 133"/>
                <a:gd name="T52" fmla="*/ 78 w 92"/>
                <a:gd name="T53" fmla="*/ 122 h 133"/>
                <a:gd name="T54" fmla="*/ 77 w 92"/>
                <a:gd name="T55" fmla="*/ 118 h 133"/>
                <a:gd name="T56" fmla="*/ 73 w 92"/>
                <a:gd name="T57" fmla="*/ 120 h 133"/>
                <a:gd name="T58" fmla="*/ 59 w 92"/>
                <a:gd name="T59" fmla="*/ 124 h 133"/>
                <a:gd name="T60" fmla="*/ 59 w 92"/>
                <a:gd name="T61" fmla="*/ 124 h 133"/>
                <a:gd name="T62" fmla="*/ 59 w 92"/>
                <a:gd name="T63" fmla="*/ 128 h 133"/>
                <a:gd name="T64" fmla="*/ 59 w 92"/>
                <a:gd name="T65" fmla="*/ 128 h 133"/>
                <a:gd name="T66" fmla="*/ 64 w 92"/>
                <a:gd name="T67" fmla="*/ 128 h 133"/>
                <a:gd name="T68" fmla="*/ 70 w 92"/>
                <a:gd name="T69" fmla="*/ 122 h 133"/>
                <a:gd name="T70" fmla="*/ 84 w 92"/>
                <a:gd name="T71" fmla="*/ 91 h 133"/>
                <a:gd name="T72" fmla="*/ 63 w 92"/>
                <a:gd name="T73" fmla="*/ 109 h 133"/>
                <a:gd name="T74" fmla="*/ 67 w 92"/>
                <a:gd name="T75" fmla="*/ 111 h 133"/>
                <a:gd name="T76" fmla="*/ 90 w 92"/>
                <a:gd name="T77" fmla="*/ 84 h 133"/>
                <a:gd name="T78" fmla="*/ 83 w 92"/>
                <a:gd name="T79" fmla="*/ 83 h 133"/>
                <a:gd name="T80" fmla="*/ 87 w 92"/>
                <a:gd name="T81" fmla="*/ 81 h 133"/>
                <a:gd name="T82" fmla="*/ 84 w 92"/>
                <a:gd name="T83" fmla="*/ 65 h 133"/>
                <a:gd name="T84" fmla="*/ 78 w 92"/>
                <a:gd name="T85" fmla="*/ 68 h 133"/>
                <a:gd name="T86" fmla="*/ 83 w 92"/>
                <a:gd name="T87" fmla="*/ 68 h 133"/>
                <a:gd name="T88" fmla="*/ 84 w 92"/>
                <a:gd name="T89" fmla="*/ 65 h 133"/>
                <a:gd name="T90" fmla="*/ 64 w 92"/>
                <a:gd name="T91" fmla="*/ 56 h 133"/>
                <a:gd name="T92" fmla="*/ 70 w 92"/>
                <a:gd name="T93" fmla="*/ 60 h 133"/>
                <a:gd name="T94" fmla="*/ 70 w 92"/>
                <a:gd name="T95" fmla="*/ 61 h 133"/>
                <a:gd name="T96" fmla="*/ 79 w 92"/>
                <a:gd name="T97" fmla="*/ 38 h 133"/>
                <a:gd name="T98" fmla="*/ 49 w 92"/>
                <a:gd name="T99" fmla="*/ 51 h 133"/>
                <a:gd name="T100" fmla="*/ 53 w 92"/>
                <a:gd name="T101" fmla="*/ 52 h 133"/>
                <a:gd name="T102" fmla="*/ 72 w 92"/>
                <a:gd name="T103" fmla="*/ 19 h 133"/>
                <a:gd name="T104" fmla="*/ 40 w 92"/>
                <a:gd name="T105" fmla="*/ 32 h 133"/>
                <a:gd name="T106" fmla="*/ 38 w 92"/>
                <a:gd name="T107" fmla="*/ 33 h 133"/>
                <a:gd name="T108" fmla="*/ 33 w 92"/>
                <a:gd name="T109" fmla="*/ 13 h 133"/>
                <a:gd name="T110" fmla="*/ 6 w 92"/>
                <a:gd name="T111" fmla="*/ 5 h 133"/>
                <a:gd name="T112" fmla="*/ 5 w 92"/>
                <a:gd name="T113" fmla="*/ 6 h 133"/>
                <a:gd name="T114" fmla="*/ 5 w 92"/>
                <a:gd name="T115" fmla="*/ 1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2" h="133">
                  <a:moveTo>
                    <a:pt x="1" y="12"/>
                  </a:moveTo>
                  <a:cubicBezTo>
                    <a:pt x="2" y="13"/>
                    <a:pt x="3" y="14"/>
                    <a:pt x="3" y="14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6" y="15"/>
                    <a:pt x="7" y="14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0" y="13"/>
                    <a:pt x="12" y="12"/>
                    <a:pt x="13" y="11"/>
                  </a:cubicBezTo>
                  <a:cubicBezTo>
                    <a:pt x="14" y="10"/>
                    <a:pt x="15" y="10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8"/>
                    <a:pt x="12" y="9"/>
                    <a:pt x="13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5"/>
                    <a:pt x="13" y="26"/>
                    <a:pt x="14" y="27"/>
                  </a:cubicBezTo>
                  <a:cubicBezTo>
                    <a:pt x="16" y="27"/>
                    <a:pt x="17" y="27"/>
                    <a:pt x="19" y="2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6" y="17"/>
                    <a:pt x="26" y="18"/>
                  </a:cubicBezTo>
                  <a:cubicBezTo>
                    <a:pt x="27" y="20"/>
                    <a:pt x="28" y="24"/>
                    <a:pt x="30" y="28"/>
                  </a:cubicBezTo>
                  <a:cubicBezTo>
                    <a:pt x="30" y="30"/>
                    <a:pt x="31" y="32"/>
                    <a:pt x="31" y="34"/>
                  </a:cubicBezTo>
                  <a:cubicBezTo>
                    <a:pt x="32" y="34"/>
                    <a:pt x="32" y="35"/>
                    <a:pt x="32" y="35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3" y="37"/>
                  </a:cubicBezTo>
                  <a:cubicBezTo>
                    <a:pt x="33" y="38"/>
                    <a:pt x="34" y="38"/>
                    <a:pt x="35" y="39"/>
                  </a:cubicBezTo>
                  <a:cubicBezTo>
                    <a:pt x="36" y="39"/>
                    <a:pt x="38" y="39"/>
                    <a:pt x="39" y="38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7"/>
                    <a:pt x="65" y="18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15"/>
                    <a:pt x="65" y="15"/>
                    <a:pt x="65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4"/>
                    <a:pt x="64" y="15"/>
                    <a:pt x="64" y="16"/>
                  </a:cubicBezTo>
                  <a:cubicBezTo>
                    <a:pt x="62" y="20"/>
                    <a:pt x="57" y="28"/>
                    <a:pt x="53" y="35"/>
                  </a:cubicBezTo>
                  <a:cubicBezTo>
                    <a:pt x="51" y="39"/>
                    <a:pt x="49" y="42"/>
                    <a:pt x="47" y="45"/>
                  </a:cubicBezTo>
                  <a:cubicBezTo>
                    <a:pt x="47" y="46"/>
                    <a:pt x="46" y="47"/>
                    <a:pt x="46" y="48"/>
                  </a:cubicBezTo>
                  <a:cubicBezTo>
                    <a:pt x="46" y="48"/>
                    <a:pt x="45" y="48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50"/>
                    <a:pt x="45" y="51"/>
                    <a:pt x="45" y="51"/>
                  </a:cubicBezTo>
                  <a:cubicBezTo>
                    <a:pt x="45" y="52"/>
                    <a:pt x="45" y="52"/>
                    <a:pt x="45" y="54"/>
                  </a:cubicBezTo>
                  <a:cubicBezTo>
                    <a:pt x="47" y="56"/>
                    <a:pt x="49" y="56"/>
                    <a:pt x="51" y="55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70" y="37"/>
                    <a:pt x="70" y="37"/>
                    <a:pt x="71" y="39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0" y="36"/>
                    <a:pt x="70" y="37"/>
                    <a:pt x="70" y="37"/>
                  </a:cubicBezTo>
                  <a:cubicBezTo>
                    <a:pt x="69" y="40"/>
                    <a:pt x="67" y="45"/>
                    <a:pt x="65" y="50"/>
                  </a:cubicBezTo>
                  <a:cubicBezTo>
                    <a:pt x="64" y="52"/>
                    <a:pt x="63" y="54"/>
                    <a:pt x="63" y="56"/>
                  </a:cubicBezTo>
                  <a:cubicBezTo>
                    <a:pt x="62" y="57"/>
                    <a:pt x="62" y="57"/>
                    <a:pt x="62" y="58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1"/>
                    <a:pt x="61" y="61"/>
                  </a:cubicBezTo>
                  <a:cubicBezTo>
                    <a:pt x="61" y="61"/>
                    <a:pt x="62" y="62"/>
                    <a:pt x="62" y="63"/>
                  </a:cubicBezTo>
                  <a:cubicBezTo>
                    <a:pt x="63" y="65"/>
                    <a:pt x="66" y="65"/>
                    <a:pt x="68" y="64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81" y="51"/>
                    <a:pt x="81" y="51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0" y="49"/>
                    <a:pt x="80" y="50"/>
                    <a:pt x="79" y="52"/>
                  </a:cubicBezTo>
                  <a:cubicBezTo>
                    <a:pt x="78" y="55"/>
                    <a:pt x="77" y="58"/>
                    <a:pt x="76" y="61"/>
                  </a:cubicBezTo>
                  <a:cubicBezTo>
                    <a:pt x="75" y="62"/>
                    <a:pt x="75" y="63"/>
                    <a:pt x="75" y="64"/>
                  </a:cubicBezTo>
                  <a:cubicBezTo>
                    <a:pt x="74" y="65"/>
                    <a:pt x="74" y="65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9"/>
                    <a:pt x="74" y="69"/>
                    <a:pt x="75" y="70"/>
                  </a:cubicBezTo>
                  <a:cubicBezTo>
                    <a:pt x="76" y="72"/>
                    <a:pt x="78" y="73"/>
                    <a:pt x="81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6" y="69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9"/>
                    <a:pt x="75" y="69"/>
                  </a:cubicBezTo>
                  <a:cubicBezTo>
                    <a:pt x="76" y="71"/>
                    <a:pt x="76" y="75"/>
                    <a:pt x="77" y="78"/>
                  </a:cubicBezTo>
                  <a:cubicBezTo>
                    <a:pt x="77" y="79"/>
                    <a:pt x="78" y="81"/>
                    <a:pt x="78" y="82"/>
                  </a:cubicBezTo>
                  <a:cubicBezTo>
                    <a:pt x="78" y="82"/>
                    <a:pt x="78" y="83"/>
                    <a:pt x="78" y="83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79" y="86"/>
                    <a:pt x="80" y="87"/>
                    <a:pt x="82" y="87"/>
                  </a:cubicBezTo>
                  <a:cubicBezTo>
                    <a:pt x="83" y="88"/>
                    <a:pt x="84" y="87"/>
                    <a:pt x="85" y="87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3" y="80"/>
                    <a:pt x="83" y="80"/>
                    <a:pt x="83" y="80"/>
                  </a:cubicBezTo>
                  <a:cubicBezTo>
                    <a:pt x="83" y="81"/>
                    <a:pt x="83" y="81"/>
                    <a:pt x="84" y="82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3" y="80"/>
                    <a:pt x="83" y="80"/>
                    <a:pt x="83" y="80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80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3" y="79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3" y="79"/>
                    <a:pt x="82" y="80"/>
                  </a:cubicBezTo>
                  <a:cubicBezTo>
                    <a:pt x="79" y="83"/>
                    <a:pt x="74" y="89"/>
                    <a:pt x="69" y="95"/>
                  </a:cubicBezTo>
                  <a:cubicBezTo>
                    <a:pt x="66" y="98"/>
                    <a:pt x="64" y="100"/>
                    <a:pt x="62" y="102"/>
                  </a:cubicBezTo>
                  <a:cubicBezTo>
                    <a:pt x="62" y="103"/>
                    <a:pt x="61" y="104"/>
                    <a:pt x="60" y="105"/>
                  </a:cubicBezTo>
                  <a:cubicBezTo>
                    <a:pt x="60" y="105"/>
                    <a:pt x="60" y="106"/>
                    <a:pt x="60" y="106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9" y="108"/>
                    <a:pt x="59" y="108"/>
                    <a:pt x="59" y="109"/>
                  </a:cubicBezTo>
                  <a:cubicBezTo>
                    <a:pt x="59" y="109"/>
                    <a:pt x="59" y="110"/>
                    <a:pt x="59" y="111"/>
                  </a:cubicBezTo>
                  <a:cubicBezTo>
                    <a:pt x="61" y="113"/>
                    <a:pt x="63" y="114"/>
                    <a:pt x="65" y="113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6"/>
                    <a:pt x="82" y="96"/>
                    <a:pt x="83" y="97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2" y="94"/>
                    <a:pt x="82" y="94"/>
                    <a:pt x="82" y="94"/>
                  </a:cubicBezTo>
                  <a:cubicBezTo>
                    <a:pt x="82" y="94"/>
                    <a:pt x="82" y="94"/>
                    <a:pt x="82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2" y="94"/>
                    <a:pt x="82" y="94"/>
                    <a:pt x="82" y="94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2" y="94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2" y="94"/>
                    <a:pt x="82" y="94"/>
                    <a:pt x="82" y="94"/>
                  </a:cubicBezTo>
                  <a:cubicBezTo>
                    <a:pt x="81" y="95"/>
                    <a:pt x="79" y="98"/>
                    <a:pt x="76" y="101"/>
                  </a:cubicBezTo>
                  <a:cubicBezTo>
                    <a:pt x="72" y="106"/>
                    <a:pt x="67" y="112"/>
                    <a:pt x="63" y="116"/>
                  </a:cubicBezTo>
                  <a:cubicBezTo>
                    <a:pt x="61" y="119"/>
                    <a:pt x="59" y="121"/>
                    <a:pt x="58" y="123"/>
                  </a:cubicBezTo>
                  <a:cubicBezTo>
                    <a:pt x="57" y="123"/>
                    <a:pt x="57" y="124"/>
                    <a:pt x="56" y="125"/>
                  </a:cubicBezTo>
                  <a:cubicBezTo>
                    <a:pt x="56" y="126"/>
                    <a:pt x="56" y="126"/>
                    <a:pt x="56" y="126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5" y="127"/>
                    <a:pt x="55" y="127"/>
                    <a:pt x="55" y="128"/>
                  </a:cubicBezTo>
                  <a:cubicBezTo>
                    <a:pt x="55" y="128"/>
                    <a:pt x="55" y="129"/>
                    <a:pt x="55" y="129"/>
                  </a:cubicBezTo>
                  <a:cubicBezTo>
                    <a:pt x="55" y="130"/>
                    <a:pt x="55" y="130"/>
                    <a:pt x="56" y="131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6" y="131"/>
                    <a:pt x="57" y="132"/>
                    <a:pt x="58" y="132"/>
                  </a:cubicBezTo>
                  <a:cubicBezTo>
                    <a:pt x="58" y="133"/>
                    <a:pt x="59" y="133"/>
                    <a:pt x="59" y="133"/>
                  </a:cubicBezTo>
                  <a:cubicBezTo>
                    <a:pt x="60" y="133"/>
                    <a:pt x="61" y="133"/>
                    <a:pt x="61" y="132"/>
                  </a:cubicBezTo>
                  <a:cubicBezTo>
                    <a:pt x="61" y="132"/>
                    <a:pt x="62" y="132"/>
                    <a:pt x="62" y="132"/>
                  </a:cubicBezTo>
                  <a:cubicBezTo>
                    <a:pt x="63" y="131"/>
                    <a:pt x="65" y="131"/>
                    <a:pt x="66" y="130"/>
                  </a:cubicBezTo>
                  <a:cubicBezTo>
                    <a:pt x="69" y="128"/>
                    <a:pt x="72" y="126"/>
                    <a:pt x="74" y="125"/>
                  </a:cubicBezTo>
                  <a:cubicBezTo>
                    <a:pt x="76" y="124"/>
                    <a:pt x="77" y="123"/>
                    <a:pt x="77" y="123"/>
                  </a:cubicBezTo>
                  <a:cubicBezTo>
                    <a:pt x="78" y="122"/>
                    <a:pt x="78" y="122"/>
                    <a:pt x="78" y="122"/>
                  </a:cubicBezTo>
                  <a:cubicBezTo>
                    <a:pt x="78" y="122"/>
                    <a:pt x="78" y="122"/>
                    <a:pt x="78" y="122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78" y="122"/>
                    <a:pt x="78" y="122"/>
                    <a:pt x="78" y="122"/>
                  </a:cubicBezTo>
                  <a:cubicBezTo>
                    <a:pt x="78" y="122"/>
                    <a:pt x="78" y="122"/>
                    <a:pt x="78" y="122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78" y="122"/>
                    <a:pt x="78" y="122"/>
                    <a:pt x="78" y="122"/>
                  </a:cubicBezTo>
                  <a:cubicBezTo>
                    <a:pt x="77" y="118"/>
                    <a:pt x="77" y="118"/>
                    <a:pt x="77" y="118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78" y="122"/>
                    <a:pt x="78" y="122"/>
                    <a:pt x="78" y="122"/>
                  </a:cubicBezTo>
                  <a:cubicBezTo>
                    <a:pt x="77" y="118"/>
                    <a:pt x="77" y="118"/>
                    <a:pt x="77" y="118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77" y="118"/>
                    <a:pt x="77" y="118"/>
                    <a:pt x="77" y="118"/>
                  </a:cubicBezTo>
                  <a:cubicBezTo>
                    <a:pt x="75" y="122"/>
                    <a:pt x="75" y="122"/>
                    <a:pt x="75" y="122"/>
                  </a:cubicBezTo>
                  <a:cubicBezTo>
                    <a:pt x="76" y="122"/>
                    <a:pt x="77" y="122"/>
                    <a:pt x="77" y="122"/>
                  </a:cubicBezTo>
                  <a:cubicBezTo>
                    <a:pt x="77" y="118"/>
                    <a:pt x="77" y="118"/>
                    <a:pt x="77" y="118"/>
                  </a:cubicBezTo>
                  <a:cubicBezTo>
                    <a:pt x="75" y="122"/>
                    <a:pt x="75" y="122"/>
                    <a:pt x="75" y="122"/>
                  </a:cubicBezTo>
                  <a:cubicBezTo>
                    <a:pt x="77" y="118"/>
                    <a:pt x="77" y="118"/>
                    <a:pt x="77" y="118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4" y="121"/>
                    <a:pt x="75" y="122"/>
                    <a:pt x="75" y="122"/>
                  </a:cubicBezTo>
                  <a:cubicBezTo>
                    <a:pt x="77" y="118"/>
                    <a:pt x="77" y="118"/>
                    <a:pt x="77" y="118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5" y="122"/>
                    <a:pt x="77" y="123"/>
                    <a:pt x="79" y="122"/>
                  </a:cubicBezTo>
                  <a:cubicBezTo>
                    <a:pt x="81" y="121"/>
                    <a:pt x="82" y="118"/>
                    <a:pt x="81" y="116"/>
                  </a:cubicBezTo>
                  <a:cubicBezTo>
                    <a:pt x="80" y="115"/>
                    <a:pt x="79" y="114"/>
                    <a:pt x="79" y="114"/>
                  </a:cubicBezTo>
                  <a:cubicBezTo>
                    <a:pt x="78" y="114"/>
                    <a:pt x="77" y="113"/>
                    <a:pt x="77" y="113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5" y="114"/>
                    <a:pt x="75" y="114"/>
                    <a:pt x="74" y="114"/>
                  </a:cubicBezTo>
                  <a:cubicBezTo>
                    <a:pt x="73" y="115"/>
                    <a:pt x="72" y="116"/>
                    <a:pt x="70" y="117"/>
                  </a:cubicBezTo>
                  <a:cubicBezTo>
                    <a:pt x="68" y="118"/>
                    <a:pt x="65" y="120"/>
                    <a:pt x="62" y="122"/>
                  </a:cubicBezTo>
                  <a:cubicBezTo>
                    <a:pt x="61" y="122"/>
                    <a:pt x="60" y="123"/>
                    <a:pt x="59" y="124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9" y="126"/>
                    <a:pt x="59" y="126"/>
                    <a:pt x="59" y="126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9" y="126"/>
                    <a:pt x="59" y="126"/>
                    <a:pt x="59" y="126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4"/>
                    <a:pt x="59" y="124"/>
                    <a:pt x="59" y="124"/>
                  </a:cubicBezTo>
                  <a:cubicBezTo>
                    <a:pt x="59" y="124"/>
                    <a:pt x="58" y="124"/>
                    <a:pt x="58" y="124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4"/>
                    <a:pt x="59" y="124"/>
                    <a:pt x="59" y="124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1" y="124"/>
                    <a:pt x="61" y="124"/>
                    <a:pt x="61" y="124"/>
                  </a:cubicBezTo>
                  <a:cubicBezTo>
                    <a:pt x="60" y="124"/>
                    <a:pt x="60" y="124"/>
                    <a:pt x="59" y="124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1" y="124"/>
                    <a:pt x="61" y="124"/>
                    <a:pt x="61" y="124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3" y="126"/>
                    <a:pt x="63" y="126"/>
                    <a:pt x="63" y="126"/>
                  </a:cubicBezTo>
                  <a:cubicBezTo>
                    <a:pt x="63" y="125"/>
                    <a:pt x="62" y="124"/>
                    <a:pt x="61" y="124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3" y="126"/>
                    <a:pt x="63" y="126"/>
                    <a:pt x="63" y="126"/>
                  </a:cubicBezTo>
                  <a:cubicBezTo>
                    <a:pt x="63" y="126"/>
                    <a:pt x="63" y="126"/>
                    <a:pt x="63" y="126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7"/>
                    <a:pt x="63" y="126"/>
                    <a:pt x="63" y="126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64" y="128"/>
                    <a:pt x="64" y="128"/>
                    <a:pt x="64" y="127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29"/>
                    <a:pt x="64" y="129"/>
                    <a:pt x="64" y="12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3" y="130"/>
                    <a:pt x="63" y="130"/>
                    <a:pt x="64" y="130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5" y="128"/>
                    <a:pt x="67" y="126"/>
                    <a:pt x="70" y="122"/>
                  </a:cubicBezTo>
                  <a:cubicBezTo>
                    <a:pt x="74" y="118"/>
                    <a:pt x="79" y="112"/>
                    <a:pt x="83" y="107"/>
                  </a:cubicBezTo>
                  <a:cubicBezTo>
                    <a:pt x="85" y="105"/>
                    <a:pt x="87" y="102"/>
                    <a:pt x="88" y="101"/>
                  </a:cubicBezTo>
                  <a:cubicBezTo>
                    <a:pt x="89" y="100"/>
                    <a:pt x="89" y="99"/>
                    <a:pt x="90" y="9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1" y="97"/>
                    <a:pt x="91" y="96"/>
                    <a:pt x="91" y="95"/>
                  </a:cubicBezTo>
                  <a:cubicBezTo>
                    <a:pt x="91" y="95"/>
                    <a:pt x="91" y="94"/>
                    <a:pt x="91" y="93"/>
                  </a:cubicBezTo>
                  <a:cubicBezTo>
                    <a:pt x="90" y="92"/>
                    <a:pt x="89" y="91"/>
                    <a:pt x="88" y="91"/>
                  </a:cubicBezTo>
                  <a:cubicBezTo>
                    <a:pt x="87" y="90"/>
                    <a:pt x="85" y="91"/>
                    <a:pt x="84" y="91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8"/>
                    <a:pt x="67" y="107"/>
                    <a:pt x="67" y="106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67" y="110"/>
                    <a:pt x="68" y="109"/>
                    <a:pt x="68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0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8" y="110"/>
                    <a:pt x="68" y="109"/>
                  </a:cubicBezTo>
                  <a:cubicBezTo>
                    <a:pt x="71" y="106"/>
                    <a:pt x="77" y="99"/>
                    <a:pt x="82" y="94"/>
                  </a:cubicBezTo>
                  <a:cubicBezTo>
                    <a:pt x="84" y="91"/>
                    <a:pt x="87" y="89"/>
                    <a:pt x="88" y="87"/>
                  </a:cubicBezTo>
                  <a:cubicBezTo>
                    <a:pt x="89" y="86"/>
                    <a:pt x="90" y="85"/>
                    <a:pt x="90" y="84"/>
                  </a:cubicBezTo>
                  <a:cubicBezTo>
                    <a:pt x="91" y="84"/>
                    <a:pt x="91" y="83"/>
                    <a:pt x="91" y="83"/>
                  </a:cubicBezTo>
                  <a:cubicBezTo>
                    <a:pt x="92" y="82"/>
                    <a:pt x="92" y="82"/>
                    <a:pt x="92" y="82"/>
                  </a:cubicBezTo>
                  <a:cubicBezTo>
                    <a:pt x="92" y="82"/>
                    <a:pt x="92" y="82"/>
                    <a:pt x="92" y="82"/>
                  </a:cubicBezTo>
                  <a:cubicBezTo>
                    <a:pt x="92" y="81"/>
                    <a:pt x="92" y="81"/>
                    <a:pt x="92" y="80"/>
                  </a:cubicBezTo>
                  <a:cubicBezTo>
                    <a:pt x="92" y="80"/>
                    <a:pt x="92" y="79"/>
                    <a:pt x="91" y="78"/>
                  </a:cubicBezTo>
                  <a:cubicBezTo>
                    <a:pt x="91" y="77"/>
                    <a:pt x="90" y="76"/>
                    <a:pt x="89" y="76"/>
                  </a:cubicBezTo>
                  <a:cubicBezTo>
                    <a:pt x="88" y="75"/>
                    <a:pt x="86" y="76"/>
                    <a:pt x="85" y="76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2"/>
                    <a:pt x="87" y="81"/>
                    <a:pt x="87" y="81"/>
                  </a:cubicBezTo>
                  <a:cubicBezTo>
                    <a:pt x="86" y="79"/>
                    <a:pt x="86" y="75"/>
                    <a:pt x="85" y="72"/>
                  </a:cubicBezTo>
                  <a:cubicBezTo>
                    <a:pt x="85" y="71"/>
                    <a:pt x="85" y="69"/>
                    <a:pt x="84" y="68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5"/>
                    <a:pt x="84" y="65"/>
                    <a:pt x="83" y="65"/>
                  </a:cubicBezTo>
                  <a:cubicBezTo>
                    <a:pt x="82" y="63"/>
                    <a:pt x="79" y="62"/>
                    <a:pt x="77" y="63"/>
                  </a:cubicBezTo>
                  <a:cubicBezTo>
                    <a:pt x="76" y="64"/>
                    <a:pt x="76" y="64"/>
                    <a:pt x="76" y="64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3" y="66"/>
                    <a:pt x="83" y="66"/>
                    <a:pt x="82" y="65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7"/>
                    <a:pt x="84" y="65"/>
                  </a:cubicBezTo>
                  <a:cubicBezTo>
                    <a:pt x="85" y="62"/>
                    <a:pt x="86" y="59"/>
                    <a:pt x="87" y="56"/>
                  </a:cubicBezTo>
                  <a:cubicBezTo>
                    <a:pt x="88" y="55"/>
                    <a:pt x="88" y="54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0"/>
                    <a:pt x="89" y="50"/>
                    <a:pt x="89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8"/>
                    <a:pt x="89" y="48"/>
                    <a:pt x="89" y="47"/>
                  </a:cubicBezTo>
                  <a:cubicBezTo>
                    <a:pt x="88" y="45"/>
                    <a:pt x="85" y="44"/>
                    <a:pt x="83" y="45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0" y="59"/>
                    <a:pt x="70" y="59"/>
                    <a:pt x="70" y="58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70" y="60"/>
                    <a:pt x="71" y="59"/>
                  </a:cubicBezTo>
                  <a:cubicBezTo>
                    <a:pt x="72" y="57"/>
                    <a:pt x="74" y="51"/>
                    <a:pt x="75" y="47"/>
                  </a:cubicBezTo>
                  <a:cubicBezTo>
                    <a:pt x="76" y="45"/>
                    <a:pt x="77" y="43"/>
                    <a:pt x="78" y="41"/>
                  </a:cubicBezTo>
                  <a:cubicBezTo>
                    <a:pt x="78" y="40"/>
                    <a:pt x="78" y="40"/>
                    <a:pt x="78" y="39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6"/>
                    <a:pt x="79" y="36"/>
                    <a:pt x="78" y="34"/>
                  </a:cubicBezTo>
                  <a:cubicBezTo>
                    <a:pt x="78" y="33"/>
                    <a:pt x="77" y="33"/>
                    <a:pt x="76" y="32"/>
                  </a:cubicBezTo>
                  <a:cubicBezTo>
                    <a:pt x="74" y="32"/>
                    <a:pt x="73" y="32"/>
                    <a:pt x="72" y="33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0"/>
                    <a:pt x="53" y="49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2"/>
                    <a:pt x="54" y="52"/>
                    <a:pt x="54" y="51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2"/>
                    <a:pt x="54" y="51"/>
                    <a:pt x="55" y="50"/>
                  </a:cubicBezTo>
                  <a:cubicBezTo>
                    <a:pt x="57" y="46"/>
                    <a:pt x="61" y="38"/>
                    <a:pt x="65" y="31"/>
                  </a:cubicBezTo>
                  <a:cubicBezTo>
                    <a:pt x="67" y="28"/>
                    <a:pt x="69" y="25"/>
                    <a:pt x="71" y="22"/>
                  </a:cubicBezTo>
                  <a:cubicBezTo>
                    <a:pt x="71" y="21"/>
                    <a:pt x="72" y="20"/>
                    <a:pt x="72" y="19"/>
                  </a:cubicBezTo>
                  <a:cubicBezTo>
                    <a:pt x="73" y="19"/>
                    <a:pt x="73" y="18"/>
                    <a:pt x="73" y="18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6"/>
                    <a:pt x="74" y="16"/>
                    <a:pt x="74" y="16"/>
                  </a:cubicBezTo>
                  <a:cubicBezTo>
                    <a:pt x="74" y="15"/>
                    <a:pt x="74" y="15"/>
                    <a:pt x="73" y="13"/>
                  </a:cubicBezTo>
                  <a:cubicBezTo>
                    <a:pt x="72" y="11"/>
                    <a:pt x="69" y="10"/>
                    <a:pt x="67" y="12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0" y="32"/>
                    <a:pt x="40" y="32"/>
                  </a:cubicBezTo>
                  <a:cubicBezTo>
                    <a:pt x="39" y="29"/>
                    <a:pt x="38" y="25"/>
                    <a:pt x="36" y="21"/>
                  </a:cubicBezTo>
                  <a:cubicBezTo>
                    <a:pt x="36" y="19"/>
                    <a:pt x="35" y="17"/>
                    <a:pt x="35" y="16"/>
                  </a:cubicBezTo>
                  <a:cubicBezTo>
                    <a:pt x="34" y="15"/>
                    <a:pt x="34" y="15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1"/>
                    <a:pt x="29" y="10"/>
                    <a:pt x="27" y="11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8" y="3"/>
                    <a:pt x="18" y="3"/>
                  </a:cubicBezTo>
                  <a:cubicBezTo>
                    <a:pt x="18" y="2"/>
                    <a:pt x="17" y="1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3" y="0"/>
                    <a:pt x="13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0" y="2"/>
                    <a:pt x="8" y="3"/>
                    <a:pt x="6" y="5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8" y="6"/>
                    <a:pt x="7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6"/>
                    <a:pt x="5" y="5"/>
                    <a:pt x="3" y="6"/>
                  </a:cubicBezTo>
                  <a:cubicBezTo>
                    <a:pt x="1" y="8"/>
                    <a:pt x="0" y="10"/>
                    <a:pt x="1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0" name="Freeform 235"/>
            <p:cNvSpPr/>
            <p:nvPr/>
          </p:nvSpPr>
          <p:spPr bwMode="auto">
            <a:xfrm>
              <a:off x="8266313" y="3344859"/>
              <a:ext cx="144901" cy="207172"/>
            </a:xfrm>
            <a:custGeom>
              <a:avLst/>
              <a:gdLst>
                <a:gd name="T0" fmla="*/ 79 w 120"/>
                <a:gd name="T1" fmla="*/ 9 h 170"/>
                <a:gd name="T2" fmla="*/ 78 w 120"/>
                <a:gd name="T3" fmla="*/ 9 h 170"/>
                <a:gd name="T4" fmla="*/ 78 w 120"/>
                <a:gd name="T5" fmla="*/ 5 h 170"/>
                <a:gd name="T6" fmla="*/ 75 w 120"/>
                <a:gd name="T7" fmla="*/ 7 h 170"/>
                <a:gd name="T8" fmla="*/ 75 w 120"/>
                <a:gd name="T9" fmla="*/ 2 h 170"/>
                <a:gd name="T10" fmla="*/ 74 w 120"/>
                <a:gd name="T11" fmla="*/ 3 h 170"/>
                <a:gd name="T12" fmla="*/ 15 w 120"/>
                <a:gd name="T13" fmla="*/ 58 h 170"/>
                <a:gd name="T14" fmla="*/ 32 w 120"/>
                <a:gd name="T15" fmla="*/ 53 h 170"/>
                <a:gd name="T16" fmla="*/ 32 w 120"/>
                <a:gd name="T17" fmla="*/ 53 h 170"/>
                <a:gd name="T18" fmla="*/ 27 w 120"/>
                <a:gd name="T19" fmla="*/ 51 h 170"/>
                <a:gd name="T20" fmla="*/ 30 w 120"/>
                <a:gd name="T21" fmla="*/ 49 h 170"/>
                <a:gd name="T22" fmla="*/ 26 w 120"/>
                <a:gd name="T23" fmla="*/ 48 h 170"/>
                <a:gd name="T24" fmla="*/ 16 w 120"/>
                <a:gd name="T25" fmla="*/ 77 h 170"/>
                <a:gd name="T26" fmla="*/ 25 w 120"/>
                <a:gd name="T27" fmla="*/ 74 h 170"/>
                <a:gd name="T28" fmla="*/ 24 w 120"/>
                <a:gd name="T29" fmla="*/ 71 h 170"/>
                <a:gd name="T30" fmla="*/ 0 w 120"/>
                <a:gd name="T31" fmla="*/ 106 h 170"/>
                <a:gd name="T32" fmla="*/ 21 w 120"/>
                <a:gd name="T33" fmla="*/ 96 h 170"/>
                <a:gd name="T34" fmla="*/ 23 w 120"/>
                <a:gd name="T35" fmla="*/ 96 h 170"/>
                <a:gd name="T36" fmla="*/ 21 w 120"/>
                <a:gd name="T37" fmla="*/ 96 h 170"/>
                <a:gd name="T38" fmla="*/ 23 w 120"/>
                <a:gd name="T39" fmla="*/ 125 h 170"/>
                <a:gd name="T40" fmla="*/ 23 w 120"/>
                <a:gd name="T41" fmla="*/ 119 h 170"/>
                <a:gd name="T42" fmla="*/ 26 w 120"/>
                <a:gd name="T43" fmla="*/ 138 h 170"/>
                <a:gd name="T44" fmla="*/ 61 w 120"/>
                <a:gd name="T45" fmla="*/ 134 h 170"/>
                <a:gd name="T46" fmla="*/ 57 w 120"/>
                <a:gd name="T47" fmla="*/ 135 h 170"/>
                <a:gd name="T48" fmla="*/ 56 w 120"/>
                <a:gd name="T49" fmla="*/ 136 h 170"/>
                <a:gd name="T50" fmla="*/ 53 w 120"/>
                <a:gd name="T51" fmla="*/ 169 h 170"/>
                <a:gd name="T52" fmla="*/ 97 w 120"/>
                <a:gd name="T53" fmla="*/ 161 h 170"/>
                <a:gd name="T54" fmla="*/ 116 w 120"/>
                <a:gd name="T55" fmla="*/ 148 h 170"/>
                <a:gd name="T56" fmla="*/ 116 w 120"/>
                <a:gd name="T57" fmla="*/ 150 h 170"/>
                <a:gd name="T58" fmla="*/ 112 w 120"/>
                <a:gd name="T59" fmla="*/ 148 h 170"/>
                <a:gd name="T60" fmla="*/ 113 w 120"/>
                <a:gd name="T61" fmla="*/ 141 h 170"/>
                <a:gd name="T62" fmla="*/ 88 w 120"/>
                <a:gd name="T63" fmla="*/ 158 h 170"/>
                <a:gd name="T64" fmla="*/ 89 w 120"/>
                <a:gd name="T65" fmla="*/ 156 h 170"/>
                <a:gd name="T66" fmla="*/ 80 w 120"/>
                <a:gd name="T67" fmla="*/ 146 h 170"/>
                <a:gd name="T68" fmla="*/ 55 w 120"/>
                <a:gd name="T69" fmla="*/ 164 h 170"/>
                <a:gd name="T70" fmla="*/ 51 w 120"/>
                <a:gd name="T71" fmla="*/ 165 h 170"/>
                <a:gd name="T72" fmla="*/ 64 w 120"/>
                <a:gd name="T73" fmla="*/ 140 h 170"/>
                <a:gd name="T74" fmla="*/ 43 w 120"/>
                <a:gd name="T75" fmla="*/ 128 h 170"/>
                <a:gd name="T76" fmla="*/ 34 w 120"/>
                <a:gd name="T77" fmla="*/ 135 h 170"/>
                <a:gd name="T78" fmla="*/ 29 w 120"/>
                <a:gd name="T79" fmla="*/ 118 h 170"/>
                <a:gd name="T80" fmla="*/ 25 w 120"/>
                <a:gd name="T81" fmla="*/ 118 h 170"/>
                <a:gd name="T82" fmla="*/ 21 w 120"/>
                <a:gd name="T83" fmla="*/ 121 h 170"/>
                <a:gd name="T84" fmla="*/ 29 w 120"/>
                <a:gd name="T85" fmla="*/ 100 h 170"/>
                <a:gd name="T86" fmla="*/ 4 w 120"/>
                <a:gd name="T87" fmla="*/ 108 h 170"/>
                <a:gd name="T88" fmla="*/ 9 w 120"/>
                <a:gd name="T89" fmla="*/ 108 h 170"/>
                <a:gd name="T90" fmla="*/ 23 w 120"/>
                <a:gd name="T91" fmla="*/ 88 h 170"/>
                <a:gd name="T92" fmla="*/ 18 w 120"/>
                <a:gd name="T93" fmla="*/ 73 h 170"/>
                <a:gd name="T94" fmla="*/ 25 w 120"/>
                <a:gd name="T95" fmla="*/ 77 h 170"/>
                <a:gd name="T96" fmla="*/ 24 w 120"/>
                <a:gd name="T97" fmla="*/ 77 h 170"/>
                <a:gd name="T98" fmla="*/ 35 w 120"/>
                <a:gd name="T99" fmla="*/ 50 h 170"/>
                <a:gd name="T100" fmla="*/ 25 w 120"/>
                <a:gd name="T101" fmla="*/ 46 h 170"/>
                <a:gd name="T102" fmla="*/ 19 w 120"/>
                <a:gd name="T103" fmla="*/ 55 h 170"/>
                <a:gd name="T104" fmla="*/ 20 w 120"/>
                <a:gd name="T105" fmla="*/ 51 h 170"/>
                <a:gd name="T106" fmla="*/ 23 w 120"/>
                <a:gd name="T107" fmla="*/ 53 h 170"/>
                <a:gd name="T108" fmla="*/ 22 w 120"/>
                <a:gd name="T109" fmla="*/ 58 h 170"/>
                <a:gd name="T110" fmla="*/ 23 w 120"/>
                <a:gd name="T111" fmla="*/ 57 h 170"/>
                <a:gd name="T112" fmla="*/ 82 w 120"/>
                <a:gd name="T113" fmla="*/ 2 h 170"/>
                <a:gd name="T114" fmla="*/ 31 w 120"/>
                <a:gd name="T115" fmla="*/ 27 h 170"/>
                <a:gd name="T116" fmla="*/ 31 w 120"/>
                <a:gd name="T117" fmla="*/ 28 h 170"/>
                <a:gd name="T118" fmla="*/ 31 w 120"/>
                <a:gd name="T119" fmla="*/ 3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" h="170">
                  <a:moveTo>
                    <a:pt x="27" y="34"/>
                  </a:moveTo>
                  <a:cubicBezTo>
                    <a:pt x="28" y="35"/>
                    <a:pt x="29" y="36"/>
                    <a:pt x="29" y="36"/>
                  </a:cubicBezTo>
                  <a:cubicBezTo>
                    <a:pt x="30" y="36"/>
                    <a:pt x="31" y="36"/>
                    <a:pt x="31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5"/>
                    <a:pt x="35" y="35"/>
                    <a:pt x="37" y="34"/>
                  </a:cubicBezTo>
                  <a:cubicBezTo>
                    <a:pt x="43" y="31"/>
                    <a:pt x="53" y="24"/>
                    <a:pt x="63" y="19"/>
                  </a:cubicBezTo>
                  <a:cubicBezTo>
                    <a:pt x="67" y="16"/>
                    <a:pt x="72" y="13"/>
                    <a:pt x="75" y="12"/>
                  </a:cubicBezTo>
                  <a:cubicBezTo>
                    <a:pt x="76" y="11"/>
                    <a:pt x="78" y="10"/>
                    <a:pt x="79" y="9"/>
                  </a:cubicBezTo>
                  <a:cubicBezTo>
                    <a:pt x="79" y="9"/>
                    <a:pt x="79" y="9"/>
                    <a:pt x="80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9" y="9"/>
                    <a:pt x="79" y="9"/>
                    <a:pt x="80" y="9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5" y="8"/>
                    <a:pt x="76" y="9"/>
                    <a:pt x="77" y="9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6"/>
                    <a:pt x="75" y="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4" y="3"/>
                    <a:pt x="74" y="3"/>
                  </a:cubicBezTo>
                  <a:cubicBezTo>
                    <a:pt x="72" y="5"/>
                    <a:pt x="67" y="9"/>
                    <a:pt x="61" y="14"/>
                  </a:cubicBezTo>
                  <a:cubicBezTo>
                    <a:pt x="52" y="22"/>
                    <a:pt x="41" y="31"/>
                    <a:pt x="32" y="38"/>
                  </a:cubicBezTo>
                  <a:cubicBezTo>
                    <a:pt x="27" y="42"/>
                    <a:pt x="23" y="45"/>
                    <a:pt x="20" y="48"/>
                  </a:cubicBezTo>
                  <a:cubicBezTo>
                    <a:pt x="19" y="49"/>
                    <a:pt x="18" y="50"/>
                    <a:pt x="17" y="51"/>
                  </a:cubicBezTo>
                  <a:cubicBezTo>
                    <a:pt x="16" y="51"/>
                    <a:pt x="16" y="52"/>
                    <a:pt x="16" y="52"/>
                  </a:cubicBezTo>
                  <a:cubicBezTo>
                    <a:pt x="15" y="52"/>
                    <a:pt x="15" y="52"/>
                    <a:pt x="15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4" y="54"/>
                    <a:pt x="14" y="54"/>
                    <a:pt x="14" y="55"/>
                  </a:cubicBezTo>
                  <a:cubicBezTo>
                    <a:pt x="14" y="56"/>
                    <a:pt x="14" y="57"/>
                    <a:pt x="15" y="58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9"/>
                    <a:pt x="16" y="59"/>
                    <a:pt x="17" y="60"/>
                  </a:cubicBezTo>
                  <a:cubicBezTo>
                    <a:pt x="18" y="60"/>
                    <a:pt x="18" y="60"/>
                    <a:pt x="19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9"/>
                    <a:pt x="23" y="58"/>
                    <a:pt x="24" y="58"/>
                  </a:cubicBezTo>
                  <a:cubicBezTo>
                    <a:pt x="26" y="56"/>
                    <a:pt x="28" y="55"/>
                    <a:pt x="30" y="54"/>
                  </a:cubicBezTo>
                  <a:cubicBezTo>
                    <a:pt x="30" y="54"/>
                    <a:pt x="31" y="53"/>
                    <a:pt x="32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0" y="53"/>
                    <a:pt x="30" y="53"/>
                    <a:pt x="31" y="53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2"/>
                    <a:pt x="28" y="52"/>
                    <a:pt x="29" y="53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7" y="51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8"/>
                    <a:pt x="26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9"/>
                    <a:pt x="26" y="50"/>
                  </a:cubicBezTo>
                  <a:cubicBezTo>
                    <a:pt x="25" y="53"/>
                    <a:pt x="22" y="59"/>
                    <a:pt x="20" y="65"/>
                  </a:cubicBezTo>
                  <a:cubicBezTo>
                    <a:pt x="19" y="67"/>
                    <a:pt x="18" y="70"/>
                    <a:pt x="17" y="72"/>
                  </a:cubicBezTo>
                  <a:cubicBezTo>
                    <a:pt x="17" y="73"/>
                    <a:pt x="17" y="74"/>
                    <a:pt x="16" y="74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6" y="76"/>
                    <a:pt x="16" y="76"/>
                    <a:pt x="16" y="77"/>
                  </a:cubicBezTo>
                  <a:cubicBezTo>
                    <a:pt x="16" y="77"/>
                    <a:pt x="16" y="77"/>
                    <a:pt x="16" y="78"/>
                  </a:cubicBezTo>
                  <a:cubicBezTo>
                    <a:pt x="16" y="78"/>
                    <a:pt x="16" y="79"/>
                    <a:pt x="17" y="79"/>
                  </a:cubicBezTo>
                  <a:cubicBezTo>
                    <a:pt x="18" y="81"/>
                    <a:pt x="21" y="82"/>
                    <a:pt x="23" y="81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3"/>
                    <a:pt x="24" y="73"/>
                    <a:pt x="25" y="74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2"/>
                    <a:pt x="24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2"/>
                    <a:pt x="23" y="73"/>
                  </a:cubicBezTo>
                  <a:cubicBezTo>
                    <a:pt x="20" y="77"/>
                    <a:pt x="15" y="85"/>
                    <a:pt x="10" y="92"/>
                  </a:cubicBezTo>
                  <a:cubicBezTo>
                    <a:pt x="7" y="95"/>
                    <a:pt x="5" y="98"/>
                    <a:pt x="3" y="101"/>
                  </a:cubicBezTo>
                  <a:cubicBezTo>
                    <a:pt x="2" y="102"/>
                    <a:pt x="2" y="103"/>
                    <a:pt x="1" y="104"/>
                  </a:cubicBezTo>
                  <a:cubicBezTo>
                    <a:pt x="1" y="104"/>
                    <a:pt x="1" y="105"/>
                    <a:pt x="0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7"/>
                    <a:pt x="0" y="107"/>
                    <a:pt x="0" y="108"/>
                  </a:cubicBezTo>
                  <a:cubicBezTo>
                    <a:pt x="0" y="108"/>
                    <a:pt x="0" y="109"/>
                    <a:pt x="0" y="110"/>
                  </a:cubicBezTo>
                  <a:cubicBezTo>
                    <a:pt x="2" y="112"/>
                    <a:pt x="4" y="113"/>
                    <a:pt x="6" y="112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7"/>
                    <a:pt x="21" y="98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0" y="97"/>
                  </a:cubicBezTo>
                  <a:cubicBezTo>
                    <a:pt x="20" y="100"/>
                    <a:pt x="19" y="105"/>
                    <a:pt x="18" y="110"/>
                  </a:cubicBezTo>
                  <a:cubicBezTo>
                    <a:pt x="18" y="113"/>
                    <a:pt x="17" y="115"/>
                    <a:pt x="17" y="117"/>
                  </a:cubicBezTo>
                  <a:cubicBezTo>
                    <a:pt x="17" y="117"/>
                    <a:pt x="17" y="118"/>
                    <a:pt x="17" y="119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1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7" y="122"/>
                    <a:pt x="16" y="122"/>
                    <a:pt x="17" y="123"/>
                  </a:cubicBezTo>
                  <a:cubicBezTo>
                    <a:pt x="18" y="125"/>
                    <a:pt x="21" y="126"/>
                    <a:pt x="23" y="125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1" y="121"/>
                    <a:pt x="21" y="121"/>
                  </a:cubicBezTo>
                  <a:cubicBezTo>
                    <a:pt x="22" y="123"/>
                    <a:pt x="23" y="127"/>
                    <a:pt x="24" y="131"/>
                  </a:cubicBezTo>
                  <a:cubicBezTo>
                    <a:pt x="24" y="133"/>
                    <a:pt x="25" y="134"/>
                    <a:pt x="25" y="135"/>
                  </a:cubicBezTo>
                  <a:cubicBezTo>
                    <a:pt x="25" y="136"/>
                    <a:pt x="25" y="137"/>
                    <a:pt x="25" y="137"/>
                  </a:cubicBezTo>
                  <a:cubicBezTo>
                    <a:pt x="26" y="138"/>
                    <a:pt x="26" y="138"/>
                    <a:pt x="26" y="138"/>
                  </a:cubicBezTo>
                  <a:cubicBezTo>
                    <a:pt x="26" y="138"/>
                    <a:pt x="26" y="138"/>
                    <a:pt x="26" y="138"/>
                  </a:cubicBezTo>
                  <a:cubicBezTo>
                    <a:pt x="26" y="138"/>
                    <a:pt x="26" y="138"/>
                    <a:pt x="26" y="138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7" y="141"/>
                    <a:pt x="30" y="141"/>
                    <a:pt x="32" y="140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5" y="144"/>
                    <a:pt x="45" y="144"/>
                    <a:pt x="45" y="144"/>
                  </a:cubicBezTo>
                  <a:cubicBezTo>
                    <a:pt x="46" y="146"/>
                    <a:pt x="49" y="146"/>
                    <a:pt x="51" y="145"/>
                  </a:cubicBezTo>
                  <a:cubicBezTo>
                    <a:pt x="63" y="138"/>
                    <a:pt x="63" y="138"/>
                    <a:pt x="63" y="138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57" y="135"/>
                    <a:pt x="57" y="135"/>
                    <a:pt x="57" y="135"/>
                  </a:cubicBezTo>
                  <a:cubicBezTo>
                    <a:pt x="57" y="135"/>
                    <a:pt x="57" y="136"/>
                    <a:pt x="57" y="136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57" y="135"/>
                    <a:pt x="57" y="135"/>
                    <a:pt x="57" y="135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5"/>
                    <a:pt x="57" y="135"/>
                    <a:pt x="57" y="135"/>
                  </a:cubicBezTo>
                  <a:cubicBezTo>
                    <a:pt x="61" y="134"/>
                    <a:pt x="61" y="134"/>
                    <a:pt x="61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60" y="134"/>
                    <a:pt x="60" y="134"/>
                    <a:pt x="60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60" y="134"/>
                    <a:pt x="60" y="134"/>
                    <a:pt x="60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6" y="135"/>
                    <a:pt x="56" y="136"/>
                  </a:cubicBezTo>
                  <a:cubicBezTo>
                    <a:pt x="55" y="139"/>
                    <a:pt x="52" y="146"/>
                    <a:pt x="50" y="152"/>
                  </a:cubicBezTo>
                  <a:cubicBezTo>
                    <a:pt x="49" y="155"/>
                    <a:pt x="48" y="157"/>
                    <a:pt x="47" y="159"/>
                  </a:cubicBezTo>
                  <a:cubicBezTo>
                    <a:pt x="47" y="160"/>
                    <a:pt x="47" y="161"/>
                    <a:pt x="47" y="162"/>
                  </a:cubicBezTo>
                  <a:cubicBezTo>
                    <a:pt x="46" y="162"/>
                    <a:pt x="46" y="163"/>
                    <a:pt x="46" y="163"/>
                  </a:cubicBezTo>
                  <a:cubicBezTo>
                    <a:pt x="46" y="164"/>
                    <a:pt x="46" y="164"/>
                    <a:pt x="46" y="164"/>
                  </a:cubicBezTo>
                  <a:cubicBezTo>
                    <a:pt x="46" y="164"/>
                    <a:pt x="46" y="164"/>
                    <a:pt x="46" y="165"/>
                  </a:cubicBezTo>
                  <a:cubicBezTo>
                    <a:pt x="46" y="165"/>
                    <a:pt x="46" y="165"/>
                    <a:pt x="46" y="165"/>
                  </a:cubicBezTo>
                  <a:cubicBezTo>
                    <a:pt x="46" y="166"/>
                    <a:pt x="46" y="166"/>
                    <a:pt x="47" y="167"/>
                  </a:cubicBezTo>
                  <a:cubicBezTo>
                    <a:pt x="48" y="169"/>
                    <a:pt x="51" y="170"/>
                    <a:pt x="53" y="169"/>
                  </a:cubicBezTo>
                  <a:cubicBezTo>
                    <a:pt x="76" y="155"/>
                    <a:pt x="76" y="155"/>
                    <a:pt x="76" y="155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85" y="163"/>
                    <a:pt x="85" y="163"/>
                    <a:pt x="85" y="163"/>
                  </a:cubicBezTo>
                  <a:cubicBezTo>
                    <a:pt x="85" y="164"/>
                    <a:pt x="86" y="165"/>
                    <a:pt x="87" y="165"/>
                  </a:cubicBezTo>
                  <a:cubicBezTo>
                    <a:pt x="88" y="165"/>
                    <a:pt x="88" y="165"/>
                    <a:pt x="89" y="165"/>
                  </a:cubicBezTo>
                  <a:cubicBezTo>
                    <a:pt x="89" y="165"/>
                    <a:pt x="90" y="165"/>
                    <a:pt x="90" y="165"/>
                  </a:cubicBezTo>
                  <a:cubicBezTo>
                    <a:pt x="91" y="165"/>
                    <a:pt x="91" y="165"/>
                    <a:pt x="91" y="165"/>
                  </a:cubicBezTo>
                  <a:cubicBezTo>
                    <a:pt x="93" y="164"/>
                    <a:pt x="95" y="163"/>
                    <a:pt x="97" y="161"/>
                  </a:cubicBezTo>
                  <a:cubicBezTo>
                    <a:pt x="101" y="159"/>
                    <a:pt x="106" y="156"/>
                    <a:pt x="110" y="154"/>
                  </a:cubicBezTo>
                  <a:cubicBezTo>
                    <a:pt x="112" y="152"/>
                    <a:pt x="114" y="151"/>
                    <a:pt x="115" y="151"/>
                  </a:cubicBezTo>
                  <a:cubicBezTo>
                    <a:pt x="116" y="150"/>
                    <a:pt x="116" y="150"/>
                    <a:pt x="117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6" y="148"/>
                    <a:pt x="116" y="148"/>
                    <a:pt x="116" y="148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6" y="148"/>
                    <a:pt x="116" y="148"/>
                    <a:pt x="116" y="148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5" y="146"/>
                    <a:pt x="115" y="146"/>
                    <a:pt x="115" y="146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5" y="146"/>
                    <a:pt x="115" y="146"/>
                    <a:pt x="115" y="146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5" y="146"/>
                    <a:pt x="115" y="146"/>
                    <a:pt x="115" y="146"/>
                  </a:cubicBezTo>
                  <a:cubicBezTo>
                    <a:pt x="115" y="150"/>
                    <a:pt x="115" y="150"/>
                    <a:pt x="115" y="150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5" y="146"/>
                    <a:pt x="115" y="146"/>
                    <a:pt x="115" y="146"/>
                  </a:cubicBezTo>
                  <a:cubicBezTo>
                    <a:pt x="115" y="150"/>
                    <a:pt x="115" y="150"/>
                    <a:pt x="115" y="150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4" y="150"/>
                    <a:pt x="115" y="150"/>
                    <a:pt x="115" y="150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12" y="149"/>
                    <a:pt x="113" y="149"/>
                    <a:pt x="114" y="150"/>
                  </a:cubicBezTo>
                  <a:cubicBezTo>
                    <a:pt x="115" y="145"/>
                    <a:pt x="115" y="145"/>
                    <a:pt x="115" y="145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13" y="150"/>
                    <a:pt x="116" y="151"/>
                    <a:pt x="118" y="149"/>
                  </a:cubicBezTo>
                  <a:cubicBezTo>
                    <a:pt x="120" y="148"/>
                    <a:pt x="120" y="145"/>
                    <a:pt x="119" y="143"/>
                  </a:cubicBezTo>
                  <a:cubicBezTo>
                    <a:pt x="119" y="142"/>
                    <a:pt x="118" y="142"/>
                    <a:pt x="117" y="141"/>
                  </a:cubicBezTo>
                  <a:cubicBezTo>
                    <a:pt x="116" y="141"/>
                    <a:pt x="116" y="141"/>
                    <a:pt x="115" y="141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3" y="141"/>
                    <a:pt x="113" y="141"/>
                  </a:cubicBezTo>
                  <a:cubicBezTo>
                    <a:pt x="112" y="142"/>
                    <a:pt x="112" y="142"/>
                    <a:pt x="111" y="143"/>
                  </a:cubicBezTo>
                  <a:cubicBezTo>
                    <a:pt x="108" y="145"/>
                    <a:pt x="102" y="148"/>
                    <a:pt x="97" y="151"/>
                  </a:cubicBezTo>
                  <a:cubicBezTo>
                    <a:pt x="94" y="153"/>
                    <a:pt x="92" y="154"/>
                    <a:pt x="90" y="155"/>
                  </a:cubicBezTo>
                  <a:cubicBezTo>
                    <a:pt x="89" y="156"/>
                    <a:pt x="88" y="156"/>
                    <a:pt x="88" y="156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88" y="156"/>
                    <a:pt x="88" y="157"/>
                    <a:pt x="88" y="157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90" y="157"/>
                    <a:pt x="90" y="157"/>
                    <a:pt x="90" y="157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90" y="157"/>
                    <a:pt x="90" y="157"/>
                    <a:pt x="90" y="157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93" y="159"/>
                    <a:pt x="93" y="159"/>
                    <a:pt x="93" y="159"/>
                  </a:cubicBezTo>
                  <a:cubicBezTo>
                    <a:pt x="92" y="158"/>
                    <a:pt x="91" y="157"/>
                    <a:pt x="90" y="157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93" y="159"/>
                    <a:pt x="93" y="159"/>
                    <a:pt x="93" y="159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78" y="145"/>
                    <a:pt x="76" y="145"/>
                    <a:pt x="74" y="146"/>
                  </a:cubicBezTo>
                  <a:cubicBezTo>
                    <a:pt x="48" y="161"/>
                    <a:pt x="48" y="161"/>
                    <a:pt x="48" y="161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3"/>
                    <a:pt x="55" y="163"/>
                    <a:pt x="54" y="162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4"/>
                    <a:pt x="55" y="163"/>
                  </a:cubicBezTo>
                  <a:cubicBezTo>
                    <a:pt x="57" y="160"/>
                    <a:pt x="59" y="153"/>
                    <a:pt x="61" y="148"/>
                  </a:cubicBezTo>
                  <a:cubicBezTo>
                    <a:pt x="62" y="145"/>
                    <a:pt x="63" y="142"/>
                    <a:pt x="64" y="140"/>
                  </a:cubicBezTo>
                  <a:cubicBezTo>
                    <a:pt x="64" y="139"/>
                    <a:pt x="65" y="138"/>
                    <a:pt x="65" y="137"/>
                  </a:cubicBezTo>
                  <a:cubicBezTo>
                    <a:pt x="65" y="137"/>
                    <a:pt x="65" y="136"/>
                    <a:pt x="65" y="136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5"/>
                    <a:pt x="65" y="135"/>
                    <a:pt x="65" y="134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65" y="133"/>
                    <a:pt x="65" y="133"/>
                    <a:pt x="65" y="132"/>
                  </a:cubicBezTo>
                  <a:cubicBezTo>
                    <a:pt x="64" y="130"/>
                    <a:pt x="61" y="129"/>
                    <a:pt x="59" y="130"/>
                  </a:cubicBezTo>
                  <a:cubicBezTo>
                    <a:pt x="49" y="136"/>
                    <a:pt x="49" y="136"/>
                    <a:pt x="49" y="13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1" y="126"/>
                    <a:pt x="39" y="126"/>
                    <a:pt x="37" y="127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4" y="135"/>
                    <a:pt x="34" y="134"/>
                    <a:pt x="34" y="134"/>
                  </a:cubicBezTo>
                  <a:cubicBezTo>
                    <a:pt x="33" y="132"/>
                    <a:pt x="32" y="128"/>
                    <a:pt x="31" y="124"/>
                  </a:cubicBezTo>
                  <a:cubicBezTo>
                    <a:pt x="31" y="122"/>
                    <a:pt x="30" y="121"/>
                    <a:pt x="30" y="119"/>
                  </a:cubicBezTo>
                  <a:cubicBezTo>
                    <a:pt x="30" y="119"/>
                    <a:pt x="29" y="118"/>
                    <a:pt x="29" y="118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28" y="115"/>
                    <a:pt x="27" y="115"/>
                    <a:pt x="26" y="114"/>
                  </a:cubicBezTo>
                  <a:cubicBezTo>
                    <a:pt x="25" y="114"/>
                    <a:pt x="24" y="114"/>
                    <a:pt x="23" y="115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5" y="120"/>
                    <a:pt x="25" y="119"/>
                    <a:pt x="25" y="118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5" y="121"/>
                    <a:pt x="25" y="120"/>
                    <a:pt x="26" y="119"/>
                  </a:cubicBezTo>
                  <a:cubicBezTo>
                    <a:pt x="26" y="117"/>
                    <a:pt x="27" y="111"/>
                    <a:pt x="28" y="106"/>
                  </a:cubicBezTo>
                  <a:cubicBezTo>
                    <a:pt x="28" y="104"/>
                    <a:pt x="29" y="102"/>
                    <a:pt x="29" y="100"/>
                  </a:cubicBezTo>
                  <a:cubicBezTo>
                    <a:pt x="29" y="99"/>
                    <a:pt x="29" y="98"/>
                    <a:pt x="29" y="98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8" y="92"/>
                    <a:pt x="27" y="92"/>
                    <a:pt x="26" y="91"/>
                  </a:cubicBezTo>
                  <a:cubicBezTo>
                    <a:pt x="25" y="91"/>
                    <a:pt x="24" y="91"/>
                    <a:pt x="23" y="92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9" y="107"/>
                    <a:pt x="9" y="106"/>
                    <a:pt x="8" y="105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09"/>
                    <a:pt x="9" y="108"/>
                    <a:pt x="9" y="10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09"/>
                    <a:pt x="9" y="108"/>
                    <a:pt x="10" y="107"/>
                  </a:cubicBezTo>
                  <a:cubicBezTo>
                    <a:pt x="12" y="103"/>
                    <a:pt x="18" y="95"/>
                    <a:pt x="23" y="88"/>
                  </a:cubicBezTo>
                  <a:cubicBezTo>
                    <a:pt x="25" y="85"/>
                    <a:pt x="28" y="82"/>
                    <a:pt x="29" y="79"/>
                  </a:cubicBezTo>
                  <a:cubicBezTo>
                    <a:pt x="30" y="78"/>
                    <a:pt x="31" y="77"/>
                    <a:pt x="31" y="76"/>
                  </a:cubicBezTo>
                  <a:cubicBezTo>
                    <a:pt x="32" y="76"/>
                    <a:pt x="32" y="75"/>
                    <a:pt x="32" y="75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3" y="74"/>
                    <a:pt x="33" y="73"/>
                    <a:pt x="33" y="72"/>
                  </a:cubicBezTo>
                  <a:cubicBezTo>
                    <a:pt x="33" y="72"/>
                    <a:pt x="33" y="71"/>
                    <a:pt x="32" y="70"/>
                  </a:cubicBezTo>
                  <a:cubicBezTo>
                    <a:pt x="32" y="69"/>
                    <a:pt x="31" y="68"/>
                    <a:pt x="30" y="68"/>
                  </a:cubicBezTo>
                  <a:cubicBezTo>
                    <a:pt x="28" y="68"/>
                    <a:pt x="27" y="68"/>
                    <a:pt x="26" y="68"/>
                  </a:cubicBezTo>
                  <a:cubicBezTo>
                    <a:pt x="18" y="73"/>
                    <a:pt x="18" y="73"/>
                    <a:pt x="18" y="73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6"/>
                    <a:pt x="25" y="75"/>
                    <a:pt x="24" y="74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7"/>
                    <a:pt x="25" y="76"/>
                    <a:pt x="25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7"/>
                    <a:pt x="25" y="77"/>
                    <a:pt x="25" y="76"/>
                  </a:cubicBezTo>
                  <a:cubicBezTo>
                    <a:pt x="26" y="73"/>
                    <a:pt x="29" y="67"/>
                    <a:pt x="31" y="61"/>
                  </a:cubicBezTo>
                  <a:cubicBezTo>
                    <a:pt x="32" y="58"/>
                    <a:pt x="33" y="56"/>
                    <a:pt x="34" y="54"/>
                  </a:cubicBezTo>
                  <a:cubicBezTo>
                    <a:pt x="34" y="53"/>
                    <a:pt x="34" y="52"/>
                    <a:pt x="35" y="51"/>
                  </a:cubicBezTo>
                  <a:cubicBezTo>
                    <a:pt x="35" y="51"/>
                    <a:pt x="35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8"/>
                    <a:pt x="35" y="48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5"/>
                    <a:pt x="33" y="45"/>
                    <a:pt x="32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0" y="44"/>
                    <a:pt x="29" y="44"/>
                    <a:pt x="29" y="44"/>
                  </a:cubicBezTo>
                  <a:cubicBezTo>
                    <a:pt x="29" y="44"/>
                    <a:pt x="28" y="45"/>
                    <a:pt x="28" y="45"/>
                  </a:cubicBezTo>
                  <a:cubicBezTo>
                    <a:pt x="27" y="45"/>
                    <a:pt x="26" y="46"/>
                    <a:pt x="25" y="46"/>
                  </a:cubicBezTo>
                  <a:cubicBezTo>
                    <a:pt x="23" y="47"/>
                    <a:pt x="21" y="49"/>
                    <a:pt x="20" y="50"/>
                  </a:cubicBezTo>
                  <a:cubicBezTo>
                    <a:pt x="19" y="50"/>
                    <a:pt x="18" y="51"/>
                    <a:pt x="18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1"/>
                    <a:pt x="18" y="51"/>
                    <a:pt x="17" y="51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2" y="52"/>
                    <a:pt x="21" y="51"/>
                    <a:pt x="20" y="51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5"/>
                    <a:pt x="23" y="54"/>
                    <a:pt x="23" y="53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57"/>
                    <a:pt x="23" y="57"/>
                    <a:pt x="23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3" y="57"/>
                    <a:pt x="23" y="57"/>
                  </a:cubicBezTo>
                  <a:cubicBezTo>
                    <a:pt x="26" y="55"/>
                    <a:pt x="30" y="51"/>
                    <a:pt x="36" y="46"/>
                  </a:cubicBezTo>
                  <a:cubicBezTo>
                    <a:pt x="45" y="39"/>
                    <a:pt x="56" y="30"/>
                    <a:pt x="65" y="22"/>
                  </a:cubicBezTo>
                  <a:cubicBezTo>
                    <a:pt x="70" y="18"/>
                    <a:pt x="74" y="15"/>
                    <a:pt x="77" y="12"/>
                  </a:cubicBezTo>
                  <a:cubicBezTo>
                    <a:pt x="78" y="11"/>
                    <a:pt x="79" y="10"/>
                    <a:pt x="80" y="9"/>
                  </a:cubicBezTo>
                  <a:cubicBezTo>
                    <a:pt x="81" y="9"/>
                    <a:pt x="81" y="8"/>
                    <a:pt x="82" y="8"/>
                  </a:cubicBezTo>
                  <a:cubicBezTo>
                    <a:pt x="82" y="8"/>
                    <a:pt x="82" y="8"/>
                    <a:pt x="82" y="7"/>
                  </a:cubicBezTo>
                  <a:cubicBezTo>
                    <a:pt x="82" y="7"/>
                    <a:pt x="82" y="7"/>
                    <a:pt x="83" y="6"/>
                  </a:cubicBezTo>
                  <a:cubicBezTo>
                    <a:pt x="83" y="6"/>
                    <a:pt x="83" y="5"/>
                    <a:pt x="83" y="5"/>
                  </a:cubicBezTo>
                  <a:cubicBezTo>
                    <a:pt x="83" y="4"/>
                    <a:pt x="83" y="3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1"/>
                    <a:pt x="81" y="1"/>
                    <a:pt x="80" y="0"/>
                  </a:cubicBezTo>
                  <a:cubicBezTo>
                    <a:pt x="79" y="0"/>
                    <a:pt x="79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  <a:cubicBezTo>
                    <a:pt x="77" y="0"/>
                    <a:pt x="76" y="1"/>
                    <a:pt x="76" y="1"/>
                  </a:cubicBezTo>
                  <a:cubicBezTo>
                    <a:pt x="75" y="1"/>
                    <a:pt x="74" y="2"/>
                    <a:pt x="72" y="3"/>
                  </a:cubicBezTo>
                  <a:cubicBezTo>
                    <a:pt x="67" y="6"/>
                    <a:pt x="56" y="12"/>
                    <a:pt x="47" y="18"/>
                  </a:cubicBezTo>
                  <a:cubicBezTo>
                    <a:pt x="42" y="21"/>
                    <a:pt x="38" y="23"/>
                    <a:pt x="35" y="25"/>
                  </a:cubicBezTo>
                  <a:cubicBezTo>
                    <a:pt x="33" y="26"/>
                    <a:pt x="32" y="27"/>
                    <a:pt x="31" y="27"/>
                  </a:cubicBezTo>
                  <a:cubicBezTo>
                    <a:pt x="30" y="27"/>
                    <a:pt x="30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2" y="28"/>
                    <a:pt x="31" y="28"/>
                    <a:pt x="31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4" y="28"/>
                    <a:pt x="31" y="27"/>
                    <a:pt x="29" y="28"/>
                  </a:cubicBezTo>
                  <a:cubicBezTo>
                    <a:pt x="27" y="29"/>
                    <a:pt x="26" y="32"/>
                    <a:pt x="27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1" name="Freeform 236"/>
            <p:cNvSpPr/>
            <p:nvPr/>
          </p:nvSpPr>
          <p:spPr bwMode="auto">
            <a:xfrm>
              <a:off x="8254338" y="3543648"/>
              <a:ext cx="264653" cy="204777"/>
            </a:xfrm>
            <a:custGeom>
              <a:avLst/>
              <a:gdLst>
                <a:gd name="T0" fmla="*/ 85 w 218"/>
                <a:gd name="T1" fmla="*/ 6 h 169"/>
                <a:gd name="T2" fmla="*/ 81 w 218"/>
                <a:gd name="T3" fmla="*/ 4 h 169"/>
                <a:gd name="T4" fmla="*/ 66 w 218"/>
                <a:gd name="T5" fmla="*/ 15 h 169"/>
                <a:gd name="T6" fmla="*/ 105 w 218"/>
                <a:gd name="T7" fmla="*/ 14 h 169"/>
                <a:gd name="T8" fmla="*/ 101 w 218"/>
                <a:gd name="T9" fmla="*/ 12 h 169"/>
                <a:gd name="T10" fmla="*/ 17 w 218"/>
                <a:gd name="T11" fmla="*/ 77 h 169"/>
                <a:gd name="T12" fmla="*/ 145 w 218"/>
                <a:gd name="T13" fmla="*/ 13 h 169"/>
                <a:gd name="T14" fmla="*/ 144 w 218"/>
                <a:gd name="T15" fmla="*/ 9 h 169"/>
                <a:gd name="T16" fmla="*/ 0 w 218"/>
                <a:gd name="T17" fmla="*/ 111 h 169"/>
                <a:gd name="T18" fmla="*/ 163 w 218"/>
                <a:gd name="T19" fmla="*/ 24 h 169"/>
                <a:gd name="T20" fmla="*/ 159 w 218"/>
                <a:gd name="T21" fmla="*/ 20 h 169"/>
                <a:gd name="T22" fmla="*/ 13 w 218"/>
                <a:gd name="T23" fmla="*/ 124 h 169"/>
                <a:gd name="T24" fmla="*/ 174 w 218"/>
                <a:gd name="T25" fmla="*/ 40 h 169"/>
                <a:gd name="T26" fmla="*/ 174 w 218"/>
                <a:gd name="T27" fmla="*/ 36 h 169"/>
                <a:gd name="T28" fmla="*/ 19 w 218"/>
                <a:gd name="T29" fmla="*/ 144 h 169"/>
                <a:gd name="T30" fmla="*/ 184 w 218"/>
                <a:gd name="T31" fmla="*/ 52 h 169"/>
                <a:gd name="T32" fmla="*/ 179 w 218"/>
                <a:gd name="T33" fmla="*/ 51 h 169"/>
                <a:gd name="T34" fmla="*/ 42 w 218"/>
                <a:gd name="T35" fmla="*/ 141 h 169"/>
                <a:gd name="T36" fmla="*/ 208 w 218"/>
                <a:gd name="T37" fmla="*/ 55 h 169"/>
                <a:gd name="T38" fmla="*/ 208 w 218"/>
                <a:gd name="T39" fmla="*/ 53 h 169"/>
                <a:gd name="T40" fmla="*/ 71 w 218"/>
                <a:gd name="T41" fmla="*/ 147 h 169"/>
                <a:gd name="T42" fmla="*/ 204 w 218"/>
                <a:gd name="T43" fmla="*/ 81 h 169"/>
                <a:gd name="T44" fmla="*/ 205 w 218"/>
                <a:gd name="T45" fmla="*/ 79 h 169"/>
                <a:gd name="T46" fmla="*/ 106 w 218"/>
                <a:gd name="T47" fmla="*/ 150 h 169"/>
                <a:gd name="T48" fmla="*/ 213 w 218"/>
                <a:gd name="T49" fmla="*/ 97 h 169"/>
                <a:gd name="T50" fmla="*/ 213 w 218"/>
                <a:gd name="T51" fmla="*/ 93 h 169"/>
                <a:gd name="T52" fmla="*/ 136 w 218"/>
                <a:gd name="T53" fmla="*/ 165 h 169"/>
                <a:gd name="T54" fmla="*/ 188 w 218"/>
                <a:gd name="T55" fmla="*/ 129 h 169"/>
                <a:gd name="T56" fmla="*/ 188 w 218"/>
                <a:gd name="T57" fmla="*/ 125 h 169"/>
                <a:gd name="T58" fmla="*/ 208 w 218"/>
                <a:gd name="T59" fmla="*/ 140 h 169"/>
                <a:gd name="T60" fmla="*/ 207 w 218"/>
                <a:gd name="T61" fmla="*/ 136 h 169"/>
                <a:gd name="T62" fmla="*/ 167 w 218"/>
                <a:gd name="T63" fmla="*/ 154 h 169"/>
                <a:gd name="T64" fmla="*/ 168 w 218"/>
                <a:gd name="T65" fmla="*/ 158 h 169"/>
                <a:gd name="T66" fmla="*/ 194 w 218"/>
                <a:gd name="T67" fmla="*/ 123 h 169"/>
                <a:gd name="T68" fmla="*/ 135 w 218"/>
                <a:gd name="T69" fmla="*/ 160 h 169"/>
                <a:gd name="T70" fmla="*/ 139 w 218"/>
                <a:gd name="T71" fmla="*/ 162 h 169"/>
                <a:gd name="T72" fmla="*/ 217 w 218"/>
                <a:gd name="T73" fmla="*/ 90 h 169"/>
                <a:gd name="T74" fmla="*/ 110 w 218"/>
                <a:gd name="T75" fmla="*/ 148 h 169"/>
                <a:gd name="T76" fmla="*/ 113 w 218"/>
                <a:gd name="T77" fmla="*/ 155 h 169"/>
                <a:gd name="T78" fmla="*/ 167 w 218"/>
                <a:gd name="T79" fmla="*/ 95 h 169"/>
                <a:gd name="T80" fmla="*/ 59 w 218"/>
                <a:gd name="T81" fmla="*/ 160 h 169"/>
                <a:gd name="T82" fmla="*/ 60 w 218"/>
                <a:gd name="T83" fmla="*/ 165 h 169"/>
                <a:gd name="T84" fmla="*/ 204 w 218"/>
                <a:gd name="T85" fmla="*/ 49 h 169"/>
                <a:gd name="T86" fmla="*/ 35 w 218"/>
                <a:gd name="T87" fmla="*/ 150 h 169"/>
                <a:gd name="T88" fmla="*/ 37 w 218"/>
                <a:gd name="T89" fmla="*/ 156 h 169"/>
                <a:gd name="T90" fmla="*/ 67 w 218"/>
                <a:gd name="T91" fmla="*/ 114 h 169"/>
                <a:gd name="T92" fmla="*/ 27 w 218"/>
                <a:gd name="T93" fmla="*/ 142 h 169"/>
                <a:gd name="T94" fmla="*/ 26 w 218"/>
                <a:gd name="T95" fmla="*/ 145 h 169"/>
                <a:gd name="T96" fmla="*/ 20 w 218"/>
                <a:gd name="T97" fmla="*/ 121 h 169"/>
                <a:gd name="T98" fmla="*/ 17 w 218"/>
                <a:gd name="T99" fmla="*/ 127 h 169"/>
                <a:gd name="T100" fmla="*/ 21 w 218"/>
                <a:gd name="T101" fmla="*/ 128 h 169"/>
                <a:gd name="T102" fmla="*/ 4 w 218"/>
                <a:gd name="T103" fmla="*/ 107 h 169"/>
                <a:gd name="T104" fmla="*/ 9 w 218"/>
                <a:gd name="T105" fmla="*/ 109 h 169"/>
                <a:gd name="T106" fmla="*/ 42 w 218"/>
                <a:gd name="T107" fmla="*/ 89 h 169"/>
                <a:gd name="T108" fmla="*/ 21 w 218"/>
                <a:gd name="T109" fmla="*/ 78 h 169"/>
                <a:gd name="T110" fmla="*/ 25 w 218"/>
                <a:gd name="T111" fmla="*/ 80 h 169"/>
                <a:gd name="T112" fmla="*/ 108 w 218"/>
                <a:gd name="T113" fmla="*/ 7 h 169"/>
                <a:gd name="T114" fmla="*/ 18 w 218"/>
                <a:gd name="T115" fmla="*/ 55 h 169"/>
                <a:gd name="T116" fmla="*/ 21 w 218"/>
                <a:gd name="T117" fmla="*/ 62 h 169"/>
                <a:gd name="T118" fmla="*/ 87 w 218"/>
                <a:gd name="T119" fmla="*/ 0 h 169"/>
                <a:gd name="T120" fmla="*/ 30 w 218"/>
                <a:gd name="T121" fmla="*/ 32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8" h="169">
                  <a:moveTo>
                    <a:pt x="26" y="38"/>
                  </a:moveTo>
                  <a:cubicBezTo>
                    <a:pt x="27" y="40"/>
                    <a:pt x="28" y="40"/>
                    <a:pt x="28" y="40"/>
                  </a:cubicBezTo>
                  <a:cubicBezTo>
                    <a:pt x="29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5" y="39"/>
                    <a:pt x="37" y="38"/>
                  </a:cubicBezTo>
                  <a:cubicBezTo>
                    <a:pt x="43" y="34"/>
                    <a:pt x="55" y="27"/>
                    <a:pt x="66" y="20"/>
                  </a:cubicBezTo>
                  <a:cubicBezTo>
                    <a:pt x="72" y="17"/>
                    <a:pt x="77" y="14"/>
                    <a:pt x="80" y="12"/>
                  </a:cubicBezTo>
                  <a:cubicBezTo>
                    <a:pt x="82" y="11"/>
                    <a:pt x="84" y="10"/>
                    <a:pt x="85" y="9"/>
                  </a:cubicBezTo>
                  <a:cubicBezTo>
                    <a:pt x="85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2" y="8"/>
                    <a:pt x="83" y="8"/>
                    <a:pt x="83" y="8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1" y="5"/>
                    <a:pt x="81" y="6"/>
                    <a:pt x="81" y="7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3"/>
                    <a:pt x="81" y="3"/>
                    <a:pt x="81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3"/>
                    <a:pt x="80" y="3"/>
                  </a:cubicBezTo>
                  <a:cubicBezTo>
                    <a:pt x="78" y="5"/>
                    <a:pt x="72" y="10"/>
                    <a:pt x="66" y="15"/>
                  </a:cubicBezTo>
                  <a:cubicBezTo>
                    <a:pt x="56" y="23"/>
                    <a:pt x="43" y="33"/>
                    <a:pt x="33" y="41"/>
                  </a:cubicBezTo>
                  <a:cubicBezTo>
                    <a:pt x="28" y="45"/>
                    <a:pt x="23" y="48"/>
                    <a:pt x="20" y="51"/>
                  </a:cubicBezTo>
                  <a:cubicBezTo>
                    <a:pt x="18" y="53"/>
                    <a:pt x="17" y="54"/>
                    <a:pt x="16" y="55"/>
                  </a:cubicBezTo>
                  <a:cubicBezTo>
                    <a:pt x="16" y="55"/>
                    <a:pt x="15" y="56"/>
                    <a:pt x="15" y="56"/>
                  </a:cubicBezTo>
                  <a:cubicBezTo>
                    <a:pt x="15" y="56"/>
                    <a:pt x="14" y="56"/>
                    <a:pt x="14" y="57"/>
                  </a:cubicBezTo>
                  <a:cubicBezTo>
                    <a:pt x="14" y="57"/>
                    <a:pt x="14" y="57"/>
                    <a:pt x="14" y="58"/>
                  </a:cubicBezTo>
                  <a:cubicBezTo>
                    <a:pt x="14" y="58"/>
                    <a:pt x="13" y="59"/>
                    <a:pt x="13" y="59"/>
                  </a:cubicBezTo>
                  <a:cubicBezTo>
                    <a:pt x="13" y="60"/>
                    <a:pt x="13" y="61"/>
                    <a:pt x="14" y="62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3"/>
                    <a:pt x="16" y="63"/>
                    <a:pt x="16" y="64"/>
                  </a:cubicBezTo>
                  <a:cubicBezTo>
                    <a:pt x="17" y="64"/>
                    <a:pt x="18" y="64"/>
                    <a:pt x="18" y="64"/>
                  </a:cubicBezTo>
                  <a:cubicBezTo>
                    <a:pt x="19" y="64"/>
                    <a:pt x="20" y="64"/>
                    <a:pt x="20" y="64"/>
                  </a:cubicBezTo>
                  <a:cubicBezTo>
                    <a:pt x="21" y="63"/>
                    <a:pt x="22" y="63"/>
                    <a:pt x="23" y="62"/>
                  </a:cubicBezTo>
                  <a:cubicBezTo>
                    <a:pt x="27" y="60"/>
                    <a:pt x="34" y="56"/>
                    <a:pt x="42" y="51"/>
                  </a:cubicBezTo>
                  <a:cubicBezTo>
                    <a:pt x="54" y="44"/>
                    <a:pt x="70" y="34"/>
                    <a:pt x="82" y="27"/>
                  </a:cubicBezTo>
                  <a:cubicBezTo>
                    <a:pt x="89" y="23"/>
                    <a:pt x="94" y="20"/>
                    <a:pt x="98" y="17"/>
                  </a:cubicBezTo>
                  <a:cubicBezTo>
                    <a:pt x="101" y="16"/>
                    <a:pt x="102" y="15"/>
                    <a:pt x="103" y="14"/>
                  </a:cubicBezTo>
                  <a:cubicBezTo>
                    <a:pt x="104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3" y="14"/>
                    <a:pt x="104" y="14"/>
                    <a:pt x="104" y="14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3"/>
                    <a:pt x="102" y="13"/>
                    <a:pt x="103" y="14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0" y="10"/>
                    <a:pt x="100" y="11"/>
                    <a:pt x="101" y="12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0" y="8"/>
                    <a:pt x="100" y="9"/>
                    <a:pt x="100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0" y="8"/>
                    <a:pt x="100" y="8"/>
                    <a:pt x="99" y="9"/>
                  </a:cubicBezTo>
                  <a:cubicBezTo>
                    <a:pt x="96" y="12"/>
                    <a:pt x="89" y="18"/>
                    <a:pt x="81" y="25"/>
                  </a:cubicBezTo>
                  <a:cubicBezTo>
                    <a:pt x="69" y="35"/>
                    <a:pt x="53" y="47"/>
                    <a:pt x="40" y="57"/>
                  </a:cubicBezTo>
                  <a:cubicBezTo>
                    <a:pt x="34" y="63"/>
                    <a:pt x="28" y="67"/>
                    <a:pt x="24" y="71"/>
                  </a:cubicBezTo>
                  <a:cubicBezTo>
                    <a:pt x="22" y="72"/>
                    <a:pt x="21" y="74"/>
                    <a:pt x="20" y="75"/>
                  </a:cubicBezTo>
                  <a:cubicBezTo>
                    <a:pt x="19" y="75"/>
                    <a:pt x="18" y="76"/>
                    <a:pt x="18" y="76"/>
                  </a:cubicBezTo>
                  <a:cubicBezTo>
                    <a:pt x="18" y="77"/>
                    <a:pt x="18" y="77"/>
                    <a:pt x="17" y="77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7" y="79"/>
                    <a:pt x="16" y="79"/>
                    <a:pt x="16" y="80"/>
                  </a:cubicBezTo>
                  <a:cubicBezTo>
                    <a:pt x="16" y="81"/>
                    <a:pt x="17" y="82"/>
                    <a:pt x="17" y="82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8" y="83"/>
                    <a:pt x="19" y="84"/>
                    <a:pt x="19" y="84"/>
                  </a:cubicBezTo>
                  <a:cubicBezTo>
                    <a:pt x="20" y="85"/>
                    <a:pt x="21" y="85"/>
                    <a:pt x="21" y="85"/>
                  </a:cubicBezTo>
                  <a:cubicBezTo>
                    <a:pt x="22" y="85"/>
                    <a:pt x="23" y="84"/>
                    <a:pt x="24" y="84"/>
                  </a:cubicBezTo>
                  <a:cubicBezTo>
                    <a:pt x="25" y="84"/>
                    <a:pt x="26" y="83"/>
                    <a:pt x="28" y="82"/>
                  </a:cubicBezTo>
                  <a:cubicBezTo>
                    <a:pt x="33" y="80"/>
                    <a:pt x="43" y="74"/>
                    <a:pt x="55" y="67"/>
                  </a:cubicBezTo>
                  <a:cubicBezTo>
                    <a:pt x="72" y="56"/>
                    <a:pt x="94" y="42"/>
                    <a:pt x="112" y="31"/>
                  </a:cubicBezTo>
                  <a:cubicBezTo>
                    <a:pt x="121" y="26"/>
                    <a:pt x="129" y="21"/>
                    <a:pt x="135" y="18"/>
                  </a:cubicBezTo>
                  <a:cubicBezTo>
                    <a:pt x="138" y="16"/>
                    <a:pt x="141" y="15"/>
                    <a:pt x="143" y="14"/>
                  </a:cubicBezTo>
                  <a:cubicBezTo>
                    <a:pt x="144" y="13"/>
                    <a:pt x="144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4" y="13"/>
                    <a:pt x="144" y="13"/>
                    <a:pt x="145" y="13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2" y="12"/>
                    <a:pt x="143" y="12"/>
                    <a:pt x="143" y="13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1" y="10"/>
                    <a:pt x="141" y="11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4" y="9"/>
                    <a:pt x="144" y="9"/>
                    <a:pt x="144" y="9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1" y="7"/>
                    <a:pt x="141" y="9"/>
                  </a:cubicBezTo>
                  <a:cubicBezTo>
                    <a:pt x="144" y="9"/>
                    <a:pt x="144" y="9"/>
                    <a:pt x="144" y="9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7"/>
                    <a:pt x="140" y="8"/>
                    <a:pt x="139" y="9"/>
                  </a:cubicBezTo>
                  <a:cubicBezTo>
                    <a:pt x="134" y="13"/>
                    <a:pt x="123" y="21"/>
                    <a:pt x="109" y="31"/>
                  </a:cubicBezTo>
                  <a:cubicBezTo>
                    <a:pt x="88" y="45"/>
                    <a:pt x="61" y="64"/>
                    <a:pt x="40" y="79"/>
                  </a:cubicBezTo>
                  <a:cubicBezTo>
                    <a:pt x="29" y="86"/>
                    <a:pt x="20" y="93"/>
                    <a:pt x="13" y="98"/>
                  </a:cubicBezTo>
                  <a:cubicBezTo>
                    <a:pt x="10" y="101"/>
                    <a:pt x="7" y="103"/>
                    <a:pt x="5" y="104"/>
                  </a:cubicBezTo>
                  <a:cubicBezTo>
                    <a:pt x="4" y="105"/>
                    <a:pt x="3" y="106"/>
                    <a:pt x="2" y="107"/>
                  </a:cubicBezTo>
                  <a:cubicBezTo>
                    <a:pt x="2" y="107"/>
                    <a:pt x="2" y="107"/>
                    <a:pt x="1" y="108"/>
                  </a:cubicBezTo>
                  <a:cubicBezTo>
                    <a:pt x="1" y="108"/>
                    <a:pt x="1" y="108"/>
                    <a:pt x="1" y="109"/>
                  </a:cubicBezTo>
                  <a:cubicBezTo>
                    <a:pt x="1" y="109"/>
                    <a:pt x="0" y="110"/>
                    <a:pt x="0" y="111"/>
                  </a:cubicBezTo>
                  <a:cubicBezTo>
                    <a:pt x="0" y="111"/>
                    <a:pt x="1" y="112"/>
                    <a:pt x="1" y="113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2" y="114"/>
                    <a:pt x="3" y="115"/>
                    <a:pt x="3" y="115"/>
                  </a:cubicBezTo>
                  <a:cubicBezTo>
                    <a:pt x="4" y="115"/>
                    <a:pt x="5" y="115"/>
                    <a:pt x="5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7" y="115"/>
                    <a:pt x="8" y="115"/>
                    <a:pt x="9" y="114"/>
                  </a:cubicBezTo>
                  <a:cubicBezTo>
                    <a:pt x="11" y="113"/>
                    <a:pt x="15" y="111"/>
                    <a:pt x="20" y="108"/>
                  </a:cubicBezTo>
                  <a:cubicBezTo>
                    <a:pt x="39" y="97"/>
                    <a:pt x="74" y="76"/>
                    <a:pt x="104" y="58"/>
                  </a:cubicBezTo>
                  <a:cubicBezTo>
                    <a:pt x="120" y="48"/>
                    <a:pt x="134" y="40"/>
                    <a:pt x="145" y="34"/>
                  </a:cubicBezTo>
                  <a:cubicBezTo>
                    <a:pt x="150" y="30"/>
                    <a:pt x="155" y="28"/>
                    <a:pt x="158" y="26"/>
                  </a:cubicBezTo>
                  <a:cubicBezTo>
                    <a:pt x="160" y="25"/>
                    <a:pt x="161" y="25"/>
                    <a:pt x="162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62" y="24"/>
                    <a:pt x="163" y="24"/>
                    <a:pt x="163" y="24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59" y="22"/>
                    <a:pt x="159" y="22"/>
                    <a:pt x="159" y="22"/>
                  </a:cubicBezTo>
                  <a:cubicBezTo>
                    <a:pt x="160" y="23"/>
                    <a:pt x="161" y="23"/>
                    <a:pt x="162" y="24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59" y="22"/>
                    <a:pt x="159" y="22"/>
                    <a:pt x="159" y="22"/>
                  </a:cubicBezTo>
                  <a:cubicBezTo>
                    <a:pt x="163" y="19"/>
                    <a:pt x="163" y="19"/>
                    <a:pt x="163" y="19"/>
                  </a:cubicBezTo>
                  <a:cubicBezTo>
                    <a:pt x="159" y="22"/>
                    <a:pt x="159" y="22"/>
                    <a:pt x="159" y="22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9" y="20"/>
                    <a:pt x="159" y="21"/>
                    <a:pt x="159" y="22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9" y="18"/>
                    <a:pt x="159" y="18"/>
                    <a:pt x="159" y="20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7" y="20"/>
                    <a:pt x="154" y="23"/>
                    <a:pt x="149" y="26"/>
                  </a:cubicBezTo>
                  <a:cubicBezTo>
                    <a:pt x="131" y="39"/>
                    <a:pt x="98" y="63"/>
                    <a:pt x="69" y="83"/>
                  </a:cubicBezTo>
                  <a:cubicBezTo>
                    <a:pt x="54" y="93"/>
                    <a:pt x="40" y="103"/>
                    <a:pt x="30" y="110"/>
                  </a:cubicBezTo>
                  <a:cubicBezTo>
                    <a:pt x="25" y="114"/>
                    <a:pt x="21" y="117"/>
                    <a:pt x="19" y="119"/>
                  </a:cubicBezTo>
                  <a:cubicBezTo>
                    <a:pt x="17" y="120"/>
                    <a:pt x="16" y="121"/>
                    <a:pt x="15" y="122"/>
                  </a:cubicBezTo>
                  <a:cubicBezTo>
                    <a:pt x="15" y="122"/>
                    <a:pt x="14" y="123"/>
                    <a:pt x="14" y="123"/>
                  </a:cubicBezTo>
                  <a:cubicBezTo>
                    <a:pt x="14" y="123"/>
                    <a:pt x="13" y="124"/>
                    <a:pt x="13" y="124"/>
                  </a:cubicBezTo>
                  <a:cubicBezTo>
                    <a:pt x="13" y="125"/>
                    <a:pt x="13" y="125"/>
                    <a:pt x="13" y="127"/>
                  </a:cubicBezTo>
                  <a:cubicBezTo>
                    <a:pt x="13" y="127"/>
                    <a:pt x="13" y="128"/>
                    <a:pt x="13" y="129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4" y="130"/>
                    <a:pt x="15" y="131"/>
                    <a:pt x="16" y="131"/>
                  </a:cubicBezTo>
                  <a:cubicBezTo>
                    <a:pt x="16" y="131"/>
                    <a:pt x="17" y="131"/>
                    <a:pt x="17" y="131"/>
                  </a:cubicBezTo>
                  <a:cubicBezTo>
                    <a:pt x="19" y="131"/>
                    <a:pt x="19" y="131"/>
                    <a:pt x="20" y="131"/>
                  </a:cubicBezTo>
                  <a:cubicBezTo>
                    <a:pt x="21" y="130"/>
                    <a:pt x="23" y="130"/>
                    <a:pt x="25" y="129"/>
                  </a:cubicBezTo>
                  <a:cubicBezTo>
                    <a:pt x="32" y="125"/>
                    <a:pt x="45" y="118"/>
                    <a:pt x="60" y="109"/>
                  </a:cubicBezTo>
                  <a:cubicBezTo>
                    <a:pt x="82" y="95"/>
                    <a:pt x="110" y="78"/>
                    <a:pt x="133" y="64"/>
                  </a:cubicBezTo>
                  <a:cubicBezTo>
                    <a:pt x="144" y="57"/>
                    <a:pt x="154" y="51"/>
                    <a:pt x="162" y="46"/>
                  </a:cubicBezTo>
                  <a:cubicBezTo>
                    <a:pt x="166" y="44"/>
                    <a:pt x="169" y="42"/>
                    <a:pt x="171" y="41"/>
                  </a:cubicBezTo>
                  <a:cubicBezTo>
                    <a:pt x="172" y="41"/>
                    <a:pt x="173" y="40"/>
                    <a:pt x="174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3" y="40"/>
                    <a:pt x="173" y="40"/>
                    <a:pt x="173" y="40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3" y="40"/>
                    <a:pt x="173" y="40"/>
                    <a:pt x="173" y="40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1" y="39"/>
                    <a:pt x="172" y="39"/>
                    <a:pt x="173" y="40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6"/>
                    <a:pt x="170" y="37"/>
                    <a:pt x="171" y="38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0" y="34"/>
                    <a:pt x="170" y="35"/>
                    <a:pt x="170" y="36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4"/>
                    <a:pt x="170" y="34"/>
                    <a:pt x="170" y="34"/>
                  </a:cubicBezTo>
                  <a:cubicBezTo>
                    <a:pt x="169" y="36"/>
                    <a:pt x="165" y="39"/>
                    <a:pt x="160" y="43"/>
                  </a:cubicBezTo>
                  <a:cubicBezTo>
                    <a:pt x="142" y="56"/>
                    <a:pt x="107" y="79"/>
                    <a:pt x="77" y="99"/>
                  </a:cubicBezTo>
                  <a:cubicBezTo>
                    <a:pt x="62" y="110"/>
                    <a:pt x="48" y="119"/>
                    <a:pt x="37" y="127"/>
                  </a:cubicBezTo>
                  <a:cubicBezTo>
                    <a:pt x="32" y="130"/>
                    <a:pt x="28" y="133"/>
                    <a:pt x="25" y="136"/>
                  </a:cubicBezTo>
                  <a:cubicBezTo>
                    <a:pt x="23" y="137"/>
                    <a:pt x="22" y="138"/>
                    <a:pt x="21" y="139"/>
                  </a:cubicBezTo>
                  <a:cubicBezTo>
                    <a:pt x="21" y="139"/>
                    <a:pt x="20" y="140"/>
                    <a:pt x="20" y="140"/>
                  </a:cubicBezTo>
                  <a:cubicBezTo>
                    <a:pt x="20" y="141"/>
                    <a:pt x="19" y="141"/>
                    <a:pt x="19" y="141"/>
                  </a:cubicBezTo>
                  <a:cubicBezTo>
                    <a:pt x="19" y="142"/>
                    <a:pt x="19" y="143"/>
                    <a:pt x="19" y="144"/>
                  </a:cubicBezTo>
                  <a:cubicBezTo>
                    <a:pt x="19" y="144"/>
                    <a:pt x="19" y="145"/>
                    <a:pt x="19" y="146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20" y="147"/>
                    <a:pt x="21" y="148"/>
                    <a:pt x="22" y="148"/>
                  </a:cubicBezTo>
                  <a:cubicBezTo>
                    <a:pt x="22" y="148"/>
                    <a:pt x="23" y="148"/>
                    <a:pt x="23" y="148"/>
                  </a:cubicBezTo>
                  <a:cubicBezTo>
                    <a:pt x="24" y="148"/>
                    <a:pt x="25" y="148"/>
                    <a:pt x="25" y="148"/>
                  </a:cubicBezTo>
                  <a:cubicBezTo>
                    <a:pt x="26" y="148"/>
                    <a:pt x="26" y="148"/>
                    <a:pt x="27" y="147"/>
                  </a:cubicBezTo>
                  <a:cubicBezTo>
                    <a:pt x="30" y="146"/>
                    <a:pt x="34" y="144"/>
                    <a:pt x="39" y="141"/>
                  </a:cubicBezTo>
                  <a:cubicBezTo>
                    <a:pt x="58" y="130"/>
                    <a:pt x="93" y="109"/>
                    <a:pt x="124" y="90"/>
                  </a:cubicBezTo>
                  <a:cubicBezTo>
                    <a:pt x="140" y="80"/>
                    <a:pt x="155" y="72"/>
                    <a:pt x="166" y="65"/>
                  </a:cubicBezTo>
                  <a:cubicBezTo>
                    <a:pt x="171" y="62"/>
                    <a:pt x="176" y="59"/>
                    <a:pt x="179" y="58"/>
                  </a:cubicBezTo>
                  <a:cubicBezTo>
                    <a:pt x="181" y="57"/>
                    <a:pt x="182" y="56"/>
                    <a:pt x="183" y="56"/>
                  </a:cubicBezTo>
                  <a:cubicBezTo>
                    <a:pt x="184" y="56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2"/>
                    <a:pt x="184" y="52"/>
                    <a:pt x="184" y="52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2"/>
                    <a:pt x="184" y="52"/>
                    <a:pt x="184" y="52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3" y="55"/>
                    <a:pt x="183" y="55"/>
                    <a:pt x="184" y="55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1" y="54"/>
                    <a:pt x="182" y="55"/>
                    <a:pt x="182" y="55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79" y="52"/>
                    <a:pt x="180" y="53"/>
                    <a:pt x="180" y="53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83" y="51"/>
                    <a:pt x="183" y="51"/>
                    <a:pt x="183" y="51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50"/>
                    <a:pt x="179" y="50"/>
                    <a:pt x="179" y="51"/>
                  </a:cubicBezTo>
                  <a:cubicBezTo>
                    <a:pt x="183" y="51"/>
                    <a:pt x="183" y="51"/>
                    <a:pt x="183" y="51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1" y="50"/>
                    <a:pt x="181" y="50"/>
                    <a:pt x="181" y="50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1" y="50"/>
                    <a:pt x="181" y="50"/>
                    <a:pt x="181" y="50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50"/>
                    <a:pt x="179" y="51"/>
                    <a:pt x="177" y="52"/>
                  </a:cubicBezTo>
                  <a:cubicBezTo>
                    <a:pt x="172" y="56"/>
                    <a:pt x="160" y="64"/>
                    <a:pt x="145" y="74"/>
                  </a:cubicBezTo>
                  <a:cubicBezTo>
                    <a:pt x="123" y="89"/>
                    <a:pt x="94" y="107"/>
                    <a:pt x="71" y="122"/>
                  </a:cubicBezTo>
                  <a:cubicBezTo>
                    <a:pt x="60" y="130"/>
                    <a:pt x="50" y="136"/>
                    <a:pt x="42" y="141"/>
                  </a:cubicBezTo>
                  <a:cubicBezTo>
                    <a:pt x="39" y="144"/>
                    <a:pt x="36" y="146"/>
                    <a:pt x="34" y="147"/>
                  </a:cubicBezTo>
                  <a:cubicBezTo>
                    <a:pt x="33" y="148"/>
                    <a:pt x="32" y="149"/>
                    <a:pt x="31" y="149"/>
                  </a:cubicBezTo>
                  <a:cubicBezTo>
                    <a:pt x="31" y="150"/>
                    <a:pt x="30" y="150"/>
                    <a:pt x="30" y="150"/>
                  </a:cubicBezTo>
                  <a:cubicBezTo>
                    <a:pt x="30" y="151"/>
                    <a:pt x="30" y="151"/>
                    <a:pt x="29" y="151"/>
                  </a:cubicBezTo>
                  <a:cubicBezTo>
                    <a:pt x="29" y="152"/>
                    <a:pt x="29" y="152"/>
                    <a:pt x="29" y="154"/>
                  </a:cubicBezTo>
                  <a:cubicBezTo>
                    <a:pt x="29" y="154"/>
                    <a:pt x="29" y="155"/>
                    <a:pt x="30" y="156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0" y="157"/>
                    <a:pt x="31" y="158"/>
                    <a:pt x="32" y="158"/>
                  </a:cubicBezTo>
                  <a:cubicBezTo>
                    <a:pt x="33" y="158"/>
                    <a:pt x="33" y="158"/>
                    <a:pt x="34" y="158"/>
                  </a:cubicBezTo>
                  <a:cubicBezTo>
                    <a:pt x="35" y="158"/>
                    <a:pt x="36" y="158"/>
                    <a:pt x="37" y="158"/>
                  </a:cubicBezTo>
                  <a:cubicBezTo>
                    <a:pt x="38" y="157"/>
                    <a:pt x="40" y="157"/>
                    <a:pt x="42" y="155"/>
                  </a:cubicBezTo>
                  <a:cubicBezTo>
                    <a:pt x="50" y="152"/>
                    <a:pt x="64" y="143"/>
                    <a:pt x="81" y="133"/>
                  </a:cubicBezTo>
                  <a:cubicBezTo>
                    <a:pt x="106" y="118"/>
                    <a:pt x="137" y="99"/>
                    <a:pt x="162" y="84"/>
                  </a:cubicBezTo>
                  <a:cubicBezTo>
                    <a:pt x="175" y="76"/>
                    <a:pt x="186" y="69"/>
                    <a:pt x="195" y="65"/>
                  </a:cubicBezTo>
                  <a:cubicBezTo>
                    <a:pt x="199" y="62"/>
                    <a:pt x="202" y="60"/>
                    <a:pt x="205" y="59"/>
                  </a:cubicBezTo>
                  <a:cubicBezTo>
                    <a:pt x="206" y="58"/>
                    <a:pt x="207" y="58"/>
                    <a:pt x="208" y="58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6" y="57"/>
                    <a:pt x="206" y="57"/>
                    <a:pt x="206" y="57"/>
                  </a:cubicBezTo>
                  <a:cubicBezTo>
                    <a:pt x="207" y="57"/>
                    <a:pt x="207" y="57"/>
                    <a:pt x="208" y="57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6" y="57"/>
                    <a:pt x="206" y="57"/>
                    <a:pt x="206" y="57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4" y="55"/>
                    <a:pt x="204" y="55"/>
                    <a:pt x="204" y="55"/>
                  </a:cubicBezTo>
                  <a:cubicBezTo>
                    <a:pt x="205" y="56"/>
                    <a:pt x="206" y="57"/>
                    <a:pt x="206" y="57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4" y="55"/>
                    <a:pt x="204" y="55"/>
                    <a:pt x="204" y="55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4" y="55"/>
                    <a:pt x="204" y="55"/>
                    <a:pt x="204" y="55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3" y="54"/>
                    <a:pt x="204" y="54"/>
                    <a:pt x="204" y="55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2"/>
                    <a:pt x="203" y="52"/>
                    <a:pt x="203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6" y="52"/>
                    <a:pt x="206" y="52"/>
                    <a:pt x="206" y="52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6" y="52"/>
                    <a:pt x="206" y="52"/>
                    <a:pt x="206" y="52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5" y="52"/>
                    <a:pt x="205" y="52"/>
                    <a:pt x="205" y="52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5" y="52"/>
                    <a:pt x="205" y="52"/>
                    <a:pt x="205" y="52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2"/>
                    <a:pt x="203" y="52"/>
                  </a:cubicBezTo>
                  <a:cubicBezTo>
                    <a:pt x="202" y="54"/>
                    <a:pt x="198" y="57"/>
                    <a:pt x="193" y="60"/>
                  </a:cubicBezTo>
                  <a:cubicBezTo>
                    <a:pt x="175" y="74"/>
                    <a:pt x="141" y="98"/>
                    <a:pt x="111" y="119"/>
                  </a:cubicBezTo>
                  <a:cubicBezTo>
                    <a:pt x="96" y="130"/>
                    <a:pt x="82" y="140"/>
                    <a:pt x="71" y="147"/>
                  </a:cubicBezTo>
                  <a:cubicBezTo>
                    <a:pt x="66" y="151"/>
                    <a:pt x="62" y="154"/>
                    <a:pt x="59" y="156"/>
                  </a:cubicBezTo>
                  <a:cubicBezTo>
                    <a:pt x="58" y="158"/>
                    <a:pt x="57" y="159"/>
                    <a:pt x="56" y="159"/>
                  </a:cubicBezTo>
                  <a:cubicBezTo>
                    <a:pt x="55" y="160"/>
                    <a:pt x="55" y="160"/>
                    <a:pt x="54" y="161"/>
                  </a:cubicBezTo>
                  <a:cubicBezTo>
                    <a:pt x="54" y="161"/>
                    <a:pt x="54" y="161"/>
                    <a:pt x="54" y="162"/>
                  </a:cubicBezTo>
                  <a:cubicBezTo>
                    <a:pt x="54" y="162"/>
                    <a:pt x="53" y="163"/>
                    <a:pt x="53" y="164"/>
                  </a:cubicBezTo>
                  <a:cubicBezTo>
                    <a:pt x="53" y="165"/>
                    <a:pt x="53" y="166"/>
                    <a:pt x="54" y="166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4" y="166"/>
                    <a:pt x="54" y="166"/>
                    <a:pt x="54" y="166"/>
                  </a:cubicBezTo>
                  <a:cubicBezTo>
                    <a:pt x="54" y="167"/>
                    <a:pt x="55" y="168"/>
                    <a:pt x="56" y="168"/>
                  </a:cubicBezTo>
                  <a:cubicBezTo>
                    <a:pt x="57" y="169"/>
                    <a:pt x="57" y="169"/>
                    <a:pt x="58" y="169"/>
                  </a:cubicBezTo>
                  <a:cubicBezTo>
                    <a:pt x="59" y="169"/>
                    <a:pt x="59" y="169"/>
                    <a:pt x="59" y="168"/>
                  </a:cubicBezTo>
                  <a:cubicBezTo>
                    <a:pt x="60" y="168"/>
                    <a:pt x="61" y="168"/>
                    <a:pt x="61" y="168"/>
                  </a:cubicBezTo>
                  <a:cubicBezTo>
                    <a:pt x="64" y="167"/>
                    <a:pt x="67" y="165"/>
                    <a:pt x="72" y="162"/>
                  </a:cubicBezTo>
                  <a:cubicBezTo>
                    <a:pt x="90" y="152"/>
                    <a:pt x="122" y="132"/>
                    <a:pt x="150" y="115"/>
                  </a:cubicBezTo>
                  <a:cubicBezTo>
                    <a:pt x="165" y="106"/>
                    <a:pt x="178" y="98"/>
                    <a:pt x="188" y="93"/>
                  </a:cubicBezTo>
                  <a:cubicBezTo>
                    <a:pt x="193" y="90"/>
                    <a:pt x="197" y="87"/>
                    <a:pt x="200" y="86"/>
                  </a:cubicBezTo>
                  <a:cubicBezTo>
                    <a:pt x="202" y="85"/>
                    <a:pt x="203" y="84"/>
                    <a:pt x="204" y="84"/>
                  </a:cubicBezTo>
                  <a:cubicBezTo>
                    <a:pt x="204" y="84"/>
                    <a:pt x="205" y="84"/>
                    <a:pt x="205" y="84"/>
                  </a:cubicBezTo>
                  <a:cubicBezTo>
                    <a:pt x="205" y="84"/>
                    <a:pt x="205" y="84"/>
                    <a:pt x="205" y="84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5" y="84"/>
                    <a:pt x="205" y="84"/>
                    <a:pt x="205" y="84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203" y="83"/>
                    <a:pt x="203" y="83"/>
                    <a:pt x="203" y="83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203" y="83"/>
                    <a:pt x="203" y="83"/>
                    <a:pt x="203" y="83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82"/>
                    <a:pt x="202" y="83"/>
                    <a:pt x="203" y="83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5" y="79"/>
                    <a:pt x="205" y="79"/>
                    <a:pt x="205" y="79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5" y="79"/>
                    <a:pt x="205" y="79"/>
                    <a:pt x="205" y="79"/>
                  </a:cubicBezTo>
                  <a:cubicBezTo>
                    <a:pt x="200" y="79"/>
                    <a:pt x="200" y="79"/>
                    <a:pt x="200" y="79"/>
                  </a:cubicBezTo>
                  <a:cubicBezTo>
                    <a:pt x="200" y="80"/>
                    <a:pt x="200" y="81"/>
                    <a:pt x="201" y="81"/>
                  </a:cubicBezTo>
                  <a:cubicBezTo>
                    <a:pt x="205" y="79"/>
                    <a:pt x="205" y="79"/>
                    <a:pt x="205" y="79"/>
                  </a:cubicBezTo>
                  <a:cubicBezTo>
                    <a:pt x="200" y="79"/>
                    <a:pt x="200" y="79"/>
                    <a:pt x="200" y="79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7"/>
                    <a:pt x="200" y="78"/>
                    <a:pt x="200" y="79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7"/>
                    <a:pt x="200" y="78"/>
                    <a:pt x="199" y="79"/>
                  </a:cubicBezTo>
                  <a:cubicBezTo>
                    <a:pt x="195" y="82"/>
                    <a:pt x="187" y="88"/>
                    <a:pt x="178" y="95"/>
                  </a:cubicBezTo>
                  <a:cubicBezTo>
                    <a:pt x="164" y="105"/>
                    <a:pt x="146" y="118"/>
                    <a:pt x="132" y="129"/>
                  </a:cubicBezTo>
                  <a:cubicBezTo>
                    <a:pt x="125" y="134"/>
                    <a:pt x="119" y="139"/>
                    <a:pt x="114" y="142"/>
                  </a:cubicBezTo>
                  <a:cubicBezTo>
                    <a:pt x="112" y="144"/>
                    <a:pt x="110" y="146"/>
                    <a:pt x="109" y="147"/>
                  </a:cubicBezTo>
                  <a:cubicBezTo>
                    <a:pt x="108" y="147"/>
                    <a:pt x="107" y="148"/>
                    <a:pt x="107" y="148"/>
                  </a:cubicBezTo>
                  <a:cubicBezTo>
                    <a:pt x="107" y="149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1"/>
                    <a:pt x="105" y="151"/>
                    <a:pt x="105" y="152"/>
                  </a:cubicBezTo>
                  <a:cubicBezTo>
                    <a:pt x="105" y="153"/>
                    <a:pt x="105" y="154"/>
                    <a:pt x="106" y="155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7" y="156"/>
                    <a:pt x="108" y="156"/>
                    <a:pt x="108" y="156"/>
                  </a:cubicBezTo>
                  <a:cubicBezTo>
                    <a:pt x="109" y="157"/>
                    <a:pt x="110" y="157"/>
                    <a:pt x="110" y="157"/>
                  </a:cubicBezTo>
                  <a:cubicBezTo>
                    <a:pt x="111" y="157"/>
                    <a:pt x="112" y="157"/>
                    <a:pt x="112" y="156"/>
                  </a:cubicBezTo>
                  <a:cubicBezTo>
                    <a:pt x="113" y="156"/>
                    <a:pt x="114" y="156"/>
                    <a:pt x="116" y="155"/>
                  </a:cubicBezTo>
                  <a:cubicBezTo>
                    <a:pt x="120" y="152"/>
                    <a:pt x="129" y="148"/>
                    <a:pt x="139" y="142"/>
                  </a:cubicBezTo>
                  <a:cubicBezTo>
                    <a:pt x="153" y="133"/>
                    <a:pt x="172" y="121"/>
                    <a:pt x="187" y="112"/>
                  </a:cubicBezTo>
                  <a:cubicBezTo>
                    <a:pt x="195" y="108"/>
                    <a:pt x="201" y="104"/>
                    <a:pt x="206" y="101"/>
                  </a:cubicBezTo>
                  <a:cubicBezTo>
                    <a:pt x="209" y="99"/>
                    <a:pt x="211" y="98"/>
                    <a:pt x="212" y="98"/>
                  </a:cubicBezTo>
                  <a:cubicBezTo>
                    <a:pt x="213" y="97"/>
                    <a:pt x="213" y="97"/>
                    <a:pt x="214" y="97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3" y="97"/>
                    <a:pt x="213" y="97"/>
                    <a:pt x="213" y="97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3" y="97"/>
                    <a:pt x="213" y="97"/>
                    <a:pt x="213" y="97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2" y="97"/>
                    <a:pt x="212" y="97"/>
                    <a:pt x="212" y="97"/>
                  </a:cubicBezTo>
                  <a:cubicBezTo>
                    <a:pt x="212" y="97"/>
                    <a:pt x="213" y="97"/>
                    <a:pt x="213" y="97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2" y="97"/>
                    <a:pt x="212" y="97"/>
                    <a:pt x="212" y="97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09" y="95"/>
                    <a:pt x="209" y="95"/>
                    <a:pt x="209" y="95"/>
                  </a:cubicBezTo>
                  <a:cubicBezTo>
                    <a:pt x="210" y="96"/>
                    <a:pt x="211" y="96"/>
                    <a:pt x="212" y="97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09" y="95"/>
                    <a:pt x="209" y="95"/>
                    <a:pt x="209" y="95"/>
                  </a:cubicBezTo>
                  <a:cubicBezTo>
                    <a:pt x="209" y="95"/>
                    <a:pt x="209" y="95"/>
                    <a:pt x="209" y="95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09" y="93"/>
                    <a:pt x="209" y="93"/>
                    <a:pt x="209" y="93"/>
                  </a:cubicBezTo>
                  <a:cubicBezTo>
                    <a:pt x="209" y="93"/>
                    <a:pt x="209" y="94"/>
                    <a:pt x="209" y="95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09" y="93"/>
                    <a:pt x="209" y="93"/>
                    <a:pt x="209" y="93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09" y="91"/>
                    <a:pt x="209" y="91"/>
                    <a:pt x="209" y="93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2" y="92"/>
                    <a:pt x="212" y="92"/>
                    <a:pt x="212" y="92"/>
                  </a:cubicBezTo>
                  <a:cubicBezTo>
                    <a:pt x="209" y="90"/>
                    <a:pt x="209" y="90"/>
                    <a:pt x="209" y="90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2" y="92"/>
                    <a:pt x="212" y="92"/>
                    <a:pt x="212" y="92"/>
                  </a:cubicBezTo>
                  <a:cubicBezTo>
                    <a:pt x="209" y="90"/>
                    <a:pt x="209" y="90"/>
                    <a:pt x="209" y="90"/>
                  </a:cubicBezTo>
                  <a:cubicBezTo>
                    <a:pt x="209" y="90"/>
                    <a:pt x="209" y="90"/>
                    <a:pt x="209" y="90"/>
                  </a:cubicBezTo>
                  <a:cubicBezTo>
                    <a:pt x="209" y="90"/>
                    <a:pt x="209" y="91"/>
                    <a:pt x="208" y="92"/>
                  </a:cubicBezTo>
                  <a:cubicBezTo>
                    <a:pt x="205" y="95"/>
                    <a:pt x="199" y="100"/>
                    <a:pt x="191" y="106"/>
                  </a:cubicBezTo>
                  <a:cubicBezTo>
                    <a:pt x="179" y="116"/>
                    <a:pt x="164" y="128"/>
                    <a:pt x="153" y="138"/>
                  </a:cubicBezTo>
                  <a:cubicBezTo>
                    <a:pt x="147" y="143"/>
                    <a:pt x="141" y="147"/>
                    <a:pt x="137" y="151"/>
                  </a:cubicBezTo>
                  <a:cubicBezTo>
                    <a:pt x="136" y="152"/>
                    <a:pt x="134" y="154"/>
                    <a:pt x="133" y="155"/>
                  </a:cubicBezTo>
                  <a:cubicBezTo>
                    <a:pt x="132" y="156"/>
                    <a:pt x="132" y="156"/>
                    <a:pt x="131" y="157"/>
                  </a:cubicBezTo>
                  <a:cubicBezTo>
                    <a:pt x="131" y="157"/>
                    <a:pt x="131" y="157"/>
                    <a:pt x="131" y="158"/>
                  </a:cubicBezTo>
                  <a:cubicBezTo>
                    <a:pt x="130" y="158"/>
                    <a:pt x="130" y="159"/>
                    <a:pt x="130" y="160"/>
                  </a:cubicBezTo>
                  <a:cubicBezTo>
                    <a:pt x="130" y="161"/>
                    <a:pt x="130" y="162"/>
                    <a:pt x="131" y="163"/>
                  </a:cubicBezTo>
                  <a:cubicBezTo>
                    <a:pt x="131" y="163"/>
                    <a:pt x="131" y="163"/>
                    <a:pt x="131" y="163"/>
                  </a:cubicBezTo>
                  <a:cubicBezTo>
                    <a:pt x="131" y="164"/>
                    <a:pt x="132" y="164"/>
                    <a:pt x="133" y="165"/>
                  </a:cubicBezTo>
                  <a:cubicBezTo>
                    <a:pt x="134" y="165"/>
                    <a:pt x="134" y="165"/>
                    <a:pt x="135" y="165"/>
                  </a:cubicBezTo>
                  <a:cubicBezTo>
                    <a:pt x="135" y="165"/>
                    <a:pt x="136" y="165"/>
                    <a:pt x="136" y="165"/>
                  </a:cubicBezTo>
                  <a:cubicBezTo>
                    <a:pt x="136" y="165"/>
                    <a:pt x="137" y="164"/>
                    <a:pt x="137" y="164"/>
                  </a:cubicBezTo>
                  <a:cubicBezTo>
                    <a:pt x="138" y="164"/>
                    <a:pt x="140" y="163"/>
                    <a:pt x="142" y="162"/>
                  </a:cubicBezTo>
                  <a:cubicBezTo>
                    <a:pt x="149" y="158"/>
                    <a:pt x="161" y="150"/>
                    <a:pt x="172" y="143"/>
                  </a:cubicBezTo>
                  <a:cubicBezTo>
                    <a:pt x="178" y="140"/>
                    <a:pt x="183" y="137"/>
                    <a:pt x="187" y="135"/>
                  </a:cubicBezTo>
                  <a:cubicBezTo>
                    <a:pt x="189" y="133"/>
                    <a:pt x="191" y="133"/>
                    <a:pt x="192" y="132"/>
                  </a:cubicBezTo>
                  <a:cubicBezTo>
                    <a:pt x="192" y="132"/>
                    <a:pt x="193" y="131"/>
                    <a:pt x="193" y="131"/>
                  </a:cubicBezTo>
                  <a:cubicBezTo>
                    <a:pt x="193" y="131"/>
                    <a:pt x="193" y="131"/>
                    <a:pt x="193" y="131"/>
                  </a:cubicBezTo>
                  <a:cubicBezTo>
                    <a:pt x="193" y="131"/>
                    <a:pt x="193" y="131"/>
                    <a:pt x="193" y="131"/>
                  </a:cubicBezTo>
                  <a:cubicBezTo>
                    <a:pt x="192" y="128"/>
                    <a:pt x="192" y="128"/>
                    <a:pt x="192" y="128"/>
                  </a:cubicBezTo>
                  <a:cubicBezTo>
                    <a:pt x="192" y="131"/>
                    <a:pt x="192" y="131"/>
                    <a:pt x="192" y="131"/>
                  </a:cubicBezTo>
                  <a:cubicBezTo>
                    <a:pt x="193" y="131"/>
                    <a:pt x="193" y="131"/>
                    <a:pt x="193" y="131"/>
                  </a:cubicBezTo>
                  <a:cubicBezTo>
                    <a:pt x="192" y="128"/>
                    <a:pt x="192" y="128"/>
                    <a:pt x="192" y="128"/>
                  </a:cubicBezTo>
                  <a:cubicBezTo>
                    <a:pt x="192" y="131"/>
                    <a:pt x="192" y="131"/>
                    <a:pt x="192" y="131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191" y="131"/>
                    <a:pt x="192" y="131"/>
                    <a:pt x="192" y="131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9" y="130"/>
                    <a:pt x="190" y="131"/>
                    <a:pt x="191" y="131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8"/>
                    <a:pt x="188" y="128"/>
                    <a:pt x="188" y="129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8" y="126"/>
                    <a:pt x="188" y="126"/>
                    <a:pt x="188" y="127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91" y="127"/>
                    <a:pt x="191" y="127"/>
                    <a:pt x="191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8" y="125"/>
                    <a:pt x="188" y="125"/>
                    <a:pt x="188" y="126"/>
                  </a:cubicBezTo>
                  <a:cubicBezTo>
                    <a:pt x="191" y="127"/>
                    <a:pt x="191" y="127"/>
                    <a:pt x="191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8" y="126"/>
                    <a:pt x="187" y="126"/>
                    <a:pt x="187" y="127"/>
                  </a:cubicBezTo>
                  <a:cubicBezTo>
                    <a:pt x="184" y="131"/>
                    <a:pt x="178" y="138"/>
                    <a:pt x="173" y="144"/>
                  </a:cubicBezTo>
                  <a:cubicBezTo>
                    <a:pt x="171" y="147"/>
                    <a:pt x="168" y="150"/>
                    <a:pt x="167" y="152"/>
                  </a:cubicBezTo>
                  <a:cubicBezTo>
                    <a:pt x="166" y="153"/>
                    <a:pt x="165" y="154"/>
                    <a:pt x="164" y="155"/>
                  </a:cubicBezTo>
                  <a:cubicBezTo>
                    <a:pt x="164" y="155"/>
                    <a:pt x="164" y="155"/>
                    <a:pt x="164" y="156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9"/>
                    <a:pt x="163" y="160"/>
                    <a:pt x="164" y="161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3" y="161"/>
                    <a:pt x="163" y="161"/>
                    <a:pt x="163" y="161"/>
                  </a:cubicBezTo>
                  <a:cubicBezTo>
                    <a:pt x="164" y="162"/>
                    <a:pt x="165" y="162"/>
                    <a:pt x="166" y="163"/>
                  </a:cubicBezTo>
                  <a:cubicBezTo>
                    <a:pt x="167" y="163"/>
                    <a:pt x="167" y="163"/>
                    <a:pt x="167" y="163"/>
                  </a:cubicBezTo>
                  <a:cubicBezTo>
                    <a:pt x="168" y="163"/>
                    <a:pt x="168" y="163"/>
                    <a:pt x="169" y="163"/>
                  </a:cubicBezTo>
                  <a:cubicBezTo>
                    <a:pt x="169" y="163"/>
                    <a:pt x="169" y="163"/>
                    <a:pt x="170" y="162"/>
                  </a:cubicBezTo>
                  <a:cubicBezTo>
                    <a:pt x="170" y="162"/>
                    <a:pt x="171" y="162"/>
                    <a:pt x="173" y="161"/>
                  </a:cubicBezTo>
                  <a:cubicBezTo>
                    <a:pt x="178" y="158"/>
                    <a:pt x="186" y="153"/>
                    <a:pt x="194" y="148"/>
                  </a:cubicBezTo>
                  <a:cubicBezTo>
                    <a:pt x="198" y="146"/>
                    <a:pt x="201" y="144"/>
                    <a:pt x="204" y="142"/>
                  </a:cubicBezTo>
                  <a:cubicBezTo>
                    <a:pt x="205" y="141"/>
                    <a:pt x="207" y="141"/>
                    <a:pt x="207" y="140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40"/>
                    <a:pt x="207" y="140"/>
                    <a:pt x="207" y="140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40"/>
                    <a:pt x="207" y="140"/>
                    <a:pt x="207" y="140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5" y="140"/>
                    <a:pt x="205" y="140"/>
                    <a:pt x="205" y="140"/>
                  </a:cubicBezTo>
                  <a:cubicBezTo>
                    <a:pt x="206" y="140"/>
                    <a:pt x="206" y="140"/>
                    <a:pt x="207" y="140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5" y="140"/>
                    <a:pt x="205" y="140"/>
                    <a:pt x="205" y="140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3" y="138"/>
                    <a:pt x="203" y="138"/>
                    <a:pt x="203" y="138"/>
                  </a:cubicBezTo>
                  <a:cubicBezTo>
                    <a:pt x="204" y="139"/>
                    <a:pt x="204" y="140"/>
                    <a:pt x="205" y="140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3" y="138"/>
                    <a:pt x="203" y="138"/>
                    <a:pt x="203" y="138"/>
                  </a:cubicBezTo>
                  <a:cubicBezTo>
                    <a:pt x="204" y="140"/>
                    <a:pt x="207" y="141"/>
                    <a:pt x="209" y="140"/>
                  </a:cubicBezTo>
                  <a:cubicBezTo>
                    <a:pt x="211" y="138"/>
                    <a:pt x="212" y="135"/>
                    <a:pt x="211" y="133"/>
                  </a:cubicBezTo>
                  <a:cubicBezTo>
                    <a:pt x="210" y="132"/>
                    <a:pt x="209" y="132"/>
                    <a:pt x="208" y="132"/>
                  </a:cubicBezTo>
                  <a:cubicBezTo>
                    <a:pt x="208" y="131"/>
                    <a:pt x="207" y="131"/>
                    <a:pt x="207" y="131"/>
                  </a:cubicBezTo>
                  <a:cubicBezTo>
                    <a:pt x="206" y="131"/>
                    <a:pt x="206" y="131"/>
                    <a:pt x="205" y="131"/>
                  </a:cubicBezTo>
                  <a:cubicBezTo>
                    <a:pt x="205" y="132"/>
                    <a:pt x="205" y="132"/>
                    <a:pt x="204" y="132"/>
                  </a:cubicBezTo>
                  <a:cubicBezTo>
                    <a:pt x="204" y="132"/>
                    <a:pt x="203" y="133"/>
                    <a:pt x="201" y="134"/>
                  </a:cubicBezTo>
                  <a:cubicBezTo>
                    <a:pt x="196" y="136"/>
                    <a:pt x="188" y="142"/>
                    <a:pt x="180" y="146"/>
                  </a:cubicBezTo>
                  <a:cubicBezTo>
                    <a:pt x="176" y="148"/>
                    <a:pt x="173" y="151"/>
                    <a:pt x="170" y="152"/>
                  </a:cubicBezTo>
                  <a:cubicBezTo>
                    <a:pt x="169" y="153"/>
                    <a:pt x="167" y="154"/>
                    <a:pt x="167" y="154"/>
                  </a:cubicBezTo>
                  <a:cubicBezTo>
                    <a:pt x="166" y="154"/>
                    <a:pt x="166" y="154"/>
                    <a:pt x="166" y="154"/>
                  </a:cubicBezTo>
                  <a:cubicBezTo>
                    <a:pt x="166" y="154"/>
                    <a:pt x="166" y="154"/>
                    <a:pt x="166" y="154"/>
                  </a:cubicBezTo>
                  <a:cubicBezTo>
                    <a:pt x="167" y="156"/>
                    <a:pt x="167" y="156"/>
                    <a:pt x="167" y="156"/>
                  </a:cubicBezTo>
                  <a:cubicBezTo>
                    <a:pt x="166" y="154"/>
                    <a:pt x="166" y="154"/>
                    <a:pt x="166" y="154"/>
                  </a:cubicBezTo>
                  <a:cubicBezTo>
                    <a:pt x="166" y="154"/>
                    <a:pt x="166" y="154"/>
                    <a:pt x="166" y="154"/>
                  </a:cubicBezTo>
                  <a:cubicBezTo>
                    <a:pt x="167" y="156"/>
                    <a:pt x="167" y="156"/>
                    <a:pt x="167" y="156"/>
                  </a:cubicBezTo>
                  <a:cubicBezTo>
                    <a:pt x="166" y="154"/>
                    <a:pt x="166" y="154"/>
                    <a:pt x="166" y="154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7" y="154"/>
                    <a:pt x="167" y="154"/>
                    <a:pt x="167" y="154"/>
                  </a:cubicBezTo>
                  <a:cubicBezTo>
                    <a:pt x="166" y="154"/>
                    <a:pt x="166" y="154"/>
                    <a:pt x="166" y="154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7" y="154"/>
                    <a:pt x="167" y="154"/>
                    <a:pt x="167" y="154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68" y="154"/>
                    <a:pt x="168" y="154"/>
                    <a:pt x="167" y="154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71" y="156"/>
                    <a:pt x="171" y="156"/>
                    <a:pt x="171" y="156"/>
                  </a:cubicBezTo>
                  <a:cubicBezTo>
                    <a:pt x="171" y="155"/>
                    <a:pt x="170" y="155"/>
                    <a:pt x="169" y="154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71" y="156"/>
                    <a:pt x="171" y="156"/>
                    <a:pt x="171" y="156"/>
                  </a:cubicBezTo>
                  <a:cubicBezTo>
                    <a:pt x="171" y="156"/>
                    <a:pt x="171" y="156"/>
                    <a:pt x="171" y="156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72" y="158"/>
                    <a:pt x="172" y="158"/>
                    <a:pt x="172" y="158"/>
                  </a:cubicBezTo>
                  <a:cubicBezTo>
                    <a:pt x="172" y="158"/>
                    <a:pt x="172" y="157"/>
                    <a:pt x="171" y="156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72" y="158"/>
                    <a:pt x="172" y="158"/>
                    <a:pt x="172" y="158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72" y="160"/>
                    <a:pt x="172" y="160"/>
                    <a:pt x="172" y="160"/>
                  </a:cubicBezTo>
                  <a:cubicBezTo>
                    <a:pt x="172" y="159"/>
                    <a:pt x="172" y="159"/>
                    <a:pt x="172" y="158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72" y="160"/>
                    <a:pt x="172" y="160"/>
                    <a:pt x="172" y="160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1" y="160"/>
                    <a:pt x="171" y="160"/>
                    <a:pt x="171" y="160"/>
                  </a:cubicBezTo>
                  <a:cubicBezTo>
                    <a:pt x="171" y="160"/>
                    <a:pt x="171" y="160"/>
                    <a:pt x="172" y="160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1" y="160"/>
                    <a:pt x="171" y="160"/>
                    <a:pt x="171" y="160"/>
                  </a:cubicBezTo>
                  <a:cubicBezTo>
                    <a:pt x="171" y="160"/>
                    <a:pt x="171" y="160"/>
                    <a:pt x="171" y="160"/>
                  </a:cubicBezTo>
                  <a:cubicBezTo>
                    <a:pt x="172" y="160"/>
                    <a:pt x="172" y="159"/>
                    <a:pt x="173" y="158"/>
                  </a:cubicBezTo>
                  <a:cubicBezTo>
                    <a:pt x="176" y="154"/>
                    <a:pt x="182" y="148"/>
                    <a:pt x="186" y="142"/>
                  </a:cubicBezTo>
                  <a:cubicBezTo>
                    <a:pt x="189" y="139"/>
                    <a:pt x="191" y="136"/>
                    <a:pt x="193" y="134"/>
                  </a:cubicBezTo>
                  <a:cubicBezTo>
                    <a:pt x="194" y="133"/>
                    <a:pt x="195" y="132"/>
                    <a:pt x="195" y="131"/>
                  </a:cubicBezTo>
                  <a:cubicBezTo>
                    <a:pt x="195" y="131"/>
                    <a:pt x="196" y="130"/>
                    <a:pt x="196" y="130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7" y="128"/>
                    <a:pt x="197" y="127"/>
                  </a:cubicBezTo>
                  <a:cubicBezTo>
                    <a:pt x="197" y="127"/>
                    <a:pt x="197" y="126"/>
                    <a:pt x="196" y="125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95" y="124"/>
                    <a:pt x="194" y="123"/>
                    <a:pt x="194" y="123"/>
                  </a:cubicBezTo>
                  <a:cubicBezTo>
                    <a:pt x="193" y="123"/>
                    <a:pt x="192" y="123"/>
                    <a:pt x="192" y="123"/>
                  </a:cubicBezTo>
                  <a:cubicBezTo>
                    <a:pt x="191" y="123"/>
                    <a:pt x="191" y="123"/>
                    <a:pt x="190" y="123"/>
                  </a:cubicBezTo>
                  <a:cubicBezTo>
                    <a:pt x="189" y="123"/>
                    <a:pt x="189" y="123"/>
                    <a:pt x="188" y="124"/>
                  </a:cubicBezTo>
                  <a:cubicBezTo>
                    <a:pt x="185" y="125"/>
                    <a:pt x="181" y="128"/>
                    <a:pt x="175" y="131"/>
                  </a:cubicBezTo>
                  <a:cubicBezTo>
                    <a:pt x="167" y="136"/>
                    <a:pt x="157" y="143"/>
                    <a:pt x="148" y="148"/>
                  </a:cubicBezTo>
                  <a:cubicBezTo>
                    <a:pt x="144" y="150"/>
                    <a:pt x="140" y="152"/>
                    <a:pt x="137" y="154"/>
                  </a:cubicBezTo>
                  <a:cubicBezTo>
                    <a:pt x="136" y="155"/>
                    <a:pt x="135" y="155"/>
                    <a:pt x="134" y="156"/>
                  </a:cubicBezTo>
                  <a:cubicBezTo>
                    <a:pt x="134" y="156"/>
                    <a:pt x="134" y="156"/>
                    <a:pt x="133" y="156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5" y="156"/>
                    <a:pt x="135" y="156"/>
                    <a:pt x="135" y="156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5" y="156"/>
                    <a:pt x="135" y="156"/>
                    <a:pt x="135" y="156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6" y="156"/>
                    <a:pt x="136" y="156"/>
                    <a:pt x="136" y="156"/>
                  </a:cubicBezTo>
                  <a:cubicBezTo>
                    <a:pt x="135" y="156"/>
                    <a:pt x="135" y="156"/>
                    <a:pt x="135" y="156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6" y="156"/>
                    <a:pt x="136" y="156"/>
                    <a:pt x="136" y="156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8" y="158"/>
                    <a:pt x="138" y="158"/>
                    <a:pt x="138" y="158"/>
                  </a:cubicBezTo>
                  <a:cubicBezTo>
                    <a:pt x="138" y="157"/>
                    <a:pt x="137" y="156"/>
                    <a:pt x="136" y="156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8" y="158"/>
                    <a:pt x="138" y="158"/>
                    <a:pt x="138" y="158"/>
                  </a:cubicBezTo>
                  <a:cubicBezTo>
                    <a:pt x="138" y="158"/>
                    <a:pt x="138" y="158"/>
                    <a:pt x="138" y="158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9" y="160"/>
                    <a:pt x="139" y="160"/>
                    <a:pt x="139" y="160"/>
                  </a:cubicBezTo>
                  <a:cubicBezTo>
                    <a:pt x="139" y="160"/>
                    <a:pt x="139" y="159"/>
                    <a:pt x="138" y="158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9" y="160"/>
                    <a:pt x="139" y="160"/>
                    <a:pt x="139" y="160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1"/>
                    <a:pt x="139" y="160"/>
                  </a:cubicBezTo>
                  <a:cubicBezTo>
                    <a:pt x="135" y="160"/>
                    <a:pt x="135" y="160"/>
                    <a:pt x="135" y="160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38" y="162"/>
                    <a:pt x="139" y="162"/>
                    <a:pt x="140" y="161"/>
                  </a:cubicBezTo>
                  <a:cubicBezTo>
                    <a:pt x="143" y="158"/>
                    <a:pt x="149" y="152"/>
                    <a:pt x="157" y="146"/>
                  </a:cubicBezTo>
                  <a:cubicBezTo>
                    <a:pt x="168" y="136"/>
                    <a:pt x="183" y="124"/>
                    <a:pt x="195" y="114"/>
                  </a:cubicBezTo>
                  <a:cubicBezTo>
                    <a:pt x="201" y="110"/>
                    <a:pt x="206" y="105"/>
                    <a:pt x="210" y="102"/>
                  </a:cubicBezTo>
                  <a:cubicBezTo>
                    <a:pt x="212" y="100"/>
                    <a:pt x="214" y="99"/>
                    <a:pt x="215" y="98"/>
                  </a:cubicBezTo>
                  <a:cubicBezTo>
                    <a:pt x="215" y="97"/>
                    <a:pt x="216" y="97"/>
                    <a:pt x="216" y="96"/>
                  </a:cubicBezTo>
                  <a:cubicBezTo>
                    <a:pt x="217" y="96"/>
                    <a:pt x="217" y="96"/>
                    <a:pt x="217" y="95"/>
                  </a:cubicBezTo>
                  <a:cubicBezTo>
                    <a:pt x="217" y="95"/>
                    <a:pt x="217" y="95"/>
                    <a:pt x="217" y="94"/>
                  </a:cubicBezTo>
                  <a:cubicBezTo>
                    <a:pt x="218" y="94"/>
                    <a:pt x="218" y="93"/>
                    <a:pt x="218" y="93"/>
                  </a:cubicBezTo>
                  <a:cubicBezTo>
                    <a:pt x="218" y="92"/>
                    <a:pt x="218" y="91"/>
                    <a:pt x="217" y="90"/>
                  </a:cubicBezTo>
                  <a:cubicBezTo>
                    <a:pt x="217" y="90"/>
                    <a:pt x="217" y="90"/>
                    <a:pt x="217" y="90"/>
                  </a:cubicBezTo>
                  <a:cubicBezTo>
                    <a:pt x="217" y="89"/>
                    <a:pt x="215" y="89"/>
                    <a:pt x="215" y="88"/>
                  </a:cubicBezTo>
                  <a:cubicBezTo>
                    <a:pt x="214" y="88"/>
                    <a:pt x="213" y="88"/>
                    <a:pt x="213" y="88"/>
                  </a:cubicBezTo>
                  <a:cubicBezTo>
                    <a:pt x="212" y="88"/>
                    <a:pt x="212" y="88"/>
                    <a:pt x="212" y="88"/>
                  </a:cubicBezTo>
                  <a:cubicBezTo>
                    <a:pt x="211" y="88"/>
                    <a:pt x="211" y="88"/>
                    <a:pt x="210" y="89"/>
                  </a:cubicBezTo>
                  <a:cubicBezTo>
                    <a:pt x="208" y="90"/>
                    <a:pt x="206" y="91"/>
                    <a:pt x="202" y="93"/>
                  </a:cubicBezTo>
                  <a:cubicBezTo>
                    <a:pt x="190" y="100"/>
                    <a:pt x="168" y="114"/>
                    <a:pt x="148" y="126"/>
                  </a:cubicBezTo>
                  <a:cubicBezTo>
                    <a:pt x="138" y="132"/>
                    <a:pt x="128" y="138"/>
                    <a:pt x="121" y="142"/>
                  </a:cubicBezTo>
                  <a:cubicBezTo>
                    <a:pt x="118" y="144"/>
                    <a:pt x="115" y="145"/>
                    <a:pt x="112" y="147"/>
                  </a:cubicBezTo>
                  <a:cubicBezTo>
                    <a:pt x="111" y="147"/>
                    <a:pt x="110" y="147"/>
                    <a:pt x="110" y="148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48"/>
                    <a:pt x="109" y="148"/>
                    <a:pt x="109" y="148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1" y="148"/>
                    <a:pt x="111" y="148"/>
                    <a:pt x="111" y="148"/>
                  </a:cubicBezTo>
                  <a:cubicBezTo>
                    <a:pt x="111" y="148"/>
                    <a:pt x="110" y="148"/>
                    <a:pt x="110" y="148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1" y="148"/>
                    <a:pt x="111" y="148"/>
                    <a:pt x="111" y="148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3" y="149"/>
                    <a:pt x="112" y="148"/>
                    <a:pt x="111" y="148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4" y="152"/>
                    <a:pt x="114" y="152"/>
                    <a:pt x="114" y="152"/>
                  </a:cubicBezTo>
                  <a:cubicBezTo>
                    <a:pt x="114" y="152"/>
                    <a:pt x="114" y="151"/>
                    <a:pt x="114" y="150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4" y="152"/>
                    <a:pt x="114" y="152"/>
                    <a:pt x="114" y="152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4" y="154"/>
                    <a:pt x="114" y="154"/>
                    <a:pt x="114" y="152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4" y="154"/>
                    <a:pt x="115" y="153"/>
                    <a:pt x="116" y="153"/>
                  </a:cubicBezTo>
                  <a:cubicBezTo>
                    <a:pt x="119" y="149"/>
                    <a:pt x="127" y="143"/>
                    <a:pt x="137" y="137"/>
                  </a:cubicBezTo>
                  <a:cubicBezTo>
                    <a:pt x="151" y="126"/>
                    <a:pt x="168" y="113"/>
                    <a:pt x="182" y="103"/>
                  </a:cubicBezTo>
                  <a:cubicBezTo>
                    <a:pt x="190" y="97"/>
                    <a:pt x="196" y="93"/>
                    <a:pt x="200" y="89"/>
                  </a:cubicBezTo>
                  <a:cubicBezTo>
                    <a:pt x="203" y="87"/>
                    <a:pt x="204" y="86"/>
                    <a:pt x="206" y="85"/>
                  </a:cubicBezTo>
                  <a:cubicBezTo>
                    <a:pt x="206" y="84"/>
                    <a:pt x="207" y="84"/>
                    <a:pt x="207" y="83"/>
                  </a:cubicBezTo>
                  <a:cubicBezTo>
                    <a:pt x="208" y="83"/>
                    <a:pt x="208" y="82"/>
                    <a:pt x="208" y="82"/>
                  </a:cubicBezTo>
                  <a:cubicBezTo>
                    <a:pt x="208" y="82"/>
                    <a:pt x="208" y="82"/>
                    <a:pt x="209" y="81"/>
                  </a:cubicBezTo>
                  <a:cubicBezTo>
                    <a:pt x="209" y="81"/>
                    <a:pt x="209" y="80"/>
                    <a:pt x="209" y="79"/>
                  </a:cubicBezTo>
                  <a:cubicBezTo>
                    <a:pt x="209" y="79"/>
                    <a:pt x="209" y="78"/>
                    <a:pt x="209" y="77"/>
                  </a:cubicBezTo>
                  <a:cubicBezTo>
                    <a:pt x="208" y="77"/>
                    <a:pt x="208" y="77"/>
                    <a:pt x="208" y="77"/>
                  </a:cubicBezTo>
                  <a:cubicBezTo>
                    <a:pt x="208" y="76"/>
                    <a:pt x="207" y="75"/>
                    <a:pt x="206" y="75"/>
                  </a:cubicBezTo>
                  <a:cubicBezTo>
                    <a:pt x="205" y="75"/>
                    <a:pt x="205" y="75"/>
                    <a:pt x="204" y="75"/>
                  </a:cubicBezTo>
                  <a:cubicBezTo>
                    <a:pt x="204" y="75"/>
                    <a:pt x="203" y="75"/>
                    <a:pt x="203" y="75"/>
                  </a:cubicBezTo>
                  <a:cubicBezTo>
                    <a:pt x="202" y="75"/>
                    <a:pt x="200" y="76"/>
                    <a:pt x="199" y="77"/>
                  </a:cubicBezTo>
                  <a:cubicBezTo>
                    <a:pt x="193" y="80"/>
                    <a:pt x="181" y="86"/>
                    <a:pt x="167" y="95"/>
                  </a:cubicBezTo>
                  <a:cubicBezTo>
                    <a:pt x="146" y="107"/>
                    <a:pt x="119" y="124"/>
                    <a:pt x="97" y="137"/>
                  </a:cubicBezTo>
                  <a:cubicBezTo>
                    <a:pt x="86" y="144"/>
                    <a:pt x="76" y="149"/>
                    <a:pt x="69" y="154"/>
                  </a:cubicBezTo>
                  <a:cubicBezTo>
                    <a:pt x="65" y="156"/>
                    <a:pt x="62" y="157"/>
                    <a:pt x="60" y="158"/>
                  </a:cubicBezTo>
                  <a:cubicBezTo>
                    <a:pt x="59" y="159"/>
                    <a:pt x="58" y="159"/>
                    <a:pt x="58" y="160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0"/>
                    <a:pt x="58" y="160"/>
                    <a:pt x="58" y="160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0"/>
                    <a:pt x="58" y="160"/>
                    <a:pt x="58" y="160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59" y="160"/>
                    <a:pt x="58" y="160"/>
                    <a:pt x="58" y="160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1"/>
                    <a:pt x="60" y="160"/>
                    <a:pt x="59" y="160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62" y="164"/>
                    <a:pt x="62" y="164"/>
                    <a:pt x="62" y="164"/>
                  </a:cubicBezTo>
                  <a:cubicBezTo>
                    <a:pt x="62" y="163"/>
                    <a:pt x="62" y="163"/>
                    <a:pt x="61" y="162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62" y="164"/>
                    <a:pt x="62" y="164"/>
                    <a:pt x="62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2" y="166"/>
                    <a:pt x="62" y="166"/>
                    <a:pt x="62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1" y="166"/>
                    <a:pt x="61" y="166"/>
                    <a:pt x="61" y="166"/>
                  </a:cubicBezTo>
                  <a:cubicBezTo>
                    <a:pt x="62" y="166"/>
                    <a:pt x="63" y="165"/>
                    <a:pt x="64" y="164"/>
                  </a:cubicBezTo>
                  <a:cubicBezTo>
                    <a:pt x="69" y="160"/>
                    <a:pt x="81" y="151"/>
                    <a:pt x="96" y="140"/>
                  </a:cubicBezTo>
                  <a:cubicBezTo>
                    <a:pt x="118" y="125"/>
                    <a:pt x="147" y="105"/>
                    <a:pt x="170" y="88"/>
                  </a:cubicBezTo>
                  <a:cubicBezTo>
                    <a:pt x="182" y="80"/>
                    <a:pt x="192" y="73"/>
                    <a:pt x="199" y="67"/>
                  </a:cubicBezTo>
                  <a:cubicBezTo>
                    <a:pt x="203" y="64"/>
                    <a:pt x="206" y="62"/>
                    <a:pt x="208" y="60"/>
                  </a:cubicBezTo>
                  <a:cubicBezTo>
                    <a:pt x="209" y="59"/>
                    <a:pt x="210" y="58"/>
                    <a:pt x="210" y="57"/>
                  </a:cubicBezTo>
                  <a:cubicBezTo>
                    <a:pt x="211" y="57"/>
                    <a:pt x="211" y="57"/>
                    <a:pt x="212" y="56"/>
                  </a:cubicBezTo>
                  <a:cubicBezTo>
                    <a:pt x="212" y="55"/>
                    <a:pt x="212" y="55"/>
                    <a:pt x="212" y="53"/>
                  </a:cubicBezTo>
                  <a:cubicBezTo>
                    <a:pt x="212" y="52"/>
                    <a:pt x="212" y="52"/>
                    <a:pt x="212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11" y="50"/>
                    <a:pt x="210" y="49"/>
                    <a:pt x="209" y="49"/>
                  </a:cubicBezTo>
                  <a:cubicBezTo>
                    <a:pt x="209" y="48"/>
                    <a:pt x="208" y="48"/>
                    <a:pt x="208" y="48"/>
                  </a:cubicBezTo>
                  <a:cubicBezTo>
                    <a:pt x="207" y="48"/>
                    <a:pt x="206" y="49"/>
                    <a:pt x="206" y="49"/>
                  </a:cubicBezTo>
                  <a:cubicBezTo>
                    <a:pt x="205" y="49"/>
                    <a:pt x="205" y="49"/>
                    <a:pt x="204" y="49"/>
                  </a:cubicBezTo>
                  <a:cubicBezTo>
                    <a:pt x="201" y="51"/>
                    <a:pt x="197" y="53"/>
                    <a:pt x="191" y="56"/>
                  </a:cubicBezTo>
                  <a:cubicBezTo>
                    <a:pt x="170" y="68"/>
                    <a:pt x="133" y="92"/>
                    <a:pt x="99" y="112"/>
                  </a:cubicBezTo>
                  <a:cubicBezTo>
                    <a:pt x="82" y="122"/>
                    <a:pt x="66" y="132"/>
                    <a:pt x="54" y="139"/>
                  </a:cubicBezTo>
                  <a:cubicBezTo>
                    <a:pt x="48" y="142"/>
                    <a:pt x="43" y="145"/>
                    <a:pt x="39" y="147"/>
                  </a:cubicBezTo>
                  <a:cubicBezTo>
                    <a:pt x="37" y="148"/>
                    <a:pt x="36" y="149"/>
                    <a:pt x="35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7" y="151"/>
                    <a:pt x="37" y="151"/>
                    <a:pt x="37" y="151"/>
                  </a:cubicBezTo>
                  <a:cubicBezTo>
                    <a:pt x="37" y="151"/>
                    <a:pt x="36" y="150"/>
                    <a:pt x="35" y="150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7" y="151"/>
                    <a:pt x="37" y="151"/>
                    <a:pt x="37" y="151"/>
                  </a:cubicBezTo>
                  <a:cubicBezTo>
                    <a:pt x="37" y="151"/>
                    <a:pt x="37" y="151"/>
                    <a:pt x="37" y="151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8" y="153"/>
                    <a:pt x="38" y="152"/>
                    <a:pt x="37" y="151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8" y="155"/>
                    <a:pt x="38" y="154"/>
                    <a:pt x="38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8" y="155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8" y="156"/>
                  </a:cubicBezTo>
                  <a:cubicBezTo>
                    <a:pt x="39" y="154"/>
                    <a:pt x="43" y="151"/>
                    <a:pt x="48" y="148"/>
                  </a:cubicBezTo>
                  <a:cubicBezTo>
                    <a:pt x="66" y="136"/>
                    <a:pt x="101" y="114"/>
                    <a:pt x="131" y="94"/>
                  </a:cubicBezTo>
                  <a:cubicBezTo>
                    <a:pt x="146" y="84"/>
                    <a:pt x="160" y="75"/>
                    <a:pt x="170" y="68"/>
                  </a:cubicBezTo>
                  <a:cubicBezTo>
                    <a:pt x="175" y="65"/>
                    <a:pt x="179" y="62"/>
                    <a:pt x="182" y="59"/>
                  </a:cubicBezTo>
                  <a:cubicBezTo>
                    <a:pt x="184" y="58"/>
                    <a:pt x="185" y="57"/>
                    <a:pt x="186" y="56"/>
                  </a:cubicBezTo>
                  <a:cubicBezTo>
                    <a:pt x="186" y="56"/>
                    <a:pt x="187" y="55"/>
                    <a:pt x="187" y="54"/>
                  </a:cubicBezTo>
                  <a:cubicBezTo>
                    <a:pt x="187" y="54"/>
                    <a:pt x="188" y="54"/>
                    <a:pt x="188" y="53"/>
                  </a:cubicBezTo>
                  <a:cubicBezTo>
                    <a:pt x="188" y="53"/>
                    <a:pt x="188" y="52"/>
                    <a:pt x="188" y="51"/>
                  </a:cubicBezTo>
                  <a:cubicBezTo>
                    <a:pt x="188" y="51"/>
                    <a:pt x="188" y="50"/>
                    <a:pt x="188" y="49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7" y="48"/>
                    <a:pt x="186" y="47"/>
                    <a:pt x="185" y="47"/>
                  </a:cubicBezTo>
                  <a:cubicBezTo>
                    <a:pt x="185" y="47"/>
                    <a:pt x="184" y="47"/>
                    <a:pt x="184" y="46"/>
                  </a:cubicBezTo>
                  <a:cubicBezTo>
                    <a:pt x="183" y="47"/>
                    <a:pt x="182" y="47"/>
                    <a:pt x="182" y="47"/>
                  </a:cubicBezTo>
                  <a:cubicBezTo>
                    <a:pt x="181" y="47"/>
                    <a:pt x="179" y="48"/>
                    <a:pt x="178" y="49"/>
                  </a:cubicBezTo>
                  <a:cubicBezTo>
                    <a:pt x="171" y="52"/>
                    <a:pt x="158" y="59"/>
                    <a:pt x="143" y="68"/>
                  </a:cubicBezTo>
                  <a:cubicBezTo>
                    <a:pt x="120" y="82"/>
                    <a:pt x="91" y="100"/>
                    <a:pt x="67" y="114"/>
                  </a:cubicBezTo>
                  <a:cubicBezTo>
                    <a:pt x="55" y="122"/>
                    <a:pt x="44" y="128"/>
                    <a:pt x="36" y="133"/>
                  </a:cubicBezTo>
                  <a:cubicBezTo>
                    <a:pt x="32" y="135"/>
                    <a:pt x="29" y="137"/>
                    <a:pt x="26" y="138"/>
                  </a:cubicBezTo>
                  <a:cubicBezTo>
                    <a:pt x="25" y="139"/>
                    <a:pt x="24" y="139"/>
                    <a:pt x="23" y="139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3" y="142"/>
                    <a:pt x="23" y="142"/>
                    <a:pt x="23" y="142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3" y="140"/>
                    <a:pt x="23" y="140"/>
                  </a:cubicBezTo>
                  <a:cubicBezTo>
                    <a:pt x="23" y="142"/>
                    <a:pt x="23" y="142"/>
                    <a:pt x="23" y="142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5" y="140"/>
                    <a:pt x="25" y="140"/>
                    <a:pt x="25" y="140"/>
                  </a:cubicBezTo>
                  <a:cubicBezTo>
                    <a:pt x="24" y="139"/>
                    <a:pt x="24" y="139"/>
                    <a:pt x="23" y="139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5" y="140"/>
                    <a:pt x="25" y="140"/>
                    <a:pt x="25" y="140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6" y="141"/>
                    <a:pt x="25" y="140"/>
                    <a:pt x="25" y="140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43"/>
                    <a:pt x="27" y="142"/>
                    <a:pt x="27" y="142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4" y="144"/>
                    <a:pt x="24" y="144"/>
                    <a:pt x="24" y="144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5"/>
                    <a:pt x="28" y="145"/>
                    <a:pt x="28" y="144"/>
                  </a:cubicBezTo>
                  <a:cubicBezTo>
                    <a:pt x="24" y="144"/>
                    <a:pt x="24" y="144"/>
                    <a:pt x="24" y="144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6"/>
                    <a:pt x="27" y="145"/>
                    <a:pt x="28" y="145"/>
                  </a:cubicBezTo>
                  <a:cubicBezTo>
                    <a:pt x="29" y="144"/>
                    <a:pt x="33" y="141"/>
                    <a:pt x="38" y="137"/>
                  </a:cubicBezTo>
                  <a:cubicBezTo>
                    <a:pt x="56" y="124"/>
                    <a:pt x="91" y="101"/>
                    <a:pt x="121" y="80"/>
                  </a:cubicBezTo>
                  <a:cubicBezTo>
                    <a:pt x="136" y="70"/>
                    <a:pt x="150" y="60"/>
                    <a:pt x="161" y="53"/>
                  </a:cubicBezTo>
                  <a:cubicBezTo>
                    <a:pt x="166" y="49"/>
                    <a:pt x="170" y="46"/>
                    <a:pt x="173" y="44"/>
                  </a:cubicBezTo>
                  <a:cubicBezTo>
                    <a:pt x="174" y="43"/>
                    <a:pt x="176" y="41"/>
                    <a:pt x="177" y="41"/>
                  </a:cubicBezTo>
                  <a:cubicBezTo>
                    <a:pt x="177" y="40"/>
                    <a:pt x="178" y="40"/>
                    <a:pt x="178" y="39"/>
                  </a:cubicBezTo>
                  <a:cubicBezTo>
                    <a:pt x="178" y="39"/>
                    <a:pt x="178" y="38"/>
                    <a:pt x="179" y="38"/>
                  </a:cubicBezTo>
                  <a:cubicBezTo>
                    <a:pt x="179" y="37"/>
                    <a:pt x="179" y="37"/>
                    <a:pt x="179" y="36"/>
                  </a:cubicBezTo>
                  <a:cubicBezTo>
                    <a:pt x="179" y="35"/>
                    <a:pt x="179" y="34"/>
                    <a:pt x="178" y="33"/>
                  </a:cubicBezTo>
                  <a:cubicBezTo>
                    <a:pt x="178" y="33"/>
                    <a:pt x="178" y="33"/>
                    <a:pt x="178" y="33"/>
                  </a:cubicBezTo>
                  <a:cubicBezTo>
                    <a:pt x="178" y="32"/>
                    <a:pt x="177" y="32"/>
                    <a:pt x="176" y="31"/>
                  </a:cubicBezTo>
                  <a:cubicBezTo>
                    <a:pt x="175" y="31"/>
                    <a:pt x="175" y="31"/>
                    <a:pt x="174" y="31"/>
                  </a:cubicBezTo>
                  <a:cubicBezTo>
                    <a:pt x="173" y="31"/>
                    <a:pt x="172" y="31"/>
                    <a:pt x="172" y="32"/>
                  </a:cubicBezTo>
                  <a:cubicBezTo>
                    <a:pt x="170" y="32"/>
                    <a:pt x="169" y="33"/>
                    <a:pt x="167" y="34"/>
                  </a:cubicBezTo>
                  <a:cubicBezTo>
                    <a:pt x="160" y="37"/>
                    <a:pt x="147" y="45"/>
                    <a:pt x="132" y="54"/>
                  </a:cubicBezTo>
                  <a:cubicBezTo>
                    <a:pt x="110" y="67"/>
                    <a:pt x="82" y="84"/>
                    <a:pt x="59" y="98"/>
                  </a:cubicBezTo>
                  <a:cubicBezTo>
                    <a:pt x="48" y="105"/>
                    <a:pt x="38" y="111"/>
                    <a:pt x="30" y="116"/>
                  </a:cubicBezTo>
                  <a:cubicBezTo>
                    <a:pt x="26" y="118"/>
                    <a:pt x="23" y="120"/>
                    <a:pt x="20" y="121"/>
                  </a:cubicBezTo>
                  <a:cubicBezTo>
                    <a:pt x="19" y="121"/>
                    <a:pt x="18" y="122"/>
                    <a:pt x="18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7" y="122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0" y="123"/>
                    <a:pt x="19" y="123"/>
                    <a:pt x="19" y="123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1" y="126"/>
                    <a:pt x="21" y="125"/>
                    <a:pt x="21" y="124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21" y="128"/>
                    <a:pt x="21" y="127"/>
                    <a:pt x="21" y="127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8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8"/>
                  </a:cubicBezTo>
                  <a:cubicBezTo>
                    <a:pt x="23" y="127"/>
                    <a:pt x="27" y="124"/>
                    <a:pt x="32" y="120"/>
                  </a:cubicBezTo>
                  <a:cubicBezTo>
                    <a:pt x="49" y="107"/>
                    <a:pt x="82" y="84"/>
                    <a:pt x="112" y="64"/>
                  </a:cubicBezTo>
                  <a:cubicBezTo>
                    <a:pt x="126" y="53"/>
                    <a:pt x="140" y="44"/>
                    <a:pt x="150" y="37"/>
                  </a:cubicBezTo>
                  <a:cubicBezTo>
                    <a:pt x="155" y="33"/>
                    <a:pt x="159" y="30"/>
                    <a:pt x="162" y="27"/>
                  </a:cubicBezTo>
                  <a:cubicBezTo>
                    <a:pt x="163" y="26"/>
                    <a:pt x="164" y="25"/>
                    <a:pt x="165" y="24"/>
                  </a:cubicBezTo>
                  <a:cubicBezTo>
                    <a:pt x="166" y="24"/>
                    <a:pt x="166" y="23"/>
                    <a:pt x="167" y="23"/>
                  </a:cubicBezTo>
                  <a:cubicBezTo>
                    <a:pt x="167" y="23"/>
                    <a:pt x="167" y="22"/>
                    <a:pt x="167" y="22"/>
                  </a:cubicBezTo>
                  <a:cubicBezTo>
                    <a:pt x="167" y="21"/>
                    <a:pt x="168" y="21"/>
                    <a:pt x="168" y="20"/>
                  </a:cubicBezTo>
                  <a:cubicBezTo>
                    <a:pt x="168" y="19"/>
                    <a:pt x="168" y="18"/>
                    <a:pt x="167" y="17"/>
                  </a:cubicBezTo>
                  <a:cubicBezTo>
                    <a:pt x="167" y="17"/>
                    <a:pt x="167" y="17"/>
                    <a:pt x="167" y="17"/>
                  </a:cubicBezTo>
                  <a:cubicBezTo>
                    <a:pt x="166" y="16"/>
                    <a:pt x="165" y="15"/>
                    <a:pt x="165" y="15"/>
                  </a:cubicBezTo>
                  <a:cubicBezTo>
                    <a:pt x="164" y="15"/>
                    <a:pt x="163" y="15"/>
                    <a:pt x="163" y="15"/>
                  </a:cubicBezTo>
                  <a:cubicBezTo>
                    <a:pt x="162" y="15"/>
                    <a:pt x="162" y="15"/>
                    <a:pt x="161" y="15"/>
                  </a:cubicBezTo>
                  <a:cubicBezTo>
                    <a:pt x="160" y="15"/>
                    <a:pt x="159" y="16"/>
                    <a:pt x="157" y="17"/>
                  </a:cubicBezTo>
                  <a:cubicBezTo>
                    <a:pt x="150" y="20"/>
                    <a:pt x="138" y="27"/>
                    <a:pt x="123" y="36"/>
                  </a:cubicBezTo>
                  <a:cubicBezTo>
                    <a:pt x="100" y="50"/>
                    <a:pt x="71" y="67"/>
                    <a:pt x="47" y="82"/>
                  </a:cubicBezTo>
                  <a:cubicBezTo>
                    <a:pt x="35" y="89"/>
                    <a:pt x="25" y="95"/>
                    <a:pt x="17" y="100"/>
                  </a:cubicBezTo>
                  <a:cubicBezTo>
                    <a:pt x="13" y="102"/>
                    <a:pt x="10" y="104"/>
                    <a:pt x="8" y="105"/>
                  </a:cubicBezTo>
                  <a:cubicBezTo>
                    <a:pt x="6" y="106"/>
                    <a:pt x="5" y="106"/>
                    <a:pt x="5" y="106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4" y="106"/>
                    <a:pt x="4" y="107"/>
                    <a:pt x="4" y="107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5" y="106"/>
                    <a:pt x="5" y="106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8"/>
                    <a:pt x="7" y="107"/>
                    <a:pt x="6" y="107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0"/>
                    <a:pt x="9" y="109"/>
                    <a:pt x="9" y="109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2"/>
                    <a:pt x="9" y="112"/>
                    <a:pt x="9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3"/>
                    <a:pt x="10" y="112"/>
                    <a:pt x="11" y="111"/>
                  </a:cubicBezTo>
                  <a:cubicBezTo>
                    <a:pt x="16" y="106"/>
                    <a:pt x="28" y="98"/>
                    <a:pt x="42" y="89"/>
                  </a:cubicBezTo>
                  <a:cubicBezTo>
                    <a:pt x="62" y="74"/>
                    <a:pt x="89" y="56"/>
                    <a:pt x="110" y="41"/>
                  </a:cubicBezTo>
                  <a:cubicBezTo>
                    <a:pt x="121" y="33"/>
                    <a:pt x="130" y="27"/>
                    <a:pt x="137" y="22"/>
                  </a:cubicBezTo>
                  <a:cubicBezTo>
                    <a:pt x="140" y="19"/>
                    <a:pt x="143" y="17"/>
                    <a:pt x="145" y="15"/>
                  </a:cubicBezTo>
                  <a:cubicBezTo>
                    <a:pt x="146" y="14"/>
                    <a:pt x="147" y="13"/>
                    <a:pt x="148" y="13"/>
                  </a:cubicBezTo>
                  <a:cubicBezTo>
                    <a:pt x="148" y="12"/>
                    <a:pt x="148" y="12"/>
                    <a:pt x="149" y="11"/>
                  </a:cubicBezTo>
                  <a:cubicBezTo>
                    <a:pt x="149" y="11"/>
                    <a:pt x="149" y="11"/>
                    <a:pt x="149" y="10"/>
                  </a:cubicBezTo>
                  <a:cubicBezTo>
                    <a:pt x="149" y="10"/>
                    <a:pt x="149" y="9"/>
                    <a:pt x="149" y="9"/>
                  </a:cubicBezTo>
                  <a:cubicBezTo>
                    <a:pt x="149" y="8"/>
                    <a:pt x="149" y="7"/>
                    <a:pt x="149" y="6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48" y="5"/>
                    <a:pt x="147" y="4"/>
                    <a:pt x="146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4" y="4"/>
                    <a:pt x="143" y="4"/>
                    <a:pt x="142" y="4"/>
                  </a:cubicBezTo>
                  <a:cubicBezTo>
                    <a:pt x="141" y="5"/>
                    <a:pt x="140" y="5"/>
                    <a:pt x="138" y="6"/>
                  </a:cubicBezTo>
                  <a:cubicBezTo>
                    <a:pt x="133" y="9"/>
                    <a:pt x="123" y="15"/>
                    <a:pt x="111" y="22"/>
                  </a:cubicBezTo>
                  <a:cubicBezTo>
                    <a:pt x="93" y="32"/>
                    <a:pt x="72" y="46"/>
                    <a:pt x="53" y="57"/>
                  </a:cubicBezTo>
                  <a:cubicBezTo>
                    <a:pt x="44" y="63"/>
                    <a:pt x="36" y="67"/>
                    <a:pt x="30" y="71"/>
                  </a:cubicBezTo>
                  <a:cubicBezTo>
                    <a:pt x="27" y="72"/>
                    <a:pt x="25" y="74"/>
                    <a:pt x="23" y="75"/>
                  </a:cubicBezTo>
                  <a:cubicBezTo>
                    <a:pt x="22" y="75"/>
                    <a:pt x="21" y="75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2" y="76"/>
                    <a:pt x="21" y="76"/>
                    <a:pt x="21" y="76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4" y="77"/>
                    <a:pt x="23" y="76"/>
                    <a:pt x="23" y="76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79"/>
                    <a:pt x="25" y="79"/>
                    <a:pt x="25" y="78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1"/>
                    <a:pt x="25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6" y="81"/>
                  </a:cubicBezTo>
                  <a:cubicBezTo>
                    <a:pt x="29" y="78"/>
                    <a:pt x="36" y="72"/>
                    <a:pt x="44" y="66"/>
                  </a:cubicBezTo>
                  <a:cubicBezTo>
                    <a:pt x="57" y="56"/>
                    <a:pt x="72" y="43"/>
                    <a:pt x="85" y="33"/>
                  </a:cubicBezTo>
                  <a:cubicBezTo>
                    <a:pt x="91" y="28"/>
                    <a:pt x="97" y="23"/>
                    <a:pt x="101" y="19"/>
                  </a:cubicBezTo>
                  <a:cubicBezTo>
                    <a:pt x="103" y="18"/>
                    <a:pt x="105" y="16"/>
                    <a:pt x="106" y="15"/>
                  </a:cubicBezTo>
                  <a:cubicBezTo>
                    <a:pt x="107" y="14"/>
                    <a:pt x="107" y="14"/>
                    <a:pt x="108" y="13"/>
                  </a:cubicBezTo>
                  <a:cubicBezTo>
                    <a:pt x="108" y="13"/>
                    <a:pt x="108" y="12"/>
                    <a:pt x="108" y="12"/>
                  </a:cubicBezTo>
                  <a:cubicBezTo>
                    <a:pt x="108" y="12"/>
                    <a:pt x="109" y="11"/>
                    <a:pt x="109" y="10"/>
                  </a:cubicBezTo>
                  <a:cubicBezTo>
                    <a:pt x="109" y="9"/>
                    <a:pt x="109" y="8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6"/>
                    <a:pt x="107" y="6"/>
                    <a:pt x="106" y="5"/>
                  </a:cubicBezTo>
                  <a:cubicBezTo>
                    <a:pt x="105" y="5"/>
                    <a:pt x="105" y="5"/>
                    <a:pt x="104" y="5"/>
                  </a:cubicBezTo>
                  <a:cubicBezTo>
                    <a:pt x="103" y="5"/>
                    <a:pt x="103" y="5"/>
                    <a:pt x="102" y="5"/>
                  </a:cubicBezTo>
                  <a:cubicBezTo>
                    <a:pt x="101" y="6"/>
                    <a:pt x="100" y="6"/>
                    <a:pt x="99" y="7"/>
                  </a:cubicBezTo>
                  <a:cubicBezTo>
                    <a:pt x="95" y="9"/>
                    <a:pt x="88" y="13"/>
                    <a:pt x="80" y="18"/>
                  </a:cubicBezTo>
                  <a:cubicBezTo>
                    <a:pt x="68" y="25"/>
                    <a:pt x="52" y="35"/>
                    <a:pt x="40" y="42"/>
                  </a:cubicBezTo>
                  <a:cubicBezTo>
                    <a:pt x="34" y="46"/>
                    <a:pt x="28" y="49"/>
                    <a:pt x="24" y="52"/>
                  </a:cubicBezTo>
                  <a:cubicBezTo>
                    <a:pt x="22" y="53"/>
                    <a:pt x="20" y="54"/>
                    <a:pt x="19" y="55"/>
                  </a:cubicBezTo>
                  <a:cubicBezTo>
                    <a:pt x="18" y="55"/>
                    <a:pt x="18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5"/>
                    <a:pt x="18" y="55"/>
                    <a:pt x="18" y="55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6"/>
                    <a:pt x="20" y="56"/>
                    <a:pt x="19" y="55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8"/>
                    <a:pt x="22" y="57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2" y="61"/>
                    <a:pt x="23" y="61"/>
                  </a:cubicBezTo>
                  <a:cubicBezTo>
                    <a:pt x="25" y="59"/>
                    <a:pt x="31" y="54"/>
                    <a:pt x="37" y="49"/>
                  </a:cubicBezTo>
                  <a:cubicBezTo>
                    <a:pt x="47" y="41"/>
                    <a:pt x="60" y="31"/>
                    <a:pt x="70" y="23"/>
                  </a:cubicBezTo>
                  <a:cubicBezTo>
                    <a:pt x="75" y="19"/>
                    <a:pt x="80" y="15"/>
                    <a:pt x="83" y="13"/>
                  </a:cubicBezTo>
                  <a:cubicBezTo>
                    <a:pt x="84" y="11"/>
                    <a:pt x="86" y="10"/>
                    <a:pt x="87" y="9"/>
                  </a:cubicBezTo>
                  <a:cubicBezTo>
                    <a:pt x="87" y="9"/>
                    <a:pt x="88" y="8"/>
                    <a:pt x="88" y="8"/>
                  </a:cubicBezTo>
                  <a:cubicBezTo>
                    <a:pt x="88" y="8"/>
                    <a:pt x="89" y="7"/>
                    <a:pt x="89" y="7"/>
                  </a:cubicBezTo>
                  <a:cubicBezTo>
                    <a:pt x="89" y="7"/>
                    <a:pt x="89" y="7"/>
                    <a:pt x="89" y="6"/>
                  </a:cubicBezTo>
                  <a:cubicBezTo>
                    <a:pt x="89" y="6"/>
                    <a:pt x="90" y="5"/>
                    <a:pt x="90" y="4"/>
                  </a:cubicBezTo>
                  <a:cubicBezTo>
                    <a:pt x="90" y="4"/>
                    <a:pt x="89" y="3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1"/>
                    <a:pt x="87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1" y="1"/>
                    <a:pt x="80" y="2"/>
                    <a:pt x="78" y="3"/>
                  </a:cubicBezTo>
                  <a:cubicBezTo>
                    <a:pt x="72" y="7"/>
                    <a:pt x="59" y="14"/>
                    <a:pt x="49" y="20"/>
                  </a:cubicBezTo>
                  <a:cubicBezTo>
                    <a:pt x="43" y="24"/>
                    <a:pt x="38" y="27"/>
                    <a:pt x="34" y="29"/>
                  </a:cubicBezTo>
                  <a:cubicBezTo>
                    <a:pt x="33" y="30"/>
                    <a:pt x="31" y="31"/>
                    <a:pt x="30" y="31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3" y="33"/>
                    <a:pt x="32" y="32"/>
                    <a:pt x="31" y="32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2" y="32"/>
                    <a:pt x="30" y="31"/>
                    <a:pt x="28" y="32"/>
                  </a:cubicBezTo>
                  <a:cubicBezTo>
                    <a:pt x="25" y="34"/>
                    <a:pt x="25" y="36"/>
                    <a:pt x="26" y="3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2" name="Freeform 237"/>
            <p:cNvSpPr/>
            <p:nvPr/>
          </p:nvSpPr>
          <p:spPr bwMode="auto">
            <a:xfrm>
              <a:off x="8348943" y="3540055"/>
              <a:ext cx="167654" cy="165259"/>
            </a:xfrm>
            <a:custGeom>
              <a:avLst/>
              <a:gdLst>
                <a:gd name="T0" fmla="*/ 25 w 138"/>
                <a:gd name="T1" fmla="*/ 9 h 137"/>
                <a:gd name="T2" fmla="*/ 24 w 138"/>
                <a:gd name="T3" fmla="*/ 9 h 137"/>
                <a:gd name="T4" fmla="*/ 20 w 138"/>
                <a:gd name="T5" fmla="*/ 7 h 137"/>
                <a:gd name="T6" fmla="*/ 41 w 138"/>
                <a:gd name="T7" fmla="*/ 19 h 137"/>
                <a:gd name="T8" fmla="*/ 46 w 138"/>
                <a:gd name="T9" fmla="*/ 12 h 137"/>
                <a:gd name="T10" fmla="*/ 45 w 138"/>
                <a:gd name="T11" fmla="*/ 11 h 137"/>
                <a:gd name="T12" fmla="*/ 45 w 138"/>
                <a:gd name="T13" fmla="*/ 11 h 137"/>
                <a:gd name="T14" fmla="*/ 52 w 138"/>
                <a:gd name="T15" fmla="*/ 30 h 137"/>
                <a:gd name="T16" fmla="*/ 88 w 138"/>
                <a:gd name="T17" fmla="*/ 10 h 137"/>
                <a:gd name="T18" fmla="*/ 87 w 138"/>
                <a:gd name="T19" fmla="*/ 7 h 137"/>
                <a:gd name="T20" fmla="*/ 74 w 138"/>
                <a:gd name="T21" fmla="*/ 35 h 137"/>
                <a:gd name="T22" fmla="*/ 99 w 138"/>
                <a:gd name="T23" fmla="*/ 27 h 137"/>
                <a:gd name="T24" fmla="*/ 99 w 138"/>
                <a:gd name="T25" fmla="*/ 25 h 137"/>
                <a:gd name="T26" fmla="*/ 99 w 138"/>
                <a:gd name="T27" fmla="*/ 25 h 137"/>
                <a:gd name="T28" fmla="*/ 120 w 138"/>
                <a:gd name="T29" fmla="*/ 39 h 137"/>
                <a:gd name="T30" fmla="*/ 114 w 138"/>
                <a:gd name="T31" fmla="*/ 36 h 137"/>
                <a:gd name="T32" fmla="*/ 114 w 138"/>
                <a:gd name="T33" fmla="*/ 35 h 137"/>
                <a:gd name="T34" fmla="*/ 111 w 138"/>
                <a:gd name="T35" fmla="*/ 54 h 137"/>
                <a:gd name="T36" fmla="*/ 128 w 138"/>
                <a:gd name="T37" fmla="*/ 62 h 137"/>
                <a:gd name="T38" fmla="*/ 127 w 138"/>
                <a:gd name="T39" fmla="*/ 61 h 137"/>
                <a:gd name="T40" fmla="*/ 105 w 138"/>
                <a:gd name="T41" fmla="*/ 85 h 137"/>
                <a:gd name="T42" fmla="*/ 131 w 138"/>
                <a:gd name="T43" fmla="*/ 75 h 137"/>
                <a:gd name="T44" fmla="*/ 130 w 138"/>
                <a:gd name="T45" fmla="*/ 75 h 137"/>
                <a:gd name="T46" fmla="*/ 126 w 138"/>
                <a:gd name="T47" fmla="*/ 76 h 137"/>
                <a:gd name="T48" fmla="*/ 132 w 138"/>
                <a:gd name="T49" fmla="*/ 100 h 137"/>
                <a:gd name="T50" fmla="*/ 125 w 138"/>
                <a:gd name="T51" fmla="*/ 96 h 137"/>
                <a:gd name="T52" fmla="*/ 107 w 138"/>
                <a:gd name="T53" fmla="*/ 116 h 137"/>
                <a:gd name="T54" fmla="*/ 125 w 138"/>
                <a:gd name="T55" fmla="*/ 115 h 137"/>
                <a:gd name="T56" fmla="*/ 125 w 138"/>
                <a:gd name="T57" fmla="*/ 113 h 137"/>
                <a:gd name="T58" fmla="*/ 119 w 138"/>
                <a:gd name="T59" fmla="*/ 131 h 137"/>
                <a:gd name="T60" fmla="*/ 123 w 138"/>
                <a:gd name="T61" fmla="*/ 132 h 137"/>
                <a:gd name="T62" fmla="*/ 124 w 138"/>
                <a:gd name="T63" fmla="*/ 132 h 137"/>
                <a:gd name="T64" fmla="*/ 133 w 138"/>
                <a:gd name="T65" fmla="*/ 116 h 137"/>
                <a:gd name="T66" fmla="*/ 108 w 138"/>
                <a:gd name="T67" fmla="*/ 124 h 137"/>
                <a:gd name="T68" fmla="*/ 109 w 138"/>
                <a:gd name="T69" fmla="*/ 128 h 137"/>
                <a:gd name="T70" fmla="*/ 132 w 138"/>
                <a:gd name="T71" fmla="*/ 100 h 137"/>
                <a:gd name="T72" fmla="*/ 126 w 138"/>
                <a:gd name="T73" fmla="*/ 98 h 137"/>
                <a:gd name="T74" fmla="*/ 127 w 138"/>
                <a:gd name="T75" fmla="*/ 100 h 137"/>
                <a:gd name="T76" fmla="*/ 127 w 138"/>
                <a:gd name="T77" fmla="*/ 101 h 137"/>
                <a:gd name="T78" fmla="*/ 132 w 138"/>
                <a:gd name="T79" fmla="*/ 71 h 137"/>
                <a:gd name="T80" fmla="*/ 108 w 138"/>
                <a:gd name="T81" fmla="*/ 88 h 137"/>
                <a:gd name="T82" fmla="*/ 110 w 138"/>
                <a:gd name="T83" fmla="*/ 88 h 137"/>
                <a:gd name="T84" fmla="*/ 132 w 138"/>
                <a:gd name="T85" fmla="*/ 64 h 137"/>
                <a:gd name="T86" fmla="*/ 120 w 138"/>
                <a:gd name="T87" fmla="*/ 49 h 137"/>
                <a:gd name="T88" fmla="*/ 119 w 138"/>
                <a:gd name="T89" fmla="*/ 51 h 137"/>
                <a:gd name="T90" fmla="*/ 119 w 138"/>
                <a:gd name="T91" fmla="*/ 52 h 137"/>
                <a:gd name="T92" fmla="*/ 119 w 138"/>
                <a:gd name="T93" fmla="*/ 31 h 137"/>
                <a:gd name="T94" fmla="*/ 98 w 138"/>
                <a:gd name="T95" fmla="*/ 47 h 137"/>
                <a:gd name="T96" fmla="*/ 103 w 138"/>
                <a:gd name="T97" fmla="*/ 47 h 137"/>
                <a:gd name="T98" fmla="*/ 101 w 138"/>
                <a:gd name="T99" fmla="*/ 21 h 137"/>
                <a:gd name="T100" fmla="*/ 81 w 138"/>
                <a:gd name="T101" fmla="*/ 41 h 137"/>
                <a:gd name="T102" fmla="*/ 81 w 138"/>
                <a:gd name="T103" fmla="*/ 42 h 137"/>
                <a:gd name="T104" fmla="*/ 96 w 138"/>
                <a:gd name="T105" fmla="*/ 8 h 137"/>
                <a:gd name="T106" fmla="*/ 50 w 138"/>
                <a:gd name="T107" fmla="*/ 9 h 137"/>
                <a:gd name="T108" fmla="*/ 47 w 138"/>
                <a:gd name="T109" fmla="*/ 7 h 137"/>
                <a:gd name="T110" fmla="*/ 27 w 138"/>
                <a:gd name="T111" fmla="*/ 19 h 137"/>
                <a:gd name="T112" fmla="*/ 28 w 138"/>
                <a:gd name="T113" fmla="*/ 21 h 137"/>
                <a:gd name="T114" fmla="*/ 28 w 138"/>
                <a:gd name="T115" fmla="*/ 21 h 137"/>
                <a:gd name="T116" fmla="*/ 24 w 138"/>
                <a:gd name="T117" fmla="*/ 0 h 137"/>
                <a:gd name="T118" fmla="*/ 4 w 138"/>
                <a:gd name="T119" fmla="*/ 11 h 137"/>
                <a:gd name="T120" fmla="*/ 6 w 138"/>
                <a:gd name="T121" fmla="*/ 1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8" h="137">
                  <a:moveTo>
                    <a:pt x="2" y="17"/>
                  </a:moveTo>
                  <a:cubicBezTo>
                    <a:pt x="2" y="18"/>
                    <a:pt x="3" y="19"/>
                    <a:pt x="4" y="19"/>
                  </a:cubicBezTo>
                  <a:cubicBezTo>
                    <a:pt x="5" y="20"/>
                    <a:pt x="5" y="20"/>
                    <a:pt x="6" y="20"/>
                  </a:cubicBezTo>
                  <a:cubicBezTo>
                    <a:pt x="6" y="20"/>
                    <a:pt x="7" y="19"/>
                    <a:pt x="7" y="19"/>
                  </a:cubicBezTo>
                  <a:cubicBezTo>
                    <a:pt x="7" y="19"/>
                    <a:pt x="8" y="19"/>
                    <a:pt x="8" y="19"/>
                  </a:cubicBezTo>
                  <a:cubicBezTo>
                    <a:pt x="9" y="18"/>
                    <a:pt x="11" y="17"/>
                    <a:pt x="13" y="16"/>
                  </a:cubicBezTo>
                  <a:cubicBezTo>
                    <a:pt x="15" y="15"/>
                    <a:pt x="18" y="13"/>
                    <a:pt x="21" y="11"/>
                  </a:cubicBezTo>
                  <a:cubicBezTo>
                    <a:pt x="22" y="10"/>
                    <a:pt x="23" y="10"/>
                    <a:pt x="24" y="9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1" y="8"/>
                    <a:pt x="22" y="9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5" y="24"/>
                    <a:pt x="26" y="25"/>
                    <a:pt x="26" y="25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9" y="26"/>
                    <a:pt x="29" y="25"/>
                    <a:pt x="29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5"/>
                    <a:pt x="31" y="25"/>
                    <a:pt x="32" y="24"/>
                  </a:cubicBezTo>
                  <a:cubicBezTo>
                    <a:pt x="34" y="23"/>
                    <a:pt x="38" y="21"/>
                    <a:pt x="41" y="19"/>
                  </a:cubicBezTo>
                  <a:cubicBezTo>
                    <a:pt x="43" y="18"/>
                    <a:pt x="44" y="17"/>
                    <a:pt x="45" y="16"/>
                  </a:cubicBezTo>
                  <a:cubicBezTo>
                    <a:pt x="46" y="16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4"/>
                    <a:pt x="43" y="15"/>
                    <a:pt x="44" y="15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4"/>
                    <a:pt x="45" y="18"/>
                    <a:pt x="47" y="22"/>
                  </a:cubicBezTo>
                  <a:cubicBezTo>
                    <a:pt x="49" y="24"/>
                    <a:pt x="50" y="26"/>
                    <a:pt x="51" y="28"/>
                  </a:cubicBezTo>
                  <a:cubicBezTo>
                    <a:pt x="51" y="28"/>
                    <a:pt x="52" y="29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4" y="32"/>
                    <a:pt x="56" y="33"/>
                    <a:pt x="58" y="32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7" y="9"/>
                    <a:pt x="88" y="10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7"/>
                    <a:pt x="87" y="7"/>
                    <a:pt x="87" y="8"/>
                  </a:cubicBezTo>
                  <a:cubicBezTo>
                    <a:pt x="85" y="12"/>
                    <a:pt x="81" y="20"/>
                    <a:pt x="78" y="26"/>
                  </a:cubicBezTo>
                  <a:cubicBezTo>
                    <a:pt x="77" y="29"/>
                    <a:pt x="75" y="32"/>
                    <a:pt x="74" y="35"/>
                  </a:cubicBezTo>
                  <a:cubicBezTo>
                    <a:pt x="73" y="36"/>
                    <a:pt x="73" y="37"/>
                    <a:pt x="73" y="37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40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2"/>
                    <a:pt x="72" y="42"/>
                    <a:pt x="73" y="43"/>
                  </a:cubicBezTo>
                  <a:cubicBezTo>
                    <a:pt x="74" y="45"/>
                    <a:pt x="76" y="46"/>
                    <a:pt x="79" y="44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9" y="26"/>
                    <a:pt x="99" y="26"/>
                    <a:pt x="99" y="27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6"/>
                  </a:cubicBezTo>
                  <a:cubicBezTo>
                    <a:pt x="98" y="28"/>
                    <a:pt x="97" y="33"/>
                    <a:pt x="96" y="37"/>
                  </a:cubicBezTo>
                  <a:cubicBezTo>
                    <a:pt x="95" y="39"/>
                    <a:pt x="95" y="41"/>
                    <a:pt x="94" y="43"/>
                  </a:cubicBezTo>
                  <a:cubicBezTo>
                    <a:pt x="94" y="43"/>
                    <a:pt x="94" y="44"/>
                    <a:pt x="94" y="45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4" y="46"/>
                    <a:pt x="94" y="46"/>
                    <a:pt x="94" y="47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4" y="48"/>
                    <a:pt x="94" y="48"/>
                    <a:pt x="94" y="49"/>
                  </a:cubicBezTo>
                  <a:cubicBezTo>
                    <a:pt x="96" y="51"/>
                    <a:pt x="98" y="52"/>
                    <a:pt x="100" y="51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4" y="36"/>
                    <a:pt x="114" y="36"/>
                    <a:pt x="114" y="37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6"/>
                  </a:cubicBezTo>
                  <a:cubicBezTo>
                    <a:pt x="113" y="38"/>
                    <a:pt x="112" y="41"/>
                    <a:pt x="112" y="44"/>
                  </a:cubicBezTo>
                  <a:cubicBezTo>
                    <a:pt x="111" y="46"/>
                    <a:pt x="111" y="47"/>
                    <a:pt x="111" y="49"/>
                  </a:cubicBezTo>
                  <a:cubicBezTo>
                    <a:pt x="110" y="49"/>
                    <a:pt x="110" y="50"/>
                    <a:pt x="110" y="50"/>
                  </a:cubicBezTo>
                  <a:cubicBezTo>
                    <a:pt x="110" y="51"/>
                    <a:pt x="110" y="51"/>
                    <a:pt x="110" y="51"/>
                  </a:cubicBezTo>
                  <a:cubicBezTo>
                    <a:pt x="110" y="51"/>
                    <a:pt x="110" y="51"/>
                    <a:pt x="110" y="52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10" y="53"/>
                    <a:pt x="110" y="53"/>
                    <a:pt x="111" y="54"/>
                  </a:cubicBezTo>
                  <a:cubicBezTo>
                    <a:pt x="112" y="56"/>
                    <a:pt x="115" y="57"/>
                    <a:pt x="117" y="56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2" y="53"/>
                    <a:pt x="112" y="53"/>
                    <a:pt x="112" y="53"/>
                  </a:cubicBezTo>
                  <a:cubicBezTo>
                    <a:pt x="112" y="54"/>
                    <a:pt x="120" y="66"/>
                    <a:pt x="120" y="67"/>
                  </a:cubicBezTo>
                  <a:cubicBezTo>
                    <a:pt x="121" y="69"/>
                    <a:pt x="124" y="69"/>
                    <a:pt x="126" y="68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4" y="62"/>
                    <a:pt x="124" y="62"/>
                    <a:pt x="124" y="62"/>
                  </a:cubicBezTo>
                  <a:cubicBezTo>
                    <a:pt x="124" y="62"/>
                    <a:pt x="124" y="63"/>
                    <a:pt x="124" y="64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4" y="62"/>
                    <a:pt x="124" y="62"/>
                    <a:pt x="124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1"/>
                    <a:pt x="124" y="61"/>
                    <a:pt x="124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1"/>
                    <a:pt x="123" y="62"/>
                  </a:cubicBezTo>
                  <a:cubicBezTo>
                    <a:pt x="121" y="65"/>
                    <a:pt x="116" y="70"/>
                    <a:pt x="112" y="75"/>
                  </a:cubicBezTo>
                  <a:cubicBezTo>
                    <a:pt x="110" y="78"/>
                    <a:pt x="108" y="80"/>
                    <a:pt x="107" y="82"/>
                  </a:cubicBezTo>
                  <a:cubicBezTo>
                    <a:pt x="106" y="83"/>
                    <a:pt x="106" y="83"/>
                    <a:pt x="105" y="84"/>
                  </a:cubicBezTo>
                  <a:cubicBezTo>
                    <a:pt x="105" y="85"/>
                    <a:pt x="105" y="85"/>
                    <a:pt x="105" y="85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4" y="87"/>
                    <a:pt x="104" y="87"/>
                    <a:pt x="104" y="88"/>
                  </a:cubicBezTo>
                  <a:cubicBezTo>
                    <a:pt x="104" y="88"/>
                    <a:pt x="104" y="88"/>
                    <a:pt x="104" y="89"/>
                  </a:cubicBezTo>
                  <a:cubicBezTo>
                    <a:pt x="104" y="89"/>
                    <a:pt x="104" y="90"/>
                    <a:pt x="105" y="90"/>
                  </a:cubicBezTo>
                  <a:cubicBezTo>
                    <a:pt x="106" y="92"/>
                    <a:pt x="109" y="93"/>
                    <a:pt x="111" y="92"/>
                  </a:cubicBezTo>
                  <a:cubicBezTo>
                    <a:pt x="133" y="79"/>
                    <a:pt x="133" y="79"/>
                    <a:pt x="133" y="79"/>
                  </a:cubicBezTo>
                  <a:cubicBezTo>
                    <a:pt x="131" y="75"/>
                    <a:pt x="131" y="75"/>
                    <a:pt x="131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31" y="75"/>
                    <a:pt x="131" y="75"/>
                    <a:pt x="131" y="75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26" y="76"/>
                    <a:pt x="126" y="76"/>
                    <a:pt x="127" y="77"/>
                  </a:cubicBezTo>
                  <a:cubicBezTo>
                    <a:pt x="131" y="75"/>
                    <a:pt x="131" y="75"/>
                    <a:pt x="131" y="75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4"/>
                    <a:pt x="126" y="74"/>
                    <a:pt x="126" y="7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4"/>
                    <a:pt x="127" y="74"/>
                    <a:pt x="127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4"/>
                    <a:pt x="127" y="74"/>
                    <a:pt x="127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4"/>
                    <a:pt x="126" y="75"/>
                    <a:pt x="126" y="76"/>
                  </a:cubicBezTo>
                  <a:cubicBezTo>
                    <a:pt x="125" y="79"/>
                    <a:pt x="123" y="84"/>
                    <a:pt x="121" y="89"/>
                  </a:cubicBezTo>
                  <a:cubicBezTo>
                    <a:pt x="121" y="92"/>
                    <a:pt x="120" y="94"/>
                    <a:pt x="119" y="96"/>
                  </a:cubicBezTo>
                  <a:cubicBezTo>
                    <a:pt x="119" y="97"/>
                    <a:pt x="119" y="97"/>
                    <a:pt x="119" y="98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8" y="102"/>
                    <a:pt x="118" y="102"/>
                    <a:pt x="119" y="103"/>
                  </a:cubicBezTo>
                  <a:cubicBezTo>
                    <a:pt x="120" y="105"/>
                    <a:pt x="123" y="105"/>
                    <a:pt x="125" y="104"/>
                  </a:cubicBezTo>
                  <a:cubicBezTo>
                    <a:pt x="132" y="100"/>
                    <a:pt x="132" y="100"/>
                    <a:pt x="132" y="100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6" y="99"/>
                    <a:pt x="126" y="99"/>
                    <a:pt x="126" y="99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5" y="97"/>
                    <a:pt x="125" y="98"/>
                    <a:pt x="126" y="99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6"/>
                    <a:pt x="125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6" y="94"/>
                    <a:pt x="125" y="94"/>
                    <a:pt x="125" y="95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4" y="96"/>
                    <a:pt x="122" y="99"/>
                    <a:pt x="120" y="101"/>
                  </a:cubicBezTo>
                  <a:cubicBezTo>
                    <a:pt x="116" y="106"/>
                    <a:pt x="111" y="111"/>
                    <a:pt x="107" y="116"/>
                  </a:cubicBezTo>
                  <a:cubicBezTo>
                    <a:pt x="106" y="118"/>
                    <a:pt x="104" y="120"/>
                    <a:pt x="103" y="121"/>
                  </a:cubicBezTo>
                  <a:cubicBezTo>
                    <a:pt x="102" y="122"/>
                    <a:pt x="102" y="123"/>
                    <a:pt x="101" y="123"/>
                  </a:cubicBezTo>
                  <a:cubicBezTo>
                    <a:pt x="101" y="124"/>
                    <a:pt x="101" y="124"/>
                    <a:pt x="101" y="124"/>
                  </a:cubicBezTo>
                  <a:cubicBezTo>
                    <a:pt x="100" y="125"/>
                    <a:pt x="100" y="125"/>
                    <a:pt x="100" y="125"/>
                  </a:cubicBezTo>
                  <a:cubicBezTo>
                    <a:pt x="100" y="125"/>
                    <a:pt x="100" y="126"/>
                    <a:pt x="100" y="127"/>
                  </a:cubicBezTo>
                  <a:cubicBezTo>
                    <a:pt x="100" y="127"/>
                    <a:pt x="100" y="128"/>
                    <a:pt x="101" y="129"/>
                  </a:cubicBezTo>
                  <a:cubicBezTo>
                    <a:pt x="102" y="131"/>
                    <a:pt x="104" y="132"/>
                    <a:pt x="107" y="131"/>
                  </a:cubicBezTo>
                  <a:cubicBezTo>
                    <a:pt x="131" y="116"/>
                    <a:pt x="131" y="116"/>
                    <a:pt x="131" y="116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5" y="113"/>
                    <a:pt x="125" y="113"/>
                    <a:pt x="125" y="113"/>
                  </a:cubicBezTo>
                  <a:cubicBezTo>
                    <a:pt x="125" y="114"/>
                    <a:pt x="125" y="114"/>
                    <a:pt x="125" y="115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5" y="113"/>
                    <a:pt x="125" y="113"/>
                    <a:pt x="125" y="113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5" y="113"/>
                    <a:pt x="125" y="113"/>
                    <a:pt x="125" y="113"/>
                  </a:cubicBezTo>
                  <a:cubicBezTo>
                    <a:pt x="125" y="113"/>
                    <a:pt x="125" y="113"/>
                    <a:pt x="125" y="113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5" y="113"/>
                    <a:pt x="125" y="113"/>
                    <a:pt x="125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5" y="112"/>
                    <a:pt x="125" y="112"/>
                    <a:pt x="125" y="112"/>
                  </a:cubicBezTo>
                  <a:cubicBezTo>
                    <a:pt x="125" y="112"/>
                    <a:pt x="125" y="112"/>
                    <a:pt x="125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5" y="112"/>
                    <a:pt x="125" y="112"/>
                    <a:pt x="125" y="112"/>
                  </a:cubicBezTo>
                  <a:cubicBezTo>
                    <a:pt x="125" y="112"/>
                    <a:pt x="125" y="112"/>
                    <a:pt x="125" y="112"/>
                  </a:cubicBezTo>
                  <a:cubicBezTo>
                    <a:pt x="124" y="112"/>
                    <a:pt x="124" y="114"/>
                    <a:pt x="124" y="116"/>
                  </a:cubicBezTo>
                  <a:cubicBezTo>
                    <a:pt x="123" y="119"/>
                    <a:pt x="122" y="122"/>
                    <a:pt x="121" y="125"/>
                  </a:cubicBezTo>
                  <a:cubicBezTo>
                    <a:pt x="120" y="127"/>
                    <a:pt x="120" y="128"/>
                    <a:pt x="120" y="129"/>
                  </a:cubicBezTo>
                  <a:cubicBezTo>
                    <a:pt x="119" y="130"/>
                    <a:pt x="119" y="130"/>
                    <a:pt x="119" y="131"/>
                  </a:cubicBezTo>
                  <a:cubicBezTo>
                    <a:pt x="119" y="131"/>
                    <a:pt x="119" y="131"/>
                    <a:pt x="119" y="131"/>
                  </a:cubicBezTo>
                  <a:cubicBezTo>
                    <a:pt x="119" y="131"/>
                    <a:pt x="119" y="132"/>
                    <a:pt x="119" y="132"/>
                  </a:cubicBezTo>
                  <a:cubicBezTo>
                    <a:pt x="119" y="132"/>
                    <a:pt x="119" y="133"/>
                    <a:pt x="119" y="133"/>
                  </a:cubicBezTo>
                  <a:cubicBezTo>
                    <a:pt x="119" y="133"/>
                    <a:pt x="119" y="134"/>
                    <a:pt x="120" y="135"/>
                  </a:cubicBezTo>
                  <a:cubicBezTo>
                    <a:pt x="121" y="137"/>
                    <a:pt x="124" y="137"/>
                    <a:pt x="126" y="136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7" y="130"/>
                    <a:pt x="138" y="127"/>
                    <a:pt x="136" y="125"/>
                  </a:cubicBezTo>
                  <a:cubicBezTo>
                    <a:pt x="135" y="123"/>
                    <a:pt x="132" y="122"/>
                    <a:pt x="130" y="123"/>
                  </a:cubicBezTo>
                  <a:cubicBezTo>
                    <a:pt x="121" y="128"/>
                    <a:pt x="121" y="128"/>
                    <a:pt x="121" y="128"/>
                  </a:cubicBezTo>
                  <a:cubicBezTo>
                    <a:pt x="123" y="132"/>
                    <a:pt x="123" y="132"/>
                    <a:pt x="123" y="132"/>
                  </a:cubicBezTo>
                  <a:cubicBezTo>
                    <a:pt x="127" y="130"/>
                    <a:pt x="127" y="130"/>
                    <a:pt x="127" y="130"/>
                  </a:cubicBezTo>
                  <a:cubicBezTo>
                    <a:pt x="123" y="132"/>
                    <a:pt x="123" y="132"/>
                    <a:pt x="123" y="132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1"/>
                    <a:pt x="128" y="131"/>
                    <a:pt x="127" y="130"/>
                  </a:cubicBezTo>
                  <a:cubicBezTo>
                    <a:pt x="123" y="132"/>
                    <a:pt x="123" y="132"/>
                    <a:pt x="123" y="132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3"/>
                    <a:pt x="128" y="133"/>
                    <a:pt x="128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2"/>
                    <a:pt x="128" y="131"/>
                    <a:pt x="129" y="129"/>
                  </a:cubicBezTo>
                  <a:cubicBezTo>
                    <a:pt x="130" y="126"/>
                    <a:pt x="131" y="123"/>
                    <a:pt x="132" y="120"/>
                  </a:cubicBezTo>
                  <a:cubicBezTo>
                    <a:pt x="132" y="118"/>
                    <a:pt x="133" y="117"/>
                    <a:pt x="133" y="116"/>
                  </a:cubicBezTo>
                  <a:cubicBezTo>
                    <a:pt x="133" y="115"/>
                    <a:pt x="133" y="115"/>
                    <a:pt x="133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33" y="112"/>
                    <a:pt x="133" y="111"/>
                    <a:pt x="133" y="110"/>
                  </a:cubicBezTo>
                  <a:cubicBezTo>
                    <a:pt x="132" y="109"/>
                    <a:pt x="131" y="109"/>
                    <a:pt x="130" y="108"/>
                  </a:cubicBezTo>
                  <a:cubicBezTo>
                    <a:pt x="129" y="108"/>
                    <a:pt x="128" y="108"/>
                    <a:pt x="127" y="109"/>
                  </a:cubicBezTo>
                  <a:cubicBezTo>
                    <a:pt x="102" y="123"/>
                    <a:pt x="102" y="123"/>
                    <a:pt x="102" y="123"/>
                  </a:cubicBezTo>
                  <a:cubicBezTo>
                    <a:pt x="104" y="127"/>
                    <a:pt x="104" y="127"/>
                    <a:pt x="104" y="127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4" y="127"/>
                    <a:pt x="104" y="127"/>
                    <a:pt x="104" y="127"/>
                  </a:cubicBezTo>
                  <a:cubicBezTo>
                    <a:pt x="109" y="127"/>
                    <a:pt x="109" y="127"/>
                    <a:pt x="109" y="127"/>
                  </a:cubicBezTo>
                  <a:cubicBezTo>
                    <a:pt x="109" y="126"/>
                    <a:pt x="109" y="125"/>
                    <a:pt x="108" y="124"/>
                  </a:cubicBezTo>
                  <a:cubicBezTo>
                    <a:pt x="104" y="127"/>
                    <a:pt x="104" y="127"/>
                    <a:pt x="104" y="127"/>
                  </a:cubicBezTo>
                  <a:cubicBezTo>
                    <a:pt x="109" y="127"/>
                    <a:pt x="109" y="127"/>
                    <a:pt x="109" y="127"/>
                  </a:cubicBezTo>
                  <a:cubicBezTo>
                    <a:pt x="105" y="127"/>
                    <a:pt x="105" y="127"/>
                    <a:pt x="105" y="127"/>
                  </a:cubicBezTo>
                  <a:cubicBezTo>
                    <a:pt x="109" y="128"/>
                    <a:pt x="109" y="128"/>
                    <a:pt x="109" y="128"/>
                  </a:cubicBezTo>
                  <a:cubicBezTo>
                    <a:pt x="109" y="128"/>
                    <a:pt x="109" y="128"/>
                    <a:pt x="109" y="127"/>
                  </a:cubicBezTo>
                  <a:cubicBezTo>
                    <a:pt x="105" y="127"/>
                    <a:pt x="105" y="127"/>
                    <a:pt x="105" y="127"/>
                  </a:cubicBezTo>
                  <a:cubicBezTo>
                    <a:pt x="109" y="128"/>
                    <a:pt x="109" y="128"/>
                    <a:pt x="109" y="128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08" y="129"/>
                    <a:pt x="108" y="129"/>
                    <a:pt x="109" y="128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08" y="128"/>
                    <a:pt x="109" y="128"/>
                    <a:pt x="110" y="127"/>
                  </a:cubicBezTo>
                  <a:cubicBezTo>
                    <a:pt x="113" y="123"/>
                    <a:pt x="119" y="116"/>
                    <a:pt x="124" y="111"/>
                  </a:cubicBezTo>
                  <a:cubicBezTo>
                    <a:pt x="126" y="108"/>
                    <a:pt x="128" y="105"/>
                    <a:pt x="130" y="103"/>
                  </a:cubicBezTo>
                  <a:cubicBezTo>
                    <a:pt x="131" y="102"/>
                    <a:pt x="132" y="101"/>
                    <a:pt x="132" y="100"/>
                  </a:cubicBezTo>
                  <a:cubicBezTo>
                    <a:pt x="133" y="100"/>
                    <a:pt x="133" y="100"/>
                    <a:pt x="133" y="99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34" y="98"/>
                    <a:pt x="134" y="98"/>
                    <a:pt x="134" y="98"/>
                  </a:cubicBezTo>
                  <a:cubicBezTo>
                    <a:pt x="134" y="98"/>
                    <a:pt x="134" y="97"/>
                    <a:pt x="134" y="96"/>
                  </a:cubicBezTo>
                  <a:cubicBezTo>
                    <a:pt x="134" y="96"/>
                    <a:pt x="134" y="95"/>
                    <a:pt x="133" y="94"/>
                  </a:cubicBezTo>
                  <a:cubicBezTo>
                    <a:pt x="133" y="93"/>
                    <a:pt x="132" y="92"/>
                    <a:pt x="131" y="92"/>
                  </a:cubicBezTo>
                  <a:cubicBezTo>
                    <a:pt x="129" y="92"/>
                    <a:pt x="128" y="92"/>
                    <a:pt x="127" y="93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7" y="99"/>
                    <a:pt x="127" y="99"/>
                    <a:pt x="126" y="98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1"/>
                    <a:pt x="127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7" y="101"/>
                    <a:pt x="127" y="100"/>
                    <a:pt x="127" y="99"/>
                  </a:cubicBezTo>
                  <a:cubicBezTo>
                    <a:pt x="128" y="97"/>
                    <a:pt x="130" y="91"/>
                    <a:pt x="132" y="86"/>
                  </a:cubicBezTo>
                  <a:cubicBezTo>
                    <a:pt x="133" y="84"/>
                    <a:pt x="133" y="81"/>
                    <a:pt x="134" y="79"/>
                  </a:cubicBezTo>
                  <a:cubicBezTo>
                    <a:pt x="134" y="79"/>
                    <a:pt x="134" y="78"/>
                    <a:pt x="135" y="77"/>
                  </a:cubicBezTo>
                  <a:cubicBezTo>
                    <a:pt x="135" y="76"/>
                    <a:pt x="135" y="76"/>
                    <a:pt x="135" y="76"/>
                  </a:cubicBezTo>
                  <a:cubicBezTo>
                    <a:pt x="135" y="76"/>
                    <a:pt x="135" y="76"/>
                    <a:pt x="135" y="76"/>
                  </a:cubicBezTo>
                  <a:cubicBezTo>
                    <a:pt x="135" y="76"/>
                    <a:pt x="135" y="75"/>
                    <a:pt x="135" y="75"/>
                  </a:cubicBezTo>
                  <a:cubicBezTo>
                    <a:pt x="135" y="74"/>
                    <a:pt x="135" y="74"/>
                    <a:pt x="135" y="74"/>
                  </a:cubicBezTo>
                  <a:cubicBezTo>
                    <a:pt x="135" y="74"/>
                    <a:pt x="135" y="73"/>
                    <a:pt x="135" y="73"/>
                  </a:cubicBezTo>
                  <a:cubicBezTo>
                    <a:pt x="134" y="72"/>
                    <a:pt x="133" y="71"/>
                    <a:pt x="132" y="71"/>
                  </a:cubicBezTo>
                  <a:cubicBezTo>
                    <a:pt x="131" y="70"/>
                    <a:pt x="129" y="70"/>
                    <a:pt x="128" y="71"/>
                  </a:cubicBezTo>
                  <a:cubicBezTo>
                    <a:pt x="106" y="84"/>
                    <a:pt x="106" y="84"/>
                    <a:pt x="106" y="84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3" y="86"/>
                    <a:pt x="112" y="86"/>
                    <a:pt x="112" y="85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09" y="88"/>
                    <a:pt x="109" y="88"/>
                    <a:pt x="109" y="88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3" y="89"/>
                    <a:pt x="113" y="88"/>
                    <a:pt x="113" y="88"/>
                  </a:cubicBezTo>
                  <a:cubicBezTo>
                    <a:pt x="109" y="88"/>
                    <a:pt x="109" y="88"/>
                    <a:pt x="109" y="88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2" y="89"/>
                    <a:pt x="113" y="89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3" y="89"/>
                    <a:pt x="114" y="88"/>
                  </a:cubicBezTo>
                  <a:cubicBezTo>
                    <a:pt x="116" y="85"/>
                    <a:pt x="120" y="79"/>
                    <a:pt x="124" y="74"/>
                  </a:cubicBezTo>
                  <a:cubicBezTo>
                    <a:pt x="126" y="72"/>
                    <a:pt x="128" y="69"/>
                    <a:pt x="130" y="68"/>
                  </a:cubicBezTo>
                  <a:cubicBezTo>
                    <a:pt x="130" y="67"/>
                    <a:pt x="131" y="66"/>
                    <a:pt x="131" y="65"/>
                  </a:cubicBezTo>
                  <a:cubicBezTo>
                    <a:pt x="132" y="64"/>
                    <a:pt x="132" y="64"/>
                    <a:pt x="132" y="64"/>
                  </a:cubicBezTo>
                  <a:cubicBezTo>
                    <a:pt x="132" y="64"/>
                    <a:pt x="132" y="64"/>
                    <a:pt x="132" y="64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2" y="63"/>
                    <a:pt x="133" y="62"/>
                    <a:pt x="133" y="62"/>
                  </a:cubicBezTo>
                  <a:cubicBezTo>
                    <a:pt x="133" y="61"/>
                    <a:pt x="133" y="60"/>
                    <a:pt x="132" y="60"/>
                  </a:cubicBezTo>
                  <a:cubicBezTo>
                    <a:pt x="131" y="58"/>
                    <a:pt x="130" y="58"/>
                    <a:pt x="129" y="57"/>
                  </a:cubicBezTo>
                  <a:cubicBezTo>
                    <a:pt x="128" y="57"/>
                    <a:pt x="127" y="57"/>
                    <a:pt x="126" y="58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7" y="62"/>
                    <a:pt x="120" y="49"/>
                    <a:pt x="120" y="49"/>
                  </a:cubicBezTo>
                  <a:cubicBezTo>
                    <a:pt x="119" y="48"/>
                    <a:pt x="118" y="47"/>
                    <a:pt x="117" y="47"/>
                  </a:cubicBezTo>
                  <a:cubicBezTo>
                    <a:pt x="116" y="46"/>
                    <a:pt x="115" y="47"/>
                    <a:pt x="114" y="47"/>
                  </a:cubicBezTo>
                  <a:cubicBezTo>
                    <a:pt x="112" y="48"/>
                    <a:pt x="112" y="48"/>
                    <a:pt x="112" y="48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9" y="51"/>
                    <a:pt x="119" y="50"/>
                    <a:pt x="118" y="4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6" y="52"/>
                    <a:pt x="116" y="52"/>
                    <a:pt x="116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6" y="52"/>
                    <a:pt x="116" y="52"/>
                    <a:pt x="116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2"/>
                    <a:pt x="119" y="51"/>
                    <a:pt x="120" y="49"/>
                  </a:cubicBezTo>
                  <a:cubicBezTo>
                    <a:pt x="120" y="47"/>
                    <a:pt x="121" y="44"/>
                    <a:pt x="121" y="41"/>
                  </a:cubicBezTo>
                  <a:cubicBezTo>
                    <a:pt x="122" y="40"/>
                    <a:pt x="122" y="39"/>
                    <a:pt x="122" y="38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3" y="36"/>
                    <a:pt x="123" y="36"/>
                    <a:pt x="123" y="36"/>
                  </a:cubicBezTo>
                  <a:cubicBezTo>
                    <a:pt x="123" y="36"/>
                    <a:pt x="123" y="36"/>
                    <a:pt x="123" y="35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3" y="34"/>
                    <a:pt x="123" y="34"/>
                    <a:pt x="122" y="33"/>
                  </a:cubicBezTo>
                  <a:cubicBezTo>
                    <a:pt x="121" y="32"/>
                    <a:pt x="120" y="31"/>
                    <a:pt x="119" y="31"/>
                  </a:cubicBezTo>
                  <a:cubicBezTo>
                    <a:pt x="118" y="31"/>
                    <a:pt x="117" y="31"/>
                    <a:pt x="116" y="3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2" y="46"/>
                    <a:pt x="102" y="45"/>
                    <a:pt x="102" y="44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6"/>
                    <a:pt x="103" y="45"/>
                    <a:pt x="104" y="43"/>
                  </a:cubicBezTo>
                  <a:cubicBezTo>
                    <a:pt x="104" y="40"/>
                    <a:pt x="105" y="36"/>
                    <a:pt x="106" y="32"/>
                  </a:cubicBezTo>
                  <a:cubicBezTo>
                    <a:pt x="107" y="31"/>
                    <a:pt x="107" y="29"/>
                    <a:pt x="107" y="28"/>
                  </a:cubicBezTo>
                  <a:cubicBezTo>
                    <a:pt x="107" y="28"/>
                    <a:pt x="108" y="27"/>
                    <a:pt x="108" y="27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8" y="26"/>
                    <a:pt x="108" y="26"/>
                    <a:pt x="108" y="25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108" y="24"/>
                    <a:pt x="108" y="24"/>
                    <a:pt x="107" y="23"/>
                  </a:cubicBezTo>
                  <a:cubicBezTo>
                    <a:pt x="107" y="22"/>
                    <a:pt x="106" y="21"/>
                    <a:pt x="104" y="21"/>
                  </a:cubicBezTo>
                  <a:cubicBezTo>
                    <a:pt x="103" y="20"/>
                    <a:pt x="102" y="20"/>
                    <a:pt x="101" y="21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39"/>
                    <a:pt x="80" y="39"/>
                    <a:pt x="80" y="38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41"/>
                    <a:pt x="81" y="41"/>
                    <a:pt x="81" y="40"/>
                  </a:cubicBezTo>
                  <a:cubicBezTo>
                    <a:pt x="83" y="36"/>
                    <a:pt x="87" y="29"/>
                    <a:pt x="90" y="22"/>
                  </a:cubicBezTo>
                  <a:cubicBezTo>
                    <a:pt x="92" y="19"/>
                    <a:pt x="93" y="16"/>
                    <a:pt x="94" y="14"/>
                  </a:cubicBezTo>
                  <a:cubicBezTo>
                    <a:pt x="95" y="12"/>
                    <a:pt x="95" y="11"/>
                    <a:pt x="95" y="11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6" y="8"/>
                    <a:pt x="96" y="8"/>
                  </a:cubicBezTo>
                  <a:cubicBezTo>
                    <a:pt x="96" y="7"/>
                    <a:pt x="96" y="7"/>
                    <a:pt x="96" y="5"/>
                  </a:cubicBezTo>
                  <a:cubicBezTo>
                    <a:pt x="95" y="4"/>
                    <a:pt x="94" y="4"/>
                    <a:pt x="93" y="3"/>
                  </a:cubicBezTo>
                  <a:cubicBezTo>
                    <a:pt x="92" y="3"/>
                    <a:pt x="91" y="3"/>
                    <a:pt x="90" y="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59" y="24"/>
                    <a:pt x="57" y="20"/>
                    <a:pt x="54" y="16"/>
                  </a:cubicBezTo>
                  <a:cubicBezTo>
                    <a:pt x="53" y="14"/>
                    <a:pt x="52" y="12"/>
                    <a:pt x="51" y="11"/>
                  </a:cubicBezTo>
                  <a:cubicBezTo>
                    <a:pt x="50" y="10"/>
                    <a:pt x="50" y="10"/>
                    <a:pt x="50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8" y="7"/>
                    <a:pt x="47" y="7"/>
                  </a:cubicBezTo>
                  <a:cubicBezTo>
                    <a:pt x="46" y="7"/>
                    <a:pt x="46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4" y="7"/>
                    <a:pt x="44" y="7"/>
                    <a:pt x="43" y="7"/>
                  </a:cubicBezTo>
                  <a:cubicBezTo>
                    <a:pt x="43" y="7"/>
                    <a:pt x="42" y="7"/>
                    <a:pt x="42" y="8"/>
                  </a:cubicBezTo>
                  <a:cubicBezTo>
                    <a:pt x="40" y="9"/>
                    <a:pt x="36" y="11"/>
                    <a:pt x="32" y="13"/>
                  </a:cubicBezTo>
                  <a:cubicBezTo>
                    <a:pt x="31" y="14"/>
                    <a:pt x="29" y="15"/>
                    <a:pt x="28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8" y="17"/>
                    <a:pt x="28" y="17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1" y="18"/>
                    <a:pt x="30" y="17"/>
                    <a:pt x="29" y="17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7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2" y="0"/>
                    <a:pt x="21" y="1"/>
                    <a:pt x="21" y="1"/>
                  </a:cubicBezTo>
                  <a:cubicBezTo>
                    <a:pt x="20" y="1"/>
                    <a:pt x="18" y="2"/>
                    <a:pt x="16" y="3"/>
                  </a:cubicBezTo>
                  <a:cubicBezTo>
                    <a:pt x="14" y="5"/>
                    <a:pt x="11" y="7"/>
                    <a:pt x="8" y="8"/>
                  </a:cubicBezTo>
                  <a:cubicBezTo>
                    <a:pt x="7" y="9"/>
                    <a:pt x="6" y="10"/>
                    <a:pt x="5" y="10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2"/>
                    <a:pt x="8" y="11"/>
                    <a:pt x="7" y="11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1"/>
                    <a:pt x="5" y="10"/>
                    <a:pt x="3" y="11"/>
                  </a:cubicBezTo>
                  <a:cubicBezTo>
                    <a:pt x="1" y="12"/>
                    <a:pt x="0" y="15"/>
                    <a:pt x="2" y="1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3" name="Freeform 238"/>
            <p:cNvSpPr/>
            <p:nvPr/>
          </p:nvSpPr>
          <p:spPr bwMode="auto">
            <a:xfrm>
              <a:off x="8247153" y="3537660"/>
              <a:ext cx="262258" cy="219147"/>
            </a:xfrm>
            <a:custGeom>
              <a:avLst/>
              <a:gdLst>
                <a:gd name="T0" fmla="*/ 88 w 217"/>
                <a:gd name="T1" fmla="*/ 6 h 181"/>
                <a:gd name="T2" fmla="*/ 86 w 217"/>
                <a:gd name="T3" fmla="*/ 9 h 181"/>
                <a:gd name="T4" fmla="*/ 83 w 217"/>
                <a:gd name="T5" fmla="*/ 3 h 181"/>
                <a:gd name="T6" fmla="*/ 15 w 217"/>
                <a:gd name="T7" fmla="*/ 62 h 181"/>
                <a:gd name="T8" fmla="*/ 35 w 217"/>
                <a:gd name="T9" fmla="*/ 52 h 181"/>
                <a:gd name="T10" fmla="*/ 35 w 217"/>
                <a:gd name="T11" fmla="*/ 51 h 181"/>
                <a:gd name="T12" fmla="*/ 18 w 217"/>
                <a:gd name="T13" fmla="*/ 76 h 181"/>
                <a:gd name="T14" fmla="*/ 31 w 217"/>
                <a:gd name="T15" fmla="*/ 80 h 181"/>
                <a:gd name="T16" fmla="*/ 28 w 217"/>
                <a:gd name="T17" fmla="*/ 80 h 181"/>
                <a:gd name="T18" fmla="*/ 25 w 217"/>
                <a:gd name="T19" fmla="*/ 76 h 181"/>
                <a:gd name="T20" fmla="*/ 7 w 217"/>
                <a:gd name="T21" fmla="*/ 116 h 181"/>
                <a:gd name="T22" fmla="*/ 26 w 217"/>
                <a:gd name="T23" fmla="*/ 100 h 181"/>
                <a:gd name="T24" fmla="*/ 23 w 217"/>
                <a:gd name="T25" fmla="*/ 125 h 181"/>
                <a:gd name="T26" fmla="*/ 18 w 217"/>
                <a:gd name="T27" fmla="*/ 126 h 181"/>
                <a:gd name="T28" fmla="*/ 28 w 217"/>
                <a:gd name="T29" fmla="*/ 142 h 181"/>
                <a:gd name="T30" fmla="*/ 39 w 217"/>
                <a:gd name="T31" fmla="*/ 152 h 181"/>
                <a:gd name="T32" fmla="*/ 37 w 217"/>
                <a:gd name="T33" fmla="*/ 155 h 181"/>
                <a:gd name="T34" fmla="*/ 76 w 217"/>
                <a:gd name="T35" fmla="*/ 160 h 181"/>
                <a:gd name="T36" fmla="*/ 73 w 217"/>
                <a:gd name="T37" fmla="*/ 160 h 181"/>
                <a:gd name="T38" fmla="*/ 119 w 217"/>
                <a:gd name="T39" fmla="*/ 153 h 181"/>
                <a:gd name="T40" fmla="*/ 118 w 217"/>
                <a:gd name="T41" fmla="*/ 149 h 181"/>
                <a:gd name="T42" fmla="*/ 118 w 217"/>
                <a:gd name="T43" fmla="*/ 149 h 181"/>
                <a:gd name="T44" fmla="*/ 110 w 217"/>
                <a:gd name="T45" fmla="*/ 174 h 181"/>
                <a:gd name="T46" fmla="*/ 140 w 217"/>
                <a:gd name="T47" fmla="*/ 163 h 181"/>
                <a:gd name="T48" fmla="*/ 135 w 217"/>
                <a:gd name="T49" fmla="*/ 161 h 181"/>
                <a:gd name="T50" fmla="*/ 149 w 217"/>
                <a:gd name="T51" fmla="*/ 175 h 181"/>
                <a:gd name="T52" fmla="*/ 186 w 217"/>
                <a:gd name="T53" fmla="*/ 153 h 181"/>
                <a:gd name="T54" fmla="*/ 197 w 217"/>
                <a:gd name="T55" fmla="*/ 161 h 181"/>
                <a:gd name="T56" fmla="*/ 197 w 217"/>
                <a:gd name="T57" fmla="*/ 161 h 181"/>
                <a:gd name="T58" fmla="*/ 214 w 217"/>
                <a:gd name="T59" fmla="*/ 157 h 181"/>
                <a:gd name="T60" fmla="*/ 211 w 217"/>
                <a:gd name="T61" fmla="*/ 148 h 181"/>
                <a:gd name="T62" fmla="*/ 203 w 217"/>
                <a:gd name="T63" fmla="*/ 155 h 181"/>
                <a:gd name="T64" fmla="*/ 188 w 217"/>
                <a:gd name="T65" fmla="*/ 148 h 181"/>
                <a:gd name="T66" fmla="*/ 186 w 217"/>
                <a:gd name="T67" fmla="*/ 144 h 181"/>
                <a:gd name="T68" fmla="*/ 148 w 217"/>
                <a:gd name="T69" fmla="*/ 171 h 181"/>
                <a:gd name="T70" fmla="*/ 143 w 217"/>
                <a:gd name="T71" fmla="*/ 157 h 181"/>
                <a:gd name="T72" fmla="*/ 113 w 217"/>
                <a:gd name="T73" fmla="*/ 169 h 181"/>
                <a:gd name="T74" fmla="*/ 115 w 217"/>
                <a:gd name="T75" fmla="*/ 173 h 181"/>
                <a:gd name="T76" fmla="*/ 119 w 217"/>
                <a:gd name="T77" fmla="*/ 173 h 181"/>
                <a:gd name="T78" fmla="*/ 114 w 217"/>
                <a:gd name="T79" fmla="*/ 146 h 181"/>
                <a:gd name="T80" fmla="*/ 90 w 217"/>
                <a:gd name="T81" fmla="*/ 160 h 181"/>
                <a:gd name="T82" fmla="*/ 50 w 217"/>
                <a:gd name="T83" fmla="*/ 165 h 181"/>
                <a:gd name="T84" fmla="*/ 37 w 217"/>
                <a:gd name="T85" fmla="*/ 172 h 181"/>
                <a:gd name="T86" fmla="*/ 38 w 217"/>
                <a:gd name="T87" fmla="*/ 177 h 181"/>
                <a:gd name="T88" fmla="*/ 47 w 217"/>
                <a:gd name="T89" fmla="*/ 149 h 181"/>
                <a:gd name="T90" fmla="*/ 30 w 217"/>
                <a:gd name="T91" fmla="*/ 157 h 181"/>
                <a:gd name="T92" fmla="*/ 22 w 217"/>
                <a:gd name="T93" fmla="*/ 146 h 181"/>
                <a:gd name="T94" fmla="*/ 25 w 217"/>
                <a:gd name="T95" fmla="*/ 135 h 181"/>
                <a:gd name="T96" fmla="*/ 18 w 217"/>
                <a:gd name="T97" fmla="*/ 128 h 181"/>
                <a:gd name="T98" fmla="*/ 31 w 217"/>
                <a:gd name="T99" fmla="*/ 99 h 181"/>
                <a:gd name="T100" fmla="*/ 9 w 217"/>
                <a:gd name="T101" fmla="*/ 114 h 181"/>
                <a:gd name="T102" fmla="*/ 25 w 217"/>
                <a:gd name="T103" fmla="*/ 74 h 181"/>
                <a:gd name="T104" fmla="*/ 20 w 217"/>
                <a:gd name="T105" fmla="*/ 77 h 181"/>
                <a:gd name="T106" fmla="*/ 21 w 217"/>
                <a:gd name="T107" fmla="*/ 82 h 181"/>
                <a:gd name="T108" fmla="*/ 26 w 217"/>
                <a:gd name="T109" fmla="*/ 81 h 181"/>
                <a:gd name="T110" fmla="*/ 18 w 217"/>
                <a:gd name="T111" fmla="*/ 56 h 181"/>
                <a:gd name="T112" fmla="*/ 23 w 217"/>
                <a:gd name="T113" fmla="*/ 58 h 181"/>
                <a:gd name="T114" fmla="*/ 23 w 217"/>
                <a:gd name="T115" fmla="*/ 62 h 181"/>
                <a:gd name="T116" fmla="*/ 91 w 217"/>
                <a:gd name="T117" fmla="*/ 2 h 181"/>
                <a:gd name="T118" fmla="*/ 33 w 217"/>
                <a:gd name="T119" fmla="*/ 34 h 181"/>
                <a:gd name="T120" fmla="*/ 35 w 217"/>
                <a:gd name="T121" fmla="*/ 3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7" h="181">
                  <a:moveTo>
                    <a:pt x="30" y="38"/>
                  </a:moveTo>
                  <a:cubicBezTo>
                    <a:pt x="30" y="39"/>
                    <a:pt x="31" y="39"/>
                    <a:pt x="32" y="40"/>
                  </a:cubicBezTo>
                  <a:cubicBezTo>
                    <a:pt x="33" y="40"/>
                    <a:pt x="33" y="40"/>
                    <a:pt x="34" y="40"/>
                  </a:cubicBezTo>
                  <a:cubicBezTo>
                    <a:pt x="34" y="40"/>
                    <a:pt x="35" y="40"/>
                    <a:pt x="35" y="40"/>
                  </a:cubicBezTo>
                  <a:cubicBezTo>
                    <a:pt x="35" y="40"/>
                    <a:pt x="36" y="39"/>
                    <a:pt x="36" y="39"/>
                  </a:cubicBezTo>
                  <a:cubicBezTo>
                    <a:pt x="37" y="39"/>
                    <a:pt x="38" y="38"/>
                    <a:pt x="40" y="37"/>
                  </a:cubicBezTo>
                  <a:cubicBezTo>
                    <a:pt x="47" y="33"/>
                    <a:pt x="59" y="26"/>
                    <a:pt x="69" y="20"/>
                  </a:cubicBezTo>
                  <a:cubicBezTo>
                    <a:pt x="74" y="17"/>
                    <a:pt x="79" y="14"/>
                    <a:pt x="83" y="12"/>
                  </a:cubicBezTo>
                  <a:cubicBezTo>
                    <a:pt x="85" y="11"/>
                    <a:pt x="86" y="10"/>
                    <a:pt x="87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7" y="9"/>
                    <a:pt x="87" y="9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4" y="8"/>
                    <a:pt x="85" y="8"/>
                    <a:pt x="86" y="9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5"/>
                    <a:pt x="83" y="6"/>
                    <a:pt x="83" y="7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2"/>
                    <a:pt x="83" y="3"/>
                    <a:pt x="82" y="3"/>
                  </a:cubicBezTo>
                  <a:cubicBezTo>
                    <a:pt x="80" y="6"/>
                    <a:pt x="74" y="10"/>
                    <a:pt x="68" y="15"/>
                  </a:cubicBezTo>
                  <a:cubicBezTo>
                    <a:pt x="58" y="23"/>
                    <a:pt x="45" y="33"/>
                    <a:pt x="34" y="41"/>
                  </a:cubicBezTo>
                  <a:cubicBezTo>
                    <a:pt x="29" y="45"/>
                    <a:pt x="25" y="49"/>
                    <a:pt x="21" y="52"/>
                  </a:cubicBezTo>
                  <a:cubicBezTo>
                    <a:pt x="20" y="53"/>
                    <a:pt x="18" y="54"/>
                    <a:pt x="17" y="55"/>
                  </a:cubicBezTo>
                  <a:cubicBezTo>
                    <a:pt x="17" y="56"/>
                    <a:pt x="16" y="56"/>
                    <a:pt x="16" y="57"/>
                  </a:cubicBezTo>
                  <a:cubicBezTo>
                    <a:pt x="16" y="57"/>
                    <a:pt x="16" y="57"/>
                    <a:pt x="15" y="57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9"/>
                    <a:pt x="15" y="59"/>
                    <a:pt x="15" y="60"/>
                  </a:cubicBezTo>
                  <a:cubicBezTo>
                    <a:pt x="14" y="61"/>
                    <a:pt x="15" y="62"/>
                    <a:pt x="15" y="62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3"/>
                    <a:pt x="17" y="64"/>
                    <a:pt x="17" y="64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20" y="65"/>
                    <a:pt x="20" y="64"/>
                    <a:pt x="20" y="64"/>
                  </a:cubicBezTo>
                  <a:cubicBezTo>
                    <a:pt x="21" y="64"/>
                    <a:pt x="21" y="64"/>
                    <a:pt x="22" y="64"/>
                  </a:cubicBezTo>
                  <a:cubicBezTo>
                    <a:pt x="23" y="63"/>
                    <a:pt x="24" y="63"/>
                    <a:pt x="25" y="62"/>
                  </a:cubicBezTo>
                  <a:cubicBezTo>
                    <a:pt x="28" y="60"/>
                    <a:pt x="30" y="59"/>
                    <a:pt x="33" y="57"/>
                  </a:cubicBezTo>
                  <a:cubicBezTo>
                    <a:pt x="34" y="57"/>
                    <a:pt x="35" y="56"/>
                    <a:pt x="35" y="56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5"/>
                    <a:pt x="36" y="55"/>
                    <a:pt x="36" y="55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4" y="55"/>
                    <a:pt x="34" y="56"/>
                    <a:pt x="35" y="56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2" y="55"/>
                    <a:pt x="33" y="55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0" y="52"/>
                    <a:pt x="31" y="53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1"/>
                    <a:pt x="30" y="52"/>
                  </a:cubicBezTo>
                  <a:cubicBezTo>
                    <a:pt x="28" y="56"/>
                    <a:pt x="25" y="62"/>
                    <a:pt x="22" y="68"/>
                  </a:cubicBezTo>
                  <a:cubicBezTo>
                    <a:pt x="20" y="71"/>
                    <a:pt x="19" y="74"/>
                    <a:pt x="18" y="76"/>
                  </a:cubicBezTo>
                  <a:cubicBezTo>
                    <a:pt x="18" y="77"/>
                    <a:pt x="17" y="78"/>
                    <a:pt x="17" y="79"/>
                  </a:cubicBezTo>
                  <a:cubicBezTo>
                    <a:pt x="17" y="79"/>
                    <a:pt x="17" y="79"/>
                    <a:pt x="17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1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3"/>
                    <a:pt x="16" y="83"/>
                    <a:pt x="17" y="84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7" y="85"/>
                    <a:pt x="18" y="85"/>
                    <a:pt x="19" y="86"/>
                  </a:cubicBezTo>
                  <a:cubicBezTo>
                    <a:pt x="20" y="86"/>
                    <a:pt x="20" y="86"/>
                    <a:pt x="21" y="86"/>
                  </a:cubicBezTo>
                  <a:cubicBezTo>
                    <a:pt x="21" y="86"/>
                    <a:pt x="22" y="86"/>
                    <a:pt x="22" y="86"/>
                  </a:cubicBezTo>
                  <a:cubicBezTo>
                    <a:pt x="23" y="86"/>
                    <a:pt x="23" y="86"/>
                    <a:pt x="23" y="85"/>
                  </a:cubicBezTo>
                  <a:cubicBezTo>
                    <a:pt x="24" y="85"/>
                    <a:pt x="24" y="85"/>
                    <a:pt x="25" y="84"/>
                  </a:cubicBezTo>
                  <a:cubicBezTo>
                    <a:pt x="27" y="83"/>
                    <a:pt x="28" y="82"/>
                    <a:pt x="30" y="81"/>
                  </a:cubicBezTo>
                  <a:cubicBezTo>
                    <a:pt x="30" y="81"/>
                    <a:pt x="31" y="81"/>
                    <a:pt x="31" y="81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1" y="81"/>
                    <a:pt x="31" y="8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9" y="81"/>
                    <a:pt x="29" y="81"/>
                    <a:pt x="30" y="8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7" y="79"/>
                    <a:pt x="27" y="80"/>
                    <a:pt x="28" y="80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7"/>
                    <a:pt x="25" y="77"/>
                    <a:pt x="26" y="78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6" y="75"/>
                    <a:pt x="25" y="76"/>
                    <a:pt x="25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6" y="75"/>
                    <a:pt x="25" y="76"/>
                    <a:pt x="24" y="77"/>
                  </a:cubicBezTo>
                  <a:cubicBezTo>
                    <a:pt x="22" y="81"/>
                    <a:pt x="16" y="89"/>
                    <a:pt x="11" y="96"/>
                  </a:cubicBezTo>
                  <a:cubicBezTo>
                    <a:pt x="8" y="99"/>
                    <a:pt x="6" y="103"/>
                    <a:pt x="4" y="105"/>
                  </a:cubicBezTo>
                  <a:cubicBezTo>
                    <a:pt x="3" y="107"/>
                    <a:pt x="2" y="108"/>
                    <a:pt x="2" y="108"/>
                  </a:cubicBezTo>
                  <a:cubicBezTo>
                    <a:pt x="1" y="109"/>
                    <a:pt x="1" y="109"/>
                    <a:pt x="1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2"/>
                    <a:pt x="0" y="112"/>
                  </a:cubicBezTo>
                  <a:cubicBezTo>
                    <a:pt x="0" y="113"/>
                    <a:pt x="0" y="114"/>
                    <a:pt x="1" y="115"/>
                  </a:cubicBezTo>
                  <a:cubicBezTo>
                    <a:pt x="2" y="117"/>
                    <a:pt x="5" y="117"/>
                    <a:pt x="7" y="116"/>
                  </a:cubicBezTo>
                  <a:cubicBezTo>
                    <a:pt x="29" y="103"/>
                    <a:pt x="29" y="103"/>
                    <a:pt x="29" y="103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1"/>
                    <a:pt x="23" y="101"/>
                    <a:pt x="23" y="102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2" y="99"/>
                    <a:pt x="22" y="100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2" y="100"/>
                    <a:pt x="22" y="101"/>
                  </a:cubicBezTo>
                  <a:cubicBezTo>
                    <a:pt x="21" y="104"/>
                    <a:pt x="18" y="110"/>
                    <a:pt x="16" y="116"/>
                  </a:cubicBezTo>
                  <a:cubicBezTo>
                    <a:pt x="15" y="118"/>
                    <a:pt x="14" y="121"/>
                    <a:pt x="14" y="123"/>
                  </a:cubicBezTo>
                  <a:cubicBezTo>
                    <a:pt x="13" y="124"/>
                    <a:pt x="13" y="125"/>
                    <a:pt x="13" y="12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7"/>
                    <a:pt x="12" y="128"/>
                  </a:cubicBezTo>
                  <a:cubicBezTo>
                    <a:pt x="12" y="128"/>
                    <a:pt x="12" y="129"/>
                    <a:pt x="13" y="130"/>
                  </a:cubicBezTo>
                  <a:cubicBezTo>
                    <a:pt x="14" y="132"/>
                    <a:pt x="17" y="133"/>
                    <a:pt x="19" y="132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8" y="125"/>
                    <a:pt x="18" y="126"/>
                    <a:pt x="19" y="127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18" y="125"/>
                    <a:pt x="18" y="126"/>
                  </a:cubicBezTo>
                  <a:cubicBezTo>
                    <a:pt x="18" y="128"/>
                    <a:pt x="16" y="133"/>
                    <a:pt x="15" y="138"/>
                  </a:cubicBezTo>
                  <a:cubicBezTo>
                    <a:pt x="15" y="140"/>
                    <a:pt x="14" y="142"/>
                    <a:pt x="14" y="144"/>
                  </a:cubicBezTo>
                  <a:cubicBezTo>
                    <a:pt x="14" y="145"/>
                    <a:pt x="14" y="146"/>
                    <a:pt x="14" y="146"/>
                  </a:cubicBezTo>
                  <a:cubicBezTo>
                    <a:pt x="14" y="147"/>
                    <a:pt x="14" y="147"/>
                    <a:pt x="14" y="147"/>
                  </a:cubicBezTo>
                  <a:cubicBezTo>
                    <a:pt x="14" y="147"/>
                    <a:pt x="13" y="148"/>
                    <a:pt x="13" y="148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4" y="150"/>
                    <a:pt x="14" y="151"/>
                  </a:cubicBezTo>
                  <a:cubicBezTo>
                    <a:pt x="15" y="153"/>
                    <a:pt x="18" y="153"/>
                    <a:pt x="20" y="152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26" y="144"/>
                    <a:pt x="26" y="144"/>
                    <a:pt x="26" y="144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5" y="143"/>
                    <a:pt x="25" y="143"/>
                    <a:pt x="26" y="144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5" y="143"/>
                    <a:pt x="25" y="143"/>
                    <a:pt x="25" y="143"/>
                  </a:cubicBezTo>
                  <a:cubicBezTo>
                    <a:pt x="25" y="144"/>
                    <a:pt x="25" y="147"/>
                    <a:pt x="25" y="150"/>
                  </a:cubicBezTo>
                  <a:cubicBezTo>
                    <a:pt x="25" y="153"/>
                    <a:pt x="25" y="156"/>
                    <a:pt x="25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5" y="158"/>
                    <a:pt x="25" y="158"/>
                    <a:pt x="25" y="158"/>
                  </a:cubicBezTo>
                  <a:cubicBezTo>
                    <a:pt x="25" y="158"/>
                    <a:pt x="25" y="158"/>
                    <a:pt x="25" y="158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5" y="159"/>
                    <a:pt x="25" y="159"/>
                    <a:pt x="25" y="160"/>
                  </a:cubicBezTo>
                  <a:cubicBezTo>
                    <a:pt x="27" y="162"/>
                    <a:pt x="29" y="163"/>
                    <a:pt x="31" y="161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39" y="152"/>
                    <a:pt x="39" y="152"/>
                    <a:pt x="39" y="152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38" y="151"/>
                    <a:pt x="38" y="151"/>
                    <a:pt x="39" y="152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38" y="150"/>
                    <a:pt x="38" y="150"/>
                    <a:pt x="38" y="150"/>
                  </a:cubicBezTo>
                  <a:cubicBezTo>
                    <a:pt x="38" y="151"/>
                    <a:pt x="38" y="153"/>
                    <a:pt x="37" y="155"/>
                  </a:cubicBezTo>
                  <a:cubicBezTo>
                    <a:pt x="36" y="159"/>
                    <a:pt x="36" y="164"/>
                    <a:pt x="35" y="168"/>
                  </a:cubicBezTo>
                  <a:cubicBezTo>
                    <a:pt x="34" y="170"/>
                    <a:pt x="34" y="172"/>
                    <a:pt x="34" y="173"/>
                  </a:cubicBezTo>
                  <a:cubicBezTo>
                    <a:pt x="34" y="174"/>
                    <a:pt x="34" y="175"/>
                    <a:pt x="34" y="175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7"/>
                  </a:cubicBezTo>
                  <a:cubicBezTo>
                    <a:pt x="33" y="177"/>
                    <a:pt x="33" y="177"/>
                    <a:pt x="33" y="177"/>
                  </a:cubicBezTo>
                  <a:cubicBezTo>
                    <a:pt x="33" y="178"/>
                    <a:pt x="33" y="178"/>
                    <a:pt x="34" y="179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4" y="179"/>
                    <a:pt x="34" y="179"/>
                    <a:pt x="34" y="179"/>
                  </a:cubicBezTo>
                  <a:cubicBezTo>
                    <a:pt x="35" y="180"/>
                    <a:pt x="36" y="181"/>
                    <a:pt x="36" y="181"/>
                  </a:cubicBezTo>
                  <a:cubicBezTo>
                    <a:pt x="37" y="181"/>
                    <a:pt x="38" y="181"/>
                    <a:pt x="38" y="181"/>
                  </a:cubicBezTo>
                  <a:cubicBezTo>
                    <a:pt x="39" y="181"/>
                    <a:pt x="39" y="181"/>
                    <a:pt x="39" y="181"/>
                  </a:cubicBezTo>
                  <a:cubicBezTo>
                    <a:pt x="40" y="181"/>
                    <a:pt x="40" y="181"/>
                    <a:pt x="40" y="181"/>
                  </a:cubicBezTo>
                  <a:cubicBezTo>
                    <a:pt x="41" y="180"/>
                    <a:pt x="42" y="180"/>
                    <a:pt x="43" y="179"/>
                  </a:cubicBezTo>
                  <a:cubicBezTo>
                    <a:pt x="48" y="177"/>
                    <a:pt x="56" y="172"/>
                    <a:pt x="63" y="167"/>
                  </a:cubicBezTo>
                  <a:cubicBezTo>
                    <a:pt x="67" y="165"/>
                    <a:pt x="70" y="163"/>
                    <a:pt x="73" y="162"/>
                  </a:cubicBezTo>
                  <a:cubicBezTo>
                    <a:pt x="74" y="161"/>
                    <a:pt x="75" y="160"/>
                    <a:pt x="76" y="160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5" y="156"/>
                    <a:pt x="75" y="156"/>
                    <a:pt x="75" y="156"/>
                  </a:cubicBezTo>
                  <a:cubicBezTo>
                    <a:pt x="75" y="160"/>
                    <a:pt x="75" y="160"/>
                    <a:pt x="75" y="160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5" y="156"/>
                    <a:pt x="75" y="156"/>
                    <a:pt x="75" y="156"/>
                  </a:cubicBezTo>
                  <a:cubicBezTo>
                    <a:pt x="75" y="160"/>
                    <a:pt x="75" y="160"/>
                    <a:pt x="75" y="160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4" y="160"/>
                    <a:pt x="75" y="160"/>
                    <a:pt x="75" y="160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3" y="160"/>
                    <a:pt x="73" y="160"/>
                    <a:pt x="73" y="160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2" y="159"/>
                    <a:pt x="73" y="159"/>
                    <a:pt x="73" y="160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72" y="158"/>
                    <a:pt x="72" y="159"/>
                    <a:pt x="73" y="159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7" y="168"/>
                    <a:pt x="88" y="169"/>
                    <a:pt x="89" y="169"/>
                  </a:cubicBezTo>
                  <a:cubicBezTo>
                    <a:pt x="89" y="169"/>
                    <a:pt x="90" y="169"/>
                    <a:pt x="90" y="169"/>
                  </a:cubicBezTo>
                  <a:cubicBezTo>
                    <a:pt x="91" y="169"/>
                    <a:pt x="91" y="169"/>
                    <a:pt x="91" y="169"/>
                  </a:cubicBezTo>
                  <a:cubicBezTo>
                    <a:pt x="92" y="169"/>
                    <a:pt x="92" y="169"/>
                    <a:pt x="93" y="169"/>
                  </a:cubicBezTo>
                  <a:cubicBezTo>
                    <a:pt x="94" y="168"/>
                    <a:pt x="96" y="167"/>
                    <a:pt x="99" y="165"/>
                  </a:cubicBezTo>
                  <a:cubicBezTo>
                    <a:pt x="103" y="163"/>
                    <a:pt x="108" y="160"/>
                    <a:pt x="112" y="157"/>
                  </a:cubicBezTo>
                  <a:cubicBezTo>
                    <a:pt x="115" y="156"/>
                    <a:pt x="116" y="155"/>
                    <a:pt x="118" y="154"/>
                  </a:cubicBezTo>
                  <a:cubicBezTo>
                    <a:pt x="118" y="154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19" y="153"/>
                    <a:pt x="119" y="153"/>
                    <a:pt x="119" y="153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7" y="153"/>
                    <a:pt x="118" y="153"/>
                    <a:pt x="118" y="153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6" y="153"/>
                    <a:pt x="116" y="153"/>
                    <a:pt x="116" y="153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51"/>
                    <a:pt x="114" y="151"/>
                    <a:pt x="114" y="151"/>
                  </a:cubicBezTo>
                  <a:cubicBezTo>
                    <a:pt x="115" y="152"/>
                    <a:pt x="116" y="153"/>
                    <a:pt x="116" y="153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51"/>
                    <a:pt x="114" y="151"/>
                    <a:pt x="114" y="151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51"/>
                    <a:pt x="114" y="151"/>
                    <a:pt x="114" y="151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4" y="150"/>
                    <a:pt x="114" y="150"/>
                    <a:pt x="114" y="151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50"/>
                    <a:pt x="114" y="150"/>
                    <a:pt x="114" y="150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4" y="149"/>
                    <a:pt x="114" y="149"/>
                    <a:pt x="114" y="150"/>
                  </a:cubicBezTo>
                  <a:cubicBezTo>
                    <a:pt x="118" y="149"/>
                    <a:pt x="118" y="149"/>
                    <a:pt x="118" y="149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4" y="149"/>
                    <a:pt x="113" y="151"/>
                    <a:pt x="113" y="153"/>
                  </a:cubicBezTo>
                  <a:cubicBezTo>
                    <a:pt x="113" y="157"/>
                    <a:pt x="112" y="161"/>
                    <a:pt x="111" y="165"/>
                  </a:cubicBezTo>
                  <a:cubicBezTo>
                    <a:pt x="111" y="166"/>
                    <a:pt x="111" y="168"/>
                    <a:pt x="111" y="170"/>
                  </a:cubicBezTo>
                  <a:cubicBezTo>
                    <a:pt x="110" y="170"/>
                    <a:pt x="110" y="171"/>
                    <a:pt x="110" y="171"/>
                  </a:cubicBezTo>
                  <a:cubicBezTo>
                    <a:pt x="110" y="172"/>
                    <a:pt x="110" y="172"/>
                    <a:pt x="110" y="173"/>
                  </a:cubicBezTo>
                  <a:cubicBezTo>
                    <a:pt x="110" y="174"/>
                    <a:pt x="110" y="174"/>
                    <a:pt x="110" y="174"/>
                  </a:cubicBezTo>
                  <a:cubicBezTo>
                    <a:pt x="110" y="174"/>
                    <a:pt x="110" y="174"/>
                    <a:pt x="110" y="174"/>
                  </a:cubicBezTo>
                  <a:cubicBezTo>
                    <a:pt x="110" y="174"/>
                    <a:pt x="111" y="175"/>
                    <a:pt x="111" y="175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76"/>
                    <a:pt x="113" y="177"/>
                    <a:pt x="113" y="177"/>
                  </a:cubicBezTo>
                  <a:cubicBezTo>
                    <a:pt x="114" y="178"/>
                    <a:pt x="114" y="178"/>
                    <a:pt x="115" y="178"/>
                  </a:cubicBezTo>
                  <a:cubicBezTo>
                    <a:pt x="115" y="178"/>
                    <a:pt x="116" y="177"/>
                    <a:pt x="116" y="177"/>
                  </a:cubicBezTo>
                  <a:cubicBezTo>
                    <a:pt x="116" y="177"/>
                    <a:pt x="117" y="177"/>
                    <a:pt x="117" y="177"/>
                  </a:cubicBezTo>
                  <a:cubicBezTo>
                    <a:pt x="118" y="177"/>
                    <a:pt x="118" y="176"/>
                    <a:pt x="119" y="176"/>
                  </a:cubicBezTo>
                  <a:cubicBezTo>
                    <a:pt x="122" y="174"/>
                    <a:pt x="127" y="171"/>
                    <a:pt x="132" y="168"/>
                  </a:cubicBezTo>
                  <a:cubicBezTo>
                    <a:pt x="135" y="167"/>
                    <a:pt x="137" y="165"/>
                    <a:pt x="138" y="164"/>
                  </a:cubicBezTo>
                  <a:cubicBezTo>
                    <a:pt x="139" y="164"/>
                    <a:pt x="140" y="163"/>
                    <a:pt x="140" y="163"/>
                  </a:cubicBezTo>
                  <a:cubicBezTo>
                    <a:pt x="141" y="163"/>
                    <a:pt x="141" y="163"/>
                    <a:pt x="141" y="163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0" y="163"/>
                    <a:pt x="140" y="163"/>
                    <a:pt x="140" y="163"/>
                  </a:cubicBezTo>
                  <a:cubicBezTo>
                    <a:pt x="141" y="163"/>
                    <a:pt x="141" y="163"/>
                    <a:pt x="141" y="163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0" y="163"/>
                    <a:pt x="140" y="163"/>
                    <a:pt x="140" y="163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9" y="163"/>
                    <a:pt x="139" y="163"/>
                    <a:pt x="139" y="163"/>
                  </a:cubicBezTo>
                  <a:cubicBezTo>
                    <a:pt x="140" y="163"/>
                    <a:pt x="140" y="163"/>
                    <a:pt x="140" y="163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9" y="163"/>
                    <a:pt x="139" y="163"/>
                    <a:pt x="139" y="163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8" y="163"/>
                    <a:pt x="138" y="163"/>
                    <a:pt x="138" y="163"/>
                  </a:cubicBezTo>
                  <a:cubicBezTo>
                    <a:pt x="138" y="163"/>
                    <a:pt x="139" y="163"/>
                    <a:pt x="139" y="163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8" y="163"/>
                    <a:pt x="138" y="163"/>
                    <a:pt x="138" y="163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6" y="162"/>
                    <a:pt x="137" y="163"/>
                    <a:pt x="138" y="163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9" y="159"/>
                    <a:pt x="139" y="159"/>
                    <a:pt x="139" y="159"/>
                  </a:cubicBezTo>
                  <a:cubicBezTo>
                    <a:pt x="135" y="161"/>
                    <a:pt x="135" y="161"/>
                    <a:pt x="135" y="161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6" y="162"/>
                    <a:pt x="136" y="163"/>
                    <a:pt x="137" y="164"/>
                  </a:cubicBezTo>
                  <a:cubicBezTo>
                    <a:pt x="138" y="165"/>
                    <a:pt x="140" y="168"/>
                    <a:pt x="141" y="170"/>
                  </a:cubicBezTo>
                  <a:cubicBezTo>
                    <a:pt x="142" y="171"/>
                    <a:pt x="143" y="172"/>
                    <a:pt x="143" y="173"/>
                  </a:cubicBezTo>
                  <a:cubicBezTo>
                    <a:pt x="144" y="173"/>
                    <a:pt x="144" y="173"/>
                    <a:pt x="144" y="173"/>
                  </a:cubicBezTo>
                  <a:cubicBezTo>
                    <a:pt x="144" y="174"/>
                    <a:pt x="144" y="174"/>
                    <a:pt x="144" y="174"/>
                  </a:cubicBezTo>
                  <a:cubicBezTo>
                    <a:pt x="144" y="174"/>
                    <a:pt x="144" y="174"/>
                    <a:pt x="144" y="174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4" y="173"/>
                    <a:pt x="144" y="173"/>
                    <a:pt x="144" y="173"/>
                  </a:cubicBezTo>
                  <a:cubicBezTo>
                    <a:pt x="144" y="174"/>
                    <a:pt x="144" y="174"/>
                    <a:pt x="144" y="174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4" y="173"/>
                    <a:pt x="144" y="173"/>
                    <a:pt x="144" y="173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4" y="173"/>
                    <a:pt x="144" y="173"/>
                    <a:pt x="144" y="173"/>
                  </a:cubicBezTo>
                  <a:cubicBezTo>
                    <a:pt x="144" y="175"/>
                    <a:pt x="145" y="175"/>
                    <a:pt x="146" y="175"/>
                  </a:cubicBezTo>
                  <a:cubicBezTo>
                    <a:pt x="147" y="176"/>
                    <a:pt x="147" y="176"/>
                    <a:pt x="148" y="176"/>
                  </a:cubicBezTo>
                  <a:cubicBezTo>
                    <a:pt x="148" y="176"/>
                    <a:pt x="149" y="176"/>
                    <a:pt x="149" y="175"/>
                  </a:cubicBezTo>
                  <a:cubicBezTo>
                    <a:pt x="149" y="175"/>
                    <a:pt x="150" y="175"/>
                    <a:pt x="150" y="175"/>
                  </a:cubicBezTo>
                  <a:cubicBezTo>
                    <a:pt x="151" y="175"/>
                    <a:pt x="152" y="174"/>
                    <a:pt x="153" y="173"/>
                  </a:cubicBezTo>
                  <a:cubicBezTo>
                    <a:pt x="158" y="171"/>
                    <a:pt x="166" y="166"/>
                    <a:pt x="174" y="161"/>
                  </a:cubicBezTo>
                  <a:cubicBezTo>
                    <a:pt x="177" y="159"/>
                    <a:pt x="181" y="157"/>
                    <a:pt x="184" y="155"/>
                  </a:cubicBezTo>
                  <a:cubicBezTo>
                    <a:pt x="185" y="155"/>
                    <a:pt x="186" y="154"/>
                    <a:pt x="187" y="154"/>
                  </a:cubicBezTo>
                  <a:cubicBezTo>
                    <a:pt x="187" y="153"/>
                    <a:pt x="187" y="153"/>
                    <a:pt x="188" y="153"/>
                  </a:cubicBezTo>
                  <a:cubicBezTo>
                    <a:pt x="188" y="153"/>
                    <a:pt x="188" y="153"/>
                    <a:pt x="188" y="153"/>
                  </a:cubicBezTo>
                  <a:cubicBezTo>
                    <a:pt x="187" y="151"/>
                    <a:pt x="187" y="151"/>
                    <a:pt x="187" y="151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8" y="153"/>
                    <a:pt x="188" y="153"/>
                    <a:pt x="188" y="153"/>
                  </a:cubicBezTo>
                  <a:cubicBezTo>
                    <a:pt x="187" y="151"/>
                    <a:pt x="187" y="151"/>
                    <a:pt x="187" y="151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5" y="153"/>
                    <a:pt x="186" y="153"/>
                    <a:pt x="186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2" y="151"/>
                    <a:pt x="182" y="151"/>
                    <a:pt x="182" y="151"/>
                  </a:cubicBezTo>
                  <a:cubicBezTo>
                    <a:pt x="183" y="152"/>
                    <a:pt x="184" y="153"/>
                    <a:pt x="185" y="153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2" y="151"/>
                    <a:pt x="182" y="151"/>
                    <a:pt x="182" y="151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2" y="151"/>
                    <a:pt x="182" y="151"/>
                    <a:pt x="182" y="151"/>
                  </a:cubicBezTo>
                  <a:cubicBezTo>
                    <a:pt x="183" y="152"/>
                    <a:pt x="183" y="152"/>
                    <a:pt x="183" y="152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4" y="153"/>
                    <a:pt x="184" y="153"/>
                    <a:pt x="185" y="153"/>
                  </a:cubicBezTo>
                  <a:cubicBezTo>
                    <a:pt x="187" y="155"/>
                    <a:pt x="190" y="157"/>
                    <a:pt x="193" y="159"/>
                  </a:cubicBezTo>
                  <a:cubicBezTo>
                    <a:pt x="195" y="160"/>
                    <a:pt x="196" y="161"/>
                    <a:pt x="197" y="161"/>
                  </a:cubicBezTo>
                  <a:cubicBezTo>
                    <a:pt x="197" y="162"/>
                    <a:pt x="198" y="162"/>
                    <a:pt x="198" y="162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8" y="162"/>
                    <a:pt x="199" y="163"/>
                    <a:pt x="200" y="163"/>
                  </a:cubicBezTo>
                  <a:cubicBezTo>
                    <a:pt x="200" y="163"/>
                    <a:pt x="201" y="163"/>
                    <a:pt x="201" y="163"/>
                  </a:cubicBezTo>
                  <a:cubicBezTo>
                    <a:pt x="202" y="163"/>
                    <a:pt x="202" y="163"/>
                    <a:pt x="203" y="163"/>
                  </a:cubicBezTo>
                  <a:cubicBezTo>
                    <a:pt x="203" y="163"/>
                    <a:pt x="203" y="163"/>
                    <a:pt x="204" y="163"/>
                  </a:cubicBezTo>
                  <a:cubicBezTo>
                    <a:pt x="204" y="162"/>
                    <a:pt x="205" y="162"/>
                    <a:pt x="206" y="161"/>
                  </a:cubicBezTo>
                  <a:cubicBezTo>
                    <a:pt x="208" y="160"/>
                    <a:pt x="210" y="159"/>
                    <a:pt x="212" y="158"/>
                  </a:cubicBezTo>
                  <a:cubicBezTo>
                    <a:pt x="212" y="158"/>
                    <a:pt x="213" y="157"/>
                    <a:pt x="213" y="157"/>
                  </a:cubicBezTo>
                  <a:cubicBezTo>
                    <a:pt x="214" y="157"/>
                    <a:pt x="214" y="157"/>
                    <a:pt x="214" y="157"/>
                  </a:cubicBezTo>
                  <a:cubicBezTo>
                    <a:pt x="213" y="155"/>
                    <a:pt x="213" y="155"/>
                    <a:pt x="213" y="155"/>
                  </a:cubicBezTo>
                  <a:cubicBezTo>
                    <a:pt x="214" y="157"/>
                    <a:pt x="214" y="157"/>
                    <a:pt x="214" y="157"/>
                  </a:cubicBezTo>
                  <a:cubicBezTo>
                    <a:pt x="214" y="157"/>
                    <a:pt x="214" y="157"/>
                    <a:pt x="214" y="157"/>
                  </a:cubicBezTo>
                  <a:cubicBezTo>
                    <a:pt x="213" y="155"/>
                    <a:pt x="213" y="155"/>
                    <a:pt x="213" y="155"/>
                  </a:cubicBezTo>
                  <a:cubicBezTo>
                    <a:pt x="214" y="157"/>
                    <a:pt x="214" y="157"/>
                    <a:pt x="214" y="157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12" y="157"/>
                    <a:pt x="212" y="157"/>
                    <a:pt x="212" y="157"/>
                  </a:cubicBezTo>
                  <a:cubicBezTo>
                    <a:pt x="213" y="157"/>
                    <a:pt x="213" y="157"/>
                    <a:pt x="214" y="157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12" y="157"/>
                    <a:pt x="212" y="157"/>
                    <a:pt x="212" y="157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11" y="157"/>
                    <a:pt x="212" y="157"/>
                    <a:pt x="212" y="157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09" y="155"/>
                    <a:pt x="209" y="155"/>
                    <a:pt x="209" y="155"/>
                  </a:cubicBezTo>
                  <a:cubicBezTo>
                    <a:pt x="209" y="156"/>
                    <a:pt x="210" y="156"/>
                    <a:pt x="211" y="157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09" y="155"/>
                    <a:pt x="209" y="155"/>
                    <a:pt x="209" y="155"/>
                  </a:cubicBezTo>
                  <a:cubicBezTo>
                    <a:pt x="210" y="157"/>
                    <a:pt x="213" y="158"/>
                    <a:pt x="215" y="156"/>
                  </a:cubicBezTo>
                  <a:cubicBezTo>
                    <a:pt x="217" y="155"/>
                    <a:pt x="217" y="152"/>
                    <a:pt x="216" y="150"/>
                  </a:cubicBezTo>
                  <a:cubicBezTo>
                    <a:pt x="216" y="149"/>
                    <a:pt x="215" y="149"/>
                    <a:pt x="214" y="148"/>
                  </a:cubicBezTo>
                  <a:cubicBezTo>
                    <a:pt x="213" y="148"/>
                    <a:pt x="213" y="148"/>
                    <a:pt x="212" y="148"/>
                  </a:cubicBezTo>
                  <a:cubicBezTo>
                    <a:pt x="212" y="148"/>
                    <a:pt x="211" y="148"/>
                    <a:pt x="211" y="148"/>
                  </a:cubicBezTo>
                  <a:cubicBezTo>
                    <a:pt x="210" y="148"/>
                    <a:pt x="210" y="148"/>
                    <a:pt x="210" y="149"/>
                  </a:cubicBezTo>
                  <a:cubicBezTo>
                    <a:pt x="209" y="149"/>
                    <a:pt x="208" y="150"/>
                    <a:pt x="207" y="150"/>
                  </a:cubicBezTo>
                  <a:cubicBezTo>
                    <a:pt x="205" y="151"/>
                    <a:pt x="204" y="152"/>
                    <a:pt x="202" y="153"/>
                  </a:cubicBezTo>
                  <a:cubicBezTo>
                    <a:pt x="201" y="154"/>
                    <a:pt x="201" y="154"/>
                    <a:pt x="200" y="155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1" y="157"/>
                    <a:pt x="201" y="157"/>
                    <a:pt x="201" y="157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1" y="157"/>
                    <a:pt x="201" y="157"/>
                    <a:pt x="201" y="157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1" y="158"/>
                    <a:pt x="201" y="158"/>
                    <a:pt x="201" y="158"/>
                  </a:cubicBezTo>
                  <a:cubicBezTo>
                    <a:pt x="201" y="155"/>
                    <a:pt x="201" y="155"/>
                    <a:pt x="201" y="155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1" y="158"/>
                    <a:pt x="201" y="158"/>
                    <a:pt x="201" y="158"/>
                  </a:cubicBezTo>
                  <a:cubicBezTo>
                    <a:pt x="201" y="155"/>
                    <a:pt x="201" y="155"/>
                    <a:pt x="201" y="155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3" y="155"/>
                    <a:pt x="203" y="155"/>
                    <a:pt x="203" y="155"/>
                  </a:cubicBezTo>
                  <a:cubicBezTo>
                    <a:pt x="202" y="155"/>
                    <a:pt x="202" y="155"/>
                    <a:pt x="201" y="155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3" y="155"/>
                    <a:pt x="203" y="155"/>
                    <a:pt x="203" y="155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4" y="156"/>
                    <a:pt x="204" y="155"/>
                    <a:pt x="203" y="155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5" y="156"/>
                    <a:pt x="204" y="156"/>
                    <a:pt x="204" y="156"/>
                  </a:cubicBezTo>
                  <a:cubicBezTo>
                    <a:pt x="204" y="155"/>
                    <a:pt x="204" y="155"/>
                    <a:pt x="204" y="155"/>
                  </a:cubicBezTo>
                  <a:cubicBezTo>
                    <a:pt x="203" y="155"/>
                    <a:pt x="203" y="155"/>
                    <a:pt x="202" y="154"/>
                  </a:cubicBezTo>
                  <a:cubicBezTo>
                    <a:pt x="201" y="153"/>
                    <a:pt x="197" y="151"/>
                    <a:pt x="194" y="149"/>
                  </a:cubicBezTo>
                  <a:cubicBezTo>
                    <a:pt x="193" y="148"/>
                    <a:pt x="191" y="147"/>
                    <a:pt x="190" y="146"/>
                  </a:cubicBezTo>
                  <a:cubicBezTo>
                    <a:pt x="190" y="146"/>
                    <a:pt x="190" y="146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8" y="148"/>
                    <a:pt x="188" y="148"/>
                    <a:pt x="188" y="148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8" y="148"/>
                    <a:pt x="188" y="148"/>
                    <a:pt x="188" y="148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90" y="146"/>
                    <a:pt x="190" y="146"/>
                    <a:pt x="189" y="146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89" y="146"/>
                    <a:pt x="188" y="145"/>
                    <a:pt x="188" y="145"/>
                  </a:cubicBezTo>
                  <a:cubicBezTo>
                    <a:pt x="187" y="144"/>
                    <a:pt x="187" y="144"/>
                    <a:pt x="186" y="144"/>
                  </a:cubicBezTo>
                  <a:cubicBezTo>
                    <a:pt x="185" y="144"/>
                    <a:pt x="185" y="145"/>
                    <a:pt x="185" y="145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3" y="145"/>
                    <a:pt x="182" y="146"/>
                    <a:pt x="181" y="147"/>
                  </a:cubicBezTo>
                  <a:cubicBezTo>
                    <a:pt x="176" y="149"/>
                    <a:pt x="168" y="154"/>
                    <a:pt x="160" y="159"/>
                  </a:cubicBezTo>
                  <a:cubicBezTo>
                    <a:pt x="156" y="161"/>
                    <a:pt x="153" y="163"/>
                    <a:pt x="150" y="165"/>
                  </a:cubicBezTo>
                  <a:cubicBezTo>
                    <a:pt x="149" y="166"/>
                    <a:pt x="148" y="166"/>
                    <a:pt x="147" y="167"/>
                  </a:cubicBezTo>
                  <a:cubicBezTo>
                    <a:pt x="147" y="167"/>
                    <a:pt x="146" y="167"/>
                    <a:pt x="146" y="167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7" y="167"/>
                    <a:pt x="147" y="167"/>
                    <a:pt x="146" y="167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9" y="167"/>
                    <a:pt x="149" y="167"/>
                    <a:pt x="149" y="167"/>
                  </a:cubicBezTo>
                  <a:cubicBezTo>
                    <a:pt x="148" y="167"/>
                    <a:pt x="148" y="167"/>
                    <a:pt x="148" y="167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9" y="167"/>
                    <a:pt x="149" y="167"/>
                    <a:pt x="149" y="167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52" y="169"/>
                    <a:pt x="152" y="169"/>
                    <a:pt x="152" y="169"/>
                  </a:cubicBezTo>
                  <a:cubicBezTo>
                    <a:pt x="151" y="168"/>
                    <a:pt x="150" y="167"/>
                    <a:pt x="149" y="167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52" y="169"/>
                    <a:pt x="152" y="169"/>
                    <a:pt x="152" y="169"/>
                  </a:cubicBezTo>
                  <a:cubicBezTo>
                    <a:pt x="151" y="169"/>
                    <a:pt x="151" y="169"/>
                    <a:pt x="151" y="169"/>
                  </a:cubicBezTo>
                  <a:cubicBezTo>
                    <a:pt x="151" y="169"/>
                    <a:pt x="151" y="169"/>
                    <a:pt x="151" y="169"/>
                  </a:cubicBezTo>
                  <a:cubicBezTo>
                    <a:pt x="151" y="168"/>
                    <a:pt x="151" y="168"/>
                    <a:pt x="150" y="166"/>
                  </a:cubicBezTo>
                  <a:cubicBezTo>
                    <a:pt x="149" y="165"/>
                    <a:pt x="147" y="162"/>
                    <a:pt x="146" y="160"/>
                  </a:cubicBezTo>
                  <a:cubicBezTo>
                    <a:pt x="145" y="159"/>
                    <a:pt x="144" y="158"/>
                    <a:pt x="144" y="158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3" y="157"/>
                    <a:pt x="143" y="157"/>
                    <a:pt x="143" y="157"/>
                  </a:cubicBezTo>
                  <a:cubicBezTo>
                    <a:pt x="143" y="156"/>
                    <a:pt x="142" y="155"/>
                    <a:pt x="141" y="155"/>
                  </a:cubicBezTo>
                  <a:cubicBezTo>
                    <a:pt x="140" y="154"/>
                    <a:pt x="140" y="154"/>
                    <a:pt x="139" y="154"/>
                  </a:cubicBezTo>
                  <a:cubicBezTo>
                    <a:pt x="139" y="154"/>
                    <a:pt x="138" y="154"/>
                    <a:pt x="138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5" y="156"/>
                    <a:pt x="134" y="157"/>
                    <a:pt x="131" y="158"/>
                  </a:cubicBezTo>
                  <a:cubicBezTo>
                    <a:pt x="128" y="160"/>
                    <a:pt x="123" y="163"/>
                    <a:pt x="119" y="165"/>
                  </a:cubicBezTo>
                  <a:cubicBezTo>
                    <a:pt x="118" y="166"/>
                    <a:pt x="116" y="167"/>
                    <a:pt x="115" y="168"/>
                  </a:cubicBezTo>
                  <a:cubicBezTo>
                    <a:pt x="114" y="168"/>
                    <a:pt x="114" y="169"/>
                    <a:pt x="113" y="169"/>
                  </a:cubicBezTo>
                  <a:cubicBezTo>
                    <a:pt x="113" y="169"/>
                    <a:pt x="113" y="169"/>
                    <a:pt x="113" y="169"/>
                  </a:cubicBezTo>
                  <a:cubicBezTo>
                    <a:pt x="113" y="169"/>
                    <a:pt x="113" y="169"/>
                    <a:pt x="113" y="169"/>
                  </a:cubicBezTo>
                  <a:cubicBezTo>
                    <a:pt x="114" y="171"/>
                    <a:pt x="114" y="171"/>
                    <a:pt x="114" y="171"/>
                  </a:cubicBezTo>
                  <a:cubicBezTo>
                    <a:pt x="113" y="169"/>
                    <a:pt x="113" y="169"/>
                    <a:pt x="113" y="169"/>
                  </a:cubicBezTo>
                  <a:cubicBezTo>
                    <a:pt x="113" y="169"/>
                    <a:pt x="113" y="169"/>
                    <a:pt x="113" y="169"/>
                  </a:cubicBezTo>
                  <a:cubicBezTo>
                    <a:pt x="114" y="171"/>
                    <a:pt x="114" y="171"/>
                    <a:pt x="114" y="171"/>
                  </a:cubicBezTo>
                  <a:cubicBezTo>
                    <a:pt x="113" y="169"/>
                    <a:pt x="113" y="169"/>
                    <a:pt x="113" y="169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5" y="169"/>
                    <a:pt x="115" y="169"/>
                    <a:pt x="115" y="169"/>
                  </a:cubicBezTo>
                  <a:cubicBezTo>
                    <a:pt x="114" y="169"/>
                    <a:pt x="114" y="169"/>
                    <a:pt x="113" y="169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5" y="169"/>
                    <a:pt x="115" y="169"/>
                    <a:pt x="115" y="169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6" y="169"/>
                    <a:pt x="116" y="169"/>
                    <a:pt x="116" y="169"/>
                  </a:cubicBezTo>
                  <a:cubicBezTo>
                    <a:pt x="116" y="169"/>
                    <a:pt x="115" y="169"/>
                    <a:pt x="115" y="169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6" y="169"/>
                    <a:pt x="116" y="169"/>
                    <a:pt x="116" y="169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0"/>
                    <a:pt x="117" y="169"/>
                    <a:pt x="116" y="169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1"/>
                    <a:pt x="119" y="171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19" y="173"/>
                    <a:pt x="119" y="172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2"/>
                    <a:pt x="119" y="171"/>
                    <a:pt x="120" y="168"/>
                  </a:cubicBezTo>
                  <a:cubicBezTo>
                    <a:pt x="120" y="165"/>
                    <a:pt x="121" y="161"/>
                    <a:pt x="121" y="157"/>
                  </a:cubicBezTo>
                  <a:cubicBezTo>
                    <a:pt x="122" y="155"/>
                    <a:pt x="122" y="153"/>
                    <a:pt x="122" y="152"/>
                  </a:cubicBezTo>
                  <a:cubicBezTo>
                    <a:pt x="122" y="151"/>
                    <a:pt x="122" y="151"/>
                    <a:pt x="122" y="150"/>
                  </a:cubicBezTo>
                  <a:cubicBezTo>
                    <a:pt x="123" y="150"/>
                    <a:pt x="123" y="149"/>
                    <a:pt x="123" y="149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7"/>
                    <a:pt x="122" y="147"/>
                    <a:pt x="122" y="147"/>
                  </a:cubicBezTo>
                  <a:cubicBezTo>
                    <a:pt x="122" y="146"/>
                    <a:pt x="122" y="146"/>
                    <a:pt x="122" y="146"/>
                  </a:cubicBezTo>
                  <a:cubicBezTo>
                    <a:pt x="121" y="145"/>
                    <a:pt x="120" y="145"/>
                    <a:pt x="120" y="145"/>
                  </a:cubicBezTo>
                  <a:cubicBezTo>
                    <a:pt x="119" y="144"/>
                    <a:pt x="118" y="144"/>
                    <a:pt x="118" y="144"/>
                  </a:cubicBezTo>
                  <a:cubicBezTo>
                    <a:pt x="117" y="144"/>
                    <a:pt x="117" y="144"/>
                    <a:pt x="117" y="144"/>
                  </a:cubicBezTo>
                  <a:cubicBezTo>
                    <a:pt x="116" y="145"/>
                    <a:pt x="116" y="145"/>
                    <a:pt x="116" y="145"/>
                  </a:cubicBezTo>
                  <a:cubicBezTo>
                    <a:pt x="115" y="145"/>
                    <a:pt x="115" y="145"/>
                    <a:pt x="114" y="146"/>
                  </a:cubicBezTo>
                  <a:cubicBezTo>
                    <a:pt x="110" y="148"/>
                    <a:pt x="104" y="152"/>
                    <a:pt x="99" y="155"/>
                  </a:cubicBezTo>
                  <a:cubicBezTo>
                    <a:pt x="96" y="157"/>
                    <a:pt x="93" y="158"/>
                    <a:pt x="91" y="159"/>
                  </a:cubicBezTo>
                  <a:cubicBezTo>
                    <a:pt x="90" y="160"/>
                    <a:pt x="90" y="160"/>
                    <a:pt x="89" y="161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90" y="164"/>
                    <a:pt x="90" y="164"/>
                    <a:pt x="90" y="164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90" y="164"/>
                    <a:pt x="90" y="164"/>
                    <a:pt x="90" y="164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1" y="161"/>
                    <a:pt x="90" y="161"/>
                    <a:pt x="90" y="160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4" y="163"/>
                    <a:pt x="94" y="163"/>
                    <a:pt x="94" y="163"/>
                  </a:cubicBezTo>
                  <a:cubicBezTo>
                    <a:pt x="93" y="162"/>
                    <a:pt x="92" y="161"/>
                    <a:pt x="92" y="161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4" y="163"/>
                    <a:pt x="94" y="163"/>
                    <a:pt x="94" y="163"/>
                  </a:cubicBezTo>
                  <a:cubicBezTo>
                    <a:pt x="94" y="162"/>
                    <a:pt x="93" y="162"/>
                    <a:pt x="92" y="161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5" y="155"/>
                    <a:pt x="75" y="155"/>
                    <a:pt x="75" y="155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8" y="152"/>
                    <a:pt x="77" y="151"/>
                    <a:pt x="77" y="151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72" y="152"/>
                    <a:pt x="71" y="152"/>
                    <a:pt x="70" y="153"/>
                  </a:cubicBezTo>
                  <a:cubicBezTo>
                    <a:pt x="65" y="156"/>
                    <a:pt x="57" y="161"/>
                    <a:pt x="50" y="165"/>
                  </a:cubicBezTo>
                  <a:cubicBezTo>
                    <a:pt x="46" y="167"/>
                    <a:pt x="43" y="169"/>
                    <a:pt x="40" y="171"/>
                  </a:cubicBezTo>
                  <a:cubicBezTo>
                    <a:pt x="39" y="171"/>
                    <a:pt x="38" y="172"/>
                    <a:pt x="37" y="172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7" y="173"/>
                    <a:pt x="37" y="173"/>
                    <a:pt x="37" y="173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7" y="173"/>
                    <a:pt x="37" y="173"/>
                    <a:pt x="37" y="173"/>
                  </a:cubicBezTo>
                  <a:cubicBezTo>
                    <a:pt x="38" y="176"/>
                    <a:pt x="38" y="176"/>
                    <a:pt x="38" y="176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73"/>
                    <a:pt x="37" y="173"/>
                    <a:pt x="37" y="173"/>
                  </a:cubicBezTo>
                  <a:cubicBezTo>
                    <a:pt x="38" y="176"/>
                    <a:pt x="38" y="176"/>
                    <a:pt x="38" y="176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2"/>
                    <a:pt x="38" y="172"/>
                    <a:pt x="38" y="172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2"/>
                    <a:pt x="38" y="172"/>
                    <a:pt x="38" y="172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9" y="173"/>
                    <a:pt x="39" y="173"/>
                    <a:pt x="39" y="173"/>
                  </a:cubicBezTo>
                  <a:cubicBezTo>
                    <a:pt x="39" y="172"/>
                    <a:pt x="38" y="172"/>
                    <a:pt x="38" y="172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9" y="173"/>
                    <a:pt x="39" y="173"/>
                    <a:pt x="39" y="173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1" y="174"/>
                    <a:pt x="40" y="173"/>
                    <a:pt x="39" y="173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6"/>
                    <a:pt x="42" y="176"/>
                    <a:pt x="42" y="175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2" y="177"/>
                    <a:pt x="42" y="176"/>
                    <a:pt x="43" y="175"/>
                  </a:cubicBezTo>
                  <a:cubicBezTo>
                    <a:pt x="43" y="172"/>
                    <a:pt x="44" y="167"/>
                    <a:pt x="45" y="162"/>
                  </a:cubicBezTo>
                  <a:cubicBezTo>
                    <a:pt x="45" y="159"/>
                    <a:pt x="46" y="157"/>
                    <a:pt x="46" y="155"/>
                  </a:cubicBezTo>
                  <a:cubicBezTo>
                    <a:pt x="46" y="154"/>
                    <a:pt x="47" y="153"/>
                    <a:pt x="47" y="152"/>
                  </a:cubicBezTo>
                  <a:cubicBezTo>
                    <a:pt x="47" y="151"/>
                    <a:pt x="47" y="151"/>
                    <a:pt x="47" y="150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49"/>
                    <a:pt x="47" y="149"/>
                    <a:pt x="46" y="148"/>
                  </a:cubicBezTo>
                  <a:cubicBezTo>
                    <a:pt x="46" y="147"/>
                    <a:pt x="45" y="146"/>
                    <a:pt x="44" y="146"/>
                  </a:cubicBezTo>
                  <a:cubicBezTo>
                    <a:pt x="42" y="145"/>
                    <a:pt x="41" y="145"/>
                    <a:pt x="40" y="146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3" y="156"/>
                    <a:pt x="33" y="155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6"/>
                    <a:pt x="33" y="156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6"/>
                    <a:pt x="34" y="153"/>
                    <a:pt x="34" y="150"/>
                  </a:cubicBezTo>
                  <a:cubicBezTo>
                    <a:pt x="34" y="147"/>
                    <a:pt x="34" y="144"/>
                    <a:pt x="34" y="143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4" y="140"/>
                    <a:pt x="34" y="140"/>
                    <a:pt x="33" y="139"/>
                  </a:cubicBezTo>
                  <a:cubicBezTo>
                    <a:pt x="33" y="138"/>
                    <a:pt x="32" y="138"/>
                    <a:pt x="31" y="137"/>
                  </a:cubicBezTo>
                  <a:cubicBezTo>
                    <a:pt x="29" y="137"/>
                    <a:pt x="28" y="137"/>
                    <a:pt x="27" y="138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2" y="147"/>
                    <a:pt x="22" y="147"/>
                    <a:pt x="22" y="146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2" y="148"/>
                    <a:pt x="22" y="148"/>
                    <a:pt x="23" y="147"/>
                  </a:cubicBezTo>
                  <a:cubicBezTo>
                    <a:pt x="23" y="144"/>
                    <a:pt x="24" y="139"/>
                    <a:pt x="25" y="135"/>
                  </a:cubicBezTo>
                  <a:cubicBezTo>
                    <a:pt x="26" y="133"/>
                    <a:pt x="26" y="130"/>
                    <a:pt x="27" y="129"/>
                  </a:cubicBezTo>
                  <a:cubicBezTo>
                    <a:pt x="27" y="128"/>
                    <a:pt x="27" y="127"/>
                    <a:pt x="27" y="127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7" y="124"/>
                    <a:pt x="27" y="123"/>
                    <a:pt x="27" y="122"/>
                  </a:cubicBezTo>
                  <a:cubicBezTo>
                    <a:pt x="26" y="121"/>
                    <a:pt x="25" y="121"/>
                    <a:pt x="24" y="120"/>
                  </a:cubicBezTo>
                  <a:cubicBezTo>
                    <a:pt x="23" y="120"/>
                    <a:pt x="22" y="120"/>
                    <a:pt x="21" y="121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21" y="128"/>
                    <a:pt x="21" y="127"/>
                    <a:pt x="21" y="126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8"/>
                    <a:pt x="22" y="127"/>
                  </a:cubicBezTo>
                  <a:cubicBezTo>
                    <a:pt x="23" y="124"/>
                    <a:pt x="25" y="118"/>
                    <a:pt x="27" y="112"/>
                  </a:cubicBezTo>
                  <a:cubicBezTo>
                    <a:pt x="28" y="109"/>
                    <a:pt x="29" y="107"/>
                    <a:pt x="30" y="105"/>
                  </a:cubicBezTo>
                  <a:cubicBezTo>
                    <a:pt x="30" y="104"/>
                    <a:pt x="31" y="103"/>
                    <a:pt x="31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8"/>
                    <a:pt x="31" y="98"/>
                    <a:pt x="31" y="97"/>
                  </a:cubicBezTo>
                  <a:cubicBezTo>
                    <a:pt x="30" y="95"/>
                    <a:pt x="27" y="94"/>
                    <a:pt x="25" y="96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1"/>
                    <a:pt x="8" y="110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3"/>
                    <a:pt x="9" y="113"/>
                    <a:pt x="9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3"/>
                    <a:pt x="10" y="112"/>
                  </a:cubicBezTo>
                  <a:cubicBezTo>
                    <a:pt x="13" y="108"/>
                    <a:pt x="19" y="100"/>
                    <a:pt x="24" y="93"/>
                  </a:cubicBezTo>
                  <a:cubicBezTo>
                    <a:pt x="26" y="89"/>
                    <a:pt x="29" y="86"/>
                    <a:pt x="31" y="83"/>
                  </a:cubicBezTo>
                  <a:cubicBezTo>
                    <a:pt x="32" y="82"/>
                    <a:pt x="32" y="81"/>
                    <a:pt x="33" y="80"/>
                  </a:cubicBezTo>
                  <a:cubicBezTo>
                    <a:pt x="33" y="80"/>
                    <a:pt x="33" y="79"/>
                    <a:pt x="34" y="79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4" y="77"/>
                    <a:pt x="34" y="76"/>
                  </a:cubicBezTo>
                  <a:cubicBezTo>
                    <a:pt x="34" y="76"/>
                    <a:pt x="34" y="75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3"/>
                    <a:pt x="32" y="72"/>
                    <a:pt x="31" y="72"/>
                  </a:cubicBezTo>
                  <a:cubicBezTo>
                    <a:pt x="31" y="72"/>
                    <a:pt x="30" y="72"/>
                    <a:pt x="30" y="72"/>
                  </a:cubicBezTo>
                  <a:cubicBezTo>
                    <a:pt x="29" y="72"/>
                    <a:pt x="29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7" y="73"/>
                    <a:pt x="26" y="73"/>
                    <a:pt x="25" y="74"/>
                  </a:cubicBezTo>
                  <a:cubicBezTo>
                    <a:pt x="24" y="75"/>
                    <a:pt x="22" y="76"/>
                    <a:pt x="21" y="76"/>
                  </a:cubicBezTo>
                  <a:cubicBezTo>
                    <a:pt x="20" y="77"/>
                    <a:pt x="20" y="77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20" y="79"/>
                    <a:pt x="20" y="79"/>
                    <a:pt x="20" y="79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20" y="79"/>
                    <a:pt x="20" y="79"/>
                    <a:pt x="20" y="79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21" y="77"/>
                    <a:pt x="21" y="77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8"/>
                    <a:pt x="23" y="78"/>
                    <a:pt x="22" y="77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0"/>
                    <a:pt x="25" y="80"/>
                    <a:pt x="24" y="79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5" y="82"/>
                    <a:pt x="26" y="81"/>
                  </a:cubicBezTo>
                  <a:cubicBezTo>
                    <a:pt x="27" y="77"/>
                    <a:pt x="31" y="71"/>
                    <a:pt x="33" y="65"/>
                  </a:cubicBezTo>
                  <a:cubicBezTo>
                    <a:pt x="35" y="62"/>
                    <a:pt x="36" y="59"/>
                    <a:pt x="37" y="57"/>
                  </a:cubicBezTo>
                  <a:cubicBezTo>
                    <a:pt x="38" y="56"/>
                    <a:pt x="38" y="55"/>
                    <a:pt x="38" y="54"/>
                  </a:cubicBezTo>
                  <a:cubicBezTo>
                    <a:pt x="39" y="54"/>
                    <a:pt x="39" y="53"/>
                    <a:pt x="39" y="53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9" y="50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8"/>
                    <a:pt x="37" y="47"/>
                    <a:pt x="36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3" y="47"/>
                    <a:pt x="33" y="47"/>
                  </a:cubicBezTo>
                  <a:cubicBezTo>
                    <a:pt x="33" y="47"/>
                    <a:pt x="32" y="47"/>
                    <a:pt x="32" y="47"/>
                  </a:cubicBezTo>
                  <a:cubicBezTo>
                    <a:pt x="31" y="48"/>
                    <a:pt x="30" y="49"/>
                    <a:pt x="28" y="49"/>
                  </a:cubicBezTo>
                  <a:cubicBezTo>
                    <a:pt x="26" y="51"/>
                    <a:pt x="23" y="53"/>
                    <a:pt x="21" y="54"/>
                  </a:cubicBezTo>
                  <a:cubicBezTo>
                    <a:pt x="20" y="55"/>
                    <a:pt x="19" y="55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0" y="56"/>
                    <a:pt x="19" y="56"/>
                    <a:pt x="19" y="56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7"/>
                    <a:pt x="21" y="56"/>
                    <a:pt x="21" y="56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59"/>
                    <a:pt x="23" y="59"/>
                    <a:pt x="23" y="58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3" y="62"/>
                    <a:pt x="23" y="61"/>
                    <a:pt x="23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3" y="62"/>
                    <a:pt x="23" y="62"/>
                    <a:pt x="24" y="61"/>
                  </a:cubicBezTo>
                  <a:cubicBezTo>
                    <a:pt x="26" y="59"/>
                    <a:pt x="32" y="55"/>
                    <a:pt x="39" y="49"/>
                  </a:cubicBezTo>
                  <a:cubicBezTo>
                    <a:pt x="49" y="41"/>
                    <a:pt x="62" y="31"/>
                    <a:pt x="72" y="23"/>
                  </a:cubicBezTo>
                  <a:cubicBezTo>
                    <a:pt x="77" y="19"/>
                    <a:pt x="82" y="16"/>
                    <a:pt x="85" y="13"/>
                  </a:cubicBezTo>
                  <a:cubicBezTo>
                    <a:pt x="87" y="11"/>
                    <a:pt x="88" y="10"/>
                    <a:pt x="89" y="9"/>
                  </a:cubicBezTo>
                  <a:cubicBezTo>
                    <a:pt x="89" y="9"/>
                    <a:pt x="90" y="8"/>
                    <a:pt x="90" y="8"/>
                  </a:cubicBezTo>
                  <a:cubicBezTo>
                    <a:pt x="90" y="8"/>
                    <a:pt x="91" y="7"/>
                    <a:pt x="91" y="7"/>
                  </a:cubicBezTo>
                  <a:cubicBezTo>
                    <a:pt x="91" y="7"/>
                    <a:pt x="91" y="7"/>
                    <a:pt x="91" y="6"/>
                  </a:cubicBezTo>
                  <a:cubicBezTo>
                    <a:pt x="92" y="6"/>
                    <a:pt x="92" y="5"/>
                    <a:pt x="92" y="4"/>
                  </a:cubicBezTo>
                  <a:cubicBezTo>
                    <a:pt x="92" y="4"/>
                    <a:pt x="92" y="3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0" y="1"/>
                    <a:pt x="89" y="0"/>
                    <a:pt x="89" y="0"/>
                  </a:cubicBezTo>
                  <a:cubicBezTo>
                    <a:pt x="88" y="0"/>
                    <a:pt x="88" y="0"/>
                    <a:pt x="87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4" y="1"/>
                    <a:pt x="82" y="2"/>
                    <a:pt x="80" y="3"/>
                  </a:cubicBezTo>
                  <a:cubicBezTo>
                    <a:pt x="74" y="6"/>
                    <a:pt x="62" y="14"/>
                    <a:pt x="52" y="20"/>
                  </a:cubicBezTo>
                  <a:cubicBezTo>
                    <a:pt x="46" y="23"/>
                    <a:pt x="42" y="26"/>
                    <a:pt x="38" y="28"/>
                  </a:cubicBezTo>
                  <a:cubicBezTo>
                    <a:pt x="36" y="29"/>
                    <a:pt x="35" y="30"/>
                    <a:pt x="34" y="31"/>
                  </a:cubicBezTo>
                  <a:cubicBezTo>
                    <a:pt x="33" y="31"/>
                    <a:pt x="33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2"/>
                    <a:pt x="36" y="31"/>
                    <a:pt x="35" y="3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6" y="31"/>
                    <a:pt x="33" y="30"/>
                    <a:pt x="31" y="32"/>
                  </a:cubicBezTo>
                  <a:cubicBezTo>
                    <a:pt x="29" y="33"/>
                    <a:pt x="28" y="36"/>
                    <a:pt x="30" y="3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4" name="Freeform 239"/>
            <p:cNvSpPr/>
            <p:nvPr/>
          </p:nvSpPr>
          <p:spPr bwMode="auto">
            <a:xfrm>
              <a:off x="8032796" y="3216724"/>
              <a:ext cx="678997" cy="675405"/>
            </a:xfrm>
            <a:custGeom>
              <a:avLst/>
              <a:gdLst>
                <a:gd name="T0" fmla="*/ 530 w 559"/>
                <a:gd name="T1" fmla="*/ 261 h 556"/>
                <a:gd name="T2" fmla="*/ 408 w 559"/>
                <a:gd name="T3" fmla="*/ 494 h 556"/>
                <a:gd name="T4" fmla="*/ 136 w 559"/>
                <a:gd name="T5" fmla="*/ 472 h 556"/>
                <a:gd name="T6" fmla="*/ 41 w 559"/>
                <a:gd name="T7" fmla="*/ 226 h 556"/>
                <a:gd name="T8" fmla="*/ 216 w 559"/>
                <a:gd name="T9" fmla="*/ 28 h 556"/>
                <a:gd name="T10" fmla="*/ 432 w 559"/>
                <a:gd name="T11" fmla="*/ 74 h 556"/>
                <a:gd name="T12" fmla="*/ 530 w 559"/>
                <a:gd name="T13" fmla="*/ 261 h 556"/>
                <a:gd name="T14" fmla="*/ 554 w 559"/>
                <a:gd name="T15" fmla="*/ 254 h 556"/>
                <a:gd name="T16" fmla="*/ 420 w 559"/>
                <a:gd name="T17" fmla="*/ 42 h 556"/>
                <a:gd name="T18" fmla="*/ 177 w 559"/>
                <a:gd name="T19" fmla="*/ 33 h 556"/>
                <a:gd name="T20" fmla="*/ 20 w 559"/>
                <a:gd name="T21" fmla="*/ 219 h 556"/>
                <a:gd name="T22" fmla="*/ 90 w 559"/>
                <a:gd name="T23" fmla="*/ 459 h 556"/>
                <a:gd name="T24" fmla="*/ 391 w 559"/>
                <a:gd name="T25" fmla="*/ 513 h 556"/>
                <a:gd name="T26" fmla="*/ 554 w 559"/>
                <a:gd name="T27" fmla="*/ 254 h 556"/>
                <a:gd name="T28" fmla="*/ 530 w 559"/>
                <a:gd name="T29" fmla="*/ 261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9" h="556">
                  <a:moveTo>
                    <a:pt x="530" y="261"/>
                  </a:moveTo>
                  <a:cubicBezTo>
                    <a:pt x="535" y="355"/>
                    <a:pt x="488" y="444"/>
                    <a:pt x="408" y="494"/>
                  </a:cubicBezTo>
                  <a:cubicBezTo>
                    <a:pt x="323" y="546"/>
                    <a:pt x="213" y="531"/>
                    <a:pt x="136" y="472"/>
                  </a:cubicBezTo>
                  <a:cubicBezTo>
                    <a:pt x="61" y="415"/>
                    <a:pt x="26" y="318"/>
                    <a:pt x="41" y="226"/>
                  </a:cubicBezTo>
                  <a:cubicBezTo>
                    <a:pt x="57" y="134"/>
                    <a:pt x="126" y="54"/>
                    <a:pt x="216" y="28"/>
                  </a:cubicBezTo>
                  <a:cubicBezTo>
                    <a:pt x="290" y="6"/>
                    <a:pt x="372" y="27"/>
                    <a:pt x="432" y="74"/>
                  </a:cubicBezTo>
                  <a:cubicBezTo>
                    <a:pt x="491" y="119"/>
                    <a:pt x="525" y="188"/>
                    <a:pt x="530" y="261"/>
                  </a:cubicBezTo>
                  <a:cubicBezTo>
                    <a:pt x="530" y="266"/>
                    <a:pt x="554" y="261"/>
                    <a:pt x="554" y="254"/>
                  </a:cubicBezTo>
                  <a:cubicBezTo>
                    <a:pt x="547" y="165"/>
                    <a:pt x="497" y="86"/>
                    <a:pt x="420" y="42"/>
                  </a:cubicBezTo>
                  <a:cubicBezTo>
                    <a:pt x="346" y="1"/>
                    <a:pt x="254" y="0"/>
                    <a:pt x="177" y="33"/>
                  </a:cubicBezTo>
                  <a:cubicBezTo>
                    <a:pt x="98" y="67"/>
                    <a:pt x="39" y="135"/>
                    <a:pt x="20" y="219"/>
                  </a:cubicBezTo>
                  <a:cubicBezTo>
                    <a:pt x="0" y="306"/>
                    <a:pt x="29" y="397"/>
                    <a:pt x="90" y="459"/>
                  </a:cubicBezTo>
                  <a:cubicBezTo>
                    <a:pt x="167" y="538"/>
                    <a:pt x="291" y="556"/>
                    <a:pt x="391" y="513"/>
                  </a:cubicBezTo>
                  <a:cubicBezTo>
                    <a:pt x="494" y="468"/>
                    <a:pt x="559" y="367"/>
                    <a:pt x="554" y="254"/>
                  </a:cubicBezTo>
                  <a:cubicBezTo>
                    <a:pt x="554" y="250"/>
                    <a:pt x="530" y="254"/>
                    <a:pt x="530" y="26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5" name="Freeform 240"/>
            <p:cNvSpPr/>
            <p:nvPr/>
          </p:nvSpPr>
          <p:spPr bwMode="auto">
            <a:xfrm>
              <a:off x="7274762" y="3722079"/>
              <a:ext cx="129333" cy="125740"/>
            </a:xfrm>
            <a:custGeom>
              <a:avLst/>
              <a:gdLst>
                <a:gd name="T0" fmla="*/ 41 w 106"/>
                <a:gd name="T1" fmla="*/ 13 h 104"/>
                <a:gd name="T2" fmla="*/ 40 w 106"/>
                <a:gd name="T3" fmla="*/ 9 h 104"/>
                <a:gd name="T4" fmla="*/ 35 w 106"/>
                <a:gd name="T5" fmla="*/ 9 h 104"/>
                <a:gd name="T6" fmla="*/ 28 w 106"/>
                <a:gd name="T7" fmla="*/ 15 h 104"/>
                <a:gd name="T8" fmla="*/ 4 w 106"/>
                <a:gd name="T9" fmla="*/ 48 h 104"/>
                <a:gd name="T10" fmla="*/ 74 w 106"/>
                <a:gd name="T11" fmla="*/ 7 h 104"/>
                <a:gd name="T12" fmla="*/ 73 w 106"/>
                <a:gd name="T13" fmla="*/ 4 h 104"/>
                <a:gd name="T14" fmla="*/ 69 w 106"/>
                <a:gd name="T15" fmla="*/ 2 h 104"/>
                <a:gd name="T16" fmla="*/ 70 w 106"/>
                <a:gd name="T17" fmla="*/ 3 h 104"/>
                <a:gd name="T18" fmla="*/ 14 w 106"/>
                <a:gd name="T19" fmla="*/ 58 h 104"/>
                <a:gd name="T20" fmla="*/ 87 w 106"/>
                <a:gd name="T21" fmla="*/ 17 h 104"/>
                <a:gd name="T22" fmla="*/ 85 w 106"/>
                <a:gd name="T23" fmla="*/ 20 h 104"/>
                <a:gd name="T24" fmla="*/ 87 w 106"/>
                <a:gd name="T25" fmla="*/ 16 h 104"/>
                <a:gd name="T26" fmla="*/ 82 w 106"/>
                <a:gd name="T27" fmla="*/ 15 h 104"/>
                <a:gd name="T28" fmla="*/ 29 w 106"/>
                <a:gd name="T29" fmla="*/ 75 h 104"/>
                <a:gd name="T30" fmla="*/ 102 w 106"/>
                <a:gd name="T31" fmla="*/ 34 h 104"/>
                <a:gd name="T32" fmla="*/ 98 w 106"/>
                <a:gd name="T33" fmla="*/ 32 h 104"/>
                <a:gd name="T34" fmla="*/ 98 w 106"/>
                <a:gd name="T35" fmla="*/ 28 h 104"/>
                <a:gd name="T36" fmla="*/ 29 w 106"/>
                <a:gd name="T37" fmla="*/ 81 h 104"/>
                <a:gd name="T38" fmla="*/ 28 w 106"/>
                <a:gd name="T39" fmla="*/ 93 h 104"/>
                <a:gd name="T40" fmla="*/ 98 w 106"/>
                <a:gd name="T41" fmla="*/ 52 h 104"/>
                <a:gd name="T42" fmla="*/ 94 w 106"/>
                <a:gd name="T43" fmla="*/ 50 h 104"/>
                <a:gd name="T44" fmla="*/ 93 w 106"/>
                <a:gd name="T45" fmla="*/ 48 h 104"/>
                <a:gd name="T46" fmla="*/ 94 w 106"/>
                <a:gd name="T47" fmla="*/ 45 h 104"/>
                <a:gd name="T48" fmla="*/ 29 w 106"/>
                <a:gd name="T49" fmla="*/ 104 h 104"/>
                <a:gd name="T50" fmla="*/ 94 w 106"/>
                <a:gd name="T51" fmla="*/ 68 h 104"/>
                <a:gd name="T52" fmla="*/ 94 w 106"/>
                <a:gd name="T53" fmla="*/ 63 h 104"/>
                <a:gd name="T54" fmla="*/ 90 w 106"/>
                <a:gd name="T55" fmla="*/ 62 h 104"/>
                <a:gd name="T56" fmla="*/ 54 w 106"/>
                <a:gd name="T57" fmla="*/ 97 h 104"/>
                <a:gd name="T58" fmla="*/ 74 w 106"/>
                <a:gd name="T59" fmla="*/ 95 h 104"/>
                <a:gd name="T60" fmla="*/ 73 w 106"/>
                <a:gd name="T61" fmla="*/ 95 h 104"/>
                <a:gd name="T62" fmla="*/ 77 w 106"/>
                <a:gd name="T63" fmla="*/ 88 h 104"/>
                <a:gd name="T64" fmla="*/ 56 w 106"/>
                <a:gd name="T65" fmla="*/ 95 h 104"/>
                <a:gd name="T66" fmla="*/ 59 w 106"/>
                <a:gd name="T67" fmla="*/ 95 h 104"/>
                <a:gd name="T68" fmla="*/ 58 w 106"/>
                <a:gd name="T69" fmla="*/ 99 h 104"/>
                <a:gd name="T70" fmla="*/ 88 w 106"/>
                <a:gd name="T71" fmla="*/ 76 h 104"/>
                <a:gd name="T72" fmla="*/ 91 w 106"/>
                <a:gd name="T73" fmla="*/ 60 h 104"/>
                <a:gd name="T74" fmla="*/ 31 w 106"/>
                <a:gd name="T75" fmla="*/ 95 h 104"/>
                <a:gd name="T76" fmla="*/ 31 w 106"/>
                <a:gd name="T77" fmla="*/ 100 h 104"/>
                <a:gd name="T78" fmla="*/ 35 w 106"/>
                <a:gd name="T79" fmla="*/ 102 h 104"/>
                <a:gd name="T80" fmla="*/ 50 w 106"/>
                <a:gd name="T81" fmla="*/ 90 h 104"/>
                <a:gd name="T82" fmla="*/ 96 w 106"/>
                <a:gd name="T83" fmla="*/ 44 h 104"/>
                <a:gd name="T84" fmla="*/ 25 w 106"/>
                <a:gd name="T85" fmla="*/ 87 h 104"/>
                <a:gd name="T86" fmla="*/ 26 w 106"/>
                <a:gd name="T87" fmla="*/ 89 h 104"/>
                <a:gd name="T88" fmla="*/ 29 w 106"/>
                <a:gd name="T89" fmla="*/ 91 h 104"/>
                <a:gd name="T90" fmla="*/ 29 w 106"/>
                <a:gd name="T91" fmla="*/ 92 h 104"/>
                <a:gd name="T92" fmla="*/ 103 w 106"/>
                <a:gd name="T93" fmla="*/ 26 h 104"/>
                <a:gd name="T94" fmla="*/ 30 w 106"/>
                <a:gd name="T95" fmla="*/ 67 h 104"/>
                <a:gd name="T96" fmla="*/ 35 w 106"/>
                <a:gd name="T97" fmla="*/ 69 h 104"/>
                <a:gd name="T98" fmla="*/ 32 w 106"/>
                <a:gd name="T99" fmla="*/ 72 h 104"/>
                <a:gd name="T100" fmla="*/ 91 w 106"/>
                <a:gd name="T101" fmla="*/ 18 h 104"/>
                <a:gd name="T102" fmla="*/ 14 w 106"/>
                <a:gd name="T103" fmla="*/ 53 h 104"/>
                <a:gd name="T104" fmla="*/ 14 w 106"/>
                <a:gd name="T105" fmla="*/ 57 h 104"/>
                <a:gd name="T106" fmla="*/ 19 w 106"/>
                <a:gd name="T107" fmla="*/ 58 h 104"/>
                <a:gd name="T108" fmla="*/ 16 w 106"/>
                <a:gd name="T109" fmla="*/ 58 h 104"/>
                <a:gd name="T110" fmla="*/ 76 w 106"/>
                <a:gd name="T111" fmla="*/ 8 h 104"/>
                <a:gd name="T112" fmla="*/ 11 w 106"/>
                <a:gd name="T113" fmla="*/ 36 h 104"/>
                <a:gd name="T114" fmla="*/ 4 w 106"/>
                <a:gd name="T115" fmla="*/ 40 h 104"/>
                <a:gd name="T116" fmla="*/ 8 w 106"/>
                <a:gd name="T117" fmla="*/ 42 h 104"/>
                <a:gd name="T118" fmla="*/ 6 w 106"/>
                <a:gd name="T119" fmla="*/ 45 h 104"/>
                <a:gd name="T120" fmla="*/ 44 w 106"/>
                <a:gd name="T121" fmla="*/ 9 h 104"/>
                <a:gd name="T122" fmla="*/ 11 w 106"/>
                <a:gd name="T123" fmla="*/ 21 h 104"/>
                <a:gd name="T124" fmla="*/ 14 w 106"/>
                <a:gd name="T125" fmla="*/ 2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" h="104">
                  <a:moveTo>
                    <a:pt x="8" y="27"/>
                  </a:moveTo>
                  <a:cubicBezTo>
                    <a:pt x="9" y="28"/>
                    <a:pt x="10" y="29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8"/>
                    <a:pt x="16" y="28"/>
                    <a:pt x="17" y="27"/>
                  </a:cubicBezTo>
                  <a:cubicBezTo>
                    <a:pt x="20" y="26"/>
                    <a:pt x="26" y="22"/>
                    <a:pt x="32" y="19"/>
                  </a:cubicBezTo>
                  <a:cubicBezTo>
                    <a:pt x="34" y="17"/>
                    <a:pt x="37" y="16"/>
                    <a:pt x="39" y="14"/>
                  </a:cubicBezTo>
                  <a:cubicBezTo>
                    <a:pt x="39" y="14"/>
                    <a:pt x="40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9" y="13"/>
                    <a:pt x="39" y="13"/>
                    <a:pt x="40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2"/>
                    <a:pt x="37" y="13"/>
                    <a:pt x="38" y="13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10"/>
                    <a:pt x="36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8"/>
                    <a:pt x="35" y="8"/>
                    <a:pt x="35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7"/>
                    <a:pt x="35" y="7"/>
                  </a:cubicBezTo>
                  <a:cubicBezTo>
                    <a:pt x="34" y="9"/>
                    <a:pt x="31" y="12"/>
                    <a:pt x="28" y="15"/>
                  </a:cubicBezTo>
                  <a:cubicBezTo>
                    <a:pt x="22" y="20"/>
                    <a:pt x="16" y="26"/>
                    <a:pt x="11" y="31"/>
                  </a:cubicBezTo>
                  <a:cubicBezTo>
                    <a:pt x="8" y="34"/>
                    <a:pt x="6" y="36"/>
                    <a:pt x="4" y="38"/>
                  </a:cubicBezTo>
                  <a:cubicBezTo>
                    <a:pt x="3" y="39"/>
                    <a:pt x="2" y="39"/>
                    <a:pt x="2" y="40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4"/>
                    <a:pt x="0" y="45"/>
                    <a:pt x="1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7"/>
                    <a:pt x="2" y="48"/>
                    <a:pt x="3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6" y="48"/>
                  </a:cubicBezTo>
                  <a:cubicBezTo>
                    <a:pt x="7" y="48"/>
                    <a:pt x="7" y="48"/>
                    <a:pt x="8" y="47"/>
                  </a:cubicBezTo>
                  <a:cubicBezTo>
                    <a:pt x="11" y="46"/>
                    <a:pt x="16" y="43"/>
                    <a:pt x="23" y="39"/>
                  </a:cubicBezTo>
                  <a:cubicBezTo>
                    <a:pt x="33" y="33"/>
                    <a:pt x="46" y="25"/>
                    <a:pt x="56" y="19"/>
                  </a:cubicBezTo>
                  <a:cubicBezTo>
                    <a:pt x="61" y="16"/>
                    <a:pt x="66" y="13"/>
                    <a:pt x="69" y="11"/>
                  </a:cubicBezTo>
                  <a:cubicBezTo>
                    <a:pt x="71" y="10"/>
                    <a:pt x="72" y="9"/>
                    <a:pt x="73" y="9"/>
                  </a:cubicBezTo>
                  <a:cubicBezTo>
                    <a:pt x="74" y="9"/>
                    <a:pt x="74" y="9"/>
                    <a:pt x="74" y="8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0" y="7"/>
                    <a:pt x="71" y="8"/>
                    <a:pt x="72" y="8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5"/>
                    <a:pt x="69" y="6"/>
                    <a:pt x="69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3"/>
                    <a:pt x="69" y="3"/>
                    <a:pt x="69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3"/>
                    <a:pt x="68" y="3"/>
                  </a:cubicBezTo>
                  <a:cubicBezTo>
                    <a:pt x="66" y="5"/>
                    <a:pt x="62" y="10"/>
                    <a:pt x="56" y="15"/>
                  </a:cubicBezTo>
                  <a:cubicBezTo>
                    <a:pt x="47" y="22"/>
                    <a:pt x="36" y="32"/>
                    <a:pt x="27" y="39"/>
                  </a:cubicBezTo>
                  <a:cubicBezTo>
                    <a:pt x="22" y="43"/>
                    <a:pt x="19" y="47"/>
                    <a:pt x="16" y="50"/>
                  </a:cubicBezTo>
                  <a:cubicBezTo>
                    <a:pt x="14" y="51"/>
                    <a:pt x="13" y="52"/>
                    <a:pt x="12" y="53"/>
                  </a:cubicBezTo>
                  <a:cubicBezTo>
                    <a:pt x="12" y="53"/>
                    <a:pt x="11" y="54"/>
                    <a:pt x="11" y="54"/>
                  </a:cubicBezTo>
                  <a:cubicBezTo>
                    <a:pt x="11" y="55"/>
                    <a:pt x="11" y="55"/>
                    <a:pt x="10" y="5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0" y="56"/>
                    <a:pt x="10" y="57"/>
                    <a:pt x="10" y="58"/>
                  </a:cubicBezTo>
                  <a:cubicBezTo>
                    <a:pt x="10" y="58"/>
                    <a:pt x="10" y="59"/>
                    <a:pt x="10" y="60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61"/>
                    <a:pt x="12" y="62"/>
                    <a:pt x="13" y="62"/>
                  </a:cubicBezTo>
                  <a:cubicBezTo>
                    <a:pt x="13" y="62"/>
                    <a:pt x="14" y="62"/>
                    <a:pt x="14" y="62"/>
                  </a:cubicBezTo>
                  <a:cubicBezTo>
                    <a:pt x="15" y="62"/>
                    <a:pt x="16" y="62"/>
                    <a:pt x="16" y="62"/>
                  </a:cubicBezTo>
                  <a:cubicBezTo>
                    <a:pt x="17" y="62"/>
                    <a:pt x="18" y="61"/>
                    <a:pt x="19" y="61"/>
                  </a:cubicBezTo>
                  <a:cubicBezTo>
                    <a:pt x="22" y="59"/>
                    <a:pt x="28" y="56"/>
                    <a:pt x="35" y="51"/>
                  </a:cubicBezTo>
                  <a:cubicBezTo>
                    <a:pt x="45" y="45"/>
                    <a:pt x="58" y="37"/>
                    <a:pt x="69" y="31"/>
                  </a:cubicBezTo>
                  <a:cubicBezTo>
                    <a:pt x="74" y="27"/>
                    <a:pt x="79" y="25"/>
                    <a:pt x="82" y="23"/>
                  </a:cubicBezTo>
                  <a:cubicBezTo>
                    <a:pt x="84" y="22"/>
                    <a:pt x="86" y="21"/>
                    <a:pt x="87" y="20"/>
                  </a:cubicBezTo>
                  <a:cubicBezTo>
                    <a:pt x="87" y="20"/>
                    <a:pt x="88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6" y="20"/>
                    <a:pt x="87" y="20"/>
                    <a:pt x="87" y="20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4" y="19"/>
                    <a:pt x="85" y="19"/>
                    <a:pt x="85" y="20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3" y="17"/>
                    <a:pt x="83" y="18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5"/>
                    <a:pt x="83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2" y="15"/>
                  </a:cubicBezTo>
                  <a:cubicBezTo>
                    <a:pt x="80" y="17"/>
                    <a:pt x="75" y="22"/>
                    <a:pt x="70" y="27"/>
                  </a:cubicBezTo>
                  <a:cubicBezTo>
                    <a:pt x="61" y="35"/>
                    <a:pt x="51" y="45"/>
                    <a:pt x="42" y="53"/>
                  </a:cubicBezTo>
                  <a:cubicBezTo>
                    <a:pt x="38" y="57"/>
                    <a:pt x="34" y="60"/>
                    <a:pt x="32" y="63"/>
                  </a:cubicBezTo>
                  <a:cubicBezTo>
                    <a:pt x="30" y="64"/>
                    <a:pt x="29" y="66"/>
                    <a:pt x="28" y="67"/>
                  </a:cubicBezTo>
                  <a:cubicBezTo>
                    <a:pt x="28" y="67"/>
                    <a:pt x="28" y="67"/>
                    <a:pt x="27" y="68"/>
                  </a:cubicBezTo>
                  <a:cubicBezTo>
                    <a:pt x="27" y="68"/>
                    <a:pt x="27" y="68"/>
                    <a:pt x="27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70"/>
                    <a:pt x="26" y="70"/>
                    <a:pt x="26" y="71"/>
                  </a:cubicBezTo>
                  <a:cubicBezTo>
                    <a:pt x="26" y="72"/>
                    <a:pt x="26" y="73"/>
                    <a:pt x="27" y="73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4"/>
                    <a:pt x="28" y="75"/>
                    <a:pt x="29" y="75"/>
                  </a:cubicBezTo>
                  <a:cubicBezTo>
                    <a:pt x="30" y="76"/>
                    <a:pt x="30" y="76"/>
                    <a:pt x="31" y="76"/>
                  </a:cubicBezTo>
                  <a:cubicBezTo>
                    <a:pt x="32" y="76"/>
                    <a:pt x="32" y="75"/>
                    <a:pt x="33" y="75"/>
                  </a:cubicBezTo>
                  <a:cubicBezTo>
                    <a:pt x="34" y="75"/>
                    <a:pt x="34" y="75"/>
                    <a:pt x="35" y="74"/>
                  </a:cubicBezTo>
                  <a:cubicBezTo>
                    <a:pt x="39" y="72"/>
                    <a:pt x="44" y="69"/>
                    <a:pt x="51" y="65"/>
                  </a:cubicBezTo>
                  <a:cubicBezTo>
                    <a:pt x="61" y="59"/>
                    <a:pt x="74" y="51"/>
                    <a:pt x="84" y="45"/>
                  </a:cubicBezTo>
                  <a:cubicBezTo>
                    <a:pt x="89" y="42"/>
                    <a:pt x="94" y="39"/>
                    <a:pt x="97" y="37"/>
                  </a:cubicBezTo>
                  <a:cubicBezTo>
                    <a:pt x="99" y="36"/>
                    <a:pt x="100" y="35"/>
                    <a:pt x="101" y="35"/>
                  </a:cubicBezTo>
                  <a:cubicBezTo>
                    <a:pt x="102" y="35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1" y="34"/>
                    <a:pt x="101" y="34"/>
                    <a:pt x="102" y="34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3"/>
                    <a:pt x="99" y="34"/>
                    <a:pt x="100" y="34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1"/>
                    <a:pt x="97" y="32"/>
                    <a:pt x="98" y="32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9"/>
                    <a:pt x="97" y="29"/>
                    <a:pt x="97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9"/>
                  </a:cubicBezTo>
                  <a:cubicBezTo>
                    <a:pt x="94" y="32"/>
                    <a:pt x="88" y="36"/>
                    <a:pt x="80" y="42"/>
                  </a:cubicBezTo>
                  <a:cubicBezTo>
                    <a:pt x="69" y="50"/>
                    <a:pt x="55" y="61"/>
                    <a:pt x="43" y="70"/>
                  </a:cubicBezTo>
                  <a:cubicBezTo>
                    <a:pt x="37" y="74"/>
                    <a:pt x="32" y="78"/>
                    <a:pt x="29" y="81"/>
                  </a:cubicBezTo>
                  <a:cubicBezTo>
                    <a:pt x="27" y="82"/>
                    <a:pt x="25" y="83"/>
                    <a:pt x="24" y="84"/>
                  </a:cubicBezTo>
                  <a:cubicBezTo>
                    <a:pt x="24" y="85"/>
                    <a:pt x="23" y="85"/>
                    <a:pt x="23" y="86"/>
                  </a:cubicBezTo>
                  <a:cubicBezTo>
                    <a:pt x="22" y="86"/>
                    <a:pt x="22" y="86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1" y="88"/>
                    <a:pt x="21" y="88"/>
                    <a:pt x="21" y="89"/>
                  </a:cubicBezTo>
                  <a:cubicBezTo>
                    <a:pt x="21" y="90"/>
                    <a:pt x="21" y="91"/>
                    <a:pt x="22" y="92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2" y="93"/>
                    <a:pt x="23" y="93"/>
                    <a:pt x="24" y="94"/>
                  </a:cubicBezTo>
                  <a:cubicBezTo>
                    <a:pt x="25" y="94"/>
                    <a:pt x="25" y="94"/>
                    <a:pt x="26" y="94"/>
                  </a:cubicBezTo>
                  <a:cubicBezTo>
                    <a:pt x="26" y="94"/>
                    <a:pt x="27" y="94"/>
                    <a:pt x="27" y="94"/>
                  </a:cubicBezTo>
                  <a:cubicBezTo>
                    <a:pt x="27" y="94"/>
                    <a:pt x="28" y="93"/>
                    <a:pt x="28" y="93"/>
                  </a:cubicBezTo>
                  <a:cubicBezTo>
                    <a:pt x="30" y="93"/>
                    <a:pt x="31" y="92"/>
                    <a:pt x="34" y="90"/>
                  </a:cubicBezTo>
                  <a:cubicBezTo>
                    <a:pt x="43" y="85"/>
                    <a:pt x="58" y="76"/>
                    <a:pt x="72" y="67"/>
                  </a:cubicBezTo>
                  <a:cubicBezTo>
                    <a:pt x="79" y="63"/>
                    <a:pt x="86" y="59"/>
                    <a:pt x="91" y="56"/>
                  </a:cubicBezTo>
                  <a:cubicBezTo>
                    <a:pt x="93" y="55"/>
                    <a:pt x="95" y="54"/>
                    <a:pt x="97" y="53"/>
                  </a:cubicBezTo>
                  <a:cubicBezTo>
                    <a:pt x="97" y="53"/>
                    <a:pt x="98" y="52"/>
                    <a:pt x="98" y="52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6" y="52"/>
                    <a:pt x="96" y="52"/>
                    <a:pt x="96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6" y="52"/>
                    <a:pt x="96" y="52"/>
                    <a:pt x="96" y="52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1"/>
                    <a:pt x="95" y="52"/>
                    <a:pt x="96" y="52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3" y="49"/>
                    <a:pt x="94" y="50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3" y="46"/>
                    <a:pt x="93" y="47"/>
                    <a:pt x="93" y="48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3" y="46"/>
                    <a:pt x="93" y="46"/>
                  </a:cubicBezTo>
                  <a:cubicBezTo>
                    <a:pt x="90" y="48"/>
                    <a:pt x="85" y="53"/>
                    <a:pt x="78" y="58"/>
                  </a:cubicBezTo>
                  <a:cubicBezTo>
                    <a:pt x="69" y="65"/>
                    <a:pt x="56" y="74"/>
                    <a:pt x="46" y="82"/>
                  </a:cubicBezTo>
                  <a:cubicBezTo>
                    <a:pt x="41" y="85"/>
                    <a:pt x="36" y="89"/>
                    <a:pt x="33" y="92"/>
                  </a:cubicBezTo>
                  <a:cubicBezTo>
                    <a:pt x="32" y="93"/>
                    <a:pt x="30" y="94"/>
                    <a:pt x="29" y="95"/>
                  </a:cubicBezTo>
                  <a:cubicBezTo>
                    <a:pt x="29" y="95"/>
                    <a:pt x="28" y="96"/>
                    <a:pt x="28" y="96"/>
                  </a:cubicBezTo>
                  <a:cubicBezTo>
                    <a:pt x="28" y="97"/>
                    <a:pt x="27" y="97"/>
                    <a:pt x="27" y="97"/>
                  </a:cubicBezTo>
                  <a:cubicBezTo>
                    <a:pt x="27" y="98"/>
                    <a:pt x="27" y="98"/>
                    <a:pt x="26" y="100"/>
                  </a:cubicBezTo>
                  <a:cubicBezTo>
                    <a:pt x="26" y="100"/>
                    <a:pt x="27" y="101"/>
                    <a:pt x="27" y="102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8" y="103"/>
                    <a:pt x="29" y="104"/>
                    <a:pt x="29" y="104"/>
                  </a:cubicBezTo>
                  <a:cubicBezTo>
                    <a:pt x="30" y="104"/>
                    <a:pt x="31" y="104"/>
                    <a:pt x="31" y="104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3" y="104"/>
                    <a:pt x="33" y="104"/>
                    <a:pt x="34" y="104"/>
                  </a:cubicBezTo>
                  <a:cubicBezTo>
                    <a:pt x="35" y="103"/>
                    <a:pt x="36" y="102"/>
                    <a:pt x="39" y="101"/>
                  </a:cubicBezTo>
                  <a:cubicBezTo>
                    <a:pt x="46" y="97"/>
                    <a:pt x="60" y="88"/>
                    <a:pt x="72" y="81"/>
                  </a:cubicBezTo>
                  <a:cubicBezTo>
                    <a:pt x="78" y="77"/>
                    <a:pt x="84" y="74"/>
                    <a:pt x="88" y="71"/>
                  </a:cubicBezTo>
                  <a:cubicBezTo>
                    <a:pt x="91" y="70"/>
                    <a:pt x="92" y="69"/>
                    <a:pt x="94" y="68"/>
                  </a:cubicBezTo>
                  <a:cubicBezTo>
                    <a:pt x="94" y="68"/>
                    <a:pt x="95" y="68"/>
                    <a:pt x="95" y="68"/>
                  </a:cubicBezTo>
                  <a:cubicBezTo>
                    <a:pt x="95" y="67"/>
                    <a:pt x="95" y="67"/>
                    <a:pt x="95" y="67"/>
                  </a:cubicBezTo>
                  <a:cubicBezTo>
                    <a:pt x="95" y="67"/>
                    <a:pt x="95" y="67"/>
                    <a:pt x="95" y="67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5" y="68"/>
                    <a:pt x="95" y="67"/>
                    <a:pt x="95" y="67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66"/>
                    <a:pt x="92" y="67"/>
                    <a:pt x="93" y="67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4"/>
                    <a:pt x="90" y="65"/>
                    <a:pt x="91" y="65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0" y="62"/>
                    <a:pt x="90" y="62"/>
                    <a:pt x="90" y="63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1"/>
                    <a:pt x="91" y="61"/>
                    <a:pt x="90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1"/>
                    <a:pt x="90" y="61"/>
                    <a:pt x="90" y="62"/>
                  </a:cubicBezTo>
                  <a:cubicBezTo>
                    <a:pt x="89" y="63"/>
                    <a:pt x="86" y="66"/>
                    <a:pt x="82" y="70"/>
                  </a:cubicBezTo>
                  <a:cubicBezTo>
                    <a:pt x="77" y="75"/>
                    <a:pt x="70" y="81"/>
                    <a:pt x="64" y="87"/>
                  </a:cubicBezTo>
                  <a:cubicBezTo>
                    <a:pt x="62" y="89"/>
                    <a:pt x="59" y="91"/>
                    <a:pt x="57" y="93"/>
                  </a:cubicBezTo>
                  <a:cubicBezTo>
                    <a:pt x="57" y="94"/>
                    <a:pt x="56" y="95"/>
                    <a:pt x="55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98"/>
                    <a:pt x="53" y="99"/>
                    <a:pt x="53" y="99"/>
                  </a:cubicBezTo>
                  <a:cubicBezTo>
                    <a:pt x="53" y="100"/>
                    <a:pt x="54" y="101"/>
                    <a:pt x="54" y="102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3"/>
                    <a:pt x="56" y="103"/>
                    <a:pt x="56" y="104"/>
                  </a:cubicBezTo>
                  <a:cubicBezTo>
                    <a:pt x="57" y="104"/>
                    <a:pt x="58" y="104"/>
                    <a:pt x="58" y="104"/>
                  </a:cubicBezTo>
                  <a:cubicBezTo>
                    <a:pt x="59" y="104"/>
                    <a:pt x="59" y="104"/>
                    <a:pt x="59" y="104"/>
                  </a:cubicBezTo>
                  <a:cubicBezTo>
                    <a:pt x="60" y="104"/>
                    <a:pt x="60" y="103"/>
                    <a:pt x="60" y="103"/>
                  </a:cubicBezTo>
                  <a:cubicBezTo>
                    <a:pt x="61" y="103"/>
                    <a:pt x="63" y="102"/>
                    <a:pt x="64" y="101"/>
                  </a:cubicBezTo>
                  <a:cubicBezTo>
                    <a:pt x="66" y="100"/>
                    <a:pt x="69" y="98"/>
                    <a:pt x="71" y="97"/>
                  </a:cubicBezTo>
                  <a:cubicBezTo>
                    <a:pt x="72" y="96"/>
                    <a:pt x="73" y="95"/>
                    <a:pt x="74" y="95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5"/>
                    <a:pt x="72" y="95"/>
                    <a:pt x="72" y="95"/>
                  </a:cubicBezTo>
                  <a:cubicBezTo>
                    <a:pt x="72" y="95"/>
                    <a:pt x="73" y="95"/>
                    <a:pt x="73" y="95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5"/>
                    <a:pt x="72" y="95"/>
                    <a:pt x="72" y="95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70" y="94"/>
                    <a:pt x="71" y="94"/>
                    <a:pt x="72" y="95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71" y="95"/>
                    <a:pt x="73" y="96"/>
                    <a:pt x="76" y="94"/>
                  </a:cubicBezTo>
                  <a:cubicBezTo>
                    <a:pt x="78" y="93"/>
                    <a:pt x="78" y="90"/>
                    <a:pt x="77" y="88"/>
                  </a:cubicBezTo>
                  <a:cubicBezTo>
                    <a:pt x="77" y="87"/>
                    <a:pt x="76" y="87"/>
                    <a:pt x="75" y="86"/>
                  </a:cubicBezTo>
                  <a:cubicBezTo>
                    <a:pt x="74" y="86"/>
                    <a:pt x="74" y="86"/>
                    <a:pt x="73" y="86"/>
                  </a:cubicBezTo>
                  <a:cubicBezTo>
                    <a:pt x="72" y="86"/>
                    <a:pt x="72" y="86"/>
                    <a:pt x="72" y="86"/>
                  </a:cubicBezTo>
                  <a:cubicBezTo>
                    <a:pt x="71" y="86"/>
                    <a:pt x="71" y="87"/>
                    <a:pt x="71" y="87"/>
                  </a:cubicBezTo>
                  <a:cubicBezTo>
                    <a:pt x="70" y="87"/>
                    <a:pt x="69" y="88"/>
                    <a:pt x="67" y="89"/>
                  </a:cubicBezTo>
                  <a:cubicBezTo>
                    <a:pt x="65" y="90"/>
                    <a:pt x="62" y="92"/>
                    <a:pt x="60" y="93"/>
                  </a:cubicBezTo>
                  <a:cubicBezTo>
                    <a:pt x="59" y="94"/>
                    <a:pt x="58" y="95"/>
                    <a:pt x="57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9" y="95"/>
                    <a:pt x="58" y="95"/>
                    <a:pt x="58" y="95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1" y="96"/>
                    <a:pt x="60" y="96"/>
                    <a:pt x="59" y="95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8"/>
                    <a:pt x="62" y="97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2" y="101"/>
                    <a:pt x="62" y="101"/>
                    <a:pt x="62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2" y="102"/>
                    <a:pt x="62" y="102"/>
                    <a:pt x="62" y="101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2" y="102"/>
                    <a:pt x="62" y="101"/>
                    <a:pt x="62" y="101"/>
                  </a:cubicBezTo>
                  <a:cubicBezTo>
                    <a:pt x="64" y="100"/>
                    <a:pt x="67" y="97"/>
                    <a:pt x="70" y="93"/>
                  </a:cubicBezTo>
                  <a:cubicBezTo>
                    <a:pt x="76" y="88"/>
                    <a:pt x="82" y="82"/>
                    <a:pt x="88" y="76"/>
                  </a:cubicBezTo>
                  <a:cubicBezTo>
                    <a:pt x="91" y="74"/>
                    <a:pt x="93" y="71"/>
                    <a:pt x="95" y="70"/>
                  </a:cubicBezTo>
                  <a:cubicBezTo>
                    <a:pt x="96" y="69"/>
                    <a:pt x="97" y="68"/>
                    <a:pt x="97" y="67"/>
                  </a:cubicBezTo>
                  <a:cubicBezTo>
                    <a:pt x="97" y="67"/>
                    <a:pt x="98" y="67"/>
                    <a:pt x="98" y="66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4"/>
                    <a:pt x="99" y="64"/>
                    <a:pt x="99" y="63"/>
                  </a:cubicBezTo>
                  <a:cubicBezTo>
                    <a:pt x="99" y="63"/>
                    <a:pt x="99" y="62"/>
                    <a:pt x="98" y="61"/>
                  </a:cubicBezTo>
                  <a:cubicBezTo>
                    <a:pt x="98" y="61"/>
                    <a:pt x="98" y="61"/>
                    <a:pt x="98" y="61"/>
                  </a:cubicBezTo>
                  <a:cubicBezTo>
                    <a:pt x="98" y="60"/>
                    <a:pt x="97" y="59"/>
                    <a:pt x="96" y="59"/>
                  </a:cubicBezTo>
                  <a:cubicBezTo>
                    <a:pt x="95" y="59"/>
                    <a:pt x="95" y="59"/>
                    <a:pt x="94" y="59"/>
                  </a:cubicBezTo>
                  <a:cubicBezTo>
                    <a:pt x="94" y="59"/>
                    <a:pt x="93" y="59"/>
                    <a:pt x="93" y="59"/>
                  </a:cubicBezTo>
                  <a:cubicBezTo>
                    <a:pt x="92" y="59"/>
                    <a:pt x="92" y="59"/>
                    <a:pt x="91" y="60"/>
                  </a:cubicBezTo>
                  <a:cubicBezTo>
                    <a:pt x="88" y="61"/>
                    <a:pt x="83" y="64"/>
                    <a:pt x="77" y="68"/>
                  </a:cubicBezTo>
                  <a:cubicBezTo>
                    <a:pt x="68" y="73"/>
                    <a:pt x="56" y="80"/>
                    <a:pt x="47" y="86"/>
                  </a:cubicBezTo>
                  <a:cubicBezTo>
                    <a:pt x="42" y="89"/>
                    <a:pt x="38" y="91"/>
                    <a:pt x="35" y="93"/>
                  </a:cubicBezTo>
                  <a:cubicBezTo>
                    <a:pt x="33" y="94"/>
                    <a:pt x="32" y="95"/>
                    <a:pt x="31" y="95"/>
                  </a:cubicBezTo>
                  <a:cubicBezTo>
                    <a:pt x="30" y="95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0" y="95"/>
                    <a:pt x="30" y="96"/>
                    <a:pt x="30" y="96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3" y="96"/>
                    <a:pt x="33" y="96"/>
                    <a:pt x="33" y="96"/>
                  </a:cubicBezTo>
                  <a:cubicBezTo>
                    <a:pt x="32" y="95"/>
                    <a:pt x="31" y="95"/>
                    <a:pt x="31" y="95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3" y="96"/>
                    <a:pt x="33" y="96"/>
                    <a:pt x="33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4" y="97"/>
                    <a:pt x="33" y="96"/>
                    <a:pt x="33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99"/>
                    <a:pt x="35" y="98"/>
                    <a:pt x="35" y="98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1"/>
                    <a:pt x="35" y="101"/>
                    <a:pt x="35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2"/>
                    <a:pt x="35" y="102"/>
                    <a:pt x="36" y="101"/>
                  </a:cubicBezTo>
                  <a:cubicBezTo>
                    <a:pt x="38" y="99"/>
                    <a:pt x="44" y="95"/>
                    <a:pt x="50" y="90"/>
                  </a:cubicBezTo>
                  <a:cubicBezTo>
                    <a:pt x="60" y="82"/>
                    <a:pt x="72" y="73"/>
                    <a:pt x="82" y="66"/>
                  </a:cubicBezTo>
                  <a:cubicBezTo>
                    <a:pt x="88" y="62"/>
                    <a:pt x="92" y="58"/>
                    <a:pt x="95" y="56"/>
                  </a:cubicBezTo>
                  <a:cubicBezTo>
                    <a:pt x="97" y="55"/>
                    <a:pt x="98" y="54"/>
                    <a:pt x="99" y="53"/>
                  </a:cubicBezTo>
                  <a:cubicBezTo>
                    <a:pt x="100" y="52"/>
                    <a:pt x="100" y="52"/>
                    <a:pt x="100" y="51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1" y="50"/>
                    <a:pt x="101" y="50"/>
                    <a:pt x="102" y="50"/>
                  </a:cubicBezTo>
                  <a:cubicBezTo>
                    <a:pt x="102" y="49"/>
                    <a:pt x="102" y="49"/>
                    <a:pt x="102" y="48"/>
                  </a:cubicBezTo>
                  <a:cubicBezTo>
                    <a:pt x="102" y="47"/>
                    <a:pt x="102" y="46"/>
                    <a:pt x="101" y="46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1" y="45"/>
                    <a:pt x="100" y="44"/>
                    <a:pt x="99" y="44"/>
                  </a:cubicBezTo>
                  <a:cubicBezTo>
                    <a:pt x="98" y="43"/>
                    <a:pt x="98" y="43"/>
                    <a:pt x="97" y="43"/>
                  </a:cubicBezTo>
                  <a:cubicBezTo>
                    <a:pt x="97" y="43"/>
                    <a:pt x="96" y="43"/>
                    <a:pt x="96" y="44"/>
                  </a:cubicBezTo>
                  <a:cubicBezTo>
                    <a:pt x="96" y="44"/>
                    <a:pt x="95" y="44"/>
                    <a:pt x="95" y="44"/>
                  </a:cubicBezTo>
                  <a:cubicBezTo>
                    <a:pt x="93" y="45"/>
                    <a:pt x="92" y="46"/>
                    <a:pt x="89" y="47"/>
                  </a:cubicBezTo>
                  <a:cubicBezTo>
                    <a:pt x="81" y="52"/>
                    <a:pt x="65" y="61"/>
                    <a:pt x="51" y="70"/>
                  </a:cubicBezTo>
                  <a:cubicBezTo>
                    <a:pt x="44" y="74"/>
                    <a:pt x="37" y="78"/>
                    <a:pt x="32" y="81"/>
                  </a:cubicBezTo>
                  <a:cubicBezTo>
                    <a:pt x="30" y="82"/>
                    <a:pt x="28" y="83"/>
                    <a:pt x="26" y="84"/>
                  </a:cubicBezTo>
                  <a:cubicBezTo>
                    <a:pt x="26" y="85"/>
                    <a:pt x="25" y="85"/>
                    <a:pt x="25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6"/>
                    <a:pt x="28" y="85"/>
                    <a:pt x="27" y="85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8"/>
                    <a:pt x="29" y="87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0" y="91"/>
                    <a:pt x="30" y="91"/>
                    <a:pt x="30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9" y="92"/>
                    <a:pt x="30" y="91"/>
                    <a:pt x="31" y="91"/>
                  </a:cubicBezTo>
                  <a:cubicBezTo>
                    <a:pt x="33" y="88"/>
                    <a:pt x="40" y="83"/>
                    <a:pt x="47" y="78"/>
                  </a:cubicBezTo>
                  <a:cubicBezTo>
                    <a:pt x="58" y="69"/>
                    <a:pt x="73" y="59"/>
                    <a:pt x="84" y="50"/>
                  </a:cubicBezTo>
                  <a:cubicBezTo>
                    <a:pt x="90" y="46"/>
                    <a:pt x="95" y="42"/>
                    <a:pt x="99" y="39"/>
                  </a:cubicBezTo>
                  <a:cubicBezTo>
                    <a:pt x="101" y="37"/>
                    <a:pt x="102" y="36"/>
                    <a:pt x="103" y="35"/>
                  </a:cubicBezTo>
                  <a:cubicBezTo>
                    <a:pt x="104" y="35"/>
                    <a:pt x="104" y="34"/>
                    <a:pt x="105" y="34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3"/>
                    <a:pt x="106" y="32"/>
                    <a:pt x="106" y="32"/>
                  </a:cubicBezTo>
                  <a:cubicBezTo>
                    <a:pt x="106" y="32"/>
                    <a:pt x="106" y="31"/>
                    <a:pt x="106" y="30"/>
                  </a:cubicBezTo>
                  <a:cubicBezTo>
                    <a:pt x="106" y="30"/>
                    <a:pt x="106" y="29"/>
                    <a:pt x="106" y="28"/>
                  </a:cubicBezTo>
                  <a:cubicBezTo>
                    <a:pt x="105" y="27"/>
                    <a:pt x="104" y="26"/>
                    <a:pt x="103" y="26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9" y="26"/>
                    <a:pt x="98" y="27"/>
                    <a:pt x="97" y="27"/>
                  </a:cubicBezTo>
                  <a:cubicBezTo>
                    <a:pt x="94" y="29"/>
                    <a:pt x="88" y="32"/>
                    <a:pt x="81" y="36"/>
                  </a:cubicBezTo>
                  <a:cubicBezTo>
                    <a:pt x="71" y="42"/>
                    <a:pt x="59" y="50"/>
                    <a:pt x="48" y="56"/>
                  </a:cubicBezTo>
                  <a:cubicBezTo>
                    <a:pt x="43" y="59"/>
                    <a:pt x="39" y="62"/>
                    <a:pt x="35" y="64"/>
                  </a:cubicBezTo>
                  <a:cubicBezTo>
                    <a:pt x="34" y="65"/>
                    <a:pt x="32" y="66"/>
                    <a:pt x="31" y="66"/>
                  </a:cubicBezTo>
                  <a:cubicBezTo>
                    <a:pt x="31" y="67"/>
                    <a:pt x="30" y="67"/>
                    <a:pt x="30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1" y="67"/>
                    <a:pt x="31" y="67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4" y="68"/>
                    <a:pt x="33" y="67"/>
                    <a:pt x="32" y="67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0"/>
                    <a:pt x="35" y="69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2"/>
                    <a:pt x="35" y="72"/>
                    <a:pt x="35" y="71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2"/>
                    <a:pt x="36" y="72"/>
                  </a:cubicBezTo>
                  <a:cubicBezTo>
                    <a:pt x="38" y="69"/>
                    <a:pt x="43" y="65"/>
                    <a:pt x="48" y="60"/>
                  </a:cubicBezTo>
                  <a:cubicBezTo>
                    <a:pt x="56" y="52"/>
                    <a:pt x="67" y="42"/>
                    <a:pt x="75" y="34"/>
                  </a:cubicBezTo>
                  <a:cubicBezTo>
                    <a:pt x="80" y="30"/>
                    <a:pt x="83" y="27"/>
                    <a:pt x="86" y="24"/>
                  </a:cubicBezTo>
                  <a:cubicBezTo>
                    <a:pt x="87" y="22"/>
                    <a:pt x="89" y="21"/>
                    <a:pt x="89" y="20"/>
                  </a:cubicBezTo>
                  <a:cubicBezTo>
                    <a:pt x="90" y="20"/>
                    <a:pt x="90" y="19"/>
                    <a:pt x="91" y="19"/>
                  </a:cubicBezTo>
                  <a:cubicBezTo>
                    <a:pt x="91" y="19"/>
                    <a:pt x="91" y="18"/>
                    <a:pt x="91" y="18"/>
                  </a:cubicBezTo>
                  <a:cubicBezTo>
                    <a:pt x="91" y="17"/>
                    <a:pt x="92" y="17"/>
                    <a:pt x="92" y="16"/>
                  </a:cubicBezTo>
                  <a:cubicBezTo>
                    <a:pt x="92" y="15"/>
                    <a:pt x="91" y="14"/>
                    <a:pt x="91" y="13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0" y="12"/>
                    <a:pt x="89" y="12"/>
                    <a:pt x="89" y="11"/>
                  </a:cubicBezTo>
                  <a:cubicBezTo>
                    <a:pt x="88" y="11"/>
                    <a:pt x="87" y="11"/>
                    <a:pt x="87" y="11"/>
                  </a:cubicBezTo>
                  <a:cubicBezTo>
                    <a:pt x="86" y="11"/>
                    <a:pt x="85" y="11"/>
                    <a:pt x="85" y="11"/>
                  </a:cubicBezTo>
                  <a:cubicBezTo>
                    <a:pt x="84" y="12"/>
                    <a:pt x="83" y="12"/>
                    <a:pt x="82" y="13"/>
                  </a:cubicBezTo>
                  <a:cubicBezTo>
                    <a:pt x="79" y="14"/>
                    <a:pt x="73" y="18"/>
                    <a:pt x="66" y="22"/>
                  </a:cubicBezTo>
                  <a:cubicBezTo>
                    <a:pt x="56" y="28"/>
                    <a:pt x="43" y="36"/>
                    <a:pt x="32" y="43"/>
                  </a:cubicBezTo>
                  <a:cubicBezTo>
                    <a:pt x="27" y="46"/>
                    <a:pt x="22" y="49"/>
                    <a:pt x="19" y="51"/>
                  </a:cubicBezTo>
                  <a:cubicBezTo>
                    <a:pt x="17" y="52"/>
                    <a:pt x="16" y="52"/>
                    <a:pt x="15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3"/>
                    <a:pt x="15" y="53"/>
                    <a:pt x="14" y="5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7" y="54"/>
                    <a:pt x="17" y="54"/>
                    <a:pt x="16" y="54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7"/>
                    <a:pt x="19" y="56"/>
                    <a:pt x="18" y="55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9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59"/>
                    <a:pt x="19" y="59"/>
                  </a:cubicBezTo>
                  <a:cubicBezTo>
                    <a:pt x="21" y="57"/>
                    <a:pt x="26" y="52"/>
                    <a:pt x="32" y="47"/>
                  </a:cubicBezTo>
                  <a:cubicBezTo>
                    <a:pt x="40" y="40"/>
                    <a:pt x="52" y="30"/>
                    <a:pt x="60" y="22"/>
                  </a:cubicBezTo>
                  <a:cubicBezTo>
                    <a:pt x="65" y="18"/>
                    <a:pt x="69" y="15"/>
                    <a:pt x="72" y="12"/>
                  </a:cubicBezTo>
                  <a:cubicBezTo>
                    <a:pt x="73" y="11"/>
                    <a:pt x="74" y="10"/>
                    <a:pt x="75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  <a:cubicBezTo>
                    <a:pt x="78" y="4"/>
                    <a:pt x="78" y="3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6" y="1"/>
                    <a:pt x="75" y="0"/>
                    <a:pt x="75" y="0"/>
                  </a:cubicBezTo>
                  <a:cubicBezTo>
                    <a:pt x="74" y="0"/>
                    <a:pt x="74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69" y="1"/>
                    <a:pt x="68" y="2"/>
                    <a:pt x="65" y="3"/>
                  </a:cubicBezTo>
                  <a:cubicBezTo>
                    <a:pt x="57" y="8"/>
                    <a:pt x="42" y="17"/>
                    <a:pt x="29" y="25"/>
                  </a:cubicBezTo>
                  <a:cubicBezTo>
                    <a:pt x="22" y="29"/>
                    <a:pt x="16" y="33"/>
                    <a:pt x="11" y="36"/>
                  </a:cubicBezTo>
                  <a:cubicBezTo>
                    <a:pt x="9" y="37"/>
                    <a:pt x="7" y="38"/>
                    <a:pt x="5" y="39"/>
                  </a:cubicBezTo>
                  <a:cubicBezTo>
                    <a:pt x="5" y="39"/>
                    <a:pt x="4" y="39"/>
                    <a:pt x="4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5" y="40"/>
                    <a:pt x="5" y="40"/>
                    <a:pt x="4" y="40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7" y="40"/>
                    <a:pt x="6" y="40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3"/>
                    <a:pt x="9" y="42"/>
                    <a:pt x="8" y="42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5"/>
                    <a:pt x="9" y="45"/>
                    <a:pt x="9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10" y="44"/>
                    <a:pt x="13" y="41"/>
                    <a:pt x="16" y="38"/>
                  </a:cubicBezTo>
                  <a:cubicBezTo>
                    <a:pt x="22" y="33"/>
                    <a:pt x="28" y="27"/>
                    <a:pt x="34" y="22"/>
                  </a:cubicBezTo>
                  <a:cubicBezTo>
                    <a:pt x="36" y="19"/>
                    <a:pt x="39" y="17"/>
                    <a:pt x="40" y="15"/>
                  </a:cubicBezTo>
                  <a:cubicBezTo>
                    <a:pt x="41" y="14"/>
                    <a:pt x="42" y="13"/>
                    <a:pt x="42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4" y="11"/>
                    <a:pt x="44" y="11"/>
                  </a:cubicBezTo>
                  <a:cubicBezTo>
                    <a:pt x="44" y="11"/>
                    <a:pt x="44" y="10"/>
                    <a:pt x="44" y="9"/>
                  </a:cubicBezTo>
                  <a:cubicBezTo>
                    <a:pt x="44" y="8"/>
                    <a:pt x="44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6"/>
                    <a:pt x="42" y="5"/>
                    <a:pt x="41" y="5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5"/>
                    <a:pt x="37" y="5"/>
                    <a:pt x="37" y="5"/>
                  </a:cubicBezTo>
                  <a:cubicBezTo>
                    <a:pt x="36" y="6"/>
                    <a:pt x="34" y="7"/>
                    <a:pt x="31" y="9"/>
                  </a:cubicBezTo>
                  <a:cubicBezTo>
                    <a:pt x="27" y="11"/>
                    <a:pt x="22" y="14"/>
                    <a:pt x="18" y="16"/>
                  </a:cubicBezTo>
                  <a:cubicBezTo>
                    <a:pt x="16" y="18"/>
                    <a:pt x="14" y="19"/>
                    <a:pt x="13" y="20"/>
                  </a:cubicBezTo>
                  <a:cubicBezTo>
                    <a:pt x="12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3" y="20"/>
                    <a:pt x="13" y="20"/>
                    <a:pt x="12" y="20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1"/>
                    <a:pt x="15" y="21"/>
                    <a:pt x="14" y="21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0"/>
                    <a:pt x="12" y="20"/>
                    <a:pt x="10" y="21"/>
                  </a:cubicBezTo>
                  <a:cubicBezTo>
                    <a:pt x="8" y="22"/>
                    <a:pt x="7" y="25"/>
                    <a:pt x="8" y="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6" name="Freeform 241"/>
            <p:cNvSpPr/>
            <p:nvPr/>
          </p:nvSpPr>
          <p:spPr bwMode="auto">
            <a:xfrm>
              <a:off x="7332243" y="3711302"/>
              <a:ext cx="85024" cy="113765"/>
            </a:xfrm>
            <a:custGeom>
              <a:avLst/>
              <a:gdLst>
                <a:gd name="T0" fmla="*/ 9 w 70"/>
                <a:gd name="T1" fmla="*/ 20 h 94"/>
                <a:gd name="T2" fmla="*/ 27 w 70"/>
                <a:gd name="T3" fmla="*/ 9 h 94"/>
                <a:gd name="T4" fmla="*/ 27 w 70"/>
                <a:gd name="T5" fmla="*/ 9 h 94"/>
                <a:gd name="T6" fmla="*/ 26 w 70"/>
                <a:gd name="T7" fmla="*/ 5 h 94"/>
                <a:gd name="T8" fmla="*/ 24 w 70"/>
                <a:gd name="T9" fmla="*/ 9 h 94"/>
                <a:gd name="T10" fmla="*/ 22 w 70"/>
                <a:gd name="T11" fmla="*/ 7 h 94"/>
                <a:gd name="T12" fmla="*/ 33 w 70"/>
                <a:gd name="T13" fmla="*/ 19 h 94"/>
                <a:gd name="T14" fmla="*/ 46 w 70"/>
                <a:gd name="T15" fmla="*/ 32 h 94"/>
                <a:gd name="T16" fmla="*/ 49 w 70"/>
                <a:gd name="T17" fmla="*/ 29 h 94"/>
                <a:gd name="T18" fmla="*/ 46 w 70"/>
                <a:gd name="T19" fmla="*/ 31 h 94"/>
                <a:gd name="T20" fmla="*/ 60 w 70"/>
                <a:gd name="T21" fmla="*/ 28 h 94"/>
                <a:gd name="T22" fmla="*/ 58 w 70"/>
                <a:gd name="T23" fmla="*/ 24 h 94"/>
                <a:gd name="T24" fmla="*/ 53 w 70"/>
                <a:gd name="T25" fmla="*/ 24 h 94"/>
                <a:gd name="T26" fmla="*/ 53 w 70"/>
                <a:gd name="T27" fmla="*/ 24 h 94"/>
                <a:gd name="T28" fmla="*/ 49 w 70"/>
                <a:gd name="T29" fmla="*/ 53 h 94"/>
                <a:gd name="T30" fmla="*/ 65 w 70"/>
                <a:gd name="T31" fmla="*/ 46 h 94"/>
                <a:gd name="T32" fmla="*/ 60 w 70"/>
                <a:gd name="T33" fmla="*/ 45 h 94"/>
                <a:gd name="T34" fmla="*/ 60 w 70"/>
                <a:gd name="T35" fmla="*/ 45 h 94"/>
                <a:gd name="T36" fmla="*/ 62 w 70"/>
                <a:gd name="T37" fmla="*/ 45 h 94"/>
                <a:gd name="T38" fmla="*/ 28 w 70"/>
                <a:gd name="T39" fmla="*/ 86 h 94"/>
                <a:gd name="T40" fmla="*/ 26 w 70"/>
                <a:gd name="T41" fmla="*/ 92 h 94"/>
                <a:gd name="T42" fmla="*/ 54 w 70"/>
                <a:gd name="T43" fmla="*/ 81 h 94"/>
                <a:gd name="T44" fmla="*/ 66 w 70"/>
                <a:gd name="T45" fmla="*/ 74 h 94"/>
                <a:gd name="T46" fmla="*/ 66 w 70"/>
                <a:gd name="T47" fmla="*/ 74 h 94"/>
                <a:gd name="T48" fmla="*/ 65 w 70"/>
                <a:gd name="T49" fmla="*/ 70 h 94"/>
                <a:gd name="T50" fmla="*/ 63 w 70"/>
                <a:gd name="T51" fmla="*/ 74 h 94"/>
                <a:gd name="T52" fmla="*/ 67 w 70"/>
                <a:gd name="T53" fmla="*/ 74 h 94"/>
                <a:gd name="T54" fmla="*/ 60 w 70"/>
                <a:gd name="T55" fmla="*/ 67 h 94"/>
                <a:gd name="T56" fmla="*/ 30 w 70"/>
                <a:gd name="T57" fmla="*/ 88 h 94"/>
                <a:gd name="T58" fmla="*/ 29 w 70"/>
                <a:gd name="T59" fmla="*/ 86 h 94"/>
                <a:gd name="T60" fmla="*/ 29 w 70"/>
                <a:gd name="T61" fmla="*/ 86 h 94"/>
                <a:gd name="T62" fmla="*/ 30 w 70"/>
                <a:gd name="T63" fmla="*/ 90 h 94"/>
                <a:gd name="T64" fmla="*/ 34 w 70"/>
                <a:gd name="T65" fmla="*/ 88 h 94"/>
                <a:gd name="T66" fmla="*/ 35 w 70"/>
                <a:gd name="T67" fmla="*/ 90 h 94"/>
                <a:gd name="T68" fmla="*/ 32 w 70"/>
                <a:gd name="T69" fmla="*/ 90 h 94"/>
                <a:gd name="T70" fmla="*/ 34 w 70"/>
                <a:gd name="T71" fmla="*/ 92 h 94"/>
                <a:gd name="T72" fmla="*/ 59 w 70"/>
                <a:gd name="T73" fmla="*/ 61 h 94"/>
                <a:gd name="T74" fmla="*/ 69 w 70"/>
                <a:gd name="T75" fmla="*/ 43 h 94"/>
                <a:gd name="T76" fmla="*/ 54 w 70"/>
                <a:gd name="T77" fmla="*/ 52 h 94"/>
                <a:gd name="T78" fmla="*/ 58 w 70"/>
                <a:gd name="T79" fmla="*/ 52 h 94"/>
                <a:gd name="T80" fmla="*/ 58 w 70"/>
                <a:gd name="T81" fmla="*/ 52 h 94"/>
                <a:gd name="T82" fmla="*/ 62 w 70"/>
                <a:gd name="T83" fmla="*/ 26 h 94"/>
                <a:gd name="T84" fmla="*/ 55 w 70"/>
                <a:gd name="T85" fmla="*/ 20 h 94"/>
                <a:gd name="T86" fmla="*/ 49 w 70"/>
                <a:gd name="T87" fmla="*/ 23 h 94"/>
                <a:gd name="T88" fmla="*/ 40 w 70"/>
                <a:gd name="T89" fmla="*/ 14 h 94"/>
                <a:gd name="T90" fmla="*/ 40 w 70"/>
                <a:gd name="T91" fmla="*/ 14 h 94"/>
                <a:gd name="T92" fmla="*/ 38 w 70"/>
                <a:gd name="T93" fmla="*/ 15 h 94"/>
                <a:gd name="T94" fmla="*/ 24 w 70"/>
                <a:gd name="T95" fmla="*/ 1 h 94"/>
                <a:gd name="T96" fmla="*/ 4 w 70"/>
                <a:gd name="T97" fmla="*/ 15 h 94"/>
                <a:gd name="T98" fmla="*/ 4 w 70"/>
                <a:gd name="T99" fmla="*/ 13 h 94"/>
                <a:gd name="T100" fmla="*/ 4 w 70"/>
                <a:gd name="T101" fmla="*/ 13 h 94"/>
                <a:gd name="T102" fmla="*/ 5 w 70"/>
                <a:gd name="T103" fmla="*/ 17 h 94"/>
                <a:gd name="T104" fmla="*/ 9 w 70"/>
                <a:gd name="T105" fmla="*/ 1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0" h="94">
                  <a:moveTo>
                    <a:pt x="1" y="19"/>
                  </a:moveTo>
                  <a:cubicBezTo>
                    <a:pt x="1" y="20"/>
                    <a:pt x="2" y="21"/>
                    <a:pt x="3" y="21"/>
                  </a:cubicBezTo>
                  <a:cubicBezTo>
                    <a:pt x="4" y="22"/>
                    <a:pt x="4" y="22"/>
                    <a:pt x="5" y="22"/>
                  </a:cubicBezTo>
                  <a:cubicBezTo>
                    <a:pt x="5" y="22"/>
                    <a:pt x="6" y="22"/>
                    <a:pt x="6" y="21"/>
                  </a:cubicBezTo>
                  <a:cubicBezTo>
                    <a:pt x="6" y="21"/>
                    <a:pt x="7" y="21"/>
                    <a:pt x="7" y="21"/>
                  </a:cubicBezTo>
                  <a:cubicBezTo>
                    <a:pt x="7" y="21"/>
                    <a:pt x="8" y="21"/>
                    <a:pt x="9" y="20"/>
                  </a:cubicBezTo>
                  <a:cubicBezTo>
                    <a:pt x="11" y="19"/>
                    <a:pt x="16" y="16"/>
                    <a:pt x="20" y="13"/>
                  </a:cubicBezTo>
                  <a:cubicBezTo>
                    <a:pt x="22" y="12"/>
                    <a:pt x="24" y="11"/>
                    <a:pt x="26" y="10"/>
                  </a:cubicBezTo>
                  <a:cubicBezTo>
                    <a:pt x="26" y="10"/>
                    <a:pt x="27" y="9"/>
                    <a:pt x="27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5" y="9"/>
                    <a:pt x="26" y="9"/>
                    <a:pt x="26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8"/>
                    <a:pt x="24" y="9"/>
                    <a:pt x="24" y="9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1" y="22"/>
                    <a:pt x="34" y="23"/>
                    <a:pt x="36" y="22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0"/>
                    <a:pt x="35" y="21"/>
                    <a:pt x="36" y="23"/>
                  </a:cubicBezTo>
                  <a:cubicBezTo>
                    <a:pt x="38" y="24"/>
                    <a:pt x="41" y="27"/>
                    <a:pt x="43" y="29"/>
                  </a:cubicBezTo>
                  <a:cubicBezTo>
                    <a:pt x="44" y="30"/>
                    <a:pt x="45" y="31"/>
                    <a:pt x="45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2"/>
                    <a:pt x="47" y="33"/>
                    <a:pt x="48" y="33"/>
                  </a:cubicBezTo>
                  <a:cubicBezTo>
                    <a:pt x="49" y="34"/>
                    <a:pt x="51" y="34"/>
                    <a:pt x="52" y="33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6"/>
                    <a:pt x="53" y="26"/>
                    <a:pt x="54" y="27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3" y="24"/>
                    <a:pt x="53" y="25"/>
                    <a:pt x="53" y="26"/>
                  </a:cubicBezTo>
                  <a:cubicBezTo>
                    <a:pt x="52" y="29"/>
                    <a:pt x="51" y="35"/>
                    <a:pt x="51" y="40"/>
                  </a:cubicBezTo>
                  <a:cubicBezTo>
                    <a:pt x="50" y="43"/>
                    <a:pt x="50" y="45"/>
                    <a:pt x="49" y="47"/>
                  </a:cubicBezTo>
                  <a:cubicBezTo>
                    <a:pt x="49" y="48"/>
                    <a:pt x="49" y="49"/>
                    <a:pt x="49" y="50"/>
                  </a:cubicBezTo>
                  <a:cubicBezTo>
                    <a:pt x="49" y="51"/>
                    <a:pt x="49" y="51"/>
                    <a:pt x="49" y="52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9" y="53"/>
                    <a:pt x="49" y="53"/>
                    <a:pt x="50" y="54"/>
                  </a:cubicBezTo>
                  <a:cubicBezTo>
                    <a:pt x="51" y="57"/>
                    <a:pt x="53" y="57"/>
                    <a:pt x="56" y="56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0" y="46"/>
                    <a:pt x="60" y="47"/>
                    <a:pt x="61" y="4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0" y="45"/>
                    <a:pt x="60" y="46"/>
                    <a:pt x="58" y="47"/>
                  </a:cubicBezTo>
                  <a:cubicBezTo>
                    <a:pt x="54" y="52"/>
                    <a:pt x="47" y="62"/>
                    <a:pt x="40" y="71"/>
                  </a:cubicBezTo>
                  <a:cubicBezTo>
                    <a:pt x="36" y="75"/>
                    <a:pt x="33" y="79"/>
                    <a:pt x="31" y="82"/>
                  </a:cubicBezTo>
                  <a:cubicBezTo>
                    <a:pt x="29" y="83"/>
                    <a:pt x="28" y="85"/>
                    <a:pt x="28" y="86"/>
                  </a:cubicBezTo>
                  <a:cubicBezTo>
                    <a:pt x="27" y="86"/>
                    <a:pt x="27" y="86"/>
                    <a:pt x="27" y="87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9"/>
                    <a:pt x="26" y="89"/>
                    <a:pt x="26" y="90"/>
                  </a:cubicBezTo>
                  <a:cubicBezTo>
                    <a:pt x="26" y="90"/>
                    <a:pt x="26" y="91"/>
                    <a:pt x="26" y="92"/>
                  </a:cubicBezTo>
                  <a:cubicBezTo>
                    <a:pt x="26" y="92"/>
                    <a:pt x="26" y="92"/>
                    <a:pt x="26" y="92"/>
                  </a:cubicBezTo>
                  <a:cubicBezTo>
                    <a:pt x="27" y="93"/>
                    <a:pt x="28" y="94"/>
                    <a:pt x="29" y="94"/>
                  </a:cubicBezTo>
                  <a:cubicBezTo>
                    <a:pt x="29" y="94"/>
                    <a:pt x="30" y="94"/>
                    <a:pt x="30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3" y="93"/>
                    <a:pt x="34" y="93"/>
                    <a:pt x="35" y="92"/>
                  </a:cubicBezTo>
                  <a:cubicBezTo>
                    <a:pt x="39" y="90"/>
                    <a:pt x="47" y="85"/>
                    <a:pt x="54" y="81"/>
                  </a:cubicBezTo>
                  <a:cubicBezTo>
                    <a:pt x="57" y="79"/>
                    <a:pt x="60" y="77"/>
                    <a:pt x="63" y="76"/>
                  </a:cubicBezTo>
                  <a:cubicBezTo>
                    <a:pt x="64" y="75"/>
                    <a:pt x="65" y="75"/>
                    <a:pt x="66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6" y="74"/>
                    <a:pt x="66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4" y="74"/>
                    <a:pt x="65" y="74"/>
                    <a:pt x="65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2" y="73"/>
                    <a:pt x="63" y="74"/>
                    <a:pt x="63" y="74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2" y="74"/>
                    <a:pt x="65" y="75"/>
                    <a:pt x="67" y="74"/>
                  </a:cubicBezTo>
                  <a:cubicBezTo>
                    <a:pt x="69" y="72"/>
                    <a:pt x="70" y="70"/>
                    <a:pt x="69" y="67"/>
                  </a:cubicBezTo>
                  <a:cubicBezTo>
                    <a:pt x="68" y="67"/>
                    <a:pt x="67" y="66"/>
                    <a:pt x="66" y="66"/>
                  </a:cubicBezTo>
                  <a:cubicBezTo>
                    <a:pt x="66" y="65"/>
                    <a:pt x="65" y="65"/>
                    <a:pt x="65" y="65"/>
                  </a:cubicBezTo>
                  <a:cubicBezTo>
                    <a:pt x="64" y="65"/>
                    <a:pt x="64" y="65"/>
                    <a:pt x="64" y="66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2" y="66"/>
                    <a:pt x="61" y="67"/>
                    <a:pt x="60" y="67"/>
                  </a:cubicBezTo>
                  <a:cubicBezTo>
                    <a:pt x="56" y="70"/>
                    <a:pt x="48" y="74"/>
                    <a:pt x="41" y="78"/>
                  </a:cubicBezTo>
                  <a:cubicBezTo>
                    <a:pt x="38" y="80"/>
                    <a:pt x="34" y="82"/>
                    <a:pt x="32" y="84"/>
                  </a:cubicBezTo>
                  <a:cubicBezTo>
                    <a:pt x="31" y="84"/>
                    <a:pt x="30" y="85"/>
                    <a:pt x="29" y="85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88"/>
                    <a:pt x="30" y="88"/>
                    <a:pt x="30" y="88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0" y="85"/>
                    <a:pt x="29" y="86"/>
                    <a:pt x="29" y="86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1" y="85"/>
                    <a:pt x="31" y="85"/>
                    <a:pt x="30" y="85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6"/>
                    <a:pt x="32" y="86"/>
                    <a:pt x="32" y="86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5" y="89"/>
                    <a:pt x="35" y="88"/>
                    <a:pt x="34" y="88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5" y="91"/>
                    <a:pt x="35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4" y="91"/>
                    <a:pt x="35" y="91"/>
                  </a:cubicBezTo>
                  <a:cubicBezTo>
                    <a:pt x="36" y="89"/>
                    <a:pt x="39" y="86"/>
                    <a:pt x="42" y="81"/>
                  </a:cubicBezTo>
                  <a:cubicBezTo>
                    <a:pt x="47" y="75"/>
                    <a:pt x="54" y="67"/>
                    <a:pt x="59" y="61"/>
                  </a:cubicBezTo>
                  <a:cubicBezTo>
                    <a:pt x="62" y="58"/>
                    <a:pt x="64" y="55"/>
                    <a:pt x="66" y="52"/>
                  </a:cubicBezTo>
                  <a:cubicBezTo>
                    <a:pt x="66" y="51"/>
                    <a:pt x="67" y="50"/>
                    <a:pt x="68" y="50"/>
                  </a:cubicBezTo>
                  <a:cubicBezTo>
                    <a:pt x="68" y="49"/>
                    <a:pt x="68" y="49"/>
                    <a:pt x="68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7"/>
                    <a:pt x="69" y="47"/>
                    <a:pt x="69" y="46"/>
                  </a:cubicBezTo>
                  <a:cubicBezTo>
                    <a:pt x="69" y="45"/>
                    <a:pt x="69" y="44"/>
                    <a:pt x="69" y="43"/>
                  </a:cubicBezTo>
                  <a:cubicBezTo>
                    <a:pt x="68" y="42"/>
                    <a:pt x="67" y="42"/>
                    <a:pt x="66" y="41"/>
                  </a:cubicBezTo>
                  <a:cubicBezTo>
                    <a:pt x="65" y="41"/>
                    <a:pt x="63" y="41"/>
                    <a:pt x="62" y="42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1"/>
                    <a:pt x="58" y="51"/>
                    <a:pt x="57" y="50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8" y="52"/>
                    <a:pt x="58" y="49"/>
                    <a:pt x="59" y="47"/>
                  </a:cubicBezTo>
                  <a:cubicBezTo>
                    <a:pt x="59" y="43"/>
                    <a:pt x="60" y="38"/>
                    <a:pt x="61" y="34"/>
                  </a:cubicBezTo>
                  <a:cubicBezTo>
                    <a:pt x="61" y="32"/>
                    <a:pt x="61" y="30"/>
                    <a:pt x="62" y="28"/>
                  </a:cubicBezTo>
                  <a:cubicBezTo>
                    <a:pt x="62" y="27"/>
                    <a:pt x="62" y="27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2" y="23"/>
                    <a:pt x="62" y="23"/>
                    <a:pt x="61" y="22"/>
                  </a:cubicBezTo>
                  <a:cubicBezTo>
                    <a:pt x="60" y="20"/>
                    <a:pt x="58" y="19"/>
                    <a:pt x="55" y="20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2" y="25"/>
                    <a:pt x="51" y="24"/>
                    <a:pt x="49" y="23"/>
                  </a:cubicBezTo>
                  <a:cubicBezTo>
                    <a:pt x="47" y="21"/>
                    <a:pt x="45" y="19"/>
                    <a:pt x="43" y="17"/>
                  </a:cubicBezTo>
                  <a:cubicBezTo>
                    <a:pt x="42" y="16"/>
                    <a:pt x="41" y="15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2"/>
                    <a:pt x="36" y="11"/>
                    <a:pt x="34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9" y="2"/>
                    <a:pt x="28" y="1"/>
                    <a:pt x="28" y="1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5" y="0"/>
                    <a:pt x="25" y="0"/>
                    <a:pt x="25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1"/>
                    <a:pt x="23" y="1"/>
                    <a:pt x="22" y="2"/>
                  </a:cubicBezTo>
                  <a:cubicBezTo>
                    <a:pt x="19" y="3"/>
                    <a:pt x="15" y="6"/>
                    <a:pt x="11" y="9"/>
                  </a:cubicBezTo>
                  <a:cubicBezTo>
                    <a:pt x="8" y="10"/>
                    <a:pt x="7" y="11"/>
                    <a:pt x="5" y="12"/>
                  </a:cubicBezTo>
                  <a:cubicBezTo>
                    <a:pt x="4" y="12"/>
                    <a:pt x="4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4"/>
                    <a:pt x="7" y="13"/>
                    <a:pt x="6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7" y="13"/>
                    <a:pt x="5" y="12"/>
                    <a:pt x="2" y="13"/>
                  </a:cubicBezTo>
                  <a:cubicBezTo>
                    <a:pt x="0" y="14"/>
                    <a:pt x="0" y="17"/>
                    <a:pt x="1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7" name="Freeform 242"/>
            <p:cNvSpPr/>
            <p:nvPr/>
          </p:nvSpPr>
          <p:spPr bwMode="auto">
            <a:xfrm>
              <a:off x="7268775" y="3720882"/>
              <a:ext cx="118555" cy="134123"/>
            </a:xfrm>
            <a:custGeom>
              <a:avLst/>
              <a:gdLst>
                <a:gd name="T0" fmla="*/ 41 w 97"/>
                <a:gd name="T1" fmla="*/ 10 h 111"/>
                <a:gd name="T2" fmla="*/ 43 w 97"/>
                <a:gd name="T3" fmla="*/ 5 h 111"/>
                <a:gd name="T4" fmla="*/ 43 w 97"/>
                <a:gd name="T5" fmla="*/ 5 h 111"/>
                <a:gd name="T6" fmla="*/ 43 w 97"/>
                <a:gd name="T7" fmla="*/ 5 h 111"/>
                <a:gd name="T8" fmla="*/ 42 w 97"/>
                <a:gd name="T9" fmla="*/ 5 h 111"/>
                <a:gd name="T10" fmla="*/ 30 w 97"/>
                <a:gd name="T11" fmla="*/ 11 h 111"/>
                <a:gd name="T12" fmla="*/ 1 w 97"/>
                <a:gd name="T13" fmla="*/ 44 h 111"/>
                <a:gd name="T14" fmla="*/ 25 w 97"/>
                <a:gd name="T15" fmla="*/ 35 h 111"/>
                <a:gd name="T16" fmla="*/ 34 w 97"/>
                <a:gd name="T17" fmla="*/ 26 h 111"/>
                <a:gd name="T18" fmla="*/ 33 w 97"/>
                <a:gd name="T19" fmla="*/ 29 h 111"/>
                <a:gd name="T20" fmla="*/ 32 w 97"/>
                <a:gd name="T21" fmla="*/ 29 h 111"/>
                <a:gd name="T22" fmla="*/ 33 w 97"/>
                <a:gd name="T23" fmla="*/ 25 h 111"/>
                <a:gd name="T24" fmla="*/ 33 w 97"/>
                <a:gd name="T25" fmla="*/ 25 h 111"/>
                <a:gd name="T26" fmla="*/ 17 w 97"/>
                <a:gd name="T27" fmla="*/ 41 h 111"/>
                <a:gd name="T28" fmla="*/ 27 w 97"/>
                <a:gd name="T29" fmla="*/ 53 h 111"/>
                <a:gd name="T30" fmla="*/ 24 w 97"/>
                <a:gd name="T31" fmla="*/ 50 h 111"/>
                <a:gd name="T32" fmla="*/ 24 w 97"/>
                <a:gd name="T33" fmla="*/ 70 h 111"/>
                <a:gd name="T34" fmla="*/ 34 w 97"/>
                <a:gd name="T35" fmla="*/ 67 h 111"/>
                <a:gd name="T36" fmla="*/ 29 w 97"/>
                <a:gd name="T37" fmla="*/ 66 h 111"/>
                <a:gd name="T38" fmla="*/ 30 w 97"/>
                <a:gd name="T39" fmla="*/ 66 h 111"/>
                <a:gd name="T40" fmla="*/ 17 w 97"/>
                <a:gd name="T41" fmla="*/ 88 h 111"/>
                <a:gd name="T42" fmla="*/ 30 w 97"/>
                <a:gd name="T43" fmla="*/ 82 h 111"/>
                <a:gd name="T44" fmla="*/ 30 w 97"/>
                <a:gd name="T45" fmla="*/ 81 h 111"/>
                <a:gd name="T46" fmla="*/ 30 w 97"/>
                <a:gd name="T47" fmla="*/ 81 h 111"/>
                <a:gd name="T48" fmla="*/ 20 w 97"/>
                <a:gd name="T49" fmla="*/ 100 h 111"/>
                <a:gd name="T50" fmla="*/ 39 w 97"/>
                <a:gd name="T51" fmla="*/ 92 h 111"/>
                <a:gd name="T52" fmla="*/ 39 w 97"/>
                <a:gd name="T53" fmla="*/ 92 h 111"/>
                <a:gd name="T54" fmla="*/ 43 w 97"/>
                <a:gd name="T55" fmla="*/ 109 h 111"/>
                <a:gd name="T56" fmla="*/ 92 w 97"/>
                <a:gd name="T57" fmla="*/ 85 h 111"/>
                <a:gd name="T58" fmla="*/ 91 w 97"/>
                <a:gd name="T59" fmla="*/ 85 h 111"/>
                <a:gd name="T60" fmla="*/ 90 w 97"/>
                <a:gd name="T61" fmla="*/ 85 h 111"/>
                <a:gd name="T62" fmla="*/ 93 w 97"/>
                <a:gd name="T63" fmla="*/ 77 h 111"/>
                <a:gd name="T64" fmla="*/ 46 w 97"/>
                <a:gd name="T65" fmla="*/ 102 h 111"/>
                <a:gd name="T66" fmla="*/ 46 w 97"/>
                <a:gd name="T67" fmla="*/ 102 h 111"/>
                <a:gd name="T68" fmla="*/ 47 w 97"/>
                <a:gd name="T69" fmla="*/ 106 h 111"/>
                <a:gd name="T70" fmla="*/ 47 w 97"/>
                <a:gd name="T71" fmla="*/ 106 h 111"/>
                <a:gd name="T72" fmla="*/ 48 w 97"/>
                <a:gd name="T73" fmla="*/ 94 h 111"/>
                <a:gd name="T74" fmla="*/ 25 w 97"/>
                <a:gd name="T75" fmla="*/ 101 h 111"/>
                <a:gd name="T76" fmla="*/ 29 w 97"/>
                <a:gd name="T77" fmla="*/ 102 h 111"/>
                <a:gd name="T78" fmla="*/ 29 w 97"/>
                <a:gd name="T79" fmla="*/ 102 h 111"/>
                <a:gd name="T80" fmla="*/ 38 w 97"/>
                <a:gd name="T81" fmla="*/ 80 h 111"/>
                <a:gd name="T82" fmla="*/ 25 w 97"/>
                <a:gd name="T83" fmla="*/ 87 h 111"/>
                <a:gd name="T84" fmla="*/ 23 w 97"/>
                <a:gd name="T85" fmla="*/ 90 h 111"/>
                <a:gd name="T86" fmla="*/ 36 w 97"/>
                <a:gd name="T87" fmla="*/ 72 h 111"/>
                <a:gd name="T88" fmla="*/ 26 w 97"/>
                <a:gd name="T89" fmla="*/ 66 h 111"/>
                <a:gd name="T90" fmla="*/ 30 w 97"/>
                <a:gd name="T91" fmla="*/ 70 h 111"/>
                <a:gd name="T92" fmla="*/ 30 w 97"/>
                <a:gd name="T93" fmla="*/ 49 h 111"/>
                <a:gd name="T94" fmla="*/ 17 w 97"/>
                <a:gd name="T95" fmla="*/ 54 h 111"/>
                <a:gd name="T96" fmla="*/ 18 w 97"/>
                <a:gd name="T97" fmla="*/ 56 h 111"/>
                <a:gd name="T98" fmla="*/ 18 w 97"/>
                <a:gd name="T99" fmla="*/ 55 h 111"/>
                <a:gd name="T100" fmla="*/ 37 w 97"/>
                <a:gd name="T101" fmla="*/ 23 h 111"/>
                <a:gd name="T102" fmla="*/ 6 w 97"/>
                <a:gd name="T103" fmla="*/ 36 h 111"/>
                <a:gd name="T104" fmla="*/ 3 w 97"/>
                <a:gd name="T105" fmla="*/ 37 h 111"/>
                <a:gd name="T106" fmla="*/ 4 w 97"/>
                <a:gd name="T107" fmla="*/ 37 h 111"/>
                <a:gd name="T108" fmla="*/ 5 w 97"/>
                <a:gd name="T109" fmla="*/ 41 h 111"/>
                <a:gd name="T110" fmla="*/ 8 w 97"/>
                <a:gd name="T111" fmla="*/ 39 h 111"/>
                <a:gd name="T112" fmla="*/ 6 w 97"/>
                <a:gd name="T113" fmla="*/ 42 h 111"/>
                <a:gd name="T114" fmla="*/ 43 w 97"/>
                <a:gd name="T115" fmla="*/ 11 h 111"/>
                <a:gd name="T116" fmla="*/ 43 w 97"/>
                <a:gd name="T117" fmla="*/ 0 h 111"/>
                <a:gd name="T118" fmla="*/ 13 w 97"/>
                <a:gd name="T119" fmla="*/ 17 h 111"/>
                <a:gd name="T120" fmla="*/ 14 w 97"/>
                <a:gd name="T121" fmla="*/ 20 h 111"/>
                <a:gd name="T122" fmla="*/ 16 w 97"/>
                <a:gd name="T123" fmla="*/ 17 h 111"/>
                <a:gd name="T124" fmla="*/ 18 w 97"/>
                <a:gd name="T125" fmla="*/ 1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" h="111">
                  <a:moveTo>
                    <a:pt x="10" y="23"/>
                  </a:moveTo>
                  <a:cubicBezTo>
                    <a:pt x="11" y="25"/>
                    <a:pt x="12" y="25"/>
                    <a:pt x="12" y="25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8" y="25"/>
                    <a:pt x="19" y="24"/>
                  </a:cubicBezTo>
                  <a:cubicBezTo>
                    <a:pt x="22" y="22"/>
                    <a:pt x="28" y="18"/>
                    <a:pt x="34" y="15"/>
                  </a:cubicBezTo>
                  <a:cubicBezTo>
                    <a:pt x="37" y="13"/>
                    <a:pt x="39" y="11"/>
                    <a:pt x="41" y="10"/>
                  </a:cubicBezTo>
                  <a:cubicBezTo>
                    <a:pt x="42" y="10"/>
                    <a:pt x="43" y="9"/>
                    <a:pt x="44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9"/>
                    <a:pt x="42" y="9"/>
                    <a:pt x="43" y="9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0" y="8"/>
                    <a:pt x="41" y="9"/>
                    <a:pt x="41" y="9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6"/>
                    <a:pt x="39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8" y="4"/>
                    <a:pt x="38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8" y="3"/>
                  </a:cubicBezTo>
                  <a:cubicBezTo>
                    <a:pt x="37" y="5"/>
                    <a:pt x="34" y="8"/>
                    <a:pt x="30" y="11"/>
                  </a:cubicBezTo>
                  <a:cubicBezTo>
                    <a:pt x="24" y="17"/>
                    <a:pt x="17" y="23"/>
                    <a:pt x="11" y="28"/>
                  </a:cubicBezTo>
                  <a:cubicBezTo>
                    <a:pt x="9" y="31"/>
                    <a:pt x="6" y="33"/>
                    <a:pt x="4" y="35"/>
                  </a:cubicBezTo>
                  <a:cubicBezTo>
                    <a:pt x="3" y="36"/>
                    <a:pt x="3" y="37"/>
                    <a:pt x="2" y="3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5"/>
                    <a:pt x="2" y="45"/>
                    <a:pt x="3" y="46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6"/>
                    <a:pt x="6" y="46"/>
                    <a:pt x="6" y="46"/>
                  </a:cubicBezTo>
                  <a:cubicBezTo>
                    <a:pt x="6" y="46"/>
                    <a:pt x="6" y="46"/>
                    <a:pt x="7" y="45"/>
                  </a:cubicBezTo>
                  <a:cubicBezTo>
                    <a:pt x="7" y="45"/>
                    <a:pt x="8" y="45"/>
                    <a:pt x="9" y="44"/>
                  </a:cubicBezTo>
                  <a:cubicBezTo>
                    <a:pt x="13" y="42"/>
                    <a:pt x="19" y="38"/>
                    <a:pt x="25" y="35"/>
                  </a:cubicBezTo>
                  <a:cubicBezTo>
                    <a:pt x="28" y="33"/>
                    <a:pt x="30" y="32"/>
                    <a:pt x="32" y="30"/>
                  </a:cubicBezTo>
                  <a:cubicBezTo>
                    <a:pt x="33" y="30"/>
                    <a:pt x="34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5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8"/>
                    <a:pt x="31" y="29"/>
                    <a:pt x="32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6"/>
                    <a:pt x="30" y="27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4"/>
                    <a:pt x="28" y="25"/>
                  </a:cubicBezTo>
                  <a:cubicBezTo>
                    <a:pt x="26" y="29"/>
                    <a:pt x="21" y="35"/>
                    <a:pt x="17" y="41"/>
                  </a:cubicBezTo>
                  <a:cubicBezTo>
                    <a:pt x="15" y="44"/>
                    <a:pt x="13" y="47"/>
                    <a:pt x="12" y="49"/>
                  </a:cubicBezTo>
                  <a:cubicBezTo>
                    <a:pt x="11" y="51"/>
                    <a:pt x="10" y="51"/>
                    <a:pt x="10" y="52"/>
                  </a:cubicBezTo>
                  <a:cubicBezTo>
                    <a:pt x="10" y="53"/>
                    <a:pt x="10" y="53"/>
                    <a:pt x="9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5"/>
                    <a:pt x="9" y="56"/>
                  </a:cubicBezTo>
                  <a:cubicBezTo>
                    <a:pt x="9" y="56"/>
                    <a:pt x="9" y="57"/>
                    <a:pt x="9" y="58"/>
                  </a:cubicBezTo>
                  <a:cubicBezTo>
                    <a:pt x="11" y="60"/>
                    <a:pt x="13" y="61"/>
                    <a:pt x="15" y="60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1" y="54"/>
                    <a:pt x="22" y="59"/>
                    <a:pt x="23" y="63"/>
                  </a:cubicBezTo>
                  <a:cubicBezTo>
                    <a:pt x="23" y="65"/>
                    <a:pt x="23" y="67"/>
                    <a:pt x="23" y="68"/>
                  </a:cubicBezTo>
                  <a:cubicBezTo>
                    <a:pt x="23" y="69"/>
                    <a:pt x="24" y="70"/>
                    <a:pt x="24" y="70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5" y="73"/>
                    <a:pt x="26" y="74"/>
                    <a:pt x="27" y="74"/>
                  </a:cubicBezTo>
                  <a:cubicBezTo>
                    <a:pt x="28" y="75"/>
                    <a:pt x="29" y="75"/>
                    <a:pt x="30" y="74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9" y="67"/>
                    <a:pt x="29" y="68"/>
                    <a:pt x="30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29" y="66"/>
                    <a:pt x="29" y="67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6"/>
                    <a:pt x="29" y="66"/>
                    <a:pt x="29" y="67"/>
                  </a:cubicBezTo>
                  <a:cubicBezTo>
                    <a:pt x="27" y="70"/>
                    <a:pt x="25" y="75"/>
                    <a:pt x="22" y="79"/>
                  </a:cubicBezTo>
                  <a:cubicBezTo>
                    <a:pt x="21" y="81"/>
                    <a:pt x="20" y="83"/>
                    <a:pt x="19" y="84"/>
                  </a:cubicBezTo>
                  <a:cubicBezTo>
                    <a:pt x="18" y="85"/>
                    <a:pt x="18" y="86"/>
                    <a:pt x="18" y="86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9"/>
                    <a:pt x="17" y="89"/>
                  </a:cubicBezTo>
                  <a:cubicBezTo>
                    <a:pt x="17" y="90"/>
                    <a:pt x="17" y="91"/>
                    <a:pt x="18" y="92"/>
                  </a:cubicBezTo>
                  <a:cubicBezTo>
                    <a:pt x="19" y="94"/>
                    <a:pt x="22" y="94"/>
                    <a:pt x="24" y="93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2"/>
                    <a:pt x="30" y="82"/>
                    <a:pt x="30" y="82"/>
                  </a:cubicBezTo>
                  <a:cubicBezTo>
                    <a:pt x="30" y="82"/>
                    <a:pt x="30" y="83"/>
                    <a:pt x="30" y="84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2"/>
                    <a:pt x="30" y="82"/>
                    <a:pt x="30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29" y="82"/>
                  </a:cubicBezTo>
                  <a:cubicBezTo>
                    <a:pt x="28" y="84"/>
                    <a:pt x="26" y="88"/>
                    <a:pt x="24" y="92"/>
                  </a:cubicBezTo>
                  <a:cubicBezTo>
                    <a:pt x="23" y="94"/>
                    <a:pt x="22" y="95"/>
                    <a:pt x="22" y="97"/>
                  </a:cubicBezTo>
                  <a:cubicBezTo>
                    <a:pt x="21" y="97"/>
                    <a:pt x="21" y="98"/>
                    <a:pt x="21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1"/>
                  </a:cubicBezTo>
                  <a:cubicBezTo>
                    <a:pt x="20" y="101"/>
                    <a:pt x="20" y="102"/>
                    <a:pt x="21" y="103"/>
                  </a:cubicBezTo>
                  <a:cubicBezTo>
                    <a:pt x="22" y="105"/>
                    <a:pt x="25" y="106"/>
                    <a:pt x="27" y="105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9" y="92"/>
                    <a:pt x="39" y="92"/>
                    <a:pt x="39" y="93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5"/>
                    <a:pt x="40" y="98"/>
                    <a:pt x="41" y="102"/>
                  </a:cubicBezTo>
                  <a:cubicBezTo>
                    <a:pt x="42" y="103"/>
                    <a:pt x="42" y="105"/>
                    <a:pt x="42" y="106"/>
                  </a:cubicBezTo>
                  <a:cubicBezTo>
                    <a:pt x="43" y="106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3" y="108"/>
                    <a:pt x="43" y="108"/>
                    <a:pt x="43" y="109"/>
                  </a:cubicBezTo>
                  <a:cubicBezTo>
                    <a:pt x="44" y="110"/>
                    <a:pt x="45" y="110"/>
                    <a:pt x="46" y="111"/>
                  </a:cubicBezTo>
                  <a:cubicBezTo>
                    <a:pt x="46" y="111"/>
                    <a:pt x="47" y="111"/>
                    <a:pt x="47" y="111"/>
                  </a:cubicBezTo>
                  <a:cubicBezTo>
                    <a:pt x="48" y="111"/>
                    <a:pt x="49" y="111"/>
                    <a:pt x="49" y="111"/>
                  </a:cubicBezTo>
                  <a:cubicBezTo>
                    <a:pt x="50" y="110"/>
                    <a:pt x="50" y="110"/>
                    <a:pt x="51" y="110"/>
                  </a:cubicBezTo>
                  <a:cubicBezTo>
                    <a:pt x="53" y="109"/>
                    <a:pt x="57" y="107"/>
                    <a:pt x="61" y="104"/>
                  </a:cubicBezTo>
                  <a:cubicBezTo>
                    <a:pt x="67" y="100"/>
                    <a:pt x="75" y="95"/>
                    <a:pt x="81" y="92"/>
                  </a:cubicBezTo>
                  <a:cubicBezTo>
                    <a:pt x="85" y="90"/>
                    <a:pt x="87" y="88"/>
                    <a:pt x="90" y="87"/>
                  </a:cubicBezTo>
                  <a:cubicBezTo>
                    <a:pt x="91" y="86"/>
                    <a:pt x="91" y="86"/>
                    <a:pt x="92" y="85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8" y="84"/>
                    <a:pt x="89" y="85"/>
                    <a:pt x="90" y="85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9" y="85"/>
                    <a:pt x="92" y="86"/>
                    <a:pt x="94" y="85"/>
                  </a:cubicBezTo>
                  <a:cubicBezTo>
                    <a:pt x="96" y="83"/>
                    <a:pt x="97" y="81"/>
                    <a:pt x="95" y="79"/>
                  </a:cubicBezTo>
                  <a:cubicBezTo>
                    <a:pt x="95" y="78"/>
                    <a:pt x="94" y="77"/>
                    <a:pt x="93" y="77"/>
                  </a:cubicBezTo>
                  <a:cubicBezTo>
                    <a:pt x="92" y="76"/>
                    <a:pt x="92" y="76"/>
                    <a:pt x="91" y="76"/>
                  </a:cubicBezTo>
                  <a:cubicBezTo>
                    <a:pt x="90" y="76"/>
                    <a:pt x="90" y="77"/>
                    <a:pt x="90" y="77"/>
                  </a:cubicBezTo>
                  <a:cubicBezTo>
                    <a:pt x="89" y="77"/>
                    <a:pt x="89" y="77"/>
                    <a:pt x="88" y="77"/>
                  </a:cubicBezTo>
                  <a:cubicBezTo>
                    <a:pt x="86" y="79"/>
                    <a:pt x="82" y="81"/>
                    <a:pt x="78" y="83"/>
                  </a:cubicBezTo>
                  <a:cubicBezTo>
                    <a:pt x="72" y="87"/>
                    <a:pt x="64" y="92"/>
                    <a:pt x="57" y="96"/>
                  </a:cubicBezTo>
                  <a:cubicBezTo>
                    <a:pt x="54" y="98"/>
                    <a:pt x="51" y="99"/>
                    <a:pt x="49" y="101"/>
                  </a:cubicBezTo>
                  <a:cubicBezTo>
                    <a:pt x="48" y="101"/>
                    <a:pt x="47" y="102"/>
                    <a:pt x="47" y="102"/>
                  </a:cubicBezTo>
                  <a:cubicBezTo>
                    <a:pt x="46" y="102"/>
                    <a:pt x="46" y="102"/>
                    <a:pt x="46" y="102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6" y="102"/>
                    <a:pt x="46" y="102"/>
                    <a:pt x="46" y="102"/>
                  </a:cubicBezTo>
                  <a:cubicBezTo>
                    <a:pt x="46" y="102"/>
                    <a:pt x="46" y="102"/>
                    <a:pt x="46" y="102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6" y="102"/>
                    <a:pt x="46" y="102"/>
                    <a:pt x="46" y="102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2"/>
                    <a:pt x="46" y="102"/>
                    <a:pt x="46" y="102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48" y="102"/>
                    <a:pt x="48" y="102"/>
                    <a:pt x="47" y="102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1" y="103"/>
                    <a:pt x="50" y="103"/>
                    <a:pt x="49" y="102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05"/>
                    <a:pt x="51" y="105"/>
                    <a:pt x="51" y="104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05"/>
                    <a:pt x="51" y="104"/>
                    <a:pt x="51" y="102"/>
                  </a:cubicBezTo>
                  <a:cubicBezTo>
                    <a:pt x="50" y="100"/>
                    <a:pt x="49" y="97"/>
                    <a:pt x="48" y="94"/>
                  </a:cubicBezTo>
                  <a:cubicBezTo>
                    <a:pt x="48" y="93"/>
                    <a:pt x="48" y="92"/>
                    <a:pt x="48" y="91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8"/>
                  </a:cubicBezTo>
                  <a:cubicBezTo>
                    <a:pt x="45" y="86"/>
                    <a:pt x="43" y="85"/>
                    <a:pt x="41" y="8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5" y="101"/>
                    <a:pt x="25" y="101"/>
                    <a:pt x="25" y="101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5" y="101"/>
                    <a:pt x="25" y="101"/>
                    <a:pt x="25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1"/>
                    <a:pt x="29" y="100"/>
                    <a:pt x="28" y="99"/>
                  </a:cubicBezTo>
                  <a:cubicBezTo>
                    <a:pt x="25" y="101"/>
                    <a:pt x="25" y="101"/>
                    <a:pt x="25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5" y="101"/>
                    <a:pt x="25" y="101"/>
                    <a:pt x="25" y="101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2"/>
                    <a:pt x="29" y="101"/>
                  </a:cubicBezTo>
                  <a:cubicBezTo>
                    <a:pt x="25" y="101"/>
                    <a:pt x="25" y="101"/>
                    <a:pt x="25" y="101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2"/>
                    <a:pt x="29" y="101"/>
                  </a:cubicBezTo>
                  <a:cubicBezTo>
                    <a:pt x="31" y="99"/>
                    <a:pt x="33" y="95"/>
                    <a:pt x="35" y="91"/>
                  </a:cubicBezTo>
                  <a:cubicBezTo>
                    <a:pt x="36" y="89"/>
                    <a:pt x="36" y="88"/>
                    <a:pt x="37" y="86"/>
                  </a:cubicBezTo>
                  <a:cubicBezTo>
                    <a:pt x="37" y="86"/>
                    <a:pt x="38" y="85"/>
                    <a:pt x="38" y="85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39" y="83"/>
                    <a:pt x="39" y="82"/>
                  </a:cubicBezTo>
                  <a:cubicBezTo>
                    <a:pt x="39" y="82"/>
                    <a:pt x="39" y="81"/>
                    <a:pt x="38" y="80"/>
                  </a:cubicBezTo>
                  <a:cubicBezTo>
                    <a:pt x="37" y="79"/>
                    <a:pt x="36" y="78"/>
                    <a:pt x="35" y="78"/>
                  </a:cubicBezTo>
                  <a:cubicBezTo>
                    <a:pt x="34" y="77"/>
                    <a:pt x="33" y="78"/>
                    <a:pt x="32" y="78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9"/>
                    <a:pt x="26" y="88"/>
                    <a:pt x="25" y="87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1"/>
                    <a:pt x="26" y="90"/>
                    <a:pt x="26" y="89"/>
                  </a:cubicBezTo>
                  <a:cubicBezTo>
                    <a:pt x="28" y="87"/>
                    <a:pt x="31" y="82"/>
                    <a:pt x="33" y="78"/>
                  </a:cubicBezTo>
                  <a:cubicBezTo>
                    <a:pt x="34" y="75"/>
                    <a:pt x="35" y="73"/>
                    <a:pt x="36" y="72"/>
                  </a:cubicBezTo>
                  <a:cubicBezTo>
                    <a:pt x="37" y="71"/>
                    <a:pt x="37" y="70"/>
                    <a:pt x="37" y="70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8"/>
                    <a:pt x="38" y="68"/>
                    <a:pt x="38" y="67"/>
                  </a:cubicBezTo>
                  <a:cubicBezTo>
                    <a:pt x="38" y="66"/>
                    <a:pt x="38" y="66"/>
                    <a:pt x="38" y="65"/>
                  </a:cubicBezTo>
                  <a:cubicBezTo>
                    <a:pt x="37" y="64"/>
                    <a:pt x="36" y="63"/>
                    <a:pt x="35" y="63"/>
                  </a:cubicBezTo>
                  <a:cubicBezTo>
                    <a:pt x="34" y="62"/>
                    <a:pt x="33" y="62"/>
                    <a:pt x="32" y="63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2" y="69"/>
                    <a:pt x="32" y="68"/>
                    <a:pt x="32" y="68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69"/>
                    <a:pt x="32" y="68"/>
                    <a:pt x="32" y="68"/>
                  </a:cubicBezTo>
                  <a:cubicBezTo>
                    <a:pt x="32" y="65"/>
                    <a:pt x="31" y="61"/>
                    <a:pt x="31" y="56"/>
                  </a:cubicBezTo>
                  <a:cubicBezTo>
                    <a:pt x="30" y="54"/>
                    <a:pt x="30" y="52"/>
                    <a:pt x="30" y="51"/>
                  </a:cubicBezTo>
                  <a:cubicBezTo>
                    <a:pt x="30" y="50"/>
                    <a:pt x="30" y="49"/>
                    <a:pt x="30" y="49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5"/>
                    <a:pt x="25" y="44"/>
                    <a:pt x="23" y="45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5"/>
                    <a:pt x="18" y="55"/>
                    <a:pt x="17" y="54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6"/>
                    <a:pt x="18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17" y="57"/>
                    <a:pt x="18" y="57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18" y="56"/>
                    <a:pt x="18" y="55"/>
                  </a:cubicBezTo>
                  <a:cubicBezTo>
                    <a:pt x="21" y="52"/>
                    <a:pt x="25" y="45"/>
                    <a:pt x="30" y="39"/>
                  </a:cubicBezTo>
                  <a:cubicBezTo>
                    <a:pt x="32" y="36"/>
                    <a:pt x="34" y="33"/>
                    <a:pt x="35" y="31"/>
                  </a:cubicBezTo>
                  <a:cubicBezTo>
                    <a:pt x="36" y="30"/>
                    <a:pt x="36" y="29"/>
                    <a:pt x="37" y="28"/>
                  </a:cubicBezTo>
                  <a:cubicBezTo>
                    <a:pt x="37" y="28"/>
                    <a:pt x="37" y="28"/>
                    <a:pt x="37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8" y="24"/>
                    <a:pt x="38" y="24"/>
                    <a:pt x="37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0"/>
                    <a:pt x="34" y="20"/>
                    <a:pt x="33" y="20"/>
                  </a:cubicBezTo>
                  <a:cubicBezTo>
                    <a:pt x="33" y="20"/>
                    <a:pt x="32" y="20"/>
                    <a:pt x="32" y="20"/>
                  </a:cubicBezTo>
                  <a:cubicBezTo>
                    <a:pt x="32" y="21"/>
                    <a:pt x="31" y="21"/>
                    <a:pt x="31" y="21"/>
                  </a:cubicBezTo>
                  <a:cubicBezTo>
                    <a:pt x="31" y="21"/>
                    <a:pt x="30" y="21"/>
                    <a:pt x="29" y="22"/>
                  </a:cubicBezTo>
                  <a:cubicBezTo>
                    <a:pt x="25" y="24"/>
                    <a:pt x="19" y="28"/>
                    <a:pt x="13" y="31"/>
                  </a:cubicBezTo>
                  <a:cubicBezTo>
                    <a:pt x="10" y="33"/>
                    <a:pt x="8" y="35"/>
                    <a:pt x="6" y="36"/>
                  </a:cubicBezTo>
                  <a:cubicBezTo>
                    <a:pt x="5" y="36"/>
                    <a:pt x="4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8"/>
                    <a:pt x="7" y="37"/>
                    <a:pt x="6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0"/>
                    <a:pt x="8" y="39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4"/>
                    <a:pt x="9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9" y="43"/>
                    <a:pt x="9" y="43"/>
                  </a:cubicBezTo>
                  <a:cubicBezTo>
                    <a:pt x="10" y="42"/>
                    <a:pt x="13" y="39"/>
                    <a:pt x="17" y="35"/>
                  </a:cubicBezTo>
                  <a:cubicBezTo>
                    <a:pt x="23" y="30"/>
                    <a:pt x="30" y="23"/>
                    <a:pt x="36" y="18"/>
                  </a:cubicBezTo>
                  <a:cubicBezTo>
                    <a:pt x="39" y="15"/>
                    <a:pt x="41" y="13"/>
                    <a:pt x="43" y="11"/>
                  </a:cubicBezTo>
                  <a:cubicBezTo>
                    <a:pt x="44" y="10"/>
                    <a:pt x="45" y="9"/>
                    <a:pt x="45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7"/>
                    <a:pt x="47" y="7"/>
                    <a:pt x="47" y="7"/>
                  </a:cubicBezTo>
                  <a:cubicBezTo>
                    <a:pt x="47" y="6"/>
                    <a:pt x="47" y="6"/>
                    <a:pt x="47" y="5"/>
                  </a:cubicBezTo>
                  <a:cubicBezTo>
                    <a:pt x="47" y="4"/>
                    <a:pt x="47" y="3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1"/>
                    <a:pt x="45" y="1"/>
                    <a:pt x="44" y="0"/>
                  </a:cubicBezTo>
                  <a:cubicBezTo>
                    <a:pt x="44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1"/>
                    <a:pt x="41" y="1"/>
                    <a:pt x="40" y="1"/>
                  </a:cubicBezTo>
                  <a:cubicBezTo>
                    <a:pt x="39" y="2"/>
                    <a:pt x="36" y="3"/>
                    <a:pt x="34" y="5"/>
                  </a:cubicBezTo>
                  <a:cubicBezTo>
                    <a:pt x="29" y="7"/>
                    <a:pt x="24" y="10"/>
                    <a:pt x="20" y="13"/>
                  </a:cubicBezTo>
                  <a:cubicBezTo>
                    <a:pt x="18" y="14"/>
                    <a:pt x="16" y="15"/>
                    <a:pt x="14" y="16"/>
                  </a:cubicBezTo>
                  <a:cubicBezTo>
                    <a:pt x="14" y="16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8"/>
                    <a:pt x="16" y="17"/>
                    <a:pt x="16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7"/>
                    <a:pt x="14" y="16"/>
                    <a:pt x="12" y="17"/>
                  </a:cubicBezTo>
                  <a:cubicBezTo>
                    <a:pt x="10" y="19"/>
                    <a:pt x="9" y="21"/>
                    <a:pt x="10" y="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8" name="Freeform 243"/>
            <p:cNvSpPr/>
            <p:nvPr/>
          </p:nvSpPr>
          <p:spPr bwMode="auto">
            <a:xfrm>
              <a:off x="7262787" y="3838239"/>
              <a:ext cx="165259" cy="138913"/>
            </a:xfrm>
            <a:custGeom>
              <a:avLst/>
              <a:gdLst>
                <a:gd name="T0" fmla="*/ 48 w 136"/>
                <a:gd name="T1" fmla="*/ 17 h 115"/>
                <a:gd name="T2" fmla="*/ 47 w 136"/>
                <a:gd name="T3" fmla="*/ 13 h 115"/>
                <a:gd name="T4" fmla="*/ 43 w 136"/>
                <a:gd name="T5" fmla="*/ 13 h 115"/>
                <a:gd name="T6" fmla="*/ 1 w 136"/>
                <a:gd name="T7" fmla="*/ 49 h 115"/>
                <a:gd name="T8" fmla="*/ 82 w 136"/>
                <a:gd name="T9" fmla="*/ 12 h 115"/>
                <a:gd name="T10" fmla="*/ 87 w 136"/>
                <a:gd name="T11" fmla="*/ 5 h 115"/>
                <a:gd name="T12" fmla="*/ 87 w 136"/>
                <a:gd name="T13" fmla="*/ 5 h 115"/>
                <a:gd name="T14" fmla="*/ 84 w 136"/>
                <a:gd name="T15" fmla="*/ 3 h 115"/>
                <a:gd name="T16" fmla="*/ 15 w 136"/>
                <a:gd name="T17" fmla="*/ 66 h 115"/>
                <a:gd name="T18" fmla="*/ 107 w 136"/>
                <a:gd name="T19" fmla="*/ 14 h 115"/>
                <a:gd name="T20" fmla="*/ 107 w 136"/>
                <a:gd name="T21" fmla="*/ 12 h 115"/>
                <a:gd name="T22" fmla="*/ 103 w 136"/>
                <a:gd name="T23" fmla="*/ 10 h 115"/>
                <a:gd name="T24" fmla="*/ 21 w 136"/>
                <a:gd name="T25" fmla="*/ 83 h 115"/>
                <a:gd name="T26" fmla="*/ 128 w 136"/>
                <a:gd name="T27" fmla="*/ 28 h 115"/>
                <a:gd name="T28" fmla="*/ 124 w 136"/>
                <a:gd name="T29" fmla="*/ 26 h 115"/>
                <a:gd name="T30" fmla="*/ 124 w 136"/>
                <a:gd name="T31" fmla="*/ 21 h 115"/>
                <a:gd name="T32" fmla="*/ 9 w 136"/>
                <a:gd name="T33" fmla="*/ 103 h 115"/>
                <a:gd name="T34" fmla="*/ 128 w 136"/>
                <a:gd name="T35" fmla="*/ 43 h 115"/>
                <a:gd name="T36" fmla="*/ 123 w 136"/>
                <a:gd name="T37" fmla="*/ 41 h 115"/>
                <a:gd name="T38" fmla="*/ 127 w 136"/>
                <a:gd name="T39" fmla="*/ 39 h 115"/>
                <a:gd name="T40" fmla="*/ 24 w 136"/>
                <a:gd name="T41" fmla="*/ 107 h 115"/>
                <a:gd name="T42" fmla="*/ 128 w 136"/>
                <a:gd name="T43" fmla="*/ 57 h 115"/>
                <a:gd name="T44" fmla="*/ 128 w 136"/>
                <a:gd name="T45" fmla="*/ 52 h 115"/>
                <a:gd name="T46" fmla="*/ 124 w 136"/>
                <a:gd name="T47" fmla="*/ 52 h 115"/>
                <a:gd name="T48" fmla="*/ 123 w 136"/>
                <a:gd name="T49" fmla="*/ 51 h 115"/>
                <a:gd name="T50" fmla="*/ 67 w 136"/>
                <a:gd name="T51" fmla="*/ 111 h 115"/>
                <a:gd name="T52" fmla="*/ 119 w 136"/>
                <a:gd name="T53" fmla="*/ 80 h 115"/>
                <a:gd name="T54" fmla="*/ 115 w 136"/>
                <a:gd name="T55" fmla="*/ 77 h 115"/>
                <a:gd name="T56" fmla="*/ 118 w 136"/>
                <a:gd name="T57" fmla="*/ 96 h 115"/>
                <a:gd name="T58" fmla="*/ 133 w 136"/>
                <a:gd name="T59" fmla="*/ 95 h 115"/>
                <a:gd name="T60" fmla="*/ 131 w 136"/>
                <a:gd name="T61" fmla="*/ 95 h 115"/>
                <a:gd name="T62" fmla="*/ 129 w 136"/>
                <a:gd name="T63" fmla="*/ 87 h 115"/>
                <a:gd name="T64" fmla="*/ 121 w 136"/>
                <a:gd name="T65" fmla="*/ 91 h 115"/>
                <a:gd name="T66" fmla="*/ 126 w 136"/>
                <a:gd name="T67" fmla="*/ 93 h 115"/>
                <a:gd name="T68" fmla="*/ 124 w 136"/>
                <a:gd name="T69" fmla="*/ 77 h 115"/>
                <a:gd name="T70" fmla="*/ 69 w 136"/>
                <a:gd name="T71" fmla="*/ 100 h 115"/>
                <a:gd name="T72" fmla="*/ 68 w 136"/>
                <a:gd name="T73" fmla="*/ 102 h 115"/>
                <a:gd name="T74" fmla="*/ 70 w 136"/>
                <a:gd name="T75" fmla="*/ 108 h 115"/>
                <a:gd name="T76" fmla="*/ 70 w 136"/>
                <a:gd name="T77" fmla="*/ 109 h 115"/>
                <a:gd name="T78" fmla="*/ 128 w 136"/>
                <a:gd name="T79" fmla="*/ 48 h 115"/>
                <a:gd name="T80" fmla="*/ 27 w 136"/>
                <a:gd name="T81" fmla="*/ 109 h 115"/>
                <a:gd name="T82" fmla="*/ 27 w 136"/>
                <a:gd name="T83" fmla="*/ 111 h 115"/>
                <a:gd name="T84" fmla="*/ 28 w 136"/>
                <a:gd name="T85" fmla="*/ 111 h 115"/>
                <a:gd name="T86" fmla="*/ 131 w 136"/>
                <a:gd name="T87" fmla="*/ 37 h 115"/>
                <a:gd name="T88" fmla="*/ 13 w 136"/>
                <a:gd name="T89" fmla="*/ 101 h 115"/>
                <a:gd name="T90" fmla="*/ 17 w 136"/>
                <a:gd name="T91" fmla="*/ 103 h 115"/>
                <a:gd name="T92" fmla="*/ 17 w 136"/>
                <a:gd name="T93" fmla="*/ 107 h 115"/>
                <a:gd name="T94" fmla="*/ 132 w 136"/>
                <a:gd name="T95" fmla="*/ 21 h 115"/>
                <a:gd name="T96" fmla="*/ 25 w 136"/>
                <a:gd name="T97" fmla="*/ 78 h 115"/>
                <a:gd name="T98" fmla="*/ 29 w 136"/>
                <a:gd name="T99" fmla="*/ 80 h 115"/>
                <a:gd name="T100" fmla="*/ 29 w 136"/>
                <a:gd name="T101" fmla="*/ 84 h 115"/>
                <a:gd name="T102" fmla="*/ 109 w 136"/>
                <a:gd name="T103" fmla="*/ 8 h 115"/>
                <a:gd name="T104" fmla="*/ 14 w 136"/>
                <a:gd name="T105" fmla="*/ 62 h 115"/>
                <a:gd name="T106" fmla="*/ 18 w 136"/>
                <a:gd name="T107" fmla="*/ 64 h 115"/>
                <a:gd name="T108" fmla="*/ 19 w 136"/>
                <a:gd name="T109" fmla="*/ 68 h 115"/>
                <a:gd name="T110" fmla="*/ 90 w 136"/>
                <a:gd name="T111" fmla="*/ 8 h 115"/>
                <a:gd name="T112" fmla="*/ 6 w 136"/>
                <a:gd name="T113" fmla="*/ 47 h 115"/>
                <a:gd name="T114" fmla="*/ 5 w 136"/>
                <a:gd name="T115" fmla="*/ 52 h 115"/>
                <a:gd name="T116" fmla="*/ 9 w 136"/>
                <a:gd name="T117" fmla="*/ 52 h 115"/>
                <a:gd name="T118" fmla="*/ 51 w 136"/>
                <a:gd name="T119" fmla="*/ 16 h 115"/>
                <a:gd name="T120" fmla="*/ 12 w 136"/>
                <a:gd name="T121" fmla="*/ 28 h 115"/>
                <a:gd name="T122" fmla="*/ 13 w 136"/>
                <a:gd name="T123" fmla="*/ 2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5">
                  <a:moveTo>
                    <a:pt x="9" y="35"/>
                  </a:moveTo>
                  <a:cubicBezTo>
                    <a:pt x="10" y="36"/>
                    <a:pt x="11" y="37"/>
                    <a:pt x="11" y="37"/>
                  </a:cubicBezTo>
                  <a:cubicBezTo>
                    <a:pt x="12" y="37"/>
                    <a:pt x="13" y="37"/>
                    <a:pt x="13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5" y="37"/>
                    <a:pt x="16" y="36"/>
                  </a:cubicBezTo>
                  <a:cubicBezTo>
                    <a:pt x="18" y="36"/>
                    <a:pt x="20" y="34"/>
                    <a:pt x="23" y="32"/>
                  </a:cubicBezTo>
                  <a:cubicBezTo>
                    <a:pt x="28" y="29"/>
                    <a:pt x="34" y="25"/>
                    <a:pt x="40" y="22"/>
                  </a:cubicBezTo>
                  <a:cubicBezTo>
                    <a:pt x="42" y="21"/>
                    <a:pt x="44" y="19"/>
                    <a:pt x="46" y="18"/>
                  </a:cubicBezTo>
                  <a:cubicBezTo>
                    <a:pt x="47" y="18"/>
                    <a:pt x="48" y="18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6" y="17"/>
                    <a:pt x="47" y="17"/>
                    <a:pt x="47" y="17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4" y="16"/>
                    <a:pt x="45" y="17"/>
                    <a:pt x="45" y="17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4"/>
                    <a:pt x="43" y="14"/>
                    <a:pt x="43" y="15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2"/>
                    <a:pt x="43" y="12"/>
                    <a:pt x="43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2"/>
                  </a:cubicBezTo>
                  <a:cubicBezTo>
                    <a:pt x="41" y="13"/>
                    <a:pt x="37" y="17"/>
                    <a:pt x="33" y="20"/>
                  </a:cubicBezTo>
                  <a:cubicBezTo>
                    <a:pt x="27" y="26"/>
                    <a:pt x="19" y="33"/>
                    <a:pt x="13" y="38"/>
                  </a:cubicBezTo>
                  <a:cubicBezTo>
                    <a:pt x="10" y="41"/>
                    <a:pt x="7" y="44"/>
                    <a:pt x="5" y="46"/>
                  </a:cubicBezTo>
                  <a:cubicBezTo>
                    <a:pt x="4" y="47"/>
                    <a:pt x="3" y="47"/>
                    <a:pt x="2" y="48"/>
                  </a:cubicBezTo>
                  <a:cubicBezTo>
                    <a:pt x="2" y="48"/>
                    <a:pt x="2" y="49"/>
                    <a:pt x="1" y="49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2"/>
                  </a:cubicBezTo>
                  <a:cubicBezTo>
                    <a:pt x="0" y="53"/>
                    <a:pt x="0" y="54"/>
                    <a:pt x="1" y="55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6"/>
                    <a:pt x="2" y="56"/>
                    <a:pt x="3" y="56"/>
                  </a:cubicBezTo>
                  <a:cubicBezTo>
                    <a:pt x="4" y="57"/>
                    <a:pt x="4" y="57"/>
                    <a:pt x="5" y="57"/>
                  </a:cubicBezTo>
                  <a:cubicBezTo>
                    <a:pt x="5" y="57"/>
                    <a:pt x="6" y="57"/>
                    <a:pt x="6" y="57"/>
                  </a:cubicBezTo>
                  <a:cubicBezTo>
                    <a:pt x="7" y="56"/>
                    <a:pt x="8" y="56"/>
                    <a:pt x="9" y="55"/>
                  </a:cubicBezTo>
                  <a:cubicBezTo>
                    <a:pt x="12" y="54"/>
                    <a:pt x="19" y="50"/>
                    <a:pt x="27" y="45"/>
                  </a:cubicBezTo>
                  <a:cubicBezTo>
                    <a:pt x="38" y="38"/>
                    <a:pt x="54" y="29"/>
                    <a:pt x="66" y="22"/>
                  </a:cubicBezTo>
                  <a:cubicBezTo>
                    <a:pt x="72" y="18"/>
                    <a:pt x="78" y="15"/>
                    <a:pt x="82" y="12"/>
                  </a:cubicBezTo>
                  <a:cubicBezTo>
                    <a:pt x="84" y="11"/>
                    <a:pt x="85" y="10"/>
                    <a:pt x="87" y="10"/>
                  </a:cubicBezTo>
                  <a:cubicBezTo>
                    <a:pt x="87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6" y="9"/>
                    <a:pt x="87" y="9"/>
                    <a:pt x="87" y="9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4" y="8"/>
                    <a:pt x="85" y="9"/>
                    <a:pt x="85" y="9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83" y="6"/>
                    <a:pt x="83" y="7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2" y="3"/>
                    <a:pt x="82" y="4"/>
                  </a:cubicBezTo>
                  <a:cubicBezTo>
                    <a:pt x="79" y="7"/>
                    <a:pt x="73" y="12"/>
                    <a:pt x="66" y="17"/>
                  </a:cubicBezTo>
                  <a:cubicBezTo>
                    <a:pt x="55" y="26"/>
                    <a:pt x="41" y="37"/>
                    <a:pt x="31" y="46"/>
                  </a:cubicBezTo>
                  <a:cubicBezTo>
                    <a:pt x="25" y="50"/>
                    <a:pt x="20" y="54"/>
                    <a:pt x="17" y="57"/>
                  </a:cubicBezTo>
                  <a:cubicBezTo>
                    <a:pt x="15" y="59"/>
                    <a:pt x="14" y="60"/>
                    <a:pt x="13" y="61"/>
                  </a:cubicBezTo>
                  <a:cubicBezTo>
                    <a:pt x="12" y="61"/>
                    <a:pt x="12" y="62"/>
                    <a:pt x="11" y="6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4"/>
                    <a:pt x="11" y="64"/>
                    <a:pt x="10" y="64"/>
                  </a:cubicBezTo>
                  <a:cubicBezTo>
                    <a:pt x="10" y="65"/>
                    <a:pt x="10" y="65"/>
                    <a:pt x="10" y="66"/>
                  </a:cubicBezTo>
                  <a:cubicBezTo>
                    <a:pt x="10" y="66"/>
                    <a:pt x="10" y="67"/>
                    <a:pt x="11" y="68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9"/>
                    <a:pt x="12" y="70"/>
                    <a:pt x="13" y="70"/>
                  </a:cubicBezTo>
                  <a:cubicBezTo>
                    <a:pt x="14" y="70"/>
                    <a:pt x="14" y="70"/>
                    <a:pt x="15" y="70"/>
                  </a:cubicBezTo>
                  <a:cubicBezTo>
                    <a:pt x="16" y="70"/>
                    <a:pt x="16" y="70"/>
                    <a:pt x="17" y="70"/>
                  </a:cubicBezTo>
                  <a:cubicBezTo>
                    <a:pt x="18" y="70"/>
                    <a:pt x="19" y="69"/>
                    <a:pt x="20" y="69"/>
                  </a:cubicBezTo>
                  <a:cubicBezTo>
                    <a:pt x="24" y="66"/>
                    <a:pt x="31" y="62"/>
                    <a:pt x="40" y="57"/>
                  </a:cubicBezTo>
                  <a:cubicBezTo>
                    <a:pt x="53" y="49"/>
                    <a:pt x="70" y="39"/>
                    <a:pt x="83" y="30"/>
                  </a:cubicBezTo>
                  <a:cubicBezTo>
                    <a:pt x="90" y="26"/>
                    <a:pt x="96" y="23"/>
                    <a:pt x="101" y="20"/>
                  </a:cubicBezTo>
                  <a:cubicBezTo>
                    <a:pt x="103" y="19"/>
                    <a:pt x="105" y="18"/>
                    <a:pt x="106" y="17"/>
                  </a:cubicBezTo>
                  <a:cubicBezTo>
                    <a:pt x="107" y="17"/>
                    <a:pt x="107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6" y="17"/>
                    <a:pt x="107" y="17"/>
                    <a:pt x="107" y="17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6"/>
                    <a:pt x="105" y="16"/>
                    <a:pt x="106" y="16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3" y="13"/>
                    <a:pt x="103" y="14"/>
                    <a:pt x="103" y="15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1"/>
                    <a:pt x="103" y="11"/>
                    <a:pt x="103" y="12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1"/>
                    <a:pt x="103" y="11"/>
                    <a:pt x="102" y="12"/>
                  </a:cubicBezTo>
                  <a:cubicBezTo>
                    <a:pt x="99" y="15"/>
                    <a:pt x="92" y="21"/>
                    <a:pt x="84" y="27"/>
                  </a:cubicBezTo>
                  <a:cubicBezTo>
                    <a:pt x="72" y="37"/>
                    <a:pt x="57" y="50"/>
                    <a:pt x="44" y="60"/>
                  </a:cubicBezTo>
                  <a:cubicBezTo>
                    <a:pt x="38" y="65"/>
                    <a:pt x="32" y="70"/>
                    <a:pt x="29" y="73"/>
                  </a:cubicBezTo>
                  <a:cubicBezTo>
                    <a:pt x="27" y="75"/>
                    <a:pt x="25" y="76"/>
                    <a:pt x="24" y="77"/>
                  </a:cubicBezTo>
                  <a:cubicBezTo>
                    <a:pt x="23" y="78"/>
                    <a:pt x="23" y="78"/>
                    <a:pt x="22" y="79"/>
                  </a:cubicBezTo>
                  <a:cubicBezTo>
                    <a:pt x="22" y="79"/>
                    <a:pt x="22" y="80"/>
                    <a:pt x="22" y="80"/>
                  </a:cubicBezTo>
                  <a:cubicBezTo>
                    <a:pt x="21" y="80"/>
                    <a:pt x="21" y="80"/>
                    <a:pt x="21" y="81"/>
                  </a:cubicBezTo>
                  <a:cubicBezTo>
                    <a:pt x="21" y="81"/>
                    <a:pt x="21" y="82"/>
                    <a:pt x="21" y="83"/>
                  </a:cubicBezTo>
                  <a:cubicBezTo>
                    <a:pt x="21" y="83"/>
                    <a:pt x="21" y="84"/>
                    <a:pt x="21" y="85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2" y="86"/>
                    <a:pt x="23" y="87"/>
                    <a:pt x="24" y="87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7" y="87"/>
                    <a:pt x="27" y="87"/>
                    <a:pt x="28" y="87"/>
                  </a:cubicBezTo>
                  <a:cubicBezTo>
                    <a:pt x="29" y="86"/>
                    <a:pt x="30" y="86"/>
                    <a:pt x="31" y="85"/>
                  </a:cubicBezTo>
                  <a:cubicBezTo>
                    <a:pt x="36" y="83"/>
                    <a:pt x="44" y="78"/>
                    <a:pt x="54" y="72"/>
                  </a:cubicBezTo>
                  <a:cubicBezTo>
                    <a:pt x="68" y="63"/>
                    <a:pt x="87" y="52"/>
                    <a:pt x="101" y="43"/>
                  </a:cubicBezTo>
                  <a:cubicBezTo>
                    <a:pt x="109" y="38"/>
                    <a:pt x="116" y="34"/>
                    <a:pt x="121" y="32"/>
                  </a:cubicBezTo>
                  <a:cubicBezTo>
                    <a:pt x="123" y="30"/>
                    <a:pt x="125" y="29"/>
                    <a:pt x="127" y="28"/>
                  </a:cubicBezTo>
                  <a:cubicBezTo>
                    <a:pt x="127" y="28"/>
                    <a:pt x="128" y="28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7" y="28"/>
                    <a:pt x="127" y="28"/>
                    <a:pt x="128" y="28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5" y="26"/>
                    <a:pt x="126" y="27"/>
                    <a:pt x="126" y="27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24" y="24"/>
                    <a:pt x="124" y="25"/>
                    <a:pt x="124" y="26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2"/>
                    <a:pt x="124" y="22"/>
                    <a:pt x="124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2"/>
                    <a:pt x="122" y="23"/>
                  </a:cubicBezTo>
                  <a:cubicBezTo>
                    <a:pt x="118" y="26"/>
                    <a:pt x="109" y="33"/>
                    <a:pt x="98" y="40"/>
                  </a:cubicBezTo>
                  <a:cubicBezTo>
                    <a:pt x="81" y="52"/>
                    <a:pt x="59" y="67"/>
                    <a:pt x="41" y="79"/>
                  </a:cubicBezTo>
                  <a:cubicBezTo>
                    <a:pt x="33" y="85"/>
                    <a:pt x="25" y="90"/>
                    <a:pt x="19" y="94"/>
                  </a:cubicBezTo>
                  <a:cubicBezTo>
                    <a:pt x="17" y="96"/>
                    <a:pt x="14" y="98"/>
                    <a:pt x="13" y="99"/>
                  </a:cubicBezTo>
                  <a:cubicBezTo>
                    <a:pt x="12" y="100"/>
                    <a:pt x="11" y="100"/>
                    <a:pt x="11" y="101"/>
                  </a:cubicBezTo>
                  <a:cubicBezTo>
                    <a:pt x="10" y="101"/>
                    <a:pt x="10" y="101"/>
                    <a:pt x="10" y="102"/>
                  </a:cubicBezTo>
                  <a:cubicBezTo>
                    <a:pt x="9" y="102"/>
                    <a:pt x="9" y="102"/>
                    <a:pt x="9" y="103"/>
                  </a:cubicBezTo>
                  <a:cubicBezTo>
                    <a:pt x="9" y="103"/>
                    <a:pt x="9" y="104"/>
                    <a:pt x="9" y="105"/>
                  </a:cubicBezTo>
                  <a:cubicBezTo>
                    <a:pt x="9" y="106"/>
                    <a:pt x="9" y="106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10" y="108"/>
                    <a:pt x="11" y="109"/>
                    <a:pt x="12" y="109"/>
                  </a:cubicBezTo>
                  <a:cubicBezTo>
                    <a:pt x="12" y="109"/>
                    <a:pt x="13" y="109"/>
                    <a:pt x="13" y="109"/>
                  </a:cubicBezTo>
                  <a:cubicBezTo>
                    <a:pt x="14" y="109"/>
                    <a:pt x="14" y="109"/>
                    <a:pt x="15" y="109"/>
                  </a:cubicBezTo>
                  <a:cubicBezTo>
                    <a:pt x="15" y="109"/>
                    <a:pt x="16" y="109"/>
                    <a:pt x="16" y="109"/>
                  </a:cubicBezTo>
                  <a:cubicBezTo>
                    <a:pt x="18" y="108"/>
                    <a:pt x="21" y="106"/>
                    <a:pt x="25" y="104"/>
                  </a:cubicBezTo>
                  <a:cubicBezTo>
                    <a:pt x="39" y="96"/>
                    <a:pt x="64" y="81"/>
                    <a:pt x="86" y="68"/>
                  </a:cubicBezTo>
                  <a:cubicBezTo>
                    <a:pt x="97" y="61"/>
                    <a:pt x="107" y="55"/>
                    <a:pt x="115" y="50"/>
                  </a:cubicBezTo>
                  <a:cubicBezTo>
                    <a:pt x="119" y="48"/>
                    <a:pt x="122" y="46"/>
                    <a:pt x="125" y="45"/>
                  </a:cubicBezTo>
                  <a:cubicBezTo>
                    <a:pt x="126" y="44"/>
                    <a:pt x="127" y="44"/>
                    <a:pt x="127" y="44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7" y="43"/>
                    <a:pt x="127" y="43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4" y="42"/>
                    <a:pt x="125" y="43"/>
                    <a:pt x="126" y="43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3" y="39"/>
                    <a:pt x="123" y="39"/>
                    <a:pt x="123" y="39"/>
                  </a:cubicBezTo>
                  <a:cubicBezTo>
                    <a:pt x="123" y="40"/>
                    <a:pt x="123" y="41"/>
                    <a:pt x="123" y="41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3" y="39"/>
                    <a:pt x="123" y="39"/>
                    <a:pt x="123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3" y="37"/>
                    <a:pt x="123" y="38"/>
                    <a:pt x="123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3" y="37"/>
                    <a:pt x="123" y="37"/>
                    <a:pt x="122" y="38"/>
                  </a:cubicBezTo>
                  <a:cubicBezTo>
                    <a:pt x="118" y="41"/>
                    <a:pt x="110" y="47"/>
                    <a:pt x="100" y="54"/>
                  </a:cubicBezTo>
                  <a:cubicBezTo>
                    <a:pt x="85" y="64"/>
                    <a:pt x="66" y="76"/>
                    <a:pt x="51" y="87"/>
                  </a:cubicBezTo>
                  <a:cubicBezTo>
                    <a:pt x="43" y="92"/>
                    <a:pt x="36" y="97"/>
                    <a:pt x="32" y="100"/>
                  </a:cubicBezTo>
                  <a:cubicBezTo>
                    <a:pt x="29" y="102"/>
                    <a:pt x="27" y="104"/>
                    <a:pt x="26" y="105"/>
                  </a:cubicBezTo>
                  <a:cubicBezTo>
                    <a:pt x="25" y="106"/>
                    <a:pt x="24" y="106"/>
                    <a:pt x="24" y="107"/>
                  </a:cubicBezTo>
                  <a:cubicBezTo>
                    <a:pt x="23" y="107"/>
                    <a:pt x="23" y="107"/>
                    <a:pt x="23" y="108"/>
                  </a:cubicBezTo>
                  <a:cubicBezTo>
                    <a:pt x="23" y="108"/>
                    <a:pt x="22" y="109"/>
                    <a:pt x="22" y="111"/>
                  </a:cubicBezTo>
                  <a:cubicBezTo>
                    <a:pt x="22" y="111"/>
                    <a:pt x="22" y="112"/>
                    <a:pt x="23" y="113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14"/>
                    <a:pt x="24" y="115"/>
                    <a:pt x="25" y="115"/>
                  </a:cubicBezTo>
                  <a:cubicBezTo>
                    <a:pt x="26" y="115"/>
                    <a:pt x="26" y="115"/>
                    <a:pt x="27" y="115"/>
                  </a:cubicBezTo>
                  <a:cubicBezTo>
                    <a:pt x="27" y="115"/>
                    <a:pt x="28" y="115"/>
                    <a:pt x="28" y="115"/>
                  </a:cubicBezTo>
                  <a:cubicBezTo>
                    <a:pt x="29" y="115"/>
                    <a:pt x="30" y="114"/>
                    <a:pt x="31" y="114"/>
                  </a:cubicBezTo>
                  <a:cubicBezTo>
                    <a:pt x="35" y="112"/>
                    <a:pt x="43" y="107"/>
                    <a:pt x="53" y="101"/>
                  </a:cubicBezTo>
                  <a:cubicBezTo>
                    <a:pt x="67" y="93"/>
                    <a:pt x="86" y="81"/>
                    <a:pt x="101" y="72"/>
                  </a:cubicBezTo>
                  <a:cubicBezTo>
                    <a:pt x="109" y="68"/>
                    <a:pt x="115" y="64"/>
                    <a:pt x="120" y="61"/>
                  </a:cubicBezTo>
                  <a:cubicBezTo>
                    <a:pt x="123" y="59"/>
                    <a:pt x="125" y="58"/>
                    <a:pt x="127" y="57"/>
                  </a:cubicBezTo>
                  <a:cubicBezTo>
                    <a:pt x="127" y="57"/>
                    <a:pt x="128" y="57"/>
                    <a:pt x="128" y="57"/>
                  </a:cubicBezTo>
                  <a:cubicBezTo>
                    <a:pt x="129" y="56"/>
                    <a:pt x="129" y="56"/>
                    <a:pt x="129" y="56"/>
                  </a:cubicBezTo>
                  <a:cubicBezTo>
                    <a:pt x="129" y="56"/>
                    <a:pt x="129" y="56"/>
                    <a:pt x="129" y="56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8" y="57"/>
                    <a:pt x="129" y="56"/>
                    <a:pt x="129" y="56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7" y="57"/>
                    <a:pt x="128" y="57"/>
                    <a:pt x="128" y="57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5" y="55"/>
                    <a:pt x="126" y="56"/>
                    <a:pt x="126" y="56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4" y="52"/>
                    <a:pt x="124" y="52"/>
                    <a:pt x="124" y="52"/>
                  </a:cubicBezTo>
                  <a:cubicBezTo>
                    <a:pt x="124" y="53"/>
                    <a:pt x="124" y="54"/>
                    <a:pt x="124" y="54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4" y="52"/>
                    <a:pt x="124" y="52"/>
                    <a:pt x="124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1"/>
                    <a:pt x="124" y="51"/>
                    <a:pt x="124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1"/>
                    <a:pt x="123" y="51"/>
                  </a:cubicBezTo>
                  <a:cubicBezTo>
                    <a:pt x="121" y="54"/>
                    <a:pt x="116" y="58"/>
                    <a:pt x="110" y="63"/>
                  </a:cubicBezTo>
                  <a:cubicBezTo>
                    <a:pt x="100" y="71"/>
                    <a:pt x="89" y="80"/>
                    <a:pt x="80" y="88"/>
                  </a:cubicBezTo>
                  <a:cubicBezTo>
                    <a:pt x="75" y="92"/>
                    <a:pt x="71" y="96"/>
                    <a:pt x="68" y="98"/>
                  </a:cubicBezTo>
                  <a:cubicBezTo>
                    <a:pt x="67" y="100"/>
                    <a:pt x="65" y="101"/>
                    <a:pt x="64" y="102"/>
                  </a:cubicBezTo>
                  <a:cubicBezTo>
                    <a:pt x="64" y="102"/>
                    <a:pt x="64" y="102"/>
                    <a:pt x="63" y="103"/>
                  </a:cubicBezTo>
                  <a:cubicBezTo>
                    <a:pt x="63" y="103"/>
                    <a:pt x="63" y="103"/>
                    <a:pt x="63" y="104"/>
                  </a:cubicBezTo>
                  <a:cubicBezTo>
                    <a:pt x="62" y="104"/>
                    <a:pt x="62" y="104"/>
                    <a:pt x="62" y="104"/>
                  </a:cubicBezTo>
                  <a:cubicBezTo>
                    <a:pt x="62" y="105"/>
                    <a:pt x="62" y="105"/>
                    <a:pt x="62" y="106"/>
                  </a:cubicBezTo>
                  <a:cubicBezTo>
                    <a:pt x="62" y="107"/>
                    <a:pt x="62" y="108"/>
                    <a:pt x="63" y="108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63" y="109"/>
                    <a:pt x="64" y="110"/>
                    <a:pt x="65" y="110"/>
                  </a:cubicBezTo>
                  <a:cubicBezTo>
                    <a:pt x="66" y="111"/>
                    <a:pt x="66" y="111"/>
                    <a:pt x="67" y="111"/>
                  </a:cubicBezTo>
                  <a:cubicBezTo>
                    <a:pt x="68" y="111"/>
                    <a:pt x="68" y="110"/>
                    <a:pt x="68" y="110"/>
                  </a:cubicBezTo>
                  <a:cubicBezTo>
                    <a:pt x="69" y="110"/>
                    <a:pt x="70" y="110"/>
                    <a:pt x="70" y="109"/>
                  </a:cubicBezTo>
                  <a:cubicBezTo>
                    <a:pt x="73" y="108"/>
                    <a:pt x="77" y="106"/>
                    <a:pt x="82" y="103"/>
                  </a:cubicBezTo>
                  <a:cubicBezTo>
                    <a:pt x="90" y="98"/>
                    <a:pt x="99" y="92"/>
                    <a:pt x="107" y="88"/>
                  </a:cubicBezTo>
                  <a:cubicBezTo>
                    <a:pt x="110" y="85"/>
                    <a:pt x="114" y="83"/>
                    <a:pt x="116" y="82"/>
                  </a:cubicBezTo>
                  <a:cubicBezTo>
                    <a:pt x="118" y="81"/>
                    <a:pt x="119" y="81"/>
                    <a:pt x="119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19" y="77"/>
                    <a:pt x="119" y="77"/>
                    <a:pt x="119" y="77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19" y="77"/>
                    <a:pt x="119" y="77"/>
                    <a:pt x="119" y="77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80"/>
                    <a:pt x="119" y="80"/>
                    <a:pt x="119" y="80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5" y="78"/>
                    <a:pt x="115" y="78"/>
                    <a:pt x="115" y="78"/>
                  </a:cubicBezTo>
                  <a:cubicBezTo>
                    <a:pt x="116" y="79"/>
                    <a:pt x="117" y="80"/>
                    <a:pt x="117" y="80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5" y="78"/>
                    <a:pt x="115" y="78"/>
                    <a:pt x="115" y="78"/>
                  </a:cubicBezTo>
                  <a:cubicBezTo>
                    <a:pt x="115" y="78"/>
                    <a:pt x="115" y="78"/>
                    <a:pt x="115" y="78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5" y="77"/>
                    <a:pt x="115" y="77"/>
                    <a:pt x="115" y="77"/>
                  </a:cubicBezTo>
                  <a:cubicBezTo>
                    <a:pt x="115" y="77"/>
                    <a:pt x="115" y="78"/>
                    <a:pt x="115" y="78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5" y="77"/>
                    <a:pt x="115" y="77"/>
                    <a:pt x="115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5" y="77"/>
                    <a:pt x="115" y="77"/>
                    <a:pt x="115" y="77"/>
                  </a:cubicBezTo>
                  <a:cubicBezTo>
                    <a:pt x="115" y="77"/>
                    <a:pt x="115" y="77"/>
                    <a:pt x="115" y="77"/>
                  </a:cubicBezTo>
                  <a:cubicBezTo>
                    <a:pt x="118" y="76"/>
                    <a:pt x="118" y="76"/>
                    <a:pt x="118" y="76"/>
                  </a:cubicBezTo>
                  <a:cubicBezTo>
                    <a:pt x="115" y="77"/>
                    <a:pt x="115" y="77"/>
                    <a:pt x="115" y="77"/>
                  </a:cubicBezTo>
                  <a:cubicBezTo>
                    <a:pt x="115" y="77"/>
                    <a:pt x="115" y="78"/>
                    <a:pt x="115" y="78"/>
                  </a:cubicBezTo>
                  <a:cubicBezTo>
                    <a:pt x="115" y="80"/>
                    <a:pt x="116" y="85"/>
                    <a:pt x="117" y="89"/>
                  </a:cubicBezTo>
                  <a:cubicBezTo>
                    <a:pt x="117" y="91"/>
                    <a:pt x="117" y="93"/>
                    <a:pt x="118" y="94"/>
                  </a:cubicBezTo>
                  <a:cubicBezTo>
                    <a:pt x="118" y="95"/>
                    <a:pt x="118" y="95"/>
                    <a:pt x="118" y="96"/>
                  </a:cubicBezTo>
                  <a:cubicBezTo>
                    <a:pt x="118" y="96"/>
                    <a:pt x="118" y="96"/>
                    <a:pt x="118" y="96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7"/>
                    <a:pt x="118" y="97"/>
                    <a:pt x="119" y="98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9" y="99"/>
                    <a:pt x="120" y="99"/>
                    <a:pt x="121" y="100"/>
                  </a:cubicBezTo>
                  <a:cubicBezTo>
                    <a:pt x="122" y="100"/>
                    <a:pt x="122" y="100"/>
                    <a:pt x="123" y="100"/>
                  </a:cubicBezTo>
                  <a:cubicBezTo>
                    <a:pt x="123" y="100"/>
                    <a:pt x="124" y="100"/>
                    <a:pt x="124" y="100"/>
                  </a:cubicBezTo>
                  <a:cubicBezTo>
                    <a:pt x="124" y="100"/>
                    <a:pt x="125" y="100"/>
                    <a:pt x="125" y="100"/>
                  </a:cubicBezTo>
                  <a:cubicBezTo>
                    <a:pt x="126" y="99"/>
                    <a:pt x="126" y="99"/>
                    <a:pt x="127" y="98"/>
                  </a:cubicBezTo>
                  <a:cubicBezTo>
                    <a:pt x="128" y="97"/>
                    <a:pt x="130" y="96"/>
                    <a:pt x="131" y="96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30" y="95"/>
                    <a:pt x="131" y="95"/>
                    <a:pt x="131" y="95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8" y="94"/>
                    <a:pt x="129" y="94"/>
                    <a:pt x="129" y="95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8" y="95"/>
                    <a:pt x="131" y="96"/>
                    <a:pt x="133" y="95"/>
                  </a:cubicBezTo>
                  <a:cubicBezTo>
                    <a:pt x="135" y="93"/>
                    <a:pt x="136" y="91"/>
                    <a:pt x="135" y="88"/>
                  </a:cubicBezTo>
                  <a:cubicBezTo>
                    <a:pt x="134" y="87"/>
                    <a:pt x="133" y="87"/>
                    <a:pt x="133" y="86"/>
                  </a:cubicBezTo>
                  <a:cubicBezTo>
                    <a:pt x="132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29" y="86"/>
                    <a:pt x="129" y="87"/>
                    <a:pt x="129" y="87"/>
                  </a:cubicBezTo>
                  <a:cubicBezTo>
                    <a:pt x="128" y="87"/>
                    <a:pt x="127" y="88"/>
                    <a:pt x="126" y="88"/>
                  </a:cubicBezTo>
                  <a:cubicBezTo>
                    <a:pt x="125" y="89"/>
                    <a:pt x="124" y="90"/>
                    <a:pt x="123" y="90"/>
                  </a:cubicBezTo>
                  <a:cubicBezTo>
                    <a:pt x="122" y="91"/>
                    <a:pt x="121" y="91"/>
                    <a:pt x="121" y="91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2" y="91"/>
                    <a:pt x="121" y="91"/>
                    <a:pt x="121" y="91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6" y="92"/>
                    <a:pt x="125" y="92"/>
                    <a:pt x="124" y="91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7" y="94"/>
                    <a:pt x="127" y="94"/>
                    <a:pt x="126" y="93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7" y="94"/>
                    <a:pt x="127" y="94"/>
                    <a:pt x="127" y="93"/>
                  </a:cubicBezTo>
                  <a:cubicBezTo>
                    <a:pt x="126" y="91"/>
                    <a:pt x="125" y="87"/>
                    <a:pt x="125" y="83"/>
                  </a:cubicBezTo>
                  <a:cubicBezTo>
                    <a:pt x="124" y="81"/>
                    <a:pt x="124" y="79"/>
                    <a:pt x="124" y="77"/>
                  </a:cubicBezTo>
                  <a:cubicBezTo>
                    <a:pt x="124" y="77"/>
                    <a:pt x="124" y="76"/>
                    <a:pt x="124" y="76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2" y="73"/>
                    <a:pt x="121" y="72"/>
                    <a:pt x="121" y="72"/>
                  </a:cubicBezTo>
                  <a:cubicBezTo>
                    <a:pt x="120" y="71"/>
                    <a:pt x="119" y="71"/>
                    <a:pt x="119" y="71"/>
                  </a:cubicBezTo>
                  <a:cubicBezTo>
                    <a:pt x="118" y="71"/>
                    <a:pt x="118" y="71"/>
                    <a:pt x="117" y="72"/>
                  </a:cubicBezTo>
                  <a:cubicBezTo>
                    <a:pt x="116" y="72"/>
                    <a:pt x="116" y="72"/>
                    <a:pt x="115" y="72"/>
                  </a:cubicBezTo>
                  <a:cubicBezTo>
                    <a:pt x="113" y="74"/>
                    <a:pt x="108" y="76"/>
                    <a:pt x="103" y="79"/>
                  </a:cubicBezTo>
                  <a:cubicBezTo>
                    <a:pt x="96" y="84"/>
                    <a:pt x="87" y="90"/>
                    <a:pt x="79" y="94"/>
                  </a:cubicBezTo>
                  <a:cubicBezTo>
                    <a:pt x="75" y="97"/>
                    <a:pt x="72" y="99"/>
                    <a:pt x="69" y="100"/>
                  </a:cubicBezTo>
                  <a:cubicBezTo>
                    <a:pt x="68" y="101"/>
                    <a:pt x="67" y="101"/>
                    <a:pt x="66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6" y="102"/>
                    <a:pt x="66" y="102"/>
                    <a:pt x="65" y="102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0" y="103"/>
                    <a:pt x="69" y="102"/>
                    <a:pt x="68" y="102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5"/>
                    <a:pt x="70" y="104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1" y="107"/>
                    <a:pt x="71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0" y="108"/>
                    <a:pt x="71" y="108"/>
                    <a:pt x="71" y="107"/>
                  </a:cubicBezTo>
                  <a:cubicBezTo>
                    <a:pt x="73" y="105"/>
                    <a:pt x="78" y="101"/>
                    <a:pt x="84" y="96"/>
                  </a:cubicBezTo>
                  <a:cubicBezTo>
                    <a:pt x="94" y="88"/>
                    <a:pt x="105" y="79"/>
                    <a:pt x="115" y="71"/>
                  </a:cubicBezTo>
                  <a:cubicBezTo>
                    <a:pt x="119" y="67"/>
                    <a:pt x="123" y="63"/>
                    <a:pt x="126" y="60"/>
                  </a:cubicBezTo>
                  <a:cubicBezTo>
                    <a:pt x="128" y="59"/>
                    <a:pt x="129" y="58"/>
                    <a:pt x="130" y="57"/>
                  </a:cubicBezTo>
                  <a:cubicBezTo>
                    <a:pt x="130" y="56"/>
                    <a:pt x="131" y="56"/>
                    <a:pt x="131" y="56"/>
                  </a:cubicBezTo>
                  <a:cubicBezTo>
                    <a:pt x="131" y="55"/>
                    <a:pt x="132" y="55"/>
                    <a:pt x="132" y="55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53"/>
                    <a:pt x="133" y="53"/>
                    <a:pt x="133" y="52"/>
                  </a:cubicBezTo>
                  <a:cubicBezTo>
                    <a:pt x="133" y="52"/>
                    <a:pt x="132" y="51"/>
                    <a:pt x="132" y="50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131" y="49"/>
                    <a:pt x="130" y="48"/>
                    <a:pt x="130" y="48"/>
                  </a:cubicBezTo>
                  <a:cubicBezTo>
                    <a:pt x="129" y="48"/>
                    <a:pt x="128" y="48"/>
                    <a:pt x="128" y="48"/>
                  </a:cubicBezTo>
                  <a:cubicBezTo>
                    <a:pt x="127" y="48"/>
                    <a:pt x="126" y="48"/>
                    <a:pt x="126" y="48"/>
                  </a:cubicBezTo>
                  <a:cubicBezTo>
                    <a:pt x="125" y="48"/>
                    <a:pt x="124" y="49"/>
                    <a:pt x="122" y="49"/>
                  </a:cubicBezTo>
                  <a:cubicBezTo>
                    <a:pt x="118" y="52"/>
                    <a:pt x="110" y="57"/>
                    <a:pt x="100" y="62"/>
                  </a:cubicBezTo>
                  <a:cubicBezTo>
                    <a:pt x="85" y="71"/>
                    <a:pt x="67" y="82"/>
                    <a:pt x="52" y="91"/>
                  </a:cubicBezTo>
                  <a:cubicBezTo>
                    <a:pt x="45" y="96"/>
                    <a:pt x="38" y="100"/>
                    <a:pt x="34" y="102"/>
                  </a:cubicBezTo>
                  <a:cubicBezTo>
                    <a:pt x="31" y="104"/>
                    <a:pt x="29" y="105"/>
                    <a:pt x="28" y="106"/>
                  </a:cubicBezTo>
                  <a:cubicBezTo>
                    <a:pt x="27" y="106"/>
                    <a:pt x="26" y="106"/>
                    <a:pt x="26" y="106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8"/>
                    <a:pt x="29" y="107"/>
                    <a:pt x="28" y="107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0"/>
                    <a:pt x="31" y="109"/>
                    <a:pt x="30" y="109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2"/>
                    <a:pt x="31" y="112"/>
                    <a:pt x="31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30" y="113"/>
                    <a:pt x="31" y="112"/>
                    <a:pt x="32" y="111"/>
                  </a:cubicBezTo>
                  <a:cubicBezTo>
                    <a:pt x="36" y="108"/>
                    <a:pt x="44" y="102"/>
                    <a:pt x="54" y="96"/>
                  </a:cubicBezTo>
                  <a:cubicBezTo>
                    <a:pt x="69" y="85"/>
                    <a:pt x="88" y="73"/>
                    <a:pt x="103" y="62"/>
                  </a:cubicBezTo>
                  <a:cubicBezTo>
                    <a:pt x="111" y="57"/>
                    <a:pt x="117" y="53"/>
                    <a:pt x="122" y="49"/>
                  </a:cubicBezTo>
                  <a:cubicBezTo>
                    <a:pt x="125" y="47"/>
                    <a:pt x="126" y="46"/>
                    <a:pt x="128" y="45"/>
                  </a:cubicBezTo>
                  <a:cubicBezTo>
                    <a:pt x="129" y="44"/>
                    <a:pt x="129" y="44"/>
                    <a:pt x="130" y="43"/>
                  </a:cubicBezTo>
                  <a:cubicBezTo>
                    <a:pt x="130" y="43"/>
                    <a:pt x="130" y="42"/>
                    <a:pt x="131" y="42"/>
                  </a:cubicBezTo>
                  <a:cubicBezTo>
                    <a:pt x="131" y="42"/>
                    <a:pt x="131" y="42"/>
                    <a:pt x="131" y="41"/>
                  </a:cubicBezTo>
                  <a:cubicBezTo>
                    <a:pt x="131" y="41"/>
                    <a:pt x="132" y="40"/>
                    <a:pt x="132" y="39"/>
                  </a:cubicBezTo>
                  <a:cubicBezTo>
                    <a:pt x="132" y="39"/>
                    <a:pt x="131" y="38"/>
                    <a:pt x="131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0" y="36"/>
                    <a:pt x="129" y="35"/>
                    <a:pt x="129" y="35"/>
                  </a:cubicBezTo>
                  <a:cubicBezTo>
                    <a:pt x="128" y="35"/>
                    <a:pt x="127" y="35"/>
                    <a:pt x="127" y="35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5" y="35"/>
                    <a:pt x="124" y="35"/>
                    <a:pt x="124" y="35"/>
                  </a:cubicBezTo>
                  <a:cubicBezTo>
                    <a:pt x="122" y="36"/>
                    <a:pt x="119" y="38"/>
                    <a:pt x="115" y="40"/>
                  </a:cubicBezTo>
                  <a:cubicBezTo>
                    <a:pt x="102" y="48"/>
                    <a:pt x="77" y="63"/>
                    <a:pt x="54" y="76"/>
                  </a:cubicBezTo>
                  <a:cubicBezTo>
                    <a:pt x="43" y="83"/>
                    <a:pt x="33" y="89"/>
                    <a:pt x="25" y="94"/>
                  </a:cubicBezTo>
                  <a:cubicBezTo>
                    <a:pt x="21" y="96"/>
                    <a:pt x="18" y="98"/>
                    <a:pt x="16" y="99"/>
                  </a:cubicBezTo>
                  <a:cubicBezTo>
                    <a:pt x="15" y="100"/>
                    <a:pt x="14" y="100"/>
                    <a:pt x="13" y="100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3" y="101"/>
                    <a:pt x="12" y="101"/>
                    <a:pt x="12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4" y="101"/>
                    <a:pt x="14" y="101"/>
                    <a:pt x="13" y="101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6" y="102"/>
                    <a:pt x="15" y="101"/>
                    <a:pt x="15" y="101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4"/>
                    <a:pt x="17" y="103"/>
                    <a:pt x="17" y="103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07"/>
                    <a:pt x="17" y="106"/>
                    <a:pt x="18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07"/>
                    <a:pt x="17" y="107"/>
                    <a:pt x="19" y="106"/>
                  </a:cubicBezTo>
                  <a:cubicBezTo>
                    <a:pt x="23" y="102"/>
                    <a:pt x="32" y="96"/>
                    <a:pt x="43" y="88"/>
                  </a:cubicBezTo>
                  <a:cubicBezTo>
                    <a:pt x="60" y="77"/>
                    <a:pt x="82" y="62"/>
                    <a:pt x="100" y="50"/>
                  </a:cubicBezTo>
                  <a:cubicBezTo>
                    <a:pt x="108" y="44"/>
                    <a:pt x="116" y="39"/>
                    <a:pt x="122" y="34"/>
                  </a:cubicBezTo>
                  <a:cubicBezTo>
                    <a:pt x="125" y="32"/>
                    <a:pt x="127" y="31"/>
                    <a:pt x="129" y="29"/>
                  </a:cubicBezTo>
                  <a:cubicBezTo>
                    <a:pt x="129" y="29"/>
                    <a:pt x="130" y="28"/>
                    <a:pt x="131" y="27"/>
                  </a:cubicBezTo>
                  <a:cubicBezTo>
                    <a:pt x="131" y="27"/>
                    <a:pt x="131" y="27"/>
                    <a:pt x="132" y="26"/>
                  </a:cubicBezTo>
                  <a:cubicBezTo>
                    <a:pt x="132" y="26"/>
                    <a:pt x="132" y="26"/>
                    <a:pt x="132" y="25"/>
                  </a:cubicBezTo>
                  <a:cubicBezTo>
                    <a:pt x="132" y="25"/>
                    <a:pt x="132" y="24"/>
                    <a:pt x="132" y="23"/>
                  </a:cubicBezTo>
                  <a:cubicBezTo>
                    <a:pt x="132" y="23"/>
                    <a:pt x="132" y="22"/>
                    <a:pt x="132" y="21"/>
                  </a:cubicBezTo>
                  <a:cubicBezTo>
                    <a:pt x="131" y="20"/>
                    <a:pt x="130" y="19"/>
                    <a:pt x="130" y="19"/>
                  </a:cubicBezTo>
                  <a:cubicBezTo>
                    <a:pt x="129" y="19"/>
                    <a:pt x="128" y="19"/>
                    <a:pt x="128" y="19"/>
                  </a:cubicBezTo>
                  <a:cubicBezTo>
                    <a:pt x="127" y="19"/>
                    <a:pt x="126" y="19"/>
                    <a:pt x="126" y="19"/>
                  </a:cubicBezTo>
                  <a:cubicBezTo>
                    <a:pt x="125" y="19"/>
                    <a:pt x="124" y="20"/>
                    <a:pt x="122" y="21"/>
                  </a:cubicBezTo>
                  <a:cubicBezTo>
                    <a:pt x="117" y="23"/>
                    <a:pt x="109" y="28"/>
                    <a:pt x="100" y="34"/>
                  </a:cubicBezTo>
                  <a:cubicBezTo>
                    <a:pt x="85" y="43"/>
                    <a:pt x="67" y="54"/>
                    <a:pt x="52" y="63"/>
                  </a:cubicBezTo>
                  <a:cubicBezTo>
                    <a:pt x="45" y="67"/>
                    <a:pt x="38" y="71"/>
                    <a:pt x="33" y="74"/>
                  </a:cubicBezTo>
                  <a:cubicBezTo>
                    <a:pt x="30" y="76"/>
                    <a:pt x="28" y="77"/>
                    <a:pt x="27" y="77"/>
                  </a:cubicBezTo>
                  <a:cubicBezTo>
                    <a:pt x="26" y="78"/>
                    <a:pt x="25" y="78"/>
                    <a:pt x="25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6" y="78"/>
                    <a:pt x="26" y="78"/>
                    <a:pt x="25" y="7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9" y="79"/>
                    <a:pt x="28" y="79"/>
                    <a:pt x="27" y="79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30" y="82"/>
                    <a:pt x="30" y="81"/>
                    <a:pt x="29" y="80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30" y="84"/>
                    <a:pt x="30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5"/>
                    <a:pt x="30" y="84"/>
                    <a:pt x="31" y="83"/>
                  </a:cubicBezTo>
                  <a:cubicBezTo>
                    <a:pt x="34" y="80"/>
                    <a:pt x="40" y="75"/>
                    <a:pt x="48" y="68"/>
                  </a:cubicBezTo>
                  <a:cubicBezTo>
                    <a:pt x="60" y="58"/>
                    <a:pt x="76" y="46"/>
                    <a:pt x="88" y="35"/>
                  </a:cubicBezTo>
                  <a:cubicBezTo>
                    <a:pt x="95" y="30"/>
                    <a:pt x="100" y="26"/>
                    <a:pt x="104" y="22"/>
                  </a:cubicBezTo>
                  <a:cubicBezTo>
                    <a:pt x="106" y="20"/>
                    <a:pt x="108" y="19"/>
                    <a:pt x="109" y="18"/>
                  </a:cubicBezTo>
                  <a:cubicBezTo>
                    <a:pt x="109" y="17"/>
                    <a:pt x="110" y="17"/>
                    <a:pt x="110" y="16"/>
                  </a:cubicBezTo>
                  <a:cubicBezTo>
                    <a:pt x="111" y="16"/>
                    <a:pt x="111" y="15"/>
                    <a:pt x="111" y="15"/>
                  </a:cubicBezTo>
                  <a:cubicBezTo>
                    <a:pt x="111" y="14"/>
                    <a:pt x="112" y="14"/>
                    <a:pt x="112" y="12"/>
                  </a:cubicBezTo>
                  <a:cubicBezTo>
                    <a:pt x="112" y="12"/>
                    <a:pt x="112" y="11"/>
                    <a:pt x="111" y="10"/>
                  </a:cubicBezTo>
                  <a:cubicBezTo>
                    <a:pt x="111" y="9"/>
                    <a:pt x="110" y="8"/>
                    <a:pt x="109" y="8"/>
                  </a:cubicBezTo>
                  <a:cubicBezTo>
                    <a:pt x="108" y="8"/>
                    <a:pt x="107" y="8"/>
                    <a:pt x="107" y="8"/>
                  </a:cubicBezTo>
                  <a:cubicBezTo>
                    <a:pt x="106" y="8"/>
                    <a:pt x="105" y="8"/>
                    <a:pt x="105" y="8"/>
                  </a:cubicBezTo>
                  <a:cubicBezTo>
                    <a:pt x="104" y="9"/>
                    <a:pt x="103" y="9"/>
                    <a:pt x="102" y="10"/>
                  </a:cubicBezTo>
                  <a:cubicBezTo>
                    <a:pt x="98" y="12"/>
                    <a:pt x="90" y="16"/>
                    <a:pt x="81" y="21"/>
                  </a:cubicBezTo>
                  <a:cubicBezTo>
                    <a:pt x="68" y="29"/>
                    <a:pt x="52" y="39"/>
                    <a:pt x="38" y="48"/>
                  </a:cubicBezTo>
                  <a:cubicBezTo>
                    <a:pt x="31" y="52"/>
                    <a:pt x="25" y="55"/>
                    <a:pt x="21" y="58"/>
                  </a:cubicBezTo>
                  <a:cubicBezTo>
                    <a:pt x="19" y="59"/>
                    <a:pt x="17" y="60"/>
                    <a:pt x="16" y="61"/>
                  </a:cubicBezTo>
                  <a:cubicBezTo>
                    <a:pt x="15" y="61"/>
                    <a:pt x="14" y="61"/>
                    <a:pt x="14" y="61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1"/>
                    <a:pt x="14" y="62"/>
                    <a:pt x="14" y="62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1"/>
                    <a:pt x="15" y="61"/>
                    <a:pt x="15" y="61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3"/>
                    <a:pt x="17" y="62"/>
                    <a:pt x="16" y="62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5"/>
                    <a:pt x="19" y="64"/>
                    <a:pt x="18" y="64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7"/>
                    <a:pt x="19" y="67"/>
                    <a:pt x="19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9" y="67"/>
                    <a:pt x="20" y="67"/>
                  </a:cubicBezTo>
                  <a:cubicBezTo>
                    <a:pt x="22" y="64"/>
                    <a:pt x="28" y="59"/>
                    <a:pt x="35" y="53"/>
                  </a:cubicBezTo>
                  <a:cubicBezTo>
                    <a:pt x="46" y="45"/>
                    <a:pt x="60" y="34"/>
                    <a:pt x="71" y="25"/>
                  </a:cubicBezTo>
                  <a:cubicBezTo>
                    <a:pt x="76" y="20"/>
                    <a:pt x="81" y="16"/>
                    <a:pt x="84" y="13"/>
                  </a:cubicBezTo>
                  <a:cubicBezTo>
                    <a:pt x="86" y="12"/>
                    <a:pt x="88" y="11"/>
                    <a:pt x="89" y="10"/>
                  </a:cubicBezTo>
                  <a:cubicBezTo>
                    <a:pt x="89" y="9"/>
                    <a:pt x="90" y="9"/>
                    <a:pt x="90" y="8"/>
                  </a:cubicBezTo>
                  <a:cubicBezTo>
                    <a:pt x="90" y="8"/>
                    <a:pt x="91" y="8"/>
                    <a:pt x="91" y="7"/>
                  </a:cubicBezTo>
                  <a:cubicBezTo>
                    <a:pt x="91" y="7"/>
                    <a:pt x="91" y="7"/>
                    <a:pt x="91" y="6"/>
                  </a:cubicBezTo>
                  <a:cubicBezTo>
                    <a:pt x="91" y="6"/>
                    <a:pt x="92" y="6"/>
                    <a:pt x="92" y="5"/>
                  </a:cubicBezTo>
                  <a:cubicBezTo>
                    <a:pt x="92" y="4"/>
                    <a:pt x="91" y="3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0" y="1"/>
                    <a:pt x="89" y="1"/>
                    <a:pt x="89" y="0"/>
                  </a:cubicBezTo>
                  <a:cubicBezTo>
                    <a:pt x="88" y="0"/>
                    <a:pt x="87" y="0"/>
                    <a:pt x="87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4" y="1"/>
                  </a:cubicBezTo>
                  <a:cubicBezTo>
                    <a:pt x="83" y="1"/>
                    <a:pt x="81" y="3"/>
                    <a:pt x="78" y="4"/>
                  </a:cubicBezTo>
                  <a:cubicBezTo>
                    <a:pt x="68" y="10"/>
                    <a:pt x="50" y="21"/>
                    <a:pt x="34" y="30"/>
                  </a:cubicBezTo>
                  <a:cubicBezTo>
                    <a:pt x="26" y="35"/>
                    <a:pt x="19" y="40"/>
                    <a:pt x="13" y="43"/>
                  </a:cubicBezTo>
                  <a:cubicBezTo>
                    <a:pt x="10" y="45"/>
                    <a:pt x="8" y="46"/>
                    <a:pt x="6" y="47"/>
                  </a:cubicBezTo>
                  <a:cubicBezTo>
                    <a:pt x="5" y="47"/>
                    <a:pt x="5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9"/>
                    <a:pt x="7" y="48"/>
                    <a:pt x="6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1"/>
                    <a:pt x="8" y="50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3"/>
                    <a:pt x="9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8" y="55"/>
                    <a:pt x="9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9" y="54"/>
                    <a:pt x="9" y="54"/>
                  </a:cubicBezTo>
                  <a:cubicBezTo>
                    <a:pt x="11" y="52"/>
                    <a:pt x="14" y="49"/>
                    <a:pt x="18" y="45"/>
                  </a:cubicBezTo>
                  <a:cubicBezTo>
                    <a:pt x="25" y="40"/>
                    <a:pt x="33" y="33"/>
                    <a:pt x="39" y="27"/>
                  </a:cubicBezTo>
                  <a:cubicBezTo>
                    <a:pt x="42" y="24"/>
                    <a:pt x="45" y="22"/>
                    <a:pt x="47" y="20"/>
                  </a:cubicBezTo>
                  <a:cubicBezTo>
                    <a:pt x="48" y="19"/>
                    <a:pt x="49" y="18"/>
                    <a:pt x="50" y="17"/>
                  </a:cubicBezTo>
                  <a:cubicBezTo>
                    <a:pt x="50" y="17"/>
                    <a:pt x="50" y="16"/>
                    <a:pt x="51" y="16"/>
                  </a:cubicBezTo>
                  <a:cubicBezTo>
                    <a:pt x="51" y="16"/>
                    <a:pt x="51" y="16"/>
                    <a:pt x="51" y="15"/>
                  </a:cubicBezTo>
                  <a:cubicBezTo>
                    <a:pt x="51" y="15"/>
                    <a:pt x="52" y="14"/>
                    <a:pt x="52" y="13"/>
                  </a:cubicBezTo>
                  <a:cubicBezTo>
                    <a:pt x="52" y="12"/>
                    <a:pt x="51" y="12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0" y="10"/>
                    <a:pt x="49" y="9"/>
                    <a:pt x="49" y="9"/>
                  </a:cubicBezTo>
                  <a:cubicBezTo>
                    <a:pt x="48" y="9"/>
                    <a:pt x="47" y="8"/>
                    <a:pt x="47" y="8"/>
                  </a:cubicBezTo>
                  <a:cubicBezTo>
                    <a:pt x="46" y="8"/>
                    <a:pt x="46" y="9"/>
                    <a:pt x="46" y="9"/>
                  </a:cubicBezTo>
                  <a:cubicBezTo>
                    <a:pt x="45" y="9"/>
                    <a:pt x="45" y="9"/>
                    <a:pt x="44" y="9"/>
                  </a:cubicBezTo>
                  <a:cubicBezTo>
                    <a:pt x="43" y="10"/>
                    <a:pt x="40" y="12"/>
                    <a:pt x="37" y="14"/>
                  </a:cubicBezTo>
                  <a:cubicBezTo>
                    <a:pt x="32" y="17"/>
                    <a:pt x="26" y="20"/>
                    <a:pt x="20" y="23"/>
                  </a:cubicBezTo>
                  <a:cubicBezTo>
                    <a:pt x="18" y="25"/>
                    <a:pt x="16" y="26"/>
                    <a:pt x="14" y="27"/>
                  </a:cubicBezTo>
                  <a:cubicBezTo>
                    <a:pt x="13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8"/>
                    <a:pt x="13" y="28"/>
                    <a:pt x="13" y="2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29"/>
                    <a:pt x="15" y="29"/>
                    <a:pt x="15" y="2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28"/>
                    <a:pt x="13" y="28"/>
                    <a:pt x="11" y="29"/>
                  </a:cubicBezTo>
                  <a:cubicBezTo>
                    <a:pt x="9" y="30"/>
                    <a:pt x="8" y="33"/>
                    <a:pt x="9" y="3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9" name="Freeform 244"/>
            <p:cNvSpPr/>
            <p:nvPr/>
          </p:nvSpPr>
          <p:spPr bwMode="auto">
            <a:xfrm>
              <a:off x="7328651" y="3828659"/>
              <a:ext cx="118555" cy="120950"/>
            </a:xfrm>
            <a:custGeom>
              <a:avLst/>
              <a:gdLst>
                <a:gd name="T0" fmla="*/ 7 w 98"/>
                <a:gd name="T1" fmla="*/ 25 h 100"/>
                <a:gd name="T2" fmla="*/ 35 w 98"/>
                <a:gd name="T3" fmla="*/ 9 h 100"/>
                <a:gd name="T4" fmla="*/ 35 w 98"/>
                <a:gd name="T5" fmla="*/ 9 h 100"/>
                <a:gd name="T6" fmla="*/ 33 w 98"/>
                <a:gd name="T7" fmla="*/ 9 h 100"/>
                <a:gd name="T8" fmla="*/ 32 w 98"/>
                <a:gd name="T9" fmla="*/ 9 h 100"/>
                <a:gd name="T10" fmla="*/ 30 w 98"/>
                <a:gd name="T11" fmla="*/ 7 h 100"/>
                <a:gd name="T12" fmla="*/ 48 w 98"/>
                <a:gd name="T13" fmla="*/ 13 h 100"/>
                <a:gd name="T14" fmla="*/ 56 w 98"/>
                <a:gd name="T15" fmla="*/ 24 h 100"/>
                <a:gd name="T16" fmla="*/ 62 w 98"/>
                <a:gd name="T17" fmla="*/ 27 h 100"/>
                <a:gd name="T18" fmla="*/ 62 w 98"/>
                <a:gd name="T19" fmla="*/ 27 h 100"/>
                <a:gd name="T20" fmla="*/ 61 w 98"/>
                <a:gd name="T21" fmla="*/ 26 h 100"/>
                <a:gd name="T22" fmla="*/ 77 w 98"/>
                <a:gd name="T23" fmla="*/ 22 h 100"/>
                <a:gd name="T24" fmla="*/ 71 w 98"/>
                <a:gd name="T25" fmla="*/ 21 h 100"/>
                <a:gd name="T26" fmla="*/ 70 w 98"/>
                <a:gd name="T27" fmla="*/ 20 h 100"/>
                <a:gd name="T28" fmla="*/ 70 w 98"/>
                <a:gd name="T29" fmla="*/ 19 h 100"/>
                <a:gd name="T30" fmla="*/ 70 w 98"/>
                <a:gd name="T31" fmla="*/ 19 h 100"/>
                <a:gd name="T32" fmla="*/ 71 w 98"/>
                <a:gd name="T33" fmla="*/ 41 h 100"/>
                <a:gd name="T34" fmla="*/ 72 w 98"/>
                <a:gd name="T35" fmla="*/ 45 h 100"/>
                <a:gd name="T36" fmla="*/ 84 w 98"/>
                <a:gd name="T37" fmla="*/ 39 h 100"/>
                <a:gd name="T38" fmla="*/ 83 w 98"/>
                <a:gd name="T39" fmla="*/ 37 h 100"/>
                <a:gd name="T40" fmla="*/ 83 w 98"/>
                <a:gd name="T41" fmla="*/ 36 h 100"/>
                <a:gd name="T42" fmla="*/ 83 w 98"/>
                <a:gd name="T43" fmla="*/ 35 h 100"/>
                <a:gd name="T44" fmla="*/ 60 w 98"/>
                <a:gd name="T45" fmla="*/ 72 h 100"/>
                <a:gd name="T46" fmla="*/ 66 w 98"/>
                <a:gd name="T47" fmla="*/ 78 h 100"/>
                <a:gd name="T48" fmla="*/ 89 w 98"/>
                <a:gd name="T49" fmla="*/ 57 h 100"/>
                <a:gd name="T50" fmla="*/ 89 w 98"/>
                <a:gd name="T51" fmla="*/ 56 h 100"/>
                <a:gd name="T52" fmla="*/ 89 w 98"/>
                <a:gd name="T53" fmla="*/ 55 h 100"/>
                <a:gd name="T54" fmla="*/ 82 w 98"/>
                <a:gd name="T55" fmla="*/ 64 h 100"/>
                <a:gd name="T56" fmla="*/ 59 w 98"/>
                <a:gd name="T57" fmla="*/ 93 h 100"/>
                <a:gd name="T58" fmla="*/ 89 w 98"/>
                <a:gd name="T59" fmla="*/ 80 h 100"/>
                <a:gd name="T60" fmla="*/ 64 w 98"/>
                <a:gd name="T61" fmla="*/ 95 h 100"/>
                <a:gd name="T62" fmla="*/ 64 w 98"/>
                <a:gd name="T63" fmla="*/ 95 h 100"/>
                <a:gd name="T64" fmla="*/ 65 w 98"/>
                <a:gd name="T65" fmla="*/ 95 h 100"/>
                <a:gd name="T66" fmla="*/ 68 w 98"/>
                <a:gd name="T67" fmla="*/ 96 h 100"/>
                <a:gd name="T68" fmla="*/ 97 w 98"/>
                <a:gd name="T69" fmla="*/ 60 h 100"/>
                <a:gd name="T70" fmla="*/ 62 w 98"/>
                <a:gd name="T71" fmla="*/ 70 h 100"/>
                <a:gd name="T72" fmla="*/ 68 w 98"/>
                <a:gd name="T73" fmla="*/ 72 h 100"/>
                <a:gd name="T74" fmla="*/ 68 w 98"/>
                <a:gd name="T75" fmla="*/ 74 h 100"/>
                <a:gd name="T76" fmla="*/ 68 w 98"/>
                <a:gd name="T77" fmla="*/ 76 h 100"/>
                <a:gd name="T78" fmla="*/ 68 w 98"/>
                <a:gd name="T79" fmla="*/ 76 h 100"/>
                <a:gd name="T80" fmla="*/ 89 w 98"/>
                <a:gd name="T81" fmla="*/ 44 h 100"/>
                <a:gd name="T82" fmla="*/ 91 w 98"/>
                <a:gd name="T83" fmla="*/ 34 h 100"/>
                <a:gd name="T84" fmla="*/ 80 w 98"/>
                <a:gd name="T85" fmla="*/ 41 h 100"/>
                <a:gd name="T86" fmla="*/ 80 w 98"/>
                <a:gd name="T87" fmla="*/ 42 h 100"/>
                <a:gd name="T88" fmla="*/ 80 w 98"/>
                <a:gd name="T89" fmla="*/ 42 h 100"/>
                <a:gd name="T90" fmla="*/ 79 w 98"/>
                <a:gd name="T91" fmla="*/ 18 h 100"/>
                <a:gd name="T92" fmla="*/ 72 w 98"/>
                <a:gd name="T93" fmla="*/ 15 h 100"/>
                <a:gd name="T94" fmla="*/ 67 w 98"/>
                <a:gd name="T95" fmla="*/ 20 h 100"/>
                <a:gd name="T96" fmla="*/ 51 w 98"/>
                <a:gd name="T97" fmla="*/ 10 h 100"/>
                <a:gd name="T98" fmla="*/ 51 w 98"/>
                <a:gd name="T99" fmla="*/ 10 h 100"/>
                <a:gd name="T100" fmla="*/ 51 w 98"/>
                <a:gd name="T101" fmla="*/ 10 h 100"/>
                <a:gd name="T102" fmla="*/ 52 w 98"/>
                <a:gd name="T103" fmla="*/ 11 h 100"/>
                <a:gd name="T104" fmla="*/ 33 w 98"/>
                <a:gd name="T105" fmla="*/ 4 h 100"/>
                <a:gd name="T106" fmla="*/ 31 w 98"/>
                <a:gd name="T107" fmla="*/ 0 h 100"/>
                <a:gd name="T108" fmla="*/ 4 w 98"/>
                <a:gd name="T109" fmla="*/ 17 h 100"/>
                <a:gd name="T110" fmla="*/ 4 w 98"/>
                <a:gd name="T111" fmla="*/ 17 h 100"/>
                <a:gd name="T112" fmla="*/ 5 w 98"/>
                <a:gd name="T113" fmla="*/ 16 h 100"/>
                <a:gd name="T114" fmla="*/ 7 w 98"/>
                <a:gd name="T115" fmla="*/ 17 h 100"/>
                <a:gd name="T116" fmla="*/ 9 w 98"/>
                <a:gd name="T117" fmla="*/ 1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8" h="100">
                  <a:moveTo>
                    <a:pt x="1" y="23"/>
                  </a:moveTo>
                  <a:cubicBezTo>
                    <a:pt x="2" y="24"/>
                    <a:pt x="3" y="25"/>
                    <a:pt x="4" y="25"/>
                  </a:cubicBezTo>
                  <a:cubicBezTo>
                    <a:pt x="4" y="25"/>
                    <a:pt x="5" y="25"/>
                    <a:pt x="5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3" y="22"/>
                    <a:pt x="19" y="18"/>
                    <a:pt x="25" y="14"/>
                  </a:cubicBezTo>
                  <a:cubicBezTo>
                    <a:pt x="28" y="13"/>
                    <a:pt x="30" y="11"/>
                    <a:pt x="32" y="10"/>
                  </a:cubicBezTo>
                  <a:cubicBezTo>
                    <a:pt x="33" y="10"/>
                    <a:pt x="34" y="9"/>
                    <a:pt x="34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9"/>
                    <a:pt x="34" y="9"/>
                    <a:pt x="35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3" y="9"/>
                    <a:pt x="33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8"/>
                    <a:pt x="31" y="8"/>
                    <a:pt x="32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21"/>
                    <a:pt x="43" y="22"/>
                    <a:pt x="45" y="21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6"/>
                    <a:pt x="45" y="16"/>
                    <a:pt x="45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17"/>
                    <a:pt x="46" y="18"/>
                    <a:pt x="47" y="18"/>
                  </a:cubicBezTo>
                  <a:cubicBezTo>
                    <a:pt x="49" y="19"/>
                    <a:pt x="53" y="22"/>
                    <a:pt x="56" y="24"/>
                  </a:cubicBezTo>
                  <a:cubicBezTo>
                    <a:pt x="58" y="25"/>
                    <a:pt x="59" y="26"/>
                    <a:pt x="61" y="27"/>
                  </a:cubicBezTo>
                  <a:cubicBezTo>
                    <a:pt x="61" y="27"/>
                    <a:pt x="62" y="27"/>
                    <a:pt x="62" y="27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7"/>
                    <a:pt x="62" y="27"/>
                    <a:pt x="62" y="27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2" y="28"/>
                    <a:pt x="65" y="29"/>
                    <a:pt x="67" y="28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1" y="20"/>
                    <a:pt x="71" y="21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20"/>
                    <a:pt x="70" y="21"/>
                  </a:cubicBezTo>
                  <a:cubicBezTo>
                    <a:pt x="70" y="24"/>
                    <a:pt x="71" y="29"/>
                    <a:pt x="71" y="34"/>
                  </a:cubicBezTo>
                  <a:cubicBezTo>
                    <a:pt x="71" y="36"/>
                    <a:pt x="71" y="39"/>
                    <a:pt x="71" y="41"/>
                  </a:cubicBezTo>
                  <a:cubicBezTo>
                    <a:pt x="71" y="41"/>
                    <a:pt x="71" y="42"/>
                    <a:pt x="71" y="43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1" y="45"/>
                    <a:pt x="72" y="45"/>
                    <a:pt x="72" y="45"/>
                  </a:cubicBezTo>
                  <a:cubicBezTo>
                    <a:pt x="72" y="47"/>
                    <a:pt x="73" y="47"/>
                    <a:pt x="75" y="48"/>
                  </a:cubicBezTo>
                  <a:cubicBezTo>
                    <a:pt x="76" y="48"/>
                    <a:pt x="77" y="48"/>
                    <a:pt x="78" y="47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7"/>
                    <a:pt x="83" y="38"/>
                    <a:pt x="84" y="39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3" y="35"/>
                    <a:pt x="83" y="36"/>
                    <a:pt x="82" y="38"/>
                  </a:cubicBezTo>
                  <a:cubicBezTo>
                    <a:pt x="79" y="42"/>
                    <a:pt x="74" y="50"/>
                    <a:pt x="69" y="58"/>
                  </a:cubicBezTo>
                  <a:cubicBezTo>
                    <a:pt x="67" y="61"/>
                    <a:pt x="64" y="65"/>
                    <a:pt x="63" y="67"/>
                  </a:cubicBezTo>
                  <a:cubicBezTo>
                    <a:pt x="62" y="69"/>
                    <a:pt x="61" y="70"/>
                    <a:pt x="61" y="71"/>
                  </a:cubicBezTo>
                  <a:cubicBezTo>
                    <a:pt x="60" y="71"/>
                    <a:pt x="60" y="71"/>
                    <a:pt x="60" y="72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4"/>
                    <a:pt x="59" y="74"/>
                  </a:cubicBezTo>
                  <a:cubicBezTo>
                    <a:pt x="59" y="75"/>
                    <a:pt x="59" y="76"/>
                    <a:pt x="60" y="77"/>
                  </a:cubicBezTo>
                  <a:cubicBezTo>
                    <a:pt x="61" y="79"/>
                    <a:pt x="64" y="79"/>
                    <a:pt x="66" y="78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89" y="58"/>
                    <a:pt x="89" y="59"/>
                    <a:pt x="90" y="60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89" y="56"/>
                    <a:pt x="89" y="56"/>
                    <a:pt x="89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6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6"/>
                    <a:pt x="89" y="56"/>
                  </a:cubicBezTo>
                  <a:cubicBezTo>
                    <a:pt x="88" y="58"/>
                    <a:pt x="85" y="61"/>
                    <a:pt x="82" y="64"/>
                  </a:cubicBezTo>
                  <a:cubicBezTo>
                    <a:pt x="78" y="70"/>
                    <a:pt x="72" y="76"/>
                    <a:pt x="68" y="82"/>
                  </a:cubicBezTo>
                  <a:cubicBezTo>
                    <a:pt x="66" y="84"/>
                    <a:pt x="64" y="87"/>
                    <a:pt x="62" y="89"/>
                  </a:cubicBezTo>
                  <a:cubicBezTo>
                    <a:pt x="61" y="90"/>
                    <a:pt x="61" y="90"/>
                    <a:pt x="60" y="91"/>
                  </a:cubicBezTo>
                  <a:cubicBezTo>
                    <a:pt x="60" y="91"/>
                    <a:pt x="60" y="92"/>
                    <a:pt x="60" y="92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93"/>
                    <a:pt x="59" y="94"/>
                    <a:pt x="59" y="95"/>
                  </a:cubicBezTo>
                  <a:cubicBezTo>
                    <a:pt x="59" y="95"/>
                    <a:pt x="59" y="96"/>
                    <a:pt x="60" y="97"/>
                  </a:cubicBezTo>
                  <a:cubicBezTo>
                    <a:pt x="61" y="99"/>
                    <a:pt x="64" y="100"/>
                    <a:pt x="66" y="99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90" y="85"/>
                    <a:pt x="90" y="82"/>
                    <a:pt x="89" y="80"/>
                  </a:cubicBezTo>
                  <a:cubicBezTo>
                    <a:pt x="88" y="78"/>
                    <a:pt x="85" y="77"/>
                    <a:pt x="83" y="78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8" y="94"/>
                    <a:pt x="68" y="93"/>
                    <a:pt x="67" y="92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5"/>
                    <a:pt x="68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9" y="94"/>
                    <a:pt x="72" y="91"/>
                    <a:pt x="74" y="88"/>
                  </a:cubicBezTo>
                  <a:cubicBezTo>
                    <a:pt x="79" y="82"/>
                    <a:pt x="84" y="76"/>
                    <a:pt x="89" y="70"/>
                  </a:cubicBezTo>
                  <a:cubicBezTo>
                    <a:pt x="91" y="68"/>
                    <a:pt x="93" y="65"/>
                    <a:pt x="95" y="63"/>
                  </a:cubicBezTo>
                  <a:cubicBezTo>
                    <a:pt x="95" y="62"/>
                    <a:pt x="96" y="62"/>
                    <a:pt x="96" y="61"/>
                  </a:cubicBezTo>
                  <a:cubicBezTo>
                    <a:pt x="97" y="61"/>
                    <a:pt x="97" y="60"/>
                    <a:pt x="97" y="60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59"/>
                    <a:pt x="98" y="59"/>
                    <a:pt x="98" y="57"/>
                  </a:cubicBezTo>
                  <a:cubicBezTo>
                    <a:pt x="98" y="57"/>
                    <a:pt x="98" y="56"/>
                    <a:pt x="97" y="55"/>
                  </a:cubicBezTo>
                  <a:cubicBezTo>
                    <a:pt x="96" y="53"/>
                    <a:pt x="93" y="52"/>
                    <a:pt x="91" y="53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3"/>
                    <a:pt x="68" y="72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5"/>
                    <a:pt x="68" y="75"/>
                    <a:pt x="68" y="74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9" y="75"/>
                    <a:pt x="69" y="74"/>
                  </a:cubicBezTo>
                  <a:cubicBezTo>
                    <a:pt x="72" y="69"/>
                    <a:pt x="77" y="61"/>
                    <a:pt x="82" y="54"/>
                  </a:cubicBezTo>
                  <a:cubicBezTo>
                    <a:pt x="85" y="50"/>
                    <a:pt x="87" y="46"/>
                    <a:pt x="89" y="44"/>
                  </a:cubicBezTo>
                  <a:cubicBezTo>
                    <a:pt x="89" y="42"/>
                    <a:pt x="90" y="41"/>
                    <a:pt x="91" y="40"/>
                  </a:cubicBezTo>
                  <a:cubicBezTo>
                    <a:pt x="91" y="40"/>
                    <a:pt x="91" y="39"/>
                    <a:pt x="91" y="39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2" y="38"/>
                    <a:pt x="92" y="38"/>
                    <a:pt x="92" y="37"/>
                  </a:cubicBezTo>
                  <a:cubicBezTo>
                    <a:pt x="92" y="36"/>
                    <a:pt x="92" y="35"/>
                    <a:pt x="91" y="34"/>
                  </a:cubicBezTo>
                  <a:cubicBezTo>
                    <a:pt x="91" y="33"/>
                    <a:pt x="90" y="33"/>
                    <a:pt x="89" y="32"/>
                  </a:cubicBezTo>
                  <a:cubicBezTo>
                    <a:pt x="87" y="32"/>
                    <a:pt x="86" y="32"/>
                    <a:pt x="85" y="33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0" y="42"/>
                    <a:pt x="80" y="41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0" y="42"/>
                    <a:pt x="80" y="41"/>
                  </a:cubicBezTo>
                  <a:cubicBezTo>
                    <a:pt x="80" y="38"/>
                    <a:pt x="80" y="33"/>
                    <a:pt x="79" y="28"/>
                  </a:cubicBezTo>
                  <a:cubicBezTo>
                    <a:pt x="79" y="25"/>
                    <a:pt x="79" y="23"/>
                    <a:pt x="79" y="21"/>
                  </a:cubicBezTo>
                  <a:cubicBezTo>
                    <a:pt x="79" y="20"/>
                    <a:pt x="79" y="20"/>
                    <a:pt x="79" y="19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9" y="17"/>
                    <a:pt x="78" y="16"/>
                  </a:cubicBezTo>
                  <a:cubicBezTo>
                    <a:pt x="78" y="15"/>
                    <a:pt x="77" y="14"/>
                    <a:pt x="76" y="14"/>
                  </a:cubicBezTo>
                  <a:cubicBezTo>
                    <a:pt x="75" y="14"/>
                    <a:pt x="73" y="14"/>
                    <a:pt x="72" y="15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20"/>
                    <a:pt x="67" y="20"/>
                    <a:pt x="66" y="19"/>
                  </a:cubicBezTo>
                  <a:cubicBezTo>
                    <a:pt x="64" y="18"/>
                    <a:pt x="60" y="16"/>
                    <a:pt x="57" y="14"/>
                  </a:cubicBezTo>
                  <a:cubicBezTo>
                    <a:pt x="55" y="13"/>
                    <a:pt x="54" y="12"/>
                    <a:pt x="52" y="11"/>
                  </a:cubicBezTo>
                  <a:cubicBezTo>
                    <a:pt x="52" y="11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1"/>
                    <a:pt x="51" y="10"/>
                    <a:pt x="51" y="10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0"/>
                    <a:pt x="50" y="9"/>
                    <a:pt x="49" y="9"/>
                  </a:cubicBezTo>
                  <a:cubicBezTo>
                    <a:pt x="48" y="9"/>
                    <a:pt x="47" y="9"/>
                    <a:pt x="46" y="1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1"/>
                    <a:pt x="36" y="1"/>
                    <a:pt x="35" y="0"/>
                  </a:cubicBezTo>
                  <a:cubicBezTo>
                    <a:pt x="34" y="0"/>
                    <a:pt x="34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0" y="1"/>
                    <a:pt x="30" y="1"/>
                    <a:pt x="29" y="2"/>
                  </a:cubicBezTo>
                  <a:cubicBezTo>
                    <a:pt x="25" y="4"/>
                    <a:pt x="19" y="8"/>
                    <a:pt x="14" y="11"/>
                  </a:cubicBezTo>
                  <a:cubicBezTo>
                    <a:pt x="11" y="13"/>
                    <a:pt x="8" y="14"/>
                    <a:pt x="6" y="15"/>
                  </a:cubicBezTo>
                  <a:cubicBezTo>
                    <a:pt x="5" y="16"/>
                    <a:pt x="5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8"/>
                    <a:pt x="7" y="17"/>
                    <a:pt x="7" y="17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6"/>
                    <a:pt x="5" y="16"/>
                    <a:pt x="3" y="17"/>
                  </a:cubicBezTo>
                  <a:cubicBezTo>
                    <a:pt x="1" y="18"/>
                    <a:pt x="0" y="21"/>
                    <a:pt x="1" y="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0" name="Freeform 245"/>
            <p:cNvSpPr/>
            <p:nvPr/>
          </p:nvSpPr>
          <p:spPr bwMode="auto">
            <a:xfrm>
              <a:off x="7256799" y="3841832"/>
              <a:ext cx="178431" cy="142506"/>
            </a:xfrm>
            <a:custGeom>
              <a:avLst/>
              <a:gdLst>
                <a:gd name="T0" fmla="*/ 50 w 147"/>
                <a:gd name="T1" fmla="*/ 9 h 117"/>
                <a:gd name="T2" fmla="*/ 49 w 147"/>
                <a:gd name="T3" fmla="*/ 5 h 117"/>
                <a:gd name="T4" fmla="*/ 45 w 147"/>
                <a:gd name="T5" fmla="*/ 5 h 117"/>
                <a:gd name="T6" fmla="*/ 1 w 147"/>
                <a:gd name="T7" fmla="*/ 42 h 117"/>
                <a:gd name="T8" fmla="*/ 35 w 147"/>
                <a:gd name="T9" fmla="*/ 32 h 117"/>
                <a:gd name="T10" fmla="*/ 38 w 147"/>
                <a:gd name="T11" fmla="*/ 31 h 117"/>
                <a:gd name="T12" fmla="*/ 35 w 147"/>
                <a:gd name="T13" fmla="*/ 31 h 117"/>
                <a:gd name="T14" fmla="*/ 36 w 147"/>
                <a:gd name="T15" fmla="*/ 26 h 117"/>
                <a:gd name="T16" fmla="*/ 9 w 147"/>
                <a:gd name="T17" fmla="*/ 58 h 117"/>
                <a:gd name="T18" fmla="*/ 22 w 147"/>
                <a:gd name="T19" fmla="*/ 52 h 117"/>
                <a:gd name="T20" fmla="*/ 34 w 147"/>
                <a:gd name="T21" fmla="*/ 75 h 117"/>
                <a:gd name="T22" fmla="*/ 30 w 147"/>
                <a:gd name="T23" fmla="*/ 71 h 117"/>
                <a:gd name="T24" fmla="*/ 6 w 147"/>
                <a:gd name="T25" fmla="*/ 99 h 117"/>
                <a:gd name="T26" fmla="*/ 21 w 147"/>
                <a:gd name="T27" fmla="*/ 89 h 117"/>
                <a:gd name="T28" fmla="*/ 21 w 147"/>
                <a:gd name="T29" fmla="*/ 89 h 117"/>
                <a:gd name="T30" fmla="*/ 13 w 147"/>
                <a:gd name="T31" fmla="*/ 117 h 117"/>
                <a:gd name="T32" fmla="*/ 37 w 147"/>
                <a:gd name="T33" fmla="*/ 102 h 117"/>
                <a:gd name="T34" fmla="*/ 35 w 147"/>
                <a:gd name="T35" fmla="*/ 102 h 117"/>
                <a:gd name="T36" fmla="*/ 48 w 147"/>
                <a:gd name="T37" fmla="*/ 115 h 117"/>
                <a:gd name="T38" fmla="*/ 63 w 147"/>
                <a:gd name="T39" fmla="*/ 106 h 117"/>
                <a:gd name="T40" fmla="*/ 58 w 147"/>
                <a:gd name="T41" fmla="*/ 104 h 117"/>
                <a:gd name="T42" fmla="*/ 100 w 147"/>
                <a:gd name="T43" fmla="*/ 105 h 117"/>
                <a:gd name="T44" fmla="*/ 103 w 147"/>
                <a:gd name="T45" fmla="*/ 105 h 117"/>
                <a:gd name="T46" fmla="*/ 115 w 147"/>
                <a:gd name="T47" fmla="*/ 97 h 117"/>
                <a:gd name="T48" fmla="*/ 112 w 147"/>
                <a:gd name="T49" fmla="*/ 95 h 117"/>
                <a:gd name="T50" fmla="*/ 131 w 147"/>
                <a:gd name="T51" fmla="*/ 98 h 117"/>
                <a:gd name="T52" fmla="*/ 127 w 147"/>
                <a:gd name="T53" fmla="*/ 99 h 117"/>
                <a:gd name="T54" fmla="*/ 143 w 147"/>
                <a:gd name="T55" fmla="*/ 95 h 117"/>
                <a:gd name="T56" fmla="*/ 141 w 147"/>
                <a:gd name="T57" fmla="*/ 95 h 117"/>
                <a:gd name="T58" fmla="*/ 143 w 147"/>
                <a:gd name="T59" fmla="*/ 87 h 117"/>
                <a:gd name="T60" fmla="*/ 130 w 147"/>
                <a:gd name="T61" fmla="*/ 93 h 117"/>
                <a:gd name="T62" fmla="*/ 133 w 147"/>
                <a:gd name="T63" fmla="*/ 93 h 117"/>
                <a:gd name="T64" fmla="*/ 117 w 147"/>
                <a:gd name="T65" fmla="*/ 88 h 117"/>
                <a:gd name="T66" fmla="*/ 118 w 147"/>
                <a:gd name="T67" fmla="*/ 89 h 117"/>
                <a:gd name="T68" fmla="*/ 101 w 147"/>
                <a:gd name="T69" fmla="*/ 96 h 117"/>
                <a:gd name="T70" fmla="*/ 102 w 147"/>
                <a:gd name="T71" fmla="*/ 100 h 117"/>
                <a:gd name="T72" fmla="*/ 99 w 147"/>
                <a:gd name="T73" fmla="*/ 96 h 117"/>
                <a:gd name="T74" fmla="*/ 63 w 147"/>
                <a:gd name="T75" fmla="*/ 101 h 117"/>
                <a:gd name="T76" fmla="*/ 48 w 147"/>
                <a:gd name="T77" fmla="*/ 105 h 117"/>
                <a:gd name="T78" fmla="*/ 46 w 147"/>
                <a:gd name="T79" fmla="*/ 106 h 117"/>
                <a:gd name="T80" fmla="*/ 36 w 147"/>
                <a:gd name="T81" fmla="*/ 98 h 117"/>
                <a:gd name="T82" fmla="*/ 10 w 147"/>
                <a:gd name="T83" fmla="*/ 108 h 117"/>
                <a:gd name="T84" fmla="*/ 11 w 147"/>
                <a:gd name="T85" fmla="*/ 112 h 117"/>
                <a:gd name="T86" fmla="*/ 15 w 147"/>
                <a:gd name="T87" fmla="*/ 110 h 117"/>
                <a:gd name="T88" fmla="*/ 15 w 147"/>
                <a:gd name="T89" fmla="*/ 114 h 117"/>
                <a:gd name="T90" fmla="*/ 29 w 147"/>
                <a:gd name="T91" fmla="*/ 88 h 117"/>
                <a:gd name="T92" fmla="*/ 15 w 147"/>
                <a:gd name="T93" fmla="*/ 99 h 117"/>
                <a:gd name="T94" fmla="*/ 35 w 147"/>
                <a:gd name="T95" fmla="*/ 74 h 117"/>
                <a:gd name="T96" fmla="*/ 24 w 147"/>
                <a:gd name="T97" fmla="*/ 76 h 117"/>
                <a:gd name="T98" fmla="*/ 29 w 147"/>
                <a:gd name="T99" fmla="*/ 71 h 117"/>
                <a:gd name="T100" fmla="*/ 17 w 147"/>
                <a:gd name="T101" fmla="*/ 57 h 117"/>
                <a:gd name="T102" fmla="*/ 19 w 147"/>
                <a:gd name="T103" fmla="*/ 59 h 117"/>
                <a:gd name="T104" fmla="*/ 35 w 147"/>
                <a:gd name="T105" fmla="*/ 22 h 117"/>
                <a:gd name="T106" fmla="*/ 4 w 147"/>
                <a:gd name="T107" fmla="*/ 41 h 117"/>
                <a:gd name="T108" fmla="*/ 8 w 147"/>
                <a:gd name="T109" fmla="*/ 43 h 117"/>
                <a:gd name="T110" fmla="*/ 8 w 147"/>
                <a:gd name="T111" fmla="*/ 48 h 117"/>
                <a:gd name="T112" fmla="*/ 53 w 147"/>
                <a:gd name="T113" fmla="*/ 2 h 117"/>
                <a:gd name="T114" fmla="*/ 14 w 147"/>
                <a:gd name="T115" fmla="*/ 22 h 117"/>
                <a:gd name="T116" fmla="*/ 19 w 147"/>
                <a:gd name="T117" fmla="*/ 2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17">
                  <a:moveTo>
                    <a:pt x="11" y="27"/>
                  </a:moveTo>
                  <a:cubicBezTo>
                    <a:pt x="12" y="28"/>
                    <a:pt x="13" y="28"/>
                    <a:pt x="13" y="28"/>
                  </a:cubicBezTo>
                  <a:cubicBezTo>
                    <a:pt x="14" y="29"/>
                    <a:pt x="15" y="29"/>
                    <a:pt x="15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28"/>
                    <a:pt x="17" y="28"/>
                    <a:pt x="18" y="28"/>
                  </a:cubicBezTo>
                  <a:cubicBezTo>
                    <a:pt x="19" y="27"/>
                    <a:pt x="22" y="26"/>
                    <a:pt x="25" y="24"/>
                  </a:cubicBezTo>
                  <a:cubicBezTo>
                    <a:pt x="30" y="21"/>
                    <a:pt x="36" y="17"/>
                    <a:pt x="41" y="14"/>
                  </a:cubicBezTo>
                  <a:cubicBezTo>
                    <a:pt x="44" y="12"/>
                    <a:pt x="46" y="11"/>
                    <a:pt x="48" y="10"/>
                  </a:cubicBezTo>
                  <a:cubicBezTo>
                    <a:pt x="49" y="10"/>
                    <a:pt x="49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8"/>
                    <a:pt x="47" y="9"/>
                    <a:pt x="47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6"/>
                    <a:pt x="45" y="7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4"/>
                    <a:pt x="45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3" y="5"/>
                    <a:pt x="39" y="8"/>
                    <a:pt x="35" y="12"/>
                  </a:cubicBezTo>
                  <a:cubicBezTo>
                    <a:pt x="28" y="18"/>
                    <a:pt x="20" y="25"/>
                    <a:pt x="13" y="31"/>
                  </a:cubicBezTo>
                  <a:cubicBezTo>
                    <a:pt x="10" y="34"/>
                    <a:pt x="7" y="36"/>
                    <a:pt x="5" y="38"/>
                  </a:cubicBezTo>
                  <a:cubicBezTo>
                    <a:pt x="3" y="39"/>
                    <a:pt x="3" y="40"/>
                    <a:pt x="2" y="41"/>
                  </a:cubicBezTo>
                  <a:cubicBezTo>
                    <a:pt x="2" y="41"/>
                    <a:pt x="1" y="42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3" y="50"/>
                    <a:pt x="4" y="50"/>
                    <a:pt x="4" y="50"/>
                  </a:cubicBezTo>
                  <a:cubicBezTo>
                    <a:pt x="5" y="50"/>
                    <a:pt x="5" y="50"/>
                    <a:pt x="6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7" y="49"/>
                    <a:pt x="8" y="48"/>
                    <a:pt x="9" y="48"/>
                  </a:cubicBezTo>
                  <a:cubicBezTo>
                    <a:pt x="13" y="45"/>
                    <a:pt x="20" y="41"/>
                    <a:pt x="27" y="37"/>
                  </a:cubicBezTo>
                  <a:cubicBezTo>
                    <a:pt x="30" y="35"/>
                    <a:pt x="33" y="34"/>
                    <a:pt x="35" y="32"/>
                  </a:cubicBezTo>
                  <a:cubicBezTo>
                    <a:pt x="36" y="32"/>
                    <a:pt x="37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8" y="31"/>
                    <a:pt x="38" y="31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6" y="31"/>
                    <a:pt x="36" y="31"/>
                    <a:pt x="37" y="31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4" y="30"/>
                    <a:pt x="35" y="31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7"/>
                    <a:pt x="32" y="28"/>
                    <a:pt x="33" y="29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2" y="26"/>
                    <a:pt x="32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2" y="26"/>
                    <a:pt x="31" y="27"/>
                  </a:cubicBezTo>
                  <a:cubicBezTo>
                    <a:pt x="29" y="30"/>
                    <a:pt x="23" y="38"/>
                    <a:pt x="19" y="44"/>
                  </a:cubicBezTo>
                  <a:cubicBezTo>
                    <a:pt x="16" y="47"/>
                    <a:pt x="14" y="50"/>
                    <a:pt x="12" y="53"/>
                  </a:cubicBezTo>
                  <a:cubicBezTo>
                    <a:pt x="11" y="54"/>
                    <a:pt x="11" y="55"/>
                    <a:pt x="10" y="56"/>
                  </a:cubicBezTo>
                  <a:cubicBezTo>
                    <a:pt x="10" y="56"/>
                    <a:pt x="10" y="56"/>
                    <a:pt x="10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9" y="61"/>
                    <a:pt x="9" y="62"/>
                  </a:cubicBezTo>
                  <a:cubicBezTo>
                    <a:pt x="11" y="64"/>
                    <a:pt x="13" y="64"/>
                    <a:pt x="16" y="63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3"/>
                    <a:pt x="22" y="53"/>
                    <a:pt x="22" y="54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2" y="52"/>
                    <a:pt x="22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2" y="53"/>
                    <a:pt x="22" y="54"/>
                  </a:cubicBezTo>
                  <a:cubicBezTo>
                    <a:pt x="21" y="56"/>
                    <a:pt x="21" y="61"/>
                    <a:pt x="20" y="66"/>
                  </a:cubicBezTo>
                  <a:cubicBezTo>
                    <a:pt x="20" y="68"/>
                    <a:pt x="20" y="70"/>
                    <a:pt x="20" y="72"/>
                  </a:cubicBezTo>
                  <a:cubicBezTo>
                    <a:pt x="20" y="73"/>
                    <a:pt x="20" y="74"/>
                    <a:pt x="20" y="74"/>
                  </a:cubicBezTo>
                  <a:cubicBezTo>
                    <a:pt x="20" y="75"/>
                    <a:pt x="19" y="75"/>
                    <a:pt x="19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0" y="77"/>
                    <a:pt x="20" y="78"/>
                    <a:pt x="20" y="78"/>
                  </a:cubicBezTo>
                  <a:cubicBezTo>
                    <a:pt x="21" y="80"/>
                    <a:pt x="24" y="81"/>
                    <a:pt x="26" y="80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7" y="72"/>
                    <a:pt x="27" y="73"/>
                    <a:pt x="28" y="74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7" y="71"/>
                    <a:pt x="27" y="71"/>
                    <a:pt x="27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8" y="70"/>
                    <a:pt x="27" y="71"/>
                    <a:pt x="26" y="72"/>
                  </a:cubicBezTo>
                  <a:cubicBezTo>
                    <a:pt x="24" y="75"/>
                    <a:pt x="19" y="81"/>
                    <a:pt x="15" y="86"/>
                  </a:cubicBezTo>
                  <a:cubicBezTo>
                    <a:pt x="13" y="89"/>
                    <a:pt x="11" y="91"/>
                    <a:pt x="10" y="93"/>
                  </a:cubicBezTo>
                  <a:cubicBezTo>
                    <a:pt x="9" y="94"/>
                    <a:pt x="8" y="95"/>
                    <a:pt x="8" y="95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6" y="98"/>
                    <a:pt x="6" y="99"/>
                  </a:cubicBezTo>
                  <a:cubicBezTo>
                    <a:pt x="6" y="100"/>
                    <a:pt x="7" y="100"/>
                    <a:pt x="7" y="101"/>
                  </a:cubicBezTo>
                  <a:cubicBezTo>
                    <a:pt x="8" y="102"/>
                    <a:pt x="9" y="103"/>
                    <a:pt x="10" y="103"/>
                  </a:cubicBezTo>
                  <a:cubicBezTo>
                    <a:pt x="11" y="104"/>
                    <a:pt x="12" y="103"/>
                    <a:pt x="13" y="103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21" y="91"/>
                    <a:pt x="21" y="92"/>
                    <a:pt x="22" y="93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1" y="90"/>
                    <a:pt x="21" y="90"/>
                    <a:pt x="21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1" y="89"/>
                    <a:pt x="21" y="90"/>
                    <a:pt x="21" y="90"/>
                  </a:cubicBezTo>
                  <a:cubicBezTo>
                    <a:pt x="19" y="93"/>
                    <a:pt x="16" y="97"/>
                    <a:pt x="13" y="102"/>
                  </a:cubicBezTo>
                  <a:cubicBezTo>
                    <a:pt x="11" y="104"/>
                    <a:pt x="10" y="106"/>
                    <a:pt x="9" y="107"/>
                  </a:cubicBezTo>
                  <a:cubicBezTo>
                    <a:pt x="9" y="108"/>
                    <a:pt x="8" y="109"/>
                    <a:pt x="8" y="109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11"/>
                    <a:pt x="7" y="111"/>
                    <a:pt x="7" y="112"/>
                  </a:cubicBezTo>
                  <a:cubicBezTo>
                    <a:pt x="7" y="113"/>
                    <a:pt x="7" y="114"/>
                    <a:pt x="8" y="115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8" y="116"/>
                    <a:pt x="9" y="116"/>
                    <a:pt x="10" y="116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12" y="117"/>
                    <a:pt x="12" y="117"/>
                    <a:pt x="13" y="117"/>
                  </a:cubicBezTo>
                  <a:cubicBezTo>
                    <a:pt x="13" y="116"/>
                    <a:pt x="13" y="116"/>
                    <a:pt x="14" y="116"/>
                  </a:cubicBezTo>
                  <a:cubicBezTo>
                    <a:pt x="14" y="116"/>
                    <a:pt x="15" y="116"/>
                    <a:pt x="16" y="115"/>
                  </a:cubicBezTo>
                  <a:cubicBezTo>
                    <a:pt x="19" y="113"/>
                    <a:pt x="24" y="110"/>
                    <a:pt x="29" y="107"/>
                  </a:cubicBezTo>
                  <a:cubicBezTo>
                    <a:pt x="32" y="106"/>
                    <a:pt x="34" y="104"/>
                    <a:pt x="36" y="103"/>
                  </a:cubicBezTo>
                  <a:cubicBezTo>
                    <a:pt x="36" y="103"/>
                    <a:pt x="37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1"/>
                    <a:pt x="34" y="102"/>
                    <a:pt x="35" y="102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2" y="114"/>
                    <a:pt x="43" y="115"/>
                    <a:pt x="44" y="115"/>
                  </a:cubicBezTo>
                  <a:cubicBezTo>
                    <a:pt x="45" y="115"/>
                    <a:pt x="45" y="115"/>
                    <a:pt x="46" y="115"/>
                  </a:cubicBezTo>
                  <a:cubicBezTo>
                    <a:pt x="47" y="115"/>
                    <a:pt x="47" y="115"/>
                    <a:pt x="47" y="115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4"/>
                    <a:pt x="51" y="113"/>
                    <a:pt x="52" y="112"/>
                  </a:cubicBezTo>
                  <a:cubicBezTo>
                    <a:pt x="55" y="111"/>
                    <a:pt x="58" y="109"/>
                    <a:pt x="60" y="108"/>
                  </a:cubicBezTo>
                  <a:cubicBezTo>
                    <a:pt x="61" y="107"/>
                    <a:pt x="62" y="106"/>
                    <a:pt x="63" y="106"/>
                  </a:cubicBezTo>
                  <a:cubicBezTo>
                    <a:pt x="64" y="106"/>
                    <a:pt x="64" y="106"/>
                    <a:pt x="64" y="106"/>
                  </a:cubicBezTo>
                  <a:cubicBezTo>
                    <a:pt x="64" y="105"/>
                    <a:pt x="64" y="105"/>
                    <a:pt x="64" y="105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3" y="106"/>
                    <a:pt x="63" y="106"/>
                    <a:pt x="63" y="106"/>
                  </a:cubicBezTo>
                  <a:cubicBezTo>
                    <a:pt x="64" y="105"/>
                    <a:pt x="64" y="105"/>
                    <a:pt x="64" y="105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3" y="106"/>
                    <a:pt x="63" y="106"/>
                    <a:pt x="63" y="106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3" y="106"/>
                    <a:pt x="63" y="106"/>
                    <a:pt x="63" y="106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1" y="106"/>
                    <a:pt x="62" y="106"/>
                    <a:pt x="62" y="106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5"/>
                    <a:pt x="60" y="105"/>
                    <a:pt x="61" y="105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4"/>
                    <a:pt x="59" y="105"/>
                    <a:pt x="60" y="105"/>
                  </a:cubicBezTo>
                  <a:cubicBezTo>
                    <a:pt x="60" y="105"/>
                    <a:pt x="61" y="106"/>
                    <a:pt x="61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3" y="106"/>
                    <a:pt x="64" y="106"/>
                    <a:pt x="65" y="106"/>
                  </a:cubicBezTo>
                  <a:cubicBezTo>
                    <a:pt x="68" y="106"/>
                    <a:pt x="75" y="106"/>
                    <a:pt x="82" y="105"/>
                  </a:cubicBezTo>
                  <a:cubicBezTo>
                    <a:pt x="89" y="105"/>
                    <a:pt x="96" y="105"/>
                    <a:pt x="99" y="105"/>
                  </a:cubicBezTo>
                  <a:cubicBezTo>
                    <a:pt x="100" y="105"/>
                    <a:pt x="101" y="105"/>
                    <a:pt x="101" y="105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1" y="102"/>
                    <a:pt x="101" y="102"/>
                    <a:pt x="101" y="102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1" y="102"/>
                    <a:pt x="101" y="102"/>
                    <a:pt x="101" y="102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5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99" y="104"/>
                    <a:pt x="99" y="104"/>
                    <a:pt x="100" y="10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99" y="104"/>
                    <a:pt x="100" y="104"/>
                    <a:pt x="100" y="104"/>
                  </a:cubicBezTo>
                  <a:cubicBezTo>
                    <a:pt x="101" y="105"/>
                    <a:pt x="101" y="105"/>
                    <a:pt x="102" y="105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5" y="104"/>
                    <a:pt x="106" y="103"/>
                    <a:pt x="108" y="102"/>
                  </a:cubicBezTo>
                  <a:cubicBezTo>
                    <a:pt x="110" y="101"/>
                    <a:pt x="112" y="100"/>
                    <a:pt x="114" y="98"/>
                  </a:cubicBezTo>
                  <a:cubicBezTo>
                    <a:pt x="115" y="98"/>
                    <a:pt x="116" y="97"/>
                    <a:pt x="116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6" y="97"/>
                    <a:pt x="116" y="97"/>
                    <a:pt x="117" y="97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6"/>
                    <a:pt x="113" y="96"/>
                    <a:pt x="114" y="97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6"/>
                    <a:pt x="113" y="96"/>
                    <a:pt x="113" y="96"/>
                  </a:cubicBezTo>
                  <a:cubicBezTo>
                    <a:pt x="113" y="96"/>
                    <a:pt x="114" y="96"/>
                    <a:pt x="11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6" y="97"/>
                    <a:pt x="117" y="98"/>
                    <a:pt x="118" y="98"/>
                  </a:cubicBezTo>
                  <a:cubicBezTo>
                    <a:pt x="121" y="99"/>
                    <a:pt x="124" y="99"/>
                    <a:pt x="126" y="100"/>
                  </a:cubicBezTo>
                  <a:cubicBezTo>
                    <a:pt x="127" y="100"/>
                    <a:pt x="128" y="100"/>
                    <a:pt x="129" y="101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8" y="100"/>
                    <a:pt x="129" y="101"/>
                    <a:pt x="130" y="101"/>
                  </a:cubicBezTo>
                  <a:cubicBezTo>
                    <a:pt x="130" y="101"/>
                    <a:pt x="131" y="101"/>
                    <a:pt x="131" y="101"/>
                  </a:cubicBezTo>
                  <a:cubicBezTo>
                    <a:pt x="132" y="101"/>
                    <a:pt x="133" y="101"/>
                    <a:pt x="133" y="101"/>
                  </a:cubicBezTo>
                  <a:cubicBezTo>
                    <a:pt x="134" y="101"/>
                    <a:pt x="134" y="101"/>
                    <a:pt x="135" y="100"/>
                  </a:cubicBezTo>
                  <a:cubicBezTo>
                    <a:pt x="136" y="99"/>
                    <a:pt x="138" y="98"/>
                    <a:pt x="140" y="97"/>
                  </a:cubicBezTo>
                  <a:cubicBezTo>
                    <a:pt x="141" y="96"/>
                    <a:pt x="142" y="96"/>
                    <a:pt x="142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1" y="95"/>
                    <a:pt x="141" y="95"/>
                    <a:pt x="141" y="95"/>
                  </a:cubicBezTo>
                  <a:cubicBezTo>
                    <a:pt x="142" y="95"/>
                    <a:pt x="142" y="95"/>
                    <a:pt x="143" y="95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1" y="95"/>
                    <a:pt x="141" y="95"/>
                    <a:pt x="141" y="95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0" y="95"/>
                    <a:pt x="140" y="95"/>
                    <a:pt x="140" y="95"/>
                  </a:cubicBezTo>
                  <a:cubicBezTo>
                    <a:pt x="140" y="95"/>
                    <a:pt x="141" y="95"/>
                    <a:pt x="141" y="95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0" y="95"/>
                    <a:pt x="140" y="95"/>
                    <a:pt x="140" y="95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4"/>
                    <a:pt x="139" y="95"/>
                    <a:pt x="140" y="95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9" y="95"/>
                    <a:pt x="142" y="96"/>
                    <a:pt x="144" y="95"/>
                  </a:cubicBezTo>
                  <a:cubicBezTo>
                    <a:pt x="146" y="94"/>
                    <a:pt x="147" y="91"/>
                    <a:pt x="145" y="89"/>
                  </a:cubicBezTo>
                  <a:cubicBezTo>
                    <a:pt x="145" y="88"/>
                    <a:pt x="144" y="87"/>
                    <a:pt x="143" y="87"/>
                  </a:cubicBezTo>
                  <a:cubicBezTo>
                    <a:pt x="142" y="87"/>
                    <a:pt x="142" y="87"/>
                    <a:pt x="141" y="87"/>
                  </a:cubicBezTo>
                  <a:cubicBezTo>
                    <a:pt x="141" y="87"/>
                    <a:pt x="140" y="87"/>
                    <a:pt x="140" y="87"/>
                  </a:cubicBezTo>
                  <a:cubicBezTo>
                    <a:pt x="140" y="87"/>
                    <a:pt x="139" y="87"/>
                    <a:pt x="139" y="87"/>
                  </a:cubicBezTo>
                  <a:cubicBezTo>
                    <a:pt x="138" y="88"/>
                    <a:pt x="137" y="88"/>
                    <a:pt x="136" y="89"/>
                  </a:cubicBezTo>
                  <a:cubicBezTo>
                    <a:pt x="135" y="90"/>
                    <a:pt x="133" y="91"/>
                    <a:pt x="132" y="92"/>
                  </a:cubicBezTo>
                  <a:cubicBezTo>
                    <a:pt x="131" y="92"/>
                    <a:pt x="131" y="92"/>
                    <a:pt x="130" y="92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2"/>
                    <a:pt x="131" y="92"/>
                    <a:pt x="131" y="92"/>
                  </a:cubicBezTo>
                  <a:cubicBezTo>
                    <a:pt x="131" y="92"/>
                    <a:pt x="131" y="93"/>
                    <a:pt x="130" y="93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2"/>
                    <a:pt x="131" y="92"/>
                    <a:pt x="131" y="92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2"/>
                    <a:pt x="132" y="92"/>
                    <a:pt x="131" y="92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4"/>
                    <a:pt x="134" y="93"/>
                    <a:pt x="133" y="93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4"/>
                    <a:pt x="135" y="94"/>
                    <a:pt x="134" y="93"/>
                  </a:cubicBezTo>
                  <a:cubicBezTo>
                    <a:pt x="134" y="93"/>
                    <a:pt x="134" y="93"/>
                    <a:pt x="133" y="93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2"/>
                    <a:pt x="132" y="92"/>
                    <a:pt x="131" y="92"/>
                  </a:cubicBezTo>
                  <a:cubicBezTo>
                    <a:pt x="129" y="92"/>
                    <a:pt x="126" y="91"/>
                    <a:pt x="123" y="90"/>
                  </a:cubicBezTo>
                  <a:cubicBezTo>
                    <a:pt x="121" y="89"/>
                    <a:pt x="120" y="89"/>
                    <a:pt x="119" y="89"/>
                  </a:cubicBezTo>
                  <a:cubicBezTo>
                    <a:pt x="118" y="89"/>
                    <a:pt x="118" y="88"/>
                    <a:pt x="117" y="88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7" y="89"/>
                    <a:pt x="117" y="89"/>
                    <a:pt x="117" y="89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7" y="89"/>
                    <a:pt x="117" y="89"/>
                    <a:pt x="117" y="89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18" y="89"/>
                    <a:pt x="118" y="89"/>
                    <a:pt x="118" y="89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18" y="89"/>
                    <a:pt x="118" y="89"/>
                    <a:pt x="118" y="89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19" y="90"/>
                    <a:pt x="119" y="90"/>
                    <a:pt x="119" y="90"/>
                  </a:cubicBezTo>
                  <a:cubicBezTo>
                    <a:pt x="119" y="89"/>
                    <a:pt x="118" y="89"/>
                    <a:pt x="118" y="89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19" y="90"/>
                    <a:pt x="119" y="90"/>
                    <a:pt x="119" y="90"/>
                  </a:cubicBezTo>
                  <a:cubicBezTo>
                    <a:pt x="119" y="90"/>
                    <a:pt x="119" y="90"/>
                    <a:pt x="119" y="90"/>
                  </a:cubicBezTo>
                  <a:cubicBezTo>
                    <a:pt x="119" y="89"/>
                    <a:pt x="118" y="89"/>
                    <a:pt x="117" y="88"/>
                  </a:cubicBezTo>
                  <a:cubicBezTo>
                    <a:pt x="116" y="88"/>
                    <a:pt x="116" y="88"/>
                    <a:pt x="115" y="88"/>
                  </a:cubicBezTo>
                  <a:cubicBezTo>
                    <a:pt x="115" y="88"/>
                    <a:pt x="114" y="88"/>
                    <a:pt x="114" y="88"/>
                  </a:cubicBezTo>
                  <a:cubicBezTo>
                    <a:pt x="113" y="88"/>
                    <a:pt x="113" y="88"/>
                    <a:pt x="113" y="89"/>
                  </a:cubicBezTo>
                  <a:cubicBezTo>
                    <a:pt x="112" y="89"/>
                    <a:pt x="111" y="90"/>
                    <a:pt x="110" y="90"/>
                  </a:cubicBezTo>
                  <a:cubicBezTo>
                    <a:pt x="108" y="92"/>
                    <a:pt x="105" y="93"/>
                    <a:pt x="103" y="94"/>
                  </a:cubicBezTo>
                  <a:cubicBezTo>
                    <a:pt x="102" y="95"/>
                    <a:pt x="102" y="96"/>
                    <a:pt x="101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2" y="96"/>
                    <a:pt x="102" y="96"/>
                    <a:pt x="102" y="96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2" y="96"/>
                    <a:pt x="102" y="96"/>
                    <a:pt x="102" y="96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3" y="96"/>
                    <a:pt x="102" y="96"/>
                    <a:pt x="102" y="96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5" y="97"/>
                    <a:pt x="104" y="96"/>
                    <a:pt x="103" y="96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5" y="97"/>
                    <a:pt x="105" y="97"/>
                    <a:pt x="104" y="97"/>
                  </a:cubicBezTo>
                  <a:cubicBezTo>
                    <a:pt x="104" y="96"/>
                    <a:pt x="103" y="96"/>
                    <a:pt x="103" y="96"/>
                  </a:cubicBezTo>
                  <a:cubicBezTo>
                    <a:pt x="102" y="96"/>
                    <a:pt x="102" y="96"/>
                    <a:pt x="102" y="96"/>
                  </a:cubicBezTo>
                  <a:cubicBezTo>
                    <a:pt x="101" y="96"/>
                    <a:pt x="100" y="96"/>
                    <a:pt x="99" y="96"/>
                  </a:cubicBezTo>
                  <a:cubicBezTo>
                    <a:pt x="96" y="96"/>
                    <a:pt x="89" y="96"/>
                    <a:pt x="82" y="96"/>
                  </a:cubicBezTo>
                  <a:cubicBezTo>
                    <a:pt x="75" y="97"/>
                    <a:pt x="68" y="97"/>
                    <a:pt x="65" y="97"/>
                  </a:cubicBezTo>
                  <a:cubicBezTo>
                    <a:pt x="64" y="97"/>
                    <a:pt x="64" y="97"/>
                    <a:pt x="63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98"/>
                    <a:pt x="65" y="98"/>
                    <a:pt x="64" y="97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6" y="98"/>
                    <a:pt x="65" y="97"/>
                    <a:pt x="64" y="97"/>
                  </a:cubicBezTo>
                  <a:cubicBezTo>
                    <a:pt x="63" y="97"/>
                    <a:pt x="63" y="97"/>
                    <a:pt x="62" y="97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60" y="97"/>
                    <a:pt x="60" y="98"/>
                  </a:cubicBezTo>
                  <a:cubicBezTo>
                    <a:pt x="59" y="98"/>
                    <a:pt x="57" y="99"/>
                    <a:pt x="56" y="100"/>
                  </a:cubicBezTo>
                  <a:cubicBezTo>
                    <a:pt x="53" y="101"/>
                    <a:pt x="50" y="103"/>
                    <a:pt x="48" y="105"/>
                  </a:cubicBezTo>
                  <a:cubicBezTo>
                    <a:pt x="47" y="105"/>
                    <a:pt x="46" y="106"/>
                    <a:pt x="45" y="106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5" y="106"/>
                    <a:pt x="45" y="107"/>
                    <a:pt x="45" y="107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06"/>
                    <a:pt x="46" y="106"/>
                    <a:pt x="46" y="106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49" y="108"/>
                    <a:pt x="48" y="107"/>
                    <a:pt x="47" y="107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5"/>
                    <a:pt x="39" y="94"/>
                    <a:pt x="38" y="94"/>
                  </a:cubicBezTo>
                  <a:cubicBezTo>
                    <a:pt x="37" y="93"/>
                    <a:pt x="37" y="93"/>
                    <a:pt x="36" y="93"/>
                  </a:cubicBezTo>
                  <a:cubicBezTo>
                    <a:pt x="36" y="93"/>
                    <a:pt x="36" y="93"/>
                    <a:pt x="35" y="93"/>
                  </a:cubicBezTo>
                  <a:cubicBezTo>
                    <a:pt x="35" y="94"/>
                    <a:pt x="35" y="94"/>
                    <a:pt x="34" y="94"/>
                  </a:cubicBezTo>
                  <a:cubicBezTo>
                    <a:pt x="34" y="94"/>
                    <a:pt x="33" y="94"/>
                    <a:pt x="32" y="95"/>
                  </a:cubicBezTo>
                  <a:cubicBezTo>
                    <a:pt x="29" y="97"/>
                    <a:pt x="24" y="100"/>
                    <a:pt x="19" y="103"/>
                  </a:cubicBezTo>
                  <a:cubicBezTo>
                    <a:pt x="16" y="104"/>
                    <a:pt x="14" y="106"/>
                    <a:pt x="12" y="107"/>
                  </a:cubicBezTo>
                  <a:cubicBezTo>
                    <a:pt x="11" y="107"/>
                    <a:pt x="11" y="108"/>
                    <a:pt x="10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0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2" y="108"/>
                    <a:pt x="12" y="108"/>
                    <a:pt x="11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09"/>
                    <a:pt x="14" y="108"/>
                    <a:pt x="13" y="108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1"/>
                    <a:pt x="15" y="110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4"/>
                    <a:pt x="16" y="114"/>
                    <a:pt x="16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4"/>
                    <a:pt x="16" y="113"/>
                    <a:pt x="16" y="112"/>
                  </a:cubicBezTo>
                  <a:cubicBezTo>
                    <a:pt x="18" y="110"/>
                    <a:pt x="21" y="105"/>
                    <a:pt x="24" y="101"/>
                  </a:cubicBezTo>
                  <a:cubicBezTo>
                    <a:pt x="25" y="99"/>
                    <a:pt x="27" y="97"/>
                    <a:pt x="28" y="96"/>
                  </a:cubicBezTo>
                  <a:cubicBezTo>
                    <a:pt x="28" y="95"/>
                    <a:pt x="29" y="94"/>
                    <a:pt x="29" y="94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30" y="90"/>
                    <a:pt x="30" y="89"/>
                    <a:pt x="29" y="88"/>
                  </a:cubicBezTo>
                  <a:cubicBezTo>
                    <a:pt x="29" y="87"/>
                    <a:pt x="28" y="87"/>
                    <a:pt x="27" y="86"/>
                  </a:cubicBezTo>
                  <a:cubicBezTo>
                    <a:pt x="26" y="86"/>
                    <a:pt x="24" y="86"/>
                    <a:pt x="23" y="87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5" y="98"/>
                    <a:pt x="15" y="98"/>
                    <a:pt x="15" y="97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5" y="100"/>
                    <a:pt x="15" y="100"/>
                    <a:pt x="15" y="99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0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6" y="100"/>
                    <a:pt x="16" y="99"/>
                  </a:cubicBezTo>
                  <a:cubicBezTo>
                    <a:pt x="19" y="96"/>
                    <a:pt x="23" y="90"/>
                    <a:pt x="28" y="85"/>
                  </a:cubicBezTo>
                  <a:cubicBezTo>
                    <a:pt x="30" y="82"/>
                    <a:pt x="32" y="80"/>
                    <a:pt x="33" y="78"/>
                  </a:cubicBezTo>
                  <a:cubicBezTo>
                    <a:pt x="34" y="77"/>
                    <a:pt x="34" y="76"/>
                    <a:pt x="35" y="75"/>
                  </a:cubicBezTo>
                  <a:cubicBezTo>
                    <a:pt x="35" y="75"/>
                    <a:pt x="35" y="75"/>
                    <a:pt x="35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2"/>
                    <a:pt x="36" y="72"/>
                  </a:cubicBezTo>
                  <a:cubicBezTo>
                    <a:pt x="36" y="71"/>
                    <a:pt x="36" y="70"/>
                    <a:pt x="36" y="69"/>
                  </a:cubicBezTo>
                  <a:cubicBezTo>
                    <a:pt x="35" y="68"/>
                    <a:pt x="34" y="68"/>
                    <a:pt x="33" y="67"/>
                  </a:cubicBezTo>
                  <a:cubicBezTo>
                    <a:pt x="32" y="67"/>
                    <a:pt x="31" y="67"/>
                    <a:pt x="30" y="68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8" y="75"/>
                    <a:pt x="28" y="75"/>
                    <a:pt x="28" y="74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28" y="75"/>
                    <a:pt x="29" y="74"/>
                    <a:pt x="29" y="71"/>
                  </a:cubicBezTo>
                  <a:cubicBezTo>
                    <a:pt x="29" y="68"/>
                    <a:pt x="30" y="64"/>
                    <a:pt x="30" y="60"/>
                  </a:cubicBezTo>
                  <a:cubicBezTo>
                    <a:pt x="30" y="59"/>
                    <a:pt x="30" y="57"/>
                    <a:pt x="30" y="56"/>
                  </a:cubicBezTo>
                  <a:cubicBezTo>
                    <a:pt x="31" y="54"/>
                    <a:pt x="31" y="53"/>
                    <a:pt x="31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0"/>
                    <a:pt x="30" y="50"/>
                  </a:cubicBezTo>
                  <a:cubicBezTo>
                    <a:pt x="29" y="48"/>
                    <a:pt x="26" y="47"/>
                    <a:pt x="24" y="48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8"/>
                    <a:pt x="17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1"/>
                    <a:pt x="17" y="61"/>
                    <a:pt x="18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1"/>
                    <a:pt x="18" y="60"/>
                    <a:pt x="19" y="59"/>
                  </a:cubicBezTo>
                  <a:cubicBezTo>
                    <a:pt x="21" y="55"/>
                    <a:pt x="27" y="48"/>
                    <a:pt x="31" y="42"/>
                  </a:cubicBezTo>
                  <a:cubicBezTo>
                    <a:pt x="34" y="38"/>
                    <a:pt x="36" y="35"/>
                    <a:pt x="38" y="33"/>
                  </a:cubicBezTo>
                  <a:cubicBezTo>
                    <a:pt x="39" y="32"/>
                    <a:pt x="39" y="31"/>
                    <a:pt x="40" y="30"/>
                  </a:cubicBezTo>
                  <a:cubicBezTo>
                    <a:pt x="40" y="30"/>
                    <a:pt x="40" y="29"/>
                    <a:pt x="40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7"/>
                    <a:pt x="41" y="27"/>
                    <a:pt x="41" y="26"/>
                  </a:cubicBezTo>
                  <a:cubicBezTo>
                    <a:pt x="41" y="26"/>
                    <a:pt x="41" y="25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0" y="23"/>
                    <a:pt x="39" y="22"/>
                    <a:pt x="38" y="22"/>
                  </a:cubicBezTo>
                  <a:cubicBezTo>
                    <a:pt x="38" y="22"/>
                    <a:pt x="37" y="22"/>
                    <a:pt x="37" y="22"/>
                  </a:cubicBezTo>
                  <a:cubicBezTo>
                    <a:pt x="36" y="22"/>
                    <a:pt x="36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3"/>
                    <a:pt x="33" y="23"/>
                    <a:pt x="32" y="24"/>
                  </a:cubicBezTo>
                  <a:cubicBezTo>
                    <a:pt x="28" y="26"/>
                    <a:pt x="21" y="30"/>
                    <a:pt x="14" y="34"/>
                  </a:cubicBezTo>
                  <a:cubicBezTo>
                    <a:pt x="11" y="36"/>
                    <a:pt x="8" y="38"/>
                    <a:pt x="6" y="39"/>
                  </a:cubicBezTo>
                  <a:cubicBezTo>
                    <a:pt x="5" y="40"/>
                    <a:pt x="4" y="40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5" y="41"/>
                    <a:pt x="4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6" y="41"/>
                    <a:pt x="6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8" y="44"/>
                    <a:pt x="8" y="43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9" y="46"/>
                    <a:pt x="9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7"/>
                    <a:pt x="9" y="47"/>
                  </a:cubicBezTo>
                  <a:cubicBezTo>
                    <a:pt x="10" y="45"/>
                    <a:pt x="14" y="42"/>
                    <a:pt x="19" y="38"/>
                  </a:cubicBezTo>
                  <a:cubicBezTo>
                    <a:pt x="25" y="32"/>
                    <a:pt x="33" y="25"/>
                    <a:pt x="40" y="19"/>
                  </a:cubicBezTo>
                  <a:cubicBezTo>
                    <a:pt x="44" y="16"/>
                    <a:pt x="47" y="14"/>
                    <a:pt x="49" y="12"/>
                  </a:cubicBezTo>
                  <a:cubicBezTo>
                    <a:pt x="50" y="11"/>
                    <a:pt x="51" y="10"/>
                    <a:pt x="51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53" y="8"/>
                    <a:pt x="53" y="7"/>
                    <a:pt x="53" y="7"/>
                  </a:cubicBezTo>
                  <a:cubicBezTo>
                    <a:pt x="53" y="6"/>
                    <a:pt x="53" y="6"/>
                    <a:pt x="53" y="5"/>
                  </a:cubicBezTo>
                  <a:cubicBezTo>
                    <a:pt x="53" y="4"/>
                    <a:pt x="53" y="3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1"/>
                    <a:pt x="51" y="1"/>
                    <a:pt x="51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1"/>
                    <a:pt x="47" y="1"/>
                    <a:pt x="46" y="1"/>
                  </a:cubicBezTo>
                  <a:cubicBezTo>
                    <a:pt x="44" y="2"/>
                    <a:pt x="42" y="3"/>
                    <a:pt x="39" y="5"/>
                  </a:cubicBezTo>
                  <a:cubicBezTo>
                    <a:pt x="34" y="8"/>
                    <a:pt x="27" y="12"/>
                    <a:pt x="22" y="15"/>
                  </a:cubicBezTo>
                  <a:cubicBezTo>
                    <a:pt x="20" y="17"/>
                    <a:pt x="18" y="18"/>
                    <a:pt x="16" y="19"/>
                  </a:cubicBezTo>
                  <a:cubicBezTo>
                    <a:pt x="15" y="19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21"/>
                    <a:pt x="17" y="20"/>
                    <a:pt x="16" y="20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20"/>
                    <a:pt x="15" y="19"/>
                    <a:pt x="13" y="20"/>
                  </a:cubicBezTo>
                  <a:cubicBezTo>
                    <a:pt x="11" y="22"/>
                    <a:pt x="10" y="24"/>
                    <a:pt x="11" y="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1" name="Freeform 246"/>
            <p:cNvSpPr/>
            <p:nvPr/>
          </p:nvSpPr>
          <p:spPr bwMode="auto">
            <a:xfrm>
              <a:off x="7111899" y="3631067"/>
              <a:ext cx="450270" cy="443085"/>
            </a:xfrm>
            <a:custGeom>
              <a:avLst/>
              <a:gdLst>
                <a:gd name="T0" fmla="*/ 347 w 372"/>
                <a:gd name="T1" fmla="*/ 169 h 365"/>
                <a:gd name="T2" fmla="*/ 198 w 372"/>
                <a:gd name="T3" fmla="*/ 334 h 365"/>
                <a:gd name="T4" fmla="*/ 42 w 372"/>
                <a:gd name="T5" fmla="*/ 183 h 365"/>
                <a:gd name="T6" fmla="*/ 191 w 372"/>
                <a:gd name="T7" fmla="*/ 18 h 365"/>
                <a:gd name="T8" fmla="*/ 347 w 372"/>
                <a:gd name="T9" fmla="*/ 169 h 365"/>
                <a:gd name="T10" fmla="*/ 371 w 372"/>
                <a:gd name="T11" fmla="*/ 163 h 365"/>
                <a:gd name="T12" fmla="*/ 206 w 372"/>
                <a:gd name="T13" fmla="*/ 5 h 365"/>
                <a:gd name="T14" fmla="*/ 22 w 372"/>
                <a:gd name="T15" fmla="*/ 139 h 365"/>
                <a:gd name="T16" fmla="*/ 136 w 372"/>
                <a:gd name="T17" fmla="*/ 339 h 365"/>
                <a:gd name="T18" fmla="*/ 348 w 372"/>
                <a:gd name="T19" fmla="*/ 258 h 365"/>
                <a:gd name="T20" fmla="*/ 371 w 372"/>
                <a:gd name="T21" fmla="*/ 163 h 365"/>
                <a:gd name="T22" fmla="*/ 347 w 372"/>
                <a:gd name="T23" fmla="*/ 169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2" h="365">
                  <a:moveTo>
                    <a:pt x="347" y="169"/>
                  </a:moveTo>
                  <a:cubicBezTo>
                    <a:pt x="351" y="256"/>
                    <a:pt x="286" y="334"/>
                    <a:pt x="198" y="334"/>
                  </a:cubicBezTo>
                  <a:cubicBezTo>
                    <a:pt x="114" y="335"/>
                    <a:pt x="48" y="263"/>
                    <a:pt x="42" y="183"/>
                  </a:cubicBezTo>
                  <a:cubicBezTo>
                    <a:pt x="35" y="97"/>
                    <a:pt x="105" y="19"/>
                    <a:pt x="191" y="18"/>
                  </a:cubicBezTo>
                  <a:cubicBezTo>
                    <a:pt x="275" y="17"/>
                    <a:pt x="341" y="89"/>
                    <a:pt x="347" y="169"/>
                  </a:cubicBezTo>
                  <a:cubicBezTo>
                    <a:pt x="347" y="177"/>
                    <a:pt x="371" y="172"/>
                    <a:pt x="371" y="163"/>
                  </a:cubicBezTo>
                  <a:cubicBezTo>
                    <a:pt x="364" y="75"/>
                    <a:pt x="293" y="10"/>
                    <a:pt x="206" y="5"/>
                  </a:cubicBezTo>
                  <a:cubicBezTo>
                    <a:pt x="122" y="0"/>
                    <a:pt x="43" y="58"/>
                    <a:pt x="22" y="139"/>
                  </a:cubicBezTo>
                  <a:cubicBezTo>
                    <a:pt x="0" y="225"/>
                    <a:pt x="54" y="312"/>
                    <a:pt x="136" y="339"/>
                  </a:cubicBezTo>
                  <a:cubicBezTo>
                    <a:pt x="215" y="365"/>
                    <a:pt x="306" y="329"/>
                    <a:pt x="348" y="258"/>
                  </a:cubicBezTo>
                  <a:cubicBezTo>
                    <a:pt x="365" y="230"/>
                    <a:pt x="372" y="196"/>
                    <a:pt x="371" y="163"/>
                  </a:cubicBezTo>
                  <a:cubicBezTo>
                    <a:pt x="370" y="156"/>
                    <a:pt x="347" y="161"/>
                    <a:pt x="347" y="16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2" name="Freeform 247"/>
            <p:cNvSpPr/>
            <p:nvPr/>
          </p:nvSpPr>
          <p:spPr bwMode="auto">
            <a:xfrm>
              <a:off x="6626901" y="3019132"/>
              <a:ext cx="177234" cy="174839"/>
            </a:xfrm>
            <a:custGeom>
              <a:avLst/>
              <a:gdLst>
                <a:gd name="T0" fmla="*/ 58 w 147"/>
                <a:gd name="T1" fmla="*/ 9 h 144"/>
                <a:gd name="T2" fmla="*/ 53 w 147"/>
                <a:gd name="T3" fmla="*/ 7 h 144"/>
                <a:gd name="T4" fmla="*/ 56 w 147"/>
                <a:gd name="T5" fmla="*/ 4 h 144"/>
                <a:gd name="T6" fmla="*/ 2 w 147"/>
                <a:gd name="T7" fmla="*/ 52 h 144"/>
                <a:gd name="T8" fmla="*/ 79 w 147"/>
                <a:gd name="T9" fmla="*/ 12 h 144"/>
                <a:gd name="T10" fmla="*/ 77 w 147"/>
                <a:gd name="T11" fmla="*/ 12 h 144"/>
                <a:gd name="T12" fmla="*/ 74 w 147"/>
                <a:gd name="T13" fmla="*/ 6 h 144"/>
                <a:gd name="T14" fmla="*/ 0 w 147"/>
                <a:gd name="T15" fmla="*/ 69 h 144"/>
                <a:gd name="T16" fmla="*/ 108 w 147"/>
                <a:gd name="T17" fmla="*/ 15 h 144"/>
                <a:gd name="T18" fmla="*/ 107 w 147"/>
                <a:gd name="T19" fmla="*/ 11 h 144"/>
                <a:gd name="T20" fmla="*/ 106 w 147"/>
                <a:gd name="T21" fmla="*/ 11 h 144"/>
                <a:gd name="T22" fmla="*/ 4 w 147"/>
                <a:gd name="T23" fmla="*/ 81 h 144"/>
                <a:gd name="T24" fmla="*/ 114 w 147"/>
                <a:gd name="T25" fmla="*/ 28 h 144"/>
                <a:gd name="T26" fmla="*/ 110 w 147"/>
                <a:gd name="T27" fmla="*/ 26 h 144"/>
                <a:gd name="T28" fmla="*/ 110 w 147"/>
                <a:gd name="T29" fmla="*/ 21 h 144"/>
                <a:gd name="T30" fmla="*/ 17 w 147"/>
                <a:gd name="T31" fmla="*/ 109 h 144"/>
                <a:gd name="T32" fmla="*/ 143 w 147"/>
                <a:gd name="T33" fmla="*/ 36 h 144"/>
                <a:gd name="T34" fmla="*/ 139 w 147"/>
                <a:gd name="T35" fmla="*/ 30 h 144"/>
                <a:gd name="T36" fmla="*/ 30 w 147"/>
                <a:gd name="T37" fmla="*/ 112 h 144"/>
                <a:gd name="T38" fmla="*/ 135 w 147"/>
                <a:gd name="T39" fmla="*/ 61 h 144"/>
                <a:gd name="T40" fmla="*/ 130 w 147"/>
                <a:gd name="T41" fmla="*/ 59 h 144"/>
                <a:gd name="T42" fmla="*/ 132 w 147"/>
                <a:gd name="T43" fmla="*/ 56 h 144"/>
                <a:gd name="T44" fmla="*/ 44 w 147"/>
                <a:gd name="T45" fmla="*/ 125 h 144"/>
                <a:gd name="T46" fmla="*/ 142 w 147"/>
                <a:gd name="T47" fmla="*/ 76 h 144"/>
                <a:gd name="T48" fmla="*/ 138 w 147"/>
                <a:gd name="T49" fmla="*/ 71 h 144"/>
                <a:gd name="T50" fmla="*/ 139 w 147"/>
                <a:gd name="T51" fmla="*/ 70 h 144"/>
                <a:gd name="T52" fmla="*/ 69 w 147"/>
                <a:gd name="T53" fmla="*/ 144 h 144"/>
                <a:gd name="T54" fmla="*/ 127 w 147"/>
                <a:gd name="T55" fmla="*/ 109 h 144"/>
                <a:gd name="T56" fmla="*/ 128 w 147"/>
                <a:gd name="T57" fmla="*/ 105 h 144"/>
                <a:gd name="T58" fmla="*/ 91 w 147"/>
                <a:gd name="T59" fmla="*/ 137 h 144"/>
                <a:gd name="T60" fmla="*/ 139 w 147"/>
                <a:gd name="T61" fmla="*/ 119 h 144"/>
                <a:gd name="T62" fmla="*/ 137 w 147"/>
                <a:gd name="T63" fmla="*/ 119 h 144"/>
                <a:gd name="T64" fmla="*/ 94 w 147"/>
                <a:gd name="T65" fmla="*/ 135 h 144"/>
                <a:gd name="T66" fmla="*/ 95 w 147"/>
                <a:gd name="T67" fmla="*/ 140 h 144"/>
                <a:gd name="T68" fmla="*/ 99 w 147"/>
                <a:gd name="T69" fmla="*/ 140 h 144"/>
                <a:gd name="T70" fmla="*/ 133 w 147"/>
                <a:gd name="T71" fmla="*/ 105 h 144"/>
                <a:gd name="T72" fmla="*/ 68 w 147"/>
                <a:gd name="T73" fmla="*/ 135 h 144"/>
                <a:gd name="T74" fmla="*/ 73 w 147"/>
                <a:gd name="T75" fmla="*/ 139 h 144"/>
                <a:gd name="T76" fmla="*/ 73 w 147"/>
                <a:gd name="T77" fmla="*/ 141 h 144"/>
                <a:gd name="T78" fmla="*/ 140 w 147"/>
                <a:gd name="T79" fmla="*/ 67 h 144"/>
                <a:gd name="T80" fmla="*/ 51 w 147"/>
                <a:gd name="T81" fmla="*/ 121 h 144"/>
                <a:gd name="T82" fmla="*/ 49 w 147"/>
                <a:gd name="T83" fmla="*/ 125 h 144"/>
                <a:gd name="T84" fmla="*/ 135 w 147"/>
                <a:gd name="T85" fmla="*/ 62 h 144"/>
                <a:gd name="T86" fmla="*/ 33 w 147"/>
                <a:gd name="T87" fmla="*/ 111 h 144"/>
                <a:gd name="T88" fmla="*/ 37 w 147"/>
                <a:gd name="T89" fmla="*/ 113 h 144"/>
                <a:gd name="T90" fmla="*/ 35 w 147"/>
                <a:gd name="T91" fmla="*/ 116 h 144"/>
                <a:gd name="T92" fmla="*/ 139 w 147"/>
                <a:gd name="T93" fmla="*/ 28 h 144"/>
                <a:gd name="T94" fmla="*/ 16 w 147"/>
                <a:gd name="T95" fmla="*/ 100 h 144"/>
                <a:gd name="T96" fmla="*/ 19 w 147"/>
                <a:gd name="T97" fmla="*/ 107 h 144"/>
                <a:gd name="T98" fmla="*/ 117 w 147"/>
                <a:gd name="T99" fmla="*/ 26 h 144"/>
                <a:gd name="T100" fmla="*/ 7 w 147"/>
                <a:gd name="T101" fmla="*/ 81 h 144"/>
                <a:gd name="T102" fmla="*/ 7 w 147"/>
                <a:gd name="T103" fmla="*/ 85 h 144"/>
                <a:gd name="T104" fmla="*/ 10 w 147"/>
                <a:gd name="T105" fmla="*/ 87 h 144"/>
                <a:gd name="T106" fmla="*/ 31 w 147"/>
                <a:gd name="T107" fmla="*/ 51 h 144"/>
                <a:gd name="T108" fmla="*/ 6 w 147"/>
                <a:gd name="T109" fmla="*/ 67 h 144"/>
                <a:gd name="T110" fmla="*/ 5 w 147"/>
                <a:gd name="T111" fmla="*/ 71 h 144"/>
                <a:gd name="T112" fmla="*/ 76 w 147"/>
                <a:gd name="T113" fmla="*/ 17 h 144"/>
                <a:gd name="T114" fmla="*/ 5 w 147"/>
                <a:gd name="T115" fmla="*/ 46 h 144"/>
                <a:gd name="T116" fmla="*/ 9 w 147"/>
                <a:gd name="T117" fmla="*/ 48 h 144"/>
                <a:gd name="T118" fmla="*/ 7 w 147"/>
                <a:gd name="T119" fmla="*/ 50 h 144"/>
                <a:gd name="T120" fmla="*/ 61 w 147"/>
                <a:gd name="T121" fmla="*/ 2 h 144"/>
                <a:gd name="T122" fmla="*/ 23 w 147"/>
                <a:gd name="T123" fmla="*/ 22 h 144"/>
                <a:gd name="T124" fmla="*/ 23 w 147"/>
                <a:gd name="T125" fmla="*/ 2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144">
                  <a:moveTo>
                    <a:pt x="20" y="26"/>
                  </a:moveTo>
                  <a:cubicBezTo>
                    <a:pt x="20" y="27"/>
                    <a:pt x="21" y="28"/>
                    <a:pt x="22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4" y="29"/>
                    <a:pt x="24" y="28"/>
                    <a:pt x="25" y="28"/>
                  </a:cubicBezTo>
                  <a:cubicBezTo>
                    <a:pt x="25" y="28"/>
                    <a:pt x="26" y="28"/>
                    <a:pt x="26" y="28"/>
                  </a:cubicBezTo>
                  <a:cubicBezTo>
                    <a:pt x="28" y="27"/>
                    <a:pt x="30" y="25"/>
                    <a:pt x="34" y="23"/>
                  </a:cubicBezTo>
                  <a:cubicBezTo>
                    <a:pt x="39" y="21"/>
                    <a:pt x="45" y="17"/>
                    <a:pt x="50" y="14"/>
                  </a:cubicBezTo>
                  <a:cubicBezTo>
                    <a:pt x="52" y="12"/>
                    <a:pt x="55" y="11"/>
                    <a:pt x="56" y="10"/>
                  </a:cubicBezTo>
                  <a:cubicBezTo>
                    <a:pt x="57" y="9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7" y="9"/>
                    <a:pt x="57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6"/>
                    <a:pt x="53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4"/>
                    <a:pt x="53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3"/>
                    <a:pt x="53" y="3"/>
                    <a:pt x="52" y="3"/>
                  </a:cubicBezTo>
                  <a:cubicBezTo>
                    <a:pt x="50" y="5"/>
                    <a:pt x="46" y="9"/>
                    <a:pt x="41" y="13"/>
                  </a:cubicBezTo>
                  <a:cubicBezTo>
                    <a:pt x="33" y="20"/>
                    <a:pt x="24" y="28"/>
                    <a:pt x="16" y="34"/>
                  </a:cubicBezTo>
                  <a:cubicBezTo>
                    <a:pt x="12" y="37"/>
                    <a:pt x="9" y="40"/>
                    <a:pt x="6" y="43"/>
                  </a:cubicBezTo>
                  <a:cubicBezTo>
                    <a:pt x="5" y="44"/>
                    <a:pt x="4" y="45"/>
                    <a:pt x="3" y="46"/>
                  </a:cubicBezTo>
                  <a:cubicBezTo>
                    <a:pt x="3" y="46"/>
                    <a:pt x="2" y="46"/>
                    <a:pt x="2" y="47"/>
                  </a:cubicBezTo>
                  <a:cubicBezTo>
                    <a:pt x="2" y="47"/>
                    <a:pt x="2" y="47"/>
                    <a:pt x="1" y="48"/>
                  </a:cubicBezTo>
                  <a:cubicBezTo>
                    <a:pt x="1" y="48"/>
                    <a:pt x="1" y="49"/>
                    <a:pt x="1" y="50"/>
                  </a:cubicBezTo>
                  <a:cubicBezTo>
                    <a:pt x="1" y="51"/>
                    <a:pt x="1" y="51"/>
                    <a:pt x="2" y="52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5" y="55"/>
                    <a:pt x="5" y="55"/>
                    <a:pt x="6" y="55"/>
                  </a:cubicBezTo>
                  <a:cubicBezTo>
                    <a:pt x="7" y="55"/>
                    <a:pt x="7" y="54"/>
                    <a:pt x="8" y="54"/>
                  </a:cubicBezTo>
                  <a:cubicBezTo>
                    <a:pt x="8" y="54"/>
                    <a:pt x="9" y="54"/>
                    <a:pt x="10" y="53"/>
                  </a:cubicBezTo>
                  <a:cubicBezTo>
                    <a:pt x="14" y="51"/>
                    <a:pt x="19" y="48"/>
                    <a:pt x="26" y="44"/>
                  </a:cubicBezTo>
                  <a:cubicBezTo>
                    <a:pt x="37" y="37"/>
                    <a:pt x="50" y="29"/>
                    <a:pt x="60" y="23"/>
                  </a:cubicBezTo>
                  <a:cubicBezTo>
                    <a:pt x="66" y="20"/>
                    <a:pt x="70" y="17"/>
                    <a:pt x="74" y="15"/>
                  </a:cubicBezTo>
                  <a:cubicBezTo>
                    <a:pt x="76" y="14"/>
                    <a:pt x="77" y="13"/>
                    <a:pt x="78" y="13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5" y="11"/>
                    <a:pt x="76" y="12"/>
                    <a:pt x="77" y="12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8"/>
                    <a:pt x="74" y="9"/>
                    <a:pt x="75" y="10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7"/>
                    <a:pt x="74" y="7"/>
                    <a:pt x="74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4" y="6"/>
                    <a:pt x="73" y="7"/>
                  </a:cubicBezTo>
                  <a:cubicBezTo>
                    <a:pt x="71" y="10"/>
                    <a:pt x="65" y="15"/>
                    <a:pt x="57" y="21"/>
                  </a:cubicBezTo>
                  <a:cubicBezTo>
                    <a:pt x="47" y="30"/>
                    <a:pt x="33" y="41"/>
                    <a:pt x="21" y="50"/>
                  </a:cubicBezTo>
                  <a:cubicBezTo>
                    <a:pt x="16" y="55"/>
                    <a:pt x="11" y="59"/>
                    <a:pt x="7" y="62"/>
                  </a:cubicBezTo>
                  <a:cubicBezTo>
                    <a:pt x="5" y="63"/>
                    <a:pt x="4" y="65"/>
                    <a:pt x="3" y="66"/>
                  </a:cubicBezTo>
                  <a:cubicBezTo>
                    <a:pt x="2" y="66"/>
                    <a:pt x="2" y="67"/>
                    <a:pt x="1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0" y="69"/>
                    <a:pt x="0" y="69"/>
                  </a:cubicBezTo>
                  <a:cubicBezTo>
                    <a:pt x="0" y="69"/>
                    <a:pt x="0" y="70"/>
                    <a:pt x="0" y="71"/>
                  </a:cubicBezTo>
                  <a:cubicBezTo>
                    <a:pt x="0" y="71"/>
                    <a:pt x="0" y="72"/>
                    <a:pt x="1" y="73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2" y="75"/>
                    <a:pt x="3" y="75"/>
                  </a:cubicBezTo>
                  <a:cubicBezTo>
                    <a:pt x="4" y="75"/>
                    <a:pt x="4" y="75"/>
                    <a:pt x="5" y="75"/>
                  </a:cubicBezTo>
                  <a:cubicBezTo>
                    <a:pt x="5" y="75"/>
                    <a:pt x="6" y="75"/>
                    <a:pt x="6" y="75"/>
                  </a:cubicBezTo>
                  <a:cubicBezTo>
                    <a:pt x="7" y="75"/>
                    <a:pt x="7" y="75"/>
                    <a:pt x="8" y="75"/>
                  </a:cubicBezTo>
                  <a:cubicBezTo>
                    <a:pt x="9" y="74"/>
                    <a:pt x="12" y="72"/>
                    <a:pt x="15" y="70"/>
                  </a:cubicBezTo>
                  <a:cubicBezTo>
                    <a:pt x="28" y="63"/>
                    <a:pt x="50" y="50"/>
                    <a:pt x="70" y="38"/>
                  </a:cubicBezTo>
                  <a:cubicBezTo>
                    <a:pt x="80" y="31"/>
                    <a:pt x="89" y="26"/>
                    <a:pt x="96" y="22"/>
                  </a:cubicBezTo>
                  <a:cubicBezTo>
                    <a:pt x="100" y="20"/>
                    <a:pt x="103" y="18"/>
                    <a:pt x="105" y="17"/>
                  </a:cubicBezTo>
                  <a:cubicBezTo>
                    <a:pt x="106" y="16"/>
                    <a:pt x="107" y="16"/>
                    <a:pt x="108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6"/>
                    <a:pt x="107" y="16"/>
                    <a:pt x="107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6"/>
                    <a:pt x="107" y="16"/>
                    <a:pt x="107" y="16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7" y="16"/>
                    <a:pt x="107" y="16"/>
                    <a:pt x="107" y="16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5"/>
                    <a:pt x="105" y="15"/>
                    <a:pt x="106" y="15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2"/>
                    <a:pt x="103" y="13"/>
                    <a:pt x="104" y="14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3" y="10"/>
                    <a:pt x="103" y="10"/>
                    <a:pt x="103" y="11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3" y="10"/>
                    <a:pt x="102" y="11"/>
                  </a:cubicBezTo>
                  <a:cubicBezTo>
                    <a:pt x="98" y="14"/>
                    <a:pt x="90" y="20"/>
                    <a:pt x="80" y="27"/>
                  </a:cubicBezTo>
                  <a:cubicBezTo>
                    <a:pt x="66" y="37"/>
                    <a:pt x="46" y="50"/>
                    <a:pt x="31" y="61"/>
                  </a:cubicBezTo>
                  <a:cubicBezTo>
                    <a:pt x="23" y="66"/>
                    <a:pt x="17" y="71"/>
                    <a:pt x="12" y="75"/>
                  </a:cubicBezTo>
                  <a:cubicBezTo>
                    <a:pt x="9" y="77"/>
                    <a:pt x="7" y="78"/>
                    <a:pt x="6" y="79"/>
                  </a:cubicBezTo>
                  <a:cubicBezTo>
                    <a:pt x="5" y="80"/>
                    <a:pt x="4" y="81"/>
                    <a:pt x="4" y="81"/>
                  </a:cubicBezTo>
                  <a:cubicBezTo>
                    <a:pt x="4" y="81"/>
                    <a:pt x="3" y="82"/>
                    <a:pt x="3" y="82"/>
                  </a:cubicBezTo>
                  <a:cubicBezTo>
                    <a:pt x="3" y="82"/>
                    <a:pt x="3" y="83"/>
                    <a:pt x="3" y="83"/>
                  </a:cubicBezTo>
                  <a:cubicBezTo>
                    <a:pt x="2" y="84"/>
                    <a:pt x="2" y="84"/>
                    <a:pt x="2" y="85"/>
                  </a:cubicBezTo>
                  <a:cubicBezTo>
                    <a:pt x="2" y="86"/>
                    <a:pt x="2" y="87"/>
                    <a:pt x="3" y="87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3" y="88"/>
                    <a:pt x="4" y="89"/>
                    <a:pt x="5" y="89"/>
                  </a:cubicBezTo>
                  <a:cubicBezTo>
                    <a:pt x="6" y="90"/>
                    <a:pt x="6" y="90"/>
                    <a:pt x="7" y="90"/>
                  </a:cubicBezTo>
                  <a:cubicBezTo>
                    <a:pt x="8" y="90"/>
                    <a:pt x="9" y="89"/>
                    <a:pt x="9" y="89"/>
                  </a:cubicBezTo>
                  <a:cubicBezTo>
                    <a:pt x="10" y="89"/>
                    <a:pt x="11" y="88"/>
                    <a:pt x="13" y="88"/>
                  </a:cubicBezTo>
                  <a:cubicBezTo>
                    <a:pt x="17" y="85"/>
                    <a:pt x="26" y="80"/>
                    <a:pt x="36" y="74"/>
                  </a:cubicBezTo>
                  <a:cubicBezTo>
                    <a:pt x="51" y="65"/>
                    <a:pt x="70" y="53"/>
                    <a:pt x="86" y="44"/>
                  </a:cubicBezTo>
                  <a:cubicBezTo>
                    <a:pt x="94" y="39"/>
                    <a:pt x="101" y="35"/>
                    <a:pt x="106" y="32"/>
                  </a:cubicBezTo>
                  <a:cubicBezTo>
                    <a:pt x="108" y="30"/>
                    <a:pt x="111" y="29"/>
                    <a:pt x="112" y="29"/>
                  </a:cubicBezTo>
                  <a:cubicBezTo>
                    <a:pt x="113" y="28"/>
                    <a:pt x="113" y="28"/>
                    <a:pt x="114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7"/>
                    <a:pt x="111" y="27"/>
                    <a:pt x="112" y="27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4"/>
                    <a:pt x="109" y="25"/>
                    <a:pt x="110" y="26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2"/>
                    <a:pt x="109" y="22"/>
                    <a:pt x="109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09" y="22"/>
                    <a:pt x="108" y="23"/>
                  </a:cubicBezTo>
                  <a:cubicBezTo>
                    <a:pt x="105" y="26"/>
                    <a:pt x="97" y="32"/>
                    <a:pt x="87" y="40"/>
                  </a:cubicBezTo>
                  <a:cubicBezTo>
                    <a:pt x="73" y="52"/>
                    <a:pt x="54" y="66"/>
                    <a:pt x="39" y="79"/>
                  </a:cubicBezTo>
                  <a:cubicBezTo>
                    <a:pt x="31" y="85"/>
                    <a:pt x="25" y="90"/>
                    <a:pt x="20" y="94"/>
                  </a:cubicBezTo>
                  <a:cubicBezTo>
                    <a:pt x="18" y="96"/>
                    <a:pt x="16" y="98"/>
                    <a:pt x="14" y="99"/>
                  </a:cubicBezTo>
                  <a:cubicBezTo>
                    <a:pt x="14" y="100"/>
                    <a:pt x="13" y="100"/>
                    <a:pt x="12" y="101"/>
                  </a:cubicBezTo>
                  <a:cubicBezTo>
                    <a:pt x="12" y="101"/>
                    <a:pt x="12" y="102"/>
                    <a:pt x="12" y="102"/>
                  </a:cubicBezTo>
                  <a:cubicBezTo>
                    <a:pt x="11" y="102"/>
                    <a:pt x="11" y="103"/>
                    <a:pt x="11" y="103"/>
                  </a:cubicBezTo>
                  <a:cubicBezTo>
                    <a:pt x="11" y="103"/>
                    <a:pt x="11" y="104"/>
                    <a:pt x="11" y="105"/>
                  </a:cubicBezTo>
                  <a:cubicBezTo>
                    <a:pt x="11" y="105"/>
                    <a:pt x="11" y="106"/>
                    <a:pt x="11" y="107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2" y="108"/>
                    <a:pt x="13" y="109"/>
                    <a:pt x="14" y="109"/>
                  </a:cubicBezTo>
                  <a:cubicBezTo>
                    <a:pt x="15" y="109"/>
                    <a:pt x="15" y="109"/>
                    <a:pt x="16" y="109"/>
                  </a:cubicBezTo>
                  <a:cubicBezTo>
                    <a:pt x="16" y="109"/>
                    <a:pt x="17" y="109"/>
                    <a:pt x="17" y="109"/>
                  </a:cubicBezTo>
                  <a:cubicBezTo>
                    <a:pt x="18" y="109"/>
                    <a:pt x="19" y="108"/>
                    <a:pt x="21" y="108"/>
                  </a:cubicBezTo>
                  <a:cubicBezTo>
                    <a:pt x="26" y="105"/>
                    <a:pt x="36" y="99"/>
                    <a:pt x="48" y="92"/>
                  </a:cubicBezTo>
                  <a:cubicBezTo>
                    <a:pt x="66" y="81"/>
                    <a:pt x="90" y="67"/>
                    <a:pt x="109" y="55"/>
                  </a:cubicBezTo>
                  <a:cubicBezTo>
                    <a:pt x="118" y="50"/>
                    <a:pt x="127" y="45"/>
                    <a:pt x="133" y="41"/>
                  </a:cubicBezTo>
                  <a:cubicBezTo>
                    <a:pt x="137" y="39"/>
                    <a:pt x="139" y="38"/>
                    <a:pt x="141" y="37"/>
                  </a:cubicBezTo>
                  <a:cubicBezTo>
                    <a:pt x="142" y="36"/>
                    <a:pt x="143" y="36"/>
                    <a:pt x="143" y="36"/>
                  </a:cubicBezTo>
                  <a:cubicBezTo>
                    <a:pt x="143" y="36"/>
                    <a:pt x="143" y="36"/>
                    <a:pt x="143" y="36"/>
                  </a:cubicBezTo>
                  <a:cubicBezTo>
                    <a:pt x="143" y="33"/>
                    <a:pt x="143" y="33"/>
                    <a:pt x="143" y="33"/>
                  </a:cubicBezTo>
                  <a:cubicBezTo>
                    <a:pt x="143" y="36"/>
                    <a:pt x="143" y="36"/>
                    <a:pt x="143" y="36"/>
                  </a:cubicBezTo>
                  <a:cubicBezTo>
                    <a:pt x="143" y="36"/>
                    <a:pt x="143" y="36"/>
                    <a:pt x="143" y="36"/>
                  </a:cubicBezTo>
                  <a:cubicBezTo>
                    <a:pt x="143" y="33"/>
                    <a:pt x="143" y="33"/>
                    <a:pt x="143" y="33"/>
                  </a:cubicBezTo>
                  <a:cubicBezTo>
                    <a:pt x="143" y="36"/>
                    <a:pt x="143" y="36"/>
                    <a:pt x="143" y="36"/>
                  </a:cubicBezTo>
                  <a:cubicBezTo>
                    <a:pt x="143" y="32"/>
                    <a:pt x="143" y="32"/>
                    <a:pt x="143" y="32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42" y="36"/>
                    <a:pt x="142" y="36"/>
                    <a:pt x="143" y="36"/>
                  </a:cubicBezTo>
                  <a:cubicBezTo>
                    <a:pt x="143" y="32"/>
                    <a:pt x="143" y="32"/>
                    <a:pt x="143" y="32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39" y="34"/>
                    <a:pt x="139" y="34"/>
                    <a:pt x="139" y="34"/>
                  </a:cubicBezTo>
                  <a:cubicBezTo>
                    <a:pt x="139" y="35"/>
                    <a:pt x="140" y="35"/>
                    <a:pt x="141" y="35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39" y="34"/>
                    <a:pt x="139" y="34"/>
                    <a:pt x="139" y="34"/>
                  </a:cubicBezTo>
                  <a:cubicBezTo>
                    <a:pt x="139" y="34"/>
                    <a:pt x="139" y="34"/>
                    <a:pt x="139" y="34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8" y="32"/>
                    <a:pt x="138" y="33"/>
                    <a:pt x="139" y="34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0"/>
                    <a:pt x="138" y="30"/>
                    <a:pt x="138" y="31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39" y="29"/>
                    <a:pt x="138" y="30"/>
                    <a:pt x="137" y="31"/>
                  </a:cubicBezTo>
                  <a:cubicBezTo>
                    <a:pt x="135" y="33"/>
                    <a:pt x="132" y="35"/>
                    <a:pt x="128" y="38"/>
                  </a:cubicBezTo>
                  <a:cubicBezTo>
                    <a:pt x="114" y="49"/>
                    <a:pt x="90" y="67"/>
                    <a:pt x="69" y="82"/>
                  </a:cubicBezTo>
                  <a:cubicBezTo>
                    <a:pt x="58" y="90"/>
                    <a:pt x="49" y="97"/>
                    <a:pt x="42" y="102"/>
                  </a:cubicBezTo>
                  <a:cubicBezTo>
                    <a:pt x="38" y="105"/>
                    <a:pt x="35" y="107"/>
                    <a:pt x="33" y="109"/>
                  </a:cubicBezTo>
                  <a:cubicBezTo>
                    <a:pt x="32" y="110"/>
                    <a:pt x="31" y="110"/>
                    <a:pt x="31" y="111"/>
                  </a:cubicBezTo>
                  <a:cubicBezTo>
                    <a:pt x="30" y="111"/>
                    <a:pt x="30" y="112"/>
                    <a:pt x="30" y="112"/>
                  </a:cubicBezTo>
                  <a:cubicBezTo>
                    <a:pt x="30" y="112"/>
                    <a:pt x="29" y="113"/>
                    <a:pt x="29" y="113"/>
                  </a:cubicBezTo>
                  <a:cubicBezTo>
                    <a:pt x="29" y="113"/>
                    <a:pt x="29" y="114"/>
                    <a:pt x="29" y="115"/>
                  </a:cubicBezTo>
                  <a:cubicBezTo>
                    <a:pt x="29" y="116"/>
                    <a:pt x="29" y="117"/>
                    <a:pt x="29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30" y="119"/>
                    <a:pt x="31" y="119"/>
                    <a:pt x="32" y="119"/>
                  </a:cubicBezTo>
                  <a:cubicBezTo>
                    <a:pt x="32" y="120"/>
                    <a:pt x="33" y="120"/>
                    <a:pt x="33" y="120"/>
                  </a:cubicBezTo>
                  <a:cubicBezTo>
                    <a:pt x="35" y="120"/>
                    <a:pt x="35" y="120"/>
                    <a:pt x="36" y="119"/>
                  </a:cubicBezTo>
                  <a:cubicBezTo>
                    <a:pt x="37" y="119"/>
                    <a:pt x="38" y="119"/>
                    <a:pt x="39" y="118"/>
                  </a:cubicBezTo>
                  <a:cubicBezTo>
                    <a:pt x="44" y="116"/>
                    <a:pt x="52" y="111"/>
                    <a:pt x="62" y="105"/>
                  </a:cubicBezTo>
                  <a:cubicBezTo>
                    <a:pt x="76" y="96"/>
                    <a:pt x="94" y="85"/>
                    <a:pt x="108" y="76"/>
                  </a:cubicBezTo>
                  <a:cubicBezTo>
                    <a:pt x="116" y="72"/>
                    <a:pt x="122" y="68"/>
                    <a:pt x="127" y="65"/>
                  </a:cubicBezTo>
                  <a:cubicBezTo>
                    <a:pt x="130" y="64"/>
                    <a:pt x="132" y="63"/>
                    <a:pt x="133" y="62"/>
                  </a:cubicBezTo>
                  <a:cubicBezTo>
                    <a:pt x="134" y="62"/>
                    <a:pt x="134" y="62"/>
                    <a:pt x="134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4" y="59"/>
                    <a:pt x="134" y="59"/>
                    <a:pt x="134" y="59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4" y="59"/>
                    <a:pt x="134" y="59"/>
                    <a:pt x="134" y="59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3" y="61"/>
                    <a:pt x="134" y="61"/>
                    <a:pt x="134" y="61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1" y="60"/>
                    <a:pt x="132" y="61"/>
                    <a:pt x="132" y="61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30" y="58"/>
                    <a:pt x="130" y="58"/>
                    <a:pt x="130" y="59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6"/>
                    <a:pt x="130" y="56"/>
                    <a:pt x="130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2" y="56"/>
                    <a:pt x="132" y="56"/>
                    <a:pt x="132" y="56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2" y="56"/>
                    <a:pt x="132" y="56"/>
                    <a:pt x="132" y="56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29" y="56"/>
                    <a:pt x="129" y="57"/>
                  </a:cubicBezTo>
                  <a:cubicBezTo>
                    <a:pt x="126" y="60"/>
                    <a:pt x="119" y="65"/>
                    <a:pt x="110" y="72"/>
                  </a:cubicBezTo>
                  <a:cubicBezTo>
                    <a:pt x="98" y="81"/>
                    <a:pt x="82" y="93"/>
                    <a:pt x="69" y="103"/>
                  </a:cubicBezTo>
                  <a:cubicBezTo>
                    <a:pt x="62" y="108"/>
                    <a:pt x="57" y="113"/>
                    <a:pt x="53" y="116"/>
                  </a:cubicBezTo>
                  <a:cubicBezTo>
                    <a:pt x="51" y="118"/>
                    <a:pt x="49" y="119"/>
                    <a:pt x="48" y="120"/>
                  </a:cubicBezTo>
                  <a:cubicBezTo>
                    <a:pt x="47" y="121"/>
                    <a:pt x="47" y="121"/>
                    <a:pt x="46" y="122"/>
                  </a:cubicBezTo>
                  <a:cubicBezTo>
                    <a:pt x="46" y="122"/>
                    <a:pt x="46" y="122"/>
                    <a:pt x="45" y="123"/>
                  </a:cubicBezTo>
                  <a:cubicBezTo>
                    <a:pt x="45" y="123"/>
                    <a:pt x="45" y="123"/>
                    <a:pt x="45" y="123"/>
                  </a:cubicBezTo>
                  <a:cubicBezTo>
                    <a:pt x="45" y="124"/>
                    <a:pt x="44" y="124"/>
                    <a:pt x="44" y="125"/>
                  </a:cubicBezTo>
                  <a:cubicBezTo>
                    <a:pt x="44" y="126"/>
                    <a:pt x="45" y="127"/>
                    <a:pt x="45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6" y="129"/>
                    <a:pt x="47" y="129"/>
                    <a:pt x="47" y="130"/>
                  </a:cubicBezTo>
                  <a:cubicBezTo>
                    <a:pt x="48" y="130"/>
                    <a:pt x="49" y="130"/>
                    <a:pt x="49" y="130"/>
                  </a:cubicBezTo>
                  <a:cubicBezTo>
                    <a:pt x="50" y="130"/>
                    <a:pt x="51" y="130"/>
                    <a:pt x="51" y="130"/>
                  </a:cubicBezTo>
                  <a:cubicBezTo>
                    <a:pt x="52" y="129"/>
                    <a:pt x="53" y="129"/>
                    <a:pt x="54" y="128"/>
                  </a:cubicBezTo>
                  <a:cubicBezTo>
                    <a:pt x="59" y="126"/>
                    <a:pt x="66" y="122"/>
                    <a:pt x="75" y="116"/>
                  </a:cubicBezTo>
                  <a:cubicBezTo>
                    <a:pt x="88" y="108"/>
                    <a:pt x="105" y="98"/>
                    <a:pt x="119" y="90"/>
                  </a:cubicBezTo>
                  <a:cubicBezTo>
                    <a:pt x="125" y="86"/>
                    <a:pt x="132" y="82"/>
                    <a:pt x="136" y="79"/>
                  </a:cubicBezTo>
                  <a:cubicBezTo>
                    <a:pt x="138" y="78"/>
                    <a:pt x="140" y="77"/>
                    <a:pt x="142" y="76"/>
                  </a:cubicBezTo>
                  <a:cubicBezTo>
                    <a:pt x="142" y="76"/>
                    <a:pt x="143" y="76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5"/>
                    <a:pt x="140" y="75"/>
                    <a:pt x="141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8" y="72"/>
                    <a:pt x="138" y="73"/>
                    <a:pt x="139" y="74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8" y="70"/>
                    <a:pt x="138" y="71"/>
                    <a:pt x="138" y="71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8" y="70"/>
                    <a:pt x="137" y="71"/>
                  </a:cubicBezTo>
                  <a:cubicBezTo>
                    <a:pt x="135" y="74"/>
                    <a:pt x="129" y="79"/>
                    <a:pt x="121" y="86"/>
                  </a:cubicBezTo>
                  <a:cubicBezTo>
                    <a:pt x="111" y="95"/>
                    <a:pt x="97" y="107"/>
                    <a:pt x="86" y="117"/>
                  </a:cubicBezTo>
                  <a:cubicBezTo>
                    <a:pt x="80" y="122"/>
                    <a:pt x="75" y="127"/>
                    <a:pt x="72" y="130"/>
                  </a:cubicBezTo>
                  <a:cubicBezTo>
                    <a:pt x="70" y="132"/>
                    <a:pt x="68" y="133"/>
                    <a:pt x="67" y="134"/>
                  </a:cubicBezTo>
                  <a:cubicBezTo>
                    <a:pt x="67" y="135"/>
                    <a:pt x="66" y="135"/>
                    <a:pt x="66" y="136"/>
                  </a:cubicBezTo>
                  <a:cubicBezTo>
                    <a:pt x="66" y="136"/>
                    <a:pt x="65" y="137"/>
                    <a:pt x="65" y="137"/>
                  </a:cubicBezTo>
                  <a:cubicBezTo>
                    <a:pt x="65" y="138"/>
                    <a:pt x="65" y="138"/>
                    <a:pt x="65" y="139"/>
                  </a:cubicBezTo>
                  <a:cubicBezTo>
                    <a:pt x="65" y="140"/>
                    <a:pt x="65" y="141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3"/>
                    <a:pt x="67" y="143"/>
                    <a:pt x="67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70" y="144"/>
                    <a:pt x="71" y="144"/>
                    <a:pt x="71" y="144"/>
                  </a:cubicBezTo>
                  <a:cubicBezTo>
                    <a:pt x="72" y="143"/>
                    <a:pt x="73" y="143"/>
                    <a:pt x="73" y="143"/>
                  </a:cubicBezTo>
                  <a:cubicBezTo>
                    <a:pt x="76" y="141"/>
                    <a:pt x="81" y="139"/>
                    <a:pt x="87" y="135"/>
                  </a:cubicBezTo>
                  <a:cubicBezTo>
                    <a:pt x="95" y="130"/>
                    <a:pt x="105" y="123"/>
                    <a:pt x="114" y="118"/>
                  </a:cubicBezTo>
                  <a:cubicBezTo>
                    <a:pt x="118" y="115"/>
                    <a:pt x="122" y="113"/>
                    <a:pt x="125" y="112"/>
                  </a:cubicBezTo>
                  <a:cubicBezTo>
                    <a:pt x="126" y="111"/>
                    <a:pt x="128" y="110"/>
                    <a:pt x="128" y="110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7"/>
                    <a:pt x="129" y="107"/>
                    <a:pt x="129" y="107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7"/>
                    <a:pt x="129" y="107"/>
                    <a:pt x="129" y="107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8" y="109"/>
                    <a:pt x="128" y="109"/>
                    <a:pt x="129" y="109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25" y="107"/>
                    <a:pt x="125" y="107"/>
                    <a:pt x="125" y="107"/>
                  </a:cubicBezTo>
                  <a:cubicBezTo>
                    <a:pt x="125" y="108"/>
                    <a:pt x="126" y="109"/>
                    <a:pt x="127" y="109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25" y="107"/>
                    <a:pt x="125" y="107"/>
                    <a:pt x="125" y="107"/>
                  </a:cubicBezTo>
                  <a:cubicBezTo>
                    <a:pt x="125" y="107"/>
                    <a:pt x="125" y="107"/>
                    <a:pt x="125" y="107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4" y="106"/>
                    <a:pt x="124" y="106"/>
                    <a:pt x="125" y="107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5" y="104"/>
                    <a:pt x="125" y="104"/>
                    <a:pt x="125" y="104"/>
                  </a:cubicBezTo>
                  <a:cubicBezTo>
                    <a:pt x="124" y="104"/>
                    <a:pt x="124" y="104"/>
                    <a:pt x="124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5" y="104"/>
                    <a:pt x="125" y="104"/>
                    <a:pt x="125" y="104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5" y="103"/>
                    <a:pt x="125" y="103"/>
                    <a:pt x="125" y="103"/>
                  </a:cubicBezTo>
                  <a:cubicBezTo>
                    <a:pt x="125" y="103"/>
                    <a:pt x="125" y="103"/>
                    <a:pt x="125" y="104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5" y="103"/>
                    <a:pt x="125" y="103"/>
                    <a:pt x="125" y="103"/>
                  </a:cubicBezTo>
                  <a:cubicBezTo>
                    <a:pt x="125" y="103"/>
                    <a:pt x="125" y="103"/>
                    <a:pt x="124" y="104"/>
                  </a:cubicBezTo>
                  <a:cubicBezTo>
                    <a:pt x="123" y="105"/>
                    <a:pt x="120" y="108"/>
                    <a:pt x="117" y="111"/>
                  </a:cubicBezTo>
                  <a:cubicBezTo>
                    <a:pt x="112" y="116"/>
                    <a:pt x="106" y="122"/>
                    <a:pt x="101" y="127"/>
                  </a:cubicBezTo>
                  <a:cubicBezTo>
                    <a:pt x="98" y="130"/>
                    <a:pt x="96" y="132"/>
                    <a:pt x="94" y="134"/>
                  </a:cubicBezTo>
                  <a:cubicBezTo>
                    <a:pt x="93" y="135"/>
                    <a:pt x="93" y="135"/>
                    <a:pt x="92" y="136"/>
                  </a:cubicBezTo>
                  <a:cubicBezTo>
                    <a:pt x="91" y="137"/>
                    <a:pt x="91" y="137"/>
                    <a:pt x="91" y="137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91" y="139"/>
                    <a:pt x="90" y="139"/>
                    <a:pt x="90" y="140"/>
                  </a:cubicBezTo>
                  <a:cubicBezTo>
                    <a:pt x="90" y="140"/>
                    <a:pt x="91" y="141"/>
                    <a:pt x="91" y="142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2" y="143"/>
                    <a:pt x="93" y="144"/>
                    <a:pt x="93" y="144"/>
                  </a:cubicBezTo>
                  <a:cubicBezTo>
                    <a:pt x="94" y="144"/>
                    <a:pt x="95" y="144"/>
                    <a:pt x="95" y="144"/>
                  </a:cubicBezTo>
                  <a:cubicBezTo>
                    <a:pt x="96" y="144"/>
                    <a:pt x="96" y="144"/>
                    <a:pt x="97" y="144"/>
                  </a:cubicBezTo>
                  <a:cubicBezTo>
                    <a:pt x="97" y="144"/>
                    <a:pt x="98" y="143"/>
                    <a:pt x="99" y="143"/>
                  </a:cubicBezTo>
                  <a:cubicBezTo>
                    <a:pt x="101" y="142"/>
                    <a:pt x="104" y="140"/>
                    <a:pt x="108" y="138"/>
                  </a:cubicBezTo>
                  <a:cubicBezTo>
                    <a:pt x="114" y="134"/>
                    <a:pt x="122" y="129"/>
                    <a:pt x="128" y="125"/>
                  </a:cubicBezTo>
                  <a:cubicBezTo>
                    <a:pt x="132" y="123"/>
                    <a:pt x="134" y="122"/>
                    <a:pt x="136" y="120"/>
                  </a:cubicBezTo>
                  <a:cubicBezTo>
                    <a:pt x="137" y="120"/>
                    <a:pt x="138" y="119"/>
                    <a:pt x="139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7" y="119"/>
                    <a:pt x="137" y="119"/>
                    <a:pt x="137" y="119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7" y="119"/>
                    <a:pt x="137" y="119"/>
                    <a:pt x="137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5" y="118"/>
                    <a:pt x="136" y="119"/>
                    <a:pt x="137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6" y="119"/>
                    <a:pt x="139" y="120"/>
                    <a:pt x="141" y="118"/>
                  </a:cubicBezTo>
                  <a:cubicBezTo>
                    <a:pt x="143" y="117"/>
                    <a:pt x="144" y="115"/>
                    <a:pt x="142" y="112"/>
                  </a:cubicBezTo>
                  <a:cubicBezTo>
                    <a:pt x="142" y="111"/>
                    <a:pt x="141" y="111"/>
                    <a:pt x="140" y="110"/>
                  </a:cubicBezTo>
                  <a:cubicBezTo>
                    <a:pt x="139" y="110"/>
                    <a:pt x="139" y="110"/>
                    <a:pt x="138" y="110"/>
                  </a:cubicBezTo>
                  <a:cubicBezTo>
                    <a:pt x="137" y="110"/>
                    <a:pt x="137" y="110"/>
                    <a:pt x="137" y="110"/>
                  </a:cubicBezTo>
                  <a:cubicBezTo>
                    <a:pt x="136" y="111"/>
                    <a:pt x="135" y="111"/>
                    <a:pt x="135" y="111"/>
                  </a:cubicBezTo>
                  <a:cubicBezTo>
                    <a:pt x="133" y="112"/>
                    <a:pt x="129" y="114"/>
                    <a:pt x="125" y="117"/>
                  </a:cubicBezTo>
                  <a:cubicBezTo>
                    <a:pt x="119" y="121"/>
                    <a:pt x="111" y="125"/>
                    <a:pt x="105" y="129"/>
                  </a:cubicBezTo>
                  <a:cubicBezTo>
                    <a:pt x="102" y="131"/>
                    <a:pt x="99" y="133"/>
                    <a:pt x="97" y="134"/>
                  </a:cubicBezTo>
                  <a:cubicBezTo>
                    <a:pt x="96" y="135"/>
                    <a:pt x="95" y="135"/>
                    <a:pt x="94" y="135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6" y="135"/>
                    <a:pt x="95" y="135"/>
                    <a:pt x="95" y="135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9" y="138"/>
                    <a:pt x="99" y="138"/>
                    <a:pt x="99" y="138"/>
                  </a:cubicBezTo>
                  <a:cubicBezTo>
                    <a:pt x="98" y="137"/>
                    <a:pt x="97" y="136"/>
                    <a:pt x="97" y="136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9" y="138"/>
                    <a:pt x="99" y="138"/>
                    <a:pt x="99" y="138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39"/>
                    <a:pt x="99" y="138"/>
                    <a:pt x="99" y="137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9" y="141"/>
                    <a:pt x="99" y="141"/>
                    <a:pt x="99" y="141"/>
                  </a:cubicBezTo>
                  <a:cubicBezTo>
                    <a:pt x="99" y="141"/>
                    <a:pt x="99" y="141"/>
                    <a:pt x="99" y="140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9" y="141"/>
                    <a:pt x="99" y="141"/>
                    <a:pt x="99" y="141"/>
                  </a:cubicBezTo>
                  <a:cubicBezTo>
                    <a:pt x="96" y="140"/>
                    <a:pt x="96" y="140"/>
                    <a:pt x="96" y="140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99" y="142"/>
                    <a:pt x="99" y="142"/>
                    <a:pt x="99" y="141"/>
                  </a:cubicBezTo>
                  <a:cubicBezTo>
                    <a:pt x="96" y="140"/>
                    <a:pt x="96" y="140"/>
                    <a:pt x="96" y="140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99" y="142"/>
                    <a:pt x="99" y="142"/>
                    <a:pt x="99" y="141"/>
                  </a:cubicBezTo>
                  <a:cubicBezTo>
                    <a:pt x="101" y="140"/>
                    <a:pt x="103" y="137"/>
                    <a:pt x="107" y="134"/>
                  </a:cubicBezTo>
                  <a:cubicBezTo>
                    <a:pt x="112" y="129"/>
                    <a:pt x="118" y="123"/>
                    <a:pt x="123" y="118"/>
                  </a:cubicBezTo>
                  <a:cubicBezTo>
                    <a:pt x="126" y="115"/>
                    <a:pt x="128" y="113"/>
                    <a:pt x="129" y="111"/>
                  </a:cubicBezTo>
                  <a:cubicBezTo>
                    <a:pt x="130" y="110"/>
                    <a:pt x="131" y="110"/>
                    <a:pt x="131" y="109"/>
                  </a:cubicBezTo>
                  <a:cubicBezTo>
                    <a:pt x="132" y="109"/>
                    <a:pt x="132" y="108"/>
                    <a:pt x="132" y="108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3" y="107"/>
                    <a:pt x="133" y="106"/>
                    <a:pt x="133" y="105"/>
                  </a:cubicBezTo>
                  <a:cubicBezTo>
                    <a:pt x="133" y="105"/>
                    <a:pt x="133" y="104"/>
                    <a:pt x="133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2" y="102"/>
                    <a:pt x="131" y="101"/>
                    <a:pt x="130" y="101"/>
                  </a:cubicBezTo>
                  <a:cubicBezTo>
                    <a:pt x="129" y="101"/>
                    <a:pt x="129" y="100"/>
                    <a:pt x="129" y="100"/>
                  </a:cubicBezTo>
                  <a:cubicBezTo>
                    <a:pt x="128" y="101"/>
                    <a:pt x="127" y="101"/>
                    <a:pt x="127" y="101"/>
                  </a:cubicBezTo>
                  <a:cubicBezTo>
                    <a:pt x="126" y="101"/>
                    <a:pt x="125" y="101"/>
                    <a:pt x="124" y="102"/>
                  </a:cubicBezTo>
                  <a:cubicBezTo>
                    <a:pt x="121" y="103"/>
                    <a:pt x="117" y="106"/>
                    <a:pt x="111" y="109"/>
                  </a:cubicBezTo>
                  <a:cubicBezTo>
                    <a:pt x="103" y="115"/>
                    <a:pt x="92" y="121"/>
                    <a:pt x="84" y="126"/>
                  </a:cubicBezTo>
                  <a:cubicBezTo>
                    <a:pt x="79" y="129"/>
                    <a:pt x="76" y="131"/>
                    <a:pt x="73" y="133"/>
                  </a:cubicBezTo>
                  <a:cubicBezTo>
                    <a:pt x="71" y="134"/>
                    <a:pt x="70" y="134"/>
                    <a:pt x="69" y="135"/>
                  </a:cubicBezTo>
                  <a:cubicBezTo>
                    <a:pt x="69" y="135"/>
                    <a:pt x="69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8"/>
                    <a:pt x="69" y="138"/>
                    <a:pt x="69" y="138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9" y="138"/>
                    <a:pt x="69" y="138"/>
                    <a:pt x="69" y="138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0" y="135"/>
                    <a:pt x="70" y="135"/>
                    <a:pt x="69" y="135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73" y="137"/>
                    <a:pt x="73" y="137"/>
                    <a:pt x="73" y="137"/>
                  </a:cubicBezTo>
                  <a:cubicBezTo>
                    <a:pt x="72" y="136"/>
                    <a:pt x="71" y="136"/>
                    <a:pt x="71" y="135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73" y="137"/>
                    <a:pt x="73" y="137"/>
                    <a:pt x="73" y="137"/>
                  </a:cubicBezTo>
                  <a:cubicBezTo>
                    <a:pt x="73" y="137"/>
                    <a:pt x="73" y="137"/>
                    <a:pt x="73" y="137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73" y="139"/>
                    <a:pt x="73" y="139"/>
                    <a:pt x="73" y="139"/>
                  </a:cubicBezTo>
                  <a:cubicBezTo>
                    <a:pt x="73" y="139"/>
                    <a:pt x="73" y="138"/>
                    <a:pt x="73" y="137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73" y="139"/>
                    <a:pt x="73" y="139"/>
                    <a:pt x="73" y="139"/>
                  </a:cubicBezTo>
                  <a:cubicBezTo>
                    <a:pt x="70" y="139"/>
                    <a:pt x="70" y="139"/>
                    <a:pt x="70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0"/>
                    <a:pt x="73" y="139"/>
                  </a:cubicBezTo>
                  <a:cubicBezTo>
                    <a:pt x="70" y="139"/>
                    <a:pt x="70" y="139"/>
                    <a:pt x="70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1"/>
                    <a:pt x="74" y="140"/>
                  </a:cubicBezTo>
                  <a:cubicBezTo>
                    <a:pt x="77" y="137"/>
                    <a:pt x="83" y="132"/>
                    <a:pt x="90" y="125"/>
                  </a:cubicBezTo>
                  <a:cubicBezTo>
                    <a:pt x="101" y="115"/>
                    <a:pt x="115" y="103"/>
                    <a:pt x="126" y="94"/>
                  </a:cubicBezTo>
                  <a:cubicBezTo>
                    <a:pt x="132" y="89"/>
                    <a:pt x="136" y="84"/>
                    <a:pt x="140" y="81"/>
                  </a:cubicBezTo>
                  <a:cubicBezTo>
                    <a:pt x="142" y="79"/>
                    <a:pt x="143" y="78"/>
                    <a:pt x="144" y="77"/>
                  </a:cubicBezTo>
                  <a:cubicBezTo>
                    <a:pt x="145" y="76"/>
                    <a:pt x="145" y="75"/>
                    <a:pt x="146" y="75"/>
                  </a:cubicBezTo>
                  <a:cubicBezTo>
                    <a:pt x="146" y="75"/>
                    <a:pt x="146" y="74"/>
                    <a:pt x="146" y="74"/>
                  </a:cubicBezTo>
                  <a:cubicBezTo>
                    <a:pt x="147" y="73"/>
                    <a:pt x="147" y="73"/>
                    <a:pt x="147" y="71"/>
                  </a:cubicBezTo>
                  <a:cubicBezTo>
                    <a:pt x="147" y="71"/>
                    <a:pt x="147" y="70"/>
                    <a:pt x="146" y="69"/>
                  </a:cubicBezTo>
                  <a:cubicBezTo>
                    <a:pt x="146" y="68"/>
                    <a:pt x="145" y="67"/>
                    <a:pt x="144" y="67"/>
                  </a:cubicBezTo>
                  <a:cubicBezTo>
                    <a:pt x="143" y="67"/>
                    <a:pt x="143" y="67"/>
                    <a:pt x="142" y="67"/>
                  </a:cubicBezTo>
                  <a:cubicBezTo>
                    <a:pt x="141" y="67"/>
                    <a:pt x="141" y="67"/>
                    <a:pt x="140" y="67"/>
                  </a:cubicBezTo>
                  <a:cubicBezTo>
                    <a:pt x="139" y="68"/>
                    <a:pt x="138" y="68"/>
                    <a:pt x="137" y="69"/>
                  </a:cubicBezTo>
                  <a:cubicBezTo>
                    <a:pt x="133" y="71"/>
                    <a:pt x="125" y="75"/>
                    <a:pt x="117" y="81"/>
                  </a:cubicBezTo>
                  <a:cubicBezTo>
                    <a:pt x="103" y="89"/>
                    <a:pt x="87" y="99"/>
                    <a:pt x="73" y="107"/>
                  </a:cubicBezTo>
                  <a:cubicBezTo>
                    <a:pt x="66" y="111"/>
                    <a:pt x="60" y="115"/>
                    <a:pt x="55" y="117"/>
                  </a:cubicBezTo>
                  <a:cubicBezTo>
                    <a:pt x="53" y="119"/>
                    <a:pt x="51" y="120"/>
                    <a:pt x="50" y="120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9" y="124"/>
                    <a:pt x="49" y="124"/>
                    <a:pt x="49" y="124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9" y="124"/>
                    <a:pt x="49" y="124"/>
                    <a:pt x="49" y="124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1" y="121"/>
                    <a:pt x="51" y="121"/>
                    <a:pt x="51" y="121"/>
                  </a:cubicBezTo>
                  <a:cubicBezTo>
                    <a:pt x="50" y="121"/>
                    <a:pt x="49" y="121"/>
                    <a:pt x="49" y="121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1" y="121"/>
                    <a:pt x="51" y="121"/>
                    <a:pt x="51" y="121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2" y="122"/>
                    <a:pt x="51" y="122"/>
                    <a:pt x="51" y="121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5"/>
                    <a:pt x="53" y="124"/>
                    <a:pt x="53" y="123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3" y="127"/>
                    <a:pt x="53" y="127"/>
                    <a:pt x="53" y="125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1" y="126"/>
                    <a:pt x="51" y="126"/>
                    <a:pt x="51" y="126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1" y="126"/>
                    <a:pt x="51" y="126"/>
                    <a:pt x="51" y="126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7"/>
                    <a:pt x="54" y="126"/>
                  </a:cubicBezTo>
                  <a:cubicBezTo>
                    <a:pt x="57" y="124"/>
                    <a:pt x="64" y="118"/>
                    <a:pt x="73" y="112"/>
                  </a:cubicBezTo>
                  <a:cubicBezTo>
                    <a:pt x="85" y="102"/>
                    <a:pt x="101" y="90"/>
                    <a:pt x="114" y="80"/>
                  </a:cubicBezTo>
                  <a:cubicBezTo>
                    <a:pt x="121" y="75"/>
                    <a:pt x="126" y="70"/>
                    <a:pt x="130" y="67"/>
                  </a:cubicBezTo>
                  <a:cubicBezTo>
                    <a:pt x="132" y="65"/>
                    <a:pt x="134" y="64"/>
                    <a:pt x="135" y="62"/>
                  </a:cubicBezTo>
                  <a:cubicBezTo>
                    <a:pt x="136" y="62"/>
                    <a:pt x="137" y="61"/>
                    <a:pt x="137" y="61"/>
                  </a:cubicBezTo>
                  <a:cubicBezTo>
                    <a:pt x="137" y="60"/>
                    <a:pt x="138" y="60"/>
                    <a:pt x="138" y="60"/>
                  </a:cubicBezTo>
                  <a:cubicBezTo>
                    <a:pt x="138" y="59"/>
                    <a:pt x="138" y="59"/>
                    <a:pt x="138" y="57"/>
                  </a:cubicBezTo>
                  <a:cubicBezTo>
                    <a:pt x="138" y="56"/>
                    <a:pt x="138" y="56"/>
                    <a:pt x="138" y="55"/>
                  </a:cubicBezTo>
                  <a:cubicBezTo>
                    <a:pt x="138" y="55"/>
                    <a:pt x="138" y="55"/>
                    <a:pt x="138" y="55"/>
                  </a:cubicBezTo>
                  <a:cubicBezTo>
                    <a:pt x="137" y="54"/>
                    <a:pt x="136" y="53"/>
                    <a:pt x="136" y="53"/>
                  </a:cubicBezTo>
                  <a:cubicBezTo>
                    <a:pt x="135" y="53"/>
                    <a:pt x="134" y="53"/>
                    <a:pt x="134" y="53"/>
                  </a:cubicBezTo>
                  <a:cubicBezTo>
                    <a:pt x="133" y="53"/>
                    <a:pt x="133" y="53"/>
                    <a:pt x="132" y="53"/>
                  </a:cubicBezTo>
                  <a:cubicBezTo>
                    <a:pt x="131" y="53"/>
                    <a:pt x="131" y="53"/>
                    <a:pt x="129" y="54"/>
                  </a:cubicBezTo>
                  <a:cubicBezTo>
                    <a:pt x="125" y="56"/>
                    <a:pt x="117" y="61"/>
                    <a:pt x="108" y="66"/>
                  </a:cubicBezTo>
                  <a:cubicBezTo>
                    <a:pt x="94" y="75"/>
                    <a:pt x="76" y="86"/>
                    <a:pt x="61" y="95"/>
                  </a:cubicBezTo>
                  <a:cubicBezTo>
                    <a:pt x="53" y="100"/>
                    <a:pt x="46" y="104"/>
                    <a:pt x="41" y="107"/>
                  </a:cubicBezTo>
                  <a:cubicBezTo>
                    <a:pt x="39" y="108"/>
                    <a:pt x="36" y="109"/>
                    <a:pt x="35" y="110"/>
                  </a:cubicBezTo>
                  <a:cubicBezTo>
                    <a:pt x="34" y="110"/>
                    <a:pt x="34" y="111"/>
                    <a:pt x="33" y="111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4" y="111"/>
                    <a:pt x="34" y="111"/>
                    <a:pt x="33" y="111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6" y="112"/>
                    <a:pt x="36" y="111"/>
                    <a:pt x="35" y="111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8" y="115"/>
                    <a:pt x="37" y="114"/>
                    <a:pt x="37" y="113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8" y="117"/>
                    <a:pt x="38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8" y="117"/>
                    <a:pt x="39" y="116"/>
                  </a:cubicBezTo>
                  <a:cubicBezTo>
                    <a:pt x="43" y="113"/>
                    <a:pt x="51" y="106"/>
                    <a:pt x="62" y="98"/>
                  </a:cubicBezTo>
                  <a:cubicBezTo>
                    <a:pt x="78" y="86"/>
                    <a:pt x="99" y="71"/>
                    <a:pt x="116" y="59"/>
                  </a:cubicBezTo>
                  <a:cubicBezTo>
                    <a:pt x="124" y="53"/>
                    <a:pt x="132" y="47"/>
                    <a:pt x="137" y="43"/>
                  </a:cubicBezTo>
                  <a:cubicBezTo>
                    <a:pt x="140" y="41"/>
                    <a:pt x="142" y="39"/>
                    <a:pt x="144" y="37"/>
                  </a:cubicBezTo>
                  <a:cubicBezTo>
                    <a:pt x="144" y="37"/>
                    <a:pt x="145" y="36"/>
                    <a:pt x="146" y="35"/>
                  </a:cubicBezTo>
                  <a:cubicBezTo>
                    <a:pt x="146" y="35"/>
                    <a:pt x="146" y="35"/>
                    <a:pt x="146" y="34"/>
                  </a:cubicBezTo>
                  <a:cubicBezTo>
                    <a:pt x="147" y="34"/>
                    <a:pt x="147" y="33"/>
                    <a:pt x="147" y="31"/>
                  </a:cubicBezTo>
                  <a:cubicBezTo>
                    <a:pt x="147" y="31"/>
                    <a:pt x="147" y="30"/>
                    <a:pt x="147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6" y="28"/>
                    <a:pt x="145" y="27"/>
                    <a:pt x="144" y="27"/>
                  </a:cubicBezTo>
                  <a:cubicBezTo>
                    <a:pt x="144" y="27"/>
                    <a:pt x="143" y="27"/>
                    <a:pt x="143" y="27"/>
                  </a:cubicBezTo>
                  <a:cubicBezTo>
                    <a:pt x="142" y="27"/>
                    <a:pt x="141" y="27"/>
                    <a:pt x="141" y="27"/>
                  </a:cubicBezTo>
                  <a:cubicBezTo>
                    <a:pt x="140" y="27"/>
                    <a:pt x="140" y="27"/>
                    <a:pt x="139" y="28"/>
                  </a:cubicBezTo>
                  <a:cubicBezTo>
                    <a:pt x="137" y="29"/>
                    <a:pt x="134" y="30"/>
                    <a:pt x="130" y="33"/>
                  </a:cubicBezTo>
                  <a:cubicBezTo>
                    <a:pt x="115" y="41"/>
                    <a:pt x="87" y="58"/>
                    <a:pt x="62" y="73"/>
                  </a:cubicBezTo>
                  <a:cubicBezTo>
                    <a:pt x="50" y="81"/>
                    <a:pt x="38" y="88"/>
                    <a:pt x="29" y="93"/>
                  </a:cubicBezTo>
                  <a:cubicBezTo>
                    <a:pt x="25" y="95"/>
                    <a:pt x="21" y="97"/>
                    <a:pt x="19" y="99"/>
                  </a:cubicBezTo>
                  <a:cubicBezTo>
                    <a:pt x="17" y="99"/>
                    <a:pt x="16" y="100"/>
                    <a:pt x="16" y="100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3"/>
                    <a:pt x="16" y="103"/>
                    <a:pt x="16" y="103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5" y="100"/>
                    <a:pt x="15" y="101"/>
                    <a:pt x="15" y="101"/>
                  </a:cubicBezTo>
                  <a:cubicBezTo>
                    <a:pt x="16" y="103"/>
                    <a:pt x="16" y="103"/>
                    <a:pt x="16" y="103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9" y="102"/>
                    <a:pt x="18" y="101"/>
                    <a:pt x="17" y="101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0" y="104"/>
                    <a:pt x="20" y="103"/>
                    <a:pt x="19" y="103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9" y="106"/>
                    <a:pt x="20" y="106"/>
                    <a:pt x="20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9" y="107"/>
                    <a:pt x="20" y="106"/>
                    <a:pt x="21" y="105"/>
                  </a:cubicBezTo>
                  <a:cubicBezTo>
                    <a:pt x="24" y="102"/>
                    <a:pt x="32" y="96"/>
                    <a:pt x="42" y="88"/>
                  </a:cubicBezTo>
                  <a:cubicBezTo>
                    <a:pt x="56" y="76"/>
                    <a:pt x="75" y="61"/>
                    <a:pt x="90" y="49"/>
                  </a:cubicBezTo>
                  <a:cubicBezTo>
                    <a:pt x="97" y="43"/>
                    <a:pt x="104" y="38"/>
                    <a:pt x="109" y="34"/>
                  </a:cubicBezTo>
                  <a:cubicBezTo>
                    <a:pt x="111" y="32"/>
                    <a:pt x="113" y="30"/>
                    <a:pt x="115" y="29"/>
                  </a:cubicBezTo>
                  <a:cubicBezTo>
                    <a:pt x="115" y="28"/>
                    <a:pt x="116" y="28"/>
                    <a:pt x="116" y="27"/>
                  </a:cubicBezTo>
                  <a:cubicBezTo>
                    <a:pt x="117" y="27"/>
                    <a:pt x="117" y="27"/>
                    <a:pt x="117" y="26"/>
                  </a:cubicBezTo>
                  <a:cubicBezTo>
                    <a:pt x="117" y="26"/>
                    <a:pt x="118" y="26"/>
                    <a:pt x="118" y="25"/>
                  </a:cubicBezTo>
                  <a:cubicBezTo>
                    <a:pt x="118" y="25"/>
                    <a:pt x="118" y="24"/>
                    <a:pt x="118" y="23"/>
                  </a:cubicBezTo>
                  <a:cubicBezTo>
                    <a:pt x="118" y="23"/>
                    <a:pt x="118" y="22"/>
                    <a:pt x="117" y="21"/>
                  </a:cubicBezTo>
                  <a:cubicBezTo>
                    <a:pt x="117" y="20"/>
                    <a:pt x="116" y="19"/>
                    <a:pt x="115" y="19"/>
                  </a:cubicBezTo>
                  <a:cubicBezTo>
                    <a:pt x="114" y="19"/>
                    <a:pt x="114" y="19"/>
                    <a:pt x="113" y="19"/>
                  </a:cubicBezTo>
                  <a:cubicBezTo>
                    <a:pt x="112" y="19"/>
                    <a:pt x="112" y="19"/>
                    <a:pt x="111" y="19"/>
                  </a:cubicBezTo>
                  <a:cubicBezTo>
                    <a:pt x="110" y="20"/>
                    <a:pt x="109" y="20"/>
                    <a:pt x="108" y="21"/>
                  </a:cubicBezTo>
                  <a:cubicBezTo>
                    <a:pt x="103" y="23"/>
                    <a:pt x="94" y="28"/>
                    <a:pt x="84" y="34"/>
                  </a:cubicBezTo>
                  <a:cubicBezTo>
                    <a:pt x="69" y="44"/>
                    <a:pt x="50" y="55"/>
                    <a:pt x="34" y="65"/>
                  </a:cubicBezTo>
                  <a:cubicBezTo>
                    <a:pt x="27" y="69"/>
                    <a:pt x="20" y="74"/>
                    <a:pt x="14" y="77"/>
                  </a:cubicBezTo>
                  <a:cubicBezTo>
                    <a:pt x="12" y="78"/>
                    <a:pt x="10" y="79"/>
                    <a:pt x="8" y="80"/>
                  </a:cubicBezTo>
                  <a:cubicBezTo>
                    <a:pt x="7" y="80"/>
                    <a:pt x="7" y="81"/>
                    <a:pt x="6" y="81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1"/>
                    <a:pt x="7" y="81"/>
                    <a:pt x="7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0" y="82"/>
                    <a:pt x="9" y="81"/>
                    <a:pt x="8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4"/>
                    <a:pt x="11" y="84"/>
                    <a:pt x="11" y="83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1" y="86"/>
                    <a:pt x="11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7"/>
                    <a:pt x="11" y="87"/>
                    <a:pt x="12" y="86"/>
                  </a:cubicBezTo>
                  <a:cubicBezTo>
                    <a:pt x="16" y="83"/>
                    <a:pt x="24" y="77"/>
                    <a:pt x="34" y="70"/>
                  </a:cubicBezTo>
                  <a:cubicBezTo>
                    <a:pt x="49" y="59"/>
                    <a:pt x="68" y="46"/>
                    <a:pt x="83" y="36"/>
                  </a:cubicBezTo>
                  <a:cubicBezTo>
                    <a:pt x="91" y="30"/>
                    <a:pt x="98" y="25"/>
                    <a:pt x="103" y="22"/>
                  </a:cubicBezTo>
                  <a:cubicBezTo>
                    <a:pt x="105" y="20"/>
                    <a:pt x="107" y="18"/>
                    <a:pt x="108" y="17"/>
                  </a:cubicBezTo>
                  <a:cubicBezTo>
                    <a:pt x="109" y="16"/>
                    <a:pt x="110" y="16"/>
                    <a:pt x="110" y="15"/>
                  </a:cubicBezTo>
                  <a:cubicBezTo>
                    <a:pt x="111" y="15"/>
                    <a:pt x="111" y="15"/>
                    <a:pt x="111" y="14"/>
                  </a:cubicBezTo>
                  <a:cubicBezTo>
                    <a:pt x="112" y="14"/>
                    <a:pt x="112" y="13"/>
                    <a:pt x="112" y="11"/>
                  </a:cubicBezTo>
                  <a:cubicBezTo>
                    <a:pt x="112" y="11"/>
                    <a:pt x="112" y="10"/>
                    <a:pt x="111" y="9"/>
                  </a:cubicBezTo>
                  <a:cubicBezTo>
                    <a:pt x="111" y="8"/>
                    <a:pt x="110" y="7"/>
                    <a:pt x="109" y="7"/>
                  </a:cubicBezTo>
                  <a:cubicBezTo>
                    <a:pt x="108" y="7"/>
                    <a:pt x="108" y="7"/>
                    <a:pt x="107" y="7"/>
                  </a:cubicBezTo>
                  <a:cubicBezTo>
                    <a:pt x="107" y="7"/>
                    <a:pt x="106" y="7"/>
                    <a:pt x="106" y="7"/>
                  </a:cubicBezTo>
                  <a:cubicBezTo>
                    <a:pt x="105" y="7"/>
                    <a:pt x="104" y="8"/>
                    <a:pt x="103" y="8"/>
                  </a:cubicBezTo>
                  <a:cubicBezTo>
                    <a:pt x="98" y="10"/>
                    <a:pt x="90" y="15"/>
                    <a:pt x="80" y="21"/>
                  </a:cubicBezTo>
                  <a:cubicBezTo>
                    <a:pt x="66" y="30"/>
                    <a:pt x="47" y="41"/>
                    <a:pt x="31" y="51"/>
                  </a:cubicBezTo>
                  <a:cubicBezTo>
                    <a:pt x="24" y="55"/>
                    <a:pt x="17" y="59"/>
                    <a:pt x="12" y="62"/>
                  </a:cubicBezTo>
                  <a:cubicBezTo>
                    <a:pt x="9" y="64"/>
                    <a:pt x="7" y="65"/>
                    <a:pt x="6" y="66"/>
                  </a:cubicBezTo>
                  <a:cubicBezTo>
                    <a:pt x="5" y="66"/>
                    <a:pt x="4" y="66"/>
                    <a:pt x="4" y="66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6"/>
                    <a:pt x="4" y="67"/>
                    <a:pt x="4" y="6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8"/>
                    <a:pt x="7" y="67"/>
                    <a:pt x="6" y="67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9" y="70"/>
                    <a:pt x="9" y="69"/>
                    <a:pt x="8" y="69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2"/>
                    <a:pt x="9" y="72"/>
                    <a:pt x="9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9" y="72"/>
                    <a:pt x="10" y="72"/>
                  </a:cubicBezTo>
                  <a:cubicBezTo>
                    <a:pt x="12" y="69"/>
                    <a:pt x="18" y="64"/>
                    <a:pt x="26" y="58"/>
                  </a:cubicBezTo>
                  <a:cubicBezTo>
                    <a:pt x="36" y="49"/>
                    <a:pt x="50" y="38"/>
                    <a:pt x="62" y="29"/>
                  </a:cubicBezTo>
                  <a:cubicBezTo>
                    <a:pt x="67" y="24"/>
                    <a:pt x="72" y="20"/>
                    <a:pt x="76" y="17"/>
                  </a:cubicBezTo>
                  <a:cubicBezTo>
                    <a:pt x="78" y="15"/>
                    <a:pt x="79" y="14"/>
                    <a:pt x="80" y="13"/>
                  </a:cubicBezTo>
                  <a:cubicBezTo>
                    <a:pt x="81" y="12"/>
                    <a:pt x="81" y="12"/>
                    <a:pt x="82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3" y="10"/>
                    <a:pt x="83" y="9"/>
                    <a:pt x="83" y="8"/>
                  </a:cubicBezTo>
                  <a:cubicBezTo>
                    <a:pt x="83" y="7"/>
                    <a:pt x="83" y="6"/>
                    <a:pt x="82" y="6"/>
                  </a:cubicBezTo>
                  <a:cubicBezTo>
                    <a:pt x="82" y="5"/>
                    <a:pt x="81" y="4"/>
                    <a:pt x="80" y="4"/>
                  </a:cubicBezTo>
                  <a:cubicBezTo>
                    <a:pt x="79" y="3"/>
                    <a:pt x="79" y="3"/>
                    <a:pt x="78" y="3"/>
                  </a:cubicBezTo>
                  <a:cubicBezTo>
                    <a:pt x="77" y="3"/>
                    <a:pt x="77" y="3"/>
                    <a:pt x="76" y="4"/>
                  </a:cubicBezTo>
                  <a:cubicBezTo>
                    <a:pt x="76" y="4"/>
                    <a:pt x="75" y="4"/>
                    <a:pt x="74" y="5"/>
                  </a:cubicBezTo>
                  <a:cubicBezTo>
                    <a:pt x="70" y="6"/>
                    <a:pt x="65" y="10"/>
                    <a:pt x="58" y="14"/>
                  </a:cubicBezTo>
                  <a:cubicBezTo>
                    <a:pt x="47" y="20"/>
                    <a:pt x="34" y="28"/>
                    <a:pt x="24" y="35"/>
                  </a:cubicBezTo>
                  <a:cubicBezTo>
                    <a:pt x="18" y="38"/>
                    <a:pt x="14" y="41"/>
                    <a:pt x="10" y="43"/>
                  </a:cubicBezTo>
                  <a:cubicBezTo>
                    <a:pt x="8" y="44"/>
                    <a:pt x="7" y="45"/>
                    <a:pt x="6" y="45"/>
                  </a:cubicBezTo>
                  <a:cubicBezTo>
                    <a:pt x="5" y="45"/>
                    <a:pt x="5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7"/>
                    <a:pt x="8" y="46"/>
                    <a:pt x="7" y="46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49"/>
                    <a:pt x="10" y="49"/>
                    <a:pt x="9" y="48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0" y="51"/>
                    <a:pt x="10" y="51"/>
                    <a:pt x="10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10" y="52"/>
                    <a:pt x="10" y="51"/>
                  </a:cubicBezTo>
                  <a:cubicBezTo>
                    <a:pt x="12" y="49"/>
                    <a:pt x="16" y="46"/>
                    <a:pt x="21" y="41"/>
                  </a:cubicBezTo>
                  <a:cubicBezTo>
                    <a:pt x="29" y="35"/>
                    <a:pt x="39" y="27"/>
                    <a:pt x="46" y="20"/>
                  </a:cubicBezTo>
                  <a:cubicBezTo>
                    <a:pt x="50" y="17"/>
                    <a:pt x="54" y="14"/>
                    <a:pt x="56" y="12"/>
                  </a:cubicBezTo>
                  <a:cubicBezTo>
                    <a:pt x="58" y="11"/>
                    <a:pt x="59" y="10"/>
                    <a:pt x="59" y="9"/>
                  </a:cubicBezTo>
                  <a:cubicBezTo>
                    <a:pt x="60" y="9"/>
                    <a:pt x="60" y="8"/>
                    <a:pt x="60" y="8"/>
                  </a:cubicBezTo>
                  <a:cubicBezTo>
                    <a:pt x="61" y="8"/>
                    <a:pt x="61" y="7"/>
                    <a:pt x="61" y="7"/>
                  </a:cubicBezTo>
                  <a:cubicBezTo>
                    <a:pt x="61" y="6"/>
                    <a:pt x="62" y="6"/>
                    <a:pt x="62" y="5"/>
                  </a:cubicBezTo>
                  <a:cubicBezTo>
                    <a:pt x="62" y="4"/>
                    <a:pt x="61" y="3"/>
                    <a:pt x="61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1"/>
                    <a:pt x="59" y="1"/>
                    <a:pt x="59" y="0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5" y="0"/>
                    <a:pt x="55" y="1"/>
                  </a:cubicBezTo>
                  <a:cubicBezTo>
                    <a:pt x="54" y="1"/>
                    <a:pt x="53" y="1"/>
                    <a:pt x="52" y="2"/>
                  </a:cubicBezTo>
                  <a:cubicBezTo>
                    <a:pt x="48" y="4"/>
                    <a:pt x="41" y="9"/>
                    <a:pt x="34" y="13"/>
                  </a:cubicBezTo>
                  <a:cubicBezTo>
                    <a:pt x="31" y="15"/>
                    <a:pt x="28" y="17"/>
                    <a:pt x="25" y="18"/>
                  </a:cubicBezTo>
                  <a:cubicBezTo>
                    <a:pt x="24" y="19"/>
                    <a:pt x="23" y="19"/>
                    <a:pt x="2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2" y="2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20"/>
                    <a:pt x="24" y="20"/>
                    <a:pt x="23" y="2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1"/>
                    <a:pt x="26" y="20"/>
                    <a:pt x="25" y="20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6" y="20"/>
                    <a:pt x="23" y="19"/>
                    <a:pt x="21" y="20"/>
                  </a:cubicBezTo>
                  <a:cubicBezTo>
                    <a:pt x="19" y="21"/>
                    <a:pt x="18" y="24"/>
                    <a:pt x="20" y="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3" name="Freeform 248"/>
            <p:cNvSpPr/>
            <p:nvPr/>
          </p:nvSpPr>
          <p:spPr bwMode="auto">
            <a:xfrm>
              <a:off x="6704740" y="3001169"/>
              <a:ext cx="126938" cy="164061"/>
            </a:xfrm>
            <a:custGeom>
              <a:avLst/>
              <a:gdLst>
                <a:gd name="T0" fmla="*/ 28 w 104"/>
                <a:gd name="T1" fmla="*/ 10 h 135"/>
                <a:gd name="T2" fmla="*/ 29 w 104"/>
                <a:gd name="T3" fmla="*/ 5 h 135"/>
                <a:gd name="T4" fmla="*/ 29 w 104"/>
                <a:gd name="T5" fmla="*/ 5 h 135"/>
                <a:gd name="T6" fmla="*/ 25 w 104"/>
                <a:gd name="T7" fmla="*/ 7 h 135"/>
                <a:gd name="T8" fmla="*/ 25 w 104"/>
                <a:gd name="T9" fmla="*/ 7 h 135"/>
                <a:gd name="T10" fmla="*/ 39 w 104"/>
                <a:gd name="T11" fmla="*/ 22 h 135"/>
                <a:gd name="T12" fmla="*/ 51 w 104"/>
                <a:gd name="T13" fmla="*/ 9 h 135"/>
                <a:gd name="T14" fmla="*/ 51 w 104"/>
                <a:gd name="T15" fmla="*/ 8 h 135"/>
                <a:gd name="T16" fmla="*/ 47 w 104"/>
                <a:gd name="T17" fmla="*/ 31 h 135"/>
                <a:gd name="T18" fmla="*/ 62 w 104"/>
                <a:gd name="T19" fmla="*/ 24 h 135"/>
                <a:gd name="T20" fmla="*/ 62 w 104"/>
                <a:gd name="T21" fmla="*/ 24 h 135"/>
                <a:gd name="T22" fmla="*/ 52 w 104"/>
                <a:gd name="T23" fmla="*/ 37 h 135"/>
                <a:gd name="T24" fmla="*/ 65 w 104"/>
                <a:gd name="T25" fmla="*/ 46 h 135"/>
                <a:gd name="T26" fmla="*/ 63 w 104"/>
                <a:gd name="T27" fmla="*/ 42 h 135"/>
                <a:gd name="T28" fmla="*/ 61 w 104"/>
                <a:gd name="T29" fmla="*/ 43 h 135"/>
                <a:gd name="T30" fmla="*/ 59 w 104"/>
                <a:gd name="T31" fmla="*/ 64 h 135"/>
                <a:gd name="T32" fmla="*/ 84 w 104"/>
                <a:gd name="T33" fmla="*/ 65 h 135"/>
                <a:gd name="T34" fmla="*/ 80 w 104"/>
                <a:gd name="T35" fmla="*/ 65 h 135"/>
                <a:gd name="T36" fmla="*/ 80 w 104"/>
                <a:gd name="T37" fmla="*/ 65 h 135"/>
                <a:gd name="T38" fmla="*/ 73 w 104"/>
                <a:gd name="T39" fmla="*/ 86 h 135"/>
                <a:gd name="T40" fmla="*/ 87 w 104"/>
                <a:gd name="T41" fmla="*/ 85 h 135"/>
                <a:gd name="T42" fmla="*/ 83 w 104"/>
                <a:gd name="T43" fmla="*/ 85 h 135"/>
                <a:gd name="T44" fmla="*/ 83 w 104"/>
                <a:gd name="T45" fmla="*/ 84 h 135"/>
                <a:gd name="T46" fmla="*/ 78 w 104"/>
                <a:gd name="T47" fmla="*/ 100 h 135"/>
                <a:gd name="T48" fmla="*/ 99 w 104"/>
                <a:gd name="T49" fmla="*/ 94 h 135"/>
                <a:gd name="T50" fmla="*/ 95 w 104"/>
                <a:gd name="T51" fmla="*/ 92 h 135"/>
                <a:gd name="T52" fmla="*/ 95 w 104"/>
                <a:gd name="T53" fmla="*/ 92 h 135"/>
                <a:gd name="T54" fmla="*/ 62 w 104"/>
                <a:gd name="T55" fmla="*/ 129 h 135"/>
                <a:gd name="T56" fmla="*/ 70 w 104"/>
                <a:gd name="T57" fmla="*/ 134 h 135"/>
                <a:gd name="T58" fmla="*/ 75 w 104"/>
                <a:gd name="T59" fmla="*/ 129 h 135"/>
                <a:gd name="T60" fmla="*/ 73 w 104"/>
                <a:gd name="T61" fmla="*/ 130 h 135"/>
                <a:gd name="T62" fmla="*/ 71 w 104"/>
                <a:gd name="T63" fmla="*/ 128 h 135"/>
                <a:gd name="T64" fmla="*/ 65 w 104"/>
                <a:gd name="T65" fmla="*/ 126 h 135"/>
                <a:gd name="T66" fmla="*/ 67 w 104"/>
                <a:gd name="T67" fmla="*/ 130 h 135"/>
                <a:gd name="T68" fmla="*/ 67 w 104"/>
                <a:gd name="T69" fmla="*/ 130 h 135"/>
                <a:gd name="T70" fmla="*/ 67 w 104"/>
                <a:gd name="T71" fmla="*/ 130 h 135"/>
                <a:gd name="T72" fmla="*/ 67 w 104"/>
                <a:gd name="T73" fmla="*/ 130 h 135"/>
                <a:gd name="T74" fmla="*/ 78 w 104"/>
                <a:gd name="T75" fmla="*/ 124 h 135"/>
                <a:gd name="T76" fmla="*/ 100 w 104"/>
                <a:gd name="T77" fmla="*/ 89 h 135"/>
                <a:gd name="T78" fmla="*/ 82 w 104"/>
                <a:gd name="T79" fmla="*/ 104 h 135"/>
                <a:gd name="T80" fmla="*/ 86 w 104"/>
                <a:gd name="T81" fmla="*/ 104 h 135"/>
                <a:gd name="T82" fmla="*/ 86 w 104"/>
                <a:gd name="T83" fmla="*/ 105 h 135"/>
                <a:gd name="T84" fmla="*/ 91 w 104"/>
                <a:gd name="T85" fmla="*/ 83 h 135"/>
                <a:gd name="T86" fmla="*/ 80 w 104"/>
                <a:gd name="T87" fmla="*/ 89 h 135"/>
                <a:gd name="T88" fmla="*/ 78 w 104"/>
                <a:gd name="T89" fmla="*/ 91 h 135"/>
                <a:gd name="T90" fmla="*/ 81 w 104"/>
                <a:gd name="T91" fmla="*/ 92 h 135"/>
                <a:gd name="T92" fmla="*/ 88 w 104"/>
                <a:gd name="T93" fmla="*/ 65 h 135"/>
                <a:gd name="T94" fmla="*/ 67 w 104"/>
                <a:gd name="T95" fmla="*/ 61 h 135"/>
                <a:gd name="T96" fmla="*/ 68 w 104"/>
                <a:gd name="T97" fmla="*/ 62 h 135"/>
                <a:gd name="T98" fmla="*/ 68 w 104"/>
                <a:gd name="T99" fmla="*/ 42 h 135"/>
                <a:gd name="T100" fmla="*/ 52 w 104"/>
                <a:gd name="T101" fmla="*/ 48 h 135"/>
                <a:gd name="T102" fmla="*/ 53 w 104"/>
                <a:gd name="T103" fmla="*/ 48 h 135"/>
                <a:gd name="T104" fmla="*/ 63 w 104"/>
                <a:gd name="T105" fmla="*/ 35 h 135"/>
                <a:gd name="T106" fmla="*/ 50 w 104"/>
                <a:gd name="T107" fmla="*/ 27 h 135"/>
                <a:gd name="T108" fmla="*/ 52 w 104"/>
                <a:gd name="T109" fmla="*/ 31 h 135"/>
                <a:gd name="T110" fmla="*/ 54 w 104"/>
                <a:gd name="T111" fmla="*/ 31 h 135"/>
                <a:gd name="T112" fmla="*/ 58 w 104"/>
                <a:gd name="T113" fmla="*/ 17 h 135"/>
                <a:gd name="T114" fmla="*/ 56 w 104"/>
                <a:gd name="T115" fmla="*/ 3 h 135"/>
                <a:gd name="T116" fmla="*/ 39 w 104"/>
                <a:gd name="T117" fmla="*/ 17 h 135"/>
                <a:gd name="T118" fmla="*/ 30 w 104"/>
                <a:gd name="T119" fmla="*/ 0 h 135"/>
                <a:gd name="T120" fmla="*/ 4 w 104"/>
                <a:gd name="T121" fmla="*/ 14 h 135"/>
                <a:gd name="T122" fmla="*/ 4 w 104"/>
                <a:gd name="T123" fmla="*/ 14 h 135"/>
                <a:gd name="T124" fmla="*/ 5 w 104"/>
                <a:gd name="T125" fmla="*/ 18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4" h="135">
                  <a:moveTo>
                    <a:pt x="1" y="20"/>
                  </a:moveTo>
                  <a:cubicBezTo>
                    <a:pt x="2" y="21"/>
                    <a:pt x="3" y="22"/>
                    <a:pt x="4" y="22"/>
                  </a:cubicBezTo>
                  <a:cubicBezTo>
                    <a:pt x="4" y="23"/>
                    <a:pt x="5" y="23"/>
                    <a:pt x="5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2"/>
                    <a:pt x="9" y="21"/>
                    <a:pt x="9" y="21"/>
                  </a:cubicBezTo>
                  <a:cubicBezTo>
                    <a:pt x="12" y="19"/>
                    <a:pt x="18" y="16"/>
                    <a:pt x="22" y="13"/>
                  </a:cubicBezTo>
                  <a:cubicBezTo>
                    <a:pt x="24" y="12"/>
                    <a:pt x="26" y="11"/>
                    <a:pt x="28" y="10"/>
                  </a:cubicBezTo>
                  <a:cubicBezTo>
                    <a:pt x="29" y="9"/>
                    <a:pt x="29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30" y="9"/>
                    <a:pt x="30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9"/>
                    <a:pt x="28" y="9"/>
                    <a:pt x="29" y="9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8"/>
                    <a:pt x="26" y="8"/>
                    <a:pt x="27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7" y="10"/>
                    <a:pt x="29" y="14"/>
                  </a:cubicBezTo>
                  <a:cubicBezTo>
                    <a:pt x="30" y="15"/>
                    <a:pt x="31" y="17"/>
                    <a:pt x="31" y="18"/>
                  </a:cubicBezTo>
                  <a:cubicBezTo>
                    <a:pt x="32" y="19"/>
                    <a:pt x="32" y="19"/>
                    <a:pt x="32" y="20"/>
                  </a:cubicBezTo>
                  <a:cubicBezTo>
                    <a:pt x="32" y="20"/>
                    <a:pt x="32" y="20"/>
                    <a:pt x="33" y="21"/>
                  </a:cubicBezTo>
                  <a:cubicBezTo>
                    <a:pt x="33" y="22"/>
                    <a:pt x="34" y="22"/>
                    <a:pt x="35" y="23"/>
                  </a:cubicBezTo>
                  <a:cubicBezTo>
                    <a:pt x="36" y="23"/>
                    <a:pt x="38" y="23"/>
                    <a:pt x="39" y="22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1" y="9"/>
                    <a:pt x="51" y="10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8"/>
                    <a:pt x="51" y="8"/>
                    <a:pt x="51" y="9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8"/>
                    <a:pt x="51" y="8"/>
                    <a:pt x="51" y="9"/>
                  </a:cubicBezTo>
                  <a:cubicBezTo>
                    <a:pt x="50" y="11"/>
                    <a:pt x="49" y="16"/>
                    <a:pt x="49" y="21"/>
                  </a:cubicBezTo>
                  <a:cubicBezTo>
                    <a:pt x="48" y="23"/>
                    <a:pt x="48" y="25"/>
                    <a:pt x="48" y="27"/>
                  </a:cubicBezTo>
                  <a:cubicBezTo>
                    <a:pt x="48" y="28"/>
                    <a:pt x="48" y="28"/>
                    <a:pt x="47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8" y="32"/>
                    <a:pt x="48" y="32"/>
                    <a:pt x="48" y="33"/>
                  </a:cubicBezTo>
                  <a:cubicBezTo>
                    <a:pt x="49" y="35"/>
                    <a:pt x="52" y="36"/>
                    <a:pt x="54" y="35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5"/>
                    <a:pt x="58" y="25"/>
                    <a:pt x="59" y="27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3"/>
                    <a:pt x="58" y="24"/>
                    <a:pt x="58" y="25"/>
                  </a:cubicBezTo>
                  <a:cubicBezTo>
                    <a:pt x="57" y="28"/>
                    <a:pt x="54" y="33"/>
                    <a:pt x="52" y="37"/>
                  </a:cubicBezTo>
                  <a:cubicBezTo>
                    <a:pt x="51" y="40"/>
                    <a:pt x="50" y="42"/>
                    <a:pt x="49" y="44"/>
                  </a:cubicBezTo>
                  <a:cubicBezTo>
                    <a:pt x="49" y="45"/>
                    <a:pt x="49" y="45"/>
                    <a:pt x="49" y="46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8"/>
                    <a:pt x="48" y="48"/>
                  </a:cubicBezTo>
                  <a:cubicBezTo>
                    <a:pt x="48" y="49"/>
                    <a:pt x="48" y="50"/>
                    <a:pt x="49" y="51"/>
                  </a:cubicBezTo>
                  <a:cubicBezTo>
                    <a:pt x="50" y="53"/>
                    <a:pt x="53" y="53"/>
                    <a:pt x="55" y="52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4"/>
                    <a:pt x="59" y="44"/>
                    <a:pt x="59" y="45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9" y="43"/>
                    <a:pt x="59" y="43"/>
                    <a:pt x="59" y="44"/>
                  </a:cubicBezTo>
                  <a:cubicBezTo>
                    <a:pt x="59" y="46"/>
                    <a:pt x="59" y="51"/>
                    <a:pt x="59" y="55"/>
                  </a:cubicBezTo>
                  <a:cubicBezTo>
                    <a:pt x="59" y="57"/>
                    <a:pt x="59" y="59"/>
                    <a:pt x="59" y="60"/>
                  </a:cubicBezTo>
                  <a:cubicBezTo>
                    <a:pt x="59" y="61"/>
                    <a:pt x="59" y="62"/>
                    <a:pt x="59" y="62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60" y="65"/>
                  </a:cubicBezTo>
                  <a:cubicBezTo>
                    <a:pt x="60" y="66"/>
                    <a:pt x="61" y="67"/>
                    <a:pt x="62" y="67"/>
                  </a:cubicBezTo>
                  <a:cubicBezTo>
                    <a:pt x="64" y="67"/>
                    <a:pt x="65" y="67"/>
                    <a:pt x="66" y="67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5"/>
                    <a:pt x="75" y="76"/>
                    <a:pt x="77" y="75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0" y="66"/>
                    <a:pt x="80" y="67"/>
                    <a:pt x="80" y="68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79" y="66"/>
                    <a:pt x="79" y="67"/>
                  </a:cubicBezTo>
                  <a:cubicBezTo>
                    <a:pt x="78" y="69"/>
                    <a:pt x="76" y="75"/>
                    <a:pt x="75" y="80"/>
                  </a:cubicBezTo>
                  <a:cubicBezTo>
                    <a:pt x="74" y="82"/>
                    <a:pt x="73" y="85"/>
                    <a:pt x="73" y="86"/>
                  </a:cubicBezTo>
                  <a:cubicBezTo>
                    <a:pt x="73" y="87"/>
                    <a:pt x="72" y="88"/>
                    <a:pt x="72" y="89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2" y="90"/>
                    <a:pt x="72" y="90"/>
                    <a:pt x="72" y="91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2"/>
                    <a:pt x="72" y="93"/>
                    <a:pt x="72" y="93"/>
                  </a:cubicBezTo>
                  <a:cubicBezTo>
                    <a:pt x="74" y="96"/>
                    <a:pt x="76" y="96"/>
                    <a:pt x="79" y="95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6"/>
                    <a:pt x="83" y="86"/>
                    <a:pt x="83" y="87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3" y="84"/>
                    <a:pt x="83" y="85"/>
                    <a:pt x="83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3" y="84"/>
                    <a:pt x="83" y="85"/>
                    <a:pt x="82" y="85"/>
                  </a:cubicBezTo>
                  <a:cubicBezTo>
                    <a:pt x="82" y="88"/>
                    <a:pt x="80" y="92"/>
                    <a:pt x="79" y="95"/>
                  </a:cubicBezTo>
                  <a:cubicBezTo>
                    <a:pt x="79" y="97"/>
                    <a:pt x="78" y="99"/>
                    <a:pt x="78" y="100"/>
                  </a:cubicBezTo>
                  <a:cubicBezTo>
                    <a:pt x="78" y="101"/>
                    <a:pt x="77" y="101"/>
                    <a:pt x="77" y="102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77" y="103"/>
                    <a:pt x="77" y="104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5"/>
                    <a:pt x="77" y="105"/>
                    <a:pt x="78" y="106"/>
                  </a:cubicBezTo>
                  <a:cubicBezTo>
                    <a:pt x="79" y="108"/>
                    <a:pt x="82" y="109"/>
                    <a:pt x="84" y="10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5" y="96"/>
                    <a:pt x="95" y="96"/>
                    <a:pt x="95" y="96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5" y="94"/>
                    <a:pt x="95" y="95"/>
                    <a:pt x="95" y="96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3"/>
                    <a:pt x="95" y="93"/>
                    <a:pt x="95" y="94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2"/>
                    <a:pt x="95" y="92"/>
                    <a:pt x="95" y="93"/>
                  </a:cubicBezTo>
                  <a:cubicBezTo>
                    <a:pt x="93" y="94"/>
                    <a:pt x="91" y="97"/>
                    <a:pt x="88" y="101"/>
                  </a:cubicBezTo>
                  <a:cubicBezTo>
                    <a:pt x="83" y="106"/>
                    <a:pt x="77" y="112"/>
                    <a:pt x="72" y="118"/>
                  </a:cubicBezTo>
                  <a:cubicBezTo>
                    <a:pt x="69" y="120"/>
                    <a:pt x="67" y="123"/>
                    <a:pt x="66" y="124"/>
                  </a:cubicBezTo>
                  <a:cubicBezTo>
                    <a:pt x="65" y="125"/>
                    <a:pt x="64" y="126"/>
                    <a:pt x="64" y="127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29"/>
                    <a:pt x="62" y="130"/>
                    <a:pt x="62" y="130"/>
                  </a:cubicBezTo>
                  <a:cubicBezTo>
                    <a:pt x="62" y="131"/>
                    <a:pt x="62" y="132"/>
                    <a:pt x="63" y="13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3" y="133"/>
                    <a:pt x="63" y="133"/>
                    <a:pt x="63" y="133"/>
                  </a:cubicBezTo>
                  <a:cubicBezTo>
                    <a:pt x="63" y="134"/>
                    <a:pt x="64" y="134"/>
                    <a:pt x="65" y="135"/>
                  </a:cubicBezTo>
                  <a:cubicBezTo>
                    <a:pt x="66" y="135"/>
                    <a:pt x="66" y="135"/>
                    <a:pt x="67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4"/>
                    <a:pt x="69" y="134"/>
                    <a:pt x="70" y="134"/>
                  </a:cubicBezTo>
                  <a:cubicBezTo>
                    <a:pt x="71" y="133"/>
                    <a:pt x="73" y="132"/>
                    <a:pt x="74" y="131"/>
                  </a:cubicBezTo>
                  <a:cubicBezTo>
                    <a:pt x="74" y="131"/>
                    <a:pt x="75" y="131"/>
                    <a:pt x="75" y="130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4" y="127"/>
                    <a:pt x="74" y="127"/>
                    <a:pt x="74" y="127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5" y="130"/>
                    <a:pt x="75" y="130"/>
                    <a:pt x="76" y="130"/>
                  </a:cubicBezTo>
                  <a:cubicBezTo>
                    <a:pt x="74" y="127"/>
                    <a:pt x="74" y="127"/>
                    <a:pt x="74" y="127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26"/>
                    <a:pt x="74" y="126"/>
                    <a:pt x="74" y="126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0"/>
                    <a:pt x="74" y="130"/>
                    <a:pt x="74" y="130"/>
                  </a:cubicBezTo>
                  <a:cubicBezTo>
                    <a:pt x="74" y="126"/>
                    <a:pt x="74" y="126"/>
                    <a:pt x="74" y="126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4" y="126"/>
                    <a:pt x="74" y="126"/>
                    <a:pt x="74" y="126"/>
                  </a:cubicBezTo>
                  <a:cubicBezTo>
                    <a:pt x="71" y="128"/>
                    <a:pt x="71" y="128"/>
                    <a:pt x="71" y="128"/>
                  </a:cubicBezTo>
                  <a:cubicBezTo>
                    <a:pt x="71" y="129"/>
                    <a:pt x="72" y="130"/>
                    <a:pt x="73" y="130"/>
                  </a:cubicBezTo>
                  <a:cubicBezTo>
                    <a:pt x="74" y="126"/>
                    <a:pt x="74" y="126"/>
                    <a:pt x="74" y="126"/>
                  </a:cubicBezTo>
                  <a:cubicBezTo>
                    <a:pt x="71" y="128"/>
                    <a:pt x="71" y="128"/>
                    <a:pt x="71" y="128"/>
                  </a:cubicBezTo>
                  <a:cubicBezTo>
                    <a:pt x="72" y="130"/>
                    <a:pt x="74" y="131"/>
                    <a:pt x="77" y="130"/>
                  </a:cubicBezTo>
                  <a:cubicBezTo>
                    <a:pt x="79" y="129"/>
                    <a:pt x="79" y="126"/>
                    <a:pt x="78" y="124"/>
                  </a:cubicBezTo>
                  <a:cubicBezTo>
                    <a:pt x="78" y="123"/>
                    <a:pt x="77" y="122"/>
                    <a:pt x="76" y="122"/>
                  </a:cubicBezTo>
                  <a:cubicBezTo>
                    <a:pt x="75" y="122"/>
                    <a:pt x="75" y="122"/>
                    <a:pt x="74" y="122"/>
                  </a:cubicBezTo>
                  <a:cubicBezTo>
                    <a:pt x="73" y="122"/>
                    <a:pt x="73" y="122"/>
                    <a:pt x="72" y="122"/>
                  </a:cubicBezTo>
                  <a:cubicBezTo>
                    <a:pt x="72" y="122"/>
                    <a:pt x="72" y="122"/>
                    <a:pt x="71" y="123"/>
                  </a:cubicBezTo>
                  <a:cubicBezTo>
                    <a:pt x="70" y="123"/>
                    <a:pt x="68" y="124"/>
                    <a:pt x="67" y="125"/>
                  </a:cubicBezTo>
                  <a:cubicBezTo>
                    <a:pt x="66" y="126"/>
                    <a:pt x="66" y="126"/>
                    <a:pt x="65" y="126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6" y="128"/>
                    <a:pt x="66" y="128"/>
                    <a:pt x="66" y="128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6" y="126"/>
                    <a:pt x="66" y="126"/>
                    <a:pt x="65" y="126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8" y="126"/>
                    <a:pt x="67" y="126"/>
                    <a:pt x="67" y="126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7"/>
                    <a:pt x="69" y="127"/>
                    <a:pt x="68" y="126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30"/>
                    <a:pt x="71" y="129"/>
                    <a:pt x="70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1"/>
                    <a:pt x="71" y="130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68" y="131"/>
                    <a:pt x="68" y="131"/>
                    <a:pt x="68" y="131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1" y="133"/>
                    <a:pt x="71" y="133"/>
                    <a:pt x="71" y="132"/>
                  </a:cubicBezTo>
                  <a:cubicBezTo>
                    <a:pt x="68" y="131"/>
                    <a:pt x="68" y="131"/>
                    <a:pt x="68" y="131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1" y="133"/>
                    <a:pt x="71" y="132"/>
                    <a:pt x="71" y="132"/>
                  </a:cubicBezTo>
                  <a:cubicBezTo>
                    <a:pt x="72" y="130"/>
                    <a:pt x="75" y="127"/>
                    <a:pt x="78" y="124"/>
                  </a:cubicBezTo>
                  <a:cubicBezTo>
                    <a:pt x="83" y="119"/>
                    <a:pt x="89" y="112"/>
                    <a:pt x="94" y="107"/>
                  </a:cubicBezTo>
                  <a:cubicBezTo>
                    <a:pt x="96" y="104"/>
                    <a:pt x="99" y="102"/>
                    <a:pt x="100" y="100"/>
                  </a:cubicBezTo>
                  <a:cubicBezTo>
                    <a:pt x="101" y="99"/>
                    <a:pt x="102" y="98"/>
                    <a:pt x="102" y="98"/>
                  </a:cubicBezTo>
                  <a:cubicBezTo>
                    <a:pt x="102" y="97"/>
                    <a:pt x="103" y="97"/>
                    <a:pt x="103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3" y="95"/>
                    <a:pt x="104" y="95"/>
                    <a:pt x="104" y="94"/>
                  </a:cubicBezTo>
                  <a:cubicBezTo>
                    <a:pt x="104" y="93"/>
                    <a:pt x="104" y="92"/>
                    <a:pt x="103" y="92"/>
                  </a:cubicBezTo>
                  <a:cubicBezTo>
                    <a:pt x="102" y="91"/>
                    <a:pt x="101" y="90"/>
                    <a:pt x="100" y="89"/>
                  </a:cubicBezTo>
                  <a:cubicBezTo>
                    <a:pt x="99" y="89"/>
                    <a:pt x="98" y="89"/>
                    <a:pt x="97" y="9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1" y="104"/>
                    <a:pt x="81" y="104"/>
                    <a:pt x="81" y="104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103"/>
                    <a:pt x="86" y="102"/>
                    <a:pt x="85" y="102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4"/>
                    <a:pt x="86" y="103"/>
                  </a:cubicBezTo>
                  <a:cubicBezTo>
                    <a:pt x="87" y="101"/>
                    <a:pt x="88" y="97"/>
                    <a:pt x="89" y="94"/>
                  </a:cubicBezTo>
                  <a:cubicBezTo>
                    <a:pt x="90" y="92"/>
                    <a:pt x="90" y="90"/>
                    <a:pt x="91" y="89"/>
                  </a:cubicBezTo>
                  <a:cubicBezTo>
                    <a:pt x="91" y="88"/>
                    <a:pt x="91" y="87"/>
                    <a:pt x="91" y="87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91" y="86"/>
                    <a:pt x="92" y="86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3"/>
                    <a:pt x="91" y="83"/>
                  </a:cubicBezTo>
                  <a:cubicBezTo>
                    <a:pt x="90" y="82"/>
                    <a:pt x="89" y="81"/>
                    <a:pt x="88" y="81"/>
                  </a:cubicBezTo>
                  <a:cubicBezTo>
                    <a:pt x="87" y="80"/>
                    <a:pt x="86" y="80"/>
                    <a:pt x="85" y="81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6" y="91"/>
                    <a:pt x="76" y="91"/>
                    <a:pt x="76" y="91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76" y="91"/>
                    <a:pt x="76" y="91"/>
                    <a:pt x="76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1" y="90"/>
                    <a:pt x="80" y="89"/>
                  </a:cubicBezTo>
                  <a:cubicBezTo>
                    <a:pt x="76" y="91"/>
                    <a:pt x="76" y="91"/>
                    <a:pt x="76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2"/>
                    <a:pt x="81" y="91"/>
                    <a:pt x="81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1" y="91"/>
                    <a:pt x="81" y="91"/>
                    <a:pt x="81" y="90"/>
                  </a:cubicBezTo>
                  <a:cubicBezTo>
                    <a:pt x="82" y="87"/>
                    <a:pt x="84" y="82"/>
                    <a:pt x="85" y="77"/>
                  </a:cubicBezTo>
                  <a:cubicBezTo>
                    <a:pt x="86" y="74"/>
                    <a:pt x="87" y="72"/>
                    <a:pt x="87" y="70"/>
                  </a:cubicBezTo>
                  <a:cubicBezTo>
                    <a:pt x="88" y="69"/>
                    <a:pt x="88" y="68"/>
                    <a:pt x="88" y="68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8" y="66"/>
                    <a:pt x="88" y="66"/>
                    <a:pt x="88" y="65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8" y="64"/>
                    <a:pt x="88" y="64"/>
                    <a:pt x="88" y="63"/>
                  </a:cubicBezTo>
                  <a:cubicBezTo>
                    <a:pt x="87" y="61"/>
                    <a:pt x="84" y="60"/>
                    <a:pt x="82" y="62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1" y="56"/>
                    <a:pt x="68" y="55"/>
                    <a:pt x="66" y="56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1"/>
                    <a:pt x="67" y="61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0"/>
                    <a:pt x="68" y="58"/>
                  </a:cubicBezTo>
                  <a:cubicBezTo>
                    <a:pt x="68" y="55"/>
                    <a:pt x="68" y="51"/>
                    <a:pt x="68" y="48"/>
                  </a:cubicBezTo>
                  <a:cubicBezTo>
                    <a:pt x="68" y="46"/>
                    <a:pt x="68" y="45"/>
                    <a:pt x="68" y="44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0"/>
                  </a:cubicBezTo>
                  <a:cubicBezTo>
                    <a:pt x="66" y="38"/>
                    <a:pt x="63" y="37"/>
                    <a:pt x="61" y="38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7" y="48"/>
                    <a:pt x="57" y="47"/>
                    <a:pt x="56" y="46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8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8"/>
                  </a:cubicBezTo>
                  <a:cubicBezTo>
                    <a:pt x="58" y="45"/>
                    <a:pt x="61" y="40"/>
                    <a:pt x="63" y="35"/>
                  </a:cubicBezTo>
                  <a:cubicBezTo>
                    <a:pt x="64" y="33"/>
                    <a:pt x="65" y="31"/>
                    <a:pt x="65" y="29"/>
                  </a:cubicBezTo>
                  <a:cubicBezTo>
                    <a:pt x="66" y="28"/>
                    <a:pt x="66" y="28"/>
                    <a:pt x="66" y="27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7" y="25"/>
                    <a:pt x="67" y="25"/>
                    <a:pt x="67" y="24"/>
                  </a:cubicBezTo>
                  <a:cubicBezTo>
                    <a:pt x="67" y="24"/>
                    <a:pt x="67" y="24"/>
                    <a:pt x="66" y="22"/>
                  </a:cubicBezTo>
                  <a:cubicBezTo>
                    <a:pt x="65" y="20"/>
                    <a:pt x="62" y="19"/>
                    <a:pt x="60" y="21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8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0"/>
                    <a:pt x="56" y="29"/>
                  </a:cubicBezTo>
                  <a:cubicBezTo>
                    <a:pt x="57" y="27"/>
                    <a:pt x="58" y="22"/>
                    <a:pt x="58" y="17"/>
                  </a:cubicBezTo>
                  <a:cubicBezTo>
                    <a:pt x="59" y="15"/>
                    <a:pt x="59" y="13"/>
                    <a:pt x="59" y="11"/>
                  </a:cubicBezTo>
                  <a:cubicBezTo>
                    <a:pt x="59" y="11"/>
                    <a:pt x="59" y="10"/>
                    <a:pt x="59" y="9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8" y="4"/>
                    <a:pt x="57" y="4"/>
                    <a:pt x="56" y="3"/>
                  </a:cubicBezTo>
                  <a:cubicBezTo>
                    <a:pt x="55" y="3"/>
                    <a:pt x="54" y="3"/>
                    <a:pt x="53" y="4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38" y="12"/>
                    <a:pt x="36" y="9"/>
                  </a:cubicBezTo>
                  <a:cubicBezTo>
                    <a:pt x="35" y="7"/>
                    <a:pt x="35" y="6"/>
                    <a:pt x="34" y="5"/>
                  </a:cubicBezTo>
                  <a:cubicBezTo>
                    <a:pt x="34" y="4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1"/>
                    <a:pt x="25" y="1"/>
                    <a:pt x="25" y="2"/>
                  </a:cubicBezTo>
                  <a:cubicBezTo>
                    <a:pt x="22" y="3"/>
                    <a:pt x="16" y="6"/>
                    <a:pt x="12" y="9"/>
                  </a:cubicBezTo>
                  <a:cubicBezTo>
                    <a:pt x="10" y="11"/>
                    <a:pt x="8" y="12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5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5"/>
                    <a:pt x="7" y="14"/>
                    <a:pt x="7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4"/>
                    <a:pt x="5" y="13"/>
                    <a:pt x="3" y="14"/>
                  </a:cubicBezTo>
                  <a:cubicBezTo>
                    <a:pt x="1" y="15"/>
                    <a:pt x="0" y="18"/>
                    <a:pt x="1" y="2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4" name="Freeform 249"/>
            <p:cNvSpPr/>
            <p:nvPr/>
          </p:nvSpPr>
          <p:spPr bwMode="auto">
            <a:xfrm>
              <a:off x="6620913" y="3013144"/>
              <a:ext cx="176036" cy="190407"/>
            </a:xfrm>
            <a:custGeom>
              <a:avLst/>
              <a:gdLst>
                <a:gd name="T0" fmla="*/ 60 w 146"/>
                <a:gd name="T1" fmla="*/ 9 h 157"/>
                <a:gd name="T2" fmla="*/ 59 w 146"/>
                <a:gd name="T3" fmla="*/ 5 h 157"/>
                <a:gd name="T4" fmla="*/ 59 w 146"/>
                <a:gd name="T5" fmla="*/ 5 h 157"/>
                <a:gd name="T6" fmla="*/ 56 w 146"/>
                <a:gd name="T7" fmla="*/ 3 h 157"/>
                <a:gd name="T8" fmla="*/ 1 w 146"/>
                <a:gd name="T9" fmla="*/ 51 h 157"/>
                <a:gd name="T10" fmla="*/ 25 w 146"/>
                <a:gd name="T11" fmla="*/ 45 h 157"/>
                <a:gd name="T12" fmla="*/ 25 w 146"/>
                <a:gd name="T13" fmla="*/ 45 h 157"/>
                <a:gd name="T14" fmla="*/ 20 w 146"/>
                <a:gd name="T15" fmla="*/ 43 h 157"/>
                <a:gd name="T16" fmla="*/ 21 w 146"/>
                <a:gd name="T17" fmla="*/ 40 h 157"/>
                <a:gd name="T18" fmla="*/ 0 w 146"/>
                <a:gd name="T19" fmla="*/ 75 h 157"/>
                <a:gd name="T20" fmla="*/ 15 w 146"/>
                <a:gd name="T21" fmla="*/ 64 h 157"/>
                <a:gd name="T22" fmla="*/ 15 w 146"/>
                <a:gd name="T23" fmla="*/ 62 h 157"/>
                <a:gd name="T24" fmla="*/ 12 w 146"/>
                <a:gd name="T25" fmla="*/ 83 h 157"/>
                <a:gd name="T26" fmla="*/ 11 w 146"/>
                <a:gd name="T27" fmla="*/ 84 h 157"/>
                <a:gd name="T28" fmla="*/ 9 w 146"/>
                <a:gd name="T29" fmla="*/ 105 h 157"/>
                <a:gd name="T30" fmla="*/ 28 w 146"/>
                <a:gd name="T31" fmla="*/ 99 h 157"/>
                <a:gd name="T32" fmla="*/ 28 w 146"/>
                <a:gd name="T33" fmla="*/ 96 h 157"/>
                <a:gd name="T34" fmla="*/ 20 w 146"/>
                <a:gd name="T35" fmla="*/ 122 h 157"/>
                <a:gd name="T36" fmla="*/ 33 w 146"/>
                <a:gd name="T37" fmla="*/ 117 h 157"/>
                <a:gd name="T38" fmla="*/ 30 w 146"/>
                <a:gd name="T39" fmla="*/ 133 h 157"/>
                <a:gd name="T40" fmla="*/ 41 w 146"/>
                <a:gd name="T41" fmla="*/ 131 h 157"/>
                <a:gd name="T42" fmla="*/ 67 w 146"/>
                <a:gd name="T43" fmla="*/ 142 h 157"/>
                <a:gd name="T44" fmla="*/ 79 w 146"/>
                <a:gd name="T45" fmla="*/ 153 h 157"/>
                <a:gd name="T46" fmla="*/ 77 w 146"/>
                <a:gd name="T47" fmla="*/ 151 h 157"/>
                <a:gd name="T48" fmla="*/ 95 w 146"/>
                <a:gd name="T49" fmla="*/ 146 h 157"/>
                <a:gd name="T50" fmla="*/ 94 w 146"/>
                <a:gd name="T51" fmla="*/ 142 h 157"/>
                <a:gd name="T52" fmla="*/ 91 w 146"/>
                <a:gd name="T53" fmla="*/ 145 h 157"/>
                <a:gd name="T54" fmla="*/ 101 w 146"/>
                <a:gd name="T55" fmla="*/ 155 h 157"/>
                <a:gd name="T56" fmla="*/ 141 w 146"/>
                <a:gd name="T57" fmla="*/ 136 h 157"/>
                <a:gd name="T58" fmla="*/ 140 w 146"/>
                <a:gd name="T59" fmla="*/ 132 h 157"/>
                <a:gd name="T60" fmla="*/ 142 w 146"/>
                <a:gd name="T61" fmla="*/ 128 h 157"/>
                <a:gd name="T62" fmla="*/ 105 w 146"/>
                <a:gd name="T63" fmla="*/ 150 h 157"/>
                <a:gd name="T64" fmla="*/ 105 w 146"/>
                <a:gd name="T65" fmla="*/ 152 h 157"/>
                <a:gd name="T66" fmla="*/ 98 w 146"/>
                <a:gd name="T67" fmla="*/ 139 h 157"/>
                <a:gd name="T68" fmla="*/ 96 w 146"/>
                <a:gd name="T69" fmla="*/ 137 h 157"/>
                <a:gd name="T70" fmla="*/ 80 w 146"/>
                <a:gd name="T71" fmla="*/ 145 h 157"/>
                <a:gd name="T72" fmla="*/ 83 w 146"/>
                <a:gd name="T73" fmla="*/ 145 h 157"/>
                <a:gd name="T74" fmla="*/ 74 w 146"/>
                <a:gd name="T75" fmla="*/ 141 h 157"/>
                <a:gd name="T76" fmla="*/ 69 w 146"/>
                <a:gd name="T77" fmla="*/ 139 h 157"/>
                <a:gd name="T78" fmla="*/ 56 w 146"/>
                <a:gd name="T79" fmla="*/ 148 h 157"/>
                <a:gd name="T80" fmla="*/ 33 w 146"/>
                <a:gd name="T81" fmla="*/ 131 h 157"/>
                <a:gd name="T82" fmla="*/ 39 w 146"/>
                <a:gd name="T83" fmla="*/ 134 h 157"/>
                <a:gd name="T84" fmla="*/ 38 w 146"/>
                <a:gd name="T85" fmla="*/ 115 h 157"/>
                <a:gd name="T86" fmla="*/ 25 w 146"/>
                <a:gd name="T87" fmla="*/ 122 h 157"/>
                <a:gd name="T88" fmla="*/ 35 w 146"/>
                <a:gd name="T89" fmla="*/ 101 h 157"/>
                <a:gd name="T90" fmla="*/ 18 w 146"/>
                <a:gd name="T91" fmla="*/ 106 h 157"/>
                <a:gd name="T92" fmla="*/ 17 w 146"/>
                <a:gd name="T93" fmla="*/ 84 h 157"/>
                <a:gd name="T94" fmla="*/ 6 w 146"/>
                <a:gd name="T95" fmla="*/ 87 h 157"/>
                <a:gd name="T96" fmla="*/ 10 w 146"/>
                <a:gd name="T97" fmla="*/ 89 h 157"/>
                <a:gd name="T98" fmla="*/ 4 w 146"/>
                <a:gd name="T99" fmla="*/ 72 h 157"/>
                <a:gd name="T100" fmla="*/ 6 w 146"/>
                <a:gd name="T101" fmla="*/ 73 h 157"/>
                <a:gd name="T102" fmla="*/ 28 w 146"/>
                <a:gd name="T103" fmla="*/ 39 h 157"/>
                <a:gd name="T104" fmla="*/ 4 w 146"/>
                <a:gd name="T105" fmla="*/ 47 h 157"/>
                <a:gd name="T106" fmla="*/ 6 w 146"/>
                <a:gd name="T107" fmla="*/ 47 h 157"/>
                <a:gd name="T108" fmla="*/ 6 w 146"/>
                <a:gd name="T109" fmla="*/ 51 h 157"/>
                <a:gd name="T110" fmla="*/ 10 w 146"/>
                <a:gd name="T111" fmla="*/ 53 h 157"/>
                <a:gd name="T112" fmla="*/ 10 w 146"/>
                <a:gd name="T113" fmla="*/ 53 h 157"/>
                <a:gd name="T114" fmla="*/ 59 w 146"/>
                <a:gd name="T115" fmla="*/ 0 h 157"/>
                <a:gd name="T116" fmla="*/ 26 w 146"/>
                <a:gd name="T117" fmla="*/ 22 h 157"/>
                <a:gd name="T118" fmla="*/ 26 w 146"/>
                <a:gd name="T119" fmla="*/ 2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" h="157">
                  <a:moveTo>
                    <a:pt x="22" y="26"/>
                  </a:moveTo>
                  <a:cubicBezTo>
                    <a:pt x="23" y="27"/>
                    <a:pt x="24" y="28"/>
                    <a:pt x="25" y="28"/>
                  </a:cubicBezTo>
                  <a:cubicBezTo>
                    <a:pt x="25" y="28"/>
                    <a:pt x="26" y="28"/>
                    <a:pt x="26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8"/>
                    <a:pt x="28" y="28"/>
                    <a:pt x="29" y="28"/>
                  </a:cubicBezTo>
                  <a:cubicBezTo>
                    <a:pt x="30" y="27"/>
                    <a:pt x="33" y="25"/>
                    <a:pt x="36" y="23"/>
                  </a:cubicBezTo>
                  <a:cubicBezTo>
                    <a:pt x="41" y="21"/>
                    <a:pt x="47" y="17"/>
                    <a:pt x="52" y="14"/>
                  </a:cubicBezTo>
                  <a:cubicBezTo>
                    <a:pt x="54" y="12"/>
                    <a:pt x="56" y="11"/>
                    <a:pt x="58" y="10"/>
                  </a:cubicBezTo>
                  <a:cubicBezTo>
                    <a:pt x="59" y="10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9"/>
                    <a:pt x="59" y="9"/>
                    <a:pt x="59" y="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6" y="8"/>
                    <a:pt x="57" y="9"/>
                    <a:pt x="57" y="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6"/>
                    <a:pt x="55" y="6"/>
                    <a:pt x="55" y="7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4"/>
                    <a:pt x="54" y="4"/>
                    <a:pt x="54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4" y="4"/>
                  </a:cubicBezTo>
                  <a:cubicBezTo>
                    <a:pt x="52" y="6"/>
                    <a:pt x="48" y="10"/>
                    <a:pt x="43" y="14"/>
                  </a:cubicBezTo>
                  <a:cubicBezTo>
                    <a:pt x="35" y="20"/>
                    <a:pt x="25" y="28"/>
                    <a:pt x="17" y="35"/>
                  </a:cubicBezTo>
                  <a:cubicBezTo>
                    <a:pt x="13" y="38"/>
                    <a:pt x="9" y="41"/>
                    <a:pt x="7" y="44"/>
                  </a:cubicBezTo>
                  <a:cubicBezTo>
                    <a:pt x="6" y="45"/>
                    <a:pt x="4" y="46"/>
                    <a:pt x="4" y="47"/>
                  </a:cubicBezTo>
                  <a:cubicBezTo>
                    <a:pt x="3" y="47"/>
                    <a:pt x="3" y="47"/>
                    <a:pt x="3" y="48"/>
                  </a:cubicBezTo>
                  <a:cubicBezTo>
                    <a:pt x="2" y="48"/>
                    <a:pt x="2" y="48"/>
                    <a:pt x="2" y="49"/>
                  </a:cubicBezTo>
                  <a:cubicBezTo>
                    <a:pt x="2" y="49"/>
                    <a:pt x="1" y="50"/>
                    <a:pt x="1" y="51"/>
                  </a:cubicBezTo>
                  <a:cubicBezTo>
                    <a:pt x="1" y="52"/>
                    <a:pt x="1" y="53"/>
                    <a:pt x="2" y="53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3" y="54"/>
                    <a:pt x="4" y="55"/>
                    <a:pt x="4" y="55"/>
                  </a:cubicBezTo>
                  <a:cubicBezTo>
                    <a:pt x="5" y="56"/>
                    <a:pt x="6" y="56"/>
                    <a:pt x="6" y="56"/>
                  </a:cubicBezTo>
                  <a:cubicBezTo>
                    <a:pt x="7" y="56"/>
                    <a:pt x="7" y="55"/>
                    <a:pt x="7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10" y="54"/>
                    <a:pt x="11" y="54"/>
                    <a:pt x="13" y="53"/>
                  </a:cubicBezTo>
                  <a:cubicBezTo>
                    <a:pt x="15" y="51"/>
                    <a:pt x="18" y="49"/>
                    <a:pt x="21" y="47"/>
                  </a:cubicBezTo>
                  <a:cubicBezTo>
                    <a:pt x="22" y="47"/>
                    <a:pt x="23" y="46"/>
                    <a:pt x="24" y="4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4" y="45"/>
                    <a:pt x="25" y="45"/>
                    <a:pt x="25" y="45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3" y="45"/>
                    <a:pt x="23" y="45"/>
                    <a:pt x="24" y="45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44"/>
                    <a:pt x="21" y="45"/>
                    <a:pt x="22" y="45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2"/>
                    <a:pt x="20" y="43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8" y="41"/>
                  </a:cubicBezTo>
                  <a:cubicBezTo>
                    <a:pt x="16" y="45"/>
                    <a:pt x="12" y="52"/>
                    <a:pt x="8" y="58"/>
                  </a:cubicBezTo>
                  <a:cubicBezTo>
                    <a:pt x="6" y="61"/>
                    <a:pt x="4" y="64"/>
                    <a:pt x="3" y="66"/>
                  </a:cubicBezTo>
                  <a:cubicBezTo>
                    <a:pt x="2" y="67"/>
                    <a:pt x="1" y="68"/>
                    <a:pt x="1" y="69"/>
                  </a:cubicBezTo>
                  <a:cubicBezTo>
                    <a:pt x="1" y="69"/>
                    <a:pt x="0" y="7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2"/>
                  </a:cubicBezTo>
                  <a:cubicBezTo>
                    <a:pt x="0" y="73"/>
                    <a:pt x="0" y="74"/>
                    <a:pt x="0" y="75"/>
                  </a:cubicBezTo>
                  <a:cubicBezTo>
                    <a:pt x="2" y="77"/>
                    <a:pt x="4" y="77"/>
                    <a:pt x="6" y="76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5"/>
                    <a:pt x="16" y="66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3"/>
                    <a:pt x="15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3"/>
                    <a:pt x="15" y="64"/>
                  </a:cubicBezTo>
                  <a:cubicBezTo>
                    <a:pt x="13" y="66"/>
                    <a:pt x="10" y="71"/>
                    <a:pt x="7" y="76"/>
                  </a:cubicBezTo>
                  <a:cubicBezTo>
                    <a:pt x="6" y="78"/>
                    <a:pt x="4" y="80"/>
                    <a:pt x="3" y="82"/>
                  </a:cubicBezTo>
                  <a:cubicBezTo>
                    <a:pt x="3" y="83"/>
                    <a:pt x="2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1" y="86"/>
                    <a:pt x="1" y="86"/>
                    <a:pt x="1" y="87"/>
                  </a:cubicBezTo>
                  <a:cubicBezTo>
                    <a:pt x="1" y="88"/>
                    <a:pt x="1" y="88"/>
                    <a:pt x="2" y="89"/>
                  </a:cubicBezTo>
                  <a:cubicBezTo>
                    <a:pt x="2" y="90"/>
                    <a:pt x="3" y="91"/>
                    <a:pt x="5" y="91"/>
                  </a:cubicBezTo>
                  <a:cubicBezTo>
                    <a:pt x="6" y="92"/>
                    <a:pt x="7" y="92"/>
                    <a:pt x="8" y="91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8" y="85"/>
                    <a:pt x="8" y="85"/>
                    <a:pt x="9" y="85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4"/>
                    <a:pt x="8" y="85"/>
                    <a:pt x="8" y="85"/>
                  </a:cubicBezTo>
                  <a:cubicBezTo>
                    <a:pt x="8" y="88"/>
                    <a:pt x="8" y="94"/>
                    <a:pt x="9" y="98"/>
                  </a:cubicBezTo>
                  <a:cubicBezTo>
                    <a:pt x="9" y="101"/>
                    <a:pt x="9" y="103"/>
                    <a:pt x="9" y="105"/>
                  </a:cubicBezTo>
                  <a:cubicBezTo>
                    <a:pt x="9" y="106"/>
                    <a:pt x="9" y="106"/>
                    <a:pt x="9" y="107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9" y="109"/>
                    <a:pt x="9" y="109"/>
                    <a:pt x="10" y="110"/>
                  </a:cubicBezTo>
                  <a:cubicBezTo>
                    <a:pt x="11" y="112"/>
                    <a:pt x="14" y="112"/>
                    <a:pt x="16" y="111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7" y="97"/>
                    <a:pt x="27" y="98"/>
                  </a:cubicBezTo>
                  <a:cubicBezTo>
                    <a:pt x="26" y="101"/>
                    <a:pt x="25" y="106"/>
                    <a:pt x="23" y="111"/>
                  </a:cubicBezTo>
                  <a:cubicBezTo>
                    <a:pt x="22" y="113"/>
                    <a:pt x="22" y="115"/>
                    <a:pt x="21" y="117"/>
                  </a:cubicBezTo>
                  <a:cubicBezTo>
                    <a:pt x="21" y="118"/>
                    <a:pt x="21" y="119"/>
                    <a:pt x="20" y="119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1"/>
                    <a:pt x="20" y="121"/>
                    <a:pt x="20" y="121"/>
                  </a:cubicBezTo>
                  <a:cubicBezTo>
                    <a:pt x="20" y="121"/>
                    <a:pt x="20" y="121"/>
                    <a:pt x="20" y="122"/>
                  </a:cubicBezTo>
                  <a:cubicBezTo>
                    <a:pt x="20" y="122"/>
                    <a:pt x="20" y="122"/>
                    <a:pt x="21" y="124"/>
                  </a:cubicBezTo>
                  <a:cubicBezTo>
                    <a:pt x="21" y="125"/>
                    <a:pt x="22" y="126"/>
                    <a:pt x="23" y="126"/>
                  </a:cubicBezTo>
                  <a:cubicBezTo>
                    <a:pt x="24" y="126"/>
                    <a:pt x="26" y="126"/>
                    <a:pt x="27" y="125"/>
                  </a:cubicBezTo>
                  <a:cubicBezTo>
                    <a:pt x="36" y="120"/>
                    <a:pt x="36" y="120"/>
                    <a:pt x="36" y="120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0" y="119"/>
                    <a:pt x="30" y="119"/>
                    <a:pt x="30" y="119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7"/>
                    <a:pt x="29" y="118"/>
                    <a:pt x="30" y="118"/>
                  </a:cubicBezTo>
                  <a:cubicBezTo>
                    <a:pt x="30" y="121"/>
                    <a:pt x="30" y="125"/>
                    <a:pt x="30" y="128"/>
                  </a:cubicBezTo>
                  <a:cubicBezTo>
                    <a:pt x="30" y="130"/>
                    <a:pt x="30" y="132"/>
                    <a:pt x="30" y="133"/>
                  </a:cubicBezTo>
                  <a:cubicBezTo>
                    <a:pt x="30" y="134"/>
                    <a:pt x="31" y="134"/>
                    <a:pt x="31" y="135"/>
                  </a:cubicBezTo>
                  <a:cubicBezTo>
                    <a:pt x="31" y="135"/>
                    <a:pt x="31" y="135"/>
                    <a:pt x="31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7"/>
                  </a:cubicBezTo>
                  <a:cubicBezTo>
                    <a:pt x="32" y="139"/>
                    <a:pt x="35" y="140"/>
                    <a:pt x="37" y="139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41" y="132"/>
                    <a:pt x="41" y="132"/>
                  </a:cubicBezTo>
                  <a:cubicBezTo>
                    <a:pt x="42" y="135"/>
                    <a:pt x="45" y="139"/>
                    <a:pt x="47" y="143"/>
                  </a:cubicBezTo>
                  <a:cubicBezTo>
                    <a:pt x="48" y="145"/>
                    <a:pt x="49" y="147"/>
                    <a:pt x="50" y="149"/>
                  </a:cubicBezTo>
                  <a:cubicBezTo>
                    <a:pt x="50" y="149"/>
                    <a:pt x="50" y="150"/>
                    <a:pt x="51" y="150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2" y="152"/>
                    <a:pt x="53" y="153"/>
                    <a:pt x="54" y="153"/>
                  </a:cubicBezTo>
                  <a:cubicBezTo>
                    <a:pt x="55" y="154"/>
                    <a:pt x="56" y="154"/>
                    <a:pt x="57" y="153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63" y="145"/>
                    <a:pt x="63" y="146"/>
                    <a:pt x="64" y="146"/>
                  </a:cubicBezTo>
                  <a:cubicBezTo>
                    <a:pt x="64" y="146"/>
                    <a:pt x="64" y="146"/>
                    <a:pt x="64" y="146"/>
                  </a:cubicBezTo>
                  <a:cubicBezTo>
                    <a:pt x="65" y="147"/>
                    <a:pt x="65" y="147"/>
                    <a:pt x="66" y="147"/>
                  </a:cubicBezTo>
                  <a:cubicBezTo>
                    <a:pt x="68" y="148"/>
                    <a:pt x="71" y="149"/>
                    <a:pt x="74" y="151"/>
                  </a:cubicBezTo>
                  <a:cubicBezTo>
                    <a:pt x="75" y="151"/>
                    <a:pt x="77" y="152"/>
                    <a:pt x="78" y="152"/>
                  </a:cubicBezTo>
                  <a:cubicBezTo>
                    <a:pt x="78" y="152"/>
                    <a:pt x="79" y="153"/>
                    <a:pt x="79" y="153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80" y="150"/>
                    <a:pt x="80" y="150"/>
                    <a:pt x="80" y="150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80" y="150"/>
                    <a:pt x="80" y="150"/>
                    <a:pt x="80" y="150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77" y="151"/>
                    <a:pt x="77" y="151"/>
                    <a:pt x="77" y="151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77" y="151"/>
                    <a:pt x="77" y="151"/>
                    <a:pt x="77" y="151"/>
                  </a:cubicBezTo>
                  <a:cubicBezTo>
                    <a:pt x="78" y="152"/>
                    <a:pt x="79" y="153"/>
                    <a:pt x="80" y="153"/>
                  </a:cubicBezTo>
                  <a:cubicBezTo>
                    <a:pt x="80" y="153"/>
                    <a:pt x="81" y="153"/>
                    <a:pt x="81" y="154"/>
                  </a:cubicBezTo>
                  <a:cubicBezTo>
                    <a:pt x="82" y="153"/>
                    <a:pt x="82" y="153"/>
                    <a:pt x="83" y="153"/>
                  </a:cubicBezTo>
                  <a:cubicBezTo>
                    <a:pt x="83" y="153"/>
                    <a:pt x="83" y="153"/>
                    <a:pt x="84" y="153"/>
                  </a:cubicBezTo>
                  <a:cubicBezTo>
                    <a:pt x="85" y="152"/>
                    <a:pt x="86" y="152"/>
                    <a:pt x="87" y="151"/>
                  </a:cubicBezTo>
                  <a:cubicBezTo>
                    <a:pt x="89" y="150"/>
                    <a:pt x="91" y="149"/>
                    <a:pt x="93" y="147"/>
                  </a:cubicBezTo>
                  <a:cubicBezTo>
                    <a:pt x="94" y="147"/>
                    <a:pt x="94" y="146"/>
                    <a:pt x="95" y="146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5" y="143"/>
                    <a:pt x="95" y="143"/>
                    <a:pt x="95" y="143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5" y="143"/>
                    <a:pt x="95" y="143"/>
                    <a:pt x="95" y="143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3" y="146"/>
                    <a:pt x="94" y="146"/>
                    <a:pt x="94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1" y="145"/>
                    <a:pt x="92" y="145"/>
                    <a:pt x="92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91" y="145"/>
                    <a:pt x="91" y="145"/>
                    <a:pt x="91" y="145"/>
                  </a:cubicBezTo>
                  <a:cubicBezTo>
                    <a:pt x="92" y="145"/>
                    <a:pt x="92" y="146"/>
                    <a:pt x="94" y="147"/>
                  </a:cubicBezTo>
                  <a:cubicBezTo>
                    <a:pt x="95" y="149"/>
                    <a:pt x="97" y="151"/>
                    <a:pt x="99" y="153"/>
                  </a:cubicBezTo>
                  <a:cubicBezTo>
                    <a:pt x="100" y="153"/>
                    <a:pt x="100" y="154"/>
                    <a:pt x="101" y="155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4" y="154"/>
                    <a:pt x="104" y="154"/>
                    <a:pt x="104" y="154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4" y="154"/>
                    <a:pt x="104" y="154"/>
                    <a:pt x="104" y="154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1" y="155"/>
                    <a:pt x="101" y="155"/>
                    <a:pt x="101" y="155"/>
                  </a:cubicBezTo>
                  <a:cubicBezTo>
                    <a:pt x="101" y="155"/>
                    <a:pt x="102" y="155"/>
                    <a:pt x="102" y="155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1" y="155"/>
                    <a:pt x="101" y="155"/>
                    <a:pt x="101" y="155"/>
                  </a:cubicBezTo>
                  <a:cubicBezTo>
                    <a:pt x="101" y="155"/>
                    <a:pt x="101" y="155"/>
                    <a:pt x="101" y="155"/>
                  </a:cubicBezTo>
                  <a:cubicBezTo>
                    <a:pt x="102" y="156"/>
                    <a:pt x="103" y="156"/>
                    <a:pt x="104" y="157"/>
                  </a:cubicBezTo>
                  <a:cubicBezTo>
                    <a:pt x="104" y="157"/>
                    <a:pt x="105" y="157"/>
                    <a:pt x="105" y="157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07" y="157"/>
                    <a:pt x="107" y="156"/>
                    <a:pt x="108" y="156"/>
                  </a:cubicBezTo>
                  <a:cubicBezTo>
                    <a:pt x="110" y="155"/>
                    <a:pt x="112" y="154"/>
                    <a:pt x="116" y="152"/>
                  </a:cubicBezTo>
                  <a:cubicBezTo>
                    <a:pt x="121" y="149"/>
                    <a:pt x="127" y="145"/>
                    <a:pt x="133" y="141"/>
                  </a:cubicBezTo>
                  <a:cubicBezTo>
                    <a:pt x="135" y="140"/>
                    <a:pt x="138" y="138"/>
                    <a:pt x="139" y="137"/>
                  </a:cubicBezTo>
                  <a:cubicBezTo>
                    <a:pt x="140" y="137"/>
                    <a:pt x="141" y="137"/>
                    <a:pt x="141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1" y="134"/>
                    <a:pt x="141" y="134"/>
                    <a:pt x="141" y="134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1" y="134"/>
                    <a:pt x="141" y="134"/>
                    <a:pt x="141" y="134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0" y="132"/>
                    <a:pt x="140" y="132"/>
                    <a:pt x="140" y="132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0" y="132"/>
                    <a:pt x="140" y="132"/>
                    <a:pt x="140" y="132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40" y="132"/>
                    <a:pt x="140" y="132"/>
                    <a:pt x="140" y="132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37" y="135"/>
                    <a:pt x="138" y="136"/>
                    <a:pt x="139" y="136"/>
                  </a:cubicBezTo>
                  <a:cubicBezTo>
                    <a:pt x="140" y="132"/>
                    <a:pt x="140" y="132"/>
                    <a:pt x="140" y="132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38" y="136"/>
                    <a:pt x="141" y="137"/>
                    <a:pt x="143" y="136"/>
                  </a:cubicBezTo>
                  <a:cubicBezTo>
                    <a:pt x="145" y="135"/>
                    <a:pt x="146" y="132"/>
                    <a:pt x="144" y="130"/>
                  </a:cubicBezTo>
                  <a:cubicBezTo>
                    <a:pt x="144" y="129"/>
                    <a:pt x="143" y="128"/>
                    <a:pt x="142" y="128"/>
                  </a:cubicBezTo>
                  <a:cubicBezTo>
                    <a:pt x="141" y="128"/>
                    <a:pt x="141" y="128"/>
                    <a:pt x="140" y="128"/>
                  </a:cubicBezTo>
                  <a:cubicBezTo>
                    <a:pt x="140" y="128"/>
                    <a:pt x="140" y="128"/>
                    <a:pt x="139" y="128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6" y="129"/>
                    <a:pt x="133" y="131"/>
                    <a:pt x="130" y="133"/>
                  </a:cubicBezTo>
                  <a:cubicBezTo>
                    <a:pt x="125" y="136"/>
                    <a:pt x="118" y="140"/>
                    <a:pt x="113" y="143"/>
                  </a:cubicBezTo>
                  <a:cubicBezTo>
                    <a:pt x="110" y="145"/>
                    <a:pt x="108" y="146"/>
                    <a:pt x="106" y="147"/>
                  </a:cubicBezTo>
                  <a:cubicBezTo>
                    <a:pt x="105" y="147"/>
                    <a:pt x="105" y="148"/>
                    <a:pt x="104" y="148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5" y="150"/>
                    <a:pt x="105" y="150"/>
                    <a:pt x="105" y="150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5" y="150"/>
                    <a:pt x="105" y="150"/>
                    <a:pt x="105" y="150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6" y="148"/>
                    <a:pt x="105" y="148"/>
                    <a:pt x="105" y="148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8" y="149"/>
                    <a:pt x="107" y="149"/>
                    <a:pt x="107" y="148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7" y="148"/>
                    <a:pt x="106" y="147"/>
                  </a:cubicBezTo>
                  <a:cubicBezTo>
                    <a:pt x="104" y="145"/>
                    <a:pt x="102" y="143"/>
                    <a:pt x="100" y="141"/>
                  </a:cubicBezTo>
                  <a:cubicBezTo>
                    <a:pt x="99" y="141"/>
                    <a:pt x="99" y="140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6" y="140"/>
                    <a:pt x="96" y="140"/>
                    <a:pt x="96" y="140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6" y="140"/>
                    <a:pt x="96" y="140"/>
                    <a:pt x="96" y="140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7" y="138"/>
                    <a:pt x="96" y="138"/>
                    <a:pt x="96" y="137"/>
                  </a:cubicBezTo>
                  <a:cubicBezTo>
                    <a:pt x="95" y="137"/>
                    <a:pt x="94" y="137"/>
                    <a:pt x="94" y="137"/>
                  </a:cubicBezTo>
                  <a:cubicBezTo>
                    <a:pt x="93" y="137"/>
                    <a:pt x="93" y="137"/>
                    <a:pt x="93" y="137"/>
                  </a:cubicBezTo>
                  <a:cubicBezTo>
                    <a:pt x="92" y="137"/>
                    <a:pt x="92" y="138"/>
                    <a:pt x="92" y="138"/>
                  </a:cubicBezTo>
                  <a:cubicBezTo>
                    <a:pt x="91" y="138"/>
                    <a:pt x="90" y="139"/>
                    <a:pt x="88" y="140"/>
                  </a:cubicBezTo>
                  <a:cubicBezTo>
                    <a:pt x="87" y="141"/>
                    <a:pt x="84" y="142"/>
                    <a:pt x="83" y="143"/>
                  </a:cubicBezTo>
                  <a:cubicBezTo>
                    <a:pt x="82" y="144"/>
                    <a:pt x="81" y="144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3" y="145"/>
                    <a:pt x="83" y="145"/>
                    <a:pt x="83" y="145"/>
                  </a:cubicBezTo>
                  <a:cubicBezTo>
                    <a:pt x="82" y="145"/>
                    <a:pt x="82" y="145"/>
                    <a:pt x="81" y="145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3" y="145"/>
                    <a:pt x="83" y="145"/>
                    <a:pt x="83" y="145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6"/>
                    <a:pt x="84" y="145"/>
                    <a:pt x="83" y="145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6"/>
                    <a:pt x="84" y="146"/>
                    <a:pt x="84" y="146"/>
                  </a:cubicBezTo>
                  <a:cubicBezTo>
                    <a:pt x="84" y="145"/>
                    <a:pt x="83" y="145"/>
                    <a:pt x="83" y="145"/>
                  </a:cubicBezTo>
                  <a:cubicBezTo>
                    <a:pt x="83" y="145"/>
                    <a:pt x="83" y="145"/>
                    <a:pt x="82" y="144"/>
                  </a:cubicBezTo>
                  <a:cubicBezTo>
                    <a:pt x="80" y="144"/>
                    <a:pt x="77" y="142"/>
                    <a:pt x="74" y="141"/>
                  </a:cubicBezTo>
                  <a:cubicBezTo>
                    <a:pt x="72" y="140"/>
                    <a:pt x="71" y="140"/>
                    <a:pt x="70" y="139"/>
                  </a:cubicBezTo>
                  <a:cubicBezTo>
                    <a:pt x="70" y="139"/>
                    <a:pt x="69" y="139"/>
                    <a:pt x="69" y="139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0" y="139"/>
                    <a:pt x="70" y="139"/>
                    <a:pt x="69" y="139"/>
                  </a:cubicBezTo>
                  <a:cubicBezTo>
                    <a:pt x="67" y="142"/>
                    <a:pt x="67" y="142"/>
                    <a:pt x="67" y="142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69" y="138"/>
                    <a:pt x="66" y="137"/>
                    <a:pt x="64" y="138"/>
                  </a:cubicBezTo>
                  <a:cubicBezTo>
                    <a:pt x="53" y="145"/>
                    <a:pt x="53" y="145"/>
                    <a:pt x="53" y="145"/>
                  </a:cubicBezTo>
                  <a:cubicBezTo>
                    <a:pt x="55" y="149"/>
                    <a:pt x="55" y="149"/>
                    <a:pt x="55" y="149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59" y="147"/>
                    <a:pt x="59" y="146"/>
                    <a:pt x="58" y="146"/>
                  </a:cubicBezTo>
                  <a:cubicBezTo>
                    <a:pt x="57" y="144"/>
                    <a:pt x="55" y="139"/>
                    <a:pt x="53" y="135"/>
                  </a:cubicBezTo>
                  <a:cubicBezTo>
                    <a:pt x="52" y="133"/>
                    <a:pt x="51" y="131"/>
                    <a:pt x="50" y="130"/>
                  </a:cubicBezTo>
                  <a:cubicBezTo>
                    <a:pt x="50" y="129"/>
                    <a:pt x="49" y="128"/>
                    <a:pt x="49" y="128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7" y="125"/>
                    <a:pt x="45" y="124"/>
                    <a:pt x="42" y="125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4"/>
                    <a:pt x="39" y="134"/>
                    <a:pt x="39" y="133"/>
                  </a:cubicBezTo>
                  <a:cubicBezTo>
                    <a:pt x="39" y="131"/>
                    <a:pt x="39" y="127"/>
                    <a:pt x="39" y="123"/>
                  </a:cubicBezTo>
                  <a:cubicBezTo>
                    <a:pt x="39" y="121"/>
                    <a:pt x="39" y="119"/>
                    <a:pt x="38" y="118"/>
                  </a:cubicBezTo>
                  <a:cubicBezTo>
                    <a:pt x="38" y="117"/>
                    <a:pt x="38" y="117"/>
                    <a:pt x="38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8" y="115"/>
                    <a:pt x="38" y="115"/>
                    <a:pt x="38" y="114"/>
                  </a:cubicBezTo>
                  <a:cubicBezTo>
                    <a:pt x="37" y="113"/>
                    <a:pt x="36" y="112"/>
                    <a:pt x="35" y="112"/>
                  </a:cubicBezTo>
                  <a:cubicBezTo>
                    <a:pt x="34" y="112"/>
                    <a:pt x="33" y="112"/>
                    <a:pt x="32" y="112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1"/>
                    <a:pt x="29" y="121"/>
                    <a:pt x="28" y="119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9" y="121"/>
                    <a:pt x="29" y="121"/>
                  </a:cubicBezTo>
                  <a:cubicBezTo>
                    <a:pt x="30" y="118"/>
                    <a:pt x="32" y="113"/>
                    <a:pt x="33" y="108"/>
                  </a:cubicBezTo>
                  <a:cubicBezTo>
                    <a:pt x="34" y="105"/>
                    <a:pt x="35" y="103"/>
                    <a:pt x="35" y="101"/>
                  </a:cubicBezTo>
                  <a:cubicBezTo>
                    <a:pt x="36" y="100"/>
                    <a:pt x="36" y="100"/>
                    <a:pt x="36" y="99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6" y="97"/>
                    <a:pt x="36" y="97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6" y="96"/>
                    <a:pt x="36" y="95"/>
                    <a:pt x="36" y="94"/>
                  </a:cubicBezTo>
                  <a:cubicBezTo>
                    <a:pt x="35" y="93"/>
                    <a:pt x="34" y="93"/>
                    <a:pt x="33" y="92"/>
                  </a:cubicBezTo>
                  <a:cubicBezTo>
                    <a:pt x="32" y="92"/>
                    <a:pt x="31" y="92"/>
                    <a:pt x="30" y="93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7" y="105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8" y="107"/>
                    <a:pt x="18" y="106"/>
                    <a:pt x="18" y="105"/>
                  </a:cubicBezTo>
                  <a:cubicBezTo>
                    <a:pt x="18" y="102"/>
                    <a:pt x="17" y="97"/>
                    <a:pt x="17" y="92"/>
                  </a:cubicBezTo>
                  <a:cubicBezTo>
                    <a:pt x="17" y="90"/>
                    <a:pt x="17" y="88"/>
                    <a:pt x="17" y="86"/>
                  </a:cubicBezTo>
                  <a:cubicBezTo>
                    <a:pt x="17" y="85"/>
                    <a:pt x="17" y="84"/>
                    <a:pt x="17" y="8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7" y="82"/>
                    <a:pt x="17" y="82"/>
                    <a:pt x="16" y="81"/>
                  </a:cubicBezTo>
                  <a:cubicBezTo>
                    <a:pt x="15" y="79"/>
                    <a:pt x="12" y="78"/>
                    <a:pt x="10" y="79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6"/>
                    <a:pt x="10" y="85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0" y="88"/>
                    <a:pt x="10" y="88"/>
                    <a:pt x="11" y="87"/>
                  </a:cubicBezTo>
                  <a:cubicBezTo>
                    <a:pt x="12" y="84"/>
                    <a:pt x="15" y="79"/>
                    <a:pt x="18" y="75"/>
                  </a:cubicBezTo>
                  <a:cubicBezTo>
                    <a:pt x="20" y="72"/>
                    <a:pt x="21" y="70"/>
                    <a:pt x="22" y="69"/>
                  </a:cubicBezTo>
                  <a:cubicBezTo>
                    <a:pt x="22" y="68"/>
                    <a:pt x="23" y="67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4" y="65"/>
                    <a:pt x="24" y="64"/>
                    <a:pt x="24" y="64"/>
                  </a:cubicBezTo>
                  <a:cubicBezTo>
                    <a:pt x="24" y="63"/>
                    <a:pt x="24" y="62"/>
                    <a:pt x="23" y="61"/>
                  </a:cubicBezTo>
                  <a:cubicBezTo>
                    <a:pt x="23" y="60"/>
                    <a:pt x="22" y="59"/>
                    <a:pt x="21" y="59"/>
                  </a:cubicBezTo>
                  <a:cubicBezTo>
                    <a:pt x="20" y="59"/>
                    <a:pt x="18" y="59"/>
                    <a:pt x="17" y="6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9" y="72"/>
                    <a:pt x="9" y="71"/>
                    <a:pt x="8" y="70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9" y="73"/>
                    <a:pt x="9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4"/>
                    <a:pt x="9" y="73"/>
                    <a:pt x="9" y="72"/>
                  </a:cubicBezTo>
                  <a:cubicBezTo>
                    <a:pt x="12" y="68"/>
                    <a:pt x="16" y="62"/>
                    <a:pt x="20" y="55"/>
                  </a:cubicBezTo>
                  <a:cubicBezTo>
                    <a:pt x="22" y="52"/>
                    <a:pt x="24" y="50"/>
                    <a:pt x="25" y="47"/>
                  </a:cubicBezTo>
                  <a:cubicBezTo>
                    <a:pt x="26" y="46"/>
                    <a:pt x="27" y="45"/>
                    <a:pt x="27" y="44"/>
                  </a:cubicBezTo>
                  <a:cubicBezTo>
                    <a:pt x="27" y="44"/>
                    <a:pt x="27" y="44"/>
                    <a:pt x="28" y="43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1"/>
                  </a:cubicBezTo>
                  <a:cubicBezTo>
                    <a:pt x="28" y="40"/>
                    <a:pt x="28" y="40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38"/>
                    <a:pt x="26" y="37"/>
                    <a:pt x="25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2" y="37"/>
                    <a:pt x="22" y="37"/>
                  </a:cubicBezTo>
                  <a:cubicBezTo>
                    <a:pt x="22" y="37"/>
                    <a:pt x="21" y="37"/>
                    <a:pt x="21" y="37"/>
                  </a:cubicBezTo>
                  <a:cubicBezTo>
                    <a:pt x="20" y="38"/>
                    <a:pt x="19" y="38"/>
                    <a:pt x="17" y="40"/>
                  </a:cubicBezTo>
                  <a:cubicBezTo>
                    <a:pt x="14" y="41"/>
                    <a:pt x="11" y="43"/>
                    <a:pt x="9" y="45"/>
                  </a:cubicBezTo>
                  <a:cubicBezTo>
                    <a:pt x="7" y="45"/>
                    <a:pt x="6" y="46"/>
                    <a:pt x="5" y="46"/>
                  </a:cubicBezTo>
                  <a:cubicBezTo>
                    <a:pt x="5" y="47"/>
                    <a:pt x="5" y="47"/>
                    <a:pt x="4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7"/>
                    <a:pt x="6" y="47"/>
                    <a:pt x="6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9" y="48"/>
                    <a:pt x="8" y="47"/>
                    <a:pt x="7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0"/>
                    <a:pt x="10" y="49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2"/>
                    <a:pt x="10" y="52"/>
                    <a:pt x="10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1" y="52"/>
                  </a:cubicBezTo>
                  <a:cubicBezTo>
                    <a:pt x="13" y="50"/>
                    <a:pt x="17" y="47"/>
                    <a:pt x="22" y="42"/>
                  </a:cubicBezTo>
                  <a:cubicBezTo>
                    <a:pt x="30" y="36"/>
                    <a:pt x="40" y="28"/>
                    <a:pt x="48" y="21"/>
                  </a:cubicBezTo>
                  <a:cubicBezTo>
                    <a:pt x="52" y="18"/>
                    <a:pt x="55" y="15"/>
                    <a:pt x="58" y="12"/>
                  </a:cubicBezTo>
                  <a:cubicBezTo>
                    <a:pt x="59" y="11"/>
                    <a:pt x="60" y="10"/>
                    <a:pt x="61" y="9"/>
                  </a:cubicBezTo>
                  <a:cubicBezTo>
                    <a:pt x="61" y="9"/>
                    <a:pt x="62" y="9"/>
                    <a:pt x="62" y="8"/>
                  </a:cubicBezTo>
                  <a:cubicBezTo>
                    <a:pt x="62" y="8"/>
                    <a:pt x="63" y="8"/>
                    <a:pt x="63" y="7"/>
                  </a:cubicBezTo>
                  <a:cubicBezTo>
                    <a:pt x="63" y="7"/>
                    <a:pt x="63" y="6"/>
                    <a:pt x="63" y="5"/>
                  </a:cubicBezTo>
                  <a:cubicBezTo>
                    <a:pt x="63" y="4"/>
                    <a:pt x="63" y="4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2"/>
                    <a:pt x="61" y="1"/>
                    <a:pt x="60" y="1"/>
                  </a:cubicBezTo>
                  <a:cubicBezTo>
                    <a:pt x="60" y="0"/>
                    <a:pt x="59" y="0"/>
                    <a:pt x="59" y="0"/>
                  </a:cubicBezTo>
                  <a:cubicBezTo>
                    <a:pt x="58" y="0"/>
                    <a:pt x="58" y="1"/>
                    <a:pt x="58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6" y="1"/>
                    <a:pt x="55" y="2"/>
                    <a:pt x="54" y="2"/>
                  </a:cubicBezTo>
                  <a:cubicBezTo>
                    <a:pt x="50" y="5"/>
                    <a:pt x="43" y="9"/>
                    <a:pt x="36" y="13"/>
                  </a:cubicBezTo>
                  <a:cubicBezTo>
                    <a:pt x="33" y="15"/>
                    <a:pt x="30" y="17"/>
                    <a:pt x="28" y="18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19"/>
                    <a:pt x="25" y="20"/>
                    <a:pt x="25" y="20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1"/>
                    <a:pt x="28" y="20"/>
                    <a:pt x="28" y="20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0"/>
                    <a:pt x="26" y="19"/>
                    <a:pt x="24" y="20"/>
                  </a:cubicBezTo>
                  <a:cubicBezTo>
                    <a:pt x="22" y="21"/>
                    <a:pt x="21" y="24"/>
                    <a:pt x="22" y="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5" name="Freeform 250"/>
            <p:cNvSpPr/>
            <p:nvPr/>
          </p:nvSpPr>
          <p:spPr bwMode="auto">
            <a:xfrm>
              <a:off x="6607740" y="3208341"/>
              <a:ext cx="258666" cy="185617"/>
            </a:xfrm>
            <a:custGeom>
              <a:avLst/>
              <a:gdLst>
                <a:gd name="T0" fmla="*/ 65 w 213"/>
                <a:gd name="T1" fmla="*/ 7 h 153"/>
                <a:gd name="T2" fmla="*/ 61 w 213"/>
                <a:gd name="T3" fmla="*/ 5 h 153"/>
                <a:gd name="T4" fmla="*/ 2 w 213"/>
                <a:gd name="T5" fmla="*/ 53 h 153"/>
                <a:gd name="T6" fmla="*/ 96 w 213"/>
                <a:gd name="T7" fmla="*/ 9 h 153"/>
                <a:gd name="T8" fmla="*/ 91 w 213"/>
                <a:gd name="T9" fmla="*/ 3 h 153"/>
                <a:gd name="T10" fmla="*/ 0 w 213"/>
                <a:gd name="T11" fmla="*/ 80 h 153"/>
                <a:gd name="T12" fmla="*/ 132 w 213"/>
                <a:gd name="T13" fmla="*/ 4 h 153"/>
                <a:gd name="T14" fmla="*/ 128 w 213"/>
                <a:gd name="T15" fmla="*/ 2 h 153"/>
                <a:gd name="T16" fmla="*/ 10 w 213"/>
                <a:gd name="T17" fmla="*/ 96 h 153"/>
                <a:gd name="T18" fmla="*/ 141 w 213"/>
                <a:gd name="T19" fmla="*/ 17 h 153"/>
                <a:gd name="T20" fmla="*/ 141 w 213"/>
                <a:gd name="T21" fmla="*/ 13 h 153"/>
                <a:gd name="T22" fmla="*/ 7 w 213"/>
                <a:gd name="T23" fmla="*/ 114 h 153"/>
                <a:gd name="T24" fmla="*/ 179 w 213"/>
                <a:gd name="T25" fmla="*/ 18 h 153"/>
                <a:gd name="T26" fmla="*/ 178 w 213"/>
                <a:gd name="T27" fmla="*/ 17 h 153"/>
                <a:gd name="T28" fmla="*/ 18 w 213"/>
                <a:gd name="T29" fmla="*/ 127 h 153"/>
                <a:gd name="T30" fmla="*/ 176 w 213"/>
                <a:gd name="T31" fmla="*/ 44 h 153"/>
                <a:gd name="T32" fmla="*/ 172 w 213"/>
                <a:gd name="T33" fmla="*/ 40 h 153"/>
                <a:gd name="T34" fmla="*/ 27 w 213"/>
                <a:gd name="T35" fmla="*/ 140 h 153"/>
                <a:gd name="T36" fmla="*/ 189 w 213"/>
                <a:gd name="T37" fmla="*/ 56 h 153"/>
                <a:gd name="T38" fmla="*/ 185 w 213"/>
                <a:gd name="T39" fmla="*/ 50 h 153"/>
                <a:gd name="T40" fmla="*/ 65 w 213"/>
                <a:gd name="T41" fmla="*/ 152 h 153"/>
                <a:gd name="T42" fmla="*/ 181 w 213"/>
                <a:gd name="T43" fmla="*/ 85 h 153"/>
                <a:gd name="T44" fmla="*/ 181 w 213"/>
                <a:gd name="T45" fmla="*/ 80 h 153"/>
                <a:gd name="T46" fmla="*/ 98 w 213"/>
                <a:gd name="T47" fmla="*/ 149 h 153"/>
                <a:gd name="T48" fmla="*/ 203 w 213"/>
                <a:gd name="T49" fmla="*/ 88 h 153"/>
                <a:gd name="T50" fmla="*/ 200 w 213"/>
                <a:gd name="T51" fmla="*/ 82 h 153"/>
                <a:gd name="T52" fmla="*/ 133 w 213"/>
                <a:gd name="T53" fmla="*/ 151 h 153"/>
                <a:gd name="T54" fmla="*/ 207 w 213"/>
                <a:gd name="T55" fmla="*/ 104 h 153"/>
                <a:gd name="T56" fmla="*/ 206 w 213"/>
                <a:gd name="T57" fmla="*/ 103 h 153"/>
                <a:gd name="T58" fmla="*/ 180 w 213"/>
                <a:gd name="T59" fmla="*/ 147 h 153"/>
                <a:gd name="T60" fmla="*/ 208 w 213"/>
                <a:gd name="T61" fmla="*/ 128 h 153"/>
                <a:gd name="T62" fmla="*/ 180 w 213"/>
                <a:gd name="T63" fmla="*/ 139 h 153"/>
                <a:gd name="T64" fmla="*/ 185 w 213"/>
                <a:gd name="T65" fmla="*/ 141 h 153"/>
                <a:gd name="T66" fmla="*/ 185 w 213"/>
                <a:gd name="T67" fmla="*/ 145 h 153"/>
                <a:gd name="T68" fmla="*/ 205 w 213"/>
                <a:gd name="T69" fmla="*/ 99 h 153"/>
                <a:gd name="T70" fmla="*/ 135 w 213"/>
                <a:gd name="T71" fmla="*/ 142 h 153"/>
                <a:gd name="T72" fmla="*/ 137 w 213"/>
                <a:gd name="T73" fmla="*/ 148 h 153"/>
                <a:gd name="T74" fmla="*/ 209 w 213"/>
                <a:gd name="T75" fmla="*/ 84 h 153"/>
                <a:gd name="T76" fmla="*/ 99 w 213"/>
                <a:gd name="T77" fmla="*/ 144 h 153"/>
                <a:gd name="T78" fmla="*/ 99 w 213"/>
                <a:gd name="T79" fmla="*/ 144 h 153"/>
                <a:gd name="T80" fmla="*/ 187 w 213"/>
                <a:gd name="T81" fmla="*/ 83 h 153"/>
                <a:gd name="T82" fmla="*/ 68 w 213"/>
                <a:gd name="T83" fmla="*/ 144 h 153"/>
                <a:gd name="T84" fmla="*/ 70 w 213"/>
                <a:gd name="T85" fmla="*/ 150 h 153"/>
                <a:gd name="T86" fmla="*/ 182 w 213"/>
                <a:gd name="T87" fmla="*/ 49 h 153"/>
                <a:gd name="T88" fmla="*/ 33 w 213"/>
                <a:gd name="T89" fmla="*/ 142 h 153"/>
                <a:gd name="T90" fmla="*/ 33 w 213"/>
                <a:gd name="T91" fmla="*/ 146 h 153"/>
                <a:gd name="T92" fmla="*/ 174 w 213"/>
                <a:gd name="T93" fmla="*/ 35 h 153"/>
                <a:gd name="T94" fmla="*/ 22 w 213"/>
                <a:gd name="T95" fmla="*/ 129 h 153"/>
                <a:gd name="T96" fmla="*/ 23 w 213"/>
                <a:gd name="T97" fmla="*/ 130 h 153"/>
                <a:gd name="T98" fmla="*/ 177 w 213"/>
                <a:gd name="T99" fmla="*/ 13 h 153"/>
                <a:gd name="T100" fmla="*/ 13 w 213"/>
                <a:gd name="T101" fmla="*/ 110 h 153"/>
                <a:gd name="T102" fmla="*/ 15 w 213"/>
                <a:gd name="T103" fmla="*/ 116 h 153"/>
                <a:gd name="T104" fmla="*/ 145 w 213"/>
                <a:gd name="T105" fmla="*/ 9 h 153"/>
                <a:gd name="T106" fmla="*/ 7 w 213"/>
                <a:gd name="T107" fmla="*/ 88 h 153"/>
                <a:gd name="T108" fmla="*/ 11 w 213"/>
                <a:gd name="T109" fmla="*/ 92 h 153"/>
                <a:gd name="T110" fmla="*/ 132 w 213"/>
                <a:gd name="T111" fmla="*/ 0 h 153"/>
                <a:gd name="T112" fmla="*/ 4 w 213"/>
                <a:gd name="T113" fmla="*/ 78 h 153"/>
                <a:gd name="T114" fmla="*/ 6 w 213"/>
                <a:gd name="T115" fmla="*/ 78 h 153"/>
                <a:gd name="T116" fmla="*/ 90 w 213"/>
                <a:gd name="T117" fmla="*/ 2 h 153"/>
                <a:gd name="T118" fmla="*/ 9 w 213"/>
                <a:gd name="T119" fmla="*/ 55 h 153"/>
                <a:gd name="T120" fmla="*/ 9 w 213"/>
                <a:gd name="T121" fmla="*/ 59 h 153"/>
                <a:gd name="T122" fmla="*/ 64 w 213"/>
                <a:gd name="T123" fmla="*/ 2 h 153"/>
                <a:gd name="T124" fmla="*/ 25 w 213"/>
                <a:gd name="T125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3" h="153">
                  <a:moveTo>
                    <a:pt x="21" y="32"/>
                  </a:moveTo>
                  <a:cubicBezTo>
                    <a:pt x="22" y="33"/>
                    <a:pt x="23" y="34"/>
                    <a:pt x="23" y="34"/>
                  </a:cubicBezTo>
                  <a:cubicBezTo>
                    <a:pt x="24" y="35"/>
                    <a:pt x="25" y="35"/>
                    <a:pt x="25" y="35"/>
                  </a:cubicBezTo>
                  <a:cubicBezTo>
                    <a:pt x="26" y="35"/>
                    <a:pt x="26" y="35"/>
                    <a:pt x="26" y="34"/>
                  </a:cubicBezTo>
                  <a:cubicBezTo>
                    <a:pt x="27" y="34"/>
                    <a:pt x="27" y="34"/>
                    <a:pt x="28" y="34"/>
                  </a:cubicBezTo>
                  <a:cubicBezTo>
                    <a:pt x="30" y="33"/>
                    <a:pt x="33" y="31"/>
                    <a:pt x="37" y="29"/>
                  </a:cubicBezTo>
                  <a:cubicBezTo>
                    <a:pt x="43" y="25"/>
                    <a:pt x="50" y="21"/>
                    <a:pt x="56" y="17"/>
                  </a:cubicBezTo>
                  <a:cubicBezTo>
                    <a:pt x="59" y="15"/>
                    <a:pt x="62" y="13"/>
                    <a:pt x="64" y="12"/>
                  </a:cubicBezTo>
                  <a:cubicBezTo>
                    <a:pt x="65" y="12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11"/>
                    <a:pt x="66" y="11"/>
                    <a:pt x="67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3" y="11"/>
                    <a:pt x="64" y="11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1" y="8"/>
                    <a:pt x="62" y="9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1" y="5"/>
                    <a:pt x="61" y="6"/>
                    <a:pt x="61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5"/>
                    <a:pt x="60" y="6"/>
                    <a:pt x="58" y="8"/>
                  </a:cubicBezTo>
                  <a:cubicBezTo>
                    <a:pt x="51" y="14"/>
                    <a:pt x="37" y="25"/>
                    <a:pt x="25" y="35"/>
                  </a:cubicBezTo>
                  <a:cubicBezTo>
                    <a:pt x="19" y="39"/>
                    <a:pt x="13" y="44"/>
                    <a:pt x="9" y="47"/>
                  </a:cubicBezTo>
                  <a:cubicBezTo>
                    <a:pt x="7" y="49"/>
                    <a:pt x="5" y="51"/>
                    <a:pt x="4" y="52"/>
                  </a:cubicBezTo>
                  <a:cubicBezTo>
                    <a:pt x="3" y="52"/>
                    <a:pt x="3" y="53"/>
                    <a:pt x="2" y="53"/>
                  </a:cubicBezTo>
                  <a:cubicBezTo>
                    <a:pt x="2" y="54"/>
                    <a:pt x="2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6"/>
                    <a:pt x="1" y="56"/>
                    <a:pt x="0" y="57"/>
                  </a:cubicBezTo>
                  <a:cubicBezTo>
                    <a:pt x="0" y="58"/>
                    <a:pt x="1" y="59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2" y="61"/>
                    <a:pt x="3" y="61"/>
                    <a:pt x="3" y="61"/>
                  </a:cubicBezTo>
                  <a:cubicBezTo>
                    <a:pt x="4" y="62"/>
                    <a:pt x="5" y="62"/>
                    <a:pt x="5" y="62"/>
                  </a:cubicBezTo>
                  <a:cubicBezTo>
                    <a:pt x="6" y="62"/>
                    <a:pt x="7" y="62"/>
                    <a:pt x="7" y="61"/>
                  </a:cubicBezTo>
                  <a:cubicBezTo>
                    <a:pt x="8" y="61"/>
                    <a:pt x="9" y="61"/>
                    <a:pt x="10" y="60"/>
                  </a:cubicBezTo>
                  <a:cubicBezTo>
                    <a:pt x="15" y="58"/>
                    <a:pt x="22" y="54"/>
                    <a:pt x="30" y="49"/>
                  </a:cubicBezTo>
                  <a:cubicBezTo>
                    <a:pt x="43" y="41"/>
                    <a:pt x="59" y="31"/>
                    <a:pt x="72" y="23"/>
                  </a:cubicBezTo>
                  <a:cubicBezTo>
                    <a:pt x="79" y="19"/>
                    <a:pt x="85" y="15"/>
                    <a:pt x="89" y="13"/>
                  </a:cubicBezTo>
                  <a:cubicBezTo>
                    <a:pt x="91" y="12"/>
                    <a:pt x="93" y="11"/>
                    <a:pt x="95" y="10"/>
                  </a:cubicBezTo>
                  <a:cubicBezTo>
                    <a:pt x="95" y="10"/>
                    <a:pt x="96" y="9"/>
                    <a:pt x="96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8"/>
                    <a:pt x="93" y="9"/>
                    <a:pt x="94" y="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6"/>
                    <a:pt x="91" y="6"/>
                    <a:pt x="92" y="7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4"/>
                    <a:pt x="91" y="4"/>
                    <a:pt x="91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1" y="4"/>
                    <a:pt x="90" y="5"/>
                  </a:cubicBezTo>
                  <a:cubicBezTo>
                    <a:pt x="87" y="8"/>
                    <a:pt x="79" y="14"/>
                    <a:pt x="70" y="21"/>
                  </a:cubicBezTo>
                  <a:cubicBezTo>
                    <a:pt x="57" y="31"/>
                    <a:pt x="40" y="44"/>
                    <a:pt x="26" y="54"/>
                  </a:cubicBezTo>
                  <a:cubicBezTo>
                    <a:pt x="19" y="60"/>
                    <a:pt x="13" y="64"/>
                    <a:pt x="8" y="68"/>
                  </a:cubicBezTo>
                  <a:cubicBezTo>
                    <a:pt x="6" y="70"/>
                    <a:pt x="4" y="71"/>
                    <a:pt x="3" y="72"/>
                  </a:cubicBezTo>
                  <a:cubicBezTo>
                    <a:pt x="2" y="73"/>
                    <a:pt x="2" y="73"/>
                    <a:pt x="1" y="74"/>
                  </a:cubicBezTo>
                  <a:cubicBezTo>
                    <a:pt x="1" y="74"/>
                    <a:pt x="1" y="75"/>
                    <a:pt x="1" y="75"/>
                  </a:cubicBezTo>
                  <a:cubicBezTo>
                    <a:pt x="1" y="75"/>
                    <a:pt x="0" y="76"/>
                    <a:pt x="0" y="76"/>
                  </a:cubicBezTo>
                  <a:cubicBezTo>
                    <a:pt x="0" y="76"/>
                    <a:pt x="0" y="77"/>
                    <a:pt x="0" y="78"/>
                  </a:cubicBezTo>
                  <a:cubicBezTo>
                    <a:pt x="0" y="78"/>
                    <a:pt x="0" y="79"/>
                    <a:pt x="0" y="80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81"/>
                    <a:pt x="2" y="82"/>
                    <a:pt x="3" y="82"/>
                  </a:cubicBezTo>
                  <a:cubicBezTo>
                    <a:pt x="4" y="82"/>
                    <a:pt x="4" y="82"/>
                    <a:pt x="5" y="82"/>
                  </a:cubicBezTo>
                  <a:cubicBezTo>
                    <a:pt x="5" y="82"/>
                    <a:pt x="6" y="82"/>
                    <a:pt x="6" y="82"/>
                  </a:cubicBezTo>
                  <a:cubicBezTo>
                    <a:pt x="7" y="82"/>
                    <a:pt x="7" y="82"/>
                    <a:pt x="8" y="82"/>
                  </a:cubicBezTo>
                  <a:cubicBezTo>
                    <a:pt x="10" y="81"/>
                    <a:pt x="13" y="79"/>
                    <a:pt x="17" y="76"/>
                  </a:cubicBezTo>
                  <a:cubicBezTo>
                    <a:pt x="33" y="68"/>
                    <a:pt x="60" y="51"/>
                    <a:pt x="85" y="36"/>
                  </a:cubicBezTo>
                  <a:cubicBezTo>
                    <a:pt x="97" y="28"/>
                    <a:pt x="109" y="21"/>
                    <a:pt x="118" y="16"/>
                  </a:cubicBezTo>
                  <a:cubicBezTo>
                    <a:pt x="122" y="14"/>
                    <a:pt x="126" y="12"/>
                    <a:pt x="129" y="10"/>
                  </a:cubicBezTo>
                  <a:cubicBezTo>
                    <a:pt x="130" y="9"/>
                    <a:pt x="131" y="9"/>
                    <a:pt x="132" y="9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6"/>
                    <a:pt x="132" y="6"/>
                    <a:pt x="132" y="6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6"/>
                    <a:pt x="132" y="6"/>
                    <a:pt x="132" y="6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1" y="8"/>
                    <a:pt x="132" y="8"/>
                    <a:pt x="132" y="8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9" y="7"/>
                    <a:pt x="130" y="8"/>
                    <a:pt x="130" y="8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8" y="5"/>
                    <a:pt x="128" y="6"/>
                    <a:pt x="128" y="6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3"/>
                    <a:pt x="128" y="3"/>
                    <a:pt x="128" y="4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2"/>
                    <a:pt x="127" y="3"/>
                    <a:pt x="126" y="4"/>
                  </a:cubicBezTo>
                  <a:cubicBezTo>
                    <a:pt x="124" y="6"/>
                    <a:pt x="121" y="8"/>
                    <a:pt x="116" y="12"/>
                  </a:cubicBezTo>
                  <a:cubicBezTo>
                    <a:pt x="100" y="23"/>
                    <a:pt x="72" y="41"/>
                    <a:pt x="48" y="57"/>
                  </a:cubicBezTo>
                  <a:cubicBezTo>
                    <a:pt x="36" y="65"/>
                    <a:pt x="25" y="72"/>
                    <a:pt x="17" y="78"/>
                  </a:cubicBezTo>
                  <a:cubicBezTo>
                    <a:pt x="13" y="81"/>
                    <a:pt x="10" y="83"/>
                    <a:pt x="8" y="85"/>
                  </a:cubicBezTo>
                  <a:cubicBezTo>
                    <a:pt x="6" y="86"/>
                    <a:pt x="6" y="87"/>
                    <a:pt x="5" y="87"/>
                  </a:cubicBezTo>
                  <a:cubicBezTo>
                    <a:pt x="4" y="88"/>
                    <a:pt x="4" y="88"/>
                    <a:pt x="4" y="89"/>
                  </a:cubicBezTo>
                  <a:cubicBezTo>
                    <a:pt x="3" y="89"/>
                    <a:pt x="3" y="89"/>
                    <a:pt x="3" y="90"/>
                  </a:cubicBezTo>
                  <a:cubicBezTo>
                    <a:pt x="3" y="90"/>
                    <a:pt x="3" y="91"/>
                    <a:pt x="3" y="92"/>
                  </a:cubicBezTo>
                  <a:cubicBezTo>
                    <a:pt x="2" y="92"/>
                    <a:pt x="3" y="93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6" y="96"/>
                    <a:pt x="7" y="96"/>
                    <a:pt x="7" y="96"/>
                  </a:cubicBezTo>
                  <a:cubicBezTo>
                    <a:pt x="8" y="96"/>
                    <a:pt x="9" y="96"/>
                    <a:pt x="10" y="96"/>
                  </a:cubicBezTo>
                  <a:cubicBezTo>
                    <a:pt x="11" y="96"/>
                    <a:pt x="12" y="95"/>
                    <a:pt x="14" y="94"/>
                  </a:cubicBezTo>
                  <a:cubicBezTo>
                    <a:pt x="20" y="91"/>
                    <a:pt x="31" y="85"/>
                    <a:pt x="44" y="77"/>
                  </a:cubicBezTo>
                  <a:cubicBezTo>
                    <a:pt x="63" y="65"/>
                    <a:pt x="87" y="50"/>
                    <a:pt x="107" y="38"/>
                  </a:cubicBezTo>
                  <a:cubicBezTo>
                    <a:pt x="117" y="32"/>
                    <a:pt x="126" y="27"/>
                    <a:pt x="133" y="23"/>
                  </a:cubicBezTo>
                  <a:cubicBezTo>
                    <a:pt x="136" y="21"/>
                    <a:pt x="139" y="20"/>
                    <a:pt x="141" y="19"/>
                  </a:cubicBezTo>
                  <a:cubicBezTo>
                    <a:pt x="142" y="18"/>
                    <a:pt x="142" y="18"/>
                    <a:pt x="143" y="18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18"/>
                    <a:pt x="143" y="18"/>
                    <a:pt x="143" y="18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140" y="16"/>
                    <a:pt x="141" y="17"/>
                    <a:pt x="141" y="17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39" y="14"/>
                    <a:pt x="139" y="15"/>
                    <a:pt x="139" y="15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39" y="12"/>
                    <a:pt x="139" y="12"/>
                    <a:pt x="139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39" y="12"/>
                    <a:pt x="138" y="13"/>
                    <a:pt x="136" y="14"/>
                  </a:cubicBezTo>
                  <a:cubicBezTo>
                    <a:pt x="131" y="18"/>
                    <a:pt x="121" y="26"/>
                    <a:pt x="108" y="36"/>
                  </a:cubicBezTo>
                  <a:cubicBezTo>
                    <a:pt x="88" y="50"/>
                    <a:pt x="63" y="68"/>
                    <a:pt x="44" y="83"/>
                  </a:cubicBezTo>
                  <a:cubicBezTo>
                    <a:pt x="34" y="90"/>
                    <a:pt x="25" y="97"/>
                    <a:pt x="19" y="102"/>
                  </a:cubicBezTo>
                  <a:cubicBezTo>
                    <a:pt x="15" y="104"/>
                    <a:pt x="13" y="106"/>
                    <a:pt x="11" y="108"/>
                  </a:cubicBezTo>
                  <a:cubicBezTo>
                    <a:pt x="10" y="109"/>
                    <a:pt x="9" y="109"/>
                    <a:pt x="9" y="110"/>
                  </a:cubicBezTo>
                  <a:cubicBezTo>
                    <a:pt x="8" y="110"/>
                    <a:pt x="8" y="111"/>
                    <a:pt x="8" y="111"/>
                  </a:cubicBezTo>
                  <a:cubicBezTo>
                    <a:pt x="8" y="111"/>
                    <a:pt x="8" y="112"/>
                    <a:pt x="7" y="112"/>
                  </a:cubicBezTo>
                  <a:cubicBezTo>
                    <a:pt x="7" y="112"/>
                    <a:pt x="7" y="113"/>
                    <a:pt x="7" y="114"/>
                  </a:cubicBezTo>
                  <a:cubicBezTo>
                    <a:pt x="7" y="115"/>
                    <a:pt x="7" y="115"/>
                    <a:pt x="8" y="11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8" y="117"/>
                    <a:pt x="9" y="118"/>
                    <a:pt x="10" y="118"/>
                  </a:cubicBezTo>
                  <a:cubicBezTo>
                    <a:pt x="11" y="119"/>
                    <a:pt x="11" y="119"/>
                    <a:pt x="12" y="119"/>
                  </a:cubicBezTo>
                  <a:cubicBezTo>
                    <a:pt x="12" y="119"/>
                    <a:pt x="13" y="118"/>
                    <a:pt x="13" y="118"/>
                  </a:cubicBezTo>
                  <a:cubicBezTo>
                    <a:pt x="15" y="118"/>
                    <a:pt x="16" y="117"/>
                    <a:pt x="18" y="117"/>
                  </a:cubicBezTo>
                  <a:cubicBezTo>
                    <a:pt x="25" y="113"/>
                    <a:pt x="38" y="106"/>
                    <a:pt x="54" y="96"/>
                  </a:cubicBezTo>
                  <a:cubicBezTo>
                    <a:pt x="78" y="82"/>
                    <a:pt x="109" y="63"/>
                    <a:pt x="134" y="48"/>
                  </a:cubicBezTo>
                  <a:cubicBezTo>
                    <a:pt x="146" y="40"/>
                    <a:pt x="158" y="33"/>
                    <a:pt x="166" y="29"/>
                  </a:cubicBezTo>
                  <a:cubicBezTo>
                    <a:pt x="170" y="26"/>
                    <a:pt x="174" y="24"/>
                    <a:pt x="176" y="23"/>
                  </a:cubicBezTo>
                  <a:cubicBezTo>
                    <a:pt x="177" y="23"/>
                    <a:pt x="178" y="22"/>
                    <a:pt x="179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79" y="18"/>
                    <a:pt x="179" y="18"/>
                    <a:pt x="179" y="18"/>
                  </a:cubicBezTo>
                  <a:cubicBezTo>
                    <a:pt x="178" y="21"/>
                    <a:pt x="178" y="21"/>
                    <a:pt x="178" y="21"/>
                  </a:cubicBezTo>
                  <a:cubicBezTo>
                    <a:pt x="178" y="22"/>
                    <a:pt x="179" y="22"/>
                    <a:pt x="179" y="22"/>
                  </a:cubicBezTo>
                  <a:cubicBezTo>
                    <a:pt x="179" y="18"/>
                    <a:pt x="179" y="18"/>
                    <a:pt x="179" y="18"/>
                  </a:cubicBezTo>
                  <a:cubicBezTo>
                    <a:pt x="178" y="21"/>
                    <a:pt x="178" y="21"/>
                    <a:pt x="178" y="21"/>
                  </a:cubicBezTo>
                  <a:cubicBezTo>
                    <a:pt x="179" y="17"/>
                    <a:pt x="179" y="17"/>
                    <a:pt x="179" y="17"/>
                  </a:cubicBezTo>
                  <a:cubicBezTo>
                    <a:pt x="175" y="19"/>
                    <a:pt x="175" y="19"/>
                    <a:pt x="175" y="19"/>
                  </a:cubicBezTo>
                  <a:cubicBezTo>
                    <a:pt x="176" y="20"/>
                    <a:pt x="177" y="21"/>
                    <a:pt x="178" y="21"/>
                  </a:cubicBezTo>
                  <a:cubicBezTo>
                    <a:pt x="179" y="17"/>
                    <a:pt x="179" y="17"/>
                    <a:pt x="179" y="17"/>
                  </a:cubicBezTo>
                  <a:cubicBezTo>
                    <a:pt x="175" y="19"/>
                    <a:pt x="175" y="19"/>
                    <a:pt x="175" y="19"/>
                  </a:cubicBezTo>
                  <a:cubicBezTo>
                    <a:pt x="175" y="19"/>
                    <a:pt x="175" y="19"/>
                    <a:pt x="175" y="19"/>
                  </a:cubicBezTo>
                  <a:cubicBezTo>
                    <a:pt x="179" y="17"/>
                    <a:pt x="179" y="17"/>
                    <a:pt x="179" y="17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5" y="18"/>
                    <a:pt x="175" y="19"/>
                    <a:pt x="175" y="19"/>
                  </a:cubicBezTo>
                  <a:cubicBezTo>
                    <a:pt x="179" y="17"/>
                    <a:pt x="179" y="17"/>
                    <a:pt x="179" y="17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8" y="17"/>
                    <a:pt x="178" y="17"/>
                    <a:pt x="178" y="17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5" y="16"/>
                    <a:pt x="175" y="16"/>
                    <a:pt x="175" y="17"/>
                  </a:cubicBezTo>
                  <a:cubicBezTo>
                    <a:pt x="178" y="17"/>
                    <a:pt x="178" y="17"/>
                    <a:pt x="178" y="17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7" y="17"/>
                    <a:pt x="177" y="17"/>
                    <a:pt x="177" y="17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7" y="17"/>
                    <a:pt x="177" y="17"/>
                    <a:pt x="177" y="17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5" y="16"/>
                    <a:pt x="174" y="17"/>
                    <a:pt x="173" y="18"/>
                  </a:cubicBezTo>
                  <a:cubicBezTo>
                    <a:pt x="170" y="20"/>
                    <a:pt x="165" y="24"/>
                    <a:pt x="159" y="28"/>
                  </a:cubicBezTo>
                  <a:cubicBezTo>
                    <a:pt x="139" y="43"/>
                    <a:pt x="104" y="66"/>
                    <a:pt x="74" y="86"/>
                  </a:cubicBezTo>
                  <a:cubicBezTo>
                    <a:pt x="59" y="96"/>
                    <a:pt x="45" y="105"/>
                    <a:pt x="35" y="113"/>
                  </a:cubicBezTo>
                  <a:cubicBezTo>
                    <a:pt x="30" y="116"/>
                    <a:pt x="26" y="119"/>
                    <a:pt x="23" y="121"/>
                  </a:cubicBezTo>
                  <a:cubicBezTo>
                    <a:pt x="22" y="122"/>
                    <a:pt x="20" y="123"/>
                    <a:pt x="19" y="124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8" y="127"/>
                  </a:cubicBezTo>
                  <a:cubicBezTo>
                    <a:pt x="17" y="127"/>
                    <a:pt x="17" y="128"/>
                    <a:pt x="17" y="129"/>
                  </a:cubicBezTo>
                  <a:cubicBezTo>
                    <a:pt x="17" y="130"/>
                    <a:pt x="17" y="130"/>
                    <a:pt x="18" y="131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8" y="132"/>
                    <a:pt x="19" y="133"/>
                    <a:pt x="20" y="133"/>
                  </a:cubicBezTo>
                  <a:cubicBezTo>
                    <a:pt x="21" y="134"/>
                    <a:pt x="21" y="134"/>
                    <a:pt x="22" y="134"/>
                  </a:cubicBezTo>
                  <a:cubicBezTo>
                    <a:pt x="23" y="134"/>
                    <a:pt x="24" y="133"/>
                    <a:pt x="24" y="133"/>
                  </a:cubicBezTo>
                  <a:cubicBezTo>
                    <a:pt x="26" y="133"/>
                    <a:pt x="27" y="132"/>
                    <a:pt x="29" y="131"/>
                  </a:cubicBezTo>
                  <a:cubicBezTo>
                    <a:pt x="37" y="127"/>
                    <a:pt x="49" y="120"/>
                    <a:pt x="64" y="111"/>
                  </a:cubicBezTo>
                  <a:cubicBezTo>
                    <a:pt x="86" y="98"/>
                    <a:pt x="113" y="81"/>
                    <a:pt x="136" y="68"/>
                  </a:cubicBezTo>
                  <a:cubicBezTo>
                    <a:pt x="147" y="61"/>
                    <a:pt x="157" y="55"/>
                    <a:pt x="164" y="50"/>
                  </a:cubicBezTo>
                  <a:cubicBezTo>
                    <a:pt x="168" y="48"/>
                    <a:pt x="171" y="47"/>
                    <a:pt x="173" y="45"/>
                  </a:cubicBezTo>
                  <a:cubicBezTo>
                    <a:pt x="174" y="45"/>
                    <a:pt x="175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1"/>
                    <a:pt x="176" y="41"/>
                    <a:pt x="176" y="41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1"/>
                    <a:pt x="176" y="41"/>
                    <a:pt x="176" y="41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5" y="44"/>
                    <a:pt x="175" y="44"/>
                    <a:pt x="176" y="44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3" y="43"/>
                    <a:pt x="174" y="44"/>
                    <a:pt x="174" y="44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2" y="40"/>
                    <a:pt x="172" y="40"/>
                    <a:pt x="172" y="40"/>
                  </a:cubicBezTo>
                  <a:cubicBezTo>
                    <a:pt x="172" y="40"/>
                    <a:pt x="172" y="41"/>
                    <a:pt x="172" y="42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2" y="40"/>
                    <a:pt x="172" y="40"/>
                    <a:pt x="172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9"/>
                    <a:pt x="172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4" y="39"/>
                    <a:pt x="174" y="39"/>
                    <a:pt x="174" y="39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4" y="39"/>
                    <a:pt x="174" y="39"/>
                    <a:pt x="174" y="39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1" y="39"/>
                    <a:pt x="170" y="40"/>
                    <a:pt x="169" y="41"/>
                  </a:cubicBezTo>
                  <a:cubicBezTo>
                    <a:pt x="163" y="46"/>
                    <a:pt x="151" y="54"/>
                    <a:pt x="137" y="64"/>
                  </a:cubicBezTo>
                  <a:cubicBezTo>
                    <a:pt x="115" y="79"/>
                    <a:pt x="87" y="97"/>
                    <a:pt x="65" y="112"/>
                  </a:cubicBezTo>
                  <a:cubicBezTo>
                    <a:pt x="54" y="120"/>
                    <a:pt x="44" y="126"/>
                    <a:pt x="37" y="131"/>
                  </a:cubicBezTo>
                  <a:cubicBezTo>
                    <a:pt x="34" y="134"/>
                    <a:pt x="31" y="136"/>
                    <a:pt x="29" y="137"/>
                  </a:cubicBezTo>
                  <a:cubicBezTo>
                    <a:pt x="28" y="138"/>
                    <a:pt x="27" y="139"/>
                    <a:pt x="27" y="140"/>
                  </a:cubicBezTo>
                  <a:cubicBezTo>
                    <a:pt x="26" y="140"/>
                    <a:pt x="26" y="140"/>
                    <a:pt x="26" y="141"/>
                  </a:cubicBezTo>
                  <a:cubicBezTo>
                    <a:pt x="25" y="141"/>
                    <a:pt x="25" y="141"/>
                    <a:pt x="25" y="142"/>
                  </a:cubicBezTo>
                  <a:cubicBezTo>
                    <a:pt x="25" y="142"/>
                    <a:pt x="24" y="143"/>
                    <a:pt x="24" y="144"/>
                  </a:cubicBezTo>
                  <a:cubicBezTo>
                    <a:pt x="24" y="145"/>
                    <a:pt x="25" y="145"/>
                    <a:pt x="25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6" y="147"/>
                    <a:pt x="27" y="148"/>
                    <a:pt x="27" y="148"/>
                  </a:cubicBezTo>
                  <a:cubicBezTo>
                    <a:pt x="28" y="148"/>
                    <a:pt x="29" y="149"/>
                    <a:pt x="29" y="149"/>
                  </a:cubicBezTo>
                  <a:cubicBezTo>
                    <a:pt x="30" y="148"/>
                    <a:pt x="31" y="148"/>
                    <a:pt x="32" y="148"/>
                  </a:cubicBezTo>
                  <a:cubicBezTo>
                    <a:pt x="33" y="148"/>
                    <a:pt x="35" y="147"/>
                    <a:pt x="37" y="146"/>
                  </a:cubicBezTo>
                  <a:cubicBezTo>
                    <a:pt x="44" y="142"/>
                    <a:pt x="57" y="135"/>
                    <a:pt x="72" y="126"/>
                  </a:cubicBezTo>
                  <a:cubicBezTo>
                    <a:pt x="95" y="112"/>
                    <a:pt x="123" y="94"/>
                    <a:pt x="146" y="80"/>
                  </a:cubicBezTo>
                  <a:cubicBezTo>
                    <a:pt x="158" y="73"/>
                    <a:pt x="169" y="67"/>
                    <a:pt x="176" y="63"/>
                  </a:cubicBezTo>
                  <a:cubicBezTo>
                    <a:pt x="180" y="60"/>
                    <a:pt x="183" y="59"/>
                    <a:pt x="186" y="57"/>
                  </a:cubicBezTo>
                  <a:cubicBezTo>
                    <a:pt x="187" y="57"/>
                    <a:pt x="188" y="56"/>
                    <a:pt x="188" y="56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4"/>
                    <a:pt x="189" y="54"/>
                    <a:pt x="189" y="54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4"/>
                    <a:pt x="189" y="54"/>
                    <a:pt x="189" y="54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7" y="56"/>
                    <a:pt x="187" y="56"/>
                    <a:pt x="187" y="56"/>
                  </a:cubicBezTo>
                  <a:cubicBezTo>
                    <a:pt x="188" y="56"/>
                    <a:pt x="188" y="56"/>
                    <a:pt x="189" y="56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7" y="56"/>
                    <a:pt x="187" y="56"/>
                    <a:pt x="187" y="56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5" y="54"/>
                    <a:pt x="185" y="54"/>
                    <a:pt x="185" y="54"/>
                  </a:cubicBezTo>
                  <a:cubicBezTo>
                    <a:pt x="186" y="55"/>
                    <a:pt x="187" y="55"/>
                    <a:pt x="187" y="56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5" y="54"/>
                    <a:pt x="185" y="54"/>
                    <a:pt x="185" y="54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4" y="52"/>
                    <a:pt x="184" y="52"/>
                    <a:pt x="184" y="52"/>
                  </a:cubicBezTo>
                  <a:cubicBezTo>
                    <a:pt x="184" y="52"/>
                    <a:pt x="185" y="53"/>
                    <a:pt x="185" y="54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4" y="52"/>
                    <a:pt x="184" y="52"/>
                    <a:pt x="184" y="52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4" y="51"/>
                    <a:pt x="184" y="52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6" y="51"/>
                    <a:pt x="186" y="51"/>
                    <a:pt x="186" y="51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6" y="51"/>
                    <a:pt x="186" y="51"/>
                    <a:pt x="186" y="51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4" y="51"/>
                    <a:pt x="183" y="52"/>
                  </a:cubicBezTo>
                  <a:cubicBezTo>
                    <a:pt x="179" y="56"/>
                    <a:pt x="169" y="63"/>
                    <a:pt x="157" y="72"/>
                  </a:cubicBezTo>
                  <a:cubicBezTo>
                    <a:pt x="139" y="86"/>
                    <a:pt x="115" y="103"/>
                    <a:pt x="96" y="117"/>
                  </a:cubicBezTo>
                  <a:cubicBezTo>
                    <a:pt x="87" y="124"/>
                    <a:pt x="79" y="131"/>
                    <a:pt x="73" y="136"/>
                  </a:cubicBezTo>
                  <a:cubicBezTo>
                    <a:pt x="70" y="138"/>
                    <a:pt x="67" y="140"/>
                    <a:pt x="65" y="142"/>
                  </a:cubicBezTo>
                  <a:cubicBezTo>
                    <a:pt x="65" y="143"/>
                    <a:pt x="64" y="143"/>
                    <a:pt x="63" y="144"/>
                  </a:cubicBezTo>
                  <a:cubicBezTo>
                    <a:pt x="63" y="144"/>
                    <a:pt x="63" y="145"/>
                    <a:pt x="62" y="145"/>
                  </a:cubicBezTo>
                  <a:cubicBezTo>
                    <a:pt x="62" y="146"/>
                    <a:pt x="62" y="146"/>
                    <a:pt x="62" y="148"/>
                  </a:cubicBezTo>
                  <a:cubicBezTo>
                    <a:pt x="62" y="149"/>
                    <a:pt x="62" y="150"/>
                    <a:pt x="62" y="150"/>
                  </a:cubicBezTo>
                  <a:cubicBezTo>
                    <a:pt x="62" y="150"/>
                    <a:pt x="62" y="150"/>
                    <a:pt x="62" y="150"/>
                  </a:cubicBezTo>
                  <a:cubicBezTo>
                    <a:pt x="63" y="151"/>
                    <a:pt x="64" y="152"/>
                    <a:pt x="65" y="152"/>
                  </a:cubicBezTo>
                  <a:cubicBezTo>
                    <a:pt x="65" y="153"/>
                    <a:pt x="66" y="153"/>
                    <a:pt x="66" y="153"/>
                  </a:cubicBezTo>
                  <a:cubicBezTo>
                    <a:pt x="67" y="153"/>
                    <a:pt x="68" y="153"/>
                    <a:pt x="69" y="152"/>
                  </a:cubicBezTo>
                  <a:cubicBezTo>
                    <a:pt x="70" y="152"/>
                    <a:pt x="71" y="151"/>
                    <a:pt x="73" y="151"/>
                  </a:cubicBezTo>
                  <a:cubicBezTo>
                    <a:pt x="78" y="148"/>
                    <a:pt x="87" y="143"/>
                    <a:pt x="98" y="136"/>
                  </a:cubicBezTo>
                  <a:cubicBezTo>
                    <a:pt x="115" y="126"/>
                    <a:pt x="135" y="113"/>
                    <a:pt x="152" y="103"/>
                  </a:cubicBezTo>
                  <a:cubicBezTo>
                    <a:pt x="160" y="98"/>
                    <a:pt x="168" y="93"/>
                    <a:pt x="174" y="90"/>
                  </a:cubicBezTo>
                  <a:cubicBezTo>
                    <a:pt x="176" y="88"/>
                    <a:pt x="179" y="87"/>
                    <a:pt x="181" y="86"/>
                  </a:cubicBezTo>
                  <a:cubicBezTo>
                    <a:pt x="181" y="86"/>
                    <a:pt x="182" y="85"/>
                    <a:pt x="182" y="85"/>
                  </a:cubicBezTo>
                  <a:cubicBezTo>
                    <a:pt x="183" y="85"/>
                    <a:pt x="183" y="85"/>
                    <a:pt x="183" y="85"/>
                  </a:cubicBezTo>
                  <a:cubicBezTo>
                    <a:pt x="182" y="83"/>
                    <a:pt x="182" y="83"/>
                    <a:pt x="182" y="83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3" y="85"/>
                    <a:pt x="183" y="85"/>
                    <a:pt x="183" y="85"/>
                  </a:cubicBezTo>
                  <a:cubicBezTo>
                    <a:pt x="182" y="83"/>
                    <a:pt x="182" y="83"/>
                    <a:pt x="182" y="83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79" y="83"/>
                    <a:pt x="179" y="83"/>
                    <a:pt x="179" y="83"/>
                  </a:cubicBezTo>
                  <a:cubicBezTo>
                    <a:pt x="179" y="84"/>
                    <a:pt x="180" y="85"/>
                    <a:pt x="181" y="85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79" y="83"/>
                    <a:pt x="179" y="83"/>
                    <a:pt x="179" y="83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78" y="81"/>
                    <a:pt x="178" y="81"/>
                    <a:pt x="178" y="81"/>
                  </a:cubicBezTo>
                  <a:cubicBezTo>
                    <a:pt x="178" y="81"/>
                    <a:pt x="178" y="82"/>
                    <a:pt x="179" y="83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78" y="81"/>
                    <a:pt x="178" y="81"/>
                    <a:pt x="178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8" y="80"/>
                    <a:pt x="178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81" y="80"/>
                    <a:pt x="181" y="80"/>
                    <a:pt x="181" y="80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81" y="80"/>
                    <a:pt x="181" y="80"/>
                    <a:pt x="181" y="80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79"/>
                    <a:pt x="178" y="79"/>
                    <a:pt x="177" y="80"/>
                  </a:cubicBezTo>
                  <a:cubicBezTo>
                    <a:pt x="174" y="83"/>
                    <a:pt x="168" y="88"/>
                    <a:pt x="159" y="94"/>
                  </a:cubicBezTo>
                  <a:cubicBezTo>
                    <a:pt x="147" y="103"/>
                    <a:pt x="131" y="114"/>
                    <a:pt x="119" y="123"/>
                  </a:cubicBezTo>
                  <a:cubicBezTo>
                    <a:pt x="112" y="128"/>
                    <a:pt x="107" y="132"/>
                    <a:pt x="103" y="135"/>
                  </a:cubicBezTo>
                  <a:cubicBezTo>
                    <a:pt x="101" y="137"/>
                    <a:pt x="99" y="138"/>
                    <a:pt x="98" y="139"/>
                  </a:cubicBezTo>
                  <a:cubicBezTo>
                    <a:pt x="97" y="140"/>
                    <a:pt x="97" y="140"/>
                    <a:pt x="96" y="141"/>
                  </a:cubicBezTo>
                  <a:cubicBezTo>
                    <a:pt x="96" y="141"/>
                    <a:pt x="96" y="141"/>
                    <a:pt x="96" y="141"/>
                  </a:cubicBezTo>
                  <a:cubicBezTo>
                    <a:pt x="95" y="142"/>
                    <a:pt x="95" y="142"/>
                    <a:pt x="95" y="142"/>
                  </a:cubicBezTo>
                  <a:cubicBezTo>
                    <a:pt x="95" y="143"/>
                    <a:pt x="95" y="143"/>
                    <a:pt x="95" y="144"/>
                  </a:cubicBezTo>
                  <a:cubicBezTo>
                    <a:pt x="95" y="145"/>
                    <a:pt x="95" y="146"/>
                    <a:pt x="95" y="147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5" y="147"/>
                    <a:pt x="95" y="147"/>
                    <a:pt x="95" y="147"/>
                  </a:cubicBezTo>
                  <a:cubicBezTo>
                    <a:pt x="96" y="148"/>
                    <a:pt x="97" y="148"/>
                    <a:pt x="98" y="149"/>
                  </a:cubicBezTo>
                  <a:cubicBezTo>
                    <a:pt x="98" y="149"/>
                    <a:pt x="99" y="149"/>
                    <a:pt x="99" y="149"/>
                  </a:cubicBezTo>
                  <a:cubicBezTo>
                    <a:pt x="101" y="149"/>
                    <a:pt x="101" y="149"/>
                    <a:pt x="102" y="148"/>
                  </a:cubicBezTo>
                  <a:cubicBezTo>
                    <a:pt x="103" y="148"/>
                    <a:pt x="104" y="148"/>
                    <a:pt x="105" y="147"/>
                  </a:cubicBezTo>
                  <a:cubicBezTo>
                    <a:pt x="110" y="144"/>
                    <a:pt x="118" y="140"/>
                    <a:pt x="128" y="134"/>
                  </a:cubicBezTo>
                  <a:cubicBezTo>
                    <a:pt x="143" y="125"/>
                    <a:pt x="161" y="113"/>
                    <a:pt x="177" y="104"/>
                  </a:cubicBezTo>
                  <a:cubicBezTo>
                    <a:pt x="184" y="99"/>
                    <a:pt x="191" y="95"/>
                    <a:pt x="196" y="92"/>
                  </a:cubicBezTo>
                  <a:cubicBezTo>
                    <a:pt x="199" y="91"/>
                    <a:pt x="201" y="89"/>
                    <a:pt x="203" y="89"/>
                  </a:cubicBezTo>
                  <a:cubicBezTo>
                    <a:pt x="203" y="88"/>
                    <a:pt x="204" y="88"/>
                    <a:pt x="204" y="88"/>
                  </a:cubicBezTo>
                  <a:cubicBezTo>
                    <a:pt x="205" y="88"/>
                    <a:pt x="205" y="88"/>
                    <a:pt x="205" y="88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04" y="88"/>
                    <a:pt x="205" y="88"/>
                    <a:pt x="205" y="88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4" y="88"/>
                    <a:pt x="204" y="88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6"/>
                    <a:pt x="200" y="86"/>
                    <a:pt x="200" y="86"/>
                  </a:cubicBezTo>
                  <a:cubicBezTo>
                    <a:pt x="201" y="87"/>
                    <a:pt x="202" y="87"/>
                    <a:pt x="203" y="88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6"/>
                    <a:pt x="200" y="86"/>
                    <a:pt x="200" y="86"/>
                  </a:cubicBezTo>
                  <a:cubicBezTo>
                    <a:pt x="200" y="86"/>
                    <a:pt x="200" y="86"/>
                    <a:pt x="200" y="86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0" y="84"/>
                    <a:pt x="200" y="85"/>
                    <a:pt x="200" y="86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2"/>
                    <a:pt x="200" y="83"/>
                    <a:pt x="200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3" y="83"/>
                    <a:pt x="203" y="83"/>
                    <a:pt x="203" y="83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3" y="83"/>
                    <a:pt x="203" y="83"/>
                    <a:pt x="203" y="83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1" y="82"/>
                    <a:pt x="201" y="82"/>
                    <a:pt x="201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1" y="82"/>
                    <a:pt x="201" y="82"/>
                    <a:pt x="201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2"/>
                    <a:pt x="200" y="82"/>
                    <a:pt x="199" y="83"/>
                  </a:cubicBezTo>
                  <a:cubicBezTo>
                    <a:pt x="197" y="85"/>
                    <a:pt x="191" y="90"/>
                    <a:pt x="184" y="96"/>
                  </a:cubicBezTo>
                  <a:cubicBezTo>
                    <a:pt x="173" y="105"/>
                    <a:pt x="160" y="116"/>
                    <a:pt x="149" y="125"/>
                  </a:cubicBezTo>
                  <a:cubicBezTo>
                    <a:pt x="144" y="130"/>
                    <a:pt x="139" y="134"/>
                    <a:pt x="135" y="137"/>
                  </a:cubicBezTo>
                  <a:cubicBezTo>
                    <a:pt x="134" y="139"/>
                    <a:pt x="132" y="140"/>
                    <a:pt x="131" y="141"/>
                  </a:cubicBezTo>
                  <a:cubicBezTo>
                    <a:pt x="131" y="142"/>
                    <a:pt x="130" y="142"/>
                    <a:pt x="130" y="143"/>
                  </a:cubicBezTo>
                  <a:cubicBezTo>
                    <a:pt x="130" y="143"/>
                    <a:pt x="129" y="143"/>
                    <a:pt x="129" y="144"/>
                  </a:cubicBezTo>
                  <a:cubicBezTo>
                    <a:pt x="129" y="144"/>
                    <a:pt x="129" y="145"/>
                    <a:pt x="129" y="146"/>
                  </a:cubicBezTo>
                  <a:cubicBezTo>
                    <a:pt x="129" y="147"/>
                    <a:pt x="129" y="148"/>
                    <a:pt x="129" y="149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30" y="150"/>
                    <a:pt x="131" y="150"/>
                    <a:pt x="132" y="150"/>
                  </a:cubicBezTo>
                  <a:cubicBezTo>
                    <a:pt x="132" y="151"/>
                    <a:pt x="133" y="151"/>
                    <a:pt x="133" y="151"/>
                  </a:cubicBezTo>
                  <a:cubicBezTo>
                    <a:pt x="134" y="151"/>
                    <a:pt x="135" y="151"/>
                    <a:pt x="135" y="150"/>
                  </a:cubicBezTo>
                  <a:cubicBezTo>
                    <a:pt x="136" y="150"/>
                    <a:pt x="137" y="150"/>
                    <a:pt x="138" y="149"/>
                  </a:cubicBezTo>
                  <a:cubicBezTo>
                    <a:pt x="141" y="147"/>
                    <a:pt x="147" y="144"/>
                    <a:pt x="154" y="140"/>
                  </a:cubicBezTo>
                  <a:cubicBezTo>
                    <a:pt x="165" y="133"/>
                    <a:pt x="178" y="125"/>
                    <a:pt x="189" y="119"/>
                  </a:cubicBezTo>
                  <a:cubicBezTo>
                    <a:pt x="194" y="115"/>
                    <a:pt x="199" y="113"/>
                    <a:pt x="202" y="111"/>
                  </a:cubicBezTo>
                  <a:cubicBezTo>
                    <a:pt x="204" y="110"/>
                    <a:pt x="206" y="109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8" y="108"/>
                    <a:pt x="208" y="108"/>
                    <a:pt x="208" y="108"/>
                  </a:cubicBezTo>
                  <a:cubicBezTo>
                    <a:pt x="207" y="105"/>
                    <a:pt x="207" y="105"/>
                    <a:pt x="207" y="105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208" y="108"/>
                    <a:pt x="208" y="108"/>
                    <a:pt x="208" y="108"/>
                  </a:cubicBezTo>
                  <a:cubicBezTo>
                    <a:pt x="207" y="105"/>
                    <a:pt x="207" y="105"/>
                    <a:pt x="207" y="105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207" y="104"/>
                    <a:pt x="207" y="104"/>
                    <a:pt x="207" y="104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06" y="108"/>
                    <a:pt x="207" y="108"/>
                    <a:pt x="207" y="108"/>
                  </a:cubicBezTo>
                  <a:cubicBezTo>
                    <a:pt x="207" y="104"/>
                    <a:pt x="207" y="104"/>
                    <a:pt x="207" y="104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07" y="104"/>
                    <a:pt x="207" y="104"/>
                    <a:pt x="207" y="104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4" y="107"/>
                    <a:pt x="205" y="107"/>
                    <a:pt x="205" y="108"/>
                  </a:cubicBezTo>
                  <a:cubicBezTo>
                    <a:pt x="207" y="104"/>
                    <a:pt x="207" y="104"/>
                    <a:pt x="207" y="104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7" y="103"/>
                    <a:pt x="207" y="103"/>
                    <a:pt x="207" y="103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3" y="104"/>
                    <a:pt x="203" y="105"/>
                    <a:pt x="203" y="106"/>
                  </a:cubicBezTo>
                  <a:cubicBezTo>
                    <a:pt x="207" y="103"/>
                    <a:pt x="207" y="103"/>
                    <a:pt x="207" y="103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7" y="103"/>
                    <a:pt x="207" y="103"/>
                    <a:pt x="207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7" y="103"/>
                    <a:pt x="207" y="103"/>
                    <a:pt x="207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6" y="103"/>
                    <a:pt x="206" y="103"/>
                    <a:pt x="206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6" y="103"/>
                    <a:pt x="206" y="103"/>
                    <a:pt x="206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4" y="103"/>
                    <a:pt x="204" y="103"/>
                    <a:pt x="204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4" y="103"/>
                    <a:pt x="204" y="103"/>
                    <a:pt x="204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2" y="103"/>
                    <a:pt x="201" y="105"/>
                  </a:cubicBezTo>
                  <a:cubicBezTo>
                    <a:pt x="198" y="109"/>
                    <a:pt x="192" y="118"/>
                    <a:pt x="187" y="126"/>
                  </a:cubicBezTo>
                  <a:cubicBezTo>
                    <a:pt x="185" y="130"/>
                    <a:pt x="182" y="133"/>
                    <a:pt x="180" y="136"/>
                  </a:cubicBezTo>
                  <a:cubicBezTo>
                    <a:pt x="180" y="137"/>
                    <a:pt x="179" y="138"/>
                    <a:pt x="178" y="139"/>
                  </a:cubicBezTo>
                  <a:cubicBezTo>
                    <a:pt x="178" y="140"/>
                    <a:pt x="178" y="140"/>
                    <a:pt x="177" y="141"/>
                  </a:cubicBezTo>
                  <a:cubicBezTo>
                    <a:pt x="177" y="141"/>
                    <a:pt x="177" y="141"/>
                    <a:pt x="177" y="141"/>
                  </a:cubicBezTo>
                  <a:cubicBezTo>
                    <a:pt x="177" y="142"/>
                    <a:pt x="177" y="142"/>
                    <a:pt x="177" y="142"/>
                  </a:cubicBezTo>
                  <a:cubicBezTo>
                    <a:pt x="177" y="142"/>
                    <a:pt x="177" y="143"/>
                    <a:pt x="177" y="143"/>
                  </a:cubicBezTo>
                  <a:cubicBezTo>
                    <a:pt x="177" y="144"/>
                    <a:pt x="177" y="144"/>
                    <a:pt x="177" y="146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77" y="145"/>
                    <a:pt x="177" y="145"/>
                    <a:pt x="177" y="145"/>
                  </a:cubicBezTo>
                  <a:cubicBezTo>
                    <a:pt x="178" y="147"/>
                    <a:pt x="179" y="147"/>
                    <a:pt x="180" y="147"/>
                  </a:cubicBezTo>
                  <a:cubicBezTo>
                    <a:pt x="180" y="148"/>
                    <a:pt x="181" y="148"/>
                    <a:pt x="181" y="148"/>
                  </a:cubicBezTo>
                  <a:cubicBezTo>
                    <a:pt x="182" y="148"/>
                    <a:pt x="182" y="148"/>
                    <a:pt x="183" y="148"/>
                  </a:cubicBezTo>
                  <a:cubicBezTo>
                    <a:pt x="183" y="147"/>
                    <a:pt x="183" y="147"/>
                    <a:pt x="183" y="147"/>
                  </a:cubicBezTo>
                  <a:cubicBezTo>
                    <a:pt x="184" y="147"/>
                    <a:pt x="185" y="147"/>
                    <a:pt x="186" y="146"/>
                  </a:cubicBezTo>
                  <a:cubicBezTo>
                    <a:pt x="189" y="144"/>
                    <a:pt x="195" y="141"/>
                    <a:pt x="200" y="137"/>
                  </a:cubicBezTo>
                  <a:cubicBezTo>
                    <a:pt x="203" y="136"/>
                    <a:pt x="205" y="134"/>
                    <a:pt x="207" y="133"/>
                  </a:cubicBezTo>
                  <a:cubicBezTo>
                    <a:pt x="208" y="133"/>
                    <a:pt x="209" y="132"/>
                    <a:pt x="209" y="132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8" y="132"/>
                    <a:pt x="208" y="132"/>
                    <a:pt x="208" y="132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8" y="132"/>
                    <a:pt x="208" y="132"/>
                    <a:pt x="208" y="132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7" y="132"/>
                    <a:pt x="207" y="132"/>
                    <a:pt x="207" y="132"/>
                  </a:cubicBezTo>
                  <a:cubicBezTo>
                    <a:pt x="207" y="132"/>
                    <a:pt x="208" y="132"/>
                    <a:pt x="208" y="132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7" y="132"/>
                    <a:pt x="207" y="132"/>
                    <a:pt x="207" y="132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5" y="131"/>
                    <a:pt x="206" y="132"/>
                    <a:pt x="207" y="132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6" y="132"/>
                    <a:pt x="208" y="133"/>
                    <a:pt x="210" y="132"/>
                  </a:cubicBezTo>
                  <a:cubicBezTo>
                    <a:pt x="213" y="130"/>
                    <a:pt x="213" y="128"/>
                    <a:pt x="212" y="125"/>
                  </a:cubicBezTo>
                  <a:cubicBezTo>
                    <a:pt x="211" y="124"/>
                    <a:pt x="210" y="124"/>
                    <a:pt x="210" y="124"/>
                  </a:cubicBezTo>
                  <a:cubicBezTo>
                    <a:pt x="209" y="123"/>
                    <a:pt x="208" y="123"/>
                    <a:pt x="208" y="123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6" y="124"/>
                    <a:pt x="206" y="124"/>
                    <a:pt x="205" y="124"/>
                  </a:cubicBezTo>
                  <a:cubicBezTo>
                    <a:pt x="204" y="125"/>
                    <a:pt x="202" y="126"/>
                    <a:pt x="199" y="127"/>
                  </a:cubicBezTo>
                  <a:cubicBezTo>
                    <a:pt x="196" y="130"/>
                    <a:pt x="191" y="133"/>
                    <a:pt x="187" y="135"/>
                  </a:cubicBezTo>
                  <a:cubicBezTo>
                    <a:pt x="185" y="136"/>
                    <a:pt x="183" y="137"/>
                    <a:pt x="181" y="138"/>
                  </a:cubicBezTo>
                  <a:cubicBezTo>
                    <a:pt x="181" y="139"/>
                    <a:pt x="180" y="139"/>
                    <a:pt x="180" y="139"/>
                  </a:cubicBezTo>
                  <a:cubicBezTo>
                    <a:pt x="180" y="139"/>
                    <a:pt x="180" y="139"/>
                    <a:pt x="180" y="139"/>
                  </a:cubicBezTo>
                  <a:cubicBezTo>
                    <a:pt x="180" y="139"/>
                    <a:pt x="180" y="139"/>
                    <a:pt x="180" y="139"/>
                  </a:cubicBezTo>
                  <a:cubicBezTo>
                    <a:pt x="181" y="142"/>
                    <a:pt x="181" y="142"/>
                    <a:pt x="181" y="142"/>
                  </a:cubicBezTo>
                  <a:cubicBezTo>
                    <a:pt x="180" y="139"/>
                    <a:pt x="180" y="139"/>
                    <a:pt x="180" y="139"/>
                  </a:cubicBezTo>
                  <a:cubicBezTo>
                    <a:pt x="180" y="139"/>
                    <a:pt x="180" y="139"/>
                    <a:pt x="180" y="139"/>
                  </a:cubicBezTo>
                  <a:cubicBezTo>
                    <a:pt x="181" y="142"/>
                    <a:pt x="181" y="142"/>
                    <a:pt x="181" y="142"/>
                  </a:cubicBezTo>
                  <a:cubicBezTo>
                    <a:pt x="180" y="139"/>
                    <a:pt x="180" y="139"/>
                    <a:pt x="180" y="139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1" y="139"/>
                    <a:pt x="181" y="139"/>
                    <a:pt x="181" y="139"/>
                  </a:cubicBezTo>
                  <a:cubicBezTo>
                    <a:pt x="181" y="139"/>
                    <a:pt x="180" y="139"/>
                    <a:pt x="180" y="139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1" y="139"/>
                    <a:pt x="181" y="139"/>
                    <a:pt x="181" y="139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3" y="139"/>
                    <a:pt x="183" y="139"/>
                    <a:pt x="183" y="139"/>
                  </a:cubicBezTo>
                  <a:cubicBezTo>
                    <a:pt x="182" y="139"/>
                    <a:pt x="182" y="139"/>
                    <a:pt x="181" y="139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3" y="139"/>
                    <a:pt x="183" y="139"/>
                    <a:pt x="183" y="139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5" y="140"/>
                    <a:pt x="183" y="139"/>
                    <a:pt x="183" y="139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6" y="143"/>
                    <a:pt x="186" y="143"/>
                    <a:pt x="186" y="143"/>
                  </a:cubicBezTo>
                  <a:cubicBezTo>
                    <a:pt x="186" y="143"/>
                    <a:pt x="186" y="142"/>
                    <a:pt x="185" y="141"/>
                  </a:cubicBezTo>
                  <a:cubicBezTo>
                    <a:pt x="181" y="143"/>
                    <a:pt x="181" y="143"/>
                    <a:pt x="181" y="143"/>
                  </a:cubicBezTo>
                  <a:cubicBezTo>
                    <a:pt x="186" y="143"/>
                    <a:pt x="186" y="143"/>
                    <a:pt x="186" y="143"/>
                  </a:cubicBezTo>
                  <a:cubicBezTo>
                    <a:pt x="182" y="143"/>
                    <a:pt x="182" y="143"/>
                    <a:pt x="182" y="14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6" y="144"/>
                    <a:pt x="186" y="144"/>
                    <a:pt x="186" y="143"/>
                  </a:cubicBezTo>
                  <a:cubicBezTo>
                    <a:pt x="182" y="143"/>
                    <a:pt x="182" y="143"/>
                    <a:pt x="182" y="14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5" y="145"/>
                    <a:pt x="185" y="145"/>
                    <a:pt x="185" y="145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5" y="145"/>
                    <a:pt x="185" y="145"/>
                    <a:pt x="185" y="145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185" y="145"/>
                    <a:pt x="185" y="145"/>
                    <a:pt x="185" y="145"/>
                  </a:cubicBezTo>
                  <a:cubicBezTo>
                    <a:pt x="185" y="145"/>
                    <a:pt x="185" y="145"/>
                    <a:pt x="185" y="145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185" y="145"/>
                    <a:pt x="185" y="145"/>
                    <a:pt x="185" y="145"/>
                  </a:cubicBezTo>
                  <a:cubicBezTo>
                    <a:pt x="185" y="145"/>
                    <a:pt x="185" y="145"/>
                    <a:pt x="185" y="145"/>
                  </a:cubicBezTo>
                  <a:cubicBezTo>
                    <a:pt x="186" y="144"/>
                    <a:pt x="186" y="143"/>
                    <a:pt x="187" y="142"/>
                  </a:cubicBezTo>
                  <a:cubicBezTo>
                    <a:pt x="190" y="137"/>
                    <a:pt x="196" y="129"/>
                    <a:pt x="201" y="121"/>
                  </a:cubicBezTo>
                  <a:cubicBezTo>
                    <a:pt x="204" y="117"/>
                    <a:pt x="206" y="114"/>
                    <a:pt x="208" y="111"/>
                  </a:cubicBezTo>
                  <a:cubicBezTo>
                    <a:pt x="209" y="109"/>
                    <a:pt x="210" y="108"/>
                    <a:pt x="210" y="107"/>
                  </a:cubicBezTo>
                  <a:cubicBezTo>
                    <a:pt x="210" y="107"/>
                    <a:pt x="211" y="106"/>
                    <a:pt x="211" y="106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2" y="104"/>
                    <a:pt x="212" y="104"/>
                    <a:pt x="212" y="103"/>
                  </a:cubicBezTo>
                  <a:cubicBezTo>
                    <a:pt x="212" y="103"/>
                    <a:pt x="212" y="102"/>
                    <a:pt x="211" y="101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0" y="100"/>
                    <a:pt x="209" y="100"/>
                    <a:pt x="209" y="99"/>
                  </a:cubicBezTo>
                  <a:cubicBezTo>
                    <a:pt x="208" y="99"/>
                    <a:pt x="207" y="99"/>
                    <a:pt x="207" y="99"/>
                  </a:cubicBezTo>
                  <a:cubicBezTo>
                    <a:pt x="206" y="99"/>
                    <a:pt x="205" y="99"/>
                    <a:pt x="205" y="99"/>
                  </a:cubicBezTo>
                  <a:cubicBezTo>
                    <a:pt x="204" y="100"/>
                    <a:pt x="203" y="100"/>
                    <a:pt x="202" y="100"/>
                  </a:cubicBezTo>
                  <a:cubicBezTo>
                    <a:pt x="199" y="102"/>
                    <a:pt x="193" y="106"/>
                    <a:pt x="186" y="110"/>
                  </a:cubicBezTo>
                  <a:cubicBezTo>
                    <a:pt x="175" y="116"/>
                    <a:pt x="162" y="124"/>
                    <a:pt x="152" y="131"/>
                  </a:cubicBezTo>
                  <a:cubicBezTo>
                    <a:pt x="146" y="134"/>
                    <a:pt x="141" y="137"/>
                    <a:pt x="138" y="139"/>
                  </a:cubicBezTo>
                  <a:cubicBezTo>
                    <a:pt x="136" y="140"/>
                    <a:pt x="134" y="141"/>
                    <a:pt x="133" y="141"/>
                  </a:cubicBezTo>
                  <a:cubicBezTo>
                    <a:pt x="133" y="142"/>
                    <a:pt x="133" y="142"/>
                    <a:pt x="132" y="142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3" y="145"/>
                    <a:pt x="133" y="145"/>
                    <a:pt x="133" y="145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3" y="142"/>
                    <a:pt x="133" y="142"/>
                    <a:pt x="132" y="142"/>
                  </a:cubicBezTo>
                  <a:cubicBezTo>
                    <a:pt x="133" y="145"/>
                    <a:pt x="133" y="145"/>
                    <a:pt x="133" y="145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5" y="142"/>
                    <a:pt x="135" y="142"/>
                    <a:pt x="135" y="142"/>
                  </a:cubicBezTo>
                  <a:cubicBezTo>
                    <a:pt x="134" y="142"/>
                    <a:pt x="134" y="142"/>
                    <a:pt x="133" y="142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5" y="142"/>
                    <a:pt x="135" y="142"/>
                    <a:pt x="135" y="142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6" y="143"/>
                    <a:pt x="135" y="142"/>
                    <a:pt x="135" y="142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7" y="146"/>
                    <a:pt x="137" y="146"/>
                    <a:pt x="137" y="146"/>
                  </a:cubicBezTo>
                  <a:cubicBezTo>
                    <a:pt x="137" y="146"/>
                    <a:pt x="137" y="145"/>
                    <a:pt x="137" y="144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7" y="146"/>
                    <a:pt x="137" y="146"/>
                    <a:pt x="137" y="146"/>
                  </a:cubicBezTo>
                  <a:cubicBezTo>
                    <a:pt x="134" y="146"/>
                    <a:pt x="134" y="146"/>
                    <a:pt x="134" y="146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7"/>
                    <a:pt x="137" y="147"/>
                    <a:pt x="137" y="146"/>
                  </a:cubicBezTo>
                  <a:cubicBezTo>
                    <a:pt x="134" y="146"/>
                    <a:pt x="134" y="146"/>
                    <a:pt x="134" y="146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5" y="147"/>
                    <a:pt x="135" y="147"/>
                    <a:pt x="135" y="147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5" y="147"/>
                    <a:pt x="135" y="147"/>
                    <a:pt x="135" y="147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8"/>
                    <a:pt x="137" y="148"/>
                    <a:pt x="138" y="147"/>
                  </a:cubicBezTo>
                  <a:cubicBezTo>
                    <a:pt x="141" y="144"/>
                    <a:pt x="146" y="139"/>
                    <a:pt x="153" y="133"/>
                  </a:cubicBezTo>
                  <a:cubicBezTo>
                    <a:pt x="164" y="124"/>
                    <a:pt x="177" y="113"/>
                    <a:pt x="188" y="104"/>
                  </a:cubicBezTo>
                  <a:cubicBezTo>
                    <a:pt x="194" y="100"/>
                    <a:pt x="198" y="96"/>
                    <a:pt x="202" y="93"/>
                  </a:cubicBezTo>
                  <a:cubicBezTo>
                    <a:pt x="204" y="91"/>
                    <a:pt x="205" y="90"/>
                    <a:pt x="206" y="89"/>
                  </a:cubicBezTo>
                  <a:cubicBezTo>
                    <a:pt x="207" y="88"/>
                    <a:pt x="207" y="88"/>
                    <a:pt x="207" y="87"/>
                  </a:cubicBezTo>
                  <a:cubicBezTo>
                    <a:pt x="208" y="87"/>
                    <a:pt x="208" y="87"/>
                    <a:pt x="208" y="86"/>
                  </a:cubicBezTo>
                  <a:cubicBezTo>
                    <a:pt x="208" y="86"/>
                    <a:pt x="208" y="86"/>
                    <a:pt x="208" y="85"/>
                  </a:cubicBezTo>
                  <a:cubicBezTo>
                    <a:pt x="209" y="85"/>
                    <a:pt x="209" y="84"/>
                    <a:pt x="209" y="84"/>
                  </a:cubicBezTo>
                  <a:cubicBezTo>
                    <a:pt x="209" y="83"/>
                    <a:pt x="209" y="82"/>
                    <a:pt x="208" y="81"/>
                  </a:cubicBezTo>
                  <a:cubicBezTo>
                    <a:pt x="208" y="81"/>
                    <a:pt x="208" y="81"/>
                    <a:pt x="208" y="81"/>
                  </a:cubicBezTo>
                  <a:cubicBezTo>
                    <a:pt x="207" y="80"/>
                    <a:pt x="206" y="80"/>
                    <a:pt x="206" y="79"/>
                  </a:cubicBezTo>
                  <a:cubicBezTo>
                    <a:pt x="205" y="79"/>
                    <a:pt x="204" y="79"/>
                    <a:pt x="204" y="79"/>
                  </a:cubicBezTo>
                  <a:cubicBezTo>
                    <a:pt x="203" y="79"/>
                    <a:pt x="202" y="79"/>
                    <a:pt x="202" y="79"/>
                  </a:cubicBezTo>
                  <a:cubicBezTo>
                    <a:pt x="201" y="80"/>
                    <a:pt x="200" y="80"/>
                    <a:pt x="198" y="81"/>
                  </a:cubicBezTo>
                  <a:cubicBezTo>
                    <a:pt x="193" y="83"/>
                    <a:pt x="185" y="88"/>
                    <a:pt x="175" y="94"/>
                  </a:cubicBezTo>
                  <a:cubicBezTo>
                    <a:pt x="160" y="103"/>
                    <a:pt x="141" y="115"/>
                    <a:pt x="126" y="124"/>
                  </a:cubicBezTo>
                  <a:cubicBezTo>
                    <a:pt x="119" y="129"/>
                    <a:pt x="112" y="133"/>
                    <a:pt x="107" y="136"/>
                  </a:cubicBezTo>
                  <a:cubicBezTo>
                    <a:pt x="104" y="137"/>
                    <a:pt x="102" y="138"/>
                    <a:pt x="101" y="139"/>
                  </a:cubicBezTo>
                  <a:cubicBezTo>
                    <a:pt x="100" y="140"/>
                    <a:pt x="99" y="140"/>
                    <a:pt x="99" y="140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43"/>
                    <a:pt x="99" y="143"/>
                    <a:pt x="99" y="143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43"/>
                    <a:pt x="99" y="143"/>
                    <a:pt x="99" y="143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1" y="140"/>
                    <a:pt x="101" y="140"/>
                    <a:pt x="101" y="140"/>
                  </a:cubicBezTo>
                  <a:cubicBezTo>
                    <a:pt x="100" y="140"/>
                    <a:pt x="100" y="140"/>
                    <a:pt x="99" y="140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1" y="140"/>
                    <a:pt x="101" y="140"/>
                    <a:pt x="101" y="140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2" y="141"/>
                    <a:pt x="101" y="140"/>
                    <a:pt x="101" y="140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3"/>
                    <a:pt x="103" y="142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3" y="146"/>
                    <a:pt x="104" y="146"/>
                    <a:pt x="104" y="144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6"/>
                    <a:pt x="104" y="145"/>
                  </a:cubicBezTo>
                  <a:cubicBezTo>
                    <a:pt x="107" y="143"/>
                    <a:pt x="114" y="138"/>
                    <a:pt x="122" y="132"/>
                  </a:cubicBezTo>
                  <a:cubicBezTo>
                    <a:pt x="135" y="123"/>
                    <a:pt x="150" y="111"/>
                    <a:pt x="163" y="102"/>
                  </a:cubicBezTo>
                  <a:cubicBezTo>
                    <a:pt x="169" y="98"/>
                    <a:pt x="175" y="93"/>
                    <a:pt x="179" y="90"/>
                  </a:cubicBezTo>
                  <a:cubicBezTo>
                    <a:pt x="181" y="89"/>
                    <a:pt x="183" y="87"/>
                    <a:pt x="184" y="86"/>
                  </a:cubicBezTo>
                  <a:cubicBezTo>
                    <a:pt x="185" y="86"/>
                    <a:pt x="185" y="85"/>
                    <a:pt x="186" y="85"/>
                  </a:cubicBezTo>
                  <a:cubicBezTo>
                    <a:pt x="186" y="84"/>
                    <a:pt x="186" y="84"/>
                    <a:pt x="186" y="84"/>
                  </a:cubicBezTo>
                  <a:cubicBezTo>
                    <a:pt x="186" y="83"/>
                    <a:pt x="187" y="83"/>
                    <a:pt x="187" y="83"/>
                  </a:cubicBezTo>
                  <a:cubicBezTo>
                    <a:pt x="187" y="82"/>
                    <a:pt x="187" y="82"/>
                    <a:pt x="187" y="81"/>
                  </a:cubicBezTo>
                  <a:cubicBezTo>
                    <a:pt x="187" y="80"/>
                    <a:pt x="187" y="79"/>
                    <a:pt x="187" y="79"/>
                  </a:cubicBezTo>
                  <a:cubicBezTo>
                    <a:pt x="186" y="78"/>
                    <a:pt x="185" y="77"/>
                    <a:pt x="184" y="77"/>
                  </a:cubicBezTo>
                  <a:cubicBezTo>
                    <a:pt x="183" y="76"/>
                    <a:pt x="183" y="76"/>
                    <a:pt x="182" y="76"/>
                  </a:cubicBezTo>
                  <a:cubicBezTo>
                    <a:pt x="181" y="76"/>
                    <a:pt x="181" y="76"/>
                    <a:pt x="180" y="77"/>
                  </a:cubicBezTo>
                  <a:cubicBezTo>
                    <a:pt x="179" y="77"/>
                    <a:pt x="178" y="78"/>
                    <a:pt x="176" y="78"/>
                  </a:cubicBezTo>
                  <a:cubicBezTo>
                    <a:pt x="171" y="81"/>
                    <a:pt x="162" y="86"/>
                    <a:pt x="151" y="93"/>
                  </a:cubicBezTo>
                  <a:cubicBezTo>
                    <a:pt x="134" y="103"/>
                    <a:pt x="114" y="116"/>
                    <a:pt x="97" y="126"/>
                  </a:cubicBezTo>
                  <a:cubicBezTo>
                    <a:pt x="88" y="131"/>
                    <a:pt x="81" y="136"/>
                    <a:pt x="75" y="139"/>
                  </a:cubicBezTo>
                  <a:cubicBezTo>
                    <a:pt x="72" y="141"/>
                    <a:pt x="70" y="142"/>
                    <a:pt x="68" y="143"/>
                  </a:cubicBezTo>
                  <a:cubicBezTo>
                    <a:pt x="67" y="143"/>
                    <a:pt x="67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7" y="144"/>
                    <a:pt x="67" y="144"/>
                    <a:pt x="66" y="144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69" y="145"/>
                    <a:pt x="68" y="144"/>
                    <a:pt x="68" y="144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70" y="147"/>
                    <a:pt x="70" y="147"/>
                    <a:pt x="70" y="146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0" y="149"/>
                    <a:pt x="70" y="149"/>
                    <a:pt x="70" y="148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0" y="150"/>
                    <a:pt x="71" y="149"/>
                    <a:pt x="72" y="148"/>
                  </a:cubicBezTo>
                  <a:cubicBezTo>
                    <a:pt x="74" y="146"/>
                    <a:pt x="78" y="143"/>
                    <a:pt x="82" y="139"/>
                  </a:cubicBezTo>
                  <a:cubicBezTo>
                    <a:pt x="98" y="127"/>
                    <a:pt x="125" y="107"/>
                    <a:pt x="149" y="90"/>
                  </a:cubicBezTo>
                  <a:cubicBezTo>
                    <a:pt x="160" y="81"/>
                    <a:pt x="171" y="73"/>
                    <a:pt x="179" y="67"/>
                  </a:cubicBezTo>
                  <a:cubicBezTo>
                    <a:pt x="183" y="63"/>
                    <a:pt x="186" y="61"/>
                    <a:pt x="188" y="59"/>
                  </a:cubicBezTo>
                  <a:cubicBezTo>
                    <a:pt x="190" y="58"/>
                    <a:pt x="191" y="57"/>
                    <a:pt x="191" y="56"/>
                  </a:cubicBezTo>
                  <a:cubicBezTo>
                    <a:pt x="192" y="56"/>
                    <a:pt x="192" y="55"/>
                    <a:pt x="192" y="55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3" y="53"/>
                    <a:pt x="193" y="53"/>
                    <a:pt x="193" y="52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2" y="48"/>
                    <a:pt x="191" y="48"/>
                    <a:pt x="190" y="47"/>
                  </a:cubicBezTo>
                  <a:cubicBezTo>
                    <a:pt x="190" y="47"/>
                    <a:pt x="189" y="47"/>
                    <a:pt x="189" y="47"/>
                  </a:cubicBezTo>
                  <a:cubicBezTo>
                    <a:pt x="188" y="47"/>
                    <a:pt x="187" y="47"/>
                    <a:pt x="187" y="47"/>
                  </a:cubicBezTo>
                  <a:cubicBezTo>
                    <a:pt x="186" y="48"/>
                    <a:pt x="184" y="48"/>
                    <a:pt x="182" y="49"/>
                  </a:cubicBezTo>
                  <a:cubicBezTo>
                    <a:pt x="176" y="52"/>
                    <a:pt x="164" y="59"/>
                    <a:pt x="148" y="69"/>
                  </a:cubicBezTo>
                  <a:cubicBezTo>
                    <a:pt x="126" y="82"/>
                    <a:pt x="97" y="100"/>
                    <a:pt x="73" y="115"/>
                  </a:cubicBezTo>
                  <a:cubicBezTo>
                    <a:pt x="61" y="122"/>
                    <a:pt x="50" y="128"/>
                    <a:pt x="42" y="133"/>
                  </a:cubicBezTo>
                  <a:cubicBezTo>
                    <a:pt x="38" y="135"/>
                    <a:pt x="35" y="137"/>
                    <a:pt x="32" y="138"/>
                  </a:cubicBezTo>
                  <a:cubicBezTo>
                    <a:pt x="31" y="139"/>
                    <a:pt x="30" y="139"/>
                    <a:pt x="29" y="139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0" y="140"/>
                    <a:pt x="29" y="140"/>
                    <a:pt x="29" y="140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2" y="141"/>
                    <a:pt x="31" y="140"/>
                    <a:pt x="31" y="140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3" y="143"/>
                    <a:pt x="33" y="142"/>
                    <a:pt x="33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3" y="146"/>
                    <a:pt x="33" y="145"/>
                    <a:pt x="33" y="144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5" y="144"/>
                    <a:pt x="38" y="141"/>
                    <a:pt x="43" y="138"/>
                  </a:cubicBezTo>
                  <a:cubicBezTo>
                    <a:pt x="61" y="126"/>
                    <a:pt x="95" y="103"/>
                    <a:pt x="124" y="83"/>
                  </a:cubicBezTo>
                  <a:cubicBezTo>
                    <a:pt x="139" y="73"/>
                    <a:pt x="152" y="64"/>
                    <a:pt x="162" y="57"/>
                  </a:cubicBezTo>
                  <a:cubicBezTo>
                    <a:pt x="167" y="53"/>
                    <a:pt x="171" y="50"/>
                    <a:pt x="174" y="48"/>
                  </a:cubicBezTo>
                  <a:cubicBezTo>
                    <a:pt x="176" y="47"/>
                    <a:pt x="177" y="46"/>
                    <a:pt x="178" y="45"/>
                  </a:cubicBezTo>
                  <a:cubicBezTo>
                    <a:pt x="178" y="44"/>
                    <a:pt x="179" y="44"/>
                    <a:pt x="179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80" y="42"/>
                    <a:pt x="180" y="41"/>
                    <a:pt x="180" y="40"/>
                  </a:cubicBezTo>
                  <a:cubicBezTo>
                    <a:pt x="180" y="39"/>
                    <a:pt x="180" y="38"/>
                    <a:pt x="180" y="38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79" y="36"/>
                    <a:pt x="178" y="36"/>
                    <a:pt x="177" y="36"/>
                  </a:cubicBezTo>
                  <a:cubicBezTo>
                    <a:pt x="177" y="35"/>
                    <a:pt x="176" y="35"/>
                    <a:pt x="176" y="35"/>
                  </a:cubicBezTo>
                  <a:cubicBezTo>
                    <a:pt x="175" y="35"/>
                    <a:pt x="175" y="35"/>
                    <a:pt x="174" y="35"/>
                  </a:cubicBezTo>
                  <a:cubicBezTo>
                    <a:pt x="173" y="36"/>
                    <a:pt x="172" y="36"/>
                    <a:pt x="170" y="37"/>
                  </a:cubicBezTo>
                  <a:cubicBezTo>
                    <a:pt x="164" y="40"/>
                    <a:pt x="152" y="47"/>
                    <a:pt x="137" y="56"/>
                  </a:cubicBezTo>
                  <a:cubicBezTo>
                    <a:pt x="116" y="69"/>
                    <a:pt x="88" y="87"/>
                    <a:pt x="64" y="101"/>
                  </a:cubicBezTo>
                  <a:cubicBezTo>
                    <a:pt x="53" y="108"/>
                    <a:pt x="42" y="114"/>
                    <a:pt x="35" y="118"/>
                  </a:cubicBezTo>
                  <a:cubicBezTo>
                    <a:pt x="31" y="120"/>
                    <a:pt x="27" y="122"/>
                    <a:pt x="25" y="123"/>
                  </a:cubicBezTo>
                  <a:cubicBezTo>
                    <a:pt x="24" y="124"/>
                    <a:pt x="23" y="124"/>
                    <a:pt x="22" y="124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6"/>
                    <a:pt x="24" y="125"/>
                    <a:pt x="23" y="125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6" y="128"/>
                    <a:pt x="26" y="127"/>
                    <a:pt x="25" y="127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6" y="130"/>
                    <a:pt x="26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1"/>
                    <a:pt x="26" y="130"/>
                    <a:pt x="28" y="129"/>
                  </a:cubicBezTo>
                  <a:cubicBezTo>
                    <a:pt x="34" y="124"/>
                    <a:pt x="46" y="116"/>
                    <a:pt x="62" y="105"/>
                  </a:cubicBezTo>
                  <a:cubicBezTo>
                    <a:pt x="85" y="89"/>
                    <a:pt x="115" y="69"/>
                    <a:pt x="139" y="53"/>
                  </a:cubicBezTo>
                  <a:cubicBezTo>
                    <a:pt x="151" y="45"/>
                    <a:pt x="162" y="37"/>
                    <a:pt x="170" y="31"/>
                  </a:cubicBezTo>
                  <a:cubicBezTo>
                    <a:pt x="174" y="29"/>
                    <a:pt x="177" y="26"/>
                    <a:pt x="179" y="24"/>
                  </a:cubicBezTo>
                  <a:cubicBezTo>
                    <a:pt x="180" y="23"/>
                    <a:pt x="181" y="23"/>
                    <a:pt x="182" y="22"/>
                  </a:cubicBezTo>
                  <a:cubicBezTo>
                    <a:pt x="182" y="21"/>
                    <a:pt x="182" y="21"/>
                    <a:pt x="183" y="20"/>
                  </a:cubicBezTo>
                  <a:cubicBezTo>
                    <a:pt x="183" y="20"/>
                    <a:pt x="184" y="19"/>
                    <a:pt x="184" y="17"/>
                  </a:cubicBezTo>
                  <a:cubicBezTo>
                    <a:pt x="184" y="17"/>
                    <a:pt x="183" y="16"/>
                    <a:pt x="183" y="15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2" y="14"/>
                    <a:pt x="181" y="13"/>
                    <a:pt x="181" y="13"/>
                  </a:cubicBezTo>
                  <a:cubicBezTo>
                    <a:pt x="180" y="13"/>
                    <a:pt x="179" y="13"/>
                    <a:pt x="179" y="13"/>
                  </a:cubicBezTo>
                  <a:cubicBezTo>
                    <a:pt x="178" y="13"/>
                    <a:pt x="178" y="13"/>
                    <a:pt x="177" y="13"/>
                  </a:cubicBezTo>
                  <a:cubicBezTo>
                    <a:pt x="177" y="13"/>
                    <a:pt x="176" y="13"/>
                    <a:pt x="175" y="14"/>
                  </a:cubicBezTo>
                  <a:cubicBezTo>
                    <a:pt x="173" y="15"/>
                    <a:pt x="168" y="17"/>
                    <a:pt x="163" y="20"/>
                  </a:cubicBezTo>
                  <a:cubicBezTo>
                    <a:pt x="143" y="32"/>
                    <a:pt x="106" y="54"/>
                    <a:pt x="74" y="74"/>
                  </a:cubicBezTo>
                  <a:cubicBezTo>
                    <a:pt x="57" y="84"/>
                    <a:pt x="42" y="93"/>
                    <a:pt x="31" y="99"/>
                  </a:cubicBezTo>
                  <a:cubicBezTo>
                    <a:pt x="25" y="103"/>
                    <a:pt x="20" y="105"/>
                    <a:pt x="16" y="107"/>
                  </a:cubicBezTo>
                  <a:cubicBezTo>
                    <a:pt x="15" y="108"/>
                    <a:pt x="13" y="109"/>
                    <a:pt x="12" y="109"/>
                  </a:cubicBezTo>
                  <a:cubicBezTo>
                    <a:pt x="12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5" y="111"/>
                    <a:pt x="14" y="110"/>
                    <a:pt x="13" y="110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3"/>
                    <a:pt x="16" y="113"/>
                    <a:pt x="15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6" y="116"/>
                    <a:pt x="16" y="115"/>
                    <a:pt x="16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6" y="115"/>
                    <a:pt x="17" y="115"/>
                    <a:pt x="18" y="113"/>
                  </a:cubicBezTo>
                  <a:cubicBezTo>
                    <a:pt x="23" y="109"/>
                    <a:pt x="34" y="101"/>
                    <a:pt x="47" y="91"/>
                  </a:cubicBezTo>
                  <a:cubicBezTo>
                    <a:pt x="67" y="77"/>
                    <a:pt x="91" y="59"/>
                    <a:pt x="111" y="44"/>
                  </a:cubicBezTo>
                  <a:cubicBezTo>
                    <a:pt x="121" y="37"/>
                    <a:pt x="130" y="30"/>
                    <a:pt x="136" y="26"/>
                  </a:cubicBezTo>
                  <a:cubicBezTo>
                    <a:pt x="139" y="23"/>
                    <a:pt x="142" y="21"/>
                    <a:pt x="143" y="20"/>
                  </a:cubicBezTo>
                  <a:cubicBezTo>
                    <a:pt x="144" y="19"/>
                    <a:pt x="145" y="18"/>
                    <a:pt x="146" y="17"/>
                  </a:cubicBezTo>
                  <a:cubicBezTo>
                    <a:pt x="146" y="17"/>
                    <a:pt x="146" y="17"/>
                    <a:pt x="147" y="16"/>
                  </a:cubicBezTo>
                  <a:cubicBezTo>
                    <a:pt x="147" y="16"/>
                    <a:pt x="147" y="16"/>
                    <a:pt x="147" y="15"/>
                  </a:cubicBezTo>
                  <a:cubicBezTo>
                    <a:pt x="147" y="15"/>
                    <a:pt x="148" y="14"/>
                    <a:pt x="148" y="13"/>
                  </a:cubicBezTo>
                  <a:cubicBezTo>
                    <a:pt x="148" y="13"/>
                    <a:pt x="148" y="12"/>
                    <a:pt x="147" y="11"/>
                  </a:cubicBezTo>
                  <a:cubicBezTo>
                    <a:pt x="146" y="10"/>
                    <a:pt x="145" y="9"/>
                    <a:pt x="145" y="9"/>
                  </a:cubicBezTo>
                  <a:cubicBezTo>
                    <a:pt x="144" y="9"/>
                    <a:pt x="143" y="9"/>
                    <a:pt x="143" y="9"/>
                  </a:cubicBezTo>
                  <a:cubicBezTo>
                    <a:pt x="142" y="9"/>
                    <a:pt x="141" y="9"/>
                    <a:pt x="140" y="9"/>
                  </a:cubicBezTo>
                  <a:cubicBezTo>
                    <a:pt x="139" y="10"/>
                    <a:pt x="138" y="10"/>
                    <a:pt x="136" y="11"/>
                  </a:cubicBezTo>
                  <a:cubicBezTo>
                    <a:pt x="130" y="14"/>
                    <a:pt x="119" y="20"/>
                    <a:pt x="106" y="28"/>
                  </a:cubicBezTo>
                  <a:cubicBezTo>
                    <a:pt x="87" y="40"/>
                    <a:pt x="63" y="55"/>
                    <a:pt x="43" y="67"/>
                  </a:cubicBezTo>
                  <a:cubicBezTo>
                    <a:pt x="33" y="73"/>
                    <a:pt x="24" y="78"/>
                    <a:pt x="17" y="82"/>
                  </a:cubicBezTo>
                  <a:cubicBezTo>
                    <a:pt x="14" y="84"/>
                    <a:pt x="11" y="85"/>
                    <a:pt x="9" y="86"/>
                  </a:cubicBezTo>
                  <a:cubicBezTo>
                    <a:pt x="8" y="87"/>
                    <a:pt x="8" y="87"/>
                    <a:pt x="7" y="87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8"/>
                    <a:pt x="8" y="88"/>
                    <a:pt x="7" y="88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0" y="89"/>
                    <a:pt x="9" y="88"/>
                    <a:pt x="9" y="88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1"/>
                    <a:pt x="11" y="90"/>
                    <a:pt x="11" y="90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3"/>
                    <a:pt x="11" y="93"/>
                    <a:pt x="11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4"/>
                    <a:pt x="12" y="93"/>
                    <a:pt x="13" y="92"/>
                  </a:cubicBezTo>
                  <a:cubicBezTo>
                    <a:pt x="17" y="89"/>
                    <a:pt x="27" y="82"/>
                    <a:pt x="39" y="74"/>
                  </a:cubicBezTo>
                  <a:cubicBezTo>
                    <a:pt x="58" y="61"/>
                    <a:pt x="82" y="46"/>
                    <a:pt x="101" y="33"/>
                  </a:cubicBezTo>
                  <a:cubicBezTo>
                    <a:pt x="111" y="26"/>
                    <a:pt x="119" y="20"/>
                    <a:pt x="125" y="16"/>
                  </a:cubicBezTo>
                  <a:cubicBezTo>
                    <a:pt x="128" y="14"/>
                    <a:pt x="131" y="12"/>
                    <a:pt x="132" y="10"/>
                  </a:cubicBezTo>
                  <a:cubicBezTo>
                    <a:pt x="133" y="10"/>
                    <a:pt x="134" y="9"/>
                    <a:pt x="135" y="8"/>
                  </a:cubicBezTo>
                  <a:cubicBezTo>
                    <a:pt x="135" y="8"/>
                    <a:pt x="135" y="8"/>
                    <a:pt x="136" y="7"/>
                  </a:cubicBezTo>
                  <a:cubicBezTo>
                    <a:pt x="136" y="7"/>
                    <a:pt x="136" y="6"/>
                    <a:pt x="136" y="6"/>
                  </a:cubicBezTo>
                  <a:cubicBezTo>
                    <a:pt x="136" y="6"/>
                    <a:pt x="137" y="5"/>
                    <a:pt x="137" y="4"/>
                  </a:cubicBezTo>
                  <a:cubicBezTo>
                    <a:pt x="137" y="4"/>
                    <a:pt x="136" y="3"/>
                    <a:pt x="136" y="2"/>
                  </a:cubicBezTo>
                  <a:cubicBezTo>
                    <a:pt x="135" y="1"/>
                    <a:pt x="134" y="0"/>
                    <a:pt x="134" y="0"/>
                  </a:cubicBezTo>
                  <a:cubicBezTo>
                    <a:pt x="133" y="0"/>
                    <a:pt x="132" y="0"/>
                    <a:pt x="132" y="0"/>
                  </a:cubicBezTo>
                  <a:cubicBezTo>
                    <a:pt x="131" y="0"/>
                    <a:pt x="130" y="0"/>
                    <a:pt x="129" y="0"/>
                  </a:cubicBezTo>
                  <a:cubicBezTo>
                    <a:pt x="128" y="0"/>
                    <a:pt x="127" y="1"/>
                    <a:pt x="125" y="2"/>
                  </a:cubicBezTo>
                  <a:cubicBezTo>
                    <a:pt x="120" y="5"/>
                    <a:pt x="110" y="11"/>
                    <a:pt x="97" y="18"/>
                  </a:cubicBezTo>
                  <a:cubicBezTo>
                    <a:pt x="79" y="29"/>
                    <a:pt x="56" y="43"/>
                    <a:pt x="37" y="54"/>
                  </a:cubicBezTo>
                  <a:cubicBezTo>
                    <a:pt x="28" y="60"/>
                    <a:pt x="20" y="65"/>
                    <a:pt x="14" y="68"/>
                  </a:cubicBezTo>
                  <a:cubicBezTo>
                    <a:pt x="11" y="70"/>
                    <a:pt x="8" y="71"/>
                    <a:pt x="6" y="72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3"/>
                    <a:pt x="4" y="74"/>
                    <a:pt x="4" y="74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5"/>
                    <a:pt x="7" y="74"/>
                    <a:pt x="6" y="74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7"/>
                    <a:pt x="9" y="76"/>
                    <a:pt x="8" y="76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79"/>
                    <a:pt x="9" y="79"/>
                    <a:pt x="9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9" y="79"/>
                    <a:pt x="10" y="78"/>
                  </a:cubicBezTo>
                  <a:cubicBezTo>
                    <a:pt x="13" y="76"/>
                    <a:pt x="20" y="70"/>
                    <a:pt x="29" y="63"/>
                  </a:cubicBezTo>
                  <a:cubicBezTo>
                    <a:pt x="43" y="53"/>
                    <a:pt x="60" y="40"/>
                    <a:pt x="74" y="29"/>
                  </a:cubicBezTo>
                  <a:cubicBezTo>
                    <a:pt x="81" y="24"/>
                    <a:pt x="87" y="19"/>
                    <a:pt x="91" y="15"/>
                  </a:cubicBezTo>
                  <a:cubicBezTo>
                    <a:pt x="94" y="13"/>
                    <a:pt x="95" y="12"/>
                    <a:pt x="97" y="11"/>
                  </a:cubicBezTo>
                  <a:cubicBezTo>
                    <a:pt x="97" y="10"/>
                    <a:pt x="98" y="9"/>
                    <a:pt x="99" y="9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0" y="7"/>
                    <a:pt x="100" y="7"/>
                    <a:pt x="100" y="5"/>
                  </a:cubicBezTo>
                  <a:cubicBezTo>
                    <a:pt x="100" y="4"/>
                    <a:pt x="100" y="4"/>
                    <a:pt x="99" y="3"/>
                  </a:cubicBezTo>
                  <a:cubicBezTo>
                    <a:pt x="99" y="2"/>
                    <a:pt x="98" y="1"/>
                    <a:pt x="97" y="1"/>
                  </a:cubicBezTo>
                  <a:cubicBezTo>
                    <a:pt x="96" y="0"/>
                    <a:pt x="96" y="0"/>
                    <a:pt x="95" y="0"/>
                  </a:cubicBezTo>
                  <a:cubicBezTo>
                    <a:pt x="94" y="0"/>
                    <a:pt x="94" y="1"/>
                    <a:pt x="93" y="1"/>
                  </a:cubicBezTo>
                  <a:cubicBezTo>
                    <a:pt x="92" y="1"/>
                    <a:pt x="91" y="2"/>
                    <a:pt x="90" y="2"/>
                  </a:cubicBezTo>
                  <a:cubicBezTo>
                    <a:pt x="86" y="4"/>
                    <a:pt x="79" y="8"/>
                    <a:pt x="70" y="14"/>
                  </a:cubicBezTo>
                  <a:cubicBezTo>
                    <a:pt x="58" y="21"/>
                    <a:pt x="41" y="31"/>
                    <a:pt x="28" y="39"/>
                  </a:cubicBezTo>
                  <a:cubicBezTo>
                    <a:pt x="22" y="43"/>
                    <a:pt x="16" y="47"/>
                    <a:pt x="11" y="49"/>
                  </a:cubicBezTo>
                  <a:cubicBezTo>
                    <a:pt x="9" y="51"/>
                    <a:pt x="7" y="52"/>
                    <a:pt x="6" y="52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3"/>
                    <a:pt x="4" y="53"/>
                    <a:pt x="4" y="53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3"/>
                    <a:pt x="5" y="53"/>
                    <a:pt x="5" y="53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4"/>
                    <a:pt x="7" y="53"/>
                    <a:pt x="7" y="53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9" y="56"/>
                    <a:pt x="9" y="55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8"/>
                    <a:pt x="9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11" y="57"/>
                    <a:pt x="13" y="56"/>
                  </a:cubicBezTo>
                  <a:cubicBezTo>
                    <a:pt x="20" y="50"/>
                    <a:pt x="34" y="39"/>
                    <a:pt x="46" y="29"/>
                  </a:cubicBezTo>
                  <a:cubicBezTo>
                    <a:pt x="52" y="25"/>
                    <a:pt x="57" y="20"/>
                    <a:pt x="62" y="17"/>
                  </a:cubicBezTo>
                  <a:cubicBezTo>
                    <a:pt x="64" y="15"/>
                    <a:pt x="66" y="13"/>
                    <a:pt x="67" y="12"/>
                  </a:cubicBezTo>
                  <a:cubicBezTo>
                    <a:pt x="67" y="11"/>
                    <a:pt x="68" y="11"/>
                    <a:pt x="68" y="10"/>
                  </a:cubicBezTo>
                  <a:cubicBezTo>
                    <a:pt x="69" y="10"/>
                    <a:pt x="69" y="10"/>
                    <a:pt x="69" y="9"/>
                  </a:cubicBezTo>
                  <a:cubicBezTo>
                    <a:pt x="69" y="9"/>
                    <a:pt x="69" y="9"/>
                    <a:pt x="70" y="8"/>
                  </a:cubicBezTo>
                  <a:cubicBezTo>
                    <a:pt x="70" y="8"/>
                    <a:pt x="70" y="8"/>
                    <a:pt x="70" y="7"/>
                  </a:cubicBezTo>
                  <a:cubicBezTo>
                    <a:pt x="70" y="6"/>
                    <a:pt x="70" y="5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3"/>
                    <a:pt x="68" y="3"/>
                    <a:pt x="67" y="2"/>
                  </a:cubicBezTo>
                  <a:cubicBezTo>
                    <a:pt x="66" y="2"/>
                    <a:pt x="66" y="2"/>
                    <a:pt x="65" y="2"/>
                  </a:cubicBezTo>
                  <a:cubicBezTo>
                    <a:pt x="65" y="2"/>
                    <a:pt x="65" y="2"/>
                    <a:pt x="64" y="2"/>
                  </a:cubicBezTo>
                  <a:cubicBezTo>
                    <a:pt x="63" y="3"/>
                    <a:pt x="63" y="3"/>
                    <a:pt x="62" y="3"/>
                  </a:cubicBezTo>
                  <a:cubicBezTo>
                    <a:pt x="61" y="4"/>
                    <a:pt x="57" y="6"/>
                    <a:pt x="54" y="8"/>
                  </a:cubicBezTo>
                  <a:cubicBezTo>
                    <a:pt x="48" y="12"/>
                    <a:pt x="40" y="16"/>
                    <a:pt x="34" y="20"/>
                  </a:cubicBezTo>
                  <a:cubicBezTo>
                    <a:pt x="31" y="22"/>
                    <a:pt x="28" y="23"/>
                    <a:pt x="26" y="24"/>
                  </a:cubicBezTo>
                  <a:cubicBezTo>
                    <a:pt x="26" y="25"/>
                    <a:pt x="25" y="25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5" y="26"/>
                    <a:pt x="25" y="26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27"/>
                    <a:pt x="27" y="26"/>
                    <a:pt x="26" y="26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26"/>
                    <a:pt x="25" y="25"/>
                    <a:pt x="23" y="26"/>
                  </a:cubicBezTo>
                  <a:cubicBezTo>
                    <a:pt x="21" y="27"/>
                    <a:pt x="20" y="30"/>
                    <a:pt x="21" y="3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6" name="Freeform 251"/>
            <p:cNvSpPr/>
            <p:nvPr/>
          </p:nvSpPr>
          <p:spPr bwMode="auto">
            <a:xfrm>
              <a:off x="6696357" y="3186785"/>
              <a:ext cx="178431" cy="189209"/>
            </a:xfrm>
            <a:custGeom>
              <a:avLst/>
              <a:gdLst>
                <a:gd name="T0" fmla="*/ 39 w 147"/>
                <a:gd name="T1" fmla="*/ 9 h 156"/>
                <a:gd name="T2" fmla="*/ 38 w 147"/>
                <a:gd name="T3" fmla="*/ 5 h 156"/>
                <a:gd name="T4" fmla="*/ 34 w 147"/>
                <a:gd name="T5" fmla="*/ 8 h 156"/>
                <a:gd name="T6" fmla="*/ 44 w 147"/>
                <a:gd name="T7" fmla="*/ 20 h 156"/>
                <a:gd name="T8" fmla="*/ 72 w 147"/>
                <a:gd name="T9" fmla="*/ 7 h 156"/>
                <a:gd name="T10" fmla="*/ 71 w 147"/>
                <a:gd name="T11" fmla="*/ 9 h 156"/>
                <a:gd name="T12" fmla="*/ 69 w 147"/>
                <a:gd name="T13" fmla="*/ 9 h 156"/>
                <a:gd name="T14" fmla="*/ 66 w 147"/>
                <a:gd name="T15" fmla="*/ 5 h 156"/>
                <a:gd name="T16" fmla="*/ 66 w 147"/>
                <a:gd name="T17" fmla="*/ 24 h 156"/>
                <a:gd name="T18" fmla="*/ 73 w 147"/>
                <a:gd name="T19" fmla="*/ 30 h 156"/>
                <a:gd name="T20" fmla="*/ 85 w 147"/>
                <a:gd name="T21" fmla="*/ 19 h 156"/>
                <a:gd name="T22" fmla="*/ 83 w 147"/>
                <a:gd name="T23" fmla="*/ 22 h 156"/>
                <a:gd name="T24" fmla="*/ 85 w 147"/>
                <a:gd name="T25" fmla="*/ 18 h 156"/>
                <a:gd name="T26" fmla="*/ 80 w 147"/>
                <a:gd name="T27" fmla="*/ 17 h 156"/>
                <a:gd name="T28" fmla="*/ 72 w 147"/>
                <a:gd name="T29" fmla="*/ 40 h 156"/>
                <a:gd name="T30" fmla="*/ 88 w 147"/>
                <a:gd name="T31" fmla="*/ 34 h 156"/>
                <a:gd name="T32" fmla="*/ 90 w 147"/>
                <a:gd name="T33" fmla="*/ 53 h 156"/>
                <a:gd name="T34" fmla="*/ 115 w 147"/>
                <a:gd name="T35" fmla="*/ 53 h 156"/>
                <a:gd name="T36" fmla="*/ 115 w 147"/>
                <a:gd name="T37" fmla="*/ 51 h 156"/>
                <a:gd name="T38" fmla="*/ 129 w 147"/>
                <a:gd name="T39" fmla="*/ 72 h 156"/>
                <a:gd name="T40" fmla="*/ 126 w 147"/>
                <a:gd name="T41" fmla="*/ 68 h 156"/>
                <a:gd name="T42" fmla="*/ 122 w 147"/>
                <a:gd name="T43" fmla="*/ 68 h 156"/>
                <a:gd name="T44" fmla="*/ 145 w 147"/>
                <a:gd name="T45" fmla="*/ 79 h 156"/>
                <a:gd name="T46" fmla="*/ 142 w 147"/>
                <a:gd name="T47" fmla="*/ 75 h 156"/>
                <a:gd name="T48" fmla="*/ 115 w 147"/>
                <a:gd name="T49" fmla="*/ 104 h 156"/>
                <a:gd name="T50" fmla="*/ 127 w 147"/>
                <a:gd name="T51" fmla="*/ 102 h 156"/>
                <a:gd name="T52" fmla="*/ 129 w 147"/>
                <a:gd name="T53" fmla="*/ 99 h 156"/>
                <a:gd name="T54" fmla="*/ 115 w 147"/>
                <a:gd name="T55" fmla="*/ 119 h 156"/>
                <a:gd name="T56" fmla="*/ 120 w 147"/>
                <a:gd name="T57" fmla="*/ 121 h 156"/>
                <a:gd name="T58" fmla="*/ 116 w 147"/>
                <a:gd name="T59" fmla="*/ 120 h 156"/>
                <a:gd name="T60" fmla="*/ 141 w 147"/>
                <a:gd name="T61" fmla="*/ 138 h 156"/>
                <a:gd name="T62" fmla="*/ 111 w 147"/>
                <a:gd name="T63" fmla="*/ 151 h 156"/>
                <a:gd name="T64" fmla="*/ 124 w 147"/>
                <a:gd name="T65" fmla="*/ 122 h 156"/>
                <a:gd name="T66" fmla="*/ 119 w 147"/>
                <a:gd name="T67" fmla="*/ 121 h 156"/>
                <a:gd name="T68" fmla="*/ 123 w 147"/>
                <a:gd name="T69" fmla="*/ 122 h 156"/>
                <a:gd name="T70" fmla="*/ 135 w 147"/>
                <a:gd name="T71" fmla="*/ 101 h 156"/>
                <a:gd name="T72" fmla="*/ 119 w 147"/>
                <a:gd name="T73" fmla="*/ 106 h 156"/>
                <a:gd name="T74" fmla="*/ 123 w 147"/>
                <a:gd name="T75" fmla="*/ 108 h 156"/>
                <a:gd name="T76" fmla="*/ 124 w 147"/>
                <a:gd name="T77" fmla="*/ 81 h 156"/>
                <a:gd name="T78" fmla="*/ 126 w 147"/>
                <a:gd name="T79" fmla="*/ 84 h 156"/>
                <a:gd name="T80" fmla="*/ 131 w 147"/>
                <a:gd name="T81" fmla="*/ 68 h 156"/>
                <a:gd name="T82" fmla="*/ 120 w 147"/>
                <a:gd name="T83" fmla="*/ 73 h 156"/>
                <a:gd name="T84" fmla="*/ 121 w 147"/>
                <a:gd name="T85" fmla="*/ 74 h 156"/>
                <a:gd name="T86" fmla="*/ 120 w 147"/>
                <a:gd name="T87" fmla="*/ 47 h 156"/>
                <a:gd name="T88" fmla="*/ 94 w 147"/>
                <a:gd name="T89" fmla="*/ 51 h 156"/>
                <a:gd name="T90" fmla="*/ 94 w 147"/>
                <a:gd name="T91" fmla="*/ 32 h 156"/>
                <a:gd name="T92" fmla="*/ 77 w 147"/>
                <a:gd name="T93" fmla="*/ 40 h 156"/>
                <a:gd name="T94" fmla="*/ 89 w 147"/>
                <a:gd name="T95" fmla="*/ 20 h 156"/>
                <a:gd name="T96" fmla="*/ 79 w 147"/>
                <a:gd name="T97" fmla="*/ 16 h 156"/>
                <a:gd name="T98" fmla="*/ 69 w 147"/>
                <a:gd name="T99" fmla="*/ 22 h 156"/>
                <a:gd name="T100" fmla="*/ 71 w 147"/>
                <a:gd name="T101" fmla="*/ 21 h 156"/>
                <a:gd name="T102" fmla="*/ 74 w 147"/>
                <a:gd name="T103" fmla="*/ 24 h 156"/>
                <a:gd name="T104" fmla="*/ 73 w 147"/>
                <a:gd name="T105" fmla="*/ 25 h 156"/>
                <a:gd name="T106" fmla="*/ 72 w 147"/>
                <a:gd name="T107" fmla="*/ 0 h 156"/>
                <a:gd name="T108" fmla="*/ 46 w 147"/>
                <a:gd name="T109" fmla="*/ 14 h 156"/>
                <a:gd name="T110" fmla="*/ 48 w 147"/>
                <a:gd name="T111" fmla="*/ 18 h 156"/>
                <a:gd name="T112" fmla="*/ 51 w 147"/>
                <a:gd name="T113" fmla="*/ 16 h 156"/>
                <a:gd name="T114" fmla="*/ 42 w 147"/>
                <a:gd name="T115" fmla="*/ 3 h 156"/>
                <a:gd name="T116" fmla="*/ 5 w 147"/>
                <a:gd name="T117" fmla="*/ 19 h 156"/>
                <a:gd name="T118" fmla="*/ 6 w 147"/>
                <a:gd name="T119" fmla="*/ 24 h 156"/>
                <a:gd name="T120" fmla="*/ 9 w 147"/>
                <a:gd name="T121" fmla="*/ 2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" h="156">
                  <a:moveTo>
                    <a:pt x="2" y="26"/>
                  </a:moveTo>
                  <a:cubicBezTo>
                    <a:pt x="2" y="27"/>
                    <a:pt x="3" y="28"/>
                    <a:pt x="4" y="28"/>
                  </a:cubicBezTo>
                  <a:cubicBezTo>
                    <a:pt x="5" y="28"/>
                    <a:pt x="5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8"/>
                    <a:pt x="7" y="28"/>
                    <a:pt x="8" y="28"/>
                  </a:cubicBezTo>
                  <a:cubicBezTo>
                    <a:pt x="8" y="28"/>
                    <a:pt x="9" y="27"/>
                    <a:pt x="10" y="26"/>
                  </a:cubicBezTo>
                  <a:cubicBezTo>
                    <a:pt x="14" y="24"/>
                    <a:pt x="22" y="20"/>
                    <a:pt x="28" y="16"/>
                  </a:cubicBezTo>
                  <a:cubicBezTo>
                    <a:pt x="31" y="14"/>
                    <a:pt x="34" y="12"/>
                    <a:pt x="36" y="11"/>
                  </a:cubicBezTo>
                  <a:cubicBezTo>
                    <a:pt x="37" y="10"/>
                    <a:pt x="38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10"/>
                    <a:pt x="39" y="9"/>
                    <a:pt x="39" y="9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8"/>
                    <a:pt x="36" y="9"/>
                    <a:pt x="36" y="9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8"/>
                    <a:pt x="35" y="8"/>
                    <a:pt x="35" y="9"/>
                  </a:cubicBezTo>
                  <a:cubicBezTo>
                    <a:pt x="36" y="10"/>
                    <a:pt x="38" y="13"/>
                    <a:pt x="40" y="16"/>
                  </a:cubicBezTo>
                  <a:cubicBezTo>
                    <a:pt x="41" y="17"/>
                    <a:pt x="42" y="18"/>
                    <a:pt x="43" y="19"/>
                  </a:cubicBezTo>
                  <a:cubicBezTo>
                    <a:pt x="43" y="20"/>
                    <a:pt x="43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1"/>
                    <a:pt x="45" y="22"/>
                    <a:pt x="46" y="22"/>
                  </a:cubicBezTo>
                  <a:cubicBezTo>
                    <a:pt x="47" y="22"/>
                    <a:pt x="47" y="22"/>
                    <a:pt x="48" y="22"/>
                  </a:cubicBezTo>
                  <a:cubicBezTo>
                    <a:pt x="48" y="22"/>
                    <a:pt x="49" y="22"/>
                    <a:pt x="49" y="22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0" y="22"/>
                    <a:pt x="51" y="21"/>
                    <a:pt x="52" y="21"/>
                  </a:cubicBezTo>
                  <a:cubicBezTo>
                    <a:pt x="55" y="19"/>
                    <a:pt x="60" y="16"/>
                    <a:pt x="64" y="13"/>
                  </a:cubicBezTo>
                  <a:cubicBezTo>
                    <a:pt x="67" y="12"/>
                    <a:pt x="69" y="11"/>
                    <a:pt x="70" y="10"/>
                  </a:cubicBezTo>
                  <a:cubicBezTo>
                    <a:pt x="71" y="9"/>
                    <a:pt x="72" y="9"/>
                    <a:pt x="72" y="9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0" y="9"/>
                    <a:pt x="71" y="9"/>
                    <a:pt x="71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8" y="8"/>
                    <a:pt x="69" y="8"/>
                    <a:pt x="69" y="9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6"/>
                    <a:pt x="67" y="6"/>
                    <a:pt x="67" y="7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7" y="5"/>
                    <a:pt x="67" y="5"/>
                    <a:pt x="67" y="6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6"/>
                  </a:cubicBezTo>
                  <a:cubicBezTo>
                    <a:pt x="66" y="7"/>
                    <a:pt x="66" y="11"/>
                    <a:pt x="66" y="15"/>
                  </a:cubicBezTo>
                  <a:cubicBezTo>
                    <a:pt x="66" y="19"/>
                    <a:pt x="66" y="22"/>
                    <a:pt x="66" y="24"/>
                  </a:cubicBezTo>
                  <a:cubicBezTo>
                    <a:pt x="66" y="25"/>
                    <a:pt x="66" y="25"/>
                    <a:pt x="66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8"/>
                    <a:pt x="67" y="28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9"/>
                    <a:pt x="68" y="30"/>
                    <a:pt x="69" y="30"/>
                  </a:cubicBezTo>
                  <a:cubicBezTo>
                    <a:pt x="70" y="30"/>
                    <a:pt x="70" y="30"/>
                    <a:pt x="71" y="30"/>
                  </a:cubicBezTo>
                  <a:cubicBezTo>
                    <a:pt x="71" y="30"/>
                    <a:pt x="72" y="30"/>
                    <a:pt x="72" y="30"/>
                  </a:cubicBezTo>
                  <a:cubicBezTo>
                    <a:pt x="72" y="30"/>
                    <a:pt x="72" y="30"/>
                    <a:pt x="73" y="30"/>
                  </a:cubicBezTo>
                  <a:cubicBezTo>
                    <a:pt x="73" y="30"/>
                    <a:pt x="73" y="29"/>
                    <a:pt x="74" y="29"/>
                  </a:cubicBezTo>
                  <a:cubicBezTo>
                    <a:pt x="76" y="28"/>
                    <a:pt x="79" y="26"/>
                    <a:pt x="81" y="25"/>
                  </a:cubicBezTo>
                  <a:cubicBezTo>
                    <a:pt x="83" y="24"/>
                    <a:pt x="84" y="23"/>
                    <a:pt x="85" y="23"/>
                  </a:cubicBezTo>
                  <a:cubicBezTo>
                    <a:pt x="85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2"/>
                    <a:pt x="86" y="22"/>
                    <a:pt x="86" y="22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4" y="22"/>
                    <a:pt x="84" y="22"/>
                    <a:pt x="85" y="22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21"/>
                    <a:pt x="82" y="22"/>
                    <a:pt x="83" y="22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9"/>
                    <a:pt x="80" y="19"/>
                    <a:pt x="81" y="20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0" y="17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79" y="19"/>
                    <a:pt x="79" y="21"/>
                  </a:cubicBezTo>
                  <a:cubicBezTo>
                    <a:pt x="78" y="24"/>
                    <a:pt x="76" y="29"/>
                    <a:pt x="75" y="32"/>
                  </a:cubicBezTo>
                  <a:cubicBezTo>
                    <a:pt x="74" y="34"/>
                    <a:pt x="74" y="35"/>
                    <a:pt x="73" y="37"/>
                  </a:cubicBezTo>
                  <a:cubicBezTo>
                    <a:pt x="73" y="37"/>
                    <a:pt x="73" y="38"/>
                    <a:pt x="73" y="38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40"/>
                    <a:pt x="72" y="40"/>
                    <a:pt x="72" y="40"/>
                  </a:cubicBezTo>
                  <a:cubicBezTo>
                    <a:pt x="72" y="41"/>
                    <a:pt x="72" y="41"/>
                    <a:pt x="73" y="43"/>
                  </a:cubicBezTo>
                  <a:cubicBezTo>
                    <a:pt x="74" y="45"/>
                    <a:pt x="77" y="45"/>
                    <a:pt x="79" y="44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5"/>
                    <a:pt x="85" y="35"/>
                    <a:pt x="86" y="35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6" y="35"/>
                    <a:pt x="86" y="35"/>
                  </a:cubicBezTo>
                  <a:cubicBezTo>
                    <a:pt x="86" y="38"/>
                    <a:pt x="87" y="42"/>
                    <a:pt x="88" y="45"/>
                  </a:cubicBezTo>
                  <a:cubicBezTo>
                    <a:pt x="88" y="47"/>
                    <a:pt x="89" y="49"/>
                    <a:pt x="89" y="50"/>
                  </a:cubicBezTo>
                  <a:cubicBezTo>
                    <a:pt x="89" y="51"/>
                    <a:pt x="89" y="51"/>
                    <a:pt x="89" y="52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1" y="56"/>
                    <a:pt x="94" y="56"/>
                    <a:pt x="96" y="55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7" y="62"/>
                    <a:pt x="109" y="62"/>
                    <a:pt x="111" y="61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5" y="52"/>
                    <a:pt x="114" y="52"/>
                    <a:pt x="115" y="52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4" y="52"/>
                    <a:pt x="114" y="54"/>
                    <a:pt x="114" y="56"/>
                  </a:cubicBezTo>
                  <a:cubicBezTo>
                    <a:pt x="114" y="59"/>
                    <a:pt x="113" y="63"/>
                    <a:pt x="113" y="66"/>
                  </a:cubicBezTo>
                  <a:cubicBezTo>
                    <a:pt x="112" y="68"/>
                    <a:pt x="112" y="69"/>
                    <a:pt x="112" y="71"/>
                  </a:cubicBezTo>
                  <a:cubicBezTo>
                    <a:pt x="112" y="71"/>
                    <a:pt x="112" y="72"/>
                    <a:pt x="112" y="73"/>
                  </a:cubicBezTo>
                  <a:cubicBezTo>
                    <a:pt x="112" y="73"/>
                    <a:pt x="112" y="73"/>
                    <a:pt x="112" y="74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5"/>
                    <a:pt x="112" y="76"/>
                    <a:pt x="112" y="76"/>
                  </a:cubicBezTo>
                  <a:cubicBezTo>
                    <a:pt x="114" y="79"/>
                    <a:pt x="116" y="79"/>
                    <a:pt x="118" y="78"/>
                  </a:cubicBezTo>
                  <a:cubicBezTo>
                    <a:pt x="129" y="72"/>
                    <a:pt x="129" y="72"/>
                    <a:pt x="129" y="72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2" y="70"/>
                    <a:pt x="123" y="70"/>
                    <a:pt x="123" y="70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122" y="73"/>
                    <a:pt x="122" y="76"/>
                    <a:pt x="122" y="78"/>
                  </a:cubicBezTo>
                  <a:cubicBezTo>
                    <a:pt x="122" y="80"/>
                    <a:pt x="121" y="81"/>
                    <a:pt x="121" y="82"/>
                  </a:cubicBezTo>
                  <a:cubicBezTo>
                    <a:pt x="121" y="83"/>
                    <a:pt x="121" y="83"/>
                    <a:pt x="121" y="84"/>
                  </a:cubicBezTo>
                  <a:cubicBezTo>
                    <a:pt x="121" y="85"/>
                    <a:pt x="121" y="85"/>
                    <a:pt x="121" y="85"/>
                  </a:cubicBezTo>
                  <a:cubicBezTo>
                    <a:pt x="121" y="85"/>
                    <a:pt x="121" y="85"/>
                    <a:pt x="121" y="85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2" y="86"/>
                    <a:pt x="122" y="87"/>
                  </a:cubicBezTo>
                  <a:cubicBezTo>
                    <a:pt x="123" y="89"/>
                    <a:pt x="126" y="89"/>
                    <a:pt x="128" y="88"/>
                  </a:cubicBezTo>
                  <a:cubicBezTo>
                    <a:pt x="145" y="79"/>
                    <a:pt x="145" y="79"/>
                    <a:pt x="145" y="79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38" y="75"/>
                    <a:pt x="138" y="75"/>
                    <a:pt x="138" y="75"/>
                  </a:cubicBezTo>
                  <a:cubicBezTo>
                    <a:pt x="138" y="75"/>
                    <a:pt x="138" y="76"/>
                    <a:pt x="139" y="77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38" y="75"/>
                    <a:pt x="138" y="75"/>
                    <a:pt x="138" y="7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8" y="74"/>
                    <a:pt x="138" y="74"/>
                    <a:pt x="138" y="7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8" y="73"/>
                    <a:pt x="138" y="73"/>
                    <a:pt x="138" y="73"/>
                  </a:cubicBezTo>
                  <a:cubicBezTo>
                    <a:pt x="138" y="73"/>
                    <a:pt x="138" y="73"/>
                    <a:pt x="138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8" y="73"/>
                    <a:pt x="138" y="73"/>
                    <a:pt x="138" y="73"/>
                  </a:cubicBezTo>
                  <a:cubicBezTo>
                    <a:pt x="138" y="73"/>
                    <a:pt x="138" y="74"/>
                    <a:pt x="137" y="75"/>
                  </a:cubicBezTo>
                  <a:cubicBezTo>
                    <a:pt x="135" y="79"/>
                    <a:pt x="129" y="85"/>
                    <a:pt x="124" y="92"/>
                  </a:cubicBezTo>
                  <a:cubicBezTo>
                    <a:pt x="122" y="95"/>
                    <a:pt x="120" y="97"/>
                    <a:pt x="118" y="100"/>
                  </a:cubicBezTo>
                  <a:cubicBezTo>
                    <a:pt x="117" y="101"/>
                    <a:pt x="117" y="102"/>
                    <a:pt x="116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5" y="104"/>
                    <a:pt x="115" y="104"/>
                    <a:pt x="115" y="104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5" y="107"/>
                    <a:pt x="115" y="108"/>
                    <a:pt x="115" y="108"/>
                  </a:cubicBezTo>
                  <a:cubicBezTo>
                    <a:pt x="117" y="111"/>
                    <a:pt x="119" y="111"/>
                    <a:pt x="121" y="110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27" y="102"/>
                    <a:pt x="127" y="102"/>
                    <a:pt x="127" y="102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26" y="100"/>
                    <a:pt x="126" y="100"/>
                    <a:pt x="126" y="100"/>
                  </a:cubicBezTo>
                  <a:cubicBezTo>
                    <a:pt x="126" y="100"/>
                    <a:pt x="126" y="101"/>
                    <a:pt x="127" y="102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26" y="100"/>
                    <a:pt x="126" y="100"/>
                    <a:pt x="126" y="100"/>
                  </a:cubicBezTo>
                  <a:cubicBezTo>
                    <a:pt x="130" y="100"/>
                    <a:pt x="130" y="100"/>
                    <a:pt x="130" y="100"/>
                  </a:cubicBezTo>
                  <a:cubicBezTo>
                    <a:pt x="126" y="99"/>
                    <a:pt x="126" y="99"/>
                    <a:pt x="126" y="99"/>
                  </a:cubicBezTo>
                  <a:cubicBezTo>
                    <a:pt x="126" y="99"/>
                    <a:pt x="126" y="99"/>
                    <a:pt x="126" y="100"/>
                  </a:cubicBezTo>
                  <a:cubicBezTo>
                    <a:pt x="130" y="100"/>
                    <a:pt x="130" y="100"/>
                    <a:pt x="130" y="100"/>
                  </a:cubicBezTo>
                  <a:cubicBezTo>
                    <a:pt x="126" y="99"/>
                    <a:pt x="126" y="99"/>
                    <a:pt x="126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9"/>
                    <a:pt x="126" y="99"/>
                    <a:pt x="126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8"/>
                    <a:pt x="126" y="99"/>
                    <a:pt x="126" y="100"/>
                  </a:cubicBezTo>
                  <a:cubicBezTo>
                    <a:pt x="124" y="102"/>
                    <a:pt x="122" y="107"/>
                    <a:pt x="119" y="111"/>
                  </a:cubicBezTo>
                  <a:cubicBezTo>
                    <a:pt x="118" y="113"/>
                    <a:pt x="117" y="115"/>
                    <a:pt x="117" y="116"/>
                  </a:cubicBezTo>
                  <a:cubicBezTo>
                    <a:pt x="116" y="117"/>
                    <a:pt x="116" y="118"/>
                    <a:pt x="116" y="118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5" y="120"/>
                    <a:pt x="115" y="120"/>
                    <a:pt x="115" y="120"/>
                  </a:cubicBezTo>
                  <a:cubicBezTo>
                    <a:pt x="115" y="120"/>
                    <a:pt x="115" y="120"/>
                    <a:pt x="115" y="121"/>
                  </a:cubicBezTo>
                  <a:cubicBezTo>
                    <a:pt x="115" y="122"/>
                    <a:pt x="115" y="122"/>
                    <a:pt x="115" y="123"/>
                  </a:cubicBezTo>
                  <a:cubicBezTo>
                    <a:pt x="117" y="125"/>
                    <a:pt x="119" y="126"/>
                    <a:pt x="121" y="125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16" y="123"/>
                    <a:pt x="116" y="123"/>
                    <a:pt x="116" y="123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6" y="122"/>
                    <a:pt x="116" y="122"/>
                    <a:pt x="116" y="123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6" y="120"/>
                    <a:pt x="116" y="120"/>
                    <a:pt x="116" y="121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6" y="120"/>
                    <a:pt x="115" y="121"/>
                    <a:pt x="115" y="122"/>
                  </a:cubicBezTo>
                  <a:cubicBezTo>
                    <a:pt x="114" y="125"/>
                    <a:pt x="112" y="132"/>
                    <a:pt x="110" y="138"/>
                  </a:cubicBezTo>
                  <a:cubicBezTo>
                    <a:pt x="109" y="141"/>
                    <a:pt x="108" y="143"/>
                    <a:pt x="107" y="145"/>
                  </a:cubicBezTo>
                  <a:cubicBezTo>
                    <a:pt x="107" y="146"/>
                    <a:pt x="106" y="147"/>
                    <a:pt x="106" y="148"/>
                  </a:cubicBezTo>
                  <a:cubicBezTo>
                    <a:pt x="106" y="148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1"/>
                  </a:cubicBezTo>
                  <a:cubicBezTo>
                    <a:pt x="106" y="151"/>
                    <a:pt x="106" y="151"/>
                    <a:pt x="106" y="153"/>
                  </a:cubicBezTo>
                  <a:cubicBezTo>
                    <a:pt x="108" y="155"/>
                    <a:pt x="110" y="156"/>
                    <a:pt x="112" y="15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3" y="137"/>
                    <a:pt x="144" y="134"/>
                    <a:pt x="143" y="132"/>
                  </a:cubicBezTo>
                  <a:cubicBezTo>
                    <a:pt x="142" y="130"/>
                    <a:pt x="139" y="129"/>
                    <a:pt x="137" y="130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14" y="148"/>
                    <a:pt x="114" y="148"/>
                    <a:pt x="114" y="148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5" y="150"/>
                    <a:pt x="115" y="150"/>
                    <a:pt x="114" y="148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5" y="151"/>
                    <a:pt x="115" y="150"/>
                    <a:pt x="115" y="149"/>
                  </a:cubicBezTo>
                  <a:cubicBezTo>
                    <a:pt x="116" y="146"/>
                    <a:pt x="118" y="139"/>
                    <a:pt x="120" y="134"/>
                  </a:cubicBezTo>
                  <a:cubicBezTo>
                    <a:pt x="121" y="131"/>
                    <a:pt x="122" y="128"/>
                    <a:pt x="123" y="126"/>
                  </a:cubicBezTo>
                  <a:cubicBezTo>
                    <a:pt x="123" y="125"/>
                    <a:pt x="124" y="124"/>
                    <a:pt x="124" y="123"/>
                  </a:cubicBezTo>
                  <a:cubicBezTo>
                    <a:pt x="124" y="123"/>
                    <a:pt x="124" y="123"/>
                    <a:pt x="124" y="122"/>
                  </a:cubicBezTo>
                  <a:cubicBezTo>
                    <a:pt x="124" y="122"/>
                    <a:pt x="124" y="122"/>
                    <a:pt x="124" y="122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124" y="120"/>
                    <a:pt x="124" y="120"/>
                    <a:pt x="124" y="120"/>
                  </a:cubicBezTo>
                  <a:cubicBezTo>
                    <a:pt x="124" y="120"/>
                    <a:pt x="124" y="119"/>
                    <a:pt x="124" y="118"/>
                  </a:cubicBezTo>
                  <a:cubicBezTo>
                    <a:pt x="123" y="116"/>
                    <a:pt x="120" y="116"/>
                    <a:pt x="118" y="117"/>
                  </a:cubicBezTo>
                  <a:cubicBezTo>
                    <a:pt x="117" y="117"/>
                    <a:pt x="117" y="117"/>
                    <a:pt x="117" y="117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124" y="121"/>
                    <a:pt x="124" y="120"/>
                    <a:pt x="123" y="119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4" y="122"/>
                    <a:pt x="124" y="122"/>
                    <a:pt x="124" y="121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1" y="122"/>
                    <a:pt x="121" y="122"/>
                    <a:pt x="121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1" y="122"/>
                    <a:pt x="121" y="122"/>
                    <a:pt x="121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3" y="122"/>
                    <a:pt x="123" y="122"/>
                  </a:cubicBezTo>
                  <a:cubicBezTo>
                    <a:pt x="123" y="122"/>
                    <a:pt x="124" y="122"/>
                    <a:pt x="124" y="121"/>
                  </a:cubicBezTo>
                  <a:cubicBezTo>
                    <a:pt x="125" y="119"/>
                    <a:pt x="128" y="114"/>
                    <a:pt x="130" y="110"/>
                  </a:cubicBezTo>
                  <a:cubicBezTo>
                    <a:pt x="131" y="108"/>
                    <a:pt x="132" y="106"/>
                    <a:pt x="133" y="104"/>
                  </a:cubicBezTo>
                  <a:cubicBezTo>
                    <a:pt x="134" y="104"/>
                    <a:pt x="134" y="103"/>
                    <a:pt x="134" y="102"/>
                  </a:cubicBezTo>
                  <a:cubicBezTo>
                    <a:pt x="135" y="102"/>
                    <a:pt x="135" y="102"/>
                    <a:pt x="135" y="102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5" y="101"/>
                    <a:pt x="135" y="101"/>
                    <a:pt x="135" y="100"/>
                  </a:cubicBezTo>
                  <a:cubicBezTo>
                    <a:pt x="135" y="99"/>
                    <a:pt x="135" y="99"/>
                    <a:pt x="134" y="97"/>
                  </a:cubicBezTo>
                  <a:cubicBezTo>
                    <a:pt x="134" y="96"/>
                    <a:pt x="133" y="96"/>
                    <a:pt x="132" y="95"/>
                  </a:cubicBezTo>
                  <a:cubicBezTo>
                    <a:pt x="131" y="95"/>
                    <a:pt x="129" y="95"/>
                    <a:pt x="128" y="96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3" y="104"/>
                    <a:pt x="123" y="104"/>
                    <a:pt x="123" y="104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24" y="106"/>
                    <a:pt x="123" y="105"/>
                    <a:pt x="123" y="104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3" y="108"/>
                    <a:pt x="123" y="108"/>
                    <a:pt x="123" y="108"/>
                  </a:cubicBezTo>
                  <a:cubicBezTo>
                    <a:pt x="123" y="107"/>
                    <a:pt x="124" y="107"/>
                    <a:pt x="124" y="106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3" y="108"/>
                    <a:pt x="123" y="108"/>
                    <a:pt x="123" y="108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3" y="108"/>
                    <a:pt x="123" y="108"/>
                    <a:pt x="123" y="108"/>
                  </a:cubicBezTo>
                  <a:cubicBezTo>
                    <a:pt x="123" y="108"/>
                    <a:pt x="123" y="108"/>
                    <a:pt x="123" y="108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3" y="108"/>
                    <a:pt x="123" y="108"/>
                    <a:pt x="123" y="108"/>
                  </a:cubicBezTo>
                  <a:cubicBezTo>
                    <a:pt x="123" y="108"/>
                    <a:pt x="124" y="107"/>
                    <a:pt x="124" y="106"/>
                  </a:cubicBezTo>
                  <a:cubicBezTo>
                    <a:pt x="127" y="103"/>
                    <a:pt x="133" y="96"/>
                    <a:pt x="137" y="90"/>
                  </a:cubicBezTo>
                  <a:cubicBezTo>
                    <a:pt x="140" y="87"/>
                    <a:pt x="142" y="84"/>
                    <a:pt x="144" y="81"/>
                  </a:cubicBezTo>
                  <a:cubicBezTo>
                    <a:pt x="144" y="80"/>
                    <a:pt x="145" y="79"/>
                    <a:pt x="146" y="79"/>
                  </a:cubicBezTo>
                  <a:cubicBezTo>
                    <a:pt x="146" y="78"/>
                    <a:pt x="146" y="78"/>
                    <a:pt x="146" y="77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47" y="76"/>
                    <a:pt x="147" y="76"/>
                    <a:pt x="147" y="75"/>
                  </a:cubicBezTo>
                  <a:cubicBezTo>
                    <a:pt x="147" y="74"/>
                    <a:pt x="147" y="73"/>
                    <a:pt x="146" y="72"/>
                  </a:cubicBezTo>
                  <a:cubicBezTo>
                    <a:pt x="146" y="71"/>
                    <a:pt x="145" y="71"/>
                    <a:pt x="144" y="70"/>
                  </a:cubicBezTo>
                  <a:cubicBezTo>
                    <a:pt x="143" y="70"/>
                    <a:pt x="141" y="70"/>
                    <a:pt x="140" y="71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3"/>
                    <a:pt x="130" y="83"/>
                    <a:pt x="130" y="82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30" y="84"/>
                    <a:pt x="130" y="84"/>
                    <a:pt x="130" y="84"/>
                  </a:cubicBezTo>
                  <a:cubicBezTo>
                    <a:pt x="130" y="84"/>
                    <a:pt x="130" y="84"/>
                    <a:pt x="130" y="83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30" y="84"/>
                    <a:pt x="130" y="84"/>
                    <a:pt x="130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4"/>
                    <a:pt x="130" y="84"/>
                    <a:pt x="130" y="84"/>
                  </a:cubicBezTo>
                  <a:cubicBezTo>
                    <a:pt x="130" y="84"/>
                    <a:pt x="130" y="84"/>
                    <a:pt x="130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4"/>
                    <a:pt x="130" y="84"/>
                    <a:pt x="130" y="84"/>
                  </a:cubicBezTo>
                  <a:cubicBezTo>
                    <a:pt x="130" y="84"/>
                    <a:pt x="130" y="84"/>
                    <a:pt x="130" y="84"/>
                  </a:cubicBezTo>
                  <a:cubicBezTo>
                    <a:pt x="130" y="84"/>
                    <a:pt x="130" y="83"/>
                    <a:pt x="130" y="81"/>
                  </a:cubicBezTo>
                  <a:cubicBezTo>
                    <a:pt x="131" y="79"/>
                    <a:pt x="131" y="76"/>
                    <a:pt x="131" y="74"/>
                  </a:cubicBezTo>
                  <a:cubicBezTo>
                    <a:pt x="131" y="73"/>
                    <a:pt x="131" y="72"/>
                    <a:pt x="131" y="71"/>
                  </a:cubicBezTo>
                  <a:cubicBezTo>
                    <a:pt x="131" y="70"/>
                    <a:pt x="131" y="69"/>
                    <a:pt x="131" y="68"/>
                  </a:cubicBezTo>
                  <a:cubicBezTo>
                    <a:pt x="131" y="68"/>
                    <a:pt x="131" y="68"/>
                    <a:pt x="131" y="68"/>
                  </a:cubicBezTo>
                  <a:cubicBezTo>
                    <a:pt x="131" y="67"/>
                    <a:pt x="131" y="67"/>
                    <a:pt x="131" y="67"/>
                  </a:cubicBezTo>
                  <a:cubicBezTo>
                    <a:pt x="131" y="67"/>
                    <a:pt x="131" y="67"/>
                    <a:pt x="131" y="67"/>
                  </a:cubicBezTo>
                  <a:cubicBezTo>
                    <a:pt x="131" y="67"/>
                    <a:pt x="131" y="66"/>
                    <a:pt x="131" y="66"/>
                  </a:cubicBezTo>
                  <a:cubicBezTo>
                    <a:pt x="130" y="65"/>
                    <a:pt x="129" y="64"/>
                    <a:pt x="128" y="64"/>
                  </a:cubicBezTo>
                  <a:cubicBezTo>
                    <a:pt x="127" y="64"/>
                    <a:pt x="125" y="64"/>
                    <a:pt x="124" y="64"/>
                  </a:cubicBezTo>
                  <a:cubicBezTo>
                    <a:pt x="114" y="70"/>
                    <a:pt x="114" y="70"/>
                    <a:pt x="114" y="70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20" y="72"/>
                    <a:pt x="120" y="72"/>
                    <a:pt x="120" y="72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3"/>
                    <a:pt x="120" y="73"/>
                    <a:pt x="120" y="72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74"/>
                    <a:pt x="121" y="74"/>
                    <a:pt x="120" y="73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74"/>
                    <a:pt x="121" y="73"/>
                    <a:pt x="121" y="73"/>
                  </a:cubicBezTo>
                  <a:cubicBezTo>
                    <a:pt x="121" y="70"/>
                    <a:pt x="122" y="65"/>
                    <a:pt x="122" y="61"/>
                  </a:cubicBezTo>
                  <a:cubicBezTo>
                    <a:pt x="123" y="59"/>
                    <a:pt x="123" y="57"/>
                    <a:pt x="123" y="55"/>
                  </a:cubicBezTo>
                  <a:cubicBezTo>
                    <a:pt x="123" y="54"/>
                    <a:pt x="123" y="54"/>
                    <a:pt x="123" y="53"/>
                  </a:cubicBezTo>
                  <a:cubicBezTo>
                    <a:pt x="123" y="52"/>
                    <a:pt x="123" y="52"/>
                    <a:pt x="123" y="51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49"/>
                  </a:cubicBezTo>
                  <a:cubicBezTo>
                    <a:pt x="122" y="48"/>
                    <a:pt x="121" y="47"/>
                    <a:pt x="120" y="47"/>
                  </a:cubicBezTo>
                  <a:cubicBezTo>
                    <a:pt x="119" y="47"/>
                    <a:pt x="118" y="47"/>
                    <a:pt x="117" y="47"/>
                  </a:cubicBezTo>
                  <a:cubicBezTo>
                    <a:pt x="109" y="52"/>
                    <a:pt x="109" y="52"/>
                    <a:pt x="109" y="52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3"/>
                    <a:pt x="99" y="43"/>
                    <a:pt x="97" y="44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8" y="50"/>
                    <a:pt x="98" y="50"/>
                    <a:pt x="98" y="49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8" y="50"/>
                    <a:pt x="98" y="49"/>
                    <a:pt x="98" y="49"/>
                  </a:cubicBezTo>
                  <a:cubicBezTo>
                    <a:pt x="97" y="47"/>
                    <a:pt x="96" y="43"/>
                    <a:pt x="96" y="39"/>
                  </a:cubicBezTo>
                  <a:cubicBezTo>
                    <a:pt x="95" y="37"/>
                    <a:pt x="95" y="35"/>
                    <a:pt x="95" y="34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1"/>
                    <a:pt x="94" y="31"/>
                    <a:pt x="93" y="31"/>
                  </a:cubicBezTo>
                  <a:cubicBezTo>
                    <a:pt x="92" y="29"/>
                    <a:pt x="90" y="28"/>
                    <a:pt x="87" y="29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0"/>
                    <a:pt x="81" y="39"/>
                    <a:pt x="81" y="3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2" y="39"/>
                    <a:pt x="83" y="37"/>
                  </a:cubicBezTo>
                  <a:cubicBezTo>
                    <a:pt x="84" y="34"/>
                    <a:pt x="85" y="29"/>
                    <a:pt x="87" y="26"/>
                  </a:cubicBezTo>
                  <a:cubicBezTo>
                    <a:pt x="87" y="24"/>
                    <a:pt x="88" y="23"/>
                    <a:pt x="88" y="21"/>
                  </a:cubicBezTo>
                  <a:cubicBezTo>
                    <a:pt x="88" y="21"/>
                    <a:pt x="89" y="20"/>
                    <a:pt x="89" y="20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9" y="16"/>
                    <a:pt x="88" y="16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7" y="14"/>
                    <a:pt x="86" y="14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4" y="13"/>
                    <a:pt x="83" y="13"/>
                    <a:pt x="83" y="14"/>
                  </a:cubicBezTo>
                  <a:cubicBezTo>
                    <a:pt x="83" y="14"/>
                    <a:pt x="82" y="14"/>
                    <a:pt x="82" y="14"/>
                  </a:cubicBezTo>
                  <a:cubicBezTo>
                    <a:pt x="81" y="14"/>
                    <a:pt x="80" y="15"/>
                    <a:pt x="79" y="16"/>
                  </a:cubicBezTo>
                  <a:cubicBezTo>
                    <a:pt x="77" y="17"/>
                    <a:pt x="74" y="19"/>
                    <a:pt x="72" y="20"/>
                  </a:cubicBezTo>
                  <a:cubicBezTo>
                    <a:pt x="71" y="20"/>
                    <a:pt x="70" y="21"/>
                    <a:pt x="70" y="21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69" y="22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23"/>
                    <a:pt x="73" y="22"/>
                    <a:pt x="72" y="22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4"/>
                    <a:pt x="75" y="24"/>
                    <a:pt x="74" y="24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4"/>
                  </a:cubicBezTo>
                  <a:cubicBezTo>
                    <a:pt x="75" y="23"/>
                    <a:pt x="75" y="19"/>
                    <a:pt x="75" y="15"/>
                  </a:cubicBezTo>
                  <a:cubicBezTo>
                    <a:pt x="75" y="11"/>
                    <a:pt x="75" y="8"/>
                    <a:pt x="75" y="6"/>
                  </a:cubicBezTo>
                  <a:cubicBezTo>
                    <a:pt x="75" y="5"/>
                    <a:pt x="75" y="5"/>
                    <a:pt x="75" y="5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5" y="3"/>
                    <a:pt x="75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4" y="1"/>
                    <a:pt x="73" y="1"/>
                    <a:pt x="72" y="0"/>
                  </a:cubicBezTo>
                  <a:cubicBezTo>
                    <a:pt x="72" y="0"/>
                    <a:pt x="71" y="0"/>
                    <a:pt x="7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9" y="0"/>
                    <a:pt x="69" y="1"/>
                  </a:cubicBezTo>
                  <a:cubicBezTo>
                    <a:pt x="68" y="1"/>
                    <a:pt x="68" y="1"/>
                    <a:pt x="67" y="2"/>
                  </a:cubicBezTo>
                  <a:cubicBezTo>
                    <a:pt x="64" y="3"/>
                    <a:pt x="59" y="6"/>
                    <a:pt x="54" y="9"/>
                  </a:cubicBezTo>
                  <a:cubicBezTo>
                    <a:pt x="52" y="10"/>
                    <a:pt x="50" y="12"/>
                    <a:pt x="48" y="13"/>
                  </a:cubicBezTo>
                  <a:cubicBezTo>
                    <a:pt x="47" y="13"/>
                    <a:pt x="47" y="13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5"/>
                    <a:pt x="50" y="14"/>
                    <a:pt x="49" y="14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5"/>
                    <a:pt x="50" y="14"/>
                  </a:cubicBezTo>
                  <a:cubicBezTo>
                    <a:pt x="49" y="13"/>
                    <a:pt x="47" y="10"/>
                    <a:pt x="45" y="8"/>
                  </a:cubicBezTo>
                  <a:cubicBezTo>
                    <a:pt x="44" y="6"/>
                    <a:pt x="43" y="5"/>
                    <a:pt x="43" y="4"/>
                  </a:cubicBezTo>
                  <a:cubicBezTo>
                    <a:pt x="42" y="4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2"/>
                    <a:pt x="40" y="1"/>
                    <a:pt x="40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2"/>
                    <a:pt x="34" y="2"/>
                    <a:pt x="33" y="3"/>
                  </a:cubicBezTo>
                  <a:cubicBezTo>
                    <a:pt x="29" y="5"/>
                    <a:pt x="22" y="9"/>
                    <a:pt x="16" y="13"/>
                  </a:cubicBezTo>
                  <a:cubicBezTo>
                    <a:pt x="12" y="15"/>
                    <a:pt x="10" y="17"/>
                    <a:pt x="7" y="18"/>
                  </a:cubicBezTo>
                  <a:cubicBezTo>
                    <a:pt x="6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8" y="20"/>
                    <a:pt x="7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0"/>
                    <a:pt x="5" y="19"/>
                    <a:pt x="3" y="20"/>
                  </a:cubicBezTo>
                  <a:cubicBezTo>
                    <a:pt x="1" y="21"/>
                    <a:pt x="0" y="24"/>
                    <a:pt x="2" y="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7" name="Freeform 252"/>
            <p:cNvSpPr/>
            <p:nvPr/>
          </p:nvSpPr>
          <p:spPr bwMode="auto">
            <a:xfrm>
              <a:off x="6600555" y="3204748"/>
              <a:ext cx="256270" cy="197592"/>
            </a:xfrm>
            <a:custGeom>
              <a:avLst/>
              <a:gdLst>
                <a:gd name="T0" fmla="*/ 68 w 211"/>
                <a:gd name="T1" fmla="*/ 9 h 163"/>
                <a:gd name="T2" fmla="*/ 64 w 211"/>
                <a:gd name="T3" fmla="*/ 7 h 163"/>
                <a:gd name="T4" fmla="*/ 64 w 211"/>
                <a:gd name="T5" fmla="*/ 3 h 163"/>
                <a:gd name="T6" fmla="*/ 24 w 211"/>
                <a:gd name="T7" fmla="*/ 50 h 163"/>
                <a:gd name="T8" fmla="*/ 28 w 211"/>
                <a:gd name="T9" fmla="*/ 44 h 163"/>
                <a:gd name="T10" fmla="*/ 24 w 211"/>
                <a:gd name="T11" fmla="*/ 43 h 163"/>
                <a:gd name="T12" fmla="*/ 0 w 211"/>
                <a:gd name="T13" fmla="*/ 76 h 163"/>
                <a:gd name="T14" fmla="*/ 19 w 211"/>
                <a:gd name="T15" fmla="*/ 67 h 163"/>
                <a:gd name="T16" fmla="*/ 3 w 211"/>
                <a:gd name="T17" fmla="*/ 94 h 163"/>
                <a:gd name="T18" fmla="*/ 10 w 211"/>
                <a:gd name="T19" fmla="*/ 87 h 163"/>
                <a:gd name="T20" fmla="*/ 28 w 211"/>
                <a:gd name="T21" fmla="*/ 104 h 163"/>
                <a:gd name="T22" fmla="*/ 11 w 211"/>
                <a:gd name="T23" fmla="*/ 130 h 163"/>
                <a:gd name="T24" fmla="*/ 23 w 211"/>
                <a:gd name="T25" fmla="*/ 124 h 163"/>
                <a:gd name="T26" fmla="*/ 24 w 211"/>
                <a:gd name="T27" fmla="*/ 146 h 163"/>
                <a:gd name="T28" fmla="*/ 46 w 211"/>
                <a:gd name="T29" fmla="*/ 159 h 163"/>
                <a:gd name="T30" fmla="*/ 49 w 211"/>
                <a:gd name="T31" fmla="*/ 162 h 163"/>
                <a:gd name="T32" fmla="*/ 75 w 211"/>
                <a:gd name="T33" fmla="*/ 160 h 163"/>
                <a:gd name="T34" fmla="*/ 77 w 211"/>
                <a:gd name="T35" fmla="*/ 159 h 163"/>
                <a:gd name="T36" fmla="*/ 101 w 211"/>
                <a:gd name="T37" fmla="*/ 148 h 163"/>
                <a:gd name="T38" fmla="*/ 95 w 211"/>
                <a:gd name="T39" fmla="*/ 146 h 163"/>
                <a:gd name="T40" fmla="*/ 113 w 211"/>
                <a:gd name="T41" fmla="*/ 157 h 163"/>
                <a:gd name="T42" fmla="*/ 143 w 211"/>
                <a:gd name="T43" fmla="*/ 141 h 163"/>
                <a:gd name="T44" fmla="*/ 141 w 211"/>
                <a:gd name="T45" fmla="*/ 144 h 163"/>
                <a:gd name="T46" fmla="*/ 161 w 211"/>
                <a:gd name="T47" fmla="*/ 154 h 163"/>
                <a:gd name="T48" fmla="*/ 189 w 211"/>
                <a:gd name="T49" fmla="*/ 143 h 163"/>
                <a:gd name="T50" fmla="*/ 189 w 211"/>
                <a:gd name="T51" fmla="*/ 141 h 163"/>
                <a:gd name="T52" fmla="*/ 186 w 211"/>
                <a:gd name="T53" fmla="*/ 137 h 163"/>
                <a:gd name="T54" fmla="*/ 184 w 211"/>
                <a:gd name="T55" fmla="*/ 161 h 163"/>
                <a:gd name="T56" fmla="*/ 207 w 211"/>
                <a:gd name="T57" fmla="*/ 149 h 163"/>
                <a:gd name="T58" fmla="*/ 205 w 211"/>
                <a:gd name="T59" fmla="*/ 141 h 163"/>
                <a:gd name="T60" fmla="*/ 184 w 211"/>
                <a:gd name="T61" fmla="*/ 153 h 163"/>
                <a:gd name="T62" fmla="*/ 185 w 211"/>
                <a:gd name="T63" fmla="*/ 157 h 163"/>
                <a:gd name="T64" fmla="*/ 190 w 211"/>
                <a:gd name="T65" fmla="*/ 158 h 163"/>
                <a:gd name="T66" fmla="*/ 182 w 211"/>
                <a:gd name="T67" fmla="*/ 137 h 163"/>
                <a:gd name="T68" fmla="*/ 161 w 211"/>
                <a:gd name="T69" fmla="*/ 150 h 163"/>
                <a:gd name="T70" fmla="*/ 153 w 211"/>
                <a:gd name="T71" fmla="*/ 142 h 163"/>
                <a:gd name="T72" fmla="*/ 146 w 211"/>
                <a:gd name="T73" fmla="*/ 137 h 163"/>
                <a:gd name="T74" fmla="*/ 112 w 211"/>
                <a:gd name="T75" fmla="*/ 153 h 163"/>
                <a:gd name="T76" fmla="*/ 117 w 211"/>
                <a:gd name="T77" fmla="*/ 155 h 163"/>
                <a:gd name="T78" fmla="*/ 100 w 211"/>
                <a:gd name="T79" fmla="*/ 143 h 163"/>
                <a:gd name="T80" fmla="*/ 78 w 211"/>
                <a:gd name="T81" fmla="*/ 151 h 163"/>
                <a:gd name="T82" fmla="*/ 83 w 211"/>
                <a:gd name="T83" fmla="*/ 153 h 163"/>
                <a:gd name="T84" fmla="*/ 49 w 211"/>
                <a:gd name="T85" fmla="*/ 157 h 163"/>
                <a:gd name="T86" fmla="*/ 44 w 211"/>
                <a:gd name="T87" fmla="*/ 155 h 163"/>
                <a:gd name="T88" fmla="*/ 47 w 211"/>
                <a:gd name="T89" fmla="*/ 159 h 163"/>
                <a:gd name="T90" fmla="*/ 31 w 211"/>
                <a:gd name="T91" fmla="*/ 141 h 163"/>
                <a:gd name="T92" fmla="*/ 21 w 211"/>
                <a:gd name="T93" fmla="*/ 150 h 163"/>
                <a:gd name="T94" fmla="*/ 25 w 211"/>
                <a:gd name="T95" fmla="*/ 121 h 163"/>
                <a:gd name="T96" fmla="*/ 17 w 211"/>
                <a:gd name="T97" fmla="*/ 132 h 163"/>
                <a:gd name="T98" fmla="*/ 15 w 211"/>
                <a:gd name="T99" fmla="*/ 111 h 163"/>
                <a:gd name="T100" fmla="*/ 19 w 211"/>
                <a:gd name="T101" fmla="*/ 87 h 163"/>
                <a:gd name="T102" fmla="*/ 7 w 211"/>
                <a:gd name="T103" fmla="*/ 91 h 163"/>
                <a:gd name="T104" fmla="*/ 19 w 211"/>
                <a:gd name="T105" fmla="*/ 64 h 163"/>
                <a:gd name="T106" fmla="*/ 6 w 211"/>
                <a:gd name="T107" fmla="*/ 78 h 163"/>
                <a:gd name="T108" fmla="*/ 6 w 211"/>
                <a:gd name="T109" fmla="*/ 51 h 163"/>
                <a:gd name="T110" fmla="*/ 6 w 211"/>
                <a:gd name="T111" fmla="*/ 51 h 163"/>
                <a:gd name="T112" fmla="*/ 7 w 211"/>
                <a:gd name="T113" fmla="*/ 56 h 163"/>
                <a:gd name="T114" fmla="*/ 48 w 211"/>
                <a:gd name="T115" fmla="*/ 28 h 163"/>
                <a:gd name="T116" fmla="*/ 27 w 211"/>
                <a:gd name="T117" fmla="*/ 23 h 163"/>
                <a:gd name="T118" fmla="*/ 29 w 211"/>
                <a:gd name="T119" fmla="*/ 27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1" h="163">
                  <a:moveTo>
                    <a:pt x="25" y="30"/>
                  </a:moveTo>
                  <a:cubicBezTo>
                    <a:pt x="25" y="31"/>
                    <a:pt x="26" y="31"/>
                    <a:pt x="27" y="31"/>
                  </a:cubicBezTo>
                  <a:cubicBezTo>
                    <a:pt x="28" y="32"/>
                    <a:pt x="28" y="32"/>
                    <a:pt x="29" y="32"/>
                  </a:cubicBezTo>
                  <a:cubicBezTo>
                    <a:pt x="29" y="32"/>
                    <a:pt x="30" y="32"/>
                    <a:pt x="30" y="32"/>
                  </a:cubicBezTo>
                  <a:cubicBezTo>
                    <a:pt x="31" y="31"/>
                    <a:pt x="31" y="31"/>
                    <a:pt x="32" y="31"/>
                  </a:cubicBezTo>
                  <a:cubicBezTo>
                    <a:pt x="33" y="30"/>
                    <a:pt x="36" y="28"/>
                    <a:pt x="40" y="26"/>
                  </a:cubicBezTo>
                  <a:cubicBezTo>
                    <a:pt x="46" y="23"/>
                    <a:pt x="53" y="18"/>
                    <a:pt x="59" y="15"/>
                  </a:cubicBezTo>
                  <a:cubicBezTo>
                    <a:pt x="62" y="13"/>
                    <a:pt x="64" y="11"/>
                    <a:pt x="66" y="10"/>
                  </a:cubicBezTo>
                  <a:cubicBezTo>
                    <a:pt x="67" y="10"/>
                    <a:pt x="68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9" y="9"/>
                    <a:pt x="69" y="9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7" y="9"/>
                    <a:pt x="67" y="9"/>
                    <a:pt x="68" y="9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8"/>
                    <a:pt x="65" y="9"/>
                    <a:pt x="66" y="9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5"/>
                    <a:pt x="63" y="6"/>
                    <a:pt x="64" y="7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3" y="4"/>
                    <a:pt x="63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3" y="3"/>
                    <a:pt x="63" y="4"/>
                  </a:cubicBezTo>
                  <a:cubicBezTo>
                    <a:pt x="60" y="6"/>
                    <a:pt x="55" y="10"/>
                    <a:pt x="49" y="15"/>
                  </a:cubicBezTo>
                  <a:cubicBezTo>
                    <a:pt x="40" y="22"/>
                    <a:pt x="28" y="31"/>
                    <a:pt x="19" y="39"/>
                  </a:cubicBezTo>
                  <a:cubicBezTo>
                    <a:pt x="15" y="42"/>
                    <a:pt x="11" y="45"/>
                    <a:pt x="8" y="48"/>
                  </a:cubicBezTo>
                  <a:cubicBezTo>
                    <a:pt x="6" y="49"/>
                    <a:pt x="5" y="50"/>
                    <a:pt x="4" y="51"/>
                  </a:cubicBezTo>
                  <a:cubicBezTo>
                    <a:pt x="4" y="52"/>
                    <a:pt x="3" y="52"/>
                    <a:pt x="3" y="52"/>
                  </a:cubicBezTo>
                  <a:cubicBezTo>
                    <a:pt x="3" y="53"/>
                    <a:pt x="3" y="53"/>
                    <a:pt x="2" y="53"/>
                  </a:cubicBezTo>
                  <a:cubicBezTo>
                    <a:pt x="2" y="54"/>
                    <a:pt x="2" y="54"/>
                    <a:pt x="2" y="56"/>
                  </a:cubicBezTo>
                  <a:cubicBezTo>
                    <a:pt x="2" y="56"/>
                    <a:pt x="2" y="57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9"/>
                    <a:pt x="4" y="60"/>
                    <a:pt x="5" y="60"/>
                  </a:cubicBezTo>
                  <a:cubicBezTo>
                    <a:pt x="5" y="60"/>
                    <a:pt x="6" y="60"/>
                    <a:pt x="6" y="60"/>
                  </a:cubicBezTo>
                  <a:cubicBezTo>
                    <a:pt x="7" y="60"/>
                    <a:pt x="7" y="60"/>
                    <a:pt x="8" y="60"/>
                  </a:cubicBezTo>
                  <a:cubicBezTo>
                    <a:pt x="8" y="60"/>
                    <a:pt x="9" y="60"/>
                    <a:pt x="9" y="60"/>
                  </a:cubicBezTo>
                  <a:cubicBezTo>
                    <a:pt x="10" y="59"/>
                    <a:pt x="12" y="58"/>
                    <a:pt x="14" y="57"/>
                  </a:cubicBezTo>
                  <a:cubicBezTo>
                    <a:pt x="17" y="55"/>
                    <a:pt x="21" y="52"/>
                    <a:pt x="24" y="50"/>
                  </a:cubicBezTo>
                  <a:cubicBezTo>
                    <a:pt x="26" y="49"/>
                    <a:pt x="27" y="49"/>
                    <a:pt x="28" y="48"/>
                  </a:cubicBezTo>
                  <a:cubicBezTo>
                    <a:pt x="29" y="48"/>
                    <a:pt x="29" y="48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7"/>
                    <a:pt x="29" y="47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8"/>
                    <a:pt x="28" y="48"/>
                    <a:pt x="28" y="48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6"/>
                    <a:pt x="26" y="47"/>
                    <a:pt x="26" y="47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4"/>
                    <a:pt x="24" y="44"/>
                    <a:pt x="24" y="45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3"/>
                    <a:pt x="24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3" y="43"/>
                    <a:pt x="23" y="44"/>
                  </a:cubicBezTo>
                  <a:cubicBezTo>
                    <a:pt x="20" y="48"/>
                    <a:pt x="15" y="55"/>
                    <a:pt x="10" y="62"/>
                  </a:cubicBezTo>
                  <a:cubicBezTo>
                    <a:pt x="7" y="65"/>
                    <a:pt x="5" y="68"/>
                    <a:pt x="3" y="70"/>
                  </a:cubicBezTo>
                  <a:cubicBezTo>
                    <a:pt x="2" y="72"/>
                    <a:pt x="2" y="73"/>
                    <a:pt x="1" y="73"/>
                  </a:cubicBezTo>
                  <a:cubicBezTo>
                    <a:pt x="1" y="74"/>
                    <a:pt x="1" y="74"/>
                    <a:pt x="1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77"/>
                    <a:pt x="0" y="77"/>
                  </a:cubicBezTo>
                  <a:cubicBezTo>
                    <a:pt x="0" y="78"/>
                    <a:pt x="0" y="78"/>
                    <a:pt x="0" y="79"/>
                  </a:cubicBezTo>
                  <a:cubicBezTo>
                    <a:pt x="2" y="82"/>
                    <a:pt x="4" y="82"/>
                    <a:pt x="7" y="8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6" y="69"/>
                    <a:pt x="17" y="70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6" y="67"/>
                    <a:pt x="16" y="67"/>
                    <a:pt x="16" y="68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6" y="67"/>
                    <a:pt x="16" y="68"/>
                  </a:cubicBezTo>
                  <a:cubicBezTo>
                    <a:pt x="14" y="71"/>
                    <a:pt x="11" y="76"/>
                    <a:pt x="8" y="80"/>
                  </a:cubicBezTo>
                  <a:cubicBezTo>
                    <a:pt x="7" y="82"/>
                    <a:pt x="5" y="85"/>
                    <a:pt x="4" y="86"/>
                  </a:cubicBezTo>
                  <a:cubicBezTo>
                    <a:pt x="4" y="87"/>
                    <a:pt x="4" y="88"/>
                    <a:pt x="3" y="88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90"/>
                    <a:pt x="3" y="90"/>
                    <a:pt x="3" y="90"/>
                  </a:cubicBezTo>
                  <a:cubicBezTo>
                    <a:pt x="2" y="90"/>
                    <a:pt x="2" y="90"/>
                    <a:pt x="2" y="91"/>
                  </a:cubicBezTo>
                  <a:cubicBezTo>
                    <a:pt x="2" y="92"/>
                    <a:pt x="2" y="93"/>
                    <a:pt x="3" y="94"/>
                  </a:cubicBezTo>
                  <a:cubicBezTo>
                    <a:pt x="4" y="96"/>
                    <a:pt x="7" y="96"/>
                    <a:pt x="9" y="95"/>
                  </a:cubicBezTo>
                  <a:cubicBezTo>
                    <a:pt x="17" y="91"/>
                    <a:pt x="17" y="91"/>
                    <a:pt x="17" y="91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9"/>
                    <a:pt x="10" y="89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88"/>
                    <a:pt x="10" y="90"/>
                    <a:pt x="9" y="92"/>
                  </a:cubicBezTo>
                  <a:cubicBezTo>
                    <a:pt x="9" y="95"/>
                    <a:pt x="8" y="100"/>
                    <a:pt x="8" y="104"/>
                  </a:cubicBezTo>
                  <a:cubicBezTo>
                    <a:pt x="7" y="106"/>
                    <a:pt x="7" y="108"/>
                    <a:pt x="7" y="110"/>
                  </a:cubicBezTo>
                  <a:cubicBezTo>
                    <a:pt x="7" y="111"/>
                    <a:pt x="7" y="111"/>
                    <a:pt x="7" y="112"/>
                  </a:cubicBezTo>
                  <a:cubicBezTo>
                    <a:pt x="7" y="112"/>
                    <a:pt x="7" y="113"/>
                    <a:pt x="7" y="113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5"/>
                    <a:pt x="7" y="115"/>
                    <a:pt x="7" y="116"/>
                  </a:cubicBezTo>
                  <a:cubicBezTo>
                    <a:pt x="9" y="118"/>
                    <a:pt x="11" y="119"/>
                    <a:pt x="13" y="11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28" y="104"/>
                    <a:pt x="28" y="104"/>
                    <a:pt x="28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3"/>
                    <a:pt x="28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1"/>
                    <a:pt x="27" y="101"/>
                    <a:pt x="27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1"/>
                    <a:pt x="27" y="101"/>
                    <a:pt x="27" y="102"/>
                  </a:cubicBezTo>
                  <a:cubicBezTo>
                    <a:pt x="25" y="106"/>
                    <a:pt x="21" y="112"/>
                    <a:pt x="18" y="118"/>
                  </a:cubicBezTo>
                  <a:cubicBezTo>
                    <a:pt x="16" y="121"/>
                    <a:pt x="15" y="124"/>
                    <a:pt x="13" y="126"/>
                  </a:cubicBezTo>
                  <a:cubicBezTo>
                    <a:pt x="13" y="127"/>
                    <a:pt x="12" y="128"/>
                    <a:pt x="12" y="129"/>
                  </a:cubicBezTo>
                  <a:cubicBezTo>
                    <a:pt x="12" y="129"/>
                    <a:pt x="12" y="129"/>
                    <a:pt x="11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1" y="130"/>
                    <a:pt x="11" y="131"/>
                    <a:pt x="11" y="132"/>
                  </a:cubicBezTo>
                  <a:cubicBezTo>
                    <a:pt x="11" y="132"/>
                    <a:pt x="11" y="133"/>
                    <a:pt x="12" y="134"/>
                  </a:cubicBezTo>
                  <a:cubicBezTo>
                    <a:pt x="13" y="136"/>
                    <a:pt x="16" y="137"/>
                    <a:pt x="18" y="136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3" y="126"/>
                    <a:pt x="22" y="126"/>
                    <a:pt x="23" y="127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5"/>
                    <a:pt x="22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5"/>
                    <a:pt x="22" y="125"/>
                    <a:pt x="22" y="126"/>
                  </a:cubicBezTo>
                  <a:cubicBezTo>
                    <a:pt x="21" y="129"/>
                    <a:pt x="19" y="134"/>
                    <a:pt x="17" y="139"/>
                  </a:cubicBezTo>
                  <a:cubicBezTo>
                    <a:pt x="16" y="142"/>
                    <a:pt x="15" y="144"/>
                    <a:pt x="14" y="145"/>
                  </a:cubicBezTo>
                  <a:cubicBezTo>
                    <a:pt x="14" y="146"/>
                    <a:pt x="13" y="147"/>
                    <a:pt x="13" y="148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3" y="149"/>
                    <a:pt x="13" y="149"/>
                    <a:pt x="13" y="150"/>
                  </a:cubicBezTo>
                  <a:cubicBezTo>
                    <a:pt x="13" y="150"/>
                    <a:pt x="13" y="151"/>
                    <a:pt x="13" y="152"/>
                  </a:cubicBezTo>
                  <a:cubicBezTo>
                    <a:pt x="14" y="154"/>
                    <a:pt x="17" y="155"/>
                    <a:pt x="19" y="154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4" y="146"/>
                    <a:pt x="24" y="146"/>
                    <a:pt x="24" y="146"/>
                  </a:cubicBezTo>
                  <a:cubicBezTo>
                    <a:pt x="25" y="146"/>
                    <a:pt x="25" y="147"/>
                    <a:pt x="25" y="147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6" y="147"/>
                    <a:pt x="26" y="148"/>
                    <a:pt x="27" y="148"/>
                  </a:cubicBezTo>
                  <a:cubicBezTo>
                    <a:pt x="29" y="150"/>
                    <a:pt x="33" y="154"/>
                    <a:pt x="37" y="156"/>
                  </a:cubicBezTo>
                  <a:cubicBezTo>
                    <a:pt x="39" y="158"/>
                    <a:pt x="40" y="159"/>
                    <a:pt x="42" y="160"/>
                  </a:cubicBezTo>
                  <a:cubicBezTo>
                    <a:pt x="42" y="161"/>
                    <a:pt x="43" y="161"/>
                    <a:pt x="43" y="162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3" y="161"/>
                    <a:pt x="43" y="161"/>
                    <a:pt x="43" y="161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3" y="161"/>
                    <a:pt x="43" y="161"/>
                    <a:pt x="43" y="161"/>
                  </a:cubicBezTo>
                  <a:cubicBezTo>
                    <a:pt x="43" y="162"/>
                    <a:pt x="44" y="162"/>
                    <a:pt x="44" y="163"/>
                  </a:cubicBezTo>
                  <a:cubicBezTo>
                    <a:pt x="45" y="163"/>
                    <a:pt x="46" y="163"/>
                    <a:pt x="47" y="163"/>
                  </a:cubicBezTo>
                  <a:cubicBezTo>
                    <a:pt x="48" y="163"/>
                    <a:pt x="49" y="163"/>
                    <a:pt x="49" y="163"/>
                  </a:cubicBezTo>
                  <a:cubicBezTo>
                    <a:pt x="50" y="162"/>
                    <a:pt x="50" y="162"/>
                    <a:pt x="50" y="162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49" y="159"/>
                    <a:pt x="49" y="159"/>
                    <a:pt x="49" y="159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49" y="159"/>
                    <a:pt x="49" y="159"/>
                    <a:pt x="49" y="159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9" y="162"/>
                    <a:pt x="49" y="162"/>
                    <a:pt x="49" y="162"/>
                  </a:cubicBezTo>
                  <a:cubicBezTo>
                    <a:pt x="50" y="162"/>
                    <a:pt x="50" y="161"/>
                    <a:pt x="51" y="161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9" y="162"/>
                    <a:pt x="49" y="162"/>
                    <a:pt x="49" y="162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47" y="161"/>
                    <a:pt x="47" y="161"/>
                    <a:pt x="47" y="161"/>
                  </a:cubicBezTo>
                  <a:cubicBezTo>
                    <a:pt x="47" y="162"/>
                    <a:pt x="48" y="162"/>
                    <a:pt x="49" y="162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47" y="161"/>
                    <a:pt x="47" y="161"/>
                    <a:pt x="47" y="161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5" y="160"/>
                    <a:pt x="46" y="161"/>
                    <a:pt x="47" y="161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5" y="160"/>
                    <a:pt x="45" y="160"/>
                    <a:pt x="45" y="160"/>
                  </a:cubicBezTo>
                  <a:cubicBezTo>
                    <a:pt x="46" y="161"/>
                    <a:pt x="46" y="161"/>
                    <a:pt x="47" y="161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9" y="162"/>
                    <a:pt x="49" y="162"/>
                    <a:pt x="50" y="162"/>
                  </a:cubicBezTo>
                  <a:cubicBezTo>
                    <a:pt x="51" y="162"/>
                    <a:pt x="53" y="162"/>
                    <a:pt x="56" y="161"/>
                  </a:cubicBezTo>
                  <a:cubicBezTo>
                    <a:pt x="60" y="161"/>
                    <a:pt x="65" y="161"/>
                    <a:pt x="70" y="160"/>
                  </a:cubicBezTo>
                  <a:cubicBezTo>
                    <a:pt x="72" y="160"/>
                    <a:pt x="74" y="160"/>
                    <a:pt x="75" y="160"/>
                  </a:cubicBezTo>
                  <a:cubicBezTo>
                    <a:pt x="77" y="159"/>
                    <a:pt x="78" y="159"/>
                    <a:pt x="79" y="159"/>
                  </a:cubicBezTo>
                  <a:cubicBezTo>
                    <a:pt x="79" y="159"/>
                    <a:pt x="79" y="159"/>
                    <a:pt x="79" y="159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8" y="159"/>
                    <a:pt x="78" y="159"/>
                    <a:pt x="78" y="159"/>
                  </a:cubicBezTo>
                  <a:cubicBezTo>
                    <a:pt x="79" y="159"/>
                    <a:pt x="79" y="159"/>
                    <a:pt x="79" y="159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8" y="159"/>
                    <a:pt x="78" y="159"/>
                    <a:pt x="78" y="159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8" y="159"/>
                    <a:pt x="78" y="159"/>
                    <a:pt x="78" y="159"/>
                  </a:cubicBezTo>
                  <a:cubicBezTo>
                    <a:pt x="78" y="159"/>
                    <a:pt x="78" y="159"/>
                    <a:pt x="78" y="159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8" y="159"/>
                    <a:pt x="78" y="159"/>
                    <a:pt x="78" y="159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7" y="159"/>
                    <a:pt x="77" y="159"/>
                    <a:pt x="78" y="159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6" y="158"/>
                    <a:pt x="76" y="158"/>
                    <a:pt x="77" y="159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6" y="158"/>
                    <a:pt x="77" y="159"/>
                    <a:pt x="78" y="159"/>
                  </a:cubicBezTo>
                  <a:cubicBezTo>
                    <a:pt x="79" y="159"/>
                    <a:pt x="79" y="159"/>
                    <a:pt x="79" y="159"/>
                  </a:cubicBezTo>
                  <a:cubicBezTo>
                    <a:pt x="80" y="159"/>
                    <a:pt x="81" y="159"/>
                    <a:pt x="81" y="159"/>
                  </a:cubicBezTo>
                  <a:cubicBezTo>
                    <a:pt x="82" y="159"/>
                    <a:pt x="82" y="159"/>
                    <a:pt x="82" y="159"/>
                  </a:cubicBezTo>
                  <a:cubicBezTo>
                    <a:pt x="83" y="158"/>
                    <a:pt x="85" y="157"/>
                    <a:pt x="87" y="156"/>
                  </a:cubicBezTo>
                  <a:cubicBezTo>
                    <a:pt x="90" y="154"/>
                    <a:pt x="93" y="152"/>
                    <a:pt x="96" y="150"/>
                  </a:cubicBezTo>
                  <a:cubicBezTo>
                    <a:pt x="97" y="150"/>
                    <a:pt x="99" y="149"/>
                    <a:pt x="100" y="148"/>
                  </a:cubicBezTo>
                  <a:cubicBezTo>
                    <a:pt x="100" y="148"/>
                    <a:pt x="100" y="148"/>
                    <a:pt x="100" y="148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8"/>
                    <a:pt x="100" y="148"/>
                    <a:pt x="100" y="148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8"/>
                    <a:pt x="100" y="148"/>
                    <a:pt x="100" y="148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100" y="148"/>
                    <a:pt x="100" y="148"/>
                    <a:pt x="100" y="148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8" y="148"/>
                    <a:pt x="98" y="148"/>
                    <a:pt x="98" y="148"/>
                  </a:cubicBezTo>
                  <a:cubicBezTo>
                    <a:pt x="98" y="148"/>
                    <a:pt x="99" y="148"/>
                    <a:pt x="99" y="148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8" y="148"/>
                    <a:pt x="98" y="148"/>
                    <a:pt x="98" y="148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6" y="147"/>
                    <a:pt x="97" y="147"/>
                    <a:pt x="98" y="148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5" y="146"/>
                    <a:pt x="95" y="146"/>
                    <a:pt x="95" y="146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6" y="147"/>
                    <a:pt x="96" y="147"/>
                    <a:pt x="96" y="147"/>
                  </a:cubicBezTo>
                  <a:cubicBezTo>
                    <a:pt x="97" y="148"/>
                    <a:pt x="98" y="149"/>
                    <a:pt x="99" y="150"/>
                  </a:cubicBezTo>
                  <a:cubicBezTo>
                    <a:pt x="101" y="152"/>
                    <a:pt x="104" y="154"/>
                    <a:pt x="106" y="156"/>
                  </a:cubicBezTo>
                  <a:cubicBezTo>
                    <a:pt x="107" y="157"/>
                    <a:pt x="108" y="158"/>
                    <a:pt x="109" y="159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2" y="158"/>
                    <a:pt x="112" y="158"/>
                    <a:pt x="112" y="158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2" y="158"/>
                    <a:pt x="112" y="158"/>
                    <a:pt x="112" y="158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10" y="160"/>
                    <a:pt x="110" y="160"/>
                    <a:pt x="110" y="160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09" y="159"/>
                    <a:pt x="109" y="159"/>
                    <a:pt x="109" y="159"/>
                  </a:cubicBezTo>
                  <a:cubicBezTo>
                    <a:pt x="110" y="160"/>
                    <a:pt x="111" y="161"/>
                    <a:pt x="112" y="161"/>
                  </a:cubicBezTo>
                  <a:cubicBezTo>
                    <a:pt x="113" y="161"/>
                    <a:pt x="113" y="161"/>
                    <a:pt x="113" y="161"/>
                  </a:cubicBezTo>
                  <a:cubicBezTo>
                    <a:pt x="114" y="161"/>
                    <a:pt x="114" y="161"/>
                    <a:pt x="115" y="161"/>
                  </a:cubicBezTo>
                  <a:cubicBezTo>
                    <a:pt x="115" y="161"/>
                    <a:pt x="116" y="161"/>
                    <a:pt x="116" y="161"/>
                  </a:cubicBezTo>
                  <a:cubicBezTo>
                    <a:pt x="118" y="160"/>
                    <a:pt x="120" y="159"/>
                    <a:pt x="123" y="157"/>
                  </a:cubicBezTo>
                  <a:cubicBezTo>
                    <a:pt x="127" y="154"/>
                    <a:pt x="132" y="151"/>
                    <a:pt x="137" y="148"/>
                  </a:cubicBezTo>
                  <a:cubicBezTo>
                    <a:pt x="139" y="147"/>
                    <a:pt x="141" y="146"/>
                    <a:pt x="142" y="145"/>
                  </a:cubicBezTo>
                  <a:cubicBezTo>
                    <a:pt x="143" y="145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43" y="144"/>
                    <a:pt x="144" y="144"/>
                    <a:pt x="144" y="144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42" y="144"/>
                    <a:pt x="143" y="144"/>
                    <a:pt x="143" y="144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40" y="143"/>
                    <a:pt x="141" y="144"/>
                    <a:pt x="141" y="144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3"/>
                    <a:pt x="140" y="143"/>
                    <a:pt x="140" y="143"/>
                  </a:cubicBezTo>
                  <a:cubicBezTo>
                    <a:pt x="140" y="143"/>
                    <a:pt x="140" y="143"/>
                    <a:pt x="140" y="143"/>
                  </a:cubicBezTo>
                  <a:cubicBezTo>
                    <a:pt x="141" y="144"/>
                    <a:pt x="141" y="144"/>
                    <a:pt x="142" y="145"/>
                  </a:cubicBezTo>
                  <a:cubicBezTo>
                    <a:pt x="144" y="146"/>
                    <a:pt x="148" y="149"/>
                    <a:pt x="152" y="152"/>
                  </a:cubicBezTo>
                  <a:cubicBezTo>
                    <a:pt x="154" y="154"/>
                    <a:pt x="155" y="155"/>
                    <a:pt x="157" y="156"/>
                  </a:cubicBezTo>
                  <a:cubicBezTo>
                    <a:pt x="157" y="156"/>
                    <a:pt x="158" y="157"/>
                    <a:pt x="158" y="157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60" y="155"/>
                    <a:pt x="160" y="155"/>
                    <a:pt x="160" y="155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60" y="155"/>
                    <a:pt x="160" y="155"/>
                    <a:pt x="160" y="155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61" y="154"/>
                    <a:pt x="161" y="154"/>
                    <a:pt x="161" y="154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61" y="154"/>
                    <a:pt x="161" y="154"/>
                    <a:pt x="161" y="154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61" y="154"/>
                    <a:pt x="161" y="154"/>
                    <a:pt x="161" y="154"/>
                  </a:cubicBezTo>
                  <a:cubicBezTo>
                    <a:pt x="158" y="156"/>
                    <a:pt x="158" y="156"/>
                    <a:pt x="158" y="156"/>
                  </a:cubicBezTo>
                  <a:cubicBezTo>
                    <a:pt x="158" y="157"/>
                    <a:pt x="158" y="157"/>
                    <a:pt x="158" y="157"/>
                  </a:cubicBezTo>
                  <a:cubicBezTo>
                    <a:pt x="161" y="154"/>
                    <a:pt x="161" y="154"/>
                    <a:pt x="161" y="154"/>
                  </a:cubicBezTo>
                  <a:cubicBezTo>
                    <a:pt x="158" y="156"/>
                    <a:pt x="158" y="156"/>
                    <a:pt x="158" y="156"/>
                  </a:cubicBezTo>
                  <a:cubicBezTo>
                    <a:pt x="158" y="156"/>
                    <a:pt x="158" y="156"/>
                    <a:pt x="158" y="156"/>
                  </a:cubicBezTo>
                  <a:cubicBezTo>
                    <a:pt x="158" y="157"/>
                    <a:pt x="159" y="158"/>
                    <a:pt x="160" y="158"/>
                  </a:cubicBezTo>
                  <a:cubicBezTo>
                    <a:pt x="161" y="158"/>
                    <a:pt x="161" y="158"/>
                    <a:pt x="162" y="158"/>
                  </a:cubicBezTo>
                  <a:cubicBezTo>
                    <a:pt x="162" y="158"/>
                    <a:pt x="163" y="158"/>
                    <a:pt x="163" y="158"/>
                  </a:cubicBezTo>
                  <a:cubicBezTo>
                    <a:pt x="163" y="158"/>
                    <a:pt x="164" y="158"/>
                    <a:pt x="164" y="158"/>
                  </a:cubicBezTo>
                  <a:cubicBezTo>
                    <a:pt x="164" y="158"/>
                    <a:pt x="165" y="157"/>
                    <a:pt x="166" y="157"/>
                  </a:cubicBezTo>
                  <a:cubicBezTo>
                    <a:pt x="170" y="155"/>
                    <a:pt x="176" y="151"/>
                    <a:pt x="182" y="147"/>
                  </a:cubicBezTo>
                  <a:cubicBezTo>
                    <a:pt x="185" y="146"/>
                    <a:pt x="187" y="144"/>
                    <a:pt x="189" y="143"/>
                  </a:cubicBezTo>
                  <a:cubicBezTo>
                    <a:pt x="190" y="142"/>
                    <a:pt x="191" y="142"/>
                    <a:pt x="192" y="141"/>
                  </a:cubicBezTo>
                  <a:cubicBezTo>
                    <a:pt x="192" y="141"/>
                    <a:pt x="192" y="141"/>
                    <a:pt x="192" y="141"/>
                  </a:cubicBezTo>
                  <a:cubicBezTo>
                    <a:pt x="192" y="140"/>
                    <a:pt x="192" y="140"/>
                    <a:pt x="192" y="140"/>
                  </a:cubicBezTo>
                  <a:cubicBezTo>
                    <a:pt x="192" y="141"/>
                    <a:pt x="192" y="141"/>
                    <a:pt x="192" y="141"/>
                  </a:cubicBezTo>
                  <a:cubicBezTo>
                    <a:pt x="192" y="141"/>
                    <a:pt x="192" y="141"/>
                    <a:pt x="192" y="141"/>
                  </a:cubicBezTo>
                  <a:cubicBezTo>
                    <a:pt x="192" y="140"/>
                    <a:pt x="192" y="140"/>
                    <a:pt x="192" y="140"/>
                  </a:cubicBezTo>
                  <a:cubicBezTo>
                    <a:pt x="192" y="141"/>
                    <a:pt x="192" y="141"/>
                    <a:pt x="192" y="141"/>
                  </a:cubicBezTo>
                  <a:cubicBezTo>
                    <a:pt x="191" y="138"/>
                    <a:pt x="191" y="138"/>
                    <a:pt x="191" y="138"/>
                  </a:cubicBezTo>
                  <a:cubicBezTo>
                    <a:pt x="191" y="141"/>
                    <a:pt x="191" y="141"/>
                    <a:pt x="191" y="141"/>
                  </a:cubicBezTo>
                  <a:cubicBezTo>
                    <a:pt x="192" y="141"/>
                    <a:pt x="192" y="141"/>
                    <a:pt x="192" y="141"/>
                  </a:cubicBezTo>
                  <a:cubicBezTo>
                    <a:pt x="191" y="138"/>
                    <a:pt x="191" y="138"/>
                    <a:pt x="191" y="138"/>
                  </a:cubicBezTo>
                  <a:cubicBezTo>
                    <a:pt x="191" y="141"/>
                    <a:pt x="191" y="141"/>
                    <a:pt x="191" y="141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90" y="141"/>
                    <a:pt x="190" y="141"/>
                    <a:pt x="191" y="141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7" y="139"/>
                    <a:pt x="187" y="139"/>
                    <a:pt x="187" y="139"/>
                  </a:cubicBezTo>
                  <a:cubicBezTo>
                    <a:pt x="188" y="140"/>
                    <a:pt x="189" y="141"/>
                    <a:pt x="189" y="141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7" y="139"/>
                    <a:pt x="187" y="139"/>
                    <a:pt x="187" y="139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7" y="139"/>
                    <a:pt x="187" y="139"/>
                    <a:pt x="187" y="139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7" y="138"/>
                    <a:pt x="187" y="138"/>
                    <a:pt x="187" y="139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90" y="137"/>
                    <a:pt x="190" y="137"/>
                    <a:pt x="190" y="137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7"/>
                    <a:pt x="186" y="137"/>
                    <a:pt x="186" y="137"/>
                  </a:cubicBezTo>
                  <a:cubicBezTo>
                    <a:pt x="190" y="137"/>
                    <a:pt x="190" y="137"/>
                    <a:pt x="190" y="137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7"/>
                    <a:pt x="186" y="138"/>
                    <a:pt x="185" y="140"/>
                  </a:cubicBezTo>
                  <a:cubicBezTo>
                    <a:pt x="185" y="143"/>
                    <a:pt x="183" y="147"/>
                    <a:pt x="182" y="150"/>
                  </a:cubicBezTo>
                  <a:cubicBezTo>
                    <a:pt x="182" y="151"/>
                    <a:pt x="182" y="153"/>
                    <a:pt x="181" y="154"/>
                  </a:cubicBezTo>
                  <a:cubicBezTo>
                    <a:pt x="181" y="154"/>
                    <a:pt x="181" y="155"/>
                    <a:pt x="181" y="155"/>
                  </a:cubicBezTo>
                  <a:cubicBezTo>
                    <a:pt x="181" y="156"/>
                    <a:pt x="181" y="156"/>
                    <a:pt x="181" y="156"/>
                  </a:cubicBezTo>
                  <a:cubicBezTo>
                    <a:pt x="181" y="156"/>
                    <a:pt x="181" y="157"/>
                    <a:pt x="181" y="157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1" y="158"/>
                    <a:pt x="181" y="159"/>
                    <a:pt x="181" y="160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82" y="161"/>
                    <a:pt x="183" y="161"/>
                    <a:pt x="184" y="161"/>
                  </a:cubicBezTo>
                  <a:cubicBezTo>
                    <a:pt x="184" y="162"/>
                    <a:pt x="185" y="162"/>
                    <a:pt x="185" y="162"/>
                  </a:cubicBezTo>
                  <a:cubicBezTo>
                    <a:pt x="186" y="162"/>
                    <a:pt x="186" y="162"/>
                    <a:pt x="186" y="162"/>
                  </a:cubicBezTo>
                  <a:cubicBezTo>
                    <a:pt x="187" y="161"/>
                    <a:pt x="187" y="161"/>
                    <a:pt x="188" y="161"/>
                  </a:cubicBezTo>
                  <a:cubicBezTo>
                    <a:pt x="189" y="160"/>
                    <a:pt x="190" y="160"/>
                    <a:pt x="192" y="158"/>
                  </a:cubicBezTo>
                  <a:cubicBezTo>
                    <a:pt x="195" y="157"/>
                    <a:pt x="199" y="154"/>
                    <a:pt x="202" y="152"/>
                  </a:cubicBezTo>
                  <a:cubicBezTo>
                    <a:pt x="204" y="151"/>
                    <a:pt x="205" y="151"/>
                    <a:pt x="206" y="150"/>
                  </a:cubicBezTo>
                  <a:cubicBezTo>
                    <a:pt x="207" y="150"/>
                    <a:pt x="207" y="150"/>
                    <a:pt x="207" y="149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6" y="147"/>
                    <a:pt x="206" y="147"/>
                    <a:pt x="206" y="147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6" y="147"/>
                    <a:pt x="206" y="147"/>
                    <a:pt x="206" y="147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6" y="146"/>
                    <a:pt x="206" y="146"/>
                    <a:pt x="206" y="146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7" y="150"/>
                    <a:pt x="207" y="149"/>
                    <a:pt x="207" y="149"/>
                  </a:cubicBezTo>
                  <a:cubicBezTo>
                    <a:pt x="206" y="146"/>
                    <a:pt x="206" y="146"/>
                    <a:pt x="206" y="146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6" y="145"/>
                    <a:pt x="206" y="145"/>
                    <a:pt x="206" y="145"/>
                  </a:cubicBezTo>
                  <a:cubicBezTo>
                    <a:pt x="204" y="149"/>
                    <a:pt x="204" y="149"/>
                    <a:pt x="204" y="149"/>
                  </a:cubicBezTo>
                  <a:cubicBezTo>
                    <a:pt x="205" y="150"/>
                    <a:pt x="206" y="150"/>
                    <a:pt x="206" y="150"/>
                  </a:cubicBezTo>
                  <a:cubicBezTo>
                    <a:pt x="206" y="145"/>
                    <a:pt x="206" y="145"/>
                    <a:pt x="206" y="145"/>
                  </a:cubicBezTo>
                  <a:cubicBezTo>
                    <a:pt x="204" y="149"/>
                    <a:pt x="204" y="149"/>
                    <a:pt x="204" y="149"/>
                  </a:cubicBezTo>
                  <a:cubicBezTo>
                    <a:pt x="206" y="145"/>
                    <a:pt x="206" y="145"/>
                    <a:pt x="206" y="145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3" y="148"/>
                    <a:pt x="204" y="149"/>
                    <a:pt x="204" y="149"/>
                  </a:cubicBezTo>
                  <a:cubicBezTo>
                    <a:pt x="206" y="145"/>
                    <a:pt x="206" y="145"/>
                    <a:pt x="206" y="145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3" y="150"/>
                    <a:pt x="206" y="150"/>
                    <a:pt x="208" y="149"/>
                  </a:cubicBezTo>
                  <a:cubicBezTo>
                    <a:pt x="210" y="148"/>
                    <a:pt x="211" y="145"/>
                    <a:pt x="210" y="143"/>
                  </a:cubicBezTo>
                  <a:cubicBezTo>
                    <a:pt x="209" y="142"/>
                    <a:pt x="208" y="141"/>
                    <a:pt x="208" y="141"/>
                  </a:cubicBezTo>
                  <a:cubicBezTo>
                    <a:pt x="207" y="141"/>
                    <a:pt x="206" y="141"/>
                    <a:pt x="206" y="141"/>
                  </a:cubicBezTo>
                  <a:cubicBezTo>
                    <a:pt x="205" y="141"/>
                    <a:pt x="205" y="141"/>
                    <a:pt x="205" y="141"/>
                  </a:cubicBezTo>
                  <a:cubicBezTo>
                    <a:pt x="204" y="141"/>
                    <a:pt x="204" y="141"/>
                    <a:pt x="204" y="141"/>
                  </a:cubicBezTo>
                  <a:cubicBezTo>
                    <a:pt x="203" y="141"/>
                    <a:pt x="203" y="142"/>
                    <a:pt x="202" y="142"/>
                  </a:cubicBezTo>
                  <a:cubicBezTo>
                    <a:pt x="199" y="144"/>
                    <a:pt x="195" y="146"/>
                    <a:pt x="191" y="149"/>
                  </a:cubicBezTo>
                  <a:cubicBezTo>
                    <a:pt x="189" y="150"/>
                    <a:pt x="187" y="151"/>
                    <a:pt x="186" y="152"/>
                  </a:cubicBezTo>
                  <a:cubicBezTo>
                    <a:pt x="185" y="152"/>
                    <a:pt x="184" y="153"/>
                    <a:pt x="184" y="153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4" y="155"/>
                    <a:pt x="184" y="155"/>
                    <a:pt x="184" y="155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4" y="155"/>
                    <a:pt x="184" y="155"/>
                    <a:pt x="184" y="155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5" y="156"/>
                    <a:pt x="185" y="156"/>
                    <a:pt x="185" y="156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5" y="156"/>
                    <a:pt x="185" y="156"/>
                    <a:pt x="185" y="156"/>
                  </a:cubicBezTo>
                  <a:cubicBezTo>
                    <a:pt x="184" y="153"/>
                    <a:pt x="184" y="153"/>
                    <a:pt x="184" y="153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5" y="153"/>
                    <a:pt x="184" y="153"/>
                    <a:pt x="184" y="153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6" y="153"/>
                    <a:pt x="186" y="153"/>
                    <a:pt x="185" y="153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7" y="153"/>
                    <a:pt x="187" y="153"/>
                    <a:pt x="187" y="153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9" y="155"/>
                    <a:pt x="189" y="155"/>
                    <a:pt x="189" y="155"/>
                  </a:cubicBezTo>
                  <a:cubicBezTo>
                    <a:pt x="188" y="154"/>
                    <a:pt x="187" y="153"/>
                    <a:pt x="187" y="153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89" y="155"/>
                    <a:pt x="189" y="155"/>
                    <a:pt x="189" y="155"/>
                  </a:cubicBezTo>
                  <a:cubicBezTo>
                    <a:pt x="189" y="155"/>
                    <a:pt x="189" y="155"/>
                    <a:pt x="189" y="155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90" y="156"/>
                    <a:pt x="190" y="156"/>
                    <a:pt x="190" y="156"/>
                  </a:cubicBezTo>
                  <a:cubicBezTo>
                    <a:pt x="189" y="156"/>
                    <a:pt x="189" y="156"/>
                    <a:pt x="189" y="155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90" y="156"/>
                    <a:pt x="190" y="156"/>
                    <a:pt x="190" y="156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90" y="157"/>
                    <a:pt x="190" y="157"/>
                    <a:pt x="190" y="157"/>
                  </a:cubicBezTo>
                  <a:cubicBezTo>
                    <a:pt x="190" y="156"/>
                    <a:pt x="190" y="156"/>
                    <a:pt x="190" y="156"/>
                  </a:cubicBezTo>
                  <a:cubicBezTo>
                    <a:pt x="185" y="157"/>
                    <a:pt x="185" y="157"/>
                    <a:pt x="185" y="157"/>
                  </a:cubicBezTo>
                  <a:cubicBezTo>
                    <a:pt x="190" y="157"/>
                    <a:pt x="190" y="157"/>
                    <a:pt x="190" y="157"/>
                  </a:cubicBezTo>
                  <a:cubicBezTo>
                    <a:pt x="186" y="157"/>
                    <a:pt x="186" y="157"/>
                    <a:pt x="186" y="157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90" y="157"/>
                    <a:pt x="190" y="157"/>
                    <a:pt x="190" y="157"/>
                  </a:cubicBezTo>
                  <a:cubicBezTo>
                    <a:pt x="186" y="157"/>
                    <a:pt x="186" y="157"/>
                    <a:pt x="186" y="157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9" y="158"/>
                    <a:pt x="189" y="158"/>
                    <a:pt x="189" y="158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9" y="158"/>
                    <a:pt x="189" y="158"/>
                    <a:pt x="189" y="158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90" y="158"/>
                    <a:pt x="190" y="157"/>
                    <a:pt x="190" y="156"/>
                  </a:cubicBezTo>
                  <a:cubicBezTo>
                    <a:pt x="190" y="154"/>
                    <a:pt x="192" y="150"/>
                    <a:pt x="193" y="146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5" y="140"/>
                    <a:pt x="195" y="140"/>
                    <a:pt x="195" y="139"/>
                  </a:cubicBezTo>
                  <a:cubicBezTo>
                    <a:pt x="195" y="138"/>
                    <a:pt x="195" y="138"/>
                    <a:pt x="195" y="138"/>
                  </a:cubicBezTo>
                  <a:cubicBezTo>
                    <a:pt x="195" y="138"/>
                    <a:pt x="195" y="138"/>
                    <a:pt x="195" y="138"/>
                  </a:cubicBezTo>
                  <a:cubicBezTo>
                    <a:pt x="195" y="138"/>
                    <a:pt x="195" y="137"/>
                    <a:pt x="195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5" y="136"/>
                    <a:pt x="195" y="136"/>
                    <a:pt x="195" y="135"/>
                  </a:cubicBezTo>
                  <a:cubicBezTo>
                    <a:pt x="195" y="135"/>
                    <a:pt x="195" y="135"/>
                    <a:pt x="195" y="135"/>
                  </a:cubicBezTo>
                  <a:cubicBezTo>
                    <a:pt x="194" y="134"/>
                    <a:pt x="193" y="133"/>
                    <a:pt x="192" y="133"/>
                  </a:cubicBezTo>
                  <a:cubicBezTo>
                    <a:pt x="192" y="133"/>
                    <a:pt x="191" y="133"/>
                    <a:pt x="191" y="133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189" y="133"/>
                    <a:pt x="189" y="133"/>
                    <a:pt x="188" y="133"/>
                  </a:cubicBezTo>
                  <a:cubicBezTo>
                    <a:pt x="187" y="134"/>
                    <a:pt x="184" y="135"/>
                    <a:pt x="182" y="137"/>
                  </a:cubicBezTo>
                  <a:cubicBezTo>
                    <a:pt x="177" y="140"/>
                    <a:pt x="172" y="143"/>
                    <a:pt x="167" y="145"/>
                  </a:cubicBezTo>
                  <a:cubicBezTo>
                    <a:pt x="165" y="147"/>
                    <a:pt x="163" y="148"/>
                    <a:pt x="162" y="149"/>
                  </a:cubicBezTo>
                  <a:cubicBezTo>
                    <a:pt x="161" y="149"/>
                    <a:pt x="161" y="149"/>
                    <a:pt x="160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1" y="152"/>
                    <a:pt x="161" y="152"/>
                    <a:pt x="161" y="152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1" y="152"/>
                    <a:pt x="161" y="152"/>
                    <a:pt x="161" y="152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1" y="153"/>
                    <a:pt x="161" y="153"/>
                    <a:pt x="161" y="153"/>
                  </a:cubicBezTo>
                  <a:cubicBezTo>
                    <a:pt x="161" y="150"/>
                    <a:pt x="161" y="150"/>
                    <a:pt x="161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1" y="153"/>
                    <a:pt x="161" y="153"/>
                    <a:pt x="161" y="153"/>
                  </a:cubicBezTo>
                  <a:cubicBezTo>
                    <a:pt x="161" y="150"/>
                    <a:pt x="161" y="150"/>
                    <a:pt x="161" y="150"/>
                  </a:cubicBezTo>
                  <a:cubicBezTo>
                    <a:pt x="162" y="154"/>
                    <a:pt x="162" y="154"/>
                    <a:pt x="162" y="154"/>
                  </a:cubicBezTo>
                  <a:cubicBezTo>
                    <a:pt x="162" y="149"/>
                    <a:pt x="162" y="149"/>
                    <a:pt x="162" y="149"/>
                  </a:cubicBezTo>
                  <a:cubicBezTo>
                    <a:pt x="161" y="150"/>
                    <a:pt x="161" y="150"/>
                    <a:pt x="161" y="150"/>
                  </a:cubicBezTo>
                  <a:cubicBezTo>
                    <a:pt x="162" y="154"/>
                    <a:pt x="162" y="154"/>
                    <a:pt x="162" y="154"/>
                  </a:cubicBezTo>
                  <a:cubicBezTo>
                    <a:pt x="162" y="149"/>
                    <a:pt x="162" y="149"/>
                    <a:pt x="162" y="149"/>
                  </a:cubicBezTo>
                  <a:cubicBezTo>
                    <a:pt x="162" y="154"/>
                    <a:pt x="162" y="154"/>
                    <a:pt x="162" y="154"/>
                  </a:cubicBezTo>
                  <a:cubicBezTo>
                    <a:pt x="163" y="150"/>
                    <a:pt x="163" y="150"/>
                    <a:pt x="163" y="150"/>
                  </a:cubicBezTo>
                  <a:cubicBezTo>
                    <a:pt x="162" y="150"/>
                    <a:pt x="162" y="150"/>
                    <a:pt x="162" y="149"/>
                  </a:cubicBezTo>
                  <a:cubicBezTo>
                    <a:pt x="162" y="154"/>
                    <a:pt x="162" y="154"/>
                    <a:pt x="162" y="154"/>
                  </a:cubicBezTo>
                  <a:cubicBezTo>
                    <a:pt x="163" y="150"/>
                    <a:pt x="163" y="150"/>
                    <a:pt x="163" y="150"/>
                  </a:cubicBezTo>
                  <a:cubicBezTo>
                    <a:pt x="162" y="154"/>
                    <a:pt x="162" y="154"/>
                    <a:pt x="162" y="154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5" y="151"/>
                    <a:pt x="164" y="150"/>
                    <a:pt x="163" y="150"/>
                  </a:cubicBezTo>
                  <a:cubicBezTo>
                    <a:pt x="162" y="154"/>
                    <a:pt x="162" y="154"/>
                    <a:pt x="162" y="154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4" y="150"/>
                    <a:pt x="164" y="150"/>
                    <a:pt x="164" y="150"/>
                  </a:cubicBezTo>
                  <a:cubicBezTo>
                    <a:pt x="164" y="150"/>
                    <a:pt x="163" y="150"/>
                    <a:pt x="163" y="149"/>
                  </a:cubicBezTo>
                  <a:cubicBezTo>
                    <a:pt x="161" y="148"/>
                    <a:pt x="156" y="144"/>
                    <a:pt x="153" y="142"/>
                  </a:cubicBezTo>
                  <a:cubicBezTo>
                    <a:pt x="151" y="140"/>
                    <a:pt x="149" y="139"/>
                    <a:pt x="148" y="138"/>
                  </a:cubicBezTo>
                  <a:cubicBezTo>
                    <a:pt x="147" y="138"/>
                    <a:pt x="147" y="137"/>
                    <a:pt x="146" y="137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7" y="137"/>
                    <a:pt x="146" y="137"/>
                    <a:pt x="146" y="137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6" y="137"/>
                    <a:pt x="145" y="136"/>
                    <a:pt x="144" y="136"/>
                  </a:cubicBezTo>
                  <a:cubicBezTo>
                    <a:pt x="144" y="135"/>
                    <a:pt x="143" y="135"/>
                    <a:pt x="143" y="135"/>
                  </a:cubicBezTo>
                  <a:cubicBezTo>
                    <a:pt x="142" y="135"/>
                    <a:pt x="142" y="135"/>
                    <a:pt x="142" y="136"/>
                  </a:cubicBezTo>
                  <a:cubicBezTo>
                    <a:pt x="141" y="136"/>
                    <a:pt x="141" y="136"/>
                    <a:pt x="140" y="136"/>
                  </a:cubicBezTo>
                  <a:cubicBezTo>
                    <a:pt x="139" y="137"/>
                    <a:pt x="136" y="138"/>
                    <a:pt x="134" y="140"/>
                  </a:cubicBezTo>
                  <a:cubicBezTo>
                    <a:pt x="129" y="142"/>
                    <a:pt x="124" y="146"/>
                    <a:pt x="119" y="148"/>
                  </a:cubicBezTo>
                  <a:cubicBezTo>
                    <a:pt x="117" y="150"/>
                    <a:pt x="115" y="151"/>
                    <a:pt x="114" y="152"/>
                  </a:cubicBezTo>
                  <a:cubicBezTo>
                    <a:pt x="113" y="152"/>
                    <a:pt x="113" y="152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3" y="156"/>
                    <a:pt x="113" y="156"/>
                    <a:pt x="113" y="156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3" y="156"/>
                    <a:pt x="113" y="156"/>
                    <a:pt x="113" y="156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3" y="153"/>
                    <a:pt x="113" y="153"/>
                    <a:pt x="112" y="153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5" y="153"/>
                    <a:pt x="115" y="153"/>
                    <a:pt x="115" y="153"/>
                  </a:cubicBezTo>
                  <a:cubicBezTo>
                    <a:pt x="114" y="153"/>
                    <a:pt x="114" y="153"/>
                    <a:pt x="113" y="153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5" y="153"/>
                    <a:pt x="115" y="153"/>
                    <a:pt x="115" y="153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4"/>
                    <a:pt x="116" y="153"/>
                    <a:pt x="115" y="153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116" y="154"/>
                    <a:pt x="116" y="154"/>
                    <a:pt x="116" y="154"/>
                  </a:cubicBezTo>
                  <a:cubicBezTo>
                    <a:pt x="116" y="153"/>
                    <a:pt x="115" y="152"/>
                    <a:pt x="113" y="151"/>
                  </a:cubicBezTo>
                  <a:cubicBezTo>
                    <a:pt x="111" y="149"/>
                    <a:pt x="108" y="146"/>
                    <a:pt x="106" y="144"/>
                  </a:cubicBezTo>
                  <a:cubicBezTo>
                    <a:pt x="105" y="143"/>
                    <a:pt x="104" y="142"/>
                    <a:pt x="104" y="141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1" y="142"/>
                    <a:pt x="101" y="142"/>
                    <a:pt x="101" y="142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1" y="142"/>
                    <a:pt x="101" y="142"/>
                    <a:pt x="101" y="142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0" y="143"/>
                    <a:pt x="100" y="143"/>
                    <a:pt x="100" y="143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3" y="141"/>
                    <a:pt x="103" y="141"/>
                    <a:pt x="103" y="141"/>
                  </a:cubicBezTo>
                  <a:cubicBezTo>
                    <a:pt x="103" y="140"/>
                    <a:pt x="102" y="140"/>
                    <a:pt x="101" y="139"/>
                  </a:cubicBezTo>
                  <a:cubicBezTo>
                    <a:pt x="100" y="139"/>
                    <a:pt x="100" y="139"/>
                    <a:pt x="99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7" y="139"/>
                    <a:pt x="97" y="140"/>
                    <a:pt x="97" y="140"/>
                  </a:cubicBezTo>
                  <a:cubicBezTo>
                    <a:pt x="95" y="140"/>
                    <a:pt x="94" y="141"/>
                    <a:pt x="92" y="142"/>
                  </a:cubicBezTo>
                  <a:cubicBezTo>
                    <a:pt x="89" y="144"/>
                    <a:pt x="85" y="146"/>
                    <a:pt x="83" y="148"/>
                  </a:cubicBezTo>
                  <a:cubicBezTo>
                    <a:pt x="81" y="149"/>
                    <a:pt x="80" y="150"/>
                    <a:pt x="79" y="150"/>
                  </a:cubicBezTo>
                  <a:cubicBezTo>
                    <a:pt x="79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8" y="151"/>
                    <a:pt x="78" y="15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0" y="151"/>
                    <a:pt x="80" y="151"/>
                    <a:pt x="79" y="15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83" y="153"/>
                    <a:pt x="83" y="153"/>
                    <a:pt x="83" y="153"/>
                  </a:cubicBezTo>
                  <a:cubicBezTo>
                    <a:pt x="83" y="152"/>
                    <a:pt x="82" y="151"/>
                    <a:pt x="81" y="151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83" y="153"/>
                    <a:pt x="83" y="153"/>
                    <a:pt x="83" y="153"/>
                  </a:cubicBezTo>
                  <a:cubicBezTo>
                    <a:pt x="83" y="152"/>
                    <a:pt x="82" y="151"/>
                    <a:pt x="82" y="151"/>
                  </a:cubicBezTo>
                  <a:cubicBezTo>
                    <a:pt x="81" y="151"/>
                    <a:pt x="80" y="151"/>
                    <a:pt x="80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7" y="150"/>
                    <a:pt x="76" y="151"/>
                    <a:pt x="73" y="151"/>
                  </a:cubicBezTo>
                  <a:cubicBezTo>
                    <a:pt x="69" y="151"/>
                    <a:pt x="64" y="152"/>
                    <a:pt x="59" y="152"/>
                  </a:cubicBezTo>
                  <a:cubicBezTo>
                    <a:pt x="57" y="152"/>
                    <a:pt x="55" y="153"/>
                    <a:pt x="53" y="153"/>
                  </a:cubicBezTo>
                  <a:cubicBezTo>
                    <a:pt x="52" y="153"/>
                    <a:pt x="50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0" y="155"/>
                    <a:pt x="50" y="155"/>
                    <a:pt x="50" y="155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50" y="155"/>
                    <a:pt x="50" y="155"/>
                    <a:pt x="50" y="155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2" y="154"/>
                    <a:pt x="52" y="154"/>
                    <a:pt x="52" y="154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2" y="154"/>
                    <a:pt x="52" y="154"/>
                    <a:pt x="52" y="154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3" y="155"/>
                    <a:pt x="53" y="155"/>
                    <a:pt x="53" y="155"/>
                  </a:cubicBezTo>
                  <a:cubicBezTo>
                    <a:pt x="52" y="154"/>
                    <a:pt x="52" y="154"/>
                    <a:pt x="52" y="154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3" y="155"/>
                    <a:pt x="53" y="155"/>
                    <a:pt x="53" y="155"/>
                  </a:cubicBezTo>
                  <a:cubicBezTo>
                    <a:pt x="53" y="155"/>
                    <a:pt x="53" y="155"/>
                    <a:pt x="53" y="155"/>
                  </a:cubicBezTo>
                  <a:cubicBezTo>
                    <a:pt x="53" y="155"/>
                    <a:pt x="52" y="154"/>
                    <a:pt x="51" y="153"/>
                  </a:cubicBezTo>
                  <a:cubicBezTo>
                    <a:pt x="50" y="153"/>
                    <a:pt x="50" y="153"/>
                    <a:pt x="49" y="153"/>
                  </a:cubicBezTo>
                  <a:cubicBezTo>
                    <a:pt x="48" y="153"/>
                    <a:pt x="47" y="153"/>
                    <a:pt x="46" y="153"/>
                  </a:cubicBezTo>
                  <a:cubicBezTo>
                    <a:pt x="46" y="154"/>
                    <a:pt x="45" y="154"/>
                    <a:pt x="45" y="154"/>
                  </a:cubicBezTo>
                  <a:cubicBezTo>
                    <a:pt x="45" y="155"/>
                    <a:pt x="44" y="155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4"/>
                    <a:pt x="45" y="155"/>
                    <a:pt x="45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8" y="155"/>
                    <a:pt x="47" y="154"/>
                    <a:pt x="47" y="154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0" y="156"/>
                    <a:pt x="50" y="155"/>
                    <a:pt x="49" y="155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0" y="156"/>
                    <a:pt x="50" y="156"/>
                    <a:pt x="50" y="156"/>
                  </a:cubicBezTo>
                  <a:cubicBezTo>
                    <a:pt x="49" y="155"/>
                    <a:pt x="49" y="155"/>
                    <a:pt x="49" y="155"/>
                  </a:cubicBezTo>
                  <a:cubicBezTo>
                    <a:pt x="49" y="155"/>
                    <a:pt x="49" y="155"/>
                    <a:pt x="48" y="154"/>
                  </a:cubicBezTo>
                  <a:cubicBezTo>
                    <a:pt x="46" y="152"/>
                    <a:pt x="42" y="149"/>
                    <a:pt x="38" y="146"/>
                  </a:cubicBezTo>
                  <a:cubicBezTo>
                    <a:pt x="36" y="144"/>
                    <a:pt x="34" y="143"/>
                    <a:pt x="33" y="142"/>
                  </a:cubicBezTo>
                  <a:cubicBezTo>
                    <a:pt x="33" y="142"/>
                    <a:pt x="32" y="141"/>
                    <a:pt x="32" y="141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30" y="143"/>
                    <a:pt x="30" y="143"/>
                    <a:pt x="30" y="143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30" y="143"/>
                    <a:pt x="30" y="143"/>
                    <a:pt x="30" y="143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2" y="141"/>
                    <a:pt x="32" y="141"/>
                    <a:pt x="31" y="141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1" y="139"/>
                    <a:pt x="28" y="139"/>
                    <a:pt x="26" y="140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21" y="148"/>
                    <a:pt x="21" y="148"/>
                    <a:pt x="21" y="148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2" y="149"/>
                    <a:pt x="21" y="148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2" y="150"/>
                    <a:pt x="22" y="149"/>
                  </a:cubicBezTo>
                  <a:cubicBezTo>
                    <a:pt x="23" y="146"/>
                    <a:pt x="25" y="141"/>
                    <a:pt x="27" y="136"/>
                  </a:cubicBezTo>
                  <a:cubicBezTo>
                    <a:pt x="28" y="134"/>
                    <a:pt x="29" y="132"/>
                    <a:pt x="30" y="130"/>
                  </a:cubicBezTo>
                  <a:cubicBezTo>
                    <a:pt x="30" y="129"/>
                    <a:pt x="31" y="128"/>
                    <a:pt x="31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1" y="126"/>
                    <a:pt x="31" y="126"/>
                    <a:pt x="31" y="125"/>
                  </a:cubicBezTo>
                  <a:cubicBezTo>
                    <a:pt x="31" y="125"/>
                    <a:pt x="31" y="124"/>
                    <a:pt x="31" y="123"/>
                  </a:cubicBezTo>
                  <a:cubicBezTo>
                    <a:pt x="30" y="122"/>
                    <a:pt x="29" y="121"/>
                    <a:pt x="28" y="121"/>
                  </a:cubicBezTo>
                  <a:cubicBezTo>
                    <a:pt x="27" y="120"/>
                    <a:pt x="26" y="121"/>
                    <a:pt x="25" y="121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1"/>
                    <a:pt x="20" y="130"/>
                    <a:pt x="19" y="129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2"/>
                    <a:pt x="20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2"/>
                    <a:pt x="21" y="131"/>
                  </a:cubicBezTo>
                  <a:cubicBezTo>
                    <a:pt x="22" y="128"/>
                    <a:pt x="26" y="121"/>
                    <a:pt x="29" y="116"/>
                  </a:cubicBezTo>
                  <a:cubicBezTo>
                    <a:pt x="31" y="113"/>
                    <a:pt x="33" y="110"/>
                    <a:pt x="34" y="108"/>
                  </a:cubicBezTo>
                  <a:cubicBezTo>
                    <a:pt x="34" y="107"/>
                    <a:pt x="35" y="106"/>
                    <a:pt x="35" y="105"/>
                  </a:cubicBezTo>
                  <a:cubicBezTo>
                    <a:pt x="35" y="105"/>
                    <a:pt x="36" y="104"/>
                    <a:pt x="36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1"/>
                    <a:pt x="36" y="101"/>
                    <a:pt x="36" y="99"/>
                  </a:cubicBezTo>
                  <a:cubicBezTo>
                    <a:pt x="35" y="98"/>
                    <a:pt x="34" y="98"/>
                    <a:pt x="33" y="97"/>
                  </a:cubicBezTo>
                  <a:cubicBezTo>
                    <a:pt x="32" y="97"/>
                    <a:pt x="30" y="97"/>
                    <a:pt x="29" y="98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1" y="113"/>
                    <a:pt x="11" y="113"/>
                    <a:pt x="11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5" y="112"/>
                    <a:pt x="15" y="112"/>
                    <a:pt x="15" y="111"/>
                  </a:cubicBezTo>
                  <a:cubicBezTo>
                    <a:pt x="11" y="113"/>
                    <a:pt x="11" y="113"/>
                    <a:pt x="11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2"/>
                  </a:cubicBezTo>
                  <a:cubicBezTo>
                    <a:pt x="16" y="109"/>
                    <a:pt x="17" y="103"/>
                    <a:pt x="17" y="98"/>
                  </a:cubicBezTo>
                  <a:cubicBezTo>
                    <a:pt x="18" y="96"/>
                    <a:pt x="18" y="93"/>
                    <a:pt x="18" y="91"/>
                  </a:cubicBezTo>
                  <a:cubicBezTo>
                    <a:pt x="18" y="90"/>
                    <a:pt x="19" y="90"/>
                    <a:pt x="19" y="89"/>
                  </a:cubicBezTo>
                  <a:cubicBezTo>
                    <a:pt x="19" y="88"/>
                    <a:pt x="19" y="88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5"/>
                    <a:pt x="18" y="85"/>
                  </a:cubicBezTo>
                  <a:cubicBezTo>
                    <a:pt x="18" y="84"/>
                    <a:pt x="17" y="83"/>
                    <a:pt x="15" y="83"/>
                  </a:cubicBezTo>
                  <a:cubicBezTo>
                    <a:pt x="14" y="82"/>
                    <a:pt x="13" y="83"/>
                    <a:pt x="12" y="83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1"/>
                    <a:pt x="11" y="90"/>
                    <a:pt x="11" y="89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2"/>
                    <a:pt x="11" y="92"/>
                    <a:pt x="11" y="91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2"/>
                    <a:pt x="12" y="91"/>
                  </a:cubicBezTo>
                  <a:cubicBezTo>
                    <a:pt x="13" y="89"/>
                    <a:pt x="17" y="83"/>
                    <a:pt x="19" y="79"/>
                  </a:cubicBezTo>
                  <a:cubicBezTo>
                    <a:pt x="21" y="77"/>
                    <a:pt x="22" y="75"/>
                    <a:pt x="23" y="73"/>
                  </a:cubicBezTo>
                  <a:cubicBezTo>
                    <a:pt x="24" y="72"/>
                    <a:pt x="24" y="71"/>
                    <a:pt x="24" y="71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68"/>
                  </a:cubicBezTo>
                  <a:cubicBezTo>
                    <a:pt x="25" y="67"/>
                    <a:pt x="25" y="66"/>
                    <a:pt x="25" y="65"/>
                  </a:cubicBezTo>
                  <a:cubicBezTo>
                    <a:pt x="24" y="64"/>
                    <a:pt x="23" y="64"/>
                    <a:pt x="22" y="63"/>
                  </a:cubicBezTo>
                  <a:cubicBezTo>
                    <a:pt x="21" y="63"/>
                    <a:pt x="20" y="63"/>
                    <a:pt x="19" y="6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7"/>
                    <a:pt x="9" y="76"/>
                    <a:pt x="8" y="75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9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9" y="78"/>
                    <a:pt x="10" y="77"/>
                  </a:cubicBezTo>
                  <a:cubicBezTo>
                    <a:pt x="12" y="73"/>
                    <a:pt x="18" y="66"/>
                    <a:pt x="23" y="59"/>
                  </a:cubicBezTo>
                  <a:cubicBezTo>
                    <a:pt x="25" y="56"/>
                    <a:pt x="27" y="53"/>
                    <a:pt x="29" y="50"/>
                  </a:cubicBezTo>
                  <a:cubicBezTo>
                    <a:pt x="30" y="49"/>
                    <a:pt x="31" y="48"/>
                    <a:pt x="31" y="47"/>
                  </a:cubicBezTo>
                  <a:cubicBezTo>
                    <a:pt x="31" y="47"/>
                    <a:pt x="32" y="46"/>
                    <a:pt x="32" y="46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3" y="44"/>
                    <a:pt x="33" y="43"/>
                  </a:cubicBezTo>
                  <a:cubicBezTo>
                    <a:pt x="33" y="43"/>
                    <a:pt x="33" y="42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1" y="40"/>
                    <a:pt x="30" y="39"/>
                    <a:pt x="30" y="39"/>
                  </a:cubicBezTo>
                  <a:cubicBezTo>
                    <a:pt x="29" y="39"/>
                    <a:pt x="28" y="39"/>
                    <a:pt x="28" y="39"/>
                  </a:cubicBezTo>
                  <a:cubicBezTo>
                    <a:pt x="27" y="39"/>
                    <a:pt x="27" y="39"/>
                    <a:pt x="26" y="39"/>
                  </a:cubicBezTo>
                  <a:cubicBezTo>
                    <a:pt x="26" y="39"/>
                    <a:pt x="26" y="39"/>
                    <a:pt x="25" y="39"/>
                  </a:cubicBezTo>
                  <a:cubicBezTo>
                    <a:pt x="24" y="40"/>
                    <a:pt x="22" y="41"/>
                    <a:pt x="20" y="42"/>
                  </a:cubicBezTo>
                  <a:cubicBezTo>
                    <a:pt x="17" y="44"/>
                    <a:pt x="13" y="47"/>
                    <a:pt x="10" y="49"/>
                  </a:cubicBezTo>
                  <a:cubicBezTo>
                    <a:pt x="8" y="50"/>
                    <a:pt x="7" y="50"/>
                    <a:pt x="6" y="51"/>
                  </a:cubicBezTo>
                  <a:cubicBezTo>
                    <a:pt x="6" y="51"/>
                    <a:pt x="5" y="51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5" y="52"/>
                    <a:pt x="5" y="52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7" y="51"/>
                    <a:pt x="7" y="51"/>
                    <a:pt x="6" y="51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3"/>
                    <a:pt x="8" y="52"/>
                    <a:pt x="8" y="52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5"/>
                    <a:pt x="10" y="54"/>
                    <a:pt x="10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1" y="57"/>
                    <a:pt x="11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7"/>
                    <a:pt x="12" y="56"/>
                    <a:pt x="14" y="54"/>
                  </a:cubicBezTo>
                  <a:cubicBezTo>
                    <a:pt x="21" y="48"/>
                    <a:pt x="35" y="37"/>
                    <a:pt x="48" y="28"/>
                  </a:cubicBezTo>
                  <a:cubicBezTo>
                    <a:pt x="54" y="23"/>
                    <a:pt x="60" y="18"/>
                    <a:pt x="64" y="15"/>
                  </a:cubicBezTo>
                  <a:cubicBezTo>
                    <a:pt x="66" y="13"/>
                    <a:pt x="68" y="11"/>
                    <a:pt x="69" y="10"/>
                  </a:cubicBezTo>
                  <a:cubicBezTo>
                    <a:pt x="70" y="10"/>
                    <a:pt x="70" y="9"/>
                    <a:pt x="71" y="8"/>
                  </a:cubicBezTo>
                  <a:cubicBezTo>
                    <a:pt x="71" y="8"/>
                    <a:pt x="71" y="8"/>
                    <a:pt x="71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6"/>
                    <a:pt x="72" y="6"/>
                    <a:pt x="72" y="5"/>
                  </a:cubicBezTo>
                  <a:cubicBezTo>
                    <a:pt x="72" y="4"/>
                    <a:pt x="72" y="3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1" y="1"/>
                    <a:pt x="70" y="1"/>
                    <a:pt x="69" y="1"/>
                  </a:cubicBezTo>
                  <a:cubicBezTo>
                    <a:pt x="69" y="0"/>
                    <a:pt x="68" y="0"/>
                    <a:pt x="68" y="0"/>
                  </a:cubicBezTo>
                  <a:cubicBezTo>
                    <a:pt x="67" y="0"/>
                    <a:pt x="67" y="0"/>
                    <a:pt x="66" y="0"/>
                  </a:cubicBezTo>
                  <a:cubicBezTo>
                    <a:pt x="66" y="0"/>
                    <a:pt x="66" y="1"/>
                    <a:pt x="65" y="1"/>
                  </a:cubicBezTo>
                  <a:cubicBezTo>
                    <a:pt x="65" y="1"/>
                    <a:pt x="64" y="2"/>
                    <a:pt x="62" y="2"/>
                  </a:cubicBezTo>
                  <a:cubicBezTo>
                    <a:pt x="57" y="5"/>
                    <a:pt x="49" y="10"/>
                    <a:pt x="41" y="15"/>
                  </a:cubicBezTo>
                  <a:cubicBezTo>
                    <a:pt x="37" y="17"/>
                    <a:pt x="34" y="19"/>
                    <a:pt x="31" y="21"/>
                  </a:cubicBezTo>
                  <a:cubicBezTo>
                    <a:pt x="30" y="22"/>
                    <a:pt x="29" y="22"/>
                    <a:pt x="28" y="23"/>
                  </a:cubicBezTo>
                  <a:cubicBezTo>
                    <a:pt x="28" y="23"/>
                    <a:pt x="28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4"/>
                    <a:pt x="31" y="23"/>
                    <a:pt x="30" y="23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3"/>
                    <a:pt x="28" y="22"/>
                    <a:pt x="26" y="23"/>
                  </a:cubicBezTo>
                  <a:cubicBezTo>
                    <a:pt x="24" y="25"/>
                    <a:pt x="23" y="27"/>
                    <a:pt x="25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8" name="Freeform 253"/>
            <p:cNvSpPr/>
            <p:nvPr/>
          </p:nvSpPr>
          <p:spPr bwMode="auto">
            <a:xfrm>
              <a:off x="6385001" y="2855071"/>
              <a:ext cx="677800" cy="695763"/>
            </a:xfrm>
            <a:custGeom>
              <a:avLst/>
              <a:gdLst>
                <a:gd name="T0" fmla="*/ 530 w 559"/>
                <a:gd name="T1" fmla="*/ 273 h 573"/>
                <a:gd name="T2" fmla="*/ 407 w 559"/>
                <a:gd name="T3" fmla="*/ 504 h 573"/>
                <a:gd name="T4" fmla="*/ 142 w 559"/>
                <a:gd name="T5" fmla="*/ 490 h 573"/>
                <a:gd name="T6" fmla="*/ 41 w 559"/>
                <a:gd name="T7" fmla="*/ 246 h 573"/>
                <a:gd name="T8" fmla="*/ 211 w 559"/>
                <a:gd name="T9" fmla="*/ 48 h 573"/>
                <a:gd name="T10" fmla="*/ 530 w 559"/>
                <a:gd name="T11" fmla="*/ 275 h 573"/>
                <a:gd name="T12" fmla="*/ 554 w 559"/>
                <a:gd name="T13" fmla="*/ 269 h 573"/>
                <a:gd name="T14" fmla="*/ 422 w 559"/>
                <a:gd name="T15" fmla="*/ 57 h 573"/>
                <a:gd name="T16" fmla="*/ 174 w 559"/>
                <a:gd name="T17" fmla="*/ 44 h 573"/>
                <a:gd name="T18" fmla="*/ 20 w 559"/>
                <a:gd name="T19" fmla="*/ 233 h 573"/>
                <a:gd name="T20" fmla="*/ 90 w 559"/>
                <a:gd name="T21" fmla="*/ 475 h 573"/>
                <a:gd name="T22" fmla="*/ 389 w 559"/>
                <a:gd name="T23" fmla="*/ 532 h 573"/>
                <a:gd name="T24" fmla="*/ 554 w 559"/>
                <a:gd name="T25" fmla="*/ 271 h 573"/>
                <a:gd name="T26" fmla="*/ 530 w 559"/>
                <a:gd name="T27" fmla="*/ 273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9" h="573">
                  <a:moveTo>
                    <a:pt x="530" y="273"/>
                  </a:moveTo>
                  <a:cubicBezTo>
                    <a:pt x="534" y="366"/>
                    <a:pt x="489" y="456"/>
                    <a:pt x="407" y="504"/>
                  </a:cubicBezTo>
                  <a:cubicBezTo>
                    <a:pt x="324" y="553"/>
                    <a:pt x="220" y="545"/>
                    <a:pt x="142" y="490"/>
                  </a:cubicBezTo>
                  <a:cubicBezTo>
                    <a:pt x="65" y="435"/>
                    <a:pt x="28" y="339"/>
                    <a:pt x="41" y="246"/>
                  </a:cubicBezTo>
                  <a:cubicBezTo>
                    <a:pt x="54" y="154"/>
                    <a:pt x="123" y="76"/>
                    <a:pt x="211" y="48"/>
                  </a:cubicBezTo>
                  <a:cubicBezTo>
                    <a:pt x="365" y="0"/>
                    <a:pt x="519" y="119"/>
                    <a:pt x="530" y="275"/>
                  </a:cubicBezTo>
                  <a:cubicBezTo>
                    <a:pt x="531" y="285"/>
                    <a:pt x="554" y="280"/>
                    <a:pt x="554" y="269"/>
                  </a:cubicBezTo>
                  <a:cubicBezTo>
                    <a:pt x="547" y="180"/>
                    <a:pt x="498" y="102"/>
                    <a:pt x="422" y="57"/>
                  </a:cubicBezTo>
                  <a:cubicBezTo>
                    <a:pt x="347" y="12"/>
                    <a:pt x="253" y="10"/>
                    <a:pt x="174" y="44"/>
                  </a:cubicBezTo>
                  <a:cubicBezTo>
                    <a:pt x="96" y="78"/>
                    <a:pt x="39" y="150"/>
                    <a:pt x="20" y="233"/>
                  </a:cubicBezTo>
                  <a:cubicBezTo>
                    <a:pt x="0" y="319"/>
                    <a:pt x="29" y="412"/>
                    <a:pt x="90" y="475"/>
                  </a:cubicBezTo>
                  <a:cubicBezTo>
                    <a:pt x="168" y="554"/>
                    <a:pt x="288" y="573"/>
                    <a:pt x="389" y="532"/>
                  </a:cubicBezTo>
                  <a:cubicBezTo>
                    <a:pt x="493" y="490"/>
                    <a:pt x="559" y="382"/>
                    <a:pt x="554" y="271"/>
                  </a:cubicBezTo>
                  <a:cubicBezTo>
                    <a:pt x="553" y="258"/>
                    <a:pt x="529" y="262"/>
                    <a:pt x="530" y="27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6" name="Freeform 261"/>
            <p:cNvSpPr/>
            <p:nvPr/>
          </p:nvSpPr>
          <p:spPr bwMode="auto">
            <a:xfrm>
              <a:off x="7422058" y="3034700"/>
              <a:ext cx="138913" cy="126938"/>
            </a:xfrm>
            <a:custGeom>
              <a:avLst/>
              <a:gdLst>
                <a:gd name="T0" fmla="*/ 55 w 115"/>
                <a:gd name="T1" fmla="*/ 8 h 105"/>
                <a:gd name="T2" fmla="*/ 53 w 115"/>
                <a:gd name="T3" fmla="*/ 9 h 105"/>
                <a:gd name="T4" fmla="*/ 54 w 115"/>
                <a:gd name="T5" fmla="*/ 5 h 105"/>
                <a:gd name="T6" fmla="*/ 51 w 115"/>
                <a:gd name="T7" fmla="*/ 3 h 105"/>
                <a:gd name="T8" fmla="*/ 21 w 115"/>
                <a:gd name="T9" fmla="*/ 35 h 105"/>
                <a:gd name="T10" fmla="*/ 79 w 115"/>
                <a:gd name="T11" fmla="*/ 10 h 105"/>
                <a:gd name="T12" fmla="*/ 83 w 115"/>
                <a:gd name="T13" fmla="*/ 8 h 105"/>
                <a:gd name="T14" fmla="*/ 82 w 115"/>
                <a:gd name="T15" fmla="*/ 4 h 105"/>
                <a:gd name="T16" fmla="*/ 78 w 115"/>
                <a:gd name="T17" fmla="*/ 4 h 105"/>
                <a:gd name="T18" fmla="*/ 22 w 115"/>
                <a:gd name="T19" fmla="*/ 50 h 105"/>
                <a:gd name="T20" fmla="*/ 5 w 115"/>
                <a:gd name="T21" fmla="*/ 77 h 105"/>
                <a:gd name="T22" fmla="*/ 82 w 115"/>
                <a:gd name="T23" fmla="*/ 32 h 105"/>
                <a:gd name="T24" fmla="*/ 80 w 115"/>
                <a:gd name="T25" fmla="*/ 32 h 105"/>
                <a:gd name="T26" fmla="*/ 77 w 115"/>
                <a:gd name="T27" fmla="*/ 28 h 105"/>
                <a:gd name="T28" fmla="*/ 78 w 115"/>
                <a:gd name="T29" fmla="*/ 26 h 105"/>
                <a:gd name="T30" fmla="*/ 19 w 115"/>
                <a:gd name="T31" fmla="*/ 75 h 105"/>
                <a:gd name="T32" fmla="*/ 76 w 115"/>
                <a:gd name="T33" fmla="*/ 52 h 105"/>
                <a:gd name="T34" fmla="*/ 103 w 115"/>
                <a:gd name="T35" fmla="*/ 35 h 105"/>
                <a:gd name="T36" fmla="*/ 100 w 115"/>
                <a:gd name="T37" fmla="*/ 30 h 105"/>
                <a:gd name="T38" fmla="*/ 101 w 115"/>
                <a:gd name="T39" fmla="*/ 29 h 105"/>
                <a:gd name="T40" fmla="*/ 33 w 115"/>
                <a:gd name="T41" fmla="*/ 85 h 105"/>
                <a:gd name="T42" fmla="*/ 35 w 115"/>
                <a:gd name="T43" fmla="*/ 98 h 105"/>
                <a:gd name="T44" fmla="*/ 110 w 115"/>
                <a:gd name="T45" fmla="*/ 49 h 105"/>
                <a:gd name="T46" fmla="*/ 107 w 115"/>
                <a:gd name="T47" fmla="*/ 50 h 105"/>
                <a:gd name="T48" fmla="*/ 110 w 115"/>
                <a:gd name="T49" fmla="*/ 48 h 105"/>
                <a:gd name="T50" fmla="*/ 107 w 115"/>
                <a:gd name="T51" fmla="*/ 46 h 105"/>
                <a:gd name="T52" fmla="*/ 46 w 115"/>
                <a:gd name="T53" fmla="*/ 101 h 105"/>
                <a:gd name="T54" fmla="*/ 101 w 115"/>
                <a:gd name="T55" fmla="*/ 73 h 105"/>
                <a:gd name="T56" fmla="*/ 100 w 115"/>
                <a:gd name="T57" fmla="*/ 69 h 105"/>
                <a:gd name="T58" fmla="*/ 97 w 115"/>
                <a:gd name="T59" fmla="*/ 71 h 105"/>
                <a:gd name="T60" fmla="*/ 64 w 115"/>
                <a:gd name="T61" fmla="*/ 85 h 105"/>
                <a:gd name="T62" fmla="*/ 45 w 115"/>
                <a:gd name="T63" fmla="*/ 96 h 105"/>
                <a:gd name="T64" fmla="*/ 46 w 115"/>
                <a:gd name="T65" fmla="*/ 96 h 105"/>
                <a:gd name="T66" fmla="*/ 49 w 115"/>
                <a:gd name="T67" fmla="*/ 98 h 105"/>
                <a:gd name="T68" fmla="*/ 47 w 115"/>
                <a:gd name="T69" fmla="*/ 101 h 105"/>
                <a:gd name="T70" fmla="*/ 112 w 115"/>
                <a:gd name="T71" fmla="*/ 53 h 105"/>
                <a:gd name="T72" fmla="*/ 51 w 115"/>
                <a:gd name="T73" fmla="*/ 78 h 105"/>
                <a:gd name="T74" fmla="*/ 31 w 115"/>
                <a:gd name="T75" fmla="*/ 94 h 105"/>
                <a:gd name="T76" fmla="*/ 31 w 115"/>
                <a:gd name="T77" fmla="*/ 94 h 105"/>
                <a:gd name="T78" fmla="*/ 34 w 115"/>
                <a:gd name="T79" fmla="*/ 96 h 105"/>
                <a:gd name="T80" fmla="*/ 88 w 115"/>
                <a:gd name="T81" fmla="*/ 52 h 105"/>
                <a:gd name="T82" fmla="*/ 102 w 115"/>
                <a:gd name="T83" fmla="*/ 27 h 105"/>
                <a:gd name="T84" fmla="*/ 22 w 115"/>
                <a:gd name="T85" fmla="*/ 73 h 105"/>
                <a:gd name="T86" fmla="*/ 23 w 115"/>
                <a:gd name="T87" fmla="*/ 78 h 105"/>
                <a:gd name="T88" fmla="*/ 23 w 115"/>
                <a:gd name="T89" fmla="*/ 78 h 105"/>
                <a:gd name="T90" fmla="*/ 26 w 115"/>
                <a:gd name="T91" fmla="*/ 80 h 105"/>
                <a:gd name="T92" fmla="*/ 85 w 115"/>
                <a:gd name="T93" fmla="*/ 29 h 105"/>
                <a:gd name="T94" fmla="*/ 5 w 115"/>
                <a:gd name="T95" fmla="*/ 67 h 105"/>
                <a:gd name="T96" fmla="*/ 4 w 115"/>
                <a:gd name="T97" fmla="*/ 68 h 105"/>
                <a:gd name="T98" fmla="*/ 8 w 115"/>
                <a:gd name="T99" fmla="*/ 70 h 105"/>
                <a:gd name="T100" fmla="*/ 6 w 115"/>
                <a:gd name="T101" fmla="*/ 73 h 105"/>
                <a:gd name="T102" fmla="*/ 87 w 115"/>
                <a:gd name="T103" fmla="*/ 4 h 105"/>
                <a:gd name="T104" fmla="*/ 25 w 115"/>
                <a:gd name="T105" fmla="*/ 33 h 105"/>
                <a:gd name="T106" fmla="*/ 26 w 115"/>
                <a:gd name="T107" fmla="*/ 37 h 105"/>
                <a:gd name="T108" fmla="*/ 25 w 115"/>
                <a:gd name="T109" fmla="*/ 37 h 105"/>
                <a:gd name="T110" fmla="*/ 29 w 115"/>
                <a:gd name="T111" fmla="*/ 39 h 105"/>
                <a:gd name="T112" fmla="*/ 56 w 115"/>
                <a:gd name="T113" fmla="*/ 1 h 105"/>
                <a:gd name="T114" fmla="*/ 25 w 115"/>
                <a:gd name="T115" fmla="*/ 17 h 105"/>
                <a:gd name="T116" fmla="*/ 27 w 115"/>
                <a:gd name="T117" fmla="*/ 2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" h="105">
                  <a:moveTo>
                    <a:pt x="23" y="24"/>
                  </a:moveTo>
                  <a:cubicBezTo>
                    <a:pt x="23" y="25"/>
                    <a:pt x="24" y="25"/>
                    <a:pt x="25" y="25"/>
                  </a:cubicBezTo>
                  <a:cubicBezTo>
                    <a:pt x="26" y="26"/>
                    <a:pt x="26" y="26"/>
                    <a:pt x="27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8" y="25"/>
                    <a:pt x="29" y="25"/>
                    <a:pt x="29" y="25"/>
                  </a:cubicBezTo>
                  <a:cubicBezTo>
                    <a:pt x="29" y="25"/>
                    <a:pt x="30" y="25"/>
                    <a:pt x="31" y="24"/>
                  </a:cubicBezTo>
                  <a:cubicBezTo>
                    <a:pt x="35" y="22"/>
                    <a:pt x="41" y="18"/>
                    <a:pt x="46" y="15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5" y="10"/>
                    <a:pt x="55" y="10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5" y="10"/>
                    <a:pt x="56" y="9"/>
                    <a:pt x="56" y="9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2" y="9"/>
                    <a:pt x="53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6"/>
                    <a:pt x="50" y="7"/>
                    <a:pt x="51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0" y="3"/>
                    <a:pt x="50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4"/>
                    <a:pt x="50" y="4"/>
                    <a:pt x="49" y="5"/>
                  </a:cubicBezTo>
                  <a:cubicBezTo>
                    <a:pt x="45" y="9"/>
                    <a:pt x="39" y="16"/>
                    <a:pt x="33" y="22"/>
                  </a:cubicBezTo>
                  <a:cubicBezTo>
                    <a:pt x="30" y="25"/>
                    <a:pt x="27" y="28"/>
                    <a:pt x="25" y="30"/>
                  </a:cubicBezTo>
                  <a:cubicBezTo>
                    <a:pt x="24" y="31"/>
                    <a:pt x="23" y="32"/>
                    <a:pt x="23" y="33"/>
                  </a:cubicBezTo>
                  <a:cubicBezTo>
                    <a:pt x="23" y="33"/>
                    <a:pt x="22" y="34"/>
                    <a:pt x="22" y="34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6"/>
                    <a:pt x="21" y="36"/>
                    <a:pt x="21" y="37"/>
                  </a:cubicBezTo>
                  <a:cubicBezTo>
                    <a:pt x="21" y="37"/>
                    <a:pt x="21" y="38"/>
                    <a:pt x="22" y="39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40"/>
                    <a:pt x="23" y="41"/>
                    <a:pt x="24" y="41"/>
                  </a:cubicBezTo>
                  <a:cubicBezTo>
                    <a:pt x="25" y="41"/>
                    <a:pt x="25" y="41"/>
                    <a:pt x="26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1"/>
                    <a:pt x="29" y="41"/>
                    <a:pt x="30" y="40"/>
                  </a:cubicBezTo>
                  <a:cubicBezTo>
                    <a:pt x="32" y="39"/>
                    <a:pt x="37" y="36"/>
                    <a:pt x="42" y="33"/>
                  </a:cubicBezTo>
                  <a:cubicBezTo>
                    <a:pt x="51" y="28"/>
                    <a:pt x="61" y="22"/>
                    <a:pt x="69" y="17"/>
                  </a:cubicBezTo>
                  <a:cubicBezTo>
                    <a:pt x="73" y="14"/>
                    <a:pt x="77" y="12"/>
                    <a:pt x="79" y="10"/>
                  </a:cubicBezTo>
                  <a:cubicBezTo>
                    <a:pt x="81" y="10"/>
                    <a:pt x="82" y="9"/>
                    <a:pt x="83" y="9"/>
                  </a:cubicBezTo>
                  <a:cubicBezTo>
                    <a:pt x="83" y="9"/>
                    <a:pt x="83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3" y="9"/>
                    <a:pt x="83" y="8"/>
                    <a:pt x="83" y="8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1" y="9"/>
                    <a:pt x="82" y="9"/>
                    <a:pt x="82" y="9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5"/>
                    <a:pt x="78" y="6"/>
                    <a:pt x="78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3"/>
                    <a:pt x="77" y="3"/>
                  </a:cubicBezTo>
                  <a:cubicBezTo>
                    <a:pt x="74" y="6"/>
                    <a:pt x="68" y="12"/>
                    <a:pt x="60" y="18"/>
                  </a:cubicBezTo>
                  <a:cubicBezTo>
                    <a:pt x="49" y="28"/>
                    <a:pt x="34" y="40"/>
                    <a:pt x="22" y="50"/>
                  </a:cubicBezTo>
                  <a:cubicBezTo>
                    <a:pt x="16" y="55"/>
                    <a:pt x="11" y="60"/>
                    <a:pt x="7" y="63"/>
                  </a:cubicBezTo>
                  <a:cubicBezTo>
                    <a:pt x="5" y="65"/>
                    <a:pt x="4" y="66"/>
                    <a:pt x="2" y="67"/>
                  </a:cubicBezTo>
                  <a:cubicBezTo>
                    <a:pt x="2" y="68"/>
                    <a:pt x="1" y="68"/>
                    <a:pt x="1" y="69"/>
                  </a:cubicBezTo>
                  <a:cubicBezTo>
                    <a:pt x="1" y="69"/>
                    <a:pt x="1" y="69"/>
                    <a:pt x="0" y="70"/>
                  </a:cubicBezTo>
                  <a:cubicBezTo>
                    <a:pt x="0" y="70"/>
                    <a:pt x="0" y="70"/>
                    <a:pt x="0" y="71"/>
                  </a:cubicBezTo>
                  <a:cubicBezTo>
                    <a:pt x="0" y="71"/>
                    <a:pt x="0" y="71"/>
                    <a:pt x="0" y="72"/>
                  </a:cubicBezTo>
                  <a:cubicBezTo>
                    <a:pt x="0" y="73"/>
                    <a:pt x="0" y="74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" y="76"/>
                    <a:pt x="2" y="76"/>
                    <a:pt x="3" y="77"/>
                  </a:cubicBezTo>
                  <a:cubicBezTo>
                    <a:pt x="3" y="77"/>
                    <a:pt x="4" y="77"/>
                    <a:pt x="4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7" y="76"/>
                    <a:pt x="7" y="76"/>
                    <a:pt x="8" y="76"/>
                  </a:cubicBezTo>
                  <a:cubicBezTo>
                    <a:pt x="12" y="74"/>
                    <a:pt x="17" y="71"/>
                    <a:pt x="25" y="66"/>
                  </a:cubicBezTo>
                  <a:cubicBezTo>
                    <a:pt x="36" y="60"/>
                    <a:pt x="50" y="51"/>
                    <a:pt x="62" y="44"/>
                  </a:cubicBezTo>
                  <a:cubicBezTo>
                    <a:pt x="67" y="40"/>
                    <a:pt x="73" y="37"/>
                    <a:pt x="76" y="35"/>
                  </a:cubicBezTo>
                  <a:cubicBezTo>
                    <a:pt x="78" y="34"/>
                    <a:pt x="80" y="33"/>
                    <a:pt x="81" y="33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2"/>
                    <a:pt x="81" y="32"/>
                    <a:pt x="81" y="32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8" y="31"/>
                    <a:pt x="79" y="32"/>
                    <a:pt x="80" y="32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9"/>
                    <a:pt x="77" y="30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7"/>
                    <a:pt x="77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7"/>
                  </a:cubicBezTo>
                  <a:cubicBezTo>
                    <a:pt x="74" y="29"/>
                    <a:pt x="70" y="33"/>
                    <a:pt x="64" y="37"/>
                  </a:cubicBezTo>
                  <a:cubicBezTo>
                    <a:pt x="55" y="44"/>
                    <a:pt x="44" y="53"/>
                    <a:pt x="35" y="61"/>
                  </a:cubicBezTo>
                  <a:cubicBezTo>
                    <a:pt x="31" y="64"/>
                    <a:pt x="27" y="68"/>
                    <a:pt x="24" y="70"/>
                  </a:cubicBezTo>
                  <a:cubicBezTo>
                    <a:pt x="23" y="71"/>
                    <a:pt x="22" y="72"/>
                    <a:pt x="21" y="73"/>
                  </a:cubicBezTo>
                  <a:cubicBezTo>
                    <a:pt x="20" y="73"/>
                    <a:pt x="20" y="74"/>
                    <a:pt x="20" y="74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5"/>
                    <a:pt x="19" y="75"/>
                    <a:pt x="19" y="76"/>
                  </a:cubicBezTo>
                  <a:cubicBezTo>
                    <a:pt x="19" y="76"/>
                    <a:pt x="18" y="77"/>
                    <a:pt x="18" y="78"/>
                  </a:cubicBezTo>
                  <a:cubicBezTo>
                    <a:pt x="18" y="78"/>
                    <a:pt x="18" y="79"/>
                    <a:pt x="19" y="80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20" y="81"/>
                    <a:pt x="21" y="82"/>
                    <a:pt x="21" y="82"/>
                  </a:cubicBezTo>
                  <a:cubicBezTo>
                    <a:pt x="22" y="82"/>
                    <a:pt x="23" y="82"/>
                    <a:pt x="23" y="82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6" y="81"/>
                  </a:cubicBezTo>
                  <a:cubicBezTo>
                    <a:pt x="27" y="81"/>
                    <a:pt x="29" y="80"/>
                    <a:pt x="32" y="78"/>
                  </a:cubicBezTo>
                  <a:cubicBezTo>
                    <a:pt x="42" y="73"/>
                    <a:pt x="60" y="62"/>
                    <a:pt x="76" y="52"/>
                  </a:cubicBezTo>
                  <a:cubicBezTo>
                    <a:pt x="83" y="47"/>
                    <a:pt x="91" y="43"/>
                    <a:pt x="96" y="40"/>
                  </a:cubicBezTo>
                  <a:cubicBezTo>
                    <a:pt x="99" y="38"/>
                    <a:pt x="102" y="37"/>
                    <a:pt x="103" y="36"/>
                  </a:cubicBezTo>
                  <a:cubicBezTo>
                    <a:pt x="104" y="35"/>
                    <a:pt x="105" y="35"/>
                    <a:pt x="105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5" y="35"/>
                    <a:pt x="105" y="35"/>
                    <a:pt x="106" y="35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4" y="35"/>
                    <a:pt x="104" y="35"/>
                    <a:pt x="105" y="35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101" y="34"/>
                    <a:pt x="102" y="34"/>
                    <a:pt x="103" y="35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100" y="31"/>
                    <a:pt x="100" y="32"/>
                    <a:pt x="101" y="33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9"/>
                    <a:pt x="100" y="29"/>
                    <a:pt x="100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8"/>
                    <a:pt x="100" y="29"/>
                    <a:pt x="100" y="30"/>
                  </a:cubicBezTo>
                  <a:cubicBezTo>
                    <a:pt x="97" y="32"/>
                    <a:pt x="91" y="38"/>
                    <a:pt x="84" y="44"/>
                  </a:cubicBezTo>
                  <a:cubicBezTo>
                    <a:pt x="73" y="53"/>
                    <a:pt x="59" y="64"/>
                    <a:pt x="47" y="73"/>
                  </a:cubicBezTo>
                  <a:cubicBezTo>
                    <a:pt x="42" y="78"/>
                    <a:pt x="37" y="82"/>
                    <a:pt x="33" y="85"/>
                  </a:cubicBezTo>
                  <a:cubicBezTo>
                    <a:pt x="31" y="87"/>
                    <a:pt x="30" y="88"/>
                    <a:pt x="29" y="89"/>
                  </a:cubicBezTo>
                  <a:cubicBezTo>
                    <a:pt x="28" y="90"/>
                    <a:pt x="28" y="90"/>
                    <a:pt x="27" y="91"/>
                  </a:cubicBezTo>
                  <a:cubicBezTo>
                    <a:pt x="27" y="91"/>
                    <a:pt x="27" y="91"/>
                    <a:pt x="27" y="92"/>
                  </a:cubicBezTo>
                  <a:cubicBezTo>
                    <a:pt x="27" y="92"/>
                    <a:pt x="26" y="93"/>
                    <a:pt x="26" y="94"/>
                  </a:cubicBezTo>
                  <a:cubicBezTo>
                    <a:pt x="26" y="95"/>
                    <a:pt x="26" y="96"/>
                    <a:pt x="27" y="97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27" y="98"/>
                    <a:pt x="28" y="98"/>
                    <a:pt x="29" y="99"/>
                  </a:cubicBezTo>
                  <a:cubicBezTo>
                    <a:pt x="30" y="99"/>
                    <a:pt x="30" y="99"/>
                    <a:pt x="31" y="99"/>
                  </a:cubicBezTo>
                  <a:cubicBezTo>
                    <a:pt x="31" y="99"/>
                    <a:pt x="32" y="99"/>
                    <a:pt x="32" y="99"/>
                  </a:cubicBezTo>
                  <a:cubicBezTo>
                    <a:pt x="33" y="98"/>
                    <a:pt x="34" y="98"/>
                    <a:pt x="35" y="98"/>
                  </a:cubicBezTo>
                  <a:cubicBezTo>
                    <a:pt x="38" y="96"/>
                    <a:pt x="44" y="92"/>
                    <a:pt x="52" y="88"/>
                  </a:cubicBezTo>
                  <a:cubicBezTo>
                    <a:pt x="63" y="81"/>
                    <a:pt x="78" y="72"/>
                    <a:pt x="90" y="65"/>
                  </a:cubicBezTo>
                  <a:cubicBezTo>
                    <a:pt x="96" y="61"/>
                    <a:pt x="101" y="58"/>
                    <a:pt x="105" y="56"/>
                  </a:cubicBezTo>
                  <a:cubicBezTo>
                    <a:pt x="107" y="55"/>
                    <a:pt x="109" y="54"/>
                    <a:pt x="110" y="53"/>
                  </a:cubicBezTo>
                  <a:cubicBezTo>
                    <a:pt x="111" y="53"/>
                    <a:pt x="111" y="53"/>
                    <a:pt x="111" y="52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0" y="49"/>
                    <a:pt x="110" y="49"/>
                    <a:pt x="110" y="49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3"/>
                    <a:pt x="111" y="52"/>
                    <a:pt x="111" y="52"/>
                  </a:cubicBezTo>
                  <a:cubicBezTo>
                    <a:pt x="110" y="49"/>
                    <a:pt x="110" y="49"/>
                    <a:pt x="110" y="49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9" y="52"/>
                    <a:pt x="109" y="52"/>
                    <a:pt x="109" y="52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9" y="52"/>
                    <a:pt x="109" y="52"/>
                    <a:pt x="109" y="52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7" y="51"/>
                    <a:pt x="108" y="52"/>
                    <a:pt x="109" y="52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6" y="49"/>
                    <a:pt x="106" y="50"/>
                    <a:pt x="107" y="50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6" y="47"/>
                    <a:pt x="106" y="47"/>
                    <a:pt x="106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9" y="48"/>
                    <a:pt x="109" y="48"/>
                    <a:pt x="109" y="48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9" y="48"/>
                    <a:pt x="109" y="48"/>
                    <a:pt x="109" y="48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7" y="46"/>
                    <a:pt x="106" y="46"/>
                    <a:pt x="106" y="47"/>
                  </a:cubicBezTo>
                  <a:cubicBezTo>
                    <a:pt x="103" y="49"/>
                    <a:pt x="98" y="53"/>
                    <a:pt x="92" y="58"/>
                  </a:cubicBezTo>
                  <a:cubicBezTo>
                    <a:pt x="82" y="66"/>
                    <a:pt x="70" y="75"/>
                    <a:pt x="60" y="83"/>
                  </a:cubicBezTo>
                  <a:cubicBezTo>
                    <a:pt x="55" y="86"/>
                    <a:pt x="51" y="90"/>
                    <a:pt x="48" y="92"/>
                  </a:cubicBezTo>
                  <a:cubicBezTo>
                    <a:pt x="46" y="94"/>
                    <a:pt x="45" y="95"/>
                    <a:pt x="44" y="96"/>
                  </a:cubicBezTo>
                  <a:cubicBezTo>
                    <a:pt x="43" y="96"/>
                    <a:pt x="43" y="97"/>
                    <a:pt x="43" y="97"/>
                  </a:cubicBezTo>
                  <a:cubicBezTo>
                    <a:pt x="42" y="97"/>
                    <a:pt x="42" y="98"/>
                    <a:pt x="42" y="98"/>
                  </a:cubicBezTo>
                  <a:cubicBezTo>
                    <a:pt x="42" y="98"/>
                    <a:pt x="42" y="98"/>
                    <a:pt x="41" y="99"/>
                  </a:cubicBezTo>
                  <a:cubicBezTo>
                    <a:pt x="41" y="99"/>
                    <a:pt x="41" y="100"/>
                    <a:pt x="41" y="101"/>
                  </a:cubicBezTo>
                  <a:cubicBezTo>
                    <a:pt x="41" y="101"/>
                    <a:pt x="41" y="102"/>
                    <a:pt x="42" y="103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2" y="103"/>
                    <a:pt x="42" y="103"/>
                    <a:pt x="42" y="103"/>
                  </a:cubicBezTo>
                  <a:cubicBezTo>
                    <a:pt x="42" y="104"/>
                    <a:pt x="43" y="105"/>
                    <a:pt x="44" y="105"/>
                  </a:cubicBezTo>
                  <a:cubicBezTo>
                    <a:pt x="45" y="105"/>
                    <a:pt x="45" y="105"/>
                    <a:pt x="46" y="105"/>
                  </a:cubicBezTo>
                  <a:cubicBezTo>
                    <a:pt x="46" y="105"/>
                    <a:pt x="47" y="105"/>
                    <a:pt x="47" y="105"/>
                  </a:cubicBezTo>
                  <a:cubicBezTo>
                    <a:pt x="47" y="105"/>
                    <a:pt x="48" y="105"/>
                    <a:pt x="48" y="104"/>
                  </a:cubicBezTo>
                  <a:cubicBezTo>
                    <a:pt x="49" y="104"/>
                    <a:pt x="50" y="103"/>
                    <a:pt x="52" y="102"/>
                  </a:cubicBezTo>
                  <a:cubicBezTo>
                    <a:pt x="59" y="98"/>
                    <a:pt x="71" y="91"/>
                    <a:pt x="82" y="85"/>
                  </a:cubicBezTo>
                  <a:cubicBezTo>
                    <a:pt x="87" y="81"/>
                    <a:pt x="92" y="78"/>
                    <a:pt x="96" y="76"/>
                  </a:cubicBezTo>
                  <a:cubicBezTo>
                    <a:pt x="98" y="75"/>
                    <a:pt x="99" y="74"/>
                    <a:pt x="100" y="74"/>
                  </a:cubicBezTo>
                  <a:cubicBezTo>
                    <a:pt x="101" y="74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2"/>
                    <a:pt x="98" y="73"/>
                    <a:pt x="99" y="73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8" y="73"/>
                    <a:pt x="101" y="74"/>
                    <a:pt x="103" y="73"/>
                  </a:cubicBezTo>
                  <a:cubicBezTo>
                    <a:pt x="105" y="71"/>
                    <a:pt x="105" y="69"/>
                    <a:pt x="104" y="67"/>
                  </a:cubicBezTo>
                  <a:cubicBezTo>
                    <a:pt x="104" y="66"/>
                    <a:pt x="103" y="65"/>
                    <a:pt x="102" y="65"/>
                  </a:cubicBezTo>
                  <a:cubicBezTo>
                    <a:pt x="101" y="64"/>
                    <a:pt x="101" y="64"/>
                    <a:pt x="100" y="64"/>
                  </a:cubicBezTo>
                  <a:cubicBezTo>
                    <a:pt x="100" y="64"/>
                    <a:pt x="99" y="65"/>
                    <a:pt x="99" y="65"/>
                  </a:cubicBezTo>
                  <a:cubicBezTo>
                    <a:pt x="99" y="65"/>
                    <a:pt x="98" y="65"/>
                    <a:pt x="98" y="65"/>
                  </a:cubicBezTo>
                  <a:cubicBezTo>
                    <a:pt x="97" y="65"/>
                    <a:pt x="95" y="66"/>
                    <a:pt x="93" y="67"/>
                  </a:cubicBezTo>
                  <a:cubicBezTo>
                    <a:pt x="87" y="71"/>
                    <a:pt x="75" y="78"/>
                    <a:pt x="64" y="85"/>
                  </a:cubicBezTo>
                  <a:cubicBezTo>
                    <a:pt x="59" y="88"/>
                    <a:pt x="54" y="91"/>
                    <a:pt x="50" y="93"/>
                  </a:cubicBezTo>
                  <a:cubicBezTo>
                    <a:pt x="48" y="94"/>
                    <a:pt x="47" y="95"/>
                    <a:pt x="46" y="96"/>
                  </a:cubicBezTo>
                  <a:cubicBezTo>
                    <a:pt x="45" y="96"/>
                    <a:pt x="45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9" y="97"/>
                    <a:pt x="48" y="97"/>
                    <a:pt x="47" y="96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0" y="100"/>
                    <a:pt x="50" y="99"/>
                    <a:pt x="49" y="98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0" y="102"/>
                    <a:pt x="50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49" y="103"/>
                    <a:pt x="50" y="102"/>
                    <a:pt x="50" y="102"/>
                  </a:cubicBezTo>
                  <a:cubicBezTo>
                    <a:pt x="53" y="100"/>
                    <a:pt x="58" y="96"/>
                    <a:pt x="64" y="91"/>
                  </a:cubicBezTo>
                  <a:cubicBezTo>
                    <a:pt x="74" y="83"/>
                    <a:pt x="86" y="74"/>
                    <a:pt x="96" y="66"/>
                  </a:cubicBezTo>
                  <a:cubicBezTo>
                    <a:pt x="101" y="62"/>
                    <a:pt x="105" y="59"/>
                    <a:pt x="109" y="56"/>
                  </a:cubicBezTo>
                  <a:cubicBezTo>
                    <a:pt x="110" y="55"/>
                    <a:pt x="111" y="54"/>
                    <a:pt x="112" y="53"/>
                  </a:cubicBezTo>
                  <a:cubicBezTo>
                    <a:pt x="113" y="53"/>
                    <a:pt x="113" y="52"/>
                    <a:pt x="114" y="52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5" y="50"/>
                    <a:pt x="115" y="50"/>
                    <a:pt x="115" y="48"/>
                  </a:cubicBezTo>
                  <a:cubicBezTo>
                    <a:pt x="115" y="48"/>
                    <a:pt x="115" y="47"/>
                    <a:pt x="114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5"/>
                    <a:pt x="113" y="44"/>
                    <a:pt x="112" y="44"/>
                  </a:cubicBezTo>
                  <a:cubicBezTo>
                    <a:pt x="111" y="44"/>
                    <a:pt x="111" y="44"/>
                    <a:pt x="110" y="44"/>
                  </a:cubicBezTo>
                  <a:cubicBezTo>
                    <a:pt x="110" y="44"/>
                    <a:pt x="109" y="44"/>
                    <a:pt x="109" y="44"/>
                  </a:cubicBezTo>
                  <a:cubicBezTo>
                    <a:pt x="108" y="44"/>
                    <a:pt x="107" y="44"/>
                    <a:pt x="106" y="45"/>
                  </a:cubicBezTo>
                  <a:cubicBezTo>
                    <a:pt x="103" y="47"/>
                    <a:pt x="97" y="50"/>
                    <a:pt x="89" y="55"/>
                  </a:cubicBezTo>
                  <a:cubicBezTo>
                    <a:pt x="78" y="62"/>
                    <a:pt x="63" y="71"/>
                    <a:pt x="51" y="78"/>
                  </a:cubicBezTo>
                  <a:cubicBezTo>
                    <a:pt x="45" y="81"/>
                    <a:pt x="40" y="85"/>
                    <a:pt x="36" y="87"/>
                  </a:cubicBezTo>
                  <a:cubicBezTo>
                    <a:pt x="34" y="88"/>
                    <a:pt x="32" y="89"/>
                    <a:pt x="31" y="89"/>
                  </a:cubicBezTo>
                  <a:cubicBezTo>
                    <a:pt x="31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1" y="90"/>
                    <a:pt x="31" y="90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1"/>
                    <a:pt x="33" y="90"/>
                    <a:pt x="32" y="90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5" y="94"/>
                    <a:pt x="35" y="93"/>
                    <a:pt x="34" y="92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5" y="96"/>
                    <a:pt x="35" y="95"/>
                    <a:pt x="35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5" y="96"/>
                    <a:pt x="35" y="96"/>
                    <a:pt x="36" y="95"/>
                  </a:cubicBezTo>
                  <a:cubicBezTo>
                    <a:pt x="38" y="92"/>
                    <a:pt x="44" y="87"/>
                    <a:pt x="52" y="81"/>
                  </a:cubicBezTo>
                  <a:cubicBezTo>
                    <a:pt x="63" y="72"/>
                    <a:pt x="77" y="61"/>
                    <a:pt x="88" y="52"/>
                  </a:cubicBezTo>
                  <a:cubicBezTo>
                    <a:pt x="93" y="47"/>
                    <a:pt x="98" y="43"/>
                    <a:pt x="102" y="40"/>
                  </a:cubicBezTo>
                  <a:cubicBezTo>
                    <a:pt x="104" y="38"/>
                    <a:pt x="105" y="37"/>
                    <a:pt x="106" y="36"/>
                  </a:cubicBezTo>
                  <a:cubicBezTo>
                    <a:pt x="107" y="35"/>
                    <a:pt x="107" y="34"/>
                    <a:pt x="108" y="34"/>
                  </a:cubicBezTo>
                  <a:cubicBezTo>
                    <a:pt x="108" y="34"/>
                    <a:pt x="108" y="33"/>
                    <a:pt x="108" y="33"/>
                  </a:cubicBezTo>
                  <a:cubicBezTo>
                    <a:pt x="109" y="32"/>
                    <a:pt x="109" y="32"/>
                    <a:pt x="109" y="30"/>
                  </a:cubicBezTo>
                  <a:cubicBezTo>
                    <a:pt x="109" y="30"/>
                    <a:pt x="109" y="29"/>
                    <a:pt x="109" y="28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8" y="27"/>
                    <a:pt x="107" y="26"/>
                    <a:pt x="106" y="26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6"/>
                    <a:pt x="104" y="26"/>
                    <a:pt x="103" y="26"/>
                  </a:cubicBezTo>
                  <a:cubicBezTo>
                    <a:pt x="103" y="26"/>
                    <a:pt x="102" y="26"/>
                    <a:pt x="102" y="27"/>
                  </a:cubicBezTo>
                  <a:cubicBezTo>
                    <a:pt x="100" y="27"/>
                    <a:pt x="98" y="28"/>
                    <a:pt x="95" y="30"/>
                  </a:cubicBezTo>
                  <a:cubicBezTo>
                    <a:pt x="85" y="35"/>
                    <a:pt x="68" y="46"/>
                    <a:pt x="52" y="56"/>
                  </a:cubicBezTo>
                  <a:cubicBezTo>
                    <a:pt x="44" y="61"/>
                    <a:pt x="36" y="65"/>
                    <a:pt x="31" y="69"/>
                  </a:cubicBezTo>
                  <a:cubicBezTo>
                    <a:pt x="28" y="70"/>
                    <a:pt x="26" y="71"/>
                    <a:pt x="24" y="72"/>
                  </a:cubicBezTo>
                  <a:cubicBezTo>
                    <a:pt x="23" y="73"/>
                    <a:pt x="23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3"/>
                    <a:pt x="23" y="73"/>
                    <a:pt x="23" y="73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26" y="74"/>
                    <a:pt x="25" y="74"/>
                    <a:pt x="24" y="74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7" y="77"/>
                    <a:pt x="27" y="76"/>
                    <a:pt x="27" y="75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9"/>
                    <a:pt x="27" y="79"/>
                    <a:pt x="27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80"/>
                    <a:pt x="27" y="79"/>
                  </a:cubicBezTo>
                  <a:cubicBezTo>
                    <a:pt x="30" y="77"/>
                    <a:pt x="34" y="73"/>
                    <a:pt x="40" y="68"/>
                  </a:cubicBezTo>
                  <a:cubicBezTo>
                    <a:pt x="49" y="61"/>
                    <a:pt x="60" y="52"/>
                    <a:pt x="69" y="45"/>
                  </a:cubicBezTo>
                  <a:cubicBezTo>
                    <a:pt x="73" y="41"/>
                    <a:pt x="77" y="38"/>
                    <a:pt x="80" y="36"/>
                  </a:cubicBezTo>
                  <a:cubicBezTo>
                    <a:pt x="81" y="34"/>
                    <a:pt x="82" y="33"/>
                    <a:pt x="83" y="32"/>
                  </a:cubicBezTo>
                  <a:cubicBezTo>
                    <a:pt x="84" y="32"/>
                    <a:pt x="84" y="32"/>
                    <a:pt x="84" y="31"/>
                  </a:cubicBezTo>
                  <a:cubicBezTo>
                    <a:pt x="85" y="31"/>
                    <a:pt x="85" y="31"/>
                    <a:pt x="85" y="30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6" y="29"/>
                    <a:pt x="86" y="29"/>
                    <a:pt x="86" y="28"/>
                  </a:cubicBezTo>
                  <a:cubicBezTo>
                    <a:pt x="86" y="27"/>
                    <a:pt x="86" y="26"/>
                    <a:pt x="85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4" y="25"/>
                    <a:pt x="83" y="24"/>
                    <a:pt x="83" y="24"/>
                  </a:cubicBezTo>
                  <a:cubicBezTo>
                    <a:pt x="82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4"/>
                    <a:pt x="79" y="24"/>
                    <a:pt x="78" y="24"/>
                  </a:cubicBezTo>
                  <a:cubicBezTo>
                    <a:pt x="77" y="25"/>
                    <a:pt x="75" y="26"/>
                    <a:pt x="72" y="27"/>
                  </a:cubicBezTo>
                  <a:cubicBezTo>
                    <a:pt x="63" y="32"/>
                    <a:pt x="46" y="43"/>
                    <a:pt x="32" y="52"/>
                  </a:cubicBezTo>
                  <a:cubicBezTo>
                    <a:pt x="24" y="56"/>
                    <a:pt x="17" y="60"/>
                    <a:pt x="12" y="64"/>
                  </a:cubicBezTo>
                  <a:cubicBezTo>
                    <a:pt x="9" y="65"/>
                    <a:pt x="7" y="66"/>
                    <a:pt x="5" y="67"/>
                  </a:cubicBezTo>
                  <a:cubicBezTo>
                    <a:pt x="5" y="67"/>
                    <a:pt x="4" y="68"/>
                    <a:pt x="4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8"/>
                    <a:pt x="5" y="68"/>
                    <a:pt x="4" y="6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7" y="69"/>
                    <a:pt x="6" y="68"/>
                    <a:pt x="6" y="68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9" y="72"/>
                    <a:pt x="8" y="71"/>
                    <a:pt x="8" y="70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4"/>
                    <a:pt x="8" y="74"/>
                    <a:pt x="8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4"/>
                    <a:pt x="8" y="74"/>
                    <a:pt x="9" y="73"/>
                  </a:cubicBezTo>
                  <a:cubicBezTo>
                    <a:pt x="12" y="70"/>
                    <a:pt x="19" y="65"/>
                    <a:pt x="26" y="58"/>
                  </a:cubicBezTo>
                  <a:cubicBezTo>
                    <a:pt x="38" y="49"/>
                    <a:pt x="53" y="36"/>
                    <a:pt x="64" y="26"/>
                  </a:cubicBezTo>
                  <a:cubicBezTo>
                    <a:pt x="70" y="21"/>
                    <a:pt x="76" y="17"/>
                    <a:pt x="79" y="14"/>
                  </a:cubicBezTo>
                  <a:cubicBezTo>
                    <a:pt x="81" y="12"/>
                    <a:pt x="83" y="10"/>
                    <a:pt x="84" y="9"/>
                  </a:cubicBezTo>
                  <a:cubicBezTo>
                    <a:pt x="84" y="9"/>
                    <a:pt x="85" y="8"/>
                    <a:pt x="85" y="8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6"/>
                    <a:pt x="86" y="6"/>
                  </a:cubicBezTo>
                  <a:cubicBezTo>
                    <a:pt x="87" y="6"/>
                    <a:pt x="87" y="5"/>
                    <a:pt x="87" y="4"/>
                  </a:cubicBezTo>
                  <a:cubicBezTo>
                    <a:pt x="87" y="4"/>
                    <a:pt x="87" y="3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1"/>
                    <a:pt x="85" y="0"/>
                    <a:pt x="84" y="0"/>
                  </a:cubicBezTo>
                  <a:cubicBezTo>
                    <a:pt x="83" y="0"/>
                    <a:pt x="83" y="0"/>
                    <a:pt x="82" y="0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9" y="1"/>
                    <a:pt x="77" y="2"/>
                    <a:pt x="75" y="3"/>
                  </a:cubicBezTo>
                  <a:cubicBezTo>
                    <a:pt x="69" y="7"/>
                    <a:pt x="56" y="14"/>
                    <a:pt x="45" y="21"/>
                  </a:cubicBezTo>
                  <a:cubicBezTo>
                    <a:pt x="40" y="24"/>
                    <a:pt x="35" y="27"/>
                    <a:pt x="31" y="29"/>
                  </a:cubicBezTo>
                  <a:cubicBezTo>
                    <a:pt x="29" y="31"/>
                    <a:pt x="27" y="31"/>
                    <a:pt x="26" y="32"/>
                  </a:cubicBezTo>
                  <a:cubicBezTo>
                    <a:pt x="25" y="32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4"/>
                    <a:pt x="28" y="33"/>
                    <a:pt x="27" y="33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6"/>
                    <a:pt x="30" y="36"/>
                    <a:pt x="29" y="35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8"/>
                    <a:pt x="30" y="38"/>
                    <a:pt x="30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30" y="3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7"/>
                    <a:pt x="33" y="35"/>
                    <a:pt x="36" y="32"/>
                  </a:cubicBezTo>
                  <a:cubicBezTo>
                    <a:pt x="40" y="27"/>
                    <a:pt x="46" y="22"/>
                    <a:pt x="50" y="17"/>
                  </a:cubicBezTo>
                  <a:cubicBezTo>
                    <a:pt x="52" y="15"/>
                    <a:pt x="54" y="13"/>
                    <a:pt x="56" y="11"/>
                  </a:cubicBezTo>
                  <a:cubicBezTo>
                    <a:pt x="56" y="10"/>
                    <a:pt x="57" y="10"/>
                    <a:pt x="57" y="9"/>
                  </a:cubicBezTo>
                  <a:cubicBezTo>
                    <a:pt x="58" y="9"/>
                    <a:pt x="58" y="8"/>
                    <a:pt x="58" y="8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9" y="7"/>
                    <a:pt x="59" y="6"/>
                    <a:pt x="59" y="5"/>
                  </a:cubicBezTo>
                  <a:cubicBezTo>
                    <a:pt x="59" y="5"/>
                    <a:pt x="59" y="4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2"/>
                    <a:pt x="57" y="1"/>
                    <a:pt x="56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4" y="1"/>
                    <a:pt x="53" y="1"/>
                    <a:pt x="53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2" y="2"/>
                    <a:pt x="51" y="2"/>
                    <a:pt x="50" y="2"/>
                  </a:cubicBezTo>
                  <a:cubicBezTo>
                    <a:pt x="46" y="4"/>
                    <a:pt x="40" y="8"/>
                    <a:pt x="35" y="11"/>
                  </a:cubicBezTo>
                  <a:cubicBezTo>
                    <a:pt x="32" y="13"/>
                    <a:pt x="30" y="15"/>
                    <a:pt x="28" y="16"/>
                  </a:cubicBezTo>
                  <a:cubicBezTo>
                    <a:pt x="27" y="16"/>
                    <a:pt x="26" y="17"/>
                    <a:pt x="26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7"/>
                    <a:pt x="26" y="17"/>
                    <a:pt x="25" y="17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29" y="17"/>
                    <a:pt x="28" y="17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9" y="17"/>
                    <a:pt x="27" y="16"/>
                    <a:pt x="24" y="17"/>
                  </a:cubicBezTo>
                  <a:cubicBezTo>
                    <a:pt x="22" y="19"/>
                    <a:pt x="22" y="21"/>
                    <a:pt x="23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7" name="Freeform 262"/>
            <p:cNvSpPr/>
            <p:nvPr/>
          </p:nvSpPr>
          <p:spPr bwMode="auto">
            <a:xfrm>
              <a:off x="7460379" y="3038292"/>
              <a:ext cx="107777" cy="88617"/>
            </a:xfrm>
            <a:custGeom>
              <a:avLst/>
              <a:gdLst>
                <a:gd name="T0" fmla="*/ 7 w 88"/>
                <a:gd name="T1" fmla="*/ 23 h 73"/>
                <a:gd name="T2" fmla="*/ 28 w 88"/>
                <a:gd name="T3" fmla="*/ 10 h 73"/>
                <a:gd name="T4" fmla="*/ 28 w 88"/>
                <a:gd name="T5" fmla="*/ 10 h 73"/>
                <a:gd name="T6" fmla="*/ 28 w 88"/>
                <a:gd name="T7" fmla="*/ 10 h 73"/>
                <a:gd name="T8" fmla="*/ 27 w 88"/>
                <a:gd name="T9" fmla="*/ 10 h 73"/>
                <a:gd name="T10" fmla="*/ 25 w 88"/>
                <a:gd name="T11" fmla="*/ 10 h 73"/>
                <a:gd name="T12" fmla="*/ 23 w 88"/>
                <a:gd name="T13" fmla="*/ 8 h 73"/>
                <a:gd name="T14" fmla="*/ 25 w 88"/>
                <a:gd name="T15" fmla="*/ 10 h 73"/>
                <a:gd name="T16" fmla="*/ 40 w 88"/>
                <a:gd name="T17" fmla="*/ 17 h 73"/>
                <a:gd name="T18" fmla="*/ 41 w 88"/>
                <a:gd name="T19" fmla="*/ 16 h 73"/>
                <a:gd name="T20" fmla="*/ 41 w 88"/>
                <a:gd name="T21" fmla="*/ 15 h 73"/>
                <a:gd name="T22" fmla="*/ 44 w 88"/>
                <a:gd name="T23" fmla="*/ 19 h 73"/>
                <a:gd name="T24" fmla="*/ 56 w 88"/>
                <a:gd name="T25" fmla="*/ 5 h 73"/>
                <a:gd name="T26" fmla="*/ 56 w 88"/>
                <a:gd name="T27" fmla="*/ 5 h 73"/>
                <a:gd name="T28" fmla="*/ 56 w 88"/>
                <a:gd name="T29" fmla="*/ 4 h 73"/>
                <a:gd name="T30" fmla="*/ 53 w 88"/>
                <a:gd name="T31" fmla="*/ 19 h 73"/>
                <a:gd name="T32" fmla="*/ 52 w 88"/>
                <a:gd name="T33" fmla="*/ 33 h 73"/>
                <a:gd name="T34" fmla="*/ 66 w 88"/>
                <a:gd name="T35" fmla="*/ 25 h 73"/>
                <a:gd name="T36" fmla="*/ 66 w 88"/>
                <a:gd name="T37" fmla="*/ 25 h 73"/>
                <a:gd name="T38" fmla="*/ 64 w 88"/>
                <a:gd name="T39" fmla="*/ 25 h 73"/>
                <a:gd name="T40" fmla="*/ 62 w 88"/>
                <a:gd name="T41" fmla="*/ 25 h 73"/>
                <a:gd name="T42" fmla="*/ 57 w 88"/>
                <a:gd name="T43" fmla="*/ 45 h 73"/>
                <a:gd name="T44" fmla="*/ 85 w 88"/>
                <a:gd name="T45" fmla="*/ 38 h 73"/>
                <a:gd name="T46" fmla="*/ 79 w 88"/>
                <a:gd name="T47" fmla="*/ 36 h 73"/>
                <a:gd name="T48" fmla="*/ 79 w 88"/>
                <a:gd name="T49" fmla="*/ 34 h 73"/>
                <a:gd name="T50" fmla="*/ 79 w 88"/>
                <a:gd name="T51" fmla="*/ 32 h 73"/>
                <a:gd name="T52" fmla="*/ 59 w 88"/>
                <a:gd name="T53" fmla="*/ 55 h 73"/>
                <a:gd name="T54" fmla="*/ 50 w 88"/>
                <a:gd name="T55" fmla="*/ 67 h 73"/>
                <a:gd name="T56" fmla="*/ 64 w 88"/>
                <a:gd name="T57" fmla="*/ 57 h 73"/>
                <a:gd name="T58" fmla="*/ 59 w 88"/>
                <a:gd name="T59" fmla="*/ 67 h 73"/>
                <a:gd name="T60" fmla="*/ 59 w 88"/>
                <a:gd name="T61" fmla="*/ 69 h 73"/>
                <a:gd name="T62" fmla="*/ 59 w 88"/>
                <a:gd name="T63" fmla="*/ 69 h 73"/>
                <a:gd name="T64" fmla="*/ 65 w 88"/>
                <a:gd name="T65" fmla="*/ 61 h 73"/>
                <a:gd name="T66" fmla="*/ 87 w 88"/>
                <a:gd name="T67" fmla="*/ 36 h 73"/>
                <a:gd name="T68" fmla="*/ 61 w 88"/>
                <a:gd name="T69" fmla="*/ 46 h 73"/>
                <a:gd name="T70" fmla="*/ 61 w 88"/>
                <a:gd name="T71" fmla="*/ 46 h 73"/>
                <a:gd name="T72" fmla="*/ 62 w 88"/>
                <a:gd name="T73" fmla="*/ 46 h 73"/>
                <a:gd name="T74" fmla="*/ 63 w 88"/>
                <a:gd name="T75" fmla="*/ 46 h 73"/>
                <a:gd name="T76" fmla="*/ 70 w 88"/>
                <a:gd name="T77" fmla="*/ 28 h 73"/>
                <a:gd name="T78" fmla="*/ 70 w 88"/>
                <a:gd name="T79" fmla="*/ 23 h 73"/>
                <a:gd name="T80" fmla="*/ 59 w 88"/>
                <a:gd name="T81" fmla="*/ 29 h 73"/>
                <a:gd name="T82" fmla="*/ 60 w 88"/>
                <a:gd name="T83" fmla="*/ 30 h 73"/>
                <a:gd name="T84" fmla="*/ 60 w 88"/>
                <a:gd name="T85" fmla="*/ 31 h 73"/>
                <a:gd name="T86" fmla="*/ 60 w 88"/>
                <a:gd name="T87" fmla="*/ 31 h 73"/>
                <a:gd name="T88" fmla="*/ 64 w 88"/>
                <a:gd name="T89" fmla="*/ 6 h 73"/>
                <a:gd name="T90" fmla="*/ 61 w 88"/>
                <a:gd name="T91" fmla="*/ 0 h 73"/>
                <a:gd name="T92" fmla="*/ 45 w 88"/>
                <a:gd name="T93" fmla="*/ 12 h 73"/>
                <a:gd name="T94" fmla="*/ 30 w 88"/>
                <a:gd name="T95" fmla="*/ 3 h 73"/>
                <a:gd name="T96" fmla="*/ 30 w 88"/>
                <a:gd name="T97" fmla="*/ 3 h 73"/>
                <a:gd name="T98" fmla="*/ 30 w 88"/>
                <a:gd name="T99" fmla="*/ 3 h 73"/>
                <a:gd name="T100" fmla="*/ 31 w 88"/>
                <a:gd name="T101" fmla="*/ 4 h 73"/>
                <a:gd name="T102" fmla="*/ 28 w 88"/>
                <a:gd name="T103" fmla="*/ 2 h 73"/>
                <a:gd name="T104" fmla="*/ 11 w 88"/>
                <a:gd name="T105" fmla="*/ 10 h 73"/>
                <a:gd name="T106" fmla="*/ 4 w 88"/>
                <a:gd name="T107" fmla="*/ 14 h 73"/>
                <a:gd name="T108" fmla="*/ 4 w 88"/>
                <a:gd name="T109" fmla="*/ 14 h 73"/>
                <a:gd name="T110" fmla="*/ 5 w 88"/>
                <a:gd name="T111" fmla="*/ 14 h 73"/>
                <a:gd name="T112" fmla="*/ 7 w 88"/>
                <a:gd name="T113" fmla="*/ 14 h 73"/>
                <a:gd name="T114" fmla="*/ 9 w 88"/>
                <a:gd name="T115" fmla="*/ 16 h 73"/>
                <a:gd name="T116" fmla="*/ 1 w 88"/>
                <a:gd name="T117" fmla="*/ 2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73">
                  <a:moveTo>
                    <a:pt x="1" y="21"/>
                  </a:moveTo>
                  <a:cubicBezTo>
                    <a:pt x="2" y="22"/>
                    <a:pt x="3" y="22"/>
                    <a:pt x="4" y="23"/>
                  </a:cubicBezTo>
                  <a:cubicBezTo>
                    <a:pt x="4" y="23"/>
                    <a:pt x="5" y="23"/>
                    <a:pt x="5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2"/>
                    <a:pt x="8" y="22"/>
                    <a:pt x="9" y="21"/>
                  </a:cubicBezTo>
                  <a:cubicBezTo>
                    <a:pt x="12" y="20"/>
                    <a:pt x="17" y="17"/>
                    <a:pt x="21" y="14"/>
                  </a:cubicBezTo>
                  <a:cubicBezTo>
                    <a:pt x="23" y="13"/>
                    <a:pt x="25" y="12"/>
                    <a:pt x="26" y="11"/>
                  </a:cubicBezTo>
                  <a:cubicBezTo>
                    <a:pt x="27" y="11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8" y="10"/>
                    <a:pt x="28" y="1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7" y="1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9"/>
                    <a:pt x="25" y="10"/>
                    <a:pt x="25" y="1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9"/>
                    <a:pt x="24" y="9"/>
                    <a:pt x="24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7" y="12"/>
                    <a:pt x="31" y="14"/>
                    <a:pt x="33" y="16"/>
                  </a:cubicBezTo>
                  <a:cubicBezTo>
                    <a:pt x="35" y="16"/>
                    <a:pt x="36" y="17"/>
                    <a:pt x="37" y="18"/>
                  </a:cubicBezTo>
                  <a:cubicBezTo>
                    <a:pt x="38" y="18"/>
                    <a:pt x="38" y="18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9" y="20"/>
                    <a:pt x="41" y="20"/>
                    <a:pt x="44" y="19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6"/>
                    <a:pt x="56" y="7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5"/>
                    <a:pt x="55" y="6"/>
                  </a:cubicBezTo>
                  <a:cubicBezTo>
                    <a:pt x="55" y="9"/>
                    <a:pt x="54" y="14"/>
                    <a:pt x="53" y="19"/>
                  </a:cubicBezTo>
                  <a:cubicBezTo>
                    <a:pt x="52" y="22"/>
                    <a:pt x="52" y="24"/>
                    <a:pt x="52" y="26"/>
                  </a:cubicBezTo>
                  <a:cubicBezTo>
                    <a:pt x="52" y="27"/>
                    <a:pt x="51" y="28"/>
                    <a:pt x="51" y="29"/>
                  </a:cubicBezTo>
                  <a:cubicBezTo>
                    <a:pt x="51" y="30"/>
                    <a:pt x="51" y="30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2"/>
                    <a:pt x="51" y="32"/>
                    <a:pt x="52" y="33"/>
                  </a:cubicBezTo>
                  <a:cubicBezTo>
                    <a:pt x="53" y="35"/>
                    <a:pt x="56" y="36"/>
                    <a:pt x="58" y="35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7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1" y="27"/>
                    <a:pt x="61" y="29"/>
                  </a:cubicBezTo>
                  <a:cubicBezTo>
                    <a:pt x="60" y="32"/>
                    <a:pt x="59" y="36"/>
                    <a:pt x="58" y="39"/>
                  </a:cubicBezTo>
                  <a:cubicBezTo>
                    <a:pt x="58" y="40"/>
                    <a:pt x="58" y="42"/>
                    <a:pt x="57" y="43"/>
                  </a:cubicBezTo>
                  <a:cubicBezTo>
                    <a:pt x="57" y="44"/>
                    <a:pt x="57" y="44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8"/>
                    <a:pt x="58" y="49"/>
                  </a:cubicBezTo>
                  <a:cubicBezTo>
                    <a:pt x="59" y="51"/>
                    <a:pt x="62" y="51"/>
                    <a:pt x="64" y="50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4"/>
                    <a:pt x="79" y="35"/>
                    <a:pt x="79" y="36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3"/>
                    <a:pt x="79" y="33"/>
                    <a:pt x="79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8" y="34"/>
                    <a:pt x="75" y="37"/>
                    <a:pt x="72" y="40"/>
                  </a:cubicBezTo>
                  <a:cubicBezTo>
                    <a:pt x="68" y="45"/>
                    <a:pt x="63" y="50"/>
                    <a:pt x="59" y="55"/>
                  </a:cubicBezTo>
                  <a:cubicBezTo>
                    <a:pt x="57" y="58"/>
                    <a:pt x="55" y="60"/>
                    <a:pt x="53" y="62"/>
                  </a:cubicBezTo>
                  <a:cubicBezTo>
                    <a:pt x="53" y="62"/>
                    <a:pt x="52" y="63"/>
                    <a:pt x="52" y="64"/>
                  </a:cubicBezTo>
                  <a:cubicBezTo>
                    <a:pt x="51" y="64"/>
                    <a:pt x="51" y="64"/>
                    <a:pt x="51" y="65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0" y="66"/>
                    <a:pt x="50" y="66"/>
                    <a:pt x="50" y="67"/>
                  </a:cubicBezTo>
                  <a:cubicBezTo>
                    <a:pt x="50" y="68"/>
                    <a:pt x="50" y="69"/>
                    <a:pt x="51" y="70"/>
                  </a:cubicBezTo>
                  <a:cubicBezTo>
                    <a:pt x="52" y="72"/>
                    <a:pt x="55" y="73"/>
                    <a:pt x="57" y="71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71" y="63"/>
                    <a:pt x="71" y="61"/>
                    <a:pt x="70" y="59"/>
                  </a:cubicBezTo>
                  <a:cubicBezTo>
                    <a:pt x="69" y="56"/>
                    <a:pt x="66" y="56"/>
                    <a:pt x="64" y="57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9" y="66"/>
                    <a:pt x="58" y="65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9" y="68"/>
                    <a:pt x="59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0" y="67"/>
                    <a:pt x="62" y="65"/>
                    <a:pt x="65" y="61"/>
                  </a:cubicBezTo>
                  <a:cubicBezTo>
                    <a:pt x="69" y="57"/>
                    <a:pt x="75" y="51"/>
                    <a:pt x="79" y="46"/>
                  </a:cubicBezTo>
                  <a:cubicBezTo>
                    <a:pt x="81" y="44"/>
                    <a:pt x="83" y="41"/>
                    <a:pt x="84" y="40"/>
                  </a:cubicBezTo>
                  <a:cubicBezTo>
                    <a:pt x="85" y="39"/>
                    <a:pt x="86" y="38"/>
                    <a:pt x="86" y="37"/>
                  </a:cubicBezTo>
                  <a:cubicBezTo>
                    <a:pt x="86" y="37"/>
                    <a:pt x="87" y="37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7" y="33"/>
                    <a:pt x="87" y="32"/>
                  </a:cubicBezTo>
                  <a:cubicBezTo>
                    <a:pt x="86" y="29"/>
                    <a:pt x="83" y="29"/>
                    <a:pt x="81" y="30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5"/>
                    <a:pt x="66" y="45"/>
                    <a:pt x="65" y="44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4"/>
                    <a:pt x="67" y="42"/>
                  </a:cubicBezTo>
                  <a:cubicBezTo>
                    <a:pt x="67" y="39"/>
                    <a:pt x="68" y="36"/>
                    <a:pt x="69" y="32"/>
                  </a:cubicBezTo>
                  <a:cubicBezTo>
                    <a:pt x="70" y="31"/>
                    <a:pt x="70" y="29"/>
                    <a:pt x="70" y="28"/>
                  </a:cubicBezTo>
                  <a:cubicBezTo>
                    <a:pt x="70" y="28"/>
                    <a:pt x="70" y="27"/>
                    <a:pt x="70" y="27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6"/>
                    <a:pt x="71" y="25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0" y="24"/>
                    <a:pt x="70" y="24"/>
                    <a:pt x="70" y="23"/>
                  </a:cubicBezTo>
                  <a:cubicBezTo>
                    <a:pt x="69" y="22"/>
                    <a:pt x="68" y="21"/>
                    <a:pt x="67" y="21"/>
                  </a:cubicBezTo>
                  <a:cubicBezTo>
                    <a:pt x="66" y="20"/>
                    <a:pt x="65" y="20"/>
                    <a:pt x="64" y="21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59" y="29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0"/>
                    <a:pt x="60" y="28"/>
                    <a:pt x="61" y="26"/>
                  </a:cubicBezTo>
                  <a:cubicBezTo>
                    <a:pt x="62" y="22"/>
                    <a:pt x="62" y="17"/>
                    <a:pt x="63" y="13"/>
                  </a:cubicBezTo>
                  <a:cubicBezTo>
                    <a:pt x="64" y="11"/>
                    <a:pt x="64" y="9"/>
                    <a:pt x="64" y="8"/>
                  </a:cubicBezTo>
                  <a:cubicBezTo>
                    <a:pt x="64" y="7"/>
                    <a:pt x="64" y="7"/>
                    <a:pt x="64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3"/>
                    <a:pt x="64" y="2"/>
                  </a:cubicBezTo>
                  <a:cubicBezTo>
                    <a:pt x="63" y="1"/>
                    <a:pt x="62" y="0"/>
                    <a:pt x="61" y="0"/>
                  </a:cubicBezTo>
                  <a:cubicBezTo>
                    <a:pt x="60" y="0"/>
                    <a:pt x="59" y="0"/>
                    <a:pt x="58" y="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3"/>
                    <a:pt x="45" y="12"/>
                    <a:pt x="45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2" y="10"/>
                    <a:pt x="40" y="9"/>
                  </a:cubicBezTo>
                  <a:cubicBezTo>
                    <a:pt x="38" y="8"/>
                    <a:pt x="35" y="6"/>
                    <a:pt x="33" y="5"/>
                  </a:cubicBezTo>
                  <a:cubicBezTo>
                    <a:pt x="32" y="4"/>
                    <a:pt x="31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2"/>
                    <a:pt x="28" y="2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6" y="1"/>
                    <a:pt x="26" y="2"/>
                    <a:pt x="26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2"/>
                    <a:pt x="24" y="3"/>
                    <a:pt x="23" y="3"/>
                  </a:cubicBezTo>
                  <a:cubicBezTo>
                    <a:pt x="20" y="4"/>
                    <a:pt x="15" y="7"/>
                    <a:pt x="11" y="10"/>
                  </a:cubicBezTo>
                  <a:cubicBezTo>
                    <a:pt x="9" y="11"/>
                    <a:pt x="7" y="12"/>
                    <a:pt x="6" y="13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5" y="14"/>
                    <a:pt x="5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5"/>
                    <a:pt x="7" y="15"/>
                    <a:pt x="7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4"/>
                    <a:pt x="5" y="13"/>
                    <a:pt x="3" y="15"/>
                  </a:cubicBezTo>
                  <a:cubicBezTo>
                    <a:pt x="1" y="16"/>
                    <a:pt x="0" y="19"/>
                    <a:pt x="1" y="2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8" name="Freeform 263"/>
            <p:cNvSpPr/>
            <p:nvPr/>
          </p:nvSpPr>
          <p:spPr bwMode="auto">
            <a:xfrm>
              <a:off x="7414873" y="3029909"/>
              <a:ext cx="142506" cy="137715"/>
            </a:xfrm>
            <a:custGeom>
              <a:avLst/>
              <a:gdLst>
                <a:gd name="T0" fmla="*/ 57 w 118"/>
                <a:gd name="T1" fmla="*/ 10 h 113"/>
                <a:gd name="T2" fmla="*/ 58 w 118"/>
                <a:gd name="T3" fmla="*/ 4 h 113"/>
                <a:gd name="T4" fmla="*/ 58 w 118"/>
                <a:gd name="T5" fmla="*/ 4 h 113"/>
                <a:gd name="T6" fmla="*/ 55 w 118"/>
                <a:gd name="T7" fmla="*/ 6 h 113"/>
                <a:gd name="T8" fmla="*/ 54 w 118"/>
                <a:gd name="T9" fmla="*/ 4 h 113"/>
                <a:gd name="T10" fmla="*/ 55 w 118"/>
                <a:gd name="T11" fmla="*/ 2 h 113"/>
                <a:gd name="T12" fmla="*/ 22 w 118"/>
                <a:gd name="T13" fmla="*/ 37 h 113"/>
                <a:gd name="T14" fmla="*/ 33 w 118"/>
                <a:gd name="T15" fmla="*/ 39 h 113"/>
                <a:gd name="T16" fmla="*/ 43 w 118"/>
                <a:gd name="T17" fmla="*/ 29 h 113"/>
                <a:gd name="T18" fmla="*/ 41 w 118"/>
                <a:gd name="T19" fmla="*/ 32 h 113"/>
                <a:gd name="T20" fmla="*/ 39 w 118"/>
                <a:gd name="T21" fmla="*/ 30 h 113"/>
                <a:gd name="T22" fmla="*/ 43 w 118"/>
                <a:gd name="T23" fmla="*/ 28 h 113"/>
                <a:gd name="T24" fmla="*/ 42 w 118"/>
                <a:gd name="T25" fmla="*/ 28 h 113"/>
                <a:gd name="T26" fmla="*/ 37 w 118"/>
                <a:gd name="T27" fmla="*/ 29 h 113"/>
                <a:gd name="T28" fmla="*/ 0 w 118"/>
                <a:gd name="T29" fmla="*/ 76 h 113"/>
                <a:gd name="T30" fmla="*/ 34 w 118"/>
                <a:gd name="T31" fmla="*/ 72 h 113"/>
                <a:gd name="T32" fmla="*/ 33 w 118"/>
                <a:gd name="T33" fmla="*/ 70 h 113"/>
                <a:gd name="T34" fmla="*/ 33 w 118"/>
                <a:gd name="T35" fmla="*/ 71 h 113"/>
                <a:gd name="T36" fmla="*/ 30 w 118"/>
                <a:gd name="T37" fmla="*/ 101 h 113"/>
                <a:gd name="T38" fmla="*/ 46 w 118"/>
                <a:gd name="T39" fmla="*/ 84 h 113"/>
                <a:gd name="T40" fmla="*/ 46 w 118"/>
                <a:gd name="T41" fmla="*/ 83 h 113"/>
                <a:gd name="T42" fmla="*/ 45 w 118"/>
                <a:gd name="T43" fmla="*/ 84 h 113"/>
                <a:gd name="T44" fmla="*/ 41 w 118"/>
                <a:gd name="T45" fmla="*/ 109 h 113"/>
                <a:gd name="T46" fmla="*/ 62 w 118"/>
                <a:gd name="T47" fmla="*/ 111 h 113"/>
                <a:gd name="T48" fmla="*/ 63 w 118"/>
                <a:gd name="T49" fmla="*/ 111 h 113"/>
                <a:gd name="T50" fmla="*/ 68 w 118"/>
                <a:gd name="T51" fmla="*/ 113 h 113"/>
                <a:gd name="T52" fmla="*/ 114 w 118"/>
                <a:gd name="T53" fmla="*/ 84 h 113"/>
                <a:gd name="T54" fmla="*/ 113 w 118"/>
                <a:gd name="T55" fmla="*/ 82 h 113"/>
                <a:gd name="T56" fmla="*/ 109 w 118"/>
                <a:gd name="T57" fmla="*/ 84 h 113"/>
                <a:gd name="T58" fmla="*/ 112 w 118"/>
                <a:gd name="T59" fmla="*/ 77 h 113"/>
                <a:gd name="T60" fmla="*/ 66 w 118"/>
                <a:gd name="T61" fmla="*/ 106 h 113"/>
                <a:gd name="T62" fmla="*/ 66 w 118"/>
                <a:gd name="T63" fmla="*/ 108 h 113"/>
                <a:gd name="T64" fmla="*/ 70 w 118"/>
                <a:gd name="T65" fmla="*/ 107 h 113"/>
                <a:gd name="T66" fmla="*/ 59 w 118"/>
                <a:gd name="T67" fmla="*/ 94 h 113"/>
                <a:gd name="T68" fmla="*/ 56 w 118"/>
                <a:gd name="T69" fmla="*/ 96 h 113"/>
                <a:gd name="T70" fmla="*/ 43 w 118"/>
                <a:gd name="T71" fmla="*/ 103 h 113"/>
                <a:gd name="T72" fmla="*/ 44 w 118"/>
                <a:gd name="T73" fmla="*/ 105 h 113"/>
                <a:gd name="T74" fmla="*/ 43 w 118"/>
                <a:gd name="T75" fmla="*/ 107 h 113"/>
                <a:gd name="T76" fmla="*/ 54 w 118"/>
                <a:gd name="T77" fmla="*/ 87 h 113"/>
                <a:gd name="T78" fmla="*/ 27 w 118"/>
                <a:gd name="T79" fmla="*/ 97 h 113"/>
                <a:gd name="T80" fmla="*/ 32 w 118"/>
                <a:gd name="T81" fmla="*/ 98 h 113"/>
                <a:gd name="T82" fmla="*/ 32 w 118"/>
                <a:gd name="T83" fmla="*/ 98 h 113"/>
                <a:gd name="T84" fmla="*/ 42 w 118"/>
                <a:gd name="T85" fmla="*/ 68 h 113"/>
                <a:gd name="T86" fmla="*/ 4 w 118"/>
                <a:gd name="T87" fmla="*/ 73 h 113"/>
                <a:gd name="T88" fmla="*/ 8 w 118"/>
                <a:gd name="T89" fmla="*/ 75 h 113"/>
                <a:gd name="T90" fmla="*/ 8 w 118"/>
                <a:gd name="T91" fmla="*/ 75 h 113"/>
                <a:gd name="T92" fmla="*/ 36 w 118"/>
                <a:gd name="T93" fmla="*/ 43 h 113"/>
                <a:gd name="T94" fmla="*/ 47 w 118"/>
                <a:gd name="T95" fmla="*/ 26 h 113"/>
                <a:gd name="T96" fmla="*/ 25 w 118"/>
                <a:gd name="T97" fmla="*/ 33 h 113"/>
                <a:gd name="T98" fmla="*/ 27 w 118"/>
                <a:gd name="T99" fmla="*/ 37 h 113"/>
                <a:gd name="T100" fmla="*/ 27 w 118"/>
                <a:gd name="T101" fmla="*/ 37 h 113"/>
                <a:gd name="T102" fmla="*/ 27 w 118"/>
                <a:gd name="T103" fmla="*/ 37 h 113"/>
                <a:gd name="T104" fmla="*/ 27 w 118"/>
                <a:gd name="T105" fmla="*/ 37 h 113"/>
                <a:gd name="T106" fmla="*/ 38 w 118"/>
                <a:gd name="T107" fmla="*/ 32 h 113"/>
                <a:gd name="T108" fmla="*/ 62 w 118"/>
                <a:gd name="T109" fmla="*/ 2 h 113"/>
                <a:gd name="T110" fmla="*/ 28 w 118"/>
                <a:gd name="T111" fmla="*/ 16 h 113"/>
                <a:gd name="T112" fmla="*/ 29 w 118"/>
                <a:gd name="T113" fmla="*/ 16 h 113"/>
                <a:gd name="T114" fmla="*/ 31 w 118"/>
                <a:gd name="T115" fmla="*/ 1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" h="113">
                  <a:moveTo>
                    <a:pt x="25" y="23"/>
                  </a:moveTo>
                  <a:cubicBezTo>
                    <a:pt x="26" y="24"/>
                    <a:pt x="27" y="25"/>
                    <a:pt x="28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5"/>
                    <a:pt x="33" y="24"/>
                    <a:pt x="34" y="24"/>
                  </a:cubicBezTo>
                  <a:cubicBezTo>
                    <a:pt x="38" y="22"/>
                    <a:pt x="44" y="18"/>
                    <a:pt x="50" y="14"/>
                  </a:cubicBezTo>
                  <a:cubicBezTo>
                    <a:pt x="52" y="12"/>
                    <a:pt x="55" y="11"/>
                    <a:pt x="57" y="10"/>
                  </a:cubicBezTo>
                  <a:cubicBezTo>
                    <a:pt x="58" y="9"/>
                    <a:pt x="59" y="9"/>
                    <a:pt x="59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7"/>
                    <a:pt x="56" y="8"/>
                    <a:pt x="57" y="8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5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5" y="2"/>
                    <a:pt x="55" y="2"/>
                    <a:pt x="54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3"/>
                    <a:pt x="53" y="4"/>
                    <a:pt x="52" y="5"/>
                  </a:cubicBezTo>
                  <a:cubicBezTo>
                    <a:pt x="48" y="9"/>
                    <a:pt x="41" y="16"/>
                    <a:pt x="35" y="22"/>
                  </a:cubicBezTo>
                  <a:cubicBezTo>
                    <a:pt x="32" y="25"/>
                    <a:pt x="29" y="28"/>
                    <a:pt x="27" y="30"/>
                  </a:cubicBezTo>
                  <a:cubicBezTo>
                    <a:pt x="26" y="32"/>
                    <a:pt x="25" y="33"/>
                    <a:pt x="24" y="33"/>
                  </a:cubicBezTo>
                  <a:cubicBezTo>
                    <a:pt x="24" y="34"/>
                    <a:pt x="23" y="34"/>
                    <a:pt x="23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7"/>
                    <a:pt x="22" y="37"/>
                  </a:cubicBezTo>
                  <a:cubicBezTo>
                    <a:pt x="22" y="38"/>
                    <a:pt x="22" y="39"/>
                    <a:pt x="23" y="40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1"/>
                    <a:pt x="24" y="41"/>
                    <a:pt x="25" y="42"/>
                  </a:cubicBezTo>
                  <a:cubicBezTo>
                    <a:pt x="26" y="42"/>
                    <a:pt x="26" y="42"/>
                    <a:pt x="27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2"/>
                    <a:pt x="29" y="41"/>
                    <a:pt x="29" y="41"/>
                  </a:cubicBezTo>
                  <a:cubicBezTo>
                    <a:pt x="30" y="41"/>
                    <a:pt x="31" y="40"/>
                    <a:pt x="33" y="39"/>
                  </a:cubicBezTo>
                  <a:cubicBezTo>
                    <a:pt x="35" y="38"/>
                    <a:pt x="38" y="36"/>
                    <a:pt x="41" y="34"/>
                  </a:cubicBezTo>
                  <a:cubicBezTo>
                    <a:pt x="42" y="34"/>
                    <a:pt x="43" y="33"/>
                    <a:pt x="44" y="33"/>
                  </a:cubicBezTo>
                  <a:cubicBezTo>
                    <a:pt x="44" y="32"/>
                    <a:pt x="44" y="32"/>
                    <a:pt x="45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2" y="32"/>
                    <a:pt x="43" y="32"/>
                    <a:pt x="43" y="32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0" y="31"/>
                    <a:pt x="41" y="32"/>
                    <a:pt x="41" y="32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9" y="29"/>
                    <a:pt x="39" y="30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7"/>
                    <a:pt x="39" y="27"/>
                    <a:pt x="39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7"/>
                    <a:pt x="38" y="28"/>
                    <a:pt x="37" y="29"/>
                  </a:cubicBezTo>
                  <a:cubicBezTo>
                    <a:pt x="32" y="35"/>
                    <a:pt x="23" y="45"/>
                    <a:pt x="15" y="53"/>
                  </a:cubicBezTo>
                  <a:cubicBezTo>
                    <a:pt x="11" y="58"/>
                    <a:pt x="8" y="62"/>
                    <a:pt x="5" y="65"/>
                  </a:cubicBezTo>
                  <a:cubicBezTo>
                    <a:pt x="4" y="67"/>
                    <a:pt x="3" y="68"/>
                    <a:pt x="2" y="69"/>
                  </a:cubicBezTo>
                  <a:cubicBezTo>
                    <a:pt x="1" y="69"/>
                    <a:pt x="1" y="70"/>
                    <a:pt x="1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3"/>
                    <a:pt x="0" y="73"/>
                  </a:cubicBezTo>
                  <a:cubicBezTo>
                    <a:pt x="0" y="74"/>
                    <a:pt x="0" y="75"/>
                    <a:pt x="0" y="76"/>
                  </a:cubicBezTo>
                  <a:cubicBezTo>
                    <a:pt x="2" y="78"/>
                    <a:pt x="4" y="79"/>
                    <a:pt x="6" y="7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8" y="82"/>
                    <a:pt x="19" y="83"/>
                    <a:pt x="20" y="84"/>
                  </a:cubicBezTo>
                  <a:cubicBezTo>
                    <a:pt x="21" y="84"/>
                    <a:pt x="23" y="84"/>
                    <a:pt x="24" y="8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71"/>
                    <a:pt x="33" y="71"/>
                    <a:pt x="34" y="72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70"/>
                    <a:pt x="33" y="70"/>
                    <a:pt x="33" y="71"/>
                  </a:cubicBezTo>
                  <a:cubicBezTo>
                    <a:pt x="32" y="74"/>
                    <a:pt x="29" y="80"/>
                    <a:pt x="27" y="85"/>
                  </a:cubicBezTo>
                  <a:cubicBezTo>
                    <a:pt x="26" y="88"/>
                    <a:pt x="25" y="90"/>
                    <a:pt x="24" y="92"/>
                  </a:cubicBezTo>
                  <a:cubicBezTo>
                    <a:pt x="24" y="93"/>
                    <a:pt x="24" y="94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6"/>
                    <a:pt x="23" y="97"/>
                    <a:pt x="23" y="97"/>
                  </a:cubicBezTo>
                  <a:cubicBezTo>
                    <a:pt x="23" y="98"/>
                    <a:pt x="23" y="98"/>
                    <a:pt x="24" y="100"/>
                  </a:cubicBezTo>
                  <a:cubicBezTo>
                    <a:pt x="25" y="102"/>
                    <a:pt x="27" y="102"/>
                    <a:pt x="30" y="101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5"/>
                    <a:pt x="46" y="85"/>
                    <a:pt x="46" y="86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4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4"/>
                    <a:pt x="45" y="84"/>
                  </a:cubicBezTo>
                  <a:cubicBezTo>
                    <a:pt x="44" y="87"/>
                    <a:pt x="42" y="91"/>
                    <a:pt x="39" y="95"/>
                  </a:cubicBezTo>
                  <a:cubicBezTo>
                    <a:pt x="38" y="97"/>
                    <a:pt x="37" y="99"/>
                    <a:pt x="36" y="101"/>
                  </a:cubicBezTo>
                  <a:cubicBezTo>
                    <a:pt x="36" y="101"/>
                    <a:pt x="36" y="102"/>
                    <a:pt x="36" y="103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5"/>
                  </a:cubicBezTo>
                  <a:cubicBezTo>
                    <a:pt x="35" y="106"/>
                    <a:pt x="35" y="107"/>
                    <a:pt x="35" y="108"/>
                  </a:cubicBezTo>
                  <a:cubicBezTo>
                    <a:pt x="37" y="110"/>
                    <a:pt x="39" y="110"/>
                    <a:pt x="41" y="109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2" y="98"/>
                    <a:pt x="52" y="98"/>
                    <a:pt x="52" y="98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3" y="100"/>
                    <a:pt x="56" y="103"/>
                    <a:pt x="58" y="106"/>
                  </a:cubicBezTo>
                  <a:cubicBezTo>
                    <a:pt x="59" y="107"/>
                    <a:pt x="60" y="109"/>
                    <a:pt x="61" y="110"/>
                  </a:cubicBezTo>
                  <a:cubicBezTo>
                    <a:pt x="62" y="110"/>
                    <a:pt x="62" y="111"/>
                    <a:pt x="62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3" y="112"/>
                    <a:pt x="64" y="113"/>
                    <a:pt x="65" y="113"/>
                  </a:cubicBezTo>
                  <a:cubicBezTo>
                    <a:pt x="65" y="113"/>
                    <a:pt x="66" y="113"/>
                    <a:pt x="66" y="113"/>
                  </a:cubicBezTo>
                  <a:cubicBezTo>
                    <a:pt x="67" y="113"/>
                    <a:pt x="67" y="113"/>
                    <a:pt x="68" y="113"/>
                  </a:cubicBezTo>
                  <a:cubicBezTo>
                    <a:pt x="68" y="113"/>
                    <a:pt x="68" y="113"/>
                    <a:pt x="69" y="113"/>
                  </a:cubicBezTo>
                  <a:cubicBezTo>
                    <a:pt x="70" y="112"/>
                    <a:pt x="71" y="112"/>
                    <a:pt x="72" y="111"/>
                  </a:cubicBezTo>
                  <a:cubicBezTo>
                    <a:pt x="78" y="107"/>
                    <a:pt x="88" y="101"/>
                    <a:pt x="97" y="96"/>
                  </a:cubicBezTo>
                  <a:cubicBezTo>
                    <a:pt x="102" y="93"/>
                    <a:pt x="106" y="90"/>
                    <a:pt x="109" y="89"/>
                  </a:cubicBezTo>
                  <a:cubicBezTo>
                    <a:pt x="111" y="88"/>
                    <a:pt x="112" y="87"/>
                    <a:pt x="113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12" y="86"/>
                    <a:pt x="112" y="86"/>
                    <a:pt x="112" y="86"/>
                  </a:cubicBezTo>
                  <a:cubicBezTo>
                    <a:pt x="112" y="86"/>
                    <a:pt x="113" y="86"/>
                    <a:pt x="113" y="86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12" y="86"/>
                    <a:pt x="112" y="86"/>
                    <a:pt x="112" y="86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09" y="84"/>
                    <a:pt x="109" y="84"/>
                    <a:pt x="109" y="84"/>
                  </a:cubicBezTo>
                  <a:cubicBezTo>
                    <a:pt x="110" y="85"/>
                    <a:pt x="111" y="86"/>
                    <a:pt x="112" y="86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09" y="84"/>
                    <a:pt x="109" y="84"/>
                    <a:pt x="109" y="84"/>
                  </a:cubicBezTo>
                  <a:cubicBezTo>
                    <a:pt x="111" y="86"/>
                    <a:pt x="113" y="87"/>
                    <a:pt x="115" y="86"/>
                  </a:cubicBezTo>
                  <a:cubicBezTo>
                    <a:pt x="118" y="84"/>
                    <a:pt x="118" y="82"/>
                    <a:pt x="117" y="79"/>
                  </a:cubicBezTo>
                  <a:cubicBezTo>
                    <a:pt x="116" y="78"/>
                    <a:pt x="115" y="78"/>
                    <a:pt x="115" y="77"/>
                  </a:cubicBezTo>
                  <a:cubicBezTo>
                    <a:pt x="114" y="77"/>
                    <a:pt x="113" y="77"/>
                    <a:pt x="113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1" y="77"/>
                    <a:pt x="111" y="78"/>
                    <a:pt x="111" y="78"/>
                  </a:cubicBezTo>
                  <a:cubicBezTo>
                    <a:pt x="110" y="78"/>
                    <a:pt x="109" y="79"/>
                    <a:pt x="107" y="80"/>
                  </a:cubicBezTo>
                  <a:cubicBezTo>
                    <a:pt x="101" y="83"/>
                    <a:pt x="91" y="89"/>
                    <a:pt x="82" y="95"/>
                  </a:cubicBezTo>
                  <a:cubicBezTo>
                    <a:pt x="77" y="97"/>
                    <a:pt x="73" y="100"/>
                    <a:pt x="70" y="102"/>
                  </a:cubicBezTo>
                  <a:cubicBezTo>
                    <a:pt x="68" y="103"/>
                    <a:pt x="67" y="104"/>
                    <a:pt x="66" y="104"/>
                  </a:cubicBezTo>
                  <a:cubicBezTo>
                    <a:pt x="65" y="104"/>
                    <a:pt x="65" y="104"/>
                    <a:pt x="65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5" y="104"/>
                    <a:pt x="65" y="104"/>
                    <a:pt x="65" y="105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68" y="105"/>
                    <a:pt x="68" y="105"/>
                    <a:pt x="68" y="105"/>
                  </a:cubicBezTo>
                  <a:cubicBezTo>
                    <a:pt x="67" y="104"/>
                    <a:pt x="67" y="104"/>
                    <a:pt x="66" y="104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68" y="105"/>
                    <a:pt x="68" y="105"/>
                    <a:pt x="68" y="105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5"/>
                    <a:pt x="68" y="105"/>
                    <a:pt x="68" y="105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5"/>
                    <a:pt x="66" y="102"/>
                    <a:pt x="64" y="99"/>
                  </a:cubicBezTo>
                  <a:cubicBezTo>
                    <a:pt x="62" y="97"/>
                    <a:pt x="61" y="96"/>
                    <a:pt x="60" y="95"/>
                  </a:cubicBezTo>
                  <a:cubicBezTo>
                    <a:pt x="60" y="94"/>
                    <a:pt x="60" y="94"/>
                    <a:pt x="59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8" y="92"/>
                    <a:pt x="55" y="91"/>
                    <a:pt x="53" y="9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5"/>
                    <a:pt x="44" y="104"/>
                    <a:pt x="43" y="103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6"/>
                    <a:pt x="44" y="106"/>
                    <a:pt x="44" y="105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4" y="107"/>
                    <a:pt x="44" y="106"/>
                    <a:pt x="44" y="105"/>
                  </a:cubicBezTo>
                  <a:cubicBezTo>
                    <a:pt x="45" y="103"/>
                    <a:pt x="48" y="98"/>
                    <a:pt x="50" y="94"/>
                  </a:cubicBezTo>
                  <a:cubicBezTo>
                    <a:pt x="51" y="92"/>
                    <a:pt x="52" y="90"/>
                    <a:pt x="53" y="89"/>
                  </a:cubicBezTo>
                  <a:cubicBezTo>
                    <a:pt x="53" y="88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5" y="85"/>
                    <a:pt x="55" y="85"/>
                    <a:pt x="55" y="84"/>
                  </a:cubicBezTo>
                  <a:cubicBezTo>
                    <a:pt x="55" y="84"/>
                    <a:pt x="55" y="83"/>
                    <a:pt x="54" y="82"/>
                  </a:cubicBezTo>
                  <a:cubicBezTo>
                    <a:pt x="54" y="81"/>
                    <a:pt x="53" y="80"/>
                    <a:pt x="51" y="80"/>
                  </a:cubicBezTo>
                  <a:cubicBezTo>
                    <a:pt x="50" y="79"/>
                    <a:pt x="49" y="80"/>
                    <a:pt x="48" y="80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6"/>
                    <a:pt x="31" y="95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8"/>
                    <a:pt x="32" y="98"/>
                    <a:pt x="32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8"/>
                    <a:pt x="32" y="97"/>
                    <a:pt x="32" y="96"/>
                  </a:cubicBezTo>
                  <a:cubicBezTo>
                    <a:pt x="33" y="93"/>
                    <a:pt x="36" y="87"/>
                    <a:pt x="38" y="82"/>
                  </a:cubicBezTo>
                  <a:cubicBezTo>
                    <a:pt x="39" y="80"/>
                    <a:pt x="40" y="77"/>
                    <a:pt x="41" y="75"/>
                  </a:cubicBezTo>
                  <a:cubicBezTo>
                    <a:pt x="41" y="74"/>
                    <a:pt x="41" y="74"/>
                    <a:pt x="42" y="73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0"/>
                  </a:cubicBezTo>
                  <a:cubicBezTo>
                    <a:pt x="42" y="70"/>
                    <a:pt x="42" y="69"/>
                    <a:pt x="42" y="68"/>
                  </a:cubicBezTo>
                  <a:cubicBezTo>
                    <a:pt x="41" y="67"/>
                    <a:pt x="40" y="66"/>
                    <a:pt x="39" y="66"/>
                  </a:cubicBezTo>
                  <a:cubicBezTo>
                    <a:pt x="38" y="66"/>
                    <a:pt x="36" y="66"/>
                    <a:pt x="35" y="66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3"/>
                    <a:pt x="21" y="62"/>
                    <a:pt x="19" y="62"/>
                  </a:cubicBezTo>
                  <a:cubicBezTo>
                    <a:pt x="18" y="61"/>
                    <a:pt x="17" y="61"/>
                    <a:pt x="15" y="62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3"/>
                    <a:pt x="8" y="72"/>
                    <a:pt x="8" y="71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9" y="74"/>
                    <a:pt x="9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10" y="73"/>
                    <a:pt x="13" y="69"/>
                    <a:pt x="17" y="65"/>
                  </a:cubicBezTo>
                  <a:cubicBezTo>
                    <a:pt x="23" y="58"/>
                    <a:pt x="30" y="50"/>
                    <a:pt x="36" y="43"/>
                  </a:cubicBezTo>
                  <a:cubicBezTo>
                    <a:pt x="39" y="40"/>
                    <a:pt x="42" y="37"/>
                    <a:pt x="44" y="35"/>
                  </a:cubicBezTo>
                  <a:cubicBezTo>
                    <a:pt x="44" y="34"/>
                    <a:pt x="45" y="33"/>
                    <a:pt x="46" y="32"/>
                  </a:cubicBezTo>
                  <a:cubicBezTo>
                    <a:pt x="46" y="32"/>
                    <a:pt x="46" y="31"/>
                    <a:pt x="47" y="31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8" y="27"/>
                    <a:pt x="47" y="27"/>
                    <a:pt x="47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6" y="25"/>
                    <a:pt x="45" y="24"/>
                    <a:pt x="45" y="24"/>
                  </a:cubicBezTo>
                  <a:cubicBezTo>
                    <a:pt x="44" y="23"/>
                    <a:pt x="43" y="23"/>
                    <a:pt x="43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0" y="24"/>
                    <a:pt x="40" y="24"/>
                    <a:pt x="39" y="25"/>
                  </a:cubicBezTo>
                  <a:cubicBezTo>
                    <a:pt x="37" y="26"/>
                    <a:pt x="34" y="28"/>
                    <a:pt x="31" y="30"/>
                  </a:cubicBezTo>
                  <a:cubicBezTo>
                    <a:pt x="29" y="31"/>
                    <a:pt x="28" y="32"/>
                    <a:pt x="27" y="33"/>
                  </a:cubicBezTo>
                  <a:cubicBezTo>
                    <a:pt x="26" y="33"/>
                    <a:pt x="26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3"/>
                    <a:pt x="26" y="33"/>
                    <a:pt x="25" y="33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29" y="34"/>
                    <a:pt x="28" y="33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1" y="36"/>
                    <a:pt x="30" y="3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9"/>
                    <a:pt x="31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1" y="3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2" y="38"/>
                    <a:pt x="35" y="35"/>
                    <a:pt x="38" y="32"/>
                  </a:cubicBezTo>
                  <a:cubicBezTo>
                    <a:pt x="43" y="27"/>
                    <a:pt x="49" y="21"/>
                    <a:pt x="53" y="16"/>
                  </a:cubicBezTo>
                  <a:cubicBezTo>
                    <a:pt x="56" y="14"/>
                    <a:pt x="58" y="12"/>
                    <a:pt x="59" y="10"/>
                  </a:cubicBezTo>
                  <a:cubicBezTo>
                    <a:pt x="60" y="9"/>
                    <a:pt x="61" y="8"/>
                    <a:pt x="61" y="8"/>
                  </a:cubicBezTo>
                  <a:cubicBezTo>
                    <a:pt x="62" y="8"/>
                    <a:pt x="62" y="7"/>
                    <a:pt x="62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5"/>
                    <a:pt x="63" y="4"/>
                  </a:cubicBezTo>
                  <a:cubicBezTo>
                    <a:pt x="63" y="4"/>
                    <a:pt x="63" y="3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1"/>
                    <a:pt x="61" y="0"/>
                    <a:pt x="60" y="0"/>
                  </a:cubicBezTo>
                  <a:cubicBezTo>
                    <a:pt x="59" y="0"/>
                    <a:pt x="59" y="0"/>
                    <a:pt x="58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7" y="0"/>
                    <a:pt x="57" y="0"/>
                    <a:pt x="56" y="0"/>
                  </a:cubicBezTo>
                  <a:cubicBezTo>
                    <a:pt x="56" y="0"/>
                    <a:pt x="55" y="1"/>
                    <a:pt x="54" y="1"/>
                  </a:cubicBezTo>
                  <a:cubicBezTo>
                    <a:pt x="50" y="3"/>
                    <a:pt x="44" y="7"/>
                    <a:pt x="38" y="11"/>
                  </a:cubicBezTo>
                  <a:cubicBezTo>
                    <a:pt x="35" y="12"/>
                    <a:pt x="33" y="14"/>
                    <a:pt x="31" y="15"/>
                  </a:cubicBezTo>
                  <a:cubicBezTo>
                    <a:pt x="30" y="16"/>
                    <a:pt x="29" y="16"/>
                    <a:pt x="28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7"/>
                    <a:pt x="28" y="17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6"/>
                    <a:pt x="30" y="16"/>
                    <a:pt x="29" y="1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8"/>
                    <a:pt x="32" y="17"/>
                    <a:pt x="31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7"/>
                    <a:pt x="29" y="16"/>
                    <a:pt x="27" y="17"/>
                  </a:cubicBezTo>
                  <a:cubicBezTo>
                    <a:pt x="25" y="18"/>
                    <a:pt x="24" y="21"/>
                    <a:pt x="25" y="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9" name="Freeform 264"/>
            <p:cNvSpPr/>
            <p:nvPr/>
          </p:nvSpPr>
          <p:spPr bwMode="auto">
            <a:xfrm>
              <a:off x="7410083" y="3150860"/>
              <a:ext cx="186814" cy="138913"/>
            </a:xfrm>
            <a:custGeom>
              <a:avLst/>
              <a:gdLst>
                <a:gd name="T0" fmla="*/ 63 w 154"/>
                <a:gd name="T1" fmla="*/ 14 h 114"/>
                <a:gd name="T2" fmla="*/ 58 w 154"/>
                <a:gd name="T3" fmla="*/ 12 h 114"/>
                <a:gd name="T4" fmla="*/ 62 w 154"/>
                <a:gd name="T5" fmla="*/ 9 h 114"/>
                <a:gd name="T6" fmla="*/ 21 w 154"/>
                <a:gd name="T7" fmla="*/ 44 h 114"/>
                <a:gd name="T8" fmla="*/ 97 w 154"/>
                <a:gd name="T9" fmla="*/ 9 h 114"/>
                <a:gd name="T10" fmla="*/ 96 w 154"/>
                <a:gd name="T11" fmla="*/ 5 h 114"/>
                <a:gd name="T12" fmla="*/ 92 w 154"/>
                <a:gd name="T13" fmla="*/ 3 h 114"/>
                <a:gd name="T14" fmla="*/ 3 w 154"/>
                <a:gd name="T15" fmla="*/ 75 h 114"/>
                <a:gd name="T16" fmla="*/ 95 w 154"/>
                <a:gd name="T17" fmla="*/ 32 h 114"/>
                <a:gd name="T18" fmla="*/ 101 w 154"/>
                <a:gd name="T19" fmla="*/ 28 h 114"/>
                <a:gd name="T20" fmla="*/ 102 w 154"/>
                <a:gd name="T21" fmla="*/ 24 h 114"/>
                <a:gd name="T22" fmla="*/ 38 w 154"/>
                <a:gd name="T23" fmla="*/ 67 h 114"/>
                <a:gd name="T24" fmla="*/ 30 w 154"/>
                <a:gd name="T25" fmla="*/ 88 h 114"/>
                <a:gd name="T26" fmla="*/ 130 w 154"/>
                <a:gd name="T27" fmla="*/ 28 h 114"/>
                <a:gd name="T28" fmla="*/ 130 w 154"/>
                <a:gd name="T29" fmla="*/ 24 h 114"/>
                <a:gd name="T30" fmla="*/ 18 w 154"/>
                <a:gd name="T31" fmla="*/ 104 h 114"/>
                <a:gd name="T32" fmla="*/ 141 w 154"/>
                <a:gd name="T33" fmla="*/ 43 h 114"/>
                <a:gd name="T34" fmla="*/ 140 w 154"/>
                <a:gd name="T35" fmla="*/ 43 h 114"/>
                <a:gd name="T36" fmla="*/ 139 w 154"/>
                <a:gd name="T37" fmla="*/ 38 h 114"/>
                <a:gd name="T38" fmla="*/ 40 w 154"/>
                <a:gd name="T39" fmla="*/ 109 h 114"/>
                <a:gd name="T40" fmla="*/ 135 w 154"/>
                <a:gd name="T41" fmla="*/ 61 h 114"/>
                <a:gd name="T42" fmla="*/ 136 w 154"/>
                <a:gd name="T43" fmla="*/ 57 h 114"/>
                <a:gd name="T44" fmla="*/ 131 w 154"/>
                <a:gd name="T45" fmla="*/ 55 h 114"/>
                <a:gd name="T46" fmla="*/ 82 w 154"/>
                <a:gd name="T47" fmla="*/ 102 h 114"/>
                <a:gd name="T48" fmla="*/ 144 w 154"/>
                <a:gd name="T49" fmla="*/ 76 h 114"/>
                <a:gd name="T50" fmla="*/ 142 w 154"/>
                <a:gd name="T51" fmla="*/ 76 h 114"/>
                <a:gd name="T52" fmla="*/ 144 w 154"/>
                <a:gd name="T53" fmla="*/ 71 h 114"/>
                <a:gd name="T54" fmla="*/ 121 w 154"/>
                <a:gd name="T55" fmla="*/ 91 h 114"/>
                <a:gd name="T56" fmla="*/ 139 w 154"/>
                <a:gd name="T57" fmla="*/ 94 h 114"/>
                <a:gd name="T58" fmla="*/ 149 w 154"/>
                <a:gd name="T59" fmla="*/ 88 h 114"/>
                <a:gd name="T60" fmla="*/ 149 w 154"/>
                <a:gd name="T61" fmla="*/ 79 h 114"/>
                <a:gd name="T62" fmla="*/ 117 w 154"/>
                <a:gd name="T63" fmla="*/ 101 h 114"/>
                <a:gd name="T64" fmla="*/ 119 w 154"/>
                <a:gd name="T65" fmla="*/ 98 h 114"/>
                <a:gd name="T66" fmla="*/ 122 w 154"/>
                <a:gd name="T67" fmla="*/ 102 h 114"/>
                <a:gd name="T68" fmla="*/ 147 w 154"/>
                <a:gd name="T69" fmla="*/ 74 h 114"/>
                <a:gd name="T70" fmla="*/ 85 w 154"/>
                <a:gd name="T71" fmla="*/ 100 h 114"/>
                <a:gd name="T72" fmla="*/ 86 w 154"/>
                <a:gd name="T73" fmla="*/ 100 h 114"/>
                <a:gd name="T74" fmla="*/ 86 w 154"/>
                <a:gd name="T75" fmla="*/ 104 h 114"/>
                <a:gd name="T76" fmla="*/ 90 w 154"/>
                <a:gd name="T77" fmla="*/ 107 h 114"/>
                <a:gd name="T78" fmla="*/ 134 w 154"/>
                <a:gd name="T79" fmla="*/ 53 h 114"/>
                <a:gd name="T80" fmla="*/ 45 w 154"/>
                <a:gd name="T81" fmla="*/ 109 h 114"/>
                <a:gd name="T82" fmla="*/ 49 w 154"/>
                <a:gd name="T83" fmla="*/ 107 h 114"/>
                <a:gd name="T84" fmla="*/ 49 w 154"/>
                <a:gd name="T85" fmla="*/ 111 h 114"/>
                <a:gd name="T86" fmla="*/ 145 w 154"/>
                <a:gd name="T87" fmla="*/ 42 h 114"/>
                <a:gd name="T88" fmla="*/ 18 w 154"/>
                <a:gd name="T89" fmla="*/ 105 h 114"/>
                <a:gd name="T90" fmla="*/ 19 w 154"/>
                <a:gd name="T91" fmla="*/ 110 h 114"/>
                <a:gd name="T92" fmla="*/ 22 w 154"/>
                <a:gd name="T93" fmla="*/ 112 h 114"/>
                <a:gd name="T94" fmla="*/ 134 w 154"/>
                <a:gd name="T95" fmla="*/ 22 h 114"/>
                <a:gd name="T96" fmla="*/ 19 w 154"/>
                <a:gd name="T97" fmla="*/ 87 h 114"/>
                <a:gd name="T98" fmla="*/ 23 w 154"/>
                <a:gd name="T99" fmla="*/ 88 h 114"/>
                <a:gd name="T100" fmla="*/ 21 w 154"/>
                <a:gd name="T101" fmla="*/ 90 h 114"/>
                <a:gd name="T102" fmla="*/ 107 w 154"/>
                <a:gd name="T103" fmla="*/ 24 h 114"/>
                <a:gd name="T104" fmla="*/ 3 w 154"/>
                <a:gd name="T105" fmla="*/ 76 h 114"/>
                <a:gd name="T106" fmla="*/ 4 w 154"/>
                <a:gd name="T107" fmla="*/ 81 h 114"/>
                <a:gd name="T108" fmla="*/ 8 w 154"/>
                <a:gd name="T109" fmla="*/ 83 h 114"/>
                <a:gd name="T110" fmla="*/ 95 w 154"/>
                <a:gd name="T111" fmla="*/ 0 h 114"/>
                <a:gd name="T112" fmla="*/ 26 w 154"/>
                <a:gd name="T113" fmla="*/ 41 h 114"/>
                <a:gd name="T114" fmla="*/ 29 w 154"/>
                <a:gd name="T115" fmla="*/ 43 h 114"/>
                <a:gd name="T116" fmla="*/ 27 w 154"/>
                <a:gd name="T117" fmla="*/ 46 h 114"/>
                <a:gd name="T118" fmla="*/ 61 w 154"/>
                <a:gd name="T119" fmla="*/ 5 h 114"/>
                <a:gd name="T120" fmla="*/ 26 w 154"/>
                <a:gd name="T121" fmla="*/ 25 h 114"/>
                <a:gd name="T122" fmla="*/ 23 w 154"/>
                <a:gd name="T123" fmla="*/ 3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4" h="114">
                  <a:moveTo>
                    <a:pt x="23" y="31"/>
                  </a:moveTo>
                  <a:cubicBezTo>
                    <a:pt x="24" y="33"/>
                    <a:pt x="25" y="33"/>
                    <a:pt x="26" y="33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4"/>
                    <a:pt x="28" y="34"/>
                    <a:pt x="29" y="34"/>
                  </a:cubicBezTo>
                  <a:cubicBezTo>
                    <a:pt x="29" y="33"/>
                    <a:pt x="29" y="33"/>
                    <a:pt x="30" y="33"/>
                  </a:cubicBezTo>
                  <a:cubicBezTo>
                    <a:pt x="30" y="33"/>
                    <a:pt x="31" y="32"/>
                    <a:pt x="33" y="32"/>
                  </a:cubicBezTo>
                  <a:cubicBezTo>
                    <a:pt x="37" y="29"/>
                    <a:pt x="44" y="25"/>
                    <a:pt x="51" y="21"/>
                  </a:cubicBezTo>
                  <a:cubicBezTo>
                    <a:pt x="54" y="19"/>
                    <a:pt x="57" y="17"/>
                    <a:pt x="60" y="15"/>
                  </a:cubicBezTo>
                  <a:cubicBezTo>
                    <a:pt x="61" y="15"/>
                    <a:pt x="62" y="14"/>
                    <a:pt x="62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3" y="14"/>
                    <a:pt x="63" y="14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1" y="14"/>
                    <a:pt x="61" y="14"/>
                    <a:pt x="62" y="14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9" y="13"/>
                    <a:pt x="59" y="13"/>
                    <a:pt x="60" y="14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10"/>
                    <a:pt x="57" y="11"/>
                    <a:pt x="58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7" y="9"/>
                    <a:pt x="57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8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8"/>
                    <a:pt x="57" y="8"/>
                  </a:cubicBezTo>
                  <a:cubicBezTo>
                    <a:pt x="56" y="9"/>
                    <a:pt x="53" y="12"/>
                    <a:pt x="50" y="16"/>
                  </a:cubicBezTo>
                  <a:cubicBezTo>
                    <a:pt x="44" y="21"/>
                    <a:pt x="37" y="27"/>
                    <a:pt x="32" y="32"/>
                  </a:cubicBezTo>
                  <a:cubicBezTo>
                    <a:pt x="29" y="35"/>
                    <a:pt x="27" y="37"/>
                    <a:pt x="25" y="39"/>
                  </a:cubicBezTo>
                  <a:cubicBezTo>
                    <a:pt x="24" y="40"/>
                    <a:pt x="24" y="41"/>
                    <a:pt x="23" y="41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1" y="44"/>
                    <a:pt x="21" y="44"/>
                    <a:pt x="21" y="45"/>
                  </a:cubicBezTo>
                  <a:cubicBezTo>
                    <a:pt x="21" y="46"/>
                    <a:pt x="21" y="47"/>
                    <a:pt x="22" y="48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2" y="49"/>
                    <a:pt x="23" y="49"/>
                    <a:pt x="24" y="49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7" y="50"/>
                    <a:pt x="27" y="50"/>
                    <a:pt x="28" y="49"/>
                  </a:cubicBezTo>
                  <a:cubicBezTo>
                    <a:pt x="29" y="49"/>
                    <a:pt x="29" y="49"/>
                    <a:pt x="30" y="48"/>
                  </a:cubicBezTo>
                  <a:cubicBezTo>
                    <a:pt x="34" y="47"/>
                    <a:pt x="39" y="43"/>
                    <a:pt x="46" y="39"/>
                  </a:cubicBezTo>
                  <a:cubicBezTo>
                    <a:pt x="56" y="33"/>
                    <a:pt x="69" y="25"/>
                    <a:pt x="79" y="19"/>
                  </a:cubicBezTo>
                  <a:cubicBezTo>
                    <a:pt x="84" y="16"/>
                    <a:pt x="89" y="13"/>
                    <a:pt x="92" y="11"/>
                  </a:cubicBezTo>
                  <a:cubicBezTo>
                    <a:pt x="94" y="11"/>
                    <a:pt x="95" y="10"/>
                    <a:pt x="96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9"/>
                    <a:pt x="96" y="9"/>
                    <a:pt x="96" y="9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3" y="8"/>
                    <a:pt x="94" y="8"/>
                    <a:pt x="95" y="9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2" y="5"/>
                    <a:pt x="92" y="6"/>
                    <a:pt x="92" y="7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2" y="3"/>
                    <a:pt x="92" y="5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3"/>
                    <a:pt x="91" y="4"/>
                    <a:pt x="90" y="4"/>
                  </a:cubicBezTo>
                  <a:cubicBezTo>
                    <a:pt x="87" y="8"/>
                    <a:pt x="79" y="14"/>
                    <a:pt x="70" y="21"/>
                  </a:cubicBezTo>
                  <a:cubicBezTo>
                    <a:pt x="56" y="32"/>
                    <a:pt x="39" y="46"/>
                    <a:pt x="25" y="57"/>
                  </a:cubicBezTo>
                  <a:cubicBezTo>
                    <a:pt x="19" y="62"/>
                    <a:pt x="12" y="67"/>
                    <a:pt x="8" y="71"/>
                  </a:cubicBezTo>
                  <a:cubicBezTo>
                    <a:pt x="6" y="73"/>
                    <a:pt x="4" y="74"/>
                    <a:pt x="3" y="75"/>
                  </a:cubicBezTo>
                  <a:cubicBezTo>
                    <a:pt x="2" y="76"/>
                    <a:pt x="2" y="76"/>
                    <a:pt x="1" y="77"/>
                  </a:cubicBezTo>
                  <a:cubicBezTo>
                    <a:pt x="1" y="77"/>
                    <a:pt x="1" y="78"/>
                    <a:pt x="0" y="78"/>
                  </a:cubicBezTo>
                  <a:cubicBezTo>
                    <a:pt x="0" y="78"/>
                    <a:pt x="0" y="78"/>
                    <a:pt x="0" y="79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1"/>
                    <a:pt x="0" y="82"/>
                    <a:pt x="0" y="83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" y="84"/>
                    <a:pt x="2" y="85"/>
                    <a:pt x="3" y="85"/>
                  </a:cubicBezTo>
                  <a:cubicBezTo>
                    <a:pt x="3" y="85"/>
                    <a:pt x="4" y="85"/>
                    <a:pt x="4" y="85"/>
                  </a:cubicBezTo>
                  <a:cubicBezTo>
                    <a:pt x="5" y="85"/>
                    <a:pt x="5" y="85"/>
                    <a:pt x="6" y="85"/>
                  </a:cubicBezTo>
                  <a:cubicBezTo>
                    <a:pt x="7" y="85"/>
                    <a:pt x="8" y="84"/>
                    <a:pt x="9" y="84"/>
                  </a:cubicBezTo>
                  <a:cubicBezTo>
                    <a:pt x="13" y="82"/>
                    <a:pt x="21" y="77"/>
                    <a:pt x="30" y="72"/>
                  </a:cubicBezTo>
                  <a:cubicBezTo>
                    <a:pt x="44" y="63"/>
                    <a:pt x="62" y="52"/>
                    <a:pt x="77" y="44"/>
                  </a:cubicBezTo>
                  <a:cubicBezTo>
                    <a:pt x="84" y="39"/>
                    <a:pt x="90" y="35"/>
                    <a:pt x="95" y="32"/>
                  </a:cubicBezTo>
                  <a:cubicBezTo>
                    <a:pt x="98" y="31"/>
                    <a:pt x="100" y="30"/>
                    <a:pt x="101" y="29"/>
                  </a:cubicBezTo>
                  <a:cubicBezTo>
                    <a:pt x="102" y="29"/>
                    <a:pt x="102" y="29"/>
                    <a:pt x="103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8"/>
                    <a:pt x="102" y="28"/>
                    <a:pt x="102" y="28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9" y="27"/>
                    <a:pt x="100" y="28"/>
                    <a:pt x="101" y="28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5"/>
                    <a:pt x="98" y="26"/>
                    <a:pt x="98" y="26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23"/>
                    <a:pt x="98" y="23"/>
                    <a:pt x="98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22"/>
                    <a:pt x="98" y="22"/>
                    <a:pt x="97" y="23"/>
                  </a:cubicBezTo>
                  <a:cubicBezTo>
                    <a:pt x="94" y="26"/>
                    <a:pt x="87" y="31"/>
                    <a:pt x="79" y="37"/>
                  </a:cubicBezTo>
                  <a:cubicBezTo>
                    <a:pt x="67" y="46"/>
                    <a:pt x="51" y="58"/>
                    <a:pt x="38" y="67"/>
                  </a:cubicBezTo>
                  <a:cubicBezTo>
                    <a:pt x="32" y="72"/>
                    <a:pt x="26" y="76"/>
                    <a:pt x="22" y="79"/>
                  </a:cubicBezTo>
                  <a:cubicBezTo>
                    <a:pt x="20" y="81"/>
                    <a:pt x="19" y="82"/>
                    <a:pt x="17" y="83"/>
                  </a:cubicBezTo>
                  <a:cubicBezTo>
                    <a:pt x="17" y="84"/>
                    <a:pt x="16" y="84"/>
                    <a:pt x="16" y="85"/>
                  </a:cubicBezTo>
                  <a:cubicBezTo>
                    <a:pt x="16" y="85"/>
                    <a:pt x="15" y="85"/>
                    <a:pt x="15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4" y="87"/>
                    <a:pt x="14" y="87"/>
                    <a:pt x="14" y="88"/>
                  </a:cubicBezTo>
                  <a:cubicBezTo>
                    <a:pt x="14" y="89"/>
                    <a:pt x="14" y="90"/>
                    <a:pt x="15" y="91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2"/>
                    <a:pt x="16" y="92"/>
                    <a:pt x="17" y="93"/>
                  </a:cubicBezTo>
                  <a:cubicBezTo>
                    <a:pt x="18" y="93"/>
                    <a:pt x="18" y="93"/>
                    <a:pt x="19" y="93"/>
                  </a:cubicBezTo>
                  <a:cubicBezTo>
                    <a:pt x="19" y="93"/>
                    <a:pt x="20" y="93"/>
                    <a:pt x="20" y="93"/>
                  </a:cubicBezTo>
                  <a:cubicBezTo>
                    <a:pt x="21" y="93"/>
                    <a:pt x="21" y="92"/>
                    <a:pt x="22" y="92"/>
                  </a:cubicBezTo>
                  <a:cubicBezTo>
                    <a:pt x="24" y="91"/>
                    <a:pt x="26" y="90"/>
                    <a:pt x="30" y="88"/>
                  </a:cubicBezTo>
                  <a:cubicBezTo>
                    <a:pt x="44" y="80"/>
                    <a:pt x="68" y="65"/>
                    <a:pt x="90" y="52"/>
                  </a:cubicBezTo>
                  <a:cubicBezTo>
                    <a:pt x="100" y="46"/>
                    <a:pt x="111" y="39"/>
                    <a:pt x="118" y="35"/>
                  </a:cubicBezTo>
                  <a:cubicBezTo>
                    <a:pt x="122" y="33"/>
                    <a:pt x="125" y="31"/>
                    <a:pt x="128" y="30"/>
                  </a:cubicBezTo>
                  <a:cubicBezTo>
                    <a:pt x="129" y="29"/>
                    <a:pt x="130" y="29"/>
                    <a:pt x="130" y="29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8"/>
                    <a:pt x="130" y="28"/>
                    <a:pt x="130" y="28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7" y="27"/>
                    <a:pt x="128" y="28"/>
                    <a:pt x="129" y="28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26" y="25"/>
                    <a:pt x="126" y="25"/>
                    <a:pt x="126" y="26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6" y="23"/>
                    <a:pt x="126" y="23"/>
                    <a:pt x="126" y="24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6" y="22"/>
                    <a:pt x="126" y="23"/>
                    <a:pt x="125" y="24"/>
                  </a:cubicBezTo>
                  <a:cubicBezTo>
                    <a:pt x="121" y="27"/>
                    <a:pt x="112" y="34"/>
                    <a:pt x="101" y="42"/>
                  </a:cubicBezTo>
                  <a:cubicBezTo>
                    <a:pt x="84" y="54"/>
                    <a:pt x="63" y="69"/>
                    <a:pt x="46" y="82"/>
                  </a:cubicBezTo>
                  <a:cubicBezTo>
                    <a:pt x="37" y="88"/>
                    <a:pt x="30" y="94"/>
                    <a:pt x="24" y="98"/>
                  </a:cubicBezTo>
                  <a:cubicBezTo>
                    <a:pt x="22" y="100"/>
                    <a:pt x="19" y="102"/>
                    <a:pt x="18" y="104"/>
                  </a:cubicBezTo>
                  <a:cubicBezTo>
                    <a:pt x="17" y="104"/>
                    <a:pt x="16" y="105"/>
                    <a:pt x="16" y="106"/>
                  </a:cubicBezTo>
                  <a:cubicBezTo>
                    <a:pt x="15" y="106"/>
                    <a:pt x="15" y="106"/>
                    <a:pt x="15" y="107"/>
                  </a:cubicBezTo>
                  <a:cubicBezTo>
                    <a:pt x="15" y="107"/>
                    <a:pt x="14" y="108"/>
                    <a:pt x="14" y="110"/>
                  </a:cubicBezTo>
                  <a:cubicBezTo>
                    <a:pt x="14" y="110"/>
                    <a:pt x="14" y="111"/>
                    <a:pt x="15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5" y="113"/>
                    <a:pt x="16" y="114"/>
                    <a:pt x="17" y="114"/>
                  </a:cubicBezTo>
                  <a:cubicBezTo>
                    <a:pt x="18" y="114"/>
                    <a:pt x="18" y="114"/>
                    <a:pt x="19" y="114"/>
                  </a:cubicBezTo>
                  <a:cubicBezTo>
                    <a:pt x="20" y="114"/>
                    <a:pt x="20" y="114"/>
                    <a:pt x="21" y="114"/>
                  </a:cubicBezTo>
                  <a:cubicBezTo>
                    <a:pt x="22" y="113"/>
                    <a:pt x="23" y="113"/>
                    <a:pt x="25" y="112"/>
                  </a:cubicBezTo>
                  <a:cubicBezTo>
                    <a:pt x="31" y="109"/>
                    <a:pt x="40" y="104"/>
                    <a:pt x="52" y="97"/>
                  </a:cubicBezTo>
                  <a:cubicBezTo>
                    <a:pt x="69" y="86"/>
                    <a:pt x="91" y="73"/>
                    <a:pt x="109" y="62"/>
                  </a:cubicBezTo>
                  <a:cubicBezTo>
                    <a:pt x="118" y="56"/>
                    <a:pt x="126" y="51"/>
                    <a:pt x="132" y="48"/>
                  </a:cubicBezTo>
                  <a:cubicBezTo>
                    <a:pt x="135" y="46"/>
                    <a:pt x="138" y="45"/>
                    <a:pt x="139" y="44"/>
                  </a:cubicBezTo>
                  <a:cubicBezTo>
                    <a:pt x="140" y="44"/>
                    <a:pt x="141" y="43"/>
                    <a:pt x="141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40" y="43"/>
                    <a:pt x="141" y="43"/>
                    <a:pt x="141" y="43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38" y="42"/>
                    <a:pt x="139" y="43"/>
                    <a:pt x="140" y="43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37" y="39"/>
                    <a:pt x="137" y="40"/>
                    <a:pt x="137" y="41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7"/>
                    <a:pt x="137" y="38"/>
                    <a:pt x="137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9" y="38"/>
                    <a:pt x="139" y="38"/>
                    <a:pt x="139" y="38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9" y="38"/>
                    <a:pt x="139" y="38"/>
                    <a:pt x="139" y="38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7"/>
                    <a:pt x="137" y="37"/>
                    <a:pt x="136" y="38"/>
                  </a:cubicBezTo>
                  <a:cubicBezTo>
                    <a:pt x="132" y="41"/>
                    <a:pt x="124" y="47"/>
                    <a:pt x="115" y="54"/>
                  </a:cubicBezTo>
                  <a:cubicBezTo>
                    <a:pt x="101" y="64"/>
                    <a:pt x="82" y="76"/>
                    <a:pt x="68" y="86"/>
                  </a:cubicBezTo>
                  <a:cubicBezTo>
                    <a:pt x="60" y="91"/>
                    <a:pt x="54" y="96"/>
                    <a:pt x="49" y="100"/>
                  </a:cubicBezTo>
                  <a:cubicBezTo>
                    <a:pt x="47" y="101"/>
                    <a:pt x="45" y="103"/>
                    <a:pt x="44" y="104"/>
                  </a:cubicBezTo>
                  <a:cubicBezTo>
                    <a:pt x="43" y="104"/>
                    <a:pt x="43" y="105"/>
                    <a:pt x="42" y="106"/>
                  </a:cubicBezTo>
                  <a:cubicBezTo>
                    <a:pt x="42" y="106"/>
                    <a:pt x="41" y="106"/>
                    <a:pt x="41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0" y="108"/>
                    <a:pt x="40" y="108"/>
                    <a:pt x="40" y="109"/>
                  </a:cubicBezTo>
                  <a:cubicBezTo>
                    <a:pt x="40" y="110"/>
                    <a:pt x="40" y="111"/>
                    <a:pt x="41" y="112"/>
                  </a:cubicBezTo>
                  <a:cubicBezTo>
                    <a:pt x="41" y="112"/>
                    <a:pt x="41" y="112"/>
                    <a:pt x="41" y="112"/>
                  </a:cubicBezTo>
                  <a:cubicBezTo>
                    <a:pt x="41" y="113"/>
                    <a:pt x="43" y="113"/>
                    <a:pt x="43" y="114"/>
                  </a:cubicBezTo>
                  <a:cubicBezTo>
                    <a:pt x="44" y="114"/>
                    <a:pt x="44" y="114"/>
                    <a:pt x="45" y="114"/>
                  </a:cubicBezTo>
                  <a:cubicBezTo>
                    <a:pt x="46" y="114"/>
                    <a:pt x="46" y="114"/>
                    <a:pt x="46" y="114"/>
                  </a:cubicBezTo>
                  <a:cubicBezTo>
                    <a:pt x="47" y="114"/>
                    <a:pt x="47" y="113"/>
                    <a:pt x="48" y="113"/>
                  </a:cubicBezTo>
                  <a:cubicBezTo>
                    <a:pt x="49" y="113"/>
                    <a:pt x="52" y="111"/>
                    <a:pt x="55" y="109"/>
                  </a:cubicBezTo>
                  <a:cubicBezTo>
                    <a:pt x="65" y="103"/>
                    <a:pt x="85" y="91"/>
                    <a:pt x="103" y="81"/>
                  </a:cubicBezTo>
                  <a:cubicBezTo>
                    <a:pt x="112" y="75"/>
                    <a:pt x="120" y="70"/>
                    <a:pt x="126" y="67"/>
                  </a:cubicBezTo>
                  <a:cubicBezTo>
                    <a:pt x="129" y="65"/>
                    <a:pt x="132" y="63"/>
                    <a:pt x="134" y="62"/>
                  </a:cubicBezTo>
                  <a:cubicBezTo>
                    <a:pt x="135" y="62"/>
                    <a:pt x="136" y="62"/>
                    <a:pt x="136" y="61"/>
                  </a:cubicBezTo>
                  <a:cubicBezTo>
                    <a:pt x="136" y="61"/>
                    <a:pt x="136" y="61"/>
                    <a:pt x="136" y="61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6" y="61"/>
                    <a:pt x="136" y="61"/>
                    <a:pt x="136" y="61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2" y="60"/>
                    <a:pt x="133" y="61"/>
                    <a:pt x="134" y="61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8"/>
                    <a:pt x="131" y="58"/>
                    <a:pt x="132" y="59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6"/>
                    <a:pt x="131" y="56"/>
                    <a:pt x="131" y="57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1" y="55"/>
                    <a:pt x="130" y="57"/>
                    <a:pt x="129" y="58"/>
                  </a:cubicBezTo>
                  <a:cubicBezTo>
                    <a:pt x="123" y="64"/>
                    <a:pt x="111" y="74"/>
                    <a:pt x="102" y="83"/>
                  </a:cubicBezTo>
                  <a:cubicBezTo>
                    <a:pt x="97" y="88"/>
                    <a:pt x="92" y="92"/>
                    <a:pt x="89" y="95"/>
                  </a:cubicBezTo>
                  <a:cubicBezTo>
                    <a:pt x="87" y="97"/>
                    <a:pt x="85" y="98"/>
                    <a:pt x="84" y="100"/>
                  </a:cubicBezTo>
                  <a:cubicBezTo>
                    <a:pt x="84" y="100"/>
                    <a:pt x="83" y="101"/>
                    <a:pt x="83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3"/>
                    <a:pt x="82" y="103"/>
                    <a:pt x="82" y="103"/>
                  </a:cubicBezTo>
                  <a:cubicBezTo>
                    <a:pt x="82" y="103"/>
                    <a:pt x="82" y="103"/>
                    <a:pt x="82" y="104"/>
                  </a:cubicBezTo>
                  <a:cubicBezTo>
                    <a:pt x="82" y="105"/>
                    <a:pt x="82" y="106"/>
                    <a:pt x="82" y="107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3" y="108"/>
                    <a:pt x="84" y="108"/>
                    <a:pt x="85" y="109"/>
                  </a:cubicBezTo>
                  <a:cubicBezTo>
                    <a:pt x="85" y="109"/>
                    <a:pt x="86" y="109"/>
                    <a:pt x="86" y="109"/>
                  </a:cubicBezTo>
                  <a:cubicBezTo>
                    <a:pt x="87" y="109"/>
                    <a:pt x="87" y="109"/>
                    <a:pt x="88" y="109"/>
                  </a:cubicBezTo>
                  <a:cubicBezTo>
                    <a:pt x="88" y="109"/>
                    <a:pt x="88" y="109"/>
                    <a:pt x="89" y="108"/>
                  </a:cubicBezTo>
                  <a:cubicBezTo>
                    <a:pt x="90" y="108"/>
                    <a:pt x="91" y="107"/>
                    <a:pt x="93" y="106"/>
                  </a:cubicBezTo>
                  <a:cubicBezTo>
                    <a:pt x="100" y="102"/>
                    <a:pt x="113" y="94"/>
                    <a:pt x="124" y="88"/>
                  </a:cubicBezTo>
                  <a:cubicBezTo>
                    <a:pt x="129" y="84"/>
                    <a:pt x="135" y="81"/>
                    <a:pt x="138" y="79"/>
                  </a:cubicBezTo>
                  <a:cubicBezTo>
                    <a:pt x="140" y="78"/>
                    <a:pt x="142" y="77"/>
                    <a:pt x="143" y="76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4" y="73"/>
                    <a:pt x="144" y="73"/>
                    <a:pt x="144" y="73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4" y="73"/>
                    <a:pt x="144" y="73"/>
                    <a:pt x="144" y="73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40" y="75"/>
                    <a:pt x="141" y="75"/>
                    <a:pt x="142" y="76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9" y="72"/>
                    <a:pt x="139" y="73"/>
                    <a:pt x="140" y="74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40" y="69"/>
                    <a:pt x="140" y="69"/>
                    <a:pt x="139" y="70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8" y="71"/>
                    <a:pt x="136" y="73"/>
                    <a:pt x="134" y="76"/>
                  </a:cubicBezTo>
                  <a:cubicBezTo>
                    <a:pt x="130" y="81"/>
                    <a:pt x="125" y="86"/>
                    <a:pt x="121" y="91"/>
                  </a:cubicBezTo>
                  <a:cubicBezTo>
                    <a:pt x="119" y="93"/>
                    <a:pt x="117" y="95"/>
                    <a:pt x="116" y="96"/>
                  </a:cubicBezTo>
                  <a:cubicBezTo>
                    <a:pt x="115" y="97"/>
                    <a:pt x="114" y="98"/>
                    <a:pt x="114" y="98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3" y="100"/>
                    <a:pt x="113" y="100"/>
                    <a:pt x="113" y="100"/>
                  </a:cubicBezTo>
                  <a:cubicBezTo>
                    <a:pt x="113" y="100"/>
                    <a:pt x="113" y="101"/>
                    <a:pt x="113" y="102"/>
                  </a:cubicBezTo>
                  <a:cubicBezTo>
                    <a:pt x="113" y="103"/>
                    <a:pt x="113" y="103"/>
                    <a:pt x="113" y="104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4" y="105"/>
                    <a:pt x="115" y="106"/>
                    <a:pt x="116" y="106"/>
                  </a:cubicBezTo>
                  <a:cubicBezTo>
                    <a:pt x="116" y="106"/>
                    <a:pt x="117" y="106"/>
                    <a:pt x="117" y="106"/>
                  </a:cubicBezTo>
                  <a:cubicBezTo>
                    <a:pt x="118" y="106"/>
                    <a:pt x="118" y="106"/>
                    <a:pt x="119" y="106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20" y="106"/>
                    <a:pt x="121" y="105"/>
                    <a:pt x="122" y="105"/>
                  </a:cubicBezTo>
                  <a:cubicBezTo>
                    <a:pt x="126" y="102"/>
                    <a:pt x="133" y="98"/>
                    <a:pt x="139" y="94"/>
                  </a:cubicBezTo>
                  <a:cubicBezTo>
                    <a:pt x="142" y="93"/>
                    <a:pt x="145" y="91"/>
                    <a:pt x="147" y="90"/>
                  </a:cubicBezTo>
                  <a:cubicBezTo>
                    <a:pt x="148" y="89"/>
                    <a:pt x="149" y="89"/>
                    <a:pt x="150" y="88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49" y="86"/>
                    <a:pt x="149" y="86"/>
                    <a:pt x="149" y="86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49" y="86"/>
                    <a:pt x="149" y="86"/>
                    <a:pt x="149" y="86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9" y="88"/>
                    <a:pt x="149" y="88"/>
                    <a:pt x="149" y="88"/>
                  </a:cubicBezTo>
                  <a:cubicBezTo>
                    <a:pt x="150" y="88"/>
                    <a:pt x="150" y="88"/>
                    <a:pt x="150" y="88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9" y="88"/>
                    <a:pt x="149" y="88"/>
                    <a:pt x="149" y="88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7" y="88"/>
                    <a:pt x="147" y="88"/>
                    <a:pt x="147" y="88"/>
                  </a:cubicBezTo>
                  <a:cubicBezTo>
                    <a:pt x="148" y="88"/>
                    <a:pt x="148" y="88"/>
                    <a:pt x="149" y="88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7" y="88"/>
                    <a:pt x="147" y="88"/>
                    <a:pt x="147" y="88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5" y="86"/>
                    <a:pt x="145" y="86"/>
                    <a:pt x="145" y="86"/>
                  </a:cubicBezTo>
                  <a:cubicBezTo>
                    <a:pt x="146" y="87"/>
                    <a:pt x="147" y="88"/>
                    <a:pt x="147" y="88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5" y="86"/>
                    <a:pt x="145" y="86"/>
                    <a:pt x="145" y="86"/>
                  </a:cubicBezTo>
                  <a:cubicBezTo>
                    <a:pt x="146" y="88"/>
                    <a:pt x="149" y="89"/>
                    <a:pt x="151" y="88"/>
                  </a:cubicBezTo>
                  <a:cubicBezTo>
                    <a:pt x="153" y="86"/>
                    <a:pt x="154" y="84"/>
                    <a:pt x="153" y="81"/>
                  </a:cubicBezTo>
                  <a:cubicBezTo>
                    <a:pt x="152" y="80"/>
                    <a:pt x="151" y="80"/>
                    <a:pt x="150" y="80"/>
                  </a:cubicBezTo>
                  <a:cubicBezTo>
                    <a:pt x="150" y="79"/>
                    <a:pt x="149" y="79"/>
                    <a:pt x="149" y="79"/>
                  </a:cubicBezTo>
                  <a:cubicBezTo>
                    <a:pt x="148" y="79"/>
                    <a:pt x="148" y="79"/>
                    <a:pt x="147" y="79"/>
                  </a:cubicBezTo>
                  <a:cubicBezTo>
                    <a:pt x="147" y="80"/>
                    <a:pt x="147" y="80"/>
                    <a:pt x="147" y="80"/>
                  </a:cubicBezTo>
                  <a:cubicBezTo>
                    <a:pt x="146" y="80"/>
                    <a:pt x="145" y="81"/>
                    <a:pt x="144" y="81"/>
                  </a:cubicBezTo>
                  <a:cubicBezTo>
                    <a:pt x="140" y="83"/>
                    <a:pt x="133" y="88"/>
                    <a:pt x="127" y="91"/>
                  </a:cubicBezTo>
                  <a:cubicBezTo>
                    <a:pt x="124" y="93"/>
                    <a:pt x="121" y="95"/>
                    <a:pt x="119" y="96"/>
                  </a:cubicBezTo>
                  <a:cubicBezTo>
                    <a:pt x="118" y="97"/>
                    <a:pt x="117" y="97"/>
                    <a:pt x="116" y="98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7" y="101"/>
                    <a:pt x="117" y="101"/>
                    <a:pt x="117" y="101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7" y="98"/>
                    <a:pt x="117" y="98"/>
                    <a:pt x="117" y="98"/>
                  </a:cubicBezTo>
                  <a:cubicBezTo>
                    <a:pt x="117" y="98"/>
                    <a:pt x="116" y="98"/>
                    <a:pt x="116" y="98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7" y="98"/>
                    <a:pt x="117" y="98"/>
                    <a:pt x="117" y="98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8" y="98"/>
                    <a:pt x="117" y="98"/>
                    <a:pt x="117" y="98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0" y="99"/>
                    <a:pt x="119" y="98"/>
                    <a:pt x="119" y="98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22" y="102"/>
                    <a:pt x="122" y="102"/>
                    <a:pt x="122" y="102"/>
                  </a:cubicBezTo>
                  <a:cubicBezTo>
                    <a:pt x="122" y="101"/>
                    <a:pt x="121" y="101"/>
                    <a:pt x="121" y="100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22" y="102"/>
                    <a:pt x="122" y="102"/>
                    <a:pt x="122" y="102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1" y="103"/>
                    <a:pt x="122" y="103"/>
                    <a:pt x="122" y="102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1" y="104"/>
                    <a:pt x="121" y="104"/>
                    <a:pt x="121" y="104"/>
                  </a:cubicBezTo>
                  <a:cubicBezTo>
                    <a:pt x="121" y="104"/>
                    <a:pt x="121" y="104"/>
                    <a:pt x="121" y="103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1" y="104"/>
                    <a:pt x="121" y="104"/>
                    <a:pt x="121" y="104"/>
                  </a:cubicBezTo>
                  <a:cubicBezTo>
                    <a:pt x="121" y="104"/>
                    <a:pt x="121" y="104"/>
                    <a:pt x="121" y="104"/>
                  </a:cubicBezTo>
                  <a:cubicBezTo>
                    <a:pt x="121" y="103"/>
                    <a:pt x="122" y="103"/>
                    <a:pt x="123" y="102"/>
                  </a:cubicBezTo>
                  <a:cubicBezTo>
                    <a:pt x="126" y="98"/>
                    <a:pt x="132" y="91"/>
                    <a:pt x="137" y="85"/>
                  </a:cubicBezTo>
                  <a:cubicBezTo>
                    <a:pt x="140" y="83"/>
                    <a:pt x="142" y="80"/>
                    <a:pt x="144" y="78"/>
                  </a:cubicBezTo>
                  <a:cubicBezTo>
                    <a:pt x="145" y="77"/>
                    <a:pt x="146" y="76"/>
                    <a:pt x="146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8" y="73"/>
                    <a:pt x="148" y="73"/>
                    <a:pt x="148" y="73"/>
                  </a:cubicBezTo>
                  <a:cubicBezTo>
                    <a:pt x="148" y="73"/>
                    <a:pt x="148" y="72"/>
                    <a:pt x="148" y="71"/>
                  </a:cubicBezTo>
                  <a:cubicBezTo>
                    <a:pt x="148" y="71"/>
                    <a:pt x="148" y="70"/>
                    <a:pt x="147" y="69"/>
                  </a:cubicBezTo>
                  <a:cubicBezTo>
                    <a:pt x="147" y="69"/>
                    <a:pt x="147" y="69"/>
                    <a:pt x="147" y="69"/>
                  </a:cubicBezTo>
                  <a:cubicBezTo>
                    <a:pt x="147" y="68"/>
                    <a:pt x="146" y="67"/>
                    <a:pt x="145" y="67"/>
                  </a:cubicBezTo>
                  <a:cubicBezTo>
                    <a:pt x="144" y="67"/>
                    <a:pt x="144" y="67"/>
                    <a:pt x="143" y="67"/>
                  </a:cubicBezTo>
                  <a:cubicBezTo>
                    <a:pt x="143" y="67"/>
                    <a:pt x="143" y="67"/>
                    <a:pt x="142" y="67"/>
                  </a:cubicBezTo>
                  <a:cubicBezTo>
                    <a:pt x="142" y="67"/>
                    <a:pt x="141" y="67"/>
                    <a:pt x="141" y="67"/>
                  </a:cubicBezTo>
                  <a:cubicBezTo>
                    <a:pt x="140" y="68"/>
                    <a:pt x="138" y="69"/>
                    <a:pt x="136" y="70"/>
                  </a:cubicBezTo>
                  <a:cubicBezTo>
                    <a:pt x="129" y="74"/>
                    <a:pt x="117" y="81"/>
                    <a:pt x="106" y="88"/>
                  </a:cubicBezTo>
                  <a:cubicBezTo>
                    <a:pt x="100" y="92"/>
                    <a:pt x="95" y="95"/>
                    <a:pt x="91" y="97"/>
                  </a:cubicBezTo>
                  <a:cubicBezTo>
                    <a:pt x="89" y="98"/>
                    <a:pt x="87" y="99"/>
                    <a:pt x="86" y="100"/>
                  </a:cubicBezTo>
                  <a:cubicBezTo>
                    <a:pt x="86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5" y="100"/>
                    <a:pt x="85" y="100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7" y="100"/>
                    <a:pt x="87" y="100"/>
                    <a:pt x="86" y="100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89" y="101"/>
                    <a:pt x="88" y="101"/>
                    <a:pt x="88" y="100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91" y="104"/>
                    <a:pt x="90" y="103"/>
                    <a:pt x="90" y="102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1" y="106"/>
                    <a:pt x="91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6"/>
                    <a:pt x="91" y="106"/>
                  </a:cubicBezTo>
                  <a:cubicBezTo>
                    <a:pt x="93" y="104"/>
                    <a:pt x="97" y="100"/>
                    <a:pt x="101" y="96"/>
                  </a:cubicBezTo>
                  <a:cubicBezTo>
                    <a:pt x="109" y="89"/>
                    <a:pt x="118" y="80"/>
                    <a:pt x="125" y="73"/>
                  </a:cubicBezTo>
                  <a:cubicBezTo>
                    <a:pt x="129" y="70"/>
                    <a:pt x="133" y="67"/>
                    <a:pt x="135" y="64"/>
                  </a:cubicBezTo>
                  <a:cubicBezTo>
                    <a:pt x="136" y="63"/>
                    <a:pt x="137" y="62"/>
                    <a:pt x="138" y="61"/>
                  </a:cubicBezTo>
                  <a:cubicBezTo>
                    <a:pt x="138" y="61"/>
                    <a:pt x="139" y="61"/>
                    <a:pt x="139" y="60"/>
                  </a:cubicBezTo>
                  <a:cubicBezTo>
                    <a:pt x="139" y="60"/>
                    <a:pt x="139" y="60"/>
                    <a:pt x="139" y="59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40" y="58"/>
                    <a:pt x="140" y="58"/>
                    <a:pt x="140" y="57"/>
                  </a:cubicBezTo>
                  <a:cubicBezTo>
                    <a:pt x="140" y="56"/>
                    <a:pt x="140" y="56"/>
                    <a:pt x="139" y="55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4"/>
                    <a:pt x="138" y="53"/>
                    <a:pt x="137" y="53"/>
                  </a:cubicBezTo>
                  <a:cubicBezTo>
                    <a:pt x="136" y="52"/>
                    <a:pt x="136" y="52"/>
                    <a:pt x="135" y="52"/>
                  </a:cubicBezTo>
                  <a:cubicBezTo>
                    <a:pt x="135" y="52"/>
                    <a:pt x="134" y="53"/>
                    <a:pt x="134" y="53"/>
                  </a:cubicBezTo>
                  <a:cubicBezTo>
                    <a:pt x="133" y="53"/>
                    <a:pt x="132" y="53"/>
                    <a:pt x="131" y="54"/>
                  </a:cubicBezTo>
                  <a:cubicBezTo>
                    <a:pt x="127" y="56"/>
                    <a:pt x="120" y="60"/>
                    <a:pt x="112" y="65"/>
                  </a:cubicBezTo>
                  <a:cubicBezTo>
                    <a:pt x="99" y="73"/>
                    <a:pt x="82" y="83"/>
                    <a:pt x="68" y="91"/>
                  </a:cubicBezTo>
                  <a:cubicBezTo>
                    <a:pt x="61" y="95"/>
                    <a:pt x="55" y="99"/>
                    <a:pt x="51" y="101"/>
                  </a:cubicBezTo>
                  <a:cubicBezTo>
                    <a:pt x="49" y="103"/>
                    <a:pt x="47" y="104"/>
                    <a:pt x="45" y="104"/>
                  </a:cubicBezTo>
                  <a:cubicBezTo>
                    <a:pt x="45" y="105"/>
                    <a:pt x="44" y="105"/>
                    <a:pt x="44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6" y="105"/>
                    <a:pt x="45" y="105"/>
                    <a:pt x="45" y="105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8" y="106"/>
                    <a:pt x="47" y="106"/>
                    <a:pt x="46" y="105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109"/>
                    <a:pt x="49" y="108"/>
                    <a:pt x="49" y="10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9" y="111"/>
                    <a:pt x="49" y="111"/>
                    <a:pt x="49" y="109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9" y="111"/>
                    <a:pt x="50" y="110"/>
                  </a:cubicBezTo>
                  <a:cubicBezTo>
                    <a:pt x="54" y="107"/>
                    <a:pt x="61" y="102"/>
                    <a:pt x="71" y="95"/>
                  </a:cubicBezTo>
                  <a:cubicBezTo>
                    <a:pt x="85" y="85"/>
                    <a:pt x="103" y="73"/>
                    <a:pt x="118" y="62"/>
                  </a:cubicBezTo>
                  <a:cubicBezTo>
                    <a:pt x="125" y="57"/>
                    <a:pt x="132" y="53"/>
                    <a:pt x="136" y="49"/>
                  </a:cubicBezTo>
                  <a:cubicBezTo>
                    <a:pt x="139" y="47"/>
                    <a:pt x="141" y="46"/>
                    <a:pt x="142" y="44"/>
                  </a:cubicBezTo>
                  <a:cubicBezTo>
                    <a:pt x="143" y="44"/>
                    <a:pt x="143" y="43"/>
                    <a:pt x="144" y="43"/>
                  </a:cubicBezTo>
                  <a:cubicBezTo>
                    <a:pt x="144" y="42"/>
                    <a:pt x="145" y="42"/>
                    <a:pt x="145" y="42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5" y="40"/>
                    <a:pt x="146" y="40"/>
                    <a:pt x="146" y="39"/>
                  </a:cubicBezTo>
                  <a:cubicBezTo>
                    <a:pt x="146" y="38"/>
                    <a:pt x="146" y="37"/>
                    <a:pt x="145" y="37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4" y="36"/>
                    <a:pt x="143" y="35"/>
                    <a:pt x="143" y="35"/>
                  </a:cubicBezTo>
                  <a:cubicBezTo>
                    <a:pt x="142" y="34"/>
                    <a:pt x="141" y="34"/>
                    <a:pt x="141" y="34"/>
                  </a:cubicBezTo>
                  <a:cubicBezTo>
                    <a:pt x="140" y="34"/>
                    <a:pt x="140" y="34"/>
                    <a:pt x="140" y="34"/>
                  </a:cubicBezTo>
                  <a:cubicBezTo>
                    <a:pt x="138" y="35"/>
                    <a:pt x="137" y="35"/>
                    <a:pt x="136" y="36"/>
                  </a:cubicBezTo>
                  <a:cubicBezTo>
                    <a:pt x="131" y="38"/>
                    <a:pt x="121" y="44"/>
                    <a:pt x="110" y="51"/>
                  </a:cubicBezTo>
                  <a:cubicBezTo>
                    <a:pt x="92" y="61"/>
                    <a:pt x="70" y="75"/>
                    <a:pt x="52" y="86"/>
                  </a:cubicBezTo>
                  <a:cubicBezTo>
                    <a:pt x="42" y="92"/>
                    <a:pt x="34" y="97"/>
                    <a:pt x="28" y="100"/>
                  </a:cubicBezTo>
                  <a:cubicBezTo>
                    <a:pt x="25" y="102"/>
                    <a:pt x="22" y="103"/>
                    <a:pt x="21" y="104"/>
                  </a:cubicBezTo>
                  <a:cubicBezTo>
                    <a:pt x="20" y="105"/>
                    <a:pt x="19" y="105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2" y="106"/>
                    <a:pt x="21" y="106"/>
                    <a:pt x="20" y="106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09"/>
                    <a:pt x="23" y="108"/>
                    <a:pt x="22" y="107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3" y="111"/>
                    <a:pt x="23" y="111"/>
                    <a:pt x="23" y="110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2"/>
                    <a:pt x="23" y="111"/>
                    <a:pt x="24" y="110"/>
                  </a:cubicBezTo>
                  <a:cubicBezTo>
                    <a:pt x="28" y="106"/>
                    <a:pt x="37" y="100"/>
                    <a:pt x="48" y="92"/>
                  </a:cubicBezTo>
                  <a:cubicBezTo>
                    <a:pt x="64" y="79"/>
                    <a:pt x="86" y="64"/>
                    <a:pt x="103" y="52"/>
                  </a:cubicBezTo>
                  <a:cubicBezTo>
                    <a:pt x="111" y="45"/>
                    <a:pt x="119" y="40"/>
                    <a:pt x="124" y="35"/>
                  </a:cubicBezTo>
                  <a:cubicBezTo>
                    <a:pt x="127" y="33"/>
                    <a:pt x="129" y="32"/>
                    <a:pt x="131" y="30"/>
                  </a:cubicBezTo>
                  <a:cubicBezTo>
                    <a:pt x="132" y="29"/>
                    <a:pt x="132" y="29"/>
                    <a:pt x="133" y="28"/>
                  </a:cubicBezTo>
                  <a:cubicBezTo>
                    <a:pt x="133" y="28"/>
                    <a:pt x="134" y="27"/>
                    <a:pt x="134" y="27"/>
                  </a:cubicBezTo>
                  <a:cubicBezTo>
                    <a:pt x="134" y="27"/>
                    <a:pt x="134" y="26"/>
                    <a:pt x="134" y="26"/>
                  </a:cubicBezTo>
                  <a:cubicBezTo>
                    <a:pt x="135" y="25"/>
                    <a:pt x="135" y="25"/>
                    <a:pt x="135" y="24"/>
                  </a:cubicBezTo>
                  <a:cubicBezTo>
                    <a:pt x="135" y="23"/>
                    <a:pt x="135" y="23"/>
                    <a:pt x="134" y="22"/>
                  </a:cubicBezTo>
                  <a:cubicBezTo>
                    <a:pt x="134" y="22"/>
                    <a:pt x="134" y="22"/>
                    <a:pt x="134" y="22"/>
                  </a:cubicBezTo>
                  <a:cubicBezTo>
                    <a:pt x="133" y="21"/>
                    <a:pt x="132" y="20"/>
                    <a:pt x="132" y="20"/>
                  </a:cubicBezTo>
                  <a:cubicBezTo>
                    <a:pt x="131" y="20"/>
                    <a:pt x="130" y="19"/>
                    <a:pt x="130" y="19"/>
                  </a:cubicBezTo>
                  <a:cubicBezTo>
                    <a:pt x="129" y="19"/>
                    <a:pt x="129" y="20"/>
                    <a:pt x="129" y="20"/>
                  </a:cubicBezTo>
                  <a:cubicBezTo>
                    <a:pt x="127" y="20"/>
                    <a:pt x="127" y="20"/>
                    <a:pt x="125" y="21"/>
                  </a:cubicBezTo>
                  <a:cubicBezTo>
                    <a:pt x="121" y="23"/>
                    <a:pt x="112" y="28"/>
                    <a:pt x="101" y="35"/>
                  </a:cubicBezTo>
                  <a:cubicBezTo>
                    <a:pt x="85" y="44"/>
                    <a:pt x="65" y="57"/>
                    <a:pt x="48" y="67"/>
                  </a:cubicBezTo>
                  <a:cubicBezTo>
                    <a:pt x="40" y="72"/>
                    <a:pt x="32" y="76"/>
                    <a:pt x="27" y="80"/>
                  </a:cubicBezTo>
                  <a:cubicBezTo>
                    <a:pt x="24" y="81"/>
                    <a:pt x="22" y="82"/>
                    <a:pt x="20" y="83"/>
                  </a:cubicBezTo>
                  <a:cubicBezTo>
                    <a:pt x="19" y="84"/>
                    <a:pt x="18" y="84"/>
                    <a:pt x="18" y="84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5"/>
                    <a:pt x="21" y="85"/>
                    <a:pt x="20" y="84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7"/>
                    <a:pt x="22" y="86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3" y="90"/>
                    <a:pt x="23" y="89"/>
                    <a:pt x="23" y="88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2" y="91"/>
                    <a:pt x="22" y="91"/>
                    <a:pt x="23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2" y="91"/>
                    <a:pt x="23" y="90"/>
                    <a:pt x="24" y="90"/>
                  </a:cubicBezTo>
                  <a:cubicBezTo>
                    <a:pt x="27" y="87"/>
                    <a:pt x="34" y="82"/>
                    <a:pt x="42" y="76"/>
                  </a:cubicBezTo>
                  <a:cubicBezTo>
                    <a:pt x="54" y="67"/>
                    <a:pt x="70" y="55"/>
                    <a:pt x="83" y="46"/>
                  </a:cubicBezTo>
                  <a:cubicBezTo>
                    <a:pt x="89" y="41"/>
                    <a:pt x="95" y="37"/>
                    <a:pt x="99" y="33"/>
                  </a:cubicBezTo>
                  <a:cubicBezTo>
                    <a:pt x="101" y="32"/>
                    <a:pt x="102" y="30"/>
                    <a:pt x="103" y="29"/>
                  </a:cubicBezTo>
                  <a:cubicBezTo>
                    <a:pt x="104" y="29"/>
                    <a:pt x="105" y="28"/>
                    <a:pt x="105" y="28"/>
                  </a:cubicBezTo>
                  <a:cubicBezTo>
                    <a:pt x="105" y="28"/>
                    <a:pt x="106" y="27"/>
                    <a:pt x="106" y="27"/>
                  </a:cubicBezTo>
                  <a:cubicBezTo>
                    <a:pt x="106" y="27"/>
                    <a:pt x="106" y="26"/>
                    <a:pt x="106" y="26"/>
                  </a:cubicBezTo>
                  <a:cubicBezTo>
                    <a:pt x="106" y="26"/>
                    <a:pt x="107" y="25"/>
                    <a:pt x="107" y="24"/>
                  </a:cubicBezTo>
                  <a:cubicBezTo>
                    <a:pt x="107" y="24"/>
                    <a:pt x="107" y="23"/>
                    <a:pt x="106" y="22"/>
                  </a:cubicBezTo>
                  <a:cubicBezTo>
                    <a:pt x="105" y="21"/>
                    <a:pt x="104" y="20"/>
                    <a:pt x="104" y="20"/>
                  </a:cubicBezTo>
                  <a:cubicBezTo>
                    <a:pt x="103" y="20"/>
                    <a:pt x="102" y="20"/>
                    <a:pt x="102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0" y="20"/>
                    <a:pt x="100" y="20"/>
                    <a:pt x="99" y="20"/>
                  </a:cubicBezTo>
                  <a:cubicBezTo>
                    <a:pt x="97" y="21"/>
                    <a:pt x="95" y="22"/>
                    <a:pt x="92" y="24"/>
                  </a:cubicBezTo>
                  <a:cubicBezTo>
                    <a:pt x="80" y="31"/>
                    <a:pt x="59" y="44"/>
                    <a:pt x="40" y="56"/>
                  </a:cubicBezTo>
                  <a:cubicBezTo>
                    <a:pt x="30" y="61"/>
                    <a:pt x="21" y="67"/>
                    <a:pt x="15" y="71"/>
                  </a:cubicBezTo>
                  <a:cubicBezTo>
                    <a:pt x="11" y="72"/>
                    <a:pt x="8" y="74"/>
                    <a:pt x="6" y="75"/>
                  </a:cubicBezTo>
                  <a:cubicBezTo>
                    <a:pt x="5" y="76"/>
                    <a:pt x="4" y="76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" y="76"/>
                    <a:pt x="3" y="76"/>
                    <a:pt x="3" y="76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5" y="76"/>
                    <a:pt x="5" y="76"/>
                    <a:pt x="4" y="76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7" y="77"/>
                    <a:pt x="6" y="77"/>
                    <a:pt x="6" y="77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8" y="79"/>
                    <a:pt x="8" y="78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2"/>
                    <a:pt x="8" y="82"/>
                    <a:pt x="8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2"/>
                    <a:pt x="9" y="82"/>
                  </a:cubicBezTo>
                  <a:cubicBezTo>
                    <a:pt x="13" y="78"/>
                    <a:pt x="20" y="72"/>
                    <a:pt x="29" y="65"/>
                  </a:cubicBezTo>
                  <a:cubicBezTo>
                    <a:pt x="43" y="54"/>
                    <a:pt x="60" y="41"/>
                    <a:pt x="74" y="29"/>
                  </a:cubicBezTo>
                  <a:cubicBezTo>
                    <a:pt x="81" y="24"/>
                    <a:pt x="87" y="19"/>
                    <a:pt x="92" y="15"/>
                  </a:cubicBezTo>
                  <a:cubicBezTo>
                    <a:pt x="94" y="13"/>
                    <a:pt x="96" y="11"/>
                    <a:pt x="97" y="10"/>
                  </a:cubicBezTo>
                  <a:cubicBezTo>
                    <a:pt x="98" y="9"/>
                    <a:pt x="99" y="9"/>
                    <a:pt x="99" y="8"/>
                  </a:cubicBezTo>
                  <a:cubicBezTo>
                    <a:pt x="99" y="8"/>
                    <a:pt x="100" y="8"/>
                    <a:pt x="100" y="7"/>
                  </a:cubicBezTo>
                  <a:cubicBezTo>
                    <a:pt x="100" y="7"/>
                    <a:pt x="100" y="7"/>
                    <a:pt x="100" y="6"/>
                  </a:cubicBezTo>
                  <a:cubicBezTo>
                    <a:pt x="100" y="6"/>
                    <a:pt x="101" y="5"/>
                    <a:pt x="101" y="5"/>
                  </a:cubicBezTo>
                  <a:cubicBezTo>
                    <a:pt x="101" y="4"/>
                    <a:pt x="101" y="3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8" y="0"/>
                  </a:cubicBezTo>
                  <a:cubicBezTo>
                    <a:pt x="97" y="0"/>
                    <a:pt x="96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4" y="0"/>
                    <a:pt x="94" y="0"/>
                    <a:pt x="94" y="1"/>
                  </a:cubicBezTo>
                  <a:cubicBezTo>
                    <a:pt x="92" y="1"/>
                    <a:pt x="90" y="2"/>
                    <a:pt x="88" y="4"/>
                  </a:cubicBezTo>
                  <a:cubicBezTo>
                    <a:pt x="80" y="8"/>
                    <a:pt x="64" y="18"/>
                    <a:pt x="51" y="26"/>
                  </a:cubicBezTo>
                  <a:cubicBezTo>
                    <a:pt x="44" y="30"/>
                    <a:pt x="38" y="34"/>
                    <a:pt x="33" y="37"/>
                  </a:cubicBezTo>
                  <a:cubicBezTo>
                    <a:pt x="30" y="38"/>
                    <a:pt x="28" y="39"/>
                    <a:pt x="27" y="40"/>
                  </a:cubicBezTo>
                  <a:cubicBezTo>
                    <a:pt x="26" y="40"/>
                    <a:pt x="26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6" y="41"/>
                    <a:pt x="26" y="41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2"/>
                    <a:pt x="28" y="41"/>
                    <a:pt x="27" y="41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5"/>
                    <a:pt x="30" y="44"/>
                    <a:pt x="29" y="43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0" y="47"/>
                    <a:pt x="30" y="46"/>
                    <a:pt x="30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30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30" y="47"/>
                    <a:pt x="30" y="47"/>
                  </a:cubicBezTo>
                  <a:cubicBezTo>
                    <a:pt x="31" y="45"/>
                    <a:pt x="34" y="43"/>
                    <a:pt x="38" y="39"/>
                  </a:cubicBezTo>
                  <a:cubicBezTo>
                    <a:pt x="43" y="34"/>
                    <a:pt x="50" y="28"/>
                    <a:pt x="55" y="22"/>
                  </a:cubicBezTo>
                  <a:cubicBezTo>
                    <a:pt x="58" y="20"/>
                    <a:pt x="61" y="18"/>
                    <a:pt x="62" y="16"/>
                  </a:cubicBezTo>
                  <a:cubicBezTo>
                    <a:pt x="63" y="15"/>
                    <a:pt x="64" y="14"/>
                    <a:pt x="64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12"/>
                    <a:pt x="66" y="12"/>
                    <a:pt x="66" y="11"/>
                  </a:cubicBezTo>
                  <a:cubicBezTo>
                    <a:pt x="66" y="11"/>
                    <a:pt x="66" y="11"/>
                    <a:pt x="66" y="9"/>
                  </a:cubicBezTo>
                  <a:cubicBezTo>
                    <a:pt x="66" y="9"/>
                    <a:pt x="66" y="8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6"/>
                    <a:pt x="64" y="5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59" y="5"/>
                    <a:pt x="59" y="6"/>
                  </a:cubicBezTo>
                  <a:cubicBezTo>
                    <a:pt x="57" y="6"/>
                    <a:pt x="55" y="8"/>
                    <a:pt x="51" y="10"/>
                  </a:cubicBezTo>
                  <a:cubicBezTo>
                    <a:pt x="46" y="13"/>
                    <a:pt x="40" y="17"/>
                    <a:pt x="35" y="20"/>
                  </a:cubicBezTo>
                  <a:cubicBezTo>
                    <a:pt x="32" y="21"/>
                    <a:pt x="30" y="23"/>
                    <a:pt x="28" y="24"/>
                  </a:cubicBezTo>
                  <a:cubicBezTo>
                    <a:pt x="28" y="24"/>
                    <a:pt x="27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6" y="25"/>
                    <a:pt x="26" y="25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5"/>
                    <a:pt x="28" y="25"/>
                    <a:pt x="27" y="25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6"/>
                    <a:pt x="30" y="25"/>
                    <a:pt x="29" y="25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5"/>
                    <a:pt x="27" y="24"/>
                    <a:pt x="25" y="25"/>
                  </a:cubicBezTo>
                  <a:cubicBezTo>
                    <a:pt x="23" y="27"/>
                    <a:pt x="22" y="29"/>
                    <a:pt x="23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0" name="Freeform 265"/>
            <p:cNvSpPr/>
            <p:nvPr/>
          </p:nvSpPr>
          <p:spPr bwMode="auto">
            <a:xfrm>
              <a:off x="7456786" y="3152057"/>
              <a:ext cx="135320" cy="117358"/>
            </a:xfrm>
            <a:custGeom>
              <a:avLst/>
              <a:gdLst>
                <a:gd name="T0" fmla="*/ 33 w 111"/>
                <a:gd name="T1" fmla="*/ 14 h 96"/>
                <a:gd name="T2" fmla="*/ 34 w 111"/>
                <a:gd name="T3" fmla="*/ 9 h 96"/>
                <a:gd name="T4" fmla="*/ 34 w 111"/>
                <a:gd name="T5" fmla="*/ 9 h 96"/>
                <a:gd name="T6" fmla="*/ 31 w 111"/>
                <a:gd name="T7" fmla="*/ 12 h 96"/>
                <a:gd name="T8" fmla="*/ 47 w 111"/>
                <a:gd name="T9" fmla="*/ 21 h 96"/>
                <a:gd name="T10" fmla="*/ 47 w 111"/>
                <a:gd name="T11" fmla="*/ 21 h 96"/>
                <a:gd name="T12" fmla="*/ 50 w 111"/>
                <a:gd name="T13" fmla="*/ 22 h 96"/>
                <a:gd name="T14" fmla="*/ 73 w 111"/>
                <a:gd name="T15" fmla="*/ 7 h 96"/>
                <a:gd name="T16" fmla="*/ 72 w 111"/>
                <a:gd name="T17" fmla="*/ 5 h 96"/>
                <a:gd name="T18" fmla="*/ 71 w 111"/>
                <a:gd name="T19" fmla="*/ 9 h 96"/>
                <a:gd name="T20" fmla="*/ 68 w 111"/>
                <a:gd name="T21" fmla="*/ 7 h 96"/>
                <a:gd name="T22" fmla="*/ 72 w 111"/>
                <a:gd name="T23" fmla="*/ 5 h 96"/>
                <a:gd name="T24" fmla="*/ 70 w 111"/>
                <a:gd name="T25" fmla="*/ 5 h 96"/>
                <a:gd name="T26" fmla="*/ 68 w 111"/>
                <a:gd name="T27" fmla="*/ 31 h 96"/>
                <a:gd name="T28" fmla="*/ 84 w 111"/>
                <a:gd name="T29" fmla="*/ 22 h 96"/>
                <a:gd name="T30" fmla="*/ 80 w 111"/>
                <a:gd name="T31" fmla="*/ 22 h 96"/>
                <a:gd name="T32" fmla="*/ 79 w 111"/>
                <a:gd name="T33" fmla="*/ 41 h 96"/>
                <a:gd name="T34" fmla="*/ 105 w 111"/>
                <a:gd name="T35" fmla="*/ 28 h 96"/>
                <a:gd name="T36" fmla="*/ 105 w 111"/>
                <a:gd name="T37" fmla="*/ 28 h 96"/>
                <a:gd name="T38" fmla="*/ 100 w 111"/>
                <a:gd name="T39" fmla="*/ 28 h 96"/>
                <a:gd name="T40" fmla="*/ 77 w 111"/>
                <a:gd name="T41" fmla="*/ 61 h 96"/>
                <a:gd name="T42" fmla="*/ 92 w 111"/>
                <a:gd name="T43" fmla="*/ 53 h 96"/>
                <a:gd name="T44" fmla="*/ 88 w 111"/>
                <a:gd name="T45" fmla="*/ 53 h 96"/>
                <a:gd name="T46" fmla="*/ 83 w 111"/>
                <a:gd name="T47" fmla="*/ 76 h 96"/>
                <a:gd name="T48" fmla="*/ 107 w 111"/>
                <a:gd name="T49" fmla="*/ 66 h 96"/>
                <a:gd name="T50" fmla="*/ 107 w 111"/>
                <a:gd name="T51" fmla="*/ 66 h 96"/>
                <a:gd name="T52" fmla="*/ 100 w 111"/>
                <a:gd name="T53" fmla="*/ 69 h 96"/>
                <a:gd name="T54" fmla="*/ 95 w 111"/>
                <a:gd name="T55" fmla="*/ 95 h 96"/>
                <a:gd name="T56" fmla="*/ 97 w 111"/>
                <a:gd name="T57" fmla="*/ 91 h 96"/>
                <a:gd name="T58" fmla="*/ 97 w 111"/>
                <a:gd name="T59" fmla="*/ 92 h 96"/>
                <a:gd name="T60" fmla="*/ 106 w 111"/>
                <a:gd name="T61" fmla="*/ 77 h 96"/>
                <a:gd name="T62" fmla="*/ 108 w 111"/>
                <a:gd name="T63" fmla="*/ 61 h 96"/>
                <a:gd name="T64" fmla="*/ 88 w 111"/>
                <a:gd name="T65" fmla="*/ 77 h 96"/>
                <a:gd name="T66" fmla="*/ 92 w 111"/>
                <a:gd name="T67" fmla="*/ 77 h 96"/>
                <a:gd name="T68" fmla="*/ 96 w 111"/>
                <a:gd name="T69" fmla="*/ 54 h 96"/>
                <a:gd name="T70" fmla="*/ 85 w 111"/>
                <a:gd name="T71" fmla="*/ 57 h 96"/>
                <a:gd name="T72" fmla="*/ 86 w 111"/>
                <a:gd name="T73" fmla="*/ 59 h 96"/>
                <a:gd name="T74" fmla="*/ 85 w 111"/>
                <a:gd name="T75" fmla="*/ 61 h 96"/>
                <a:gd name="T76" fmla="*/ 109 w 111"/>
                <a:gd name="T77" fmla="*/ 26 h 96"/>
                <a:gd name="T78" fmla="*/ 87 w 111"/>
                <a:gd name="T79" fmla="*/ 38 h 96"/>
                <a:gd name="T80" fmla="*/ 85 w 111"/>
                <a:gd name="T81" fmla="*/ 40 h 96"/>
                <a:gd name="T82" fmla="*/ 88 w 111"/>
                <a:gd name="T83" fmla="*/ 22 h 96"/>
                <a:gd name="T84" fmla="*/ 72 w 111"/>
                <a:gd name="T85" fmla="*/ 28 h 96"/>
                <a:gd name="T86" fmla="*/ 76 w 111"/>
                <a:gd name="T87" fmla="*/ 28 h 96"/>
                <a:gd name="T88" fmla="*/ 77 w 111"/>
                <a:gd name="T89" fmla="*/ 4 h 96"/>
                <a:gd name="T90" fmla="*/ 70 w 111"/>
                <a:gd name="T91" fmla="*/ 0 h 96"/>
                <a:gd name="T92" fmla="*/ 48 w 111"/>
                <a:gd name="T93" fmla="*/ 13 h 96"/>
                <a:gd name="T94" fmla="*/ 50 w 111"/>
                <a:gd name="T95" fmla="*/ 17 h 96"/>
                <a:gd name="T96" fmla="*/ 50 w 111"/>
                <a:gd name="T97" fmla="*/ 17 h 96"/>
                <a:gd name="T98" fmla="*/ 53 w 111"/>
                <a:gd name="T99" fmla="*/ 14 h 96"/>
                <a:gd name="T100" fmla="*/ 37 w 111"/>
                <a:gd name="T101" fmla="*/ 5 h 96"/>
                <a:gd name="T102" fmla="*/ 35 w 111"/>
                <a:gd name="T103" fmla="*/ 8 h 96"/>
                <a:gd name="T104" fmla="*/ 38 w 111"/>
                <a:gd name="T105" fmla="*/ 6 h 96"/>
                <a:gd name="T106" fmla="*/ 32 w 111"/>
                <a:gd name="T107" fmla="*/ 5 h 96"/>
                <a:gd name="T108" fmla="*/ 4 w 111"/>
                <a:gd name="T109" fmla="*/ 21 h 96"/>
                <a:gd name="T110" fmla="*/ 6 w 111"/>
                <a:gd name="T111" fmla="*/ 25 h 96"/>
                <a:gd name="T112" fmla="*/ 6 w 111"/>
                <a:gd name="T113" fmla="*/ 2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1" h="96">
                  <a:moveTo>
                    <a:pt x="2" y="27"/>
                  </a:moveTo>
                  <a:cubicBezTo>
                    <a:pt x="2" y="28"/>
                    <a:pt x="3" y="29"/>
                    <a:pt x="4" y="29"/>
                  </a:cubicBezTo>
                  <a:cubicBezTo>
                    <a:pt x="5" y="30"/>
                    <a:pt x="5" y="30"/>
                    <a:pt x="6" y="30"/>
                  </a:cubicBezTo>
                  <a:cubicBezTo>
                    <a:pt x="6" y="30"/>
                    <a:pt x="6" y="30"/>
                    <a:pt x="7" y="29"/>
                  </a:cubicBezTo>
                  <a:cubicBezTo>
                    <a:pt x="7" y="29"/>
                    <a:pt x="7" y="29"/>
                    <a:pt x="8" y="29"/>
                  </a:cubicBezTo>
                  <a:cubicBezTo>
                    <a:pt x="8" y="29"/>
                    <a:pt x="9" y="28"/>
                    <a:pt x="10" y="28"/>
                  </a:cubicBezTo>
                  <a:cubicBezTo>
                    <a:pt x="14" y="26"/>
                    <a:pt x="20" y="22"/>
                    <a:pt x="25" y="19"/>
                  </a:cubicBezTo>
                  <a:cubicBezTo>
                    <a:pt x="28" y="17"/>
                    <a:pt x="31" y="15"/>
                    <a:pt x="33" y="14"/>
                  </a:cubicBezTo>
                  <a:cubicBezTo>
                    <a:pt x="34" y="14"/>
                    <a:pt x="35" y="13"/>
                    <a:pt x="35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3"/>
                    <a:pt x="34" y="13"/>
                    <a:pt x="34" y="13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2" y="13"/>
                    <a:pt x="33" y="13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3"/>
                    <a:pt x="33" y="13"/>
                    <a:pt x="33" y="13"/>
                  </a:cubicBezTo>
                  <a:cubicBezTo>
                    <a:pt x="35" y="14"/>
                    <a:pt x="39" y="16"/>
                    <a:pt x="42" y="18"/>
                  </a:cubicBezTo>
                  <a:cubicBezTo>
                    <a:pt x="43" y="19"/>
                    <a:pt x="45" y="20"/>
                    <a:pt x="46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7" y="20"/>
                    <a:pt x="47" y="20"/>
                    <a:pt x="47" y="21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7" y="21"/>
                    <a:pt x="48" y="21"/>
                    <a:pt x="48" y="21"/>
                  </a:cubicBezTo>
                  <a:cubicBezTo>
                    <a:pt x="49" y="22"/>
                    <a:pt x="50" y="22"/>
                    <a:pt x="50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1"/>
                    <a:pt x="53" y="21"/>
                    <a:pt x="54" y="20"/>
                  </a:cubicBezTo>
                  <a:cubicBezTo>
                    <a:pt x="57" y="19"/>
                    <a:pt x="62" y="16"/>
                    <a:pt x="66" y="13"/>
                  </a:cubicBezTo>
                  <a:cubicBezTo>
                    <a:pt x="68" y="12"/>
                    <a:pt x="70" y="11"/>
                    <a:pt x="72" y="10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1" y="9"/>
                    <a:pt x="72" y="9"/>
                    <a:pt x="72" y="9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9" y="8"/>
                    <a:pt x="70" y="8"/>
                    <a:pt x="71" y="9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7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5"/>
                    <a:pt x="68" y="5"/>
                    <a:pt x="68" y="6"/>
                  </a:cubicBezTo>
                  <a:cubicBezTo>
                    <a:pt x="68" y="8"/>
                    <a:pt x="68" y="12"/>
                    <a:pt x="68" y="16"/>
                  </a:cubicBezTo>
                  <a:cubicBezTo>
                    <a:pt x="67" y="20"/>
                    <a:pt x="67" y="24"/>
                    <a:pt x="67" y="27"/>
                  </a:cubicBezTo>
                  <a:cubicBezTo>
                    <a:pt x="67" y="27"/>
                    <a:pt x="67" y="28"/>
                    <a:pt x="67" y="2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30"/>
                    <a:pt x="68" y="30"/>
                    <a:pt x="68" y="31"/>
                  </a:cubicBezTo>
                  <a:cubicBezTo>
                    <a:pt x="69" y="33"/>
                    <a:pt x="72" y="34"/>
                    <a:pt x="74" y="32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4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3"/>
                    <a:pt x="79" y="24"/>
                    <a:pt x="79" y="25"/>
                  </a:cubicBezTo>
                  <a:cubicBezTo>
                    <a:pt x="79" y="28"/>
                    <a:pt x="79" y="31"/>
                    <a:pt x="79" y="34"/>
                  </a:cubicBezTo>
                  <a:cubicBezTo>
                    <a:pt x="79" y="37"/>
                    <a:pt x="79" y="39"/>
                    <a:pt x="79" y="40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79" y="42"/>
                    <a:pt x="79" y="42"/>
                    <a:pt x="79" y="43"/>
                  </a:cubicBezTo>
                  <a:cubicBezTo>
                    <a:pt x="81" y="45"/>
                    <a:pt x="83" y="46"/>
                    <a:pt x="85" y="45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8"/>
                    <a:pt x="101" y="29"/>
                    <a:pt x="101" y="30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7"/>
                    <a:pt x="101" y="27"/>
                    <a:pt x="101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6"/>
                    <a:pt x="101" y="26"/>
                    <a:pt x="101" y="27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6"/>
                    <a:pt x="100" y="27"/>
                    <a:pt x="100" y="28"/>
                  </a:cubicBezTo>
                  <a:cubicBezTo>
                    <a:pt x="97" y="32"/>
                    <a:pt x="91" y="39"/>
                    <a:pt x="87" y="45"/>
                  </a:cubicBezTo>
                  <a:cubicBezTo>
                    <a:pt x="84" y="48"/>
                    <a:pt x="82" y="50"/>
                    <a:pt x="80" y="52"/>
                  </a:cubicBezTo>
                  <a:cubicBezTo>
                    <a:pt x="79" y="54"/>
                    <a:pt x="79" y="54"/>
                    <a:pt x="78" y="55"/>
                  </a:cubicBezTo>
                  <a:cubicBezTo>
                    <a:pt x="78" y="56"/>
                    <a:pt x="78" y="56"/>
                    <a:pt x="77" y="56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9"/>
                  </a:cubicBezTo>
                  <a:cubicBezTo>
                    <a:pt x="77" y="59"/>
                    <a:pt x="77" y="60"/>
                    <a:pt x="77" y="61"/>
                  </a:cubicBezTo>
                  <a:cubicBezTo>
                    <a:pt x="79" y="63"/>
                    <a:pt x="81" y="64"/>
                    <a:pt x="83" y="63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8" y="54"/>
                    <a:pt x="88" y="54"/>
                    <a:pt x="88" y="55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8" y="53"/>
                    <a:pt x="87" y="53"/>
                    <a:pt x="87" y="54"/>
                  </a:cubicBezTo>
                  <a:cubicBezTo>
                    <a:pt x="87" y="57"/>
                    <a:pt x="86" y="62"/>
                    <a:pt x="85" y="66"/>
                  </a:cubicBezTo>
                  <a:cubicBezTo>
                    <a:pt x="85" y="69"/>
                    <a:pt x="84" y="71"/>
                    <a:pt x="84" y="73"/>
                  </a:cubicBezTo>
                  <a:cubicBezTo>
                    <a:pt x="84" y="73"/>
                    <a:pt x="84" y="74"/>
                    <a:pt x="83" y="75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3" y="76"/>
                    <a:pt x="83" y="76"/>
                    <a:pt x="83" y="77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3" y="78"/>
                    <a:pt x="83" y="78"/>
                    <a:pt x="84" y="79"/>
                  </a:cubicBezTo>
                  <a:cubicBezTo>
                    <a:pt x="85" y="81"/>
                    <a:pt x="88" y="82"/>
                    <a:pt x="90" y="81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3" y="66"/>
                    <a:pt x="103" y="67"/>
                    <a:pt x="103" y="68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3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1" y="67"/>
                    <a:pt x="100" y="69"/>
                  </a:cubicBezTo>
                  <a:cubicBezTo>
                    <a:pt x="98" y="73"/>
                    <a:pt x="95" y="77"/>
                    <a:pt x="93" y="81"/>
                  </a:cubicBezTo>
                  <a:cubicBezTo>
                    <a:pt x="92" y="83"/>
                    <a:pt x="91" y="85"/>
                    <a:pt x="90" y="86"/>
                  </a:cubicBezTo>
                  <a:cubicBezTo>
                    <a:pt x="90" y="87"/>
                    <a:pt x="89" y="88"/>
                    <a:pt x="89" y="88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8" y="90"/>
                    <a:pt x="88" y="90"/>
                    <a:pt x="88" y="91"/>
                  </a:cubicBezTo>
                  <a:cubicBezTo>
                    <a:pt x="88" y="91"/>
                    <a:pt x="88" y="92"/>
                    <a:pt x="89" y="93"/>
                  </a:cubicBezTo>
                  <a:cubicBezTo>
                    <a:pt x="90" y="95"/>
                    <a:pt x="93" y="96"/>
                    <a:pt x="95" y="95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107" y="88"/>
                    <a:pt x="108" y="85"/>
                    <a:pt x="107" y="83"/>
                  </a:cubicBezTo>
                  <a:cubicBezTo>
                    <a:pt x="105" y="81"/>
                    <a:pt x="103" y="80"/>
                    <a:pt x="101" y="81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7" y="91"/>
                    <a:pt x="97" y="90"/>
                    <a:pt x="96" y="89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2"/>
                    <a:pt x="97" y="92"/>
                    <a:pt x="97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2"/>
                    <a:pt x="97" y="91"/>
                    <a:pt x="98" y="90"/>
                  </a:cubicBezTo>
                  <a:cubicBezTo>
                    <a:pt x="99" y="87"/>
                    <a:pt x="103" y="82"/>
                    <a:pt x="106" y="77"/>
                  </a:cubicBezTo>
                  <a:cubicBezTo>
                    <a:pt x="107" y="75"/>
                    <a:pt x="108" y="73"/>
                    <a:pt x="109" y="71"/>
                  </a:cubicBezTo>
                  <a:cubicBezTo>
                    <a:pt x="110" y="70"/>
                    <a:pt x="110" y="69"/>
                    <a:pt x="111" y="69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7"/>
                    <a:pt x="111" y="67"/>
                    <a:pt x="111" y="67"/>
                  </a:cubicBezTo>
                  <a:cubicBezTo>
                    <a:pt x="111" y="67"/>
                    <a:pt x="111" y="67"/>
                    <a:pt x="111" y="67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5"/>
                    <a:pt x="111" y="64"/>
                    <a:pt x="111" y="63"/>
                  </a:cubicBezTo>
                  <a:cubicBezTo>
                    <a:pt x="110" y="62"/>
                    <a:pt x="109" y="62"/>
                    <a:pt x="108" y="61"/>
                  </a:cubicBezTo>
                  <a:cubicBezTo>
                    <a:pt x="107" y="61"/>
                    <a:pt x="106" y="61"/>
                    <a:pt x="105" y="62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92" y="74"/>
                    <a:pt x="92" y="74"/>
                    <a:pt x="92" y="74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5"/>
                    <a:pt x="92" y="74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7"/>
                    <a:pt x="90" y="77"/>
                    <a:pt x="90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7"/>
                    <a:pt x="90" y="77"/>
                    <a:pt x="90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2" y="77"/>
                    <a:pt x="92" y="76"/>
                    <a:pt x="92" y="75"/>
                  </a:cubicBezTo>
                  <a:cubicBezTo>
                    <a:pt x="93" y="73"/>
                    <a:pt x="94" y="68"/>
                    <a:pt x="95" y="63"/>
                  </a:cubicBezTo>
                  <a:cubicBezTo>
                    <a:pt x="95" y="61"/>
                    <a:pt x="96" y="59"/>
                    <a:pt x="96" y="57"/>
                  </a:cubicBezTo>
                  <a:cubicBezTo>
                    <a:pt x="96" y="56"/>
                    <a:pt x="96" y="55"/>
                    <a:pt x="96" y="55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6" y="54"/>
                    <a:pt x="96" y="53"/>
                    <a:pt x="96" y="53"/>
                  </a:cubicBezTo>
                  <a:cubicBezTo>
                    <a:pt x="96" y="52"/>
                    <a:pt x="96" y="52"/>
                    <a:pt x="96" y="52"/>
                  </a:cubicBezTo>
                  <a:cubicBezTo>
                    <a:pt x="96" y="52"/>
                    <a:pt x="96" y="52"/>
                    <a:pt x="96" y="51"/>
                  </a:cubicBezTo>
                  <a:cubicBezTo>
                    <a:pt x="95" y="50"/>
                    <a:pt x="94" y="49"/>
                    <a:pt x="93" y="48"/>
                  </a:cubicBezTo>
                  <a:cubicBezTo>
                    <a:pt x="92" y="48"/>
                    <a:pt x="91" y="48"/>
                    <a:pt x="90" y="49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8"/>
                    <a:pt x="86" y="58"/>
                    <a:pt x="85" y="57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60"/>
                    <a:pt x="86" y="60"/>
                    <a:pt x="86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85" y="61"/>
                    <a:pt x="85" y="60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6" y="60"/>
                    <a:pt x="86" y="59"/>
                    <a:pt x="87" y="58"/>
                  </a:cubicBezTo>
                  <a:cubicBezTo>
                    <a:pt x="90" y="54"/>
                    <a:pt x="95" y="48"/>
                    <a:pt x="100" y="42"/>
                  </a:cubicBezTo>
                  <a:cubicBezTo>
                    <a:pt x="102" y="39"/>
                    <a:pt x="105" y="37"/>
                    <a:pt x="106" y="34"/>
                  </a:cubicBezTo>
                  <a:cubicBezTo>
                    <a:pt x="107" y="33"/>
                    <a:pt x="108" y="32"/>
                    <a:pt x="108" y="32"/>
                  </a:cubicBezTo>
                  <a:cubicBezTo>
                    <a:pt x="108" y="31"/>
                    <a:pt x="109" y="31"/>
                    <a:pt x="109" y="31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29"/>
                    <a:pt x="110" y="29"/>
                    <a:pt x="110" y="28"/>
                  </a:cubicBezTo>
                  <a:cubicBezTo>
                    <a:pt x="110" y="27"/>
                    <a:pt x="110" y="27"/>
                    <a:pt x="109" y="26"/>
                  </a:cubicBezTo>
                  <a:cubicBezTo>
                    <a:pt x="108" y="25"/>
                    <a:pt x="107" y="24"/>
                    <a:pt x="106" y="24"/>
                  </a:cubicBezTo>
                  <a:cubicBezTo>
                    <a:pt x="105" y="23"/>
                    <a:pt x="104" y="23"/>
                    <a:pt x="103" y="2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7" y="38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7" y="40"/>
                    <a:pt x="87" y="3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38"/>
                    <a:pt x="88" y="37"/>
                  </a:cubicBezTo>
                  <a:cubicBezTo>
                    <a:pt x="88" y="34"/>
                    <a:pt x="88" y="31"/>
                    <a:pt x="88" y="29"/>
                  </a:cubicBezTo>
                  <a:cubicBezTo>
                    <a:pt x="88" y="26"/>
                    <a:pt x="88" y="23"/>
                    <a:pt x="88" y="22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8" y="20"/>
                    <a:pt x="88" y="20"/>
                    <a:pt x="88" y="19"/>
                  </a:cubicBezTo>
                  <a:cubicBezTo>
                    <a:pt x="87" y="18"/>
                    <a:pt x="86" y="18"/>
                    <a:pt x="85" y="17"/>
                  </a:cubicBezTo>
                  <a:cubicBezTo>
                    <a:pt x="84" y="17"/>
                    <a:pt x="83" y="17"/>
                    <a:pt x="82" y="18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6" y="27"/>
                    <a:pt x="76" y="26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8"/>
                    <a:pt x="76" y="27"/>
                    <a:pt x="76" y="27"/>
                  </a:cubicBezTo>
                  <a:cubicBezTo>
                    <a:pt x="76" y="24"/>
                    <a:pt x="76" y="20"/>
                    <a:pt x="76" y="16"/>
                  </a:cubicBezTo>
                  <a:cubicBezTo>
                    <a:pt x="77" y="12"/>
                    <a:pt x="77" y="8"/>
                    <a:pt x="77" y="6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5" y="1"/>
                    <a:pt x="74" y="0"/>
                    <a:pt x="74" y="0"/>
                  </a:cubicBezTo>
                  <a:cubicBezTo>
                    <a:pt x="73" y="0"/>
                    <a:pt x="73" y="0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1"/>
                    <a:pt x="69" y="1"/>
                    <a:pt x="68" y="1"/>
                  </a:cubicBezTo>
                  <a:cubicBezTo>
                    <a:pt x="65" y="3"/>
                    <a:pt x="60" y="6"/>
                    <a:pt x="56" y="9"/>
                  </a:cubicBezTo>
                  <a:cubicBezTo>
                    <a:pt x="54" y="10"/>
                    <a:pt x="52" y="11"/>
                    <a:pt x="50" y="12"/>
                  </a:cubicBezTo>
                  <a:cubicBezTo>
                    <a:pt x="50" y="12"/>
                    <a:pt x="49" y="13"/>
                    <a:pt x="49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0" y="13"/>
                    <a:pt x="50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4"/>
                    <a:pt x="52" y="13"/>
                    <a:pt x="5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4"/>
                    <a:pt x="53" y="14"/>
                    <a:pt x="53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3"/>
                    <a:pt x="50" y="12"/>
                    <a:pt x="48" y="11"/>
                  </a:cubicBezTo>
                  <a:cubicBezTo>
                    <a:pt x="46" y="10"/>
                    <a:pt x="43" y="8"/>
                    <a:pt x="41" y="7"/>
                  </a:cubicBezTo>
                  <a:cubicBezTo>
                    <a:pt x="39" y="6"/>
                    <a:pt x="38" y="6"/>
                    <a:pt x="38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5"/>
                    <a:pt x="36" y="5"/>
                    <a:pt x="36" y="4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2" y="4"/>
                    <a:pt x="32" y="5"/>
                    <a:pt x="32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6" y="8"/>
                    <a:pt x="20" y="12"/>
                    <a:pt x="14" y="15"/>
                  </a:cubicBezTo>
                  <a:cubicBezTo>
                    <a:pt x="11" y="17"/>
                    <a:pt x="9" y="18"/>
                    <a:pt x="7" y="19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1"/>
                    <a:pt x="4" y="21"/>
                    <a:pt x="4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2"/>
                    <a:pt x="8" y="21"/>
                    <a:pt x="7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1"/>
                    <a:pt x="5" y="20"/>
                    <a:pt x="3" y="21"/>
                  </a:cubicBezTo>
                  <a:cubicBezTo>
                    <a:pt x="1" y="23"/>
                    <a:pt x="0" y="25"/>
                    <a:pt x="2" y="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1" name="Freeform 266"/>
            <p:cNvSpPr/>
            <p:nvPr/>
          </p:nvSpPr>
          <p:spPr bwMode="auto">
            <a:xfrm>
              <a:off x="7401700" y="3150860"/>
              <a:ext cx="197592" cy="146098"/>
            </a:xfrm>
            <a:custGeom>
              <a:avLst/>
              <a:gdLst>
                <a:gd name="T0" fmla="*/ 67 w 163"/>
                <a:gd name="T1" fmla="*/ 8 h 120"/>
                <a:gd name="T2" fmla="*/ 64 w 163"/>
                <a:gd name="T3" fmla="*/ 8 h 120"/>
                <a:gd name="T4" fmla="*/ 65 w 163"/>
                <a:gd name="T5" fmla="*/ 4 h 120"/>
                <a:gd name="T6" fmla="*/ 27 w 163"/>
                <a:gd name="T7" fmla="*/ 35 h 120"/>
                <a:gd name="T8" fmla="*/ 35 w 163"/>
                <a:gd name="T9" fmla="*/ 42 h 120"/>
                <a:gd name="T10" fmla="*/ 47 w 163"/>
                <a:gd name="T11" fmla="*/ 31 h 120"/>
                <a:gd name="T12" fmla="*/ 43 w 163"/>
                <a:gd name="T13" fmla="*/ 32 h 120"/>
                <a:gd name="T14" fmla="*/ 43 w 163"/>
                <a:gd name="T15" fmla="*/ 30 h 120"/>
                <a:gd name="T16" fmla="*/ 42 w 163"/>
                <a:gd name="T17" fmla="*/ 29 h 120"/>
                <a:gd name="T18" fmla="*/ 16 w 163"/>
                <a:gd name="T19" fmla="*/ 71 h 120"/>
                <a:gd name="T20" fmla="*/ 16 w 163"/>
                <a:gd name="T21" fmla="*/ 69 h 120"/>
                <a:gd name="T22" fmla="*/ 37 w 163"/>
                <a:gd name="T23" fmla="*/ 74 h 120"/>
                <a:gd name="T24" fmla="*/ 33 w 163"/>
                <a:gd name="T25" fmla="*/ 73 h 120"/>
                <a:gd name="T26" fmla="*/ 43 w 163"/>
                <a:gd name="T27" fmla="*/ 98 h 120"/>
                <a:gd name="T28" fmla="*/ 39 w 163"/>
                <a:gd name="T29" fmla="*/ 93 h 120"/>
                <a:gd name="T30" fmla="*/ 24 w 163"/>
                <a:gd name="T31" fmla="*/ 113 h 120"/>
                <a:gd name="T32" fmla="*/ 53 w 163"/>
                <a:gd name="T33" fmla="*/ 107 h 120"/>
                <a:gd name="T34" fmla="*/ 54 w 163"/>
                <a:gd name="T35" fmla="*/ 101 h 120"/>
                <a:gd name="T36" fmla="*/ 54 w 163"/>
                <a:gd name="T37" fmla="*/ 101 h 120"/>
                <a:gd name="T38" fmla="*/ 66 w 163"/>
                <a:gd name="T39" fmla="*/ 114 h 120"/>
                <a:gd name="T40" fmla="*/ 66 w 163"/>
                <a:gd name="T41" fmla="*/ 116 h 120"/>
                <a:gd name="T42" fmla="*/ 98 w 163"/>
                <a:gd name="T43" fmla="*/ 96 h 120"/>
                <a:gd name="T44" fmla="*/ 94 w 163"/>
                <a:gd name="T45" fmla="*/ 97 h 120"/>
                <a:gd name="T46" fmla="*/ 122 w 163"/>
                <a:gd name="T47" fmla="*/ 101 h 120"/>
                <a:gd name="T48" fmla="*/ 132 w 163"/>
                <a:gd name="T49" fmla="*/ 91 h 120"/>
                <a:gd name="T50" fmla="*/ 128 w 163"/>
                <a:gd name="T51" fmla="*/ 92 h 120"/>
                <a:gd name="T52" fmla="*/ 126 w 163"/>
                <a:gd name="T53" fmla="*/ 107 h 120"/>
                <a:gd name="T54" fmla="*/ 149 w 163"/>
                <a:gd name="T55" fmla="*/ 104 h 120"/>
                <a:gd name="T56" fmla="*/ 158 w 163"/>
                <a:gd name="T57" fmla="*/ 95 h 120"/>
                <a:gd name="T58" fmla="*/ 154 w 163"/>
                <a:gd name="T59" fmla="*/ 97 h 120"/>
                <a:gd name="T60" fmla="*/ 129 w 163"/>
                <a:gd name="T61" fmla="*/ 106 h 120"/>
                <a:gd name="T62" fmla="*/ 130 w 163"/>
                <a:gd name="T63" fmla="*/ 110 h 120"/>
                <a:gd name="T64" fmla="*/ 130 w 163"/>
                <a:gd name="T65" fmla="*/ 110 h 120"/>
                <a:gd name="T66" fmla="*/ 132 w 163"/>
                <a:gd name="T67" fmla="*/ 110 h 120"/>
                <a:gd name="T68" fmla="*/ 137 w 163"/>
                <a:gd name="T69" fmla="*/ 90 h 120"/>
                <a:gd name="T70" fmla="*/ 97 w 163"/>
                <a:gd name="T71" fmla="*/ 106 h 120"/>
                <a:gd name="T72" fmla="*/ 98 w 163"/>
                <a:gd name="T73" fmla="*/ 105 h 120"/>
                <a:gd name="T74" fmla="*/ 102 w 163"/>
                <a:gd name="T75" fmla="*/ 108 h 120"/>
                <a:gd name="T76" fmla="*/ 66 w 163"/>
                <a:gd name="T77" fmla="*/ 108 h 120"/>
                <a:gd name="T78" fmla="*/ 67 w 163"/>
                <a:gd name="T79" fmla="*/ 108 h 120"/>
                <a:gd name="T80" fmla="*/ 71 w 163"/>
                <a:gd name="T81" fmla="*/ 110 h 120"/>
                <a:gd name="T82" fmla="*/ 57 w 163"/>
                <a:gd name="T83" fmla="*/ 98 h 120"/>
                <a:gd name="T84" fmla="*/ 54 w 163"/>
                <a:gd name="T85" fmla="*/ 97 h 120"/>
                <a:gd name="T86" fmla="*/ 28 w 163"/>
                <a:gd name="T87" fmla="*/ 115 h 120"/>
                <a:gd name="T88" fmla="*/ 28 w 163"/>
                <a:gd name="T89" fmla="*/ 116 h 120"/>
                <a:gd name="T90" fmla="*/ 28 w 163"/>
                <a:gd name="T91" fmla="*/ 116 h 120"/>
                <a:gd name="T92" fmla="*/ 32 w 163"/>
                <a:gd name="T93" fmla="*/ 117 h 120"/>
                <a:gd name="T94" fmla="*/ 16 w 163"/>
                <a:gd name="T95" fmla="*/ 108 h 120"/>
                <a:gd name="T96" fmla="*/ 21 w 163"/>
                <a:gd name="T97" fmla="*/ 109 h 120"/>
                <a:gd name="T98" fmla="*/ 17 w 163"/>
                <a:gd name="T99" fmla="*/ 81 h 120"/>
                <a:gd name="T100" fmla="*/ 21 w 163"/>
                <a:gd name="T101" fmla="*/ 85 h 120"/>
                <a:gd name="T102" fmla="*/ 24 w 163"/>
                <a:gd name="T103" fmla="*/ 69 h 120"/>
                <a:gd name="T104" fmla="*/ 5 w 163"/>
                <a:gd name="T105" fmla="*/ 77 h 120"/>
                <a:gd name="T106" fmla="*/ 9 w 163"/>
                <a:gd name="T107" fmla="*/ 79 h 120"/>
                <a:gd name="T108" fmla="*/ 51 w 163"/>
                <a:gd name="T109" fmla="*/ 28 h 120"/>
                <a:gd name="T110" fmla="*/ 26 w 163"/>
                <a:gd name="T111" fmla="*/ 37 h 120"/>
                <a:gd name="T112" fmla="*/ 29 w 163"/>
                <a:gd name="T113" fmla="*/ 37 h 120"/>
                <a:gd name="T114" fmla="*/ 31 w 163"/>
                <a:gd name="T115" fmla="*/ 43 h 120"/>
                <a:gd name="T116" fmla="*/ 68 w 163"/>
                <a:gd name="T117" fmla="*/ 8 h 120"/>
                <a:gd name="T118" fmla="*/ 30 w 163"/>
                <a:gd name="T119" fmla="*/ 20 h 120"/>
                <a:gd name="T120" fmla="*/ 33 w 163"/>
                <a:gd name="T121" fmla="*/ 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3" h="120">
                  <a:moveTo>
                    <a:pt x="27" y="26"/>
                  </a:moveTo>
                  <a:cubicBezTo>
                    <a:pt x="28" y="27"/>
                    <a:pt x="29" y="28"/>
                    <a:pt x="30" y="28"/>
                  </a:cubicBezTo>
                  <a:cubicBezTo>
                    <a:pt x="30" y="28"/>
                    <a:pt x="31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4" y="28"/>
                    <a:pt x="35" y="27"/>
                    <a:pt x="36" y="26"/>
                  </a:cubicBezTo>
                  <a:cubicBezTo>
                    <a:pt x="41" y="24"/>
                    <a:pt x="48" y="19"/>
                    <a:pt x="55" y="15"/>
                  </a:cubicBezTo>
                  <a:cubicBezTo>
                    <a:pt x="58" y="13"/>
                    <a:pt x="61" y="11"/>
                    <a:pt x="64" y="10"/>
                  </a:cubicBezTo>
                  <a:cubicBezTo>
                    <a:pt x="65" y="9"/>
                    <a:pt x="66" y="9"/>
                    <a:pt x="66" y="9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7" y="8"/>
                    <a:pt x="67" y="8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5" y="8"/>
                    <a:pt x="65" y="8"/>
                    <a:pt x="66" y="8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2" y="7"/>
                    <a:pt x="63" y="8"/>
                    <a:pt x="64" y="8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1" y="5"/>
                    <a:pt x="61" y="5"/>
                    <a:pt x="62" y="6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1" y="3"/>
                    <a:pt x="61" y="3"/>
                    <a:pt x="61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1" y="3"/>
                  </a:cubicBezTo>
                  <a:cubicBezTo>
                    <a:pt x="60" y="4"/>
                    <a:pt x="57" y="7"/>
                    <a:pt x="53" y="11"/>
                  </a:cubicBezTo>
                  <a:cubicBezTo>
                    <a:pt x="47" y="16"/>
                    <a:pt x="40" y="23"/>
                    <a:pt x="34" y="28"/>
                  </a:cubicBezTo>
                  <a:cubicBezTo>
                    <a:pt x="31" y="31"/>
                    <a:pt x="29" y="33"/>
                    <a:pt x="27" y="35"/>
                  </a:cubicBezTo>
                  <a:cubicBezTo>
                    <a:pt x="26" y="36"/>
                    <a:pt x="25" y="37"/>
                    <a:pt x="25" y="3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1"/>
                  </a:cubicBezTo>
                  <a:cubicBezTo>
                    <a:pt x="23" y="42"/>
                    <a:pt x="23" y="43"/>
                    <a:pt x="23" y="44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4" y="44"/>
                    <a:pt x="25" y="45"/>
                    <a:pt x="26" y="45"/>
                  </a:cubicBezTo>
                  <a:cubicBezTo>
                    <a:pt x="26" y="46"/>
                    <a:pt x="27" y="46"/>
                    <a:pt x="27" y="46"/>
                  </a:cubicBezTo>
                  <a:cubicBezTo>
                    <a:pt x="28" y="46"/>
                    <a:pt x="29" y="46"/>
                    <a:pt x="29" y="45"/>
                  </a:cubicBezTo>
                  <a:cubicBezTo>
                    <a:pt x="29" y="45"/>
                    <a:pt x="30" y="45"/>
                    <a:pt x="30" y="45"/>
                  </a:cubicBezTo>
                  <a:cubicBezTo>
                    <a:pt x="31" y="44"/>
                    <a:pt x="33" y="43"/>
                    <a:pt x="35" y="42"/>
                  </a:cubicBezTo>
                  <a:cubicBezTo>
                    <a:pt x="38" y="41"/>
                    <a:pt x="41" y="38"/>
                    <a:pt x="44" y="37"/>
                  </a:cubicBezTo>
                  <a:cubicBezTo>
                    <a:pt x="45" y="36"/>
                    <a:pt x="47" y="35"/>
                    <a:pt x="48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6" y="34"/>
                    <a:pt x="47" y="34"/>
                    <a:pt x="47" y="3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3"/>
                    <a:pt x="45" y="34"/>
                    <a:pt x="45" y="3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1"/>
                    <a:pt x="43" y="32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9"/>
                    <a:pt x="43" y="29"/>
                    <a:pt x="43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2" y="29"/>
                  </a:cubicBezTo>
                  <a:cubicBezTo>
                    <a:pt x="41" y="31"/>
                    <a:pt x="37" y="35"/>
                    <a:pt x="33" y="39"/>
                  </a:cubicBezTo>
                  <a:cubicBezTo>
                    <a:pt x="27" y="46"/>
                    <a:pt x="19" y="54"/>
                    <a:pt x="13" y="61"/>
                  </a:cubicBezTo>
                  <a:cubicBezTo>
                    <a:pt x="10" y="65"/>
                    <a:pt x="7" y="68"/>
                    <a:pt x="5" y="70"/>
                  </a:cubicBezTo>
                  <a:cubicBezTo>
                    <a:pt x="4" y="71"/>
                    <a:pt x="3" y="72"/>
                    <a:pt x="2" y="73"/>
                  </a:cubicBezTo>
                  <a:cubicBezTo>
                    <a:pt x="2" y="74"/>
                    <a:pt x="2" y="74"/>
                    <a:pt x="1" y="74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0" y="77"/>
                  </a:cubicBezTo>
                  <a:cubicBezTo>
                    <a:pt x="0" y="78"/>
                    <a:pt x="0" y="79"/>
                    <a:pt x="1" y="80"/>
                  </a:cubicBezTo>
                  <a:cubicBezTo>
                    <a:pt x="2" y="82"/>
                    <a:pt x="5" y="82"/>
                    <a:pt x="7" y="8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1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70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70"/>
                    <a:pt x="15" y="72"/>
                  </a:cubicBezTo>
                  <a:cubicBezTo>
                    <a:pt x="15" y="74"/>
                    <a:pt x="15" y="77"/>
                    <a:pt x="15" y="79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7" y="89"/>
                    <a:pt x="19" y="90"/>
                    <a:pt x="22" y="8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3" y="75"/>
                    <a:pt x="33" y="76"/>
                    <a:pt x="34" y="77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3" y="74"/>
                    <a:pt x="33" y="74"/>
                    <a:pt x="33" y="75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4"/>
                    <a:pt x="32" y="75"/>
                  </a:cubicBezTo>
                  <a:cubicBezTo>
                    <a:pt x="30" y="79"/>
                    <a:pt x="25" y="86"/>
                    <a:pt x="21" y="93"/>
                  </a:cubicBezTo>
                  <a:cubicBezTo>
                    <a:pt x="18" y="96"/>
                    <a:pt x="16" y="99"/>
                    <a:pt x="15" y="101"/>
                  </a:cubicBezTo>
                  <a:cubicBezTo>
                    <a:pt x="14" y="102"/>
                    <a:pt x="14" y="103"/>
                    <a:pt x="13" y="104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2" y="106"/>
                    <a:pt x="12" y="107"/>
                    <a:pt x="12" y="108"/>
                  </a:cubicBezTo>
                  <a:cubicBezTo>
                    <a:pt x="12" y="108"/>
                    <a:pt x="12" y="109"/>
                    <a:pt x="13" y="110"/>
                  </a:cubicBezTo>
                  <a:cubicBezTo>
                    <a:pt x="14" y="112"/>
                    <a:pt x="17" y="113"/>
                    <a:pt x="19" y="112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4"/>
                    <a:pt x="36" y="95"/>
                    <a:pt x="37" y="96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6" y="93"/>
                    <a:pt x="36" y="94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37" y="93"/>
                    <a:pt x="37" y="93"/>
                    <a:pt x="37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3"/>
                    <a:pt x="37" y="93"/>
                    <a:pt x="37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6" y="93"/>
                    <a:pt x="36" y="94"/>
                  </a:cubicBezTo>
                  <a:cubicBezTo>
                    <a:pt x="34" y="96"/>
                    <a:pt x="31" y="101"/>
                    <a:pt x="29" y="105"/>
                  </a:cubicBezTo>
                  <a:cubicBezTo>
                    <a:pt x="28" y="108"/>
                    <a:pt x="26" y="109"/>
                    <a:pt x="26" y="111"/>
                  </a:cubicBezTo>
                  <a:cubicBezTo>
                    <a:pt x="25" y="112"/>
                    <a:pt x="25" y="112"/>
                    <a:pt x="24" y="113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5"/>
                    <a:pt x="24" y="115"/>
                    <a:pt x="24" y="116"/>
                  </a:cubicBezTo>
                  <a:cubicBezTo>
                    <a:pt x="24" y="116"/>
                    <a:pt x="24" y="117"/>
                    <a:pt x="24" y="118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5" y="119"/>
                    <a:pt x="26" y="120"/>
                    <a:pt x="27" y="120"/>
                  </a:cubicBezTo>
                  <a:cubicBezTo>
                    <a:pt x="27" y="120"/>
                    <a:pt x="28" y="120"/>
                    <a:pt x="28" y="120"/>
                  </a:cubicBezTo>
                  <a:cubicBezTo>
                    <a:pt x="29" y="120"/>
                    <a:pt x="29" y="120"/>
                    <a:pt x="29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1" y="120"/>
                    <a:pt x="31" y="119"/>
                    <a:pt x="32" y="119"/>
                  </a:cubicBezTo>
                  <a:cubicBezTo>
                    <a:pt x="36" y="117"/>
                    <a:pt x="41" y="114"/>
                    <a:pt x="46" y="110"/>
                  </a:cubicBezTo>
                  <a:cubicBezTo>
                    <a:pt x="49" y="109"/>
                    <a:pt x="51" y="108"/>
                    <a:pt x="53" y="107"/>
                  </a:cubicBezTo>
                  <a:cubicBezTo>
                    <a:pt x="54" y="106"/>
                    <a:pt x="55" y="106"/>
                    <a:pt x="55" y="105"/>
                  </a:cubicBezTo>
                  <a:cubicBezTo>
                    <a:pt x="56" y="105"/>
                    <a:pt x="56" y="105"/>
                    <a:pt x="56" y="105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6" y="105"/>
                    <a:pt x="56" y="105"/>
                    <a:pt x="56" y="105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3" y="105"/>
                    <a:pt x="54" y="105"/>
                    <a:pt x="54" y="105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51" y="104"/>
                    <a:pt x="52" y="105"/>
                    <a:pt x="52" y="105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50" y="104"/>
                    <a:pt x="51" y="104"/>
                    <a:pt x="51" y="104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1" y="105"/>
                    <a:pt x="52" y="105"/>
                    <a:pt x="52" y="105"/>
                  </a:cubicBezTo>
                  <a:cubicBezTo>
                    <a:pt x="54" y="107"/>
                    <a:pt x="57" y="109"/>
                    <a:pt x="60" y="111"/>
                  </a:cubicBezTo>
                  <a:cubicBezTo>
                    <a:pt x="61" y="112"/>
                    <a:pt x="62" y="114"/>
                    <a:pt x="63" y="114"/>
                  </a:cubicBezTo>
                  <a:cubicBezTo>
                    <a:pt x="63" y="115"/>
                    <a:pt x="64" y="115"/>
                    <a:pt x="64" y="115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4" y="116"/>
                    <a:pt x="65" y="116"/>
                    <a:pt x="66" y="116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8" y="117"/>
                    <a:pt x="69" y="117"/>
                    <a:pt x="69" y="116"/>
                  </a:cubicBezTo>
                  <a:cubicBezTo>
                    <a:pt x="69" y="116"/>
                    <a:pt x="69" y="116"/>
                    <a:pt x="70" y="116"/>
                  </a:cubicBezTo>
                  <a:cubicBezTo>
                    <a:pt x="70" y="116"/>
                    <a:pt x="71" y="115"/>
                    <a:pt x="72" y="115"/>
                  </a:cubicBezTo>
                  <a:cubicBezTo>
                    <a:pt x="76" y="113"/>
                    <a:pt x="83" y="109"/>
                    <a:pt x="89" y="105"/>
                  </a:cubicBezTo>
                  <a:cubicBezTo>
                    <a:pt x="91" y="103"/>
                    <a:pt x="94" y="102"/>
                    <a:pt x="96" y="100"/>
                  </a:cubicBezTo>
                  <a:cubicBezTo>
                    <a:pt x="97" y="100"/>
                    <a:pt x="98" y="99"/>
                    <a:pt x="99" y="99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8" y="96"/>
                    <a:pt x="98" y="96"/>
                    <a:pt x="98" y="96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8" y="96"/>
                    <a:pt x="98" y="96"/>
                    <a:pt x="98" y="96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7" y="99"/>
                    <a:pt x="98" y="99"/>
                    <a:pt x="98" y="99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5" y="98"/>
                    <a:pt x="96" y="99"/>
                    <a:pt x="96" y="99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4" y="111"/>
                    <a:pt x="94" y="111"/>
                    <a:pt x="95" y="112"/>
                  </a:cubicBezTo>
                  <a:cubicBezTo>
                    <a:pt x="95" y="113"/>
                    <a:pt x="96" y="114"/>
                    <a:pt x="97" y="11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9" y="114"/>
                    <a:pt x="100" y="114"/>
                    <a:pt x="100" y="114"/>
                  </a:cubicBezTo>
                  <a:cubicBezTo>
                    <a:pt x="100" y="114"/>
                    <a:pt x="100" y="114"/>
                    <a:pt x="101" y="114"/>
                  </a:cubicBezTo>
                  <a:cubicBezTo>
                    <a:pt x="101" y="113"/>
                    <a:pt x="102" y="113"/>
                    <a:pt x="103" y="112"/>
                  </a:cubicBezTo>
                  <a:cubicBezTo>
                    <a:pt x="107" y="110"/>
                    <a:pt x="115" y="105"/>
                    <a:pt x="122" y="101"/>
                  </a:cubicBezTo>
                  <a:cubicBezTo>
                    <a:pt x="125" y="99"/>
                    <a:pt x="128" y="98"/>
                    <a:pt x="130" y="96"/>
                  </a:cubicBezTo>
                  <a:cubicBezTo>
                    <a:pt x="131" y="96"/>
                    <a:pt x="132" y="95"/>
                    <a:pt x="133" y="95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3" y="94"/>
                    <a:pt x="133" y="94"/>
                    <a:pt x="133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3" y="94"/>
                    <a:pt x="133" y="94"/>
                    <a:pt x="133" y="94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4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5"/>
                    <a:pt x="132" y="95"/>
                    <a:pt x="132" y="95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9" y="93"/>
                    <a:pt x="130" y="94"/>
                    <a:pt x="131" y="94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1"/>
                    <a:pt x="128" y="92"/>
                    <a:pt x="128" y="92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1"/>
                    <a:pt x="128" y="90"/>
                    <a:pt x="128" y="91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0"/>
                    <a:pt x="128" y="91"/>
                    <a:pt x="128" y="92"/>
                  </a:cubicBezTo>
                  <a:cubicBezTo>
                    <a:pt x="128" y="94"/>
                    <a:pt x="127" y="98"/>
                    <a:pt x="127" y="102"/>
                  </a:cubicBezTo>
                  <a:cubicBezTo>
                    <a:pt x="127" y="104"/>
                    <a:pt x="126" y="105"/>
                    <a:pt x="126" y="107"/>
                  </a:cubicBezTo>
                  <a:cubicBezTo>
                    <a:pt x="126" y="108"/>
                    <a:pt x="126" y="108"/>
                    <a:pt x="126" y="109"/>
                  </a:cubicBezTo>
                  <a:cubicBezTo>
                    <a:pt x="126" y="109"/>
                    <a:pt x="126" y="110"/>
                    <a:pt x="126" y="110"/>
                  </a:cubicBezTo>
                  <a:cubicBezTo>
                    <a:pt x="126" y="111"/>
                    <a:pt x="126" y="111"/>
                    <a:pt x="126" y="111"/>
                  </a:cubicBezTo>
                  <a:cubicBezTo>
                    <a:pt x="126" y="111"/>
                    <a:pt x="126" y="111"/>
                    <a:pt x="126" y="111"/>
                  </a:cubicBezTo>
                  <a:cubicBezTo>
                    <a:pt x="126" y="112"/>
                    <a:pt x="126" y="112"/>
                    <a:pt x="127" y="113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27" y="113"/>
                    <a:pt x="127" y="113"/>
                    <a:pt x="127" y="113"/>
                  </a:cubicBezTo>
                  <a:cubicBezTo>
                    <a:pt x="127" y="114"/>
                    <a:pt x="128" y="114"/>
                    <a:pt x="129" y="115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132" y="115"/>
                    <a:pt x="132" y="114"/>
                    <a:pt x="132" y="114"/>
                  </a:cubicBezTo>
                  <a:cubicBezTo>
                    <a:pt x="133" y="114"/>
                    <a:pt x="134" y="114"/>
                    <a:pt x="135" y="113"/>
                  </a:cubicBezTo>
                  <a:cubicBezTo>
                    <a:pt x="138" y="111"/>
                    <a:pt x="144" y="108"/>
                    <a:pt x="149" y="104"/>
                  </a:cubicBezTo>
                  <a:cubicBezTo>
                    <a:pt x="152" y="103"/>
                    <a:pt x="155" y="101"/>
                    <a:pt x="157" y="100"/>
                  </a:cubicBezTo>
                  <a:cubicBezTo>
                    <a:pt x="158" y="100"/>
                    <a:pt x="158" y="99"/>
                    <a:pt x="159" y="99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99"/>
                    <a:pt x="159" y="99"/>
                    <a:pt x="159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7" y="99"/>
                    <a:pt x="157" y="99"/>
                    <a:pt x="158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5" y="98"/>
                    <a:pt x="156" y="99"/>
                    <a:pt x="156" y="9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5" y="99"/>
                    <a:pt x="158" y="100"/>
                    <a:pt x="160" y="98"/>
                  </a:cubicBezTo>
                  <a:cubicBezTo>
                    <a:pt x="162" y="97"/>
                    <a:pt x="163" y="94"/>
                    <a:pt x="161" y="92"/>
                  </a:cubicBezTo>
                  <a:cubicBezTo>
                    <a:pt x="161" y="91"/>
                    <a:pt x="160" y="91"/>
                    <a:pt x="159" y="90"/>
                  </a:cubicBezTo>
                  <a:cubicBezTo>
                    <a:pt x="159" y="90"/>
                    <a:pt x="158" y="90"/>
                    <a:pt x="158" y="90"/>
                  </a:cubicBezTo>
                  <a:cubicBezTo>
                    <a:pt x="157" y="90"/>
                    <a:pt x="157" y="90"/>
                    <a:pt x="156" y="90"/>
                  </a:cubicBezTo>
                  <a:cubicBezTo>
                    <a:pt x="156" y="90"/>
                    <a:pt x="156" y="91"/>
                    <a:pt x="156" y="91"/>
                  </a:cubicBezTo>
                  <a:cubicBezTo>
                    <a:pt x="155" y="91"/>
                    <a:pt x="154" y="91"/>
                    <a:pt x="153" y="92"/>
                  </a:cubicBezTo>
                  <a:cubicBezTo>
                    <a:pt x="150" y="94"/>
                    <a:pt x="144" y="97"/>
                    <a:pt x="138" y="101"/>
                  </a:cubicBezTo>
                  <a:cubicBezTo>
                    <a:pt x="136" y="102"/>
                    <a:pt x="133" y="104"/>
                    <a:pt x="131" y="105"/>
                  </a:cubicBezTo>
                  <a:cubicBezTo>
                    <a:pt x="130" y="105"/>
                    <a:pt x="130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30" y="109"/>
                    <a:pt x="130" y="109"/>
                    <a:pt x="130" y="109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30" y="109"/>
                    <a:pt x="130" y="109"/>
                    <a:pt x="130" y="109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06"/>
                    <a:pt x="129" y="106"/>
                    <a:pt x="129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2" y="106"/>
                    <a:pt x="132" y="106"/>
                    <a:pt x="132" y="106"/>
                  </a:cubicBezTo>
                  <a:cubicBezTo>
                    <a:pt x="131" y="106"/>
                    <a:pt x="131" y="106"/>
                    <a:pt x="130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2" y="106"/>
                    <a:pt x="132" y="106"/>
                    <a:pt x="132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7"/>
                    <a:pt x="133" y="106"/>
                    <a:pt x="132" y="106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09"/>
                    <a:pt x="135" y="109"/>
                    <a:pt x="134" y="108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10"/>
                    <a:pt x="135" y="110"/>
                    <a:pt x="135" y="109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4" y="110"/>
                    <a:pt x="134" y="110"/>
                    <a:pt x="134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4" y="110"/>
                    <a:pt x="134" y="110"/>
                    <a:pt x="134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10"/>
                    <a:pt x="135" y="109"/>
                    <a:pt x="135" y="107"/>
                  </a:cubicBezTo>
                  <a:cubicBezTo>
                    <a:pt x="135" y="104"/>
                    <a:pt x="136" y="101"/>
                    <a:pt x="136" y="98"/>
                  </a:cubicBezTo>
                  <a:cubicBezTo>
                    <a:pt x="136" y="96"/>
                    <a:pt x="136" y="95"/>
                    <a:pt x="137" y="93"/>
                  </a:cubicBezTo>
                  <a:cubicBezTo>
                    <a:pt x="137" y="92"/>
                    <a:pt x="137" y="91"/>
                    <a:pt x="137" y="90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6" y="88"/>
                  </a:cubicBezTo>
                  <a:cubicBezTo>
                    <a:pt x="136" y="88"/>
                    <a:pt x="136" y="88"/>
                    <a:pt x="136" y="88"/>
                  </a:cubicBezTo>
                  <a:cubicBezTo>
                    <a:pt x="135" y="87"/>
                    <a:pt x="134" y="86"/>
                    <a:pt x="134" y="86"/>
                  </a:cubicBezTo>
                  <a:cubicBezTo>
                    <a:pt x="133" y="86"/>
                    <a:pt x="133" y="86"/>
                    <a:pt x="132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6"/>
                    <a:pt x="130" y="86"/>
                    <a:pt x="130" y="86"/>
                  </a:cubicBezTo>
                  <a:cubicBezTo>
                    <a:pt x="129" y="87"/>
                    <a:pt x="128" y="87"/>
                    <a:pt x="127" y="88"/>
                  </a:cubicBezTo>
                  <a:cubicBezTo>
                    <a:pt x="123" y="90"/>
                    <a:pt x="116" y="95"/>
                    <a:pt x="109" y="99"/>
                  </a:cubicBezTo>
                  <a:cubicBezTo>
                    <a:pt x="106" y="101"/>
                    <a:pt x="103" y="102"/>
                    <a:pt x="100" y="104"/>
                  </a:cubicBezTo>
                  <a:cubicBezTo>
                    <a:pt x="99" y="104"/>
                    <a:pt x="98" y="105"/>
                    <a:pt x="98" y="105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8" y="108"/>
                    <a:pt x="98" y="108"/>
                    <a:pt x="98" y="108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8" y="108"/>
                    <a:pt x="98" y="108"/>
                    <a:pt x="98" y="108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8" y="109"/>
                    <a:pt x="98" y="109"/>
                    <a:pt x="98" y="109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8" y="109"/>
                    <a:pt x="98" y="109"/>
                    <a:pt x="98" y="109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7" y="105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6"/>
                    <a:pt x="101" y="106"/>
                    <a:pt x="100" y="106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102" y="94"/>
                    <a:pt x="102" y="93"/>
                    <a:pt x="102" y="92"/>
                  </a:cubicBezTo>
                  <a:cubicBezTo>
                    <a:pt x="101" y="91"/>
                    <a:pt x="100" y="91"/>
                    <a:pt x="99" y="90"/>
                  </a:cubicBezTo>
                  <a:cubicBezTo>
                    <a:pt x="99" y="90"/>
                    <a:pt x="98" y="90"/>
                    <a:pt x="98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90"/>
                    <a:pt x="96" y="91"/>
                    <a:pt x="96" y="91"/>
                  </a:cubicBezTo>
                  <a:cubicBezTo>
                    <a:pt x="95" y="91"/>
                    <a:pt x="94" y="91"/>
                    <a:pt x="93" y="92"/>
                  </a:cubicBezTo>
                  <a:cubicBezTo>
                    <a:pt x="89" y="94"/>
                    <a:pt x="83" y="98"/>
                    <a:pt x="77" y="102"/>
                  </a:cubicBezTo>
                  <a:cubicBezTo>
                    <a:pt x="74" y="104"/>
                    <a:pt x="71" y="105"/>
                    <a:pt x="69" y="106"/>
                  </a:cubicBezTo>
                  <a:cubicBezTo>
                    <a:pt x="68" y="107"/>
                    <a:pt x="67" y="107"/>
                    <a:pt x="66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8" y="108"/>
                    <a:pt x="68" y="108"/>
                    <a:pt x="67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1" y="109"/>
                    <a:pt x="70" y="108"/>
                    <a:pt x="69" y="108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0" y="109"/>
                    <a:pt x="70" y="108"/>
                    <a:pt x="69" y="108"/>
                  </a:cubicBezTo>
                  <a:cubicBezTo>
                    <a:pt x="68" y="107"/>
                    <a:pt x="65" y="104"/>
                    <a:pt x="62" y="102"/>
                  </a:cubicBezTo>
                  <a:cubicBezTo>
                    <a:pt x="61" y="101"/>
                    <a:pt x="59" y="100"/>
                    <a:pt x="58" y="99"/>
                  </a:cubicBezTo>
                  <a:cubicBezTo>
                    <a:pt x="58" y="99"/>
                    <a:pt x="58" y="98"/>
                    <a:pt x="57" y="98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8"/>
                    <a:pt x="58" y="98"/>
                    <a:pt x="57" y="98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7" y="98"/>
                    <a:pt x="56" y="97"/>
                    <a:pt x="56" y="97"/>
                  </a:cubicBezTo>
                  <a:cubicBezTo>
                    <a:pt x="55" y="97"/>
                    <a:pt x="54" y="97"/>
                    <a:pt x="54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1" y="97"/>
                    <a:pt x="51" y="98"/>
                    <a:pt x="50" y="98"/>
                  </a:cubicBezTo>
                  <a:cubicBezTo>
                    <a:pt x="46" y="100"/>
                    <a:pt x="41" y="103"/>
                    <a:pt x="36" y="107"/>
                  </a:cubicBezTo>
                  <a:cubicBezTo>
                    <a:pt x="33" y="108"/>
                    <a:pt x="31" y="109"/>
                    <a:pt x="29" y="110"/>
                  </a:cubicBezTo>
                  <a:cubicBezTo>
                    <a:pt x="28" y="111"/>
                    <a:pt x="27" y="111"/>
                    <a:pt x="27" y="112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29" y="112"/>
                    <a:pt x="28" y="112"/>
                    <a:pt x="28" y="112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2" y="114"/>
                    <a:pt x="32" y="114"/>
                    <a:pt x="32" y="114"/>
                  </a:cubicBezTo>
                  <a:cubicBezTo>
                    <a:pt x="31" y="113"/>
                    <a:pt x="30" y="112"/>
                    <a:pt x="30" y="112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2" y="114"/>
                    <a:pt x="32" y="114"/>
                    <a:pt x="32" y="114"/>
                  </a:cubicBezTo>
                  <a:cubicBezTo>
                    <a:pt x="32" y="114"/>
                    <a:pt x="32" y="114"/>
                    <a:pt x="32" y="11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6"/>
                    <a:pt x="32" y="115"/>
                    <a:pt x="32" y="11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6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3" y="117"/>
                    <a:pt x="33" y="116"/>
                  </a:cubicBezTo>
                  <a:cubicBezTo>
                    <a:pt x="34" y="113"/>
                    <a:pt x="37" y="109"/>
                    <a:pt x="40" y="104"/>
                  </a:cubicBezTo>
                  <a:cubicBezTo>
                    <a:pt x="41" y="102"/>
                    <a:pt x="42" y="100"/>
                    <a:pt x="43" y="99"/>
                  </a:cubicBezTo>
                  <a:cubicBezTo>
                    <a:pt x="44" y="98"/>
                    <a:pt x="44" y="97"/>
                    <a:pt x="44" y="97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5" y="95"/>
                    <a:pt x="45" y="95"/>
                    <a:pt x="45" y="94"/>
                  </a:cubicBezTo>
                  <a:cubicBezTo>
                    <a:pt x="45" y="93"/>
                    <a:pt x="45" y="93"/>
                    <a:pt x="45" y="91"/>
                  </a:cubicBezTo>
                  <a:cubicBezTo>
                    <a:pt x="44" y="90"/>
                    <a:pt x="43" y="90"/>
                    <a:pt x="42" y="89"/>
                  </a:cubicBezTo>
                  <a:cubicBezTo>
                    <a:pt x="41" y="89"/>
                    <a:pt x="40" y="89"/>
                    <a:pt x="39" y="90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1" y="107"/>
                    <a:pt x="21" y="107"/>
                    <a:pt x="20" y="106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9"/>
                    <a:pt x="21" y="108"/>
                    <a:pt x="21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9"/>
                    <a:pt x="21" y="108"/>
                    <a:pt x="22" y="107"/>
                  </a:cubicBezTo>
                  <a:cubicBezTo>
                    <a:pt x="24" y="103"/>
                    <a:pt x="29" y="96"/>
                    <a:pt x="33" y="90"/>
                  </a:cubicBezTo>
                  <a:cubicBezTo>
                    <a:pt x="35" y="86"/>
                    <a:pt x="37" y="83"/>
                    <a:pt x="39" y="81"/>
                  </a:cubicBezTo>
                  <a:cubicBezTo>
                    <a:pt x="40" y="80"/>
                    <a:pt x="40" y="79"/>
                    <a:pt x="41" y="78"/>
                  </a:cubicBezTo>
                  <a:cubicBezTo>
                    <a:pt x="41" y="78"/>
                    <a:pt x="41" y="77"/>
                    <a:pt x="41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5"/>
                  </a:cubicBezTo>
                  <a:cubicBezTo>
                    <a:pt x="42" y="74"/>
                    <a:pt x="42" y="73"/>
                    <a:pt x="41" y="72"/>
                  </a:cubicBezTo>
                  <a:cubicBezTo>
                    <a:pt x="40" y="70"/>
                    <a:pt x="37" y="69"/>
                    <a:pt x="35" y="7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3" y="83"/>
                    <a:pt x="23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4"/>
                    <a:pt x="24" y="83"/>
                    <a:pt x="24" y="82"/>
                  </a:cubicBezTo>
                  <a:cubicBezTo>
                    <a:pt x="24" y="80"/>
                    <a:pt x="24" y="77"/>
                    <a:pt x="24" y="75"/>
                  </a:cubicBezTo>
                  <a:cubicBezTo>
                    <a:pt x="24" y="72"/>
                    <a:pt x="24" y="70"/>
                    <a:pt x="24" y="69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4" y="67"/>
                    <a:pt x="24" y="66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0" y="64"/>
                    <a:pt x="19" y="64"/>
                    <a:pt x="18" y="65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7"/>
                    <a:pt x="9" y="76"/>
                    <a:pt x="9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8"/>
                    <a:pt x="9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8"/>
                  </a:cubicBezTo>
                  <a:cubicBezTo>
                    <a:pt x="11" y="76"/>
                    <a:pt x="14" y="73"/>
                    <a:pt x="18" y="68"/>
                  </a:cubicBezTo>
                  <a:cubicBezTo>
                    <a:pt x="25" y="61"/>
                    <a:pt x="33" y="53"/>
                    <a:pt x="39" y="46"/>
                  </a:cubicBezTo>
                  <a:cubicBezTo>
                    <a:pt x="42" y="42"/>
                    <a:pt x="45" y="39"/>
                    <a:pt x="47" y="37"/>
                  </a:cubicBezTo>
                  <a:cubicBezTo>
                    <a:pt x="48" y="36"/>
                    <a:pt x="49" y="35"/>
                    <a:pt x="50" y="34"/>
                  </a:cubicBezTo>
                  <a:cubicBezTo>
                    <a:pt x="50" y="34"/>
                    <a:pt x="50" y="33"/>
                    <a:pt x="51" y="33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2" y="30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7"/>
                    <a:pt x="49" y="26"/>
                    <a:pt x="49" y="26"/>
                  </a:cubicBezTo>
                  <a:cubicBezTo>
                    <a:pt x="48" y="25"/>
                    <a:pt x="47" y="25"/>
                    <a:pt x="47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4" y="26"/>
                    <a:pt x="44" y="26"/>
                    <a:pt x="43" y="27"/>
                  </a:cubicBezTo>
                  <a:cubicBezTo>
                    <a:pt x="41" y="28"/>
                    <a:pt x="36" y="31"/>
                    <a:pt x="33" y="33"/>
                  </a:cubicBezTo>
                  <a:cubicBezTo>
                    <a:pt x="31" y="34"/>
                    <a:pt x="29" y="35"/>
                    <a:pt x="28" y="36"/>
                  </a:cubicBezTo>
                  <a:cubicBezTo>
                    <a:pt x="27" y="36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7"/>
                    <a:pt x="28" y="37"/>
                    <a:pt x="27" y="3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8"/>
                    <a:pt x="30" y="37"/>
                    <a:pt x="29" y="37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0"/>
                    <a:pt x="31" y="39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2" y="42"/>
                    <a:pt x="32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4"/>
                    <a:pt x="31" y="43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3"/>
                    <a:pt x="32" y="43"/>
                  </a:cubicBezTo>
                  <a:cubicBezTo>
                    <a:pt x="33" y="41"/>
                    <a:pt x="36" y="38"/>
                    <a:pt x="40" y="35"/>
                  </a:cubicBezTo>
                  <a:cubicBezTo>
                    <a:pt x="46" y="30"/>
                    <a:pt x="53" y="23"/>
                    <a:pt x="59" y="18"/>
                  </a:cubicBezTo>
                  <a:cubicBezTo>
                    <a:pt x="62" y="15"/>
                    <a:pt x="64" y="12"/>
                    <a:pt x="66" y="11"/>
                  </a:cubicBezTo>
                  <a:cubicBezTo>
                    <a:pt x="67" y="10"/>
                    <a:pt x="68" y="9"/>
                    <a:pt x="68" y="8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69" y="7"/>
                    <a:pt x="69" y="7"/>
                    <a:pt x="70" y="6"/>
                  </a:cubicBezTo>
                  <a:cubicBezTo>
                    <a:pt x="70" y="6"/>
                    <a:pt x="70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1"/>
                    <a:pt x="68" y="0"/>
                    <a:pt x="67" y="0"/>
                  </a:cubicBezTo>
                  <a:cubicBezTo>
                    <a:pt x="67" y="0"/>
                    <a:pt x="66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4" y="0"/>
                    <a:pt x="63" y="0"/>
                    <a:pt x="63" y="0"/>
                  </a:cubicBezTo>
                  <a:cubicBezTo>
                    <a:pt x="61" y="1"/>
                    <a:pt x="59" y="3"/>
                    <a:pt x="55" y="5"/>
                  </a:cubicBezTo>
                  <a:cubicBezTo>
                    <a:pt x="50" y="8"/>
                    <a:pt x="44" y="12"/>
                    <a:pt x="39" y="15"/>
                  </a:cubicBezTo>
                  <a:cubicBezTo>
                    <a:pt x="36" y="16"/>
                    <a:pt x="34" y="18"/>
                    <a:pt x="32" y="18"/>
                  </a:cubicBezTo>
                  <a:cubicBezTo>
                    <a:pt x="31" y="19"/>
                    <a:pt x="31" y="19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0" y="20"/>
                    <a:pt x="30" y="20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1"/>
                    <a:pt x="34" y="20"/>
                    <a:pt x="33" y="20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0"/>
                    <a:pt x="31" y="19"/>
                    <a:pt x="29" y="20"/>
                  </a:cubicBezTo>
                  <a:cubicBezTo>
                    <a:pt x="27" y="21"/>
                    <a:pt x="26" y="24"/>
                    <a:pt x="27" y="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2" name="Freeform 267"/>
            <p:cNvSpPr/>
            <p:nvPr/>
          </p:nvSpPr>
          <p:spPr bwMode="auto">
            <a:xfrm>
              <a:off x="7260392" y="2953268"/>
              <a:ext cx="451467" cy="435899"/>
            </a:xfrm>
            <a:custGeom>
              <a:avLst/>
              <a:gdLst>
                <a:gd name="T0" fmla="*/ 347 w 372"/>
                <a:gd name="T1" fmla="*/ 165 h 359"/>
                <a:gd name="T2" fmla="*/ 198 w 372"/>
                <a:gd name="T3" fmla="*/ 331 h 359"/>
                <a:gd name="T4" fmla="*/ 42 w 372"/>
                <a:gd name="T5" fmla="*/ 178 h 359"/>
                <a:gd name="T6" fmla="*/ 191 w 372"/>
                <a:gd name="T7" fmla="*/ 13 h 359"/>
                <a:gd name="T8" fmla="*/ 347 w 372"/>
                <a:gd name="T9" fmla="*/ 165 h 359"/>
                <a:gd name="T10" fmla="*/ 371 w 372"/>
                <a:gd name="T11" fmla="*/ 159 h 359"/>
                <a:gd name="T12" fmla="*/ 206 w 372"/>
                <a:gd name="T13" fmla="*/ 2 h 359"/>
                <a:gd name="T14" fmla="*/ 22 w 372"/>
                <a:gd name="T15" fmla="*/ 135 h 359"/>
                <a:gd name="T16" fmla="*/ 136 w 372"/>
                <a:gd name="T17" fmla="*/ 334 h 359"/>
                <a:gd name="T18" fmla="*/ 346 w 372"/>
                <a:gd name="T19" fmla="*/ 257 h 359"/>
                <a:gd name="T20" fmla="*/ 371 w 372"/>
                <a:gd name="T21" fmla="*/ 159 h 359"/>
                <a:gd name="T22" fmla="*/ 347 w 372"/>
                <a:gd name="T23" fmla="*/ 165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2" h="359">
                  <a:moveTo>
                    <a:pt x="347" y="165"/>
                  </a:moveTo>
                  <a:cubicBezTo>
                    <a:pt x="351" y="251"/>
                    <a:pt x="287" y="330"/>
                    <a:pt x="198" y="331"/>
                  </a:cubicBezTo>
                  <a:cubicBezTo>
                    <a:pt x="114" y="332"/>
                    <a:pt x="48" y="259"/>
                    <a:pt x="42" y="178"/>
                  </a:cubicBezTo>
                  <a:cubicBezTo>
                    <a:pt x="35" y="92"/>
                    <a:pt x="104" y="14"/>
                    <a:pt x="191" y="13"/>
                  </a:cubicBezTo>
                  <a:cubicBezTo>
                    <a:pt x="275" y="12"/>
                    <a:pt x="341" y="85"/>
                    <a:pt x="347" y="165"/>
                  </a:cubicBezTo>
                  <a:cubicBezTo>
                    <a:pt x="347" y="171"/>
                    <a:pt x="371" y="167"/>
                    <a:pt x="371" y="159"/>
                  </a:cubicBezTo>
                  <a:cubicBezTo>
                    <a:pt x="364" y="73"/>
                    <a:pt x="293" y="4"/>
                    <a:pt x="206" y="2"/>
                  </a:cubicBezTo>
                  <a:cubicBezTo>
                    <a:pt x="122" y="0"/>
                    <a:pt x="43" y="52"/>
                    <a:pt x="22" y="135"/>
                  </a:cubicBezTo>
                  <a:cubicBezTo>
                    <a:pt x="0" y="221"/>
                    <a:pt x="54" y="308"/>
                    <a:pt x="136" y="334"/>
                  </a:cubicBezTo>
                  <a:cubicBezTo>
                    <a:pt x="212" y="359"/>
                    <a:pt x="305" y="326"/>
                    <a:pt x="346" y="257"/>
                  </a:cubicBezTo>
                  <a:cubicBezTo>
                    <a:pt x="364" y="227"/>
                    <a:pt x="372" y="194"/>
                    <a:pt x="371" y="159"/>
                  </a:cubicBezTo>
                  <a:cubicBezTo>
                    <a:pt x="370" y="153"/>
                    <a:pt x="346" y="157"/>
                    <a:pt x="347" y="16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3" name="Freeform 268"/>
            <p:cNvSpPr/>
            <p:nvPr/>
          </p:nvSpPr>
          <p:spPr bwMode="auto">
            <a:xfrm>
              <a:off x="7234046" y="2498208"/>
              <a:ext cx="119753" cy="124543"/>
            </a:xfrm>
            <a:custGeom>
              <a:avLst/>
              <a:gdLst>
                <a:gd name="T0" fmla="*/ 46 w 99"/>
                <a:gd name="T1" fmla="*/ 8 h 102"/>
                <a:gd name="T2" fmla="*/ 44 w 99"/>
                <a:gd name="T3" fmla="*/ 8 h 102"/>
                <a:gd name="T4" fmla="*/ 43 w 99"/>
                <a:gd name="T5" fmla="*/ 8 h 102"/>
                <a:gd name="T6" fmla="*/ 40 w 99"/>
                <a:gd name="T7" fmla="*/ 4 h 102"/>
                <a:gd name="T8" fmla="*/ 6 w 99"/>
                <a:gd name="T9" fmla="*/ 35 h 102"/>
                <a:gd name="T10" fmla="*/ 14 w 99"/>
                <a:gd name="T11" fmla="*/ 43 h 102"/>
                <a:gd name="T12" fmla="*/ 67 w 99"/>
                <a:gd name="T13" fmla="*/ 11 h 102"/>
                <a:gd name="T14" fmla="*/ 66 w 99"/>
                <a:gd name="T15" fmla="*/ 6 h 102"/>
                <a:gd name="T16" fmla="*/ 66 w 99"/>
                <a:gd name="T17" fmla="*/ 6 h 102"/>
                <a:gd name="T18" fmla="*/ 63 w 99"/>
                <a:gd name="T19" fmla="*/ 4 h 102"/>
                <a:gd name="T20" fmla="*/ 0 w 99"/>
                <a:gd name="T21" fmla="*/ 59 h 102"/>
                <a:gd name="T22" fmla="*/ 83 w 99"/>
                <a:gd name="T23" fmla="*/ 21 h 102"/>
                <a:gd name="T24" fmla="*/ 83 w 99"/>
                <a:gd name="T25" fmla="*/ 21 h 102"/>
                <a:gd name="T26" fmla="*/ 82 w 99"/>
                <a:gd name="T27" fmla="*/ 16 h 102"/>
                <a:gd name="T28" fmla="*/ 82 w 99"/>
                <a:gd name="T29" fmla="*/ 16 h 102"/>
                <a:gd name="T30" fmla="*/ 78 w 99"/>
                <a:gd name="T31" fmla="*/ 14 h 102"/>
                <a:gd name="T32" fmla="*/ 7 w 99"/>
                <a:gd name="T33" fmla="*/ 77 h 102"/>
                <a:gd name="T34" fmla="*/ 79 w 99"/>
                <a:gd name="T35" fmla="*/ 43 h 102"/>
                <a:gd name="T36" fmla="*/ 77 w 99"/>
                <a:gd name="T37" fmla="*/ 42 h 102"/>
                <a:gd name="T38" fmla="*/ 74 w 99"/>
                <a:gd name="T39" fmla="*/ 38 h 102"/>
                <a:gd name="T40" fmla="*/ 74 w 99"/>
                <a:gd name="T41" fmla="*/ 37 h 102"/>
                <a:gd name="T42" fmla="*/ 30 w 99"/>
                <a:gd name="T43" fmla="*/ 79 h 102"/>
                <a:gd name="T44" fmla="*/ 31 w 99"/>
                <a:gd name="T45" fmla="*/ 92 h 102"/>
                <a:gd name="T46" fmla="*/ 94 w 99"/>
                <a:gd name="T47" fmla="*/ 52 h 102"/>
                <a:gd name="T48" fmla="*/ 91 w 99"/>
                <a:gd name="T49" fmla="*/ 52 h 102"/>
                <a:gd name="T50" fmla="*/ 93 w 99"/>
                <a:gd name="T51" fmla="*/ 50 h 102"/>
                <a:gd name="T52" fmla="*/ 87 w 99"/>
                <a:gd name="T53" fmla="*/ 51 h 102"/>
                <a:gd name="T54" fmla="*/ 38 w 99"/>
                <a:gd name="T55" fmla="*/ 102 h 102"/>
                <a:gd name="T56" fmla="*/ 80 w 99"/>
                <a:gd name="T57" fmla="*/ 79 h 102"/>
                <a:gd name="T58" fmla="*/ 79 w 99"/>
                <a:gd name="T59" fmla="*/ 75 h 102"/>
                <a:gd name="T60" fmla="*/ 77 w 99"/>
                <a:gd name="T61" fmla="*/ 71 h 102"/>
                <a:gd name="T62" fmla="*/ 40 w 99"/>
                <a:gd name="T63" fmla="*/ 93 h 102"/>
                <a:gd name="T64" fmla="*/ 43 w 99"/>
                <a:gd name="T65" fmla="*/ 95 h 102"/>
                <a:gd name="T66" fmla="*/ 41 w 99"/>
                <a:gd name="T67" fmla="*/ 98 h 102"/>
                <a:gd name="T68" fmla="*/ 47 w 99"/>
                <a:gd name="T69" fmla="*/ 96 h 102"/>
                <a:gd name="T70" fmla="*/ 93 w 99"/>
                <a:gd name="T71" fmla="*/ 46 h 102"/>
                <a:gd name="T72" fmla="*/ 28 w 99"/>
                <a:gd name="T73" fmla="*/ 86 h 102"/>
                <a:gd name="T74" fmla="*/ 30 w 99"/>
                <a:gd name="T75" fmla="*/ 84 h 102"/>
                <a:gd name="T76" fmla="*/ 32 w 99"/>
                <a:gd name="T77" fmla="*/ 89 h 102"/>
                <a:gd name="T78" fmla="*/ 31 w 99"/>
                <a:gd name="T79" fmla="*/ 90 h 102"/>
                <a:gd name="T80" fmla="*/ 82 w 99"/>
                <a:gd name="T81" fmla="*/ 41 h 102"/>
                <a:gd name="T82" fmla="*/ 18 w 99"/>
                <a:gd name="T83" fmla="*/ 69 h 102"/>
                <a:gd name="T84" fmla="*/ 13 w 99"/>
                <a:gd name="T85" fmla="*/ 73 h 102"/>
                <a:gd name="T86" fmla="*/ 15 w 99"/>
                <a:gd name="T87" fmla="*/ 75 h 102"/>
                <a:gd name="T88" fmla="*/ 13 w 99"/>
                <a:gd name="T89" fmla="*/ 78 h 102"/>
                <a:gd name="T90" fmla="*/ 84 w 99"/>
                <a:gd name="T91" fmla="*/ 21 h 102"/>
                <a:gd name="T92" fmla="*/ 73 w 99"/>
                <a:gd name="T93" fmla="*/ 16 h 102"/>
                <a:gd name="T94" fmla="*/ 5 w 99"/>
                <a:gd name="T95" fmla="*/ 61 h 102"/>
                <a:gd name="T96" fmla="*/ 9 w 99"/>
                <a:gd name="T97" fmla="*/ 61 h 102"/>
                <a:gd name="T98" fmla="*/ 8 w 99"/>
                <a:gd name="T99" fmla="*/ 63 h 102"/>
                <a:gd name="T100" fmla="*/ 65 w 99"/>
                <a:gd name="T101" fmla="*/ 15 h 102"/>
                <a:gd name="T102" fmla="*/ 63 w 99"/>
                <a:gd name="T103" fmla="*/ 3 h 102"/>
                <a:gd name="T104" fmla="*/ 5 w 99"/>
                <a:gd name="T105" fmla="*/ 37 h 102"/>
                <a:gd name="T106" fmla="*/ 6 w 99"/>
                <a:gd name="T107" fmla="*/ 41 h 102"/>
                <a:gd name="T108" fmla="*/ 10 w 99"/>
                <a:gd name="T109" fmla="*/ 43 h 102"/>
                <a:gd name="T110" fmla="*/ 37 w 99"/>
                <a:gd name="T111" fmla="*/ 17 h 102"/>
                <a:gd name="T112" fmla="*/ 43 w 99"/>
                <a:gd name="T113" fmla="*/ 0 h 102"/>
                <a:gd name="T114" fmla="*/ 24 w 99"/>
                <a:gd name="T115" fmla="*/ 13 h 102"/>
                <a:gd name="T116" fmla="*/ 26 w 99"/>
                <a:gd name="T117" fmla="*/ 1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9" h="102">
                  <a:moveTo>
                    <a:pt x="21" y="18"/>
                  </a:moveTo>
                  <a:cubicBezTo>
                    <a:pt x="21" y="19"/>
                    <a:pt x="22" y="19"/>
                    <a:pt x="23" y="20"/>
                  </a:cubicBezTo>
                  <a:cubicBezTo>
                    <a:pt x="24" y="20"/>
                    <a:pt x="24" y="20"/>
                    <a:pt x="25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19"/>
                    <a:pt x="30" y="18"/>
                    <a:pt x="32" y="17"/>
                  </a:cubicBezTo>
                  <a:cubicBezTo>
                    <a:pt x="35" y="15"/>
                    <a:pt x="38" y="13"/>
                    <a:pt x="41" y="11"/>
                  </a:cubicBezTo>
                  <a:cubicBezTo>
                    <a:pt x="43" y="10"/>
                    <a:pt x="44" y="9"/>
                    <a:pt x="45" y="9"/>
                  </a:cubicBezTo>
                  <a:cubicBezTo>
                    <a:pt x="45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8"/>
                    <a:pt x="45" y="8"/>
                    <a:pt x="46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8"/>
                    <a:pt x="44" y="8"/>
                    <a:pt x="44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7"/>
                    <a:pt x="42" y="8"/>
                    <a:pt x="43" y="8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5"/>
                    <a:pt x="40" y="5"/>
                    <a:pt x="40" y="6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3"/>
                    <a:pt x="40" y="3"/>
                    <a:pt x="40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0" y="2"/>
                    <a:pt x="40" y="2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0" y="2"/>
                    <a:pt x="40" y="3"/>
                  </a:cubicBezTo>
                  <a:cubicBezTo>
                    <a:pt x="38" y="4"/>
                    <a:pt x="35" y="7"/>
                    <a:pt x="32" y="11"/>
                  </a:cubicBezTo>
                  <a:cubicBezTo>
                    <a:pt x="26" y="16"/>
                    <a:pt x="19" y="22"/>
                    <a:pt x="13" y="28"/>
                  </a:cubicBezTo>
                  <a:cubicBezTo>
                    <a:pt x="10" y="30"/>
                    <a:pt x="8" y="33"/>
                    <a:pt x="6" y="35"/>
                  </a:cubicBezTo>
                  <a:cubicBezTo>
                    <a:pt x="5" y="36"/>
                    <a:pt x="4" y="36"/>
                    <a:pt x="4" y="37"/>
                  </a:cubicBezTo>
                  <a:cubicBezTo>
                    <a:pt x="3" y="37"/>
                    <a:pt x="3" y="38"/>
                    <a:pt x="3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1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3" y="44"/>
                    <a:pt x="4" y="45"/>
                    <a:pt x="5" y="45"/>
                  </a:cubicBezTo>
                  <a:cubicBezTo>
                    <a:pt x="5" y="46"/>
                    <a:pt x="6" y="46"/>
                    <a:pt x="6" y="46"/>
                  </a:cubicBezTo>
                  <a:cubicBezTo>
                    <a:pt x="7" y="46"/>
                    <a:pt x="7" y="46"/>
                    <a:pt x="8" y="45"/>
                  </a:cubicBezTo>
                  <a:cubicBezTo>
                    <a:pt x="8" y="45"/>
                    <a:pt x="8" y="45"/>
                    <a:pt x="9" y="45"/>
                  </a:cubicBezTo>
                  <a:cubicBezTo>
                    <a:pt x="10" y="45"/>
                    <a:pt x="11" y="44"/>
                    <a:pt x="14" y="43"/>
                  </a:cubicBezTo>
                  <a:cubicBezTo>
                    <a:pt x="21" y="38"/>
                    <a:pt x="34" y="30"/>
                    <a:pt x="46" y="23"/>
                  </a:cubicBezTo>
                  <a:cubicBezTo>
                    <a:pt x="51" y="20"/>
                    <a:pt x="57" y="16"/>
                    <a:pt x="61" y="14"/>
                  </a:cubicBezTo>
                  <a:cubicBezTo>
                    <a:pt x="63" y="13"/>
                    <a:pt x="65" y="12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4" y="10"/>
                    <a:pt x="65" y="11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2" y="7"/>
                    <a:pt x="62" y="8"/>
                    <a:pt x="63" y="9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5"/>
                    <a:pt x="62" y="5"/>
                    <a:pt x="62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5"/>
                    <a:pt x="61" y="6"/>
                  </a:cubicBezTo>
                  <a:cubicBezTo>
                    <a:pt x="59" y="8"/>
                    <a:pt x="54" y="12"/>
                    <a:pt x="48" y="18"/>
                  </a:cubicBezTo>
                  <a:cubicBezTo>
                    <a:pt x="39" y="25"/>
                    <a:pt x="27" y="35"/>
                    <a:pt x="18" y="43"/>
                  </a:cubicBezTo>
                  <a:cubicBezTo>
                    <a:pt x="13" y="47"/>
                    <a:pt x="9" y="50"/>
                    <a:pt x="6" y="53"/>
                  </a:cubicBezTo>
                  <a:cubicBezTo>
                    <a:pt x="5" y="54"/>
                    <a:pt x="3" y="55"/>
                    <a:pt x="3" y="56"/>
                  </a:cubicBezTo>
                  <a:cubicBezTo>
                    <a:pt x="2" y="57"/>
                    <a:pt x="2" y="57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0" y="60"/>
                    <a:pt x="0" y="61"/>
                  </a:cubicBezTo>
                  <a:cubicBezTo>
                    <a:pt x="0" y="62"/>
                    <a:pt x="0" y="62"/>
                    <a:pt x="1" y="63"/>
                  </a:cubicBezTo>
                  <a:cubicBezTo>
                    <a:pt x="1" y="64"/>
                    <a:pt x="2" y="65"/>
                    <a:pt x="3" y="65"/>
                  </a:cubicBezTo>
                  <a:cubicBezTo>
                    <a:pt x="4" y="65"/>
                    <a:pt x="4" y="66"/>
                    <a:pt x="5" y="66"/>
                  </a:cubicBezTo>
                  <a:cubicBezTo>
                    <a:pt x="5" y="66"/>
                    <a:pt x="6" y="65"/>
                    <a:pt x="6" y="65"/>
                  </a:cubicBezTo>
                  <a:cubicBezTo>
                    <a:pt x="7" y="65"/>
                    <a:pt x="8" y="65"/>
                    <a:pt x="9" y="64"/>
                  </a:cubicBezTo>
                  <a:cubicBezTo>
                    <a:pt x="12" y="63"/>
                    <a:pt x="18" y="59"/>
                    <a:pt x="25" y="55"/>
                  </a:cubicBezTo>
                  <a:cubicBezTo>
                    <a:pt x="37" y="48"/>
                    <a:pt x="51" y="39"/>
                    <a:pt x="62" y="32"/>
                  </a:cubicBezTo>
                  <a:cubicBezTo>
                    <a:pt x="68" y="29"/>
                    <a:pt x="73" y="26"/>
                    <a:pt x="77" y="24"/>
                  </a:cubicBezTo>
                  <a:cubicBezTo>
                    <a:pt x="79" y="23"/>
                    <a:pt x="81" y="22"/>
                    <a:pt x="82" y="21"/>
                  </a:cubicBezTo>
                  <a:cubicBezTo>
                    <a:pt x="82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3" y="21"/>
                    <a:pt x="83" y="21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1" y="21"/>
                    <a:pt x="82" y="21"/>
                    <a:pt x="82" y="21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9"/>
                    <a:pt x="80" y="20"/>
                    <a:pt x="80" y="20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7"/>
                    <a:pt x="78" y="18"/>
                    <a:pt x="78" y="18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5"/>
                    <a:pt x="78" y="15"/>
                    <a:pt x="77" y="16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5"/>
                    <a:pt x="77" y="15"/>
                  </a:cubicBezTo>
                  <a:cubicBezTo>
                    <a:pt x="74" y="18"/>
                    <a:pt x="69" y="22"/>
                    <a:pt x="62" y="28"/>
                  </a:cubicBezTo>
                  <a:cubicBezTo>
                    <a:pt x="51" y="37"/>
                    <a:pt x="38" y="48"/>
                    <a:pt x="27" y="57"/>
                  </a:cubicBezTo>
                  <a:cubicBezTo>
                    <a:pt x="22" y="61"/>
                    <a:pt x="17" y="65"/>
                    <a:pt x="14" y="68"/>
                  </a:cubicBezTo>
                  <a:cubicBezTo>
                    <a:pt x="12" y="70"/>
                    <a:pt x="11" y="71"/>
                    <a:pt x="9" y="72"/>
                  </a:cubicBezTo>
                  <a:cubicBezTo>
                    <a:pt x="9" y="73"/>
                    <a:pt x="8" y="73"/>
                    <a:pt x="8" y="74"/>
                  </a:cubicBezTo>
                  <a:cubicBezTo>
                    <a:pt x="8" y="74"/>
                    <a:pt x="8" y="74"/>
                    <a:pt x="7" y="75"/>
                  </a:cubicBezTo>
                  <a:cubicBezTo>
                    <a:pt x="7" y="75"/>
                    <a:pt x="7" y="75"/>
                    <a:pt x="7" y="77"/>
                  </a:cubicBezTo>
                  <a:cubicBezTo>
                    <a:pt x="7" y="78"/>
                    <a:pt x="7" y="78"/>
                    <a:pt x="7" y="79"/>
                  </a:cubicBezTo>
                  <a:cubicBezTo>
                    <a:pt x="8" y="80"/>
                    <a:pt x="9" y="81"/>
                    <a:pt x="10" y="81"/>
                  </a:cubicBezTo>
                  <a:cubicBezTo>
                    <a:pt x="10" y="82"/>
                    <a:pt x="11" y="82"/>
                    <a:pt x="11" y="82"/>
                  </a:cubicBezTo>
                  <a:cubicBezTo>
                    <a:pt x="12" y="82"/>
                    <a:pt x="13" y="81"/>
                    <a:pt x="13" y="81"/>
                  </a:cubicBezTo>
                  <a:cubicBezTo>
                    <a:pt x="14" y="81"/>
                    <a:pt x="15" y="81"/>
                    <a:pt x="16" y="80"/>
                  </a:cubicBezTo>
                  <a:cubicBezTo>
                    <a:pt x="19" y="79"/>
                    <a:pt x="24" y="75"/>
                    <a:pt x="31" y="72"/>
                  </a:cubicBezTo>
                  <a:cubicBezTo>
                    <a:pt x="41" y="66"/>
                    <a:pt x="52" y="58"/>
                    <a:pt x="62" y="53"/>
                  </a:cubicBezTo>
                  <a:cubicBezTo>
                    <a:pt x="67" y="50"/>
                    <a:pt x="71" y="47"/>
                    <a:pt x="74" y="45"/>
                  </a:cubicBezTo>
                  <a:cubicBezTo>
                    <a:pt x="76" y="44"/>
                    <a:pt x="77" y="44"/>
                    <a:pt x="78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3"/>
                    <a:pt x="78" y="43"/>
                    <a:pt x="78" y="43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5" y="42"/>
                    <a:pt x="76" y="42"/>
                    <a:pt x="77" y="42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40"/>
                    <a:pt x="74" y="41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4" y="38"/>
                    <a:pt x="74" y="38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7"/>
                    <a:pt x="73" y="38"/>
                    <a:pt x="71" y="40"/>
                  </a:cubicBezTo>
                  <a:cubicBezTo>
                    <a:pt x="65" y="46"/>
                    <a:pt x="54" y="57"/>
                    <a:pt x="44" y="66"/>
                  </a:cubicBezTo>
                  <a:cubicBezTo>
                    <a:pt x="39" y="71"/>
                    <a:pt x="34" y="76"/>
                    <a:pt x="30" y="79"/>
                  </a:cubicBezTo>
                  <a:cubicBezTo>
                    <a:pt x="29" y="81"/>
                    <a:pt x="27" y="82"/>
                    <a:pt x="26" y="83"/>
                  </a:cubicBezTo>
                  <a:cubicBezTo>
                    <a:pt x="26" y="84"/>
                    <a:pt x="25" y="85"/>
                    <a:pt x="25" y="85"/>
                  </a:cubicBezTo>
                  <a:cubicBezTo>
                    <a:pt x="25" y="85"/>
                    <a:pt x="24" y="86"/>
                    <a:pt x="24" y="86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9"/>
                  </a:cubicBezTo>
                  <a:cubicBezTo>
                    <a:pt x="24" y="89"/>
                    <a:pt x="24" y="90"/>
                    <a:pt x="24" y="91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5" y="92"/>
                    <a:pt x="26" y="93"/>
                    <a:pt x="27" y="93"/>
                  </a:cubicBezTo>
                  <a:cubicBezTo>
                    <a:pt x="27" y="93"/>
                    <a:pt x="28" y="93"/>
                    <a:pt x="28" y="93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30" y="93"/>
                    <a:pt x="30" y="93"/>
                    <a:pt x="31" y="92"/>
                  </a:cubicBezTo>
                  <a:cubicBezTo>
                    <a:pt x="32" y="92"/>
                    <a:pt x="34" y="91"/>
                    <a:pt x="36" y="90"/>
                  </a:cubicBezTo>
                  <a:cubicBezTo>
                    <a:pt x="44" y="85"/>
                    <a:pt x="58" y="76"/>
                    <a:pt x="71" y="68"/>
                  </a:cubicBezTo>
                  <a:cubicBezTo>
                    <a:pt x="78" y="65"/>
                    <a:pt x="84" y="61"/>
                    <a:pt x="88" y="58"/>
                  </a:cubicBezTo>
                  <a:cubicBezTo>
                    <a:pt x="90" y="57"/>
                    <a:pt x="92" y="56"/>
                    <a:pt x="94" y="55"/>
                  </a:cubicBezTo>
                  <a:cubicBezTo>
                    <a:pt x="94" y="55"/>
                    <a:pt x="95" y="55"/>
                    <a:pt x="95" y="55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5" y="55"/>
                    <a:pt x="95" y="54"/>
                    <a:pt x="95" y="54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53"/>
                    <a:pt x="92" y="54"/>
                    <a:pt x="93" y="5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51"/>
                    <a:pt x="90" y="52"/>
                    <a:pt x="91" y="52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0" y="48"/>
                    <a:pt x="90" y="48"/>
                    <a:pt x="90" y="48"/>
                  </a:cubicBezTo>
                  <a:cubicBezTo>
                    <a:pt x="90" y="49"/>
                    <a:pt x="90" y="49"/>
                    <a:pt x="90" y="50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0" y="48"/>
                    <a:pt x="90" y="48"/>
                    <a:pt x="90" y="48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0" y="48"/>
                    <a:pt x="90" y="48"/>
                    <a:pt x="90" y="48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0" y="48"/>
                    <a:pt x="89" y="50"/>
                    <a:pt x="87" y="51"/>
                  </a:cubicBezTo>
                  <a:cubicBezTo>
                    <a:pt x="81" y="57"/>
                    <a:pt x="68" y="67"/>
                    <a:pt x="57" y="76"/>
                  </a:cubicBezTo>
                  <a:cubicBezTo>
                    <a:pt x="52" y="81"/>
                    <a:pt x="46" y="85"/>
                    <a:pt x="43" y="88"/>
                  </a:cubicBezTo>
                  <a:cubicBezTo>
                    <a:pt x="41" y="90"/>
                    <a:pt x="39" y="91"/>
                    <a:pt x="38" y="92"/>
                  </a:cubicBezTo>
                  <a:cubicBezTo>
                    <a:pt x="37" y="93"/>
                    <a:pt x="37" y="93"/>
                    <a:pt x="36" y="94"/>
                  </a:cubicBezTo>
                  <a:cubicBezTo>
                    <a:pt x="36" y="94"/>
                    <a:pt x="36" y="94"/>
                    <a:pt x="36" y="95"/>
                  </a:cubicBezTo>
                  <a:cubicBezTo>
                    <a:pt x="36" y="95"/>
                    <a:pt x="36" y="95"/>
                    <a:pt x="35" y="96"/>
                  </a:cubicBezTo>
                  <a:cubicBezTo>
                    <a:pt x="35" y="96"/>
                    <a:pt x="35" y="96"/>
                    <a:pt x="35" y="97"/>
                  </a:cubicBezTo>
                  <a:cubicBezTo>
                    <a:pt x="35" y="98"/>
                    <a:pt x="35" y="99"/>
                    <a:pt x="36" y="100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1"/>
                    <a:pt x="37" y="101"/>
                    <a:pt x="38" y="102"/>
                  </a:cubicBezTo>
                  <a:cubicBezTo>
                    <a:pt x="39" y="102"/>
                    <a:pt x="39" y="102"/>
                    <a:pt x="40" y="102"/>
                  </a:cubicBezTo>
                  <a:cubicBezTo>
                    <a:pt x="40" y="102"/>
                    <a:pt x="41" y="102"/>
                    <a:pt x="41" y="102"/>
                  </a:cubicBezTo>
                  <a:cubicBezTo>
                    <a:pt x="42" y="102"/>
                    <a:pt x="42" y="101"/>
                    <a:pt x="43" y="101"/>
                  </a:cubicBezTo>
                  <a:cubicBezTo>
                    <a:pt x="45" y="100"/>
                    <a:pt x="48" y="98"/>
                    <a:pt x="52" y="96"/>
                  </a:cubicBezTo>
                  <a:cubicBezTo>
                    <a:pt x="58" y="93"/>
                    <a:pt x="64" y="88"/>
                    <a:pt x="70" y="85"/>
                  </a:cubicBezTo>
                  <a:cubicBezTo>
                    <a:pt x="73" y="83"/>
                    <a:pt x="75" y="82"/>
                    <a:pt x="77" y="80"/>
                  </a:cubicBezTo>
                  <a:cubicBezTo>
                    <a:pt x="78" y="80"/>
                    <a:pt x="79" y="80"/>
                    <a:pt x="79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9" y="76"/>
                    <a:pt x="79" y="76"/>
                    <a:pt x="79" y="76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79" y="79"/>
                    <a:pt x="79" y="79"/>
                    <a:pt x="80" y="79"/>
                  </a:cubicBezTo>
                  <a:cubicBezTo>
                    <a:pt x="79" y="76"/>
                    <a:pt x="79" y="76"/>
                    <a:pt x="79" y="76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78" y="79"/>
                    <a:pt x="78" y="79"/>
                    <a:pt x="79" y="79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5" y="78"/>
                    <a:pt x="76" y="79"/>
                    <a:pt x="77" y="79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6" y="79"/>
                    <a:pt x="79" y="80"/>
                    <a:pt x="81" y="79"/>
                  </a:cubicBezTo>
                  <a:cubicBezTo>
                    <a:pt x="83" y="78"/>
                    <a:pt x="84" y="75"/>
                    <a:pt x="82" y="73"/>
                  </a:cubicBezTo>
                  <a:cubicBezTo>
                    <a:pt x="82" y="72"/>
                    <a:pt x="81" y="71"/>
                    <a:pt x="80" y="71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70"/>
                    <a:pt x="77" y="71"/>
                    <a:pt x="77" y="71"/>
                  </a:cubicBezTo>
                  <a:cubicBezTo>
                    <a:pt x="76" y="71"/>
                    <a:pt x="76" y="71"/>
                    <a:pt x="75" y="71"/>
                  </a:cubicBezTo>
                  <a:cubicBezTo>
                    <a:pt x="73" y="72"/>
                    <a:pt x="70" y="74"/>
                    <a:pt x="66" y="77"/>
                  </a:cubicBezTo>
                  <a:cubicBezTo>
                    <a:pt x="61" y="80"/>
                    <a:pt x="54" y="84"/>
                    <a:pt x="48" y="88"/>
                  </a:cubicBezTo>
                  <a:cubicBezTo>
                    <a:pt x="46" y="89"/>
                    <a:pt x="43" y="91"/>
                    <a:pt x="41" y="92"/>
                  </a:cubicBezTo>
                  <a:cubicBezTo>
                    <a:pt x="40" y="92"/>
                    <a:pt x="40" y="93"/>
                    <a:pt x="39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3" y="94"/>
                    <a:pt x="42" y="94"/>
                    <a:pt x="41" y="93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6"/>
                    <a:pt x="43" y="95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4" y="99"/>
                    <a:pt x="44" y="99"/>
                    <a:pt x="44" y="97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4" y="99"/>
                    <a:pt x="45" y="98"/>
                    <a:pt x="47" y="96"/>
                  </a:cubicBezTo>
                  <a:cubicBezTo>
                    <a:pt x="53" y="91"/>
                    <a:pt x="66" y="81"/>
                    <a:pt x="77" y="72"/>
                  </a:cubicBezTo>
                  <a:cubicBezTo>
                    <a:pt x="82" y="67"/>
                    <a:pt x="88" y="63"/>
                    <a:pt x="91" y="59"/>
                  </a:cubicBezTo>
                  <a:cubicBezTo>
                    <a:pt x="93" y="58"/>
                    <a:pt x="95" y="56"/>
                    <a:pt x="96" y="55"/>
                  </a:cubicBezTo>
                  <a:cubicBezTo>
                    <a:pt x="97" y="55"/>
                    <a:pt x="97" y="54"/>
                    <a:pt x="97" y="54"/>
                  </a:cubicBezTo>
                  <a:cubicBezTo>
                    <a:pt x="98" y="54"/>
                    <a:pt x="98" y="53"/>
                    <a:pt x="98" y="53"/>
                  </a:cubicBezTo>
                  <a:cubicBezTo>
                    <a:pt x="98" y="53"/>
                    <a:pt x="98" y="53"/>
                    <a:pt x="99" y="52"/>
                  </a:cubicBezTo>
                  <a:cubicBezTo>
                    <a:pt x="99" y="52"/>
                    <a:pt x="99" y="51"/>
                    <a:pt x="99" y="50"/>
                  </a:cubicBezTo>
                  <a:cubicBezTo>
                    <a:pt x="99" y="50"/>
                    <a:pt x="99" y="49"/>
                    <a:pt x="98" y="48"/>
                  </a:cubicBezTo>
                  <a:cubicBezTo>
                    <a:pt x="98" y="47"/>
                    <a:pt x="97" y="46"/>
                    <a:pt x="96" y="46"/>
                  </a:cubicBezTo>
                  <a:cubicBezTo>
                    <a:pt x="95" y="46"/>
                    <a:pt x="95" y="46"/>
                    <a:pt x="94" y="46"/>
                  </a:cubicBezTo>
                  <a:cubicBezTo>
                    <a:pt x="94" y="46"/>
                    <a:pt x="93" y="46"/>
                    <a:pt x="93" y="46"/>
                  </a:cubicBezTo>
                  <a:cubicBezTo>
                    <a:pt x="92" y="46"/>
                    <a:pt x="92" y="46"/>
                    <a:pt x="91" y="47"/>
                  </a:cubicBezTo>
                  <a:cubicBezTo>
                    <a:pt x="88" y="48"/>
                    <a:pt x="83" y="51"/>
                    <a:pt x="76" y="55"/>
                  </a:cubicBezTo>
                  <a:cubicBezTo>
                    <a:pt x="67" y="61"/>
                    <a:pt x="55" y="68"/>
                    <a:pt x="45" y="74"/>
                  </a:cubicBezTo>
                  <a:cubicBezTo>
                    <a:pt x="40" y="77"/>
                    <a:pt x="35" y="80"/>
                    <a:pt x="32" y="82"/>
                  </a:cubicBezTo>
                  <a:cubicBezTo>
                    <a:pt x="30" y="83"/>
                    <a:pt x="29" y="83"/>
                    <a:pt x="28" y="84"/>
                  </a:cubicBezTo>
                  <a:cubicBezTo>
                    <a:pt x="28" y="84"/>
                    <a:pt x="27" y="84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29" y="84"/>
                    <a:pt x="28" y="84"/>
                    <a:pt x="28" y="84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1" y="85"/>
                    <a:pt x="30" y="85"/>
                    <a:pt x="30" y="84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88"/>
                    <a:pt x="32" y="87"/>
                    <a:pt x="32" y="86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2" y="89"/>
                    <a:pt x="32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4" y="89"/>
                    <a:pt x="35" y="87"/>
                  </a:cubicBezTo>
                  <a:cubicBezTo>
                    <a:pt x="41" y="81"/>
                    <a:pt x="52" y="70"/>
                    <a:pt x="63" y="61"/>
                  </a:cubicBezTo>
                  <a:cubicBezTo>
                    <a:pt x="68" y="56"/>
                    <a:pt x="72" y="51"/>
                    <a:pt x="76" y="48"/>
                  </a:cubicBezTo>
                  <a:cubicBezTo>
                    <a:pt x="78" y="46"/>
                    <a:pt x="79" y="45"/>
                    <a:pt x="80" y="43"/>
                  </a:cubicBezTo>
                  <a:cubicBezTo>
                    <a:pt x="81" y="43"/>
                    <a:pt x="81" y="42"/>
                    <a:pt x="81" y="42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3" y="40"/>
                    <a:pt x="83" y="39"/>
                    <a:pt x="83" y="38"/>
                  </a:cubicBezTo>
                  <a:cubicBezTo>
                    <a:pt x="83" y="38"/>
                    <a:pt x="83" y="37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5"/>
                    <a:pt x="80" y="34"/>
                    <a:pt x="80" y="34"/>
                  </a:cubicBezTo>
                  <a:cubicBezTo>
                    <a:pt x="79" y="34"/>
                    <a:pt x="78" y="34"/>
                    <a:pt x="78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4" y="35"/>
                    <a:pt x="73" y="36"/>
                    <a:pt x="70" y="37"/>
                  </a:cubicBezTo>
                  <a:cubicBezTo>
                    <a:pt x="62" y="42"/>
                    <a:pt x="48" y="51"/>
                    <a:pt x="35" y="59"/>
                  </a:cubicBezTo>
                  <a:cubicBezTo>
                    <a:pt x="29" y="63"/>
                    <a:pt x="23" y="66"/>
                    <a:pt x="18" y="69"/>
                  </a:cubicBezTo>
                  <a:cubicBezTo>
                    <a:pt x="16" y="70"/>
                    <a:pt x="14" y="71"/>
                    <a:pt x="12" y="72"/>
                  </a:cubicBezTo>
                  <a:cubicBezTo>
                    <a:pt x="12" y="72"/>
                    <a:pt x="11" y="73"/>
                    <a:pt x="11" y="73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2" y="73"/>
                    <a:pt x="12" y="73"/>
                    <a:pt x="11" y="73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4"/>
                    <a:pt x="14" y="73"/>
                    <a:pt x="13" y="73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6"/>
                    <a:pt x="16" y="76"/>
                    <a:pt x="15" y="75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8"/>
                    <a:pt x="16" y="78"/>
                    <a:pt x="16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6" y="78"/>
                    <a:pt x="16" y="78"/>
                  </a:cubicBezTo>
                  <a:cubicBezTo>
                    <a:pt x="19" y="75"/>
                    <a:pt x="25" y="70"/>
                    <a:pt x="32" y="65"/>
                  </a:cubicBezTo>
                  <a:cubicBezTo>
                    <a:pt x="42" y="56"/>
                    <a:pt x="55" y="45"/>
                    <a:pt x="66" y="36"/>
                  </a:cubicBezTo>
                  <a:cubicBezTo>
                    <a:pt x="71" y="32"/>
                    <a:pt x="76" y="28"/>
                    <a:pt x="79" y="25"/>
                  </a:cubicBezTo>
                  <a:cubicBezTo>
                    <a:pt x="81" y="23"/>
                    <a:pt x="83" y="22"/>
                    <a:pt x="84" y="21"/>
                  </a:cubicBezTo>
                  <a:cubicBezTo>
                    <a:pt x="84" y="21"/>
                    <a:pt x="85" y="20"/>
                    <a:pt x="85" y="20"/>
                  </a:cubicBezTo>
                  <a:cubicBezTo>
                    <a:pt x="85" y="20"/>
                    <a:pt x="85" y="19"/>
                    <a:pt x="86" y="19"/>
                  </a:cubicBezTo>
                  <a:cubicBezTo>
                    <a:pt x="86" y="19"/>
                    <a:pt x="86" y="18"/>
                    <a:pt x="86" y="18"/>
                  </a:cubicBezTo>
                  <a:cubicBezTo>
                    <a:pt x="86" y="18"/>
                    <a:pt x="86" y="17"/>
                    <a:pt x="86" y="16"/>
                  </a:cubicBezTo>
                  <a:cubicBezTo>
                    <a:pt x="86" y="16"/>
                    <a:pt x="86" y="15"/>
                    <a:pt x="86" y="14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5" y="13"/>
                    <a:pt x="84" y="12"/>
                    <a:pt x="83" y="12"/>
                  </a:cubicBezTo>
                  <a:cubicBezTo>
                    <a:pt x="83" y="12"/>
                    <a:pt x="82" y="12"/>
                    <a:pt x="82" y="12"/>
                  </a:cubicBezTo>
                  <a:cubicBezTo>
                    <a:pt x="81" y="12"/>
                    <a:pt x="81" y="12"/>
                    <a:pt x="80" y="12"/>
                  </a:cubicBezTo>
                  <a:cubicBezTo>
                    <a:pt x="80" y="12"/>
                    <a:pt x="80" y="12"/>
                    <a:pt x="79" y="12"/>
                  </a:cubicBezTo>
                  <a:cubicBezTo>
                    <a:pt x="78" y="13"/>
                    <a:pt x="76" y="14"/>
                    <a:pt x="73" y="16"/>
                  </a:cubicBezTo>
                  <a:cubicBezTo>
                    <a:pt x="64" y="21"/>
                    <a:pt x="47" y="31"/>
                    <a:pt x="32" y="40"/>
                  </a:cubicBezTo>
                  <a:cubicBezTo>
                    <a:pt x="25" y="45"/>
                    <a:pt x="18" y="49"/>
                    <a:pt x="12" y="52"/>
                  </a:cubicBezTo>
                  <a:cubicBezTo>
                    <a:pt x="10" y="54"/>
                    <a:pt x="7" y="55"/>
                    <a:pt x="6" y="56"/>
                  </a:cubicBezTo>
                  <a:cubicBezTo>
                    <a:pt x="5" y="56"/>
                    <a:pt x="4" y="56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7" y="57"/>
                    <a:pt x="6" y="57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0"/>
                    <a:pt x="9" y="60"/>
                    <a:pt x="8" y="59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9" y="62"/>
                    <a:pt x="9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9" y="63"/>
                    <a:pt x="9" y="62"/>
                  </a:cubicBezTo>
                  <a:cubicBezTo>
                    <a:pt x="11" y="60"/>
                    <a:pt x="17" y="56"/>
                    <a:pt x="23" y="51"/>
                  </a:cubicBezTo>
                  <a:cubicBezTo>
                    <a:pt x="32" y="43"/>
                    <a:pt x="43" y="33"/>
                    <a:pt x="53" y="25"/>
                  </a:cubicBezTo>
                  <a:cubicBezTo>
                    <a:pt x="58" y="21"/>
                    <a:pt x="62" y="17"/>
                    <a:pt x="65" y="15"/>
                  </a:cubicBezTo>
                  <a:cubicBezTo>
                    <a:pt x="66" y="13"/>
                    <a:pt x="67" y="12"/>
                    <a:pt x="68" y="11"/>
                  </a:cubicBezTo>
                  <a:cubicBezTo>
                    <a:pt x="69" y="11"/>
                    <a:pt x="69" y="10"/>
                    <a:pt x="70" y="10"/>
                  </a:cubicBezTo>
                  <a:cubicBezTo>
                    <a:pt x="70" y="10"/>
                    <a:pt x="70" y="9"/>
                    <a:pt x="70" y="9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8"/>
                    <a:pt x="71" y="7"/>
                    <a:pt x="71" y="6"/>
                  </a:cubicBezTo>
                  <a:cubicBezTo>
                    <a:pt x="71" y="6"/>
                    <a:pt x="71" y="5"/>
                    <a:pt x="70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69" y="2"/>
                    <a:pt x="68" y="2"/>
                  </a:cubicBezTo>
                  <a:cubicBezTo>
                    <a:pt x="67" y="2"/>
                    <a:pt x="67" y="2"/>
                    <a:pt x="66" y="2"/>
                  </a:cubicBezTo>
                  <a:cubicBezTo>
                    <a:pt x="66" y="2"/>
                    <a:pt x="65" y="2"/>
                    <a:pt x="65" y="2"/>
                  </a:cubicBezTo>
                  <a:cubicBezTo>
                    <a:pt x="64" y="2"/>
                    <a:pt x="64" y="3"/>
                    <a:pt x="63" y="3"/>
                  </a:cubicBezTo>
                  <a:cubicBezTo>
                    <a:pt x="60" y="4"/>
                    <a:pt x="56" y="7"/>
                    <a:pt x="50" y="10"/>
                  </a:cubicBezTo>
                  <a:cubicBezTo>
                    <a:pt x="41" y="16"/>
                    <a:pt x="30" y="22"/>
                    <a:pt x="21" y="28"/>
                  </a:cubicBezTo>
                  <a:cubicBezTo>
                    <a:pt x="16" y="30"/>
                    <a:pt x="12" y="33"/>
                    <a:pt x="9" y="35"/>
                  </a:cubicBezTo>
                  <a:cubicBezTo>
                    <a:pt x="8" y="35"/>
                    <a:pt x="7" y="36"/>
                    <a:pt x="6" y="36"/>
                  </a:cubicBezTo>
                  <a:cubicBezTo>
                    <a:pt x="6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5" y="37"/>
                    <a:pt x="5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7"/>
                    <a:pt x="7" y="37"/>
                    <a:pt x="6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9" y="38"/>
                    <a:pt x="8" y="37"/>
                    <a:pt x="8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0"/>
                    <a:pt x="10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1" y="42"/>
                    <a:pt x="11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2" y="41"/>
                    <a:pt x="15" y="38"/>
                    <a:pt x="19" y="35"/>
                  </a:cubicBezTo>
                  <a:cubicBezTo>
                    <a:pt x="25" y="29"/>
                    <a:pt x="32" y="23"/>
                    <a:pt x="37" y="17"/>
                  </a:cubicBezTo>
                  <a:cubicBezTo>
                    <a:pt x="40" y="15"/>
                    <a:pt x="43" y="12"/>
                    <a:pt x="45" y="10"/>
                  </a:cubicBezTo>
                  <a:cubicBezTo>
                    <a:pt x="46" y="10"/>
                    <a:pt x="46" y="9"/>
                    <a:pt x="47" y="8"/>
                  </a:cubicBezTo>
                  <a:cubicBezTo>
                    <a:pt x="47" y="8"/>
                    <a:pt x="48" y="7"/>
                    <a:pt x="48" y="7"/>
                  </a:cubicBezTo>
                  <a:cubicBezTo>
                    <a:pt x="48" y="7"/>
                    <a:pt x="48" y="7"/>
                    <a:pt x="48" y="6"/>
                  </a:cubicBezTo>
                  <a:cubicBezTo>
                    <a:pt x="48" y="6"/>
                    <a:pt x="49" y="5"/>
                    <a:pt x="49" y="4"/>
                  </a:cubicBezTo>
                  <a:cubicBezTo>
                    <a:pt x="49" y="3"/>
                    <a:pt x="49" y="3"/>
                    <a:pt x="48" y="2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7" y="0"/>
                    <a:pt x="46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0"/>
                    <a:pt x="43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1" y="1"/>
                    <a:pt x="40" y="1"/>
                  </a:cubicBezTo>
                  <a:cubicBezTo>
                    <a:pt x="38" y="2"/>
                    <a:pt x="34" y="5"/>
                    <a:pt x="30" y="7"/>
                  </a:cubicBezTo>
                  <a:cubicBezTo>
                    <a:pt x="28" y="8"/>
                    <a:pt x="26" y="10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7" y="11"/>
                    <a:pt x="26" y="1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7" y="11"/>
                    <a:pt x="24" y="10"/>
                    <a:pt x="22" y="12"/>
                  </a:cubicBezTo>
                  <a:cubicBezTo>
                    <a:pt x="20" y="13"/>
                    <a:pt x="19" y="15"/>
                    <a:pt x="21" y="1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4" name="Freeform 269"/>
            <p:cNvSpPr/>
            <p:nvPr/>
          </p:nvSpPr>
          <p:spPr bwMode="auto">
            <a:xfrm>
              <a:off x="7269972" y="2501801"/>
              <a:ext cx="79037" cy="85024"/>
            </a:xfrm>
            <a:custGeom>
              <a:avLst/>
              <a:gdLst>
                <a:gd name="T0" fmla="*/ 7 w 65"/>
                <a:gd name="T1" fmla="*/ 17 h 70"/>
                <a:gd name="T2" fmla="*/ 19 w 65"/>
                <a:gd name="T3" fmla="*/ 9 h 70"/>
                <a:gd name="T4" fmla="*/ 20 w 65"/>
                <a:gd name="T5" fmla="*/ 9 h 70"/>
                <a:gd name="T6" fmla="*/ 19 w 65"/>
                <a:gd name="T7" fmla="*/ 5 h 70"/>
                <a:gd name="T8" fmla="*/ 19 w 65"/>
                <a:gd name="T9" fmla="*/ 9 h 70"/>
                <a:gd name="T10" fmla="*/ 19 w 65"/>
                <a:gd name="T11" fmla="*/ 5 h 70"/>
                <a:gd name="T12" fmla="*/ 17 w 65"/>
                <a:gd name="T13" fmla="*/ 9 h 70"/>
                <a:gd name="T14" fmla="*/ 14 w 65"/>
                <a:gd name="T15" fmla="*/ 6 h 70"/>
                <a:gd name="T16" fmla="*/ 48 w 65"/>
                <a:gd name="T17" fmla="*/ 11 h 70"/>
                <a:gd name="T18" fmla="*/ 42 w 65"/>
                <a:gd name="T19" fmla="*/ 7 h 70"/>
                <a:gd name="T20" fmla="*/ 46 w 65"/>
                <a:gd name="T21" fmla="*/ 7 h 70"/>
                <a:gd name="T22" fmla="*/ 42 w 65"/>
                <a:gd name="T23" fmla="*/ 6 h 70"/>
                <a:gd name="T24" fmla="*/ 44 w 65"/>
                <a:gd name="T25" fmla="*/ 6 h 70"/>
                <a:gd name="T26" fmla="*/ 26 w 65"/>
                <a:gd name="T27" fmla="*/ 31 h 70"/>
                <a:gd name="T28" fmla="*/ 23 w 65"/>
                <a:gd name="T29" fmla="*/ 37 h 70"/>
                <a:gd name="T30" fmla="*/ 43 w 65"/>
                <a:gd name="T31" fmla="*/ 34 h 70"/>
                <a:gd name="T32" fmla="*/ 39 w 65"/>
                <a:gd name="T33" fmla="*/ 35 h 70"/>
                <a:gd name="T34" fmla="*/ 48 w 65"/>
                <a:gd name="T35" fmla="*/ 48 h 70"/>
                <a:gd name="T36" fmla="*/ 48 w 65"/>
                <a:gd name="T37" fmla="*/ 48 h 70"/>
                <a:gd name="T38" fmla="*/ 61 w 65"/>
                <a:gd name="T39" fmla="*/ 46 h 70"/>
                <a:gd name="T40" fmla="*/ 54 w 65"/>
                <a:gd name="T41" fmla="*/ 42 h 70"/>
                <a:gd name="T42" fmla="*/ 58 w 65"/>
                <a:gd name="T43" fmla="*/ 42 h 70"/>
                <a:gd name="T44" fmla="*/ 54 w 65"/>
                <a:gd name="T45" fmla="*/ 41 h 70"/>
                <a:gd name="T46" fmla="*/ 56 w 65"/>
                <a:gd name="T47" fmla="*/ 41 h 70"/>
                <a:gd name="T48" fmla="*/ 47 w 65"/>
                <a:gd name="T49" fmla="*/ 57 h 70"/>
                <a:gd name="T50" fmla="*/ 44 w 65"/>
                <a:gd name="T51" fmla="*/ 64 h 70"/>
                <a:gd name="T52" fmla="*/ 62 w 65"/>
                <a:gd name="T53" fmla="*/ 62 h 70"/>
                <a:gd name="T54" fmla="*/ 48 w 65"/>
                <a:gd name="T55" fmla="*/ 65 h 70"/>
                <a:gd name="T56" fmla="*/ 52 w 65"/>
                <a:gd name="T57" fmla="*/ 63 h 70"/>
                <a:gd name="T58" fmla="*/ 52 w 65"/>
                <a:gd name="T59" fmla="*/ 66 h 70"/>
                <a:gd name="T60" fmla="*/ 51 w 65"/>
                <a:gd name="T61" fmla="*/ 66 h 70"/>
                <a:gd name="T62" fmla="*/ 52 w 65"/>
                <a:gd name="T63" fmla="*/ 66 h 70"/>
                <a:gd name="T64" fmla="*/ 62 w 65"/>
                <a:gd name="T65" fmla="*/ 46 h 70"/>
                <a:gd name="T66" fmla="*/ 63 w 65"/>
                <a:gd name="T67" fmla="*/ 42 h 70"/>
                <a:gd name="T68" fmla="*/ 52 w 65"/>
                <a:gd name="T69" fmla="*/ 46 h 70"/>
                <a:gd name="T70" fmla="*/ 48 w 65"/>
                <a:gd name="T71" fmla="*/ 32 h 70"/>
                <a:gd name="T72" fmla="*/ 44 w 65"/>
                <a:gd name="T73" fmla="*/ 27 h 70"/>
                <a:gd name="T74" fmla="*/ 41 w 65"/>
                <a:gd name="T75" fmla="*/ 29 h 70"/>
                <a:gd name="T76" fmla="*/ 25 w 65"/>
                <a:gd name="T77" fmla="*/ 33 h 70"/>
                <a:gd name="T78" fmla="*/ 32 w 65"/>
                <a:gd name="T79" fmla="*/ 37 h 70"/>
                <a:gd name="T80" fmla="*/ 28 w 65"/>
                <a:gd name="T81" fmla="*/ 37 h 70"/>
                <a:gd name="T82" fmla="*/ 32 w 65"/>
                <a:gd name="T83" fmla="*/ 38 h 70"/>
                <a:gd name="T84" fmla="*/ 29 w 65"/>
                <a:gd name="T85" fmla="*/ 37 h 70"/>
                <a:gd name="T86" fmla="*/ 48 w 65"/>
                <a:gd name="T87" fmla="*/ 13 h 70"/>
                <a:gd name="T88" fmla="*/ 51 w 65"/>
                <a:gd name="T89" fmla="*/ 7 h 70"/>
                <a:gd name="T90" fmla="*/ 27 w 65"/>
                <a:gd name="T91" fmla="*/ 13 h 70"/>
                <a:gd name="T92" fmla="*/ 19 w 65"/>
                <a:gd name="T93" fmla="*/ 0 h 70"/>
                <a:gd name="T94" fmla="*/ 7 w 65"/>
                <a:gd name="T95" fmla="*/ 7 h 70"/>
                <a:gd name="T96" fmla="*/ 5 w 65"/>
                <a:gd name="T97" fmla="*/ 11 h 70"/>
                <a:gd name="T98" fmla="*/ 4 w 65"/>
                <a:gd name="T99" fmla="*/ 8 h 70"/>
                <a:gd name="T100" fmla="*/ 5 w 65"/>
                <a:gd name="T101" fmla="*/ 12 h 70"/>
                <a:gd name="T102" fmla="*/ 5 w 65"/>
                <a:gd name="T103" fmla="*/ 8 h 70"/>
                <a:gd name="T104" fmla="*/ 9 w 65"/>
                <a:gd name="T105" fmla="*/ 10 h 70"/>
                <a:gd name="T106" fmla="*/ 3 w 65"/>
                <a:gd name="T107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5" h="70">
                  <a:moveTo>
                    <a:pt x="1" y="15"/>
                  </a:moveTo>
                  <a:cubicBezTo>
                    <a:pt x="2" y="16"/>
                    <a:pt x="3" y="17"/>
                    <a:pt x="3" y="17"/>
                  </a:cubicBezTo>
                  <a:cubicBezTo>
                    <a:pt x="4" y="17"/>
                    <a:pt x="5" y="17"/>
                    <a:pt x="5" y="17"/>
                  </a:cubicBezTo>
                  <a:cubicBezTo>
                    <a:pt x="6" y="17"/>
                    <a:pt x="6" y="17"/>
                    <a:pt x="7" y="17"/>
                  </a:cubicBezTo>
                  <a:cubicBezTo>
                    <a:pt x="7" y="17"/>
                    <a:pt x="7" y="17"/>
                    <a:pt x="8" y="16"/>
                  </a:cubicBezTo>
                  <a:cubicBezTo>
                    <a:pt x="8" y="16"/>
                    <a:pt x="9" y="15"/>
                    <a:pt x="11" y="15"/>
                  </a:cubicBezTo>
                  <a:cubicBezTo>
                    <a:pt x="13" y="13"/>
                    <a:pt x="15" y="12"/>
                    <a:pt x="17" y="11"/>
                  </a:cubicBezTo>
                  <a:cubicBezTo>
                    <a:pt x="18" y="10"/>
                    <a:pt x="19" y="10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9" y="9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8"/>
                    <a:pt x="16" y="9"/>
                    <a:pt x="17" y="9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2"/>
                    <a:pt x="21" y="23"/>
                    <a:pt x="23" y="24"/>
                  </a:cubicBezTo>
                  <a:cubicBezTo>
                    <a:pt x="24" y="24"/>
                    <a:pt x="25" y="24"/>
                    <a:pt x="26" y="23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2" y="8"/>
                    <a:pt x="42" y="9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6"/>
                    <a:pt x="42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6"/>
                    <a:pt x="41" y="7"/>
                  </a:cubicBezTo>
                  <a:cubicBezTo>
                    <a:pt x="39" y="11"/>
                    <a:pt x="35" y="17"/>
                    <a:pt x="31" y="23"/>
                  </a:cubicBezTo>
                  <a:cubicBezTo>
                    <a:pt x="29" y="26"/>
                    <a:pt x="27" y="29"/>
                    <a:pt x="26" y="31"/>
                  </a:cubicBezTo>
                  <a:cubicBezTo>
                    <a:pt x="25" y="32"/>
                    <a:pt x="25" y="33"/>
                    <a:pt x="24" y="34"/>
                  </a:cubicBezTo>
                  <a:cubicBezTo>
                    <a:pt x="24" y="34"/>
                    <a:pt x="24" y="34"/>
                    <a:pt x="24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7"/>
                  </a:cubicBezTo>
                  <a:cubicBezTo>
                    <a:pt x="23" y="38"/>
                    <a:pt x="23" y="38"/>
                    <a:pt x="24" y="39"/>
                  </a:cubicBezTo>
                  <a:cubicBezTo>
                    <a:pt x="24" y="40"/>
                    <a:pt x="25" y="41"/>
                    <a:pt x="27" y="41"/>
                  </a:cubicBezTo>
                  <a:cubicBezTo>
                    <a:pt x="28" y="42"/>
                    <a:pt x="29" y="42"/>
                    <a:pt x="30" y="41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3"/>
                    <a:pt x="38" y="34"/>
                    <a:pt x="39" y="35"/>
                  </a:cubicBezTo>
                  <a:cubicBezTo>
                    <a:pt x="41" y="38"/>
                    <a:pt x="43" y="41"/>
                    <a:pt x="45" y="43"/>
                  </a:cubicBezTo>
                  <a:cubicBezTo>
                    <a:pt x="46" y="45"/>
                    <a:pt x="47" y="46"/>
                    <a:pt x="47" y="47"/>
                  </a:cubicBezTo>
                  <a:cubicBezTo>
                    <a:pt x="48" y="47"/>
                    <a:pt x="48" y="47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9" y="50"/>
                    <a:pt x="52" y="51"/>
                    <a:pt x="54" y="49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2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3" y="43"/>
                    <a:pt x="52" y="46"/>
                  </a:cubicBezTo>
                  <a:cubicBezTo>
                    <a:pt x="51" y="49"/>
                    <a:pt x="49" y="53"/>
                    <a:pt x="47" y="57"/>
                  </a:cubicBezTo>
                  <a:cubicBezTo>
                    <a:pt x="46" y="58"/>
                    <a:pt x="45" y="60"/>
                    <a:pt x="45" y="61"/>
                  </a:cubicBezTo>
                  <a:cubicBezTo>
                    <a:pt x="44" y="62"/>
                    <a:pt x="44" y="62"/>
                    <a:pt x="44" y="63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3" y="65"/>
                    <a:pt x="43" y="65"/>
                  </a:cubicBezTo>
                  <a:cubicBezTo>
                    <a:pt x="44" y="66"/>
                    <a:pt x="43" y="66"/>
                    <a:pt x="44" y="67"/>
                  </a:cubicBezTo>
                  <a:cubicBezTo>
                    <a:pt x="45" y="70"/>
                    <a:pt x="48" y="70"/>
                    <a:pt x="50" y="69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4" y="61"/>
                    <a:pt x="65" y="58"/>
                    <a:pt x="64" y="56"/>
                  </a:cubicBezTo>
                  <a:cubicBezTo>
                    <a:pt x="63" y="54"/>
                    <a:pt x="60" y="53"/>
                    <a:pt x="58" y="54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2" y="64"/>
                    <a:pt x="52" y="63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2" y="66"/>
                    <a:pt x="52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3" y="66"/>
                    <a:pt x="53" y="64"/>
                    <a:pt x="54" y="62"/>
                  </a:cubicBezTo>
                  <a:cubicBezTo>
                    <a:pt x="56" y="58"/>
                    <a:pt x="58" y="54"/>
                    <a:pt x="60" y="50"/>
                  </a:cubicBezTo>
                  <a:cubicBezTo>
                    <a:pt x="60" y="49"/>
                    <a:pt x="61" y="47"/>
                    <a:pt x="62" y="46"/>
                  </a:cubicBezTo>
                  <a:cubicBezTo>
                    <a:pt x="62" y="45"/>
                    <a:pt x="62" y="45"/>
                    <a:pt x="62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3"/>
                    <a:pt x="63" y="42"/>
                    <a:pt x="63" y="42"/>
                  </a:cubicBezTo>
                  <a:cubicBezTo>
                    <a:pt x="63" y="41"/>
                    <a:pt x="63" y="41"/>
                    <a:pt x="62" y="40"/>
                  </a:cubicBezTo>
                  <a:cubicBezTo>
                    <a:pt x="61" y="37"/>
                    <a:pt x="58" y="37"/>
                    <a:pt x="56" y="38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5" y="43"/>
                    <a:pt x="54" y="41"/>
                    <a:pt x="53" y="40"/>
                  </a:cubicBezTo>
                  <a:cubicBezTo>
                    <a:pt x="52" y="38"/>
                    <a:pt x="49" y="35"/>
                    <a:pt x="48" y="32"/>
                  </a:cubicBezTo>
                  <a:cubicBezTo>
                    <a:pt x="47" y="31"/>
                    <a:pt x="46" y="29"/>
                    <a:pt x="45" y="29"/>
                  </a:cubicBezTo>
                  <a:cubicBezTo>
                    <a:pt x="45" y="28"/>
                    <a:pt x="45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3" y="26"/>
                    <a:pt x="42" y="25"/>
                  </a:cubicBezTo>
                  <a:cubicBezTo>
                    <a:pt x="41" y="25"/>
                    <a:pt x="39" y="25"/>
                    <a:pt x="38" y="26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6"/>
                    <a:pt x="32" y="35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8"/>
                    <a:pt x="32" y="38"/>
                    <a:pt x="32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8"/>
                    <a:pt x="32" y="38"/>
                    <a:pt x="33" y="37"/>
                  </a:cubicBezTo>
                  <a:cubicBezTo>
                    <a:pt x="35" y="33"/>
                    <a:pt x="39" y="27"/>
                    <a:pt x="43" y="21"/>
                  </a:cubicBezTo>
                  <a:cubicBezTo>
                    <a:pt x="45" y="18"/>
                    <a:pt x="47" y="15"/>
                    <a:pt x="48" y="13"/>
                  </a:cubicBezTo>
                  <a:cubicBezTo>
                    <a:pt x="49" y="12"/>
                    <a:pt x="49" y="11"/>
                    <a:pt x="49" y="10"/>
                  </a:cubicBezTo>
                  <a:cubicBezTo>
                    <a:pt x="50" y="10"/>
                    <a:pt x="50" y="9"/>
                    <a:pt x="50" y="9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1" y="8"/>
                    <a:pt x="51" y="7"/>
                  </a:cubicBezTo>
                  <a:cubicBezTo>
                    <a:pt x="51" y="6"/>
                    <a:pt x="51" y="6"/>
                    <a:pt x="50" y="5"/>
                  </a:cubicBezTo>
                  <a:cubicBezTo>
                    <a:pt x="49" y="3"/>
                    <a:pt x="48" y="3"/>
                    <a:pt x="47" y="2"/>
                  </a:cubicBezTo>
                  <a:cubicBezTo>
                    <a:pt x="46" y="2"/>
                    <a:pt x="45" y="2"/>
                    <a:pt x="44" y="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2"/>
                    <a:pt x="21" y="1"/>
                    <a:pt x="2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5" y="1"/>
                    <a:pt x="14" y="2"/>
                    <a:pt x="13" y="3"/>
                  </a:cubicBezTo>
                  <a:cubicBezTo>
                    <a:pt x="11" y="4"/>
                    <a:pt x="8" y="6"/>
                    <a:pt x="7" y="7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9"/>
                    <a:pt x="7" y="9"/>
                    <a:pt x="7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8"/>
                    <a:pt x="5" y="8"/>
                    <a:pt x="3" y="9"/>
                  </a:cubicBezTo>
                  <a:cubicBezTo>
                    <a:pt x="1" y="10"/>
                    <a:pt x="0" y="13"/>
                    <a:pt x="1" y="1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5" name="Freeform 270"/>
            <p:cNvSpPr/>
            <p:nvPr/>
          </p:nvSpPr>
          <p:spPr bwMode="auto">
            <a:xfrm>
              <a:off x="7226861" y="2491023"/>
              <a:ext cx="95802" cy="132925"/>
            </a:xfrm>
            <a:custGeom>
              <a:avLst/>
              <a:gdLst>
                <a:gd name="T0" fmla="*/ 49 w 79"/>
                <a:gd name="T1" fmla="*/ 10 h 109"/>
                <a:gd name="T2" fmla="*/ 49 w 79"/>
                <a:gd name="T3" fmla="*/ 6 h 109"/>
                <a:gd name="T4" fmla="*/ 48 w 79"/>
                <a:gd name="T5" fmla="*/ 5 h 109"/>
                <a:gd name="T6" fmla="*/ 44 w 79"/>
                <a:gd name="T7" fmla="*/ 7 h 109"/>
                <a:gd name="T8" fmla="*/ 48 w 79"/>
                <a:gd name="T9" fmla="*/ 5 h 109"/>
                <a:gd name="T10" fmla="*/ 45 w 79"/>
                <a:gd name="T11" fmla="*/ 3 h 109"/>
                <a:gd name="T12" fmla="*/ 5 w 79"/>
                <a:gd name="T13" fmla="*/ 39 h 109"/>
                <a:gd name="T14" fmla="*/ 7 w 79"/>
                <a:gd name="T15" fmla="*/ 48 h 109"/>
                <a:gd name="T16" fmla="*/ 27 w 79"/>
                <a:gd name="T17" fmla="*/ 34 h 109"/>
                <a:gd name="T18" fmla="*/ 27 w 79"/>
                <a:gd name="T19" fmla="*/ 33 h 109"/>
                <a:gd name="T20" fmla="*/ 25 w 79"/>
                <a:gd name="T21" fmla="*/ 36 h 109"/>
                <a:gd name="T22" fmla="*/ 23 w 79"/>
                <a:gd name="T23" fmla="*/ 35 h 109"/>
                <a:gd name="T24" fmla="*/ 23 w 79"/>
                <a:gd name="T25" fmla="*/ 31 h 109"/>
                <a:gd name="T26" fmla="*/ 23 w 79"/>
                <a:gd name="T27" fmla="*/ 31 h 109"/>
                <a:gd name="T28" fmla="*/ 0 w 79"/>
                <a:gd name="T29" fmla="*/ 64 h 109"/>
                <a:gd name="T30" fmla="*/ 17 w 79"/>
                <a:gd name="T31" fmla="*/ 55 h 109"/>
                <a:gd name="T32" fmla="*/ 17 w 79"/>
                <a:gd name="T33" fmla="*/ 54 h 109"/>
                <a:gd name="T34" fmla="*/ 7 w 79"/>
                <a:gd name="T35" fmla="*/ 76 h 109"/>
                <a:gd name="T36" fmla="*/ 11 w 79"/>
                <a:gd name="T37" fmla="*/ 80 h 109"/>
                <a:gd name="T38" fmla="*/ 21 w 79"/>
                <a:gd name="T39" fmla="*/ 96 h 109"/>
                <a:gd name="T40" fmla="*/ 21 w 79"/>
                <a:gd name="T41" fmla="*/ 96 h 109"/>
                <a:gd name="T42" fmla="*/ 37 w 79"/>
                <a:gd name="T43" fmla="*/ 107 h 109"/>
                <a:gd name="T44" fmla="*/ 68 w 79"/>
                <a:gd name="T45" fmla="*/ 109 h 109"/>
                <a:gd name="T46" fmla="*/ 72 w 79"/>
                <a:gd name="T47" fmla="*/ 105 h 109"/>
                <a:gd name="T48" fmla="*/ 72 w 79"/>
                <a:gd name="T49" fmla="*/ 105 h 109"/>
                <a:gd name="T50" fmla="*/ 73 w 79"/>
                <a:gd name="T51" fmla="*/ 109 h 109"/>
                <a:gd name="T52" fmla="*/ 74 w 79"/>
                <a:gd name="T53" fmla="*/ 105 h 109"/>
                <a:gd name="T54" fmla="*/ 74 w 79"/>
                <a:gd name="T55" fmla="*/ 108 h 109"/>
                <a:gd name="T56" fmla="*/ 71 w 79"/>
                <a:gd name="T57" fmla="*/ 107 h 109"/>
                <a:gd name="T58" fmla="*/ 76 w 79"/>
                <a:gd name="T59" fmla="*/ 100 h 109"/>
                <a:gd name="T60" fmla="*/ 69 w 79"/>
                <a:gd name="T61" fmla="*/ 102 h 109"/>
                <a:gd name="T62" fmla="*/ 73 w 79"/>
                <a:gd name="T63" fmla="*/ 105 h 109"/>
                <a:gd name="T64" fmla="*/ 73 w 79"/>
                <a:gd name="T65" fmla="*/ 105 h 109"/>
                <a:gd name="T66" fmla="*/ 74 w 79"/>
                <a:gd name="T67" fmla="*/ 100 h 109"/>
                <a:gd name="T68" fmla="*/ 36 w 79"/>
                <a:gd name="T69" fmla="*/ 99 h 109"/>
                <a:gd name="T70" fmla="*/ 36 w 79"/>
                <a:gd name="T71" fmla="*/ 100 h 109"/>
                <a:gd name="T72" fmla="*/ 31 w 79"/>
                <a:gd name="T73" fmla="*/ 101 h 109"/>
                <a:gd name="T74" fmla="*/ 29 w 79"/>
                <a:gd name="T75" fmla="*/ 91 h 109"/>
                <a:gd name="T76" fmla="*/ 13 w 79"/>
                <a:gd name="T77" fmla="*/ 79 h 109"/>
                <a:gd name="T78" fmla="*/ 11 w 79"/>
                <a:gd name="T79" fmla="*/ 80 h 109"/>
                <a:gd name="T80" fmla="*/ 15 w 79"/>
                <a:gd name="T81" fmla="*/ 81 h 109"/>
                <a:gd name="T82" fmla="*/ 15 w 79"/>
                <a:gd name="T83" fmla="*/ 82 h 109"/>
                <a:gd name="T84" fmla="*/ 25 w 79"/>
                <a:gd name="T85" fmla="*/ 55 h 109"/>
                <a:gd name="T86" fmla="*/ 9 w 79"/>
                <a:gd name="T87" fmla="*/ 64 h 109"/>
                <a:gd name="T88" fmla="*/ 9 w 79"/>
                <a:gd name="T89" fmla="*/ 65 h 109"/>
                <a:gd name="T90" fmla="*/ 28 w 79"/>
                <a:gd name="T91" fmla="*/ 39 h 109"/>
                <a:gd name="T92" fmla="*/ 29 w 79"/>
                <a:gd name="T93" fmla="*/ 28 h 109"/>
                <a:gd name="T94" fmla="*/ 6 w 79"/>
                <a:gd name="T95" fmla="*/ 40 h 109"/>
                <a:gd name="T96" fmla="*/ 6 w 79"/>
                <a:gd name="T97" fmla="*/ 39 h 109"/>
                <a:gd name="T98" fmla="*/ 7 w 79"/>
                <a:gd name="T99" fmla="*/ 44 h 109"/>
                <a:gd name="T100" fmla="*/ 7 w 79"/>
                <a:gd name="T101" fmla="*/ 44 h 109"/>
                <a:gd name="T102" fmla="*/ 8 w 79"/>
                <a:gd name="T103" fmla="*/ 44 h 109"/>
                <a:gd name="T104" fmla="*/ 9 w 79"/>
                <a:gd name="T105" fmla="*/ 44 h 109"/>
                <a:gd name="T106" fmla="*/ 52 w 79"/>
                <a:gd name="T107" fmla="*/ 7 h 109"/>
                <a:gd name="T108" fmla="*/ 46 w 79"/>
                <a:gd name="T109" fmla="*/ 1 h 109"/>
                <a:gd name="T110" fmla="*/ 26 w 79"/>
                <a:gd name="T111" fmla="*/ 13 h 109"/>
                <a:gd name="T112" fmla="*/ 27 w 79"/>
                <a:gd name="T113" fmla="*/ 13 h 109"/>
                <a:gd name="T114" fmla="*/ 29 w 79"/>
                <a:gd name="T115" fmla="*/ 1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9" h="109">
                  <a:moveTo>
                    <a:pt x="23" y="19"/>
                  </a:moveTo>
                  <a:cubicBezTo>
                    <a:pt x="24" y="20"/>
                    <a:pt x="25" y="21"/>
                    <a:pt x="26" y="21"/>
                  </a:cubicBezTo>
                  <a:cubicBezTo>
                    <a:pt x="26" y="21"/>
                    <a:pt x="27" y="21"/>
                    <a:pt x="27" y="21"/>
                  </a:cubicBezTo>
                  <a:cubicBezTo>
                    <a:pt x="28" y="21"/>
                    <a:pt x="29" y="21"/>
                    <a:pt x="29" y="21"/>
                  </a:cubicBezTo>
                  <a:cubicBezTo>
                    <a:pt x="29" y="21"/>
                    <a:pt x="30" y="21"/>
                    <a:pt x="30" y="21"/>
                  </a:cubicBezTo>
                  <a:cubicBezTo>
                    <a:pt x="31" y="20"/>
                    <a:pt x="33" y="19"/>
                    <a:pt x="35" y="18"/>
                  </a:cubicBezTo>
                  <a:cubicBezTo>
                    <a:pt x="38" y="16"/>
                    <a:pt x="42" y="14"/>
                    <a:pt x="45" y="12"/>
                  </a:cubicBezTo>
                  <a:cubicBezTo>
                    <a:pt x="46" y="11"/>
                    <a:pt x="48" y="10"/>
                    <a:pt x="49" y="10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9"/>
                    <a:pt x="49" y="9"/>
                    <a:pt x="50" y="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8" y="9"/>
                    <a:pt x="48" y="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8"/>
                    <a:pt x="46" y="9"/>
                    <a:pt x="47" y="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4" y="6"/>
                    <a:pt x="45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4"/>
                    <a:pt x="44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2" y="5"/>
                    <a:pt x="39" y="8"/>
                    <a:pt x="35" y="12"/>
                  </a:cubicBezTo>
                  <a:cubicBezTo>
                    <a:pt x="29" y="17"/>
                    <a:pt x="21" y="24"/>
                    <a:pt x="15" y="30"/>
                  </a:cubicBezTo>
                  <a:cubicBezTo>
                    <a:pt x="12" y="33"/>
                    <a:pt x="9" y="35"/>
                    <a:pt x="7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5" y="40"/>
                    <a:pt x="4" y="40"/>
                    <a:pt x="4" y="41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3" y="43"/>
                    <a:pt x="3" y="44"/>
                  </a:cubicBezTo>
                  <a:cubicBezTo>
                    <a:pt x="3" y="44"/>
                    <a:pt x="3" y="45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7"/>
                    <a:pt x="5" y="48"/>
                    <a:pt x="6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8" y="48"/>
                    <a:pt x="8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0" y="47"/>
                    <a:pt x="10" y="47"/>
                    <a:pt x="11" y="47"/>
                  </a:cubicBezTo>
                  <a:cubicBezTo>
                    <a:pt x="14" y="45"/>
                    <a:pt x="18" y="43"/>
                    <a:pt x="22" y="40"/>
                  </a:cubicBezTo>
                  <a:cubicBezTo>
                    <a:pt x="24" y="39"/>
                    <a:pt x="25" y="38"/>
                    <a:pt x="27" y="37"/>
                  </a:cubicBezTo>
                  <a:cubicBezTo>
                    <a:pt x="27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8" y="37"/>
                    <a:pt x="28" y="37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6" y="37"/>
                    <a:pt x="27" y="37"/>
                    <a:pt x="27" y="37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6"/>
                    <a:pt x="25" y="36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3"/>
                    <a:pt x="22" y="34"/>
                    <a:pt x="23" y="35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2" y="32"/>
                    <a:pt x="22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2" y="32"/>
                    <a:pt x="22" y="33"/>
                  </a:cubicBezTo>
                  <a:cubicBezTo>
                    <a:pt x="19" y="36"/>
                    <a:pt x="14" y="43"/>
                    <a:pt x="9" y="49"/>
                  </a:cubicBezTo>
                  <a:cubicBezTo>
                    <a:pt x="7" y="53"/>
                    <a:pt x="5" y="55"/>
                    <a:pt x="3" y="58"/>
                  </a:cubicBezTo>
                  <a:cubicBezTo>
                    <a:pt x="3" y="59"/>
                    <a:pt x="2" y="60"/>
                    <a:pt x="1" y="60"/>
                  </a:cubicBezTo>
                  <a:cubicBezTo>
                    <a:pt x="1" y="61"/>
                    <a:pt x="1" y="61"/>
                    <a:pt x="1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4"/>
                  </a:cubicBezTo>
                  <a:cubicBezTo>
                    <a:pt x="0" y="65"/>
                    <a:pt x="0" y="65"/>
                    <a:pt x="1" y="66"/>
                  </a:cubicBezTo>
                  <a:cubicBezTo>
                    <a:pt x="1" y="67"/>
                    <a:pt x="2" y="68"/>
                    <a:pt x="3" y="68"/>
                  </a:cubicBezTo>
                  <a:cubicBezTo>
                    <a:pt x="4" y="69"/>
                    <a:pt x="6" y="69"/>
                    <a:pt x="7" y="6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6" y="55"/>
                    <a:pt x="17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4"/>
                    <a:pt x="17" y="54"/>
                    <a:pt x="17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4"/>
                    <a:pt x="16" y="54"/>
                    <a:pt x="16" y="55"/>
                  </a:cubicBezTo>
                  <a:cubicBezTo>
                    <a:pt x="15" y="58"/>
                    <a:pt x="12" y="64"/>
                    <a:pt x="10" y="69"/>
                  </a:cubicBezTo>
                  <a:cubicBezTo>
                    <a:pt x="9" y="71"/>
                    <a:pt x="8" y="74"/>
                    <a:pt x="7" y="76"/>
                  </a:cubicBezTo>
                  <a:cubicBezTo>
                    <a:pt x="7" y="77"/>
                    <a:pt x="7" y="77"/>
                    <a:pt x="6" y="78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0"/>
                    <a:pt x="6" y="80"/>
                    <a:pt x="6" y="81"/>
                  </a:cubicBezTo>
                  <a:cubicBezTo>
                    <a:pt x="6" y="81"/>
                    <a:pt x="6" y="82"/>
                    <a:pt x="6" y="83"/>
                  </a:cubicBezTo>
                  <a:cubicBezTo>
                    <a:pt x="8" y="85"/>
                    <a:pt x="10" y="86"/>
                    <a:pt x="12" y="85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9" y="84"/>
                    <a:pt x="10" y="85"/>
                    <a:pt x="11" y="87"/>
                  </a:cubicBezTo>
                  <a:cubicBezTo>
                    <a:pt x="13" y="88"/>
                    <a:pt x="16" y="91"/>
                    <a:pt x="18" y="93"/>
                  </a:cubicBezTo>
                  <a:cubicBezTo>
                    <a:pt x="19" y="94"/>
                    <a:pt x="20" y="95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2" y="98"/>
                    <a:pt x="25" y="99"/>
                    <a:pt x="27" y="97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104"/>
                    <a:pt x="29" y="104"/>
                    <a:pt x="29" y="104"/>
                  </a:cubicBezTo>
                  <a:cubicBezTo>
                    <a:pt x="28" y="106"/>
                    <a:pt x="29" y="107"/>
                    <a:pt x="31" y="108"/>
                  </a:cubicBezTo>
                  <a:cubicBezTo>
                    <a:pt x="32" y="109"/>
                    <a:pt x="34" y="109"/>
                    <a:pt x="35" y="108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1" y="107"/>
                    <a:pt x="31" y="107"/>
                    <a:pt x="32" y="107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8"/>
                    <a:pt x="34" y="108"/>
                  </a:cubicBezTo>
                  <a:cubicBezTo>
                    <a:pt x="35" y="108"/>
                    <a:pt x="36" y="108"/>
                    <a:pt x="37" y="108"/>
                  </a:cubicBezTo>
                  <a:cubicBezTo>
                    <a:pt x="42" y="109"/>
                    <a:pt x="51" y="109"/>
                    <a:pt x="58" y="109"/>
                  </a:cubicBezTo>
                  <a:cubicBezTo>
                    <a:pt x="62" y="109"/>
                    <a:pt x="65" y="109"/>
                    <a:pt x="68" y="109"/>
                  </a:cubicBezTo>
                  <a:cubicBezTo>
                    <a:pt x="69" y="109"/>
                    <a:pt x="70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08"/>
                    <a:pt x="69" y="108"/>
                    <a:pt x="70" y="108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07"/>
                    <a:pt x="69" y="108"/>
                    <a:pt x="70" y="108"/>
                  </a:cubicBezTo>
                  <a:cubicBezTo>
                    <a:pt x="70" y="109"/>
                    <a:pt x="72" y="109"/>
                    <a:pt x="73" y="109"/>
                  </a:cubicBezTo>
                  <a:cubicBezTo>
                    <a:pt x="74" y="109"/>
                    <a:pt x="75" y="109"/>
                    <a:pt x="75" y="108"/>
                  </a:cubicBezTo>
                  <a:cubicBezTo>
                    <a:pt x="76" y="108"/>
                    <a:pt x="76" y="107"/>
                    <a:pt x="77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6" y="108"/>
                    <a:pt x="76" y="107"/>
                    <a:pt x="76" y="107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108"/>
                    <a:pt x="75" y="108"/>
                    <a:pt x="76" y="108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8"/>
                    <a:pt x="73" y="108"/>
                    <a:pt x="74" y="108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0" y="106"/>
                    <a:pt x="70" y="107"/>
                    <a:pt x="71" y="107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1" y="108"/>
                    <a:pt x="74" y="109"/>
                    <a:pt x="76" y="108"/>
                  </a:cubicBezTo>
                  <a:cubicBezTo>
                    <a:pt x="78" y="107"/>
                    <a:pt x="79" y="104"/>
                    <a:pt x="78" y="102"/>
                  </a:cubicBezTo>
                  <a:cubicBezTo>
                    <a:pt x="77" y="101"/>
                    <a:pt x="77" y="101"/>
                    <a:pt x="76" y="100"/>
                  </a:cubicBezTo>
                  <a:cubicBezTo>
                    <a:pt x="76" y="100"/>
                    <a:pt x="75" y="99"/>
                    <a:pt x="74" y="99"/>
                  </a:cubicBezTo>
                  <a:cubicBezTo>
                    <a:pt x="72" y="99"/>
                    <a:pt x="71" y="100"/>
                    <a:pt x="71" y="100"/>
                  </a:cubicBezTo>
                  <a:cubicBezTo>
                    <a:pt x="70" y="101"/>
                    <a:pt x="70" y="101"/>
                    <a:pt x="70" y="102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01"/>
                    <a:pt x="70" y="101"/>
                    <a:pt x="70" y="102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2" y="100"/>
                    <a:pt x="71" y="101"/>
                    <a:pt x="70" y="101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5" y="101"/>
                    <a:pt x="74" y="100"/>
                    <a:pt x="73" y="100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2"/>
                    <a:pt x="75" y="101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5" y="101"/>
                    <a:pt x="75" y="101"/>
                  </a:cubicBezTo>
                  <a:cubicBezTo>
                    <a:pt x="74" y="101"/>
                    <a:pt x="74" y="100"/>
                    <a:pt x="74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2" y="100"/>
                    <a:pt x="71" y="100"/>
                    <a:pt x="69" y="100"/>
                  </a:cubicBezTo>
                  <a:cubicBezTo>
                    <a:pt x="65" y="100"/>
                    <a:pt x="56" y="100"/>
                    <a:pt x="49" y="100"/>
                  </a:cubicBezTo>
                  <a:cubicBezTo>
                    <a:pt x="45" y="100"/>
                    <a:pt x="41" y="100"/>
                    <a:pt x="39" y="100"/>
                  </a:cubicBezTo>
                  <a:cubicBezTo>
                    <a:pt x="38" y="99"/>
                    <a:pt x="37" y="99"/>
                    <a:pt x="36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99"/>
                    <a:pt x="36" y="99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7" y="100"/>
                    <a:pt x="37" y="100"/>
                    <a:pt x="36" y="100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8" y="100"/>
                    <a:pt x="37" y="100"/>
                    <a:pt x="35" y="99"/>
                  </a:cubicBezTo>
                  <a:cubicBezTo>
                    <a:pt x="34" y="99"/>
                    <a:pt x="33" y="99"/>
                    <a:pt x="32" y="100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87"/>
                    <a:pt x="38" y="85"/>
                    <a:pt x="36" y="84"/>
                  </a:cubicBezTo>
                  <a:cubicBezTo>
                    <a:pt x="35" y="84"/>
                    <a:pt x="33" y="84"/>
                    <a:pt x="32" y="84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1"/>
                    <a:pt x="28" y="91"/>
                    <a:pt x="28" y="91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6" y="89"/>
                    <a:pt x="25" y="87"/>
                  </a:cubicBezTo>
                  <a:cubicBezTo>
                    <a:pt x="23" y="85"/>
                    <a:pt x="20" y="83"/>
                    <a:pt x="18" y="81"/>
                  </a:cubicBezTo>
                  <a:cubicBezTo>
                    <a:pt x="17" y="80"/>
                    <a:pt x="16" y="79"/>
                    <a:pt x="15" y="78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4" y="77"/>
                    <a:pt x="13" y="76"/>
                    <a:pt x="12" y="76"/>
                  </a:cubicBezTo>
                  <a:cubicBezTo>
                    <a:pt x="11" y="76"/>
                    <a:pt x="10" y="76"/>
                    <a:pt x="9" y="76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5" y="80"/>
                    <a:pt x="15" y="80"/>
                    <a:pt x="14" y="79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1"/>
                    <a:pt x="15" y="81"/>
                    <a:pt x="15" y="80"/>
                  </a:cubicBezTo>
                  <a:cubicBezTo>
                    <a:pt x="16" y="77"/>
                    <a:pt x="19" y="71"/>
                    <a:pt x="21" y="66"/>
                  </a:cubicBezTo>
                  <a:cubicBezTo>
                    <a:pt x="22" y="64"/>
                    <a:pt x="23" y="61"/>
                    <a:pt x="24" y="59"/>
                  </a:cubicBezTo>
                  <a:cubicBezTo>
                    <a:pt x="24" y="59"/>
                    <a:pt x="25" y="58"/>
                    <a:pt x="25" y="57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5"/>
                    <a:pt x="25" y="55"/>
                  </a:cubicBezTo>
                  <a:cubicBezTo>
                    <a:pt x="25" y="54"/>
                    <a:pt x="26" y="54"/>
                    <a:pt x="25" y="52"/>
                  </a:cubicBezTo>
                  <a:cubicBezTo>
                    <a:pt x="24" y="51"/>
                    <a:pt x="23" y="51"/>
                    <a:pt x="22" y="50"/>
                  </a:cubicBezTo>
                  <a:cubicBezTo>
                    <a:pt x="21" y="50"/>
                    <a:pt x="20" y="50"/>
                    <a:pt x="19" y="51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3"/>
                    <a:pt x="8" y="62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6"/>
                    <a:pt x="9" y="66"/>
                    <a:pt x="9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9" y="66"/>
                    <a:pt x="9" y="65"/>
                    <a:pt x="10" y="64"/>
                  </a:cubicBezTo>
                  <a:cubicBezTo>
                    <a:pt x="12" y="60"/>
                    <a:pt x="17" y="53"/>
                    <a:pt x="22" y="47"/>
                  </a:cubicBezTo>
                  <a:cubicBezTo>
                    <a:pt x="24" y="44"/>
                    <a:pt x="26" y="41"/>
                    <a:pt x="28" y="39"/>
                  </a:cubicBezTo>
                  <a:cubicBezTo>
                    <a:pt x="29" y="38"/>
                    <a:pt x="29" y="37"/>
                    <a:pt x="30" y="36"/>
                  </a:cubicBezTo>
                  <a:cubicBezTo>
                    <a:pt x="30" y="36"/>
                    <a:pt x="30" y="35"/>
                    <a:pt x="31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3"/>
                    <a:pt x="31" y="33"/>
                    <a:pt x="31" y="32"/>
                  </a:cubicBezTo>
                  <a:cubicBezTo>
                    <a:pt x="31" y="32"/>
                    <a:pt x="31" y="31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0" y="29"/>
                    <a:pt x="29" y="28"/>
                    <a:pt x="29" y="28"/>
                  </a:cubicBezTo>
                  <a:cubicBezTo>
                    <a:pt x="28" y="28"/>
                    <a:pt x="27" y="28"/>
                    <a:pt x="27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29"/>
                    <a:pt x="24" y="29"/>
                    <a:pt x="23" y="29"/>
                  </a:cubicBezTo>
                  <a:cubicBezTo>
                    <a:pt x="21" y="31"/>
                    <a:pt x="16" y="33"/>
                    <a:pt x="12" y="36"/>
                  </a:cubicBezTo>
                  <a:cubicBezTo>
                    <a:pt x="11" y="37"/>
                    <a:pt x="9" y="38"/>
                    <a:pt x="7" y="39"/>
                  </a:cubicBezTo>
                  <a:cubicBezTo>
                    <a:pt x="7" y="39"/>
                    <a:pt x="6" y="39"/>
                    <a:pt x="6" y="39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6" y="39"/>
                    <a:pt x="6" y="3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8" y="39"/>
                    <a:pt x="8" y="39"/>
                    <a:pt x="7" y="3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0"/>
                    <a:pt x="9" y="40"/>
                    <a:pt x="9" y="39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3"/>
                    <a:pt x="12" y="42"/>
                    <a:pt x="11" y="4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2" y="45"/>
                    <a:pt x="12" y="45"/>
                    <a:pt x="12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5"/>
                    <a:pt x="12" y="45"/>
                  </a:cubicBezTo>
                  <a:cubicBezTo>
                    <a:pt x="13" y="43"/>
                    <a:pt x="17" y="40"/>
                    <a:pt x="21" y="37"/>
                  </a:cubicBezTo>
                  <a:cubicBezTo>
                    <a:pt x="27" y="31"/>
                    <a:pt x="34" y="24"/>
                    <a:pt x="41" y="19"/>
                  </a:cubicBezTo>
                  <a:cubicBezTo>
                    <a:pt x="44" y="16"/>
                    <a:pt x="46" y="13"/>
                    <a:pt x="48" y="11"/>
                  </a:cubicBezTo>
                  <a:cubicBezTo>
                    <a:pt x="49" y="11"/>
                    <a:pt x="50" y="10"/>
                    <a:pt x="51" y="9"/>
                  </a:cubicBezTo>
                  <a:cubicBezTo>
                    <a:pt x="51" y="9"/>
                    <a:pt x="51" y="8"/>
                    <a:pt x="52" y="8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3" y="6"/>
                    <a:pt x="53" y="5"/>
                  </a:cubicBezTo>
                  <a:cubicBezTo>
                    <a:pt x="53" y="4"/>
                    <a:pt x="53" y="3"/>
                    <a:pt x="52" y="3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2"/>
                    <a:pt x="51" y="1"/>
                    <a:pt x="50" y="1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48" y="0"/>
                    <a:pt x="47" y="0"/>
                    <a:pt x="47" y="0"/>
                  </a:cubicBezTo>
                  <a:cubicBezTo>
                    <a:pt x="47" y="1"/>
                    <a:pt x="47" y="1"/>
                    <a:pt x="46" y="1"/>
                  </a:cubicBezTo>
                  <a:cubicBezTo>
                    <a:pt x="46" y="1"/>
                    <a:pt x="45" y="1"/>
                    <a:pt x="44" y="2"/>
                  </a:cubicBezTo>
                  <a:cubicBezTo>
                    <a:pt x="42" y="3"/>
                    <a:pt x="37" y="6"/>
                    <a:pt x="33" y="9"/>
                  </a:cubicBezTo>
                  <a:cubicBezTo>
                    <a:pt x="31" y="10"/>
                    <a:pt x="29" y="11"/>
                    <a:pt x="28" y="12"/>
                  </a:cubicBezTo>
                  <a:cubicBezTo>
                    <a:pt x="27" y="12"/>
                    <a:pt x="27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6" y="13"/>
                    <a:pt x="26" y="13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7" y="13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4"/>
                    <a:pt x="29" y="13"/>
                    <a:pt x="29" y="13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3"/>
                    <a:pt x="27" y="12"/>
                    <a:pt x="25" y="13"/>
                  </a:cubicBezTo>
                  <a:cubicBezTo>
                    <a:pt x="23" y="14"/>
                    <a:pt x="22" y="17"/>
                    <a:pt x="23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6" name="Freeform 271"/>
            <p:cNvSpPr/>
            <p:nvPr/>
          </p:nvSpPr>
          <p:spPr bwMode="auto">
            <a:xfrm>
              <a:off x="7222071" y="2616763"/>
              <a:ext cx="168851" cy="137715"/>
            </a:xfrm>
            <a:custGeom>
              <a:avLst/>
              <a:gdLst>
                <a:gd name="T0" fmla="*/ 53 w 139"/>
                <a:gd name="T1" fmla="*/ 10 h 113"/>
                <a:gd name="T2" fmla="*/ 50 w 139"/>
                <a:gd name="T3" fmla="*/ 10 h 113"/>
                <a:gd name="T4" fmla="*/ 48 w 139"/>
                <a:gd name="T5" fmla="*/ 5 h 113"/>
                <a:gd name="T6" fmla="*/ 4 w 139"/>
                <a:gd name="T7" fmla="*/ 43 h 113"/>
                <a:gd name="T8" fmla="*/ 54 w 139"/>
                <a:gd name="T9" fmla="*/ 25 h 113"/>
                <a:gd name="T10" fmla="*/ 81 w 139"/>
                <a:gd name="T11" fmla="*/ 9 h 113"/>
                <a:gd name="T12" fmla="*/ 80 w 139"/>
                <a:gd name="T13" fmla="*/ 5 h 113"/>
                <a:gd name="T14" fmla="*/ 79 w 139"/>
                <a:gd name="T15" fmla="*/ 4 h 113"/>
                <a:gd name="T16" fmla="*/ 1 w 139"/>
                <a:gd name="T17" fmla="*/ 64 h 113"/>
                <a:gd name="T18" fmla="*/ 103 w 139"/>
                <a:gd name="T19" fmla="*/ 15 h 113"/>
                <a:gd name="T20" fmla="*/ 102 w 139"/>
                <a:gd name="T21" fmla="*/ 11 h 113"/>
                <a:gd name="T22" fmla="*/ 98 w 139"/>
                <a:gd name="T23" fmla="*/ 13 h 113"/>
                <a:gd name="T24" fmla="*/ 98 w 139"/>
                <a:gd name="T25" fmla="*/ 9 h 113"/>
                <a:gd name="T26" fmla="*/ 7 w 139"/>
                <a:gd name="T27" fmla="*/ 90 h 113"/>
                <a:gd name="T28" fmla="*/ 104 w 139"/>
                <a:gd name="T29" fmla="*/ 31 h 113"/>
                <a:gd name="T30" fmla="*/ 104 w 139"/>
                <a:gd name="T31" fmla="*/ 30 h 113"/>
                <a:gd name="T32" fmla="*/ 102 w 139"/>
                <a:gd name="T33" fmla="*/ 29 h 113"/>
                <a:gd name="T34" fmla="*/ 14 w 139"/>
                <a:gd name="T35" fmla="*/ 106 h 113"/>
                <a:gd name="T36" fmla="*/ 126 w 139"/>
                <a:gd name="T37" fmla="*/ 43 h 113"/>
                <a:gd name="T38" fmla="*/ 121 w 139"/>
                <a:gd name="T39" fmla="*/ 41 h 113"/>
                <a:gd name="T40" fmla="*/ 121 w 139"/>
                <a:gd name="T41" fmla="*/ 37 h 113"/>
                <a:gd name="T42" fmla="*/ 36 w 139"/>
                <a:gd name="T43" fmla="*/ 100 h 113"/>
                <a:gd name="T44" fmla="*/ 114 w 139"/>
                <a:gd name="T45" fmla="*/ 66 h 113"/>
                <a:gd name="T46" fmla="*/ 114 w 139"/>
                <a:gd name="T47" fmla="*/ 61 h 113"/>
                <a:gd name="T48" fmla="*/ 114 w 139"/>
                <a:gd name="T49" fmla="*/ 61 h 113"/>
                <a:gd name="T50" fmla="*/ 96 w 139"/>
                <a:gd name="T51" fmla="*/ 81 h 113"/>
                <a:gd name="T52" fmla="*/ 110 w 139"/>
                <a:gd name="T53" fmla="*/ 91 h 113"/>
                <a:gd name="T54" fmla="*/ 109 w 139"/>
                <a:gd name="T55" fmla="*/ 90 h 113"/>
                <a:gd name="T56" fmla="*/ 106 w 139"/>
                <a:gd name="T57" fmla="*/ 85 h 113"/>
                <a:gd name="T58" fmla="*/ 96 w 139"/>
                <a:gd name="T59" fmla="*/ 106 h 113"/>
                <a:gd name="T60" fmla="*/ 104 w 139"/>
                <a:gd name="T61" fmla="*/ 108 h 113"/>
                <a:gd name="T62" fmla="*/ 104 w 139"/>
                <a:gd name="T63" fmla="*/ 109 h 113"/>
                <a:gd name="T64" fmla="*/ 111 w 139"/>
                <a:gd name="T65" fmla="*/ 81 h 113"/>
                <a:gd name="T66" fmla="*/ 92 w 139"/>
                <a:gd name="T67" fmla="*/ 97 h 113"/>
                <a:gd name="T68" fmla="*/ 92 w 139"/>
                <a:gd name="T69" fmla="*/ 97 h 113"/>
                <a:gd name="T70" fmla="*/ 109 w 139"/>
                <a:gd name="T71" fmla="*/ 77 h 113"/>
                <a:gd name="T72" fmla="*/ 65 w 139"/>
                <a:gd name="T73" fmla="*/ 85 h 113"/>
                <a:gd name="T74" fmla="*/ 39 w 139"/>
                <a:gd name="T75" fmla="*/ 100 h 113"/>
                <a:gd name="T76" fmla="*/ 43 w 139"/>
                <a:gd name="T77" fmla="*/ 104 h 113"/>
                <a:gd name="T78" fmla="*/ 43 w 139"/>
                <a:gd name="T79" fmla="*/ 106 h 113"/>
                <a:gd name="T80" fmla="*/ 129 w 139"/>
                <a:gd name="T81" fmla="*/ 37 h 113"/>
                <a:gd name="T82" fmla="*/ 16 w 139"/>
                <a:gd name="T83" fmla="*/ 98 h 113"/>
                <a:gd name="T84" fmla="*/ 20 w 139"/>
                <a:gd name="T85" fmla="*/ 100 h 113"/>
                <a:gd name="T86" fmla="*/ 20 w 139"/>
                <a:gd name="T87" fmla="*/ 104 h 113"/>
                <a:gd name="T88" fmla="*/ 108 w 139"/>
                <a:gd name="T89" fmla="*/ 28 h 113"/>
                <a:gd name="T90" fmla="*/ 7 w 139"/>
                <a:gd name="T91" fmla="*/ 81 h 113"/>
                <a:gd name="T92" fmla="*/ 9 w 139"/>
                <a:gd name="T93" fmla="*/ 82 h 113"/>
                <a:gd name="T94" fmla="*/ 11 w 139"/>
                <a:gd name="T95" fmla="*/ 87 h 113"/>
                <a:gd name="T96" fmla="*/ 98 w 139"/>
                <a:gd name="T97" fmla="*/ 21 h 113"/>
                <a:gd name="T98" fmla="*/ 40 w 139"/>
                <a:gd name="T99" fmla="*/ 42 h 113"/>
                <a:gd name="T100" fmla="*/ 5 w 139"/>
                <a:gd name="T101" fmla="*/ 67 h 113"/>
                <a:gd name="T102" fmla="*/ 5 w 139"/>
                <a:gd name="T103" fmla="*/ 67 h 113"/>
                <a:gd name="T104" fmla="*/ 7 w 139"/>
                <a:gd name="T105" fmla="*/ 68 h 113"/>
                <a:gd name="T106" fmla="*/ 84 w 139"/>
                <a:gd name="T107" fmla="*/ 7 h 113"/>
                <a:gd name="T108" fmla="*/ 5 w 139"/>
                <a:gd name="T109" fmla="*/ 43 h 113"/>
                <a:gd name="T110" fmla="*/ 6 w 139"/>
                <a:gd name="T111" fmla="*/ 43 h 113"/>
                <a:gd name="T112" fmla="*/ 11 w 139"/>
                <a:gd name="T113" fmla="*/ 47 h 113"/>
                <a:gd name="T114" fmla="*/ 43 w 139"/>
                <a:gd name="T115" fmla="*/ 21 h 113"/>
                <a:gd name="T116" fmla="*/ 33 w 139"/>
                <a:gd name="T117" fmla="*/ 12 h 113"/>
                <a:gd name="T118" fmla="*/ 25 w 139"/>
                <a:gd name="T119" fmla="*/ 1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9" h="113">
                  <a:moveTo>
                    <a:pt x="21" y="24"/>
                  </a:moveTo>
                  <a:cubicBezTo>
                    <a:pt x="22" y="25"/>
                    <a:pt x="23" y="25"/>
                    <a:pt x="24" y="26"/>
                  </a:cubicBezTo>
                  <a:cubicBezTo>
                    <a:pt x="24" y="26"/>
                    <a:pt x="25" y="26"/>
                    <a:pt x="25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7" y="25"/>
                    <a:pt x="28" y="25"/>
                    <a:pt x="28" y="25"/>
                  </a:cubicBezTo>
                  <a:cubicBezTo>
                    <a:pt x="30" y="24"/>
                    <a:pt x="32" y="23"/>
                    <a:pt x="34" y="22"/>
                  </a:cubicBezTo>
                  <a:cubicBezTo>
                    <a:pt x="38" y="19"/>
                    <a:pt x="43" y="16"/>
                    <a:pt x="47" y="14"/>
                  </a:cubicBezTo>
                  <a:cubicBezTo>
                    <a:pt x="49" y="13"/>
                    <a:pt x="50" y="12"/>
                    <a:pt x="51" y="11"/>
                  </a:cubicBezTo>
                  <a:cubicBezTo>
                    <a:pt x="52" y="11"/>
                    <a:pt x="53" y="11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1"/>
                    <a:pt x="53" y="10"/>
                    <a:pt x="53" y="10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11"/>
                    <a:pt x="51" y="11"/>
                    <a:pt x="52" y="11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9"/>
                    <a:pt x="49" y="10"/>
                    <a:pt x="50" y="10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7"/>
                    <a:pt x="47" y="8"/>
                    <a:pt x="48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7" y="5"/>
                    <a:pt x="47" y="5"/>
                    <a:pt x="47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5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7" y="4"/>
                    <a:pt x="47" y="5"/>
                  </a:cubicBezTo>
                  <a:cubicBezTo>
                    <a:pt x="45" y="7"/>
                    <a:pt x="42" y="10"/>
                    <a:pt x="37" y="14"/>
                  </a:cubicBezTo>
                  <a:cubicBezTo>
                    <a:pt x="31" y="20"/>
                    <a:pt x="22" y="27"/>
                    <a:pt x="15" y="33"/>
                  </a:cubicBezTo>
                  <a:cubicBezTo>
                    <a:pt x="12" y="36"/>
                    <a:pt x="9" y="38"/>
                    <a:pt x="7" y="40"/>
                  </a:cubicBezTo>
                  <a:cubicBezTo>
                    <a:pt x="6" y="42"/>
                    <a:pt x="5" y="42"/>
                    <a:pt x="4" y="43"/>
                  </a:cubicBezTo>
                  <a:cubicBezTo>
                    <a:pt x="4" y="44"/>
                    <a:pt x="3" y="44"/>
                    <a:pt x="3" y="44"/>
                  </a:cubicBezTo>
                  <a:cubicBezTo>
                    <a:pt x="3" y="44"/>
                    <a:pt x="3" y="45"/>
                    <a:pt x="3" y="45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7"/>
                    <a:pt x="2" y="47"/>
                  </a:cubicBezTo>
                  <a:cubicBezTo>
                    <a:pt x="2" y="48"/>
                    <a:pt x="2" y="49"/>
                    <a:pt x="3" y="50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1"/>
                    <a:pt x="4" y="51"/>
                    <a:pt x="5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7" y="52"/>
                    <a:pt x="8" y="52"/>
                    <a:pt x="8" y="52"/>
                  </a:cubicBezTo>
                  <a:cubicBezTo>
                    <a:pt x="8" y="52"/>
                    <a:pt x="9" y="51"/>
                    <a:pt x="9" y="51"/>
                  </a:cubicBezTo>
                  <a:cubicBezTo>
                    <a:pt x="10" y="51"/>
                    <a:pt x="12" y="50"/>
                    <a:pt x="15" y="48"/>
                  </a:cubicBezTo>
                  <a:cubicBezTo>
                    <a:pt x="24" y="43"/>
                    <a:pt x="40" y="33"/>
                    <a:pt x="54" y="25"/>
                  </a:cubicBezTo>
                  <a:cubicBezTo>
                    <a:pt x="61" y="20"/>
                    <a:pt x="68" y="16"/>
                    <a:pt x="73" y="13"/>
                  </a:cubicBezTo>
                  <a:cubicBezTo>
                    <a:pt x="76" y="12"/>
                    <a:pt x="78" y="11"/>
                    <a:pt x="79" y="10"/>
                  </a:cubicBezTo>
                  <a:cubicBezTo>
                    <a:pt x="80" y="10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9"/>
                    <a:pt x="80" y="9"/>
                    <a:pt x="80" y="9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7" y="8"/>
                    <a:pt x="78" y="9"/>
                    <a:pt x="79" y="9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6"/>
                    <a:pt x="76" y="7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4"/>
                    <a:pt x="76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6" y="3"/>
                    <a:pt x="76" y="3"/>
                    <a:pt x="75" y="4"/>
                  </a:cubicBezTo>
                  <a:cubicBezTo>
                    <a:pt x="72" y="7"/>
                    <a:pt x="66" y="12"/>
                    <a:pt x="59" y="18"/>
                  </a:cubicBezTo>
                  <a:cubicBezTo>
                    <a:pt x="48" y="26"/>
                    <a:pt x="34" y="38"/>
                    <a:pt x="22" y="47"/>
                  </a:cubicBezTo>
                  <a:cubicBezTo>
                    <a:pt x="16" y="51"/>
                    <a:pt x="11" y="55"/>
                    <a:pt x="8" y="58"/>
                  </a:cubicBezTo>
                  <a:cubicBezTo>
                    <a:pt x="6" y="60"/>
                    <a:pt x="4" y="61"/>
                    <a:pt x="3" y="62"/>
                  </a:cubicBezTo>
                  <a:cubicBezTo>
                    <a:pt x="3" y="63"/>
                    <a:pt x="2" y="63"/>
                    <a:pt x="2" y="64"/>
                  </a:cubicBezTo>
                  <a:cubicBezTo>
                    <a:pt x="2" y="64"/>
                    <a:pt x="1" y="64"/>
                    <a:pt x="1" y="64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0" y="66"/>
                    <a:pt x="0" y="67"/>
                  </a:cubicBezTo>
                  <a:cubicBezTo>
                    <a:pt x="0" y="68"/>
                    <a:pt x="0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70"/>
                    <a:pt x="3" y="71"/>
                    <a:pt x="3" y="71"/>
                  </a:cubicBezTo>
                  <a:cubicBezTo>
                    <a:pt x="4" y="72"/>
                    <a:pt x="5" y="72"/>
                    <a:pt x="5" y="72"/>
                  </a:cubicBezTo>
                  <a:cubicBezTo>
                    <a:pt x="6" y="72"/>
                    <a:pt x="7" y="71"/>
                    <a:pt x="7" y="71"/>
                  </a:cubicBezTo>
                  <a:cubicBezTo>
                    <a:pt x="8" y="71"/>
                    <a:pt x="9" y="71"/>
                    <a:pt x="10" y="70"/>
                  </a:cubicBezTo>
                  <a:cubicBezTo>
                    <a:pt x="15" y="68"/>
                    <a:pt x="23" y="63"/>
                    <a:pt x="32" y="58"/>
                  </a:cubicBezTo>
                  <a:cubicBezTo>
                    <a:pt x="46" y="49"/>
                    <a:pt x="63" y="39"/>
                    <a:pt x="78" y="30"/>
                  </a:cubicBezTo>
                  <a:cubicBezTo>
                    <a:pt x="85" y="26"/>
                    <a:pt x="91" y="22"/>
                    <a:pt x="96" y="19"/>
                  </a:cubicBezTo>
                  <a:cubicBezTo>
                    <a:pt x="98" y="18"/>
                    <a:pt x="100" y="17"/>
                    <a:pt x="101" y="16"/>
                  </a:cubicBezTo>
                  <a:cubicBezTo>
                    <a:pt x="102" y="16"/>
                    <a:pt x="102" y="15"/>
                    <a:pt x="103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15"/>
                    <a:pt x="103" y="15"/>
                    <a:pt x="103" y="15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1" y="15"/>
                    <a:pt x="102" y="15"/>
                    <a:pt x="102" y="15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9" y="14"/>
                    <a:pt x="100" y="15"/>
                    <a:pt x="100" y="15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98" y="12"/>
                    <a:pt x="98" y="12"/>
                    <a:pt x="98" y="13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10"/>
                    <a:pt x="98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7" y="10"/>
                    <a:pt x="96" y="11"/>
                  </a:cubicBezTo>
                  <a:cubicBezTo>
                    <a:pt x="92" y="14"/>
                    <a:pt x="85" y="20"/>
                    <a:pt x="75" y="27"/>
                  </a:cubicBezTo>
                  <a:cubicBezTo>
                    <a:pt x="61" y="38"/>
                    <a:pt x="43" y="51"/>
                    <a:pt x="29" y="62"/>
                  </a:cubicBezTo>
                  <a:cubicBezTo>
                    <a:pt x="22" y="67"/>
                    <a:pt x="16" y="72"/>
                    <a:pt x="11" y="75"/>
                  </a:cubicBezTo>
                  <a:cubicBezTo>
                    <a:pt x="9" y="77"/>
                    <a:pt x="7" y="79"/>
                    <a:pt x="6" y="80"/>
                  </a:cubicBezTo>
                  <a:cubicBezTo>
                    <a:pt x="5" y="81"/>
                    <a:pt x="5" y="81"/>
                    <a:pt x="4" y="82"/>
                  </a:cubicBezTo>
                  <a:cubicBezTo>
                    <a:pt x="4" y="82"/>
                    <a:pt x="4" y="83"/>
                    <a:pt x="3" y="83"/>
                  </a:cubicBezTo>
                  <a:cubicBezTo>
                    <a:pt x="3" y="83"/>
                    <a:pt x="3" y="84"/>
                    <a:pt x="3" y="84"/>
                  </a:cubicBezTo>
                  <a:cubicBezTo>
                    <a:pt x="3" y="84"/>
                    <a:pt x="3" y="85"/>
                    <a:pt x="3" y="86"/>
                  </a:cubicBezTo>
                  <a:cubicBezTo>
                    <a:pt x="3" y="86"/>
                    <a:pt x="3" y="87"/>
                    <a:pt x="3" y="88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4" y="89"/>
                    <a:pt x="5" y="90"/>
                    <a:pt x="6" y="90"/>
                  </a:cubicBezTo>
                  <a:cubicBezTo>
                    <a:pt x="6" y="90"/>
                    <a:pt x="7" y="90"/>
                    <a:pt x="7" y="90"/>
                  </a:cubicBezTo>
                  <a:cubicBezTo>
                    <a:pt x="8" y="90"/>
                    <a:pt x="9" y="90"/>
                    <a:pt x="9" y="90"/>
                  </a:cubicBezTo>
                  <a:cubicBezTo>
                    <a:pt x="11" y="90"/>
                    <a:pt x="12" y="89"/>
                    <a:pt x="13" y="89"/>
                  </a:cubicBezTo>
                  <a:cubicBezTo>
                    <a:pt x="17" y="86"/>
                    <a:pt x="25" y="82"/>
                    <a:pt x="34" y="76"/>
                  </a:cubicBezTo>
                  <a:cubicBezTo>
                    <a:pt x="48" y="68"/>
                    <a:pt x="65" y="57"/>
                    <a:pt x="79" y="49"/>
                  </a:cubicBezTo>
                  <a:cubicBezTo>
                    <a:pt x="86" y="45"/>
                    <a:pt x="93" y="41"/>
                    <a:pt x="97" y="38"/>
                  </a:cubicBezTo>
                  <a:cubicBezTo>
                    <a:pt x="100" y="37"/>
                    <a:pt x="102" y="36"/>
                    <a:pt x="103" y="35"/>
                  </a:cubicBezTo>
                  <a:cubicBezTo>
                    <a:pt x="104" y="35"/>
                    <a:pt x="104" y="34"/>
                    <a:pt x="104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4"/>
                    <a:pt x="104" y="34"/>
                    <a:pt x="105" y="34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4"/>
                    <a:pt x="103" y="34"/>
                    <a:pt x="104" y="34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0" y="33"/>
                    <a:pt x="101" y="34"/>
                    <a:pt x="102" y="34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9" y="31"/>
                    <a:pt x="99" y="31"/>
                    <a:pt x="100" y="32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9"/>
                    <a:pt x="99" y="29"/>
                    <a:pt x="99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99" y="29"/>
                    <a:pt x="98" y="30"/>
                  </a:cubicBezTo>
                  <a:cubicBezTo>
                    <a:pt x="95" y="33"/>
                    <a:pt x="88" y="38"/>
                    <a:pt x="79" y="45"/>
                  </a:cubicBezTo>
                  <a:cubicBezTo>
                    <a:pt x="66" y="55"/>
                    <a:pt x="50" y="68"/>
                    <a:pt x="36" y="78"/>
                  </a:cubicBezTo>
                  <a:cubicBezTo>
                    <a:pt x="30" y="84"/>
                    <a:pt x="24" y="88"/>
                    <a:pt x="20" y="92"/>
                  </a:cubicBezTo>
                  <a:cubicBezTo>
                    <a:pt x="18" y="94"/>
                    <a:pt x="16" y="95"/>
                    <a:pt x="15" y="96"/>
                  </a:cubicBezTo>
                  <a:cubicBezTo>
                    <a:pt x="14" y="97"/>
                    <a:pt x="13" y="98"/>
                    <a:pt x="13" y="98"/>
                  </a:cubicBezTo>
                  <a:cubicBezTo>
                    <a:pt x="13" y="99"/>
                    <a:pt x="12" y="99"/>
                    <a:pt x="12" y="99"/>
                  </a:cubicBezTo>
                  <a:cubicBezTo>
                    <a:pt x="12" y="100"/>
                    <a:pt x="11" y="100"/>
                    <a:pt x="11" y="102"/>
                  </a:cubicBezTo>
                  <a:cubicBezTo>
                    <a:pt x="11" y="102"/>
                    <a:pt x="12" y="103"/>
                    <a:pt x="12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3" y="105"/>
                    <a:pt x="14" y="106"/>
                    <a:pt x="14" y="106"/>
                  </a:cubicBezTo>
                  <a:cubicBezTo>
                    <a:pt x="15" y="106"/>
                    <a:pt x="16" y="106"/>
                    <a:pt x="16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8" y="106"/>
                    <a:pt x="19" y="106"/>
                    <a:pt x="19" y="106"/>
                  </a:cubicBezTo>
                  <a:cubicBezTo>
                    <a:pt x="21" y="105"/>
                    <a:pt x="24" y="103"/>
                    <a:pt x="27" y="101"/>
                  </a:cubicBezTo>
                  <a:cubicBezTo>
                    <a:pt x="40" y="94"/>
                    <a:pt x="64" y="79"/>
                    <a:pt x="85" y="66"/>
                  </a:cubicBezTo>
                  <a:cubicBezTo>
                    <a:pt x="96" y="60"/>
                    <a:pt x="106" y="54"/>
                    <a:pt x="113" y="50"/>
                  </a:cubicBezTo>
                  <a:cubicBezTo>
                    <a:pt x="117" y="48"/>
                    <a:pt x="120" y="46"/>
                    <a:pt x="122" y="45"/>
                  </a:cubicBezTo>
                  <a:cubicBezTo>
                    <a:pt x="123" y="44"/>
                    <a:pt x="124" y="44"/>
                    <a:pt x="125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3"/>
                    <a:pt x="126" y="43"/>
                    <a:pt x="126" y="43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3" y="43"/>
                    <a:pt x="123" y="43"/>
                    <a:pt x="123" y="43"/>
                  </a:cubicBezTo>
                  <a:cubicBezTo>
                    <a:pt x="124" y="43"/>
                    <a:pt x="125" y="43"/>
                    <a:pt x="125" y="43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3" y="43"/>
                    <a:pt x="123" y="43"/>
                    <a:pt x="123" y="43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2" y="42"/>
                    <a:pt x="123" y="43"/>
                    <a:pt x="123" y="43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1" y="40"/>
                    <a:pt x="121" y="40"/>
                    <a:pt x="121" y="41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8"/>
                    <a:pt x="121" y="39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7"/>
                    <a:pt x="121" y="37"/>
                    <a:pt x="120" y="38"/>
                  </a:cubicBezTo>
                  <a:cubicBezTo>
                    <a:pt x="117" y="41"/>
                    <a:pt x="110" y="46"/>
                    <a:pt x="101" y="52"/>
                  </a:cubicBezTo>
                  <a:cubicBezTo>
                    <a:pt x="88" y="61"/>
                    <a:pt x="72" y="73"/>
                    <a:pt x="59" y="82"/>
                  </a:cubicBezTo>
                  <a:cubicBezTo>
                    <a:pt x="53" y="87"/>
                    <a:pt x="47" y="91"/>
                    <a:pt x="43" y="95"/>
                  </a:cubicBezTo>
                  <a:cubicBezTo>
                    <a:pt x="41" y="96"/>
                    <a:pt x="39" y="98"/>
                    <a:pt x="38" y="99"/>
                  </a:cubicBezTo>
                  <a:cubicBezTo>
                    <a:pt x="37" y="99"/>
                    <a:pt x="37" y="100"/>
                    <a:pt x="36" y="100"/>
                  </a:cubicBezTo>
                  <a:cubicBezTo>
                    <a:pt x="36" y="101"/>
                    <a:pt x="36" y="101"/>
                    <a:pt x="35" y="101"/>
                  </a:cubicBezTo>
                  <a:cubicBezTo>
                    <a:pt x="35" y="102"/>
                    <a:pt x="35" y="102"/>
                    <a:pt x="35" y="102"/>
                  </a:cubicBezTo>
                  <a:cubicBezTo>
                    <a:pt x="35" y="103"/>
                    <a:pt x="35" y="103"/>
                    <a:pt x="35" y="104"/>
                  </a:cubicBezTo>
                  <a:cubicBezTo>
                    <a:pt x="35" y="105"/>
                    <a:pt x="35" y="106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6" y="107"/>
                    <a:pt x="37" y="108"/>
                    <a:pt x="38" y="108"/>
                  </a:cubicBezTo>
                  <a:cubicBezTo>
                    <a:pt x="38" y="109"/>
                    <a:pt x="39" y="109"/>
                    <a:pt x="39" y="109"/>
                  </a:cubicBezTo>
                  <a:cubicBezTo>
                    <a:pt x="40" y="109"/>
                    <a:pt x="41" y="109"/>
                    <a:pt x="41" y="108"/>
                  </a:cubicBezTo>
                  <a:cubicBezTo>
                    <a:pt x="42" y="108"/>
                    <a:pt x="43" y="108"/>
                    <a:pt x="44" y="107"/>
                  </a:cubicBezTo>
                  <a:cubicBezTo>
                    <a:pt x="48" y="105"/>
                    <a:pt x="54" y="102"/>
                    <a:pt x="61" y="98"/>
                  </a:cubicBezTo>
                  <a:cubicBezTo>
                    <a:pt x="72" y="91"/>
                    <a:pt x="85" y="83"/>
                    <a:pt x="96" y="76"/>
                  </a:cubicBezTo>
                  <a:cubicBezTo>
                    <a:pt x="101" y="73"/>
                    <a:pt x="106" y="70"/>
                    <a:pt x="109" y="68"/>
                  </a:cubicBezTo>
                  <a:cubicBezTo>
                    <a:pt x="111" y="67"/>
                    <a:pt x="113" y="66"/>
                    <a:pt x="114" y="66"/>
                  </a:cubicBezTo>
                  <a:cubicBezTo>
                    <a:pt x="114" y="65"/>
                    <a:pt x="114" y="65"/>
                    <a:pt x="115" y="65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4" y="65"/>
                    <a:pt x="114" y="65"/>
                    <a:pt x="115" y="65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3" y="65"/>
                    <a:pt x="113" y="65"/>
                    <a:pt x="114" y="65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1" y="64"/>
                    <a:pt x="112" y="65"/>
                    <a:pt x="112" y="65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10" y="61"/>
                    <a:pt x="110" y="62"/>
                    <a:pt x="110" y="63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10" y="60"/>
                    <a:pt x="109" y="60"/>
                    <a:pt x="109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0" y="60"/>
                    <a:pt x="109" y="61"/>
                    <a:pt x="108" y="62"/>
                  </a:cubicBezTo>
                  <a:cubicBezTo>
                    <a:pt x="106" y="66"/>
                    <a:pt x="101" y="74"/>
                    <a:pt x="96" y="81"/>
                  </a:cubicBezTo>
                  <a:cubicBezTo>
                    <a:pt x="94" y="84"/>
                    <a:pt x="92" y="88"/>
                    <a:pt x="90" y="90"/>
                  </a:cubicBezTo>
                  <a:cubicBezTo>
                    <a:pt x="89" y="91"/>
                    <a:pt x="89" y="93"/>
                    <a:pt x="88" y="93"/>
                  </a:cubicBezTo>
                  <a:cubicBezTo>
                    <a:pt x="88" y="94"/>
                    <a:pt x="88" y="94"/>
                    <a:pt x="88" y="95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7"/>
                  </a:cubicBezTo>
                  <a:cubicBezTo>
                    <a:pt x="87" y="97"/>
                    <a:pt x="87" y="98"/>
                    <a:pt x="88" y="99"/>
                  </a:cubicBezTo>
                  <a:cubicBezTo>
                    <a:pt x="88" y="100"/>
                    <a:pt x="89" y="101"/>
                    <a:pt x="90" y="101"/>
                  </a:cubicBezTo>
                  <a:cubicBezTo>
                    <a:pt x="91" y="102"/>
                    <a:pt x="91" y="102"/>
                    <a:pt x="92" y="102"/>
                  </a:cubicBezTo>
                  <a:cubicBezTo>
                    <a:pt x="93" y="102"/>
                    <a:pt x="93" y="101"/>
                    <a:pt x="94" y="101"/>
                  </a:cubicBezTo>
                  <a:cubicBezTo>
                    <a:pt x="95" y="101"/>
                    <a:pt x="95" y="100"/>
                    <a:pt x="96" y="100"/>
                  </a:cubicBezTo>
                  <a:cubicBezTo>
                    <a:pt x="99" y="98"/>
                    <a:pt x="102" y="96"/>
                    <a:pt x="106" y="94"/>
                  </a:cubicBezTo>
                  <a:cubicBezTo>
                    <a:pt x="107" y="93"/>
                    <a:pt x="109" y="92"/>
                    <a:pt x="110" y="91"/>
                  </a:cubicBezTo>
                  <a:cubicBezTo>
                    <a:pt x="111" y="91"/>
                    <a:pt x="111" y="90"/>
                    <a:pt x="111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1" y="87"/>
                    <a:pt x="111" y="87"/>
                    <a:pt x="111" y="87"/>
                  </a:cubicBezTo>
                  <a:cubicBezTo>
                    <a:pt x="111" y="90"/>
                    <a:pt x="111" y="90"/>
                    <a:pt x="111" y="90"/>
                  </a:cubicBezTo>
                  <a:cubicBezTo>
                    <a:pt x="111" y="90"/>
                    <a:pt x="112" y="90"/>
                    <a:pt x="112" y="90"/>
                  </a:cubicBezTo>
                  <a:cubicBezTo>
                    <a:pt x="111" y="87"/>
                    <a:pt x="111" y="87"/>
                    <a:pt x="111" y="87"/>
                  </a:cubicBezTo>
                  <a:cubicBezTo>
                    <a:pt x="111" y="90"/>
                    <a:pt x="111" y="90"/>
                    <a:pt x="111" y="90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9" y="90"/>
                    <a:pt x="109" y="90"/>
                    <a:pt x="109" y="90"/>
                  </a:cubicBezTo>
                  <a:cubicBezTo>
                    <a:pt x="110" y="90"/>
                    <a:pt x="110" y="90"/>
                    <a:pt x="111" y="90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9" y="90"/>
                    <a:pt x="109" y="90"/>
                    <a:pt x="109" y="90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89"/>
                    <a:pt x="108" y="90"/>
                    <a:pt x="109" y="90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6" y="86"/>
                    <a:pt x="106" y="86"/>
                    <a:pt x="106" y="86"/>
                  </a:cubicBezTo>
                  <a:cubicBezTo>
                    <a:pt x="106" y="86"/>
                    <a:pt x="106" y="87"/>
                    <a:pt x="107" y="88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6" y="86"/>
                    <a:pt x="106" y="86"/>
                    <a:pt x="106" y="86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06" y="85"/>
                    <a:pt x="106" y="86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6" y="85"/>
                    <a:pt x="105" y="87"/>
                    <a:pt x="104" y="89"/>
                  </a:cubicBezTo>
                  <a:cubicBezTo>
                    <a:pt x="103" y="92"/>
                    <a:pt x="101" y="96"/>
                    <a:pt x="99" y="100"/>
                  </a:cubicBezTo>
                  <a:cubicBezTo>
                    <a:pt x="98" y="101"/>
                    <a:pt x="97" y="103"/>
                    <a:pt x="97" y="104"/>
                  </a:cubicBezTo>
                  <a:cubicBezTo>
                    <a:pt x="96" y="105"/>
                    <a:pt x="96" y="105"/>
                    <a:pt x="96" y="106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7"/>
                    <a:pt x="95" y="108"/>
                  </a:cubicBezTo>
                  <a:cubicBezTo>
                    <a:pt x="95" y="108"/>
                    <a:pt x="95" y="109"/>
                    <a:pt x="96" y="110"/>
                  </a:cubicBezTo>
                  <a:cubicBezTo>
                    <a:pt x="97" y="112"/>
                    <a:pt x="100" y="113"/>
                    <a:pt x="102" y="112"/>
                  </a:cubicBezTo>
                  <a:cubicBezTo>
                    <a:pt x="136" y="92"/>
                    <a:pt x="136" y="92"/>
                    <a:pt x="136" y="92"/>
                  </a:cubicBezTo>
                  <a:cubicBezTo>
                    <a:pt x="139" y="91"/>
                    <a:pt x="139" y="88"/>
                    <a:pt x="138" y="86"/>
                  </a:cubicBezTo>
                  <a:cubicBezTo>
                    <a:pt x="137" y="84"/>
                    <a:pt x="134" y="83"/>
                    <a:pt x="132" y="8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4" y="108"/>
                    <a:pt x="104" y="107"/>
                    <a:pt x="104" y="106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09"/>
                    <a:pt x="104" y="108"/>
                    <a:pt x="104" y="108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09"/>
                    <a:pt x="104" y="109"/>
                    <a:pt x="105" y="108"/>
                  </a:cubicBezTo>
                  <a:cubicBezTo>
                    <a:pt x="106" y="105"/>
                    <a:pt x="108" y="100"/>
                    <a:pt x="111" y="96"/>
                  </a:cubicBezTo>
                  <a:cubicBezTo>
                    <a:pt x="112" y="94"/>
                    <a:pt x="113" y="92"/>
                    <a:pt x="114" y="91"/>
                  </a:cubicBezTo>
                  <a:cubicBezTo>
                    <a:pt x="114" y="90"/>
                    <a:pt x="114" y="89"/>
                    <a:pt x="114" y="89"/>
                  </a:cubicBezTo>
                  <a:cubicBezTo>
                    <a:pt x="115" y="88"/>
                    <a:pt x="115" y="88"/>
                    <a:pt x="115" y="88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5" y="87"/>
                    <a:pt x="115" y="87"/>
                    <a:pt x="115" y="86"/>
                  </a:cubicBezTo>
                  <a:cubicBezTo>
                    <a:pt x="115" y="86"/>
                    <a:pt x="115" y="85"/>
                    <a:pt x="115" y="84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4" y="83"/>
                    <a:pt x="113" y="82"/>
                    <a:pt x="112" y="82"/>
                  </a:cubicBezTo>
                  <a:cubicBezTo>
                    <a:pt x="112" y="81"/>
                    <a:pt x="111" y="81"/>
                    <a:pt x="111" y="81"/>
                  </a:cubicBezTo>
                  <a:cubicBezTo>
                    <a:pt x="109" y="81"/>
                    <a:pt x="109" y="82"/>
                    <a:pt x="108" y="82"/>
                  </a:cubicBezTo>
                  <a:cubicBezTo>
                    <a:pt x="108" y="82"/>
                    <a:pt x="107" y="83"/>
                    <a:pt x="106" y="83"/>
                  </a:cubicBezTo>
                  <a:cubicBezTo>
                    <a:pt x="104" y="84"/>
                    <a:pt x="100" y="87"/>
                    <a:pt x="96" y="89"/>
                  </a:cubicBezTo>
                  <a:cubicBezTo>
                    <a:pt x="95" y="90"/>
                    <a:pt x="93" y="91"/>
                    <a:pt x="92" y="92"/>
                  </a:cubicBezTo>
                  <a:cubicBezTo>
                    <a:pt x="91" y="92"/>
                    <a:pt x="91" y="93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3" y="93"/>
                    <a:pt x="92" y="93"/>
                    <a:pt x="92" y="93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94"/>
                    <a:pt x="94" y="93"/>
                    <a:pt x="93" y="93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6" y="97"/>
                    <a:pt x="96" y="96"/>
                    <a:pt x="95" y="95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6" y="98"/>
                    <a:pt x="96" y="97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6" y="98"/>
                    <a:pt x="96" y="97"/>
                    <a:pt x="97" y="96"/>
                  </a:cubicBezTo>
                  <a:cubicBezTo>
                    <a:pt x="99" y="92"/>
                    <a:pt x="105" y="84"/>
                    <a:pt x="109" y="77"/>
                  </a:cubicBezTo>
                  <a:cubicBezTo>
                    <a:pt x="112" y="74"/>
                    <a:pt x="114" y="70"/>
                    <a:pt x="115" y="68"/>
                  </a:cubicBezTo>
                  <a:cubicBezTo>
                    <a:pt x="116" y="67"/>
                    <a:pt x="117" y="65"/>
                    <a:pt x="117" y="65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8" y="62"/>
                    <a:pt x="118" y="61"/>
                    <a:pt x="118" y="61"/>
                  </a:cubicBezTo>
                  <a:cubicBezTo>
                    <a:pt x="118" y="60"/>
                    <a:pt x="118" y="60"/>
                    <a:pt x="118" y="59"/>
                  </a:cubicBezTo>
                  <a:cubicBezTo>
                    <a:pt x="117" y="58"/>
                    <a:pt x="116" y="57"/>
                    <a:pt x="115" y="57"/>
                  </a:cubicBezTo>
                  <a:cubicBezTo>
                    <a:pt x="115" y="56"/>
                    <a:pt x="114" y="56"/>
                    <a:pt x="114" y="56"/>
                  </a:cubicBezTo>
                  <a:cubicBezTo>
                    <a:pt x="113" y="56"/>
                    <a:pt x="113" y="56"/>
                    <a:pt x="113" y="57"/>
                  </a:cubicBezTo>
                  <a:cubicBezTo>
                    <a:pt x="111" y="57"/>
                    <a:pt x="111" y="57"/>
                    <a:pt x="110" y="58"/>
                  </a:cubicBezTo>
                  <a:cubicBezTo>
                    <a:pt x="108" y="58"/>
                    <a:pt x="106" y="60"/>
                    <a:pt x="103" y="61"/>
                  </a:cubicBezTo>
                  <a:cubicBezTo>
                    <a:pt x="94" y="67"/>
                    <a:pt x="78" y="76"/>
                    <a:pt x="65" y="85"/>
                  </a:cubicBezTo>
                  <a:cubicBezTo>
                    <a:pt x="58" y="89"/>
                    <a:pt x="51" y="93"/>
                    <a:pt x="46" y="96"/>
                  </a:cubicBezTo>
                  <a:cubicBezTo>
                    <a:pt x="44" y="97"/>
                    <a:pt x="42" y="98"/>
                    <a:pt x="40" y="99"/>
                  </a:cubicBezTo>
                  <a:cubicBezTo>
                    <a:pt x="40" y="99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40" y="100"/>
                    <a:pt x="40" y="100"/>
                    <a:pt x="39" y="10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42" y="101"/>
                    <a:pt x="41" y="100"/>
                    <a:pt x="41" y="10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43" y="104"/>
                    <a:pt x="43" y="103"/>
                    <a:pt x="43" y="102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106"/>
                    <a:pt x="43" y="105"/>
                    <a:pt x="43" y="104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1" y="105"/>
                    <a:pt x="41" y="105"/>
                    <a:pt x="41" y="105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1" y="105"/>
                    <a:pt x="41" y="105"/>
                    <a:pt x="41" y="105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106"/>
                    <a:pt x="43" y="106"/>
                    <a:pt x="44" y="105"/>
                  </a:cubicBezTo>
                  <a:cubicBezTo>
                    <a:pt x="47" y="102"/>
                    <a:pt x="54" y="97"/>
                    <a:pt x="63" y="91"/>
                  </a:cubicBezTo>
                  <a:cubicBezTo>
                    <a:pt x="75" y="82"/>
                    <a:pt x="92" y="70"/>
                    <a:pt x="105" y="61"/>
                  </a:cubicBezTo>
                  <a:cubicBezTo>
                    <a:pt x="111" y="56"/>
                    <a:pt x="117" y="52"/>
                    <a:pt x="121" y="48"/>
                  </a:cubicBezTo>
                  <a:cubicBezTo>
                    <a:pt x="123" y="47"/>
                    <a:pt x="125" y="45"/>
                    <a:pt x="126" y="44"/>
                  </a:cubicBezTo>
                  <a:cubicBezTo>
                    <a:pt x="127" y="44"/>
                    <a:pt x="127" y="43"/>
                    <a:pt x="128" y="43"/>
                  </a:cubicBezTo>
                  <a:cubicBezTo>
                    <a:pt x="128" y="42"/>
                    <a:pt x="128" y="42"/>
                    <a:pt x="129" y="42"/>
                  </a:cubicBezTo>
                  <a:cubicBezTo>
                    <a:pt x="129" y="42"/>
                    <a:pt x="129" y="41"/>
                    <a:pt x="129" y="41"/>
                  </a:cubicBezTo>
                  <a:cubicBezTo>
                    <a:pt x="129" y="40"/>
                    <a:pt x="129" y="40"/>
                    <a:pt x="130" y="39"/>
                  </a:cubicBezTo>
                  <a:cubicBezTo>
                    <a:pt x="130" y="38"/>
                    <a:pt x="129" y="38"/>
                    <a:pt x="129" y="37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28" y="36"/>
                    <a:pt x="127" y="35"/>
                    <a:pt x="127" y="35"/>
                  </a:cubicBezTo>
                  <a:cubicBezTo>
                    <a:pt x="126" y="34"/>
                    <a:pt x="125" y="34"/>
                    <a:pt x="125" y="34"/>
                  </a:cubicBezTo>
                  <a:cubicBezTo>
                    <a:pt x="124" y="34"/>
                    <a:pt x="124" y="34"/>
                    <a:pt x="123" y="35"/>
                  </a:cubicBezTo>
                  <a:cubicBezTo>
                    <a:pt x="122" y="35"/>
                    <a:pt x="121" y="35"/>
                    <a:pt x="120" y="36"/>
                  </a:cubicBezTo>
                  <a:cubicBezTo>
                    <a:pt x="115" y="38"/>
                    <a:pt x="107" y="43"/>
                    <a:pt x="96" y="49"/>
                  </a:cubicBezTo>
                  <a:cubicBezTo>
                    <a:pt x="81" y="59"/>
                    <a:pt x="61" y="71"/>
                    <a:pt x="45" y="81"/>
                  </a:cubicBezTo>
                  <a:cubicBezTo>
                    <a:pt x="36" y="86"/>
                    <a:pt x="29" y="90"/>
                    <a:pt x="24" y="93"/>
                  </a:cubicBezTo>
                  <a:cubicBezTo>
                    <a:pt x="21" y="95"/>
                    <a:pt x="19" y="96"/>
                    <a:pt x="17" y="97"/>
                  </a:cubicBezTo>
                  <a:cubicBezTo>
                    <a:pt x="16" y="97"/>
                    <a:pt x="16" y="97"/>
                    <a:pt x="15" y="98"/>
                  </a:cubicBezTo>
                  <a:cubicBezTo>
                    <a:pt x="15" y="98"/>
                    <a:pt x="15" y="98"/>
                    <a:pt x="15" y="98"/>
                  </a:cubicBezTo>
                  <a:cubicBezTo>
                    <a:pt x="15" y="98"/>
                    <a:pt x="15" y="98"/>
                    <a:pt x="15" y="98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8"/>
                    <a:pt x="15" y="98"/>
                    <a:pt x="15" y="98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7" y="98"/>
                    <a:pt x="16" y="98"/>
                    <a:pt x="16" y="98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19" y="99"/>
                    <a:pt x="18" y="98"/>
                    <a:pt x="18" y="98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1"/>
                    <a:pt x="20" y="100"/>
                    <a:pt x="20" y="100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3"/>
                    <a:pt x="20" y="103"/>
                    <a:pt x="20" y="102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3"/>
                    <a:pt x="21" y="102"/>
                  </a:cubicBezTo>
                  <a:cubicBezTo>
                    <a:pt x="25" y="99"/>
                    <a:pt x="32" y="94"/>
                    <a:pt x="40" y="87"/>
                  </a:cubicBezTo>
                  <a:cubicBezTo>
                    <a:pt x="53" y="77"/>
                    <a:pt x="70" y="64"/>
                    <a:pt x="83" y="53"/>
                  </a:cubicBezTo>
                  <a:cubicBezTo>
                    <a:pt x="90" y="48"/>
                    <a:pt x="96" y="44"/>
                    <a:pt x="100" y="40"/>
                  </a:cubicBezTo>
                  <a:cubicBezTo>
                    <a:pt x="102" y="38"/>
                    <a:pt x="104" y="37"/>
                    <a:pt x="105" y="35"/>
                  </a:cubicBezTo>
                  <a:cubicBezTo>
                    <a:pt x="106" y="35"/>
                    <a:pt x="106" y="34"/>
                    <a:pt x="107" y="34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8" y="32"/>
                    <a:pt x="108" y="32"/>
                    <a:pt x="108" y="30"/>
                  </a:cubicBezTo>
                  <a:cubicBezTo>
                    <a:pt x="108" y="29"/>
                    <a:pt x="108" y="29"/>
                    <a:pt x="108" y="28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7" y="27"/>
                    <a:pt x="106" y="26"/>
                    <a:pt x="105" y="26"/>
                  </a:cubicBezTo>
                  <a:cubicBezTo>
                    <a:pt x="104" y="26"/>
                    <a:pt x="104" y="25"/>
                    <a:pt x="104" y="25"/>
                  </a:cubicBezTo>
                  <a:cubicBezTo>
                    <a:pt x="103" y="25"/>
                    <a:pt x="103" y="26"/>
                    <a:pt x="102" y="26"/>
                  </a:cubicBezTo>
                  <a:cubicBezTo>
                    <a:pt x="102" y="26"/>
                    <a:pt x="101" y="26"/>
                    <a:pt x="101" y="26"/>
                  </a:cubicBezTo>
                  <a:cubicBezTo>
                    <a:pt x="99" y="27"/>
                    <a:pt x="97" y="28"/>
                    <a:pt x="93" y="30"/>
                  </a:cubicBezTo>
                  <a:cubicBezTo>
                    <a:pt x="82" y="37"/>
                    <a:pt x="61" y="50"/>
                    <a:pt x="42" y="61"/>
                  </a:cubicBezTo>
                  <a:cubicBezTo>
                    <a:pt x="33" y="67"/>
                    <a:pt x="24" y="72"/>
                    <a:pt x="18" y="76"/>
                  </a:cubicBezTo>
                  <a:cubicBezTo>
                    <a:pt x="14" y="78"/>
                    <a:pt x="12" y="79"/>
                    <a:pt x="10" y="80"/>
                  </a:cubicBezTo>
                  <a:cubicBezTo>
                    <a:pt x="9" y="81"/>
                    <a:pt x="8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1"/>
                    <a:pt x="8" y="81"/>
                    <a:pt x="7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83"/>
                    <a:pt x="9" y="82"/>
                    <a:pt x="9" y="82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5"/>
                    <a:pt x="11" y="84"/>
                    <a:pt x="11" y="84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2" y="87"/>
                    <a:pt x="12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8"/>
                    <a:pt x="12" y="87"/>
                    <a:pt x="13" y="86"/>
                  </a:cubicBezTo>
                  <a:cubicBezTo>
                    <a:pt x="16" y="83"/>
                    <a:pt x="24" y="77"/>
                    <a:pt x="33" y="70"/>
                  </a:cubicBezTo>
                  <a:cubicBezTo>
                    <a:pt x="47" y="59"/>
                    <a:pt x="65" y="46"/>
                    <a:pt x="80" y="35"/>
                  </a:cubicBezTo>
                  <a:cubicBezTo>
                    <a:pt x="87" y="29"/>
                    <a:pt x="93" y="25"/>
                    <a:pt x="98" y="21"/>
                  </a:cubicBezTo>
                  <a:cubicBezTo>
                    <a:pt x="100" y="19"/>
                    <a:pt x="102" y="18"/>
                    <a:pt x="103" y="16"/>
                  </a:cubicBezTo>
                  <a:cubicBezTo>
                    <a:pt x="104" y="16"/>
                    <a:pt x="104" y="15"/>
                    <a:pt x="105" y="15"/>
                  </a:cubicBezTo>
                  <a:cubicBezTo>
                    <a:pt x="105" y="15"/>
                    <a:pt x="105" y="14"/>
                    <a:pt x="106" y="14"/>
                  </a:cubicBezTo>
                  <a:cubicBezTo>
                    <a:pt x="106" y="14"/>
                    <a:pt x="106" y="13"/>
                    <a:pt x="106" y="13"/>
                  </a:cubicBezTo>
                  <a:cubicBezTo>
                    <a:pt x="106" y="13"/>
                    <a:pt x="107" y="12"/>
                    <a:pt x="107" y="11"/>
                  </a:cubicBezTo>
                  <a:cubicBezTo>
                    <a:pt x="107" y="10"/>
                    <a:pt x="106" y="10"/>
                    <a:pt x="106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5" y="8"/>
                    <a:pt x="104" y="7"/>
                    <a:pt x="104" y="7"/>
                  </a:cubicBezTo>
                  <a:cubicBezTo>
                    <a:pt x="103" y="7"/>
                    <a:pt x="102" y="7"/>
                    <a:pt x="102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0" y="7"/>
                    <a:pt x="100" y="7"/>
                    <a:pt x="99" y="7"/>
                  </a:cubicBezTo>
                  <a:cubicBezTo>
                    <a:pt x="97" y="8"/>
                    <a:pt x="95" y="9"/>
                    <a:pt x="92" y="11"/>
                  </a:cubicBezTo>
                  <a:cubicBezTo>
                    <a:pt x="80" y="18"/>
                    <a:pt x="59" y="31"/>
                    <a:pt x="40" y="42"/>
                  </a:cubicBezTo>
                  <a:cubicBezTo>
                    <a:pt x="31" y="48"/>
                    <a:pt x="22" y="53"/>
                    <a:pt x="15" y="57"/>
                  </a:cubicBezTo>
                  <a:cubicBezTo>
                    <a:pt x="12" y="59"/>
                    <a:pt x="9" y="61"/>
                    <a:pt x="7" y="62"/>
                  </a:cubicBezTo>
                  <a:cubicBezTo>
                    <a:pt x="6" y="62"/>
                    <a:pt x="5" y="62"/>
                    <a:pt x="5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5" y="63"/>
                    <a:pt x="5" y="6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8" y="64"/>
                    <a:pt x="7" y="63"/>
                    <a:pt x="6" y="6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6"/>
                    <a:pt x="9" y="6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8"/>
                    <a:pt x="9" y="68"/>
                    <a:pt x="9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69"/>
                    <a:pt x="9" y="69"/>
                    <a:pt x="10" y="68"/>
                  </a:cubicBezTo>
                  <a:cubicBezTo>
                    <a:pt x="13" y="66"/>
                    <a:pt x="19" y="61"/>
                    <a:pt x="26" y="55"/>
                  </a:cubicBezTo>
                  <a:cubicBezTo>
                    <a:pt x="37" y="46"/>
                    <a:pt x="52" y="35"/>
                    <a:pt x="63" y="26"/>
                  </a:cubicBezTo>
                  <a:cubicBezTo>
                    <a:pt x="69" y="21"/>
                    <a:pt x="74" y="17"/>
                    <a:pt x="77" y="14"/>
                  </a:cubicBezTo>
                  <a:cubicBezTo>
                    <a:pt x="79" y="12"/>
                    <a:pt x="81" y="11"/>
                    <a:pt x="82" y="10"/>
                  </a:cubicBezTo>
                  <a:cubicBezTo>
                    <a:pt x="82" y="9"/>
                    <a:pt x="83" y="9"/>
                    <a:pt x="83" y="8"/>
                  </a:cubicBezTo>
                  <a:cubicBezTo>
                    <a:pt x="84" y="8"/>
                    <a:pt x="84" y="8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5" y="6"/>
                    <a:pt x="85" y="6"/>
                    <a:pt x="85" y="5"/>
                  </a:cubicBezTo>
                  <a:cubicBezTo>
                    <a:pt x="85" y="4"/>
                    <a:pt x="85" y="3"/>
                    <a:pt x="84" y="3"/>
                  </a:cubicBezTo>
                  <a:cubicBezTo>
                    <a:pt x="84" y="1"/>
                    <a:pt x="83" y="1"/>
                    <a:pt x="82" y="1"/>
                  </a:cubicBezTo>
                  <a:cubicBezTo>
                    <a:pt x="81" y="0"/>
                    <a:pt x="81" y="0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  <a:cubicBezTo>
                    <a:pt x="78" y="1"/>
                    <a:pt x="77" y="1"/>
                    <a:pt x="76" y="1"/>
                  </a:cubicBezTo>
                  <a:cubicBezTo>
                    <a:pt x="73" y="3"/>
                    <a:pt x="67" y="6"/>
                    <a:pt x="60" y="11"/>
                  </a:cubicBezTo>
                  <a:cubicBezTo>
                    <a:pt x="50" y="17"/>
                    <a:pt x="36" y="25"/>
                    <a:pt x="25" y="32"/>
                  </a:cubicBezTo>
                  <a:cubicBezTo>
                    <a:pt x="20" y="35"/>
                    <a:pt x="15" y="38"/>
                    <a:pt x="11" y="40"/>
                  </a:cubicBezTo>
                  <a:cubicBezTo>
                    <a:pt x="9" y="41"/>
                    <a:pt x="8" y="42"/>
                    <a:pt x="7" y="43"/>
                  </a:cubicBezTo>
                  <a:cubicBezTo>
                    <a:pt x="6" y="43"/>
                    <a:pt x="6" y="43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3"/>
                    <a:pt x="7" y="43"/>
                    <a:pt x="6" y="43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8" y="43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6"/>
                    <a:pt x="10" y="45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8"/>
                    <a:pt x="11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49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1" y="49"/>
                    <a:pt x="11" y="49"/>
                  </a:cubicBezTo>
                  <a:cubicBezTo>
                    <a:pt x="13" y="47"/>
                    <a:pt x="16" y="44"/>
                    <a:pt x="21" y="40"/>
                  </a:cubicBezTo>
                  <a:cubicBezTo>
                    <a:pt x="27" y="34"/>
                    <a:pt x="36" y="27"/>
                    <a:pt x="43" y="21"/>
                  </a:cubicBezTo>
                  <a:cubicBezTo>
                    <a:pt x="46" y="18"/>
                    <a:pt x="49" y="15"/>
                    <a:pt x="51" y="13"/>
                  </a:cubicBezTo>
                  <a:cubicBezTo>
                    <a:pt x="52" y="12"/>
                    <a:pt x="53" y="11"/>
                    <a:pt x="54" y="10"/>
                  </a:cubicBezTo>
                  <a:cubicBezTo>
                    <a:pt x="54" y="10"/>
                    <a:pt x="55" y="10"/>
                    <a:pt x="55" y="9"/>
                  </a:cubicBezTo>
                  <a:cubicBezTo>
                    <a:pt x="55" y="9"/>
                    <a:pt x="55" y="9"/>
                    <a:pt x="56" y="8"/>
                  </a:cubicBezTo>
                  <a:cubicBezTo>
                    <a:pt x="56" y="8"/>
                    <a:pt x="56" y="8"/>
                    <a:pt x="56" y="6"/>
                  </a:cubicBezTo>
                  <a:cubicBezTo>
                    <a:pt x="56" y="6"/>
                    <a:pt x="56" y="5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5" y="3"/>
                    <a:pt x="54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8" y="3"/>
                    <a:pt x="47" y="3"/>
                  </a:cubicBezTo>
                  <a:cubicBezTo>
                    <a:pt x="44" y="5"/>
                    <a:pt x="38" y="9"/>
                    <a:pt x="33" y="12"/>
                  </a:cubicBezTo>
                  <a:cubicBezTo>
                    <a:pt x="31" y="13"/>
                    <a:pt x="28" y="15"/>
                    <a:pt x="26" y="16"/>
                  </a:cubicBezTo>
                  <a:cubicBezTo>
                    <a:pt x="26" y="16"/>
                    <a:pt x="25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4" y="17"/>
                    <a:pt x="24" y="17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7"/>
                    <a:pt x="26" y="17"/>
                    <a:pt x="25" y="17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8"/>
                    <a:pt x="28" y="17"/>
                    <a:pt x="27" y="17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7"/>
                    <a:pt x="25" y="16"/>
                    <a:pt x="23" y="18"/>
                  </a:cubicBezTo>
                  <a:cubicBezTo>
                    <a:pt x="21" y="19"/>
                    <a:pt x="20" y="21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7" name="Freeform 272"/>
            <p:cNvSpPr/>
            <p:nvPr/>
          </p:nvSpPr>
          <p:spPr bwMode="auto">
            <a:xfrm>
              <a:off x="7266380" y="2617961"/>
              <a:ext cx="129333" cy="108975"/>
            </a:xfrm>
            <a:custGeom>
              <a:avLst/>
              <a:gdLst>
                <a:gd name="T0" fmla="*/ 22 w 106"/>
                <a:gd name="T1" fmla="*/ 12 h 89"/>
                <a:gd name="T2" fmla="*/ 27 w 106"/>
                <a:gd name="T3" fmla="*/ 8 h 89"/>
                <a:gd name="T4" fmla="*/ 26 w 106"/>
                <a:gd name="T5" fmla="*/ 6 h 89"/>
                <a:gd name="T6" fmla="*/ 24 w 106"/>
                <a:gd name="T7" fmla="*/ 10 h 89"/>
                <a:gd name="T8" fmla="*/ 31 w 106"/>
                <a:gd name="T9" fmla="*/ 23 h 89"/>
                <a:gd name="T10" fmla="*/ 59 w 106"/>
                <a:gd name="T11" fmla="*/ 9 h 89"/>
                <a:gd name="T12" fmla="*/ 58 w 106"/>
                <a:gd name="T13" fmla="*/ 5 h 89"/>
                <a:gd name="T14" fmla="*/ 59 w 106"/>
                <a:gd name="T15" fmla="*/ 9 h 89"/>
                <a:gd name="T16" fmla="*/ 57 w 106"/>
                <a:gd name="T17" fmla="*/ 9 h 89"/>
                <a:gd name="T18" fmla="*/ 58 w 106"/>
                <a:gd name="T19" fmla="*/ 5 h 89"/>
                <a:gd name="T20" fmla="*/ 54 w 106"/>
                <a:gd name="T21" fmla="*/ 5 h 89"/>
                <a:gd name="T22" fmla="*/ 54 w 106"/>
                <a:gd name="T23" fmla="*/ 3 h 89"/>
                <a:gd name="T24" fmla="*/ 39 w 106"/>
                <a:gd name="T25" fmla="*/ 33 h 89"/>
                <a:gd name="T26" fmla="*/ 54 w 106"/>
                <a:gd name="T27" fmla="*/ 28 h 89"/>
                <a:gd name="T28" fmla="*/ 70 w 106"/>
                <a:gd name="T29" fmla="*/ 41 h 89"/>
                <a:gd name="T30" fmla="*/ 70 w 106"/>
                <a:gd name="T31" fmla="*/ 41 h 89"/>
                <a:gd name="T32" fmla="*/ 73 w 106"/>
                <a:gd name="T33" fmla="*/ 38 h 89"/>
                <a:gd name="T34" fmla="*/ 81 w 106"/>
                <a:gd name="T35" fmla="*/ 34 h 89"/>
                <a:gd name="T36" fmla="*/ 76 w 106"/>
                <a:gd name="T37" fmla="*/ 35 h 89"/>
                <a:gd name="T38" fmla="*/ 76 w 106"/>
                <a:gd name="T39" fmla="*/ 33 h 89"/>
                <a:gd name="T40" fmla="*/ 70 w 106"/>
                <a:gd name="T41" fmla="*/ 55 h 89"/>
                <a:gd name="T42" fmla="*/ 86 w 106"/>
                <a:gd name="T43" fmla="*/ 48 h 89"/>
                <a:gd name="T44" fmla="*/ 82 w 106"/>
                <a:gd name="T45" fmla="*/ 49 h 89"/>
                <a:gd name="T46" fmla="*/ 81 w 106"/>
                <a:gd name="T47" fmla="*/ 48 h 89"/>
                <a:gd name="T48" fmla="*/ 79 w 106"/>
                <a:gd name="T49" fmla="*/ 73 h 89"/>
                <a:gd name="T50" fmla="*/ 83 w 106"/>
                <a:gd name="T51" fmla="*/ 71 h 89"/>
                <a:gd name="T52" fmla="*/ 86 w 106"/>
                <a:gd name="T53" fmla="*/ 70 h 89"/>
                <a:gd name="T54" fmla="*/ 87 w 106"/>
                <a:gd name="T55" fmla="*/ 85 h 89"/>
                <a:gd name="T56" fmla="*/ 98 w 106"/>
                <a:gd name="T57" fmla="*/ 75 h 89"/>
                <a:gd name="T58" fmla="*/ 91 w 106"/>
                <a:gd name="T59" fmla="*/ 84 h 89"/>
                <a:gd name="T60" fmla="*/ 95 w 106"/>
                <a:gd name="T61" fmla="*/ 82 h 89"/>
                <a:gd name="T62" fmla="*/ 91 w 106"/>
                <a:gd name="T63" fmla="*/ 67 h 89"/>
                <a:gd name="T64" fmla="*/ 87 w 106"/>
                <a:gd name="T65" fmla="*/ 70 h 89"/>
                <a:gd name="T66" fmla="*/ 88 w 106"/>
                <a:gd name="T67" fmla="*/ 72 h 89"/>
                <a:gd name="T68" fmla="*/ 89 w 106"/>
                <a:gd name="T69" fmla="*/ 58 h 89"/>
                <a:gd name="T70" fmla="*/ 84 w 106"/>
                <a:gd name="T71" fmla="*/ 44 h 89"/>
                <a:gd name="T72" fmla="*/ 74 w 106"/>
                <a:gd name="T73" fmla="*/ 55 h 89"/>
                <a:gd name="T74" fmla="*/ 75 w 106"/>
                <a:gd name="T75" fmla="*/ 55 h 89"/>
                <a:gd name="T76" fmla="*/ 83 w 106"/>
                <a:gd name="T77" fmla="*/ 41 h 89"/>
                <a:gd name="T78" fmla="*/ 78 w 106"/>
                <a:gd name="T79" fmla="*/ 30 h 89"/>
                <a:gd name="T80" fmla="*/ 66 w 106"/>
                <a:gd name="T81" fmla="*/ 26 h 89"/>
                <a:gd name="T82" fmla="*/ 61 w 106"/>
                <a:gd name="T83" fmla="*/ 22 h 89"/>
                <a:gd name="T84" fmla="*/ 61 w 106"/>
                <a:gd name="T85" fmla="*/ 22 h 89"/>
                <a:gd name="T86" fmla="*/ 41 w 106"/>
                <a:gd name="T87" fmla="*/ 29 h 89"/>
                <a:gd name="T88" fmla="*/ 47 w 106"/>
                <a:gd name="T89" fmla="*/ 33 h 89"/>
                <a:gd name="T90" fmla="*/ 47 w 106"/>
                <a:gd name="T91" fmla="*/ 34 h 89"/>
                <a:gd name="T92" fmla="*/ 62 w 106"/>
                <a:gd name="T93" fmla="*/ 8 h 89"/>
                <a:gd name="T94" fmla="*/ 60 w 106"/>
                <a:gd name="T95" fmla="*/ 0 h 89"/>
                <a:gd name="T96" fmla="*/ 32 w 106"/>
                <a:gd name="T97" fmla="*/ 15 h 89"/>
                <a:gd name="T98" fmla="*/ 33 w 106"/>
                <a:gd name="T99" fmla="*/ 19 h 89"/>
                <a:gd name="T100" fmla="*/ 32 w 106"/>
                <a:gd name="T101" fmla="*/ 15 h 89"/>
                <a:gd name="T102" fmla="*/ 34 w 106"/>
                <a:gd name="T103" fmla="*/ 15 h 89"/>
                <a:gd name="T104" fmla="*/ 37 w 106"/>
                <a:gd name="T105" fmla="*/ 17 h 89"/>
                <a:gd name="T106" fmla="*/ 18 w 106"/>
                <a:gd name="T107" fmla="*/ 4 h 89"/>
                <a:gd name="T108" fmla="*/ 4 w 106"/>
                <a:gd name="T109" fmla="*/ 13 h 89"/>
                <a:gd name="T110" fmla="*/ 5 w 106"/>
                <a:gd name="T111" fmla="*/ 13 h 89"/>
                <a:gd name="T112" fmla="*/ 9 w 106"/>
                <a:gd name="T113" fmla="*/ 1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6" h="89">
                  <a:moveTo>
                    <a:pt x="2" y="19"/>
                  </a:moveTo>
                  <a:cubicBezTo>
                    <a:pt x="2" y="21"/>
                    <a:pt x="3" y="21"/>
                    <a:pt x="4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22"/>
                    <a:pt x="7" y="22"/>
                    <a:pt x="7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0"/>
                    <a:pt x="11" y="19"/>
                    <a:pt x="13" y="18"/>
                  </a:cubicBezTo>
                  <a:cubicBezTo>
                    <a:pt x="16" y="16"/>
                    <a:pt x="19" y="14"/>
                    <a:pt x="22" y="12"/>
                  </a:cubicBezTo>
                  <a:cubicBezTo>
                    <a:pt x="24" y="11"/>
                    <a:pt x="25" y="11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9"/>
                    <a:pt x="24" y="9"/>
                    <a:pt x="24" y="10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3"/>
                    <a:pt x="36" y="23"/>
                    <a:pt x="37" y="22"/>
                  </a:cubicBezTo>
                  <a:cubicBezTo>
                    <a:pt x="40" y="20"/>
                    <a:pt x="46" y="17"/>
                    <a:pt x="51" y="14"/>
                  </a:cubicBezTo>
                  <a:cubicBezTo>
                    <a:pt x="53" y="12"/>
                    <a:pt x="56" y="11"/>
                    <a:pt x="57" y="10"/>
                  </a:cubicBezTo>
                  <a:cubicBezTo>
                    <a:pt x="58" y="10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8" y="9"/>
                    <a:pt x="58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8"/>
                    <a:pt x="56" y="9"/>
                    <a:pt x="57" y="9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5"/>
                    <a:pt x="54" y="6"/>
                    <a:pt x="54" y="7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4"/>
                    <a:pt x="53" y="5"/>
                  </a:cubicBezTo>
                  <a:cubicBezTo>
                    <a:pt x="51" y="8"/>
                    <a:pt x="48" y="15"/>
                    <a:pt x="45" y="20"/>
                  </a:cubicBezTo>
                  <a:cubicBezTo>
                    <a:pt x="43" y="23"/>
                    <a:pt x="42" y="25"/>
                    <a:pt x="41" y="27"/>
                  </a:cubicBezTo>
                  <a:cubicBezTo>
                    <a:pt x="40" y="28"/>
                    <a:pt x="40" y="29"/>
                    <a:pt x="39" y="30"/>
                  </a:cubicBezTo>
                  <a:cubicBezTo>
                    <a:pt x="39" y="30"/>
                    <a:pt x="39" y="31"/>
                    <a:pt x="39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2"/>
                    <a:pt x="39" y="33"/>
                  </a:cubicBezTo>
                  <a:cubicBezTo>
                    <a:pt x="39" y="34"/>
                    <a:pt x="39" y="34"/>
                    <a:pt x="39" y="35"/>
                  </a:cubicBezTo>
                  <a:cubicBezTo>
                    <a:pt x="40" y="36"/>
                    <a:pt x="41" y="37"/>
                    <a:pt x="42" y="37"/>
                  </a:cubicBezTo>
                  <a:cubicBezTo>
                    <a:pt x="43" y="38"/>
                    <a:pt x="44" y="38"/>
                    <a:pt x="45" y="37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5" y="29"/>
                    <a:pt x="55" y="29"/>
                    <a:pt x="56" y="29"/>
                  </a:cubicBezTo>
                  <a:cubicBezTo>
                    <a:pt x="58" y="31"/>
                    <a:pt x="61" y="34"/>
                    <a:pt x="65" y="36"/>
                  </a:cubicBezTo>
                  <a:cubicBezTo>
                    <a:pt x="66" y="38"/>
                    <a:pt x="68" y="39"/>
                    <a:pt x="69" y="40"/>
                  </a:cubicBezTo>
                  <a:cubicBezTo>
                    <a:pt x="69" y="40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1"/>
                    <a:pt x="71" y="42"/>
                    <a:pt x="72" y="42"/>
                  </a:cubicBezTo>
                  <a:cubicBezTo>
                    <a:pt x="74" y="43"/>
                    <a:pt x="75" y="42"/>
                    <a:pt x="76" y="42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76" y="35"/>
                    <a:pt x="77" y="36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6" y="33"/>
                    <a:pt x="76" y="34"/>
                    <a:pt x="76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6" y="34"/>
                    <a:pt x="76" y="35"/>
                    <a:pt x="75" y="37"/>
                  </a:cubicBezTo>
                  <a:cubicBezTo>
                    <a:pt x="74" y="40"/>
                    <a:pt x="73" y="44"/>
                    <a:pt x="72" y="47"/>
                  </a:cubicBezTo>
                  <a:cubicBezTo>
                    <a:pt x="71" y="49"/>
                    <a:pt x="71" y="50"/>
                    <a:pt x="71" y="51"/>
                  </a:cubicBezTo>
                  <a:cubicBezTo>
                    <a:pt x="70" y="52"/>
                    <a:pt x="70" y="53"/>
                    <a:pt x="70" y="53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0" y="54"/>
                    <a:pt x="70" y="54"/>
                    <a:pt x="70" y="55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70" y="56"/>
                    <a:pt x="70" y="56"/>
                    <a:pt x="71" y="57"/>
                  </a:cubicBezTo>
                  <a:cubicBezTo>
                    <a:pt x="72" y="59"/>
                    <a:pt x="75" y="60"/>
                    <a:pt x="77" y="59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9"/>
                    <a:pt x="82" y="50"/>
                    <a:pt x="82" y="50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9"/>
                    <a:pt x="81" y="49"/>
                    <a:pt x="82" y="49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9"/>
                    <a:pt x="81" y="50"/>
                  </a:cubicBezTo>
                  <a:cubicBezTo>
                    <a:pt x="81" y="52"/>
                    <a:pt x="80" y="57"/>
                    <a:pt x="80" y="62"/>
                  </a:cubicBezTo>
                  <a:cubicBezTo>
                    <a:pt x="80" y="64"/>
                    <a:pt x="79" y="66"/>
                    <a:pt x="79" y="68"/>
                  </a:cubicBezTo>
                  <a:cubicBezTo>
                    <a:pt x="79" y="69"/>
                    <a:pt x="79" y="69"/>
                    <a:pt x="79" y="70"/>
                  </a:cubicBezTo>
                  <a:cubicBezTo>
                    <a:pt x="79" y="71"/>
                    <a:pt x="79" y="71"/>
                    <a:pt x="79" y="72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4"/>
                  </a:cubicBezTo>
                  <a:cubicBezTo>
                    <a:pt x="81" y="76"/>
                    <a:pt x="83" y="77"/>
                    <a:pt x="85" y="76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3" y="71"/>
                    <a:pt x="84" y="72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3" y="71"/>
                    <a:pt x="83" y="72"/>
                  </a:cubicBezTo>
                  <a:cubicBezTo>
                    <a:pt x="84" y="73"/>
                    <a:pt x="85" y="77"/>
                    <a:pt x="85" y="79"/>
                  </a:cubicBezTo>
                  <a:cubicBezTo>
                    <a:pt x="86" y="81"/>
                    <a:pt x="86" y="82"/>
                    <a:pt x="86" y="83"/>
                  </a:cubicBezTo>
                  <a:cubicBezTo>
                    <a:pt x="86" y="84"/>
                    <a:pt x="86" y="84"/>
                    <a:pt x="86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8" y="87"/>
                    <a:pt x="89" y="88"/>
                    <a:pt x="90" y="88"/>
                  </a:cubicBezTo>
                  <a:cubicBezTo>
                    <a:pt x="91" y="89"/>
                    <a:pt x="92" y="88"/>
                    <a:pt x="93" y="88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5" y="81"/>
                    <a:pt x="106" y="78"/>
                    <a:pt x="104" y="76"/>
                  </a:cubicBezTo>
                  <a:cubicBezTo>
                    <a:pt x="103" y="74"/>
                    <a:pt x="100" y="73"/>
                    <a:pt x="98" y="75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3"/>
                    <a:pt x="95" y="82"/>
                    <a:pt x="95" y="82"/>
                  </a:cubicBezTo>
                  <a:cubicBezTo>
                    <a:pt x="95" y="80"/>
                    <a:pt x="94" y="77"/>
                    <a:pt x="93" y="74"/>
                  </a:cubicBezTo>
                  <a:cubicBezTo>
                    <a:pt x="93" y="72"/>
                    <a:pt x="92" y="71"/>
                    <a:pt x="92" y="70"/>
                  </a:cubicBezTo>
                  <a:cubicBezTo>
                    <a:pt x="92" y="70"/>
                    <a:pt x="92" y="69"/>
                    <a:pt x="92" y="69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68"/>
                    <a:pt x="91" y="68"/>
                    <a:pt x="91" y="67"/>
                  </a:cubicBezTo>
                  <a:cubicBezTo>
                    <a:pt x="90" y="65"/>
                    <a:pt x="87" y="64"/>
                    <a:pt x="85" y="66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7" y="71"/>
                    <a:pt x="87" y="70"/>
                    <a:pt x="87" y="70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8" y="72"/>
                    <a:pt x="88" y="72"/>
                    <a:pt x="87" y="71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8" y="72"/>
                    <a:pt x="88" y="71"/>
                    <a:pt x="88" y="70"/>
                  </a:cubicBezTo>
                  <a:cubicBezTo>
                    <a:pt x="88" y="68"/>
                    <a:pt x="89" y="63"/>
                    <a:pt x="89" y="58"/>
                  </a:cubicBezTo>
                  <a:cubicBezTo>
                    <a:pt x="89" y="56"/>
                    <a:pt x="90" y="54"/>
                    <a:pt x="90" y="52"/>
                  </a:cubicBezTo>
                  <a:cubicBezTo>
                    <a:pt x="90" y="51"/>
                    <a:pt x="90" y="51"/>
                    <a:pt x="90" y="50"/>
                  </a:cubicBezTo>
                  <a:cubicBezTo>
                    <a:pt x="90" y="49"/>
                    <a:pt x="90" y="49"/>
                    <a:pt x="90" y="48"/>
                  </a:cubicBezTo>
                  <a:cubicBezTo>
                    <a:pt x="90" y="48"/>
                    <a:pt x="90" y="48"/>
                    <a:pt x="90" y="4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90" y="47"/>
                    <a:pt x="90" y="46"/>
                  </a:cubicBezTo>
                  <a:cubicBezTo>
                    <a:pt x="88" y="44"/>
                    <a:pt x="86" y="43"/>
                    <a:pt x="84" y="44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4"/>
                    <a:pt x="79" y="53"/>
                    <a:pt x="78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5"/>
                    <a:pt x="79" y="53"/>
                    <a:pt x="80" y="51"/>
                  </a:cubicBezTo>
                  <a:cubicBezTo>
                    <a:pt x="81" y="48"/>
                    <a:pt x="82" y="45"/>
                    <a:pt x="83" y="41"/>
                  </a:cubicBezTo>
                  <a:cubicBezTo>
                    <a:pt x="84" y="40"/>
                    <a:pt x="84" y="38"/>
                    <a:pt x="84" y="37"/>
                  </a:cubicBezTo>
                  <a:cubicBezTo>
                    <a:pt x="85" y="37"/>
                    <a:pt x="85" y="36"/>
                    <a:pt x="85" y="36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5"/>
                    <a:pt x="85" y="35"/>
                    <a:pt x="85" y="34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85" y="32"/>
                    <a:pt x="85" y="32"/>
                  </a:cubicBezTo>
                  <a:cubicBezTo>
                    <a:pt x="83" y="30"/>
                    <a:pt x="81" y="29"/>
                    <a:pt x="78" y="30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4"/>
                    <a:pt x="76" y="34"/>
                    <a:pt x="75" y="33"/>
                  </a:cubicBezTo>
                  <a:cubicBezTo>
                    <a:pt x="73" y="32"/>
                    <a:pt x="70" y="29"/>
                    <a:pt x="66" y="26"/>
                  </a:cubicBezTo>
                  <a:cubicBezTo>
                    <a:pt x="65" y="25"/>
                    <a:pt x="63" y="24"/>
                    <a:pt x="62" y="23"/>
                  </a:cubicBezTo>
                  <a:cubicBezTo>
                    <a:pt x="62" y="23"/>
                    <a:pt x="61" y="22"/>
                    <a:pt x="61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0" y="20"/>
                    <a:pt x="57" y="20"/>
                    <a:pt x="55" y="21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7" y="33"/>
                    <a:pt x="47" y="32"/>
                    <a:pt x="47" y="31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8" y="34"/>
                    <a:pt x="48" y="33"/>
                  </a:cubicBezTo>
                  <a:cubicBezTo>
                    <a:pt x="50" y="29"/>
                    <a:pt x="53" y="23"/>
                    <a:pt x="56" y="18"/>
                  </a:cubicBezTo>
                  <a:cubicBezTo>
                    <a:pt x="58" y="15"/>
                    <a:pt x="59" y="12"/>
                    <a:pt x="60" y="10"/>
                  </a:cubicBezTo>
                  <a:cubicBezTo>
                    <a:pt x="61" y="9"/>
                    <a:pt x="61" y="9"/>
                    <a:pt x="62" y="8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3" y="6"/>
                    <a:pt x="63" y="6"/>
                    <a:pt x="63" y="5"/>
                  </a:cubicBezTo>
                  <a:cubicBezTo>
                    <a:pt x="63" y="4"/>
                    <a:pt x="63" y="4"/>
                    <a:pt x="62" y="2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2"/>
                    <a:pt x="61" y="1"/>
                    <a:pt x="60" y="0"/>
                  </a:cubicBezTo>
                  <a:cubicBezTo>
                    <a:pt x="59" y="0"/>
                    <a:pt x="59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1"/>
                    <a:pt x="56" y="1"/>
                  </a:cubicBezTo>
                  <a:cubicBezTo>
                    <a:pt x="55" y="1"/>
                    <a:pt x="55" y="1"/>
                    <a:pt x="54" y="2"/>
                  </a:cubicBezTo>
                  <a:cubicBezTo>
                    <a:pt x="51" y="4"/>
                    <a:pt x="45" y="7"/>
                    <a:pt x="40" y="10"/>
                  </a:cubicBezTo>
                  <a:cubicBezTo>
                    <a:pt x="38" y="11"/>
                    <a:pt x="35" y="13"/>
                    <a:pt x="34" y="14"/>
                  </a:cubicBezTo>
                  <a:cubicBezTo>
                    <a:pt x="33" y="14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3" y="15"/>
                    <a:pt x="33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6" y="16"/>
                    <a:pt x="35" y="15"/>
                    <a:pt x="34" y="15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9" y="2"/>
                    <a:pt x="28" y="2"/>
                    <a:pt x="28" y="1"/>
                  </a:cubicBezTo>
                  <a:cubicBezTo>
                    <a:pt x="27" y="1"/>
                    <a:pt x="26" y="1"/>
                    <a:pt x="26" y="1"/>
                  </a:cubicBezTo>
                  <a:cubicBezTo>
                    <a:pt x="25" y="1"/>
                    <a:pt x="25" y="1"/>
                    <a:pt x="24" y="1"/>
                  </a:cubicBezTo>
                  <a:cubicBezTo>
                    <a:pt x="24" y="1"/>
                    <a:pt x="24" y="1"/>
                    <a:pt x="23" y="2"/>
                  </a:cubicBezTo>
                  <a:cubicBezTo>
                    <a:pt x="22" y="2"/>
                    <a:pt x="20" y="3"/>
                    <a:pt x="18" y="4"/>
                  </a:cubicBezTo>
                  <a:cubicBezTo>
                    <a:pt x="15" y="6"/>
                    <a:pt x="12" y="8"/>
                    <a:pt x="9" y="10"/>
                  </a:cubicBezTo>
                  <a:cubicBezTo>
                    <a:pt x="7" y="11"/>
                    <a:pt x="6" y="12"/>
                    <a:pt x="5" y="12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8" y="13"/>
                    <a:pt x="7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3"/>
                    <a:pt x="5" y="12"/>
                    <a:pt x="3" y="13"/>
                  </a:cubicBezTo>
                  <a:cubicBezTo>
                    <a:pt x="1" y="15"/>
                    <a:pt x="0" y="17"/>
                    <a:pt x="2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8" name="Freeform 273"/>
            <p:cNvSpPr/>
            <p:nvPr/>
          </p:nvSpPr>
          <p:spPr bwMode="auto">
            <a:xfrm>
              <a:off x="7214886" y="2611973"/>
              <a:ext cx="183221" cy="149691"/>
            </a:xfrm>
            <a:custGeom>
              <a:avLst/>
              <a:gdLst>
                <a:gd name="T0" fmla="*/ 56 w 151"/>
                <a:gd name="T1" fmla="*/ 9 h 123"/>
                <a:gd name="T2" fmla="*/ 54 w 151"/>
                <a:gd name="T3" fmla="*/ 5 h 123"/>
                <a:gd name="T4" fmla="*/ 54 w 151"/>
                <a:gd name="T5" fmla="*/ 5 h 123"/>
                <a:gd name="T6" fmla="*/ 51 w 151"/>
                <a:gd name="T7" fmla="*/ 3 h 123"/>
                <a:gd name="T8" fmla="*/ 3 w 151"/>
                <a:gd name="T9" fmla="*/ 46 h 123"/>
                <a:gd name="T10" fmla="*/ 31 w 151"/>
                <a:gd name="T11" fmla="*/ 39 h 123"/>
                <a:gd name="T12" fmla="*/ 31 w 151"/>
                <a:gd name="T13" fmla="*/ 39 h 123"/>
                <a:gd name="T14" fmla="*/ 30 w 151"/>
                <a:gd name="T15" fmla="*/ 34 h 123"/>
                <a:gd name="T16" fmla="*/ 29 w 151"/>
                <a:gd name="T17" fmla="*/ 34 h 123"/>
                <a:gd name="T18" fmla="*/ 11 w 151"/>
                <a:gd name="T19" fmla="*/ 52 h 123"/>
                <a:gd name="T20" fmla="*/ 22 w 151"/>
                <a:gd name="T21" fmla="*/ 58 h 123"/>
                <a:gd name="T22" fmla="*/ 18 w 151"/>
                <a:gd name="T23" fmla="*/ 57 h 123"/>
                <a:gd name="T24" fmla="*/ 3 w 151"/>
                <a:gd name="T25" fmla="*/ 85 h 123"/>
                <a:gd name="T26" fmla="*/ 10 w 151"/>
                <a:gd name="T27" fmla="*/ 84 h 123"/>
                <a:gd name="T28" fmla="*/ 8 w 151"/>
                <a:gd name="T29" fmla="*/ 105 h 123"/>
                <a:gd name="T30" fmla="*/ 24 w 151"/>
                <a:gd name="T31" fmla="*/ 98 h 123"/>
                <a:gd name="T32" fmla="*/ 19 w 151"/>
                <a:gd name="T33" fmla="*/ 98 h 123"/>
                <a:gd name="T34" fmla="*/ 21 w 151"/>
                <a:gd name="T35" fmla="*/ 119 h 123"/>
                <a:gd name="T36" fmla="*/ 33 w 151"/>
                <a:gd name="T37" fmla="*/ 111 h 123"/>
                <a:gd name="T38" fmla="*/ 31 w 151"/>
                <a:gd name="T39" fmla="*/ 112 h 123"/>
                <a:gd name="T40" fmla="*/ 41 w 151"/>
                <a:gd name="T41" fmla="*/ 113 h 123"/>
                <a:gd name="T42" fmla="*/ 70 w 151"/>
                <a:gd name="T43" fmla="*/ 113 h 123"/>
                <a:gd name="T44" fmla="*/ 69 w 151"/>
                <a:gd name="T45" fmla="*/ 112 h 123"/>
                <a:gd name="T46" fmla="*/ 76 w 151"/>
                <a:gd name="T47" fmla="*/ 110 h 123"/>
                <a:gd name="T48" fmla="*/ 73 w 151"/>
                <a:gd name="T49" fmla="*/ 108 h 123"/>
                <a:gd name="T50" fmla="*/ 69 w 151"/>
                <a:gd name="T51" fmla="*/ 110 h 123"/>
                <a:gd name="T52" fmla="*/ 96 w 151"/>
                <a:gd name="T53" fmla="*/ 122 h 123"/>
                <a:gd name="T54" fmla="*/ 98 w 151"/>
                <a:gd name="T55" fmla="*/ 119 h 123"/>
                <a:gd name="T56" fmla="*/ 147 w 151"/>
                <a:gd name="T57" fmla="*/ 95 h 123"/>
                <a:gd name="T58" fmla="*/ 147 w 151"/>
                <a:gd name="T59" fmla="*/ 95 h 123"/>
                <a:gd name="T60" fmla="*/ 146 w 151"/>
                <a:gd name="T61" fmla="*/ 91 h 123"/>
                <a:gd name="T62" fmla="*/ 140 w 151"/>
                <a:gd name="T63" fmla="*/ 89 h 123"/>
                <a:gd name="T64" fmla="*/ 98 w 151"/>
                <a:gd name="T65" fmla="*/ 117 h 123"/>
                <a:gd name="T66" fmla="*/ 100 w 151"/>
                <a:gd name="T67" fmla="*/ 114 h 123"/>
                <a:gd name="T68" fmla="*/ 101 w 151"/>
                <a:gd name="T69" fmla="*/ 115 h 123"/>
                <a:gd name="T70" fmla="*/ 75 w 151"/>
                <a:gd name="T71" fmla="*/ 104 h 123"/>
                <a:gd name="T72" fmla="*/ 76 w 151"/>
                <a:gd name="T73" fmla="*/ 105 h 123"/>
                <a:gd name="T74" fmla="*/ 72 w 151"/>
                <a:gd name="T75" fmla="*/ 108 h 123"/>
                <a:gd name="T76" fmla="*/ 72 w 151"/>
                <a:gd name="T77" fmla="*/ 104 h 123"/>
                <a:gd name="T78" fmla="*/ 75 w 151"/>
                <a:gd name="T79" fmla="*/ 105 h 123"/>
                <a:gd name="T80" fmla="*/ 33 w 151"/>
                <a:gd name="T81" fmla="*/ 104 h 123"/>
                <a:gd name="T82" fmla="*/ 32 w 151"/>
                <a:gd name="T83" fmla="*/ 108 h 123"/>
                <a:gd name="T84" fmla="*/ 22 w 151"/>
                <a:gd name="T85" fmla="*/ 109 h 123"/>
                <a:gd name="T86" fmla="*/ 21 w 151"/>
                <a:gd name="T87" fmla="*/ 114 h 123"/>
                <a:gd name="T88" fmla="*/ 25 w 151"/>
                <a:gd name="T89" fmla="*/ 113 h 123"/>
                <a:gd name="T90" fmla="*/ 25 w 151"/>
                <a:gd name="T91" fmla="*/ 115 h 123"/>
                <a:gd name="T92" fmla="*/ 28 w 151"/>
                <a:gd name="T93" fmla="*/ 98 h 123"/>
                <a:gd name="T94" fmla="*/ 13 w 151"/>
                <a:gd name="T95" fmla="*/ 104 h 123"/>
                <a:gd name="T96" fmla="*/ 14 w 151"/>
                <a:gd name="T97" fmla="*/ 84 h 123"/>
                <a:gd name="T98" fmla="*/ 7 w 151"/>
                <a:gd name="T99" fmla="*/ 86 h 123"/>
                <a:gd name="T100" fmla="*/ 11 w 151"/>
                <a:gd name="T101" fmla="*/ 87 h 123"/>
                <a:gd name="T102" fmla="*/ 2 w 151"/>
                <a:gd name="T103" fmla="*/ 64 h 123"/>
                <a:gd name="T104" fmla="*/ 5 w 151"/>
                <a:gd name="T105" fmla="*/ 68 h 123"/>
                <a:gd name="T106" fmla="*/ 33 w 151"/>
                <a:gd name="T107" fmla="*/ 37 h 123"/>
                <a:gd name="T108" fmla="*/ 26 w 151"/>
                <a:gd name="T109" fmla="*/ 31 h 123"/>
                <a:gd name="T110" fmla="*/ 6 w 151"/>
                <a:gd name="T111" fmla="*/ 43 h 123"/>
                <a:gd name="T112" fmla="*/ 7 w 151"/>
                <a:gd name="T113" fmla="*/ 43 h 123"/>
                <a:gd name="T114" fmla="*/ 11 w 151"/>
                <a:gd name="T115" fmla="*/ 47 h 123"/>
                <a:gd name="T116" fmla="*/ 11 w 151"/>
                <a:gd name="T117" fmla="*/ 49 h 123"/>
                <a:gd name="T118" fmla="*/ 58 w 151"/>
                <a:gd name="T119" fmla="*/ 3 h 123"/>
                <a:gd name="T120" fmla="*/ 28 w 151"/>
                <a:gd name="T121" fmla="*/ 18 h 123"/>
                <a:gd name="T122" fmla="*/ 30 w 151"/>
                <a:gd name="T123" fmla="*/ 1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1" h="123">
                  <a:moveTo>
                    <a:pt x="24" y="22"/>
                  </a:moveTo>
                  <a:cubicBezTo>
                    <a:pt x="25" y="23"/>
                    <a:pt x="26" y="24"/>
                    <a:pt x="27" y="24"/>
                  </a:cubicBezTo>
                  <a:cubicBezTo>
                    <a:pt x="27" y="25"/>
                    <a:pt x="28" y="25"/>
                    <a:pt x="28" y="25"/>
                  </a:cubicBezTo>
                  <a:cubicBezTo>
                    <a:pt x="29" y="24"/>
                    <a:pt x="30" y="24"/>
                    <a:pt x="30" y="24"/>
                  </a:cubicBezTo>
                  <a:cubicBezTo>
                    <a:pt x="30" y="24"/>
                    <a:pt x="31" y="24"/>
                    <a:pt x="31" y="24"/>
                  </a:cubicBezTo>
                  <a:cubicBezTo>
                    <a:pt x="33" y="23"/>
                    <a:pt x="35" y="22"/>
                    <a:pt x="37" y="20"/>
                  </a:cubicBezTo>
                  <a:cubicBezTo>
                    <a:pt x="41" y="18"/>
                    <a:pt x="46" y="15"/>
                    <a:pt x="50" y="13"/>
                  </a:cubicBezTo>
                  <a:cubicBezTo>
                    <a:pt x="51" y="12"/>
                    <a:pt x="53" y="11"/>
                    <a:pt x="54" y="10"/>
                  </a:cubicBezTo>
                  <a:cubicBezTo>
                    <a:pt x="55" y="10"/>
                    <a:pt x="55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9"/>
                    <a:pt x="56" y="9"/>
                    <a:pt x="56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2" y="9"/>
                    <a:pt x="53" y="9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6"/>
                    <a:pt x="51" y="7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4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0" y="3"/>
                    <a:pt x="50" y="4"/>
                  </a:cubicBezTo>
                  <a:cubicBezTo>
                    <a:pt x="48" y="5"/>
                    <a:pt x="44" y="9"/>
                    <a:pt x="40" y="13"/>
                  </a:cubicBezTo>
                  <a:cubicBezTo>
                    <a:pt x="33" y="19"/>
                    <a:pt x="24" y="26"/>
                    <a:pt x="17" y="32"/>
                  </a:cubicBezTo>
                  <a:cubicBezTo>
                    <a:pt x="13" y="35"/>
                    <a:pt x="10" y="38"/>
                    <a:pt x="8" y="40"/>
                  </a:cubicBezTo>
                  <a:cubicBezTo>
                    <a:pt x="6" y="41"/>
                    <a:pt x="5" y="42"/>
                    <a:pt x="5" y="43"/>
                  </a:cubicBezTo>
                  <a:cubicBezTo>
                    <a:pt x="4" y="43"/>
                    <a:pt x="4" y="44"/>
                    <a:pt x="4" y="44"/>
                  </a:cubicBezTo>
                  <a:cubicBezTo>
                    <a:pt x="4" y="44"/>
                    <a:pt x="3" y="45"/>
                    <a:pt x="3" y="45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7"/>
                    <a:pt x="3" y="47"/>
                  </a:cubicBezTo>
                  <a:cubicBezTo>
                    <a:pt x="3" y="48"/>
                    <a:pt x="3" y="49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4" y="51"/>
                    <a:pt x="5" y="51"/>
                    <a:pt x="6" y="52"/>
                  </a:cubicBezTo>
                  <a:cubicBezTo>
                    <a:pt x="6" y="52"/>
                    <a:pt x="7" y="52"/>
                    <a:pt x="7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9" y="52"/>
                    <a:pt x="9" y="51"/>
                    <a:pt x="9" y="51"/>
                  </a:cubicBezTo>
                  <a:cubicBezTo>
                    <a:pt x="10" y="51"/>
                    <a:pt x="10" y="51"/>
                    <a:pt x="11" y="50"/>
                  </a:cubicBezTo>
                  <a:cubicBezTo>
                    <a:pt x="14" y="49"/>
                    <a:pt x="19" y="46"/>
                    <a:pt x="23" y="43"/>
                  </a:cubicBezTo>
                  <a:cubicBezTo>
                    <a:pt x="26" y="42"/>
                    <a:pt x="28" y="40"/>
                    <a:pt x="29" y="40"/>
                  </a:cubicBezTo>
                  <a:cubicBezTo>
                    <a:pt x="30" y="39"/>
                    <a:pt x="30" y="39"/>
                    <a:pt x="31" y="39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39"/>
                    <a:pt x="31" y="39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9" y="39"/>
                    <a:pt x="29" y="39"/>
                    <a:pt x="30" y="39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7" y="38"/>
                    <a:pt x="28" y="38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5"/>
                    <a:pt x="25" y="36"/>
                    <a:pt x="26" y="37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5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5" y="34"/>
                    <a:pt x="24" y="35"/>
                  </a:cubicBezTo>
                  <a:cubicBezTo>
                    <a:pt x="21" y="38"/>
                    <a:pt x="16" y="46"/>
                    <a:pt x="11" y="52"/>
                  </a:cubicBezTo>
                  <a:cubicBezTo>
                    <a:pt x="8" y="56"/>
                    <a:pt x="6" y="59"/>
                    <a:pt x="4" y="61"/>
                  </a:cubicBezTo>
                  <a:cubicBezTo>
                    <a:pt x="3" y="62"/>
                    <a:pt x="2" y="63"/>
                    <a:pt x="2" y="64"/>
                  </a:cubicBezTo>
                  <a:cubicBezTo>
                    <a:pt x="1" y="64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7"/>
                    <a:pt x="0" y="68"/>
                  </a:cubicBezTo>
                  <a:cubicBezTo>
                    <a:pt x="0" y="68"/>
                    <a:pt x="0" y="69"/>
                    <a:pt x="1" y="70"/>
                  </a:cubicBezTo>
                  <a:cubicBezTo>
                    <a:pt x="1" y="71"/>
                    <a:pt x="2" y="72"/>
                    <a:pt x="3" y="72"/>
                  </a:cubicBezTo>
                  <a:cubicBezTo>
                    <a:pt x="5" y="72"/>
                    <a:pt x="6" y="72"/>
                    <a:pt x="7" y="72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9"/>
                    <a:pt x="18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5" y="61"/>
                    <a:pt x="12" y="67"/>
                    <a:pt x="9" y="73"/>
                  </a:cubicBezTo>
                  <a:cubicBezTo>
                    <a:pt x="7" y="76"/>
                    <a:pt x="6" y="78"/>
                    <a:pt x="5" y="80"/>
                  </a:cubicBezTo>
                  <a:cubicBezTo>
                    <a:pt x="4" y="82"/>
                    <a:pt x="4" y="82"/>
                    <a:pt x="3" y="83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2" y="85"/>
                    <a:pt x="2" y="85"/>
                    <a:pt x="2" y="86"/>
                  </a:cubicBezTo>
                  <a:cubicBezTo>
                    <a:pt x="2" y="87"/>
                    <a:pt x="2" y="87"/>
                    <a:pt x="3" y="88"/>
                  </a:cubicBezTo>
                  <a:cubicBezTo>
                    <a:pt x="4" y="90"/>
                    <a:pt x="5" y="90"/>
                    <a:pt x="6" y="91"/>
                  </a:cubicBezTo>
                  <a:cubicBezTo>
                    <a:pt x="7" y="91"/>
                    <a:pt x="8" y="91"/>
                    <a:pt x="9" y="90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6"/>
                    <a:pt x="6" y="87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6"/>
                    <a:pt x="6" y="87"/>
                  </a:cubicBezTo>
                  <a:cubicBezTo>
                    <a:pt x="6" y="89"/>
                    <a:pt x="7" y="93"/>
                    <a:pt x="7" y="97"/>
                  </a:cubicBezTo>
                  <a:cubicBezTo>
                    <a:pt x="8" y="99"/>
                    <a:pt x="8" y="101"/>
                    <a:pt x="8" y="102"/>
                  </a:cubicBezTo>
                  <a:cubicBezTo>
                    <a:pt x="8" y="103"/>
                    <a:pt x="8" y="104"/>
                    <a:pt x="8" y="104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10" y="108"/>
                    <a:pt x="13" y="109"/>
                    <a:pt x="15" y="108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19" y="99"/>
                    <a:pt x="19" y="99"/>
                    <a:pt x="20" y="100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19" y="98"/>
                    <a:pt x="19" y="98"/>
                    <a:pt x="19" y="99"/>
                  </a:cubicBezTo>
                  <a:cubicBezTo>
                    <a:pt x="19" y="100"/>
                    <a:pt x="18" y="104"/>
                    <a:pt x="18" y="107"/>
                  </a:cubicBezTo>
                  <a:cubicBezTo>
                    <a:pt x="17" y="109"/>
                    <a:pt x="17" y="111"/>
                    <a:pt x="17" y="112"/>
                  </a:cubicBezTo>
                  <a:cubicBezTo>
                    <a:pt x="17" y="112"/>
                    <a:pt x="17" y="113"/>
                    <a:pt x="17" y="113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6" y="114"/>
                    <a:pt x="16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7" y="116"/>
                    <a:pt x="17" y="116"/>
                    <a:pt x="17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8" y="118"/>
                    <a:pt x="19" y="119"/>
                    <a:pt x="19" y="119"/>
                  </a:cubicBezTo>
                  <a:cubicBezTo>
                    <a:pt x="20" y="119"/>
                    <a:pt x="21" y="119"/>
                    <a:pt x="21" y="119"/>
                  </a:cubicBezTo>
                  <a:cubicBezTo>
                    <a:pt x="22" y="119"/>
                    <a:pt x="22" y="119"/>
                    <a:pt x="22" y="119"/>
                  </a:cubicBezTo>
                  <a:cubicBezTo>
                    <a:pt x="23" y="119"/>
                    <a:pt x="24" y="119"/>
                    <a:pt x="24" y="118"/>
                  </a:cubicBezTo>
                  <a:cubicBezTo>
                    <a:pt x="25" y="118"/>
                    <a:pt x="26" y="117"/>
                    <a:pt x="27" y="117"/>
                  </a:cubicBezTo>
                  <a:cubicBezTo>
                    <a:pt x="29" y="116"/>
                    <a:pt x="30" y="115"/>
                    <a:pt x="32" y="114"/>
                  </a:cubicBezTo>
                  <a:cubicBezTo>
                    <a:pt x="33" y="113"/>
                    <a:pt x="33" y="113"/>
                    <a:pt x="34" y="113"/>
                  </a:cubicBezTo>
                  <a:cubicBezTo>
                    <a:pt x="34" y="113"/>
                    <a:pt x="34" y="113"/>
                    <a:pt x="34" y="113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4" y="113"/>
                    <a:pt x="34" y="113"/>
                    <a:pt x="34" y="113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4" y="113"/>
                    <a:pt x="34" y="113"/>
                    <a:pt x="34" y="113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3" y="113"/>
                    <a:pt x="33" y="113"/>
                    <a:pt x="34" y="113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3"/>
                    <a:pt x="32" y="113"/>
                    <a:pt x="32" y="113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30" y="112"/>
                    <a:pt x="31" y="112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2"/>
                    <a:pt x="30" y="112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3" y="113"/>
                    <a:pt x="34" y="113"/>
                    <a:pt x="36" y="113"/>
                  </a:cubicBezTo>
                  <a:cubicBezTo>
                    <a:pt x="37" y="113"/>
                    <a:pt x="39" y="113"/>
                    <a:pt x="41" y="113"/>
                  </a:cubicBezTo>
                  <a:cubicBezTo>
                    <a:pt x="48" y="113"/>
                    <a:pt x="58" y="113"/>
                    <a:pt x="65" y="113"/>
                  </a:cubicBezTo>
                  <a:cubicBezTo>
                    <a:pt x="67" y="113"/>
                    <a:pt x="69" y="113"/>
                    <a:pt x="70" y="113"/>
                  </a:cubicBezTo>
                  <a:cubicBezTo>
                    <a:pt x="70" y="113"/>
                    <a:pt x="71" y="113"/>
                    <a:pt x="71" y="113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0" y="113"/>
                    <a:pt x="70" y="113"/>
                    <a:pt x="71" y="113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69" y="112"/>
                    <a:pt x="69" y="112"/>
                    <a:pt x="69" y="112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69" y="112"/>
                    <a:pt x="69" y="112"/>
                    <a:pt x="69" y="112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9" y="112"/>
                    <a:pt x="69" y="112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1"/>
                    <a:pt x="68" y="112"/>
                    <a:pt x="69" y="112"/>
                  </a:cubicBezTo>
                  <a:cubicBezTo>
                    <a:pt x="70" y="113"/>
                    <a:pt x="71" y="113"/>
                    <a:pt x="72" y="113"/>
                  </a:cubicBezTo>
                  <a:cubicBezTo>
                    <a:pt x="73" y="113"/>
                    <a:pt x="74" y="113"/>
                    <a:pt x="75" y="112"/>
                  </a:cubicBezTo>
                  <a:cubicBezTo>
                    <a:pt x="76" y="112"/>
                    <a:pt x="76" y="111"/>
                    <a:pt x="76" y="111"/>
                  </a:cubicBezTo>
                  <a:cubicBezTo>
                    <a:pt x="76" y="110"/>
                    <a:pt x="76" y="110"/>
                    <a:pt x="76" y="110"/>
                  </a:cubicBezTo>
                  <a:cubicBezTo>
                    <a:pt x="76" y="110"/>
                    <a:pt x="76" y="110"/>
                    <a:pt x="76" y="110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6" y="111"/>
                    <a:pt x="76" y="110"/>
                    <a:pt x="76" y="110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4" y="112"/>
                    <a:pt x="75" y="112"/>
                    <a:pt x="75" y="112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0" y="111"/>
                    <a:pt x="70" y="111"/>
                    <a:pt x="70" y="111"/>
                  </a:cubicBezTo>
                  <a:cubicBezTo>
                    <a:pt x="71" y="112"/>
                    <a:pt x="72" y="112"/>
                    <a:pt x="73" y="112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0" y="111"/>
                    <a:pt x="70" y="111"/>
                    <a:pt x="70" y="111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1"/>
                    <a:pt x="69" y="111"/>
                    <a:pt x="70" y="111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1"/>
                    <a:pt x="70" y="111"/>
                    <a:pt x="70" y="111"/>
                  </a:cubicBezTo>
                  <a:cubicBezTo>
                    <a:pt x="70" y="112"/>
                    <a:pt x="70" y="112"/>
                    <a:pt x="71" y="112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72" y="113"/>
                    <a:pt x="72" y="113"/>
                    <a:pt x="73" y="113"/>
                  </a:cubicBezTo>
                  <a:cubicBezTo>
                    <a:pt x="76" y="114"/>
                    <a:pt x="82" y="117"/>
                    <a:pt x="87" y="119"/>
                  </a:cubicBezTo>
                  <a:cubicBezTo>
                    <a:pt x="90" y="120"/>
                    <a:pt x="92" y="121"/>
                    <a:pt x="94" y="121"/>
                  </a:cubicBezTo>
                  <a:cubicBezTo>
                    <a:pt x="95" y="122"/>
                    <a:pt x="95" y="122"/>
                    <a:pt x="96" y="122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8" y="119"/>
                    <a:pt x="98" y="119"/>
                    <a:pt x="98" y="119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8" y="119"/>
                    <a:pt x="98" y="119"/>
                    <a:pt x="98" y="119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8" y="119"/>
                    <a:pt x="98" y="119"/>
                    <a:pt x="98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2"/>
                    <a:pt x="95" y="122"/>
                    <a:pt x="96" y="122"/>
                  </a:cubicBezTo>
                  <a:cubicBezTo>
                    <a:pt x="98" y="119"/>
                    <a:pt x="98" y="119"/>
                    <a:pt x="98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2"/>
                    <a:pt x="96" y="123"/>
                    <a:pt x="97" y="123"/>
                  </a:cubicBezTo>
                  <a:cubicBezTo>
                    <a:pt x="98" y="123"/>
                    <a:pt x="98" y="123"/>
                    <a:pt x="98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0" y="123"/>
                    <a:pt x="100" y="123"/>
                    <a:pt x="101" y="122"/>
                  </a:cubicBezTo>
                  <a:cubicBezTo>
                    <a:pt x="102" y="122"/>
                    <a:pt x="103" y="121"/>
                    <a:pt x="104" y="121"/>
                  </a:cubicBezTo>
                  <a:cubicBezTo>
                    <a:pt x="110" y="117"/>
                    <a:pt x="120" y="111"/>
                    <a:pt x="130" y="105"/>
                  </a:cubicBezTo>
                  <a:cubicBezTo>
                    <a:pt x="135" y="102"/>
                    <a:pt x="139" y="100"/>
                    <a:pt x="142" y="98"/>
                  </a:cubicBezTo>
                  <a:cubicBezTo>
                    <a:pt x="144" y="97"/>
                    <a:pt x="145" y="96"/>
                    <a:pt x="146" y="96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5" y="95"/>
                    <a:pt x="146" y="95"/>
                    <a:pt x="146" y="95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3" y="94"/>
                    <a:pt x="144" y="95"/>
                    <a:pt x="144" y="95"/>
                  </a:cubicBezTo>
                  <a:cubicBezTo>
                    <a:pt x="146" y="91"/>
                    <a:pt x="146" y="91"/>
                    <a:pt x="146" y="91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3" y="95"/>
                    <a:pt x="146" y="96"/>
                    <a:pt x="148" y="95"/>
                  </a:cubicBezTo>
                  <a:cubicBezTo>
                    <a:pt x="150" y="94"/>
                    <a:pt x="151" y="91"/>
                    <a:pt x="150" y="89"/>
                  </a:cubicBezTo>
                  <a:cubicBezTo>
                    <a:pt x="149" y="88"/>
                    <a:pt x="148" y="87"/>
                    <a:pt x="148" y="87"/>
                  </a:cubicBezTo>
                  <a:cubicBezTo>
                    <a:pt x="147" y="87"/>
                    <a:pt x="146" y="87"/>
                    <a:pt x="146" y="87"/>
                  </a:cubicBezTo>
                  <a:cubicBezTo>
                    <a:pt x="145" y="87"/>
                    <a:pt x="145" y="87"/>
                    <a:pt x="145" y="87"/>
                  </a:cubicBezTo>
                  <a:cubicBezTo>
                    <a:pt x="144" y="87"/>
                    <a:pt x="144" y="87"/>
                    <a:pt x="144" y="87"/>
                  </a:cubicBezTo>
                  <a:cubicBezTo>
                    <a:pt x="143" y="88"/>
                    <a:pt x="142" y="88"/>
                    <a:pt x="140" y="89"/>
                  </a:cubicBezTo>
                  <a:cubicBezTo>
                    <a:pt x="134" y="92"/>
                    <a:pt x="124" y="99"/>
                    <a:pt x="114" y="104"/>
                  </a:cubicBezTo>
                  <a:cubicBezTo>
                    <a:pt x="110" y="107"/>
                    <a:pt x="105" y="110"/>
                    <a:pt x="102" y="112"/>
                  </a:cubicBezTo>
                  <a:cubicBezTo>
                    <a:pt x="100" y="112"/>
                    <a:pt x="99" y="113"/>
                    <a:pt x="98" y="114"/>
                  </a:cubicBezTo>
                  <a:cubicBezTo>
                    <a:pt x="98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8" y="114"/>
                    <a:pt x="97" y="114"/>
                    <a:pt x="97" y="114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99" y="114"/>
                    <a:pt x="99" y="114"/>
                    <a:pt x="98" y="114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5"/>
                    <a:pt x="101" y="114"/>
                    <a:pt x="100" y="114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98" y="119"/>
                    <a:pt x="98" y="119"/>
                    <a:pt x="98" y="119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5"/>
                    <a:pt x="101" y="115"/>
                    <a:pt x="101" y="115"/>
                  </a:cubicBezTo>
                  <a:cubicBezTo>
                    <a:pt x="101" y="115"/>
                    <a:pt x="101" y="115"/>
                    <a:pt x="100" y="114"/>
                  </a:cubicBezTo>
                  <a:cubicBezTo>
                    <a:pt x="100" y="114"/>
                    <a:pt x="99" y="114"/>
                    <a:pt x="98" y="113"/>
                  </a:cubicBezTo>
                  <a:cubicBezTo>
                    <a:pt x="95" y="112"/>
                    <a:pt x="89" y="110"/>
                    <a:pt x="84" y="108"/>
                  </a:cubicBezTo>
                  <a:cubicBezTo>
                    <a:pt x="82" y="107"/>
                    <a:pt x="79" y="106"/>
                    <a:pt x="78" y="105"/>
                  </a:cubicBezTo>
                  <a:cubicBezTo>
                    <a:pt x="77" y="105"/>
                    <a:pt x="76" y="105"/>
                    <a:pt x="76" y="104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6" y="105"/>
                    <a:pt x="76" y="105"/>
                  </a:cubicBezTo>
                  <a:cubicBezTo>
                    <a:pt x="75" y="104"/>
                    <a:pt x="74" y="104"/>
                    <a:pt x="73" y="104"/>
                  </a:cubicBezTo>
                  <a:cubicBezTo>
                    <a:pt x="71" y="104"/>
                    <a:pt x="70" y="104"/>
                    <a:pt x="70" y="105"/>
                  </a:cubicBezTo>
                  <a:cubicBezTo>
                    <a:pt x="69" y="105"/>
                    <a:pt x="69" y="106"/>
                    <a:pt x="69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6"/>
                    <a:pt x="68" y="106"/>
                    <a:pt x="68" y="106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69" y="105"/>
                    <a:pt x="69" y="105"/>
                    <a:pt x="69" y="106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4"/>
                    <a:pt x="70" y="105"/>
                    <a:pt x="70" y="105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4" y="105"/>
                    <a:pt x="73" y="104"/>
                    <a:pt x="72" y="104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6" y="106"/>
                    <a:pt x="75" y="106"/>
                    <a:pt x="75" y="105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5" y="106"/>
                    <a:pt x="75" y="105"/>
                    <a:pt x="74" y="105"/>
                  </a:cubicBezTo>
                  <a:cubicBezTo>
                    <a:pt x="74" y="105"/>
                    <a:pt x="73" y="104"/>
                    <a:pt x="73" y="104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4"/>
                    <a:pt x="70" y="104"/>
                    <a:pt x="69" y="104"/>
                  </a:cubicBezTo>
                  <a:cubicBezTo>
                    <a:pt x="68" y="104"/>
                    <a:pt x="67" y="104"/>
                    <a:pt x="65" y="104"/>
                  </a:cubicBezTo>
                  <a:cubicBezTo>
                    <a:pt x="58" y="104"/>
                    <a:pt x="48" y="104"/>
                    <a:pt x="41" y="104"/>
                  </a:cubicBezTo>
                  <a:cubicBezTo>
                    <a:pt x="38" y="104"/>
                    <a:pt x="36" y="104"/>
                    <a:pt x="35" y="104"/>
                  </a:cubicBezTo>
                  <a:cubicBezTo>
                    <a:pt x="34" y="104"/>
                    <a:pt x="34" y="104"/>
                    <a:pt x="33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35" y="105"/>
                    <a:pt x="35" y="105"/>
                    <a:pt x="34" y="104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36" y="105"/>
                    <a:pt x="35" y="104"/>
                    <a:pt x="34" y="104"/>
                  </a:cubicBezTo>
                  <a:cubicBezTo>
                    <a:pt x="33" y="104"/>
                    <a:pt x="33" y="104"/>
                    <a:pt x="32" y="104"/>
                  </a:cubicBezTo>
                  <a:cubicBezTo>
                    <a:pt x="32" y="104"/>
                    <a:pt x="31" y="104"/>
                    <a:pt x="31" y="104"/>
                  </a:cubicBezTo>
                  <a:cubicBezTo>
                    <a:pt x="30" y="104"/>
                    <a:pt x="30" y="104"/>
                    <a:pt x="30" y="104"/>
                  </a:cubicBezTo>
                  <a:cubicBezTo>
                    <a:pt x="29" y="105"/>
                    <a:pt x="28" y="105"/>
                    <a:pt x="27" y="106"/>
                  </a:cubicBezTo>
                  <a:cubicBezTo>
                    <a:pt x="25" y="107"/>
                    <a:pt x="24" y="108"/>
                    <a:pt x="22" y="109"/>
                  </a:cubicBezTo>
                  <a:cubicBezTo>
                    <a:pt x="21" y="110"/>
                    <a:pt x="21" y="110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2" y="111"/>
                    <a:pt x="21" y="110"/>
                    <a:pt x="21" y="110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4" y="112"/>
                    <a:pt x="23" y="111"/>
                    <a:pt x="23" y="111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6" y="114"/>
                  </a:cubicBezTo>
                  <a:cubicBezTo>
                    <a:pt x="26" y="112"/>
                    <a:pt x="26" y="109"/>
                    <a:pt x="27" y="105"/>
                  </a:cubicBezTo>
                  <a:cubicBezTo>
                    <a:pt x="27" y="104"/>
                    <a:pt x="28" y="102"/>
                    <a:pt x="28" y="101"/>
                  </a:cubicBezTo>
                  <a:cubicBezTo>
                    <a:pt x="28" y="100"/>
                    <a:pt x="28" y="100"/>
                    <a:pt x="28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7"/>
                    <a:pt x="28" y="96"/>
                  </a:cubicBezTo>
                  <a:cubicBezTo>
                    <a:pt x="27" y="95"/>
                    <a:pt x="26" y="94"/>
                    <a:pt x="25" y="93"/>
                  </a:cubicBezTo>
                  <a:cubicBezTo>
                    <a:pt x="24" y="93"/>
                    <a:pt x="23" y="93"/>
                    <a:pt x="22" y="94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17" y="103"/>
                    <a:pt x="17" y="102"/>
                    <a:pt x="17" y="102"/>
                  </a:cubicBezTo>
                  <a:cubicBezTo>
                    <a:pt x="17" y="100"/>
                    <a:pt x="16" y="95"/>
                    <a:pt x="16" y="91"/>
                  </a:cubicBezTo>
                  <a:cubicBezTo>
                    <a:pt x="15" y="89"/>
                    <a:pt x="15" y="87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4" y="83"/>
                    <a:pt x="14" y="83"/>
                    <a:pt x="14" y="82"/>
                  </a:cubicBezTo>
                  <a:cubicBezTo>
                    <a:pt x="13" y="80"/>
                    <a:pt x="10" y="79"/>
                    <a:pt x="8" y="81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1" y="86"/>
                    <a:pt x="11" y="86"/>
                    <a:pt x="11" y="86"/>
                  </a:cubicBezTo>
                  <a:cubicBezTo>
                    <a:pt x="11" y="86"/>
                    <a:pt x="11" y="85"/>
                    <a:pt x="11" y="84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1" y="86"/>
                    <a:pt x="11" y="86"/>
                    <a:pt x="11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1" y="87"/>
                    <a:pt x="11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1" y="87"/>
                    <a:pt x="12" y="86"/>
                  </a:cubicBezTo>
                  <a:cubicBezTo>
                    <a:pt x="14" y="82"/>
                    <a:pt x="17" y="76"/>
                    <a:pt x="20" y="71"/>
                  </a:cubicBezTo>
                  <a:cubicBezTo>
                    <a:pt x="22" y="68"/>
                    <a:pt x="23" y="65"/>
                    <a:pt x="24" y="63"/>
                  </a:cubicBezTo>
                  <a:cubicBezTo>
                    <a:pt x="25" y="62"/>
                    <a:pt x="25" y="61"/>
                    <a:pt x="26" y="61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6" y="57"/>
                    <a:pt x="27" y="56"/>
                    <a:pt x="26" y="55"/>
                  </a:cubicBezTo>
                  <a:cubicBezTo>
                    <a:pt x="25" y="53"/>
                    <a:pt x="22" y="52"/>
                    <a:pt x="20" y="5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7"/>
                    <a:pt x="9" y="66"/>
                    <a:pt x="8" y="65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69"/>
                    <a:pt x="9" y="69"/>
                    <a:pt x="10" y="68"/>
                  </a:cubicBezTo>
                  <a:cubicBezTo>
                    <a:pt x="13" y="64"/>
                    <a:pt x="19" y="56"/>
                    <a:pt x="24" y="50"/>
                  </a:cubicBezTo>
                  <a:cubicBezTo>
                    <a:pt x="26" y="47"/>
                    <a:pt x="29" y="44"/>
                    <a:pt x="30" y="41"/>
                  </a:cubicBezTo>
                  <a:cubicBezTo>
                    <a:pt x="31" y="40"/>
                    <a:pt x="32" y="39"/>
                    <a:pt x="33" y="38"/>
                  </a:cubicBezTo>
                  <a:cubicBezTo>
                    <a:pt x="33" y="38"/>
                    <a:pt x="33" y="37"/>
                    <a:pt x="33" y="37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4" y="35"/>
                    <a:pt x="34" y="34"/>
                  </a:cubicBezTo>
                  <a:cubicBezTo>
                    <a:pt x="34" y="34"/>
                    <a:pt x="34" y="33"/>
                    <a:pt x="34" y="32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3" y="31"/>
                    <a:pt x="32" y="30"/>
                    <a:pt x="31" y="30"/>
                  </a:cubicBezTo>
                  <a:cubicBezTo>
                    <a:pt x="31" y="30"/>
                    <a:pt x="30" y="30"/>
                    <a:pt x="30" y="30"/>
                  </a:cubicBezTo>
                  <a:cubicBezTo>
                    <a:pt x="29" y="30"/>
                    <a:pt x="29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7" y="31"/>
                    <a:pt x="26" y="31"/>
                    <a:pt x="26" y="31"/>
                  </a:cubicBezTo>
                  <a:cubicBezTo>
                    <a:pt x="23" y="33"/>
                    <a:pt x="18" y="36"/>
                    <a:pt x="13" y="39"/>
                  </a:cubicBezTo>
                  <a:cubicBezTo>
                    <a:pt x="11" y="40"/>
                    <a:pt x="9" y="41"/>
                    <a:pt x="8" y="42"/>
                  </a:cubicBezTo>
                  <a:cubicBezTo>
                    <a:pt x="7" y="43"/>
                    <a:pt x="6" y="43"/>
                    <a:pt x="6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3"/>
                    <a:pt x="7" y="43"/>
                    <a:pt x="7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6"/>
                    <a:pt x="11" y="45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8"/>
                    <a:pt x="11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50"/>
                    <a:pt x="11" y="49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49"/>
                    <a:pt x="12" y="49"/>
                  </a:cubicBezTo>
                  <a:cubicBezTo>
                    <a:pt x="13" y="47"/>
                    <a:pt x="17" y="44"/>
                    <a:pt x="22" y="40"/>
                  </a:cubicBezTo>
                  <a:cubicBezTo>
                    <a:pt x="29" y="33"/>
                    <a:pt x="38" y="26"/>
                    <a:pt x="45" y="20"/>
                  </a:cubicBezTo>
                  <a:cubicBezTo>
                    <a:pt x="49" y="17"/>
                    <a:pt x="52" y="14"/>
                    <a:pt x="54" y="12"/>
                  </a:cubicBezTo>
                  <a:cubicBezTo>
                    <a:pt x="55" y="11"/>
                    <a:pt x="56" y="10"/>
                    <a:pt x="57" y="9"/>
                  </a:cubicBezTo>
                  <a:cubicBezTo>
                    <a:pt x="57" y="9"/>
                    <a:pt x="57" y="8"/>
                    <a:pt x="58" y="8"/>
                  </a:cubicBezTo>
                  <a:cubicBezTo>
                    <a:pt x="58" y="8"/>
                    <a:pt x="58" y="8"/>
                    <a:pt x="58" y="7"/>
                  </a:cubicBezTo>
                  <a:cubicBezTo>
                    <a:pt x="59" y="7"/>
                    <a:pt x="59" y="6"/>
                    <a:pt x="59" y="5"/>
                  </a:cubicBezTo>
                  <a:cubicBezTo>
                    <a:pt x="59" y="4"/>
                    <a:pt x="59" y="3"/>
                    <a:pt x="58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2"/>
                    <a:pt x="57" y="1"/>
                    <a:pt x="56" y="1"/>
                  </a:cubicBezTo>
                  <a:cubicBezTo>
                    <a:pt x="55" y="0"/>
                    <a:pt x="55" y="0"/>
                    <a:pt x="54" y="0"/>
                  </a:cubicBezTo>
                  <a:cubicBezTo>
                    <a:pt x="54" y="0"/>
                    <a:pt x="54" y="0"/>
                    <a:pt x="53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2" y="1"/>
                    <a:pt x="51" y="2"/>
                    <a:pt x="50" y="2"/>
                  </a:cubicBezTo>
                  <a:cubicBezTo>
                    <a:pt x="47" y="4"/>
                    <a:pt x="41" y="7"/>
                    <a:pt x="36" y="11"/>
                  </a:cubicBezTo>
                  <a:cubicBezTo>
                    <a:pt x="34" y="12"/>
                    <a:pt x="31" y="13"/>
                    <a:pt x="29" y="14"/>
                  </a:cubicBezTo>
                  <a:cubicBezTo>
                    <a:pt x="29" y="15"/>
                    <a:pt x="28" y="15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6"/>
                    <a:pt x="29" y="16"/>
                    <a:pt x="28" y="16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1" y="17"/>
                    <a:pt x="30" y="16"/>
                    <a:pt x="30" y="16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1" y="16"/>
                    <a:pt x="28" y="15"/>
                    <a:pt x="26" y="16"/>
                  </a:cubicBezTo>
                  <a:cubicBezTo>
                    <a:pt x="24" y="17"/>
                    <a:pt x="23" y="20"/>
                    <a:pt x="24" y="2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9" name="Freeform 274"/>
            <p:cNvSpPr/>
            <p:nvPr/>
          </p:nvSpPr>
          <p:spPr bwMode="auto">
            <a:xfrm>
              <a:off x="7054417" y="2414381"/>
              <a:ext cx="450270" cy="443085"/>
            </a:xfrm>
            <a:custGeom>
              <a:avLst/>
              <a:gdLst>
                <a:gd name="T0" fmla="*/ 346 w 371"/>
                <a:gd name="T1" fmla="*/ 169 h 365"/>
                <a:gd name="T2" fmla="*/ 197 w 371"/>
                <a:gd name="T3" fmla="*/ 334 h 365"/>
                <a:gd name="T4" fmla="*/ 41 w 371"/>
                <a:gd name="T5" fmla="*/ 182 h 365"/>
                <a:gd name="T6" fmla="*/ 190 w 371"/>
                <a:gd name="T7" fmla="*/ 18 h 365"/>
                <a:gd name="T8" fmla="*/ 346 w 371"/>
                <a:gd name="T9" fmla="*/ 169 h 365"/>
                <a:gd name="T10" fmla="*/ 370 w 371"/>
                <a:gd name="T11" fmla="*/ 163 h 365"/>
                <a:gd name="T12" fmla="*/ 205 w 371"/>
                <a:gd name="T13" fmla="*/ 4 h 365"/>
                <a:gd name="T14" fmla="*/ 21 w 371"/>
                <a:gd name="T15" fmla="*/ 139 h 365"/>
                <a:gd name="T16" fmla="*/ 133 w 371"/>
                <a:gd name="T17" fmla="*/ 338 h 365"/>
                <a:gd name="T18" fmla="*/ 347 w 371"/>
                <a:gd name="T19" fmla="*/ 258 h 365"/>
                <a:gd name="T20" fmla="*/ 370 w 371"/>
                <a:gd name="T21" fmla="*/ 163 h 365"/>
                <a:gd name="T22" fmla="*/ 346 w 371"/>
                <a:gd name="T23" fmla="*/ 169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1" h="365">
                  <a:moveTo>
                    <a:pt x="346" y="169"/>
                  </a:moveTo>
                  <a:cubicBezTo>
                    <a:pt x="350" y="255"/>
                    <a:pt x="285" y="333"/>
                    <a:pt x="197" y="334"/>
                  </a:cubicBezTo>
                  <a:cubicBezTo>
                    <a:pt x="113" y="335"/>
                    <a:pt x="47" y="263"/>
                    <a:pt x="41" y="182"/>
                  </a:cubicBezTo>
                  <a:cubicBezTo>
                    <a:pt x="34" y="96"/>
                    <a:pt x="104" y="19"/>
                    <a:pt x="190" y="18"/>
                  </a:cubicBezTo>
                  <a:cubicBezTo>
                    <a:pt x="274" y="17"/>
                    <a:pt x="340" y="89"/>
                    <a:pt x="346" y="169"/>
                  </a:cubicBezTo>
                  <a:cubicBezTo>
                    <a:pt x="347" y="177"/>
                    <a:pt x="371" y="172"/>
                    <a:pt x="370" y="163"/>
                  </a:cubicBezTo>
                  <a:cubicBezTo>
                    <a:pt x="363" y="75"/>
                    <a:pt x="292" y="9"/>
                    <a:pt x="205" y="4"/>
                  </a:cubicBezTo>
                  <a:cubicBezTo>
                    <a:pt x="121" y="0"/>
                    <a:pt x="42" y="58"/>
                    <a:pt x="21" y="139"/>
                  </a:cubicBezTo>
                  <a:cubicBezTo>
                    <a:pt x="0" y="222"/>
                    <a:pt x="51" y="312"/>
                    <a:pt x="133" y="338"/>
                  </a:cubicBezTo>
                  <a:cubicBezTo>
                    <a:pt x="213" y="365"/>
                    <a:pt x="304" y="331"/>
                    <a:pt x="347" y="258"/>
                  </a:cubicBezTo>
                  <a:cubicBezTo>
                    <a:pt x="365" y="230"/>
                    <a:pt x="371" y="196"/>
                    <a:pt x="370" y="163"/>
                  </a:cubicBezTo>
                  <a:cubicBezTo>
                    <a:pt x="370" y="155"/>
                    <a:pt x="346" y="160"/>
                    <a:pt x="346" y="16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0" name="Freeform 275"/>
            <p:cNvSpPr/>
            <p:nvPr/>
          </p:nvSpPr>
          <p:spPr bwMode="auto">
            <a:xfrm>
              <a:off x="6539481" y="2184456"/>
              <a:ext cx="196394" cy="186814"/>
            </a:xfrm>
            <a:custGeom>
              <a:avLst/>
              <a:gdLst>
                <a:gd name="T0" fmla="*/ 57 w 162"/>
                <a:gd name="T1" fmla="*/ 9 h 154"/>
                <a:gd name="T2" fmla="*/ 53 w 162"/>
                <a:gd name="T3" fmla="*/ 7 h 154"/>
                <a:gd name="T4" fmla="*/ 9 w 162"/>
                <a:gd name="T5" fmla="*/ 50 h 154"/>
                <a:gd name="T6" fmla="*/ 87 w 162"/>
                <a:gd name="T7" fmla="*/ 17 h 154"/>
                <a:gd name="T8" fmla="*/ 87 w 162"/>
                <a:gd name="T9" fmla="*/ 13 h 154"/>
                <a:gd name="T10" fmla="*/ 83 w 162"/>
                <a:gd name="T11" fmla="*/ 11 h 154"/>
                <a:gd name="T12" fmla="*/ 16 w 162"/>
                <a:gd name="T13" fmla="*/ 74 h 154"/>
                <a:gd name="T14" fmla="*/ 112 w 162"/>
                <a:gd name="T15" fmla="*/ 16 h 154"/>
                <a:gd name="T16" fmla="*/ 113 w 162"/>
                <a:gd name="T17" fmla="*/ 12 h 154"/>
                <a:gd name="T18" fmla="*/ 16 w 162"/>
                <a:gd name="T19" fmla="*/ 88 h 154"/>
                <a:gd name="T20" fmla="*/ 133 w 162"/>
                <a:gd name="T21" fmla="*/ 20 h 154"/>
                <a:gd name="T22" fmla="*/ 129 w 162"/>
                <a:gd name="T23" fmla="*/ 18 h 154"/>
                <a:gd name="T24" fmla="*/ 15 w 162"/>
                <a:gd name="T25" fmla="*/ 96 h 154"/>
                <a:gd name="T26" fmla="*/ 127 w 162"/>
                <a:gd name="T27" fmla="*/ 44 h 154"/>
                <a:gd name="T28" fmla="*/ 126 w 162"/>
                <a:gd name="T29" fmla="*/ 40 h 154"/>
                <a:gd name="T30" fmla="*/ 100 w 162"/>
                <a:gd name="T31" fmla="*/ 57 h 154"/>
                <a:gd name="T32" fmla="*/ 151 w 162"/>
                <a:gd name="T33" fmla="*/ 52 h 154"/>
                <a:gd name="T34" fmla="*/ 154 w 162"/>
                <a:gd name="T35" fmla="*/ 46 h 154"/>
                <a:gd name="T36" fmla="*/ 149 w 162"/>
                <a:gd name="T37" fmla="*/ 45 h 154"/>
                <a:gd name="T38" fmla="*/ 129 w 162"/>
                <a:gd name="T39" fmla="*/ 78 h 154"/>
                <a:gd name="T40" fmla="*/ 134 w 162"/>
                <a:gd name="T41" fmla="*/ 74 h 154"/>
                <a:gd name="T42" fmla="*/ 132 w 162"/>
                <a:gd name="T43" fmla="*/ 68 h 154"/>
                <a:gd name="T44" fmla="*/ 47 w 162"/>
                <a:gd name="T45" fmla="*/ 135 h 154"/>
                <a:gd name="T46" fmla="*/ 157 w 162"/>
                <a:gd name="T47" fmla="*/ 72 h 154"/>
                <a:gd name="T48" fmla="*/ 153 w 162"/>
                <a:gd name="T49" fmla="*/ 70 h 154"/>
                <a:gd name="T50" fmla="*/ 47 w 162"/>
                <a:gd name="T51" fmla="*/ 148 h 154"/>
                <a:gd name="T52" fmla="*/ 148 w 162"/>
                <a:gd name="T53" fmla="*/ 98 h 154"/>
                <a:gd name="T54" fmla="*/ 147 w 162"/>
                <a:gd name="T55" fmla="*/ 94 h 154"/>
                <a:gd name="T56" fmla="*/ 143 w 162"/>
                <a:gd name="T57" fmla="*/ 93 h 154"/>
                <a:gd name="T58" fmla="*/ 123 w 162"/>
                <a:gd name="T59" fmla="*/ 128 h 154"/>
                <a:gd name="T60" fmla="*/ 122 w 162"/>
                <a:gd name="T61" fmla="*/ 123 h 154"/>
                <a:gd name="T62" fmla="*/ 89 w 162"/>
                <a:gd name="T63" fmla="*/ 142 h 154"/>
                <a:gd name="T64" fmla="*/ 94 w 162"/>
                <a:gd name="T65" fmla="*/ 142 h 154"/>
                <a:gd name="T66" fmla="*/ 92 w 162"/>
                <a:gd name="T67" fmla="*/ 144 h 154"/>
                <a:gd name="T68" fmla="*/ 122 w 162"/>
                <a:gd name="T69" fmla="*/ 103 h 154"/>
                <a:gd name="T70" fmla="*/ 51 w 162"/>
                <a:gd name="T71" fmla="*/ 150 h 154"/>
                <a:gd name="T72" fmla="*/ 55 w 162"/>
                <a:gd name="T73" fmla="*/ 152 h 154"/>
                <a:gd name="T74" fmla="*/ 156 w 162"/>
                <a:gd name="T75" fmla="*/ 67 h 154"/>
                <a:gd name="T76" fmla="*/ 51 w 162"/>
                <a:gd name="T77" fmla="*/ 132 h 154"/>
                <a:gd name="T78" fmla="*/ 55 w 162"/>
                <a:gd name="T79" fmla="*/ 135 h 154"/>
                <a:gd name="T80" fmla="*/ 140 w 162"/>
                <a:gd name="T81" fmla="*/ 73 h 154"/>
                <a:gd name="T82" fmla="*/ 37 w 162"/>
                <a:gd name="T83" fmla="*/ 125 h 154"/>
                <a:gd name="T84" fmla="*/ 42 w 162"/>
                <a:gd name="T85" fmla="*/ 127 h 154"/>
                <a:gd name="T86" fmla="*/ 68 w 162"/>
                <a:gd name="T87" fmla="*/ 111 h 154"/>
                <a:gd name="T88" fmla="*/ 30 w 162"/>
                <a:gd name="T89" fmla="*/ 113 h 154"/>
                <a:gd name="T90" fmla="*/ 34 w 162"/>
                <a:gd name="T91" fmla="*/ 115 h 154"/>
                <a:gd name="T92" fmla="*/ 36 w 162"/>
                <a:gd name="T93" fmla="*/ 118 h 154"/>
                <a:gd name="T94" fmla="*/ 12 w 162"/>
                <a:gd name="T95" fmla="*/ 102 h 154"/>
                <a:gd name="T96" fmla="*/ 8 w 162"/>
                <a:gd name="T97" fmla="*/ 108 h 154"/>
                <a:gd name="T98" fmla="*/ 12 w 162"/>
                <a:gd name="T99" fmla="*/ 110 h 154"/>
                <a:gd name="T100" fmla="*/ 49 w 162"/>
                <a:gd name="T101" fmla="*/ 64 h 154"/>
                <a:gd name="T102" fmla="*/ 21 w 162"/>
                <a:gd name="T103" fmla="*/ 81 h 154"/>
                <a:gd name="T104" fmla="*/ 21 w 162"/>
                <a:gd name="T105" fmla="*/ 86 h 154"/>
                <a:gd name="T106" fmla="*/ 117 w 162"/>
                <a:gd name="T107" fmla="*/ 9 h 154"/>
                <a:gd name="T108" fmla="*/ 4 w 162"/>
                <a:gd name="T109" fmla="*/ 74 h 154"/>
                <a:gd name="T110" fmla="*/ 8 w 162"/>
                <a:gd name="T111" fmla="*/ 73 h 154"/>
                <a:gd name="T112" fmla="*/ 8 w 162"/>
                <a:gd name="T113" fmla="*/ 77 h 154"/>
                <a:gd name="T114" fmla="*/ 28 w 162"/>
                <a:gd name="T115" fmla="*/ 42 h 154"/>
                <a:gd name="T116" fmla="*/ 9 w 162"/>
                <a:gd name="T117" fmla="*/ 54 h 154"/>
                <a:gd name="T118" fmla="*/ 9 w 162"/>
                <a:gd name="T119" fmla="*/ 58 h 154"/>
                <a:gd name="T120" fmla="*/ 61 w 162"/>
                <a:gd name="T121" fmla="*/ 8 h 154"/>
                <a:gd name="T122" fmla="*/ 31 w 162"/>
                <a:gd name="T123" fmla="*/ 15 h 154"/>
                <a:gd name="T124" fmla="*/ 32 w 162"/>
                <a:gd name="T125" fmla="*/ 2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2" h="154">
                  <a:moveTo>
                    <a:pt x="28" y="22"/>
                  </a:moveTo>
                  <a:cubicBezTo>
                    <a:pt x="28" y="23"/>
                    <a:pt x="29" y="23"/>
                    <a:pt x="30" y="24"/>
                  </a:cubicBezTo>
                  <a:cubicBezTo>
                    <a:pt x="31" y="24"/>
                    <a:pt x="31" y="24"/>
                    <a:pt x="32" y="24"/>
                  </a:cubicBezTo>
                  <a:cubicBezTo>
                    <a:pt x="32" y="24"/>
                    <a:pt x="33" y="24"/>
                    <a:pt x="33" y="24"/>
                  </a:cubicBezTo>
                  <a:cubicBezTo>
                    <a:pt x="34" y="24"/>
                    <a:pt x="34" y="23"/>
                    <a:pt x="34" y="23"/>
                  </a:cubicBezTo>
                  <a:cubicBezTo>
                    <a:pt x="35" y="23"/>
                    <a:pt x="36" y="23"/>
                    <a:pt x="37" y="22"/>
                  </a:cubicBezTo>
                  <a:cubicBezTo>
                    <a:pt x="40" y="20"/>
                    <a:pt x="45" y="17"/>
                    <a:pt x="50" y="14"/>
                  </a:cubicBezTo>
                  <a:cubicBezTo>
                    <a:pt x="52" y="12"/>
                    <a:pt x="55" y="11"/>
                    <a:pt x="56" y="10"/>
                  </a:cubicBezTo>
                  <a:cubicBezTo>
                    <a:pt x="57" y="10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7" y="9"/>
                    <a:pt x="57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4" y="8"/>
                    <a:pt x="55" y="9"/>
                    <a:pt x="56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6"/>
                    <a:pt x="53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4"/>
                    <a:pt x="53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2" y="4"/>
                  </a:cubicBezTo>
                  <a:cubicBezTo>
                    <a:pt x="50" y="6"/>
                    <a:pt x="46" y="11"/>
                    <a:pt x="42" y="16"/>
                  </a:cubicBezTo>
                  <a:cubicBezTo>
                    <a:pt x="34" y="23"/>
                    <a:pt x="25" y="33"/>
                    <a:pt x="18" y="40"/>
                  </a:cubicBezTo>
                  <a:cubicBezTo>
                    <a:pt x="14" y="44"/>
                    <a:pt x="11" y="48"/>
                    <a:pt x="9" y="50"/>
                  </a:cubicBezTo>
                  <a:cubicBezTo>
                    <a:pt x="8" y="52"/>
                    <a:pt x="7" y="53"/>
                    <a:pt x="6" y="54"/>
                  </a:cubicBezTo>
                  <a:cubicBezTo>
                    <a:pt x="6" y="54"/>
                    <a:pt x="5" y="55"/>
                    <a:pt x="5" y="55"/>
                  </a:cubicBezTo>
                  <a:cubicBezTo>
                    <a:pt x="5" y="56"/>
                    <a:pt x="5" y="56"/>
                    <a:pt x="4" y="56"/>
                  </a:cubicBezTo>
                  <a:cubicBezTo>
                    <a:pt x="4" y="57"/>
                    <a:pt x="4" y="57"/>
                    <a:pt x="4" y="58"/>
                  </a:cubicBezTo>
                  <a:cubicBezTo>
                    <a:pt x="4" y="59"/>
                    <a:pt x="4" y="60"/>
                    <a:pt x="5" y="60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2"/>
                    <a:pt x="6" y="62"/>
                    <a:pt x="7" y="62"/>
                  </a:cubicBezTo>
                  <a:cubicBezTo>
                    <a:pt x="8" y="63"/>
                    <a:pt x="8" y="63"/>
                    <a:pt x="9" y="63"/>
                  </a:cubicBezTo>
                  <a:cubicBezTo>
                    <a:pt x="9" y="63"/>
                    <a:pt x="10" y="63"/>
                    <a:pt x="10" y="63"/>
                  </a:cubicBezTo>
                  <a:cubicBezTo>
                    <a:pt x="11" y="62"/>
                    <a:pt x="12" y="62"/>
                    <a:pt x="13" y="62"/>
                  </a:cubicBezTo>
                  <a:cubicBezTo>
                    <a:pt x="16" y="60"/>
                    <a:pt x="22" y="56"/>
                    <a:pt x="29" y="52"/>
                  </a:cubicBezTo>
                  <a:cubicBezTo>
                    <a:pt x="41" y="45"/>
                    <a:pt x="55" y="36"/>
                    <a:pt x="66" y="29"/>
                  </a:cubicBezTo>
                  <a:cubicBezTo>
                    <a:pt x="72" y="26"/>
                    <a:pt x="77" y="23"/>
                    <a:pt x="81" y="21"/>
                  </a:cubicBezTo>
                  <a:cubicBezTo>
                    <a:pt x="83" y="19"/>
                    <a:pt x="85" y="19"/>
                    <a:pt x="86" y="18"/>
                  </a:cubicBezTo>
                  <a:cubicBezTo>
                    <a:pt x="87" y="18"/>
                    <a:pt x="87" y="18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6" y="17"/>
                    <a:pt x="86" y="17"/>
                    <a:pt x="87" y="18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6"/>
                    <a:pt x="84" y="17"/>
                    <a:pt x="85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14"/>
                    <a:pt x="82" y="15"/>
                    <a:pt x="83" y="15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3" y="11"/>
                    <a:pt x="82" y="12"/>
                    <a:pt x="82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3" y="11"/>
                    <a:pt x="83" y="11"/>
                    <a:pt x="82" y="12"/>
                  </a:cubicBezTo>
                  <a:cubicBezTo>
                    <a:pt x="79" y="14"/>
                    <a:pt x="72" y="19"/>
                    <a:pt x="64" y="25"/>
                  </a:cubicBezTo>
                  <a:cubicBezTo>
                    <a:pt x="52" y="34"/>
                    <a:pt x="36" y="45"/>
                    <a:pt x="24" y="54"/>
                  </a:cubicBezTo>
                  <a:cubicBezTo>
                    <a:pt x="17" y="59"/>
                    <a:pt x="12" y="63"/>
                    <a:pt x="8" y="66"/>
                  </a:cubicBezTo>
                  <a:cubicBezTo>
                    <a:pt x="6" y="67"/>
                    <a:pt x="4" y="68"/>
                    <a:pt x="3" y="70"/>
                  </a:cubicBezTo>
                  <a:cubicBezTo>
                    <a:pt x="2" y="70"/>
                    <a:pt x="2" y="71"/>
                    <a:pt x="1" y="71"/>
                  </a:cubicBezTo>
                  <a:cubicBezTo>
                    <a:pt x="1" y="71"/>
                    <a:pt x="1" y="72"/>
                    <a:pt x="0" y="72"/>
                  </a:cubicBezTo>
                  <a:cubicBezTo>
                    <a:pt x="0" y="72"/>
                    <a:pt x="0" y="72"/>
                    <a:pt x="0" y="73"/>
                  </a:cubicBezTo>
                  <a:cubicBezTo>
                    <a:pt x="0" y="73"/>
                    <a:pt x="0" y="74"/>
                    <a:pt x="0" y="75"/>
                  </a:cubicBezTo>
                  <a:cubicBezTo>
                    <a:pt x="0" y="75"/>
                    <a:pt x="0" y="76"/>
                    <a:pt x="0" y="77"/>
                  </a:cubicBezTo>
                  <a:cubicBezTo>
                    <a:pt x="1" y="78"/>
                    <a:pt x="2" y="79"/>
                    <a:pt x="3" y="79"/>
                  </a:cubicBezTo>
                  <a:cubicBezTo>
                    <a:pt x="3" y="79"/>
                    <a:pt x="4" y="79"/>
                    <a:pt x="4" y="79"/>
                  </a:cubicBezTo>
                  <a:cubicBezTo>
                    <a:pt x="5" y="79"/>
                    <a:pt x="5" y="79"/>
                    <a:pt x="6" y="79"/>
                  </a:cubicBezTo>
                  <a:cubicBezTo>
                    <a:pt x="6" y="79"/>
                    <a:pt x="7" y="79"/>
                    <a:pt x="7" y="78"/>
                  </a:cubicBezTo>
                  <a:cubicBezTo>
                    <a:pt x="9" y="78"/>
                    <a:pt x="12" y="76"/>
                    <a:pt x="16" y="74"/>
                  </a:cubicBezTo>
                  <a:cubicBezTo>
                    <a:pt x="28" y="67"/>
                    <a:pt x="52" y="52"/>
                    <a:pt x="74" y="39"/>
                  </a:cubicBezTo>
                  <a:cubicBezTo>
                    <a:pt x="84" y="33"/>
                    <a:pt x="94" y="27"/>
                    <a:pt x="102" y="23"/>
                  </a:cubicBezTo>
                  <a:cubicBezTo>
                    <a:pt x="105" y="20"/>
                    <a:pt x="109" y="19"/>
                    <a:pt x="111" y="17"/>
                  </a:cubicBezTo>
                  <a:cubicBezTo>
                    <a:pt x="112" y="17"/>
                    <a:pt x="113" y="16"/>
                    <a:pt x="113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6"/>
                    <a:pt x="113" y="16"/>
                    <a:pt x="113" y="16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0" y="15"/>
                    <a:pt x="111" y="16"/>
                    <a:pt x="112" y="16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09" y="12"/>
                    <a:pt x="109" y="13"/>
                    <a:pt x="110" y="14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9" y="12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09" y="10"/>
                    <a:pt x="109" y="10"/>
                    <a:pt x="108" y="11"/>
                  </a:cubicBezTo>
                  <a:cubicBezTo>
                    <a:pt x="104" y="15"/>
                    <a:pt x="96" y="21"/>
                    <a:pt x="87" y="28"/>
                  </a:cubicBezTo>
                  <a:cubicBezTo>
                    <a:pt x="73" y="38"/>
                    <a:pt x="56" y="51"/>
                    <a:pt x="41" y="62"/>
                  </a:cubicBezTo>
                  <a:cubicBezTo>
                    <a:pt x="34" y="67"/>
                    <a:pt x="28" y="72"/>
                    <a:pt x="24" y="76"/>
                  </a:cubicBezTo>
                  <a:cubicBezTo>
                    <a:pt x="22" y="77"/>
                    <a:pt x="20" y="79"/>
                    <a:pt x="19" y="80"/>
                  </a:cubicBezTo>
                  <a:cubicBezTo>
                    <a:pt x="18" y="81"/>
                    <a:pt x="17" y="81"/>
                    <a:pt x="17" y="82"/>
                  </a:cubicBezTo>
                  <a:cubicBezTo>
                    <a:pt x="17" y="82"/>
                    <a:pt x="16" y="82"/>
                    <a:pt x="16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4"/>
                    <a:pt x="15" y="84"/>
                    <a:pt x="15" y="85"/>
                  </a:cubicBezTo>
                  <a:cubicBezTo>
                    <a:pt x="15" y="86"/>
                    <a:pt x="15" y="87"/>
                    <a:pt x="16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6" y="89"/>
                    <a:pt x="17" y="89"/>
                    <a:pt x="18" y="90"/>
                  </a:cubicBezTo>
                  <a:cubicBezTo>
                    <a:pt x="19" y="90"/>
                    <a:pt x="19" y="90"/>
                    <a:pt x="20" y="90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2" y="89"/>
                    <a:pt x="23" y="89"/>
                    <a:pt x="25" y="88"/>
                  </a:cubicBezTo>
                  <a:cubicBezTo>
                    <a:pt x="29" y="86"/>
                    <a:pt x="38" y="81"/>
                    <a:pt x="49" y="74"/>
                  </a:cubicBezTo>
                  <a:cubicBezTo>
                    <a:pt x="65" y="65"/>
                    <a:pt x="86" y="52"/>
                    <a:pt x="103" y="41"/>
                  </a:cubicBezTo>
                  <a:cubicBezTo>
                    <a:pt x="111" y="36"/>
                    <a:pt x="119" y="32"/>
                    <a:pt x="125" y="29"/>
                  </a:cubicBezTo>
                  <a:cubicBezTo>
                    <a:pt x="128" y="27"/>
                    <a:pt x="130" y="26"/>
                    <a:pt x="132" y="25"/>
                  </a:cubicBezTo>
                  <a:cubicBezTo>
                    <a:pt x="133" y="24"/>
                    <a:pt x="133" y="24"/>
                    <a:pt x="134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0" y="23"/>
                    <a:pt x="131" y="23"/>
                    <a:pt x="132" y="24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29" y="20"/>
                    <a:pt x="129" y="21"/>
                    <a:pt x="130" y="22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29" y="18"/>
                    <a:pt x="129" y="19"/>
                    <a:pt x="129" y="20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3" y="19"/>
                    <a:pt x="133" y="19"/>
                    <a:pt x="133" y="19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29" y="18"/>
                  </a:cubicBezTo>
                  <a:cubicBezTo>
                    <a:pt x="133" y="19"/>
                    <a:pt x="133" y="19"/>
                    <a:pt x="133" y="19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29" y="18"/>
                    <a:pt x="128" y="19"/>
                  </a:cubicBezTo>
                  <a:cubicBezTo>
                    <a:pt x="123" y="22"/>
                    <a:pt x="113" y="29"/>
                    <a:pt x="101" y="38"/>
                  </a:cubicBezTo>
                  <a:cubicBezTo>
                    <a:pt x="83" y="50"/>
                    <a:pt x="59" y="66"/>
                    <a:pt x="39" y="79"/>
                  </a:cubicBezTo>
                  <a:cubicBezTo>
                    <a:pt x="30" y="86"/>
                    <a:pt x="21" y="92"/>
                    <a:pt x="15" y="96"/>
                  </a:cubicBezTo>
                  <a:cubicBezTo>
                    <a:pt x="12" y="99"/>
                    <a:pt x="10" y="101"/>
                    <a:pt x="8" y="102"/>
                  </a:cubicBezTo>
                  <a:cubicBezTo>
                    <a:pt x="7" y="103"/>
                    <a:pt x="6" y="103"/>
                    <a:pt x="6" y="10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6"/>
                    <a:pt x="4" y="106"/>
                    <a:pt x="4" y="106"/>
                  </a:cubicBezTo>
                  <a:cubicBezTo>
                    <a:pt x="4" y="107"/>
                    <a:pt x="4" y="107"/>
                    <a:pt x="4" y="108"/>
                  </a:cubicBezTo>
                  <a:cubicBezTo>
                    <a:pt x="4" y="109"/>
                    <a:pt x="4" y="110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5" y="112"/>
                    <a:pt x="6" y="112"/>
                    <a:pt x="7" y="113"/>
                  </a:cubicBezTo>
                  <a:cubicBezTo>
                    <a:pt x="8" y="113"/>
                    <a:pt x="8" y="113"/>
                    <a:pt x="9" y="113"/>
                  </a:cubicBezTo>
                  <a:cubicBezTo>
                    <a:pt x="10" y="113"/>
                    <a:pt x="10" y="113"/>
                    <a:pt x="11" y="112"/>
                  </a:cubicBezTo>
                  <a:cubicBezTo>
                    <a:pt x="12" y="112"/>
                    <a:pt x="13" y="112"/>
                    <a:pt x="15" y="111"/>
                  </a:cubicBezTo>
                  <a:cubicBezTo>
                    <a:pt x="20" y="108"/>
                    <a:pt x="30" y="103"/>
                    <a:pt x="41" y="96"/>
                  </a:cubicBezTo>
                  <a:cubicBezTo>
                    <a:pt x="58" y="86"/>
                    <a:pt x="79" y="73"/>
                    <a:pt x="96" y="62"/>
                  </a:cubicBezTo>
                  <a:cubicBezTo>
                    <a:pt x="105" y="57"/>
                    <a:pt x="112" y="53"/>
                    <a:pt x="118" y="49"/>
                  </a:cubicBezTo>
                  <a:cubicBezTo>
                    <a:pt x="121" y="48"/>
                    <a:pt x="123" y="46"/>
                    <a:pt x="125" y="46"/>
                  </a:cubicBezTo>
                  <a:cubicBezTo>
                    <a:pt x="126" y="45"/>
                    <a:pt x="126" y="45"/>
                    <a:pt x="127" y="45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7" y="45"/>
                    <a:pt x="127" y="44"/>
                    <a:pt x="127" y="44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5"/>
                    <a:pt x="126" y="45"/>
                    <a:pt x="126" y="45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2" y="42"/>
                    <a:pt x="122" y="42"/>
                    <a:pt x="122" y="42"/>
                  </a:cubicBezTo>
                  <a:cubicBezTo>
                    <a:pt x="123" y="43"/>
                    <a:pt x="124" y="44"/>
                    <a:pt x="125" y="44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2" y="42"/>
                    <a:pt x="122" y="42"/>
                    <a:pt x="122" y="42"/>
                  </a:cubicBezTo>
                  <a:cubicBezTo>
                    <a:pt x="122" y="42"/>
                    <a:pt x="122" y="42"/>
                    <a:pt x="122" y="42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22" y="41"/>
                    <a:pt x="122" y="42"/>
                    <a:pt x="122" y="42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40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2" y="38"/>
                    <a:pt x="122" y="39"/>
                    <a:pt x="121" y="40"/>
                  </a:cubicBezTo>
                  <a:cubicBezTo>
                    <a:pt x="117" y="43"/>
                    <a:pt x="109" y="50"/>
                    <a:pt x="100" y="57"/>
                  </a:cubicBezTo>
                  <a:cubicBezTo>
                    <a:pt x="86" y="68"/>
                    <a:pt x="68" y="81"/>
                    <a:pt x="53" y="93"/>
                  </a:cubicBezTo>
                  <a:cubicBezTo>
                    <a:pt x="46" y="98"/>
                    <a:pt x="39" y="103"/>
                    <a:pt x="35" y="107"/>
                  </a:cubicBezTo>
                  <a:cubicBezTo>
                    <a:pt x="32" y="109"/>
                    <a:pt x="31" y="111"/>
                    <a:pt x="29" y="112"/>
                  </a:cubicBezTo>
                  <a:cubicBezTo>
                    <a:pt x="29" y="113"/>
                    <a:pt x="28" y="113"/>
                    <a:pt x="27" y="114"/>
                  </a:cubicBezTo>
                  <a:cubicBezTo>
                    <a:pt x="27" y="114"/>
                    <a:pt x="27" y="114"/>
                    <a:pt x="27" y="115"/>
                  </a:cubicBezTo>
                  <a:cubicBezTo>
                    <a:pt x="26" y="115"/>
                    <a:pt x="26" y="115"/>
                    <a:pt x="26" y="116"/>
                  </a:cubicBezTo>
                  <a:cubicBezTo>
                    <a:pt x="26" y="116"/>
                    <a:pt x="26" y="117"/>
                    <a:pt x="26" y="117"/>
                  </a:cubicBezTo>
                  <a:cubicBezTo>
                    <a:pt x="26" y="118"/>
                    <a:pt x="26" y="119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7" y="121"/>
                    <a:pt x="28" y="122"/>
                    <a:pt x="29" y="122"/>
                  </a:cubicBezTo>
                  <a:cubicBezTo>
                    <a:pt x="30" y="122"/>
                    <a:pt x="30" y="122"/>
                    <a:pt x="31" y="122"/>
                  </a:cubicBezTo>
                  <a:cubicBezTo>
                    <a:pt x="31" y="122"/>
                    <a:pt x="32" y="122"/>
                    <a:pt x="32" y="122"/>
                  </a:cubicBezTo>
                  <a:cubicBezTo>
                    <a:pt x="33" y="122"/>
                    <a:pt x="33" y="121"/>
                    <a:pt x="34" y="121"/>
                  </a:cubicBezTo>
                  <a:cubicBezTo>
                    <a:pt x="36" y="120"/>
                    <a:pt x="39" y="119"/>
                    <a:pt x="43" y="116"/>
                  </a:cubicBezTo>
                  <a:cubicBezTo>
                    <a:pt x="58" y="108"/>
                    <a:pt x="85" y="91"/>
                    <a:pt x="109" y="77"/>
                  </a:cubicBezTo>
                  <a:cubicBezTo>
                    <a:pt x="121" y="69"/>
                    <a:pt x="132" y="63"/>
                    <a:pt x="140" y="58"/>
                  </a:cubicBezTo>
                  <a:cubicBezTo>
                    <a:pt x="145" y="55"/>
                    <a:pt x="148" y="53"/>
                    <a:pt x="151" y="52"/>
                  </a:cubicBezTo>
                  <a:cubicBezTo>
                    <a:pt x="152" y="51"/>
                    <a:pt x="153" y="51"/>
                    <a:pt x="154" y="51"/>
                  </a:cubicBezTo>
                  <a:cubicBezTo>
                    <a:pt x="155" y="50"/>
                    <a:pt x="155" y="50"/>
                    <a:pt x="155" y="50"/>
                  </a:cubicBezTo>
                  <a:cubicBezTo>
                    <a:pt x="155" y="50"/>
                    <a:pt x="155" y="50"/>
                    <a:pt x="155" y="50"/>
                  </a:cubicBezTo>
                  <a:cubicBezTo>
                    <a:pt x="154" y="48"/>
                    <a:pt x="154" y="48"/>
                    <a:pt x="154" y="48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5" y="50"/>
                    <a:pt x="155" y="50"/>
                    <a:pt x="155" y="50"/>
                  </a:cubicBezTo>
                  <a:cubicBezTo>
                    <a:pt x="154" y="48"/>
                    <a:pt x="154" y="48"/>
                    <a:pt x="154" y="48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3" y="50"/>
                    <a:pt x="154" y="50"/>
                    <a:pt x="154" y="50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51" y="49"/>
                    <a:pt x="152" y="50"/>
                    <a:pt x="153" y="50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7"/>
                    <a:pt x="150" y="47"/>
                    <a:pt x="150" y="48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150" y="44"/>
                    <a:pt x="150" y="45"/>
                    <a:pt x="150" y="46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152" y="45"/>
                    <a:pt x="152" y="45"/>
                    <a:pt x="152" y="45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152" y="45"/>
                    <a:pt x="152" y="45"/>
                    <a:pt x="152" y="45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51" y="44"/>
                    <a:pt x="150" y="44"/>
                    <a:pt x="149" y="45"/>
                  </a:cubicBezTo>
                  <a:cubicBezTo>
                    <a:pt x="145" y="49"/>
                    <a:pt x="135" y="55"/>
                    <a:pt x="124" y="63"/>
                  </a:cubicBezTo>
                  <a:cubicBezTo>
                    <a:pt x="106" y="74"/>
                    <a:pt x="84" y="89"/>
                    <a:pt x="66" y="101"/>
                  </a:cubicBezTo>
                  <a:cubicBezTo>
                    <a:pt x="57" y="107"/>
                    <a:pt x="49" y="112"/>
                    <a:pt x="44" y="116"/>
                  </a:cubicBezTo>
                  <a:cubicBezTo>
                    <a:pt x="41" y="118"/>
                    <a:pt x="38" y="120"/>
                    <a:pt x="37" y="121"/>
                  </a:cubicBezTo>
                  <a:cubicBezTo>
                    <a:pt x="36" y="122"/>
                    <a:pt x="35" y="122"/>
                    <a:pt x="35" y="123"/>
                  </a:cubicBezTo>
                  <a:cubicBezTo>
                    <a:pt x="34" y="123"/>
                    <a:pt x="34" y="123"/>
                    <a:pt x="34" y="124"/>
                  </a:cubicBezTo>
                  <a:cubicBezTo>
                    <a:pt x="34" y="124"/>
                    <a:pt x="33" y="124"/>
                    <a:pt x="33" y="125"/>
                  </a:cubicBezTo>
                  <a:cubicBezTo>
                    <a:pt x="33" y="125"/>
                    <a:pt x="33" y="126"/>
                    <a:pt x="33" y="127"/>
                  </a:cubicBezTo>
                  <a:cubicBezTo>
                    <a:pt x="33" y="128"/>
                    <a:pt x="33" y="129"/>
                    <a:pt x="33" y="129"/>
                  </a:cubicBezTo>
                  <a:cubicBezTo>
                    <a:pt x="33" y="129"/>
                    <a:pt x="33" y="129"/>
                    <a:pt x="33" y="129"/>
                  </a:cubicBezTo>
                  <a:cubicBezTo>
                    <a:pt x="34" y="130"/>
                    <a:pt x="35" y="131"/>
                    <a:pt x="36" y="131"/>
                  </a:cubicBezTo>
                  <a:cubicBezTo>
                    <a:pt x="36" y="132"/>
                    <a:pt x="37" y="132"/>
                    <a:pt x="37" y="132"/>
                  </a:cubicBezTo>
                  <a:cubicBezTo>
                    <a:pt x="39" y="132"/>
                    <a:pt x="39" y="131"/>
                    <a:pt x="40" y="131"/>
                  </a:cubicBezTo>
                  <a:cubicBezTo>
                    <a:pt x="41" y="131"/>
                    <a:pt x="42" y="130"/>
                    <a:pt x="43" y="130"/>
                  </a:cubicBezTo>
                  <a:cubicBezTo>
                    <a:pt x="48" y="127"/>
                    <a:pt x="56" y="123"/>
                    <a:pt x="65" y="117"/>
                  </a:cubicBezTo>
                  <a:cubicBezTo>
                    <a:pt x="79" y="109"/>
                    <a:pt x="97" y="98"/>
                    <a:pt x="111" y="89"/>
                  </a:cubicBezTo>
                  <a:cubicBezTo>
                    <a:pt x="118" y="85"/>
                    <a:pt x="125" y="81"/>
                    <a:pt x="129" y="78"/>
                  </a:cubicBezTo>
                  <a:cubicBezTo>
                    <a:pt x="132" y="77"/>
                    <a:pt x="134" y="76"/>
                    <a:pt x="135" y="75"/>
                  </a:cubicBezTo>
                  <a:cubicBezTo>
                    <a:pt x="136" y="75"/>
                    <a:pt x="136" y="74"/>
                    <a:pt x="137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1"/>
                    <a:pt x="136" y="71"/>
                    <a:pt x="136" y="71"/>
                  </a:cubicBezTo>
                  <a:cubicBezTo>
                    <a:pt x="136" y="74"/>
                    <a:pt x="136" y="74"/>
                    <a:pt x="136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1"/>
                    <a:pt x="136" y="71"/>
                    <a:pt x="136" y="71"/>
                  </a:cubicBezTo>
                  <a:cubicBezTo>
                    <a:pt x="136" y="74"/>
                    <a:pt x="136" y="74"/>
                    <a:pt x="136" y="74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4" y="74"/>
                    <a:pt x="134" y="74"/>
                    <a:pt x="134" y="74"/>
                  </a:cubicBezTo>
                  <a:cubicBezTo>
                    <a:pt x="135" y="74"/>
                    <a:pt x="136" y="74"/>
                    <a:pt x="136" y="74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4" y="74"/>
                    <a:pt x="134" y="74"/>
                    <a:pt x="134" y="74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133" y="73"/>
                    <a:pt x="134" y="74"/>
                    <a:pt x="134" y="74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32" y="71"/>
                    <a:pt x="132" y="71"/>
                    <a:pt x="132" y="72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2" y="69"/>
                    <a:pt x="132" y="70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1" y="69"/>
                    <a:pt x="130" y="69"/>
                  </a:cubicBezTo>
                  <a:cubicBezTo>
                    <a:pt x="127" y="72"/>
                    <a:pt x="120" y="77"/>
                    <a:pt x="112" y="83"/>
                  </a:cubicBezTo>
                  <a:cubicBezTo>
                    <a:pt x="99" y="92"/>
                    <a:pt x="83" y="103"/>
                    <a:pt x="71" y="112"/>
                  </a:cubicBezTo>
                  <a:cubicBezTo>
                    <a:pt x="64" y="117"/>
                    <a:pt x="59" y="121"/>
                    <a:pt x="55" y="124"/>
                  </a:cubicBezTo>
                  <a:cubicBezTo>
                    <a:pt x="53" y="125"/>
                    <a:pt x="51" y="126"/>
                    <a:pt x="50" y="127"/>
                  </a:cubicBezTo>
                  <a:cubicBezTo>
                    <a:pt x="49" y="128"/>
                    <a:pt x="49" y="128"/>
                    <a:pt x="48" y="129"/>
                  </a:cubicBezTo>
                  <a:cubicBezTo>
                    <a:pt x="48" y="129"/>
                    <a:pt x="48" y="129"/>
                    <a:pt x="47" y="130"/>
                  </a:cubicBezTo>
                  <a:cubicBezTo>
                    <a:pt x="47" y="130"/>
                    <a:pt x="47" y="130"/>
                    <a:pt x="47" y="131"/>
                  </a:cubicBezTo>
                  <a:cubicBezTo>
                    <a:pt x="47" y="131"/>
                    <a:pt x="47" y="132"/>
                    <a:pt x="47" y="133"/>
                  </a:cubicBezTo>
                  <a:cubicBezTo>
                    <a:pt x="47" y="133"/>
                    <a:pt x="47" y="134"/>
                    <a:pt x="47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8" y="136"/>
                    <a:pt x="49" y="137"/>
                    <a:pt x="50" y="137"/>
                  </a:cubicBezTo>
                  <a:cubicBezTo>
                    <a:pt x="50" y="137"/>
                    <a:pt x="51" y="137"/>
                    <a:pt x="51" y="137"/>
                  </a:cubicBezTo>
                  <a:cubicBezTo>
                    <a:pt x="52" y="137"/>
                    <a:pt x="52" y="137"/>
                    <a:pt x="53" y="137"/>
                  </a:cubicBezTo>
                  <a:cubicBezTo>
                    <a:pt x="54" y="137"/>
                    <a:pt x="55" y="136"/>
                    <a:pt x="56" y="136"/>
                  </a:cubicBezTo>
                  <a:cubicBezTo>
                    <a:pt x="60" y="134"/>
                    <a:pt x="69" y="129"/>
                    <a:pt x="79" y="123"/>
                  </a:cubicBezTo>
                  <a:cubicBezTo>
                    <a:pt x="94" y="114"/>
                    <a:pt x="113" y="102"/>
                    <a:pt x="129" y="92"/>
                  </a:cubicBezTo>
                  <a:cubicBezTo>
                    <a:pt x="137" y="87"/>
                    <a:pt x="144" y="83"/>
                    <a:pt x="150" y="80"/>
                  </a:cubicBezTo>
                  <a:cubicBezTo>
                    <a:pt x="152" y="79"/>
                    <a:pt x="154" y="77"/>
                    <a:pt x="156" y="77"/>
                  </a:cubicBezTo>
                  <a:cubicBezTo>
                    <a:pt x="157" y="76"/>
                    <a:pt x="157" y="76"/>
                    <a:pt x="158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7" y="73"/>
                    <a:pt x="157" y="73"/>
                    <a:pt x="157" y="73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7" y="73"/>
                    <a:pt x="157" y="73"/>
                    <a:pt x="157" y="73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7" y="72"/>
                    <a:pt x="157" y="72"/>
                    <a:pt x="157" y="72"/>
                  </a:cubicBezTo>
                  <a:cubicBezTo>
                    <a:pt x="156" y="75"/>
                    <a:pt x="156" y="75"/>
                    <a:pt x="156" y="75"/>
                  </a:cubicBezTo>
                  <a:cubicBezTo>
                    <a:pt x="156" y="76"/>
                    <a:pt x="157" y="76"/>
                    <a:pt x="157" y="76"/>
                  </a:cubicBezTo>
                  <a:cubicBezTo>
                    <a:pt x="157" y="72"/>
                    <a:pt x="157" y="72"/>
                    <a:pt x="157" y="72"/>
                  </a:cubicBezTo>
                  <a:cubicBezTo>
                    <a:pt x="156" y="75"/>
                    <a:pt x="156" y="75"/>
                    <a:pt x="156" y="75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3" y="74"/>
                    <a:pt x="153" y="74"/>
                    <a:pt x="153" y="74"/>
                  </a:cubicBezTo>
                  <a:cubicBezTo>
                    <a:pt x="154" y="75"/>
                    <a:pt x="155" y="75"/>
                    <a:pt x="156" y="75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3" y="74"/>
                    <a:pt x="153" y="74"/>
                    <a:pt x="153" y="74"/>
                  </a:cubicBezTo>
                  <a:cubicBezTo>
                    <a:pt x="153" y="74"/>
                    <a:pt x="153" y="74"/>
                    <a:pt x="153" y="74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3" y="72"/>
                    <a:pt x="153" y="73"/>
                    <a:pt x="153" y="74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3" y="70"/>
                    <a:pt x="153" y="70"/>
                    <a:pt x="153" y="71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4" y="69"/>
                    <a:pt x="154" y="69"/>
                    <a:pt x="154" y="69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4" y="69"/>
                    <a:pt x="154" y="69"/>
                    <a:pt x="154" y="69"/>
                  </a:cubicBezTo>
                  <a:cubicBezTo>
                    <a:pt x="154" y="69"/>
                    <a:pt x="154" y="69"/>
                    <a:pt x="154" y="69"/>
                  </a:cubicBezTo>
                  <a:cubicBezTo>
                    <a:pt x="153" y="70"/>
                    <a:pt x="153" y="70"/>
                    <a:pt x="152" y="71"/>
                  </a:cubicBezTo>
                  <a:cubicBezTo>
                    <a:pt x="148" y="75"/>
                    <a:pt x="139" y="81"/>
                    <a:pt x="128" y="88"/>
                  </a:cubicBezTo>
                  <a:cubicBezTo>
                    <a:pt x="113" y="99"/>
                    <a:pt x="93" y="113"/>
                    <a:pt x="76" y="124"/>
                  </a:cubicBezTo>
                  <a:cubicBezTo>
                    <a:pt x="68" y="130"/>
                    <a:pt x="61" y="135"/>
                    <a:pt x="56" y="139"/>
                  </a:cubicBezTo>
                  <a:cubicBezTo>
                    <a:pt x="54" y="141"/>
                    <a:pt x="51" y="143"/>
                    <a:pt x="50" y="144"/>
                  </a:cubicBezTo>
                  <a:cubicBezTo>
                    <a:pt x="49" y="145"/>
                    <a:pt x="49" y="145"/>
                    <a:pt x="48" y="146"/>
                  </a:cubicBezTo>
                  <a:cubicBezTo>
                    <a:pt x="48" y="146"/>
                    <a:pt x="47" y="146"/>
                    <a:pt x="47" y="147"/>
                  </a:cubicBezTo>
                  <a:cubicBezTo>
                    <a:pt x="47" y="147"/>
                    <a:pt x="47" y="147"/>
                    <a:pt x="47" y="148"/>
                  </a:cubicBezTo>
                  <a:cubicBezTo>
                    <a:pt x="46" y="148"/>
                    <a:pt x="46" y="149"/>
                    <a:pt x="46" y="150"/>
                  </a:cubicBezTo>
                  <a:cubicBezTo>
                    <a:pt x="46" y="150"/>
                    <a:pt x="46" y="151"/>
                    <a:pt x="47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7" y="153"/>
                    <a:pt x="49" y="154"/>
                    <a:pt x="49" y="154"/>
                  </a:cubicBezTo>
                  <a:cubicBezTo>
                    <a:pt x="50" y="154"/>
                    <a:pt x="51" y="154"/>
                    <a:pt x="51" y="154"/>
                  </a:cubicBezTo>
                  <a:cubicBezTo>
                    <a:pt x="52" y="154"/>
                    <a:pt x="52" y="154"/>
                    <a:pt x="52" y="154"/>
                  </a:cubicBezTo>
                  <a:cubicBezTo>
                    <a:pt x="53" y="154"/>
                    <a:pt x="54" y="153"/>
                    <a:pt x="55" y="153"/>
                  </a:cubicBezTo>
                  <a:cubicBezTo>
                    <a:pt x="59" y="151"/>
                    <a:pt x="67" y="147"/>
                    <a:pt x="76" y="141"/>
                  </a:cubicBezTo>
                  <a:cubicBezTo>
                    <a:pt x="90" y="133"/>
                    <a:pt x="107" y="122"/>
                    <a:pt x="122" y="113"/>
                  </a:cubicBezTo>
                  <a:cubicBezTo>
                    <a:pt x="129" y="109"/>
                    <a:pt x="136" y="105"/>
                    <a:pt x="140" y="102"/>
                  </a:cubicBezTo>
                  <a:cubicBezTo>
                    <a:pt x="143" y="101"/>
                    <a:pt x="145" y="100"/>
                    <a:pt x="146" y="99"/>
                  </a:cubicBezTo>
                  <a:cubicBezTo>
                    <a:pt x="147" y="99"/>
                    <a:pt x="147" y="98"/>
                    <a:pt x="148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98"/>
                    <a:pt x="147" y="98"/>
                    <a:pt x="147" y="98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4" y="97"/>
                    <a:pt x="145" y="98"/>
                    <a:pt x="146" y="98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43" y="95"/>
                    <a:pt x="143" y="95"/>
                    <a:pt x="143" y="96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3" y="92"/>
                    <a:pt x="143" y="93"/>
                    <a:pt x="143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45" y="92"/>
                    <a:pt x="145" y="92"/>
                    <a:pt x="145" y="92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45" y="92"/>
                    <a:pt x="145" y="92"/>
                    <a:pt x="145" y="92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44" y="92"/>
                    <a:pt x="143" y="92"/>
                    <a:pt x="143" y="93"/>
                  </a:cubicBezTo>
                  <a:cubicBezTo>
                    <a:pt x="141" y="94"/>
                    <a:pt x="136" y="98"/>
                    <a:pt x="130" y="103"/>
                  </a:cubicBezTo>
                  <a:cubicBezTo>
                    <a:pt x="122" y="110"/>
                    <a:pt x="111" y="118"/>
                    <a:pt x="102" y="125"/>
                  </a:cubicBezTo>
                  <a:cubicBezTo>
                    <a:pt x="97" y="129"/>
                    <a:pt x="93" y="132"/>
                    <a:pt x="91" y="135"/>
                  </a:cubicBezTo>
                  <a:cubicBezTo>
                    <a:pt x="89" y="136"/>
                    <a:pt x="88" y="137"/>
                    <a:pt x="87" y="138"/>
                  </a:cubicBezTo>
                  <a:cubicBezTo>
                    <a:pt x="87" y="138"/>
                    <a:pt x="86" y="139"/>
                    <a:pt x="86" y="139"/>
                  </a:cubicBezTo>
                  <a:cubicBezTo>
                    <a:pt x="86" y="139"/>
                    <a:pt x="86" y="140"/>
                    <a:pt x="85" y="140"/>
                  </a:cubicBezTo>
                  <a:cubicBezTo>
                    <a:pt x="85" y="140"/>
                    <a:pt x="85" y="141"/>
                    <a:pt x="85" y="142"/>
                  </a:cubicBezTo>
                  <a:cubicBezTo>
                    <a:pt x="85" y="143"/>
                    <a:pt x="85" y="144"/>
                    <a:pt x="85" y="145"/>
                  </a:cubicBezTo>
                  <a:cubicBezTo>
                    <a:pt x="85" y="145"/>
                    <a:pt x="85" y="145"/>
                    <a:pt x="85" y="145"/>
                  </a:cubicBezTo>
                  <a:cubicBezTo>
                    <a:pt x="86" y="146"/>
                    <a:pt x="87" y="146"/>
                    <a:pt x="88" y="147"/>
                  </a:cubicBezTo>
                  <a:cubicBezTo>
                    <a:pt x="88" y="147"/>
                    <a:pt x="89" y="147"/>
                    <a:pt x="89" y="147"/>
                  </a:cubicBezTo>
                  <a:cubicBezTo>
                    <a:pt x="90" y="147"/>
                    <a:pt x="91" y="147"/>
                    <a:pt x="91" y="147"/>
                  </a:cubicBezTo>
                  <a:cubicBezTo>
                    <a:pt x="92" y="147"/>
                    <a:pt x="92" y="146"/>
                    <a:pt x="92" y="146"/>
                  </a:cubicBezTo>
                  <a:cubicBezTo>
                    <a:pt x="94" y="145"/>
                    <a:pt x="97" y="144"/>
                    <a:pt x="100" y="142"/>
                  </a:cubicBezTo>
                  <a:cubicBezTo>
                    <a:pt x="105" y="139"/>
                    <a:pt x="111" y="135"/>
                    <a:pt x="115" y="132"/>
                  </a:cubicBezTo>
                  <a:cubicBezTo>
                    <a:pt x="118" y="131"/>
                    <a:pt x="120" y="130"/>
                    <a:pt x="121" y="129"/>
                  </a:cubicBezTo>
                  <a:cubicBezTo>
                    <a:pt x="122" y="128"/>
                    <a:pt x="123" y="128"/>
                    <a:pt x="123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2" y="128"/>
                    <a:pt x="122" y="128"/>
                    <a:pt x="122" y="128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1" y="128"/>
                    <a:pt x="121" y="128"/>
                    <a:pt x="121" y="128"/>
                  </a:cubicBezTo>
                  <a:cubicBezTo>
                    <a:pt x="121" y="128"/>
                    <a:pt x="122" y="128"/>
                    <a:pt x="122" y="128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1" y="128"/>
                    <a:pt x="121" y="128"/>
                    <a:pt x="121" y="128"/>
                  </a:cubicBezTo>
                  <a:cubicBezTo>
                    <a:pt x="122" y="123"/>
                    <a:pt x="122" y="123"/>
                    <a:pt x="122" y="123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9" y="127"/>
                    <a:pt x="120" y="127"/>
                    <a:pt x="121" y="128"/>
                  </a:cubicBezTo>
                  <a:cubicBezTo>
                    <a:pt x="122" y="123"/>
                    <a:pt x="122" y="123"/>
                    <a:pt x="122" y="123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20" y="128"/>
                    <a:pt x="122" y="128"/>
                    <a:pt x="124" y="127"/>
                  </a:cubicBezTo>
                  <a:cubicBezTo>
                    <a:pt x="127" y="126"/>
                    <a:pt x="127" y="123"/>
                    <a:pt x="126" y="121"/>
                  </a:cubicBezTo>
                  <a:cubicBezTo>
                    <a:pt x="126" y="120"/>
                    <a:pt x="125" y="119"/>
                    <a:pt x="124" y="119"/>
                  </a:cubicBezTo>
                  <a:cubicBezTo>
                    <a:pt x="123" y="119"/>
                    <a:pt x="123" y="119"/>
                    <a:pt x="122" y="119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0" y="119"/>
                    <a:pt x="119" y="120"/>
                    <a:pt x="119" y="120"/>
                  </a:cubicBezTo>
                  <a:cubicBezTo>
                    <a:pt x="117" y="121"/>
                    <a:pt x="115" y="122"/>
                    <a:pt x="111" y="124"/>
                  </a:cubicBezTo>
                  <a:cubicBezTo>
                    <a:pt x="107" y="127"/>
                    <a:pt x="101" y="131"/>
                    <a:pt x="96" y="134"/>
                  </a:cubicBezTo>
                  <a:cubicBezTo>
                    <a:pt x="94" y="135"/>
                    <a:pt x="92" y="136"/>
                    <a:pt x="90" y="137"/>
                  </a:cubicBezTo>
                  <a:cubicBezTo>
                    <a:pt x="90" y="138"/>
                    <a:pt x="89" y="138"/>
                    <a:pt x="89" y="138"/>
                  </a:cubicBezTo>
                  <a:cubicBezTo>
                    <a:pt x="88" y="138"/>
                    <a:pt x="88" y="138"/>
                    <a:pt x="88" y="138"/>
                  </a:cubicBezTo>
                  <a:cubicBezTo>
                    <a:pt x="88" y="138"/>
                    <a:pt x="88" y="138"/>
                    <a:pt x="88" y="138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89" y="138"/>
                    <a:pt x="88" y="138"/>
                    <a:pt x="88" y="138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90" y="138"/>
                    <a:pt x="90" y="138"/>
                    <a:pt x="89" y="138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92" y="139"/>
                    <a:pt x="92" y="139"/>
                    <a:pt x="91" y="138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3" y="141"/>
                    <a:pt x="93" y="140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3" y="144"/>
                    <a:pt x="94" y="143"/>
                    <a:pt x="94" y="142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0" y="143"/>
                    <a:pt x="90" y="143"/>
                    <a:pt x="90" y="143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0" y="143"/>
                    <a:pt x="90" y="143"/>
                    <a:pt x="90" y="143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2" y="144"/>
                    <a:pt x="92" y="144"/>
                    <a:pt x="92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2" y="144"/>
                    <a:pt x="92" y="144"/>
                    <a:pt x="92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4"/>
                    <a:pt x="95" y="143"/>
                    <a:pt x="97" y="141"/>
                  </a:cubicBezTo>
                  <a:cubicBezTo>
                    <a:pt x="103" y="135"/>
                    <a:pt x="117" y="125"/>
                    <a:pt x="128" y="116"/>
                  </a:cubicBezTo>
                  <a:cubicBezTo>
                    <a:pt x="134" y="111"/>
                    <a:pt x="140" y="107"/>
                    <a:pt x="144" y="103"/>
                  </a:cubicBezTo>
                  <a:cubicBezTo>
                    <a:pt x="146" y="102"/>
                    <a:pt x="147" y="100"/>
                    <a:pt x="149" y="99"/>
                  </a:cubicBezTo>
                  <a:cubicBezTo>
                    <a:pt x="149" y="99"/>
                    <a:pt x="150" y="98"/>
                    <a:pt x="150" y="98"/>
                  </a:cubicBezTo>
                  <a:cubicBezTo>
                    <a:pt x="150" y="97"/>
                    <a:pt x="151" y="97"/>
                    <a:pt x="151" y="97"/>
                  </a:cubicBezTo>
                  <a:cubicBezTo>
                    <a:pt x="151" y="97"/>
                    <a:pt x="151" y="96"/>
                    <a:pt x="151" y="96"/>
                  </a:cubicBezTo>
                  <a:cubicBezTo>
                    <a:pt x="151" y="96"/>
                    <a:pt x="152" y="95"/>
                    <a:pt x="152" y="94"/>
                  </a:cubicBezTo>
                  <a:cubicBezTo>
                    <a:pt x="152" y="93"/>
                    <a:pt x="152" y="93"/>
                    <a:pt x="151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1"/>
                    <a:pt x="150" y="90"/>
                    <a:pt x="149" y="90"/>
                  </a:cubicBezTo>
                  <a:cubicBezTo>
                    <a:pt x="148" y="89"/>
                    <a:pt x="148" y="89"/>
                    <a:pt x="147" y="89"/>
                  </a:cubicBezTo>
                  <a:cubicBezTo>
                    <a:pt x="146" y="89"/>
                    <a:pt x="146" y="90"/>
                    <a:pt x="146" y="90"/>
                  </a:cubicBezTo>
                  <a:cubicBezTo>
                    <a:pt x="145" y="90"/>
                    <a:pt x="144" y="90"/>
                    <a:pt x="143" y="91"/>
                  </a:cubicBezTo>
                  <a:cubicBezTo>
                    <a:pt x="139" y="93"/>
                    <a:pt x="131" y="97"/>
                    <a:pt x="122" y="103"/>
                  </a:cubicBezTo>
                  <a:cubicBezTo>
                    <a:pt x="108" y="111"/>
                    <a:pt x="91" y="122"/>
                    <a:pt x="76" y="131"/>
                  </a:cubicBezTo>
                  <a:cubicBezTo>
                    <a:pt x="69" y="135"/>
                    <a:pt x="62" y="139"/>
                    <a:pt x="58" y="141"/>
                  </a:cubicBezTo>
                  <a:cubicBezTo>
                    <a:pt x="55" y="143"/>
                    <a:pt x="53" y="144"/>
                    <a:pt x="52" y="145"/>
                  </a:cubicBezTo>
                  <a:cubicBezTo>
                    <a:pt x="51" y="145"/>
                    <a:pt x="51" y="145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8"/>
                    <a:pt x="51" y="148"/>
                    <a:pt x="51" y="148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8"/>
                    <a:pt x="51" y="148"/>
                    <a:pt x="51" y="148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2" y="146"/>
                    <a:pt x="52" y="146"/>
                    <a:pt x="52" y="146"/>
                  </a:cubicBezTo>
                  <a:cubicBezTo>
                    <a:pt x="52" y="145"/>
                    <a:pt x="51" y="145"/>
                    <a:pt x="51" y="145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2" y="146"/>
                    <a:pt x="52" y="146"/>
                    <a:pt x="52" y="146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5" y="147"/>
                    <a:pt x="55" y="147"/>
                    <a:pt x="55" y="147"/>
                  </a:cubicBezTo>
                  <a:cubicBezTo>
                    <a:pt x="54" y="146"/>
                    <a:pt x="53" y="146"/>
                    <a:pt x="52" y="146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5" y="147"/>
                    <a:pt x="55" y="147"/>
                    <a:pt x="55" y="147"/>
                  </a:cubicBezTo>
                  <a:cubicBezTo>
                    <a:pt x="55" y="148"/>
                    <a:pt x="55" y="148"/>
                    <a:pt x="55" y="148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5" y="149"/>
                    <a:pt x="55" y="148"/>
                    <a:pt x="55" y="148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5" y="151"/>
                    <a:pt x="55" y="151"/>
                    <a:pt x="55" y="150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55" y="152"/>
                    <a:pt x="55" y="151"/>
                    <a:pt x="56" y="150"/>
                  </a:cubicBezTo>
                  <a:cubicBezTo>
                    <a:pt x="60" y="147"/>
                    <a:pt x="69" y="140"/>
                    <a:pt x="80" y="133"/>
                  </a:cubicBezTo>
                  <a:cubicBezTo>
                    <a:pt x="95" y="122"/>
                    <a:pt x="115" y="108"/>
                    <a:pt x="132" y="97"/>
                  </a:cubicBezTo>
                  <a:cubicBezTo>
                    <a:pt x="140" y="91"/>
                    <a:pt x="147" y="86"/>
                    <a:pt x="152" y="82"/>
                  </a:cubicBezTo>
                  <a:cubicBezTo>
                    <a:pt x="155" y="80"/>
                    <a:pt x="157" y="79"/>
                    <a:pt x="158" y="77"/>
                  </a:cubicBezTo>
                  <a:cubicBezTo>
                    <a:pt x="159" y="77"/>
                    <a:pt x="160" y="76"/>
                    <a:pt x="160" y="75"/>
                  </a:cubicBezTo>
                  <a:cubicBezTo>
                    <a:pt x="160" y="75"/>
                    <a:pt x="161" y="75"/>
                    <a:pt x="161" y="74"/>
                  </a:cubicBezTo>
                  <a:cubicBezTo>
                    <a:pt x="161" y="74"/>
                    <a:pt x="162" y="73"/>
                    <a:pt x="162" y="71"/>
                  </a:cubicBezTo>
                  <a:cubicBezTo>
                    <a:pt x="162" y="71"/>
                    <a:pt x="162" y="70"/>
                    <a:pt x="161" y="69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61" y="68"/>
                    <a:pt x="160" y="67"/>
                    <a:pt x="159" y="67"/>
                  </a:cubicBezTo>
                  <a:cubicBezTo>
                    <a:pt x="158" y="67"/>
                    <a:pt x="158" y="67"/>
                    <a:pt x="157" y="67"/>
                  </a:cubicBezTo>
                  <a:cubicBezTo>
                    <a:pt x="157" y="67"/>
                    <a:pt x="156" y="67"/>
                    <a:pt x="156" y="67"/>
                  </a:cubicBezTo>
                  <a:cubicBezTo>
                    <a:pt x="155" y="67"/>
                    <a:pt x="154" y="68"/>
                    <a:pt x="153" y="68"/>
                  </a:cubicBezTo>
                  <a:cubicBezTo>
                    <a:pt x="148" y="70"/>
                    <a:pt x="140" y="75"/>
                    <a:pt x="130" y="81"/>
                  </a:cubicBezTo>
                  <a:cubicBezTo>
                    <a:pt x="115" y="90"/>
                    <a:pt x="95" y="102"/>
                    <a:pt x="79" y="112"/>
                  </a:cubicBezTo>
                  <a:cubicBezTo>
                    <a:pt x="71" y="117"/>
                    <a:pt x="64" y="121"/>
                    <a:pt x="59" y="124"/>
                  </a:cubicBezTo>
                  <a:cubicBezTo>
                    <a:pt x="56" y="126"/>
                    <a:pt x="54" y="127"/>
                    <a:pt x="52" y="127"/>
                  </a:cubicBezTo>
                  <a:cubicBezTo>
                    <a:pt x="52" y="128"/>
                    <a:pt x="51" y="128"/>
                    <a:pt x="51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2" y="128"/>
                    <a:pt x="52" y="128"/>
                    <a:pt x="51" y="128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56" y="132"/>
                    <a:pt x="55" y="131"/>
                    <a:pt x="55" y="130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4"/>
                    <a:pt x="55" y="134"/>
                    <a:pt x="56" y="133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4" y="135"/>
                    <a:pt x="54" y="135"/>
                    <a:pt x="54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4" y="135"/>
                    <a:pt x="54" y="135"/>
                    <a:pt x="54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4"/>
                    <a:pt x="56" y="134"/>
                  </a:cubicBezTo>
                  <a:cubicBezTo>
                    <a:pt x="59" y="131"/>
                    <a:pt x="66" y="126"/>
                    <a:pt x="75" y="120"/>
                  </a:cubicBezTo>
                  <a:cubicBezTo>
                    <a:pt x="87" y="111"/>
                    <a:pt x="103" y="100"/>
                    <a:pt x="116" y="91"/>
                  </a:cubicBezTo>
                  <a:cubicBezTo>
                    <a:pt x="122" y="87"/>
                    <a:pt x="128" y="82"/>
                    <a:pt x="132" y="79"/>
                  </a:cubicBezTo>
                  <a:cubicBezTo>
                    <a:pt x="134" y="78"/>
                    <a:pt x="136" y="76"/>
                    <a:pt x="137" y="75"/>
                  </a:cubicBezTo>
                  <a:cubicBezTo>
                    <a:pt x="138" y="75"/>
                    <a:pt x="138" y="74"/>
                    <a:pt x="139" y="74"/>
                  </a:cubicBezTo>
                  <a:cubicBezTo>
                    <a:pt x="139" y="73"/>
                    <a:pt x="139" y="73"/>
                    <a:pt x="140" y="73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40" y="71"/>
                    <a:pt x="140" y="71"/>
                    <a:pt x="140" y="70"/>
                  </a:cubicBezTo>
                  <a:cubicBezTo>
                    <a:pt x="140" y="69"/>
                    <a:pt x="140" y="69"/>
                    <a:pt x="140" y="68"/>
                  </a:cubicBezTo>
                  <a:cubicBezTo>
                    <a:pt x="139" y="67"/>
                    <a:pt x="138" y="66"/>
                    <a:pt x="138" y="66"/>
                  </a:cubicBezTo>
                  <a:cubicBezTo>
                    <a:pt x="137" y="65"/>
                    <a:pt x="136" y="65"/>
                    <a:pt x="136" y="65"/>
                  </a:cubicBezTo>
                  <a:cubicBezTo>
                    <a:pt x="135" y="65"/>
                    <a:pt x="135" y="66"/>
                    <a:pt x="134" y="66"/>
                  </a:cubicBezTo>
                  <a:cubicBezTo>
                    <a:pt x="133" y="66"/>
                    <a:pt x="133" y="66"/>
                    <a:pt x="131" y="67"/>
                  </a:cubicBezTo>
                  <a:cubicBezTo>
                    <a:pt x="127" y="69"/>
                    <a:pt x="120" y="73"/>
                    <a:pt x="110" y="79"/>
                  </a:cubicBezTo>
                  <a:cubicBezTo>
                    <a:pt x="97" y="87"/>
                    <a:pt x="79" y="99"/>
                    <a:pt x="64" y="107"/>
                  </a:cubicBezTo>
                  <a:cubicBezTo>
                    <a:pt x="57" y="112"/>
                    <a:pt x="50" y="116"/>
                    <a:pt x="45" y="119"/>
                  </a:cubicBezTo>
                  <a:cubicBezTo>
                    <a:pt x="42" y="120"/>
                    <a:pt x="40" y="121"/>
                    <a:pt x="39" y="122"/>
                  </a:cubicBezTo>
                  <a:cubicBezTo>
                    <a:pt x="38" y="122"/>
                    <a:pt x="38" y="123"/>
                    <a:pt x="37" y="123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8" y="123"/>
                    <a:pt x="38" y="123"/>
                    <a:pt x="37" y="123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41" y="125"/>
                    <a:pt x="41" y="125"/>
                    <a:pt x="41" y="125"/>
                  </a:cubicBezTo>
                  <a:cubicBezTo>
                    <a:pt x="40" y="124"/>
                    <a:pt x="40" y="123"/>
                    <a:pt x="39" y="123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41" y="125"/>
                    <a:pt x="41" y="125"/>
                    <a:pt x="41" y="125"/>
                  </a:cubicBezTo>
                  <a:cubicBezTo>
                    <a:pt x="41" y="125"/>
                    <a:pt x="41" y="125"/>
                    <a:pt x="41" y="125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42" y="127"/>
                    <a:pt x="42" y="127"/>
                    <a:pt x="42" y="127"/>
                  </a:cubicBezTo>
                  <a:cubicBezTo>
                    <a:pt x="42" y="126"/>
                    <a:pt x="41" y="125"/>
                    <a:pt x="41" y="125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42" y="127"/>
                    <a:pt x="42" y="127"/>
                    <a:pt x="42" y="127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1" y="128"/>
                    <a:pt x="42" y="128"/>
                    <a:pt x="42" y="127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1" y="129"/>
                    <a:pt x="42" y="129"/>
                    <a:pt x="43" y="128"/>
                  </a:cubicBezTo>
                  <a:cubicBezTo>
                    <a:pt x="47" y="125"/>
                    <a:pt x="56" y="118"/>
                    <a:pt x="68" y="111"/>
                  </a:cubicBezTo>
                  <a:cubicBezTo>
                    <a:pt x="85" y="99"/>
                    <a:pt x="107" y="85"/>
                    <a:pt x="125" y="73"/>
                  </a:cubicBezTo>
                  <a:cubicBezTo>
                    <a:pt x="134" y="67"/>
                    <a:pt x="142" y="61"/>
                    <a:pt x="148" y="57"/>
                  </a:cubicBezTo>
                  <a:cubicBezTo>
                    <a:pt x="151" y="55"/>
                    <a:pt x="153" y="53"/>
                    <a:pt x="155" y="52"/>
                  </a:cubicBezTo>
                  <a:cubicBezTo>
                    <a:pt x="156" y="51"/>
                    <a:pt x="156" y="51"/>
                    <a:pt x="157" y="50"/>
                  </a:cubicBezTo>
                  <a:cubicBezTo>
                    <a:pt x="157" y="50"/>
                    <a:pt x="157" y="49"/>
                    <a:pt x="158" y="49"/>
                  </a:cubicBezTo>
                  <a:cubicBezTo>
                    <a:pt x="158" y="49"/>
                    <a:pt x="158" y="48"/>
                    <a:pt x="158" y="48"/>
                  </a:cubicBezTo>
                  <a:cubicBezTo>
                    <a:pt x="159" y="48"/>
                    <a:pt x="159" y="47"/>
                    <a:pt x="159" y="46"/>
                  </a:cubicBezTo>
                  <a:cubicBezTo>
                    <a:pt x="159" y="45"/>
                    <a:pt x="159" y="45"/>
                    <a:pt x="158" y="44"/>
                  </a:cubicBezTo>
                  <a:cubicBezTo>
                    <a:pt x="158" y="43"/>
                    <a:pt x="157" y="42"/>
                    <a:pt x="156" y="42"/>
                  </a:cubicBezTo>
                  <a:cubicBezTo>
                    <a:pt x="155" y="41"/>
                    <a:pt x="154" y="41"/>
                    <a:pt x="154" y="41"/>
                  </a:cubicBezTo>
                  <a:cubicBezTo>
                    <a:pt x="153" y="41"/>
                    <a:pt x="152" y="42"/>
                    <a:pt x="152" y="42"/>
                  </a:cubicBezTo>
                  <a:cubicBezTo>
                    <a:pt x="151" y="42"/>
                    <a:pt x="149" y="43"/>
                    <a:pt x="148" y="44"/>
                  </a:cubicBezTo>
                  <a:cubicBezTo>
                    <a:pt x="142" y="46"/>
                    <a:pt x="132" y="52"/>
                    <a:pt x="120" y="59"/>
                  </a:cubicBezTo>
                  <a:cubicBezTo>
                    <a:pt x="103" y="70"/>
                    <a:pt x="80" y="84"/>
                    <a:pt x="62" y="94"/>
                  </a:cubicBezTo>
                  <a:cubicBezTo>
                    <a:pt x="53" y="100"/>
                    <a:pt x="45" y="105"/>
                    <a:pt x="39" y="108"/>
                  </a:cubicBezTo>
                  <a:cubicBezTo>
                    <a:pt x="36" y="110"/>
                    <a:pt x="34" y="111"/>
                    <a:pt x="32" y="112"/>
                  </a:cubicBezTo>
                  <a:cubicBezTo>
                    <a:pt x="31" y="113"/>
                    <a:pt x="30" y="113"/>
                    <a:pt x="30" y="113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4"/>
                    <a:pt x="33" y="114"/>
                    <a:pt x="32" y="113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35" y="117"/>
                    <a:pt x="35" y="117"/>
                    <a:pt x="35" y="117"/>
                  </a:cubicBezTo>
                  <a:cubicBezTo>
                    <a:pt x="35" y="117"/>
                    <a:pt x="35" y="116"/>
                    <a:pt x="34" y="115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35" y="117"/>
                    <a:pt x="35" y="117"/>
                    <a:pt x="35" y="11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4" y="119"/>
                    <a:pt x="35" y="119"/>
                    <a:pt x="35" y="11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19"/>
                    <a:pt x="35" y="119"/>
                    <a:pt x="36" y="118"/>
                  </a:cubicBezTo>
                  <a:cubicBezTo>
                    <a:pt x="40" y="115"/>
                    <a:pt x="47" y="108"/>
                    <a:pt x="57" y="101"/>
                  </a:cubicBezTo>
                  <a:cubicBezTo>
                    <a:pt x="71" y="90"/>
                    <a:pt x="89" y="77"/>
                    <a:pt x="104" y="65"/>
                  </a:cubicBezTo>
                  <a:cubicBezTo>
                    <a:pt x="111" y="60"/>
                    <a:pt x="117" y="55"/>
                    <a:pt x="122" y="51"/>
                  </a:cubicBezTo>
                  <a:cubicBezTo>
                    <a:pt x="124" y="49"/>
                    <a:pt x="126" y="47"/>
                    <a:pt x="127" y="46"/>
                  </a:cubicBezTo>
                  <a:cubicBezTo>
                    <a:pt x="128" y="45"/>
                    <a:pt x="129" y="45"/>
                    <a:pt x="129" y="44"/>
                  </a:cubicBezTo>
                  <a:cubicBezTo>
                    <a:pt x="129" y="44"/>
                    <a:pt x="130" y="43"/>
                    <a:pt x="130" y="43"/>
                  </a:cubicBezTo>
                  <a:cubicBezTo>
                    <a:pt x="130" y="42"/>
                    <a:pt x="131" y="42"/>
                    <a:pt x="131" y="40"/>
                  </a:cubicBezTo>
                  <a:cubicBezTo>
                    <a:pt x="131" y="40"/>
                    <a:pt x="131" y="39"/>
                    <a:pt x="130" y="38"/>
                  </a:cubicBezTo>
                  <a:cubicBezTo>
                    <a:pt x="130" y="38"/>
                    <a:pt x="130" y="38"/>
                    <a:pt x="130" y="38"/>
                  </a:cubicBezTo>
                  <a:cubicBezTo>
                    <a:pt x="130" y="37"/>
                    <a:pt x="129" y="36"/>
                    <a:pt x="128" y="36"/>
                  </a:cubicBezTo>
                  <a:cubicBezTo>
                    <a:pt x="127" y="36"/>
                    <a:pt x="126" y="36"/>
                    <a:pt x="126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6"/>
                    <a:pt x="124" y="36"/>
                    <a:pt x="123" y="36"/>
                  </a:cubicBezTo>
                  <a:cubicBezTo>
                    <a:pt x="121" y="37"/>
                    <a:pt x="118" y="39"/>
                    <a:pt x="114" y="41"/>
                  </a:cubicBezTo>
                  <a:cubicBezTo>
                    <a:pt x="100" y="49"/>
                    <a:pt x="75" y="65"/>
                    <a:pt x="52" y="79"/>
                  </a:cubicBezTo>
                  <a:cubicBezTo>
                    <a:pt x="41" y="86"/>
                    <a:pt x="30" y="92"/>
                    <a:pt x="22" y="97"/>
                  </a:cubicBezTo>
                  <a:cubicBezTo>
                    <a:pt x="18" y="99"/>
                    <a:pt x="14" y="101"/>
                    <a:pt x="12" y="102"/>
                  </a:cubicBezTo>
                  <a:cubicBezTo>
                    <a:pt x="10" y="103"/>
                    <a:pt x="9" y="103"/>
                    <a:pt x="9" y="10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2" y="105"/>
                    <a:pt x="11" y="104"/>
                    <a:pt x="10" y="104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8"/>
                    <a:pt x="13" y="107"/>
                    <a:pt x="12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0"/>
                    <a:pt x="13" y="109"/>
                    <a:pt x="13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0"/>
                    <a:pt x="13" y="109"/>
                    <a:pt x="14" y="109"/>
                  </a:cubicBezTo>
                  <a:cubicBezTo>
                    <a:pt x="19" y="105"/>
                    <a:pt x="29" y="98"/>
                    <a:pt x="41" y="89"/>
                  </a:cubicBezTo>
                  <a:cubicBezTo>
                    <a:pt x="59" y="77"/>
                    <a:pt x="83" y="61"/>
                    <a:pt x="102" y="48"/>
                  </a:cubicBezTo>
                  <a:cubicBezTo>
                    <a:pt x="112" y="41"/>
                    <a:pt x="120" y="35"/>
                    <a:pt x="127" y="31"/>
                  </a:cubicBezTo>
                  <a:cubicBezTo>
                    <a:pt x="130" y="29"/>
                    <a:pt x="132" y="27"/>
                    <a:pt x="134" y="26"/>
                  </a:cubicBezTo>
                  <a:cubicBezTo>
                    <a:pt x="135" y="25"/>
                    <a:pt x="135" y="24"/>
                    <a:pt x="136" y="24"/>
                  </a:cubicBezTo>
                  <a:cubicBezTo>
                    <a:pt x="136" y="23"/>
                    <a:pt x="137" y="23"/>
                    <a:pt x="137" y="23"/>
                  </a:cubicBezTo>
                  <a:cubicBezTo>
                    <a:pt x="137" y="22"/>
                    <a:pt x="137" y="22"/>
                    <a:pt x="138" y="22"/>
                  </a:cubicBezTo>
                  <a:cubicBezTo>
                    <a:pt x="138" y="21"/>
                    <a:pt x="138" y="21"/>
                    <a:pt x="138" y="20"/>
                  </a:cubicBezTo>
                  <a:cubicBezTo>
                    <a:pt x="138" y="19"/>
                    <a:pt x="138" y="18"/>
                    <a:pt x="137" y="17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7" y="16"/>
                    <a:pt x="136" y="16"/>
                    <a:pt x="135" y="15"/>
                  </a:cubicBezTo>
                  <a:cubicBezTo>
                    <a:pt x="134" y="15"/>
                    <a:pt x="134" y="15"/>
                    <a:pt x="133" y="15"/>
                  </a:cubicBezTo>
                  <a:cubicBezTo>
                    <a:pt x="132" y="15"/>
                    <a:pt x="132" y="15"/>
                    <a:pt x="131" y="15"/>
                  </a:cubicBezTo>
                  <a:cubicBezTo>
                    <a:pt x="130" y="16"/>
                    <a:pt x="129" y="16"/>
                    <a:pt x="127" y="17"/>
                  </a:cubicBezTo>
                  <a:cubicBezTo>
                    <a:pt x="122" y="20"/>
                    <a:pt x="113" y="25"/>
                    <a:pt x="102" y="31"/>
                  </a:cubicBezTo>
                  <a:cubicBezTo>
                    <a:pt x="86" y="41"/>
                    <a:pt x="66" y="54"/>
                    <a:pt x="49" y="64"/>
                  </a:cubicBezTo>
                  <a:cubicBezTo>
                    <a:pt x="41" y="69"/>
                    <a:pt x="33" y="73"/>
                    <a:pt x="28" y="76"/>
                  </a:cubicBezTo>
                  <a:cubicBezTo>
                    <a:pt x="25" y="78"/>
                    <a:pt x="23" y="79"/>
                    <a:pt x="21" y="80"/>
                  </a:cubicBezTo>
                  <a:cubicBezTo>
                    <a:pt x="20" y="80"/>
                    <a:pt x="20" y="81"/>
                    <a:pt x="19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1" y="81"/>
                    <a:pt x="20" y="81"/>
                    <a:pt x="20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3" y="82"/>
                    <a:pt x="22" y="81"/>
                    <a:pt x="21" y="81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4"/>
                    <a:pt x="24" y="83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86"/>
                    <a:pt x="24" y="86"/>
                    <a:pt x="24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4" y="87"/>
                    <a:pt x="24" y="87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7"/>
                    <a:pt x="24" y="87"/>
                    <a:pt x="25" y="86"/>
                  </a:cubicBezTo>
                  <a:cubicBezTo>
                    <a:pt x="29" y="82"/>
                    <a:pt x="37" y="77"/>
                    <a:pt x="46" y="70"/>
                  </a:cubicBezTo>
                  <a:cubicBezTo>
                    <a:pt x="60" y="59"/>
                    <a:pt x="77" y="46"/>
                    <a:pt x="92" y="35"/>
                  </a:cubicBezTo>
                  <a:cubicBezTo>
                    <a:pt x="99" y="30"/>
                    <a:pt x="105" y="25"/>
                    <a:pt x="109" y="22"/>
                  </a:cubicBezTo>
                  <a:cubicBezTo>
                    <a:pt x="111" y="20"/>
                    <a:pt x="113" y="18"/>
                    <a:pt x="114" y="17"/>
                  </a:cubicBezTo>
                  <a:cubicBezTo>
                    <a:pt x="115" y="16"/>
                    <a:pt x="116" y="16"/>
                    <a:pt x="116" y="15"/>
                  </a:cubicBezTo>
                  <a:cubicBezTo>
                    <a:pt x="116" y="15"/>
                    <a:pt x="117" y="15"/>
                    <a:pt x="117" y="14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8" y="13"/>
                    <a:pt x="118" y="13"/>
                    <a:pt x="118" y="12"/>
                  </a:cubicBezTo>
                  <a:cubicBezTo>
                    <a:pt x="118" y="11"/>
                    <a:pt x="118" y="10"/>
                    <a:pt x="117" y="9"/>
                  </a:cubicBezTo>
                  <a:cubicBezTo>
                    <a:pt x="117" y="8"/>
                    <a:pt x="116" y="8"/>
                    <a:pt x="115" y="7"/>
                  </a:cubicBezTo>
                  <a:cubicBezTo>
                    <a:pt x="114" y="7"/>
                    <a:pt x="114" y="7"/>
                    <a:pt x="113" y="7"/>
                  </a:cubicBezTo>
                  <a:cubicBezTo>
                    <a:pt x="113" y="7"/>
                    <a:pt x="112" y="7"/>
                    <a:pt x="112" y="7"/>
                  </a:cubicBezTo>
                  <a:cubicBezTo>
                    <a:pt x="111" y="8"/>
                    <a:pt x="110" y="8"/>
                    <a:pt x="108" y="9"/>
                  </a:cubicBezTo>
                  <a:cubicBezTo>
                    <a:pt x="104" y="11"/>
                    <a:pt x="95" y="16"/>
                    <a:pt x="85" y="22"/>
                  </a:cubicBezTo>
                  <a:cubicBezTo>
                    <a:pt x="69" y="31"/>
                    <a:pt x="49" y="44"/>
                    <a:pt x="33" y="54"/>
                  </a:cubicBezTo>
                  <a:cubicBezTo>
                    <a:pt x="25" y="58"/>
                    <a:pt x="17" y="63"/>
                    <a:pt x="12" y="66"/>
                  </a:cubicBezTo>
                  <a:cubicBezTo>
                    <a:pt x="9" y="67"/>
                    <a:pt x="7" y="69"/>
                    <a:pt x="5" y="69"/>
                  </a:cubicBezTo>
                  <a:cubicBezTo>
                    <a:pt x="5" y="70"/>
                    <a:pt x="4" y="70"/>
                    <a:pt x="4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70"/>
                    <a:pt x="3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0"/>
                    <a:pt x="5" y="70"/>
                    <a:pt x="4" y="70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7" y="71"/>
                    <a:pt x="6" y="71"/>
                    <a:pt x="6" y="7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4"/>
                    <a:pt x="8" y="73"/>
                    <a:pt x="8" y="73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6"/>
                    <a:pt x="8" y="76"/>
                    <a:pt x="9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8" y="76"/>
                    <a:pt x="9" y="76"/>
                  </a:cubicBezTo>
                  <a:cubicBezTo>
                    <a:pt x="12" y="73"/>
                    <a:pt x="19" y="68"/>
                    <a:pt x="27" y="62"/>
                  </a:cubicBezTo>
                  <a:cubicBezTo>
                    <a:pt x="39" y="54"/>
                    <a:pt x="55" y="43"/>
                    <a:pt x="67" y="34"/>
                  </a:cubicBezTo>
                  <a:cubicBezTo>
                    <a:pt x="74" y="29"/>
                    <a:pt x="79" y="25"/>
                    <a:pt x="83" y="22"/>
                  </a:cubicBezTo>
                  <a:cubicBezTo>
                    <a:pt x="85" y="21"/>
                    <a:pt x="87" y="19"/>
                    <a:pt x="88" y="18"/>
                  </a:cubicBezTo>
                  <a:cubicBezTo>
                    <a:pt x="89" y="18"/>
                    <a:pt x="89" y="17"/>
                    <a:pt x="90" y="17"/>
                  </a:cubicBezTo>
                  <a:cubicBezTo>
                    <a:pt x="90" y="17"/>
                    <a:pt x="90" y="16"/>
                    <a:pt x="90" y="16"/>
                  </a:cubicBezTo>
                  <a:cubicBezTo>
                    <a:pt x="90" y="16"/>
                    <a:pt x="91" y="16"/>
                    <a:pt x="91" y="15"/>
                  </a:cubicBezTo>
                  <a:cubicBezTo>
                    <a:pt x="91" y="15"/>
                    <a:pt x="91" y="14"/>
                    <a:pt x="91" y="13"/>
                  </a:cubicBezTo>
                  <a:cubicBezTo>
                    <a:pt x="91" y="13"/>
                    <a:pt x="91" y="12"/>
                    <a:pt x="91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0" y="10"/>
                    <a:pt x="89" y="9"/>
                    <a:pt x="88" y="9"/>
                  </a:cubicBezTo>
                  <a:cubicBezTo>
                    <a:pt x="88" y="9"/>
                    <a:pt x="87" y="9"/>
                    <a:pt x="87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4" y="9"/>
                    <a:pt x="83" y="10"/>
                    <a:pt x="82" y="10"/>
                  </a:cubicBezTo>
                  <a:cubicBezTo>
                    <a:pt x="78" y="12"/>
                    <a:pt x="72" y="16"/>
                    <a:pt x="64" y="20"/>
                  </a:cubicBezTo>
                  <a:cubicBezTo>
                    <a:pt x="53" y="27"/>
                    <a:pt x="39" y="35"/>
                    <a:pt x="28" y="42"/>
                  </a:cubicBezTo>
                  <a:cubicBezTo>
                    <a:pt x="22" y="46"/>
                    <a:pt x="17" y="49"/>
                    <a:pt x="14" y="51"/>
                  </a:cubicBezTo>
                  <a:cubicBezTo>
                    <a:pt x="12" y="52"/>
                    <a:pt x="10" y="53"/>
                    <a:pt x="9" y="53"/>
                  </a:cubicBezTo>
                  <a:cubicBezTo>
                    <a:pt x="9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3" y="57"/>
                    <a:pt x="12" y="5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59"/>
                    <a:pt x="13" y="59"/>
                    <a:pt x="13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5" y="57"/>
                    <a:pt x="19" y="52"/>
                    <a:pt x="24" y="47"/>
                  </a:cubicBezTo>
                  <a:cubicBezTo>
                    <a:pt x="31" y="40"/>
                    <a:pt x="40" y="30"/>
                    <a:pt x="48" y="22"/>
                  </a:cubicBezTo>
                  <a:cubicBezTo>
                    <a:pt x="51" y="18"/>
                    <a:pt x="54" y="15"/>
                    <a:pt x="57" y="12"/>
                  </a:cubicBezTo>
                  <a:cubicBezTo>
                    <a:pt x="58" y="11"/>
                    <a:pt x="59" y="10"/>
                    <a:pt x="60" y="9"/>
                  </a:cubicBezTo>
                  <a:cubicBezTo>
                    <a:pt x="60" y="9"/>
                    <a:pt x="60" y="8"/>
                    <a:pt x="61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2" y="6"/>
                    <a:pt x="62" y="6"/>
                    <a:pt x="62" y="5"/>
                  </a:cubicBezTo>
                  <a:cubicBezTo>
                    <a:pt x="62" y="4"/>
                    <a:pt x="62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2"/>
                    <a:pt x="60" y="1"/>
                    <a:pt x="59" y="1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6" y="0"/>
                    <a:pt x="56" y="0"/>
                    <a:pt x="56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2"/>
                    <a:pt x="51" y="3"/>
                    <a:pt x="48" y="4"/>
                  </a:cubicBezTo>
                  <a:cubicBezTo>
                    <a:pt x="45" y="7"/>
                    <a:pt x="40" y="10"/>
                    <a:pt x="36" y="12"/>
                  </a:cubicBezTo>
                  <a:cubicBezTo>
                    <a:pt x="35" y="13"/>
                    <a:pt x="33" y="14"/>
                    <a:pt x="32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2" y="15"/>
                    <a:pt x="32" y="15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6"/>
                    <a:pt x="34" y="16"/>
                    <a:pt x="33" y="15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5"/>
                    <a:pt x="32" y="14"/>
                    <a:pt x="29" y="16"/>
                  </a:cubicBezTo>
                  <a:cubicBezTo>
                    <a:pt x="27" y="17"/>
                    <a:pt x="27" y="20"/>
                    <a:pt x="28" y="2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1" name="Freeform 276"/>
            <p:cNvSpPr/>
            <p:nvPr/>
          </p:nvSpPr>
          <p:spPr bwMode="auto">
            <a:xfrm>
              <a:off x="6592173" y="2166493"/>
              <a:ext cx="149691" cy="171246"/>
            </a:xfrm>
            <a:custGeom>
              <a:avLst/>
              <a:gdLst>
                <a:gd name="T0" fmla="*/ 51 w 123"/>
                <a:gd name="T1" fmla="*/ 9 h 142"/>
                <a:gd name="T2" fmla="*/ 51 w 123"/>
                <a:gd name="T3" fmla="*/ 9 h 142"/>
                <a:gd name="T4" fmla="*/ 50 w 123"/>
                <a:gd name="T5" fmla="*/ 5 h 142"/>
                <a:gd name="T6" fmla="*/ 50 w 123"/>
                <a:gd name="T7" fmla="*/ 5 h 142"/>
                <a:gd name="T8" fmla="*/ 45 w 123"/>
                <a:gd name="T9" fmla="*/ 5 h 142"/>
                <a:gd name="T10" fmla="*/ 33 w 123"/>
                <a:gd name="T11" fmla="*/ 35 h 142"/>
                <a:gd name="T12" fmla="*/ 72 w 123"/>
                <a:gd name="T13" fmla="*/ 12 h 142"/>
                <a:gd name="T14" fmla="*/ 70 w 123"/>
                <a:gd name="T15" fmla="*/ 8 h 142"/>
                <a:gd name="T16" fmla="*/ 67 w 123"/>
                <a:gd name="T17" fmla="*/ 11 h 142"/>
                <a:gd name="T18" fmla="*/ 66 w 123"/>
                <a:gd name="T19" fmla="*/ 9 h 142"/>
                <a:gd name="T20" fmla="*/ 67 w 123"/>
                <a:gd name="T21" fmla="*/ 8 h 142"/>
                <a:gd name="T22" fmla="*/ 61 w 123"/>
                <a:gd name="T23" fmla="*/ 26 h 142"/>
                <a:gd name="T24" fmla="*/ 80 w 123"/>
                <a:gd name="T25" fmla="*/ 18 h 142"/>
                <a:gd name="T26" fmla="*/ 78 w 123"/>
                <a:gd name="T27" fmla="*/ 39 h 142"/>
                <a:gd name="T28" fmla="*/ 96 w 123"/>
                <a:gd name="T29" fmla="*/ 30 h 142"/>
                <a:gd name="T30" fmla="*/ 92 w 123"/>
                <a:gd name="T31" fmla="*/ 29 h 142"/>
                <a:gd name="T32" fmla="*/ 73 w 123"/>
                <a:gd name="T33" fmla="*/ 65 h 142"/>
                <a:gd name="T34" fmla="*/ 101 w 123"/>
                <a:gd name="T35" fmla="*/ 52 h 142"/>
                <a:gd name="T36" fmla="*/ 97 w 123"/>
                <a:gd name="T37" fmla="*/ 52 h 142"/>
                <a:gd name="T38" fmla="*/ 90 w 123"/>
                <a:gd name="T39" fmla="*/ 71 h 142"/>
                <a:gd name="T40" fmla="*/ 100 w 123"/>
                <a:gd name="T41" fmla="*/ 69 h 142"/>
                <a:gd name="T42" fmla="*/ 102 w 123"/>
                <a:gd name="T43" fmla="*/ 67 h 142"/>
                <a:gd name="T44" fmla="*/ 101 w 123"/>
                <a:gd name="T45" fmla="*/ 89 h 142"/>
                <a:gd name="T46" fmla="*/ 114 w 123"/>
                <a:gd name="T47" fmla="*/ 74 h 142"/>
                <a:gd name="T48" fmla="*/ 101 w 123"/>
                <a:gd name="T49" fmla="*/ 94 h 142"/>
                <a:gd name="T50" fmla="*/ 117 w 123"/>
                <a:gd name="T51" fmla="*/ 91 h 142"/>
                <a:gd name="T52" fmla="*/ 113 w 123"/>
                <a:gd name="T53" fmla="*/ 89 h 142"/>
                <a:gd name="T54" fmla="*/ 85 w 123"/>
                <a:gd name="T55" fmla="*/ 116 h 142"/>
                <a:gd name="T56" fmla="*/ 71 w 123"/>
                <a:gd name="T57" fmla="*/ 142 h 142"/>
                <a:gd name="T58" fmla="*/ 95 w 123"/>
                <a:gd name="T59" fmla="*/ 126 h 142"/>
                <a:gd name="T60" fmla="*/ 95 w 123"/>
                <a:gd name="T61" fmla="*/ 128 h 142"/>
                <a:gd name="T62" fmla="*/ 97 w 123"/>
                <a:gd name="T63" fmla="*/ 128 h 142"/>
                <a:gd name="T64" fmla="*/ 71 w 123"/>
                <a:gd name="T65" fmla="*/ 135 h 142"/>
                <a:gd name="T66" fmla="*/ 71 w 123"/>
                <a:gd name="T67" fmla="*/ 133 h 142"/>
                <a:gd name="T68" fmla="*/ 73 w 123"/>
                <a:gd name="T69" fmla="*/ 133 h 142"/>
                <a:gd name="T70" fmla="*/ 76 w 123"/>
                <a:gd name="T71" fmla="*/ 137 h 142"/>
                <a:gd name="T72" fmla="*/ 74 w 123"/>
                <a:gd name="T73" fmla="*/ 138 h 142"/>
                <a:gd name="T74" fmla="*/ 121 w 123"/>
                <a:gd name="T75" fmla="*/ 89 h 142"/>
                <a:gd name="T76" fmla="*/ 107 w 123"/>
                <a:gd name="T77" fmla="*/ 101 h 142"/>
                <a:gd name="T78" fmla="*/ 118 w 123"/>
                <a:gd name="T79" fmla="*/ 84 h 142"/>
                <a:gd name="T80" fmla="*/ 99 w 123"/>
                <a:gd name="T81" fmla="*/ 85 h 142"/>
                <a:gd name="T82" fmla="*/ 103 w 123"/>
                <a:gd name="T83" fmla="*/ 85 h 142"/>
                <a:gd name="T84" fmla="*/ 107 w 123"/>
                <a:gd name="T85" fmla="*/ 70 h 142"/>
                <a:gd name="T86" fmla="*/ 98 w 123"/>
                <a:gd name="T87" fmla="*/ 72 h 142"/>
                <a:gd name="T88" fmla="*/ 98 w 123"/>
                <a:gd name="T89" fmla="*/ 72 h 142"/>
                <a:gd name="T90" fmla="*/ 105 w 123"/>
                <a:gd name="T91" fmla="*/ 56 h 142"/>
                <a:gd name="T92" fmla="*/ 82 w 123"/>
                <a:gd name="T93" fmla="*/ 66 h 142"/>
                <a:gd name="T94" fmla="*/ 82 w 123"/>
                <a:gd name="T95" fmla="*/ 67 h 142"/>
                <a:gd name="T96" fmla="*/ 94 w 123"/>
                <a:gd name="T97" fmla="*/ 26 h 142"/>
                <a:gd name="T98" fmla="*/ 86 w 123"/>
                <a:gd name="T99" fmla="*/ 37 h 142"/>
                <a:gd name="T100" fmla="*/ 81 w 123"/>
                <a:gd name="T101" fmla="*/ 13 h 142"/>
                <a:gd name="T102" fmla="*/ 69 w 123"/>
                <a:gd name="T103" fmla="*/ 26 h 142"/>
                <a:gd name="T104" fmla="*/ 69 w 123"/>
                <a:gd name="T105" fmla="*/ 27 h 142"/>
                <a:gd name="T106" fmla="*/ 74 w 123"/>
                <a:gd name="T107" fmla="*/ 6 h 142"/>
                <a:gd name="T108" fmla="*/ 32 w 123"/>
                <a:gd name="T109" fmla="*/ 25 h 142"/>
                <a:gd name="T110" fmla="*/ 30 w 123"/>
                <a:gd name="T111" fmla="*/ 26 h 142"/>
                <a:gd name="T112" fmla="*/ 31 w 123"/>
                <a:gd name="T113" fmla="*/ 31 h 142"/>
                <a:gd name="T114" fmla="*/ 31 w 123"/>
                <a:gd name="T115" fmla="*/ 31 h 142"/>
                <a:gd name="T116" fmla="*/ 35 w 123"/>
                <a:gd name="T117" fmla="*/ 32 h 142"/>
                <a:gd name="T118" fmla="*/ 54 w 123"/>
                <a:gd name="T119" fmla="*/ 3 h 142"/>
                <a:gd name="T120" fmla="*/ 4 w 123"/>
                <a:gd name="T121" fmla="*/ 26 h 142"/>
                <a:gd name="T122" fmla="*/ 5 w 123"/>
                <a:gd name="T123" fmla="*/ 26 h 142"/>
                <a:gd name="T124" fmla="*/ 6 w 123"/>
                <a:gd name="T125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" h="142">
                  <a:moveTo>
                    <a:pt x="2" y="32"/>
                  </a:moveTo>
                  <a:cubicBezTo>
                    <a:pt x="2" y="34"/>
                    <a:pt x="3" y="34"/>
                    <a:pt x="4" y="34"/>
                  </a:cubicBezTo>
                  <a:cubicBezTo>
                    <a:pt x="5" y="35"/>
                    <a:pt x="5" y="35"/>
                    <a:pt x="6" y="35"/>
                  </a:cubicBezTo>
                  <a:cubicBezTo>
                    <a:pt x="6" y="35"/>
                    <a:pt x="6" y="35"/>
                    <a:pt x="7" y="35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11" y="33"/>
                    <a:pt x="14" y="31"/>
                    <a:pt x="18" y="28"/>
                  </a:cubicBezTo>
                  <a:cubicBezTo>
                    <a:pt x="25" y="24"/>
                    <a:pt x="33" y="19"/>
                    <a:pt x="40" y="16"/>
                  </a:cubicBezTo>
                  <a:cubicBezTo>
                    <a:pt x="43" y="14"/>
                    <a:pt x="46" y="12"/>
                    <a:pt x="48" y="11"/>
                  </a:cubicBezTo>
                  <a:cubicBezTo>
                    <a:pt x="49" y="10"/>
                    <a:pt x="50" y="9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1" y="9"/>
                    <a:pt x="51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9"/>
                    <a:pt x="49" y="9"/>
                    <a:pt x="50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8"/>
                    <a:pt x="47" y="9"/>
                    <a:pt x="48" y="9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6"/>
                    <a:pt x="46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4"/>
                    <a:pt x="45" y="4"/>
                    <a:pt x="45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4"/>
                    <a:pt x="45" y="5"/>
                  </a:cubicBezTo>
                  <a:cubicBezTo>
                    <a:pt x="43" y="8"/>
                    <a:pt x="38" y="13"/>
                    <a:pt x="35" y="18"/>
                  </a:cubicBezTo>
                  <a:cubicBezTo>
                    <a:pt x="33" y="21"/>
                    <a:pt x="31" y="23"/>
                    <a:pt x="30" y="25"/>
                  </a:cubicBezTo>
                  <a:cubicBezTo>
                    <a:pt x="29" y="26"/>
                    <a:pt x="29" y="26"/>
                    <a:pt x="28" y="27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31"/>
                  </a:cubicBezTo>
                  <a:cubicBezTo>
                    <a:pt x="27" y="31"/>
                    <a:pt x="27" y="32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4"/>
                    <a:pt x="29" y="35"/>
                    <a:pt x="30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2" y="35"/>
                    <a:pt x="32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6" y="33"/>
                    <a:pt x="39" y="31"/>
                    <a:pt x="43" y="29"/>
                  </a:cubicBezTo>
                  <a:cubicBezTo>
                    <a:pt x="49" y="26"/>
                    <a:pt x="56" y="22"/>
                    <a:pt x="62" y="18"/>
                  </a:cubicBezTo>
                  <a:cubicBezTo>
                    <a:pt x="65" y="17"/>
                    <a:pt x="67" y="15"/>
                    <a:pt x="69" y="14"/>
                  </a:cubicBezTo>
                  <a:cubicBezTo>
                    <a:pt x="70" y="13"/>
                    <a:pt x="71" y="13"/>
                    <a:pt x="71" y="13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3"/>
                    <a:pt x="70" y="13"/>
                    <a:pt x="70" y="13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2"/>
                    <a:pt x="68" y="12"/>
                    <a:pt x="68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1"/>
                    <a:pt x="66" y="11"/>
                    <a:pt x="67" y="11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6" y="10"/>
                    <a:pt x="66" y="11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5" y="8"/>
                    <a:pt x="65" y="9"/>
                  </a:cubicBezTo>
                  <a:cubicBezTo>
                    <a:pt x="65" y="11"/>
                    <a:pt x="64" y="15"/>
                    <a:pt x="63" y="18"/>
                  </a:cubicBezTo>
                  <a:cubicBezTo>
                    <a:pt x="62" y="20"/>
                    <a:pt x="62" y="21"/>
                    <a:pt x="61" y="23"/>
                  </a:cubicBezTo>
                  <a:cubicBezTo>
                    <a:pt x="61" y="23"/>
                    <a:pt x="61" y="24"/>
                    <a:pt x="61" y="24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5"/>
                    <a:pt x="61" y="26"/>
                    <a:pt x="61" y="26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7"/>
                    <a:pt x="61" y="28"/>
                    <a:pt x="61" y="28"/>
                  </a:cubicBezTo>
                  <a:cubicBezTo>
                    <a:pt x="62" y="29"/>
                    <a:pt x="63" y="30"/>
                    <a:pt x="64" y="30"/>
                  </a:cubicBezTo>
                  <a:cubicBezTo>
                    <a:pt x="65" y="31"/>
                    <a:pt x="66" y="30"/>
                    <a:pt x="67" y="3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5" y="19"/>
                    <a:pt x="76" y="20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5" y="19"/>
                    <a:pt x="76" y="20"/>
                  </a:cubicBezTo>
                  <a:cubicBezTo>
                    <a:pt x="76" y="22"/>
                    <a:pt x="76" y="27"/>
                    <a:pt x="77" y="31"/>
                  </a:cubicBezTo>
                  <a:cubicBezTo>
                    <a:pt x="77" y="33"/>
                    <a:pt x="77" y="35"/>
                    <a:pt x="77" y="36"/>
                  </a:cubicBezTo>
                  <a:cubicBezTo>
                    <a:pt x="78" y="37"/>
                    <a:pt x="78" y="38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3"/>
                    <a:pt x="82" y="43"/>
                    <a:pt x="84" y="42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2" y="31"/>
                    <a:pt x="92" y="32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30"/>
                    <a:pt x="92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30"/>
                    <a:pt x="91" y="31"/>
                  </a:cubicBezTo>
                  <a:cubicBezTo>
                    <a:pt x="89" y="35"/>
                    <a:pt x="84" y="43"/>
                    <a:pt x="81" y="50"/>
                  </a:cubicBezTo>
                  <a:cubicBezTo>
                    <a:pt x="79" y="54"/>
                    <a:pt x="77" y="57"/>
                    <a:pt x="76" y="60"/>
                  </a:cubicBezTo>
                  <a:cubicBezTo>
                    <a:pt x="75" y="61"/>
                    <a:pt x="74" y="62"/>
                    <a:pt x="74" y="63"/>
                  </a:cubicBezTo>
                  <a:cubicBezTo>
                    <a:pt x="74" y="63"/>
                    <a:pt x="74" y="64"/>
                    <a:pt x="74" y="64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3" y="65"/>
                    <a:pt x="73" y="65"/>
                    <a:pt x="73" y="66"/>
                  </a:cubicBezTo>
                  <a:cubicBezTo>
                    <a:pt x="73" y="67"/>
                    <a:pt x="73" y="67"/>
                    <a:pt x="74" y="68"/>
                  </a:cubicBezTo>
                  <a:cubicBezTo>
                    <a:pt x="74" y="69"/>
                    <a:pt x="75" y="70"/>
                    <a:pt x="76" y="71"/>
                  </a:cubicBezTo>
                  <a:cubicBezTo>
                    <a:pt x="78" y="71"/>
                    <a:pt x="79" y="71"/>
                    <a:pt x="80" y="70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7" y="53"/>
                    <a:pt x="97" y="53"/>
                    <a:pt x="97" y="53"/>
                  </a:cubicBezTo>
                  <a:cubicBezTo>
                    <a:pt x="97" y="54"/>
                    <a:pt x="97" y="54"/>
                    <a:pt x="98" y="55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7" y="53"/>
                    <a:pt x="97" y="53"/>
                    <a:pt x="97" y="53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53"/>
                    <a:pt x="97" y="53"/>
                    <a:pt x="97" y="53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7" y="52"/>
                    <a:pt x="96" y="54"/>
                    <a:pt x="96" y="56"/>
                  </a:cubicBezTo>
                  <a:cubicBezTo>
                    <a:pt x="95" y="58"/>
                    <a:pt x="93" y="62"/>
                    <a:pt x="92" y="65"/>
                  </a:cubicBezTo>
                  <a:cubicBezTo>
                    <a:pt x="91" y="67"/>
                    <a:pt x="91" y="68"/>
                    <a:pt x="90" y="69"/>
                  </a:cubicBezTo>
                  <a:cubicBezTo>
                    <a:pt x="90" y="69"/>
                    <a:pt x="90" y="70"/>
                    <a:pt x="90" y="70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2"/>
                    <a:pt x="89" y="72"/>
                    <a:pt x="89" y="72"/>
                  </a:cubicBezTo>
                  <a:cubicBezTo>
                    <a:pt x="89" y="73"/>
                    <a:pt x="89" y="73"/>
                    <a:pt x="90" y="73"/>
                  </a:cubicBezTo>
                  <a:cubicBezTo>
                    <a:pt x="90" y="74"/>
                    <a:pt x="90" y="74"/>
                    <a:pt x="90" y="75"/>
                  </a:cubicBezTo>
                  <a:cubicBezTo>
                    <a:pt x="91" y="77"/>
                    <a:pt x="94" y="77"/>
                    <a:pt x="96" y="76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99" y="68"/>
                    <a:pt x="99" y="68"/>
                    <a:pt x="100" y="69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8"/>
                    <a:pt x="98" y="70"/>
                  </a:cubicBezTo>
                  <a:cubicBezTo>
                    <a:pt x="98" y="72"/>
                    <a:pt x="97" y="76"/>
                    <a:pt x="96" y="78"/>
                  </a:cubicBezTo>
                  <a:cubicBezTo>
                    <a:pt x="96" y="80"/>
                    <a:pt x="95" y="81"/>
                    <a:pt x="95" y="82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4"/>
                    <a:pt x="95" y="84"/>
                    <a:pt x="95" y="85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6"/>
                    <a:pt x="95" y="86"/>
                    <a:pt x="95" y="87"/>
                  </a:cubicBezTo>
                  <a:cubicBezTo>
                    <a:pt x="96" y="89"/>
                    <a:pt x="99" y="90"/>
                    <a:pt x="101" y="89"/>
                  </a:cubicBezTo>
                  <a:cubicBezTo>
                    <a:pt x="120" y="78"/>
                    <a:pt x="120" y="78"/>
                    <a:pt x="120" y="78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5"/>
                    <a:pt x="114" y="76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4" y="73"/>
                    <a:pt x="114" y="73"/>
                    <a:pt x="114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4" y="73"/>
                    <a:pt x="113" y="73"/>
                    <a:pt x="113" y="74"/>
                  </a:cubicBezTo>
                  <a:cubicBezTo>
                    <a:pt x="111" y="77"/>
                    <a:pt x="108" y="83"/>
                    <a:pt x="105" y="88"/>
                  </a:cubicBezTo>
                  <a:cubicBezTo>
                    <a:pt x="103" y="90"/>
                    <a:pt x="102" y="92"/>
                    <a:pt x="101" y="94"/>
                  </a:cubicBezTo>
                  <a:cubicBezTo>
                    <a:pt x="100" y="95"/>
                    <a:pt x="100" y="96"/>
                    <a:pt x="99" y="96"/>
                  </a:cubicBezTo>
                  <a:cubicBezTo>
                    <a:pt x="99" y="97"/>
                    <a:pt x="99" y="97"/>
                    <a:pt x="99" y="97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9"/>
                    <a:pt x="98" y="99"/>
                    <a:pt x="98" y="100"/>
                  </a:cubicBezTo>
                  <a:cubicBezTo>
                    <a:pt x="98" y="100"/>
                    <a:pt x="98" y="101"/>
                    <a:pt x="99" y="102"/>
                  </a:cubicBezTo>
                  <a:cubicBezTo>
                    <a:pt x="100" y="104"/>
                    <a:pt x="103" y="105"/>
                    <a:pt x="105" y="103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7" y="91"/>
                    <a:pt x="117" y="91"/>
                    <a:pt x="117" y="91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7" y="91"/>
                    <a:pt x="117" y="91"/>
                    <a:pt x="117" y="91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113" y="92"/>
                    <a:pt x="113" y="92"/>
                    <a:pt x="113" y="93"/>
                  </a:cubicBezTo>
                  <a:cubicBezTo>
                    <a:pt x="117" y="91"/>
                    <a:pt x="117" y="91"/>
                    <a:pt x="117" y="91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117" y="91"/>
                    <a:pt x="117" y="91"/>
                    <a:pt x="117" y="91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3" y="90"/>
                    <a:pt x="113" y="90"/>
                    <a:pt x="113" y="91"/>
                  </a:cubicBezTo>
                  <a:cubicBezTo>
                    <a:pt x="117" y="91"/>
                    <a:pt x="117" y="91"/>
                    <a:pt x="117" y="91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3" y="89"/>
                    <a:pt x="112" y="91"/>
                    <a:pt x="110" y="92"/>
                  </a:cubicBezTo>
                  <a:cubicBezTo>
                    <a:pt x="105" y="98"/>
                    <a:pt x="95" y="108"/>
                    <a:pt x="85" y="116"/>
                  </a:cubicBezTo>
                  <a:cubicBezTo>
                    <a:pt x="81" y="121"/>
                    <a:pt x="76" y="125"/>
                    <a:pt x="73" y="128"/>
                  </a:cubicBezTo>
                  <a:cubicBezTo>
                    <a:pt x="72" y="130"/>
                    <a:pt x="70" y="131"/>
                    <a:pt x="69" y="132"/>
                  </a:cubicBezTo>
                  <a:cubicBezTo>
                    <a:pt x="69" y="133"/>
                    <a:pt x="68" y="133"/>
                    <a:pt x="68" y="134"/>
                  </a:cubicBezTo>
                  <a:cubicBezTo>
                    <a:pt x="68" y="134"/>
                    <a:pt x="68" y="134"/>
                    <a:pt x="67" y="135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7" y="136"/>
                    <a:pt x="67" y="136"/>
                    <a:pt x="67" y="137"/>
                  </a:cubicBezTo>
                  <a:cubicBezTo>
                    <a:pt x="67" y="138"/>
                    <a:pt x="67" y="139"/>
                    <a:pt x="67" y="140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8" y="141"/>
                    <a:pt x="69" y="141"/>
                    <a:pt x="70" y="141"/>
                  </a:cubicBezTo>
                  <a:cubicBezTo>
                    <a:pt x="70" y="142"/>
                    <a:pt x="71" y="142"/>
                    <a:pt x="71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4" y="141"/>
                    <a:pt x="75" y="141"/>
                    <a:pt x="75" y="140"/>
                  </a:cubicBezTo>
                  <a:cubicBezTo>
                    <a:pt x="78" y="139"/>
                    <a:pt x="84" y="135"/>
                    <a:pt x="88" y="133"/>
                  </a:cubicBezTo>
                  <a:cubicBezTo>
                    <a:pt x="90" y="131"/>
                    <a:pt x="93" y="130"/>
                    <a:pt x="94" y="129"/>
                  </a:cubicBezTo>
                  <a:cubicBezTo>
                    <a:pt x="95" y="129"/>
                    <a:pt x="96" y="128"/>
                    <a:pt x="96" y="128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5" y="126"/>
                    <a:pt x="95" y="126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6"/>
                    <a:pt x="95" y="126"/>
                    <a:pt x="95" y="126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6" y="128"/>
                    <a:pt x="96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3" y="128"/>
                    <a:pt x="93" y="128"/>
                    <a:pt x="93" y="128"/>
                  </a:cubicBezTo>
                  <a:cubicBezTo>
                    <a:pt x="94" y="128"/>
                    <a:pt x="94" y="128"/>
                    <a:pt x="95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3" y="128"/>
                    <a:pt x="93" y="128"/>
                    <a:pt x="93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91" y="127"/>
                    <a:pt x="92" y="128"/>
                    <a:pt x="93" y="128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92" y="128"/>
                    <a:pt x="95" y="129"/>
                    <a:pt x="97" y="128"/>
                  </a:cubicBezTo>
                  <a:cubicBezTo>
                    <a:pt x="99" y="126"/>
                    <a:pt x="100" y="124"/>
                    <a:pt x="99" y="122"/>
                  </a:cubicBezTo>
                  <a:cubicBezTo>
                    <a:pt x="98" y="121"/>
                    <a:pt x="97" y="120"/>
                    <a:pt x="96" y="120"/>
                  </a:cubicBezTo>
                  <a:cubicBezTo>
                    <a:pt x="96" y="119"/>
                    <a:pt x="95" y="119"/>
                    <a:pt x="95" y="119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2" y="120"/>
                    <a:pt x="91" y="120"/>
                    <a:pt x="91" y="121"/>
                  </a:cubicBezTo>
                  <a:cubicBezTo>
                    <a:pt x="88" y="122"/>
                    <a:pt x="83" y="126"/>
                    <a:pt x="78" y="128"/>
                  </a:cubicBezTo>
                  <a:cubicBezTo>
                    <a:pt x="76" y="130"/>
                    <a:pt x="74" y="131"/>
                    <a:pt x="72" y="132"/>
                  </a:cubicBezTo>
                  <a:cubicBezTo>
                    <a:pt x="71" y="132"/>
                    <a:pt x="71" y="133"/>
                    <a:pt x="70" y="133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1" y="133"/>
                    <a:pt x="70" y="133"/>
                    <a:pt x="70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3" y="133"/>
                    <a:pt x="73" y="133"/>
                    <a:pt x="73" y="133"/>
                  </a:cubicBezTo>
                  <a:cubicBezTo>
                    <a:pt x="72" y="133"/>
                    <a:pt x="72" y="133"/>
                    <a:pt x="71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3" y="133"/>
                    <a:pt x="73" y="133"/>
                    <a:pt x="73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5" y="135"/>
                    <a:pt x="75" y="135"/>
                    <a:pt x="75" y="135"/>
                  </a:cubicBezTo>
                  <a:cubicBezTo>
                    <a:pt x="75" y="134"/>
                    <a:pt x="73" y="133"/>
                    <a:pt x="73" y="133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5" y="135"/>
                    <a:pt x="75" y="135"/>
                    <a:pt x="75" y="135"/>
                  </a:cubicBezTo>
                  <a:cubicBezTo>
                    <a:pt x="75" y="135"/>
                    <a:pt x="75" y="135"/>
                    <a:pt x="75" y="135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6"/>
                    <a:pt x="75" y="135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9"/>
                    <a:pt x="76" y="138"/>
                    <a:pt x="76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3" y="138"/>
                    <a:pt x="73" y="138"/>
                    <a:pt x="73" y="138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3" y="138"/>
                    <a:pt x="73" y="138"/>
                    <a:pt x="73" y="138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4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4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9"/>
                    <a:pt x="77" y="138"/>
                    <a:pt x="78" y="136"/>
                  </a:cubicBezTo>
                  <a:cubicBezTo>
                    <a:pt x="83" y="131"/>
                    <a:pt x="94" y="121"/>
                    <a:pt x="103" y="112"/>
                  </a:cubicBezTo>
                  <a:cubicBezTo>
                    <a:pt x="108" y="107"/>
                    <a:pt x="112" y="103"/>
                    <a:pt x="115" y="100"/>
                  </a:cubicBezTo>
                  <a:cubicBezTo>
                    <a:pt x="117" y="98"/>
                    <a:pt x="118" y="97"/>
                    <a:pt x="119" y="96"/>
                  </a:cubicBezTo>
                  <a:cubicBezTo>
                    <a:pt x="120" y="95"/>
                    <a:pt x="120" y="95"/>
                    <a:pt x="120" y="95"/>
                  </a:cubicBezTo>
                  <a:cubicBezTo>
                    <a:pt x="121" y="94"/>
                    <a:pt x="121" y="94"/>
                    <a:pt x="121" y="94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2" y="92"/>
                    <a:pt x="122" y="91"/>
                  </a:cubicBezTo>
                  <a:cubicBezTo>
                    <a:pt x="122" y="91"/>
                    <a:pt x="122" y="90"/>
                    <a:pt x="121" y="89"/>
                  </a:cubicBezTo>
                  <a:cubicBezTo>
                    <a:pt x="120" y="87"/>
                    <a:pt x="117" y="86"/>
                    <a:pt x="115" y="87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7" y="100"/>
                    <a:pt x="107" y="100"/>
                    <a:pt x="107" y="100"/>
                  </a:cubicBezTo>
                  <a:cubicBezTo>
                    <a:pt x="107" y="99"/>
                    <a:pt x="107" y="98"/>
                    <a:pt x="106" y="97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7" y="100"/>
                    <a:pt x="107" y="100"/>
                    <a:pt x="107" y="100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1"/>
                    <a:pt x="107" y="100"/>
                    <a:pt x="107" y="100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0"/>
                    <a:pt x="108" y="98"/>
                    <a:pt x="110" y="96"/>
                  </a:cubicBezTo>
                  <a:cubicBezTo>
                    <a:pt x="112" y="92"/>
                    <a:pt x="115" y="88"/>
                    <a:pt x="118" y="84"/>
                  </a:cubicBezTo>
                  <a:cubicBezTo>
                    <a:pt x="119" y="82"/>
                    <a:pt x="120" y="80"/>
                    <a:pt x="121" y="79"/>
                  </a:cubicBezTo>
                  <a:cubicBezTo>
                    <a:pt x="121" y="78"/>
                    <a:pt x="121" y="77"/>
                    <a:pt x="122" y="77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2" y="75"/>
                    <a:pt x="122" y="75"/>
                    <a:pt x="122" y="75"/>
                  </a:cubicBezTo>
                  <a:cubicBezTo>
                    <a:pt x="122" y="75"/>
                    <a:pt x="123" y="75"/>
                    <a:pt x="123" y="74"/>
                  </a:cubicBezTo>
                  <a:cubicBezTo>
                    <a:pt x="123" y="74"/>
                    <a:pt x="123" y="73"/>
                    <a:pt x="122" y="72"/>
                  </a:cubicBezTo>
                  <a:cubicBezTo>
                    <a:pt x="121" y="70"/>
                    <a:pt x="118" y="69"/>
                    <a:pt x="116" y="70"/>
                  </a:cubicBezTo>
                  <a:cubicBezTo>
                    <a:pt x="97" y="81"/>
                    <a:pt x="97" y="81"/>
                    <a:pt x="97" y="81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3" y="84"/>
                    <a:pt x="103" y="83"/>
                    <a:pt x="103" y="83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4" y="85"/>
                    <a:pt x="104" y="84"/>
                  </a:cubicBezTo>
                  <a:cubicBezTo>
                    <a:pt x="104" y="82"/>
                    <a:pt x="105" y="78"/>
                    <a:pt x="106" y="75"/>
                  </a:cubicBezTo>
                  <a:cubicBezTo>
                    <a:pt x="107" y="73"/>
                    <a:pt x="107" y="72"/>
                    <a:pt x="107" y="70"/>
                  </a:cubicBezTo>
                  <a:cubicBezTo>
                    <a:pt x="107" y="70"/>
                    <a:pt x="108" y="69"/>
                    <a:pt x="108" y="69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6"/>
                    <a:pt x="108" y="66"/>
                    <a:pt x="108" y="66"/>
                  </a:cubicBezTo>
                  <a:cubicBezTo>
                    <a:pt x="108" y="66"/>
                    <a:pt x="108" y="66"/>
                    <a:pt x="107" y="65"/>
                  </a:cubicBezTo>
                  <a:cubicBezTo>
                    <a:pt x="106" y="63"/>
                    <a:pt x="103" y="62"/>
                    <a:pt x="101" y="63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8" y="70"/>
                    <a:pt x="98" y="70"/>
                    <a:pt x="98" y="70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1"/>
                    <a:pt x="98" y="71"/>
                    <a:pt x="98" y="70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4" y="72"/>
                    <a:pt x="94" y="72"/>
                    <a:pt x="94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3"/>
                    <a:pt x="98" y="73"/>
                    <a:pt x="98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3"/>
                    <a:pt x="99" y="71"/>
                    <a:pt x="100" y="69"/>
                  </a:cubicBezTo>
                  <a:cubicBezTo>
                    <a:pt x="101" y="67"/>
                    <a:pt x="102" y="63"/>
                    <a:pt x="104" y="60"/>
                  </a:cubicBezTo>
                  <a:cubicBezTo>
                    <a:pt x="104" y="58"/>
                    <a:pt x="105" y="57"/>
                    <a:pt x="105" y="56"/>
                  </a:cubicBezTo>
                  <a:cubicBezTo>
                    <a:pt x="105" y="55"/>
                    <a:pt x="105" y="55"/>
                    <a:pt x="106" y="54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3"/>
                    <a:pt x="106" y="53"/>
                    <a:pt x="106" y="52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06" y="51"/>
                    <a:pt x="106" y="51"/>
                    <a:pt x="105" y="50"/>
                  </a:cubicBezTo>
                  <a:cubicBezTo>
                    <a:pt x="104" y="48"/>
                    <a:pt x="101" y="47"/>
                    <a:pt x="99" y="49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6"/>
                    <a:pt x="82" y="65"/>
                    <a:pt x="81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7"/>
                    <a:pt x="82" y="67"/>
                    <a:pt x="82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7"/>
                    <a:pt x="82" y="66"/>
                    <a:pt x="83" y="65"/>
                  </a:cubicBezTo>
                  <a:cubicBezTo>
                    <a:pt x="85" y="61"/>
                    <a:pt x="89" y="53"/>
                    <a:pt x="93" y="46"/>
                  </a:cubicBezTo>
                  <a:cubicBezTo>
                    <a:pt x="95" y="42"/>
                    <a:pt x="97" y="39"/>
                    <a:pt x="98" y="37"/>
                  </a:cubicBezTo>
                  <a:cubicBezTo>
                    <a:pt x="99" y="35"/>
                    <a:pt x="99" y="34"/>
                    <a:pt x="100" y="33"/>
                  </a:cubicBezTo>
                  <a:cubicBezTo>
                    <a:pt x="100" y="33"/>
                    <a:pt x="100" y="33"/>
                    <a:pt x="100" y="3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1" y="31"/>
                    <a:pt x="101" y="31"/>
                    <a:pt x="101" y="30"/>
                  </a:cubicBezTo>
                  <a:cubicBezTo>
                    <a:pt x="101" y="30"/>
                    <a:pt x="101" y="29"/>
                    <a:pt x="100" y="28"/>
                  </a:cubicBezTo>
                  <a:cubicBezTo>
                    <a:pt x="99" y="26"/>
                    <a:pt x="96" y="25"/>
                    <a:pt x="94" y="26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6" y="36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7" y="37"/>
                    <a:pt x="86" y="37"/>
                    <a:pt x="86" y="36"/>
                  </a:cubicBezTo>
                  <a:cubicBezTo>
                    <a:pt x="86" y="34"/>
                    <a:pt x="86" y="29"/>
                    <a:pt x="85" y="25"/>
                  </a:cubicBezTo>
                  <a:cubicBezTo>
                    <a:pt x="85" y="23"/>
                    <a:pt x="85" y="21"/>
                    <a:pt x="84" y="19"/>
                  </a:cubicBezTo>
                  <a:cubicBezTo>
                    <a:pt x="84" y="19"/>
                    <a:pt x="84" y="18"/>
                    <a:pt x="84" y="18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6"/>
                    <a:pt x="84" y="16"/>
                    <a:pt x="84" y="15"/>
                  </a:cubicBezTo>
                  <a:cubicBezTo>
                    <a:pt x="83" y="14"/>
                    <a:pt x="82" y="14"/>
                    <a:pt x="81" y="13"/>
                  </a:cubicBezTo>
                  <a:cubicBezTo>
                    <a:pt x="80" y="13"/>
                    <a:pt x="78" y="13"/>
                    <a:pt x="77" y="14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9" y="25"/>
                    <a:pt x="69" y="24"/>
                    <a:pt x="69" y="24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6"/>
                    <a:pt x="69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6"/>
                    <a:pt x="70" y="26"/>
                  </a:cubicBezTo>
                  <a:cubicBezTo>
                    <a:pt x="70" y="24"/>
                    <a:pt x="71" y="20"/>
                    <a:pt x="72" y="16"/>
                  </a:cubicBezTo>
                  <a:cubicBezTo>
                    <a:pt x="73" y="15"/>
                    <a:pt x="73" y="13"/>
                    <a:pt x="74" y="12"/>
                  </a:cubicBezTo>
                  <a:cubicBezTo>
                    <a:pt x="74" y="11"/>
                    <a:pt x="74" y="11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9"/>
                    <a:pt x="74" y="9"/>
                    <a:pt x="74" y="8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6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6"/>
                    <a:pt x="74" y="6"/>
                    <a:pt x="73" y="5"/>
                  </a:cubicBezTo>
                  <a:cubicBezTo>
                    <a:pt x="72" y="5"/>
                    <a:pt x="72" y="4"/>
                    <a:pt x="71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5"/>
                    <a:pt x="67" y="5"/>
                    <a:pt x="67" y="5"/>
                  </a:cubicBezTo>
                  <a:cubicBezTo>
                    <a:pt x="65" y="6"/>
                    <a:pt x="62" y="7"/>
                    <a:pt x="59" y="10"/>
                  </a:cubicBezTo>
                  <a:cubicBezTo>
                    <a:pt x="53" y="13"/>
                    <a:pt x="46" y="17"/>
                    <a:pt x="40" y="21"/>
                  </a:cubicBezTo>
                  <a:cubicBezTo>
                    <a:pt x="37" y="22"/>
                    <a:pt x="34" y="24"/>
                    <a:pt x="32" y="25"/>
                  </a:cubicBezTo>
                  <a:cubicBezTo>
                    <a:pt x="32" y="26"/>
                    <a:pt x="31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6"/>
                    <a:pt x="30" y="26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1" y="2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7"/>
                    <a:pt x="34" y="27"/>
                    <a:pt x="33" y="26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0"/>
                    <a:pt x="36" y="29"/>
                    <a:pt x="35" y="28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6" y="31"/>
                    <a:pt x="36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6" y="32"/>
                    <a:pt x="36" y="31"/>
                    <a:pt x="37" y="31"/>
                  </a:cubicBezTo>
                  <a:cubicBezTo>
                    <a:pt x="39" y="28"/>
                    <a:pt x="43" y="22"/>
                    <a:pt x="47" y="17"/>
                  </a:cubicBezTo>
                  <a:cubicBezTo>
                    <a:pt x="48" y="15"/>
                    <a:pt x="50" y="12"/>
                    <a:pt x="51" y="11"/>
                  </a:cubicBezTo>
                  <a:cubicBezTo>
                    <a:pt x="52" y="10"/>
                    <a:pt x="53" y="9"/>
                    <a:pt x="53" y="8"/>
                  </a:cubicBezTo>
                  <a:cubicBezTo>
                    <a:pt x="53" y="8"/>
                    <a:pt x="53" y="8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6"/>
                    <a:pt x="54" y="6"/>
                    <a:pt x="54" y="5"/>
                  </a:cubicBezTo>
                  <a:cubicBezTo>
                    <a:pt x="54" y="4"/>
                    <a:pt x="54" y="3"/>
                    <a:pt x="54" y="2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2"/>
                    <a:pt x="52" y="1"/>
                    <a:pt x="51" y="1"/>
                  </a:cubicBezTo>
                  <a:cubicBezTo>
                    <a:pt x="51" y="0"/>
                    <a:pt x="50" y="0"/>
                    <a:pt x="50" y="0"/>
                  </a:cubicBezTo>
                  <a:cubicBezTo>
                    <a:pt x="49" y="0"/>
                    <a:pt x="49" y="0"/>
                    <a:pt x="48" y="0"/>
                  </a:cubicBezTo>
                  <a:cubicBezTo>
                    <a:pt x="48" y="1"/>
                    <a:pt x="48" y="1"/>
                    <a:pt x="47" y="1"/>
                  </a:cubicBezTo>
                  <a:cubicBezTo>
                    <a:pt x="47" y="1"/>
                    <a:pt x="46" y="2"/>
                    <a:pt x="44" y="3"/>
                  </a:cubicBezTo>
                  <a:cubicBezTo>
                    <a:pt x="39" y="6"/>
                    <a:pt x="29" y="12"/>
                    <a:pt x="20" y="17"/>
                  </a:cubicBezTo>
                  <a:cubicBezTo>
                    <a:pt x="16" y="19"/>
                    <a:pt x="12" y="22"/>
                    <a:pt x="9" y="24"/>
                  </a:cubicBezTo>
                  <a:cubicBezTo>
                    <a:pt x="7" y="24"/>
                    <a:pt x="6" y="25"/>
                    <a:pt x="5" y="26"/>
                  </a:cubicBezTo>
                  <a:cubicBezTo>
                    <a:pt x="5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7"/>
                    <a:pt x="8" y="26"/>
                    <a:pt x="7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6"/>
                    <a:pt x="5" y="25"/>
                    <a:pt x="3" y="26"/>
                  </a:cubicBezTo>
                  <a:cubicBezTo>
                    <a:pt x="1" y="28"/>
                    <a:pt x="0" y="30"/>
                    <a:pt x="2" y="3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2" name="Freeform 277"/>
            <p:cNvSpPr/>
            <p:nvPr/>
          </p:nvSpPr>
          <p:spPr bwMode="auto">
            <a:xfrm>
              <a:off x="6532296" y="2179666"/>
              <a:ext cx="165259" cy="202382"/>
            </a:xfrm>
            <a:custGeom>
              <a:avLst/>
              <a:gdLst>
                <a:gd name="T0" fmla="*/ 61 w 137"/>
                <a:gd name="T1" fmla="*/ 7 h 167"/>
                <a:gd name="T2" fmla="*/ 60 w 137"/>
                <a:gd name="T3" fmla="*/ 9 h 167"/>
                <a:gd name="T4" fmla="*/ 60 w 137"/>
                <a:gd name="T5" fmla="*/ 4 h 167"/>
                <a:gd name="T6" fmla="*/ 57 w 137"/>
                <a:gd name="T7" fmla="*/ 3 h 167"/>
                <a:gd name="T8" fmla="*/ 5 w 137"/>
                <a:gd name="T9" fmla="*/ 59 h 167"/>
                <a:gd name="T10" fmla="*/ 13 w 137"/>
                <a:gd name="T11" fmla="*/ 56 h 167"/>
                <a:gd name="T12" fmla="*/ 9 w 137"/>
                <a:gd name="T13" fmla="*/ 55 h 167"/>
                <a:gd name="T14" fmla="*/ 7 w 137"/>
                <a:gd name="T15" fmla="*/ 79 h 167"/>
                <a:gd name="T16" fmla="*/ 22 w 137"/>
                <a:gd name="T17" fmla="*/ 65 h 167"/>
                <a:gd name="T18" fmla="*/ 15 w 137"/>
                <a:gd name="T19" fmla="*/ 86 h 167"/>
                <a:gd name="T20" fmla="*/ 25 w 137"/>
                <a:gd name="T21" fmla="*/ 81 h 167"/>
                <a:gd name="T22" fmla="*/ 12 w 137"/>
                <a:gd name="T23" fmla="*/ 96 h 167"/>
                <a:gd name="T24" fmla="*/ 13 w 137"/>
                <a:gd name="T25" fmla="*/ 107 h 167"/>
                <a:gd name="T26" fmla="*/ 27 w 137"/>
                <a:gd name="T27" fmla="*/ 124 h 167"/>
                <a:gd name="T28" fmla="*/ 41 w 137"/>
                <a:gd name="T29" fmla="*/ 110 h 167"/>
                <a:gd name="T30" fmla="*/ 41 w 137"/>
                <a:gd name="T31" fmla="*/ 108 h 167"/>
                <a:gd name="T32" fmla="*/ 43 w 137"/>
                <a:gd name="T33" fmla="*/ 138 h 167"/>
                <a:gd name="T34" fmla="*/ 58 w 137"/>
                <a:gd name="T35" fmla="*/ 127 h 167"/>
                <a:gd name="T36" fmla="*/ 41 w 137"/>
                <a:gd name="T37" fmla="*/ 151 h 167"/>
                <a:gd name="T38" fmla="*/ 71 w 137"/>
                <a:gd name="T39" fmla="*/ 139 h 167"/>
                <a:gd name="T40" fmla="*/ 66 w 137"/>
                <a:gd name="T41" fmla="*/ 142 h 167"/>
                <a:gd name="T42" fmla="*/ 76 w 137"/>
                <a:gd name="T43" fmla="*/ 156 h 167"/>
                <a:gd name="T44" fmla="*/ 86 w 137"/>
                <a:gd name="T45" fmla="*/ 146 h 167"/>
                <a:gd name="T46" fmla="*/ 86 w 137"/>
                <a:gd name="T47" fmla="*/ 145 h 167"/>
                <a:gd name="T48" fmla="*/ 81 w 137"/>
                <a:gd name="T49" fmla="*/ 145 h 167"/>
                <a:gd name="T50" fmla="*/ 83 w 137"/>
                <a:gd name="T51" fmla="*/ 145 h 167"/>
                <a:gd name="T52" fmla="*/ 76 w 137"/>
                <a:gd name="T53" fmla="*/ 165 h 167"/>
                <a:gd name="T54" fmla="*/ 133 w 137"/>
                <a:gd name="T55" fmla="*/ 136 h 167"/>
                <a:gd name="T56" fmla="*/ 132 w 137"/>
                <a:gd name="T57" fmla="*/ 132 h 167"/>
                <a:gd name="T58" fmla="*/ 130 w 137"/>
                <a:gd name="T59" fmla="*/ 128 h 167"/>
                <a:gd name="T60" fmla="*/ 80 w 137"/>
                <a:gd name="T61" fmla="*/ 161 h 167"/>
                <a:gd name="T62" fmla="*/ 82 w 137"/>
                <a:gd name="T63" fmla="*/ 158 h 167"/>
                <a:gd name="T64" fmla="*/ 80 w 137"/>
                <a:gd name="T65" fmla="*/ 162 h 167"/>
                <a:gd name="T66" fmla="*/ 84 w 137"/>
                <a:gd name="T67" fmla="*/ 163 h 167"/>
                <a:gd name="T68" fmla="*/ 86 w 137"/>
                <a:gd name="T69" fmla="*/ 141 h 167"/>
                <a:gd name="T70" fmla="*/ 69 w 137"/>
                <a:gd name="T71" fmla="*/ 153 h 167"/>
                <a:gd name="T72" fmla="*/ 70 w 137"/>
                <a:gd name="T73" fmla="*/ 155 h 167"/>
                <a:gd name="T74" fmla="*/ 74 w 137"/>
                <a:gd name="T75" fmla="*/ 154 h 167"/>
                <a:gd name="T76" fmla="*/ 75 w 137"/>
                <a:gd name="T77" fmla="*/ 139 h 167"/>
                <a:gd name="T78" fmla="*/ 48 w 137"/>
                <a:gd name="T79" fmla="*/ 152 h 167"/>
                <a:gd name="T80" fmla="*/ 48 w 137"/>
                <a:gd name="T81" fmla="*/ 156 h 167"/>
                <a:gd name="T82" fmla="*/ 48 w 137"/>
                <a:gd name="T83" fmla="*/ 130 h 167"/>
                <a:gd name="T84" fmla="*/ 35 w 137"/>
                <a:gd name="T85" fmla="*/ 133 h 167"/>
                <a:gd name="T86" fmla="*/ 35 w 137"/>
                <a:gd name="T87" fmla="*/ 133 h 167"/>
                <a:gd name="T88" fmla="*/ 26 w 137"/>
                <a:gd name="T89" fmla="*/ 116 h 167"/>
                <a:gd name="T90" fmla="*/ 20 w 137"/>
                <a:gd name="T91" fmla="*/ 102 h 167"/>
                <a:gd name="T92" fmla="*/ 8 w 137"/>
                <a:gd name="T93" fmla="*/ 110 h 167"/>
                <a:gd name="T94" fmla="*/ 25 w 137"/>
                <a:gd name="T95" fmla="*/ 94 h 167"/>
                <a:gd name="T96" fmla="*/ 20 w 137"/>
                <a:gd name="T97" fmla="*/ 86 h 167"/>
                <a:gd name="T98" fmla="*/ 24 w 137"/>
                <a:gd name="T99" fmla="*/ 86 h 167"/>
                <a:gd name="T100" fmla="*/ 21 w 137"/>
                <a:gd name="T101" fmla="*/ 61 h 167"/>
                <a:gd name="T102" fmla="*/ 5 w 137"/>
                <a:gd name="T103" fmla="*/ 75 h 167"/>
                <a:gd name="T104" fmla="*/ 18 w 137"/>
                <a:gd name="T105" fmla="*/ 58 h 167"/>
                <a:gd name="T106" fmla="*/ 14 w 137"/>
                <a:gd name="T107" fmla="*/ 59 h 167"/>
                <a:gd name="T108" fmla="*/ 14 w 137"/>
                <a:gd name="T109" fmla="*/ 60 h 167"/>
                <a:gd name="T110" fmla="*/ 64 w 137"/>
                <a:gd name="T111" fmla="*/ 4 h 167"/>
                <a:gd name="T112" fmla="*/ 34 w 137"/>
                <a:gd name="T113" fmla="*/ 14 h 167"/>
                <a:gd name="T114" fmla="*/ 37 w 137"/>
                <a:gd name="T115" fmla="*/ 1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" h="167">
                  <a:moveTo>
                    <a:pt x="31" y="21"/>
                  </a:moveTo>
                  <a:cubicBezTo>
                    <a:pt x="32" y="22"/>
                    <a:pt x="33" y="22"/>
                    <a:pt x="34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2"/>
                    <a:pt x="38" y="22"/>
                    <a:pt x="38" y="22"/>
                  </a:cubicBezTo>
                  <a:cubicBezTo>
                    <a:pt x="39" y="22"/>
                    <a:pt x="39" y="21"/>
                    <a:pt x="40" y="21"/>
                  </a:cubicBezTo>
                  <a:cubicBezTo>
                    <a:pt x="44" y="19"/>
                    <a:pt x="49" y="16"/>
                    <a:pt x="53" y="13"/>
                  </a:cubicBezTo>
                  <a:cubicBezTo>
                    <a:pt x="55" y="12"/>
                    <a:pt x="58" y="10"/>
                    <a:pt x="59" y="9"/>
                  </a:cubicBezTo>
                  <a:cubicBezTo>
                    <a:pt x="60" y="9"/>
                    <a:pt x="60" y="9"/>
                    <a:pt x="61" y="9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1" y="9"/>
                    <a:pt x="61" y="8"/>
                    <a:pt x="61" y="8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9" y="9"/>
                    <a:pt x="60" y="9"/>
                    <a:pt x="60" y="9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7" y="7"/>
                    <a:pt x="58" y="8"/>
                    <a:pt x="58" y="8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5"/>
                    <a:pt x="56" y="5"/>
                    <a:pt x="5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3"/>
                    <a:pt x="55" y="3"/>
                  </a:cubicBezTo>
                  <a:cubicBezTo>
                    <a:pt x="53" y="5"/>
                    <a:pt x="49" y="10"/>
                    <a:pt x="44" y="15"/>
                  </a:cubicBezTo>
                  <a:cubicBezTo>
                    <a:pt x="37" y="23"/>
                    <a:pt x="27" y="32"/>
                    <a:pt x="20" y="40"/>
                  </a:cubicBezTo>
                  <a:cubicBezTo>
                    <a:pt x="16" y="44"/>
                    <a:pt x="13" y="48"/>
                    <a:pt x="10" y="51"/>
                  </a:cubicBezTo>
                  <a:cubicBezTo>
                    <a:pt x="9" y="52"/>
                    <a:pt x="8" y="53"/>
                    <a:pt x="7" y="54"/>
                  </a:cubicBezTo>
                  <a:cubicBezTo>
                    <a:pt x="7" y="55"/>
                    <a:pt x="6" y="55"/>
                    <a:pt x="6" y="56"/>
                  </a:cubicBezTo>
                  <a:cubicBezTo>
                    <a:pt x="6" y="56"/>
                    <a:pt x="6" y="56"/>
                    <a:pt x="6" y="57"/>
                  </a:cubicBezTo>
                  <a:cubicBezTo>
                    <a:pt x="5" y="57"/>
                    <a:pt x="5" y="57"/>
                    <a:pt x="5" y="59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6" y="62"/>
                    <a:pt x="7" y="63"/>
                    <a:pt x="8" y="63"/>
                  </a:cubicBezTo>
                  <a:cubicBezTo>
                    <a:pt x="10" y="63"/>
                    <a:pt x="11" y="63"/>
                    <a:pt x="1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9" y="57"/>
                    <a:pt x="10" y="59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6"/>
                    <a:pt x="9" y="56"/>
                  </a:cubicBezTo>
                  <a:cubicBezTo>
                    <a:pt x="8" y="59"/>
                    <a:pt x="6" y="63"/>
                    <a:pt x="4" y="66"/>
                  </a:cubicBezTo>
                  <a:cubicBezTo>
                    <a:pt x="3" y="68"/>
                    <a:pt x="2" y="70"/>
                    <a:pt x="2" y="71"/>
                  </a:cubicBezTo>
                  <a:cubicBezTo>
                    <a:pt x="1" y="72"/>
                    <a:pt x="1" y="72"/>
                    <a:pt x="1" y="73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0" y="75"/>
                    <a:pt x="0" y="75"/>
                  </a:cubicBezTo>
                  <a:cubicBezTo>
                    <a:pt x="0" y="76"/>
                    <a:pt x="0" y="77"/>
                    <a:pt x="1" y="78"/>
                  </a:cubicBezTo>
                  <a:cubicBezTo>
                    <a:pt x="1" y="79"/>
                    <a:pt x="2" y="79"/>
                    <a:pt x="3" y="80"/>
                  </a:cubicBezTo>
                  <a:cubicBezTo>
                    <a:pt x="5" y="80"/>
                    <a:pt x="6" y="80"/>
                    <a:pt x="7" y="7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6"/>
                    <a:pt x="19" y="67"/>
                    <a:pt x="19" y="67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6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6"/>
                  </a:cubicBezTo>
                  <a:cubicBezTo>
                    <a:pt x="18" y="69"/>
                    <a:pt x="17" y="73"/>
                    <a:pt x="16" y="77"/>
                  </a:cubicBezTo>
                  <a:cubicBezTo>
                    <a:pt x="16" y="79"/>
                    <a:pt x="16" y="81"/>
                    <a:pt x="16" y="83"/>
                  </a:cubicBezTo>
                  <a:cubicBezTo>
                    <a:pt x="15" y="83"/>
                    <a:pt x="15" y="84"/>
                    <a:pt x="15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8"/>
                    <a:pt x="15" y="88"/>
                    <a:pt x="16" y="89"/>
                  </a:cubicBezTo>
                  <a:cubicBezTo>
                    <a:pt x="17" y="91"/>
                    <a:pt x="20" y="91"/>
                    <a:pt x="22" y="90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2"/>
                    <a:pt x="25" y="83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80"/>
                    <a:pt x="25" y="80"/>
                    <a:pt x="25" y="81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80"/>
                    <a:pt x="24" y="81"/>
                  </a:cubicBezTo>
                  <a:cubicBezTo>
                    <a:pt x="21" y="84"/>
                    <a:pt x="16" y="90"/>
                    <a:pt x="12" y="96"/>
                  </a:cubicBezTo>
                  <a:cubicBezTo>
                    <a:pt x="10" y="99"/>
                    <a:pt x="8" y="101"/>
                    <a:pt x="6" y="103"/>
                  </a:cubicBezTo>
                  <a:cubicBezTo>
                    <a:pt x="6" y="104"/>
                    <a:pt x="5" y="105"/>
                    <a:pt x="4" y="106"/>
                  </a:cubicBezTo>
                  <a:cubicBezTo>
                    <a:pt x="4" y="106"/>
                    <a:pt x="4" y="107"/>
                    <a:pt x="4" y="107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9"/>
                    <a:pt x="3" y="109"/>
                    <a:pt x="3" y="110"/>
                  </a:cubicBezTo>
                  <a:cubicBezTo>
                    <a:pt x="3" y="110"/>
                    <a:pt x="3" y="111"/>
                    <a:pt x="4" y="112"/>
                  </a:cubicBezTo>
                  <a:cubicBezTo>
                    <a:pt x="5" y="114"/>
                    <a:pt x="8" y="115"/>
                    <a:pt x="10" y="114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7"/>
                    <a:pt x="13" y="108"/>
                    <a:pt x="14" y="108"/>
                  </a:cubicBezTo>
                  <a:cubicBezTo>
                    <a:pt x="15" y="110"/>
                    <a:pt x="18" y="113"/>
                    <a:pt x="20" y="116"/>
                  </a:cubicBezTo>
                  <a:cubicBezTo>
                    <a:pt x="21" y="118"/>
                    <a:pt x="23" y="119"/>
                    <a:pt x="23" y="121"/>
                  </a:cubicBezTo>
                  <a:cubicBezTo>
                    <a:pt x="24" y="121"/>
                    <a:pt x="24" y="121"/>
                    <a:pt x="24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5" y="123"/>
                    <a:pt x="26" y="124"/>
                    <a:pt x="27" y="124"/>
                  </a:cubicBezTo>
                  <a:cubicBezTo>
                    <a:pt x="28" y="124"/>
                    <a:pt x="29" y="124"/>
                    <a:pt x="31" y="124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1" y="111"/>
                    <a:pt x="42" y="11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1" y="109"/>
                    <a:pt x="41" y="109"/>
                    <a:pt x="41" y="110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8"/>
                    <a:pt x="41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9"/>
                    <a:pt x="41" y="109"/>
                  </a:cubicBezTo>
                  <a:cubicBezTo>
                    <a:pt x="39" y="112"/>
                    <a:pt x="36" y="117"/>
                    <a:pt x="33" y="121"/>
                  </a:cubicBezTo>
                  <a:cubicBezTo>
                    <a:pt x="31" y="123"/>
                    <a:pt x="30" y="125"/>
                    <a:pt x="29" y="126"/>
                  </a:cubicBezTo>
                  <a:cubicBezTo>
                    <a:pt x="28" y="127"/>
                    <a:pt x="28" y="128"/>
                    <a:pt x="28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7" y="130"/>
                    <a:pt x="27" y="131"/>
                    <a:pt x="27" y="131"/>
                  </a:cubicBezTo>
                  <a:cubicBezTo>
                    <a:pt x="27" y="132"/>
                    <a:pt x="27" y="133"/>
                    <a:pt x="27" y="134"/>
                  </a:cubicBezTo>
                  <a:cubicBezTo>
                    <a:pt x="28" y="136"/>
                    <a:pt x="31" y="137"/>
                    <a:pt x="33" y="135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4" y="140"/>
                    <a:pt x="47" y="141"/>
                    <a:pt x="49" y="140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8" y="128"/>
                    <a:pt x="58" y="128"/>
                    <a:pt x="59" y="129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6"/>
                    <a:pt x="58" y="126"/>
                    <a:pt x="58" y="127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61" y="127"/>
                    <a:pt x="61" y="127"/>
                    <a:pt x="61" y="127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61" y="127"/>
                    <a:pt x="61" y="127"/>
                    <a:pt x="61" y="127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6"/>
                    <a:pt x="58" y="126"/>
                    <a:pt x="57" y="127"/>
                  </a:cubicBezTo>
                  <a:cubicBezTo>
                    <a:pt x="55" y="131"/>
                    <a:pt x="51" y="137"/>
                    <a:pt x="47" y="142"/>
                  </a:cubicBezTo>
                  <a:cubicBezTo>
                    <a:pt x="45" y="144"/>
                    <a:pt x="44" y="147"/>
                    <a:pt x="42" y="149"/>
                  </a:cubicBezTo>
                  <a:cubicBezTo>
                    <a:pt x="42" y="150"/>
                    <a:pt x="41" y="150"/>
                    <a:pt x="41" y="151"/>
                  </a:cubicBezTo>
                  <a:cubicBezTo>
                    <a:pt x="40" y="151"/>
                    <a:pt x="40" y="152"/>
                    <a:pt x="40" y="152"/>
                  </a:cubicBezTo>
                  <a:cubicBezTo>
                    <a:pt x="40" y="153"/>
                    <a:pt x="40" y="153"/>
                    <a:pt x="40" y="153"/>
                  </a:cubicBezTo>
                  <a:cubicBezTo>
                    <a:pt x="40" y="153"/>
                    <a:pt x="40" y="153"/>
                    <a:pt x="39" y="155"/>
                  </a:cubicBezTo>
                  <a:cubicBezTo>
                    <a:pt x="39" y="155"/>
                    <a:pt x="40" y="156"/>
                    <a:pt x="40" y="157"/>
                  </a:cubicBezTo>
                  <a:cubicBezTo>
                    <a:pt x="41" y="159"/>
                    <a:pt x="44" y="160"/>
                    <a:pt x="46" y="158"/>
                  </a:cubicBezTo>
                  <a:cubicBezTo>
                    <a:pt x="73" y="143"/>
                    <a:pt x="73" y="143"/>
                    <a:pt x="73" y="143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67" y="141"/>
                    <a:pt x="67" y="141"/>
                    <a:pt x="67" y="141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67" y="140"/>
                    <a:pt x="67" y="140"/>
                    <a:pt x="67" y="140"/>
                  </a:cubicBezTo>
                  <a:cubicBezTo>
                    <a:pt x="67" y="141"/>
                    <a:pt x="67" y="141"/>
                    <a:pt x="67" y="141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67" y="140"/>
                    <a:pt x="67" y="140"/>
                    <a:pt x="67" y="140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6" y="140"/>
                    <a:pt x="67" y="140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40"/>
                    <a:pt x="66" y="141"/>
                    <a:pt x="66" y="142"/>
                  </a:cubicBezTo>
                  <a:cubicBezTo>
                    <a:pt x="66" y="144"/>
                    <a:pt x="66" y="146"/>
                    <a:pt x="66" y="149"/>
                  </a:cubicBezTo>
                  <a:cubicBezTo>
                    <a:pt x="66" y="151"/>
                    <a:pt x="65" y="153"/>
                    <a:pt x="65" y="154"/>
                  </a:cubicBezTo>
                  <a:cubicBezTo>
                    <a:pt x="66" y="155"/>
                    <a:pt x="66" y="155"/>
                    <a:pt x="66" y="155"/>
                  </a:cubicBezTo>
                  <a:cubicBezTo>
                    <a:pt x="66" y="155"/>
                    <a:pt x="66" y="155"/>
                    <a:pt x="66" y="155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56"/>
                    <a:pt x="66" y="156"/>
                    <a:pt x="66" y="157"/>
                  </a:cubicBezTo>
                  <a:cubicBezTo>
                    <a:pt x="66" y="157"/>
                    <a:pt x="66" y="157"/>
                    <a:pt x="66" y="157"/>
                  </a:cubicBezTo>
                  <a:cubicBezTo>
                    <a:pt x="67" y="158"/>
                    <a:pt x="68" y="159"/>
                    <a:pt x="68" y="159"/>
                  </a:cubicBezTo>
                  <a:cubicBezTo>
                    <a:pt x="69" y="159"/>
                    <a:pt x="70" y="159"/>
                    <a:pt x="70" y="159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2" y="159"/>
                    <a:pt x="72" y="159"/>
                    <a:pt x="72" y="158"/>
                  </a:cubicBezTo>
                  <a:cubicBezTo>
                    <a:pt x="73" y="158"/>
                    <a:pt x="74" y="157"/>
                    <a:pt x="76" y="156"/>
                  </a:cubicBezTo>
                  <a:cubicBezTo>
                    <a:pt x="78" y="155"/>
                    <a:pt x="81" y="153"/>
                    <a:pt x="84" y="152"/>
                  </a:cubicBezTo>
                  <a:cubicBezTo>
                    <a:pt x="85" y="151"/>
                    <a:pt x="86" y="150"/>
                    <a:pt x="86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6" y="150"/>
                    <a:pt x="86" y="150"/>
                    <a:pt x="86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6" y="150"/>
                    <a:pt x="86" y="150"/>
                    <a:pt x="86" y="150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50"/>
                    <a:pt x="85" y="150"/>
                    <a:pt x="86" y="150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2" y="148"/>
                    <a:pt x="82" y="148"/>
                    <a:pt x="82" y="148"/>
                  </a:cubicBezTo>
                  <a:cubicBezTo>
                    <a:pt x="82" y="149"/>
                    <a:pt x="83" y="149"/>
                    <a:pt x="84" y="150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2" y="148"/>
                    <a:pt x="82" y="148"/>
                    <a:pt x="82" y="148"/>
                  </a:cubicBezTo>
                  <a:cubicBezTo>
                    <a:pt x="82" y="148"/>
                    <a:pt x="82" y="148"/>
                    <a:pt x="82" y="148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1" y="146"/>
                    <a:pt x="81" y="146"/>
                    <a:pt x="81" y="146"/>
                  </a:cubicBezTo>
                  <a:cubicBezTo>
                    <a:pt x="81" y="146"/>
                    <a:pt x="81" y="147"/>
                    <a:pt x="82" y="148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1" y="146"/>
                    <a:pt x="81" y="146"/>
                    <a:pt x="81" y="146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1" y="146"/>
                    <a:pt x="81" y="146"/>
                    <a:pt x="81" y="146"/>
                  </a:cubicBezTo>
                  <a:cubicBezTo>
                    <a:pt x="86" y="145"/>
                    <a:pt x="86" y="145"/>
                    <a:pt x="86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5" y="145"/>
                    <a:pt x="85" y="145"/>
                    <a:pt x="85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5" y="145"/>
                    <a:pt x="85" y="145"/>
                    <a:pt x="85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3" y="145"/>
                    <a:pt x="83" y="145"/>
                    <a:pt x="83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3" y="145"/>
                    <a:pt x="83" y="145"/>
                    <a:pt x="83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1" y="145"/>
                    <a:pt x="81" y="146"/>
                    <a:pt x="80" y="148"/>
                  </a:cubicBezTo>
                  <a:cubicBezTo>
                    <a:pt x="79" y="150"/>
                    <a:pt x="78" y="153"/>
                    <a:pt x="77" y="156"/>
                  </a:cubicBezTo>
                  <a:cubicBezTo>
                    <a:pt x="77" y="157"/>
                    <a:pt x="76" y="158"/>
                    <a:pt x="76" y="159"/>
                  </a:cubicBezTo>
                  <a:cubicBezTo>
                    <a:pt x="76" y="160"/>
                    <a:pt x="76" y="160"/>
                    <a:pt x="76" y="161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76" y="161"/>
                    <a:pt x="76" y="162"/>
                    <a:pt x="75" y="162"/>
                  </a:cubicBezTo>
                  <a:cubicBezTo>
                    <a:pt x="75" y="163"/>
                    <a:pt x="75" y="163"/>
                    <a:pt x="76" y="163"/>
                  </a:cubicBezTo>
                  <a:cubicBezTo>
                    <a:pt x="76" y="164"/>
                    <a:pt x="76" y="164"/>
                    <a:pt x="76" y="165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76" y="165"/>
                    <a:pt x="76" y="165"/>
                    <a:pt x="76" y="165"/>
                  </a:cubicBezTo>
                  <a:cubicBezTo>
                    <a:pt x="77" y="166"/>
                    <a:pt x="78" y="166"/>
                    <a:pt x="78" y="167"/>
                  </a:cubicBezTo>
                  <a:cubicBezTo>
                    <a:pt x="79" y="167"/>
                    <a:pt x="80" y="167"/>
                    <a:pt x="80" y="167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82" y="167"/>
                    <a:pt x="83" y="166"/>
                    <a:pt x="83" y="166"/>
                  </a:cubicBezTo>
                  <a:cubicBezTo>
                    <a:pt x="86" y="165"/>
                    <a:pt x="90" y="162"/>
                    <a:pt x="95" y="159"/>
                  </a:cubicBezTo>
                  <a:cubicBezTo>
                    <a:pt x="102" y="155"/>
                    <a:pt x="112" y="149"/>
                    <a:pt x="120" y="144"/>
                  </a:cubicBezTo>
                  <a:cubicBezTo>
                    <a:pt x="124" y="142"/>
                    <a:pt x="127" y="140"/>
                    <a:pt x="130" y="138"/>
                  </a:cubicBezTo>
                  <a:cubicBezTo>
                    <a:pt x="131" y="138"/>
                    <a:pt x="132" y="137"/>
                    <a:pt x="133" y="137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3" y="134"/>
                    <a:pt x="133" y="134"/>
                    <a:pt x="133" y="134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3" y="134"/>
                    <a:pt x="133" y="134"/>
                    <a:pt x="133" y="134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33" y="137"/>
                    <a:pt x="133" y="137"/>
                    <a:pt x="133" y="136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137"/>
                    <a:pt x="132" y="137"/>
                    <a:pt x="132" y="137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9" y="135"/>
                    <a:pt x="130" y="136"/>
                    <a:pt x="131" y="136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30" y="137"/>
                    <a:pt x="132" y="137"/>
                    <a:pt x="135" y="136"/>
                  </a:cubicBezTo>
                  <a:cubicBezTo>
                    <a:pt x="137" y="135"/>
                    <a:pt x="137" y="132"/>
                    <a:pt x="136" y="130"/>
                  </a:cubicBezTo>
                  <a:cubicBezTo>
                    <a:pt x="136" y="129"/>
                    <a:pt x="135" y="128"/>
                    <a:pt x="134" y="128"/>
                  </a:cubicBezTo>
                  <a:cubicBezTo>
                    <a:pt x="133" y="128"/>
                    <a:pt x="133" y="128"/>
                    <a:pt x="132" y="128"/>
                  </a:cubicBezTo>
                  <a:cubicBezTo>
                    <a:pt x="132" y="128"/>
                    <a:pt x="131" y="128"/>
                    <a:pt x="131" y="128"/>
                  </a:cubicBezTo>
                  <a:cubicBezTo>
                    <a:pt x="131" y="128"/>
                    <a:pt x="130" y="128"/>
                    <a:pt x="130" y="128"/>
                  </a:cubicBezTo>
                  <a:cubicBezTo>
                    <a:pt x="129" y="129"/>
                    <a:pt x="128" y="129"/>
                    <a:pt x="126" y="130"/>
                  </a:cubicBezTo>
                  <a:cubicBezTo>
                    <a:pt x="119" y="134"/>
                    <a:pt x="108" y="141"/>
                    <a:pt x="98" y="147"/>
                  </a:cubicBezTo>
                  <a:cubicBezTo>
                    <a:pt x="93" y="150"/>
                    <a:pt x="88" y="153"/>
                    <a:pt x="84" y="155"/>
                  </a:cubicBezTo>
                  <a:cubicBezTo>
                    <a:pt x="83" y="156"/>
                    <a:pt x="81" y="157"/>
                    <a:pt x="80" y="158"/>
                  </a:cubicBezTo>
                  <a:cubicBezTo>
                    <a:pt x="80" y="158"/>
                    <a:pt x="79" y="158"/>
                    <a:pt x="79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80" y="161"/>
                    <a:pt x="80" y="161"/>
                    <a:pt x="80" y="161"/>
                  </a:cubicBezTo>
                  <a:cubicBezTo>
                    <a:pt x="80" y="158"/>
                    <a:pt x="80" y="158"/>
                    <a:pt x="80" y="158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80" y="161"/>
                    <a:pt x="80" y="161"/>
                    <a:pt x="80" y="161"/>
                  </a:cubicBezTo>
                  <a:cubicBezTo>
                    <a:pt x="80" y="158"/>
                    <a:pt x="80" y="158"/>
                    <a:pt x="80" y="158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2" y="158"/>
                    <a:pt x="82" y="158"/>
                    <a:pt x="82" y="158"/>
                  </a:cubicBezTo>
                  <a:cubicBezTo>
                    <a:pt x="81" y="158"/>
                    <a:pt x="80" y="158"/>
                    <a:pt x="80" y="158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2" y="158"/>
                    <a:pt x="82" y="158"/>
                    <a:pt x="82" y="158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3" y="159"/>
                    <a:pt x="82" y="158"/>
                    <a:pt x="82" y="158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84" y="161"/>
                    <a:pt x="84" y="161"/>
                    <a:pt x="84" y="160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81" y="162"/>
                    <a:pt x="81" y="162"/>
                    <a:pt x="81" y="162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4" y="163"/>
                    <a:pt x="84" y="163"/>
                    <a:pt x="84" y="162"/>
                  </a:cubicBezTo>
                  <a:cubicBezTo>
                    <a:pt x="81" y="162"/>
                    <a:pt x="81" y="162"/>
                    <a:pt x="81" y="162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2" y="163"/>
                    <a:pt x="82" y="163"/>
                    <a:pt x="82" y="163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2" y="163"/>
                    <a:pt x="82" y="163"/>
                    <a:pt x="82" y="163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4" y="163"/>
                    <a:pt x="84" y="163"/>
                    <a:pt x="84" y="163"/>
                  </a:cubicBezTo>
                  <a:cubicBezTo>
                    <a:pt x="84" y="163"/>
                    <a:pt x="85" y="161"/>
                    <a:pt x="85" y="160"/>
                  </a:cubicBezTo>
                  <a:cubicBezTo>
                    <a:pt x="86" y="157"/>
                    <a:pt x="87" y="154"/>
                    <a:pt x="88" y="152"/>
                  </a:cubicBezTo>
                  <a:cubicBezTo>
                    <a:pt x="89" y="151"/>
                    <a:pt x="89" y="149"/>
                    <a:pt x="90" y="148"/>
                  </a:cubicBezTo>
                  <a:cubicBezTo>
                    <a:pt x="90" y="148"/>
                    <a:pt x="90" y="148"/>
                    <a:pt x="90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46"/>
                    <a:pt x="90" y="145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4"/>
                    <a:pt x="90" y="144"/>
                    <a:pt x="90" y="143"/>
                  </a:cubicBezTo>
                  <a:cubicBezTo>
                    <a:pt x="90" y="143"/>
                    <a:pt x="90" y="143"/>
                    <a:pt x="90" y="143"/>
                  </a:cubicBezTo>
                  <a:cubicBezTo>
                    <a:pt x="89" y="142"/>
                    <a:pt x="88" y="142"/>
                    <a:pt x="87" y="141"/>
                  </a:cubicBezTo>
                  <a:cubicBezTo>
                    <a:pt x="87" y="141"/>
                    <a:pt x="86" y="141"/>
                    <a:pt x="86" y="141"/>
                  </a:cubicBezTo>
                  <a:cubicBezTo>
                    <a:pt x="85" y="141"/>
                    <a:pt x="85" y="141"/>
                    <a:pt x="85" y="141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83" y="142"/>
                    <a:pt x="83" y="142"/>
                    <a:pt x="82" y="142"/>
                  </a:cubicBezTo>
                  <a:cubicBezTo>
                    <a:pt x="80" y="143"/>
                    <a:pt x="77" y="145"/>
                    <a:pt x="74" y="147"/>
                  </a:cubicBezTo>
                  <a:cubicBezTo>
                    <a:pt x="72" y="148"/>
                    <a:pt x="71" y="149"/>
                    <a:pt x="70" y="150"/>
                  </a:cubicBezTo>
                  <a:cubicBezTo>
                    <a:pt x="69" y="150"/>
                    <a:pt x="69" y="150"/>
                    <a:pt x="69" y="150"/>
                  </a:cubicBezTo>
                  <a:cubicBezTo>
                    <a:pt x="68" y="150"/>
                    <a:pt x="68" y="150"/>
                    <a:pt x="68" y="150"/>
                  </a:cubicBezTo>
                  <a:cubicBezTo>
                    <a:pt x="68" y="150"/>
                    <a:pt x="68" y="150"/>
                    <a:pt x="68" y="150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0"/>
                    <a:pt x="69" y="150"/>
                    <a:pt x="69" y="150"/>
                  </a:cubicBezTo>
                  <a:cubicBezTo>
                    <a:pt x="68" y="150"/>
                    <a:pt x="68" y="150"/>
                    <a:pt x="68" y="150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0"/>
                    <a:pt x="69" y="150"/>
                    <a:pt x="69" y="150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69" y="150"/>
                    <a:pt x="69" y="150"/>
                    <a:pt x="69" y="150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0" y="150"/>
                    <a:pt x="70" y="150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3" y="151"/>
                    <a:pt x="72" y="151"/>
                    <a:pt x="71" y="150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4" y="153"/>
                    <a:pt x="74" y="153"/>
                    <a:pt x="74" y="152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1" y="154"/>
                    <a:pt x="71" y="154"/>
                    <a:pt x="71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4"/>
                    <a:pt x="74" y="153"/>
                  </a:cubicBezTo>
                  <a:cubicBezTo>
                    <a:pt x="71" y="154"/>
                    <a:pt x="71" y="154"/>
                    <a:pt x="71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4"/>
                    <a:pt x="74" y="154"/>
                  </a:cubicBezTo>
                  <a:cubicBezTo>
                    <a:pt x="74" y="154"/>
                    <a:pt x="74" y="153"/>
                    <a:pt x="75" y="151"/>
                  </a:cubicBezTo>
                  <a:cubicBezTo>
                    <a:pt x="75" y="149"/>
                    <a:pt x="75" y="147"/>
                    <a:pt x="75" y="145"/>
                  </a:cubicBezTo>
                  <a:cubicBezTo>
                    <a:pt x="75" y="143"/>
                    <a:pt x="75" y="142"/>
                    <a:pt x="75" y="141"/>
                  </a:cubicBezTo>
                  <a:cubicBezTo>
                    <a:pt x="75" y="141"/>
                    <a:pt x="75" y="140"/>
                    <a:pt x="75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8"/>
                    <a:pt x="75" y="138"/>
                    <a:pt x="75" y="138"/>
                  </a:cubicBezTo>
                  <a:cubicBezTo>
                    <a:pt x="75" y="138"/>
                    <a:pt x="75" y="138"/>
                    <a:pt x="75" y="138"/>
                  </a:cubicBezTo>
                  <a:cubicBezTo>
                    <a:pt x="75" y="138"/>
                    <a:pt x="75" y="137"/>
                    <a:pt x="75" y="137"/>
                  </a:cubicBezTo>
                  <a:cubicBezTo>
                    <a:pt x="74" y="136"/>
                    <a:pt x="73" y="135"/>
                    <a:pt x="72" y="135"/>
                  </a:cubicBezTo>
                  <a:cubicBezTo>
                    <a:pt x="71" y="134"/>
                    <a:pt x="70" y="135"/>
                    <a:pt x="69" y="135"/>
                  </a:cubicBezTo>
                  <a:cubicBezTo>
                    <a:pt x="42" y="151"/>
                    <a:pt x="42" y="151"/>
                    <a:pt x="42" y="151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8" y="155"/>
                    <a:pt x="48" y="155"/>
                    <a:pt x="48" y="155"/>
                  </a:cubicBezTo>
                  <a:cubicBezTo>
                    <a:pt x="48" y="154"/>
                    <a:pt x="48" y="153"/>
                    <a:pt x="48" y="15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8" y="155"/>
                    <a:pt x="48" y="155"/>
                    <a:pt x="48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8" y="155"/>
                    <a:pt x="48" y="155"/>
                    <a:pt x="48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8" y="156"/>
                    <a:pt x="49" y="155"/>
                    <a:pt x="49" y="154"/>
                  </a:cubicBezTo>
                  <a:cubicBezTo>
                    <a:pt x="51" y="151"/>
                    <a:pt x="56" y="145"/>
                    <a:pt x="59" y="140"/>
                  </a:cubicBezTo>
                  <a:cubicBezTo>
                    <a:pt x="61" y="137"/>
                    <a:pt x="63" y="135"/>
                    <a:pt x="64" y="133"/>
                  </a:cubicBezTo>
                  <a:cubicBezTo>
                    <a:pt x="65" y="132"/>
                    <a:pt x="65" y="131"/>
                    <a:pt x="66" y="130"/>
                  </a:cubicBezTo>
                  <a:cubicBezTo>
                    <a:pt x="66" y="130"/>
                    <a:pt x="66" y="130"/>
                    <a:pt x="66" y="129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7" y="128"/>
                    <a:pt x="67" y="128"/>
                    <a:pt x="67" y="127"/>
                  </a:cubicBezTo>
                  <a:cubicBezTo>
                    <a:pt x="67" y="127"/>
                    <a:pt x="67" y="126"/>
                    <a:pt x="66" y="125"/>
                  </a:cubicBezTo>
                  <a:cubicBezTo>
                    <a:pt x="66" y="124"/>
                    <a:pt x="65" y="123"/>
                    <a:pt x="64" y="123"/>
                  </a:cubicBezTo>
                  <a:cubicBezTo>
                    <a:pt x="63" y="122"/>
                    <a:pt x="61" y="123"/>
                    <a:pt x="60" y="123"/>
                  </a:cubicBezTo>
                  <a:cubicBezTo>
                    <a:pt x="48" y="130"/>
                    <a:pt x="48" y="130"/>
                    <a:pt x="48" y="130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2"/>
                    <a:pt x="40" y="121"/>
                    <a:pt x="38" y="122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5" y="129"/>
                    <a:pt x="35" y="129"/>
                    <a:pt x="35" y="129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6" y="131"/>
                    <a:pt x="35" y="130"/>
                    <a:pt x="35" y="129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6" y="132"/>
                    <a:pt x="36" y="131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6" y="133"/>
                    <a:pt x="36" y="132"/>
                  </a:cubicBezTo>
                  <a:cubicBezTo>
                    <a:pt x="38" y="129"/>
                    <a:pt x="41" y="125"/>
                    <a:pt x="44" y="120"/>
                  </a:cubicBezTo>
                  <a:cubicBezTo>
                    <a:pt x="45" y="118"/>
                    <a:pt x="47" y="116"/>
                    <a:pt x="48" y="115"/>
                  </a:cubicBezTo>
                  <a:cubicBezTo>
                    <a:pt x="48" y="114"/>
                    <a:pt x="49" y="113"/>
                    <a:pt x="49" y="113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50" y="111"/>
                    <a:pt x="50" y="110"/>
                    <a:pt x="50" y="110"/>
                  </a:cubicBezTo>
                  <a:cubicBezTo>
                    <a:pt x="50" y="109"/>
                    <a:pt x="50" y="109"/>
                    <a:pt x="49" y="107"/>
                  </a:cubicBezTo>
                  <a:cubicBezTo>
                    <a:pt x="48" y="105"/>
                    <a:pt x="45" y="105"/>
                    <a:pt x="43" y="10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17"/>
                    <a:pt x="31" y="116"/>
                    <a:pt x="31" y="116"/>
                  </a:cubicBezTo>
                  <a:cubicBezTo>
                    <a:pt x="30" y="114"/>
                    <a:pt x="27" y="111"/>
                    <a:pt x="25" y="108"/>
                  </a:cubicBezTo>
                  <a:cubicBezTo>
                    <a:pt x="24" y="106"/>
                    <a:pt x="22" y="105"/>
                    <a:pt x="22" y="104"/>
                  </a:cubicBezTo>
                  <a:cubicBezTo>
                    <a:pt x="21" y="103"/>
                    <a:pt x="21" y="103"/>
                    <a:pt x="21" y="102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19" y="100"/>
                    <a:pt x="17" y="99"/>
                    <a:pt x="14" y="101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09"/>
                    <a:pt x="12" y="108"/>
                    <a:pt x="11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2" y="110"/>
                    <a:pt x="12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2" y="110"/>
                    <a:pt x="13" y="109"/>
                  </a:cubicBezTo>
                  <a:cubicBezTo>
                    <a:pt x="15" y="106"/>
                    <a:pt x="20" y="100"/>
                    <a:pt x="25" y="94"/>
                  </a:cubicBezTo>
                  <a:cubicBezTo>
                    <a:pt x="27" y="92"/>
                    <a:pt x="29" y="89"/>
                    <a:pt x="30" y="87"/>
                  </a:cubicBezTo>
                  <a:cubicBezTo>
                    <a:pt x="31" y="86"/>
                    <a:pt x="32" y="85"/>
                    <a:pt x="32" y="85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33" y="82"/>
                    <a:pt x="33" y="82"/>
                    <a:pt x="33" y="81"/>
                  </a:cubicBezTo>
                  <a:cubicBezTo>
                    <a:pt x="33" y="80"/>
                    <a:pt x="33" y="80"/>
                    <a:pt x="33" y="79"/>
                  </a:cubicBezTo>
                  <a:cubicBezTo>
                    <a:pt x="32" y="77"/>
                    <a:pt x="29" y="76"/>
                    <a:pt x="27" y="77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3" y="84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4" y="86"/>
                    <a:pt x="24" y="86"/>
                    <a:pt x="24" y="85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4" y="86"/>
                    <a:pt x="24" y="86"/>
                    <a:pt x="24" y="85"/>
                  </a:cubicBezTo>
                  <a:cubicBezTo>
                    <a:pt x="25" y="83"/>
                    <a:pt x="25" y="78"/>
                    <a:pt x="26" y="74"/>
                  </a:cubicBezTo>
                  <a:cubicBezTo>
                    <a:pt x="26" y="72"/>
                    <a:pt x="27" y="70"/>
                    <a:pt x="27" y="69"/>
                  </a:cubicBezTo>
                  <a:cubicBezTo>
                    <a:pt x="27" y="68"/>
                    <a:pt x="27" y="67"/>
                    <a:pt x="27" y="67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27" y="66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3"/>
                    <a:pt x="27" y="63"/>
                  </a:cubicBezTo>
                  <a:cubicBezTo>
                    <a:pt x="25" y="61"/>
                    <a:pt x="23" y="60"/>
                    <a:pt x="21" y="6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4"/>
                    <a:pt x="9" y="73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9" y="76"/>
                    <a:pt x="9" y="76"/>
                    <a:pt x="9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6"/>
                    <a:pt x="9" y="76"/>
                    <a:pt x="9" y="75"/>
                  </a:cubicBezTo>
                  <a:cubicBezTo>
                    <a:pt x="10" y="73"/>
                    <a:pt x="13" y="69"/>
                    <a:pt x="14" y="65"/>
                  </a:cubicBezTo>
                  <a:cubicBezTo>
                    <a:pt x="15" y="64"/>
                    <a:pt x="16" y="62"/>
                    <a:pt x="17" y="61"/>
                  </a:cubicBezTo>
                  <a:cubicBezTo>
                    <a:pt x="17" y="60"/>
                    <a:pt x="17" y="59"/>
                    <a:pt x="17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7"/>
                    <a:pt x="18" y="57"/>
                    <a:pt x="18" y="56"/>
                  </a:cubicBezTo>
                  <a:cubicBezTo>
                    <a:pt x="18" y="56"/>
                    <a:pt x="18" y="55"/>
                    <a:pt x="17" y="54"/>
                  </a:cubicBezTo>
                  <a:cubicBezTo>
                    <a:pt x="17" y="53"/>
                    <a:pt x="16" y="52"/>
                    <a:pt x="15" y="52"/>
                  </a:cubicBezTo>
                  <a:cubicBezTo>
                    <a:pt x="14" y="52"/>
                    <a:pt x="12" y="52"/>
                    <a:pt x="11" y="52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8"/>
                    <a:pt x="14" y="57"/>
                    <a:pt x="13" y="5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59"/>
                    <a:pt x="14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5" y="59"/>
                  </a:cubicBezTo>
                  <a:cubicBezTo>
                    <a:pt x="17" y="57"/>
                    <a:pt x="21" y="52"/>
                    <a:pt x="26" y="47"/>
                  </a:cubicBezTo>
                  <a:cubicBezTo>
                    <a:pt x="33" y="39"/>
                    <a:pt x="42" y="30"/>
                    <a:pt x="50" y="22"/>
                  </a:cubicBezTo>
                  <a:cubicBezTo>
                    <a:pt x="54" y="18"/>
                    <a:pt x="57" y="14"/>
                    <a:pt x="60" y="12"/>
                  </a:cubicBezTo>
                  <a:cubicBezTo>
                    <a:pt x="61" y="10"/>
                    <a:pt x="62" y="9"/>
                    <a:pt x="62" y="8"/>
                  </a:cubicBezTo>
                  <a:cubicBezTo>
                    <a:pt x="63" y="8"/>
                    <a:pt x="63" y="8"/>
                    <a:pt x="63" y="7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5"/>
                    <a:pt x="64" y="5"/>
                    <a:pt x="64" y="4"/>
                  </a:cubicBezTo>
                  <a:cubicBezTo>
                    <a:pt x="64" y="4"/>
                    <a:pt x="64" y="3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3" y="1"/>
                    <a:pt x="62" y="0"/>
                    <a:pt x="62" y="0"/>
                  </a:cubicBezTo>
                  <a:cubicBezTo>
                    <a:pt x="61" y="0"/>
                    <a:pt x="60" y="0"/>
                    <a:pt x="60" y="0"/>
                  </a:cubicBezTo>
                  <a:cubicBezTo>
                    <a:pt x="59" y="0"/>
                    <a:pt x="59" y="0"/>
                    <a:pt x="58" y="0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56" y="1"/>
                    <a:pt x="54" y="2"/>
                    <a:pt x="51" y="4"/>
                  </a:cubicBezTo>
                  <a:cubicBezTo>
                    <a:pt x="48" y="6"/>
                    <a:pt x="43" y="9"/>
                    <a:pt x="40" y="11"/>
                  </a:cubicBezTo>
                  <a:cubicBezTo>
                    <a:pt x="38" y="12"/>
                    <a:pt x="37" y="13"/>
                    <a:pt x="35" y="13"/>
                  </a:cubicBezTo>
                  <a:cubicBezTo>
                    <a:pt x="35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4" y="14"/>
                    <a:pt x="34" y="14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6" y="14"/>
                    <a:pt x="36" y="14"/>
                    <a:pt x="35" y="14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8" y="14"/>
                    <a:pt x="35" y="13"/>
                    <a:pt x="33" y="15"/>
                  </a:cubicBezTo>
                  <a:cubicBezTo>
                    <a:pt x="31" y="16"/>
                    <a:pt x="30" y="18"/>
                    <a:pt x="31" y="2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3" name="Freeform 278"/>
            <p:cNvSpPr/>
            <p:nvPr/>
          </p:nvSpPr>
          <p:spPr bwMode="auto">
            <a:xfrm>
              <a:off x="6520321" y="2370073"/>
              <a:ext cx="259863" cy="196394"/>
            </a:xfrm>
            <a:custGeom>
              <a:avLst/>
              <a:gdLst>
                <a:gd name="T0" fmla="*/ 74 w 214"/>
                <a:gd name="T1" fmla="*/ 6 h 162"/>
                <a:gd name="T2" fmla="*/ 70 w 214"/>
                <a:gd name="T3" fmla="*/ 4 h 162"/>
                <a:gd name="T4" fmla="*/ 22 w 214"/>
                <a:gd name="T5" fmla="*/ 50 h 162"/>
                <a:gd name="T6" fmla="*/ 110 w 214"/>
                <a:gd name="T7" fmla="*/ 9 h 162"/>
                <a:gd name="T8" fmla="*/ 106 w 214"/>
                <a:gd name="T9" fmla="*/ 5 h 162"/>
                <a:gd name="T10" fmla="*/ 18 w 214"/>
                <a:gd name="T11" fmla="*/ 67 h 162"/>
                <a:gd name="T12" fmla="*/ 125 w 214"/>
                <a:gd name="T13" fmla="*/ 17 h 162"/>
                <a:gd name="T14" fmla="*/ 121 w 214"/>
                <a:gd name="T15" fmla="*/ 10 h 162"/>
                <a:gd name="T16" fmla="*/ 3 w 214"/>
                <a:gd name="T17" fmla="*/ 110 h 162"/>
                <a:gd name="T18" fmla="*/ 166 w 214"/>
                <a:gd name="T19" fmla="*/ 13 h 162"/>
                <a:gd name="T20" fmla="*/ 163 w 214"/>
                <a:gd name="T21" fmla="*/ 10 h 162"/>
                <a:gd name="T22" fmla="*/ 23 w 214"/>
                <a:gd name="T23" fmla="*/ 121 h 162"/>
                <a:gd name="T24" fmla="*/ 165 w 214"/>
                <a:gd name="T25" fmla="*/ 36 h 162"/>
                <a:gd name="T26" fmla="*/ 162 w 214"/>
                <a:gd name="T27" fmla="*/ 34 h 162"/>
                <a:gd name="T28" fmla="*/ 5 w 214"/>
                <a:gd name="T29" fmla="*/ 142 h 162"/>
                <a:gd name="T30" fmla="*/ 172 w 214"/>
                <a:gd name="T31" fmla="*/ 47 h 162"/>
                <a:gd name="T32" fmla="*/ 168 w 214"/>
                <a:gd name="T33" fmla="*/ 45 h 162"/>
                <a:gd name="T34" fmla="*/ 22 w 214"/>
                <a:gd name="T35" fmla="*/ 146 h 162"/>
                <a:gd name="T36" fmla="*/ 188 w 214"/>
                <a:gd name="T37" fmla="*/ 58 h 162"/>
                <a:gd name="T38" fmla="*/ 184 w 214"/>
                <a:gd name="T39" fmla="*/ 56 h 162"/>
                <a:gd name="T40" fmla="*/ 33 w 214"/>
                <a:gd name="T41" fmla="*/ 154 h 162"/>
                <a:gd name="T42" fmla="*/ 194 w 214"/>
                <a:gd name="T43" fmla="*/ 71 h 162"/>
                <a:gd name="T44" fmla="*/ 190 w 214"/>
                <a:gd name="T45" fmla="*/ 69 h 162"/>
                <a:gd name="T46" fmla="*/ 77 w 214"/>
                <a:gd name="T47" fmla="*/ 147 h 162"/>
                <a:gd name="T48" fmla="*/ 196 w 214"/>
                <a:gd name="T49" fmla="*/ 84 h 162"/>
                <a:gd name="T50" fmla="*/ 193 w 214"/>
                <a:gd name="T51" fmla="*/ 82 h 162"/>
                <a:gd name="T52" fmla="*/ 109 w 214"/>
                <a:gd name="T53" fmla="*/ 160 h 162"/>
                <a:gd name="T54" fmla="*/ 210 w 214"/>
                <a:gd name="T55" fmla="*/ 97 h 162"/>
                <a:gd name="T56" fmla="*/ 210 w 214"/>
                <a:gd name="T57" fmla="*/ 97 h 162"/>
                <a:gd name="T58" fmla="*/ 149 w 214"/>
                <a:gd name="T59" fmla="*/ 154 h 162"/>
                <a:gd name="T60" fmla="*/ 207 w 214"/>
                <a:gd name="T61" fmla="*/ 123 h 162"/>
                <a:gd name="T62" fmla="*/ 206 w 214"/>
                <a:gd name="T63" fmla="*/ 119 h 162"/>
                <a:gd name="T64" fmla="*/ 153 w 214"/>
                <a:gd name="T65" fmla="*/ 154 h 162"/>
                <a:gd name="T66" fmla="*/ 154 w 214"/>
                <a:gd name="T67" fmla="*/ 154 h 162"/>
                <a:gd name="T68" fmla="*/ 211 w 214"/>
                <a:gd name="T69" fmla="*/ 92 h 162"/>
                <a:gd name="T70" fmla="*/ 109 w 214"/>
                <a:gd name="T71" fmla="*/ 151 h 162"/>
                <a:gd name="T72" fmla="*/ 113 w 214"/>
                <a:gd name="T73" fmla="*/ 155 h 162"/>
                <a:gd name="T74" fmla="*/ 201 w 214"/>
                <a:gd name="T75" fmla="*/ 86 h 162"/>
                <a:gd name="T76" fmla="*/ 82 w 214"/>
                <a:gd name="T77" fmla="*/ 146 h 162"/>
                <a:gd name="T78" fmla="*/ 83 w 214"/>
                <a:gd name="T79" fmla="*/ 151 h 162"/>
                <a:gd name="T80" fmla="*/ 151 w 214"/>
                <a:gd name="T81" fmla="*/ 85 h 162"/>
                <a:gd name="T82" fmla="*/ 38 w 214"/>
                <a:gd name="T83" fmla="*/ 154 h 162"/>
                <a:gd name="T84" fmla="*/ 39 w 214"/>
                <a:gd name="T85" fmla="*/ 159 h 162"/>
                <a:gd name="T86" fmla="*/ 144 w 214"/>
                <a:gd name="T87" fmla="*/ 74 h 162"/>
                <a:gd name="T88" fmla="*/ 27 w 214"/>
                <a:gd name="T89" fmla="*/ 146 h 162"/>
                <a:gd name="T90" fmla="*/ 28 w 214"/>
                <a:gd name="T91" fmla="*/ 151 h 162"/>
                <a:gd name="T92" fmla="*/ 164 w 214"/>
                <a:gd name="T93" fmla="*/ 43 h 162"/>
                <a:gd name="T94" fmla="*/ 13 w 214"/>
                <a:gd name="T95" fmla="*/ 137 h 162"/>
                <a:gd name="T96" fmla="*/ 13 w 214"/>
                <a:gd name="T97" fmla="*/ 142 h 162"/>
                <a:gd name="T98" fmla="*/ 158 w 214"/>
                <a:gd name="T99" fmla="*/ 33 h 162"/>
                <a:gd name="T100" fmla="*/ 25 w 214"/>
                <a:gd name="T101" fmla="*/ 112 h 162"/>
                <a:gd name="T102" fmla="*/ 28 w 214"/>
                <a:gd name="T103" fmla="*/ 119 h 162"/>
                <a:gd name="T104" fmla="*/ 170 w 214"/>
                <a:gd name="T105" fmla="*/ 10 h 162"/>
                <a:gd name="T106" fmla="*/ 4 w 214"/>
                <a:gd name="T107" fmla="*/ 101 h 162"/>
                <a:gd name="T108" fmla="*/ 8 w 214"/>
                <a:gd name="T109" fmla="*/ 107 h 162"/>
                <a:gd name="T110" fmla="*/ 126 w 214"/>
                <a:gd name="T111" fmla="*/ 8 h 162"/>
                <a:gd name="T112" fmla="*/ 15 w 214"/>
                <a:gd name="T113" fmla="*/ 73 h 162"/>
                <a:gd name="T114" fmla="*/ 15 w 214"/>
                <a:gd name="T115" fmla="*/ 77 h 162"/>
                <a:gd name="T116" fmla="*/ 48 w 214"/>
                <a:gd name="T117" fmla="*/ 37 h 162"/>
                <a:gd name="T118" fmla="*/ 26 w 214"/>
                <a:gd name="T119" fmla="*/ 53 h 162"/>
                <a:gd name="T120" fmla="*/ 29 w 214"/>
                <a:gd name="T121" fmla="*/ 56 h 162"/>
                <a:gd name="T122" fmla="*/ 68 w 214"/>
                <a:gd name="T123" fmla="*/ 3 h 162"/>
                <a:gd name="T124" fmla="*/ 36 w 214"/>
                <a:gd name="T125" fmla="*/ 2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4" h="162">
                  <a:moveTo>
                    <a:pt x="32" y="29"/>
                  </a:moveTo>
                  <a:cubicBezTo>
                    <a:pt x="33" y="30"/>
                    <a:pt x="34" y="31"/>
                    <a:pt x="34" y="31"/>
                  </a:cubicBezTo>
                  <a:cubicBezTo>
                    <a:pt x="35" y="32"/>
                    <a:pt x="36" y="32"/>
                    <a:pt x="36" y="32"/>
                  </a:cubicBezTo>
                  <a:cubicBezTo>
                    <a:pt x="37" y="32"/>
                    <a:pt x="37" y="31"/>
                    <a:pt x="37" y="31"/>
                  </a:cubicBezTo>
                  <a:cubicBezTo>
                    <a:pt x="38" y="31"/>
                    <a:pt x="38" y="31"/>
                    <a:pt x="39" y="31"/>
                  </a:cubicBezTo>
                  <a:cubicBezTo>
                    <a:pt x="41" y="30"/>
                    <a:pt x="44" y="28"/>
                    <a:pt x="47" y="26"/>
                  </a:cubicBezTo>
                  <a:cubicBezTo>
                    <a:pt x="53" y="23"/>
                    <a:pt x="60" y="18"/>
                    <a:pt x="65" y="15"/>
                  </a:cubicBezTo>
                  <a:cubicBezTo>
                    <a:pt x="68" y="13"/>
                    <a:pt x="71" y="12"/>
                    <a:pt x="73" y="11"/>
                  </a:cubicBezTo>
                  <a:cubicBezTo>
                    <a:pt x="74" y="10"/>
                    <a:pt x="74" y="10"/>
                    <a:pt x="75" y="10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5" y="10"/>
                    <a:pt x="75" y="9"/>
                    <a:pt x="75" y="9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10"/>
                    <a:pt x="73" y="10"/>
                    <a:pt x="74" y="10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8"/>
                    <a:pt x="72" y="9"/>
                    <a:pt x="72" y="9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6"/>
                    <a:pt x="69" y="6"/>
                    <a:pt x="70" y="7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4"/>
                    <a:pt x="69" y="4"/>
                    <a:pt x="69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4"/>
                    <a:pt x="68" y="5"/>
                    <a:pt x="67" y="7"/>
                  </a:cubicBezTo>
                  <a:cubicBezTo>
                    <a:pt x="61" y="12"/>
                    <a:pt x="50" y="23"/>
                    <a:pt x="40" y="32"/>
                  </a:cubicBezTo>
                  <a:cubicBezTo>
                    <a:pt x="36" y="37"/>
                    <a:pt x="31" y="41"/>
                    <a:pt x="28" y="45"/>
                  </a:cubicBezTo>
                  <a:cubicBezTo>
                    <a:pt x="26" y="46"/>
                    <a:pt x="25" y="48"/>
                    <a:pt x="24" y="49"/>
                  </a:cubicBezTo>
                  <a:cubicBezTo>
                    <a:pt x="23" y="49"/>
                    <a:pt x="23" y="50"/>
                    <a:pt x="22" y="50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2"/>
                    <a:pt x="21" y="53"/>
                    <a:pt x="21" y="54"/>
                  </a:cubicBezTo>
                  <a:cubicBezTo>
                    <a:pt x="21" y="54"/>
                    <a:pt x="21" y="55"/>
                    <a:pt x="22" y="56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3" y="58"/>
                    <a:pt x="24" y="58"/>
                  </a:cubicBezTo>
                  <a:cubicBezTo>
                    <a:pt x="25" y="58"/>
                    <a:pt x="25" y="58"/>
                    <a:pt x="26" y="58"/>
                  </a:cubicBezTo>
                  <a:cubicBezTo>
                    <a:pt x="27" y="58"/>
                    <a:pt x="27" y="58"/>
                    <a:pt x="28" y="58"/>
                  </a:cubicBezTo>
                  <a:cubicBezTo>
                    <a:pt x="29" y="57"/>
                    <a:pt x="30" y="57"/>
                    <a:pt x="31" y="57"/>
                  </a:cubicBezTo>
                  <a:cubicBezTo>
                    <a:pt x="35" y="54"/>
                    <a:pt x="42" y="51"/>
                    <a:pt x="50" y="46"/>
                  </a:cubicBezTo>
                  <a:cubicBezTo>
                    <a:pt x="62" y="38"/>
                    <a:pt x="77" y="29"/>
                    <a:pt x="89" y="21"/>
                  </a:cubicBezTo>
                  <a:cubicBezTo>
                    <a:pt x="95" y="18"/>
                    <a:pt x="101" y="14"/>
                    <a:pt x="105" y="12"/>
                  </a:cubicBezTo>
                  <a:cubicBezTo>
                    <a:pt x="107" y="11"/>
                    <a:pt x="109" y="10"/>
                    <a:pt x="110" y="9"/>
                  </a:cubicBezTo>
                  <a:cubicBezTo>
                    <a:pt x="110" y="9"/>
                    <a:pt x="111" y="9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8"/>
                    <a:pt x="108" y="8"/>
                    <a:pt x="109" y="9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106" y="5"/>
                    <a:pt x="106" y="6"/>
                    <a:pt x="107" y="7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7" y="3"/>
                    <a:pt x="106" y="3"/>
                    <a:pt x="106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3"/>
                    <a:pt x="107" y="3"/>
                    <a:pt x="107" y="3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6" y="3"/>
                    <a:pt x="105" y="4"/>
                  </a:cubicBezTo>
                  <a:cubicBezTo>
                    <a:pt x="102" y="7"/>
                    <a:pt x="94" y="12"/>
                    <a:pt x="84" y="19"/>
                  </a:cubicBezTo>
                  <a:cubicBezTo>
                    <a:pt x="70" y="30"/>
                    <a:pt x="52" y="42"/>
                    <a:pt x="37" y="53"/>
                  </a:cubicBezTo>
                  <a:cubicBezTo>
                    <a:pt x="29" y="58"/>
                    <a:pt x="23" y="63"/>
                    <a:pt x="18" y="67"/>
                  </a:cubicBezTo>
                  <a:cubicBezTo>
                    <a:pt x="16" y="68"/>
                    <a:pt x="14" y="70"/>
                    <a:pt x="12" y="71"/>
                  </a:cubicBezTo>
                  <a:cubicBezTo>
                    <a:pt x="12" y="72"/>
                    <a:pt x="11" y="72"/>
                    <a:pt x="10" y="73"/>
                  </a:cubicBezTo>
                  <a:cubicBezTo>
                    <a:pt x="10" y="73"/>
                    <a:pt x="10" y="74"/>
                    <a:pt x="10" y="74"/>
                  </a:cubicBezTo>
                  <a:cubicBezTo>
                    <a:pt x="9" y="74"/>
                    <a:pt x="9" y="75"/>
                    <a:pt x="9" y="75"/>
                  </a:cubicBezTo>
                  <a:cubicBezTo>
                    <a:pt x="9" y="75"/>
                    <a:pt x="9" y="76"/>
                    <a:pt x="9" y="77"/>
                  </a:cubicBezTo>
                  <a:cubicBezTo>
                    <a:pt x="9" y="77"/>
                    <a:pt x="9" y="78"/>
                    <a:pt x="9" y="79"/>
                  </a:cubicBezTo>
                  <a:cubicBezTo>
                    <a:pt x="10" y="80"/>
                    <a:pt x="11" y="81"/>
                    <a:pt x="12" y="81"/>
                  </a:cubicBezTo>
                  <a:cubicBezTo>
                    <a:pt x="13" y="81"/>
                    <a:pt x="13" y="81"/>
                    <a:pt x="14" y="81"/>
                  </a:cubicBezTo>
                  <a:cubicBezTo>
                    <a:pt x="15" y="81"/>
                    <a:pt x="15" y="81"/>
                    <a:pt x="16" y="81"/>
                  </a:cubicBezTo>
                  <a:cubicBezTo>
                    <a:pt x="17" y="81"/>
                    <a:pt x="18" y="80"/>
                    <a:pt x="20" y="79"/>
                  </a:cubicBezTo>
                  <a:cubicBezTo>
                    <a:pt x="25" y="77"/>
                    <a:pt x="34" y="72"/>
                    <a:pt x="44" y="65"/>
                  </a:cubicBezTo>
                  <a:cubicBezTo>
                    <a:pt x="60" y="56"/>
                    <a:pt x="80" y="43"/>
                    <a:pt x="96" y="34"/>
                  </a:cubicBezTo>
                  <a:cubicBezTo>
                    <a:pt x="104" y="29"/>
                    <a:pt x="111" y="24"/>
                    <a:pt x="117" y="21"/>
                  </a:cubicBezTo>
                  <a:cubicBezTo>
                    <a:pt x="119" y="20"/>
                    <a:pt x="122" y="18"/>
                    <a:pt x="123" y="18"/>
                  </a:cubicBezTo>
                  <a:cubicBezTo>
                    <a:pt x="124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124" y="17"/>
                    <a:pt x="124" y="17"/>
                    <a:pt x="125" y="17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6"/>
                    <a:pt x="122" y="16"/>
                    <a:pt x="123" y="17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3"/>
                    <a:pt x="120" y="14"/>
                    <a:pt x="121" y="15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1"/>
                    <a:pt x="120" y="11"/>
                    <a:pt x="120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0" y="11"/>
                    <a:pt x="119" y="12"/>
                  </a:cubicBezTo>
                  <a:cubicBezTo>
                    <a:pt x="115" y="16"/>
                    <a:pt x="105" y="23"/>
                    <a:pt x="93" y="32"/>
                  </a:cubicBezTo>
                  <a:cubicBezTo>
                    <a:pt x="75" y="45"/>
                    <a:pt x="52" y="62"/>
                    <a:pt x="34" y="76"/>
                  </a:cubicBezTo>
                  <a:cubicBezTo>
                    <a:pt x="25" y="83"/>
                    <a:pt x="17" y="89"/>
                    <a:pt x="11" y="93"/>
                  </a:cubicBezTo>
                  <a:cubicBezTo>
                    <a:pt x="8" y="96"/>
                    <a:pt x="5" y="98"/>
                    <a:pt x="4" y="99"/>
                  </a:cubicBezTo>
                  <a:cubicBezTo>
                    <a:pt x="3" y="100"/>
                    <a:pt x="2" y="101"/>
                    <a:pt x="2" y="102"/>
                  </a:cubicBezTo>
                  <a:cubicBezTo>
                    <a:pt x="1" y="102"/>
                    <a:pt x="1" y="102"/>
                    <a:pt x="1" y="103"/>
                  </a:cubicBezTo>
                  <a:cubicBezTo>
                    <a:pt x="0" y="103"/>
                    <a:pt x="0" y="103"/>
                    <a:pt x="0" y="104"/>
                  </a:cubicBezTo>
                  <a:cubicBezTo>
                    <a:pt x="0" y="104"/>
                    <a:pt x="0" y="105"/>
                    <a:pt x="0" y="106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1" y="109"/>
                    <a:pt x="2" y="110"/>
                    <a:pt x="3" y="110"/>
                  </a:cubicBezTo>
                  <a:cubicBezTo>
                    <a:pt x="4" y="110"/>
                    <a:pt x="4" y="110"/>
                    <a:pt x="5" y="110"/>
                  </a:cubicBezTo>
                  <a:cubicBezTo>
                    <a:pt x="6" y="110"/>
                    <a:pt x="6" y="110"/>
                    <a:pt x="7" y="110"/>
                  </a:cubicBezTo>
                  <a:cubicBezTo>
                    <a:pt x="9" y="109"/>
                    <a:pt x="10" y="108"/>
                    <a:pt x="12" y="108"/>
                  </a:cubicBezTo>
                  <a:cubicBezTo>
                    <a:pt x="20" y="104"/>
                    <a:pt x="32" y="96"/>
                    <a:pt x="48" y="87"/>
                  </a:cubicBezTo>
                  <a:cubicBezTo>
                    <a:pt x="71" y="73"/>
                    <a:pt x="100" y="55"/>
                    <a:pt x="123" y="41"/>
                  </a:cubicBezTo>
                  <a:cubicBezTo>
                    <a:pt x="135" y="34"/>
                    <a:pt x="146" y="28"/>
                    <a:pt x="153" y="23"/>
                  </a:cubicBezTo>
                  <a:cubicBezTo>
                    <a:pt x="157" y="21"/>
                    <a:pt x="161" y="19"/>
                    <a:pt x="163" y="18"/>
                  </a:cubicBezTo>
                  <a:cubicBezTo>
                    <a:pt x="164" y="17"/>
                    <a:pt x="165" y="17"/>
                    <a:pt x="166" y="17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4"/>
                    <a:pt x="166" y="14"/>
                    <a:pt x="166" y="14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4"/>
                    <a:pt x="166" y="14"/>
                    <a:pt x="166" y="14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5" y="16"/>
                    <a:pt x="166" y="16"/>
                    <a:pt x="166" y="16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2" y="14"/>
                    <a:pt x="162" y="14"/>
                    <a:pt x="162" y="14"/>
                  </a:cubicBezTo>
                  <a:cubicBezTo>
                    <a:pt x="163" y="15"/>
                    <a:pt x="164" y="16"/>
                    <a:pt x="165" y="16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2" y="14"/>
                    <a:pt x="162" y="14"/>
                    <a:pt x="162" y="14"/>
                  </a:cubicBezTo>
                  <a:cubicBezTo>
                    <a:pt x="162" y="14"/>
                    <a:pt x="162" y="14"/>
                    <a:pt x="162" y="14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2" y="13"/>
                    <a:pt x="162" y="14"/>
                    <a:pt x="162" y="14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2" y="10"/>
                    <a:pt x="162" y="11"/>
                    <a:pt x="162" y="12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3" y="10"/>
                    <a:pt x="163" y="10"/>
                  </a:cubicBezTo>
                  <a:cubicBezTo>
                    <a:pt x="163" y="10"/>
                    <a:pt x="162" y="10"/>
                    <a:pt x="162" y="10"/>
                  </a:cubicBezTo>
                  <a:cubicBezTo>
                    <a:pt x="160" y="12"/>
                    <a:pt x="157" y="15"/>
                    <a:pt x="152" y="18"/>
                  </a:cubicBezTo>
                  <a:cubicBezTo>
                    <a:pt x="135" y="31"/>
                    <a:pt x="103" y="53"/>
                    <a:pt x="74" y="73"/>
                  </a:cubicBezTo>
                  <a:cubicBezTo>
                    <a:pt x="60" y="83"/>
                    <a:pt x="47" y="93"/>
                    <a:pt x="37" y="100"/>
                  </a:cubicBezTo>
                  <a:cubicBezTo>
                    <a:pt x="33" y="103"/>
                    <a:pt x="29" y="106"/>
                    <a:pt x="26" y="109"/>
                  </a:cubicBezTo>
                  <a:cubicBezTo>
                    <a:pt x="24" y="110"/>
                    <a:pt x="23" y="111"/>
                    <a:pt x="22" y="112"/>
                  </a:cubicBezTo>
                  <a:cubicBezTo>
                    <a:pt x="22" y="112"/>
                    <a:pt x="21" y="113"/>
                    <a:pt x="21" y="113"/>
                  </a:cubicBezTo>
                  <a:cubicBezTo>
                    <a:pt x="21" y="114"/>
                    <a:pt x="21" y="114"/>
                    <a:pt x="20" y="115"/>
                  </a:cubicBezTo>
                  <a:cubicBezTo>
                    <a:pt x="20" y="115"/>
                    <a:pt x="20" y="116"/>
                    <a:pt x="20" y="117"/>
                  </a:cubicBezTo>
                  <a:cubicBezTo>
                    <a:pt x="20" y="117"/>
                    <a:pt x="20" y="118"/>
                    <a:pt x="21" y="119"/>
                  </a:cubicBezTo>
                  <a:cubicBezTo>
                    <a:pt x="21" y="120"/>
                    <a:pt x="22" y="121"/>
                    <a:pt x="23" y="121"/>
                  </a:cubicBezTo>
                  <a:cubicBezTo>
                    <a:pt x="24" y="121"/>
                    <a:pt x="24" y="121"/>
                    <a:pt x="25" y="121"/>
                  </a:cubicBezTo>
                  <a:cubicBezTo>
                    <a:pt x="26" y="121"/>
                    <a:pt x="27" y="121"/>
                    <a:pt x="27" y="121"/>
                  </a:cubicBezTo>
                  <a:cubicBezTo>
                    <a:pt x="29" y="121"/>
                    <a:pt x="30" y="120"/>
                    <a:pt x="32" y="119"/>
                  </a:cubicBezTo>
                  <a:cubicBezTo>
                    <a:pt x="39" y="116"/>
                    <a:pt x="50" y="109"/>
                    <a:pt x="63" y="101"/>
                  </a:cubicBezTo>
                  <a:cubicBezTo>
                    <a:pt x="83" y="89"/>
                    <a:pt x="108" y="73"/>
                    <a:pt x="128" y="61"/>
                  </a:cubicBezTo>
                  <a:cubicBezTo>
                    <a:pt x="138" y="55"/>
                    <a:pt x="147" y="49"/>
                    <a:pt x="154" y="45"/>
                  </a:cubicBezTo>
                  <a:cubicBezTo>
                    <a:pt x="158" y="43"/>
                    <a:pt x="160" y="42"/>
                    <a:pt x="163" y="41"/>
                  </a:cubicBezTo>
                  <a:cubicBezTo>
                    <a:pt x="164" y="40"/>
                    <a:pt x="164" y="40"/>
                    <a:pt x="165" y="40"/>
                  </a:cubicBezTo>
                  <a:cubicBezTo>
                    <a:pt x="166" y="40"/>
                    <a:pt x="166" y="40"/>
                    <a:pt x="166" y="40"/>
                  </a:cubicBezTo>
                  <a:cubicBezTo>
                    <a:pt x="166" y="40"/>
                    <a:pt x="166" y="40"/>
                    <a:pt x="166" y="40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6" y="40"/>
                    <a:pt x="166" y="40"/>
                    <a:pt x="166" y="40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4" y="39"/>
                    <a:pt x="164" y="39"/>
                    <a:pt x="164" y="39"/>
                  </a:cubicBezTo>
                  <a:cubicBezTo>
                    <a:pt x="164" y="40"/>
                    <a:pt x="165" y="40"/>
                    <a:pt x="165" y="40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4" y="39"/>
                    <a:pt x="164" y="39"/>
                    <a:pt x="164" y="39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2" y="39"/>
                    <a:pt x="163" y="39"/>
                    <a:pt x="164" y="39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61" y="36"/>
                    <a:pt x="161" y="37"/>
                    <a:pt x="162" y="38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2" y="34"/>
                    <a:pt x="162" y="34"/>
                    <a:pt x="162" y="34"/>
                  </a:cubicBezTo>
                  <a:cubicBezTo>
                    <a:pt x="161" y="34"/>
                    <a:pt x="161" y="34"/>
                    <a:pt x="161" y="35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2" y="34"/>
                    <a:pt x="162" y="34"/>
                    <a:pt x="162" y="34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4"/>
                    <a:pt x="162" y="34"/>
                    <a:pt x="162" y="34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4"/>
                    <a:pt x="162" y="34"/>
                    <a:pt x="162" y="34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4"/>
                    <a:pt x="162" y="34"/>
                    <a:pt x="162" y="34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61" y="34"/>
                    <a:pt x="160" y="35"/>
                    <a:pt x="158" y="36"/>
                  </a:cubicBezTo>
                  <a:cubicBezTo>
                    <a:pt x="152" y="41"/>
                    <a:pt x="139" y="49"/>
                    <a:pt x="124" y="59"/>
                  </a:cubicBezTo>
                  <a:cubicBezTo>
                    <a:pt x="101" y="74"/>
                    <a:pt x="71" y="93"/>
                    <a:pt x="48" y="108"/>
                  </a:cubicBezTo>
                  <a:cubicBezTo>
                    <a:pt x="36" y="115"/>
                    <a:pt x="26" y="122"/>
                    <a:pt x="18" y="127"/>
                  </a:cubicBezTo>
                  <a:cubicBezTo>
                    <a:pt x="14" y="129"/>
                    <a:pt x="11" y="131"/>
                    <a:pt x="9" y="133"/>
                  </a:cubicBezTo>
                  <a:cubicBezTo>
                    <a:pt x="8" y="134"/>
                    <a:pt x="7" y="135"/>
                    <a:pt x="7" y="135"/>
                  </a:cubicBezTo>
                  <a:cubicBezTo>
                    <a:pt x="6" y="136"/>
                    <a:pt x="6" y="136"/>
                    <a:pt x="5" y="136"/>
                  </a:cubicBezTo>
                  <a:cubicBezTo>
                    <a:pt x="5" y="137"/>
                    <a:pt x="5" y="137"/>
                    <a:pt x="5" y="137"/>
                  </a:cubicBezTo>
                  <a:cubicBezTo>
                    <a:pt x="5" y="138"/>
                    <a:pt x="4" y="139"/>
                    <a:pt x="4" y="140"/>
                  </a:cubicBezTo>
                  <a:cubicBezTo>
                    <a:pt x="4" y="140"/>
                    <a:pt x="5" y="141"/>
                    <a:pt x="5" y="142"/>
                  </a:cubicBezTo>
                  <a:cubicBezTo>
                    <a:pt x="5" y="142"/>
                    <a:pt x="5" y="142"/>
                    <a:pt x="5" y="142"/>
                  </a:cubicBezTo>
                  <a:cubicBezTo>
                    <a:pt x="6" y="143"/>
                    <a:pt x="7" y="144"/>
                    <a:pt x="7" y="144"/>
                  </a:cubicBezTo>
                  <a:cubicBezTo>
                    <a:pt x="8" y="144"/>
                    <a:pt x="9" y="144"/>
                    <a:pt x="9" y="144"/>
                  </a:cubicBezTo>
                  <a:cubicBezTo>
                    <a:pt x="10" y="144"/>
                    <a:pt x="11" y="144"/>
                    <a:pt x="12" y="144"/>
                  </a:cubicBezTo>
                  <a:cubicBezTo>
                    <a:pt x="13" y="143"/>
                    <a:pt x="15" y="143"/>
                    <a:pt x="17" y="142"/>
                  </a:cubicBezTo>
                  <a:cubicBezTo>
                    <a:pt x="24" y="138"/>
                    <a:pt x="37" y="130"/>
                    <a:pt x="53" y="121"/>
                  </a:cubicBezTo>
                  <a:cubicBezTo>
                    <a:pt x="76" y="107"/>
                    <a:pt x="105" y="89"/>
                    <a:pt x="128" y="74"/>
                  </a:cubicBezTo>
                  <a:cubicBezTo>
                    <a:pt x="140" y="67"/>
                    <a:pt x="151" y="61"/>
                    <a:pt x="159" y="56"/>
                  </a:cubicBezTo>
                  <a:cubicBezTo>
                    <a:pt x="163" y="54"/>
                    <a:pt x="166" y="52"/>
                    <a:pt x="169" y="51"/>
                  </a:cubicBezTo>
                  <a:cubicBezTo>
                    <a:pt x="170" y="51"/>
                    <a:pt x="171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1" y="50"/>
                    <a:pt x="172" y="50"/>
                    <a:pt x="172" y="50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9" y="49"/>
                    <a:pt x="170" y="49"/>
                    <a:pt x="171" y="49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6"/>
                    <a:pt x="168" y="47"/>
                    <a:pt x="168" y="48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8" y="44"/>
                    <a:pt x="168" y="44"/>
                    <a:pt x="168" y="45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8" y="44"/>
                    <a:pt x="167" y="45"/>
                    <a:pt x="165" y="46"/>
                  </a:cubicBezTo>
                  <a:cubicBezTo>
                    <a:pt x="159" y="51"/>
                    <a:pt x="147" y="59"/>
                    <a:pt x="133" y="69"/>
                  </a:cubicBezTo>
                  <a:cubicBezTo>
                    <a:pt x="111" y="84"/>
                    <a:pt x="83" y="102"/>
                    <a:pt x="61" y="117"/>
                  </a:cubicBezTo>
                  <a:cubicBezTo>
                    <a:pt x="50" y="125"/>
                    <a:pt x="40" y="131"/>
                    <a:pt x="33" y="137"/>
                  </a:cubicBezTo>
                  <a:cubicBezTo>
                    <a:pt x="30" y="139"/>
                    <a:pt x="27" y="141"/>
                    <a:pt x="25" y="143"/>
                  </a:cubicBezTo>
                  <a:cubicBezTo>
                    <a:pt x="24" y="144"/>
                    <a:pt x="23" y="145"/>
                    <a:pt x="22" y="146"/>
                  </a:cubicBezTo>
                  <a:cubicBezTo>
                    <a:pt x="22" y="146"/>
                    <a:pt x="22" y="146"/>
                    <a:pt x="21" y="147"/>
                  </a:cubicBezTo>
                  <a:cubicBezTo>
                    <a:pt x="21" y="147"/>
                    <a:pt x="20" y="148"/>
                    <a:pt x="20" y="150"/>
                  </a:cubicBezTo>
                  <a:cubicBezTo>
                    <a:pt x="20" y="150"/>
                    <a:pt x="21" y="151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2" y="153"/>
                    <a:pt x="23" y="154"/>
                    <a:pt x="23" y="154"/>
                  </a:cubicBezTo>
                  <a:cubicBezTo>
                    <a:pt x="24" y="154"/>
                    <a:pt x="25" y="154"/>
                    <a:pt x="25" y="154"/>
                  </a:cubicBezTo>
                  <a:cubicBezTo>
                    <a:pt x="26" y="154"/>
                    <a:pt x="26" y="154"/>
                    <a:pt x="27" y="154"/>
                  </a:cubicBezTo>
                  <a:cubicBezTo>
                    <a:pt x="28" y="154"/>
                    <a:pt x="29" y="153"/>
                    <a:pt x="31" y="152"/>
                  </a:cubicBezTo>
                  <a:cubicBezTo>
                    <a:pt x="38" y="149"/>
                    <a:pt x="51" y="142"/>
                    <a:pt x="66" y="132"/>
                  </a:cubicBezTo>
                  <a:cubicBezTo>
                    <a:pt x="89" y="118"/>
                    <a:pt x="118" y="100"/>
                    <a:pt x="143" y="85"/>
                  </a:cubicBezTo>
                  <a:cubicBezTo>
                    <a:pt x="155" y="78"/>
                    <a:pt x="166" y="71"/>
                    <a:pt x="174" y="67"/>
                  </a:cubicBezTo>
                  <a:cubicBezTo>
                    <a:pt x="178" y="64"/>
                    <a:pt x="182" y="63"/>
                    <a:pt x="184" y="61"/>
                  </a:cubicBezTo>
                  <a:cubicBezTo>
                    <a:pt x="186" y="61"/>
                    <a:pt x="187" y="60"/>
                    <a:pt x="187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7" y="60"/>
                    <a:pt x="187" y="60"/>
                    <a:pt x="187" y="60"/>
                  </a:cubicBezTo>
                  <a:cubicBezTo>
                    <a:pt x="187" y="60"/>
                    <a:pt x="188" y="60"/>
                    <a:pt x="188" y="60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7" y="60"/>
                    <a:pt x="187" y="60"/>
                    <a:pt x="187" y="60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4" y="58"/>
                    <a:pt x="184" y="58"/>
                    <a:pt x="184" y="58"/>
                  </a:cubicBezTo>
                  <a:cubicBezTo>
                    <a:pt x="185" y="59"/>
                    <a:pt x="186" y="59"/>
                    <a:pt x="187" y="60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4" y="58"/>
                    <a:pt x="184" y="58"/>
                    <a:pt x="184" y="58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4" y="56"/>
                    <a:pt x="184" y="57"/>
                    <a:pt x="184" y="58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4" y="54"/>
                    <a:pt x="184" y="55"/>
                    <a:pt x="184" y="56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5" y="54"/>
                    <a:pt x="185" y="54"/>
                    <a:pt x="185" y="54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5" y="54"/>
                    <a:pt x="185" y="54"/>
                    <a:pt x="185" y="54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4" y="54"/>
                    <a:pt x="183" y="55"/>
                    <a:pt x="182" y="56"/>
                  </a:cubicBezTo>
                  <a:cubicBezTo>
                    <a:pt x="179" y="58"/>
                    <a:pt x="175" y="61"/>
                    <a:pt x="169" y="65"/>
                  </a:cubicBezTo>
                  <a:cubicBezTo>
                    <a:pt x="150" y="78"/>
                    <a:pt x="116" y="99"/>
                    <a:pt x="87" y="118"/>
                  </a:cubicBezTo>
                  <a:cubicBezTo>
                    <a:pt x="72" y="127"/>
                    <a:pt x="59" y="136"/>
                    <a:pt x="49" y="142"/>
                  </a:cubicBezTo>
                  <a:cubicBezTo>
                    <a:pt x="44" y="145"/>
                    <a:pt x="40" y="148"/>
                    <a:pt x="37" y="150"/>
                  </a:cubicBezTo>
                  <a:cubicBezTo>
                    <a:pt x="36" y="151"/>
                    <a:pt x="35" y="152"/>
                    <a:pt x="34" y="153"/>
                  </a:cubicBezTo>
                  <a:cubicBezTo>
                    <a:pt x="33" y="153"/>
                    <a:pt x="33" y="154"/>
                    <a:pt x="33" y="154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6"/>
                    <a:pt x="31" y="156"/>
                    <a:pt x="31" y="158"/>
                  </a:cubicBezTo>
                  <a:cubicBezTo>
                    <a:pt x="31" y="158"/>
                    <a:pt x="32" y="159"/>
                    <a:pt x="32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61"/>
                    <a:pt x="34" y="162"/>
                    <a:pt x="34" y="162"/>
                  </a:cubicBezTo>
                  <a:cubicBezTo>
                    <a:pt x="35" y="162"/>
                    <a:pt x="36" y="162"/>
                    <a:pt x="36" y="162"/>
                  </a:cubicBezTo>
                  <a:cubicBezTo>
                    <a:pt x="37" y="162"/>
                    <a:pt x="37" y="162"/>
                    <a:pt x="38" y="162"/>
                  </a:cubicBezTo>
                  <a:cubicBezTo>
                    <a:pt x="39" y="162"/>
                    <a:pt x="40" y="161"/>
                    <a:pt x="42" y="160"/>
                  </a:cubicBezTo>
                  <a:cubicBezTo>
                    <a:pt x="48" y="157"/>
                    <a:pt x="60" y="150"/>
                    <a:pt x="75" y="141"/>
                  </a:cubicBezTo>
                  <a:cubicBezTo>
                    <a:pt x="98" y="127"/>
                    <a:pt x="126" y="110"/>
                    <a:pt x="150" y="96"/>
                  </a:cubicBezTo>
                  <a:cubicBezTo>
                    <a:pt x="162" y="88"/>
                    <a:pt x="172" y="82"/>
                    <a:pt x="180" y="78"/>
                  </a:cubicBezTo>
                  <a:cubicBezTo>
                    <a:pt x="184" y="75"/>
                    <a:pt x="188" y="74"/>
                    <a:pt x="190" y="72"/>
                  </a:cubicBezTo>
                  <a:cubicBezTo>
                    <a:pt x="191" y="72"/>
                    <a:pt x="192" y="71"/>
                    <a:pt x="193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3" y="68"/>
                    <a:pt x="193" y="68"/>
                    <a:pt x="193" y="68"/>
                  </a:cubicBezTo>
                  <a:cubicBezTo>
                    <a:pt x="193" y="71"/>
                    <a:pt x="193" y="71"/>
                    <a:pt x="193" y="71"/>
                  </a:cubicBezTo>
                  <a:cubicBezTo>
                    <a:pt x="194" y="71"/>
                    <a:pt x="194" y="71"/>
                    <a:pt x="194" y="71"/>
                  </a:cubicBezTo>
                  <a:cubicBezTo>
                    <a:pt x="193" y="68"/>
                    <a:pt x="193" y="68"/>
                    <a:pt x="193" y="68"/>
                  </a:cubicBezTo>
                  <a:cubicBezTo>
                    <a:pt x="193" y="71"/>
                    <a:pt x="193" y="71"/>
                    <a:pt x="193" y="71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2" y="71"/>
                    <a:pt x="192" y="71"/>
                    <a:pt x="192" y="71"/>
                  </a:cubicBezTo>
                  <a:cubicBezTo>
                    <a:pt x="192" y="71"/>
                    <a:pt x="193" y="71"/>
                    <a:pt x="193" y="71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2" y="71"/>
                    <a:pt x="192" y="71"/>
                    <a:pt x="192" y="71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0" y="69"/>
                    <a:pt x="190" y="69"/>
                    <a:pt x="190" y="69"/>
                  </a:cubicBezTo>
                  <a:cubicBezTo>
                    <a:pt x="190" y="70"/>
                    <a:pt x="191" y="70"/>
                    <a:pt x="192" y="71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0" y="69"/>
                    <a:pt x="190" y="69"/>
                    <a:pt x="190" y="69"/>
                  </a:cubicBezTo>
                  <a:cubicBezTo>
                    <a:pt x="190" y="69"/>
                    <a:pt x="190" y="69"/>
                    <a:pt x="190" y="69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9" y="67"/>
                    <a:pt x="189" y="68"/>
                    <a:pt x="190" y="69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9" y="65"/>
                    <a:pt x="189" y="66"/>
                    <a:pt x="189" y="67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65"/>
                    <a:pt x="189" y="66"/>
                    <a:pt x="188" y="66"/>
                  </a:cubicBezTo>
                  <a:cubicBezTo>
                    <a:pt x="186" y="68"/>
                    <a:pt x="183" y="71"/>
                    <a:pt x="179" y="74"/>
                  </a:cubicBezTo>
                  <a:cubicBezTo>
                    <a:pt x="164" y="85"/>
                    <a:pt x="139" y="102"/>
                    <a:pt x="117" y="117"/>
                  </a:cubicBezTo>
                  <a:cubicBezTo>
                    <a:pt x="107" y="125"/>
                    <a:pt x="97" y="132"/>
                    <a:pt x="89" y="137"/>
                  </a:cubicBezTo>
                  <a:cubicBezTo>
                    <a:pt x="86" y="140"/>
                    <a:pt x="83" y="142"/>
                    <a:pt x="81" y="144"/>
                  </a:cubicBezTo>
                  <a:cubicBezTo>
                    <a:pt x="80" y="145"/>
                    <a:pt x="79" y="146"/>
                    <a:pt x="78" y="146"/>
                  </a:cubicBezTo>
                  <a:cubicBezTo>
                    <a:pt x="78" y="147"/>
                    <a:pt x="77" y="147"/>
                    <a:pt x="77" y="147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6" y="149"/>
                    <a:pt x="76" y="149"/>
                    <a:pt x="76" y="151"/>
                  </a:cubicBezTo>
                  <a:cubicBezTo>
                    <a:pt x="76" y="151"/>
                    <a:pt x="76" y="152"/>
                    <a:pt x="77" y="153"/>
                  </a:cubicBezTo>
                  <a:cubicBezTo>
                    <a:pt x="77" y="154"/>
                    <a:pt x="78" y="155"/>
                    <a:pt x="79" y="155"/>
                  </a:cubicBezTo>
                  <a:cubicBezTo>
                    <a:pt x="80" y="155"/>
                    <a:pt x="80" y="155"/>
                    <a:pt x="81" y="155"/>
                  </a:cubicBezTo>
                  <a:cubicBezTo>
                    <a:pt x="81" y="155"/>
                    <a:pt x="82" y="155"/>
                    <a:pt x="82" y="155"/>
                  </a:cubicBezTo>
                  <a:cubicBezTo>
                    <a:pt x="83" y="155"/>
                    <a:pt x="84" y="154"/>
                    <a:pt x="86" y="154"/>
                  </a:cubicBezTo>
                  <a:cubicBezTo>
                    <a:pt x="90" y="151"/>
                    <a:pt x="99" y="146"/>
                    <a:pt x="110" y="139"/>
                  </a:cubicBezTo>
                  <a:cubicBezTo>
                    <a:pt x="127" y="129"/>
                    <a:pt x="148" y="116"/>
                    <a:pt x="165" y="106"/>
                  </a:cubicBezTo>
                  <a:cubicBezTo>
                    <a:pt x="174" y="101"/>
                    <a:pt x="182" y="96"/>
                    <a:pt x="188" y="93"/>
                  </a:cubicBezTo>
                  <a:cubicBezTo>
                    <a:pt x="191" y="91"/>
                    <a:pt x="193" y="90"/>
                    <a:pt x="195" y="89"/>
                  </a:cubicBezTo>
                  <a:cubicBezTo>
                    <a:pt x="196" y="88"/>
                    <a:pt x="196" y="88"/>
                    <a:pt x="197" y="88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6" y="85"/>
                    <a:pt x="196" y="85"/>
                    <a:pt x="196" y="85"/>
                  </a:cubicBezTo>
                  <a:cubicBezTo>
                    <a:pt x="196" y="88"/>
                    <a:pt x="196" y="88"/>
                    <a:pt x="196" y="88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6" y="85"/>
                    <a:pt x="196" y="85"/>
                    <a:pt x="196" y="85"/>
                  </a:cubicBezTo>
                  <a:cubicBezTo>
                    <a:pt x="196" y="88"/>
                    <a:pt x="196" y="88"/>
                    <a:pt x="196" y="88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195" y="88"/>
                    <a:pt x="195" y="88"/>
                    <a:pt x="195" y="88"/>
                  </a:cubicBezTo>
                  <a:cubicBezTo>
                    <a:pt x="196" y="88"/>
                    <a:pt x="196" y="88"/>
                    <a:pt x="196" y="88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195" y="88"/>
                    <a:pt x="195" y="88"/>
                    <a:pt x="195" y="88"/>
                  </a:cubicBezTo>
                  <a:cubicBezTo>
                    <a:pt x="197" y="84"/>
                    <a:pt x="197" y="84"/>
                    <a:pt x="197" y="84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3" y="87"/>
                    <a:pt x="194" y="87"/>
                    <a:pt x="195" y="88"/>
                  </a:cubicBezTo>
                  <a:cubicBezTo>
                    <a:pt x="197" y="84"/>
                    <a:pt x="197" y="84"/>
                    <a:pt x="197" y="84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7" y="84"/>
                    <a:pt x="197" y="84"/>
                    <a:pt x="197" y="84"/>
                  </a:cubicBezTo>
                  <a:cubicBezTo>
                    <a:pt x="192" y="84"/>
                    <a:pt x="192" y="84"/>
                    <a:pt x="192" y="84"/>
                  </a:cubicBezTo>
                  <a:cubicBezTo>
                    <a:pt x="192" y="84"/>
                    <a:pt x="192" y="85"/>
                    <a:pt x="193" y="86"/>
                  </a:cubicBezTo>
                  <a:cubicBezTo>
                    <a:pt x="197" y="84"/>
                    <a:pt x="197" y="84"/>
                    <a:pt x="197" y="84"/>
                  </a:cubicBezTo>
                  <a:cubicBezTo>
                    <a:pt x="192" y="84"/>
                    <a:pt x="192" y="84"/>
                    <a:pt x="192" y="84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193" y="82"/>
                    <a:pt x="193" y="82"/>
                    <a:pt x="193" y="82"/>
                  </a:cubicBezTo>
                  <a:cubicBezTo>
                    <a:pt x="193" y="82"/>
                    <a:pt x="192" y="83"/>
                    <a:pt x="192" y="84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193" y="82"/>
                    <a:pt x="193" y="82"/>
                    <a:pt x="193" y="82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3" y="82"/>
                    <a:pt x="193" y="82"/>
                    <a:pt x="193" y="82"/>
                  </a:cubicBezTo>
                  <a:cubicBezTo>
                    <a:pt x="193" y="82"/>
                    <a:pt x="193" y="82"/>
                    <a:pt x="193" y="82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3" y="82"/>
                    <a:pt x="193" y="82"/>
                    <a:pt x="193" y="82"/>
                  </a:cubicBezTo>
                  <a:cubicBezTo>
                    <a:pt x="193" y="82"/>
                    <a:pt x="193" y="82"/>
                    <a:pt x="193" y="82"/>
                  </a:cubicBezTo>
                  <a:cubicBezTo>
                    <a:pt x="193" y="82"/>
                    <a:pt x="192" y="82"/>
                    <a:pt x="191" y="83"/>
                  </a:cubicBezTo>
                  <a:cubicBezTo>
                    <a:pt x="188" y="86"/>
                    <a:pt x="181" y="92"/>
                    <a:pt x="172" y="99"/>
                  </a:cubicBezTo>
                  <a:cubicBezTo>
                    <a:pt x="159" y="109"/>
                    <a:pt x="143" y="122"/>
                    <a:pt x="129" y="132"/>
                  </a:cubicBezTo>
                  <a:cubicBezTo>
                    <a:pt x="123" y="137"/>
                    <a:pt x="117" y="142"/>
                    <a:pt x="112" y="145"/>
                  </a:cubicBezTo>
                  <a:cubicBezTo>
                    <a:pt x="110" y="147"/>
                    <a:pt x="109" y="148"/>
                    <a:pt x="107" y="150"/>
                  </a:cubicBezTo>
                  <a:cubicBezTo>
                    <a:pt x="107" y="150"/>
                    <a:pt x="106" y="151"/>
                    <a:pt x="106" y="151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4" y="154"/>
                    <a:pt x="104" y="154"/>
                    <a:pt x="104" y="155"/>
                  </a:cubicBezTo>
                  <a:cubicBezTo>
                    <a:pt x="104" y="156"/>
                    <a:pt x="104" y="157"/>
                    <a:pt x="105" y="157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105" y="158"/>
                    <a:pt x="106" y="159"/>
                    <a:pt x="107" y="159"/>
                  </a:cubicBezTo>
                  <a:cubicBezTo>
                    <a:pt x="108" y="160"/>
                    <a:pt x="108" y="160"/>
                    <a:pt x="109" y="160"/>
                  </a:cubicBezTo>
                  <a:cubicBezTo>
                    <a:pt x="109" y="160"/>
                    <a:pt x="110" y="159"/>
                    <a:pt x="110" y="159"/>
                  </a:cubicBezTo>
                  <a:cubicBezTo>
                    <a:pt x="111" y="159"/>
                    <a:pt x="111" y="159"/>
                    <a:pt x="112" y="159"/>
                  </a:cubicBezTo>
                  <a:cubicBezTo>
                    <a:pt x="113" y="158"/>
                    <a:pt x="116" y="157"/>
                    <a:pt x="120" y="155"/>
                  </a:cubicBezTo>
                  <a:cubicBezTo>
                    <a:pt x="132" y="148"/>
                    <a:pt x="154" y="134"/>
                    <a:pt x="174" y="122"/>
                  </a:cubicBezTo>
                  <a:cubicBezTo>
                    <a:pt x="184" y="117"/>
                    <a:pt x="193" y="111"/>
                    <a:pt x="200" y="107"/>
                  </a:cubicBezTo>
                  <a:cubicBezTo>
                    <a:pt x="203" y="105"/>
                    <a:pt x="206" y="103"/>
                    <a:pt x="208" y="102"/>
                  </a:cubicBezTo>
                  <a:cubicBezTo>
                    <a:pt x="209" y="102"/>
                    <a:pt x="210" y="101"/>
                    <a:pt x="211" y="101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10" y="101"/>
                    <a:pt x="210" y="101"/>
                    <a:pt x="210" y="101"/>
                  </a:cubicBezTo>
                  <a:cubicBezTo>
                    <a:pt x="210" y="101"/>
                    <a:pt x="211" y="101"/>
                    <a:pt x="211" y="101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10" y="101"/>
                    <a:pt x="210" y="101"/>
                    <a:pt x="210" y="101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09" y="101"/>
                    <a:pt x="210" y="101"/>
                    <a:pt x="210" y="101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6" y="99"/>
                    <a:pt x="206" y="99"/>
                    <a:pt x="206" y="99"/>
                  </a:cubicBezTo>
                  <a:cubicBezTo>
                    <a:pt x="207" y="100"/>
                    <a:pt x="208" y="101"/>
                    <a:pt x="208" y="101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6" y="99"/>
                    <a:pt x="206" y="99"/>
                    <a:pt x="206" y="99"/>
                  </a:cubicBezTo>
                  <a:cubicBezTo>
                    <a:pt x="206" y="99"/>
                    <a:pt x="206" y="99"/>
                    <a:pt x="206" y="99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6" y="97"/>
                    <a:pt x="206" y="97"/>
                    <a:pt x="206" y="97"/>
                  </a:cubicBezTo>
                  <a:cubicBezTo>
                    <a:pt x="206" y="97"/>
                    <a:pt x="206" y="98"/>
                    <a:pt x="206" y="99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6" y="97"/>
                    <a:pt x="206" y="97"/>
                    <a:pt x="206" y="97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6" y="95"/>
                    <a:pt x="206" y="96"/>
                    <a:pt x="206" y="97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8" y="96"/>
                    <a:pt x="208" y="96"/>
                    <a:pt x="208" y="96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7" y="95"/>
                    <a:pt x="207" y="95"/>
                    <a:pt x="207" y="95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7" y="95"/>
                    <a:pt x="207" y="95"/>
                    <a:pt x="207" y="95"/>
                  </a:cubicBezTo>
                  <a:cubicBezTo>
                    <a:pt x="206" y="95"/>
                    <a:pt x="206" y="95"/>
                    <a:pt x="206" y="95"/>
                  </a:cubicBezTo>
                  <a:cubicBezTo>
                    <a:pt x="206" y="95"/>
                    <a:pt x="206" y="95"/>
                    <a:pt x="205" y="96"/>
                  </a:cubicBezTo>
                  <a:cubicBezTo>
                    <a:pt x="203" y="98"/>
                    <a:pt x="198" y="103"/>
                    <a:pt x="193" y="108"/>
                  </a:cubicBezTo>
                  <a:cubicBezTo>
                    <a:pt x="184" y="116"/>
                    <a:pt x="174" y="126"/>
                    <a:pt x="165" y="135"/>
                  </a:cubicBezTo>
                  <a:cubicBezTo>
                    <a:pt x="161" y="139"/>
                    <a:pt x="157" y="143"/>
                    <a:pt x="154" y="146"/>
                  </a:cubicBezTo>
                  <a:cubicBezTo>
                    <a:pt x="153" y="147"/>
                    <a:pt x="152" y="148"/>
                    <a:pt x="151" y="149"/>
                  </a:cubicBezTo>
                  <a:cubicBezTo>
                    <a:pt x="150" y="150"/>
                    <a:pt x="150" y="150"/>
                    <a:pt x="150" y="151"/>
                  </a:cubicBezTo>
                  <a:cubicBezTo>
                    <a:pt x="150" y="151"/>
                    <a:pt x="149" y="151"/>
                    <a:pt x="149" y="152"/>
                  </a:cubicBezTo>
                  <a:cubicBezTo>
                    <a:pt x="149" y="152"/>
                    <a:pt x="149" y="153"/>
                    <a:pt x="149" y="154"/>
                  </a:cubicBezTo>
                  <a:cubicBezTo>
                    <a:pt x="149" y="154"/>
                    <a:pt x="149" y="155"/>
                    <a:pt x="149" y="156"/>
                  </a:cubicBezTo>
                  <a:cubicBezTo>
                    <a:pt x="149" y="156"/>
                    <a:pt x="149" y="156"/>
                    <a:pt x="149" y="156"/>
                  </a:cubicBezTo>
                  <a:cubicBezTo>
                    <a:pt x="150" y="157"/>
                    <a:pt x="151" y="158"/>
                    <a:pt x="152" y="158"/>
                  </a:cubicBezTo>
                  <a:cubicBezTo>
                    <a:pt x="152" y="158"/>
                    <a:pt x="153" y="158"/>
                    <a:pt x="153" y="158"/>
                  </a:cubicBezTo>
                  <a:cubicBezTo>
                    <a:pt x="154" y="158"/>
                    <a:pt x="154" y="158"/>
                    <a:pt x="155" y="158"/>
                  </a:cubicBezTo>
                  <a:cubicBezTo>
                    <a:pt x="155" y="158"/>
                    <a:pt x="155" y="158"/>
                    <a:pt x="156" y="158"/>
                  </a:cubicBezTo>
                  <a:cubicBezTo>
                    <a:pt x="157" y="157"/>
                    <a:pt x="158" y="157"/>
                    <a:pt x="160" y="156"/>
                  </a:cubicBezTo>
                  <a:cubicBezTo>
                    <a:pt x="166" y="152"/>
                    <a:pt x="178" y="145"/>
                    <a:pt x="189" y="138"/>
                  </a:cubicBezTo>
                  <a:cubicBezTo>
                    <a:pt x="194" y="135"/>
                    <a:pt x="199" y="132"/>
                    <a:pt x="203" y="130"/>
                  </a:cubicBezTo>
                  <a:cubicBezTo>
                    <a:pt x="205" y="129"/>
                    <a:pt x="206" y="128"/>
                    <a:pt x="207" y="128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7" y="127"/>
                    <a:pt x="207" y="127"/>
                    <a:pt x="207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7" y="127"/>
                    <a:pt x="207" y="127"/>
                    <a:pt x="207" y="127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5" y="127"/>
                    <a:pt x="205" y="127"/>
                    <a:pt x="205" y="127"/>
                  </a:cubicBezTo>
                  <a:cubicBezTo>
                    <a:pt x="206" y="127"/>
                    <a:pt x="207" y="127"/>
                    <a:pt x="207" y="127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5" y="127"/>
                    <a:pt x="205" y="127"/>
                    <a:pt x="205" y="127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3" y="125"/>
                    <a:pt x="203" y="125"/>
                    <a:pt x="203" y="125"/>
                  </a:cubicBezTo>
                  <a:cubicBezTo>
                    <a:pt x="204" y="126"/>
                    <a:pt x="205" y="127"/>
                    <a:pt x="205" y="127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3" y="125"/>
                    <a:pt x="203" y="125"/>
                    <a:pt x="203" y="125"/>
                  </a:cubicBezTo>
                  <a:cubicBezTo>
                    <a:pt x="205" y="127"/>
                    <a:pt x="207" y="128"/>
                    <a:pt x="209" y="127"/>
                  </a:cubicBezTo>
                  <a:cubicBezTo>
                    <a:pt x="211" y="125"/>
                    <a:pt x="212" y="123"/>
                    <a:pt x="211" y="121"/>
                  </a:cubicBezTo>
                  <a:cubicBezTo>
                    <a:pt x="210" y="120"/>
                    <a:pt x="209" y="119"/>
                    <a:pt x="209" y="119"/>
                  </a:cubicBezTo>
                  <a:cubicBezTo>
                    <a:pt x="208" y="118"/>
                    <a:pt x="207" y="118"/>
                    <a:pt x="207" y="118"/>
                  </a:cubicBezTo>
                  <a:cubicBezTo>
                    <a:pt x="206" y="118"/>
                    <a:pt x="206" y="118"/>
                    <a:pt x="206" y="119"/>
                  </a:cubicBezTo>
                  <a:cubicBezTo>
                    <a:pt x="205" y="119"/>
                    <a:pt x="205" y="119"/>
                    <a:pt x="205" y="119"/>
                  </a:cubicBezTo>
                  <a:cubicBezTo>
                    <a:pt x="204" y="119"/>
                    <a:pt x="202" y="120"/>
                    <a:pt x="200" y="121"/>
                  </a:cubicBezTo>
                  <a:cubicBezTo>
                    <a:pt x="194" y="125"/>
                    <a:pt x="182" y="132"/>
                    <a:pt x="171" y="138"/>
                  </a:cubicBezTo>
                  <a:cubicBezTo>
                    <a:pt x="166" y="142"/>
                    <a:pt x="161" y="144"/>
                    <a:pt x="157" y="147"/>
                  </a:cubicBezTo>
                  <a:cubicBezTo>
                    <a:pt x="156" y="148"/>
                    <a:pt x="154" y="149"/>
                    <a:pt x="153" y="149"/>
                  </a:cubicBezTo>
                  <a:cubicBezTo>
                    <a:pt x="153" y="149"/>
                    <a:pt x="152" y="150"/>
                    <a:pt x="152" y="150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3" y="152"/>
                    <a:pt x="153" y="152"/>
                    <a:pt x="153" y="152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3" y="152"/>
                    <a:pt x="153" y="152"/>
                    <a:pt x="153" y="152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0"/>
                    <a:pt x="153" y="150"/>
                    <a:pt x="153" y="150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0"/>
                    <a:pt x="153" y="150"/>
                    <a:pt x="153" y="150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5" y="150"/>
                    <a:pt x="155" y="150"/>
                    <a:pt x="155" y="150"/>
                  </a:cubicBezTo>
                  <a:cubicBezTo>
                    <a:pt x="154" y="150"/>
                    <a:pt x="153" y="150"/>
                    <a:pt x="153" y="150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5" y="150"/>
                    <a:pt x="155" y="150"/>
                    <a:pt x="155" y="150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7" y="152"/>
                    <a:pt x="157" y="152"/>
                    <a:pt x="157" y="152"/>
                  </a:cubicBezTo>
                  <a:cubicBezTo>
                    <a:pt x="156" y="151"/>
                    <a:pt x="155" y="150"/>
                    <a:pt x="155" y="150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7" y="152"/>
                    <a:pt x="157" y="152"/>
                    <a:pt x="157" y="152"/>
                  </a:cubicBezTo>
                  <a:cubicBezTo>
                    <a:pt x="157" y="152"/>
                    <a:pt x="157" y="152"/>
                    <a:pt x="157" y="152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8" y="154"/>
                    <a:pt x="158" y="154"/>
                    <a:pt x="158" y="154"/>
                  </a:cubicBezTo>
                  <a:cubicBezTo>
                    <a:pt x="158" y="153"/>
                    <a:pt x="157" y="153"/>
                    <a:pt x="157" y="152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8" y="154"/>
                    <a:pt x="158" y="154"/>
                    <a:pt x="158" y="154"/>
                  </a:cubicBezTo>
                  <a:cubicBezTo>
                    <a:pt x="154" y="154"/>
                    <a:pt x="154" y="154"/>
                    <a:pt x="154" y="154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55"/>
                    <a:pt x="158" y="155"/>
                    <a:pt x="158" y="154"/>
                  </a:cubicBezTo>
                  <a:cubicBezTo>
                    <a:pt x="154" y="154"/>
                    <a:pt x="154" y="154"/>
                    <a:pt x="154" y="154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5" y="154"/>
                    <a:pt x="155" y="154"/>
                    <a:pt x="155" y="154"/>
                  </a:cubicBezTo>
                  <a:cubicBezTo>
                    <a:pt x="157" y="156"/>
                    <a:pt x="157" y="156"/>
                    <a:pt x="157" y="156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5" y="154"/>
                    <a:pt x="155" y="154"/>
                    <a:pt x="155" y="154"/>
                  </a:cubicBezTo>
                  <a:cubicBezTo>
                    <a:pt x="157" y="156"/>
                    <a:pt x="157" y="156"/>
                    <a:pt x="157" y="156"/>
                  </a:cubicBezTo>
                  <a:cubicBezTo>
                    <a:pt x="157" y="156"/>
                    <a:pt x="157" y="156"/>
                    <a:pt x="157" y="156"/>
                  </a:cubicBezTo>
                  <a:cubicBezTo>
                    <a:pt x="157" y="156"/>
                    <a:pt x="158" y="155"/>
                    <a:pt x="158" y="154"/>
                  </a:cubicBezTo>
                  <a:cubicBezTo>
                    <a:pt x="160" y="152"/>
                    <a:pt x="165" y="147"/>
                    <a:pt x="171" y="142"/>
                  </a:cubicBezTo>
                  <a:cubicBezTo>
                    <a:pt x="179" y="134"/>
                    <a:pt x="190" y="123"/>
                    <a:pt x="198" y="115"/>
                  </a:cubicBezTo>
                  <a:cubicBezTo>
                    <a:pt x="202" y="111"/>
                    <a:pt x="206" y="107"/>
                    <a:pt x="209" y="105"/>
                  </a:cubicBezTo>
                  <a:cubicBezTo>
                    <a:pt x="210" y="103"/>
                    <a:pt x="211" y="102"/>
                    <a:pt x="212" y="101"/>
                  </a:cubicBezTo>
                  <a:cubicBezTo>
                    <a:pt x="213" y="101"/>
                    <a:pt x="213" y="100"/>
                    <a:pt x="213" y="100"/>
                  </a:cubicBezTo>
                  <a:cubicBezTo>
                    <a:pt x="213" y="100"/>
                    <a:pt x="214" y="99"/>
                    <a:pt x="214" y="99"/>
                  </a:cubicBezTo>
                  <a:cubicBezTo>
                    <a:pt x="214" y="98"/>
                    <a:pt x="214" y="98"/>
                    <a:pt x="214" y="98"/>
                  </a:cubicBezTo>
                  <a:cubicBezTo>
                    <a:pt x="214" y="98"/>
                    <a:pt x="214" y="97"/>
                    <a:pt x="214" y="97"/>
                  </a:cubicBezTo>
                  <a:cubicBezTo>
                    <a:pt x="214" y="96"/>
                    <a:pt x="214" y="95"/>
                    <a:pt x="214" y="94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3" y="93"/>
                    <a:pt x="212" y="93"/>
                    <a:pt x="211" y="92"/>
                  </a:cubicBezTo>
                  <a:cubicBezTo>
                    <a:pt x="211" y="92"/>
                    <a:pt x="210" y="92"/>
                    <a:pt x="210" y="92"/>
                  </a:cubicBezTo>
                  <a:cubicBezTo>
                    <a:pt x="209" y="92"/>
                    <a:pt x="209" y="92"/>
                    <a:pt x="208" y="92"/>
                  </a:cubicBezTo>
                  <a:cubicBezTo>
                    <a:pt x="208" y="92"/>
                    <a:pt x="207" y="93"/>
                    <a:pt x="207" y="93"/>
                  </a:cubicBezTo>
                  <a:cubicBezTo>
                    <a:pt x="205" y="94"/>
                    <a:pt x="203" y="95"/>
                    <a:pt x="199" y="97"/>
                  </a:cubicBezTo>
                  <a:cubicBezTo>
                    <a:pt x="187" y="104"/>
                    <a:pt x="165" y="117"/>
                    <a:pt x="145" y="129"/>
                  </a:cubicBezTo>
                  <a:cubicBezTo>
                    <a:pt x="135" y="135"/>
                    <a:pt x="126" y="141"/>
                    <a:pt x="119" y="145"/>
                  </a:cubicBezTo>
                  <a:cubicBezTo>
                    <a:pt x="116" y="147"/>
                    <a:pt x="113" y="148"/>
                    <a:pt x="111" y="149"/>
                  </a:cubicBezTo>
                  <a:cubicBezTo>
                    <a:pt x="110" y="150"/>
                    <a:pt x="109" y="150"/>
                    <a:pt x="108" y="151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9" y="154"/>
                    <a:pt x="109" y="154"/>
                    <a:pt x="109" y="154"/>
                  </a:cubicBezTo>
                  <a:cubicBezTo>
                    <a:pt x="109" y="151"/>
                    <a:pt x="109" y="151"/>
                    <a:pt x="109" y="151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9" y="154"/>
                    <a:pt x="109" y="154"/>
                    <a:pt x="109" y="154"/>
                  </a:cubicBezTo>
                  <a:cubicBezTo>
                    <a:pt x="109" y="151"/>
                    <a:pt x="109" y="151"/>
                    <a:pt x="109" y="151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10" y="151"/>
                    <a:pt x="109" y="151"/>
                    <a:pt x="109" y="151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0" y="151"/>
                    <a:pt x="110" y="151"/>
                    <a:pt x="110" y="151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1" y="151"/>
                    <a:pt x="110" y="151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3" y="154"/>
                    <a:pt x="113" y="154"/>
                    <a:pt x="112" y="153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3" y="157"/>
                    <a:pt x="113" y="156"/>
                    <a:pt x="113" y="155"/>
                  </a:cubicBezTo>
                  <a:cubicBezTo>
                    <a:pt x="109" y="155"/>
                    <a:pt x="109" y="155"/>
                    <a:pt x="109" y="155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0" y="156"/>
                    <a:pt x="110" y="156"/>
                    <a:pt x="110" y="156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3" y="157"/>
                    <a:pt x="113" y="157"/>
                    <a:pt x="113" y="157"/>
                  </a:cubicBezTo>
                  <a:cubicBezTo>
                    <a:pt x="110" y="156"/>
                    <a:pt x="110" y="156"/>
                    <a:pt x="110" y="156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2" y="157"/>
                    <a:pt x="113" y="157"/>
                    <a:pt x="114" y="156"/>
                  </a:cubicBezTo>
                  <a:cubicBezTo>
                    <a:pt x="117" y="153"/>
                    <a:pt x="124" y="147"/>
                    <a:pt x="133" y="140"/>
                  </a:cubicBezTo>
                  <a:cubicBezTo>
                    <a:pt x="146" y="130"/>
                    <a:pt x="163" y="118"/>
                    <a:pt x="176" y="107"/>
                  </a:cubicBezTo>
                  <a:cubicBezTo>
                    <a:pt x="183" y="102"/>
                    <a:pt x="189" y="97"/>
                    <a:pt x="193" y="94"/>
                  </a:cubicBezTo>
                  <a:cubicBezTo>
                    <a:pt x="195" y="92"/>
                    <a:pt x="197" y="90"/>
                    <a:pt x="198" y="89"/>
                  </a:cubicBezTo>
                  <a:cubicBezTo>
                    <a:pt x="199" y="88"/>
                    <a:pt x="199" y="88"/>
                    <a:pt x="200" y="87"/>
                  </a:cubicBezTo>
                  <a:cubicBezTo>
                    <a:pt x="200" y="87"/>
                    <a:pt x="200" y="87"/>
                    <a:pt x="201" y="86"/>
                  </a:cubicBezTo>
                  <a:cubicBezTo>
                    <a:pt x="201" y="86"/>
                    <a:pt x="201" y="85"/>
                    <a:pt x="201" y="84"/>
                  </a:cubicBezTo>
                  <a:cubicBezTo>
                    <a:pt x="201" y="83"/>
                    <a:pt x="201" y="82"/>
                    <a:pt x="201" y="81"/>
                  </a:cubicBezTo>
                  <a:cubicBezTo>
                    <a:pt x="200" y="80"/>
                    <a:pt x="199" y="79"/>
                    <a:pt x="198" y="79"/>
                  </a:cubicBezTo>
                  <a:cubicBezTo>
                    <a:pt x="197" y="79"/>
                    <a:pt x="197" y="79"/>
                    <a:pt x="196" y="79"/>
                  </a:cubicBezTo>
                  <a:cubicBezTo>
                    <a:pt x="195" y="79"/>
                    <a:pt x="195" y="79"/>
                    <a:pt x="194" y="79"/>
                  </a:cubicBezTo>
                  <a:cubicBezTo>
                    <a:pt x="193" y="80"/>
                    <a:pt x="192" y="80"/>
                    <a:pt x="190" y="81"/>
                  </a:cubicBezTo>
                  <a:cubicBezTo>
                    <a:pt x="185" y="84"/>
                    <a:pt x="176" y="89"/>
                    <a:pt x="165" y="96"/>
                  </a:cubicBezTo>
                  <a:cubicBezTo>
                    <a:pt x="148" y="106"/>
                    <a:pt x="128" y="118"/>
                    <a:pt x="111" y="129"/>
                  </a:cubicBezTo>
                  <a:cubicBezTo>
                    <a:pt x="102" y="134"/>
                    <a:pt x="95" y="138"/>
                    <a:pt x="89" y="142"/>
                  </a:cubicBezTo>
                  <a:cubicBezTo>
                    <a:pt x="86" y="143"/>
                    <a:pt x="84" y="144"/>
                    <a:pt x="82" y="145"/>
                  </a:cubicBezTo>
                  <a:cubicBezTo>
                    <a:pt x="81" y="146"/>
                    <a:pt x="81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1" y="146"/>
                    <a:pt x="81" y="146"/>
                    <a:pt x="81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1" y="146"/>
                    <a:pt x="81" y="146"/>
                    <a:pt x="81" y="146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82" y="146"/>
                    <a:pt x="82" y="146"/>
                    <a:pt x="82" y="146"/>
                  </a:cubicBezTo>
                  <a:cubicBezTo>
                    <a:pt x="81" y="146"/>
                    <a:pt x="81" y="146"/>
                    <a:pt x="81" y="146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82" y="146"/>
                    <a:pt x="82" y="146"/>
                    <a:pt x="82" y="146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4" y="148"/>
                    <a:pt x="84" y="148"/>
                    <a:pt x="84" y="148"/>
                  </a:cubicBezTo>
                  <a:cubicBezTo>
                    <a:pt x="84" y="147"/>
                    <a:pt x="83" y="147"/>
                    <a:pt x="82" y="146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4" y="148"/>
                    <a:pt x="84" y="148"/>
                    <a:pt x="84" y="148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5" y="151"/>
                    <a:pt x="85" y="151"/>
                    <a:pt x="85" y="151"/>
                  </a:cubicBezTo>
                  <a:cubicBezTo>
                    <a:pt x="85" y="150"/>
                    <a:pt x="85" y="149"/>
                    <a:pt x="84" y="148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5" y="151"/>
                    <a:pt x="85" y="151"/>
                    <a:pt x="85" y="151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5" y="152"/>
                    <a:pt x="85" y="152"/>
                    <a:pt x="85" y="151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3" y="151"/>
                    <a:pt x="83" y="151"/>
                    <a:pt x="83" y="151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3" y="151"/>
                    <a:pt x="83" y="151"/>
                    <a:pt x="83" y="151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4" y="153"/>
                    <a:pt x="85" y="152"/>
                    <a:pt x="86" y="151"/>
                  </a:cubicBezTo>
                  <a:cubicBezTo>
                    <a:pt x="90" y="148"/>
                    <a:pt x="99" y="141"/>
                    <a:pt x="110" y="133"/>
                  </a:cubicBezTo>
                  <a:cubicBezTo>
                    <a:pt x="127" y="121"/>
                    <a:pt x="148" y="107"/>
                    <a:pt x="166" y="94"/>
                  </a:cubicBezTo>
                  <a:cubicBezTo>
                    <a:pt x="174" y="88"/>
                    <a:pt x="182" y="82"/>
                    <a:pt x="188" y="78"/>
                  </a:cubicBezTo>
                  <a:cubicBezTo>
                    <a:pt x="190" y="76"/>
                    <a:pt x="193" y="74"/>
                    <a:pt x="194" y="73"/>
                  </a:cubicBezTo>
                  <a:cubicBezTo>
                    <a:pt x="195" y="72"/>
                    <a:pt x="196" y="71"/>
                    <a:pt x="196" y="71"/>
                  </a:cubicBezTo>
                  <a:cubicBezTo>
                    <a:pt x="197" y="70"/>
                    <a:pt x="197" y="70"/>
                    <a:pt x="197" y="69"/>
                  </a:cubicBezTo>
                  <a:cubicBezTo>
                    <a:pt x="197" y="69"/>
                    <a:pt x="198" y="68"/>
                    <a:pt x="198" y="67"/>
                  </a:cubicBezTo>
                  <a:cubicBezTo>
                    <a:pt x="198" y="66"/>
                    <a:pt x="198" y="65"/>
                    <a:pt x="197" y="64"/>
                  </a:cubicBezTo>
                  <a:cubicBezTo>
                    <a:pt x="197" y="64"/>
                    <a:pt x="197" y="64"/>
                    <a:pt x="197" y="64"/>
                  </a:cubicBezTo>
                  <a:cubicBezTo>
                    <a:pt x="197" y="63"/>
                    <a:pt x="196" y="63"/>
                    <a:pt x="195" y="62"/>
                  </a:cubicBezTo>
                  <a:cubicBezTo>
                    <a:pt x="194" y="62"/>
                    <a:pt x="194" y="62"/>
                    <a:pt x="193" y="62"/>
                  </a:cubicBezTo>
                  <a:cubicBezTo>
                    <a:pt x="192" y="62"/>
                    <a:pt x="191" y="62"/>
                    <a:pt x="191" y="63"/>
                  </a:cubicBezTo>
                  <a:cubicBezTo>
                    <a:pt x="189" y="63"/>
                    <a:pt x="188" y="64"/>
                    <a:pt x="186" y="65"/>
                  </a:cubicBezTo>
                  <a:cubicBezTo>
                    <a:pt x="178" y="68"/>
                    <a:pt x="166" y="76"/>
                    <a:pt x="151" y="85"/>
                  </a:cubicBezTo>
                  <a:cubicBezTo>
                    <a:pt x="128" y="98"/>
                    <a:pt x="100" y="115"/>
                    <a:pt x="77" y="129"/>
                  </a:cubicBezTo>
                  <a:cubicBezTo>
                    <a:pt x="66" y="136"/>
                    <a:pt x="55" y="142"/>
                    <a:pt x="48" y="147"/>
                  </a:cubicBezTo>
                  <a:cubicBezTo>
                    <a:pt x="44" y="149"/>
                    <a:pt x="41" y="151"/>
                    <a:pt x="39" y="152"/>
                  </a:cubicBezTo>
                  <a:cubicBezTo>
                    <a:pt x="37" y="152"/>
                    <a:pt x="37" y="153"/>
                    <a:pt x="36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36" y="153"/>
                    <a:pt x="35" y="153"/>
                    <a:pt x="35" y="153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7" y="153"/>
                    <a:pt x="36" y="153"/>
                    <a:pt x="36" y="153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39" y="154"/>
                    <a:pt x="38" y="154"/>
                    <a:pt x="38" y="154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7"/>
                    <a:pt x="40" y="156"/>
                    <a:pt x="40" y="155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59"/>
                    <a:pt x="40" y="159"/>
                    <a:pt x="40" y="158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1" y="159"/>
                    <a:pt x="42" y="157"/>
                  </a:cubicBezTo>
                  <a:cubicBezTo>
                    <a:pt x="48" y="153"/>
                    <a:pt x="60" y="145"/>
                    <a:pt x="75" y="136"/>
                  </a:cubicBezTo>
                  <a:cubicBezTo>
                    <a:pt x="98" y="121"/>
                    <a:pt x="127" y="103"/>
                    <a:pt x="150" y="88"/>
                  </a:cubicBezTo>
                  <a:cubicBezTo>
                    <a:pt x="162" y="81"/>
                    <a:pt x="172" y="74"/>
                    <a:pt x="179" y="69"/>
                  </a:cubicBezTo>
                  <a:cubicBezTo>
                    <a:pt x="183" y="66"/>
                    <a:pt x="186" y="64"/>
                    <a:pt x="188" y="62"/>
                  </a:cubicBezTo>
                  <a:cubicBezTo>
                    <a:pt x="189" y="62"/>
                    <a:pt x="190" y="61"/>
                    <a:pt x="191" y="60"/>
                  </a:cubicBezTo>
                  <a:cubicBezTo>
                    <a:pt x="191" y="60"/>
                    <a:pt x="191" y="59"/>
                    <a:pt x="192" y="59"/>
                  </a:cubicBezTo>
                  <a:cubicBezTo>
                    <a:pt x="192" y="58"/>
                    <a:pt x="193" y="57"/>
                    <a:pt x="193" y="56"/>
                  </a:cubicBezTo>
                  <a:cubicBezTo>
                    <a:pt x="193" y="55"/>
                    <a:pt x="193" y="54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89" y="51"/>
                    <a:pt x="188" y="51"/>
                    <a:pt x="188" y="51"/>
                  </a:cubicBezTo>
                  <a:cubicBezTo>
                    <a:pt x="187" y="51"/>
                    <a:pt x="186" y="51"/>
                    <a:pt x="185" y="51"/>
                  </a:cubicBezTo>
                  <a:cubicBezTo>
                    <a:pt x="184" y="52"/>
                    <a:pt x="182" y="53"/>
                    <a:pt x="180" y="54"/>
                  </a:cubicBezTo>
                  <a:cubicBezTo>
                    <a:pt x="172" y="57"/>
                    <a:pt x="159" y="65"/>
                    <a:pt x="144" y="74"/>
                  </a:cubicBezTo>
                  <a:cubicBezTo>
                    <a:pt x="121" y="88"/>
                    <a:pt x="92" y="106"/>
                    <a:pt x="68" y="121"/>
                  </a:cubicBezTo>
                  <a:cubicBezTo>
                    <a:pt x="56" y="128"/>
                    <a:pt x="46" y="134"/>
                    <a:pt x="38" y="139"/>
                  </a:cubicBezTo>
                  <a:cubicBezTo>
                    <a:pt x="34" y="141"/>
                    <a:pt x="30" y="143"/>
                    <a:pt x="28" y="144"/>
                  </a:cubicBezTo>
                  <a:cubicBezTo>
                    <a:pt x="27" y="145"/>
                    <a:pt x="26" y="145"/>
                    <a:pt x="25" y="145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8" y="147"/>
                    <a:pt x="27" y="146"/>
                    <a:pt x="27" y="146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9" y="149"/>
                    <a:pt x="29" y="148"/>
                    <a:pt x="29" y="148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6" y="150"/>
                    <a:pt x="26" y="150"/>
                    <a:pt x="26" y="150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29" y="151"/>
                    <a:pt x="29" y="151"/>
                    <a:pt x="29" y="150"/>
                  </a:cubicBezTo>
                  <a:cubicBezTo>
                    <a:pt x="26" y="150"/>
                    <a:pt x="26" y="150"/>
                    <a:pt x="26" y="150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27" y="150"/>
                    <a:pt x="27" y="150"/>
                    <a:pt x="27" y="150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27" y="150"/>
                    <a:pt x="27" y="150"/>
                    <a:pt x="27" y="150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9" y="151"/>
                    <a:pt x="30" y="150"/>
                    <a:pt x="32" y="149"/>
                  </a:cubicBezTo>
                  <a:cubicBezTo>
                    <a:pt x="38" y="144"/>
                    <a:pt x="50" y="136"/>
                    <a:pt x="64" y="126"/>
                  </a:cubicBezTo>
                  <a:cubicBezTo>
                    <a:pt x="86" y="111"/>
                    <a:pt x="114" y="93"/>
                    <a:pt x="136" y="78"/>
                  </a:cubicBezTo>
                  <a:cubicBezTo>
                    <a:pt x="147" y="70"/>
                    <a:pt x="157" y="64"/>
                    <a:pt x="164" y="58"/>
                  </a:cubicBezTo>
                  <a:cubicBezTo>
                    <a:pt x="167" y="56"/>
                    <a:pt x="170" y="54"/>
                    <a:pt x="172" y="52"/>
                  </a:cubicBezTo>
                  <a:cubicBezTo>
                    <a:pt x="173" y="51"/>
                    <a:pt x="174" y="50"/>
                    <a:pt x="175" y="50"/>
                  </a:cubicBezTo>
                  <a:cubicBezTo>
                    <a:pt x="175" y="49"/>
                    <a:pt x="175" y="49"/>
                    <a:pt x="176" y="48"/>
                  </a:cubicBezTo>
                  <a:cubicBezTo>
                    <a:pt x="176" y="48"/>
                    <a:pt x="176" y="48"/>
                    <a:pt x="176" y="47"/>
                  </a:cubicBezTo>
                  <a:cubicBezTo>
                    <a:pt x="177" y="47"/>
                    <a:pt x="177" y="46"/>
                    <a:pt x="177" y="45"/>
                  </a:cubicBezTo>
                  <a:cubicBezTo>
                    <a:pt x="177" y="45"/>
                    <a:pt x="177" y="44"/>
                    <a:pt x="176" y="43"/>
                  </a:cubicBezTo>
                  <a:cubicBezTo>
                    <a:pt x="176" y="42"/>
                    <a:pt x="174" y="41"/>
                    <a:pt x="174" y="41"/>
                  </a:cubicBezTo>
                  <a:cubicBezTo>
                    <a:pt x="173" y="41"/>
                    <a:pt x="172" y="41"/>
                    <a:pt x="172" y="41"/>
                  </a:cubicBezTo>
                  <a:cubicBezTo>
                    <a:pt x="171" y="41"/>
                    <a:pt x="170" y="41"/>
                    <a:pt x="169" y="41"/>
                  </a:cubicBezTo>
                  <a:cubicBezTo>
                    <a:pt x="168" y="42"/>
                    <a:pt x="166" y="42"/>
                    <a:pt x="164" y="43"/>
                  </a:cubicBezTo>
                  <a:cubicBezTo>
                    <a:pt x="157" y="47"/>
                    <a:pt x="144" y="55"/>
                    <a:pt x="128" y="64"/>
                  </a:cubicBezTo>
                  <a:cubicBezTo>
                    <a:pt x="105" y="78"/>
                    <a:pt x="76" y="96"/>
                    <a:pt x="52" y="111"/>
                  </a:cubicBezTo>
                  <a:cubicBezTo>
                    <a:pt x="41" y="118"/>
                    <a:pt x="30" y="124"/>
                    <a:pt x="22" y="129"/>
                  </a:cubicBezTo>
                  <a:cubicBezTo>
                    <a:pt x="18" y="131"/>
                    <a:pt x="15" y="133"/>
                    <a:pt x="12" y="134"/>
                  </a:cubicBezTo>
                  <a:cubicBezTo>
                    <a:pt x="11" y="134"/>
                    <a:pt x="10" y="135"/>
                    <a:pt x="9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0" y="135"/>
                    <a:pt x="9" y="135"/>
                    <a:pt x="9" y="135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37"/>
                    <a:pt x="13" y="137"/>
                    <a:pt x="13" y="137"/>
                  </a:cubicBezTo>
                  <a:cubicBezTo>
                    <a:pt x="12" y="136"/>
                    <a:pt x="11" y="136"/>
                    <a:pt x="11" y="136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37"/>
                    <a:pt x="13" y="137"/>
                    <a:pt x="13" y="137"/>
                  </a:cubicBezTo>
                  <a:cubicBezTo>
                    <a:pt x="13" y="137"/>
                    <a:pt x="13" y="137"/>
                    <a:pt x="13" y="137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39"/>
                    <a:pt x="13" y="138"/>
                    <a:pt x="13" y="137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1"/>
                    <a:pt x="13" y="141"/>
                    <a:pt x="13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3" y="142"/>
                    <a:pt x="13" y="141"/>
                  </a:cubicBezTo>
                  <a:cubicBezTo>
                    <a:pt x="15" y="140"/>
                    <a:pt x="19" y="137"/>
                    <a:pt x="24" y="134"/>
                  </a:cubicBezTo>
                  <a:cubicBezTo>
                    <a:pt x="43" y="121"/>
                    <a:pt x="79" y="99"/>
                    <a:pt x="110" y="79"/>
                  </a:cubicBezTo>
                  <a:cubicBezTo>
                    <a:pt x="126" y="69"/>
                    <a:pt x="140" y="60"/>
                    <a:pt x="151" y="52"/>
                  </a:cubicBezTo>
                  <a:cubicBezTo>
                    <a:pt x="156" y="49"/>
                    <a:pt x="160" y="46"/>
                    <a:pt x="164" y="43"/>
                  </a:cubicBezTo>
                  <a:cubicBezTo>
                    <a:pt x="165" y="42"/>
                    <a:pt x="166" y="41"/>
                    <a:pt x="167" y="40"/>
                  </a:cubicBezTo>
                  <a:cubicBezTo>
                    <a:pt x="168" y="40"/>
                    <a:pt x="168" y="39"/>
                    <a:pt x="169" y="39"/>
                  </a:cubicBezTo>
                  <a:cubicBezTo>
                    <a:pt x="169" y="39"/>
                    <a:pt x="169" y="38"/>
                    <a:pt x="169" y="38"/>
                  </a:cubicBezTo>
                  <a:cubicBezTo>
                    <a:pt x="170" y="37"/>
                    <a:pt x="170" y="37"/>
                    <a:pt x="170" y="35"/>
                  </a:cubicBezTo>
                  <a:cubicBezTo>
                    <a:pt x="170" y="35"/>
                    <a:pt x="170" y="34"/>
                    <a:pt x="169" y="33"/>
                  </a:cubicBezTo>
                  <a:cubicBezTo>
                    <a:pt x="169" y="32"/>
                    <a:pt x="168" y="31"/>
                    <a:pt x="167" y="31"/>
                  </a:cubicBezTo>
                  <a:cubicBezTo>
                    <a:pt x="166" y="31"/>
                    <a:pt x="166" y="31"/>
                    <a:pt x="165" y="31"/>
                  </a:cubicBezTo>
                  <a:cubicBezTo>
                    <a:pt x="164" y="31"/>
                    <a:pt x="163" y="31"/>
                    <a:pt x="163" y="31"/>
                  </a:cubicBezTo>
                  <a:cubicBezTo>
                    <a:pt x="161" y="32"/>
                    <a:pt x="160" y="32"/>
                    <a:pt x="158" y="33"/>
                  </a:cubicBezTo>
                  <a:cubicBezTo>
                    <a:pt x="152" y="36"/>
                    <a:pt x="141" y="43"/>
                    <a:pt x="127" y="51"/>
                  </a:cubicBezTo>
                  <a:cubicBezTo>
                    <a:pt x="107" y="63"/>
                    <a:pt x="83" y="79"/>
                    <a:pt x="62" y="91"/>
                  </a:cubicBezTo>
                  <a:cubicBezTo>
                    <a:pt x="52" y="97"/>
                    <a:pt x="43" y="103"/>
                    <a:pt x="36" y="107"/>
                  </a:cubicBezTo>
                  <a:cubicBezTo>
                    <a:pt x="33" y="109"/>
                    <a:pt x="30" y="110"/>
                    <a:pt x="28" y="111"/>
                  </a:cubicBezTo>
                  <a:cubicBezTo>
                    <a:pt x="27" y="112"/>
                    <a:pt x="26" y="112"/>
                    <a:pt x="25" y="112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5" y="112"/>
                    <a:pt x="25" y="112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4"/>
                    <a:pt x="27" y="113"/>
                    <a:pt x="26" y="113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9" y="116"/>
                    <a:pt x="29" y="115"/>
                    <a:pt x="28" y="115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9" y="117"/>
                    <a:pt x="29" y="117"/>
                    <a:pt x="29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18"/>
                    <a:pt x="29" y="118"/>
                    <a:pt x="29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18"/>
                    <a:pt x="30" y="117"/>
                    <a:pt x="31" y="116"/>
                  </a:cubicBezTo>
                  <a:cubicBezTo>
                    <a:pt x="37" y="111"/>
                    <a:pt x="49" y="102"/>
                    <a:pt x="63" y="92"/>
                  </a:cubicBezTo>
                  <a:cubicBezTo>
                    <a:pt x="84" y="78"/>
                    <a:pt x="110" y="59"/>
                    <a:pt x="131" y="44"/>
                  </a:cubicBezTo>
                  <a:cubicBezTo>
                    <a:pt x="142" y="36"/>
                    <a:pt x="152" y="30"/>
                    <a:pt x="158" y="25"/>
                  </a:cubicBezTo>
                  <a:cubicBezTo>
                    <a:pt x="162" y="22"/>
                    <a:pt x="164" y="20"/>
                    <a:pt x="166" y="18"/>
                  </a:cubicBezTo>
                  <a:cubicBezTo>
                    <a:pt x="167" y="18"/>
                    <a:pt x="168" y="17"/>
                    <a:pt x="169" y="16"/>
                  </a:cubicBezTo>
                  <a:cubicBezTo>
                    <a:pt x="169" y="16"/>
                    <a:pt x="169" y="16"/>
                    <a:pt x="170" y="15"/>
                  </a:cubicBezTo>
                  <a:cubicBezTo>
                    <a:pt x="170" y="15"/>
                    <a:pt x="170" y="15"/>
                    <a:pt x="170" y="14"/>
                  </a:cubicBezTo>
                  <a:cubicBezTo>
                    <a:pt x="170" y="14"/>
                    <a:pt x="171" y="13"/>
                    <a:pt x="171" y="12"/>
                  </a:cubicBezTo>
                  <a:cubicBezTo>
                    <a:pt x="171" y="12"/>
                    <a:pt x="171" y="11"/>
                    <a:pt x="170" y="10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70" y="9"/>
                    <a:pt x="168" y="8"/>
                    <a:pt x="168" y="8"/>
                  </a:cubicBezTo>
                  <a:cubicBezTo>
                    <a:pt x="167" y="8"/>
                    <a:pt x="166" y="7"/>
                    <a:pt x="166" y="7"/>
                  </a:cubicBezTo>
                  <a:cubicBezTo>
                    <a:pt x="165" y="8"/>
                    <a:pt x="164" y="8"/>
                    <a:pt x="163" y="8"/>
                  </a:cubicBezTo>
                  <a:cubicBezTo>
                    <a:pt x="162" y="8"/>
                    <a:pt x="160" y="9"/>
                    <a:pt x="158" y="10"/>
                  </a:cubicBezTo>
                  <a:cubicBezTo>
                    <a:pt x="151" y="14"/>
                    <a:pt x="138" y="21"/>
                    <a:pt x="123" y="31"/>
                  </a:cubicBezTo>
                  <a:cubicBezTo>
                    <a:pt x="100" y="45"/>
                    <a:pt x="71" y="62"/>
                    <a:pt x="48" y="77"/>
                  </a:cubicBezTo>
                  <a:cubicBezTo>
                    <a:pt x="36" y="84"/>
                    <a:pt x="25" y="90"/>
                    <a:pt x="17" y="95"/>
                  </a:cubicBezTo>
                  <a:cubicBezTo>
                    <a:pt x="13" y="97"/>
                    <a:pt x="10" y="99"/>
                    <a:pt x="8" y="100"/>
                  </a:cubicBezTo>
                  <a:cubicBezTo>
                    <a:pt x="6" y="100"/>
                    <a:pt x="5" y="101"/>
                    <a:pt x="5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2"/>
                    <a:pt x="7" y="102"/>
                    <a:pt x="6" y="102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9" y="105"/>
                    <a:pt x="9" y="104"/>
                    <a:pt x="8" y="103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9" y="107"/>
                    <a:pt x="9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7"/>
                    <a:pt x="9" y="107"/>
                    <a:pt x="10" y="106"/>
                  </a:cubicBezTo>
                  <a:cubicBezTo>
                    <a:pt x="14" y="102"/>
                    <a:pt x="24" y="94"/>
                    <a:pt x="36" y="85"/>
                  </a:cubicBezTo>
                  <a:cubicBezTo>
                    <a:pt x="54" y="72"/>
                    <a:pt x="77" y="55"/>
                    <a:pt x="95" y="42"/>
                  </a:cubicBezTo>
                  <a:cubicBezTo>
                    <a:pt x="104" y="35"/>
                    <a:pt x="112" y="29"/>
                    <a:pt x="118" y="24"/>
                  </a:cubicBezTo>
                  <a:cubicBezTo>
                    <a:pt x="121" y="22"/>
                    <a:pt x="124" y="20"/>
                    <a:pt x="125" y="18"/>
                  </a:cubicBezTo>
                  <a:cubicBezTo>
                    <a:pt x="126" y="18"/>
                    <a:pt x="127" y="17"/>
                    <a:pt x="127" y="16"/>
                  </a:cubicBezTo>
                  <a:cubicBezTo>
                    <a:pt x="128" y="16"/>
                    <a:pt x="128" y="16"/>
                    <a:pt x="128" y="15"/>
                  </a:cubicBezTo>
                  <a:cubicBezTo>
                    <a:pt x="128" y="15"/>
                    <a:pt x="129" y="15"/>
                    <a:pt x="129" y="14"/>
                  </a:cubicBezTo>
                  <a:cubicBezTo>
                    <a:pt x="129" y="14"/>
                    <a:pt x="129" y="13"/>
                    <a:pt x="129" y="12"/>
                  </a:cubicBezTo>
                  <a:cubicBezTo>
                    <a:pt x="129" y="12"/>
                    <a:pt x="129" y="11"/>
                    <a:pt x="129" y="10"/>
                  </a:cubicBezTo>
                  <a:cubicBezTo>
                    <a:pt x="128" y="9"/>
                    <a:pt x="127" y="8"/>
                    <a:pt x="126" y="8"/>
                  </a:cubicBezTo>
                  <a:cubicBezTo>
                    <a:pt x="126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8"/>
                  </a:cubicBezTo>
                  <a:cubicBezTo>
                    <a:pt x="122" y="8"/>
                    <a:pt x="121" y="9"/>
                    <a:pt x="120" y="9"/>
                  </a:cubicBezTo>
                  <a:cubicBezTo>
                    <a:pt x="115" y="12"/>
                    <a:pt x="107" y="17"/>
                    <a:pt x="96" y="23"/>
                  </a:cubicBezTo>
                  <a:cubicBezTo>
                    <a:pt x="80" y="33"/>
                    <a:pt x="60" y="45"/>
                    <a:pt x="44" y="55"/>
                  </a:cubicBezTo>
                  <a:cubicBezTo>
                    <a:pt x="35" y="60"/>
                    <a:pt x="28" y="65"/>
                    <a:pt x="22" y="68"/>
                  </a:cubicBezTo>
                  <a:cubicBezTo>
                    <a:pt x="19" y="69"/>
                    <a:pt x="17" y="71"/>
                    <a:pt x="15" y="72"/>
                  </a:cubicBezTo>
                  <a:cubicBezTo>
                    <a:pt x="14" y="72"/>
                    <a:pt x="14" y="72"/>
                    <a:pt x="13" y="72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3"/>
                    <a:pt x="13" y="73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4" y="73"/>
                    <a:pt x="14" y="72"/>
                    <a:pt x="14" y="72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7" y="74"/>
                    <a:pt x="16" y="73"/>
                    <a:pt x="15" y="73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6"/>
                    <a:pt x="17" y="75"/>
                    <a:pt x="17" y="75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8"/>
                    <a:pt x="18" y="78"/>
                    <a:pt x="18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7" y="79"/>
                    <a:pt x="18" y="78"/>
                    <a:pt x="19" y="77"/>
                  </a:cubicBezTo>
                  <a:cubicBezTo>
                    <a:pt x="22" y="74"/>
                    <a:pt x="30" y="68"/>
                    <a:pt x="40" y="62"/>
                  </a:cubicBezTo>
                  <a:cubicBezTo>
                    <a:pt x="54" y="51"/>
                    <a:pt x="73" y="39"/>
                    <a:pt x="87" y="28"/>
                  </a:cubicBezTo>
                  <a:cubicBezTo>
                    <a:pt x="95" y="23"/>
                    <a:pt x="101" y="18"/>
                    <a:pt x="106" y="15"/>
                  </a:cubicBezTo>
                  <a:cubicBezTo>
                    <a:pt x="108" y="13"/>
                    <a:pt x="110" y="11"/>
                    <a:pt x="112" y="10"/>
                  </a:cubicBezTo>
                  <a:cubicBezTo>
                    <a:pt x="112" y="9"/>
                    <a:pt x="113" y="9"/>
                    <a:pt x="113" y="8"/>
                  </a:cubicBezTo>
                  <a:cubicBezTo>
                    <a:pt x="114" y="8"/>
                    <a:pt x="114" y="8"/>
                    <a:pt x="114" y="7"/>
                  </a:cubicBezTo>
                  <a:cubicBezTo>
                    <a:pt x="114" y="7"/>
                    <a:pt x="115" y="7"/>
                    <a:pt x="115" y="6"/>
                  </a:cubicBezTo>
                  <a:cubicBezTo>
                    <a:pt x="115" y="6"/>
                    <a:pt x="115" y="5"/>
                    <a:pt x="115" y="5"/>
                  </a:cubicBezTo>
                  <a:cubicBezTo>
                    <a:pt x="115" y="4"/>
                    <a:pt x="115" y="3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1"/>
                    <a:pt x="113" y="0"/>
                    <a:pt x="112" y="0"/>
                  </a:cubicBezTo>
                  <a:cubicBezTo>
                    <a:pt x="111" y="0"/>
                    <a:pt x="111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7" y="1"/>
                    <a:pt x="107" y="1"/>
                    <a:pt x="105" y="2"/>
                  </a:cubicBezTo>
                  <a:cubicBezTo>
                    <a:pt x="101" y="4"/>
                    <a:pt x="95" y="8"/>
                    <a:pt x="87" y="12"/>
                  </a:cubicBezTo>
                  <a:cubicBezTo>
                    <a:pt x="75" y="20"/>
                    <a:pt x="60" y="29"/>
                    <a:pt x="48" y="37"/>
                  </a:cubicBezTo>
                  <a:cubicBezTo>
                    <a:pt x="41" y="40"/>
                    <a:pt x="36" y="44"/>
                    <a:pt x="32" y="46"/>
                  </a:cubicBezTo>
                  <a:cubicBezTo>
                    <a:pt x="30" y="47"/>
                    <a:pt x="28" y="48"/>
                    <a:pt x="27" y="49"/>
                  </a:cubicBezTo>
                  <a:cubicBezTo>
                    <a:pt x="26" y="49"/>
                    <a:pt x="26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6" y="49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0"/>
                    <a:pt x="28" y="50"/>
                    <a:pt x="27" y="49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3"/>
                    <a:pt x="30" y="52"/>
                    <a:pt x="29" y="51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30" y="55"/>
                    <a:pt x="30" y="55"/>
                  </a:cubicBezTo>
                  <a:cubicBezTo>
                    <a:pt x="32" y="53"/>
                    <a:pt x="36" y="49"/>
                    <a:pt x="41" y="45"/>
                  </a:cubicBezTo>
                  <a:cubicBezTo>
                    <a:pt x="48" y="38"/>
                    <a:pt x="57" y="29"/>
                    <a:pt x="64" y="22"/>
                  </a:cubicBezTo>
                  <a:cubicBezTo>
                    <a:pt x="68" y="18"/>
                    <a:pt x="71" y="15"/>
                    <a:pt x="73" y="13"/>
                  </a:cubicBezTo>
                  <a:cubicBezTo>
                    <a:pt x="75" y="11"/>
                    <a:pt x="76" y="10"/>
                    <a:pt x="76" y="10"/>
                  </a:cubicBezTo>
                  <a:cubicBezTo>
                    <a:pt x="77" y="9"/>
                    <a:pt x="77" y="9"/>
                    <a:pt x="77" y="8"/>
                  </a:cubicBezTo>
                  <a:cubicBezTo>
                    <a:pt x="77" y="8"/>
                    <a:pt x="78" y="8"/>
                    <a:pt x="78" y="7"/>
                  </a:cubicBezTo>
                  <a:cubicBezTo>
                    <a:pt x="78" y="7"/>
                    <a:pt x="78" y="6"/>
                    <a:pt x="78" y="5"/>
                  </a:cubicBezTo>
                  <a:cubicBezTo>
                    <a:pt x="78" y="5"/>
                    <a:pt x="78" y="4"/>
                    <a:pt x="78" y="3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7" y="2"/>
                    <a:pt x="76" y="1"/>
                    <a:pt x="75" y="1"/>
                  </a:cubicBezTo>
                  <a:cubicBezTo>
                    <a:pt x="75" y="1"/>
                    <a:pt x="74" y="1"/>
                    <a:pt x="74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1" y="2"/>
                    <a:pt x="70" y="2"/>
                    <a:pt x="68" y="3"/>
                  </a:cubicBezTo>
                  <a:cubicBezTo>
                    <a:pt x="64" y="5"/>
                    <a:pt x="56" y="11"/>
                    <a:pt x="48" y="15"/>
                  </a:cubicBezTo>
                  <a:cubicBezTo>
                    <a:pt x="45" y="17"/>
                    <a:pt x="41" y="19"/>
                    <a:pt x="39" y="21"/>
                  </a:cubicBezTo>
                  <a:cubicBezTo>
                    <a:pt x="37" y="21"/>
                    <a:pt x="36" y="22"/>
                    <a:pt x="36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4"/>
                    <a:pt x="38" y="23"/>
                    <a:pt x="37" y="23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3"/>
                    <a:pt x="36" y="22"/>
                    <a:pt x="34" y="23"/>
                  </a:cubicBezTo>
                  <a:cubicBezTo>
                    <a:pt x="32" y="24"/>
                    <a:pt x="31" y="27"/>
                    <a:pt x="32" y="2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4" name="Freeform 279"/>
            <p:cNvSpPr/>
            <p:nvPr/>
          </p:nvSpPr>
          <p:spPr bwMode="auto">
            <a:xfrm>
              <a:off x="6587382" y="2367678"/>
              <a:ext cx="196394" cy="165259"/>
            </a:xfrm>
            <a:custGeom>
              <a:avLst/>
              <a:gdLst>
                <a:gd name="T0" fmla="*/ 37 w 162"/>
                <a:gd name="T1" fmla="*/ 9 h 136"/>
                <a:gd name="T2" fmla="*/ 35 w 162"/>
                <a:gd name="T3" fmla="*/ 4 h 136"/>
                <a:gd name="T4" fmla="*/ 34 w 162"/>
                <a:gd name="T5" fmla="*/ 9 h 136"/>
                <a:gd name="T6" fmla="*/ 66 w 162"/>
                <a:gd name="T7" fmla="*/ 12 h 136"/>
                <a:gd name="T8" fmla="*/ 64 w 162"/>
                <a:gd name="T9" fmla="*/ 13 h 136"/>
                <a:gd name="T10" fmla="*/ 73 w 162"/>
                <a:gd name="T11" fmla="*/ 11 h 136"/>
                <a:gd name="T12" fmla="*/ 74 w 162"/>
                <a:gd name="T13" fmla="*/ 10 h 136"/>
                <a:gd name="T14" fmla="*/ 73 w 162"/>
                <a:gd name="T15" fmla="*/ 6 h 136"/>
                <a:gd name="T16" fmla="*/ 78 w 162"/>
                <a:gd name="T17" fmla="*/ 16 h 136"/>
                <a:gd name="T18" fmla="*/ 83 w 162"/>
                <a:gd name="T19" fmla="*/ 19 h 136"/>
                <a:gd name="T20" fmla="*/ 99 w 162"/>
                <a:gd name="T21" fmla="*/ 8 h 136"/>
                <a:gd name="T22" fmla="*/ 94 w 162"/>
                <a:gd name="T23" fmla="*/ 7 h 136"/>
                <a:gd name="T24" fmla="*/ 94 w 162"/>
                <a:gd name="T25" fmla="*/ 8 h 136"/>
                <a:gd name="T26" fmla="*/ 120 w 162"/>
                <a:gd name="T27" fmla="*/ 9 h 136"/>
                <a:gd name="T28" fmla="*/ 115 w 162"/>
                <a:gd name="T29" fmla="*/ 10 h 136"/>
                <a:gd name="T30" fmla="*/ 123 w 162"/>
                <a:gd name="T31" fmla="*/ 31 h 136"/>
                <a:gd name="T32" fmla="*/ 120 w 162"/>
                <a:gd name="T33" fmla="*/ 26 h 136"/>
                <a:gd name="T34" fmla="*/ 116 w 162"/>
                <a:gd name="T35" fmla="*/ 46 h 136"/>
                <a:gd name="T36" fmla="*/ 123 w 162"/>
                <a:gd name="T37" fmla="*/ 46 h 136"/>
                <a:gd name="T38" fmla="*/ 123 w 162"/>
                <a:gd name="T39" fmla="*/ 46 h 136"/>
                <a:gd name="T40" fmla="*/ 135 w 162"/>
                <a:gd name="T41" fmla="*/ 67 h 136"/>
                <a:gd name="T42" fmla="*/ 139 w 162"/>
                <a:gd name="T43" fmla="*/ 57 h 136"/>
                <a:gd name="T44" fmla="*/ 140 w 162"/>
                <a:gd name="T45" fmla="*/ 56 h 136"/>
                <a:gd name="T46" fmla="*/ 138 w 162"/>
                <a:gd name="T47" fmla="*/ 82 h 136"/>
                <a:gd name="T48" fmla="*/ 139 w 162"/>
                <a:gd name="T49" fmla="*/ 74 h 136"/>
                <a:gd name="T50" fmla="*/ 139 w 162"/>
                <a:gd name="T51" fmla="*/ 73 h 136"/>
                <a:gd name="T52" fmla="*/ 135 w 162"/>
                <a:gd name="T53" fmla="*/ 104 h 136"/>
                <a:gd name="T54" fmla="*/ 143 w 162"/>
                <a:gd name="T55" fmla="*/ 92 h 136"/>
                <a:gd name="T56" fmla="*/ 143 w 162"/>
                <a:gd name="T57" fmla="*/ 91 h 136"/>
                <a:gd name="T58" fmla="*/ 126 w 162"/>
                <a:gd name="T59" fmla="*/ 119 h 136"/>
                <a:gd name="T60" fmla="*/ 140 w 162"/>
                <a:gd name="T61" fmla="*/ 111 h 136"/>
                <a:gd name="T62" fmla="*/ 142 w 162"/>
                <a:gd name="T63" fmla="*/ 133 h 136"/>
                <a:gd name="T64" fmla="*/ 150 w 162"/>
                <a:gd name="T65" fmla="*/ 129 h 136"/>
                <a:gd name="T66" fmla="*/ 146 w 162"/>
                <a:gd name="T67" fmla="*/ 110 h 136"/>
                <a:gd name="T68" fmla="*/ 130 w 162"/>
                <a:gd name="T69" fmla="*/ 117 h 136"/>
                <a:gd name="T70" fmla="*/ 134 w 162"/>
                <a:gd name="T71" fmla="*/ 119 h 136"/>
                <a:gd name="T72" fmla="*/ 134 w 162"/>
                <a:gd name="T73" fmla="*/ 96 h 136"/>
                <a:gd name="T74" fmla="*/ 136 w 162"/>
                <a:gd name="T75" fmla="*/ 99 h 136"/>
                <a:gd name="T76" fmla="*/ 140 w 162"/>
                <a:gd name="T77" fmla="*/ 100 h 136"/>
                <a:gd name="T78" fmla="*/ 133 w 162"/>
                <a:gd name="T79" fmla="*/ 74 h 136"/>
                <a:gd name="T80" fmla="*/ 136 w 162"/>
                <a:gd name="T81" fmla="*/ 78 h 136"/>
                <a:gd name="T82" fmla="*/ 147 w 162"/>
                <a:gd name="T83" fmla="*/ 58 h 136"/>
                <a:gd name="T84" fmla="*/ 137 w 162"/>
                <a:gd name="T85" fmla="*/ 61 h 136"/>
                <a:gd name="T86" fmla="*/ 132 w 162"/>
                <a:gd name="T87" fmla="*/ 45 h 136"/>
                <a:gd name="T88" fmla="*/ 121 w 162"/>
                <a:gd name="T89" fmla="*/ 48 h 136"/>
                <a:gd name="T90" fmla="*/ 125 w 162"/>
                <a:gd name="T91" fmla="*/ 48 h 136"/>
                <a:gd name="T92" fmla="*/ 128 w 162"/>
                <a:gd name="T93" fmla="*/ 23 h 136"/>
                <a:gd name="T94" fmla="*/ 125 w 162"/>
                <a:gd name="T95" fmla="*/ 27 h 136"/>
                <a:gd name="T96" fmla="*/ 124 w 162"/>
                <a:gd name="T97" fmla="*/ 11 h 136"/>
                <a:gd name="T98" fmla="*/ 93 w 162"/>
                <a:gd name="T99" fmla="*/ 27 h 136"/>
                <a:gd name="T100" fmla="*/ 93 w 162"/>
                <a:gd name="T101" fmla="*/ 28 h 136"/>
                <a:gd name="T102" fmla="*/ 102 w 162"/>
                <a:gd name="T103" fmla="*/ 11 h 136"/>
                <a:gd name="T104" fmla="*/ 88 w 162"/>
                <a:gd name="T105" fmla="*/ 12 h 136"/>
                <a:gd name="T106" fmla="*/ 73 w 162"/>
                <a:gd name="T107" fmla="*/ 6 h 136"/>
                <a:gd name="T108" fmla="*/ 77 w 162"/>
                <a:gd name="T109" fmla="*/ 4 h 136"/>
                <a:gd name="T110" fmla="*/ 65 w 162"/>
                <a:gd name="T111" fmla="*/ 5 h 136"/>
                <a:gd name="T112" fmla="*/ 67 w 162"/>
                <a:gd name="T113" fmla="*/ 10 h 136"/>
                <a:gd name="T114" fmla="*/ 65 w 162"/>
                <a:gd name="T115" fmla="*/ 5 h 136"/>
                <a:gd name="T116" fmla="*/ 38 w 162"/>
                <a:gd name="T117" fmla="*/ 0 h 136"/>
                <a:gd name="T118" fmla="*/ 38 w 162"/>
                <a:gd name="T119" fmla="*/ 1 h 136"/>
                <a:gd name="T120" fmla="*/ 4 w 162"/>
                <a:gd name="T121" fmla="*/ 17 h 136"/>
                <a:gd name="T122" fmla="*/ 6 w 162"/>
                <a:gd name="T123" fmla="*/ 17 h 136"/>
                <a:gd name="T124" fmla="*/ 3 w 162"/>
                <a:gd name="T125" fmla="*/ 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2" h="136">
                  <a:moveTo>
                    <a:pt x="2" y="24"/>
                  </a:moveTo>
                  <a:cubicBezTo>
                    <a:pt x="2" y="25"/>
                    <a:pt x="3" y="26"/>
                    <a:pt x="4" y="26"/>
                  </a:cubicBezTo>
                  <a:cubicBezTo>
                    <a:pt x="5" y="26"/>
                    <a:pt x="5" y="26"/>
                    <a:pt x="6" y="26"/>
                  </a:cubicBezTo>
                  <a:cubicBezTo>
                    <a:pt x="6" y="26"/>
                    <a:pt x="6" y="26"/>
                    <a:pt x="7" y="26"/>
                  </a:cubicBezTo>
                  <a:cubicBezTo>
                    <a:pt x="8" y="26"/>
                    <a:pt x="8" y="26"/>
                    <a:pt x="8" y="25"/>
                  </a:cubicBezTo>
                  <a:cubicBezTo>
                    <a:pt x="10" y="25"/>
                    <a:pt x="12" y="23"/>
                    <a:pt x="15" y="22"/>
                  </a:cubicBezTo>
                  <a:cubicBezTo>
                    <a:pt x="19" y="19"/>
                    <a:pt x="25" y="16"/>
                    <a:pt x="29" y="13"/>
                  </a:cubicBezTo>
                  <a:cubicBezTo>
                    <a:pt x="31" y="12"/>
                    <a:pt x="33" y="10"/>
                    <a:pt x="35" y="10"/>
                  </a:cubicBezTo>
                  <a:cubicBezTo>
                    <a:pt x="35" y="9"/>
                    <a:pt x="36" y="9"/>
                    <a:pt x="36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9"/>
                    <a:pt x="35" y="9"/>
                    <a:pt x="35" y="9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8"/>
                    <a:pt x="33" y="8"/>
                    <a:pt x="34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8"/>
                    <a:pt x="33" y="8"/>
                    <a:pt x="33" y="8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9"/>
                    <a:pt x="35" y="9"/>
                    <a:pt x="36" y="9"/>
                  </a:cubicBezTo>
                  <a:cubicBezTo>
                    <a:pt x="37" y="9"/>
                    <a:pt x="40" y="10"/>
                    <a:pt x="43" y="10"/>
                  </a:cubicBezTo>
                  <a:cubicBezTo>
                    <a:pt x="47" y="11"/>
                    <a:pt x="53" y="12"/>
                    <a:pt x="58" y="13"/>
                  </a:cubicBezTo>
                  <a:cubicBezTo>
                    <a:pt x="60" y="13"/>
                    <a:pt x="62" y="13"/>
                    <a:pt x="63" y="13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4" y="13"/>
                    <a:pt x="64" y="13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3"/>
                    <a:pt x="64" y="13"/>
                    <a:pt x="65" y="14"/>
                  </a:cubicBezTo>
                  <a:cubicBezTo>
                    <a:pt x="66" y="14"/>
                    <a:pt x="66" y="14"/>
                    <a:pt x="67" y="14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9" y="14"/>
                    <a:pt x="69" y="13"/>
                    <a:pt x="70" y="13"/>
                  </a:cubicBezTo>
                  <a:cubicBezTo>
                    <a:pt x="71" y="13"/>
                    <a:pt x="72" y="12"/>
                    <a:pt x="73" y="11"/>
                  </a:cubicBezTo>
                  <a:cubicBezTo>
                    <a:pt x="73" y="11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3" y="11"/>
                    <a:pt x="74" y="10"/>
                    <a:pt x="74" y="10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0"/>
                    <a:pt x="72" y="11"/>
                    <a:pt x="73" y="11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9"/>
                    <a:pt x="70" y="10"/>
                    <a:pt x="71" y="10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9"/>
                    <a:pt x="69" y="9"/>
                    <a:pt x="70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1" y="10"/>
                    <a:pt x="71" y="10"/>
                  </a:cubicBezTo>
                  <a:cubicBezTo>
                    <a:pt x="73" y="12"/>
                    <a:pt x="76" y="14"/>
                    <a:pt x="78" y="16"/>
                  </a:cubicBezTo>
                  <a:cubicBezTo>
                    <a:pt x="79" y="17"/>
                    <a:pt x="81" y="17"/>
                    <a:pt x="82" y="18"/>
                  </a:cubicBezTo>
                  <a:cubicBezTo>
                    <a:pt x="82" y="18"/>
                    <a:pt x="82" y="19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9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9"/>
                    <a:pt x="83" y="20"/>
                    <a:pt x="85" y="20"/>
                  </a:cubicBezTo>
                  <a:cubicBezTo>
                    <a:pt x="86" y="20"/>
                    <a:pt x="87" y="20"/>
                    <a:pt x="88" y="19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9"/>
                    <a:pt x="94" y="9"/>
                    <a:pt x="95" y="10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7"/>
                    <a:pt x="94" y="8"/>
                    <a:pt x="94" y="8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4" y="7"/>
                    <a:pt x="94" y="7"/>
                    <a:pt x="94" y="8"/>
                  </a:cubicBezTo>
                  <a:cubicBezTo>
                    <a:pt x="93" y="10"/>
                    <a:pt x="90" y="14"/>
                    <a:pt x="88" y="18"/>
                  </a:cubicBezTo>
                  <a:cubicBezTo>
                    <a:pt x="87" y="20"/>
                    <a:pt x="86" y="22"/>
                    <a:pt x="85" y="23"/>
                  </a:cubicBezTo>
                  <a:cubicBezTo>
                    <a:pt x="85" y="24"/>
                    <a:pt x="85" y="24"/>
                    <a:pt x="85" y="25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4" y="26"/>
                    <a:pt x="84" y="26"/>
                    <a:pt x="84" y="27"/>
                  </a:cubicBezTo>
                  <a:cubicBezTo>
                    <a:pt x="84" y="28"/>
                    <a:pt x="84" y="29"/>
                    <a:pt x="84" y="30"/>
                  </a:cubicBezTo>
                  <a:cubicBezTo>
                    <a:pt x="85" y="31"/>
                    <a:pt x="86" y="31"/>
                    <a:pt x="87" y="32"/>
                  </a:cubicBezTo>
                  <a:cubicBezTo>
                    <a:pt x="88" y="32"/>
                    <a:pt x="89" y="32"/>
                    <a:pt x="90" y="31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6" y="11"/>
                    <a:pt x="115" y="11"/>
                    <a:pt x="116" y="11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5" y="10"/>
                    <a:pt x="115" y="12"/>
                    <a:pt x="116" y="14"/>
                  </a:cubicBezTo>
                  <a:cubicBezTo>
                    <a:pt x="116" y="16"/>
                    <a:pt x="116" y="20"/>
                    <a:pt x="116" y="23"/>
                  </a:cubicBezTo>
                  <a:cubicBezTo>
                    <a:pt x="116" y="24"/>
                    <a:pt x="116" y="25"/>
                    <a:pt x="116" y="26"/>
                  </a:cubicBezTo>
                  <a:cubicBezTo>
                    <a:pt x="116" y="27"/>
                    <a:pt x="116" y="27"/>
                    <a:pt x="116" y="28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29"/>
                    <a:pt x="117" y="29"/>
                    <a:pt x="117" y="30"/>
                  </a:cubicBezTo>
                  <a:cubicBezTo>
                    <a:pt x="117" y="31"/>
                    <a:pt x="118" y="32"/>
                    <a:pt x="120" y="32"/>
                  </a:cubicBezTo>
                  <a:cubicBezTo>
                    <a:pt x="121" y="32"/>
                    <a:pt x="122" y="32"/>
                    <a:pt x="123" y="31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4" y="25"/>
                    <a:pt x="124" y="25"/>
                    <a:pt x="124" y="25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4" y="25"/>
                    <a:pt x="124" y="25"/>
                    <a:pt x="124" y="2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0" y="26"/>
                    <a:pt x="120" y="27"/>
                    <a:pt x="121" y="28"/>
                  </a:cubicBezTo>
                  <a:cubicBezTo>
                    <a:pt x="124" y="25"/>
                    <a:pt x="124" y="25"/>
                    <a:pt x="124" y="2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0" y="26"/>
                    <a:pt x="120" y="26"/>
                    <a:pt x="120" y="27"/>
                  </a:cubicBezTo>
                  <a:cubicBezTo>
                    <a:pt x="119" y="29"/>
                    <a:pt x="118" y="34"/>
                    <a:pt x="118" y="38"/>
                  </a:cubicBezTo>
                  <a:cubicBezTo>
                    <a:pt x="117" y="41"/>
                    <a:pt x="117" y="43"/>
                    <a:pt x="117" y="44"/>
                  </a:cubicBezTo>
                  <a:cubicBezTo>
                    <a:pt x="116" y="45"/>
                    <a:pt x="116" y="46"/>
                    <a:pt x="116" y="46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6" y="47"/>
                    <a:pt x="116" y="48"/>
                    <a:pt x="116" y="48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6" y="49"/>
                    <a:pt x="117" y="50"/>
                  </a:cubicBezTo>
                  <a:cubicBezTo>
                    <a:pt x="117" y="51"/>
                    <a:pt x="118" y="52"/>
                    <a:pt x="119" y="52"/>
                  </a:cubicBezTo>
                  <a:cubicBezTo>
                    <a:pt x="121" y="53"/>
                    <a:pt x="122" y="53"/>
                    <a:pt x="123" y="52"/>
                  </a:cubicBezTo>
                  <a:cubicBezTo>
                    <a:pt x="130" y="48"/>
                    <a:pt x="130" y="48"/>
                    <a:pt x="130" y="48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7"/>
                  </a:cubicBezTo>
                  <a:cubicBezTo>
                    <a:pt x="124" y="49"/>
                    <a:pt x="125" y="53"/>
                    <a:pt x="126" y="57"/>
                  </a:cubicBezTo>
                  <a:cubicBezTo>
                    <a:pt x="127" y="59"/>
                    <a:pt x="127" y="60"/>
                    <a:pt x="128" y="62"/>
                  </a:cubicBezTo>
                  <a:cubicBezTo>
                    <a:pt x="128" y="62"/>
                    <a:pt x="128" y="63"/>
                    <a:pt x="128" y="63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0" y="67"/>
                    <a:pt x="133" y="68"/>
                    <a:pt x="135" y="67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39" y="59"/>
                    <a:pt x="139" y="59"/>
                    <a:pt x="139" y="59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39" y="58"/>
                    <a:pt x="139" y="58"/>
                    <a:pt x="139" y="59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6"/>
                    <a:pt x="139" y="56"/>
                    <a:pt x="139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6"/>
                    <a:pt x="139" y="57"/>
                    <a:pt x="138" y="57"/>
                  </a:cubicBezTo>
                  <a:cubicBezTo>
                    <a:pt x="138" y="60"/>
                    <a:pt x="136" y="64"/>
                    <a:pt x="134" y="68"/>
                  </a:cubicBezTo>
                  <a:cubicBezTo>
                    <a:pt x="134" y="70"/>
                    <a:pt x="133" y="72"/>
                    <a:pt x="132" y="74"/>
                  </a:cubicBezTo>
                  <a:cubicBezTo>
                    <a:pt x="132" y="75"/>
                    <a:pt x="132" y="75"/>
                    <a:pt x="132" y="76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7"/>
                    <a:pt x="131" y="78"/>
                  </a:cubicBezTo>
                  <a:cubicBezTo>
                    <a:pt x="131" y="78"/>
                    <a:pt x="131" y="79"/>
                    <a:pt x="132" y="80"/>
                  </a:cubicBezTo>
                  <a:cubicBezTo>
                    <a:pt x="132" y="81"/>
                    <a:pt x="133" y="82"/>
                    <a:pt x="135" y="82"/>
                  </a:cubicBezTo>
                  <a:cubicBezTo>
                    <a:pt x="136" y="83"/>
                    <a:pt x="137" y="82"/>
                    <a:pt x="138" y="82"/>
                  </a:cubicBezTo>
                  <a:cubicBezTo>
                    <a:pt x="146" y="77"/>
                    <a:pt x="146" y="77"/>
                    <a:pt x="146" y="77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39" y="76"/>
                    <a:pt x="139" y="76"/>
                    <a:pt x="139" y="76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5"/>
                    <a:pt x="139" y="75"/>
                    <a:pt x="139" y="76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2" y="74"/>
                    <a:pt x="142" y="74"/>
                    <a:pt x="142" y="74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4"/>
                  </a:cubicBezTo>
                  <a:cubicBezTo>
                    <a:pt x="142" y="74"/>
                    <a:pt x="142" y="74"/>
                    <a:pt x="142" y="74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4"/>
                    <a:pt x="138" y="75"/>
                  </a:cubicBezTo>
                  <a:cubicBezTo>
                    <a:pt x="138" y="78"/>
                    <a:pt x="136" y="83"/>
                    <a:pt x="134" y="88"/>
                  </a:cubicBezTo>
                  <a:cubicBezTo>
                    <a:pt x="134" y="91"/>
                    <a:pt x="133" y="93"/>
                    <a:pt x="132" y="95"/>
                  </a:cubicBezTo>
                  <a:cubicBezTo>
                    <a:pt x="132" y="96"/>
                    <a:pt x="132" y="96"/>
                    <a:pt x="132" y="97"/>
                  </a:cubicBezTo>
                  <a:cubicBezTo>
                    <a:pt x="132" y="98"/>
                    <a:pt x="132" y="98"/>
                    <a:pt x="132" y="98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1" y="100"/>
                    <a:pt x="132" y="101"/>
                    <a:pt x="132" y="102"/>
                  </a:cubicBezTo>
                  <a:cubicBezTo>
                    <a:pt x="133" y="103"/>
                    <a:pt x="134" y="103"/>
                    <a:pt x="135" y="104"/>
                  </a:cubicBezTo>
                  <a:cubicBezTo>
                    <a:pt x="136" y="104"/>
                    <a:pt x="137" y="104"/>
                    <a:pt x="138" y="103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3" y="95"/>
                    <a:pt x="143" y="95"/>
                    <a:pt x="143" y="95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4"/>
                    <a:pt x="143" y="95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3" y="92"/>
                    <a:pt x="143" y="92"/>
                    <a:pt x="143" y="93"/>
                  </a:cubicBezTo>
                  <a:cubicBezTo>
                    <a:pt x="147" y="93"/>
                    <a:pt x="147" y="93"/>
                    <a:pt x="147" y="93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1"/>
                    <a:pt x="143" y="92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3" y="91"/>
                    <a:pt x="143" y="92"/>
                    <a:pt x="142" y="93"/>
                  </a:cubicBezTo>
                  <a:cubicBezTo>
                    <a:pt x="140" y="96"/>
                    <a:pt x="136" y="101"/>
                    <a:pt x="133" y="105"/>
                  </a:cubicBezTo>
                  <a:cubicBezTo>
                    <a:pt x="131" y="108"/>
                    <a:pt x="129" y="110"/>
                    <a:pt x="128" y="111"/>
                  </a:cubicBezTo>
                  <a:cubicBezTo>
                    <a:pt x="127" y="112"/>
                    <a:pt x="127" y="113"/>
                    <a:pt x="127" y="114"/>
                  </a:cubicBezTo>
                  <a:cubicBezTo>
                    <a:pt x="126" y="114"/>
                    <a:pt x="126" y="114"/>
                    <a:pt x="126" y="114"/>
                  </a:cubicBezTo>
                  <a:cubicBezTo>
                    <a:pt x="126" y="115"/>
                    <a:pt x="126" y="115"/>
                    <a:pt x="126" y="115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6"/>
                    <a:pt x="125" y="116"/>
                    <a:pt x="125" y="117"/>
                  </a:cubicBezTo>
                  <a:cubicBezTo>
                    <a:pt x="125" y="118"/>
                    <a:pt x="125" y="118"/>
                    <a:pt x="126" y="119"/>
                  </a:cubicBezTo>
                  <a:cubicBezTo>
                    <a:pt x="126" y="120"/>
                    <a:pt x="127" y="121"/>
                    <a:pt x="129" y="121"/>
                  </a:cubicBezTo>
                  <a:cubicBezTo>
                    <a:pt x="130" y="122"/>
                    <a:pt x="131" y="121"/>
                    <a:pt x="132" y="121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41" y="110"/>
                    <a:pt x="141" y="110"/>
                    <a:pt x="141" y="110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2"/>
                    <a:pt x="137" y="112"/>
                    <a:pt x="138" y="112"/>
                  </a:cubicBezTo>
                  <a:cubicBezTo>
                    <a:pt x="141" y="110"/>
                    <a:pt x="141" y="110"/>
                    <a:pt x="141" y="110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2"/>
                    <a:pt x="138" y="112"/>
                    <a:pt x="138" y="113"/>
                  </a:cubicBezTo>
                  <a:cubicBezTo>
                    <a:pt x="138" y="115"/>
                    <a:pt x="139" y="120"/>
                    <a:pt x="140" y="124"/>
                  </a:cubicBezTo>
                  <a:cubicBezTo>
                    <a:pt x="141" y="126"/>
                    <a:pt x="141" y="128"/>
                    <a:pt x="141" y="130"/>
                  </a:cubicBezTo>
                  <a:cubicBezTo>
                    <a:pt x="142" y="131"/>
                    <a:pt x="142" y="131"/>
                    <a:pt x="142" y="132"/>
                  </a:cubicBezTo>
                  <a:cubicBezTo>
                    <a:pt x="142" y="132"/>
                    <a:pt x="142" y="132"/>
                    <a:pt x="142" y="132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2" y="133"/>
                    <a:pt x="142" y="133"/>
                    <a:pt x="143" y="134"/>
                  </a:cubicBezTo>
                  <a:cubicBezTo>
                    <a:pt x="144" y="136"/>
                    <a:pt x="147" y="136"/>
                    <a:pt x="149" y="135"/>
                  </a:cubicBezTo>
                  <a:cubicBezTo>
                    <a:pt x="159" y="129"/>
                    <a:pt x="159" y="129"/>
                    <a:pt x="159" y="129"/>
                  </a:cubicBezTo>
                  <a:cubicBezTo>
                    <a:pt x="161" y="128"/>
                    <a:pt x="162" y="125"/>
                    <a:pt x="161" y="123"/>
                  </a:cubicBezTo>
                  <a:cubicBezTo>
                    <a:pt x="159" y="121"/>
                    <a:pt x="157" y="120"/>
                    <a:pt x="154" y="122"/>
                  </a:cubicBezTo>
                  <a:cubicBezTo>
                    <a:pt x="144" y="127"/>
                    <a:pt x="144" y="127"/>
                    <a:pt x="144" y="127"/>
                  </a:cubicBezTo>
                  <a:cubicBezTo>
                    <a:pt x="146" y="131"/>
                    <a:pt x="146" y="131"/>
                    <a:pt x="146" y="131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47" y="131"/>
                    <a:pt x="147" y="131"/>
                    <a:pt x="147" y="131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1" y="130"/>
                    <a:pt x="151" y="130"/>
                    <a:pt x="150" y="129"/>
                  </a:cubicBezTo>
                  <a:cubicBezTo>
                    <a:pt x="147" y="131"/>
                    <a:pt x="147" y="131"/>
                    <a:pt x="147" y="131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0" y="129"/>
                    <a:pt x="150" y="128"/>
                    <a:pt x="150" y="126"/>
                  </a:cubicBezTo>
                  <a:cubicBezTo>
                    <a:pt x="149" y="122"/>
                    <a:pt x="148" y="118"/>
                    <a:pt x="147" y="115"/>
                  </a:cubicBezTo>
                  <a:cubicBezTo>
                    <a:pt x="147" y="114"/>
                    <a:pt x="147" y="112"/>
                    <a:pt x="146" y="111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46" y="109"/>
                    <a:pt x="146" y="109"/>
                    <a:pt x="145" y="108"/>
                  </a:cubicBezTo>
                  <a:cubicBezTo>
                    <a:pt x="144" y="106"/>
                    <a:pt x="141" y="105"/>
                    <a:pt x="139" y="106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4" y="118"/>
                    <a:pt x="134" y="118"/>
                    <a:pt x="134" y="117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1" y="117"/>
                    <a:pt x="131" y="117"/>
                    <a:pt x="131" y="117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8"/>
                  </a:cubicBezTo>
                  <a:cubicBezTo>
                    <a:pt x="131" y="117"/>
                    <a:pt x="131" y="117"/>
                    <a:pt x="131" y="117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8"/>
                    <a:pt x="135" y="117"/>
                  </a:cubicBezTo>
                  <a:cubicBezTo>
                    <a:pt x="137" y="114"/>
                    <a:pt x="141" y="109"/>
                    <a:pt x="144" y="105"/>
                  </a:cubicBezTo>
                  <a:cubicBezTo>
                    <a:pt x="146" y="102"/>
                    <a:pt x="148" y="100"/>
                    <a:pt x="149" y="98"/>
                  </a:cubicBezTo>
                  <a:cubicBezTo>
                    <a:pt x="150" y="98"/>
                    <a:pt x="150" y="97"/>
                    <a:pt x="150" y="96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4"/>
                    <a:pt x="152" y="94"/>
                    <a:pt x="152" y="93"/>
                  </a:cubicBezTo>
                  <a:cubicBezTo>
                    <a:pt x="152" y="92"/>
                    <a:pt x="152" y="92"/>
                    <a:pt x="151" y="91"/>
                  </a:cubicBezTo>
                  <a:cubicBezTo>
                    <a:pt x="150" y="88"/>
                    <a:pt x="147" y="88"/>
                    <a:pt x="145" y="89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98"/>
                    <a:pt x="140" y="98"/>
                    <a:pt x="140" y="97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37" y="99"/>
                    <a:pt x="137" y="99"/>
                    <a:pt x="137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99"/>
                  </a:cubicBezTo>
                  <a:cubicBezTo>
                    <a:pt x="137" y="99"/>
                    <a:pt x="137" y="99"/>
                    <a:pt x="137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99"/>
                    <a:pt x="141" y="98"/>
                  </a:cubicBezTo>
                  <a:cubicBezTo>
                    <a:pt x="141" y="95"/>
                    <a:pt x="143" y="90"/>
                    <a:pt x="145" y="85"/>
                  </a:cubicBezTo>
                  <a:cubicBezTo>
                    <a:pt x="145" y="82"/>
                    <a:pt x="146" y="80"/>
                    <a:pt x="147" y="78"/>
                  </a:cubicBezTo>
                  <a:cubicBezTo>
                    <a:pt x="147" y="77"/>
                    <a:pt x="147" y="76"/>
                    <a:pt x="147" y="76"/>
                  </a:cubicBezTo>
                  <a:cubicBezTo>
                    <a:pt x="148" y="75"/>
                    <a:pt x="148" y="75"/>
                    <a:pt x="148" y="75"/>
                  </a:cubicBezTo>
                  <a:cubicBezTo>
                    <a:pt x="148" y="75"/>
                    <a:pt x="148" y="75"/>
                    <a:pt x="148" y="75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8" y="73"/>
                    <a:pt x="148" y="73"/>
                    <a:pt x="148" y="73"/>
                  </a:cubicBezTo>
                  <a:cubicBezTo>
                    <a:pt x="148" y="73"/>
                    <a:pt x="148" y="72"/>
                    <a:pt x="147" y="71"/>
                  </a:cubicBezTo>
                  <a:cubicBezTo>
                    <a:pt x="146" y="69"/>
                    <a:pt x="143" y="69"/>
                    <a:pt x="141" y="70"/>
                  </a:cubicBezTo>
                  <a:cubicBezTo>
                    <a:pt x="133" y="74"/>
                    <a:pt x="133" y="74"/>
                    <a:pt x="133" y="74"/>
                  </a:cubicBezTo>
                  <a:cubicBezTo>
                    <a:pt x="136" y="78"/>
                    <a:pt x="136" y="78"/>
                    <a:pt x="136" y="78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36" y="78"/>
                    <a:pt x="136" y="78"/>
                    <a:pt x="136" y="78"/>
                  </a:cubicBezTo>
                  <a:cubicBezTo>
                    <a:pt x="140" y="78"/>
                    <a:pt x="140" y="78"/>
                    <a:pt x="140" y="78"/>
                  </a:cubicBezTo>
                  <a:cubicBezTo>
                    <a:pt x="140" y="78"/>
                    <a:pt x="140" y="77"/>
                    <a:pt x="140" y="76"/>
                  </a:cubicBezTo>
                  <a:cubicBezTo>
                    <a:pt x="136" y="78"/>
                    <a:pt x="136" y="78"/>
                    <a:pt x="136" y="78"/>
                  </a:cubicBezTo>
                  <a:cubicBezTo>
                    <a:pt x="140" y="78"/>
                    <a:pt x="140" y="78"/>
                    <a:pt x="140" y="78"/>
                  </a:cubicBezTo>
                  <a:cubicBezTo>
                    <a:pt x="136" y="78"/>
                    <a:pt x="136" y="78"/>
                    <a:pt x="136" y="78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0" y="79"/>
                    <a:pt x="140" y="79"/>
                    <a:pt x="140" y="78"/>
                  </a:cubicBezTo>
                  <a:cubicBezTo>
                    <a:pt x="136" y="78"/>
                    <a:pt x="136" y="78"/>
                    <a:pt x="136" y="78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39" y="78"/>
                    <a:pt x="139" y="78"/>
                    <a:pt x="139" y="78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39" y="78"/>
                    <a:pt x="139" y="78"/>
                    <a:pt x="139" y="78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0" y="79"/>
                    <a:pt x="140" y="78"/>
                    <a:pt x="140" y="78"/>
                  </a:cubicBezTo>
                  <a:cubicBezTo>
                    <a:pt x="141" y="75"/>
                    <a:pt x="143" y="71"/>
                    <a:pt x="144" y="66"/>
                  </a:cubicBezTo>
                  <a:cubicBezTo>
                    <a:pt x="145" y="64"/>
                    <a:pt x="146" y="62"/>
                    <a:pt x="146" y="61"/>
                  </a:cubicBezTo>
                  <a:cubicBezTo>
                    <a:pt x="147" y="60"/>
                    <a:pt x="147" y="59"/>
                    <a:pt x="147" y="59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7" y="56"/>
                    <a:pt x="147" y="55"/>
                    <a:pt x="147" y="54"/>
                  </a:cubicBezTo>
                  <a:cubicBezTo>
                    <a:pt x="146" y="53"/>
                    <a:pt x="145" y="53"/>
                    <a:pt x="144" y="52"/>
                  </a:cubicBezTo>
                  <a:cubicBezTo>
                    <a:pt x="143" y="52"/>
                    <a:pt x="142" y="52"/>
                    <a:pt x="141" y="53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7" y="61"/>
                    <a:pt x="137" y="61"/>
                    <a:pt x="136" y="60"/>
                  </a:cubicBezTo>
                  <a:cubicBezTo>
                    <a:pt x="136" y="58"/>
                    <a:pt x="135" y="54"/>
                    <a:pt x="134" y="50"/>
                  </a:cubicBezTo>
                  <a:cubicBezTo>
                    <a:pt x="133" y="48"/>
                    <a:pt x="133" y="46"/>
                    <a:pt x="132" y="45"/>
                  </a:cubicBezTo>
                  <a:cubicBezTo>
                    <a:pt x="132" y="45"/>
                    <a:pt x="132" y="44"/>
                    <a:pt x="132" y="44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1" y="41"/>
                    <a:pt x="130" y="40"/>
                    <a:pt x="128" y="40"/>
                  </a:cubicBezTo>
                  <a:cubicBezTo>
                    <a:pt x="127" y="40"/>
                    <a:pt x="126" y="40"/>
                    <a:pt x="125" y="40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5" y="47"/>
                    <a:pt x="125" y="47"/>
                    <a:pt x="124" y="46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5" y="48"/>
                    <a:pt x="125" y="48"/>
                    <a:pt x="125" y="47"/>
                  </a:cubicBezTo>
                  <a:cubicBezTo>
                    <a:pt x="126" y="45"/>
                    <a:pt x="127" y="40"/>
                    <a:pt x="127" y="35"/>
                  </a:cubicBezTo>
                  <a:cubicBezTo>
                    <a:pt x="128" y="33"/>
                    <a:pt x="128" y="31"/>
                    <a:pt x="128" y="30"/>
                  </a:cubicBezTo>
                  <a:cubicBezTo>
                    <a:pt x="129" y="29"/>
                    <a:pt x="129" y="28"/>
                    <a:pt x="129" y="27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5"/>
                    <a:pt x="129" y="25"/>
                    <a:pt x="129" y="25"/>
                  </a:cubicBezTo>
                  <a:cubicBezTo>
                    <a:pt x="129" y="25"/>
                    <a:pt x="129" y="24"/>
                    <a:pt x="128" y="23"/>
                  </a:cubicBezTo>
                  <a:cubicBezTo>
                    <a:pt x="127" y="21"/>
                    <a:pt x="124" y="20"/>
                    <a:pt x="122" y="22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5" y="26"/>
                    <a:pt x="125" y="26"/>
                    <a:pt x="125" y="25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6"/>
                    <a:pt x="125" y="26"/>
                  </a:cubicBezTo>
                  <a:cubicBezTo>
                    <a:pt x="125" y="23"/>
                    <a:pt x="125" y="19"/>
                    <a:pt x="125" y="16"/>
                  </a:cubicBezTo>
                  <a:cubicBezTo>
                    <a:pt x="125" y="14"/>
                    <a:pt x="124" y="12"/>
                    <a:pt x="124" y="11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8"/>
                    <a:pt x="124" y="7"/>
                  </a:cubicBezTo>
                  <a:cubicBezTo>
                    <a:pt x="122" y="5"/>
                    <a:pt x="120" y="4"/>
                    <a:pt x="118" y="5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7"/>
                    <a:pt x="93" y="26"/>
                    <a:pt x="92" y="25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8"/>
                    <a:pt x="93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3" y="28"/>
                    <a:pt x="93" y="28"/>
                  </a:cubicBezTo>
                  <a:cubicBezTo>
                    <a:pt x="94" y="25"/>
                    <a:pt x="97" y="21"/>
                    <a:pt x="99" y="18"/>
                  </a:cubicBezTo>
                  <a:cubicBezTo>
                    <a:pt x="100" y="16"/>
                    <a:pt x="101" y="14"/>
                    <a:pt x="101" y="13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9"/>
                    <a:pt x="103" y="9"/>
                    <a:pt x="103" y="8"/>
                  </a:cubicBezTo>
                  <a:cubicBezTo>
                    <a:pt x="103" y="8"/>
                    <a:pt x="103" y="7"/>
                    <a:pt x="103" y="6"/>
                  </a:cubicBezTo>
                  <a:cubicBezTo>
                    <a:pt x="102" y="5"/>
                    <a:pt x="101" y="4"/>
                    <a:pt x="100" y="4"/>
                  </a:cubicBezTo>
                  <a:cubicBezTo>
                    <a:pt x="99" y="3"/>
                    <a:pt x="98" y="4"/>
                    <a:pt x="96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7" y="11"/>
                  </a:cubicBezTo>
                  <a:cubicBezTo>
                    <a:pt x="86" y="10"/>
                    <a:pt x="83" y="8"/>
                    <a:pt x="80" y="6"/>
                  </a:cubicBezTo>
                  <a:cubicBezTo>
                    <a:pt x="79" y="5"/>
                    <a:pt x="78" y="4"/>
                    <a:pt x="77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6" y="3"/>
                    <a:pt x="75" y="2"/>
                    <a:pt x="74" y="2"/>
                  </a:cubicBezTo>
                  <a:cubicBezTo>
                    <a:pt x="74" y="2"/>
                    <a:pt x="73" y="2"/>
                    <a:pt x="73" y="2"/>
                  </a:cubicBezTo>
                  <a:cubicBezTo>
                    <a:pt x="72" y="2"/>
                    <a:pt x="72" y="2"/>
                    <a:pt x="71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0" y="2"/>
                    <a:pt x="69" y="3"/>
                    <a:pt x="69" y="3"/>
                  </a:cubicBezTo>
                  <a:cubicBezTo>
                    <a:pt x="68" y="4"/>
                    <a:pt x="67" y="4"/>
                    <a:pt x="66" y="5"/>
                  </a:cubicBezTo>
                  <a:cubicBezTo>
                    <a:pt x="66" y="5"/>
                    <a:pt x="65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5"/>
                    <a:pt x="67" y="5"/>
                    <a:pt x="67" y="5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0" y="6"/>
                    <a:pt x="69" y="6"/>
                    <a:pt x="68" y="5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6"/>
                    <a:pt x="69" y="6"/>
                  </a:cubicBezTo>
                  <a:cubicBezTo>
                    <a:pt x="69" y="6"/>
                    <a:pt x="69" y="6"/>
                    <a:pt x="68" y="5"/>
                  </a:cubicBezTo>
                  <a:cubicBezTo>
                    <a:pt x="68" y="5"/>
                    <a:pt x="68" y="5"/>
                    <a:pt x="67" y="5"/>
                  </a:cubicBezTo>
                  <a:cubicBezTo>
                    <a:pt x="67" y="5"/>
                    <a:pt x="66" y="5"/>
                    <a:pt x="65" y="5"/>
                  </a:cubicBezTo>
                  <a:cubicBezTo>
                    <a:pt x="61" y="4"/>
                    <a:pt x="54" y="3"/>
                    <a:pt x="48" y="2"/>
                  </a:cubicBezTo>
                  <a:cubicBezTo>
                    <a:pt x="45" y="2"/>
                    <a:pt x="42" y="1"/>
                    <a:pt x="40" y="1"/>
                  </a:cubicBezTo>
                  <a:cubicBezTo>
                    <a:pt x="39" y="1"/>
                    <a:pt x="38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8" y="0"/>
                    <a:pt x="37" y="0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1"/>
                    <a:pt x="32" y="1"/>
                  </a:cubicBezTo>
                  <a:cubicBezTo>
                    <a:pt x="31" y="2"/>
                    <a:pt x="28" y="3"/>
                    <a:pt x="25" y="5"/>
                  </a:cubicBezTo>
                  <a:cubicBezTo>
                    <a:pt x="21" y="7"/>
                    <a:pt x="16" y="11"/>
                    <a:pt x="12" y="13"/>
                  </a:cubicBezTo>
                  <a:cubicBezTo>
                    <a:pt x="9" y="14"/>
                    <a:pt x="7" y="16"/>
                    <a:pt x="6" y="16"/>
                  </a:cubicBezTo>
                  <a:cubicBezTo>
                    <a:pt x="5" y="17"/>
                    <a:pt x="5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7"/>
                    <a:pt x="5" y="17"/>
                    <a:pt x="4" y="17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8" y="18"/>
                    <a:pt x="7" y="17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7"/>
                    <a:pt x="5" y="17"/>
                    <a:pt x="3" y="18"/>
                  </a:cubicBezTo>
                  <a:cubicBezTo>
                    <a:pt x="1" y="19"/>
                    <a:pt x="0" y="22"/>
                    <a:pt x="2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5" name="Freeform 280"/>
            <p:cNvSpPr/>
            <p:nvPr/>
          </p:nvSpPr>
          <p:spPr bwMode="auto">
            <a:xfrm>
              <a:off x="6513136" y="2365283"/>
              <a:ext cx="250283" cy="207172"/>
            </a:xfrm>
            <a:custGeom>
              <a:avLst/>
              <a:gdLst>
                <a:gd name="T0" fmla="*/ 76 w 206"/>
                <a:gd name="T1" fmla="*/ 5 h 171"/>
                <a:gd name="T2" fmla="*/ 76 w 206"/>
                <a:gd name="T3" fmla="*/ 4 h 171"/>
                <a:gd name="T4" fmla="*/ 72 w 206"/>
                <a:gd name="T5" fmla="*/ 2 h 171"/>
                <a:gd name="T6" fmla="*/ 27 w 206"/>
                <a:gd name="T7" fmla="*/ 58 h 171"/>
                <a:gd name="T8" fmla="*/ 28 w 206"/>
                <a:gd name="T9" fmla="*/ 57 h 171"/>
                <a:gd name="T10" fmla="*/ 24 w 206"/>
                <a:gd name="T11" fmla="*/ 55 h 171"/>
                <a:gd name="T12" fmla="*/ 24 w 206"/>
                <a:gd name="T13" fmla="*/ 51 h 171"/>
                <a:gd name="T14" fmla="*/ 16 w 206"/>
                <a:gd name="T15" fmla="*/ 81 h 171"/>
                <a:gd name="T16" fmla="*/ 23 w 206"/>
                <a:gd name="T17" fmla="*/ 76 h 171"/>
                <a:gd name="T18" fmla="*/ 19 w 206"/>
                <a:gd name="T19" fmla="*/ 71 h 171"/>
                <a:gd name="T20" fmla="*/ 2 w 206"/>
                <a:gd name="T21" fmla="*/ 99 h 171"/>
                <a:gd name="T22" fmla="*/ 26 w 206"/>
                <a:gd name="T23" fmla="*/ 90 h 171"/>
                <a:gd name="T24" fmla="*/ 9 w 206"/>
                <a:gd name="T25" fmla="*/ 126 h 171"/>
                <a:gd name="T26" fmla="*/ 20 w 206"/>
                <a:gd name="T27" fmla="*/ 115 h 171"/>
                <a:gd name="T28" fmla="*/ 4 w 206"/>
                <a:gd name="T29" fmla="*/ 140 h 171"/>
                <a:gd name="T30" fmla="*/ 23 w 206"/>
                <a:gd name="T31" fmla="*/ 151 h 171"/>
                <a:gd name="T32" fmla="*/ 39 w 206"/>
                <a:gd name="T33" fmla="*/ 159 h 171"/>
                <a:gd name="T34" fmla="*/ 35 w 206"/>
                <a:gd name="T35" fmla="*/ 159 h 171"/>
                <a:gd name="T36" fmla="*/ 58 w 206"/>
                <a:gd name="T37" fmla="*/ 166 h 171"/>
                <a:gd name="T38" fmla="*/ 62 w 206"/>
                <a:gd name="T39" fmla="*/ 167 h 171"/>
                <a:gd name="T40" fmla="*/ 77 w 206"/>
                <a:gd name="T41" fmla="*/ 157 h 171"/>
                <a:gd name="T42" fmla="*/ 85 w 206"/>
                <a:gd name="T43" fmla="*/ 169 h 171"/>
                <a:gd name="T44" fmla="*/ 90 w 206"/>
                <a:gd name="T45" fmla="*/ 171 h 171"/>
                <a:gd name="T46" fmla="*/ 130 w 206"/>
                <a:gd name="T47" fmla="*/ 144 h 171"/>
                <a:gd name="T48" fmla="*/ 126 w 206"/>
                <a:gd name="T49" fmla="*/ 145 h 171"/>
                <a:gd name="T50" fmla="*/ 129 w 206"/>
                <a:gd name="T51" fmla="*/ 166 h 171"/>
                <a:gd name="T52" fmla="*/ 174 w 206"/>
                <a:gd name="T53" fmla="*/ 147 h 171"/>
                <a:gd name="T54" fmla="*/ 172 w 206"/>
                <a:gd name="T55" fmla="*/ 147 h 171"/>
                <a:gd name="T56" fmla="*/ 201 w 206"/>
                <a:gd name="T57" fmla="*/ 146 h 171"/>
                <a:gd name="T58" fmla="*/ 197 w 206"/>
                <a:gd name="T59" fmla="*/ 146 h 171"/>
                <a:gd name="T60" fmla="*/ 179 w 206"/>
                <a:gd name="T61" fmla="*/ 151 h 171"/>
                <a:gd name="T62" fmla="*/ 181 w 206"/>
                <a:gd name="T63" fmla="*/ 152 h 171"/>
                <a:gd name="T64" fmla="*/ 132 w 206"/>
                <a:gd name="T65" fmla="*/ 162 h 171"/>
                <a:gd name="T66" fmla="*/ 133 w 206"/>
                <a:gd name="T67" fmla="*/ 166 h 171"/>
                <a:gd name="T68" fmla="*/ 135 w 206"/>
                <a:gd name="T69" fmla="*/ 165 h 171"/>
                <a:gd name="T70" fmla="*/ 130 w 206"/>
                <a:gd name="T71" fmla="*/ 139 h 171"/>
                <a:gd name="T72" fmla="*/ 88 w 206"/>
                <a:gd name="T73" fmla="*/ 163 h 171"/>
                <a:gd name="T74" fmla="*/ 89 w 206"/>
                <a:gd name="T75" fmla="*/ 167 h 171"/>
                <a:gd name="T76" fmla="*/ 81 w 206"/>
                <a:gd name="T77" fmla="*/ 151 h 171"/>
                <a:gd name="T78" fmla="*/ 59 w 206"/>
                <a:gd name="T79" fmla="*/ 158 h 171"/>
                <a:gd name="T80" fmla="*/ 61 w 206"/>
                <a:gd name="T81" fmla="*/ 162 h 171"/>
                <a:gd name="T82" fmla="*/ 39 w 206"/>
                <a:gd name="T83" fmla="*/ 156 h 171"/>
                <a:gd name="T84" fmla="*/ 32 w 206"/>
                <a:gd name="T85" fmla="*/ 155 h 171"/>
                <a:gd name="T86" fmla="*/ 23 w 206"/>
                <a:gd name="T87" fmla="*/ 161 h 171"/>
                <a:gd name="T88" fmla="*/ 28 w 206"/>
                <a:gd name="T89" fmla="*/ 151 h 171"/>
                <a:gd name="T90" fmla="*/ 12 w 206"/>
                <a:gd name="T91" fmla="*/ 138 h 171"/>
                <a:gd name="T92" fmla="*/ 12 w 206"/>
                <a:gd name="T93" fmla="*/ 142 h 171"/>
                <a:gd name="T94" fmla="*/ 17 w 206"/>
                <a:gd name="T95" fmla="*/ 121 h 171"/>
                <a:gd name="T96" fmla="*/ 18 w 206"/>
                <a:gd name="T97" fmla="*/ 123 h 171"/>
                <a:gd name="T98" fmla="*/ 8 w 206"/>
                <a:gd name="T99" fmla="*/ 106 h 171"/>
                <a:gd name="T100" fmla="*/ 28 w 206"/>
                <a:gd name="T101" fmla="*/ 73 h 171"/>
                <a:gd name="T102" fmla="*/ 9 w 206"/>
                <a:gd name="T103" fmla="*/ 75 h 171"/>
                <a:gd name="T104" fmla="*/ 10 w 206"/>
                <a:gd name="T105" fmla="*/ 74 h 171"/>
                <a:gd name="T106" fmla="*/ 15 w 206"/>
                <a:gd name="T107" fmla="*/ 79 h 171"/>
                <a:gd name="T108" fmla="*/ 31 w 206"/>
                <a:gd name="T109" fmla="*/ 56 h 171"/>
                <a:gd name="T110" fmla="*/ 27 w 206"/>
                <a:gd name="T111" fmla="*/ 53 h 171"/>
                <a:gd name="T112" fmla="*/ 31 w 206"/>
                <a:gd name="T113" fmla="*/ 51 h 171"/>
                <a:gd name="T114" fmla="*/ 28 w 206"/>
                <a:gd name="T115" fmla="*/ 54 h 171"/>
                <a:gd name="T116" fmla="*/ 80 w 206"/>
                <a:gd name="T117" fmla="*/ 6 h 171"/>
                <a:gd name="T118" fmla="*/ 38 w 206"/>
                <a:gd name="T119" fmla="*/ 21 h 171"/>
                <a:gd name="T120" fmla="*/ 40 w 206"/>
                <a:gd name="T121" fmla="*/ 2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6" h="171">
                  <a:moveTo>
                    <a:pt x="36" y="27"/>
                  </a:moveTo>
                  <a:cubicBezTo>
                    <a:pt x="36" y="29"/>
                    <a:pt x="37" y="29"/>
                    <a:pt x="38" y="29"/>
                  </a:cubicBezTo>
                  <a:cubicBezTo>
                    <a:pt x="39" y="30"/>
                    <a:pt x="39" y="30"/>
                    <a:pt x="40" y="30"/>
                  </a:cubicBezTo>
                  <a:cubicBezTo>
                    <a:pt x="40" y="30"/>
                    <a:pt x="41" y="30"/>
                    <a:pt x="41" y="30"/>
                  </a:cubicBezTo>
                  <a:cubicBezTo>
                    <a:pt x="42" y="29"/>
                    <a:pt x="42" y="29"/>
                    <a:pt x="43" y="29"/>
                  </a:cubicBezTo>
                  <a:cubicBezTo>
                    <a:pt x="44" y="28"/>
                    <a:pt x="47" y="26"/>
                    <a:pt x="51" y="24"/>
                  </a:cubicBezTo>
                  <a:cubicBezTo>
                    <a:pt x="56" y="21"/>
                    <a:pt x="63" y="17"/>
                    <a:pt x="68" y="14"/>
                  </a:cubicBezTo>
                  <a:cubicBezTo>
                    <a:pt x="71" y="12"/>
                    <a:pt x="73" y="11"/>
                    <a:pt x="75" y="10"/>
                  </a:cubicBezTo>
                  <a:cubicBezTo>
                    <a:pt x="76" y="9"/>
                    <a:pt x="77" y="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7" y="9"/>
                    <a:pt x="77" y="8"/>
                    <a:pt x="77" y="8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5" y="9"/>
                    <a:pt x="76" y="9"/>
                    <a:pt x="76" y="9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3" y="7"/>
                    <a:pt x="74" y="8"/>
                    <a:pt x="74" y="8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5"/>
                    <a:pt x="72" y="6"/>
                    <a:pt x="72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2" y="3"/>
                    <a:pt x="72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3"/>
                    <a:pt x="71" y="4"/>
                    <a:pt x="69" y="6"/>
                  </a:cubicBezTo>
                  <a:cubicBezTo>
                    <a:pt x="63" y="12"/>
                    <a:pt x="52" y="22"/>
                    <a:pt x="42" y="32"/>
                  </a:cubicBezTo>
                  <a:cubicBezTo>
                    <a:pt x="37" y="36"/>
                    <a:pt x="32" y="41"/>
                    <a:pt x="29" y="44"/>
                  </a:cubicBezTo>
                  <a:cubicBezTo>
                    <a:pt x="27" y="46"/>
                    <a:pt x="26" y="47"/>
                    <a:pt x="25" y="48"/>
                  </a:cubicBezTo>
                  <a:cubicBezTo>
                    <a:pt x="24" y="49"/>
                    <a:pt x="24" y="49"/>
                    <a:pt x="24" y="50"/>
                  </a:cubicBezTo>
                  <a:cubicBezTo>
                    <a:pt x="23" y="50"/>
                    <a:pt x="23" y="50"/>
                    <a:pt x="23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2"/>
                    <a:pt x="22" y="52"/>
                    <a:pt x="22" y="53"/>
                  </a:cubicBezTo>
                  <a:cubicBezTo>
                    <a:pt x="22" y="54"/>
                    <a:pt x="22" y="55"/>
                    <a:pt x="2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6"/>
                    <a:pt x="24" y="56"/>
                    <a:pt x="24" y="57"/>
                  </a:cubicBezTo>
                  <a:cubicBezTo>
                    <a:pt x="25" y="57"/>
                    <a:pt x="26" y="58"/>
                    <a:pt x="27" y="58"/>
                  </a:cubicBezTo>
                  <a:cubicBezTo>
                    <a:pt x="28" y="58"/>
                    <a:pt x="29" y="57"/>
                    <a:pt x="29" y="57"/>
                  </a:cubicBezTo>
                  <a:cubicBezTo>
                    <a:pt x="30" y="57"/>
                    <a:pt x="30" y="56"/>
                    <a:pt x="31" y="5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0" y="56"/>
                    <a:pt x="31" y="56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9" y="57"/>
                    <a:pt x="29" y="57"/>
                    <a:pt x="30" y="56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7"/>
                    <a:pt x="27" y="57"/>
                    <a:pt x="28" y="57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5" y="56"/>
                    <a:pt x="25" y="56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3"/>
                    <a:pt x="24" y="54"/>
                    <a:pt x="24" y="55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3" y="52"/>
                    <a:pt x="23" y="52"/>
                  </a:cubicBezTo>
                  <a:cubicBezTo>
                    <a:pt x="21" y="55"/>
                    <a:pt x="17" y="61"/>
                    <a:pt x="13" y="66"/>
                  </a:cubicBezTo>
                  <a:cubicBezTo>
                    <a:pt x="11" y="69"/>
                    <a:pt x="10" y="71"/>
                    <a:pt x="8" y="73"/>
                  </a:cubicBezTo>
                  <a:cubicBezTo>
                    <a:pt x="8" y="74"/>
                    <a:pt x="7" y="75"/>
                    <a:pt x="7" y="75"/>
                  </a:cubicBezTo>
                  <a:cubicBezTo>
                    <a:pt x="7" y="76"/>
                    <a:pt x="6" y="76"/>
                    <a:pt x="6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8"/>
                    <a:pt x="6" y="78"/>
                    <a:pt x="6" y="79"/>
                  </a:cubicBezTo>
                  <a:cubicBezTo>
                    <a:pt x="6" y="79"/>
                    <a:pt x="6" y="80"/>
                    <a:pt x="6" y="81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2"/>
                    <a:pt x="8" y="83"/>
                    <a:pt x="9" y="83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1" y="83"/>
                    <a:pt x="11" y="83"/>
                    <a:pt x="12" y="83"/>
                  </a:cubicBezTo>
                  <a:cubicBezTo>
                    <a:pt x="12" y="83"/>
                    <a:pt x="12" y="83"/>
                    <a:pt x="13" y="83"/>
                  </a:cubicBezTo>
                  <a:cubicBezTo>
                    <a:pt x="13" y="82"/>
                    <a:pt x="15" y="82"/>
                    <a:pt x="16" y="81"/>
                  </a:cubicBezTo>
                  <a:cubicBezTo>
                    <a:pt x="18" y="80"/>
                    <a:pt x="20" y="78"/>
                    <a:pt x="22" y="77"/>
                  </a:cubicBezTo>
                  <a:cubicBezTo>
                    <a:pt x="23" y="77"/>
                    <a:pt x="24" y="76"/>
                    <a:pt x="24" y="76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20" y="74"/>
                    <a:pt x="21" y="75"/>
                    <a:pt x="22" y="75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2"/>
                    <a:pt x="19" y="72"/>
                    <a:pt x="20" y="74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1"/>
                    <a:pt x="19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1"/>
                    <a:pt x="18" y="72"/>
                  </a:cubicBezTo>
                  <a:cubicBezTo>
                    <a:pt x="16" y="76"/>
                    <a:pt x="11" y="84"/>
                    <a:pt x="7" y="90"/>
                  </a:cubicBezTo>
                  <a:cubicBezTo>
                    <a:pt x="5" y="94"/>
                    <a:pt x="4" y="97"/>
                    <a:pt x="2" y="99"/>
                  </a:cubicBezTo>
                  <a:cubicBezTo>
                    <a:pt x="2" y="101"/>
                    <a:pt x="1" y="102"/>
                    <a:pt x="1" y="103"/>
                  </a:cubicBezTo>
                  <a:cubicBezTo>
                    <a:pt x="0" y="103"/>
                    <a:pt x="0" y="103"/>
                    <a:pt x="0" y="104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5"/>
                    <a:pt x="0" y="105"/>
                    <a:pt x="0" y="106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1" y="110"/>
                    <a:pt x="4" y="111"/>
                    <a:pt x="6" y="110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1"/>
                    <a:pt x="26" y="92"/>
                    <a:pt x="26" y="93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1"/>
                    <a:pt x="26" y="91"/>
                  </a:cubicBezTo>
                  <a:cubicBezTo>
                    <a:pt x="30" y="91"/>
                    <a:pt x="30" y="91"/>
                    <a:pt x="30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8" y="91"/>
                    <a:pt x="28" y="91"/>
                    <a:pt x="28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8" y="91"/>
                    <a:pt x="28" y="91"/>
                    <a:pt x="28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5" y="91"/>
                    <a:pt x="25" y="92"/>
                  </a:cubicBezTo>
                  <a:cubicBezTo>
                    <a:pt x="23" y="95"/>
                    <a:pt x="19" y="103"/>
                    <a:pt x="15" y="109"/>
                  </a:cubicBezTo>
                  <a:cubicBezTo>
                    <a:pt x="14" y="112"/>
                    <a:pt x="12" y="115"/>
                    <a:pt x="11" y="117"/>
                  </a:cubicBezTo>
                  <a:cubicBezTo>
                    <a:pt x="10" y="119"/>
                    <a:pt x="10" y="120"/>
                    <a:pt x="9" y="120"/>
                  </a:cubicBezTo>
                  <a:cubicBezTo>
                    <a:pt x="9" y="121"/>
                    <a:pt x="9" y="121"/>
                    <a:pt x="9" y="122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9" y="123"/>
                    <a:pt x="9" y="123"/>
                    <a:pt x="9" y="124"/>
                  </a:cubicBezTo>
                  <a:cubicBezTo>
                    <a:pt x="9" y="124"/>
                    <a:pt x="8" y="125"/>
                    <a:pt x="9" y="126"/>
                  </a:cubicBezTo>
                  <a:cubicBezTo>
                    <a:pt x="10" y="128"/>
                    <a:pt x="13" y="129"/>
                    <a:pt x="15" y="128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8"/>
                    <a:pt x="20" y="118"/>
                    <a:pt x="21" y="119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7"/>
                    <a:pt x="20" y="117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6"/>
                    <a:pt x="20" y="116"/>
                    <a:pt x="19" y="117"/>
                  </a:cubicBezTo>
                  <a:cubicBezTo>
                    <a:pt x="18" y="120"/>
                    <a:pt x="14" y="125"/>
                    <a:pt x="11" y="129"/>
                  </a:cubicBezTo>
                  <a:cubicBezTo>
                    <a:pt x="9" y="131"/>
                    <a:pt x="8" y="133"/>
                    <a:pt x="7" y="135"/>
                  </a:cubicBezTo>
                  <a:cubicBezTo>
                    <a:pt x="6" y="136"/>
                    <a:pt x="6" y="136"/>
                    <a:pt x="5" y="137"/>
                  </a:cubicBezTo>
                  <a:cubicBezTo>
                    <a:pt x="5" y="138"/>
                    <a:pt x="5" y="138"/>
                    <a:pt x="5" y="138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4" y="139"/>
                    <a:pt x="4" y="139"/>
                    <a:pt x="4" y="140"/>
                  </a:cubicBezTo>
                  <a:cubicBezTo>
                    <a:pt x="4" y="141"/>
                    <a:pt x="4" y="142"/>
                    <a:pt x="5" y="142"/>
                  </a:cubicBezTo>
                  <a:cubicBezTo>
                    <a:pt x="5" y="143"/>
                    <a:pt x="6" y="144"/>
                    <a:pt x="7" y="144"/>
                  </a:cubicBezTo>
                  <a:cubicBezTo>
                    <a:pt x="9" y="145"/>
                    <a:pt x="10" y="145"/>
                    <a:pt x="11" y="144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4" y="137"/>
                    <a:pt x="14" y="137"/>
                    <a:pt x="14" y="137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0" y="141"/>
                    <a:pt x="13" y="144"/>
                    <a:pt x="15" y="147"/>
                  </a:cubicBezTo>
                  <a:cubicBezTo>
                    <a:pt x="16" y="149"/>
                    <a:pt x="17" y="151"/>
                    <a:pt x="17" y="152"/>
                  </a:cubicBezTo>
                  <a:cubicBezTo>
                    <a:pt x="18" y="152"/>
                    <a:pt x="18" y="153"/>
                    <a:pt x="18" y="153"/>
                  </a:cubicBezTo>
                  <a:cubicBezTo>
                    <a:pt x="18" y="154"/>
                    <a:pt x="18" y="154"/>
                    <a:pt x="18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20" y="156"/>
                    <a:pt x="22" y="157"/>
                    <a:pt x="25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19" y="151"/>
                    <a:pt x="19" y="151"/>
                    <a:pt x="19" y="151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19" y="166"/>
                    <a:pt x="19" y="167"/>
                    <a:pt x="20" y="167"/>
                  </a:cubicBezTo>
                  <a:cubicBezTo>
                    <a:pt x="20" y="168"/>
                    <a:pt x="21" y="169"/>
                    <a:pt x="22" y="169"/>
                  </a:cubicBezTo>
                  <a:cubicBezTo>
                    <a:pt x="23" y="170"/>
                    <a:pt x="23" y="170"/>
                    <a:pt x="23" y="170"/>
                  </a:cubicBezTo>
                  <a:cubicBezTo>
                    <a:pt x="24" y="170"/>
                    <a:pt x="24" y="170"/>
                    <a:pt x="25" y="170"/>
                  </a:cubicBezTo>
                  <a:cubicBezTo>
                    <a:pt x="25" y="169"/>
                    <a:pt x="25" y="169"/>
                    <a:pt x="26" y="169"/>
                  </a:cubicBezTo>
                  <a:cubicBezTo>
                    <a:pt x="27" y="169"/>
                    <a:pt x="28" y="168"/>
                    <a:pt x="29" y="167"/>
                  </a:cubicBezTo>
                  <a:cubicBezTo>
                    <a:pt x="31" y="166"/>
                    <a:pt x="34" y="164"/>
                    <a:pt x="36" y="163"/>
                  </a:cubicBezTo>
                  <a:cubicBezTo>
                    <a:pt x="38" y="162"/>
                    <a:pt x="39" y="161"/>
                    <a:pt x="39" y="161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39" y="161"/>
                    <a:pt x="40" y="161"/>
                    <a:pt x="40" y="161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7" y="161"/>
                    <a:pt x="37" y="161"/>
                    <a:pt x="37" y="161"/>
                  </a:cubicBezTo>
                  <a:cubicBezTo>
                    <a:pt x="38" y="161"/>
                    <a:pt x="38" y="161"/>
                    <a:pt x="39" y="161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7" y="161"/>
                    <a:pt x="37" y="161"/>
                    <a:pt x="37" y="161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60"/>
                    <a:pt x="36" y="160"/>
                    <a:pt x="37" y="161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60"/>
                    <a:pt x="36" y="160"/>
                    <a:pt x="36" y="160"/>
                  </a:cubicBezTo>
                  <a:cubicBezTo>
                    <a:pt x="37" y="160"/>
                    <a:pt x="37" y="160"/>
                    <a:pt x="37" y="161"/>
                  </a:cubicBezTo>
                  <a:cubicBezTo>
                    <a:pt x="37" y="161"/>
                    <a:pt x="38" y="161"/>
                    <a:pt x="38" y="161"/>
                  </a:cubicBezTo>
                  <a:cubicBezTo>
                    <a:pt x="39" y="161"/>
                    <a:pt x="41" y="162"/>
                    <a:pt x="43" y="162"/>
                  </a:cubicBezTo>
                  <a:cubicBezTo>
                    <a:pt x="47" y="163"/>
                    <a:pt x="51" y="164"/>
                    <a:pt x="54" y="165"/>
                  </a:cubicBezTo>
                  <a:cubicBezTo>
                    <a:pt x="55" y="165"/>
                    <a:pt x="57" y="166"/>
                    <a:pt x="58" y="166"/>
                  </a:cubicBezTo>
                  <a:cubicBezTo>
                    <a:pt x="58" y="166"/>
                    <a:pt x="59" y="166"/>
                    <a:pt x="59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60" y="164"/>
                    <a:pt x="60" y="164"/>
                    <a:pt x="60" y="164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60" y="164"/>
                    <a:pt x="60" y="164"/>
                    <a:pt x="60" y="164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8" y="166"/>
                    <a:pt x="58" y="166"/>
                    <a:pt x="58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8" y="166"/>
                    <a:pt x="58" y="166"/>
                    <a:pt x="58" y="166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58" y="166"/>
                    <a:pt x="58" y="166"/>
                    <a:pt x="58" y="166"/>
                  </a:cubicBezTo>
                  <a:cubicBezTo>
                    <a:pt x="58" y="166"/>
                    <a:pt x="58" y="166"/>
                    <a:pt x="58" y="166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58" y="166"/>
                    <a:pt x="58" y="166"/>
                    <a:pt x="58" y="166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7" y="165"/>
                    <a:pt x="58" y="165"/>
                    <a:pt x="58" y="166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7" y="166"/>
                    <a:pt x="58" y="166"/>
                    <a:pt x="59" y="166"/>
                  </a:cubicBezTo>
                  <a:cubicBezTo>
                    <a:pt x="60" y="167"/>
                    <a:pt x="60" y="167"/>
                    <a:pt x="61" y="167"/>
                  </a:cubicBezTo>
                  <a:cubicBezTo>
                    <a:pt x="62" y="167"/>
                    <a:pt x="62" y="167"/>
                    <a:pt x="62" y="167"/>
                  </a:cubicBezTo>
                  <a:cubicBezTo>
                    <a:pt x="63" y="166"/>
                    <a:pt x="63" y="166"/>
                    <a:pt x="63" y="166"/>
                  </a:cubicBezTo>
                  <a:cubicBezTo>
                    <a:pt x="64" y="166"/>
                    <a:pt x="66" y="165"/>
                    <a:pt x="67" y="164"/>
                  </a:cubicBezTo>
                  <a:cubicBezTo>
                    <a:pt x="70" y="162"/>
                    <a:pt x="72" y="161"/>
                    <a:pt x="75" y="159"/>
                  </a:cubicBezTo>
                  <a:cubicBezTo>
                    <a:pt x="76" y="158"/>
                    <a:pt x="77" y="158"/>
                    <a:pt x="78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8" y="155"/>
                    <a:pt x="78" y="155"/>
                    <a:pt x="78" y="155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78" y="155"/>
                    <a:pt x="78" y="155"/>
                    <a:pt x="78" y="155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6" y="157"/>
                    <a:pt x="77" y="157"/>
                    <a:pt x="77" y="157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3" y="155"/>
                    <a:pt x="73" y="155"/>
                    <a:pt x="73" y="155"/>
                  </a:cubicBezTo>
                  <a:cubicBezTo>
                    <a:pt x="74" y="156"/>
                    <a:pt x="75" y="157"/>
                    <a:pt x="76" y="157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3" y="155"/>
                    <a:pt x="73" y="155"/>
                    <a:pt x="73" y="155"/>
                  </a:cubicBezTo>
                  <a:cubicBezTo>
                    <a:pt x="73" y="155"/>
                    <a:pt x="73" y="155"/>
                    <a:pt x="73" y="155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5" y="157"/>
                    <a:pt x="78" y="160"/>
                    <a:pt x="80" y="163"/>
                  </a:cubicBezTo>
                  <a:cubicBezTo>
                    <a:pt x="82" y="165"/>
                    <a:pt x="83" y="167"/>
                    <a:pt x="84" y="168"/>
                  </a:cubicBezTo>
                  <a:cubicBezTo>
                    <a:pt x="84" y="168"/>
                    <a:pt x="85" y="169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70"/>
                    <a:pt x="87" y="171"/>
                    <a:pt x="87" y="171"/>
                  </a:cubicBezTo>
                  <a:cubicBezTo>
                    <a:pt x="88" y="171"/>
                    <a:pt x="89" y="171"/>
                    <a:pt x="89" y="171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92" y="170"/>
                    <a:pt x="93" y="170"/>
                    <a:pt x="94" y="169"/>
                  </a:cubicBezTo>
                  <a:cubicBezTo>
                    <a:pt x="99" y="166"/>
                    <a:pt x="108" y="161"/>
                    <a:pt x="116" y="156"/>
                  </a:cubicBezTo>
                  <a:cubicBezTo>
                    <a:pt x="120" y="154"/>
                    <a:pt x="124" y="151"/>
                    <a:pt x="127" y="150"/>
                  </a:cubicBezTo>
                  <a:cubicBezTo>
                    <a:pt x="128" y="149"/>
                    <a:pt x="130" y="148"/>
                    <a:pt x="130" y="148"/>
                  </a:cubicBezTo>
                  <a:cubicBezTo>
                    <a:pt x="131" y="148"/>
                    <a:pt x="131" y="148"/>
                    <a:pt x="131" y="147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1" y="148"/>
                    <a:pt x="131" y="148"/>
                    <a:pt x="131" y="148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1" y="148"/>
                    <a:pt x="131" y="148"/>
                    <a:pt x="131" y="148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31" y="148"/>
                    <a:pt x="131" y="148"/>
                    <a:pt x="131" y="148"/>
                  </a:cubicBezTo>
                  <a:cubicBezTo>
                    <a:pt x="131" y="148"/>
                    <a:pt x="131" y="148"/>
                    <a:pt x="131" y="148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31" y="148"/>
                    <a:pt x="131" y="148"/>
                    <a:pt x="131" y="148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30" y="148"/>
                    <a:pt x="130" y="148"/>
                    <a:pt x="130" y="148"/>
                  </a:cubicBezTo>
                  <a:cubicBezTo>
                    <a:pt x="130" y="148"/>
                    <a:pt x="130" y="148"/>
                    <a:pt x="131" y="148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30" y="148"/>
                    <a:pt x="130" y="148"/>
                    <a:pt x="130" y="148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28" y="147"/>
                    <a:pt x="128" y="147"/>
                    <a:pt x="128" y="147"/>
                  </a:cubicBezTo>
                  <a:cubicBezTo>
                    <a:pt x="129" y="148"/>
                    <a:pt x="129" y="148"/>
                    <a:pt x="130" y="148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28" y="147"/>
                    <a:pt x="128" y="147"/>
                    <a:pt x="128" y="147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6"/>
                    <a:pt x="127" y="147"/>
                    <a:pt x="128" y="147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6"/>
                    <a:pt x="126" y="146"/>
                    <a:pt x="126" y="146"/>
                  </a:cubicBezTo>
                  <a:cubicBezTo>
                    <a:pt x="129" y="143"/>
                    <a:pt x="129" y="143"/>
                    <a:pt x="129" y="143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25" y="145"/>
                    <a:pt x="125" y="145"/>
                    <a:pt x="126" y="146"/>
                  </a:cubicBezTo>
                  <a:cubicBezTo>
                    <a:pt x="129" y="143"/>
                    <a:pt x="129" y="143"/>
                    <a:pt x="129" y="143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5"/>
                    <a:pt x="125" y="145"/>
                    <a:pt x="126" y="146"/>
                  </a:cubicBezTo>
                  <a:cubicBezTo>
                    <a:pt x="126" y="148"/>
                    <a:pt x="127" y="153"/>
                    <a:pt x="127" y="158"/>
                  </a:cubicBezTo>
                  <a:cubicBezTo>
                    <a:pt x="128" y="160"/>
                    <a:pt x="128" y="162"/>
                    <a:pt x="128" y="164"/>
                  </a:cubicBezTo>
                  <a:cubicBezTo>
                    <a:pt x="129" y="165"/>
                    <a:pt x="129" y="165"/>
                    <a:pt x="129" y="166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9" y="167"/>
                    <a:pt x="129" y="167"/>
                    <a:pt x="129" y="167"/>
                  </a:cubicBezTo>
                  <a:cubicBezTo>
                    <a:pt x="129" y="167"/>
                    <a:pt x="129" y="167"/>
                    <a:pt x="129" y="167"/>
                  </a:cubicBezTo>
                  <a:cubicBezTo>
                    <a:pt x="129" y="167"/>
                    <a:pt x="129" y="168"/>
                    <a:pt x="130" y="168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30" y="169"/>
                    <a:pt x="131" y="170"/>
                    <a:pt x="132" y="170"/>
                  </a:cubicBezTo>
                  <a:cubicBezTo>
                    <a:pt x="133" y="170"/>
                    <a:pt x="133" y="170"/>
                    <a:pt x="133" y="170"/>
                  </a:cubicBezTo>
                  <a:cubicBezTo>
                    <a:pt x="134" y="170"/>
                    <a:pt x="135" y="170"/>
                    <a:pt x="135" y="170"/>
                  </a:cubicBezTo>
                  <a:cubicBezTo>
                    <a:pt x="135" y="170"/>
                    <a:pt x="135" y="170"/>
                    <a:pt x="136" y="170"/>
                  </a:cubicBezTo>
                  <a:cubicBezTo>
                    <a:pt x="136" y="169"/>
                    <a:pt x="137" y="169"/>
                    <a:pt x="139" y="168"/>
                  </a:cubicBezTo>
                  <a:cubicBezTo>
                    <a:pt x="144" y="165"/>
                    <a:pt x="152" y="160"/>
                    <a:pt x="160" y="155"/>
                  </a:cubicBezTo>
                  <a:cubicBezTo>
                    <a:pt x="164" y="153"/>
                    <a:pt x="168" y="151"/>
                    <a:pt x="171" y="149"/>
                  </a:cubicBezTo>
                  <a:cubicBezTo>
                    <a:pt x="172" y="148"/>
                    <a:pt x="173" y="148"/>
                    <a:pt x="174" y="147"/>
                  </a:cubicBezTo>
                  <a:cubicBezTo>
                    <a:pt x="174" y="147"/>
                    <a:pt x="174" y="147"/>
                    <a:pt x="175" y="147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3" y="144"/>
                    <a:pt x="173" y="144"/>
                    <a:pt x="173" y="144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3" y="144"/>
                    <a:pt x="173" y="144"/>
                    <a:pt x="173" y="144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73" y="147"/>
                    <a:pt x="173" y="147"/>
                    <a:pt x="173" y="147"/>
                  </a:cubicBezTo>
                  <a:cubicBezTo>
                    <a:pt x="174" y="147"/>
                    <a:pt x="174" y="147"/>
                    <a:pt x="174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73" y="147"/>
                    <a:pt x="173" y="147"/>
                    <a:pt x="173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72" y="147"/>
                    <a:pt x="172" y="147"/>
                    <a:pt x="172" y="147"/>
                  </a:cubicBezTo>
                  <a:cubicBezTo>
                    <a:pt x="172" y="147"/>
                    <a:pt x="173" y="147"/>
                    <a:pt x="173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72" y="147"/>
                    <a:pt x="172" y="147"/>
                    <a:pt x="172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69" y="145"/>
                    <a:pt x="169" y="145"/>
                    <a:pt x="169" y="145"/>
                  </a:cubicBezTo>
                  <a:cubicBezTo>
                    <a:pt x="170" y="146"/>
                    <a:pt x="171" y="147"/>
                    <a:pt x="172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69" y="145"/>
                    <a:pt x="169" y="145"/>
                    <a:pt x="169" y="145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69" y="145"/>
                    <a:pt x="169" y="145"/>
                    <a:pt x="169" y="145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176" y="158"/>
                    <a:pt x="176" y="158"/>
                    <a:pt x="176" y="158"/>
                  </a:cubicBezTo>
                  <a:cubicBezTo>
                    <a:pt x="176" y="159"/>
                    <a:pt x="177" y="160"/>
                    <a:pt x="178" y="160"/>
                  </a:cubicBezTo>
                  <a:cubicBezTo>
                    <a:pt x="179" y="160"/>
                    <a:pt x="179" y="160"/>
                    <a:pt x="180" y="160"/>
                  </a:cubicBezTo>
                  <a:cubicBezTo>
                    <a:pt x="180" y="160"/>
                    <a:pt x="181" y="160"/>
                    <a:pt x="181" y="160"/>
                  </a:cubicBezTo>
                  <a:cubicBezTo>
                    <a:pt x="182" y="160"/>
                    <a:pt x="182" y="160"/>
                    <a:pt x="182" y="159"/>
                  </a:cubicBezTo>
                  <a:cubicBezTo>
                    <a:pt x="184" y="159"/>
                    <a:pt x="185" y="158"/>
                    <a:pt x="187" y="157"/>
                  </a:cubicBezTo>
                  <a:cubicBezTo>
                    <a:pt x="191" y="155"/>
                    <a:pt x="194" y="152"/>
                    <a:pt x="197" y="150"/>
                  </a:cubicBezTo>
                  <a:cubicBezTo>
                    <a:pt x="199" y="149"/>
                    <a:pt x="200" y="149"/>
                    <a:pt x="201" y="148"/>
                  </a:cubicBezTo>
                  <a:cubicBezTo>
                    <a:pt x="201" y="148"/>
                    <a:pt x="202" y="148"/>
                    <a:pt x="202" y="148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1" y="146"/>
                    <a:pt x="201" y="146"/>
                    <a:pt x="201" y="146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1" y="146"/>
                    <a:pt x="201" y="146"/>
                    <a:pt x="201" y="146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1" y="143"/>
                    <a:pt x="201" y="143"/>
                    <a:pt x="201" y="143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200" y="148"/>
                    <a:pt x="201" y="148"/>
                    <a:pt x="201" y="148"/>
                  </a:cubicBezTo>
                  <a:cubicBezTo>
                    <a:pt x="201" y="143"/>
                    <a:pt x="201" y="143"/>
                    <a:pt x="201" y="143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201" y="143"/>
                    <a:pt x="201" y="143"/>
                    <a:pt x="201" y="143"/>
                  </a:cubicBezTo>
                  <a:cubicBezTo>
                    <a:pt x="197" y="146"/>
                    <a:pt x="197" y="146"/>
                    <a:pt x="197" y="146"/>
                  </a:cubicBezTo>
                  <a:cubicBezTo>
                    <a:pt x="198" y="146"/>
                    <a:pt x="199" y="147"/>
                    <a:pt x="199" y="147"/>
                  </a:cubicBezTo>
                  <a:cubicBezTo>
                    <a:pt x="201" y="143"/>
                    <a:pt x="201" y="143"/>
                    <a:pt x="201" y="143"/>
                  </a:cubicBezTo>
                  <a:cubicBezTo>
                    <a:pt x="197" y="146"/>
                    <a:pt x="197" y="146"/>
                    <a:pt x="197" y="146"/>
                  </a:cubicBezTo>
                  <a:cubicBezTo>
                    <a:pt x="198" y="148"/>
                    <a:pt x="201" y="148"/>
                    <a:pt x="203" y="147"/>
                  </a:cubicBezTo>
                  <a:cubicBezTo>
                    <a:pt x="205" y="146"/>
                    <a:pt x="206" y="143"/>
                    <a:pt x="205" y="141"/>
                  </a:cubicBezTo>
                  <a:cubicBezTo>
                    <a:pt x="204" y="140"/>
                    <a:pt x="203" y="139"/>
                    <a:pt x="203" y="139"/>
                  </a:cubicBezTo>
                  <a:cubicBezTo>
                    <a:pt x="202" y="139"/>
                    <a:pt x="201" y="139"/>
                    <a:pt x="201" y="139"/>
                  </a:cubicBezTo>
                  <a:cubicBezTo>
                    <a:pt x="200" y="139"/>
                    <a:pt x="200" y="139"/>
                    <a:pt x="199" y="139"/>
                  </a:cubicBezTo>
                  <a:cubicBezTo>
                    <a:pt x="199" y="139"/>
                    <a:pt x="198" y="139"/>
                    <a:pt x="198" y="140"/>
                  </a:cubicBezTo>
                  <a:cubicBezTo>
                    <a:pt x="197" y="140"/>
                    <a:pt x="195" y="141"/>
                    <a:pt x="193" y="143"/>
                  </a:cubicBezTo>
                  <a:cubicBezTo>
                    <a:pt x="190" y="144"/>
                    <a:pt x="186" y="147"/>
                    <a:pt x="183" y="149"/>
                  </a:cubicBezTo>
                  <a:cubicBezTo>
                    <a:pt x="182" y="150"/>
                    <a:pt x="181" y="150"/>
                    <a:pt x="180" y="151"/>
                  </a:cubicBezTo>
                  <a:cubicBezTo>
                    <a:pt x="179" y="151"/>
                    <a:pt x="179" y="151"/>
                    <a:pt x="179" y="151"/>
                  </a:cubicBezTo>
                  <a:cubicBezTo>
                    <a:pt x="178" y="151"/>
                    <a:pt x="178" y="151"/>
                    <a:pt x="178" y="151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9" y="151"/>
                    <a:pt x="179" y="151"/>
                    <a:pt x="179" y="151"/>
                  </a:cubicBezTo>
                  <a:cubicBezTo>
                    <a:pt x="178" y="151"/>
                    <a:pt x="178" y="151"/>
                    <a:pt x="178" y="151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9" y="151"/>
                    <a:pt x="179" y="151"/>
                    <a:pt x="179" y="151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79" y="151"/>
                    <a:pt x="179" y="151"/>
                    <a:pt x="179" y="151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3" y="153"/>
                    <a:pt x="182" y="152"/>
                    <a:pt x="181" y="152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77" y="141"/>
                    <a:pt x="177" y="141"/>
                    <a:pt x="177" y="141"/>
                  </a:cubicBezTo>
                  <a:cubicBezTo>
                    <a:pt x="177" y="141"/>
                    <a:pt x="177" y="141"/>
                    <a:pt x="177" y="141"/>
                  </a:cubicBezTo>
                  <a:cubicBezTo>
                    <a:pt x="177" y="140"/>
                    <a:pt x="176" y="139"/>
                    <a:pt x="175" y="139"/>
                  </a:cubicBezTo>
                  <a:cubicBezTo>
                    <a:pt x="174" y="138"/>
                    <a:pt x="174" y="138"/>
                    <a:pt x="173" y="138"/>
                  </a:cubicBezTo>
                  <a:cubicBezTo>
                    <a:pt x="172" y="138"/>
                    <a:pt x="172" y="138"/>
                    <a:pt x="172" y="138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0" y="139"/>
                    <a:pt x="169" y="140"/>
                    <a:pt x="168" y="141"/>
                  </a:cubicBezTo>
                  <a:cubicBezTo>
                    <a:pt x="163" y="143"/>
                    <a:pt x="154" y="149"/>
                    <a:pt x="146" y="153"/>
                  </a:cubicBezTo>
                  <a:cubicBezTo>
                    <a:pt x="142" y="156"/>
                    <a:pt x="139" y="158"/>
                    <a:pt x="136" y="159"/>
                  </a:cubicBezTo>
                  <a:cubicBezTo>
                    <a:pt x="135" y="160"/>
                    <a:pt x="133" y="161"/>
                    <a:pt x="133" y="161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2" y="162"/>
                    <a:pt x="132" y="162"/>
                    <a:pt x="132" y="162"/>
                  </a:cubicBezTo>
                  <a:cubicBezTo>
                    <a:pt x="133" y="163"/>
                    <a:pt x="133" y="163"/>
                    <a:pt x="133" y="163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2" y="162"/>
                    <a:pt x="132" y="162"/>
                    <a:pt x="132" y="162"/>
                  </a:cubicBezTo>
                  <a:cubicBezTo>
                    <a:pt x="133" y="163"/>
                    <a:pt x="133" y="163"/>
                    <a:pt x="133" y="163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2" y="161"/>
                    <a:pt x="132" y="161"/>
                    <a:pt x="132" y="161"/>
                  </a:cubicBezTo>
                  <a:cubicBezTo>
                    <a:pt x="133" y="166"/>
                    <a:pt x="133" y="166"/>
                    <a:pt x="133" y="166"/>
                  </a:cubicBezTo>
                  <a:cubicBezTo>
                    <a:pt x="133" y="161"/>
                    <a:pt x="133" y="161"/>
                    <a:pt x="133" y="161"/>
                  </a:cubicBezTo>
                  <a:cubicBezTo>
                    <a:pt x="133" y="161"/>
                    <a:pt x="133" y="161"/>
                    <a:pt x="132" y="161"/>
                  </a:cubicBezTo>
                  <a:cubicBezTo>
                    <a:pt x="133" y="166"/>
                    <a:pt x="133" y="166"/>
                    <a:pt x="133" y="166"/>
                  </a:cubicBezTo>
                  <a:cubicBezTo>
                    <a:pt x="133" y="161"/>
                    <a:pt x="133" y="161"/>
                    <a:pt x="133" y="161"/>
                  </a:cubicBezTo>
                  <a:cubicBezTo>
                    <a:pt x="133" y="166"/>
                    <a:pt x="133" y="166"/>
                    <a:pt x="133" y="166"/>
                  </a:cubicBezTo>
                  <a:cubicBezTo>
                    <a:pt x="135" y="161"/>
                    <a:pt x="135" y="161"/>
                    <a:pt x="135" y="161"/>
                  </a:cubicBezTo>
                  <a:cubicBezTo>
                    <a:pt x="134" y="161"/>
                    <a:pt x="134" y="161"/>
                    <a:pt x="133" y="161"/>
                  </a:cubicBezTo>
                  <a:cubicBezTo>
                    <a:pt x="133" y="166"/>
                    <a:pt x="133" y="166"/>
                    <a:pt x="133" y="166"/>
                  </a:cubicBezTo>
                  <a:cubicBezTo>
                    <a:pt x="135" y="161"/>
                    <a:pt x="135" y="161"/>
                    <a:pt x="135" y="161"/>
                  </a:cubicBezTo>
                  <a:cubicBezTo>
                    <a:pt x="133" y="166"/>
                    <a:pt x="133" y="166"/>
                    <a:pt x="133" y="166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137" y="162"/>
                    <a:pt x="136" y="162"/>
                    <a:pt x="135" y="161"/>
                  </a:cubicBezTo>
                  <a:cubicBezTo>
                    <a:pt x="133" y="166"/>
                    <a:pt x="133" y="166"/>
                    <a:pt x="133" y="166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8" y="164"/>
                    <a:pt x="138" y="164"/>
                    <a:pt x="138" y="164"/>
                  </a:cubicBezTo>
                  <a:cubicBezTo>
                    <a:pt x="138" y="164"/>
                    <a:pt x="137" y="164"/>
                    <a:pt x="137" y="163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8" y="164"/>
                    <a:pt x="138" y="164"/>
                    <a:pt x="138" y="164"/>
                  </a:cubicBezTo>
                  <a:cubicBezTo>
                    <a:pt x="135" y="165"/>
                    <a:pt x="135" y="165"/>
                    <a:pt x="135" y="165"/>
                  </a:cubicBezTo>
                  <a:cubicBezTo>
                    <a:pt x="138" y="164"/>
                    <a:pt x="138" y="164"/>
                    <a:pt x="138" y="164"/>
                  </a:cubicBezTo>
                  <a:cubicBezTo>
                    <a:pt x="138" y="164"/>
                    <a:pt x="138" y="164"/>
                    <a:pt x="138" y="164"/>
                  </a:cubicBezTo>
                  <a:cubicBezTo>
                    <a:pt x="135" y="165"/>
                    <a:pt x="135" y="165"/>
                    <a:pt x="135" y="165"/>
                  </a:cubicBezTo>
                  <a:cubicBezTo>
                    <a:pt x="138" y="164"/>
                    <a:pt x="138" y="164"/>
                    <a:pt x="138" y="164"/>
                  </a:cubicBezTo>
                  <a:cubicBezTo>
                    <a:pt x="138" y="164"/>
                    <a:pt x="138" y="164"/>
                    <a:pt x="137" y="163"/>
                  </a:cubicBezTo>
                  <a:cubicBezTo>
                    <a:pt x="137" y="161"/>
                    <a:pt x="136" y="155"/>
                    <a:pt x="135" y="151"/>
                  </a:cubicBezTo>
                  <a:cubicBezTo>
                    <a:pt x="135" y="149"/>
                    <a:pt x="135" y="147"/>
                    <a:pt x="134" y="145"/>
                  </a:cubicBezTo>
                  <a:cubicBezTo>
                    <a:pt x="134" y="144"/>
                    <a:pt x="134" y="144"/>
                    <a:pt x="134" y="143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4" y="142"/>
                    <a:pt x="134" y="142"/>
                    <a:pt x="134" y="142"/>
                  </a:cubicBezTo>
                  <a:cubicBezTo>
                    <a:pt x="134" y="142"/>
                    <a:pt x="134" y="142"/>
                    <a:pt x="134" y="142"/>
                  </a:cubicBezTo>
                  <a:cubicBezTo>
                    <a:pt x="134" y="142"/>
                    <a:pt x="134" y="142"/>
                    <a:pt x="133" y="141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3" y="140"/>
                    <a:pt x="132" y="139"/>
                    <a:pt x="131" y="139"/>
                  </a:cubicBezTo>
                  <a:cubicBezTo>
                    <a:pt x="130" y="139"/>
                    <a:pt x="130" y="139"/>
                    <a:pt x="130" y="139"/>
                  </a:cubicBezTo>
                  <a:cubicBezTo>
                    <a:pt x="129" y="139"/>
                    <a:pt x="129" y="139"/>
                    <a:pt x="129" y="139"/>
                  </a:cubicBezTo>
                  <a:cubicBezTo>
                    <a:pt x="128" y="139"/>
                    <a:pt x="128" y="139"/>
                    <a:pt x="127" y="139"/>
                  </a:cubicBezTo>
                  <a:cubicBezTo>
                    <a:pt x="127" y="140"/>
                    <a:pt x="126" y="140"/>
                    <a:pt x="124" y="141"/>
                  </a:cubicBezTo>
                  <a:cubicBezTo>
                    <a:pt x="120" y="144"/>
                    <a:pt x="111" y="149"/>
                    <a:pt x="102" y="154"/>
                  </a:cubicBezTo>
                  <a:cubicBezTo>
                    <a:pt x="98" y="156"/>
                    <a:pt x="95" y="159"/>
                    <a:pt x="92" y="160"/>
                  </a:cubicBezTo>
                  <a:cubicBezTo>
                    <a:pt x="90" y="161"/>
                    <a:pt x="89" y="162"/>
                    <a:pt x="88" y="162"/>
                  </a:cubicBezTo>
                  <a:cubicBezTo>
                    <a:pt x="88" y="162"/>
                    <a:pt x="88" y="163"/>
                    <a:pt x="87" y="163"/>
                  </a:cubicBezTo>
                  <a:cubicBezTo>
                    <a:pt x="87" y="163"/>
                    <a:pt x="87" y="163"/>
                    <a:pt x="87" y="163"/>
                  </a:cubicBezTo>
                  <a:cubicBezTo>
                    <a:pt x="88" y="164"/>
                    <a:pt x="88" y="164"/>
                    <a:pt x="88" y="164"/>
                  </a:cubicBezTo>
                  <a:cubicBezTo>
                    <a:pt x="88" y="163"/>
                    <a:pt x="88" y="163"/>
                    <a:pt x="88" y="163"/>
                  </a:cubicBezTo>
                  <a:cubicBezTo>
                    <a:pt x="87" y="163"/>
                    <a:pt x="87" y="163"/>
                    <a:pt x="87" y="163"/>
                  </a:cubicBezTo>
                  <a:cubicBezTo>
                    <a:pt x="88" y="164"/>
                    <a:pt x="88" y="164"/>
                    <a:pt x="88" y="164"/>
                  </a:cubicBezTo>
                  <a:cubicBezTo>
                    <a:pt x="88" y="163"/>
                    <a:pt x="88" y="163"/>
                    <a:pt x="88" y="163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88" y="162"/>
                    <a:pt x="88" y="162"/>
                    <a:pt x="88" y="162"/>
                  </a:cubicBezTo>
                  <a:cubicBezTo>
                    <a:pt x="88" y="163"/>
                    <a:pt x="88" y="163"/>
                    <a:pt x="88" y="163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88" y="162"/>
                    <a:pt x="88" y="162"/>
                    <a:pt x="88" y="162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8" y="162"/>
                    <a:pt x="88" y="162"/>
                    <a:pt x="88" y="162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90" y="163"/>
                    <a:pt x="90" y="163"/>
                    <a:pt x="90" y="163"/>
                  </a:cubicBezTo>
                  <a:cubicBezTo>
                    <a:pt x="90" y="162"/>
                    <a:pt x="89" y="162"/>
                    <a:pt x="89" y="162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90" y="163"/>
                    <a:pt x="90" y="163"/>
                    <a:pt x="90" y="163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2" y="163"/>
                    <a:pt x="91" y="163"/>
                    <a:pt x="90" y="163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3" y="164"/>
                    <a:pt x="93" y="164"/>
                    <a:pt x="93" y="164"/>
                  </a:cubicBezTo>
                  <a:cubicBezTo>
                    <a:pt x="92" y="164"/>
                    <a:pt x="92" y="164"/>
                    <a:pt x="92" y="164"/>
                  </a:cubicBezTo>
                  <a:cubicBezTo>
                    <a:pt x="91" y="163"/>
                    <a:pt x="88" y="159"/>
                    <a:pt x="86" y="156"/>
                  </a:cubicBezTo>
                  <a:cubicBezTo>
                    <a:pt x="84" y="155"/>
                    <a:pt x="83" y="153"/>
                    <a:pt x="82" y="152"/>
                  </a:cubicBezTo>
                  <a:cubicBezTo>
                    <a:pt x="82" y="151"/>
                    <a:pt x="81" y="151"/>
                    <a:pt x="81" y="151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1" y="151"/>
                    <a:pt x="81" y="151"/>
                    <a:pt x="81" y="151"/>
                  </a:cubicBezTo>
                  <a:cubicBezTo>
                    <a:pt x="81" y="150"/>
                    <a:pt x="80" y="149"/>
                    <a:pt x="79" y="149"/>
                  </a:cubicBezTo>
                  <a:cubicBezTo>
                    <a:pt x="78" y="148"/>
                    <a:pt x="78" y="148"/>
                    <a:pt x="77" y="148"/>
                  </a:cubicBezTo>
                  <a:cubicBezTo>
                    <a:pt x="76" y="148"/>
                    <a:pt x="76" y="148"/>
                    <a:pt x="76" y="149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3" y="150"/>
                    <a:pt x="72" y="150"/>
                    <a:pt x="71" y="151"/>
                  </a:cubicBezTo>
                  <a:cubicBezTo>
                    <a:pt x="68" y="153"/>
                    <a:pt x="65" y="155"/>
                    <a:pt x="63" y="156"/>
                  </a:cubicBezTo>
                  <a:cubicBezTo>
                    <a:pt x="62" y="157"/>
                    <a:pt x="61" y="157"/>
                    <a:pt x="60" y="158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0" y="160"/>
                    <a:pt x="60" y="160"/>
                    <a:pt x="60" y="160"/>
                  </a:cubicBezTo>
                  <a:cubicBezTo>
                    <a:pt x="60" y="158"/>
                    <a:pt x="60" y="158"/>
                    <a:pt x="60" y="158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60" y="160"/>
                    <a:pt x="60" y="160"/>
                    <a:pt x="60" y="160"/>
                  </a:cubicBezTo>
                  <a:cubicBezTo>
                    <a:pt x="60" y="158"/>
                    <a:pt x="60" y="158"/>
                    <a:pt x="60" y="158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58"/>
                    <a:pt x="61" y="158"/>
                    <a:pt x="61" y="158"/>
                  </a:cubicBezTo>
                  <a:cubicBezTo>
                    <a:pt x="60" y="158"/>
                    <a:pt x="60" y="158"/>
                    <a:pt x="60" y="158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58"/>
                    <a:pt x="61" y="158"/>
                    <a:pt x="61" y="158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62" y="158"/>
                    <a:pt x="61" y="158"/>
                    <a:pt x="61" y="158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5" y="160"/>
                    <a:pt x="65" y="160"/>
                    <a:pt x="65" y="160"/>
                  </a:cubicBezTo>
                  <a:cubicBezTo>
                    <a:pt x="64" y="159"/>
                    <a:pt x="63" y="158"/>
                    <a:pt x="62" y="158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5" y="160"/>
                    <a:pt x="65" y="160"/>
                    <a:pt x="65" y="160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3" y="159"/>
                    <a:pt x="63" y="158"/>
                    <a:pt x="63" y="158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61" y="158"/>
                    <a:pt x="61" y="158"/>
                    <a:pt x="60" y="157"/>
                  </a:cubicBezTo>
                  <a:cubicBezTo>
                    <a:pt x="57" y="157"/>
                    <a:pt x="52" y="155"/>
                    <a:pt x="48" y="154"/>
                  </a:cubicBezTo>
                  <a:cubicBezTo>
                    <a:pt x="46" y="154"/>
                    <a:pt x="44" y="153"/>
                    <a:pt x="42" y="153"/>
                  </a:cubicBezTo>
                  <a:cubicBezTo>
                    <a:pt x="42" y="153"/>
                    <a:pt x="41" y="153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2" y="153"/>
                    <a:pt x="42" y="153"/>
                    <a:pt x="41" y="153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2" y="153"/>
                    <a:pt x="41" y="153"/>
                    <a:pt x="40" y="152"/>
                  </a:cubicBezTo>
                  <a:cubicBezTo>
                    <a:pt x="39" y="152"/>
                    <a:pt x="39" y="152"/>
                    <a:pt x="39" y="152"/>
                  </a:cubicBezTo>
                  <a:cubicBezTo>
                    <a:pt x="38" y="152"/>
                    <a:pt x="37" y="152"/>
                    <a:pt x="37" y="152"/>
                  </a:cubicBezTo>
                  <a:cubicBezTo>
                    <a:pt x="37" y="152"/>
                    <a:pt x="36" y="152"/>
                    <a:pt x="36" y="153"/>
                  </a:cubicBezTo>
                  <a:cubicBezTo>
                    <a:pt x="35" y="153"/>
                    <a:pt x="34" y="154"/>
                    <a:pt x="32" y="155"/>
                  </a:cubicBezTo>
                  <a:cubicBezTo>
                    <a:pt x="30" y="156"/>
                    <a:pt x="27" y="158"/>
                    <a:pt x="25" y="159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3" y="161"/>
                    <a:pt x="23" y="161"/>
                    <a:pt x="22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4" y="161"/>
                    <a:pt x="24" y="161"/>
                    <a:pt x="23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2"/>
                    <a:pt x="26" y="161"/>
                    <a:pt x="25" y="161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3" y="165"/>
                    <a:pt x="23" y="165"/>
                    <a:pt x="23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51"/>
                    <a:pt x="28" y="151"/>
                    <a:pt x="28" y="151"/>
                  </a:cubicBezTo>
                  <a:cubicBezTo>
                    <a:pt x="28" y="149"/>
                    <a:pt x="27" y="148"/>
                    <a:pt x="26" y="147"/>
                  </a:cubicBezTo>
                  <a:cubicBezTo>
                    <a:pt x="24" y="146"/>
                    <a:pt x="23" y="146"/>
                    <a:pt x="21" y="147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6" y="149"/>
                    <a:pt x="26" y="149"/>
                    <a:pt x="26" y="149"/>
                  </a:cubicBezTo>
                  <a:cubicBezTo>
                    <a:pt x="26" y="149"/>
                    <a:pt x="26" y="149"/>
                    <a:pt x="26" y="149"/>
                  </a:cubicBezTo>
                  <a:cubicBezTo>
                    <a:pt x="25" y="148"/>
                    <a:pt x="23" y="145"/>
                    <a:pt x="21" y="141"/>
                  </a:cubicBezTo>
                  <a:cubicBezTo>
                    <a:pt x="20" y="140"/>
                    <a:pt x="19" y="138"/>
                    <a:pt x="19" y="137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6" y="133"/>
                    <a:pt x="13" y="132"/>
                    <a:pt x="11" y="133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39"/>
                    <a:pt x="12" y="138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1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1"/>
                    <a:pt x="14" y="140"/>
                  </a:cubicBezTo>
                  <a:cubicBezTo>
                    <a:pt x="15" y="138"/>
                    <a:pt x="19" y="133"/>
                    <a:pt x="22" y="128"/>
                  </a:cubicBezTo>
                  <a:cubicBezTo>
                    <a:pt x="24" y="126"/>
                    <a:pt x="25" y="124"/>
                    <a:pt x="26" y="123"/>
                  </a:cubicBezTo>
                  <a:cubicBezTo>
                    <a:pt x="27" y="122"/>
                    <a:pt x="27" y="121"/>
                    <a:pt x="28" y="120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29" y="119"/>
                    <a:pt x="29" y="118"/>
                    <a:pt x="29" y="117"/>
                  </a:cubicBezTo>
                  <a:cubicBezTo>
                    <a:pt x="29" y="117"/>
                    <a:pt x="29" y="116"/>
                    <a:pt x="28" y="115"/>
                  </a:cubicBezTo>
                  <a:cubicBezTo>
                    <a:pt x="27" y="113"/>
                    <a:pt x="24" y="112"/>
                    <a:pt x="22" y="113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3"/>
                    <a:pt x="17" y="123"/>
                    <a:pt x="17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7" y="125"/>
                    <a:pt x="17" y="124"/>
                    <a:pt x="17" y="124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7" y="125"/>
                    <a:pt x="18" y="124"/>
                    <a:pt x="18" y="123"/>
                  </a:cubicBezTo>
                  <a:cubicBezTo>
                    <a:pt x="20" y="119"/>
                    <a:pt x="24" y="112"/>
                    <a:pt x="27" y="106"/>
                  </a:cubicBezTo>
                  <a:cubicBezTo>
                    <a:pt x="29" y="102"/>
                    <a:pt x="31" y="99"/>
                    <a:pt x="32" y="97"/>
                  </a:cubicBezTo>
                  <a:cubicBezTo>
                    <a:pt x="33" y="96"/>
                    <a:pt x="33" y="95"/>
                    <a:pt x="34" y="94"/>
                  </a:cubicBezTo>
                  <a:cubicBezTo>
                    <a:pt x="34" y="94"/>
                    <a:pt x="34" y="94"/>
                    <a:pt x="34" y="93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34" y="92"/>
                    <a:pt x="34" y="92"/>
                    <a:pt x="34" y="91"/>
                  </a:cubicBezTo>
                  <a:cubicBezTo>
                    <a:pt x="34" y="91"/>
                    <a:pt x="34" y="90"/>
                    <a:pt x="34" y="89"/>
                  </a:cubicBezTo>
                  <a:cubicBezTo>
                    <a:pt x="33" y="87"/>
                    <a:pt x="30" y="86"/>
                    <a:pt x="28" y="87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6"/>
                    <a:pt x="8" y="105"/>
                    <a:pt x="8" y="104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8" y="107"/>
                    <a:pt x="8" y="106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9" y="106"/>
                    <a:pt x="9" y="105"/>
                  </a:cubicBezTo>
                  <a:cubicBezTo>
                    <a:pt x="11" y="101"/>
                    <a:pt x="16" y="93"/>
                    <a:pt x="20" y="87"/>
                  </a:cubicBezTo>
                  <a:cubicBezTo>
                    <a:pt x="22" y="83"/>
                    <a:pt x="24" y="80"/>
                    <a:pt x="25" y="78"/>
                  </a:cubicBezTo>
                  <a:cubicBezTo>
                    <a:pt x="26" y="77"/>
                    <a:pt x="26" y="76"/>
                    <a:pt x="27" y="75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1"/>
                  </a:cubicBezTo>
                  <a:cubicBezTo>
                    <a:pt x="28" y="71"/>
                    <a:pt x="28" y="70"/>
                    <a:pt x="27" y="69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7" y="68"/>
                    <a:pt x="26" y="67"/>
                    <a:pt x="25" y="67"/>
                  </a:cubicBezTo>
                  <a:cubicBezTo>
                    <a:pt x="24" y="67"/>
                    <a:pt x="24" y="67"/>
                    <a:pt x="23" y="67"/>
                  </a:cubicBezTo>
                  <a:cubicBezTo>
                    <a:pt x="23" y="67"/>
                    <a:pt x="22" y="67"/>
                    <a:pt x="22" y="67"/>
                  </a:cubicBezTo>
                  <a:cubicBezTo>
                    <a:pt x="22" y="67"/>
                    <a:pt x="22" y="67"/>
                    <a:pt x="21" y="67"/>
                  </a:cubicBezTo>
                  <a:cubicBezTo>
                    <a:pt x="21" y="67"/>
                    <a:pt x="21" y="68"/>
                    <a:pt x="20" y="68"/>
                  </a:cubicBezTo>
                  <a:cubicBezTo>
                    <a:pt x="18" y="69"/>
                    <a:pt x="15" y="71"/>
                    <a:pt x="13" y="72"/>
                  </a:cubicBezTo>
                  <a:cubicBezTo>
                    <a:pt x="12" y="73"/>
                    <a:pt x="11" y="74"/>
                    <a:pt x="10" y="74"/>
                  </a:cubicBezTo>
                  <a:cubicBezTo>
                    <a:pt x="9" y="74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9" y="75"/>
                    <a:pt x="9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1" y="74"/>
                    <a:pt x="11" y="74"/>
                    <a:pt x="10" y="74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3" y="76"/>
                    <a:pt x="12" y="75"/>
                    <a:pt x="12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8"/>
                    <a:pt x="15" y="78"/>
                    <a:pt x="14" y="77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5" y="80"/>
                    <a:pt x="15" y="79"/>
                    <a:pt x="15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0"/>
                    <a:pt x="15" y="80"/>
                    <a:pt x="15" y="79"/>
                  </a:cubicBezTo>
                  <a:cubicBezTo>
                    <a:pt x="17" y="76"/>
                    <a:pt x="21" y="70"/>
                    <a:pt x="25" y="65"/>
                  </a:cubicBezTo>
                  <a:cubicBezTo>
                    <a:pt x="27" y="62"/>
                    <a:pt x="28" y="60"/>
                    <a:pt x="30" y="58"/>
                  </a:cubicBezTo>
                  <a:cubicBezTo>
                    <a:pt x="30" y="57"/>
                    <a:pt x="31" y="57"/>
                    <a:pt x="31" y="56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2"/>
                  </a:cubicBezTo>
                  <a:cubicBezTo>
                    <a:pt x="32" y="52"/>
                    <a:pt x="32" y="51"/>
                    <a:pt x="32" y="50"/>
                  </a:cubicBezTo>
                  <a:cubicBezTo>
                    <a:pt x="32" y="50"/>
                    <a:pt x="31" y="49"/>
                    <a:pt x="30" y="49"/>
                  </a:cubicBezTo>
                  <a:cubicBezTo>
                    <a:pt x="30" y="48"/>
                    <a:pt x="29" y="48"/>
                    <a:pt x="28" y="48"/>
                  </a:cubicBezTo>
                  <a:cubicBezTo>
                    <a:pt x="27" y="48"/>
                    <a:pt x="26" y="48"/>
                    <a:pt x="25" y="49"/>
                  </a:cubicBezTo>
                  <a:cubicBezTo>
                    <a:pt x="25" y="49"/>
                    <a:pt x="24" y="49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4" y="50"/>
                    <a:pt x="24" y="50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5" y="49"/>
                    <a:pt x="25" y="49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49"/>
                    <a:pt x="28" y="49"/>
                    <a:pt x="27" y="49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0"/>
                    <a:pt x="29" y="50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2"/>
                    <a:pt x="31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4"/>
                    <a:pt x="31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4"/>
                  </a:cubicBezTo>
                  <a:cubicBezTo>
                    <a:pt x="33" y="52"/>
                    <a:pt x="37" y="49"/>
                    <a:pt x="42" y="44"/>
                  </a:cubicBezTo>
                  <a:cubicBezTo>
                    <a:pt x="49" y="37"/>
                    <a:pt x="59" y="28"/>
                    <a:pt x="66" y="21"/>
                  </a:cubicBezTo>
                  <a:cubicBezTo>
                    <a:pt x="70" y="18"/>
                    <a:pt x="73" y="14"/>
                    <a:pt x="76" y="12"/>
                  </a:cubicBezTo>
                  <a:cubicBezTo>
                    <a:pt x="77" y="11"/>
                    <a:pt x="78" y="10"/>
                    <a:pt x="78" y="9"/>
                  </a:cubicBezTo>
                  <a:cubicBezTo>
                    <a:pt x="79" y="8"/>
                    <a:pt x="79" y="8"/>
                    <a:pt x="80" y="7"/>
                  </a:cubicBezTo>
                  <a:cubicBezTo>
                    <a:pt x="80" y="7"/>
                    <a:pt x="80" y="7"/>
                    <a:pt x="80" y="6"/>
                  </a:cubicBezTo>
                  <a:cubicBezTo>
                    <a:pt x="80" y="6"/>
                    <a:pt x="80" y="5"/>
                    <a:pt x="81" y="4"/>
                  </a:cubicBezTo>
                  <a:cubicBezTo>
                    <a:pt x="81" y="4"/>
                    <a:pt x="80" y="3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8" y="0"/>
                    <a:pt x="78" y="0"/>
                  </a:cubicBezTo>
                  <a:cubicBezTo>
                    <a:pt x="77" y="0"/>
                    <a:pt x="76" y="0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3" y="1"/>
                    <a:pt x="72" y="1"/>
                    <a:pt x="71" y="2"/>
                  </a:cubicBezTo>
                  <a:cubicBezTo>
                    <a:pt x="66" y="4"/>
                    <a:pt x="58" y="9"/>
                    <a:pt x="51" y="13"/>
                  </a:cubicBezTo>
                  <a:cubicBezTo>
                    <a:pt x="48" y="16"/>
                    <a:pt x="45" y="18"/>
                    <a:pt x="42" y="19"/>
                  </a:cubicBezTo>
                  <a:cubicBezTo>
                    <a:pt x="41" y="20"/>
                    <a:pt x="40" y="20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2"/>
                    <a:pt x="42" y="21"/>
                    <a:pt x="41" y="21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1"/>
                    <a:pt x="40" y="20"/>
                    <a:pt x="37" y="21"/>
                  </a:cubicBezTo>
                  <a:cubicBezTo>
                    <a:pt x="35" y="23"/>
                    <a:pt x="35" y="25"/>
                    <a:pt x="36" y="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6" name="Freeform 281"/>
            <p:cNvSpPr/>
            <p:nvPr/>
          </p:nvSpPr>
          <p:spPr bwMode="auto">
            <a:xfrm>
              <a:off x="6295186" y="2021593"/>
              <a:ext cx="677800" cy="694565"/>
            </a:xfrm>
            <a:custGeom>
              <a:avLst/>
              <a:gdLst>
                <a:gd name="T0" fmla="*/ 530 w 559"/>
                <a:gd name="T1" fmla="*/ 275 h 572"/>
                <a:gd name="T2" fmla="*/ 405 w 559"/>
                <a:gd name="T3" fmla="*/ 508 h 572"/>
                <a:gd name="T4" fmla="*/ 136 w 559"/>
                <a:gd name="T5" fmla="*/ 486 h 572"/>
                <a:gd name="T6" fmla="*/ 42 w 559"/>
                <a:gd name="T7" fmla="*/ 241 h 572"/>
                <a:gd name="T8" fmla="*/ 216 w 559"/>
                <a:gd name="T9" fmla="*/ 45 h 572"/>
                <a:gd name="T10" fmla="*/ 530 w 559"/>
                <a:gd name="T11" fmla="*/ 275 h 572"/>
                <a:gd name="T12" fmla="*/ 554 w 559"/>
                <a:gd name="T13" fmla="*/ 269 h 572"/>
                <a:gd name="T14" fmla="*/ 423 w 559"/>
                <a:gd name="T15" fmla="*/ 58 h 572"/>
                <a:gd name="T16" fmla="*/ 175 w 559"/>
                <a:gd name="T17" fmla="*/ 46 h 572"/>
                <a:gd name="T18" fmla="*/ 20 w 559"/>
                <a:gd name="T19" fmla="*/ 233 h 572"/>
                <a:gd name="T20" fmla="*/ 91 w 559"/>
                <a:gd name="T21" fmla="*/ 474 h 572"/>
                <a:gd name="T22" fmla="*/ 394 w 559"/>
                <a:gd name="T23" fmla="*/ 529 h 572"/>
                <a:gd name="T24" fmla="*/ 554 w 559"/>
                <a:gd name="T25" fmla="*/ 269 h 572"/>
                <a:gd name="T26" fmla="*/ 530 w 559"/>
                <a:gd name="T27" fmla="*/ 275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9" h="572">
                  <a:moveTo>
                    <a:pt x="530" y="275"/>
                  </a:moveTo>
                  <a:cubicBezTo>
                    <a:pt x="535" y="370"/>
                    <a:pt x="487" y="459"/>
                    <a:pt x="405" y="508"/>
                  </a:cubicBezTo>
                  <a:cubicBezTo>
                    <a:pt x="321" y="557"/>
                    <a:pt x="212" y="544"/>
                    <a:pt x="136" y="486"/>
                  </a:cubicBezTo>
                  <a:cubicBezTo>
                    <a:pt x="62" y="429"/>
                    <a:pt x="27" y="333"/>
                    <a:pt x="42" y="241"/>
                  </a:cubicBezTo>
                  <a:cubicBezTo>
                    <a:pt x="57" y="149"/>
                    <a:pt x="127" y="71"/>
                    <a:pt x="216" y="45"/>
                  </a:cubicBezTo>
                  <a:cubicBezTo>
                    <a:pt x="370" y="0"/>
                    <a:pt x="520" y="122"/>
                    <a:pt x="530" y="275"/>
                  </a:cubicBezTo>
                  <a:cubicBezTo>
                    <a:pt x="531" y="283"/>
                    <a:pt x="555" y="278"/>
                    <a:pt x="554" y="269"/>
                  </a:cubicBezTo>
                  <a:cubicBezTo>
                    <a:pt x="548" y="181"/>
                    <a:pt x="499" y="103"/>
                    <a:pt x="423" y="58"/>
                  </a:cubicBezTo>
                  <a:cubicBezTo>
                    <a:pt x="348" y="13"/>
                    <a:pt x="254" y="12"/>
                    <a:pt x="175" y="46"/>
                  </a:cubicBezTo>
                  <a:cubicBezTo>
                    <a:pt x="97" y="80"/>
                    <a:pt x="39" y="151"/>
                    <a:pt x="20" y="233"/>
                  </a:cubicBezTo>
                  <a:cubicBezTo>
                    <a:pt x="0" y="320"/>
                    <a:pt x="29" y="412"/>
                    <a:pt x="91" y="474"/>
                  </a:cubicBezTo>
                  <a:cubicBezTo>
                    <a:pt x="169" y="555"/>
                    <a:pt x="293" y="572"/>
                    <a:pt x="394" y="529"/>
                  </a:cubicBezTo>
                  <a:cubicBezTo>
                    <a:pt x="496" y="484"/>
                    <a:pt x="559" y="379"/>
                    <a:pt x="554" y="269"/>
                  </a:cubicBezTo>
                  <a:cubicBezTo>
                    <a:pt x="554" y="261"/>
                    <a:pt x="530" y="266"/>
                    <a:pt x="530" y="27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7" name="Freeform 282"/>
            <p:cNvSpPr/>
            <p:nvPr/>
          </p:nvSpPr>
          <p:spPr bwMode="auto">
            <a:xfrm>
              <a:off x="7408885" y="1891062"/>
              <a:ext cx="124543" cy="126938"/>
            </a:xfrm>
            <a:custGeom>
              <a:avLst/>
              <a:gdLst>
                <a:gd name="T0" fmla="*/ 53 w 103"/>
                <a:gd name="T1" fmla="*/ 8 h 104"/>
                <a:gd name="T2" fmla="*/ 53 w 103"/>
                <a:gd name="T3" fmla="*/ 8 h 104"/>
                <a:gd name="T4" fmla="*/ 50 w 103"/>
                <a:gd name="T5" fmla="*/ 8 h 104"/>
                <a:gd name="T6" fmla="*/ 48 w 103"/>
                <a:gd name="T7" fmla="*/ 6 h 104"/>
                <a:gd name="T8" fmla="*/ 52 w 103"/>
                <a:gd name="T9" fmla="*/ 4 h 104"/>
                <a:gd name="T10" fmla="*/ 48 w 103"/>
                <a:gd name="T11" fmla="*/ 2 h 104"/>
                <a:gd name="T12" fmla="*/ 3 w 103"/>
                <a:gd name="T13" fmla="*/ 51 h 104"/>
                <a:gd name="T14" fmla="*/ 11 w 103"/>
                <a:gd name="T15" fmla="*/ 56 h 104"/>
                <a:gd name="T16" fmla="*/ 64 w 103"/>
                <a:gd name="T17" fmla="*/ 25 h 104"/>
                <a:gd name="T18" fmla="*/ 59 w 103"/>
                <a:gd name="T19" fmla="*/ 23 h 104"/>
                <a:gd name="T20" fmla="*/ 59 w 103"/>
                <a:gd name="T21" fmla="*/ 20 h 104"/>
                <a:gd name="T22" fmla="*/ 62 w 103"/>
                <a:gd name="T23" fmla="*/ 20 h 104"/>
                <a:gd name="T24" fmla="*/ 17 w 103"/>
                <a:gd name="T25" fmla="*/ 60 h 104"/>
                <a:gd name="T26" fmla="*/ 3 w 103"/>
                <a:gd name="T27" fmla="*/ 84 h 104"/>
                <a:gd name="T28" fmla="*/ 98 w 103"/>
                <a:gd name="T29" fmla="*/ 30 h 104"/>
                <a:gd name="T30" fmla="*/ 97 w 103"/>
                <a:gd name="T31" fmla="*/ 26 h 104"/>
                <a:gd name="T32" fmla="*/ 94 w 103"/>
                <a:gd name="T33" fmla="*/ 28 h 104"/>
                <a:gd name="T34" fmla="*/ 94 w 103"/>
                <a:gd name="T35" fmla="*/ 24 h 104"/>
                <a:gd name="T36" fmla="*/ 9 w 103"/>
                <a:gd name="T37" fmla="*/ 92 h 104"/>
                <a:gd name="T38" fmla="*/ 12 w 103"/>
                <a:gd name="T39" fmla="*/ 101 h 104"/>
                <a:gd name="T40" fmla="*/ 81 w 103"/>
                <a:gd name="T41" fmla="*/ 57 h 104"/>
                <a:gd name="T42" fmla="*/ 79 w 103"/>
                <a:gd name="T43" fmla="*/ 60 h 104"/>
                <a:gd name="T44" fmla="*/ 77 w 103"/>
                <a:gd name="T45" fmla="*/ 58 h 104"/>
                <a:gd name="T46" fmla="*/ 77 w 103"/>
                <a:gd name="T47" fmla="*/ 54 h 104"/>
                <a:gd name="T48" fmla="*/ 77 w 103"/>
                <a:gd name="T49" fmla="*/ 55 h 104"/>
                <a:gd name="T50" fmla="*/ 45 w 103"/>
                <a:gd name="T51" fmla="*/ 102 h 104"/>
                <a:gd name="T52" fmla="*/ 99 w 103"/>
                <a:gd name="T53" fmla="*/ 76 h 104"/>
                <a:gd name="T54" fmla="*/ 99 w 103"/>
                <a:gd name="T55" fmla="*/ 76 h 104"/>
                <a:gd name="T56" fmla="*/ 94 w 103"/>
                <a:gd name="T57" fmla="*/ 74 h 104"/>
                <a:gd name="T58" fmla="*/ 95 w 103"/>
                <a:gd name="T59" fmla="*/ 68 h 104"/>
                <a:gd name="T60" fmla="*/ 48 w 103"/>
                <a:gd name="T61" fmla="*/ 95 h 104"/>
                <a:gd name="T62" fmla="*/ 50 w 103"/>
                <a:gd name="T63" fmla="*/ 96 h 104"/>
                <a:gd name="T64" fmla="*/ 53 w 103"/>
                <a:gd name="T65" fmla="*/ 97 h 104"/>
                <a:gd name="T66" fmla="*/ 49 w 103"/>
                <a:gd name="T67" fmla="*/ 100 h 104"/>
                <a:gd name="T68" fmla="*/ 53 w 103"/>
                <a:gd name="T69" fmla="*/ 101 h 104"/>
                <a:gd name="T70" fmla="*/ 85 w 103"/>
                <a:gd name="T71" fmla="*/ 58 h 104"/>
                <a:gd name="T72" fmla="*/ 62 w 103"/>
                <a:gd name="T73" fmla="*/ 61 h 104"/>
                <a:gd name="T74" fmla="*/ 10 w 103"/>
                <a:gd name="T75" fmla="*/ 94 h 104"/>
                <a:gd name="T76" fmla="*/ 11 w 103"/>
                <a:gd name="T77" fmla="*/ 92 h 104"/>
                <a:gd name="T78" fmla="*/ 11 w 103"/>
                <a:gd name="T79" fmla="*/ 97 h 104"/>
                <a:gd name="T80" fmla="*/ 14 w 103"/>
                <a:gd name="T81" fmla="*/ 99 h 104"/>
                <a:gd name="T82" fmla="*/ 77 w 103"/>
                <a:gd name="T83" fmla="*/ 49 h 104"/>
                <a:gd name="T84" fmla="*/ 97 w 103"/>
                <a:gd name="T85" fmla="*/ 22 h 104"/>
                <a:gd name="T86" fmla="*/ 4 w 103"/>
                <a:gd name="T87" fmla="*/ 75 h 104"/>
                <a:gd name="T88" fmla="*/ 5 w 103"/>
                <a:gd name="T89" fmla="*/ 79 h 104"/>
                <a:gd name="T90" fmla="*/ 6 w 103"/>
                <a:gd name="T91" fmla="*/ 76 h 104"/>
                <a:gd name="T92" fmla="*/ 5 w 103"/>
                <a:gd name="T93" fmla="*/ 80 h 104"/>
                <a:gd name="T94" fmla="*/ 9 w 103"/>
                <a:gd name="T95" fmla="*/ 82 h 104"/>
                <a:gd name="T96" fmla="*/ 62 w 103"/>
                <a:gd name="T97" fmla="*/ 29 h 104"/>
                <a:gd name="T98" fmla="*/ 61 w 103"/>
                <a:gd name="T99" fmla="*/ 16 h 104"/>
                <a:gd name="T100" fmla="*/ 7 w 103"/>
                <a:gd name="T101" fmla="*/ 49 h 104"/>
                <a:gd name="T102" fmla="*/ 7 w 103"/>
                <a:gd name="T103" fmla="*/ 53 h 104"/>
                <a:gd name="T104" fmla="*/ 7 w 103"/>
                <a:gd name="T105" fmla="*/ 53 h 104"/>
                <a:gd name="T106" fmla="*/ 11 w 103"/>
                <a:gd name="T107" fmla="*/ 55 h 104"/>
                <a:gd name="T108" fmla="*/ 21 w 103"/>
                <a:gd name="T109" fmla="*/ 44 h 104"/>
                <a:gd name="T110" fmla="*/ 56 w 103"/>
                <a:gd name="T111" fmla="*/ 2 h 104"/>
                <a:gd name="T112" fmla="*/ 29 w 103"/>
                <a:gd name="T113" fmla="*/ 12 h 104"/>
                <a:gd name="T114" fmla="*/ 30 w 103"/>
                <a:gd name="T115" fmla="*/ 15 h 104"/>
                <a:gd name="T116" fmla="*/ 31 w 103"/>
                <a:gd name="T117" fmla="*/ 12 h 104"/>
                <a:gd name="T118" fmla="*/ 27 w 103"/>
                <a:gd name="T119" fmla="*/ 1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04">
                  <a:moveTo>
                    <a:pt x="27" y="19"/>
                  </a:moveTo>
                  <a:cubicBezTo>
                    <a:pt x="27" y="20"/>
                    <a:pt x="28" y="20"/>
                    <a:pt x="29" y="21"/>
                  </a:cubicBezTo>
                  <a:cubicBezTo>
                    <a:pt x="30" y="21"/>
                    <a:pt x="30" y="21"/>
                    <a:pt x="31" y="21"/>
                  </a:cubicBezTo>
                  <a:cubicBezTo>
                    <a:pt x="31" y="21"/>
                    <a:pt x="31" y="21"/>
                    <a:pt x="32" y="21"/>
                  </a:cubicBezTo>
                  <a:cubicBezTo>
                    <a:pt x="33" y="21"/>
                    <a:pt x="33" y="20"/>
                    <a:pt x="33" y="20"/>
                  </a:cubicBezTo>
                  <a:cubicBezTo>
                    <a:pt x="34" y="20"/>
                    <a:pt x="36" y="19"/>
                    <a:pt x="38" y="18"/>
                  </a:cubicBezTo>
                  <a:cubicBezTo>
                    <a:pt x="41" y="16"/>
                    <a:pt x="45" y="13"/>
                    <a:pt x="48" y="11"/>
                  </a:cubicBezTo>
                  <a:cubicBezTo>
                    <a:pt x="50" y="10"/>
                    <a:pt x="51" y="10"/>
                    <a:pt x="52" y="9"/>
                  </a:cubicBezTo>
                  <a:cubicBezTo>
                    <a:pt x="52" y="9"/>
                    <a:pt x="53" y="9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9"/>
                    <a:pt x="53" y="8"/>
                    <a:pt x="53" y="8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1" y="9"/>
                    <a:pt x="51" y="9"/>
                    <a:pt x="52" y="9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9" y="7"/>
                    <a:pt x="50" y="8"/>
                    <a:pt x="50" y="8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5"/>
                    <a:pt x="48" y="6"/>
                    <a:pt x="48" y="6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7" y="3"/>
                    <a:pt x="47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6" y="5"/>
                    <a:pt x="42" y="9"/>
                    <a:pt x="38" y="14"/>
                  </a:cubicBezTo>
                  <a:cubicBezTo>
                    <a:pt x="31" y="21"/>
                    <a:pt x="22" y="29"/>
                    <a:pt x="16" y="37"/>
                  </a:cubicBezTo>
                  <a:cubicBezTo>
                    <a:pt x="12" y="40"/>
                    <a:pt x="9" y="43"/>
                    <a:pt x="7" y="46"/>
                  </a:cubicBezTo>
                  <a:cubicBezTo>
                    <a:pt x="6" y="47"/>
                    <a:pt x="5" y="48"/>
                    <a:pt x="4" y="49"/>
                  </a:cubicBezTo>
                  <a:cubicBezTo>
                    <a:pt x="4" y="49"/>
                    <a:pt x="4" y="50"/>
                    <a:pt x="3" y="50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2" y="52"/>
                    <a:pt x="2" y="53"/>
                  </a:cubicBezTo>
                  <a:cubicBezTo>
                    <a:pt x="2" y="53"/>
                    <a:pt x="3" y="54"/>
                    <a:pt x="3" y="55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4" y="56"/>
                    <a:pt x="5" y="57"/>
                    <a:pt x="5" y="57"/>
                  </a:cubicBezTo>
                  <a:cubicBezTo>
                    <a:pt x="6" y="57"/>
                    <a:pt x="7" y="57"/>
                    <a:pt x="7" y="57"/>
                  </a:cubicBezTo>
                  <a:cubicBezTo>
                    <a:pt x="8" y="57"/>
                    <a:pt x="8" y="57"/>
                    <a:pt x="9" y="57"/>
                  </a:cubicBezTo>
                  <a:cubicBezTo>
                    <a:pt x="10" y="57"/>
                    <a:pt x="10" y="57"/>
                    <a:pt x="11" y="56"/>
                  </a:cubicBezTo>
                  <a:cubicBezTo>
                    <a:pt x="14" y="55"/>
                    <a:pt x="18" y="52"/>
                    <a:pt x="23" y="49"/>
                  </a:cubicBezTo>
                  <a:cubicBezTo>
                    <a:pt x="31" y="44"/>
                    <a:pt x="41" y="38"/>
                    <a:pt x="50" y="33"/>
                  </a:cubicBezTo>
                  <a:cubicBezTo>
                    <a:pt x="54" y="30"/>
                    <a:pt x="57" y="28"/>
                    <a:pt x="60" y="27"/>
                  </a:cubicBezTo>
                  <a:cubicBezTo>
                    <a:pt x="61" y="26"/>
                    <a:pt x="62" y="25"/>
                    <a:pt x="63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5"/>
                    <a:pt x="63" y="25"/>
                    <a:pt x="63" y="25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60" y="24"/>
                    <a:pt x="61" y="24"/>
                    <a:pt x="62" y="24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9" y="21"/>
                    <a:pt x="59" y="22"/>
                    <a:pt x="59" y="23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59" y="19"/>
                    <a:pt x="59" y="20"/>
                    <a:pt x="59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59" y="19"/>
                    <a:pt x="59" y="19"/>
                    <a:pt x="58" y="20"/>
                  </a:cubicBezTo>
                  <a:cubicBezTo>
                    <a:pt x="56" y="22"/>
                    <a:pt x="52" y="27"/>
                    <a:pt x="46" y="33"/>
                  </a:cubicBezTo>
                  <a:cubicBezTo>
                    <a:pt x="37" y="41"/>
                    <a:pt x="26" y="52"/>
                    <a:pt x="17" y="60"/>
                  </a:cubicBezTo>
                  <a:cubicBezTo>
                    <a:pt x="13" y="65"/>
                    <a:pt x="9" y="69"/>
                    <a:pt x="6" y="71"/>
                  </a:cubicBezTo>
                  <a:cubicBezTo>
                    <a:pt x="5" y="73"/>
                    <a:pt x="3" y="74"/>
                    <a:pt x="3" y="75"/>
                  </a:cubicBezTo>
                  <a:cubicBezTo>
                    <a:pt x="2" y="76"/>
                    <a:pt x="2" y="76"/>
                    <a:pt x="1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0" y="79"/>
                    <a:pt x="0" y="80"/>
                  </a:cubicBezTo>
                  <a:cubicBezTo>
                    <a:pt x="0" y="80"/>
                    <a:pt x="0" y="81"/>
                    <a:pt x="1" y="82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3"/>
                    <a:pt x="2" y="84"/>
                    <a:pt x="3" y="84"/>
                  </a:cubicBezTo>
                  <a:cubicBezTo>
                    <a:pt x="4" y="84"/>
                    <a:pt x="4" y="84"/>
                    <a:pt x="5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7" y="84"/>
                    <a:pt x="7" y="84"/>
                    <a:pt x="8" y="83"/>
                  </a:cubicBezTo>
                  <a:cubicBezTo>
                    <a:pt x="9" y="83"/>
                    <a:pt x="11" y="81"/>
                    <a:pt x="15" y="80"/>
                  </a:cubicBezTo>
                  <a:cubicBezTo>
                    <a:pt x="25" y="73"/>
                    <a:pt x="46" y="61"/>
                    <a:pt x="64" y="50"/>
                  </a:cubicBezTo>
                  <a:cubicBezTo>
                    <a:pt x="73" y="45"/>
                    <a:pt x="81" y="40"/>
                    <a:pt x="88" y="36"/>
                  </a:cubicBezTo>
                  <a:cubicBezTo>
                    <a:pt x="91" y="34"/>
                    <a:pt x="94" y="33"/>
                    <a:pt x="96" y="32"/>
                  </a:cubicBezTo>
                  <a:cubicBezTo>
                    <a:pt x="97" y="31"/>
                    <a:pt x="97" y="31"/>
                    <a:pt x="98" y="31"/>
                  </a:cubicBezTo>
                  <a:cubicBezTo>
                    <a:pt x="98" y="30"/>
                    <a:pt x="98" y="30"/>
                    <a:pt x="98" y="30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8" y="30"/>
                    <a:pt x="98" y="30"/>
                    <a:pt x="98" y="30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9"/>
                    <a:pt x="95" y="30"/>
                    <a:pt x="96" y="30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3" y="27"/>
                    <a:pt x="93" y="28"/>
                    <a:pt x="94" y="28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3" y="25"/>
                    <a:pt x="93" y="25"/>
                    <a:pt x="93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4" y="24"/>
                    <a:pt x="93" y="25"/>
                    <a:pt x="92" y="26"/>
                  </a:cubicBezTo>
                  <a:cubicBezTo>
                    <a:pt x="89" y="29"/>
                    <a:pt x="82" y="34"/>
                    <a:pt x="73" y="41"/>
                  </a:cubicBezTo>
                  <a:cubicBezTo>
                    <a:pt x="60" y="51"/>
                    <a:pt x="44" y="64"/>
                    <a:pt x="31" y="74"/>
                  </a:cubicBezTo>
                  <a:cubicBezTo>
                    <a:pt x="24" y="79"/>
                    <a:pt x="18" y="84"/>
                    <a:pt x="14" y="87"/>
                  </a:cubicBezTo>
                  <a:cubicBezTo>
                    <a:pt x="12" y="89"/>
                    <a:pt x="10" y="90"/>
                    <a:pt x="9" y="92"/>
                  </a:cubicBezTo>
                  <a:cubicBezTo>
                    <a:pt x="9" y="92"/>
                    <a:pt x="8" y="93"/>
                    <a:pt x="8" y="93"/>
                  </a:cubicBezTo>
                  <a:cubicBezTo>
                    <a:pt x="7" y="93"/>
                    <a:pt x="7" y="94"/>
                    <a:pt x="7" y="94"/>
                  </a:cubicBezTo>
                  <a:cubicBezTo>
                    <a:pt x="7" y="94"/>
                    <a:pt x="6" y="95"/>
                    <a:pt x="6" y="95"/>
                  </a:cubicBezTo>
                  <a:cubicBezTo>
                    <a:pt x="6" y="95"/>
                    <a:pt x="6" y="96"/>
                    <a:pt x="6" y="97"/>
                  </a:cubicBezTo>
                  <a:cubicBezTo>
                    <a:pt x="6" y="97"/>
                    <a:pt x="6" y="98"/>
                    <a:pt x="7" y="99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7" y="100"/>
                    <a:pt x="8" y="101"/>
                    <a:pt x="9" y="101"/>
                  </a:cubicBezTo>
                  <a:cubicBezTo>
                    <a:pt x="10" y="101"/>
                    <a:pt x="10" y="101"/>
                    <a:pt x="11" y="101"/>
                  </a:cubicBezTo>
                  <a:cubicBezTo>
                    <a:pt x="11" y="101"/>
                    <a:pt x="12" y="101"/>
                    <a:pt x="12" y="101"/>
                  </a:cubicBezTo>
                  <a:cubicBezTo>
                    <a:pt x="12" y="101"/>
                    <a:pt x="13" y="101"/>
                    <a:pt x="13" y="101"/>
                  </a:cubicBezTo>
                  <a:cubicBezTo>
                    <a:pt x="15" y="100"/>
                    <a:pt x="16" y="99"/>
                    <a:pt x="19" y="98"/>
                  </a:cubicBezTo>
                  <a:cubicBezTo>
                    <a:pt x="27" y="93"/>
                    <a:pt x="43" y="84"/>
                    <a:pt x="56" y="75"/>
                  </a:cubicBezTo>
                  <a:cubicBezTo>
                    <a:pt x="63" y="71"/>
                    <a:pt x="69" y="67"/>
                    <a:pt x="74" y="64"/>
                  </a:cubicBezTo>
                  <a:cubicBezTo>
                    <a:pt x="77" y="63"/>
                    <a:pt x="79" y="62"/>
                    <a:pt x="80" y="61"/>
                  </a:cubicBezTo>
                  <a:cubicBezTo>
                    <a:pt x="81" y="61"/>
                    <a:pt x="81" y="61"/>
                    <a:pt x="82" y="60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0" y="60"/>
                    <a:pt x="81" y="60"/>
                    <a:pt x="81" y="60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8" y="59"/>
                    <a:pt x="79" y="60"/>
                    <a:pt x="79" y="60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7"/>
                    <a:pt x="77" y="57"/>
                    <a:pt x="77" y="58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6" y="56"/>
                    <a:pt x="75" y="58"/>
                  </a:cubicBezTo>
                  <a:cubicBezTo>
                    <a:pt x="71" y="63"/>
                    <a:pt x="63" y="72"/>
                    <a:pt x="57" y="81"/>
                  </a:cubicBezTo>
                  <a:cubicBezTo>
                    <a:pt x="54" y="85"/>
                    <a:pt x="51" y="89"/>
                    <a:pt x="49" y="92"/>
                  </a:cubicBezTo>
                  <a:cubicBezTo>
                    <a:pt x="48" y="93"/>
                    <a:pt x="47" y="94"/>
                    <a:pt x="46" y="95"/>
                  </a:cubicBezTo>
                  <a:cubicBezTo>
                    <a:pt x="46" y="96"/>
                    <a:pt x="45" y="96"/>
                    <a:pt x="45" y="97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5" y="98"/>
                    <a:pt x="44" y="98"/>
                    <a:pt x="44" y="100"/>
                  </a:cubicBezTo>
                  <a:cubicBezTo>
                    <a:pt x="44" y="100"/>
                    <a:pt x="44" y="101"/>
                    <a:pt x="45" y="102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3"/>
                    <a:pt x="47" y="104"/>
                    <a:pt x="47" y="104"/>
                  </a:cubicBezTo>
                  <a:cubicBezTo>
                    <a:pt x="48" y="104"/>
                    <a:pt x="48" y="104"/>
                    <a:pt x="49" y="104"/>
                  </a:cubicBezTo>
                  <a:cubicBezTo>
                    <a:pt x="50" y="104"/>
                    <a:pt x="50" y="104"/>
                    <a:pt x="51" y="104"/>
                  </a:cubicBezTo>
                  <a:cubicBezTo>
                    <a:pt x="51" y="104"/>
                    <a:pt x="52" y="103"/>
                    <a:pt x="53" y="103"/>
                  </a:cubicBezTo>
                  <a:cubicBezTo>
                    <a:pt x="55" y="102"/>
                    <a:pt x="59" y="100"/>
                    <a:pt x="64" y="97"/>
                  </a:cubicBezTo>
                  <a:cubicBezTo>
                    <a:pt x="71" y="93"/>
                    <a:pt x="79" y="87"/>
                    <a:pt x="86" y="83"/>
                  </a:cubicBezTo>
                  <a:cubicBezTo>
                    <a:pt x="90" y="81"/>
                    <a:pt x="93" y="79"/>
                    <a:pt x="96" y="77"/>
                  </a:cubicBezTo>
                  <a:cubicBezTo>
                    <a:pt x="97" y="77"/>
                    <a:pt x="98" y="76"/>
                    <a:pt x="98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6"/>
                    <a:pt x="98" y="76"/>
                    <a:pt x="99" y="76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8" y="76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8" y="71"/>
                    <a:pt x="98" y="71"/>
                    <a:pt x="98" y="7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5"/>
                    <a:pt x="95" y="75"/>
                    <a:pt x="96" y="76"/>
                  </a:cubicBezTo>
                  <a:cubicBezTo>
                    <a:pt x="98" y="71"/>
                    <a:pt x="98" y="71"/>
                    <a:pt x="98" y="7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6"/>
                    <a:pt x="98" y="77"/>
                    <a:pt x="100" y="75"/>
                  </a:cubicBezTo>
                  <a:cubicBezTo>
                    <a:pt x="102" y="74"/>
                    <a:pt x="103" y="71"/>
                    <a:pt x="102" y="69"/>
                  </a:cubicBezTo>
                  <a:cubicBezTo>
                    <a:pt x="101" y="68"/>
                    <a:pt x="100" y="68"/>
                    <a:pt x="99" y="67"/>
                  </a:cubicBezTo>
                  <a:cubicBezTo>
                    <a:pt x="98" y="67"/>
                    <a:pt x="98" y="67"/>
                    <a:pt x="98" y="67"/>
                  </a:cubicBezTo>
                  <a:cubicBezTo>
                    <a:pt x="97" y="67"/>
                    <a:pt x="97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4" y="68"/>
                    <a:pt x="93" y="69"/>
                    <a:pt x="91" y="70"/>
                  </a:cubicBezTo>
                  <a:cubicBezTo>
                    <a:pt x="85" y="73"/>
                    <a:pt x="75" y="80"/>
                    <a:pt x="65" y="85"/>
                  </a:cubicBezTo>
                  <a:cubicBezTo>
                    <a:pt x="61" y="88"/>
                    <a:pt x="56" y="91"/>
                    <a:pt x="53" y="93"/>
                  </a:cubicBezTo>
                  <a:cubicBezTo>
                    <a:pt x="51" y="94"/>
                    <a:pt x="50" y="94"/>
                    <a:pt x="49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5"/>
                    <a:pt x="49" y="95"/>
                    <a:pt x="49" y="95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2" y="96"/>
                    <a:pt x="51" y="96"/>
                    <a:pt x="50" y="96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99"/>
                    <a:pt x="53" y="98"/>
                    <a:pt x="53" y="97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3" y="101"/>
                    <a:pt x="53" y="100"/>
                    <a:pt x="53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3" y="101"/>
                    <a:pt x="54" y="100"/>
                    <a:pt x="55" y="98"/>
                  </a:cubicBezTo>
                  <a:cubicBezTo>
                    <a:pt x="59" y="93"/>
                    <a:pt x="66" y="83"/>
                    <a:pt x="73" y="75"/>
                  </a:cubicBezTo>
                  <a:cubicBezTo>
                    <a:pt x="76" y="71"/>
                    <a:pt x="79" y="67"/>
                    <a:pt x="81" y="64"/>
                  </a:cubicBezTo>
                  <a:cubicBezTo>
                    <a:pt x="82" y="63"/>
                    <a:pt x="83" y="61"/>
                    <a:pt x="84" y="60"/>
                  </a:cubicBezTo>
                  <a:cubicBezTo>
                    <a:pt x="84" y="60"/>
                    <a:pt x="84" y="59"/>
                    <a:pt x="85" y="59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5" y="57"/>
                    <a:pt x="86" y="57"/>
                    <a:pt x="86" y="56"/>
                  </a:cubicBezTo>
                  <a:cubicBezTo>
                    <a:pt x="86" y="56"/>
                    <a:pt x="86" y="55"/>
                    <a:pt x="85" y="54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4" y="53"/>
                    <a:pt x="83" y="52"/>
                    <a:pt x="83" y="52"/>
                  </a:cubicBezTo>
                  <a:cubicBezTo>
                    <a:pt x="82" y="52"/>
                    <a:pt x="81" y="52"/>
                    <a:pt x="81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9" y="52"/>
                    <a:pt x="78" y="52"/>
                    <a:pt x="77" y="53"/>
                  </a:cubicBezTo>
                  <a:cubicBezTo>
                    <a:pt x="74" y="54"/>
                    <a:pt x="69" y="57"/>
                    <a:pt x="62" y="61"/>
                  </a:cubicBezTo>
                  <a:cubicBezTo>
                    <a:pt x="52" y="67"/>
                    <a:pt x="39" y="75"/>
                    <a:pt x="28" y="82"/>
                  </a:cubicBezTo>
                  <a:cubicBezTo>
                    <a:pt x="23" y="85"/>
                    <a:pt x="18" y="88"/>
                    <a:pt x="15" y="90"/>
                  </a:cubicBezTo>
                  <a:cubicBezTo>
                    <a:pt x="13" y="91"/>
                    <a:pt x="12" y="92"/>
                    <a:pt x="11" y="92"/>
                  </a:cubicBezTo>
                  <a:cubicBezTo>
                    <a:pt x="10" y="92"/>
                    <a:pt x="10" y="92"/>
                    <a:pt x="10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0" y="92"/>
                    <a:pt x="10" y="93"/>
                    <a:pt x="10" y="93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4" y="94"/>
                    <a:pt x="13" y="93"/>
                    <a:pt x="12" y="93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5" y="96"/>
                    <a:pt x="15" y="95"/>
                    <a:pt x="14" y="95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5" y="98"/>
                    <a:pt x="15" y="98"/>
                    <a:pt x="15" y="97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4" y="99"/>
                    <a:pt x="15" y="98"/>
                    <a:pt x="16" y="98"/>
                  </a:cubicBezTo>
                  <a:cubicBezTo>
                    <a:pt x="19" y="95"/>
                    <a:pt x="26" y="89"/>
                    <a:pt x="35" y="82"/>
                  </a:cubicBezTo>
                  <a:cubicBezTo>
                    <a:pt x="48" y="72"/>
                    <a:pt x="64" y="60"/>
                    <a:pt x="77" y="49"/>
                  </a:cubicBezTo>
                  <a:cubicBezTo>
                    <a:pt x="84" y="44"/>
                    <a:pt x="90" y="39"/>
                    <a:pt x="94" y="36"/>
                  </a:cubicBezTo>
                  <a:cubicBezTo>
                    <a:pt x="96" y="34"/>
                    <a:pt x="98" y="33"/>
                    <a:pt x="99" y="31"/>
                  </a:cubicBezTo>
                  <a:cubicBezTo>
                    <a:pt x="100" y="31"/>
                    <a:pt x="100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2" y="28"/>
                    <a:pt x="102" y="28"/>
                  </a:cubicBezTo>
                  <a:cubicBezTo>
                    <a:pt x="102" y="27"/>
                    <a:pt x="102" y="27"/>
                    <a:pt x="102" y="26"/>
                  </a:cubicBezTo>
                  <a:cubicBezTo>
                    <a:pt x="102" y="26"/>
                    <a:pt x="102" y="25"/>
                    <a:pt x="101" y="24"/>
                  </a:cubicBezTo>
                  <a:cubicBezTo>
                    <a:pt x="101" y="23"/>
                    <a:pt x="100" y="22"/>
                    <a:pt x="99" y="22"/>
                  </a:cubicBezTo>
                  <a:cubicBezTo>
                    <a:pt x="98" y="22"/>
                    <a:pt x="98" y="22"/>
                    <a:pt x="97" y="22"/>
                  </a:cubicBezTo>
                  <a:cubicBezTo>
                    <a:pt x="97" y="22"/>
                    <a:pt x="96" y="22"/>
                    <a:pt x="96" y="22"/>
                  </a:cubicBezTo>
                  <a:cubicBezTo>
                    <a:pt x="95" y="22"/>
                    <a:pt x="94" y="22"/>
                    <a:pt x="93" y="23"/>
                  </a:cubicBezTo>
                  <a:cubicBezTo>
                    <a:pt x="89" y="25"/>
                    <a:pt x="82" y="29"/>
                    <a:pt x="73" y="34"/>
                  </a:cubicBezTo>
                  <a:cubicBezTo>
                    <a:pt x="59" y="42"/>
                    <a:pt x="42" y="53"/>
                    <a:pt x="28" y="61"/>
                  </a:cubicBezTo>
                  <a:cubicBezTo>
                    <a:pt x="21" y="65"/>
                    <a:pt x="15" y="69"/>
                    <a:pt x="11" y="72"/>
                  </a:cubicBezTo>
                  <a:cubicBezTo>
                    <a:pt x="8" y="73"/>
                    <a:pt x="7" y="74"/>
                    <a:pt x="5" y="75"/>
                  </a:cubicBezTo>
                  <a:cubicBezTo>
                    <a:pt x="5" y="75"/>
                    <a:pt x="4" y="75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5"/>
                    <a:pt x="5" y="75"/>
                    <a:pt x="5" y="75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6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1"/>
                    <a:pt x="9" y="81"/>
                    <a:pt x="9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1"/>
                    <a:pt x="10" y="81"/>
                  </a:cubicBezTo>
                  <a:cubicBezTo>
                    <a:pt x="12" y="78"/>
                    <a:pt x="17" y="73"/>
                    <a:pt x="22" y="68"/>
                  </a:cubicBezTo>
                  <a:cubicBezTo>
                    <a:pt x="31" y="59"/>
                    <a:pt x="42" y="49"/>
                    <a:pt x="51" y="40"/>
                  </a:cubicBezTo>
                  <a:cubicBezTo>
                    <a:pt x="55" y="36"/>
                    <a:pt x="59" y="32"/>
                    <a:pt x="62" y="29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6" y="25"/>
                    <a:pt x="66" y="24"/>
                    <a:pt x="67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8" y="22"/>
                    <a:pt x="68" y="22"/>
                    <a:pt x="68" y="20"/>
                  </a:cubicBezTo>
                  <a:cubicBezTo>
                    <a:pt x="68" y="20"/>
                    <a:pt x="68" y="19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7"/>
                    <a:pt x="66" y="16"/>
                    <a:pt x="65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1" y="16"/>
                    <a:pt x="60" y="17"/>
                    <a:pt x="59" y="17"/>
                  </a:cubicBezTo>
                  <a:cubicBezTo>
                    <a:pt x="56" y="18"/>
                    <a:pt x="52" y="21"/>
                    <a:pt x="46" y="24"/>
                  </a:cubicBezTo>
                  <a:cubicBezTo>
                    <a:pt x="38" y="29"/>
                    <a:pt x="29" y="35"/>
                    <a:pt x="20" y="40"/>
                  </a:cubicBezTo>
                  <a:cubicBezTo>
                    <a:pt x="16" y="43"/>
                    <a:pt x="13" y="45"/>
                    <a:pt x="10" y="47"/>
                  </a:cubicBezTo>
                  <a:cubicBezTo>
                    <a:pt x="9" y="47"/>
                    <a:pt x="8" y="48"/>
                    <a:pt x="7" y="48"/>
                  </a:cubicBezTo>
                  <a:cubicBezTo>
                    <a:pt x="6" y="48"/>
                    <a:pt x="6" y="49"/>
                    <a:pt x="6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7" y="49"/>
                    <a:pt x="7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0" y="50"/>
                    <a:pt x="9" y="49"/>
                    <a:pt x="9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1" y="52"/>
                    <a:pt x="11" y="52"/>
                    <a:pt x="11" y="5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4"/>
                    <a:pt x="11" y="54"/>
                    <a:pt x="11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2" y="54"/>
                  </a:cubicBezTo>
                  <a:cubicBezTo>
                    <a:pt x="13" y="52"/>
                    <a:pt x="17" y="48"/>
                    <a:pt x="21" y="44"/>
                  </a:cubicBezTo>
                  <a:cubicBezTo>
                    <a:pt x="28" y="37"/>
                    <a:pt x="36" y="28"/>
                    <a:pt x="43" y="21"/>
                  </a:cubicBezTo>
                  <a:cubicBezTo>
                    <a:pt x="47" y="17"/>
                    <a:pt x="50" y="14"/>
                    <a:pt x="52" y="12"/>
                  </a:cubicBezTo>
                  <a:cubicBezTo>
                    <a:pt x="53" y="10"/>
                    <a:pt x="54" y="9"/>
                    <a:pt x="54" y="8"/>
                  </a:cubicBezTo>
                  <a:cubicBezTo>
                    <a:pt x="55" y="8"/>
                    <a:pt x="55" y="8"/>
                    <a:pt x="55" y="7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5"/>
                    <a:pt x="56" y="5"/>
                    <a:pt x="56" y="4"/>
                  </a:cubicBezTo>
                  <a:cubicBezTo>
                    <a:pt x="56" y="4"/>
                    <a:pt x="56" y="3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1"/>
                    <a:pt x="54" y="0"/>
                    <a:pt x="53" y="0"/>
                  </a:cubicBezTo>
                  <a:cubicBezTo>
                    <a:pt x="53" y="0"/>
                    <a:pt x="52" y="0"/>
                    <a:pt x="52" y="0"/>
                  </a:cubicBezTo>
                  <a:cubicBezTo>
                    <a:pt x="51" y="0"/>
                    <a:pt x="51" y="0"/>
                    <a:pt x="50" y="0"/>
                  </a:cubicBezTo>
                  <a:cubicBezTo>
                    <a:pt x="50" y="0"/>
                    <a:pt x="49" y="0"/>
                    <a:pt x="49" y="0"/>
                  </a:cubicBezTo>
                  <a:cubicBezTo>
                    <a:pt x="48" y="1"/>
                    <a:pt x="46" y="2"/>
                    <a:pt x="44" y="3"/>
                  </a:cubicBezTo>
                  <a:cubicBezTo>
                    <a:pt x="41" y="5"/>
                    <a:pt x="37" y="7"/>
                    <a:pt x="34" y="9"/>
                  </a:cubicBezTo>
                  <a:cubicBezTo>
                    <a:pt x="33" y="10"/>
                    <a:pt x="31" y="11"/>
                    <a:pt x="30" y="12"/>
                  </a:cubicBezTo>
                  <a:cubicBezTo>
                    <a:pt x="30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29" y="12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3" y="13"/>
                    <a:pt x="32" y="12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2"/>
                    <a:pt x="30" y="11"/>
                    <a:pt x="28" y="13"/>
                  </a:cubicBezTo>
                  <a:cubicBezTo>
                    <a:pt x="26" y="14"/>
                    <a:pt x="25" y="17"/>
                    <a:pt x="27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8" name="Freeform 283"/>
            <p:cNvSpPr/>
            <p:nvPr/>
          </p:nvSpPr>
          <p:spPr bwMode="auto">
            <a:xfrm>
              <a:off x="7451996" y="1895852"/>
              <a:ext cx="82629" cy="93407"/>
            </a:xfrm>
            <a:custGeom>
              <a:avLst/>
              <a:gdLst>
                <a:gd name="T0" fmla="*/ 7 w 68"/>
                <a:gd name="T1" fmla="*/ 18 h 77"/>
                <a:gd name="T2" fmla="*/ 22 w 68"/>
                <a:gd name="T3" fmla="*/ 9 h 77"/>
                <a:gd name="T4" fmla="*/ 21 w 68"/>
                <a:gd name="T5" fmla="*/ 9 h 77"/>
                <a:gd name="T6" fmla="*/ 20 w 68"/>
                <a:gd name="T7" fmla="*/ 9 h 77"/>
                <a:gd name="T8" fmla="*/ 19 w 68"/>
                <a:gd name="T9" fmla="*/ 9 h 77"/>
                <a:gd name="T10" fmla="*/ 16 w 68"/>
                <a:gd name="T11" fmla="*/ 7 h 77"/>
                <a:gd name="T12" fmla="*/ 20 w 68"/>
                <a:gd name="T13" fmla="*/ 5 h 77"/>
                <a:gd name="T14" fmla="*/ 19 w 68"/>
                <a:gd name="T15" fmla="*/ 5 h 77"/>
                <a:gd name="T16" fmla="*/ 21 w 68"/>
                <a:gd name="T17" fmla="*/ 26 h 77"/>
                <a:gd name="T18" fmla="*/ 22 w 68"/>
                <a:gd name="T19" fmla="*/ 29 h 77"/>
                <a:gd name="T20" fmla="*/ 50 w 68"/>
                <a:gd name="T21" fmla="*/ 32 h 77"/>
                <a:gd name="T22" fmla="*/ 52 w 68"/>
                <a:gd name="T23" fmla="*/ 24 h 77"/>
                <a:gd name="T24" fmla="*/ 52 w 68"/>
                <a:gd name="T25" fmla="*/ 23 h 77"/>
                <a:gd name="T26" fmla="*/ 52 w 68"/>
                <a:gd name="T27" fmla="*/ 23 h 77"/>
                <a:gd name="T28" fmla="*/ 51 w 68"/>
                <a:gd name="T29" fmla="*/ 37 h 77"/>
                <a:gd name="T30" fmla="*/ 50 w 68"/>
                <a:gd name="T31" fmla="*/ 48 h 77"/>
                <a:gd name="T32" fmla="*/ 64 w 68"/>
                <a:gd name="T33" fmla="*/ 42 h 77"/>
                <a:gd name="T34" fmla="*/ 64 w 68"/>
                <a:gd name="T35" fmla="*/ 42 h 77"/>
                <a:gd name="T36" fmla="*/ 64 w 68"/>
                <a:gd name="T37" fmla="*/ 42 h 77"/>
                <a:gd name="T38" fmla="*/ 62 w 68"/>
                <a:gd name="T39" fmla="*/ 41 h 77"/>
                <a:gd name="T40" fmla="*/ 44 w 68"/>
                <a:gd name="T41" fmla="*/ 69 h 77"/>
                <a:gd name="T42" fmla="*/ 44 w 68"/>
                <a:gd name="T43" fmla="*/ 75 h 77"/>
                <a:gd name="T44" fmla="*/ 53 w 68"/>
                <a:gd name="T45" fmla="*/ 74 h 77"/>
                <a:gd name="T46" fmla="*/ 54 w 68"/>
                <a:gd name="T47" fmla="*/ 73 h 77"/>
                <a:gd name="T48" fmla="*/ 54 w 68"/>
                <a:gd name="T49" fmla="*/ 73 h 77"/>
                <a:gd name="T50" fmla="*/ 53 w 68"/>
                <a:gd name="T51" fmla="*/ 74 h 77"/>
                <a:gd name="T52" fmla="*/ 51 w 68"/>
                <a:gd name="T53" fmla="*/ 73 h 77"/>
                <a:gd name="T54" fmla="*/ 49 w 68"/>
                <a:gd name="T55" fmla="*/ 71 h 77"/>
                <a:gd name="T56" fmla="*/ 57 w 68"/>
                <a:gd name="T57" fmla="*/ 67 h 77"/>
                <a:gd name="T58" fmla="*/ 49 w 68"/>
                <a:gd name="T59" fmla="*/ 66 h 77"/>
                <a:gd name="T60" fmla="*/ 46 w 68"/>
                <a:gd name="T61" fmla="*/ 68 h 77"/>
                <a:gd name="T62" fmla="*/ 47 w 68"/>
                <a:gd name="T63" fmla="*/ 68 h 77"/>
                <a:gd name="T64" fmla="*/ 49 w 68"/>
                <a:gd name="T65" fmla="*/ 68 h 77"/>
                <a:gd name="T66" fmla="*/ 51 w 68"/>
                <a:gd name="T67" fmla="*/ 70 h 77"/>
                <a:gd name="T68" fmla="*/ 47 w 68"/>
                <a:gd name="T69" fmla="*/ 72 h 77"/>
                <a:gd name="T70" fmla="*/ 48 w 68"/>
                <a:gd name="T71" fmla="*/ 72 h 77"/>
                <a:gd name="T72" fmla="*/ 50 w 68"/>
                <a:gd name="T73" fmla="*/ 73 h 77"/>
                <a:gd name="T74" fmla="*/ 53 w 68"/>
                <a:gd name="T75" fmla="*/ 72 h 77"/>
                <a:gd name="T76" fmla="*/ 68 w 68"/>
                <a:gd name="T77" fmla="*/ 43 h 77"/>
                <a:gd name="T78" fmla="*/ 54 w 68"/>
                <a:gd name="T79" fmla="*/ 47 h 77"/>
                <a:gd name="T80" fmla="*/ 54 w 68"/>
                <a:gd name="T81" fmla="*/ 47 h 77"/>
                <a:gd name="T82" fmla="*/ 55 w 68"/>
                <a:gd name="T83" fmla="*/ 47 h 77"/>
                <a:gd name="T84" fmla="*/ 61 w 68"/>
                <a:gd name="T85" fmla="*/ 27 h 77"/>
                <a:gd name="T86" fmla="*/ 61 w 68"/>
                <a:gd name="T87" fmla="*/ 21 h 77"/>
                <a:gd name="T88" fmla="*/ 33 w 68"/>
                <a:gd name="T89" fmla="*/ 18 h 77"/>
                <a:gd name="T90" fmla="*/ 30 w 68"/>
                <a:gd name="T91" fmla="*/ 25 h 77"/>
                <a:gd name="T92" fmla="*/ 30 w 68"/>
                <a:gd name="T93" fmla="*/ 26 h 77"/>
                <a:gd name="T94" fmla="*/ 30 w 68"/>
                <a:gd name="T95" fmla="*/ 26 h 77"/>
                <a:gd name="T96" fmla="*/ 27 w 68"/>
                <a:gd name="T97" fmla="*/ 12 h 77"/>
                <a:gd name="T98" fmla="*/ 24 w 68"/>
                <a:gd name="T99" fmla="*/ 3 h 77"/>
                <a:gd name="T100" fmla="*/ 19 w 68"/>
                <a:gd name="T101" fmla="*/ 1 h 77"/>
                <a:gd name="T102" fmla="*/ 4 w 68"/>
                <a:gd name="T103" fmla="*/ 10 h 77"/>
                <a:gd name="T104" fmla="*/ 4 w 68"/>
                <a:gd name="T105" fmla="*/ 12 h 77"/>
                <a:gd name="T106" fmla="*/ 5 w 68"/>
                <a:gd name="T107" fmla="*/ 13 h 77"/>
                <a:gd name="T108" fmla="*/ 5 w 68"/>
                <a:gd name="T109" fmla="*/ 13 h 77"/>
                <a:gd name="T110" fmla="*/ 5 w 68"/>
                <a:gd name="T111" fmla="*/ 14 h 77"/>
                <a:gd name="T112" fmla="*/ 5 w 68"/>
                <a:gd name="T113" fmla="*/ 1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" h="77">
                  <a:moveTo>
                    <a:pt x="1" y="16"/>
                  </a:moveTo>
                  <a:cubicBezTo>
                    <a:pt x="2" y="17"/>
                    <a:pt x="3" y="18"/>
                    <a:pt x="4" y="18"/>
                  </a:cubicBezTo>
                  <a:cubicBezTo>
                    <a:pt x="4" y="18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9" y="16"/>
                    <a:pt x="11" y="16"/>
                  </a:cubicBezTo>
                  <a:cubicBezTo>
                    <a:pt x="13" y="14"/>
                    <a:pt x="16" y="12"/>
                    <a:pt x="18" y="11"/>
                  </a:cubicBezTo>
                  <a:cubicBezTo>
                    <a:pt x="19" y="10"/>
                    <a:pt x="20" y="10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8" y="9"/>
                    <a:pt x="19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7" y="10"/>
                    <a:pt x="18" y="15"/>
                    <a:pt x="19" y="20"/>
                  </a:cubicBezTo>
                  <a:cubicBezTo>
                    <a:pt x="20" y="22"/>
                    <a:pt x="20" y="24"/>
                    <a:pt x="21" y="26"/>
                  </a:cubicBezTo>
                  <a:cubicBezTo>
                    <a:pt x="21" y="26"/>
                    <a:pt x="21" y="27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30"/>
                    <a:pt x="24" y="31"/>
                    <a:pt x="25" y="31"/>
                  </a:cubicBezTo>
                  <a:cubicBezTo>
                    <a:pt x="26" y="32"/>
                    <a:pt x="27" y="32"/>
                    <a:pt x="28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7" y="33"/>
                    <a:pt x="48" y="33"/>
                    <a:pt x="50" y="32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3" y="25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4"/>
                    <a:pt x="52" y="25"/>
                  </a:cubicBezTo>
                  <a:cubicBezTo>
                    <a:pt x="52" y="27"/>
                    <a:pt x="51" y="32"/>
                    <a:pt x="51" y="37"/>
                  </a:cubicBezTo>
                  <a:cubicBezTo>
                    <a:pt x="50" y="39"/>
                    <a:pt x="50" y="41"/>
                    <a:pt x="50" y="43"/>
                  </a:cubicBezTo>
                  <a:cubicBezTo>
                    <a:pt x="50" y="44"/>
                    <a:pt x="50" y="45"/>
                    <a:pt x="50" y="45"/>
                  </a:cubicBezTo>
                  <a:cubicBezTo>
                    <a:pt x="50" y="46"/>
                    <a:pt x="50" y="47"/>
                    <a:pt x="49" y="47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9"/>
                    <a:pt x="50" y="49"/>
                    <a:pt x="50" y="50"/>
                  </a:cubicBezTo>
                  <a:cubicBezTo>
                    <a:pt x="51" y="51"/>
                    <a:pt x="52" y="51"/>
                    <a:pt x="53" y="52"/>
                  </a:cubicBezTo>
                  <a:cubicBezTo>
                    <a:pt x="54" y="52"/>
                    <a:pt x="55" y="52"/>
                    <a:pt x="56" y="51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42"/>
                    <a:pt x="59" y="43"/>
                    <a:pt x="60" y="44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9" y="41"/>
                    <a:pt x="59" y="41"/>
                    <a:pt x="59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1"/>
                    <a:pt x="59" y="41"/>
                    <a:pt x="59" y="42"/>
                  </a:cubicBezTo>
                  <a:cubicBezTo>
                    <a:pt x="57" y="46"/>
                    <a:pt x="53" y="52"/>
                    <a:pt x="50" y="58"/>
                  </a:cubicBezTo>
                  <a:cubicBezTo>
                    <a:pt x="48" y="61"/>
                    <a:pt x="46" y="64"/>
                    <a:pt x="45" y="66"/>
                  </a:cubicBezTo>
                  <a:cubicBezTo>
                    <a:pt x="45" y="67"/>
                    <a:pt x="44" y="68"/>
                    <a:pt x="44" y="69"/>
                  </a:cubicBezTo>
                  <a:cubicBezTo>
                    <a:pt x="44" y="69"/>
                    <a:pt x="44" y="70"/>
                    <a:pt x="43" y="70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2"/>
                  </a:cubicBezTo>
                  <a:cubicBezTo>
                    <a:pt x="43" y="73"/>
                    <a:pt x="43" y="73"/>
                    <a:pt x="44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4" y="75"/>
                    <a:pt x="45" y="76"/>
                    <a:pt x="46" y="76"/>
                  </a:cubicBezTo>
                  <a:cubicBezTo>
                    <a:pt x="46" y="77"/>
                    <a:pt x="47" y="77"/>
                    <a:pt x="47" y="77"/>
                  </a:cubicBezTo>
                  <a:cubicBezTo>
                    <a:pt x="48" y="77"/>
                    <a:pt x="49" y="77"/>
                    <a:pt x="49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1" y="75"/>
                    <a:pt x="52" y="75"/>
                    <a:pt x="53" y="74"/>
                  </a:cubicBezTo>
                  <a:cubicBezTo>
                    <a:pt x="54" y="74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3" y="74"/>
                    <a:pt x="54" y="74"/>
                    <a:pt x="54" y="73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2" y="74"/>
                    <a:pt x="52" y="74"/>
                    <a:pt x="53" y="74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2"/>
                    <a:pt x="50" y="73"/>
                    <a:pt x="51" y="73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0" y="74"/>
                    <a:pt x="53" y="74"/>
                    <a:pt x="55" y="73"/>
                  </a:cubicBezTo>
                  <a:cubicBezTo>
                    <a:pt x="57" y="72"/>
                    <a:pt x="58" y="69"/>
                    <a:pt x="57" y="67"/>
                  </a:cubicBezTo>
                  <a:cubicBezTo>
                    <a:pt x="56" y="66"/>
                    <a:pt x="55" y="65"/>
                    <a:pt x="54" y="65"/>
                  </a:cubicBezTo>
                  <a:cubicBezTo>
                    <a:pt x="54" y="65"/>
                    <a:pt x="53" y="65"/>
                    <a:pt x="53" y="65"/>
                  </a:cubicBezTo>
                  <a:cubicBezTo>
                    <a:pt x="52" y="65"/>
                    <a:pt x="52" y="65"/>
                    <a:pt x="51" y="6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0" y="66"/>
                    <a:pt x="49" y="66"/>
                    <a:pt x="49" y="66"/>
                  </a:cubicBezTo>
                  <a:cubicBezTo>
                    <a:pt x="48" y="67"/>
                    <a:pt x="47" y="67"/>
                    <a:pt x="47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6" y="68"/>
                    <a:pt x="46" y="68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8" y="68"/>
                    <a:pt x="48" y="68"/>
                    <a:pt x="47" y="68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69"/>
                    <a:pt x="50" y="68"/>
                    <a:pt x="49" y="68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2" y="72"/>
                    <a:pt x="52" y="71"/>
                    <a:pt x="51" y="70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3" y="72"/>
                  </a:cubicBezTo>
                  <a:cubicBezTo>
                    <a:pt x="54" y="68"/>
                    <a:pt x="58" y="61"/>
                    <a:pt x="62" y="56"/>
                  </a:cubicBezTo>
                  <a:cubicBezTo>
                    <a:pt x="63" y="53"/>
                    <a:pt x="65" y="50"/>
                    <a:pt x="66" y="48"/>
                  </a:cubicBezTo>
                  <a:cubicBezTo>
                    <a:pt x="66" y="47"/>
                    <a:pt x="67" y="46"/>
                    <a:pt x="67" y="45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8" y="43"/>
                    <a:pt x="68" y="43"/>
                    <a:pt x="68" y="42"/>
                  </a:cubicBezTo>
                  <a:cubicBezTo>
                    <a:pt x="68" y="41"/>
                    <a:pt x="68" y="41"/>
                    <a:pt x="68" y="40"/>
                  </a:cubicBezTo>
                  <a:cubicBezTo>
                    <a:pt x="66" y="37"/>
                    <a:pt x="64" y="37"/>
                    <a:pt x="62" y="38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5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6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9" y="46"/>
                  </a:cubicBezTo>
                  <a:cubicBezTo>
                    <a:pt x="59" y="43"/>
                    <a:pt x="59" y="38"/>
                    <a:pt x="60" y="33"/>
                  </a:cubicBezTo>
                  <a:cubicBezTo>
                    <a:pt x="60" y="31"/>
                    <a:pt x="61" y="29"/>
                    <a:pt x="61" y="27"/>
                  </a:cubicBezTo>
                  <a:cubicBezTo>
                    <a:pt x="61" y="26"/>
                    <a:pt x="61" y="26"/>
                    <a:pt x="61" y="25"/>
                  </a:cubicBezTo>
                  <a:cubicBezTo>
                    <a:pt x="61" y="24"/>
                    <a:pt x="61" y="24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2"/>
                    <a:pt x="61" y="21"/>
                    <a:pt x="61" y="21"/>
                  </a:cubicBezTo>
                  <a:cubicBezTo>
                    <a:pt x="60" y="20"/>
                    <a:pt x="59" y="19"/>
                    <a:pt x="58" y="19"/>
                  </a:cubicBezTo>
                  <a:cubicBezTo>
                    <a:pt x="57" y="18"/>
                    <a:pt x="56" y="18"/>
                    <a:pt x="54" y="19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7"/>
                    <a:pt x="34" y="17"/>
                    <a:pt x="33" y="18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30" y="25"/>
                    <a:pt x="30" y="24"/>
                  </a:cubicBezTo>
                  <a:cubicBezTo>
                    <a:pt x="29" y="22"/>
                    <a:pt x="28" y="17"/>
                    <a:pt x="27" y="12"/>
                  </a:cubicBezTo>
                  <a:cubicBezTo>
                    <a:pt x="26" y="10"/>
                    <a:pt x="26" y="8"/>
                    <a:pt x="25" y="6"/>
                  </a:cubicBezTo>
                  <a:cubicBezTo>
                    <a:pt x="25" y="6"/>
                    <a:pt x="25" y="5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1"/>
                    <a:pt x="22" y="1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2" y="5"/>
                    <a:pt x="9" y="6"/>
                    <a:pt x="7" y="7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0"/>
                    <a:pt x="7" y="10"/>
                    <a:pt x="7" y="9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9"/>
                    <a:pt x="5" y="9"/>
                    <a:pt x="3" y="10"/>
                  </a:cubicBezTo>
                  <a:cubicBezTo>
                    <a:pt x="1" y="11"/>
                    <a:pt x="0" y="14"/>
                    <a:pt x="1" y="1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9" name="Freeform 284"/>
            <p:cNvSpPr/>
            <p:nvPr/>
          </p:nvSpPr>
          <p:spPr bwMode="auto">
            <a:xfrm>
              <a:off x="7400502" y="1883877"/>
              <a:ext cx="124543" cy="143703"/>
            </a:xfrm>
            <a:custGeom>
              <a:avLst/>
              <a:gdLst>
                <a:gd name="T0" fmla="*/ 53 w 103"/>
                <a:gd name="T1" fmla="*/ 12 h 118"/>
                <a:gd name="T2" fmla="*/ 58 w 103"/>
                <a:gd name="T3" fmla="*/ 9 h 118"/>
                <a:gd name="T4" fmla="*/ 57 w 103"/>
                <a:gd name="T5" fmla="*/ 9 h 118"/>
                <a:gd name="T6" fmla="*/ 53 w 103"/>
                <a:gd name="T7" fmla="*/ 7 h 118"/>
                <a:gd name="T8" fmla="*/ 53 w 103"/>
                <a:gd name="T9" fmla="*/ 7 h 118"/>
                <a:gd name="T10" fmla="*/ 53 w 103"/>
                <a:gd name="T11" fmla="*/ 3 h 118"/>
                <a:gd name="T12" fmla="*/ 53 w 103"/>
                <a:gd name="T13" fmla="*/ 3 h 118"/>
                <a:gd name="T14" fmla="*/ 9 w 103"/>
                <a:gd name="T15" fmla="*/ 48 h 118"/>
                <a:gd name="T16" fmla="*/ 7 w 103"/>
                <a:gd name="T17" fmla="*/ 60 h 118"/>
                <a:gd name="T18" fmla="*/ 9 w 103"/>
                <a:gd name="T19" fmla="*/ 55 h 118"/>
                <a:gd name="T20" fmla="*/ 9 w 103"/>
                <a:gd name="T21" fmla="*/ 53 h 118"/>
                <a:gd name="T22" fmla="*/ 4 w 103"/>
                <a:gd name="T23" fmla="*/ 70 h 118"/>
                <a:gd name="T24" fmla="*/ 1 w 103"/>
                <a:gd name="T25" fmla="*/ 86 h 118"/>
                <a:gd name="T26" fmla="*/ 27 w 103"/>
                <a:gd name="T27" fmla="*/ 68 h 118"/>
                <a:gd name="T28" fmla="*/ 31 w 103"/>
                <a:gd name="T29" fmla="*/ 68 h 118"/>
                <a:gd name="T30" fmla="*/ 26 w 103"/>
                <a:gd name="T31" fmla="*/ 68 h 118"/>
                <a:gd name="T32" fmla="*/ 4 w 103"/>
                <a:gd name="T33" fmla="*/ 101 h 118"/>
                <a:gd name="T34" fmla="*/ 15 w 103"/>
                <a:gd name="T35" fmla="*/ 100 h 118"/>
                <a:gd name="T36" fmla="*/ 41 w 103"/>
                <a:gd name="T37" fmla="*/ 109 h 118"/>
                <a:gd name="T38" fmla="*/ 39 w 103"/>
                <a:gd name="T39" fmla="*/ 111 h 118"/>
                <a:gd name="T40" fmla="*/ 38 w 103"/>
                <a:gd name="T41" fmla="*/ 110 h 118"/>
                <a:gd name="T42" fmla="*/ 56 w 103"/>
                <a:gd name="T43" fmla="*/ 99 h 118"/>
                <a:gd name="T44" fmla="*/ 55 w 103"/>
                <a:gd name="T45" fmla="*/ 97 h 118"/>
                <a:gd name="T46" fmla="*/ 55 w 103"/>
                <a:gd name="T47" fmla="*/ 97 h 118"/>
                <a:gd name="T48" fmla="*/ 52 w 103"/>
                <a:gd name="T49" fmla="*/ 112 h 118"/>
                <a:gd name="T50" fmla="*/ 57 w 103"/>
                <a:gd name="T51" fmla="*/ 118 h 118"/>
                <a:gd name="T52" fmla="*/ 100 w 103"/>
                <a:gd name="T53" fmla="*/ 93 h 118"/>
                <a:gd name="T54" fmla="*/ 98 w 103"/>
                <a:gd name="T55" fmla="*/ 93 h 118"/>
                <a:gd name="T56" fmla="*/ 98 w 103"/>
                <a:gd name="T57" fmla="*/ 89 h 118"/>
                <a:gd name="T58" fmla="*/ 101 w 103"/>
                <a:gd name="T59" fmla="*/ 93 h 118"/>
                <a:gd name="T60" fmla="*/ 70 w 103"/>
                <a:gd name="T61" fmla="*/ 100 h 118"/>
                <a:gd name="T62" fmla="*/ 56 w 103"/>
                <a:gd name="T63" fmla="*/ 109 h 118"/>
                <a:gd name="T64" fmla="*/ 57 w 103"/>
                <a:gd name="T65" fmla="*/ 109 h 118"/>
                <a:gd name="T66" fmla="*/ 60 w 103"/>
                <a:gd name="T67" fmla="*/ 111 h 118"/>
                <a:gd name="T68" fmla="*/ 60 w 103"/>
                <a:gd name="T69" fmla="*/ 111 h 118"/>
                <a:gd name="T70" fmla="*/ 61 w 103"/>
                <a:gd name="T71" fmla="*/ 113 h 118"/>
                <a:gd name="T72" fmla="*/ 61 w 103"/>
                <a:gd name="T73" fmla="*/ 113 h 118"/>
                <a:gd name="T74" fmla="*/ 64 w 103"/>
                <a:gd name="T75" fmla="*/ 98 h 118"/>
                <a:gd name="T76" fmla="*/ 40 w 103"/>
                <a:gd name="T77" fmla="*/ 103 h 118"/>
                <a:gd name="T78" fmla="*/ 23 w 103"/>
                <a:gd name="T79" fmla="*/ 93 h 118"/>
                <a:gd name="T80" fmla="*/ 21 w 103"/>
                <a:gd name="T81" fmla="*/ 93 h 118"/>
                <a:gd name="T82" fmla="*/ 22 w 103"/>
                <a:gd name="T83" fmla="*/ 94 h 118"/>
                <a:gd name="T84" fmla="*/ 13 w 103"/>
                <a:gd name="T85" fmla="*/ 99 h 118"/>
                <a:gd name="T86" fmla="*/ 13 w 103"/>
                <a:gd name="T87" fmla="*/ 103 h 118"/>
                <a:gd name="T88" fmla="*/ 11 w 103"/>
                <a:gd name="T89" fmla="*/ 102 h 118"/>
                <a:gd name="T90" fmla="*/ 36 w 103"/>
                <a:gd name="T91" fmla="*/ 70 h 118"/>
                <a:gd name="T92" fmla="*/ 9 w 103"/>
                <a:gd name="T93" fmla="*/ 81 h 118"/>
                <a:gd name="T94" fmla="*/ 9 w 103"/>
                <a:gd name="T95" fmla="*/ 83 h 118"/>
                <a:gd name="T96" fmla="*/ 6 w 103"/>
                <a:gd name="T97" fmla="*/ 83 h 118"/>
                <a:gd name="T98" fmla="*/ 18 w 103"/>
                <a:gd name="T99" fmla="*/ 54 h 118"/>
                <a:gd name="T100" fmla="*/ 12 w 103"/>
                <a:gd name="T101" fmla="*/ 54 h 118"/>
                <a:gd name="T102" fmla="*/ 13 w 103"/>
                <a:gd name="T103" fmla="*/ 57 h 118"/>
                <a:gd name="T104" fmla="*/ 10 w 103"/>
                <a:gd name="T105" fmla="*/ 56 h 118"/>
                <a:gd name="T106" fmla="*/ 13 w 103"/>
                <a:gd name="T107" fmla="*/ 57 h 118"/>
                <a:gd name="T108" fmla="*/ 61 w 103"/>
                <a:gd name="T109" fmla="*/ 6 h 118"/>
                <a:gd name="T110" fmla="*/ 54 w 103"/>
                <a:gd name="T111" fmla="*/ 1 h 118"/>
                <a:gd name="T112" fmla="*/ 34 w 103"/>
                <a:gd name="T113" fmla="*/ 16 h 118"/>
                <a:gd name="T114" fmla="*/ 33 w 103"/>
                <a:gd name="T115" fmla="*/ 14 h 118"/>
                <a:gd name="T116" fmla="*/ 36 w 103"/>
                <a:gd name="T117" fmla="*/ 14 h 118"/>
                <a:gd name="T118" fmla="*/ 30 w 103"/>
                <a:gd name="T11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18">
                  <a:moveTo>
                    <a:pt x="30" y="20"/>
                  </a:moveTo>
                  <a:cubicBezTo>
                    <a:pt x="31" y="21"/>
                    <a:pt x="32" y="22"/>
                    <a:pt x="33" y="22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6" y="22"/>
                    <a:pt x="36" y="22"/>
                    <a:pt x="37" y="22"/>
                  </a:cubicBezTo>
                  <a:cubicBezTo>
                    <a:pt x="38" y="21"/>
                    <a:pt x="40" y="20"/>
                    <a:pt x="42" y="19"/>
                  </a:cubicBezTo>
                  <a:cubicBezTo>
                    <a:pt x="45" y="17"/>
                    <a:pt x="49" y="14"/>
                    <a:pt x="53" y="12"/>
                  </a:cubicBezTo>
                  <a:cubicBezTo>
                    <a:pt x="54" y="11"/>
                    <a:pt x="56" y="10"/>
                    <a:pt x="57" y="10"/>
                  </a:cubicBezTo>
                  <a:cubicBezTo>
                    <a:pt x="57" y="10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6" y="9"/>
                    <a:pt x="57" y="9"/>
                    <a:pt x="57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4" y="8"/>
                    <a:pt x="55" y="9"/>
                    <a:pt x="55" y="9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6"/>
                    <a:pt x="53" y="6"/>
                    <a:pt x="53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4"/>
                    <a:pt x="53" y="4"/>
                    <a:pt x="52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2" y="4"/>
                  </a:cubicBezTo>
                  <a:cubicBezTo>
                    <a:pt x="50" y="6"/>
                    <a:pt x="47" y="10"/>
                    <a:pt x="42" y="15"/>
                  </a:cubicBezTo>
                  <a:cubicBezTo>
                    <a:pt x="35" y="22"/>
                    <a:pt x="26" y="31"/>
                    <a:pt x="18" y="39"/>
                  </a:cubicBezTo>
                  <a:cubicBezTo>
                    <a:pt x="14" y="42"/>
                    <a:pt x="11" y="46"/>
                    <a:pt x="9" y="48"/>
                  </a:cubicBezTo>
                  <a:cubicBezTo>
                    <a:pt x="8" y="50"/>
                    <a:pt x="7" y="51"/>
                    <a:pt x="6" y="51"/>
                  </a:cubicBezTo>
                  <a:cubicBezTo>
                    <a:pt x="6" y="52"/>
                    <a:pt x="5" y="52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5"/>
                    <a:pt x="4" y="56"/>
                  </a:cubicBezTo>
                  <a:cubicBezTo>
                    <a:pt x="4" y="56"/>
                    <a:pt x="4" y="57"/>
                    <a:pt x="5" y="58"/>
                  </a:cubicBezTo>
                  <a:cubicBezTo>
                    <a:pt x="5" y="59"/>
                    <a:pt x="6" y="60"/>
                    <a:pt x="7" y="60"/>
                  </a:cubicBezTo>
                  <a:cubicBezTo>
                    <a:pt x="8" y="60"/>
                    <a:pt x="10" y="60"/>
                    <a:pt x="11" y="60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9" y="54"/>
                    <a:pt x="9" y="54"/>
                    <a:pt x="9" y="55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3"/>
                    <a:pt x="8" y="54"/>
                  </a:cubicBezTo>
                  <a:cubicBezTo>
                    <a:pt x="8" y="58"/>
                    <a:pt x="6" y="64"/>
                    <a:pt x="4" y="70"/>
                  </a:cubicBezTo>
                  <a:cubicBezTo>
                    <a:pt x="3" y="73"/>
                    <a:pt x="2" y="76"/>
                    <a:pt x="2" y="78"/>
                  </a:cubicBezTo>
                  <a:cubicBezTo>
                    <a:pt x="1" y="79"/>
                    <a:pt x="1" y="80"/>
                    <a:pt x="1" y="81"/>
                  </a:cubicBezTo>
                  <a:cubicBezTo>
                    <a:pt x="1" y="81"/>
                    <a:pt x="1" y="82"/>
                    <a:pt x="1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1" y="85"/>
                    <a:pt x="1" y="86"/>
                  </a:cubicBezTo>
                  <a:cubicBezTo>
                    <a:pt x="2" y="87"/>
                    <a:pt x="3" y="87"/>
                    <a:pt x="4" y="88"/>
                  </a:cubicBezTo>
                  <a:cubicBezTo>
                    <a:pt x="5" y="88"/>
                    <a:pt x="6" y="88"/>
                    <a:pt x="7" y="87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68"/>
                    <a:pt x="27" y="69"/>
                    <a:pt x="28" y="70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7"/>
                    <a:pt x="27" y="67"/>
                    <a:pt x="27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8" y="66"/>
                    <a:pt x="28" y="66"/>
                    <a:pt x="27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8" y="66"/>
                    <a:pt x="27" y="67"/>
                    <a:pt x="26" y="68"/>
                  </a:cubicBezTo>
                  <a:cubicBezTo>
                    <a:pt x="24" y="72"/>
                    <a:pt x="18" y="80"/>
                    <a:pt x="14" y="86"/>
                  </a:cubicBezTo>
                  <a:cubicBezTo>
                    <a:pt x="11" y="89"/>
                    <a:pt x="9" y="92"/>
                    <a:pt x="8" y="95"/>
                  </a:cubicBezTo>
                  <a:cubicBezTo>
                    <a:pt x="7" y="96"/>
                    <a:pt x="6" y="97"/>
                    <a:pt x="6" y="98"/>
                  </a:cubicBezTo>
                  <a:cubicBezTo>
                    <a:pt x="5" y="98"/>
                    <a:pt x="5" y="99"/>
                    <a:pt x="5" y="99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4" y="100"/>
                    <a:pt x="4" y="101"/>
                    <a:pt x="4" y="101"/>
                  </a:cubicBezTo>
                  <a:cubicBezTo>
                    <a:pt x="4" y="102"/>
                    <a:pt x="4" y="103"/>
                    <a:pt x="5" y="104"/>
                  </a:cubicBezTo>
                  <a:cubicBezTo>
                    <a:pt x="6" y="105"/>
                    <a:pt x="7" y="105"/>
                    <a:pt x="8" y="106"/>
                  </a:cubicBezTo>
                  <a:cubicBezTo>
                    <a:pt x="9" y="106"/>
                    <a:pt x="10" y="106"/>
                    <a:pt x="11" y="105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99"/>
                    <a:pt x="15" y="99"/>
                    <a:pt x="15" y="10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7" y="100"/>
                    <a:pt x="17" y="101"/>
                    <a:pt x="18" y="101"/>
                  </a:cubicBezTo>
                  <a:cubicBezTo>
                    <a:pt x="21" y="102"/>
                    <a:pt x="26" y="105"/>
                    <a:pt x="31" y="107"/>
                  </a:cubicBezTo>
                  <a:cubicBezTo>
                    <a:pt x="33" y="108"/>
                    <a:pt x="36" y="109"/>
                    <a:pt x="37" y="110"/>
                  </a:cubicBezTo>
                  <a:cubicBezTo>
                    <a:pt x="38" y="110"/>
                    <a:pt x="39" y="111"/>
                    <a:pt x="39" y="111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9" y="110"/>
                    <a:pt x="39" y="110"/>
                    <a:pt x="39" y="111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9" y="112"/>
                    <a:pt x="42" y="112"/>
                    <a:pt x="44" y="111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55" y="98"/>
                    <a:pt x="56" y="99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7"/>
                    <a:pt x="55" y="98"/>
                    <a:pt x="55" y="100"/>
                  </a:cubicBezTo>
                  <a:cubicBezTo>
                    <a:pt x="54" y="102"/>
                    <a:pt x="54" y="105"/>
                    <a:pt x="53" y="107"/>
                  </a:cubicBezTo>
                  <a:cubicBezTo>
                    <a:pt x="53" y="108"/>
                    <a:pt x="53" y="110"/>
                    <a:pt x="52" y="110"/>
                  </a:cubicBezTo>
                  <a:cubicBezTo>
                    <a:pt x="52" y="111"/>
                    <a:pt x="52" y="111"/>
                    <a:pt x="52" y="112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52" y="112"/>
                    <a:pt x="52" y="113"/>
                    <a:pt x="52" y="113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2" y="114"/>
                    <a:pt x="53" y="115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3" y="116"/>
                    <a:pt x="54" y="117"/>
                    <a:pt x="55" y="117"/>
                  </a:cubicBezTo>
                  <a:cubicBezTo>
                    <a:pt x="56" y="117"/>
                    <a:pt x="56" y="118"/>
                    <a:pt x="57" y="118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9" y="117"/>
                    <a:pt x="60" y="117"/>
                    <a:pt x="60" y="116"/>
                  </a:cubicBezTo>
                  <a:cubicBezTo>
                    <a:pt x="62" y="115"/>
                    <a:pt x="66" y="113"/>
                    <a:pt x="70" y="111"/>
                  </a:cubicBezTo>
                  <a:cubicBezTo>
                    <a:pt x="76" y="107"/>
                    <a:pt x="83" y="103"/>
                    <a:pt x="89" y="99"/>
                  </a:cubicBezTo>
                  <a:cubicBezTo>
                    <a:pt x="92" y="97"/>
                    <a:pt x="95" y="96"/>
                    <a:pt x="97" y="95"/>
                  </a:cubicBezTo>
                  <a:cubicBezTo>
                    <a:pt x="98" y="94"/>
                    <a:pt x="99" y="94"/>
                    <a:pt x="99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8" y="93"/>
                    <a:pt x="98" y="93"/>
                    <a:pt x="98" y="93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8" y="93"/>
                    <a:pt x="98" y="93"/>
                    <a:pt x="98" y="93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7" y="93"/>
                    <a:pt x="98" y="93"/>
                    <a:pt x="98" y="93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5" y="92"/>
                    <a:pt x="96" y="93"/>
                    <a:pt x="97" y="93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6" y="93"/>
                    <a:pt x="98" y="94"/>
                    <a:pt x="101" y="93"/>
                  </a:cubicBezTo>
                  <a:cubicBezTo>
                    <a:pt x="103" y="92"/>
                    <a:pt x="103" y="89"/>
                    <a:pt x="102" y="87"/>
                  </a:cubicBezTo>
                  <a:cubicBezTo>
                    <a:pt x="102" y="86"/>
                    <a:pt x="101" y="85"/>
                    <a:pt x="100" y="85"/>
                  </a:cubicBezTo>
                  <a:cubicBezTo>
                    <a:pt x="99" y="84"/>
                    <a:pt x="99" y="84"/>
                    <a:pt x="98" y="84"/>
                  </a:cubicBezTo>
                  <a:cubicBezTo>
                    <a:pt x="98" y="84"/>
                    <a:pt x="97" y="85"/>
                    <a:pt x="97" y="85"/>
                  </a:cubicBezTo>
                  <a:cubicBezTo>
                    <a:pt x="97" y="85"/>
                    <a:pt x="96" y="85"/>
                    <a:pt x="96" y="85"/>
                  </a:cubicBezTo>
                  <a:cubicBezTo>
                    <a:pt x="95" y="85"/>
                    <a:pt x="94" y="86"/>
                    <a:pt x="93" y="87"/>
                  </a:cubicBezTo>
                  <a:cubicBezTo>
                    <a:pt x="88" y="90"/>
                    <a:pt x="79" y="95"/>
                    <a:pt x="70" y="100"/>
                  </a:cubicBezTo>
                  <a:cubicBezTo>
                    <a:pt x="66" y="103"/>
                    <a:pt x="63" y="105"/>
                    <a:pt x="60" y="106"/>
                  </a:cubicBezTo>
                  <a:cubicBezTo>
                    <a:pt x="58" y="107"/>
                    <a:pt x="57" y="108"/>
                    <a:pt x="56" y="108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0"/>
                    <a:pt x="59" y="109"/>
                    <a:pt x="58" y="109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2"/>
                    <a:pt x="61" y="112"/>
                    <a:pt x="60" y="111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2"/>
                    <a:pt x="62" y="110"/>
                  </a:cubicBezTo>
                  <a:cubicBezTo>
                    <a:pt x="62" y="108"/>
                    <a:pt x="63" y="105"/>
                    <a:pt x="63" y="103"/>
                  </a:cubicBezTo>
                  <a:cubicBezTo>
                    <a:pt x="63" y="102"/>
                    <a:pt x="64" y="101"/>
                    <a:pt x="64" y="100"/>
                  </a:cubicBezTo>
                  <a:cubicBezTo>
                    <a:pt x="64" y="99"/>
                    <a:pt x="64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6"/>
                    <a:pt x="64" y="96"/>
                    <a:pt x="63" y="95"/>
                  </a:cubicBezTo>
                  <a:cubicBezTo>
                    <a:pt x="63" y="94"/>
                    <a:pt x="62" y="93"/>
                    <a:pt x="61" y="93"/>
                  </a:cubicBezTo>
                  <a:cubicBezTo>
                    <a:pt x="60" y="93"/>
                    <a:pt x="58" y="93"/>
                    <a:pt x="57" y="93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5" y="104"/>
                    <a:pt x="45" y="104"/>
                    <a:pt x="45" y="104"/>
                  </a:cubicBezTo>
                  <a:cubicBezTo>
                    <a:pt x="45" y="104"/>
                    <a:pt x="44" y="103"/>
                    <a:pt x="44" y="103"/>
                  </a:cubicBezTo>
                  <a:cubicBezTo>
                    <a:pt x="44" y="103"/>
                    <a:pt x="43" y="103"/>
                    <a:pt x="42" y="102"/>
                  </a:cubicBezTo>
                  <a:cubicBezTo>
                    <a:pt x="39" y="101"/>
                    <a:pt x="34" y="98"/>
                    <a:pt x="29" y="96"/>
                  </a:cubicBezTo>
                  <a:cubicBezTo>
                    <a:pt x="27" y="95"/>
                    <a:pt x="24" y="94"/>
                    <a:pt x="23" y="93"/>
                  </a:cubicBezTo>
                  <a:cubicBezTo>
                    <a:pt x="22" y="93"/>
                    <a:pt x="21" y="93"/>
                    <a:pt x="21" y="93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1" y="92"/>
                    <a:pt x="18" y="91"/>
                    <a:pt x="16" y="92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3" y="101"/>
                    <a:pt x="13" y="100"/>
                    <a:pt x="13" y="9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3" y="102"/>
                    <a:pt x="13" y="102"/>
                    <a:pt x="13" y="101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3" y="103"/>
                    <a:pt x="14" y="102"/>
                    <a:pt x="14" y="101"/>
                  </a:cubicBezTo>
                  <a:cubicBezTo>
                    <a:pt x="17" y="97"/>
                    <a:pt x="22" y="90"/>
                    <a:pt x="27" y="83"/>
                  </a:cubicBezTo>
                  <a:cubicBezTo>
                    <a:pt x="29" y="80"/>
                    <a:pt x="31" y="77"/>
                    <a:pt x="33" y="75"/>
                  </a:cubicBezTo>
                  <a:cubicBezTo>
                    <a:pt x="34" y="73"/>
                    <a:pt x="34" y="72"/>
                    <a:pt x="35" y="72"/>
                  </a:cubicBezTo>
                  <a:cubicBezTo>
                    <a:pt x="35" y="71"/>
                    <a:pt x="35" y="71"/>
                    <a:pt x="35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8"/>
                    <a:pt x="36" y="68"/>
                  </a:cubicBezTo>
                  <a:cubicBezTo>
                    <a:pt x="36" y="67"/>
                    <a:pt x="36" y="67"/>
                    <a:pt x="36" y="66"/>
                  </a:cubicBezTo>
                  <a:cubicBezTo>
                    <a:pt x="34" y="63"/>
                    <a:pt x="32" y="63"/>
                    <a:pt x="29" y="64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2"/>
                    <a:pt x="9" y="82"/>
                    <a:pt x="9" y="81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3"/>
                    <a:pt x="10" y="81"/>
                    <a:pt x="11" y="78"/>
                  </a:cubicBezTo>
                  <a:cubicBezTo>
                    <a:pt x="12" y="74"/>
                    <a:pt x="14" y="68"/>
                    <a:pt x="15" y="63"/>
                  </a:cubicBezTo>
                  <a:cubicBezTo>
                    <a:pt x="16" y="61"/>
                    <a:pt x="16" y="59"/>
                    <a:pt x="17" y="57"/>
                  </a:cubicBezTo>
                  <a:cubicBezTo>
                    <a:pt x="17" y="56"/>
                    <a:pt x="17" y="56"/>
                    <a:pt x="17" y="55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54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2"/>
                    <a:pt x="17" y="51"/>
                  </a:cubicBezTo>
                  <a:cubicBezTo>
                    <a:pt x="16" y="49"/>
                    <a:pt x="13" y="48"/>
                    <a:pt x="11" y="49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5"/>
                    <a:pt x="13" y="54"/>
                    <a:pt x="12" y="54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7"/>
                    <a:pt x="13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3" y="57"/>
                    <a:pt x="13" y="57"/>
                  </a:cubicBezTo>
                  <a:cubicBezTo>
                    <a:pt x="15" y="54"/>
                    <a:pt x="19" y="50"/>
                    <a:pt x="24" y="46"/>
                  </a:cubicBezTo>
                  <a:cubicBezTo>
                    <a:pt x="31" y="38"/>
                    <a:pt x="40" y="29"/>
                    <a:pt x="47" y="22"/>
                  </a:cubicBezTo>
                  <a:cubicBezTo>
                    <a:pt x="51" y="18"/>
                    <a:pt x="54" y="15"/>
                    <a:pt x="57" y="12"/>
                  </a:cubicBezTo>
                  <a:cubicBezTo>
                    <a:pt x="58" y="11"/>
                    <a:pt x="59" y="10"/>
                    <a:pt x="59" y="9"/>
                  </a:cubicBezTo>
                  <a:cubicBezTo>
                    <a:pt x="60" y="9"/>
                    <a:pt x="60" y="8"/>
                    <a:pt x="60" y="8"/>
                  </a:cubicBezTo>
                  <a:cubicBezTo>
                    <a:pt x="61" y="8"/>
                    <a:pt x="61" y="8"/>
                    <a:pt x="61" y="7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6"/>
                    <a:pt x="61" y="6"/>
                    <a:pt x="61" y="5"/>
                  </a:cubicBezTo>
                  <a:cubicBezTo>
                    <a:pt x="61" y="4"/>
                    <a:pt x="61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2"/>
                    <a:pt x="59" y="1"/>
                    <a:pt x="59" y="1"/>
                  </a:cubicBezTo>
                  <a:cubicBezTo>
                    <a:pt x="58" y="1"/>
                    <a:pt x="57" y="1"/>
                    <a:pt x="57" y="0"/>
                  </a:cubicBezTo>
                  <a:cubicBezTo>
                    <a:pt x="56" y="1"/>
                    <a:pt x="56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3" y="2"/>
                    <a:pt x="51" y="3"/>
                    <a:pt x="49" y="4"/>
                  </a:cubicBezTo>
                  <a:cubicBezTo>
                    <a:pt x="46" y="6"/>
                    <a:pt x="42" y="9"/>
                    <a:pt x="38" y="11"/>
                  </a:cubicBezTo>
                  <a:cubicBezTo>
                    <a:pt x="37" y="12"/>
                    <a:pt x="35" y="13"/>
                    <a:pt x="34" y="13"/>
                  </a:cubicBezTo>
                  <a:cubicBezTo>
                    <a:pt x="34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5"/>
                    <a:pt x="36" y="14"/>
                    <a:pt x="36" y="14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4"/>
                    <a:pt x="34" y="13"/>
                    <a:pt x="32" y="14"/>
                  </a:cubicBezTo>
                  <a:cubicBezTo>
                    <a:pt x="30" y="15"/>
                    <a:pt x="29" y="18"/>
                    <a:pt x="30" y="2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0" name="Freeform 285"/>
            <p:cNvSpPr/>
            <p:nvPr/>
          </p:nvSpPr>
          <p:spPr bwMode="auto">
            <a:xfrm>
              <a:off x="7390922" y="2013210"/>
              <a:ext cx="186814" cy="135320"/>
            </a:xfrm>
            <a:custGeom>
              <a:avLst/>
              <a:gdLst>
                <a:gd name="T0" fmla="*/ 65 w 154"/>
                <a:gd name="T1" fmla="*/ 9 h 112"/>
                <a:gd name="T2" fmla="*/ 64 w 154"/>
                <a:gd name="T3" fmla="*/ 4 h 112"/>
                <a:gd name="T4" fmla="*/ 60 w 154"/>
                <a:gd name="T5" fmla="*/ 4 h 112"/>
                <a:gd name="T6" fmla="*/ 60 w 154"/>
                <a:gd name="T7" fmla="*/ 3 h 112"/>
                <a:gd name="T8" fmla="*/ 13 w 154"/>
                <a:gd name="T9" fmla="*/ 49 h 112"/>
                <a:gd name="T10" fmla="*/ 14 w 154"/>
                <a:gd name="T11" fmla="*/ 61 h 112"/>
                <a:gd name="T12" fmla="*/ 86 w 154"/>
                <a:gd name="T13" fmla="*/ 19 h 112"/>
                <a:gd name="T14" fmla="*/ 83 w 154"/>
                <a:gd name="T15" fmla="*/ 19 h 112"/>
                <a:gd name="T16" fmla="*/ 85 w 154"/>
                <a:gd name="T17" fmla="*/ 15 h 112"/>
                <a:gd name="T18" fmla="*/ 80 w 154"/>
                <a:gd name="T19" fmla="*/ 15 h 112"/>
                <a:gd name="T20" fmla="*/ 7 w 154"/>
                <a:gd name="T21" fmla="*/ 90 h 112"/>
                <a:gd name="T22" fmla="*/ 126 w 154"/>
                <a:gd name="T23" fmla="*/ 21 h 112"/>
                <a:gd name="T24" fmla="*/ 125 w 154"/>
                <a:gd name="T25" fmla="*/ 21 h 112"/>
                <a:gd name="T26" fmla="*/ 122 w 154"/>
                <a:gd name="T27" fmla="*/ 17 h 112"/>
                <a:gd name="T28" fmla="*/ 11 w 154"/>
                <a:gd name="T29" fmla="*/ 96 h 112"/>
                <a:gd name="T30" fmla="*/ 9 w 154"/>
                <a:gd name="T31" fmla="*/ 111 h 112"/>
                <a:gd name="T32" fmla="*/ 115 w 154"/>
                <a:gd name="T33" fmla="*/ 48 h 112"/>
                <a:gd name="T34" fmla="*/ 111 w 154"/>
                <a:gd name="T35" fmla="*/ 46 h 112"/>
                <a:gd name="T36" fmla="*/ 114 w 154"/>
                <a:gd name="T37" fmla="*/ 43 h 112"/>
                <a:gd name="T38" fmla="*/ 97 w 154"/>
                <a:gd name="T39" fmla="*/ 56 h 112"/>
                <a:gd name="T40" fmla="*/ 58 w 154"/>
                <a:gd name="T41" fmla="*/ 107 h 112"/>
                <a:gd name="T42" fmla="*/ 141 w 154"/>
                <a:gd name="T43" fmla="*/ 59 h 112"/>
                <a:gd name="T44" fmla="*/ 140 w 154"/>
                <a:gd name="T45" fmla="*/ 54 h 112"/>
                <a:gd name="T46" fmla="*/ 140 w 154"/>
                <a:gd name="T47" fmla="*/ 54 h 112"/>
                <a:gd name="T48" fmla="*/ 136 w 154"/>
                <a:gd name="T49" fmla="*/ 52 h 112"/>
                <a:gd name="T50" fmla="*/ 80 w 154"/>
                <a:gd name="T51" fmla="*/ 103 h 112"/>
                <a:gd name="T52" fmla="*/ 132 w 154"/>
                <a:gd name="T53" fmla="*/ 78 h 112"/>
                <a:gd name="T54" fmla="*/ 131 w 154"/>
                <a:gd name="T55" fmla="*/ 73 h 112"/>
                <a:gd name="T56" fmla="*/ 128 w 154"/>
                <a:gd name="T57" fmla="*/ 76 h 112"/>
                <a:gd name="T58" fmla="*/ 130 w 154"/>
                <a:gd name="T59" fmla="*/ 73 h 112"/>
                <a:gd name="T60" fmla="*/ 107 w 154"/>
                <a:gd name="T61" fmla="*/ 106 h 112"/>
                <a:gd name="T62" fmla="*/ 116 w 154"/>
                <a:gd name="T63" fmla="*/ 104 h 112"/>
                <a:gd name="T64" fmla="*/ 114 w 154"/>
                <a:gd name="T65" fmla="*/ 107 h 112"/>
                <a:gd name="T66" fmla="*/ 135 w 154"/>
                <a:gd name="T67" fmla="*/ 71 h 112"/>
                <a:gd name="T68" fmla="*/ 80 w 154"/>
                <a:gd name="T69" fmla="*/ 100 h 112"/>
                <a:gd name="T70" fmla="*/ 82 w 154"/>
                <a:gd name="T71" fmla="*/ 99 h 112"/>
                <a:gd name="T72" fmla="*/ 84 w 154"/>
                <a:gd name="T73" fmla="*/ 103 h 112"/>
                <a:gd name="T74" fmla="*/ 84 w 154"/>
                <a:gd name="T75" fmla="*/ 105 h 112"/>
                <a:gd name="T76" fmla="*/ 136 w 154"/>
                <a:gd name="T77" fmla="*/ 64 h 112"/>
                <a:gd name="T78" fmla="*/ 137 w 154"/>
                <a:gd name="T79" fmla="*/ 50 h 112"/>
                <a:gd name="T80" fmla="*/ 55 w 154"/>
                <a:gd name="T81" fmla="*/ 99 h 112"/>
                <a:gd name="T82" fmla="*/ 59 w 154"/>
                <a:gd name="T83" fmla="*/ 101 h 112"/>
                <a:gd name="T84" fmla="*/ 57 w 154"/>
                <a:gd name="T85" fmla="*/ 104 h 112"/>
                <a:gd name="T86" fmla="*/ 73 w 154"/>
                <a:gd name="T87" fmla="*/ 91 h 112"/>
                <a:gd name="T88" fmla="*/ 115 w 154"/>
                <a:gd name="T89" fmla="*/ 39 h 112"/>
                <a:gd name="T90" fmla="*/ 3 w 154"/>
                <a:gd name="T91" fmla="*/ 103 h 112"/>
                <a:gd name="T92" fmla="*/ 4 w 154"/>
                <a:gd name="T93" fmla="*/ 108 h 112"/>
                <a:gd name="T94" fmla="*/ 5 w 154"/>
                <a:gd name="T95" fmla="*/ 108 h 112"/>
                <a:gd name="T96" fmla="*/ 127 w 154"/>
                <a:gd name="T97" fmla="*/ 23 h 112"/>
                <a:gd name="T98" fmla="*/ 95 w 154"/>
                <a:gd name="T99" fmla="*/ 28 h 112"/>
                <a:gd name="T100" fmla="*/ 7 w 154"/>
                <a:gd name="T101" fmla="*/ 85 h 112"/>
                <a:gd name="T102" fmla="*/ 12 w 154"/>
                <a:gd name="T103" fmla="*/ 85 h 112"/>
                <a:gd name="T104" fmla="*/ 11 w 154"/>
                <a:gd name="T105" fmla="*/ 87 h 112"/>
                <a:gd name="T106" fmla="*/ 90 w 154"/>
                <a:gd name="T107" fmla="*/ 15 h 112"/>
                <a:gd name="T108" fmla="*/ 11 w 154"/>
                <a:gd name="T109" fmla="*/ 53 h 112"/>
                <a:gd name="T110" fmla="*/ 12 w 154"/>
                <a:gd name="T111" fmla="*/ 57 h 112"/>
                <a:gd name="T112" fmla="*/ 13 w 154"/>
                <a:gd name="T113" fmla="*/ 57 h 112"/>
                <a:gd name="T114" fmla="*/ 17 w 154"/>
                <a:gd name="T115" fmla="*/ 58 h 112"/>
                <a:gd name="T116" fmla="*/ 64 w 154"/>
                <a:gd name="T117" fmla="*/ 0 h 112"/>
                <a:gd name="T118" fmla="*/ 35 w 154"/>
                <a:gd name="T119" fmla="*/ 16 h 112"/>
                <a:gd name="T120" fmla="*/ 36 w 154"/>
                <a:gd name="T121" fmla="*/ 2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4" h="112">
                  <a:moveTo>
                    <a:pt x="32" y="23"/>
                  </a:moveTo>
                  <a:cubicBezTo>
                    <a:pt x="33" y="24"/>
                    <a:pt x="34" y="24"/>
                    <a:pt x="35" y="25"/>
                  </a:cubicBezTo>
                  <a:cubicBezTo>
                    <a:pt x="35" y="25"/>
                    <a:pt x="36" y="25"/>
                    <a:pt x="36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4"/>
                    <a:pt x="39" y="24"/>
                  </a:cubicBezTo>
                  <a:cubicBezTo>
                    <a:pt x="40" y="23"/>
                    <a:pt x="42" y="22"/>
                    <a:pt x="45" y="21"/>
                  </a:cubicBezTo>
                  <a:cubicBezTo>
                    <a:pt x="49" y="18"/>
                    <a:pt x="54" y="15"/>
                    <a:pt x="58" y="13"/>
                  </a:cubicBezTo>
                  <a:cubicBezTo>
                    <a:pt x="60" y="11"/>
                    <a:pt x="62" y="10"/>
                    <a:pt x="64" y="9"/>
                  </a:cubicBezTo>
                  <a:cubicBezTo>
                    <a:pt x="64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9"/>
                    <a:pt x="64" y="9"/>
                    <a:pt x="64" y="9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3"/>
                    <a:pt x="60" y="3"/>
                    <a:pt x="59" y="4"/>
                  </a:cubicBezTo>
                  <a:cubicBezTo>
                    <a:pt x="57" y="6"/>
                    <a:pt x="53" y="10"/>
                    <a:pt x="48" y="15"/>
                  </a:cubicBezTo>
                  <a:cubicBezTo>
                    <a:pt x="40" y="23"/>
                    <a:pt x="30" y="32"/>
                    <a:pt x="23" y="40"/>
                  </a:cubicBezTo>
                  <a:cubicBezTo>
                    <a:pt x="19" y="44"/>
                    <a:pt x="15" y="47"/>
                    <a:pt x="13" y="49"/>
                  </a:cubicBezTo>
                  <a:cubicBezTo>
                    <a:pt x="12" y="51"/>
                    <a:pt x="11" y="52"/>
                    <a:pt x="10" y="53"/>
                  </a:cubicBezTo>
                  <a:cubicBezTo>
                    <a:pt x="9" y="53"/>
                    <a:pt x="9" y="54"/>
                    <a:pt x="9" y="54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8" y="56"/>
                    <a:pt x="8" y="57"/>
                  </a:cubicBezTo>
                  <a:cubicBezTo>
                    <a:pt x="8" y="58"/>
                    <a:pt x="8" y="59"/>
                    <a:pt x="8" y="59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9" y="60"/>
                    <a:pt x="10" y="61"/>
                    <a:pt x="11" y="61"/>
                  </a:cubicBezTo>
                  <a:cubicBezTo>
                    <a:pt x="11" y="62"/>
                    <a:pt x="12" y="62"/>
                    <a:pt x="12" y="62"/>
                  </a:cubicBezTo>
                  <a:cubicBezTo>
                    <a:pt x="13" y="62"/>
                    <a:pt x="14" y="61"/>
                    <a:pt x="14" y="61"/>
                  </a:cubicBezTo>
                  <a:cubicBezTo>
                    <a:pt x="15" y="61"/>
                    <a:pt x="16" y="61"/>
                    <a:pt x="17" y="60"/>
                  </a:cubicBezTo>
                  <a:cubicBezTo>
                    <a:pt x="20" y="58"/>
                    <a:pt x="26" y="55"/>
                    <a:pt x="33" y="51"/>
                  </a:cubicBezTo>
                  <a:cubicBezTo>
                    <a:pt x="43" y="45"/>
                    <a:pt x="56" y="37"/>
                    <a:pt x="67" y="30"/>
                  </a:cubicBezTo>
                  <a:cubicBezTo>
                    <a:pt x="72" y="27"/>
                    <a:pt x="77" y="24"/>
                    <a:pt x="80" y="22"/>
                  </a:cubicBezTo>
                  <a:cubicBezTo>
                    <a:pt x="82" y="21"/>
                    <a:pt x="83" y="20"/>
                    <a:pt x="84" y="20"/>
                  </a:cubicBezTo>
                  <a:cubicBezTo>
                    <a:pt x="85" y="20"/>
                    <a:pt x="85" y="19"/>
                    <a:pt x="86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9"/>
                    <a:pt x="86" y="19"/>
                    <a:pt x="86" y="19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19"/>
                    <a:pt x="85" y="19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2" y="18"/>
                    <a:pt x="83" y="19"/>
                    <a:pt x="83" y="19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6"/>
                    <a:pt x="81" y="16"/>
                    <a:pt x="81" y="17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14"/>
                    <a:pt x="81" y="14"/>
                    <a:pt x="81" y="15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4"/>
                    <a:pt x="80" y="15"/>
                  </a:cubicBezTo>
                  <a:cubicBezTo>
                    <a:pt x="77" y="18"/>
                    <a:pt x="71" y="23"/>
                    <a:pt x="63" y="30"/>
                  </a:cubicBezTo>
                  <a:cubicBezTo>
                    <a:pt x="52" y="40"/>
                    <a:pt x="37" y="53"/>
                    <a:pt x="25" y="63"/>
                  </a:cubicBezTo>
                  <a:cubicBezTo>
                    <a:pt x="19" y="68"/>
                    <a:pt x="14" y="73"/>
                    <a:pt x="10" y="76"/>
                  </a:cubicBezTo>
                  <a:cubicBezTo>
                    <a:pt x="8" y="78"/>
                    <a:pt x="7" y="79"/>
                    <a:pt x="6" y="80"/>
                  </a:cubicBezTo>
                  <a:cubicBezTo>
                    <a:pt x="5" y="81"/>
                    <a:pt x="5" y="81"/>
                    <a:pt x="4" y="82"/>
                  </a:cubicBezTo>
                  <a:cubicBezTo>
                    <a:pt x="4" y="82"/>
                    <a:pt x="4" y="82"/>
                    <a:pt x="4" y="83"/>
                  </a:cubicBezTo>
                  <a:cubicBezTo>
                    <a:pt x="3" y="83"/>
                    <a:pt x="3" y="83"/>
                    <a:pt x="3" y="84"/>
                  </a:cubicBezTo>
                  <a:cubicBezTo>
                    <a:pt x="3" y="84"/>
                    <a:pt x="3" y="85"/>
                    <a:pt x="3" y="85"/>
                  </a:cubicBezTo>
                  <a:cubicBezTo>
                    <a:pt x="3" y="86"/>
                    <a:pt x="3" y="87"/>
                    <a:pt x="3" y="88"/>
                  </a:cubicBezTo>
                  <a:cubicBezTo>
                    <a:pt x="4" y="89"/>
                    <a:pt x="5" y="89"/>
                    <a:pt x="6" y="90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90"/>
                    <a:pt x="9" y="90"/>
                    <a:pt x="9" y="90"/>
                  </a:cubicBezTo>
                  <a:cubicBezTo>
                    <a:pt x="10" y="90"/>
                    <a:pt x="10" y="89"/>
                    <a:pt x="11" y="89"/>
                  </a:cubicBezTo>
                  <a:cubicBezTo>
                    <a:pt x="12" y="88"/>
                    <a:pt x="15" y="87"/>
                    <a:pt x="19" y="84"/>
                  </a:cubicBezTo>
                  <a:cubicBezTo>
                    <a:pt x="33" y="76"/>
                    <a:pt x="59" y="60"/>
                    <a:pt x="82" y="46"/>
                  </a:cubicBezTo>
                  <a:cubicBezTo>
                    <a:pt x="94" y="39"/>
                    <a:pt x="105" y="33"/>
                    <a:pt x="113" y="28"/>
                  </a:cubicBezTo>
                  <a:cubicBezTo>
                    <a:pt x="117" y="26"/>
                    <a:pt x="121" y="24"/>
                    <a:pt x="123" y="23"/>
                  </a:cubicBezTo>
                  <a:cubicBezTo>
                    <a:pt x="124" y="22"/>
                    <a:pt x="125" y="22"/>
                    <a:pt x="126" y="21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6" y="21"/>
                    <a:pt x="126" y="21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20"/>
                    <a:pt x="124" y="21"/>
                    <a:pt x="125" y="21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2" y="17"/>
                    <a:pt x="122" y="18"/>
                    <a:pt x="122" y="19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5"/>
                    <a:pt x="122" y="16"/>
                    <a:pt x="122" y="17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3" y="15"/>
                    <a:pt x="122" y="16"/>
                    <a:pt x="121" y="17"/>
                  </a:cubicBezTo>
                  <a:cubicBezTo>
                    <a:pt x="116" y="20"/>
                    <a:pt x="106" y="28"/>
                    <a:pt x="94" y="36"/>
                  </a:cubicBezTo>
                  <a:cubicBezTo>
                    <a:pt x="76" y="49"/>
                    <a:pt x="53" y="65"/>
                    <a:pt x="34" y="79"/>
                  </a:cubicBezTo>
                  <a:cubicBezTo>
                    <a:pt x="25" y="86"/>
                    <a:pt x="17" y="91"/>
                    <a:pt x="11" y="96"/>
                  </a:cubicBezTo>
                  <a:cubicBezTo>
                    <a:pt x="8" y="98"/>
                    <a:pt x="5" y="100"/>
                    <a:pt x="4" y="102"/>
                  </a:cubicBezTo>
                  <a:cubicBezTo>
                    <a:pt x="3" y="102"/>
                    <a:pt x="2" y="103"/>
                    <a:pt x="2" y="104"/>
                  </a:cubicBezTo>
                  <a:cubicBezTo>
                    <a:pt x="1" y="104"/>
                    <a:pt x="1" y="104"/>
                    <a:pt x="1" y="105"/>
                  </a:cubicBezTo>
                  <a:cubicBezTo>
                    <a:pt x="0" y="105"/>
                    <a:pt x="0" y="105"/>
                    <a:pt x="0" y="106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0" y="108"/>
                    <a:pt x="0" y="109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1" y="111"/>
                    <a:pt x="2" y="112"/>
                    <a:pt x="3" y="112"/>
                  </a:cubicBezTo>
                  <a:cubicBezTo>
                    <a:pt x="3" y="112"/>
                    <a:pt x="4" y="112"/>
                    <a:pt x="4" y="112"/>
                  </a:cubicBezTo>
                  <a:cubicBezTo>
                    <a:pt x="5" y="112"/>
                    <a:pt x="5" y="112"/>
                    <a:pt x="6" y="112"/>
                  </a:cubicBezTo>
                  <a:cubicBezTo>
                    <a:pt x="7" y="112"/>
                    <a:pt x="8" y="111"/>
                    <a:pt x="9" y="111"/>
                  </a:cubicBezTo>
                  <a:cubicBezTo>
                    <a:pt x="14" y="108"/>
                    <a:pt x="22" y="103"/>
                    <a:pt x="33" y="97"/>
                  </a:cubicBezTo>
                  <a:cubicBezTo>
                    <a:pt x="49" y="88"/>
                    <a:pt x="69" y="75"/>
                    <a:pt x="85" y="65"/>
                  </a:cubicBezTo>
                  <a:cubicBezTo>
                    <a:pt x="94" y="60"/>
                    <a:pt x="101" y="56"/>
                    <a:pt x="107" y="52"/>
                  </a:cubicBezTo>
                  <a:cubicBezTo>
                    <a:pt x="110" y="51"/>
                    <a:pt x="112" y="50"/>
                    <a:pt x="114" y="49"/>
                  </a:cubicBezTo>
                  <a:cubicBezTo>
                    <a:pt x="114" y="48"/>
                    <a:pt x="115" y="48"/>
                    <a:pt x="115" y="48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5" y="48"/>
                    <a:pt x="115" y="48"/>
                    <a:pt x="115" y="48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5" y="48"/>
                    <a:pt x="115" y="48"/>
                    <a:pt x="115" y="48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4" y="48"/>
                    <a:pt x="115" y="48"/>
                    <a:pt x="115" y="48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2" y="47"/>
                    <a:pt x="113" y="47"/>
                    <a:pt x="114" y="48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5"/>
                    <a:pt x="111" y="46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1" y="42"/>
                    <a:pt x="111" y="43"/>
                    <a:pt x="111" y="44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1" y="42"/>
                    <a:pt x="111" y="42"/>
                    <a:pt x="110" y="43"/>
                  </a:cubicBezTo>
                  <a:cubicBezTo>
                    <a:pt x="108" y="45"/>
                    <a:pt x="103" y="50"/>
                    <a:pt x="97" y="56"/>
                  </a:cubicBezTo>
                  <a:cubicBezTo>
                    <a:pt x="89" y="64"/>
                    <a:pt x="77" y="75"/>
                    <a:pt x="68" y="83"/>
                  </a:cubicBezTo>
                  <a:cubicBezTo>
                    <a:pt x="64" y="88"/>
                    <a:pt x="60" y="92"/>
                    <a:pt x="57" y="95"/>
                  </a:cubicBezTo>
                  <a:cubicBezTo>
                    <a:pt x="55" y="96"/>
                    <a:pt x="54" y="97"/>
                    <a:pt x="53" y="98"/>
                  </a:cubicBezTo>
                  <a:cubicBezTo>
                    <a:pt x="53" y="99"/>
                    <a:pt x="52" y="99"/>
                    <a:pt x="52" y="100"/>
                  </a:cubicBezTo>
                  <a:cubicBezTo>
                    <a:pt x="52" y="100"/>
                    <a:pt x="52" y="100"/>
                    <a:pt x="51" y="101"/>
                  </a:cubicBezTo>
                  <a:cubicBezTo>
                    <a:pt x="51" y="101"/>
                    <a:pt x="51" y="102"/>
                    <a:pt x="51" y="103"/>
                  </a:cubicBezTo>
                  <a:cubicBezTo>
                    <a:pt x="51" y="104"/>
                    <a:pt x="51" y="105"/>
                    <a:pt x="51" y="10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2" y="106"/>
                    <a:pt x="53" y="107"/>
                    <a:pt x="54" y="107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7" y="108"/>
                    <a:pt x="57" y="107"/>
                    <a:pt x="58" y="107"/>
                  </a:cubicBezTo>
                  <a:cubicBezTo>
                    <a:pt x="58" y="107"/>
                    <a:pt x="59" y="107"/>
                    <a:pt x="60" y="106"/>
                  </a:cubicBezTo>
                  <a:cubicBezTo>
                    <a:pt x="64" y="104"/>
                    <a:pt x="71" y="100"/>
                    <a:pt x="79" y="95"/>
                  </a:cubicBezTo>
                  <a:cubicBezTo>
                    <a:pt x="91" y="88"/>
                    <a:pt x="107" y="79"/>
                    <a:pt x="119" y="71"/>
                  </a:cubicBezTo>
                  <a:cubicBezTo>
                    <a:pt x="125" y="67"/>
                    <a:pt x="131" y="64"/>
                    <a:pt x="135" y="62"/>
                  </a:cubicBezTo>
                  <a:cubicBezTo>
                    <a:pt x="137" y="61"/>
                    <a:pt x="138" y="60"/>
                    <a:pt x="139" y="59"/>
                  </a:cubicBezTo>
                  <a:cubicBezTo>
                    <a:pt x="140" y="59"/>
                    <a:pt x="140" y="59"/>
                    <a:pt x="141" y="59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9" y="59"/>
                    <a:pt x="140" y="59"/>
                    <a:pt x="140" y="59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37" y="58"/>
                    <a:pt x="138" y="58"/>
                    <a:pt x="138" y="58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6" y="55"/>
                    <a:pt x="136" y="56"/>
                    <a:pt x="136" y="57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3"/>
                    <a:pt x="136" y="53"/>
                    <a:pt x="136" y="54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2"/>
                    <a:pt x="134" y="54"/>
                    <a:pt x="132" y="55"/>
                  </a:cubicBezTo>
                  <a:cubicBezTo>
                    <a:pt x="126" y="61"/>
                    <a:pt x="112" y="72"/>
                    <a:pt x="100" y="81"/>
                  </a:cubicBezTo>
                  <a:cubicBezTo>
                    <a:pt x="94" y="86"/>
                    <a:pt x="88" y="90"/>
                    <a:pt x="84" y="93"/>
                  </a:cubicBezTo>
                  <a:cubicBezTo>
                    <a:pt x="82" y="95"/>
                    <a:pt x="80" y="97"/>
                    <a:pt x="79" y="98"/>
                  </a:cubicBezTo>
                  <a:cubicBezTo>
                    <a:pt x="78" y="98"/>
                    <a:pt x="78" y="99"/>
                    <a:pt x="77" y="99"/>
                  </a:cubicBezTo>
                  <a:cubicBezTo>
                    <a:pt x="77" y="100"/>
                    <a:pt x="77" y="100"/>
                    <a:pt x="76" y="100"/>
                  </a:cubicBezTo>
                  <a:cubicBezTo>
                    <a:pt x="76" y="100"/>
                    <a:pt x="76" y="101"/>
                    <a:pt x="76" y="101"/>
                  </a:cubicBezTo>
                  <a:cubicBezTo>
                    <a:pt x="76" y="101"/>
                    <a:pt x="76" y="102"/>
                    <a:pt x="76" y="103"/>
                  </a:cubicBezTo>
                  <a:cubicBezTo>
                    <a:pt x="76" y="104"/>
                    <a:pt x="76" y="105"/>
                    <a:pt x="76" y="105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7" y="106"/>
                    <a:pt x="78" y="107"/>
                    <a:pt x="78" y="107"/>
                  </a:cubicBezTo>
                  <a:cubicBezTo>
                    <a:pt x="79" y="108"/>
                    <a:pt x="80" y="108"/>
                    <a:pt x="80" y="108"/>
                  </a:cubicBezTo>
                  <a:cubicBezTo>
                    <a:pt x="81" y="108"/>
                    <a:pt x="82" y="107"/>
                    <a:pt x="82" y="107"/>
                  </a:cubicBezTo>
                  <a:cubicBezTo>
                    <a:pt x="83" y="107"/>
                    <a:pt x="83" y="107"/>
                    <a:pt x="84" y="106"/>
                  </a:cubicBezTo>
                  <a:cubicBezTo>
                    <a:pt x="86" y="105"/>
                    <a:pt x="90" y="103"/>
                    <a:pt x="95" y="100"/>
                  </a:cubicBezTo>
                  <a:cubicBezTo>
                    <a:pt x="103" y="95"/>
                    <a:pt x="112" y="90"/>
                    <a:pt x="119" y="85"/>
                  </a:cubicBezTo>
                  <a:cubicBezTo>
                    <a:pt x="123" y="83"/>
                    <a:pt x="127" y="81"/>
                    <a:pt x="129" y="80"/>
                  </a:cubicBezTo>
                  <a:cubicBezTo>
                    <a:pt x="130" y="79"/>
                    <a:pt x="131" y="78"/>
                    <a:pt x="132" y="78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2" y="75"/>
                    <a:pt x="132" y="75"/>
                    <a:pt x="132" y="75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2" y="75"/>
                    <a:pt x="132" y="75"/>
                    <a:pt x="132" y="75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0" y="78"/>
                    <a:pt x="131" y="78"/>
                    <a:pt x="131" y="78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8" y="77"/>
                    <a:pt x="129" y="77"/>
                    <a:pt x="130" y="78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4"/>
                    <a:pt x="127" y="74"/>
                    <a:pt x="128" y="76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2"/>
                    <a:pt x="127" y="73"/>
                    <a:pt x="127" y="73"/>
                  </a:cubicBezTo>
                  <a:cubicBezTo>
                    <a:pt x="131" y="73"/>
                    <a:pt x="131" y="73"/>
                    <a:pt x="131" y="73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30" y="73"/>
                    <a:pt x="130" y="73"/>
                    <a:pt x="130" y="73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30" y="73"/>
                    <a:pt x="130" y="73"/>
                    <a:pt x="130" y="73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2"/>
                    <a:pt x="127" y="73"/>
                    <a:pt x="126" y="74"/>
                  </a:cubicBezTo>
                  <a:cubicBezTo>
                    <a:pt x="124" y="78"/>
                    <a:pt x="119" y="85"/>
                    <a:pt x="115" y="91"/>
                  </a:cubicBezTo>
                  <a:cubicBezTo>
                    <a:pt x="113" y="94"/>
                    <a:pt x="112" y="98"/>
                    <a:pt x="110" y="100"/>
                  </a:cubicBezTo>
                  <a:cubicBezTo>
                    <a:pt x="110" y="101"/>
                    <a:pt x="109" y="102"/>
                    <a:pt x="108" y="103"/>
                  </a:cubicBezTo>
                  <a:cubicBezTo>
                    <a:pt x="108" y="103"/>
                    <a:pt x="108" y="104"/>
                    <a:pt x="108" y="104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7" y="105"/>
                    <a:pt x="107" y="106"/>
                  </a:cubicBezTo>
                  <a:cubicBezTo>
                    <a:pt x="107" y="107"/>
                    <a:pt x="107" y="108"/>
                    <a:pt x="108" y="109"/>
                  </a:cubicBezTo>
                  <a:cubicBezTo>
                    <a:pt x="109" y="111"/>
                    <a:pt x="112" y="111"/>
                    <a:pt x="114" y="110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4" y="87"/>
                    <a:pt x="154" y="85"/>
                    <a:pt x="153" y="83"/>
                  </a:cubicBezTo>
                  <a:cubicBezTo>
                    <a:pt x="152" y="80"/>
                    <a:pt x="149" y="80"/>
                    <a:pt x="147" y="81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6" y="104"/>
                    <a:pt x="116" y="104"/>
                    <a:pt x="116" y="104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6" y="106"/>
                    <a:pt x="116" y="105"/>
                    <a:pt x="116" y="104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6" y="107"/>
                    <a:pt x="116" y="107"/>
                    <a:pt x="116" y="106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6" y="108"/>
                    <a:pt x="117" y="107"/>
                    <a:pt x="117" y="106"/>
                  </a:cubicBezTo>
                  <a:cubicBezTo>
                    <a:pt x="119" y="102"/>
                    <a:pt x="124" y="95"/>
                    <a:pt x="128" y="88"/>
                  </a:cubicBezTo>
                  <a:cubicBezTo>
                    <a:pt x="130" y="85"/>
                    <a:pt x="132" y="82"/>
                    <a:pt x="133" y="80"/>
                  </a:cubicBezTo>
                  <a:cubicBezTo>
                    <a:pt x="134" y="79"/>
                    <a:pt x="134" y="78"/>
                    <a:pt x="135" y="77"/>
                  </a:cubicBezTo>
                  <a:cubicBezTo>
                    <a:pt x="135" y="76"/>
                    <a:pt x="135" y="76"/>
                    <a:pt x="135" y="76"/>
                  </a:cubicBezTo>
                  <a:cubicBezTo>
                    <a:pt x="136" y="75"/>
                    <a:pt x="136" y="75"/>
                    <a:pt x="136" y="75"/>
                  </a:cubicBezTo>
                  <a:cubicBezTo>
                    <a:pt x="136" y="75"/>
                    <a:pt x="136" y="75"/>
                    <a:pt x="136" y="75"/>
                  </a:cubicBezTo>
                  <a:cubicBezTo>
                    <a:pt x="136" y="74"/>
                    <a:pt x="136" y="74"/>
                    <a:pt x="136" y="73"/>
                  </a:cubicBezTo>
                  <a:cubicBezTo>
                    <a:pt x="136" y="73"/>
                    <a:pt x="136" y="72"/>
                    <a:pt x="13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4" y="69"/>
                    <a:pt x="133" y="69"/>
                  </a:cubicBezTo>
                  <a:cubicBezTo>
                    <a:pt x="132" y="69"/>
                    <a:pt x="132" y="69"/>
                    <a:pt x="131" y="69"/>
                  </a:cubicBezTo>
                  <a:cubicBezTo>
                    <a:pt x="131" y="69"/>
                    <a:pt x="130" y="69"/>
                    <a:pt x="130" y="69"/>
                  </a:cubicBezTo>
                  <a:cubicBezTo>
                    <a:pt x="130" y="69"/>
                    <a:pt x="129" y="69"/>
                    <a:pt x="129" y="69"/>
                  </a:cubicBezTo>
                  <a:cubicBezTo>
                    <a:pt x="128" y="70"/>
                    <a:pt x="127" y="71"/>
                    <a:pt x="125" y="72"/>
                  </a:cubicBezTo>
                  <a:cubicBezTo>
                    <a:pt x="119" y="75"/>
                    <a:pt x="107" y="82"/>
                    <a:pt x="98" y="88"/>
                  </a:cubicBezTo>
                  <a:cubicBezTo>
                    <a:pt x="93" y="91"/>
                    <a:pt x="88" y="94"/>
                    <a:pt x="84" y="96"/>
                  </a:cubicBezTo>
                  <a:cubicBezTo>
                    <a:pt x="83" y="97"/>
                    <a:pt x="81" y="98"/>
                    <a:pt x="80" y="98"/>
                  </a:cubicBezTo>
                  <a:cubicBezTo>
                    <a:pt x="80" y="98"/>
                    <a:pt x="79" y="99"/>
                    <a:pt x="79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79" y="99"/>
                    <a:pt x="79" y="99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1" y="99"/>
                    <a:pt x="80" y="99"/>
                    <a:pt x="80" y="99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3" y="100"/>
                    <a:pt x="82" y="99"/>
                    <a:pt x="82" y="99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4" y="102"/>
                    <a:pt x="84" y="101"/>
                    <a:pt x="84" y="101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4" y="104"/>
                    <a:pt x="84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1" y="103"/>
                    <a:pt x="81" y="103"/>
                    <a:pt x="81" y="103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1" y="103"/>
                    <a:pt x="81" y="103"/>
                    <a:pt x="81" y="103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6" y="104"/>
                    <a:pt x="88" y="102"/>
                  </a:cubicBezTo>
                  <a:cubicBezTo>
                    <a:pt x="94" y="96"/>
                    <a:pt x="108" y="86"/>
                    <a:pt x="120" y="76"/>
                  </a:cubicBezTo>
                  <a:cubicBezTo>
                    <a:pt x="126" y="72"/>
                    <a:pt x="132" y="67"/>
                    <a:pt x="136" y="64"/>
                  </a:cubicBezTo>
                  <a:cubicBezTo>
                    <a:pt x="138" y="62"/>
                    <a:pt x="140" y="61"/>
                    <a:pt x="141" y="60"/>
                  </a:cubicBezTo>
                  <a:cubicBezTo>
                    <a:pt x="142" y="59"/>
                    <a:pt x="142" y="59"/>
                    <a:pt x="143" y="58"/>
                  </a:cubicBezTo>
                  <a:cubicBezTo>
                    <a:pt x="143" y="58"/>
                    <a:pt x="143" y="58"/>
                    <a:pt x="144" y="57"/>
                  </a:cubicBezTo>
                  <a:cubicBezTo>
                    <a:pt x="144" y="57"/>
                    <a:pt x="144" y="57"/>
                    <a:pt x="144" y="56"/>
                  </a:cubicBezTo>
                  <a:cubicBezTo>
                    <a:pt x="144" y="56"/>
                    <a:pt x="144" y="55"/>
                    <a:pt x="144" y="54"/>
                  </a:cubicBezTo>
                  <a:cubicBezTo>
                    <a:pt x="144" y="54"/>
                    <a:pt x="144" y="53"/>
                    <a:pt x="144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3" y="51"/>
                    <a:pt x="142" y="50"/>
                    <a:pt x="142" y="50"/>
                  </a:cubicBezTo>
                  <a:cubicBezTo>
                    <a:pt x="141" y="50"/>
                    <a:pt x="140" y="50"/>
                    <a:pt x="140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8" y="50"/>
                    <a:pt x="138" y="50"/>
                    <a:pt x="137" y="50"/>
                  </a:cubicBezTo>
                  <a:cubicBezTo>
                    <a:pt x="136" y="51"/>
                    <a:pt x="133" y="52"/>
                    <a:pt x="131" y="54"/>
                  </a:cubicBezTo>
                  <a:cubicBezTo>
                    <a:pt x="120" y="60"/>
                    <a:pt x="102" y="71"/>
                    <a:pt x="86" y="81"/>
                  </a:cubicBezTo>
                  <a:cubicBezTo>
                    <a:pt x="78" y="86"/>
                    <a:pt x="70" y="91"/>
                    <a:pt x="64" y="94"/>
                  </a:cubicBezTo>
                  <a:cubicBezTo>
                    <a:pt x="61" y="96"/>
                    <a:pt x="59" y="97"/>
                    <a:pt x="57" y="98"/>
                  </a:cubicBezTo>
                  <a:cubicBezTo>
                    <a:pt x="56" y="98"/>
                    <a:pt x="55" y="99"/>
                    <a:pt x="55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6" y="99"/>
                    <a:pt x="56" y="99"/>
                    <a:pt x="55" y="99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59" y="100"/>
                    <a:pt x="58" y="99"/>
                    <a:pt x="57" y="99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60" y="103"/>
                    <a:pt x="60" y="102"/>
                    <a:pt x="59" y="101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0" y="104"/>
                    <a:pt x="60" y="104"/>
                    <a:pt x="60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60" y="104"/>
                    <a:pt x="60" y="104"/>
                  </a:cubicBezTo>
                  <a:cubicBezTo>
                    <a:pt x="62" y="101"/>
                    <a:pt x="67" y="96"/>
                    <a:pt x="73" y="91"/>
                  </a:cubicBezTo>
                  <a:cubicBezTo>
                    <a:pt x="82" y="82"/>
                    <a:pt x="93" y="72"/>
                    <a:pt x="102" y="63"/>
                  </a:cubicBezTo>
                  <a:cubicBezTo>
                    <a:pt x="107" y="59"/>
                    <a:pt x="111" y="55"/>
                    <a:pt x="114" y="52"/>
                  </a:cubicBezTo>
                  <a:cubicBezTo>
                    <a:pt x="115" y="50"/>
                    <a:pt x="116" y="49"/>
                    <a:pt x="117" y="48"/>
                  </a:cubicBezTo>
                  <a:cubicBezTo>
                    <a:pt x="118" y="48"/>
                    <a:pt x="118" y="47"/>
                    <a:pt x="119" y="47"/>
                  </a:cubicBezTo>
                  <a:cubicBezTo>
                    <a:pt x="119" y="47"/>
                    <a:pt x="119" y="46"/>
                    <a:pt x="119" y="46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20" y="45"/>
                    <a:pt x="120" y="44"/>
                    <a:pt x="120" y="44"/>
                  </a:cubicBezTo>
                  <a:cubicBezTo>
                    <a:pt x="120" y="43"/>
                    <a:pt x="120" y="42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0"/>
                    <a:pt x="117" y="40"/>
                    <a:pt x="117" y="39"/>
                  </a:cubicBezTo>
                  <a:cubicBezTo>
                    <a:pt x="116" y="39"/>
                    <a:pt x="115" y="39"/>
                    <a:pt x="115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2" y="40"/>
                    <a:pt x="112" y="40"/>
                    <a:pt x="110" y="41"/>
                  </a:cubicBezTo>
                  <a:cubicBezTo>
                    <a:pt x="105" y="43"/>
                    <a:pt x="97" y="48"/>
                    <a:pt x="86" y="54"/>
                  </a:cubicBezTo>
                  <a:cubicBezTo>
                    <a:pt x="70" y="64"/>
                    <a:pt x="50" y="76"/>
                    <a:pt x="33" y="86"/>
                  </a:cubicBezTo>
                  <a:cubicBezTo>
                    <a:pt x="25" y="91"/>
                    <a:pt x="18" y="96"/>
                    <a:pt x="12" y="99"/>
                  </a:cubicBezTo>
                  <a:cubicBezTo>
                    <a:pt x="9" y="100"/>
                    <a:pt x="7" y="102"/>
                    <a:pt x="6" y="102"/>
                  </a:cubicBezTo>
                  <a:cubicBezTo>
                    <a:pt x="5" y="103"/>
                    <a:pt x="4" y="103"/>
                    <a:pt x="4" y="103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3" y="103"/>
                    <a:pt x="3" y="103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3"/>
                    <a:pt x="5" y="103"/>
                    <a:pt x="4" y="103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7" y="104"/>
                    <a:pt x="6" y="104"/>
                    <a:pt x="6" y="104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9" y="107"/>
                    <a:pt x="8" y="106"/>
                    <a:pt x="8" y="106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09"/>
                    <a:pt x="9" y="109"/>
                    <a:pt x="9" y="10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0"/>
                    <a:pt x="9" y="109"/>
                    <a:pt x="10" y="108"/>
                  </a:cubicBezTo>
                  <a:cubicBezTo>
                    <a:pt x="14" y="104"/>
                    <a:pt x="24" y="97"/>
                    <a:pt x="36" y="89"/>
                  </a:cubicBezTo>
                  <a:cubicBezTo>
                    <a:pt x="54" y="76"/>
                    <a:pt x="77" y="59"/>
                    <a:pt x="96" y="46"/>
                  </a:cubicBezTo>
                  <a:cubicBezTo>
                    <a:pt x="105" y="39"/>
                    <a:pt x="114" y="33"/>
                    <a:pt x="120" y="29"/>
                  </a:cubicBezTo>
                  <a:cubicBezTo>
                    <a:pt x="123" y="26"/>
                    <a:pt x="125" y="24"/>
                    <a:pt x="127" y="23"/>
                  </a:cubicBezTo>
                  <a:cubicBezTo>
                    <a:pt x="128" y="22"/>
                    <a:pt x="128" y="21"/>
                    <a:pt x="129" y="21"/>
                  </a:cubicBezTo>
                  <a:cubicBezTo>
                    <a:pt x="129" y="20"/>
                    <a:pt x="130" y="20"/>
                    <a:pt x="130" y="20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8"/>
                    <a:pt x="131" y="18"/>
                    <a:pt x="131" y="17"/>
                  </a:cubicBezTo>
                  <a:cubicBezTo>
                    <a:pt x="131" y="16"/>
                    <a:pt x="131" y="15"/>
                    <a:pt x="130" y="14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0" y="13"/>
                    <a:pt x="129" y="13"/>
                    <a:pt x="128" y="12"/>
                  </a:cubicBezTo>
                  <a:cubicBezTo>
                    <a:pt x="127" y="12"/>
                    <a:pt x="127" y="12"/>
                    <a:pt x="126" y="12"/>
                  </a:cubicBezTo>
                  <a:cubicBezTo>
                    <a:pt x="126" y="12"/>
                    <a:pt x="125" y="12"/>
                    <a:pt x="125" y="12"/>
                  </a:cubicBezTo>
                  <a:cubicBezTo>
                    <a:pt x="123" y="13"/>
                    <a:pt x="123" y="13"/>
                    <a:pt x="121" y="14"/>
                  </a:cubicBezTo>
                  <a:cubicBezTo>
                    <a:pt x="116" y="16"/>
                    <a:pt x="107" y="22"/>
                    <a:pt x="95" y="28"/>
                  </a:cubicBezTo>
                  <a:cubicBezTo>
                    <a:pt x="78" y="39"/>
                    <a:pt x="56" y="52"/>
                    <a:pt x="38" y="63"/>
                  </a:cubicBezTo>
                  <a:cubicBezTo>
                    <a:pt x="30" y="68"/>
                    <a:pt x="22" y="73"/>
                    <a:pt x="16" y="76"/>
                  </a:cubicBezTo>
                  <a:cubicBezTo>
                    <a:pt x="13" y="78"/>
                    <a:pt x="10" y="79"/>
                    <a:pt x="9" y="80"/>
                  </a:cubicBezTo>
                  <a:cubicBezTo>
                    <a:pt x="8" y="81"/>
                    <a:pt x="7" y="81"/>
                    <a:pt x="7" y="81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6" y="81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1"/>
                    <a:pt x="8" y="81"/>
                    <a:pt x="7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1" y="82"/>
                    <a:pt x="10" y="82"/>
                    <a:pt x="9" y="81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4"/>
                    <a:pt x="11" y="83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2" y="87"/>
                    <a:pt x="12" y="85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12" y="87"/>
                    <a:pt x="13" y="86"/>
                  </a:cubicBezTo>
                  <a:cubicBezTo>
                    <a:pt x="16" y="83"/>
                    <a:pt x="22" y="78"/>
                    <a:pt x="29" y="71"/>
                  </a:cubicBezTo>
                  <a:cubicBezTo>
                    <a:pt x="41" y="61"/>
                    <a:pt x="56" y="48"/>
                    <a:pt x="67" y="38"/>
                  </a:cubicBezTo>
                  <a:cubicBezTo>
                    <a:pt x="73" y="33"/>
                    <a:pt x="79" y="28"/>
                    <a:pt x="82" y="25"/>
                  </a:cubicBezTo>
                  <a:cubicBezTo>
                    <a:pt x="84" y="23"/>
                    <a:pt x="86" y="22"/>
                    <a:pt x="87" y="20"/>
                  </a:cubicBezTo>
                  <a:cubicBezTo>
                    <a:pt x="87" y="20"/>
                    <a:pt x="88" y="19"/>
                    <a:pt x="88" y="19"/>
                  </a:cubicBezTo>
                  <a:cubicBezTo>
                    <a:pt x="89" y="18"/>
                    <a:pt x="89" y="18"/>
                    <a:pt x="89" y="17"/>
                  </a:cubicBezTo>
                  <a:cubicBezTo>
                    <a:pt x="89" y="17"/>
                    <a:pt x="90" y="16"/>
                    <a:pt x="90" y="15"/>
                  </a:cubicBezTo>
                  <a:cubicBezTo>
                    <a:pt x="90" y="15"/>
                    <a:pt x="89" y="14"/>
                    <a:pt x="89" y="13"/>
                  </a:cubicBezTo>
                  <a:cubicBezTo>
                    <a:pt x="88" y="12"/>
                    <a:pt x="87" y="11"/>
                    <a:pt x="87" y="11"/>
                  </a:cubicBezTo>
                  <a:cubicBezTo>
                    <a:pt x="86" y="11"/>
                    <a:pt x="85" y="10"/>
                    <a:pt x="85" y="10"/>
                  </a:cubicBezTo>
                  <a:cubicBezTo>
                    <a:pt x="84" y="10"/>
                    <a:pt x="83" y="11"/>
                    <a:pt x="83" y="11"/>
                  </a:cubicBezTo>
                  <a:cubicBezTo>
                    <a:pt x="82" y="11"/>
                    <a:pt x="81" y="11"/>
                    <a:pt x="80" y="12"/>
                  </a:cubicBezTo>
                  <a:cubicBezTo>
                    <a:pt x="77" y="14"/>
                    <a:pt x="71" y="17"/>
                    <a:pt x="64" y="21"/>
                  </a:cubicBezTo>
                  <a:cubicBezTo>
                    <a:pt x="54" y="28"/>
                    <a:pt x="41" y="36"/>
                    <a:pt x="30" y="42"/>
                  </a:cubicBezTo>
                  <a:cubicBezTo>
                    <a:pt x="25" y="45"/>
                    <a:pt x="20" y="48"/>
                    <a:pt x="17" y="50"/>
                  </a:cubicBezTo>
                  <a:cubicBezTo>
                    <a:pt x="15" y="51"/>
                    <a:pt x="14" y="52"/>
                    <a:pt x="13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3" y="53"/>
                    <a:pt x="13" y="53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5" y="54"/>
                    <a:pt x="15" y="53"/>
                    <a:pt x="14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17" y="56"/>
                    <a:pt x="16" y="55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8"/>
                    <a:pt x="17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9"/>
                    <a:pt x="17" y="58"/>
                  </a:cubicBezTo>
                  <a:cubicBezTo>
                    <a:pt x="19" y="56"/>
                    <a:pt x="23" y="51"/>
                    <a:pt x="29" y="46"/>
                  </a:cubicBezTo>
                  <a:cubicBezTo>
                    <a:pt x="36" y="39"/>
                    <a:pt x="46" y="30"/>
                    <a:pt x="54" y="22"/>
                  </a:cubicBezTo>
                  <a:cubicBezTo>
                    <a:pt x="58" y="18"/>
                    <a:pt x="61" y="15"/>
                    <a:pt x="64" y="12"/>
                  </a:cubicBezTo>
                  <a:cubicBezTo>
                    <a:pt x="65" y="11"/>
                    <a:pt x="66" y="10"/>
                    <a:pt x="67" y="9"/>
                  </a:cubicBezTo>
                  <a:cubicBezTo>
                    <a:pt x="67" y="8"/>
                    <a:pt x="67" y="8"/>
                    <a:pt x="68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9" y="6"/>
                    <a:pt x="69" y="5"/>
                    <a:pt x="69" y="4"/>
                  </a:cubicBezTo>
                  <a:cubicBezTo>
                    <a:pt x="69" y="4"/>
                    <a:pt x="69" y="3"/>
                    <a:pt x="68" y="2"/>
                  </a:cubicBezTo>
                  <a:cubicBezTo>
                    <a:pt x="67" y="1"/>
                    <a:pt x="67" y="0"/>
                    <a:pt x="66" y="0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1" y="1"/>
                  </a:cubicBezTo>
                  <a:cubicBezTo>
                    <a:pt x="60" y="1"/>
                    <a:pt x="57" y="3"/>
                    <a:pt x="55" y="4"/>
                  </a:cubicBezTo>
                  <a:cubicBezTo>
                    <a:pt x="51" y="7"/>
                    <a:pt x="46" y="10"/>
                    <a:pt x="42" y="12"/>
                  </a:cubicBezTo>
                  <a:cubicBezTo>
                    <a:pt x="40" y="14"/>
                    <a:pt x="38" y="15"/>
                    <a:pt x="37" y="15"/>
                  </a:cubicBezTo>
                  <a:cubicBezTo>
                    <a:pt x="36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7" y="16"/>
                    <a:pt x="36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7"/>
                    <a:pt x="38" y="16"/>
                    <a:pt x="38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6"/>
                    <a:pt x="36" y="15"/>
                    <a:pt x="34" y="17"/>
                  </a:cubicBezTo>
                  <a:cubicBezTo>
                    <a:pt x="32" y="18"/>
                    <a:pt x="31" y="21"/>
                    <a:pt x="32" y="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1" name="Freeform 286"/>
            <p:cNvSpPr/>
            <p:nvPr/>
          </p:nvSpPr>
          <p:spPr bwMode="auto">
            <a:xfrm>
              <a:off x="7448403" y="2013210"/>
              <a:ext cx="119753" cy="100592"/>
            </a:xfrm>
            <a:custGeom>
              <a:avLst/>
              <a:gdLst>
                <a:gd name="T0" fmla="*/ 8 w 98"/>
                <a:gd name="T1" fmla="*/ 21 h 83"/>
                <a:gd name="T2" fmla="*/ 29 w 98"/>
                <a:gd name="T3" fmla="*/ 9 h 83"/>
                <a:gd name="T4" fmla="*/ 28 w 98"/>
                <a:gd name="T5" fmla="*/ 6 h 83"/>
                <a:gd name="T6" fmla="*/ 27 w 98"/>
                <a:gd name="T7" fmla="*/ 5 h 83"/>
                <a:gd name="T8" fmla="*/ 27 w 98"/>
                <a:gd name="T9" fmla="*/ 5 h 83"/>
                <a:gd name="T10" fmla="*/ 27 w 98"/>
                <a:gd name="T11" fmla="*/ 5 h 83"/>
                <a:gd name="T12" fmla="*/ 24 w 98"/>
                <a:gd name="T13" fmla="*/ 7 h 83"/>
                <a:gd name="T14" fmla="*/ 32 w 98"/>
                <a:gd name="T15" fmla="*/ 24 h 83"/>
                <a:gd name="T16" fmla="*/ 50 w 98"/>
                <a:gd name="T17" fmla="*/ 22 h 83"/>
                <a:gd name="T18" fmla="*/ 70 w 98"/>
                <a:gd name="T19" fmla="*/ 19 h 83"/>
                <a:gd name="T20" fmla="*/ 70 w 98"/>
                <a:gd name="T21" fmla="*/ 18 h 83"/>
                <a:gd name="T22" fmla="*/ 70 w 98"/>
                <a:gd name="T23" fmla="*/ 18 h 83"/>
                <a:gd name="T24" fmla="*/ 72 w 98"/>
                <a:gd name="T25" fmla="*/ 39 h 83"/>
                <a:gd name="T26" fmla="*/ 89 w 98"/>
                <a:gd name="T27" fmla="*/ 37 h 83"/>
                <a:gd name="T28" fmla="*/ 82 w 98"/>
                <a:gd name="T29" fmla="*/ 35 h 83"/>
                <a:gd name="T30" fmla="*/ 82 w 98"/>
                <a:gd name="T31" fmla="*/ 33 h 83"/>
                <a:gd name="T32" fmla="*/ 82 w 98"/>
                <a:gd name="T33" fmla="*/ 33 h 83"/>
                <a:gd name="T34" fmla="*/ 82 w 98"/>
                <a:gd name="T35" fmla="*/ 32 h 83"/>
                <a:gd name="T36" fmla="*/ 74 w 98"/>
                <a:gd name="T37" fmla="*/ 54 h 83"/>
                <a:gd name="T38" fmla="*/ 73 w 98"/>
                <a:gd name="T39" fmla="*/ 60 h 83"/>
                <a:gd name="T40" fmla="*/ 76 w 98"/>
                <a:gd name="T41" fmla="*/ 60 h 83"/>
                <a:gd name="T42" fmla="*/ 75 w 98"/>
                <a:gd name="T43" fmla="*/ 58 h 83"/>
                <a:gd name="T44" fmla="*/ 75 w 98"/>
                <a:gd name="T45" fmla="*/ 58 h 83"/>
                <a:gd name="T46" fmla="*/ 75 w 98"/>
                <a:gd name="T47" fmla="*/ 58 h 83"/>
                <a:gd name="T48" fmla="*/ 75 w 98"/>
                <a:gd name="T49" fmla="*/ 79 h 83"/>
                <a:gd name="T50" fmla="*/ 97 w 98"/>
                <a:gd name="T51" fmla="*/ 68 h 83"/>
                <a:gd name="T52" fmla="*/ 80 w 98"/>
                <a:gd name="T53" fmla="*/ 78 h 83"/>
                <a:gd name="T54" fmla="*/ 81 w 98"/>
                <a:gd name="T55" fmla="*/ 78 h 83"/>
                <a:gd name="T56" fmla="*/ 84 w 98"/>
                <a:gd name="T57" fmla="*/ 78 h 83"/>
                <a:gd name="T58" fmla="*/ 84 w 98"/>
                <a:gd name="T59" fmla="*/ 75 h 83"/>
                <a:gd name="T60" fmla="*/ 84 w 98"/>
                <a:gd name="T61" fmla="*/ 56 h 83"/>
                <a:gd name="T62" fmla="*/ 81 w 98"/>
                <a:gd name="T63" fmla="*/ 57 h 83"/>
                <a:gd name="T64" fmla="*/ 81 w 98"/>
                <a:gd name="T65" fmla="*/ 58 h 83"/>
                <a:gd name="T66" fmla="*/ 81 w 98"/>
                <a:gd name="T67" fmla="*/ 59 h 83"/>
                <a:gd name="T68" fmla="*/ 81 w 98"/>
                <a:gd name="T69" fmla="*/ 60 h 83"/>
                <a:gd name="T70" fmla="*/ 81 w 98"/>
                <a:gd name="T71" fmla="*/ 60 h 83"/>
                <a:gd name="T72" fmla="*/ 91 w 98"/>
                <a:gd name="T73" fmla="*/ 34 h 83"/>
                <a:gd name="T74" fmla="*/ 87 w 98"/>
                <a:gd name="T75" fmla="*/ 28 h 83"/>
                <a:gd name="T76" fmla="*/ 76 w 98"/>
                <a:gd name="T77" fmla="*/ 39 h 83"/>
                <a:gd name="T78" fmla="*/ 77 w 98"/>
                <a:gd name="T79" fmla="*/ 38 h 83"/>
                <a:gd name="T80" fmla="*/ 80 w 98"/>
                <a:gd name="T81" fmla="*/ 36 h 83"/>
                <a:gd name="T82" fmla="*/ 78 w 98"/>
                <a:gd name="T83" fmla="*/ 16 h 83"/>
                <a:gd name="T84" fmla="*/ 63 w 98"/>
                <a:gd name="T85" fmla="*/ 18 h 83"/>
                <a:gd name="T86" fmla="*/ 41 w 98"/>
                <a:gd name="T87" fmla="*/ 22 h 83"/>
                <a:gd name="T88" fmla="*/ 41 w 98"/>
                <a:gd name="T89" fmla="*/ 22 h 83"/>
                <a:gd name="T90" fmla="*/ 32 w 98"/>
                <a:gd name="T91" fmla="*/ 3 h 83"/>
                <a:gd name="T92" fmla="*/ 27 w 98"/>
                <a:gd name="T93" fmla="*/ 0 h 83"/>
                <a:gd name="T94" fmla="*/ 5 w 98"/>
                <a:gd name="T95" fmla="*/ 12 h 83"/>
                <a:gd name="T96" fmla="*/ 4 w 98"/>
                <a:gd name="T97" fmla="*/ 13 h 83"/>
                <a:gd name="T98" fmla="*/ 5 w 98"/>
                <a:gd name="T99" fmla="*/ 13 h 83"/>
                <a:gd name="T100" fmla="*/ 7 w 98"/>
                <a:gd name="T101" fmla="*/ 13 h 83"/>
                <a:gd name="T102" fmla="*/ 9 w 98"/>
                <a:gd name="T103" fmla="*/ 15 h 83"/>
                <a:gd name="T104" fmla="*/ 2 w 98"/>
                <a:gd name="T105" fmla="*/ 2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8" h="83">
                  <a:moveTo>
                    <a:pt x="2" y="20"/>
                  </a:moveTo>
                  <a:cubicBezTo>
                    <a:pt x="2" y="21"/>
                    <a:pt x="3" y="21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7" y="22"/>
                  </a:cubicBezTo>
                  <a:cubicBezTo>
                    <a:pt x="7" y="21"/>
                    <a:pt x="8" y="21"/>
                    <a:pt x="8" y="21"/>
                  </a:cubicBezTo>
                  <a:cubicBezTo>
                    <a:pt x="9" y="21"/>
                    <a:pt x="11" y="20"/>
                    <a:pt x="13" y="18"/>
                  </a:cubicBezTo>
                  <a:cubicBezTo>
                    <a:pt x="16" y="16"/>
                    <a:pt x="20" y="14"/>
                    <a:pt x="23" y="12"/>
                  </a:cubicBezTo>
                  <a:cubicBezTo>
                    <a:pt x="25" y="11"/>
                    <a:pt x="27" y="10"/>
                    <a:pt x="28" y="9"/>
                  </a:cubicBezTo>
                  <a:cubicBezTo>
                    <a:pt x="28" y="9"/>
                    <a:pt x="28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9"/>
                    <a:pt x="28" y="9"/>
                    <a:pt x="29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5" y="8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8"/>
                  </a:cubicBezTo>
                  <a:cubicBezTo>
                    <a:pt x="25" y="10"/>
                    <a:pt x="27" y="14"/>
                    <a:pt x="29" y="18"/>
                  </a:cubicBezTo>
                  <a:cubicBezTo>
                    <a:pt x="30" y="20"/>
                    <a:pt x="31" y="22"/>
                    <a:pt x="32" y="24"/>
                  </a:cubicBezTo>
                  <a:cubicBezTo>
                    <a:pt x="32" y="25"/>
                    <a:pt x="33" y="25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9"/>
                    <a:pt x="37" y="30"/>
                    <a:pt x="40" y="28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8"/>
                    <a:pt x="64" y="28"/>
                    <a:pt x="65" y="27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9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9"/>
                  </a:cubicBezTo>
                  <a:cubicBezTo>
                    <a:pt x="70" y="21"/>
                    <a:pt x="70" y="26"/>
                    <a:pt x="71" y="31"/>
                  </a:cubicBezTo>
                  <a:cubicBezTo>
                    <a:pt x="71" y="33"/>
                    <a:pt x="71" y="35"/>
                    <a:pt x="71" y="36"/>
                  </a:cubicBezTo>
                  <a:cubicBezTo>
                    <a:pt x="71" y="37"/>
                    <a:pt x="71" y="38"/>
                    <a:pt x="72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1"/>
                  </a:cubicBezTo>
                  <a:cubicBezTo>
                    <a:pt x="73" y="43"/>
                    <a:pt x="76" y="44"/>
                    <a:pt x="78" y="42"/>
                  </a:cubicBezTo>
                  <a:cubicBezTo>
                    <a:pt x="89" y="37"/>
                    <a:pt x="89" y="37"/>
                    <a:pt x="89" y="37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2"/>
                    <a:pt x="82" y="33"/>
                    <a:pt x="81" y="34"/>
                  </a:cubicBezTo>
                  <a:cubicBezTo>
                    <a:pt x="80" y="36"/>
                    <a:pt x="78" y="42"/>
                    <a:pt x="76" y="47"/>
                  </a:cubicBezTo>
                  <a:cubicBezTo>
                    <a:pt x="75" y="50"/>
                    <a:pt x="74" y="52"/>
                    <a:pt x="74" y="54"/>
                  </a:cubicBezTo>
                  <a:cubicBezTo>
                    <a:pt x="73" y="55"/>
                    <a:pt x="73" y="56"/>
                    <a:pt x="73" y="57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72" y="58"/>
                    <a:pt x="72" y="59"/>
                    <a:pt x="72" y="59"/>
                  </a:cubicBezTo>
                  <a:cubicBezTo>
                    <a:pt x="72" y="59"/>
                    <a:pt x="72" y="60"/>
                    <a:pt x="73" y="60"/>
                  </a:cubicBezTo>
                  <a:cubicBezTo>
                    <a:pt x="73" y="60"/>
                    <a:pt x="73" y="61"/>
                    <a:pt x="73" y="61"/>
                  </a:cubicBezTo>
                  <a:cubicBezTo>
                    <a:pt x="74" y="64"/>
                    <a:pt x="77" y="64"/>
                    <a:pt x="79" y="63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6" y="59"/>
                    <a:pt x="76" y="59"/>
                    <a:pt x="76" y="60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9"/>
                    <a:pt x="75" y="61"/>
                  </a:cubicBezTo>
                  <a:cubicBezTo>
                    <a:pt x="75" y="65"/>
                    <a:pt x="75" y="71"/>
                    <a:pt x="75" y="75"/>
                  </a:cubicBezTo>
                  <a:cubicBezTo>
                    <a:pt x="75" y="76"/>
                    <a:pt x="75" y="77"/>
                    <a:pt x="75" y="77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79"/>
                    <a:pt x="76" y="80"/>
                    <a:pt x="76" y="80"/>
                  </a:cubicBezTo>
                  <a:cubicBezTo>
                    <a:pt x="77" y="83"/>
                    <a:pt x="80" y="83"/>
                    <a:pt x="82" y="82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7" y="73"/>
                    <a:pt x="98" y="70"/>
                    <a:pt x="97" y="68"/>
                  </a:cubicBezTo>
                  <a:cubicBezTo>
                    <a:pt x="96" y="66"/>
                    <a:pt x="93" y="65"/>
                    <a:pt x="91" y="67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4" y="77"/>
                    <a:pt x="84" y="77"/>
                    <a:pt x="84" y="76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4" y="77"/>
                    <a:pt x="84" y="76"/>
                    <a:pt x="84" y="75"/>
                  </a:cubicBezTo>
                  <a:cubicBezTo>
                    <a:pt x="84" y="71"/>
                    <a:pt x="84" y="65"/>
                    <a:pt x="84" y="61"/>
                  </a:cubicBezTo>
                  <a:cubicBezTo>
                    <a:pt x="84" y="60"/>
                    <a:pt x="84" y="59"/>
                    <a:pt x="84" y="58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4" y="56"/>
                    <a:pt x="84" y="55"/>
                  </a:cubicBezTo>
                  <a:cubicBezTo>
                    <a:pt x="82" y="53"/>
                    <a:pt x="80" y="52"/>
                    <a:pt x="78" y="54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81" y="57"/>
                    <a:pt x="81" y="57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2" y="59"/>
                    <a:pt x="82" y="58"/>
                  </a:cubicBezTo>
                  <a:cubicBezTo>
                    <a:pt x="83" y="55"/>
                    <a:pt x="85" y="49"/>
                    <a:pt x="87" y="44"/>
                  </a:cubicBezTo>
                  <a:cubicBezTo>
                    <a:pt x="88" y="42"/>
                    <a:pt x="89" y="39"/>
                    <a:pt x="89" y="38"/>
                  </a:cubicBezTo>
                  <a:cubicBezTo>
                    <a:pt x="90" y="37"/>
                    <a:pt x="90" y="36"/>
                    <a:pt x="90" y="35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1" y="34"/>
                    <a:pt x="91" y="33"/>
                    <a:pt x="91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2"/>
                    <a:pt x="91" y="31"/>
                    <a:pt x="90" y="30"/>
                  </a:cubicBezTo>
                  <a:cubicBezTo>
                    <a:pt x="90" y="29"/>
                    <a:pt x="89" y="29"/>
                    <a:pt x="87" y="28"/>
                  </a:cubicBezTo>
                  <a:cubicBezTo>
                    <a:pt x="86" y="28"/>
                    <a:pt x="85" y="28"/>
                    <a:pt x="84" y="29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7"/>
                    <a:pt x="80" y="37"/>
                    <a:pt x="80" y="36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0" y="38"/>
                    <a:pt x="80" y="37"/>
                    <a:pt x="80" y="36"/>
                  </a:cubicBezTo>
                  <a:cubicBezTo>
                    <a:pt x="80" y="34"/>
                    <a:pt x="80" y="29"/>
                    <a:pt x="79" y="25"/>
                  </a:cubicBezTo>
                  <a:cubicBezTo>
                    <a:pt x="79" y="23"/>
                    <a:pt x="79" y="21"/>
                    <a:pt x="79" y="19"/>
                  </a:cubicBezTo>
                  <a:cubicBezTo>
                    <a:pt x="79" y="18"/>
                    <a:pt x="79" y="18"/>
                    <a:pt x="79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7" y="14"/>
                    <a:pt x="76" y="13"/>
                    <a:pt x="75" y="13"/>
                  </a:cubicBezTo>
                  <a:cubicBezTo>
                    <a:pt x="74" y="12"/>
                    <a:pt x="73" y="12"/>
                    <a:pt x="72" y="13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0" y="13"/>
                    <a:pt x="48" y="13"/>
                    <a:pt x="47" y="14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1"/>
                  </a:cubicBezTo>
                  <a:cubicBezTo>
                    <a:pt x="40" y="19"/>
                    <a:pt x="37" y="15"/>
                    <a:pt x="35" y="10"/>
                  </a:cubicBezTo>
                  <a:cubicBezTo>
                    <a:pt x="34" y="8"/>
                    <a:pt x="33" y="6"/>
                    <a:pt x="33" y="5"/>
                  </a:cubicBezTo>
                  <a:cubicBezTo>
                    <a:pt x="32" y="4"/>
                    <a:pt x="32" y="4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1"/>
                    <a:pt x="30" y="1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3" y="1"/>
                    <a:pt x="22" y="3"/>
                    <a:pt x="20" y="4"/>
                  </a:cubicBezTo>
                  <a:cubicBezTo>
                    <a:pt x="16" y="6"/>
                    <a:pt x="12" y="8"/>
                    <a:pt x="9" y="10"/>
                  </a:cubicBezTo>
                  <a:cubicBezTo>
                    <a:pt x="8" y="11"/>
                    <a:pt x="6" y="12"/>
                    <a:pt x="5" y="12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8" y="13"/>
                    <a:pt x="7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3"/>
                    <a:pt x="5" y="12"/>
                    <a:pt x="3" y="13"/>
                  </a:cubicBezTo>
                  <a:cubicBezTo>
                    <a:pt x="1" y="15"/>
                    <a:pt x="0" y="17"/>
                    <a:pt x="2" y="2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2" name="Freeform 287"/>
            <p:cNvSpPr/>
            <p:nvPr/>
          </p:nvSpPr>
          <p:spPr bwMode="auto">
            <a:xfrm>
              <a:off x="7382540" y="2007222"/>
              <a:ext cx="202382" cy="148493"/>
            </a:xfrm>
            <a:custGeom>
              <a:avLst/>
              <a:gdLst>
                <a:gd name="T0" fmla="*/ 69 w 167"/>
                <a:gd name="T1" fmla="*/ 8 h 123"/>
                <a:gd name="T2" fmla="*/ 68 w 167"/>
                <a:gd name="T3" fmla="*/ 5 h 123"/>
                <a:gd name="T4" fmla="*/ 68 w 167"/>
                <a:gd name="T5" fmla="*/ 4 h 123"/>
                <a:gd name="T6" fmla="*/ 64 w 167"/>
                <a:gd name="T7" fmla="*/ 4 h 123"/>
                <a:gd name="T8" fmla="*/ 51 w 167"/>
                <a:gd name="T9" fmla="*/ 15 h 123"/>
                <a:gd name="T10" fmla="*/ 9 w 167"/>
                <a:gd name="T11" fmla="*/ 61 h 123"/>
                <a:gd name="T12" fmla="*/ 21 w 167"/>
                <a:gd name="T13" fmla="*/ 59 h 123"/>
                <a:gd name="T14" fmla="*/ 18 w 167"/>
                <a:gd name="T15" fmla="*/ 59 h 123"/>
                <a:gd name="T16" fmla="*/ 15 w 167"/>
                <a:gd name="T17" fmla="*/ 55 h 123"/>
                <a:gd name="T18" fmla="*/ 14 w 167"/>
                <a:gd name="T19" fmla="*/ 57 h 123"/>
                <a:gd name="T20" fmla="*/ 39 w 167"/>
                <a:gd name="T21" fmla="*/ 74 h 123"/>
                <a:gd name="T22" fmla="*/ 33 w 167"/>
                <a:gd name="T23" fmla="*/ 70 h 123"/>
                <a:gd name="T24" fmla="*/ 10 w 167"/>
                <a:gd name="T25" fmla="*/ 96 h 123"/>
                <a:gd name="T26" fmla="*/ 16 w 167"/>
                <a:gd name="T27" fmla="*/ 103 h 123"/>
                <a:gd name="T28" fmla="*/ 34 w 167"/>
                <a:gd name="T29" fmla="*/ 119 h 123"/>
                <a:gd name="T30" fmla="*/ 33 w 167"/>
                <a:gd name="T31" fmla="*/ 118 h 123"/>
                <a:gd name="T32" fmla="*/ 59 w 167"/>
                <a:gd name="T33" fmla="*/ 108 h 123"/>
                <a:gd name="T34" fmla="*/ 66 w 167"/>
                <a:gd name="T35" fmla="*/ 104 h 123"/>
                <a:gd name="T36" fmla="*/ 63 w 167"/>
                <a:gd name="T37" fmla="*/ 104 h 123"/>
                <a:gd name="T38" fmla="*/ 61 w 167"/>
                <a:gd name="T39" fmla="*/ 100 h 123"/>
                <a:gd name="T40" fmla="*/ 61 w 167"/>
                <a:gd name="T41" fmla="*/ 99 h 123"/>
                <a:gd name="T42" fmla="*/ 58 w 167"/>
                <a:gd name="T43" fmla="*/ 110 h 123"/>
                <a:gd name="T44" fmla="*/ 63 w 167"/>
                <a:gd name="T45" fmla="*/ 120 h 123"/>
                <a:gd name="T46" fmla="*/ 85 w 167"/>
                <a:gd name="T47" fmla="*/ 107 h 123"/>
                <a:gd name="T48" fmla="*/ 83 w 167"/>
                <a:gd name="T49" fmla="*/ 108 h 123"/>
                <a:gd name="T50" fmla="*/ 81 w 167"/>
                <a:gd name="T51" fmla="*/ 108 h 123"/>
                <a:gd name="T52" fmla="*/ 97 w 167"/>
                <a:gd name="T53" fmla="*/ 122 h 123"/>
                <a:gd name="T54" fmla="*/ 107 w 167"/>
                <a:gd name="T55" fmla="*/ 120 h 123"/>
                <a:gd name="T56" fmla="*/ 162 w 167"/>
                <a:gd name="T57" fmla="*/ 85 h 123"/>
                <a:gd name="T58" fmla="*/ 162 w 167"/>
                <a:gd name="T59" fmla="*/ 83 h 123"/>
                <a:gd name="T60" fmla="*/ 162 w 167"/>
                <a:gd name="T61" fmla="*/ 78 h 123"/>
                <a:gd name="T62" fmla="*/ 100 w 167"/>
                <a:gd name="T63" fmla="*/ 117 h 123"/>
                <a:gd name="T64" fmla="*/ 100 w 167"/>
                <a:gd name="T65" fmla="*/ 119 h 123"/>
                <a:gd name="T66" fmla="*/ 103 w 167"/>
                <a:gd name="T67" fmla="*/ 116 h 123"/>
                <a:gd name="T68" fmla="*/ 85 w 167"/>
                <a:gd name="T69" fmla="*/ 101 h 123"/>
                <a:gd name="T70" fmla="*/ 83 w 167"/>
                <a:gd name="T71" fmla="*/ 103 h 123"/>
                <a:gd name="T72" fmla="*/ 60 w 167"/>
                <a:gd name="T73" fmla="*/ 112 h 123"/>
                <a:gd name="T74" fmla="*/ 61 w 167"/>
                <a:gd name="T75" fmla="*/ 115 h 123"/>
                <a:gd name="T76" fmla="*/ 61 w 167"/>
                <a:gd name="T77" fmla="*/ 116 h 123"/>
                <a:gd name="T78" fmla="*/ 66 w 167"/>
                <a:gd name="T79" fmla="*/ 115 h 123"/>
                <a:gd name="T80" fmla="*/ 68 w 167"/>
                <a:gd name="T81" fmla="*/ 105 h 123"/>
                <a:gd name="T82" fmla="*/ 63 w 167"/>
                <a:gd name="T83" fmla="*/ 95 h 123"/>
                <a:gd name="T84" fmla="*/ 36 w 167"/>
                <a:gd name="T85" fmla="*/ 111 h 123"/>
                <a:gd name="T86" fmla="*/ 38 w 167"/>
                <a:gd name="T87" fmla="*/ 112 h 123"/>
                <a:gd name="T88" fmla="*/ 27 w 167"/>
                <a:gd name="T89" fmla="*/ 104 h 123"/>
                <a:gd name="T90" fmla="*/ 20 w 167"/>
                <a:gd name="T91" fmla="*/ 99 h 123"/>
                <a:gd name="T92" fmla="*/ 3 w 167"/>
                <a:gd name="T93" fmla="*/ 105 h 123"/>
                <a:gd name="T94" fmla="*/ 9 w 167"/>
                <a:gd name="T95" fmla="*/ 109 h 123"/>
                <a:gd name="T96" fmla="*/ 32 w 167"/>
                <a:gd name="T97" fmla="*/ 84 h 123"/>
                <a:gd name="T98" fmla="*/ 12 w 167"/>
                <a:gd name="T99" fmla="*/ 85 h 123"/>
                <a:gd name="T100" fmla="*/ 13 w 167"/>
                <a:gd name="T101" fmla="*/ 87 h 123"/>
                <a:gd name="T102" fmla="*/ 23 w 167"/>
                <a:gd name="T103" fmla="*/ 58 h 123"/>
                <a:gd name="T104" fmla="*/ 12 w 167"/>
                <a:gd name="T105" fmla="*/ 54 h 123"/>
                <a:gd name="T106" fmla="*/ 12 w 167"/>
                <a:gd name="T107" fmla="*/ 54 h 123"/>
                <a:gd name="T108" fmla="*/ 15 w 167"/>
                <a:gd name="T109" fmla="*/ 54 h 123"/>
                <a:gd name="T110" fmla="*/ 17 w 167"/>
                <a:gd name="T111" fmla="*/ 60 h 123"/>
                <a:gd name="T112" fmla="*/ 17 w 167"/>
                <a:gd name="T113" fmla="*/ 61 h 123"/>
                <a:gd name="T114" fmla="*/ 72 w 167"/>
                <a:gd name="T115" fmla="*/ 6 h 123"/>
                <a:gd name="T116" fmla="*/ 46 w 167"/>
                <a:gd name="T117" fmla="*/ 12 h 123"/>
                <a:gd name="T118" fmla="*/ 40 w 167"/>
                <a:gd name="T119" fmla="*/ 20 h 123"/>
                <a:gd name="T120" fmla="*/ 40 w 167"/>
                <a:gd name="T121" fmla="*/ 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7" h="123">
                  <a:moveTo>
                    <a:pt x="36" y="22"/>
                  </a:moveTo>
                  <a:cubicBezTo>
                    <a:pt x="37" y="23"/>
                    <a:pt x="38" y="24"/>
                    <a:pt x="39" y="24"/>
                  </a:cubicBezTo>
                  <a:cubicBezTo>
                    <a:pt x="39" y="25"/>
                    <a:pt x="40" y="25"/>
                    <a:pt x="40" y="25"/>
                  </a:cubicBezTo>
                  <a:cubicBezTo>
                    <a:pt x="41" y="25"/>
                    <a:pt x="41" y="24"/>
                    <a:pt x="41" y="24"/>
                  </a:cubicBezTo>
                  <a:cubicBezTo>
                    <a:pt x="42" y="24"/>
                    <a:pt x="42" y="24"/>
                    <a:pt x="43" y="24"/>
                  </a:cubicBezTo>
                  <a:cubicBezTo>
                    <a:pt x="44" y="23"/>
                    <a:pt x="46" y="22"/>
                    <a:pt x="49" y="20"/>
                  </a:cubicBezTo>
                  <a:cubicBezTo>
                    <a:pt x="53" y="18"/>
                    <a:pt x="58" y="15"/>
                    <a:pt x="62" y="12"/>
                  </a:cubicBezTo>
                  <a:cubicBezTo>
                    <a:pt x="64" y="11"/>
                    <a:pt x="66" y="10"/>
                    <a:pt x="68" y="9"/>
                  </a:cubicBezTo>
                  <a:cubicBezTo>
                    <a:pt x="68" y="9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7" y="8"/>
                    <a:pt x="68" y="8"/>
                    <a:pt x="68" y="8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7"/>
                    <a:pt x="66" y="8"/>
                    <a:pt x="66" y="8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5"/>
                    <a:pt x="64" y="5"/>
                    <a:pt x="64" y="6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4" y="3"/>
                    <a:pt x="64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2"/>
                    <a:pt x="64" y="3"/>
                    <a:pt x="63" y="3"/>
                  </a:cubicBezTo>
                  <a:cubicBezTo>
                    <a:pt x="61" y="6"/>
                    <a:pt x="56" y="10"/>
                    <a:pt x="51" y="15"/>
                  </a:cubicBezTo>
                  <a:cubicBezTo>
                    <a:pt x="43" y="23"/>
                    <a:pt x="33" y="33"/>
                    <a:pt x="24" y="41"/>
                  </a:cubicBezTo>
                  <a:cubicBezTo>
                    <a:pt x="20" y="45"/>
                    <a:pt x="17" y="48"/>
                    <a:pt x="14" y="51"/>
                  </a:cubicBezTo>
                  <a:cubicBezTo>
                    <a:pt x="13" y="52"/>
                    <a:pt x="12" y="53"/>
                    <a:pt x="11" y="54"/>
                  </a:cubicBezTo>
                  <a:cubicBezTo>
                    <a:pt x="11" y="54"/>
                    <a:pt x="10" y="55"/>
                    <a:pt x="10" y="55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9" y="58"/>
                    <a:pt x="9" y="58"/>
                  </a:cubicBezTo>
                  <a:cubicBezTo>
                    <a:pt x="9" y="59"/>
                    <a:pt x="9" y="60"/>
                    <a:pt x="9" y="61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10" y="62"/>
                    <a:pt x="11" y="62"/>
                    <a:pt x="12" y="63"/>
                  </a:cubicBezTo>
                  <a:cubicBezTo>
                    <a:pt x="12" y="63"/>
                    <a:pt x="13" y="63"/>
                    <a:pt x="13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5" y="63"/>
                    <a:pt x="16" y="62"/>
                    <a:pt x="16" y="62"/>
                  </a:cubicBezTo>
                  <a:cubicBezTo>
                    <a:pt x="16" y="62"/>
                    <a:pt x="17" y="62"/>
                    <a:pt x="18" y="61"/>
                  </a:cubicBezTo>
                  <a:cubicBezTo>
                    <a:pt x="18" y="61"/>
                    <a:pt x="19" y="60"/>
                    <a:pt x="20" y="60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0" y="59"/>
                    <a:pt x="21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9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6" y="58"/>
                    <a:pt x="17" y="59"/>
                    <a:pt x="18" y="59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5" y="55"/>
                    <a:pt x="15" y="56"/>
                    <a:pt x="15" y="57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5"/>
                    <a:pt x="15" y="56"/>
                    <a:pt x="14" y="57"/>
                  </a:cubicBezTo>
                  <a:cubicBezTo>
                    <a:pt x="13" y="60"/>
                    <a:pt x="10" y="67"/>
                    <a:pt x="8" y="73"/>
                  </a:cubicBezTo>
                  <a:cubicBezTo>
                    <a:pt x="7" y="76"/>
                    <a:pt x="6" y="79"/>
                    <a:pt x="5" y="81"/>
                  </a:cubicBezTo>
                  <a:cubicBezTo>
                    <a:pt x="5" y="83"/>
                    <a:pt x="4" y="83"/>
                    <a:pt x="4" y="84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7"/>
                  </a:cubicBezTo>
                  <a:cubicBezTo>
                    <a:pt x="4" y="87"/>
                    <a:pt x="4" y="87"/>
                    <a:pt x="4" y="88"/>
                  </a:cubicBezTo>
                  <a:cubicBezTo>
                    <a:pt x="4" y="88"/>
                    <a:pt x="4" y="89"/>
                    <a:pt x="4" y="89"/>
                  </a:cubicBezTo>
                  <a:cubicBezTo>
                    <a:pt x="6" y="91"/>
                    <a:pt x="8" y="92"/>
                    <a:pt x="10" y="91"/>
                  </a:cubicBezTo>
                  <a:cubicBezTo>
                    <a:pt x="39" y="74"/>
                    <a:pt x="39" y="74"/>
                    <a:pt x="39" y="74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71"/>
                    <a:pt x="33" y="71"/>
                    <a:pt x="33" y="72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3" y="69"/>
                    <a:pt x="33" y="69"/>
                    <a:pt x="33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8"/>
                    <a:pt x="33" y="68"/>
                    <a:pt x="33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8"/>
                    <a:pt x="33" y="69"/>
                    <a:pt x="32" y="69"/>
                  </a:cubicBezTo>
                  <a:cubicBezTo>
                    <a:pt x="31" y="71"/>
                    <a:pt x="29" y="74"/>
                    <a:pt x="25" y="78"/>
                  </a:cubicBezTo>
                  <a:cubicBezTo>
                    <a:pt x="21" y="83"/>
                    <a:pt x="15" y="90"/>
                    <a:pt x="10" y="96"/>
                  </a:cubicBezTo>
                  <a:cubicBezTo>
                    <a:pt x="7" y="99"/>
                    <a:pt x="5" y="101"/>
                    <a:pt x="4" y="103"/>
                  </a:cubicBezTo>
                  <a:cubicBezTo>
                    <a:pt x="3" y="104"/>
                    <a:pt x="2" y="105"/>
                    <a:pt x="2" y="106"/>
                  </a:cubicBezTo>
                  <a:cubicBezTo>
                    <a:pt x="2" y="106"/>
                    <a:pt x="1" y="106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0" y="109"/>
                    <a:pt x="0" y="109"/>
                  </a:cubicBezTo>
                  <a:cubicBezTo>
                    <a:pt x="0" y="110"/>
                    <a:pt x="1" y="111"/>
                    <a:pt x="1" y="111"/>
                  </a:cubicBezTo>
                  <a:cubicBezTo>
                    <a:pt x="2" y="114"/>
                    <a:pt x="5" y="114"/>
                    <a:pt x="7" y="113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6" y="103"/>
                    <a:pt x="16" y="103"/>
                    <a:pt x="16" y="103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5" y="107"/>
                    <a:pt x="16" y="107"/>
                  </a:cubicBezTo>
                  <a:cubicBezTo>
                    <a:pt x="18" y="109"/>
                    <a:pt x="23" y="112"/>
                    <a:pt x="27" y="114"/>
                  </a:cubicBezTo>
                  <a:cubicBezTo>
                    <a:pt x="29" y="116"/>
                    <a:pt x="31" y="117"/>
                    <a:pt x="32" y="118"/>
                  </a:cubicBezTo>
                  <a:cubicBezTo>
                    <a:pt x="33" y="118"/>
                    <a:pt x="33" y="119"/>
                    <a:pt x="34" y="119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33" y="118"/>
                    <a:pt x="33" y="118"/>
                    <a:pt x="33" y="118"/>
                  </a:cubicBezTo>
                  <a:cubicBezTo>
                    <a:pt x="33" y="118"/>
                    <a:pt x="34" y="119"/>
                    <a:pt x="34" y="119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33" y="118"/>
                    <a:pt x="33" y="118"/>
                    <a:pt x="33" y="118"/>
                  </a:cubicBezTo>
                  <a:cubicBezTo>
                    <a:pt x="33" y="118"/>
                    <a:pt x="33" y="118"/>
                    <a:pt x="33" y="118"/>
                  </a:cubicBezTo>
                  <a:cubicBezTo>
                    <a:pt x="34" y="119"/>
                    <a:pt x="35" y="120"/>
                    <a:pt x="35" y="120"/>
                  </a:cubicBezTo>
                  <a:cubicBezTo>
                    <a:pt x="36" y="120"/>
                    <a:pt x="37" y="120"/>
                    <a:pt x="37" y="120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9" y="120"/>
                    <a:pt x="39" y="120"/>
                    <a:pt x="40" y="119"/>
                  </a:cubicBezTo>
                  <a:cubicBezTo>
                    <a:pt x="41" y="119"/>
                    <a:pt x="43" y="118"/>
                    <a:pt x="46" y="116"/>
                  </a:cubicBezTo>
                  <a:cubicBezTo>
                    <a:pt x="50" y="113"/>
                    <a:pt x="55" y="110"/>
                    <a:pt x="59" y="108"/>
                  </a:cubicBezTo>
                  <a:cubicBezTo>
                    <a:pt x="62" y="106"/>
                    <a:pt x="63" y="105"/>
                    <a:pt x="65" y="105"/>
                  </a:cubicBezTo>
                  <a:cubicBezTo>
                    <a:pt x="65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4" y="104"/>
                    <a:pt x="65" y="104"/>
                    <a:pt x="65" y="104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2" y="103"/>
                    <a:pt x="63" y="103"/>
                    <a:pt x="63" y="104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1" y="100"/>
                    <a:pt x="61" y="101"/>
                    <a:pt x="61" y="102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0" y="101"/>
                    <a:pt x="60" y="102"/>
                  </a:cubicBezTo>
                  <a:cubicBezTo>
                    <a:pt x="59" y="104"/>
                    <a:pt x="59" y="107"/>
                    <a:pt x="58" y="110"/>
                  </a:cubicBezTo>
                  <a:cubicBezTo>
                    <a:pt x="58" y="111"/>
                    <a:pt x="57" y="112"/>
                    <a:pt x="57" y="113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57" y="115"/>
                    <a:pt x="57" y="115"/>
                    <a:pt x="57" y="116"/>
                  </a:cubicBezTo>
                  <a:cubicBezTo>
                    <a:pt x="57" y="116"/>
                    <a:pt x="57" y="116"/>
                    <a:pt x="57" y="116"/>
                  </a:cubicBezTo>
                  <a:cubicBezTo>
                    <a:pt x="57" y="117"/>
                    <a:pt x="57" y="117"/>
                    <a:pt x="57" y="118"/>
                  </a:cubicBezTo>
                  <a:cubicBezTo>
                    <a:pt x="57" y="118"/>
                    <a:pt x="57" y="118"/>
                    <a:pt x="57" y="118"/>
                  </a:cubicBezTo>
                  <a:cubicBezTo>
                    <a:pt x="58" y="119"/>
                    <a:pt x="59" y="120"/>
                    <a:pt x="60" y="120"/>
                  </a:cubicBezTo>
                  <a:cubicBezTo>
                    <a:pt x="60" y="120"/>
                    <a:pt x="61" y="120"/>
                    <a:pt x="61" y="120"/>
                  </a:cubicBezTo>
                  <a:cubicBezTo>
                    <a:pt x="62" y="120"/>
                    <a:pt x="63" y="120"/>
                    <a:pt x="63" y="120"/>
                  </a:cubicBezTo>
                  <a:cubicBezTo>
                    <a:pt x="63" y="120"/>
                    <a:pt x="64" y="120"/>
                    <a:pt x="64" y="119"/>
                  </a:cubicBezTo>
                  <a:cubicBezTo>
                    <a:pt x="65" y="119"/>
                    <a:pt x="67" y="118"/>
                    <a:pt x="69" y="117"/>
                  </a:cubicBezTo>
                  <a:cubicBezTo>
                    <a:pt x="72" y="115"/>
                    <a:pt x="76" y="112"/>
                    <a:pt x="79" y="110"/>
                  </a:cubicBezTo>
                  <a:cubicBezTo>
                    <a:pt x="81" y="109"/>
                    <a:pt x="82" y="109"/>
                    <a:pt x="83" y="108"/>
                  </a:cubicBezTo>
                  <a:cubicBezTo>
                    <a:pt x="84" y="108"/>
                    <a:pt x="84" y="107"/>
                    <a:pt x="85" y="107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8"/>
                    <a:pt x="83" y="108"/>
                    <a:pt x="83" y="108"/>
                  </a:cubicBezTo>
                  <a:cubicBezTo>
                    <a:pt x="84" y="108"/>
                    <a:pt x="84" y="107"/>
                    <a:pt x="84" y="107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8"/>
                    <a:pt x="83" y="108"/>
                    <a:pt x="83" y="10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2" y="108"/>
                    <a:pt x="83" y="108"/>
                    <a:pt x="83" y="10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0" y="106"/>
                    <a:pt x="81" y="107"/>
                    <a:pt x="82" y="107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0" y="106"/>
                    <a:pt x="80" y="106"/>
                    <a:pt x="80" y="106"/>
                  </a:cubicBezTo>
                  <a:cubicBezTo>
                    <a:pt x="80" y="106"/>
                    <a:pt x="80" y="106"/>
                    <a:pt x="80" y="106"/>
                  </a:cubicBezTo>
                  <a:cubicBezTo>
                    <a:pt x="80" y="107"/>
                    <a:pt x="81" y="107"/>
                    <a:pt x="81" y="108"/>
                  </a:cubicBezTo>
                  <a:cubicBezTo>
                    <a:pt x="83" y="109"/>
                    <a:pt x="87" y="113"/>
                    <a:pt x="91" y="116"/>
                  </a:cubicBezTo>
                  <a:cubicBezTo>
                    <a:pt x="92" y="118"/>
                    <a:pt x="94" y="119"/>
                    <a:pt x="95" y="120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98" y="120"/>
                    <a:pt x="98" y="120"/>
                    <a:pt x="98" y="120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98" y="120"/>
                    <a:pt x="98" y="120"/>
                    <a:pt x="98" y="120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96" y="121"/>
                    <a:pt x="97" y="121"/>
                    <a:pt x="97" y="122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97" y="122"/>
                    <a:pt x="98" y="123"/>
                    <a:pt x="99" y="123"/>
                  </a:cubicBezTo>
                  <a:cubicBezTo>
                    <a:pt x="99" y="123"/>
                    <a:pt x="100" y="123"/>
                    <a:pt x="100" y="123"/>
                  </a:cubicBezTo>
                  <a:cubicBezTo>
                    <a:pt x="101" y="123"/>
                    <a:pt x="101" y="123"/>
                    <a:pt x="102" y="123"/>
                  </a:cubicBezTo>
                  <a:cubicBezTo>
                    <a:pt x="102" y="123"/>
                    <a:pt x="102" y="123"/>
                    <a:pt x="103" y="122"/>
                  </a:cubicBezTo>
                  <a:cubicBezTo>
                    <a:pt x="104" y="122"/>
                    <a:pt x="105" y="121"/>
                    <a:pt x="107" y="120"/>
                  </a:cubicBezTo>
                  <a:cubicBezTo>
                    <a:pt x="115" y="116"/>
                    <a:pt x="128" y="107"/>
                    <a:pt x="140" y="100"/>
                  </a:cubicBezTo>
                  <a:cubicBezTo>
                    <a:pt x="147" y="97"/>
                    <a:pt x="152" y="93"/>
                    <a:pt x="156" y="91"/>
                  </a:cubicBezTo>
                  <a:cubicBezTo>
                    <a:pt x="159" y="90"/>
                    <a:pt x="160" y="89"/>
                    <a:pt x="162" y="88"/>
                  </a:cubicBezTo>
                  <a:cubicBezTo>
                    <a:pt x="162" y="88"/>
                    <a:pt x="163" y="87"/>
                    <a:pt x="163" y="87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2" y="85"/>
                    <a:pt x="162" y="85"/>
                    <a:pt x="162" y="85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2" y="85"/>
                    <a:pt x="162" y="85"/>
                    <a:pt x="162" y="85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0" y="87"/>
                    <a:pt x="160" y="87"/>
                    <a:pt x="160" y="87"/>
                  </a:cubicBezTo>
                  <a:cubicBezTo>
                    <a:pt x="161" y="87"/>
                    <a:pt x="162" y="87"/>
                    <a:pt x="162" y="87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0" y="87"/>
                    <a:pt x="160" y="87"/>
                    <a:pt x="160" y="87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58" y="85"/>
                    <a:pt x="158" y="85"/>
                    <a:pt x="158" y="85"/>
                  </a:cubicBezTo>
                  <a:cubicBezTo>
                    <a:pt x="159" y="86"/>
                    <a:pt x="160" y="87"/>
                    <a:pt x="160" y="87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58" y="85"/>
                    <a:pt x="158" y="85"/>
                    <a:pt x="158" y="85"/>
                  </a:cubicBezTo>
                  <a:cubicBezTo>
                    <a:pt x="159" y="87"/>
                    <a:pt x="162" y="88"/>
                    <a:pt x="164" y="87"/>
                  </a:cubicBezTo>
                  <a:cubicBezTo>
                    <a:pt x="166" y="86"/>
                    <a:pt x="167" y="83"/>
                    <a:pt x="166" y="81"/>
                  </a:cubicBezTo>
                  <a:cubicBezTo>
                    <a:pt x="165" y="80"/>
                    <a:pt x="164" y="79"/>
                    <a:pt x="163" y="79"/>
                  </a:cubicBezTo>
                  <a:cubicBezTo>
                    <a:pt x="163" y="78"/>
                    <a:pt x="162" y="78"/>
                    <a:pt x="162" y="78"/>
                  </a:cubicBezTo>
                  <a:cubicBezTo>
                    <a:pt x="161" y="78"/>
                    <a:pt x="161" y="79"/>
                    <a:pt x="160" y="79"/>
                  </a:cubicBezTo>
                  <a:cubicBezTo>
                    <a:pt x="160" y="79"/>
                    <a:pt x="160" y="79"/>
                    <a:pt x="159" y="79"/>
                  </a:cubicBezTo>
                  <a:cubicBezTo>
                    <a:pt x="158" y="80"/>
                    <a:pt x="157" y="80"/>
                    <a:pt x="155" y="82"/>
                  </a:cubicBezTo>
                  <a:cubicBezTo>
                    <a:pt x="147" y="86"/>
                    <a:pt x="133" y="94"/>
                    <a:pt x="121" y="101"/>
                  </a:cubicBezTo>
                  <a:cubicBezTo>
                    <a:pt x="115" y="105"/>
                    <a:pt x="109" y="108"/>
                    <a:pt x="105" y="111"/>
                  </a:cubicBezTo>
                  <a:cubicBezTo>
                    <a:pt x="103" y="112"/>
                    <a:pt x="101" y="113"/>
                    <a:pt x="100" y="114"/>
                  </a:cubicBezTo>
                  <a:cubicBezTo>
                    <a:pt x="100" y="114"/>
                    <a:pt x="99" y="114"/>
                    <a:pt x="99" y="114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100" y="117"/>
                    <a:pt x="100" y="117"/>
                    <a:pt x="100" y="117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100" y="117"/>
                    <a:pt x="100" y="117"/>
                    <a:pt x="100" y="117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1" y="114"/>
                    <a:pt x="100" y="114"/>
                    <a:pt x="100" y="114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3" y="115"/>
                    <a:pt x="102" y="115"/>
                    <a:pt x="102" y="114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4" y="116"/>
                    <a:pt x="104" y="116"/>
                    <a:pt x="103" y="116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2" y="114"/>
                    <a:pt x="101" y="113"/>
                    <a:pt x="99" y="112"/>
                  </a:cubicBezTo>
                  <a:cubicBezTo>
                    <a:pt x="97" y="109"/>
                    <a:pt x="93" y="107"/>
                    <a:pt x="91" y="104"/>
                  </a:cubicBezTo>
                  <a:cubicBezTo>
                    <a:pt x="90" y="103"/>
                    <a:pt x="88" y="102"/>
                    <a:pt x="88" y="101"/>
                  </a:cubicBezTo>
                  <a:cubicBezTo>
                    <a:pt x="87" y="101"/>
                    <a:pt x="87" y="100"/>
                    <a:pt x="87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101"/>
                    <a:pt x="87" y="100"/>
                    <a:pt x="87" y="100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100"/>
                    <a:pt x="86" y="99"/>
                    <a:pt x="85" y="99"/>
                  </a:cubicBezTo>
                  <a:cubicBezTo>
                    <a:pt x="84" y="99"/>
                    <a:pt x="84" y="99"/>
                    <a:pt x="83" y="99"/>
                  </a:cubicBezTo>
                  <a:cubicBezTo>
                    <a:pt x="83" y="99"/>
                    <a:pt x="82" y="99"/>
                    <a:pt x="82" y="99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79" y="100"/>
                    <a:pt x="78" y="101"/>
                    <a:pt x="76" y="102"/>
                  </a:cubicBezTo>
                  <a:cubicBezTo>
                    <a:pt x="73" y="104"/>
                    <a:pt x="69" y="106"/>
                    <a:pt x="65" y="108"/>
                  </a:cubicBezTo>
                  <a:cubicBezTo>
                    <a:pt x="64" y="109"/>
                    <a:pt x="62" y="110"/>
                    <a:pt x="61" y="111"/>
                  </a:cubicBezTo>
                  <a:cubicBezTo>
                    <a:pt x="61" y="111"/>
                    <a:pt x="60" y="111"/>
                    <a:pt x="60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0" y="111"/>
                    <a:pt x="60" y="111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2" y="111"/>
                    <a:pt x="62" y="111"/>
                    <a:pt x="61" y="111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5" y="112"/>
                    <a:pt x="64" y="112"/>
                    <a:pt x="63" y="112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6" y="115"/>
                    <a:pt x="66" y="114"/>
                    <a:pt x="65" y="114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2" y="116"/>
                    <a:pt x="62" y="116"/>
                    <a:pt x="62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2" y="116"/>
                    <a:pt x="62" y="116"/>
                    <a:pt x="62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2" y="116"/>
                    <a:pt x="62" y="116"/>
                    <a:pt x="62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2" y="116"/>
                    <a:pt x="62" y="116"/>
                    <a:pt x="62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6" y="116"/>
                    <a:pt x="66" y="115"/>
                    <a:pt x="66" y="113"/>
                  </a:cubicBezTo>
                  <a:cubicBezTo>
                    <a:pt x="67" y="111"/>
                    <a:pt x="68" y="108"/>
                    <a:pt x="68" y="105"/>
                  </a:cubicBezTo>
                  <a:cubicBezTo>
                    <a:pt x="69" y="104"/>
                    <a:pt x="69" y="103"/>
                    <a:pt x="69" y="102"/>
                  </a:cubicBezTo>
                  <a:cubicBezTo>
                    <a:pt x="69" y="102"/>
                    <a:pt x="69" y="101"/>
                    <a:pt x="69" y="101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70" y="100"/>
                    <a:pt x="70" y="100"/>
                    <a:pt x="70" y="99"/>
                  </a:cubicBezTo>
                  <a:cubicBezTo>
                    <a:pt x="70" y="99"/>
                    <a:pt x="70" y="99"/>
                    <a:pt x="70" y="99"/>
                  </a:cubicBezTo>
                  <a:cubicBezTo>
                    <a:pt x="69" y="99"/>
                    <a:pt x="69" y="98"/>
                    <a:pt x="69" y="97"/>
                  </a:cubicBezTo>
                  <a:cubicBezTo>
                    <a:pt x="68" y="96"/>
                    <a:pt x="67" y="96"/>
                    <a:pt x="67" y="95"/>
                  </a:cubicBezTo>
                  <a:cubicBezTo>
                    <a:pt x="66" y="95"/>
                    <a:pt x="65" y="95"/>
                    <a:pt x="65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2" y="96"/>
                    <a:pt x="62" y="96"/>
                    <a:pt x="61" y="97"/>
                  </a:cubicBezTo>
                  <a:cubicBezTo>
                    <a:pt x="57" y="99"/>
                    <a:pt x="51" y="102"/>
                    <a:pt x="45" y="106"/>
                  </a:cubicBezTo>
                  <a:cubicBezTo>
                    <a:pt x="43" y="107"/>
                    <a:pt x="40" y="109"/>
                    <a:pt x="38" y="110"/>
                  </a:cubicBezTo>
                  <a:cubicBezTo>
                    <a:pt x="37" y="111"/>
                    <a:pt x="37" y="111"/>
                    <a:pt x="36" y="111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8" y="111"/>
                    <a:pt x="37" y="111"/>
                    <a:pt x="37" y="111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41" y="113"/>
                    <a:pt x="41" y="113"/>
                    <a:pt x="41" y="113"/>
                  </a:cubicBezTo>
                  <a:cubicBezTo>
                    <a:pt x="40" y="112"/>
                    <a:pt x="39" y="112"/>
                    <a:pt x="38" y="112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41" y="113"/>
                    <a:pt x="41" y="113"/>
                    <a:pt x="41" y="113"/>
                  </a:cubicBezTo>
                  <a:cubicBezTo>
                    <a:pt x="41" y="113"/>
                    <a:pt x="41" y="113"/>
                    <a:pt x="41" y="113"/>
                  </a:cubicBezTo>
                  <a:cubicBezTo>
                    <a:pt x="40" y="113"/>
                    <a:pt x="40" y="113"/>
                    <a:pt x="40" y="113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39" y="112"/>
                    <a:pt x="38" y="111"/>
                    <a:pt x="38" y="111"/>
                  </a:cubicBezTo>
                  <a:cubicBezTo>
                    <a:pt x="35" y="109"/>
                    <a:pt x="31" y="106"/>
                    <a:pt x="27" y="104"/>
                  </a:cubicBezTo>
                  <a:cubicBezTo>
                    <a:pt x="24" y="102"/>
                    <a:pt x="23" y="101"/>
                    <a:pt x="21" y="100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99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19" y="98"/>
                    <a:pt x="16" y="97"/>
                    <a:pt x="14" y="99"/>
                  </a:cubicBezTo>
                  <a:cubicBezTo>
                    <a:pt x="3" y="105"/>
                    <a:pt x="3" y="105"/>
                    <a:pt x="3" y="105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9"/>
                    <a:pt x="9" y="108"/>
                    <a:pt x="9" y="107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0"/>
                    <a:pt x="9" y="110"/>
                    <a:pt x="9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1"/>
                    <a:pt x="9" y="111"/>
                    <a:pt x="9" y="110"/>
                  </a:cubicBezTo>
                  <a:cubicBezTo>
                    <a:pt x="11" y="109"/>
                    <a:pt x="13" y="106"/>
                    <a:pt x="16" y="102"/>
                  </a:cubicBezTo>
                  <a:cubicBezTo>
                    <a:pt x="21" y="96"/>
                    <a:pt x="27" y="89"/>
                    <a:pt x="32" y="84"/>
                  </a:cubicBezTo>
                  <a:cubicBezTo>
                    <a:pt x="34" y="81"/>
                    <a:pt x="37" y="78"/>
                    <a:pt x="38" y="76"/>
                  </a:cubicBezTo>
                  <a:cubicBezTo>
                    <a:pt x="39" y="75"/>
                    <a:pt x="40" y="75"/>
                    <a:pt x="40" y="74"/>
                  </a:cubicBezTo>
                  <a:cubicBezTo>
                    <a:pt x="40" y="74"/>
                    <a:pt x="41" y="73"/>
                    <a:pt x="41" y="73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72"/>
                    <a:pt x="41" y="71"/>
                    <a:pt x="42" y="70"/>
                  </a:cubicBezTo>
                  <a:cubicBezTo>
                    <a:pt x="41" y="70"/>
                    <a:pt x="41" y="69"/>
                    <a:pt x="41" y="68"/>
                  </a:cubicBezTo>
                  <a:cubicBezTo>
                    <a:pt x="40" y="66"/>
                    <a:pt x="37" y="65"/>
                    <a:pt x="35" y="66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12" y="85"/>
                    <a:pt x="12" y="85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2" y="88"/>
                    <a:pt x="13" y="87"/>
                    <a:pt x="13" y="87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2" y="87"/>
                    <a:pt x="13" y="87"/>
                    <a:pt x="13" y="86"/>
                  </a:cubicBezTo>
                  <a:cubicBezTo>
                    <a:pt x="14" y="82"/>
                    <a:pt x="17" y="75"/>
                    <a:pt x="19" y="69"/>
                  </a:cubicBezTo>
                  <a:cubicBezTo>
                    <a:pt x="20" y="66"/>
                    <a:pt x="21" y="63"/>
                    <a:pt x="22" y="61"/>
                  </a:cubicBezTo>
                  <a:cubicBezTo>
                    <a:pt x="23" y="60"/>
                    <a:pt x="23" y="59"/>
                    <a:pt x="23" y="58"/>
                  </a:cubicBezTo>
                  <a:cubicBezTo>
                    <a:pt x="23" y="57"/>
                    <a:pt x="23" y="57"/>
                    <a:pt x="24" y="57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5"/>
                  </a:cubicBezTo>
                  <a:cubicBezTo>
                    <a:pt x="24" y="55"/>
                    <a:pt x="24" y="54"/>
                    <a:pt x="23" y="53"/>
                  </a:cubicBezTo>
                  <a:cubicBezTo>
                    <a:pt x="23" y="52"/>
                    <a:pt x="22" y="51"/>
                    <a:pt x="21" y="51"/>
                  </a:cubicBezTo>
                  <a:cubicBezTo>
                    <a:pt x="20" y="51"/>
                    <a:pt x="20" y="50"/>
                    <a:pt x="19" y="50"/>
                  </a:cubicBezTo>
                  <a:cubicBezTo>
                    <a:pt x="18" y="51"/>
                    <a:pt x="18" y="51"/>
                    <a:pt x="17" y="51"/>
                  </a:cubicBezTo>
                  <a:cubicBezTo>
                    <a:pt x="17" y="51"/>
                    <a:pt x="17" y="51"/>
                    <a:pt x="16" y="51"/>
                  </a:cubicBezTo>
                  <a:cubicBezTo>
                    <a:pt x="15" y="52"/>
                    <a:pt x="14" y="53"/>
                    <a:pt x="13" y="53"/>
                  </a:cubicBezTo>
                  <a:cubicBezTo>
                    <a:pt x="13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4" y="54"/>
                    <a:pt x="14" y="54"/>
                    <a:pt x="13" y="54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7" y="55"/>
                    <a:pt x="16" y="55"/>
                    <a:pt x="15" y="54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8"/>
                    <a:pt x="18" y="57"/>
                    <a:pt x="17" y="56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8" y="60"/>
                    <a:pt x="18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1"/>
                    <a:pt x="17" y="60"/>
                    <a:pt x="18" y="60"/>
                  </a:cubicBezTo>
                  <a:cubicBezTo>
                    <a:pt x="20" y="57"/>
                    <a:pt x="24" y="53"/>
                    <a:pt x="30" y="48"/>
                  </a:cubicBezTo>
                  <a:cubicBezTo>
                    <a:pt x="38" y="40"/>
                    <a:pt x="48" y="30"/>
                    <a:pt x="57" y="22"/>
                  </a:cubicBezTo>
                  <a:cubicBezTo>
                    <a:pt x="61" y="18"/>
                    <a:pt x="64" y="15"/>
                    <a:pt x="67" y="12"/>
                  </a:cubicBezTo>
                  <a:cubicBezTo>
                    <a:pt x="68" y="11"/>
                    <a:pt x="70" y="9"/>
                    <a:pt x="70" y="9"/>
                  </a:cubicBezTo>
                  <a:cubicBezTo>
                    <a:pt x="71" y="8"/>
                    <a:pt x="71" y="8"/>
                    <a:pt x="71" y="7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5"/>
                    <a:pt x="73" y="5"/>
                    <a:pt x="73" y="4"/>
                  </a:cubicBezTo>
                  <a:cubicBezTo>
                    <a:pt x="73" y="3"/>
                    <a:pt x="72" y="3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1" y="1"/>
                    <a:pt x="70" y="0"/>
                    <a:pt x="70" y="0"/>
                  </a:cubicBezTo>
                  <a:cubicBezTo>
                    <a:pt x="69" y="0"/>
                    <a:pt x="68" y="0"/>
                    <a:pt x="68" y="0"/>
                  </a:cubicBezTo>
                  <a:cubicBezTo>
                    <a:pt x="67" y="0"/>
                    <a:pt x="67" y="0"/>
                    <a:pt x="66" y="0"/>
                  </a:cubicBezTo>
                  <a:cubicBezTo>
                    <a:pt x="66" y="0"/>
                    <a:pt x="65" y="0"/>
                    <a:pt x="65" y="0"/>
                  </a:cubicBezTo>
                  <a:cubicBezTo>
                    <a:pt x="64" y="1"/>
                    <a:pt x="61" y="2"/>
                    <a:pt x="59" y="4"/>
                  </a:cubicBezTo>
                  <a:cubicBezTo>
                    <a:pt x="55" y="6"/>
                    <a:pt x="50" y="10"/>
                    <a:pt x="46" y="12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40" y="15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0" y="16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3" y="17"/>
                    <a:pt x="42" y="16"/>
                    <a:pt x="42" y="16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3" y="16"/>
                    <a:pt x="40" y="15"/>
                    <a:pt x="38" y="16"/>
                  </a:cubicBezTo>
                  <a:cubicBezTo>
                    <a:pt x="36" y="17"/>
                    <a:pt x="35" y="20"/>
                    <a:pt x="36" y="2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3" name="Freeform 288"/>
            <p:cNvSpPr/>
            <p:nvPr/>
          </p:nvSpPr>
          <p:spPr bwMode="auto">
            <a:xfrm>
              <a:off x="7241231" y="1803643"/>
              <a:ext cx="451467" cy="449072"/>
            </a:xfrm>
            <a:custGeom>
              <a:avLst/>
              <a:gdLst>
                <a:gd name="T0" fmla="*/ 347 w 372"/>
                <a:gd name="T1" fmla="*/ 169 h 371"/>
                <a:gd name="T2" fmla="*/ 205 w 372"/>
                <a:gd name="T3" fmla="*/ 334 h 371"/>
                <a:gd name="T4" fmla="*/ 42 w 372"/>
                <a:gd name="T5" fmla="*/ 190 h 371"/>
                <a:gd name="T6" fmla="*/ 183 w 372"/>
                <a:gd name="T7" fmla="*/ 22 h 371"/>
                <a:gd name="T8" fmla="*/ 347 w 372"/>
                <a:gd name="T9" fmla="*/ 172 h 371"/>
                <a:gd name="T10" fmla="*/ 371 w 372"/>
                <a:gd name="T11" fmla="*/ 165 h 371"/>
                <a:gd name="T12" fmla="*/ 205 w 372"/>
                <a:gd name="T13" fmla="*/ 5 h 371"/>
                <a:gd name="T14" fmla="*/ 22 w 372"/>
                <a:gd name="T15" fmla="*/ 141 h 371"/>
                <a:gd name="T16" fmla="*/ 134 w 372"/>
                <a:gd name="T17" fmla="*/ 342 h 371"/>
                <a:gd name="T18" fmla="*/ 348 w 372"/>
                <a:gd name="T19" fmla="*/ 262 h 371"/>
                <a:gd name="T20" fmla="*/ 371 w 372"/>
                <a:gd name="T21" fmla="*/ 168 h 371"/>
                <a:gd name="T22" fmla="*/ 347 w 372"/>
                <a:gd name="T23" fmla="*/ 16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2" h="371">
                  <a:moveTo>
                    <a:pt x="347" y="169"/>
                  </a:moveTo>
                  <a:cubicBezTo>
                    <a:pt x="350" y="254"/>
                    <a:pt x="291" y="328"/>
                    <a:pt x="205" y="334"/>
                  </a:cubicBezTo>
                  <a:cubicBezTo>
                    <a:pt x="121" y="340"/>
                    <a:pt x="51" y="271"/>
                    <a:pt x="42" y="190"/>
                  </a:cubicBezTo>
                  <a:cubicBezTo>
                    <a:pt x="33" y="105"/>
                    <a:pt x="99" y="29"/>
                    <a:pt x="183" y="22"/>
                  </a:cubicBezTo>
                  <a:cubicBezTo>
                    <a:pt x="270" y="16"/>
                    <a:pt x="340" y="89"/>
                    <a:pt x="347" y="172"/>
                  </a:cubicBezTo>
                  <a:cubicBezTo>
                    <a:pt x="348" y="182"/>
                    <a:pt x="371" y="177"/>
                    <a:pt x="371" y="165"/>
                  </a:cubicBezTo>
                  <a:cubicBezTo>
                    <a:pt x="364" y="77"/>
                    <a:pt x="292" y="10"/>
                    <a:pt x="205" y="5"/>
                  </a:cubicBezTo>
                  <a:cubicBezTo>
                    <a:pt x="120" y="0"/>
                    <a:pt x="43" y="59"/>
                    <a:pt x="22" y="141"/>
                  </a:cubicBezTo>
                  <a:cubicBezTo>
                    <a:pt x="0" y="226"/>
                    <a:pt x="53" y="313"/>
                    <a:pt x="134" y="342"/>
                  </a:cubicBezTo>
                  <a:cubicBezTo>
                    <a:pt x="214" y="371"/>
                    <a:pt x="305" y="334"/>
                    <a:pt x="348" y="262"/>
                  </a:cubicBezTo>
                  <a:cubicBezTo>
                    <a:pt x="365" y="234"/>
                    <a:pt x="372" y="200"/>
                    <a:pt x="371" y="168"/>
                  </a:cubicBezTo>
                  <a:cubicBezTo>
                    <a:pt x="370" y="155"/>
                    <a:pt x="346" y="159"/>
                    <a:pt x="347" y="16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4" name="Freeform 289"/>
            <p:cNvSpPr/>
            <p:nvPr/>
          </p:nvSpPr>
          <p:spPr bwMode="auto">
            <a:xfrm>
              <a:off x="6938258" y="2100629"/>
              <a:ext cx="362850" cy="188012"/>
            </a:xfrm>
            <a:custGeom>
              <a:avLst/>
              <a:gdLst>
                <a:gd name="T0" fmla="*/ 5 w 303"/>
                <a:gd name="T1" fmla="*/ 157 h 157"/>
                <a:gd name="T2" fmla="*/ 303 w 303"/>
                <a:gd name="T3" fmla="*/ 11 h 157"/>
                <a:gd name="T4" fmla="*/ 297 w 303"/>
                <a:gd name="T5" fmla="*/ 0 h 157"/>
                <a:gd name="T6" fmla="*/ 0 w 303"/>
                <a:gd name="T7" fmla="*/ 146 h 157"/>
                <a:gd name="T8" fmla="*/ 5 w 303"/>
                <a:gd name="T9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157">
                  <a:moveTo>
                    <a:pt x="5" y="157"/>
                  </a:moveTo>
                  <a:lnTo>
                    <a:pt x="303" y="11"/>
                  </a:lnTo>
                  <a:lnTo>
                    <a:pt x="297" y="0"/>
                  </a:lnTo>
                  <a:lnTo>
                    <a:pt x="0" y="146"/>
                  </a:lnTo>
                  <a:lnTo>
                    <a:pt x="5" y="157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5" name="Freeform 290"/>
            <p:cNvSpPr/>
            <p:nvPr/>
          </p:nvSpPr>
          <p:spPr bwMode="auto">
            <a:xfrm>
              <a:off x="6938258" y="2100629"/>
              <a:ext cx="362850" cy="188012"/>
            </a:xfrm>
            <a:custGeom>
              <a:avLst/>
              <a:gdLst>
                <a:gd name="T0" fmla="*/ 5 w 303"/>
                <a:gd name="T1" fmla="*/ 157 h 157"/>
                <a:gd name="T2" fmla="*/ 303 w 303"/>
                <a:gd name="T3" fmla="*/ 11 h 157"/>
                <a:gd name="T4" fmla="*/ 297 w 303"/>
                <a:gd name="T5" fmla="*/ 0 h 157"/>
                <a:gd name="T6" fmla="*/ 0 w 303"/>
                <a:gd name="T7" fmla="*/ 14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3" h="157">
                  <a:moveTo>
                    <a:pt x="5" y="157"/>
                  </a:moveTo>
                  <a:lnTo>
                    <a:pt x="303" y="11"/>
                  </a:lnTo>
                  <a:lnTo>
                    <a:pt x="297" y="0"/>
                  </a:lnTo>
                  <a:lnTo>
                    <a:pt x="0" y="1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6" name="Freeform 291"/>
            <p:cNvSpPr/>
            <p:nvPr/>
          </p:nvSpPr>
          <p:spPr bwMode="auto">
            <a:xfrm>
              <a:off x="7271170" y="2204814"/>
              <a:ext cx="146098" cy="227530"/>
            </a:xfrm>
            <a:custGeom>
              <a:avLst/>
              <a:gdLst>
                <a:gd name="T0" fmla="*/ 112 w 122"/>
                <a:gd name="T1" fmla="*/ 0 h 190"/>
                <a:gd name="T2" fmla="*/ 0 w 122"/>
                <a:gd name="T3" fmla="*/ 183 h 190"/>
                <a:gd name="T4" fmla="*/ 11 w 122"/>
                <a:gd name="T5" fmla="*/ 190 h 190"/>
                <a:gd name="T6" fmla="*/ 122 w 122"/>
                <a:gd name="T7" fmla="*/ 6 h 190"/>
                <a:gd name="T8" fmla="*/ 112 w 122"/>
                <a:gd name="T9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190">
                  <a:moveTo>
                    <a:pt x="112" y="0"/>
                  </a:moveTo>
                  <a:lnTo>
                    <a:pt x="0" y="183"/>
                  </a:lnTo>
                  <a:lnTo>
                    <a:pt x="11" y="190"/>
                  </a:lnTo>
                  <a:lnTo>
                    <a:pt x="122" y="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7" name="Freeform 292"/>
            <p:cNvSpPr/>
            <p:nvPr/>
          </p:nvSpPr>
          <p:spPr bwMode="auto">
            <a:xfrm>
              <a:off x="7271170" y="2204814"/>
              <a:ext cx="146098" cy="227530"/>
            </a:xfrm>
            <a:custGeom>
              <a:avLst/>
              <a:gdLst>
                <a:gd name="T0" fmla="*/ 112 w 122"/>
                <a:gd name="T1" fmla="*/ 0 h 190"/>
                <a:gd name="T2" fmla="*/ 0 w 122"/>
                <a:gd name="T3" fmla="*/ 183 h 190"/>
                <a:gd name="T4" fmla="*/ 11 w 122"/>
                <a:gd name="T5" fmla="*/ 190 h 190"/>
                <a:gd name="T6" fmla="*/ 122 w 122"/>
                <a:gd name="T7" fmla="*/ 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190">
                  <a:moveTo>
                    <a:pt x="112" y="0"/>
                  </a:moveTo>
                  <a:lnTo>
                    <a:pt x="0" y="183"/>
                  </a:lnTo>
                  <a:lnTo>
                    <a:pt x="11" y="190"/>
                  </a:lnTo>
                  <a:lnTo>
                    <a:pt x="122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8" name="Freeform 293"/>
            <p:cNvSpPr/>
            <p:nvPr/>
          </p:nvSpPr>
          <p:spPr bwMode="auto">
            <a:xfrm>
              <a:off x="6927480" y="2767651"/>
              <a:ext cx="229925" cy="202382"/>
            </a:xfrm>
            <a:custGeom>
              <a:avLst/>
              <a:gdLst>
                <a:gd name="T0" fmla="*/ 8 w 192"/>
                <a:gd name="T1" fmla="*/ 169 h 169"/>
                <a:gd name="T2" fmla="*/ 192 w 192"/>
                <a:gd name="T3" fmla="*/ 10 h 169"/>
                <a:gd name="T4" fmla="*/ 184 w 192"/>
                <a:gd name="T5" fmla="*/ 0 h 169"/>
                <a:gd name="T6" fmla="*/ 0 w 192"/>
                <a:gd name="T7" fmla="*/ 159 h 169"/>
                <a:gd name="T8" fmla="*/ 8 w 192"/>
                <a:gd name="T9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169">
                  <a:moveTo>
                    <a:pt x="8" y="169"/>
                  </a:moveTo>
                  <a:lnTo>
                    <a:pt x="192" y="10"/>
                  </a:lnTo>
                  <a:lnTo>
                    <a:pt x="184" y="0"/>
                  </a:lnTo>
                  <a:lnTo>
                    <a:pt x="0" y="159"/>
                  </a:lnTo>
                  <a:lnTo>
                    <a:pt x="8" y="169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9" name="Freeform 294"/>
            <p:cNvSpPr/>
            <p:nvPr/>
          </p:nvSpPr>
          <p:spPr bwMode="auto">
            <a:xfrm>
              <a:off x="6927480" y="2767651"/>
              <a:ext cx="229925" cy="202382"/>
            </a:xfrm>
            <a:custGeom>
              <a:avLst/>
              <a:gdLst>
                <a:gd name="T0" fmla="*/ 8 w 192"/>
                <a:gd name="T1" fmla="*/ 169 h 169"/>
                <a:gd name="T2" fmla="*/ 192 w 192"/>
                <a:gd name="T3" fmla="*/ 10 h 169"/>
                <a:gd name="T4" fmla="*/ 184 w 192"/>
                <a:gd name="T5" fmla="*/ 0 h 169"/>
                <a:gd name="T6" fmla="*/ 0 w 192"/>
                <a:gd name="T7" fmla="*/ 15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69">
                  <a:moveTo>
                    <a:pt x="8" y="169"/>
                  </a:moveTo>
                  <a:lnTo>
                    <a:pt x="192" y="10"/>
                  </a:lnTo>
                  <a:lnTo>
                    <a:pt x="184" y="0"/>
                  </a:lnTo>
                  <a:lnTo>
                    <a:pt x="0" y="1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0" name="Freeform 295"/>
            <p:cNvSpPr/>
            <p:nvPr/>
          </p:nvSpPr>
          <p:spPr bwMode="auto">
            <a:xfrm>
              <a:off x="7042442" y="3166427"/>
              <a:ext cx="255073" cy="26346"/>
            </a:xfrm>
            <a:custGeom>
              <a:avLst/>
              <a:gdLst>
                <a:gd name="T0" fmla="*/ 0 w 213"/>
                <a:gd name="T1" fmla="*/ 22 h 22"/>
                <a:gd name="T2" fmla="*/ 213 w 213"/>
                <a:gd name="T3" fmla="*/ 13 h 22"/>
                <a:gd name="T4" fmla="*/ 212 w 213"/>
                <a:gd name="T5" fmla="*/ 0 h 22"/>
                <a:gd name="T6" fmla="*/ 0 w 213"/>
                <a:gd name="T7" fmla="*/ 10 h 22"/>
                <a:gd name="T8" fmla="*/ 0 w 213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2">
                  <a:moveTo>
                    <a:pt x="0" y="22"/>
                  </a:moveTo>
                  <a:lnTo>
                    <a:pt x="213" y="13"/>
                  </a:lnTo>
                  <a:lnTo>
                    <a:pt x="212" y="0"/>
                  </a:lnTo>
                  <a:lnTo>
                    <a:pt x="0" y="1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1" name="Freeform 296"/>
            <p:cNvSpPr/>
            <p:nvPr/>
          </p:nvSpPr>
          <p:spPr bwMode="auto">
            <a:xfrm>
              <a:off x="7042442" y="3166427"/>
              <a:ext cx="255073" cy="26346"/>
            </a:xfrm>
            <a:custGeom>
              <a:avLst/>
              <a:gdLst>
                <a:gd name="T0" fmla="*/ 0 w 213"/>
                <a:gd name="T1" fmla="*/ 22 h 22"/>
                <a:gd name="T2" fmla="*/ 213 w 213"/>
                <a:gd name="T3" fmla="*/ 13 h 22"/>
                <a:gd name="T4" fmla="*/ 212 w 213"/>
                <a:gd name="T5" fmla="*/ 0 h 22"/>
                <a:gd name="T6" fmla="*/ 0 w 213"/>
                <a:gd name="T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22">
                  <a:moveTo>
                    <a:pt x="0" y="22"/>
                  </a:moveTo>
                  <a:lnTo>
                    <a:pt x="213" y="13"/>
                  </a:lnTo>
                  <a:lnTo>
                    <a:pt x="212" y="0"/>
                  </a:lnTo>
                  <a:lnTo>
                    <a:pt x="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2" name="Freeform 297"/>
            <p:cNvSpPr/>
            <p:nvPr/>
          </p:nvSpPr>
          <p:spPr bwMode="auto">
            <a:xfrm>
              <a:off x="7605279" y="2162901"/>
              <a:ext cx="185616" cy="221542"/>
            </a:xfrm>
            <a:custGeom>
              <a:avLst/>
              <a:gdLst>
                <a:gd name="T0" fmla="*/ 155 w 155"/>
                <a:gd name="T1" fmla="*/ 177 h 185"/>
                <a:gd name="T2" fmla="*/ 9 w 155"/>
                <a:gd name="T3" fmla="*/ 0 h 185"/>
                <a:gd name="T4" fmla="*/ 0 w 155"/>
                <a:gd name="T5" fmla="*/ 9 h 185"/>
                <a:gd name="T6" fmla="*/ 146 w 155"/>
                <a:gd name="T7" fmla="*/ 185 h 185"/>
                <a:gd name="T8" fmla="*/ 155 w 155"/>
                <a:gd name="T9" fmla="*/ 177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185">
                  <a:moveTo>
                    <a:pt x="155" y="177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146" y="185"/>
                  </a:lnTo>
                  <a:lnTo>
                    <a:pt x="155" y="177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3" name="Freeform 298"/>
            <p:cNvSpPr/>
            <p:nvPr/>
          </p:nvSpPr>
          <p:spPr bwMode="auto">
            <a:xfrm>
              <a:off x="7605279" y="2162901"/>
              <a:ext cx="185616" cy="221542"/>
            </a:xfrm>
            <a:custGeom>
              <a:avLst/>
              <a:gdLst>
                <a:gd name="T0" fmla="*/ 155 w 155"/>
                <a:gd name="T1" fmla="*/ 177 h 185"/>
                <a:gd name="T2" fmla="*/ 9 w 155"/>
                <a:gd name="T3" fmla="*/ 0 h 185"/>
                <a:gd name="T4" fmla="*/ 0 w 155"/>
                <a:gd name="T5" fmla="*/ 9 h 185"/>
                <a:gd name="T6" fmla="*/ 146 w 155"/>
                <a:gd name="T7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185">
                  <a:moveTo>
                    <a:pt x="155" y="177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146" y="1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4" name="Freeform 299"/>
            <p:cNvSpPr/>
            <p:nvPr/>
          </p:nvSpPr>
          <p:spPr bwMode="auto">
            <a:xfrm>
              <a:off x="7481934" y="2486233"/>
              <a:ext cx="271838" cy="102987"/>
            </a:xfrm>
            <a:custGeom>
              <a:avLst/>
              <a:gdLst>
                <a:gd name="T0" fmla="*/ 223 w 227"/>
                <a:gd name="T1" fmla="*/ 0 h 86"/>
                <a:gd name="T2" fmla="*/ 0 w 227"/>
                <a:gd name="T3" fmla="*/ 75 h 86"/>
                <a:gd name="T4" fmla="*/ 4 w 227"/>
                <a:gd name="T5" fmla="*/ 86 h 86"/>
                <a:gd name="T6" fmla="*/ 227 w 227"/>
                <a:gd name="T7" fmla="*/ 12 h 86"/>
                <a:gd name="T8" fmla="*/ 223 w 22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" h="86">
                  <a:moveTo>
                    <a:pt x="223" y="0"/>
                  </a:moveTo>
                  <a:lnTo>
                    <a:pt x="0" y="75"/>
                  </a:lnTo>
                  <a:lnTo>
                    <a:pt x="4" y="86"/>
                  </a:lnTo>
                  <a:lnTo>
                    <a:pt x="227" y="12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5" name="Freeform 300"/>
            <p:cNvSpPr/>
            <p:nvPr/>
          </p:nvSpPr>
          <p:spPr bwMode="auto">
            <a:xfrm>
              <a:off x="7481934" y="2486233"/>
              <a:ext cx="271838" cy="102987"/>
            </a:xfrm>
            <a:custGeom>
              <a:avLst/>
              <a:gdLst>
                <a:gd name="T0" fmla="*/ 223 w 227"/>
                <a:gd name="T1" fmla="*/ 0 h 86"/>
                <a:gd name="T2" fmla="*/ 0 w 227"/>
                <a:gd name="T3" fmla="*/ 75 h 86"/>
                <a:gd name="T4" fmla="*/ 4 w 227"/>
                <a:gd name="T5" fmla="*/ 86 h 86"/>
                <a:gd name="T6" fmla="*/ 227 w 227"/>
                <a:gd name="T7" fmla="*/ 1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7" h="86">
                  <a:moveTo>
                    <a:pt x="223" y="0"/>
                  </a:moveTo>
                  <a:lnTo>
                    <a:pt x="0" y="75"/>
                  </a:lnTo>
                  <a:lnTo>
                    <a:pt x="4" y="86"/>
                  </a:lnTo>
                  <a:lnTo>
                    <a:pt x="227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6" name="Freeform 301"/>
            <p:cNvSpPr/>
            <p:nvPr/>
          </p:nvSpPr>
          <p:spPr bwMode="auto">
            <a:xfrm>
              <a:off x="6909517" y="3451439"/>
              <a:ext cx="294591" cy="264653"/>
            </a:xfrm>
            <a:custGeom>
              <a:avLst/>
              <a:gdLst>
                <a:gd name="T0" fmla="*/ 0 w 246"/>
                <a:gd name="T1" fmla="*/ 9 h 221"/>
                <a:gd name="T2" fmla="*/ 238 w 246"/>
                <a:gd name="T3" fmla="*/ 221 h 221"/>
                <a:gd name="T4" fmla="*/ 246 w 246"/>
                <a:gd name="T5" fmla="*/ 211 h 221"/>
                <a:gd name="T6" fmla="*/ 8 w 246"/>
                <a:gd name="T7" fmla="*/ 0 h 221"/>
                <a:gd name="T8" fmla="*/ 0 w 246"/>
                <a:gd name="T9" fmla="*/ 9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21">
                  <a:moveTo>
                    <a:pt x="0" y="9"/>
                  </a:moveTo>
                  <a:lnTo>
                    <a:pt x="238" y="221"/>
                  </a:lnTo>
                  <a:lnTo>
                    <a:pt x="246" y="211"/>
                  </a:lnTo>
                  <a:lnTo>
                    <a:pt x="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7" name="Freeform 302"/>
            <p:cNvSpPr/>
            <p:nvPr/>
          </p:nvSpPr>
          <p:spPr bwMode="auto">
            <a:xfrm>
              <a:off x="6909517" y="3451439"/>
              <a:ext cx="294591" cy="264653"/>
            </a:xfrm>
            <a:custGeom>
              <a:avLst/>
              <a:gdLst>
                <a:gd name="T0" fmla="*/ 0 w 246"/>
                <a:gd name="T1" fmla="*/ 9 h 221"/>
                <a:gd name="T2" fmla="*/ 238 w 246"/>
                <a:gd name="T3" fmla="*/ 221 h 221"/>
                <a:gd name="T4" fmla="*/ 246 w 246"/>
                <a:gd name="T5" fmla="*/ 211 h 221"/>
                <a:gd name="T6" fmla="*/ 8 w 246"/>
                <a:gd name="T7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221">
                  <a:moveTo>
                    <a:pt x="0" y="9"/>
                  </a:moveTo>
                  <a:lnTo>
                    <a:pt x="238" y="221"/>
                  </a:lnTo>
                  <a:lnTo>
                    <a:pt x="246" y="211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8" name="Freeform 303"/>
            <p:cNvSpPr/>
            <p:nvPr/>
          </p:nvSpPr>
          <p:spPr bwMode="auto">
            <a:xfrm>
              <a:off x="7691501" y="3190378"/>
              <a:ext cx="482603" cy="128135"/>
            </a:xfrm>
            <a:custGeom>
              <a:avLst/>
              <a:gdLst>
                <a:gd name="T0" fmla="*/ 403 w 403"/>
                <a:gd name="T1" fmla="*/ 95 h 107"/>
                <a:gd name="T2" fmla="*/ 3 w 403"/>
                <a:gd name="T3" fmla="*/ 0 h 107"/>
                <a:gd name="T4" fmla="*/ 0 w 403"/>
                <a:gd name="T5" fmla="*/ 12 h 107"/>
                <a:gd name="T6" fmla="*/ 400 w 403"/>
                <a:gd name="T7" fmla="*/ 107 h 107"/>
                <a:gd name="T8" fmla="*/ 403 w 403"/>
                <a:gd name="T9" fmla="*/ 9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3" h="107">
                  <a:moveTo>
                    <a:pt x="403" y="95"/>
                  </a:moveTo>
                  <a:lnTo>
                    <a:pt x="3" y="0"/>
                  </a:lnTo>
                  <a:lnTo>
                    <a:pt x="0" y="12"/>
                  </a:lnTo>
                  <a:lnTo>
                    <a:pt x="400" y="107"/>
                  </a:lnTo>
                  <a:lnTo>
                    <a:pt x="403" y="95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9" name="Freeform 304"/>
            <p:cNvSpPr/>
            <p:nvPr/>
          </p:nvSpPr>
          <p:spPr bwMode="auto">
            <a:xfrm>
              <a:off x="7691501" y="3190378"/>
              <a:ext cx="482603" cy="128135"/>
            </a:xfrm>
            <a:custGeom>
              <a:avLst/>
              <a:gdLst>
                <a:gd name="T0" fmla="*/ 403 w 403"/>
                <a:gd name="T1" fmla="*/ 95 h 107"/>
                <a:gd name="T2" fmla="*/ 3 w 403"/>
                <a:gd name="T3" fmla="*/ 0 h 107"/>
                <a:gd name="T4" fmla="*/ 0 w 403"/>
                <a:gd name="T5" fmla="*/ 12 h 107"/>
                <a:gd name="T6" fmla="*/ 400 w 403"/>
                <a:gd name="T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3" h="107">
                  <a:moveTo>
                    <a:pt x="403" y="95"/>
                  </a:moveTo>
                  <a:lnTo>
                    <a:pt x="3" y="0"/>
                  </a:lnTo>
                  <a:lnTo>
                    <a:pt x="0" y="12"/>
                  </a:lnTo>
                  <a:lnTo>
                    <a:pt x="400" y="1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0" name="Freeform 305"/>
            <p:cNvSpPr/>
            <p:nvPr/>
          </p:nvSpPr>
          <p:spPr bwMode="auto">
            <a:xfrm>
              <a:off x="8129796" y="2822738"/>
              <a:ext cx="235913" cy="415541"/>
            </a:xfrm>
            <a:custGeom>
              <a:avLst/>
              <a:gdLst>
                <a:gd name="T0" fmla="*/ 197 w 197"/>
                <a:gd name="T1" fmla="*/ 341 h 347"/>
                <a:gd name="T2" fmla="*/ 12 w 197"/>
                <a:gd name="T3" fmla="*/ 0 h 347"/>
                <a:gd name="T4" fmla="*/ 0 w 197"/>
                <a:gd name="T5" fmla="*/ 6 h 347"/>
                <a:gd name="T6" fmla="*/ 186 w 197"/>
                <a:gd name="T7" fmla="*/ 347 h 347"/>
                <a:gd name="T8" fmla="*/ 197 w 197"/>
                <a:gd name="T9" fmla="*/ 341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347">
                  <a:moveTo>
                    <a:pt x="197" y="341"/>
                  </a:moveTo>
                  <a:lnTo>
                    <a:pt x="12" y="0"/>
                  </a:lnTo>
                  <a:lnTo>
                    <a:pt x="0" y="6"/>
                  </a:lnTo>
                  <a:lnTo>
                    <a:pt x="186" y="347"/>
                  </a:lnTo>
                  <a:lnTo>
                    <a:pt x="197" y="341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1" name="Freeform 306"/>
            <p:cNvSpPr/>
            <p:nvPr/>
          </p:nvSpPr>
          <p:spPr bwMode="auto">
            <a:xfrm>
              <a:off x="8129796" y="2822738"/>
              <a:ext cx="235913" cy="415541"/>
            </a:xfrm>
            <a:custGeom>
              <a:avLst/>
              <a:gdLst>
                <a:gd name="T0" fmla="*/ 197 w 197"/>
                <a:gd name="T1" fmla="*/ 341 h 347"/>
                <a:gd name="T2" fmla="*/ 12 w 197"/>
                <a:gd name="T3" fmla="*/ 0 h 347"/>
                <a:gd name="T4" fmla="*/ 0 w 197"/>
                <a:gd name="T5" fmla="*/ 6 h 347"/>
                <a:gd name="T6" fmla="*/ 186 w 197"/>
                <a:gd name="T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347">
                  <a:moveTo>
                    <a:pt x="197" y="341"/>
                  </a:moveTo>
                  <a:lnTo>
                    <a:pt x="12" y="0"/>
                  </a:lnTo>
                  <a:lnTo>
                    <a:pt x="0" y="6"/>
                  </a:lnTo>
                  <a:lnTo>
                    <a:pt x="186" y="34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2" name="Freeform 307"/>
            <p:cNvSpPr/>
            <p:nvPr/>
          </p:nvSpPr>
          <p:spPr bwMode="auto">
            <a:xfrm>
              <a:off x="7543008" y="3560413"/>
              <a:ext cx="525714" cy="279024"/>
            </a:xfrm>
            <a:custGeom>
              <a:avLst/>
              <a:gdLst>
                <a:gd name="T0" fmla="*/ 433 w 439"/>
                <a:gd name="T1" fmla="*/ 0 h 233"/>
                <a:gd name="T2" fmla="*/ 0 w 439"/>
                <a:gd name="T3" fmla="*/ 222 h 233"/>
                <a:gd name="T4" fmla="*/ 6 w 439"/>
                <a:gd name="T5" fmla="*/ 233 h 233"/>
                <a:gd name="T6" fmla="*/ 439 w 439"/>
                <a:gd name="T7" fmla="*/ 11 h 233"/>
                <a:gd name="T8" fmla="*/ 433 w 439"/>
                <a:gd name="T9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9" h="233">
                  <a:moveTo>
                    <a:pt x="433" y="0"/>
                  </a:moveTo>
                  <a:lnTo>
                    <a:pt x="0" y="222"/>
                  </a:lnTo>
                  <a:lnTo>
                    <a:pt x="6" y="233"/>
                  </a:lnTo>
                  <a:lnTo>
                    <a:pt x="439" y="11"/>
                  </a:lnTo>
                  <a:lnTo>
                    <a:pt x="43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3" name="Freeform 308"/>
            <p:cNvSpPr/>
            <p:nvPr/>
          </p:nvSpPr>
          <p:spPr bwMode="auto">
            <a:xfrm>
              <a:off x="7543008" y="3560413"/>
              <a:ext cx="525714" cy="279024"/>
            </a:xfrm>
            <a:custGeom>
              <a:avLst/>
              <a:gdLst>
                <a:gd name="T0" fmla="*/ 433 w 439"/>
                <a:gd name="T1" fmla="*/ 0 h 233"/>
                <a:gd name="T2" fmla="*/ 0 w 439"/>
                <a:gd name="T3" fmla="*/ 222 h 233"/>
                <a:gd name="T4" fmla="*/ 6 w 439"/>
                <a:gd name="T5" fmla="*/ 233 h 233"/>
                <a:gd name="T6" fmla="*/ 439 w 439"/>
                <a:gd name="T7" fmla="*/ 1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9" h="233">
                  <a:moveTo>
                    <a:pt x="433" y="0"/>
                  </a:moveTo>
                  <a:lnTo>
                    <a:pt x="0" y="222"/>
                  </a:lnTo>
                  <a:lnTo>
                    <a:pt x="6" y="233"/>
                  </a:lnTo>
                  <a:lnTo>
                    <a:pt x="439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4" name="Freeform 309"/>
            <p:cNvSpPr/>
            <p:nvPr/>
          </p:nvSpPr>
          <p:spPr bwMode="auto">
            <a:xfrm>
              <a:off x="7613662" y="2743701"/>
              <a:ext cx="239505" cy="265851"/>
            </a:xfrm>
            <a:custGeom>
              <a:avLst/>
              <a:gdLst>
                <a:gd name="T0" fmla="*/ 10 w 200"/>
                <a:gd name="T1" fmla="*/ 222 h 222"/>
                <a:gd name="T2" fmla="*/ 200 w 200"/>
                <a:gd name="T3" fmla="*/ 8 h 222"/>
                <a:gd name="T4" fmla="*/ 190 w 200"/>
                <a:gd name="T5" fmla="*/ 0 h 222"/>
                <a:gd name="T6" fmla="*/ 0 w 200"/>
                <a:gd name="T7" fmla="*/ 214 h 222"/>
                <a:gd name="T8" fmla="*/ 10 w 200"/>
                <a:gd name="T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222">
                  <a:moveTo>
                    <a:pt x="10" y="222"/>
                  </a:moveTo>
                  <a:lnTo>
                    <a:pt x="200" y="8"/>
                  </a:lnTo>
                  <a:lnTo>
                    <a:pt x="190" y="0"/>
                  </a:lnTo>
                  <a:lnTo>
                    <a:pt x="0" y="214"/>
                  </a:lnTo>
                  <a:lnTo>
                    <a:pt x="10" y="2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5" name="Freeform 310"/>
            <p:cNvSpPr/>
            <p:nvPr/>
          </p:nvSpPr>
          <p:spPr bwMode="auto">
            <a:xfrm>
              <a:off x="7613662" y="2743701"/>
              <a:ext cx="239505" cy="265851"/>
            </a:xfrm>
            <a:custGeom>
              <a:avLst/>
              <a:gdLst>
                <a:gd name="T0" fmla="*/ 10 w 200"/>
                <a:gd name="T1" fmla="*/ 222 h 222"/>
                <a:gd name="T2" fmla="*/ 200 w 200"/>
                <a:gd name="T3" fmla="*/ 8 h 222"/>
                <a:gd name="T4" fmla="*/ 190 w 200"/>
                <a:gd name="T5" fmla="*/ 0 h 222"/>
                <a:gd name="T6" fmla="*/ 0 w 200"/>
                <a:gd name="T7" fmla="*/ 214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222">
                  <a:moveTo>
                    <a:pt x="10" y="222"/>
                  </a:moveTo>
                  <a:lnTo>
                    <a:pt x="200" y="8"/>
                  </a:lnTo>
                  <a:lnTo>
                    <a:pt x="190" y="0"/>
                  </a:lnTo>
                  <a:lnTo>
                    <a:pt x="0" y="2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2238834" y="1583395"/>
            <a:ext cx="2360358" cy="2366213"/>
            <a:chOff x="1183727" y="2196910"/>
            <a:chExt cx="1926120" cy="1930898"/>
          </a:xfrm>
        </p:grpSpPr>
        <p:pic>
          <p:nvPicPr>
            <p:cNvPr id="1582" name="图片 1581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17692" y="2283143"/>
              <a:ext cx="1756666" cy="1753786"/>
            </a:xfrm>
            <a:custGeom>
              <a:avLst/>
              <a:gdLst>
                <a:gd name="connsiteX0" fmla="*/ 878333 w 1756666"/>
                <a:gd name="connsiteY0" fmla="*/ 0 h 1756666"/>
                <a:gd name="connsiteX1" fmla="*/ 1756666 w 1756666"/>
                <a:gd name="connsiteY1" fmla="*/ 878333 h 1756666"/>
                <a:gd name="connsiteX2" fmla="*/ 878333 w 1756666"/>
                <a:gd name="connsiteY2" fmla="*/ 1756666 h 1756666"/>
                <a:gd name="connsiteX3" fmla="*/ 0 w 1756666"/>
                <a:gd name="connsiteY3" fmla="*/ 878333 h 1756666"/>
                <a:gd name="connsiteX4" fmla="*/ 878333 w 1756666"/>
                <a:gd name="connsiteY4" fmla="*/ 0 h 1756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6666" h="1756666">
                  <a:moveTo>
                    <a:pt x="878333" y="0"/>
                  </a:moveTo>
                  <a:cubicBezTo>
                    <a:pt x="1363423" y="0"/>
                    <a:pt x="1756666" y="393243"/>
                    <a:pt x="1756666" y="878333"/>
                  </a:cubicBezTo>
                  <a:cubicBezTo>
                    <a:pt x="1756666" y="1363423"/>
                    <a:pt x="1363423" y="1756666"/>
                    <a:pt x="878333" y="1756666"/>
                  </a:cubicBezTo>
                  <a:cubicBezTo>
                    <a:pt x="393243" y="1756666"/>
                    <a:pt x="0" y="1363423"/>
                    <a:pt x="0" y="878333"/>
                  </a:cubicBezTo>
                  <a:cubicBezTo>
                    <a:pt x="0" y="393243"/>
                    <a:pt x="393243" y="0"/>
                    <a:pt x="878333" y="0"/>
                  </a:cubicBezTo>
                  <a:close/>
                </a:path>
              </a:pathLst>
            </a:custGeom>
          </p:spPr>
        </p:pic>
        <p:sp>
          <p:nvSpPr>
            <p:cNvPr id="1458" name="Freeform 260"/>
            <p:cNvSpPr/>
            <p:nvPr/>
          </p:nvSpPr>
          <p:spPr bwMode="auto">
            <a:xfrm>
              <a:off x="1183727" y="2196910"/>
              <a:ext cx="1926120" cy="1930898"/>
            </a:xfrm>
            <a:custGeom>
              <a:avLst/>
              <a:gdLst>
                <a:gd name="T0" fmla="*/ 530 w 560"/>
                <a:gd name="T1" fmla="*/ 273 h 574"/>
                <a:gd name="T2" fmla="*/ 407 w 560"/>
                <a:gd name="T3" fmla="*/ 504 h 574"/>
                <a:gd name="T4" fmla="*/ 142 w 560"/>
                <a:gd name="T5" fmla="*/ 490 h 574"/>
                <a:gd name="T6" fmla="*/ 41 w 560"/>
                <a:gd name="T7" fmla="*/ 247 h 574"/>
                <a:gd name="T8" fmla="*/ 212 w 560"/>
                <a:gd name="T9" fmla="*/ 48 h 574"/>
                <a:gd name="T10" fmla="*/ 530 w 560"/>
                <a:gd name="T11" fmla="*/ 275 h 574"/>
                <a:gd name="T12" fmla="*/ 554 w 560"/>
                <a:gd name="T13" fmla="*/ 269 h 574"/>
                <a:gd name="T14" fmla="*/ 423 w 560"/>
                <a:gd name="T15" fmla="*/ 57 h 574"/>
                <a:gd name="T16" fmla="*/ 174 w 560"/>
                <a:gd name="T17" fmla="*/ 44 h 574"/>
                <a:gd name="T18" fmla="*/ 20 w 560"/>
                <a:gd name="T19" fmla="*/ 232 h 574"/>
                <a:gd name="T20" fmla="*/ 91 w 560"/>
                <a:gd name="T21" fmla="*/ 475 h 574"/>
                <a:gd name="T22" fmla="*/ 390 w 560"/>
                <a:gd name="T23" fmla="*/ 532 h 574"/>
                <a:gd name="T24" fmla="*/ 554 w 560"/>
                <a:gd name="T25" fmla="*/ 271 h 574"/>
                <a:gd name="T26" fmla="*/ 530 w 560"/>
                <a:gd name="T27" fmla="*/ 273 h 574"/>
                <a:gd name="connsiteX0" fmla="*/ 9219 w 9654"/>
                <a:gd name="connsiteY0" fmla="*/ 4610 h 9496"/>
                <a:gd name="connsiteX1" fmla="*/ 7023 w 9654"/>
                <a:gd name="connsiteY1" fmla="*/ 8634 h 9496"/>
                <a:gd name="connsiteX2" fmla="*/ 2291 w 9654"/>
                <a:gd name="connsiteY2" fmla="*/ 8391 h 9496"/>
                <a:gd name="connsiteX3" fmla="*/ 487 w 9654"/>
                <a:gd name="connsiteY3" fmla="*/ 4157 h 9496"/>
                <a:gd name="connsiteX4" fmla="*/ 3541 w 9654"/>
                <a:gd name="connsiteY4" fmla="*/ 690 h 9496"/>
                <a:gd name="connsiteX5" fmla="*/ 9219 w 9654"/>
                <a:gd name="connsiteY5" fmla="*/ 4645 h 9496"/>
                <a:gd name="connsiteX6" fmla="*/ 9648 w 9654"/>
                <a:gd name="connsiteY6" fmla="*/ 4540 h 9496"/>
                <a:gd name="connsiteX7" fmla="*/ 7309 w 9654"/>
                <a:gd name="connsiteY7" fmla="*/ 847 h 9496"/>
                <a:gd name="connsiteX8" fmla="*/ 3015 w 9654"/>
                <a:gd name="connsiteY8" fmla="*/ 274 h 9496"/>
                <a:gd name="connsiteX9" fmla="*/ 112 w 9654"/>
                <a:gd name="connsiteY9" fmla="*/ 3896 h 9496"/>
                <a:gd name="connsiteX10" fmla="*/ 1380 w 9654"/>
                <a:gd name="connsiteY10" fmla="*/ 8129 h 9496"/>
                <a:gd name="connsiteX11" fmla="*/ 6719 w 9654"/>
                <a:gd name="connsiteY11" fmla="*/ 9122 h 9496"/>
                <a:gd name="connsiteX12" fmla="*/ 9648 w 9654"/>
                <a:gd name="connsiteY12" fmla="*/ 4575 h 9496"/>
                <a:gd name="connsiteX13" fmla="*/ 9219 w 9654"/>
                <a:gd name="connsiteY13" fmla="*/ 4610 h 9496"/>
                <a:gd name="connsiteX0-1" fmla="*/ 9790 w 10241"/>
                <a:gd name="connsiteY0-2" fmla="*/ 4815 h 9857"/>
                <a:gd name="connsiteX1-3" fmla="*/ 7516 w 10241"/>
                <a:gd name="connsiteY1-4" fmla="*/ 9052 h 9857"/>
                <a:gd name="connsiteX2-5" fmla="*/ 2614 w 10241"/>
                <a:gd name="connsiteY2-6" fmla="*/ 8796 h 9857"/>
                <a:gd name="connsiteX3-7" fmla="*/ 745 w 10241"/>
                <a:gd name="connsiteY3-8" fmla="*/ 4338 h 9857"/>
                <a:gd name="connsiteX4-9" fmla="*/ 3909 w 10241"/>
                <a:gd name="connsiteY4-10" fmla="*/ 687 h 9857"/>
                <a:gd name="connsiteX5-11" fmla="*/ 9790 w 10241"/>
                <a:gd name="connsiteY5-12" fmla="*/ 4852 h 9857"/>
                <a:gd name="connsiteX6-13" fmla="*/ 10235 w 10241"/>
                <a:gd name="connsiteY6-14" fmla="*/ 4741 h 9857"/>
                <a:gd name="connsiteX7-15" fmla="*/ 7812 w 10241"/>
                <a:gd name="connsiteY7-16" fmla="*/ 852 h 9857"/>
                <a:gd name="connsiteX8-17" fmla="*/ 3364 w 10241"/>
                <a:gd name="connsiteY8-18" fmla="*/ 249 h 9857"/>
                <a:gd name="connsiteX9-19" fmla="*/ 94 w 10241"/>
                <a:gd name="connsiteY9-20" fmla="*/ 4063 h 9857"/>
                <a:gd name="connsiteX10-21" fmla="*/ 1670 w 10241"/>
                <a:gd name="connsiteY10-22" fmla="*/ 8520 h 9857"/>
                <a:gd name="connsiteX11-23" fmla="*/ 7201 w 10241"/>
                <a:gd name="connsiteY11-24" fmla="*/ 9566 h 9857"/>
                <a:gd name="connsiteX12-25" fmla="*/ 10235 w 10241"/>
                <a:gd name="connsiteY12-26" fmla="*/ 4778 h 9857"/>
                <a:gd name="connsiteX13-27" fmla="*/ 9790 w 10241"/>
                <a:gd name="connsiteY13-28" fmla="*/ 4815 h 9857"/>
                <a:gd name="connsiteX0-29" fmla="*/ 9566 w 10010"/>
                <a:gd name="connsiteY0-30" fmla="*/ 4885 h 10467"/>
                <a:gd name="connsiteX1-31" fmla="*/ 7345 w 10010"/>
                <a:gd name="connsiteY1-32" fmla="*/ 9183 h 10467"/>
                <a:gd name="connsiteX2-33" fmla="*/ 2558 w 10010"/>
                <a:gd name="connsiteY2-34" fmla="*/ 8924 h 10467"/>
                <a:gd name="connsiteX3-35" fmla="*/ 733 w 10010"/>
                <a:gd name="connsiteY3-36" fmla="*/ 4401 h 10467"/>
                <a:gd name="connsiteX4-37" fmla="*/ 3823 w 10010"/>
                <a:gd name="connsiteY4-38" fmla="*/ 697 h 10467"/>
                <a:gd name="connsiteX5-39" fmla="*/ 9566 w 10010"/>
                <a:gd name="connsiteY5-40" fmla="*/ 4922 h 10467"/>
                <a:gd name="connsiteX6-41" fmla="*/ 10000 w 10010"/>
                <a:gd name="connsiteY6-42" fmla="*/ 4810 h 10467"/>
                <a:gd name="connsiteX7-43" fmla="*/ 7634 w 10010"/>
                <a:gd name="connsiteY7-44" fmla="*/ 864 h 10467"/>
                <a:gd name="connsiteX8-45" fmla="*/ 3291 w 10010"/>
                <a:gd name="connsiteY8-46" fmla="*/ 253 h 10467"/>
                <a:gd name="connsiteX9-47" fmla="*/ 98 w 10010"/>
                <a:gd name="connsiteY9-48" fmla="*/ 4122 h 10467"/>
                <a:gd name="connsiteX10-49" fmla="*/ 1637 w 10010"/>
                <a:gd name="connsiteY10-50" fmla="*/ 8644 h 10467"/>
                <a:gd name="connsiteX11-51" fmla="*/ 7552 w 10010"/>
                <a:gd name="connsiteY11-52" fmla="*/ 10235 h 10467"/>
                <a:gd name="connsiteX12-53" fmla="*/ 10000 w 10010"/>
                <a:gd name="connsiteY12-54" fmla="*/ 4847 h 10467"/>
                <a:gd name="connsiteX13-55" fmla="*/ 9566 w 10010"/>
                <a:gd name="connsiteY13-56" fmla="*/ 4885 h 10467"/>
                <a:gd name="connsiteX0-57" fmla="*/ 9566 w 10010"/>
                <a:gd name="connsiteY0-58" fmla="*/ 4982 h 10564"/>
                <a:gd name="connsiteX1-59" fmla="*/ 7345 w 10010"/>
                <a:gd name="connsiteY1-60" fmla="*/ 9280 h 10564"/>
                <a:gd name="connsiteX2-61" fmla="*/ 2558 w 10010"/>
                <a:gd name="connsiteY2-62" fmla="*/ 9021 h 10564"/>
                <a:gd name="connsiteX3-63" fmla="*/ 733 w 10010"/>
                <a:gd name="connsiteY3-64" fmla="*/ 4498 h 10564"/>
                <a:gd name="connsiteX4-65" fmla="*/ 3823 w 10010"/>
                <a:gd name="connsiteY4-66" fmla="*/ 794 h 10564"/>
                <a:gd name="connsiteX5-67" fmla="*/ 9566 w 10010"/>
                <a:gd name="connsiteY5-68" fmla="*/ 5019 h 10564"/>
                <a:gd name="connsiteX6-69" fmla="*/ 10000 w 10010"/>
                <a:gd name="connsiteY6-70" fmla="*/ 4907 h 10564"/>
                <a:gd name="connsiteX7-71" fmla="*/ 7943 w 10010"/>
                <a:gd name="connsiteY7-72" fmla="*/ 696 h 10564"/>
                <a:gd name="connsiteX8-73" fmla="*/ 3291 w 10010"/>
                <a:gd name="connsiteY8-74" fmla="*/ 350 h 10564"/>
                <a:gd name="connsiteX9-75" fmla="*/ 98 w 10010"/>
                <a:gd name="connsiteY9-76" fmla="*/ 4219 h 10564"/>
                <a:gd name="connsiteX10-77" fmla="*/ 1637 w 10010"/>
                <a:gd name="connsiteY10-78" fmla="*/ 8741 h 10564"/>
                <a:gd name="connsiteX11-79" fmla="*/ 7552 w 10010"/>
                <a:gd name="connsiteY11-80" fmla="*/ 10332 h 10564"/>
                <a:gd name="connsiteX12-81" fmla="*/ 10000 w 10010"/>
                <a:gd name="connsiteY12-82" fmla="*/ 4944 h 10564"/>
                <a:gd name="connsiteX13-83" fmla="*/ 9566 w 10010"/>
                <a:gd name="connsiteY13-84" fmla="*/ 4982 h 10564"/>
                <a:gd name="connsiteX0-85" fmla="*/ 9582 w 10026"/>
                <a:gd name="connsiteY0-86" fmla="*/ 4982 h 10571"/>
                <a:gd name="connsiteX1-87" fmla="*/ 7361 w 10026"/>
                <a:gd name="connsiteY1-88" fmla="*/ 9280 h 10571"/>
                <a:gd name="connsiteX2-89" fmla="*/ 2574 w 10026"/>
                <a:gd name="connsiteY2-90" fmla="*/ 9021 h 10571"/>
                <a:gd name="connsiteX3-91" fmla="*/ 749 w 10026"/>
                <a:gd name="connsiteY3-92" fmla="*/ 4498 h 10571"/>
                <a:gd name="connsiteX4-93" fmla="*/ 3839 w 10026"/>
                <a:gd name="connsiteY4-94" fmla="*/ 794 h 10571"/>
                <a:gd name="connsiteX5-95" fmla="*/ 9582 w 10026"/>
                <a:gd name="connsiteY5-96" fmla="*/ 5019 h 10571"/>
                <a:gd name="connsiteX6-97" fmla="*/ 10016 w 10026"/>
                <a:gd name="connsiteY6-98" fmla="*/ 4907 h 10571"/>
                <a:gd name="connsiteX7-99" fmla="*/ 7959 w 10026"/>
                <a:gd name="connsiteY7-100" fmla="*/ 696 h 10571"/>
                <a:gd name="connsiteX8-101" fmla="*/ 3307 w 10026"/>
                <a:gd name="connsiteY8-102" fmla="*/ 350 h 10571"/>
                <a:gd name="connsiteX9-103" fmla="*/ 114 w 10026"/>
                <a:gd name="connsiteY9-104" fmla="*/ 4219 h 10571"/>
                <a:gd name="connsiteX10-105" fmla="*/ 1499 w 10026"/>
                <a:gd name="connsiteY10-106" fmla="*/ 8794 h 10571"/>
                <a:gd name="connsiteX11-107" fmla="*/ 7568 w 10026"/>
                <a:gd name="connsiteY11-108" fmla="*/ 10332 h 10571"/>
                <a:gd name="connsiteX12-109" fmla="*/ 10016 w 10026"/>
                <a:gd name="connsiteY12-110" fmla="*/ 4944 h 10571"/>
                <a:gd name="connsiteX13-111" fmla="*/ 9582 w 10026"/>
                <a:gd name="connsiteY13-112" fmla="*/ 4982 h 10571"/>
                <a:gd name="connsiteX0-113" fmla="*/ 9582 w 10026"/>
                <a:gd name="connsiteY0-114" fmla="*/ 4982 h 10571"/>
                <a:gd name="connsiteX1-115" fmla="*/ 7670 w 10026"/>
                <a:gd name="connsiteY1-116" fmla="*/ 9439 h 10571"/>
                <a:gd name="connsiteX2-117" fmla="*/ 2574 w 10026"/>
                <a:gd name="connsiteY2-118" fmla="*/ 9021 h 10571"/>
                <a:gd name="connsiteX3-119" fmla="*/ 749 w 10026"/>
                <a:gd name="connsiteY3-120" fmla="*/ 4498 h 10571"/>
                <a:gd name="connsiteX4-121" fmla="*/ 3839 w 10026"/>
                <a:gd name="connsiteY4-122" fmla="*/ 794 h 10571"/>
                <a:gd name="connsiteX5-123" fmla="*/ 9582 w 10026"/>
                <a:gd name="connsiteY5-124" fmla="*/ 5019 h 10571"/>
                <a:gd name="connsiteX6-125" fmla="*/ 10016 w 10026"/>
                <a:gd name="connsiteY6-126" fmla="*/ 4907 h 10571"/>
                <a:gd name="connsiteX7-127" fmla="*/ 7959 w 10026"/>
                <a:gd name="connsiteY7-128" fmla="*/ 696 h 10571"/>
                <a:gd name="connsiteX8-129" fmla="*/ 3307 w 10026"/>
                <a:gd name="connsiteY8-130" fmla="*/ 350 h 10571"/>
                <a:gd name="connsiteX9-131" fmla="*/ 114 w 10026"/>
                <a:gd name="connsiteY9-132" fmla="*/ 4219 h 10571"/>
                <a:gd name="connsiteX10-133" fmla="*/ 1499 w 10026"/>
                <a:gd name="connsiteY10-134" fmla="*/ 8794 h 10571"/>
                <a:gd name="connsiteX11-135" fmla="*/ 7568 w 10026"/>
                <a:gd name="connsiteY11-136" fmla="*/ 10332 h 10571"/>
                <a:gd name="connsiteX12-137" fmla="*/ 10016 w 10026"/>
                <a:gd name="connsiteY12-138" fmla="*/ 4944 h 10571"/>
                <a:gd name="connsiteX13-139" fmla="*/ 9582 w 10026"/>
                <a:gd name="connsiteY13-140" fmla="*/ 4982 h 10571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10026" h="10571">
                  <a:moveTo>
                    <a:pt x="9582" y="4982"/>
                  </a:moveTo>
                  <a:cubicBezTo>
                    <a:pt x="9673" y="6713"/>
                    <a:pt x="9150" y="8547"/>
                    <a:pt x="7670" y="9439"/>
                  </a:cubicBezTo>
                  <a:cubicBezTo>
                    <a:pt x="6189" y="10352"/>
                    <a:pt x="3984" y="10025"/>
                    <a:pt x="2574" y="9021"/>
                  </a:cubicBezTo>
                  <a:cubicBezTo>
                    <a:pt x="1184" y="7996"/>
                    <a:pt x="515" y="6210"/>
                    <a:pt x="749" y="4498"/>
                  </a:cubicBezTo>
                  <a:cubicBezTo>
                    <a:pt x="985" y="2767"/>
                    <a:pt x="2231" y="1315"/>
                    <a:pt x="3839" y="794"/>
                  </a:cubicBezTo>
                  <a:cubicBezTo>
                    <a:pt x="6620" y="-100"/>
                    <a:pt x="9383" y="2115"/>
                    <a:pt x="9582" y="5019"/>
                  </a:cubicBezTo>
                  <a:cubicBezTo>
                    <a:pt x="9600" y="5224"/>
                    <a:pt x="10034" y="5112"/>
                    <a:pt x="10016" y="4907"/>
                  </a:cubicBezTo>
                  <a:cubicBezTo>
                    <a:pt x="9908" y="3251"/>
                    <a:pt x="9078" y="1456"/>
                    <a:pt x="7959" y="696"/>
                  </a:cubicBezTo>
                  <a:cubicBezTo>
                    <a:pt x="6840" y="-64"/>
                    <a:pt x="4614" y="-237"/>
                    <a:pt x="3307" y="350"/>
                  </a:cubicBezTo>
                  <a:cubicBezTo>
                    <a:pt x="2000" y="937"/>
                    <a:pt x="457" y="2692"/>
                    <a:pt x="114" y="4219"/>
                  </a:cubicBezTo>
                  <a:cubicBezTo>
                    <a:pt x="-248" y="5837"/>
                    <a:pt x="257" y="7775"/>
                    <a:pt x="1499" y="8794"/>
                  </a:cubicBezTo>
                  <a:cubicBezTo>
                    <a:pt x="2741" y="9813"/>
                    <a:pt x="5726" y="11114"/>
                    <a:pt x="7568" y="10332"/>
                  </a:cubicBezTo>
                  <a:cubicBezTo>
                    <a:pt x="9429" y="9551"/>
                    <a:pt x="10125" y="7010"/>
                    <a:pt x="10016" y="4944"/>
                  </a:cubicBezTo>
                  <a:cubicBezTo>
                    <a:pt x="9998" y="4703"/>
                    <a:pt x="9582" y="4776"/>
                    <a:pt x="9582" y="4982"/>
                  </a:cubicBez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1350099" y="3854888"/>
            <a:ext cx="836612" cy="1058863"/>
            <a:chOff x="7150101" y="942975"/>
            <a:chExt cx="836612" cy="1058863"/>
          </a:xfrm>
          <a:blipFill>
            <a:blip r:embed="rId1"/>
            <a:stretch>
              <a:fillRect/>
            </a:stretch>
          </a:blipFill>
        </p:grpSpPr>
        <p:grpSp>
          <p:nvGrpSpPr>
            <p:cNvPr id="1583" name="Group 1009"/>
            <p:cNvGrpSpPr/>
            <p:nvPr/>
          </p:nvGrpSpPr>
          <p:grpSpPr bwMode="auto">
            <a:xfrm>
              <a:off x="7151688" y="1046163"/>
              <a:ext cx="835025" cy="955675"/>
              <a:chOff x="4505" y="659"/>
              <a:chExt cx="526" cy="602"/>
            </a:xfrm>
            <a:grpFill/>
          </p:grpSpPr>
          <p:sp>
            <p:nvSpPr>
              <p:cNvPr id="1584" name="Freeform 809"/>
              <p:cNvSpPr/>
              <p:nvPr/>
            </p:nvSpPr>
            <p:spPr bwMode="auto">
              <a:xfrm>
                <a:off x="4972" y="1050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5 w 7"/>
                  <a:gd name="T3" fmla="*/ 0 h 6"/>
                  <a:gd name="T4" fmla="*/ 3 w 7"/>
                  <a:gd name="T5" fmla="*/ 3 h 6"/>
                  <a:gd name="T6" fmla="*/ 1 w 7"/>
                  <a:gd name="T7" fmla="*/ 4 h 6"/>
                  <a:gd name="T8" fmla="*/ 0 w 7"/>
                  <a:gd name="T9" fmla="*/ 5 h 6"/>
                  <a:gd name="T10" fmla="*/ 4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7" y="4"/>
                      <a:pt x="7" y="1"/>
                      <a:pt x="5" y="0"/>
                    </a:cubicBezTo>
                    <a:cubicBezTo>
                      <a:pt x="5" y="0"/>
                      <a:pt x="4" y="1"/>
                      <a:pt x="3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2" y="4"/>
                      <a:pt x="4" y="3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810"/>
              <p:cNvSpPr/>
              <p:nvPr/>
            </p:nvSpPr>
            <p:spPr bwMode="auto">
              <a:xfrm>
                <a:off x="4967" y="1055"/>
                <a:ext cx="5" cy="6"/>
              </a:xfrm>
              <a:custGeom>
                <a:avLst/>
                <a:gdLst>
                  <a:gd name="T0" fmla="*/ 5 w 5"/>
                  <a:gd name="T1" fmla="*/ 3 h 6"/>
                  <a:gd name="T2" fmla="*/ 0 w 5"/>
                  <a:gd name="T3" fmla="*/ 3 h 6"/>
                  <a:gd name="T4" fmla="*/ 5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3" y="2"/>
                      <a:pt x="1" y="0"/>
                      <a:pt x="0" y="3"/>
                    </a:cubicBezTo>
                    <a:cubicBezTo>
                      <a:pt x="3" y="1"/>
                      <a:pt x="3" y="6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811"/>
              <p:cNvSpPr/>
              <p:nvPr/>
            </p:nvSpPr>
            <p:spPr bwMode="auto">
              <a:xfrm>
                <a:off x="4951" y="1057"/>
                <a:ext cx="13" cy="9"/>
              </a:xfrm>
              <a:custGeom>
                <a:avLst/>
                <a:gdLst>
                  <a:gd name="T0" fmla="*/ 0 w 13"/>
                  <a:gd name="T1" fmla="*/ 5 h 9"/>
                  <a:gd name="T2" fmla="*/ 3 w 13"/>
                  <a:gd name="T3" fmla="*/ 5 h 9"/>
                  <a:gd name="T4" fmla="*/ 6 w 13"/>
                  <a:gd name="T5" fmla="*/ 5 h 9"/>
                  <a:gd name="T6" fmla="*/ 2 w 13"/>
                  <a:gd name="T7" fmla="*/ 9 h 9"/>
                  <a:gd name="T8" fmla="*/ 9 w 13"/>
                  <a:gd name="T9" fmla="*/ 4 h 9"/>
                  <a:gd name="T10" fmla="*/ 13 w 13"/>
                  <a:gd name="T11" fmla="*/ 0 h 9"/>
                  <a:gd name="T12" fmla="*/ 5 w 13"/>
                  <a:gd name="T13" fmla="*/ 1 h 9"/>
                  <a:gd name="T14" fmla="*/ 0 w 13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0" y="5"/>
                    </a:moveTo>
                    <a:cubicBezTo>
                      <a:pt x="0" y="5"/>
                      <a:pt x="2" y="5"/>
                      <a:pt x="3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8" y="8"/>
                      <a:pt x="4" y="7"/>
                      <a:pt x="2" y="9"/>
                    </a:cubicBezTo>
                    <a:cubicBezTo>
                      <a:pt x="7" y="8"/>
                      <a:pt x="6" y="8"/>
                      <a:pt x="9" y="4"/>
                    </a:cubicBezTo>
                    <a:cubicBezTo>
                      <a:pt x="10" y="4"/>
                      <a:pt x="12" y="2"/>
                      <a:pt x="13" y="0"/>
                    </a:cubicBezTo>
                    <a:cubicBezTo>
                      <a:pt x="10" y="3"/>
                      <a:pt x="7" y="2"/>
                      <a:pt x="5" y="1"/>
                    </a:cubicBezTo>
                    <a:cubicBezTo>
                      <a:pt x="4" y="1"/>
                      <a:pt x="2" y="1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812"/>
              <p:cNvSpPr/>
              <p:nvPr/>
            </p:nvSpPr>
            <p:spPr bwMode="auto">
              <a:xfrm>
                <a:off x="4961" y="106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1 w 2"/>
                  <a:gd name="T5" fmla="*/ 1 h 2"/>
                  <a:gd name="T6" fmla="*/ 0 w 2"/>
                  <a:gd name="T7" fmla="*/ 2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813"/>
              <p:cNvSpPr/>
              <p:nvPr/>
            </p:nvSpPr>
            <p:spPr bwMode="auto">
              <a:xfrm>
                <a:off x="4919" y="1057"/>
                <a:ext cx="32" cy="14"/>
              </a:xfrm>
              <a:custGeom>
                <a:avLst/>
                <a:gdLst>
                  <a:gd name="T0" fmla="*/ 17 w 31"/>
                  <a:gd name="T1" fmla="*/ 3 h 14"/>
                  <a:gd name="T2" fmla="*/ 7 w 31"/>
                  <a:gd name="T3" fmla="*/ 6 h 14"/>
                  <a:gd name="T4" fmla="*/ 7 w 31"/>
                  <a:gd name="T5" fmla="*/ 4 h 14"/>
                  <a:gd name="T6" fmla="*/ 4 w 31"/>
                  <a:gd name="T7" fmla="*/ 5 h 14"/>
                  <a:gd name="T8" fmla="*/ 4 w 31"/>
                  <a:gd name="T9" fmla="*/ 4 h 14"/>
                  <a:gd name="T10" fmla="*/ 0 w 31"/>
                  <a:gd name="T11" fmla="*/ 11 h 14"/>
                  <a:gd name="T12" fmla="*/ 5 w 31"/>
                  <a:gd name="T13" fmla="*/ 10 h 14"/>
                  <a:gd name="T14" fmla="*/ 3 w 31"/>
                  <a:gd name="T15" fmla="*/ 14 h 14"/>
                  <a:gd name="T16" fmla="*/ 6 w 31"/>
                  <a:gd name="T17" fmla="*/ 9 h 14"/>
                  <a:gd name="T18" fmla="*/ 8 w 31"/>
                  <a:gd name="T19" fmla="*/ 11 h 14"/>
                  <a:gd name="T20" fmla="*/ 14 w 31"/>
                  <a:gd name="T21" fmla="*/ 6 h 14"/>
                  <a:gd name="T22" fmla="*/ 17 w 31"/>
                  <a:gd name="T23" fmla="*/ 8 h 14"/>
                  <a:gd name="T24" fmla="*/ 22 w 31"/>
                  <a:gd name="T25" fmla="*/ 5 h 14"/>
                  <a:gd name="T26" fmla="*/ 28 w 31"/>
                  <a:gd name="T27" fmla="*/ 9 h 14"/>
                  <a:gd name="T28" fmla="*/ 31 w 31"/>
                  <a:gd name="T29" fmla="*/ 1 h 14"/>
                  <a:gd name="T30" fmla="*/ 29 w 31"/>
                  <a:gd name="T31" fmla="*/ 3 h 14"/>
                  <a:gd name="T32" fmla="*/ 26 w 31"/>
                  <a:gd name="T33" fmla="*/ 5 h 14"/>
                  <a:gd name="T34" fmla="*/ 24 w 31"/>
                  <a:gd name="T35" fmla="*/ 1 h 14"/>
                  <a:gd name="T36" fmla="*/ 17 w 31"/>
                  <a:gd name="T37" fmla="*/ 4 h 14"/>
                  <a:gd name="T38" fmla="*/ 17 w 31"/>
                  <a:gd name="T3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14">
                    <a:moveTo>
                      <a:pt x="17" y="3"/>
                    </a:moveTo>
                    <a:cubicBezTo>
                      <a:pt x="13" y="0"/>
                      <a:pt x="11" y="7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7"/>
                      <a:pt x="1" y="8"/>
                      <a:pt x="0" y="11"/>
                    </a:cubicBezTo>
                    <a:cubicBezTo>
                      <a:pt x="4" y="13"/>
                      <a:pt x="1" y="7"/>
                      <a:pt x="5" y="10"/>
                    </a:cubicBezTo>
                    <a:cubicBezTo>
                      <a:pt x="4" y="11"/>
                      <a:pt x="4" y="13"/>
                      <a:pt x="3" y="14"/>
                    </a:cubicBezTo>
                    <a:cubicBezTo>
                      <a:pt x="5" y="12"/>
                      <a:pt x="5" y="11"/>
                      <a:pt x="6" y="9"/>
                    </a:cubicBezTo>
                    <a:cubicBezTo>
                      <a:pt x="8" y="8"/>
                      <a:pt x="8" y="10"/>
                      <a:pt x="8" y="11"/>
                    </a:cubicBezTo>
                    <a:cubicBezTo>
                      <a:pt x="10" y="9"/>
                      <a:pt x="10" y="5"/>
                      <a:pt x="14" y="6"/>
                    </a:cubicBezTo>
                    <a:cubicBezTo>
                      <a:pt x="16" y="7"/>
                      <a:pt x="13" y="9"/>
                      <a:pt x="17" y="8"/>
                    </a:cubicBezTo>
                    <a:cubicBezTo>
                      <a:pt x="14" y="4"/>
                      <a:pt x="21" y="8"/>
                      <a:pt x="22" y="5"/>
                    </a:cubicBezTo>
                    <a:cubicBezTo>
                      <a:pt x="25" y="5"/>
                      <a:pt x="28" y="7"/>
                      <a:pt x="28" y="9"/>
                    </a:cubicBezTo>
                    <a:cubicBezTo>
                      <a:pt x="27" y="6"/>
                      <a:pt x="29" y="2"/>
                      <a:pt x="31" y="1"/>
                    </a:cubicBezTo>
                    <a:cubicBezTo>
                      <a:pt x="31" y="1"/>
                      <a:pt x="30" y="2"/>
                      <a:pt x="29" y="3"/>
                    </a:cubicBezTo>
                    <a:cubicBezTo>
                      <a:pt x="28" y="4"/>
                      <a:pt x="26" y="5"/>
                      <a:pt x="26" y="5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4"/>
                      <a:pt x="19" y="4"/>
                      <a:pt x="17" y="4"/>
                    </a:cubicBezTo>
                    <a:lnTo>
                      <a:pt x="17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814"/>
              <p:cNvSpPr/>
              <p:nvPr/>
            </p:nvSpPr>
            <p:spPr bwMode="auto">
              <a:xfrm>
                <a:off x="4921" y="10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815"/>
              <p:cNvSpPr/>
              <p:nvPr/>
            </p:nvSpPr>
            <p:spPr bwMode="auto">
              <a:xfrm>
                <a:off x="4947" y="106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816"/>
              <p:cNvSpPr/>
              <p:nvPr/>
            </p:nvSpPr>
            <p:spPr bwMode="auto">
              <a:xfrm>
                <a:off x="4919" y="1073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817"/>
              <p:cNvSpPr/>
              <p:nvPr/>
            </p:nvSpPr>
            <p:spPr bwMode="auto">
              <a:xfrm>
                <a:off x="4914" y="107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818"/>
              <p:cNvSpPr/>
              <p:nvPr/>
            </p:nvSpPr>
            <p:spPr bwMode="auto">
              <a:xfrm>
                <a:off x="4845" y="1054"/>
                <a:ext cx="3" cy="5"/>
              </a:xfrm>
              <a:custGeom>
                <a:avLst/>
                <a:gdLst>
                  <a:gd name="T0" fmla="*/ 0 w 3"/>
                  <a:gd name="T1" fmla="*/ 4 h 5"/>
                  <a:gd name="T2" fmla="*/ 3 w 3"/>
                  <a:gd name="T3" fmla="*/ 1 h 5"/>
                  <a:gd name="T4" fmla="*/ 0 w 3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2" y="5"/>
                      <a:pt x="2" y="3"/>
                      <a:pt x="3" y="1"/>
                    </a:cubicBezTo>
                    <a:cubicBezTo>
                      <a:pt x="0" y="0"/>
                      <a:pt x="2" y="3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819"/>
              <p:cNvSpPr/>
              <p:nvPr/>
            </p:nvSpPr>
            <p:spPr bwMode="auto">
              <a:xfrm>
                <a:off x="4808" y="1061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0 h 5"/>
                  <a:gd name="T4" fmla="*/ 0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3" y="5"/>
                      <a:pt x="3" y="1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820"/>
              <p:cNvSpPr/>
              <p:nvPr/>
            </p:nvSpPr>
            <p:spPr bwMode="auto">
              <a:xfrm>
                <a:off x="4796" y="1078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5 w 7"/>
                  <a:gd name="T3" fmla="*/ 5 h 6"/>
                  <a:gd name="T4" fmla="*/ 4 w 7"/>
                  <a:gd name="T5" fmla="*/ 3 h 6"/>
                  <a:gd name="T6" fmla="*/ 3 w 7"/>
                  <a:gd name="T7" fmla="*/ 0 h 6"/>
                  <a:gd name="T8" fmla="*/ 7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6" y="5"/>
                      <a:pt x="6" y="4"/>
                      <a:pt x="5" y="5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2"/>
                      <a:pt x="3" y="0"/>
                      <a:pt x="3" y="0"/>
                    </a:cubicBezTo>
                    <a:cubicBezTo>
                      <a:pt x="0" y="2"/>
                      <a:pt x="5" y="5"/>
                      <a:pt x="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821"/>
              <p:cNvSpPr/>
              <p:nvPr/>
            </p:nvSpPr>
            <p:spPr bwMode="auto">
              <a:xfrm>
                <a:off x="4797" y="1072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1 h 5"/>
                  <a:gd name="T4" fmla="*/ 4 w 6"/>
                  <a:gd name="T5" fmla="*/ 1 h 5"/>
                  <a:gd name="T6" fmla="*/ 0 w 6"/>
                  <a:gd name="T7" fmla="*/ 5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3"/>
                      <a:pt x="2" y="3"/>
                      <a:pt x="0" y="5"/>
                    </a:cubicBezTo>
                    <a:cubicBezTo>
                      <a:pt x="3" y="4"/>
                      <a:pt x="6" y="3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822"/>
              <p:cNvSpPr/>
              <p:nvPr/>
            </p:nvSpPr>
            <p:spPr bwMode="auto">
              <a:xfrm>
                <a:off x="4794" y="10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823"/>
              <p:cNvSpPr/>
              <p:nvPr/>
            </p:nvSpPr>
            <p:spPr bwMode="auto">
              <a:xfrm>
                <a:off x="4795" y="107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824"/>
              <p:cNvSpPr/>
              <p:nvPr/>
            </p:nvSpPr>
            <p:spPr bwMode="auto">
              <a:xfrm>
                <a:off x="4805" y="1072"/>
                <a:ext cx="6" cy="5"/>
              </a:xfrm>
              <a:custGeom>
                <a:avLst/>
                <a:gdLst>
                  <a:gd name="T0" fmla="*/ 0 w 6"/>
                  <a:gd name="T1" fmla="*/ 3 h 5"/>
                  <a:gd name="T2" fmla="*/ 6 w 6"/>
                  <a:gd name="T3" fmla="*/ 4 h 5"/>
                  <a:gd name="T4" fmla="*/ 4 w 6"/>
                  <a:gd name="T5" fmla="*/ 2 h 5"/>
                  <a:gd name="T6" fmla="*/ 0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2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825"/>
              <p:cNvSpPr/>
              <p:nvPr/>
            </p:nvSpPr>
            <p:spPr bwMode="auto">
              <a:xfrm>
                <a:off x="4835" y="1084"/>
                <a:ext cx="15" cy="5"/>
              </a:xfrm>
              <a:custGeom>
                <a:avLst/>
                <a:gdLst>
                  <a:gd name="T0" fmla="*/ 0 w 15"/>
                  <a:gd name="T1" fmla="*/ 1 h 5"/>
                  <a:gd name="T2" fmla="*/ 0 w 15"/>
                  <a:gd name="T3" fmla="*/ 3 h 5"/>
                  <a:gd name="T4" fmla="*/ 11 w 15"/>
                  <a:gd name="T5" fmla="*/ 5 h 5"/>
                  <a:gd name="T6" fmla="*/ 11 w 15"/>
                  <a:gd name="T7" fmla="*/ 1 h 5"/>
                  <a:gd name="T8" fmla="*/ 0 w 1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5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5"/>
                      <a:pt x="10" y="0"/>
                      <a:pt x="11" y="5"/>
                    </a:cubicBezTo>
                    <a:cubicBezTo>
                      <a:pt x="10" y="3"/>
                      <a:pt x="15" y="3"/>
                      <a:pt x="11" y="1"/>
                    </a:cubicBezTo>
                    <a:cubicBezTo>
                      <a:pt x="9" y="3"/>
                      <a:pt x="3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826"/>
              <p:cNvSpPr/>
              <p:nvPr/>
            </p:nvSpPr>
            <p:spPr bwMode="auto">
              <a:xfrm>
                <a:off x="4848" y="1090"/>
                <a:ext cx="4" cy="7"/>
              </a:xfrm>
              <a:custGeom>
                <a:avLst/>
                <a:gdLst>
                  <a:gd name="T0" fmla="*/ 0 w 4"/>
                  <a:gd name="T1" fmla="*/ 2 h 6"/>
                  <a:gd name="T2" fmla="*/ 1 w 4"/>
                  <a:gd name="T3" fmla="*/ 4 h 6"/>
                  <a:gd name="T4" fmla="*/ 3 w 4"/>
                  <a:gd name="T5" fmla="*/ 3 h 6"/>
                  <a:gd name="T6" fmla="*/ 0 w 4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2" y="5"/>
                      <a:pt x="4" y="4"/>
                      <a:pt x="3" y="3"/>
                    </a:cubicBezTo>
                    <a:cubicBezTo>
                      <a:pt x="1" y="6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827"/>
              <p:cNvSpPr/>
              <p:nvPr/>
            </p:nvSpPr>
            <p:spPr bwMode="auto">
              <a:xfrm>
                <a:off x="4863" y="1090"/>
                <a:ext cx="8" cy="8"/>
              </a:xfrm>
              <a:custGeom>
                <a:avLst/>
                <a:gdLst>
                  <a:gd name="T0" fmla="*/ 3 w 7"/>
                  <a:gd name="T1" fmla="*/ 6 h 7"/>
                  <a:gd name="T2" fmla="*/ 2 w 7"/>
                  <a:gd name="T3" fmla="*/ 7 h 7"/>
                  <a:gd name="T4" fmla="*/ 7 w 7"/>
                  <a:gd name="T5" fmla="*/ 3 h 7"/>
                  <a:gd name="T6" fmla="*/ 3 w 7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3" y="6"/>
                    </a:moveTo>
                    <a:cubicBezTo>
                      <a:pt x="2" y="6"/>
                      <a:pt x="0" y="6"/>
                      <a:pt x="2" y="7"/>
                    </a:cubicBezTo>
                    <a:cubicBezTo>
                      <a:pt x="5" y="7"/>
                      <a:pt x="5" y="4"/>
                      <a:pt x="7" y="3"/>
                    </a:cubicBezTo>
                    <a:cubicBezTo>
                      <a:pt x="4" y="0"/>
                      <a:pt x="1" y="4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828"/>
              <p:cNvSpPr/>
              <p:nvPr/>
            </p:nvSpPr>
            <p:spPr bwMode="auto">
              <a:xfrm>
                <a:off x="4890" y="1119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1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829"/>
              <p:cNvSpPr/>
              <p:nvPr/>
            </p:nvSpPr>
            <p:spPr bwMode="auto">
              <a:xfrm>
                <a:off x="4890" y="1101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830"/>
              <p:cNvSpPr/>
              <p:nvPr/>
            </p:nvSpPr>
            <p:spPr bwMode="auto">
              <a:xfrm>
                <a:off x="4909" y="1093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1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831"/>
              <p:cNvSpPr/>
              <p:nvPr/>
            </p:nvSpPr>
            <p:spPr bwMode="auto">
              <a:xfrm>
                <a:off x="4915" y="1094"/>
                <a:ext cx="3" cy="3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2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832"/>
              <p:cNvSpPr/>
              <p:nvPr/>
            </p:nvSpPr>
            <p:spPr bwMode="auto">
              <a:xfrm>
                <a:off x="4921" y="1093"/>
                <a:ext cx="4" cy="3"/>
              </a:xfrm>
              <a:custGeom>
                <a:avLst/>
                <a:gdLst>
                  <a:gd name="T0" fmla="*/ 4 w 4"/>
                  <a:gd name="T1" fmla="*/ 1 h 2"/>
                  <a:gd name="T2" fmla="*/ 3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833"/>
              <p:cNvSpPr/>
              <p:nvPr/>
            </p:nvSpPr>
            <p:spPr bwMode="auto">
              <a:xfrm>
                <a:off x="4983" y="1092"/>
                <a:ext cx="3" cy="6"/>
              </a:xfrm>
              <a:custGeom>
                <a:avLst/>
                <a:gdLst>
                  <a:gd name="T0" fmla="*/ 0 w 3"/>
                  <a:gd name="T1" fmla="*/ 2 h 5"/>
                  <a:gd name="T2" fmla="*/ 3 w 3"/>
                  <a:gd name="T3" fmla="*/ 2 h 5"/>
                  <a:gd name="T4" fmla="*/ 0 w 3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5"/>
                      <a:pt x="2" y="2"/>
                      <a:pt x="3" y="2"/>
                    </a:cubicBezTo>
                    <a:cubicBezTo>
                      <a:pt x="3" y="1"/>
                      <a:pt x="0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834"/>
              <p:cNvSpPr/>
              <p:nvPr/>
            </p:nvSpPr>
            <p:spPr bwMode="auto">
              <a:xfrm>
                <a:off x="4819" y="110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835"/>
              <p:cNvSpPr/>
              <p:nvPr/>
            </p:nvSpPr>
            <p:spPr bwMode="auto">
              <a:xfrm>
                <a:off x="4902" y="112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836"/>
              <p:cNvSpPr/>
              <p:nvPr/>
            </p:nvSpPr>
            <p:spPr bwMode="auto">
              <a:xfrm>
                <a:off x="4902" y="11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837"/>
              <p:cNvSpPr/>
              <p:nvPr/>
            </p:nvSpPr>
            <p:spPr bwMode="auto">
              <a:xfrm>
                <a:off x="4808" y="1113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838"/>
              <p:cNvSpPr/>
              <p:nvPr/>
            </p:nvSpPr>
            <p:spPr bwMode="auto">
              <a:xfrm>
                <a:off x="4818" y="11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839"/>
              <p:cNvSpPr/>
              <p:nvPr/>
            </p:nvSpPr>
            <p:spPr bwMode="auto">
              <a:xfrm>
                <a:off x="4792" y="115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840"/>
              <p:cNvSpPr/>
              <p:nvPr/>
            </p:nvSpPr>
            <p:spPr bwMode="auto">
              <a:xfrm>
                <a:off x="4799" y="115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841"/>
              <p:cNvSpPr/>
              <p:nvPr/>
            </p:nvSpPr>
            <p:spPr bwMode="auto">
              <a:xfrm>
                <a:off x="4797" y="1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842"/>
              <p:cNvSpPr/>
              <p:nvPr/>
            </p:nvSpPr>
            <p:spPr bwMode="auto">
              <a:xfrm>
                <a:off x="4839" y="114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843"/>
              <p:cNvSpPr/>
              <p:nvPr/>
            </p:nvSpPr>
            <p:spPr bwMode="auto">
              <a:xfrm>
                <a:off x="4789" y="115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844"/>
              <p:cNvSpPr/>
              <p:nvPr/>
            </p:nvSpPr>
            <p:spPr bwMode="auto">
              <a:xfrm>
                <a:off x="4821" y="110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845"/>
              <p:cNvSpPr/>
              <p:nvPr/>
            </p:nvSpPr>
            <p:spPr bwMode="auto">
              <a:xfrm>
                <a:off x="4805" y="1111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846"/>
              <p:cNvSpPr/>
              <p:nvPr/>
            </p:nvSpPr>
            <p:spPr bwMode="auto">
              <a:xfrm>
                <a:off x="4934" y="1116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847"/>
              <p:cNvSpPr/>
              <p:nvPr/>
            </p:nvSpPr>
            <p:spPr bwMode="auto">
              <a:xfrm>
                <a:off x="4755" y="1100"/>
                <a:ext cx="182" cy="51"/>
              </a:xfrm>
              <a:custGeom>
                <a:avLst/>
                <a:gdLst>
                  <a:gd name="T0" fmla="*/ 9 w 180"/>
                  <a:gd name="T1" fmla="*/ 45 h 51"/>
                  <a:gd name="T2" fmla="*/ 18 w 180"/>
                  <a:gd name="T3" fmla="*/ 45 h 51"/>
                  <a:gd name="T4" fmla="*/ 16 w 180"/>
                  <a:gd name="T5" fmla="*/ 36 h 51"/>
                  <a:gd name="T6" fmla="*/ 18 w 180"/>
                  <a:gd name="T7" fmla="*/ 43 h 51"/>
                  <a:gd name="T8" fmla="*/ 18 w 180"/>
                  <a:gd name="T9" fmla="*/ 42 h 51"/>
                  <a:gd name="T10" fmla="*/ 22 w 180"/>
                  <a:gd name="T11" fmla="*/ 35 h 51"/>
                  <a:gd name="T12" fmla="*/ 31 w 180"/>
                  <a:gd name="T13" fmla="*/ 32 h 51"/>
                  <a:gd name="T14" fmla="*/ 37 w 180"/>
                  <a:gd name="T15" fmla="*/ 29 h 51"/>
                  <a:gd name="T16" fmla="*/ 39 w 180"/>
                  <a:gd name="T17" fmla="*/ 23 h 51"/>
                  <a:gd name="T18" fmla="*/ 35 w 180"/>
                  <a:gd name="T19" fmla="*/ 22 h 51"/>
                  <a:gd name="T20" fmla="*/ 28 w 180"/>
                  <a:gd name="T21" fmla="*/ 26 h 51"/>
                  <a:gd name="T22" fmla="*/ 31 w 180"/>
                  <a:gd name="T23" fmla="*/ 18 h 51"/>
                  <a:gd name="T24" fmla="*/ 41 w 180"/>
                  <a:gd name="T25" fmla="*/ 17 h 51"/>
                  <a:gd name="T26" fmla="*/ 46 w 180"/>
                  <a:gd name="T27" fmla="*/ 14 h 51"/>
                  <a:gd name="T28" fmla="*/ 49 w 180"/>
                  <a:gd name="T29" fmla="*/ 14 h 51"/>
                  <a:gd name="T30" fmla="*/ 45 w 180"/>
                  <a:gd name="T31" fmla="*/ 17 h 51"/>
                  <a:gd name="T32" fmla="*/ 49 w 180"/>
                  <a:gd name="T33" fmla="*/ 11 h 51"/>
                  <a:gd name="T34" fmla="*/ 56 w 180"/>
                  <a:gd name="T35" fmla="*/ 13 h 51"/>
                  <a:gd name="T36" fmla="*/ 60 w 180"/>
                  <a:gd name="T37" fmla="*/ 14 h 51"/>
                  <a:gd name="T38" fmla="*/ 58 w 180"/>
                  <a:gd name="T39" fmla="*/ 16 h 51"/>
                  <a:gd name="T40" fmla="*/ 62 w 180"/>
                  <a:gd name="T41" fmla="*/ 18 h 51"/>
                  <a:gd name="T42" fmla="*/ 68 w 180"/>
                  <a:gd name="T43" fmla="*/ 14 h 51"/>
                  <a:gd name="T44" fmla="*/ 92 w 180"/>
                  <a:gd name="T45" fmla="*/ 14 h 51"/>
                  <a:gd name="T46" fmla="*/ 92 w 180"/>
                  <a:gd name="T47" fmla="*/ 20 h 51"/>
                  <a:gd name="T48" fmla="*/ 103 w 180"/>
                  <a:gd name="T49" fmla="*/ 22 h 51"/>
                  <a:gd name="T50" fmla="*/ 112 w 180"/>
                  <a:gd name="T51" fmla="*/ 25 h 51"/>
                  <a:gd name="T52" fmla="*/ 121 w 180"/>
                  <a:gd name="T53" fmla="*/ 30 h 51"/>
                  <a:gd name="T54" fmla="*/ 126 w 180"/>
                  <a:gd name="T55" fmla="*/ 23 h 51"/>
                  <a:gd name="T56" fmla="*/ 127 w 180"/>
                  <a:gd name="T57" fmla="*/ 27 h 51"/>
                  <a:gd name="T58" fmla="*/ 130 w 180"/>
                  <a:gd name="T59" fmla="*/ 26 h 51"/>
                  <a:gd name="T60" fmla="*/ 125 w 180"/>
                  <a:gd name="T61" fmla="*/ 32 h 51"/>
                  <a:gd name="T62" fmla="*/ 134 w 180"/>
                  <a:gd name="T63" fmla="*/ 28 h 51"/>
                  <a:gd name="T64" fmla="*/ 137 w 180"/>
                  <a:gd name="T65" fmla="*/ 28 h 51"/>
                  <a:gd name="T66" fmla="*/ 158 w 180"/>
                  <a:gd name="T67" fmla="*/ 21 h 51"/>
                  <a:gd name="T68" fmla="*/ 173 w 180"/>
                  <a:gd name="T69" fmla="*/ 18 h 51"/>
                  <a:gd name="T70" fmla="*/ 180 w 180"/>
                  <a:gd name="T71" fmla="*/ 21 h 51"/>
                  <a:gd name="T72" fmla="*/ 147 w 180"/>
                  <a:gd name="T73" fmla="*/ 23 h 51"/>
                  <a:gd name="T74" fmla="*/ 136 w 180"/>
                  <a:gd name="T75" fmla="*/ 19 h 51"/>
                  <a:gd name="T76" fmla="*/ 129 w 180"/>
                  <a:gd name="T77" fmla="*/ 25 h 51"/>
                  <a:gd name="T78" fmla="*/ 129 w 180"/>
                  <a:gd name="T79" fmla="*/ 22 h 51"/>
                  <a:gd name="T80" fmla="*/ 106 w 180"/>
                  <a:gd name="T81" fmla="*/ 14 h 51"/>
                  <a:gd name="T82" fmla="*/ 75 w 180"/>
                  <a:gd name="T83" fmla="*/ 12 h 51"/>
                  <a:gd name="T84" fmla="*/ 63 w 180"/>
                  <a:gd name="T85" fmla="*/ 7 h 51"/>
                  <a:gd name="T86" fmla="*/ 58 w 180"/>
                  <a:gd name="T87" fmla="*/ 2 h 51"/>
                  <a:gd name="T88" fmla="*/ 44 w 180"/>
                  <a:gd name="T89" fmla="*/ 7 h 51"/>
                  <a:gd name="T90" fmla="*/ 34 w 180"/>
                  <a:gd name="T91" fmla="*/ 9 h 51"/>
                  <a:gd name="T92" fmla="*/ 22 w 180"/>
                  <a:gd name="T93" fmla="*/ 21 h 51"/>
                  <a:gd name="T94" fmla="*/ 14 w 180"/>
                  <a:gd name="T95" fmla="*/ 26 h 51"/>
                  <a:gd name="T96" fmla="*/ 13 w 180"/>
                  <a:gd name="T97" fmla="*/ 28 h 51"/>
                  <a:gd name="T98" fmla="*/ 12 w 180"/>
                  <a:gd name="T99" fmla="*/ 29 h 51"/>
                  <a:gd name="T100" fmla="*/ 12 w 180"/>
                  <a:gd name="T101" fmla="*/ 29 h 51"/>
                  <a:gd name="T102" fmla="*/ 9 w 180"/>
                  <a:gd name="T103" fmla="*/ 33 h 51"/>
                  <a:gd name="T104" fmla="*/ 18 w 180"/>
                  <a:gd name="T105" fmla="*/ 51 h 51"/>
                  <a:gd name="T106" fmla="*/ 3 w 180"/>
                  <a:gd name="T107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0" h="51">
                    <a:moveTo>
                      <a:pt x="12" y="34"/>
                    </a:moveTo>
                    <a:cubicBezTo>
                      <a:pt x="13" y="34"/>
                      <a:pt x="13" y="35"/>
                      <a:pt x="13" y="3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6"/>
                      <a:pt x="19" y="47"/>
                      <a:pt x="20" y="45"/>
                    </a:cubicBezTo>
                    <a:cubicBezTo>
                      <a:pt x="19" y="45"/>
                      <a:pt x="18" y="45"/>
                      <a:pt x="18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5" y="35"/>
                      <a:pt x="16" y="36"/>
                    </a:cubicBezTo>
                    <a:cubicBezTo>
                      <a:pt x="17" y="36"/>
                      <a:pt x="16" y="37"/>
                      <a:pt x="16" y="38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9" y="43"/>
                      <a:pt x="20" y="43"/>
                      <a:pt x="21" y="41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9" y="38"/>
                      <a:pt x="20" y="41"/>
                      <a:pt x="21" y="40"/>
                    </a:cubicBezTo>
                    <a:cubicBezTo>
                      <a:pt x="19" y="37"/>
                      <a:pt x="21" y="36"/>
                      <a:pt x="22" y="35"/>
                    </a:cubicBezTo>
                    <a:cubicBezTo>
                      <a:pt x="24" y="34"/>
                      <a:pt x="26" y="34"/>
                      <a:pt x="27" y="33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3" y="32"/>
                      <a:pt x="36" y="31"/>
                      <a:pt x="37" y="29"/>
                    </a:cubicBezTo>
                    <a:cubicBezTo>
                      <a:pt x="36" y="28"/>
                      <a:pt x="37" y="26"/>
                      <a:pt x="39" y="25"/>
                    </a:cubicBezTo>
                    <a:cubicBezTo>
                      <a:pt x="40" y="23"/>
                      <a:pt x="42" y="22"/>
                      <a:pt x="42" y="20"/>
                    </a:cubicBezTo>
                    <a:cubicBezTo>
                      <a:pt x="41" y="22"/>
                      <a:pt x="41" y="22"/>
                      <a:pt x="39" y="23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9" y="18"/>
                      <a:pt x="39" y="22"/>
                      <a:pt x="40" y="19"/>
                    </a:cubicBezTo>
                    <a:cubicBezTo>
                      <a:pt x="37" y="16"/>
                      <a:pt x="37" y="22"/>
                      <a:pt x="35" y="22"/>
                    </a:cubicBezTo>
                    <a:cubicBezTo>
                      <a:pt x="35" y="21"/>
                      <a:pt x="35" y="20"/>
                      <a:pt x="36" y="19"/>
                    </a:cubicBezTo>
                    <a:cubicBezTo>
                      <a:pt x="33" y="21"/>
                      <a:pt x="29" y="23"/>
                      <a:pt x="31" y="28"/>
                    </a:cubicBezTo>
                    <a:cubicBezTo>
                      <a:pt x="29" y="28"/>
                      <a:pt x="28" y="26"/>
                      <a:pt x="28" y="26"/>
                    </a:cubicBezTo>
                    <a:cubicBezTo>
                      <a:pt x="29" y="29"/>
                      <a:pt x="25" y="26"/>
                      <a:pt x="26" y="29"/>
                    </a:cubicBezTo>
                    <a:cubicBezTo>
                      <a:pt x="23" y="26"/>
                      <a:pt x="28" y="23"/>
                      <a:pt x="28" y="20"/>
                    </a:cubicBezTo>
                    <a:cubicBezTo>
                      <a:pt x="29" y="20"/>
                      <a:pt x="30" y="19"/>
                      <a:pt x="31" y="18"/>
                    </a:cubicBezTo>
                    <a:cubicBezTo>
                      <a:pt x="32" y="18"/>
                      <a:pt x="32" y="17"/>
                      <a:pt x="33" y="16"/>
                    </a:cubicBezTo>
                    <a:cubicBezTo>
                      <a:pt x="34" y="14"/>
                      <a:pt x="35" y="12"/>
                      <a:pt x="37" y="11"/>
                    </a:cubicBezTo>
                    <a:cubicBezTo>
                      <a:pt x="39" y="13"/>
                      <a:pt x="38" y="17"/>
                      <a:pt x="41" y="17"/>
                    </a:cubicBezTo>
                    <a:cubicBezTo>
                      <a:pt x="45" y="16"/>
                      <a:pt x="43" y="14"/>
                      <a:pt x="43" y="11"/>
                    </a:cubicBezTo>
                    <a:cubicBezTo>
                      <a:pt x="46" y="10"/>
                      <a:pt x="46" y="13"/>
                      <a:pt x="49" y="13"/>
                    </a:cubicBezTo>
                    <a:cubicBezTo>
                      <a:pt x="48" y="13"/>
                      <a:pt x="47" y="13"/>
                      <a:pt x="46" y="14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47" y="15"/>
                      <a:pt x="46" y="15"/>
                      <a:pt x="46" y="15"/>
                    </a:cubicBezTo>
                    <a:cubicBezTo>
                      <a:pt x="47" y="15"/>
                      <a:pt x="48" y="14"/>
                      <a:pt x="49" y="14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1" y="16"/>
                    </a:cubicBezTo>
                    <a:cubicBezTo>
                      <a:pt x="49" y="16"/>
                      <a:pt x="47" y="17"/>
                      <a:pt x="45" y="17"/>
                    </a:cubicBezTo>
                    <a:cubicBezTo>
                      <a:pt x="46" y="19"/>
                      <a:pt x="47" y="15"/>
                      <a:pt x="49" y="16"/>
                    </a:cubicBezTo>
                    <a:cubicBezTo>
                      <a:pt x="48" y="15"/>
                      <a:pt x="49" y="14"/>
                      <a:pt x="47" y="13"/>
                    </a:cubicBezTo>
                    <a:cubicBezTo>
                      <a:pt x="47" y="12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9"/>
                      <a:pt x="51" y="7"/>
                      <a:pt x="54" y="9"/>
                    </a:cubicBezTo>
                    <a:cubicBezTo>
                      <a:pt x="51" y="11"/>
                      <a:pt x="55" y="11"/>
                      <a:pt x="56" y="13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7" y="13"/>
                      <a:pt x="59" y="13"/>
                      <a:pt x="60" y="13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2" y="13"/>
                      <a:pt x="63" y="10"/>
                      <a:pt x="65" y="12"/>
                    </a:cubicBezTo>
                    <a:cubicBezTo>
                      <a:pt x="64" y="13"/>
                      <a:pt x="61" y="15"/>
                      <a:pt x="64" y="15"/>
                    </a:cubicBezTo>
                    <a:cubicBezTo>
                      <a:pt x="63" y="17"/>
                      <a:pt x="60" y="17"/>
                      <a:pt x="58" y="16"/>
                    </a:cubicBezTo>
                    <a:cubicBezTo>
                      <a:pt x="60" y="17"/>
                      <a:pt x="60" y="20"/>
                      <a:pt x="58" y="19"/>
                    </a:cubicBezTo>
                    <a:cubicBezTo>
                      <a:pt x="58" y="22"/>
                      <a:pt x="60" y="19"/>
                      <a:pt x="62" y="21"/>
                    </a:cubicBezTo>
                    <a:cubicBezTo>
                      <a:pt x="62" y="20"/>
                      <a:pt x="62" y="19"/>
                      <a:pt x="62" y="18"/>
                    </a:cubicBezTo>
                    <a:cubicBezTo>
                      <a:pt x="62" y="21"/>
                      <a:pt x="67" y="20"/>
                      <a:pt x="68" y="18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6"/>
                      <a:pt x="69" y="15"/>
                      <a:pt x="68" y="14"/>
                    </a:cubicBezTo>
                    <a:cubicBezTo>
                      <a:pt x="69" y="18"/>
                      <a:pt x="76" y="13"/>
                      <a:pt x="76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81" y="17"/>
                      <a:pt x="86" y="14"/>
                      <a:pt x="92" y="14"/>
                    </a:cubicBezTo>
                    <a:cubicBezTo>
                      <a:pt x="90" y="15"/>
                      <a:pt x="88" y="19"/>
                      <a:pt x="86" y="17"/>
                    </a:cubicBezTo>
                    <a:cubicBezTo>
                      <a:pt x="90" y="19"/>
                      <a:pt x="86" y="22"/>
                      <a:pt x="87" y="24"/>
                    </a:cubicBezTo>
                    <a:cubicBezTo>
                      <a:pt x="91" y="27"/>
                      <a:pt x="90" y="21"/>
                      <a:pt x="92" y="20"/>
                    </a:cubicBezTo>
                    <a:cubicBezTo>
                      <a:pt x="89" y="20"/>
                      <a:pt x="89" y="20"/>
                      <a:pt x="89" y="20"/>
                    </a:cubicBezTo>
                    <a:cubicBezTo>
                      <a:pt x="93" y="16"/>
                      <a:pt x="99" y="23"/>
                      <a:pt x="105" y="22"/>
                    </a:cubicBezTo>
                    <a:cubicBezTo>
                      <a:pt x="105" y="23"/>
                      <a:pt x="103" y="22"/>
                      <a:pt x="103" y="22"/>
                    </a:cubicBezTo>
                    <a:cubicBezTo>
                      <a:pt x="104" y="26"/>
                      <a:pt x="105" y="23"/>
                      <a:pt x="107" y="22"/>
                    </a:cubicBezTo>
                    <a:cubicBezTo>
                      <a:pt x="109" y="23"/>
                      <a:pt x="112" y="25"/>
                      <a:pt x="110" y="28"/>
                    </a:cubicBezTo>
                    <a:cubicBezTo>
                      <a:pt x="112" y="29"/>
                      <a:pt x="110" y="26"/>
                      <a:pt x="112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8" y="25"/>
                      <a:pt x="120" y="27"/>
                      <a:pt x="121" y="30"/>
                    </a:cubicBezTo>
                    <a:cubicBezTo>
                      <a:pt x="126" y="31"/>
                      <a:pt x="124" y="24"/>
                      <a:pt x="129" y="24"/>
                    </a:cubicBezTo>
                    <a:cubicBezTo>
                      <a:pt x="128" y="23"/>
                      <a:pt x="127" y="23"/>
                      <a:pt x="126" y="23"/>
                    </a:cubicBezTo>
                    <a:cubicBezTo>
                      <a:pt x="126" y="23"/>
                      <a:pt x="126" y="23"/>
                      <a:pt x="126" y="23"/>
                    </a:cubicBezTo>
                    <a:cubicBezTo>
                      <a:pt x="128" y="24"/>
                      <a:pt x="127" y="25"/>
                      <a:pt x="127" y="26"/>
                    </a:cubicBezTo>
                    <a:cubicBezTo>
                      <a:pt x="127" y="26"/>
                      <a:pt x="128" y="26"/>
                      <a:pt x="128" y="26"/>
                    </a:cubicBezTo>
                    <a:cubicBezTo>
                      <a:pt x="128" y="26"/>
                      <a:pt x="127" y="27"/>
                      <a:pt x="127" y="27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127" y="27"/>
                      <a:pt x="127" y="27"/>
                      <a:pt x="127" y="27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29" y="29"/>
                      <a:pt x="128" y="29"/>
                      <a:pt x="127" y="30"/>
                    </a:cubicBezTo>
                    <a:cubicBezTo>
                      <a:pt x="127" y="30"/>
                      <a:pt x="127" y="30"/>
                      <a:pt x="127" y="30"/>
                    </a:cubicBezTo>
                    <a:cubicBezTo>
                      <a:pt x="126" y="30"/>
                      <a:pt x="126" y="31"/>
                      <a:pt x="125" y="32"/>
                    </a:cubicBezTo>
                    <a:cubicBezTo>
                      <a:pt x="126" y="32"/>
                      <a:pt x="126" y="32"/>
                      <a:pt x="127" y="31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9" y="29"/>
                      <a:pt x="131" y="31"/>
                      <a:pt x="134" y="28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5" y="24"/>
                      <a:pt x="140" y="26"/>
                      <a:pt x="142" y="25"/>
                    </a:cubicBezTo>
                    <a:cubicBezTo>
                      <a:pt x="141" y="27"/>
                      <a:pt x="139" y="27"/>
                      <a:pt x="137" y="28"/>
                    </a:cubicBezTo>
                    <a:cubicBezTo>
                      <a:pt x="140" y="29"/>
                      <a:pt x="147" y="27"/>
                      <a:pt x="149" y="23"/>
                    </a:cubicBezTo>
                    <a:cubicBezTo>
                      <a:pt x="150" y="23"/>
                      <a:pt x="154" y="24"/>
                      <a:pt x="152" y="26"/>
                    </a:cubicBezTo>
                    <a:cubicBezTo>
                      <a:pt x="157" y="26"/>
                      <a:pt x="153" y="20"/>
                      <a:pt x="158" y="21"/>
                    </a:cubicBezTo>
                    <a:cubicBezTo>
                      <a:pt x="158" y="24"/>
                      <a:pt x="158" y="24"/>
                      <a:pt x="158" y="24"/>
                    </a:cubicBezTo>
                    <a:cubicBezTo>
                      <a:pt x="164" y="27"/>
                      <a:pt x="168" y="19"/>
                      <a:pt x="174" y="22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5" y="19"/>
                      <a:pt x="177" y="20"/>
                      <a:pt x="178" y="21"/>
                    </a:cubicBezTo>
                    <a:cubicBezTo>
                      <a:pt x="175" y="23"/>
                      <a:pt x="175" y="23"/>
                      <a:pt x="175" y="23"/>
                    </a:cubicBezTo>
                    <a:cubicBezTo>
                      <a:pt x="178" y="25"/>
                      <a:pt x="177" y="19"/>
                      <a:pt x="180" y="21"/>
                    </a:cubicBezTo>
                    <a:cubicBezTo>
                      <a:pt x="180" y="20"/>
                      <a:pt x="178" y="18"/>
                      <a:pt x="177" y="17"/>
                    </a:cubicBezTo>
                    <a:cubicBezTo>
                      <a:pt x="167" y="20"/>
                      <a:pt x="156" y="17"/>
                      <a:pt x="146" y="22"/>
                    </a:cubicBezTo>
                    <a:cubicBezTo>
                      <a:pt x="146" y="22"/>
                      <a:pt x="147" y="23"/>
                      <a:pt x="147" y="23"/>
                    </a:cubicBezTo>
                    <a:cubicBezTo>
                      <a:pt x="145" y="23"/>
                      <a:pt x="143" y="24"/>
                      <a:pt x="143" y="22"/>
                    </a:cubicBezTo>
                    <a:cubicBezTo>
                      <a:pt x="144" y="22"/>
                      <a:pt x="144" y="22"/>
                      <a:pt x="144" y="22"/>
                    </a:cubicBezTo>
                    <a:cubicBezTo>
                      <a:pt x="141" y="23"/>
                      <a:pt x="138" y="19"/>
                      <a:pt x="136" y="19"/>
                    </a:cubicBezTo>
                    <a:cubicBezTo>
                      <a:pt x="135" y="22"/>
                      <a:pt x="130" y="19"/>
                      <a:pt x="132" y="23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30" y="22"/>
                      <a:pt x="130" y="24"/>
                      <a:pt x="129" y="25"/>
                    </a:cubicBezTo>
                    <a:cubicBezTo>
                      <a:pt x="127" y="25"/>
                      <a:pt x="127" y="23"/>
                      <a:pt x="128" y="22"/>
                    </a:cubicBezTo>
                    <a:cubicBezTo>
                      <a:pt x="127" y="22"/>
                      <a:pt x="127" y="22"/>
                      <a:pt x="126" y="22"/>
                    </a:cubicBezTo>
                    <a:cubicBezTo>
                      <a:pt x="127" y="22"/>
                      <a:pt x="128" y="22"/>
                      <a:pt x="129" y="22"/>
                    </a:cubicBezTo>
                    <a:cubicBezTo>
                      <a:pt x="123" y="20"/>
                      <a:pt x="115" y="18"/>
                      <a:pt x="108" y="18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09" y="15"/>
                      <a:pt x="103" y="18"/>
                      <a:pt x="106" y="14"/>
                    </a:cubicBezTo>
                    <a:cubicBezTo>
                      <a:pt x="102" y="15"/>
                      <a:pt x="96" y="10"/>
                      <a:pt x="95" y="15"/>
                    </a:cubicBezTo>
                    <a:cubicBezTo>
                      <a:pt x="94" y="9"/>
                      <a:pt x="87" y="10"/>
                      <a:pt x="82" y="10"/>
                    </a:cubicBezTo>
                    <a:cubicBezTo>
                      <a:pt x="81" y="14"/>
                      <a:pt x="77" y="10"/>
                      <a:pt x="75" y="12"/>
                    </a:cubicBezTo>
                    <a:cubicBezTo>
                      <a:pt x="75" y="8"/>
                      <a:pt x="80" y="9"/>
                      <a:pt x="81" y="7"/>
                    </a:cubicBezTo>
                    <a:cubicBezTo>
                      <a:pt x="75" y="11"/>
                      <a:pt x="68" y="0"/>
                      <a:pt x="63" y="8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6"/>
                      <a:pt x="61" y="5"/>
                      <a:pt x="60" y="4"/>
                    </a:cubicBezTo>
                    <a:cubicBezTo>
                      <a:pt x="59" y="5"/>
                      <a:pt x="61" y="7"/>
                      <a:pt x="59" y="7"/>
                    </a:cubicBezTo>
                    <a:cubicBezTo>
                      <a:pt x="57" y="6"/>
                      <a:pt x="59" y="4"/>
                      <a:pt x="58" y="2"/>
                    </a:cubicBezTo>
                    <a:cubicBezTo>
                      <a:pt x="55" y="3"/>
                      <a:pt x="51" y="3"/>
                      <a:pt x="48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6"/>
                      <a:pt x="43" y="7"/>
                      <a:pt x="44" y="7"/>
                    </a:cubicBezTo>
                    <a:cubicBezTo>
                      <a:pt x="42" y="7"/>
                      <a:pt x="40" y="6"/>
                      <a:pt x="41" y="5"/>
                    </a:cubicBezTo>
                    <a:cubicBezTo>
                      <a:pt x="37" y="11"/>
                      <a:pt x="35" y="8"/>
                      <a:pt x="32" y="14"/>
                    </a:cubicBezTo>
                    <a:cubicBezTo>
                      <a:pt x="33" y="12"/>
                      <a:pt x="30" y="10"/>
                      <a:pt x="34" y="9"/>
                    </a:cubicBezTo>
                    <a:cubicBezTo>
                      <a:pt x="31" y="8"/>
                      <a:pt x="29" y="10"/>
                      <a:pt x="27" y="12"/>
                    </a:cubicBezTo>
                    <a:cubicBezTo>
                      <a:pt x="26" y="14"/>
                      <a:pt x="24" y="18"/>
                      <a:pt x="21" y="19"/>
                    </a:cubicBezTo>
                    <a:cubicBezTo>
                      <a:pt x="21" y="19"/>
                      <a:pt x="21" y="20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5"/>
                      <a:pt x="18" y="23"/>
                      <a:pt x="18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1" y="31"/>
                    </a:cubicBezTo>
                    <a:cubicBezTo>
                      <a:pt x="11" y="31"/>
                      <a:pt x="10" y="31"/>
                      <a:pt x="11" y="30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51"/>
                      <a:pt x="21" y="50"/>
                      <a:pt x="21" y="48"/>
                    </a:cubicBezTo>
                    <a:cubicBezTo>
                      <a:pt x="20" y="49"/>
                      <a:pt x="19" y="50"/>
                      <a:pt x="17" y="48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11" y="34"/>
                      <a:pt x="11" y="34"/>
                      <a:pt x="11" y="34"/>
                    </a:cubicBezTo>
                    <a:lnTo>
                      <a:pt x="12" y="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Rectangle 848"/>
              <p:cNvSpPr>
                <a:spLocks noChangeArrowheads="1"/>
              </p:cNvSpPr>
              <p:nvPr/>
            </p:nvSpPr>
            <p:spPr bwMode="auto">
              <a:xfrm>
                <a:off x="4776" y="114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849"/>
              <p:cNvSpPr/>
              <p:nvPr/>
            </p:nvSpPr>
            <p:spPr bwMode="auto">
              <a:xfrm>
                <a:off x="4805" y="11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850"/>
              <p:cNvSpPr/>
              <p:nvPr/>
            </p:nvSpPr>
            <p:spPr bwMode="auto">
              <a:xfrm>
                <a:off x="4774" y="1135"/>
                <a:ext cx="136" cy="41"/>
              </a:xfrm>
              <a:custGeom>
                <a:avLst/>
                <a:gdLst>
                  <a:gd name="T0" fmla="*/ 47 w 134"/>
                  <a:gd name="T1" fmla="*/ 18 h 40"/>
                  <a:gd name="T2" fmla="*/ 42 w 134"/>
                  <a:gd name="T3" fmla="*/ 11 h 40"/>
                  <a:gd name="T4" fmla="*/ 36 w 134"/>
                  <a:gd name="T5" fmla="*/ 11 h 40"/>
                  <a:gd name="T6" fmla="*/ 30 w 134"/>
                  <a:gd name="T7" fmla="*/ 2 h 40"/>
                  <a:gd name="T8" fmla="*/ 13 w 134"/>
                  <a:gd name="T9" fmla="*/ 4 h 40"/>
                  <a:gd name="T10" fmla="*/ 7 w 134"/>
                  <a:gd name="T11" fmla="*/ 6 h 40"/>
                  <a:gd name="T12" fmla="*/ 9 w 134"/>
                  <a:gd name="T13" fmla="*/ 13 h 40"/>
                  <a:gd name="T14" fmla="*/ 4 w 134"/>
                  <a:gd name="T15" fmla="*/ 20 h 40"/>
                  <a:gd name="T16" fmla="*/ 10 w 134"/>
                  <a:gd name="T17" fmla="*/ 20 h 40"/>
                  <a:gd name="T18" fmla="*/ 17 w 134"/>
                  <a:gd name="T19" fmla="*/ 21 h 40"/>
                  <a:gd name="T20" fmla="*/ 21 w 134"/>
                  <a:gd name="T21" fmla="*/ 18 h 40"/>
                  <a:gd name="T22" fmla="*/ 33 w 134"/>
                  <a:gd name="T23" fmla="*/ 13 h 40"/>
                  <a:gd name="T24" fmla="*/ 24 w 134"/>
                  <a:gd name="T25" fmla="*/ 22 h 40"/>
                  <a:gd name="T26" fmla="*/ 47 w 134"/>
                  <a:gd name="T27" fmla="*/ 18 h 40"/>
                  <a:gd name="T28" fmla="*/ 40 w 134"/>
                  <a:gd name="T29" fmla="*/ 19 h 40"/>
                  <a:gd name="T30" fmla="*/ 33 w 134"/>
                  <a:gd name="T31" fmla="*/ 20 h 40"/>
                  <a:gd name="T32" fmla="*/ 37 w 134"/>
                  <a:gd name="T33" fmla="*/ 26 h 40"/>
                  <a:gd name="T34" fmla="*/ 98 w 134"/>
                  <a:gd name="T35" fmla="*/ 39 h 40"/>
                  <a:gd name="T36" fmla="*/ 102 w 134"/>
                  <a:gd name="T37" fmla="*/ 39 h 40"/>
                  <a:gd name="T38" fmla="*/ 134 w 134"/>
                  <a:gd name="T39" fmla="*/ 27 h 40"/>
                  <a:gd name="T40" fmla="*/ 124 w 134"/>
                  <a:gd name="T41" fmla="*/ 29 h 40"/>
                  <a:gd name="T42" fmla="*/ 125 w 134"/>
                  <a:gd name="T43" fmla="*/ 27 h 40"/>
                  <a:gd name="T44" fmla="*/ 114 w 134"/>
                  <a:gd name="T45" fmla="*/ 28 h 40"/>
                  <a:gd name="T46" fmla="*/ 99 w 134"/>
                  <a:gd name="T47" fmla="*/ 23 h 40"/>
                  <a:gd name="T48" fmla="*/ 91 w 134"/>
                  <a:gd name="T49" fmla="*/ 20 h 40"/>
                  <a:gd name="T50" fmla="*/ 86 w 134"/>
                  <a:gd name="T51" fmla="*/ 23 h 40"/>
                  <a:gd name="T52" fmla="*/ 73 w 134"/>
                  <a:gd name="T53" fmla="*/ 32 h 40"/>
                  <a:gd name="T54" fmla="*/ 66 w 134"/>
                  <a:gd name="T55" fmla="*/ 29 h 40"/>
                  <a:gd name="T56" fmla="*/ 69 w 134"/>
                  <a:gd name="T57" fmla="*/ 25 h 40"/>
                  <a:gd name="T58" fmla="*/ 61 w 134"/>
                  <a:gd name="T59" fmla="*/ 17 h 40"/>
                  <a:gd name="T60" fmla="*/ 64 w 134"/>
                  <a:gd name="T61" fmla="*/ 12 h 40"/>
                  <a:gd name="T62" fmla="*/ 63 w 134"/>
                  <a:gd name="T63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4" h="40">
                    <a:moveTo>
                      <a:pt x="53" y="19"/>
                    </a:moveTo>
                    <a:cubicBezTo>
                      <a:pt x="53" y="15"/>
                      <a:pt x="49" y="19"/>
                      <a:pt x="47" y="18"/>
                    </a:cubicBezTo>
                    <a:cubicBezTo>
                      <a:pt x="50" y="17"/>
                      <a:pt x="50" y="15"/>
                      <a:pt x="50" y="13"/>
                    </a:cubicBezTo>
                    <a:cubicBezTo>
                      <a:pt x="46" y="18"/>
                      <a:pt x="47" y="11"/>
                      <a:pt x="42" y="11"/>
                    </a:cubicBezTo>
                    <a:cubicBezTo>
                      <a:pt x="42" y="9"/>
                      <a:pt x="44" y="9"/>
                      <a:pt x="45" y="7"/>
                    </a:cubicBezTo>
                    <a:cubicBezTo>
                      <a:pt x="42" y="8"/>
                      <a:pt x="38" y="8"/>
                      <a:pt x="36" y="11"/>
                    </a:cubicBezTo>
                    <a:cubicBezTo>
                      <a:pt x="32" y="10"/>
                      <a:pt x="29" y="8"/>
                      <a:pt x="26" y="8"/>
                    </a:cubicBezTo>
                    <a:cubicBezTo>
                      <a:pt x="29" y="7"/>
                      <a:pt x="27" y="5"/>
                      <a:pt x="30" y="2"/>
                    </a:cubicBezTo>
                    <a:cubicBezTo>
                      <a:pt x="26" y="5"/>
                      <a:pt x="17" y="8"/>
                      <a:pt x="11" y="12"/>
                    </a:cubicBezTo>
                    <a:cubicBezTo>
                      <a:pt x="11" y="8"/>
                      <a:pt x="11" y="7"/>
                      <a:pt x="13" y="4"/>
                    </a:cubicBezTo>
                    <a:cubicBezTo>
                      <a:pt x="8" y="0"/>
                      <a:pt x="10" y="7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4" y="10"/>
                      <a:pt x="2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6"/>
                      <a:pt x="4" y="14"/>
                      <a:pt x="3" y="15"/>
                    </a:cubicBezTo>
                    <a:cubicBezTo>
                      <a:pt x="0" y="17"/>
                      <a:pt x="6" y="18"/>
                      <a:pt x="4" y="20"/>
                    </a:cubicBezTo>
                    <a:cubicBezTo>
                      <a:pt x="6" y="18"/>
                      <a:pt x="8" y="19"/>
                      <a:pt x="10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2" y="23"/>
                      <a:pt x="15" y="20"/>
                      <a:pt x="17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9" y="20"/>
                      <a:pt x="20" y="18"/>
                      <a:pt x="22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4" y="15"/>
                      <a:pt x="30" y="15"/>
                      <a:pt x="27" y="10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6"/>
                      <a:pt x="29" y="21"/>
                      <a:pt x="25" y="21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6" y="25"/>
                      <a:pt x="33" y="21"/>
                      <a:pt x="32" y="18"/>
                    </a:cubicBezTo>
                    <a:cubicBezTo>
                      <a:pt x="36" y="10"/>
                      <a:pt x="41" y="20"/>
                      <a:pt x="47" y="18"/>
                    </a:cubicBezTo>
                    <a:cubicBezTo>
                      <a:pt x="47" y="20"/>
                      <a:pt x="44" y="20"/>
                      <a:pt x="42" y="22"/>
                    </a:cubicBezTo>
                    <a:cubicBezTo>
                      <a:pt x="41" y="22"/>
                      <a:pt x="40" y="21"/>
                      <a:pt x="40" y="19"/>
                    </a:cubicBezTo>
                    <a:cubicBezTo>
                      <a:pt x="34" y="19"/>
                      <a:pt x="40" y="27"/>
                      <a:pt x="33" y="25"/>
                    </a:cubicBezTo>
                    <a:cubicBezTo>
                      <a:pt x="30" y="23"/>
                      <a:pt x="38" y="22"/>
                      <a:pt x="33" y="20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6"/>
                      <a:pt x="34" y="26"/>
                      <a:pt x="37" y="26"/>
                    </a:cubicBezTo>
                    <a:cubicBezTo>
                      <a:pt x="51" y="25"/>
                      <a:pt x="60" y="31"/>
                      <a:pt x="60" y="31"/>
                    </a:cubicBezTo>
                    <a:cubicBezTo>
                      <a:pt x="98" y="39"/>
                      <a:pt x="98" y="39"/>
                      <a:pt x="98" y="39"/>
                    </a:cubicBezTo>
                    <a:cubicBezTo>
                      <a:pt x="101" y="40"/>
                      <a:pt x="101" y="40"/>
                      <a:pt x="101" y="40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124" y="35"/>
                      <a:pt x="124" y="35"/>
                      <a:pt x="124" y="35"/>
                    </a:cubicBezTo>
                    <a:cubicBezTo>
                      <a:pt x="130" y="34"/>
                      <a:pt x="132" y="34"/>
                      <a:pt x="134" y="27"/>
                    </a:cubicBezTo>
                    <a:cubicBezTo>
                      <a:pt x="133" y="26"/>
                      <a:pt x="129" y="27"/>
                      <a:pt x="130" y="24"/>
                    </a:cubicBezTo>
                    <a:cubicBezTo>
                      <a:pt x="129" y="27"/>
                      <a:pt x="127" y="28"/>
                      <a:pt x="124" y="29"/>
                    </a:cubicBezTo>
                    <a:cubicBezTo>
                      <a:pt x="123" y="26"/>
                      <a:pt x="127" y="27"/>
                      <a:pt x="126" y="27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5" y="25"/>
                      <a:pt x="126" y="24"/>
                      <a:pt x="127" y="24"/>
                    </a:cubicBezTo>
                    <a:cubicBezTo>
                      <a:pt x="123" y="21"/>
                      <a:pt x="116" y="23"/>
                      <a:pt x="114" y="28"/>
                    </a:cubicBezTo>
                    <a:cubicBezTo>
                      <a:pt x="110" y="26"/>
                      <a:pt x="115" y="24"/>
                      <a:pt x="117" y="22"/>
                    </a:cubicBezTo>
                    <a:cubicBezTo>
                      <a:pt x="110" y="22"/>
                      <a:pt x="105" y="22"/>
                      <a:pt x="99" y="23"/>
                    </a:cubicBezTo>
                    <a:cubicBezTo>
                      <a:pt x="100" y="23"/>
                      <a:pt x="101" y="23"/>
                      <a:pt x="102" y="23"/>
                    </a:cubicBezTo>
                    <a:cubicBezTo>
                      <a:pt x="98" y="22"/>
                      <a:pt x="95" y="21"/>
                      <a:pt x="91" y="20"/>
                    </a:cubicBezTo>
                    <a:cubicBezTo>
                      <a:pt x="90" y="24"/>
                      <a:pt x="89" y="22"/>
                      <a:pt x="87" y="25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7" y="24"/>
                      <a:pt x="84" y="26"/>
                      <a:pt x="86" y="27"/>
                    </a:cubicBezTo>
                    <a:cubicBezTo>
                      <a:pt x="81" y="23"/>
                      <a:pt x="78" y="31"/>
                      <a:pt x="73" y="32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0" y="29"/>
                      <a:pt x="69" y="29"/>
                      <a:pt x="66" y="29"/>
                    </a:cubicBezTo>
                    <a:cubicBezTo>
                      <a:pt x="62" y="24"/>
                      <a:pt x="71" y="30"/>
                      <a:pt x="71" y="24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71" y="23"/>
                      <a:pt x="72" y="20"/>
                      <a:pt x="75" y="19"/>
                    </a:cubicBezTo>
                    <a:cubicBezTo>
                      <a:pt x="68" y="21"/>
                      <a:pt x="67" y="16"/>
                      <a:pt x="61" y="17"/>
                    </a:cubicBezTo>
                    <a:cubicBezTo>
                      <a:pt x="62" y="15"/>
                      <a:pt x="68" y="14"/>
                      <a:pt x="69" y="14"/>
                    </a:cubicBezTo>
                    <a:cubicBezTo>
                      <a:pt x="67" y="13"/>
                      <a:pt x="64" y="14"/>
                      <a:pt x="64" y="12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59" y="14"/>
                      <a:pt x="64" y="12"/>
                      <a:pt x="63" y="10"/>
                    </a:cubicBezTo>
                    <a:cubicBezTo>
                      <a:pt x="55" y="9"/>
                      <a:pt x="60" y="19"/>
                      <a:pt x="53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851"/>
              <p:cNvSpPr/>
              <p:nvPr/>
            </p:nvSpPr>
            <p:spPr bwMode="auto">
              <a:xfrm>
                <a:off x="4792" y="111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852"/>
              <p:cNvSpPr/>
              <p:nvPr/>
            </p:nvSpPr>
            <p:spPr bwMode="auto">
              <a:xfrm>
                <a:off x="4786" y="113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853"/>
              <p:cNvSpPr/>
              <p:nvPr/>
            </p:nvSpPr>
            <p:spPr bwMode="auto">
              <a:xfrm>
                <a:off x="4785" y="1133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0 h 4"/>
                  <a:gd name="T4" fmla="*/ 3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2"/>
                      <a:pt x="1" y="0"/>
                    </a:cubicBezTo>
                    <a:cubicBezTo>
                      <a:pt x="2" y="2"/>
                      <a:pt x="0" y="4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854"/>
              <p:cNvSpPr/>
              <p:nvPr/>
            </p:nvSpPr>
            <p:spPr bwMode="auto">
              <a:xfrm>
                <a:off x="4912" y="1150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3" y="1"/>
                      <a:pt x="3" y="1"/>
                      <a:pt x="3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855"/>
              <p:cNvSpPr/>
              <p:nvPr/>
            </p:nvSpPr>
            <p:spPr bwMode="auto">
              <a:xfrm>
                <a:off x="4921" y="1148"/>
                <a:ext cx="4" cy="5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0 h 5"/>
                  <a:gd name="T6" fmla="*/ 0 w 4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3" y="4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856"/>
              <p:cNvSpPr/>
              <p:nvPr/>
            </p:nvSpPr>
            <p:spPr bwMode="auto">
              <a:xfrm>
                <a:off x="4929" y="1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857"/>
              <p:cNvSpPr/>
              <p:nvPr/>
            </p:nvSpPr>
            <p:spPr bwMode="auto">
              <a:xfrm>
                <a:off x="4926" y="1148"/>
                <a:ext cx="4" cy="5"/>
              </a:xfrm>
              <a:custGeom>
                <a:avLst/>
                <a:gdLst>
                  <a:gd name="T0" fmla="*/ 3 w 4"/>
                  <a:gd name="T1" fmla="*/ 3 h 5"/>
                  <a:gd name="T2" fmla="*/ 4 w 4"/>
                  <a:gd name="T3" fmla="*/ 0 h 5"/>
                  <a:gd name="T4" fmla="*/ 0 w 4"/>
                  <a:gd name="T5" fmla="*/ 3 h 5"/>
                  <a:gd name="T6" fmla="*/ 2 w 4"/>
                  <a:gd name="T7" fmla="*/ 3 h 5"/>
                  <a:gd name="T8" fmla="*/ 3 w 4"/>
                  <a:gd name="T9" fmla="*/ 5 h 5"/>
                  <a:gd name="T10" fmla="*/ 4 w 4"/>
                  <a:gd name="T11" fmla="*/ 2 h 5"/>
                  <a:gd name="T12" fmla="*/ 3 w 4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2"/>
                      <a:pt x="4" y="2"/>
                      <a:pt x="4" y="2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858"/>
              <p:cNvSpPr/>
              <p:nvPr/>
            </p:nvSpPr>
            <p:spPr bwMode="auto">
              <a:xfrm>
                <a:off x="4932" y="114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859"/>
              <p:cNvSpPr/>
              <p:nvPr/>
            </p:nvSpPr>
            <p:spPr bwMode="auto">
              <a:xfrm>
                <a:off x="4932" y="1149"/>
                <a:ext cx="9" cy="5"/>
              </a:xfrm>
              <a:custGeom>
                <a:avLst/>
                <a:gdLst>
                  <a:gd name="T0" fmla="*/ 9 w 9"/>
                  <a:gd name="T1" fmla="*/ 4 h 5"/>
                  <a:gd name="T2" fmla="*/ 9 w 9"/>
                  <a:gd name="T3" fmla="*/ 0 h 5"/>
                  <a:gd name="T4" fmla="*/ 4 w 9"/>
                  <a:gd name="T5" fmla="*/ 4 h 5"/>
                  <a:gd name="T6" fmla="*/ 0 w 9"/>
                  <a:gd name="T7" fmla="*/ 1 h 5"/>
                  <a:gd name="T8" fmla="*/ 7 w 9"/>
                  <a:gd name="T9" fmla="*/ 5 h 5"/>
                  <a:gd name="T10" fmla="*/ 7 w 9"/>
                  <a:gd name="T11" fmla="*/ 3 h 5"/>
                  <a:gd name="T12" fmla="*/ 9 w 9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9" y="4"/>
                    </a:moveTo>
                    <a:cubicBezTo>
                      <a:pt x="8" y="3"/>
                      <a:pt x="9" y="1"/>
                      <a:pt x="9" y="0"/>
                    </a:cubicBezTo>
                    <a:cubicBezTo>
                      <a:pt x="6" y="0"/>
                      <a:pt x="7" y="4"/>
                      <a:pt x="4" y="4"/>
                    </a:cubicBezTo>
                    <a:cubicBezTo>
                      <a:pt x="7" y="0"/>
                      <a:pt x="2" y="2"/>
                      <a:pt x="0" y="1"/>
                    </a:cubicBezTo>
                    <a:cubicBezTo>
                      <a:pt x="2" y="4"/>
                      <a:pt x="4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4"/>
                      <a:pt x="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860"/>
              <p:cNvSpPr/>
              <p:nvPr/>
            </p:nvSpPr>
            <p:spPr bwMode="auto">
              <a:xfrm>
                <a:off x="4943" y="1142"/>
                <a:ext cx="15" cy="6"/>
              </a:xfrm>
              <a:custGeom>
                <a:avLst/>
                <a:gdLst>
                  <a:gd name="T0" fmla="*/ 11 w 14"/>
                  <a:gd name="T1" fmla="*/ 0 h 6"/>
                  <a:gd name="T2" fmla="*/ 10 w 14"/>
                  <a:gd name="T3" fmla="*/ 4 h 6"/>
                  <a:gd name="T4" fmla="*/ 5 w 14"/>
                  <a:gd name="T5" fmla="*/ 2 h 6"/>
                  <a:gd name="T6" fmla="*/ 3 w 14"/>
                  <a:gd name="T7" fmla="*/ 5 h 6"/>
                  <a:gd name="T8" fmla="*/ 0 w 14"/>
                  <a:gd name="T9" fmla="*/ 6 h 6"/>
                  <a:gd name="T10" fmla="*/ 6 w 14"/>
                  <a:gd name="T11" fmla="*/ 6 h 6"/>
                  <a:gd name="T12" fmla="*/ 10 w 14"/>
                  <a:gd name="T13" fmla="*/ 5 h 6"/>
                  <a:gd name="T14" fmla="*/ 9 w 14"/>
                  <a:gd name="T15" fmla="*/ 6 h 6"/>
                  <a:gd name="T16" fmla="*/ 13 w 14"/>
                  <a:gd name="T17" fmla="*/ 6 h 6"/>
                  <a:gd name="T18" fmla="*/ 11 w 1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">
                    <a:moveTo>
                      <a:pt x="11" y="0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6" y="5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0" y="6"/>
                    </a:cubicBezTo>
                    <a:cubicBezTo>
                      <a:pt x="3" y="6"/>
                      <a:pt x="5" y="6"/>
                      <a:pt x="6" y="6"/>
                    </a:cubicBezTo>
                    <a:cubicBezTo>
                      <a:pt x="7" y="6"/>
                      <a:pt x="8" y="6"/>
                      <a:pt x="10" y="5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3"/>
                      <a:pt x="14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861"/>
              <p:cNvSpPr/>
              <p:nvPr/>
            </p:nvSpPr>
            <p:spPr bwMode="auto">
              <a:xfrm>
                <a:off x="4958" y="1141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2 w 5"/>
                  <a:gd name="T3" fmla="*/ 6 h 6"/>
                  <a:gd name="T4" fmla="*/ 3 w 5"/>
                  <a:gd name="T5" fmla="*/ 5 h 6"/>
                  <a:gd name="T6" fmla="*/ 4 w 5"/>
                  <a:gd name="T7" fmla="*/ 3 h 6"/>
                  <a:gd name="T8" fmla="*/ 5 w 5"/>
                  <a:gd name="T9" fmla="*/ 1 h 6"/>
                  <a:gd name="T10" fmla="*/ 5 w 5"/>
                  <a:gd name="T11" fmla="*/ 0 h 6"/>
                  <a:gd name="T12" fmla="*/ 1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2"/>
                      <a:pt x="0" y="5"/>
                      <a:pt x="2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3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862"/>
              <p:cNvSpPr/>
              <p:nvPr/>
            </p:nvSpPr>
            <p:spPr bwMode="auto">
              <a:xfrm>
                <a:off x="4962" y="1136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2 h 3"/>
                  <a:gd name="T4" fmla="*/ 3 w 5"/>
                  <a:gd name="T5" fmla="*/ 0 h 3"/>
                  <a:gd name="T6" fmla="*/ 1 w 5"/>
                  <a:gd name="T7" fmla="*/ 1 h 3"/>
                  <a:gd name="T8" fmla="*/ 0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4" y="2"/>
                      <a:pt x="5" y="1"/>
                      <a:pt x="3" y="0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863"/>
              <p:cNvSpPr/>
              <p:nvPr/>
            </p:nvSpPr>
            <p:spPr bwMode="auto">
              <a:xfrm>
                <a:off x="4962" y="1121"/>
                <a:ext cx="8" cy="13"/>
              </a:xfrm>
              <a:custGeom>
                <a:avLst/>
                <a:gdLst>
                  <a:gd name="T0" fmla="*/ 4 w 8"/>
                  <a:gd name="T1" fmla="*/ 0 h 13"/>
                  <a:gd name="T2" fmla="*/ 5 w 8"/>
                  <a:gd name="T3" fmla="*/ 4 h 13"/>
                  <a:gd name="T4" fmla="*/ 5 w 8"/>
                  <a:gd name="T5" fmla="*/ 4 h 13"/>
                  <a:gd name="T6" fmla="*/ 4 w 8"/>
                  <a:gd name="T7" fmla="*/ 6 h 13"/>
                  <a:gd name="T8" fmla="*/ 2 w 8"/>
                  <a:gd name="T9" fmla="*/ 4 h 13"/>
                  <a:gd name="T10" fmla="*/ 2 w 8"/>
                  <a:gd name="T11" fmla="*/ 5 h 13"/>
                  <a:gd name="T12" fmla="*/ 0 w 8"/>
                  <a:gd name="T13" fmla="*/ 3 h 13"/>
                  <a:gd name="T14" fmla="*/ 1 w 8"/>
                  <a:gd name="T15" fmla="*/ 5 h 13"/>
                  <a:gd name="T16" fmla="*/ 1 w 8"/>
                  <a:gd name="T17" fmla="*/ 4 h 13"/>
                  <a:gd name="T18" fmla="*/ 4 w 8"/>
                  <a:gd name="T19" fmla="*/ 8 h 13"/>
                  <a:gd name="T20" fmla="*/ 5 w 8"/>
                  <a:gd name="T21" fmla="*/ 10 h 13"/>
                  <a:gd name="T22" fmla="*/ 6 w 8"/>
                  <a:gd name="T23" fmla="*/ 13 h 13"/>
                  <a:gd name="T24" fmla="*/ 7 w 8"/>
                  <a:gd name="T25" fmla="*/ 7 h 13"/>
                  <a:gd name="T26" fmla="*/ 8 w 8"/>
                  <a:gd name="T27" fmla="*/ 3 h 13"/>
                  <a:gd name="T28" fmla="*/ 8 w 8"/>
                  <a:gd name="T29" fmla="*/ 3 h 13"/>
                  <a:gd name="T30" fmla="*/ 8 w 8"/>
                  <a:gd name="T31" fmla="*/ 2 h 13"/>
                  <a:gd name="T32" fmla="*/ 4 w 8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3">
                    <a:moveTo>
                      <a:pt x="4" y="0"/>
                    </a:moveTo>
                    <a:cubicBezTo>
                      <a:pt x="4" y="1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6"/>
                      <a:pt x="2" y="5"/>
                      <a:pt x="4" y="8"/>
                    </a:cubicBezTo>
                    <a:cubicBezTo>
                      <a:pt x="4" y="8"/>
                      <a:pt x="4" y="9"/>
                      <a:pt x="5" y="10"/>
                    </a:cubicBezTo>
                    <a:cubicBezTo>
                      <a:pt x="5" y="11"/>
                      <a:pt x="6" y="12"/>
                      <a:pt x="6" y="13"/>
                    </a:cubicBezTo>
                    <a:cubicBezTo>
                      <a:pt x="6" y="10"/>
                      <a:pt x="6" y="9"/>
                      <a:pt x="7" y="7"/>
                    </a:cubicBezTo>
                    <a:cubicBezTo>
                      <a:pt x="8" y="6"/>
                      <a:pt x="8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6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864"/>
              <p:cNvSpPr/>
              <p:nvPr/>
            </p:nvSpPr>
            <p:spPr bwMode="auto">
              <a:xfrm>
                <a:off x="4964" y="1130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865"/>
              <p:cNvSpPr/>
              <p:nvPr/>
            </p:nvSpPr>
            <p:spPr bwMode="auto">
              <a:xfrm>
                <a:off x="4937" y="1112"/>
                <a:ext cx="33" cy="14"/>
              </a:xfrm>
              <a:custGeom>
                <a:avLst/>
                <a:gdLst>
                  <a:gd name="T0" fmla="*/ 16 w 32"/>
                  <a:gd name="T1" fmla="*/ 4 h 14"/>
                  <a:gd name="T2" fmla="*/ 7 w 32"/>
                  <a:gd name="T3" fmla="*/ 6 h 14"/>
                  <a:gd name="T4" fmla="*/ 7 w 32"/>
                  <a:gd name="T5" fmla="*/ 5 h 14"/>
                  <a:gd name="T6" fmla="*/ 4 w 32"/>
                  <a:gd name="T7" fmla="*/ 5 h 14"/>
                  <a:gd name="T8" fmla="*/ 4 w 32"/>
                  <a:gd name="T9" fmla="*/ 4 h 14"/>
                  <a:gd name="T10" fmla="*/ 0 w 32"/>
                  <a:gd name="T11" fmla="*/ 11 h 14"/>
                  <a:gd name="T12" fmla="*/ 5 w 32"/>
                  <a:gd name="T13" fmla="*/ 10 h 14"/>
                  <a:gd name="T14" fmla="*/ 4 w 32"/>
                  <a:gd name="T15" fmla="*/ 14 h 14"/>
                  <a:gd name="T16" fmla="*/ 6 w 32"/>
                  <a:gd name="T17" fmla="*/ 9 h 14"/>
                  <a:gd name="T18" fmla="*/ 8 w 32"/>
                  <a:gd name="T19" fmla="*/ 11 h 14"/>
                  <a:gd name="T20" fmla="*/ 13 w 32"/>
                  <a:gd name="T21" fmla="*/ 6 h 14"/>
                  <a:gd name="T22" fmla="*/ 16 w 32"/>
                  <a:gd name="T23" fmla="*/ 8 h 14"/>
                  <a:gd name="T24" fmla="*/ 21 w 32"/>
                  <a:gd name="T25" fmla="*/ 6 h 14"/>
                  <a:gd name="T26" fmla="*/ 26 w 32"/>
                  <a:gd name="T27" fmla="*/ 10 h 14"/>
                  <a:gd name="T28" fmla="*/ 26 w 32"/>
                  <a:gd name="T29" fmla="*/ 6 h 14"/>
                  <a:gd name="T30" fmla="*/ 28 w 32"/>
                  <a:gd name="T31" fmla="*/ 6 h 14"/>
                  <a:gd name="T32" fmla="*/ 32 w 32"/>
                  <a:gd name="T33" fmla="*/ 8 h 14"/>
                  <a:gd name="T34" fmla="*/ 29 w 32"/>
                  <a:gd name="T35" fmla="*/ 6 h 14"/>
                  <a:gd name="T36" fmla="*/ 27 w 32"/>
                  <a:gd name="T37" fmla="*/ 4 h 14"/>
                  <a:gd name="T38" fmla="*/ 26 w 32"/>
                  <a:gd name="T39" fmla="*/ 4 h 14"/>
                  <a:gd name="T40" fmla="*/ 25 w 32"/>
                  <a:gd name="T41" fmla="*/ 6 h 14"/>
                  <a:gd name="T42" fmla="*/ 23 w 32"/>
                  <a:gd name="T43" fmla="*/ 2 h 14"/>
                  <a:gd name="T44" fmla="*/ 16 w 32"/>
                  <a:gd name="T4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14">
                    <a:moveTo>
                      <a:pt x="16" y="4"/>
                    </a:moveTo>
                    <a:cubicBezTo>
                      <a:pt x="12" y="0"/>
                      <a:pt x="10" y="7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7"/>
                      <a:pt x="2" y="8"/>
                      <a:pt x="0" y="11"/>
                    </a:cubicBezTo>
                    <a:cubicBezTo>
                      <a:pt x="4" y="13"/>
                      <a:pt x="2" y="7"/>
                      <a:pt x="5" y="10"/>
                    </a:cubicBezTo>
                    <a:cubicBezTo>
                      <a:pt x="4" y="11"/>
                      <a:pt x="4" y="13"/>
                      <a:pt x="4" y="14"/>
                    </a:cubicBezTo>
                    <a:cubicBezTo>
                      <a:pt x="5" y="12"/>
                      <a:pt x="5" y="11"/>
                      <a:pt x="6" y="9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10" y="9"/>
                      <a:pt x="10" y="6"/>
                      <a:pt x="13" y="6"/>
                    </a:cubicBezTo>
                    <a:cubicBezTo>
                      <a:pt x="16" y="8"/>
                      <a:pt x="12" y="10"/>
                      <a:pt x="16" y="8"/>
                    </a:cubicBezTo>
                    <a:cubicBezTo>
                      <a:pt x="14" y="4"/>
                      <a:pt x="20" y="8"/>
                      <a:pt x="21" y="6"/>
                    </a:cubicBezTo>
                    <a:cubicBezTo>
                      <a:pt x="24" y="6"/>
                      <a:pt x="26" y="8"/>
                      <a:pt x="26" y="10"/>
                    </a:cubicBezTo>
                    <a:cubicBezTo>
                      <a:pt x="26" y="8"/>
                      <a:pt x="26" y="7"/>
                      <a:pt x="26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30" y="7"/>
                      <a:pt x="31" y="7"/>
                      <a:pt x="32" y="8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0" y="4"/>
                      <a:pt x="18" y="4"/>
                      <a:pt x="1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866"/>
              <p:cNvSpPr/>
              <p:nvPr/>
            </p:nvSpPr>
            <p:spPr bwMode="auto">
              <a:xfrm>
                <a:off x="4940" y="112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867"/>
              <p:cNvSpPr/>
              <p:nvPr/>
            </p:nvSpPr>
            <p:spPr bwMode="auto">
              <a:xfrm>
                <a:off x="4964" y="112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868"/>
              <p:cNvSpPr/>
              <p:nvPr/>
            </p:nvSpPr>
            <p:spPr bwMode="auto">
              <a:xfrm>
                <a:off x="4938" y="1128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869"/>
              <p:cNvSpPr/>
              <p:nvPr/>
            </p:nvSpPr>
            <p:spPr bwMode="auto">
              <a:xfrm>
                <a:off x="4933" y="112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870"/>
              <p:cNvSpPr/>
              <p:nvPr/>
            </p:nvSpPr>
            <p:spPr bwMode="auto">
              <a:xfrm>
                <a:off x="4868" y="1125"/>
                <a:ext cx="4" cy="5"/>
              </a:xfrm>
              <a:custGeom>
                <a:avLst/>
                <a:gdLst>
                  <a:gd name="T0" fmla="*/ 0 w 3"/>
                  <a:gd name="T1" fmla="*/ 3 h 5"/>
                  <a:gd name="T2" fmla="*/ 3 w 3"/>
                  <a:gd name="T3" fmla="*/ 1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2" y="5"/>
                      <a:pt x="3" y="3"/>
                      <a:pt x="3" y="1"/>
                    </a:cubicBezTo>
                    <a:cubicBezTo>
                      <a:pt x="0" y="0"/>
                      <a:pt x="3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871"/>
              <p:cNvSpPr/>
              <p:nvPr/>
            </p:nvSpPr>
            <p:spPr bwMode="auto">
              <a:xfrm>
                <a:off x="4828" y="1121"/>
                <a:ext cx="6" cy="3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2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3"/>
                      <a:pt x="4" y="1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872"/>
              <p:cNvSpPr/>
              <p:nvPr/>
            </p:nvSpPr>
            <p:spPr bwMode="auto">
              <a:xfrm>
                <a:off x="4808" y="1118"/>
                <a:ext cx="4" cy="8"/>
              </a:xfrm>
              <a:custGeom>
                <a:avLst/>
                <a:gdLst>
                  <a:gd name="T0" fmla="*/ 0 w 4"/>
                  <a:gd name="T1" fmla="*/ 8 h 8"/>
                  <a:gd name="T2" fmla="*/ 1 w 4"/>
                  <a:gd name="T3" fmla="*/ 6 h 8"/>
                  <a:gd name="T4" fmla="*/ 4 w 4"/>
                  <a:gd name="T5" fmla="*/ 3 h 8"/>
                  <a:gd name="T6" fmla="*/ 0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1" y="7"/>
                      <a:pt x="2" y="7"/>
                      <a:pt x="1" y="6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0"/>
                      <a:pt x="1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873"/>
              <p:cNvSpPr/>
              <p:nvPr/>
            </p:nvSpPr>
            <p:spPr bwMode="auto">
              <a:xfrm>
                <a:off x="4801" y="1121"/>
                <a:ext cx="3" cy="7"/>
              </a:xfrm>
              <a:custGeom>
                <a:avLst/>
                <a:gdLst>
                  <a:gd name="T0" fmla="*/ 2 w 3"/>
                  <a:gd name="T1" fmla="*/ 7 h 7"/>
                  <a:gd name="T2" fmla="*/ 3 w 3"/>
                  <a:gd name="T3" fmla="*/ 5 h 7"/>
                  <a:gd name="T4" fmla="*/ 3 w 3"/>
                  <a:gd name="T5" fmla="*/ 4 h 7"/>
                  <a:gd name="T6" fmla="*/ 2 w 3"/>
                  <a:gd name="T7" fmla="*/ 5 h 7"/>
                  <a:gd name="T8" fmla="*/ 2 w 3"/>
                  <a:gd name="T9" fmla="*/ 0 h 7"/>
                  <a:gd name="T10" fmla="*/ 2 w 3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2" y="7"/>
                    </a:moveTo>
                    <a:cubicBezTo>
                      <a:pt x="2" y="7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0" y="2"/>
                      <a:pt x="0" y="5"/>
                      <a:pt x="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874"/>
              <p:cNvSpPr/>
              <p:nvPr/>
            </p:nvSpPr>
            <p:spPr bwMode="auto">
              <a:xfrm>
                <a:off x="4803" y="111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875"/>
              <p:cNvSpPr/>
              <p:nvPr/>
            </p:nvSpPr>
            <p:spPr bwMode="auto">
              <a:xfrm>
                <a:off x="4803" y="1119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876"/>
              <p:cNvSpPr/>
              <p:nvPr/>
            </p:nvSpPr>
            <p:spPr bwMode="auto">
              <a:xfrm>
                <a:off x="4797" y="1127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4 h 4"/>
                  <a:gd name="T4" fmla="*/ 1 w 5"/>
                  <a:gd name="T5" fmla="*/ 4 h 4"/>
                  <a:gd name="T6" fmla="*/ 2 w 5"/>
                  <a:gd name="T7" fmla="*/ 3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1" y="1"/>
                      <a:pt x="5" y="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877"/>
              <p:cNvSpPr/>
              <p:nvPr/>
            </p:nvSpPr>
            <p:spPr bwMode="auto">
              <a:xfrm>
                <a:off x="4778" y="1130"/>
                <a:ext cx="15" cy="5"/>
              </a:xfrm>
              <a:custGeom>
                <a:avLst/>
                <a:gdLst>
                  <a:gd name="T0" fmla="*/ 0 w 14"/>
                  <a:gd name="T1" fmla="*/ 0 h 5"/>
                  <a:gd name="T2" fmla="*/ 0 w 14"/>
                  <a:gd name="T3" fmla="*/ 3 h 5"/>
                  <a:gd name="T4" fmla="*/ 10 w 14"/>
                  <a:gd name="T5" fmla="*/ 5 h 5"/>
                  <a:gd name="T6" fmla="*/ 10 w 14"/>
                  <a:gd name="T7" fmla="*/ 1 h 5"/>
                  <a:gd name="T8" fmla="*/ 0 w 1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9" y="0"/>
                      <a:pt x="10" y="5"/>
                    </a:cubicBezTo>
                    <a:cubicBezTo>
                      <a:pt x="9" y="3"/>
                      <a:pt x="14" y="2"/>
                      <a:pt x="10" y="1"/>
                    </a:cubicBezTo>
                    <a:cubicBezTo>
                      <a:pt x="8" y="3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878"/>
              <p:cNvSpPr/>
              <p:nvPr/>
            </p:nvSpPr>
            <p:spPr bwMode="auto">
              <a:xfrm>
                <a:off x="4789" y="1136"/>
                <a:ext cx="5" cy="5"/>
              </a:xfrm>
              <a:custGeom>
                <a:avLst/>
                <a:gdLst>
                  <a:gd name="T0" fmla="*/ 1 w 4"/>
                  <a:gd name="T1" fmla="*/ 1 h 5"/>
                  <a:gd name="T2" fmla="*/ 1 w 4"/>
                  <a:gd name="T3" fmla="*/ 4 h 5"/>
                  <a:gd name="T4" fmla="*/ 4 w 4"/>
                  <a:gd name="T5" fmla="*/ 2 h 5"/>
                  <a:gd name="T6" fmla="*/ 1 w 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1" y="3"/>
                      <a:pt x="1" y="4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2" y="5"/>
                      <a:pt x="3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879"/>
              <p:cNvSpPr/>
              <p:nvPr/>
            </p:nvSpPr>
            <p:spPr bwMode="auto">
              <a:xfrm>
                <a:off x="4804" y="1136"/>
                <a:ext cx="7" cy="7"/>
              </a:xfrm>
              <a:custGeom>
                <a:avLst/>
                <a:gdLst>
                  <a:gd name="T0" fmla="*/ 3 w 7"/>
                  <a:gd name="T1" fmla="*/ 5 h 7"/>
                  <a:gd name="T2" fmla="*/ 2 w 7"/>
                  <a:gd name="T3" fmla="*/ 6 h 7"/>
                  <a:gd name="T4" fmla="*/ 7 w 7"/>
                  <a:gd name="T5" fmla="*/ 2 h 7"/>
                  <a:gd name="T6" fmla="*/ 3 w 7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3" y="5"/>
                    </a:moveTo>
                    <a:cubicBezTo>
                      <a:pt x="2" y="5"/>
                      <a:pt x="0" y="5"/>
                      <a:pt x="2" y="6"/>
                    </a:cubicBezTo>
                    <a:cubicBezTo>
                      <a:pt x="5" y="7"/>
                      <a:pt x="5" y="3"/>
                      <a:pt x="7" y="2"/>
                    </a:cubicBezTo>
                    <a:cubicBezTo>
                      <a:pt x="5" y="0"/>
                      <a:pt x="1" y="3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880"/>
              <p:cNvSpPr/>
              <p:nvPr/>
            </p:nvSpPr>
            <p:spPr bwMode="auto">
              <a:xfrm>
                <a:off x="4823" y="116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1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881"/>
              <p:cNvSpPr/>
              <p:nvPr/>
            </p:nvSpPr>
            <p:spPr bwMode="auto">
              <a:xfrm>
                <a:off x="4828" y="1147"/>
                <a:ext cx="3" cy="4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0 h 4"/>
                  <a:gd name="T4" fmla="*/ 0 w 3"/>
                  <a:gd name="T5" fmla="*/ 4 h 4"/>
                  <a:gd name="T6" fmla="*/ 3 w 3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882"/>
              <p:cNvSpPr/>
              <p:nvPr/>
            </p:nvSpPr>
            <p:spPr bwMode="auto">
              <a:xfrm>
                <a:off x="4849" y="1148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1 h 3"/>
                  <a:gd name="T4" fmla="*/ 0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883"/>
              <p:cNvSpPr/>
              <p:nvPr/>
            </p:nvSpPr>
            <p:spPr bwMode="auto">
              <a:xfrm>
                <a:off x="4853" y="115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2 w 3"/>
                  <a:gd name="T5" fmla="*/ 1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884"/>
              <p:cNvSpPr/>
              <p:nvPr/>
            </p:nvSpPr>
            <p:spPr bwMode="auto">
              <a:xfrm>
                <a:off x="4858" y="1153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885"/>
              <p:cNvSpPr/>
              <p:nvPr/>
            </p:nvSpPr>
            <p:spPr bwMode="auto">
              <a:xfrm>
                <a:off x="4911" y="1165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3 w 4"/>
                  <a:gd name="T3" fmla="*/ 4 h 5"/>
                  <a:gd name="T4" fmla="*/ 0 w 4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5"/>
                      <a:pt x="2" y="3"/>
                      <a:pt x="3" y="4"/>
                    </a:cubicBezTo>
                    <a:cubicBezTo>
                      <a:pt x="4" y="3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886"/>
              <p:cNvSpPr/>
              <p:nvPr/>
            </p:nvSpPr>
            <p:spPr bwMode="auto">
              <a:xfrm>
                <a:off x="4783" y="121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887"/>
              <p:cNvSpPr/>
              <p:nvPr/>
            </p:nvSpPr>
            <p:spPr bwMode="auto">
              <a:xfrm>
                <a:off x="4816" y="116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888"/>
              <p:cNvSpPr/>
              <p:nvPr/>
            </p:nvSpPr>
            <p:spPr bwMode="auto">
              <a:xfrm>
                <a:off x="4816" y="116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889"/>
              <p:cNvSpPr/>
              <p:nvPr/>
            </p:nvSpPr>
            <p:spPr bwMode="auto">
              <a:xfrm>
                <a:off x="4793" y="120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890"/>
              <p:cNvSpPr/>
              <p:nvPr/>
            </p:nvSpPr>
            <p:spPr bwMode="auto">
              <a:xfrm>
                <a:off x="4786" y="1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891"/>
              <p:cNvSpPr/>
              <p:nvPr/>
            </p:nvSpPr>
            <p:spPr bwMode="auto">
              <a:xfrm>
                <a:off x="4843" y="123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892"/>
              <p:cNvSpPr/>
              <p:nvPr/>
            </p:nvSpPr>
            <p:spPr bwMode="auto">
              <a:xfrm>
                <a:off x="4849" y="12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893"/>
              <p:cNvSpPr/>
              <p:nvPr/>
            </p:nvSpPr>
            <p:spPr bwMode="auto">
              <a:xfrm>
                <a:off x="4847" y="1230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894"/>
              <p:cNvSpPr/>
              <p:nvPr/>
            </p:nvSpPr>
            <p:spPr bwMode="auto">
              <a:xfrm>
                <a:off x="4880" y="1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895"/>
              <p:cNvSpPr/>
              <p:nvPr/>
            </p:nvSpPr>
            <p:spPr bwMode="auto">
              <a:xfrm>
                <a:off x="4842" y="123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896"/>
              <p:cNvSpPr/>
              <p:nvPr/>
            </p:nvSpPr>
            <p:spPr bwMode="auto">
              <a:xfrm>
                <a:off x="4783" y="121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897"/>
              <p:cNvSpPr/>
              <p:nvPr/>
            </p:nvSpPr>
            <p:spPr bwMode="auto">
              <a:xfrm>
                <a:off x="4796" y="120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898"/>
              <p:cNvSpPr/>
              <p:nvPr/>
            </p:nvSpPr>
            <p:spPr bwMode="auto">
              <a:xfrm>
                <a:off x="4841" y="117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899"/>
              <p:cNvSpPr/>
              <p:nvPr/>
            </p:nvSpPr>
            <p:spPr bwMode="auto">
              <a:xfrm>
                <a:off x="4764" y="1160"/>
                <a:ext cx="78" cy="69"/>
              </a:xfrm>
              <a:custGeom>
                <a:avLst/>
                <a:gdLst>
                  <a:gd name="T0" fmla="*/ 63 w 77"/>
                  <a:gd name="T1" fmla="*/ 60 h 68"/>
                  <a:gd name="T2" fmla="*/ 65 w 77"/>
                  <a:gd name="T3" fmla="*/ 54 h 68"/>
                  <a:gd name="T4" fmla="*/ 57 w 77"/>
                  <a:gd name="T5" fmla="*/ 48 h 68"/>
                  <a:gd name="T6" fmla="*/ 52 w 77"/>
                  <a:gd name="T7" fmla="*/ 44 h 68"/>
                  <a:gd name="T8" fmla="*/ 45 w 77"/>
                  <a:gd name="T9" fmla="*/ 49 h 68"/>
                  <a:gd name="T10" fmla="*/ 45 w 77"/>
                  <a:gd name="T11" fmla="*/ 51 h 68"/>
                  <a:gd name="T12" fmla="*/ 56 w 77"/>
                  <a:gd name="T13" fmla="*/ 54 h 68"/>
                  <a:gd name="T14" fmla="*/ 41 w 77"/>
                  <a:gd name="T15" fmla="*/ 48 h 68"/>
                  <a:gd name="T16" fmla="*/ 36 w 77"/>
                  <a:gd name="T17" fmla="*/ 43 h 68"/>
                  <a:gd name="T18" fmla="*/ 32 w 77"/>
                  <a:gd name="T19" fmla="*/ 47 h 68"/>
                  <a:gd name="T20" fmla="*/ 27 w 77"/>
                  <a:gd name="T21" fmla="*/ 46 h 68"/>
                  <a:gd name="T22" fmla="*/ 23 w 77"/>
                  <a:gd name="T23" fmla="*/ 45 h 68"/>
                  <a:gd name="T24" fmla="*/ 25 w 77"/>
                  <a:gd name="T25" fmla="*/ 43 h 68"/>
                  <a:gd name="T26" fmla="*/ 22 w 77"/>
                  <a:gd name="T27" fmla="*/ 41 h 68"/>
                  <a:gd name="T28" fmla="*/ 17 w 77"/>
                  <a:gd name="T29" fmla="*/ 45 h 68"/>
                  <a:gd name="T30" fmla="*/ 9 w 77"/>
                  <a:gd name="T31" fmla="*/ 44 h 68"/>
                  <a:gd name="T32" fmla="*/ 10 w 77"/>
                  <a:gd name="T33" fmla="*/ 29 h 68"/>
                  <a:gd name="T34" fmla="*/ 15 w 77"/>
                  <a:gd name="T35" fmla="*/ 31 h 68"/>
                  <a:gd name="T36" fmla="*/ 20 w 77"/>
                  <a:gd name="T37" fmla="*/ 21 h 68"/>
                  <a:gd name="T38" fmla="*/ 26 w 77"/>
                  <a:gd name="T39" fmla="*/ 20 h 68"/>
                  <a:gd name="T40" fmla="*/ 24 w 77"/>
                  <a:gd name="T41" fmla="*/ 13 h 68"/>
                  <a:gd name="T42" fmla="*/ 36 w 77"/>
                  <a:gd name="T43" fmla="*/ 3 h 68"/>
                  <a:gd name="T44" fmla="*/ 38 w 77"/>
                  <a:gd name="T45" fmla="*/ 7 h 68"/>
                  <a:gd name="T46" fmla="*/ 36 w 77"/>
                  <a:gd name="T47" fmla="*/ 11 h 68"/>
                  <a:gd name="T48" fmla="*/ 41 w 77"/>
                  <a:gd name="T49" fmla="*/ 10 h 68"/>
                  <a:gd name="T50" fmla="*/ 43 w 77"/>
                  <a:gd name="T51" fmla="*/ 11 h 68"/>
                  <a:gd name="T52" fmla="*/ 61 w 77"/>
                  <a:gd name="T53" fmla="*/ 11 h 68"/>
                  <a:gd name="T54" fmla="*/ 73 w 77"/>
                  <a:gd name="T55" fmla="*/ 13 h 68"/>
                  <a:gd name="T56" fmla="*/ 77 w 77"/>
                  <a:gd name="T57" fmla="*/ 18 h 68"/>
                  <a:gd name="T58" fmla="*/ 52 w 77"/>
                  <a:gd name="T59" fmla="*/ 9 h 68"/>
                  <a:gd name="T60" fmla="*/ 45 w 77"/>
                  <a:gd name="T61" fmla="*/ 2 h 68"/>
                  <a:gd name="T62" fmla="*/ 38 w 77"/>
                  <a:gd name="T63" fmla="*/ 5 h 68"/>
                  <a:gd name="T64" fmla="*/ 33 w 77"/>
                  <a:gd name="T65" fmla="*/ 0 h 68"/>
                  <a:gd name="T66" fmla="*/ 17 w 77"/>
                  <a:gd name="T67" fmla="*/ 17 h 68"/>
                  <a:gd name="T68" fmla="*/ 10 w 77"/>
                  <a:gd name="T69" fmla="*/ 22 h 68"/>
                  <a:gd name="T70" fmla="*/ 4 w 77"/>
                  <a:gd name="T71" fmla="*/ 35 h 68"/>
                  <a:gd name="T72" fmla="*/ 8 w 77"/>
                  <a:gd name="T73" fmla="*/ 48 h 68"/>
                  <a:gd name="T74" fmla="*/ 3 w 77"/>
                  <a:gd name="T75" fmla="*/ 53 h 68"/>
                  <a:gd name="T76" fmla="*/ 1 w 77"/>
                  <a:gd name="T77" fmla="*/ 36 h 68"/>
                  <a:gd name="T78" fmla="*/ 20 w 77"/>
                  <a:gd name="T79" fmla="*/ 51 h 68"/>
                  <a:gd name="T80" fmla="*/ 24 w 77"/>
                  <a:gd name="T81" fmla="*/ 52 h 68"/>
                  <a:gd name="T82" fmla="*/ 34 w 77"/>
                  <a:gd name="T83" fmla="*/ 56 h 68"/>
                  <a:gd name="T84" fmla="*/ 49 w 77"/>
                  <a:gd name="T85" fmla="*/ 63 h 68"/>
                  <a:gd name="T86" fmla="*/ 60 w 77"/>
                  <a:gd name="T87" fmla="*/ 66 h 68"/>
                  <a:gd name="T88" fmla="*/ 67 w 77"/>
                  <a:gd name="T89" fmla="*/ 6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7" h="68">
                    <a:moveTo>
                      <a:pt x="62" y="65"/>
                    </a:moveTo>
                    <a:cubicBezTo>
                      <a:pt x="63" y="60"/>
                      <a:pt x="65" y="65"/>
                      <a:pt x="66" y="61"/>
                    </a:cubicBezTo>
                    <a:cubicBezTo>
                      <a:pt x="64" y="62"/>
                      <a:pt x="63" y="62"/>
                      <a:pt x="63" y="60"/>
                    </a:cubicBezTo>
                    <a:cubicBezTo>
                      <a:pt x="65" y="58"/>
                      <a:pt x="66" y="61"/>
                      <a:pt x="67" y="58"/>
                    </a:cubicBezTo>
                    <a:cubicBezTo>
                      <a:pt x="65" y="58"/>
                      <a:pt x="65" y="58"/>
                      <a:pt x="65" y="58"/>
                    </a:cubicBezTo>
                    <a:cubicBezTo>
                      <a:pt x="64" y="56"/>
                      <a:pt x="66" y="54"/>
                      <a:pt x="65" y="54"/>
                    </a:cubicBezTo>
                    <a:cubicBezTo>
                      <a:pt x="62" y="58"/>
                      <a:pt x="60" y="51"/>
                      <a:pt x="58" y="51"/>
                    </a:cubicBezTo>
                    <a:cubicBezTo>
                      <a:pt x="59" y="51"/>
                      <a:pt x="59" y="51"/>
                      <a:pt x="59" y="51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6" y="46"/>
                      <a:pt x="55" y="44"/>
                      <a:pt x="52" y="44"/>
                    </a:cubicBezTo>
                    <a:cubicBezTo>
                      <a:pt x="51" y="46"/>
                      <a:pt x="45" y="43"/>
                      <a:pt x="43" y="45"/>
                    </a:cubicBezTo>
                    <a:cubicBezTo>
                      <a:pt x="44" y="45"/>
                      <a:pt x="45" y="45"/>
                      <a:pt x="46" y="46"/>
                    </a:cubicBezTo>
                    <a:cubicBezTo>
                      <a:pt x="45" y="49"/>
                      <a:pt x="45" y="49"/>
                      <a:pt x="45" y="49"/>
                    </a:cubicBezTo>
                    <a:cubicBezTo>
                      <a:pt x="43" y="48"/>
                      <a:pt x="46" y="46"/>
                      <a:pt x="43" y="47"/>
                    </a:cubicBezTo>
                    <a:cubicBezTo>
                      <a:pt x="43" y="52"/>
                      <a:pt x="46" y="48"/>
                      <a:pt x="48" y="49"/>
                    </a:cubicBezTo>
                    <a:cubicBezTo>
                      <a:pt x="47" y="50"/>
                      <a:pt x="46" y="50"/>
                      <a:pt x="45" y="51"/>
                    </a:cubicBezTo>
                    <a:cubicBezTo>
                      <a:pt x="48" y="51"/>
                      <a:pt x="50" y="54"/>
                      <a:pt x="53" y="50"/>
                    </a:cubicBezTo>
                    <a:cubicBezTo>
                      <a:pt x="54" y="51"/>
                      <a:pt x="53" y="53"/>
                      <a:pt x="52" y="53"/>
                    </a:cubicBezTo>
                    <a:cubicBezTo>
                      <a:pt x="55" y="51"/>
                      <a:pt x="53" y="56"/>
                      <a:pt x="56" y="54"/>
                    </a:cubicBezTo>
                    <a:cubicBezTo>
                      <a:pt x="54" y="58"/>
                      <a:pt x="51" y="55"/>
                      <a:pt x="48" y="57"/>
                    </a:cubicBezTo>
                    <a:cubicBezTo>
                      <a:pt x="46" y="53"/>
                      <a:pt x="42" y="55"/>
                      <a:pt x="39" y="55"/>
                    </a:cubicBezTo>
                    <a:cubicBezTo>
                      <a:pt x="39" y="52"/>
                      <a:pt x="42" y="50"/>
                      <a:pt x="41" y="48"/>
                    </a:cubicBezTo>
                    <a:cubicBezTo>
                      <a:pt x="39" y="45"/>
                      <a:pt x="38" y="49"/>
                      <a:pt x="36" y="50"/>
                    </a:cubicBezTo>
                    <a:cubicBezTo>
                      <a:pt x="34" y="48"/>
                      <a:pt x="37" y="45"/>
                      <a:pt x="34" y="44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5" y="38"/>
                      <a:pt x="34" y="44"/>
                      <a:pt x="33" y="43"/>
                    </a:cubicBezTo>
                    <a:cubicBezTo>
                      <a:pt x="33" y="44"/>
                      <a:pt x="32" y="45"/>
                      <a:pt x="34" y="45"/>
                    </a:cubicBezTo>
                    <a:cubicBezTo>
                      <a:pt x="34" y="47"/>
                      <a:pt x="33" y="47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1" y="49"/>
                      <a:pt x="30" y="51"/>
                      <a:pt x="28" y="50"/>
                    </a:cubicBezTo>
                    <a:cubicBezTo>
                      <a:pt x="30" y="47"/>
                      <a:pt x="27" y="47"/>
                      <a:pt x="27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6" y="46"/>
                      <a:pt x="24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6"/>
                      <a:pt x="21" y="48"/>
                      <a:pt x="19" y="47"/>
                    </a:cubicBezTo>
                    <a:cubicBezTo>
                      <a:pt x="20" y="46"/>
                      <a:pt x="23" y="43"/>
                      <a:pt x="21" y="43"/>
                    </a:cubicBezTo>
                    <a:cubicBezTo>
                      <a:pt x="21" y="42"/>
                      <a:pt x="23" y="42"/>
                      <a:pt x="25" y="43"/>
                    </a:cubicBezTo>
                    <a:cubicBezTo>
                      <a:pt x="23" y="42"/>
                      <a:pt x="23" y="39"/>
                      <a:pt x="25" y="39"/>
                    </a:cubicBezTo>
                    <a:cubicBezTo>
                      <a:pt x="25" y="37"/>
                      <a:pt x="23" y="40"/>
                      <a:pt x="22" y="38"/>
                    </a:cubicBezTo>
                    <a:cubicBezTo>
                      <a:pt x="22" y="39"/>
                      <a:pt x="22" y="40"/>
                      <a:pt x="22" y="41"/>
                    </a:cubicBezTo>
                    <a:cubicBezTo>
                      <a:pt x="23" y="37"/>
                      <a:pt x="18" y="39"/>
                      <a:pt x="17" y="41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3"/>
                      <a:pt x="16" y="44"/>
                      <a:pt x="17" y="45"/>
                    </a:cubicBezTo>
                    <a:cubicBezTo>
                      <a:pt x="17" y="41"/>
                      <a:pt x="11" y="46"/>
                      <a:pt x="10" y="42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4"/>
                      <a:pt x="10" y="44"/>
                      <a:pt x="9" y="44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10" y="37"/>
                      <a:pt x="9" y="32"/>
                      <a:pt x="10" y="29"/>
                    </a:cubicBezTo>
                    <a:cubicBezTo>
                      <a:pt x="10" y="31"/>
                      <a:pt x="14" y="33"/>
                      <a:pt x="11" y="35"/>
                    </a:cubicBezTo>
                    <a:cubicBezTo>
                      <a:pt x="14" y="32"/>
                      <a:pt x="15" y="36"/>
                      <a:pt x="18" y="36"/>
                    </a:cubicBezTo>
                    <a:cubicBezTo>
                      <a:pt x="21" y="34"/>
                      <a:pt x="15" y="32"/>
                      <a:pt x="15" y="31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3" y="31"/>
                      <a:pt x="14" y="29"/>
                      <a:pt x="16" y="27"/>
                    </a:cubicBezTo>
                    <a:cubicBezTo>
                      <a:pt x="17" y="26"/>
                      <a:pt x="20" y="24"/>
                      <a:pt x="20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3" y="23"/>
                      <a:pt x="20" y="21"/>
                      <a:pt x="20" y="20"/>
                    </a:cubicBezTo>
                    <a:cubicBezTo>
                      <a:pt x="22" y="18"/>
                      <a:pt x="25" y="17"/>
                      <a:pt x="26" y="20"/>
                    </a:cubicBezTo>
                    <a:cubicBezTo>
                      <a:pt x="28" y="19"/>
                      <a:pt x="25" y="19"/>
                      <a:pt x="25" y="17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2"/>
                      <a:pt x="30" y="12"/>
                      <a:pt x="32" y="13"/>
                    </a:cubicBezTo>
                    <a:cubicBezTo>
                      <a:pt x="35" y="10"/>
                      <a:pt x="29" y="8"/>
                      <a:pt x="30" y="5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5"/>
                      <a:pt x="36" y="5"/>
                      <a:pt x="35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9"/>
                      <a:pt x="35" y="8"/>
                      <a:pt x="34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1"/>
                      <a:pt x="34" y="11"/>
                      <a:pt x="34" y="12"/>
                    </a:cubicBezTo>
                    <a:cubicBezTo>
                      <a:pt x="37" y="8"/>
                      <a:pt x="37" y="11"/>
                      <a:pt x="41" y="10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43" y="7"/>
                      <a:pt x="46" y="9"/>
                      <a:pt x="48" y="9"/>
                    </a:cubicBezTo>
                    <a:cubicBezTo>
                      <a:pt x="47" y="11"/>
                      <a:pt x="45" y="11"/>
                      <a:pt x="43" y="11"/>
                    </a:cubicBezTo>
                    <a:cubicBezTo>
                      <a:pt x="45" y="13"/>
                      <a:pt x="50" y="13"/>
                      <a:pt x="53" y="10"/>
                    </a:cubicBezTo>
                    <a:cubicBezTo>
                      <a:pt x="54" y="10"/>
                      <a:pt x="57" y="13"/>
                      <a:pt x="54" y="14"/>
                    </a:cubicBezTo>
                    <a:cubicBezTo>
                      <a:pt x="59" y="15"/>
                      <a:pt x="58" y="9"/>
                      <a:pt x="61" y="11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3" y="19"/>
                      <a:pt x="69" y="12"/>
                      <a:pt x="72" y="17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4" y="15"/>
                      <a:pt x="75" y="16"/>
                      <a:pt x="75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4" y="21"/>
                      <a:pt x="75" y="16"/>
                      <a:pt x="77" y="18"/>
                    </a:cubicBezTo>
                    <a:cubicBezTo>
                      <a:pt x="77" y="17"/>
                      <a:pt x="76" y="15"/>
                      <a:pt x="76" y="14"/>
                    </a:cubicBezTo>
                    <a:cubicBezTo>
                      <a:pt x="68" y="13"/>
                      <a:pt x="61" y="6"/>
                      <a:pt x="51" y="8"/>
                    </a:cubicBezTo>
                    <a:cubicBezTo>
                      <a:pt x="52" y="8"/>
                      <a:pt x="52" y="9"/>
                      <a:pt x="52" y="9"/>
                    </a:cubicBezTo>
                    <a:cubicBezTo>
                      <a:pt x="51" y="8"/>
                      <a:pt x="49" y="9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47" y="3"/>
                      <a:pt x="45" y="2"/>
                    </a:cubicBezTo>
                    <a:cubicBezTo>
                      <a:pt x="44" y="4"/>
                      <a:pt x="41" y="0"/>
                      <a:pt x="41" y="4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3"/>
                      <a:pt x="39" y="5"/>
                      <a:pt x="38" y="5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38" y="2"/>
                      <a:pt x="37" y="2"/>
                      <a:pt x="36" y="1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5"/>
                      <a:pt x="24" y="7"/>
                      <a:pt x="22" y="9"/>
                    </a:cubicBezTo>
                    <a:cubicBezTo>
                      <a:pt x="20" y="12"/>
                      <a:pt x="18" y="14"/>
                      <a:pt x="17" y="17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5"/>
                      <a:pt x="16" y="21"/>
                      <a:pt x="13" y="17"/>
                    </a:cubicBezTo>
                    <a:cubicBezTo>
                      <a:pt x="12" y="19"/>
                      <a:pt x="11" y="21"/>
                      <a:pt x="10" y="22"/>
                    </a:cubicBezTo>
                    <a:cubicBezTo>
                      <a:pt x="9" y="24"/>
                      <a:pt x="8" y="25"/>
                      <a:pt x="11" y="26"/>
                    </a:cubicBezTo>
                    <a:cubicBezTo>
                      <a:pt x="8" y="26"/>
                      <a:pt x="7" y="27"/>
                      <a:pt x="6" y="29"/>
                    </a:cubicBezTo>
                    <a:cubicBezTo>
                      <a:pt x="5" y="31"/>
                      <a:pt x="4" y="33"/>
                      <a:pt x="4" y="35"/>
                    </a:cubicBezTo>
                    <a:cubicBezTo>
                      <a:pt x="6" y="36"/>
                      <a:pt x="5" y="37"/>
                      <a:pt x="5" y="38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9" y="48"/>
                      <a:pt x="10" y="48"/>
                      <a:pt x="11" y="48"/>
                    </a:cubicBezTo>
                    <a:cubicBezTo>
                      <a:pt x="11" y="50"/>
                      <a:pt x="9" y="50"/>
                      <a:pt x="8" y="51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5"/>
                      <a:pt x="1" y="35"/>
                    </a:cubicBezTo>
                    <a:cubicBezTo>
                      <a:pt x="1" y="35"/>
                      <a:pt x="1" y="36"/>
                      <a:pt x="1" y="36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12" y="50"/>
                      <a:pt x="17" y="58"/>
                      <a:pt x="20" y="51"/>
                    </a:cubicBezTo>
                    <a:cubicBezTo>
                      <a:pt x="21" y="51"/>
                      <a:pt x="21" y="52"/>
                      <a:pt x="20" y="52"/>
                    </a:cubicBezTo>
                    <a:cubicBezTo>
                      <a:pt x="21" y="52"/>
                      <a:pt x="22" y="54"/>
                      <a:pt x="23" y="55"/>
                    </a:cubicBezTo>
                    <a:cubicBezTo>
                      <a:pt x="23" y="53"/>
                      <a:pt x="22" y="52"/>
                      <a:pt x="24" y="52"/>
                    </a:cubicBezTo>
                    <a:cubicBezTo>
                      <a:pt x="25" y="53"/>
                      <a:pt x="24" y="55"/>
                      <a:pt x="24" y="56"/>
                    </a:cubicBezTo>
                    <a:cubicBezTo>
                      <a:pt x="28" y="55"/>
                      <a:pt x="32" y="55"/>
                      <a:pt x="34" y="52"/>
                    </a:cubicBezTo>
                    <a:cubicBezTo>
                      <a:pt x="34" y="53"/>
                      <a:pt x="35" y="55"/>
                      <a:pt x="34" y="56"/>
                    </a:cubicBezTo>
                    <a:cubicBezTo>
                      <a:pt x="39" y="54"/>
                      <a:pt x="38" y="57"/>
                      <a:pt x="43" y="57"/>
                    </a:cubicBezTo>
                    <a:cubicBezTo>
                      <a:pt x="41" y="57"/>
                      <a:pt x="41" y="60"/>
                      <a:pt x="39" y="58"/>
                    </a:cubicBezTo>
                    <a:cubicBezTo>
                      <a:pt x="40" y="63"/>
                      <a:pt x="46" y="59"/>
                      <a:pt x="49" y="63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4" y="60"/>
                      <a:pt x="53" y="63"/>
                      <a:pt x="52" y="64"/>
                    </a:cubicBezTo>
                    <a:cubicBezTo>
                      <a:pt x="55" y="66"/>
                      <a:pt x="57" y="65"/>
                      <a:pt x="60" y="66"/>
                    </a:cubicBezTo>
                    <a:cubicBezTo>
                      <a:pt x="60" y="66"/>
                      <a:pt x="60" y="67"/>
                      <a:pt x="60" y="67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67"/>
                      <a:pt x="66" y="66"/>
                      <a:pt x="67" y="64"/>
                    </a:cubicBezTo>
                    <a:cubicBezTo>
                      <a:pt x="66" y="66"/>
                      <a:pt x="64" y="66"/>
                      <a:pt x="6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Rectangle 900"/>
              <p:cNvSpPr>
                <a:spLocks noChangeArrowheads="1"/>
              </p:cNvSpPr>
              <p:nvPr/>
            </p:nvSpPr>
            <p:spPr bwMode="auto">
              <a:xfrm>
                <a:off x="4832" y="122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901"/>
              <p:cNvSpPr/>
              <p:nvPr/>
            </p:nvSpPr>
            <p:spPr bwMode="auto">
              <a:xfrm>
                <a:off x="4797" y="120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902"/>
              <p:cNvSpPr/>
              <p:nvPr/>
            </p:nvSpPr>
            <p:spPr bwMode="auto">
              <a:xfrm>
                <a:off x="4830" y="1188"/>
                <a:ext cx="100" cy="49"/>
              </a:xfrm>
              <a:custGeom>
                <a:avLst/>
                <a:gdLst>
                  <a:gd name="T0" fmla="*/ 39 w 99"/>
                  <a:gd name="T1" fmla="*/ 37 h 49"/>
                  <a:gd name="T2" fmla="*/ 33 w 99"/>
                  <a:gd name="T3" fmla="*/ 33 h 49"/>
                  <a:gd name="T4" fmla="*/ 30 w 99"/>
                  <a:gd name="T5" fmla="*/ 31 h 49"/>
                  <a:gd name="T6" fmla="*/ 30 w 99"/>
                  <a:gd name="T7" fmla="*/ 34 h 49"/>
                  <a:gd name="T8" fmla="*/ 25 w 99"/>
                  <a:gd name="T9" fmla="*/ 26 h 49"/>
                  <a:gd name="T10" fmla="*/ 11 w 99"/>
                  <a:gd name="T11" fmla="*/ 28 h 49"/>
                  <a:gd name="T12" fmla="*/ 6 w 99"/>
                  <a:gd name="T13" fmla="*/ 30 h 49"/>
                  <a:gd name="T14" fmla="*/ 7 w 99"/>
                  <a:gd name="T15" fmla="*/ 37 h 49"/>
                  <a:gd name="T16" fmla="*/ 3 w 99"/>
                  <a:gd name="T17" fmla="*/ 44 h 49"/>
                  <a:gd name="T18" fmla="*/ 7 w 99"/>
                  <a:gd name="T19" fmla="*/ 44 h 49"/>
                  <a:gd name="T20" fmla="*/ 14 w 99"/>
                  <a:gd name="T21" fmla="*/ 45 h 49"/>
                  <a:gd name="T22" fmla="*/ 16 w 99"/>
                  <a:gd name="T23" fmla="*/ 42 h 49"/>
                  <a:gd name="T24" fmla="*/ 27 w 99"/>
                  <a:gd name="T25" fmla="*/ 36 h 49"/>
                  <a:gd name="T26" fmla="*/ 19 w 99"/>
                  <a:gd name="T27" fmla="*/ 46 h 49"/>
                  <a:gd name="T28" fmla="*/ 31 w 99"/>
                  <a:gd name="T29" fmla="*/ 38 h 49"/>
                  <a:gd name="T30" fmla="*/ 31 w 99"/>
                  <a:gd name="T31" fmla="*/ 38 h 49"/>
                  <a:gd name="T32" fmla="*/ 37 w 99"/>
                  <a:gd name="T33" fmla="*/ 43 h 49"/>
                  <a:gd name="T34" fmla="*/ 33 w 99"/>
                  <a:gd name="T35" fmla="*/ 48 h 49"/>
                  <a:gd name="T36" fmla="*/ 26 w 99"/>
                  <a:gd name="T37" fmla="*/ 47 h 49"/>
                  <a:gd name="T38" fmla="*/ 22 w 99"/>
                  <a:gd name="T39" fmla="*/ 49 h 49"/>
                  <a:gd name="T40" fmla="*/ 33 w 99"/>
                  <a:gd name="T41" fmla="*/ 49 h 49"/>
                  <a:gd name="T42" fmla="*/ 47 w 99"/>
                  <a:gd name="T43" fmla="*/ 45 h 49"/>
                  <a:gd name="T44" fmla="*/ 53 w 99"/>
                  <a:gd name="T45" fmla="*/ 45 h 49"/>
                  <a:gd name="T46" fmla="*/ 61 w 99"/>
                  <a:gd name="T47" fmla="*/ 43 h 49"/>
                  <a:gd name="T48" fmla="*/ 88 w 99"/>
                  <a:gd name="T49" fmla="*/ 29 h 49"/>
                  <a:gd name="T50" fmla="*/ 98 w 99"/>
                  <a:gd name="T51" fmla="*/ 14 h 49"/>
                  <a:gd name="T52" fmla="*/ 99 w 99"/>
                  <a:gd name="T53" fmla="*/ 7 h 49"/>
                  <a:gd name="T54" fmla="*/ 93 w 99"/>
                  <a:gd name="T55" fmla="*/ 0 h 49"/>
                  <a:gd name="T56" fmla="*/ 93 w 99"/>
                  <a:gd name="T57" fmla="*/ 9 h 49"/>
                  <a:gd name="T58" fmla="*/ 91 w 99"/>
                  <a:gd name="T59" fmla="*/ 7 h 49"/>
                  <a:gd name="T60" fmla="*/ 87 w 99"/>
                  <a:gd name="T61" fmla="*/ 16 h 49"/>
                  <a:gd name="T62" fmla="*/ 77 w 99"/>
                  <a:gd name="T63" fmla="*/ 17 h 49"/>
                  <a:gd name="T64" fmla="*/ 69 w 99"/>
                  <a:gd name="T65" fmla="*/ 27 h 49"/>
                  <a:gd name="T66" fmla="*/ 71 w 99"/>
                  <a:gd name="T67" fmla="*/ 30 h 49"/>
                  <a:gd name="T68" fmla="*/ 63 w 99"/>
                  <a:gd name="T69" fmla="*/ 40 h 49"/>
                  <a:gd name="T70" fmla="*/ 57 w 99"/>
                  <a:gd name="T71" fmla="*/ 41 h 49"/>
                  <a:gd name="T72" fmla="*/ 58 w 99"/>
                  <a:gd name="T73" fmla="*/ 36 h 49"/>
                  <a:gd name="T74" fmla="*/ 49 w 99"/>
                  <a:gd name="T75" fmla="*/ 31 h 49"/>
                  <a:gd name="T76" fmla="*/ 49 w 99"/>
                  <a:gd name="T77" fmla="*/ 26 h 49"/>
                  <a:gd name="T78" fmla="*/ 48 w 99"/>
                  <a:gd name="T79" fmla="*/ 2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9" h="49">
                    <a:moveTo>
                      <a:pt x="43" y="37"/>
                    </a:moveTo>
                    <a:cubicBezTo>
                      <a:pt x="42" y="32"/>
                      <a:pt x="41" y="38"/>
                      <a:pt x="39" y="37"/>
                    </a:cubicBezTo>
                    <a:cubicBezTo>
                      <a:pt x="41" y="36"/>
                      <a:pt x="40" y="33"/>
                      <a:pt x="39" y="32"/>
                    </a:cubicBezTo>
                    <a:cubicBezTo>
                      <a:pt x="38" y="38"/>
                      <a:pt x="36" y="31"/>
                      <a:pt x="33" y="33"/>
                    </a:cubicBezTo>
                    <a:cubicBezTo>
                      <a:pt x="32" y="31"/>
                      <a:pt x="34" y="30"/>
                      <a:pt x="34" y="28"/>
                    </a:cubicBezTo>
                    <a:cubicBezTo>
                      <a:pt x="33" y="29"/>
                      <a:pt x="31" y="30"/>
                      <a:pt x="30" y="31"/>
                    </a:cubicBezTo>
                    <a:cubicBezTo>
                      <a:pt x="31" y="31"/>
                      <a:pt x="32" y="31"/>
                      <a:pt x="32" y="31"/>
                    </a:cubicBezTo>
                    <a:cubicBezTo>
                      <a:pt x="31" y="32"/>
                      <a:pt x="30" y="33"/>
                      <a:pt x="30" y="34"/>
                    </a:cubicBezTo>
                    <a:cubicBezTo>
                      <a:pt x="26" y="33"/>
                      <a:pt x="23" y="31"/>
                      <a:pt x="21" y="31"/>
                    </a:cubicBezTo>
                    <a:cubicBezTo>
                      <a:pt x="24" y="31"/>
                      <a:pt x="22" y="28"/>
                      <a:pt x="25" y="26"/>
                    </a:cubicBezTo>
                    <a:cubicBezTo>
                      <a:pt x="21" y="29"/>
                      <a:pt x="14" y="32"/>
                      <a:pt x="9" y="36"/>
                    </a:cubicBezTo>
                    <a:cubicBezTo>
                      <a:pt x="9" y="32"/>
                      <a:pt x="9" y="31"/>
                      <a:pt x="11" y="28"/>
                    </a:cubicBezTo>
                    <a:cubicBezTo>
                      <a:pt x="7" y="25"/>
                      <a:pt x="8" y="31"/>
                      <a:pt x="5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4" y="31"/>
                      <a:pt x="3" y="34"/>
                      <a:pt x="2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6" y="40"/>
                      <a:pt x="3" y="39"/>
                      <a:pt x="2" y="39"/>
                    </a:cubicBezTo>
                    <a:cubicBezTo>
                      <a:pt x="0" y="42"/>
                      <a:pt x="4" y="42"/>
                      <a:pt x="3" y="44"/>
                    </a:cubicBezTo>
                    <a:cubicBezTo>
                      <a:pt x="4" y="42"/>
                      <a:pt x="6" y="43"/>
                      <a:pt x="8" y="43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9" y="46"/>
                      <a:pt x="12" y="43"/>
                      <a:pt x="14" y="44"/>
                    </a:cubicBezTo>
                    <a:cubicBezTo>
                      <a:pt x="14" y="44"/>
                      <a:pt x="14" y="45"/>
                      <a:pt x="14" y="45"/>
                    </a:cubicBezTo>
                    <a:cubicBezTo>
                      <a:pt x="15" y="43"/>
                      <a:pt x="16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9" y="39"/>
                      <a:pt x="24" y="38"/>
                      <a:pt x="22" y="34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5" y="39"/>
                      <a:pt x="23" y="44"/>
                      <a:pt x="20" y="44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1" y="48"/>
                      <a:pt x="26" y="44"/>
                      <a:pt x="25" y="41"/>
                    </a:cubicBezTo>
                    <a:cubicBezTo>
                      <a:pt x="27" y="38"/>
                      <a:pt x="29" y="37"/>
                      <a:pt x="31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4" y="38"/>
                      <a:pt x="37" y="40"/>
                      <a:pt x="39" y="37"/>
                    </a:cubicBezTo>
                    <a:cubicBezTo>
                      <a:pt x="39" y="40"/>
                      <a:pt x="37" y="41"/>
                      <a:pt x="37" y="43"/>
                    </a:cubicBezTo>
                    <a:cubicBezTo>
                      <a:pt x="35" y="43"/>
                      <a:pt x="35" y="43"/>
                      <a:pt x="34" y="41"/>
                    </a:cubicBezTo>
                    <a:cubicBezTo>
                      <a:pt x="30" y="43"/>
                      <a:pt x="34" y="47"/>
                      <a:pt x="33" y="48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8" y="48"/>
                      <a:pt x="27" y="48"/>
                      <a:pt x="26" y="47"/>
                    </a:cubicBezTo>
                    <a:cubicBezTo>
                      <a:pt x="24" y="46"/>
                      <a:pt x="30" y="45"/>
                      <a:pt x="27" y="43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4" y="49"/>
                      <a:pt x="26" y="49"/>
                      <a:pt x="28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4" y="49"/>
                      <a:pt x="34" y="48"/>
                    </a:cubicBezTo>
                    <a:cubicBezTo>
                      <a:pt x="39" y="45"/>
                      <a:pt x="44" y="45"/>
                      <a:pt x="47" y="45"/>
                    </a:cubicBezTo>
                    <a:cubicBezTo>
                      <a:pt x="49" y="45"/>
                      <a:pt x="50" y="45"/>
                      <a:pt x="51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4" y="45"/>
                      <a:pt x="55" y="45"/>
                    </a:cubicBezTo>
                    <a:cubicBezTo>
                      <a:pt x="57" y="44"/>
                      <a:pt x="59" y="44"/>
                      <a:pt x="61" y="43"/>
                    </a:cubicBezTo>
                    <a:cubicBezTo>
                      <a:pt x="66" y="42"/>
                      <a:pt x="73" y="40"/>
                      <a:pt x="79" y="36"/>
                    </a:cubicBezTo>
                    <a:cubicBezTo>
                      <a:pt x="82" y="34"/>
                      <a:pt x="85" y="32"/>
                      <a:pt x="88" y="29"/>
                    </a:cubicBezTo>
                    <a:cubicBezTo>
                      <a:pt x="91" y="27"/>
                      <a:pt x="93" y="24"/>
                      <a:pt x="95" y="21"/>
                    </a:cubicBezTo>
                    <a:cubicBezTo>
                      <a:pt x="97" y="18"/>
                      <a:pt x="98" y="16"/>
                      <a:pt x="98" y="14"/>
                    </a:cubicBezTo>
                    <a:cubicBezTo>
                      <a:pt x="99" y="12"/>
                      <a:pt x="99" y="11"/>
                      <a:pt x="99" y="11"/>
                    </a:cubicBezTo>
                    <a:cubicBezTo>
                      <a:pt x="99" y="9"/>
                      <a:pt x="99" y="8"/>
                      <a:pt x="99" y="7"/>
                    </a:cubicBezTo>
                    <a:cubicBezTo>
                      <a:pt x="99" y="5"/>
                      <a:pt x="99" y="4"/>
                      <a:pt x="98" y="3"/>
                    </a:cubicBezTo>
                    <a:cubicBezTo>
                      <a:pt x="98" y="2"/>
                      <a:pt x="96" y="0"/>
                      <a:pt x="93" y="0"/>
                    </a:cubicBezTo>
                    <a:cubicBezTo>
                      <a:pt x="91" y="1"/>
                      <a:pt x="92" y="4"/>
                      <a:pt x="90" y="3"/>
                    </a:cubicBezTo>
                    <a:cubicBezTo>
                      <a:pt x="92" y="4"/>
                      <a:pt x="93" y="6"/>
                      <a:pt x="93" y="9"/>
                    </a:cubicBezTo>
                    <a:cubicBezTo>
                      <a:pt x="90" y="9"/>
                      <a:pt x="92" y="6"/>
                      <a:pt x="91" y="7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90" y="7"/>
                      <a:pt x="89" y="6"/>
                      <a:pt x="89" y="5"/>
                    </a:cubicBezTo>
                    <a:cubicBezTo>
                      <a:pt x="85" y="8"/>
                      <a:pt x="85" y="11"/>
                      <a:pt x="87" y="16"/>
                    </a:cubicBezTo>
                    <a:cubicBezTo>
                      <a:pt x="84" y="16"/>
                      <a:pt x="85" y="12"/>
                      <a:pt x="84" y="11"/>
                    </a:cubicBezTo>
                    <a:cubicBezTo>
                      <a:pt x="82" y="13"/>
                      <a:pt x="80" y="15"/>
                      <a:pt x="77" y="17"/>
                    </a:cubicBezTo>
                    <a:cubicBezTo>
                      <a:pt x="75" y="19"/>
                      <a:pt x="72" y="20"/>
                      <a:pt x="69" y="22"/>
                    </a:cubicBezTo>
                    <a:cubicBezTo>
                      <a:pt x="71" y="25"/>
                      <a:pt x="69" y="24"/>
                      <a:pt x="69" y="27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9" y="27"/>
                      <a:pt x="69" y="30"/>
                      <a:pt x="71" y="30"/>
                    </a:cubicBezTo>
                    <a:cubicBezTo>
                      <a:pt x="68" y="30"/>
                      <a:pt x="67" y="31"/>
                      <a:pt x="66" y="34"/>
                    </a:cubicBezTo>
                    <a:cubicBezTo>
                      <a:pt x="65" y="36"/>
                      <a:pt x="65" y="39"/>
                      <a:pt x="63" y="40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0" y="39"/>
                      <a:pt x="59" y="39"/>
                      <a:pt x="57" y="41"/>
                    </a:cubicBezTo>
                    <a:cubicBezTo>
                      <a:pt x="52" y="38"/>
                      <a:pt x="61" y="40"/>
                      <a:pt x="59" y="35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8" y="34"/>
                      <a:pt x="58" y="30"/>
                      <a:pt x="59" y="28"/>
                    </a:cubicBezTo>
                    <a:cubicBezTo>
                      <a:pt x="55" y="32"/>
                      <a:pt x="53" y="28"/>
                      <a:pt x="49" y="31"/>
                    </a:cubicBezTo>
                    <a:cubicBezTo>
                      <a:pt x="49" y="29"/>
                      <a:pt x="53" y="26"/>
                      <a:pt x="53" y="26"/>
                    </a:cubicBezTo>
                    <a:cubicBezTo>
                      <a:pt x="52" y="26"/>
                      <a:pt x="50" y="28"/>
                      <a:pt x="49" y="26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7" y="30"/>
                      <a:pt x="49" y="26"/>
                      <a:pt x="48" y="24"/>
                    </a:cubicBezTo>
                    <a:cubicBezTo>
                      <a:pt x="42" y="26"/>
                      <a:pt x="49" y="34"/>
                      <a:pt x="43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903"/>
              <p:cNvSpPr/>
              <p:nvPr/>
            </p:nvSpPr>
            <p:spPr bwMode="auto">
              <a:xfrm>
                <a:off x="4808" y="121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904"/>
              <p:cNvSpPr/>
              <p:nvPr/>
            </p:nvSpPr>
            <p:spPr bwMode="auto">
              <a:xfrm>
                <a:off x="4822" y="120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905"/>
              <p:cNvSpPr/>
              <p:nvPr/>
            </p:nvSpPr>
            <p:spPr bwMode="auto">
              <a:xfrm>
                <a:off x="4822" y="1205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2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2"/>
                      <a:pt x="1" y="1"/>
                      <a:pt x="0" y="3"/>
                    </a:cubicBezTo>
                    <a:cubicBezTo>
                      <a:pt x="2" y="2"/>
                      <a:pt x="4" y="3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906"/>
              <p:cNvSpPr/>
              <p:nvPr/>
            </p:nvSpPr>
            <p:spPr bwMode="auto">
              <a:xfrm>
                <a:off x="4912" y="1184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2 h 3"/>
                  <a:gd name="T4" fmla="*/ 1 w 3"/>
                  <a:gd name="T5" fmla="*/ 0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3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907"/>
              <p:cNvSpPr/>
              <p:nvPr/>
            </p:nvSpPr>
            <p:spPr bwMode="auto">
              <a:xfrm>
                <a:off x="4914" y="1188"/>
                <a:ext cx="4" cy="5"/>
              </a:xfrm>
              <a:custGeom>
                <a:avLst/>
                <a:gdLst>
                  <a:gd name="T0" fmla="*/ 4 w 4"/>
                  <a:gd name="T1" fmla="*/ 1 h 5"/>
                  <a:gd name="T2" fmla="*/ 1 w 4"/>
                  <a:gd name="T3" fmla="*/ 0 h 5"/>
                  <a:gd name="T4" fmla="*/ 0 w 4"/>
                  <a:gd name="T5" fmla="*/ 5 h 5"/>
                  <a:gd name="T6" fmla="*/ 4 w 4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1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908"/>
              <p:cNvSpPr/>
              <p:nvPr/>
            </p:nvSpPr>
            <p:spPr bwMode="auto">
              <a:xfrm>
                <a:off x="4910" y="118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909"/>
              <p:cNvSpPr/>
              <p:nvPr/>
            </p:nvSpPr>
            <p:spPr bwMode="auto">
              <a:xfrm>
                <a:off x="4909" y="1188"/>
                <a:ext cx="4" cy="5"/>
              </a:xfrm>
              <a:custGeom>
                <a:avLst/>
                <a:gdLst>
                  <a:gd name="T0" fmla="*/ 1 w 4"/>
                  <a:gd name="T1" fmla="*/ 1 h 5"/>
                  <a:gd name="T2" fmla="*/ 1 w 4"/>
                  <a:gd name="T3" fmla="*/ 5 h 5"/>
                  <a:gd name="T4" fmla="*/ 4 w 4"/>
                  <a:gd name="T5" fmla="*/ 2 h 5"/>
                  <a:gd name="T6" fmla="*/ 3 w 4"/>
                  <a:gd name="T7" fmla="*/ 2 h 5"/>
                  <a:gd name="T8" fmla="*/ 1 w 4"/>
                  <a:gd name="T9" fmla="*/ 0 h 5"/>
                  <a:gd name="T10" fmla="*/ 0 w 4"/>
                  <a:gd name="T11" fmla="*/ 2 h 5"/>
                  <a:gd name="T12" fmla="*/ 1 w 4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910"/>
              <p:cNvSpPr/>
              <p:nvPr/>
            </p:nvSpPr>
            <p:spPr bwMode="auto">
              <a:xfrm>
                <a:off x="4908" y="119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911"/>
              <p:cNvSpPr/>
              <p:nvPr/>
            </p:nvSpPr>
            <p:spPr bwMode="auto">
              <a:xfrm>
                <a:off x="4900" y="1185"/>
                <a:ext cx="8" cy="5"/>
              </a:xfrm>
              <a:custGeom>
                <a:avLst/>
                <a:gdLst>
                  <a:gd name="T0" fmla="*/ 1 w 8"/>
                  <a:gd name="T1" fmla="*/ 0 h 5"/>
                  <a:gd name="T2" fmla="*/ 0 w 8"/>
                  <a:gd name="T3" fmla="*/ 4 h 5"/>
                  <a:gd name="T4" fmla="*/ 5 w 8"/>
                  <a:gd name="T5" fmla="*/ 2 h 5"/>
                  <a:gd name="T6" fmla="*/ 8 w 8"/>
                  <a:gd name="T7" fmla="*/ 5 h 5"/>
                  <a:gd name="T8" fmla="*/ 3 w 8"/>
                  <a:gd name="T9" fmla="*/ 0 h 5"/>
                  <a:gd name="T10" fmla="*/ 3 w 8"/>
                  <a:gd name="T11" fmla="*/ 2 h 5"/>
                  <a:gd name="T12" fmla="*/ 1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cubicBezTo>
                      <a:pt x="2" y="1"/>
                      <a:pt x="0" y="3"/>
                      <a:pt x="0" y="4"/>
                    </a:cubicBezTo>
                    <a:cubicBezTo>
                      <a:pt x="3" y="5"/>
                      <a:pt x="3" y="1"/>
                      <a:pt x="5" y="2"/>
                    </a:cubicBezTo>
                    <a:cubicBezTo>
                      <a:pt x="2" y="5"/>
                      <a:pt x="6" y="3"/>
                      <a:pt x="8" y="5"/>
                    </a:cubicBezTo>
                    <a:cubicBezTo>
                      <a:pt x="7" y="2"/>
                      <a:pt x="5" y="1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912"/>
              <p:cNvSpPr/>
              <p:nvPr/>
            </p:nvSpPr>
            <p:spPr bwMode="auto">
              <a:xfrm>
                <a:off x="4885" y="1186"/>
                <a:ext cx="13" cy="6"/>
              </a:xfrm>
              <a:custGeom>
                <a:avLst/>
                <a:gdLst>
                  <a:gd name="T0" fmla="*/ 3 w 13"/>
                  <a:gd name="T1" fmla="*/ 6 h 6"/>
                  <a:gd name="T2" fmla="*/ 5 w 13"/>
                  <a:gd name="T3" fmla="*/ 3 h 6"/>
                  <a:gd name="T4" fmla="*/ 9 w 13"/>
                  <a:gd name="T5" fmla="*/ 6 h 6"/>
                  <a:gd name="T6" fmla="*/ 11 w 13"/>
                  <a:gd name="T7" fmla="*/ 4 h 6"/>
                  <a:gd name="T8" fmla="*/ 13 w 13"/>
                  <a:gd name="T9" fmla="*/ 4 h 6"/>
                  <a:gd name="T10" fmla="*/ 5 w 13"/>
                  <a:gd name="T11" fmla="*/ 1 h 6"/>
                  <a:gd name="T12" fmla="*/ 6 w 13"/>
                  <a:gd name="T13" fmla="*/ 1 h 6"/>
                  <a:gd name="T14" fmla="*/ 4 w 13"/>
                  <a:gd name="T15" fmla="*/ 0 h 6"/>
                  <a:gd name="T16" fmla="*/ 3 w 13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6">
                    <a:moveTo>
                      <a:pt x="3" y="6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9" y="4"/>
                      <a:pt x="9" y="6"/>
                    </a:cubicBezTo>
                    <a:cubicBezTo>
                      <a:pt x="10" y="6"/>
                      <a:pt x="10" y="5"/>
                      <a:pt x="11" y="4"/>
                    </a:cubicBezTo>
                    <a:cubicBezTo>
                      <a:pt x="12" y="5"/>
                      <a:pt x="13" y="6"/>
                      <a:pt x="13" y="4"/>
                    </a:cubicBezTo>
                    <a:cubicBezTo>
                      <a:pt x="8" y="3"/>
                      <a:pt x="10" y="2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"/>
                      <a:pt x="0" y="4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913"/>
              <p:cNvSpPr/>
              <p:nvPr/>
            </p:nvSpPr>
            <p:spPr bwMode="auto">
              <a:xfrm>
                <a:off x="4881" y="1185"/>
                <a:ext cx="6" cy="5"/>
              </a:xfrm>
              <a:custGeom>
                <a:avLst/>
                <a:gdLst>
                  <a:gd name="T0" fmla="*/ 3 w 6"/>
                  <a:gd name="T1" fmla="*/ 5 h 5"/>
                  <a:gd name="T2" fmla="*/ 5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5" y="5"/>
                      <a:pt x="6" y="2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2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914"/>
              <p:cNvSpPr/>
              <p:nvPr/>
            </p:nvSpPr>
            <p:spPr bwMode="auto">
              <a:xfrm>
                <a:off x="4877" y="1186"/>
                <a:ext cx="4" cy="7"/>
              </a:xfrm>
              <a:custGeom>
                <a:avLst/>
                <a:gdLst>
                  <a:gd name="T0" fmla="*/ 4 w 4"/>
                  <a:gd name="T1" fmla="*/ 5 h 7"/>
                  <a:gd name="T2" fmla="*/ 0 w 4"/>
                  <a:gd name="T3" fmla="*/ 3 h 7"/>
                  <a:gd name="T4" fmla="*/ 4 w 4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3" y="3"/>
                      <a:pt x="1" y="0"/>
                      <a:pt x="0" y="3"/>
                    </a:cubicBezTo>
                    <a:cubicBezTo>
                      <a:pt x="2" y="3"/>
                      <a:pt x="2" y="7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915"/>
              <p:cNvSpPr/>
              <p:nvPr/>
            </p:nvSpPr>
            <p:spPr bwMode="auto">
              <a:xfrm>
                <a:off x="4864" y="1181"/>
                <a:ext cx="11" cy="12"/>
              </a:xfrm>
              <a:custGeom>
                <a:avLst/>
                <a:gdLst>
                  <a:gd name="T0" fmla="*/ 0 w 10"/>
                  <a:gd name="T1" fmla="*/ 5 h 12"/>
                  <a:gd name="T2" fmla="*/ 4 w 10"/>
                  <a:gd name="T3" fmla="*/ 8 h 12"/>
                  <a:gd name="T4" fmla="*/ 0 w 10"/>
                  <a:gd name="T5" fmla="*/ 10 h 12"/>
                  <a:gd name="T6" fmla="*/ 6 w 10"/>
                  <a:gd name="T7" fmla="*/ 9 h 12"/>
                  <a:gd name="T8" fmla="*/ 10 w 10"/>
                  <a:gd name="T9" fmla="*/ 7 h 12"/>
                  <a:gd name="T10" fmla="*/ 0 w 10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4" y="12"/>
                      <a:pt x="2" y="9"/>
                      <a:pt x="0" y="10"/>
                    </a:cubicBezTo>
                    <a:cubicBezTo>
                      <a:pt x="3" y="12"/>
                      <a:pt x="3" y="10"/>
                      <a:pt x="6" y="9"/>
                    </a:cubicBezTo>
                    <a:cubicBezTo>
                      <a:pt x="7" y="9"/>
                      <a:pt x="9" y="8"/>
                      <a:pt x="10" y="7"/>
                    </a:cubicBezTo>
                    <a:cubicBezTo>
                      <a:pt x="4" y="8"/>
                      <a:pt x="6" y="0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916"/>
              <p:cNvSpPr/>
              <p:nvPr/>
            </p:nvSpPr>
            <p:spPr bwMode="auto">
              <a:xfrm>
                <a:off x="4871" y="119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917"/>
              <p:cNvSpPr/>
              <p:nvPr/>
            </p:nvSpPr>
            <p:spPr bwMode="auto">
              <a:xfrm>
                <a:off x="4842" y="1175"/>
                <a:ext cx="24" cy="14"/>
              </a:xfrm>
              <a:custGeom>
                <a:avLst/>
                <a:gdLst>
                  <a:gd name="T0" fmla="*/ 14 w 24"/>
                  <a:gd name="T1" fmla="*/ 5 h 14"/>
                  <a:gd name="T2" fmla="*/ 6 w 24"/>
                  <a:gd name="T3" fmla="*/ 3 h 14"/>
                  <a:gd name="T4" fmla="*/ 7 w 24"/>
                  <a:gd name="T5" fmla="*/ 3 h 14"/>
                  <a:gd name="T6" fmla="*/ 4 w 24"/>
                  <a:gd name="T7" fmla="*/ 2 h 14"/>
                  <a:gd name="T8" fmla="*/ 4 w 24"/>
                  <a:gd name="T9" fmla="*/ 1 h 14"/>
                  <a:gd name="T10" fmla="*/ 0 w 24"/>
                  <a:gd name="T11" fmla="*/ 6 h 14"/>
                  <a:gd name="T12" fmla="*/ 3 w 24"/>
                  <a:gd name="T13" fmla="*/ 7 h 14"/>
                  <a:gd name="T14" fmla="*/ 1 w 24"/>
                  <a:gd name="T15" fmla="*/ 10 h 14"/>
                  <a:gd name="T16" fmla="*/ 4 w 24"/>
                  <a:gd name="T17" fmla="*/ 7 h 14"/>
                  <a:gd name="T18" fmla="*/ 5 w 24"/>
                  <a:gd name="T19" fmla="*/ 9 h 14"/>
                  <a:gd name="T20" fmla="*/ 11 w 24"/>
                  <a:gd name="T21" fmla="*/ 6 h 14"/>
                  <a:gd name="T22" fmla="*/ 12 w 24"/>
                  <a:gd name="T23" fmla="*/ 9 h 14"/>
                  <a:gd name="T24" fmla="*/ 17 w 24"/>
                  <a:gd name="T25" fmla="*/ 8 h 14"/>
                  <a:gd name="T26" fmla="*/ 19 w 24"/>
                  <a:gd name="T27" fmla="*/ 14 h 14"/>
                  <a:gd name="T28" fmla="*/ 24 w 24"/>
                  <a:gd name="T29" fmla="*/ 8 h 14"/>
                  <a:gd name="T30" fmla="*/ 19 w 24"/>
                  <a:gd name="T31" fmla="*/ 9 h 14"/>
                  <a:gd name="T32" fmla="*/ 19 w 24"/>
                  <a:gd name="T33" fmla="*/ 5 h 14"/>
                  <a:gd name="T34" fmla="*/ 13 w 24"/>
                  <a:gd name="T35" fmla="*/ 5 h 14"/>
                  <a:gd name="T36" fmla="*/ 14 w 24"/>
                  <a:gd name="T3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4">
                    <a:moveTo>
                      <a:pt x="14" y="5"/>
                    </a:moveTo>
                    <a:cubicBezTo>
                      <a:pt x="12" y="0"/>
                      <a:pt x="8" y="6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4"/>
                      <a:pt x="1" y="4"/>
                      <a:pt x="0" y="6"/>
                    </a:cubicBezTo>
                    <a:cubicBezTo>
                      <a:pt x="1" y="9"/>
                      <a:pt x="2" y="3"/>
                      <a:pt x="3" y="7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3" y="9"/>
                      <a:pt x="3" y="8"/>
                      <a:pt x="4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7" y="8"/>
                      <a:pt x="8" y="4"/>
                      <a:pt x="11" y="6"/>
                    </a:cubicBezTo>
                    <a:cubicBezTo>
                      <a:pt x="12" y="8"/>
                      <a:pt x="9" y="9"/>
                      <a:pt x="12" y="9"/>
                    </a:cubicBezTo>
                    <a:cubicBezTo>
                      <a:pt x="11" y="4"/>
                      <a:pt x="15" y="10"/>
                      <a:pt x="17" y="8"/>
                    </a:cubicBezTo>
                    <a:cubicBezTo>
                      <a:pt x="19" y="9"/>
                      <a:pt x="19" y="12"/>
                      <a:pt x="19" y="14"/>
                    </a:cubicBezTo>
                    <a:cubicBezTo>
                      <a:pt x="19" y="10"/>
                      <a:pt x="22" y="8"/>
                      <a:pt x="24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7" y="7"/>
                      <a:pt x="15" y="6"/>
                      <a:pt x="13" y="5"/>
                    </a:cubicBezTo>
                    <a:lnTo>
                      <a:pt x="1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918"/>
              <p:cNvSpPr/>
              <p:nvPr/>
            </p:nvSpPr>
            <p:spPr bwMode="auto">
              <a:xfrm>
                <a:off x="4842" y="11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919"/>
              <p:cNvSpPr/>
              <p:nvPr/>
            </p:nvSpPr>
            <p:spPr bwMode="auto">
              <a:xfrm>
                <a:off x="4860" y="119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920"/>
              <p:cNvSpPr/>
              <p:nvPr/>
            </p:nvSpPr>
            <p:spPr bwMode="auto">
              <a:xfrm>
                <a:off x="4839" y="118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2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921"/>
              <p:cNvSpPr/>
              <p:nvPr/>
            </p:nvSpPr>
            <p:spPr bwMode="auto">
              <a:xfrm>
                <a:off x="4837" y="118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922"/>
              <p:cNvSpPr/>
              <p:nvPr/>
            </p:nvSpPr>
            <p:spPr bwMode="auto">
              <a:xfrm>
                <a:off x="4789" y="1176"/>
                <a:ext cx="6" cy="3"/>
              </a:xfrm>
              <a:custGeom>
                <a:avLst/>
                <a:gdLst>
                  <a:gd name="T0" fmla="*/ 3 w 5"/>
                  <a:gd name="T1" fmla="*/ 3 h 3"/>
                  <a:gd name="T2" fmla="*/ 2 w 5"/>
                  <a:gd name="T3" fmla="*/ 0 h 3"/>
                  <a:gd name="T4" fmla="*/ 3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5" y="3"/>
                      <a:pt x="3" y="1"/>
                      <a:pt x="2" y="0"/>
                    </a:cubicBezTo>
                    <a:cubicBezTo>
                      <a:pt x="0" y="2"/>
                      <a:pt x="3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923"/>
              <p:cNvSpPr/>
              <p:nvPr/>
            </p:nvSpPr>
            <p:spPr bwMode="auto">
              <a:xfrm>
                <a:off x="4775" y="1197"/>
                <a:ext cx="4" cy="8"/>
              </a:xfrm>
              <a:custGeom>
                <a:avLst/>
                <a:gdLst>
                  <a:gd name="T0" fmla="*/ 3 w 4"/>
                  <a:gd name="T1" fmla="*/ 2 h 8"/>
                  <a:gd name="T2" fmla="*/ 0 w 4"/>
                  <a:gd name="T3" fmla="*/ 1 h 8"/>
                  <a:gd name="T4" fmla="*/ 3 w 4"/>
                  <a:gd name="T5" fmla="*/ 8 h 8"/>
                  <a:gd name="T6" fmla="*/ 4 w 4"/>
                  <a:gd name="T7" fmla="*/ 6 h 8"/>
                  <a:gd name="T8" fmla="*/ 2 w 4"/>
                  <a:gd name="T9" fmla="*/ 8 h 8"/>
                  <a:gd name="T10" fmla="*/ 0 w 4"/>
                  <a:gd name="T11" fmla="*/ 2 h 8"/>
                  <a:gd name="T12" fmla="*/ 3 w 4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3" y="2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3"/>
                      <a:pt x="2" y="6"/>
                      <a:pt x="3" y="8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3" y="7"/>
                      <a:pt x="2" y="7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924"/>
              <p:cNvSpPr/>
              <p:nvPr/>
            </p:nvSpPr>
            <p:spPr bwMode="auto">
              <a:xfrm>
                <a:off x="4792" y="1194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0 w 3"/>
                  <a:gd name="T5" fmla="*/ 5 h 7"/>
                  <a:gd name="T6" fmla="*/ 3 w 3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0"/>
                      <a:pt x="2" y="1"/>
                      <a:pt x="3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925"/>
              <p:cNvSpPr/>
              <p:nvPr/>
            </p:nvSpPr>
            <p:spPr bwMode="auto">
              <a:xfrm>
                <a:off x="4806" y="1197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2 w 5"/>
                  <a:gd name="T3" fmla="*/ 1 h 5"/>
                  <a:gd name="T4" fmla="*/ 3 w 5"/>
                  <a:gd name="T5" fmla="*/ 1 h 5"/>
                  <a:gd name="T6" fmla="*/ 0 w 5"/>
                  <a:gd name="T7" fmla="*/ 5 h 5"/>
                  <a:gd name="T8" fmla="*/ 5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2" y="5"/>
                      <a:pt x="4" y="3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926"/>
              <p:cNvSpPr/>
              <p:nvPr/>
            </p:nvSpPr>
            <p:spPr bwMode="auto">
              <a:xfrm>
                <a:off x="4804" y="12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927"/>
              <p:cNvSpPr/>
              <p:nvPr/>
            </p:nvSpPr>
            <p:spPr bwMode="auto">
              <a:xfrm>
                <a:off x="4805" y="12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928"/>
              <p:cNvSpPr/>
              <p:nvPr/>
            </p:nvSpPr>
            <p:spPr bwMode="auto">
              <a:xfrm>
                <a:off x="4812" y="1197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5 w 5"/>
                  <a:gd name="T3" fmla="*/ 3 h 5"/>
                  <a:gd name="T4" fmla="*/ 3 w 5"/>
                  <a:gd name="T5" fmla="*/ 2 h 5"/>
                  <a:gd name="T6" fmla="*/ 0 w 5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5"/>
                      <a:pt x="2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929"/>
              <p:cNvSpPr/>
              <p:nvPr/>
            </p:nvSpPr>
            <p:spPr bwMode="auto">
              <a:xfrm>
                <a:off x="4834" y="1207"/>
                <a:ext cx="11" cy="5"/>
              </a:xfrm>
              <a:custGeom>
                <a:avLst/>
                <a:gdLst>
                  <a:gd name="T0" fmla="*/ 0 w 11"/>
                  <a:gd name="T1" fmla="*/ 1 h 5"/>
                  <a:gd name="T2" fmla="*/ 0 w 11"/>
                  <a:gd name="T3" fmla="*/ 4 h 5"/>
                  <a:gd name="T4" fmla="*/ 8 w 11"/>
                  <a:gd name="T5" fmla="*/ 5 h 5"/>
                  <a:gd name="T6" fmla="*/ 8 w 11"/>
                  <a:gd name="T7" fmla="*/ 1 h 5"/>
                  <a:gd name="T8" fmla="*/ 0 w 11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8" y="0"/>
                      <a:pt x="8" y="5"/>
                    </a:cubicBezTo>
                    <a:cubicBezTo>
                      <a:pt x="7" y="3"/>
                      <a:pt x="11" y="2"/>
                      <a:pt x="8" y="1"/>
                    </a:cubicBezTo>
                    <a:cubicBezTo>
                      <a:pt x="6" y="3"/>
                      <a:pt x="2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930"/>
              <p:cNvSpPr/>
              <p:nvPr/>
            </p:nvSpPr>
            <p:spPr bwMode="auto">
              <a:xfrm>
                <a:off x="4843" y="121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5 h 6"/>
                  <a:gd name="T4" fmla="*/ 3 w 3"/>
                  <a:gd name="T5" fmla="*/ 3 h 6"/>
                  <a:gd name="T6" fmla="*/ 0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1" y="5"/>
                      <a:pt x="3" y="4"/>
                      <a:pt x="3" y="3"/>
                    </a:cubicBezTo>
                    <a:cubicBezTo>
                      <a:pt x="1" y="6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931"/>
              <p:cNvSpPr/>
              <p:nvPr/>
            </p:nvSpPr>
            <p:spPr bwMode="auto">
              <a:xfrm>
                <a:off x="4854" y="1212"/>
                <a:ext cx="6" cy="7"/>
              </a:xfrm>
              <a:custGeom>
                <a:avLst/>
                <a:gdLst>
                  <a:gd name="T0" fmla="*/ 2 w 6"/>
                  <a:gd name="T1" fmla="*/ 5 h 7"/>
                  <a:gd name="T2" fmla="*/ 1 w 6"/>
                  <a:gd name="T3" fmla="*/ 6 h 7"/>
                  <a:gd name="T4" fmla="*/ 6 w 6"/>
                  <a:gd name="T5" fmla="*/ 2 h 7"/>
                  <a:gd name="T6" fmla="*/ 2 w 6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5"/>
                    </a:moveTo>
                    <a:cubicBezTo>
                      <a:pt x="1" y="5"/>
                      <a:pt x="0" y="5"/>
                      <a:pt x="1" y="6"/>
                    </a:cubicBezTo>
                    <a:cubicBezTo>
                      <a:pt x="4" y="7"/>
                      <a:pt x="4" y="3"/>
                      <a:pt x="6" y="2"/>
                    </a:cubicBezTo>
                    <a:cubicBezTo>
                      <a:pt x="4" y="0"/>
                      <a:pt x="1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932"/>
              <p:cNvSpPr/>
              <p:nvPr/>
            </p:nvSpPr>
            <p:spPr bwMode="auto">
              <a:xfrm>
                <a:off x="4874" y="123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1" y="1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933"/>
              <p:cNvSpPr/>
              <p:nvPr/>
            </p:nvSpPr>
            <p:spPr bwMode="auto">
              <a:xfrm>
                <a:off x="4874" y="1217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934"/>
              <p:cNvSpPr/>
              <p:nvPr/>
            </p:nvSpPr>
            <p:spPr bwMode="auto">
              <a:xfrm>
                <a:off x="4887" y="1210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935"/>
              <p:cNvSpPr/>
              <p:nvPr/>
            </p:nvSpPr>
            <p:spPr bwMode="auto">
              <a:xfrm>
                <a:off x="4891" y="121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2 w 2"/>
                  <a:gd name="T5" fmla="*/ 1 h 2"/>
                  <a:gd name="T6" fmla="*/ 1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936"/>
              <p:cNvSpPr/>
              <p:nvPr/>
            </p:nvSpPr>
            <p:spPr bwMode="auto">
              <a:xfrm>
                <a:off x="4895" y="1210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937"/>
              <p:cNvSpPr/>
              <p:nvPr/>
            </p:nvSpPr>
            <p:spPr bwMode="auto">
              <a:xfrm>
                <a:off x="4927" y="1184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4 w 5"/>
                  <a:gd name="T3" fmla="*/ 0 h 3"/>
                  <a:gd name="T4" fmla="*/ 2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5" y="3"/>
                      <a:pt x="3" y="1"/>
                      <a:pt x="4" y="0"/>
                    </a:cubicBezTo>
                    <a:cubicBezTo>
                      <a:pt x="3" y="0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938"/>
              <p:cNvSpPr/>
              <p:nvPr/>
            </p:nvSpPr>
            <p:spPr bwMode="auto">
              <a:xfrm>
                <a:off x="4874" y="919"/>
                <a:ext cx="10" cy="2"/>
              </a:xfrm>
              <a:custGeom>
                <a:avLst/>
                <a:gdLst>
                  <a:gd name="T0" fmla="*/ 10 w 10"/>
                  <a:gd name="T1" fmla="*/ 0 h 2"/>
                  <a:gd name="T2" fmla="*/ 0 w 10"/>
                  <a:gd name="T3" fmla="*/ 2 h 2"/>
                  <a:gd name="T4" fmla="*/ 10 w 1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2" y="1"/>
                      <a:pt x="0" y="2"/>
                    </a:cubicBezTo>
                    <a:cubicBezTo>
                      <a:pt x="4" y="1"/>
                      <a:pt x="7" y="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939"/>
              <p:cNvSpPr/>
              <p:nvPr/>
            </p:nvSpPr>
            <p:spPr bwMode="auto">
              <a:xfrm>
                <a:off x="4779" y="106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940"/>
              <p:cNvSpPr/>
              <p:nvPr/>
            </p:nvSpPr>
            <p:spPr bwMode="auto">
              <a:xfrm>
                <a:off x="4779" y="1064"/>
                <a:ext cx="2" cy="8"/>
              </a:xfrm>
              <a:custGeom>
                <a:avLst/>
                <a:gdLst>
                  <a:gd name="T0" fmla="*/ 1 w 2"/>
                  <a:gd name="T1" fmla="*/ 1 h 8"/>
                  <a:gd name="T2" fmla="*/ 0 w 2"/>
                  <a:gd name="T3" fmla="*/ 5 h 8"/>
                  <a:gd name="T4" fmla="*/ 0 w 2"/>
                  <a:gd name="T5" fmla="*/ 8 h 8"/>
                  <a:gd name="T6" fmla="*/ 2 w 2"/>
                  <a:gd name="T7" fmla="*/ 0 h 8"/>
                  <a:gd name="T8" fmla="*/ 1 w 2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1" y="1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8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941"/>
              <p:cNvSpPr/>
              <p:nvPr/>
            </p:nvSpPr>
            <p:spPr bwMode="auto">
              <a:xfrm>
                <a:off x="4805" y="918"/>
                <a:ext cx="7" cy="19"/>
              </a:xfrm>
              <a:custGeom>
                <a:avLst/>
                <a:gdLst>
                  <a:gd name="T0" fmla="*/ 7 w 7"/>
                  <a:gd name="T1" fmla="*/ 18 h 19"/>
                  <a:gd name="T2" fmla="*/ 4 w 7"/>
                  <a:gd name="T3" fmla="*/ 18 h 19"/>
                  <a:gd name="T4" fmla="*/ 4 w 7"/>
                  <a:gd name="T5" fmla="*/ 18 h 19"/>
                  <a:gd name="T6" fmla="*/ 3 w 7"/>
                  <a:gd name="T7" fmla="*/ 18 h 19"/>
                  <a:gd name="T8" fmla="*/ 0 w 7"/>
                  <a:gd name="T9" fmla="*/ 0 h 19"/>
                  <a:gd name="T10" fmla="*/ 3 w 7"/>
                  <a:gd name="T11" fmla="*/ 18 h 19"/>
                  <a:gd name="T12" fmla="*/ 4 w 7"/>
                  <a:gd name="T13" fmla="*/ 19 h 19"/>
                  <a:gd name="T14" fmla="*/ 4 w 7"/>
                  <a:gd name="T15" fmla="*/ 19 h 19"/>
                  <a:gd name="T16" fmla="*/ 7 w 7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7" y="18"/>
                    </a:moveTo>
                    <a:cubicBezTo>
                      <a:pt x="6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1"/>
                      <a:pt x="1" y="6"/>
                      <a:pt x="0" y="0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lnTo>
                      <a:pt x="7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7" name="Freeform 942"/>
              <p:cNvSpPr/>
              <p:nvPr/>
            </p:nvSpPr>
            <p:spPr bwMode="auto">
              <a:xfrm>
                <a:off x="4891" y="934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0" y="0"/>
                      <a:pt x="2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8" name="Freeform 943"/>
              <p:cNvSpPr/>
              <p:nvPr/>
            </p:nvSpPr>
            <p:spPr bwMode="auto">
              <a:xfrm>
                <a:off x="4610" y="98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9" name="Freeform 944"/>
              <p:cNvSpPr/>
              <p:nvPr/>
            </p:nvSpPr>
            <p:spPr bwMode="auto">
              <a:xfrm>
                <a:off x="4546" y="1001"/>
                <a:ext cx="14" cy="2"/>
              </a:xfrm>
              <a:custGeom>
                <a:avLst/>
                <a:gdLst>
                  <a:gd name="T0" fmla="*/ 13 w 13"/>
                  <a:gd name="T1" fmla="*/ 0 h 2"/>
                  <a:gd name="T2" fmla="*/ 1 w 13"/>
                  <a:gd name="T3" fmla="*/ 2 h 2"/>
                  <a:gd name="T4" fmla="*/ 0 w 13"/>
                  <a:gd name="T5" fmla="*/ 2 h 2"/>
                  <a:gd name="T6" fmla="*/ 13 w 1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8" y="1"/>
                      <a:pt x="4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9" y="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0" name="Freeform 945"/>
              <p:cNvSpPr/>
              <p:nvPr/>
            </p:nvSpPr>
            <p:spPr bwMode="auto">
              <a:xfrm>
                <a:off x="4570" y="999"/>
                <a:ext cx="11" cy="2"/>
              </a:xfrm>
              <a:custGeom>
                <a:avLst/>
                <a:gdLst>
                  <a:gd name="T0" fmla="*/ 11 w 11"/>
                  <a:gd name="T1" fmla="*/ 0 h 2"/>
                  <a:gd name="T2" fmla="*/ 0 w 11"/>
                  <a:gd name="T3" fmla="*/ 2 h 2"/>
                  <a:gd name="T4" fmla="*/ 11 w 1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8" y="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1" name="Freeform 946"/>
              <p:cNvSpPr/>
              <p:nvPr/>
            </p:nvSpPr>
            <p:spPr bwMode="auto">
              <a:xfrm>
                <a:off x="4702" y="8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2" name="Freeform 947"/>
              <p:cNvSpPr/>
              <p:nvPr/>
            </p:nvSpPr>
            <p:spPr bwMode="auto">
              <a:xfrm>
                <a:off x="4612" y="980"/>
                <a:ext cx="7" cy="6"/>
              </a:xfrm>
              <a:custGeom>
                <a:avLst/>
                <a:gdLst>
                  <a:gd name="T0" fmla="*/ 5 w 7"/>
                  <a:gd name="T1" fmla="*/ 1 h 6"/>
                  <a:gd name="T2" fmla="*/ 1 w 7"/>
                  <a:gd name="T3" fmla="*/ 5 h 6"/>
                  <a:gd name="T4" fmla="*/ 1 w 7"/>
                  <a:gd name="T5" fmla="*/ 5 h 6"/>
                  <a:gd name="T6" fmla="*/ 1 w 7"/>
                  <a:gd name="T7" fmla="*/ 5 h 6"/>
                  <a:gd name="T8" fmla="*/ 1 w 7"/>
                  <a:gd name="T9" fmla="*/ 5 h 6"/>
                  <a:gd name="T10" fmla="*/ 1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2 w 7"/>
                  <a:gd name="T17" fmla="*/ 4 h 6"/>
                  <a:gd name="T18" fmla="*/ 2 w 7"/>
                  <a:gd name="T19" fmla="*/ 4 h 6"/>
                  <a:gd name="T20" fmla="*/ 2 w 7"/>
                  <a:gd name="T21" fmla="*/ 4 h 6"/>
                  <a:gd name="T22" fmla="*/ 1 w 7"/>
                  <a:gd name="T23" fmla="*/ 5 h 6"/>
                  <a:gd name="T24" fmla="*/ 0 w 7"/>
                  <a:gd name="T25" fmla="*/ 6 h 6"/>
                  <a:gd name="T26" fmla="*/ 5 w 7"/>
                  <a:gd name="T2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3" y="2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7" y="0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3" name="Freeform 948"/>
              <p:cNvSpPr/>
              <p:nvPr/>
            </p:nvSpPr>
            <p:spPr bwMode="auto">
              <a:xfrm>
                <a:off x="4884" y="918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4" name="Freeform 949"/>
              <p:cNvSpPr/>
              <p:nvPr/>
            </p:nvSpPr>
            <p:spPr bwMode="auto">
              <a:xfrm>
                <a:off x="4805" y="887"/>
                <a:ext cx="0" cy="6"/>
              </a:xfrm>
              <a:custGeom>
                <a:avLst/>
                <a:gdLst>
                  <a:gd name="T0" fmla="*/ 0 h 6"/>
                  <a:gd name="T1" fmla="*/ 1 h 6"/>
                  <a:gd name="T2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6"/>
                      <a:pt x="0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5" name="Freeform 950"/>
              <p:cNvSpPr/>
              <p:nvPr/>
            </p:nvSpPr>
            <p:spPr bwMode="auto">
              <a:xfrm>
                <a:off x="4724" y="1234"/>
                <a:ext cx="22" cy="9"/>
              </a:xfrm>
              <a:custGeom>
                <a:avLst/>
                <a:gdLst>
                  <a:gd name="T0" fmla="*/ 22 w 22"/>
                  <a:gd name="T1" fmla="*/ 8 h 9"/>
                  <a:gd name="T2" fmla="*/ 0 w 22"/>
                  <a:gd name="T3" fmla="*/ 0 h 9"/>
                  <a:gd name="T4" fmla="*/ 17 w 22"/>
                  <a:gd name="T5" fmla="*/ 7 h 9"/>
                  <a:gd name="T6" fmla="*/ 22 w 22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22" y="8"/>
                    </a:moveTo>
                    <a:cubicBezTo>
                      <a:pt x="14" y="6"/>
                      <a:pt x="7" y="3"/>
                      <a:pt x="0" y="0"/>
                    </a:cubicBezTo>
                    <a:cubicBezTo>
                      <a:pt x="8" y="4"/>
                      <a:pt x="13" y="6"/>
                      <a:pt x="17" y="7"/>
                    </a:cubicBezTo>
                    <a:cubicBezTo>
                      <a:pt x="20" y="8"/>
                      <a:pt x="21" y="9"/>
                      <a:pt x="2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6" name="Freeform 951"/>
              <p:cNvSpPr/>
              <p:nvPr/>
            </p:nvSpPr>
            <p:spPr bwMode="auto">
              <a:xfrm>
                <a:off x="4696" y="679"/>
                <a:ext cx="311" cy="570"/>
              </a:xfrm>
              <a:custGeom>
                <a:avLst/>
                <a:gdLst>
                  <a:gd name="T0" fmla="*/ 81 w 307"/>
                  <a:gd name="T1" fmla="*/ 98 h 562"/>
                  <a:gd name="T2" fmla="*/ 111 w 307"/>
                  <a:gd name="T3" fmla="*/ 28 h 562"/>
                  <a:gd name="T4" fmla="*/ 136 w 307"/>
                  <a:gd name="T5" fmla="*/ 57 h 562"/>
                  <a:gd name="T6" fmla="*/ 136 w 307"/>
                  <a:gd name="T7" fmla="*/ 48 h 562"/>
                  <a:gd name="T8" fmla="*/ 83 w 307"/>
                  <a:gd name="T9" fmla="*/ 24 h 562"/>
                  <a:gd name="T10" fmla="*/ 147 w 307"/>
                  <a:gd name="T11" fmla="*/ 69 h 562"/>
                  <a:gd name="T12" fmla="*/ 112 w 307"/>
                  <a:gd name="T13" fmla="*/ 168 h 562"/>
                  <a:gd name="T14" fmla="*/ 103 w 307"/>
                  <a:gd name="T15" fmla="*/ 210 h 562"/>
                  <a:gd name="T16" fmla="*/ 121 w 307"/>
                  <a:gd name="T17" fmla="*/ 252 h 562"/>
                  <a:gd name="T18" fmla="*/ 156 w 307"/>
                  <a:gd name="T19" fmla="*/ 254 h 562"/>
                  <a:gd name="T20" fmla="*/ 221 w 307"/>
                  <a:gd name="T21" fmla="*/ 249 h 562"/>
                  <a:gd name="T22" fmla="*/ 295 w 307"/>
                  <a:gd name="T23" fmla="*/ 277 h 562"/>
                  <a:gd name="T24" fmla="*/ 278 w 307"/>
                  <a:gd name="T25" fmla="*/ 344 h 562"/>
                  <a:gd name="T26" fmla="*/ 258 w 307"/>
                  <a:gd name="T27" fmla="*/ 355 h 562"/>
                  <a:gd name="T28" fmla="*/ 206 w 307"/>
                  <a:gd name="T29" fmla="*/ 364 h 562"/>
                  <a:gd name="T30" fmla="*/ 124 w 307"/>
                  <a:gd name="T31" fmla="*/ 317 h 562"/>
                  <a:gd name="T32" fmla="*/ 194 w 307"/>
                  <a:gd name="T33" fmla="*/ 304 h 562"/>
                  <a:gd name="T34" fmla="*/ 246 w 307"/>
                  <a:gd name="T35" fmla="*/ 281 h 562"/>
                  <a:gd name="T36" fmla="*/ 186 w 307"/>
                  <a:gd name="T37" fmla="*/ 288 h 562"/>
                  <a:gd name="T38" fmla="*/ 187 w 307"/>
                  <a:gd name="T39" fmla="*/ 286 h 562"/>
                  <a:gd name="T40" fmla="*/ 163 w 307"/>
                  <a:gd name="T41" fmla="*/ 285 h 562"/>
                  <a:gd name="T42" fmla="*/ 147 w 307"/>
                  <a:gd name="T43" fmla="*/ 285 h 562"/>
                  <a:gd name="T44" fmla="*/ 93 w 307"/>
                  <a:gd name="T45" fmla="*/ 332 h 562"/>
                  <a:gd name="T46" fmla="*/ 97 w 307"/>
                  <a:gd name="T47" fmla="*/ 359 h 562"/>
                  <a:gd name="T48" fmla="*/ 76 w 307"/>
                  <a:gd name="T49" fmla="*/ 391 h 562"/>
                  <a:gd name="T50" fmla="*/ 81 w 307"/>
                  <a:gd name="T51" fmla="*/ 420 h 562"/>
                  <a:gd name="T52" fmla="*/ 54 w 307"/>
                  <a:gd name="T53" fmla="*/ 459 h 562"/>
                  <a:gd name="T54" fmla="*/ 70 w 307"/>
                  <a:gd name="T55" fmla="*/ 471 h 562"/>
                  <a:gd name="T56" fmla="*/ 57 w 307"/>
                  <a:gd name="T57" fmla="*/ 524 h 562"/>
                  <a:gd name="T58" fmla="*/ 83 w 307"/>
                  <a:gd name="T59" fmla="*/ 558 h 562"/>
                  <a:gd name="T60" fmla="*/ 77 w 307"/>
                  <a:gd name="T61" fmla="*/ 555 h 562"/>
                  <a:gd name="T62" fmla="*/ 76 w 307"/>
                  <a:gd name="T63" fmla="*/ 560 h 562"/>
                  <a:gd name="T64" fmla="*/ 83 w 307"/>
                  <a:gd name="T65" fmla="*/ 532 h 562"/>
                  <a:gd name="T66" fmla="*/ 54 w 307"/>
                  <a:gd name="T67" fmla="*/ 520 h 562"/>
                  <a:gd name="T68" fmla="*/ 80 w 307"/>
                  <a:gd name="T69" fmla="*/ 483 h 562"/>
                  <a:gd name="T70" fmla="*/ 58 w 307"/>
                  <a:gd name="T71" fmla="*/ 453 h 562"/>
                  <a:gd name="T72" fmla="*/ 80 w 307"/>
                  <a:gd name="T73" fmla="*/ 392 h 562"/>
                  <a:gd name="T74" fmla="*/ 79 w 307"/>
                  <a:gd name="T75" fmla="*/ 388 h 562"/>
                  <a:gd name="T76" fmla="*/ 102 w 307"/>
                  <a:gd name="T77" fmla="*/ 357 h 562"/>
                  <a:gd name="T78" fmla="*/ 147 w 307"/>
                  <a:gd name="T79" fmla="*/ 293 h 562"/>
                  <a:gd name="T80" fmla="*/ 178 w 307"/>
                  <a:gd name="T81" fmla="*/ 288 h 562"/>
                  <a:gd name="T82" fmla="*/ 186 w 307"/>
                  <a:gd name="T83" fmla="*/ 289 h 562"/>
                  <a:gd name="T84" fmla="*/ 220 w 307"/>
                  <a:gd name="T85" fmla="*/ 295 h 562"/>
                  <a:gd name="T86" fmla="*/ 192 w 307"/>
                  <a:gd name="T87" fmla="*/ 296 h 562"/>
                  <a:gd name="T88" fmla="*/ 161 w 307"/>
                  <a:gd name="T89" fmla="*/ 295 h 562"/>
                  <a:gd name="T90" fmla="*/ 154 w 307"/>
                  <a:gd name="T91" fmla="*/ 295 h 562"/>
                  <a:gd name="T92" fmla="*/ 161 w 307"/>
                  <a:gd name="T93" fmla="*/ 294 h 562"/>
                  <a:gd name="T94" fmla="*/ 141 w 307"/>
                  <a:gd name="T95" fmla="*/ 298 h 562"/>
                  <a:gd name="T96" fmla="*/ 203 w 307"/>
                  <a:gd name="T97" fmla="*/ 372 h 562"/>
                  <a:gd name="T98" fmla="*/ 286 w 307"/>
                  <a:gd name="T99" fmla="*/ 343 h 562"/>
                  <a:gd name="T100" fmla="*/ 300 w 307"/>
                  <a:gd name="T101" fmla="*/ 321 h 562"/>
                  <a:gd name="T102" fmla="*/ 304 w 307"/>
                  <a:gd name="T103" fmla="*/ 284 h 562"/>
                  <a:gd name="T104" fmla="*/ 306 w 307"/>
                  <a:gd name="T105" fmla="*/ 300 h 562"/>
                  <a:gd name="T106" fmla="*/ 272 w 307"/>
                  <a:gd name="T107" fmla="*/ 246 h 562"/>
                  <a:gd name="T108" fmla="*/ 175 w 307"/>
                  <a:gd name="T109" fmla="*/ 239 h 562"/>
                  <a:gd name="T110" fmla="*/ 116 w 307"/>
                  <a:gd name="T111" fmla="*/ 192 h 562"/>
                  <a:gd name="T112" fmla="*/ 140 w 307"/>
                  <a:gd name="T113" fmla="*/ 116 h 562"/>
                  <a:gd name="T114" fmla="*/ 149 w 307"/>
                  <a:gd name="T115" fmla="*/ 60 h 562"/>
                  <a:gd name="T116" fmla="*/ 151 w 307"/>
                  <a:gd name="T117" fmla="*/ 74 h 562"/>
                  <a:gd name="T118" fmla="*/ 154 w 307"/>
                  <a:gd name="T119" fmla="*/ 65 h 562"/>
                  <a:gd name="T120" fmla="*/ 136 w 307"/>
                  <a:gd name="T121" fmla="*/ 27 h 562"/>
                  <a:gd name="T122" fmla="*/ 69 w 307"/>
                  <a:gd name="T123" fmla="*/ 91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07" h="562">
                    <a:moveTo>
                      <a:pt x="28" y="150"/>
                    </a:moveTo>
                    <a:cubicBezTo>
                      <a:pt x="36" y="146"/>
                      <a:pt x="11" y="173"/>
                      <a:pt x="16" y="173"/>
                    </a:cubicBezTo>
                    <a:cubicBezTo>
                      <a:pt x="24" y="161"/>
                      <a:pt x="30" y="152"/>
                      <a:pt x="36" y="147"/>
                    </a:cubicBezTo>
                    <a:cubicBezTo>
                      <a:pt x="30" y="158"/>
                      <a:pt x="17" y="172"/>
                      <a:pt x="16" y="179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39" y="150"/>
                      <a:pt x="29" y="167"/>
                      <a:pt x="37" y="156"/>
                    </a:cubicBezTo>
                    <a:cubicBezTo>
                      <a:pt x="43" y="142"/>
                      <a:pt x="66" y="117"/>
                      <a:pt x="80" y="100"/>
                    </a:cubicBezTo>
                    <a:cubicBezTo>
                      <a:pt x="81" y="99"/>
                      <a:pt x="81" y="99"/>
                      <a:pt x="81" y="99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3"/>
                      <a:pt x="82" y="89"/>
                      <a:pt x="82" y="85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86" y="60"/>
                      <a:pt x="86" y="60"/>
                      <a:pt x="85" y="59"/>
                    </a:cubicBezTo>
                    <a:cubicBezTo>
                      <a:pt x="88" y="49"/>
                      <a:pt x="91" y="32"/>
                      <a:pt x="92" y="12"/>
                    </a:cubicBezTo>
                    <a:cubicBezTo>
                      <a:pt x="89" y="15"/>
                      <a:pt x="86" y="18"/>
                      <a:pt x="82" y="20"/>
                    </a:cubicBezTo>
                    <a:cubicBezTo>
                      <a:pt x="87" y="21"/>
                      <a:pt x="92" y="22"/>
                      <a:pt x="96" y="23"/>
                    </a:cubicBezTo>
                    <a:cubicBezTo>
                      <a:pt x="99" y="23"/>
                      <a:pt x="105" y="25"/>
                      <a:pt x="111" y="28"/>
                    </a:cubicBezTo>
                    <a:cubicBezTo>
                      <a:pt x="118" y="32"/>
                      <a:pt x="125" y="38"/>
                      <a:pt x="130" y="46"/>
                    </a:cubicBezTo>
                    <a:cubicBezTo>
                      <a:pt x="132" y="50"/>
                      <a:pt x="134" y="55"/>
                      <a:pt x="135" y="59"/>
                    </a:cubicBezTo>
                    <a:cubicBezTo>
                      <a:pt x="135" y="60"/>
                      <a:pt x="136" y="61"/>
                      <a:pt x="136" y="62"/>
                    </a:cubicBezTo>
                    <a:cubicBezTo>
                      <a:pt x="136" y="64"/>
                      <a:pt x="136" y="64"/>
                      <a:pt x="136" y="64"/>
                    </a:cubicBezTo>
                    <a:cubicBezTo>
                      <a:pt x="136" y="65"/>
                      <a:pt x="136" y="65"/>
                      <a:pt x="136" y="65"/>
                    </a:cubicBezTo>
                    <a:cubicBezTo>
                      <a:pt x="137" y="67"/>
                      <a:pt x="137" y="68"/>
                      <a:pt x="137" y="69"/>
                    </a:cubicBezTo>
                    <a:cubicBezTo>
                      <a:pt x="137" y="70"/>
                      <a:pt x="137" y="71"/>
                      <a:pt x="137" y="72"/>
                    </a:cubicBezTo>
                    <a:cubicBezTo>
                      <a:pt x="137" y="80"/>
                      <a:pt x="136" y="86"/>
                      <a:pt x="136" y="89"/>
                    </a:cubicBezTo>
                    <a:cubicBezTo>
                      <a:pt x="138" y="79"/>
                      <a:pt x="139" y="70"/>
                      <a:pt x="136" y="57"/>
                    </a:cubicBezTo>
                    <a:cubicBezTo>
                      <a:pt x="136" y="57"/>
                      <a:pt x="137" y="58"/>
                      <a:pt x="138" y="58"/>
                    </a:cubicBezTo>
                    <a:cubicBezTo>
                      <a:pt x="139" y="58"/>
                      <a:pt x="140" y="59"/>
                      <a:pt x="140" y="59"/>
                    </a:cubicBezTo>
                    <a:cubicBezTo>
                      <a:pt x="140" y="60"/>
                      <a:pt x="140" y="61"/>
                      <a:pt x="140" y="63"/>
                    </a:cubicBezTo>
                    <a:cubicBezTo>
                      <a:pt x="141" y="63"/>
                      <a:pt x="141" y="65"/>
                      <a:pt x="141" y="66"/>
                    </a:cubicBezTo>
                    <a:cubicBezTo>
                      <a:pt x="141" y="67"/>
                      <a:pt x="141" y="69"/>
                      <a:pt x="141" y="69"/>
                    </a:cubicBezTo>
                    <a:cubicBezTo>
                      <a:pt x="141" y="71"/>
                      <a:pt x="140" y="71"/>
                      <a:pt x="140" y="71"/>
                    </a:cubicBezTo>
                    <a:cubicBezTo>
                      <a:pt x="139" y="72"/>
                      <a:pt x="140" y="71"/>
                      <a:pt x="140" y="83"/>
                    </a:cubicBezTo>
                    <a:cubicBezTo>
                      <a:pt x="142" y="81"/>
                      <a:pt x="143" y="73"/>
                      <a:pt x="141" y="63"/>
                    </a:cubicBezTo>
                    <a:cubicBezTo>
                      <a:pt x="140" y="58"/>
                      <a:pt x="138" y="53"/>
                      <a:pt x="136" y="48"/>
                    </a:cubicBezTo>
                    <a:cubicBezTo>
                      <a:pt x="134" y="43"/>
                      <a:pt x="131" y="40"/>
                      <a:pt x="128" y="36"/>
                    </a:cubicBezTo>
                    <a:cubicBezTo>
                      <a:pt x="130" y="38"/>
                      <a:pt x="133" y="41"/>
                      <a:pt x="135" y="44"/>
                    </a:cubicBezTo>
                    <a:cubicBezTo>
                      <a:pt x="138" y="48"/>
                      <a:pt x="140" y="52"/>
                      <a:pt x="141" y="58"/>
                    </a:cubicBezTo>
                    <a:cubicBezTo>
                      <a:pt x="140" y="51"/>
                      <a:pt x="137" y="44"/>
                      <a:pt x="133" y="38"/>
                    </a:cubicBezTo>
                    <a:cubicBezTo>
                      <a:pt x="129" y="33"/>
                      <a:pt x="124" y="28"/>
                      <a:pt x="118" y="24"/>
                    </a:cubicBezTo>
                    <a:cubicBezTo>
                      <a:pt x="107" y="17"/>
                      <a:pt x="95" y="14"/>
                      <a:pt x="84" y="13"/>
                    </a:cubicBezTo>
                    <a:cubicBezTo>
                      <a:pt x="84" y="13"/>
                      <a:pt x="84" y="12"/>
                      <a:pt x="85" y="12"/>
                    </a:cubicBezTo>
                    <a:cubicBezTo>
                      <a:pt x="85" y="17"/>
                      <a:pt x="85" y="22"/>
                      <a:pt x="86" y="26"/>
                    </a:cubicBezTo>
                    <a:cubicBezTo>
                      <a:pt x="84" y="36"/>
                      <a:pt x="83" y="31"/>
                      <a:pt x="83" y="24"/>
                    </a:cubicBezTo>
                    <a:cubicBezTo>
                      <a:pt x="83" y="49"/>
                      <a:pt x="79" y="42"/>
                      <a:pt x="80" y="64"/>
                    </a:cubicBezTo>
                    <a:cubicBezTo>
                      <a:pt x="77" y="58"/>
                      <a:pt x="79" y="33"/>
                      <a:pt x="80" y="12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93" y="9"/>
                      <a:pt x="101" y="11"/>
                      <a:pt x="107" y="13"/>
                    </a:cubicBezTo>
                    <a:cubicBezTo>
                      <a:pt x="114" y="17"/>
                      <a:pt x="122" y="22"/>
                      <a:pt x="129" y="29"/>
                    </a:cubicBezTo>
                    <a:cubicBezTo>
                      <a:pt x="136" y="35"/>
                      <a:pt x="141" y="44"/>
                      <a:pt x="144" y="54"/>
                    </a:cubicBezTo>
                    <a:cubicBezTo>
                      <a:pt x="145" y="56"/>
                      <a:pt x="146" y="59"/>
                      <a:pt x="146" y="61"/>
                    </a:cubicBezTo>
                    <a:cubicBezTo>
                      <a:pt x="147" y="64"/>
                      <a:pt x="147" y="66"/>
                      <a:pt x="147" y="69"/>
                    </a:cubicBezTo>
                    <a:cubicBezTo>
                      <a:pt x="147" y="71"/>
                      <a:pt x="148" y="74"/>
                      <a:pt x="148" y="77"/>
                    </a:cubicBezTo>
                    <a:cubicBezTo>
                      <a:pt x="147" y="80"/>
                      <a:pt x="147" y="80"/>
                      <a:pt x="147" y="80"/>
                    </a:cubicBezTo>
                    <a:cubicBezTo>
                      <a:pt x="147" y="84"/>
                      <a:pt x="147" y="84"/>
                      <a:pt x="147" y="84"/>
                    </a:cubicBezTo>
                    <a:cubicBezTo>
                      <a:pt x="146" y="94"/>
                      <a:pt x="143" y="104"/>
                      <a:pt x="140" y="112"/>
                    </a:cubicBezTo>
                    <a:cubicBezTo>
                      <a:pt x="138" y="112"/>
                      <a:pt x="139" y="106"/>
                      <a:pt x="139" y="102"/>
                    </a:cubicBezTo>
                    <a:cubicBezTo>
                      <a:pt x="140" y="99"/>
                      <a:pt x="140" y="98"/>
                      <a:pt x="139" y="97"/>
                    </a:cubicBezTo>
                    <a:cubicBezTo>
                      <a:pt x="139" y="97"/>
                      <a:pt x="138" y="98"/>
                      <a:pt x="136" y="101"/>
                    </a:cubicBezTo>
                    <a:cubicBezTo>
                      <a:pt x="122" y="132"/>
                      <a:pt x="124" y="134"/>
                      <a:pt x="119" y="153"/>
                    </a:cubicBezTo>
                    <a:cubicBezTo>
                      <a:pt x="115" y="165"/>
                      <a:pt x="114" y="166"/>
                      <a:pt x="112" y="168"/>
                    </a:cubicBezTo>
                    <a:cubicBezTo>
                      <a:pt x="111" y="169"/>
                      <a:pt x="110" y="170"/>
                      <a:pt x="109" y="174"/>
                    </a:cubicBezTo>
                    <a:cubicBezTo>
                      <a:pt x="108" y="178"/>
                      <a:pt x="106" y="184"/>
                      <a:pt x="105" y="194"/>
                    </a:cubicBezTo>
                    <a:cubicBezTo>
                      <a:pt x="105" y="194"/>
                      <a:pt x="105" y="193"/>
                      <a:pt x="105" y="190"/>
                    </a:cubicBezTo>
                    <a:cubicBezTo>
                      <a:pt x="105" y="188"/>
                      <a:pt x="105" y="185"/>
                      <a:pt x="106" y="182"/>
                    </a:cubicBezTo>
                    <a:cubicBezTo>
                      <a:pt x="107" y="176"/>
                      <a:pt x="107" y="170"/>
                      <a:pt x="107" y="170"/>
                    </a:cubicBezTo>
                    <a:cubicBezTo>
                      <a:pt x="105" y="175"/>
                      <a:pt x="104" y="180"/>
                      <a:pt x="103" y="183"/>
                    </a:cubicBezTo>
                    <a:cubicBezTo>
                      <a:pt x="102" y="187"/>
                      <a:pt x="102" y="189"/>
                      <a:pt x="103" y="192"/>
                    </a:cubicBezTo>
                    <a:cubicBezTo>
                      <a:pt x="103" y="194"/>
                      <a:pt x="103" y="197"/>
                      <a:pt x="103" y="200"/>
                    </a:cubicBezTo>
                    <a:cubicBezTo>
                      <a:pt x="103" y="202"/>
                      <a:pt x="103" y="206"/>
                      <a:pt x="103" y="210"/>
                    </a:cubicBezTo>
                    <a:cubicBezTo>
                      <a:pt x="104" y="204"/>
                      <a:pt x="105" y="204"/>
                      <a:pt x="107" y="184"/>
                    </a:cubicBezTo>
                    <a:cubicBezTo>
                      <a:pt x="108" y="183"/>
                      <a:pt x="108" y="187"/>
                      <a:pt x="108" y="191"/>
                    </a:cubicBezTo>
                    <a:cubicBezTo>
                      <a:pt x="108" y="193"/>
                      <a:pt x="108" y="196"/>
                      <a:pt x="108" y="198"/>
                    </a:cubicBezTo>
                    <a:cubicBezTo>
                      <a:pt x="107" y="201"/>
                      <a:pt x="107" y="203"/>
                      <a:pt x="107" y="205"/>
                    </a:cubicBezTo>
                    <a:cubicBezTo>
                      <a:pt x="108" y="200"/>
                      <a:pt x="108" y="200"/>
                      <a:pt x="108" y="200"/>
                    </a:cubicBezTo>
                    <a:cubicBezTo>
                      <a:pt x="110" y="209"/>
                      <a:pt x="110" y="212"/>
                      <a:pt x="112" y="236"/>
                    </a:cubicBezTo>
                    <a:cubicBezTo>
                      <a:pt x="109" y="225"/>
                      <a:pt x="111" y="241"/>
                      <a:pt x="112" y="253"/>
                    </a:cubicBezTo>
                    <a:cubicBezTo>
                      <a:pt x="111" y="253"/>
                      <a:pt x="111" y="253"/>
                      <a:pt x="111" y="253"/>
                    </a:cubicBezTo>
                    <a:cubicBezTo>
                      <a:pt x="115" y="253"/>
                      <a:pt x="119" y="252"/>
                      <a:pt x="121" y="252"/>
                    </a:cubicBezTo>
                    <a:cubicBezTo>
                      <a:pt x="114" y="254"/>
                      <a:pt x="114" y="254"/>
                      <a:pt x="114" y="254"/>
                    </a:cubicBezTo>
                    <a:cubicBezTo>
                      <a:pt x="132" y="250"/>
                      <a:pt x="151" y="248"/>
                      <a:pt x="163" y="247"/>
                    </a:cubicBezTo>
                    <a:cubicBezTo>
                      <a:pt x="162" y="247"/>
                      <a:pt x="162" y="247"/>
                      <a:pt x="162" y="247"/>
                    </a:cubicBezTo>
                    <a:cubicBezTo>
                      <a:pt x="176" y="245"/>
                      <a:pt x="181" y="242"/>
                      <a:pt x="201" y="242"/>
                    </a:cubicBezTo>
                    <a:cubicBezTo>
                      <a:pt x="199" y="243"/>
                      <a:pt x="175" y="247"/>
                      <a:pt x="197" y="246"/>
                    </a:cubicBezTo>
                    <a:cubicBezTo>
                      <a:pt x="196" y="247"/>
                      <a:pt x="189" y="248"/>
                      <a:pt x="180" y="248"/>
                    </a:cubicBezTo>
                    <a:cubicBezTo>
                      <a:pt x="171" y="249"/>
                      <a:pt x="160" y="250"/>
                      <a:pt x="150" y="251"/>
                    </a:cubicBezTo>
                    <a:cubicBezTo>
                      <a:pt x="160" y="250"/>
                      <a:pt x="167" y="250"/>
                      <a:pt x="169" y="251"/>
                    </a:cubicBezTo>
                    <a:cubicBezTo>
                      <a:pt x="171" y="252"/>
                      <a:pt x="168" y="253"/>
                      <a:pt x="156" y="254"/>
                    </a:cubicBezTo>
                    <a:cubicBezTo>
                      <a:pt x="163" y="256"/>
                      <a:pt x="179" y="251"/>
                      <a:pt x="192" y="252"/>
                    </a:cubicBezTo>
                    <a:cubicBezTo>
                      <a:pt x="189" y="251"/>
                      <a:pt x="193" y="250"/>
                      <a:pt x="192" y="249"/>
                    </a:cubicBezTo>
                    <a:cubicBezTo>
                      <a:pt x="193" y="251"/>
                      <a:pt x="205" y="250"/>
                      <a:pt x="217" y="250"/>
                    </a:cubicBezTo>
                    <a:cubicBezTo>
                      <a:pt x="220" y="250"/>
                      <a:pt x="223" y="250"/>
                      <a:pt x="225" y="250"/>
                    </a:cubicBezTo>
                    <a:cubicBezTo>
                      <a:pt x="228" y="250"/>
                      <a:pt x="231" y="250"/>
                      <a:pt x="233" y="250"/>
                    </a:cubicBezTo>
                    <a:cubicBezTo>
                      <a:pt x="238" y="250"/>
                      <a:pt x="241" y="250"/>
                      <a:pt x="241" y="249"/>
                    </a:cubicBezTo>
                    <a:cubicBezTo>
                      <a:pt x="241" y="249"/>
                      <a:pt x="239" y="249"/>
                      <a:pt x="237" y="249"/>
                    </a:cubicBezTo>
                    <a:cubicBezTo>
                      <a:pt x="235" y="249"/>
                      <a:pt x="232" y="249"/>
                      <a:pt x="229" y="249"/>
                    </a:cubicBezTo>
                    <a:cubicBezTo>
                      <a:pt x="226" y="249"/>
                      <a:pt x="223" y="249"/>
                      <a:pt x="221" y="249"/>
                    </a:cubicBezTo>
                    <a:cubicBezTo>
                      <a:pt x="218" y="249"/>
                      <a:pt x="217" y="249"/>
                      <a:pt x="217" y="249"/>
                    </a:cubicBezTo>
                    <a:cubicBezTo>
                      <a:pt x="216" y="248"/>
                      <a:pt x="223" y="247"/>
                      <a:pt x="229" y="247"/>
                    </a:cubicBezTo>
                    <a:cubicBezTo>
                      <a:pt x="235" y="246"/>
                      <a:pt x="241" y="246"/>
                      <a:pt x="236" y="245"/>
                    </a:cubicBezTo>
                    <a:cubicBezTo>
                      <a:pt x="241" y="248"/>
                      <a:pt x="258" y="249"/>
                      <a:pt x="273" y="256"/>
                    </a:cubicBezTo>
                    <a:cubicBezTo>
                      <a:pt x="280" y="259"/>
                      <a:pt x="287" y="264"/>
                      <a:pt x="291" y="271"/>
                    </a:cubicBezTo>
                    <a:cubicBezTo>
                      <a:pt x="295" y="277"/>
                      <a:pt x="296" y="283"/>
                      <a:pt x="296" y="286"/>
                    </a:cubicBezTo>
                    <a:cubicBezTo>
                      <a:pt x="296" y="286"/>
                      <a:pt x="296" y="285"/>
                      <a:pt x="296" y="284"/>
                    </a:cubicBezTo>
                    <a:cubicBezTo>
                      <a:pt x="296" y="284"/>
                      <a:pt x="296" y="282"/>
                      <a:pt x="296" y="281"/>
                    </a:cubicBezTo>
                    <a:cubicBezTo>
                      <a:pt x="296" y="279"/>
                      <a:pt x="295" y="277"/>
                      <a:pt x="295" y="277"/>
                    </a:cubicBezTo>
                    <a:cubicBezTo>
                      <a:pt x="297" y="280"/>
                      <a:pt x="297" y="283"/>
                      <a:pt x="298" y="286"/>
                    </a:cubicBezTo>
                    <a:cubicBezTo>
                      <a:pt x="298" y="289"/>
                      <a:pt x="299" y="292"/>
                      <a:pt x="299" y="295"/>
                    </a:cubicBezTo>
                    <a:cubicBezTo>
                      <a:pt x="299" y="302"/>
                      <a:pt x="298" y="308"/>
                      <a:pt x="296" y="314"/>
                    </a:cubicBezTo>
                    <a:cubicBezTo>
                      <a:pt x="295" y="320"/>
                      <a:pt x="292" y="325"/>
                      <a:pt x="289" y="330"/>
                    </a:cubicBezTo>
                    <a:cubicBezTo>
                      <a:pt x="286" y="334"/>
                      <a:pt x="286" y="334"/>
                      <a:pt x="286" y="334"/>
                    </a:cubicBezTo>
                    <a:cubicBezTo>
                      <a:pt x="286" y="335"/>
                      <a:pt x="286" y="335"/>
                      <a:pt x="285" y="336"/>
                    </a:cubicBezTo>
                    <a:cubicBezTo>
                      <a:pt x="284" y="338"/>
                      <a:pt x="284" y="338"/>
                      <a:pt x="284" y="338"/>
                    </a:cubicBezTo>
                    <a:cubicBezTo>
                      <a:pt x="281" y="341"/>
                      <a:pt x="281" y="341"/>
                      <a:pt x="281" y="341"/>
                    </a:cubicBezTo>
                    <a:cubicBezTo>
                      <a:pt x="278" y="344"/>
                      <a:pt x="278" y="344"/>
                      <a:pt x="278" y="344"/>
                    </a:cubicBezTo>
                    <a:cubicBezTo>
                      <a:pt x="269" y="353"/>
                      <a:pt x="258" y="359"/>
                      <a:pt x="246" y="362"/>
                    </a:cubicBezTo>
                    <a:cubicBezTo>
                      <a:pt x="243" y="363"/>
                      <a:pt x="240" y="364"/>
                      <a:pt x="236" y="365"/>
                    </a:cubicBezTo>
                    <a:cubicBezTo>
                      <a:pt x="234" y="365"/>
                      <a:pt x="231" y="366"/>
                      <a:pt x="228" y="366"/>
                    </a:cubicBezTo>
                    <a:cubicBezTo>
                      <a:pt x="222" y="367"/>
                      <a:pt x="216" y="368"/>
                      <a:pt x="209" y="369"/>
                    </a:cubicBezTo>
                    <a:cubicBezTo>
                      <a:pt x="218" y="368"/>
                      <a:pt x="222" y="365"/>
                      <a:pt x="228" y="363"/>
                    </a:cubicBezTo>
                    <a:cubicBezTo>
                      <a:pt x="232" y="362"/>
                      <a:pt x="235" y="362"/>
                      <a:pt x="240" y="361"/>
                    </a:cubicBezTo>
                    <a:cubicBezTo>
                      <a:pt x="241" y="360"/>
                      <a:pt x="242" y="360"/>
                      <a:pt x="244" y="360"/>
                    </a:cubicBezTo>
                    <a:cubicBezTo>
                      <a:pt x="245" y="359"/>
                      <a:pt x="246" y="359"/>
                      <a:pt x="248" y="359"/>
                    </a:cubicBezTo>
                    <a:cubicBezTo>
                      <a:pt x="251" y="358"/>
                      <a:pt x="254" y="357"/>
                      <a:pt x="258" y="355"/>
                    </a:cubicBezTo>
                    <a:cubicBezTo>
                      <a:pt x="247" y="360"/>
                      <a:pt x="239" y="360"/>
                      <a:pt x="236" y="360"/>
                    </a:cubicBezTo>
                    <a:cubicBezTo>
                      <a:pt x="232" y="360"/>
                      <a:pt x="231" y="360"/>
                      <a:pt x="231" y="359"/>
                    </a:cubicBezTo>
                    <a:cubicBezTo>
                      <a:pt x="232" y="358"/>
                      <a:pt x="236" y="356"/>
                      <a:pt x="229" y="356"/>
                    </a:cubicBezTo>
                    <a:cubicBezTo>
                      <a:pt x="213" y="357"/>
                      <a:pt x="208" y="359"/>
                      <a:pt x="205" y="360"/>
                    </a:cubicBezTo>
                    <a:cubicBezTo>
                      <a:pt x="206" y="360"/>
                      <a:pt x="206" y="360"/>
                      <a:pt x="207" y="360"/>
                    </a:cubicBezTo>
                    <a:cubicBezTo>
                      <a:pt x="203" y="361"/>
                      <a:pt x="205" y="364"/>
                      <a:pt x="199" y="363"/>
                    </a:cubicBezTo>
                    <a:cubicBezTo>
                      <a:pt x="205" y="364"/>
                      <a:pt x="205" y="364"/>
                      <a:pt x="205" y="364"/>
                    </a:cubicBezTo>
                    <a:cubicBezTo>
                      <a:pt x="206" y="364"/>
                      <a:pt x="206" y="364"/>
                      <a:pt x="206" y="364"/>
                    </a:cubicBezTo>
                    <a:cubicBezTo>
                      <a:pt x="206" y="364"/>
                      <a:pt x="206" y="364"/>
                      <a:pt x="206" y="364"/>
                    </a:cubicBezTo>
                    <a:cubicBezTo>
                      <a:pt x="225" y="361"/>
                      <a:pt x="225" y="361"/>
                      <a:pt x="225" y="361"/>
                    </a:cubicBezTo>
                    <a:cubicBezTo>
                      <a:pt x="219" y="363"/>
                      <a:pt x="213" y="364"/>
                      <a:pt x="206" y="365"/>
                    </a:cubicBezTo>
                    <a:cubicBezTo>
                      <a:pt x="206" y="365"/>
                      <a:pt x="206" y="365"/>
                      <a:pt x="206" y="365"/>
                    </a:cubicBezTo>
                    <a:cubicBezTo>
                      <a:pt x="205" y="365"/>
                      <a:pt x="205" y="365"/>
                      <a:pt x="205" y="365"/>
                    </a:cubicBezTo>
                    <a:cubicBezTo>
                      <a:pt x="179" y="360"/>
                      <a:pt x="144" y="349"/>
                      <a:pt x="110" y="341"/>
                    </a:cubicBezTo>
                    <a:cubicBezTo>
                      <a:pt x="108" y="340"/>
                      <a:pt x="108" y="340"/>
                      <a:pt x="108" y="340"/>
                    </a:cubicBezTo>
                    <a:cubicBezTo>
                      <a:pt x="109" y="338"/>
                      <a:pt x="109" y="338"/>
                      <a:pt x="109" y="338"/>
                    </a:cubicBezTo>
                    <a:cubicBezTo>
                      <a:pt x="113" y="329"/>
                      <a:pt x="119" y="320"/>
                      <a:pt x="127" y="313"/>
                    </a:cubicBezTo>
                    <a:cubicBezTo>
                      <a:pt x="129" y="313"/>
                      <a:pt x="127" y="314"/>
                      <a:pt x="124" y="317"/>
                    </a:cubicBezTo>
                    <a:cubicBezTo>
                      <a:pt x="121" y="320"/>
                      <a:pt x="117" y="324"/>
                      <a:pt x="116" y="327"/>
                    </a:cubicBezTo>
                    <a:cubicBezTo>
                      <a:pt x="124" y="319"/>
                      <a:pt x="128" y="315"/>
                      <a:pt x="132" y="312"/>
                    </a:cubicBezTo>
                    <a:cubicBezTo>
                      <a:pt x="133" y="311"/>
                      <a:pt x="135" y="309"/>
                      <a:pt x="137" y="308"/>
                    </a:cubicBezTo>
                    <a:cubicBezTo>
                      <a:pt x="139" y="307"/>
                      <a:pt x="141" y="305"/>
                      <a:pt x="144" y="304"/>
                    </a:cubicBezTo>
                    <a:cubicBezTo>
                      <a:pt x="150" y="302"/>
                      <a:pt x="157" y="300"/>
                      <a:pt x="163" y="300"/>
                    </a:cubicBezTo>
                    <a:cubicBezTo>
                      <a:pt x="169" y="300"/>
                      <a:pt x="174" y="300"/>
                      <a:pt x="178" y="301"/>
                    </a:cubicBezTo>
                    <a:cubicBezTo>
                      <a:pt x="182" y="302"/>
                      <a:pt x="185" y="303"/>
                      <a:pt x="186" y="304"/>
                    </a:cubicBezTo>
                    <a:cubicBezTo>
                      <a:pt x="187" y="304"/>
                      <a:pt x="186" y="305"/>
                      <a:pt x="182" y="305"/>
                    </a:cubicBezTo>
                    <a:cubicBezTo>
                      <a:pt x="208" y="310"/>
                      <a:pt x="180" y="303"/>
                      <a:pt x="194" y="304"/>
                    </a:cubicBezTo>
                    <a:cubicBezTo>
                      <a:pt x="198" y="305"/>
                      <a:pt x="198" y="305"/>
                      <a:pt x="198" y="305"/>
                    </a:cubicBezTo>
                    <a:cubicBezTo>
                      <a:pt x="205" y="306"/>
                      <a:pt x="211" y="306"/>
                      <a:pt x="218" y="307"/>
                    </a:cubicBezTo>
                    <a:cubicBezTo>
                      <a:pt x="217" y="307"/>
                      <a:pt x="217" y="307"/>
                      <a:pt x="217" y="307"/>
                    </a:cubicBezTo>
                    <a:cubicBezTo>
                      <a:pt x="225" y="305"/>
                      <a:pt x="225" y="305"/>
                      <a:pt x="225" y="305"/>
                    </a:cubicBezTo>
                    <a:cubicBezTo>
                      <a:pt x="230" y="304"/>
                      <a:pt x="235" y="304"/>
                      <a:pt x="240" y="304"/>
                    </a:cubicBezTo>
                    <a:cubicBezTo>
                      <a:pt x="239" y="304"/>
                      <a:pt x="238" y="305"/>
                      <a:pt x="238" y="305"/>
                    </a:cubicBezTo>
                    <a:cubicBezTo>
                      <a:pt x="245" y="296"/>
                      <a:pt x="253" y="287"/>
                      <a:pt x="259" y="281"/>
                    </a:cubicBezTo>
                    <a:cubicBezTo>
                      <a:pt x="259" y="281"/>
                      <a:pt x="260" y="282"/>
                      <a:pt x="260" y="282"/>
                    </a:cubicBezTo>
                    <a:cubicBezTo>
                      <a:pt x="254" y="282"/>
                      <a:pt x="250" y="282"/>
                      <a:pt x="246" y="281"/>
                    </a:cubicBezTo>
                    <a:cubicBezTo>
                      <a:pt x="232" y="284"/>
                      <a:pt x="224" y="285"/>
                      <a:pt x="220" y="287"/>
                    </a:cubicBezTo>
                    <a:cubicBezTo>
                      <a:pt x="220" y="287"/>
                      <a:pt x="220" y="287"/>
                      <a:pt x="220" y="287"/>
                    </a:cubicBezTo>
                    <a:cubicBezTo>
                      <a:pt x="213" y="286"/>
                      <a:pt x="213" y="288"/>
                      <a:pt x="210" y="289"/>
                    </a:cubicBezTo>
                    <a:cubicBezTo>
                      <a:pt x="207" y="290"/>
                      <a:pt x="203" y="289"/>
                      <a:pt x="190" y="288"/>
                    </a:cubicBezTo>
                    <a:cubicBezTo>
                      <a:pt x="189" y="288"/>
                      <a:pt x="188" y="288"/>
                      <a:pt x="188" y="288"/>
                    </a:cubicBezTo>
                    <a:cubicBezTo>
                      <a:pt x="187" y="288"/>
                      <a:pt x="187" y="288"/>
                      <a:pt x="187" y="288"/>
                    </a:cubicBezTo>
                    <a:cubicBezTo>
                      <a:pt x="187" y="288"/>
                      <a:pt x="187" y="288"/>
                      <a:pt x="187" y="288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6" y="288"/>
                      <a:pt x="186" y="288"/>
                      <a:pt x="186" y="288"/>
                    </a:cubicBezTo>
                    <a:cubicBezTo>
                      <a:pt x="187" y="288"/>
                      <a:pt x="187" y="288"/>
                      <a:pt x="187" y="288"/>
                    </a:cubicBezTo>
                    <a:cubicBezTo>
                      <a:pt x="187" y="288"/>
                      <a:pt x="187" y="288"/>
                      <a:pt x="187" y="288"/>
                    </a:cubicBezTo>
                    <a:cubicBezTo>
                      <a:pt x="186" y="288"/>
                      <a:pt x="185" y="287"/>
                      <a:pt x="184" y="287"/>
                    </a:cubicBezTo>
                    <a:cubicBezTo>
                      <a:pt x="183" y="287"/>
                      <a:pt x="182" y="287"/>
                      <a:pt x="182" y="287"/>
                    </a:cubicBezTo>
                    <a:cubicBezTo>
                      <a:pt x="181" y="286"/>
                      <a:pt x="182" y="286"/>
                      <a:pt x="184" y="286"/>
                    </a:cubicBezTo>
                    <a:cubicBezTo>
                      <a:pt x="185" y="286"/>
                      <a:pt x="185" y="286"/>
                      <a:pt x="186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9" y="286"/>
                      <a:pt x="190" y="286"/>
                      <a:pt x="191" y="286"/>
                    </a:cubicBezTo>
                    <a:cubicBezTo>
                      <a:pt x="193" y="286"/>
                      <a:pt x="195" y="286"/>
                      <a:pt x="196" y="285"/>
                    </a:cubicBezTo>
                    <a:cubicBezTo>
                      <a:pt x="196" y="285"/>
                      <a:pt x="194" y="285"/>
                      <a:pt x="191" y="285"/>
                    </a:cubicBezTo>
                    <a:cubicBezTo>
                      <a:pt x="189" y="285"/>
                      <a:pt x="187" y="284"/>
                      <a:pt x="186" y="284"/>
                    </a:cubicBezTo>
                    <a:cubicBezTo>
                      <a:pt x="184" y="284"/>
                      <a:pt x="181" y="284"/>
                      <a:pt x="179" y="284"/>
                    </a:cubicBezTo>
                    <a:cubicBezTo>
                      <a:pt x="177" y="284"/>
                      <a:pt x="175" y="284"/>
                      <a:pt x="173" y="284"/>
                    </a:cubicBezTo>
                    <a:cubicBezTo>
                      <a:pt x="171" y="284"/>
                      <a:pt x="169" y="284"/>
                      <a:pt x="168" y="285"/>
                    </a:cubicBezTo>
                    <a:cubicBezTo>
                      <a:pt x="165" y="285"/>
                      <a:pt x="163" y="285"/>
                      <a:pt x="163" y="285"/>
                    </a:cubicBezTo>
                    <a:cubicBezTo>
                      <a:pt x="165" y="284"/>
                      <a:pt x="169" y="283"/>
                      <a:pt x="174" y="282"/>
                    </a:cubicBezTo>
                    <a:cubicBezTo>
                      <a:pt x="178" y="282"/>
                      <a:pt x="182" y="282"/>
                      <a:pt x="186" y="282"/>
                    </a:cubicBezTo>
                    <a:cubicBezTo>
                      <a:pt x="194" y="282"/>
                      <a:pt x="201" y="282"/>
                      <a:pt x="200" y="280"/>
                    </a:cubicBezTo>
                    <a:cubicBezTo>
                      <a:pt x="193" y="280"/>
                      <a:pt x="187" y="280"/>
                      <a:pt x="181" y="280"/>
                    </a:cubicBezTo>
                    <a:cubicBezTo>
                      <a:pt x="178" y="281"/>
                      <a:pt x="176" y="281"/>
                      <a:pt x="173" y="281"/>
                    </a:cubicBezTo>
                    <a:cubicBezTo>
                      <a:pt x="170" y="281"/>
                      <a:pt x="168" y="281"/>
                      <a:pt x="165" y="281"/>
                    </a:cubicBezTo>
                    <a:cubicBezTo>
                      <a:pt x="162" y="282"/>
                      <a:pt x="160" y="282"/>
                      <a:pt x="157" y="282"/>
                    </a:cubicBezTo>
                    <a:cubicBezTo>
                      <a:pt x="155" y="283"/>
                      <a:pt x="154" y="283"/>
                      <a:pt x="152" y="283"/>
                    </a:cubicBezTo>
                    <a:cubicBezTo>
                      <a:pt x="151" y="284"/>
                      <a:pt x="149" y="284"/>
                      <a:pt x="147" y="285"/>
                    </a:cubicBezTo>
                    <a:cubicBezTo>
                      <a:pt x="141" y="287"/>
                      <a:pt x="134" y="289"/>
                      <a:pt x="126" y="295"/>
                    </a:cubicBezTo>
                    <a:cubicBezTo>
                      <a:pt x="128" y="294"/>
                      <a:pt x="128" y="294"/>
                      <a:pt x="128" y="294"/>
                    </a:cubicBezTo>
                    <a:cubicBezTo>
                      <a:pt x="121" y="299"/>
                      <a:pt x="109" y="306"/>
                      <a:pt x="100" y="317"/>
                    </a:cubicBezTo>
                    <a:cubicBezTo>
                      <a:pt x="98" y="320"/>
                      <a:pt x="96" y="322"/>
                      <a:pt x="95" y="325"/>
                    </a:cubicBezTo>
                    <a:cubicBezTo>
                      <a:pt x="94" y="327"/>
                      <a:pt x="94" y="327"/>
                      <a:pt x="94" y="327"/>
                    </a:cubicBezTo>
                    <a:cubicBezTo>
                      <a:pt x="94" y="328"/>
                      <a:pt x="94" y="328"/>
                      <a:pt x="94" y="329"/>
                    </a:cubicBezTo>
                    <a:cubicBezTo>
                      <a:pt x="95" y="331"/>
                      <a:pt x="95" y="333"/>
                      <a:pt x="95" y="334"/>
                    </a:cubicBezTo>
                    <a:cubicBezTo>
                      <a:pt x="96" y="341"/>
                      <a:pt x="97" y="348"/>
                      <a:pt x="99" y="353"/>
                    </a:cubicBezTo>
                    <a:cubicBezTo>
                      <a:pt x="97" y="349"/>
                      <a:pt x="95" y="341"/>
                      <a:pt x="93" y="332"/>
                    </a:cubicBezTo>
                    <a:cubicBezTo>
                      <a:pt x="93" y="331"/>
                      <a:pt x="92" y="329"/>
                      <a:pt x="92" y="328"/>
                    </a:cubicBezTo>
                    <a:cubicBezTo>
                      <a:pt x="92" y="328"/>
                      <a:pt x="92" y="327"/>
                      <a:pt x="92" y="327"/>
                    </a:cubicBezTo>
                    <a:cubicBezTo>
                      <a:pt x="93" y="325"/>
                      <a:pt x="93" y="325"/>
                      <a:pt x="93" y="325"/>
                    </a:cubicBezTo>
                    <a:cubicBezTo>
                      <a:pt x="93" y="323"/>
                      <a:pt x="94" y="321"/>
                      <a:pt x="96" y="319"/>
                    </a:cubicBezTo>
                    <a:cubicBezTo>
                      <a:pt x="98" y="315"/>
                      <a:pt x="101" y="312"/>
                      <a:pt x="104" y="309"/>
                    </a:cubicBezTo>
                    <a:cubicBezTo>
                      <a:pt x="102" y="311"/>
                      <a:pt x="99" y="313"/>
                      <a:pt x="97" y="316"/>
                    </a:cubicBezTo>
                    <a:cubicBezTo>
                      <a:pt x="94" y="320"/>
                      <a:pt x="91" y="323"/>
                      <a:pt x="91" y="328"/>
                    </a:cubicBezTo>
                    <a:cubicBezTo>
                      <a:pt x="92" y="338"/>
                      <a:pt x="95" y="348"/>
                      <a:pt x="97" y="358"/>
                    </a:cubicBezTo>
                    <a:cubicBezTo>
                      <a:pt x="97" y="359"/>
                      <a:pt x="97" y="359"/>
                      <a:pt x="97" y="359"/>
                    </a:cubicBezTo>
                    <a:cubicBezTo>
                      <a:pt x="96" y="359"/>
                      <a:pt x="96" y="359"/>
                      <a:pt x="96" y="359"/>
                    </a:cubicBezTo>
                    <a:cubicBezTo>
                      <a:pt x="94" y="361"/>
                      <a:pt x="92" y="362"/>
                      <a:pt x="90" y="364"/>
                    </a:cubicBezTo>
                    <a:cubicBezTo>
                      <a:pt x="88" y="366"/>
                      <a:pt x="86" y="367"/>
                      <a:pt x="84" y="370"/>
                    </a:cubicBezTo>
                    <a:cubicBezTo>
                      <a:pt x="81" y="374"/>
                      <a:pt x="79" y="378"/>
                      <a:pt x="78" y="383"/>
                    </a:cubicBezTo>
                    <a:cubicBezTo>
                      <a:pt x="78" y="385"/>
                      <a:pt x="77" y="388"/>
                      <a:pt x="77" y="390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1"/>
                      <a:pt x="76" y="392"/>
                      <a:pt x="76" y="391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1"/>
                      <a:pt x="76" y="391"/>
                      <a:pt x="76" y="391"/>
                    </a:cubicBezTo>
                    <a:cubicBezTo>
                      <a:pt x="76" y="392"/>
                      <a:pt x="76" y="392"/>
                      <a:pt x="76" y="393"/>
                    </a:cubicBezTo>
                    <a:cubicBezTo>
                      <a:pt x="76" y="394"/>
                      <a:pt x="76" y="395"/>
                      <a:pt x="76" y="396"/>
                    </a:cubicBezTo>
                    <a:cubicBezTo>
                      <a:pt x="76" y="399"/>
                      <a:pt x="77" y="402"/>
                      <a:pt x="78" y="405"/>
                    </a:cubicBezTo>
                    <a:cubicBezTo>
                      <a:pt x="78" y="408"/>
                      <a:pt x="79" y="413"/>
                      <a:pt x="80" y="417"/>
                    </a:cubicBezTo>
                    <a:cubicBezTo>
                      <a:pt x="81" y="420"/>
                      <a:pt x="81" y="420"/>
                      <a:pt x="81" y="420"/>
                    </a:cubicBezTo>
                    <a:cubicBezTo>
                      <a:pt x="79" y="421"/>
                      <a:pt x="79" y="421"/>
                      <a:pt x="79" y="421"/>
                    </a:cubicBezTo>
                    <a:cubicBezTo>
                      <a:pt x="74" y="425"/>
                      <a:pt x="69" y="429"/>
                      <a:pt x="67" y="431"/>
                    </a:cubicBezTo>
                    <a:cubicBezTo>
                      <a:pt x="64" y="433"/>
                      <a:pt x="64" y="432"/>
                      <a:pt x="69" y="426"/>
                    </a:cubicBezTo>
                    <a:cubicBezTo>
                      <a:pt x="60" y="435"/>
                      <a:pt x="56" y="442"/>
                      <a:pt x="54" y="446"/>
                    </a:cubicBezTo>
                    <a:cubicBezTo>
                      <a:pt x="53" y="451"/>
                      <a:pt x="53" y="453"/>
                      <a:pt x="53" y="455"/>
                    </a:cubicBezTo>
                    <a:cubicBezTo>
                      <a:pt x="53" y="456"/>
                      <a:pt x="53" y="457"/>
                      <a:pt x="54" y="458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4" y="459"/>
                      <a:pt x="54" y="458"/>
                      <a:pt x="54" y="458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4" y="459"/>
                      <a:pt x="54" y="459"/>
                      <a:pt x="54" y="459"/>
                    </a:cubicBezTo>
                    <a:cubicBezTo>
                      <a:pt x="55" y="459"/>
                      <a:pt x="55" y="459"/>
                      <a:pt x="55" y="459"/>
                    </a:cubicBezTo>
                    <a:cubicBezTo>
                      <a:pt x="55" y="460"/>
                      <a:pt x="55" y="460"/>
                      <a:pt x="55" y="461"/>
                    </a:cubicBezTo>
                    <a:cubicBezTo>
                      <a:pt x="56" y="461"/>
                      <a:pt x="56" y="461"/>
                      <a:pt x="56" y="461"/>
                    </a:cubicBezTo>
                    <a:cubicBezTo>
                      <a:pt x="57" y="463"/>
                      <a:pt x="61" y="467"/>
                      <a:pt x="70" y="471"/>
                    </a:cubicBezTo>
                    <a:cubicBezTo>
                      <a:pt x="70" y="471"/>
                      <a:pt x="70" y="471"/>
                      <a:pt x="69" y="472"/>
                    </a:cubicBezTo>
                    <a:cubicBezTo>
                      <a:pt x="68" y="472"/>
                      <a:pt x="68" y="473"/>
                      <a:pt x="68" y="473"/>
                    </a:cubicBezTo>
                    <a:cubicBezTo>
                      <a:pt x="70" y="474"/>
                      <a:pt x="73" y="475"/>
                      <a:pt x="76" y="476"/>
                    </a:cubicBezTo>
                    <a:cubicBezTo>
                      <a:pt x="78" y="477"/>
                      <a:pt x="78" y="477"/>
                      <a:pt x="78" y="477"/>
                    </a:cubicBezTo>
                    <a:cubicBezTo>
                      <a:pt x="76" y="479"/>
                      <a:pt x="76" y="479"/>
                      <a:pt x="76" y="479"/>
                    </a:cubicBezTo>
                    <a:cubicBezTo>
                      <a:pt x="69" y="485"/>
                      <a:pt x="63" y="492"/>
                      <a:pt x="58" y="501"/>
                    </a:cubicBezTo>
                    <a:cubicBezTo>
                      <a:pt x="56" y="505"/>
                      <a:pt x="54" y="509"/>
                      <a:pt x="53" y="514"/>
                    </a:cubicBezTo>
                    <a:cubicBezTo>
                      <a:pt x="53" y="516"/>
                      <a:pt x="52" y="518"/>
                      <a:pt x="53" y="520"/>
                    </a:cubicBezTo>
                    <a:cubicBezTo>
                      <a:pt x="53" y="521"/>
                      <a:pt x="55" y="523"/>
                      <a:pt x="57" y="524"/>
                    </a:cubicBezTo>
                    <a:cubicBezTo>
                      <a:pt x="65" y="529"/>
                      <a:pt x="74" y="532"/>
                      <a:pt x="82" y="535"/>
                    </a:cubicBezTo>
                    <a:cubicBezTo>
                      <a:pt x="91" y="538"/>
                      <a:pt x="100" y="541"/>
                      <a:pt x="109" y="544"/>
                    </a:cubicBezTo>
                    <a:cubicBezTo>
                      <a:pt x="118" y="547"/>
                      <a:pt x="118" y="547"/>
                      <a:pt x="118" y="547"/>
                    </a:cubicBezTo>
                    <a:cubicBezTo>
                      <a:pt x="109" y="550"/>
                      <a:pt x="109" y="550"/>
                      <a:pt x="109" y="550"/>
                    </a:cubicBezTo>
                    <a:cubicBezTo>
                      <a:pt x="106" y="551"/>
                      <a:pt x="103" y="552"/>
                      <a:pt x="100" y="552"/>
                    </a:cubicBezTo>
                    <a:cubicBezTo>
                      <a:pt x="95" y="553"/>
                      <a:pt x="95" y="553"/>
                      <a:pt x="95" y="553"/>
                    </a:cubicBezTo>
                    <a:cubicBezTo>
                      <a:pt x="90" y="554"/>
                      <a:pt x="90" y="554"/>
                      <a:pt x="90" y="554"/>
                    </a:cubicBezTo>
                    <a:cubicBezTo>
                      <a:pt x="88" y="558"/>
                      <a:pt x="88" y="558"/>
                      <a:pt x="88" y="558"/>
                    </a:cubicBezTo>
                    <a:cubicBezTo>
                      <a:pt x="87" y="558"/>
                      <a:pt x="85" y="558"/>
                      <a:pt x="83" y="558"/>
                    </a:cubicBezTo>
                    <a:cubicBezTo>
                      <a:pt x="81" y="558"/>
                      <a:pt x="79" y="558"/>
                      <a:pt x="77" y="558"/>
                    </a:cubicBezTo>
                    <a:cubicBezTo>
                      <a:pt x="72" y="559"/>
                      <a:pt x="68" y="559"/>
                      <a:pt x="64" y="559"/>
                    </a:cubicBezTo>
                    <a:cubicBezTo>
                      <a:pt x="63" y="559"/>
                      <a:pt x="63" y="559"/>
                      <a:pt x="63" y="559"/>
                    </a:cubicBezTo>
                    <a:cubicBezTo>
                      <a:pt x="63" y="559"/>
                      <a:pt x="63" y="559"/>
                      <a:pt x="63" y="559"/>
                    </a:cubicBezTo>
                    <a:cubicBezTo>
                      <a:pt x="58" y="557"/>
                      <a:pt x="55" y="555"/>
                      <a:pt x="53" y="554"/>
                    </a:cubicBezTo>
                    <a:cubicBezTo>
                      <a:pt x="63" y="557"/>
                      <a:pt x="63" y="557"/>
                      <a:pt x="63" y="557"/>
                    </a:cubicBezTo>
                    <a:cubicBezTo>
                      <a:pt x="64" y="557"/>
                      <a:pt x="64" y="557"/>
                      <a:pt x="64" y="557"/>
                    </a:cubicBezTo>
                    <a:cubicBezTo>
                      <a:pt x="64" y="557"/>
                      <a:pt x="64" y="557"/>
                      <a:pt x="64" y="557"/>
                    </a:cubicBezTo>
                    <a:cubicBezTo>
                      <a:pt x="77" y="555"/>
                      <a:pt x="77" y="555"/>
                      <a:pt x="77" y="555"/>
                    </a:cubicBezTo>
                    <a:cubicBezTo>
                      <a:pt x="72" y="555"/>
                      <a:pt x="67" y="555"/>
                      <a:pt x="64" y="556"/>
                    </a:cubicBezTo>
                    <a:cubicBezTo>
                      <a:pt x="64" y="556"/>
                      <a:pt x="64" y="556"/>
                      <a:pt x="64" y="556"/>
                    </a:cubicBezTo>
                    <a:cubicBezTo>
                      <a:pt x="64" y="556"/>
                      <a:pt x="64" y="556"/>
                      <a:pt x="64" y="556"/>
                    </a:cubicBezTo>
                    <a:cubicBezTo>
                      <a:pt x="54" y="552"/>
                      <a:pt x="47" y="553"/>
                      <a:pt x="32" y="544"/>
                    </a:cubicBezTo>
                    <a:cubicBezTo>
                      <a:pt x="31" y="545"/>
                      <a:pt x="49" y="555"/>
                      <a:pt x="49" y="556"/>
                    </a:cubicBezTo>
                    <a:cubicBezTo>
                      <a:pt x="62" y="561"/>
                      <a:pt x="62" y="561"/>
                      <a:pt x="62" y="561"/>
                    </a:cubicBezTo>
                    <a:cubicBezTo>
                      <a:pt x="63" y="562"/>
                      <a:pt x="63" y="562"/>
                      <a:pt x="63" y="562"/>
                    </a:cubicBezTo>
                    <a:cubicBezTo>
                      <a:pt x="64" y="561"/>
                      <a:pt x="64" y="561"/>
                      <a:pt x="64" y="561"/>
                    </a:cubicBezTo>
                    <a:cubicBezTo>
                      <a:pt x="76" y="560"/>
                      <a:pt x="76" y="560"/>
                      <a:pt x="76" y="560"/>
                    </a:cubicBezTo>
                    <a:cubicBezTo>
                      <a:pt x="81" y="559"/>
                      <a:pt x="81" y="559"/>
                      <a:pt x="81" y="559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7" y="558"/>
                      <a:pt x="87" y="558"/>
                      <a:pt x="87" y="558"/>
                    </a:cubicBezTo>
                    <a:cubicBezTo>
                      <a:pt x="93" y="557"/>
                      <a:pt x="93" y="557"/>
                      <a:pt x="93" y="557"/>
                    </a:cubicBezTo>
                    <a:cubicBezTo>
                      <a:pt x="95" y="557"/>
                      <a:pt x="97" y="556"/>
                      <a:pt x="98" y="556"/>
                    </a:cubicBezTo>
                    <a:cubicBezTo>
                      <a:pt x="109" y="552"/>
                      <a:pt x="109" y="552"/>
                      <a:pt x="109" y="552"/>
                    </a:cubicBezTo>
                    <a:cubicBezTo>
                      <a:pt x="127" y="547"/>
                      <a:pt x="127" y="547"/>
                      <a:pt x="127" y="547"/>
                    </a:cubicBezTo>
                    <a:cubicBezTo>
                      <a:pt x="109" y="542"/>
                      <a:pt x="109" y="542"/>
                      <a:pt x="109" y="542"/>
                    </a:cubicBezTo>
                    <a:cubicBezTo>
                      <a:pt x="101" y="539"/>
                      <a:pt x="92" y="535"/>
                      <a:pt x="83" y="532"/>
                    </a:cubicBezTo>
                    <a:cubicBezTo>
                      <a:pt x="79" y="530"/>
                      <a:pt x="75" y="528"/>
                      <a:pt x="70" y="526"/>
                    </a:cubicBezTo>
                    <a:cubicBezTo>
                      <a:pt x="66" y="525"/>
                      <a:pt x="62" y="522"/>
                      <a:pt x="59" y="520"/>
                    </a:cubicBezTo>
                    <a:cubicBezTo>
                      <a:pt x="58" y="520"/>
                      <a:pt x="58" y="519"/>
                      <a:pt x="57" y="519"/>
                    </a:cubicBezTo>
                    <a:cubicBezTo>
                      <a:pt x="57" y="518"/>
                      <a:pt x="57" y="518"/>
                      <a:pt x="57" y="518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7" y="519"/>
                      <a:pt x="56" y="519"/>
                      <a:pt x="56" y="520"/>
                    </a:cubicBezTo>
                    <a:cubicBezTo>
                      <a:pt x="55" y="520"/>
                      <a:pt x="55" y="520"/>
                      <a:pt x="55" y="520"/>
                    </a:cubicBezTo>
                    <a:cubicBezTo>
                      <a:pt x="55" y="520"/>
                      <a:pt x="55" y="520"/>
                      <a:pt x="55" y="520"/>
                    </a:cubicBezTo>
                    <a:cubicBezTo>
                      <a:pt x="54" y="520"/>
                      <a:pt x="54" y="520"/>
                      <a:pt x="54" y="520"/>
                    </a:cubicBezTo>
                    <a:cubicBezTo>
                      <a:pt x="54" y="520"/>
                      <a:pt x="54" y="520"/>
                      <a:pt x="54" y="520"/>
                    </a:cubicBezTo>
                    <a:cubicBezTo>
                      <a:pt x="55" y="520"/>
                      <a:pt x="50" y="520"/>
                      <a:pt x="57" y="519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7" y="518"/>
                      <a:pt x="58" y="516"/>
                      <a:pt x="58" y="515"/>
                    </a:cubicBezTo>
                    <a:cubicBezTo>
                      <a:pt x="59" y="511"/>
                      <a:pt x="61" y="507"/>
                      <a:pt x="63" y="503"/>
                    </a:cubicBezTo>
                    <a:cubicBezTo>
                      <a:pt x="68" y="496"/>
                      <a:pt x="74" y="489"/>
                      <a:pt x="80" y="483"/>
                    </a:cubicBezTo>
                    <a:cubicBezTo>
                      <a:pt x="89" y="475"/>
                      <a:pt x="89" y="475"/>
                      <a:pt x="89" y="475"/>
                    </a:cubicBezTo>
                    <a:cubicBezTo>
                      <a:pt x="77" y="471"/>
                      <a:pt x="77" y="471"/>
                      <a:pt x="77" y="471"/>
                    </a:cubicBezTo>
                    <a:cubicBezTo>
                      <a:pt x="71" y="469"/>
                      <a:pt x="65" y="467"/>
                      <a:pt x="61" y="463"/>
                    </a:cubicBezTo>
                    <a:cubicBezTo>
                      <a:pt x="60" y="463"/>
                      <a:pt x="59" y="462"/>
                      <a:pt x="58" y="461"/>
                    </a:cubicBezTo>
                    <a:cubicBezTo>
                      <a:pt x="58" y="460"/>
                      <a:pt x="58" y="460"/>
                      <a:pt x="58" y="460"/>
                    </a:cubicBezTo>
                    <a:cubicBezTo>
                      <a:pt x="58" y="460"/>
                      <a:pt x="58" y="460"/>
                      <a:pt x="58" y="460"/>
                    </a:cubicBezTo>
                    <a:cubicBezTo>
                      <a:pt x="58" y="460"/>
                      <a:pt x="58" y="460"/>
                      <a:pt x="58" y="460"/>
                    </a:cubicBezTo>
                    <a:cubicBezTo>
                      <a:pt x="58" y="460"/>
                      <a:pt x="57" y="460"/>
                      <a:pt x="57" y="459"/>
                    </a:cubicBezTo>
                    <a:cubicBezTo>
                      <a:pt x="57" y="458"/>
                      <a:pt x="57" y="455"/>
                      <a:pt x="58" y="453"/>
                    </a:cubicBezTo>
                    <a:cubicBezTo>
                      <a:pt x="60" y="448"/>
                      <a:pt x="63" y="442"/>
                      <a:pt x="67" y="437"/>
                    </a:cubicBezTo>
                    <a:cubicBezTo>
                      <a:pt x="71" y="432"/>
                      <a:pt x="76" y="428"/>
                      <a:pt x="81" y="423"/>
                    </a:cubicBezTo>
                    <a:cubicBezTo>
                      <a:pt x="85" y="420"/>
                      <a:pt x="85" y="420"/>
                      <a:pt x="85" y="420"/>
                    </a:cubicBezTo>
                    <a:cubicBezTo>
                      <a:pt x="83" y="416"/>
                      <a:pt x="83" y="416"/>
                      <a:pt x="83" y="416"/>
                    </a:cubicBezTo>
                    <a:cubicBezTo>
                      <a:pt x="81" y="411"/>
                      <a:pt x="80" y="405"/>
                      <a:pt x="79" y="400"/>
                    </a:cubicBezTo>
                    <a:cubicBezTo>
                      <a:pt x="79" y="398"/>
                      <a:pt x="79" y="397"/>
                      <a:pt x="79" y="396"/>
                    </a:cubicBezTo>
                    <a:cubicBezTo>
                      <a:pt x="79" y="396"/>
                      <a:pt x="79" y="395"/>
                      <a:pt x="79" y="394"/>
                    </a:cubicBezTo>
                    <a:cubicBezTo>
                      <a:pt x="80" y="393"/>
                      <a:pt x="80" y="393"/>
                      <a:pt x="80" y="393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79" y="393"/>
                      <a:pt x="80" y="392"/>
                      <a:pt x="80" y="392"/>
                    </a:cubicBezTo>
                    <a:cubicBezTo>
                      <a:pt x="80" y="392"/>
                      <a:pt x="80" y="392"/>
                      <a:pt x="80" y="392"/>
                    </a:cubicBezTo>
                    <a:cubicBezTo>
                      <a:pt x="82" y="383"/>
                      <a:pt x="82" y="383"/>
                      <a:pt x="82" y="383"/>
                    </a:cubicBezTo>
                    <a:cubicBezTo>
                      <a:pt x="81" y="386"/>
                      <a:pt x="79" y="391"/>
                      <a:pt x="79" y="388"/>
                    </a:cubicBezTo>
                    <a:cubicBezTo>
                      <a:pt x="80" y="385"/>
                      <a:pt x="81" y="382"/>
                      <a:pt x="82" y="380"/>
                    </a:cubicBezTo>
                    <a:cubicBezTo>
                      <a:pt x="83" y="377"/>
                      <a:pt x="84" y="374"/>
                      <a:pt x="86" y="373"/>
                    </a:cubicBezTo>
                    <a:cubicBezTo>
                      <a:pt x="87" y="372"/>
                      <a:pt x="88" y="371"/>
                      <a:pt x="89" y="370"/>
                    </a:cubicBezTo>
                    <a:cubicBezTo>
                      <a:pt x="89" y="369"/>
                      <a:pt x="90" y="369"/>
                      <a:pt x="91" y="368"/>
                    </a:cubicBezTo>
                    <a:cubicBezTo>
                      <a:pt x="92" y="368"/>
                      <a:pt x="93" y="367"/>
                      <a:pt x="92" y="368"/>
                    </a:cubicBezTo>
                    <a:cubicBezTo>
                      <a:pt x="90" y="371"/>
                      <a:pt x="90" y="371"/>
                      <a:pt x="90" y="371"/>
                    </a:cubicBezTo>
                    <a:cubicBezTo>
                      <a:pt x="93" y="368"/>
                      <a:pt x="96" y="366"/>
                      <a:pt x="99" y="364"/>
                    </a:cubicBezTo>
                    <a:cubicBezTo>
                      <a:pt x="103" y="361"/>
                      <a:pt x="103" y="361"/>
                      <a:pt x="103" y="361"/>
                    </a:cubicBezTo>
                    <a:cubicBezTo>
                      <a:pt x="102" y="357"/>
                      <a:pt x="102" y="357"/>
                      <a:pt x="102" y="357"/>
                    </a:cubicBezTo>
                    <a:cubicBezTo>
                      <a:pt x="101" y="347"/>
                      <a:pt x="100" y="337"/>
                      <a:pt x="99" y="329"/>
                    </a:cubicBezTo>
                    <a:cubicBezTo>
                      <a:pt x="99" y="329"/>
                      <a:pt x="100" y="326"/>
                      <a:pt x="102" y="324"/>
                    </a:cubicBezTo>
                    <a:cubicBezTo>
                      <a:pt x="104" y="321"/>
                      <a:pt x="106" y="319"/>
                      <a:pt x="108" y="317"/>
                    </a:cubicBezTo>
                    <a:cubicBezTo>
                      <a:pt x="111" y="313"/>
                      <a:pt x="120" y="305"/>
                      <a:pt x="129" y="301"/>
                    </a:cubicBezTo>
                    <a:cubicBezTo>
                      <a:pt x="131" y="300"/>
                      <a:pt x="133" y="299"/>
                      <a:pt x="135" y="298"/>
                    </a:cubicBezTo>
                    <a:cubicBezTo>
                      <a:pt x="137" y="297"/>
                      <a:pt x="138" y="296"/>
                      <a:pt x="139" y="296"/>
                    </a:cubicBezTo>
                    <a:cubicBezTo>
                      <a:pt x="142" y="295"/>
                      <a:pt x="142" y="294"/>
                      <a:pt x="139" y="294"/>
                    </a:cubicBezTo>
                    <a:cubicBezTo>
                      <a:pt x="139" y="294"/>
                      <a:pt x="140" y="294"/>
                      <a:pt x="141" y="293"/>
                    </a:cubicBezTo>
                    <a:cubicBezTo>
                      <a:pt x="143" y="293"/>
                      <a:pt x="145" y="293"/>
                      <a:pt x="147" y="293"/>
                    </a:cubicBezTo>
                    <a:cubicBezTo>
                      <a:pt x="149" y="292"/>
                      <a:pt x="151" y="292"/>
                      <a:pt x="152" y="292"/>
                    </a:cubicBezTo>
                    <a:cubicBezTo>
                      <a:pt x="154" y="292"/>
                      <a:pt x="154" y="292"/>
                      <a:pt x="155" y="292"/>
                    </a:cubicBezTo>
                    <a:cubicBezTo>
                      <a:pt x="157" y="291"/>
                      <a:pt x="158" y="290"/>
                      <a:pt x="159" y="289"/>
                    </a:cubicBezTo>
                    <a:cubicBezTo>
                      <a:pt x="159" y="288"/>
                      <a:pt x="160" y="288"/>
                      <a:pt x="161" y="287"/>
                    </a:cubicBezTo>
                    <a:cubicBezTo>
                      <a:pt x="162" y="287"/>
                      <a:pt x="164" y="286"/>
                      <a:pt x="166" y="286"/>
                    </a:cubicBezTo>
                    <a:cubicBezTo>
                      <a:pt x="168" y="286"/>
                      <a:pt x="170" y="286"/>
                      <a:pt x="172" y="286"/>
                    </a:cubicBezTo>
                    <a:cubicBezTo>
                      <a:pt x="173" y="286"/>
                      <a:pt x="175" y="286"/>
                      <a:pt x="176" y="286"/>
                    </a:cubicBezTo>
                    <a:cubicBezTo>
                      <a:pt x="178" y="286"/>
                      <a:pt x="180" y="287"/>
                      <a:pt x="180" y="287"/>
                    </a:cubicBezTo>
                    <a:cubicBezTo>
                      <a:pt x="180" y="287"/>
                      <a:pt x="179" y="288"/>
                      <a:pt x="178" y="288"/>
                    </a:cubicBezTo>
                    <a:cubicBezTo>
                      <a:pt x="177" y="288"/>
                      <a:pt x="176" y="288"/>
                      <a:pt x="175" y="288"/>
                    </a:cubicBezTo>
                    <a:cubicBezTo>
                      <a:pt x="174" y="288"/>
                      <a:pt x="173" y="288"/>
                      <a:pt x="173" y="288"/>
                    </a:cubicBezTo>
                    <a:cubicBezTo>
                      <a:pt x="172" y="288"/>
                      <a:pt x="171" y="289"/>
                      <a:pt x="170" y="289"/>
                    </a:cubicBezTo>
                    <a:cubicBezTo>
                      <a:pt x="172" y="289"/>
                      <a:pt x="174" y="289"/>
                      <a:pt x="176" y="289"/>
                    </a:cubicBezTo>
                    <a:cubicBezTo>
                      <a:pt x="178" y="289"/>
                      <a:pt x="180" y="289"/>
                      <a:pt x="182" y="289"/>
                    </a:cubicBezTo>
                    <a:cubicBezTo>
                      <a:pt x="185" y="289"/>
                      <a:pt x="185" y="289"/>
                      <a:pt x="185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6" y="289"/>
                      <a:pt x="187" y="289"/>
                      <a:pt x="186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6" y="289"/>
                      <a:pt x="186" y="289"/>
                      <a:pt x="186" y="289"/>
                    </a:cubicBezTo>
                    <a:cubicBezTo>
                      <a:pt x="188" y="290"/>
                      <a:pt x="188" y="290"/>
                      <a:pt x="188" y="290"/>
                    </a:cubicBezTo>
                    <a:cubicBezTo>
                      <a:pt x="190" y="290"/>
                      <a:pt x="192" y="290"/>
                      <a:pt x="194" y="290"/>
                    </a:cubicBezTo>
                    <a:cubicBezTo>
                      <a:pt x="202" y="291"/>
                      <a:pt x="210" y="293"/>
                      <a:pt x="218" y="295"/>
                    </a:cubicBezTo>
                    <a:cubicBezTo>
                      <a:pt x="220" y="295"/>
                      <a:pt x="220" y="295"/>
                      <a:pt x="220" y="295"/>
                    </a:cubicBezTo>
                    <a:cubicBezTo>
                      <a:pt x="221" y="295"/>
                      <a:pt x="221" y="295"/>
                      <a:pt x="221" y="295"/>
                    </a:cubicBezTo>
                    <a:cubicBezTo>
                      <a:pt x="234" y="294"/>
                      <a:pt x="247" y="292"/>
                      <a:pt x="261" y="290"/>
                    </a:cubicBezTo>
                    <a:cubicBezTo>
                      <a:pt x="258" y="286"/>
                      <a:pt x="255" y="281"/>
                      <a:pt x="253" y="276"/>
                    </a:cubicBezTo>
                    <a:cubicBezTo>
                      <a:pt x="246" y="285"/>
                      <a:pt x="240" y="293"/>
                      <a:pt x="233" y="302"/>
                    </a:cubicBezTo>
                    <a:cubicBezTo>
                      <a:pt x="239" y="299"/>
                      <a:pt x="239" y="299"/>
                      <a:pt x="239" y="299"/>
                    </a:cubicBezTo>
                    <a:cubicBezTo>
                      <a:pt x="232" y="299"/>
                      <a:pt x="224" y="300"/>
                      <a:pt x="216" y="301"/>
                    </a:cubicBezTo>
                    <a:cubicBezTo>
                      <a:pt x="217" y="301"/>
                      <a:pt x="218" y="301"/>
                      <a:pt x="219" y="301"/>
                    </a:cubicBezTo>
                    <a:cubicBezTo>
                      <a:pt x="213" y="300"/>
                      <a:pt x="207" y="299"/>
                      <a:pt x="201" y="298"/>
                    </a:cubicBezTo>
                    <a:cubicBezTo>
                      <a:pt x="197" y="297"/>
                      <a:pt x="194" y="297"/>
                      <a:pt x="192" y="296"/>
                    </a:cubicBezTo>
                    <a:cubicBezTo>
                      <a:pt x="187" y="296"/>
                      <a:pt x="187" y="296"/>
                      <a:pt x="187" y="296"/>
                    </a:cubicBezTo>
                    <a:cubicBezTo>
                      <a:pt x="185" y="295"/>
                      <a:pt x="185" y="295"/>
                      <a:pt x="185" y="295"/>
                    </a:cubicBezTo>
                    <a:cubicBezTo>
                      <a:pt x="184" y="295"/>
                      <a:pt x="184" y="295"/>
                      <a:pt x="184" y="295"/>
                    </a:cubicBezTo>
                    <a:cubicBezTo>
                      <a:pt x="184" y="295"/>
                      <a:pt x="184" y="295"/>
                      <a:pt x="184" y="295"/>
                    </a:cubicBezTo>
                    <a:cubicBezTo>
                      <a:pt x="183" y="295"/>
                      <a:pt x="183" y="295"/>
                      <a:pt x="183" y="295"/>
                    </a:cubicBezTo>
                    <a:cubicBezTo>
                      <a:pt x="182" y="295"/>
                      <a:pt x="182" y="295"/>
                      <a:pt x="182" y="295"/>
                    </a:cubicBezTo>
                    <a:cubicBezTo>
                      <a:pt x="179" y="295"/>
                      <a:pt x="176" y="295"/>
                      <a:pt x="173" y="294"/>
                    </a:cubicBezTo>
                    <a:cubicBezTo>
                      <a:pt x="170" y="294"/>
                      <a:pt x="166" y="294"/>
                      <a:pt x="163" y="295"/>
                    </a:cubicBezTo>
                    <a:cubicBezTo>
                      <a:pt x="161" y="295"/>
                      <a:pt x="161" y="295"/>
                      <a:pt x="161" y="295"/>
                    </a:cubicBezTo>
                    <a:cubicBezTo>
                      <a:pt x="160" y="295"/>
                      <a:pt x="160" y="295"/>
                      <a:pt x="160" y="295"/>
                    </a:cubicBezTo>
                    <a:cubicBezTo>
                      <a:pt x="159" y="295"/>
                      <a:pt x="159" y="295"/>
                      <a:pt x="159" y="295"/>
                    </a:cubicBezTo>
                    <a:cubicBezTo>
                      <a:pt x="159" y="295"/>
                      <a:pt x="159" y="295"/>
                      <a:pt x="159" y="295"/>
                    </a:cubicBezTo>
                    <a:cubicBezTo>
                      <a:pt x="158" y="295"/>
                      <a:pt x="158" y="295"/>
                      <a:pt x="158" y="295"/>
                    </a:cubicBezTo>
                    <a:cubicBezTo>
                      <a:pt x="158" y="295"/>
                      <a:pt x="158" y="295"/>
                      <a:pt x="158" y="295"/>
                    </a:cubicBezTo>
                    <a:cubicBezTo>
                      <a:pt x="153" y="296"/>
                      <a:pt x="153" y="296"/>
                      <a:pt x="153" y="296"/>
                    </a:cubicBezTo>
                    <a:cubicBezTo>
                      <a:pt x="150" y="297"/>
                      <a:pt x="147" y="298"/>
                      <a:pt x="144" y="299"/>
                    </a:cubicBezTo>
                    <a:cubicBezTo>
                      <a:pt x="144" y="299"/>
                      <a:pt x="145" y="298"/>
                      <a:pt x="147" y="298"/>
                    </a:cubicBezTo>
                    <a:cubicBezTo>
                      <a:pt x="149" y="297"/>
                      <a:pt x="151" y="296"/>
                      <a:pt x="154" y="295"/>
                    </a:cubicBezTo>
                    <a:cubicBezTo>
                      <a:pt x="155" y="295"/>
                      <a:pt x="156" y="295"/>
                      <a:pt x="158" y="294"/>
                    </a:cubicBezTo>
                    <a:cubicBezTo>
                      <a:pt x="158" y="294"/>
                      <a:pt x="158" y="294"/>
                      <a:pt x="158" y="294"/>
                    </a:cubicBezTo>
                    <a:cubicBezTo>
                      <a:pt x="158" y="294"/>
                      <a:pt x="158" y="294"/>
                      <a:pt x="158" y="294"/>
                    </a:cubicBezTo>
                    <a:cubicBezTo>
                      <a:pt x="158" y="294"/>
                      <a:pt x="158" y="294"/>
                      <a:pt x="158" y="294"/>
                    </a:cubicBezTo>
                    <a:cubicBezTo>
                      <a:pt x="158" y="294"/>
                      <a:pt x="158" y="294"/>
                      <a:pt x="158" y="294"/>
                    </a:cubicBezTo>
                    <a:cubicBezTo>
                      <a:pt x="158" y="294"/>
                      <a:pt x="158" y="294"/>
                      <a:pt x="158" y="294"/>
                    </a:cubicBezTo>
                    <a:cubicBezTo>
                      <a:pt x="159" y="294"/>
                      <a:pt x="159" y="294"/>
                      <a:pt x="159" y="294"/>
                    </a:cubicBezTo>
                    <a:cubicBezTo>
                      <a:pt x="160" y="294"/>
                      <a:pt x="160" y="294"/>
                      <a:pt x="160" y="294"/>
                    </a:cubicBezTo>
                    <a:cubicBezTo>
                      <a:pt x="160" y="294"/>
                      <a:pt x="161" y="294"/>
                      <a:pt x="161" y="294"/>
                    </a:cubicBezTo>
                    <a:cubicBezTo>
                      <a:pt x="163" y="293"/>
                      <a:pt x="164" y="293"/>
                      <a:pt x="164" y="293"/>
                    </a:cubicBezTo>
                    <a:cubicBezTo>
                      <a:pt x="163" y="293"/>
                      <a:pt x="162" y="293"/>
                      <a:pt x="160" y="293"/>
                    </a:cubicBezTo>
                    <a:cubicBezTo>
                      <a:pt x="159" y="293"/>
                      <a:pt x="159" y="293"/>
                      <a:pt x="159" y="293"/>
                    </a:cubicBezTo>
                    <a:cubicBezTo>
                      <a:pt x="159" y="293"/>
                      <a:pt x="159" y="293"/>
                      <a:pt x="159" y="293"/>
                    </a:cubicBezTo>
                    <a:cubicBezTo>
                      <a:pt x="158" y="293"/>
                      <a:pt x="158" y="293"/>
                      <a:pt x="158" y="293"/>
                    </a:cubicBezTo>
                    <a:cubicBezTo>
                      <a:pt x="158" y="293"/>
                      <a:pt x="158" y="293"/>
                      <a:pt x="158" y="293"/>
                    </a:cubicBezTo>
                    <a:cubicBezTo>
                      <a:pt x="157" y="294"/>
                      <a:pt x="157" y="294"/>
                      <a:pt x="156" y="294"/>
                    </a:cubicBezTo>
                    <a:cubicBezTo>
                      <a:pt x="153" y="295"/>
                      <a:pt x="149" y="295"/>
                      <a:pt x="146" y="296"/>
                    </a:cubicBezTo>
                    <a:cubicBezTo>
                      <a:pt x="144" y="297"/>
                      <a:pt x="143" y="298"/>
                      <a:pt x="141" y="298"/>
                    </a:cubicBezTo>
                    <a:cubicBezTo>
                      <a:pt x="139" y="299"/>
                      <a:pt x="138" y="300"/>
                      <a:pt x="136" y="301"/>
                    </a:cubicBezTo>
                    <a:cubicBezTo>
                      <a:pt x="133" y="302"/>
                      <a:pt x="130" y="304"/>
                      <a:pt x="127" y="306"/>
                    </a:cubicBezTo>
                    <a:cubicBezTo>
                      <a:pt x="122" y="310"/>
                      <a:pt x="118" y="313"/>
                      <a:pt x="116" y="315"/>
                    </a:cubicBezTo>
                    <a:cubicBezTo>
                      <a:pt x="114" y="317"/>
                      <a:pt x="113" y="317"/>
                      <a:pt x="115" y="313"/>
                    </a:cubicBezTo>
                    <a:cubicBezTo>
                      <a:pt x="110" y="319"/>
                      <a:pt x="105" y="326"/>
                      <a:pt x="101" y="334"/>
                    </a:cubicBezTo>
                    <a:cubicBezTo>
                      <a:pt x="95" y="346"/>
                      <a:pt x="95" y="346"/>
                      <a:pt x="95" y="346"/>
                    </a:cubicBezTo>
                    <a:cubicBezTo>
                      <a:pt x="108" y="349"/>
                      <a:pt x="108" y="349"/>
                      <a:pt x="108" y="349"/>
                    </a:cubicBezTo>
                    <a:cubicBezTo>
                      <a:pt x="139" y="357"/>
                      <a:pt x="176" y="367"/>
                      <a:pt x="179" y="364"/>
                    </a:cubicBezTo>
                    <a:cubicBezTo>
                      <a:pt x="185" y="367"/>
                      <a:pt x="193" y="369"/>
                      <a:pt x="203" y="372"/>
                    </a:cubicBezTo>
                    <a:cubicBezTo>
                      <a:pt x="205" y="373"/>
                      <a:pt x="205" y="373"/>
                      <a:pt x="205" y="373"/>
                    </a:cubicBezTo>
                    <a:cubicBezTo>
                      <a:pt x="207" y="373"/>
                      <a:pt x="207" y="373"/>
                      <a:pt x="207" y="373"/>
                    </a:cubicBezTo>
                    <a:cubicBezTo>
                      <a:pt x="214" y="372"/>
                      <a:pt x="222" y="371"/>
                      <a:pt x="230" y="370"/>
                    </a:cubicBezTo>
                    <a:cubicBezTo>
                      <a:pt x="232" y="369"/>
                      <a:pt x="234" y="369"/>
                      <a:pt x="236" y="369"/>
                    </a:cubicBezTo>
                    <a:cubicBezTo>
                      <a:pt x="239" y="369"/>
                      <a:pt x="241" y="368"/>
                      <a:pt x="244" y="368"/>
                    </a:cubicBezTo>
                    <a:cubicBezTo>
                      <a:pt x="248" y="366"/>
                      <a:pt x="253" y="365"/>
                      <a:pt x="258" y="363"/>
                    </a:cubicBezTo>
                    <a:cubicBezTo>
                      <a:pt x="263" y="361"/>
                      <a:pt x="267" y="359"/>
                      <a:pt x="272" y="356"/>
                    </a:cubicBezTo>
                    <a:cubicBezTo>
                      <a:pt x="276" y="353"/>
                      <a:pt x="280" y="350"/>
                      <a:pt x="284" y="346"/>
                    </a:cubicBezTo>
                    <a:cubicBezTo>
                      <a:pt x="285" y="345"/>
                      <a:pt x="286" y="344"/>
                      <a:pt x="286" y="343"/>
                    </a:cubicBezTo>
                    <a:cubicBezTo>
                      <a:pt x="289" y="341"/>
                      <a:pt x="289" y="341"/>
                      <a:pt x="289" y="341"/>
                    </a:cubicBezTo>
                    <a:cubicBezTo>
                      <a:pt x="289" y="340"/>
                      <a:pt x="289" y="340"/>
                      <a:pt x="289" y="340"/>
                    </a:cubicBezTo>
                    <a:cubicBezTo>
                      <a:pt x="289" y="340"/>
                      <a:pt x="289" y="340"/>
                      <a:pt x="289" y="340"/>
                    </a:cubicBezTo>
                    <a:cubicBezTo>
                      <a:pt x="290" y="339"/>
                      <a:pt x="290" y="339"/>
                      <a:pt x="290" y="339"/>
                    </a:cubicBezTo>
                    <a:cubicBezTo>
                      <a:pt x="290" y="339"/>
                      <a:pt x="290" y="339"/>
                      <a:pt x="290" y="339"/>
                    </a:cubicBezTo>
                    <a:cubicBezTo>
                      <a:pt x="290" y="339"/>
                      <a:pt x="290" y="339"/>
                      <a:pt x="290" y="339"/>
                    </a:cubicBezTo>
                    <a:cubicBezTo>
                      <a:pt x="291" y="337"/>
                      <a:pt x="291" y="337"/>
                      <a:pt x="291" y="337"/>
                    </a:cubicBezTo>
                    <a:cubicBezTo>
                      <a:pt x="293" y="334"/>
                      <a:pt x="293" y="334"/>
                      <a:pt x="293" y="334"/>
                    </a:cubicBezTo>
                    <a:cubicBezTo>
                      <a:pt x="296" y="330"/>
                      <a:pt x="299" y="326"/>
                      <a:pt x="300" y="321"/>
                    </a:cubicBezTo>
                    <a:cubicBezTo>
                      <a:pt x="296" y="324"/>
                      <a:pt x="302" y="315"/>
                      <a:pt x="303" y="301"/>
                    </a:cubicBezTo>
                    <a:cubicBezTo>
                      <a:pt x="303" y="299"/>
                      <a:pt x="303" y="297"/>
                      <a:pt x="303" y="295"/>
                    </a:cubicBezTo>
                    <a:cubicBezTo>
                      <a:pt x="303" y="294"/>
                      <a:pt x="303" y="292"/>
                      <a:pt x="303" y="290"/>
                    </a:cubicBezTo>
                    <a:cubicBezTo>
                      <a:pt x="302" y="288"/>
                      <a:pt x="302" y="287"/>
                      <a:pt x="302" y="285"/>
                    </a:cubicBezTo>
                    <a:cubicBezTo>
                      <a:pt x="301" y="283"/>
                      <a:pt x="301" y="282"/>
                      <a:pt x="301" y="280"/>
                    </a:cubicBezTo>
                    <a:cubicBezTo>
                      <a:pt x="299" y="273"/>
                      <a:pt x="295" y="268"/>
                      <a:pt x="292" y="265"/>
                    </a:cubicBezTo>
                    <a:cubicBezTo>
                      <a:pt x="292" y="263"/>
                      <a:pt x="294" y="264"/>
                      <a:pt x="296" y="267"/>
                    </a:cubicBezTo>
                    <a:cubicBezTo>
                      <a:pt x="299" y="271"/>
                      <a:pt x="302" y="276"/>
                      <a:pt x="304" y="283"/>
                    </a:cubicBezTo>
                    <a:cubicBezTo>
                      <a:pt x="304" y="284"/>
                      <a:pt x="304" y="284"/>
                      <a:pt x="304" y="284"/>
                    </a:cubicBezTo>
                    <a:cubicBezTo>
                      <a:pt x="304" y="284"/>
                      <a:pt x="304" y="284"/>
                      <a:pt x="304" y="284"/>
                    </a:cubicBezTo>
                    <a:cubicBezTo>
                      <a:pt x="304" y="285"/>
                      <a:pt x="304" y="285"/>
                      <a:pt x="304" y="285"/>
                    </a:cubicBezTo>
                    <a:cubicBezTo>
                      <a:pt x="304" y="285"/>
                      <a:pt x="304" y="285"/>
                      <a:pt x="304" y="285"/>
                    </a:cubicBezTo>
                    <a:cubicBezTo>
                      <a:pt x="305" y="285"/>
                      <a:pt x="305" y="285"/>
                      <a:pt x="305" y="285"/>
                    </a:cubicBezTo>
                    <a:cubicBezTo>
                      <a:pt x="305" y="285"/>
                      <a:pt x="305" y="285"/>
                      <a:pt x="305" y="285"/>
                    </a:cubicBezTo>
                    <a:cubicBezTo>
                      <a:pt x="305" y="285"/>
                      <a:pt x="305" y="285"/>
                      <a:pt x="305" y="285"/>
                    </a:cubicBezTo>
                    <a:cubicBezTo>
                      <a:pt x="305" y="287"/>
                      <a:pt x="305" y="287"/>
                      <a:pt x="305" y="287"/>
                    </a:cubicBezTo>
                    <a:cubicBezTo>
                      <a:pt x="305" y="289"/>
                      <a:pt x="305" y="290"/>
                      <a:pt x="306" y="291"/>
                    </a:cubicBezTo>
                    <a:cubicBezTo>
                      <a:pt x="306" y="294"/>
                      <a:pt x="306" y="298"/>
                      <a:pt x="306" y="300"/>
                    </a:cubicBezTo>
                    <a:cubicBezTo>
                      <a:pt x="306" y="303"/>
                      <a:pt x="306" y="305"/>
                      <a:pt x="306" y="306"/>
                    </a:cubicBezTo>
                    <a:cubicBezTo>
                      <a:pt x="306" y="308"/>
                      <a:pt x="306" y="309"/>
                      <a:pt x="307" y="309"/>
                    </a:cubicBezTo>
                    <a:cubicBezTo>
                      <a:pt x="307" y="307"/>
                      <a:pt x="307" y="306"/>
                      <a:pt x="307" y="304"/>
                    </a:cubicBezTo>
                    <a:cubicBezTo>
                      <a:pt x="307" y="302"/>
                      <a:pt x="307" y="300"/>
                      <a:pt x="307" y="298"/>
                    </a:cubicBezTo>
                    <a:cubicBezTo>
                      <a:pt x="307" y="296"/>
                      <a:pt x="307" y="294"/>
                      <a:pt x="306" y="291"/>
                    </a:cubicBezTo>
                    <a:cubicBezTo>
                      <a:pt x="306" y="290"/>
                      <a:pt x="306" y="288"/>
                      <a:pt x="306" y="286"/>
                    </a:cubicBezTo>
                    <a:cubicBezTo>
                      <a:pt x="304" y="277"/>
                      <a:pt x="300" y="269"/>
                      <a:pt x="294" y="261"/>
                    </a:cubicBezTo>
                    <a:cubicBezTo>
                      <a:pt x="291" y="258"/>
                      <a:pt x="287" y="255"/>
                      <a:pt x="284" y="252"/>
                    </a:cubicBezTo>
                    <a:cubicBezTo>
                      <a:pt x="280" y="250"/>
                      <a:pt x="276" y="247"/>
                      <a:pt x="272" y="246"/>
                    </a:cubicBezTo>
                    <a:cubicBezTo>
                      <a:pt x="268" y="244"/>
                      <a:pt x="264" y="242"/>
                      <a:pt x="260" y="241"/>
                    </a:cubicBezTo>
                    <a:cubicBezTo>
                      <a:pt x="257" y="240"/>
                      <a:pt x="257" y="240"/>
                      <a:pt x="257" y="240"/>
                    </a:cubicBezTo>
                    <a:cubicBezTo>
                      <a:pt x="254" y="239"/>
                      <a:pt x="254" y="239"/>
                      <a:pt x="254" y="239"/>
                    </a:cubicBezTo>
                    <a:cubicBezTo>
                      <a:pt x="251" y="239"/>
                      <a:pt x="251" y="239"/>
                      <a:pt x="251" y="239"/>
                    </a:cubicBezTo>
                    <a:cubicBezTo>
                      <a:pt x="248" y="238"/>
                      <a:pt x="248" y="238"/>
                      <a:pt x="248" y="238"/>
                    </a:cubicBezTo>
                    <a:cubicBezTo>
                      <a:pt x="232" y="235"/>
                      <a:pt x="217" y="234"/>
                      <a:pt x="205" y="235"/>
                    </a:cubicBezTo>
                    <a:cubicBezTo>
                      <a:pt x="199" y="235"/>
                      <a:pt x="194" y="236"/>
                      <a:pt x="190" y="236"/>
                    </a:cubicBezTo>
                    <a:cubicBezTo>
                      <a:pt x="185" y="237"/>
                      <a:pt x="181" y="238"/>
                      <a:pt x="179" y="239"/>
                    </a:cubicBezTo>
                    <a:cubicBezTo>
                      <a:pt x="173" y="239"/>
                      <a:pt x="173" y="239"/>
                      <a:pt x="175" y="239"/>
                    </a:cubicBezTo>
                    <a:cubicBezTo>
                      <a:pt x="165" y="239"/>
                      <a:pt x="153" y="239"/>
                      <a:pt x="143" y="240"/>
                    </a:cubicBezTo>
                    <a:cubicBezTo>
                      <a:pt x="138" y="242"/>
                      <a:pt x="158" y="240"/>
                      <a:pt x="136" y="243"/>
                    </a:cubicBezTo>
                    <a:cubicBezTo>
                      <a:pt x="118" y="245"/>
                      <a:pt x="128" y="242"/>
                      <a:pt x="121" y="242"/>
                    </a:cubicBezTo>
                    <a:cubicBezTo>
                      <a:pt x="117" y="242"/>
                      <a:pt x="114" y="243"/>
                      <a:pt x="110" y="244"/>
                    </a:cubicBezTo>
                    <a:cubicBezTo>
                      <a:pt x="113" y="246"/>
                      <a:pt x="117" y="249"/>
                      <a:pt x="121" y="252"/>
                    </a:cubicBezTo>
                    <a:cubicBezTo>
                      <a:pt x="120" y="244"/>
                      <a:pt x="118" y="235"/>
                      <a:pt x="117" y="227"/>
                    </a:cubicBezTo>
                    <a:cubicBezTo>
                      <a:pt x="116" y="223"/>
                      <a:pt x="116" y="218"/>
                      <a:pt x="116" y="214"/>
                    </a:cubicBezTo>
                    <a:cubicBezTo>
                      <a:pt x="115" y="210"/>
                      <a:pt x="116" y="206"/>
                      <a:pt x="116" y="203"/>
                    </a:cubicBezTo>
                    <a:cubicBezTo>
                      <a:pt x="115" y="199"/>
                      <a:pt x="116" y="195"/>
                      <a:pt x="116" y="192"/>
                    </a:cubicBezTo>
                    <a:cubicBezTo>
                      <a:pt x="116" y="189"/>
                      <a:pt x="116" y="186"/>
                      <a:pt x="117" y="183"/>
                    </a:cubicBezTo>
                    <a:cubicBezTo>
                      <a:pt x="117" y="178"/>
                      <a:pt x="117" y="174"/>
                      <a:pt x="117" y="173"/>
                    </a:cubicBezTo>
                    <a:cubicBezTo>
                      <a:pt x="120" y="163"/>
                      <a:pt x="125" y="154"/>
                      <a:pt x="123" y="165"/>
                    </a:cubicBezTo>
                    <a:cubicBezTo>
                      <a:pt x="123" y="161"/>
                      <a:pt x="124" y="158"/>
                      <a:pt x="125" y="156"/>
                    </a:cubicBezTo>
                    <a:cubicBezTo>
                      <a:pt x="125" y="153"/>
                      <a:pt x="126" y="150"/>
                      <a:pt x="127" y="148"/>
                    </a:cubicBezTo>
                    <a:cubicBezTo>
                      <a:pt x="128" y="146"/>
                      <a:pt x="128" y="143"/>
                      <a:pt x="129" y="141"/>
                    </a:cubicBezTo>
                    <a:cubicBezTo>
                      <a:pt x="130" y="139"/>
                      <a:pt x="131" y="137"/>
                      <a:pt x="131" y="135"/>
                    </a:cubicBezTo>
                    <a:cubicBezTo>
                      <a:pt x="133" y="131"/>
                      <a:pt x="134" y="128"/>
                      <a:pt x="136" y="125"/>
                    </a:cubicBezTo>
                    <a:cubicBezTo>
                      <a:pt x="137" y="122"/>
                      <a:pt x="138" y="119"/>
                      <a:pt x="140" y="116"/>
                    </a:cubicBezTo>
                    <a:cubicBezTo>
                      <a:pt x="143" y="110"/>
                      <a:pt x="145" y="103"/>
                      <a:pt x="148" y="95"/>
                    </a:cubicBezTo>
                    <a:cubicBezTo>
                      <a:pt x="148" y="93"/>
                      <a:pt x="149" y="90"/>
                      <a:pt x="149" y="88"/>
                    </a:cubicBezTo>
                    <a:cubicBezTo>
                      <a:pt x="149" y="85"/>
                      <a:pt x="150" y="83"/>
                      <a:pt x="150" y="80"/>
                    </a:cubicBezTo>
                    <a:cubicBezTo>
                      <a:pt x="150" y="77"/>
                      <a:pt x="150" y="74"/>
                      <a:pt x="150" y="70"/>
                    </a:cubicBezTo>
                    <a:cubicBezTo>
                      <a:pt x="150" y="70"/>
                      <a:pt x="150" y="69"/>
                      <a:pt x="150" y="68"/>
                    </a:cubicBezTo>
                    <a:cubicBezTo>
                      <a:pt x="150" y="67"/>
                      <a:pt x="150" y="66"/>
                      <a:pt x="150" y="65"/>
                    </a:cubicBezTo>
                    <a:cubicBezTo>
                      <a:pt x="149" y="65"/>
                      <a:pt x="149" y="64"/>
                      <a:pt x="149" y="63"/>
                    </a:cubicBezTo>
                    <a:cubicBezTo>
                      <a:pt x="149" y="61"/>
                      <a:pt x="149" y="61"/>
                      <a:pt x="149" y="61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9" y="61"/>
                      <a:pt x="149" y="61"/>
                      <a:pt x="149" y="61"/>
                    </a:cubicBezTo>
                    <a:cubicBezTo>
                      <a:pt x="149" y="61"/>
                      <a:pt x="149" y="61"/>
                      <a:pt x="149" y="61"/>
                    </a:cubicBezTo>
                    <a:cubicBezTo>
                      <a:pt x="149" y="62"/>
                      <a:pt x="149" y="62"/>
                      <a:pt x="149" y="62"/>
                    </a:cubicBezTo>
                    <a:cubicBezTo>
                      <a:pt x="149" y="62"/>
                      <a:pt x="149" y="62"/>
                      <a:pt x="149" y="62"/>
                    </a:cubicBezTo>
                    <a:cubicBezTo>
                      <a:pt x="149" y="62"/>
                      <a:pt x="149" y="62"/>
                      <a:pt x="149" y="62"/>
                    </a:cubicBezTo>
                    <a:cubicBezTo>
                      <a:pt x="149" y="63"/>
                      <a:pt x="149" y="63"/>
                      <a:pt x="149" y="64"/>
                    </a:cubicBezTo>
                    <a:cubicBezTo>
                      <a:pt x="149" y="65"/>
                      <a:pt x="150" y="66"/>
                      <a:pt x="150" y="66"/>
                    </a:cubicBezTo>
                    <a:cubicBezTo>
                      <a:pt x="150" y="68"/>
                      <a:pt x="150" y="70"/>
                      <a:pt x="150" y="71"/>
                    </a:cubicBezTo>
                    <a:cubicBezTo>
                      <a:pt x="151" y="72"/>
                      <a:pt x="151" y="73"/>
                      <a:pt x="151" y="74"/>
                    </a:cubicBezTo>
                    <a:cubicBezTo>
                      <a:pt x="151" y="75"/>
                      <a:pt x="151" y="76"/>
                      <a:pt x="151" y="77"/>
                    </a:cubicBezTo>
                    <a:cubicBezTo>
                      <a:pt x="152" y="79"/>
                      <a:pt x="152" y="81"/>
                      <a:pt x="151" y="85"/>
                    </a:cubicBezTo>
                    <a:cubicBezTo>
                      <a:pt x="151" y="87"/>
                      <a:pt x="151" y="89"/>
                      <a:pt x="150" y="91"/>
                    </a:cubicBezTo>
                    <a:cubicBezTo>
                      <a:pt x="150" y="94"/>
                      <a:pt x="149" y="97"/>
                      <a:pt x="148" y="100"/>
                    </a:cubicBezTo>
                    <a:cubicBezTo>
                      <a:pt x="150" y="95"/>
                      <a:pt x="153" y="88"/>
                      <a:pt x="154" y="78"/>
                    </a:cubicBezTo>
                    <a:cubicBezTo>
                      <a:pt x="154" y="76"/>
                      <a:pt x="154" y="75"/>
                      <a:pt x="154" y="74"/>
                    </a:cubicBezTo>
                    <a:cubicBezTo>
                      <a:pt x="154" y="72"/>
                      <a:pt x="154" y="71"/>
                      <a:pt x="154" y="69"/>
                    </a:cubicBezTo>
                    <a:cubicBezTo>
                      <a:pt x="154" y="67"/>
                      <a:pt x="154" y="67"/>
                      <a:pt x="154" y="67"/>
                    </a:cubicBezTo>
                    <a:cubicBezTo>
                      <a:pt x="154" y="65"/>
                      <a:pt x="154" y="65"/>
                      <a:pt x="154" y="65"/>
                    </a:cubicBezTo>
                    <a:cubicBezTo>
                      <a:pt x="153" y="64"/>
                      <a:pt x="153" y="63"/>
                      <a:pt x="153" y="62"/>
                    </a:cubicBezTo>
                    <a:cubicBezTo>
                      <a:pt x="153" y="61"/>
                      <a:pt x="153" y="61"/>
                      <a:pt x="153" y="61"/>
                    </a:cubicBezTo>
                    <a:cubicBezTo>
                      <a:pt x="153" y="61"/>
                      <a:pt x="153" y="61"/>
                      <a:pt x="153" y="61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5"/>
                      <a:pt x="151" y="54"/>
                      <a:pt x="151" y="52"/>
                    </a:cubicBezTo>
                    <a:cubicBezTo>
                      <a:pt x="150" y="49"/>
                      <a:pt x="149" y="46"/>
                      <a:pt x="148" y="43"/>
                    </a:cubicBezTo>
                    <a:cubicBezTo>
                      <a:pt x="145" y="37"/>
                      <a:pt x="141" y="32"/>
                      <a:pt x="136" y="27"/>
                    </a:cubicBezTo>
                    <a:cubicBezTo>
                      <a:pt x="132" y="22"/>
                      <a:pt x="126" y="18"/>
                      <a:pt x="121" y="14"/>
                    </a:cubicBezTo>
                    <a:cubicBezTo>
                      <a:pt x="109" y="8"/>
                      <a:pt x="97" y="4"/>
                      <a:pt x="85" y="2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3" y="14"/>
                      <a:pt x="73" y="16"/>
                      <a:pt x="73" y="19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4" y="63"/>
                      <a:pt x="71" y="64"/>
                      <a:pt x="71" y="46"/>
                    </a:cubicBezTo>
                    <a:cubicBezTo>
                      <a:pt x="68" y="66"/>
                      <a:pt x="67" y="83"/>
                      <a:pt x="66" y="97"/>
                    </a:cubicBezTo>
                    <a:cubicBezTo>
                      <a:pt x="67" y="95"/>
                      <a:pt x="68" y="93"/>
                      <a:pt x="69" y="91"/>
                    </a:cubicBezTo>
                    <a:cubicBezTo>
                      <a:pt x="59" y="105"/>
                      <a:pt x="50" y="118"/>
                      <a:pt x="39" y="132"/>
                    </a:cubicBezTo>
                    <a:cubicBezTo>
                      <a:pt x="37" y="134"/>
                      <a:pt x="38" y="132"/>
                      <a:pt x="41" y="128"/>
                    </a:cubicBezTo>
                    <a:cubicBezTo>
                      <a:pt x="11" y="167"/>
                      <a:pt x="11" y="167"/>
                      <a:pt x="11" y="167"/>
                    </a:cubicBezTo>
                    <a:cubicBezTo>
                      <a:pt x="9" y="172"/>
                      <a:pt x="0" y="187"/>
                      <a:pt x="3" y="185"/>
                    </a:cubicBezTo>
                    <a:cubicBezTo>
                      <a:pt x="6" y="179"/>
                      <a:pt x="11" y="170"/>
                      <a:pt x="28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7" name="Freeform 952"/>
              <p:cNvSpPr/>
              <p:nvPr/>
            </p:nvSpPr>
            <p:spPr bwMode="auto">
              <a:xfrm>
                <a:off x="4699" y="866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8" name="Freeform 953"/>
              <p:cNvSpPr/>
              <p:nvPr/>
            </p:nvSpPr>
            <p:spPr bwMode="auto">
              <a:xfrm>
                <a:off x="4800" y="892"/>
                <a:ext cx="1" cy="13"/>
              </a:xfrm>
              <a:custGeom>
                <a:avLst/>
                <a:gdLst>
                  <a:gd name="T0" fmla="*/ 0 w 1"/>
                  <a:gd name="T1" fmla="*/ 13 h 13"/>
                  <a:gd name="T2" fmla="*/ 1 w 1"/>
                  <a:gd name="T3" fmla="*/ 0 h 13"/>
                  <a:gd name="T4" fmla="*/ 0 w 1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3">
                    <a:moveTo>
                      <a:pt x="0" y="13"/>
                    </a:moveTo>
                    <a:cubicBezTo>
                      <a:pt x="0" y="8"/>
                      <a:pt x="0" y="4"/>
                      <a:pt x="1" y="0"/>
                    </a:cubicBezTo>
                    <a:cubicBezTo>
                      <a:pt x="0" y="3"/>
                      <a:pt x="0" y="6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9" name="Freeform 954"/>
              <p:cNvSpPr/>
              <p:nvPr/>
            </p:nvSpPr>
            <p:spPr bwMode="auto">
              <a:xfrm>
                <a:off x="4512" y="664"/>
                <a:ext cx="494" cy="359"/>
              </a:xfrm>
              <a:custGeom>
                <a:avLst/>
                <a:gdLst>
                  <a:gd name="T0" fmla="*/ 97 w 488"/>
                  <a:gd name="T1" fmla="*/ 300 h 354"/>
                  <a:gd name="T2" fmla="*/ 89 w 488"/>
                  <a:gd name="T3" fmla="*/ 302 h 354"/>
                  <a:gd name="T4" fmla="*/ 12 w 488"/>
                  <a:gd name="T5" fmla="*/ 321 h 354"/>
                  <a:gd name="T6" fmla="*/ 5 w 488"/>
                  <a:gd name="T7" fmla="*/ 353 h 354"/>
                  <a:gd name="T8" fmla="*/ 59 w 488"/>
                  <a:gd name="T9" fmla="*/ 344 h 354"/>
                  <a:gd name="T10" fmla="*/ 63 w 488"/>
                  <a:gd name="T11" fmla="*/ 346 h 354"/>
                  <a:gd name="T12" fmla="*/ 138 w 488"/>
                  <a:gd name="T13" fmla="*/ 285 h 354"/>
                  <a:gd name="T14" fmla="*/ 178 w 488"/>
                  <a:gd name="T15" fmla="*/ 224 h 354"/>
                  <a:gd name="T16" fmla="*/ 172 w 488"/>
                  <a:gd name="T17" fmla="*/ 219 h 354"/>
                  <a:gd name="T18" fmla="*/ 170 w 488"/>
                  <a:gd name="T19" fmla="*/ 218 h 354"/>
                  <a:gd name="T20" fmla="*/ 142 w 488"/>
                  <a:gd name="T21" fmla="*/ 258 h 354"/>
                  <a:gd name="T22" fmla="*/ 136 w 488"/>
                  <a:gd name="T23" fmla="*/ 268 h 354"/>
                  <a:gd name="T24" fmla="*/ 106 w 488"/>
                  <a:gd name="T25" fmla="*/ 315 h 354"/>
                  <a:gd name="T26" fmla="*/ 102 w 488"/>
                  <a:gd name="T27" fmla="*/ 318 h 354"/>
                  <a:gd name="T28" fmla="*/ 97 w 488"/>
                  <a:gd name="T29" fmla="*/ 319 h 354"/>
                  <a:gd name="T30" fmla="*/ 30 w 488"/>
                  <a:gd name="T31" fmla="*/ 345 h 354"/>
                  <a:gd name="T32" fmla="*/ 43 w 488"/>
                  <a:gd name="T33" fmla="*/ 344 h 354"/>
                  <a:gd name="T34" fmla="*/ 5 w 488"/>
                  <a:gd name="T35" fmla="*/ 351 h 354"/>
                  <a:gd name="T36" fmla="*/ 12 w 488"/>
                  <a:gd name="T37" fmla="*/ 352 h 354"/>
                  <a:gd name="T38" fmla="*/ 30 w 488"/>
                  <a:gd name="T39" fmla="*/ 335 h 354"/>
                  <a:gd name="T40" fmla="*/ 19 w 488"/>
                  <a:gd name="T41" fmla="*/ 347 h 354"/>
                  <a:gd name="T42" fmla="*/ 13 w 488"/>
                  <a:gd name="T43" fmla="*/ 326 h 354"/>
                  <a:gd name="T44" fmla="*/ 108 w 488"/>
                  <a:gd name="T45" fmla="*/ 296 h 354"/>
                  <a:gd name="T46" fmla="*/ 102 w 488"/>
                  <a:gd name="T47" fmla="*/ 310 h 354"/>
                  <a:gd name="T48" fmla="*/ 65 w 488"/>
                  <a:gd name="T49" fmla="*/ 321 h 354"/>
                  <a:gd name="T50" fmla="*/ 21 w 488"/>
                  <a:gd name="T51" fmla="*/ 326 h 354"/>
                  <a:gd name="T52" fmla="*/ 92 w 488"/>
                  <a:gd name="T53" fmla="*/ 321 h 354"/>
                  <a:gd name="T54" fmla="*/ 105 w 488"/>
                  <a:gd name="T55" fmla="*/ 312 h 354"/>
                  <a:gd name="T56" fmla="*/ 112 w 488"/>
                  <a:gd name="T57" fmla="*/ 305 h 354"/>
                  <a:gd name="T58" fmla="*/ 140 w 488"/>
                  <a:gd name="T59" fmla="*/ 257 h 354"/>
                  <a:gd name="T60" fmla="*/ 168 w 488"/>
                  <a:gd name="T61" fmla="*/ 211 h 354"/>
                  <a:gd name="T62" fmla="*/ 171 w 488"/>
                  <a:gd name="T63" fmla="*/ 208 h 354"/>
                  <a:gd name="T64" fmla="*/ 243 w 488"/>
                  <a:gd name="T65" fmla="*/ 11 h 354"/>
                  <a:gd name="T66" fmla="*/ 298 w 488"/>
                  <a:gd name="T67" fmla="*/ 20 h 354"/>
                  <a:gd name="T68" fmla="*/ 340 w 488"/>
                  <a:gd name="T69" fmla="*/ 74 h 354"/>
                  <a:gd name="T70" fmla="*/ 340 w 488"/>
                  <a:gd name="T71" fmla="*/ 76 h 354"/>
                  <a:gd name="T72" fmla="*/ 327 w 488"/>
                  <a:gd name="T73" fmla="*/ 143 h 354"/>
                  <a:gd name="T74" fmla="*/ 321 w 488"/>
                  <a:gd name="T75" fmla="*/ 158 h 354"/>
                  <a:gd name="T76" fmla="*/ 337 w 488"/>
                  <a:gd name="T77" fmla="*/ 249 h 354"/>
                  <a:gd name="T78" fmla="*/ 431 w 488"/>
                  <a:gd name="T79" fmla="*/ 251 h 354"/>
                  <a:gd name="T80" fmla="*/ 446 w 488"/>
                  <a:gd name="T81" fmla="*/ 255 h 354"/>
                  <a:gd name="T82" fmla="*/ 450 w 488"/>
                  <a:gd name="T83" fmla="*/ 256 h 354"/>
                  <a:gd name="T84" fmla="*/ 403 w 488"/>
                  <a:gd name="T85" fmla="*/ 241 h 354"/>
                  <a:gd name="T86" fmla="*/ 425 w 488"/>
                  <a:gd name="T87" fmla="*/ 240 h 354"/>
                  <a:gd name="T88" fmla="*/ 319 w 488"/>
                  <a:gd name="T89" fmla="*/ 243 h 354"/>
                  <a:gd name="T90" fmla="*/ 325 w 488"/>
                  <a:gd name="T91" fmla="*/ 206 h 354"/>
                  <a:gd name="T92" fmla="*/ 336 w 488"/>
                  <a:gd name="T93" fmla="*/ 166 h 354"/>
                  <a:gd name="T94" fmla="*/ 343 w 488"/>
                  <a:gd name="T95" fmla="*/ 148 h 354"/>
                  <a:gd name="T96" fmla="*/ 356 w 488"/>
                  <a:gd name="T97" fmla="*/ 71 h 354"/>
                  <a:gd name="T98" fmla="*/ 318 w 488"/>
                  <a:gd name="T99" fmla="*/ 15 h 354"/>
                  <a:gd name="T100" fmla="*/ 302 w 488"/>
                  <a:gd name="T101" fmla="*/ 12 h 354"/>
                  <a:gd name="T102" fmla="*/ 244 w 488"/>
                  <a:gd name="T103" fmla="*/ 104 h 354"/>
                  <a:gd name="T104" fmla="*/ 242 w 488"/>
                  <a:gd name="T105" fmla="*/ 104 h 354"/>
                  <a:gd name="T106" fmla="*/ 183 w 488"/>
                  <a:gd name="T107" fmla="*/ 170 h 354"/>
                  <a:gd name="T108" fmla="*/ 161 w 488"/>
                  <a:gd name="T109" fmla="*/ 203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88" h="354">
                    <a:moveTo>
                      <a:pt x="148" y="229"/>
                    </a:moveTo>
                    <a:cubicBezTo>
                      <a:pt x="141" y="231"/>
                      <a:pt x="133" y="255"/>
                      <a:pt x="121" y="273"/>
                    </a:cubicBezTo>
                    <a:cubicBezTo>
                      <a:pt x="131" y="255"/>
                      <a:pt x="126" y="258"/>
                      <a:pt x="124" y="259"/>
                    </a:cubicBezTo>
                    <a:cubicBezTo>
                      <a:pt x="120" y="272"/>
                      <a:pt x="116" y="278"/>
                      <a:pt x="109" y="287"/>
                    </a:cubicBezTo>
                    <a:cubicBezTo>
                      <a:pt x="108" y="289"/>
                      <a:pt x="106" y="291"/>
                      <a:pt x="104" y="293"/>
                    </a:cubicBezTo>
                    <a:cubicBezTo>
                      <a:pt x="102" y="295"/>
                      <a:pt x="100" y="298"/>
                      <a:pt x="97" y="300"/>
                    </a:cubicBezTo>
                    <a:cubicBezTo>
                      <a:pt x="97" y="301"/>
                      <a:pt x="96" y="302"/>
                      <a:pt x="96" y="302"/>
                    </a:cubicBezTo>
                    <a:cubicBezTo>
                      <a:pt x="95" y="303"/>
                      <a:pt x="94" y="303"/>
                      <a:pt x="93" y="304"/>
                    </a:cubicBezTo>
                    <a:cubicBezTo>
                      <a:pt x="92" y="305"/>
                      <a:pt x="90" y="306"/>
                      <a:pt x="88" y="307"/>
                    </a:cubicBezTo>
                    <a:cubicBezTo>
                      <a:pt x="84" y="308"/>
                      <a:pt x="79" y="310"/>
                      <a:pt x="74" y="311"/>
                    </a:cubicBezTo>
                    <a:cubicBezTo>
                      <a:pt x="73" y="310"/>
                      <a:pt x="78" y="308"/>
                      <a:pt x="83" y="306"/>
                    </a:cubicBezTo>
                    <a:cubicBezTo>
                      <a:pt x="85" y="305"/>
                      <a:pt x="88" y="304"/>
                      <a:pt x="89" y="302"/>
                    </a:cubicBezTo>
                    <a:cubicBezTo>
                      <a:pt x="90" y="302"/>
                      <a:pt x="90" y="301"/>
                      <a:pt x="91" y="301"/>
                    </a:cubicBezTo>
                    <a:cubicBezTo>
                      <a:pt x="91" y="300"/>
                      <a:pt x="92" y="300"/>
                      <a:pt x="92" y="299"/>
                    </a:cubicBezTo>
                    <a:cubicBezTo>
                      <a:pt x="89" y="302"/>
                      <a:pt x="82" y="305"/>
                      <a:pt x="76" y="307"/>
                    </a:cubicBezTo>
                    <a:cubicBezTo>
                      <a:pt x="69" y="308"/>
                      <a:pt x="61" y="310"/>
                      <a:pt x="55" y="311"/>
                    </a:cubicBezTo>
                    <a:cubicBezTo>
                      <a:pt x="41" y="314"/>
                      <a:pt x="30" y="316"/>
                      <a:pt x="27" y="319"/>
                    </a:cubicBezTo>
                    <a:cubicBezTo>
                      <a:pt x="22" y="319"/>
                      <a:pt x="16" y="320"/>
                      <a:pt x="12" y="321"/>
                    </a:cubicBezTo>
                    <a:cubicBezTo>
                      <a:pt x="10" y="321"/>
                      <a:pt x="10" y="321"/>
                      <a:pt x="10" y="321"/>
                    </a:cubicBezTo>
                    <a:cubicBezTo>
                      <a:pt x="10" y="322"/>
                      <a:pt x="10" y="322"/>
                      <a:pt x="10" y="322"/>
                    </a:cubicBezTo>
                    <a:cubicBezTo>
                      <a:pt x="8" y="327"/>
                      <a:pt x="7" y="332"/>
                      <a:pt x="6" y="337"/>
                    </a:cubicBezTo>
                    <a:cubicBezTo>
                      <a:pt x="5" y="341"/>
                      <a:pt x="4" y="346"/>
                      <a:pt x="3" y="350"/>
                    </a:cubicBezTo>
                    <a:cubicBezTo>
                      <a:pt x="2" y="354"/>
                      <a:pt x="2" y="354"/>
                      <a:pt x="2" y="354"/>
                    </a:cubicBezTo>
                    <a:cubicBezTo>
                      <a:pt x="5" y="353"/>
                      <a:pt x="5" y="353"/>
                      <a:pt x="5" y="353"/>
                    </a:cubicBezTo>
                    <a:cubicBezTo>
                      <a:pt x="15" y="353"/>
                      <a:pt x="23" y="352"/>
                      <a:pt x="31" y="352"/>
                    </a:cubicBezTo>
                    <a:cubicBezTo>
                      <a:pt x="33" y="352"/>
                      <a:pt x="33" y="352"/>
                      <a:pt x="33" y="352"/>
                    </a:cubicBezTo>
                    <a:cubicBezTo>
                      <a:pt x="34" y="349"/>
                      <a:pt x="34" y="349"/>
                      <a:pt x="34" y="349"/>
                    </a:cubicBezTo>
                    <a:cubicBezTo>
                      <a:pt x="34" y="348"/>
                      <a:pt x="34" y="347"/>
                      <a:pt x="34" y="346"/>
                    </a:cubicBezTo>
                    <a:cubicBezTo>
                      <a:pt x="33" y="347"/>
                      <a:pt x="33" y="347"/>
                      <a:pt x="32" y="348"/>
                    </a:cubicBezTo>
                    <a:cubicBezTo>
                      <a:pt x="42" y="347"/>
                      <a:pt x="51" y="345"/>
                      <a:pt x="59" y="344"/>
                    </a:cubicBezTo>
                    <a:cubicBezTo>
                      <a:pt x="29" y="350"/>
                      <a:pt x="53" y="348"/>
                      <a:pt x="33" y="354"/>
                    </a:cubicBezTo>
                    <a:cubicBezTo>
                      <a:pt x="34" y="353"/>
                      <a:pt x="37" y="350"/>
                      <a:pt x="40" y="347"/>
                    </a:cubicBezTo>
                    <a:cubicBezTo>
                      <a:pt x="40" y="347"/>
                      <a:pt x="40" y="348"/>
                      <a:pt x="40" y="349"/>
                    </a:cubicBezTo>
                    <a:cubicBezTo>
                      <a:pt x="40" y="348"/>
                      <a:pt x="40" y="348"/>
                      <a:pt x="40" y="347"/>
                    </a:cubicBezTo>
                    <a:cubicBezTo>
                      <a:pt x="38" y="349"/>
                      <a:pt x="36" y="351"/>
                      <a:pt x="33" y="354"/>
                    </a:cubicBezTo>
                    <a:cubicBezTo>
                      <a:pt x="41" y="352"/>
                      <a:pt x="51" y="349"/>
                      <a:pt x="63" y="346"/>
                    </a:cubicBezTo>
                    <a:cubicBezTo>
                      <a:pt x="68" y="345"/>
                      <a:pt x="75" y="343"/>
                      <a:pt x="81" y="341"/>
                    </a:cubicBezTo>
                    <a:cubicBezTo>
                      <a:pt x="87" y="339"/>
                      <a:pt x="94" y="337"/>
                      <a:pt x="100" y="334"/>
                    </a:cubicBezTo>
                    <a:cubicBezTo>
                      <a:pt x="104" y="332"/>
                      <a:pt x="107" y="331"/>
                      <a:pt x="110" y="328"/>
                    </a:cubicBezTo>
                    <a:cubicBezTo>
                      <a:pt x="113" y="326"/>
                      <a:pt x="115" y="323"/>
                      <a:pt x="117" y="320"/>
                    </a:cubicBezTo>
                    <a:cubicBezTo>
                      <a:pt x="122" y="315"/>
                      <a:pt x="125" y="309"/>
                      <a:pt x="129" y="303"/>
                    </a:cubicBezTo>
                    <a:cubicBezTo>
                      <a:pt x="132" y="297"/>
                      <a:pt x="135" y="291"/>
                      <a:pt x="138" y="285"/>
                    </a:cubicBezTo>
                    <a:cubicBezTo>
                      <a:pt x="140" y="279"/>
                      <a:pt x="143" y="274"/>
                      <a:pt x="145" y="268"/>
                    </a:cubicBezTo>
                    <a:cubicBezTo>
                      <a:pt x="151" y="265"/>
                      <a:pt x="153" y="264"/>
                      <a:pt x="153" y="270"/>
                    </a:cubicBezTo>
                    <a:cubicBezTo>
                      <a:pt x="179" y="231"/>
                      <a:pt x="162" y="250"/>
                      <a:pt x="178" y="224"/>
                    </a:cubicBezTo>
                    <a:cubicBezTo>
                      <a:pt x="178" y="224"/>
                      <a:pt x="178" y="224"/>
                      <a:pt x="178" y="224"/>
                    </a:cubicBezTo>
                    <a:cubicBezTo>
                      <a:pt x="180" y="221"/>
                      <a:pt x="183" y="218"/>
                      <a:pt x="186" y="214"/>
                    </a:cubicBezTo>
                    <a:cubicBezTo>
                      <a:pt x="183" y="217"/>
                      <a:pt x="180" y="220"/>
                      <a:pt x="178" y="224"/>
                    </a:cubicBezTo>
                    <a:cubicBezTo>
                      <a:pt x="178" y="224"/>
                      <a:pt x="178" y="224"/>
                      <a:pt x="178" y="224"/>
                    </a:cubicBezTo>
                    <a:cubicBezTo>
                      <a:pt x="172" y="232"/>
                      <a:pt x="172" y="232"/>
                      <a:pt x="172" y="232"/>
                    </a:cubicBezTo>
                    <a:cubicBezTo>
                      <a:pt x="174" y="229"/>
                      <a:pt x="176" y="226"/>
                      <a:pt x="177" y="223"/>
                    </a:cubicBezTo>
                    <a:cubicBezTo>
                      <a:pt x="177" y="223"/>
                      <a:pt x="177" y="223"/>
                      <a:pt x="177" y="223"/>
                    </a:cubicBezTo>
                    <a:cubicBezTo>
                      <a:pt x="184" y="211"/>
                      <a:pt x="183" y="208"/>
                      <a:pt x="185" y="202"/>
                    </a:cubicBezTo>
                    <a:cubicBezTo>
                      <a:pt x="172" y="219"/>
                      <a:pt x="172" y="219"/>
                      <a:pt x="172" y="219"/>
                    </a:cubicBezTo>
                    <a:cubicBezTo>
                      <a:pt x="172" y="220"/>
                      <a:pt x="172" y="220"/>
                      <a:pt x="172" y="220"/>
                    </a:cubicBezTo>
                    <a:cubicBezTo>
                      <a:pt x="172" y="220"/>
                      <a:pt x="172" y="220"/>
                      <a:pt x="172" y="220"/>
                    </a:cubicBezTo>
                    <a:cubicBezTo>
                      <a:pt x="153" y="252"/>
                      <a:pt x="153" y="252"/>
                      <a:pt x="153" y="252"/>
                    </a:cubicBezTo>
                    <a:cubicBezTo>
                      <a:pt x="151" y="250"/>
                      <a:pt x="162" y="232"/>
                      <a:pt x="170" y="219"/>
                    </a:cubicBezTo>
                    <a:cubicBezTo>
                      <a:pt x="170" y="219"/>
                      <a:pt x="170" y="219"/>
                      <a:pt x="170" y="219"/>
                    </a:cubicBezTo>
                    <a:cubicBezTo>
                      <a:pt x="170" y="218"/>
                      <a:pt x="170" y="218"/>
                      <a:pt x="170" y="218"/>
                    </a:cubicBezTo>
                    <a:cubicBezTo>
                      <a:pt x="173" y="214"/>
                      <a:pt x="175" y="211"/>
                      <a:pt x="177" y="209"/>
                    </a:cubicBezTo>
                    <a:cubicBezTo>
                      <a:pt x="181" y="200"/>
                      <a:pt x="174" y="208"/>
                      <a:pt x="168" y="216"/>
                    </a:cubicBezTo>
                    <a:cubicBezTo>
                      <a:pt x="167" y="217"/>
                      <a:pt x="167" y="217"/>
                      <a:pt x="167" y="217"/>
                    </a:cubicBezTo>
                    <a:cubicBezTo>
                      <a:pt x="162" y="224"/>
                      <a:pt x="158" y="231"/>
                      <a:pt x="158" y="228"/>
                    </a:cubicBezTo>
                    <a:cubicBezTo>
                      <a:pt x="157" y="232"/>
                      <a:pt x="153" y="239"/>
                      <a:pt x="149" y="247"/>
                    </a:cubicBezTo>
                    <a:cubicBezTo>
                      <a:pt x="146" y="251"/>
                      <a:pt x="144" y="255"/>
                      <a:pt x="142" y="258"/>
                    </a:cubicBezTo>
                    <a:cubicBezTo>
                      <a:pt x="141" y="260"/>
                      <a:pt x="140" y="262"/>
                      <a:pt x="139" y="264"/>
                    </a:cubicBezTo>
                    <a:cubicBezTo>
                      <a:pt x="138" y="265"/>
                      <a:pt x="138" y="266"/>
                      <a:pt x="137" y="267"/>
                    </a:cubicBezTo>
                    <a:cubicBezTo>
                      <a:pt x="137" y="267"/>
                      <a:pt x="137" y="267"/>
                      <a:pt x="137" y="267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7" y="268"/>
                      <a:pt x="137" y="268"/>
                      <a:pt x="137" y="268"/>
                    </a:cubicBezTo>
                    <a:cubicBezTo>
                      <a:pt x="136" y="268"/>
                      <a:pt x="136" y="268"/>
                      <a:pt x="136" y="268"/>
                    </a:cubicBezTo>
                    <a:cubicBezTo>
                      <a:pt x="136" y="269"/>
                      <a:pt x="136" y="269"/>
                      <a:pt x="136" y="270"/>
                    </a:cubicBezTo>
                    <a:cubicBezTo>
                      <a:pt x="133" y="271"/>
                      <a:pt x="133" y="271"/>
                      <a:pt x="133" y="271"/>
                    </a:cubicBezTo>
                    <a:cubicBezTo>
                      <a:pt x="126" y="282"/>
                      <a:pt x="121" y="292"/>
                      <a:pt x="116" y="300"/>
                    </a:cubicBezTo>
                    <a:cubicBezTo>
                      <a:pt x="114" y="304"/>
                      <a:pt x="111" y="308"/>
                      <a:pt x="108" y="312"/>
                    </a:cubicBezTo>
                    <a:cubicBezTo>
                      <a:pt x="108" y="313"/>
                      <a:pt x="107" y="313"/>
                      <a:pt x="106" y="314"/>
                    </a:cubicBezTo>
                    <a:cubicBezTo>
                      <a:pt x="106" y="315"/>
                      <a:pt x="106" y="315"/>
                      <a:pt x="106" y="315"/>
                    </a:cubicBezTo>
                    <a:cubicBezTo>
                      <a:pt x="105" y="315"/>
                      <a:pt x="105" y="316"/>
                      <a:pt x="104" y="316"/>
                    </a:cubicBezTo>
                    <a:cubicBezTo>
                      <a:pt x="103" y="317"/>
                      <a:pt x="103" y="317"/>
                      <a:pt x="103" y="317"/>
                    </a:cubicBezTo>
                    <a:cubicBezTo>
                      <a:pt x="102" y="318"/>
                      <a:pt x="102" y="318"/>
                      <a:pt x="102" y="318"/>
                    </a:cubicBezTo>
                    <a:cubicBezTo>
                      <a:pt x="101" y="318"/>
                      <a:pt x="101" y="318"/>
                      <a:pt x="101" y="318"/>
                    </a:cubicBezTo>
                    <a:cubicBezTo>
                      <a:pt x="101" y="319"/>
                      <a:pt x="102" y="318"/>
                      <a:pt x="102" y="318"/>
                    </a:cubicBezTo>
                    <a:cubicBezTo>
                      <a:pt x="102" y="318"/>
                      <a:pt x="102" y="318"/>
                      <a:pt x="102" y="318"/>
                    </a:cubicBezTo>
                    <a:cubicBezTo>
                      <a:pt x="102" y="318"/>
                      <a:pt x="102" y="318"/>
                      <a:pt x="102" y="318"/>
                    </a:cubicBezTo>
                    <a:cubicBezTo>
                      <a:pt x="102" y="318"/>
                      <a:pt x="102" y="318"/>
                      <a:pt x="102" y="318"/>
                    </a:cubicBezTo>
                    <a:cubicBezTo>
                      <a:pt x="102" y="318"/>
                      <a:pt x="102" y="318"/>
                      <a:pt x="102" y="318"/>
                    </a:cubicBezTo>
                    <a:cubicBezTo>
                      <a:pt x="102" y="318"/>
                      <a:pt x="102" y="318"/>
                      <a:pt x="102" y="318"/>
                    </a:cubicBezTo>
                    <a:cubicBezTo>
                      <a:pt x="101" y="319"/>
                      <a:pt x="100" y="319"/>
                      <a:pt x="99" y="319"/>
                    </a:cubicBezTo>
                    <a:cubicBezTo>
                      <a:pt x="97" y="320"/>
                      <a:pt x="97" y="320"/>
                      <a:pt x="97" y="319"/>
                    </a:cubicBezTo>
                    <a:cubicBezTo>
                      <a:pt x="91" y="323"/>
                      <a:pt x="83" y="327"/>
                      <a:pt x="68" y="331"/>
                    </a:cubicBezTo>
                    <a:cubicBezTo>
                      <a:pt x="68" y="331"/>
                      <a:pt x="71" y="330"/>
                      <a:pt x="74" y="330"/>
                    </a:cubicBezTo>
                    <a:cubicBezTo>
                      <a:pt x="77" y="329"/>
                      <a:pt x="79" y="328"/>
                      <a:pt x="79" y="328"/>
                    </a:cubicBezTo>
                    <a:cubicBezTo>
                      <a:pt x="72" y="331"/>
                      <a:pt x="60" y="335"/>
                      <a:pt x="50" y="337"/>
                    </a:cubicBezTo>
                    <a:cubicBezTo>
                      <a:pt x="40" y="340"/>
                      <a:pt x="32" y="342"/>
                      <a:pt x="31" y="343"/>
                    </a:cubicBezTo>
                    <a:cubicBezTo>
                      <a:pt x="30" y="345"/>
                      <a:pt x="30" y="345"/>
                      <a:pt x="30" y="345"/>
                    </a:cubicBezTo>
                    <a:cubicBezTo>
                      <a:pt x="30" y="345"/>
                      <a:pt x="30" y="345"/>
                      <a:pt x="30" y="345"/>
                    </a:cubicBezTo>
                    <a:cubicBezTo>
                      <a:pt x="30" y="345"/>
                      <a:pt x="30" y="345"/>
                      <a:pt x="30" y="345"/>
                    </a:cubicBezTo>
                    <a:cubicBezTo>
                      <a:pt x="30" y="345"/>
                      <a:pt x="30" y="345"/>
                      <a:pt x="30" y="345"/>
                    </a:cubicBezTo>
                    <a:cubicBezTo>
                      <a:pt x="30" y="345"/>
                      <a:pt x="30" y="345"/>
                      <a:pt x="30" y="345"/>
                    </a:cubicBezTo>
                    <a:cubicBezTo>
                      <a:pt x="30" y="344"/>
                      <a:pt x="31" y="344"/>
                      <a:pt x="31" y="344"/>
                    </a:cubicBezTo>
                    <a:cubicBezTo>
                      <a:pt x="31" y="344"/>
                      <a:pt x="35" y="345"/>
                      <a:pt x="43" y="344"/>
                    </a:cubicBezTo>
                    <a:cubicBezTo>
                      <a:pt x="39" y="345"/>
                      <a:pt x="35" y="345"/>
                      <a:pt x="32" y="346"/>
                    </a:cubicBezTo>
                    <a:cubicBezTo>
                      <a:pt x="32" y="345"/>
                      <a:pt x="32" y="345"/>
                      <a:pt x="32" y="345"/>
                    </a:cubicBezTo>
                    <a:cubicBezTo>
                      <a:pt x="31" y="349"/>
                      <a:pt x="31" y="349"/>
                      <a:pt x="31" y="349"/>
                    </a:cubicBezTo>
                    <a:cubicBezTo>
                      <a:pt x="31" y="349"/>
                      <a:pt x="31" y="349"/>
                      <a:pt x="31" y="349"/>
                    </a:cubicBezTo>
                    <a:cubicBezTo>
                      <a:pt x="31" y="349"/>
                      <a:pt x="31" y="349"/>
                      <a:pt x="31" y="349"/>
                    </a:cubicBezTo>
                    <a:cubicBezTo>
                      <a:pt x="5" y="351"/>
                      <a:pt x="5" y="351"/>
                      <a:pt x="5" y="351"/>
                    </a:cubicBezTo>
                    <a:cubicBezTo>
                      <a:pt x="5" y="351"/>
                      <a:pt x="5" y="351"/>
                      <a:pt x="5" y="351"/>
                    </a:cubicBezTo>
                    <a:cubicBezTo>
                      <a:pt x="5" y="351"/>
                      <a:pt x="5" y="351"/>
                      <a:pt x="5" y="351"/>
                    </a:cubicBezTo>
                    <a:cubicBezTo>
                      <a:pt x="7" y="342"/>
                      <a:pt x="7" y="342"/>
                      <a:pt x="7" y="342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0" y="332"/>
                      <a:pt x="10" y="332"/>
                      <a:pt x="10" y="332"/>
                    </a:cubicBezTo>
                    <a:cubicBezTo>
                      <a:pt x="11" y="336"/>
                      <a:pt x="12" y="342"/>
                      <a:pt x="12" y="352"/>
                    </a:cubicBezTo>
                    <a:cubicBezTo>
                      <a:pt x="10" y="349"/>
                      <a:pt x="7" y="347"/>
                      <a:pt x="5" y="344"/>
                    </a:cubicBezTo>
                    <a:cubicBezTo>
                      <a:pt x="11" y="342"/>
                      <a:pt x="19" y="340"/>
                      <a:pt x="30" y="339"/>
                    </a:cubicBezTo>
                    <a:cubicBezTo>
                      <a:pt x="27" y="342"/>
                      <a:pt x="24" y="344"/>
                      <a:pt x="21" y="347"/>
                    </a:cubicBezTo>
                    <a:cubicBezTo>
                      <a:pt x="21" y="346"/>
                      <a:pt x="22" y="345"/>
                      <a:pt x="22" y="343"/>
                    </a:cubicBezTo>
                    <a:cubicBezTo>
                      <a:pt x="23" y="337"/>
                      <a:pt x="23" y="337"/>
                      <a:pt x="23" y="337"/>
                    </a:cubicBezTo>
                    <a:cubicBezTo>
                      <a:pt x="30" y="335"/>
                      <a:pt x="30" y="335"/>
                      <a:pt x="30" y="335"/>
                    </a:cubicBezTo>
                    <a:cubicBezTo>
                      <a:pt x="32" y="335"/>
                      <a:pt x="33" y="335"/>
                      <a:pt x="35" y="335"/>
                    </a:cubicBezTo>
                    <a:cubicBezTo>
                      <a:pt x="38" y="333"/>
                      <a:pt x="38" y="333"/>
                      <a:pt x="38" y="333"/>
                    </a:cubicBezTo>
                    <a:cubicBezTo>
                      <a:pt x="36" y="333"/>
                      <a:pt x="33" y="333"/>
                      <a:pt x="30" y="333"/>
                    </a:cubicBezTo>
                    <a:cubicBezTo>
                      <a:pt x="21" y="334"/>
                      <a:pt x="21" y="334"/>
                      <a:pt x="21" y="334"/>
                    </a:cubicBezTo>
                    <a:cubicBezTo>
                      <a:pt x="20" y="343"/>
                      <a:pt x="20" y="343"/>
                      <a:pt x="20" y="343"/>
                    </a:cubicBezTo>
                    <a:cubicBezTo>
                      <a:pt x="20" y="344"/>
                      <a:pt x="19" y="345"/>
                      <a:pt x="19" y="347"/>
                    </a:cubicBezTo>
                    <a:cubicBezTo>
                      <a:pt x="22" y="343"/>
                      <a:pt x="26" y="340"/>
                      <a:pt x="29" y="337"/>
                    </a:cubicBezTo>
                    <a:cubicBezTo>
                      <a:pt x="21" y="338"/>
                      <a:pt x="12" y="339"/>
                      <a:pt x="4" y="340"/>
                    </a:cubicBezTo>
                    <a:cubicBezTo>
                      <a:pt x="8" y="344"/>
                      <a:pt x="12" y="349"/>
                      <a:pt x="16" y="353"/>
                    </a:cubicBezTo>
                    <a:cubicBezTo>
                      <a:pt x="18" y="337"/>
                      <a:pt x="19" y="326"/>
                      <a:pt x="14" y="335"/>
                    </a:cubicBezTo>
                    <a:cubicBezTo>
                      <a:pt x="14" y="332"/>
                      <a:pt x="15" y="328"/>
                      <a:pt x="15" y="324"/>
                    </a:cubicBezTo>
                    <a:cubicBezTo>
                      <a:pt x="14" y="325"/>
                      <a:pt x="13" y="325"/>
                      <a:pt x="13" y="326"/>
                    </a:cubicBezTo>
                    <a:cubicBezTo>
                      <a:pt x="27" y="322"/>
                      <a:pt x="49" y="319"/>
                      <a:pt x="71" y="317"/>
                    </a:cubicBezTo>
                    <a:cubicBezTo>
                      <a:pt x="77" y="316"/>
                      <a:pt x="82" y="315"/>
                      <a:pt x="88" y="313"/>
                    </a:cubicBezTo>
                    <a:cubicBezTo>
                      <a:pt x="91" y="312"/>
                      <a:pt x="93" y="311"/>
                      <a:pt x="96" y="309"/>
                    </a:cubicBezTo>
                    <a:cubicBezTo>
                      <a:pt x="98" y="308"/>
                      <a:pt x="98" y="307"/>
                      <a:pt x="100" y="306"/>
                    </a:cubicBezTo>
                    <a:cubicBezTo>
                      <a:pt x="103" y="303"/>
                      <a:pt x="103" y="303"/>
                      <a:pt x="103" y="303"/>
                    </a:cubicBezTo>
                    <a:cubicBezTo>
                      <a:pt x="105" y="301"/>
                      <a:pt x="106" y="298"/>
                      <a:pt x="108" y="296"/>
                    </a:cubicBezTo>
                    <a:cubicBezTo>
                      <a:pt x="110" y="294"/>
                      <a:pt x="111" y="292"/>
                      <a:pt x="112" y="289"/>
                    </a:cubicBezTo>
                    <a:cubicBezTo>
                      <a:pt x="115" y="285"/>
                      <a:pt x="118" y="280"/>
                      <a:pt x="120" y="276"/>
                    </a:cubicBezTo>
                    <a:cubicBezTo>
                      <a:pt x="123" y="274"/>
                      <a:pt x="112" y="296"/>
                      <a:pt x="105" y="306"/>
                    </a:cubicBezTo>
                    <a:cubicBezTo>
                      <a:pt x="105" y="307"/>
                      <a:pt x="104" y="307"/>
                      <a:pt x="104" y="308"/>
                    </a:cubicBezTo>
                    <a:cubicBezTo>
                      <a:pt x="103" y="309"/>
                      <a:pt x="103" y="309"/>
                      <a:pt x="103" y="309"/>
                    </a:cubicBezTo>
                    <a:cubicBezTo>
                      <a:pt x="102" y="310"/>
                      <a:pt x="102" y="310"/>
                      <a:pt x="102" y="310"/>
                    </a:cubicBezTo>
                    <a:cubicBezTo>
                      <a:pt x="102" y="310"/>
                      <a:pt x="102" y="310"/>
                      <a:pt x="102" y="310"/>
                    </a:cubicBezTo>
                    <a:cubicBezTo>
                      <a:pt x="101" y="311"/>
                      <a:pt x="100" y="311"/>
                      <a:pt x="100" y="312"/>
                    </a:cubicBezTo>
                    <a:cubicBezTo>
                      <a:pt x="99" y="312"/>
                      <a:pt x="98" y="313"/>
                      <a:pt x="97" y="313"/>
                    </a:cubicBezTo>
                    <a:cubicBezTo>
                      <a:pt x="94" y="315"/>
                      <a:pt x="92" y="316"/>
                      <a:pt x="90" y="317"/>
                    </a:cubicBezTo>
                    <a:cubicBezTo>
                      <a:pt x="85" y="318"/>
                      <a:pt x="82" y="318"/>
                      <a:pt x="82" y="318"/>
                    </a:cubicBezTo>
                    <a:cubicBezTo>
                      <a:pt x="74" y="319"/>
                      <a:pt x="69" y="320"/>
                      <a:pt x="65" y="321"/>
                    </a:cubicBezTo>
                    <a:cubicBezTo>
                      <a:pt x="62" y="322"/>
                      <a:pt x="60" y="323"/>
                      <a:pt x="59" y="323"/>
                    </a:cubicBezTo>
                    <a:cubicBezTo>
                      <a:pt x="56" y="324"/>
                      <a:pt x="57" y="325"/>
                      <a:pt x="59" y="326"/>
                    </a:cubicBezTo>
                    <a:cubicBezTo>
                      <a:pt x="61" y="327"/>
                      <a:pt x="62" y="328"/>
                      <a:pt x="31" y="332"/>
                    </a:cubicBezTo>
                    <a:cubicBezTo>
                      <a:pt x="0" y="335"/>
                      <a:pt x="68" y="323"/>
                      <a:pt x="22" y="329"/>
                    </a:cubicBezTo>
                    <a:cubicBezTo>
                      <a:pt x="19" y="330"/>
                      <a:pt x="16" y="331"/>
                      <a:pt x="13" y="332"/>
                    </a:cubicBezTo>
                    <a:cubicBezTo>
                      <a:pt x="16" y="330"/>
                      <a:pt x="18" y="328"/>
                      <a:pt x="21" y="326"/>
                    </a:cubicBezTo>
                    <a:cubicBezTo>
                      <a:pt x="20" y="334"/>
                      <a:pt x="20" y="341"/>
                      <a:pt x="20" y="349"/>
                    </a:cubicBezTo>
                    <a:cubicBezTo>
                      <a:pt x="21" y="341"/>
                      <a:pt x="23" y="334"/>
                      <a:pt x="25" y="327"/>
                    </a:cubicBezTo>
                    <a:cubicBezTo>
                      <a:pt x="21" y="331"/>
                      <a:pt x="18" y="334"/>
                      <a:pt x="14" y="337"/>
                    </a:cubicBezTo>
                    <a:cubicBezTo>
                      <a:pt x="33" y="333"/>
                      <a:pt x="51" y="330"/>
                      <a:pt x="67" y="327"/>
                    </a:cubicBezTo>
                    <a:cubicBezTo>
                      <a:pt x="71" y="327"/>
                      <a:pt x="75" y="326"/>
                      <a:pt x="79" y="325"/>
                    </a:cubicBezTo>
                    <a:cubicBezTo>
                      <a:pt x="83" y="324"/>
                      <a:pt x="88" y="323"/>
                      <a:pt x="92" y="321"/>
                    </a:cubicBezTo>
                    <a:cubicBezTo>
                      <a:pt x="94" y="320"/>
                      <a:pt x="96" y="319"/>
                      <a:pt x="99" y="318"/>
                    </a:cubicBezTo>
                    <a:cubicBezTo>
                      <a:pt x="100" y="317"/>
                      <a:pt x="101" y="316"/>
                      <a:pt x="102" y="315"/>
                    </a:cubicBezTo>
                    <a:cubicBezTo>
                      <a:pt x="105" y="313"/>
                      <a:pt x="105" y="313"/>
                      <a:pt x="105" y="313"/>
                    </a:cubicBezTo>
                    <a:cubicBezTo>
                      <a:pt x="105" y="313"/>
                      <a:pt x="105" y="313"/>
                      <a:pt x="105" y="313"/>
                    </a:cubicBezTo>
                    <a:cubicBezTo>
                      <a:pt x="105" y="313"/>
                      <a:pt x="105" y="313"/>
                      <a:pt x="105" y="313"/>
                    </a:cubicBezTo>
                    <a:cubicBezTo>
                      <a:pt x="105" y="312"/>
                      <a:pt x="105" y="312"/>
                      <a:pt x="105" y="312"/>
                    </a:cubicBezTo>
                    <a:cubicBezTo>
                      <a:pt x="106" y="312"/>
                      <a:pt x="106" y="312"/>
                      <a:pt x="106" y="312"/>
                    </a:cubicBezTo>
                    <a:cubicBezTo>
                      <a:pt x="106" y="312"/>
                      <a:pt x="106" y="312"/>
                      <a:pt x="106" y="312"/>
                    </a:cubicBezTo>
                    <a:cubicBezTo>
                      <a:pt x="107" y="310"/>
                      <a:pt x="107" y="310"/>
                      <a:pt x="107" y="310"/>
                    </a:cubicBezTo>
                    <a:cubicBezTo>
                      <a:pt x="110" y="308"/>
                      <a:pt x="110" y="308"/>
                      <a:pt x="110" y="308"/>
                    </a:cubicBezTo>
                    <a:cubicBezTo>
                      <a:pt x="111" y="306"/>
                      <a:pt x="111" y="306"/>
                      <a:pt x="111" y="306"/>
                    </a:cubicBezTo>
                    <a:cubicBezTo>
                      <a:pt x="112" y="305"/>
                      <a:pt x="112" y="305"/>
                      <a:pt x="112" y="305"/>
                    </a:cubicBezTo>
                    <a:cubicBezTo>
                      <a:pt x="113" y="303"/>
                      <a:pt x="113" y="303"/>
                      <a:pt x="113" y="303"/>
                    </a:cubicBezTo>
                    <a:cubicBezTo>
                      <a:pt x="115" y="301"/>
                      <a:pt x="116" y="299"/>
                      <a:pt x="117" y="298"/>
                    </a:cubicBezTo>
                    <a:cubicBezTo>
                      <a:pt x="118" y="296"/>
                      <a:pt x="119" y="294"/>
                      <a:pt x="120" y="293"/>
                    </a:cubicBezTo>
                    <a:cubicBezTo>
                      <a:pt x="122" y="290"/>
                      <a:pt x="124" y="286"/>
                      <a:pt x="125" y="283"/>
                    </a:cubicBezTo>
                    <a:cubicBezTo>
                      <a:pt x="129" y="277"/>
                      <a:pt x="132" y="272"/>
                      <a:pt x="135" y="266"/>
                    </a:cubicBezTo>
                    <a:cubicBezTo>
                      <a:pt x="137" y="263"/>
                      <a:pt x="139" y="260"/>
                      <a:pt x="140" y="257"/>
                    </a:cubicBezTo>
                    <a:cubicBezTo>
                      <a:pt x="142" y="255"/>
                      <a:pt x="143" y="252"/>
                      <a:pt x="145" y="249"/>
                    </a:cubicBezTo>
                    <a:cubicBezTo>
                      <a:pt x="148" y="244"/>
                      <a:pt x="151" y="239"/>
                      <a:pt x="154" y="234"/>
                    </a:cubicBezTo>
                    <a:cubicBezTo>
                      <a:pt x="157" y="229"/>
                      <a:pt x="160" y="225"/>
                      <a:pt x="163" y="220"/>
                    </a:cubicBezTo>
                    <a:cubicBezTo>
                      <a:pt x="164" y="218"/>
                      <a:pt x="166" y="216"/>
                      <a:pt x="167" y="213"/>
                    </a:cubicBezTo>
                    <a:cubicBezTo>
                      <a:pt x="168" y="212"/>
                      <a:pt x="168" y="212"/>
                      <a:pt x="168" y="212"/>
                    </a:cubicBezTo>
                    <a:cubicBezTo>
                      <a:pt x="168" y="211"/>
                      <a:pt x="168" y="211"/>
                      <a:pt x="168" y="211"/>
                    </a:cubicBezTo>
                    <a:cubicBezTo>
                      <a:pt x="169" y="211"/>
                      <a:pt x="169" y="211"/>
                      <a:pt x="169" y="211"/>
                    </a:cubicBezTo>
                    <a:cubicBezTo>
                      <a:pt x="169" y="211"/>
                      <a:pt x="169" y="211"/>
                      <a:pt x="169" y="211"/>
                    </a:cubicBezTo>
                    <a:cubicBezTo>
                      <a:pt x="169" y="210"/>
                      <a:pt x="169" y="210"/>
                      <a:pt x="169" y="210"/>
                    </a:cubicBezTo>
                    <a:cubicBezTo>
                      <a:pt x="169" y="210"/>
                      <a:pt x="168" y="212"/>
                      <a:pt x="168" y="211"/>
                    </a:cubicBezTo>
                    <a:cubicBezTo>
                      <a:pt x="168" y="211"/>
                      <a:pt x="168" y="211"/>
                      <a:pt x="168" y="211"/>
                    </a:cubicBezTo>
                    <a:cubicBezTo>
                      <a:pt x="169" y="210"/>
                      <a:pt x="170" y="209"/>
                      <a:pt x="171" y="208"/>
                    </a:cubicBezTo>
                    <a:cubicBezTo>
                      <a:pt x="194" y="177"/>
                      <a:pt x="208" y="160"/>
                      <a:pt x="208" y="160"/>
                    </a:cubicBezTo>
                    <a:cubicBezTo>
                      <a:pt x="245" y="110"/>
                      <a:pt x="245" y="110"/>
                      <a:pt x="245" y="110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47" y="104"/>
                      <a:pt x="247" y="104"/>
                      <a:pt x="247" y="104"/>
                    </a:cubicBezTo>
                    <a:cubicBezTo>
                      <a:pt x="250" y="70"/>
                      <a:pt x="252" y="35"/>
                      <a:pt x="255" y="1"/>
                    </a:cubicBezTo>
                    <a:cubicBezTo>
                      <a:pt x="251" y="4"/>
                      <a:pt x="247" y="7"/>
                      <a:pt x="243" y="11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6" y="12"/>
                      <a:pt x="260" y="12"/>
                      <a:pt x="263" y="12"/>
                    </a:cubicBezTo>
                    <a:cubicBezTo>
                      <a:pt x="267" y="13"/>
                      <a:pt x="267" y="13"/>
                      <a:pt x="267" y="13"/>
                    </a:cubicBezTo>
                    <a:cubicBezTo>
                      <a:pt x="272" y="13"/>
                      <a:pt x="272" y="13"/>
                      <a:pt x="272" y="13"/>
                    </a:cubicBezTo>
                    <a:cubicBezTo>
                      <a:pt x="275" y="14"/>
                      <a:pt x="278" y="14"/>
                      <a:pt x="281" y="15"/>
                    </a:cubicBezTo>
                    <a:cubicBezTo>
                      <a:pt x="287" y="16"/>
                      <a:pt x="292" y="18"/>
                      <a:pt x="298" y="20"/>
                    </a:cubicBezTo>
                    <a:cubicBezTo>
                      <a:pt x="303" y="23"/>
                      <a:pt x="308" y="25"/>
                      <a:pt x="313" y="29"/>
                    </a:cubicBezTo>
                    <a:cubicBezTo>
                      <a:pt x="322" y="35"/>
                      <a:pt x="329" y="45"/>
                      <a:pt x="334" y="55"/>
                    </a:cubicBezTo>
                    <a:cubicBezTo>
                      <a:pt x="335" y="58"/>
                      <a:pt x="336" y="61"/>
                      <a:pt x="337" y="63"/>
                    </a:cubicBezTo>
                    <a:cubicBezTo>
                      <a:pt x="338" y="67"/>
                      <a:pt x="338" y="67"/>
                      <a:pt x="338" y="67"/>
                    </a:cubicBezTo>
                    <a:cubicBezTo>
                      <a:pt x="339" y="69"/>
                      <a:pt x="339" y="70"/>
                      <a:pt x="339" y="72"/>
                    </a:cubicBezTo>
                    <a:cubicBezTo>
                      <a:pt x="340" y="74"/>
                      <a:pt x="340" y="74"/>
                      <a:pt x="340" y="74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1" y="80"/>
                      <a:pt x="341" y="80"/>
                      <a:pt x="341" y="80"/>
                    </a:cubicBezTo>
                    <a:cubicBezTo>
                      <a:pt x="341" y="82"/>
                      <a:pt x="341" y="83"/>
                      <a:pt x="341" y="84"/>
                    </a:cubicBezTo>
                    <a:cubicBezTo>
                      <a:pt x="341" y="86"/>
                      <a:pt x="341" y="87"/>
                      <a:pt x="341" y="89"/>
                    </a:cubicBezTo>
                    <a:cubicBezTo>
                      <a:pt x="340" y="101"/>
                      <a:pt x="337" y="113"/>
                      <a:pt x="333" y="125"/>
                    </a:cubicBezTo>
                    <a:cubicBezTo>
                      <a:pt x="332" y="128"/>
                      <a:pt x="331" y="131"/>
                      <a:pt x="330" y="134"/>
                    </a:cubicBezTo>
                    <a:cubicBezTo>
                      <a:pt x="327" y="143"/>
                      <a:pt x="327" y="143"/>
                      <a:pt x="327" y="143"/>
                    </a:cubicBezTo>
                    <a:cubicBezTo>
                      <a:pt x="323" y="152"/>
                      <a:pt x="323" y="152"/>
                      <a:pt x="323" y="152"/>
                    </a:cubicBezTo>
                    <a:cubicBezTo>
                      <a:pt x="321" y="157"/>
                      <a:pt x="321" y="157"/>
                      <a:pt x="321" y="157"/>
                    </a:cubicBezTo>
                    <a:cubicBezTo>
                      <a:pt x="321" y="157"/>
                      <a:pt x="321" y="157"/>
                      <a:pt x="321" y="157"/>
                    </a:cubicBezTo>
                    <a:cubicBezTo>
                      <a:pt x="321" y="157"/>
                      <a:pt x="321" y="157"/>
                      <a:pt x="321" y="157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0" y="159"/>
                      <a:pt x="320" y="159"/>
                      <a:pt x="320" y="159"/>
                    </a:cubicBezTo>
                    <a:cubicBezTo>
                      <a:pt x="320" y="162"/>
                      <a:pt x="320" y="162"/>
                      <a:pt x="320" y="162"/>
                    </a:cubicBezTo>
                    <a:cubicBezTo>
                      <a:pt x="311" y="188"/>
                      <a:pt x="306" y="215"/>
                      <a:pt x="307" y="243"/>
                    </a:cubicBezTo>
                    <a:cubicBezTo>
                      <a:pt x="307" y="254"/>
                      <a:pt x="307" y="254"/>
                      <a:pt x="307" y="254"/>
                    </a:cubicBezTo>
                    <a:cubicBezTo>
                      <a:pt x="318" y="252"/>
                      <a:pt x="318" y="252"/>
                      <a:pt x="318" y="252"/>
                    </a:cubicBezTo>
                    <a:cubicBezTo>
                      <a:pt x="324" y="251"/>
                      <a:pt x="331" y="250"/>
                      <a:pt x="337" y="249"/>
                    </a:cubicBezTo>
                    <a:cubicBezTo>
                      <a:pt x="347" y="248"/>
                      <a:pt x="347" y="248"/>
                      <a:pt x="347" y="248"/>
                    </a:cubicBezTo>
                    <a:cubicBezTo>
                      <a:pt x="357" y="247"/>
                      <a:pt x="357" y="247"/>
                      <a:pt x="357" y="247"/>
                    </a:cubicBezTo>
                    <a:cubicBezTo>
                      <a:pt x="370" y="246"/>
                      <a:pt x="382" y="246"/>
                      <a:pt x="395" y="247"/>
                    </a:cubicBezTo>
                    <a:cubicBezTo>
                      <a:pt x="402" y="247"/>
                      <a:pt x="409" y="247"/>
                      <a:pt x="415" y="248"/>
                    </a:cubicBezTo>
                    <a:cubicBezTo>
                      <a:pt x="418" y="249"/>
                      <a:pt x="421" y="249"/>
                      <a:pt x="423" y="249"/>
                    </a:cubicBezTo>
                    <a:cubicBezTo>
                      <a:pt x="426" y="250"/>
                      <a:pt x="428" y="250"/>
                      <a:pt x="431" y="251"/>
                    </a:cubicBezTo>
                    <a:cubicBezTo>
                      <a:pt x="432" y="251"/>
                      <a:pt x="433" y="251"/>
                      <a:pt x="434" y="252"/>
                    </a:cubicBezTo>
                    <a:cubicBezTo>
                      <a:pt x="435" y="252"/>
                      <a:pt x="437" y="252"/>
                      <a:pt x="438" y="253"/>
                    </a:cubicBezTo>
                    <a:cubicBezTo>
                      <a:pt x="440" y="253"/>
                      <a:pt x="442" y="254"/>
                      <a:pt x="445" y="254"/>
                    </a:cubicBezTo>
                    <a:cubicBezTo>
                      <a:pt x="445" y="255"/>
                      <a:pt x="445" y="255"/>
                      <a:pt x="445" y="255"/>
                    </a:cubicBezTo>
                    <a:cubicBezTo>
                      <a:pt x="446" y="255"/>
                      <a:pt x="446" y="255"/>
                      <a:pt x="446" y="255"/>
                    </a:cubicBezTo>
                    <a:cubicBezTo>
                      <a:pt x="446" y="255"/>
                      <a:pt x="446" y="255"/>
                      <a:pt x="446" y="255"/>
                    </a:cubicBezTo>
                    <a:cubicBezTo>
                      <a:pt x="446" y="255"/>
                      <a:pt x="446" y="255"/>
                      <a:pt x="446" y="255"/>
                    </a:cubicBezTo>
                    <a:cubicBezTo>
                      <a:pt x="446" y="255"/>
                      <a:pt x="446" y="255"/>
                      <a:pt x="446" y="255"/>
                    </a:cubicBezTo>
                    <a:cubicBezTo>
                      <a:pt x="446" y="255"/>
                      <a:pt x="446" y="255"/>
                      <a:pt x="446" y="255"/>
                    </a:cubicBezTo>
                    <a:cubicBezTo>
                      <a:pt x="446" y="255"/>
                      <a:pt x="446" y="255"/>
                      <a:pt x="446" y="255"/>
                    </a:cubicBezTo>
                    <a:cubicBezTo>
                      <a:pt x="447" y="255"/>
                      <a:pt x="447" y="255"/>
                      <a:pt x="447" y="255"/>
                    </a:cubicBezTo>
                    <a:cubicBezTo>
                      <a:pt x="448" y="256"/>
                      <a:pt x="449" y="256"/>
                      <a:pt x="450" y="256"/>
                    </a:cubicBezTo>
                    <a:cubicBezTo>
                      <a:pt x="452" y="257"/>
                      <a:pt x="454" y="258"/>
                      <a:pt x="456" y="258"/>
                    </a:cubicBezTo>
                    <a:cubicBezTo>
                      <a:pt x="469" y="263"/>
                      <a:pt x="478" y="268"/>
                      <a:pt x="488" y="274"/>
                    </a:cubicBezTo>
                    <a:cubicBezTo>
                      <a:pt x="485" y="269"/>
                      <a:pt x="476" y="262"/>
                      <a:pt x="468" y="257"/>
                    </a:cubicBezTo>
                    <a:cubicBezTo>
                      <a:pt x="464" y="255"/>
                      <a:pt x="461" y="253"/>
                      <a:pt x="460" y="252"/>
                    </a:cubicBezTo>
                    <a:cubicBezTo>
                      <a:pt x="458" y="251"/>
                      <a:pt x="458" y="250"/>
                      <a:pt x="461" y="251"/>
                    </a:cubicBezTo>
                    <a:cubicBezTo>
                      <a:pt x="454" y="251"/>
                      <a:pt x="434" y="243"/>
                      <a:pt x="403" y="241"/>
                    </a:cubicBezTo>
                    <a:cubicBezTo>
                      <a:pt x="402" y="239"/>
                      <a:pt x="409" y="239"/>
                      <a:pt x="415" y="240"/>
                    </a:cubicBezTo>
                    <a:cubicBezTo>
                      <a:pt x="418" y="241"/>
                      <a:pt x="422" y="241"/>
                      <a:pt x="423" y="242"/>
                    </a:cubicBezTo>
                    <a:cubicBezTo>
                      <a:pt x="425" y="242"/>
                      <a:pt x="425" y="242"/>
                      <a:pt x="424" y="241"/>
                    </a:cubicBezTo>
                    <a:cubicBezTo>
                      <a:pt x="424" y="241"/>
                      <a:pt x="422" y="241"/>
                      <a:pt x="421" y="241"/>
                    </a:cubicBezTo>
                    <a:cubicBezTo>
                      <a:pt x="419" y="241"/>
                      <a:pt x="418" y="240"/>
                      <a:pt x="418" y="240"/>
                    </a:cubicBezTo>
                    <a:cubicBezTo>
                      <a:pt x="419" y="240"/>
                      <a:pt x="422" y="240"/>
                      <a:pt x="425" y="240"/>
                    </a:cubicBezTo>
                    <a:cubicBezTo>
                      <a:pt x="428" y="240"/>
                      <a:pt x="431" y="241"/>
                      <a:pt x="436" y="242"/>
                    </a:cubicBezTo>
                    <a:cubicBezTo>
                      <a:pt x="420" y="236"/>
                      <a:pt x="396" y="232"/>
                      <a:pt x="373" y="233"/>
                    </a:cubicBezTo>
                    <a:cubicBezTo>
                      <a:pt x="350" y="234"/>
                      <a:pt x="329" y="238"/>
                      <a:pt x="316" y="242"/>
                    </a:cubicBezTo>
                    <a:cubicBezTo>
                      <a:pt x="317" y="243"/>
                      <a:pt x="317" y="243"/>
                      <a:pt x="317" y="243"/>
                    </a:cubicBezTo>
                    <a:cubicBezTo>
                      <a:pt x="317" y="241"/>
                      <a:pt x="317" y="240"/>
                      <a:pt x="316" y="239"/>
                    </a:cubicBezTo>
                    <a:cubicBezTo>
                      <a:pt x="318" y="224"/>
                      <a:pt x="319" y="231"/>
                      <a:pt x="319" y="243"/>
                    </a:cubicBezTo>
                    <a:cubicBezTo>
                      <a:pt x="318" y="242"/>
                      <a:pt x="317" y="241"/>
                      <a:pt x="316" y="240"/>
                    </a:cubicBezTo>
                    <a:cubicBezTo>
                      <a:pt x="326" y="237"/>
                      <a:pt x="339" y="235"/>
                      <a:pt x="346" y="233"/>
                    </a:cubicBezTo>
                    <a:cubicBezTo>
                      <a:pt x="335" y="234"/>
                      <a:pt x="324" y="236"/>
                      <a:pt x="316" y="237"/>
                    </a:cubicBezTo>
                    <a:cubicBezTo>
                      <a:pt x="318" y="239"/>
                      <a:pt x="320" y="241"/>
                      <a:pt x="322" y="243"/>
                    </a:cubicBezTo>
                    <a:cubicBezTo>
                      <a:pt x="323" y="232"/>
                      <a:pt x="323" y="223"/>
                      <a:pt x="324" y="213"/>
                    </a:cubicBezTo>
                    <a:cubicBezTo>
                      <a:pt x="325" y="211"/>
                      <a:pt x="325" y="208"/>
                      <a:pt x="325" y="206"/>
                    </a:cubicBezTo>
                    <a:cubicBezTo>
                      <a:pt x="326" y="203"/>
                      <a:pt x="326" y="203"/>
                      <a:pt x="326" y="203"/>
                    </a:cubicBezTo>
                    <a:cubicBezTo>
                      <a:pt x="327" y="199"/>
                      <a:pt x="327" y="199"/>
                      <a:pt x="327" y="199"/>
                    </a:cubicBezTo>
                    <a:cubicBezTo>
                      <a:pt x="328" y="195"/>
                      <a:pt x="329" y="190"/>
                      <a:pt x="330" y="186"/>
                    </a:cubicBezTo>
                    <a:cubicBezTo>
                      <a:pt x="330" y="183"/>
                      <a:pt x="331" y="181"/>
                      <a:pt x="331" y="179"/>
                    </a:cubicBezTo>
                    <a:cubicBezTo>
                      <a:pt x="334" y="172"/>
                      <a:pt x="334" y="172"/>
                      <a:pt x="334" y="172"/>
                    </a:cubicBezTo>
                    <a:cubicBezTo>
                      <a:pt x="336" y="166"/>
                      <a:pt x="336" y="166"/>
                      <a:pt x="336" y="166"/>
                    </a:cubicBezTo>
                    <a:cubicBezTo>
                      <a:pt x="337" y="163"/>
                      <a:pt x="337" y="163"/>
                      <a:pt x="337" y="163"/>
                    </a:cubicBezTo>
                    <a:cubicBezTo>
                      <a:pt x="338" y="160"/>
                      <a:pt x="338" y="160"/>
                      <a:pt x="338" y="160"/>
                    </a:cubicBezTo>
                    <a:cubicBezTo>
                      <a:pt x="341" y="153"/>
                      <a:pt x="341" y="153"/>
                      <a:pt x="341" y="153"/>
                    </a:cubicBezTo>
                    <a:cubicBezTo>
                      <a:pt x="342" y="150"/>
                      <a:pt x="342" y="150"/>
                      <a:pt x="342" y="150"/>
                    </a:cubicBezTo>
                    <a:cubicBezTo>
                      <a:pt x="342" y="149"/>
                      <a:pt x="342" y="149"/>
                      <a:pt x="342" y="149"/>
                    </a:cubicBezTo>
                    <a:cubicBezTo>
                      <a:pt x="343" y="148"/>
                      <a:pt x="343" y="148"/>
                      <a:pt x="343" y="148"/>
                    </a:cubicBezTo>
                    <a:cubicBezTo>
                      <a:pt x="343" y="147"/>
                      <a:pt x="343" y="147"/>
                      <a:pt x="343" y="147"/>
                    </a:cubicBezTo>
                    <a:cubicBezTo>
                      <a:pt x="345" y="142"/>
                      <a:pt x="347" y="138"/>
                      <a:pt x="348" y="133"/>
                    </a:cubicBezTo>
                    <a:cubicBezTo>
                      <a:pt x="351" y="124"/>
                      <a:pt x="353" y="115"/>
                      <a:pt x="355" y="106"/>
                    </a:cubicBezTo>
                    <a:cubicBezTo>
                      <a:pt x="357" y="96"/>
                      <a:pt x="359" y="86"/>
                      <a:pt x="357" y="75"/>
                    </a:cubicBezTo>
                    <a:cubicBezTo>
                      <a:pt x="357" y="74"/>
                      <a:pt x="357" y="73"/>
                      <a:pt x="357" y="72"/>
                    </a:cubicBezTo>
                    <a:cubicBezTo>
                      <a:pt x="356" y="71"/>
                      <a:pt x="356" y="71"/>
                      <a:pt x="356" y="71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355" y="65"/>
                      <a:pt x="354" y="62"/>
                      <a:pt x="354" y="59"/>
                    </a:cubicBezTo>
                    <a:cubicBezTo>
                      <a:pt x="353" y="56"/>
                      <a:pt x="352" y="54"/>
                      <a:pt x="351" y="51"/>
                    </a:cubicBezTo>
                    <a:cubicBezTo>
                      <a:pt x="350" y="49"/>
                      <a:pt x="349" y="46"/>
                      <a:pt x="348" y="44"/>
                    </a:cubicBezTo>
                    <a:cubicBezTo>
                      <a:pt x="343" y="34"/>
                      <a:pt x="335" y="24"/>
                      <a:pt x="326" y="17"/>
                    </a:cubicBezTo>
                    <a:cubicBezTo>
                      <a:pt x="324" y="18"/>
                      <a:pt x="321" y="17"/>
                      <a:pt x="318" y="15"/>
                    </a:cubicBezTo>
                    <a:cubicBezTo>
                      <a:pt x="316" y="14"/>
                      <a:pt x="313" y="13"/>
                      <a:pt x="311" y="12"/>
                    </a:cubicBezTo>
                    <a:cubicBezTo>
                      <a:pt x="308" y="11"/>
                      <a:pt x="305" y="9"/>
                      <a:pt x="301" y="9"/>
                    </a:cubicBezTo>
                    <a:cubicBezTo>
                      <a:pt x="301" y="9"/>
                      <a:pt x="300" y="8"/>
                      <a:pt x="298" y="7"/>
                    </a:cubicBezTo>
                    <a:cubicBezTo>
                      <a:pt x="296" y="5"/>
                      <a:pt x="294" y="4"/>
                      <a:pt x="294" y="4"/>
                    </a:cubicBezTo>
                    <a:cubicBezTo>
                      <a:pt x="296" y="5"/>
                      <a:pt x="293" y="6"/>
                      <a:pt x="292" y="6"/>
                    </a:cubicBezTo>
                    <a:cubicBezTo>
                      <a:pt x="292" y="7"/>
                      <a:pt x="293" y="8"/>
                      <a:pt x="302" y="12"/>
                    </a:cubicBezTo>
                    <a:cubicBezTo>
                      <a:pt x="289" y="6"/>
                      <a:pt x="278" y="4"/>
                      <a:pt x="269" y="3"/>
                    </a:cubicBezTo>
                    <a:cubicBezTo>
                      <a:pt x="259" y="2"/>
                      <a:pt x="251" y="3"/>
                      <a:pt x="244" y="3"/>
                    </a:cubicBezTo>
                    <a:cubicBezTo>
                      <a:pt x="245" y="2"/>
                      <a:pt x="246" y="1"/>
                      <a:pt x="247" y="0"/>
                    </a:cubicBezTo>
                    <a:cubicBezTo>
                      <a:pt x="248" y="15"/>
                      <a:pt x="250" y="28"/>
                      <a:pt x="249" y="48"/>
                    </a:cubicBezTo>
                    <a:cubicBezTo>
                      <a:pt x="247" y="45"/>
                      <a:pt x="247" y="45"/>
                      <a:pt x="247" y="45"/>
                    </a:cubicBezTo>
                    <a:cubicBezTo>
                      <a:pt x="246" y="72"/>
                      <a:pt x="245" y="83"/>
                      <a:pt x="244" y="104"/>
                    </a:cubicBezTo>
                    <a:cubicBezTo>
                      <a:pt x="244" y="106"/>
                      <a:pt x="244" y="106"/>
                      <a:pt x="244" y="106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1" y="110"/>
                      <a:pt x="239" y="113"/>
                      <a:pt x="237" y="117"/>
                    </a:cubicBezTo>
                    <a:cubicBezTo>
                      <a:pt x="216" y="140"/>
                      <a:pt x="229" y="123"/>
                      <a:pt x="241" y="107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4"/>
                      <a:pt x="242" y="104"/>
                      <a:pt x="242" y="104"/>
                    </a:cubicBezTo>
                    <a:cubicBezTo>
                      <a:pt x="242" y="90"/>
                      <a:pt x="243" y="77"/>
                      <a:pt x="240" y="83"/>
                    </a:cubicBezTo>
                    <a:cubicBezTo>
                      <a:pt x="240" y="98"/>
                      <a:pt x="240" y="98"/>
                      <a:pt x="240" y="98"/>
                    </a:cubicBezTo>
                    <a:cubicBezTo>
                      <a:pt x="238" y="89"/>
                      <a:pt x="236" y="79"/>
                      <a:pt x="235" y="63"/>
                    </a:cubicBezTo>
                    <a:cubicBezTo>
                      <a:pt x="235" y="79"/>
                      <a:pt x="234" y="92"/>
                      <a:pt x="234" y="103"/>
                    </a:cubicBezTo>
                    <a:cubicBezTo>
                      <a:pt x="234" y="103"/>
                      <a:pt x="234" y="102"/>
                      <a:pt x="234" y="102"/>
                    </a:cubicBezTo>
                    <a:cubicBezTo>
                      <a:pt x="218" y="123"/>
                      <a:pt x="204" y="139"/>
                      <a:pt x="183" y="170"/>
                    </a:cubicBezTo>
                    <a:cubicBezTo>
                      <a:pt x="185" y="163"/>
                      <a:pt x="213" y="123"/>
                      <a:pt x="220" y="112"/>
                    </a:cubicBezTo>
                    <a:cubicBezTo>
                      <a:pt x="209" y="127"/>
                      <a:pt x="191" y="154"/>
                      <a:pt x="188" y="154"/>
                    </a:cubicBezTo>
                    <a:cubicBezTo>
                      <a:pt x="189" y="159"/>
                      <a:pt x="189" y="159"/>
                      <a:pt x="189" y="159"/>
                    </a:cubicBezTo>
                    <a:cubicBezTo>
                      <a:pt x="170" y="185"/>
                      <a:pt x="189" y="154"/>
                      <a:pt x="181" y="161"/>
                    </a:cubicBezTo>
                    <a:cubicBezTo>
                      <a:pt x="159" y="192"/>
                      <a:pt x="159" y="195"/>
                      <a:pt x="161" y="197"/>
                    </a:cubicBezTo>
                    <a:cubicBezTo>
                      <a:pt x="161" y="199"/>
                      <a:pt x="162" y="200"/>
                      <a:pt x="161" y="203"/>
                    </a:cubicBezTo>
                    <a:cubicBezTo>
                      <a:pt x="159" y="207"/>
                      <a:pt x="156" y="215"/>
                      <a:pt x="148" y="2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0" name="Freeform 955"/>
              <p:cNvSpPr/>
              <p:nvPr/>
            </p:nvSpPr>
            <p:spPr bwMode="auto">
              <a:xfrm>
                <a:off x="4839" y="738"/>
                <a:ext cx="3" cy="24"/>
              </a:xfrm>
              <a:custGeom>
                <a:avLst/>
                <a:gdLst>
                  <a:gd name="T0" fmla="*/ 2 w 3"/>
                  <a:gd name="T1" fmla="*/ 24 h 24"/>
                  <a:gd name="T2" fmla="*/ 0 w 3"/>
                  <a:gd name="T3" fmla="*/ 0 h 24"/>
                  <a:gd name="T4" fmla="*/ 2 w 3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4">
                    <a:moveTo>
                      <a:pt x="2" y="24"/>
                    </a:moveTo>
                    <a:cubicBezTo>
                      <a:pt x="3" y="15"/>
                      <a:pt x="2" y="7"/>
                      <a:pt x="0" y="0"/>
                    </a:cubicBezTo>
                    <a:cubicBezTo>
                      <a:pt x="2" y="8"/>
                      <a:pt x="3" y="16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1" name="Freeform 956"/>
              <p:cNvSpPr/>
              <p:nvPr/>
            </p:nvSpPr>
            <p:spPr bwMode="auto">
              <a:xfrm>
                <a:off x="4783" y="740"/>
                <a:ext cx="1" cy="4"/>
              </a:xfrm>
              <a:custGeom>
                <a:avLst/>
                <a:gdLst>
                  <a:gd name="T0" fmla="*/ 0 w 1"/>
                  <a:gd name="T1" fmla="*/ 1 h 4"/>
                  <a:gd name="T2" fmla="*/ 1 w 1"/>
                  <a:gd name="T3" fmla="*/ 4 h 4"/>
                  <a:gd name="T4" fmla="*/ 0 w 1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2" name="Freeform 957"/>
              <p:cNvSpPr/>
              <p:nvPr/>
            </p:nvSpPr>
            <p:spPr bwMode="auto">
              <a:xfrm>
                <a:off x="4783" y="744"/>
                <a:ext cx="3" cy="35"/>
              </a:xfrm>
              <a:custGeom>
                <a:avLst/>
                <a:gdLst>
                  <a:gd name="T0" fmla="*/ 3 w 3"/>
                  <a:gd name="T1" fmla="*/ 12 h 35"/>
                  <a:gd name="T2" fmla="*/ 1 w 3"/>
                  <a:gd name="T3" fmla="*/ 0 h 35"/>
                  <a:gd name="T4" fmla="*/ 3 w 3"/>
                  <a:gd name="T5" fmla="*/ 1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5">
                    <a:moveTo>
                      <a:pt x="3" y="12"/>
                    </a:moveTo>
                    <a:cubicBezTo>
                      <a:pt x="2" y="16"/>
                      <a:pt x="2" y="6"/>
                      <a:pt x="1" y="0"/>
                    </a:cubicBezTo>
                    <a:cubicBezTo>
                      <a:pt x="1" y="10"/>
                      <a:pt x="0" y="35"/>
                      <a:pt x="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3" name="Freeform 958"/>
              <p:cNvSpPr/>
              <p:nvPr/>
            </p:nvSpPr>
            <p:spPr bwMode="auto">
              <a:xfrm>
                <a:off x="5028" y="966"/>
                <a:ext cx="3" cy="33"/>
              </a:xfrm>
              <a:custGeom>
                <a:avLst/>
                <a:gdLst>
                  <a:gd name="T0" fmla="*/ 3 w 3"/>
                  <a:gd name="T1" fmla="*/ 23 h 33"/>
                  <a:gd name="T2" fmla="*/ 2 w 3"/>
                  <a:gd name="T3" fmla="*/ 8 h 33"/>
                  <a:gd name="T4" fmla="*/ 0 w 3"/>
                  <a:gd name="T5" fmla="*/ 2 h 33"/>
                  <a:gd name="T6" fmla="*/ 0 w 3"/>
                  <a:gd name="T7" fmla="*/ 2 h 33"/>
                  <a:gd name="T8" fmla="*/ 0 w 3"/>
                  <a:gd name="T9" fmla="*/ 6 h 33"/>
                  <a:gd name="T10" fmla="*/ 1 w 3"/>
                  <a:gd name="T11" fmla="*/ 17 h 33"/>
                  <a:gd name="T12" fmla="*/ 1 w 3"/>
                  <a:gd name="T13" fmla="*/ 28 h 33"/>
                  <a:gd name="T14" fmla="*/ 0 w 3"/>
                  <a:gd name="T15" fmla="*/ 33 h 33"/>
                  <a:gd name="T16" fmla="*/ 2 w 3"/>
                  <a:gd name="T17" fmla="*/ 28 h 33"/>
                  <a:gd name="T18" fmla="*/ 3 w 3"/>
                  <a:gd name="T19" fmla="*/ 2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3">
                    <a:moveTo>
                      <a:pt x="3" y="23"/>
                    </a:moveTo>
                    <a:cubicBezTo>
                      <a:pt x="3" y="20"/>
                      <a:pt x="3" y="13"/>
                      <a:pt x="2" y="8"/>
                    </a:cubicBezTo>
                    <a:cubicBezTo>
                      <a:pt x="1" y="5"/>
                      <a:pt x="1" y="3"/>
                      <a:pt x="0" y="2"/>
                    </a:cubicBezTo>
                    <a:cubicBezTo>
                      <a:pt x="0" y="1"/>
                      <a:pt x="0" y="0"/>
                      <a:pt x="0" y="2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9"/>
                      <a:pt x="1" y="13"/>
                      <a:pt x="1" y="17"/>
                    </a:cubicBezTo>
                    <a:cubicBezTo>
                      <a:pt x="1" y="21"/>
                      <a:pt x="1" y="25"/>
                      <a:pt x="1" y="28"/>
                    </a:cubicBezTo>
                    <a:cubicBezTo>
                      <a:pt x="0" y="31"/>
                      <a:pt x="0" y="33"/>
                      <a:pt x="0" y="33"/>
                    </a:cubicBezTo>
                    <a:cubicBezTo>
                      <a:pt x="0" y="33"/>
                      <a:pt x="1" y="31"/>
                      <a:pt x="2" y="28"/>
                    </a:cubicBezTo>
                    <a:cubicBezTo>
                      <a:pt x="2" y="26"/>
                      <a:pt x="3" y="23"/>
                      <a:pt x="3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4" name="Freeform 959"/>
              <p:cNvSpPr/>
              <p:nvPr/>
            </p:nvSpPr>
            <p:spPr bwMode="auto">
              <a:xfrm>
                <a:off x="5016" y="1038"/>
                <a:ext cx="13" cy="53"/>
              </a:xfrm>
              <a:custGeom>
                <a:avLst/>
                <a:gdLst>
                  <a:gd name="T0" fmla="*/ 0 w 12"/>
                  <a:gd name="T1" fmla="*/ 0 h 53"/>
                  <a:gd name="T2" fmla="*/ 3 w 12"/>
                  <a:gd name="T3" fmla="*/ 4 h 53"/>
                  <a:gd name="T4" fmla="*/ 5 w 12"/>
                  <a:gd name="T5" fmla="*/ 9 h 53"/>
                  <a:gd name="T6" fmla="*/ 6 w 12"/>
                  <a:gd name="T7" fmla="*/ 12 h 53"/>
                  <a:gd name="T8" fmla="*/ 6 w 12"/>
                  <a:gd name="T9" fmla="*/ 13 h 53"/>
                  <a:gd name="T10" fmla="*/ 7 w 12"/>
                  <a:gd name="T11" fmla="*/ 15 h 53"/>
                  <a:gd name="T12" fmla="*/ 8 w 12"/>
                  <a:gd name="T13" fmla="*/ 20 h 53"/>
                  <a:gd name="T14" fmla="*/ 8 w 12"/>
                  <a:gd name="T15" fmla="*/ 21 h 53"/>
                  <a:gd name="T16" fmla="*/ 8 w 12"/>
                  <a:gd name="T17" fmla="*/ 22 h 53"/>
                  <a:gd name="T18" fmla="*/ 8 w 12"/>
                  <a:gd name="T19" fmla="*/ 23 h 53"/>
                  <a:gd name="T20" fmla="*/ 9 w 12"/>
                  <a:gd name="T21" fmla="*/ 25 h 53"/>
                  <a:gd name="T22" fmla="*/ 9 w 12"/>
                  <a:gd name="T23" fmla="*/ 30 h 53"/>
                  <a:gd name="T24" fmla="*/ 9 w 12"/>
                  <a:gd name="T25" fmla="*/ 34 h 53"/>
                  <a:gd name="T26" fmla="*/ 9 w 12"/>
                  <a:gd name="T27" fmla="*/ 41 h 53"/>
                  <a:gd name="T28" fmla="*/ 9 w 12"/>
                  <a:gd name="T29" fmla="*/ 45 h 53"/>
                  <a:gd name="T30" fmla="*/ 8 w 12"/>
                  <a:gd name="T31" fmla="*/ 49 h 53"/>
                  <a:gd name="T32" fmla="*/ 7 w 12"/>
                  <a:gd name="T33" fmla="*/ 52 h 53"/>
                  <a:gd name="T34" fmla="*/ 7 w 12"/>
                  <a:gd name="T35" fmla="*/ 53 h 53"/>
                  <a:gd name="T36" fmla="*/ 10 w 12"/>
                  <a:gd name="T37" fmla="*/ 47 h 53"/>
                  <a:gd name="T38" fmla="*/ 11 w 12"/>
                  <a:gd name="T39" fmla="*/ 42 h 53"/>
                  <a:gd name="T40" fmla="*/ 12 w 12"/>
                  <a:gd name="T41" fmla="*/ 34 h 53"/>
                  <a:gd name="T42" fmla="*/ 11 w 12"/>
                  <a:gd name="T43" fmla="*/ 25 h 53"/>
                  <a:gd name="T44" fmla="*/ 10 w 12"/>
                  <a:gd name="T45" fmla="*/ 21 h 53"/>
                  <a:gd name="T46" fmla="*/ 10 w 12"/>
                  <a:gd name="T47" fmla="*/ 20 h 53"/>
                  <a:gd name="T48" fmla="*/ 9 w 12"/>
                  <a:gd name="T49" fmla="*/ 20 h 53"/>
                  <a:gd name="T50" fmla="*/ 9 w 12"/>
                  <a:gd name="T51" fmla="*/ 19 h 53"/>
                  <a:gd name="T52" fmla="*/ 8 w 12"/>
                  <a:gd name="T53" fmla="*/ 16 h 53"/>
                  <a:gd name="T54" fmla="*/ 7 w 12"/>
                  <a:gd name="T55" fmla="*/ 13 h 53"/>
                  <a:gd name="T56" fmla="*/ 6 w 12"/>
                  <a:gd name="T57" fmla="*/ 10 h 53"/>
                  <a:gd name="T58" fmla="*/ 3 w 12"/>
                  <a:gd name="T59" fmla="*/ 5 h 53"/>
                  <a:gd name="T60" fmla="*/ 0 w 12"/>
                  <a:gd name="T6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" h="53">
                    <a:moveTo>
                      <a:pt x="0" y="0"/>
                    </a:moveTo>
                    <a:cubicBezTo>
                      <a:pt x="0" y="0"/>
                      <a:pt x="1" y="2"/>
                      <a:pt x="3" y="4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7"/>
                      <a:pt x="8" y="18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3"/>
                      <a:pt x="8" y="23"/>
                    </a:cubicBezTo>
                    <a:cubicBezTo>
                      <a:pt x="8" y="24"/>
                      <a:pt x="8" y="25"/>
                      <a:pt x="9" y="25"/>
                    </a:cubicBezTo>
                    <a:cubicBezTo>
                      <a:pt x="9" y="28"/>
                      <a:pt x="9" y="30"/>
                      <a:pt x="9" y="30"/>
                    </a:cubicBezTo>
                    <a:cubicBezTo>
                      <a:pt x="9" y="30"/>
                      <a:pt x="9" y="32"/>
                      <a:pt x="9" y="34"/>
                    </a:cubicBezTo>
                    <a:cubicBezTo>
                      <a:pt x="9" y="36"/>
                      <a:pt x="10" y="38"/>
                      <a:pt x="9" y="41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9" y="48"/>
                      <a:pt x="8" y="49"/>
                    </a:cubicBezTo>
                    <a:cubicBezTo>
                      <a:pt x="8" y="50"/>
                      <a:pt x="8" y="51"/>
                      <a:pt x="7" y="52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8" y="51"/>
                      <a:pt x="9" y="48"/>
                      <a:pt x="10" y="47"/>
                    </a:cubicBezTo>
                    <a:cubicBezTo>
                      <a:pt x="10" y="45"/>
                      <a:pt x="11" y="43"/>
                      <a:pt x="11" y="42"/>
                    </a:cubicBezTo>
                    <a:cubicBezTo>
                      <a:pt x="12" y="38"/>
                      <a:pt x="12" y="36"/>
                      <a:pt x="12" y="34"/>
                    </a:cubicBezTo>
                    <a:cubicBezTo>
                      <a:pt x="12" y="30"/>
                      <a:pt x="11" y="27"/>
                      <a:pt x="11" y="25"/>
                    </a:cubicBezTo>
                    <a:cubicBezTo>
                      <a:pt x="11" y="24"/>
                      <a:pt x="10" y="22"/>
                      <a:pt x="10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9" y="17"/>
                      <a:pt x="8" y="16"/>
                    </a:cubicBezTo>
                    <a:cubicBezTo>
                      <a:pt x="8" y="15"/>
                      <a:pt x="8" y="15"/>
                      <a:pt x="7" y="13"/>
                    </a:cubicBezTo>
                    <a:cubicBezTo>
                      <a:pt x="7" y="12"/>
                      <a:pt x="6" y="11"/>
                      <a:pt x="6" y="10"/>
                    </a:cubicBezTo>
                    <a:cubicBezTo>
                      <a:pt x="5" y="8"/>
                      <a:pt x="4" y="7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5" name="Freeform 960"/>
              <p:cNvSpPr/>
              <p:nvPr/>
            </p:nvSpPr>
            <p:spPr bwMode="auto">
              <a:xfrm>
                <a:off x="4992" y="1108"/>
                <a:ext cx="6" cy="4"/>
              </a:xfrm>
              <a:custGeom>
                <a:avLst/>
                <a:gdLst>
                  <a:gd name="T0" fmla="*/ 1 w 6"/>
                  <a:gd name="T1" fmla="*/ 4 h 4"/>
                  <a:gd name="T2" fmla="*/ 4 w 6"/>
                  <a:gd name="T3" fmla="*/ 2 h 4"/>
                  <a:gd name="T4" fmla="*/ 6 w 6"/>
                  <a:gd name="T5" fmla="*/ 0 h 4"/>
                  <a:gd name="T6" fmla="*/ 1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1" y="3"/>
                      <a:pt x="0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6" name="Freeform 961"/>
              <p:cNvSpPr/>
              <p:nvPr/>
            </p:nvSpPr>
            <p:spPr bwMode="auto">
              <a:xfrm>
                <a:off x="4988" y="1098"/>
                <a:ext cx="28" cy="20"/>
              </a:xfrm>
              <a:custGeom>
                <a:avLst/>
                <a:gdLst>
                  <a:gd name="T0" fmla="*/ 4 w 28"/>
                  <a:gd name="T1" fmla="*/ 16 h 20"/>
                  <a:gd name="T2" fmla="*/ 1 w 28"/>
                  <a:gd name="T3" fmla="*/ 18 h 20"/>
                  <a:gd name="T4" fmla="*/ 5 w 28"/>
                  <a:gd name="T5" fmla="*/ 11 h 20"/>
                  <a:gd name="T6" fmla="*/ 9 w 28"/>
                  <a:gd name="T7" fmla="*/ 18 h 20"/>
                  <a:gd name="T8" fmla="*/ 7 w 28"/>
                  <a:gd name="T9" fmla="*/ 11 h 20"/>
                  <a:gd name="T10" fmla="*/ 2 w 28"/>
                  <a:gd name="T11" fmla="*/ 20 h 20"/>
                  <a:gd name="T12" fmla="*/ 28 w 28"/>
                  <a:gd name="T13" fmla="*/ 0 h 20"/>
                  <a:gd name="T14" fmla="*/ 22 w 28"/>
                  <a:gd name="T15" fmla="*/ 5 h 20"/>
                  <a:gd name="T16" fmla="*/ 16 w 28"/>
                  <a:gd name="T17" fmla="*/ 10 h 20"/>
                  <a:gd name="T18" fmla="*/ 10 w 28"/>
                  <a:gd name="T19" fmla="*/ 12 h 20"/>
                  <a:gd name="T20" fmla="*/ 5 w 28"/>
                  <a:gd name="T21" fmla="*/ 14 h 20"/>
                  <a:gd name="T22" fmla="*/ 0 w 28"/>
                  <a:gd name="T23" fmla="*/ 16 h 20"/>
                  <a:gd name="T24" fmla="*/ 3 w 28"/>
                  <a:gd name="T25" fmla="*/ 12 h 20"/>
                  <a:gd name="T26" fmla="*/ 7 w 28"/>
                  <a:gd name="T27" fmla="*/ 20 h 20"/>
                  <a:gd name="T28" fmla="*/ 4 w 28"/>
                  <a:gd name="T29" fmla="*/ 11 h 20"/>
                  <a:gd name="T30" fmla="*/ 1 w 28"/>
                  <a:gd name="T31" fmla="*/ 17 h 20"/>
                  <a:gd name="T32" fmla="*/ 4 w 28"/>
                  <a:gd name="T3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0">
                    <a:moveTo>
                      <a:pt x="4" y="16"/>
                    </a:moveTo>
                    <a:cubicBezTo>
                      <a:pt x="3" y="17"/>
                      <a:pt x="2" y="17"/>
                      <a:pt x="1" y="18"/>
                    </a:cubicBezTo>
                    <a:cubicBezTo>
                      <a:pt x="2" y="16"/>
                      <a:pt x="4" y="13"/>
                      <a:pt x="5" y="11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6"/>
                      <a:pt x="7" y="13"/>
                      <a:pt x="7" y="11"/>
                    </a:cubicBezTo>
                    <a:cubicBezTo>
                      <a:pt x="5" y="14"/>
                      <a:pt x="3" y="17"/>
                      <a:pt x="2" y="20"/>
                    </a:cubicBezTo>
                    <a:cubicBezTo>
                      <a:pt x="11" y="15"/>
                      <a:pt x="21" y="9"/>
                      <a:pt x="28" y="0"/>
                    </a:cubicBezTo>
                    <a:cubicBezTo>
                      <a:pt x="28" y="0"/>
                      <a:pt x="25" y="3"/>
                      <a:pt x="22" y="5"/>
                    </a:cubicBezTo>
                    <a:cubicBezTo>
                      <a:pt x="19" y="8"/>
                      <a:pt x="16" y="10"/>
                      <a:pt x="16" y="10"/>
                    </a:cubicBezTo>
                    <a:cubicBezTo>
                      <a:pt x="15" y="10"/>
                      <a:pt x="13" y="11"/>
                      <a:pt x="10" y="12"/>
                    </a:cubicBezTo>
                    <a:cubicBezTo>
                      <a:pt x="8" y="13"/>
                      <a:pt x="5" y="14"/>
                      <a:pt x="5" y="14"/>
                    </a:cubicBezTo>
                    <a:cubicBezTo>
                      <a:pt x="3" y="15"/>
                      <a:pt x="2" y="16"/>
                      <a:pt x="0" y="16"/>
                    </a:cubicBezTo>
                    <a:cubicBezTo>
                      <a:pt x="1" y="15"/>
                      <a:pt x="2" y="13"/>
                      <a:pt x="3" y="12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8"/>
                      <a:pt x="5" y="14"/>
                      <a:pt x="4" y="11"/>
                    </a:cubicBezTo>
                    <a:cubicBezTo>
                      <a:pt x="3" y="13"/>
                      <a:pt x="2" y="15"/>
                      <a:pt x="1" y="17"/>
                    </a:cubicBezTo>
                    <a:cubicBezTo>
                      <a:pt x="2" y="17"/>
                      <a:pt x="4" y="16"/>
                      <a:pt x="4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7" name="Freeform 962"/>
              <p:cNvSpPr/>
              <p:nvPr/>
            </p:nvSpPr>
            <p:spPr bwMode="auto">
              <a:xfrm>
                <a:off x="4996" y="113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8" name="Freeform 963"/>
              <p:cNvSpPr/>
              <p:nvPr/>
            </p:nvSpPr>
            <p:spPr bwMode="auto">
              <a:xfrm>
                <a:off x="4944" y="1139"/>
                <a:ext cx="52" cy="56"/>
              </a:xfrm>
              <a:custGeom>
                <a:avLst/>
                <a:gdLst>
                  <a:gd name="T0" fmla="*/ 2 w 51"/>
                  <a:gd name="T1" fmla="*/ 46 h 55"/>
                  <a:gd name="T2" fmla="*/ 4 w 51"/>
                  <a:gd name="T3" fmla="*/ 47 h 55"/>
                  <a:gd name="T4" fmla="*/ 6 w 51"/>
                  <a:gd name="T5" fmla="*/ 52 h 55"/>
                  <a:gd name="T6" fmla="*/ 7 w 51"/>
                  <a:gd name="T7" fmla="*/ 55 h 55"/>
                  <a:gd name="T8" fmla="*/ 6 w 51"/>
                  <a:gd name="T9" fmla="*/ 50 h 55"/>
                  <a:gd name="T10" fmla="*/ 6 w 51"/>
                  <a:gd name="T11" fmla="*/ 47 h 55"/>
                  <a:gd name="T12" fmla="*/ 6 w 51"/>
                  <a:gd name="T13" fmla="*/ 46 h 55"/>
                  <a:gd name="T14" fmla="*/ 6 w 51"/>
                  <a:gd name="T15" fmla="*/ 46 h 55"/>
                  <a:gd name="T16" fmla="*/ 6 w 51"/>
                  <a:gd name="T17" fmla="*/ 46 h 55"/>
                  <a:gd name="T18" fmla="*/ 6 w 51"/>
                  <a:gd name="T19" fmla="*/ 46 h 55"/>
                  <a:gd name="T20" fmla="*/ 6 w 51"/>
                  <a:gd name="T21" fmla="*/ 45 h 55"/>
                  <a:gd name="T22" fmla="*/ 6 w 51"/>
                  <a:gd name="T23" fmla="*/ 45 h 55"/>
                  <a:gd name="T24" fmla="*/ 6 w 51"/>
                  <a:gd name="T25" fmla="*/ 45 h 55"/>
                  <a:gd name="T26" fmla="*/ 3 w 51"/>
                  <a:gd name="T27" fmla="*/ 37 h 55"/>
                  <a:gd name="T28" fmla="*/ 1 w 51"/>
                  <a:gd name="T29" fmla="*/ 42 h 55"/>
                  <a:gd name="T30" fmla="*/ 17 w 51"/>
                  <a:gd name="T31" fmla="*/ 35 h 55"/>
                  <a:gd name="T32" fmla="*/ 35 w 51"/>
                  <a:gd name="T33" fmla="*/ 24 h 55"/>
                  <a:gd name="T34" fmla="*/ 30 w 51"/>
                  <a:gd name="T35" fmla="*/ 28 h 55"/>
                  <a:gd name="T36" fmla="*/ 26 w 51"/>
                  <a:gd name="T37" fmla="*/ 31 h 55"/>
                  <a:gd name="T38" fmla="*/ 23 w 51"/>
                  <a:gd name="T39" fmla="*/ 33 h 55"/>
                  <a:gd name="T40" fmla="*/ 26 w 51"/>
                  <a:gd name="T41" fmla="*/ 33 h 55"/>
                  <a:gd name="T42" fmla="*/ 31 w 51"/>
                  <a:gd name="T43" fmla="*/ 30 h 55"/>
                  <a:gd name="T44" fmla="*/ 45 w 51"/>
                  <a:gd name="T45" fmla="*/ 16 h 55"/>
                  <a:gd name="T46" fmla="*/ 51 w 51"/>
                  <a:gd name="T47" fmla="*/ 0 h 55"/>
                  <a:gd name="T48" fmla="*/ 41 w 51"/>
                  <a:gd name="T49" fmla="*/ 17 h 55"/>
                  <a:gd name="T50" fmla="*/ 13 w 51"/>
                  <a:gd name="T51" fmla="*/ 34 h 55"/>
                  <a:gd name="T52" fmla="*/ 11 w 51"/>
                  <a:gd name="T53" fmla="*/ 36 h 55"/>
                  <a:gd name="T54" fmla="*/ 10 w 51"/>
                  <a:gd name="T55" fmla="*/ 37 h 55"/>
                  <a:gd name="T56" fmla="*/ 0 w 51"/>
                  <a:gd name="T57" fmla="*/ 39 h 55"/>
                  <a:gd name="T58" fmla="*/ 1 w 51"/>
                  <a:gd name="T59" fmla="*/ 38 h 55"/>
                  <a:gd name="T60" fmla="*/ 2 w 51"/>
                  <a:gd name="T61" fmla="*/ 46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1" h="55">
                    <a:moveTo>
                      <a:pt x="2" y="46"/>
                    </a:moveTo>
                    <a:cubicBezTo>
                      <a:pt x="1" y="42"/>
                      <a:pt x="3" y="43"/>
                      <a:pt x="4" y="47"/>
                    </a:cubicBezTo>
                    <a:cubicBezTo>
                      <a:pt x="4" y="48"/>
                      <a:pt x="5" y="50"/>
                      <a:pt x="6" y="52"/>
                    </a:cubicBezTo>
                    <a:cubicBezTo>
                      <a:pt x="6" y="53"/>
                      <a:pt x="6" y="55"/>
                      <a:pt x="7" y="55"/>
                    </a:cubicBezTo>
                    <a:cubicBezTo>
                      <a:pt x="7" y="53"/>
                      <a:pt x="7" y="51"/>
                      <a:pt x="6" y="50"/>
                    </a:cubicBezTo>
                    <a:cubicBezTo>
                      <a:pt x="6" y="49"/>
                      <a:pt x="6" y="48"/>
                      <a:pt x="6" y="47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5" y="42"/>
                      <a:pt x="4" y="39"/>
                      <a:pt x="3" y="37"/>
                    </a:cubicBezTo>
                    <a:cubicBezTo>
                      <a:pt x="2" y="39"/>
                      <a:pt x="1" y="40"/>
                      <a:pt x="1" y="42"/>
                    </a:cubicBezTo>
                    <a:cubicBezTo>
                      <a:pt x="7" y="40"/>
                      <a:pt x="12" y="38"/>
                      <a:pt x="17" y="35"/>
                    </a:cubicBezTo>
                    <a:cubicBezTo>
                      <a:pt x="21" y="33"/>
                      <a:pt x="27" y="30"/>
                      <a:pt x="35" y="24"/>
                    </a:cubicBezTo>
                    <a:cubicBezTo>
                      <a:pt x="33" y="26"/>
                      <a:pt x="31" y="27"/>
                      <a:pt x="30" y="28"/>
                    </a:cubicBezTo>
                    <a:cubicBezTo>
                      <a:pt x="29" y="30"/>
                      <a:pt x="27" y="30"/>
                      <a:pt x="26" y="31"/>
                    </a:cubicBezTo>
                    <a:cubicBezTo>
                      <a:pt x="24" y="32"/>
                      <a:pt x="24" y="33"/>
                      <a:pt x="23" y="33"/>
                    </a:cubicBezTo>
                    <a:cubicBezTo>
                      <a:pt x="23" y="34"/>
                      <a:pt x="24" y="33"/>
                      <a:pt x="26" y="33"/>
                    </a:cubicBezTo>
                    <a:cubicBezTo>
                      <a:pt x="27" y="32"/>
                      <a:pt x="29" y="31"/>
                      <a:pt x="31" y="30"/>
                    </a:cubicBezTo>
                    <a:cubicBezTo>
                      <a:pt x="36" y="27"/>
                      <a:pt x="41" y="22"/>
                      <a:pt x="45" y="16"/>
                    </a:cubicBezTo>
                    <a:cubicBezTo>
                      <a:pt x="48" y="10"/>
                      <a:pt x="50" y="4"/>
                      <a:pt x="51" y="0"/>
                    </a:cubicBezTo>
                    <a:cubicBezTo>
                      <a:pt x="49" y="4"/>
                      <a:pt x="47" y="10"/>
                      <a:pt x="41" y="17"/>
                    </a:cubicBezTo>
                    <a:cubicBezTo>
                      <a:pt x="36" y="23"/>
                      <a:pt x="27" y="30"/>
                      <a:pt x="13" y="34"/>
                    </a:cubicBezTo>
                    <a:cubicBezTo>
                      <a:pt x="13" y="34"/>
                      <a:pt x="12" y="35"/>
                      <a:pt x="11" y="36"/>
                    </a:cubicBezTo>
                    <a:cubicBezTo>
                      <a:pt x="11" y="36"/>
                      <a:pt x="10" y="37"/>
                      <a:pt x="10" y="37"/>
                    </a:cubicBezTo>
                    <a:cubicBezTo>
                      <a:pt x="3" y="39"/>
                      <a:pt x="1" y="39"/>
                      <a:pt x="0" y="39"/>
                    </a:cubicBezTo>
                    <a:cubicBezTo>
                      <a:pt x="0" y="39"/>
                      <a:pt x="1" y="38"/>
                      <a:pt x="1" y="38"/>
                    </a:cubicBezTo>
                    <a:cubicBezTo>
                      <a:pt x="1" y="39"/>
                      <a:pt x="0" y="40"/>
                      <a:pt x="2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9" name="Freeform 964"/>
              <p:cNvSpPr/>
              <p:nvPr/>
            </p:nvSpPr>
            <p:spPr bwMode="auto">
              <a:xfrm>
                <a:off x="4820" y="1221"/>
                <a:ext cx="122" cy="32"/>
              </a:xfrm>
              <a:custGeom>
                <a:avLst/>
                <a:gdLst>
                  <a:gd name="T0" fmla="*/ 11 w 121"/>
                  <a:gd name="T1" fmla="*/ 28 h 31"/>
                  <a:gd name="T2" fmla="*/ 22 w 121"/>
                  <a:gd name="T3" fmla="*/ 23 h 31"/>
                  <a:gd name="T4" fmla="*/ 20 w 121"/>
                  <a:gd name="T5" fmla="*/ 23 h 31"/>
                  <a:gd name="T6" fmla="*/ 31 w 121"/>
                  <a:gd name="T7" fmla="*/ 25 h 31"/>
                  <a:gd name="T8" fmla="*/ 39 w 121"/>
                  <a:gd name="T9" fmla="*/ 28 h 31"/>
                  <a:gd name="T10" fmla="*/ 39 w 121"/>
                  <a:gd name="T11" fmla="*/ 28 h 31"/>
                  <a:gd name="T12" fmla="*/ 40 w 121"/>
                  <a:gd name="T13" fmla="*/ 28 h 31"/>
                  <a:gd name="T14" fmla="*/ 60 w 121"/>
                  <a:gd name="T15" fmla="*/ 26 h 31"/>
                  <a:gd name="T16" fmla="*/ 71 w 121"/>
                  <a:gd name="T17" fmla="*/ 27 h 31"/>
                  <a:gd name="T18" fmla="*/ 79 w 121"/>
                  <a:gd name="T19" fmla="*/ 25 h 31"/>
                  <a:gd name="T20" fmla="*/ 84 w 121"/>
                  <a:gd name="T21" fmla="*/ 23 h 31"/>
                  <a:gd name="T22" fmla="*/ 89 w 121"/>
                  <a:gd name="T23" fmla="*/ 20 h 31"/>
                  <a:gd name="T24" fmla="*/ 96 w 121"/>
                  <a:gd name="T25" fmla="*/ 17 h 31"/>
                  <a:gd name="T26" fmla="*/ 103 w 121"/>
                  <a:gd name="T27" fmla="*/ 15 h 31"/>
                  <a:gd name="T28" fmla="*/ 106 w 121"/>
                  <a:gd name="T29" fmla="*/ 14 h 31"/>
                  <a:gd name="T30" fmla="*/ 109 w 121"/>
                  <a:gd name="T31" fmla="*/ 12 h 31"/>
                  <a:gd name="T32" fmla="*/ 121 w 121"/>
                  <a:gd name="T33" fmla="*/ 0 h 31"/>
                  <a:gd name="T34" fmla="*/ 107 w 121"/>
                  <a:gd name="T35" fmla="*/ 12 h 31"/>
                  <a:gd name="T36" fmla="*/ 95 w 121"/>
                  <a:gd name="T37" fmla="*/ 17 h 31"/>
                  <a:gd name="T38" fmla="*/ 80 w 121"/>
                  <a:gd name="T39" fmla="*/ 21 h 31"/>
                  <a:gd name="T40" fmla="*/ 40 w 121"/>
                  <a:gd name="T41" fmla="*/ 26 h 31"/>
                  <a:gd name="T42" fmla="*/ 40 w 121"/>
                  <a:gd name="T43" fmla="*/ 26 h 31"/>
                  <a:gd name="T44" fmla="*/ 40 w 121"/>
                  <a:gd name="T45" fmla="*/ 26 h 31"/>
                  <a:gd name="T46" fmla="*/ 39 w 121"/>
                  <a:gd name="T47" fmla="*/ 26 h 31"/>
                  <a:gd name="T48" fmla="*/ 40 w 121"/>
                  <a:gd name="T49" fmla="*/ 26 h 31"/>
                  <a:gd name="T50" fmla="*/ 40 w 121"/>
                  <a:gd name="T51" fmla="*/ 26 h 31"/>
                  <a:gd name="T52" fmla="*/ 40 w 121"/>
                  <a:gd name="T53" fmla="*/ 26 h 31"/>
                  <a:gd name="T54" fmla="*/ 52 w 121"/>
                  <a:gd name="T55" fmla="*/ 24 h 31"/>
                  <a:gd name="T56" fmla="*/ 40 w 121"/>
                  <a:gd name="T57" fmla="*/ 25 h 31"/>
                  <a:gd name="T58" fmla="*/ 40 w 121"/>
                  <a:gd name="T59" fmla="*/ 25 h 31"/>
                  <a:gd name="T60" fmla="*/ 23 w 121"/>
                  <a:gd name="T61" fmla="*/ 19 h 31"/>
                  <a:gd name="T62" fmla="*/ 21 w 121"/>
                  <a:gd name="T63" fmla="*/ 19 h 31"/>
                  <a:gd name="T64" fmla="*/ 20 w 121"/>
                  <a:gd name="T65" fmla="*/ 19 h 31"/>
                  <a:gd name="T66" fmla="*/ 20 w 121"/>
                  <a:gd name="T67" fmla="*/ 19 h 31"/>
                  <a:gd name="T68" fmla="*/ 4 w 121"/>
                  <a:gd name="T69" fmla="*/ 29 h 31"/>
                  <a:gd name="T70" fmla="*/ 1 w 121"/>
                  <a:gd name="T71" fmla="*/ 31 h 31"/>
                  <a:gd name="T72" fmla="*/ 11 w 121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31">
                    <a:moveTo>
                      <a:pt x="11" y="28"/>
                    </a:moveTo>
                    <a:cubicBezTo>
                      <a:pt x="15" y="26"/>
                      <a:pt x="18" y="25"/>
                      <a:pt x="22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5"/>
                      <a:pt x="35" y="27"/>
                      <a:pt x="39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6" y="28"/>
                      <a:pt x="54" y="27"/>
                      <a:pt x="60" y="26"/>
                    </a:cubicBezTo>
                    <a:cubicBezTo>
                      <a:pt x="67" y="26"/>
                      <a:pt x="71" y="26"/>
                      <a:pt x="71" y="27"/>
                    </a:cubicBezTo>
                    <a:cubicBezTo>
                      <a:pt x="74" y="26"/>
                      <a:pt x="77" y="25"/>
                      <a:pt x="79" y="25"/>
                    </a:cubicBezTo>
                    <a:cubicBezTo>
                      <a:pt x="81" y="24"/>
                      <a:pt x="83" y="23"/>
                      <a:pt x="84" y="23"/>
                    </a:cubicBezTo>
                    <a:cubicBezTo>
                      <a:pt x="86" y="22"/>
                      <a:pt x="88" y="21"/>
                      <a:pt x="89" y="20"/>
                    </a:cubicBezTo>
                    <a:cubicBezTo>
                      <a:pt x="91" y="19"/>
                      <a:pt x="93" y="19"/>
                      <a:pt x="96" y="17"/>
                    </a:cubicBezTo>
                    <a:cubicBezTo>
                      <a:pt x="98" y="17"/>
                      <a:pt x="100" y="16"/>
                      <a:pt x="103" y="15"/>
                    </a:cubicBezTo>
                    <a:cubicBezTo>
                      <a:pt x="106" y="14"/>
                      <a:pt x="106" y="14"/>
                      <a:pt x="106" y="14"/>
                    </a:cubicBezTo>
                    <a:cubicBezTo>
                      <a:pt x="107" y="13"/>
                      <a:pt x="108" y="13"/>
                      <a:pt x="109" y="12"/>
                    </a:cubicBezTo>
                    <a:cubicBezTo>
                      <a:pt x="114" y="10"/>
                      <a:pt x="118" y="6"/>
                      <a:pt x="121" y="0"/>
                    </a:cubicBezTo>
                    <a:cubicBezTo>
                      <a:pt x="117" y="6"/>
                      <a:pt x="111" y="9"/>
                      <a:pt x="107" y="12"/>
                    </a:cubicBezTo>
                    <a:cubicBezTo>
                      <a:pt x="102" y="14"/>
                      <a:pt x="99" y="16"/>
                      <a:pt x="95" y="17"/>
                    </a:cubicBezTo>
                    <a:cubicBezTo>
                      <a:pt x="88" y="19"/>
                      <a:pt x="84" y="20"/>
                      <a:pt x="80" y="21"/>
                    </a:cubicBezTo>
                    <a:cubicBezTo>
                      <a:pt x="71" y="22"/>
                      <a:pt x="63" y="23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5"/>
                      <a:pt x="47" y="25"/>
                      <a:pt x="52" y="24"/>
                    </a:cubicBezTo>
                    <a:cubicBezTo>
                      <a:pt x="48" y="24"/>
                      <a:pt x="44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19"/>
                      <a:pt x="22" y="19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22"/>
                      <a:pt x="9" y="26"/>
                      <a:pt x="4" y="29"/>
                    </a:cubicBezTo>
                    <a:cubicBezTo>
                      <a:pt x="1" y="30"/>
                      <a:pt x="0" y="31"/>
                      <a:pt x="1" y="31"/>
                    </a:cubicBezTo>
                    <a:cubicBezTo>
                      <a:pt x="1" y="31"/>
                      <a:pt x="5" y="30"/>
                      <a:pt x="11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0" name="Freeform 965"/>
              <p:cNvSpPr/>
              <p:nvPr/>
            </p:nvSpPr>
            <p:spPr bwMode="auto">
              <a:xfrm>
                <a:off x="4759" y="1249"/>
                <a:ext cx="58" cy="11"/>
              </a:xfrm>
              <a:custGeom>
                <a:avLst/>
                <a:gdLst>
                  <a:gd name="T0" fmla="*/ 27 w 57"/>
                  <a:gd name="T1" fmla="*/ 11 h 11"/>
                  <a:gd name="T2" fmla="*/ 53 w 57"/>
                  <a:gd name="T3" fmla="*/ 3 h 11"/>
                  <a:gd name="T4" fmla="*/ 51 w 57"/>
                  <a:gd name="T5" fmla="*/ 1 h 11"/>
                  <a:gd name="T6" fmla="*/ 43 w 57"/>
                  <a:gd name="T7" fmla="*/ 3 h 11"/>
                  <a:gd name="T8" fmla="*/ 26 w 57"/>
                  <a:gd name="T9" fmla="*/ 8 h 11"/>
                  <a:gd name="T10" fmla="*/ 8 w 57"/>
                  <a:gd name="T11" fmla="*/ 10 h 11"/>
                  <a:gd name="T12" fmla="*/ 0 w 57"/>
                  <a:gd name="T13" fmla="*/ 11 h 11"/>
                  <a:gd name="T14" fmla="*/ 22 w 57"/>
                  <a:gd name="T15" fmla="*/ 9 h 11"/>
                  <a:gd name="T16" fmla="*/ 28 w 57"/>
                  <a:gd name="T17" fmla="*/ 9 h 11"/>
                  <a:gd name="T18" fmla="*/ 27 w 57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11">
                    <a:moveTo>
                      <a:pt x="27" y="11"/>
                    </a:moveTo>
                    <a:cubicBezTo>
                      <a:pt x="39" y="9"/>
                      <a:pt x="48" y="6"/>
                      <a:pt x="53" y="3"/>
                    </a:cubicBezTo>
                    <a:cubicBezTo>
                      <a:pt x="57" y="1"/>
                      <a:pt x="57" y="0"/>
                      <a:pt x="51" y="1"/>
                    </a:cubicBezTo>
                    <a:cubicBezTo>
                      <a:pt x="51" y="1"/>
                      <a:pt x="48" y="2"/>
                      <a:pt x="43" y="3"/>
                    </a:cubicBezTo>
                    <a:cubicBezTo>
                      <a:pt x="39" y="5"/>
                      <a:pt x="32" y="6"/>
                      <a:pt x="26" y="8"/>
                    </a:cubicBezTo>
                    <a:cubicBezTo>
                      <a:pt x="19" y="9"/>
                      <a:pt x="13" y="9"/>
                      <a:pt x="8" y="10"/>
                    </a:cubicBezTo>
                    <a:cubicBezTo>
                      <a:pt x="3" y="11"/>
                      <a:pt x="0" y="11"/>
                      <a:pt x="0" y="11"/>
                    </a:cubicBezTo>
                    <a:cubicBezTo>
                      <a:pt x="7" y="11"/>
                      <a:pt x="16" y="10"/>
                      <a:pt x="22" y="9"/>
                    </a:cubicBezTo>
                    <a:cubicBezTo>
                      <a:pt x="25" y="9"/>
                      <a:pt x="27" y="9"/>
                      <a:pt x="28" y="9"/>
                    </a:cubicBezTo>
                    <a:cubicBezTo>
                      <a:pt x="29" y="10"/>
                      <a:pt x="28" y="10"/>
                      <a:pt x="2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1" name="Freeform 966"/>
              <p:cNvSpPr/>
              <p:nvPr/>
            </p:nvSpPr>
            <p:spPr bwMode="auto">
              <a:xfrm>
                <a:off x="4708" y="1243"/>
                <a:ext cx="40" cy="18"/>
              </a:xfrm>
              <a:custGeom>
                <a:avLst/>
                <a:gdLst>
                  <a:gd name="T0" fmla="*/ 39 w 39"/>
                  <a:gd name="T1" fmla="*/ 17 h 17"/>
                  <a:gd name="T2" fmla="*/ 32 w 39"/>
                  <a:gd name="T3" fmla="*/ 13 h 17"/>
                  <a:gd name="T4" fmla="*/ 22 w 39"/>
                  <a:gd name="T5" fmla="*/ 9 h 17"/>
                  <a:gd name="T6" fmla="*/ 0 w 39"/>
                  <a:gd name="T7" fmla="*/ 0 h 17"/>
                  <a:gd name="T8" fmla="*/ 19 w 39"/>
                  <a:gd name="T9" fmla="*/ 10 h 17"/>
                  <a:gd name="T10" fmla="*/ 25 w 39"/>
                  <a:gd name="T11" fmla="*/ 13 h 17"/>
                  <a:gd name="T12" fmla="*/ 31 w 39"/>
                  <a:gd name="T13" fmla="*/ 15 h 17"/>
                  <a:gd name="T14" fmla="*/ 39 w 39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17">
                    <a:moveTo>
                      <a:pt x="39" y="17"/>
                    </a:moveTo>
                    <a:cubicBezTo>
                      <a:pt x="37" y="16"/>
                      <a:pt x="35" y="14"/>
                      <a:pt x="32" y="13"/>
                    </a:cubicBezTo>
                    <a:cubicBezTo>
                      <a:pt x="29" y="12"/>
                      <a:pt x="26" y="10"/>
                      <a:pt x="22" y="9"/>
                    </a:cubicBezTo>
                    <a:cubicBezTo>
                      <a:pt x="16" y="6"/>
                      <a:pt x="8" y="2"/>
                      <a:pt x="0" y="0"/>
                    </a:cubicBezTo>
                    <a:cubicBezTo>
                      <a:pt x="13" y="6"/>
                      <a:pt x="16" y="8"/>
                      <a:pt x="19" y="10"/>
                    </a:cubicBezTo>
                    <a:cubicBezTo>
                      <a:pt x="21" y="11"/>
                      <a:pt x="22" y="12"/>
                      <a:pt x="25" y="13"/>
                    </a:cubicBezTo>
                    <a:cubicBezTo>
                      <a:pt x="27" y="13"/>
                      <a:pt x="29" y="14"/>
                      <a:pt x="31" y="15"/>
                    </a:cubicBezTo>
                    <a:cubicBezTo>
                      <a:pt x="33" y="15"/>
                      <a:pt x="36" y="16"/>
                      <a:pt x="3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2" name="Freeform 967"/>
              <p:cNvSpPr/>
              <p:nvPr/>
            </p:nvSpPr>
            <p:spPr bwMode="auto">
              <a:xfrm>
                <a:off x="4584" y="1195"/>
                <a:ext cx="105" cy="37"/>
              </a:xfrm>
              <a:custGeom>
                <a:avLst/>
                <a:gdLst>
                  <a:gd name="T0" fmla="*/ 0 w 104"/>
                  <a:gd name="T1" fmla="*/ 8 h 37"/>
                  <a:gd name="T2" fmla="*/ 48 w 104"/>
                  <a:gd name="T3" fmla="*/ 3 h 37"/>
                  <a:gd name="T4" fmla="*/ 47 w 104"/>
                  <a:gd name="T5" fmla="*/ 3 h 37"/>
                  <a:gd name="T6" fmla="*/ 48 w 104"/>
                  <a:gd name="T7" fmla="*/ 4 h 37"/>
                  <a:gd name="T8" fmla="*/ 46 w 104"/>
                  <a:gd name="T9" fmla="*/ 5 h 37"/>
                  <a:gd name="T10" fmla="*/ 48 w 104"/>
                  <a:gd name="T11" fmla="*/ 5 h 37"/>
                  <a:gd name="T12" fmla="*/ 11 w 104"/>
                  <a:gd name="T13" fmla="*/ 12 h 37"/>
                  <a:gd name="T14" fmla="*/ 48 w 104"/>
                  <a:gd name="T15" fmla="*/ 6 h 37"/>
                  <a:gd name="T16" fmla="*/ 45 w 104"/>
                  <a:gd name="T17" fmla="*/ 5 h 37"/>
                  <a:gd name="T18" fmla="*/ 65 w 104"/>
                  <a:gd name="T19" fmla="*/ 16 h 37"/>
                  <a:gd name="T20" fmla="*/ 104 w 104"/>
                  <a:gd name="T21" fmla="*/ 37 h 37"/>
                  <a:gd name="T22" fmla="*/ 93 w 104"/>
                  <a:gd name="T23" fmla="*/ 32 h 37"/>
                  <a:gd name="T24" fmla="*/ 84 w 104"/>
                  <a:gd name="T25" fmla="*/ 27 h 37"/>
                  <a:gd name="T26" fmla="*/ 70 w 104"/>
                  <a:gd name="T27" fmla="*/ 17 h 37"/>
                  <a:gd name="T28" fmla="*/ 64 w 104"/>
                  <a:gd name="T29" fmla="*/ 12 h 37"/>
                  <a:gd name="T30" fmla="*/ 58 w 104"/>
                  <a:gd name="T31" fmla="*/ 8 h 37"/>
                  <a:gd name="T32" fmla="*/ 49 w 104"/>
                  <a:gd name="T33" fmla="*/ 0 h 37"/>
                  <a:gd name="T34" fmla="*/ 49 w 104"/>
                  <a:gd name="T35" fmla="*/ 0 h 37"/>
                  <a:gd name="T36" fmla="*/ 47 w 104"/>
                  <a:gd name="T37" fmla="*/ 0 h 37"/>
                  <a:gd name="T38" fmla="*/ 0 w 104"/>
                  <a:gd name="T39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4" h="37">
                    <a:moveTo>
                      <a:pt x="0" y="8"/>
                    </a:moveTo>
                    <a:cubicBezTo>
                      <a:pt x="16" y="7"/>
                      <a:pt x="32" y="5"/>
                      <a:pt x="48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9" y="6"/>
                      <a:pt x="48" y="6"/>
                      <a:pt x="46" y="5"/>
                    </a:cubicBezTo>
                    <a:cubicBezTo>
                      <a:pt x="46" y="5"/>
                      <a:pt x="47" y="5"/>
                      <a:pt x="48" y="5"/>
                    </a:cubicBezTo>
                    <a:cubicBezTo>
                      <a:pt x="42" y="7"/>
                      <a:pt x="22" y="9"/>
                      <a:pt x="11" y="12"/>
                    </a:cubicBezTo>
                    <a:cubicBezTo>
                      <a:pt x="36" y="9"/>
                      <a:pt x="41" y="8"/>
                      <a:pt x="48" y="6"/>
                    </a:cubicBezTo>
                    <a:cubicBezTo>
                      <a:pt x="47" y="6"/>
                      <a:pt x="46" y="5"/>
                      <a:pt x="45" y="5"/>
                    </a:cubicBezTo>
                    <a:cubicBezTo>
                      <a:pt x="49" y="7"/>
                      <a:pt x="54" y="10"/>
                      <a:pt x="65" y="16"/>
                    </a:cubicBezTo>
                    <a:cubicBezTo>
                      <a:pt x="74" y="23"/>
                      <a:pt x="91" y="32"/>
                      <a:pt x="104" y="37"/>
                    </a:cubicBezTo>
                    <a:cubicBezTo>
                      <a:pt x="100" y="35"/>
                      <a:pt x="97" y="34"/>
                      <a:pt x="93" y="32"/>
                    </a:cubicBezTo>
                    <a:cubicBezTo>
                      <a:pt x="90" y="30"/>
                      <a:pt x="87" y="28"/>
                      <a:pt x="84" y="27"/>
                    </a:cubicBezTo>
                    <a:cubicBezTo>
                      <a:pt x="78" y="23"/>
                      <a:pt x="74" y="20"/>
                      <a:pt x="70" y="17"/>
                    </a:cubicBezTo>
                    <a:cubicBezTo>
                      <a:pt x="67" y="15"/>
                      <a:pt x="65" y="14"/>
                      <a:pt x="64" y="12"/>
                    </a:cubicBezTo>
                    <a:cubicBezTo>
                      <a:pt x="62" y="11"/>
                      <a:pt x="60" y="9"/>
                      <a:pt x="58" y="8"/>
                    </a:cubicBezTo>
                    <a:cubicBezTo>
                      <a:pt x="55" y="5"/>
                      <a:pt x="52" y="3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34" y="1"/>
                      <a:pt x="22" y="2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3" name="Freeform 968"/>
              <p:cNvSpPr/>
              <p:nvPr/>
            </p:nvSpPr>
            <p:spPr bwMode="auto">
              <a:xfrm>
                <a:off x="4657" y="1218"/>
                <a:ext cx="21" cy="11"/>
              </a:xfrm>
              <a:custGeom>
                <a:avLst/>
                <a:gdLst>
                  <a:gd name="T0" fmla="*/ 15 w 21"/>
                  <a:gd name="T1" fmla="*/ 10 h 11"/>
                  <a:gd name="T2" fmla="*/ 18 w 21"/>
                  <a:gd name="T3" fmla="*/ 11 h 11"/>
                  <a:gd name="T4" fmla="*/ 21 w 21"/>
                  <a:gd name="T5" fmla="*/ 11 h 11"/>
                  <a:gd name="T6" fmla="*/ 17 w 21"/>
                  <a:gd name="T7" fmla="*/ 10 h 11"/>
                  <a:gd name="T8" fmla="*/ 10 w 21"/>
                  <a:gd name="T9" fmla="*/ 6 h 11"/>
                  <a:gd name="T10" fmla="*/ 3 w 21"/>
                  <a:gd name="T11" fmla="*/ 2 h 11"/>
                  <a:gd name="T12" fmla="*/ 0 w 21"/>
                  <a:gd name="T13" fmla="*/ 0 h 11"/>
                  <a:gd name="T14" fmla="*/ 8 w 21"/>
                  <a:gd name="T15" fmla="*/ 5 h 11"/>
                  <a:gd name="T16" fmla="*/ 15 w 21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1">
                    <a:moveTo>
                      <a:pt x="15" y="10"/>
                    </a:moveTo>
                    <a:cubicBezTo>
                      <a:pt x="15" y="10"/>
                      <a:pt x="17" y="10"/>
                      <a:pt x="18" y="11"/>
                    </a:cubicBezTo>
                    <a:cubicBezTo>
                      <a:pt x="19" y="11"/>
                      <a:pt x="21" y="11"/>
                      <a:pt x="21" y="11"/>
                    </a:cubicBezTo>
                    <a:cubicBezTo>
                      <a:pt x="21" y="11"/>
                      <a:pt x="19" y="11"/>
                      <a:pt x="17" y="10"/>
                    </a:cubicBezTo>
                    <a:cubicBezTo>
                      <a:pt x="16" y="9"/>
                      <a:pt x="13" y="7"/>
                      <a:pt x="10" y="6"/>
                    </a:cubicBezTo>
                    <a:cubicBezTo>
                      <a:pt x="8" y="5"/>
                      <a:pt x="5" y="3"/>
                      <a:pt x="3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4" y="3"/>
                      <a:pt x="8" y="5"/>
                    </a:cubicBezTo>
                    <a:cubicBezTo>
                      <a:pt x="11" y="8"/>
                      <a:pt x="15" y="10"/>
                      <a:pt x="1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4" name="Freeform 969"/>
              <p:cNvSpPr/>
              <p:nvPr/>
            </p:nvSpPr>
            <p:spPr bwMode="auto">
              <a:xfrm>
                <a:off x="4542" y="1172"/>
                <a:ext cx="187" cy="57"/>
              </a:xfrm>
              <a:custGeom>
                <a:avLst/>
                <a:gdLst>
                  <a:gd name="T0" fmla="*/ 96 w 184"/>
                  <a:gd name="T1" fmla="*/ 5 h 57"/>
                  <a:gd name="T2" fmla="*/ 128 w 184"/>
                  <a:gd name="T3" fmla="*/ 30 h 57"/>
                  <a:gd name="T4" fmla="*/ 132 w 184"/>
                  <a:gd name="T5" fmla="*/ 34 h 57"/>
                  <a:gd name="T6" fmla="*/ 145 w 184"/>
                  <a:gd name="T7" fmla="*/ 43 h 57"/>
                  <a:gd name="T8" fmla="*/ 173 w 184"/>
                  <a:gd name="T9" fmla="*/ 53 h 57"/>
                  <a:gd name="T10" fmla="*/ 148 w 184"/>
                  <a:gd name="T11" fmla="*/ 39 h 57"/>
                  <a:gd name="T12" fmla="*/ 137 w 184"/>
                  <a:gd name="T13" fmla="*/ 32 h 57"/>
                  <a:gd name="T14" fmla="*/ 94 w 184"/>
                  <a:gd name="T15" fmla="*/ 2 h 57"/>
                  <a:gd name="T16" fmla="*/ 80 w 184"/>
                  <a:gd name="T17" fmla="*/ 5 h 57"/>
                  <a:gd name="T18" fmla="*/ 28 w 184"/>
                  <a:gd name="T19" fmla="*/ 11 h 57"/>
                  <a:gd name="T20" fmla="*/ 27 w 184"/>
                  <a:gd name="T21" fmla="*/ 11 h 57"/>
                  <a:gd name="T22" fmla="*/ 25 w 184"/>
                  <a:gd name="T23" fmla="*/ 2 h 57"/>
                  <a:gd name="T24" fmla="*/ 19 w 184"/>
                  <a:gd name="T25" fmla="*/ 7 h 57"/>
                  <a:gd name="T26" fmla="*/ 14 w 184"/>
                  <a:gd name="T27" fmla="*/ 7 h 57"/>
                  <a:gd name="T28" fmla="*/ 11 w 184"/>
                  <a:gd name="T29" fmla="*/ 3 h 57"/>
                  <a:gd name="T30" fmla="*/ 11 w 184"/>
                  <a:gd name="T31" fmla="*/ 13 h 57"/>
                  <a:gd name="T32" fmla="*/ 9 w 184"/>
                  <a:gd name="T33" fmla="*/ 15 h 57"/>
                  <a:gd name="T34" fmla="*/ 2 w 184"/>
                  <a:gd name="T35" fmla="*/ 15 h 57"/>
                  <a:gd name="T36" fmla="*/ 8 w 184"/>
                  <a:gd name="T37" fmla="*/ 28 h 57"/>
                  <a:gd name="T38" fmla="*/ 15 w 184"/>
                  <a:gd name="T39" fmla="*/ 34 h 57"/>
                  <a:gd name="T40" fmla="*/ 15 w 184"/>
                  <a:gd name="T41" fmla="*/ 33 h 57"/>
                  <a:gd name="T42" fmla="*/ 11 w 184"/>
                  <a:gd name="T43" fmla="*/ 24 h 57"/>
                  <a:gd name="T44" fmla="*/ 0 w 184"/>
                  <a:gd name="T45" fmla="*/ 18 h 57"/>
                  <a:gd name="T46" fmla="*/ 11 w 184"/>
                  <a:gd name="T47" fmla="*/ 18 h 57"/>
                  <a:gd name="T48" fmla="*/ 13 w 184"/>
                  <a:gd name="T49" fmla="*/ 15 h 57"/>
                  <a:gd name="T50" fmla="*/ 13 w 184"/>
                  <a:gd name="T51" fmla="*/ 2 h 57"/>
                  <a:gd name="T52" fmla="*/ 16 w 184"/>
                  <a:gd name="T53" fmla="*/ 10 h 57"/>
                  <a:gd name="T54" fmla="*/ 19 w 184"/>
                  <a:gd name="T55" fmla="*/ 10 h 57"/>
                  <a:gd name="T56" fmla="*/ 28 w 184"/>
                  <a:gd name="T57" fmla="*/ 3 h 57"/>
                  <a:gd name="T58" fmla="*/ 24 w 184"/>
                  <a:gd name="T59" fmla="*/ 12 h 57"/>
                  <a:gd name="T60" fmla="*/ 28 w 184"/>
                  <a:gd name="T61" fmla="*/ 14 h 57"/>
                  <a:gd name="T62" fmla="*/ 51 w 184"/>
                  <a:gd name="T63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4" h="57">
                    <a:moveTo>
                      <a:pt x="51" y="11"/>
                    </a:moveTo>
                    <a:cubicBezTo>
                      <a:pt x="66" y="11"/>
                      <a:pt x="81" y="8"/>
                      <a:pt x="96" y="5"/>
                    </a:cubicBezTo>
                    <a:cubicBezTo>
                      <a:pt x="95" y="5"/>
                      <a:pt x="94" y="4"/>
                      <a:pt x="92" y="4"/>
                    </a:cubicBezTo>
                    <a:cubicBezTo>
                      <a:pt x="103" y="12"/>
                      <a:pt x="115" y="21"/>
                      <a:pt x="128" y="30"/>
                    </a:cubicBezTo>
                    <a:cubicBezTo>
                      <a:pt x="125" y="28"/>
                      <a:pt x="127" y="30"/>
                      <a:pt x="120" y="27"/>
                    </a:cubicBezTo>
                    <a:cubicBezTo>
                      <a:pt x="120" y="27"/>
                      <a:pt x="126" y="30"/>
                      <a:pt x="132" y="34"/>
                    </a:cubicBezTo>
                    <a:cubicBezTo>
                      <a:pt x="139" y="38"/>
                      <a:pt x="145" y="42"/>
                      <a:pt x="145" y="42"/>
                    </a:cubicBezTo>
                    <a:cubicBezTo>
                      <a:pt x="145" y="43"/>
                      <a:pt x="145" y="43"/>
                      <a:pt x="145" y="43"/>
                    </a:cubicBezTo>
                    <a:cubicBezTo>
                      <a:pt x="145" y="42"/>
                      <a:pt x="152" y="44"/>
                      <a:pt x="160" y="48"/>
                    </a:cubicBezTo>
                    <a:cubicBezTo>
                      <a:pt x="164" y="50"/>
                      <a:pt x="169" y="51"/>
                      <a:pt x="173" y="53"/>
                    </a:cubicBezTo>
                    <a:cubicBezTo>
                      <a:pt x="177" y="54"/>
                      <a:pt x="181" y="56"/>
                      <a:pt x="184" y="57"/>
                    </a:cubicBezTo>
                    <a:cubicBezTo>
                      <a:pt x="159" y="42"/>
                      <a:pt x="169" y="54"/>
                      <a:pt x="148" y="39"/>
                    </a:cubicBezTo>
                    <a:cubicBezTo>
                      <a:pt x="154" y="41"/>
                      <a:pt x="159" y="41"/>
                      <a:pt x="164" y="43"/>
                    </a:cubicBezTo>
                    <a:cubicBezTo>
                      <a:pt x="149" y="36"/>
                      <a:pt x="144" y="35"/>
                      <a:pt x="137" y="32"/>
                    </a:cubicBezTo>
                    <a:cubicBezTo>
                      <a:pt x="121" y="22"/>
                      <a:pt x="127" y="24"/>
                      <a:pt x="126" y="22"/>
                    </a:cubicBezTo>
                    <a:cubicBezTo>
                      <a:pt x="112" y="14"/>
                      <a:pt x="107" y="13"/>
                      <a:pt x="94" y="2"/>
                    </a:cubicBezTo>
                    <a:cubicBezTo>
                      <a:pt x="94" y="3"/>
                      <a:pt x="95" y="3"/>
                      <a:pt x="96" y="3"/>
                    </a:cubicBezTo>
                    <a:cubicBezTo>
                      <a:pt x="92" y="4"/>
                      <a:pt x="87" y="5"/>
                      <a:pt x="80" y="5"/>
                    </a:cubicBezTo>
                    <a:cubicBezTo>
                      <a:pt x="60" y="6"/>
                      <a:pt x="92" y="0"/>
                      <a:pt x="57" y="6"/>
                    </a:cubicBezTo>
                    <a:cubicBezTo>
                      <a:pt x="70" y="7"/>
                      <a:pt x="47" y="9"/>
                      <a:pt x="28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8"/>
                      <a:pt x="24" y="5"/>
                      <a:pt x="22" y="3"/>
                    </a:cubicBezTo>
                    <a:cubicBezTo>
                      <a:pt x="23" y="3"/>
                      <a:pt x="24" y="3"/>
                      <a:pt x="25" y="2"/>
                    </a:cubicBezTo>
                    <a:cubicBezTo>
                      <a:pt x="25" y="4"/>
                      <a:pt x="24" y="5"/>
                      <a:pt x="23" y="6"/>
                    </a:cubicBezTo>
                    <a:cubicBezTo>
                      <a:pt x="22" y="7"/>
                      <a:pt x="20" y="7"/>
                      <a:pt x="19" y="7"/>
                    </a:cubicBezTo>
                    <a:cubicBezTo>
                      <a:pt x="18" y="7"/>
                      <a:pt x="17" y="7"/>
                      <a:pt x="16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2" y="7"/>
                      <a:pt x="10" y="6"/>
                      <a:pt x="9" y="6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1" y="5"/>
                      <a:pt x="12" y="6"/>
                      <a:pt x="12" y="8"/>
                    </a:cubicBezTo>
                    <a:cubicBezTo>
                      <a:pt x="12" y="10"/>
                      <a:pt x="11" y="12"/>
                      <a:pt x="11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6"/>
                      <a:pt x="3" y="16"/>
                      <a:pt x="2" y="15"/>
                    </a:cubicBezTo>
                    <a:cubicBezTo>
                      <a:pt x="2" y="14"/>
                      <a:pt x="3" y="14"/>
                      <a:pt x="3" y="13"/>
                    </a:cubicBezTo>
                    <a:cubicBezTo>
                      <a:pt x="9" y="25"/>
                      <a:pt x="11" y="31"/>
                      <a:pt x="8" y="28"/>
                    </a:cubicBezTo>
                    <a:cubicBezTo>
                      <a:pt x="9" y="27"/>
                      <a:pt x="12" y="30"/>
                      <a:pt x="16" y="35"/>
                    </a:cubicBezTo>
                    <a:cubicBezTo>
                      <a:pt x="16" y="35"/>
                      <a:pt x="16" y="35"/>
                      <a:pt x="15" y="34"/>
                    </a:cubicBezTo>
                    <a:cubicBezTo>
                      <a:pt x="23" y="32"/>
                      <a:pt x="36" y="29"/>
                      <a:pt x="47" y="27"/>
                    </a:cubicBezTo>
                    <a:cubicBezTo>
                      <a:pt x="36" y="29"/>
                      <a:pt x="26" y="31"/>
                      <a:pt x="15" y="33"/>
                    </a:cubicBezTo>
                    <a:cubicBezTo>
                      <a:pt x="16" y="33"/>
                      <a:pt x="17" y="34"/>
                      <a:pt x="18" y="3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9" y="20"/>
                      <a:pt x="8" y="16"/>
                      <a:pt x="6" y="12"/>
                    </a:cubicBezTo>
                    <a:cubicBezTo>
                      <a:pt x="4" y="14"/>
                      <a:pt x="2" y="16"/>
                      <a:pt x="0" y="18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5" y="20"/>
                      <a:pt x="8" y="20"/>
                      <a:pt x="11" y="18"/>
                    </a:cubicBezTo>
                    <a:cubicBezTo>
                      <a:pt x="11" y="18"/>
                      <a:pt x="12" y="17"/>
                      <a:pt x="13" y="17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4"/>
                      <a:pt x="14" y="13"/>
                      <a:pt x="15" y="12"/>
                    </a:cubicBezTo>
                    <a:cubicBezTo>
                      <a:pt x="15" y="8"/>
                      <a:pt x="14" y="5"/>
                      <a:pt x="13" y="2"/>
                    </a:cubicBezTo>
                    <a:cubicBezTo>
                      <a:pt x="11" y="4"/>
                      <a:pt x="10" y="6"/>
                      <a:pt x="8" y="8"/>
                    </a:cubicBezTo>
                    <a:cubicBezTo>
                      <a:pt x="11" y="9"/>
                      <a:pt x="14" y="9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5" y="8"/>
                      <a:pt x="27" y="6"/>
                      <a:pt x="28" y="3"/>
                    </a:cubicBezTo>
                    <a:cubicBezTo>
                      <a:pt x="25" y="3"/>
                      <a:pt x="23" y="4"/>
                      <a:pt x="20" y="4"/>
                    </a:cubicBezTo>
                    <a:cubicBezTo>
                      <a:pt x="22" y="7"/>
                      <a:pt x="23" y="9"/>
                      <a:pt x="24" y="12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6" y="13"/>
                      <a:pt x="45" y="12"/>
                      <a:pt x="54" y="10"/>
                    </a:cubicBezTo>
                    <a:lnTo>
                      <a:pt x="5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5" name="Freeform 970"/>
              <p:cNvSpPr/>
              <p:nvPr/>
            </p:nvSpPr>
            <p:spPr bwMode="auto">
              <a:xfrm>
                <a:off x="4708" y="1215"/>
                <a:ext cx="10" cy="4"/>
              </a:xfrm>
              <a:custGeom>
                <a:avLst/>
                <a:gdLst>
                  <a:gd name="T0" fmla="*/ 0 w 9"/>
                  <a:gd name="T1" fmla="*/ 0 h 4"/>
                  <a:gd name="T2" fmla="*/ 9 w 9"/>
                  <a:gd name="T3" fmla="*/ 4 h 4"/>
                  <a:gd name="T4" fmla="*/ 0 w 9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3" y="1"/>
                      <a:pt x="6" y="2"/>
                      <a:pt x="9" y="4"/>
                    </a:cubicBezTo>
                    <a:cubicBezTo>
                      <a:pt x="6" y="2"/>
                      <a:pt x="3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6" name="Freeform 971"/>
              <p:cNvSpPr/>
              <p:nvPr/>
            </p:nvSpPr>
            <p:spPr bwMode="auto">
              <a:xfrm>
                <a:off x="4547" y="1199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0 w 7"/>
                  <a:gd name="T3" fmla="*/ 0 h 8"/>
                  <a:gd name="T4" fmla="*/ 3 w 7"/>
                  <a:gd name="T5" fmla="*/ 7 h 8"/>
                  <a:gd name="T6" fmla="*/ 7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lnTo>
                      <a:pt x="0" y="0"/>
                    </a:lnTo>
                    <a:lnTo>
                      <a:pt x="3" y="7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7" name="Freeform 972"/>
              <p:cNvSpPr/>
              <p:nvPr/>
            </p:nvSpPr>
            <p:spPr bwMode="auto">
              <a:xfrm>
                <a:off x="4723" y="1220"/>
                <a:ext cx="14" cy="5"/>
              </a:xfrm>
              <a:custGeom>
                <a:avLst/>
                <a:gdLst>
                  <a:gd name="T0" fmla="*/ 7 w 14"/>
                  <a:gd name="T1" fmla="*/ 2 h 5"/>
                  <a:gd name="T2" fmla="*/ 5 w 14"/>
                  <a:gd name="T3" fmla="*/ 3 h 5"/>
                  <a:gd name="T4" fmla="*/ 9 w 14"/>
                  <a:gd name="T5" fmla="*/ 4 h 5"/>
                  <a:gd name="T6" fmla="*/ 14 w 14"/>
                  <a:gd name="T7" fmla="*/ 5 h 5"/>
                  <a:gd name="T8" fmla="*/ 7 w 1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7" y="2"/>
                    </a:moveTo>
                    <a:cubicBezTo>
                      <a:pt x="2" y="0"/>
                      <a:pt x="0" y="0"/>
                      <a:pt x="5" y="3"/>
                    </a:cubicBezTo>
                    <a:cubicBezTo>
                      <a:pt x="5" y="3"/>
                      <a:pt x="7" y="3"/>
                      <a:pt x="9" y="4"/>
                    </a:cubicBezTo>
                    <a:cubicBezTo>
                      <a:pt x="12" y="4"/>
                      <a:pt x="14" y="5"/>
                      <a:pt x="14" y="5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8" name="Freeform 973"/>
              <p:cNvSpPr/>
              <p:nvPr/>
            </p:nvSpPr>
            <p:spPr bwMode="auto">
              <a:xfrm>
                <a:off x="4754" y="1235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8 w 21"/>
                  <a:gd name="T3" fmla="*/ 4 h 4"/>
                  <a:gd name="T4" fmla="*/ 6 w 21"/>
                  <a:gd name="T5" fmla="*/ 4 h 4"/>
                  <a:gd name="T6" fmla="*/ 12 w 21"/>
                  <a:gd name="T7" fmla="*/ 4 h 4"/>
                  <a:gd name="T8" fmla="*/ 21 w 21"/>
                  <a:gd name="T9" fmla="*/ 1 h 4"/>
                  <a:gd name="T10" fmla="*/ 6 w 21"/>
                  <a:gd name="T11" fmla="*/ 3 h 4"/>
                  <a:gd name="T12" fmla="*/ 8 w 21"/>
                  <a:gd name="T13" fmla="*/ 3 h 4"/>
                  <a:gd name="T14" fmla="*/ 0 w 21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4">
                    <a:moveTo>
                      <a:pt x="0" y="0"/>
                    </a:moveTo>
                    <a:cubicBezTo>
                      <a:pt x="2" y="1"/>
                      <a:pt x="5" y="3"/>
                      <a:pt x="8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6" y="2"/>
                      <a:pt x="11" y="2"/>
                      <a:pt x="6" y="3"/>
                    </a:cubicBezTo>
                    <a:cubicBezTo>
                      <a:pt x="7" y="3"/>
                      <a:pt x="7" y="3"/>
                      <a:pt x="8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9" name="Freeform 974"/>
              <p:cNvSpPr/>
              <p:nvPr/>
            </p:nvSpPr>
            <p:spPr bwMode="auto">
              <a:xfrm>
                <a:off x="4908" y="990"/>
                <a:ext cx="21" cy="5"/>
              </a:xfrm>
              <a:custGeom>
                <a:avLst/>
                <a:gdLst>
                  <a:gd name="T0" fmla="*/ 0 w 21"/>
                  <a:gd name="T1" fmla="*/ 3 h 5"/>
                  <a:gd name="T2" fmla="*/ 8 w 21"/>
                  <a:gd name="T3" fmla="*/ 5 h 5"/>
                  <a:gd name="T4" fmla="*/ 8 w 21"/>
                  <a:gd name="T5" fmla="*/ 5 h 5"/>
                  <a:gd name="T6" fmla="*/ 8 w 21"/>
                  <a:gd name="T7" fmla="*/ 5 h 5"/>
                  <a:gd name="T8" fmla="*/ 21 w 21"/>
                  <a:gd name="T9" fmla="*/ 0 h 5"/>
                  <a:gd name="T10" fmla="*/ 8 w 21"/>
                  <a:gd name="T11" fmla="*/ 2 h 5"/>
                  <a:gd name="T12" fmla="*/ 8 w 21"/>
                  <a:gd name="T13" fmla="*/ 2 h 5"/>
                  <a:gd name="T14" fmla="*/ 0 w 21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0" y="3"/>
                    </a:moveTo>
                    <a:cubicBezTo>
                      <a:pt x="3" y="4"/>
                      <a:pt x="6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9" y="4"/>
                      <a:pt x="18" y="2"/>
                      <a:pt x="21" y="0"/>
                    </a:cubicBezTo>
                    <a:cubicBezTo>
                      <a:pt x="13" y="1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" y="1"/>
                      <a:pt x="15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0" name="Freeform 975"/>
              <p:cNvSpPr/>
              <p:nvPr/>
            </p:nvSpPr>
            <p:spPr bwMode="auto">
              <a:xfrm>
                <a:off x="4976" y="948"/>
                <a:ext cx="17" cy="51"/>
              </a:xfrm>
              <a:custGeom>
                <a:avLst/>
                <a:gdLst>
                  <a:gd name="T0" fmla="*/ 0 w 17"/>
                  <a:gd name="T1" fmla="*/ 0 h 51"/>
                  <a:gd name="T2" fmla="*/ 10 w 17"/>
                  <a:gd name="T3" fmla="*/ 10 h 51"/>
                  <a:gd name="T4" fmla="*/ 14 w 17"/>
                  <a:gd name="T5" fmla="*/ 22 h 51"/>
                  <a:gd name="T6" fmla="*/ 15 w 17"/>
                  <a:gd name="T7" fmla="*/ 30 h 51"/>
                  <a:gd name="T8" fmla="*/ 16 w 17"/>
                  <a:gd name="T9" fmla="*/ 36 h 51"/>
                  <a:gd name="T10" fmla="*/ 13 w 17"/>
                  <a:gd name="T11" fmla="*/ 51 h 51"/>
                  <a:gd name="T12" fmla="*/ 17 w 17"/>
                  <a:gd name="T13" fmla="*/ 37 h 51"/>
                  <a:gd name="T14" fmla="*/ 17 w 17"/>
                  <a:gd name="T15" fmla="*/ 29 h 51"/>
                  <a:gd name="T16" fmla="*/ 16 w 17"/>
                  <a:gd name="T17" fmla="*/ 21 h 51"/>
                  <a:gd name="T18" fmla="*/ 10 w 17"/>
                  <a:gd name="T19" fmla="*/ 8 h 51"/>
                  <a:gd name="T20" fmla="*/ 0 w 17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51">
                    <a:moveTo>
                      <a:pt x="0" y="0"/>
                    </a:moveTo>
                    <a:cubicBezTo>
                      <a:pt x="4" y="3"/>
                      <a:pt x="7" y="6"/>
                      <a:pt x="10" y="10"/>
                    </a:cubicBezTo>
                    <a:cubicBezTo>
                      <a:pt x="12" y="14"/>
                      <a:pt x="14" y="18"/>
                      <a:pt x="14" y="22"/>
                    </a:cubicBezTo>
                    <a:cubicBezTo>
                      <a:pt x="15" y="25"/>
                      <a:pt x="15" y="27"/>
                      <a:pt x="15" y="30"/>
                    </a:cubicBezTo>
                    <a:cubicBezTo>
                      <a:pt x="16" y="32"/>
                      <a:pt x="16" y="34"/>
                      <a:pt x="16" y="36"/>
                    </a:cubicBezTo>
                    <a:cubicBezTo>
                      <a:pt x="16" y="41"/>
                      <a:pt x="14" y="46"/>
                      <a:pt x="13" y="51"/>
                    </a:cubicBezTo>
                    <a:cubicBezTo>
                      <a:pt x="14" y="46"/>
                      <a:pt x="16" y="42"/>
                      <a:pt x="17" y="37"/>
                    </a:cubicBezTo>
                    <a:cubicBezTo>
                      <a:pt x="17" y="34"/>
                      <a:pt x="17" y="32"/>
                      <a:pt x="17" y="29"/>
                    </a:cubicBezTo>
                    <a:cubicBezTo>
                      <a:pt x="17" y="27"/>
                      <a:pt x="16" y="24"/>
                      <a:pt x="16" y="21"/>
                    </a:cubicBezTo>
                    <a:cubicBezTo>
                      <a:pt x="15" y="17"/>
                      <a:pt x="13" y="12"/>
                      <a:pt x="10" y="8"/>
                    </a:cubicBezTo>
                    <a:cubicBezTo>
                      <a:pt x="7" y="5"/>
                      <a:pt x="4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1" name="Freeform 976"/>
              <p:cNvSpPr/>
              <p:nvPr/>
            </p:nvSpPr>
            <p:spPr bwMode="auto">
              <a:xfrm>
                <a:off x="4812" y="939"/>
                <a:ext cx="31" cy="10"/>
              </a:xfrm>
              <a:custGeom>
                <a:avLst/>
                <a:gdLst>
                  <a:gd name="T0" fmla="*/ 10 w 31"/>
                  <a:gd name="T1" fmla="*/ 9 h 9"/>
                  <a:gd name="T2" fmla="*/ 11 w 31"/>
                  <a:gd name="T3" fmla="*/ 7 h 9"/>
                  <a:gd name="T4" fmla="*/ 14 w 31"/>
                  <a:gd name="T5" fmla="*/ 6 h 9"/>
                  <a:gd name="T6" fmla="*/ 17 w 31"/>
                  <a:gd name="T7" fmla="*/ 5 h 9"/>
                  <a:gd name="T8" fmla="*/ 21 w 31"/>
                  <a:gd name="T9" fmla="*/ 3 h 9"/>
                  <a:gd name="T10" fmla="*/ 31 w 31"/>
                  <a:gd name="T11" fmla="*/ 0 h 9"/>
                  <a:gd name="T12" fmla="*/ 10 w 31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10" y="9"/>
                    </a:moveTo>
                    <a:cubicBezTo>
                      <a:pt x="15" y="7"/>
                      <a:pt x="22" y="6"/>
                      <a:pt x="11" y="7"/>
                    </a:cubicBezTo>
                    <a:cubicBezTo>
                      <a:pt x="11" y="7"/>
                      <a:pt x="12" y="7"/>
                      <a:pt x="14" y="6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8" y="4"/>
                      <a:pt x="19" y="4"/>
                      <a:pt x="21" y="3"/>
                    </a:cubicBezTo>
                    <a:cubicBezTo>
                      <a:pt x="26" y="2"/>
                      <a:pt x="31" y="0"/>
                      <a:pt x="31" y="0"/>
                    </a:cubicBezTo>
                    <a:cubicBezTo>
                      <a:pt x="0" y="2"/>
                      <a:pt x="9" y="7"/>
                      <a:pt x="1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2" name="Freeform 977"/>
              <p:cNvSpPr/>
              <p:nvPr/>
            </p:nvSpPr>
            <p:spPr bwMode="auto">
              <a:xfrm>
                <a:off x="4819" y="764"/>
                <a:ext cx="9" cy="37"/>
              </a:xfrm>
              <a:custGeom>
                <a:avLst/>
                <a:gdLst>
                  <a:gd name="T0" fmla="*/ 7 w 9"/>
                  <a:gd name="T1" fmla="*/ 1 h 36"/>
                  <a:gd name="T2" fmla="*/ 6 w 9"/>
                  <a:gd name="T3" fmla="*/ 5 h 36"/>
                  <a:gd name="T4" fmla="*/ 4 w 9"/>
                  <a:gd name="T5" fmla="*/ 13 h 36"/>
                  <a:gd name="T6" fmla="*/ 1 w 9"/>
                  <a:gd name="T7" fmla="*/ 22 h 36"/>
                  <a:gd name="T8" fmla="*/ 0 w 9"/>
                  <a:gd name="T9" fmla="*/ 25 h 36"/>
                  <a:gd name="T10" fmla="*/ 0 w 9"/>
                  <a:gd name="T11" fmla="*/ 26 h 36"/>
                  <a:gd name="T12" fmla="*/ 3 w 9"/>
                  <a:gd name="T13" fmla="*/ 20 h 36"/>
                  <a:gd name="T14" fmla="*/ 5 w 9"/>
                  <a:gd name="T15" fmla="*/ 15 h 36"/>
                  <a:gd name="T16" fmla="*/ 5 w 9"/>
                  <a:gd name="T17" fmla="*/ 13 h 36"/>
                  <a:gd name="T18" fmla="*/ 4 w 9"/>
                  <a:gd name="T19" fmla="*/ 23 h 36"/>
                  <a:gd name="T20" fmla="*/ 0 w 9"/>
                  <a:gd name="T21" fmla="*/ 36 h 36"/>
                  <a:gd name="T22" fmla="*/ 3 w 9"/>
                  <a:gd name="T23" fmla="*/ 28 h 36"/>
                  <a:gd name="T24" fmla="*/ 5 w 9"/>
                  <a:gd name="T25" fmla="*/ 25 h 36"/>
                  <a:gd name="T26" fmla="*/ 6 w 9"/>
                  <a:gd name="T27" fmla="*/ 21 h 36"/>
                  <a:gd name="T28" fmla="*/ 8 w 9"/>
                  <a:gd name="T29" fmla="*/ 15 h 36"/>
                  <a:gd name="T30" fmla="*/ 9 w 9"/>
                  <a:gd name="T31" fmla="*/ 9 h 36"/>
                  <a:gd name="T32" fmla="*/ 9 w 9"/>
                  <a:gd name="T33" fmla="*/ 2 h 36"/>
                  <a:gd name="T34" fmla="*/ 7 w 9"/>
                  <a:gd name="T35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36">
                    <a:moveTo>
                      <a:pt x="7" y="1"/>
                    </a:moveTo>
                    <a:cubicBezTo>
                      <a:pt x="7" y="1"/>
                      <a:pt x="6" y="2"/>
                      <a:pt x="6" y="5"/>
                    </a:cubicBezTo>
                    <a:cubicBezTo>
                      <a:pt x="6" y="7"/>
                      <a:pt x="5" y="10"/>
                      <a:pt x="4" y="13"/>
                    </a:cubicBezTo>
                    <a:cubicBezTo>
                      <a:pt x="3" y="16"/>
                      <a:pt x="2" y="20"/>
                      <a:pt x="1" y="22"/>
                    </a:cubicBezTo>
                    <a:cubicBezTo>
                      <a:pt x="1" y="23"/>
                      <a:pt x="1" y="24"/>
                      <a:pt x="0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2" y="23"/>
                      <a:pt x="3" y="20"/>
                    </a:cubicBezTo>
                    <a:cubicBezTo>
                      <a:pt x="4" y="18"/>
                      <a:pt x="4" y="16"/>
                      <a:pt x="5" y="15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7"/>
                      <a:pt x="5" y="20"/>
                      <a:pt x="4" y="23"/>
                    </a:cubicBezTo>
                    <a:cubicBezTo>
                      <a:pt x="3" y="27"/>
                      <a:pt x="2" y="31"/>
                      <a:pt x="0" y="36"/>
                    </a:cubicBezTo>
                    <a:cubicBezTo>
                      <a:pt x="1" y="34"/>
                      <a:pt x="2" y="31"/>
                      <a:pt x="3" y="28"/>
                    </a:cubicBezTo>
                    <a:cubicBezTo>
                      <a:pt x="4" y="27"/>
                      <a:pt x="4" y="26"/>
                      <a:pt x="5" y="25"/>
                    </a:cubicBezTo>
                    <a:cubicBezTo>
                      <a:pt x="5" y="24"/>
                      <a:pt x="5" y="22"/>
                      <a:pt x="6" y="21"/>
                    </a:cubicBezTo>
                    <a:cubicBezTo>
                      <a:pt x="7" y="19"/>
                      <a:pt x="7" y="17"/>
                      <a:pt x="8" y="15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6"/>
                      <a:pt x="9" y="4"/>
                      <a:pt x="9" y="2"/>
                    </a:cubicBezTo>
                    <a:cubicBezTo>
                      <a:pt x="8" y="0"/>
                      <a:pt x="8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3" name="Freeform 978"/>
              <p:cNvSpPr/>
              <p:nvPr/>
            </p:nvSpPr>
            <p:spPr bwMode="auto">
              <a:xfrm>
                <a:off x="4810" y="816"/>
                <a:ext cx="4" cy="11"/>
              </a:xfrm>
              <a:custGeom>
                <a:avLst/>
                <a:gdLst>
                  <a:gd name="T0" fmla="*/ 0 w 4"/>
                  <a:gd name="T1" fmla="*/ 11 h 11"/>
                  <a:gd name="T2" fmla="*/ 4 w 4"/>
                  <a:gd name="T3" fmla="*/ 0 h 11"/>
                  <a:gd name="T4" fmla="*/ 0 w 4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1" y="8"/>
                      <a:pt x="3" y="4"/>
                      <a:pt x="4" y="0"/>
                    </a:cubicBezTo>
                    <a:cubicBezTo>
                      <a:pt x="2" y="3"/>
                      <a:pt x="1" y="5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4" name="Freeform 979"/>
              <p:cNvSpPr/>
              <p:nvPr/>
            </p:nvSpPr>
            <p:spPr bwMode="auto">
              <a:xfrm>
                <a:off x="4814" y="801"/>
                <a:ext cx="5" cy="15"/>
              </a:xfrm>
              <a:custGeom>
                <a:avLst/>
                <a:gdLst>
                  <a:gd name="T0" fmla="*/ 4 w 5"/>
                  <a:gd name="T1" fmla="*/ 4 h 15"/>
                  <a:gd name="T2" fmla="*/ 5 w 5"/>
                  <a:gd name="T3" fmla="*/ 0 h 15"/>
                  <a:gd name="T4" fmla="*/ 0 w 5"/>
                  <a:gd name="T5" fmla="*/ 15 h 15"/>
                  <a:gd name="T6" fmla="*/ 4 w 5"/>
                  <a:gd name="T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4" y="4"/>
                    </a:moveTo>
                    <a:cubicBezTo>
                      <a:pt x="5" y="3"/>
                      <a:pt x="5" y="2"/>
                      <a:pt x="5" y="0"/>
                    </a:cubicBezTo>
                    <a:cubicBezTo>
                      <a:pt x="4" y="5"/>
                      <a:pt x="2" y="10"/>
                      <a:pt x="0" y="15"/>
                    </a:cubicBezTo>
                    <a:cubicBezTo>
                      <a:pt x="1" y="13"/>
                      <a:pt x="3" y="10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5" name="Freeform 980"/>
              <p:cNvSpPr/>
              <p:nvPr/>
            </p:nvSpPr>
            <p:spPr bwMode="auto">
              <a:xfrm>
                <a:off x="4808" y="713"/>
                <a:ext cx="21" cy="34"/>
              </a:xfrm>
              <a:custGeom>
                <a:avLst/>
                <a:gdLst>
                  <a:gd name="T0" fmla="*/ 21 w 21"/>
                  <a:gd name="T1" fmla="*/ 33 h 33"/>
                  <a:gd name="T2" fmla="*/ 20 w 21"/>
                  <a:gd name="T3" fmla="*/ 31 h 33"/>
                  <a:gd name="T4" fmla="*/ 19 w 21"/>
                  <a:gd name="T5" fmla="*/ 26 h 33"/>
                  <a:gd name="T6" fmla="*/ 14 w 21"/>
                  <a:gd name="T7" fmla="*/ 14 h 33"/>
                  <a:gd name="T8" fmla="*/ 5 w 21"/>
                  <a:gd name="T9" fmla="*/ 4 h 33"/>
                  <a:gd name="T10" fmla="*/ 1 w 21"/>
                  <a:gd name="T11" fmla="*/ 1 h 33"/>
                  <a:gd name="T12" fmla="*/ 0 w 21"/>
                  <a:gd name="T13" fmla="*/ 0 h 33"/>
                  <a:gd name="T14" fmla="*/ 6 w 21"/>
                  <a:gd name="T15" fmla="*/ 5 h 33"/>
                  <a:gd name="T16" fmla="*/ 9 w 21"/>
                  <a:gd name="T17" fmla="*/ 9 h 33"/>
                  <a:gd name="T18" fmla="*/ 10 w 21"/>
                  <a:gd name="T19" fmla="*/ 10 h 33"/>
                  <a:gd name="T20" fmla="*/ 10 w 21"/>
                  <a:gd name="T21" fmla="*/ 11 h 33"/>
                  <a:gd name="T22" fmla="*/ 16 w 21"/>
                  <a:gd name="T23" fmla="*/ 20 h 33"/>
                  <a:gd name="T24" fmla="*/ 21 w 21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33">
                    <a:moveTo>
                      <a:pt x="21" y="33"/>
                    </a:moveTo>
                    <a:cubicBezTo>
                      <a:pt x="21" y="33"/>
                      <a:pt x="20" y="32"/>
                      <a:pt x="20" y="31"/>
                    </a:cubicBezTo>
                    <a:cubicBezTo>
                      <a:pt x="20" y="30"/>
                      <a:pt x="20" y="28"/>
                      <a:pt x="19" y="26"/>
                    </a:cubicBezTo>
                    <a:cubicBezTo>
                      <a:pt x="18" y="23"/>
                      <a:pt x="17" y="18"/>
                      <a:pt x="14" y="14"/>
                    </a:cubicBezTo>
                    <a:cubicBezTo>
                      <a:pt x="11" y="10"/>
                      <a:pt x="8" y="6"/>
                      <a:pt x="5" y="4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6" y="5"/>
                    </a:cubicBezTo>
                    <a:cubicBezTo>
                      <a:pt x="7" y="6"/>
                      <a:pt x="8" y="8"/>
                      <a:pt x="9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3" y="11"/>
                      <a:pt x="15" y="15"/>
                      <a:pt x="16" y="20"/>
                    </a:cubicBezTo>
                    <a:cubicBezTo>
                      <a:pt x="18" y="24"/>
                      <a:pt x="19" y="30"/>
                      <a:pt x="2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6" name="Freeform 981"/>
              <p:cNvSpPr/>
              <p:nvPr/>
            </p:nvSpPr>
            <p:spPr bwMode="auto">
              <a:xfrm>
                <a:off x="4669" y="862"/>
                <a:ext cx="57" cy="88"/>
              </a:xfrm>
              <a:custGeom>
                <a:avLst/>
                <a:gdLst>
                  <a:gd name="T0" fmla="*/ 56 w 56"/>
                  <a:gd name="T1" fmla="*/ 0 h 86"/>
                  <a:gd name="T2" fmla="*/ 50 w 56"/>
                  <a:gd name="T3" fmla="*/ 2 h 86"/>
                  <a:gd name="T4" fmla="*/ 29 w 56"/>
                  <a:gd name="T5" fmla="*/ 32 h 86"/>
                  <a:gd name="T6" fmla="*/ 29 w 56"/>
                  <a:gd name="T7" fmla="*/ 32 h 86"/>
                  <a:gd name="T8" fmla="*/ 0 w 56"/>
                  <a:gd name="T9" fmla="*/ 80 h 86"/>
                  <a:gd name="T10" fmla="*/ 3 w 56"/>
                  <a:gd name="T11" fmla="*/ 78 h 86"/>
                  <a:gd name="T12" fmla="*/ 2 w 56"/>
                  <a:gd name="T13" fmla="*/ 81 h 86"/>
                  <a:gd name="T14" fmla="*/ 1 w 56"/>
                  <a:gd name="T15" fmla="*/ 82 h 86"/>
                  <a:gd name="T16" fmla="*/ 1 w 56"/>
                  <a:gd name="T17" fmla="*/ 82 h 86"/>
                  <a:gd name="T18" fmla="*/ 1 w 56"/>
                  <a:gd name="T19" fmla="*/ 83 h 86"/>
                  <a:gd name="T20" fmla="*/ 1 w 56"/>
                  <a:gd name="T21" fmla="*/ 83 h 86"/>
                  <a:gd name="T22" fmla="*/ 1 w 56"/>
                  <a:gd name="T23" fmla="*/ 82 h 86"/>
                  <a:gd name="T24" fmla="*/ 1 w 56"/>
                  <a:gd name="T25" fmla="*/ 82 h 86"/>
                  <a:gd name="T26" fmla="*/ 1 w 56"/>
                  <a:gd name="T27" fmla="*/ 82 h 86"/>
                  <a:gd name="T28" fmla="*/ 1 w 56"/>
                  <a:gd name="T29" fmla="*/ 82 h 86"/>
                  <a:gd name="T30" fmla="*/ 1 w 56"/>
                  <a:gd name="T31" fmla="*/ 83 h 86"/>
                  <a:gd name="T32" fmla="*/ 1 w 56"/>
                  <a:gd name="T33" fmla="*/ 83 h 86"/>
                  <a:gd name="T34" fmla="*/ 1 w 56"/>
                  <a:gd name="T35" fmla="*/ 85 h 86"/>
                  <a:gd name="T36" fmla="*/ 2 w 56"/>
                  <a:gd name="T37" fmla="*/ 83 h 86"/>
                  <a:gd name="T38" fmla="*/ 2 w 56"/>
                  <a:gd name="T39" fmla="*/ 83 h 86"/>
                  <a:gd name="T40" fmla="*/ 2 w 56"/>
                  <a:gd name="T41" fmla="*/ 83 h 86"/>
                  <a:gd name="T42" fmla="*/ 2 w 56"/>
                  <a:gd name="T43" fmla="*/ 83 h 86"/>
                  <a:gd name="T44" fmla="*/ 2 w 56"/>
                  <a:gd name="T45" fmla="*/ 83 h 86"/>
                  <a:gd name="T46" fmla="*/ 2 w 56"/>
                  <a:gd name="T47" fmla="*/ 83 h 86"/>
                  <a:gd name="T48" fmla="*/ 2 w 56"/>
                  <a:gd name="T49" fmla="*/ 83 h 86"/>
                  <a:gd name="T50" fmla="*/ 2 w 56"/>
                  <a:gd name="T51" fmla="*/ 83 h 86"/>
                  <a:gd name="T52" fmla="*/ 3 w 56"/>
                  <a:gd name="T53" fmla="*/ 82 h 86"/>
                  <a:gd name="T54" fmla="*/ 4 w 56"/>
                  <a:gd name="T55" fmla="*/ 81 h 86"/>
                  <a:gd name="T56" fmla="*/ 10 w 56"/>
                  <a:gd name="T57" fmla="*/ 72 h 86"/>
                  <a:gd name="T58" fmla="*/ 31 w 56"/>
                  <a:gd name="T59" fmla="*/ 32 h 86"/>
                  <a:gd name="T60" fmla="*/ 30 w 56"/>
                  <a:gd name="T61" fmla="*/ 33 h 86"/>
                  <a:gd name="T62" fmla="*/ 56 w 56"/>
                  <a:gd name="T6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86">
                    <a:moveTo>
                      <a:pt x="56" y="0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43" y="11"/>
                      <a:pt x="36" y="22"/>
                      <a:pt x="29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19" y="51"/>
                      <a:pt x="9" y="70"/>
                      <a:pt x="0" y="80"/>
                    </a:cubicBezTo>
                    <a:cubicBezTo>
                      <a:pt x="2" y="77"/>
                      <a:pt x="3" y="77"/>
                      <a:pt x="3" y="78"/>
                    </a:cubicBezTo>
                    <a:cubicBezTo>
                      <a:pt x="2" y="79"/>
                      <a:pt x="2" y="80"/>
                      <a:pt x="2" y="81"/>
                    </a:cubicBezTo>
                    <a:cubicBezTo>
                      <a:pt x="1" y="81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5"/>
                      <a:pt x="0" y="86"/>
                      <a:pt x="1" y="85"/>
                    </a:cubicBezTo>
                    <a:cubicBezTo>
                      <a:pt x="1" y="84"/>
                      <a:pt x="2" y="84"/>
                      <a:pt x="2" y="83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4"/>
                      <a:pt x="2" y="83"/>
                      <a:pt x="2" y="83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3" y="82"/>
                      <a:pt x="3" y="81"/>
                      <a:pt x="4" y="81"/>
                    </a:cubicBezTo>
                    <a:cubicBezTo>
                      <a:pt x="5" y="79"/>
                      <a:pt x="7" y="76"/>
                      <a:pt x="10" y="72"/>
                    </a:cubicBezTo>
                    <a:cubicBezTo>
                      <a:pt x="13" y="64"/>
                      <a:pt x="22" y="48"/>
                      <a:pt x="31" y="32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9" y="21"/>
                      <a:pt x="49" y="8"/>
                      <a:pt x="5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7" name="Freeform 982"/>
              <p:cNvSpPr/>
              <p:nvPr/>
            </p:nvSpPr>
            <p:spPr bwMode="auto">
              <a:xfrm>
                <a:off x="4640" y="956"/>
                <a:ext cx="18" cy="29"/>
              </a:xfrm>
              <a:custGeom>
                <a:avLst/>
                <a:gdLst>
                  <a:gd name="T0" fmla="*/ 16 w 18"/>
                  <a:gd name="T1" fmla="*/ 6 h 29"/>
                  <a:gd name="T2" fmla="*/ 11 w 18"/>
                  <a:gd name="T3" fmla="*/ 10 h 29"/>
                  <a:gd name="T4" fmla="*/ 2 w 18"/>
                  <a:gd name="T5" fmla="*/ 24 h 29"/>
                  <a:gd name="T6" fmla="*/ 2 w 18"/>
                  <a:gd name="T7" fmla="*/ 27 h 29"/>
                  <a:gd name="T8" fmla="*/ 16 w 18"/>
                  <a:gd name="T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9">
                    <a:moveTo>
                      <a:pt x="16" y="6"/>
                    </a:moveTo>
                    <a:cubicBezTo>
                      <a:pt x="18" y="0"/>
                      <a:pt x="14" y="7"/>
                      <a:pt x="11" y="10"/>
                    </a:cubicBezTo>
                    <a:cubicBezTo>
                      <a:pt x="8" y="15"/>
                      <a:pt x="4" y="20"/>
                      <a:pt x="2" y="24"/>
                    </a:cubicBezTo>
                    <a:cubicBezTo>
                      <a:pt x="0" y="27"/>
                      <a:pt x="0" y="29"/>
                      <a:pt x="2" y="27"/>
                    </a:cubicBezTo>
                    <a:cubicBezTo>
                      <a:pt x="5" y="17"/>
                      <a:pt x="12" y="17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8" name="Freeform 983"/>
              <p:cNvSpPr/>
              <p:nvPr/>
            </p:nvSpPr>
            <p:spPr bwMode="auto">
              <a:xfrm>
                <a:off x="4505" y="995"/>
                <a:ext cx="41" cy="37"/>
              </a:xfrm>
              <a:custGeom>
                <a:avLst/>
                <a:gdLst>
                  <a:gd name="T0" fmla="*/ 18 w 41"/>
                  <a:gd name="T1" fmla="*/ 29 h 36"/>
                  <a:gd name="T2" fmla="*/ 27 w 41"/>
                  <a:gd name="T3" fmla="*/ 28 h 36"/>
                  <a:gd name="T4" fmla="*/ 12 w 41"/>
                  <a:gd name="T5" fmla="*/ 29 h 36"/>
                  <a:gd name="T6" fmla="*/ 6 w 41"/>
                  <a:gd name="T7" fmla="*/ 30 h 36"/>
                  <a:gd name="T8" fmla="*/ 7 w 41"/>
                  <a:gd name="T9" fmla="*/ 23 h 36"/>
                  <a:gd name="T10" fmla="*/ 7 w 41"/>
                  <a:gd name="T11" fmla="*/ 11 h 36"/>
                  <a:gd name="T12" fmla="*/ 7 w 41"/>
                  <a:gd name="T13" fmla="*/ 0 h 36"/>
                  <a:gd name="T14" fmla="*/ 2 w 41"/>
                  <a:gd name="T15" fmla="*/ 22 h 36"/>
                  <a:gd name="T16" fmla="*/ 0 w 41"/>
                  <a:gd name="T17" fmla="*/ 36 h 36"/>
                  <a:gd name="T18" fmla="*/ 13 w 41"/>
                  <a:gd name="T19" fmla="*/ 34 h 36"/>
                  <a:gd name="T20" fmla="*/ 18 w 41"/>
                  <a:gd name="T21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6">
                    <a:moveTo>
                      <a:pt x="18" y="29"/>
                    </a:moveTo>
                    <a:cubicBezTo>
                      <a:pt x="27" y="29"/>
                      <a:pt x="41" y="27"/>
                      <a:pt x="27" y="28"/>
                    </a:cubicBezTo>
                    <a:cubicBezTo>
                      <a:pt x="20" y="28"/>
                      <a:pt x="16" y="29"/>
                      <a:pt x="12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17"/>
                      <a:pt x="7" y="14"/>
                      <a:pt x="7" y="11"/>
                    </a:cubicBezTo>
                    <a:cubicBezTo>
                      <a:pt x="7" y="9"/>
                      <a:pt x="6" y="6"/>
                      <a:pt x="7" y="0"/>
                    </a:cubicBezTo>
                    <a:cubicBezTo>
                      <a:pt x="4" y="8"/>
                      <a:pt x="3" y="16"/>
                      <a:pt x="2" y="22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25" y="32"/>
                      <a:pt x="30" y="29"/>
                      <a:pt x="18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9" name="Freeform 984"/>
              <p:cNvSpPr/>
              <p:nvPr/>
            </p:nvSpPr>
            <p:spPr bwMode="auto">
              <a:xfrm>
                <a:off x="4661" y="893"/>
                <a:ext cx="17" cy="26"/>
              </a:xfrm>
              <a:custGeom>
                <a:avLst/>
                <a:gdLst>
                  <a:gd name="T0" fmla="*/ 17 w 17"/>
                  <a:gd name="T1" fmla="*/ 0 h 26"/>
                  <a:gd name="T2" fmla="*/ 0 w 17"/>
                  <a:gd name="T3" fmla="*/ 26 h 26"/>
                  <a:gd name="T4" fmla="*/ 17 w 17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7" y="0"/>
                    </a:moveTo>
                    <a:cubicBezTo>
                      <a:pt x="14" y="2"/>
                      <a:pt x="2" y="21"/>
                      <a:pt x="0" y="26"/>
                    </a:cubicBezTo>
                    <a:cubicBezTo>
                      <a:pt x="4" y="20"/>
                      <a:pt x="11" y="8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0" name="Freeform 985"/>
              <p:cNvSpPr/>
              <p:nvPr/>
            </p:nvSpPr>
            <p:spPr bwMode="auto">
              <a:xfrm>
                <a:off x="4658" y="879"/>
                <a:ext cx="6" cy="16"/>
              </a:xfrm>
              <a:custGeom>
                <a:avLst/>
                <a:gdLst>
                  <a:gd name="T0" fmla="*/ 6 w 6"/>
                  <a:gd name="T1" fmla="*/ 0 h 16"/>
                  <a:gd name="T2" fmla="*/ 2 w 6"/>
                  <a:gd name="T3" fmla="*/ 6 h 16"/>
                  <a:gd name="T4" fmla="*/ 0 w 6"/>
                  <a:gd name="T5" fmla="*/ 16 h 16"/>
                  <a:gd name="T6" fmla="*/ 6 w 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6" y="0"/>
                    </a:moveTo>
                    <a:lnTo>
                      <a:pt x="2" y="6"/>
                    </a:lnTo>
                    <a:lnTo>
                      <a:pt x="0" y="16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1" name="Freeform 986"/>
              <p:cNvSpPr/>
              <p:nvPr/>
            </p:nvSpPr>
            <p:spPr bwMode="auto">
              <a:xfrm>
                <a:off x="4744" y="712"/>
                <a:ext cx="3" cy="33"/>
              </a:xfrm>
              <a:custGeom>
                <a:avLst/>
                <a:gdLst>
                  <a:gd name="T0" fmla="*/ 3 w 3"/>
                  <a:gd name="T1" fmla="*/ 23 h 33"/>
                  <a:gd name="T2" fmla="*/ 2 w 3"/>
                  <a:gd name="T3" fmla="*/ 0 h 33"/>
                  <a:gd name="T4" fmla="*/ 0 w 3"/>
                  <a:gd name="T5" fmla="*/ 33 h 33"/>
                  <a:gd name="T6" fmla="*/ 3 w 3"/>
                  <a:gd name="T7" fmla="*/ 2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3">
                    <a:moveTo>
                      <a:pt x="3" y="23"/>
                    </a:moveTo>
                    <a:lnTo>
                      <a:pt x="2" y="0"/>
                    </a:lnTo>
                    <a:lnTo>
                      <a:pt x="0" y="33"/>
                    </a:lnTo>
                    <a:lnTo>
                      <a:pt x="3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2" name="Freeform 987"/>
              <p:cNvSpPr/>
              <p:nvPr/>
            </p:nvSpPr>
            <p:spPr bwMode="auto">
              <a:xfrm>
                <a:off x="4748" y="673"/>
                <a:ext cx="4" cy="28"/>
              </a:xfrm>
              <a:custGeom>
                <a:avLst/>
                <a:gdLst>
                  <a:gd name="T0" fmla="*/ 2 w 4"/>
                  <a:gd name="T1" fmla="*/ 28 h 28"/>
                  <a:gd name="T2" fmla="*/ 4 w 4"/>
                  <a:gd name="T3" fmla="*/ 0 h 28"/>
                  <a:gd name="T4" fmla="*/ 2 w 4"/>
                  <a:gd name="T5" fmla="*/ 10 h 28"/>
                  <a:gd name="T6" fmla="*/ 2 w 4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8">
                    <a:moveTo>
                      <a:pt x="2" y="28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24"/>
                      <a:pt x="2" y="19"/>
                      <a:pt x="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3" name="Freeform 988"/>
              <p:cNvSpPr/>
              <p:nvPr/>
            </p:nvSpPr>
            <p:spPr bwMode="auto">
              <a:xfrm>
                <a:off x="4773" y="659"/>
                <a:ext cx="36" cy="5"/>
              </a:xfrm>
              <a:custGeom>
                <a:avLst/>
                <a:gdLst>
                  <a:gd name="T0" fmla="*/ 35 w 35"/>
                  <a:gd name="T1" fmla="*/ 5 h 5"/>
                  <a:gd name="T2" fmla="*/ 27 w 35"/>
                  <a:gd name="T3" fmla="*/ 2 h 5"/>
                  <a:gd name="T4" fmla="*/ 14 w 35"/>
                  <a:gd name="T5" fmla="*/ 1 h 5"/>
                  <a:gd name="T6" fmla="*/ 4 w 35"/>
                  <a:gd name="T7" fmla="*/ 0 h 5"/>
                  <a:gd name="T8" fmla="*/ 0 w 35"/>
                  <a:gd name="T9" fmla="*/ 0 h 5"/>
                  <a:gd name="T10" fmla="*/ 6 w 35"/>
                  <a:gd name="T11" fmla="*/ 0 h 5"/>
                  <a:gd name="T12" fmla="*/ 11 w 35"/>
                  <a:gd name="T13" fmla="*/ 1 h 5"/>
                  <a:gd name="T14" fmla="*/ 18 w 35"/>
                  <a:gd name="T15" fmla="*/ 2 h 5"/>
                  <a:gd name="T16" fmla="*/ 30 w 35"/>
                  <a:gd name="T17" fmla="*/ 4 h 5"/>
                  <a:gd name="T18" fmla="*/ 35 w 35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5">
                    <a:moveTo>
                      <a:pt x="35" y="5"/>
                    </a:moveTo>
                    <a:cubicBezTo>
                      <a:pt x="31" y="4"/>
                      <a:pt x="29" y="3"/>
                      <a:pt x="27" y="2"/>
                    </a:cubicBezTo>
                    <a:cubicBezTo>
                      <a:pt x="27" y="2"/>
                      <a:pt x="20" y="1"/>
                      <a:pt x="14" y="1"/>
                    </a:cubicBezTo>
                    <a:cubicBezTo>
                      <a:pt x="10" y="0"/>
                      <a:pt x="7" y="0"/>
                      <a:pt x="4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6" y="0"/>
                    </a:cubicBezTo>
                    <a:cubicBezTo>
                      <a:pt x="7" y="0"/>
                      <a:pt x="9" y="1"/>
                      <a:pt x="11" y="1"/>
                    </a:cubicBezTo>
                    <a:cubicBezTo>
                      <a:pt x="13" y="1"/>
                      <a:pt x="15" y="1"/>
                      <a:pt x="18" y="2"/>
                    </a:cubicBezTo>
                    <a:cubicBezTo>
                      <a:pt x="22" y="2"/>
                      <a:pt x="26" y="3"/>
                      <a:pt x="30" y="4"/>
                    </a:cubicBezTo>
                    <a:cubicBezTo>
                      <a:pt x="33" y="4"/>
                      <a:pt x="35" y="5"/>
                      <a:pt x="3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Freeform 989"/>
              <p:cNvSpPr/>
              <p:nvPr/>
            </p:nvSpPr>
            <p:spPr bwMode="auto">
              <a:xfrm>
                <a:off x="5002" y="948"/>
                <a:ext cx="10" cy="24"/>
              </a:xfrm>
              <a:custGeom>
                <a:avLst/>
                <a:gdLst>
                  <a:gd name="T0" fmla="*/ 1 w 10"/>
                  <a:gd name="T1" fmla="*/ 0 h 24"/>
                  <a:gd name="T2" fmla="*/ 1 w 10"/>
                  <a:gd name="T3" fmla="*/ 1 h 24"/>
                  <a:gd name="T4" fmla="*/ 4 w 10"/>
                  <a:gd name="T5" fmla="*/ 7 h 24"/>
                  <a:gd name="T6" fmla="*/ 6 w 10"/>
                  <a:gd name="T7" fmla="*/ 11 h 24"/>
                  <a:gd name="T8" fmla="*/ 7 w 10"/>
                  <a:gd name="T9" fmla="*/ 15 h 24"/>
                  <a:gd name="T10" fmla="*/ 9 w 10"/>
                  <a:gd name="T11" fmla="*/ 23 h 24"/>
                  <a:gd name="T12" fmla="*/ 9 w 10"/>
                  <a:gd name="T13" fmla="*/ 14 h 24"/>
                  <a:gd name="T14" fmla="*/ 6 w 10"/>
                  <a:gd name="T15" fmla="*/ 7 h 24"/>
                  <a:gd name="T16" fmla="*/ 1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3"/>
                      <a:pt x="2" y="5"/>
                      <a:pt x="4" y="7"/>
                    </a:cubicBezTo>
                    <a:cubicBezTo>
                      <a:pt x="5" y="8"/>
                      <a:pt x="5" y="9"/>
                      <a:pt x="6" y="11"/>
                    </a:cubicBezTo>
                    <a:cubicBezTo>
                      <a:pt x="6" y="12"/>
                      <a:pt x="7" y="13"/>
                      <a:pt x="7" y="15"/>
                    </a:cubicBezTo>
                    <a:cubicBezTo>
                      <a:pt x="8" y="18"/>
                      <a:pt x="9" y="21"/>
                      <a:pt x="9" y="23"/>
                    </a:cubicBezTo>
                    <a:cubicBezTo>
                      <a:pt x="10" y="24"/>
                      <a:pt x="10" y="20"/>
                      <a:pt x="9" y="14"/>
                    </a:cubicBezTo>
                    <a:cubicBezTo>
                      <a:pt x="8" y="12"/>
                      <a:pt x="7" y="9"/>
                      <a:pt x="6" y="7"/>
                    </a:cubicBezTo>
                    <a:cubicBezTo>
                      <a:pt x="5" y="5"/>
                      <a:pt x="3" y="2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990"/>
              <p:cNvSpPr/>
              <p:nvPr/>
            </p:nvSpPr>
            <p:spPr bwMode="auto">
              <a:xfrm>
                <a:off x="4533" y="1072"/>
                <a:ext cx="7" cy="21"/>
              </a:xfrm>
              <a:custGeom>
                <a:avLst/>
                <a:gdLst>
                  <a:gd name="T0" fmla="*/ 7 w 7"/>
                  <a:gd name="T1" fmla="*/ 20 h 21"/>
                  <a:gd name="T2" fmla="*/ 5 w 7"/>
                  <a:gd name="T3" fmla="*/ 3 h 21"/>
                  <a:gd name="T4" fmla="*/ 4 w 7"/>
                  <a:gd name="T5" fmla="*/ 0 h 21"/>
                  <a:gd name="T6" fmla="*/ 3 w 7"/>
                  <a:gd name="T7" fmla="*/ 2 h 21"/>
                  <a:gd name="T8" fmla="*/ 5 w 7"/>
                  <a:gd name="T9" fmla="*/ 13 h 21"/>
                  <a:gd name="T10" fmla="*/ 0 w 7"/>
                  <a:gd name="T11" fmla="*/ 17 h 21"/>
                  <a:gd name="T12" fmla="*/ 1 w 7"/>
                  <a:gd name="T13" fmla="*/ 21 h 21"/>
                  <a:gd name="T14" fmla="*/ 7 w 7"/>
                  <a:gd name="T1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1">
                    <a:moveTo>
                      <a:pt x="7" y="20"/>
                    </a:moveTo>
                    <a:cubicBezTo>
                      <a:pt x="6" y="15"/>
                      <a:pt x="6" y="9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1"/>
                      <a:pt x="4" y="1"/>
                      <a:pt x="3" y="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6"/>
                      <a:pt x="2" y="17"/>
                      <a:pt x="0" y="17"/>
                    </a:cubicBezTo>
                    <a:cubicBezTo>
                      <a:pt x="0" y="18"/>
                      <a:pt x="1" y="19"/>
                      <a:pt x="1" y="21"/>
                    </a:cubicBezTo>
                    <a:cubicBezTo>
                      <a:pt x="3" y="20"/>
                      <a:pt x="5" y="20"/>
                      <a:pt x="7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991"/>
              <p:cNvSpPr/>
              <p:nvPr/>
            </p:nvSpPr>
            <p:spPr bwMode="auto">
              <a:xfrm>
                <a:off x="4544" y="107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Rectangle 992"/>
              <p:cNvSpPr>
                <a:spLocks noChangeArrowheads="1"/>
              </p:cNvSpPr>
              <p:nvPr/>
            </p:nvSpPr>
            <p:spPr bwMode="auto">
              <a:xfrm>
                <a:off x="4543" y="10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993"/>
              <p:cNvSpPr/>
              <p:nvPr/>
            </p:nvSpPr>
            <p:spPr bwMode="auto">
              <a:xfrm>
                <a:off x="4543" y="1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994"/>
              <p:cNvSpPr/>
              <p:nvPr/>
            </p:nvSpPr>
            <p:spPr bwMode="auto">
              <a:xfrm>
                <a:off x="4534" y="10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995"/>
              <p:cNvSpPr/>
              <p:nvPr/>
            </p:nvSpPr>
            <p:spPr bwMode="auto">
              <a:xfrm>
                <a:off x="4530" y="1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996"/>
              <p:cNvSpPr/>
              <p:nvPr/>
            </p:nvSpPr>
            <p:spPr bwMode="auto">
              <a:xfrm>
                <a:off x="4544" y="108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Rectangle 997"/>
              <p:cNvSpPr>
                <a:spLocks noChangeArrowheads="1"/>
              </p:cNvSpPr>
              <p:nvPr/>
            </p:nvSpPr>
            <p:spPr bwMode="auto">
              <a:xfrm>
                <a:off x="4543" y="108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998"/>
              <p:cNvSpPr/>
              <p:nvPr/>
            </p:nvSpPr>
            <p:spPr bwMode="auto">
              <a:xfrm>
                <a:off x="4542" y="107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999"/>
              <p:cNvSpPr/>
              <p:nvPr/>
            </p:nvSpPr>
            <p:spPr bwMode="auto">
              <a:xfrm>
                <a:off x="4512" y="1066"/>
                <a:ext cx="51" cy="6"/>
              </a:xfrm>
              <a:custGeom>
                <a:avLst/>
                <a:gdLst>
                  <a:gd name="T0" fmla="*/ 18 w 50"/>
                  <a:gd name="T1" fmla="*/ 2 h 6"/>
                  <a:gd name="T2" fmla="*/ 18 w 50"/>
                  <a:gd name="T3" fmla="*/ 2 h 6"/>
                  <a:gd name="T4" fmla="*/ 18 w 50"/>
                  <a:gd name="T5" fmla="*/ 2 h 6"/>
                  <a:gd name="T6" fmla="*/ 17 w 50"/>
                  <a:gd name="T7" fmla="*/ 2 h 6"/>
                  <a:gd name="T8" fmla="*/ 17 w 50"/>
                  <a:gd name="T9" fmla="*/ 2 h 6"/>
                  <a:gd name="T10" fmla="*/ 17 w 50"/>
                  <a:gd name="T11" fmla="*/ 2 h 6"/>
                  <a:gd name="T12" fmla="*/ 17 w 50"/>
                  <a:gd name="T13" fmla="*/ 2 h 6"/>
                  <a:gd name="T14" fmla="*/ 17 w 50"/>
                  <a:gd name="T15" fmla="*/ 2 h 6"/>
                  <a:gd name="T16" fmla="*/ 34 w 50"/>
                  <a:gd name="T17" fmla="*/ 4 h 6"/>
                  <a:gd name="T18" fmla="*/ 34 w 50"/>
                  <a:gd name="T19" fmla="*/ 4 h 6"/>
                  <a:gd name="T20" fmla="*/ 34 w 50"/>
                  <a:gd name="T21" fmla="*/ 4 h 6"/>
                  <a:gd name="T22" fmla="*/ 34 w 50"/>
                  <a:gd name="T23" fmla="*/ 4 h 6"/>
                  <a:gd name="T24" fmla="*/ 35 w 50"/>
                  <a:gd name="T25" fmla="*/ 4 h 6"/>
                  <a:gd name="T26" fmla="*/ 35 w 50"/>
                  <a:gd name="T27" fmla="*/ 4 h 6"/>
                  <a:gd name="T28" fmla="*/ 35 w 50"/>
                  <a:gd name="T29" fmla="*/ 4 h 6"/>
                  <a:gd name="T30" fmla="*/ 35 w 50"/>
                  <a:gd name="T31" fmla="*/ 4 h 6"/>
                  <a:gd name="T32" fmla="*/ 17 w 50"/>
                  <a:gd name="T33" fmla="*/ 2 h 6"/>
                  <a:gd name="T34" fmla="*/ 17 w 50"/>
                  <a:gd name="T35" fmla="*/ 2 h 6"/>
                  <a:gd name="T36" fmla="*/ 17 w 50"/>
                  <a:gd name="T37" fmla="*/ 2 h 6"/>
                  <a:gd name="T38" fmla="*/ 17 w 50"/>
                  <a:gd name="T39" fmla="*/ 2 h 6"/>
                  <a:gd name="T40" fmla="*/ 18 w 50"/>
                  <a:gd name="T41" fmla="*/ 2 h 6"/>
                  <a:gd name="T42" fmla="*/ 18 w 50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6"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1"/>
                      <a:pt x="50" y="6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0" y="0"/>
                      <a:pt x="25" y="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1000"/>
              <p:cNvSpPr/>
              <p:nvPr/>
            </p:nvSpPr>
            <p:spPr bwMode="auto">
              <a:xfrm>
                <a:off x="4544" y="10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1001"/>
              <p:cNvSpPr/>
              <p:nvPr/>
            </p:nvSpPr>
            <p:spPr bwMode="auto">
              <a:xfrm>
                <a:off x="4545" y="107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1002"/>
              <p:cNvSpPr/>
              <p:nvPr/>
            </p:nvSpPr>
            <p:spPr bwMode="auto">
              <a:xfrm>
                <a:off x="4536" y="1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1003"/>
              <p:cNvSpPr/>
              <p:nvPr/>
            </p:nvSpPr>
            <p:spPr bwMode="auto">
              <a:xfrm>
                <a:off x="4543" y="1080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1004"/>
              <p:cNvSpPr/>
              <p:nvPr/>
            </p:nvSpPr>
            <p:spPr bwMode="auto">
              <a:xfrm>
                <a:off x="4527" y="1072"/>
                <a:ext cx="24" cy="9"/>
              </a:xfrm>
              <a:custGeom>
                <a:avLst/>
                <a:gdLst>
                  <a:gd name="T0" fmla="*/ 14 w 24"/>
                  <a:gd name="T1" fmla="*/ 1 h 9"/>
                  <a:gd name="T2" fmla="*/ 10 w 24"/>
                  <a:gd name="T3" fmla="*/ 2 h 9"/>
                  <a:gd name="T4" fmla="*/ 7 w 24"/>
                  <a:gd name="T5" fmla="*/ 3 h 9"/>
                  <a:gd name="T6" fmla="*/ 6 w 24"/>
                  <a:gd name="T7" fmla="*/ 3 h 9"/>
                  <a:gd name="T8" fmla="*/ 4 w 24"/>
                  <a:gd name="T9" fmla="*/ 4 h 9"/>
                  <a:gd name="T10" fmla="*/ 1 w 24"/>
                  <a:gd name="T11" fmla="*/ 4 h 9"/>
                  <a:gd name="T12" fmla="*/ 4 w 24"/>
                  <a:gd name="T13" fmla="*/ 4 h 9"/>
                  <a:gd name="T14" fmla="*/ 6 w 24"/>
                  <a:gd name="T15" fmla="*/ 4 h 9"/>
                  <a:gd name="T16" fmla="*/ 9 w 24"/>
                  <a:gd name="T17" fmla="*/ 3 h 9"/>
                  <a:gd name="T18" fmla="*/ 10 w 24"/>
                  <a:gd name="T19" fmla="*/ 3 h 9"/>
                  <a:gd name="T20" fmla="*/ 14 w 24"/>
                  <a:gd name="T21" fmla="*/ 2 h 9"/>
                  <a:gd name="T22" fmla="*/ 7 w 24"/>
                  <a:gd name="T23" fmla="*/ 4 h 9"/>
                  <a:gd name="T24" fmla="*/ 6 w 24"/>
                  <a:gd name="T25" fmla="*/ 4 h 9"/>
                  <a:gd name="T26" fmla="*/ 5 w 24"/>
                  <a:gd name="T27" fmla="*/ 5 h 9"/>
                  <a:gd name="T28" fmla="*/ 9 w 24"/>
                  <a:gd name="T29" fmla="*/ 4 h 9"/>
                  <a:gd name="T30" fmla="*/ 12 w 24"/>
                  <a:gd name="T31" fmla="*/ 4 h 9"/>
                  <a:gd name="T32" fmla="*/ 9 w 24"/>
                  <a:gd name="T33" fmla="*/ 4 h 9"/>
                  <a:gd name="T34" fmla="*/ 9 w 24"/>
                  <a:gd name="T35" fmla="*/ 4 h 9"/>
                  <a:gd name="T36" fmla="*/ 9 w 24"/>
                  <a:gd name="T37" fmla="*/ 5 h 9"/>
                  <a:gd name="T38" fmla="*/ 3 w 24"/>
                  <a:gd name="T39" fmla="*/ 5 h 9"/>
                  <a:gd name="T40" fmla="*/ 5 w 24"/>
                  <a:gd name="T41" fmla="*/ 5 h 9"/>
                  <a:gd name="T42" fmla="*/ 6 w 24"/>
                  <a:gd name="T43" fmla="*/ 5 h 9"/>
                  <a:gd name="T44" fmla="*/ 10 w 24"/>
                  <a:gd name="T45" fmla="*/ 5 h 9"/>
                  <a:gd name="T46" fmla="*/ 16 w 24"/>
                  <a:gd name="T47" fmla="*/ 4 h 9"/>
                  <a:gd name="T48" fmla="*/ 6 w 24"/>
                  <a:gd name="T49" fmla="*/ 6 h 9"/>
                  <a:gd name="T50" fmla="*/ 10 w 24"/>
                  <a:gd name="T51" fmla="*/ 5 h 9"/>
                  <a:gd name="T52" fmla="*/ 11 w 24"/>
                  <a:gd name="T53" fmla="*/ 6 h 9"/>
                  <a:gd name="T54" fmla="*/ 8 w 24"/>
                  <a:gd name="T55" fmla="*/ 7 h 9"/>
                  <a:gd name="T56" fmla="*/ 10 w 24"/>
                  <a:gd name="T57" fmla="*/ 6 h 9"/>
                  <a:gd name="T58" fmla="*/ 8 w 24"/>
                  <a:gd name="T59" fmla="*/ 7 h 9"/>
                  <a:gd name="T60" fmla="*/ 13 w 24"/>
                  <a:gd name="T61" fmla="*/ 6 h 9"/>
                  <a:gd name="T62" fmla="*/ 7 w 24"/>
                  <a:gd name="T63" fmla="*/ 7 h 9"/>
                  <a:gd name="T64" fmla="*/ 12 w 24"/>
                  <a:gd name="T65" fmla="*/ 7 h 9"/>
                  <a:gd name="T66" fmla="*/ 11 w 24"/>
                  <a:gd name="T67" fmla="*/ 7 h 9"/>
                  <a:gd name="T68" fmla="*/ 11 w 24"/>
                  <a:gd name="T69" fmla="*/ 8 h 9"/>
                  <a:gd name="T70" fmla="*/ 12 w 24"/>
                  <a:gd name="T71" fmla="*/ 8 h 9"/>
                  <a:gd name="T72" fmla="*/ 16 w 24"/>
                  <a:gd name="T73" fmla="*/ 8 h 9"/>
                  <a:gd name="T74" fmla="*/ 11 w 24"/>
                  <a:gd name="T75" fmla="*/ 9 h 9"/>
                  <a:gd name="T76" fmla="*/ 16 w 24"/>
                  <a:gd name="T77" fmla="*/ 8 h 9"/>
                  <a:gd name="T78" fmla="*/ 14 w 24"/>
                  <a:gd name="T79" fmla="*/ 7 h 9"/>
                  <a:gd name="T80" fmla="*/ 16 w 24"/>
                  <a:gd name="T81" fmla="*/ 7 h 9"/>
                  <a:gd name="T82" fmla="*/ 16 w 24"/>
                  <a:gd name="T83" fmla="*/ 6 h 9"/>
                  <a:gd name="T84" fmla="*/ 15 w 24"/>
                  <a:gd name="T85" fmla="*/ 6 h 9"/>
                  <a:gd name="T86" fmla="*/ 17 w 24"/>
                  <a:gd name="T87" fmla="*/ 5 h 9"/>
                  <a:gd name="T88" fmla="*/ 21 w 24"/>
                  <a:gd name="T89" fmla="*/ 4 h 9"/>
                  <a:gd name="T90" fmla="*/ 18 w 24"/>
                  <a:gd name="T91" fmla="*/ 4 h 9"/>
                  <a:gd name="T92" fmla="*/ 21 w 24"/>
                  <a:gd name="T93" fmla="*/ 3 h 9"/>
                  <a:gd name="T94" fmla="*/ 17 w 24"/>
                  <a:gd name="T95" fmla="*/ 3 h 9"/>
                  <a:gd name="T96" fmla="*/ 16 w 24"/>
                  <a:gd name="T97" fmla="*/ 3 h 9"/>
                  <a:gd name="T98" fmla="*/ 13 w 24"/>
                  <a:gd name="T99" fmla="*/ 3 h 9"/>
                  <a:gd name="T100" fmla="*/ 16 w 24"/>
                  <a:gd name="T101" fmla="*/ 2 h 9"/>
                  <a:gd name="T102" fmla="*/ 19 w 24"/>
                  <a:gd name="T103" fmla="*/ 1 h 9"/>
                  <a:gd name="T104" fmla="*/ 20 w 24"/>
                  <a:gd name="T105" fmla="*/ 1 h 9"/>
                  <a:gd name="T106" fmla="*/ 21 w 24"/>
                  <a:gd name="T107" fmla="*/ 0 h 9"/>
                  <a:gd name="T108" fmla="*/ 16 w 24"/>
                  <a:gd name="T10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4" h="9">
                    <a:moveTo>
                      <a:pt x="18" y="1"/>
                    </a:moveTo>
                    <a:cubicBezTo>
                      <a:pt x="14" y="1"/>
                      <a:pt x="18" y="1"/>
                      <a:pt x="14" y="1"/>
                    </a:cubicBezTo>
                    <a:cubicBezTo>
                      <a:pt x="15" y="1"/>
                      <a:pt x="16" y="1"/>
                      <a:pt x="13" y="2"/>
                    </a:cubicBezTo>
                    <a:cubicBezTo>
                      <a:pt x="11" y="2"/>
                      <a:pt x="14" y="1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7" y="3"/>
                      <a:pt x="7" y="3"/>
                    </a:cubicBezTo>
                    <a:cubicBezTo>
                      <a:pt x="12" y="2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4" y="4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4" y="4"/>
                      <a:pt x="6" y="4"/>
                    </a:cubicBezTo>
                    <a:cubicBezTo>
                      <a:pt x="11" y="3"/>
                      <a:pt x="6" y="4"/>
                      <a:pt x="7" y="4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9" y="3"/>
                      <a:pt x="11" y="3"/>
                      <a:pt x="6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7" y="3"/>
                      <a:pt x="12" y="2"/>
                      <a:pt x="10" y="3"/>
                    </a:cubicBezTo>
                    <a:cubicBezTo>
                      <a:pt x="14" y="2"/>
                      <a:pt x="12" y="2"/>
                      <a:pt x="14" y="2"/>
                    </a:cubicBezTo>
                    <a:cubicBezTo>
                      <a:pt x="11" y="3"/>
                      <a:pt x="14" y="3"/>
                      <a:pt x="15" y="3"/>
                    </a:cubicBezTo>
                    <a:cubicBezTo>
                      <a:pt x="12" y="3"/>
                      <a:pt x="9" y="3"/>
                      <a:pt x="7" y="4"/>
                    </a:cubicBezTo>
                    <a:cubicBezTo>
                      <a:pt x="6" y="4"/>
                      <a:pt x="9" y="4"/>
                      <a:pt x="11" y="3"/>
                    </a:cubicBezTo>
                    <a:cubicBezTo>
                      <a:pt x="10" y="4"/>
                      <a:pt x="6" y="4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6"/>
                      <a:pt x="5" y="5"/>
                      <a:pt x="5" y="5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1" y="4"/>
                      <a:pt x="13" y="3"/>
                      <a:pt x="12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9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3" y="4"/>
                      <a:pt x="13" y="4"/>
                    </a:cubicBezTo>
                    <a:cubicBezTo>
                      <a:pt x="11" y="4"/>
                      <a:pt x="8" y="5"/>
                      <a:pt x="9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6" y="5"/>
                      <a:pt x="3" y="5"/>
                      <a:pt x="3" y="5"/>
                    </a:cubicBezTo>
                    <a:cubicBezTo>
                      <a:pt x="1" y="6"/>
                      <a:pt x="4" y="5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6"/>
                      <a:pt x="5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10" y="5"/>
                      <a:pt x="11" y="4"/>
                    </a:cubicBezTo>
                    <a:cubicBezTo>
                      <a:pt x="7" y="5"/>
                      <a:pt x="13" y="4"/>
                      <a:pt x="10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5" y="4"/>
                      <a:pt x="16" y="4"/>
                    </a:cubicBezTo>
                    <a:cubicBezTo>
                      <a:pt x="15" y="5"/>
                      <a:pt x="11" y="5"/>
                      <a:pt x="12" y="5"/>
                    </a:cubicBezTo>
                    <a:cubicBezTo>
                      <a:pt x="11" y="5"/>
                      <a:pt x="8" y="6"/>
                      <a:pt x="6" y="6"/>
                    </a:cubicBezTo>
                    <a:cubicBezTo>
                      <a:pt x="4" y="7"/>
                      <a:pt x="10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6" y="5"/>
                      <a:pt x="9" y="6"/>
                      <a:pt x="13" y="6"/>
                    </a:cubicBezTo>
                    <a:cubicBezTo>
                      <a:pt x="11" y="6"/>
                      <a:pt x="12" y="6"/>
                      <a:pt x="11" y="6"/>
                    </a:cubicBezTo>
                    <a:cubicBezTo>
                      <a:pt x="9" y="6"/>
                      <a:pt x="12" y="6"/>
                      <a:pt x="13" y="6"/>
                    </a:cubicBezTo>
                    <a:cubicBezTo>
                      <a:pt x="13" y="6"/>
                      <a:pt x="11" y="6"/>
                      <a:pt x="8" y="7"/>
                    </a:cubicBezTo>
                    <a:cubicBezTo>
                      <a:pt x="7" y="7"/>
                      <a:pt x="10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1" y="7"/>
                      <a:pt x="8" y="7"/>
                    </a:cubicBezTo>
                    <a:cubicBezTo>
                      <a:pt x="9" y="7"/>
                      <a:pt x="15" y="6"/>
                      <a:pt x="17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7"/>
                      <a:pt x="12" y="7"/>
                      <a:pt x="7" y="7"/>
                    </a:cubicBezTo>
                    <a:cubicBezTo>
                      <a:pt x="12" y="7"/>
                      <a:pt x="9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5" y="7"/>
                      <a:pt x="13" y="7"/>
                      <a:pt x="13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11" y="8"/>
                      <a:pt x="14" y="7"/>
                    </a:cubicBezTo>
                    <a:cubicBezTo>
                      <a:pt x="14" y="7"/>
                      <a:pt x="12" y="8"/>
                      <a:pt x="11" y="8"/>
                    </a:cubicBezTo>
                    <a:cubicBezTo>
                      <a:pt x="10" y="8"/>
                      <a:pt x="16" y="7"/>
                      <a:pt x="15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8" y="9"/>
                      <a:pt x="16" y="8"/>
                      <a:pt x="12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8"/>
                      <a:pt x="14" y="8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8" y="9"/>
                      <a:pt x="14" y="8"/>
                      <a:pt x="12" y="9"/>
                    </a:cubicBezTo>
                    <a:cubicBezTo>
                      <a:pt x="13" y="9"/>
                      <a:pt x="15" y="8"/>
                      <a:pt x="16" y="8"/>
                    </a:cubicBezTo>
                    <a:cubicBezTo>
                      <a:pt x="14" y="8"/>
                      <a:pt x="19" y="7"/>
                      <a:pt x="16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4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20" y="6"/>
                      <a:pt x="19" y="6"/>
                    </a:cubicBezTo>
                    <a:cubicBezTo>
                      <a:pt x="17" y="6"/>
                      <a:pt x="20" y="5"/>
                      <a:pt x="16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6"/>
                      <a:pt x="15" y="6"/>
                      <a:pt x="15" y="6"/>
                    </a:cubicBezTo>
                    <a:cubicBezTo>
                      <a:pt x="15" y="6"/>
                      <a:pt x="17" y="6"/>
                      <a:pt x="18" y="6"/>
                    </a:cubicBezTo>
                    <a:cubicBezTo>
                      <a:pt x="19" y="5"/>
                      <a:pt x="19" y="5"/>
                      <a:pt x="17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4"/>
                      <a:pt x="16" y="5"/>
                      <a:pt x="21" y="4"/>
                    </a:cubicBezTo>
                    <a:cubicBezTo>
                      <a:pt x="19" y="4"/>
                      <a:pt x="22" y="4"/>
                      <a:pt x="17" y="4"/>
                    </a:cubicBezTo>
                    <a:cubicBezTo>
                      <a:pt x="22" y="4"/>
                      <a:pt x="19" y="4"/>
                      <a:pt x="18" y="4"/>
                    </a:cubicBezTo>
                    <a:cubicBezTo>
                      <a:pt x="14" y="4"/>
                      <a:pt x="17" y="4"/>
                      <a:pt x="15" y="4"/>
                    </a:cubicBezTo>
                    <a:cubicBezTo>
                      <a:pt x="18" y="3"/>
                      <a:pt x="18" y="4"/>
                      <a:pt x="21" y="3"/>
                    </a:cubicBezTo>
                    <a:cubicBezTo>
                      <a:pt x="16" y="4"/>
                      <a:pt x="24" y="2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6" y="3"/>
                      <a:pt x="19" y="3"/>
                      <a:pt x="20" y="2"/>
                    </a:cubicBezTo>
                    <a:cubicBezTo>
                      <a:pt x="18" y="3"/>
                      <a:pt x="17" y="3"/>
                      <a:pt x="13" y="3"/>
                    </a:cubicBezTo>
                    <a:cubicBezTo>
                      <a:pt x="14" y="3"/>
                      <a:pt x="16" y="3"/>
                      <a:pt x="17" y="2"/>
                    </a:cubicBezTo>
                    <a:cubicBezTo>
                      <a:pt x="14" y="3"/>
                      <a:pt x="17" y="2"/>
                      <a:pt x="16" y="2"/>
                    </a:cubicBezTo>
                    <a:cubicBezTo>
                      <a:pt x="16" y="2"/>
                      <a:pt x="19" y="2"/>
                      <a:pt x="18" y="2"/>
                    </a:cubicBezTo>
                    <a:cubicBezTo>
                      <a:pt x="23" y="1"/>
                      <a:pt x="17" y="2"/>
                      <a:pt x="19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9" y="1"/>
                      <a:pt x="20" y="1"/>
                    </a:cubicBezTo>
                    <a:cubicBezTo>
                      <a:pt x="22" y="0"/>
                      <a:pt x="20" y="1"/>
                      <a:pt x="20" y="1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8" y="0"/>
                      <a:pt x="16" y="1"/>
                    </a:cubicBezTo>
                    <a:cubicBezTo>
                      <a:pt x="18" y="1"/>
                      <a:pt x="19" y="0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Rectangle 1005"/>
              <p:cNvSpPr>
                <a:spLocks noChangeArrowheads="1"/>
              </p:cNvSpPr>
              <p:nvPr/>
            </p:nvSpPr>
            <p:spPr bwMode="auto">
              <a:xfrm>
                <a:off x="4543" y="1073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1006"/>
              <p:cNvSpPr/>
              <p:nvPr/>
            </p:nvSpPr>
            <p:spPr bwMode="auto">
              <a:xfrm>
                <a:off x="4530" y="1077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1007"/>
              <p:cNvSpPr/>
              <p:nvPr/>
            </p:nvSpPr>
            <p:spPr bwMode="auto">
              <a:xfrm>
                <a:off x="4507" y="1066"/>
                <a:ext cx="44" cy="32"/>
              </a:xfrm>
              <a:custGeom>
                <a:avLst/>
                <a:gdLst>
                  <a:gd name="T0" fmla="*/ 31 w 44"/>
                  <a:gd name="T1" fmla="*/ 8 h 31"/>
                  <a:gd name="T2" fmla="*/ 27 w 44"/>
                  <a:gd name="T3" fmla="*/ 5 h 31"/>
                  <a:gd name="T4" fmla="*/ 28 w 44"/>
                  <a:gd name="T5" fmla="*/ 5 h 31"/>
                  <a:gd name="T6" fmla="*/ 23 w 44"/>
                  <a:gd name="T7" fmla="*/ 0 h 31"/>
                  <a:gd name="T8" fmla="*/ 27 w 44"/>
                  <a:gd name="T9" fmla="*/ 5 h 31"/>
                  <a:gd name="T10" fmla="*/ 29 w 44"/>
                  <a:gd name="T11" fmla="*/ 8 h 31"/>
                  <a:gd name="T12" fmla="*/ 36 w 44"/>
                  <a:gd name="T13" fmla="*/ 7 h 31"/>
                  <a:gd name="T14" fmla="*/ 43 w 44"/>
                  <a:gd name="T15" fmla="*/ 6 h 31"/>
                  <a:gd name="T16" fmla="*/ 41 w 44"/>
                  <a:gd name="T17" fmla="*/ 6 h 31"/>
                  <a:gd name="T18" fmla="*/ 41 w 44"/>
                  <a:gd name="T19" fmla="*/ 6 h 31"/>
                  <a:gd name="T20" fmla="*/ 36 w 44"/>
                  <a:gd name="T21" fmla="*/ 18 h 31"/>
                  <a:gd name="T22" fmla="*/ 36 w 44"/>
                  <a:gd name="T23" fmla="*/ 18 h 31"/>
                  <a:gd name="T24" fmla="*/ 36 w 44"/>
                  <a:gd name="T25" fmla="*/ 18 h 31"/>
                  <a:gd name="T26" fmla="*/ 36 w 44"/>
                  <a:gd name="T27" fmla="*/ 19 h 31"/>
                  <a:gd name="T28" fmla="*/ 37 w 44"/>
                  <a:gd name="T29" fmla="*/ 17 h 31"/>
                  <a:gd name="T30" fmla="*/ 35 w 44"/>
                  <a:gd name="T31" fmla="*/ 14 h 31"/>
                  <a:gd name="T32" fmla="*/ 30 w 44"/>
                  <a:gd name="T33" fmla="*/ 7 h 31"/>
                  <a:gd name="T34" fmla="*/ 37 w 44"/>
                  <a:gd name="T35" fmla="*/ 16 h 31"/>
                  <a:gd name="T36" fmla="*/ 31 w 44"/>
                  <a:gd name="T37" fmla="*/ 8 h 31"/>
                  <a:gd name="T38" fmla="*/ 34 w 44"/>
                  <a:gd name="T39" fmla="*/ 10 h 31"/>
                  <a:gd name="T40" fmla="*/ 35 w 44"/>
                  <a:gd name="T41" fmla="*/ 12 h 31"/>
                  <a:gd name="T42" fmla="*/ 39 w 44"/>
                  <a:gd name="T43" fmla="*/ 15 h 31"/>
                  <a:gd name="T44" fmla="*/ 40 w 44"/>
                  <a:gd name="T45" fmla="*/ 12 h 31"/>
                  <a:gd name="T46" fmla="*/ 40 w 44"/>
                  <a:gd name="T47" fmla="*/ 12 h 31"/>
                  <a:gd name="T48" fmla="*/ 40 w 44"/>
                  <a:gd name="T49" fmla="*/ 12 h 31"/>
                  <a:gd name="T50" fmla="*/ 20 w 44"/>
                  <a:gd name="T51" fmla="*/ 9 h 31"/>
                  <a:gd name="T52" fmla="*/ 20 w 44"/>
                  <a:gd name="T53" fmla="*/ 9 h 31"/>
                  <a:gd name="T54" fmla="*/ 20 w 44"/>
                  <a:gd name="T55" fmla="*/ 9 h 31"/>
                  <a:gd name="T56" fmla="*/ 29 w 44"/>
                  <a:gd name="T57" fmla="*/ 10 h 31"/>
                  <a:gd name="T58" fmla="*/ 29 w 44"/>
                  <a:gd name="T59" fmla="*/ 9 h 31"/>
                  <a:gd name="T60" fmla="*/ 31 w 44"/>
                  <a:gd name="T61" fmla="*/ 9 h 31"/>
                  <a:gd name="T62" fmla="*/ 31 w 44"/>
                  <a:gd name="T63" fmla="*/ 8 h 31"/>
                  <a:gd name="T64" fmla="*/ 38 w 44"/>
                  <a:gd name="T65" fmla="*/ 5 h 31"/>
                  <a:gd name="T66" fmla="*/ 34 w 44"/>
                  <a:gd name="T67" fmla="*/ 6 h 31"/>
                  <a:gd name="T68" fmla="*/ 22 w 44"/>
                  <a:gd name="T69" fmla="*/ 9 h 31"/>
                  <a:gd name="T70" fmla="*/ 23 w 44"/>
                  <a:gd name="T71" fmla="*/ 9 h 31"/>
                  <a:gd name="T72" fmla="*/ 28 w 44"/>
                  <a:gd name="T73" fmla="*/ 7 h 31"/>
                  <a:gd name="T74" fmla="*/ 28 w 44"/>
                  <a:gd name="T75" fmla="*/ 5 h 31"/>
                  <a:gd name="T76" fmla="*/ 26 w 44"/>
                  <a:gd name="T77" fmla="*/ 4 h 31"/>
                  <a:gd name="T78" fmla="*/ 26 w 44"/>
                  <a:gd name="T79" fmla="*/ 4 h 31"/>
                  <a:gd name="T80" fmla="*/ 35 w 44"/>
                  <a:gd name="T81" fmla="*/ 5 h 31"/>
                  <a:gd name="T82" fmla="*/ 35 w 44"/>
                  <a:gd name="T83" fmla="*/ 5 h 31"/>
                  <a:gd name="T84" fmla="*/ 35 w 44"/>
                  <a:gd name="T85" fmla="*/ 5 h 31"/>
                  <a:gd name="T86" fmla="*/ 38 w 44"/>
                  <a:gd name="T87" fmla="*/ 4 h 31"/>
                  <a:gd name="T88" fmla="*/ 37 w 44"/>
                  <a:gd name="T89" fmla="*/ 4 h 31"/>
                  <a:gd name="T90" fmla="*/ 38 w 44"/>
                  <a:gd name="T91" fmla="*/ 4 h 31"/>
                  <a:gd name="T92" fmla="*/ 24 w 44"/>
                  <a:gd name="T93" fmla="*/ 3 h 31"/>
                  <a:gd name="T94" fmla="*/ 24 w 44"/>
                  <a:gd name="T95" fmla="*/ 3 h 31"/>
                  <a:gd name="T96" fmla="*/ 24 w 44"/>
                  <a:gd name="T97" fmla="*/ 3 h 31"/>
                  <a:gd name="T98" fmla="*/ 23 w 44"/>
                  <a:gd name="T99" fmla="*/ 2 h 31"/>
                  <a:gd name="T100" fmla="*/ 22 w 44"/>
                  <a:gd name="T10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" h="31">
                    <a:moveTo>
                      <a:pt x="32" y="8"/>
                    </a:moveTo>
                    <a:cubicBezTo>
                      <a:pt x="28" y="5"/>
                      <a:pt x="32" y="8"/>
                      <a:pt x="31" y="8"/>
                    </a:cubicBezTo>
                    <a:cubicBezTo>
                      <a:pt x="31" y="7"/>
                      <a:pt x="28" y="5"/>
                      <a:pt x="27" y="5"/>
                    </a:cubicBezTo>
                    <a:cubicBezTo>
                      <a:pt x="32" y="8"/>
                      <a:pt x="26" y="4"/>
                      <a:pt x="27" y="5"/>
                    </a:cubicBezTo>
                    <a:cubicBezTo>
                      <a:pt x="26" y="3"/>
                      <a:pt x="25" y="3"/>
                      <a:pt x="24" y="2"/>
                    </a:cubicBezTo>
                    <a:cubicBezTo>
                      <a:pt x="25" y="3"/>
                      <a:pt x="26" y="3"/>
                      <a:pt x="28" y="5"/>
                    </a:cubicBezTo>
                    <a:cubicBezTo>
                      <a:pt x="28" y="6"/>
                      <a:pt x="27" y="5"/>
                      <a:pt x="28" y="5"/>
                    </a:cubicBezTo>
                    <a:cubicBezTo>
                      <a:pt x="27" y="4"/>
                      <a:pt x="25" y="3"/>
                      <a:pt x="23" y="0"/>
                    </a:cubicBezTo>
                    <a:cubicBezTo>
                      <a:pt x="26" y="3"/>
                      <a:pt x="29" y="7"/>
                      <a:pt x="31" y="11"/>
                    </a:cubicBezTo>
                    <a:cubicBezTo>
                      <a:pt x="29" y="8"/>
                      <a:pt x="29" y="8"/>
                      <a:pt x="27" y="5"/>
                    </a:cubicBezTo>
                    <a:cubicBezTo>
                      <a:pt x="22" y="12"/>
                      <a:pt x="30" y="6"/>
                      <a:pt x="28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8"/>
                      <a:pt x="34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8" y="6"/>
                      <a:pt x="38" y="7"/>
                      <a:pt x="38" y="6"/>
                    </a:cubicBezTo>
                    <a:cubicBezTo>
                      <a:pt x="41" y="6"/>
                      <a:pt x="41" y="6"/>
                      <a:pt x="43" y="6"/>
                    </a:cubicBezTo>
                    <a:cubicBezTo>
                      <a:pt x="42" y="6"/>
                      <a:pt x="42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0" y="31"/>
                      <a:pt x="38" y="13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8" y="20"/>
                      <a:pt x="36" y="17"/>
                      <a:pt x="36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3" y="11"/>
                      <a:pt x="31" y="9"/>
                      <a:pt x="29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2" y="10"/>
                      <a:pt x="36" y="14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9" y="17"/>
                      <a:pt x="36" y="13"/>
                      <a:pt x="34" y="11"/>
                    </a:cubicBezTo>
                    <a:cubicBezTo>
                      <a:pt x="27" y="5"/>
                      <a:pt x="34" y="10"/>
                      <a:pt x="31" y="8"/>
                    </a:cubicBezTo>
                    <a:cubicBezTo>
                      <a:pt x="33" y="9"/>
                      <a:pt x="34" y="10"/>
                      <a:pt x="35" y="11"/>
                    </a:cubicBezTo>
                    <a:cubicBezTo>
                      <a:pt x="35" y="11"/>
                      <a:pt x="35" y="11"/>
                      <a:pt x="34" y="10"/>
                    </a:cubicBezTo>
                    <a:cubicBezTo>
                      <a:pt x="34" y="11"/>
                      <a:pt x="39" y="15"/>
                      <a:pt x="38" y="15"/>
                    </a:cubicBezTo>
                    <a:cubicBezTo>
                      <a:pt x="37" y="15"/>
                      <a:pt x="36" y="12"/>
                      <a:pt x="35" y="12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7"/>
                      <a:pt x="39" y="16"/>
                      <a:pt x="39" y="15"/>
                    </a:cubicBezTo>
                    <a:cubicBezTo>
                      <a:pt x="38" y="13"/>
                      <a:pt x="38" y="12"/>
                      <a:pt x="39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0" y="7"/>
                      <a:pt x="29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1"/>
                      <a:pt x="23" y="11"/>
                      <a:pt x="29" y="10"/>
                    </a:cubicBezTo>
                    <a:cubicBezTo>
                      <a:pt x="31" y="9"/>
                      <a:pt x="30" y="9"/>
                      <a:pt x="32" y="9"/>
                    </a:cubicBezTo>
                    <a:cubicBezTo>
                      <a:pt x="30" y="9"/>
                      <a:pt x="29" y="10"/>
                      <a:pt x="29" y="9"/>
                    </a:cubicBezTo>
                    <a:cubicBezTo>
                      <a:pt x="31" y="9"/>
                      <a:pt x="30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3" y="8"/>
                      <a:pt x="33" y="8"/>
                    </a:cubicBezTo>
                    <a:cubicBezTo>
                      <a:pt x="36" y="7"/>
                      <a:pt x="35" y="7"/>
                      <a:pt x="31" y="8"/>
                    </a:cubicBezTo>
                    <a:cubicBezTo>
                      <a:pt x="33" y="7"/>
                      <a:pt x="34" y="7"/>
                      <a:pt x="36" y="7"/>
                    </a:cubicBezTo>
                    <a:cubicBezTo>
                      <a:pt x="38" y="6"/>
                      <a:pt x="38" y="6"/>
                      <a:pt x="38" y="5"/>
                    </a:cubicBezTo>
                    <a:cubicBezTo>
                      <a:pt x="34" y="6"/>
                      <a:pt x="35" y="6"/>
                      <a:pt x="32" y="7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7"/>
                      <a:pt x="30" y="7"/>
                      <a:pt x="29" y="8"/>
                    </a:cubicBezTo>
                    <a:cubicBezTo>
                      <a:pt x="32" y="6"/>
                      <a:pt x="24" y="9"/>
                      <a:pt x="22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3" y="9"/>
                    </a:cubicBezTo>
                    <a:cubicBezTo>
                      <a:pt x="27" y="7"/>
                      <a:pt x="23" y="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30" y="7"/>
                      <a:pt x="33" y="6"/>
                      <a:pt x="35" y="6"/>
                    </a:cubicBezTo>
                    <a:cubicBezTo>
                      <a:pt x="29" y="6"/>
                      <a:pt x="41" y="5"/>
                      <a:pt x="28" y="5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44" y="6"/>
                      <a:pt x="31" y="4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7" y="5"/>
                      <a:pt x="37" y="4"/>
                      <a:pt x="38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10" y="1"/>
                      <a:pt x="30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4" y="2"/>
                      <a:pt x="22" y="1"/>
                    </a:cubicBezTo>
                    <a:cubicBezTo>
                      <a:pt x="22" y="1"/>
                      <a:pt x="30" y="6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1008"/>
              <p:cNvSpPr/>
              <p:nvPr/>
            </p:nvSpPr>
            <p:spPr bwMode="auto">
              <a:xfrm>
                <a:off x="4536" y="10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84" name="Group 1210"/>
            <p:cNvGrpSpPr/>
            <p:nvPr/>
          </p:nvGrpSpPr>
          <p:grpSpPr bwMode="auto">
            <a:xfrm>
              <a:off x="7150101" y="946150"/>
              <a:ext cx="630238" cy="887413"/>
              <a:chOff x="4504" y="596"/>
              <a:chExt cx="397" cy="559"/>
            </a:xfrm>
            <a:grpFill/>
          </p:grpSpPr>
          <p:sp>
            <p:nvSpPr>
              <p:cNvPr id="1785" name="Freeform 1010"/>
              <p:cNvSpPr/>
              <p:nvPr/>
            </p:nvSpPr>
            <p:spPr bwMode="auto">
              <a:xfrm>
                <a:off x="4529" y="10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1011"/>
              <p:cNvSpPr/>
              <p:nvPr/>
            </p:nvSpPr>
            <p:spPr bwMode="auto">
              <a:xfrm>
                <a:off x="4526" y="10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1012"/>
              <p:cNvSpPr/>
              <p:nvPr/>
            </p:nvSpPr>
            <p:spPr bwMode="auto">
              <a:xfrm>
                <a:off x="4529" y="108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1013"/>
              <p:cNvSpPr/>
              <p:nvPr/>
            </p:nvSpPr>
            <p:spPr bwMode="auto">
              <a:xfrm>
                <a:off x="4529" y="1085"/>
                <a:ext cx="4" cy="1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0 h 1"/>
                  <a:gd name="T4" fmla="*/ 0 w 4"/>
                  <a:gd name="T5" fmla="*/ 1 h 1"/>
                  <a:gd name="T6" fmla="*/ 3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1014"/>
              <p:cNvSpPr/>
              <p:nvPr/>
            </p:nvSpPr>
            <p:spPr bwMode="auto">
              <a:xfrm>
                <a:off x="4534" y="108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1015"/>
              <p:cNvSpPr/>
              <p:nvPr/>
            </p:nvSpPr>
            <p:spPr bwMode="auto">
              <a:xfrm>
                <a:off x="4530" y="1085"/>
                <a:ext cx="4" cy="1"/>
              </a:xfrm>
              <a:custGeom>
                <a:avLst/>
                <a:gdLst>
                  <a:gd name="T0" fmla="*/ 3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2 w 4"/>
                  <a:gd name="T7" fmla="*/ 0 h 1"/>
                  <a:gd name="T8" fmla="*/ 4 w 4"/>
                  <a:gd name="T9" fmla="*/ 0 h 1"/>
                  <a:gd name="T10" fmla="*/ 2 w 4"/>
                  <a:gd name="T11" fmla="*/ 0 h 1"/>
                  <a:gd name="T12" fmla="*/ 3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1016"/>
              <p:cNvSpPr/>
              <p:nvPr/>
            </p:nvSpPr>
            <p:spPr bwMode="auto">
              <a:xfrm>
                <a:off x="4532" y="108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1017"/>
              <p:cNvSpPr/>
              <p:nvPr/>
            </p:nvSpPr>
            <p:spPr bwMode="auto">
              <a:xfrm>
                <a:off x="4533" y="1084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1 h 1"/>
                  <a:gd name="T4" fmla="*/ 3 w 5"/>
                  <a:gd name="T5" fmla="*/ 0 h 1"/>
                  <a:gd name="T6" fmla="*/ 0 w 5"/>
                  <a:gd name="T7" fmla="*/ 1 h 1"/>
                  <a:gd name="T8" fmla="*/ 5 w 5"/>
                  <a:gd name="T9" fmla="*/ 0 h 1"/>
                  <a:gd name="T10" fmla="*/ 3 w 5"/>
                  <a:gd name="T11" fmla="*/ 0 h 1"/>
                  <a:gd name="T12" fmla="*/ 5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1"/>
                      <a:pt x="4" y="0"/>
                      <a:pt x="3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1018"/>
              <p:cNvSpPr/>
              <p:nvPr/>
            </p:nvSpPr>
            <p:spPr bwMode="auto">
              <a:xfrm>
                <a:off x="4532" y="1083"/>
                <a:ext cx="7" cy="2"/>
              </a:xfrm>
              <a:custGeom>
                <a:avLst/>
                <a:gdLst>
                  <a:gd name="T0" fmla="*/ 1 w 7"/>
                  <a:gd name="T1" fmla="*/ 1 h 2"/>
                  <a:gd name="T2" fmla="*/ 4 w 7"/>
                  <a:gd name="T3" fmla="*/ 1 h 2"/>
                  <a:gd name="T4" fmla="*/ 0 w 7"/>
                  <a:gd name="T5" fmla="*/ 2 h 2"/>
                  <a:gd name="T6" fmla="*/ 2 w 7"/>
                  <a:gd name="T7" fmla="*/ 1 h 2"/>
                  <a:gd name="T8" fmla="*/ 2 w 7"/>
                  <a:gd name="T9" fmla="*/ 1 h 2"/>
                  <a:gd name="T10" fmla="*/ 5 w 7"/>
                  <a:gd name="T11" fmla="*/ 1 h 2"/>
                  <a:gd name="T12" fmla="*/ 6 w 7"/>
                  <a:gd name="T13" fmla="*/ 1 h 2"/>
                  <a:gd name="T14" fmla="*/ 7 w 7"/>
                  <a:gd name="T15" fmla="*/ 0 h 2"/>
                  <a:gd name="T16" fmla="*/ 1 w 7"/>
                  <a:gd name="T1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">
                    <a:moveTo>
                      <a:pt x="1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2" y="1"/>
                      <a:pt x="2" y="1"/>
                    </a:cubicBezTo>
                    <a:cubicBezTo>
                      <a:pt x="1" y="2"/>
                      <a:pt x="0" y="2"/>
                      <a:pt x="2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3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1019"/>
              <p:cNvSpPr/>
              <p:nvPr/>
            </p:nvSpPr>
            <p:spPr bwMode="auto">
              <a:xfrm>
                <a:off x="4535" y="1083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3 w 5"/>
                  <a:gd name="T5" fmla="*/ 0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1020"/>
              <p:cNvSpPr/>
              <p:nvPr/>
            </p:nvSpPr>
            <p:spPr bwMode="auto">
              <a:xfrm>
                <a:off x="4533" y="1082"/>
                <a:ext cx="7" cy="2"/>
              </a:xfrm>
              <a:custGeom>
                <a:avLst/>
                <a:gdLst>
                  <a:gd name="T0" fmla="*/ 2 w 7"/>
                  <a:gd name="T1" fmla="*/ 1 h 2"/>
                  <a:gd name="T2" fmla="*/ 4 w 7"/>
                  <a:gd name="T3" fmla="*/ 1 h 2"/>
                  <a:gd name="T4" fmla="*/ 2 w 7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2" y="1"/>
                    </a:moveTo>
                    <a:cubicBezTo>
                      <a:pt x="4" y="1"/>
                      <a:pt x="7" y="0"/>
                      <a:pt x="4" y="1"/>
                    </a:cubicBezTo>
                    <a:cubicBezTo>
                      <a:pt x="5" y="1"/>
                      <a:pt x="0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1021"/>
              <p:cNvSpPr/>
              <p:nvPr/>
            </p:nvSpPr>
            <p:spPr bwMode="auto">
              <a:xfrm>
                <a:off x="4533" y="1081"/>
                <a:ext cx="12" cy="2"/>
              </a:xfrm>
              <a:custGeom>
                <a:avLst/>
                <a:gdLst>
                  <a:gd name="T0" fmla="*/ 5 w 12"/>
                  <a:gd name="T1" fmla="*/ 1 h 2"/>
                  <a:gd name="T2" fmla="*/ 3 w 12"/>
                  <a:gd name="T3" fmla="*/ 2 h 2"/>
                  <a:gd name="T4" fmla="*/ 0 w 12"/>
                  <a:gd name="T5" fmla="*/ 2 h 2"/>
                  <a:gd name="T6" fmla="*/ 3 w 12"/>
                  <a:gd name="T7" fmla="*/ 2 h 2"/>
                  <a:gd name="T8" fmla="*/ 6 w 12"/>
                  <a:gd name="T9" fmla="*/ 2 h 2"/>
                  <a:gd name="T10" fmla="*/ 5 w 1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5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2"/>
                      <a:pt x="2" y="2"/>
                      <a:pt x="0" y="2"/>
                    </a:cubicBezTo>
                    <a:cubicBezTo>
                      <a:pt x="0" y="2"/>
                      <a:pt x="1" y="2"/>
                      <a:pt x="3" y="2"/>
                    </a:cubicBezTo>
                    <a:cubicBezTo>
                      <a:pt x="3" y="2"/>
                      <a:pt x="5" y="2"/>
                      <a:pt x="6" y="2"/>
                    </a:cubicBezTo>
                    <a:cubicBezTo>
                      <a:pt x="3" y="2"/>
                      <a:pt x="12" y="0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1022"/>
              <p:cNvSpPr/>
              <p:nvPr/>
            </p:nvSpPr>
            <p:spPr bwMode="auto">
              <a:xfrm>
                <a:off x="4534" y="10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023"/>
              <p:cNvSpPr/>
              <p:nvPr/>
            </p:nvSpPr>
            <p:spPr bwMode="auto">
              <a:xfrm>
                <a:off x="4534" y="1080"/>
                <a:ext cx="12" cy="3"/>
              </a:xfrm>
              <a:custGeom>
                <a:avLst/>
                <a:gdLst>
                  <a:gd name="T0" fmla="*/ 8 w 12"/>
                  <a:gd name="T1" fmla="*/ 1 h 3"/>
                  <a:gd name="T2" fmla="*/ 7 w 12"/>
                  <a:gd name="T3" fmla="*/ 1 h 3"/>
                  <a:gd name="T4" fmla="*/ 8 w 12"/>
                  <a:gd name="T5" fmla="*/ 1 h 3"/>
                  <a:gd name="T6" fmla="*/ 8 w 12"/>
                  <a:gd name="T7" fmla="*/ 1 h 3"/>
                  <a:gd name="T8" fmla="*/ 9 w 12"/>
                  <a:gd name="T9" fmla="*/ 0 h 3"/>
                  <a:gd name="T10" fmla="*/ 3 w 12"/>
                  <a:gd name="T11" fmla="*/ 1 h 3"/>
                  <a:gd name="T12" fmla="*/ 4 w 12"/>
                  <a:gd name="T13" fmla="*/ 1 h 3"/>
                  <a:gd name="T14" fmla="*/ 0 w 12"/>
                  <a:gd name="T15" fmla="*/ 2 h 3"/>
                  <a:gd name="T16" fmla="*/ 4 w 12"/>
                  <a:gd name="T17" fmla="*/ 1 h 3"/>
                  <a:gd name="T18" fmla="*/ 2 w 12"/>
                  <a:gd name="T19" fmla="*/ 2 h 3"/>
                  <a:gd name="T20" fmla="*/ 6 w 12"/>
                  <a:gd name="T21" fmla="*/ 1 h 3"/>
                  <a:gd name="T22" fmla="*/ 4 w 12"/>
                  <a:gd name="T23" fmla="*/ 2 h 3"/>
                  <a:gd name="T24" fmla="*/ 6 w 12"/>
                  <a:gd name="T25" fmla="*/ 2 h 3"/>
                  <a:gd name="T26" fmla="*/ 1 w 12"/>
                  <a:gd name="T27" fmla="*/ 3 h 3"/>
                  <a:gd name="T28" fmla="*/ 8 w 12"/>
                  <a:gd name="T29" fmla="*/ 2 h 3"/>
                  <a:gd name="T30" fmla="*/ 5 w 12"/>
                  <a:gd name="T31" fmla="*/ 2 h 3"/>
                  <a:gd name="T32" fmla="*/ 9 w 12"/>
                  <a:gd name="T33" fmla="*/ 1 h 3"/>
                  <a:gd name="T34" fmla="*/ 8 w 12"/>
                  <a:gd name="T3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3">
                    <a:moveTo>
                      <a:pt x="8" y="1"/>
                    </a:moveTo>
                    <a:cubicBezTo>
                      <a:pt x="12" y="0"/>
                      <a:pt x="5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5" y="1"/>
                      <a:pt x="3" y="1"/>
                    </a:cubicBezTo>
                    <a:cubicBezTo>
                      <a:pt x="1" y="2"/>
                      <a:pt x="6" y="1"/>
                      <a:pt x="4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3" y="1"/>
                      <a:pt x="7" y="1"/>
                      <a:pt x="6" y="1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8" y="1"/>
                      <a:pt x="3" y="2"/>
                      <a:pt x="6" y="2"/>
                    </a:cubicBezTo>
                    <a:cubicBezTo>
                      <a:pt x="5" y="2"/>
                      <a:pt x="2" y="2"/>
                      <a:pt x="1" y="3"/>
                    </a:cubicBezTo>
                    <a:cubicBezTo>
                      <a:pt x="4" y="2"/>
                      <a:pt x="7" y="2"/>
                      <a:pt x="8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024"/>
              <p:cNvSpPr/>
              <p:nvPr/>
            </p:nvSpPr>
            <p:spPr bwMode="auto">
              <a:xfrm>
                <a:off x="4533" y="108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025"/>
              <p:cNvSpPr/>
              <p:nvPr/>
            </p:nvSpPr>
            <p:spPr bwMode="auto">
              <a:xfrm>
                <a:off x="4532" y="1083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026"/>
              <p:cNvSpPr/>
              <p:nvPr/>
            </p:nvSpPr>
            <p:spPr bwMode="auto">
              <a:xfrm>
                <a:off x="4530" y="1082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027"/>
              <p:cNvSpPr/>
              <p:nvPr/>
            </p:nvSpPr>
            <p:spPr bwMode="auto">
              <a:xfrm>
                <a:off x="4533" y="108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028"/>
              <p:cNvSpPr/>
              <p:nvPr/>
            </p:nvSpPr>
            <p:spPr bwMode="auto">
              <a:xfrm>
                <a:off x="4534" y="1078"/>
                <a:ext cx="5" cy="1"/>
              </a:xfrm>
              <a:custGeom>
                <a:avLst/>
                <a:gdLst>
                  <a:gd name="T0" fmla="*/ 1 w 5"/>
                  <a:gd name="T1" fmla="*/ 1 h 1"/>
                  <a:gd name="T2" fmla="*/ 4 w 5"/>
                  <a:gd name="T3" fmla="*/ 0 h 1"/>
                  <a:gd name="T4" fmla="*/ 1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0" y="1"/>
                      <a:pt x="2" y="1"/>
                      <a:pt x="4" y="0"/>
                    </a:cubicBezTo>
                    <a:cubicBezTo>
                      <a:pt x="5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029"/>
              <p:cNvSpPr/>
              <p:nvPr/>
            </p:nvSpPr>
            <p:spPr bwMode="auto">
              <a:xfrm>
                <a:off x="4530" y="1078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2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2" y="0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030"/>
              <p:cNvSpPr/>
              <p:nvPr/>
            </p:nvSpPr>
            <p:spPr bwMode="auto">
              <a:xfrm>
                <a:off x="4523" y="1077"/>
                <a:ext cx="7" cy="1"/>
              </a:xfrm>
              <a:custGeom>
                <a:avLst/>
                <a:gdLst>
                  <a:gd name="T0" fmla="*/ 0 w 7"/>
                  <a:gd name="T1" fmla="*/ 1 h 1"/>
                  <a:gd name="T2" fmla="*/ 1 w 7"/>
                  <a:gd name="T3" fmla="*/ 1 h 1"/>
                  <a:gd name="T4" fmla="*/ 6 w 7"/>
                  <a:gd name="T5" fmla="*/ 1 h 1"/>
                  <a:gd name="T6" fmla="*/ 0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2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031"/>
              <p:cNvSpPr/>
              <p:nvPr/>
            </p:nvSpPr>
            <p:spPr bwMode="auto">
              <a:xfrm>
                <a:off x="4522" y="1077"/>
                <a:ext cx="6" cy="1"/>
              </a:xfrm>
              <a:custGeom>
                <a:avLst/>
                <a:gdLst>
                  <a:gd name="T0" fmla="*/ 0 w 6"/>
                  <a:gd name="T1" fmla="*/ 1 h 1"/>
                  <a:gd name="T2" fmla="*/ 2 w 6"/>
                  <a:gd name="T3" fmla="*/ 1 h 1"/>
                  <a:gd name="T4" fmla="*/ 2 w 6"/>
                  <a:gd name="T5" fmla="*/ 1 h 1"/>
                  <a:gd name="T6" fmla="*/ 6 w 6"/>
                  <a:gd name="T7" fmla="*/ 0 h 1"/>
                  <a:gd name="T8" fmla="*/ 0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032"/>
              <p:cNvSpPr/>
              <p:nvPr/>
            </p:nvSpPr>
            <p:spPr bwMode="auto">
              <a:xfrm>
                <a:off x="4527" y="107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1033"/>
              <p:cNvSpPr/>
              <p:nvPr/>
            </p:nvSpPr>
            <p:spPr bwMode="auto">
              <a:xfrm>
                <a:off x="4528" y="107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034"/>
              <p:cNvSpPr/>
              <p:nvPr/>
            </p:nvSpPr>
            <p:spPr bwMode="auto">
              <a:xfrm>
                <a:off x="4521" y="1077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3 w 5"/>
                  <a:gd name="T3" fmla="*/ 0 h 1"/>
                  <a:gd name="T4" fmla="*/ 2 w 5"/>
                  <a:gd name="T5" fmla="*/ 0 h 1"/>
                  <a:gd name="T6" fmla="*/ 3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0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035"/>
              <p:cNvSpPr/>
              <p:nvPr/>
            </p:nvSpPr>
            <p:spPr bwMode="auto">
              <a:xfrm>
                <a:off x="4524" y="1052"/>
                <a:ext cx="11" cy="24"/>
              </a:xfrm>
              <a:custGeom>
                <a:avLst/>
                <a:gdLst>
                  <a:gd name="T0" fmla="*/ 2 w 11"/>
                  <a:gd name="T1" fmla="*/ 24 h 24"/>
                  <a:gd name="T2" fmla="*/ 5 w 11"/>
                  <a:gd name="T3" fmla="*/ 23 h 24"/>
                  <a:gd name="T4" fmla="*/ 3 w 11"/>
                  <a:gd name="T5" fmla="*/ 23 h 24"/>
                  <a:gd name="T6" fmla="*/ 3 w 11"/>
                  <a:gd name="T7" fmla="*/ 23 h 24"/>
                  <a:gd name="T8" fmla="*/ 3 w 11"/>
                  <a:gd name="T9" fmla="*/ 23 h 24"/>
                  <a:gd name="T10" fmla="*/ 3 w 11"/>
                  <a:gd name="T11" fmla="*/ 23 h 24"/>
                  <a:gd name="T12" fmla="*/ 3 w 11"/>
                  <a:gd name="T13" fmla="*/ 23 h 24"/>
                  <a:gd name="T14" fmla="*/ 3 w 11"/>
                  <a:gd name="T15" fmla="*/ 23 h 24"/>
                  <a:gd name="T16" fmla="*/ 3 w 11"/>
                  <a:gd name="T17" fmla="*/ 23 h 24"/>
                  <a:gd name="T18" fmla="*/ 7 w 11"/>
                  <a:gd name="T19" fmla="*/ 14 h 24"/>
                  <a:gd name="T20" fmla="*/ 7 w 11"/>
                  <a:gd name="T21" fmla="*/ 14 h 24"/>
                  <a:gd name="T22" fmla="*/ 7 w 11"/>
                  <a:gd name="T23" fmla="*/ 14 h 24"/>
                  <a:gd name="T24" fmla="*/ 7 w 11"/>
                  <a:gd name="T25" fmla="*/ 14 h 24"/>
                  <a:gd name="T26" fmla="*/ 8 w 11"/>
                  <a:gd name="T27" fmla="*/ 15 h 24"/>
                  <a:gd name="T28" fmla="*/ 6 w 11"/>
                  <a:gd name="T29" fmla="*/ 13 h 24"/>
                  <a:gd name="T30" fmla="*/ 6 w 11"/>
                  <a:gd name="T31" fmla="*/ 12 h 24"/>
                  <a:gd name="T32" fmla="*/ 6 w 11"/>
                  <a:gd name="T33" fmla="*/ 12 h 24"/>
                  <a:gd name="T34" fmla="*/ 6 w 11"/>
                  <a:gd name="T35" fmla="*/ 12 h 24"/>
                  <a:gd name="T36" fmla="*/ 6 w 11"/>
                  <a:gd name="T37" fmla="*/ 12 h 24"/>
                  <a:gd name="T38" fmla="*/ 6 w 11"/>
                  <a:gd name="T39" fmla="*/ 12 h 24"/>
                  <a:gd name="T40" fmla="*/ 6 w 11"/>
                  <a:gd name="T41" fmla="*/ 12 h 24"/>
                  <a:gd name="T42" fmla="*/ 6 w 11"/>
                  <a:gd name="T43" fmla="*/ 12 h 24"/>
                  <a:gd name="T44" fmla="*/ 0 w 11"/>
                  <a:gd name="T45" fmla="*/ 24 h 24"/>
                  <a:gd name="T46" fmla="*/ 0 w 11"/>
                  <a:gd name="T47" fmla="*/ 24 h 24"/>
                  <a:gd name="T48" fmla="*/ 0 w 11"/>
                  <a:gd name="T49" fmla="*/ 24 h 24"/>
                  <a:gd name="T50" fmla="*/ 0 w 11"/>
                  <a:gd name="T51" fmla="*/ 24 h 24"/>
                  <a:gd name="T52" fmla="*/ 2 w 11"/>
                  <a:gd name="T5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24">
                    <a:moveTo>
                      <a:pt x="2" y="24"/>
                    </a:move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4" y="23"/>
                      <a:pt x="3" y="23"/>
                    </a:cubicBezTo>
                    <a:cubicBezTo>
                      <a:pt x="3" y="23"/>
                      <a:pt x="2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1" y="4"/>
                      <a:pt x="5" y="18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7"/>
                      <a:pt x="11" y="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" y="23"/>
                      <a:pt x="3" y="24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036"/>
              <p:cNvSpPr/>
              <p:nvPr/>
            </p:nvSpPr>
            <p:spPr bwMode="auto">
              <a:xfrm>
                <a:off x="4532" y="1067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2 w 3"/>
                  <a:gd name="T3" fmla="*/ 4 h 5"/>
                  <a:gd name="T4" fmla="*/ 1 w 3"/>
                  <a:gd name="T5" fmla="*/ 2 h 5"/>
                  <a:gd name="T6" fmla="*/ 1 w 3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3" y="5"/>
                      <a:pt x="0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037"/>
              <p:cNvSpPr/>
              <p:nvPr/>
            </p:nvSpPr>
            <p:spPr bwMode="auto">
              <a:xfrm>
                <a:off x="4529" y="1065"/>
                <a:ext cx="4" cy="5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5 h 5"/>
                  <a:gd name="T4" fmla="*/ 1 w 4"/>
                  <a:gd name="T5" fmla="*/ 1 h 5"/>
                  <a:gd name="T6" fmla="*/ 4 w 4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2" y="2"/>
                      <a:pt x="1" y="1"/>
                    </a:cubicBezTo>
                    <a:cubicBezTo>
                      <a:pt x="0" y="0"/>
                      <a:pt x="3" y="3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038"/>
              <p:cNvSpPr/>
              <p:nvPr/>
            </p:nvSpPr>
            <p:spPr bwMode="auto">
              <a:xfrm>
                <a:off x="4547" y="107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039"/>
              <p:cNvSpPr/>
              <p:nvPr/>
            </p:nvSpPr>
            <p:spPr bwMode="auto">
              <a:xfrm>
                <a:off x="4532" y="106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0 h 2"/>
                  <a:gd name="T4" fmla="*/ 3 w 3"/>
                  <a:gd name="T5" fmla="*/ 2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040"/>
              <p:cNvSpPr/>
              <p:nvPr/>
            </p:nvSpPr>
            <p:spPr bwMode="auto">
              <a:xfrm>
                <a:off x="4545" y="107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041"/>
              <p:cNvSpPr/>
              <p:nvPr/>
            </p:nvSpPr>
            <p:spPr bwMode="auto">
              <a:xfrm>
                <a:off x="4544" y="107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1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042"/>
              <p:cNvSpPr/>
              <p:nvPr/>
            </p:nvSpPr>
            <p:spPr bwMode="auto">
              <a:xfrm>
                <a:off x="4544" y="1071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043"/>
              <p:cNvSpPr/>
              <p:nvPr/>
            </p:nvSpPr>
            <p:spPr bwMode="auto">
              <a:xfrm>
                <a:off x="4528" y="1077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1 w 5"/>
                  <a:gd name="T3" fmla="*/ 1 h 1"/>
                  <a:gd name="T4" fmla="*/ 3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cubicBezTo>
                      <a:pt x="0" y="1"/>
                      <a:pt x="2" y="1"/>
                      <a:pt x="1" y="1"/>
                    </a:cubicBezTo>
                    <a:cubicBezTo>
                      <a:pt x="2" y="1"/>
                      <a:pt x="5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044"/>
              <p:cNvSpPr/>
              <p:nvPr/>
            </p:nvSpPr>
            <p:spPr bwMode="auto">
              <a:xfrm>
                <a:off x="4534" y="1107"/>
                <a:ext cx="17" cy="34"/>
              </a:xfrm>
              <a:custGeom>
                <a:avLst/>
                <a:gdLst>
                  <a:gd name="T0" fmla="*/ 6 w 17"/>
                  <a:gd name="T1" fmla="*/ 1 h 34"/>
                  <a:gd name="T2" fmla="*/ 0 w 17"/>
                  <a:gd name="T3" fmla="*/ 9 h 34"/>
                  <a:gd name="T4" fmla="*/ 1 w 17"/>
                  <a:gd name="T5" fmla="*/ 12 h 34"/>
                  <a:gd name="T6" fmla="*/ 7 w 17"/>
                  <a:gd name="T7" fmla="*/ 13 h 34"/>
                  <a:gd name="T8" fmla="*/ 12 w 17"/>
                  <a:gd name="T9" fmla="*/ 30 h 34"/>
                  <a:gd name="T10" fmla="*/ 17 w 17"/>
                  <a:gd name="T11" fmla="*/ 34 h 34"/>
                  <a:gd name="T12" fmla="*/ 8 w 17"/>
                  <a:gd name="T13" fmla="*/ 0 h 34"/>
                  <a:gd name="T14" fmla="*/ 6 w 17"/>
                  <a:gd name="T15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4">
                    <a:moveTo>
                      <a:pt x="6" y="1"/>
                    </a:moveTo>
                    <a:cubicBezTo>
                      <a:pt x="4" y="4"/>
                      <a:pt x="2" y="7"/>
                      <a:pt x="0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3" y="10"/>
                      <a:pt x="6" y="11"/>
                      <a:pt x="7" y="13"/>
                    </a:cubicBezTo>
                    <a:cubicBezTo>
                      <a:pt x="9" y="19"/>
                      <a:pt x="11" y="24"/>
                      <a:pt x="12" y="30"/>
                    </a:cubicBezTo>
                    <a:cubicBezTo>
                      <a:pt x="14" y="31"/>
                      <a:pt x="15" y="33"/>
                      <a:pt x="17" y="34"/>
                    </a:cubicBezTo>
                    <a:cubicBezTo>
                      <a:pt x="13" y="23"/>
                      <a:pt x="10" y="12"/>
                      <a:pt x="8" y="0"/>
                    </a:cubicBezTo>
                    <a:cubicBezTo>
                      <a:pt x="7" y="1"/>
                      <a:pt x="7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045"/>
              <p:cNvSpPr/>
              <p:nvPr/>
            </p:nvSpPr>
            <p:spPr bwMode="auto">
              <a:xfrm>
                <a:off x="4552" y="1132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Rectangle 1046"/>
              <p:cNvSpPr>
                <a:spLocks noChangeArrowheads="1"/>
              </p:cNvSpPr>
              <p:nvPr/>
            </p:nvSpPr>
            <p:spPr bwMode="auto">
              <a:xfrm>
                <a:off x="4543" y="1135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1047"/>
              <p:cNvSpPr/>
              <p:nvPr/>
            </p:nvSpPr>
            <p:spPr bwMode="auto">
              <a:xfrm>
                <a:off x="4542" y="113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1048"/>
              <p:cNvSpPr/>
              <p:nvPr/>
            </p:nvSpPr>
            <p:spPr bwMode="auto">
              <a:xfrm>
                <a:off x="4544" y="113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1049"/>
              <p:cNvSpPr/>
              <p:nvPr/>
            </p:nvSpPr>
            <p:spPr bwMode="auto">
              <a:xfrm>
                <a:off x="4542" y="114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1050"/>
              <p:cNvSpPr/>
              <p:nvPr/>
            </p:nvSpPr>
            <p:spPr bwMode="auto">
              <a:xfrm>
                <a:off x="4555" y="11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Rectangle 1051"/>
              <p:cNvSpPr>
                <a:spLocks noChangeArrowheads="1"/>
              </p:cNvSpPr>
              <p:nvPr/>
            </p:nvSpPr>
            <p:spPr bwMode="auto">
              <a:xfrm>
                <a:off x="4552" y="112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1052"/>
              <p:cNvSpPr/>
              <p:nvPr/>
            </p:nvSpPr>
            <p:spPr bwMode="auto">
              <a:xfrm>
                <a:off x="4550" y="11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1053"/>
              <p:cNvSpPr/>
              <p:nvPr/>
            </p:nvSpPr>
            <p:spPr bwMode="auto">
              <a:xfrm>
                <a:off x="4533" y="112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1054"/>
              <p:cNvSpPr/>
              <p:nvPr/>
            </p:nvSpPr>
            <p:spPr bwMode="auto">
              <a:xfrm>
                <a:off x="4556" y="112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1055"/>
              <p:cNvSpPr/>
              <p:nvPr/>
            </p:nvSpPr>
            <p:spPr bwMode="auto">
              <a:xfrm>
                <a:off x="4554" y="11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1056"/>
              <p:cNvSpPr/>
              <p:nvPr/>
            </p:nvSpPr>
            <p:spPr bwMode="auto">
              <a:xfrm>
                <a:off x="4546" y="1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1057"/>
              <p:cNvSpPr/>
              <p:nvPr/>
            </p:nvSpPr>
            <p:spPr bwMode="auto">
              <a:xfrm>
                <a:off x="4540" y="113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1058"/>
              <p:cNvSpPr/>
              <p:nvPr/>
            </p:nvSpPr>
            <p:spPr bwMode="auto">
              <a:xfrm>
                <a:off x="4527" y="1125"/>
                <a:ext cx="36" cy="30"/>
              </a:xfrm>
              <a:custGeom>
                <a:avLst/>
                <a:gdLst>
                  <a:gd name="T0" fmla="*/ 22 w 35"/>
                  <a:gd name="T1" fmla="*/ 2 h 30"/>
                  <a:gd name="T2" fmla="*/ 18 w 35"/>
                  <a:gd name="T3" fmla="*/ 3 h 30"/>
                  <a:gd name="T4" fmla="*/ 16 w 35"/>
                  <a:gd name="T5" fmla="*/ 5 h 30"/>
                  <a:gd name="T6" fmla="*/ 14 w 35"/>
                  <a:gd name="T7" fmla="*/ 6 h 30"/>
                  <a:gd name="T8" fmla="*/ 12 w 35"/>
                  <a:gd name="T9" fmla="*/ 7 h 30"/>
                  <a:gd name="T10" fmla="*/ 10 w 35"/>
                  <a:gd name="T11" fmla="*/ 9 h 30"/>
                  <a:gd name="T12" fmla="*/ 13 w 35"/>
                  <a:gd name="T13" fmla="*/ 9 h 30"/>
                  <a:gd name="T14" fmla="*/ 16 w 35"/>
                  <a:gd name="T15" fmla="*/ 9 h 30"/>
                  <a:gd name="T16" fmla="*/ 18 w 35"/>
                  <a:gd name="T17" fmla="*/ 8 h 30"/>
                  <a:gd name="T18" fmla="*/ 18 w 35"/>
                  <a:gd name="T19" fmla="*/ 6 h 30"/>
                  <a:gd name="T20" fmla="*/ 23 w 35"/>
                  <a:gd name="T21" fmla="*/ 6 h 30"/>
                  <a:gd name="T22" fmla="*/ 17 w 35"/>
                  <a:gd name="T23" fmla="*/ 9 h 30"/>
                  <a:gd name="T24" fmla="*/ 15 w 35"/>
                  <a:gd name="T25" fmla="*/ 11 h 30"/>
                  <a:gd name="T26" fmla="*/ 14 w 35"/>
                  <a:gd name="T27" fmla="*/ 12 h 30"/>
                  <a:gd name="T28" fmla="*/ 19 w 35"/>
                  <a:gd name="T29" fmla="*/ 11 h 30"/>
                  <a:gd name="T30" fmla="*/ 22 w 35"/>
                  <a:gd name="T31" fmla="*/ 11 h 30"/>
                  <a:gd name="T32" fmla="*/ 19 w 35"/>
                  <a:gd name="T33" fmla="*/ 12 h 30"/>
                  <a:gd name="T34" fmla="*/ 20 w 35"/>
                  <a:gd name="T35" fmla="*/ 12 h 30"/>
                  <a:gd name="T36" fmla="*/ 20 w 35"/>
                  <a:gd name="T37" fmla="*/ 13 h 30"/>
                  <a:gd name="T38" fmla="*/ 15 w 35"/>
                  <a:gd name="T39" fmla="*/ 16 h 30"/>
                  <a:gd name="T40" fmla="*/ 17 w 35"/>
                  <a:gd name="T41" fmla="*/ 15 h 30"/>
                  <a:gd name="T42" fmla="*/ 18 w 35"/>
                  <a:gd name="T43" fmla="*/ 16 h 30"/>
                  <a:gd name="T44" fmla="*/ 22 w 35"/>
                  <a:gd name="T45" fmla="*/ 14 h 30"/>
                  <a:gd name="T46" fmla="*/ 28 w 35"/>
                  <a:gd name="T47" fmla="*/ 11 h 30"/>
                  <a:gd name="T48" fmla="*/ 21 w 35"/>
                  <a:gd name="T49" fmla="*/ 18 h 30"/>
                  <a:gd name="T50" fmla="*/ 24 w 35"/>
                  <a:gd name="T51" fmla="*/ 15 h 30"/>
                  <a:gd name="T52" fmla="*/ 21 w 35"/>
                  <a:gd name="T53" fmla="*/ 16 h 30"/>
                  <a:gd name="T54" fmla="*/ 21 w 35"/>
                  <a:gd name="T55" fmla="*/ 16 h 30"/>
                  <a:gd name="T56" fmla="*/ 22 w 35"/>
                  <a:gd name="T57" fmla="*/ 15 h 30"/>
                  <a:gd name="T58" fmla="*/ 19 w 35"/>
                  <a:gd name="T59" fmla="*/ 15 h 30"/>
                  <a:gd name="T60" fmla="*/ 16 w 35"/>
                  <a:gd name="T61" fmla="*/ 14 h 30"/>
                  <a:gd name="T62" fmla="*/ 19 w 35"/>
                  <a:gd name="T63" fmla="*/ 12 h 30"/>
                  <a:gd name="T64" fmla="*/ 21 w 35"/>
                  <a:gd name="T65" fmla="*/ 11 h 30"/>
                  <a:gd name="T66" fmla="*/ 19 w 35"/>
                  <a:gd name="T67" fmla="*/ 10 h 30"/>
                  <a:gd name="T68" fmla="*/ 17 w 35"/>
                  <a:gd name="T69" fmla="*/ 9 h 30"/>
                  <a:gd name="T70" fmla="*/ 16 w 35"/>
                  <a:gd name="T71" fmla="*/ 8 h 30"/>
                  <a:gd name="T72" fmla="*/ 18 w 35"/>
                  <a:gd name="T73" fmla="*/ 5 h 30"/>
                  <a:gd name="T74" fmla="*/ 18 w 35"/>
                  <a:gd name="T75" fmla="*/ 4 h 30"/>
                  <a:gd name="T76" fmla="*/ 18 w 35"/>
                  <a:gd name="T77" fmla="*/ 4 h 30"/>
                  <a:gd name="T78" fmla="*/ 16 w 35"/>
                  <a:gd name="T79" fmla="*/ 10 h 30"/>
                  <a:gd name="T80" fmla="*/ 16 w 35"/>
                  <a:gd name="T81" fmla="*/ 11 h 30"/>
                  <a:gd name="T82" fmla="*/ 13 w 35"/>
                  <a:gd name="T83" fmla="*/ 13 h 30"/>
                  <a:gd name="T84" fmla="*/ 14 w 35"/>
                  <a:gd name="T85" fmla="*/ 14 h 30"/>
                  <a:gd name="T86" fmla="*/ 15 w 35"/>
                  <a:gd name="T87" fmla="*/ 14 h 30"/>
                  <a:gd name="T88" fmla="*/ 15 w 35"/>
                  <a:gd name="T89" fmla="*/ 18 h 30"/>
                  <a:gd name="T90" fmla="*/ 15 w 35"/>
                  <a:gd name="T91" fmla="*/ 20 h 30"/>
                  <a:gd name="T92" fmla="*/ 15 w 35"/>
                  <a:gd name="T93" fmla="*/ 20 h 30"/>
                  <a:gd name="T94" fmla="*/ 15 w 35"/>
                  <a:gd name="T95" fmla="*/ 20 h 30"/>
                  <a:gd name="T96" fmla="*/ 31 w 35"/>
                  <a:gd name="T97" fmla="*/ 9 h 30"/>
                  <a:gd name="T98" fmla="*/ 31 w 35"/>
                  <a:gd name="T99" fmla="*/ 9 h 30"/>
                  <a:gd name="T100" fmla="*/ 30 w 35"/>
                  <a:gd name="T101" fmla="*/ 9 h 30"/>
                  <a:gd name="T102" fmla="*/ 28 w 35"/>
                  <a:gd name="T103" fmla="*/ 8 h 30"/>
                  <a:gd name="T104" fmla="*/ 30 w 35"/>
                  <a:gd name="T105" fmla="*/ 6 h 30"/>
                  <a:gd name="T106" fmla="*/ 25 w 35"/>
                  <a:gd name="T107" fmla="*/ 7 h 30"/>
                  <a:gd name="T108" fmla="*/ 24 w 35"/>
                  <a:gd name="T109" fmla="*/ 7 h 30"/>
                  <a:gd name="T110" fmla="*/ 23 w 35"/>
                  <a:gd name="T111" fmla="*/ 9 h 30"/>
                  <a:gd name="T112" fmla="*/ 25 w 35"/>
                  <a:gd name="T113" fmla="*/ 7 h 30"/>
                  <a:gd name="T114" fmla="*/ 28 w 35"/>
                  <a:gd name="T115" fmla="*/ 4 h 30"/>
                  <a:gd name="T116" fmla="*/ 28 w 35"/>
                  <a:gd name="T117" fmla="*/ 3 h 30"/>
                  <a:gd name="T118" fmla="*/ 29 w 35"/>
                  <a:gd name="T119" fmla="*/ 1 h 30"/>
                  <a:gd name="T120" fmla="*/ 24 w 35"/>
                  <a:gd name="T121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5" h="30">
                    <a:moveTo>
                      <a:pt x="26" y="1"/>
                    </a:moveTo>
                    <a:cubicBezTo>
                      <a:pt x="22" y="3"/>
                      <a:pt x="26" y="1"/>
                      <a:pt x="22" y="2"/>
                    </a:cubicBezTo>
                    <a:cubicBezTo>
                      <a:pt x="23" y="2"/>
                      <a:pt x="23" y="2"/>
                      <a:pt x="21" y="3"/>
                    </a:cubicBezTo>
                    <a:cubicBezTo>
                      <a:pt x="19" y="3"/>
                      <a:pt x="22" y="2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4"/>
                      <a:pt x="15" y="4"/>
                      <a:pt x="16" y="5"/>
                    </a:cubicBezTo>
                    <a:cubicBezTo>
                      <a:pt x="20" y="3"/>
                      <a:pt x="14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1" y="8"/>
                      <a:pt x="9" y="9"/>
                      <a:pt x="10" y="9"/>
                    </a:cubicBezTo>
                    <a:cubicBezTo>
                      <a:pt x="13" y="9"/>
                      <a:pt x="11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4" y="9"/>
                      <a:pt x="16" y="9"/>
                    </a:cubicBezTo>
                    <a:cubicBezTo>
                      <a:pt x="20" y="8"/>
                      <a:pt x="15" y="9"/>
                      <a:pt x="16" y="8"/>
                    </a:cubicBezTo>
                    <a:cubicBezTo>
                      <a:pt x="17" y="8"/>
                      <a:pt x="18" y="8"/>
                      <a:pt x="18" y="8"/>
                    </a:cubicBezTo>
                    <a:cubicBezTo>
                      <a:pt x="18" y="7"/>
                      <a:pt x="19" y="7"/>
                      <a:pt x="15" y="7"/>
                    </a:cubicBezTo>
                    <a:cubicBezTo>
                      <a:pt x="16" y="7"/>
                      <a:pt x="18" y="6"/>
                      <a:pt x="18" y="6"/>
                    </a:cubicBezTo>
                    <a:cubicBezTo>
                      <a:pt x="16" y="7"/>
                      <a:pt x="21" y="5"/>
                      <a:pt x="18" y="6"/>
                    </a:cubicBezTo>
                    <a:cubicBezTo>
                      <a:pt x="22" y="5"/>
                      <a:pt x="20" y="6"/>
                      <a:pt x="23" y="6"/>
                    </a:cubicBezTo>
                    <a:cubicBezTo>
                      <a:pt x="20" y="7"/>
                      <a:pt x="23" y="7"/>
                      <a:pt x="24" y="8"/>
                    </a:cubicBezTo>
                    <a:cubicBezTo>
                      <a:pt x="21" y="8"/>
                      <a:pt x="18" y="9"/>
                      <a:pt x="17" y="9"/>
                    </a:cubicBezTo>
                    <a:cubicBezTo>
                      <a:pt x="15" y="10"/>
                      <a:pt x="18" y="10"/>
                      <a:pt x="20" y="9"/>
                    </a:cubicBezTo>
                    <a:cubicBezTo>
                      <a:pt x="19" y="10"/>
                      <a:pt x="15" y="11"/>
                      <a:pt x="15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9" y="13"/>
                      <a:pt x="15" y="11"/>
                      <a:pt x="14" y="12"/>
                    </a:cubicBezTo>
                    <a:cubicBezTo>
                      <a:pt x="15" y="12"/>
                      <a:pt x="16" y="11"/>
                      <a:pt x="16" y="11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0"/>
                      <a:pt x="23" y="10"/>
                      <a:pt x="22" y="11"/>
                    </a:cubicBezTo>
                    <a:cubicBezTo>
                      <a:pt x="20" y="11"/>
                      <a:pt x="20" y="11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3" y="10"/>
                      <a:pt x="23" y="11"/>
                    </a:cubicBezTo>
                    <a:cubicBezTo>
                      <a:pt x="22" y="11"/>
                      <a:pt x="19" y="13"/>
                      <a:pt x="20" y="13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4"/>
                      <a:pt x="16" y="17"/>
                      <a:pt x="15" y="16"/>
                    </a:cubicBezTo>
                    <a:cubicBezTo>
                      <a:pt x="13" y="18"/>
                      <a:pt x="16" y="16"/>
                      <a:pt x="16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8" y="16"/>
                      <a:pt x="19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0" y="14"/>
                      <a:pt x="21" y="13"/>
                      <a:pt x="22" y="12"/>
                    </a:cubicBezTo>
                    <a:cubicBezTo>
                      <a:pt x="19" y="15"/>
                      <a:pt x="24" y="11"/>
                      <a:pt x="22" y="14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4"/>
                      <a:pt x="27" y="11"/>
                      <a:pt x="28" y="11"/>
                    </a:cubicBezTo>
                    <a:cubicBezTo>
                      <a:pt x="27" y="11"/>
                      <a:pt x="24" y="15"/>
                      <a:pt x="25" y="13"/>
                    </a:cubicBezTo>
                    <a:cubicBezTo>
                      <a:pt x="25" y="14"/>
                      <a:pt x="22" y="17"/>
                      <a:pt x="21" y="18"/>
                    </a:cubicBezTo>
                    <a:cubicBezTo>
                      <a:pt x="20" y="20"/>
                      <a:pt x="24" y="16"/>
                      <a:pt x="25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18" y="20"/>
                      <a:pt x="25" y="15"/>
                      <a:pt x="21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5" y="15"/>
                      <a:pt x="22" y="16"/>
                      <a:pt x="21" y="16"/>
                    </a:cubicBezTo>
                    <a:cubicBezTo>
                      <a:pt x="21" y="15"/>
                      <a:pt x="22" y="15"/>
                      <a:pt x="25" y="14"/>
                    </a:cubicBezTo>
                    <a:cubicBezTo>
                      <a:pt x="26" y="13"/>
                      <a:pt x="23" y="14"/>
                      <a:pt x="22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4"/>
                      <a:pt x="22" y="13"/>
                      <a:pt x="25" y="12"/>
                    </a:cubicBezTo>
                    <a:cubicBezTo>
                      <a:pt x="24" y="11"/>
                      <a:pt x="18" y="14"/>
                      <a:pt x="16" y="14"/>
                    </a:cubicBezTo>
                    <a:cubicBezTo>
                      <a:pt x="18" y="13"/>
                      <a:pt x="19" y="13"/>
                      <a:pt x="20" y="13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3" y="11"/>
                      <a:pt x="21" y="12"/>
                      <a:pt x="25" y="11"/>
                    </a:cubicBezTo>
                    <a:cubicBezTo>
                      <a:pt x="21" y="12"/>
                      <a:pt x="24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12"/>
                      <a:pt x="19" y="10"/>
                      <a:pt x="19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3" y="9"/>
                      <a:pt x="21" y="9"/>
                      <a:pt x="17" y="9"/>
                    </a:cubicBezTo>
                    <a:cubicBezTo>
                      <a:pt x="18" y="9"/>
                      <a:pt x="19" y="8"/>
                      <a:pt x="21" y="8"/>
                    </a:cubicBezTo>
                    <a:cubicBezTo>
                      <a:pt x="21" y="7"/>
                      <a:pt x="16" y="9"/>
                      <a:pt x="16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3" y="5"/>
                      <a:pt x="15" y="7"/>
                      <a:pt x="18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17" y="5"/>
                      <a:pt x="18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2" y="3"/>
                      <a:pt x="17" y="5"/>
                      <a:pt x="18" y="4"/>
                    </a:cubicBezTo>
                    <a:cubicBezTo>
                      <a:pt x="17" y="4"/>
                      <a:pt x="15" y="5"/>
                      <a:pt x="14" y="5"/>
                    </a:cubicBezTo>
                    <a:cubicBezTo>
                      <a:pt x="17" y="6"/>
                      <a:pt x="12" y="10"/>
                      <a:pt x="16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7" y="10"/>
                      <a:pt x="18" y="10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3" y="13"/>
                      <a:pt x="13" y="13"/>
                    </a:cubicBezTo>
                    <a:cubicBezTo>
                      <a:pt x="15" y="12"/>
                      <a:pt x="12" y="14"/>
                      <a:pt x="16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3"/>
                      <a:pt x="17" y="13"/>
                      <a:pt x="18" y="13"/>
                    </a:cubicBezTo>
                    <a:cubicBezTo>
                      <a:pt x="18" y="13"/>
                      <a:pt x="16" y="14"/>
                      <a:pt x="15" y="14"/>
                    </a:cubicBezTo>
                    <a:cubicBezTo>
                      <a:pt x="14" y="15"/>
                      <a:pt x="15" y="17"/>
                      <a:pt x="17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8"/>
                      <a:pt x="18" y="18"/>
                      <a:pt x="14" y="19"/>
                    </a:cubicBezTo>
                    <a:cubicBezTo>
                      <a:pt x="15" y="19"/>
                      <a:pt x="14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0" y="30"/>
                      <a:pt x="35" y="6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10"/>
                      <a:pt x="29" y="10"/>
                    </a:cubicBezTo>
                    <a:cubicBezTo>
                      <a:pt x="32" y="7"/>
                      <a:pt x="29" y="8"/>
                      <a:pt x="28" y="8"/>
                    </a:cubicBezTo>
                    <a:cubicBezTo>
                      <a:pt x="25" y="11"/>
                      <a:pt x="27" y="9"/>
                      <a:pt x="25" y="10"/>
                    </a:cubicBezTo>
                    <a:cubicBezTo>
                      <a:pt x="28" y="7"/>
                      <a:pt x="28" y="8"/>
                      <a:pt x="30" y="6"/>
                    </a:cubicBezTo>
                    <a:cubicBezTo>
                      <a:pt x="26" y="9"/>
                      <a:pt x="31" y="2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7"/>
                      <a:pt x="25" y="7"/>
                      <a:pt x="24" y="7"/>
                    </a:cubicBezTo>
                    <a:cubicBezTo>
                      <a:pt x="24" y="7"/>
                      <a:pt x="26" y="6"/>
                      <a:pt x="27" y="5"/>
                    </a:cubicBezTo>
                    <a:cubicBezTo>
                      <a:pt x="30" y="14"/>
                      <a:pt x="25" y="6"/>
                      <a:pt x="23" y="9"/>
                    </a:cubicBezTo>
                    <a:cubicBezTo>
                      <a:pt x="24" y="9"/>
                      <a:pt x="26" y="8"/>
                      <a:pt x="26" y="8"/>
                    </a:cubicBezTo>
                    <a:cubicBezTo>
                      <a:pt x="23" y="8"/>
                      <a:pt x="27" y="7"/>
                      <a:pt x="25" y="7"/>
                    </a:cubicBezTo>
                    <a:cubicBezTo>
                      <a:pt x="25" y="7"/>
                      <a:pt x="28" y="6"/>
                      <a:pt x="27" y="7"/>
                    </a:cubicBezTo>
                    <a:cubicBezTo>
                      <a:pt x="32" y="5"/>
                      <a:pt x="26" y="5"/>
                      <a:pt x="28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4"/>
                      <a:pt x="27" y="3"/>
                      <a:pt x="28" y="3"/>
                    </a:cubicBezTo>
                    <a:cubicBezTo>
                      <a:pt x="30" y="2"/>
                      <a:pt x="28" y="2"/>
                      <a:pt x="28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6" y="0"/>
                      <a:pt x="24" y="1"/>
                    </a:cubicBezTo>
                    <a:cubicBezTo>
                      <a:pt x="26" y="1"/>
                      <a:pt x="27" y="1"/>
                      <a:pt x="2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Rectangle 1059"/>
              <p:cNvSpPr>
                <a:spLocks noChangeArrowheads="1"/>
              </p:cNvSpPr>
              <p:nvPr/>
            </p:nvSpPr>
            <p:spPr bwMode="auto">
              <a:xfrm>
                <a:off x="4551" y="1126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1060"/>
              <p:cNvSpPr/>
              <p:nvPr/>
            </p:nvSpPr>
            <p:spPr bwMode="auto">
              <a:xfrm>
                <a:off x="4540" y="113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1061"/>
              <p:cNvSpPr/>
              <p:nvPr/>
            </p:nvSpPr>
            <p:spPr bwMode="auto">
              <a:xfrm>
                <a:off x="4515" y="1105"/>
                <a:ext cx="43" cy="28"/>
              </a:xfrm>
              <a:custGeom>
                <a:avLst/>
                <a:gdLst>
                  <a:gd name="T0" fmla="*/ 28 w 42"/>
                  <a:gd name="T1" fmla="*/ 16 h 28"/>
                  <a:gd name="T2" fmla="*/ 24 w 42"/>
                  <a:gd name="T3" fmla="*/ 19 h 28"/>
                  <a:gd name="T4" fmla="*/ 25 w 42"/>
                  <a:gd name="T5" fmla="*/ 19 h 28"/>
                  <a:gd name="T6" fmla="*/ 19 w 42"/>
                  <a:gd name="T7" fmla="*/ 23 h 28"/>
                  <a:gd name="T8" fmla="*/ 26 w 42"/>
                  <a:gd name="T9" fmla="*/ 23 h 28"/>
                  <a:gd name="T10" fmla="*/ 29 w 42"/>
                  <a:gd name="T11" fmla="*/ 23 h 28"/>
                  <a:gd name="T12" fmla="*/ 35 w 42"/>
                  <a:gd name="T13" fmla="*/ 20 h 28"/>
                  <a:gd name="T14" fmla="*/ 42 w 42"/>
                  <a:gd name="T15" fmla="*/ 18 h 28"/>
                  <a:gd name="T16" fmla="*/ 41 w 42"/>
                  <a:gd name="T17" fmla="*/ 18 h 28"/>
                  <a:gd name="T18" fmla="*/ 39 w 42"/>
                  <a:gd name="T19" fmla="*/ 17 h 28"/>
                  <a:gd name="T20" fmla="*/ 36 w 42"/>
                  <a:gd name="T21" fmla="*/ 17 h 28"/>
                  <a:gd name="T22" fmla="*/ 28 w 42"/>
                  <a:gd name="T23" fmla="*/ 19 h 28"/>
                  <a:gd name="T24" fmla="*/ 38 w 42"/>
                  <a:gd name="T25" fmla="*/ 16 h 28"/>
                  <a:gd name="T26" fmla="*/ 28 w 42"/>
                  <a:gd name="T27" fmla="*/ 16 h 28"/>
                  <a:gd name="T28" fmla="*/ 31 w 42"/>
                  <a:gd name="T29" fmla="*/ 15 h 28"/>
                  <a:gd name="T30" fmla="*/ 34 w 42"/>
                  <a:gd name="T31" fmla="*/ 16 h 28"/>
                  <a:gd name="T32" fmla="*/ 38 w 42"/>
                  <a:gd name="T33" fmla="*/ 13 h 28"/>
                  <a:gd name="T34" fmla="*/ 17 w 42"/>
                  <a:gd name="T35" fmla="*/ 4 h 28"/>
                  <a:gd name="T36" fmla="*/ 15 w 42"/>
                  <a:gd name="T37" fmla="*/ 5 h 28"/>
                  <a:gd name="T38" fmla="*/ 15 w 42"/>
                  <a:gd name="T39" fmla="*/ 5 h 28"/>
                  <a:gd name="T40" fmla="*/ 29 w 42"/>
                  <a:gd name="T41" fmla="*/ 10 h 28"/>
                  <a:gd name="T42" fmla="*/ 29 w 42"/>
                  <a:gd name="T43" fmla="*/ 10 h 28"/>
                  <a:gd name="T44" fmla="*/ 29 w 42"/>
                  <a:gd name="T45" fmla="*/ 9 h 28"/>
                  <a:gd name="T46" fmla="*/ 28 w 42"/>
                  <a:gd name="T47" fmla="*/ 8 h 28"/>
                  <a:gd name="T48" fmla="*/ 27 w 42"/>
                  <a:gd name="T49" fmla="*/ 8 h 28"/>
                  <a:gd name="T50" fmla="*/ 27 w 42"/>
                  <a:gd name="T51" fmla="*/ 8 h 28"/>
                  <a:gd name="T52" fmla="*/ 26 w 42"/>
                  <a:gd name="T53" fmla="*/ 18 h 28"/>
                  <a:gd name="T54" fmla="*/ 26 w 42"/>
                  <a:gd name="T55" fmla="*/ 18 h 28"/>
                  <a:gd name="T56" fmla="*/ 27 w 42"/>
                  <a:gd name="T57" fmla="*/ 16 h 28"/>
                  <a:gd name="T58" fmla="*/ 20 w 42"/>
                  <a:gd name="T59" fmla="*/ 8 h 28"/>
                  <a:gd name="T60" fmla="*/ 21 w 42"/>
                  <a:gd name="T61" fmla="*/ 10 h 28"/>
                  <a:gd name="T62" fmla="*/ 19 w 42"/>
                  <a:gd name="T63" fmla="*/ 8 h 28"/>
                  <a:gd name="T64" fmla="*/ 15 w 42"/>
                  <a:gd name="T65" fmla="*/ 7 h 28"/>
                  <a:gd name="T66" fmla="*/ 14 w 42"/>
                  <a:gd name="T67" fmla="*/ 7 h 28"/>
                  <a:gd name="T68" fmla="*/ 14 w 42"/>
                  <a:gd name="T69" fmla="*/ 7 h 28"/>
                  <a:gd name="T70" fmla="*/ 14 w 42"/>
                  <a:gd name="T71" fmla="*/ 7 h 28"/>
                  <a:gd name="T72" fmla="*/ 13 w 42"/>
                  <a:gd name="T73" fmla="*/ 14 h 28"/>
                  <a:gd name="T74" fmla="*/ 13 w 42"/>
                  <a:gd name="T75" fmla="*/ 14 h 28"/>
                  <a:gd name="T76" fmla="*/ 13 w 42"/>
                  <a:gd name="T77" fmla="*/ 16 h 28"/>
                  <a:gd name="T78" fmla="*/ 13 w 42"/>
                  <a:gd name="T79" fmla="*/ 16 h 28"/>
                  <a:gd name="T80" fmla="*/ 13 w 42"/>
                  <a:gd name="T81" fmla="*/ 16 h 28"/>
                  <a:gd name="T82" fmla="*/ 23 w 42"/>
                  <a:gd name="T83" fmla="*/ 20 h 28"/>
                  <a:gd name="T84" fmla="*/ 23 w 42"/>
                  <a:gd name="T85" fmla="*/ 20 h 28"/>
                  <a:gd name="T86" fmla="*/ 23 w 42"/>
                  <a:gd name="T87" fmla="*/ 20 h 28"/>
                  <a:gd name="T88" fmla="*/ 22 w 42"/>
                  <a:gd name="T89" fmla="*/ 16 h 28"/>
                  <a:gd name="T90" fmla="*/ 25 w 42"/>
                  <a:gd name="T91" fmla="*/ 5 h 28"/>
                  <a:gd name="T92" fmla="*/ 29 w 42"/>
                  <a:gd name="T93" fmla="*/ 7 h 28"/>
                  <a:gd name="T94" fmla="*/ 25 w 42"/>
                  <a:gd name="T95" fmla="*/ 11 h 28"/>
                  <a:gd name="T96" fmla="*/ 23 w 42"/>
                  <a:gd name="T97" fmla="*/ 16 h 28"/>
                  <a:gd name="T98" fmla="*/ 19 w 42"/>
                  <a:gd name="T99" fmla="*/ 20 h 28"/>
                  <a:gd name="T100" fmla="*/ 17 w 42"/>
                  <a:gd name="T101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2" h="28">
                    <a:moveTo>
                      <a:pt x="28" y="15"/>
                    </a:moveTo>
                    <a:cubicBezTo>
                      <a:pt x="23" y="17"/>
                      <a:pt x="29" y="15"/>
                      <a:pt x="28" y="16"/>
                    </a:cubicBezTo>
                    <a:cubicBezTo>
                      <a:pt x="27" y="16"/>
                      <a:pt x="24" y="17"/>
                      <a:pt x="23" y="18"/>
                    </a:cubicBezTo>
                    <a:cubicBezTo>
                      <a:pt x="29" y="16"/>
                      <a:pt x="22" y="19"/>
                      <a:pt x="24" y="19"/>
                    </a:cubicBezTo>
                    <a:cubicBezTo>
                      <a:pt x="22" y="20"/>
                      <a:pt x="21" y="19"/>
                      <a:pt x="19" y="20"/>
                    </a:cubicBezTo>
                    <a:cubicBezTo>
                      <a:pt x="21" y="20"/>
                      <a:pt x="22" y="20"/>
                      <a:pt x="25" y="19"/>
                    </a:cubicBezTo>
                    <a:cubicBezTo>
                      <a:pt x="25" y="20"/>
                      <a:pt x="24" y="21"/>
                      <a:pt x="25" y="21"/>
                    </a:cubicBezTo>
                    <a:cubicBezTo>
                      <a:pt x="24" y="21"/>
                      <a:pt x="22" y="22"/>
                      <a:pt x="19" y="23"/>
                    </a:cubicBezTo>
                    <a:cubicBezTo>
                      <a:pt x="23" y="22"/>
                      <a:pt x="28" y="21"/>
                      <a:pt x="33" y="21"/>
                    </a:cubicBezTo>
                    <a:cubicBezTo>
                      <a:pt x="29" y="22"/>
                      <a:pt x="29" y="22"/>
                      <a:pt x="26" y="23"/>
                    </a:cubicBezTo>
                    <a:cubicBezTo>
                      <a:pt x="24" y="25"/>
                      <a:pt x="29" y="22"/>
                      <a:pt x="28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3" y="22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41" y="20"/>
                      <a:pt x="40" y="19"/>
                      <a:pt x="42" y="18"/>
                    </a:cubicBezTo>
                    <a:cubicBezTo>
                      <a:pt x="40" y="19"/>
                      <a:pt x="41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2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8" y="17"/>
                      <a:pt x="36" y="17"/>
                      <a:pt x="35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2" y="18"/>
                      <a:pt x="30" y="18"/>
                      <a:pt x="27" y="20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7"/>
                      <a:pt x="36" y="16"/>
                      <a:pt x="37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40" y="14"/>
                      <a:pt x="35" y="15"/>
                      <a:pt x="32" y="17"/>
                    </a:cubicBezTo>
                    <a:cubicBezTo>
                      <a:pt x="24" y="19"/>
                      <a:pt x="32" y="15"/>
                      <a:pt x="28" y="16"/>
                    </a:cubicBezTo>
                    <a:cubicBezTo>
                      <a:pt x="30" y="15"/>
                      <a:pt x="31" y="15"/>
                      <a:pt x="33" y="14"/>
                    </a:cubicBezTo>
                    <a:cubicBezTo>
                      <a:pt x="33" y="15"/>
                      <a:pt x="33" y="15"/>
                      <a:pt x="31" y="15"/>
                    </a:cubicBezTo>
                    <a:cubicBezTo>
                      <a:pt x="33" y="16"/>
                      <a:pt x="38" y="12"/>
                      <a:pt x="38" y="14"/>
                    </a:cubicBezTo>
                    <a:cubicBezTo>
                      <a:pt x="37" y="15"/>
                      <a:pt x="34" y="15"/>
                      <a:pt x="34" y="16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3"/>
                      <a:pt x="39" y="13"/>
                      <a:pt x="38" y="13"/>
                    </a:cubicBezTo>
                    <a:cubicBezTo>
                      <a:pt x="34" y="13"/>
                      <a:pt x="34" y="8"/>
                      <a:pt x="33" y="7"/>
                    </a:cubicBezTo>
                    <a:cubicBezTo>
                      <a:pt x="27" y="1"/>
                      <a:pt x="21" y="2"/>
                      <a:pt x="17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21" y="7"/>
                      <a:pt x="0" y="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5" y="28"/>
                      <a:pt x="27" y="13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4"/>
                      <a:pt x="27" y="14"/>
                      <a:pt x="23" y="10"/>
                    </a:cubicBezTo>
                    <a:cubicBezTo>
                      <a:pt x="21" y="9"/>
                      <a:pt x="21" y="10"/>
                      <a:pt x="20" y="8"/>
                    </a:cubicBezTo>
                    <a:cubicBezTo>
                      <a:pt x="22" y="10"/>
                      <a:pt x="22" y="11"/>
                      <a:pt x="22" y="11"/>
                    </a:cubicBezTo>
                    <a:cubicBezTo>
                      <a:pt x="20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0" y="9"/>
                      <a:pt x="19" y="9"/>
                      <a:pt x="19" y="8"/>
                    </a:cubicBezTo>
                    <a:cubicBezTo>
                      <a:pt x="16" y="7"/>
                      <a:pt x="16" y="8"/>
                      <a:pt x="19" y="11"/>
                    </a:cubicBezTo>
                    <a:cubicBezTo>
                      <a:pt x="17" y="10"/>
                      <a:pt x="17" y="9"/>
                      <a:pt x="15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21"/>
                      <a:pt x="13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4" y="14"/>
                      <a:pt x="25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6"/>
                      <a:pt x="22" y="18"/>
                      <a:pt x="22" y="15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3"/>
                      <a:pt x="21" y="12"/>
                    </a:cubicBezTo>
                    <a:cubicBezTo>
                      <a:pt x="22" y="15"/>
                      <a:pt x="23" y="6"/>
                      <a:pt x="25" y="5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7"/>
                      <a:pt x="27" y="7"/>
                      <a:pt x="29" y="7"/>
                    </a:cubicBezTo>
                    <a:cubicBezTo>
                      <a:pt x="29" y="12"/>
                      <a:pt x="26" y="6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3"/>
                      <a:pt x="23" y="16"/>
                      <a:pt x="22" y="17"/>
                    </a:cubicBezTo>
                    <a:cubicBezTo>
                      <a:pt x="24" y="14"/>
                      <a:pt x="21" y="18"/>
                      <a:pt x="23" y="16"/>
                    </a:cubicBezTo>
                    <a:cubicBezTo>
                      <a:pt x="21" y="18"/>
                      <a:pt x="20" y="20"/>
                      <a:pt x="20" y="20"/>
                    </a:cubicBezTo>
                    <a:cubicBezTo>
                      <a:pt x="20" y="20"/>
                      <a:pt x="21" y="18"/>
                      <a:pt x="19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7"/>
                      <a:pt x="19" y="19"/>
                      <a:pt x="17" y="21"/>
                    </a:cubicBezTo>
                    <a:cubicBezTo>
                      <a:pt x="17" y="19"/>
                      <a:pt x="26" y="15"/>
                      <a:pt x="28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1062"/>
              <p:cNvSpPr/>
              <p:nvPr/>
            </p:nvSpPr>
            <p:spPr bwMode="auto">
              <a:xfrm>
                <a:off x="4545" y="113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1063"/>
              <p:cNvSpPr/>
              <p:nvPr/>
            </p:nvSpPr>
            <p:spPr bwMode="auto">
              <a:xfrm>
                <a:off x="4538" y="113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1064"/>
              <p:cNvSpPr/>
              <p:nvPr/>
            </p:nvSpPr>
            <p:spPr bwMode="auto">
              <a:xfrm>
                <a:off x="4535" y="1132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1065"/>
              <p:cNvSpPr/>
              <p:nvPr/>
            </p:nvSpPr>
            <p:spPr bwMode="auto">
              <a:xfrm>
                <a:off x="4549" y="111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1066"/>
              <p:cNvSpPr/>
              <p:nvPr/>
            </p:nvSpPr>
            <p:spPr bwMode="auto">
              <a:xfrm>
                <a:off x="4548" y="1112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  <a:gd name="T6" fmla="*/ 1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1067"/>
              <p:cNvSpPr/>
              <p:nvPr/>
            </p:nvSpPr>
            <p:spPr bwMode="auto">
              <a:xfrm>
                <a:off x="4546" y="1114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1068"/>
              <p:cNvSpPr/>
              <p:nvPr/>
            </p:nvSpPr>
            <p:spPr bwMode="auto">
              <a:xfrm>
                <a:off x="4547" y="1113"/>
                <a:ext cx="5" cy="1"/>
              </a:xfrm>
              <a:custGeom>
                <a:avLst/>
                <a:gdLst>
                  <a:gd name="T0" fmla="*/ 2 w 5"/>
                  <a:gd name="T1" fmla="*/ 1 h 1"/>
                  <a:gd name="T2" fmla="*/ 5 w 5"/>
                  <a:gd name="T3" fmla="*/ 0 h 1"/>
                  <a:gd name="T4" fmla="*/ 2 w 5"/>
                  <a:gd name="T5" fmla="*/ 0 h 1"/>
                  <a:gd name="T6" fmla="*/ 2 w 5"/>
                  <a:gd name="T7" fmla="*/ 0 h 1"/>
                  <a:gd name="T8" fmla="*/ 0 w 5"/>
                  <a:gd name="T9" fmla="*/ 1 h 1"/>
                  <a:gd name="T10" fmla="*/ 2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2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Freeform 1069"/>
              <p:cNvSpPr/>
              <p:nvPr/>
            </p:nvSpPr>
            <p:spPr bwMode="auto">
              <a:xfrm>
                <a:off x="4549" y="111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1070"/>
              <p:cNvSpPr/>
              <p:nvPr/>
            </p:nvSpPr>
            <p:spPr bwMode="auto">
              <a:xfrm>
                <a:off x="4544" y="1114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4 w 5"/>
                  <a:gd name="T3" fmla="*/ 2 h 3"/>
                  <a:gd name="T4" fmla="*/ 2 w 5"/>
                  <a:gd name="T5" fmla="*/ 1 h 3"/>
                  <a:gd name="T6" fmla="*/ 5 w 5"/>
                  <a:gd name="T7" fmla="*/ 0 h 3"/>
                  <a:gd name="T8" fmla="*/ 0 w 5"/>
                  <a:gd name="T9" fmla="*/ 2 h 3"/>
                  <a:gd name="T10" fmla="*/ 2 w 5"/>
                  <a:gd name="T11" fmla="*/ 2 h 3"/>
                  <a:gd name="T12" fmla="*/ 0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2" y="2"/>
                      <a:pt x="4" y="2"/>
                    </a:cubicBezTo>
                    <a:cubicBezTo>
                      <a:pt x="5" y="1"/>
                      <a:pt x="0" y="2"/>
                      <a:pt x="2" y="1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2" y="1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1071"/>
              <p:cNvSpPr/>
              <p:nvPr/>
            </p:nvSpPr>
            <p:spPr bwMode="auto">
              <a:xfrm>
                <a:off x="4543" y="1116"/>
                <a:ext cx="7" cy="3"/>
              </a:xfrm>
              <a:custGeom>
                <a:avLst/>
                <a:gdLst>
                  <a:gd name="T0" fmla="*/ 6 w 7"/>
                  <a:gd name="T1" fmla="*/ 2 h 3"/>
                  <a:gd name="T2" fmla="*/ 3 w 7"/>
                  <a:gd name="T3" fmla="*/ 2 h 3"/>
                  <a:gd name="T4" fmla="*/ 7 w 7"/>
                  <a:gd name="T5" fmla="*/ 1 h 3"/>
                  <a:gd name="T6" fmla="*/ 5 w 7"/>
                  <a:gd name="T7" fmla="*/ 1 h 3"/>
                  <a:gd name="T8" fmla="*/ 5 w 7"/>
                  <a:gd name="T9" fmla="*/ 0 h 3"/>
                  <a:gd name="T10" fmla="*/ 2 w 7"/>
                  <a:gd name="T11" fmla="*/ 3 h 3"/>
                  <a:gd name="T12" fmla="*/ 1 w 7"/>
                  <a:gd name="T13" fmla="*/ 2 h 3"/>
                  <a:gd name="T14" fmla="*/ 0 w 7"/>
                  <a:gd name="T15" fmla="*/ 3 h 3"/>
                  <a:gd name="T16" fmla="*/ 6 w 7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">
                    <a:moveTo>
                      <a:pt x="6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1"/>
                      <a:pt x="7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6" y="0"/>
                      <a:pt x="7" y="0"/>
                      <a:pt x="5" y="0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4" y="3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1072"/>
              <p:cNvSpPr/>
              <p:nvPr/>
            </p:nvSpPr>
            <p:spPr bwMode="auto">
              <a:xfrm>
                <a:off x="4542" y="1119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1 h 1"/>
                  <a:gd name="T4" fmla="*/ 3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1073"/>
              <p:cNvSpPr/>
              <p:nvPr/>
            </p:nvSpPr>
            <p:spPr bwMode="auto">
              <a:xfrm>
                <a:off x="4543" y="1120"/>
                <a:ext cx="6" cy="2"/>
              </a:xfrm>
              <a:custGeom>
                <a:avLst/>
                <a:gdLst>
                  <a:gd name="T0" fmla="*/ 4 w 6"/>
                  <a:gd name="T1" fmla="*/ 0 h 2"/>
                  <a:gd name="T2" fmla="*/ 2 w 6"/>
                  <a:gd name="T3" fmla="*/ 1 h 2"/>
                  <a:gd name="T4" fmla="*/ 4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4" y="0"/>
                    </a:moveTo>
                    <a:cubicBezTo>
                      <a:pt x="3" y="1"/>
                      <a:pt x="0" y="2"/>
                      <a:pt x="2" y="1"/>
                    </a:cubicBezTo>
                    <a:cubicBezTo>
                      <a:pt x="2" y="1"/>
                      <a:pt x="6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1074"/>
              <p:cNvSpPr/>
              <p:nvPr/>
            </p:nvSpPr>
            <p:spPr bwMode="auto">
              <a:xfrm>
                <a:off x="4538" y="1121"/>
                <a:ext cx="12" cy="4"/>
              </a:xfrm>
              <a:custGeom>
                <a:avLst/>
                <a:gdLst>
                  <a:gd name="T0" fmla="*/ 7 w 12"/>
                  <a:gd name="T1" fmla="*/ 3 h 4"/>
                  <a:gd name="T2" fmla="*/ 9 w 12"/>
                  <a:gd name="T3" fmla="*/ 1 h 4"/>
                  <a:gd name="T4" fmla="*/ 12 w 12"/>
                  <a:gd name="T5" fmla="*/ 1 h 4"/>
                  <a:gd name="T6" fmla="*/ 9 w 12"/>
                  <a:gd name="T7" fmla="*/ 1 h 4"/>
                  <a:gd name="T8" fmla="*/ 6 w 12"/>
                  <a:gd name="T9" fmla="*/ 1 h 4"/>
                  <a:gd name="T10" fmla="*/ 7 w 12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7" y="3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12" y="0"/>
                      <a:pt x="10" y="2"/>
                      <a:pt x="12" y="1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9" y="1"/>
                      <a:pt x="7" y="1"/>
                      <a:pt x="6" y="1"/>
                    </a:cubicBezTo>
                    <a:cubicBezTo>
                      <a:pt x="9" y="1"/>
                      <a:pt x="0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1075"/>
              <p:cNvSpPr/>
              <p:nvPr/>
            </p:nvSpPr>
            <p:spPr bwMode="auto">
              <a:xfrm>
                <a:off x="4547" y="112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1076"/>
              <p:cNvSpPr/>
              <p:nvPr/>
            </p:nvSpPr>
            <p:spPr bwMode="auto">
              <a:xfrm>
                <a:off x="4538" y="1124"/>
                <a:ext cx="12" cy="5"/>
              </a:xfrm>
              <a:custGeom>
                <a:avLst/>
                <a:gdLst>
                  <a:gd name="T0" fmla="*/ 4 w 12"/>
                  <a:gd name="T1" fmla="*/ 3 h 5"/>
                  <a:gd name="T2" fmla="*/ 5 w 12"/>
                  <a:gd name="T3" fmla="*/ 4 h 5"/>
                  <a:gd name="T4" fmla="*/ 4 w 12"/>
                  <a:gd name="T5" fmla="*/ 4 h 5"/>
                  <a:gd name="T6" fmla="*/ 4 w 12"/>
                  <a:gd name="T7" fmla="*/ 5 h 5"/>
                  <a:gd name="T8" fmla="*/ 3 w 12"/>
                  <a:gd name="T9" fmla="*/ 5 h 5"/>
                  <a:gd name="T10" fmla="*/ 9 w 12"/>
                  <a:gd name="T11" fmla="*/ 4 h 5"/>
                  <a:gd name="T12" fmla="*/ 9 w 12"/>
                  <a:gd name="T13" fmla="*/ 4 h 5"/>
                  <a:gd name="T14" fmla="*/ 12 w 12"/>
                  <a:gd name="T15" fmla="*/ 3 h 5"/>
                  <a:gd name="T16" fmla="*/ 8 w 12"/>
                  <a:gd name="T17" fmla="*/ 4 h 5"/>
                  <a:gd name="T18" fmla="*/ 10 w 12"/>
                  <a:gd name="T19" fmla="*/ 3 h 5"/>
                  <a:gd name="T20" fmla="*/ 6 w 12"/>
                  <a:gd name="T21" fmla="*/ 3 h 5"/>
                  <a:gd name="T22" fmla="*/ 8 w 12"/>
                  <a:gd name="T23" fmla="*/ 2 h 5"/>
                  <a:gd name="T24" fmla="*/ 6 w 12"/>
                  <a:gd name="T25" fmla="*/ 2 h 5"/>
                  <a:gd name="T26" fmla="*/ 10 w 12"/>
                  <a:gd name="T27" fmla="*/ 0 h 5"/>
                  <a:gd name="T28" fmla="*/ 4 w 12"/>
                  <a:gd name="T29" fmla="*/ 1 h 5"/>
                  <a:gd name="T30" fmla="*/ 6 w 12"/>
                  <a:gd name="T31" fmla="*/ 1 h 5"/>
                  <a:gd name="T32" fmla="*/ 3 w 12"/>
                  <a:gd name="T33" fmla="*/ 2 h 5"/>
                  <a:gd name="T34" fmla="*/ 4 w 12"/>
                  <a:gd name="T3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5">
                    <a:moveTo>
                      <a:pt x="4" y="3"/>
                    </a:moveTo>
                    <a:cubicBezTo>
                      <a:pt x="0" y="5"/>
                      <a:pt x="7" y="3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4"/>
                      <a:pt x="7" y="5"/>
                      <a:pt x="9" y="4"/>
                    </a:cubicBezTo>
                    <a:cubicBezTo>
                      <a:pt x="12" y="3"/>
                      <a:pt x="6" y="5"/>
                      <a:pt x="9" y="4"/>
                    </a:cubicBezTo>
                    <a:cubicBezTo>
                      <a:pt x="10" y="3"/>
                      <a:pt x="12" y="3"/>
                      <a:pt x="12" y="3"/>
                    </a:cubicBezTo>
                    <a:cubicBezTo>
                      <a:pt x="11" y="3"/>
                      <a:pt x="10" y="3"/>
                      <a:pt x="8" y="4"/>
                    </a:cubicBezTo>
                    <a:cubicBezTo>
                      <a:pt x="8" y="3"/>
                      <a:pt x="9" y="3"/>
                      <a:pt x="10" y="3"/>
                    </a:cubicBezTo>
                    <a:cubicBezTo>
                      <a:pt x="9" y="3"/>
                      <a:pt x="5" y="4"/>
                      <a:pt x="6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4" y="3"/>
                      <a:pt x="8" y="1"/>
                      <a:pt x="6" y="2"/>
                    </a:cubicBezTo>
                    <a:cubicBezTo>
                      <a:pt x="6" y="1"/>
                      <a:pt x="9" y="0"/>
                      <a:pt x="10" y="0"/>
                    </a:cubicBezTo>
                    <a:cubicBezTo>
                      <a:pt x="7" y="0"/>
                      <a:pt x="4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1077"/>
              <p:cNvSpPr/>
              <p:nvPr/>
            </p:nvSpPr>
            <p:spPr bwMode="auto">
              <a:xfrm>
                <a:off x="4550" y="112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1078"/>
              <p:cNvSpPr/>
              <p:nvPr/>
            </p:nvSpPr>
            <p:spPr bwMode="auto">
              <a:xfrm>
                <a:off x="4549" y="112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1079"/>
              <p:cNvSpPr/>
              <p:nvPr/>
            </p:nvSpPr>
            <p:spPr bwMode="auto">
              <a:xfrm>
                <a:off x="4552" y="1126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1080"/>
              <p:cNvSpPr/>
              <p:nvPr/>
            </p:nvSpPr>
            <p:spPr bwMode="auto">
              <a:xfrm>
                <a:off x="4549" y="112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1081"/>
              <p:cNvSpPr/>
              <p:nvPr/>
            </p:nvSpPr>
            <p:spPr bwMode="auto">
              <a:xfrm>
                <a:off x="4549" y="1137"/>
                <a:ext cx="5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2 h 3"/>
                  <a:gd name="T4" fmla="*/ 3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3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1082"/>
              <p:cNvSpPr/>
              <p:nvPr/>
            </p:nvSpPr>
            <p:spPr bwMode="auto">
              <a:xfrm>
                <a:off x="4544" y="1141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2 w 3"/>
                  <a:gd name="T3" fmla="*/ 2 h 3"/>
                  <a:gd name="T4" fmla="*/ 1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3"/>
                      <a:pt x="2" y="1"/>
                      <a:pt x="2" y="2"/>
                    </a:cubicBezTo>
                    <a:cubicBezTo>
                      <a:pt x="3" y="0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1083"/>
              <p:cNvSpPr/>
              <p:nvPr/>
            </p:nvSpPr>
            <p:spPr bwMode="auto">
              <a:xfrm>
                <a:off x="4536" y="1141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1 w 6"/>
                  <a:gd name="T3" fmla="*/ 4 h 5"/>
                  <a:gd name="T4" fmla="*/ 5 w 6"/>
                  <a:gd name="T5" fmla="*/ 1 h 5"/>
                  <a:gd name="T6" fmla="*/ 0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1" y="4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1084"/>
              <p:cNvSpPr/>
              <p:nvPr/>
            </p:nvSpPr>
            <p:spPr bwMode="auto">
              <a:xfrm>
                <a:off x="4531" y="1136"/>
                <a:ext cx="6" cy="1"/>
              </a:xfrm>
              <a:custGeom>
                <a:avLst/>
                <a:gdLst>
                  <a:gd name="T0" fmla="*/ 0 w 6"/>
                  <a:gd name="T1" fmla="*/ 1 h 1"/>
                  <a:gd name="T2" fmla="*/ 2 w 6"/>
                  <a:gd name="T3" fmla="*/ 1 h 1"/>
                  <a:gd name="T4" fmla="*/ 2 w 6"/>
                  <a:gd name="T5" fmla="*/ 1 h 1"/>
                  <a:gd name="T6" fmla="*/ 6 w 6"/>
                  <a:gd name="T7" fmla="*/ 0 h 1"/>
                  <a:gd name="T8" fmla="*/ 0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5" y="0"/>
                      <a:pt x="4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1085"/>
              <p:cNvSpPr/>
              <p:nvPr/>
            </p:nvSpPr>
            <p:spPr bwMode="auto">
              <a:xfrm>
                <a:off x="4537" y="113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1086"/>
              <p:cNvSpPr/>
              <p:nvPr/>
            </p:nvSpPr>
            <p:spPr bwMode="auto">
              <a:xfrm>
                <a:off x="4537" y="1136"/>
                <a:ext cx="2" cy="0"/>
              </a:xfrm>
              <a:custGeom>
                <a:avLst/>
                <a:gdLst>
                  <a:gd name="T0" fmla="*/ 1 w 2"/>
                  <a:gd name="T1" fmla="*/ 0 w 2"/>
                  <a:gd name="T2" fmla="*/ 1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1087"/>
              <p:cNvSpPr/>
              <p:nvPr/>
            </p:nvSpPr>
            <p:spPr bwMode="auto">
              <a:xfrm>
                <a:off x="4530" y="1136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3 w 5"/>
                  <a:gd name="T3" fmla="*/ 0 h 1"/>
                  <a:gd name="T4" fmla="*/ 2 w 5"/>
                  <a:gd name="T5" fmla="*/ 0 h 1"/>
                  <a:gd name="T6" fmla="*/ 3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0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1088"/>
              <p:cNvSpPr/>
              <p:nvPr/>
            </p:nvSpPr>
            <p:spPr bwMode="auto">
              <a:xfrm>
                <a:off x="4532" y="1129"/>
                <a:ext cx="6" cy="2"/>
              </a:xfrm>
              <a:custGeom>
                <a:avLst/>
                <a:gdLst>
                  <a:gd name="T0" fmla="*/ 3 w 6"/>
                  <a:gd name="T1" fmla="*/ 2 h 2"/>
                  <a:gd name="T2" fmla="*/ 5 w 6"/>
                  <a:gd name="T3" fmla="*/ 2 h 2"/>
                  <a:gd name="T4" fmla="*/ 4 w 6"/>
                  <a:gd name="T5" fmla="*/ 0 h 2"/>
                  <a:gd name="T6" fmla="*/ 0 w 6"/>
                  <a:gd name="T7" fmla="*/ 2 h 2"/>
                  <a:gd name="T8" fmla="*/ 3 w 6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3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0" y="2"/>
                      <a:pt x="4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1089"/>
              <p:cNvSpPr/>
              <p:nvPr/>
            </p:nvSpPr>
            <p:spPr bwMode="auto">
              <a:xfrm>
                <a:off x="4536" y="1127"/>
                <a:ext cx="5" cy="2"/>
              </a:xfrm>
              <a:custGeom>
                <a:avLst/>
                <a:gdLst>
                  <a:gd name="T0" fmla="*/ 2 w 5"/>
                  <a:gd name="T1" fmla="*/ 1 h 2"/>
                  <a:gd name="T2" fmla="*/ 4 w 5"/>
                  <a:gd name="T3" fmla="*/ 1 h 2"/>
                  <a:gd name="T4" fmla="*/ 2 w 5"/>
                  <a:gd name="T5" fmla="*/ 1 h 2"/>
                  <a:gd name="T6" fmla="*/ 2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2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5" y="0"/>
                      <a:pt x="0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1090"/>
              <p:cNvSpPr/>
              <p:nvPr/>
            </p:nvSpPr>
            <p:spPr bwMode="auto">
              <a:xfrm>
                <a:off x="4531" y="1126"/>
                <a:ext cx="7" cy="2"/>
              </a:xfrm>
              <a:custGeom>
                <a:avLst/>
                <a:gdLst>
                  <a:gd name="T0" fmla="*/ 6 w 7"/>
                  <a:gd name="T1" fmla="*/ 0 h 2"/>
                  <a:gd name="T2" fmla="*/ 7 w 7"/>
                  <a:gd name="T3" fmla="*/ 0 h 2"/>
                  <a:gd name="T4" fmla="*/ 2 w 7"/>
                  <a:gd name="T5" fmla="*/ 1 h 2"/>
                  <a:gd name="T6" fmla="*/ 6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4" y="1"/>
                      <a:pt x="2" y="1"/>
                    </a:cubicBezTo>
                    <a:cubicBezTo>
                      <a:pt x="0" y="2"/>
                      <a:pt x="5" y="1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1091"/>
              <p:cNvSpPr/>
              <p:nvPr/>
            </p:nvSpPr>
            <p:spPr bwMode="auto">
              <a:xfrm>
                <a:off x="4552" y="1114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1092"/>
              <p:cNvSpPr/>
              <p:nvPr/>
            </p:nvSpPr>
            <p:spPr bwMode="auto">
              <a:xfrm>
                <a:off x="4536" y="1121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1093"/>
              <p:cNvSpPr/>
              <p:nvPr/>
            </p:nvSpPr>
            <p:spPr bwMode="auto">
              <a:xfrm>
                <a:off x="4535" y="112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1094"/>
              <p:cNvSpPr/>
              <p:nvPr/>
            </p:nvSpPr>
            <p:spPr bwMode="auto">
              <a:xfrm>
                <a:off x="4537" y="112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1095"/>
              <p:cNvSpPr/>
              <p:nvPr/>
            </p:nvSpPr>
            <p:spPr bwMode="auto">
              <a:xfrm>
                <a:off x="4537" y="1124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1096"/>
              <p:cNvSpPr/>
              <p:nvPr/>
            </p:nvSpPr>
            <p:spPr bwMode="auto">
              <a:xfrm>
                <a:off x="4541" y="1117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2 h 3"/>
                  <a:gd name="T4" fmla="*/ 1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3" y="3"/>
                      <a:pt x="2" y="1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1097"/>
              <p:cNvSpPr/>
              <p:nvPr/>
            </p:nvSpPr>
            <p:spPr bwMode="auto">
              <a:xfrm>
                <a:off x="4504" y="767"/>
                <a:ext cx="165" cy="41"/>
              </a:xfrm>
              <a:custGeom>
                <a:avLst/>
                <a:gdLst>
                  <a:gd name="T0" fmla="*/ 0 w 163"/>
                  <a:gd name="T1" fmla="*/ 0 h 40"/>
                  <a:gd name="T2" fmla="*/ 163 w 163"/>
                  <a:gd name="T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3" h="40">
                    <a:moveTo>
                      <a:pt x="0" y="0"/>
                    </a:moveTo>
                    <a:cubicBezTo>
                      <a:pt x="55" y="10"/>
                      <a:pt x="110" y="22"/>
                      <a:pt x="163" y="4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1098"/>
              <p:cNvSpPr/>
              <p:nvPr/>
            </p:nvSpPr>
            <p:spPr bwMode="auto">
              <a:xfrm>
                <a:off x="4583" y="77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1099"/>
              <p:cNvSpPr/>
              <p:nvPr/>
            </p:nvSpPr>
            <p:spPr bwMode="auto">
              <a:xfrm>
                <a:off x="4616" y="78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1100"/>
              <p:cNvSpPr/>
              <p:nvPr/>
            </p:nvSpPr>
            <p:spPr bwMode="auto">
              <a:xfrm>
                <a:off x="4617" y="785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1101"/>
              <p:cNvSpPr/>
              <p:nvPr/>
            </p:nvSpPr>
            <p:spPr bwMode="auto">
              <a:xfrm>
                <a:off x="4578" y="78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1102"/>
              <p:cNvSpPr/>
              <p:nvPr/>
            </p:nvSpPr>
            <p:spPr bwMode="auto">
              <a:xfrm>
                <a:off x="4581" y="78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1103"/>
              <p:cNvSpPr/>
              <p:nvPr/>
            </p:nvSpPr>
            <p:spPr bwMode="auto">
              <a:xfrm>
                <a:off x="4554" y="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1104"/>
              <p:cNvSpPr/>
              <p:nvPr/>
            </p:nvSpPr>
            <p:spPr bwMode="auto">
              <a:xfrm>
                <a:off x="4550" y="76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1105"/>
              <p:cNvSpPr/>
              <p:nvPr/>
            </p:nvSpPr>
            <p:spPr bwMode="auto">
              <a:xfrm>
                <a:off x="4550" y="76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1106"/>
              <p:cNvSpPr/>
              <p:nvPr/>
            </p:nvSpPr>
            <p:spPr bwMode="auto">
              <a:xfrm>
                <a:off x="4532" y="78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1107"/>
              <p:cNvSpPr/>
              <p:nvPr/>
            </p:nvSpPr>
            <p:spPr bwMode="auto">
              <a:xfrm>
                <a:off x="4554" y="7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1108"/>
              <p:cNvSpPr/>
              <p:nvPr/>
            </p:nvSpPr>
            <p:spPr bwMode="auto">
              <a:xfrm>
                <a:off x="4584" y="7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1109"/>
              <p:cNvSpPr/>
              <p:nvPr/>
            </p:nvSpPr>
            <p:spPr bwMode="auto">
              <a:xfrm>
                <a:off x="4577" y="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1110"/>
              <p:cNvSpPr/>
              <p:nvPr/>
            </p:nvSpPr>
            <p:spPr bwMode="auto">
              <a:xfrm>
                <a:off x="4629" y="78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1111"/>
              <p:cNvSpPr/>
              <p:nvPr/>
            </p:nvSpPr>
            <p:spPr bwMode="auto">
              <a:xfrm>
                <a:off x="4559" y="768"/>
                <a:ext cx="70" cy="29"/>
              </a:xfrm>
              <a:custGeom>
                <a:avLst/>
                <a:gdLst>
                  <a:gd name="T0" fmla="*/ 1 w 70"/>
                  <a:gd name="T1" fmla="*/ 6 h 28"/>
                  <a:gd name="T2" fmla="*/ 0 w 70"/>
                  <a:gd name="T3" fmla="*/ 9 h 28"/>
                  <a:gd name="T4" fmla="*/ 1 w 70"/>
                  <a:gd name="T5" fmla="*/ 12 h 28"/>
                  <a:gd name="T6" fmla="*/ 4 w 70"/>
                  <a:gd name="T7" fmla="*/ 14 h 28"/>
                  <a:gd name="T8" fmla="*/ 5 w 70"/>
                  <a:gd name="T9" fmla="*/ 16 h 28"/>
                  <a:gd name="T10" fmla="*/ 7 w 70"/>
                  <a:gd name="T11" fmla="*/ 19 h 28"/>
                  <a:gd name="T12" fmla="*/ 10 w 70"/>
                  <a:gd name="T13" fmla="*/ 17 h 28"/>
                  <a:gd name="T14" fmla="*/ 12 w 70"/>
                  <a:gd name="T15" fmla="*/ 15 h 28"/>
                  <a:gd name="T16" fmla="*/ 11 w 70"/>
                  <a:gd name="T17" fmla="*/ 12 h 28"/>
                  <a:gd name="T18" fmla="*/ 8 w 70"/>
                  <a:gd name="T19" fmla="*/ 11 h 28"/>
                  <a:gd name="T20" fmla="*/ 10 w 70"/>
                  <a:gd name="T21" fmla="*/ 8 h 28"/>
                  <a:gd name="T22" fmla="*/ 13 w 70"/>
                  <a:gd name="T23" fmla="*/ 14 h 28"/>
                  <a:gd name="T24" fmla="*/ 17 w 70"/>
                  <a:gd name="T25" fmla="*/ 17 h 28"/>
                  <a:gd name="T26" fmla="*/ 17 w 70"/>
                  <a:gd name="T27" fmla="*/ 18 h 28"/>
                  <a:gd name="T28" fmla="*/ 18 w 70"/>
                  <a:gd name="T29" fmla="*/ 14 h 28"/>
                  <a:gd name="T30" fmla="*/ 20 w 70"/>
                  <a:gd name="T31" fmla="*/ 12 h 28"/>
                  <a:gd name="T32" fmla="*/ 20 w 70"/>
                  <a:gd name="T33" fmla="*/ 15 h 28"/>
                  <a:gd name="T34" fmla="*/ 22 w 70"/>
                  <a:gd name="T35" fmla="*/ 15 h 28"/>
                  <a:gd name="T36" fmla="*/ 23 w 70"/>
                  <a:gd name="T37" fmla="*/ 16 h 28"/>
                  <a:gd name="T38" fmla="*/ 21 w 70"/>
                  <a:gd name="T39" fmla="*/ 20 h 28"/>
                  <a:gd name="T40" fmla="*/ 23 w 70"/>
                  <a:gd name="T41" fmla="*/ 18 h 28"/>
                  <a:gd name="T42" fmla="*/ 24 w 70"/>
                  <a:gd name="T43" fmla="*/ 19 h 28"/>
                  <a:gd name="T44" fmla="*/ 29 w 70"/>
                  <a:gd name="T45" fmla="*/ 16 h 28"/>
                  <a:gd name="T46" fmla="*/ 36 w 70"/>
                  <a:gd name="T47" fmla="*/ 12 h 28"/>
                  <a:gd name="T48" fmla="*/ 32 w 70"/>
                  <a:gd name="T49" fmla="*/ 21 h 28"/>
                  <a:gd name="T50" fmla="*/ 34 w 70"/>
                  <a:gd name="T51" fmla="*/ 17 h 28"/>
                  <a:gd name="T52" fmla="*/ 39 w 70"/>
                  <a:gd name="T53" fmla="*/ 18 h 28"/>
                  <a:gd name="T54" fmla="*/ 42 w 70"/>
                  <a:gd name="T55" fmla="*/ 21 h 28"/>
                  <a:gd name="T56" fmla="*/ 43 w 70"/>
                  <a:gd name="T57" fmla="*/ 19 h 28"/>
                  <a:gd name="T58" fmla="*/ 46 w 70"/>
                  <a:gd name="T59" fmla="*/ 22 h 28"/>
                  <a:gd name="T60" fmla="*/ 49 w 70"/>
                  <a:gd name="T61" fmla="*/ 19 h 28"/>
                  <a:gd name="T62" fmla="*/ 48 w 70"/>
                  <a:gd name="T63" fmla="*/ 23 h 28"/>
                  <a:gd name="T64" fmla="*/ 52 w 70"/>
                  <a:gd name="T65" fmla="*/ 21 h 28"/>
                  <a:gd name="T66" fmla="*/ 53 w 70"/>
                  <a:gd name="T67" fmla="*/ 22 h 28"/>
                  <a:gd name="T68" fmla="*/ 59 w 70"/>
                  <a:gd name="T69" fmla="*/ 23 h 28"/>
                  <a:gd name="T70" fmla="*/ 61 w 70"/>
                  <a:gd name="T71" fmla="*/ 23 h 28"/>
                  <a:gd name="T72" fmla="*/ 68 w 70"/>
                  <a:gd name="T73" fmla="*/ 22 h 28"/>
                  <a:gd name="T74" fmla="*/ 68 w 70"/>
                  <a:gd name="T75" fmla="*/ 26 h 28"/>
                  <a:gd name="T76" fmla="*/ 70 w 70"/>
                  <a:gd name="T77" fmla="*/ 22 h 28"/>
                  <a:gd name="T78" fmla="*/ 57 w 70"/>
                  <a:gd name="T79" fmla="*/ 20 h 28"/>
                  <a:gd name="T80" fmla="*/ 57 w 70"/>
                  <a:gd name="T81" fmla="*/ 18 h 28"/>
                  <a:gd name="T82" fmla="*/ 52 w 70"/>
                  <a:gd name="T83" fmla="*/ 17 h 28"/>
                  <a:gd name="T84" fmla="*/ 51 w 70"/>
                  <a:gd name="T85" fmla="*/ 18 h 28"/>
                  <a:gd name="T86" fmla="*/ 42 w 70"/>
                  <a:gd name="T87" fmla="*/ 13 h 28"/>
                  <a:gd name="T88" fmla="*/ 42 w 70"/>
                  <a:gd name="T89" fmla="*/ 10 h 28"/>
                  <a:gd name="T90" fmla="*/ 32 w 70"/>
                  <a:gd name="T91" fmla="*/ 9 h 28"/>
                  <a:gd name="T92" fmla="*/ 32 w 70"/>
                  <a:gd name="T93" fmla="*/ 7 h 28"/>
                  <a:gd name="T94" fmla="*/ 24 w 70"/>
                  <a:gd name="T95" fmla="*/ 9 h 28"/>
                  <a:gd name="T96" fmla="*/ 22 w 70"/>
                  <a:gd name="T97" fmla="*/ 9 h 28"/>
                  <a:gd name="T98" fmla="*/ 17 w 70"/>
                  <a:gd name="T99" fmla="*/ 10 h 28"/>
                  <a:gd name="T100" fmla="*/ 13 w 70"/>
                  <a:gd name="T101" fmla="*/ 7 h 28"/>
                  <a:gd name="T102" fmla="*/ 10 w 70"/>
                  <a:gd name="T103" fmla="*/ 3 h 28"/>
                  <a:gd name="T104" fmla="*/ 9 w 70"/>
                  <a:gd name="T105" fmla="*/ 2 h 28"/>
                  <a:gd name="T106" fmla="*/ 5 w 70"/>
                  <a:gd name="T107" fmla="*/ 1 h 28"/>
                  <a:gd name="T108" fmla="*/ 1 w 70"/>
                  <a:gd name="T10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28">
                    <a:moveTo>
                      <a:pt x="3" y="2"/>
                    </a:moveTo>
                    <a:cubicBezTo>
                      <a:pt x="3" y="6"/>
                      <a:pt x="2" y="2"/>
                      <a:pt x="1" y="6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1" y="8"/>
                      <a:pt x="1" y="6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0"/>
                      <a:pt x="0" y="12"/>
                      <a:pt x="1" y="12"/>
                    </a:cubicBezTo>
                    <a:cubicBezTo>
                      <a:pt x="3" y="8"/>
                      <a:pt x="3" y="14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6" y="19"/>
                      <a:pt x="7" y="19"/>
                    </a:cubicBezTo>
                    <a:cubicBezTo>
                      <a:pt x="8" y="17"/>
                      <a:pt x="11" y="19"/>
                      <a:pt x="12" y="17"/>
                    </a:cubicBezTo>
                    <a:cubicBezTo>
                      <a:pt x="11" y="17"/>
                      <a:pt x="11" y="17"/>
                      <a:pt x="10" y="17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1" y="17"/>
                      <a:pt x="12" y="15"/>
                    </a:cubicBezTo>
                    <a:cubicBezTo>
                      <a:pt x="13" y="11"/>
                      <a:pt x="10" y="15"/>
                      <a:pt x="10" y="14"/>
                    </a:cubicBezTo>
                    <a:cubicBezTo>
                      <a:pt x="10" y="13"/>
                      <a:pt x="11" y="13"/>
                      <a:pt x="11" y="12"/>
                    </a:cubicBezTo>
                    <a:cubicBezTo>
                      <a:pt x="10" y="12"/>
                      <a:pt x="9" y="10"/>
                      <a:pt x="7" y="14"/>
                    </a:cubicBezTo>
                    <a:cubicBezTo>
                      <a:pt x="7" y="13"/>
                      <a:pt x="7" y="12"/>
                      <a:pt x="8" y="11"/>
                    </a:cubicBezTo>
                    <a:cubicBezTo>
                      <a:pt x="6" y="13"/>
                      <a:pt x="7" y="9"/>
                      <a:pt x="6" y="11"/>
                    </a:cubicBezTo>
                    <a:cubicBezTo>
                      <a:pt x="7" y="7"/>
                      <a:pt x="9" y="9"/>
                      <a:pt x="10" y="8"/>
                    </a:cubicBezTo>
                    <a:cubicBezTo>
                      <a:pt x="11" y="11"/>
                      <a:pt x="13" y="9"/>
                      <a:pt x="15" y="8"/>
                    </a:cubicBezTo>
                    <a:cubicBezTo>
                      <a:pt x="14" y="11"/>
                      <a:pt x="13" y="13"/>
                      <a:pt x="13" y="14"/>
                    </a:cubicBezTo>
                    <a:cubicBezTo>
                      <a:pt x="14" y="16"/>
                      <a:pt x="15" y="13"/>
                      <a:pt x="16" y="12"/>
                    </a:cubicBezTo>
                    <a:cubicBezTo>
                      <a:pt x="17" y="13"/>
                      <a:pt x="15" y="16"/>
                      <a:pt x="17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22"/>
                      <a:pt x="17" y="17"/>
                      <a:pt x="17" y="18"/>
                    </a:cubicBezTo>
                    <a:cubicBezTo>
                      <a:pt x="17" y="17"/>
                      <a:pt x="17" y="16"/>
                      <a:pt x="16" y="16"/>
                    </a:cubicBezTo>
                    <a:cubicBezTo>
                      <a:pt x="17" y="15"/>
                      <a:pt x="17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2"/>
                      <a:pt x="19" y="11"/>
                      <a:pt x="20" y="12"/>
                    </a:cubicBezTo>
                    <a:cubicBezTo>
                      <a:pt x="19" y="14"/>
                      <a:pt x="20" y="13"/>
                      <a:pt x="20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1" y="14"/>
                      <a:pt x="22" y="15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4"/>
                      <a:pt x="24" y="12"/>
                      <a:pt x="24" y="12"/>
                    </a:cubicBezTo>
                    <a:cubicBezTo>
                      <a:pt x="24" y="14"/>
                      <a:pt x="22" y="16"/>
                      <a:pt x="23" y="16"/>
                    </a:cubicBezTo>
                    <a:cubicBezTo>
                      <a:pt x="23" y="17"/>
                      <a:pt x="22" y="17"/>
                      <a:pt x="21" y="17"/>
                    </a:cubicBezTo>
                    <a:cubicBezTo>
                      <a:pt x="22" y="17"/>
                      <a:pt x="22" y="20"/>
                      <a:pt x="21" y="20"/>
                    </a:cubicBezTo>
                    <a:cubicBezTo>
                      <a:pt x="20" y="22"/>
                      <a:pt x="22" y="19"/>
                      <a:pt x="22" y="2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21"/>
                      <a:pt x="25" y="19"/>
                      <a:pt x="25" y="17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6"/>
                      <a:pt x="26" y="15"/>
                      <a:pt x="26" y="14"/>
                    </a:cubicBezTo>
                    <a:cubicBezTo>
                      <a:pt x="25" y="17"/>
                      <a:pt x="29" y="13"/>
                      <a:pt x="29" y="16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30" y="16"/>
                      <a:pt x="33" y="12"/>
                      <a:pt x="36" y="12"/>
                    </a:cubicBezTo>
                    <a:cubicBezTo>
                      <a:pt x="35" y="13"/>
                      <a:pt x="34" y="16"/>
                      <a:pt x="33" y="15"/>
                    </a:cubicBezTo>
                    <a:cubicBezTo>
                      <a:pt x="34" y="16"/>
                      <a:pt x="32" y="19"/>
                      <a:pt x="32" y="21"/>
                    </a:cubicBezTo>
                    <a:cubicBezTo>
                      <a:pt x="34" y="22"/>
                      <a:pt x="34" y="17"/>
                      <a:pt x="35" y="16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6" y="13"/>
                      <a:pt x="37" y="19"/>
                      <a:pt x="40" y="17"/>
                    </a:cubicBezTo>
                    <a:cubicBezTo>
                      <a:pt x="40" y="18"/>
                      <a:pt x="40" y="17"/>
                      <a:pt x="39" y="18"/>
                    </a:cubicBezTo>
                    <a:cubicBezTo>
                      <a:pt x="40" y="20"/>
                      <a:pt x="40" y="17"/>
                      <a:pt x="41" y="17"/>
                    </a:cubicBezTo>
                    <a:cubicBezTo>
                      <a:pt x="42" y="17"/>
                      <a:pt x="43" y="19"/>
                      <a:pt x="42" y="21"/>
                    </a:cubicBezTo>
                    <a:cubicBezTo>
                      <a:pt x="43" y="22"/>
                      <a:pt x="42" y="19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8"/>
                      <a:pt x="46" y="20"/>
                      <a:pt x="46" y="22"/>
                    </a:cubicBezTo>
                    <a:cubicBezTo>
                      <a:pt x="48" y="22"/>
                      <a:pt x="48" y="16"/>
                      <a:pt x="50" y="16"/>
                    </a:cubicBezTo>
                    <a:cubicBezTo>
                      <a:pt x="51" y="17"/>
                      <a:pt x="50" y="18"/>
                      <a:pt x="49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49" y="22"/>
                      <a:pt x="49" y="20"/>
                      <a:pt x="48" y="23"/>
                    </a:cubicBezTo>
                    <a:cubicBezTo>
                      <a:pt x="50" y="20"/>
                      <a:pt x="50" y="23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18"/>
                      <a:pt x="54" y="21"/>
                      <a:pt x="56" y="20"/>
                    </a:cubicBezTo>
                    <a:cubicBezTo>
                      <a:pt x="55" y="22"/>
                      <a:pt x="54" y="22"/>
                      <a:pt x="53" y="22"/>
                    </a:cubicBezTo>
                    <a:cubicBezTo>
                      <a:pt x="54" y="23"/>
                      <a:pt x="57" y="23"/>
                      <a:pt x="58" y="20"/>
                    </a:cubicBezTo>
                    <a:cubicBezTo>
                      <a:pt x="59" y="21"/>
                      <a:pt x="60" y="22"/>
                      <a:pt x="59" y="23"/>
                    </a:cubicBezTo>
                    <a:cubicBezTo>
                      <a:pt x="61" y="24"/>
                      <a:pt x="61" y="19"/>
                      <a:pt x="62" y="21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63" y="27"/>
                      <a:pt x="66" y="21"/>
                      <a:pt x="67" y="25"/>
                    </a:cubicBezTo>
                    <a:cubicBezTo>
                      <a:pt x="68" y="22"/>
                      <a:pt x="68" y="22"/>
                      <a:pt x="68" y="22"/>
                    </a:cubicBezTo>
                    <a:cubicBezTo>
                      <a:pt x="68" y="23"/>
                      <a:pt x="69" y="24"/>
                      <a:pt x="69" y="25"/>
                    </a:cubicBezTo>
                    <a:cubicBezTo>
                      <a:pt x="68" y="26"/>
                      <a:pt x="68" y="26"/>
                      <a:pt x="68" y="26"/>
                    </a:cubicBezTo>
                    <a:cubicBezTo>
                      <a:pt x="68" y="28"/>
                      <a:pt x="69" y="24"/>
                      <a:pt x="70" y="26"/>
                    </a:cubicBezTo>
                    <a:cubicBezTo>
                      <a:pt x="70" y="25"/>
                      <a:pt x="70" y="23"/>
                      <a:pt x="70" y="22"/>
                    </a:cubicBezTo>
                    <a:cubicBezTo>
                      <a:pt x="65" y="22"/>
                      <a:pt x="63" y="17"/>
                      <a:pt x="58" y="19"/>
                    </a:cubicBezTo>
                    <a:cubicBezTo>
                      <a:pt x="58" y="19"/>
                      <a:pt x="58" y="20"/>
                      <a:pt x="57" y="20"/>
                    </a:cubicBezTo>
                    <a:cubicBezTo>
                      <a:pt x="57" y="19"/>
                      <a:pt x="56" y="20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6" y="19"/>
                      <a:pt x="56" y="15"/>
                      <a:pt x="55" y="15"/>
                    </a:cubicBezTo>
                    <a:cubicBezTo>
                      <a:pt x="54" y="16"/>
                      <a:pt x="53" y="13"/>
                      <a:pt x="52" y="17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6"/>
                      <a:pt x="51" y="17"/>
                      <a:pt x="51" y="18"/>
                    </a:cubicBezTo>
                    <a:cubicBezTo>
                      <a:pt x="50" y="17"/>
                      <a:pt x="50" y="16"/>
                      <a:pt x="51" y="15"/>
                    </a:cubicBezTo>
                    <a:cubicBezTo>
                      <a:pt x="49" y="13"/>
                      <a:pt x="45" y="13"/>
                      <a:pt x="42" y="13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0" y="14"/>
                      <a:pt x="42" y="10"/>
                    </a:cubicBezTo>
                    <a:cubicBezTo>
                      <a:pt x="40" y="11"/>
                      <a:pt x="38" y="8"/>
                      <a:pt x="37" y="12"/>
                    </a:cubicBezTo>
                    <a:cubicBezTo>
                      <a:pt x="37" y="7"/>
                      <a:pt x="34" y="9"/>
                      <a:pt x="32" y="9"/>
                    </a:cubicBezTo>
                    <a:cubicBezTo>
                      <a:pt x="31" y="13"/>
                      <a:pt x="30" y="10"/>
                      <a:pt x="29" y="11"/>
                    </a:cubicBezTo>
                    <a:cubicBezTo>
                      <a:pt x="29" y="8"/>
                      <a:pt x="31" y="9"/>
                      <a:pt x="32" y="7"/>
                    </a:cubicBezTo>
                    <a:cubicBezTo>
                      <a:pt x="29" y="11"/>
                      <a:pt x="27" y="3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7"/>
                      <a:pt x="23" y="7"/>
                    </a:cubicBezTo>
                    <a:cubicBezTo>
                      <a:pt x="23" y="8"/>
                      <a:pt x="23" y="9"/>
                      <a:pt x="22" y="9"/>
                    </a:cubicBezTo>
                    <a:cubicBezTo>
                      <a:pt x="22" y="9"/>
                      <a:pt x="23" y="7"/>
                      <a:pt x="22" y="6"/>
                    </a:cubicBezTo>
                    <a:cubicBezTo>
                      <a:pt x="21" y="7"/>
                      <a:pt x="18" y="7"/>
                      <a:pt x="17" y="10"/>
                    </a:cubicBezTo>
                    <a:cubicBezTo>
                      <a:pt x="17" y="9"/>
                      <a:pt x="17" y="7"/>
                      <a:pt x="17" y="7"/>
                    </a:cubicBezTo>
                    <a:cubicBezTo>
                      <a:pt x="15" y="9"/>
                      <a:pt x="15" y="6"/>
                      <a:pt x="13" y="7"/>
                    </a:cubicBezTo>
                    <a:cubicBezTo>
                      <a:pt x="14" y="7"/>
                      <a:pt x="14" y="4"/>
                      <a:pt x="15" y="5"/>
                    </a:cubicBezTo>
                    <a:cubicBezTo>
                      <a:pt x="15" y="1"/>
                      <a:pt x="11" y="5"/>
                      <a:pt x="10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8" y="3"/>
                      <a:pt x="9" y="2"/>
                    </a:cubicBezTo>
                    <a:cubicBezTo>
                      <a:pt x="7" y="0"/>
                      <a:pt x="6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2"/>
                      <a:pt x="2" y="1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Rectangle 1112"/>
              <p:cNvSpPr>
                <a:spLocks noChangeArrowheads="1"/>
              </p:cNvSpPr>
              <p:nvPr/>
            </p:nvSpPr>
            <p:spPr bwMode="auto">
              <a:xfrm>
                <a:off x="4560" y="77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1113"/>
              <p:cNvSpPr/>
              <p:nvPr/>
            </p:nvSpPr>
            <p:spPr bwMode="auto">
              <a:xfrm>
                <a:off x="4576" y="78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1114"/>
              <p:cNvSpPr/>
              <p:nvPr/>
            </p:nvSpPr>
            <p:spPr bwMode="auto">
              <a:xfrm>
                <a:off x="4506" y="761"/>
                <a:ext cx="55" cy="22"/>
              </a:xfrm>
              <a:custGeom>
                <a:avLst/>
                <a:gdLst>
                  <a:gd name="T0" fmla="*/ 32 w 54"/>
                  <a:gd name="T1" fmla="*/ 11 h 22"/>
                  <a:gd name="T2" fmla="*/ 34 w 54"/>
                  <a:gd name="T3" fmla="*/ 12 h 22"/>
                  <a:gd name="T4" fmla="*/ 33 w 54"/>
                  <a:gd name="T5" fmla="*/ 16 h 22"/>
                  <a:gd name="T6" fmla="*/ 36 w 54"/>
                  <a:gd name="T7" fmla="*/ 17 h 22"/>
                  <a:gd name="T8" fmla="*/ 34 w 54"/>
                  <a:gd name="T9" fmla="*/ 20 h 22"/>
                  <a:gd name="T10" fmla="*/ 38 w 54"/>
                  <a:gd name="T11" fmla="*/ 16 h 22"/>
                  <a:gd name="T12" fmla="*/ 42 w 54"/>
                  <a:gd name="T13" fmla="*/ 17 h 22"/>
                  <a:gd name="T14" fmla="*/ 40 w 54"/>
                  <a:gd name="T15" fmla="*/ 22 h 22"/>
                  <a:gd name="T16" fmla="*/ 49 w 54"/>
                  <a:gd name="T17" fmla="*/ 12 h 22"/>
                  <a:gd name="T18" fmla="*/ 48 w 54"/>
                  <a:gd name="T19" fmla="*/ 19 h 22"/>
                  <a:gd name="T20" fmla="*/ 51 w 54"/>
                  <a:gd name="T21" fmla="*/ 17 h 22"/>
                  <a:gd name="T22" fmla="*/ 50 w 54"/>
                  <a:gd name="T23" fmla="*/ 17 h 22"/>
                  <a:gd name="T24" fmla="*/ 53 w 54"/>
                  <a:gd name="T25" fmla="*/ 11 h 22"/>
                  <a:gd name="T26" fmla="*/ 50 w 54"/>
                  <a:gd name="T27" fmla="*/ 11 h 22"/>
                  <a:gd name="T28" fmla="*/ 53 w 54"/>
                  <a:gd name="T29" fmla="*/ 9 h 22"/>
                  <a:gd name="T30" fmla="*/ 52 w 54"/>
                  <a:gd name="T31" fmla="*/ 5 h 22"/>
                  <a:gd name="T32" fmla="*/ 50 w 54"/>
                  <a:gd name="T33" fmla="*/ 6 h 22"/>
                  <a:gd name="T34" fmla="*/ 50 w 54"/>
                  <a:gd name="T35" fmla="*/ 5 h 22"/>
                  <a:gd name="T36" fmla="*/ 47 w 54"/>
                  <a:gd name="T37" fmla="*/ 6 h 22"/>
                  <a:gd name="T38" fmla="*/ 47 w 54"/>
                  <a:gd name="T39" fmla="*/ 5 h 22"/>
                  <a:gd name="T40" fmla="*/ 45 w 54"/>
                  <a:gd name="T41" fmla="*/ 8 h 22"/>
                  <a:gd name="T42" fmla="*/ 45 w 54"/>
                  <a:gd name="T43" fmla="*/ 8 h 22"/>
                  <a:gd name="T44" fmla="*/ 42 w 54"/>
                  <a:gd name="T45" fmla="*/ 15 h 22"/>
                  <a:gd name="T46" fmla="*/ 40 w 54"/>
                  <a:gd name="T47" fmla="*/ 14 h 22"/>
                  <a:gd name="T48" fmla="*/ 44 w 54"/>
                  <a:gd name="T49" fmla="*/ 6 h 22"/>
                  <a:gd name="T50" fmla="*/ 44 w 54"/>
                  <a:gd name="T51" fmla="*/ 5 h 22"/>
                  <a:gd name="T52" fmla="*/ 41 w 54"/>
                  <a:gd name="T53" fmla="*/ 10 h 22"/>
                  <a:gd name="T54" fmla="*/ 34 w 54"/>
                  <a:gd name="T55" fmla="*/ 12 h 22"/>
                  <a:gd name="T56" fmla="*/ 36 w 54"/>
                  <a:gd name="T57" fmla="*/ 8 h 22"/>
                  <a:gd name="T58" fmla="*/ 37 w 54"/>
                  <a:gd name="T59" fmla="*/ 9 h 22"/>
                  <a:gd name="T60" fmla="*/ 41 w 54"/>
                  <a:gd name="T61" fmla="*/ 4 h 22"/>
                  <a:gd name="T62" fmla="*/ 40 w 54"/>
                  <a:gd name="T63" fmla="*/ 8 h 22"/>
                  <a:gd name="T64" fmla="*/ 43 w 54"/>
                  <a:gd name="T65" fmla="*/ 2 h 22"/>
                  <a:gd name="T66" fmla="*/ 39 w 54"/>
                  <a:gd name="T67" fmla="*/ 4 h 22"/>
                  <a:gd name="T68" fmla="*/ 30 w 54"/>
                  <a:gd name="T69" fmla="*/ 2 h 22"/>
                  <a:gd name="T70" fmla="*/ 5 w 54"/>
                  <a:gd name="T71" fmla="*/ 0 h 22"/>
                  <a:gd name="T72" fmla="*/ 0 w 54"/>
                  <a:gd name="T73" fmla="*/ 5 h 22"/>
                  <a:gd name="T74" fmla="*/ 1 w 54"/>
                  <a:gd name="T75" fmla="*/ 8 h 22"/>
                  <a:gd name="T76" fmla="*/ 4 w 54"/>
                  <a:gd name="T77" fmla="*/ 5 h 22"/>
                  <a:gd name="T78" fmla="*/ 3 w 54"/>
                  <a:gd name="T79" fmla="*/ 7 h 22"/>
                  <a:gd name="T80" fmla="*/ 3 w 54"/>
                  <a:gd name="T81" fmla="*/ 7 h 22"/>
                  <a:gd name="T82" fmla="*/ 2 w 54"/>
                  <a:gd name="T83" fmla="*/ 8 h 22"/>
                  <a:gd name="T84" fmla="*/ 7 w 54"/>
                  <a:gd name="T85" fmla="*/ 8 h 22"/>
                  <a:gd name="T86" fmla="*/ 5 w 54"/>
                  <a:gd name="T87" fmla="*/ 12 h 22"/>
                  <a:gd name="T88" fmla="*/ 16 w 54"/>
                  <a:gd name="T89" fmla="*/ 16 h 22"/>
                  <a:gd name="T90" fmla="*/ 18 w 54"/>
                  <a:gd name="T91" fmla="*/ 11 h 22"/>
                  <a:gd name="T92" fmla="*/ 18 w 54"/>
                  <a:gd name="T93" fmla="*/ 13 h 22"/>
                  <a:gd name="T94" fmla="*/ 18 w 54"/>
                  <a:gd name="T95" fmla="*/ 9 h 22"/>
                  <a:gd name="T96" fmla="*/ 24 w 54"/>
                  <a:gd name="T97" fmla="*/ 3 h 22"/>
                  <a:gd name="T98" fmla="*/ 24 w 54"/>
                  <a:gd name="T99" fmla="*/ 5 h 22"/>
                  <a:gd name="T100" fmla="*/ 27 w 54"/>
                  <a:gd name="T101" fmla="*/ 5 h 22"/>
                  <a:gd name="T102" fmla="*/ 25 w 54"/>
                  <a:gd name="T103" fmla="*/ 9 h 22"/>
                  <a:gd name="T104" fmla="*/ 25 w 54"/>
                  <a:gd name="T105" fmla="*/ 9 h 22"/>
                  <a:gd name="T106" fmla="*/ 23 w 54"/>
                  <a:gd name="T107" fmla="*/ 15 h 22"/>
                  <a:gd name="T108" fmla="*/ 28 w 54"/>
                  <a:gd name="T109" fmla="*/ 14 h 22"/>
                  <a:gd name="T110" fmla="*/ 25 w 54"/>
                  <a:gd name="T111" fmla="*/ 18 h 22"/>
                  <a:gd name="T112" fmla="*/ 27 w 54"/>
                  <a:gd name="T113" fmla="*/ 19 h 22"/>
                  <a:gd name="T114" fmla="*/ 27 w 54"/>
                  <a:gd name="T115" fmla="*/ 16 h 22"/>
                  <a:gd name="T116" fmla="*/ 27 w 54"/>
                  <a:gd name="T117" fmla="*/ 20 h 22"/>
                  <a:gd name="T118" fmla="*/ 32 w 54"/>
                  <a:gd name="T11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" h="22">
                    <a:moveTo>
                      <a:pt x="32" y="11"/>
                    </a:moveTo>
                    <a:cubicBezTo>
                      <a:pt x="31" y="15"/>
                      <a:pt x="33" y="11"/>
                      <a:pt x="34" y="12"/>
                    </a:cubicBezTo>
                    <a:cubicBezTo>
                      <a:pt x="33" y="12"/>
                      <a:pt x="33" y="15"/>
                      <a:pt x="33" y="16"/>
                    </a:cubicBezTo>
                    <a:cubicBezTo>
                      <a:pt x="35" y="11"/>
                      <a:pt x="34" y="17"/>
                      <a:pt x="36" y="17"/>
                    </a:cubicBezTo>
                    <a:cubicBezTo>
                      <a:pt x="36" y="18"/>
                      <a:pt x="35" y="18"/>
                      <a:pt x="34" y="20"/>
                    </a:cubicBezTo>
                    <a:cubicBezTo>
                      <a:pt x="36" y="19"/>
                      <a:pt x="37" y="19"/>
                      <a:pt x="38" y="16"/>
                    </a:cubicBezTo>
                    <a:cubicBezTo>
                      <a:pt x="40" y="16"/>
                      <a:pt x="41" y="18"/>
                      <a:pt x="42" y="17"/>
                    </a:cubicBezTo>
                    <a:cubicBezTo>
                      <a:pt x="41" y="18"/>
                      <a:pt x="42" y="20"/>
                      <a:pt x="40" y="22"/>
                    </a:cubicBezTo>
                    <a:cubicBezTo>
                      <a:pt x="42" y="19"/>
                      <a:pt x="46" y="16"/>
                      <a:pt x="49" y="12"/>
                    </a:cubicBezTo>
                    <a:cubicBezTo>
                      <a:pt x="49" y="16"/>
                      <a:pt x="49" y="16"/>
                      <a:pt x="48" y="19"/>
                    </a:cubicBezTo>
                    <a:cubicBezTo>
                      <a:pt x="49" y="21"/>
                      <a:pt x="49" y="16"/>
                      <a:pt x="51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1" y="16"/>
                      <a:pt x="52" y="13"/>
                      <a:pt x="53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1" y="8"/>
                      <a:pt x="52" y="9"/>
                      <a:pt x="53" y="9"/>
                    </a:cubicBezTo>
                    <a:cubicBezTo>
                      <a:pt x="54" y="6"/>
                      <a:pt x="52" y="7"/>
                      <a:pt x="52" y="5"/>
                    </a:cubicBezTo>
                    <a:cubicBezTo>
                      <a:pt x="52" y="6"/>
                      <a:pt x="51" y="5"/>
                      <a:pt x="50" y="6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49" y="3"/>
                      <a:pt x="48" y="6"/>
                      <a:pt x="47" y="6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6"/>
                      <a:pt x="46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11"/>
                      <a:pt x="41" y="12"/>
                      <a:pt x="42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1"/>
                      <a:pt x="42" y="6"/>
                      <a:pt x="44" y="6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3"/>
                      <a:pt x="41" y="7"/>
                      <a:pt x="41" y="10"/>
                    </a:cubicBezTo>
                    <a:cubicBezTo>
                      <a:pt x="38" y="17"/>
                      <a:pt x="37" y="9"/>
                      <a:pt x="34" y="12"/>
                    </a:cubicBezTo>
                    <a:cubicBezTo>
                      <a:pt x="35" y="10"/>
                      <a:pt x="36" y="9"/>
                      <a:pt x="36" y="8"/>
                    </a:cubicBezTo>
                    <a:cubicBezTo>
                      <a:pt x="37" y="8"/>
                      <a:pt x="38" y="8"/>
                      <a:pt x="37" y="9"/>
                    </a:cubicBezTo>
                    <a:cubicBezTo>
                      <a:pt x="40" y="9"/>
                      <a:pt x="38" y="3"/>
                      <a:pt x="41" y="4"/>
                    </a:cubicBezTo>
                    <a:cubicBezTo>
                      <a:pt x="42" y="5"/>
                      <a:pt x="38" y="7"/>
                      <a:pt x="40" y="8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2" y="2"/>
                      <a:pt x="40" y="3"/>
                      <a:pt x="39" y="4"/>
                    </a:cubicBezTo>
                    <a:cubicBezTo>
                      <a:pt x="33" y="6"/>
                      <a:pt x="30" y="2"/>
                      <a:pt x="30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0"/>
                      <a:pt x="0" y="5"/>
                    </a:cubicBezTo>
                    <a:cubicBezTo>
                      <a:pt x="0" y="6"/>
                      <a:pt x="2" y="6"/>
                      <a:pt x="1" y="8"/>
                    </a:cubicBezTo>
                    <a:cubicBezTo>
                      <a:pt x="1" y="6"/>
                      <a:pt x="3" y="5"/>
                      <a:pt x="4" y="5"/>
                    </a:cubicBezTo>
                    <a:cubicBezTo>
                      <a:pt x="4" y="7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12"/>
                      <a:pt x="6" y="12"/>
                      <a:pt x="7" y="8"/>
                    </a:cubicBezTo>
                    <a:cubicBezTo>
                      <a:pt x="8" y="10"/>
                      <a:pt x="6" y="11"/>
                      <a:pt x="5" y="12"/>
                    </a:cubicBezTo>
                    <a:cubicBezTo>
                      <a:pt x="9" y="15"/>
                      <a:pt x="12" y="15"/>
                      <a:pt x="16" y="16"/>
                    </a:cubicBezTo>
                    <a:cubicBezTo>
                      <a:pt x="17" y="12"/>
                      <a:pt x="17" y="14"/>
                      <a:pt x="18" y="11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9" y="10"/>
                      <a:pt x="18" y="9"/>
                    </a:cubicBezTo>
                    <a:cubicBezTo>
                      <a:pt x="20" y="12"/>
                      <a:pt x="22" y="5"/>
                      <a:pt x="24" y="3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5" y="5"/>
                      <a:pt x="26" y="5"/>
                      <a:pt x="27" y="5"/>
                    </a:cubicBezTo>
                    <a:cubicBezTo>
                      <a:pt x="28" y="8"/>
                      <a:pt x="25" y="5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10"/>
                      <a:pt x="24" y="13"/>
                      <a:pt x="23" y="15"/>
                    </a:cubicBezTo>
                    <a:cubicBezTo>
                      <a:pt x="25" y="12"/>
                      <a:pt x="26" y="16"/>
                      <a:pt x="28" y="14"/>
                    </a:cubicBezTo>
                    <a:cubicBezTo>
                      <a:pt x="28" y="16"/>
                      <a:pt x="25" y="18"/>
                      <a:pt x="25" y="18"/>
                    </a:cubicBezTo>
                    <a:cubicBezTo>
                      <a:pt x="25" y="18"/>
                      <a:pt x="27" y="17"/>
                      <a:pt x="27" y="19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9" y="16"/>
                      <a:pt x="27" y="19"/>
                      <a:pt x="27" y="20"/>
                    </a:cubicBezTo>
                    <a:cubicBezTo>
                      <a:pt x="30" y="21"/>
                      <a:pt x="29" y="12"/>
                      <a:pt x="3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1115"/>
              <p:cNvSpPr/>
              <p:nvPr/>
            </p:nvSpPr>
            <p:spPr bwMode="auto">
              <a:xfrm>
                <a:off x="4570" y="78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1116"/>
              <p:cNvSpPr/>
              <p:nvPr/>
            </p:nvSpPr>
            <p:spPr bwMode="auto">
              <a:xfrm>
                <a:off x="4564" y="78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1117"/>
              <p:cNvSpPr/>
              <p:nvPr/>
            </p:nvSpPr>
            <p:spPr bwMode="auto">
              <a:xfrm>
                <a:off x="4562" y="78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1118"/>
              <p:cNvSpPr/>
              <p:nvPr/>
            </p:nvSpPr>
            <p:spPr bwMode="auto">
              <a:xfrm>
                <a:off x="4665" y="81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1119"/>
              <p:cNvSpPr/>
              <p:nvPr/>
            </p:nvSpPr>
            <p:spPr bwMode="auto">
              <a:xfrm>
                <a:off x="4661" y="811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1120"/>
              <p:cNvSpPr/>
              <p:nvPr/>
            </p:nvSpPr>
            <p:spPr bwMode="auto">
              <a:xfrm>
                <a:off x="4661" y="8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1121"/>
              <p:cNvSpPr/>
              <p:nvPr/>
            </p:nvSpPr>
            <p:spPr bwMode="auto">
              <a:xfrm>
                <a:off x="4659" y="809"/>
                <a:ext cx="2" cy="4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4 h 4"/>
                  <a:gd name="T4" fmla="*/ 2 w 2"/>
                  <a:gd name="T5" fmla="*/ 2 h 4"/>
                  <a:gd name="T6" fmla="*/ 2 w 2"/>
                  <a:gd name="T7" fmla="*/ 2 h 4"/>
                  <a:gd name="T8" fmla="*/ 2 w 2"/>
                  <a:gd name="T9" fmla="*/ 0 h 4"/>
                  <a:gd name="T10" fmla="*/ 1 w 2"/>
                  <a:gd name="T11" fmla="*/ 2 h 4"/>
                  <a:gd name="T12" fmla="*/ 1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1122"/>
              <p:cNvSpPr/>
              <p:nvPr/>
            </p:nvSpPr>
            <p:spPr bwMode="auto">
              <a:xfrm>
                <a:off x="4659" y="81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1123"/>
              <p:cNvSpPr/>
              <p:nvPr/>
            </p:nvSpPr>
            <p:spPr bwMode="auto">
              <a:xfrm>
                <a:off x="4656" y="80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3 h 5"/>
                  <a:gd name="T4" fmla="*/ 3 w 4"/>
                  <a:gd name="T5" fmla="*/ 2 h 5"/>
                  <a:gd name="T6" fmla="*/ 3 w 4"/>
                  <a:gd name="T7" fmla="*/ 5 h 5"/>
                  <a:gd name="T8" fmla="*/ 3 w 4"/>
                  <a:gd name="T9" fmla="*/ 0 h 5"/>
                  <a:gd name="T10" fmla="*/ 2 w 4"/>
                  <a:gd name="T11" fmla="*/ 1 h 5"/>
                  <a:gd name="T12" fmla="*/ 2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0"/>
                      <a:pt x="3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3"/>
                      <a:pt x="4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1124"/>
              <p:cNvSpPr/>
              <p:nvPr/>
            </p:nvSpPr>
            <p:spPr bwMode="auto">
              <a:xfrm>
                <a:off x="4650" y="802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2 h 7"/>
                  <a:gd name="T4" fmla="*/ 2 w 5"/>
                  <a:gd name="T5" fmla="*/ 6 h 7"/>
                  <a:gd name="T6" fmla="*/ 4 w 5"/>
                  <a:gd name="T7" fmla="*/ 5 h 7"/>
                  <a:gd name="T8" fmla="*/ 5 w 5"/>
                  <a:gd name="T9" fmla="*/ 6 h 7"/>
                  <a:gd name="T10" fmla="*/ 3 w 5"/>
                  <a:gd name="T11" fmla="*/ 2 h 7"/>
                  <a:gd name="T12" fmla="*/ 3 w 5"/>
                  <a:gd name="T13" fmla="*/ 1 h 7"/>
                  <a:gd name="T14" fmla="*/ 2 w 5"/>
                  <a:gd name="T15" fmla="*/ 0 h 7"/>
                  <a:gd name="T16" fmla="*/ 0 w 5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6"/>
                      <a:pt x="4" y="7"/>
                      <a:pt x="5" y="6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3"/>
                      <a:pt x="0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1125"/>
              <p:cNvSpPr/>
              <p:nvPr/>
            </p:nvSpPr>
            <p:spPr bwMode="auto">
              <a:xfrm>
                <a:off x="4648" y="801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3" y="1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1126"/>
              <p:cNvSpPr/>
              <p:nvPr/>
            </p:nvSpPr>
            <p:spPr bwMode="auto">
              <a:xfrm>
                <a:off x="4646" y="799"/>
                <a:ext cx="2" cy="6"/>
              </a:xfrm>
              <a:custGeom>
                <a:avLst/>
                <a:gdLst>
                  <a:gd name="T0" fmla="*/ 1 w 2"/>
                  <a:gd name="T1" fmla="*/ 5 h 6"/>
                  <a:gd name="T2" fmla="*/ 0 w 2"/>
                  <a:gd name="T3" fmla="*/ 3 h 6"/>
                  <a:gd name="T4" fmla="*/ 1 w 2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5"/>
                    </a:moveTo>
                    <a:cubicBezTo>
                      <a:pt x="1" y="3"/>
                      <a:pt x="2" y="0"/>
                      <a:pt x="0" y="3"/>
                    </a:cubicBezTo>
                    <a:cubicBezTo>
                      <a:pt x="1" y="3"/>
                      <a:pt x="0" y="6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1127"/>
              <p:cNvSpPr/>
              <p:nvPr/>
            </p:nvSpPr>
            <p:spPr bwMode="auto">
              <a:xfrm>
                <a:off x="4640" y="794"/>
                <a:ext cx="6" cy="10"/>
              </a:xfrm>
              <a:custGeom>
                <a:avLst/>
                <a:gdLst>
                  <a:gd name="T0" fmla="*/ 1 w 6"/>
                  <a:gd name="T1" fmla="*/ 5 h 10"/>
                  <a:gd name="T2" fmla="*/ 2 w 6"/>
                  <a:gd name="T3" fmla="*/ 7 h 10"/>
                  <a:gd name="T4" fmla="*/ 0 w 6"/>
                  <a:gd name="T5" fmla="*/ 9 h 10"/>
                  <a:gd name="T6" fmla="*/ 3 w 6"/>
                  <a:gd name="T7" fmla="*/ 8 h 10"/>
                  <a:gd name="T8" fmla="*/ 6 w 6"/>
                  <a:gd name="T9" fmla="*/ 6 h 10"/>
                  <a:gd name="T10" fmla="*/ 1 w 6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1" y="5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10"/>
                      <a:pt x="1" y="8"/>
                      <a:pt x="0" y="9"/>
                    </a:cubicBezTo>
                    <a:cubicBezTo>
                      <a:pt x="1" y="10"/>
                      <a:pt x="1" y="9"/>
                      <a:pt x="3" y="8"/>
                    </a:cubicBezTo>
                    <a:cubicBezTo>
                      <a:pt x="3" y="8"/>
                      <a:pt x="5" y="7"/>
                      <a:pt x="6" y="6"/>
                    </a:cubicBezTo>
                    <a:cubicBezTo>
                      <a:pt x="2" y="8"/>
                      <a:pt x="4" y="0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1128"/>
              <p:cNvSpPr/>
              <p:nvPr/>
            </p:nvSpPr>
            <p:spPr bwMode="auto">
              <a:xfrm>
                <a:off x="4643" y="80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1129"/>
              <p:cNvSpPr/>
              <p:nvPr/>
            </p:nvSpPr>
            <p:spPr bwMode="auto">
              <a:xfrm>
                <a:off x="4628" y="789"/>
                <a:ext cx="14" cy="12"/>
              </a:xfrm>
              <a:custGeom>
                <a:avLst/>
                <a:gdLst>
                  <a:gd name="T0" fmla="*/ 8 w 13"/>
                  <a:gd name="T1" fmla="*/ 4 h 11"/>
                  <a:gd name="T2" fmla="*/ 4 w 13"/>
                  <a:gd name="T3" fmla="*/ 3 h 11"/>
                  <a:gd name="T4" fmla="*/ 5 w 13"/>
                  <a:gd name="T5" fmla="*/ 3 h 11"/>
                  <a:gd name="T6" fmla="*/ 3 w 13"/>
                  <a:gd name="T7" fmla="*/ 3 h 11"/>
                  <a:gd name="T8" fmla="*/ 3 w 13"/>
                  <a:gd name="T9" fmla="*/ 2 h 11"/>
                  <a:gd name="T10" fmla="*/ 0 w 13"/>
                  <a:gd name="T11" fmla="*/ 6 h 11"/>
                  <a:gd name="T12" fmla="*/ 2 w 13"/>
                  <a:gd name="T13" fmla="*/ 6 h 11"/>
                  <a:gd name="T14" fmla="*/ 1 w 13"/>
                  <a:gd name="T15" fmla="*/ 9 h 11"/>
                  <a:gd name="T16" fmla="*/ 3 w 13"/>
                  <a:gd name="T17" fmla="*/ 6 h 11"/>
                  <a:gd name="T18" fmla="*/ 3 w 13"/>
                  <a:gd name="T19" fmla="*/ 8 h 11"/>
                  <a:gd name="T20" fmla="*/ 6 w 13"/>
                  <a:gd name="T21" fmla="*/ 5 h 11"/>
                  <a:gd name="T22" fmla="*/ 6 w 13"/>
                  <a:gd name="T23" fmla="*/ 8 h 11"/>
                  <a:gd name="T24" fmla="*/ 9 w 13"/>
                  <a:gd name="T25" fmla="*/ 7 h 11"/>
                  <a:gd name="T26" fmla="*/ 9 w 13"/>
                  <a:gd name="T27" fmla="*/ 11 h 11"/>
                  <a:gd name="T28" fmla="*/ 13 w 13"/>
                  <a:gd name="T29" fmla="*/ 6 h 11"/>
                  <a:gd name="T30" fmla="*/ 10 w 13"/>
                  <a:gd name="T31" fmla="*/ 8 h 11"/>
                  <a:gd name="T32" fmla="*/ 11 w 13"/>
                  <a:gd name="T33" fmla="*/ 4 h 11"/>
                  <a:gd name="T34" fmla="*/ 8 w 13"/>
                  <a:gd name="T3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1">
                    <a:moveTo>
                      <a:pt x="8" y="4"/>
                    </a:moveTo>
                    <a:cubicBezTo>
                      <a:pt x="8" y="0"/>
                      <a:pt x="5" y="5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1" y="4"/>
                      <a:pt x="0" y="6"/>
                    </a:cubicBezTo>
                    <a:cubicBezTo>
                      <a:pt x="1" y="9"/>
                      <a:pt x="2" y="3"/>
                      <a:pt x="2" y="6"/>
                    </a:cubicBezTo>
                    <a:cubicBezTo>
                      <a:pt x="2" y="7"/>
                      <a:pt x="1" y="9"/>
                      <a:pt x="1" y="9"/>
                    </a:cubicBezTo>
                    <a:cubicBezTo>
                      <a:pt x="2" y="8"/>
                      <a:pt x="2" y="7"/>
                      <a:pt x="3" y="6"/>
                    </a:cubicBezTo>
                    <a:cubicBezTo>
                      <a:pt x="4" y="6"/>
                      <a:pt x="3" y="7"/>
                      <a:pt x="3" y="8"/>
                    </a:cubicBezTo>
                    <a:cubicBezTo>
                      <a:pt x="4" y="7"/>
                      <a:pt x="5" y="4"/>
                      <a:pt x="6" y="5"/>
                    </a:cubicBezTo>
                    <a:cubicBezTo>
                      <a:pt x="6" y="7"/>
                      <a:pt x="5" y="8"/>
                      <a:pt x="6" y="8"/>
                    </a:cubicBezTo>
                    <a:cubicBezTo>
                      <a:pt x="7" y="4"/>
                      <a:pt x="8" y="9"/>
                      <a:pt x="9" y="7"/>
                    </a:cubicBezTo>
                    <a:cubicBezTo>
                      <a:pt x="10" y="8"/>
                      <a:pt x="10" y="10"/>
                      <a:pt x="9" y="11"/>
                    </a:cubicBezTo>
                    <a:cubicBezTo>
                      <a:pt x="10" y="9"/>
                      <a:pt x="12" y="7"/>
                      <a:pt x="13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5"/>
                      <a:pt x="9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1130"/>
              <p:cNvSpPr/>
              <p:nvPr/>
            </p:nvSpPr>
            <p:spPr bwMode="auto">
              <a:xfrm>
                <a:off x="4628" y="79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1131"/>
              <p:cNvSpPr/>
              <p:nvPr/>
            </p:nvSpPr>
            <p:spPr bwMode="auto">
              <a:xfrm>
                <a:off x="4638" y="802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1132"/>
              <p:cNvSpPr/>
              <p:nvPr/>
            </p:nvSpPr>
            <p:spPr bwMode="auto">
              <a:xfrm>
                <a:off x="4627" y="800"/>
                <a:ext cx="0" cy="2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1133"/>
              <p:cNvSpPr/>
              <p:nvPr/>
            </p:nvSpPr>
            <p:spPr bwMode="auto">
              <a:xfrm>
                <a:off x="4626" y="79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1134"/>
              <p:cNvSpPr/>
              <p:nvPr/>
            </p:nvSpPr>
            <p:spPr bwMode="auto">
              <a:xfrm>
                <a:off x="4602" y="786"/>
                <a:ext cx="1" cy="6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1 h 5"/>
                  <a:gd name="T4" fmla="*/ 0 w 1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5"/>
                      <a:pt x="1" y="3"/>
                      <a:pt x="1" y="1"/>
                    </a:cubicBezTo>
                    <a:cubicBezTo>
                      <a:pt x="0" y="0"/>
                      <a:pt x="1" y="3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1135"/>
              <p:cNvSpPr/>
              <p:nvPr/>
            </p:nvSpPr>
            <p:spPr bwMode="auto">
              <a:xfrm>
                <a:off x="4585" y="78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3"/>
                      <a:pt x="2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1136"/>
              <p:cNvSpPr/>
              <p:nvPr/>
            </p:nvSpPr>
            <p:spPr bwMode="auto">
              <a:xfrm>
                <a:off x="4577" y="787"/>
                <a:ext cx="2" cy="8"/>
              </a:xfrm>
              <a:custGeom>
                <a:avLst/>
                <a:gdLst>
                  <a:gd name="T0" fmla="*/ 0 w 2"/>
                  <a:gd name="T1" fmla="*/ 7 h 7"/>
                  <a:gd name="T2" fmla="*/ 0 w 2"/>
                  <a:gd name="T3" fmla="*/ 6 h 7"/>
                  <a:gd name="T4" fmla="*/ 2 w 2"/>
                  <a:gd name="T5" fmla="*/ 2 h 7"/>
                  <a:gd name="T6" fmla="*/ 0 w 2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1137"/>
              <p:cNvSpPr/>
              <p:nvPr/>
            </p:nvSpPr>
            <p:spPr bwMode="auto">
              <a:xfrm>
                <a:off x="4569" y="788"/>
                <a:ext cx="3" cy="6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4 h 5"/>
                  <a:gd name="T4" fmla="*/ 1 w 3"/>
                  <a:gd name="T5" fmla="*/ 3 h 5"/>
                  <a:gd name="T6" fmla="*/ 3 w 3"/>
                  <a:gd name="T7" fmla="*/ 0 h 5"/>
                  <a:gd name="T8" fmla="*/ 0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2" y="1"/>
                      <a:pt x="0" y="2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1138"/>
              <p:cNvSpPr/>
              <p:nvPr/>
            </p:nvSpPr>
            <p:spPr bwMode="auto">
              <a:xfrm>
                <a:off x="4572" y="78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1139"/>
              <p:cNvSpPr/>
              <p:nvPr/>
            </p:nvSpPr>
            <p:spPr bwMode="auto">
              <a:xfrm>
                <a:off x="4572" y="78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1140"/>
              <p:cNvSpPr/>
              <p:nvPr/>
            </p:nvSpPr>
            <p:spPr bwMode="auto">
              <a:xfrm>
                <a:off x="4566" y="789"/>
                <a:ext cx="2" cy="5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2 h 4"/>
                  <a:gd name="T4" fmla="*/ 1 w 2"/>
                  <a:gd name="T5" fmla="*/ 3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4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1141"/>
              <p:cNvSpPr/>
              <p:nvPr/>
            </p:nvSpPr>
            <p:spPr bwMode="auto">
              <a:xfrm>
                <a:off x="4551" y="783"/>
                <a:ext cx="7" cy="5"/>
              </a:xfrm>
              <a:custGeom>
                <a:avLst/>
                <a:gdLst>
                  <a:gd name="T0" fmla="*/ 6 w 6"/>
                  <a:gd name="T1" fmla="*/ 3 h 5"/>
                  <a:gd name="T2" fmla="*/ 6 w 6"/>
                  <a:gd name="T3" fmla="*/ 1 h 5"/>
                  <a:gd name="T4" fmla="*/ 2 w 6"/>
                  <a:gd name="T5" fmla="*/ 1 h 5"/>
                  <a:gd name="T6" fmla="*/ 2 w 6"/>
                  <a:gd name="T7" fmla="*/ 4 h 5"/>
                  <a:gd name="T8" fmla="*/ 6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5"/>
                      <a:pt x="2" y="1"/>
                    </a:cubicBezTo>
                    <a:cubicBezTo>
                      <a:pt x="2" y="2"/>
                      <a:pt x="0" y="3"/>
                      <a:pt x="2" y="4"/>
                    </a:cubicBezTo>
                    <a:cubicBezTo>
                      <a:pt x="3" y="2"/>
                      <a:pt x="5" y="2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1142"/>
              <p:cNvSpPr/>
              <p:nvPr/>
            </p:nvSpPr>
            <p:spPr bwMode="auto">
              <a:xfrm>
                <a:off x="4551" y="778"/>
                <a:ext cx="3" cy="5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2 h 5"/>
                  <a:gd name="T4" fmla="*/ 0 w 2"/>
                  <a:gd name="T5" fmla="*/ 3 h 5"/>
                  <a:gd name="T6" fmla="*/ 1 w 2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2" y="3"/>
                      <a:pt x="1" y="2"/>
                      <a:pt x="1" y="2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0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1143"/>
              <p:cNvSpPr/>
              <p:nvPr/>
            </p:nvSpPr>
            <p:spPr bwMode="auto">
              <a:xfrm>
                <a:off x="4544" y="779"/>
                <a:ext cx="3" cy="6"/>
              </a:xfrm>
              <a:custGeom>
                <a:avLst/>
                <a:gdLst>
                  <a:gd name="T0" fmla="*/ 2 w 3"/>
                  <a:gd name="T1" fmla="*/ 1 h 6"/>
                  <a:gd name="T2" fmla="*/ 2 w 3"/>
                  <a:gd name="T3" fmla="*/ 1 h 6"/>
                  <a:gd name="T4" fmla="*/ 0 w 3"/>
                  <a:gd name="T5" fmla="*/ 5 h 6"/>
                  <a:gd name="T6" fmla="*/ 2 w 3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1" y="3"/>
                      <a:pt x="0" y="5"/>
                    </a:cubicBezTo>
                    <a:cubicBezTo>
                      <a:pt x="1" y="6"/>
                      <a:pt x="2" y="3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1144"/>
              <p:cNvSpPr/>
              <p:nvPr/>
            </p:nvSpPr>
            <p:spPr bwMode="auto">
              <a:xfrm>
                <a:off x="4539" y="761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1145"/>
              <p:cNvSpPr/>
              <p:nvPr/>
            </p:nvSpPr>
            <p:spPr bwMode="auto">
              <a:xfrm>
                <a:off x="4536" y="775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1146"/>
              <p:cNvSpPr/>
              <p:nvPr/>
            </p:nvSpPr>
            <p:spPr bwMode="auto">
              <a:xfrm>
                <a:off x="4527" y="77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1147"/>
              <p:cNvSpPr/>
              <p:nvPr/>
            </p:nvSpPr>
            <p:spPr bwMode="auto">
              <a:xfrm>
                <a:off x="4526" y="77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1148"/>
              <p:cNvSpPr/>
              <p:nvPr/>
            </p:nvSpPr>
            <p:spPr bwMode="auto">
              <a:xfrm>
                <a:off x="4524" y="77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1149"/>
              <p:cNvSpPr/>
              <p:nvPr/>
            </p:nvSpPr>
            <p:spPr bwMode="auto">
              <a:xfrm>
                <a:off x="4505" y="759"/>
                <a:ext cx="2" cy="4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0 h 4"/>
                  <a:gd name="T4" fmla="*/ 1 w 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0" y="1"/>
                      <a:pt x="1" y="4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1150"/>
              <p:cNvSpPr/>
              <p:nvPr/>
            </p:nvSpPr>
            <p:spPr bwMode="auto">
              <a:xfrm>
                <a:off x="4594" y="662"/>
                <a:ext cx="102" cy="49"/>
              </a:xfrm>
              <a:custGeom>
                <a:avLst/>
                <a:gdLst>
                  <a:gd name="T0" fmla="*/ 0 w 101"/>
                  <a:gd name="T1" fmla="*/ 0 h 49"/>
                  <a:gd name="T2" fmla="*/ 101 w 101"/>
                  <a:gd name="T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01" h="49">
                    <a:moveTo>
                      <a:pt x="0" y="0"/>
                    </a:moveTo>
                    <a:cubicBezTo>
                      <a:pt x="35" y="10"/>
                      <a:pt x="73" y="27"/>
                      <a:pt x="101" y="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1151"/>
              <p:cNvSpPr/>
              <p:nvPr/>
            </p:nvSpPr>
            <p:spPr bwMode="auto">
              <a:xfrm>
                <a:off x="4647" y="67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Rectangle 1152"/>
              <p:cNvSpPr>
                <a:spLocks noChangeArrowheads="1"/>
              </p:cNvSpPr>
              <p:nvPr/>
            </p:nvSpPr>
            <p:spPr bwMode="auto">
              <a:xfrm>
                <a:off x="4667" y="687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1153"/>
              <p:cNvSpPr/>
              <p:nvPr/>
            </p:nvSpPr>
            <p:spPr bwMode="auto">
              <a:xfrm>
                <a:off x="4667" y="68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1154"/>
              <p:cNvSpPr/>
              <p:nvPr/>
            </p:nvSpPr>
            <p:spPr bwMode="auto">
              <a:xfrm>
                <a:off x="4641" y="68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1155"/>
              <p:cNvSpPr/>
              <p:nvPr/>
            </p:nvSpPr>
            <p:spPr bwMode="auto">
              <a:xfrm>
                <a:off x="4642" y="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1156"/>
              <p:cNvSpPr/>
              <p:nvPr/>
            </p:nvSpPr>
            <p:spPr bwMode="auto">
              <a:xfrm>
                <a:off x="4628" y="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Rectangle 1157"/>
              <p:cNvSpPr>
                <a:spLocks noChangeArrowheads="1"/>
              </p:cNvSpPr>
              <p:nvPr/>
            </p:nvSpPr>
            <p:spPr bwMode="auto">
              <a:xfrm>
                <a:off x="4625" y="664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1158"/>
              <p:cNvSpPr/>
              <p:nvPr/>
            </p:nvSpPr>
            <p:spPr bwMode="auto">
              <a:xfrm>
                <a:off x="4625" y="665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1159"/>
              <p:cNvSpPr/>
              <p:nvPr/>
            </p:nvSpPr>
            <p:spPr bwMode="auto">
              <a:xfrm>
                <a:off x="4611" y="6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1160"/>
              <p:cNvSpPr/>
              <p:nvPr/>
            </p:nvSpPr>
            <p:spPr bwMode="auto">
              <a:xfrm>
                <a:off x="4628" y="66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1161"/>
              <p:cNvSpPr/>
              <p:nvPr/>
            </p:nvSpPr>
            <p:spPr bwMode="auto">
              <a:xfrm>
                <a:off x="4648" y="67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1162"/>
              <p:cNvSpPr/>
              <p:nvPr/>
            </p:nvSpPr>
            <p:spPr bwMode="auto">
              <a:xfrm>
                <a:off x="4641" y="6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1163"/>
              <p:cNvSpPr/>
              <p:nvPr/>
            </p:nvSpPr>
            <p:spPr bwMode="auto">
              <a:xfrm>
                <a:off x="4675" y="6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1164"/>
              <p:cNvSpPr/>
              <p:nvPr/>
            </p:nvSpPr>
            <p:spPr bwMode="auto">
              <a:xfrm>
                <a:off x="4629" y="665"/>
                <a:ext cx="46" cy="32"/>
              </a:xfrm>
              <a:custGeom>
                <a:avLst/>
                <a:gdLst>
                  <a:gd name="T0" fmla="*/ 1 w 45"/>
                  <a:gd name="T1" fmla="*/ 5 h 32"/>
                  <a:gd name="T2" fmla="*/ 0 w 45"/>
                  <a:gd name="T3" fmla="*/ 8 h 32"/>
                  <a:gd name="T4" fmla="*/ 0 w 45"/>
                  <a:gd name="T5" fmla="*/ 11 h 32"/>
                  <a:gd name="T6" fmla="*/ 2 w 45"/>
                  <a:gd name="T7" fmla="*/ 13 h 32"/>
                  <a:gd name="T8" fmla="*/ 2 w 45"/>
                  <a:gd name="T9" fmla="*/ 15 h 32"/>
                  <a:gd name="T10" fmla="*/ 2 w 45"/>
                  <a:gd name="T11" fmla="*/ 18 h 32"/>
                  <a:gd name="T12" fmla="*/ 5 w 45"/>
                  <a:gd name="T13" fmla="*/ 16 h 32"/>
                  <a:gd name="T14" fmla="*/ 7 w 45"/>
                  <a:gd name="T15" fmla="*/ 15 h 32"/>
                  <a:gd name="T16" fmla="*/ 7 w 45"/>
                  <a:gd name="T17" fmla="*/ 12 h 32"/>
                  <a:gd name="T18" fmla="*/ 5 w 45"/>
                  <a:gd name="T19" fmla="*/ 11 h 32"/>
                  <a:gd name="T20" fmla="*/ 7 w 45"/>
                  <a:gd name="T21" fmla="*/ 8 h 32"/>
                  <a:gd name="T22" fmla="*/ 8 w 45"/>
                  <a:gd name="T23" fmla="*/ 14 h 32"/>
                  <a:gd name="T24" fmla="*/ 10 w 45"/>
                  <a:gd name="T25" fmla="*/ 17 h 32"/>
                  <a:gd name="T26" fmla="*/ 10 w 45"/>
                  <a:gd name="T27" fmla="*/ 18 h 32"/>
                  <a:gd name="T28" fmla="*/ 11 w 45"/>
                  <a:gd name="T29" fmla="*/ 14 h 32"/>
                  <a:gd name="T30" fmla="*/ 13 w 45"/>
                  <a:gd name="T31" fmla="*/ 12 h 32"/>
                  <a:gd name="T32" fmla="*/ 12 w 45"/>
                  <a:gd name="T33" fmla="*/ 15 h 32"/>
                  <a:gd name="T34" fmla="*/ 14 w 45"/>
                  <a:gd name="T35" fmla="*/ 15 h 32"/>
                  <a:gd name="T36" fmla="*/ 14 w 45"/>
                  <a:gd name="T37" fmla="*/ 16 h 32"/>
                  <a:gd name="T38" fmla="*/ 11 w 45"/>
                  <a:gd name="T39" fmla="*/ 20 h 32"/>
                  <a:gd name="T40" fmla="*/ 13 w 45"/>
                  <a:gd name="T41" fmla="*/ 19 h 32"/>
                  <a:gd name="T42" fmla="*/ 14 w 45"/>
                  <a:gd name="T43" fmla="*/ 19 h 32"/>
                  <a:gd name="T44" fmla="*/ 18 w 45"/>
                  <a:gd name="T45" fmla="*/ 17 h 32"/>
                  <a:gd name="T46" fmla="*/ 24 w 45"/>
                  <a:gd name="T47" fmla="*/ 13 h 32"/>
                  <a:gd name="T48" fmla="*/ 19 w 45"/>
                  <a:gd name="T49" fmla="*/ 21 h 32"/>
                  <a:gd name="T50" fmla="*/ 21 w 45"/>
                  <a:gd name="T51" fmla="*/ 18 h 32"/>
                  <a:gd name="T52" fmla="*/ 25 w 45"/>
                  <a:gd name="T53" fmla="*/ 19 h 32"/>
                  <a:gd name="T54" fmla="*/ 26 w 45"/>
                  <a:gd name="T55" fmla="*/ 23 h 32"/>
                  <a:gd name="T56" fmla="*/ 27 w 45"/>
                  <a:gd name="T57" fmla="*/ 21 h 32"/>
                  <a:gd name="T58" fmla="*/ 28 w 45"/>
                  <a:gd name="T59" fmla="*/ 24 h 32"/>
                  <a:gd name="T60" fmla="*/ 32 w 45"/>
                  <a:gd name="T61" fmla="*/ 21 h 32"/>
                  <a:gd name="T62" fmla="*/ 29 w 45"/>
                  <a:gd name="T63" fmla="*/ 25 h 32"/>
                  <a:gd name="T64" fmla="*/ 33 w 45"/>
                  <a:gd name="T65" fmla="*/ 23 h 32"/>
                  <a:gd name="T66" fmla="*/ 33 w 45"/>
                  <a:gd name="T67" fmla="*/ 24 h 32"/>
                  <a:gd name="T68" fmla="*/ 37 w 45"/>
                  <a:gd name="T69" fmla="*/ 26 h 32"/>
                  <a:gd name="T70" fmla="*/ 39 w 45"/>
                  <a:gd name="T71" fmla="*/ 26 h 32"/>
                  <a:gd name="T72" fmla="*/ 44 w 45"/>
                  <a:gd name="T73" fmla="*/ 25 h 32"/>
                  <a:gd name="T74" fmla="*/ 42 w 45"/>
                  <a:gd name="T75" fmla="*/ 29 h 32"/>
                  <a:gd name="T76" fmla="*/ 45 w 45"/>
                  <a:gd name="T77" fmla="*/ 26 h 32"/>
                  <a:gd name="T78" fmla="*/ 37 w 45"/>
                  <a:gd name="T79" fmla="*/ 23 h 32"/>
                  <a:gd name="T80" fmla="*/ 37 w 45"/>
                  <a:gd name="T81" fmla="*/ 21 h 32"/>
                  <a:gd name="T82" fmla="*/ 34 w 45"/>
                  <a:gd name="T83" fmla="*/ 19 h 32"/>
                  <a:gd name="T84" fmla="*/ 33 w 45"/>
                  <a:gd name="T85" fmla="*/ 20 h 32"/>
                  <a:gd name="T86" fmla="*/ 28 w 45"/>
                  <a:gd name="T87" fmla="*/ 15 h 32"/>
                  <a:gd name="T88" fmla="*/ 29 w 45"/>
                  <a:gd name="T89" fmla="*/ 12 h 32"/>
                  <a:gd name="T90" fmla="*/ 22 w 45"/>
                  <a:gd name="T91" fmla="*/ 11 h 32"/>
                  <a:gd name="T92" fmla="*/ 23 w 45"/>
                  <a:gd name="T93" fmla="*/ 8 h 32"/>
                  <a:gd name="T94" fmla="*/ 17 w 45"/>
                  <a:gd name="T95" fmla="*/ 10 h 32"/>
                  <a:gd name="T96" fmla="*/ 15 w 45"/>
                  <a:gd name="T97" fmla="*/ 10 h 32"/>
                  <a:gd name="T98" fmla="*/ 12 w 45"/>
                  <a:gd name="T99" fmla="*/ 10 h 32"/>
                  <a:gd name="T100" fmla="*/ 9 w 45"/>
                  <a:gd name="T101" fmla="*/ 7 h 32"/>
                  <a:gd name="T102" fmla="*/ 8 w 45"/>
                  <a:gd name="T103" fmla="*/ 3 h 32"/>
                  <a:gd name="T104" fmla="*/ 8 w 45"/>
                  <a:gd name="T105" fmla="*/ 2 h 32"/>
                  <a:gd name="T106" fmla="*/ 5 w 45"/>
                  <a:gd name="T107" fmla="*/ 1 h 32"/>
                  <a:gd name="T108" fmla="*/ 2 w 45"/>
                  <a:gd name="T10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5" h="32">
                    <a:moveTo>
                      <a:pt x="4" y="2"/>
                    </a:moveTo>
                    <a:cubicBezTo>
                      <a:pt x="2" y="6"/>
                      <a:pt x="3" y="2"/>
                      <a:pt x="1" y="5"/>
                    </a:cubicBezTo>
                    <a:cubicBezTo>
                      <a:pt x="2" y="5"/>
                      <a:pt x="3" y="4"/>
                      <a:pt x="2" y="6"/>
                    </a:cubicBezTo>
                    <a:cubicBezTo>
                      <a:pt x="1" y="8"/>
                      <a:pt x="1" y="6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0" y="11"/>
                    </a:cubicBezTo>
                    <a:cubicBezTo>
                      <a:pt x="2" y="7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4" y="16"/>
                      <a:pt x="5" y="18"/>
                      <a:pt x="6" y="17"/>
                    </a:cubicBezTo>
                    <a:cubicBezTo>
                      <a:pt x="6" y="17"/>
                      <a:pt x="5" y="17"/>
                      <a:pt x="5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4"/>
                      <a:pt x="5" y="16"/>
                      <a:pt x="7" y="15"/>
                    </a:cubicBezTo>
                    <a:cubicBezTo>
                      <a:pt x="8" y="11"/>
                      <a:pt x="6" y="15"/>
                      <a:pt x="5" y="14"/>
                    </a:cubicBezTo>
                    <a:cubicBezTo>
                      <a:pt x="6" y="13"/>
                      <a:pt x="6" y="13"/>
                      <a:pt x="7" y="12"/>
                    </a:cubicBezTo>
                    <a:cubicBezTo>
                      <a:pt x="6" y="12"/>
                      <a:pt x="6" y="10"/>
                      <a:pt x="4" y="14"/>
                    </a:cubicBezTo>
                    <a:cubicBezTo>
                      <a:pt x="4" y="13"/>
                      <a:pt x="4" y="11"/>
                      <a:pt x="5" y="11"/>
                    </a:cubicBezTo>
                    <a:cubicBezTo>
                      <a:pt x="3" y="13"/>
                      <a:pt x="5" y="9"/>
                      <a:pt x="4" y="10"/>
                    </a:cubicBezTo>
                    <a:cubicBezTo>
                      <a:pt x="5" y="7"/>
                      <a:pt x="6" y="9"/>
                      <a:pt x="7" y="8"/>
                    </a:cubicBezTo>
                    <a:cubicBezTo>
                      <a:pt x="7" y="11"/>
                      <a:pt x="9" y="9"/>
                      <a:pt x="10" y="9"/>
                    </a:cubicBezTo>
                    <a:cubicBezTo>
                      <a:pt x="9" y="11"/>
                      <a:pt x="8" y="13"/>
                      <a:pt x="8" y="14"/>
                    </a:cubicBezTo>
                    <a:cubicBezTo>
                      <a:pt x="8" y="16"/>
                      <a:pt x="9" y="13"/>
                      <a:pt x="10" y="12"/>
                    </a:cubicBezTo>
                    <a:cubicBezTo>
                      <a:pt x="11" y="13"/>
                      <a:pt x="9" y="16"/>
                      <a:pt x="10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22"/>
                      <a:pt x="9" y="17"/>
                      <a:pt x="10" y="18"/>
                    </a:cubicBezTo>
                    <a:cubicBezTo>
                      <a:pt x="10" y="17"/>
                      <a:pt x="10" y="16"/>
                      <a:pt x="10" y="16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13" y="11"/>
                      <a:pt x="13" y="12"/>
                    </a:cubicBezTo>
                    <a:cubicBezTo>
                      <a:pt x="12" y="14"/>
                      <a:pt x="13" y="14"/>
                      <a:pt x="13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6" y="12"/>
                      <a:pt x="16" y="13"/>
                    </a:cubicBezTo>
                    <a:cubicBezTo>
                      <a:pt x="16" y="14"/>
                      <a:pt x="14" y="17"/>
                      <a:pt x="14" y="16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3" y="18"/>
                      <a:pt x="12" y="20"/>
                      <a:pt x="11" y="20"/>
                    </a:cubicBezTo>
                    <a:cubicBezTo>
                      <a:pt x="11" y="22"/>
                      <a:pt x="12" y="20"/>
                      <a:pt x="12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1"/>
                      <a:pt x="14" y="19"/>
                      <a:pt x="15" y="18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16" y="16"/>
                      <a:pt x="17" y="15"/>
                    </a:cubicBezTo>
                    <a:cubicBezTo>
                      <a:pt x="15" y="18"/>
                      <a:pt x="19" y="14"/>
                      <a:pt x="18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6"/>
                      <a:pt x="22" y="13"/>
                      <a:pt x="24" y="13"/>
                    </a:cubicBezTo>
                    <a:cubicBezTo>
                      <a:pt x="23" y="14"/>
                      <a:pt x="21" y="18"/>
                      <a:pt x="21" y="16"/>
                    </a:cubicBezTo>
                    <a:cubicBezTo>
                      <a:pt x="22" y="17"/>
                      <a:pt x="20" y="20"/>
                      <a:pt x="19" y="21"/>
                    </a:cubicBezTo>
                    <a:cubicBezTo>
                      <a:pt x="20" y="23"/>
                      <a:pt x="21" y="19"/>
                      <a:pt x="22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4" y="14"/>
                      <a:pt x="23" y="20"/>
                      <a:pt x="26" y="18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21"/>
                      <a:pt x="26" y="19"/>
                      <a:pt x="27" y="18"/>
                    </a:cubicBezTo>
                    <a:cubicBezTo>
                      <a:pt x="27" y="19"/>
                      <a:pt x="27" y="20"/>
                      <a:pt x="26" y="23"/>
                    </a:cubicBezTo>
                    <a:cubicBezTo>
                      <a:pt x="26" y="24"/>
                      <a:pt x="26" y="21"/>
                      <a:pt x="27" y="20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20"/>
                      <a:pt x="29" y="22"/>
                      <a:pt x="28" y="24"/>
                    </a:cubicBezTo>
                    <a:cubicBezTo>
                      <a:pt x="30" y="24"/>
                      <a:pt x="32" y="19"/>
                      <a:pt x="33" y="18"/>
                    </a:cubicBezTo>
                    <a:cubicBezTo>
                      <a:pt x="33" y="20"/>
                      <a:pt x="32" y="20"/>
                      <a:pt x="32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1" y="24"/>
                      <a:pt x="31" y="22"/>
                      <a:pt x="29" y="25"/>
                    </a:cubicBezTo>
                    <a:cubicBezTo>
                      <a:pt x="32" y="23"/>
                      <a:pt x="31" y="25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21"/>
                      <a:pt x="35" y="23"/>
                      <a:pt x="35" y="23"/>
                    </a:cubicBezTo>
                    <a:cubicBezTo>
                      <a:pt x="35" y="24"/>
                      <a:pt x="34" y="24"/>
                      <a:pt x="33" y="24"/>
                    </a:cubicBezTo>
                    <a:cubicBezTo>
                      <a:pt x="33" y="26"/>
                      <a:pt x="35" y="26"/>
                      <a:pt x="38" y="23"/>
                    </a:cubicBezTo>
                    <a:cubicBezTo>
                      <a:pt x="38" y="24"/>
                      <a:pt x="38" y="25"/>
                      <a:pt x="37" y="26"/>
                    </a:cubicBezTo>
                    <a:cubicBezTo>
                      <a:pt x="38" y="27"/>
                      <a:pt x="39" y="22"/>
                      <a:pt x="40" y="24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8" y="30"/>
                      <a:pt x="43" y="25"/>
                      <a:pt x="43" y="28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7"/>
                      <a:pt x="44" y="28"/>
                      <a:pt x="43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32"/>
                      <a:pt x="44" y="27"/>
                      <a:pt x="44" y="29"/>
                    </a:cubicBezTo>
                    <a:cubicBezTo>
                      <a:pt x="44" y="28"/>
                      <a:pt x="45" y="26"/>
                      <a:pt x="45" y="26"/>
                    </a:cubicBezTo>
                    <a:cubicBezTo>
                      <a:pt x="42" y="26"/>
                      <a:pt x="42" y="21"/>
                      <a:pt x="37" y="22"/>
                    </a:cubicBezTo>
                    <a:cubicBezTo>
                      <a:pt x="37" y="22"/>
                      <a:pt x="37" y="23"/>
                      <a:pt x="37" y="23"/>
                    </a:cubicBezTo>
                    <a:cubicBezTo>
                      <a:pt x="37" y="22"/>
                      <a:pt x="36" y="23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6" y="21"/>
                      <a:pt x="37" y="18"/>
                      <a:pt x="37" y="18"/>
                    </a:cubicBezTo>
                    <a:cubicBezTo>
                      <a:pt x="36" y="19"/>
                      <a:pt x="36" y="16"/>
                      <a:pt x="34" y="19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8"/>
                      <a:pt x="34" y="20"/>
                      <a:pt x="33" y="20"/>
                    </a:cubicBezTo>
                    <a:cubicBezTo>
                      <a:pt x="33" y="20"/>
                      <a:pt x="33" y="19"/>
                      <a:pt x="34" y="18"/>
                    </a:cubicBezTo>
                    <a:cubicBezTo>
                      <a:pt x="33" y="16"/>
                      <a:pt x="31" y="15"/>
                      <a:pt x="28" y="15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9" y="13"/>
                      <a:pt x="27" y="16"/>
                      <a:pt x="29" y="12"/>
                    </a:cubicBezTo>
                    <a:cubicBezTo>
                      <a:pt x="27" y="13"/>
                      <a:pt x="27" y="10"/>
                      <a:pt x="25" y="13"/>
                    </a:cubicBezTo>
                    <a:cubicBezTo>
                      <a:pt x="26" y="9"/>
                      <a:pt x="24" y="11"/>
                      <a:pt x="22" y="11"/>
                    </a:cubicBezTo>
                    <a:cubicBezTo>
                      <a:pt x="21" y="14"/>
                      <a:pt x="21" y="11"/>
                      <a:pt x="19" y="12"/>
                    </a:cubicBezTo>
                    <a:cubicBezTo>
                      <a:pt x="21" y="10"/>
                      <a:pt x="22" y="10"/>
                      <a:pt x="23" y="8"/>
                    </a:cubicBezTo>
                    <a:cubicBezTo>
                      <a:pt x="19" y="12"/>
                      <a:pt x="20" y="4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6" y="9"/>
                      <a:pt x="16" y="10"/>
                      <a:pt x="15" y="10"/>
                    </a:cubicBezTo>
                    <a:cubicBezTo>
                      <a:pt x="15" y="9"/>
                      <a:pt x="16" y="8"/>
                      <a:pt x="16" y="7"/>
                    </a:cubicBezTo>
                    <a:cubicBezTo>
                      <a:pt x="15" y="8"/>
                      <a:pt x="13" y="8"/>
                      <a:pt x="12" y="10"/>
                    </a:cubicBezTo>
                    <a:cubicBezTo>
                      <a:pt x="12" y="10"/>
                      <a:pt x="12" y="8"/>
                      <a:pt x="13" y="7"/>
                    </a:cubicBezTo>
                    <a:cubicBezTo>
                      <a:pt x="10" y="9"/>
                      <a:pt x="11" y="6"/>
                      <a:pt x="9" y="7"/>
                    </a:cubicBezTo>
                    <a:cubicBezTo>
                      <a:pt x="10" y="7"/>
                      <a:pt x="11" y="4"/>
                      <a:pt x="11" y="6"/>
                    </a:cubicBezTo>
                    <a:cubicBezTo>
                      <a:pt x="12" y="2"/>
                      <a:pt x="8" y="6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7" y="3"/>
                      <a:pt x="8" y="2"/>
                    </a:cubicBezTo>
                    <a:cubicBezTo>
                      <a:pt x="7" y="0"/>
                      <a:pt x="6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2"/>
                      <a:pt x="2" y="3"/>
                    </a:cubicBezTo>
                    <a:cubicBezTo>
                      <a:pt x="3" y="2"/>
                      <a:pt x="3" y="1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Rectangle 1165"/>
              <p:cNvSpPr>
                <a:spLocks noChangeArrowheads="1"/>
              </p:cNvSpPr>
              <p:nvPr/>
            </p:nvSpPr>
            <p:spPr bwMode="auto">
              <a:xfrm>
                <a:off x="4631" y="668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1166"/>
              <p:cNvSpPr/>
              <p:nvPr/>
            </p:nvSpPr>
            <p:spPr bwMode="auto">
              <a:xfrm>
                <a:off x="4639" y="68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1167"/>
              <p:cNvSpPr/>
              <p:nvPr/>
            </p:nvSpPr>
            <p:spPr bwMode="auto">
              <a:xfrm>
                <a:off x="4595" y="656"/>
                <a:ext cx="39" cy="23"/>
              </a:xfrm>
              <a:custGeom>
                <a:avLst/>
                <a:gdLst>
                  <a:gd name="T0" fmla="*/ 21 w 38"/>
                  <a:gd name="T1" fmla="*/ 12 h 23"/>
                  <a:gd name="T2" fmla="*/ 22 w 38"/>
                  <a:gd name="T3" fmla="*/ 13 h 23"/>
                  <a:gd name="T4" fmla="*/ 21 w 38"/>
                  <a:gd name="T5" fmla="*/ 17 h 23"/>
                  <a:gd name="T6" fmla="*/ 23 w 38"/>
                  <a:gd name="T7" fmla="*/ 17 h 23"/>
                  <a:gd name="T8" fmla="*/ 21 w 38"/>
                  <a:gd name="T9" fmla="*/ 21 h 23"/>
                  <a:gd name="T10" fmla="*/ 25 w 38"/>
                  <a:gd name="T11" fmla="*/ 17 h 23"/>
                  <a:gd name="T12" fmla="*/ 27 w 38"/>
                  <a:gd name="T13" fmla="*/ 18 h 23"/>
                  <a:gd name="T14" fmla="*/ 24 w 38"/>
                  <a:gd name="T15" fmla="*/ 23 h 23"/>
                  <a:gd name="T16" fmla="*/ 33 w 38"/>
                  <a:gd name="T17" fmla="*/ 14 h 23"/>
                  <a:gd name="T18" fmla="*/ 30 w 38"/>
                  <a:gd name="T19" fmla="*/ 20 h 23"/>
                  <a:gd name="T20" fmla="*/ 33 w 38"/>
                  <a:gd name="T21" fmla="*/ 19 h 23"/>
                  <a:gd name="T22" fmla="*/ 32 w 38"/>
                  <a:gd name="T23" fmla="*/ 18 h 23"/>
                  <a:gd name="T24" fmla="*/ 36 w 38"/>
                  <a:gd name="T25" fmla="*/ 12 h 23"/>
                  <a:gd name="T26" fmla="*/ 34 w 38"/>
                  <a:gd name="T27" fmla="*/ 12 h 23"/>
                  <a:gd name="T28" fmla="*/ 36 w 38"/>
                  <a:gd name="T29" fmla="*/ 10 h 23"/>
                  <a:gd name="T30" fmla="*/ 37 w 38"/>
                  <a:gd name="T31" fmla="*/ 6 h 23"/>
                  <a:gd name="T32" fmla="*/ 35 w 38"/>
                  <a:gd name="T33" fmla="*/ 8 h 23"/>
                  <a:gd name="T34" fmla="*/ 35 w 38"/>
                  <a:gd name="T35" fmla="*/ 7 h 23"/>
                  <a:gd name="T36" fmla="*/ 33 w 38"/>
                  <a:gd name="T37" fmla="*/ 7 h 23"/>
                  <a:gd name="T38" fmla="*/ 33 w 38"/>
                  <a:gd name="T39" fmla="*/ 7 h 23"/>
                  <a:gd name="T40" fmla="*/ 31 w 38"/>
                  <a:gd name="T41" fmla="*/ 9 h 23"/>
                  <a:gd name="T42" fmla="*/ 31 w 38"/>
                  <a:gd name="T43" fmla="*/ 9 h 23"/>
                  <a:gd name="T44" fmla="*/ 27 w 38"/>
                  <a:gd name="T45" fmla="*/ 16 h 23"/>
                  <a:gd name="T46" fmla="*/ 26 w 38"/>
                  <a:gd name="T47" fmla="*/ 15 h 23"/>
                  <a:gd name="T48" fmla="*/ 30 w 38"/>
                  <a:gd name="T49" fmla="*/ 8 h 23"/>
                  <a:gd name="T50" fmla="*/ 31 w 38"/>
                  <a:gd name="T51" fmla="*/ 6 h 23"/>
                  <a:gd name="T52" fmla="*/ 28 w 38"/>
                  <a:gd name="T53" fmla="*/ 11 h 23"/>
                  <a:gd name="T54" fmla="*/ 23 w 38"/>
                  <a:gd name="T55" fmla="*/ 13 h 23"/>
                  <a:gd name="T56" fmla="*/ 25 w 38"/>
                  <a:gd name="T57" fmla="*/ 9 h 23"/>
                  <a:gd name="T58" fmla="*/ 25 w 38"/>
                  <a:gd name="T59" fmla="*/ 10 h 23"/>
                  <a:gd name="T60" fmla="*/ 29 w 38"/>
                  <a:gd name="T61" fmla="*/ 5 h 23"/>
                  <a:gd name="T62" fmla="*/ 28 w 38"/>
                  <a:gd name="T63" fmla="*/ 9 h 23"/>
                  <a:gd name="T64" fmla="*/ 30 w 38"/>
                  <a:gd name="T65" fmla="*/ 4 h 23"/>
                  <a:gd name="T66" fmla="*/ 28 w 38"/>
                  <a:gd name="T67" fmla="*/ 5 h 23"/>
                  <a:gd name="T68" fmla="*/ 21 w 38"/>
                  <a:gd name="T69" fmla="*/ 3 h 23"/>
                  <a:gd name="T70" fmla="*/ 4 w 38"/>
                  <a:gd name="T71" fmla="*/ 0 h 23"/>
                  <a:gd name="T72" fmla="*/ 0 w 38"/>
                  <a:gd name="T73" fmla="*/ 5 h 23"/>
                  <a:gd name="T74" fmla="*/ 0 w 38"/>
                  <a:gd name="T75" fmla="*/ 8 h 23"/>
                  <a:gd name="T76" fmla="*/ 3 w 38"/>
                  <a:gd name="T77" fmla="*/ 5 h 23"/>
                  <a:gd name="T78" fmla="*/ 2 w 38"/>
                  <a:gd name="T79" fmla="*/ 7 h 23"/>
                  <a:gd name="T80" fmla="*/ 2 w 38"/>
                  <a:gd name="T81" fmla="*/ 7 h 23"/>
                  <a:gd name="T82" fmla="*/ 1 w 38"/>
                  <a:gd name="T83" fmla="*/ 8 h 23"/>
                  <a:gd name="T84" fmla="*/ 5 w 38"/>
                  <a:gd name="T85" fmla="*/ 8 h 23"/>
                  <a:gd name="T86" fmla="*/ 2 w 38"/>
                  <a:gd name="T87" fmla="*/ 12 h 23"/>
                  <a:gd name="T88" fmla="*/ 9 w 38"/>
                  <a:gd name="T89" fmla="*/ 16 h 23"/>
                  <a:gd name="T90" fmla="*/ 11 w 38"/>
                  <a:gd name="T91" fmla="*/ 12 h 23"/>
                  <a:gd name="T92" fmla="*/ 11 w 38"/>
                  <a:gd name="T93" fmla="*/ 13 h 23"/>
                  <a:gd name="T94" fmla="*/ 12 w 38"/>
                  <a:gd name="T95" fmla="*/ 9 h 23"/>
                  <a:gd name="T96" fmla="*/ 17 w 38"/>
                  <a:gd name="T97" fmla="*/ 4 h 23"/>
                  <a:gd name="T98" fmla="*/ 16 w 38"/>
                  <a:gd name="T99" fmla="*/ 6 h 23"/>
                  <a:gd name="T100" fmla="*/ 19 w 38"/>
                  <a:gd name="T101" fmla="*/ 5 h 23"/>
                  <a:gd name="T102" fmla="*/ 16 w 38"/>
                  <a:gd name="T103" fmla="*/ 10 h 23"/>
                  <a:gd name="T104" fmla="*/ 17 w 38"/>
                  <a:gd name="T105" fmla="*/ 9 h 23"/>
                  <a:gd name="T106" fmla="*/ 14 w 38"/>
                  <a:gd name="T107" fmla="*/ 15 h 23"/>
                  <a:gd name="T108" fmla="*/ 18 w 38"/>
                  <a:gd name="T109" fmla="*/ 15 h 23"/>
                  <a:gd name="T110" fmla="*/ 15 w 38"/>
                  <a:gd name="T111" fmla="*/ 18 h 23"/>
                  <a:gd name="T112" fmla="*/ 16 w 38"/>
                  <a:gd name="T113" fmla="*/ 19 h 23"/>
                  <a:gd name="T114" fmla="*/ 17 w 38"/>
                  <a:gd name="T115" fmla="*/ 17 h 23"/>
                  <a:gd name="T116" fmla="*/ 16 w 38"/>
                  <a:gd name="T117" fmla="*/ 21 h 23"/>
                  <a:gd name="T118" fmla="*/ 21 w 38"/>
                  <a:gd name="T11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23">
                    <a:moveTo>
                      <a:pt x="21" y="12"/>
                    </a:moveTo>
                    <a:cubicBezTo>
                      <a:pt x="20" y="16"/>
                      <a:pt x="22" y="11"/>
                      <a:pt x="22" y="13"/>
                    </a:cubicBezTo>
                    <a:cubicBezTo>
                      <a:pt x="22" y="13"/>
                      <a:pt x="21" y="15"/>
                      <a:pt x="21" y="17"/>
                    </a:cubicBezTo>
                    <a:cubicBezTo>
                      <a:pt x="23" y="12"/>
                      <a:pt x="21" y="18"/>
                      <a:pt x="23" y="17"/>
                    </a:cubicBezTo>
                    <a:cubicBezTo>
                      <a:pt x="22" y="19"/>
                      <a:pt x="22" y="19"/>
                      <a:pt x="21" y="21"/>
                    </a:cubicBezTo>
                    <a:cubicBezTo>
                      <a:pt x="22" y="20"/>
                      <a:pt x="23" y="19"/>
                      <a:pt x="25" y="17"/>
                    </a:cubicBezTo>
                    <a:cubicBezTo>
                      <a:pt x="26" y="17"/>
                      <a:pt x="26" y="18"/>
                      <a:pt x="27" y="18"/>
                    </a:cubicBezTo>
                    <a:cubicBezTo>
                      <a:pt x="26" y="19"/>
                      <a:pt x="26" y="21"/>
                      <a:pt x="24" y="23"/>
                    </a:cubicBezTo>
                    <a:cubicBezTo>
                      <a:pt x="26" y="20"/>
                      <a:pt x="30" y="17"/>
                      <a:pt x="33" y="14"/>
                    </a:cubicBezTo>
                    <a:cubicBezTo>
                      <a:pt x="32" y="17"/>
                      <a:pt x="32" y="17"/>
                      <a:pt x="30" y="20"/>
                    </a:cubicBezTo>
                    <a:cubicBezTo>
                      <a:pt x="31" y="22"/>
                      <a:pt x="32" y="17"/>
                      <a:pt x="33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5" y="14"/>
                      <a:pt x="36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5" y="10"/>
                      <a:pt x="36" y="11"/>
                      <a:pt x="36" y="10"/>
                    </a:cubicBezTo>
                    <a:cubicBezTo>
                      <a:pt x="38" y="8"/>
                      <a:pt x="36" y="8"/>
                      <a:pt x="37" y="6"/>
                    </a:cubicBezTo>
                    <a:cubicBezTo>
                      <a:pt x="36" y="8"/>
                      <a:pt x="36" y="7"/>
                      <a:pt x="35" y="8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5"/>
                      <a:pt x="33" y="8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2" y="8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0" y="12"/>
                      <a:pt x="27" y="13"/>
                      <a:pt x="27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2"/>
                      <a:pt x="29" y="8"/>
                      <a:pt x="30" y="8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4"/>
                      <a:pt x="28" y="8"/>
                      <a:pt x="28" y="11"/>
                    </a:cubicBezTo>
                    <a:cubicBezTo>
                      <a:pt x="24" y="17"/>
                      <a:pt x="25" y="10"/>
                      <a:pt x="23" y="13"/>
                    </a:cubicBezTo>
                    <a:cubicBezTo>
                      <a:pt x="23" y="11"/>
                      <a:pt x="24" y="10"/>
                      <a:pt x="25" y="9"/>
                    </a:cubicBezTo>
                    <a:cubicBezTo>
                      <a:pt x="25" y="9"/>
                      <a:pt x="26" y="9"/>
                      <a:pt x="25" y="10"/>
                    </a:cubicBezTo>
                    <a:cubicBezTo>
                      <a:pt x="27" y="10"/>
                      <a:pt x="27" y="4"/>
                      <a:pt x="29" y="5"/>
                    </a:cubicBezTo>
                    <a:cubicBezTo>
                      <a:pt x="29" y="7"/>
                      <a:pt x="26" y="8"/>
                      <a:pt x="28" y="9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29" y="4"/>
                      <a:pt x="28" y="5"/>
                    </a:cubicBezTo>
                    <a:cubicBezTo>
                      <a:pt x="23" y="7"/>
                      <a:pt x="21" y="3"/>
                      <a:pt x="21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0" y="5"/>
                    </a:cubicBezTo>
                    <a:cubicBezTo>
                      <a:pt x="0" y="6"/>
                      <a:pt x="1" y="6"/>
                      <a:pt x="0" y="8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9"/>
                      <a:pt x="1" y="8"/>
                    </a:cubicBezTo>
                    <a:cubicBezTo>
                      <a:pt x="1" y="12"/>
                      <a:pt x="3" y="12"/>
                      <a:pt x="5" y="8"/>
                    </a:cubicBezTo>
                    <a:cubicBezTo>
                      <a:pt x="5" y="10"/>
                      <a:pt x="3" y="11"/>
                      <a:pt x="2" y="12"/>
                    </a:cubicBezTo>
                    <a:cubicBezTo>
                      <a:pt x="5" y="15"/>
                      <a:pt x="7" y="15"/>
                      <a:pt x="9" y="16"/>
                    </a:cubicBezTo>
                    <a:cubicBezTo>
                      <a:pt x="10" y="13"/>
                      <a:pt x="10" y="14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2" y="10"/>
                      <a:pt x="12" y="9"/>
                    </a:cubicBezTo>
                    <a:cubicBezTo>
                      <a:pt x="13" y="13"/>
                      <a:pt x="15" y="5"/>
                      <a:pt x="17" y="4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6"/>
                      <a:pt x="18" y="6"/>
                      <a:pt x="19" y="5"/>
                    </a:cubicBezTo>
                    <a:cubicBezTo>
                      <a:pt x="19" y="9"/>
                      <a:pt x="17" y="5"/>
                      <a:pt x="16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11"/>
                      <a:pt x="15" y="14"/>
                      <a:pt x="14" y="15"/>
                    </a:cubicBezTo>
                    <a:cubicBezTo>
                      <a:pt x="16" y="13"/>
                      <a:pt x="16" y="17"/>
                      <a:pt x="18" y="15"/>
                    </a:cubicBezTo>
                    <a:cubicBezTo>
                      <a:pt x="17" y="17"/>
                      <a:pt x="15" y="18"/>
                      <a:pt x="15" y="18"/>
                    </a:cubicBezTo>
                    <a:cubicBezTo>
                      <a:pt x="15" y="18"/>
                      <a:pt x="17" y="17"/>
                      <a:pt x="16" y="19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6" y="19"/>
                      <a:pt x="16" y="21"/>
                    </a:cubicBezTo>
                    <a:cubicBezTo>
                      <a:pt x="18" y="21"/>
                      <a:pt x="19" y="13"/>
                      <a:pt x="2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1168"/>
              <p:cNvSpPr/>
              <p:nvPr/>
            </p:nvSpPr>
            <p:spPr bwMode="auto">
              <a:xfrm>
                <a:off x="4637" y="67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1169"/>
              <p:cNvSpPr/>
              <p:nvPr/>
            </p:nvSpPr>
            <p:spPr bwMode="auto">
              <a:xfrm>
                <a:off x="4630" y="68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1170"/>
              <p:cNvSpPr/>
              <p:nvPr/>
            </p:nvSpPr>
            <p:spPr bwMode="auto">
              <a:xfrm>
                <a:off x="4629" y="68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1"/>
                      <a:pt x="0" y="2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1171"/>
              <p:cNvSpPr/>
              <p:nvPr/>
            </p:nvSpPr>
            <p:spPr bwMode="auto">
              <a:xfrm>
                <a:off x="4691" y="71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1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1172"/>
              <p:cNvSpPr/>
              <p:nvPr/>
            </p:nvSpPr>
            <p:spPr bwMode="auto">
              <a:xfrm>
                <a:off x="4689" y="712"/>
                <a:ext cx="2" cy="4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1173"/>
              <p:cNvSpPr/>
              <p:nvPr/>
            </p:nvSpPr>
            <p:spPr bwMode="auto">
              <a:xfrm>
                <a:off x="4691" y="71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1174"/>
              <p:cNvSpPr/>
              <p:nvPr/>
            </p:nvSpPr>
            <p:spPr bwMode="auto">
              <a:xfrm>
                <a:off x="4688" y="711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2 h 3"/>
                  <a:gd name="T6" fmla="*/ 2 w 3"/>
                  <a:gd name="T7" fmla="*/ 1 h 3"/>
                  <a:gd name="T8" fmla="*/ 3 w 3"/>
                  <a:gd name="T9" fmla="*/ 0 h 3"/>
                  <a:gd name="T10" fmla="*/ 1 w 3"/>
                  <a:gd name="T11" fmla="*/ 1 h 3"/>
                  <a:gd name="T12" fmla="*/ 2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1175"/>
              <p:cNvSpPr/>
              <p:nvPr/>
            </p:nvSpPr>
            <p:spPr bwMode="auto">
              <a:xfrm>
                <a:off x="4688" y="7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1176"/>
              <p:cNvSpPr/>
              <p:nvPr/>
            </p:nvSpPr>
            <p:spPr bwMode="auto">
              <a:xfrm>
                <a:off x="4688" y="706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3 h 5"/>
                  <a:gd name="T6" fmla="*/ 1 w 3"/>
                  <a:gd name="T7" fmla="*/ 5 h 5"/>
                  <a:gd name="T8" fmla="*/ 2 w 3"/>
                  <a:gd name="T9" fmla="*/ 1 h 5"/>
                  <a:gd name="T10" fmla="*/ 1 w 3"/>
                  <a:gd name="T11" fmla="*/ 2 h 5"/>
                  <a:gd name="T12" fmla="*/ 2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0" y="4"/>
                      <a:pt x="2" y="1"/>
                      <a:pt x="2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1177"/>
              <p:cNvSpPr/>
              <p:nvPr/>
            </p:nvSpPr>
            <p:spPr bwMode="auto">
              <a:xfrm>
                <a:off x="4684" y="703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2 w 3"/>
                  <a:gd name="T3" fmla="*/ 3 h 7"/>
                  <a:gd name="T4" fmla="*/ 1 w 3"/>
                  <a:gd name="T5" fmla="*/ 6 h 7"/>
                  <a:gd name="T6" fmla="*/ 3 w 3"/>
                  <a:gd name="T7" fmla="*/ 5 h 7"/>
                  <a:gd name="T8" fmla="*/ 3 w 3"/>
                  <a:gd name="T9" fmla="*/ 6 h 7"/>
                  <a:gd name="T10" fmla="*/ 3 w 3"/>
                  <a:gd name="T11" fmla="*/ 2 h 7"/>
                  <a:gd name="T12" fmla="*/ 3 w 3"/>
                  <a:gd name="T13" fmla="*/ 2 h 7"/>
                  <a:gd name="T14" fmla="*/ 3 w 3"/>
                  <a:gd name="T15" fmla="*/ 0 h 7"/>
                  <a:gd name="T16" fmla="*/ 0 w 3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4"/>
                      <a:pt x="1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2" y="6"/>
                      <a:pt x="2" y="7"/>
                      <a:pt x="3" y="6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3"/>
                      <a:pt x="0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1178"/>
              <p:cNvSpPr/>
              <p:nvPr/>
            </p:nvSpPr>
            <p:spPr bwMode="auto">
              <a:xfrm>
                <a:off x="4684" y="70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2" y="2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1179"/>
              <p:cNvSpPr/>
              <p:nvPr/>
            </p:nvSpPr>
            <p:spPr bwMode="auto">
              <a:xfrm>
                <a:off x="4681" y="701"/>
                <a:ext cx="4" cy="4"/>
              </a:xfrm>
              <a:custGeom>
                <a:avLst/>
                <a:gdLst>
                  <a:gd name="T0" fmla="*/ 2 w 4"/>
                  <a:gd name="T1" fmla="*/ 3 h 4"/>
                  <a:gd name="T2" fmla="*/ 2 w 4"/>
                  <a:gd name="T3" fmla="*/ 1 h 4"/>
                  <a:gd name="T4" fmla="*/ 2 w 4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2"/>
                      <a:pt x="4" y="0"/>
                      <a:pt x="2" y="1"/>
                    </a:cubicBezTo>
                    <a:cubicBezTo>
                      <a:pt x="3" y="1"/>
                      <a:pt x="0" y="4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1180"/>
              <p:cNvSpPr/>
              <p:nvPr/>
            </p:nvSpPr>
            <p:spPr bwMode="auto">
              <a:xfrm>
                <a:off x="4678" y="695"/>
                <a:ext cx="6" cy="9"/>
              </a:xfrm>
              <a:custGeom>
                <a:avLst/>
                <a:gdLst>
                  <a:gd name="T0" fmla="*/ 2 w 6"/>
                  <a:gd name="T1" fmla="*/ 4 h 9"/>
                  <a:gd name="T2" fmla="*/ 2 w 6"/>
                  <a:gd name="T3" fmla="*/ 7 h 9"/>
                  <a:gd name="T4" fmla="*/ 0 w 6"/>
                  <a:gd name="T5" fmla="*/ 8 h 9"/>
                  <a:gd name="T6" fmla="*/ 3 w 6"/>
                  <a:gd name="T7" fmla="*/ 7 h 9"/>
                  <a:gd name="T8" fmla="*/ 5 w 6"/>
                  <a:gd name="T9" fmla="*/ 6 h 9"/>
                  <a:gd name="T10" fmla="*/ 2 w 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9">
                    <a:moveTo>
                      <a:pt x="2" y="4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1" y="9"/>
                      <a:pt x="1" y="7"/>
                      <a:pt x="0" y="8"/>
                    </a:cubicBezTo>
                    <a:cubicBezTo>
                      <a:pt x="1" y="9"/>
                      <a:pt x="1" y="8"/>
                      <a:pt x="3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2" y="7"/>
                      <a:pt x="6" y="0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1181"/>
              <p:cNvSpPr/>
              <p:nvPr/>
            </p:nvSpPr>
            <p:spPr bwMode="auto">
              <a:xfrm>
                <a:off x="4680" y="70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1182"/>
              <p:cNvSpPr/>
              <p:nvPr/>
            </p:nvSpPr>
            <p:spPr bwMode="auto">
              <a:xfrm>
                <a:off x="4672" y="691"/>
                <a:ext cx="10" cy="10"/>
              </a:xfrm>
              <a:custGeom>
                <a:avLst/>
                <a:gdLst>
                  <a:gd name="T0" fmla="*/ 7 w 10"/>
                  <a:gd name="T1" fmla="*/ 4 h 10"/>
                  <a:gd name="T2" fmla="*/ 4 w 10"/>
                  <a:gd name="T3" fmla="*/ 2 h 10"/>
                  <a:gd name="T4" fmla="*/ 5 w 10"/>
                  <a:gd name="T5" fmla="*/ 2 h 10"/>
                  <a:gd name="T6" fmla="*/ 4 w 10"/>
                  <a:gd name="T7" fmla="*/ 2 h 10"/>
                  <a:gd name="T8" fmla="*/ 5 w 10"/>
                  <a:gd name="T9" fmla="*/ 1 h 10"/>
                  <a:gd name="T10" fmla="*/ 1 w 10"/>
                  <a:gd name="T11" fmla="*/ 4 h 10"/>
                  <a:gd name="T12" fmla="*/ 2 w 10"/>
                  <a:gd name="T13" fmla="*/ 5 h 10"/>
                  <a:gd name="T14" fmla="*/ 0 w 10"/>
                  <a:gd name="T15" fmla="*/ 8 h 10"/>
                  <a:gd name="T16" fmla="*/ 3 w 10"/>
                  <a:gd name="T17" fmla="*/ 5 h 10"/>
                  <a:gd name="T18" fmla="*/ 2 w 10"/>
                  <a:gd name="T19" fmla="*/ 7 h 10"/>
                  <a:gd name="T20" fmla="*/ 5 w 10"/>
                  <a:gd name="T21" fmla="*/ 4 h 10"/>
                  <a:gd name="T22" fmla="*/ 5 w 10"/>
                  <a:gd name="T23" fmla="*/ 7 h 10"/>
                  <a:gd name="T24" fmla="*/ 7 w 10"/>
                  <a:gd name="T25" fmla="*/ 6 h 10"/>
                  <a:gd name="T26" fmla="*/ 6 w 10"/>
                  <a:gd name="T27" fmla="*/ 10 h 10"/>
                  <a:gd name="T28" fmla="*/ 10 w 10"/>
                  <a:gd name="T29" fmla="*/ 6 h 10"/>
                  <a:gd name="T30" fmla="*/ 7 w 10"/>
                  <a:gd name="T31" fmla="*/ 7 h 10"/>
                  <a:gd name="T32" fmla="*/ 9 w 10"/>
                  <a:gd name="T33" fmla="*/ 4 h 10"/>
                  <a:gd name="T34" fmla="*/ 7 w 10"/>
                  <a:gd name="T3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0">
                    <a:moveTo>
                      <a:pt x="7" y="4"/>
                    </a:moveTo>
                    <a:cubicBezTo>
                      <a:pt x="8" y="0"/>
                      <a:pt x="4" y="4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1" y="7"/>
                      <a:pt x="3" y="2"/>
                      <a:pt x="2" y="5"/>
                    </a:cubicBezTo>
                    <a:cubicBezTo>
                      <a:pt x="2" y="6"/>
                      <a:pt x="1" y="7"/>
                      <a:pt x="0" y="8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3" y="5"/>
                      <a:pt x="3" y="6"/>
                      <a:pt x="2" y="7"/>
                    </a:cubicBezTo>
                    <a:cubicBezTo>
                      <a:pt x="3" y="6"/>
                      <a:pt x="5" y="3"/>
                      <a:pt x="5" y="4"/>
                    </a:cubicBezTo>
                    <a:cubicBezTo>
                      <a:pt x="5" y="6"/>
                      <a:pt x="4" y="7"/>
                      <a:pt x="5" y="7"/>
                    </a:cubicBezTo>
                    <a:cubicBezTo>
                      <a:pt x="6" y="3"/>
                      <a:pt x="5" y="8"/>
                      <a:pt x="7" y="6"/>
                    </a:cubicBezTo>
                    <a:cubicBezTo>
                      <a:pt x="7" y="7"/>
                      <a:pt x="6" y="9"/>
                      <a:pt x="6" y="10"/>
                    </a:cubicBezTo>
                    <a:cubicBezTo>
                      <a:pt x="7" y="8"/>
                      <a:pt x="9" y="6"/>
                      <a:pt x="10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4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1183"/>
              <p:cNvSpPr/>
              <p:nvPr/>
            </p:nvSpPr>
            <p:spPr bwMode="auto">
              <a:xfrm>
                <a:off x="4672" y="6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1184"/>
              <p:cNvSpPr/>
              <p:nvPr/>
            </p:nvSpPr>
            <p:spPr bwMode="auto">
              <a:xfrm>
                <a:off x="4676" y="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1185"/>
              <p:cNvSpPr/>
              <p:nvPr/>
            </p:nvSpPr>
            <p:spPr bwMode="auto">
              <a:xfrm>
                <a:off x="4670" y="69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1186"/>
              <p:cNvSpPr/>
              <p:nvPr/>
            </p:nvSpPr>
            <p:spPr bwMode="auto">
              <a:xfrm>
                <a:off x="4670" y="69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1187"/>
              <p:cNvSpPr/>
              <p:nvPr/>
            </p:nvSpPr>
            <p:spPr bwMode="auto">
              <a:xfrm>
                <a:off x="4656" y="685"/>
                <a:ext cx="2" cy="4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0 w 2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1" y="0"/>
                      <a:pt x="1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1188"/>
              <p:cNvSpPr/>
              <p:nvPr/>
            </p:nvSpPr>
            <p:spPr bwMode="auto">
              <a:xfrm>
                <a:off x="4645" y="684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2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2" y="1"/>
                      <a:pt x="2" y="2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1189"/>
              <p:cNvSpPr/>
              <p:nvPr/>
            </p:nvSpPr>
            <p:spPr bwMode="auto">
              <a:xfrm>
                <a:off x="4638" y="684"/>
                <a:ext cx="3" cy="7"/>
              </a:xfrm>
              <a:custGeom>
                <a:avLst/>
                <a:gdLst>
                  <a:gd name="T0" fmla="*/ 0 w 3"/>
                  <a:gd name="T1" fmla="*/ 7 h 7"/>
                  <a:gd name="T2" fmla="*/ 0 w 3"/>
                  <a:gd name="T3" fmla="*/ 5 h 7"/>
                  <a:gd name="T4" fmla="*/ 3 w 3"/>
                  <a:gd name="T5" fmla="*/ 2 h 7"/>
                  <a:gd name="T6" fmla="*/ 0 w 3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1" y="6"/>
                      <a:pt x="0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190"/>
              <p:cNvSpPr/>
              <p:nvPr/>
            </p:nvSpPr>
            <p:spPr bwMode="auto">
              <a:xfrm>
                <a:off x="4633" y="685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3 h 4"/>
                  <a:gd name="T4" fmla="*/ 1 w 3"/>
                  <a:gd name="T5" fmla="*/ 3 h 4"/>
                  <a:gd name="T6" fmla="*/ 3 w 3"/>
                  <a:gd name="T7" fmla="*/ 0 h 4"/>
                  <a:gd name="T8" fmla="*/ 0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0"/>
                      <a:pt x="1" y="1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191"/>
              <p:cNvSpPr/>
              <p:nvPr/>
            </p:nvSpPr>
            <p:spPr bwMode="auto">
              <a:xfrm>
                <a:off x="4636" y="68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192"/>
              <p:cNvSpPr/>
              <p:nvPr/>
            </p:nvSpPr>
            <p:spPr bwMode="auto">
              <a:xfrm>
                <a:off x="4636" y="6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193"/>
              <p:cNvSpPr/>
              <p:nvPr/>
            </p:nvSpPr>
            <p:spPr bwMode="auto">
              <a:xfrm>
                <a:off x="4631" y="686"/>
                <a:ext cx="2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0" y="3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194"/>
              <p:cNvSpPr/>
              <p:nvPr/>
            </p:nvSpPr>
            <p:spPr bwMode="auto">
              <a:xfrm>
                <a:off x="4622" y="679"/>
                <a:ext cx="5" cy="4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1 h 4"/>
                  <a:gd name="T4" fmla="*/ 2 w 5"/>
                  <a:gd name="T5" fmla="*/ 1 h 4"/>
                  <a:gd name="T6" fmla="*/ 1 w 5"/>
                  <a:gd name="T7" fmla="*/ 4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4"/>
                      <a:pt x="2" y="1"/>
                    </a:cubicBezTo>
                    <a:cubicBezTo>
                      <a:pt x="2" y="2"/>
                      <a:pt x="0" y="3"/>
                      <a:pt x="1" y="4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195"/>
              <p:cNvSpPr/>
              <p:nvPr/>
            </p:nvSpPr>
            <p:spPr bwMode="auto">
              <a:xfrm>
                <a:off x="4623" y="674"/>
                <a:ext cx="2" cy="5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2 h 5"/>
                  <a:gd name="T4" fmla="*/ 0 w 2"/>
                  <a:gd name="T5" fmla="*/ 3 h 5"/>
                  <a:gd name="T6" fmla="*/ 1 w 2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0"/>
                      <a:pt x="0" y="5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196"/>
              <p:cNvSpPr/>
              <p:nvPr/>
            </p:nvSpPr>
            <p:spPr bwMode="auto">
              <a:xfrm>
                <a:off x="4618" y="675"/>
                <a:ext cx="3" cy="6"/>
              </a:xfrm>
              <a:custGeom>
                <a:avLst/>
                <a:gdLst>
                  <a:gd name="T0" fmla="*/ 2 w 3"/>
                  <a:gd name="T1" fmla="*/ 1 h 6"/>
                  <a:gd name="T2" fmla="*/ 2 w 3"/>
                  <a:gd name="T3" fmla="*/ 0 h 6"/>
                  <a:gd name="T4" fmla="*/ 0 w 3"/>
                  <a:gd name="T5" fmla="*/ 4 h 6"/>
                  <a:gd name="T6" fmla="*/ 2 w 3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2" y="0"/>
                      <a:pt x="1" y="3"/>
                      <a:pt x="0" y="4"/>
                    </a:cubicBezTo>
                    <a:cubicBezTo>
                      <a:pt x="0" y="6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197"/>
              <p:cNvSpPr/>
              <p:nvPr/>
            </p:nvSpPr>
            <p:spPr bwMode="auto">
              <a:xfrm>
                <a:off x="4619" y="6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198"/>
              <p:cNvSpPr/>
              <p:nvPr/>
            </p:nvSpPr>
            <p:spPr bwMode="auto">
              <a:xfrm>
                <a:off x="4614" y="671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199"/>
              <p:cNvSpPr/>
              <p:nvPr/>
            </p:nvSpPr>
            <p:spPr bwMode="auto">
              <a:xfrm>
                <a:off x="4607" y="67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200"/>
              <p:cNvSpPr/>
              <p:nvPr/>
            </p:nvSpPr>
            <p:spPr bwMode="auto">
              <a:xfrm>
                <a:off x="4607" y="67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201"/>
              <p:cNvSpPr/>
              <p:nvPr/>
            </p:nvSpPr>
            <p:spPr bwMode="auto">
              <a:xfrm>
                <a:off x="4605" y="6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202"/>
              <p:cNvSpPr/>
              <p:nvPr/>
            </p:nvSpPr>
            <p:spPr bwMode="auto">
              <a:xfrm>
                <a:off x="4595" y="654"/>
                <a:ext cx="2" cy="4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203"/>
              <p:cNvSpPr/>
              <p:nvPr/>
            </p:nvSpPr>
            <p:spPr bwMode="auto">
              <a:xfrm>
                <a:off x="4854" y="596"/>
                <a:ext cx="47" cy="23"/>
              </a:xfrm>
              <a:custGeom>
                <a:avLst/>
                <a:gdLst>
                  <a:gd name="T0" fmla="*/ 0 w 46"/>
                  <a:gd name="T1" fmla="*/ 23 h 23"/>
                  <a:gd name="T2" fmla="*/ 46 w 46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23"/>
                    </a:moveTo>
                    <a:cubicBezTo>
                      <a:pt x="18" y="15"/>
                      <a:pt x="32" y="7"/>
                      <a:pt x="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204"/>
              <p:cNvSpPr/>
              <p:nvPr/>
            </p:nvSpPr>
            <p:spPr bwMode="auto">
              <a:xfrm>
                <a:off x="4874" y="60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Rectangle 1205"/>
              <p:cNvSpPr>
                <a:spLocks noChangeArrowheads="1"/>
              </p:cNvSpPr>
              <p:nvPr/>
            </p:nvSpPr>
            <p:spPr bwMode="auto">
              <a:xfrm>
                <a:off x="4884" y="59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206"/>
              <p:cNvSpPr/>
              <p:nvPr/>
            </p:nvSpPr>
            <p:spPr bwMode="auto">
              <a:xfrm>
                <a:off x="4883" y="59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1207"/>
              <p:cNvSpPr/>
              <p:nvPr/>
            </p:nvSpPr>
            <p:spPr bwMode="auto">
              <a:xfrm>
                <a:off x="4876" y="60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208"/>
              <p:cNvSpPr/>
              <p:nvPr/>
            </p:nvSpPr>
            <p:spPr bwMode="auto">
              <a:xfrm>
                <a:off x="4880" y="61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209"/>
              <p:cNvSpPr/>
              <p:nvPr/>
            </p:nvSpPr>
            <p:spPr bwMode="auto">
              <a:xfrm>
                <a:off x="4863" y="6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985" name="Rectangle 1211"/>
            <p:cNvSpPr>
              <a:spLocks noChangeArrowheads="1"/>
            </p:cNvSpPr>
            <p:nvPr/>
          </p:nvSpPr>
          <p:spPr bwMode="auto">
            <a:xfrm>
              <a:off x="7720013" y="962025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6" name="Freeform 1212"/>
            <p:cNvSpPr/>
            <p:nvPr/>
          </p:nvSpPr>
          <p:spPr bwMode="auto">
            <a:xfrm>
              <a:off x="7721601" y="9636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7" name="Freeform 1213"/>
            <p:cNvSpPr/>
            <p:nvPr/>
          </p:nvSpPr>
          <p:spPr bwMode="auto">
            <a:xfrm>
              <a:off x="7724776" y="985838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8" name="Freeform 1214"/>
            <p:cNvSpPr/>
            <p:nvPr/>
          </p:nvSpPr>
          <p:spPr bwMode="auto">
            <a:xfrm>
              <a:off x="7718426" y="95567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9" name="Freeform 1215"/>
            <p:cNvSpPr/>
            <p:nvPr/>
          </p:nvSpPr>
          <p:spPr bwMode="auto">
            <a:xfrm>
              <a:off x="7735888" y="9540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0" name="Freeform 1216"/>
            <p:cNvSpPr/>
            <p:nvPr/>
          </p:nvSpPr>
          <p:spPr bwMode="auto">
            <a:xfrm>
              <a:off x="7740651" y="9683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1" name="Freeform 1217"/>
            <p:cNvSpPr/>
            <p:nvPr/>
          </p:nvSpPr>
          <p:spPr bwMode="auto">
            <a:xfrm>
              <a:off x="7758113" y="946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2" name="Freeform 1218"/>
            <p:cNvSpPr/>
            <p:nvPr/>
          </p:nvSpPr>
          <p:spPr bwMode="auto">
            <a:xfrm>
              <a:off x="7723188" y="946150"/>
              <a:ext cx="41275" cy="34925"/>
            </a:xfrm>
            <a:custGeom>
              <a:avLst/>
              <a:gdLst>
                <a:gd name="T0" fmla="*/ 3 w 25"/>
                <a:gd name="T1" fmla="*/ 12 h 22"/>
                <a:gd name="T2" fmla="*/ 4 w 25"/>
                <a:gd name="T3" fmla="*/ 15 h 22"/>
                <a:gd name="T4" fmla="*/ 5 w 25"/>
                <a:gd name="T5" fmla="*/ 17 h 22"/>
                <a:gd name="T6" fmla="*/ 7 w 25"/>
                <a:gd name="T7" fmla="*/ 18 h 22"/>
                <a:gd name="T8" fmla="*/ 8 w 25"/>
                <a:gd name="T9" fmla="*/ 19 h 22"/>
                <a:gd name="T10" fmla="*/ 10 w 25"/>
                <a:gd name="T11" fmla="*/ 21 h 22"/>
                <a:gd name="T12" fmla="*/ 10 w 25"/>
                <a:gd name="T13" fmla="*/ 18 h 22"/>
                <a:gd name="T14" fmla="*/ 9 w 25"/>
                <a:gd name="T15" fmla="*/ 16 h 22"/>
                <a:gd name="T16" fmla="*/ 8 w 25"/>
                <a:gd name="T17" fmla="*/ 14 h 22"/>
                <a:gd name="T18" fmla="*/ 6 w 25"/>
                <a:gd name="T19" fmla="*/ 14 h 22"/>
                <a:gd name="T20" fmla="*/ 5 w 25"/>
                <a:gd name="T21" fmla="*/ 11 h 22"/>
                <a:gd name="T22" fmla="*/ 9 w 25"/>
                <a:gd name="T23" fmla="*/ 15 h 22"/>
                <a:gd name="T24" fmla="*/ 11 w 25"/>
                <a:gd name="T25" fmla="*/ 16 h 22"/>
                <a:gd name="T26" fmla="*/ 11 w 25"/>
                <a:gd name="T27" fmla="*/ 17 h 22"/>
                <a:gd name="T28" fmla="*/ 10 w 25"/>
                <a:gd name="T29" fmla="*/ 14 h 22"/>
                <a:gd name="T30" fmla="*/ 9 w 25"/>
                <a:gd name="T31" fmla="*/ 11 h 22"/>
                <a:gd name="T32" fmla="*/ 10 w 25"/>
                <a:gd name="T33" fmla="*/ 13 h 22"/>
                <a:gd name="T34" fmla="*/ 11 w 25"/>
                <a:gd name="T35" fmla="*/ 13 h 22"/>
                <a:gd name="T36" fmla="*/ 11 w 25"/>
                <a:gd name="T37" fmla="*/ 13 h 22"/>
                <a:gd name="T38" fmla="*/ 13 w 25"/>
                <a:gd name="T39" fmla="*/ 17 h 22"/>
                <a:gd name="T40" fmla="*/ 13 w 25"/>
                <a:gd name="T41" fmla="*/ 16 h 22"/>
                <a:gd name="T42" fmla="*/ 13 w 25"/>
                <a:gd name="T43" fmla="*/ 15 h 22"/>
                <a:gd name="T44" fmla="*/ 12 w 25"/>
                <a:gd name="T45" fmla="*/ 11 h 22"/>
                <a:gd name="T46" fmla="*/ 11 w 25"/>
                <a:gd name="T47" fmla="*/ 6 h 22"/>
                <a:gd name="T48" fmla="*/ 15 w 25"/>
                <a:gd name="T49" fmla="*/ 14 h 22"/>
                <a:gd name="T50" fmla="*/ 14 w 25"/>
                <a:gd name="T51" fmla="*/ 10 h 22"/>
                <a:gd name="T52" fmla="*/ 15 w 25"/>
                <a:gd name="T53" fmla="*/ 9 h 22"/>
                <a:gd name="T54" fmla="*/ 17 w 25"/>
                <a:gd name="T55" fmla="*/ 11 h 22"/>
                <a:gd name="T56" fmla="*/ 16 w 25"/>
                <a:gd name="T57" fmla="*/ 9 h 22"/>
                <a:gd name="T58" fmla="*/ 18 w 25"/>
                <a:gd name="T59" fmla="*/ 10 h 22"/>
                <a:gd name="T60" fmla="*/ 17 w 25"/>
                <a:gd name="T61" fmla="*/ 6 h 22"/>
                <a:gd name="T62" fmla="*/ 19 w 25"/>
                <a:gd name="T63" fmla="*/ 11 h 22"/>
                <a:gd name="T64" fmla="*/ 18 w 25"/>
                <a:gd name="T65" fmla="*/ 7 h 22"/>
                <a:gd name="T66" fmla="*/ 19 w 25"/>
                <a:gd name="T67" fmla="*/ 8 h 22"/>
                <a:gd name="T68" fmla="*/ 21 w 25"/>
                <a:gd name="T69" fmla="*/ 7 h 22"/>
                <a:gd name="T70" fmla="*/ 21 w 25"/>
                <a:gd name="T71" fmla="*/ 5 h 22"/>
                <a:gd name="T72" fmla="*/ 21 w 25"/>
                <a:gd name="T73" fmla="*/ 2 h 22"/>
                <a:gd name="T74" fmla="*/ 23 w 25"/>
                <a:gd name="T75" fmla="*/ 5 h 22"/>
                <a:gd name="T76" fmla="*/ 21 w 25"/>
                <a:gd name="T77" fmla="*/ 1 h 22"/>
                <a:gd name="T78" fmla="*/ 19 w 25"/>
                <a:gd name="T79" fmla="*/ 4 h 22"/>
                <a:gd name="T80" fmla="*/ 18 w 25"/>
                <a:gd name="T81" fmla="*/ 3 h 22"/>
                <a:gd name="T82" fmla="*/ 16 w 25"/>
                <a:gd name="T83" fmla="*/ 3 h 22"/>
                <a:gd name="T84" fmla="*/ 17 w 25"/>
                <a:gd name="T85" fmla="*/ 5 h 22"/>
                <a:gd name="T86" fmla="*/ 13 w 25"/>
                <a:gd name="T87" fmla="*/ 4 h 22"/>
                <a:gd name="T88" fmla="*/ 11 w 25"/>
                <a:gd name="T89" fmla="*/ 2 h 22"/>
                <a:gd name="T90" fmla="*/ 9 w 25"/>
                <a:gd name="T91" fmla="*/ 5 h 22"/>
                <a:gd name="T92" fmla="*/ 8 w 25"/>
                <a:gd name="T93" fmla="*/ 3 h 22"/>
                <a:gd name="T94" fmla="*/ 8 w 25"/>
                <a:gd name="T95" fmla="*/ 7 h 22"/>
                <a:gd name="T96" fmla="*/ 8 w 25"/>
                <a:gd name="T97" fmla="*/ 8 h 22"/>
                <a:gd name="T98" fmla="*/ 7 w 25"/>
                <a:gd name="T99" fmla="*/ 10 h 22"/>
                <a:gd name="T100" fmla="*/ 5 w 25"/>
                <a:gd name="T101" fmla="*/ 9 h 22"/>
                <a:gd name="T102" fmla="*/ 3 w 25"/>
                <a:gd name="T103" fmla="*/ 7 h 22"/>
                <a:gd name="T104" fmla="*/ 2 w 25"/>
                <a:gd name="T105" fmla="*/ 7 h 22"/>
                <a:gd name="T106" fmla="*/ 1 w 25"/>
                <a:gd name="T107" fmla="*/ 6 h 22"/>
                <a:gd name="T108" fmla="*/ 1 w 25"/>
                <a:gd name="T109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" h="22">
                  <a:moveTo>
                    <a:pt x="1" y="9"/>
                  </a:moveTo>
                  <a:cubicBezTo>
                    <a:pt x="3" y="12"/>
                    <a:pt x="1" y="9"/>
                    <a:pt x="3" y="12"/>
                  </a:cubicBezTo>
                  <a:cubicBezTo>
                    <a:pt x="2" y="11"/>
                    <a:pt x="2" y="11"/>
                    <a:pt x="3" y="12"/>
                  </a:cubicBezTo>
                  <a:cubicBezTo>
                    <a:pt x="4" y="14"/>
                    <a:pt x="3" y="12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7"/>
                    <a:pt x="5" y="17"/>
                  </a:cubicBezTo>
                  <a:cubicBezTo>
                    <a:pt x="4" y="13"/>
                    <a:pt x="7" y="18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10" y="22"/>
                    <a:pt x="10" y="21"/>
                  </a:cubicBezTo>
                  <a:cubicBezTo>
                    <a:pt x="9" y="19"/>
                    <a:pt x="11" y="20"/>
                    <a:pt x="10" y="18"/>
                  </a:cubicBezTo>
                  <a:cubicBezTo>
                    <a:pt x="10" y="18"/>
                    <a:pt x="10" y="19"/>
                    <a:pt x="10" y="18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10" y="18"/>
                    <a:pt x="9" y="16"/>
                  </a:cubicBezTo>
                  <a:cubicBezTo>
                    <a:pt x="7" y="13"/>
                    <a:pt x="9" y="17"/>
                    <a:pt x="8" y="16"/>
                  </a:cubicBezTo>
                  <a:cubicBezTo>
                    <a:pt x="8" y="15"/>
                    <a:pt x="8" y="15"/>
                    <a:pt x="8" y="14"/>
                  </a:cubicBezTo>
                  <a:cubicBezTo>
                    <a:pt x="7" y="14"/>
                    <a:pt x="6" y="13"/>
                    <a:pt x="8" y="17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7" y="17"/>
                    <a:pt x="5" y="13"/>
                    <a:pt x="6" y="15"/>
                  </a:cubicBezTo>
                  <a:cubicBezTo>
                    <a:pt x="4" y="11"/>
                    <a:pt x="6" y="13"/>
                    <a:pt x="5" y="11"/>
                  </a:cubicBezTo>
                  <a:cubicBezTo>
                    <a:pt x="7" y="13"/>
                    <a:pt x="6" y="10"/>
                    <a:pt x="6" y="10"/>
                  </a:cubicBezTo>
                  <a:cubicBezTo>
                    <a:pt x="7" y="12"/>
                    <a:pt x="8" y="14"/>
                    <a:pt x="9" y="15"/>
                  </a:cubicBezTo>
                  <a:cubicBezTo>
                    <a:pt x="10" y="17"/>
                    <a:pt x="9" y="14"/>
                    <a:pt x="8" y="12"/>
                  </a:cubicBezTo>
                  <a:cubicBezTo>
                    <a:pt x="9" y="13"/>
                    <a:pt x="10" y="16"/>
                    <a:pt x="11" y="16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3" y="21"/>
                    <a:pt x="11" y="16"/>
                    <a:pt x="11" y="17"/>
                  </a:cubicBezTo>
                  <a:cubicBezTo>
                    <a:pt x="11" y="16"/>
                    <a:pt x="11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2"/>
                    <a:pt x="8" y="10"/>
                    <a:pt x="9" y="11"/>
                  </a:cubicBezTo>
                  <a:cubicBezTo>
                    <a:pt x="10" y="13"/>
                    <a:pt x="10" y="12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1" y="13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9" y="10"/>
                    <a:pt x="10" y="10"/>
                  </a:cubicBezTo>
                  <a:cubicBezTo>
                    <a:pt x="10" y="11"/>
                    <a:pt x="11" y="14"/>
                    <a:pt x="11" y="13"/>
                  </a:cubicBezTo>
                  <a:cubicBezTo>
                    <a:pt x="12" y="15"/>
                    <a:pt x="12" y="15"/>
                    <a:pt x="11" y="15"/>
                  </a:cubicBezTo>
                  <a:cubicBezTo>
                    <a:pt x="12" y="15"/>
                    <a:pt x="13" y="17"/>
                    <a:pt x="13" y="17"/>
                  </a:cubicBezTo>
                  <a:cubicBezTo>
                    <a:pt x="14" y="19"/>
                    <a:pt x="13" y="17"/>
                    <a:pt x="14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8"/>
                    <a:pt x="13" y="15"/>
                    <a:pt x="12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3"/>
                    <a:pt x="12" y="12"/>
                    <a:pt x="11" y="11"/>
                  </a:cubicBezTo>
                  <a:cubicBezTo>
                    <a:pt x="13" y="14"/>
                    <a:pt x="11" y="9"/>
                    <a:pt x="12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1" y="7"/>
                    <a:pt x="11" y="6"/>
                  </a:cubicBezTo>
                  <a:cubicBezTo>
                    <a:pt x="12" y="7"/>
                    <a:pt x="13" y="10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5"/>
                    <a:pt x="14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6"/>
                    <a:pt x="15" y="11"/>
                    <a:pt x="14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11"/>
                    <a:pt x="15" y="8"/>
                    <a:pt x="15" y="8"/>
                  </a:cubicBezTo>
                  <a:cubicBezTo>
                    <a:pt x="15" y="8"/>
                    <a:pt x="16" y="8"/>
                    <a:pt x="17" y="11"/>
                  </a:cubicBezTo>
                  <a:cubicBezTo>
                    <a:pt x="18" y="11"/>
                    <a:pt x="16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7"/>
                    <a:pt x="17" y="8"/>
                    <a:pt x="18" y="10"/>
                  </a:cubicBezTo>
                  <a:cubicBezTo>
                    <a:pt x="19" y="10"/>
                    <a:pt x="15" y="5"/>
                    <a:pt x="15" y="3"/>
                  </a:cubicBezTo>
                  <a:cubicBezTo>
                    <a:pt x="16" y="5"/>
                    <a:pt x="16" y="5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9"/>
                    <a:pt x="17" y="8"/>
                    <a:pt x="19" y="11"/>
                  </a:cubicBezTo>
                  <a:cubicBezTo>
                    <a:pt x="18" y="7"/>
                    <a:pt x="19" y="10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5"/>
                    <a:pt x="19" y="6"/>
                    <a:pt x="19" y="5"/>
                  </a:cubicBezTo>
                  <a:cubicBezTo>
                    <a:pt x="19" y="7"/>
                    <a:pt x="19" y="7"/>
                    <a:pt x="19" y="8"/>
                  </a:cubicBezTo>
                  <a:cubicBezTo>
                    <a:pt x="20" y="9"/>
                    <a:pt x="20" y="7"/>
                    <a:pt x="19" y="4"/>
                  </a:cubicBezTo>
                  <a:cubicBezTo>
                    <a:pt x="19" y="4"/>
                    <a:pt x="20" y="5"/>
                    <a:pt x="21" y="7"/>
                  </a:cubicBezTo>
                  <a:cubicBezTo>
                    <a:pt x="21" y="7"/>
                    <a:pt x="19" y="2"/>
                    <a:pt x="20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8"/>
                    <a:pt x="20" y="2"/>
                    <a:pt x="22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3"/>
                    <a:pt x="22" y="3"/>
                    <a:pt x="23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7"/>
                    <a:pt x="22" y="3"/>
                    <a:pt x="23" y="4"/>
                  </a:cubicBezTo>
                  <a:cubicBezTo>
                    <a:pt x="23" y="4"/>
                    <a:pt x="22" y="2"/>
                    <a:pt x="21" y="1"/>
                  </a:cubicBezTo>
                  <a:cubicBezTo>
                    <a:pt x="21" y="3"/>
                    <a:pt x="18" y="0"/>
                    <a:pt x="18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4"/>
                    <a:pt x="18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6" y="1"/>
                    <a:pt x="15" y="1"/>
                  </a:cubicBezTo>
                  <a:cubicBezTo>
                    <a:pt x="16" y="3"/>
                    <a:pt x="14" y="0"/>
                    <a:pt x="16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3"/>
                    <a:pt x="16" y="4"/>
                    <a:pt x="17" y="5"/>
                  </a:cubicBezTo>
                  <a:cubicBezTo>
                    <a:pt x="16" y="5"/>
                    <a:pt x="16" y="4"/>
                    <a:pt x="15" y="3"/>
                  </a:cubicBezTo>
                  <a:cubicBezTo>
                    <a:pt x="14" y="2"/>
                    <a:pt x="13" y="3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3" y="5"/>
                    <a:pt x="11" y="2"/>
                  </a:cubicBezTo>
                  <a:cubicBezTo>
                    <a:pt x="11" y="3"/>
                    <a:pt x="9" y="1"/>
                    <a:pt x="11" y="5"/>
                  </a:cubicBezTo>
                  <a:cubicBezTo>
                    <a:pt x="9" y="1"/>
                    <a:pt x="10" y="4"/>
                    <a:pt x="9" y="5"/>
                  </a:cubicBezTo>
                  <a:cubicBezTo>
                    <a:pt x="11" y="8"/>
                    <a:pt x="9" y="6"/>
                    <a:pt x="10" y="8"/>
                  </a:cubicBezTo>
                  <a:cubicBezTo>
                    <a:pt x="9" y="5"/>
                    <a:pt x="9" y="5"/>
                    <a:pt x="8" y="3"/>
                  </a:cubicBezTo>
                  <a:cubicBezTo>
                    <a:pt x="10" y="7"/>
                    <a:pt x="5" y="1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8" y="7"/>
                    <a:pt x="8" y="8"/>
                  </a:cubicBezTo>
                  <a:cubicBezTo>
                    <a:pt x="7" y="8"/>
                    <a:pt x="7" y="6"/>
                    <a:pt x="6" y="5"/>
                  </a:cubicBezTo>
                  <a:cubicBezTo>
                    <a:pt x="6" y="7"/>
                    <a:pt x="6" y="8"/>
                    <a:pt x="7" y="10"/>
                  </a:cubicBezTo>
                  <a:cubicBezTo>
                    <a:pt x="7" y="10"/>
                    <a:pt x="6" y="8"/>
                    <a:pt x="6" y="8"/>
                  </a:cubicBezTo>
                  <a:cubicBezTo>
                    <a:pt x="6" y="10"/>
                    <a:pt x="5" y="8"/>
                    <a:pt x="5" y="9"/>
                  </a:cubicBezTo>
                  <a:cubicBezTo>
                    <a:pt x="5" y="9"/>
                    <a:pt x="4" y="6"/>
                    <a:pt x="5" y="7"/>
                  </a:cubicBezTo>
                  <a:cubicBezTo>
                    <a:pt x="3" y="4"/>
                    <a:pt x="4" y="8"/>
                    <a:pt x="3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1" y="5"/>
                    <a:pt x="1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9"/>
                    <a:pt x="1" y="10"/>
                  </a:cubicBezTo>
                  <a:cubicBezTo>
                    <a:pt x="1" y="9"/>
                    <a:pt x="1" y="8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3" name="Rectangle 1219"/>
            <p:cNvSpPr>
              <a:spLocks noChangeArrowheads="1"/>
            </p:cNvSpPr>
            <p:nvPr/>
          </p:nvSpPr>
          <p:spPr bwMode="auto">
            <a:xfrm>
              <a:off x="7724776" y="962025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4" name="Freeform 1220"/>
            <p:cNvSpPr/>
            <p:nvPr/>
          </p:nvSpPr>
          <p:spPr bwMode="auto">
            <a:xfrm>
              <a:off x="7742238" y="97313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5" name="Freeform 1221"/>
            <p:cNvSpPr/>
            <p:nvPr/>
          </p:nvSpPr>
          <p:spPr bwMode="auto">
            <a:xfrm>
              <a:off x="7702551" y="954088"/>
              <a:ext cx="31750" cy="34925"/>
            </a:xfrm>
            <a:custGeom>
              <a:avLst/>
              <a:gdLst>
                <a:gd name="T0" fmla="*/ 11 w 19"/>
                <a:gd name="T1" fmla="*/ 12 h 22"/>
                <a:gd name="T2" fmla="*/ 12 w 19"/>
                <a:gd name="T3" fmla="*/ 12 h 22"/>
                <a:gd name="T4" fmla="*/ 14 w 19"/>
                <a:gd name="T5" fmla="*/ 16 h 22"/>
                <a:gd name="T6" fmla="*/ 14 w 19"/>
                <a:gd name="T7" fmla="*/ 16 h 22"/>
                <a:gd name="T8" fmla="*/ 16 w 19"/>
                <a:gd name="T9" fmla="*/ 19 h 22"/>
                <a:gd name="T10" fmla="*/ 15 w 19"/>
                <a:gd name="T11" fmla="*/ 14 h 22"/>
                <a:gd name="T12" fmla="*/ 16 w 19"/>
                <a:gd name="T13" fmla="*/ 14 h 22"/>
                <a:gd name="T14" fmla="*/ 18 w 19"/>
                <a:gd name="T15" fmla="*/ 19 h 22"/>
                <a:gd name="T16" fmla="*/ 15 w 19"/>
                <a:gd name="T17" fmla="*/ 8 h 22"/>
                <a:gd name="T18" fmla="*/ 18 w 19"/>
                <a:gd name="T19" fmla="*/ 14 h 22"/>
                <a:gd name="T20" fmla="*/ 18 w 19"/>
                <a:gd name="T21" fmla="*/ 12 h 22"/>
                <a:gd name="T22" fmla="*/ 17 w 19"/>
                <a:gd name="T23" fmla="*/ 11 h 22"/>
                <a:gd name="T24" fmla="*/ 15 w 19"/>
                <a:gd name="T25" fmla="*/ 5 h 22"/>
                <a:gd name="T26" fmla="*/ 14 w 19"/>
                <a:gd name="T27" fmla="*/ 6 h 22"/>
                <a:gd name="T28" fmla="*/ 14 w 19"/>
                <a:gd name="T29" fmla="*/ 4 h 22"/>
                <a:gd name="T30" fmla="*/ 11 w 19"/>
                <a:gd name="T31" fmla="*/ 0 h 22"/>
                <a:gd name="T32" fmla="*/ 12 w 19"/>
                <a:gd name="T33" fmla="*/ 2 h 22"/>
                <a:gd name="T34" fmla="*/ 11 w 19"/>
                <a:gd name="T35" fmla="*/ 1 h 22"/>
                <a:gd name="T36" fmla="*/ 11 w 19"/>
                <a:gd name="T37" fmla="*/ 3 h 22"/>
                <a:gd name="T38" fmla="*/ 11 w 19"/>
                <a:gd name="T39" fmla="*/ 2 h 22"/>
                <a:gd name="T40" fmla="*/ 12 w 19"/>
                <a:gd name="T41" fmla="*/ 6 h 22"/>
                <a:gd name="T42" fmla="*/ 12 w 19"/>
                <a:gd name="T43" fmla="*/ 6 h 22"/>
                <a:gd name="T44" fmla="*/ 15 w 19"/>
                <a:gd name="T45" fmla="*/ 13 h 22"/>
                <a:gd name="T46" fmla="*/ 14 w 19"/>
                <a:gd name="T47" fmla="*/ 12 h 22"/>
                <a:gd name="T48" fmla="*/ 11 w 19"/>
                <a:gd name="T49" fmla="*/ 5 h 22"/>
                <a:gd name="T50" fmla="*/ 10 w 19"/>
                <a:gd name="T51" fmla="*/ 3 h 22"/>
                <a:gd name="T52" fmla="*/ 12 w 19"/>
                <a:gd name="T53" fmla="*/ 8 h 22"/>
                <a:gd name="T54" fmla="*/ 12 w 19"/>
                <a:gd name="T55" fmla="*/ 12 h 22"/>
                <a:gd name="T56" fmla="*/ 10 w 19"/>
                <a:gd name="T57" fmla="*/ 8 h 22"/>
                <a:gd name="T58" fmla="*/ 11 w 19"/>
                <a:gd name="T59" fmla="*/ 9 h 22"/>
                <a:gd name="T60" fmla="*/ 9 w 19"/>
                <a:gd name="T61" fmla="*/ 4 h 22"/>
                <a:gd name="T62" fmla="*/ 11 w 19"/>
                <a:gd name="T63" fmla="*/ 7 h 22"/>
                <a:gd name="T64" fmla="*/ 9 w 19"/>
                <a:gd name="T65" fmla="*/ 2 h 22"/>
                <a:gd name="T66" fmla="*/ 9 w 19"/>
                <a:gd name="T67" fmla="*/ 4 h 22"/>
                <a:gd name="T68" fmla="*/ 6 w 19"/>
                <a:gd name="T69" fmla="*/ 5 h 22"/>
                <a:gd name="T70" fmla="*/ 1 w 19"/>
                <a:gd name="T71" fmla="*/ 10 h 22"/>
                <a:gd name="T72" fmla="*/ 2 w 19"/>
                <a:gd name="T73" fmla="*/ 17 h 22"/>
                <a:gd name="T74" fmla="*/ 3 w 19"/>
                <a:gd name="T75" fmla="*/ 19 h 22"/>
                <a:gd name="T76" fmla="*/ 3 w 19"/>
                <a:gd name="T77" fmla="*/ 16 h 22"/>
                <a:gd name="T78" fmla="*/ 3 w 19"/>
                <a:gd name="T79" fmla="*/ 17 h 22"/>
                <a:gd name="T80" fmla="*/ 3 w 19"/>
                <a:gd name="T81" fmla="*/ 17 h 22"/>
                <a:gd name="T82" fmla="*/ 4 w 19"/>
                <a:gd name="T83" fmla="*/ 19 h 22"/>
                <a:gd name="T84" fmla="*/ 5 w 19"/>
                <a:gd name="T85" fmla="*/ 17 h 22"/>
                <a:gd name="T86" fmla="*/ 6 w 19"/>
                <a:gd name="T87" fmla="*/ 21 h 22"/>
                <a:gd name="T88" fmla="*/ 10 w 19"/>
                <a:gd name="T89" fmla="*/ 21 h 22"/>
                <a:gd name="T90" fmla="*/ 9 w 19"/>
                <a:gd name="T91" fmla="*/ 17 h 22"/>
                <a:gd name="T92" fmla="*/ 9 w 19"/>
                <a:gd name="T93" fmla="*/ 18 h 22"/>
                <a:gd name="T94" fmla="*/ 7 w 19"/>
                <a:gd name="T95" fmla="*/ 14 h 22"/>
                <a:gd name="T96" fmla="*/ 6 w 19"/>
                <a:gd name="T97" fmla="*/ 8 h 22"/>
                <a:gd name="T98" fmla="*/ 7 w 19"/>
                <a:gd name="T99" fmla="*/ 10 h 22"/>
                <a:gd name="T100" fmla="*/ 7 w 19"/>
                <a:gd name="T101" fmla="*/ 8 h 22"/>
                <a:gd name="T102" fmla="*/ 9 w 19"/>
                <a:gd name="T103" fmla="*/ 13 h 22"/>
                <a:gd name="T104" fmla="*/ 9 w 19"/>
                <a:gd name="T105" fmla="*/ 12 h 22"/>
                <a:gd name="T106" fmla="*/ 11 w 19"/>
                <a:gd name="T107" fmla="*/ 18 h 22"/>
                <a:gd name="T108" fmla="*/ 12 w 19"/>
                <a:gd name="T109" fmla="*/ 16 h 22"/>
                <a:gd name="T110" fmla="*/ 13 w 19"/>
                <a:gd name="T111" fmla="*/ 20 h 22"/>
                <a:gd name="T112" fmla="*/ 14 w 19"/>
                <a:gd name="T113" fmla="*/ 20 h 22"/>
                <a:gd name="T114" fmla="*/ 13 w 19"/>
                <a:gd name="T115" fmla="*/ 18 h 22"/>
                <a:gd name="T116" fmla="*/ 15 w 19"/>
                <a:gd name="T117" fmla="*/ 22 h 22"/>
                <a:gd name="T118" fmla="*/ 11 w 19"/>
                <a:gd name="T1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" h="22">
                  <a:moveTo>
                    <a:pt x="11" y="12"/>
                  </a:moveTo>
                  <a:cubicBezTo>
                    <a:pt x="13" y="16"/>
                    <a:pt x="11" y="11"/>
                    <a:pt x="12" y="12"/>
                  </a:cubicBezTo>
                  <a:cubicBezTo>
                    <a:pt x="12" y="13"/>
                    <a:pt x="13" y="15"/>
                    <a:pt x="14" y="16"/>
                  </a:cubicBezTo>
                  <a:cubicBezTo>
                    <a:pt x="12" y="11"/>
                    <a:pt x="14" y="17"/>
                    <a:pt x="14" y="16"/>
                  </a:cubicBezTo>
                  <a:cubicBezTo>
                    <a:pt x="15" y="17"/>
                    <a:pt x="15" y="18"/>
                    <a:pt x="16" y="19"/>
                  </a:cubicBezTo>
                  <a:cubicBezTo>
                    <a:pt x="16" y="18"/>
                    <a:pt x="16" y="17"/>
                    <a:pt x="15" y="14"/>
                  </a:cubicBezTo>
                  <a:cubicBezTo>
                    <a:pt x="15" y="14"/>
                    <a:pt x="16" y="15"/>
                    <a:pt x="16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7" y="16"/>
                    <a:pt x="16" y="12"/>
                    <a:pt x="15" y="8"/>
                  </a:cubicBezTo>
                  <a:cubicBezTo>
                    <a:pt x="16" y="11"/>
                    <a:pt x="16" y="11"/>
                    <a:pt x="18" y="14"/>
                  </a:cubicBezTo>
                  <a:cubicBezTo>
                    <a:pt x="19" y="15"/>
                    <a:pt x="16" y="11"/>
                    <a:pt x="18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5" y="7"/>
                    <a:pt x="15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3" y="1"/>
                    <a:pt x="12" y="2"/>
                    <a:pt x="11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8"/>
                    <a:pt x="13" y="10"/>
                    <a:pt x="15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9"/>
                    <a:pt x="11" y="5"/>
                    <a:pt x="11" y="5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11" y="6"/>
                    <a:pt x="12" y="8"/>
                  </a:cubicBezTo>
                  <a:cubicBezTo>
                    <a:pt x="15" y="15"/>
                    <a:pt x="11" y="9"/>
                    <a:pt x="12" y="12"/>
                  </a:cubicBezTo>
                  <a:cubicBezTo>
                    <a:pt x="11" y="10"/>
                    <a:pt x="11" y="9"/>
                    <a:pt x="10" y="8"/>
                  </a:cubicBezTo>
                  <a:cubicBezTo>
                    <a:pt x="10" y="8"/>
                    <a:pt x="10" y="8"/>
                    <a:pt x="11" y="9"/>
                  </a:cubicBezTo>
                  <a:cubicBezTo>
                    <a:pt x="11" y="8"/>
                    <a:pt x="8" y="4"/>
                    <a:pt x="9" y="4"/>
                  </a:cubicBezTo>
                  <a:cubicBezTo>
                    <a:pt x="10" y="5"/>
                    <a:pt x="10" y="7"/>
                    <a:pt x="11" y="7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3"/>
                    <a:pt x="9" y="4"/>
                  </a:cubicBezTo>
                  <a:cubicBezTo>
                    <a:pt x="9" y="8"/>
                    <a:pt x="6" y="5"/>
                    <a:pt x="6" y="5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1"/>
                    <a:pt x="0" y="11"/>
                    <a:pt x="2" y="17"/>
                  </a:cubicBezTo>
                  <a:cubicBezTo>
                    <a:pt x="3" y="18"/>
                    <a:pt x="3" y="17"/>
                    <a:pt x="3" y="19"/>
                  </a:cubicBezTo>
                  <a:cubicBezTo>
                    <a:pt x="3" y="17"/>
                    <a:pt x="2" y="16"/>
                    <a:pt x="3" y="16"/>
                  </a:cubicBezTo>
                  <a:cubicBezTo>
                    <a:pt x="4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8"/>
                    <a:pt x="4" y="19"/>
                    <a:pt x="4" y="19"/>
                  </a:cubicBezTo>
                  <a:cubicBezTo>
                    <a:pt x="6" y="21"/>
                    <a:pt x="6" y="21"/>
                    <a:pt x="5" y="17"/>
                  </a:cubicBezTo>
                  <a:cubicBezTo>
                    <a:pt x="6" y="19"/>
                    <a:pt x="6" y="20"/>
                    <a:pt x="6" y="21"/>
                  </a:cubicBezTo>
                  <a:cubicBezTo>
                    <a:pt x="8" y="22"/>
                    <a:pt x="9" y="22"/>
                    <a:pt x="10" y="21"/>
                  </a:cubicBezTo>
                  <a:cubicBezTo>
                    <a:pt x="9" y="18"/>
                    <a:pt x="9" y="19"/>
                    <a:pt x="9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8" y="15"/>
                    <a:pt x="7" y="14"/>
                  </a:cubicBezTo>
                  <a:cubicBezTo>
                    <a:pt x="9" y="17"/>
                    <a:pt x="6" y="10"/>
                    <a:pt x="6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9" y="11"/>
                    <a:pt x="7" y="9"/>
                    <a:pt x="9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4"/>
                    <a:pt x="11" y="17"/>
                    <a:pt x="11" y="18"/>
                  </a:cubicBezTo>
                  <a:cubicBezTo>
                    <a:pt x="10" y="15"/>
                    <a:pt x="12" y="19"/>
                    <a:pt x="12" y="16"/>
                  </a:cubicBezTo>
                  <a:cubicBezTo>
                    <a:pt x="13" y="18"/>
                    <a:pt x="13" y="20"/>
                    <a:pt x="13" y="20"/>
                  </a:cubicBezTo>
                  <a:cubicBezTo>
                    <a:pt x="13" y="20"/>
                    <a:pt x="13" y="19"/>
                    <a:pt x="14" y="20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4" y="20"/>
                    <a:pt x="15" y="22"/>
                  </a:cubicBezTo>
                  <a:cubicBezTo>
                    <a:pt x="15" y="21"/>
                    <a:pt x="11" y="14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6" name="Freeform 1222"/>
            <p:cNvSpPr/>
            <p:nvPr/>
          </p:nvSpPr>
          <p:spPr bwMode="auto">
            <a:xfrm>
              <a:off x="7737476" y="9683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7" name="Freeform 1223"/>
            <p:cNvSpPr/>
            <p:nvPr/>
          </p:nvSpPr>
          <p:spPr bwMode="auto">
            <a:xfrm>
              <a:off x="7737476" y="97631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8" name="Freeform 1224"/>
            <p:cNvSpPr/>
            <p:nvPr/>
          </p:nvSpPr>
          <p:spPr bwMode="auto">
            <a:xfrm>
              <a:off x="7739063" y="977900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2"/>
                    <a:pt x="0" y="0"/>
                  </a:cubicBezTo>
                  <a:cubicBezTo>
                    <a:pt x="0" y="1"/>
                    <a:pt x="0" y="1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9" name="Freeform 1225"/>
            <p:cNvSpPr/>
            <p:nvPr/>
          </p:nvSpPr>
          <p:spPr bwMode="auto">
            <a:xfrm>
              <a:off x="7785101" y="954088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1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0" name="Freeform 1226"/>
            <p:cNvSpPr/>
            <p:nvPr/>
          </p:nvSpPr>
          <p:spPr bwMode="auto">
            <a:xfrm>
              <a:off x="7781926" y="952500"/>
              <a:ext cx="1588" cy="476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1" name="Freeform 1227"/>
            <p:cNvSpPr/>
            <p:nvPr/>
          </p:nvSpPr>
          <p:spPr bwMode="auto">
            <a:xfrm>
              <a:off x="7778751" y="94932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2" name="Freeform 1228"/>
            <p:cNvSpPr/>
            <p:nvPr/>
          </p:nvSpPr>
          <p:spPr bwMode="auto">
            <a:xfrm>
              <a:off x="7780338" y="950913"/>
              <a:ext cx="1588" cy="6350"/>
            </a:xfrm>
            <a:custGeom>
              <a:avLst/>
              <a:gdLst>
                <a:gd name="T0" fmla="*/ 0 w 1"/>
                <a:gd name="T1" fmla="*/ 2 h 4"/>
                <a:gd name="T2" fmla="*/ 1 w 1"/>
                <a:gd name="T3" fmla="*/ 4 h 4"/>
                <a:gd name="T4" fmla="*/ 1 w 1"/>
                <a:gd name="T5" fmla="*/ 2 h 4"/>
                <a:gd name="T6" fmla="*/ 1 w 1"/>
                <a:gd name="T7" fmla="*/ 2 h 4"/>
                <a:gd name="T8" fmla="*/ 0 w 1"/>
                <a:gd name="T9" fmla="*/ 0 h 4"/>
                <a:gd name="T10" fmla="*/ 0 w 1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4">
                  <a:moveTo>
                    <a:pt x="0" y="2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3" name="Freeform 1229"/>
            <p:cNvSpPr/>
            <p:nvPr/>
          </p:nvSpPr>
          <p:spPr bwMode="auto">
            <a:xfrm>
              <a:off x="7780338" y="954088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4" name="Freeform 1230"/>
            <p:cNvSpPr/>
            <p:nvPr/>
          </p:nvSpPr>
          <p:spPr bwMode="auto">
            <a:xfrm>
              <a:off x="7775576" y="947738"/>
              <a:ext cx="4763" cy="6350"/>
            </a:xfrm>
            <a:custGeom>
              <a:avLst/>
              <a:gdLst>
                <a:gd name="T0" fmla="*/ 0 w 3"/>
                <a:gd name="T1" fmla="*/ 0 h 4"/>
                <a:gd name="T2" fmla="*/ 1 w 3"/>
                <a:gd name="T3" fmla="*/ 3 h 4"/>
                <a:gd name="T4" fmla="*/ 1 w 3"/>
                <a:gd name="T5" fmla="*/ 1 h 4"/>
                <a:gd name="T6" fmla="*/ 3 w 3"/>
                <a:gd name="T7" fmla="*/ 4 h 4"/>
                <a:gd name="T8" fmla="*/ 0 w 3"/>
                <a:gd name="T9" fmla="*/ 0 h 4"/>
                <a:gd name="T10" fmla="*/ 1 w 3"/>
                <a:gd name="T11" fmla="*/ 1 h 4"/>
                <a:gd name="T12" fmla="*/ 0 w 3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0" y="1"/>
                    <a:pt x="1" y="1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5" name="Freeform 1231"/>
            <p:cNvSpPr/>
            <p:nvPr/>
          </p:nvSpPr>
          <p:spPr bwMode="auto">
            <a:xfrm>
              <a:off x="7772401" y="947738"/>
              <a:ext cx="6350" cy="7938"/>
            </a:xfrm>
            <a:custGeom>
              <a:avLst/>
              <a:gdLst>
                <a:gd name="T0" fmla="*/ 2 w 4"/>
                <a:gd name="T1" fmla="*/ 5 h 5"/>
                <a:gd name="T2" fmla="*/ 1 w 4"/>
                <a:gd name="T3" fmla="*/ 2 h 5"/>
                <a:gd name="T4" fmla="*/ 3 w 4"/>
                <a:gd name="T5" fmla="*/ 5 h 5"/>
                <a:gd name="T6" fmla="*/ 3 w 4"/>
                <a:gd name="T7" fmla="*/ 3 h 5"/>
                <a:gd name="T8" fmla="*/ 3 w 4"/>
                <a:gd name="T9" fmla="*/ 3 h 5"/>
                <a:gd name="T10" fmla="*/ 1 w 4"/>
                <a:gd name="T11" fmla="*/ 1 h 5"/>
                <a:gd name="T12" fmla="*/ 1 w 4"/>
                <a:gd name="T13" fmla="*/ 1 h 5"/>
                <a:gd name="T14" fmla="*/ 0 w 4"/>
                <a:gd name="T15" fmla="*/ 0 h 5"/>
                <a:gd name="T16" fmla="*/ 2 w 4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3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3" y="4"/>
                    <a:pt x="4" y="5"/>
                    <a:pt x="3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6" name="Freeform 1232"/>
            <p:cNvSpPr/>
            <p:nvPr/>
          </p:nvSpPr>
          <p:spPr bwMode="auto">
            <a:xfrm>
              <a:off x="7770813" y="94773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0 w 2"/>
                <a:gd name="T5" fmla="*/ 2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3"/>
                    <a:pt x="1" y="1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7" name="Freeform 1233"/>
            <p:cNvSpPr/>
            <p:nvPr/>
          </p:nvSpPr>
          <p:spPr bwMode="auto">
            <a:xfrm>
              <a:off x="7769226" y="947738"/>
              <a:ext cx="4763" cy="7938"/>
            </a:xfrm>
            <a:custGeom>
              <a:avLst/>
              <a:gdLst>
                <a:gd name="T0" fmla="*/ 2 w 3"/>
                <a:gd name="T1" fmla="*/ 3 h 5"/>
                <a:gd name="T2" fmla="*/ 1 w 3"/>
                <a:gd name="T3" fmla="*/ 2 h 5"/>
                <a:gd name="T4" fmla="*/ 2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1" y="2"/>
                    <a:pt x="0" y="0"/>
                    <a:pt x="1" y="2"/>
                  </a:cubicBezTo>
                  <a:cubicBezTo>
                    <a:pt x="1" y="2"/>
                    <a:pt x="3" y="5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8" name="Freeform 1234"/>
            <p:cNvSpPr/>
            <p:nvPr/>
          </p:nvSpPr>
          <p:spPr bwMode="auto">
            <a:xfrm>
              <a:off x="7764463" y="942975"/>
              <a:ext cx="7938" cy="14288"/>
            </a:xfrm>
            <a:custGeom>
              <a:avLst/>
              <a:gdLst>
                <a:gd name="T0" fmla="*/ 2 w 5"/>
                <a:gd name="T1" fmla="*/ 6 h 9"/>
                <a:gd name="T2" fmla="*/ 3 w 5"/>
                <a:gd name="T3" fmla="*/ 7 h 9"/>
                <a:gd name="T4" fmla="*/ 4 w 5"/>
                <a:gd name="T5" fmla="*/ 9 h 9"/>
                <a:gd name="T6" fmla="*/ 4 w 5"/>
                <a:gd name="T7" fmla="*/ 7 h 9"/>
                <a:gd name="T8" fmla="*/ 3 w 5"/>
                <a:gd name="T9" fmla="*/ 4 h 9"/>
                <a:gd name="T10" fmla="*/ 2 w 5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2" y="6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5" y="9"/>
                    <a:pt x="4" y="8"/>
                    <a:pt x="4" y="9"/>
                  </a:cubicBezTo>
                  <a:cubicBezTo>
                    <a:pt x="5" y="9"/>
                    <a:pt x="4" y="9"/>
                    <a:pt x="4" y="7"/>
                  </a:cubicBezTo>
                  <a:cubicBezTo>
                    <a:pt x="4" y="7"/>
                    <a:pt x="3" y="5"/>
                    <a:pt x="3" y="4"/>
                  </a:cubicBezTo>
                  <a:cubicBezTo>
                    <a:pt x="3" y="7"/>
                    <a:pt x="0" y="0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9" name="Freeform 1235"/>
            <p:cNvSpPr/>
            <p:nvPr/>
          </p:nvSpPr>
          <p:spPr bwMode="auto">
            <a:xfrm>
              <a:off x="7770813" y="95408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0" name="Freeform 1236"/>
            <p:cNvSpPr/>
            <p:nvPr/>
          </p:nvSpPr>
          <p:spPr bwMode="auto">
            <a:xfrm>
              <a:off x="7759701" y="942975"/>
              <a:ext cx="9525" cy="15875"/>
            </a:xfrm>
            <a:custGeom>
              <a:avLst/>
              <a:gdLst>
                <a:gd name="T0" fmla="*/ 2 w 6"/>
                <a:gd name="T1" fmla="*/ 3 h 10"/>
                <a:gd name="T2" fmla="*/ 1 w 6"/>
                <a:gd name="T3" fmla="*/ 4 h 10"/>
                <a:gd name="T4" fmla="*/ 1 w 6"/>
                <a:gd name="T5" fmla="*/ 3 h 10"/>
                <a:gd name="T6" fmla="*/ 1 w 6"/>
                <a:gd name="T7" fmla="*/ 4 h 10"/>
                <a:gd name="T8" fmla="*/ 0 w 6"/>
                <a:gd name="T9" fmla="*/ 3 h 10"/>
                <a:gd name="T10" fmla="*/ 2 w 6"/>
                <a:gd name="T11" fmla="*/ 8 h 10"/>
                <a:gd name="T12" fmla="*/ 2 w 6"/>
                <a:gd name="T13" fmla="*/ 7 h 10"/>
                <a:gd name="T14" fmla="*/ 4 w 6"/>
                <a:gd name="T15" fmla="*/ 10 h 10"/>
                <a:gd name="T16" fmla="*/ 2 w 6"/>
                <a:gd name="T17" fmla="*/ 7 h 10"/>
                <a:gd name="T18" fmla="*/ 3 w 6"/>
                <a:gd name="T19" fmla="*/ 8 h 10"/>
                <a:gd name="T20" fmla="*/ 2 w 6"/>
                <a:gd name="T21" fmla="*/ 5 h 10"/>
                <a:gd name="T22" fmla="*/ 4 w 6"/>
                <a:gd name="T23" fmla="*/ 7 h 10"/>
                <a:gd name="T24" fmla="*/ 3 w 6"/>
                <a:gd name="T25" fmla="*/ 5 h 10"/>
                <a:gd name="T26" fmla="*/ 6 w 6"/>
                <a:gd name="T27" fmla="*/ 8 h 10"/>
                <a:gd name="T28" fmla="*/ 4 w 6"/>
                <a:gd name="T29" fmla="*/ 3 h 10"/>
                <a:gd name="T30" fmla="*/ 4 w 6"/>
                <a:gd name="T31" fmla="*/ 5 h 10"/>
                <a:gd name="T32" fmla="*/ 2 w 6"/>
                <a:gd name="T33" fmla="*/ 2 h 10"/>
                <a:gd name="T34" fmla="*/ 2 w 6"/>
                <a:gd name="T3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" h="10">
                  <a:moveTo>
                    <a:pt x="2" y="3"/>
                  </a:moveTo>
                  <a:cubicBezTo>
                    <a:pt x="0" y="0"/>
                    <a:pt x="2" y="5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6"/>
                    <a:pt x="2" y="8"/>
                  </a:cubicBezTo>
                  <a:cubicBezTo>
                    <a:pt x="4" y="10"/>
                    <a:pt x="1" y="5"/>
                    <a:pt x="2" y="7"/>
                  </a:cubicBezTo>
                  <a:cubicBezTo>
                    <a:pt x="3" y="8"/>
                    <a:pt x="4" y="10"/>
                    <a:pt x="4" y="1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3" y="8"/>
                    <a:pt x="3" y="8"/>
                  </a:cubicBezTo>
                  <a:cubicBezTo>
                    <a:pt x="3" y="7"/>
                    <a:pt x="2" y="4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2" y="3"/>
                    <a:pt x="4" y="7"/>
                    <a:pt x="3" y="5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5" y="6"/>
                    <a:pt x="4" y="3"/>
                    <a:pt x="4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2" y="4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1" name="Freeform 1237"/>
            <p:cNvSpPr/>
            <p:nvPr/>
          </p:nvSpPr>
          <p:spPr bwMode="auto">
            <a:xfrm>
              <a:off x="7766051" y="95885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2" name="Freeform 1238"/>
            <p:cNvSpPr/>
            <p:nvPr/>
          </p:nvSpPr>
          <p:spPr bwMode="auto">
            <a:xfrm>
              <a:off x="7769226" y="95726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3" name="Freeform 1239"/>
            <p:cNvSpPr/>
            <p:nvPr/>
          </p:nvSpPr>
          <p:spPr bwMode="auto">
            <a:xfrm>
              <a:off x="7766051" y="962025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4" name="Freeform 1240"/>
            <p:cNvSpPr/>
            <p:nvPr/>
          </p:nvSpPr>
          <p:spPr bwMode="auto">
            <a:xfrm>
              <a:off x="7762876" y="957263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5" name="Freeform 1241"/>
            <p:cNvSpPr/>
            <p:nvPr/>
          </p:nvSpPr>
          <p:spPr bwMode="auto">
            <a:xfrm>
              <a:off x="7750176" y="958850"/>
              <a:ext cx="3175" cy="6350"/>
            </a:xfrm>
            <a:custGeom>
              <a:avLst/>
              <a:gdLst>
                <a:gd name="T0" fmla="*/ 1 w 2"/>
                <a:gd name="T1" fmla="*/ 3 h 4"/>
                <a:gd name="T2" fmla="*/ 0 w 2"/>
                <a:gd name="T3" fmla="*/ 0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4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6" name="Freeform 1242"/>
            <p:cNvSpPr/>
            <p:nvPr/>
          </p:nvSpPr>
          <p:spPr bwMode="auto">
            <a:xfrm>
              <a:off x="7747001" y="968375"/>
              <a:ext cx="1588" cy="4763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7" name="Freeform 1243"/>
            <p:cNvSpPr/>
            <p:nvPr/>
          </p:nvSpPr>
          <p:spPr bwMode="auto">
            <a:xfrm>
              <a:off x="7745413" y="974725"/>
              <a:ext cx="4763" cy="9525"/>
            </a:xfrm>
            <a:custGeom>
              <a:avLst/>
              <a:gdLst>
                <a:gd name="T0" fmla="*/ 3 w 3"/>
                <a:gd name="T1" fmla="*/ 6 h 6"/>
                <a:gd name="T2" fmla="*/ 2 w 3"/>
                <a:gd name="T3" fmla="*/ 4 h 6"/>
                <a:gd name="T4" fmla="*/ 0 w 3"/>
                <a:gd name="T5" fmla="*/ 1 h 6"/>
                <a:gd name="T6" fmla="*/ 3 w 3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5"/>
                    <a:pt x="2" y="4"/>
                    <a:pt x="2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2" y="4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8" name="Freeform 1244"/>
            <p:cNvSpPr/>
            <p:nvPr/>
          </p:nvSpPr>
          <p:spPr bwMode="auto">
            <a:xfrm>
              <a:off x="7743826" y="977900"/>
              <a:ext cx="3175" cy="7938"/>
            </a:xfrm>
            <a:custGeom>
              <a:avLst/>
              <a:gdLst>
                <a:gd name="T0" fmla="*/ 2 w 2"/>
                <a:gd name="T1" fmla="*/ 5 h 5"/>
                <a:gd name="T2" fmla="*/ 1 w 2"/>
                <a:gd name="T3" fmla="*/ 4 h 5"/>
                <a:gd name="T4" fmla="*/ 1 w 2"/>
                <a:gd name="T5" fmla="*/ 4 h 5"/>
                <a:gd name="T6" fmla="*/ 0 w 2"/>
                <a:gd name="T7" fmla="*/ 0 h 5"/>
                <a:gd name="T8" fmla="*/ 2 w 2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0" y="3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9" name="Freeform 1245"/>
            <p:cNvSpPr/>
            <p:nvPr/>
          </p:nvSpPr>
          <p:spPr bwMode="auto">
            <a:xfrm>
              <a:off x="7743826" y="976313"/>
              <a:ext cx="0" cy="3175"/>
            </a:xfrm>
            <a:custGeom>
              <a:avLst/>
              <a:gdLst>
                <a:gd name="T0" fmla="*/ 0 h 2"/>
                <a:gd name="T1" fmla="*/ 1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0" name="Freeform 1246"/>
            <p:cNvSpPr/>
            <p:nvPr/>
          </p:nvSpPr>
          <p:spPr bwMode="auto">
            <a:xfrm>
              <a:off x="7742238" y="976313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1" name="Freeform 1247"/>
            <p:cNvSpPr/>
            <p:nvPr/>
          </p:nvSpPr>
          <p:spPr bwMode="auto">
            <a:xfrm>
              <a:off x="7743826" y="982663"/>
              <a:ext cx="3175" cy="4763"/>
            </a:xfrm>
            <a:custGeom>
              <a:avLst/>
              <a:gdLst>
                <a:gd name="T0" fmla="*/ 1 w 2"/>
                <a:gd name="T1" fmla="*/ 1 h 3"/>
                <a:gd name="T2" fmla="*/ 0 w 2"/>
                <a:gd name="T3" fmla="*/ 1 h 3"/>
                <a:gd name="T4" fmla="*/ 1 w 2"/>
                <a:gd name="T5" fmla="*/ 2 h 3"/>
                <a:gd name="T6" fmla="*/ 1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2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2" name="Freeform 1248"/>
            <p:cNvSpPr/>
            <p:nvPr/>
          </p:nvSpPr>
          <p:spPr bwMode="auto">
            <a:xfrm>
              <a:off x="7734301" y="979488"/>
              <a:ext cx="3175" cy="7938"/>
            </a:xfrm>
            <a:custGeom>
              <a:avLst/>
              <a:gdLst>
                <a:gd name="T0" fmla="*/ 2 w 2"/>
                <a:gd name="T1" fmla="*/ 2 h 5"/>
                <a:gd name="T2" fmla="*/ 1 w 2"/>
                <a:gd name="T3" fmla="*/ 0 h 5"/>
                <a:gd name="T4" fmla="*/ 0 w 2"/>
                <a:gd name="T5" fmla="*/ 2 h 5"/>
                <a:gd name="T6" fmla="*/ 2 w 2"/>
                <a:gd name="T7" fmla="*/ 4 h 5"/>
                <a:gd name="T8" fmla="*/ 2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5"/>
                    <a:pt x="0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3" name="Freeform 1249"/>
            <p:cNvSpPr/>
            <p:nvPr/>
          </p:nvSpPr>
          <p:spPr bwMode="auto">
            <a:xfrm>
              <a:off x="7731126" y="974725"/>
              <a:ext cx="3175" cy="7938"/>
            </a:xfrm>
            <a:custGeom>
              <a:avLst/>
              <a:gdLst>
                <a:gd name="T0" fmla="*/ 1 w 2"/>
                <a:gd name="T1" fmla="*/ 3 h 5"/>
                <a:gd name="T2" fmla="*/ 0 w 2"/>
                <a:gd name="T3" fmla="*/ 1 h 5"/>
                <a:gd name="T4" fmla="*/ 1 w 2"/>
                <a:gd name="T5" fmla="*/ 3 h 5"/>
                <a:gd name="T6" fmla="*/ 1 w 2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1" y="3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0" y="0"/>
                    <a:pt x="2" y="5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4" name="Freeform 1250"/>
            <p:cNvSpPr/>
            <p:nvPr/>
          </p:nvSpPr>
          <p:spPr bwMode="auto">
            <a:xfrm>
              <a:off x="7727951" y="979488"/>
              <a:ext cx="6350" cy="9525"/>
            </a:xfrm>
            <a:custGeom>
              <a:avLst/>
              <a:gdLst>
                <a:gd name="T0" fmla="*/ 1 w 3"/>
                <a:gd name="T1" fmla="*/ 1 h 6"/>
                <a:gd name="T2" fmla="*/ 0 w 3"/>
                <a:gd name="T3" fmla="*/ 0 h 6"/>
                <a:gd name="T4" fmla="*/ 2 w 3"/>
                <a:gd name="T5" fmla="*/ 4 h 6"/>
                <a:gd name="T6" fmla="*/ 1 w 3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1" y="3"/>
                    <a:pt x="2" y="4"/>
                  </a:cubicBezTo>
                  <a:cubicBezTo>
                    <a:pt x="3" y="6"/>
                    <a:pt x="1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5" name="Freeform 1251"/>
            <p:cNvSpPr/>
            <p:nvPr/>
          </p:nvSpPr>
          <p:spPr bwMode="auto">
            <a:xfrm>
              <a:off x="7712076" y="957263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2"/>
                    <a:pt x="1" y="2"/>
                    <a:pt x="1" y="1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6" name="Freeform 1252"/>
            <p:cNvSpPr/>
            <p:nvPr/>
          </p:nvSpPr>
          <p:spPr bwMode="auto">
            <a:xfrm>
              <a:off x="7723188" y="977900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3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7" name="Freeform 1253"/>
            <p:cNvSpPr/>
            <p:nvPr/>
          </p:nvSpPr>
          <p:spPr bwMode="auto">
            <a:xfrm>
              <a:off x="7721601" y="98583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8" name="Freeform 1254"/>
            <p:cNvSpPr/>
            <p:nvPr/>
          </p:nvSpPr>
          <p:spPr bwMode="auto">
            <a:xfrm>
              <a:off x="7720013" y="985838"/>
              <a:ext cx="1588" cy="317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1 w 1"/>
                <a:gd name="T5" fmla="*/ 1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9" name="Freeform 1255"/>
            <p:cNvSpPr/>
            <p:nvPr/>
          </p:nvSpPr>
          <p:spPr bwMode="auto">
            <a:xfrm>
              <a:off x="7720013" y="985838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0" name="Freeform 1256"/>
            <p:cNvSpPr/>
            <p:nvPr/>
          </p:nvSpPr>
          <p:spPr bwMode="auto">
            <a:xfrm>
              <a:off x="7700963" y="969963"/>
              <a:ext cx="1588" cy="6350"/>
            </a:xfrm>
            <a:custGeom>
              <a:avLst/>
              <a:gdLst>
                <a:gd name="T0" fmla="*/ 1 w 1"/>
                <a:gd name="T1" fmla="*/ 2 h 4"/>
                <a:gd name="T2" fmla="*/ 0 w 1"/>
                <a:gd name="T3" fmla="*/ 1 h 4"/>
                <a:gd name="T4" fmla="*/ 1 w 1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2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1" name="Freeform 1257"/>
            <p:cNvSpPr/>
            <p:nvPr/>
          </p:nvSpPr>
          <p:spPr bwMode="auto">
            <a:xfrm>
              <a:off x="7778751" y="1231900"/>
              <a:ext cx="120650" cy="122238"/>
            </a:xfrm>
            <a:custGeom>
              <a:avLst/>
              <a:gdLst>
                <a:gd name="T0" fmla="*/ 0 w 75"/>
                <a:gd name="T1" fmla="*/ 76 h 76"/>
                <a:gd name="T2" fmla="*/ 75 w 75"/>
                <a:gd name="T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5" h="76">
                  <a:moveTo>
                    <a:pt x="0" y="76"/>
                  </a:moveTo>
                  <a:cubicBezTo>
                    <a:pt x="13" y="43"/>
                    <a:pt x="40" y="16"/>
                    <a:pt x="7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2" name="Freeform 1258"/>
            <p:cNvSpPr/>
            <p:nvPr/>
          </p:nvSpPr>
          <p:spPr bwMode="auto">
            <a:xfrm>
              <a:off x="7815263" y="1277938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3" name="Freeform 1259"/>
            <p:cNvSpPr/>
            <p:nvPr/>
          </p:nvSpPr>
          <p:spPr bwMode="auto">
            <a:xfrm>
              <a:off x="7843838" y="1254125"/>
              <a:ext cx="0" cy="317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4" name="Freeform 1260"/>
            <p:cNvSpPr/>
            <p:nvPr/>
          </p:nvSpPr>
          <p:spPr bwMode="auto">
            <a:xfrm>
              <a:off x="7843838" y="1252538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5" name="Freeform 1261"/>
            <p:cNvSpPr/>
            <p:nvPr/>
          </p:nvSpPr>
          <p:spPr bwMode="auto">
            <a:xfrm>
              <a:off x="7821613" y="1289050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6" name="Freeform 1262"/>
            <p:cNvSpPr/>
            <p:nvPr/>
          </p:nvSpPr>
          <p:spPr bwMode="auto">
            <a:xfrm>
              <a:off x="7829551" y="12922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7" name="Freeform 1263"/>
            <p:cNvSpPr/>
            <p:nvPr/>
          </p:nvSpPr>
          <p:spPr bwMode="auto">
            <a:xfrm>
              <a:off x="7788276" y="13017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8" name="Rectangle 1264"/>
            <p:cNvSpPr>
              <a:spLocks noChangeArrowheads="1"/>
            </p:cNvSpPr>
            <p:nvPr/>
          </p:nvSpPr>
          <p:spPr bwMode="auto">
            <a:xfrm>
              <a:off x="7789863" y="1304925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9" name="Freeform 1265"/>
            <p:cNvSpPr/>
            <p:nvPr/>
          </p:nvSpPr>
          <p:spPr bwMode="auto">
            <a:xfrm>
              <a:off x="7793038" y="13065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0" name="Freeform 1266"/>
            <p:cNvSpPr/>
            <p:nvPr/>
          </p:nvSpPr>
          <p:spPr bwMode="auto">
            <a:xfrm>
              <a:off x="7802563" y="133191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1" name="Freeform 1267"/>
            <p:cNvSpPr/>
            <p:nvPr/>
          </p:nvSpPr>
          <p:spPr bwMode="auto">
            <a:xfrm>
              <a:off x="7788276" y="13001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2" name="Freeform 1268"/>
            <p:cNvSpPr/>
            <p:nvPr/>
          </p:nvSpPr>
          <p:spPr bwMode="auto">
            <a:xfrm>
              <a:off x="7813676" y="1277938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3" name="Freeform 1269"/>
            <p:cNvSpPr/>
            <p:nvPr/>
          </p:nvSpPr>
          <p:spPr bwMode="auto">
            <a:xfrm>
              <a:off x="7820026" y="12906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4" name="Freeform 1270"/>
            <p:cNvSpPr/>
            <p:nvPr/>
          </p:nvSpPr>
          <p:spPr bwMode="auto">
            <a:xfrm>
              <a:off x="7856538" y="1244600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5" name="Freeform 1271"/>
            <p:cNvSpPr/>
            <p:nvPr/>
          </p:nvSpPr>
          <p:spPr bwMode="auto">
            <a:xfrm>
              <a:off x="7794626" y="1246188"/>
              <a:ext cx="68263" cy="60325"/>
            </a:xfrm>
            <a:custGeom>
              <a:avLst/>
              <a:gdLst>
                <a:gd name="T0" fmla="*/ 5 w 42"/>
                <a:gd name="T1" fmla="*/ 33 h 37"/>
                <a:gd name="T2" fmla="*/ 7 w 42"/>
                <a:gd name="T3" fmla="*/ 35 h 37"/>
                <a:gd name="T4" fmla="*/ 10 w 42"/>
                <a:gd name="T5" fmla="*/ 36 h 37"/>
                <a:gd name="T6" fmla="*/ 12 w 42"/>
                <a:gd name="T7" fmla="*/ 35 h 37"/>
                <a:gd name="T8" fmla="*/ 14 w 42"/>
                <a:gd name="T9" fmla="*/ 36 h 37"/>
                <a:gd name="T10" fmla="*/ 17 w 42"/>
                <a:gd name="T11" fmla="*/ 36 h 37"/>
                <a:gd name="T12" fmla="*/ 16 w 42"/>
                <a:gd name="T13" fmla="*/ 33 h 37"/>
                <a:gd name="T14" fmla="*/ 15 w 42"/>
                <a:gd name="T15" fmla="*/ 31 h 37"/>
                <a:gd name="T16" fmla="*/ 13 w 42"/>
                <a:gd name="T17" fmla="*/ 30 h 37"/>
                <a:gd name="T18" fmla="*/ 11 w 42"/>
                <a:gd name="T19" fmla="*/ 32 h 37"/>
                <a:gd name="T20" fmla="*/ 8 w 42"/>
                <a:gd name="T21" fmla="*/ 29 h 37"/>
                <a:gd name="T22" fmla="*/ 15 w 42"/>
                <a:gd name="T23" fmla="*/ 30 h 37"/>
                <a:gd name="T24" fmla="*/ 18 w 42"/>
                <a:gd name="T25" fmla="*/ 29 h 37"/>
                <a:gd name="T26" fmla="*/ 19 w 42"/>
                <a:gd name="T27" fmla="*/ 30 h 37"/>
                <a:gd name="T28" fmla="*/ 16 w 42"/>
                <a:gd name="T29" fmla="*/ 27 h 37"/>
                <a:gd name="T30" fmla="*/ 14 w 42"/>
                <a:gd name="T31" fmla="*/ 25 h 37"/>
                <a:gd name="T32" fmla="*/ 17 w 42"/>
                <a:gd name="T33" fmla="*/ 26 h 37"/>
                <a:gd name="T34" fmla="*/ 18 w 42"/>
                <a:gd name="T35" fmla="*/ 25 h 37"/>
                <a:gd name="T36" fmla="*/ 19 w 42"/>
                <a:gd name="T37" fmla="*/ 25 h 37"/>
                <a:gd name="T38" fmla="*/ 21 w 42"/>
                <a:gd name="T39" fmla="*/ 29 h 37"/>
                <a:gd name="T40" fmla="*/ 21 w 42"/>
                <a:gd name="T41" fmla="*/ 27 h 37"/>
                <a:gd name="T42" fmla="*/ 21 w 42"/>
                <a:gd name="T43" fmla="*/ 26 h 37"/>
                <a:gd name="T44" fmla="*/ 20 w 42"/>
                <a:gd name="T45" fmla="*/ 22 h 37"/>
                <a:gd name="T46" fmla="*/ 19 w 42"/>
                <a:gd name="T47" fmla="*/ 15 h 37"/>
                <a:gd name="T48" fmla="*/ 25 w 42"/>
                <a:gd name="T49" fmla="*/ 22 h 37"/>
                <a:gd name="T50" fmla="*/ 22 w 42"/>
                <a:gd name="T51" fmla="*/ 19 h 37"/>
                <a:gd name="T52" fmla="*/ 25 w 42"/>
                <a:gd name="T53" fmla="*/ 16 h 37"/>
                <a:gd name="T54" fmla="*/ 28 w 42"/>
                <a:gd name="T55" fmla="*/ 17 h 37"/>
                <a:gd name="T56" fmla="*/ 27 w 42"/>
                <a:gd name="T57" fmla="*/ 15 h 37"/>
                <a:gd name="T58" fmla="*/ 30 w 42"/>
                <a:gd name="T59" fmla="*/ 15 h 37"/>
                <a:gd name="T60" fmla="*/ 29 w 42"/>
                <a:gd name="T61" fmla="*/ 11 h 37"/>
                <a:gd name="T62" fmla="*/ 32 w 42"/>
                <a:gd name="T63" fmla="*/ 14 h 37"/>
                <a:gd name="T64" fmla="*/ 31 w 42"/>
                <a:gd name="T65" fmla="*/ 10 h 37"/>
                <a:gd name="T66" fmla="*/ 32 w 42"/>
                <a:gd name="T67" fmla="*/ 11 h 37"/>
                <a:gd name="T68" fmla="*/ 35 w 42"/>
                <a:gd name="T69" fmla="*/ 8 h 37"/>
                <a:gd name="T70" fmla="*/ 36 w 42"/>
                <a:gd name="T71" fmla="*/ 6 h 37"/>
                <a:gd name="T72" fmla="*/ 37 w 42"/>
                <a:gd name="T73" fmla="*/ 1 h 37"/>
                <a:gd name="T74" fmla="*/ 40 w 42"/>
                <a:gd name="T75" fmla="*/ 4 h 37"/>
                <a:gd name="T76" fmla="*/ 38 w 42"/>
                <a:gd name="T77" fmla="*/ 0 h 37"/>
                <a:gd name="T78" fmla="*/ 32 w 42"/>
                <a:gd name="T79" fmla="*/ 7 h 37"/>
                <a:gd name="T80" fmla="*/ 31 w 42"/>
                <a:gd name="T81" fmla="*/ 6 h 37"/>
                <a:gd name="T82" fmla="*/ 28 w 42"/>
                <a:gd name="T83" fmla="*/ 7 h 37"/>
                <a:gd name="T84" fmla="*/ 28 w 42"/>
                <a:gd name="T85" fmla="*/ 9 h 37"/>
                <a:gd name="T86" fmla="*/ 22 w 42"/>
                <a:gd name="T87" fmla="*/ 11 h 37"/>
                <a:gd name="T88" fmla="*/ 19 w 42"/>
                <a:gd name="T89" fmla="*/ 10 h 37"/>
                <a:gd name="T90" fmla="*/ 16 w 42"/>
                <a:gd name="T91" fmla="*/ 16 h 37"/>
                <a:gd name="T92" fmla="*/ 14 w 42"/>
                <a:gd name="T93" fmla="*/ 14 h 37"/>
                <a:gd name="T94" fmla="*/ 13 w 42"/>
                <a:gd name="T95" fmla="*/ 20 h 37"/>
                <a:gd name="T96" fmla="*/ 13 w 42"/>
                <a:gd name="T97" fmla="*/ 22 h 37"/>
                <a:gd name="T98" fmla="*/ 12 w 42"/>
                <a:gd name="T99" fmla="*/ 25 h 37"/>
                <a:gd name="T100" fmla="*/ 8 w 42"/>
                <a:gd name="T101" fmla="*/ 27 h 37"/>
                <a:gd name="T102" fmla="*/ 4 w 42"/>
                <a:gd name="T103" fmla="*/ 26 h 37"/>
                <a:gd name="T104" fmla="*/ 3 w 42"/>
                <a:gd name="T105" fmla="*/ 27 h 37"/>
                <a:gd name="T106" fmla="*/ 1 w 42"/>
                <a:gd name="T107" fmla="*/ 29 h 37"/>
                <a:gd name="T108" fmla="*/ 3 w 42"/>
                <a:gd name="T109" fmla="*/ 3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" h="37">
                  <a:moveTo>
                    <a:pt x="2" y="31"/>
                  </a:moveTo>
                  <a:cubicBezTo>
                    <a:pt x="5" y="33"/>
                    <a:pt x="2" y="31"/>
                    <a:pt x="5" y="33"/>
                  </a:cubicBezTo>
                  <a:cubicBezTo>
                    <a:pt x="4" y="33"/>
                    <a:pt x="4" y="32"/>
                    <a:pt x="6" y="33"/>
                  </a:cubicBezTo>
                  <a:cubicBezTo>
                    <a:pt x="7" y="34"/>
                    <a:pt x="5" y="34"/>
                    <a:pt x="7" y="35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5"/>
                    <a:pt x="10" y="37"/>
                    <a:pt x="10" y="36"/>
                  </a:cubicBezTo>
                  <a:cubicBezTo>
                    <a:pt x="7" y="33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5" y="36"/>
                    <a:pt x="17" y="37"/>
                    <a:pt x="17" y="36"/>
                  </a:cubicBezTo>
                  <a:cubicBezTo>
                    <a:pt x="15" y="34"/>
                    <a:pt x="18" y="34"/>
                    <a:pt x="17" y="32"/>
                  </a:cubicBezTo>
                  <a:cubicBezTo>
                    <a:pt x="17" y="33"/>
                    <a:pt x="17" y="33"/>
                    <a:pt x="16" y="33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6" y="33"/>
                    <a:pt x="15" y="31"/>
                  </a:cubicBezTo>
                  <a:cubicBezTo>
                    <a:pt x="12" y="29"/>
                    <a:pt x="14" y="32"/>
                    <a:pt x="14" y="32"/>
                  </a:cubicBezTo>
                  <a:cubicBezTo>
                    <a:pt x="13" y="31"/>
                    <a:pt x="13" y="31"/>
                    <a:pt x="13" y="30"/>
                  </a:cubicBezTo>
                  <a:cubicBezTo>
                    <a:pt x="12" y="31"/>
                    <a:pt x="10" y="31"/>
                    <a:pt x="13" y="34"/>
                  </a:cubicBezTo>
                  <a:cubicBezTo>
                    <a:pt x="12" y="33"/>
                    <a:pt x="11" y="32"/>
                    <a:pt x="11" y="32"/>
                  </a:cubicBezTo>
                  <a:cubicBezTo>
                    <a:pt x="12" y="34"/>
                    <a:pt x="9" y="31"/>
                    <a:pt x="10" y="33"/>
                  </a:cubicBezTo>
                  <a:cubicBezTo>
                    <a:pt x="7" y="30"/>
                    <a:pt x="9" y="30"/>
                    <a:pt x="8" y="29"/>
                  </a:cubicBezTo>
                  <a:cubicBezTo>
                    <a:pt x="11" y="30"/>
                    <a:pt x="10" y="27"/>
                    <a:pt x="10" y="26"/>
                  </a:cubicBezTo>
                  <a:cubicBezTo>
                    <a:pt x="12" y="28"/>
                    <a:pt x="13" y="30"/>
                    <a:pt x="15" y="30"/>
                  </a:cubicBezTo>
                  <a:cubicBezTo>
                    <a:pt x="17" y="31"/>
                    <a:pt x="14" y="29"/>
                    <a:pt x="14" y="27"/>
                  </a:cubicBezTo>
                  <a:cubicBezTo>
                    <a:pt x="15" y="27"/>
                    <a:pt x="17" y="30"/>
                    <a:pt x="18" y="29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2" y="33"/>
                    <a:pt x="18" y="30"/>
                    <a:pt x="19" y="30"/>
                  </a:cubicBezTo>
                  <a:cubicBezTo>
                    <a:pt x="18" y="29"/>
                    <a:pt x="17" y="29"/>
                    <a:pt x="17" y="29"/>
                  </a:cubicBezTo>
                  <a:cubicBezTo>
                    <a:pt x="16" y="28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6"/>
                    <a:pt x="13" y="25"/>
                    <a:pt x="14" y="25"/>
                  </a:cubicBezTo>
                  <a:cubicBezTo>
                    <a:pt x="16" y="26"/>
                    <a:pt x="16" y="25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7" y="24"/>
                    <a:pt x="15" y="22"/>
                    <a:pt x="16" y="22"/>
                  </a:cubicBezTo>
                  <a:cubicBezTo>
                    <a:pt x="17" y="23"/>
                    <a:pt x="19" y="25"/>
                    <a:pt x="19" y="25"/>
                  </a:cubicBezTo>
                  <a:cubicBezTo>
                    <a:pt x="20" y="26"/>
                    <a:pt x="19" y="26"/>
                    <a:pt x="19" y="27"/>
                  </a:cubicBezTo>
                  <a:cubicBezTo>
                    <a:pt x="19" y="26"/>
                    <a:pt x="22" y="28"/>
                    <a:pt x="21" y="29"/>
                  </a:cubicBezTo>
                  <a:cubicBezTo>
                    <a:pt x="23" y="30"/>
                    <a:pt x="21" y="28"/>
                    <a:pt x="22" y="28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3" y="29"/>
                    <a:pt x="22" y="26"/>
                    <a:pt x="20" y="24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9" y="25"/>
                    <a:pt x="19" y="23"/>
                    <a:pt x="18" y="22"/>
                  </a:cubicBezTo>
                  <a:cubicBezTo>
                    <a:pt x="20" y="24"/>
                    <a:pt x="18" y="20"/>
                    <a:pt x="20" y="22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20" y="20"/>
                    <a:pt x="18" y="17"/>
                    <a:pt x="19" y="15"/>
                  </a:cubicBezTo>
                  <a:cubicBezTo>
                    <a:pt x="19" y="16"/>
                    <a:pt x="22" y="19"/>
                    <a:pt x="20" y="18"/>
                  </a:cubicBezTo>
                  <a:cubicBezTo>
                    <a:pt x="22" y="18"/>
                    <a:pt x="23" y="21"/>
                    <a:pt x="25" y="22"/>
                  </a:cubicBezTo>
                  <a:cubicBezTo>
                    <a:pt x="27" y="22"/>
                    <a:pt x="23" y="19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0" y="15"/>
                    <a:pt x="25" y="18"/>
                    <a:pt x="24" y="15"/>
                  </a:cubicBezTo>
                  <a:cubicBezTo>
                    <a:pt x="25" y="16"/>
                    <a:pt x="24" y="16"/>
                    <a:pt x="25" y="16"/>
                  </a:cubicBezTo>
                  <a:cubicBezTo>
                    <a:pt x="27" y="17"/>
                    <a:pt x="25" y="15"/>
                    <a:pt x="24" y="14"/>
                  </a:cubicBezTo>
                  <a:cubicBezTo>
                    <a:pt x="25" y="14"/>
                    <a:pt x="26" y="14"/>
                    <a:pt x="28" y="17"/>
                  </a:cubicBezTo>
                  <a:cubicBezTo>
                    <a:pt x="29" y="17"/>
                    <a:pt x="27" y="15"/>
                    <a:pt x="26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2"/>
                    <a:pt x="28" y="13"/>
                    <a:pt x="30" y="15"/>
                  </a:cubicBezTo>
                  <a:cubicBezTo>
                    <a:pt x="31" y="13"/>
                    <a:pt x="26" y="10"/>
                    <a:pt x="27" y="8"/>
                  </a:cubicBezTo>
                  <a:cubicBezTo>
                    <a:pt x="28" y="9"/>
                    <a:pt x="28" y="10"/>
                    <a:pt x="29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1" y="12"/>
                    <a:pt x="29" y="12"/>
                    <a:pt x="32" y="14"/>
                  </a:cubicBezTo>
                  <a:cubicBezTo>
                    <a:pt x="30" y="11"/>
                    <a:pt x="32" y="13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0" y="8"/>
                    <a:pt x="32" y="9"/>
                    <a:pt x="32" y="8"/>
                  </a:cubicBezTo>
                  <a:cubicBezTo>
                    <a:pt x="33" y="9"/>
                    <a:pt x="32" y="10"/>
                    <a:pt x="32" y="11"/>
                  </a:cubicBezTo>
                  <a:cubicBezTo>
                    <a:pt x="33" y="11"/>
                    <a:pt x="34" y="9"/>
                    <a:pt x="33" y="6"/>
                  </a:cubicBezTo>
                  <a:cubicBezTo>
                    <a:pt x="33" y="6"/>
                    <a:pt x="35" y="7"/>
                    <a:pt x="35" y="8"/>
                  </a:cubicBezTo>
                  <a:cubicBezTo>
                    <a:pt x="37" y="8"/>
                    <a:pt x="33" y="4"/>
                    <a:pt x="3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9" y="8"/>
                    <a:pt x="36" y="2"/>
                    <a:pt x="39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8" y="2"/>
                    <a:pt x="39" y="2"/>
                    <a:pt x="40" y="3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2" y="6"/>
                    <a:pt x="39" y="2"/>
                    <a:pt x="41" y="3"/>
                  </a:cubicBezTo>
                  <a:cubicBezTo>
                    <a:pt x="40" y="2"/>
                    <a:pt x="39" y="1"/>
                    <a:pt x="38" y="0"/>
                  </a:cubicBezTo>
                  <a:cubicBezTo>
                    <a:pt x="37" y="3"/>
                    <a:pt x="32" y="1"/>
                    <a:pt x="31" y="6"/>
                  </a:cubicBezTo>
                  <a:cubicBezTo>
                    <a:pt x="32" y="6"/>
                    <a:pt x="32" y="6"/>
                    <a:pt x="32" y="7"/>
                  </a:cubicBezTo>
                  <a:cubicBezTo>
                    <a:pt x="32" y="6"/>
                    <a:pt x="32" y="7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7"/>
                    <a:pt x="28" y="4"/>
                    <a:pt x="27" y="4"/>
                  </a:cubicBezTo>
                  <a:cubicBezTo>
                    <a:pt x="28" y="6"/>
                    <a:pt x="26" y="5"/>
                    <a:pt x="28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9"/>
                    <a:pt x="27" y="8"/>
                    <a:pt x="27" y="7"/>
                  </a:cubicBezTo>
                  <a:cubicBezTo>
                    <a:pt x="24" y="7"/>
                    <a:pt x="23" y="9"/>
                    <a:pt x="22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0"/>
                    <a:pt x="22" y="13"/>
                    <a:pt x="19" y="10"/>
                  </a:cubicBezTo>
                  <a:cubicBezTo>
                    <a:pt x="20" y="12"/>
                    <a:pt x="16" y="11"/>
                    <a:pt x="19" y="14"/>
                  </a:cubicBezTo>
                  <a:cubicBezTo>
                    <a:pt x="16" y="11"/>
                    <a:pt x="16" y="14"/>
                    <a:pt x="16" y="16"/>
                  </a:cubicBezTo>
                  <a:cubicBezTo>
                    <a:pt x="18" y="18"/>
                    <a:pt x="16" y="17"/>
                    <a:pt x="17" y="19"/>
                  </a:cubicBezTo>
                  <a:cubicBezTo>
                    <a:pt x="14" y="17"/>
                    <a:pt x="15" y="16"/>
                    <a:pt x="14" y="14"/>
                  </a:cubicBezTo>
                  <a:cubicBezTo>
                    <a:pt x="16" y="19"/>
                    <a:pt x="9" y="15"/>
                    <a:pt x="14" y="21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1" y="20"/>
                  </a:cubicBezTo>
                  <a:cubicBezTo>
                    <a:pt x="12" y="21"/>
                    <a:pt x="13" y="21"/>
                    <a:pt x="13" y="22"/>
                  </a:cubicBezTo>
                  <a:cubicBezTo>
                    <a:pt x="12" y="22"/>
                    <a:pt x="11" y="20"/>
                    <a:pt x="10" y="20"/>
                  </a:cubicBezTo>
                  <a:cubicBezTo>
                    <a:pt x="11" y="22"/>
                    <a:pt x="10" y="23"/>
                    <a:pt x="12" y="25"/>
                  </a:cubicBezTo>
                  <a:cubicBezTo>
                    <a:pt x="11" y="25"/>
                    <a:pt x="10" y="24"/>
                    <a:pt x="10" y="23"/>
                  </a:cubicBezTo>
                  <a:cubicBezTo>
                    <a:pt x="10" y="26"/>
                    <a:pt x="8" y="24"/>
                    <a:pt x="8" y="27"/>
                  </a:cubicBezTo>
                  <a:cubicBezTo>
                    <a:pt x="9" y="26"/>
                    <a:pt x="6" y="24"/>
                    <a:pt x="8" y="24"/>
                  </a:cubicBezTo>
                  <a:cubicBezTo>
                    <a:pt x="4" y="22"/>
                    <a:pt x="7" y="27"/>
                    <a:pt x="4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9"/>
                    <a:pt x="4" y="28"/>
                    <a:pt x="3" y="27"/>
                  </a:cubicBezTo>
                  <a:cubicBezTo>
                    <a:pt x="1" y="27"/>
                    <a:pt x="2" y="28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1" y="32"/>
                    <a:pt x="3" y="33"/>
                  </a:cubicBezTo>
                  <a:cubicBezTo>
                    <a:pt x="1" y="31"/>
                    <a:pt x="1" y="31"/>
                    <a:pt x="2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6" name="Rectangle 1272"/>
            <p:cNvSpPr>
              <a:spLocks noChangeArrowheads="1"/>
            </p:cNvSpPr>
            <p:nvPr/>
          </p:nvSpPr>
          <p:spPr bwMode="auto">
            <a:xfrm>
              <a:off x="7799388" y="1300163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7" name="Freeform 1273"/>
            <p:cNvSpPr/>
            <p:nvPr/>
          </p:nvSpPr>
          <p:spPr bwMode="auto">
            <a:xfrm>
              <a:off x="7824788" y="129540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8" name="Freeform 1274"/>
            <p:cNvSpPr/>
            <p:nvPr/>
          </p:nvSpPr>
          <p:spPr bwMode="auto">
            <a:xfrm>
              <a:off x="7769226" y="1295400"/>
              <a:ext cx="42863" cy="57150"/>
            </a:xfrm>
            <a:custGeom>
              <a:avLst/>
              <a:gdLst>
                <a:gd name="T0" fmla="*/ 15 w 27"/>
                <a:gd name="T1" fmla="*/ 16 h 36"/>
                <a:gd name="T2" fmla="*/ 16 w 27"/>
                <a:gd name="T3" fmla="*/ 15 h 36"/>
                <a:gd name="T4" fmla="*/ 19 w 27"/>
                <a:gd name="T5" fmla="*/ 18 h 36"/>
                <a:gd name="T6" fmla="*/ 21 w 27"/>
                <a:gd name="T7" fmla="*/ 16 h 36"/>
                <a:gd name="T8" fmla="*/ 23 w 27"/>
                <a:gd name="T9" fmla="*/ 19 h 36"/>
                <a:gd name="T10" fmla="*/ 20 w 27"/>
                <a:gd name="T11" fmla="*/ 14 h 36"/>
                <a:gd name="T12" fmla="*/ 22 w 27"/>
                <a:gd name="T13" fmla="*/ 12 h 36"/>
                <a:gd name="T14" fmla="*/ 26 w 27"/>
                <a:gd name="T15" fmla="*/ 16 h 36"/>
                <a:gd name="T16" fmla="*/ 19 w 27"/>
                <a:gd name="T17" fmla="*/ 6 h 36"/>
                <a:gd name="T18" fmla="*/ 25 w 27"/>
                <a:gd name="T19" fmla="*/ 10 h 36"/>
                <a:gd name="T20" fmla="*/ 24 w 27"/>
                <a:gd name="T21" fmla="*/ 7 h 36"/>
                <a:gd name="T22" fmla="*/ 23 w 27"/>
                <a:gd name="T23" fmla="*/ 7 h 36"/>
                <a:gd name="T24" fmla="*/ 19 w 27"/>
                <a:gd name="T25" fmla="*/ 3 h 36"/>
                <a:gd name="T26" fmla="*/ 18 w 27"/>
                <a:gd name="T27" fmla="*/ 4 h 36"/>
                <a:gd name="T28" fmla="*/ 17 w 27"/>
                <a:gd name="T29" fmla="*/ 2 h 36"/>
                <a:gd name="T30" fmla="*/ 13 w 27"/>
                <a:gd name="T31" fmla="*/ 0 h 36"/>
                <a:gd name="T32" fmla="*/ 14 w 27"/>
                <a:gd name="T33" fmla="*/ 2 h 36"/>
                <a:gd name="T34" fmla="*/ 13 w 27"/>
                <a:gd name="T35" fmla="*/ 2 h 36"/>
                <a:gd name="T36" fmla="*/ 13 w 27"/>
                <a:gd name="T37" fmla="*/ 4 h 36"/>
                <a:gd name="T38" fmla="*/ 13 w 27"/>
                <a:gd name="T39" fmla="*/ 4 h 36"/>
                <a:gd name="T40" fmla="*/ 15 w 27"/>
                <a:gd name="T41" fmla="*/ 7 h 36"/>
                <a:gd name="T42" fmla="*/ 15 w 27"/>
                <a:gd name="T43" fmla="*/ 6 h 36"/>
                <a:gd name="T44" fmla="*/ 21 w 27"/>
                <a:gd name="T45" fmla="*/ 12 h 36"/>
                <a:gd name="T46" fmla="*/ 19 w 27"/>
                <a:gd name="T47" fmla="*/ 13 h 36"/>
                <a:gd name="T48" fmla="*/ 13 w 27"/>
                <a:gd name="T49" fmla="*/ 7 h 36"/>
                <a:gd name="T50" fmla="*/ 12 w 27"/>
                <a:gd name="T51" fmla="*/ 6 h 36"/>
                <a:gd name="T52" fmla="*/ 15 w 27"/>
                <a:gd name="T53" fmla="*/ 10 h 36"/>
                <a:gd name="T54" fmla="*/ 16 w 27"/>
                <a:gd name="T55" fmla="*/ 15 h 36"/>
                <a:gd name="T56" fmla="*/ 13 w 27"/>
                <a:gd name="T57" fmla="*/ 12 h 36"/>
                <a:gd name="T58" fmla="*/ 14 w 27"/>
                <a:gd name="T59" fmla="*/ 12 h 36"/>
                <a:gd name="T60" fmla="*/ 10 w 27"/>
                <a:gd name="T61" fmla="*/ 8 h 36"/>
                <a:gd name="T62" fmla="*/ 13 w 27"/>
                <a:gd name="T63" fmla="*/ 10 h 36"/>
                <a:gd name="T64" fmla="*/ 9 w 27"/>
                <a:gd name="T65" fmla="*/ 6 h 36"/>
                <a:gd name="T66" fmla="*/ 9 w 27"/>
                <a:gd name="T67" fmla="*/ 9 h 36"/>
                <a:gd name="T68" fmla="*/ 7 w 27"/>
                <a:gd name="T69" fmla="*/ 15 h 36"/>
                <a:gd name="T70" fmla="*/ 1 w 27"/>
                <a:gd name="T71" fmla="*/ 31 h 36"/>
                <a:gd name="T72" fmla="*/ 5 w 27"/>
                <a:gd name="T73" fmla="*/ 36 h 36"/>
                <a:gd name="T74" fmla="*/ 8 w 27"/>
                <a:gd name="T75" fmla="*/ 36 h 36"/>
                <a:gd name="T76" fmla="*/ 6 w 27"/>
                <a:gd name="T77" fmla="*/ 33 h 36"/>
                <a:gd name="T78" fmla="*/ 7 w 27"/>
                <a:gd name="T79" fmla="*/ 34 h 36"/>
                <a:gd name="T80" fmla="*/ 7 w 27"/>
                <a:gd name="T81" fmla="*/ 34 h 36"/>
                <a:gd name="T82" fmla="*/ 9 w 27"/>
                <a:gd name="T83" fmla="*/ 35 h 36"/>
                <a:gd name="T84" fmla="*/ 9 w 27"/>
                <a:gd name="T85" fmla="*/ 31 h 36"/>
                <a:gd name="T86" fmla="*/ 13 w 27"/>
                <a:gd name="T87" fmla="*/ 34 h 36"/>
                <a:gd name="T88" fmla="*/ 17 w 27"/>
                <a:gd name="T89" fmla="*/ 28 h 36"/>
                <a:gd name="T90" fmla="*/ 13 w 27"/>
                <a:gd name="T91" fmla="*/ 26 h 36"/>
                <a:gd name="T92" fmla="*/ 14 w 27"/>
                <a:gd name="T93" fmla="*/ 26 h 36"/>
                <a:gd name="T94" fmla="*/ 11 w 27"/>
                <a:gd name="T95" fmla="*/ 24 h 36"/>
                <a:gd name="T96" fmla="*/ 7 w 27"/>
                <a:gd name="T97" fmla="*/ 19 h 36"/>
                <a:gd name="T98" fmla="*/ 8 w 27"/>
                <a:gd name="T99" fmla="*/ 20 h 36"/>
                <a:gd name="T100" fmla="*/ 8 w 27"/>
                <a:gd name="T101" fmla="*/ 17 h 36"/>
                <a:gd name="T102" fmla="*/ 12 w 27"/>
                <a:gd name="T103" fmla="*/ 21 h 36"/>
                <a:gd name="T104" fmla="*/ 12 w 27"/>
                <a:gd name="T105" fmla="*/ 20 h 36"/>
                <a:gd name="T106" fmla="*/ 17 w 27"/>
                <a:gd name="T107" fmla="*/ 24 h 36"/>
                <a:gd name="T108" fmla="*/ 17 w 27"/>
                <a:gd name="T109" fmla="*/ 20 h 36"/>
                <a:gd name="T110" fmla="*/ 20 w 27"/>
                <a:gd name="T111" fmla="*/ 24 h 36"/>
                <a:gd name="T112" fmla="*/ 21 w 27"/>
                <a:gd name="T113" fmla="*/ 23 h 36"/>
                <a:gd name="T114" fmla="*/ 19 w 27"/>
                <a:gd name="T115" fmla="*/ 21 h 36"/>
                <a:gd name="T116" fmla="*/ 23 w 27"/>
                <a:gd name="T117" fmla="*/ 23 h 36"/>
                <a:gd name="T118" fmla="*/ 15 w 27"/>
                <a:gd name="T11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" h="36">
                  <a:moveTo>
                    <a:pt x="15" y="16"/>
                  </a:moveTo>
                  <a:cubicBezTo>
                    <a:pt x="19" y="18"/>
                    <a:pt x="15" y="15"/>
                    <a:pt x="16" y="15"/>
                  </a:cubicBezTo>
                  <a:cubicBezTo>
                    <a:pt x="16" y="16"/>
                    <a:pt x="18" y="17"/>
                    <a:pt x="19" y="18"/>
                  </a:cubicBezTo>
                  <a:cubicBezTo>
                    <a:pt x="15" y="15"/>
                    <a:pt x="21" y="18"/>
                    <a:pt x="21" y="16"/>
                  </a:cubicBezTo>
                  <a:cubicBezTo>
                    <a:pt x="22" y="17"/>
                    <a:pt x="22" y="18"/>
                    <a:pt x="23" y="19"/>
                  </a:cubicBezTo>
                  <a:cubicBezTo>
                    <a:pt x="23" y="17"/>
                    <a:pt x="23" y="16"/>
                    <a:pt x="20" y="14"/>
                  </a:cubicBezTo>
                  <a:cubicBezTo>
                    <a:pt x="21" y="13"/>
                    <a:pt x="22" y="13"/>
                    <a:pt x="22" y="12"/>
                  </a:cubicBezTo>
                  <a:cubicBezTo>
                    <a:pt x="23" y="14"/>
                    <a:pt x="25" y="14"/>
                    <a:pt x="26" y="16"/>
                  </a:cubicBezTo>
                  <a:cubicBezTo>
                    <a:pt x="24" y="13"/>
                    <a:pt x="22" y="10"/>
                    <a:pt x="19" y="6"/>
                  </a:cubicBezTo>
                  <a:cubicBezTo>
                    <a:pt x="22" y="8"/>
                    <a:pt x="22" y="8"/>
                    <a:pt x="25" y="10"/>
                  </a:cubicBezTo>
                  <a:cubicBezTo>
                    <a:pt x="27" y="10"/>
                    <a:pt x="22" y="8"/>
                    <a:pt x="24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0" y="4"/>
                    <a:pt x="19" y="3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6" y="3"/>
                    <a:pt x="17" y="2"/>
                    <a:pt x="17" y="2"/>
                  </a:cubicBezTo>
                  <a:cubicBezTo>
                    <a:pt x="15" y="0"/>
                    <a:pt x="15" y="1"/>
                    <a:pt x="13" y="0"/>
                  </a:cubicBezTo>
                  <a:cubicBezTo>
                    <a:pt x="15" y="1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4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9"/>
                    <a:pt x="17" y="11"/>
                    <a:pt x="21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6" y="11"/>
                    <a:pt x="13" y="8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5"/>
                    <a:pt x="13" y="9"/>
                    <a:pt x="15" y="10"/>
                  </a:cubicBezTo>
                  <a:cubicBezTo>
                    <a:pt x="21" y="15"/>
                    <a:pt x="14" y="12"/>
                    <a:pt x="16" y="15"/>
                  </a:cubicBezTo>
                  <a:cubicBezTo>
                    <a:pt x="14" y="14"/>
                    <a:pt x="14" y="13"/>
                    <a:pt x="13" y="12"/>
                  </a:cubicBezTo>
                  <a:cubicBezTo>
                    <a:pt x="13" y="12"/>
                    <a:pt x="13" y="11"/>
                    <a:pt x="14" y="12"/>
                  </a:cubicBezTo>
                  <a:cubicBezTo>
                    <a:pt x="14" y="10"/>
                    <a:pt x="9" y="9"/>
                    <a:pt x="10" y="8"/>
                  </a:cubicBezTo>
                  <a:cubicBezTo>
                    <a:pt x="12" y="8"/>
                    <a:pt x="12" y="11"/>
                    <a:pt x="13" y="1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8"/>
                    <a:pt x="9" y="9"/>
                  </a:cubicBezTo>
                  <a:cubicBezTo>
                    <a:pt x="11" y="14"/>
                    <a:pt x="7" y="15"/>
                    <a:pt x="7" y="15"/>
                  </a:cubicBezTo>
                  <a:cubicBezTo>
                    <a:pt x="4" y="20"/>
                    <a:pt x="2" y="25"/>
                    <a:pt x="1" y="31"/>
                  </a:cubicBezTo>
                  <a:cubicBezTo>
                    <a:pt x="1" y="32"/>
                    <a:pt x="0" y="33"/>
                    <a:pt x="5" y="36"/>
                  </a:cubicBezTo>
                  <a:cubicBezTo>
                    <a:pt x="6" y="36"/>
                    <a:pt x="6" y="35"/>
                    <a:pt x="8" y="36"/>
                  </a:cubicBezTo>
                  <a:cubicBezTo>
                    <a:pt x="6" y="35"/>
                    <a:pt x="5" y="34"/>
                    <a:pt x="6" y="33"/>
                  </a:cubicBezTo>
                  <a:cubicBezTo>
                    <a:pt x="8" y="34"/>
                    <a:pt x="6" y="34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5"/>
                    <a:pt x="9" y="35"/>
                    <a:pt x="9" y="35"/>
                  </a:cubicBezTo>
                  <a:cubicBezTo>
                    <a:pt x="12" y="36"/>
                    <a:pt x="12" y="34"/>
                    <a:pt x="9" y="31"/>
                  </a:cubicBezTo>
                  <a:cubicBezTo>
                    <a:pt x="11" y="32"/>
                    <a:pt x="11" y="33"/>
                    <a:pt x="13" y="34"/>
                  </a:cubicBezTo>
                  <a:cubicBezTo>
                    <a:pt x="15" y="32"/>
                    <a:pt x="16" y="31"/>
                    <a:pt x="17" y="28"/>
                  </a:cubicBezTo>
                  <a:cubicBezTo>
                    <a:pt x="14" y="27"/>
                    <a:pt x="15" y="27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2" y="24"/>
                    <a:pt x="11" y="24"/>
                  </a:cubicBezTo>
                  <a:cubicBezTo>
                    <a:pt x="14" y="24"/>
                    <a:pt x="7" y="21"/>
                    <a:pt x="7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9"/>
                    <a:pt x="9" y="18"/>
                    <a:pt x="8" y="17"/>
                  </a:cubicBezTo>
                  <a:cubicBezTo>
                    <a:pt x="12" y="18"/>
                    <a:pt x="8" y="19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6" y="23"/>
                    <a:pt x="17" y="24"/>
                  </a:cubicBezTo>
                  <a:cubicBezTo>
                    <a:pt x="15" y="21"/>
                    <a:pt x="19" y="23"/>
                    <a:pt x="17" y="20"/>
                  </a:cubicBezTo>
                  <a:cubicBezTo>
                    <a:pt x="19" y="21"/>
                    <a:pt x="20" y="23"/>
                    <a:pt x="20" y="24"/>
                  </a:cubicBezTo>
                  <a:cubicBezTo>
                    <a:pt x="20" y="23"/>
                    <a:pt x="19" y="22"/>
                    <a:pt x="21" y="2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1" y="23"/>
                    <a:pt x="23" y="23"/>
                  </a:cubicBezTo>
                  <a:cubicBezTo>
                    <a:pt x="23" y="21"/>
                    <a:pt x="15" y="19"/>
                    <a:pt x="15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9" name="Freeform 1275"/>
            <p:cNvSpPr/>
            <p:nvPr/>
          </p:nvSpPr>
          <p:spPr bwMode="auto">
            <a:xfrm>
              <a:off x="7815263" y="12954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0" name="Freeform 1276"/>
            <p:cNvSpPr/>
            <p:nvPr/>
          </p:nvSpPr>
          <p:spPr bwMode="auto">
            <a:xfrm>
              <a:off x="7816851" y="13049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1" name="Freeform 1277"/>
            <p:cNvSpPr/>
            <p:nvPr/>
          </p:nvSpPr>
          <p:spPr bwMode="auto">
            <a:xfrm>
              <a:off x="7818438" y="130651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2" name="Freeform 1278"/>
            <p:cNvSpPr/>
            <p:nvPr/>
          </p:nvSpPr>
          <p:spPr bwMode="auto">
            <a:xfrm>
              <a:off x="7902576" y="1239838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1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3" name="Freeform 1279"/>
            <p:cNvSpPr/>
            <p:nvPr/>
          </p:nvSpPr>
          <p:spPr bwMode="auto">
            <a:xfrm>
              <a:off x="7897813" y="1239838"/>
              <a:ext cx="3175" cy="4763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0 h 3"/>
                <a:gd name="T4" fmla="*/ 1 w 2"/>
                <a:gd name="T5" fmla="*/ 3 h 3"/>
                <a:gd name="T6" fmla="*/ 1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4" name="Freeform 1280"/>
            <p:cNvSpPr/>
            <p:nvPr/>
          </p:nvSpPr>
          <p:spPr bwMode="auto">
            <a:xfrm>
              <a:off x="7894638" y="1238250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5" name="Freeform 1281"/>
            <p:cNvSpPr/>
            <p:nvPr/>
          </p:nvSpPr>
          <p:spPr bwMode="auto">
            <a:xfrm>
              <a:off x="7894638" y="1239838"/>
              <a:ext cx="3175" cy="4763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3 h 3"/>
                <a:gd name="T4" fmla="*/ 2 w 2"/>
                <a:gd name="T5" fmla="*/ 1 h 3"/>
                <a:gd name="T6" fmla="*/ 1 w 2"/>
                <a:gd name="T7" fmla="*/ 1 h 3"/>
                <a:gd name="T8" fmla="*/ 0 w 2"/>
                <a:gd name="T9" fmla="*/ 0 h 3"/>
                <a:gd name="T10" fmla="*/ 1 w 2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6" name="Freeform 1282"/>
            <p:cNvSpPr/>
            <p:nvPr/>
          </p:nvSpPr>
          <p:spPr bwMode="auto">
            <a:xfrm>
              <a:off x="7894638" y="1241425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7" name="Freeform 1283"/>
            <p:cNvSpPr/>
            <p:nvPr/>
          </p:nvSpPr>
          <p:spPr bwMode="auto">
            <a:xfrm>
              <a:off x="7888288" y="1236663"/>
              <a:ext cx="6350" cy="6350"/>
            </a:xfrm>
            <a:custGeom>
              <a:avLst/>
              <a:gdLst>
                <a:gd name="T0" fmla="*/ 0 w 4"/>
                <a:gd name="T1" fmla="*/ 0 h 4"/>
                <a:gd name="T2" fmla="*/ 1 w 4"/>
                <a:gd name="T3" fmla="*/ 3 h 4"/>
                <a:gd name="T4" fmla="*/ 2 w 4"/>
                <a:gd name="T5" fmla="*/ 1 h 4"/>
                <a:gd name="T6" fmla="*/ 4 w 4"/>
                <a:gd name="T7" fmla="*/ 3 h 4"/>
                <a:gd name="T8" fmla="*/ 1 w 4"/>
                <a:gd name="T9" fmla="*/ 0 h 4"/>
                <a:gd name="T10" fmla="*/ 1 w 4"/>
                <a:gd name="T11" fmla="*/ 1 h 4"/>
                <a:gd name="T12" fmla="*/ 0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4"/>
                    <a:pt x="1" y="0"/>
                    <a:pt x="2" y="1"/>
                  </a:cubicBezTo>
                  <a:cubicBezTo>
                    <a:pt x="2" y="3"/>
                    <a:pt x="3" y="2"/>
                    <a:pt x="4" y="3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8" name="Freeform 1284"/>
            <p:cNvSpPr/>
            <p:nvPr/>
          </p:nvSpPr>
          <p:spPr bwMode="auto">
            <a:xfrm>
              <a:off x="7881938" y="1238250"/>
              <a:ext cx="7938" cy="7938"/>
            </a:xfrm>
            <a:custGeom>
              <a:avLst/>
              <a:gdLst>
                <a:gd name="T0" fmla="*/ 2 w 5"/>
                <a:gd name="T1" fmla="*/ 5 h 5"/>
                <a:gd name="T2" fmla="*/ 1 w 5"/>
                <a:gd name="T3" fmla="*/ 2 h 5"/>
                <a:gd name="T4" fmla="*/ 4 w 5"/>
                <a:gd name="T5" fmla="*/ 5 h 5"/>
                <a:gd name="T6" fmla="*/ 4 w 5"/>
                <a:gd name="T7" fmla="*/ 3 h 5"/>
                <a:gd name="T8" fmla="*/ 5 w 5"/>
                <a:gd name="T9" fmla="*/ 3 h 5"/>
                <a:gd name="T10" fmla="*/ 1 w 5"/>
                <a:gd name="T11" fmla="*/ 1 h 5"/>
                <a:gd name="T12" fmla="*/ 1 w 5"/>
                <a:gd name="T13" fmla="*/ 1 h 5"/>
                <a:gd name="T14" fmla="*/ 0 w 5"/>
                <a:gd name="T15" fmla="*/ 0 h 5"/>
                <a:gd name="T16" fmla="*/ 2 w 5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3" y="3"/>
                    <a:pt x="4" y="5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3" y="2"/>
                    <a:pt x="3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0" y="3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9" name="Freeform 1285"/>
            <p:cNvSpPr/>
            <p:nvPr/>
          </p:nvSpPr>
          <p:spPr bwMode="auto">
            <a:xfrm>
              <a:off x="7878763" y="1238250"/>
              <a:ext cx="4763" cy="6350"/>
            </a:xfrm>
            <a:custGeom>
              <a:avLst/>
              <a:gdLst>
                <a:gd name="T0" fmla="*/ 2 w 3"/>
                <a:gd name="T1" fmla="*/ 4 h 4"/>
                <a:gd name="T2" fmla="*/ 1 w 3"/>
                <a:gd name="T3" fmla="*/ 0 h 4"/>
                <a:gd name="T4" fmla="*/ 0 w 3"/>
                <a:gd name="T5" fmla="*/ 2 h 4"/>
                <a:gd name="T6" fmla="*/ 2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3" y="3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0" name="Freeform 1286"/>
            <p:cNvSpPr/>
            <p:nvPr/>
          </p:nvSpPr>
          <p:spPr bwMode="auto">
            <a:xfrm>
              <a:off x="7877176" y="1239838"/>
              <a:ext cx="3175" cy="7938"/>
            </a:xfrm>
            <a:custGeom>
              <a:avLst/>
              <a:gdLst>
                <a:gd name="T0" fmla="*/ 2 w 2"/>
                <a:gd name="T1" fmla="*/ 3 h 5"/>
                <a:gd name="T2" fmla="*/ 0 w 2"/>
                <a:gd name="T3" fmla="*/ 2 h 5"/>
                <a:gd name="T4" fmla="*/ 2 w 2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3"/>
                  </a:moveTo>
                  <a:cubicBezTo>
                    <a:pt x="1" y="2"/>
                    <a:pt x="0" y="0"/>
                    <a:pt x="0" y="2"/>
                  </a:cubicBezTo>
                  <a:cubicBezTo>
                    <a:pt x="1" y="2"/>
                    <a:pt x="2" y="5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1" name="Freeform 1287"/>
            <p:cNvSpPr/>
            <p:nvPr/>
          </p:nvSpPr>
          <p:spPr bwMode="auto">
            <a:xfrm>
              <a:off x="7869238" y="1236663"/>
              <a:ext cx="9525" cy="14288"/>
            </a:xfrm>
            <a:custGeom>
              <a:avLst/>
              <a:gdLst>
                <a:gd name="T0" fmla="*/ 2 w 6"/>
                <a:gd name="T1" fmla="*/ 6 h 9"/>
                <a:gd name="T2" fmla="*/ 4 w 6"/>
                <a:gd name="T3" fmla="*/ 6 h 9"/>
                <a:gd name="T4" fmla="*/ 4 w 6"/>
                <a:gd name="T5" fmla="*/ 9 h 9"/>
                <a:gd name="T6" fmla="*/ 4 w 6"/>
                <a:gd name="T7" fmla="*/ 6 h 9"/>
                <a:gd name="T8" fmla="*/ 4 w 6"/>
                <a:gd name="T9" fmla="*/ 3 h 9"/>
                <a:gd name="T10" fmla="*/ 2 w 6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2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4" y="8"/>
                    <a:pt x="4" y="9"/>
                  </a:cubicBezTo>
                  <a:cubicBezTo>
                    <a:pt x="5" y="9"/>
                    <a:pt x="5" y="8"/>
                    <a:pt x="4" y="6"/>
                  </a:cubicBezTo>
                  <a:cubicBezTo>
                    <a:pt x="5" y="6"/>
                    <a:pt x="4" y="4"/>
                    <a:pt x="4" y="3"/>
                  </a:cubicBezTo>
                  <a:cubicBezTo>
                    <a:pt x="4" y="7"/>
                    <a:pt x="0" y="0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2" name="Freeform 1288"/>
            <p:cNvSpPr/>
            <p:nvPr/>
          </p:nvSpPr>
          <p:spPr bwMode="auto">
            <a:xfrm>
              <a:off x="7877176" y="124618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3" name="Freeform 1289"/>
            <p:cNvSpPr/>
            <p:nvPr/>
          </p:nvSpPr>
          <p:spPr bwMode="auto">
            <a:xfrm>
              <a:off x="7859713" y="1239838"/>
              <a:ext cx="12700" cy="17463"/>
            </a:xfrm>
            <a:custGeom>
              <a:avLst/>
              <a:gdLst>
                <a:gd name="T0" fmla="*/ 3 w 8"/>
                <a:gd name="T1" fmla="*/ 3 h 10"/>
                <a:gd name="T2" fmla="*/ 1 w 8"/>
                <a:gd name="T3" fmla="*/ 4 h 10"/>
                <a:gd name="T4" fmla="*/ 1 w 8"/>
                <a:gd name="T5" fmla="*/ 3 h 10"/>
                <a:gd name="T6" fmla="*/ 0 w 8"/>
                <a:gd name="T7" fmla="*/ 4 h 10"/>
                <a:gd name="T8" fmla="*/ 0 w 8"/>
                <a:gd name="T9" fmla="*/ 4 h 10"/>
                <a:gd name="T10" fmla="*/ 2 w 8"/>
                <a:gd name="T11" fmla="*/ 8 h 10"/>
                <a:gd name="T12" fmla="*/ 2 w 8"/>
                <a:gd name="T13" fmla="*/ 7 h 10"/>
                <a:gd name="T14" fmla="*/ 4 w 8"/>
                <a:gd name="T15" fmla="*/ 10 h 10"/>
                <a:gd name="T16" fmla="*/ 3 w 8"/>
                <a:gd name="T17" fmla="*/ 7 h 10"/>
                <a:gd name="T18" fmla="*/ 4 w 8"/>
                <a:gd name="T19" fmla="*/ 8 h 10"/>
                <a:gd name="T20" fmla="*/ 3 w 8"/>
                <a:gd name="T21" fmla="*/ 4 h 10"/>
                <a:gd name="T22" fmla="*/ 5 w 8"/>
                <a:gd name="T23" fmla="*/ 6 h 10"/>
                <a:gd name="T24" fmla="*/ 5 w 8"/>
                <a:gd name="T25" fmla="*/ 4 h 10"/>
                <a:gd name="T26" fmla="*/ 8 w 8"/>
                <a:gd name="T27" fmla="*/ 7 h 10"/>
                <a:gd name="T28" fmla="*/ 6 w 8"/>
                <a:gd name="T29" fmla="*/ 1 h 10"/>
                <a:gd name="T30" fmla="*/ 6 w 8"/>
                <a:gd name="T31" fmla="*/ 4 h 10"/>
                <a:gd name="T32" fmla="*/ 4 w 8"/>
                <a:gd name="T33" fmla="*/ 1 h 10"/>
                <a:gd name="T34" fmla="*/ 3 w 8"/>
                <a:gd name="T3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0">
                  <a:moveTo>
                    <a:pt x="3" y="3"/>
                  </a:moveTo>
                  <a:cubicBezTo>
                    <a:pt x="0" y="0"/>
                    <a:pt x="3" y="5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7"/>
                    <a:pt x="2" y="8"/>
                  </a:cubicBezTo>
                  <a:cubicBezTo>
                    <a:pt x="4" y="10"/>
                    <a:pt x="0" y="6"/>
                    <a:pt x="2" y="7"/>
                  </a:cubicBezTo>
                  <a:cubicBezTo>
                    <a:pt x="3" y="8"/>
                    <a:pt x="4" y="10"/>
                    <a:pt x="4" y="10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6"/>
                    <a:pt x="3" y="8"/>
                    <a:pt x="4" y="8"/>
                  </a:cubicBezTo>
                  <a:cubicBezTo>
                    <a:pt x="4" y="7"/>
                    <a:pt x="2" y="4"/>
                    <a:pt x="3" y="4"/>
                  </a:cubicBezTo>
                  <a:cubicBezTo>
                    <a:pt x="5" y="6"/>
                    <a:pt x="4" y="7"/>
                    <a:pt x="5" y="6"/>
                  </a:cubicBezTo>
                  <a:cubicBezTo>
                    <a:pt x="3" y="3"/>
                    <a:pt x="6" y="6"/>
                    <a:pt x="5" y="4"/>
                  </a:cubicBezTo>
                  <a:cubicBezTo>
                    <a:pt x="6" y="4"/>
                    <a:pt x="8" y="5"/>
                    <a:pt x="8" y="7"/>
                  </a:cubicBezTo>
                  <a:cubicBezTo>
                    <a:pt x="7" y="4"/>
                    <a:pt x="6" y="2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4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4" name="Freeform 1290"/>
            <p:cNvSpPr/>
            <p:nvPr/>
          </p:nvSpPr>
          <p:spPr bwMode="auto">
            <a:xfrm>
              <a:off x="7866063" y="125730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5" name="Freeform 1291"/>
            <p:cNvSpPr/>
            <p:nvPr/>
          </p:nvSpPr>
          <p:spPr bwMode="auto">
            <a:xfrm>
              <a:off x="7874001" y="1250950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1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6" name="Freeform 1292"/>
            <p:cNvSpPr/>
            <p:nvPr/>
          </p:nvSpPr>
          <p:spPr bwMode="auto">
            <a:xfrm>
              <a:off x="7866063" y="126047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7" name="Freeform 1293"/>
            <p:cNvSpPr/>
            <p:nvPr/>
          </p:nvSpPr>
          <p:spPr bwMode="auto">
            <a:xfrm>
              <a:off x="7862888" y="1257300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8" name="Freeform 1294"/>
            <p:cNvSpPr/>
            <p:nvPr/>
          </p:nvSpPr>
          <p:spPr bwMode="auto">
            <a:xfrm>
              <a:off x="7835901" y="1270000"/>
              <a:ext cx="6350" cy="4763"/>
            </a:xfrm>
            <a:custGeom>
              <a:avLst/>
              <a:gdLst>
                <a:gd name="T0" fmla="*/ 3 w 4"/>
                <a:gd name="T1" fmla="*/ 2 h 3"/>
                <a:gd name="T2" fmla="*/ 1 w 4"/>
                <a:gd name="T3" fmla="*/ 0 h 3"/>
                <a:gd name="T4" fmla="*/ 3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3"/>
                    <a:pt x="2" y="1"/>
                    <a:pt x="1" y="0"/>
                  </a:cubicBezTo>
                  <a:cubicBezTo>
                    <a:pt x="0" y="0"/>
                    <a:pt x="3" y="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9" name="Freeform 1295"/>
            <p:cNvSpPr/>
            <p:nvPr/>
          </p:nvSpPr>
          <p:spPr bwMode="auto">
            <a:xfrm>
              <a:off x="7829551" y="1284288"/>
              <a:ext cx="3175" cy="4763"/>
            </a:xfrm>
            <a:custGeom>
              <a:avLst/>
              <a:gdLst>
                <a:gd name="T0" fmla="*/ 1 w 2"/>
                <a:gd name="T1" fmla="*/ 2 h 3"/>
                <a:gd name="T2" fmla="*/ 2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2" y="3"/>
                    <a:pt x="1" y="1"/>
                    <a:pt x="2" y="1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0" name="Freeform 1296"/>
            <p:cNvSpPr/>
            <p:nvPr/>
          </p:nvSpPr>
          <p:spPr bwMode="auto">
            <a:xfrm>
              <a:off x="7826376" y="1295400"/>
              <a:ext cx="7938" cy="6350"/>
            </a:xfrm>
            <a:custGeom>
              <a:avLst/>
              <a:gdLst>
                <a:gd name="T0" fmla="*/ 5 w 5"/>
                <a:gd name="T1" fmla="*/ 4 h 4"/>
                <a:gd name="T2" fmla="*/ 4 w 5"/>
                <a:gd name="T3" fmla="*/ 3 h 4"/>
                <a:gd name="T4" fmla="*/ 2 w 5"/>
                <a:gd name="T5" fmla="*/ 0 h 4"/>
                <a:gd name="T6" fmla="*/ 5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5" y="3"/>
                    <a:pt x="5" y="3"/>
                    <a:pt x="4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4" y="3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1" name="Freeform 1297"/>
            <p:cNvSpPr/>
            <p:nvPr/>
          </p:nvSpPr>
          <p:spPr bwMode="auto">
            <a:xfrm>
              <a:off x="7824788" y="1301750"/>
              <a:ext cx="6350" cy="6350"/>
            </a:xfrm>
            <a:custGeom>
              <a:avLst/>
              <a:gdLst>
                <a:gd name="T0" fmla="*/ 4 w 4"/>
                <a:gd name="T1" fmla="*/ 4 h 4"/>
                <a:gd name="T2" fmla="*/ 3 w 4"/>
                <a:gd name="T3" fmla="*/ 2 h 4"/>
                <a:gd name="T4" fmla="*/ 3 w 4"/>
                <a:gd name="T5" fmla="*/ 2 h 4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1" y="2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2" name="Freeform 1298"/>
            <p:cNvSpPr/>
            <p:nvPr/>
          </p:nvSpPr>
          <p:spPr bwMode="auto">
            <a:xfrm>
              <a:off x="7824788" y="130016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3" name="Freeform 1299"/>
            <p:cNvSpPr/>
            <p:nvPr/>
          </p:nvSpPr>
          <p:spPr bwMode="auto">
            <a:xfrm>
              <a:off x="7824788" y="13001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4" name="Freeform 1300"/>
            <p:cNvSpPr/>
            <p:nvPr/>
          </p:nvSpPr>
          <p:spPr bwMode="auto">
            <a:xfrm>
              <a:off x="7824788" y="1306513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1 w 4"/>
                <a:gd name="T3" fmla="*/ 1 h 2"/>
                <a:gd name="T4" fmla="*/ 2 w 4"/>
                <a:gd name="T5" fmla="*/ 1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5" name="Freeform 1301"/>
            <p:cNvSpPr/>
            <p:nvPr/>
          </p:nvSpPr>
          <p:spPr bwMode="auto">
            <a:xfrm>
              <a:off x="7813676" y="1311275"/>
              <a:ext cx="4763" cy="6350"/>
            </a:xfrm>
            <a:custGeom>
              <a:avLst/>
              <a:gdLst>
                <a:gd name="T0" fmla="*/ 3 w 3"/>
                <a:gd name="T1" fmla="*/ 1 h 4"/>
                <a:gd name="T2" fmla="*/ 1 w 3"/>
                <a:gd name="T3" fmla="*/ 0 h 4"/>
                <a:gd name="T4" fmla="*/ 0 w 3"/>
                <a:gd name="T5" fmla="*/ 2 h 4"/>
                <a:gd name="T6" fmla="*/ 3 w 3"/>
                <a:gd name="T7" fmla="*/ 4 h 4"/>
                <a:gd name="T8" fmla="*/ 3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3" y="4"/>
                    <a:pt x="0" y="2"/>
                  </a:cubicBezTo>
                  <a:cubicBezTo>
                    <a:pt x="1" y="3"/>
                    <a:pt x="2" y="4"/>
                    <a:pt x="3" y="4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6" name="Freeform 1302"/>
            <p:cNvSpPr/>
            <p:nvPr/>
          </p:nvSpPr>
          <p:spPr bwMode="auto">
            <a:xfrm>
              <a:off x="7805738" y="1311275"/>
              <a:ext cx="6350" cy="4763"/>
            </a:xfrm>
            <a:custGeom>
              <a:avLst/>
              <a:gdLst>
                <a:gd name="T0" fmla="*/ 3 w 4"/>
                <a:gd name="T1" fmla="*/ 2 h 3"/>
                <a:gd name="T2" fmla="*/ 1 w 4"/>
                <a:gd name="T3" fmla="*/ 1 h 3"/>
                <a:gd name="T4" fmla="*/ 3 w 4"/>
                <a:gd name="T5" fmla="*/ 2 h 3"/>
                <a:gd name="T6" fmla="*/ 3 w 4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0" y="0"/>
                    <a:pt x="4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7" name="Freeform 1303"/>
            <p:cNvSpPr/>
            <p:nvPr/>
          </p:nvSpPr>
          <p:spPr bwMode="auto">
            <a:xfrm>
              <a:off x="7805738" y="1317625"/>
              <a:ext cx="7938" cy="6350"/>
            </a:xfrm>
            <a:custGeom>
              <a:avLst/>
              <a:gdLst>
                <a:gd name="T0" fmla="*/ 1 w 5"/>
                <a:gd name="T1" fmla="*/ 1 h 4"/>
                <a:gd name="T2" fmla="*/ 0 w 5"/>
                <a:gd name="T3" fmla="*/ 0 h 4"/>
                <a:gd name="T4" fmla="*/ 3 w 5"/>
                <a:gd name="T5" fmla="*/ 4 h 4"/>
                <a:gd name="T6" fmla="*/ 1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2" y="2"/>
                    <a:pt x="3" y="4"/>
                  </a:cubicBezTo>
                  <a:cubicBezTo>
                    <a:pt x="5" y="4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8" name="Freeform 1304"/>
            <p:cNvSpPr/>
            <p:nvPr/>
          </p:nvSpPr>
          <p:spPr bwMode="auto">
            <a:xfrm>
              <a:off x="7777163" y="1312863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9" name="Freeform 1305"/>
            <p:cNvSpPr/>
            <p:nvPr/>
          </p:nvSpPr>
          <p:spPr bwMode="auto">
            <a:xfrm>
              <a:off x="7797801" y="1323975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0" name="Freeform 1306"/>
            <p:cNvSpPr/>
            <p:nvPr/>
          </p:nvSpPr>
          <p:spPr bwMode="auto">
            <a:xfrm>
              <a:off x="7799388" y="1335088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1" name="Freeform 1307"/>
            <p:cNvSpPr/>
            <p:nvPr/>
          </p:nvSpPr>
          <p:spPr bwMode="auto">
            <a:xfrm>
              <a:off x="7797801" y="13350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2" name="Freeform 1308"/>
            <p:cNvSpPr/>
            <p:nvPr/>
          </p:nvSpPr>
          <p:spPr bwMode="auto">
            <a:xfrm>
              <a:off x="7796213" y="1336675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3" name="Freeform 1309"/>
            <p:cNvSpPr/>
            <p:nvPr/>
          </p:nvSpPr>
          <p:spPr bwMode="auto">
            <a:xfrm>
              <a:off x="7766051" y="1347788"/>
              <a:ext cx="6350" cy="3175"/>
            </a:xfrm>
            <a:custGeom>
              <a:avLst/>
              <a:gdLst>
                <a:gd name="T0" fmla="*/ 2 w 4"/>
                <a:gd name="T1" fmla="*/ 1 h 2"/>
                <a:gd name="T2" fmla="*/ 1 w 4"/>
                <a:gd name="T3" fmla="*/ 1 h 2"/>
                <a:gd name="T4" fmla="*/ 2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4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084" name="矩形 2083"/>
          <p:cNvSpPr/>
          <p:nvPr/>
        </p:nvSpPr>
        <p:spPr>
          <a:xfrm>
            <a:off x="2365413" y="4181742"/>
            <a:ext cx="2209230" cy="54756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2400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NAME</a:t>
            </a:r>
            <a:endParaRPr lang="zh-CN" altLang="en-US" sz="2400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085" name="文本框 2084"/>
          <p:cNvSpPr txBox="1"/>
          <p:nvPr/>
        </p:nvSpPr>
        <p:spPr>
          <a:xfrm>
            <a:off x="2284139" y="5006392"/>
            <a:ext cx="441221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3250">
        <p15:prstTrans prst="origami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accel="50000" fill="hold" nodeType="with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9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1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4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750" fill="hold"/>
                                            <p:tgtEl>
                                              <p:spTgt spid="20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20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9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750" fill="hold"/>
                                            <p:tgtEl>
                                              <p:spTgt spid="20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20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4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6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84" grpId="0" animBg="1"/>
          <p:bldP spid="2085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ac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9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4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750" fill="hold"/>
                                            <p:tgtEl>
                                              <p:spTgt spid="20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20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9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750" fill="hold"/>
                                            <p:tgtEl>
                                              <p:spTgt spid="20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20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4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84" grpId="0" animBg="1"/>
          <p:bldP spid="2085" grpId="0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3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3" name="文本框 42"/>
          <p:cNvSpPr txBox="1"/>
          <p:nvPr/>
        </p:nvSpPr>
        <p:spPr>
          <a:xfrm>
            <a:off x="4295885" y="203853"/>
            <a:ext cx="357020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 smtClean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4741514" y="1859124"/>
            <a:ext cx="2471761" cy="3075731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矩形 44"/>
          <p:cNvSpPr/>
          <p:nvPr/>
        </p:nvSpPr>
        <p:spPr>
          <a:xfrm rot="21240218">
            <a:off x="4741513" y="1859123"/>
            <a:ext cx="2471761" cy="30757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/>
          <p:cNvSpPr/>
          <p:nvPr/>
        </p:nvSpPr>
        <p:spPr>
          <a:xfrm rot="21240218">
            <a:off x="4872673" y="1999339"/>
            <a:ext cx="2192400" cy="2817835"/>
          </a:xfrm>
          <a:prstGeom prst="rect">
            <a:avLst/>
          </a:prstGeom>
          <a:blipFill dpi="0" rotWithShape="1">
            <a:blip r:embed="rId3"/>
            <a:srcRect/>
            <a:stretch>
              <a:fillRect b="-15000"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矩形 46"/>
          <p:cNvSpPr/>
          <p:nvPr/>
        </p:nvSpPr>
        <p:spPr>
          <a:xfrm>
            <a:off x="8476450" y="1859124"/>
            <a:ext cx="2471761" cy="3075731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矩形 47"/>
          <p:cNvSpPr/>
          <p:nvPr/>
        </p:nvSpPr>
        <p:spPr>
          <a:xfrm rot="21240218">
            <a:off x="8476449" y="1859123"/>
            <a:ext cx="2471761" cy="30757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矩形 48"/>
          <p:cNvSpPr/>
          <p:nvPr/>
        </p:nvSpPr>
        <p:spPr>
          <a:xfrm rot="21240218">
            <a:off x="8607609" y="1999339"/>
            <a:ext cx="2192400" cy="2817835"/>
          </a:xfrm>
          <a:prstGeom prst="rect">
            <a:avLst/>
          </a:prstGeom>
          <a:blipFill dpi="0" rotWithShape="1">
            <a:blip r:embed="rId4"/>
            <a:srcRect/>
            <a:stretch>
              <a:fillRect b="-15000"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矩形 49"/>
          <p:cNvSpPr/>
          <p:nvPr/>
        </p:nvSpPr>
        <p:spPr>
          <a:xfrm>
            <a:off x="1040697" y="1859126"/>
            <a:ext cx="2471761" cy="3075731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矩形 50"/>
          <p:cNvSpPr/>
          <p:nvPr/>
        </p:nvSpPr>
        <p:spPr>
          <a:xfrm rot="21240218">
            <a:off x="1040696" y="1859125"/>
            <a:ext cx="2471761" cy="30757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矩形 51"/>
          <p:cNvSpPr/>
          <p:nvPr/>
        </p:nvSpPr>
        <p:spPr>
          <a:xfrm rot="21240218">
            <a:off x="1171856" y="1999341"/>
            <a:ext cx="2192400" cy="2817835"/>
          </a:xfrm>
          <a:prstGeom prst="rect">
            <a:avLst/>
          </a:prstGeom>
          <a:blipFill dpi="0" rotWithShape="1">
            <a:blip r:embed="rId5"/>
            <a:srcRect/>
            <a:stretch>
              <a:fillRect b="-15000"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TextBox 7"/>
          <p:cNvSpPr txBox="1"/>
          <p:nvPr/>
        </p:nvSpPr>
        <p:spPr>
          <a:xfrm>
            <a:off x="1084240" y="5345032"/>
            <a:ext cx="2625651" cy="8002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300" dirty="0">
                <a:solidFill>
                  <a:schemeClr val="accent1"/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rPr>
              <a:t> A designer can use default text to simulate what text would look like. If it is not real text. </a:t>
            </a:r>
            <a:endParaRPr lang="en-US" altLang="zh-CN" sz="1300" dirty="0">
              <a:solidFill>
                <a:schemeClr val="accent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54" name="TextBox 7"/>
          <p:cNvSpPr txBox="1"/>
          <p:nvPr/>
        </p:nvSpPr>
        <p:spPr>
          <a:xfrm>
            <a:off x="4741515" y="5345032"/>
            <a:ext cx="2625651" cy="8002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300" dirty="0">
                <a:solidFill>
                  <a:schemeClr val="accent1"/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rPr>
              <a:t> A designer can use default text to simulate what text would look like. If it is not real text. </a:t>
            </a:r>
            <a:endParaRPr lang="en-US" altLang="zh-CN" sz="1300" dirty="0">
              <a:solidFill>
                <a:schemeClr val="accent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55" name="TextBox 7"/>
          <p:cNvSpPr txBox="1"/>
          <p:nvPr/>
        </p:nvSpPr>
        <p:spPr>
          <a:xfrm>
            <a:off x="8476451" y="5345032"/>
            <a:ext cx="2625651" cy="80021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300" dirty="0">
                <a:solidFill>
                  <a:schemeClr val="accent1"/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rPr>
              <a:t> A designer can use default text to simulate what text would look like. If it is not real text. </a:t>
            </a:r>
            <a:endParaRPr lang="en-US" altLang="zh-CN" sz="1300" dirty="0">
              <a:solidFill>
                <a:schemeClr val="accent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4" name="Group 4"/>
          <p:cNvGrpSpPr>
            <a:grpSpLocks noChangeAspect="1"/>
          </p:cNvGrpSpPr>
          <p:nvPr/>
        </p:nvGrpSpPr>
        <p:grpSpPr bwMode="auto">
          <a:xfrm>
            <a:off x="6724264" y="2083981"/>
            <a:ext cx="4685318" cy="4687488"/>
            <a:chOff x="1681" y="0"/>
            <a:chExt cx="4318" cy="4320"/>
          </a:xfrm>
        </p:grpSpPr>
        <p:sp>
          <p:nvSpPr>
            <p:cNvPr id="45" name="AutoShape 3"/>
            <p:cNvSpPr>
              <a:spLocks noChangeAspect="1" noChangeArrowheads="1" noTextEdit="1"/>
            </p:cNvSpPr>
            <p:nvPr/>
          </p:nvSpPr>
          <p:spPr bwMode="auto">
            <a:xfrm>
              <a:off x="1681" y="0"/>
              <a:ext cx="4318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46" name="Group 205"/>
            <p:cNvGrpSpPr/>
            <p:nvPr/>
          </p:nvGrpSpPr>
          <p:grpSpPr bwMode="auto">
            <a:xfrm>
              <a:off x="1848" y="287"/>
              <a:ext cx="4226" cy="4043"/>
              <a:chOff x="1848" y="287"/>
              <a:chExt cx="4226" cy="4043"/>
            </a:xfrm>
          </p:grpSpPr>
          <p:sp>
            <p:nvSpPr>
              <p:cNvPr id="107" name="Freeform 5"/>
              <p:cNvSpPr>
                <a:spLocks noEditPoints="1"/>
              </p:cNvSpPr>
              <p:nvPr/>
            </p:nvSpPr>
            <p:spPr bwMode="auto">
              <a:xfrm>
                <a:off x="2179" y="3544"/>
                <a:ext cx="3455" cy="708"/>
              </a:xfrm>
              <a:custGeom>
                <a:avLst/>
                <a:gdLst>
                  <a:gd name="T0" fmla="*/ 63 w 2540"/>
                  <a:gd name="T1" fmla="*/ 495 h 520"/>
                  <a:gd name="T2" fmla="*/ 1937 w 2540"/>
                  <a:gd name="T3" fmla="*/ 292 h 520"/>
                  <a:gd name="T4" fmla="*/ 347 w 2540"/>
                  <a:gd name="T5" fmla="*/ 278 h 520"/>
                  <a:gd name="T6" fmla="*/ 50 w 2540"/>
                  <a:gd name="T7" fmla="*/ 293 h 520"/>
                  <a:gd name="T8" fmla="*/ 2427 w 2540"/>
                  <a:gd name="T9" fmla="*/ 255 h 520"/>
                  <a:gd name="T10" fmla="*/ 2426 w 2540"/>
                  <a:gd name="T11" fmla="*/ 255 h 520"/>
                  <a:gd name="T12" fmla="*/ 2193 w 2540"/>
                  <a:gd name="T13" fmla="*/ 231 h 520"/>
                  <a:gd name="T14" fmla="*/ 2425 w 2540"/>
                  <a:gd name="T15" fmla="*/ 235 h 520"/>
                  <a:gd name="T16" fmla="*/ 2248 w 2540"/>
                  <a:gd name="T17" fmla="*/ 164 h 520"/>
                  <a:gd name="T18" fmla="*/ 1905 w 2540"/>
                  <a:gd name="T19" fmla="*/ 163 h 520"/>
                  <a:gd name="T20" fmla="*/ 1144 w 2540"/>
                  <a:gd name="T21" fmla="*/ 173 h 520"/>
                  <a:gd name="T22" fmla="*/ 1067 w 2540"/>
                  <a:gd name="T23" fmla="*/ 177 h 520"/>
                  <a:gd name="T24" fmla="*/ 2138 w 2540"/>
                  <a:gd name="T25" fmla="*/ 182 h 520"/>
                  <a:gd name="T26" fmla="*/ 2191 w 2540"/>
                  <a:gd name="T27" fmla="*/ 182 h 520"/>
                  <a:gd name="T28" fmla="*/ 2257 w 2540"/>
                  <a:gd name="T29" fmla="*/ 164 h 520"/>
                  <a:gd name="T30" fmla="*/ 2235 w 2540"/>
                  <a:gd name="T31" fmla="*/ 164 h 520"/>
                  <a:gd name="T32" fmla="*/ 2201 w 2540"/>
                  <a:gd name="T33" fmla="*/ 200 h 520"/>
                  <a:gd name="T34" fmla="*/ 2428 w 2540"/>
                  <a:gd name="T35" fmla="*/ 163 h 520"/>
                  <a:gd name="T36" fmla="*/ 2429 w 2540"/>
                  <a:gd name="T37" fmla="*/ 255 h 520"/>
                  <a:gd name="T38" fmla="*/ 2484 w 2540"/>
                  <a:gd name="T39" fmla="*/ 257 h 520"/>
                  <a:gd name="T40" fmla="*/ 2498 w 2540"/>
                  <a:gd name="T41" fmla="*/ 312 h 520"/>
                  <a:gd name="T42" fmla="*/ 1575 w 2540"/>
                  <a:gd name="T43" fmla="*/ 486 h 520"/>
                  <a:gd name="T44" fmla="*/ 1703 w 2540"/>
                  <a:gd name="T45" fmla="*/ 520 h 520"/>
                  <a:gd name="T46" fmla="*/ 2506 w 2540"/>
                  <a:gd name="T47" fmla="*/ 427 h 520"/>
                  <a:gd name="T48" fmla="*/ 634 w 2540"/>
                  <a:gd name="T49" fmla="*/ 150 h 520"/>
                  <a:gd name="T50" fmla="*/ 774 w 2540"/>
                  <a:gd name="T51" fmla="*/ 151 h 520"/>
                  <a:gd name="T52" fmla="*/ 539 w 2540"/>
                  <a:gd name="T53" fmla="*/ 148 h 520"/>
                  <a:gd name="T54" fmla="*/ 0 w 2540"/>
                  <a:gd name="T55" fmla="*/ 200 h 520"/>
                  <a:gd name="T56" fmla="*/ 48 w 2540"/>
                  <a:gd name="T57" fmla="*/ 267 h 520"/>
                  <a:gd name="T58" fmla="*/ 449 w 2540"/>
                  <a:gd name="T59" fmla="*/ 199 h 520"/>
                  <a:gd name="T60" fmla="*/ 440 w 2540"/>
                  <a:gd name="T61" fmla="*/ 193 h 520"/>
                  <a:gd name="T62" fmla="*/ 536 w 2540"/>
                  <a:gd name="T63" fmla="*/ 148 h 520"/>
                  <a:gd name="T64" fmla="*/ 1783 w 2540"/>
                  <a:gd name="T65" fmla="*/ 142 h 520"/>
                  <a:gd name="T66" fmla="*/ 937 w 2540"/>
                  <a:gd name="T67" fmla="*/ 153 h 520"/>
                  <a:gd name="T68" fmla="*/ 1108 w 2540"/>
                  <a:gd name="T69" fmla="*/ 160 h 520"/>
                  <a:gd name="T70" fmla="*/ 1136 w 2540"/>
                  <a:gd name="T71" fmla="*/ 174 h 520"/>
                  <a:gd name="T72" fmla="*/ 1394 w 2540"/>
                  <a:gd name="T73" fmla="*/ 168 h 520"/>
                  <a:gd name="T74" fmla="*/ 2137 w 2540"/>
                  <a:gd name="T75" fmla="*/ 135 h 520"/>
                  <a:gd name="T76" fmla="*/ 2144 w 2540"/>
                  <a:gd name="T77" fmla="*/ 163 h 520"/>
                  <a:gd name="T78" fmla="*/ 2191 w 2540"/>
                  <a:gd name="T79" fmla="*/ 135 h 520"/>
                  <a:gd name="T80" fmla="*/ 1783 w 2540"/>
                  <a:gd name="T81" fmla="*/ 127 h 520"/>
                  <a:gd name="T82" fmla="*/ 2137 w 2540"/>
                  <a:gd name="T83" fmla="*/ 135 h 520"/>
                  <a:gd name="T84" fmla="*/ 835 w 2540"/>
                  <a:gd name="T85" fmla="*/ 117 h 520"/>
                  <a:gd name="T86" fmla="*/ 1782 w 2540"/>
                  <a:gd name="T87" fmla="*/ 94 h 520"/>
                  <a:gd name="T88" fmla="*/ 2137 w 2540"/>
                  <a:gd name="T89" fmla="*/ 93 h 520"/>
                  <a:gd name="T90" fmla="*/ 2136 w 2540"/>
                  <a:gd name="T91" fmla="*/ 114 h 520"/>
                  <a:gd name="T92" fmla="*/ 2136 w 2540"/>
                  <a:gd name="T93" fmla="*/ 80 h 520"/>
                  <a:gd name="T94" fmla="*/ 1340 w 2540"/>
                  <a:gd name="T95" fmla="*/ 27 h 520"/>
                  <a:gd name="T96" fmla="*/ 200 w 2540"/>
                  <a:gd name="T97" fmla="*/ 103 h 520"/>
                  <a:gd name="T98" fmla="*/ 1039 w 2540"/>
                  <a:gd name="T99" fmla="*/ 70 h 520"/>
                  <a:gd name="T100" fmla="*/ 1475 w 2540"/>
                  <a:gd name="T101" fmla="*/ 32 h 520"/>
                  <a:gd name="T102" fmla="*/ 1642 w 2540"/>
                  <a:gd name="T103" fmla="*/ 18 h 520"/>
                  <a:gd name="T104" fmla="*/ 1641 w 2540"/>
                  <a:gd name="T105" fmla="*/ 9 h 520"/>
                  <a:gd name="T106" fmla="*/ 1146 w 2540"/>
                  <a:gd name="T107" fmla="*/ 2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0" h="520">
                    <a:moveTo>
                      <a:pt x="63" y="495"/>
                    </a:moveTo>
                    <a:cubicBezTo>
                      <a:pt x="63" y="496"/>
                      <a:pt x="63" y="497"/>
                      <a:pt x="63" y="497"/>
                    </a:cubicBezTo>
                    <a:cubicBezTo>
                      <a:pt x="67" y="497"/>
                      <a:pt x="71" y="496"/>
                      <a:pt x="75" y="495"/>
                    </a:cubicBezTo>
                    <a:cubicBezTo>
                      <a:pt x="71" y="495"/>
                      <a:pt x="67" y="495"/>
                      <a:pt x="63" y="495"/>
                    </a:cubicBezTo>
                    <a:moveTo>
                      <a:pt x="63" y="495"/>
                    </a:moveTo>
                    <a:cubicBezTo>
                      <a:pt x="63" y="496"/>
                      <a:pt x="63" y="497"/>
                      <a:pt x="63" y="497"/>
                    </a:cubicBezTo>
                    <a:cubicBezTo>
                      <a:pt x="63" y="497"/>
                      <a:pt x="63" y="497"/>
                      <a:pt x="63" y="497"/>
                    </a:cubicBezTo>
                    <a:cubicBezTo>
                      <a:pt x="63" y="497"/>
                      <a:pt x="63" y="496"/>
                      <a:pt x="63" y="495"/>
                    </a:cubicBezTo>
                    <a:cubicBezTo>
                      <a:pt x="63" y="495"/>
                      <a:pt x="63" y="495"/>
                      <a:pt x="63" y="495"/>
                    </a:cubicBezTo>
                    <a:moveTo>
                      <a:pt x="1937" y="292"/>
                    </a:moveTo>
                    <a:cubicBezTo>
                      <a:pt x="1862" y="293"/>
                      <a:pt x="1788" y="295"/>
                      <a:pt x="1717" y="297"/>
                    </a:cubicBezTo>
                    <a:cubicBezTo>
                      <a:pt x="1756" y="296"/>
                      <a:pt x="1795" y="295"/>
                      <a:pt x="1834" y="294"/>
                    </a:cubicBezTo>
                    <a:cubicBezTo>
                      <a:pt x="1868" y="294"/>
                      <a:pt x="1903" y="293"/>
                      <a:pt x="1937" y="292"/>
                    </a:cubicBezTo>
                    <a:moveTo>
                      <a:pt x="356" y="278"/>
                    </a:moveTo>
                    <a:cubicBezTo>
                      <a:pt x="353" y="278"/>
                      <a:pt x="350" y="278"/>
                      <a:pt x="347" y="278"/>
                    </a:cubicBezTo>
                    <a:cubicBezTo>
                      <a:pt x="343" y="278"/>
                      <a:pt x="338" y="279"/>
                      <a:pt x="334" y="279"/>
                    </a:cubicBezTo>
                    <a:cubicBezTo>
                      <a:pt x="339" y="279"/>
                      <a:pt x="345" y="279"/>
                      <a:pt x="351" y="279"/>
                    </a:cubicBezTo>
                    <a:cubicBezTo>
                      <a:pt x="353" y="279"/>
                      <a:pt x="354" y="278"/>
                      <a:pt x="356" y="278"/>
                    </a:cubicBezTo>
                    <a:moveTo>
                      <a:pt x="48" y="267"/>
                    </a:moveTo>
                    <a:cubicBezTo>
                      <a:pt x="49" y="276"/>
                      <a:pt x="50" y="285"/>
                      <a:pt x="50" y="293"/>
                    </a:cubicBezTo>
                    <a:cubicBezTo>
                      <a:pt x="106" y="292"/>
                      <a:pt x="162" y="291"/>
                      <a:pt x="216" y="290"/>
                    </a:cubicBezTo>
                    <a:cubicBezTo>
                      <a:pt x="216" y="277"/>
                      <a:pt x="216" y="277"/>
                      <a:pt x="216" y="277"/>
                    </a:cubicBezTo>
                    <a:cubicBezTo>
                      <a:pt x="207" y="277"/>
                      <a:pt x="199" y="276"/>
                      <a:pt x="190" y="276"/>
                    </a:cubicBezTo>
                    <a:cubicBezTo>
                      <a:pt x="147" y="273"/>
                      <a:pt x="99" y="270"/>
                      <a:pt x="48" y="267"/>
                    </a:cubicBezTo>
                    <a:moveTo>
                      <a:pt x="2427" y="255"/>
                    </a:moveTo>
                    <a:cubicBezTo>
                      <a:pt x="2428" y="310"/>
                      <a:pt x="2428" y="310"/>
                      <a:pt x="2428" y="310"/>
                    </a:cubicBezTo>
                    <a:cubicBezTo>
                      <a:pt x="2429" y="310"/>
                      <a:pt x="2429" y="310"/>
                      <a:pt x="2430" y="310"/>
                    </a:cubicBezTo>
                    <a:cubicBezTo>
                      <a:pt x="2429" y="255"/>
                      <a:pt x="2429" y="255"/>
                      <a:pt x="2429" y="255"/>
                    </a:cubicBezTo>
                    <a:cubicBezTo>
                      <a:pt x="2428" y="255"/>
                      <a:pt x="2428" y="255"/>
                      <a:pt x="2427" y="255"/>
                    </a:cubicBezTo>
                    <a:moveTo>
                      <a:pt x="2426" y="255"/>
                    </a:moveTo>
                    <a:cubicBezTo>
                      <a:pt x="2426" y="310"/>
                      <a:pt x="2426" y="310"/>
                      <a:pt x="2426" y="310"/>
                    </a:cubicBezTo>
                    <a:cubicBezTo>
                      <a:pt x="2426" y="310"/>
                      <a:pt x="2427" y="310"/>
                      <a:pt x="2427" y="310"/>
                    </a:cubicBezTo>
                    <a:cubicBezTo>
                      <a:pt x="2426" y="255"/>
                      <a:pt x="2426" y="255"/>
                      <a:pt x="2426" y="255"/>
                    </a:cubicBezTo>
                    <a:cubicBezTo>
                      <a:pt x="2426" y="255"/>
                      <a:pt x="2426" y="255"/>
                      <a:pt x="2426" y="255"/>
                    </a:cubicBezTo>
                    <a:moveTo>
                      <a:pt x="2193" y="231"/>
                    </a:moveTo>
                    <a:cubicBezTo>
                      <a:pt x="2193" y="232"/>
                      <a:pt x="2193" y="232"/>
                      <a:pt x="2193" y="232"/>
                    </a:cubicBezTo>
                    <a:cubicBezTo>
                      <a:pt x="2267" y="233"/>
                      <a:pt x="2346" y="235"/>
                      <a:pt x="2425" y="236"/>
                    </a:cubicBezTo>
                    <a:cubicBezTo>
                      <a:pt x="2426" y="255"/>
                      <a:pt x="2426" y="255"/>
                      <a:pt x="2426" y="255"/>
                    </a:cubicBezTo>
                    <a:cubicBezTo>
                      <a:pt x="2426" y="255"/>
                      <a:pt x="2426" y="255"/>
                      <a:pt x="2426" y="255"/>
                    </a:cubicBezTo>
                    <a:cubicBezTo>
                      <a:pt x="2425" y="235"/>
                      <a:pt x="2425" y="235"/>
                      <a:pt x="2425" y="235"/>
                    </a:cubicBezTo>
                    <a:cubicBezTo>
                      <a:pt x="2355" y="234"/>
                      <a:pt x="2281" y="233"/>
                      <a:pt x="2204" y="231"/>
                    </a:cubicBezTo>
                    <a:cubicBezTo>
                      <a:pt x="2200" y="231"/>
                      <a:pt x="2197" y="231"/>
                      <a:pt x="2193" y="231"/>
                    </a:cubicBezTo>
                    <a:moveTo>
                      <a:pt x="2257" y="164"/>
                    </a:moveTo>
                    <a:cubicBezTo>
                      <a:pt x="2253" y="164"/>
                      <a:pt x="2248" y="164"/>
                      <a:pt x="2244" y="164"/>
                    </a:cubicBezTo>
                    <a:cubicBezTo>
                      <a:pt x="2246" y="164"/>
                      <a:pt x="2248" y="164"/>
                      <a:pt x="2248" y="164"/>
                    </a:cubicBezTo>
                    <a:cubicBezTo>
                      <a:pt x="2248" y="164"/>
                      <a:pt x="2248" y="164"/>
                      <a:pt x="2248" y="164"/>
                    </a:cubicBezTo>
                    <a:cubicBezTo>
                      <a:pt x="2249" y="164"/>
                      <a:pt x="2249" y="164"/>
                      <a:pt x="2249" y="164"/>
                    </a:cubicBezTo>
                    <a:cubicBezTo>
                      <a:pt x="2252" y="164"/>
                      <a:pt x="2254" y="164"/>
                      <a:pt x="2257" y="164"/>
                    </a:cubicBezTo>
                    <a:moveTo>
                      <a:pt x="2138" y="163"/>
                    </a:moveTo>
                    <a:cubicBezTo>
                      <a:pt x="2075" y="163"/>
                      <a:pt x="1992" y="163"/>
                      <a:pt x="1905" y="163"/>
                    </a:cubicBezTo>
                    <a:cubicBezTo>
                      <a:pt x="1738" y="164"/>
                      <a:pt x="1559" y="167"/>
                      <a:pt x="1496" y="167"/>
                    </a:cubicBezTo>
                    <a:cubicBezTo>
                      <a:pt x="1493" y="167"/>
                      <a:pt x="1489" y="167"/>
                      <a:pt x="1486" y="167"/>
                    </a:cubicBezTo>
                    <a:cubicBezTo>
                      <a:pt x="1486" y="167"/>
                      <a:pt x="1453" y="167"/>
                      <a:pt x="1394" y="168"/>
                    </a:cubicBezTo>
                    <a:cubicBezTo>
                      <a:pt x="1393" y="168"/>
                      <a:pt x="1391" y="168"/>
                      <a:pt x="1389" y="168"/>
                    </a:cubicBezTo>
                    <a:cubicBezTo>
                      <a:pt x="1330" y="169"/>
                      <a:pt x="1246" y="171"/>
                      <a:pt x="1144" y="173"/>
                    </a:cubicBezTo>
                    <a:cubicBezTo>
                      <a:pt x="1144" y="173"/>
                      <a:pt x="1144" y="173"/>
                      <a:pt x="1144" y="173"/>
                    </a:cubicBezTo>
                    <a:cubicBezTo>
                      <a:pt x="1144" y="173"/>
                      <a:pt x="1144" y="173"/>
                      <a:pt x="1144" y="173"/>
                    </a:cubicBezTo>
                    <a:cubicBezTo>
                      <a:pt x="1141" y="173"/>
                      <a:pt x="1139" y="174"/>
                      <a:pt x="1136" y="174"/>
                    </a:cubicBezTo>
                    <a:cubicBezTo>
                      <a:pt x="1131" y="174"/>
                      <a:pt x="1125" y="174"/>
                      <a:pt x="1120" y="174"/>
                    </a:cubicBezTo>
                    <a:cubicBezTo>
                      <a:pt x="1099" y="175"/>
                      <a:pt x="1082" y="176"/>
                      <a:pt x="1067" y="177"/>
                    </a:cubicBezTo>
                    <a:cubicBezTo>
                      <a:pt x="1107" y="176"/>
                      <a:pt x="1147" y="176"/>
                      <a:pt x="1186" y="176"/>
                    </a:cubicBezTo>
                    <a:cubicBezTo>
                      <a:pt x="1196" y="176"/>
                      <a:pt x="1206" y="176"/>
                      <a:pt x="1216" y="176"/>
                    </a:cubicBezTo>
                    <a:cubicBezTo>
                      <a:pt x="1309" y="176"/>
                      <a:pt x="1397" y="176"/>
                      <a:pt x="1477" y="178"/>
                    </a:cubicBezTo>
                    <a:cubicBezTo>
                      <a:pt x="1477" y="178"/>
                      <a:pt x="1565" y="179"/>
                      <a:pt x="1698" y="179"/>
                    </a:cubicBezTo>
                    <a:cubicBezTo>
                      <a:pt x="1819" y="180"/>
                      <a:pt x="1975" y="181"/>
                      <a:pt x="2138" y="182"/>
                    </a:cubicBezTo>
                    <a:cubicBezTo>
                      <a:pt x="2138" y="175"/>
                      <a:pt x="2138" y="169"/>
                      <a:pt x="2138" y="163"/>
                    </a:cubicBezTo>
                    <a:moveTo>
                      <a:pt x="2143" y="163"/>
                    </a:moveTo>
                    <a:cubicBezTo>
                      <a:pt x="2142" y="163"/>
                      <a:pt x="2140" y="163"/>
                      <a:pt x="2138" y="163"/>
                    </a:cubicBezTo>
                    <a:cubicBezTo>
                      <a:pt x="2138" y="169"/>
                      <a:pt x="2139" y="176"/>
                      <a:pt x="2139" y="182"/>
                    </a:cubicBezTo>
                    <a:cubicBezTo>
                      <a:pt x="2156" y="182"/>
                      <a:pt x="2174" y="182"/>
                      <a:pt x="2191" y="182"/>
                    </a:cubicBezTo>
                    <a:cubicBezTo>
                      <a:pt x="2191" y="176"/>
                      <a:pt x="2191" y="170"/>
                      <a:pt x="2191" y="163"/>
                    </a:cubicBezTo>
                    <a:cubicBezTo>
                      <a:pt x="2177" y="163"/>
                      <a:pt x="2161" y="163"/>
                      <a:pt x="2144" y="163"/>
                    </a:cubicBezTo>
                    <a:cubicBezTo>
                      <a:pt x="2144" y="163"/>
                      <a:pt x="2144" y="163"/>
                      <a:pt x="2143" y="163"/>
                    </a:cubicBezTo>
                    <a:moveTo>
                      <a:pt x="2419" y="163"/>
                    </a:moveTo>
                    <a:cubicBezTo>
                      <a:pt x="2361" y="163"/>
                      <a:pt x="2307" y="163"/>
                      <a:pt x="2257" y="164"/>
                    </a:cubicBezTo>
                    <a:cubicBezTo>
                      <a:pt x="2254" y="164"/>
                      <a:pt x="2252" y="164"/>
                      <a:pt x="2249" y="164"/>
                    </a:cubicBezTo>
                    <a:cubicBezTo>
                      <a:pt x="2249" y="164"/>
                      <a:pt x="2249" y="164"/>
                      <a:pt x="2248" y="164"/>
                    </a:cubicBezTo>
                    <a:cubicBezTo>
                      <a:pt x="2248" y="164"/>
                      <a:pt x="2248" y="164"/>
                      <a:pt x="2248" y="164"/>
                    </a:cubicBezTo>
                    <a:cubicBezTo>
                      <a:pt x="2248" y="164"/>
                      <a:pt x="2246" y="164"/>
                      <a:pt x="2244" y="164"/>
                    </a:cubicBezTo>
                    <a:cubicBezTo>
                      <a:pt x="2241" y="164"/>
                      <a:pt x="2238" y="164"/>
                      <a:pt x="2235" y="164"/>
                    </a:cubicBezTo>
                    <a:cubicBezTo>
                      <a:pt x="2220" y="164"/>
                      <a:pt x="2206" y="164"/>
                      <a:pt x="2191" y="164"/>
                    </a:cubicBezTo>
                    <a:cubicBezTo>
                      <a:pt x="2191" y="170"/>
                      <a:pt x="2191" y="176"/>
                      <a:pt x="2191" y="182"/>
                    </a:cubicBezTo>
                    <a:cubicBezTo>
                      <a:pt x="2192" y="182"/>
                      <a:pt x="2192" y="182"/>
                      <a:pt x="2192" y="182"/>
                    </a:cubicBezTo>
                    <a:cubicBezTo>
                      <a:pt x="2192" y="188"/>
                      <a:pt x="2192" y="194"/>
                      <a:pt x="2192" y="199"/>
                    </a:cubicBezTo>
                    <a:cubicBezTo>
                      <a:pt x="2195" y="200"/>
                      <a:pt x="2198" y="200"/>
                      <a:pt x="2201" y="200"/>
                    </a:cubicBezTo>
                    <a:cubicBezTo>
                      <a:pt x="2211" y="200"/>
                      <a:pt x="2220" y="200"/>
                      <a:pt x="2230" y="200"/>
                    </a:cubicBezTo>
                    <a:cubicBezTo>
                      <a:pt x="2288" y="200"/>
                      <a:pt x="2354" y="199"/>
                      <a:pt x="2427" y="199"/>
                    </a:cubicBezTo>
                    <a:cubicBezTo>
                      <a:pt x="2427" y="255"/>
                      <a:pt x="2427" y="255"/>
                      <a:pt x="2427" y="255"/>
                    </a:cubicBezTo>
                    <a:cubicBezTo>
                      <a:pt x="2428" y="255"/>
                      <a:pt x="2428" y="255"/>
                      <a:pt x="2429" y="255"/>
                    </a:cubicBezTo>
                    <a:cubicBezTo>
                      <a:pt x="2428" y="163"/>
                      <a:pt x="2428" y="163"/>
                      <a:pt x="2428" y="163"/>
                    </a:cubicBezTo>
                    <a:cubicBezTo>
                      <a:pt x="2425" y="163"/>
                      <a:pt x="2422" y="163"/>
                      <a:pt x="2419" y="163"/>
                    </a:cubicBezTo>
                    <a:moveTo>
                      <a:pt x="2421" y="163"/>
                    </a:moveTo>
                    <a:cubicBezTo>
                      <a:pt x="2420" y="163"/>
                      <a:pt x="2419" y="163"/>
                      <a:pt x="2419" y="163"/>
                    </a:cubicBezTo>
                    <a:cubicBezTo>
                      <a:pt x="2422" y="163"/>
                      <a:pt x="2425" y="163"/>
                      <a:pt x="2428" y="163"/>
                    </a:cubicBezTo>
                    <a:cubicBezTo>
                      <a:pt x="2429" y="255"/>
                      <a:pt x="2429" y="255"/>
                      <a:pt x="2429" y="255"/>
                    </a:cubicBezTo>
                    <a:cubicBezTo>
                      <a:pt x="2432" y="255"/>
                      <a:pt x="2434" y="255"/>
                      <a:pt x="2437" y="256"/>
                    </a:cubicBezTo>
                    <a:cubicBezTo>
                      <a:pt x="2437" y="256"/>
                      <a:pt x="2437" y="256"/>
                      <a:pt x="2437" y="256"/>
                    </a:cubicBezTo>
                    <a:cubicBezTo>
                      <a:pt x="2467" y="256"/>
                      <a:pt x="2483" y="257"/>
                      <a:pt x="2484" y="257"/>
                    </a:cubicBezTo>
                    <a:cubicBezTo>
                      <a:pt x="2484" y="257"/>
                      <a:pt x="2484" y="257"/>
                      <a:pt x="2484" y="257"/>
                    </a:cubicBezTo>
                    <a:cubicBezTo>
                      <a:pt x="2484" y="257"/>
                      <a:pt x="2484" y="257"/>
                      <a:pt x="2484" y="257"/>
                    </a:cubicBezTo>
                    <a:cubicBezTo>
                      <a:pt x="2483" y="257"/>
                      <a:pt x="2467" y="256"/>
                      <a:pt x="2437" y="256"/>
                    </a:cubicBezTo>
                    <a:cubicBezTo>
                      <a:pt x="2437" y="256"/>
                      <a:pt x="2437" y="256"/>
                      <a:pt x="2437" y="256"/>
                    </a:cubicBezTo>
                    <a:cubicBezTo>
                      <a:pt x="2434" y="255"/>
                      <a:pt x="2432" y="255"/>
                      <a:pt x="2429" y="255"/>
                    </a:cubicBezTo>
                    <a:cubicBezTo>
                      <a:pt x="2430" y="310"/>
                      <a:pt x="2430" y="310"/>
                      <a:pt x="2430" y="310"/>
                    </a:cubicBezTo>
                    <a:cubicBezTo>
                      <a:pt x="2453" y="310"/>
                      <a:pt x="2475" y="311"/>
                      <a:pt x="2498" y="312"/>
                    </a:cubicBezTo>
                    <a:cubicBezTo>
                      <a:pt x="2501" y="420"/>
                      <a:pt x="2501" y="420"/>
                      <a:pt x="2501" y="420"/>
                    </a:cubicBezTo>
                    <a:cubicBezTo>
                      <a:pt x="2475" y="423"/>
                      <a:pt x="2450" y="425"/>
                      <a:pt x="2425" y="427"/>
                    </a:cubicBezTo>
                    <a:cubicBezTo>
                      <a:pt x="2453" y="427"/>
                      <a:pt x="2478" y="428"/>
                      <a:pt x="2502" y="428"/>
                    </a:cubicBezTo>
                    <a:cubicBezTo>
                      <a:pt x="2540" y="429"/>
                      <a:pt x="2356" y="446"/>
                      <a:pt x="2232" y="454"/>
                    </a:cubicBezTo>
                    <a:cubicBezTo>
                      <a:pt x="2008" y="469"/>
                      <a:pt x="1792" y="479"/>
                      <a:pt x="1575" y="486"/>
                    </a:cubicBezTo>
                    <a:cubicBezTo>
                      <a:pt x="1430" y="490"/>
                      <a:pt x="1284" y="494"/>
                      <a:pt x="1135" y="496"/>
                    </a:cubicBezTo>
                    <a:cubicBezTo>
                      <a:pt x="1201" y="501"/>
                      <a:pt x="1271" y="507"/>
                      <a:pt x="1354" y="511"/>
                    </a:cubicBezTo>
                    <a:cubicBezTo>
                      <a:pt x="1392" y="513"/>
                      <a:pt x="1432" y="515"/>
                      <a:pt x="1477" y="516"/>
                    </a:cubicBezTo>
                    <a:cubicBezTo>
                      <a:pt x="1521" y="518"/>
                      <a:pt x="1569" y="519"/>
                      <a:pt x="1622" y="520"/>
                    </a:cubicBezTo>
                    <a:cubicBezTo>
                      <a:pt x="1648" y="520"/>
                      <a:pt x="1675" y="520"/>
                      <a:pt x="1703" y="520"/>
                    </a:cubicBezTo>
                    <a:cubicBezTo>
                      <a:pt x="1790" y="520"/>
                      <a:pt x="1888" y="518"/>
                      <a:pt x="2002" y="514"/>
                    </a:cubicBezTo>
                    <a:cubicBezTo>
                      <a:pt x="2173" y="506"/>
                      <a:pt x="2341" y="494"/>
                      <a:pt x="2507" y="475"/>
                    </a:cubicBezTo>
                    <a:cubicBezTo>
                      <a:pt x="2506" y="430"/>
                      <a:pt x="2506" y="430"/>
                      <a:pt x="2506" y="430"/>
                    </a:cubicBezTo>
                    <a:cubicBezTo>
                      <a:pt x="2520" y="428"/>
                      <a:pt x="2525" y="427"/>
                      <a:pt x="2515" y="427"/>
                    </a:cubicBezTo>
                    <a:cubicBezTo>
                      <a:pt x="2512" y="427"/>
                      <a:pt x="2509" y="427"/>
                      <a:pt x="2506" y="427"/>
                    </a:cubicBezTo>
                    <a:cubicBezTo>
                      <a:pt x="2501" y="257"/>
                      <a:pt x="2501" y="257"/>
                      <a:pt x="2501" y="257"/>
                    </a:cubicBezTo>
                    <a:cubicBezTo>
                      <a:pt x="2477" y="256"/>
                      <a:pt x="2453" y="255"/>
                      <a:pt x="2429" y="255"/>
                    </a:cubicBezTo>
                    <a:cubicBezTo>
                      <a:pt x="2428" y="163"/>
                      <a:pt x="2428" y="163"/>
                      <a:pt x="2428" y="163"/>
                    </a:cubicBezTo>
                    <a:cubicBezTo>
                      <a:pt x="2426" y="163"/>
                      <a:pt x="2423" y="163"/>
                      <a:pt x="2421" y="163"/>
                    </a:cubicBezTo>
                    <a:moveTo>
                      <a:pt x="634" y="150"/>
                    </a:moveTo>
                    <a:cubicBezTo>
                      <a:pt x="679" y="151"/>
                      <a:pt x="724" y="152"/>
                      <a:pt x="767" y="153"/>
                    </a:cubicBezTo>
                    <a:cubicBezTo>
                      <a:pt x="768" y="153"/>
                      <a:pt x="769" y="153"/>
                      <a:pt x="771" y="153"/>
                    </a:cubicBezTo>
                    <a:cubicBezTo>
                      <a:pt x="783" y="152"/>
                      <a:pt x="795" y="152"/>
                      <a:pt x="806" y="151"/>
                    </a:cubicBezTo>
                    <a:cubicBezTo>
                      <a:pt x="802" y="151"/>
                      <a:pt x="798" y="151"/>
                      <a:pt x="793" y="151"/>
                    </a:cubicBezTo>
                    <a:cubicBezTo>
                      <a:pt x="787" y="151"/>
                      <a:pt x="780" y="151"/>
                      <a:pt x="774" y="151"/>
                    </a:cubicBezTo>
                    <a:cubicBezTo>
                      <a:pt x="729" y="151"/>
                      <a:pt x="683" y="151"/>
                      <a:pt x="634" y="150"/>
                    </a:cubicBezTo>
                    <a:moveTo>
                      <a:pt x="539" y="148"/>
                    </a:moveTo>
                    <a:cubicBezTo>
                      <a:pt x="539" y="148"/>
                      <a:pt x="539" y="148"/>
                      <a:pt x="539" y="148"/>
                    </a:cubicBezTo>
                    <a:cubicBezTo>
                      <a:pt x="544" y="148"/>
                      <a:pt x="550" y="148"/>
                      <a:pt x="556" y="148"/>
                    </a:cubicBezTo>
                    <a:cubicBezTo>
                      <a:pt x="550" y="148"/>
                      <a:pt x="544" y="148"/>
                      <a:pt x="539" y="148"/>
                    </a:cubicBezTo>
                    <a:moveTo>
                      <a:pt x="477" y="146"/>
                    </a:moveTo>
                    <a:cubicBezTo>
                      <a:pt x="468" y="147"/>
                      <a:pt x="459" y="147"/>
                      <a:pt x="451" y="148"/>
                    </a:cubicBezTo>
                    <a:cubicBezTo>
                      <a:pt x="377" y="155"/>
                      <a:pt x="303" y="164"/>
                      <a:pt x="227" y="172"/>
                    </a:cubicBezTo>
                    <a:cubicBezTo>
                      <a:pt x="189" y="176"/>
                      <a:pt x="151" y="181"/>
                      <a:pt x="113" y="186"/>
                    </a:cubicBezTo>
                    <a:cubicBezTo>
                      <a:pt x="76" y="190"/>
                      <a:pt x="38" y="195"/>
                      <a:pt x="0" y="200"/>
                    </a:cubicBezTo>
                    <a:cubicBezTo>
                      <a:pt x="6" y="294"/>
                      <a:pt x="6" y="294"/>
                      <a:pt x="6" y="294"/>
                    </a:cubicBezTo>
                    <a:cubicBezTo>
                      <a:pt x="20" y="294"/>
                      <a:pt x="35" y="294"/>
                      <a:pt x="50" y="293"/>
                    </a:cubicBezTo>
                    <a:cubicBezTo>
                      <a:pt x="50" y="285"/>
                      <a:pt x="49" y="276"/>
                      <a:pt x="48" y="267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48" y="267"/>
                      <a:pt x="48" y="267"/>
                      <a:pt x="48" y="267"/>
                    </a:cubicBezTo>
                    <a:cubicBezTo>
                      <a:pt x="99" y="270"/>
                      <a:pt x="147" y="273"/>
                      <a:pt x="190" y="276"/>
                    </a:cubicBezTo>
                    <a:cubicBezTo>
                      <a:pt x="199" y="276"/>
                      <a:pt x="207" y="277"/>
                      <a:pt x="216" y="277"/>
                    </a:cubicBezTo>
                    <a:cubicBezTo>
                      <a:pt x="214" y="216"/>
                      <a:pt x="214" y="216"/>
                      <a:pt x="214" y="216"/>
                    </a:cubicBezTo>
                    <a:cubicBezTo>
                      <a:pt x="264" y="212"/>
                      <a:pt x="316" y="208"/>
                      <a:pt x="369" y="205"/>
                    </a:cubicBezTo>
                    <a:cubicBezTo>
                      <a:pt x="395" y="203"/>
                      <a:pt x="422" y="201"/>
                      <a:pt x="449" y="199"/>
                    </a:cubicBezTo>
                    <a:cubicBezTo>
                      <a:pt x="476" y="198"/>
                      <a:pt x="503" y="196"/>
                      <a:pt x="531" y="195"/>
                    </a:cubicBezTo>
                    <a:cubicBezTo>
                      <a:pt x="533" y="195"/>
                      <a:pt x="535" y="195"/>
                      <a:pt x="537" y="195"/>
                    </a:cubicBezTo>
                    <a:cubicBezTo>
                      <a:pt x="537" y="190"/>
                      <a:pt x="537" y="190"/>
                      <a:pt x="537" y="190"/>
                    </a:cubicBezTo>
                    <a:cubicBezTo>
                      <a:pt x="524" y="191"/>
                      <a:pt x="511" y="191"/>
                      <a:pt x="498" y="192"/>
                    </a:cubicBezTo>
                    <a:cubicBezTo>
                      <a:pt x="479" y="192"/>
                      <a:pt x="460" y="192"/>
                      <a:pt x="440" y="193"/>
                    </a:cubicBezTo>
                    <a:cubicBezTo>
                      <a:pt x="401" y="194"/>
                      <a:pt x="362" y="195"/>
                      <a:pt x="322" y="195"/>
                    </a:cubicBezTo>
                    <a:cubicBezTo>
                      <a:pt x="362" y="195"/>
                      <a:pt x="401" y="194"/>
                      <a:pt x="440" y="193"/>
                    </a:cubicBezTo>
                    <a:cubicBezTo>
                      <a:pt x="460" y="192"/>
                      <a:pt x="479" y="192"/>
                      <a:pt x="498" y="192"/>
                    </a:cubicBezTo>
                    <a:cubicBezTo>
                      <a:pt x="511" y="191"/>
                      <a:pt x="524" y="191"/>
                      <a:pt x="537" y="190"/>
                    </a:cubicBezTo>
                    <a:cubicBezTo>
                      <a:pt x="536" y="148"/>
                      <a:pt x="536" y="148"/>
                      <a:pt x="536" y="148"/>
                    </a:cubicBezTo>
                    <a:cubicBezTo>
                      <a:pt x="516" y="147"/>
                      <a:pt x="496" y="146"/>
                      <a:pt x="477" y="146"/>
                    </a:cubicBezTo>
                    <a:moveTo>
                      <a:pt x="2137" y="135"/>
                    </a:moveTo>
                    <a:cubicBezTo>
                      <a:pt x="2022" y="135"/>
                      <a:pt x="1901" y="136"/>
                      <a:pt x="1783" y="138"/>
                    </a:cubicBezTo>
                    <a:cubicBezTo>
                      <a:pt x="1783" y="139"/>
                      <a:pt x="1783" y="140"/>
                      <a:pt x="1783" y="142"/>
                    </a:cubicBezTo>
                    <a:cubicBezTo>
                      <a:pt x="1783" y="142"/>
                      <a:pt x="1783" y="142"/>
                      <a:pt x="1783" y="142"/>
                    </a:cubicBezTo>
                    <a:cubicBezTo>
                      <a:pt x="1783" y="145"/>
                      <a:pt x="1783" y="148"/>
                      <a:pt x="1783" y="151"/>
                    </a:cubicBezTo>
                    <a:cubicBezTo>
                      <a:pt x="1605" y="150"/>
                      <a:pt x="1409" y="148"/>
                      <a:pt x="1225" y="148"/>
                    </a:cubicBezTo>
                    <a:cubicBezTo>
                      <a:pt x="1199" y="148"/>
                      <a:pt x="1172" y="148"/>
                      <a:pt x="1147" y="148"/>
                    </a:cubicBezTo>
                    <a:cubicBezTo>
                      <a:pt x="1104" y="149"/>
                      <a:pt x="1058" y="150"/>
                      <a:pt x="1013" y="151"/>
                    </a:cubicBezTo>
                    <a:cubicBezTo>
                      <a:pt x="988" y="152"/>
                      <a:pt x="962" y="152"/>
                      <a:pt x="937" y="153"/>
                    </a:cubicBezTo>
                    <a:cubicBezTo>
                      <a:pt x="913" y="154"/>
                      <a:pt x="889" y="154"/>
                      <a:pt x="866" y="155"/>
                    </a:cubicBezTo>
                    <a:cubicBezTo>
                      <a:pt x="880" y="155"/>
                      <a:pt x="893" y="155"/>
                      <a:pt x="906" y="156"/>
                    </a:cubicBezTo>
                    <a:cubicBezTo>
                      <a:pt x="942" y="156"/>
                      <a:pt x="976" y="157"/>
                      <a:pt x="1006" y="157"/>
                    </a:cubicBezTo>
                    <a:cubicBezTo>
                      <a:pt x="1118" y="159"/>
                      <a:pt x="1175" y="160"/>
                      <a:pt x="1112" y="160"/>
                    </a:cubicBezTo>
                    <a:cubicBezTo>
                      <a:pt x="1111" y="160"/>
                      <a:pt x="1110" y="160"/>
                      <a:pt x="1108" y="160"/>
                    </a:cubicBezTo>
                    <a:cubicBezTo>
                      <a:pt x="1123" y="160"/>
                      <a:pt x="1145" y="161"/>
                      <a:pt x="1166" y="162"/>
                    </a:cubicBezTo>
                    <a:cubicBezTo>
                      <a:pt x="1193" y="163"/>
                      <a:pt x="1219" y="165"/>
                      <a:pt x="1227" y="166"/>
                    </a:cubicBezTo>
                    <a:cubicBezTo>
                      <a:pt x="1221" y="168"/>
                      <a:pt x="1237" y="171"/>
                      <a:pt x="1210" y="171"/>
                    </a:cubicBezTo>
                    <a:cubicBezTo>
                      <a:pt x="1174" y="172"/>
                      <a:pt x="1144" y="173"/>
                      <a:pt x="1120" y="174"/>
                    </a:cubicBezTo>
                    <a:cubicBezTo>
                      <a:pt x="1125" y="174"/>
                      <a:pt x="1131" y="174"/>
                      <a:pt x="1136" y="174"/>
                    </a:cubicBezTo>
                    <a:cubicBezTo>
                      <a:pt x="1139" y="174"/>
                      <a:pt x="1141" y="173"/>
                      <a:pt x="1144" y="173"/>
                    </a:cubicBezTo>
                    <a:cubicBezTo>
                      <a:pt x="1144" y="173"/>
                      <a:pt x="1144" y="173"/>
                      <a:pt x="1144" y="173"/>
                    </a:cubicBezTo>
                    <a:cubicBezTo>
                      <a:pt x="1144" y="173"/>
                      <a:pt x="1144" y="173"/>
                      <a:pt x="1144" y="173"/>
                    </a:cubicBezTo>
                    <a:cubicBezTo>
                      <a:pt x="1246" y="171"/>
                      <a:pt x="1330" y="169"/>
                      <a:pt x="1389" y="168"/>
                    </a:cubicBezTo>
                    <a:cubicBezTo>
                      <a:pt x="1391" y="168"/>
                      <a:pt x="1393" y="168"/>
                      <a:pt x="1394" y="168"/>
                    </a:cubicBezTo>
                    <a:cubicBezTo>
                      <a:pt x="1453" y="167"/>
                      <a:pt x="1486" y="167"/>
                      <a:pt x="1486" y="167"/>
                    </a:cubicBezTo>
                    <a:cubicBezTo>
                      <a:pt x="1489" y="167"/>
                      <a:pt x="1493" y="167"/>
                      <a:pt x="1496" y="167"/>
                    </a:cubicBezTo>
                    <a:cubicBezTo>
                      <a:pt x="1559" y="167"/>
                      <a:pt x="1738" y="164"/>
                      <a:pt x="1905" y="163"/>
                    </a:cubicBezTo>
                    <a:cubicBezTo>
                      <a:pt x="1992" y="163"/>
                      <a:pt x="2075" y="163"/>
                      <a:pt x="2138" y="163"/>
                    </a:cubicBezTo>
                    <a:cubicBezTo>
                      <a:pt x="2137" y="153"/>
                      <a:pt x="2137" y="144"/>
                      <a:pt x="2137" y="135"/>
                    </a:cubicBezTo>
                    <a:moveTo>
                      <a:pt x="2191" y="135"/>
                    </a:moveTo>
                    <a:cubicBezTo>
                      <a:pt x="2173" y="135"/>
                      <a:pt x="2156" y="135"/>
                      <a:pt x="2138" y="135"/>
                    </a:cubicBezTo>
                    <a:cubicBezTo>
                      <a:pt x="2138" y="144"/>
                      <a:pt x="2138" y="153"/>
                      <a:pt x="2138" y="163"/>
                    </a:cubicBezTo>
                    <a:cubicBezTo>
                      <a:pt x="2140" y="163"/>
                      <a:pt x="2142" y="163"/>
                      <a:pt x="2143" y="163"/>
                    </a:cubicBezTo>
                    <a:cubicBezTo>
                      <a:pt x="2144" y="163"/>
                      <a:pt x="2144" y="163"/>
                      <a:pt x="2144" y="163"/>
                    </a:cubicBezTo>
                    <a:cubicBezTo>
                      <a:pt x="2161" y="163"/>
                      <a:pt x="2177" y="163"/>
                      <a:pt x="2191" y="163"/>
                    </a:cubicBezTo>
                    <a:cubicBezTo>
                      <a:pt x="2191" y="154"/>
                      <a:pt x="2191" y="144"/>
                      <a:pt x="2191" y="135"/>
                    </a:cubicBezTo>
                    <a:moveTo>
                      <a:pt x="2191" y="126"/>
                    </a:moveTo>
                    <a:cubicBezTo>
                      <a:pt x="2191" y="126"/>
                      <a:pt x="2191" y="126"/>
                      <a:pt x="2191" y="126"/>
                    </a:cubicBezTo>
                    <a:cubicBezTo>
                      <a:pt x="2191" y="129"/>
                      <a:pt x="2191" y="132"/>
                      <a:pt x="2191" y="135"/>
                    </a:cubicBezTo>
                    <a:cubicBezTo>
                      <a:pt x="2191" y="135"/>
                      <a:pt x="2191" y="135"/>
                      <a:pt x="2191" y="135"/>
                    </a:cubicBezTo>
                    <a:cubicBezTo>
                      <a:pt x="2191" y="132"/>
                      <a:pt x="2191" y="129"/>
                      <a:pt x="2191" y="126"/>
                    </a:cubicBezTo>
                    <a:moveTo>
                      <a:pt x="1783" y="117"/>
                    </a:moveTo>
                    <a:cubicBezTo>
                      <a:pt x="1783" y="117"/>
                      <a:pt x="1783" y="117"/>
                      <a:pt x="1783" y="117"/>
                    </a:cubicBezTo>
                    <a:cubicBezTo>
                      <a:pt x="1783" y="120"/>
                      <a:pt x="1783" y="124"/>
                      <a:pt x="1783" y="127"/>
                    </a:cubicBezTo>
                    <a:cubicBezTo>
                      <a:pt x="1783" y="127"/>
                      <a:pt x="1783" y="127"/>
                      <a:pt x="1783" y="127"/>
                    </a:cubicBezTo>
                    <a:cubicBezTo>
                      <a:pt x="1783" y="124"/>
                      <a:pt x="1783" y="120"/>
                      <a:pt x="1783" y="117"/>
                    </a:cubicBezTo>
                    <a:moveTo>
                      <a:pt x="2137" y="114"/>
                    </a:moveTo>
                    <a:cubicBezTo>
                      <a:pt x="2137" y="114"/>
                      <a:pt x="2137" y="114"/>
                      <a:pt x="2137" y="114"/>
                    </a:cubicBezTo>
                    <a:cubicBezTo>
                      <a:pt x="2137" y="121"/>
                      <a:pt x="2137" y="128"/>
                      <a:pt x="2137" y="135"/>
                    </a:cubicBezTo>
                    <a:cubicBezTo>
                      <a:pt x="2137" y="135"/>
                      <a:pt x="2137" y="135"/>
                      <a:pt x="2138" y="135"/>
                    </a:cubicBezTo>
                    <a:cubicBezTo>
                      <a:pt x="2137" y="128"/>
                      <a:pt x="2137" y="121"/>
                      <a:pt x="2137" y="114"/>
                    </a:cubicBezTo>
                    <a:moveTo>
                      <a:pt x="1782" y="94"/>
                    </a:moveTo>
                    <a:cubicBezTo>
                      <a:pt x="1457" y="109"/>
                      <a:pt x="1171" y="111"/>
                      <a:pt x="887" y="114"/>
                    </a:cubicBezTo>
                    <a:cubicBezTo>
                      <a:pt x="954" y="114"/>
                      <a:pt x="920" y="114"/>
                      <a:pt x="835" y="117"/>
                    </a:cubicBezTo>
                    <a:cubicBezTo>
                      <a:pt x="829" y="117"/>
                      <a:pt x="824" y="118"/>
                      <a:pt x="819" y="118"/>
                    </a:cubicBezTo>
                    <a:cubicBezTo>
                      <a:pt x="1016" y="118"/>
                      <a:pt x="1219" y="121"/>
                      <a:pt x="1424" y="123"/>
                    </a:cubicBezTo>
                    <a:cubicBezTo>
                      <a:pt x="1533" y="121"/>
                      <a:pt x="1657" y="119"/>
                      <a:pt x="1760" y="117"/>
                    </a:cubicBezTo>
                    <a:cubicBezTo>
                      <a:pt x="1767" y="117"/>
                      <a:pt x="1775" y="117"/>
                      <a:pt x="1783" y="117"/>
                    </a:cubicBezTo>
                    <a:cubicBezTo>
                      <a:pt x="1783" y="109"/>
                      <a:pt x="1782" y="102"/>
                      <a:pt x="1782" y="94"/>
                    </a:cubicBezTo>
                    <a:moveTo>
                      <a:pt x="2137" y="93"/>
                    </a:moveTo>
                    <a:cubicBezTo>
                      <a:pt x="2137" y="100"/>
                      <a:pt x="2137" y="107"/>
                      <a:pt x="2137" y="114"/>
                    </a:cubicBezTo>
                    <a:cubicBezTo>
                      <a:pt x="2138" y="114"/>
                      <a:pt x="2139" y="114"/>
                      <a:pt x="2140" y="114"/>
                    </a:cubicBezTo>
                    <a:cubicBezTo>
                      <a:pt x="2139" y="93"/>
                      <a:pt x="2139" y="93"/>
                      <a:pt x="2139" y="93"/>
                    </a:cubicBezTo>
                    <a:cubicBezTo>
                      <a:pt x="2139" y="93"/>
                      <a:pt x="2138" y="93"/>
                      <a:pt x="2137" y="93"/>
                    </a:cubicBezTo>
                    <a:moveTo>
                      <a:pt x="1783" y="87"/>
                    </a:moveTo>
                    <a:cubicBezTo>
                      <a:pt x="1783" y="89"/>
                      <a:pt x="1783" y="92"/>
                      <a:pt x="1783" y="94"/>
                    </a:cubicBezTo>
                    <a:cubicBezTo>
                      <a:pt x="1783" y="94"/>
                      <a:pt x="1783" y="94"/>
                      <a:pt x="1783" y="94"/>
                    </a:cubicBezTo>
                    <a:cubicBezTo>
                      <a:pt x="1783" y="102"/>
                      <a:pt x="1783" y="109"/>
                      <a:pt x="1783" y="117"/>
                    </a:cubicBezTo>
                    <a:cubicBezTo>
                      <a:pt x="1904" y="115"/>
                      <a:pt x="2028" y="114"/>
                      <a:pt x="2136" y="114"/>
                    </a:cubicBezTo>
                    <a:cubicBezTo>
                      <a:pt x="2136" y="106"/>
                      <a:pt x="2136" y="98"/>
                      <a:pt x="2136" y="91"/>
                    </a:cubicBezTo>
                    <a:cubicBezTo>
                      <a:pt x="2118" y="91"/>
                      <a:pt x="2101" y="91"/>
                      <a:pt x="2083" y="91"/>
                    </a:cubicBezTo>
                    <a:cubicBezTo>
                      <a:pt x="2010" y="91"/>
                      <a:pt x="1935" y="89"/>
                      <a:pt x="1856" y="88"/>
                    </a:cubicBezTo>
                    <a:cubicBezTo>
                      <a:pt x="1832" y="87"/>
                      <a:pt x="1808" y="87"/>
                      <a:pt x="1783" y="87"/>
                    </a:cubicBezTo>
                    <a:moveTo>
                      <a:pt x="2136" y="80"/>
                    </a:moveTo>
                    <a:cubicBezTo>
                      <a:pt x="2136" y="80"/>
                      <a:pt x="2136" y="80"/>
                      <a:pt x="2136" y="80"/>
                    </a:cubicBezTo>
                    <a:cubicBezTo>
                      <a:pt x="2136" y="84"/>
                      <a:pt x="2136" y="87"/>
                      <a:pt x="2136" y="91"/>
                    </a:cubicBezTo>
                    <a:cubicBezTo>
                      <a:pt x="2136" y="91"/>
                      <a:pt x="2136" y="91"/>
                      <a:pt x="2136" y="91"/>
                    </a:cubicBezTo>
                    <a:cubicBezTo>
                      <a:pt x="2136" y="87"/>
                      <a:pt x="2136" y="84"/>
                      <a:pt x="2136" y="80"/>
                    </a:cubicBezTo>
                    <a:moveTo>
                      <a:pt x="1340" y="27"/>
                    </a:moveTo>
                    <a:cubicBezTo>
                      <a:pt x="1242" y="30"/>
                      <a:pt x="1134" y="34"/>
                      <a:pt x="1021" y="38"/>
                    </a:cubicBezTo>
                    <a:cubicBezTo>
                      <a:pt x="880" y="43"/>
                      <a:pt x="732" y="49"/>
                      <a:pt x="586" y="56"/>
                    </a:cubicBezTo>
                    <a:cubicBezTo>
                      <a:pt x="468" y="61"/>
                      <a:pt x="376" y="64"/>
                      <a:pt x="263" y="70"/>
                    </a:cubicBezTo>
                    <a:cubicBezTo>
                      <a:pt x="243" y="71"/>
                      <a:pt x="222" y="72"/>
                      <a:pt x="200" y="73"/>
                    </a:cubicBezTo>
                    <a:cubicBezTo>
                      <a:pt x="200" y="103"/>
                      <a:pt x="200" y="103"/>
                      <a:pt x="200" y="103"/>
                    </a:cubicBezTo>
                    <a:cubicBezTo>
                      <a:pt x="282" y="109"/>
                      <a:pt x="379" y="113"/>
                      <a:pt x="482" y="115"/>
                    </a:cubicBezTo>
                    <a:cubicBezTo>
                      <a:pt x="501" y="113"/>
                      <a:pt x="520" y="111"/>
                      <a:pt x="535" y="110"/>
                    </a:cubicBezTo>
                    <a:cubicBezTo>
                      <a:pt x="535" y="75"/>
                      <a:pt x="535" y="75"/>
                      <a:pt x="535" y="75"/>
                    </a:cubicBezTo>
                    <a:cubicBezTo>
                      <a:pt x="644" y="71"/>
                      <a:pt x="751" y="69"/>
                      <a:pt x="858" y="69"/>
                    </a:cubicBezTo>
                    <a:cubicBezTo>
                      <a:pt x="919" y="69"/>
                      <a:pt x="979" y="70"/>
                      <a:pt x="1039" y="70"/>
                    </a:cubicBezTo>
                    <a:cubicBezTo>
                      <a:pt x="1024" y="70"/>
                      <a:pt x="1009" y="70"/>
                      <a:pt x="993" y="69"/>
                    </a:cubicBezTo>
                    <a:cubicBezTo>
                      <a:pt x="970" y="69"/>
                      <a:pt x="945" y="68"/>
                      <a:pt x="919" y="68"/>
                    </a:cubicBezTo>
                    <a:cubicBezTo>
                      <a:pt x="891" y="68"/>
                      <a:pt x="864" y="68"/>
                      <a:pt x="837" y="67"/>
                    </a:cubicBezTo>
                    <a:cubicBezTo>
                      <a:pt x="861" y="66"/>
                      <a:pt x="886" y="65"/>
                      <a:pt x="911" y="63"/>
                    </a:cubicBezTo>
                    <a:cubicBezTo>
                      <a:pt x="1093" y="53"/>
                      <a:pt x="1281" y="44"/>
                      <a:pt x="1475" y="32"/>
                    </a:cubicBezTo>
                    <a:cubicBezTo>
                      <a:pt x="1429" y="30"/>
                      <a:pt x="1385" y="28"/>
                      <a:pt x="1340" y="27"/>
                    </a:cubicBezTo>
                    <a:moveTo>
                      <a:pt x="1641" y="9"/>
                    </a:moveTo>
                    <a:cubicBezTo>
                      <a:pt x="1641" y="9"/>
                      <a:pt x="1641" y="10"/>
                      <a:pt x="1641" y="11"/>
                    </a:cubicBezTo>
                    <a:cubicBezTo>
                      <a:pt x="1641" y="11"/>
                      <a:pt x="1641" y="11"/>
                      <a:pt x="1642" y="11"/>
                    </a:cubicBezTo>
                    <a:cubicBezTo>
                      <a:pt x="1642" y="18"/>
                      <a:pt x="1642" y="18"/>
                      <a:pt x="1642" y="18"/>
                    </a:cubicBezTo>
                    <a:cubicBezTo>
                      <a:pt x="1642" y="18"/>
                      <a:pt x="1641" y="18"/>
                      <a:pt x="1641" y="18"/>
                    </a:cubicBezTo>
                    <a:cubicBezTo>
                      <a:pt x="1641" y="18"/>
                      <a:pt x="1641" y="19"/>
                      <a:pt x="1641" y="20"/>
                    </a:cubicBezTo>
                    <a:cubicBezTo>
                      <a:pt x="1642" y="20"/>
                      <a:pt x="1642" y="20"/>
                      <a:pt x="1642" y="20"/>
                    </a:cubicBezTo>
                    <a:cubicBezTo>
                      <a:pt x="1642" y="9"/>
                      <a:pt x="1642" y="9"/>
                      <a:pt x="1642" y="9"/>
                    </a:cubicBezTo>
                    <a:cubicBezTo>
                      <a:pt x="1641" y="9"/>
                      <a:pt x="1641" y="9"/>
                      <a:pt x="1641" y="9"/>
                    </a:cubicBezTo>
                    <a:moveTo>
                      <a:pt x="1074" y="0"/>
                    </a:moveTo>
                    <a:cubicBezTo>
                      <a:pt x="1084" y="1"/>
                      <a:pt x="1093" y="1"/>
                      <a:pt x="1101" y="2"/>
                    </a:cubicBezTo>
                    <a:cubicBezTo>
                      <a:pt x="1127" y="3"/>
                      <a:pt x="1155" y="3"/>
                      <a:pt x="1182" y="3"/>
                    </a:cubicBezTo>
                    <a:cubicBezTo>
                      <a:pt x="1191" y="3"/>
                      <a:pt x="1200" y="3"/>
                      <a:pt x="1208" y="3"/>
                    </a:cubicBezTo>
                    <a:cubicBezTo>
                      <a:pt x="1187" y="3"/>
                      <a:pt x="1167" y="3"/>
                      <a:pt x="1146" y="2"/>
                    </a:cubicBezTo>
                    <a:cubicBezTo>
                      <a:pt x="1134" y="2"/>
                      <a:pt x="1122" y="2"/>
                      <a:pt x="1110" y="1"/>
                    </a:cubicBezTo>
                    <a:cubicBezTo>
                      <a:pt x="1098" y="1"/>
                      <a:pt x="1086" y="0"/>
                      <a:pt x="1074" y="0"/>
                    </a:cubicBezTo>
                  </a:path>
                </a:pathLst>
              </a:custGeom>
              <a:solidFill>
                <a:srgbClr val="EC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6"/>
              <p:cNvSpPr>
                <a:spLocks noEditPoints="1"/>
              </p:cNvSpPr>
              <p:nvPr/>
            </p:nvSpPr>
            <p:spPr bwMode="auto">
              <a:xfrm>
                <a:off x="1916" y="4032"/>
                <a:ext cx="1807" cy="198"/>
              </a:xfrm>
              <a:custGeom>
                <a:avLst/>
                <a:gdLst>
                  <a:gd name="T0" fmla="*/ 270 w 1328"/>
                  <a:gd name="T1" fmla="*/ 137 h 146"/>
                  <a:gd name="T2" fmla="*/ 269 w 1328"/>
                  <a:gd name="T3" fmla="*/ 137 h 146"/>
                  <a:gd name="T4" fmla="*/ 621 w 1328"/>
                  <a:gd name="T5" fmla="*/ 146 h 146"/>
                  <a:gd name="T6" fmla="*/ 649 w 1328"/>
                  <a:gd name="T7" fmla="*/ 146 h 146"/>
                  <a:gd name="T8" fmla="*/ 678 w 1328"/>
                  <a:gd name="T9" fmla="*/ 146 h 146"/>
                  <a:gd name="T10" fmla="*/ 732 w 1328"/>
                  <a:gd name="T11" fmla="*/ 146 h 146"/>
                  <a:gd name="T12" fmla="*/ 827 w 1328"/>
                  <a:gd name="T13" fmla="*/ 145 h 146"/>
                  <a:gd name="T14" fmla="*/ 956 w 1328"/>
                  <a:gd name="T15" fmla="*/ 143 h 146"/>
                  <a:gd name="T16" fmla="*/ 1102 w 1328"/>
                  <a:gd name="T17" fmla="*/ 141 h 146"/>
                  <a:gd name="T18" fmla="*/ 1328 w 1328"/>
                  <a:gd name="T19" fmla="*/ 138 h 146"/>
                  <a:gd name="T20" fmla="*/ 1322 w 1328"/>
                  <a:gd name="T21" fmla="*/ 138 h 146"/>
                  <a:gd name="T22" fmla="*/ 1116 w 1328"/>
                  <a:gd name="T23" fmla="*/ 140 h 146"/>
                  <a:gd name="T24" fmla="*/ 1049 w 1328"/>
                  <a:gd name="T25" fmla="*/ 141 h 146"/>
                  <a:gd name="T26" fmla="*/ 970 w 1328"/>
                  <a:gd name="T27" fmla="*/ 142 h 146"/>
                  <a:gd name="T28" fmla="*/ 840 w 1328"/>
                  <a:gd name="T29" fmla="*/ 144 h 146"/>
                  <a:gd name="T30" fmla="*/ 745 w 1328"/>
                  <a:gd name="T31" fmla="*/ 146 h 146"/>
                  <a:gd name="T32" fmla="*/ 659 w 1328"/>
                  <a:gd name="T33" fmla="*/ 146 h 146"/>
                  <a:gd name="T34" fmla="*/ 634 w 1328"/>
                  <a:gd name="T35" fmla="*/ 146 h 146"/>
                  <a:gd name="T36" fmla="*/ 270 w 1328"/>
                  <a:gd name="T37" fmla="*/ 137 h 146"/>
                  <a:gd name="T38" fmla="*/ 270 w 1328"/>
                  <a:gd name="T39" fmla="*/ 137 h 146"/>
                  <a:gd name="T40" fmla="*/ 268 w 1328"/>
                  <a:gd name="T41" fmla="*/ 137 h 146"/>
                  <a:gd name="T42" fmla="*/ 269 w 1328"/>
                  <a:gd name="T43" fmla="*/ 137 h 146"/>
                  <a:gd name="T44" fmla="*/ 270 w 1328"/>
                  <a:gd name="T45" fmla="*/ 137 h 146"/>
                  <a:gd name="T46" fmla="*/ 270 w 1328"/>
                  <a:gd name="T47" fmla="*/ 137 h 146"/>
                  <a:gd name="T48" fmla="*/ 238 w 1328"/>
                  <a:gd name="T49" fmla="*/ 0 h 146"/>
                  <a:gd name="T50" fmla="*/ 230 w 1328"/>
                  <a:gd name="T51" fmla="*/ 2 h 146"/>
                  <a:gd name="T52" fmla="*/ 232 w 1328"/>
                  <a:gd name="T53" fmla="*/ 39 h 146"/>
                  <a:gd name="T54" fmla="*/ 0 w 1328"/>
                  <a:gd name="T55" fmla="*/ 53 h 146"/>
                  <a:gd name="T56" fmla="*/ 0 w 1328"/>
                  <a:gd name="T57" fmla="*/ 122 h 146"/>
                  <a:gd name="T58" fmla="*/ 256 w 1328"/>
                  <a:gd name="T59" fmla="*/ 137 h 146"/>
                  <a:gd name="T60" fmla="*/ 256 w 1328"/>
                  <a:gd name="T61" fmla="*/ 136 h 146"/>
                  <a:gd name="T62" fmla="*/ 0 w 1328"/>
                  <a:gd name="T63" fmla="*/ 122 h 146"/>
                  <a:gd name="T64" fmla="*/ 0 w 1328"/>
                  <a:gd name="T65" fmla="*/ 54 h 146"/>
                  <a:gd name="T66" fmla="*/ 120 w 1328"/>
                  <a:gd name="T67" fmla="*/ 45 h 146"/>
                  <a:gd name="T68" fmla="*/ 149 w 1328"/>
                  <a:gd name="T69" fmla="*/ 43 h 146"/>
                  <a:gd name="T70" fmla="*/ 179 w 1328"/>
                  <a:gd name="T71" fmla="*/ 42 h 146"/>
                  <a:gd name="T72" fmla="*/ 232 w 1328"/>
                  <a:gd name="T73" fmla="*/ 39 h 146"/>
                  <a:gd name="T74" fmla="*/ 230 w 1328"/>
                  <a:gd name="T75" fmla="*/ 2 h 146"/>
                  <a:gd name="T76" fmla="*/ 238 w 1328"/>
                  <a:gd name="T77" fmla="*/ 1 h 146"/>
                  <a:gd name="T78" fmla="*/ 238 w 1328"/>
                  <a:gd name="T7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28" h="146">
                    <a:moveTo>
                      <a:pt x="270" y="137"/>
                    </a:moveTo>
                    <a:cubicBezTo>
                      <a:pt x="270" y="137"/>
                      <a:pt x="269" y="137"/>
                      <a:pt x="269" y="137"/>
                    </a:cubicBezTo>
                    <a:cubicBezTo>
                      <a:pt x="383" y="142"/>
                      <a:pt x="500" y="145"/>
                      <a:pt x="621" y="146"/>
                    </a:cubicBezTo>
                    <a:cubicBezTo>
                      <a:pt x="630" y="146"/>
                      <a:pt x="640" y="146"/>
                      <a:pt x="649" y="146"/>
                    </a:cubicBezTo>
                    <a:cubicBezTo>
                      <a:pt x="659" y="146"/>
                      <a:pt x="668" y="146"/>
                      <a:pt x="678" y="146"/>
                    </a:cubicBezTo>
                    <a:cubicBezTo>
                      <a:pt x="696" y="146"/>
                      <a:pt x="714" y="146"/>
                      <a:pt x="732" y="146"/>
                    </a:cubicBezTo>
                    <a:cubicBezTo>
                      <a:pt x="767" y="146"/>
                      <a:pt x="800" y="145"/>
                      <a:pt x="827" y="145"/>
                    </a:cubicBezTo>
                    <a:cubicBezTo>
                      <a:pt x="854" y="144"/>
                      <a:pt x="904" y="143"/>
                      <a:pt x="956" y="143"/>
                    </a:cubicBezTo>
                    <a:cubicBezTo>
                      <a:pt x="1009" y="143"/>
                      <a:pt x="1065" y="141"/>
                      <a:pt x="1102" y="141"/>
                    </a:cubicBezTo>
                    <a:cubicBezTo>
                      <a:pt x="1179" y="140"/>
                      <a:pt x="1254" y="139"/>
                      <a:pt x="1328" y="138"/>
                    </a:cubicBezTo>
                    <a:cubicBezTo>
                      <a:pt x="1326" y="138"/>
                      <a:pt x="1324" y="138"/>
                      <a:pt x="1322" y="138"/>
                    </a:cubicBezTo>
                    <a:cubicBezTo>
                      <a:pt x="1254" y="139"/>
                      <a:pt x="1186" y="139"/>
                      <a:pt x="1116" y="140"/>
                    </a:cubicBezTo>
                    <a:cubicBezTo>
                      <a:pt x="1097" y="141"/>
                      <a:pt x="1074" y="141"/>
                      <a:pt x="1049" y="141"/>
                    </a:cubicBezTo>
                    <a:cubicBezTo>
                      <a:pt x="1023" y="142"/>
                      <a:pt x="996" y="142"/>
                      <a:pt x="970" y="142"/>
                    </a:cubicBezTo>
                    <a:cubicBezTo>
                      <a:pt x="917" y="143"/>
                      <a:pt x="867" y="143"/>
                      <a:pt x="840" y="144"/>
                    </a:cubicBezTo>
                    <a:cubicBezTo>
                      <a:pt x="813" y="145"/>
                      <a:pt x="780" y="145"/>
                      <a:pt x="745" y="146"/>
                    </a:cubicBezTo>
                    <a:cubicBezTo>
                      <a:pt x="718" y="146"/>
                      <a:pt x="688" y="146"/>
                      <a:pt x="659" y="146"/>
                    </a:cubicBezTo>
                    <a:cubicBezTo>
                      <a:pt x="651" y="146"/>
                      <a:pt x="642" y="146"/>
                      <a:pt x="634" y="146"/>
                    </a:cubicBezTo>
                    <a:cubicBezTo>
                      <a:pt x="509" y="145"/>
                      <a:pt x="388" y="142"/>
                      <a:pt x="270" y="137"/>
                    </a:cubicBezTo>
                    <a:moveTo>
                      <a:pt x="270" y="137"/>
                    </a:moveTo>
                    <a:cubicBezTo>
                      <a:pt x="269" y="137"/>
                      <a:pt x="269" y="137"/>
                      <a:pt x="268" y="137"/>
                    </a:cubicBezTo>
                    <a:cubicBezTo>
                      <a:pt x="268" y="137"/>
                      <a:pt x="268" y="137"/>
                      <a:pt x="269" y="137"/>
                    </a:cubicBezTo>
                    <a:cubicBezTo>
                      <a:pt x="269" y="137"/>
                      <a:pt x="270" y="137"/>
                      <a:pt x="270" y="137"/>
                    </a:cubicBezTo>
                    <a:cubicBezTo>
                      <a:pt x="270" y="137"/>
                      <a:pt x="270" y="137"/>
                      <a:pt x="270" y="137"/>
                    </a:cubicBezTo>
                    <a:moveTo>
                      <a:pt x="238" y="0"/>
                    </a:moveTo>
                    <a:cubicBezTo>
                      <a:pt x="235" y="1"/>
                      <a:pt x="232" y="2"/>
                      <a:pt x="230" y="2"/>
                    </a:cubicBezTo>
                    <a:cubicBezTo>
                      <a:pt x="232" y="39"/>
                      <a:pt x="232" y="39"/>
                      <a:pt x="232" y="39"/>
                    </a:cubicBezTo>
                    <a:cubicBezTo>
                      <a:pt x="155" y="42"/>
                      <a:pt x="78" y="48"/>
                      <a:pt x="0" y="53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84" y="128"/>
                      <a:pt x="169" y="133"/>
                      <a:pt x="256" y="137"/>
                    </a:cubicBezTo>
                    <a:cubicBezTo>
                      <a:pt x="256" y="137"/>
                      <a:pt x="256" y="137"/>
                      <a:pt x="256" y="136"/>
                    </a:cubicBezTo>
                    <a:cubicBezTo>
                      <a:pt x="170" y="133"/>
                      <a:pt x="84" y="128"/>
                      <a:pt x="0" y="122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0" y="51"/>
                      <a:pt x="80" y="48"/>
                      <a:pt x="120" y="45"/>
                    </a:cubicBezTo>
                    <a:cubicBezTo>
                      <a:pt x="130" y="45"/>
                      <a:pt x="140" y="44"/>
                      <a:pt x="149" y="43"/>
                    </a:cubicBezTo>
                    <a:cubicBezTo>
                      <a:pt x="159" y="43"/>
                      <a:pt x="169" y="42"/>
                      <a:pt x="179" y="42"/>
                    </a:cubicBezTo>
                    <a:cubicBezTo>
                      <a:pt x="197" y="41"/>
                      <a:pt x="214" y="40"/>
                      <a:pt x="232" y="39"/>
                    </a:cubicBezTo>
                    <a:cubicBezTo>
                      <a:pt x="230" y="2"/>
                      <a:pt x="230" y="2"/>
                      <a:pt x="230" y="2"/>
                    </a:cubicBezTo>
                    <a:cubicBezTo>
                      <a:pt x="232" y="2"/>
                      <a:pt x="235" y="1"/>
                      <a:pt x="238" y="1"/>
                    </a:cubicBezTo>
                    <a:cubicBezTo>
                      <a:pt x="238" y="1"/>
                      <a:pt x="238" y="1"/>
                      <a:pt x="238" y="0"/>
                    </a:cubicBezTo>
                  </a:path>
                </a:pathLst>
              </a:custGeom>
              <a:solidFill>
                <a:srgbClr val="D4D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7"/>
              <p:cNvSpPr>
                <a:spLocks noEditPoints="1"/>
              </p:cNvSpPr>
              <p:nvPr/>
            </p:nvSpPr>
            <p:spPr bwMode="auto">
              <a:xfrm>
                <a:off x="1916" y="4033"/>
                <a:ext cx="3718" cy="197"/>
              </a:xfrm>
              <a:custGeom>
                <a:avLst/>
                <a:gdLst>
                  <a:gd name="T0" fmla="*/ 256 w 2733"/>
                  <a:gd name="T1" fmla="*/ 136 h 145"/>
                  <a:gd name="T2" fmla="*/ 270 w 2733"/>
                  <a:gd name="T3" fmla="*/ 136 h 145"/>
                  <a:gd name="T4" fmla="*/ 340 w 2733"/>
                  <a:gd name="T5" fmla="*/ 125 h 145"/>
                  <a:gd name="T6" fmla="*/ 277 w 2733"/>
                  <a:gd name="T7" fmla="*/ 123 h 145"/>
                  <a:gd name="T8" fmla="*/ 806 w 2733"/>
                  <a:gd name="T9" fmla="*/ 97 h 145"/>
                  <a:gd name="T10" fmla="*/ 679 w 2733"/>
                  <a:gd name="T11" fmla="*/ 97 h 145"/>
                  <a:gd name="T12" fmla="*/ 815 w 2733"/>
                  <a:gd name="T13" fmla="*/ 98 h 145"/>
                  <a:gd name="T14" fmla="*/ 891 w 2733"/>
                  <a:gd name="T15" fmla="*/ 98 h 145"/>
                  <a:gd name="T16" fmla="*/ 1084 w 2733"/>
                  <a:gd name="T17" fmla="*/ 99 h 145"/>
                  <a:gd name="T18" fmla="*/ 1128 w 2733"/>
                  <a:gd name="T19" fmla="*/ 99 h 145"/>
                  <a:gd name="T20" fmla="*/ 1207 w 2733"/>
                  <a:gd name="T21" fmla="*/ 99 h 145"/>
                  <a:gd name="T22" fmla="*/ 806 w 2733"/>
                  <a:gd name="T23" fmla="*/ 97 h 145"/>
                  <a:gd name="T24" fmla="*/ 2557 w 2733"/>
                  <a:gd name="T25" fmla="*/ 74 h 145"/>
                  <a:gd name="T26" fmla="*/ 2431 w 2733"/>
                  <a:gd name="T27" fmla="*/ 84 h 145"/>
                  <a:gd name="T28" fmla="*/ 2316 w 2733"/>
                  <a:gd name="T29" fmla="*/ 91 h 145"/>
                  <a:gd name="T30" fmla="*/ 2059 w 2733"/>
                  <a:gd name="T31" fmla="*/ 100 h 145"/>
                  <a:gd name="T32" fmla="*/ 2006 w 2733"/>
                  <a:gd name="T33" fmla="*/ 100 h 145"/>
                  <a:gd name="T34" fmla="*/ 1915 w 2733"/>
                  <a:gd name="T35" fmla="*/ 100 h 145"/>
                  <a:gd name="T36" fmla="*/ 1705 w 2733"/>
                  <a:gd name="T37" fmla="*/ 108 h 145"/>
                  <a:gd name="T38" fmla="*/ 1522 w 2733"/>
                  <a:gd name="T39" fmla="*/ 116 h 145"/>
                  <a:gd name="T40" fmla="*/ 895 w 2733"/>
                  <a:gd name="T41" fmla="*/ 134 h 145"/>
                  <a:gd name="T42" fmla="*/ 644 w 2733"/>
                  <a:gd name="T43" fmla="*/ 133 h 145"/>
                  <a:gd name="T44" fmla="*/ 477 w 2733"/>
                  <a:gd name="T45" fmla="*/ 129 h 145"/>
                  <a:gd name="T46" fmla="*/ 361 w 2733"/>
                  <a:gd name="T47" fmla="*/ 126 h 145"/>
                  <a:gd name="T48" fmla="*/ 270 w 2733"/>
                  <a:gd name="T49" fmla="*/ 136 h 145"/>
                  <a:gd name="T50" fmla="*/ 659 w 2733"/>
                  <a:gd name="T51" fmla="*/ 145 h 145"/>
                  <a:gd name="T52" fmla="*/ 840 w 2733"/>
                  <a:gd name="T53" fmla="*/ 143 h 145"/>
                  <a:gd name="T54" fmla="*/ 1049 w 2733"/>
                  <a:gd name="T55" fmla="*/ 140 h 145"/>
                  <a:gd name="T56" fmla="*/ 1322 w 2733"/>
                  <a:gd name="T57" fmla="*/ 137 h 145"/>
                  <a:gd name="T58" fmla="*/ 1768 w 2733"/>
                  <a:gd name="T59" fmla="*/ 127 h 145"/>
                  <a:gd name="T60" fmla="*/ 2695 w 2733"/>
                  <a:gd name="T61" fmla="*/ 69 h 145"/>
                  <a:gd name="T62" fmla="*/ 243 w 2733"/>
                  <a:gd name="T63" fmla="*/ 23 h 145"/>
                  <a:gd name="T64" fmla="*/ 247 w 2733"/>
                  <a:gd name="T65" fmla="*/ 23 h 145"/>
                  <a:gd name="T66" fmla="*/ 2468 w 2733"/>
                  <a:gd name="T67" fmla="*/ 16 h 145"/>
                  <a:gd name="T68" fmla="*/ 2325 w 2733"/>
                  <a:gd name="T69" fmla="*/ 22 h 145"/>
                  <a:gd name="T70" fmla="*/ 1389 w 2733"/>
                  <a:gd name="T71" fmla="*/ 38 h 145"/>
                  <a:gd name="T72" fmla="*/ 1617 w 2733"/>
                  <a:gd name="T73" fmla="*/ 39 h 145"/>
                  <a:gd name="T74" fmla="*/ 2256 w 2733"/>
                  <a:gd name="T75" fmla="*/ 27 h 145"/>
                  <a:gd name="T76" fmla="*/ 2372 w 2733"/>
                  <a:gd name="T77" fmla="*/ 22 h 145"/>
                  <a:gd name="T78" fmla="*/ 2468 w 2733"/>
                  <a:gd name="T79" fmla="*/ 16 h 145"/>
                  <a:gd name="T80" fmla="*/ 230 w 2733"/>
                  <a:gd name="T81" fmla="*/ 1 h 145"/>
                  <a:gd name="T82" fmla="*/ 179 w 2733"/>
                  <a:gd name="T83" fmla="*/ 41 h 145"/>
                  <a:gd name="T84" fmla="*/ 120 w 2733"/>
                  <a:gd name="T85" fmla="*/ 44 h 145"/>
                  <a:gd name="T86" fmla="*/ 0 w 2733"/>
                  <a:gd name="T87" fmla="*/ 121 h 145"/>
                  <a:gd name="T88" fmla="*/ 256 w 2733"/>
                  <a:gd name="T89" fmla="*/ 136 h 145"/>
                  <a:gd name="T90" fmla="*/ 255 w 2733"/>
                  <a:gd name="T91" fmla="*/ 121 h 145"/>
                  <a:gd name="T92" fmla="*/ 144 w 2733"/>
                  <a:gd name="T93" fmla="*/ 116 h 145"/>
                  <a:gd name="T94" fmla="*/ 44 w 2733"/>
                  <a:gd name="T95" fmla="*/ 110 h 145"/>
                  <a:gd name="T96" fmla="*/ 5 w 2733"/>
                  <a:gd name="T97" fmla="*/ 107 h 145"/>
                  <a:gd name="T98" fmla="*/ 1 w 2733"/>
                  <a:gd name="T99" fmla="*/ 67 h 145"/>
                  <a:gd name="T100" fmla="*/ 5 w 2733"/>
                  <a:gd name="T101" fmla="*/ 62 h 145"/>
                  <a:gd name="T102" fmla="*/ 241 w 2733"/>
                  <a:gd name="T103" fmla="*/ 51 h 145"/>
                  <a:gd name="T104" fmla="*/ 234 w 2733"/>
                  <a:gd name="T105" fmla="*/ 26 h 145"/>
                  <a:gd name="T106" fmla="*/ 239 w 2733"/>
                  <a:gd name="T107" fmla="*/ 23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33" h="145">
                    <a:moveTo>
                      <a:pt x="255" y="121"/>
                    </a:moveTo>
                    <a:cubicBezTo>
                      <a:pt x="256" y="126"/>
                      <a:pt x="256" y="131"/>
                      <a:pt x="256" y="136"/>
                    </a:cubicBezTo>
                    <a:cubicBezTo>
                      <a:pt x="260" y="136"/>
                      <a:pt x="264" y="136"/>
                      <a:pt x="268" y="136"/>
                    </a:cubicBezTo>
                    <a:cubicBezTo>
                      <a:pt x="269" y="136"/>
                      <a:pt x="269" y="136"/>
                      <a:pt x="270" y="136"/>
                    </a:cubicBezTo>
                    <a:cubicBezTo>
                      <a:pt x="270" y="136"/>
                      <a:pt x="270" y="136"/>
                      <a:pt x="270" y="136"/>
                    </a:cubicBezTo>
                    <a:cubicBezTo>
                      <a:pt x="293" y="132"/>
                      <a:pt x="316" y="128"/>
                      <a:pt x="340" y="125"/>
                    </a:cubicBezTo>
                    <a:cubicBezTo>
                      <a:pt x="333" y="125"/>
                      <a:pt x="327" y="125"/>
                      <a:pt x="320" y="124"/>
                    </a:cubicBezTo>
                    <a:cubicBezTo>
                      <a:pt x="306" y="124"/>
                      <a:pt x="292" y="123"/>
                      <a:pt x="277" y="123"/>
                    </a:cubicBezTo>
                    <a:cubicBezTo>
                      <a:pt x="270" y="122"/>
                      <a:pt x="263" y="122"/>
                      <a:pt x="255" y="121"/>
                    </a:cubicBezTo>
                    <a:moveTo>
                      <a:pt x="806" y="97"/>
                    </a:moveTo>
                    <a:cubicBezTo>
                      <a:pt x="772" y="97"/>
                      <a:pt x="738" y="97"/>
                      <a:pt x="705" y="97"/>
                    </a:cubicBezTo>
                    <a:cubicBezTo>
                      <a:pt x="696" y="97"/>
                      <a:pt x="687" y="97"/>
                      <a:pt x="679" y="97"/>
                    </a:cubicBezTo>
                    <a:cubicBezTo>
                      <a:pt x="685" y="97"/>
                      <a:pt x="692" y="97"/>
                      <a:pt x="698" y="97"/>
                    </a:cubicBezTo>
                    <a:cubicBezTo>
                      <a:pt x="737" y="97"/>
                      <a:pt x="776" y="98"/>
                      <a:pt x="815" y="98"/>
                    </a:cubicBezTo>
                    <a:cubicBezTo>
                      <a:pt x="815" y="98"/>
                      <a:pt x="823" y="98"/>
                      <a:pt x="836" y="98"/>
                    </a:cubicBezTo>
                    <a:cubicBezTo>
                      <a:pt x="849" y="98"/>
                      <a:pt x="868" y="98"/>
                      <a:pt x="891" y="98"/>
                    </a:cubicBezTo>
                    <a:cubicBezTo>
                      <a:pt x="935" y="99"/>
                      <a:pt x="994" y="99"/>
                      <a:pt x="1063" y="99"/>
                    </a:cubicBezTo>
                    <a:cubicBezTo>
                      <a:pt x="1070" y="99"/>
                      <a:pt x="1077" y="99"/>
                      <a:pt x="1084" y="99"/>
                    </a:cubicBezTo>
                    <a:cubicBezTo>
                      <a:pt x="1087" y="99"/>
                      <a:pt x="1090" y="99"/>
                      <a:pt x="1092" y="99"/>
                    </a:cubicBezTo>
                    <a:cubicBezTo>
                      <a:pt x="1104" y="99"/>
                      <a:pt x="1116" y="99"/>
                      <a:pt x="1128" y="99"/>
                    </a:cubicBezTo>
                    <a:cubicBezTo>
                      <a:pt x="1140" y="100"/>
                      <a:pt x="1152" y="100"/>
                      <a:pt x="1165" y="100"/>
                    </a:cubicBezTo>
                    <a:cubicBezTo>
                      <a:pt x="1179" y="100"/>
                      <a:pt x="1193" y="100"/>
                      <a:pt x="1207" y="99"/>
                    </a:cubicBezTo>
                    <a:cubicBezTo>
                      <a:pt x="1213" y="99"/>
                      <a:pt x="1219" y="99"/>
                      <a:pt x="1225" y="99"/>
                    </a:cubicBezTo>
                    <a:cubicBezTo>
                      <a:pt x="1085" y="98"/>
                      <a:pt x="940" y="97"/>
                      <a:pt x="806" y="97"/>
                    </a:cubicBezTo>
                    <a:moveTo>
                      <a:pt x="2618" y="68"/>
                    </a:moveTo>
                    <a:cubicBezTo>
                      <a:pt x="2598" y="70"/>
                      <a:pt x="2577" y="72"/>
                      <a:pt x="2557" y="74"/>
                    </a:cubicBezTo>
                    <a:cubicBezTo>
                      <a:pt x="2535" y="77"/>
                      <a:pt x="2513" y="78"/>
                      <a:pt x="2492" y="79"/>
                    </a:cubicBezTo>
                    <a:cubicBezTo>
                      <a:pt x="2471" y="81"/>
                      <a:pt x="2451" y="82"/>
                      <a:pt x="2431" y="84"/>
                    </a:cubicBezTo>
                    <a:cubicBezTo>
                      <a:pt x="2410" y="85"/>
                      <a:pt x="2391" y="86"/>
                      <a:pt x="2372" y="88"/>
                    </a:cubicBezTo>
                    <a:cubicBezTo>
                      <a:pt x="2353" y="89"/>
                      <a:pt x="2334" y="90"/>
                      <a:pt x="2316" y="91"/>
                    </a:cubicBezTo>
                    <a:cubicBezTo>
                      <a:pt x="2280" y="92"/>
                      <a:pt x="2246" y="94"/>
                      <a:pt x="2215" y="95"/>
                    </a:cubicBezTo>
                    <a:cubicBezTo>
                      <a:pt x="2152" y="97"/>
                      <a:pt x="2100" y="99"/>
                      <a:pt x="2059" y="100"/>
                    </a:cubicBezTo>
                    <a:cubicBezTo>
                      <a:pt x="2044" y="100"/>
                      <a:pt x="2031" y="100"/>
                      <a:pt x="2019" y="100"/>
                    </a:cubicBezTo>
                    <a:cubicBezTo>
                      <a:pt x="2015" y="100"/>
                      <a:pt x="2010" y="100"/>
                      <a:pt x="2006" y="100"/>
                    </a:cubicBezTo>
                    <a:cubicBezTo>
                      <a:pt x="1992" y="100"/>
                      <a:pt x="1981" y="100"/>
                      <a:pt x="1973" y="100"/>
                    </a:cubicBezTo>
                    <a:cubicBezTo>
                      <a:pt x="1973" y="100"/>
                      <a:pt x="1952" y="100"/>
                      <a:pt x="1915" y="100"/>
                    </a:cubicBezTo>
                    <a:cubicBezTo>
                      <a:pt x="1894" y="101"/>
                      <a:pt x="1868" y="101"/>
                      <a:pt x="1837" y="101"/>
                    </a:cubicBezTo>
                    <a:cubicBezTo>
                      <a:pt x="1801" y="103"/>
                      <a:pt x="1758" y="105"/>
                      <a:pt x="1705" y="108"/>
                    </a:cubicBezTo>
                    <a:cubicBezTo>
                      <a:pt x="1705" y="108"/>
                      <a:pt x="1672" y="109"/>
                      <a:pt x="1617" y="112"/>
                    </a:cubicBezTo>
                    <a:cubicBezTo>
                      <a:pt x="1590" y="113"/>
                      <a:pt x="1558" y="115"/>
                      <a:pt x="1522" y="116"/>
                    </a:cubicBezTo>
                    <a:cubicBezTo>
                      <a:pt x="1485" y="118"/>
                      <a:pt x="1445" y="119"/>
                      <a:pt x="1403" y="121"/>
                    </a:cubicBezTo>
                    <a:cubicBezTo>
                      <a:pt x="1235" y="127"/>
                      <a:pt x="1033" y="133"/>
                      <a:pt x="895" y="134"/>
                    </a:cubicBezTo>
                    <a:cubicBezTo>
                      <a:pt x="895" y="134"/>
                      <a:pt x="872" y="134"/>
                      <a:pt x="829" y="134"/>
                    </a:cubicBezTo>
                    <a:cubicBezTo>
                      <a:pt x="785" y="134"/>
                      <a:pt x="723" y="133"/>
                      <a:pt x="644" y="133"/>
                    </a:cubicBezTo>
                    <a:cubicBezTo>
                      <a:pt x="604" y="132"/>
                      <a:pt x="560" y="131"/>
                      <a:pt x="513" y="130"/>
                    </a:cubicBezTo>
                    <a:cubicBezTo>
                      <a:pt x="501" y="130"/>
                      <a:pt x="489" y="130"/>
                      <a:pt x="477" y="129"/>
                    </a:cubicBezTo>
                    <a:cubicBezTo>
                      <a:pt x="465" y="129"/>
                      <a:pt x="452" y="129"/>
                      <a:pt x="440" y="128"/>
                    </a:cubicBezTo>
                    <a:cubicBezTo>
                      <a:pt x="414" y="127"/>
                      <a:pt x="388" y="127"/>
                      <a:pt x="361" y="126"/>
                    </a:cubicBezTo>
                    <a:cubicBezTo>
                      <a:pt x="354" y="126"/>
                      <a:pt x="347" y="125"/>
                      <a:pt x="340" y="125"/>
                    </a:cubicBezTo>
                    <a:cubicBezTo>
                      <a:pt x="316" y="128"/>
                      <a:pt x="293" y="132"/>
                      <a:pt x="270" y="136"/>
                    </a:cubicBezTo>
                    <a:cubicBezTo>
                      <a:pt x="388" y="141"/>
                      <a:pt x="509" y="144"/>
                      <a:pt x="634" y="145"/>
                    </a:cubicBezTo>
                    <a:cubicBezTo>
                      <a:pt x="642" y="145"/>
                      <a:pt x="651" y="145"/>
                      <a:pt x="659" y="145"/>
                    </a:cubicBezTo>
                    <a:cubicBezTo>
                      <a:pt x="688" y="145"/>
                      <a:pt x="718" y="145"/>
                      <a:pt x="745" y="145"/>
                    </a:cubicBezTo>
                    <a:cubicBezTo>
                      <a:pt x="780" y="144"/>
                      <a:pt x="813" y="144"/>
                      <a:pt x="840" y="143"/>
                    </a:cubicBezTo>
                    <a:cubicBezTo>
                      <a:pt x="867" y="142"/>
                      <a:pt x="917" y="142"/>
                      <a:pt x="970" y="141"/>
                    </a:cubicBezTo>
                    <a:cubicBezTo>
                      <a:pt x="996" y="141"/>
                      <a:pt x="1023" y="141"/>
                      <a:pt x="1049" y="140"/>
                    </a:cubicBezTo>
                    <a:cubicBezTo>
                      <a:pt x="1074" y="140"/>
                      <a:pt x="1097" y="140"/>
                      <a:pt x="1116" y="139"/>
                    </a:cubicBezTo>
                    <a:cubicBezTo>
                      <a:pt x="1186" y="138"/>
                      <a:pt x="1254" y="138"/>
                      <a:pt x="1322" y="137"/>
                    </a:cubicBezTo>
                    <a:cubicBezTo>
                      <a:pt x="1324" y="137"/>
                      <a:pt x="1326" y="137"/>
                      <a:pt x="1328" y="137"/>
                    </a:cubicBezTo>
                    <a:cubicBezTo>
                      <a:pt x="1477" y="135"/>
                      <a:pt x="1623" y="131"/>
                      <a:pt x="1768" y="127"/>
                    </a:cubicBezTo>
                    <a:cubicBezTo>
                      <a:pt x="1985" y="120"/>
                      <a:pt x="2201" y="110"/>
                      <a:pt x="2425" y="95"/>
                    </a:cubicBezTo>
                    <a:cubicBezTo>
                      <a:pt x="2549" y="87"/>
                      <a:pt x="2733" y="70"/>
                      <a:pt x="2695" y="69"/>
                    </a:cubicBezTo>
                    <a:cubicBezTo>
                      <a:pt x="2671" y="69"/>
                      <a:pt x="2646" y="68"/>
                      <a:pt x="2618" y="68"/>
                    </a:cubicBezTo>
                    <a:moveTo>
                      <a:pt x="243" y="23"/>
                    </a:moveTo>
                    <a:cubicBezTo>
                      <a:pt x="243" y="24"/>
                      <a:pt x="243" y="24"/>
                      <a:pt x="243" y="24"/>
                    </a:cubicBezTo>
                    <a:cubicBezTo>
                      <a:pt x="244" y="24"/>
                      <a:pt x="246" y="24"/>
                      <a:pt x="247" y="23"/>
                    </a:cubicBezTo>
                    <a:cubicBezTo>
                      <a:pt x="246" y="23"/>
                      <a:pt x="244" y="23"/>
                      <a:pt x="243" y="23"/>
                    </a:cubicBezTo>
                    <a:moveTo>
                      <a:pt x="2468" y="16"/>
                    </a:moveTo>
                    <a:cubicBezTo>
                      <a:pt x="2464" y="16"/>
                      <a:pt x="2461" y="16"/>
                      <a:pt x="2457" y="16"/>
                    </a:cubicBezTo>
                    <a:cubicBezTo>
                      <a:pt x="2426" y="18"/>
                      <a:pt x="2381" y="20"/>
                      <a:pt x="2325" y="22"/>
                    </a:cubicBezTo>
                    <a:cubicBezTo>
                      <a:pt x="2213" y="26"/>
                      <a:pt x="2060" y="30"/>
                      <a:pt x="1892" y="32"/>
                    </a:cubicBezTo>
                    <a:cubicBezTo>
                      <a:pt x="1730" y="35"/>
                      <a:pt x="1554" y="36"/>
                      <a:pt x="1389" y="38"/>
                    </a:cubicBezTo>
                    <a:cubicBezTo>
                      <a:pt x="1391" y="38"/>
                      <a:pt x="1393" y="38"/>
                      <a:pt x="1394" y="38"/>
                    </a:cubicBezTo>
                    <a:cubicBezTo>
                      <a:pt x="1469" y="38"/>
                      <a:pt x="1543" y="39"/>
                      <a:pt x="1617" y="39"/>
                    </a:cubicBezTo>
                    <a:cubicBezTo>
                      <a:pt x="1781" y="39"/>
                      <a:pt x="1942" y="37"/>
                      <a:pt x="2094" y="33"/>
                    </a:cubicBezTo>
                    <a:cubicBezTo>
                      <a:pt x="2149" y="31"/>
                      <a:pt x="2203" y="30"/>
                      <a:pt x="2256" y="27"/>
                    </a:cubicBezTo>
                    <a:cubicBezTo>
                      <a:pt x="2282" y="26"/>
                      <a:pt x="2308" y="25"/>
                      <a:pt x="2334" y="24"/>
                    </a:cubicBezTo>
                    <a:cubicBezTo>
                      <a:pt x="2346" y="23"/>
                      <a:pt x="2359" y="23"/>
                      <a:pt x="2372" y="22"/>
                    </a:cubicBezTo>
                    <a:cubicBezTo>
                      <a:pt x="2384" y="21"/>
                      <a:pt x="2397" y="20"/>
                      <a:pt x="2409" y="20"/>
                    </a:cubicBezTo>
                    <a:cubicBezTo>
                      <a:pt x="2429" y="18"/>
                      <a:pt x="2448" y="17"/>
                      <a:pt x="2468" y="16"/>
                    </a:cubicBezTo>
                    <a:moveTo>
                      <a:pt x="238" y="0"/>
                    </a:moveTo>
                    <a:cubicBezTo>
                      <a:pt x="235" y="0"/>
                      <a:pt x="232" y="1"/>
                      <a:pt x="230" y="1"/>
                    </a:cubicBezTo>
                    <a:cubicBezTo>
                      <a:pt x="232" y="38"/>
                      <a:pt x="232" y="38"/>
                      <a:pt x="232" y="38"/>
                    </a:cubicBezTo>
                    <a:cubicBezTo>
                      <a:pt x="214" y="39"/>
                      <a:pt x="197" y="40"/>
                      <a:pt x="179" y="41"/>
                    </a:cubicBezTo>
                    <a:cubicBezTo>
                      <a:pt x="169" y="41"/>
                      <a:pt x="159" y="42"/>
                      <a:pt x="149" y="42"/>
                    </a:cubicBezTo>
                    <a:cubicBezTo>
                      <a:pt x="140" y="43"/>
                      <a:pt x="130" y="44"/>
                      <a:pt x="120" y="44"/>
                    </a:cubicBezTo>
                    <a:cubicBezTo>
                      <a:pt x="80" y="47"/>
                      <a:pt x="40" y="50"/>
                      <a:pt x="0" y="53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84" y="127"/>
                      <a:pt x="170" y="132"/>
                      <a:pt x="256" y="135"/>
                    </a:cubicBezTo>
                    <a:cubicBezTo>
                      <a:pt x="256" y="136"/>
                      <a:pt x="256" y="136"/>
                      <a:pt x="256" y="136"/>
                    </a:cubicBezTo>
                    <a:cubicBezTo>
                      <a:pt x="256" y="136"/>
                      <a:pt x="256" y="136"/>
                      <a:pt x="256" y="136"/>
                    </a:cubicBezTo>
                    <a:cubicBezTo>
                      <a:pt x="256" y="131"/>
                      <a:pt x="256" y="126"/>
                      <a:pt x="255" y="121"/>
                    </a:cubicBezTo>
                    <a:cubicBezTo>
                      <a:pt x="234" y="120"/>
                      <a:pt x="212" y="119"/>
                      <a:pt x="189" y="118"/>
                    </a:cubicBezTo>
                    <a:cubicBezTo>
                      <a:pt x="174" y="118"/>
                      <a:pt x="159" y="117"/>
                      <a:pt x="144" y="116"/>
                    </a:cubicBezTo>
                    <a:cubicBezTo>
                      <a:pt x="129" y="115"/>
                      <a:pt x="113" y="114"/>
                      <a:pt x="97" y="113"/>
                    </a:cubicBezTo>
                    <a:cubicBezTo>
                      <a:pt x="80" y="112"/>
                      <a:pt x="62" y="111"/>
                      <a:pt x="44" y="110"/>
                    </a:cubicBezTo>
                    <a:cubicBezTo>
                      <a:pt x="31" y="110"/>
                      <a:pt x="18" y="111"/>
                      <a:pt x="5" y="111"/>
                    </a:cubicBezTo>
                    <a:cubicBezTo>
                      <a:pt x="5" y="110"/>
                      <a:pt x="5" y="108"/>
                      <a:pt x="5" y="107"/>
                    </a:cubicBezTo>
                    <a:cubicBezTo>
                      <a:pt x="4" y="107"/>
                      <a:pt x="3" y="107"/>
                      <a:pt x="1" y="10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2" y="67"/>
                      <a:pt x="4" y="66"/>
                      <a:pt x="5" y="66"/>
                    </a:cubicBezTo>
                    <a:cubicBezTo>
                      <a:pt x="5" y="65"/>
                      <a:pt x="5" y="64"/>
                      <a:pt x="5" y="62"/>
                    </a:cubicBezTo>
                    <a:cubicBezTo>
                      <a:pt x="13" y="63"/>
                      <a:pt x="21" y="64"/>
                      <a:pt x="29" y="64"/>
                    </a:cubicBezTo>
                    <a:cubicBezTo>
                      <a:pt x="97" y="59"/>
                      <a:pt x="168" y="55"/>
                      <a:pt x="241" y="51"/>
                    </a:cubicBezTo>
                    <a:cubicBezTo>
                      <a:pt x="241" y="42"/>
                      <a:pt x="240" y="34"/>
                      <a:pt x="239" y="25"/>
                    </a:cubicBezTo>
                    <a:cubicBezTo>
                      <a:pt x="238" y="25"/>
                      <a:pt x="236" y="25"/>
                      <a:pt x="234" y="26"/>
                    </a:cubicBezTo>
                    <a:cubicBezTo>
                      <a:pt x="234" y="25"/>
                      <a:pt x="234" y="24"/>
                      <a:pt x="234" y="23"/>
                    </a:cubicBezTo>
                    <a:cubicBezTo>
                      <a:pt x="236" y="23"/>
                      <a:pt x="238" y="23"/>
                      <a:pt x="239" y="23"/>
                    </a:cubicBezTo>
                    <a:cubicBezTo>
                      <a:pt x="239" y="15"/>
                      <a:pt x="238" y="8"/>
                      <a:pt x="238" y="0"/>
                    </a:cubicBezTo>
                  </a:path>
                </a:pathLst>
              </a:custGeom>
              <a:solidFill>
                <a:srgbClr val="D2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8"/>
              <p:cNvSpPr>
                <a:spLocks noEditPoints="1"/>
              </p:cNvSpPr>
              <p:nvPr/>
            </p:nvSpPr>
            <p:spPr bwMode="auto">
              <a:xfrm>
                <a:off x="1918" y="3860"/>
                <a:ext cx="3663" cy="355"/>
              </a:xfrm>
              <a:custGeom>
                <a:avLst/>
                <a:gdLst>
                  <a:gd name="T0" fmla="*/ 4 w 2693"/>
                  <a:gd name="T1" fmla="*/ 193 h 261"/>
                  <a:gd name="T2" fmla="*/ 4 w 2693"/>
                  <a:gd name="T3" fmla="*/ 238 h 261"/>
                  <a:gd name="T4" fmla="*/ 188 w 2693"/>
                  <a:gd name="T5" fmla="*/ 245 h 261"/>
                  <a:gd name="T6" fmla="*/ 245 w 2693"/>
                  <a:gd name="T7" fmla="*/ 191 h 261"/>
                  <a:gd name="T8" fmla="*/ 233 w 2693"/>
                  <a:gd name="T9" fmla="*/ 153 h 261"/>
                  <a:gd name="T10" fmla="*/ 245 w 2693"/>
                  <a:gd name="T11" fmla="*/ 111 h 261"/>
                  <a:gd name="T12" fmla="*/ 1230 w 2693"/>
                  <a:gd name="T13" fmla="*/ 116 h 261"/>
                  <a:gd name="T14" fmla="*/ 736 w 2693"/>
                  <a:gd name="T15" fmla="*/ 121 h 261"/>
                  <a:gd name="T16" fmla="*/ 410 w 2693"/>
                  <a:gd name="T17" fmla="*/ 118 h 261"/>
                  <a:gd name="T18" fmla="*/ 246 w 2693"/>
                  <a:gd name="T19" fmla="*/ 150 h 261"/>
                  <a:gd name="T20" fmla="*/ 245 w 2693"/>
                  <a:gd name="T21" fmla="*/ 111 h 261"/>
                  <a:gd name="T22" fmla="*/ 240 w 2693"/>
                  <a:gd name="T23" fmla="*/ 111 h 261"/>
                  <a:gd name="T24" fmla="*/ 704 w 2693"/>
                  <a:gd name="T25" fmla="*/ 224 h 261"/>
                  <a:gd name="T26" fmla="*/ 1164 w 2693"/>
                  <a:gd name="T27" fmla="*/ 227 h 261"/>
                  <a:gd name="T28" fmla="*/ 1062 w 2693"/>
                  <a:gd name="T29" fmla="*/ 226 h 261"/>
                  <a:gd name="T30" fmla="*/ 697 w 2693"/>
                  <a:gd name="T31" fmla="*/ 224 h 261"/>
                  <a:gd name="T32" fmla="*/ 2623 w 2693"/>
                  <a:gd name="T33" fmla="*/ 167 h 261"/>
                  <a:gd name="T34" fmla="*/ 1758 w 2693"/>
                  <a:gd name="T35" fmla="*/ 195 h 261"/>
                  <a:gd name="T36" fmla="*/ 1154 w 2693"/>
                  <a:gd name="T37" fmla="*/ 203 h 261"/>
                  <a:gd name="T38" fmla="*/ 543 w 2693"/>
                  <a:gd name="T39" fmla="*/ 230 h 261"/>
                  <a:gd name="T40" fmla="*/ 439 w 2693"/>
                  <a:gd name="T41" fmla="*/ 255 h 261"/>
                  <a:gd name="T42" fmla="*/ 828 w 2693"/>
                  <a:gd name="T43" fmla="*/ 261 h 261"/>
                  <a:gd name="T44" fmla="*/ 1616 w 2693"/>
                  <a:gd name="T45" fmla="*/ 239 h 261"/>
                  <a:gd name="T46" fmla="*/ 1972 w 2693"/>
                  <a:gd name="T47" fmla="*/ 227 h 261"/>
                  <a:gd name="T48" fmla="*/ 2214 w 2693"/>
                  <a:gd name="T49" fmla="*/ 222 h 261"/>
                  <a:gd name="T50" fmla="*/ 2491 w 2693"/>
                  <a:gd name="T51" fmla="*/ 206 h 261"/>
                  <a:gd name="T52" fmla="*/ 2690 w 2693"/>
                  <a:gd name="T53" fmla="*/ 80 h 261"/>
                  <a:gd name="T54" fmla="*/ 2568 w 2693"/>
                  <a:gd name="T55" fmla="*/ 136 h 261"/>
                  <a:gd name="T56" fmla="*/ 2408 w 2693"/>
                  <a:gd name="T57" fmla="*/ 147 h 261"/>
                  <a:gd name="T58" fmla="*/ 2093 w 2693"/>
                  <a:gd name="T59" fmla="*/ 160 h 261"/>
                  <a:gd name="T60" fmla="*/ 1369 w 2693"/>
                  <a:gd name="T61" fmla="*/ 165 h 261"/>
                  <a:gd name="T62" fmla="*/ 507 w 2693"/>
                  <a:gd name="T63" fmla="*/ 190 h 261"/>
                  <a:gd name="T64" fmla="*/ 319 w 2693"/>
                  <a:gd name="T65" fmla="*/ 251 h 261"/>
                  <a:gd name="T66" fmla="*/ 637 w 2693"/>
                  <a:gd name="T67" fmla="*/ 223 h 261"/>
                  <a:gd name="T68" fmla="*/ 1198 w 2693"/>
                  <a:gd name="T69" fmla="*/ 203 h 261"/>
                  <a:gd name="T70" fmla="*/ 2211 w 2693"/>
                  <a:gd name="T71" fmla="*/ 187 h 261"/>
                  <a:gd name="T72" fmla="*/ 2622 w 2693"/>
                  <a:gd name="T73" fmla="*/ 78 h 261"/>
                  <a:gd name="T74" fmla="*/ 413 w 2693"/>
                  <a:gd name="T75" fmla="*/ 58 h 261"/>
                  <a:gd name="T76" fmla="*/ 475 w 2693"/>
                  <a:gd name="T77" fmla="*/ 48 h 261"/>
                  <a:gd name="T78" fmla="*/ 522 w 2693"/>
                  <a:gd name="T79" fmla="*/ 50 h 261"/>
                  <a:gd name="T80" fmla="*/ 539 w 2693"/>
                  <a:gd name="T81" fmla="*/ 46 h 261"/>
                  <a:gd name="T82" fmla="*/ 411 w 2693"/>
                  <a:gd name="T83" fmla="*/ 49 h 261"/>
                  <a:gd name="T84" fmla="*/ 1909 w 2693"/>
                  <a:gd name="T85" fmla="*/ 65 h 261"/>
                  <a:gd name="T86" fmla="*/ 1708 w 2693"/>
                  <a:gd name="T87" fmla="*/ 40 h 261"/>
                  <a:gd name="T88" fmla="*/ 2181 w 2693"/>
                  <a:gd name="T89" fmla="*/ 72 h 261"/>
                  <a:gd name="T90" fmla="*/ 2174 w 2693"/>
                  <a:gd name="T91" fmla="*/ 72 h 261"/>
                  <a:gd name="T92" fmla="*/ 1923 w 2693"/>
                  <a:gd name="T93" fmla="*/ 80 h 261"/>
                  <a:gd name="T94" fmla="*/ 2384 w 2693"/>
                  <a:gd name="T95" fmla="*/ 57 h 261"/>
                  <a:gd name="T96" fmla="*/ 2385 w 2693"/>
                  <a:gd name="T97" fmla="*/ 57 h 261"/>
                  <a:gd name="T98" fmla="*/ 2385 w 2693"/>
                  <a:gd name="T99" fmla="*/ 105 h 261"/>
                  <a:gd name="T100" fmla="*/ 2618 w 2693"/>
                  <a:gd name="T101" fmla="*/ 23 h 261"/>
                  <a:gd name="T102" fmla="*/ 2400 w 2693"/>
                  <a:gd name="T103" fmla="*/ 20 h 261"/>
                  <a:gd name="T104" fmla="*/ 412 w 2693"/>
                  <a:gd name="T105" fmla="*/ 12 h 261"/>
                  <a:gd name="T106" fmla="*/ 412 w 2693"/>
                  <a:gd name="T107" fmla="*/ 12 h 261"/>
                  <a:gd name="T108" fmla="*/ 2385 w 2693"/>
                  <a:gd name="T109" fmla="*/ 20 h 261"/>
                  <a:gd name="T110" fmla="*/ 2385 w 2693"/>
                  <a:gd name="T111" fmla="*/ 20 h 261"/>
                  <a:gd name="T112" fmla="*/ 2536 w 2693"/>
                  <a:gd name="T113" fmla="*/ 21 h 261"/>
                  <a:gd name="T114" fmla="*/ 2385 w 2693"/>
                  <a:gd name="T115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3" h="261">
                    <a:moveTo>
                      <a:pt x="240" y="178"/>
                    </a:moveTo>
                    <a:cubicBezTo>
                      <a:pt x="167" y="182"/>
                      <a:pt x="96" y="186"/>
                      <a:pt x="28" y="191"/>
                    </a:cubicBezTo>
                    <a:cubicBezTo>
                      <a:pt x="20" y="191"/>
                      <a:pt x="12" y="190"/>
                      <a:pt x="4" y="189"/>
                    </a:cubicBezTo>
                    <a:cubicBezTo>
                      <a:pt x="4" y="191"/>
                      <a:pt x="4" y="192"/>
                      <a:pt x="4" y="193"/>
                    </a:cubicBezTo>
                    <a:cubicBezTo>
                      <a:pt x="3" y="193"/>
                      <a:pt x="1" y="194"/>
                      <a:pt x="0" y="194"/>
                    </a:cubicBezTo>
                    <a:cubicBezTo>
                      <a:pt x="0" y="234"/>
                      <a:pt x="0" y="234"/>
                      <a:pt x="0" y="234"/>
                    </a:cubicBezTo>
                    <a:cubicBezTo>
                      <a:pt x="2" y="234"/>
                      <a:pt x="3" y="234"/>
                      <a:pt x="4" y="234"/>
                    </a:cubicBezTo>
                    <a:cubicBezTo>
                      <a:pt x="4" y="235"/>
                      <a:pt x="4" y="237"/>
                      <a:pt x="4" y="238"/>
                    </a:cubicBezTo>
                    <a:cubicBezTo>
                      <a:pt x="17" y="238"/>
                      <a:pt x="30" y="237"/>
                      <a:pt x="43" y="237"/>
                    </a:cubicBezTo>
                    <a:cubicBezTo>
                      <a:pt x="61" y="238"/>
                      <a:pt x="79" y="239"/>
                      <a:pt x="96" y="240"/>
                    </a:cubicBezTo>
                    <a:cubicBezTo>
                      <a:pt x="112" y="241"/>
                      <a:pt x="128" y="242"/>
                      <a:pt x="143" y="243"/>
                    </a:cubicBezTo>
                    <a:cubicBezTo>
                      <a:pt x="158" y="244"/>
                      <a:pt x="173" y="245"/>
                      <a:pt x="188" y="245"/>
                    </a:cubicBezTo>
                    <a:cubicBezTo>
                      <a:pt x="211" y="246"/>
                      <a:pt x="233" y="247"/>
                      <a:pt x="254" y="248"/>
                    </a:cubicBezTo>
                    <a:cubicBezTo>
                      <a:pt x="254" y="239"/>
                      <a:pt x="253" y="230"/>
                      <a:pt x="253" y="221"/>
                    </a:cubicBezTo>
                    <a:cubicBezTo>
                      <a:pt x="251" y="221"/>
                      <a:pt x="249" y="222"/>
                      <a:pt x="247" y="222"/>
                    </a:cubicBezTo>
                    <a:cubicBezTo>
                      <a:pt x="246" y="212"/>
                      <a:pt x="246" y="201"/>
                      <a:pt x="245" y="191"/>
                    </a:cubicBezTo>
                    <a:cubicBezTo>
                      <a:pt x="244" y="191"/>
                      <a:pt x="242" y="191"/>
                      <a:pt x="241" y="192"/>
                    </a:cubicBezTo>
                    <a:cubicBezTo>
                      <a:pt x="241" y="187"/>
                      <a:pt x="240" y="183"/>
                      <a:pt x="240" y="178"/>
                    </a:cubicBezTo>
                    <a:moveTo>
                      <a:pt x="233" y="150"/>
                    </a:moveTo>
                    <a:cubicBezTo>
                      <a:pt x="233" y="151"/>
                      <a:pt x="233" y="152"/>
                      <a:pt x="233" y="153"/>
                    </a:cubicBezTo>
                    <a:cubicBezTo>
                      <a:pt x="235" y="152"/>
                      <a:pt x="237" y="152"/>
                      <a:pt x="238" y="152"/>
                    </a:cubicBezTo>
                    <a:cubicBezTo>
                      <a:pt x="238" y="151"/>
                      <a:pt x="238" y="151"/>
                      <a:pt x="238" y="150"/>
                    </a:cubicBezTo>
                    <a:cubicBezTo>
                      <a:pt x="237" y="150"/>
                      <a:pt x="235" y="150"/>
                      <a:pt x="233" y="150"/>
                    </a:cubicBezTo>
                    <a:moveTo>
                      <a:pt x="245" y="111"/>
                    </a:moveTo>
                    <a:cubicBezTo>
                      <a:pt x="247" y="137"/>
                      <a:pt x="249" y="163"/>
                      <a:pt x="250" y="190"/>
                    </a:cubicBezTo>
                    <a:cubicBezTo>
                      <a:pt x="338" y="173"/>
                      <a:pt x="428" y="162"/>
                      <a:pt x="516" y="153"/>
                    </a:cubicBezTo>
                    <a:cubicBezTo>
                      <a:pt x="607" y="144"/>
                      <a:pt x="697" y="137"/>
                      <a:pt x="785" y="132"/>
                    </a:cubicBezTo>
                    <a:cubicBezTo>
                      <a:pt x="943" y="123"/>
                      <a:pt x="1094" y="119"/>
                      <a:pt x="1230" y="116"/>
                    </a:cubicBezTo>
                    <a:cubicBezTo>
                      <a:pt x="1229" y="116"/>
                      <a:pt x="1228" y="116"/>
                      <a:pt x="1227" y="116"/>
                    </a:cubicBezTo>
                    <a:cubicBezTo>
                      <a:pt x="1169" y="115"/>
                      <a:pt x="1111" y="115"/>
                      <a:pt x="1053" y="115"/>
                    </a:cubicBezTo>
                    <a:cubicBezTo>
                      <a:pt x="1034" y="115"/>
                      <a:pt x="1015" y="116"/>
                      <a:pt x="996" y="116"/>
                    </a:cubicBezTo>
                    <a:cubicBezTo>
                      <a:pt x="911" y="119"/>
                      <a:pt x="824" y="121"/>
                      <a:pt x="736" y="121"/>
                    </a:cubicBezTo>
                    <a:cubicBezTo>
                      <a:pt x="730" y="121"/>
                      <a:pt x="725" y="122"/>
                      <a:pt x="719" y="122"/>
                    </a:cubicBezTo>
                    <a:cubicBezTo>
                      <a:pt x="701" y="122"/>
                      <a:pt x="682" y="123"/>
                      <a:pt x="663" y="123"/>
                    </a:cubicBezTo>
                    <a:cubicBezTo>
                      <a:pt x="586" y="124"/>
                      <a:pt x="501" y="125"/>
                      <a:pt x="410" y="126"/>
                    </a:cubicBezTo>
                    <a:cubicBezTo>
                      <a:pt x="410" y="118"/>
                      <a:pt x="410" y="118"/>
                      <a:pt x="410" y="118"/>
                    </a:cubicBezTo>
                    <a:cubicBezTo>
                      <a:pt x="355" y="116"/>
                      <a:pt x="300" y="114"/>
                      <a:pt x="245" y="111"/>
                    </a:cubicBezTo>
                    <a:moveTo>
                      <a:pt x="240" y="111"/>
                    </a:moveTo>
                    <a:cubicBezTo>
                      <a:pt x="241" y="124"/>
                      <a:pt x="241" y="137"/>
                      <a:pt x="242" y="150"/>
                    </a:cubicBezTo>
                    <a:cubicBezTo>
                      <a:pt x="243" y="150"/>
                      <a:pt x="245" y="150"/>
                      <a:pt x="246" y="150"/>
                    </a:cubicBezTo>
                    <a:cubicBezTo>
                      <a:pt x="245" y="151"/>
                      <a:pt x="243" y="151"/>
                      <a:pt x="242" y="151"/>
                    </a:cubicBezTo>
                    <a:cubicBezTo>
                      <a:pt x="243" y="164"/>
                      <a:pt x="244" y="178"/>
                      <a:pt x="245" y="191"/>
                    </a:cubicBezTo>
                    <a:cubicBezTo>
                      <a:pt x="247" y="190"/>
                      <a:pt x="249" y="190"/>
                      <a:pt x="250" y="190"/>
                    </a:cubicBezTo>
                    <a:cubicBezTo>
                      <a:pt x="249" y="163"/>
                      <a:pt x="247" y="137"/>
                      <a:pt x="245" y="111"/>
                    </a:cubicBezTo>
                    <a:cubicBezTo>
                      <a:pt x="243" y="111"/>
                      <a:pt x="242" y="111"/>
                      <a:pt x="240" y="111"/>
                    </a:cubicBezTo>
                    <a:moveTo>
                      <a:pt x="236" y="108"/>
                    </a:moveTo>
                    <a:cubicBezTo>
                      <a:pt x="236" y="109"/>
                      <a:pt x="236" y="110"/>
                      <a:pt x="236" y="110"/>
                    </a:cubicBezTo>
                    <a:cubicBezTo>
                      <a:pt x="237" y="110"/>
                      <a:pt x="238" y="110"/>
                      <a:pt x="240" y="111"/>
                    </a:cubicBezTo>
                    <a:cubicBezTo>
                      <a:pt x="240" y="110"/>
                      <a:pt x="240" y="109"/>
                      <a:pt x="240" y="108"/>
                    </a:cubicBezTo>
                    <a:cubicBezTo>
                      <a:pt x="238" y="108"/>
                      <a:pt x="237" y="108"/>
                      <a:pt x="236" y="108"/>
                    </a:cubicBezTo>
                    <a:moveTo>
                      <a:pt x="678" y="224"/>
                    </a:moveTo>
                    <a:cubicBezTo>
                      <a:pt x="686" y="224"/>
                      <a:pt x="695" y="224"/>
                      <a:pt x="704" y="224"/>
                    </a:cubicBezTo>
                    <a:cubicBezTo>
                      <a:pt x="737" y="224"/>
                      <a:pt x="771" y="224"/>
                      <a:pt x="805" y="224"/>
                    </a:cubicBezTo>
                    <a:cubicBezTo>
                      <a:pt x="939" y="224"/>
                      <a:pt x="1084" y="225"/>
                      <a:pt x="1224" y="226"/>
                    </a:cubicBezTo>
                    <a:cubicBezTo>
                      <a:pt x="1218" y="226"/>
                      <a:pt x="1212" y="226"/>
                      <a:pt x="1206" y="226"/>
                    </a:cubicBezTo>
                    <a:cubicBezTo>
                      <a:pt x="1192" y="227"/>
                      <a:pt x="1178" y="227"/>
                      <a:pt x="1164" y="227"/>
                    </a:cubicBezTo>
                    <a:cubicBezTo>
                      <a:pt x="1151" y="227"/>
                      <a:pt x="1139" y="227"/>
                      <a:pt x="1127" y="226"/>
                    </a:cubicBezTo>
                    <a:cubicBezTo>
                      <a:pt x="1115" y="226"/>
                      <a:pt x="1103" y="226"/>
                      <a:pt x="1091" y="226"/>
                    </a:cubicBezTo>
                    <a:cubicBezTo>
                      <a:pt x="1089" y="226"/>
                      <a:pt x="1086" y="226"/>
                      <a:pt x="1083" y="226"/>
                    </a:cubicBezTo>
                    <a:cubicBezTo>
                      <a:pt x="1076" y="226"/>
                      <a:pt x="1069" y="226"/>
                      <a:pt x="1062" y="226"/>
                    </a:cubicBezTo>
                    <a:cubicBezTo>
                      <a:pt x="993" y="226"/>
                      <a:pt x="934" y="226"/>
                      <a:pt x="890" y="225"/>
                    </a:cubicBezTo>
                    <a:cubicBezTo>
                      <a:pt x="867" y="225"/>
                      <a:pt x="848" y="225"/>
                      <a:pt x="835" y="225"/>
                    </a:cubicBezTo>
                    <a:cubicBezTo>
                      <a:pt x="822" y="225"/>
                      <a:pt x="814" y="225"/>
                      <a:pt x="814" y="225"/>
                    </a:cubicBezTo>
                    <a:cubicBezTo>
                      <a:pt x="775" y="225"/>
                      <a:pt x="736" y="224"/>
                      <a:pt x="697" y="224"/>
                    </a:cubicBezTo>
                    <a:cubicBezTo>
                      <a:pt x="691" y="224"/>
                      <a:pt x="684" y="224"/>
                      <a:pt x="678" y="224"/>
                    </a:cubicBezTo>
                    <a:moveTo>
                      <a:pt x="2622" y="78"/>
                    </a:moveTo>
                    <a:cubicBezTo>
                      <a:pt x="2623" y="167"/>
                      <a:pt x="2623" y="167"/>
                      <a:pt x="2623" y="167"/>
                    </a:cubicBezTo>
                    <a:cubicBezTo>
                      <a:pt x="2623" y="167"/>
                      <a:pt x="2623" y="167"/>
                      <a:pt x="2623" y="167"/>
                    </a:cubicBezTo>
                    <a:cubicBezTo>
                      <a:pt x="2567" y="172"/>
                      <a:pt x="2502" y="176"/>
                      <a:pt x="2433" y="179"/>
                    </a:cubicBezTo>
                    <a:cubicBezTo>
                      <a:pt x="2363" y="182"/>
                      <a:pt x="2288" y="185"/>
                      <a:pt x="2211" y="187"/>
                    </a:cubicBezTo>
                    <a:cubicBezTo>
                      <a:pt x="2211" y="187"/>
                      <a:pt x="2211" y="187"/>
                      <a:pt x="2211" y="187"/>
                    </a:cubicBezTo>
                    <a:cubicBezTo>
                      <a:pt x="2061" y="191"/>
                      <a:pt x="1903" y="193"/>
                      <a:pt x="1758" y="195"/>
                    </a:cubicBezTo>
                    <a:cubicBezTo>
                      <a:pt x="1752" y="195"/>
                      <a:pt x="1747" y="195"/>
                      <a:pt x="1742" y="195"/>
                    </a:cubicBezTo>
                    <a:cubicBezTo>
                      <a:pt x="1592" y="197"/>
                      <a:pt x="1456" y="198"/>
                      <a:pt x="1357" y="200"/>
                    </a:cubicBezTo>
                    <a:cubicBezTo>
                      <a:pt x="1259" y="202"/>
                      <a:pt x="1198" y="203"/>
                      <a:pt x="1198" y="203"/>
                    </a:cubicBezTo>
                    <a:cubicBezTo>
                      <a:pt x="1198" y="203"/>
                      <a:pt x="1181" y="203"/>
                      <a:pt x="1154" y="203"/>
                    </a:cubicBezTo>
                    <a:cubicBezTo>
                      <a:pt x="1128" y="204"/>
                      <a:pt x="1093" y="204"/>
                      <a:pt x="1058" y="205"/>
                    </a:cubicBezTo>
                    <a:cubicBezTo>
                      <a:pt x="988" y="206"/>
                      <a:pt x="918" y="208"/>
                      <a:pt x="918" y="208"/>
                    </a:cubicBezTo>
                    <a:cubicBezTo>
                      <a:pt x="865" y="211"/>
                      <a:pt x="760" y="215"/>
                      <a:pt x="637" y="223"/>
                    </a:cubicBezTo>
                    <a:cubicBezTo>
                      <a:pt x="607" y="225"/>
                      <a:pt x="575" y="227"/>
                      <a:pt x="543" y="230"/>
                    </a:cubicBezTo>
                    <a:cubicBezTo>
                      <a:pt x="510" y="233"/>
                      <a:pt x="478" y="235"/>
                      <a:pt x="445" y="239"/>
                    </a:cubicBezTo>
                    <a:cubicBezTo>
                      <a:pt x="409" y="243"/>
                      <a:pt x="374" y="247"/>
                      <a:pt x="339" y="252"/>
                    </a:cubicBezTo>
                    <a:cubicBezTo>
                      <a:pt x="346" y="252"/>
                      <a:pt x="353" y="253"/>
                      <a:pt x="360" y="253"/>
                    </a:cubicBezTo>
                    <a:cubicBezTo>
                      <a:pt x="387" y="254"/>
                      <a:pt x="413" y="254"/>
                      <a:pt x="439" y="255"/>
                    </a:cubicBezTo>
                    <a:cubicBezTo>
                      <a:pt x="451" y="256"/>
                      <a:pt x="464" y="256"/>
                      <a:pt x="476" y="256"/>
                    </a:cubicBezTo>
                    <a:cubicBezTo>
                      <a:pt x="488" y="257"/>
                      <a:pt x="500" y="257"/>
                      <a:pt x="512" y="257"/>
                    </a:cubicBezTo>
                    <a:cubicBezTo>
                      <a:pt x="559" y="258"/>
                      <a:pt x="603" y="259"/>
                      <a:pt x="643" y="260"/>
                    </a:cubicBezTo>
                    <a:cubicBezTo>
                      <a:pt x="722" y="260"/>
                      <a:pt x="784" y="261"/>
                      <a:pt x="828" y="261"/>
                    </a:cubicBezTo>
                    <a:cubicBezTo>
                      <a:pt x="871" y="261"/>
                      <a:pt x="894" y="261"/>
                      <a:pt x="894" y="261"/>
                    </a:cubicBezTo>
                    <a:cubicBezTo>
                      <a:pt x="1032" y="260"/>
                      <a:pt x="1234" y="254"/>
                      <a:pt x="1402" y="248"/>
                    </a:cubicBezTo>
                    <a:cubicBezTo>
                      <a:pt x="1444" y="246"/>
                      <a:pt x="1484" y="245"/>
                      <a:pt x="1521" y="243"/>
                    </a:cubicBezTo>
                    <a:cubicBezTo>
                      <a:pt x="1557" y="242"/>
                      <a:pt x="1589" y="240"/>
                      <a:pt x="1616" y="239"/>
                    </a:cubicBezTo>
                    <a:cubicBezTo>
                      <a:pt x="1671" y="236"/>
                      <a:pt x="1704" y="235"/>
                      <a:pt x="1704" y="235"/>
                    </a:cubicBezTo>
                    <a:cubicBezTo>
                      <a:pt x="1757" y="232"/>
                      <a:pt x="1800" y="230"/>
                      <a:pt x="1836" y="228"/>
                    </a:cubicBezTo>
                    <a:cubicBezTo>
                      <a:pt x="1867" y="228"/>
                      <a:pt x="1893" y="228"/>
                      <a:pt x="1914" y="227"/>
                    </a:cubicBezTo>
                    <a:cubicBezTo>
                      <a:pt x="1951" y="227"/>
                      <a:pt x="1972" y="227"/>
                      <a:pt x="1972" y="227"/>
                    </a:cubicBezTo>
                    <a:cubicBezTo>
                      <a:pt x="1980" y="227"/>
                      <a:pt x="1991" y="227"/>
                      <a:pt x="2005" y="227"/>
                    </a:cubicBezTo>
                    <a:cubicBezTo>
                      <a:pt x="2009" y="227"/>
                      <a:pt x="2014" y="227"/>
                      <a:pt x="2018" y="227"/>
                    </a:cubicBezTo>
                    <a:cubicBezTo>
                      <a:pt x="2030" y="227"/>
                      <a:pt x="2043" y="227"/>
                      <a:pt x="2058" y="227"/>
                    </a:cubicBezTo>
                    <a:cubicBezTo>
                      <a:pt x="2099" y="226"/>
                      <a:pt x="2151" y="224"/>
                      <a:pt x="2214" y="222"/>
                    </a:cubicBezTo>
                    <a:cubicBezTo>
                      <a:pt x="2245" y="221"/>
                      <a:pt x="2279" y="219"/>
                      <a:pt x="2315" y="218"/>
                    </a:cubicBezTo>
                    <a:cubicBezTo>
                      <a:pt x="2333" y="217"/>
                      <a:pt x="2352" y="216"/>
                      <a:pt x="2371" y="215"/>
                    </a:cubicBezTo>
                    <a:cubicBezTo>
                      <a:pt x="2390" y="213"/>
                      <a:pt x="2409" y="212"/>
                      <a:pt x="2430" y="211"/>
                    </a:cubicBezTo>
                    <a:cubicBezTo>
                      <a:pt x="2450" y="209"/>
                      <a:pt x="2470" y="208"/>
                      <a:pt x="2491" y="206"/>
                    </a:cubicBezTo>
                    <a:cubicBezTo>
                      <a:pt x="2512" y="205"/>
                      <a:pt x="2534" y="204"/>
                      <a:pt x="2556" y="201"/>
                    </a:cubicBezTo>
                    <a:cubicBezTo>
                      <a:pt x="2576" y="199"/>
                      <a:pt x="2597" y="197"/>
                      <a:pt x="2617" y="195"/>
                    </a:cubicBezTo>
                    <a:cubicBezTo>
                      <a:pt x="2642" y="193"/>
                      <a:pt x="2667" y="191"/>
                      <a:pt x="2693" y="188"/>
                    </a:cubicBezTo>
                    <a:cubicBezTo>
                      <a:pt x="2690" y="80"/>
                      <a:pt x="2690" y="80"/>
                      <a:pt x="2690" y="80"/>
                    </a:cubicBezTo>
                    <a:cubicBezTo>
                      <a:pt x="2667" y="79"/>
                      <a:pt x="2645" y="78"/>
                      <a:pt x="2622" y="78"/>
                    </a:cubicBezTo>
                    <a:moveTo>
                      <a:pt x="2620" y="78"/>
                    </a:moveTo>
                    <a:cubicBezTo>
                      <a:pt x="2621" y="131"/>
                      <a:pt x="2621" y="131"/>
                      <a:pt x="2621" y="131"/>
                    </a:cubicBezTo>
                    <a:cubicBezTo>
                      <a:pt x="2606" y="133"/>
                      <a:pt x="2588" y="134"/>
                      <a:pt x="2568" y="136"/>
                    </a:cubicBezTo>
                    <a:cubicBezTo>
                      <a:pt x="2548" y="138"/>
                      <a:pt x="2527" y="139"/>
                      <a:pt x="2505" y="141"/>
                    </a:cubicBezTo>
                    <a:cubicBezTo>
                      <a:pt x="2505" y="141"/>
                      <a:pt x="2500" y="141"/>
                      <a:pt x="2492" y="142"/>
                    </a:cubicBezTo>
                    <a:cubicBezTo>
                      <a:pt x="2486" y="142"/>
                      <a:pt x="2477" y="142"/>
                      <a:pt x="2467" y="143"/>
                    </a:cubicBezTo>
                    <a:cubicBezTo>
                      <a:pt x="2447" y="144"/>
                      <a:pt x="2428" y="145"/>
                      <a:pt x="2408" y="147"/>
                    </a:cubicBezTo>
                    <a:cubicBezTo>
                      <a:pt x="2396" y="147"/>
                      <a:pt x="2383" y="148"/>
                      <a:pt x="2371" y="149"/>
                    </a:cubicBezTo>
                    <a:cubicBezTo>
                      <a:pt x="2358" y="150"/>
                      <a:pt x="2345" y="150"/>
                      <a:pt x="2333" y="151"/>
                    </a:cubicBezTo>
                    <a:cubicBezTo>
                      <a:pt x="2307" y="152"/>
                      <a:pt x="2281" y="153"/>
                      <a:pt x="2255" y="154"/>
                    </a:cubicBezTo>
                    <a:cubicBezTo>
                      <a:pt x="2202" y="157"/>
                      <a:pt x="2148" y="158"/>
                      <a:pt x="2093" y="160"/>
                    </a:cubicBezTo>
                    <a:cubicBezTo>
                      <a:pt x="1941" y="164"/>
                      <a:pt x="1780" y="166"/>
                      <a:pt x="1616" y="166"/>
                    </a:cubicBezTo>
                    <a:cubicBezTo>
                      <a:pt x="1542" y="166"/>
                      <a:pt x="1468" y="165"/>
                      <a:pt x="1393" y="165"/>
                    </a:cubicBezTo>
                    <a:cubicBezTo>
                      <a:pt x="1392" y="165"/>
                      <a:pt x="1390" y="165"/>
                      <a:pt x="1388" y="165"/>
                    </a:cubicBezTo>
                    <a:cubicBezTo>
                      <a:pt x="1381" y="165"/>
                      <a:pt x="1375" y="165"/>
                      <a:pt x="1369" y="165"/>
                    </a:cubicBezTo>
                    <a:cubicBezTo>
                      <a:pt x="1198" y="167"/>
                      <a:pt x="1039" y="169"/>
                      <a:pt x="918" y="169"/>
                    </a:cubicBezTo>
                    <a:cubicBezTo>
                      <a:pt x="918" y="169"/>
                      <a:pt x="900" y="170"/>
                      <a:pt x="866" y="171"/>
                    </a:cubicBezTo>
                    <a:cubicBezTo>
                      <a:pt x="832" y="172"/>
                      <a:pt x="782" y="173"/>
                      <a:pt x="721" y="176"/>
                    </a:cubicBezTo>
                    <a:cubicBezTo>
                      <a:pt x="660" y="179"/>
                      <a:pt x="588" y="183"/>
                      <a:pt x="507" y="190"/>
                    </a:cubicBezTo>
                    <a:cubicBezTo>
                      <a:pt x="428" y="196"/>
                      <a:pt x="341" y="206"/>
                      <a:pt x="253" y="221"/>
                    </a:cubicBezTo>
                    <a:cubicBezTo>
                      <a:pt x="253" y="230"/>
                      <a:pt x="254" y="239"/>
                      <a:pt x="254" y="248"/>
                    </a:cubicBezTo>
                    <a:cubicBezTo>
                      <a:pt x="262" y="249"/>
                      <a:pt x="269" y="249"/>
                      <a:pt x="276" y="250"/>
                    </a:cubicBezTo>
                    <a:cubicBezTo>
                      <a:pt x="291" y="250"/>
                      <a:pt x="305" y="251"/>
                      <a:pt x="319" y="251"/>
                    </a:cubicBezTo>
                    <a:cubicBezTo>
                      <a:pt x="326" y="252"/>
                      <a:pt x="332" y="252"/>
                      <a:pt x="339" y="252"/>
                    </a:cubicBezTo>
                    <a:cubicBezTo>
                      <a:pt x="374" y="247"/>
                      <a:pt x="409" y="243"/>
                      <a:pt x="445" y="239"/>
                    </a:cubicBezTo>
                    <a:cubicBezTo>
                      <a:pt x="478" y="235"/>
                      <a:pt x="510" y="233"/>
                      <a:pt x="543" y="230"/>
                    </a:cubicBezTo>
                    <a:cubicBezTo>
                      <a:pt x="575" y="227"/>
                      <a:pt x="607" y="225"/>
                      <a:pt x="637" y="223"/>
                    </a:cubicBezTo>
                    <a:cubicBezTo>
                      <a:pt x="760" y="215"/>
                      <a:pt x="865" y="211"/>
                      <a:pt x="918" y="208"/>
                    </a:cubicBezTo>
                    <a:cubicBezTo>
                      <a:pt x="918" y="208"/>
                      <a:pt x="988" y="206"/>
                      <a:pt x="1058" y="205"/>
                    </a:cubicBezTo>
                    <a:cubicBezTo>
                      <a:pt x="1093" y="204"/>
                      <a:pt x="1128" y="204"/>
                      <a:pt x="1154" y="203"/>
                    </a:cubicBezTo>
                    <a:cubicBezTo>
                      <a:pt x="1181" y="203"/>
                      <a:pt x="1198" y="203"/>
                      <a:pt x="1198" y="203"/>
                    </a:cubicBezTo>
                    <a:cubicBezTo>
                      <a:pt x="1198" y="203"/>
                      <a:pt x="1259" y="202"/>
                      <a:pt x="1357" y="200"/>
                    </a:cubicBezTo>
                    <a:cubicBezTo>
                      <a:pt x="1456" y="198"/>
                      <a:pt x="1592" y="197"/>
                      <a:pt x="1742" y="195"/>
                    </a:cubicBezTo>
                    <a:cubicBezTo>
                      <a:pt x="1747" y="195"/>
                      <a:pt x="1752" y="195"/>
                      <a:pt x="1758" y="195"/>
                    </a:cubicBezTo>
                    <a:cubicBezTo>
                      <a:pt x="1903" y="193"/>
                      <a:pt x="2061" y="191"/>
                      <a:pt x="2211" y="187"/>
                    </a:cubicBezTo>
                    <a:cubicBezTo>
                      <a:pt x="2211" y="187"/>
                      <a:pt x="2211" y="187"/>
                      <a:pt x="2211" y="187"/>
                    </a:cubicBezTo>
                    <a:cubicBezTo>
                      <a:pt x="2288" y="185"/>
                      <a:pt x="2363" y="182"/>
                      <a:pt x="2433" y="179"/>
                    </a:cubicBezTo>
                    <a:cubicBezTo>
                      <a:pt x="2502" y="176"/>
                      <a:pt x="2567" y="172"/>
                      <a:pt x="2623" y="167"/>
                    </a:cubicBezTo>
                    <a:cubicBezTo>
                      <a:pt x="2622" y="78"/>
                      <a:pt x="2622" y="78"/>
                      <a:pt x="2622" y="78"/>
                    </a:cubicBezTo>
                    <a:cubicBezTo>
                      <a:pt x="2621" y="78"/>
                      <a:pt x="2621" y="78"/>
                      <a:pt x="2620" y="78"/>
                    </a:cubicBezTo>
                    <a:moveTo>
                      <a:pt x="475" y="48"/>
                    </a:moveTo>
                    <a:cubicBezTo>
                      <a:pt x="454" y="48"/>
                      <a:pt x="433" y="49"/>
                      <a:pt x="413" y="49"/>
                    </a:cubicBezTo>
                    <a:cubicBezTo>
                      <a:pt x="413" y="52"/>
                      <a:pt x="413" y="55"/>
                      <a:pt x="413" y="58"/>
                    </a:cubicBezTo>
                    <a:cubicBezTo>
                      <a:pt x="421" y="58"/>
                      <a:pt x="429" y="58"/>
                      <a:pt x="437" y="58"/>
                    </a:cubicBezTo>
                    <a:cubicBezTo>
                      <a:pt x="466" y="55"/>
                      <a:pt x="494" y="52"/>
                      <a:pt x="522" y="50"/>
                    </a:cubicBezTo>
                    <a:cubicBezTo>
                      <a:pt x="515" y="49"/>
                      <a:pt x="507" y="49"/>
                      <a:pt x="498" y="49"/>
                    </a:cubicBezTo>
                    <a:cubicBezTo>
                      <a:pt x="491" y="48"/>
                      <a:pt x="483" y="48"/>
                      <a:pt x="475" y="48"/>
                    </a:cubicBezTo>
                    <a:moveTo>
                      <a:pt x="539" y="46"/>
                    </a:moveTo>
                    <a:cubicBezTo>
                      <a:pt x="518" y="47"/>
                      <a:pt x="496" y="47"/>
                      <a:pt x="475" y="48"/>
                    </a:cubicBezTo>
                    <a:cubicBezTo>
                      <a:pt x="483" y="48"/>
                      <a:pt x="491" y="48"/>
                      <a:pt x="498" y="49"/>
                    </a:cubicBezTo>
                    <a:cubicBezTo>
                      <a:pt x="507" y="49"/>
                      <a:pt x="515" y="49"/>
                      <a:pt x="522" y="50"/>
                    </a:cubicBezTo>
                    <a:cubicBezTo>
                      <a:pt x="525" y="50"/>
                      <a:pt x="527" y="49"/>
                      <a:pt x="529" y="49"/>
                    </a:cubicBezTo>
                    <a:cubicBezTo>
                      <a:pt x="529" y="49"/>
                      <a:pt x="535" y="48"/>
                      <a:pt x="543" y="47"/>
                    </a:cubicBezTo>
                    <a:cubicBezTo>
                      <a:pt x="537" y="47"/>
                      <a:pt x="531" y="47"/>
                      <a:pt x="526" y="47"/>
                    </a:cubicBezTo>
                    <a:cubicBezTo>
                      <a:pt x="530" y="47"/>
                      <a:pt x="535" y="46"/>
                      <a:pt x="539" y="46"/>
                    </a:cubicBezTo>
                    <a:moveTo>
                      <a:pt x="409" y="45"/>
                    </a:moveTo>
                    <a:cubicBezTo>
                      <a:pt x="409" y="58"/>
                      <a:pt x="409" y="58"/>
                      <a:pt x="409" y="58"/>
                    </a:cubicBezTo>
                    <a:cubicBezTo>
                      <a:pt x="410" y="58"/>
                      <a:pt x="411" y="58"/>
                      <a:pt x="411" y="58"/>
                    </a:cubicBezTo>
                    <a:cubicBezTo>
                      <a:pt x="411" y="55"/>
                      <a:pt x="411" y="52"/>
                      <a:pt x="411" y="49"/>
                    </a:cubicBezTo>
                    <a:cubicBezTo>
                      <a:pt x="412" y="49"/>
                      <a:pt x="412" y="49"/>
                      <a:pt x="413" y="49"/>
                    </a:cubicBezTo>
                    <a:cubicBezTo>
                      <a:pt x="413" y="48"/>
                      <a:pt x="413" y="47"/>
                      <a:pt x="413" y="45"/>
                    </a:cubicBezTo>
                    <a:cubicBezTo>
                      <a:pt x="412" y="45"/>
                      <a:pt x="410" y="45"/>
                      <a:pt x="409" y="45"/>
                    </a:cubicBezTo>
                    <a:moveTo>
                      <a:pt x="1909" y="65"/>
                    </a:moveTo>
                    <a:cubicBezTo>
                      <a:pt x="1980" y="63"/>
                      <a:pt x="2054" y="61"/>
                      <a:pt x="2129" y="60"/>
                    </a:cubicBezTo>
                    <a:cubicBezTo>
                      <a:pt x="2095" y="61"/>
                      <a:pt x="2060" y="62"/>
                      <a:pt x="2026" y="62"/>
                    </a:cubicBezTo>
                    <a:cubicBezTo>
                      <a:pt x="1987" y="63"/>
                      <a:pt x="1948" y="64"/>
                      <a:pt x="1909" y="65"/>
                    </a:cubicBezTo>
                    <a:moveTo>
                      <a:pt x="1708" y="40"/>
                    </a:moveTo>
                    <a:cubicBezTo>
                      <a:pt x="1647" y="42"/>
                      <a:pt x="1586" y="45"/>
                      <a:pt x="1523" y="47"/>
                    </a:cubicBezTo>
                    <a:cubicBezTo>
                      <a:pt x="1592" y="50"/>
                      <a:pt x="1638" y="52"/>
                      <a:pt x="1617" y="55"/>
                    </a:cubicBezTo>
                    <a:cubicBezTo>
                      <a:pt x="1584" y="65"/>
                      <a:pt x="1764" y="69"/>
                      <a:pt x="1874" y="76"/>
                    </a:cubicBezTo>
                    <a:cubicBezTo>
                      <a:pt x="1971" y="75"/>
                      <a:pt x="2077" y="73"/>
                      <a:pt x="2181" y="72"/>
                    </a:cubicBezTo>
                    <a:cubicBezTo>
                      <a:pt x="2238" y="71"/>
                      <a:pt x="2283" y="71"/>
                      <a:pt x="2314" y="70"/>
                    </a:cubicBezTo>
                    <a:cubicBezTo>
                      <a:pt x="2346" y="70"/>
                      <a:pt x="2364" y="70"/>
                      <a:pt x="2364" y="70"/>
                    </a:cubicBezTo>
                    <a:cubicBezTo>
                      <a:pt x="2306" y="71"/>
                      <a:pt x="2244" y="71"/>
                      <a:pt x="2181" y="72"/>
                    </a:cubicBezTo>
                    <a:cubicBezTo>
                      <a:pt x="2178" y="72"/>
                      <a:pt x="2176" y="72"/>
                      <a:pt x="2174" y="72"/>
                    </a:cubicBezTo>
                    <a:cubicBezTo>
                      <a:pt x="2143" y="73"/>
                      <a:pt x="2110" y="73"/>
                      <a:pt x="2074" y="74"/>
                    </a:cubicBezTo>
                    <a:cubicBezTo>
                      <a:pt x="2038" y="75"/>
                      <a:pt x="1999" y="76"/>
                      <a:pt x="1957" y="78"/>
                    </a:cubicBezTo>
                    <a:cubicBezTo>
                      <a:pt x="1943" y="78"/>
                      <a:pt x="1929" y="79"/>
                      <a:pt x="1914" y="79"/>
                    </a:cubicBezTo>
                    <a:cubicBezTo>
                      <a:pt x="1917" y="79"/>
                      <a:pt x="1920" y="80"/>
                      <a:pt x="1923" y="80"/>
                    </a:cubicBezTo>
                    <a:cubicBezTo>
                      <a:pt x="1939" y="83"/>
                      <a:pt x="1880" y="86"/>
                      <a:pt x="1896" y="89"/>
                    </a:cubicBezTo>
                    <a:cubicBezTo>
                      <a:pt x="1971" y="95"/>
                      <a:pt x="2116" y="103"/>
                      <a:pt x="2283" y="104"/>
                    </a:cubicBezTo>
                    <a:cubicBezTo>
                      <a:pt x="2316" y="104"/>
                      <a:pt x="2349" y="104"/>
                      <a:pt x="2385" y="105"/>
                    </a:cubicBezTo>
                    <a:cubicBezTo>
                      <a:pt x="2385" y="89"/>
                      <a:pt x="2384" y="73"/>
                      <a:pt x="2384" y="57"/>
                    </a:cubicBezTo>
                    <a:cubicBezTo>
                      <a:pt x="2121" y="52"/>
                      <a:pt x="1852" y="47"/>
                      <a:pt x="1708" y="40"/>
                    </a:cubicBezTo>
                    <a:moveTo>
                      <a:pt x="2385" y="20"/>
                    </a:moveTo>
                    <a:cubicBezTo>
                      <a:pt x="2385" y="20"/>
                      <a:pt x="2385" y="20"/>
                      <a:pt x="2385" y="20"/>
                    </a:cubicBezTo>
                    <a:cubicBezTo>
                      <a:pt x="2385" y="32"/>
                      <a:pt x="2385" y="45"/>
                      <a:pt x="2385" y="57"/>
                    </a:cubicBezTo>
                    <a:cubicBezTo>
                      <a:pt x="2385" y="57"/>
                      <a:pt x="2385" y="57"/>
                      <a:pt x="2384" y="57"/>
                    </a:cubicBezTo>
                    <a:cubicBezTo>
                      <a:pt x="2385" y="73"/>
                      <a:pt x="2385" y="89"/>
                      <a:pt x="2385" y="105"/>
                    </a:cubicBezTo>
                    <a:cubicBezTo>
                      <a:pt x="2385" y="105"/>
                      <a:pt x="2385" y="105"/>
                      <a:pt x="2385" y="105"/>
                    </a:cubicBezTo>
                    <a:cubicBezTo>
                      <a:pt x="2385" y="105"/>
                      <a:pt x="2385" y="105"/>
                      <a:pt x="2385" y="105"/>
                    </a:cubicBezTo>
                    <a:cubicBezTo>
                      <a:pt x="2456" y="103"/>
                      <a:pt x="2535" y="100"/>
                      <a:pt x="2619" y="95"/>
                    </a:cubicBezTo>
                    <a:cubicBezTo>
                      <a:pt x="2619" y="78"/>
                      <a:pt x="2619" y="78"/>
                      <a:pt x="2619" y="78"/>
                    </a:cubicBezTo>
                    <a:cubicBezTo>
                      <a:pt x="2619" y="78"/>
                      <a:pt x="2618" y="78"/>
                      <a:pt x="2618" y="78"/>
                    </a:cubicBezTo>
                    <a:cubicBezTo>
                      <a:pt x="2618" y="23"/>
                      <a:pt x="2618" y="23"/>
                      <a:pt x="2618" y="23"/>
                    </a:cubicBezTo>
                    <a:cubicBezTo>
                      <a:pt x="2605" y="23"/>
                      <a:pt x="2589" y="23"/>
                      <a:pt x="2572" y="22"/>
                    </a:cubicBezTo>
                    <a:cubicBezTo>
                      <a:pt x="2561" y="22"/>
                      <a:pt x="2549" y="22"/>
                      <a:pt x="2536" y="21"/>
                    </a:cubicBezTo>
                    <a:cubicBezTo>
                      <a:pt x="2523" y="21"/>
                      <a:pt x="2510" y="21"/>
                      <a:pt x="2495" y="21"/>
                    </a:cubicBezTo>
                    <a:cubicBezTo>
                      <a:pt x="2467" y="21"/>
                      <a:pt x="2435" y="20"/>
                      <a:pt x="2400" y="20"/>
                    </a:cubicBezTo>
                    <a:cubicBezTo>
                      <a:pt x="2400" y="20"/>
                      <a:pt x="2400" y="20"/>
                      <a:pt x="2400" y="20"/>
                    </a:cubicBezTo>
                    <a:cubicBezTo>
                      <a:pt x="2395" y="20"/>
                      <a:pt x="2390" y="20"/>
                      <a:pt x="2385" y="20"/>
                    </a:cubicBezTo>
                    <a:cubicBezTo>
                      <a:pt x="2385" y="20"/>
                      <a:pt x="2385" y="20"/>
                      <a:pt x="2385" y="20"/>
                    </a:cubicBezTo>
                    <a:moveTo>
                      <a:pt x="412" y="12"/>
                    </a:moveTo>
                    <a:cubicBezTo>
                      <a:pt x="411" y="12"/>
                      <a:pt x="409" y="12"/>
                      <a:pt x="408" y="12"/>
                    </a:cubicBezTo>
                    <a:cubicBezTo>
                      <a:pt x="409" y="45"/>
                      <a:pt x="409" y="45"/>
                      <a:pt x="409" y="45"/>
                    </a:cubicBezTo>
                    <a:cubicBezTo>
                      <a:pt x="410" y="45"/>
                      <a:pt x="412" y="45"/>
                      <a:pt x="413" y="45"/>
                    </a:cubicBezTo>
                    <a:cubicBezTo>
                      <a:pt x="413" y="34"/>
                      <a:pt x="412" y="23"/>
                      <a:pt x="412" y="12"/>
                    </a:cubicBezTo>
                    <a:moveTo>
                      <a:pt x="2385" y="0"/>
                    </a:moveTo>
                    <a:cubicBezTo>
                      <a:pt x="2385" y="11"/>
                      <a:pt x="2385" y="11"/>
                      <a:pt x="2385" y="11"/>
                    </a:cubicBezTo>
                    <a:cubicBezTo>
                      <a:pt x="2385" y="11"/>
                      <a:pt x="2385" y="11"/>
                      <a:pt x="2384" y="11"/>
                    </a:cubicBezTo>
                    <a:cubicBezTo>
                      <a:pt x="2384" y="14"/>
                      <a:pt x="2384" y="17"/>
                      <a:pt x="2385" y="20"/>
                    </a:cubicBezTo>
                    <a:cubicBezTo>
                      <a:pt x="2385" y="20"/>
                      <a:pt x="2385" y="20"/>
                      <a:pt x="2385" y="20"/>
                    </a:cubicBezTo>
                    <a:cubicBezTo>
                      <a:pt x="2385" y="20"/>
                      <a:pt x="2385" y="20"/>
                      <a:pt x="2385" y="20"/>
                    </a:cubicBezTo>
                    <a:cubicBezTo>
                      <a:pt x="2385" y="20"/>
                      <a:pt x="2385" y="20"/>
                      <a:pt x="2385" y="20"/>
                    </a:cubicBezTo>
                    <a:cubicBezTo>
                      <a:pt x="2385" y="20"/>
                      <a:pt x="2385" y="20"/>
                      <a:pt x="2385" y="20"/>
                    </a:cubicBezTo>
                    <a:cubicBezTo>
                      <a:pt x="2390" y="20"/>
                      <a:pt x="2395" y="20"/>
                      <a:pt x="2400" y="20"/>
                    </a:cubicBezTo>
                    <a:cubicBezTo>
                      <a:pt x="2400" y="20"/>
                      <a:pt x="2400" y="20"/>
                      <a:pt x="2400" y="20"/>
                    </a:cubicBezTo>
                    <a:cubicBezTo>
                      <a:pt x="2435" y="20"/>
                      <a:pt x="2467" y="21"/>
                      <a:pt x="2495" y="21"/>
                    </a:cubicBezTo>
                    <a:cubicBezTo>
                      <a:pt x="2510" y="21"/>
                      <a:pt x="2523" y="21"/>
                      <a:pt x="2536" y="21"/>
                    </a:cubicBezTo>
                    <a:cubicBezTo>
                      <a:pt x="2549" y="22"/>
                      <a:pt x="2561" y="22"/>
                      <a:pt x="2572" y="22"/>
                    </a:cubicBezTo>
                    <a:cubicBezTo>
                      <a:pt x="2589" y="23"/>
                      <a:pt x="2605" y="23"/>
                      <a:pt x="2618" y="23"/>
                    </a:cubicBezTo>
                    <a:cubicBezTo>
                      <a:pt x="2617" y="4"/>
                      <a:pt x="2617" y="4"/>
                      <a:pt x="2617" y="4"/>
                    </a:cubicBezTo>
                    <a:cubicBezTo>
                      <a:pt x="2538" y="3"/>
                      <a:pt x="2459" y="1"/>
                      <a:pt x="2385" y="0"/>
                    </a:cubicBezTo>
                  </a:path>
                </a:pathLst>
              </a:custGeom>
              <a:solidFill>
                <a:srgbClr val="D8D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9"/>
              <p:cNvSpPr>
                <a:spLocks noEditPoints="1"/>
              </p:cNvSpPr>
              <p:nvPr/>
            </p:nvSpPr>
            <p:spPr bwMode="auto">
              <a:xfrm>
                <a:off x="2239" y="3784"/>
                <a:ext cx="3244" cy="378"/>
              </a:xfrm>
              <a:custGeom>
                <a:avLst/>
                <a:gdLst>
                  <a:gd name="T0" fmla="*/ 17 w 2385"/>
                  <a:gd name="T1" fmla="*/ 277 h 278"/>
                  <a:gd name="T2" fmla="*/ 1 w 2385"/>
                  <a:gd name="T3" fmla="*/ 183 h 278"/>
                  <a:gd name="T4" fmla="*/ 5 w 2385"/>
                  <a:gd name="T5" fmla="*/ 248 h 278"/>
                  <a:gd name="T6" fmla="*/ 4 w 2385"/>
                  <a:gd name="T7" fmla="*/ 167 h 278"/>
                  <a:gd name="T8" fmla="*/ 9 w 2385"/>
                  <a:gd name="T9" fmla="*/ 167 h 278"/>
                  <a:gd name="T10" fmla="*/ 483 w 2385"/>
                  <a:gd name="T11" fmla="*/ 178 h 278"/>
                  <a:gd name="T12" fmla="*/ 9 w 2385"/>
                  <a:gd name="T13" fmla="*/ 163 h 278"/>
                  <a:gd name="T14" fmla="*/ 9 w 2385"/>
                  <a:gd name="T15" fmla="*/ 167 h 278"/>
                  <a:gd name="T16" fmla="*/ 1638 w 2385"/>
                  <a:gd name="T17" fmla="*/ 132 h 278"/>
                  <a:gd name="T18" fmla="*/ 1938 w 2385"/>
                  <a:gd name="T19" fmla="*/ 128 h 278"/>
                  <a:gd name="T20" fmla="*/ 1945 w 2385"/>
                  <a:gd name="T21" fmla="*/ 128 h 278"/>
                  <a:gd name="T22" fmla="*/ 427 w 2385"/>
                  <a:gd name="T23" fmla="*/ 110 h 278"/>
                  <a:gd name="T24" fmla="*/ 286 w 2385"/>
                  <a:gd name="T25" fmla="*/ 106 h 278"/>
                  <a:gd name="T26" fmla="*/ 177 w 2385"/>
                  <a:gd name="T27" fmla="*/ 114 h 278"/>
                  <a:gd name="T28" fmla="*/ 239 w 2385"/>
                  <a:gd name="T29" fmla="*/ 104 h 278"/>
                  <a:gd name="T30" fmla="*/ 173 w 2385"/>
                  <a:gd name="T31" fmla="*/ 114 h 278"/>
                  <a:gd name="T32" fmla="*/ 2383 w 2385"/>
                  <a:gd name="T33" fmla="*/ 134 h 278"/>
                  <a:gd name="T34" fmla="*/ 2030 w 2385"/>
                  <a:gd name="T35" fmla="*/ 180 h 278"/>
                  <a:gd name="T36" fmla="*/ 14 w 2385"/>
                  <a:gd name="T37" fmla="*/ 246 h 278"/>
                  <a:gd name="T38" fmla="*/ 630 w 2385"/>
                  <a:gd name="T39" fmla="*/ 227 h 278"/>
                  <a:gd name="T40" fmla="*/ 1655 w 2385"/>
                  <a:gd name="T41" fmla="*/ 215 h 278"/>
                  <a:gd name="T42" fmla="*/ 2256 w 2385"/>
                  <a:gd name="T43" fmla="*/ 198 h 278"/>
                  <a:gd name="T44" fmla="*/ 2384 w 2385"/>
                  <a:gd name="T45" fmla="*/ 134 h 278"/>
                  <a:gd name="T46" fmla="*/ 2053 w 2385"/>
                  <a:gd name="T47" fmla="*/ 77 h 278"/>
                  <a:gd name="T48" fmla="*/ 1926 w 2385"/>
                  <a:gd name="T49" fmla="*/ 78 h 278"/>
                  <a:gd name="T50" fmla="*/ 1188 w 2385"/>
                  <a:gd name="T51" fmla="*/ 101 h 278"/>
                  <a:gd name="T52" fmla="*/ 2148 w 2385"/>
                  <a:gd name="T53" fmla="*/ 76 h 278"/>
                  <a:gd name="T54" fmla="*/ 2149 w 2385"/>
                  <a:gd name="T55" fmla="*/ 113 h 278"/>
                  <a:gd name="T56" fmla="*/ 2149 w 2385"/>
                  <a:gd name="T57" fmla="*/ 76 h 278"/>
                  <a:gd name="T58" fmla="*/ 2149 w 2385"/>
                  <a:gd name="T59" fmla="*/ 55 h 278"/>
                  <a:gd name="T60" fmla="*/ 2383 w 2385"/>
                  <a:gd name="T61" fmla="*/ 79 h 278"/>
                  <a:gd name="T62" fmla="*/ 2148 w 2385"/>
                  <a:gd name="T63" fmla="*/ 23 h 278"/>
                  <a:gd name="T64" fmla="*/ 2095 w 2385"/>
                  <a:gd name="T65" fmla="*/ 34 h 278"/>
                  <a:gd name="T66" fmla="*/ 2095 w 2385"/>
                  <a:gd name="T67" fmla="*/ 59 h 278"/>
                  <a:gd name="T68" fmla="*/ 1571 w 2385"/>
                  <a:gd name="T69" fmla="*/ 59 h 278"/>
                  <a:gd name="T70" fmla="*/ 1052 w 2385"/>
                  <a:gd name="T71" fmla="*/ 49 h 278"/>
                  <a:gd name="T72" fmla="*/ 652 w 2385"/>
                  <a:gd name="T73" fmla="*/ 35 h 278"/>
                  <a:gd name="T74" fmla="*/ 405 w 2385"/>
                  <a:gd name="T75" fmla="*/ 23 h 278"/>
                  <a:gd name="T76" fmla="*/ 173 w 2385"/>
                  <a:gd name="T77" fmla="*/ 101 h 278"/>
                  <a:gd name="T78" fmla="*/ 239 w 2385"/>
                  <a:gd name="T79" fmla="*/ 104 h 278"/>
                  <a:gd name="T80" fmla="*/ 293 w 2385"/>
                  <a:gd name="T81" fmla="*/ 105 h 278"/>
                  <a:gd name="T82" fmla="*/ 370 w 2385"/>
                  <a:gd name="T83" fmla="*/ 108 h 278"/>
                  <a:gd name="T84" fmla="*/ 1188 w 2385"/>
                  <a:gd name="T85" fmla="*/ 101 h 278"/>
                  <a:gd name="T86" fmla="*/ 1926 w 2385"/>
                  <a:gd name="T87" fmla="*/ 78 h 278"/>
                  <a:gd name="T88" fmla="*/ 2053 w 2385"/>
                  <a:gd name="T89" fmla="*/ 77 h 278"/>
                  <a:gd name="T90" fmla="*/ 1172 w 2385"/>
                  <a:gd name="T91" fmla="*/ 0 h 278"/>
                  <a:gd name="T92" fmla="*/ 1028 w 2385"/>
                  <a:gd name="T93" fmla="*/ 20 h 278"/>
                  <a:gd name="T94" fmla="*/ 2095 w 2385"/>
                  <a:gd name="T95" fmla="*/ 34 h 278"/>
                  <a:gd name="T96" fmla="*/ 1172 w 2385"/>
                  <a:gd name="T97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85" h="278">
                    <a:moveTo>
                      <a:pt x="14" y="246"/>
                    </a:moveTo>
                    <a:cubicBezTo>
                      <a:pt x="13" y="246"/>
                      <a:pt x="11" y="246"/>
                      <a:pt x="9" y="247"/>
                    </a:cubicBezTo>
                    <a:cubicBezTo>
                      <a:pt x="10" y="257"/>
                      <a:pt x="10" y="268"/>
                      <a:pt x="11" y="278"/>
                    </a:cubicBezTo>
                    <a:cubicBezTo>
                      <a:pt x="13" y="278"/>
                      <a:pt x="15" y="277"/>
                      <a:pt x="17" y="277"/>
                    </a:cubicBezTo>
                    <a:cubicBezTo>
                      <a:pt x="16" y="266"/>
                      <a:pt x="15" y="256"/>
                      <a:pt x="14" y="246"/>
                    </a:cubicBezTo>
                    <a:moveTo>
                      <a:pt x="0" y="166"/>
                    </a:moveTo>
                    <a:cubicBezTo>
                      <a:pt x="0" y="172"/>
                      <a:pt x="0" y="177"/>
                      <a:pt x="1" y="182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1" y="191"/>
                      <a:pt x="2" y="198"/>
                      <a:pt x="2" y="206"/>
                    </a:cubicBezTo>
                    <a:cubicBezTo>
                      <a:pt x="2" y="207"/>
                      <a:pt x="2" y="207"/>
                      <a:pt x="2" y="208"/>
                    </a:cubicBezTo>
                    <a:cubicBezTo>
                      <a:pt x="3" y="217"/>
                      <a:pt x="4" y="225"/>
                      <a:pt x="4" y="234"/>
                    </a:cubicBezTo>
                    <a:cubicBezTo>
                      <a:pt x="4" y="239"/>
                      <a:pt x="5" y="243"/>
                      <a:pt x="5" y="248"/>
                    </a:cubicBezTo>
                    <a:cubicBezTo>
                      <a:pt x="6" y="247"/>
                      <a:pt x="8" y="247"/>
                      <a:pt x="9" y="247"/>
                    </a:cubicBezTo>
                    <a:cubicBezTo>
                      <a:pt x="8" y="234"/>
                      <a:pt x="7" y="220"/>
                      <a:pt x="6" y="207"/>
                    </a:cubicBezTo>
                    <a:cubicBezTo>
                      <a:pt x="6" y="207"/>
                      <a:pt x="6" y="207"/>
                      <a:pt x="6" y="206"/>
                    </a:cubicBezTo>
                    <a:cubicBezTo>
                      <a:pt x="5" y="193"/>
                      <a:pt x="5" y="180"/>
                      <a:pt x="4" y="167"/>
                    </a:cubicBezTo>
                    <a:cubicBezTo>
                      <a:pt x="2" y="166"/>
                      <a:pt x="1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moveTo>
                      <a:pt x="9" y="163"/>
                    </a:moveTo>
                    <a:cubicBezTo>
                      <a:pt x="9" y="164"/>
                      <a:pt x="9" y="166"/>
                      <a:pt x="9" y="167"/>
                    </a:cubicBezTo>
                    <a:cubicBezTo>
                      <a:pt x="64" y="170"/>
                      <a:pt x="119" y="172"/>
                      <a:pt x="174" y="174"/>
                    </a:cubicBezTo>
                    <a:cubicBezTo>
                      <a:pt x="174" y="182"/>
                      <a:pt x="174" y="182"/>
                      <a:pt x="174" y="182"/>
                    </a:cubicBezTo>
                    <a:cubicBezTo>
                      <a:pt x="265" y="181"/>
                      <a:pt x="350" y="180"/>
                      <a:pt x="427" y="179"/>
                    </a:cubicBezTo>
                    <a:cubicBezTo>
                      <a:pt x="446" y="179"/>
                      <a:pt x="465" y="178"/>
                      <a:pt x="483" y="178"/>
                    </a:cubicBezTo>
                    <a:cubicBezTo>
                      <a:pt x="489" y="178"/>
                      <a:pt x="494" y="177"/>
                      <a:pt x="500" y="177"/>
                    </a:cubicBezTo>
                    <a:cubicBezTo>
                      <a:pt x="588" y="177"/>
                      <a:pt x="675" y="175"/>
                      <a:pt x="760" y="172"/>
                    </a:cubicBezTo>
                    <a:cubicBezTo>
                      <a:pt x="779" y="172"/>
                      <a:pt x="798" y="171"/>
                      <a:pt x="817" y="171"/>
                    </a:cubicBezTo>
                    <a:cubicBezTo>
                      <a:pt x="525" y="169"/>
                      <a:pt x="243" y="167"/>
                      <a:pt x="9" y="163"/>
                    </a:cubicBezTo>
                    <a:moveTo>
                      <a:pt x="3" y="163"/>
                    </a:moveTo>
                    <a:cubicBezTo>
                      <a:pt x="3" y="163"/>
                      <a:pt x="3" y="164"/>
                      <a:pt x="4" y="164"/>
                    </a:cubicBezTo>
                    <a:cubicBezTo>
                      <a:pt x="4" y="165"/>
                      <a:pt x="4" y="166"/>
                      <a:pt x="4" y="167"/>
                    </a:cubicBezTo>
                    <a:cubicBezTo>
                      <a:pt x="6" y="167"/>
                      <a:pt x="7" y="167"/>
                      <a:pt x="9" y="167"/>
                    </a:cubicBezTo>
                    <a:cubicBezTo>
                      <a:pt x="9" y="166"/>
                      <a:pt x="9" y="164"/>
                      <a:pt x="9" y="163"/>
                    </a:cubicBezTo>
                    <a:cubicBezTo>
                      <a:pt x="7" y="163"/>
                      <a:pt x="5" y="163"/>
                      <a:pt x="3" y="163"/>
                    </a:cubicBezTo>
                    <a:moveTo>
                      <a:pt x="1945" y="128"/>
                    </a:moveTo>
                    <a:cubicBezTo>
                      <a:pt x="1841" y="129"/>
                      <a:pt x="1735" y="131"/>
                      <a:pt x="1638" y="132"/>
                    </a:cubicBezTo>
                    <a:cubicBezTo>
                      <a:pt x="1653" y="133"/>
                      <a:pt x="1666" y="134"/>
                      <a:pt x="1678" y="135"/>
                    </a:cubicBezTo>
                    <a:cubicBezTo>
                      <a:pt x="1693" y="135"/>
                      <a:pt x="1707" y="134"/>
                      <a:pt x="1721" y="134"/>
                    </a:cubicBezTo>
                    <a:cubicBezTo>
                      <a:pt x="1763" y="132"/>
                      <a:pt x="1802" y="131"/>
                      <a:pt x="1838" y="130"/>
                    </a:cubicBezTo>
                    <a:cubicBezTo>
                      <a:pt x="1874" y="129"/>
                      <a:pt x="1907" y="129"/>
                      <a:pt x="1938" y="128"/>
                    </a:cubicBezTo>
                    <a:cubicBezTo>
                      <a:pt x="1940" y="128"/>
                      <a:pt x="1942" y="128"/>
                      <a:pt x="1945" y="128"/>
                    </a:cubicBezTo>
                    <a:moveTo>
                      <a:pt x="2128" y="126"/>
                    </a:moveTo>
                    <a:cubicBezTo>
                      <a:pt x="2128" y="126"/>
                      <a:pt x="2110" y="126"/>
                      <a:pt x="2078" y="126"/>
                    </a:cubicBezTo>
                    <a:cubicBezTo>
                      <a:pt x="2047" y="127"/>
                      <a:pt x="2002" y="127"/>
                      <a:pt x="1945" y="128"/>
                    </a:cubicBezTo>
                    <a:cubicBezTo>
                      <a:pt x="2008" y="127"/>
                      <a:pt x="2070" y="127"/>
                      <a:pt x="2128" y="126"/>
                    </a:cubicBezTo>
                    <a:moveTo>
                      <a:pt x="286" y="106"/>
                    </a:moveTo>
                    <a:cubicBezTo>
                      <a:pt x="258" y="108"/>
                      <a:pt x="230" y="111"/>
                      <a:pt x="201" y="114"/>
                    </a:cubicBezTo>
                    <a:cubicBezTo>
                      <a:pt x="279" y="112"/>
                      <a:pt x="354" y="111"/>
                      <a:pt x="427" y="110"/>
                    </a:cubicBezTo>
                    <a:cubicBezTo>
                      <a:pt x="408" y="109"/>
                      <a:pt x="389" y="108"/>
                      <a:pt x="370" y="108"/>
                    </a:cubicBezTo>
                    <a:cubicBezTo>
                      <a:pt x="370" y="108"/>
                      <a:pt x="359" y="108"/>
                      <a:pt x="341" y="107"/>
                    </a:cubicBezTo>
                    <a:cubicBezTo>
                      <a:pt x="332" y="107"/>
                      <a:pt x="320" y="107"/>
                      <a:pt x="307" y="106"/>
                    </a:cubicBezTo>
                    <a:cubicBezTo>
                      <a:pt x="301" y="106"/>
                      <a:pt x="294" y="106"/>
                      <a:pt x="286" y="106"/>
                    </a:cubicBezTo>
                    <a:moveTo>
                      <a:pt x="177" y="105"/>
                    </a:moveTo>
                    <a:cubicBezTo>
                      <a:pt x="176" y="105"/>
                      <a:pt x="176" y="105"/>
                      <a:pt x="175" y="105"/>
                    </a:cubicBezTo>
                    <a:cubicBezTo>
                      <a:pt x="175" y="108"/>
                      <a:pt x="175" y="111"/>
                      <a:pt x="175" y="114"/>
                    </a:cubicBezTo>
                    <a:cubicBezTo>
                      <a:pt x="176" y="114"/>
                      <a:pt x="176" y="114"/>
                      <a:pt x="177" y="114"/>
                    </a:cubicBezTo>
                    <a:cubicBezTo>
                      <a:pt x="177" y="111"/>
                      <a:pt x="177" y="108"/>
                      <a:pt x="177" y="105"/>
                    </a:cubicBezTo>
                    <a:moveTo>
                      <a:pt x="177" y="101"/>
                    </a:moveTo>
                    <a:cubicBezTo>
                      <a:pt x="177" y="103"/>
                      <a:pt x="177" y="104"/>
                      <a:pt x="177" y="105"/>
                    </a:cubicBezTo>
                    <a:cubicBezTo>
                      <a:pt x="197" y="105"/>
                      <a:pt x="218" y="104"/>
                      <a:pt x="239" y="104"/>
                    </a:cubicBezTo>
                    <a:cubicBezTo>
                      <a:pt x="220" y="103"/>
                      <a:pt x="199" y="102"/>
                      <a:pt x="177" y="101"/>
                    </a:cubicBezTo>
                    <a:moveTo>
                      <a:pt x="172" y="101"/>
                    </a:moveTo>
                    <a:cubicBezTo>
                      <a:pt x="172" y="114"/>
                      <a:pt x="172" y="114"/>
                      <a:pt x="172" y="114"/>
                    </a:cubicBezTo>
                    <a:cubicBezTo>
                      <a:pt x="173" y="114"/>
                      <a:pt x="173" y="114"/>
                      <a:pt x="173" y="114"/>
                    </a:cubicBezTo>
                    <a:cubicBezTo>
                      <a:pt x="173" y="101"/>
                      <a:pt x="173" y="101"/>
                      <a:pt x="173" y="101"/>
                    </a:cubicBezTo>
                    <a:cubicBezTo>
                      <a:pt x="173" y="101"/>
                      <a:pt x="172" y="101"/>
                      <a:pt x="172" y="101"/>
                    </a:cubicBezTo>
                    <a:moveTo>
                      <a:pt x="2382" y="79"/>
                    </a:moveTo>
                    <a:cubicBezTo>
                      <a:pt x="2383" y="134"/>
                      <a:pt x="2383" y="134"/>
                      <a:pt x="2383" y="134"/>
                    </a:cubicBezTo>
                    <a:cubicBezTo>
                      <a:pt x="2383" y="151"/>
                      <a:pt x="2383" y="151"/>
                      <a:pt x="2383" y="151"/>
                    </a:cubicBezTo>
                    <a:cubicBezTo>
                      <a:pt x="2299" y="156"/>
                      <a:pt x="2220" y="159"/>
                      <a:pt x="2149" y="161"/>
                    </a:cubicBezTo>
                    <a:cubicBezTo>
                      <a:pt x="2149" y="168"/>
                      <a:pt x="2149" y="175"/>
                      <a:pt x="2149" y="182"/>
                    </a:cubicBezTo>
                    <a:cubicBezTo>
                      <a:pt x="2105" y="181"/>
                      <a:pt x="2065" y="181"/>
                      <a:pt x="2030" y="180"/>
                    </a:cubicBezTo>
                    <a:cubicBezTo>
                      <a:pt x="1737" y="175"/>
                      <a:pt x="1365" y="173"/>
                      <a:pt x="994" y="172"/>
                    </a:cubicBezTo>
                    <a:cubicBezTo>
                      <a:pt x="858" y="175"/>
                      <a:pt x="707" y="179"/>
                      <a:pt x="549" y="188"/>
                    </a:cubicBezTo>
                    <a:cubicBezTo>
                      <a:pt x="461" y="193"/>
                      <a:pt x="371" y="200"/>
                      <a:pt x="280" y="209"/>
                    </a:cubicBezTo>
                    <a:cubicBezTo>
                      <a:pt x="192" y="218"/>
                      <a:pt x="102" y="229"/>
                      <a:pt x="14" y="246"/>
                    </a:cubicBezTo>
                    <a:cubicBezTo>
                      <a:pt x="15" y="256"/>
                      <a:pt x="16" y="266"/>
                      <a:pt x="17" y="277"/>
                    </a:cubicBezTo>
                    <a:cubicBezTo>
                      <a:pt x="105" y="262"/>
                      <a:pt x="192" y="252"/>
                      <a:pt x="271" y="246"/>
                    </a:cubicBezTo>
                    <a:cubicBezTo>
                      <a:pt x="352" y="239"/>
                      <a:pt x="424" y="235"/>
                      <a:pt x="485" y="232"/>
                    </a:cubicBezTo>
                    <a:cubicBezTo>
                      <a:pt x="546" y="229"/>
                      <a:pt x="596" y="228"/>
                      <a:pt x="630" y="227"/>
                    </a:cubicBezTo>
                    <a:cubicBezTo>
                      <a:pt x="664" y="226"/>
                      <a:pt x="682" y="225"/>
                      <a:pt x="682" y="225"/>
                    </a:cubicBezTo>
                    <a:cubicBezTo>
                      <a:pt x="803" y="225"/>
                      <a:pt x="962" y="223"/>
                      <a:pt x="1133" y="221"/>
                    </a:cubicBezTo>
                    <a:cubicBezTo>
                      <a:pt x="1139" y="221"/>
                      <a:pt x="1145" y="221"/>
                      <a:pt x="1152" y="221"/>
                    </a:cubicBezTo>
                    <a:cubicBezTo>
                      <a:pt x="1317" y="219"/>
                      <a:pt x="1493" y="218"/>
                      <a:pt x="1655" y="215"/>
                    </a:cubicBezTo>
                    <a:cubicBezTo>
                      <a:pt x="1823" y="213"/>
                      <a:pt x="1976" y="209"/>
                      <a:pt x="2088" y="205"/>
                    </a:cubicBezTo>
                    <a:cubicBezTo>
                      <a:pt x="2144" y="203"/>
                      <a:pt x="2189" y="201"/>
                      <a:pt x="2220" y="199"/>
                    </a:cubicBezTo>
                    <a:cubicBezTo>
                      <a:pt x="2224" y="199"/>
                      <a:pt x="2227" y="199"/>
                      <a:pt x="2231" y="199"/>
                    </a:cubicBezTo>
                    <a:cubicBezTo>
                      <a:pt x="2241" y="198"/>
                      <a:pt x="2250" y="198"/>
                      <a:pt x="2256" y="198"/>
                    </a:cubicBezTo>
                    <a:cubicBezTo>
                      <a:pt x="2264" y="197"/>
                      <a:pt x="2269" y="197"/>
                      <a:pt x="2269" y="197"/>
                    </a:cubicBezTo>
                    <a:cubicBezTo>
                      <a:pt x="2291" y="195"/>
                      <a:pt x="2312" y="194"/>
                      <a:pt x="2332" y="192"/>
                    </a:cubicBezTo>
                    <a:cubicBezTo>
                      <a:pt x="2352" y="190"/>
                      <a:pt x="2370" y="189"/>
                      <a:pt x="2385" y="187"/>
                    </a:cubicBezTo>
                    <a:cubicBezTo>
                      <a:pt x="2384" y="134"/>
                      <a:pt x="2384" y="134"/>
                      <a:pt x="2384" y="134"/>
                    </a:cubicBezTo>
                    <a:cubicBezTo>
                      <a:pt x="2383" y="79"/>
                      <a:pt x="2383" y="79"/>
                      <a:pt x="2383" y="79"/>
                    </a:cubicBezTo>
                    <a:cubicBezTo>
                      <a:pt x="2383" y="79"/>
                      <a:pt x="2382" y="79"/>
                      <a:pt x="2382" y="79"/>
                    </a:cubicBezTo>
                    <a:moveTo>
                      <a:pt x="2148" y="76"/>
                    </a:moveTo>
                    <a:cubicBezTo>
                      <a:pt x="2118" y="76"/>
                      <a:pt x="2086" y="77"/>
                      <a:pt x="2053" y="77"/>
                    </a:cubicBezTo>
                    <a:cubicBezTo>
                      <a:pt x="2052" y="77"/>
                      <a:pt x="2051" y="77"/>
                      <a:pt x="2050" y="77"/>
                    </a:cubicBezTo>
                    <a:cubicBezTo>
                      <a:pt x="2031" y="77"/>
                      <a:pt x="2011" y="77"/>
                      <a:pt x="1991" y="77"/>
                    </a:cubicBezTo>
                    <a:cubicBezTo>
                      <a:pt x="1991" y="77"/>
                      <a:pt x="1991" y="77"/>
                      <a:pt x="1991" y="77"/>
                    </a:cubicBezTo>
                    <a:cubicBezTo>
                      <a:pt x="1970" y="77"/>
                      <a:pt x="1948" y="78"/>
                      <a:pt x="1926" y="78"/>
                    </a:cubicBezTo>
                    <a:cubicBezTo>
                      <a:pt x="1926" y="78"/>
                      <a:pt x="1926" y="78"/>
                      <a:pt x="1926" y="78"/>
                    </a:cubicBezTo>
                    <a:cubicBezTo>
                      <a:pt x="1882" y="79"/>
                      <a:pt x="1836" y="80"/>
                      <a:pt x="1788" y="81"/>
                    </a:cubicBezTo>
                    <a:cubicBezTo>
                      <a:pt x="1787" y="81"/>
                      <a:pt x="1786" y="81"/>
                      <a:pt x="1785" y="81"/>
                    </a:cubicBezTo>
                    <a:cubicBezTo>
                      <a:pt x="1608" y="86"/>
                      <a:pt x="1405" y="94"/>
                      <a:pt x="1188" y="101"/>
                    </a:cubicBezTo>
                    <a:cubicBezTo>
                      <a:pt x="1223" y="102"/>
                      <a:pt x="1257" y="103"/>
                      <a:pt x="1287" y="103"/>
                    </a:cubicBezTo>
                    <a:cubicBezTo>
                      <a:pt x="1350" y="101"/>
                      <a:pt x="1411" y="98"/>
                      <a:pt x="1472" y="96"/>
                    </a:cubicBezTo>
                    <a:cubicBezTo>
                      <a:pt x="1616" y="103"/>
                      <a:pt x="1885" y="108"/>
                      <a:pt x="2148" y="113"/>
                    </a:cubicBezTo>
                    <a:cubicBezTo>
                      <a:pt x="2148" y="101"/>
                      <a:pt x="2148" y="88"/>
                      <a:pt x="2148" y="76"/>
                    </a:cubicBezTo>
                    <a:moveTo>
                      <a:pt x="2149" y="76"/>
                    </a:moveTo>
                    <a:cubicBezTo>
                      <a:pt x="2148" y="76"/>
                      <a:pt x="2148" y="76"/>
                      <a:pt x="2148" y="76"/>
                    </a:cubicBezTo>
                    <a:cubicBezTo>
                      <a:pt x="2148" y="88"/>
                      <a:pt x="2148" y="101"/>
                      <a:pt x="2148" y="113"/>
                    </a:cubicBezTo>
                    <a:cubicBezTo>
                      <a:pt x="2149" y="113"/>
                      <a:pt x="2149" y="113"/>
                      <a:pt x="2149" y="113"/>
                    </a:cubicBezTo>
                    <a:cubicBezTo>
                      <a:pt x="2149" y="101"/>
                      <a:pt x="2149" y="88"/>
                      <a:pt x="2149" y="76"/>
                    </a:cubicBezTo>
                    <a:moveTo>
                      <a:pt x="2147" y="6"/>
                    </a:moveTo>
                    <a:cubicBezTo>
                      <a:pt x="2148" y="30"/>
                      <a:pt x="2148" y="53"/>
                      <a:pt x="2148" y="76"/>
                    </a:cubicBezTo>
                    <a:cubicBezTo>
                      <a:pt x="2148" y="76"/>
                      <a:pt x="2148" y="76"/>
                      <a:pt x="2149" y="76"/>
                    </a:cubicBezTo>
                    <a:cubicBezTo>
                      <a:pt x="2148" y="73"/>
                      <a:pt x="2148" y="70"/>
                      <a:pt x="2148" y="67"/>
                    </a:cubicBezTo>
                    <a:cubicBezTo>
                      <a:pt x="2149" y="67"/>
                      <a:pt x="2149" y="67"/>
                      <a:pt x="2149" y="67"/>
                    </a:cubicBezTo>
                    <a:cubicBezTo>
                      <a:pt x="2149" y="56"/>
                      <a:pt x="2149" y="56"/>
                      <a:pt x="2149" y="56"/>
                    </a:cubicBezTo>
                    <a:cubicBezTo>
                      <a:pt x="2149" y="55"/>
                      <a:pt x="2149" y="55"/>
                      <a:pt x="2149" y="55"/>
                    </a:cubicBezTo>
                    <a:cubicBezTo>
                      <a:pt x="2153" y="55"/>
                      <a:pt x="2156" y="55"/>
                      <a:pt x="2160" y="55"/>
                    </a:cubicBezTo>
                    <a:cubicBezTo>
                      <a:pt x="2237" y="57"/>
                      <a:pt x="2311" y="58"/>
                      <a:pt x="2381" y="59"/>
                    </a:cubicBezTo>
                    <a:cubicBezTo>
                      <a:pt x="2382" y="79"/>
                      <a:pt x="2382" y="79"/>
                      <a:pt x="2382" y="79"/>
                    </a:cubicBezTo>
                    <a:cubicBezTo>
                      <a:pt x="2382" y="79"/>
                      <a:pt x="2383" y="79"/>
                      <a:pt x="2383" y="79"/>
                    </a:cubicBezTo>
                    <a:cubicBezTo>
                      <a:pt x="2383" y="23"/>
                      <a:pt x="2383" y="23"/>
                      <a:pt x="2383" y="23"/>
                    </a:cubicBezTo>
                    <a:cubicBezTo>
                      <a:pt x="2310" y="23"/>
                      <a:pt x="2244" y="24"/>
                      <a:pt x="2186" y="24"/>
                    </a:cubicBezTo>
                    <a:cubicBezTo>
                      <a:pt x="2176" y="24"/>
                      <a:pt x="2167" y="24"/>
                      <a:pt x="2157" y="24"/>
                    </a:cubicBezTo>
                    <a:cubicBezTo>
                      <a:pt x="2154" y="24"/>
                      <a:pt x="2151" y="24"/>
                      <a:pt x="2148" y="23"/>
                    </a:cubicBezTo>
                    <a:cubicBezTo>
                      <a:pt x="2148" y="18"/>
                      <a:pt x="2148" y="12"/>
                      <a:pt x="2148" y="6"/>
                    </a:cubicBezTo>
                    <a:cubicBezTo>
                      <a:pt x="2148" y="6"/>
                      <a:pt x="2148" y="6"/>
                      <a:pt x="2147" y="6"/>
                    </a:cubicBezTo>
                    <a:moveTo>
                      <a:pt x="2095" y="6"/>
                    </a:moveTo>
                    <a:cubicBezTo>
                      <a:pt x="2095" y="15"/>
                      <a:pt x="2095" y="25"/>
                      <a:pt x="2095" y="34"/>
                    </a:cubicBezTo>
                    <a:cubicBezTo>
                      <a:pt x="2095" y="34"/>
                      <a:pt x="2095" y="34"/>
                      <a:pt x="2095" y="34"/>
                    </a:cubicBezTo>
                    <a:cubicBezTo>
                      <a:pt x="2095" y="40"/>
                      <a:pt x="2095" y="47"/>
                      <a:pt x="2095" y="53"/>
                    </a:cubicBezTo>
                    <a:cubicBezTo>
                      <a:pt x="2095" y="53"/>
                      <a:pt x="2095" y="53"/>
                      <a:pt x="2095" y="53"/>
                    </a:cubicBezTo>
                    <a:cubicBezTo>
                      <a:pt x="2095" y="55"/>
                      <a:pt x="2095" y="57"/>
                      <a:pt x="2095" y="59"/>
                    </a:cubicBezTo>
                    <a:cubicBezTo>
                      <a:pt x="2095" y="59"/>
                      <a:pt x="2095" y="59"/>
                      <a:pt x="2095" y="59"/>
                    </a:cubicBezTo>
                    <a:cubicBezTo>
                      <a:pt x="2095" y="61"/>
                      <a:pt x="2095" y="63"/>
                      <a:pt x="2095" y="66"/>
                    </a:cubicBezTo>
                    <a:cubicBezTo>
                      <a:pt x="1995" y="64"/>
                      <a:pt x="1878" y="63"/>
                      <a:pt x="1756" y="61"/>
                    </a:cubicBezTo>
                    <a:cubicBezTo>
                      <a:pt x="1695" y="60"/>
                      <a:pt x="1633" y="60"/>
                      <a:pt x="1571" y="59"/>
                    </a:cubicBezTo>
                    <a:cubicBezTo>
                      <a:pt x="1509" y="58"/>
                      <a:pt x="1447" y="57"/>
                      <a:pt x="1387" y="55"/>
                    </a:cubicBezTo>
                    <a:cubicBezTo>
                      <a:pt x="1326" y="54"/>
                      <a:pt x="1267" y="53"/>
                      <a:pt x="1211" y="52"/>
                    </a:cubicBezTo>
                    <a:cubicBezTo>
                      <a:pt x="1183" y="52"/>
                      <a:pt x="1155" y="51"/>
                      <a:pt x="1129" y="51"/>
                    </a:cubicBezTo>
                    <a:cubicBezTo>
                      <a:pt x="1102" y="50"/>
                      <a:pt x="1076" y="49"/>
                      <a:pt x="1052" y="49"/>
                    </a:cubicBezTo>
                    <a:cubicBezTo>
                      <a:pt x="953" y="46"/>
                      <a:pt x="871" y="44"/>
                      <a:pt x="817" y="42"/>
                    </a:cubicBezTo>
                    <a:cubicBezTo>
                      <a:pt x="803" y="41"/>
                      <a:pt x="789" y="41"/>
                      <a:pt x="775" y="40"/>
                    </a:cubicBezTo>
                    <a:cubicBezTo>
                      <a:pt x="762" y="40"/>
                      <a:pt x="748" y="39"/>
                      <a:pt x="734" y="38"/>
                    </a:cubicBezTo>
                    <a:cubicBezTo>
                      <a:pt x="707" y="37"/>
                      <a:pt x="679" y="36"/>
                      <a:pt x="652" y="35"/>
                    </a:cubicBezTo>
                    <a:cubicBezTo>
                      <a:pt x="598" y="32"/>
                      <a:pt x="545" y="30"/>
                      <a:pt x="493" y="27"/>
                    </a:cubicBezTo>
                    <a:cubicBezTo>
                      <a:pt x="493" y="19"/>
                      <a:pt x="493" y="19"/>
                      <a:pt x="493" y="19"/>
                    </a:cubicBezTo>
                    <a:cubicBezTo>
                      <a:pt x="491" y="19"/>
                      <a:pt x="489" y="19"/>
                      <a:pt x="487" y="19"/>
                    </a:cubicBezTo>
                    <a:cubicBezTo>
                      <a:pt x="459" y="20"/>
                      <a:pt x="432" y="22"/>
                      <a:pt x="405" y="23"/>
                    </a:cubicBezTo>
                    <a:cubicBezTo>
                      <a:pt x="378" y="25"/>
                      <a:pt x="351" y="27"/>
                      <a:pt x="325" y="29"/>
                    </a:cubicBezTo>
                    <a:cubicBezTo>
                      <a:pt x="272" y="32"/>
                      <a:pt x="220" y="36"/>
                      <a:pt x="170" y="40"/>
                    </a:cubicBezTo>
                    <a:cubicBezTo>
                      <a:pt x="172" y="101"/>
                      <a:pt x="172" y="101"/>
                      <a:pt x="172" y="101"/>
                    </a:cubicBezTo>
                    <a:cubicBezTo>
                      <a:pt x="172" y="101"/>
                      <a:pt x="173" y="101"/>
                      <a:pt x="173" y="101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3" y="68"/>
                      <a:pt x="175" y="68"/>
                      <a:pt x="176" y="68"/>
                    </a:cubicBezTo>
                    <a:cubicBezTo>
                      <a:pt x="176" y="79"/>
                      <a:pt x="177" y="90"/>
                      <a:pt x="177" y="101"/>
                    </a:cubicBezTo>
                    <a:cubicBezTo>
                      <a:pt x="199" y="102"/>
                      <a:pt x="220" y="103"/>
                      <a:pt x="239" y="104"/>
                    </a:cubicBezTo>
                    <a:cubicBezTo>
                      <a:pt x="260" y="103"/>
                      <a:pt x="282" y="103"/>
                      <a:pt x="303" y="102"/>
                    </a:cubicBezTo>
                    <a:cubicBezTo>
                      <a:pt x="306" y="102"/>
                      <a:pt x="309" y="102"/>
                      <a:pt x="312" y="102"/>
                    </a:cubicBezTo>
                    <a:cubicBezTo>
                      <a:pt x="310" y="102"/>
                      <a:pt x="309" y="103"/>
                      <a:pt x="307" y="103"/>
                    </a:cubicBezTo>
                    <a:cubicBezTo>
                      <a:pt x="299" y="104"/>
                      <a:pt x="293" y="105"/>
                      <a:pt x="293" y="105"/>
                    </a:cubicBezTo>
                    <a:cubicBezTo>
                      <a:pt x="291" y="105"/>
                      <a:pt x="289" y="106"/>
                      <a:pt x="286" y="106"/>
                    </a:cubicBezTo>
                    <a:cubicBezTo>
                      <a:pt x="294" y="106"/>
                      <a:pt x="301" y="106"/>
                      <a:pt x="307" y="106"/>
                    </a:cubicBezTo>
                    <a:cubicBezTo>
                      <a:pt x="320" y="107"/>
                      <a:pt x="332" y="107"/>
                      <a:pt x="341" y="107"/>
                    </a:cubicBezTo>
                    <a:cubicBezTo>
                      <a:pt x="359" y="108"/>
                      <a:pt x="370" y="108"/>
                      <a:pt x="370" y="108"/>
                    </a:cubicBezTo>
                    <a:cubicBezTo>
                      <a:pt x="389" y="108"/>
                      <a:pt x="408" y="109"/>
                      <a:pt x="427" y="110"/>
                    </a:cubicBezTo>
                    <a:cubicBezTo>
                      <a:pt x="742" y="104"/>
                      <a:pt x="998" y="100"/>
                      <a:pt x="1088" y="100"/>
                    </a:cubicBezTo>
                    <a:cubicBezTo>
                      <a:pt x="1093" y="100"/>
                      <a:pt x="1097" y="100"/>
                      <a:pt x="1101" y="100"/>
                    </a:cubicBezTo>
                    <a:cubicBezTo>
                      <a:pt x="1129" y="100"/>
                      <a:pt x="1159" y="101"/>
                      <a:pt x="1188" y="101"/>
                    </a:cubicBezTo>
                    <a:cubicBezTo>
                      <a:pt x="1405" y="94"/>
                      <a:pt x="1608" y="86"/>
                      <a:pt x="1785" y="81"/>
                    </a:cubicBezTo>
                    <a:cubicBezTo>
                      <a:pt x="1786" y="81"/>
                      <a:pt x="1787" y="81"/>
                      <a:pt x="1788" y="81"/>
                    </a:cubicBezTo>
                    <a:cubicBezTo>
                      <a:pt x="1836" y="80"/>
                      <a:pt x="1882" y="79"/>
                      <a:pt x="1926" y="78"/>
                    </a:cubicBezTo>
                    <a:cubicBezTo>
                      <a:pt x="1926" y="78"/>
                      <a:pt x="1926" y="78"/>
                      <a:pt x="1926" y="78"/>
                    </a:cubicBezTo>
                    <a:cubicBezTo>
                      <a:pt x="1948" y="78"/>
                      <a:pt x="1970" y="77"/>
                      <a:pt x="1991" y="77"/>
                    </a:cubicBezTo>
                    <a:cubicBezTo>
                      <a:pt x="1991" y="77"/>
                      <a:pt x="1991" y="77"/>
                      <a:pt x="1991" y="77"/>
                    </a:cubicBezTo>
                    <a:cubicBezTo>
                      <a:pt x="2011" y="77"/>
                      <a:pt x="2031" y="77"/>
                      <a:pt x="2050" y="77"/>
                    </a:cubicBezTo>
                    <a:cubicBezTo>
                      <a:pt x="2051" y="77"/>
                      <a:pt x="2052" y="77"/>
                      <a:pt x="2053" y="77"/>
                    </a:cubicBezTo>
                    <a:cubicBezTo>
                      <a:pt x="2086" y="77"/>
                      <a:pt x="2118" y="76"/>
                      <a:pt x="2148" y="76"/>
                    </a:cubicBezTo>
                    <a:cubicBezTo>
                      <a:pt x="2148" y="53"/>
                      <a:pt x="2148" y="30"/>
                      <a:pt x="2147" y="6"/>
                    </a:cubicBezTo>
                    <a:cubicBezTo>
                      <a:pt x="2130" y="6"/>
                      <a:pt x="2112" y="6"/>
                      <a:pt x="2095" y="6"/>
                    </a:cubicBezTo>
                    <a:moveTo>
                      <a:pt x="1172" y="0"/>
                    </a:moveTo>
                    <a:cubicBezTo>
                      <a:pt x="1162" y="0"/>
                      <a:pt x="1152" y="0"/>
                      <a:pt x="1142" y="0"/>
                    </a:cubicBezTo>
                    <a:cubicBezTo>
                      <a:pt x="1103" y="0"/>
                      <a:pt x="1063" y="0"/>
                      <a:pt x="1023" y="1"/>
                    </a:cubicBezTo>
                    <a:cubicBezTo>
                      <a:pt x="950" y="6"/>
                      <a:pt x="942" y="12"/>
                      <a:pt x="889" y="18"/>
                    </a:cubicBezTo>
                    <a:cubicBezTo>
                      <a:pt x="894" y="18"/>
                      <a:pt x="947" y="19"/>
                      <a:pt x="1028" y="20"/>
                    </a:cubicBezTo>
                    <a:cubicBezTo>
                      <a:pt x="1069" y="20"/>
                      <a:pt x="1116" y="21"/>
                      <a:pt x="1169" y="22"/>
                    </a:cubicBezTo>
                    <a:cubicBezTo>
                      <a:pt x="1221" y="22"/>
                      <a:pt x="1277" y="23"/>
                      <a:pt x="1336" y="23"/>
                    </a:cubicBezTo>
                    <a:cubicBezTo>
                      <a:pt x="1572" y="26"/>
                      <a:pt x="1842" y="28"/>
                      <a:pt x="1990" y="31"/>
                    </a:cubicBezTo>
                    <a:cubicBezTo>
                      <a:pt x="2026" y="32"/>
                      <a:pt x="2060" y="33"/>
                      <a:pt x="2095" y="34"/>
                    </a:cubicBezTo>
                    <a:cubicBezTo>
                      <a:pt x="2094" y="25"/>
                      <a:pt x="2094" y="15"/>
                      <a:pt x="2094" y="6"/>
                    </a:cubicBezTo>
                    <a:cubicBezTo>
                      <a:pt x="1931" y="5"/>
                      <a:pt x="1775" y="4"/>
                      <a:pt x="1654" y="3"/>
                    </a:cubicBezTo>
                    <a:cubicBezTo>
                      <a:pt x="1521" y="3"/>
                      <a:pt x="1433" y="2"/>
                      <a:pt x="1433" y="2"/>
                    </a:cubicBezTo>
                    <a:cubicBezTo>
                      <a:pt x="1353" y="0"/>
                      <a:pt x="1265" y="0"/>
                      <a:pt x="1172" y="0"/>
                    </a:cubicBezTo>
                  </a:path>
                </a:pathLst>
              </a:custGeom>
              <a:solidFill>
                <a:srgbClr val="E3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2172" y="3544"/>
                <a:ext cx="2990" cy="488"/>
              </a:xfrm>
              <a:custGeom>
                <a:avLst/>
                <a:gdLst>
                  <a:gd name="T0" fmla="*/ 800 w 2198"/>
                  <a:gd name="T1" fmla="*/ 288 h 358"/>
                  <a:gd name="T2" fmla="*/ 476 w 2198"/>
                  <a:gd name="T3" fmla="*/ 286 h 358"/>
                  <a:gd name="T4" fmla="*/ 221 w 2198"/>
                  <a:gd name="T5" fmla="*/ 290 h 358"/>
                  <a:gd name="T6" fmla="*/ 1043 w 2198"/>
                  <a:gd name="T7" fmla="*/ 348 h 358"/>
                  <a:gd name="T8" fmla="*/ 2096 w 2198"/>
                  <a:gd name="T9" fmla="*/ 336 h 358"/>
                  <a:gd name="T10" fmla="*/ 1430 w 2198"/>
                  <a:gd name="T11" fmla="*/ 287 h 358"/>
                  <a:gd name="T12" fmla="*/ 514 w 2198"/>
                  <a:gd name="T13" fmla="*/ 287 h 358"/>
                  <a:gd name="T14" fmla="*/ 894 w 2198"/>
                  <a:gd name="T15" fmla="*/ 286 h 358"/>
                  <a:gd name="T16" fmla="*/ 1137 w 2198"/>
                  <a:gd name="T17" fmla="*/ 276 h 358"/>
                  <a:gd name="T18" fmla="*/ 2198 w 2198"/>
                  <a:gd name="T19" fmla="*/ 337 h 358"/>
                  <a:gd name="T20" fmla="*/ 2144 w 2198"/>
                  <a:gd name="T21" fmla="*/ 235 h 358"/>
                  <a:gd name="T22" fmla="*/ 561 w 2198"/>
                  <a:gd name="T23" fmla="*/ 190 h 358"/>
                  <a:gd name="T24" fmla="*/ 1068 w 2198"/>
                  <a:gd name="T25" fmla="*/ 210 h 358"/>
                  <a:gd name="T26" fmla="*/ 1591 w 2198"/>
                  <a:gd name="T27" fmla="*/ 221 h 358"/>
                  <a:gd name="T28" fmla="*/ 1385 w 2198"/>
                  <a:gd name="T29" fmla="*/ 199 h 358"/>
                  <a:gd name="T30" fmla="*/ 1125 w 2198"/>
                  <a:gd name="T31" fmla="*/ 174 h 358"/>
                  <a:gd name="T32" fmla="*/ 2196 w 2198"/>
                  <a:gd name="T33" fmla="*/ 182 h 358"/>
                  <a:gd name="T34" fmla="*/ 2143 w 2198"/>
                  <a:gd name="T35" fmla="*/ 163 h 358"/>
                  <a:gd name="T36" fmla="*/ 542 w 2198"/>
                  <a:gd name="T37" fmla="*/ 148 h 358"/>
                  <a:gd name="T38" fmla="*/ 1125 w 2198"/>
                  <a:gd name="T39" fmla="*/ 174 h 358"/>
                  <a:gd name="T40" fmla="*/ 1117 w 2198"/>
                  <a:gd name="T41" fmla="*/ 160 h 358"/>
                  <a:gd name="T42" fmla="*/ 1018 w 2198"/>
                  <a:gd name="T43" fmla="*/ 151 h 358"/>
                  <a:gd name="T44" fmla="*/ 772 w 2198"/>
                  <a:gd name="T45" fmla="*/ 153 h 358"/>
                  <a:gd name="T46" fmla="*/ 544 w 2198"/>
                  <a:gd name="T47" fmla="*/ 148 h 358"/>
                  <a:gd name="T48" fmla="*/ 11 w 2198"/>
                  <a:gd name="T49" fmla="*/ 338 h 358"/>
                  <a:gd name="T50" fmla="*/ 5 w 2198"/>
                  <a:gd name="T51" fmla="*/ 200 h 358"/>
                  <a:gd name="T52" fmla="*/ 407 w 2198"/>
                  <a:gd name="T53" fmla="*/ 143 h 358"/>
                  <a:gd name="T54" fmla="*/ 2143 w 2198"/>
                  <a:gd name="T55" fmla="*/ 163 h 358"/>
                  <a:gd name="T56" fmla="*/ 2196 w 2198"/>
                  <a:gd name="T57" fmla="*/ 163 h 358"/>
                  <a:gd name="T58" fmla="*/ 1788 w 2198"/>
                  <a:gd name="T59" fmla="*/ 127 h 358"/>
                  <a:gd name="T60" fmla="*/ 1788 w 2198"/>
                  <a:gd name="T61" fmla="*/ 142 h 358"/>
                  <a:gd name="T62" fmla="*/ 2145 w 2198"/>
                  <a:gd name="T63" fmla="*/ 114 h 358"/>
                  <a:gd name="T64" fmla="*/ 2196 w 2198"/>
                  <a:gd name="T65" fmla="*/ 114 h 358"/>
                  <a:gd name="T66" fmla="*/ 1788 w 2198"/>
                  <a:gd name="T67" fmla="*/ 94 h 358"/>
                  <a:gd name="T68" fmla="*/ 2142 w 2198"/>
                  <a:gd name="T69" fmla="*/ 114 h 358"/>
                  <a:gd name="T70" fmla="*/ 1475 w 2198"/>
                  <a:gd name="T71" fmla="*/ 90 h 358"/>
                  <a:gd name="T72" fmla="*/ 956 w 2198"/>
                  <a:gd name="T73" fmla="*/ 87 h 358"/>
                  <a:gd name="T74" fmla="*/ 850 w 2198"/>
                  <a:gd name="T75" fmla="*/ 85 h 358"/>
                  <a:gd name="T76" fmla="*/ 754 w 2198"/>
                  <a:gd name="T77" fmla="*/ 85 h 358"/>
                  <a:gd name="T78" fmla="*/ 1074 w 2198"/>
                  <a:gd name="T79" fmla="*/ 133 h 358"/>
                  <a:gd name="T80" fmla="*/ 1765 w 2198"/>
                  <a:gd name="T81" fmla="*/ 117 h 358"/>
                  <a:gd name="T82" fmla="*/ 1787 w 2198"/>
                  <a:gd name="T83" fmla="*/ 94 h 358"/>
                  <a:gd name="T84" fmla="*/ 2037 w 2198"/>
                  <a:gd name="T85" fmla="*/ 74 h 358"/>
                  <a:gd name="T86" fmla="*/ 1787 w 2198"/>
                  <a:gd name="T87" fmla="*/ 85 h 358"/>
                  <a:gd name="T88" fmla="*/ 2141 w 2198"/>
                  <a:gd name="T89" fmla="*/ 91 h 358"/>
                  <a:gd name="T90" fmla="*/ 1631 w 2198"/>
                  <a:gd name="T91" fmla="*/ 78 h 358"/>
                  <a:gd name="T92" fmla="*/ 2140 w 2198"/>
                  <a:gd name="T93" fmla="*/ 66 h 358"/>
                  <a:gd name="T94" fmla="*/ 1081 w 2198"/>
                  <a:gd name="T95" fmla="*/ 24 h 358"/>
                  <a:gd name="T96" fmla="*/ 540 w 2198"/>
                  <a:gd name="T97" fmla="*/ 110 h 358"/>
                  <a:gd name="T98" fmla="*/ 591 w 2198"/>
                  <a:gd name="T99" fmla="*/ 56 h 358"/>
                  <a:gd name="T100" fmla="*/ 1646 w 2198"/>
                  <a:gd name="T101" fmla="*/ 27 h 358"/>
                  <a:gd name="T102" fmla="*/ 1646 w 2198"/>
                  <a:gd name="T103" fmla="*/ 18 h 358"/>
                  <a:gd name="T104" fmla="*/ 1569 w 2198"/>
                  <a:gd name="T105" fmla="*/ 11 h 358"/>
                  <a:gd name="T106" fmla="*/ 1646 w 2198"/>
                  <a:gd name="T107" fmla="*/ 1 h 358"/>
                  <a:gd name="T108" fmla="*/ 981 w 2198"/>
                  <a:gd name="T109" fmla="*/ 0 h 358"/>
                  <a:gd name="T110" fmla="*/ 1301 w 2198"/>
                  <a:gd name="T111" fmla="*/ 3 h 358"/>
                  <a:gd name="T112" fmla="*/ 1106 w 2198"/>
                  <a:gd name="T113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98" h="358">
                    <a:moveTo>
                      <a:pt x="1237" y="277"/>
                    </a:moveTo>
                    <a:cubicBezTo>
                      <a:pt x="1215" y="278"/>
                      <a:pt x="1193" y="279"/>
                      <a:pt x="1171" y="279"/>
                    </a:cubicBezTo>
                    <a:cubicBezTo>
                      <a:pt x="1111" y="281"/>
                      <a:pt x="1049" y="283"/>
                      <a:pt x="987" y="284"/>
                    </a:cubicBezTo>
                    <a:cubicBezTo>
                      <a:pt x="956" y="285"/>
                      <a:pt x="925" y="286"/>
                      <a:pt x="894" y="286"/>
                    </a:cubicBezTo>
                    <a:cubicBezTo>
                      <a:pt x="863" y="287"/>
                      <a:pt x="831" y="287"/>
                      <a:pt x="800" y="288"/>
                    </a:cubicBezTo>
                    <a:cubicBezTo>
                      <a:pt x="768" y="288"/>
                      <a:pt x="736" y="288"/>
                      <a:pt x="705" y="288"/>
                    </a:cubicBezTo>
                    <a:cubicBezTo>
                      <a:pt x="689" y="288"/>
                      <a:pt x="673" y="288"/>
                      <a:pt x="657" y="288"/>
                    </a:cubicBezTo>
                    <a:cubicBezTo>
                      <a:pt x="641" y="288"/>
                      <a:pt x="625" y="288"/>
                      <a:pt x="610" y="288"/>
                    </a:cubicBezTo>
                    <a:cubicBezTo>
                      <a:pt x="578" y="287"/>
                      <a:pt x="546" y="287"/>
                      <a:pt x="514" y="287"/>
                    </a:cubicBezTo>
                    <a:cubicBezTo>
                      <a:pt x="501" y="286"/>
                      <a:pt x="489" y="286"/>
                      <a:pt x="476" y="286"/>
                    </a:cubicBezTo>
                    <a:cubicBezTo>
                      <a:pt x="403" y="287"/>
                      <a:pt x="328" y="288"/>
                      <a:pt x="250" y="290"/>
                    </a:cubicBezTo>
                    <a:cubicBezTo>
                      <a:pt x="242" y="290"/>
                      <a:pt x="234" y="290"/>
                      <a:pt x="226" y="290"/>
                    </a:cubicBezTo>
                    <a:cubicBezTo>
                      <a:pt x="225" y="290"/>
                      <a:pt x="225" y="290"/>
                      <a:pt x="224" y="290"/>
                    </a:cubicBezTo>
                    <a:cubicBezTo>
                      <a:pt x="224" y="290"/>
                      <a:pt x="223" y="290"/>
                      <a:pt x="222" y="290"/>
                    </a:cubicBezTo>
                    <a:cubicBezTo>
                      <a:pt x="222" y="290"/>
                      <a:pt x="222" y="290"/>
                      <a:pt x="221" y="290"/>
                    </a:cubicBezTo>
                    <a:cubicBezTo>
                      <a:pt x="167" y="291"/>
                      <a:pt x="111" y="292"/>
                      <a:pt x="55" y="293"/>
                    </a:cubicBezTo>
                    <a:cubicBezTo>
                      <a:pt x="56" y="309"/>
                      <a:pt x="57" y="324"/>
                      <a:pt x="58" y="339"/>
                    </a:cubicBezTo>
                    <a:cubicBezTo>
                      <a:pt x="292" y="343"/>
                      <a:pt x="574" y="345"/>
                      <a:pt x="866" y="347"/>
                    </a:cubicBezTo>
                    <a:cubicBezTo>
                      <a:pt x="924" y="347"/>
                      <a:pt x="982" y="347"/>
                      <a:pt x="1040" y="348"/>
                    </a:cubicBezTo>
                    <a:cubicBezTo>
                      <a:pt x="1041" y="348"/>
                      <a:pt x="1042" y="348"/>
                      <a:pt x="1043" y="348"/>
                    </a:cubicBezTo>
                    <a:cubicBezTo>
                      <a:pt x="1414" y="349"/>
                      <a:pt x="1786" y="351"/>
                      <a:pt x="2079" y="356"/>
                    </a:cubicBezTo>
                    <a:cubicBezTo>
                      <a:pt x="2114" y="357"/>
                      <a:pt x="2154" y="357"/>
                      <a:pt x="2198" y="358"/>
                    </a:cubicBezTo>
                    <a:cubicBezTo>
                      <a:pt x="2198" y="351"/>
                      <a:pt x="2198" y="344"/>
                      <a:pt x="2198" y="337"/>
                    </a:cubicBezTo>
                    <a:cubicBezTo>
                      <a:pt x="2198" y="337"/>
                      <a:pt x="2198" y="337"/>
                      <a:pt x="2198" y="337"/>
                    </a:cubicBezTo>
                    <a:cubicBezTo>
                      <a:pt x="2162" y="336"/>
                      <a:pt x="2129" y="336"/>
                      <a:pt x="2096" y="336"/>
                    </a:cubicBezTo>
                    <a:cubicBezTo>
                      <a:pt x="1929" y="335"/>
                      <a:pt x="1784" y="327"/>
                      <a:pt x="1709" y="321"/>
                    </a:cubicBezTo>
                    <a:cubicBezTo>
                      <a:pt x="1693" y="318"/>
                      <a:pt x="1752" y="315"/>
                      <a:pt x="1736" y="312"/>
                    </a:cubicBezTo>
                    <a:cubicBezTo>
                      <a:pt x="1733" y="312"/>
                      <a:pt x="1730" y="311"/>
                      <a:pt x="1727" y="311"/>
                    </a:cubicBezTo>
                    <a:cubicBezTo>
                      <a:pt x="1715" y="310"/>
                      <a:pt x="1702" y="309"/>
                      <a:pt x="1687" y="308"/>
                    </a:cubicBezTo>
                    <a:cubicBezTo>
                      <a:pt x="1577" y="301"/>
                      <a:pt x="1397" y="297"/>
                      <a:pt x="1430" y="287"/>
                    </a:cubicBezTo>
                    <a:cubicBezTo>
                      <a:pt x="1451" y="284"/>
                      <a:pt x="1405" y="282"/>
                      <a:pt x="1336" y="279"/>
                    </a:cubicBezTo>
                    <a:cubicBezTo>
                      <a:pt x="1306" y="279"/>
                      <a:pt x="1272" y="278"/>
                      <a:pt x="1237" y="277"/>
                    </a:cubicBezTo>
                    <a:moveTo>
                      <a:pt x="1137" y="276"/>
                    </a:moveTo>
                    <a:cubicBezTo>
                      <a:pt x="1047" y="276"/>
                      <a:pt x="791" y="280"/>
                      <a:pt x="476" y="286"/>
                    </a:cubicBezTo>
                    <a:cubicBezTo>
                      <a:pt x="489" y="286"/>
                      <a:pt x="501" y="286"/>
                      <a:pt x="514" y="287"/>
                    </a:cubicBezTo>
                    <a:cubicBezTo>
                      <a:pt x="546" y="287"/>
                      <a:pt x="578" y="287"/>
                      <a:pt x="610" y="288"/>
                    </a:cubicBezTo>
                    <a:cubicBezTo>
                      <a:pt x="625" y="288"/>
                      <a:pt x="641" y="288"/>
                      <a:pt x="657" y="288"/>
                    </a:cubicBezTo>
                    <a:cubicBezTo>
                      <a:pt x="673" y="288"/>
                      <a:pt x="689" y="288"/>
                      <a:pt x="705" y="288"/>
                    </a:cubicBezTo>
                    <a:cubicBezTo>
                      <a:pt x="736" y="288"/>
                      <a:pt x="768" y="288"/>
                      <a:pt x="800" y="288"/>
                    </a:cubicBezTo>
                    <a:cubicBezTo>
                      <a:pt x="831" y="287"/>
                      <a:pt x="863" y="287"/>
                      <a:pt x="894" y="286"/>
                    </a:cubicBezTo>
                    <a:cubicBezTo>
                      <a:pt x="925" y="286"/>
                      <a:pt x="956" y="285"/>
                      <a:pt x="987" y="284"/>
                    </a:cubicBezTo>
                    <a:cubicBezTo>
                      <a:pt x="1049" y="283"/>
                      <a:pt x="1111" y="281"/>
                      <a:pt x="1171" y="279"/>
                    </a:cubicBezTo>
                    <a:cubicBezTo>
                      <a:pt x="1193" y="279"/>
                      <a:pt x="1215" y="278"/>
                      <a:pt x="1237" y="277"/>
                    </a:cubicBezTo>
                    <a:cubicBezTo>
                      <a:pt x="1208" y="277"/>
                      <a:pt x="1178" y="276"/>
                      <a:pt x="1150" y="276"/>
                    </a:cubicBezTo>
                    <a:cubicBezTo>
                      <a:pt x="1146" y="276"/>
                      <a:pt x="1142" y="276"/>
                      <a:pt x="1137" y="276"/>
                    </a:cubicBezTo>
                    <a:moveTo>
                      <a:pt x="2197" y="252"/>
                    </a:moveTo>
                    <a:cubicBezTo>
                      <a:pt x="2197" y="252"/>
                      <a:pt x="2197" y="252"/>
                      <a:pt x="2197" y="252"/>
                    </a:cubicBezTo>
                    <a:cubicBezTo>
                      <a:pt x="2197" y="264"/>
                      <a:pt x="2197" y="277"/>
                      <a:pt x="2197" y="289"/>
                    </a:cubicBezTo>
                    <a:cubicBezTo>
                      <a:pt x="2197" y="305"/>
                      <a:pt x="2198" y="321"/>
                      <a:pt x="2198" y="337"/>
                    </a:cubicBezTo>
                    <a:cubicBezTo>
                      <a:pt x="2198" y="337"/>
                      <a:pt x="2198" y="337"/>
                      <a:pt x="2198" y="337"/>
                    </a:cubicBezTo>
                    <a:cubicBezTo>
                      <a:pt x="2198" y="321"/>
                      <a:pt x="2198" y="305"/>
                      <a:pt x="2197" y="289"/>
                    </a:cubicBezTo>
                    <a:cubicBezTo>
                      <a:pt x="2197" y="277"/>
                      <a:pt x="2197" y="264"/>
                      <a:pt x="2197" y="252"/>
                    </a:cubicBezTo>
                    <a:moveTo>
                      <a:pt x="2144" y="229"/>
                    </a:moveTo>
                    <a:cubicBezTo>
                      <a:pt x="2144" y="231"/>
                      <a:pt x="2144" y="233"/>
                      <a:pt x="2144" y="235"/>
                    </a:cubicBezTo>
                    <a:cubicBezTo>
                      <a:pt x="2144" y="235"/>
                      <a:pt x="2144" y="235"/>
                      <a:pt x="2144" y="235"/>
                    </a:cubicBezTo>
                    <a:cubicBezTo>
                      <a:pt x="2144" y="233"/>
                      <a:pt x="2144" y="231"/>
                      <a:pt x="2144" y="229"/>
                    </a:cubicBezTo>
                    <a:cubicBezTo>
                      <a:pt x="2144" y="229"/>
                      <a:pt x="2144" y="229"/>
                      <a:pt x="2144" y="229"/>
                    </a:cubicBezTo>
                    <a:moveTo>
                      <a:pt x="1125" y="174"/>
                    </a:moveTo>
                    <a:cubicBezTo>
                      <a:pt x="1024" y="177"/>
                      <a:pt x="907" y="180"/>
                      <a:pt x="779" y="184"/>
                    </a:cubicBezTo>
                    <a:cubicBezTo>
                      <a:pt x="709" y="186"/>
                      <a:pt x="636" y="188"/>
                      <a:pt x="561" y="190"/>
                    </a:cubicBezTo>
                    <a:cubicBezTo>
                      <a:pt x="559" y="190"/>
                      <a:pt x="558" y="190"/>
                      <a:pt x="556" y="190"/>
                    </a:cubicBezTo>
                    <a:cubicBezTo>
                      <a:pt x="599" y="192"/>
                      <a:pt x="644" y="194"/>
                      <a:pt x="689" y="197"/>
                    </a:cubicBezTo>
                    <a:cubicBezTo>
                      <a:pt x="715" y="198"/>
                      <a:pt x="740" y="199"/>
                      <a:pt x="766" y="200"/>
                    </a:cubicBezTo>
                    <a:cubicBezTo>
                      <a:pt x="792" y="201"/>
                      <a:pt x="819" y="203"/>
                      <a:pt x="845" y="204"/>
                    </a:cubicBezTo>
                    <a:cubicBezTo>
                      <a:pt x="894" y="205"/>
                      <a:pt x="972" y="208"/>
                      <a:pt x="1068" y="210"/>
                    </a:cubicBezTo>
                    <a:cubicBezTo>
                      <a:pt x="1092" y="211"/>
                      <a:pt x="1117" y="211"/>
                      <a:pt x="1144" y="212"/>
                    </a:cubicBezTo>
                    <a:cubicBezTo>
                      <a:pt x="1157" y="212"/>
                      <a:pt x="1170" y="213"/>
                      <a:pt x="1184" y="213"/>
                    </a:cubicBezTo>
                    <a:cubicBezTo>
                      <a:pt x="1197" y="213"/>
                      <a:pt x="1211" y="214"/>
                      <a:pt x="1225" y="214"/>
                    </a:cubicBezTo>
                    <a:cubicBezTo>
                      <a:pt x="1281" y="215"/>
                      <a:pt x="1341" y="216"/>
                      <a:pt x="1402" y="217"/>
                    </a:cubicBezTo>
                    <a:cubicBezTo>
                      <a:pt x="1463" y="219"/>
                      <a:pt x="1527" y="220"/>
                      <a:pt x="1591" y="221"/>
                    </a:cubicBezTo>
                    <a:cubicBezTo>
                      <a:pt x="1654" y="222"/>
                      <a:pt x="1719" y="223"/>
                      <a:pt x="1782" y="224"/>
                    </a:cubicBezTo>
                    <a:cubicBezTo>
                      <a:pt x="1910" y="226"/>
                      <a:pt x="2034" y="227"/>
                      <a:pt x="2144" y="229"/>
                    </a:cubicBezTo>
                    <a:cubicBezTo>
                      <a:pt x="2144" y="223"/>
                      <a:pt x="2144" y="216"/>
                      <a:pt x="2144" y="210"/>
                    </a:cubicBezTo>
                    <a:cubicBezTo>
                      <a:pt x="2109" y="209"/>
                      <a:pt x="2075" y="208"/>
                      <a:pt x="2039" y="207"/>
                    </a:cubicBezTo>
                    <a:cubicBezTo>
                      <a:pt x="1891" y="204"/>
                      <a:pt x="1621" y="202"/>
                      <a:pt x="1385" y="199"/>
                    </a:cubicBezTo>
                    <a:cubicBezTo>
                      <a:pt x="1326" y="199"/>
                      <a:pt x="1270" y="198"/>
                      <a:pt x="1218" y="198"/>
                    </a:cubicBezTo>
                    <a:cubicBezTo>
                      <a:pt x="1165" y="197"/>
                      <a:pt x="1118" y="196"/>
                      <a:pt x="1077" y="196"/>
                    </a:cubicBezTo>
                    <a:cubicBezTo>
                      <a:pt x="996" y="195"/>
                      <a:pt x="943" y="194"/>
                      <a:pt x="938" y="194"/>
                    </a:cubicBezTo>
                    <a:cubicBezTo>
                      <a:pt x="991" y="188"/>
                      <a:pt x="999" y="182"/>
                      <a:pt x="1072" y="177"/>
                    </a:cubicBezTo>
                    <a:cubicBezTo>
                      <a:pt x="1087" y="176"/>
                      <a:pt x="1104" y="175"/>
                      <a:pt x="1125" y="174"/>
                    </a:cubicBezTo>
                    <a:moveTo>
                      <a:pt x="2196" y="163"/>
                    </a:moveTo>
                    <a:cubicBezTo>
                      <a:pt x="2196" y="170"/>
                      <a:pt x="2196" y="176"/>
                      <a:pt x="2196" y="182"/>
                    </a:cubicBezTo>
                    <a:cubicBezTo>
                      <a:pt x="2197" y="206"/>
                      <a:pt x="2197" y="229"/>
                      <a:pt x="2197" y="252"/>
                    </a:cubicBezTo>
                    <a:cubicBezTo>
                      <a:pt x="2197" y="252"/>
                      <a:pt x="2197" y="252"/>
                      <a:pt x="2197" y="252"/>
                    </a:cubicBezTo>
                    <a:cubicBezTo>
                      <a:pt x="2197" y="229"/>
                      <a:pt x="2197" y="206"/>
                      <a:pt x="2196" y="182"/>
                    </a:cubicBezTo>
                    <a:cubicBezTo>
                      <a:pt x="2196" y="176"/>
                      <a:pt x="2196" y="170"/>
                      <a:pt x="2196" y="164"/>
                    </a:cubicBezTo>
                    <a:cubicBezTo>
                      <a:pt x="2196" y="163"/>
                      <a:pt x="2196" y="163"/>
                      <a:pt x="2196" y="163"/>
                    </a:cubicBezTo>
                    <a:cubicBezTo>
                      <a:pt x="2196" y="163"/>
                      <a:pt x="2196" y="163"/>
                      <a:pt x="2196" y="163"/>
                    </a:cubicBezTo>
                    <a:moveTo>
                      <a:pt x="2143" y="163"/>
                    </a:moveTo>
                    <a:cubicBezTo>
                      <a:pt x="2143" y="163"/>
                      <a:pt x="2143" y="163"/>
                      <a:pt x="2143" y="163"/>
                    </a:cubicBezTo>
                    <a:cubicBezTo>
                      <a:pt x="2143" y="178"/>
                      <a:pt x="2144" y="194"/>
                      <a:pt x="2144" y="210"/>
                    </a:cubicBezTo>
                    <a:cubicBezTo>
                      <a:pt x="2144" y="210"/>
                      <a:pt x="2144" y="210"/>
                      <a:pt x="2144" y="210"/>
                    </a:cubicBezTo>
                    <a:cubicBezTo>
                      <a:pt x="2144" y="201"/>
                      <a:pt x="2144" y="191"/>
                      <a:pt x="2144" y="182"/>
                    </a:cubicBezTo>
                    <a:cubicBezTo>
                      <a:pt x="2144" y="176"/>
                      <a:pt x="2143" y="169"/>
                      <a:pt x="2143" y="163"/>
                    </a:cubicBezTo>
                    <a:moveTo>
                      <a:pt x="542" y="148"/>
                    </a:moveTo>
                    <a:cubicBezTo>
                      <a:pt x="542" y="189"/>
                      <a:pt x="542" y="189"/>
                      <a:pt x="542" y="189"/>
                    </a:cubicBezTo>
                    <a:cubicBezTo>
                      <a:pt x="547" y="190"/>
                      <a:pt x="552" y="190"/>
                      <a:pt x="556" y="190"/>
                    </a:cubicBezTo>
                    <a:cubicBezTo>
                      <a:pt x="558" y="190"/>
                      <a:pt x="559" y="190"/>
                      <a:pt x="561" y="190"/>
                    </a:cubicBezTo>
                    <a:cubicBezTo>
                      <a:pt x="636" y="188"/>
                      <a:pt x="709" y="186"/>
                      <a:pt x="779" y="184"/>
                    </a:cubicBezTo>
                    <a:cubicBezTo>
                      <a:pt x="907" y="180"/>
                      <a:pt x="1024" y="177"/>
                      <a:pt x="1125" y="174"/>
                    </a:cubicBezTo>
                    <a:cubicBezTo>
                      <a:pt x="1149" y="173"/>
                      <a:pt x="1179" y="172"/>
                      <a:pt x="1215" y="171"/>
                    </a:cubicBezTo>
                    <a:cubicBezTo>
                      <a:pt x="1242" y="171"/>
                      <a:pt x="1226" y="168"/>
                      <a:pt x="1232" y="166"/>
                    </a:cubicBezTo>
                    <a:cubicBezTo>
                      <a:pt x="1224" y="165"/>
                      <a:pt x="1198" y="163"/>
                      <a:pt x="1171" y="162"/>
                    </a:cubicBezTo>
                    <a:cubicBezTo>
                      <a:pt x="1150" y="161"/>
                      <a:pt x="1128" y="160"/>
                      <a:pt x="1113" y="160"/>
                    </a:cubicBezTo>
                    <a:cubicBezTo>
                      <a:pt x="1115" y="160"/>
                      <a:pt x="1116" y="160"/>
                      <a:pt x="1117" y="160"/>
                    </a:cubicBezTo>
                    <a:cubicBezTo>
                      <a:pt x="1180" y="160"/>
                      <a:pt x="1123" y="159"/>
                      <a:pt x="1011" y="157"/>
                    </a:cubicBezTo>
                    <a:cubicBezTo>
                      <a:pt x="981" y="157"/>
                      <a:pt x="947" y="156"/>
                      <a:pt x="911" y="156"/>
                    </a:cubicBezTo>
                    <a:cubicBezTo>
                      <a:pt x="898" y="155"/>
                      <a:pt x="885" y="155"/>
                      <a:pt x="871" y="155"/>
                    </a:cubicBezTo>
                    <a:cubicBezTo>
                      <a:pt x="894" y="154"/>
                      <a:pt x="918" y="154"/>
                      <a:pt x="942" y="153"/>
                    </a:cubicBezTo>
                    <a:cubicBezTo>
                      <a:pt x="967" y="152"/>
                      <a:pt x="993" y="152"/>
                      <a:pt x="1018" y="151"/>
                    </a:cubicBezTo>
                    <a:cubicBezTo>
                      <a:pt x="1063" y="150"/>
                      <a:pt x="1109" y="149"/>
                      <a:pt x="1152" y="148"/>
                    </a:cubicBezTo>
                    <a:cubicBezTo>
                      <a:pt x="1090" y="149"/>
                      <a:pt x="1029" y="149"/>
                      <a:pt x="972" y="149"/>
                    </a:cubicBezTo>
                    <a:cubicBezTo>
                      <a:pt x="918" y="150"/>
                      <a:pt x="865" y="150"/>
                      <a:pt x="811" y="151"/>
                    </a:cubicBezTo>
                    <a:cubicBezTo>
                      <a:pt x="800" y="152"/>
                      <a:pt x="788" y="152"/>
                      <a:pt x="776" y="153"/>
                    </a:cubicBezTo>
                    <a:cubicBezTo>
                      <a:pt x="774" y="153"/>
                      <a:pt x="773" y="153"/>
                      <a:pt x="772" y="153"/>
                    </a:cubicBezTo>
                    <a:cubicBezTo>
                      <a:pt x="729" y="152"/>
                      <a:pt x="684" y="151"/>
                      <a:pt x="639" y="150"/>
                    </a:cubicBezTo>
                    <a:cubicBezTo>
                      <a:pt x="631" y="150"/>
                      <a:pt x="623" y="150"/>
                      <a:pt x="615" y="150"/>
                    </a:cubicBezTo>
                    <a:cubicBezTo>
                      <a:pt x="597" y="149"/>
                      <a:pt x="579" y="149"/>
                      <a:pt x="561" y="148"/>
                    </a:cubicBezTo>
                    <a:cubicBezTo>
                      <a:pt x="555" y="148"/>
                      <a:pt x="549" y="148"/>
                      <a:pt x="544" y="148"/>
                    </a:cubicBezTo>
                    <a:cubicBezTo>
                      <a:pt x="544" y="148"/>
                      <a:pt x="544" y="148"/>
                      <a:pt x="544" y="148"/>
                    </a:cubicBezTo>
                    <a:cubicBezTo>
                      <a:pt x="543" y="148"/>
                      <a:pt x="542" y="148"/>
                      <a:pt x="542" y="148"/>
                    </a:cubicBezTo>
                    <a:moveTo>
                      <a:pt x="253" y="136"/>
                    </a:moveTo>
                    <a:cubicBezTo>
                      <a:pt x="220" y="138"/>
                      <a:pt x="187" y="141"/>
                      <a:pt x="151" y="144"/>
                    </a:cubicBezTo>
                    <a:cubicBezTo>
                      <a:pt x="104" y="148"/>
                      <a:pt x="54" y="152"/>
                      <a:pt x="0" y="15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24" y="338"/>
                      <a:pt x="38" y="339"/>
                      <a:pt x="52" y="339"/>
                    </a:cubicBezTo>
                    <a:cubicBezTo>
                      <a:pt x="54" y="339"/>
                      <a:pt x="56" y="339"/>
                      <a:pt x="58" y="339"/>
                    </a:cubicBezTo>
                    <a:cubicBezTo>
                      <a:pt x="57" y="324"/>
                      <a:pt x="56" y="309"/>
                      <a:pt x="55" y="293"/>
                    </a:cubicBezTo>
                    <a:cubicBezTo>
                      <a:pt x="40" y="294"/>
                      <a:pt x="25" y="294"/>
                      <a:pt x="11" y="294"/>
                    </a:cubicBezTo>
                    <a:cubicBezTo>
                      <a:pt x="5" y="200"/>
                      <a:pt x="5" y="200"/>
                      <a:pt x="5" y="200"/>
                    </a:cubicBezTo>
                    <a:cubicBezTo>
                      <a:pt x="43" y="195"/>
                      <a:pt x="81" y="190"/>
                      <a:pt x="118" y="186"/>
                    </a:cubicBezTo>
                    <a:cubicBezTo>
                      <a:pt x="156" y="181"/>
                      <a:pt x="194" y="176"/>
                      <a:pt x="232" y="172"/>
                    </a:cubicBezTo>
                    <a:cubicBezTo>
                      <a:pt x="308" y="164"/>
                      <a:pt x="382" y="155"/>
                      <a:pt x="456" y="148"/>
                    </a:cubicBezTo>
                    <a:cubicBezTo>
                      <a:pt x="464" y="147"/>
                      <a:pt x="473" y="147"/>
                      <a:pt x="482" y="146"/>
                    </a:cubicBezTo>
                    <a:cubicBezTo>
                      <a:pt x="457" y="145"/>
                      <a:pt x="432" y="144"/>
                      <a:pt x="407" y="143"/>
                    </a:cubicBezTo>
                    <a:cubicBezTo>
                      <a:pt x="355" y="141"/>
                      <a:pt x="304" y="138"/>
                      <a:pt x="253" y="136"/>
                    </a:cubicBezTo>
                    <a:moveTo>
                      <a:pt x="2143" y="135"/>
                    </a:moveTo>
                    <a:cubicBezTo>
                      <a:pt x="2142" y="135"/>
                      <a:pt x="2142" y="135"/>
                      <a:pt x="2142" y="135"/>
                    </a:cubicBezTo>
                    <a:cubicBezTo>
                      <a:pt x="2142" y="144"/>
                      <a:pt x="2143" y="153"/>
                      <a:pt x="2143" y="163"/>
                    </a:cubicBezTo>
                    <a:cubicBezTo>
                      <a:pt x="2143" y="163"/>
                      <a:pt x="2143" y="163"/>
                      <a:pt x="2143" y="163"/>
                    </a:cubicBezTo>
                    <a:cubicBezTo>
                      <a:pt x="2143" y="153"/>
                      <a:pt x="2143" y="144"/>
                      <a:pt x="2143" y="135"/>
                    </a:cubicBezTo>
                    <a:moveTo>
                      <a:pt x="2196" y="135"/>
                    </a:moveTo>
                    <a:cubicBezTo>
                      <a:pt x="2196" y="135"/>
                      <a:pt x="2196" y="135"/>
                      <a:pt x="2196" y="135"/>
                    </a:cubicBezTo>
                    <a:cubicBezTo>
                      <a:pt x="2196" y="135"/>
                      <a:pt x="2196" y="135"/>
                      <a:pt x="2196" y="135"/>
                    </a:cubicBezTo>
                    <a:cubicBezTo>
                      <a:pt x="2196" y="144"/>
                      <a:pt x="2196" y="154"/>
                      <a:pt x="2196" y="163"/>
                    </a:cubicBezTo>
                    <a:cubicBezTo>
                      <a:pt x="2196" y="163"/>
                      <a:pt x="2196" y="163"/>
                      <a:pt x="2196" y="163"/>
                    </a:cubicBezTo>
                    <a:cubicBezTo>
                      <a:pt x="2196" y="154"/>
                      <a:pt x="2196" y="144"/>
                      <a:pt x="2196" y="135"/>
                    </a:cubicBezTo>
                    <a:moveTo>
                      <a:pt x="2141" y="114"/>
                    </a:moveTo>
                    <a:cubicBezTo>
                      <a:pt x="2033" y="114"/>
                      <a:pt x="1909" y="115"/>
                      <a:pt x="1788" y="117"/>
                    </a:cubicBezTo>
                    <a:cubicBezTo>
                      <a:pt x="1788" y="120"/>
                      <a:pt x="1788" y="124"/>
                      <a:pt x="1788" y="127"/>
                    </a:cubicBezTo>
                    <a:cubicBezTo>
                      <a:pt x="1788" y="127"/>
                      <a:pt x="1788" y="127"/>
                      <a:pt x="1788" y="127"/>
                    </a:cubicBezTo>
                    <a:cubicBezTo>
                      <a:pt x="1788" y="131"/>
                      <a:pt x="1788" y="134"/>
                      <a:pt x="1788" y="137"/>
                    </a:cubicBezTo>
                    <a:cubicBezTo>
                      <a:pt x="1788" y="137"/>
                      <a:pt x="1788" y="137"/>
                      <a:pt x="1788" y="137"/>
                    </a:cubicBezTo>
                    <a:cubicBezTo>
                      <a:pt x="1788" y="139"/>
                      <a:pt x="1788" y="140"/>
                      <a:pt x="1788" y="142"/>
                    </a:cubicBezTo>
                    <a:cubicBezTo>
                      <a:pt x="1788" y="142"/>
                      <a:pt x="1788" y="142"/>
                      <a:pt x="1788" y="142"/>
                    </a:cubicBezTo>
                    <a:cubicBezTo>
                      <a:pt x="1788" y="140"/>
                      <a:pt x="1788" y="139"/>
                      <a:pt x="1788" y="138"/>
                    </a:cubicBezTo>
                    <a:cubicBezTo>
                      <a:pt x="1906" y="136"/>
                      <a:pt x="2027" y="135"/>
                      <a:pt x="2142" y="135"/>
                    </a:cubicBezTo>
                    <a:cubicBezTo>
                      <a:pt x="2142" y="128"/>
                      <a:pt x="2142" y="121"/>
                      <a:pt x="2141" y="114"/>
                    </a:cubicBezTo>
                    <a:moveTo>
                      <a:pt x="2196" y="114"/>
                    </a:moveTo>
                    <a:cubicBezTo>
                      <a:pt x="2179" y="114"/>
                      <a:pt x="2162" y="114"/>
                      <a:pt x="2145" y="114"/>
                    </a:cubicBezTo>
                    <a:cubicBezTo>
                      <a:pt x="2144" y="114"/>
                      <a:pt x="2143" y="114"/>
                      <a:pt x="2142" y="114"/>
                    </a:cubicBezTo>
                    <a:cubicBezTo>
                      <a:pt x="2142" y="121"/>
                      <a:pt x="2142" y="128"/>
                      <a:pt x="2143" y="135"/>
                    </a:cubicBezTo>
                    <a:cubicBezTo>
                      <a:pt x="2161" y="135"/>
                      <a:pt x="2178" y="135"/>
                      <a:pt x="2196" y="135"/>
                    </a:cubicBezTo>
                    <a:cubicBezTo>
                      <a:pt x="2196" y="132"/>
                      <a:pt x="2196" y="129"/>
                      <a:pt x="2196" y="126"/>
                    </a:cubicBezTo>
                    <a:cubicBezTo>
                      <a:pt x="2196" y="122"/>
                      <a:pt x="2196" y="118"/>
                      <a:pt x="2196" y="114"/>
                    </a:cubicBezTo>
                    <a:moveTo>
                      <a:pt x="1788" y="94"/>
                    </a:moveTo>
                    <a:cubicBezTo>
                      <a:pt x="1788" y="94"/>
                      <a:pt x="1788" y="94"/>
                      <a:pt x="1788" y="94"/>
                    </a:cubicBezTo>
                    <a:cubicBezTo>
                      <a:pt x="1788" y="102"/>
                      <a:pt x="1788" y="109"/>
                      <a:pt x="1788" y="117"/>
                    </a:cubicBezTo>
                    <a:cubicBezTo>
                      <a:pt x="1788" y="117"/>
                      <a:pt x="1788" y="117"/>
                      <a:pt x="1788" y="117"/>
                    </a:cubicBezTo>
                    <a:cubicBezTo>
                      <a:pt x="1788" y="109"/>
                      <a:pt x="1788" y="102"/>
                      <a:pt x="1788" y="94"/>
                    </a:cubicBezTo>
                    <a:moveTo>
                      <a:pt x="2142" y="91"/>
                    </a:moveTo>
                    <a:cubicBezTo>
                      <a:pt x="2141" y="91"/>
                      <a:pt x="2141" y="91"/>
                      <a:pt x="2141" y="91"/>
                    </a:cubicBezTo>
                    <a:cubicBezTo>
                      <a:pt x="2141" y="91"/>
                      <a:pt x="2141" y="91"/>
                      <a:pt x="2141" y="91"/>
                    </a:cubicBezTo>
                    <a:cubicBezTo>
                      <a:pt x="2141" y="98"/>
                      <a:pt x="2141" y="106"/>
                      <a:pt x="2142" y="114"/>
                    </a:cubicBezTo>
                    <a:cubicBezTo>
                      <a:pt x="2142" y="114"/>
                      <a:pt x="2142" y="114"/>
                      <a:pt x="2142" y="114"/>
                    </a:cubicBezTo>
                    <a:cubicBezTo>
                      <a:pt x="2142" y="107"/>
                      <a:pt x="2142" y="100"/>
                      <a:pt x="2142" y="93"/>
                    </a:cubicBezTo>
                    <a:cubicBezTo>
                      <a:pt x="2142" y="92"/>
                      <a:pt x="2142" y="91"/>
                      <a:pt x="2142" y="91"/>
                    </a:cubicBezTo>
                    <a:moveTo>
                      <a:pt x="1787" y="85"/>
                    </a:moveTo>
                    <a:cubicBezTo>
                      <a:pt x="1736" y="85"/>
                      <a:pt x="1684" y="86"/>
                      <a:pt x="1621" y="87"/>
                    </a:cubicBezTo>
                    <a:cubicBezTo>
                      <a:pt x="1573" y="88"/>
                      <a:pt x="1524" y="89"/>
                      <a:pt x="1475" y="90"/>
                    </a:cubicBezTo>
                    <a:cubicBezTo>
                      <a:pt x="1426" y="90"/>
                      <a:pt x="1378" y="91"/>
                      <a:pt x="1332" y="91"/>
                    </a:cubicBezTo>
                    <a:cubicBezTo>
                      <a:pt x="1298" y="91"/>
                      <a:pt x="1266" y="92"/>
                      <a:pt x="1234" y="92"/>
                    </a:cubicBezTo>
                    <a:cubicBezTo>
                      <a:pt x="1180" y="92"/>
                      <a:pt x="1131" y="91"/>
                      <a:pt x="1089" y="90"/>
                    </a:cubicBezTo>
                    <a:cubicBezTo>
                      <a:pt x="1045" y="89"/>
                      <a:pt x="1001" y="88"/>
                      <a:pt x="957" y="87"/>
                    </a:cubicBezTo>
                    <a:cubicBezTo>
                      <a:pt x="957" y="87"/>
                      <a:pt x="957" y="87"/>
                      <a:pt x="956" y="87"/>
                    </a:cubicBezTo>
                    <a:cubicBezTo>
                      <a:pt x="860" y="91"/>
                      <a:pt x="764" y="96"/>
                      <a:pt x="669" y="102"/>
                    </a:cubicBezTo>
                    <a:cubicBezTo>
                      <a:pt x="668" y="102"/>
                      <a:pt x="667" y="102"/>
                      <a:pt x="667" y="102"/>
                    </a:cubicBezTo>
                    <a:cubicBezTo>
                      <a:pt x="664" y="102"/>
                      <a:pt x="677" y="100"/>
                      <a:pt x="711" y="97"/>
                    </a:cubicBezTo>
                    <a:cubicBezTo>
                      <a:pt x="729" y="95"/>
                      <a:pt x="754" y="93"/>
                      <a:pt x="786" y="90"/>
                    </a:cubicBezTo>
                    <a:cubicBezTo>
                      <a:pt x="805" y="89"/>
                      <a:pt x="826" y="87"/>
                      <a:pt x="850" y="85"/>
                    </a:cubicBezTo>
                    <a:cubicBezTo>
                      <a:pt x="847" y="85"/>
                      <a:pt x="843" y="85"/>
                      <a:pt x="840" y="85"/>
                    </a:cubicBezTo>
                    <a:cubicBezTo>
                      <a:pt x="838" y="85"/>
                      <a:pt x="836" y="85"/>
                      <a:pt x="835" y="85"/>
                    </a:cubicBezTo>
                    <a:cubicBezTo>
                      <a:pt x="833" y="85"/>
                      <a:pt x="831" y="85"/>
                      <a:pt x="829" y="85"/>
                    </a:cubicBezTo>
                    <a:cubicBezTo>
                      <a:pt x="827" y="85"/>
                      <a:pt x="825" y="85"/>
                      <a:pt x="823" y="85"/>
                    </a:cubicBezTo>
                    <a:cubicBezTo>
                      <a:pt x="800" y="85"/>
                      <a:pt x="777" y="85"/>
                      <a:pt x="754" y="85"/>
                    </a:cubicBezTo>
                    <a:cubicBezTo>
                      <a:pt x="743" y="85"/>
                      <a:pt x="731" y="85"/>
                      <a:pt x="719" y="85"/>
                    </a:cubicBezTo>
                    <a:cubicBezTo>
                      <a:pt x="708" y="85"/>
                      <a:pt x="696" y="85"/>
                      <a:pt x="684" y="86"/>
                    </a:cubicBezTo>
                    <a:cubicBezTo>
                      <a:pt x="637" y="87"/>
                      <a:pt x="590" y="88"/>
                      <a:pt x="541" y="89"/>
                    </a:cubicBezTo>
                    <a:cubicBezTo>
                      <a:pt x="541" y="128"/>
                      <a:pt x="541" y="128"/>
                      <a:pt x="541" y="128"/>
                    </a:cubicBezTo>
                    <a:cubicBezTo>
                      <a:pt x="719" y="132"/>
                      <a:pt x="896" y="133"/>
                      <a:pt x="1074" y="133"/>
                    </a:cubicBezTo>
                    <a:cubicBezTo>
                      <a:pt x="1140" y="131"/>
                      <a:pt x="1219" y="130"/>
                      <a:pt x="1302" y="130"/>
                    </a:cubicBezTo>
                    <a:cubicBezTo>
                      <a:pt x="1451" y="130"/>
                      <a:pt x="1615" y="133"/>
                      <a:pt x="1750" y="136"/>
                    </a:cubicBezTo>
                    <a:cubicBezTo>
                      <a:pt x="1763" y="137"/>
                      <a:pt x="1775" y="137"/>
                      <a:pt x="1788" y="137"/>
                    </a:cubicBezTo>
                    <a:cubicBezTo>
                      <a:pt x="1788" y="130"/>
                      <a:pt x="1788" y="124"/>
                      <a:pt x="1788" y="117"/>
                    </a:cubicBezTo>
                    <a:cubicBezTo>
                      <a:pt x="1780" y="117"/>
                      <a:pt x="1772" y="117"/>
                      <a:pt x="1765" y="117"/>
                    </a:cubicBezTo>
                    <a:cubicBezTo>
                      <a:pt x="1662" y="119"/>
                      <a:pt x="1538" y="121"/>
                      <a:pt x="1429" y="123"/>
                    </a:cubicBezTo>
                    <a:cubicBezTo>
                      <a:pt x="1224" y="121"/>
                      <a:pt x="1021" y="118"/>
                      <a:pt x="824" y="118"/>
                    </a:cubicBezTo>
                    <a:cubicBezTo>
                      <a:pt x="829" y="118"/>
                      <a:pt x="834" y="117"/>
                      <a:pt x="840" y="117"/>
                    </a:cubicBezTo>
                    <a:cubicBezTo>
                      <a:pt x="925" y="114"/>
                      <a:pt x="959" y="114"/>
                      <a:pt x="892" y="114"/>
                    </a:cubicBezTo>
                    <a:cubicBezTo>
                      <a:pt x="1176" y="111"/>
                      <a:pt x="1462" y="109"/>
                      <a:pt x="1787" y="94"/>
                    </a:cubicBezTo>
                    <a:cubicBezTo>
                      <a:pt x="1787" y="91"/>
                      <a:pt x="1787" y="88"/>
                      <a:pt x="1787" y="85"/>
                    </a:cubicBezTo>
                    <a:moveTo>
                      <a:pt x="2140" y="72"/>
                    </a:moveTo>
                    <a:cubicBezTo>
                      <a:pt x="2122" y="73"/>
                      <a:pt x="2105" y="73"/>
                      <a:pt x="2088" y="73"/>
                    </a:cubicBezTo>
                    <a:cubicBezTo>
                      <a:pt x="2079" y="74"/>
                      <a:pt x="2070" y="74"/>
                      <a:pt x="2062" y="74"/>
                    </a:cubicBezTo>
                    <a:cubicBezTo>
                      <a:pt x="2053" y="74"/>
                      <a:pt x="2045" y="74"/>
                      <a:pt x="2037" y="74"/>
                    </a:cubicBezTo>
                    <a:cubicBezTo>
                      <a:pt x="2028" y="74"/>
                      <a:pt x="2019" y="74"/>
                      <a:pt x="2010" y="74"/>
                    </a:cubicBezTo>
                    <a:cubicBezTo>
                      <a:pt x="1987" y="74"/>
                      <a:pt x="1964" y="74"/>
                      <a:pt x="1943" y="73"/>
                    </a:cubicBezTo>
                    <a:cubicBezTo>
                      <a:pt x="1885" y="73"/>
                      <a:pt x="1836" y="73"/>
                      <a:pt x="1800" y="72"/>
                    </a:cubicBezTo>
                    <a:cubicBezTo>
                      <a:pt x="1796" y="72"/>
                      <a:pt x="1791" y="72"/>
                      <a:pt x="1787" y="72"/>
                    </a:cubicBezTo>
                    <a:cubicBezTo>
                      <a:pt x="1787" y="76"/>
                      <a:pt x="1787" y="80"/>
                      <a:pt x="1787" y="85"/>
                    </a:cubicBezTo>
                    <a:cubicBezTo>
                      <a:pt x="1787" y="85"/>
                      <a:pt x="1788" y="85"/>
                      <a:pt x="1788" y="85"/>
                    </a:cubicBezTo>
                    <a:cubicBezTo>
                      <a:pt x="1788" y="85"/>
                      <a:pt x="1788" y="86"/>
                      <a:pt x="1788" y="87"/>
                    </a:cubicBezTo>
                    <a:cubicBezTo>
                      <a:pt x="1813" y="87"/>
                      <a:pt x="1837" y="87"/>
                      <a:pt x="1861" y="88"/>
                    </a:cubicBezTo>
                    <a:cubicBezTo>
                      <a:pt x="1940" y="89"/>
                      <a:pt x="2015" y="91"/>
                      <a:pt x="2088" y="91"/>
                    </a:cubicBezTo>
                    <a:cubicBezTo>
                      <a:pt x="2106" y="91"/>
                      <a:pt x="2123" y="91"/>
                      <a:pt x="2141" y="91"/>
                    </a:cubicBezTo>
                    <a:cubicBezTo>
                      <a:pt x="2141" y="85"/>
                      <a:pt x="2140" y="78"/>
                      <a:pt x="2140" y="72"/>
                    </a:cubicBezTo>
                    <a:moveTo>
                      <a:pt x="1636" y="72"/>
                    </a:moveTo>
                    <a:cubicBezTo>
                      <a:pt x="1524" y="72"/>
                      <a:pt x="1413" y="73"/>
                      <a:pt x="1303" y="75"/>
                    </a:cubicBezTo>
                    <a:cubicBezTo>
                      <a:pt x="1386" y="77"/>
                      <a:pt x="1469" y="78"/>
                      <a:pt x="1553" y="79"/>
                    </a:cubicBezTo>
                    <a:cubicBezTo>
                      <a:pt x="1577" y="79"/>
                      <a:pt x="1604" y="79"/>
                      <a:pt x="1631" y="78"/>
                    </a:cubicBezTo>
                    <a:cubicBezTo>
                      <a:pt x="1657" y="78"/>
                      <a:pt x="1682" y="77"/>
                      <a:pt x="1700" y="76"/>
                    </a:cubicBezTo>
                    <a:cubicBezTo>
                      <a:pt x="1722" y="74"/>
                      <a:pt x="1744" y="73"/>
                      <a:pt x="1767" y="72"/>
                    </a:cubicBezTo>
                    <a:cubicBezTo>
                      <a:pt x="1723" y="72"/>
                      <a:pt x="1680" y="72"/>
                      <a:pt x="1636" y="72"/>
                    </a:cubicBezTo>
                    <a:moveTo>
                      <a:pt x="2140" y="66"/>
                    </a:moveTo>
                    <a:cubicBezTo>
                      <a:pt x="2140" y="66"/>
                      <a:pt x="2140" y="66"/>
                      <a:pt x="2140" y="66"/>
                    </a:cubicBezTo>
                    <a:cubicBezTo>
                      <a:pt x="2140" y="68"/>
                      <a:pt x="2140" y="70"/>
                      <a:pt x="2140" y="72"/>
                    </a:cubicBezTo>
                    <a:cubicBezTo>
                      <a:pt x="2140" y="72"/>
                      <a:pt x="2140" y="72"/>
                      <a:pt x="2140" y="72"/>
                    </a:cubicBezTo>
                    <a:cubicBezTo>
                      <a:pt x="2140" y="70"/>
                      <a:pt x="2140" y="68"/>
                      <a:pt x="2140" y="66"/>
                    </a:cubicBezTo>
                    <a:moveTo>
                      <a:pt x="1201" y="21"/>
                    </a:moveTo>
                    <a:cubicBezTo>
                      <a:pt x="1163" y="22"/>
                      <a:pt x="1123" y="23"/>
                      <a:pt x="1081" y="24"/>
                    </a:cubicBezTo>
                    <a:cubicBezTo>
                      <a:pt x="955" y="27"/>
                      <a:pt x="843" y="30"/>
                      <a:pt x="714" y="35"/>
                    </a:cubicBezTo>
                    <a:cubicBezTo>
                      <a:pt x="543" y="41"/>
                      <a:pt x="373" y="50"/>
                      <a:pt x="204" y="62"/>
                    </a:cubicBezTo>
                    <a:cubicBezTo>
                      <a:pt x="205" y="114"/>
                      <a:pt x="205" y="114"/>
                      <a:pt x="205" y="114"/>
                    </a:cubicBezTo>
                    <a:cubicBezTo>
                      <a:pt x="317" y="120"/>
                      <a:pt x="429" y="125"/>
                      <a:pt x="541" y="128"/>
                    </a:cubicBezTo>
                    <a:cubicBezTo>
                      <a:pt x="540" y="110"/>
                      <a:pt x="540" y="110"/>
                      <a:pt x="540" y="110"/>
                    </a:cubicBezTo>
                    <a:cubicBezTo>
                      <a:pt x="525" y="111"/>
                      <a:pt x="506" y="113"/>
                      <a:pt x="487" y="115"/>
                    </a:cubicBezTo>
                    <a:cubicBezTo>
                      <a:pt x="384" y="113"/>
                      <a:pt x="287" y="109"/>
                      <a:pt x="205" y="103"/>
                    </a:cubicBezTo>
                    <a:cubicBezTo>
                      <a:pt x="205" y="73"/>
                      <a:pt x="205" y="73"/>
                      <a:pt x="205" y="73"/>
                    </a:cubicBezTo>
                    <a:cubicBezTo>
                      <a:pt x="227" y="72"/>
                      <a:pt x="248" y="71"/>
                      <a:pt x="268" y="70"/>
                    </a:cubicBezTo>
                    <a:cubicBezTo>
                      <a:pt x="381" y="64"/>
                      <a:pt x="473" y="61"/>
                      <a:pt x="591" y="56"/>
                    </a:cubicBezTo>
                    <a:cubicBezTo>
                      <a:pt x="737" y="49"/>
                      <a:pt x="885" y="43"/>
                      <a:pt x="1026" y="38"/>
                    </a:cubicBezTo>
                    <a:cubicBezTo>
                      <a:pt x="1139" y="34"/>
                      <a:pt x="1247" y="30"/>
                      <a:pt x="1345" y="27"/>
                    </a:cubicBezTo>
                    <a:cubicBezTo>
                      <a:pt x="1297" y="25"/>
                      <a:pt x="1249" y="23"/>
                      <a:pt x="1201" y="21"/>
                    </a:cubicBezTo>
                    <a:moveTo>
                      <a:pt x="1646" y="21"/>
                    </a:moveTo>
                    <a:cubicBezTo>
                      <a:pt x="1646" y="23"/>
                      <a:pt x="1646" y="25"/>
                      <a:pt x="1646" y="27"/>
                    </a:cubicBezTo>
                    <a:cubicBezTo>
                      <a:pt x="1646" y="27"/>
                      <a:pt x="1646" y="27"/>
                      <a:pt x="1646" y="27"/>
                    </a:cubicBezTo>
                    <a:cubicBezTo>
                      <a:pt x="1646" y="25"/>
                      <a:pt x="1646" y="23"/>
                      <a:pt x="1646" y="21"/>
                    </a:cubicBezTo>
                    <a:cubicBezTo>
                      <a:pt x="1646" y="21"/>
                      <a:pt x="1646" y="21"/>
                      <a:pt x="1646" y="21"/>
                    </a:cubicBezTo>
                    <a:moveTo>
                      <a:pt x="1646" y="11"/>
                    </a:moveTo>
                    <a:cubicBezTo>
                      <a:pt x="1646" y="13"/>
                      <a:pt x="1646" y="15"/>
                      <a:pt x="1646" y="18"/>
                    </a:cubicBezTo>
                    <a:cubicBezTo>
                      <a:pt x="1646" y="18"/>
                      <a:pt x="1647" y="18"/>
                      <a:pt x="1647" y="18"/>
                    </a:cubicBezTo>
                    <a:cubicBezTo>
                      <a:pt x="1647" y="11"/>
                      <a:pt x="1647" y="11"/>
                      <a:pt x="1647" y="11"/>
                    </a:cubicBezTo>
                    <a:cubicBezTo>
                      <a:pt x="1646" y="11"/>
                      <a:pt x="1646" y="11"/>
                      <a:pt x="1646" y="11"/>
                    </a:cubicBezTo>
                    <a:moveTo>
                      <a:pt x="1645" y="8"/>
                    </a:moveTo>
                    <a:cubicBezTo>
                      <a:pt x="1617" y="9"/>
                      <a:pt x="1592" y="10"/>
                      <a:pt x="1569" y="11"/>
                    </a:cubicBezTo>
                    <a:cubicBezTo>
                      <a:pt x="1527" y="13"/>
                      <a:pt x="1487" y="14"/>
                      <a:pt x="1448" y="15"/>
                    </a:cubicBezTo>
                    <a:cubicBezTo>
                      <a:pt x="1445" y="16"/>
                      <a:pt x="1443" y="16"/>
                      <a:pt x="1441" y="16"/>
                    </a:cubicBezTo>
                    <a:cubicBezTo>
                      <a:pt x="1512" y="17"/>
                      <a:pt x="1582" y="18"/>
                      <a:pt x="1646" y="21"/>
                    </a:cubicBezTo>
                    <a:cubicBezTo>
                      <a:pt x="1646" y="17"/>
                      <a:pt x="1645" y="12"/>
                      <a:pt x="1645" y="8"/>
                    </a:cubicBezTo>
                    <a:moveTo>
                      <a:pt x="1646" y="1"/>
                    </a:moveTo>
                    <a:cubicBezTo>
                      <a:pt x="1645" y="1"/>
                      <a:pt x="1645" y="1"/>
                      <a:pt x="1645" y="1"/>
                    </a:cubicBezTo>
                    <a:cubicBezTo>
                      <a:pt x="1645" y="4"/>
                      <a:pt x="1645" y="6"/>
                      <a:pt x="1645" y="8"/>
                    </a:cubicBezTo>
                    <a:cubicBezTo>
                      <a:pt x="1645" y="8"/>
                      <a:pt x="1646" y="8"/>
                      <a:pt x="1646" y="8"/>
                    </a:cubicBezTo>
                    <a:cubicBezTo>
                      <a:pt x="1646" y="6"/>
                      <a:pt x="1646" y="4"/>
                      <a:pt x="1646" y="1"/>
                    </a:cubicBezTo>
                    <a:moveTo>
                      <a:pt x="981" y="0"/>
                    </a:moveTo>
                    <a:cubicBezTo>
                      <a:pt x="977" y="0"/>
                      <a:pt x="973" y="0"/>
                      <a:pt x="971" y="0"/>
                    </a:cubicBezTo>
                    <a:cubicBezTo>
                      <a:pt x="988" y="1"/>
                      <a:pt x="1005" y="2"/>
                      <a:pt x="1022" y="3"/>
                    </a:cubicBezTo>
                    <a:cubicBezTo>
                      <a:pt x="1038" y="4"/>
                      <a:pt x="1055" y="4"/>
                      <a:pt x="1072" y="5"/>
                    </a:cubicBezTo>
                    <a:cubicBezTo>
                      <a:pt x="1088" y="6"/>
                      <a:pt x="1105" y="7"/>
                      <a:pt x="1123" y="8"/>
                    </a:cubicBezTo>
                    <a:cubicBezTo>
                      <a:pt x="1183" y="6"/>
                      <a:pt x="1242" y="5"/>
                      <a:pt x="1301" y="3"/>
                    </a:cubicBezTo>
                    <a:cubicBezTo>
                      <a:pt x="1292" y="3"/>
                      <a:pt x="1282" y="3"/>
                      <a:pt x="1273" y="3"/>
                    </a:cubicBezTo>
                    <a:cubicBezTo>
                      <a:pt x="1265" y="4"/>
                      <a:pt x="1257" y="4"/>
                      <a:pt x="1248" y="4"/>
                    </a:cubicBezTo>
                    <a:cubicBezTo>
                      <a:pt x="1237" y="4"/>
                      <a:pt x="1225" y="4"/>
                      <a:pt x="1213" y="3"/>
                    </a:cubicBezTo>
                    <a:cubicBezTo>
                      <a:pt x="1205" y="3"/>
                      <a:pt x="1196" y="3"/>
                      <a:pt x="1187" y="3"/>
                    </a:cubicBezTo>
                    <a:cubicBezTo>
                      <a:pt x="1160" y="3"/>
                      <a:pt x="1132" y="3"/>
                      <a:pt x="1106" y="2"/>
                    </a:cubicBezTo>
                    <a:cubicBezTo>
                      <a:pt x="1103" y="2"/>
                      <a:pt x="1099" y="2"/>
                      <a:pt x="1096" y="2"/>
                    </a:cubicBezTo>
                    <a:cubicBezTo>
                      <a:pt x="1066" y="1"/>
                      <a:pt x="1039" y="1"/>
                      <a:pt x="1017" y="0"/>
                    </a:cubicBezTo>
                    <a:cubicBezTo>
                      <a:pt x="1002" y="0"/>
                      <a:pt x="990" y="0"/>
                      <a:pt x="981" y="0"/>
                    </a:cubicBezTo>
                  </a:path>
                </a:pathLst>
              </a:custGeom>
              <a:solidFill>
                <a:srgbClr val="F4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1"/>
              <p:cNvSpPr>
                <a:spLocks noEditPoints="1"/>
              </p:cNvSpPr>
              <p:nvPr/>
            </p:nvSpPr>
            <p:spPr bwMode="auto">
              <a:xfrm>
                <a:off x="2244" y="3766"/>
                <a:ext cx="3314" cy="455"/>
              </a:xfrm>
              <a:custGeom>
                <a:avLst/>
                <a:gdLst>
                  <a:gd name="T0" fmla="*/ 2383 w 2436"/>
                  <a:gd name="T1" fmla="*/ 236 h 334"/>
                  <a:gd name="T2" fmla="*/ 1971 w 2436"/>
                  <a:gd name="T3" fmla="*/ 256 h 334"/>
                  <a:gd name="T4" fmla="*/ 0 w 2436"/>
                  <a:gd name="T5" fmla="*/ 104 h 334"/>
                  <a:gd name="T6" fmla="*/ 10 w 2436"/>
                  <a:gd name="T7" fmla="*/ 259 h 334"/>
                  <a:gd name="T8" fmla="*/ 15 w 2436"/>
                  <a:gd name="T9" fmla="*/ 334 h 334"/>
                  <a:gd name="T10" fmla="*/ 99 w 2436"/>
                  <a:gd name="T11" fmla="*/ 321 h 334"/>
                  <a:gd name="T12" fmla="*/ 678 w 2436"/>
                  <a:gd name="T13" fmla="*/ 277 h 334"/>
                  <a:gd name="T14" fmla="*/ 1117 w 2436"/>
                  <a:gd name="T15" fmla="*/ 269 h 334"/>
                  <a:gd name="T16" fmla="*/ 1117 w 2436"/>
                  <a:gd name="T17" fmla="*/ 269 h 334"/>
                  <a:gd name="T18" fmla="*/ 678 w 2436"/>
                  <a:gd name="T19" fmla="*/ 277 h 334"/>
                  <a:gd name="T20" fmla="*/ 99 w 2436"/>
                  <a:gd name="T21" fmla="*/ 321 h 334"/>
                  <a:gd name="T22" fmla="*/ 15 w 2436"/>
                  <a:gd name="T23" fmla="*/ 334 h 334"/>
                  <a:gd name="T24" fmla="*/ 10 w 2436"/>
                  <a:gd name="T25" fmla="*/ 259 h 334"/>
                  <a:gd name="T26" fmla="*/ 0 w 2436"/>
                  <a:gd name="T27" fmla="*/ 104 h 334"/>
                  <a:gd name="T28" fmla="*/ 1184 w 2436"/>
                  <a:gd name="T29" fmla="*/ 114 h 334"/>
                  <a:gd name="T30" fmla="*/ 747 w 2436"/>
                  <a:gd name="T31" fmla="*/ 125 h 334"/>
                  <a:gd name="T32" fmla="*/ 461 w 2436"/>
                  <a:gd name="T33" fmla="*/ 124 h 334"/>
                  <a:gd name="T34" fmla="*/ 303 w 2436"/>
                  <a:gd name="T35" fmla="*/ 119 h 334"/>
                  <a:gd name="T36" fmla="*/ 173 w 2436"/>
                  <a:gd name="T37" fmla="*/ 114 h 334"/>
                  <a:gd name="T38" fmla="*/ 0 w 2436"/>
                  <a:gd name="T39" fmla="*/ 104 h 334"/>
                  <a:gd name="T40" fmla="*/ 169 w 2436"/>
                  <a:gd name="T41" fmla="*/ 114 h 334"/>
                  <a:gd name="T42" fmla="*/ 282 w 2436"/>
                  <a:gd name="T43" fmla="*/ 119 h 334"/>
                  <a:gd name="T44" fmla="*/ 423 w 2436"/>
                  <a:gd name="T45" fmla="*/ 123 h 334"/>
                  <a:gd name="T46" fmla="*/ 652 w 2436"/>
                  <a:gd name="T47" fmla="*/ 125 h 334"/>
                  <a:gd name="T48" fmla="*/ 1118 w 2436"/>
                  <a:gd name="T49" fmla="*/ 116 h 334"/>
                  <a:gd name="T50" fmla="*/ 2436 w 2436"/>
                  <a:gd name="T51" fmla="*/ 94 h 334"/>
                  <a:gd name="T52" fmla="*/ 2436 w 2436"/>
                  <a:gd name="T53" fmla="*/ 94 h 334"/>
                  <a:gd name="T54" fmla="*/ 2389 w 2436"/>
                  <a:gd name="T55" fmla="*/ 93 h 334"/>
                  <a:gd name="T56" fmla="*/ 2381 w 2436"/>
                  <a:gd name="T57" fmla="*/ 92 h 334"/>
                  <a:gd name="T58" fmla="*/ 2382 w 2436"/>
                  <a:gd name="T59" fmla="*/ 147 h 334"/>
                  <a:gd name="T60" fmla="*/ 1784 w 2436"/>
                  <a:gd name="T61" fmla="*/ 94 h 334"/>
                  <a:gd name="T62" fmla="*/ 1922 w 2436"/>
                  <a:gd name="T63" fmla="*/ 91 h 334"/>
                  <a:gd name="T64" fmla="*/ 1987 w 2436"/>
                  <a:gd name="T65" fmla="*/ 90 h 334"/>
                  <a:gd name="T66" fmla="*/ 2160 w 2436"/>
                  <a:gd name="T67" fmla="*/ 89 h 334"/>
                  <a:gd name="T68" fmla="*/ 2332 w 2436"/>
                  <a:gd name="T69" fmla="*/ 91 h 334"/>
                  <a:gd name="T70" fmla="*/ 2381 w 2436"/>
                  <a:gd name="T71" fmla="*/ 92 h 334"/>
                  <a:gd name="T72" fmla="*/ 2378 w 2436"/>
                  <a:gd name="T73" fmla="*/ 92 h 334"/>
                  <a:gd name="T74" fmla="*/ 2160 w 2436"/>
                  <a:gd name="T75" fmla="*/ 89 h 334"/>
                  <a:gd name="T76" fmla="*/ 2145 w 2436"/>
                  <a:gd name="T77" fmla="*/ 89 h 334"/>
                  <a:gd name="T78" fmla="*/ 2145 w 2436"/>
                  <a:gd name="T79" fmla="*/ 89 h 334"/>
                  <a:gd name="T80" fmla="*/ 2144 w 2436"/>
                  <a:gd name="T81" fmla="*/ 89 h 334"/>
                  <a:gd name="T82" fmla="*/ 2144 w 2436"/>
                  <a:gd name="T83" fmla="*/ 89 h 334"/>
                  <a:gd name="T84" fmla="*/ 2145 w 2436"/>
                  <a:gd name="T85" fmla="*/ 89 h 334"/>
                  <a:gd name="T86" fmla="*/ 274 w 2436"/>
                  <a:gd name="T87" fmla="*/ 32 h 334"/>
                  <a:gd name="T88" fmla="*/ 489 w 2436"/>
                  <a:gd name="T89" fmla="*/ 27 h 334"/>
                  <a:gd name="T90" fmla="*/ 508 w 2436"/>
                  <a:gd name="T91" fmla="*/ 27 h 334"/>
                  <a:gd name="T92" fmla="*/ 726 w 2436"/>
                  <a:gd name="T93" fmla="*/ 21 h 334"/>
                  <a:gd name="T94" fmla="*/ 1088 w 2436"/>
                  <a:gd name="T95" fmla="*/ 11 h 334"/>
                  <a:gd name="T96" fmla="*/ 1341 w 2436"/>
                  <a:gd name="T97" fmla="*/ 5 h 334"/>
                  <a:gd name="T98" fmla="*/ 2200 w 2436"/>
                  <a:gd name="T99" fmla="*/ 1 h 334"/>
                  <a:gd name="T100" fmla="*/ 1448 w 2436"/>
                  <a:gd name="T101" fmla="*/ 4 h 334"/>
                  <a:gd name="T102" fmla="*/ 1346 w 2436"/>
                  <a:gd name="T103" fmla="*/ 5 h 334"/>
                  <a:gd name="T104" fmla="*/ 2090 w 2436"/>
                  <a:gd name="T105" fmla="*/ 0 h 334"/>
                  <a:gd name="T106" fmla="*/ 2143 w 2436"/>
                  <a:gd name="T107" fmla="*/ 0 h 334"/>
                  <a:gd name="T108" fmla="*/ 2143 w 2436"/>
                  <a:gd name="T109" fmla="*/ 0 h 334"/>
                  <a:gd name="T110" fmla="*/ 2090 w 2436"/>
                  <a:gd name="T111" fmla="*/ 0 h 334"/>
                  <a:gd name="T112" fmla="*/ 2095 w 2436"/>
                  <a:gd name="T113" fmla="*/ 0 h 334"/>
                  <a:gd name="T114" fmla="*/ 2209 w 2436"/>
                  <a:gd name="T115" fmla="*/ 1 h 334"/>
                  <a:gd name="T116" fmla="*/ 2330 w 2436"/>
                  <a:gd name="T117" fmla="*/ 0 h 334"/>
                  <a:gd name="T118" fmla="*/ 2380 w 2436"/>
                  <a:gd name="T119" fmla="*/ 0 h 334"/>
                  <a:gd name="T120" fmla="*/ 2371 w 2436"/>
                  <a:gd name="T121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36" h="334">
                    <a:moveTo>
                      <a:pt x="1971" y="256"/>
                    </a:moveTo>
                    <a:cubicBezTo>
                      <a:pt x="1821" y="260"/>
                      <a:pt x="1663" y="262"/>
                      <a:pt x="1518" y="264"/>
                    </a:cubicBezTo>
                    <a:cubicBezTo>
                      <a:pt x="1663" y="262"/>
                      <a:pt x="1821" y="260"/>
                      <a:pt x="1971" y="256"/>
                    </a:cubicBezTo>
                    <a:moveTo>
                      <a:pt x="2383" y="236"/>
                    </a:moveTo>
                    <a:cubicBezTo>
                      <a:pt x="2327" y="241"/>
                      <a:pt x="2262" y="245"/>
                      <a:pt x="2193" y="248"/>
                    </a:cubicBezTo>
                    <a:cubicBezTo>
                      <a:pt x="2123" y="251"/>
                      <a:pt x="2048" y="254"/>
                      <a:pt x="1971" y="256"/>
                    </a:cubicBezTo>
                    <a:cubicBezTo>
                      <a:pt x="1971" y="256"/>
                      <a:pt x="1971" y="256"/>
                      <a:pt x="1971" y="256"/>
                    </a:cubicBezTo>
                    <a:cubicBezTo>
                      <a:pt x="1971" y="256"/>
                      <a:pt x="1971" y="256"/>
                      <a:pt x="1971" y="256"/>
                    </a:cubicBezTo>
                    <a:cubicBezTo>
                      <a:pt x="2048" y="254"/>
                      <a:pt x="2123" y="251"/>
                      <a:pt x="2193" y="248"/>
                    </a:cubicBezTo>
                    <a:cubicBezTo>
                      <a:pt x="2262" y="245"/>
                      <a:pt x="2327" y="241"/>
                      <a:pt x="2383" y="236"/>
                    </a:cubicBezTo>
                    <a:cubicBezTo>
                      <a:pt x="2383" y="236"/>
                      <a:pt x="2383" y="236"/>
                      <a:pt x="2383" y="236"/>
                    </a:cubicBezTo>
                    <a:moveTo>
                      <a:pt x="0" y="104"/>
                    </a:moveTo>
                    <a:cubicBezTo>
                      <a:pt x="1" y="113"/>
                      <a:pt x="2" y="122"/>
                      <a:pt x="2" y="130"/>
                    </a:cubicBezTo>
                    <a:cubicBezTo>
                      <a:pt x="3" y="146"/>
                      <a:pt x="4" y="161"/>
                      <a:pt x="5" y="176"/>
                    </a:cubicBezTo>
                    <a:cubicBezTo>
                      <a:pt x="5" y="177"/>
                      <a:pt x="5" y="179"/>
                      <a:pt x="5" y="180"/>
                    </a:cubicBezTo>
                    <a:cubicBezTo>
                      <a:pt x="7" y="206"/>
                      <a:pt x="9" y="232"/>
                      <a:pt x="10" y="259"/>
                    </a:cubicBezTo>
                    <a:cubicBezTo>
                      <a:pt x="11" y="269"/>
                      <a:pt x="12" y="279"/>
                      <a:pt x="13" y="290"/>
                    </a:cubicBezTo>
                    <a:cubicBezTo>
                      <a:pt x="13" y="299"/>
                      <a:pt x="14" y="308"/>
                      <a:pt x="14" y="317"/>
                    </a:cubicBezTo>
                    <a:cubicBezTo>
                      <a:pt x="15" y="322"/>
                      <a:pt x="15" y="327"/>
                      <a:pt x="15" y="332"/>
                    </a:cubicBezTo>
                    <a:cubicBezTo>
                      <a:pt x="15" y="333"/>
                      <a:pt x="15" y="334"/>
                      <a:pt x="15" y="334"/>
                    </a:cubicBezTo>
                    <a:cubicBezTo>
                      <a:pt x="15" y="334"/>
                      <a:pt x="15" y="334"/>
                      <a:pt x="15" y="334"/>
                    </a:cubicBezTo>
                    <a:cubicBezTo>
                      <a:pt x="19" y="334"/>
                      <a:pt x="24" y="333"/>
                      <a:pt x="28" y="332"/>
                    </a:cubicBezTo>
                    <a:cubicBezTo>
                      <a:pt x="28" y="332"/>
                      <a:pt x="29" y="332"/>
                      <a:pt x="29" y="332"/>
                    </a:cubicBezTo>
                    <a:cubicBezTo>
                      <a:pt x="52" y="328"/>
                      <a:pt x="75" y="324"/>
                      <a:pt x="99" y="321"/>
                    </a:cubicBezTo>
                    <a:cubicBezTo>
                      <a:pt x="134" y="316"/>
                      <a:pt x="169" y="312"/>
                      <a:pt x="205" y="308"/>
                    </a:cubicBezTo>
                    <a:cubicBezTo>
                      <a:pt x="238" y="304"/>
                      <a:pt x="270" y="302"/>
                      <a:pt x="303" y="299"/>
                    </a:cubicBezTo>
                    <a:cubicBezTo>
                      <a:pt x="335" y="296"/>
                      <a:pt x="367" y="294"/>
                      <a:pt x="397" y="292"/>
                    </a:cubicBezTo>
                    <a:cubicBezTo>
                      <a:pt x="520" y="284"/>
                      <a:pt x="625" y="280"/>
                      <a:pt x="678" y="277"/>
                    </a:cubicBezTo>
                    <a:cubicBezTo>
                      <a:pt x="678" y="277"/>
                      <a:pt x="748" y="275"/>
                      <a:pt x="818" y="274"/>
                    </a:cubicBezTo>
                    <a:cubicBezTo>
                      <a:pt x="853" y="273"/>
                      <a:pt x="888" y="273"/>
                      <a:pt x="914" y="272"/>
                    </a:cubicBezTo>
                    <a:cubicBezTo>
                      <a:pt x="941" y="272"/>
                      <a:pt x="958" y="272"/>
                      <a:pt x="958" y="272"/>
                    </a:cubicBezTo>
                    <a:cubicBezTo>
                      <a:pt x="958" y="272"/>
                      <a:pt x="1019" y="271"/>
                      <a:pt x="1117" y="269"/>
                    </a:cubicBezTo>
                    <a:cubicBezTo>
                      <a:pt x="1216" y="267"/>
                      <a:pt x="1352" y="266"/>
                      <a:pt x="1502" y="264"/>
                    </a:cubicBezTo>
                    <a:cubicBezTo>
                      <a:pt x="1507" y="264"/>
                      <a:pt x="1512" y="264"/>
                      <a:pt x="1518" y="264"/>
                    </a:cubicBezTo>
                    <a:cubicBezTo>
                      <a:pt x="1512" y="264"/>
                      <a:pt x="1507" y="264"/>
                      <a:pt x="1502" y="264"/>
                    </a:cubicBezTo>
                    <a:cubicBezTo>
                      <a:pt x="1352" y="266"/>
                      <a:pt x="1216" y="267"/>
                      <a:pt x="1117" y="269"/>
                    </a:cubicBezTo>
                    <a:cubicBezTo>
                      <a:pt x="1019" y="271"/>
                      <a:pt x="958" y="272"/>
                      <a:pt x="958" y="272"/>
                    </a:cubicBezTo>
                    <a:cubicBezTo>
                      <a:pt x="958" y="272"/>
                      <a:pt x="941" y="272"/>
                      <a:pt x="914" y="272"/>
                    </a:cubicBezTo>
                    <a:cubicBezTo>
                      <a:pt x="888" y="273"/>
                      <a:pt x="853" y="273"/>
                      <a:pt x="818" y="274"/>
                    </a:cubicBezTo>
                    <a:cubicBezTo>
                      <a:pt x="748" y="275"/>
                      <a:pt x="678" y="277"/>
                      <a:pt x="678" y="277"/>
                    </a:cubicBezTo>
                    <a:cubicBezTo>
                      <a:pt x="625" y="280"/>
                      <a:pt x="520" y="284"/>
                      <a:pt x="397" y="292"/>
                    </a:cubicBezTo>
                    <a:cubicBezTo>
                      <a:pt x="367" y="294"/>
                      <a:pt x="335" y="296"/>
                      <a:pt x="303" y="299"/>
                    </a:cubicBezTo>
                    <a:cubicBezTo>
                      <a:pt x="270" y="302"/>
                      <a:pt x="238" y="304"/>
                      <a:pt x="205" y="308"/>
                    </a:cubicBezTo>
                    <a:cubicBezTo>
                      <a:pt x="169" y="312"/>
                      <a:pt x="134" y="316"/>
                      <a:pt x="99" y="321"/>
                    </a:cubicBezTo>
                    <a:cubicBezTo>
                      <a:pt x="75" y="324"/>
                      <a:pt x="52" y="328"/>
                      <a:pt x="29" y="332"/>
                    </a:cubicBezTo>
                    <a:cubicBezTo>
                      <a:pt x="29" y="332"/>
                      <a:pt x="28" y="332"/>
                      <a:pt x="28" y="332"/>
                    </a:cubicBezTo>
                    <a:cubicBezTo>
                      <a:pt x="24" y="333"/>
                      <a:pt x="19" y="334"/>
                      <a:pt x="15" y="334"/>
                    </a:cubicBezTo>
                    <a:cubicBezTo>
                      <a:pt x="15" y="334"/>
                      <a:pt x="15" y="334"/>
                      <a:pt x="15" y="334"/>
                    </a:cubicBezTo>
                    <a:cubicBezTo>
                      <a:pt x="15" y="334"/>
                      <a:pt x="15" y="333"/>
                      <a:pt x="15" y="332"/>
                    </a:cubicBezTo>
                    <a:cubicBezTo>
                      <a:pt x="15" y="327"/>
                      <a:pt x="15" y="322"/>
                      <a:pt x="14" y="317"/>
                    </a:cubicBezTo>
                    <a:cubicBezTo>
                      <a:pt x="14" y="308"/>
                      <a:pt x="13" y="299"/>
                      <a:pt x="13" y="290"/>
                    </a:cubicBezTo>
                    <a:cubicBezTo>
                      <a:pt x="12" y="279"/>
                      <a:pt x="11" y="269"/>
                      <a:pt x="10" y="259"/>
                    </a:cubicBezTo>
                    <a:cubicBezTo>
                      <a:pt x="9" y="232"/>
                      <a:pt x="7" y="206"/>
                      <a:pt x="5" y="180"/>
                    </a:cubicBezTo>
                    <a:cubicBezTo>
                      <a:pt x="5" y="179"/>
                      <a:pt x="5" y="177"/>
                      <a:pt x="5" y="176"/>
                    </a:cubicBezTo>
                    <a:cubicBezTo>
                      <a:pt x="4" y="161"/>
                      <a:pt x="3" y="146"/>
                      <a:pt x="2" y="130"/>
                    </a:cubicBezTo>
                    <a:cubicBezTo>
                      <a:pt x="2" y="122"/>
                      <a:pt x="1" y="113"/>
                      <a:pt x="0" y="104"/>
                    </a:cubicBezTo>
                    <a:cubicBezTo>
                      <a:pt x="0" y="104"/>
                      <a:pt x="0" y="104"/>
                      <a:pt x="0" y="104"/>
                    </a:cubicBezTo>
                    <a:moveTo>
                      <a:pt x="1784" y="94"/>
                    </a:moveTo>
                    <a:cubicBezTo>
                      <a:pt x="1783" y="94"/>
                      <a:pt x="1782" y="94"/>
                      <a:pt x="1781" y="94"/>
                    </a:cubicBezTo>
                    <a:cubicBezTo>
                      <a:pt x="1604" y="99"/>
                      <a:pt x="1401" y="107"/>
                      <a:pt x="1184" y="114"/>
                    </a:cubicBezTo>
                    <a:cubicBezTo>
                      <a:pt x="1162" y="115"/>
                      <a:pt x="1140" y="116"/>
                      <a:pt x="1118" y="116"/>
                    </a:cubicBezTo>
                    <a:cubicBezTo>
                      <a:pt x="1058" y="118"/>
                      <a:pt x="996" y="120"/>
                      <a:pt x="934" y="121"/>
                    </a:cubicBezTo>
                    <a:cubicBezTo>
                      <a:pt x="903" y="122"/>
                      <a:pt x="872" y="123"/>
                      <a:pt x="841" y="123"/>
                    </a:cubicBezTo>
                    <a:cubicBezTo>
                      <a:pt x="810" y="124"/>
                      <a:pt x="778" y="124"/>
                      <a:pt x="747" y="125"/>
                    </a:cubicBezTo>
                    <a:cubicBezTo>
                      <a:pt x="715" y="125"/>
                      <a:pt x="683" y="125"/>
                      <a:pt x="652" y="125"/>
                    </a:cubicBezTo>
                    <a:cubicBezTo>
                      <a:pt x="636" y="125"/>
                      <a:pt x="620" y="125"/>
                      <a:pt x="604" y="125"/>
                    </a:cubicBezTo>
                    <a:cubicBezTo>
                      <a:pt x="588" y="125"/>
                      <a:pt x="572" y="125"/>
                      <a:pt x="557" y="125"/>
                    </a:cubicBezTo>
                    <a:cubicBezTo>
                      <a:pt x="525" y="124"/>
                      <a:pt x="493" y="124"/>
                      <a:pt x="461" y="124"/>
                    </a:cubicBezTo>
                    <a:cubicBezTo>
                      <a:pt x="448" y="123"/>
                      <a:pt x="436" y="123"/>
                      <a:pt x="423" y="123"/>
                    </a:cubicBezTo>
                    <a:cubicBezTo>
                      <a:pt x="404" y="122"/>
                      <a:pt x="385" y="121"/>
                      <a:pt x="366" y="121"/>
                    </a:cubicBezTo>
                    <a:cubicBezTo>
                      <a:pt x="366" y="121"/>
                      <a:pt x="355" y="121"/>
                      <a:pt x="337" y="120"/>
                    </a:cubicBezTo>
                    <a:cubicBezTo>
                      <a:pt x="328" y="120"/>
                      <a:pt x="316" y="120"/>
                      <a:pt x="303" y="119"/>
                    </a:cubicBezTo>
                    <a:cubicBezTo>
                      <a:pt x="297" y="119"/>
                      <a:pt x="290" y="119"/>
                      <a:pt x="282" y="119"/>
                    </a:cubicBezTo>
                    <a:cubicBezTo>
                      <a:pt x="275" y="118"/>
                      <a:pt x="267" y="118"/>
                      <a:pt x="258" y="118"/>
                    </a:cubicBezTo>
                    <a:cubicBezTo>
                      <a:pt x="251" y="117"/>
                      <a:pt x="243" y="117"/>
                      <a:pt x="235" y="117"/>
                    </a:cubicBezTo>
                    <a:cubicBezTo>
                      <a:pt x="216" y="116"/>
                      <a:pt x="195" y="115"/>
                      <a:pt x="173" y="114"/>
                    </a:cubicBezTo>
                    <a:cubicBezTo>
                      <a:pt x="172" y="114"/>
                      <a:pt x="170" y="114"/>
                      <a:pt x="169" y="114"/>
                    </a:cubicBezTo>
                    <a:cubicBezTo>
                      <a:pt x="169" y="114"/>
                      <a:pt x="168" y="114"/>
                      <a:pt x="168" y="114"/>
                    </a:cubicBezTo>
                    <a:cubicBezTo>
                      <a:pt x="159" y="114"/>
                      <a:pt x="151" y="113"/>
                      <a:pt x="142" y="113"/>
                    </a:cubicBezTo>
                    <a:cubicBezTo>
                      <a:pt x="99" y="110"/>
                      <a:pt x="51" y="107"/>
                      <a:pt x="0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51" y="107"/>
                      <a:pt x="99" y="110"/>
                      <a:pt x="142" y="113"/>
                    </a:cubicBezTo>
                    <a:cubicBezTo>
                      <a:pt x="151" y="113"/>
                      <a:pt x="159" y="114"/>
                      <a:pt x="168" y="114"/>
                    </a:cubicBezTo>
                    <a:cubicBezTo>
                      <a:pt x="168" y="114"/>
                      <a:pt x="169" y="114"/>
                      <a:pt x="169" y="114"/>
                    </a:cubicBezTo>
                    <a:cubicBezTo>
                      <a:pt x="170" y="114"/>
                      <a:pt x="172" y="114"/>
                      <a:pt x="173" y="114"/>
                    </a:cubicBezTo>
                    <a:cubicBezTo>
                      <a:pt x="195" y="115"/>
                      <a:pt x="216" y="116"/>
                      <a:pt x="235" y="117"/>
                    </a:cubicBezTo>
                    <a:cubicBezTo>
                      <a:pt x="243" y="117"/>
                      <a:pt x="251" y="117"/>
                      <a:pt x="258" y="118"/>
                    </a:cubicBezTo>
                    <a:cubicBezTo>
                      <a:pt x="267" y="118"/>
                      <a:pt x="275" y="118"/>
                      <a:pt x="282" y="119"/>
                    </a:cubicBezTo>
                    <a:cubicBezTo>
                      <a:pt x="290" y="119"/>
                      <a:pt x="297" y="119"/>
                      <a:pt x="303" y="119"/>
                    </a:cubicBezTo>
                    <a:cubicBezTo>
                      <a:pt x="316" y="120"/>
                      <a:pt x="328" y="120"/>
                      <a:pt x="337" y="120"/>
                    </a:cubicBezTo>
                    <a:cubicBezTo>
                      <a:pt x="355" y="121"/>
                      <a:pt x="366" y="121"/>
                      <a:pt x="366" y="121"/>
                    </a:cubicBezTo>
                    <a:cubicBezTo>
                      <a:pt x="385" y="121"/>
                      <a:pt x="404" y="122"/>
                      <a:pt x="423" y="123"/>
                    </a:cubicBezTo>
                    <a:cubicBezTo>
                      <a:pt x="436" y="123"/>
                      <a:pt x="448" y="123"/>
                      <a:pt x="461" y="124"/>
                    </a:cubicBezTo>
                    <a:cubicBezTo>
                      <a:pt x="493" y="124"/>
                      <a:pt x="525" y="124"/>
                      <a:pt x="557" y="125"/>
                    </a:cubicBezTo>
                    <a:cubicBezTo>
                      <a:pt x="572" y="125"/>
                      <a:pt x="588" y="125"/>
                      <a:pt x="604" y="125"/>
                    </a:cubicBezTo>
                    <a:cubicBezTo>
                      <a:pt x="620" y="125"/>
                      <a:pt x="636" y="125"/>
                      <a:pt x="652" y="125"/>
                    </a:cubicBezTo>
                    <a:cubicBezTo>
                      <a:pt x="683" y="125"/>
                      <a:pt x="715" y="125"/>
                      <a:pt x="747" y="125"/>
                    </a:cubicBezTo>
                    <a:cubicBezTo>
                      <a:pt x="778" y="124"/>
                      <a:pt x="810" y="124"/>
                      <a:pt x="841" y="123"/>
                    </a:cubicBezTo>
                    <a:cubicBezTo>
                      <a:pt x="872" y="123"/>
                      <a:pt x="903" y="122"/>
                      <a:pt x="934" y="121"/>
                    </a:cubicBezTo>
                    <a:cubicBezTo>
                      <a:pt x="996" y="120"/>
                      <a:pt x="1058" y="118"/>
                      <a:pt x="1118" y="116"/>
                    </a:cubicBezTo>
                    <a:cubicBezTo>
                      <a:pt x="1140" y="116"/>
                      <a:pt x="1162" y="115"/>
                      <a:pt x="1184" y="114"/>
                    </a:cubicBezTo>
                    <a:cubicBezTo>
                      <a:pt x="1401" y="107"/>
                      <a:pt x="1604" y="99"/>
                      <a:pt x="1781" y="94"/>
                    </a:cubicBezTo>
                    <a:cubicBezTo>
                      <a:pt x="1782" y="94"/>
                      <a:pt x="1783" y="94"/>
                      <a:pt x="1784" y="94"/>
                    </a:cubicBezTo>
                    <a:moveTo>
                      <a:pt x="2436" y="94"/>
                    </a:moveTo>
                    <a:cubicBezTo>
                      <a:pt x="2436" y="94"/>
                      <a:pt x="2436" y="94"/>
                      <a:pt x="2436" y="94"/>
                    </a:cubicBezTo>
                    <a:cubicBezTo>
                      <a:pt x="2436" y="94"/>
                      <a:pt x="2436" y="94"/>
                      <a:pt x="2436" y="94"/>
                    </a:cubicBezTo>
                    <a:moveTo>
                      <a:pt x="2389" y="93"/>
                    </a:moveTo>
                    <a:cubicBezTo>
                      <a:pt x="2419" y="93"/>
                      <a:pt x="2435" y="94"/>
                      <a:pt x="2436" y="94"/>
                    </a:cubicBezTo>
                    <a:cubicBezTo>
                      <a:pt x="2435" y="94"/>
                      <a:pt x="2419" y="93"/>
                      <a:pt x="2389" y="93"/>
                    </a:cubicBezTo>
                    <a:moveTo>
                      <a:pt x="2381" y="92"/>
                    </a:moveTo>
                    <a:cubicBezTo>
                      <a:pt x="2381" y="92"/>
                      <a:pt x="2381" y="92"/>
                      <a:pt x="2381" y="92"/>
                    </a:cubicBezTo>
                    <a:cubicBezTo>
                      <a:pt x="2384" y="92"/>
                      <a:pt x="2386" y="92"/>
                      <a:pt x="2389" y="93"/>
                    </a:cubicBezTo>
                    <a:cubicBezTo>
                      <a:pt x="2389" y="93"/>
                      <a:pt x="2389" y="93"/>
                      <a:pt x="2389" y="93"/>
                    </a:cubicBezTo>
                    <a:cubicBezTo>
                      <a:pt x="2389" y="93"/>
                      <a:pt x="2389" y="93"/>
                      <a:pt x="2389" y="93"/>
                    </a:cubicBezTo>
                    <a:cubicBezTo>
                      <a:pt x="2386" y="92"/>
                      <a:pt x="2384" y="92"/>
                      <a:pt x="2381" y="92"/>
                    </a:cubicBezTo>
                    <a:moveTo>
                      <a:pt x="2381" y="92"/>
                    </a:moveTo>
                    <a:cubicBezTo>
                      <a:pt x="2382" y="147"/>
                      <a:pt x="2382" y="147"/>
                      <a:pt x="2382" y="147"/>
                    </a:cubicBezTo>
                    <a:cubicBezTo>
                      <a:pt x="2383" y="236"/>
                      <a:pt x="2383" y="236"/>
                      <a:pt x="2383" y="236"/>
                    </a:cubicBezTo>
                    <a:cubicBezTo>
                      <a:pt x="2383" y="236"/>
                      <a:pt x="2383" y="236"/>
                      <a:pt x="2383" y="236"/>
                    </a:cubicBezTo>
                    <a:cubicBezTo>
                      <a:pt x="2382" y="147"/>
                      <a:pt x="2382" y="147"/>
                      <a:pt x="2382" y="147"/>
                    </a:cubicBezTo>
                    <a:cubicBezTo>
                      <a:pt x="2381" y="92"/>
                      <a:pt x="2381" y="92"/>
                      <a:pt x="2381" y="92"/>
                    </a:cubicBezTo>
                    <a:cubicBezTo>
                      <a:pt x="2381" y="92"/>
                      <a:pt x="2381" y="92"/>
                      <a:pt x="2381" y="92"/>
                    </a:cubicBezTo>
                    <a:moveTo>
                      <a:pt x="1922" y="91"/>
                    </a:moveTo>
                    <a:cubicBezTo>
                      <a:pt x="1878" y="92"/>
                      <a:pt x="1832" y="93"/>
                      <a:pt x="1784" y="94"/>
                    </a:cubicBezTo>
                    <a:cubicBezTo>
                      <a:pt x="1832" y="93"/>
                      <a:pt x="1878" y="92"/>
                      <a:pt x="1922" y="91"/>
                    </a:cubicBezTo>
                    <a:moveTo>
                      <a:pt x="1987" y="90"/>
                    </a:moveTo>
                    <a:cubicBezTo>
                      <a:pt x="1987" y="90"/>
                      <a:pt x="1987" y="90"/>
                      <a:pt x="1987" y="90"/>
                    </a:cubicBezTo>
                    <a:cubicBezTo>
                      <a:pt x="1966" y="90"/>
                      <a:pt x="1944" y="91"/>
                      <a:pt x="1922" y="91"/>
                    </a:cubicBezTo>
                    <a:cubicBezTo>
                      <a:pt x="1922" y="91"/>
                      <a:pt x="1922" y="91"/>
                      <a:pt x="1922" y="91"/>
                    </a:cubicBezTo>
                    <a:cubicBezTo>
                      <a:pt x="1922" y="91"/>
                      <a:pt x="1922" y="91"/>
                      <a:pt x="1922" y="91"/>
                    </a:cubicBezTo>
                    <a:cubicBezTo>
                      <a:pt x="1944" y="91"/>
                      <a:pt x="1966" y="90"/>
                      <a:pt x="1987" y="90"/>
                    </a:cubicBezTo>
                    <a:cubicBezTo>
                      <a:pt x="1987" y="90"/>
                      <a:pt x="1987" y="90"/>
                      <a:pt x="1987" y="90"/>
                    </a:cubicBezTo>
                    <a:moveTo>
                      <a:pt x="2046" y="90"/>
                    </a:moveTo>
                    <a:cubicBezTo>
                      <a:pt x="2027" y="90"/>
                      <a:pt x="2007" y="90"/>
                      <a:pt x="1987" y="90"/>
                    </a:cubicBezTo>
                    <a:cubicBezTo>
                      <a:pt x="2007" y="90"/>
                      <a:pt x="2027" y="90"/>
                      <a:pt x="2046" y="90"/>
                    </a:cubicBezTo>
                    <a:moveTo>
                      <a:pt x="2160" y="89"/>
                    </a:moveTo>
                    <a:cubicBezTo>
                      <a:pt x="2160" y="89"/>
                      <a:pt x="2160" y="89"/>
                      <a:pt x="2160" y="89"/>
                    </a:cubicBezTo>
                    <a:cubicBezTo>
                      <a:pt x="2195" y="89"/>
                      <a:pt x="2227" y="90"/>
                      <a:pt x="2255" y="90"/>
                    </a:cubicBezTo>
                    <a:cubicBezTo>
                      <a:pt x="2270" y="90"/>
                      <a:pt x="2283" y="90"/>
                      <a:pt x="2296" y="90"/>
                    </a:cubicBezTo>
                    <a:cubicBezTo>
                      <a:pt x="2309" y="91"/>
                      <a:pt x="2321" y="91"/>
                      <a:pt x="2332" y="91"/>
                    </a:cubicBezTo>
                    <a:cubicBezTo>
                      <a:pt x="2349" y="92"/>
                      <a:pt x="2365" y="92"/>
                      <a:pt x="2378" y="92"/>
                    </a:cubicBezTo>
                    <a:cubicBezTo>
                      <a:pt x="2378" y="92"/>
                      <a:pt x="2378" y="92"/>
                      <a:pt x="2378" y="92"/>
                    </a:cubicBezTo>
                    <a:cubicBezTo>
                      <a:pt x="2378" y="92"/>
                      <a:pt x="2379" y="92"/>
                      <a:pt x="2379" y="92"/>
                    </a:cubicBezTo>
                    <a:cubicBezTo>
                      <a:pt x="2380" y="92"/>
                      <a:pt x="2380" y="92"/>
                      <a:pt x="2381" y="92"/>
                    </a:cubicBezTo>
                    <a:cubicBezTo>
                      <a:pt x="2381" y="92"/>
                      <a:pt x="2381" y="92"/>
                      <a:pt x="2381" y="92"/>
                    </a:cubicBezTo>
                    <a:cubicBezTo>
                      <a:pt x="2380" y="92"/>
                      <a:pt x="2380" y="92"/>
                      <a:pt x="2379" y="92"/>
                    </a:cubicBezTo>
                    <a:cubicBezTo>
                      <a:pt x="2379" y="92"/>
                      <a:pt x="2378" y="92"/>
                      <a:pt x="2378" y="92"/>
                    </a:cubicBezTo>
                    <a:cubicBezTo>
                      <a:pt x="2378" y="92"/>
                      <a:pt x="2378" y="92"/>
                      <a:pt x="2378" y="92"/>
                    </a:cubicBezTo>
                    <a:cubicBezTo>
                      <a:pt x="2365" y="92"/>
                      <a:pt x="2349" y="92"/>
                      <a:pt x="2332" y="91"/>
                    </a:cubicBezTo>
                    <a:cubicBezTo>
                      <a:pt x="2321" y="91"/>
                      <a:pt x="2309" y="91"/>
                      <a:pt x="2296" y="90"/>
                    </a:cubicBezTo>
                    <a:cubicBezTo>
                      <a:pt x="2283" y="90"/>
                      <a:pt x="2270" y="90"/>
                      <a:pt x="2255" y="90"/>
                    </a:cubicBezTo>
                    <a:cubicBezTo>
                      <a:pt x="2227" y="90"/>
                      <a:pt x="2195" y="89"/>
                      <a:pt x="2160" y="89"/>
                    </a:cubicBezTo>
                    <a:cubicBezTo>
                      <a:pt x="2160" y="89"/>
                      <a:pt x="2160" y="89"/>
                      <a:pt x="2160" y="89"/>
                    </a:cubicBezTo>
                    <a:moveTo>
                      <a:pt x="2145" y="89"/>
                    </a:moveTo>
                    <a:cubicBezTo>
                      <a:pt x="2150" y="89"/>
                      <a:pt x="2155" y="89"/>
                      <a:pt x="2160" y="89"/>
                    </a:cubicBezTo>
                    <a:cubicBezTo>
                      <a:pt x="2155" y="89"/>
                      <a:pt x="2150" y="89"/>
                      <a:pt x="2145" y="89"/>
                    </a:cubicBezTo>
                    <a:moveTo>
                      <a:pt x="2145" y="89"/>
                    </a:moveTo>
                    <a:cubicBezTo>
                      <a:pt x="2145" y="89"/>
                      <a:pt x="2145" y="89"/>
                      <a:pt x="2145" y="89"/>
                    </a:cubicBezTo>
                    <a:cubicBezTo>
                      <a:pt x="2145" y="89"/>
                      <a:pt x="2145" y="89"/>
                      <a:pt x="2145" y="89"/>
                    </a:cubicBezTo>
                    <a:cubicBezTo>
                      <a:pt x="2145" y="89"/>
                      <a:pt x="2145" y="89"/>
                      <a:pt x="2145" y="89"/>
                    </a:cubicBezTo>
                    <a:moveTo>
                      <a:pt x="2145" y="89"/>
                    </a:moveTo>
                    <a:cubicBezTo>
                      <a:pt x="2145" y="89"/>
                      <a:pt x="2145" y="89"/>
                      <a:pt x="2145" y="89"/>
                    </a:cubicBezTo>
                    <a:cubicBezTo>
                      <a:pt x="2144" y="89"/>
                      <a:pt x="2144" y="89"/>
                      <a:pt x="2144" y="89"/>
                    </a:cubicBezTo>
                    <a:cubicBezTo>
                      <a:pt x="2144" y="89"/>
                      <a:pt x="2144" y="89"/>
                      <a:pt x="2144" y="89"/>
                    </a:cubicBezTo>
                    <a:cubicBezTo>
                      <a:pt x="2114" y="89"/>
                      <a:pt x="2082" y="90"/>
                      <a:pt x="2049" y="90"/>
                    </a:cubicBezTo>
                    <a:cubicBezTo>
                      <a:pt x="2048" y="90"/>
                      <a:pt x="2047" y="90"/>
                      <a:pt x="2046" y="90"/>
                    </a:cubicBezTo>
                    <a:cubicBezTo>
                      <a:pt x="2047" y="90"/>
                      <a:pt x="2048" y="90"/>
                      <a:pt x="2049" y="90"/>
                    </a:cubicBezTo>
                    <a:cubicBezTo>
                      <a:pt x="2082" y="90"/>
                      <a:pt x="2114" y="89"/>
                      <a:pt x="2144" y="89"/>
                    </a:cubicBezTo>
                    <a:cubicBezTo>
                      <a:pt x="2144" y="89"/>
                      <a:pt x="2144" y="89"/>
                      <a:pt x="2144" y="89"/>
                    </a:cubicBezTo>
                    <a:cubicBezTo>
                      <a:pt x="2144" y="89"/>
                      <a:pt x="2144" y="89"/>
                      <a:pt x="2145" y="89"/>
                    </a:cubicBezTo>
                    <a:cubicBezTo>
                      <a:pt x="2145" y="89"/>
                      <a:pt x="2145" y="89"/>
                      <a:pt x="2145" y="89"/>
                    </a:cubicBezTo>
                    <a:cubicBezTo>
                      <a:pt x="2145" y="89"/>
                      <a:pt x="2145" y="89"/>
                      <a:pt x="2145" y="89"/>
                    </a:cubicBezTo>
                    <a:moveTo>
                      <a:pt x="489" y="27"/>
                    </a:moveTo>
                    <a:cubicBezTo>
                      <a:pt x="476" y="28"/>
                      <a:pt x="463" y="28"/>
                      <a:pt x="450" y="29"/>
                    </a:cubicBezTo>
                    <a:cubicBezTo>
                      <a:pt x="431" y="29"/>
                      <a:pt x="412" y="29"/>
                      <a:pt x="392" y="30"/>
                    </a:cubicBezTo>
                    <a:cubicBezTo>
                      <a:pt x="353" y="31"/>
                      <a:pt x="314" y="32"/>
                      <a:pt x="274" y="32"/>
                    </a:cubicBezTo>
                    <a:cubicBezTo>
                      <a:pt x="314" y="32"/>
                      <a:pt x="353" y="31"/>
                      <a:pt x="392" y="30"/>
                    </a:cubicBezTo>
                    <a:cubicBezTo>
                      <a:pt x="412" y="29"/>
                      <a:pt x="431" y="29"/>
                      <a:pt x="450" y="29"/>
                    </a:cubicBezTo>
                    <a:cubicBezTo>
                      <a:pt x="463" y="28"/>
                      <a:pt x="476" y="28"/>
                      <a:pt x="489" y="27"/>
                    </a:cubicBezTo>
                    <a:cubicBezTo>
                      <a:pt x="489" y="27"/>
                      <a:pt x="489" y="27"/>
                      <a:pt x="489" y="27"/>
                    </a:cubicBezTo>
                    <a:moveTo>
                      <a:pt x="1088" y="11"/>
                    </a:moveTo>
                    <a:cubicBezTo>
                      <a:pt x="1083" y="11"/>
                      <a:pt x="1077" y="11"/>
                      <a:pt x="1072" y="11"/>
                    </a:cubicBezTo>
                    <a:cubicBezTo>
                      <a:pt x="971" y="14"/>
                      <a:pt x="854" y="17"/>
                      <a:pt x="726" y="21"/>
                    </a:cubicBezTo>
                    <a:cubicBezTo>
                      <a:pt x="656" y="23"/>
                      <a:pt x="583" y="25"/>
                      <a:pt x="508" y="27"/>
                    </a:cubicBezTo>
                    <a:cubicBezTo>
                      <a:pt x="506" y="27"/>
                      <a:pt x="505" y="27"/>
                      <a:pt x="503" y="27"/>
                    </a:cubicBezTo>
                    <a:cubicBezTo>
                      <a:pt x="503" y="27"/>
                      <a:pt x="503" y="27"/>
                      <a:pt x="503" y="27"/>
                    </a:cubicBezTo>
                    <a:cubicBezTo>
                      <a:pt x="505" y="27"/>
                      <a:pt x="506" y="27"/>
                      <a:pt x="508" y="27"/>
                    </a:cubicBezTo>
                    <a:cubicBezTo>
                      <a:pt x="583" y="25"/>
                      <a:pt x="656" y="23"/>
                      <a:pt x="726" y="21"/>
                    </a:cubicBezTo>
                    <a:cubicBezTo>
                      <a:pt x="854" y="17"/>
                      <a:pt x="971" y="14"/>
                      <a:pt x="1072" y="11"/>
                    </a:cubicBezTo>
                    <a:cubicBezTo>
                      <a:pt x="1077" y="11"/>
                      <a:pt x="1083" y="11"/>
                      <a:pt x="1088" y="11"/>
                    </a:cubicBezTo>
                    <a:moveTo>
                      <a:pt x="1096" y="10"/>
                    </a:moveTo>
                    <a:cubicBezTo>
                      <a:pt x="1093" y="10"/>
                      <a:pt x="1091" y="11"/>
                      <a:pt x="1088" y="11"/>
                    </a:cubicBezTo>
                    <a:cubicBezTo>
                      <a:pt x="1091" y="11"/>
                      <a:pt x="1093" y="10"/>
                      <a:pt x="1096" y="10"/>
                    </a:cubicBezTo>
                    <a:moveTo>
                      <a:pt x="1341" y="5"/>
                    </a:moveTo>
                    <a:cubicBezTo>
                      <a:pt x="1282" y="6"/>
                      <a:pt x="1198" y="8"/>
                      <a:pt x="1096" y="10"/>
                    </a:cubicBezTo>
                    <a:cubicBezTo>
                      <a:pt x="1198" y="8"/>
                      <a:pt x="1282" y="6"/>
                      <a:pt x="1341" y="5"/>
                    </a:cubicBezTo>
                    <a:moveTo>
                      <a:pt x="2201" y="1"/>
                    </a:moveTo>
                    <a:cubicBezTo>
                      <a:pt x="2201" y="1"/>
                      <a:pt x="2201" y="1"/>
                      <a:pt x="2200" y="1"/>
                    </a:cubicBezTo>
                    <a:cubicBezTo>
                      <a:pt x="2200" y="1"/>
                      <a:pt x="2200" y="1"/>
                      <a:pt x="2200" y="1"/>
                    </a:cubicBezTo>
                    <a:cubicBezTo>
                      <a:pt x="2200" y="1"/>
                      <a:pt x="2200" y="1"/>
                      <a:pt x="2200" y="1"/>
                    </a:cubicBezTo>
                    <a:cubicBezTo>
                      <a:pt x="2201" y="1"/>
                      <a:pt x="2201" y="1"/>
                      <a:pt x="2201" y="1"/>
                    </a:cubicBezTo>
                    <a:moveTo>
                      <a:pt x="2090" y="0"/>
                    </a:moveTo>
                    <a:cubicBezTo>
                      <a:pt x="2027" y="0"/>
                      <a:pt x="1944" y="0"/>
                      <a:pt x="1857" y="0"/>
                    </a:cubicBezTo>
                    <a:cubicBezTo>
                      <a:pt x="1690" y="1"/>
                      <a:pt x="1511" y="4"/>
                      <a:pt x="1448" y="4"/>
                    </a:cubicBezTo>
                    <a:cubicBezTo>
                      <a:pt x="1445" y="4"/>
                      <a:pt x="1441" y="4"/>
                      <a:pt x="1438" y="4"/>
                    </a:cubicBezTo>
                    <a:cubicBezTo>
                      <a:pt x="1438" y="4"/>
                      <a:pt x="1405" y="4"/>
                      <a:pt x="1346" y="5"/>
                    </a:cubicBezTo>
                    <a:cubicBezTo>
                      <a:pt x="1345" y="5"/>
                      <a:pt x="1343" y="5"/>
                      <a:pt x="1341" y="5"/>
                    </a:cubicBezTo>
                    <a:cubicBezTo>
                      <a:pt x="1343" y="5"/>
                      <a:pt x="1345" y="5"/>
                      <a:pt x="1346" y="5"/>
                    </a:cubicBezTo>
                    <a:cubicBezTo>
                      <a:pt x="1405" y="4"/>
                      <a:pt x="1438" y="4"/>
                      <a:pt x="1438" y="4"/>
                    </a:cubicBezTo>
                    <a:cubicBezTo>
                      <a:pt x="1441" y="4"/>
                      <a:pt x="1445" y="4"/>
                      <a:pt x="1448" y="4"/>
                    </a:cubicBezTo>
                    <a:cubicBezTo>
                      <a:pt x="1511" y="4"/>
                      <a:pt x="1690" y="1"/>
                      <a:pt x="1857" y="0"/>
                    </a:cubicBezTo>
                    <a:cubicBezTo>
                      <a:pt x="1944" y="0"/>
                      <a:pt x="2027" y="0"/>
                      <a:pt x="2090" y="0"/>
                    </a:cubicBezTo>
                    <a:cubicBezTo>
                      <a:pt x="2090" y="0"/>
                      <a:pt x="2090" y="0"/>
                      <a:pt x="2090" y="0"/>
                    </a:cubicBezTo>
                    <a:moveTo>
                      <a:pt x="2096" y="0"/>
                    </a:moveTo>
                    <a:cubicBezTo>
                      <a:pt x="2113" y="0"/>
                      <a:pt x="2129" y="0"/>
                      <a:pt x="2143" y="0"/>
                    </a:cubicBezTo>
                    <a:cubicBezTo>
                      <a:pt x="2143" y="0"/>
                      <a:pt x="2143" y="0"/>
                      <a:pt x="2143" y="0"/>
                    </a:cubicBezTo>
                    <a:cubicBezTo>
                      <a:pt x="2169" y="1"/>
                      <a:pt x="2187" y="1"/>
                      <a:pt x="2196" y="1"/>
                    </a:cubicBezTo>
                    <a:cubicBezTo>
                      <a:pt x="2198" y="1"/>
                      <a:pt x="2200" y="1"/>
                      <a:pt x="2200" y="1"/>
                    </a:cubicBezTo>
                    <a:cubicBezTo>
                      <a:pt x="2200" y="1"/>
                      <a:pt x="2198" y="1"/>
                      <a:pt x="2196" y="1"/>
                    </a:cubicBezTo>
                    <a:cubicBezTo>
                      <a:pt x="2187" y="1"/>
                      <a:pt x="2169" y="1"/>
                      <a:pt x="2143" y="0"/>
                    </a:cubicBezTo>
                    <a:cubicBezTo>
                      <a:pt x="2143" y="0"/>
                      <a:pt x="2143" y="0"/>
                      <a:pt x="2143" y="0"/>
                    </a:cubicBezTo>
                    <a:cubicBezTo>
                      <a:pt x="2129" y="0"/>
                      <a:pt x="2113" y="0"/>
                      <a:pt x="2096" y="0"/>
                    </a:cubicBezTo>
                    <a:moveTo>
                      <a:pt x="2095" y="0"/>
                    </a:moveTo>
                    <a:cubicBezTo>
                      <a:pt x="2094" y="0"/>
                      <a:pt x="2092" y="0"/>
                      <a:pt x="2090" y="0"/>
                    </a:cubicBezTo>
                    <a:cubicBezTo>
                      <a:pt x="2090" y="0"/>
                      <a:pt x="2090" y="0"/>
                      <a:pt x="2090" y="0"/>
                    </a:cubicBezTo>
                    <a:cubicBezTo>
                      <a:pt x="2090" y="0"/>
                      <a:pt x="2090" y="0"/>
                      <a:pt x="2090" y="0"/>
                    </a:cubicBezTo>
                    <a:cubicBezTo>
                      <a:pt x="2090" y="0"/>
                      <a:pt x="2090" y="0"/>
                      <a:pt x="2090" y="0"/>
                    </a:cubicBezTo>
                    <a:cubicBezTo>
                      <a:pt x="2092" y="0"/>
                      <a:pt x="2094" y="0"/>
                      <a:pt x="2095" y="0"/>
                    </a:cubicBezTo>
                    <a:cubicBezTo>
                      <a:pt x="2096" y="0"/>
                      <a:pt x="2096" y="0"/>
                      <a:pt x="2096" y="0"/>
                    </a:cubicBezTo>
                    <a:cubicBezTo>
                      <a:pt x="2096" y="0"/>
                      <a:pt x="2096" y="0"/>
                      <a:pt x="2095" y="0"/>
                    </a:cubicBezTo>
                    <a:moveTo>
                      <a:pt x="2330" y="0"/>
                    </a:moveTo>
                    <a:cubicBezTo>
                      <a:pt x="2279" y="0"/>
                      <a:pt x="2238" y="0"/>
                      <a:pt x="2209" y="1"/>
                    </a:cubicBezTo>
                    <a:cubicBezTo>
                      <a:pt x="2206" y="1"/>
                      <a:pt x="2204" y="1"/>
                      <a:pt x="2201" y="1"/>
                    </a:cubicBezTo>
                    <a:cubicBezTo>
                      <a:pt x="2204" y="1"/>
                      <a:pt x="2206" y="1"/>
                      <a:pt x="2209" y="1"/>
                    </a:cubicBezTo>
                    <a:cubicBezTo>
                      <a:pt x="2238" y="0"/>
                      <a:pt x="2279" y="0"/>
                      <a:pt x="2330" y="0"/>
                    </a:cubicBezTo>
                    <a:moveTo>
                      <a:pt x="2330" y="0"/>
                    </a:moveTo>
                    <a:cubicBezTo>
                      <a:pt x="2330" y="0"/>
                      <a:pt x="2330" y="0"/>
                      <a:pt x="2330" y="0"/>
                    </a:cubicBezTo>
                    <a:cubicBezTo>
                      <a:pt x="2330" y="0"/>
                      <a:pt x="2330" y="0"/>
                      <a:pt x="2330" y="0"/>
                    </a:cubicBezTo>
                    <a:cubicBezTo>
                      <a:pt x="2343" y="0"/>
                      <a:pt x="2357" y="0"/>
                      <a:pt x="2371" y="0"/>
                    </a:cubicBezTo>
                    <a:cubicBezTo>
                      <a:pt x="2374" y="0"/>
                      <a:pt x="2377" y="0"/>
                      <a:pt x="2380" y="0"/>
                    </a:cubicBezTo>
                    <a:cubicBezTo>
                      <a:pt x="2381" y="92"/>
                      <a:pt x="2381" y="92"/>
                      <a:pt x="2381" y="92"/>
                    </a:cubicBezTo>
                    <a:cubicBezTo>
                      <a:pt x="2381" y="92"/>
                      <a:pt x="2381" y="92"/>
                      <a:pt x="2381" y="92"/>
                    </a:cubicBezTo>
                    <a:cubicBezTo>
                      <a:pt x="2380" y="0"/>
                      <a:pt x="2380" y="0"/>
                      <a:pt x="2380" y="0"/>
                    </a:cubicBezTo>
                    <a:cubicBezTo>
                      <a:pt x="2377" y="0"/>
                      <a:pt x="2374" y="0"/>
                      <a:pt x="2371" y="0"/>
                    </a:cubicBezTo>
                    <a:cubicBezTo>
                      <a:pt x="2357" y="0"/>
                      <a:pt x="2343" y="0"/>
                      <a:pt x="2330" y="0"/>
                    </a:cubicBezTo>
                  </a:path>
                </a:pathLst>
              </a:custGeom>
              <a:solidFill>
                <a:srgbClr val="E1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2"/>
              <p:cNvSpPr>
                <a:spLocks noEditPoints="1"/>
              </p:cNvSpPr>
              <p:nvPr/>
            </p:nvSpPr>
            <p:spPr bwMode="auto">
              <a:xfrm>
                <a:off x="2447" y="3532"/>
                <a:ext cx="2642" cy="342"/>
              </a:xfrm>
              <a:custGeom>
                <a:avLst/>
                <a:gdLst>
                  <a:gd name="T0" fmla="*/ 1585 w 1942"/>
                  <a:gd name="T1" fmla="*/ 103 h 251"/>
                  <a:gd name="T2" fmla="*/ 1586 w 1942"/>
                  <a:gd name="T3" fmla="*/ 146 h 251"/>
                  <a:gd name="T4" fmla="*/ 1586 w 1942"/>
                  <a:gd name="T5" fmla="*/ 103 h 251"/>
                  <a:gd name="T6" fmla="*/ 1939 w 1942"/>
                  <a:gd name="T7" fmla="*/ 81 h 251"/>
                  <a:gd name="T8" fmla="*/ 1939 w 1942"/>
                  <a:gd name="T9" fmla="*/ 100 h 251"/>
                  <a:gd name="T10" fmla="*/ 1941 w 1942"/>
                  <a:gd name="T11" fmla="*/ 172 h 251"/>
                  <a:gd name="T12" fmla="*/ 1942 w 1942"/>
                  <a:gd name="T13" fmla="*/ 219 h 251"/>
                  <a:gd name="T14" fmla="*/ 1942 w 1942"/>
                  <a:gd name="T15" fmla="*/ 238 h 251"/>
                  <a:gd name="T16" fmla="*/ 1941 w 1942"/>
                  <a:gd name="T17" fmla="*/ 172 h 251"/>
                  <a:gd name="T18" fmla="*/ 1939 w 1942"/>
                  <a:gd name="T19" fmla="*/ 100 h 251"/>
                  <a:gd name="T20" fmla="*/ 1444 w 1942"/>
                  <a:gd name="T21" fmla="*/ 17 h 251"/>
                  <a:gd name="T22" fmla="*/ 1444 w 1942"/>
                  <a:gd name="T23" fmla="*/ 30 h 251"/>
                  <a:gd name="T24" fmla="*/ 1444 w 1942"/>
                  <a:gd name="T25" fmla="*/ 29 h 251"/>
                  <a:gd name="T26" fmla="*/ 1444 w 1942"/>
                  <a:gd name="T27" fmla="*/ 18 h 251"/>
                  <a:gd name="T28" fmla="*/ 1434 w 1942"/>
                  <a:gd name="T29" fmla="*/ 81 h 251"/>
                  <a:gd name="T30" fmla="*/ 1429 w 1942"/>
                  <a:gd name="T31" fmla="*/ 87 h 251"/>
                  <a:gd name="T32" fmla="*/ 1443 w 1942"/>
                  <a:gd name="T33" fmla="*/ 0 h 251"/>
                  <a:gd name="T34" fmla="*/ 870 w 1942"/>
                  <a:gd name="T35" fmla="*/ 14 h 251"/>
                  <a:gd name="T36" fmla="*/ 769 w 1942"/>
                  <a:gd name="T37" fmla="*/ 9 h 251"/>
                  <a:gd name="T38" fmla="*/ 611 w 1942"/>
                  <a:gd name="T39" fmla="*/ 2 h 251"/>
                  <a:gd name="T40" fmla="*/ 794 w 1942"/>
                  <a:gd name="T41" fmla="*/ 20 h 251"/>
                  <a:gd name="T42" fmla="*/ 2 w 1942"/>
                  <a:gd name="T43" fmla="*/ 142 h 251"/>
                  <a:gd name="T44" fmla="*/ 280 w 1942"/>
                  <a:gd name="T45" fmla="*/ 155 h 251"/>
                  <a:gd name="T46" fmla="*/ 340 w 1942"/>
                  <a:gd name="T47" fmla="*/ 204 h 251"/>
                  <a:gd name="T48" fmla="*/ 581 w 1942"/>
                  <a:gd name="T49" fmla="*/ 223 h 251"/>
                  <a:gd name="T50" fmla="*/ 899 w 1942"/>
                  <a:gd name="T51" fmla="*/ 234 h 251"/>
                  <a:gd name="T52" fmla="*/ 1234 w 1942"/>
                  <a:gd name="T53" fmla="*/ 240 h 251"/>
                  <a:gd name="T54" fmla="*/ 1942 w 1942"/>
                  <a:gd name="T55" fmla="*/ 251 h 251"/>
                  <a:gd name="T56" fmla="*/ 1580 w 1942"/>
                  <a:gd name="T57" fmla="*/ 233 h 251"/>
                  <a:gd name="T58" fmla="*/ 1023 w 1942"/>
                  <a:gd name="T59" fmla="*/ 223 h 251"/>
                  <a:gd name="T60" fmla="*/ 866 w 1942"/>
                  <a:gd name="T61" fmla="*/ 219 h 251"/>
                  <a:gd name="T62" fmla="*/ 487 w 1942"/>
                  <a:gd name="T63" fmla="*/ 206 h 251"/>
                  <a:gd name="T64" fmla="*/ 340 w 1942"/>
                  <a:gd name="T65" fmla="*/ 198 h 251"/>
                  <a:gd name="T66" fmla="*/ 359 w 1942"/>
                  <a:gd name="T67" fmla="*/ 157 h 251"/>
                  <a:gd name="T68" fmla="*/ 577 w 1942"/>
                  <a:gd name="T69" fmla="*/ 160 h 251"/>
                  <a:gd name="T70" fmla="*/ 770 w 1942"/>
                  <a:gd name="T71" fmla="*/ 158 h 251"/>
                  <a:gd name="T72" fmla="*/ 1586 w 1942"/>
                  <a:gd name="T73" fmla="*/ 160 h 251"/>
                  <a:gd name="T74" fmla="*/ 1548 w 1942"/>
                  <a:gd name="T75" fmla="*/ 145 h 251"/>
                  <a:gd name="T76" fmla="*/ 339 w 1942"/>
                  <a:gd name="T77" fmla="*/ 137 h 251"/>
                  <a:gd name="T78" fmla="*/ 517 w 1942"/>
                  <a:gd name="T79" fmla="*/ 94 h 251"/>
                  <a:gd name="T80" fmla="*/ 627 w 1942"/>
                  <a:gd name="T81" fmla="*/ 94 h 251"/>
                  <a:gd name="T82" fmla="*/ 648 w 1942"/>
                  <a:gd name="T83" fmla="*/ 94 h 251"/>
                  <a:gd name="T84" fmla="*/ 465 w 1942"/>
                  <a:gd name="T85" fmla="*/ 111 h 251"/>
                  <a:gd name="T86" fmla="*/ 755 w 1942"/>
                  <a:gd name="T87" fmla="*/ 96 h 251"/>
                  <a:gd name="T88" fmla="*/ 1130 w 1942"/>
                  <a:gd name="T89" fmla="*/ 100 h 251"/>
                  <a:gd name="T90" fmla="*/ 1585 w 1942"/>
                  <a:gd name="T91" fmla="*/ 94 h 251"/>
                  <a:gd name="T92" fmla="*/ 1741 w 1942"/>
                  <a:gd name="T93" fmla="*/ 82 h 251"/>
                  <a:gd name="T94" fmla="*/ 1860 w 1942"/>
                  <a:gd name="T95" fmla="*/ 83 h 251"/>
                  <a:gd name="T96" fmla="*/ 1938 w 1942"/>
                  <a:gd name="T97" fmla="*/ 75 h 251"/>
                  <a:gd name="T98" fmla="*/ 1848 w 1942"/>
                  <a:gd name="T99" fmla="*/ 70 h 251"/>
                  <a:gd name="T100" fmla="*/ 1652 w 1942"/>
                  <a:gd name="T101" fmla="*/ 69 h 251"/>
                  <a:gd name="T102" fmla="*/ 1266 w 1942"/>
                  <a:gd name="T103" fmla="*/ 70 h 251"/>
                  <a:gd name="T104" fmla="*/ 1074 w 1942"/>
                  <a:gd name="T105" fmla="*/ 74 h 251"/>
                  <a:gd name="T106" fmla="*/ 842 w 1942"/>
                  <a:gd name="T107" fmla="*/ 79 h 251"/>
                  <a:gd name="T108" fmla="*/ 338 w 1942"/>
                  <a:gd name="T109" fmla="*/ 119 h 251"/>
                  <a:gd name="T110" fmla="*/ 2 w 1942"/>
                  <a:gd name="T111" fmla="*/ 71 h 251"/>
                  <a:gd name="T112" fmla="*/ 999 w 1942"/>
                  <a:gd name="T113" fmla="*/ 30 h 251"/>
                  <a:gd name="T114" fmla="*/ 1409 w 1942"/>
                  <a:gd name="T115" fmla="*/ 46 h 251"/>
                  <a:gd name="T116" fmla="*/ 1444 w 1942"/>
                  <a:gd name="T117" fmla="*/ 30 h 251"/>
                  <a:gd name="T118" fmla="*/ 1367 w 1942"/>
                  <a:gd name="T119" fmla="*/ 20 h 251"/>
                  <a:gd name="T120" fmla="*/ 1443 w 1942"/>
                  <a:gd name="T121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42" h="251">
                    <a:moveTo>
                      <a:pt x="1586" y="94"/>
                    </a:moveTo>
                    <a:cubicBezTo>
                      <a:pt x="1586" y="94"/>
                      <a:pt x="1585" y="94"/>
                      <a:pt x="1585" y="94"/>
                    </a:cubicBezTo>
                    <a:cubicBezTo>
                      <a:pt x="1585" y="97"/>
                      <a:pt x="1585" y="100"/>
                      <a:pt x="1585" y="103"/>
                    </a:cubicBezTo>
                    <a:cubicBezTo>
                      <a:pt x="1585" y="111"/>
                      <a:pt x="1586" y="118"/>
                      <a:pt x="1586" y="126"/>
                    </a:cubicBezTo>
                    <a:cubicBezTo>
                      <a:pt x="1586" y="133"/>
                      <a:pt x="1586" y="139"/>
                      <a:pt x="1586" y="146"/>
                    </a:cubicBezTo>
                    <a:cubicBezTo>
                      <a:pt x="1586" y="146"/>
                      <a:pt x="1586" y="146"/>
                      <a:pt x="1586" y="146"/>
                    </a:cubicBezTo>
                    <a:cubicBezTo>
                      <a:pt x="1586" y="143"/>
                      <a:pt x="1586" y="140"/>
                      <a:pt x="1586" y="136"/>
                    </a:cubicBezTo>
                    <a:cubicBezTo>
                      <a:pt x="1586" y="133"/>
                      <a:pt x="1586" y="129"/>
                      <a:pt x="1586" y="126"/>
                    </a:cubicBezTo>
                    <a:cubicBezTo>
                      <a:pt x="1586" y="118"/>
                      <a:pt x="1586" y="111"/>
                      <a:pt x="1586" y="103"/>
                    </a:cubicBezTo>
                    <a:cubicBezTo>
                      <a:pt x="1586" y="101"/>
                      <a:pt x="1586" y="98"/>
                      <a:pt x="1586" y="96"/>
                    </a:cubicBezTo>
                    <a:cubicBezTo>
                      <a:pt x="1586" y="95"/>
                      <a:pt x="1586" y="94"/>
                      <a:pt x="1586" y="94"/>
                    </a:cubicBezTo>
                    <a:moveTo>
                      <a:pt x="1939" y="81"/>
                    </a:moveTo>
                    <a:cubicBezTo>
                      <a:pt x="1939" y="81"/>
                      <a:pt x="1939" y="81"/>
                      <a:pt x="1938" y="81"/>
                    </a:cubicBezTo>
                    <a:cubicBezTo>
                      <a:pt x="1938" y="81"/>
                      <a:pt x="1938" y="81"/>
                      <a:pt x="1938" y="81"/>
                    </a:cubicBezTo>
                    <a:cubicBezTo>
                      <a:pt x="1938" y="87"/>
                      <a:pt x="1939" y="94"/>
                      <a:pt x="1939" y="100"/>
                    </a:cubicBezTo>
                    <a:cubicBezTo>
                      <a:pt x="1939" y="107"/>
                      <a:pt x="1939" y="115"/>
                      <a:pt x="1939" y="123"/>
                    </a:cubicBezTo>
                    <a:cubicBezTo>
                      <a:pt x="1940" y="130"/>
                      <a:pt x="1940" y="137"/>
                      <a:pt x="1940" y="144"/>
                    </a:cubicBezTo>
                    <a:cubicBezTo>
                      <a:pt x="1940" y="153"/>
                      <a:pt x="1940" y="162"/>
                      <a:pt x="1941" y="172"/>
                    </a:cubicBezTo>
                    <a:cubicBezTo>
                      <a:pt x="1941" y="172"/>
                      <a:pt x="1941" y="172"/>
                      <a:pt x="1941" y="172"/>
                    </a:cubicBezTo>
                    <a:cubicBezTo>
                      <a:pt x="1941" y="178"/>
                      <a:pt x="1941" y="184"/>
                      <a:pt x="1941" y="191"/>
                    </a:cubicBezTo>
                    <a:cubicBezTo>
                      <a:pt x="1941" y="200"/>
                      <a:pt x="1941" y="210"/>
                      <a:pt x="1942" y="219"/>
                    </a:cubicBezTo>
                    <a:cubicBezTo>
                      <a:pt x="1942" y="225"/>
                      <a:pt x="1942" y="232"/>
                      <a:pt x="1942" y="238"/>
                    </a:cubicBezTo>
                    <a:cubicBezTo>
                      <a:pt x="1942" y="238"/>
                      <a:pt x="1942" y="238"/>
                      <a:pt x="1942" y="238"/>
                    </a:cubicBezTo>
                    <a:cubicBezTo>
                      <a:pt x="1942" y="238"/>
                      <a:pt x="1942" y="238"/>
                      <a:pt x="1942" y="238"/>
                    </a:cubicBezTo>
                    <a:cubicBezTo>
                      <a:pt x="1942" y="232"/>
                      <a:pt x="1942" y="225"/>
                      <a:pt x="1942" y="219"/>
                    </a:cubicBezTo>
                    <a:cubicBezTo>
                      <a:pt x="1942" y="203"/>
                      <a:pt x="1941" y="187"/>
                      <a:pt x="1941" y="172"/>
                    </a:cubicBezTo>
                    <a:cubicBezTo>
                      <a:pt x="1941" y="172"/>
                      <a:pt x="1941" y="172"/>
                      <a:pt x="1941" y="172"/>
                    </a:cubicBezTo>
                    <a:cubicBezTo>
                      <a:pt x="1941" y="162"/>
                      <a:pt x="1940" y="153"/>
                      <a:pt x="1940" y="144"/>
                    </a:cubicBezTo>
                    <a:cubicBezTo>
                      <a:pt x="1940" y="137"/>
                      <a:pt x="1940" y="130"/>
                      <a:pt x="1940" y="123"/>
                    </a:cubicBezTo>
                    <a:cubicBezTo>
                      <a:pt x="1939" y="115"/>
                      <a:pt x="1939" y="107"/>
                      <a:pt x="1939" y="100"/>
                    </a:cubicBezTo>
                    <a:cubicBezTo>
                      <a:pt x="1939" y="96"/>
                      <a:pt x="1939" y="93"/>
                      <a:pt x="1939" y="89"/>
                    </a:cubicBezTo>
                    <a:cubicBezTo>
                      <a:pt x="1939" y="86"/>
                      <a:pt x="1939" y="84"/>
                      <a:pt x="1939" y="81"/>
                    </a:cubicBezTo>
                    <a:moveTo>
                      <a:pt x="1444" y="17"/>
                    </a:moveTo>
                    <a:cubicBezTo>
                      <a:pt x="1444" y="17"/>
                      <a:pt x="1444" y="17"/>
                      <a:pt x="1444" y="17"/>
                    </a:cubicBezTo>
                    <a:cubicBezTo>
                      <a:pt x="1444" y="17"/>
                      <a:pt x="1443" y="17"/>
                      <a:pt x="1443" y="17"/>
                    </a:cubicBezTo>
                    <a:cubicBezTo>
                      <a:pt x="1443" y="21"/>
                      <a:pt x="1444" y="26"/>
                      <a:pt x="1444" y="30"/>
                    </a:cubicBezTo>
                    <a:cubicBezTo>
                      <a:pt x="1444" y="30"/>
                      <a:pt x="1444" y="30"/>
                      <a:pt x="1444" y="30"/>
                    </a:cubicBezTo>
                    <a:cubicBezTo>
                      <a:pt x="1444" y="30"/>
                      <a:pt x="1444" y="30"/>
                      <a:pt x="1444" y="30"/>
                    </a:cubicBezTo>
                    <a:cubicBezTo>
                      <a:pt x="1444" y="30"/>
                      <a:pt x="1444" y="29"/>
                      <a:pt x="1444" y="29"/>
                    </a:cubicBezTo>
                    <a:cubicBezTo>
                      <a:pt x="1444" y="28"/>
                      <a:pt x="1444" y="27"/>
                      <a:pt x="1444" y="27"/>
                    </a:cubicBezTo>
                    <a:cubicBezTo>
                      <a:pt x="1444" y="24"/>
                      <a:pt x="1444" y="22"/>
                      <a:pt x="1444" y="20"/>
                    </a:cubicBezTo>
                    <a:cubicBezTo>
                      <a:pt x="1444" y="19"/>
                      <a:pt x="1444" y="18"/>
                      <a:pt x="1444" y="18"/>
                    </a:cubicBezTo>
                    <a:cubicBezTo>
                      <a:pt x="1444" y="17"/>
                      <a:pt x="1444" y="17"/>
                      <a:pt x="1444" y="17"/>
                    </a:cubicBezTo>
                    <a:moveTo>
                      <a:pt x="1101" y="84"/>
                    </a:moveTo>
                    <a:cubicBezTo>
                      <a:pt x="1211" y="82"/>
                      <a:pt x="1322" y="81"/>
                      <a:pt x="1434" y="81"/>
                    </a:cubicBezTo>
                    <a:cubicBezTo>
                      <a:pt x="1478" y="81"/>
                      <a:pt x="1521" y="81"/>
                      <a:pt x="1565" y="81"/>
                    </a:cubicBezTo>
                    <a:cubicBezTo>
                      <a:pt x="1542" y="82"/>
                      <a:pt x="1520" y="83"/>
                      <a:pt x="1498" y="85"/>
                    </a:cubicBezTo>
                    <a:cubicBezTo>
                      <a:pt x="1480" y="86"/>
                      <a:pt x="1455" y="87"/>
                      <a:pt x="1429" y="87"/>
                    </a:cubicBezTo>
                    <a:cubicBezTo>
                      <a:pt x="1402" y="88"/>
                      <a:pt x="1375" y="88"/>
                      <a:pt x="1351" y="88"/>
                    </a:cubicBezTo>
                    <a:cubicBezTo>
                      <a:pt x="1267" y="87"/>
                      <a:pt x="1184" y="86"/>
                      <a:pt x="1101" y="84"/>
                    </a:cubicBezTo>
                    <a:moveTo>
                      <a:pt x="1443" y="0"/>
                    </a:moveTo>
                    <a:cubicBezTo>
                      <a:pt x="1330" y="5"/>
                      <a:pt x="1215" y="9"/>
                      <a:pt x="1099" y="12"/>
                    </a:cubicBezTo>
                    <a:cubicBezTo>
                      <a:pt x="1040" y="14"/>
                      <a:pt x="981" y="15"/>
                      <a:pt x="921" y="17"/>
                    </a:cubicBezTo>
                    <a:cubicBezTo>
                      <a:pt x="903" y="16"/>
                      <a:pt x="886" y="15"/>
                      <a:pt x="870" y="14"/>
                    </a:cubicBezTo>
                    <a:cubicBezTo>
                      <a:pt x="853" y="13"/>
                      <a:pt x="836" y="13"/>
                      <a:pt x="820" y="12"/>
                    </a:cubicBezTo>
                    <a:cubicBezTo>
                      <a:pt x="803" y="11"/>
                      <a:pt x="786" y="10"/>
                      <a:pt x="769" y="9"/>
                    </a:cubicBezTo>
                    <a:cubicBezTo>
                      <a:pt x="769" y="9"/>
                      <a:pt x="769" y="9"/>
                      <a:pt x="769" y="9"/>
                    </a:cubicBezTo>
                    <a:cubicBezTo>
                      <a:pt x="754" y="9"/>
                      <a:pt x="736" y="8"/>
                      <a:pt x="717" y="7"/>
                    </a:cubicBezTo>
                    <a:cubicBezTo>
                      <a:pt x="699" y="7"/>
                      <a:pt x="680" y="6"/>
                      <a:pt x="663" y="5"/>
                    </a:cubicBezTo>
                    <a:cubicBezTo>
                      <a:pt x="638" y="3"/>
                      <a:pt x="618" y="2"/>
                      <a:pt x="611" y="2"/>
                    </a:cubicBezTo>
                    <a:cubicBezTo>
                      <a:pt x="608" y="2"/>
                      <a:pt x="607" y="3"/>
                      <a:pt x="609" y="3"/>
                    </a:cubicBezTo>
                    <a:cubicBezTo>
                      <a:pt x="601" y="5"/>
                      <a:pt x="677" y="11"/>
                      <a:pt x="719" y="15"/>
                    </a:cubicBezTo>
                    <a:cubicBezTo>
                      <a:pt x="745" y="17"/>
                      <a:pt x="770" y="18"/>
                      <a:pt x="794" y="20"/>
                    </a:cubicBezTo>
                    <a:cubicBezTo>
                      <a:pt x="778" y="20"/>
                      <a:pt x="761" y="20"/>
                      <a:pt x="745" y="21"/>
                    </a:cubicBezTo>
                    <a:cubicBezTo>
                      <a:pt x="505" y="26"/>
                      <a:pt x="257" y="33"/>
                      <a:pt x="0" y="52"/>
                    </a:cubicBezTo>
                    <a:cubicBezTo>
                      <a:pt x="2" y="142"/>
                      <a:pt x="2" y="142"/>
                      <a:pt x="2" y="142"/>
                    </a:cubicBezTo>
                    <a:cubicBezTo>
                      <a:pt x="18" y="143"/>
                      <a:pt x="35" y="144"/>
                      <a:pt x="51" y="145"/>
                    </a:cubicBezTo>
                    <a:cubicBezTo>
                      <a:pt x="102" y="147"/>
                      <a:pt x="153" y="150"/>
                      <a:pt x="205" y="152"/>
                    </a:cubicBezTo>
                    <a:cubicBezTo>
                      <a:pt x="230" y="153"/>
                      <a:pt x="255" y="154"/>
                      <a:pt x="280" y="155"/>
                    </a:cubicBezTo>
                    <a:cubicBezTo>
                      <a:pt x="299" y="155"/>
                      <a:pt x="319" y="156"/>
                      <a:pt x="339" y="157"/>
                    </a:cubicBezTo>
                    <a:cubicBezTo>
                      <a:pt x="340" y="199"/>
                      <a:pt x="340" y="199"/>
                      <a:pt x="340" y="199"/>
                    </a:cubicBezTo>
                    <a:cubicBezTo>
                      <a:pt x="340" y="204"/>
                      <a:pt x="340" y="204"/>
                      <a:pt x="340" y="204"/>
                    </a:cubicBezTo>
                    <a:cubicBezTo>
                      <a:pt x="340" y="212"/>
                      <a:pt x="340" y="212"/>
                      <a:pt x="340" y="212"/>
                    </a:cubicBezTo>
                    <a:cubicBezTo>
                      <a:pt x="392" y="215"/>
                      <a:pt x="445" y="217"/>
                      <a:pt x="499" y="220"/>
                    </a:cubicBezTo>
                    <a:cubicBezTo>
                      <a:pt x="526" y="221"/>
                      <a:pt x="554" y="222"/>
                      <a:pt x="581" y="223"/>
                    </a:cubicBezTo>
                    <a:cubicBezTo>
                      <a:pt x="595" y="224"/>
                      <a:pt x="609" y="225"/>
                      <a:pt x="622" y="225"/>
                    </a:cubicBezTo>
                    <a:cubicBezTo>
                      <a:pt x="636" y="226"/>
                      <a:pt x="650" y="226"/>
                      <a:pt x="664" y="227"/>
                    </a:cubicBezTo>
                    <a:cubicBezTo>
                      <a:pt x="718" y="229"/>
                      <a:pt x="800" y="231"/>
                      <a:pt x="899" y="234"/>
                    </a:cubicBezTo>
                    <a:cubicBezTo>
                      <a:pt x="923" y="234"/>
                      <a:pt x="949" y="235"/>
                      <a:pt x="976" y="236"/>
                    </a:cubicBezTo>
                    <a:cubicBezTo>
                      <a:pt x="1002" y="236"/>
                      <a:pt x="1030" y="237"/>
                      <a:pt x="1058" y="237"/>
                    </a:cubicBezTo>
                    <a:cubicBezTo>
                      <a:pt x="1114" y="238"/>
                      <a:pt x="1173" y="239"/>
                      <a:pt x="1234" y="240"/>
                    </a:cubicBezTo>
                    <a:cubicBezTo>
                      <a:pt x="1294" y="242"/>
                      <a:pt x="1356" y="243"/>
                      <a:pt x="1418" y="244"/>
                    </a:cubicBezTo>
                    <a:cubicBezTo>
                      <a:pt x="1480" y="245"/>
                      <a:pt x="1542" y="245"/>
                      <a:pt x="1603" y="246"/>
                    </a:cubicBezTo>
                    <a:cubicBezTo>
                      <a:pt x="1725" y="248"/>
                      <a:pt x="1842" y="249"/>
                      <a:pt x="1942" y="251"/>
                    </a:cubicBezTo>
                    <a:cubicBezTo>
                      <a:pt x="1942" y="248"/>
                      <a:pt x="1942" y="246"/>
                      <a:pt x="1942" y="244"/>
                    </a:cubicBezTo>
                    <a:cubicBezTo>
                      <a:pt x="1942" y="242"/>
                      <a:pt x="1942" y="240"/>
                      <a:pt x="1942" y="238"/>
                    </a:cubicBezTo>
                    <a:cubicBezTo>
                      <a:pt x="1832" y="236"/>
                      <a:pt x="1708" y="235"/>
                      <a:pt x="1580" y="233"/>
                    </a:cubicBezTo>
                    <a:cubicBezTo>
                      <a:pt x="1517" y="232"/>
                      <a:pt x="1452" y="231"/>
                      <a:pt x="1389" y="230"/>
                    </a:cubicBezTo>
                    <a:cubicBezTo>
                      <a:pt x="1325" y="229"/>
                      <a:pt x="1261" y="228"/>
                      <a:pt x="1200" y="226"/>
                    </a:cubicBezTo>
                    <a:cubicBezTo>
                      <a:pt x="1139" y="225"/>
                      <a:pt x="1079" y="224"/>
                      <a:pt x="1023" y="223"/>
                    </a:cubicBezTo>
                    <a:cubicBezTo>
                      <a:pt x="1009" y="223"/>
                      <a:pt x="995" y="222"/>
                      <a:pt x="982" y="222"/>
                    </a:cubicBezTo>
                    <a:cubicBezTo>
                      <a:pt x="968" y="222"/>
                      <a:pt x="955" y="221"/>
                      <a:pt x="942" y="221"/>
                    </a:cubicBezTo>
                    <a:cubicBezTo>
                      <a:pt x="915" y="220"/>
                      <a:pt x="890" y="220"/>
                      <a:pt x="866" y="219"/>
                    </a:cubicBezTo>
                    <a:cubicBezTo>
                      <a:pt x="770" y="217"/>
                      <a:pt x="692" y="214"/>
                      <a:pt x="643" y="213"/>
                    </a:cubicBezTo>
                    <a:cubicBezTo>
                      <a:pt x="617" y="212"/>
                      <a:pt x="590" y="210"/>
                      <a:pt x="564" y="209"/>
                    </a:cubicBezTo>
                    <a:cubicBezTo>
                      <a:pt x="538" y="208"/>
                      <a:pt x="513" y="207"/>
                      <a:pt x="487" y="206"/>
                    </a:cubicBezTo>
                    <a:cubicBezTo>
                      <a:pt x="442" y="203"/>
                      <a:pt x="397" y="201"/>
                      <a:pt x="354" y="199"/>
                    </a:cubicBezTo>
                    <a:cubicBezTo>
                      <a:pt x="354" y="199"/>
                      <a:pt x="354" y="199"/>
                      <a:pt x="354" y="199"/>
                    </a:cubicBezTo>
                    <a:cubicBezTo>
                      <a:pt x="350" y="199"/>
                      <a:pt x="345" y="199"/>
                      <a:pt x="340" y="198"/>
                    </a:cubicBezTo>
                    <a:cubicBezTo>
                      <a:pt x="340" y="157"/>
                      <a:pt x="340" y="157"/>
                      <a:pt x="340" y="157"/>
                    </a:cubicBezTo>
                    <a:cubicBezTo>
                      <a:pt x="340" y="157"/>
                      <a:pt x="341" y="157"/>
                      <a:pt x="342" y="157"/>
                    </a:cubicBezTo>
                    <a:cubicBezTo>
                      <a:pt x="347" y="157"/>
                      <a:pt x="353" y="157"/>
                      <a:pt x="359" y="157"/>
                    </a:cubicBezTo>
                    <a:cubicBezTo>
                      <a:pt x="377" y="158"/>
                      <a:pt x="395" y="158"/>
                      <a:pt x="413" y="159"/>
                    </a:cubicBezTo>
                    <a:cubicBezTo>
                      <a:pt x="421" y="159"/>
                      <a:pt x="429" y="159"/>
                      <a:pt x="437" y="159"/>
                    </a:cubicBezTo>
                    <a:cubicBezTo>
                      <a:pt x="486" y="160"/>
                      <a:pt x="532" y="160"/>
                      <a:pt x="577" y="160"/>
                    </a:cubicBezTo>
                    <a:cubicBezTo>
                      <a:pt x="583" y="160"/>
                      <a:pt x="590" y="160"/>
                      <a:pt x="596" y="160"/>
                    </a:cubicBezTo>
                    <a:cubicBezTo>
                      <a:pt x="601" y="160"/>
                      <a:pt x="605" y="160"/>
                      <a:pt x="609" y="160"/>
                    </a:cubicBezTo>
                    <a:cubicBezTo>
                      <a:pt x="663" y="159"/>
                      <a:pt x="716" y="159"/>
                      <a:pt x="770" y="158"/>
                    </a:cubicBezTo>
                    <a:cubicBezTo>
                      <a:pt x="827" y="158"/>
                      <a:pt x="888" y="158"/>
                      <a:pt x="950" y="157"/>
                    </a:cubicBezTo>
                    <a:cubicBezTo>
                      <a:pt x="975" y="157"/>
                      <a:pt x="1002" y="157"/>
                      <a:pt x="1028" y="157"/>
                    </a:cubicBezTo>
                    <a:cubicBezTo>
                      <a:pt x="1212" y="157"/>
                      <a:pt x="1408" y="159"/>
                      <a:pt x="1586" y="160"/>
                    </a:cubicBezTo>
                    <a:cubicBezTo>
                      <a:pt x="1586" y="157"/>
                      <a:pt x="1586" y="154"/>
                      <a:pt x="1586" y="151"/>
                    </a:cubicBezTo>
                    <a:cubicBezTo>
                      <a:pt x="1586" y="149"/>
                      <a:pt x="1586" y="148"/>
                      <a:pt x="1586" y="146"/>
                    </a:cubicBezTo>
                    <a:cubicBezTo>
                      <a:pt x="1573" y="146"/>
                      <a:pt x="1561" y="146"/>
                      <a:pt x="1548" y="145"/>
                    </a:cubicBezTo>
                    <a:cubicBezTo>
                      <a:pt x="1413" y="142"/>
                      <a:pt x="1249" y="139"/>
                      <a:pt x="1100" y="139"/>
                    </a:cubicBezTo>
                    <a:cubicBezTo>
                      <a:pt x="1017" y="139"/>
                      <a:pt x="938" y="140"/>
                      <a:pt x="872" y="142"/>
                    </a:cubicBezTo>
                    <a:cubicBezTo>
                      <a:pt x="694" y="142"/>
                      <a:pt x="517" y="141"/>
                      <a:pt x="339" y="137"/>
                    </a:cubicBezTo>
                    <a:cubicBezTo>
                      <a:pt x="339" y="98"/>
                      <a:pt x="339" y="98"/>
                      <a:pt x="339" y="98"/>
                    </a:cubicBezTo>
                    <a:cubicBezTo>
                      <a:pt x="388" y="97"/>
                      <a:pt x="435" y="96"/>
                      <a:pt x="482" y="95"/>
                    </a:cubicBezTo>
                    <a:cubicBezTo>
                      <a:pt x="494" y="94"/>
                      <a:pt x="506" y="94"/>
                      <a:pt x="517" y="94"/>
                    </a:cubicBezTo>
                    <a:cubicBezTo>
                      <a:pt x="529" y="94"/>
                      <a:pt x="541" y="94"/>
                      <a:pt x="552" y="94"/>
                    </a:cubicBezTo>
                    <a:cubicBezTo>
                      <a:pt x="575" y="94"/>
                      <a:pt x="598" y="94"/>
                      <a:pt x="621" y="94"/>
                    </a:cubicBezTo>
                    <a:cubicBezTo>
                      <a:pt x="623" y="94"/>
                      <a:pt x="625" y="94"/>
                      <a:pt x="627" y="94"/>
                    </a:cubicBezTo>
                    <a:cubicBezTo>
                      <a:pt x="629" y="94"/>
                      <a:pt x="631" y="94"/>
                      <a:pt x="633" y="94"/>
                    </a:cubicBezTo>
                    <a:cubicBezTo>
                      <a:pt x="634" y="94"/>
                      <a:pt x="636" y="94"/>
                      <a:pt x="638" y="94"/>
                    </a:cubicBezTo>
                    <a:cubicBezTo>
                      <a:pt x="641" y="94"/>
                      <a:pt x="645" y="94"/>
                      <a:pt x="648" y="94"/>
                    </a:cubicBezTo>
                    <a:cubicBezTo>
                      <a:pt x="624" y="96"/>
                      <a:pt x="603" y="98"/>
                      <a:pt x="584" y="99"/>
                    </a:cubicBezTo>
                    <a:cubicBezTo>
                      <a:pt x="552" y="102"/>
                      <a:pt x="527" y="104"/>
                      <a:pt x="509" y="106"/>
                    </a:cubicBezTo>
                    <a:cubicBezTo>
                      <a:pt x="475" y="109"/>
                      <a:pt x="462" y="111"/>
                      <a:pt x="465" y="111"/>
                    </a:cubicBezTo>
                    <a:cubicBezTo>
                      <a:pt x="465" y="111"/>
                      <a:pt x="466" y="111"/>
                      <a:pt x="467" y="111"/>
                    </a:cubicBezTo>
                    <a:cubicBezTo>
                      <a:pt x="562" y="105"/>
                      <a:pt x="658" y="100"/>
                      <a:pt x="754" y="96"/>
                    </a:cubicBezTo>
                    <a:cubicBezTo>
                      <a:pt x="755" y="96"/>
                      <a:pt x="755" y="96"/>
                      <a:pt x="755" y="96"/>
                    </a:cubicBezTo>
                    <a:cubicBezTo>
                      <a:pt x="799" y="97"/>
                      <a:pt x="843" y="98"/>
                      <a:pt x="887" y="99"/>
                    </a:cubicBezTo>
                    <a:cubicBezTo>
                      <a:pt x="929" y="100"/>
                      <a:pt x="978" y="101"/>
                      <a:pt x="1032" y="101"/>
                    </a:cubicBezTo>
                    <a:cubicBezTo>
                      <a:pt x="1064" y="101"/>
                      <a:pt x="1096" y="100"/>
                      <a:pt x="1130" y="100"/>
                    </a:cubicBezTo>
                    <a:cubicBezTo>
                      <a:pt x="1176" y="100"/>
                      <a:pt x="1224" y="99"/>
                      <a:pt x="1273" y="99"/>
                    </a:cubicBezTo>
                    <a:cubicBezTo>
                      <a:pt x="1322" y="98"/>
                      <a:pt x="1371" y="97"/>
                      <a:pt x="1419" y="96"/>
                    </a:cubicBezTo>
                    <a:cubicBezTo>
                      <a:pt x="1482" y="95"/>
                      <a:pt x="1534" y="94"/>
                      <a:pt x="1585" y="94"/>
                    </a:cubicBezTo>
                    <a:cubicBezTo>
                      <a:pt x="1585" y="89"/>
                      <a:pt x="1585" y="85"/>
                      <a:pt x="1585" y="81"/>
                    </a:cubicBezTo>
                    <a:cubicBezTo>
                      <a:pt x="1589" y="81"/>
                      <a:pt x="1594" y="81"/>
                      <a:pt x="1598" y="81"/>
                    </a:cubicBezTo>
                    <a:cubicBezTo>
                      <a:pt x="1634" y="82"/>
                      <a:pt x="1683" y="82"/>
                      <a:pt x="1741" y="82"/>
                    </a:cubicBezTo>
                    <a:cubicBezTo>
                      <a:pt x="1762" y="83"/>
                      <a:pt x="1785" y="83"/>
                      <a:pt x="1808" y="83"/>
                    </a:cubicBezTo>
                    <a:cubicBezTo>
                      <a:pt x="1817" y="83"/>
                      <a:pt x="1826" y="83"/>
                      <a:pt x="1835" y="83"/>
                    </a:cubicBezTo>
                    <a:cubicBezTo>
                      <a:pt x="1843" y="83"/>
                      <a:pt x="1851" y="83"/>
                      <a:pt x="1860" y="83"/>
                    </a:cubicBezTo>
                    <a:cubicBezTo>
                      <a:pt x="1868" y="83"/>
                      <a:pt x="1877" y="83"/>
                      <a:pt x="1886" y="82"/>
                    </a:cubicBezTo>
                    <a:cubicBezTo>
                      <a:pt x="1903" y="82"/>
                      <a:pt x="1920" y="82"/>
                      <a:pt x="1938" y="81"/>
                    </a:cubicBezTo>
                    <a:cubicBezTo>
                      <a:pt x="1938" y="79"/>
                      <a:pt x="1938" y="77"/>
                      <a:pt x="1938" y="75"/>
                    </a:cubicBezTo>
                    <a:cubicBezTo>
                      <a:pt x="1938" y="73"/>
                      <a:pt x="1938" y="71"/>
                      <a:pt x="1938" y="69"/>
                    </a:cubicBezTo>
                    <a:cubicBezTo>
                      <a:pt x="1908" y="69"/>
                      <a:pt x="1879" y="70"/>
                      <a:pt x="1852" y="70"/>
                    </a:cubicBezTo>
                    <a:cubicBezTo>
                      <a:pt x="1850" y="70"/>
                      <a:pt x="1849" y="70"/>
                      <a:pt x="1848" y="70"/>
                    </a:cubicBezTo>
                    <a:cubicBezTo>
                      <a:pt x="1833" y="70"/>
                      <a:pt x="1819" y="70"/>
                      <a:pt x="1806" y="70"/>
                    </a:cubicBezTo>
                    <a:cubicBezTo>
                      <a:pt x="1793" y="70"/>
                      <a:pt x="1780" y="70"/>
                      <a:pt x="1768" y="70"/>
                    </a:cubicBezTo>
                    <a:cubicBezTo>
                      <a:pt x="1719" y="70"/>
                      <a:pt x="1679" y="70"/>
                      <a:pt x="1652" y="69"/>
                    </a:cubicBezTo>
                    <a:cubicBezTo>
                      <a:pt x="1586" y="69"/>
                      <a:pt x="1522" y="69"/>
                      <a:pt x="1462" y="69"/>
                    </a:cubicBezTo>
                    <a:cubicBezTo>
                      <a:pt x="1418" y="69"/>
                      <a:pt x="1376" y="69"/>
                      <a:pt x="1336" y="69"/>
                    </a:cubicBezTo>
                    <a:cubicBezTo>
                      <a:pt x="1312" y="70"/>
                      <a:pt x="1289" y="70"/>
                      <a:pt x="1266" y="70"/>
                    </a:cubicBezTo>
                    <a:cubicBezTo>
                      <a:pt x="1243" y="70"/>
                      <a:pt x="1220" y="71"/>
                      <a:pt x="1199" y="71"/>
                    </a:cubicBezTo>
                    <a:cubicBezTo>
                      <a:pt x="1177" y="71"/>
                      <a:pt x="1155" y="72"/>
                      <a:pt x="1135" y="72"/>
                    </a:cubicBezTo>
                    <a:cubicBezTo>
                      <a:pt x="1114" y="73"/>
                      <a:pt x="1094" y="73"/>
                      <a:pt x="1074" y="74"/>
                    </a:cubicBezTo>
                    <a:cubicBezTo>
                      <a:pt x="1007" y="75"/>
                      <a:pt x="946" y="78"/>
                      <a:pt x="891" y="80"/>
                    </a:cubicBezTo>
                    <a:cubicBezTo>
                      <a:pt x="876" y="80"/>
                      <a:pt x="861" y="80"/>
                      <a:pt x="845" y="80"/>
                    </a:cubicBezTo>
                    <a:cubicBezTo>
                      <a:pt x="844" y="79"/>
                      <a:pt x="843" y="79"/>
                      <a:pt x="842" y="79"/>
                    </a:cubicBezTo>
                    <a:cubicBezTo>
                      <a:pt x="782" y="79"/>
                      <a:pt x="722" y="78"/>
                      <a:pt x="661" y="78"/>
                    </a:cubicBezTo>
                    <a:cubicBezTo>
                      <a:pt x="554" y="78"/>
                      <a:pt x="447" y="80"/>
                      <a:pt x="338" y="84"/>
                    </a:cubicBezTo>
                    <a:cubicBezTo>
                      <a:pt x="338" y="119"/>
                      <a:pt x="338" y="119"/>
                      <a:pt x="338" y="119"/>
                    </a:cubicBezTo>
                    <a:cubicBezTo>
                      <a:pt x="339" y="137"/>
                      <a:pt x="339" y="137"/>
                      <a:pt x="339" y="137"/>
                    </a:cubicBezTo>
                    <a:cubicBezTo>
                      <a:pt x="227" y="134"/>
                      <a:pt x="115" y="129"/>
                      <a:pt x="3" y="12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71" y="59"/>
                      <a:pt x="341" y="50"/>
                      <a:pt x="512" y="44"/>
                    </a:cubicBezTo>
                    <a:cubicBezTo>
                      <a:pt x="641" y="39"/>
                      <a:pt x="753" y="36"/>
                      <a:pt x="879" y="33"/>
                    </a:cubicBezTo>
                    <a:cubicBezTo>
                      <a:pt x="921" y="32"/>
                      <a:pt x="961" y="31"/>
                      <a:pt x="999" y="30"/>
                    </a:cubicBezTo>
                    <a:cubicBezTo>
                      <a:pt x="1047" y="32"/>
                      <a:pt x="1095" y="34"/>
                      <a:pt x="1143" y="36"/>
                    </a:cubicBezTo>
                    <a:cubicBezTo>
                      <a:pt x="1188" y="37"/>
                      <a:pt x="1232" y="39"/>
                      <a:pt x="1278" y="41"/>
                    </a:cubicBezTo>
                    <a:cubicBezTo>
                      <a:pt x="1321" y="42"/>
                      <a:pt x="1364" y="44"/>
                      <a:pt x="1409" y="46"/>
                    </a:cubicBezTo>
                    <a:cubicBezTo>
                      <a:pt x="1421" y="46"/>
                      <a:pt x="1432" y="46"/>
                      <a:pt x="1444" y="47"/>
                    </a:cubicBezTo>
                    <a:cubicBezTo>
                      <a:pt x="1444" y="43"/>
                      <a:pt x="1444" y="40"/>
                      <a:pt x="1444" y="36"/>
                    </a:cubicBezTo>
                    <a:cubicBezTo>
                      <a:pt x="1444" y="34"/>
                      <a:pt x="1444" y="32"/>
                      <a:pt x="1444" y="30"/>
                    </a:cubicBezTo>
                    <a:cubicBezTo>
                      <a:pt x="1380" y="27"/>
                      <a:pt x="1310" y="26"/>
                      <a:pt x="1239" y="25"/>
                    </a:cubicBezTo>
                    <a:cubicBezTo>
                      <a:pt x="1241" y="25"/>
                      <a:pt x="1243" y="25"/>
                      <a:pt x="1246" y="24"/>
                    </a:cubicBezTo>
                    <a:cubicBezTo>
                      <a:pt x="1285" y="23"/>
                      <a:pt x="1325" y="22"/>
                      <a:pt x="1367" y="20"/>
                    </a:cubicBezTo>
                    <a:cubicBezTo>
                      <a:pt x="1390" y="19"/>
                      <a:pt x="1415" y="18"/>
                      <a:pt x="1443" y="17"/>
                    </a:cubicBezTo>
                    <a:cubicBezTo>
                      <a:pt x="1443" y="15"/>
                      <a:pt x="1443" y="13"/>
                      <a:pt x="1443" y="10"/>
                    </a:cubicBezTo>
                    <a:cubicBezTo>
                      <a:pt x="1443" y="7"/>
                      <a:pt x="1443" y="3"/>
                      <a:pt x="1443" y="0"/>
                    </a:cubicBezTo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3"/>
              <p:cNvSpPr/>
              <p:nvPr/>
            </p:nvSpPr>
            <p:spPr bwMode="auto">
              <a:xfrm>
                <a:off x="3713" y="1714"/>
                <a:ext cx="324" cy="268"/>
              </a:xfrm>
              <a:custGeom>
                <a:avLst/>
                <a:gdLst>
                  <a:gd name="T0" fmla="*/ 96 w 238"/>
                  <a:gd name="T1" fmla="*/ 104 h 197"/>
                  <a:gd name="T2" fmla="*/ 7 w 238"/>
                  <a:gd name="T3" fmla="*/ 47 h 197"/>
                  <a:gd name="T4" fmla="*/ 4 w 238"/>
                  <a:gd name="T5" fmla="*/ 49 h 197"/>
                  <a:gd name="T6" fmla="*/ 4 w 238"/>
                  <a:gd name="T7" fmla="*/ 50 h 197"/>
                  <a:gd name="T8" fmla="*/ 163 w 238"/>
                  <a:gd name="T9" fmla="*/ 136 h 197"/>
                  <a:gd name="T10" fmla="*/ 12 w 238"/>
                  <a:gd name="T11" fmla="*/ 32 h 197"/>
                  <a:gd name="T12" fmla="*/ 167 w 238"/>
                  <a:gd name="T13" fmla="*/ 114 h 197"/>
                  <a:gd name="T14" fmla="*/ 18 w 238"/>
                  <a:gd name="T15" fmla="*/ 30 h 197"/>
                  <a:gd name="T16" fmla="*/ 17 w 238"/>
                  <a:gd name="T17" fmla="*/ 26 h 197"/>
                  <a:gd name="T18" fmla="*/ 17 w 238"/>
                  <a:gd name="T19" fmla="*/ 28 h 197"/>
                  <a:gd name="T20" fmla="*/ 16 w 238"/>
                  <a:gd name="T21" fmla="*/ 30 h 197"/>
                  <a:gd name="T22" fmla="*/ 158 w 238"/>
                  <a:gd name="T23" fmla="*/ 104 h 197"/>
                  <a:gd name="T24" fmla="*/ 168 w 238"/>
                  <a:gd name="T25" fmla="*/ 102 h 197"/>
                  <a:gd name="T26" fmla="*/ 29 w 238"/>
                  <a:gd name="T27" fmla="*/ 13 h 197"/>
                  <a:gd name="T28" fmla="*/ 25 w 238"/>
                  <a:gd name="T29" fmla="*/ 13 h 197"/>
                  <a:gd name="T30" fmla="*/ 24 w 238"/>
                  <a:gd name="T31" fmla="*/ 14 h 197"/>
                  <a:gd name="T32" fmla="*/ 28 w 238"/>
                  <a:gd name="T33" fmla="*/ 12 h 197"/>
                  <a:gd name="T34" fmla="*/ 172 w 238"/>
                  <a:gd name="T35" fmla="*/ 85 h 197"/>
                  <a:gd name="T36" fmla="*/ 42 w 238"/>
                  <a:gd name="T37" fmla="*/ 4 h 197"/>
                  <a:gd name="T38" fmla="*/ 38 w 238"/>
                  <a:gd name="T39" fmla="*/ 4 h 197"/>
                  <a:gd name="T40" fmla="*/ 36 w 238"/>
                  <a:gd name="T41" fmla="*/ 5 h 197"/>
                  <a:gd name="T42" fmla="*/ 38 w 238"/>
                  <a:gd name="T43" fmla="*/ 8 h 197"/>
                  <a:gd name="T44" fmla="*/ 36 w 238"/>
                  <a:gd name="T45" fmla="*/ 5 h 197"/>
                  <a:gd name="T46" fmla="*/ 39 w 238"/>
                  <a:gd name="T47" fmla="*/ 9 h 197"/>
                  <a:gd name="T48" fmla="*/ 73 w 238"/>
                  <a:gd name="T49" fmla="*/ 5 h 197"/>
                  <a:gd name="T50" fmla="*/ 72 w 238"/>
                  <a:gd name="T51" fmla="*/ 13 h 197"/>
                  <a:gd name="T52" fmla="*/ 70 w 238"/>
                  <a:gd name="T53" fmla="*/ 13 h 197"/>
                  <a:gd name="T54" fmla="*/ 141 w 238"/>
                  <a:gd name="T55" fmla="*/ 49 h 197"/>
                  <a:gd name="T56" fmla="*/ 177 w 238"/>
                  <a:gd name="T57" fmla="*/ 58 h 197"/>
                  <a:gd name="T58" fmla="*/ 136 w 238"/>
                  <a:gd name="T59" fmla="*/ 31 h 197"/>
                  <a:gd name="T60" fmla="*/ 136 w 238"/>
                  <a:gd name="T61" fmla="*/ 32 h 197"/>
                  <a:gd name="T62" fmla="*/ 133 w 238"/>
                  <a:gd name="T63" fmla="*/ 34 h 197"/>
                  <a:gd name="T64" fmla="*/ 135 w 238"/>
                  <a:gd name="T65" fmla="*/ 31 h 197"/>
                  <a:gd name="T66" fmla="*/ 171 w 238"/>
                  <a:gd name="T67" fmla="*/ 63 h 197"/>
                  <a:gd name="T68" fmla="*/ 172 w 238"/>
                  <a:gd name="T69" fmla="*/ 56 h 197"/>
                  <a:gd name="T70" fmla="*/ 173 w 238"/>
                  <a:gd name="T71" fmla="*/ 55 h 197"/>
                  <a:gd name="T72" fmla="*/ 81 w 238"/>
                  <a:gd name="T73" fmla="*/ 9 h 197"/>
                  <a:gd name="T74" fmla="*/ 67 w 238"/>
                  <a:gd name="T75" fmla="*/ 7 h 197"/>
                  <a:gd name="T76" fmla="*/ 46 w 238"/>
                  <a:gd name="T77" fmla="*/ 4 h 197"/>
                  <a:gd name="T78" fmla="*/ 33 w 238"/>
                  <a:gd name="T79" fmla="*/ 2 h 197"/>
                  <a:gd name="T80" fmla="*/ 169 w 238"/>
                  <a:gd name="T81" fmla="*/ 88 h 197"/>
                  <a:gd name="T82" fmla="*/ 22 w 238"/>
                  <a:gd name="T83" fmla="*/ 18 h 197"/>
                  <a:gd name="T84" fmla="*/ 160 w 238"/>
                  <a:gd name="T85" fmla="*/ 103 h 197"/>
                  <a:gd name="T86" fmla="*/ 163 w 238"/>
                  <a:gd name="T87" fmla="*/ 102 h 197"/>
                  <a:gd name="T88" fmla="*/ 160 w 238"/>
                  <a:gd name="T89" fmla="*/ 102 h 197"/>
                  <a:gd name="T90" fmla="*/ 161 w 238"/>
                  <a:gd name="T91" fmla="*/ 100 h 197"/>
                  <a:gd name="T92" fmla="*/ 164 w 238"/>
                  <a:gd name="T93" fmla="*/ 98 h 197"/>
                  <a:gd name="T94" fmla="*/ 162 w 238"/>
                  <a:gd name="T95" fmla="*/ 97 h 197"/>
                  <a:gd name="T96" fmla="*/ 18 w 238"/>
                  <a:gd name="T97" fmla="*/ 22 h 197"/>
                  <a:gd name="T98" fmla="*/ 103 w 238"/>
                  <a:gd name="T99" fmla="*/ 82 h 197"/>
                  <a:gd name="T100" fmla="*/ 162 w 238"/>
                  <a:gd name="T101" fmla="*/ 120 h 197"/>
                  <a:gd name="T102" fmla="*/ 161 w 238"/>
                  <a:gd name="T103" fmla="*/ 118 h 197"/>
                  <a:gd name="T104" fmla="*/ 167 w 238"/>
                  <a:gd name="T105" fmla="*/ 115 h 197"/>
                  <a:gd name="T106" fmla="*/ 158 w 238"/>
                  <a:gd name="T107" fmla="*/ 132 h 197"/>
                  <a:gd name="T108" fmla="*/ 162 w 238"/>
                  <a:gd name="T109" fmla="*/ 135 h 197"/>
                  <a:gd name="T110" fmla="*/ 161 w 238"/>
                  <a:gd name="T111" fmla="*/ 132 h 197"/>
                  <a:gd name="T112" fmla="*/ 165 w 238"/>
                  <a:gd name="T113" fmla="*/ 132 h 197"/>
                  <a:gd name="T114" fmla="*/ 1 w 238"/>
                  <a:gd name="T115" fmla="*/ 52 h 197"/>
                  <a:gd name="T116" fmla="*/ 230 w 238"/>
                  <a:gd name="T117" fmla="*/ 195 h 197"/>
                  <a:gd name="T118" fmla="*/ 231 w 238"/>
                  <a:gd name="T119" fmla="*/ 196 h 197"/>
                  <a:gd name="T120" fmla="*/ 231 w 238"/>
                  <a:gd name="T121" fmla="*/ 196 h 197"/>
                  <a:gd name="T122" fmla="*/ 234 w 238"/>
                  <a:gd name="T123" fmla="*/ 193 h 197"/>
                  <a:gd name="T124" fmla="*/ 234 w 238"/>
                  <a:gd name="T12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8" h="197">
                    <a:moveTo>
                      <a:pt x="238" y="193"/>
                    </a:moveTo>
                    <a:cubicBezTo>
                      <a:pt x="238" y="192"/>
                      <a:pt x="237" y="191"/>
                      <a:pt x="237" y="191"/>
                    </a:cubicBezTo>
                    <a:cubicBezTo>
                      <a:pt x="237" y="190"/>
                      <a:pt x="237" y="190"/>
                      <a:pt x="236" y="190"/>
                    </a:cubicBezTo>
                    <a:cubicBezTo>
                      <a:pt x="236" y="190"/>
                      <a:pt x="236" y="190"/>
                      <a:pt x="236" y="190"/>
                    </a:cubicBezTo>
                    <a:cubicBezTo>
                      <a:pt x="236" y="190"/>
                      <a:pt x="236" y="190"/>
                      <a:pt x="236" y="190"/>
                    </a:cubicBezTo>
                    <a:cubicBezTo>
                      <a:pt x="234" y="189"/>
                      <a:pt x="230" y="186"/>
                      <a:pt x="223" y="182"/>
                    </a:cubicBezTo>
                    <a:cubicBezTo>
                      <a:pt x="199" y="167"/>
                      <a:pt x="144" y="134"/>
                      <a:pt x="96" y="104"/>
                    </a:cubicBezTo>
                    <a:cubicBezTo>
                      <a:pt x="72" y="89"/>
                      <a:pt x="50" y="75"/>
                      <a:pt x="33" y="64"/>
                    </a:cubicBezTo>
                    <a:cubicBezTo>
                      <a:pt x="25" y="59"/>
                      <a:pt x="18" y="55"/>
                      <a:pt x="14" y="52"/>
                    </a:cubicBezTo>
                    <a:cubicBezTo>
                      <a:pt x="11" y="50"/>
                      <a:pt x="9" y="49"/>
                      <a:pt x="8" y="48"/>
                    </a:cubicBezTo>
                    <a:cubicBezTo>
                      <a:pt x="8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9"/>
                      <a:pt x="8" y="48"/>
                      <a:pt x="8" y="48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8" y="51"/>
                      <a:pt x="8" y="50"/>
                      <a:pt x="8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163" y="136"/>
                      <a:pt x="163" y="136"/>
                      <a:pt x="163" y="136"/>
                    </a:cubicBezTo>
                    <a:cubicBezTo>
                      <a:pt x="165" y="137"/>
                      <a:pt x="167" y="136"/>
                      <a:pt x="169" y="135"/>
                    </a:cubicBezTo>
                    <a:cubicBezTo>
                      <a:pt x="169" y="134"/>
                      <a:pt x="169" y="133"/>
                      <a:pt x="169" y="132"/>
                    </a:cubicBezTo>
                    <a:cubicBezTo>
                      <a:pt x="169" y="131"/>
                      <a:pt x="169" y="131"/>
                      <a:pt x="169" y="130"/>
                    </a:cubicBezTo>
                    <a:cubicBezTo>
                      <a:pt x="168" y="130"/>
                      <a:pt x="168" y="130"/>
                      <a:pt x="168" y="129"/>
                    </a:cubicBezTo>
                    <a:cubicBezTo>
                      <a:pt x="167" y="129"/>
                      <a:pt x="167" y="128"/>
                      <a:pt x="166" y="128"/>
                    </a:cubicBezTo>
                    <a:cubicBezTo>
                      <a:pt x="164" y="126"/>
                      <a:pt x="160" y="124"/>
                      <a:pt x="155" y="120"/>
                    </a:cubicBezTo>
                    <a:cubicBezTo>
                      <a:pt x="118" y="96"/>
                      <a:pt x="12" y="32"/>
                      <a:pt x="12" y="32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5" y="123"/>
                      <a:pt x="168" y="123"/>
                      <a:pt x="169" y="121"/>
                    </a:cubicBezTo>
                    <a:cubicBezTo>
                      <a:pt x="169" y="120"/>
                      <a:pt x="169" y="119"/>
                      <a:pt x="169" y="118"/>
                    </a:cubicBezTo>
                    <a:cubicBezTo>
                      <a:pt x="169" y="117"/>
                      <a:pt x="169" y="117"/>
                      <a:pt x="169" y="116"/>
                    </a:cubicBezTo>
                    <a:cubicBezTo>
                      <a:pt x="168" y="115"/>
                      <a:pt x="168" y="115"/>
                      <a:pt x="167" y="114"/>
                    </a:cubicBezTo>
                    <a:cubicBezTo>
                      <a:pt x="166" y="113"/>
                      <a:pt x="165" y="112"/>
                      <a:pt x="163" y="111"/>
                    </a:cubicBezTo>
                    <a:cubicBezTo>
                      <a:pt x="157" y="106"/>
                      <a:pt x="145" y="98"/>
                      <a:pt x="130" y="89"/>
                    </a:cubicBezTo>
                    <a:cubicBezTo>
                      <a:pt x="86" y="61"/>
                      <a:pt x="19" y="22"/>
                      <a:pt x="19" y="22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7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7" y="30"/>
                      <a:pt x="18" y="31"/>
                    </a:cubicBezTo>
                    <a:cubicBezTo>
                      <a:pt x="24" y="33"/>
                      <a:pt x="35" y="39"/>
                      <a:pt x="49" y="47"/>
                    </a:cubicBezTo>
                    <a:cubicBezTo>
                      <a:pt x="70" y="58"/>
                      <a:pt x="98" y="73"/>
                      <a:pt x="120" y="84"/>
                    </a:cubicBezTo>
                    <a:cubicBezTo>
                      <a:pt x="131" y="90"/>
                      <a:pt x="141" y="96"/>
                      <a:pt x="149" y="99"/>
                    </a:cubicBezTo>
                    <a:cubicBezTo>
                      <a:pt x="153" y="101"/>
                      <a:pt x="156" y="103"/>
                      <a:pt x="158" y="104"/>
                    </a:cubicBezTo>
                    <a:cubicBezTo>
                      <a:pt x="159" y="104"/>
                      <a:pt x="160" y="105"/>
                      <a:pt x="161" y="105"/>
                    </a:cubicBezTo>
                    <a:cubicBezTo>
                      <a:pt x="161" y="105"/>
                      <a:pt x="162" y="105"/>
                      <a:pt x="162" y="105"/>
                    </a:cubicBezTo>
                    <a:cubicBezTo>
                      <a:pt x="163" y="106"/>
                      <a:pt x="163" y="106"/>
                      <a:pt x="164" y="106"/>
                    </a:cubicBezTo>
                    <a:cubicBezTo>
                      <a:pt x="164" y="106"/>
                      <a:pt x="165" y="106"/>
                      <a:pt x="165" y="106"/>
                    </a:cubicBezTo>
                    <a:cubicBezTo>
                      <a:pt x="166" y="105"/>
                      <a:pt x="167" y="105"/>
                      <a:pt x="167" y="104"/>
                    </a:cubicBezTo>
                    <a:cubicBezTo>
                      <a:pt x="167" y="104"/>
                      <a:pt x="167" y="104"/>
                      <a:pt x="167" y="104"/>
                    </a:cubicBezTo>
                    <a:cubicBezTo>
                      <a:pt x="168" y="103"/>
                      <a:pt x="168" y="102"/>
                      <a:pt x="168" y="102"/>
                    </a:cubicBezTo>
                    <a:cubicBezTo>
                      <a:pt x="168" y="100"/>
                      <a:pt x="168" y="100"/>
                      <a:pt x="167" y="99"/>
                    </a:cubicBezTo>
                    <a:cubicBezTo>
                      <a:pt x="167" y="98"/>
                      <a:pt x="166" y="98"/>
                      <a:pt x="166" y="97"/>
                    </a:cubicBezTo>
                    <a:cubicBezTo>
                      <a:pt x="165" y="96"/>
                      <a:pt x="164" y="95"/>
                      <a:pt x="162" y="94"/>
                    </a:cubicBezTo>
                    <a:cubicBezTo>
                      <a:pt x="156" y="89"/>
                      <a:pt x="144" y="82"/>
                      <a:pt x="131" y="73"/>
                    </a:cubicBezTo>
                    <a:cubicBezTo>
                      <a:pt x="110" y="61"/>
                      <a:pt x="84" y="45"/>
                      <a:pt x="63" y="33"/>
                    </a:cubicBezTo>
                    <a:cubicBezTo>
                      <a:pt x="52" y="26"/>
                      <a:pt x="43" y="21"/>
                      <a:pt x="37" y="17"/>
                    </a:cubicBezTo>
                    <a:cubicBezTo>
                      <a:pt x="33" y="15"/>
                      <a:pt x="31" y="14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9" y="92"/>
                      <a:pt x="171" y="91"/>
                      <a:pt x="172" y="90"/>
                    </a:cubicBezTo>
                    <a:cubicBezTo>
                      <a:pt x="173" y="88"/>
                      <a:pt x="173" y="86"/>
                      <a:pt x="172" y="85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69" y="83"/>
                      <a:pt x="160" y="78"/>
                      <a:pt x="148" y="70"/>
                    </a:cubicBezTo>
                    <a:cubicBezTo>
                      <a:pt x="129" y="59"/>
                      <a:pt x="101" y="42"/>
                      <a:pt x="79" y="28"/>
                    </a:cubicBezTo>
                    <a:cubicBezTo>
                      <a:pt x="67" y="21"/>
                      <a:pt x="57" y="15"/>
                      <a:pt x="50" y="10"/>
                    </a:cubicBezTo>
                    <a:cubicBezTo>
                      <a:pt x="46" y="8"/>
                      <a:pt x="44" y="6"/>
                      <a:pt x="42" y="4"/>
                    </a:cubicBezTo>
                    <a:cubicBezTo>
                      <a:pt x="41" y="4"/>
                      <a:pt x="40" y="3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8"/>
                      <a:pt x="40" y="7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7" y="9"/>
                      <a:pt x="39" y="9"/>
                    </a:cubicBezTo>
                    <a:cubicBezTo>
                      <a:pt x="44" y="11"/>
                      <a:pt x="55" y="16"/>
                      <a:pt x="68" y="23"/>
                    </a:cubicBezTo>
                    <a:cubicBezTo>
                      <a:pt x="88" y="33"/>
                      <a:pt x="112" y="45"/>
                      <a:pt x="132" y="56"/>
                    </a:cubicBezTo>
                    <a:cubicBezTo>
                      <a:pt x="142" y="61"/>
                      <a:pt x="151" y="65"/>
                      <a:pt x="157" y="69"/>
                    </a:cubicBezTo>
                    <a:cubicBezTo>
                      <a:pt x="163" y="72"/>
                      <a:pt x="167" y="74"/>
                      <a:pt x="167" y="74"/>
                    </a:cubicBezTo>
                    <a:cubicBezTo>
                      <a:pt x="169" y="75"/>
                      <a:pt x="171" y="74"/>
                      <a:pt x="172" y="72"/>
                    </a:cubicBezTo>
                    <a:cubicBezTo>
                      <a:pt x="173" y="70"/>
                      <a:pt x="173" y="68"/>
                      <a:pt x="171" y="67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2"/>
                      <a:pt x="73" y="12"/>
                      <a:pt x="74" y="11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2" y="13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1" y="13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1" y="13"/>
                      <a:pt x="72" y="14"/>
                    </a:cubicBezTo>
                    <a:cubicBezTo>
                      <a:pt x="76" y="16"/>
                      <a:pt x="83" y="20"/>
                      <a:pt x="93" y="25"/>
                    </a:cubicBezTo>
                    <a:cubicBezTo>
                      <a:pt x="107" y="32"/>
                      <a:pt x="126" y="42"/>
                      <a:pt x="141" y="49"/>
                    </a:cubicBezTo>
                    <a:cubicBezTo>
                      <a:pt x="149" y="53"/>
                      <a:pt x="156" y="57"/>
                      <a:pt x="161" y="59"/>
                    </a:cubicBezTo>
                    <a:cubicBezTo>
                      <a:pt x="164" y="60"/>
                      <a:pt x="166" y="61"/>
                      <a:pt x="168" y="62"/>
                    </a:cubicBezTo>
                    <a:cubicBezTo>
                      <a:pt x="169" y="63"/>
                      <a:pt x="170" y="63"/>
                      <a:pt x="170" y="63"/>
                    </a:cubicBezTo>
                    <a:cubicBezTo>
                      <a:pt x="171" y="63"/>
                      <a:pt x="172" y="63"/>
                      <a:pt x="173" y="63"/>
                    </a:cubicBezTo>
                    <a:cubicBezTo>
                      <a:pt x="173" y="63"/>
                      <a:pt x="174" y="63"/>
                      <a:pt x="174" y="63"/>
                    </a:cubicBezTo>
                    <a:cubicBezTo>
                      <a:pt x="175" y="63"/>
                      <a:pt x="176" y="62"/>
                      <a:pt x="177" y="61"/>
                    </a:cubicBezTo>
                    <a:cubicBezTo>
                      <a:pt x="177" y="61"/>
                      <a:pt x="178" y="59"/>
                      <a:pt x="177" y="58"/>
                    </a:cubicBezTo>
                    <a:cubicBezTo>
                      <a:pt x="177" y="57"/>
                      <a:pt x="176" y="56"/>
                      <a:pt x="175" y="56"/>
                    </a:cubicBezTo>
                    <a:cubicBezTo>
                      <a:pt x="175" y="56"/>
                      <a:pt x="173" y="54"/>
                      <a:pt x="169" y="52"/>
                    </a:cubicBezTo>
                    <a:cubicBezTo>
                      <a:pt x="163" y="49"/>
                      <a:pt x="155" y="44"/>
                      <a:pt x="148" y="39"/>
                    </a:cubicBezTo>
                    <a:cubicBezTo>
                      <a:pt x="144" y="37"/>
                      <a:pt x="141" y="35"/>
                      <a:pt x="139" y="33"/>
                    </a:cubicBezTo>
                    <a:cubicBezTo>
                      <a:pt x="138" y="33"/>
                      <a:pt x="137" y="32"/>
                      <a:pt x="136" y="32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35" y="33"/>
                      <a:pt x="135" y="33"/>
                      <a:pt x="135" y="33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35" y="33"/>
                      <a:pt x="135" y="33"/>
                      <a:pt x="135" y="33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7" y="33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5"/>
                      <a:pt x="137" y="34"/>
                      <a:pt x="137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4"/>
                      <a:pt x="137" y="32"/>
                      <a:pt x="135" y="31"/>
                    </a:cubicBezTo>
                    <a:cubicBezTo>
                      <a:pt x="133" y="29"/>
                      <a:pt x="131" y="30"/>
                      <a:pt x="129" y="32"/>
                    </a:cubicBezTo>
                    <a:cubicBezTo>
                      <a:pt x="129" y="32"/>
                      <a:pt x="129" y="33"/>
                      <a:pt x="129" y="34"/>
                    </a:cubicBezTo>
                    <a:cubicBezTo>
                      <a:pt x="129" y="35"/>
                      <a:pt x="129" y="36"/>
                      <a:pt x="129" y="36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31" y="38"/>
                      <a:pt x="131" y="38"/>
                      <a:pt x="132" y="38"/>
                    </a:cubicBezTo>
                    <a:cubicBezTo>
                      <a:pt x="134" y="40"/>
                      <a:pt x="137" y="42"/>
                      <a:pt x="141" y="44"/>
                    </a:cubicBezTo>
                    <a:cubicBezTo>
                      <a:pt x="153" y="52"/>
                      <a:pt x="171" y="63"/>
                      <a:pt x="171" y="63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0" y="57"/>
                      <a:pt x="170" y="57"/>
                      <a:pt x="170" y="57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2" y="56"/>
                      <a:pt x="172" y="56"/>
                      <a:pt x="172" y="56"/>
                    </a:cubicBezTo>
                    <a:cubicBezTo>
                      <a:pt x="171" y="56"/>
                      <a:pt x="171" y="56"/>
                      <a:pt x="170" y="57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2" y="56"/>
                      <a:pt x="172" y="56"/>
                      <a:pt x="172" y="56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2" y="55"/>
                      <a:pt x="172" y="56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2" y="55"/>
                      <a:pt x="171" y="55"/>
                    </a:cubicBezTo>
                    <a:cubicBezTo>
                      <a:pt x="167" y="53"/>
                      <a:pt x="159" y="49"/>
                      <a:pt x="149" y="44"/>
                    </a:cubicBezTo>
                    <a:cubicBezTo>
                      <a:pt x="134" y="37"/>
                      <a:pt x="115" y="27"/>
                      <a:pt x="100" y="19"/>
                    </a:cubicBezTo>
                    <a:cubicBezTo>
                      <a:pt x="93" y="15"/>
                      <a:pt x="86" y="12"/>
                      <a:pt x="81" y="9"/>
                    </a:cubicBezTo>
                    <a:cubicBezTo>
                      <a:pt x="78" y="8"/>
                      <a:pt x="76" y="7"/>
                      <a:pt x="75" y="6"/>
                    </a:cubicBezTo>
                    <a:cubicBezTo>
                      <a:pt x="74" y="6"/>
                      <a:pt x="73" y="6"/>
                      <a:pt x="73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0" y="5"/>
                      <a:pt x="70" y="5"/>
                      <a:pt x="69" y="5"/>
                    </a:cubicBezTo>
                    <a:cubicBezTo>
                      <a:pt x="69" y="5"/>
                      <a:pt x="68" y="6"/>
                      <a:pt x="67" y="7"/>
                    </a:cubicBezTo>
                    <a:cubicBezTo>
                      <a:pt x="66" y="9"/>
                      <a:pt x="67" y="11"/>
                      <a:pt x="68" y="12"/>
                    </a:cubicBezTo>
                    <a:cubicBezTo>
                      <a:pt x="167" y="74"/>
                      <a:pt x="167" y="74"/>
                      <a:pt x="167" y="74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71" y="67"/>
                      <a:pt x="171" y="67"/>
                      <a:pt x="171" y="67"/>
                    </a:cubicBezTo>
                    <a:cubicBezTo>
                      <a:pt x="171" y="67"/>
                      <a:pt x="140" y="50"/>
                      <a:pt x="107" y="34"/>
                    </a:cubicBezTo>
                    <a:cubicBezTo>
                      <a:pt x="91" y="26"/>
                      <a:pt x="75" y="17"/>
                      <a:pt x="62" y="11"/>
                    </a:cubicBezTo>
                    <a:cubicBezTo>
                      <a:pt x="56" y="8"/>
                      <a:pt x="50" y="5"/>
                      <a:pt x="46" y="4"/>
                    </a:cubicBezTo>
                    <a:cubicBezTo>
                      <a:pt x="44" y="3"/>
                      <a:pt x="42" y="2"/>
                      <a:pt x="41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8" y="1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1"/>
                    </a:cubicBezTo>
                    <a:cubicBezTo>
                      <a:pt x="34" y="1"/>
                      <a:pt x="33" y="1"/>
                      <a:pt x="33" y="2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3"/>
                      <a:pt x="32" y="4"/>
                      <a:pt x="32" y="5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8"/>
                      <a:pt x="34" y="8"/>
                      <a:pt x="34" y="9"/>
                    </a:cubicBezTo>
                    <a:cubicBezTo>
                      <a:pt x="35" y="9"/>
                      <a:pt x="36" y="10"/>
                      <a:pt x="38" y="11"/>
                    </a:cubicBezTo>
                    <a:cubicBezTo>
                      <a:pt x="44" y="16"/>
                      <a:pt x="55" y="23"/>
                      <a:pt x="68" y="31"/>
                    </a:cubicBezTo>
                    <a:cubicBezTo>
                      <a:pt x="107" y="55"/>
                      <a:pt x="167" y="91"/>
                      <a:pt x="167" y="91"/>
                    </a:cubicBezTo>
                    <a:cubicBezTo>
                      <a:pt x="169" y="88"/>
                      <a:pt x="169" y="88"/>
                      <a:pt x="169" y="88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21" y="12"/>
                      <a:pt x="20" y="13"/>
                      <a:pt x="20" y="14"/>
                    </a:cubicBezTo>
                    <a:cubicBezTo>
                      <a:pt x="20" y="16"/>
                      <a:pt x="21" y="16"/>
                      <a:pt x="21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6" y="20"/>
                      <a:pt x="36" y="26"/>
                      <a:pt x="50" y="34"/>
                    </a:cubicBezTo>
                    <a:cubicBezTo>
                      <a:pt x="70" y="46"/>
                      <a:pt x="98" y="63"/>
                      <a:pt x="121" y="77"/>
                    </a:cubicBezTo>
                    <a:cubicBezTo>
                      <a:pt x="132" y="84"/>
                      <a:pt x="143" y="90"/>
                      <a:pt x="150" y="95"/>
                    </a:cubicBezTo>
                    <a:cubicBezTo>
                      <a:pt x="154" y="98"/>
                      <a:pt x="156" y="100"/>
                      <a:pt x="158" y="101"/>
                    </a:cubicBezTo>
                    <a:cubicBezTo>
                      <a:pt x="159" y="102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3" y="102"/>
                      <a:pt x="163" y="102"/>
                      <a:pt x="163" y="102"/>
                    </a:cubicBezTo>
                    <a:cubicBezTo>
                      <a:pt x="160" y="102"/>
                      <a:pt x="160" y="102"/>
                      <a:pt x="160" y="102"/>
                    </a:cubicBezTo>
                    <a:cubicBezTo>
                      <a:pt x="160" y="102"/>
                      <a:pt x="160" y="103"/>
                      <a:pt x="160" y="103"/>
                    </a:cubicBezTo>
                    <a:cubicBezTo>
                      <a:pt x="163" y="102"/>
                      <a:pt x="163" y="102"/>
                      <a:pt x="163" y="102"/>
                    </a:cubicBezTo>
                    <a:cubicBezTo>
                      <a:pt x="160" y="102"/>
                      <a:pt x="160" y="102"/>
                      <a:pt x="160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1" y="100"/>
                      <a:pt x="161" y="100"/>
                      <a:pt x="161" y="100"/>
                    </a:cubicBezTo>
                    <a:cubicBezTo>
                      <a:pt x="160" y="100"/>
                      <a:pt x="160" y="101"/>
                      <a:pt x="160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1" y="100"/>
                      <a:pt x="161" y="100"/>
                      <a:pt x="161" y="100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1" y="100"/>
                      <a:pt x="161" y="100"/>
                      <a:pt x="161" y="100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2" y="98"/>
                      <a:pt x="161" y="99"/>
                      <a:pt x="161" y="100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98"/>
                      <a:pt x="163" y="98"/>
                      <a:pt x="163" y="98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5" y="98"/>
                      <a:pt x="165" y="98"/>
                      <a:pt x="165" y="98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5" y="98"/>
                      <a:pt x="165" y="98"/>
                      <a:pt x="165" y="98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98"/>
                      <a:pt x="163" y="97"/>
                      <a:pt x="162" y="97"/>
                    </a:cubicBezTo>
                    <a:cubicBezTo>
                      <a:pt x="156" y="94"/>
                      <a:pt x="144" y="88"/>
                      <a:pt x="130" y="81"/>
                    </a:cubicBezTo>
                    <a:cubicBezTo>
                      <a:pt x="108" y="69"/>
                      <a:pt x="81" y="55"/>
                      <a:pt x="59" y="43"/>
                    </a:cubicBezTo>
                    <a:cubicBezTo>
                      <a:pt x="48" y="37"/>
                      <a:pt x="38" y="32"/>
                      <a:pt x="31" y="28"/>
                    </a:cubicBezTo>
                    <a:cubicBezTo>
                      <a:pt x="27" y="26"/>
                      <a:pt x="24" y="25"/>
                      <a:pt x="22" y="24"/>
                    </a:cubicBezTo>
                    <a:cubicBezTo>
                      <a:pt x="21" y="23"/>
                      <a:pt x="20" y="23"/>
                      <a:pt x="20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5" y="22"/>
                      <a:pt x="14" y="23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5" y="29"/>
                      <a:pt x="17" y="31"/>
                      <a:pt x="21" y="33"/>
                    </a:cubicBezTo>
                    <a:cubicBezTo>
                      <a:pt x="36" y="41"/>
                      <a:pt x="71" y="62"/>
                      <a:pt x="103" y="82"/>
                    </a:cubicBezTo>
                    <a:cubicBezTo>
                      <a:pt x="119" y="91"/>
                      <a:pt x="134" y="101"/>
                      <a:pt x="145" y="108"/>
                    </a:cubicBezTo>
                    <a:cubicBezTo>
                      <a:pt x="151" y="112"/>
                      <a:pt x="155" y="115"/>
                      <a:pt x="158" y="117"/>
                    </a:cubicBezTo>
                    <a:cubicBezTo>
                      <a:pt x="160" y="118"/>
                      <a:pt x="161" y="119"/>
                      <a:pt x="161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19"/>
                      <a:pt x="163" y="119"/>
                      <a:pt x="163" y="119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19"/>
                      <a:pt x="163" y="119"/>
                      <a:pt x="163" y="119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cubicBezTo>
                      <a:pt x="161" y="119"/>
                      <a:pt x="162" y="120"/>
                      <a:pt x="162" y="120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2" y="117"/>
                      <a:pt x="162" y="117"/>
                      <a:pt x="162" y="117"/>
                    </a:cubicBezTo>
                    <a:cubicBezTo>
                      <a:pt x="162" y="117"/>
                      <a:pt x="161" y="118"/>
                      <a:pt x="161" y="118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2" y="117"/>
                      <a:pt x="162" y="117"/>
                      <a:pt x="162" y="117"/>
                    </a:cubicBezTo>
                    <a:cubicBezTo>
                      <a:pt x="165" y="119"/>
                      <a:pt x="165" y="119"/>
                      <a:pt x="165" y="119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0" y="31"/>
                      <a:pt x="8" y="32"/>
                      <a:pt x="7" y="34"/>
                    </a:cubicBezTo>
                    <a:cubicBezTo>
                      <a:pt x="6" y="36"/>
                      <a:pt x="6" y="38"/>
                      <a:pt x="8" y="39"/>
                    </a:cubicBezTo>
                    <a:cubicBezTo>
                      <a:pt x="8" y="39"/>
                      <a:pt x="11" y="41"/>
                      <a:pt x="15" y="43"/>
                    </a:cubicBezTo>
                    <a:cubicBezTo>
                      <a:pt x="30" y="52"/>
                      <a:pt x="67" y="75"/>
                      <a:pt x="100" y="95"/>
                    </a:cubicBezTo>
                    <a:cubicBezTo>
                      <a:pt x="117" y="105"/>
                      <a:pt x="132" y="115"/>
                      <a:pt x="144" y="123"/>
                    </a:cubicBezTo>
                    <a:cubicBezTo>
                      <a:pt x="150" y="126"/>
                      <a:pt x="154" y="129"/>
                      <a:pt x="158" y="132"/>
                    </a:cubicBezTo>
                    <a:cubicBezTo>
                      <a:pt x="159" y="133"/>
                      <a:pt x="161" y="134"/>
                      <a:pt x="161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4" y="133"/>
                      <a:pt x="164" y="133"/>
                      <a:pt x="164" y="133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4" y="133"/>
                      <a:pt x="164" y="133"/>
                      <a:pt x="164" y="133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1" y="132"/>
                      <a:pt x="161" y="132"/>
                      <a:pt x="161" y="132"/>
                    </a:cubicBezTo>
                    <a:cubicBezTo>
                      <a:pt x="161" y="134"/>
                      <a:pt x="162" y="134"/>
                      <a:pt x="162" y="134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1" y="132"/>
                      <a:pt x="161" y="132"/>
                      <a:pt x="161" y="132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1"/>
                      <a:pt x="161" y="132"/>
                      <a:pt x="161" y="132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4" y="45"/>
                      <a:pt x="2" y="46"/>
                      <a:pt x="1" y="47"/>
                    </a:cubicBezTo>
                    <a:cubicBezTo>
                      <a:pt x="0" y="48"/>
                      <a:pt x="0" y="49"/>
                      <a:pt x="0" y="50"/>
                    </a:cubicBezTo>
                    <a:cubicBezTo>
                      <a:pt x="0" y="51"/>
                      <a:pt x="0" y="52"/>
                      <a:pt x="1" y="52"/>
                    </a:cubicBezTo>
                    <a:cubicBezTo>
                      <a:pt x="1" y="53"/>
                      <a:pt x="1" y="53"/>
                      <a:pt x="2" y="53"/>
                    </a:cubicBezTo>
                    <a:cubicBezTo>
                      <a:pt x="2" y="54"/>
                      <a:pt x="3" y="54"/>
                      <a:pt x="4" y="55"/>
                    </a:cubicBezTo>
                    <a:cubicBezTo>
                      <a:pt x="6" y="57"/>
                      <a:pt x="12" y="60"/>
                      <a:pt x="20" y="65"/>
                    </a:cubicBezTo>
                    <a:cubicBezTo>
                      <a:pt x="47" y="83"/>
                      <a:pt x="100" y="116"/>
                      <a:pt x="146" y="144"/>
                    </a:cubicBezTo>
                    <a:cubicBezTo>
                      <a:pt x="169" y="158"/>
                      <a:pt x="191" y="171"/>
                      <a:pt x="206" y="181"/>
                    </a:cubicBezTo>
                    <a:cubicBezTo>
                      <a:pt x="214" y="186"/>
                      <a:pt x="220" y="190"/>
                      <a:pt x="225" y="192"/>
                    </a:cubicBezTo>
                    <a:cubicBezTo>
                      <a:pt x="227" y="194"/>
                      <a:pt x="229" y="195"/>
                      <a:pt x="230" y="195"/>
                    </a:cubicBezTo>
                    <a:cubicBezTo>
                      <a:pt x="230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2" y="195"/>
                      <a:pt x="232" y="195"/>
                      <a:pt x="232" y="195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2" y="195"/>
                      <a:pt x="232" y="195"/>
                      <a:pt x="232" y="195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3"/>
                      <a:pt x="230" y="193"/>
                      <a:pt x="230" y="193"/>
                    </a:cubicBezTo>
                    <a:cubicBezTo>
                      <a:pt x="230" y="194"/>
                      <a:pt x="230" y="195"/>
                      <a:pt x="230" y="195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3"/>
                      <a:pt x="230" y="193"/>
                      <a:pt x="230" y="193"/>
                    </a:cubicBezTo>
                    <a:cubicBezTo>
                      <a:pt x="230" y="195"/>
                      <a:pt x="232" y="197"/>
                      <a:pt x="234" y="197"/>
                    </a:cubicBezTo>
                    <a:cubicBezTo>
                      <a:pt x="236" y="197"/>
                      <a:pt x="238" y="195"/>
                      <a:pt x="238" y="19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4"/>
              <p:cNvSpPr/>
              <p:nvPr/>
            </p:nvSpPr>
            <p:spPr bwMode="auto">
              <a:xfrm>
                <a:off x="3382" y="1674"/>
                <a:ext cx="159" cy="115"/>
              </a:xfrm>
              <a:custGeom>
                <a:avLst/>
                <a:gdLst>
                  <a:gd name="T0" fmla="*/ 117 w 117"/>
                  <a:gd name="T1" fmla="*/ 78 h 84"/>
                  <a:gd name="T2" fmla="*/ 107 w 117"/>
                  <a:gd name="T3" fmla="*/ 71 h 84"/>
                  <a:gd name="T4" fmla="*/ 9 w 117"/>
                  <a:gd name="T5" fmla="*/ 11 h 84"/>
                  <a:gd name="T6" fmla="*/ 7 w 117"/>
                  <a:gd name="T7" fmla="*/ 9 h 84"/>
                  <a:gd name="T8" fmla="*/ 7 w 117"/>
                  <a:gd name="T9" fmla="*/ 9 h 84"/>
                  <a:gd name="T10" fmla="*/ 4 w 117"/>
                  <a:gd name="T11" fmla="*/ 11 h 84"/>
                  <a:gd name="T12" fmla="*/ 4 w 117"/>
                  <a:gd name="T13" fmla="*/ 11 h 84"/>
                  <a:gd name="T14" fmla="*/ 7 w 117"/>
                  <a:gd name="T15" fmla="*/ 14 h 84"/>
                  <a:gd name="T16" fmla="*/ 7 w 117"/>
                  <a:gd name="T17" fmla="*/ 14 h 84"/>
                  <a:gd name="T18" fmla="*/ 107 w 117"/>
                  <a:gd name="T19" fmla="*/ 64 h 84"/>
                  <a:gd name="T20" fmla="*/ 107 w 117"/>
                  <a:gd name="T21" fmla="*/ 55 h 84"/>
                  <a:gd name="T22" fmla="*/ 30 w 117"/>
                  <a:gd name="T23" fmla="*/ 8 h 84"/>
                  <a:gd name="T24" fmla="*/ 28 w 117"/>
                  <a:gd name="T25" fmla="*/ 6 h 84"/>
                  <a:gd name="T26" fmla="*/ 28 w 117"/>
                  <a:gd name="T27" fmla="*/ 6 h 84"/>
                  <a:gd name="T28" fmla="*/ 25 w 117"/>
                  <a:gd name="T29" fmla="*/ 8 h 84"/>
                  <a:gd name="T30" fmla="*/ 25 w 117"/>
                  <a:gd name="T31" fmla="*/ 8 h 84"/>
                  <a:gd name="T32" fmla="*/ 28 w 117"/>
                  <a:gd name="T33" fmla="*/ 10 h 84"/>
                  <a:gd name="T34" fmla="*/ 28 w 117"/>
                  <a:gd name="T35" fmla="*/ 10 h 84"/>
                  <a:gd name="T36" fmla="*/ 97 w 117"/>
                  <a:gd name="T37" fmla="*/ 45 h 84"/>
                  <a:gd name="T38" fmla="*/ 73 w 117"/>
                  <a:gd name="T39" fmla="*/ 21 h 84"/>
                  <a:gd name="T40" fmla="*/ 95 w 117"/>
                  <a:gd name="T41" fmla="*/ 22 h 84"/>
                  <a:gd name="T42" fmla="*/ 93 w 117"/>
                  <a:gd name="T43" fmla="*/ 19 h 84"/>
                  <a:gd name="T44" fmla="*/ 69 w 117"/>
                  <a:gd name="T45" fmla="*/ 4 h 84"/>
                  <a:gd name="T46" fmla="*/ 66 w 117"/>
                  <a:gd name="T47" fmla="*/ 2 h 84"/>
                  <a:gd name="T48" fmla="*/ 66 w 117"/>
                  <a:gd name="T49" fmla="*/ 2 h 84"/>
                  <a:gd name="T50" fmla="*/ 63 w 117"/>
                  <a:gd name="T51" fmla="*/ 4 h 84"/>
                  <a:gd name="T52" fmla="*/ 63 w 117"/>
                  <a:gd name="T53" fmla="*/ 4 h 84"/>
                  <a:gd name="T54" fmla="*/ 67 w 117"/>
                  <a:gd name="T55" fmla="*/ 4 h 84"/>
                  <a:gd name="T56" fmla="*/ 67 w 117"/>
                  <a:gd name="T57" fmla="*/ 4 h 84"/>
                  <a:gd name="T58" fmla="*/ 67 w 117"/>
                  <a:gd name="T59" fmla="*/ 4 h 84"/>
                  <a:gd name="T60" fmla="*/ 65 w 117"/>
                  <a:gd name="T61" fmla="*/ 1 h 84"/>
                  <a:gd name="T62" fmla="*/ 59 w 117"/>
                  <a:gd name="T63" fmla="*/ 6 h 84"/>
                  <a:gd name="T64" fmla="*/ 68 w 117"/>
                  <a:gd name="T65" fmla="*/ 13 h 84"/>
                  <a:gd name="T66" fmla="*/ 88 w 117"/>
                  <a:gd name="T67" fmla="*/ 25 h 84"/>
                  <a:gd name="T68" fmla="*/ 88 w 117"/>
                  <a:gd name="T69" fmla="*/ 25 h 84"/>
                  <a:gd name="T70" fmla="*/ 88 w 117"/>
                  <a:gd name="T71" fmla="*/ 25 h 84"/>
                  <a:gd name="T72" fmla="*/ 88 w 117"/>
                  <a:gd name="T73" fmla="*/ 25 h 84"/>
                  <a:gd name="T74" fmla="*/ 91 w 117"/>
                  <a:gd name="T75" fmla="*/ 22 h 84"/>
                  <a:gd name="T76" fmla="*/ 91 w 117"/>
                  <a:gd name="T77" fmla="*/ 22 h 84"/>
                  <a:gd name="T78" fmla="*/ 87 w 117"/>
                  <a:gd name="T79" fmla="*/ 24 h 84"/>
                  <a:gd name="T80" fmla="*/ 87 w 117"/>
                  <a:gd name="T81" fmla="*/ 24 h 84"/>
                  <a:gd name="T82" fmla="*/ 87 w 117"/>
                  <a:gd name="T83" fmla="*/ 24 h 84"/>
                  <a:gd name="T84" fmla="*/ 91 w 117"/>
                  <a:gd name="T85" fmla="*/ 22 h 84"/>
                  <a:gd name="T86" fmla="*/ 41 w 117"/>
                  <a:gd name="T87" fmla="*/ 6 h 84"/>
                  <a:gd name="T88" fmla="*/ 26 w 117"/>
                  <a:gd name="T89" fmla="*/ 4 h 84"/>
                  <a:gd name="T90" fmla="*/ 21 w 117"/>
                  <a:gd name="T91" fmla="*/ 10 h 84"/>
                  <a:gd name="T92" fmla="*/ 44 w 117"/>
                  <a:gd name="T93" fmla="*/ 26 h 84"/>
                  <a:gd name="T94" fmla="*/ 110 w 117"/>
                  <a:gd name="T95" fmla="*/ 57 h 84"/>
                  <a:gd name="T96" fmla="*/ 0 w 117"/>
                  <a:gd name="T97" fmla="*/ 11 h 84"/>
                  <a:gd name="T98" fmla="*/ 5 w 117"/>
                  <a:gd name="T99" fmla="*/ 18 h 84"/>
                  <a:gd name="T100" fmla="*/ 103 w 117"/>
                  <a:gd name="T101" fmla="*/ 78 h 84"/>
                  <a:gd name="T102" fmla="*/ 111 w 117"/>
                  <a:gd name="T103" fmla="*/ 83 h 84"/>
                  <a:gd name="T104" fmla="*/ 111 w 117"/>
                  <a:gd name="T105" fmla="*/ 83 h 84"/>
                  <a:gd name="T106" fmla="*/ 112 w 117"/>
                  <a:gd name="T107" fmla="*/ 80 h 84"/>
                  <a:gd name="T108" fmla="*/ 112 w 117"/>
                  <a:gd name="T109" fmla="*/ 80 h 84"/>
                  <a:gd name="T110" fmla="*/ 110 w 117"/>
                  <a:gd name="T111" fmla="*/ 82 h 84"/>
                  <a:gd name="T112" fmla="*/ 110 w 117"/>
                  <a:gd name="T113" fmla="*/ 82 h 84"/>
                  <a:gd name="T114" fmla="*/ 110 w 117"/>
                  <a:gd name="T115" fmla="*/ 82 h 84"/>
                  <a:gd name="T116" fmla="*/ 113 w 117"/>
                  <a:gd name="T117" fmla="*/ 80 h 84"/>
                  <a:gd name="T118" fmla="*/ 113 w 117"/>
                  <a:gd name="T119" fmla="*/ 80 h 84"/>
                  <a:gd name="T120" fmla="*/ 117 w 117"/>
                  <a:gd name="T121" fmla="*/ 8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84">
                    <a:moveTo>
                      <a:pt x="117" y="82"/>
                    </a:moveTo>
                    <a:cubicBezTo>
                      <a:pt x="117" y="81"/>
                      <a:pt x="117" y="80"/>
                      <a:pt x="117" y="80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7"/>
                      <a:pt x="116" y="77"/>
                      <a:pt x="116" y="77"/>
                    </a:cubicBezTo>
                    <a:cubicBezTo>
                      <a:pt x="116" y="76"/>
                      <a:pt x="115" y="76"/>
                      <a:pt x="115" y="76"/>
                    </a:cubicBezTo>
                    <a:cubicBezTo>
                      <a:pt x="113" y="75"/>
                      <a:pt x="111" y="73"/>
                      <a:pt x="107" y="71"/>
                    </a:cubicBezTo>
                    <a:cubicBezTo>
                      <a:pt x="94" y="63"/>
                      <a:pt x="69" y="48"/>
                      <a:pt x="47" y="34"/>
                    </a:cubicBezTo>
                    <a:cubicBezTo>
                      <a:pt x="36" y="28"/>
                      <a:pt x="26" y="21"/>
                      <a:pt x="18" y="17"/>
                    </a:cubicBezTo>
                    <a:cubicBezTo>
                      <a:pt x="14" y="14"/>
                      <a:pt x="11" y="12"/>
                      <a:pt x="9" y="11"/>
                    </a:cubicBezTo>
                    <a:cubicBezTo>
                      <a:pt x="8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7" y="10"/>
                      <a:pt x="7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9" y="65"/>
                      <a:pt x="111" y="64"/>
                      <a:pt x="112" y="62"/>
                    </a:cubicBezTo>
                    <a:cubicBezTo>
                      <a:pt x="113" y="60"/>
                      <a:pt x="112" y="58"/>
                      <a:pt x="110" y="57"/>
                    </a:cubicBezTo>
                    <a:cubicBezTo>
                      <a:pt x="110" y="57"/>
                      <a:pt x="109" y="56"/>
                      <a:pt x="107" y="55"/>
                    </a:cubicBezTo>
                    <a:cubicBezTo>
                      <a:pt x="99" y="50"/>
                      <a:pt x="79" y="38"/>
                      <a:pt x="61" y="27"/>
                    </a:cubicBezTo>
                    <a:cubicBezTo>
                      <a:pt x="52" y="22"/>
                      <a:pt x="43" y="17"/>
                      <a:pt x="37" y="13"/>
                    </a:cubicBezTo>
                    <a:cubicBezTo>
                      <a:pt x="34" y="11"/>
                      <a:pt x="31" y="9"/>
                      <a:pt x="30" y="8"/>
                    </a:cubicBezTo>
                    <a:cubicBezTo>
                      <a:pt x="29" y="7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9"/>
                      <a:pt x="28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9" y="46"/>
                      <a:pt x="101" y="45"/>
                      <a:pt x="102" y="43"/>
                    </a:cubicBezTo>
                    <a:cubicBezTo>
                      <a:pt x="103" y="41"/>
                      <a:pt x="102" y="39"/>
                      <a:pt x="101" y="38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91" y="26"/>
                      <a:pt x="92" y="26"/>
                      <a:pt x="93" y="25"/>
                    </a:cubicBezTo>
                    <a:cubicBezTo>
                      <a:pt x="94" y="24"/>
                      <a:pt x="95" y="23"/>
                      <a:pt x="95" y="22"/>
                    </a:cubicBezTo>
                    <a:cubicBezTo>
                      <a:pt x="95" y="21"/>
                      <a:pt x="95" y="20"/>
                      <a:pt x="94" y="20"/>
                    </a:cubicBezTo>
                    <a:cubicBezTo>
                      <a:pt x="94" y="19"/>
                      <a:pt x="94" y="19"/>
                      <a:pt x="94" y="19"/>
                    </a:cubicBezTo>
                    <a:cubicBezTo>
                      <a:pt x="93" y="19"/>
                      <a:pt x="93" y="19"/>
                      <a:pt x="93" y="19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0" y="17"/>
                      <a:pt x="83" y="13"/>
                      <a:pt x="77" y="9"/>
                    </a:cubicBezTo>
                    <a:cubicBezTo>
                      <a:pt x="74" y="7"/>
                      <a:pt x="71" y="5"/>
                      <a:pt x="69" y="4"/>
                    </a:cubicBezTo>
                    <a:cubicBezTo>
                      <a:pt x="68" y="3"/>
                      <a:pt x="67" y="3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4"/>
                      <a:pt x="67" y="3"/>
                      <a:pt x="67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7" y="6"/>
                      <a:pt x="67" y="5"/>
                      <a:pt x="67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8" y="5"/>
                      <a:pt x="67" y="2"/>
                      <a:pt x="65" y="1"/>
                    </a:cubicBezTo>
                    <a:cubicBezTo>
                      <a:pt x="63" y="0"/>
                      <a:pt x="61" y="0"/>
                      <a:pt x="60" y="2"/>
                    </a:cubicBezTo>
                    <a:cubicBezTo>
                      <a:pt x="59" y="3"/>
                      <a:pt x="59" y="4"/>
                      <a:pt x="59" y="4"/>
                    </a:cubicBezTo>
                    <a:cubicBezTo>
                      <a:pt x="59" y="5"/>
                      <a:pt x="59" y="6"/>
                      <a:pt x="59" y="6"/>
                    </a:cubicBezTo>
                    <a:cubicBezTo>
                      <a:pt x="60" y="7"/>
                      <a:pt x="60" y="7"/>
                      <a:pt x="60" y="8"/>
                    </a:cubicBezTo>
                    <a:cubicBezTo>
                      <a:pt x="61" y="8"/>
                      <a:pt x="61" y="8"/>
                      <a:pt x="61" y="9"/>
                    </a:cubicBezTo>
                    <a:cubicBezTo>
                      <a:pt x="63" y="10"/>
                      <a:pt x="65" y="11"/>
                      <a:pt x="68" y="13"/>
                    </a:cubicBezTo>
                    <a:cubicBezTo>
                      <a:pt x="72" y="15"/>
                      <a:pt x="77" y="19"/>
                      <a:pt x="82" y="21"/>
                    </a:cubicBezTo>
                    <a:cubicBezTo>
                      <a:pt x="84" y="22"/>
                      <a:pt x="86" y="23"/>
                      <a:pt x="87" y="24"/>
                    </a:cubicBezTo>
                    <a:cubicBezTo>
                      <a:pt x="87" y="24"/>
                      <a:pt x="88" y="25"/>
                      <a:pt x="88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3"/>
                      <a:pt x="87" y="23"/>
                      <a:pt x="87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4" y="3"/>
                      <a:pt x="42" y="4"/>
                      <a:pt x="41" y="6"/>
                    </a:cubicBezTo>
                    <a:cubicBezTo>
                      <a:pt x="40" y="7"/>
                      <a:pt x="41" y="10"/>
                      <a:pt x="42" y="11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6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20" y="9"/>
                      <a:pt x="21" y="10"/>
                      <a:pt x="21" y="10"/>
                    </a:cubicBezTo>
                    <a:cubicBezTo>
                      <a:pt x="21" y="11"/>
                      <a:pt x="22" y="11"/>
                      <a:pt x="22" y="12"/>
                    </a:cubicBezTo>
                    <a:cubicBezTo>
                      <a:pt x="23" y="12"/>
                      <a:pt x="24" y="13"/>
                      <a:pt x="25" y="14"/>
                    </a:cubicBezTo>
                    <a:cubicBezTo>
                      <a:pt x="28" y="17"/>
                      <a:pt x="35" y="21"/>
                      <a:pt x="44" y="26"/>
                    </a:cubicBezTo>
                    <a:cubicBezTo>
                      <a:pt x="69" y="42"/>
                      <a:pt x="106" y="64"/>
                      <a:pt x="106" y="64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10" y="57"/>
                      <a:pt x="110" y="57"/>
                      <a:pt x="110" y="5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7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3"/>
                      <a:pt x="0" y="13"/>
                      <a:pt x="1" y="14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3" y="16"/>
                      <a:pt x="4" y="17"/>
                      <a:pt x="5" y="18"/>
                    </a:cubicBezTo>
                    <a:cubicBezTo>
                      <a:pt x="10" y="21"/>
                      <a:pt x="19" y="27"/>
                      <a:pt x="30" y="33"/>
                    </a:cubicBezTo>
                    <a:cubicBezTo>
                      <a:pt x="46" y="43"/>
                      <a:pt x="66" y="55"/>
                      <a:pt x="83" y="65"/>
                    </a:cubicBezTo>
                    <a:cubicBezTo>
                      <a:pt x="91" y="70"/>
                      <a:pt x="98" y="75"/>
                      <a:pt x="103" y="78"/>
                    </a:cubicBezTo>
                    <a:cubicBezTo>
                      <a:pt x="106" y="79"/>
                      <a:pt x="108" y="81"/>
                      <a:pt x="109" y="81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0"/>
                      <a:pt x="112" y="80"/>
                      <a:pt x="112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0"/>
                      <a:pt x="112" y="80"/>
                      <a:pt x="112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09" y="81"/>
                      <a:pt x="110" y="81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78"/>
                      <a:pt x="110" y="78"/>
                      <a:pt x="110" y="78"/>
                    </a:cubicBezTo>
                    <a:cubicBezTo>
                      <a:pt x="110" y="78"/>
                      <a:pt x="109" y="79"/>
                      <a:pt x="109" y="80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78"/>
                      <a:pt x="110" y="78"/>
                      <a:pt x="110" y="78"/>
                    </a:cubicBezTo>
                    <a:cubicBezTo>
                      <a:pt x="109" y="80"/>
                      <a:pt x="109" y="82"/>
                      <a:pt x="111" y="83"/>
                    </a:cubicBezTo>
                    <a:cubicBezTo>
                      <a:pt x="113" y="84"/>
                      <a:pt x="116" y="84"/>
                      <a:pt x="117" y="8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5"/>
              <p:cNvSpPr/>
              <p:nvPr/>
            </p:nvSpPr>
            <p:spPr bwMode="auto">
              <a:xfrm>
                <a:off x="3294" y="1689"/>
                <a:ext cx="996" cy="649"/>
              </a:xfrm>
              <a:custGeom>
                <a:avLst/>
                <a:gdLst>
                  <a:gd name="T0" fmla="*/ 7 w 732"/>
                  <a:gd name="T1" fmla="*/ 28 h 477"/>
                  <a:gd name="T2" fmla="*/ 5 w 732"/>
                  <a:gd name="T3" fmla="*/ 28 h 477"/>
                  <a:gd name="T4" fmla="*/ 187 w 732"/>
                  <a:gd name="T5" fmla="*/ 134 h 477"/>
                  <a:gd name="T6" fmla="*/ 663 w 732"/>
                  <a:gd name="T7" fmla="*/ 423 h 477"/>
                  <a:gd name="T8" fmla="*/ 26 w 732"/>
                  <a:gd name="T9" fmla="*/ 10 h 477"/>
                  <a:gd name="T10" fmla="*/ 25 w 732"/>
                  <a:gd name="T11" fmla="*/ 13 h 477"/>
                  <a:gd name="T12" fmla="*/ 699 w 732"/>
                  <a:gd name="T13" fmla="*/ 426 h 477"/>
                  <a:gd name="T14" fmla="*/ 57 w 732"/>
                  <a:gd name="T15" fmla="*/ 6 h 477"/>
                  <a:gd name="T16" fmla="*/ 53 w 732"/>
                  <a:gd name="T17" fmla="*/ 8 h 477"/>
                  <a:gd name="T18" fmla="*/ 676 w 732"/>
                  <a:gd name="T19" fmla="*/ 372 h 477"/>
                  <a:gd name="T20" fmla="*/ 198 w 732"/>
                  <a:gd name="T21" fmla="*/ 75 h 477"/>
                  <a:gd name="T22" fmla="*/ 653 w 732"/>
                  <a:gd name="T23" fmla="*/ 334 h 477"/>
                  <a:gd name="T24" fmla="*/ 231 w 732"/>
                  <a:gd name="T25" fmla="*/ 78 h 477"/>
                  <a:gd name="T26" fmla="*/ 230 w 732"/>
                  <a:gd name="T27" fmla="*/ 78 h 477"/>
                  <a:gd name="T28" fmla="*/ 229 w 732"/>
                  <a:gd name="T29" fmla="*/ 82 h 477"/>
                  <a:gd name="T30" fmla="*/ 697 w 732"/>
                  <a:gd name="T31" fmla="*/ 349 h 477"/>
                  <a:gd name="T32" fmla="*/ 315 w 732"/>
                  <a:gd name="T33" fmla="*/ 97 h 477"/>
                  <a:gd name="T34" fmla="*/ 302 w 732"/>
                  <a:gd name="T35" fmla="*/ 87 h 477"/>
                  <a:gd name="T36" fmla="*/ 713 w 732"/>
                  <a:gd name="T37" fmla="*/ 331 h 477"/>
                  <a:gd name="T38" fmla="*/ 304 w 732"/>
                  <a:gd name="T39" fmla="*/ 72 h 477"/>
                  <a:gd name="T40" fmla="*/ 723 w 732"/>
                  <a:gd name="T41" fmla="*/ 320 h 477"/>
                  <a:gd name="T42" fmla="*/ 577 w 732"/>
                  <a:gd name="T43" fmla="*/ 221 h 477"/>
                  <a:gd name="T44" fmla="*/ 577 w 732"/>
                  <a:gd name="T45" fmla="*/ 223 h 477"/>
                  <a:gd name="T46" fmla="*/ 731 w 732"/>
                  <a:gd name="T47" fmla="*/ 303 h 477"/>
                  <a:gd name="T48" fmla="*/ 587 w 732"/>
                  <a:gd name="T49" fmla="*/ 212 h 477"/>
                  <a:gd name="T50" fmla="*/ 587 w 732"/>
                  <a:gd name="T51" fmla="*/ 216 h 477"/>
                  <a:gd name="T52" fmla="*/ 699 w 732"/>
                  <a:gd name="T53" fmla="*/ 259 h 477"/>
                  <a:gd name="T54" fmla="*/ 607 w 732"/>
                  <a:gd name="T55" fmla="*/ 202 h 477"/>
                  <a:gd name="T56" fmla="*/ 602 w 732"/>
                  <a:gd name="T57" fmla="*/ 208 h 477"/>
                  <a:gd name="T58" fmla="*/ 653 w 732"/>
                  <a:gd name="T59" fmla="*/ 201 h 477"/>
                  <a:gd name="T60" fmla="*/ 679 w 732"/>
                  <a:gd name="T61" fmla="*/ 238 h 477"/>
                  <a:gd name="T62" fmla="*/ 679 w 732"/>
                  <a:gd name="T63" fmla="*/ 234 h 477"/>
                  <a:gd name="T64" fmla="*/ 699 w 732"/>
                  <a:gd name="T65" fmla="*/ 268 h 477"/>
                  <a:gd name="T66" fmla="*/ 585 w 732"/>
                  <a:gd name="T67" fmla="*/ 216 h 477"/>
                  <a:gd name="T68" fmla="*/ 728 w 732"/>
                  <a:gd name="T69" fmla="*/ 300 h 477"/>
                  <a:gd name="T70" fmla="*/ 580 w 732"/>
                  <a:gd name="T71" fmla="*/ 221 h 477"/>
                  <a:gd name="T72" fmla="*/ 720 w 732"/>
                  <a:gd name="T73" fmla="*/ 319 h 477"/>
                  <a:gd name="T74" fmla="*/ 723 w 732"/>
                  <a:gd name="T75" fmla="*/ 316 h 477"/>
                  <a:gd name="T76" fmla="*/ 719 w 732"/>
                  <a:gd name="T77" fmla="*/ 314 h 477"/>
                  <a:gd name="T78" fmla="*/ 724 w 732"/>
                  <a:gd name="T79" fmla="*/ 312 h 477"/>
                  <a:gd name="T80" fmla="*/ 301 w 732"/>
                  <a:gd name="T81" fmla="*/ 74 h 477"/>
                  <a:gd name="T82" fmla="*/ 714 w 732"/>
                  <a:gd name="T83" fmla="*/ 327 h 477"/>
                  <a:gd name="T84" fmla="*/ 312 w 732"/>
                  <a:gd name="T85" fmla="*/ 90 h 477"/>
                  <a:gd name="T86" fmla="*/ 267 w 732"/>
                  <a:gd name="T87" fmla="*/ 80 h 477"/>
                  <a:gd name="T88" fmla="*/ 691 w 732"/>
                  <a:gd name="T89" fmla="*/ 349 h 477"/>
                  <a:gd name="T90" fmla="*/ 692 w 732"/>
                  <a:gd name="T91" fmla="*/ 346 h 477"/>
                  <a:gd name="T92" fmla="*/ 242 w 732"/>
                  <a:gd name="T93" fmla="*/ 80 h 477"/>
                  <a:gd name="T94" fmla="*/ 264 w 732"/>
                  <a:gd name="T95" fmla="*/ 106 h 477"/>
                  <a:gd name="T96" fmla="*/ 686 w 732"/>
                  <a:gd name="T97" fmla="*/ 363 h 477"/>
                  <a:gd name="T98" fmla="*/ 190 w 732"/>
                  <a:gd name="T99" fmla="*/ 75 h 477"/>
                  <a:gd name="T100" fmla="*/ 671 w 732"/>
                  <a:gd name="T101" fmla="*/ 378 h 477"/>
                  <a:gd name="T102" fmla="*/ 670 w 732"/>
                  <a:gd name="T103" fmla="*/ 376 h 477"/>
                  <a:gd name="T104" fmla="*/ 66 w 732"/>
                  <a:gd name="T105" fmla="*/ 4 h 477"/>
                  <a:gd name="T106" fmla="*/ 700 w 732"/>
                  <a:gd name="T107" fmla="*/ 422 h 477"/>
                  <a:gd name="T108" fmla="*/ 702 w 732"/>
                  <a:gd name="T109" fmla="*/ 419 h 477"/>
                  <a:gd name="T110" fmla="*/ 704 w 732"/>
                  <a:gd name="T111" fmla="*/ 437 h 477"/>
                  <a:gd name="T112" fmla="*/ 703 w 732"/>
                  <a:gd name="T113" fmla="*/ 433 h 477"/>
                  <a:gd name="T114" fmla="*/ 6 w 732"/>
                  <a:gd name="T115" fmla="*/ 9 h 477"/>
                  <a:gd name="T116" fmla="*/ 6 w 732"/>
                  <a:gd name="T117" fmla="*/ 23 h 477"/>
                  <a:gd name="T118" fmla="*/ 714 w 732"/>
                  <a:gd name="T119" fmla="*/ 473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2" h="477">
                    <a:moveTo>
                      <a:pt x="721" y="475"/>
                    </a:moveTo>
                    <a:cubicBezTo>
                      <a:pt x="721" y="474"/>
                      <a:pt x="721" y="473"/>
                      <a:pt x="721" y="472"/>
                    </a:cubicBezTo>
                    <a:cubicBezTo>
                      <a:pt x="721" y="470"/>
                      <a:pt x="721" y="470"/>
                      <a:pt x="720" y="469"/>
                    </a:cubicBezTo>
                    <a:cubicBezTo>
                      <a:pt x="719" y="467"/>
                      <a:pt x="718" y="466"/>
                      <a:pt x="716" y="464"/>
                    </a:cubicBezTo>
                    <a:cubicBezTo>
                      <a:pt x="712" y="461"/>
                      <a:pt x="705" y="456"/>
                      <a:pt x="697" y="451"/>
                    </a:cubicBezTo>
                    <a:cubicBezTo>
                      <a:pt x="667" y="431"/>
                      <a:pt x="609" y="396"/>
                      <a:pt x="538" y="354"/>
                    </a:cubicBezTo>
                    <a:cubicBezTo>
                      <a:pt x="433" y="291"/>
                      <a:pt x="300" y="214"/>
                      <a:pt x="193" y="150"/>
                    </a:cubicBezTo>
                    <a:cubicBezTo>
                      <a:pt x="140" y="118"/>
                      <a:pt x="93" y="89"/>
                      <a:pt x="60" y="67"/>
                    </a:cubicBezTo>
                    <a:cubicBezTo>
                      <a:pt x="43" y="56"/>
                      <a:pt x="30" y="47"/>
                      <a:pt x="21" y="40"/>
                    </a:cubicBezTo>
                    <a:cubicBezTo>
                      <a:pt x="17" y="36"/>
                      <a:pt x="13" y="33"/>
                      <a:pt x="11" y="31"/>
                    </a:cubicBezTo>
                    <a:cubicBezTo>
                      <a:pt x="10" y="30"/>
                      <a:pt x="9" y="29"/>
                      <a:pt x="9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8" y="30"/>
                      <a:pt x="8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1"/>
                      <a:pt x="7" y="31"/>
                      <a:pt x="9" y="32"/>
                    </a:cubicBezTo>
                    <a:cubicBezTo>
                      <a:pt x="13" y="34"/>
                      <a:pt x="20" y="37"/>
                      <a:pt x="28" y="41"/>
                    </a:cubicBezTo>
                    <a:cubicBezTo>
                      <a:pt x="59" y="58"/>
                      <a:pt x="118" y="92"/>
                      <a:pt x="187" y="134"/>
                    </a:cubicBezTo>
                    <a:cubicBezTo>
                      <a:pt x="291" y="197"/>
                      <a:pt x="421" y="277"/>
                      <a:pt x="524" y="342"/>
                    </a:cubicBezTo>
                    <a:cubicBezTo>
                      <a:pt x="576" y="374"/>
                      <a:pt x="622" y="403"/>
                      <a:pt x="654" y="423"/>
                    </a:cubicBezTo>
                    <a:cubicBezTo>
                      <a:pt x="670" y="433"/>
                      <a:pt x="683" y="442"/>
                      <a:pt x="692" y="447"/>
                    </a:cubicBezTo>
                    <a:cubicBezTo>
                      <a:pt x="701" y="453"/>
                      <a:pt x="706" y="456"/>
                      <a:pt x="706" y="456"/>
                    </a:cubicBezTo>
                    <a:cubicBezTo>
                      <a:pt x="707" y="456"/>
                      <a:pt x="708" y="457"/>
                      <a:pt x="709" y="456"/>
                    </a:cubicBezTo>
                    <a:cubicBezTo>
                      <a:pt x="710" y="456"/>
                      <a:pt x="711" y="455"/>
                      <a:pt x="711" y="455"/>
                    </a:cubicBezTo>
                    <a:cubicBezTo>
                      <a:pt x="712" y="454"/>
                      <a:pt x="712" y="453"/>
                      <a:pt x="712" y="452"/>
                    </a:cubicBezTo>
                    <a:cubicBezTo>
                      <a:pt x="711" y="450"/>
                      <a:pt x="711" y="450"/>
                      <a:pt x="710" y="44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9"/>
                      <a:pt x="1" y="11"/>
                    </a:cubicBezTo>
                    <a:cubicBezTo>
                      <a:pt x="0" y="12"/>
                      <a:pt x="0" y="15"/>
                      <a:pt x="2" y="16"/>
                    </a:cubicBezTo>
                    <a:cubicBezTo>
                      <a:pt x="2" y="16"/>
                      <a:pt x="170" y="122"/>
                      <a:pt x="341" y="228"/>
                    </a:cubicBezTo>
                    <a:cubicBezTo>
                      <a:pt x="427" y="281"/>
                      <a:pt x="514" y="335"/>
                      <a:pt x="580" y="374"/>
                    </a:cubicBezTo>
                    <a:cubicBezTo>
                      <a:pt x="614" y="394"/>
                      <a:pt x="642" y="411"/>
                      <a:pt x="663" y="423"/>
                    </a:cubicBezTo>
                    <a:cubicBezTo>
                      <a:pt x="674" y="428"/>
                      <a:pt x="682" y="433"/>
                      <a:pt x="689" y="436"/>
                    </a:cubicBezTo>
                    <a:cubicBezTo>
                      <a:pt x="692" y="438"/>
                      <a:pt x="695" y="439"/>
                      <a:pt x="697" y="440"/>
                    </a:cubicBezTo>
                    <a:cubicBezTo>
                      <a:pt x="698" y="440"/>
                      <a:pt x="699" y="441"/>
                      <a:pt x="700" y="441"/>
                    </a:cubicBezTo>
                    <a:cubicBezTo>
                      <a:pt x="701" y="441"/>
                      <a:pt x="702" y="441"/>
                      <a:pt x="703" y="441"/>
                    </a:cubicBezTo>
                    <a:cubicBezTo>
                      <a:pt x="703" y="441"/>
                      <a:pt x="704" y="441"/>
                      <a:pt x="705" y="441"/>
                    </a:cubicBezTo>
                    <a:cubicBezTo>
                      <a:pt x="705" y="441"/>
                      <a:pt x="706" y="440"/>
                      <a:pt x="707" y="439"/>
                    </a:cubicBezTo>
                    <a:cubicBezTo>
                      <a:pt x="708" y="438"/>
                      <a:pt x="708" y="437"/>
                      <a:pt x="708" y="436"/>
                    </a:cubicBezTo>
                    <a:cubicBezTo>
                      <a:pt x="707" y="435"/>
                      <a:pt x="707" y="434"/>
                      <a:pt x="706" y="434"/>
                    </a:cubicBezTo>
                    <a:cubicBezTo>
                      <a:pt x="706" y="434"/>
                      <a:pt x="703" y="432"/>
                      <a:pt x="698" y="429"/>
                    </a:cubicBezTo>
                    <a:cubicBezTo>
                      <a:pt x="661" y="406"/>
                      <a:pt x="492" y="304"/>
                      <a:pt x="333" y="206"/>
                    </a:cubicBezTo>
                    <a:cubicBezTo>
                      <a:pt x="253" y="157"/>
                      <a:pt x="176" y="109"/>
                      <a:pt x="118" y="72"/>
                    </a:cubicBezTo>
                    <a:cubicBezTo>
                      <a:pt x="90" y="54"/>
                      <a:pt x="66" y="39"/>
                      <a:pt x="50" y="27"/>
                    </a:cubicBezTo>
                    <a:cubicBezTo>
                      <a:pt x="41" y="22"/>
                      <a:pt x="35" y="17"/>
                      <a:pt x="31" y="14"/>
                    </a:cubicBezTo>
                    <a:cubicBezTo>
                      <a:pt x="28" y="12"/>
                      <a:pt x="27" y="11"/>
                      <a:pt x="26" y="10"/>
                    </a:cubicBezTo>
                    <a:cubicBezTo>
                      <a:pt x="25" y="10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5" y="10"/>
                      <a:pt x="25" y="9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2"/>
                      <a:pt x="25" y="11"/>
                      <a:pt x="25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9" y="117"/>
                      <a:pt x="358" y="220"/>
                    </a:cubicBezTo>
                    <a:cubicBezTo>
                      <a:pt x="443" y="271"/>
                      <a:pt x="528" y="323"/>
                      <a:pt x="592" y="361"/>
                    </a:cubicBezTo>
                    <a:cubicBezTo>
                      <a:pt x="623" y="381"/>
                      <a:pt x="650" y="397"/>
                      <a:pt x="669" y="408"/>
                    </a:cubicBezTo>
                    <a:cubicBezTo>
                      <a:pt x="678" y="414"/>
                      <a:pt x="685" y="418"/>
                      <a:pt x="690" y="421"/>
                    </a:cubicBezTo>
                    <a:cubicBezTo>
                      <a:pt x="693" y="423"/>
                      <a:pt x="695" y="424"/>
                      <a:pt x="696" y="425"/>
                    </a:cubicBezTo>
                    <a:cubicBezTo>
                      <a:pt x="697" y="425"/>
                      <a:pt x="697" y="425"/>
                      <a:pt x="698" y="425"/>
                    </a:cubicBezTo>
                    <a:cubicBezTo>
                      <a:pt x="698" y="426"/>
                      <a:pt x="698" y="426"/>
                      <a:pt x="698" y="426"/>
                    </a:cubicBezTo>
                    <a:cubicBezTo>
                      <a:pt x="699" y="426"/>
                      <a:pt x="699" y="426"/>
                      <a:pt x="699" y="426"/>
                    </a:cubicBezTo>
                    <a:cubicBezTo>
                      <a:pt x="699" y="426"/>
                      <a:pt x="699" y="426"/>
                      <a:pt x="699" y="426"/>
                    </a:cubicBezTo>
                    <a:cubicBezTo>
                      <a:pt x="699" y="426"/>
                      <a:pt x="699" y="426"/>
                      <a:pt x="699" y="426"/>
                    </a:cubicBezTo>
                    <a:cubicBezTo>
                      <a:pt x="699" y="426"/>
                      <a:pt x="700" y="426"/>
                      <a:pt x="700" y="426"/>
                    </a:cubicBezTo>
                    <a:cubicBezTo>
                      <a:pt x="702" y="426"/>
                      <a:pt x="704" y="425"/>
                      <a:pt x="704" y="423"/>
                    </a:cubicBezTo>
                    <a:cubicBezTo>
                      <a:pt x="705" y="422"/>
                      <a:pt x="704" y="420"/>
                      <a:pt x="702" y="419"/>
                    </a:cubicBezTo>
                    <a:cubicBezTo>
                      <a:pt x="472" y="275"/>
                      <a:pt x="472" y="275"/>
                      <a:pt x="472" y="275"/>
                    </a:cubicBezTo>
                    <a:cubicBezTo>
                      <a:pt x="684" y="403"/>
                      <a:pt x="684" y="403"/>
                      <a:pt x="684" y="403"/>
                    </a:cubicBezTo>
                    <a:cubicBezTo>
                      <a:pt x="686" y="404"/>
                      <a:pt x="688" y="403"/>
                      <a:pt x="689" y="401"/>
                    </a:cubicBezTo>
                    <a:cubicBezTo>
                      <a:pt x="690" y="399"/>
                      <a:pt x="690" y="397"/>
                      <a:pt x="688" y="396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7"/>
                      <a:pt x="56" y="7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4" y="8"/>
                      <a:pt x="55" y="8"/>
                      <a:pt x="57" y="9"/>
                    </a:cubicBezTo>
                    <a:cubicBezTo>
                      <a:pt x="64" y="12"/>
                      <a:pt x="79" y="21"/>
                      <a:pt x="100" y="32"/>
                    </a:cubicBezTo>
                    <a:cubicBezTo>
                      <a:pt x="173" y="74"/>
                      <a:pt x="316" y="160"/>
                      <a:pt x="441" y="236"/>
                    </a:cubicBezTo>
                    <a:cubicBezTo>
                      <a:pt x="503" y="274"/>
                      <a:pt x="561" y="310"/>
                      <a:pt x="603" y="336"/>
                    </a:cubicBezTo>
                    <a:cubicBezTo>
                      <a:pt x="624" y="349"/>
                      <a:pt x="641" y="359"/>
                      <a:pt x="653" y="366"/>
                    </a:cubicBezTo>
                    <a:cubicBezTo>
                      <a:pt x="659" y="370"/>
                      <a:pt x="663" y="373"/>
                      <a:pt x="666" y="375"/>
                    </a:cubicBezTo>
                    <a:cubicBezTo>
                      <a:pt x="670" y="377"/>
                      <a:pt x="671" y="378"/>
                      <a:pt x="671" y="378"/>
                    </a:cubicBezTo>
                    <a:cubicBezTo>
                      <a:pt x="672" y="379"/>
                      <a:pt x="674" y="379"/>
                      <a:pt x="675" y="378"/>
                    </a:cubicBezTo>
                    <a:cubicBezTo>
                      <a:pt x="677" y="377"/>
                      <a:pt x="677" y="376"/>
                      <a:pt x="677" y="374"/>
                    </a:cubicBezTo>
                    <a:cubicBezTo>
                      <a:pt x="677" y="373"/>
                      <a:pt x="677" y="373"/>
                      <a:pt x="677" y="373"/>
                    </a:cubicBezTo>
                    <a:cubicBezTo>
                      <a:pt x="677" y="372"/>
                      <a:pt x="676" y="372"/>
                      <a:pt x="676" y="372"/>
                    </a:cubicBezTo>
                    <a:cubicBezTo>
                      <a:pt x="676" y="371"/>
                      <a:pt x="676" y="371"/>
                      <a:pt x="676" y="371"/>
                    </a:cubicBezTo>
                    <a:cubicBezTo>
                      <a:pt x="675" y="371"/>
                      <a:pt x="675" y="371"/>
                      <a:pt x="675" y="371"/>
                    </a:cubicBezTo>
                    <a:cubicBezTo>
                      <a:pt x="675" y="370"/>
                      <a:pt x="672" y="369"/>
                      <a:pt x="668" y="367"/>
                    </a:cubicBezTo>
                    <a:cubicBezTo>
                      <a:pt x="638" y="349"/>
                      <a:pt x="520" y="278"/>
                      <a:pt x="409" y="211"/>
                    </a:cubicBezTo>
                    <a:cubicBezTo>
                      <a:pt x="354" y="177"/>
                      <a:pt x="301" y="144"/>
                      <a:pt x="261" y="119"/>
                    </a:cubicBezTo>
                    <a:cubicBezTo>
                      <a:pt x="241" y="106"/>
                      <a:pt x="225" y="95"/>
                      <a:pt x="214" y="87"/>
                    </a:cubicBezTo>
                    <a:cubicBezTo>
                      <a:pt x="208" y="83"/>
                      <a:pt x="204" y="80"/>
                      <a:pt x="201" y="77"/>
                    </a:cubicBezTo>
                    <a:cubicBezTo>
                      <a:pt x="199" y="76"/>
                      <a:pt x="198" y="75"/>
                      <a:pt x="198" y="74"/>
                    </a:cubicBezTo>
                    <a:cubicBezTo>
                      <a:pt x="197" y="74"/>
                      <a:pt x="197" y="74"/>
                      <a:pt x="197" y="74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98" y="75"/>
                      <a:pt x="198" y="75"/>
                      <a:pt x="198" y="75"/>
                    </a:cubicBezTo>
                    <a:cubicBezTo>
                      <a:pt x="198" y="74"/>
                      <a:pt x="197" y="74"/>
                      <a:pt x="197" y="74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98" y="75"/>
                      <a:pt x="198" y="75"/>
                      <a:pt x="198" y="75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7" y="77"/>
                      <a:pt x="197" y="77"/>
                      <a:pt x="197" y="77"/>
                    </a:cubicBezTo>
                    <a:cubicBezTo>
                      <a:pt x="198" y="76"/>
                      <a:pt x="198" y="76"/>
                      <a:pt x="198" y="75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7" y="77"/>
                      <a:pt x="197" y="77"/>
                      <a:pt x="197" y="77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2" y="78"/>
                      <a:pt x="192" y="78"/>
                      <a:pt x="192" y="78"/>
                    </a:cubicBezTo>
                    <a:cubicBezTo>
                      <a:pt x="684" y="366"/>
                      <a:pt x="684" y="366"/>
                      <a:pt x="684" y="366"/>
                    </a:cubicBezTo>
                    <a:cubicBezTo>
                      <a:pt x="686" y="367"/>
                      <a:pt x="689" y="367"/>
                      <a:pt x="690" y="365"/>
                    </a:cubicBezTo>
                    <a:cubicBezTo>
                      <a:pt x="690" y="364"/>
                      <a:pt x="690" y="363"/>
                      <a:pt x="690" y="363"/>
                    </a:cubicBezTo>
                    <a:cubicBezTo>
                      <a:pt x="690" y="362"/>
                      <a:pt x="690" y="361"/>
                      <a:pt x="690" y="361"/>
                    </a:cubicBezTo>
                    <a:cubicBezTo>
                      <a:pt x="689" y="360"/>
                      <a:pt x="689" y="359"/>
                      <a:pt x="689" y="359"/>
                    </a:cubicBezTo>
                    <a:cubicBezTo>
                      <a:pt x="688" y="358"/>
                      <a:pt x="687" y="357"/>
                      <a:pt x="685" y="356"/>
                    </a:cubicBezTo>
                    <a:cubicBezTo>
                      <a:pt x="679" y="351"/>
                      <a:pt x="668" y="343"/>
                      <a:pt x="653" y="334"/>
                    </a:cubicBezTo>
                    <a:cubicBezTo>
                      <a:pt x="599" y="299"/>
                      <a:pt x="494" y="236"/>
                      <a:pt x="402" y="181"/>
                    </a:cubicBezTo>
                    <a:cubicBezTo>
                      <a:pt x="356" y="153"/>
                      <a:pt x="314" y="127"/>
                      <a:pt x="283" y="108"/>
                    </a:cubicBezTo>
                    <a:cubicBezTo>
                      <a:pt x="267" y="99"/>
                      <a:pt x="255" y="91"/>
                      <a:pt x="246" y="85"/>
                    </a:cubicBezTo>
                    <a:cubicBezTo>
                      <a:pt x="242" y="82"/>
                      <a:pt x="238" y="80"/>
                      <a:pt x="236" y="78"/>
                    </a:cubicBezTo>
                    <a:cubicBezTo>
                      <a:pt x="235" y="77"/>
                      <a:pt x="234" y="77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2" y="77"/>
                      <a:pt x="232" y="77"/>
                      <a:pt x="232" y="77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2" y="77"/>
                      <a:pt x="232" y="77"/>
                      <a:pt x="232" y="77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1" y="78"/>
                      <a:pt x="231" y="78"/>
                      <a:pt x="231" y="78"/>
                    </a:cubicBezTo>
                    <a:cubicBezTo>
                      <a:pt x="234" y="78"/>
                      <a:pt x="234" y="78"/>
                      <a:pt x="234" y="78"/>
                    </a:cubicBezTo>
                    <a:cubicBezTo>
                      <a:pt x="234" y="77"/>
                      <a:pt x="234" y="77"/>
                      <a:pt x="234" y="76"/>
                    </a:cubicBezTo>
                    <a:cubicBezTo>
                      <a:pt x="231" y="78"/>
                      <a:pt x="231" y="78"/>
                      <a:pt x="231" y="78"/>
                    </a:cubicBezTo>
                    <a:cubicBezTo>
                      <a:pt x="234" y="78"/>
                      <a:pt x="234" y="78"/>
                      <a:pt x="234" y="78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4" y="80"/>
                      <a:pt x="234" y="80"/>
                      <a:pt x="234" y="80"/>
                    </a:cubicBezTo>
                    <a:cubicBezTo>
                      <a:pt x="234" y="79"/>
                      <a:pt x="234" y="79"/>
                      <a:pt x="234" y="78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4" y="80"/>
                      <a:pt x="234" y="80"/>
                      <a:pt x="234" y="80"/>
                    </a:cubicBezTo>
                    <a:cubicBezTo>
                      <a:pt x="234" y="80"/>
                      <a:pt x="234" y="80"/>
                      <a:pt x="234" y="80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2" y="82"/>
                      <a:pt x="232" y="82"/>
                      <a:pt x="232" y="82"/>
                    </a:cubicBezTo>
                    <a:cubicBezTo>
                      <a:pt x="232" y="81"/>
                      <a:pt x="233" y="81"/>
                      <a:pt x="234" y="80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2" y="82"/>
                      <a:pt x="232" y="82"/>
                      <a:pt x="232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0" y="82"/>
                      <a:pt x="230" y="82"/>
                      <a:pt x="230" y="82"/>
                    </a:cubicBezTo>
                    <a:cubicBezTo>
                      <a:pt x="231" y="82"/>
                      <a:pt x="231" y="82"/>
                      <a:pt x="232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0" y="82"/>
                      <a:pt x="230" y="82"/>
                      <a:pt x="230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30" y="82"/>
                      <a:pt x="230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30" y="80"/>
                      <a:pt x="230" y="80"/>
                      <a:pt x="230" y="80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30" y="80"/>
                      <a:pt x="230" y="80"/>
                      <a:pt x="230" y="80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30" y="82"/>
                      <a:pt x="231" y="83"/>
                    </a:cubicBezTo>
                    <a:cubicBezTo>
                      <a:pt x="240" y="88"/>
                      <a:pt x="272" y="108"/>
                      <a:pt x="315" y="134"/>
                    </a:cubicBezTo>
                    <a:cubicBezTo>
                      <a:pt x="380" y="173"/>
                      <a:pt x="469" y="228"/>
                      <a:pt x="545" y="273"/>
                    </a:cubicBezTo>
                    <a:cubicBezTo>
                      <a:pt x="582" y="296"/>
                      <a:pt x="617" y="316"/>
                      <a:pt x="643" y="330"/>
                    </a:cubicBezTo>
                    <a:cubicBezTo>
                      <a:pt x="655" y="337"/>
                      <a:pt x="666" y="343"/>
                      <a:pt x="675" y="347"/>
                    </a:cubicBezTo>
                    <a:cubicBezTo>
                      <a:pt x="679" y="349"/>
                      <a:pt x="682" y="351"/>
                      <a:pt x="685" y="352"/>
                    </a:cubicBezTo>
                    <a:cubicBezTo>
                      <a:pt x="686" y="352"/>
                      <a:pt x="688" y="353"/>
                      <a:pt x="689" y="353"/>
                    </a:cubicBezTo>
                    <a:cubicBezTo>
                      <a:pt x="690" y="353"/>
                      <a:pt x="691" y="354"/>
                      <a:pt x="692" y="354"/>
                    </a:cubicBezTo>
                    <a:cubicBezTo>
                      <a:pt x="693" y="354"/>
                      <a:pt x="693" y="354"/>
                      <a:pt x="694" y="353"/>
                    </a:cubicBezTo>
                    <a:cubicBezTo>
                      <a:pt x="695" y="353"/>
                      <a:pt x="696" y="352"/>
                      <a:pt x="696" y="351"/>
                    </a:cubicBezTo>
                    <a:cubicBezTo>
                      <a:pt x="696" y="351"/>
                      <a:pt x="696" y="351"/>
                      <a:pt x="696" y="351"/>
                    </a:cubicBezTo>
                    <a:cubicBezTo>
                      <a:pt x="697" y="351"/>
                      <a:pt x="697" y="350"/>
                      <a:pt x="697" y="349"/>
                    </a:cubicBezTo>
                    <a:cubicBezTo>
                      <a:pt x="697" y="348"/>
                      <a:pt x="697" y="347"/>
                      <a:pt x="696" y="346"/>
                    </a:cubicBezTo>
                    <a:cubicBezTo>
                      <a:pt x="695" y="345"/>
                      <a:pt x="694" y="344"/>
                      <a:pt x="693" y="342"/>
                    </a:cubicBezTo>
                    <a:cubicBezTo>
                      <a:pt x="691" y="340"/>
                      <a:pt x="687" y="337"/>
                      <a:pt x="682" y="333"/>
                    </a:cubicBezTo>
                    <a:cubicBezTo>
                      <a:pt x="664" y="319"/>
                      <a:pt x="629" y="297"/>
                      <a:pt x="587" y="271"/>
                    </a:cubicBezTo>
                    <a:cubicBezTo>
                      <a:pt x="461" y="192"/>
                      <a:pt x="270" y="80"/>
                      <a:pt x="270" y="80"/>
                    </a:cubicBezTo>
                    <a:cubicBezTo>
                      <a:pt x="268" y="79"/>
                      <a:pt x="265" y="80"/>
                      <a:pt x="264" y="82"/>
                    </a:cubicBezTo>
                    <a:cubicBezTo>
                      <a:pt x="263" y="83"/>
                      <a:pt x="264" y="86"/>
                      <a:pt x="266" y="87"/>
                    </a:cubicBezTo>
                    <a:cubicBezTo>
                      <a:pt x="699" y="342"/>
                      <a:pt x="699" y="342"/>
                      <a:pt x="699" y="342"/>
                    </a:cubicBezTo>
                    <a:cubicBezTo>
                      <a:pt x="701" y="343"/>
                      <a:pt x="703" y="342"/>
                      <a:pt x="705" y="340"/>
                    </a:cubicBezTo>
                    <a:cubicBezTo>
                      <a:pt x="706" y="339"/>
                      <a:pt x="705" y="336"/>
                      <a:pt x="703" y="335"/>
                    </a:cubicBezTo>
                    <a:cubicBezTo>
                      <a:pt x="703" y="335"/>
                      <a:pt x="702" y="334"/>
                      <a:pt x="699" y="332"/>
                    </a:cubicBezTo>
                    <a:cubicBezTo>
                      <a:pt x="676" y="319"/>
                      <a:pt x="577" y="260"/>
                      <a:pt x="483" y="203"/>
                    </a:cubicBezTo>
                    <a:cubicBezTo>
                      <a:pt x="436" y="174"/>
                      <a:pt x="390" y="146"/>
                      <a:pt x="356" y="124"/>
                    </a:cubicBezTo>
                    <a:cubicBezTo>
                      <a:pt x="339" y="113"/>
                      <a:pt x="325" y="104"/>
                      <a:pt x="315" y="97"/>
                    </a:cubicBezTo>
                    <a:cubicBezTo>
                      <a:pt x="311" y="93"/>
                      <a:pt x="307" y="90"/>
                      <a:pt x="304" y="88"/>
                    </a:cubicBezTo>
                    <a:cubicBezTo>
                      <a:pt x="303" y="87"/>
                      <a:pt x="302" y="86"/>
                      <a:pt x="302" y="86"/>
                    </a:cubicBezTo>
                    <a:cubicBezTo>
                      <a:pt x="302" y="85"/>
                      <a:pt x="302" y="85"/>
                      <a:pt x="302" y="85"/>
                    </a:cubicBezTo>
                    <a:cubicBezTo>
                      <a:pt x="302" y="85"/>
                      <a:pt x="302" y="85"/>
                      <a:pt x="302" y="85"/>
                    </a:cubicBezTo>
                    <a:cubicBezTo>
                      <a:pt x="300" y="86"/>
                      <a:pt x="300" y="86"/>
                      <a:pt x="300" y="86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302" y="85"/>
                      <a:pt x="302" y="85"/>
                      <a:pt x="302" y="85"/>
                    </a:cubicBezTo>
                    <a:cubicBezTo>
                      <a:pt x="300" y="86"/>
                      <a:pt x="300" y="86"/>
                      <a:pt x="300" y="86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299" y="87"/>
                      <a:pt x="299" y="87"/>
                      <a:pt x="299" y="87"/>
                    </a:cubicBezTo>
                    <a:cubicBezTo>
                      <a:pt x="302" y="87"/>
                      <a:pt x="302" y="87"/>
                      <a:pt x="302" y="87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299" y="87"/>
                      <a:pt x="299" y="87"/>
                      <a:pt x="299" y="87"/>
                    </a:cubicBezTo>
                    <a:cubicBezTo>
                      <a:pt x="302" y="87"/>
                      <a:pt x="302" y="87"/>
                      <a:pt x="302" y="87"/>
                    </a:cubicBezTo>
                    <a:cubicBezTo>
                      <a:pt x="298" y="87"/>
                      <a:pt x="298" y="87"/>
                      <a:pt x="298" y="87"/>
                    </a:cubicBezTo>
                    <a:cubicBezTo>
                      <a:pt x="301" y="89"/>
                      <a:pt x="301" y="89"/>
                      <a:pt x="301" y="89"/>
                    </a:cubicBezTo>
                    <a:cubicBezTo>
                      <a:pt x="302" y="88"/>
                      <a:pt x="302" y="87"/>
                      <a:pt x="302" y="87"/>
                    </a:cubicBezTo>
                    <a:cubicBezTo>
                      <a:pt x="298" y="87"/>
                      <a:pt x="298" y="87"/>
                      <a:pt x="298" y="87"/>
                    </a:cubicBezTo>
                    <a:cubicBezTo>
                      <a:pt x="301" y="89"/>
                      <a:pt x="301" y="89"/>
                      <a:pt x="301" y="89"/>
                    </a:cubicBezTo>
                    <a:cubicBezTo>
                      <a:pt x="298" y="86"/>
                      <a:pt x="298" y="86"/>
                      <a:pt x="298" y="86"/>
                    </a:cubicBezTo>
                    <a:cubicBezTo>
                      <a:pt x="296" y="90"/>
                      <a:pt x="296" y="90"/>
                      <a:pt x="296" y="90"/>
                    </a:cubicBezTo>
                    <a:cubicBezTo>
                      <a:pt x="296" y="90"/>
                      <a:pt x="398" y="150"/>
                      <a:pt x="502" y="210"/>
                    </a:cubicBezTo>
                    <a:cubicBezTo>
                      <a:pt x="553" y="241"/>
                      <a:pt x="605" y="271"/>
                      <a:pt x="644" y="293"/>
                    </a:cubicBezTo>
                    <a:cubicBezTo>
                      <a:pt x="664" y="305"/>
                      <a:pt x="681" y="314"/>
                      <a:pt x="693" y="321"/>
                    </a:cubicBezTo>
                    <a:cubicBezTo>
                      <a:pt x="699" y="324"/>
                      <a:pt x="703" y="327"/>
                      <a:pt x="707" y="328"/>
                    </a:cubicBezTo>
                    <a:cubicBezTo>
                      <a:pt x="709" y="329"/>
                      <a:pt x="710" y="330"/>
                      <a:pt x="711" y="331"/>
                    </a:cubicBezTo>
                    <a:cubicBezTo>
                      <a:pt x="711" y="331"/>
                      <a:pt x="712" y="331"/>
                      <a:pt x="712" y="331"/>
                    </a:cubicBezTo>
                    <a:cubicBezTo>
                      <a:pt x="713" y="331"/>
                      <a:pt x="713" y="331"/>
                      <a:pt x="713" y="331"/>
                    </a:cubicBezTo>
                    <a:cubicBezTo>
                      <a:pt x="713" y="331"/>
                      <a:pt x="714" y="332"/>
                      <a:pt x="714" y="332"/>
                    </a:cubicBezTo>
                    <a:cubicBezTo>
                      <a:pt x="715" y="332"/>
                      <a:pt x="715" y="332"/>
                      <a:pt x="716" y="331"/>
                    </a:cubicBezTo>
                    <a:cubicBezTo>
                      <a:pt x="716" y="331"/>
                      <a:pt x="717" y="331"/>
                      <a:pt x="718" y="330"/>
                    </a:cubicBezTo>
                    <a:cubicBezTo>
                      <a:pt x="718" y="329"/>
                      <a:pt x="719" y="328"/>
                      <a:pt x="718" y="327"/>
                    </a:cubicBezTo>
                    <a:cubicBezTo>
                      <a:pt x="718" y="326"/>
                      <a:pt x="718" y="325"/>
                      <a:pt x="717" y="32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3" y="71"/>
                      <a:pt x="303" y="71"/>
                      <a:pt x="303" y="71"/>
                    </a:cubicBezTo>
                    <a:cubicBezTo>
                      <a:pt x="307" y="73"/>
                      <a:pt x="307" y="73"/>
                      <a:pt x="307" y="73"/>
                    </a:cubicBezTo>
                    <a:cubicBezTo>
                      <a:pt x="304" y="71"/>
                      <a:pt x="304" y="71"/>
                      <a:pt x="304" y="71"/>
                    </a:cubicBezTo>
                    <a:cubicBezTo>
                      <a:pt x="305" y="74"/>
                      <a:pt x="305" y="74"/>
                      <a:pt x="305" y="74"/>
                    </a:cubicBezTo>
                    <a:cubicBezTo>
                      <a:pt x="305" y="74"/>
                      <a:pt x="306" y="73"/>
                      <a:pt x="307" y="73"/>
                    </a:cubicBezTo>
                    <a:cubicBezTo>
                      <a:pt x="304" y="71"/>
                      <a:pt x="304" y="71"/>
                      <a:pt x="304" y="71"/>
                    </a:cubicBezTo>
                    <a:cubicBezTo>
                      <a:pt x="305" y="74"/>
                      <a:pt x="305" y="74"/>
                      <a:pt x="305" y="7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304" y="74"/>
                      <a:pt x="304" y="74"/>
                      <a:pt x="304" y="74"/>
                    </a:cubicBezTo>
                    <a:cubicBezTo>
                      <a:pt x="304" y="74"/>
                      <a:pt x="305" y="74"/>
                      <a:pt x="305" y="7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304" y="74"/>
                      <a:pt x="304" y="74"/>
                      <a:pt x="304" y="74"/>
                    </a:cubicBezTo>
                    <a:cubicBezTo>
                      <a:pt x="304" y="74"/>
                      <a:pt x="305" y="74"/>
                      <a:pt x="307" y="75"/>
                    </a:cubicBezTo>
                    <a:cubicBezTo>
                      <a:pt x="309" y="75"/>
                      <a:pt x="313" y="77"/>
                      <a:pt x="318" y="80"/>
                    </a:cubicBezTo>
                    <a:cubicBezTo>
                      <a:pt x="337" y="89"/>
                      <a:pt x="372" y="108"/>
                      <a:pt x="412" y="133"/>
                    </a:cubicBezTo>
                    <a:cubicBezTo>
                      <a:pt x="473" y="169"/>
                      <a:pt x="549" y="216"/>
                      <a:pt x="610" y="253"/>
                    </a:cubicBezTo>
                    <a:cubicBezTo>
                      <a:pt x="641" y="272"/>
                      <a:pt x="668" y="289"/>
                      <a:pt x="687" y="301"/>
                    </a:cubicBezTo>
                    <a:cubicBezTo>
                      <a:pt x="697" y="307"/>
                      <a:pt x="705" y="311"/>
                      <a:pt x="711" y="315"/>
                    </a:cubicBezTo>
                    <a:cubicBezTo>
                      <a:pt x="714" y="316"/>
                      <a:pt x="716" y="318"/>
                      <a:pt x="718" y="318"/>
                    </a:cubicBezTo>
                    <a:cubicBezTo>
                      <a:pt x="719" y="319"/>
                      <a:pt x="719" y="319"/>
                      <a:pt x="720" y="320"/>
                    </a:cubicBezTo>
                    <a:cubicBezTo>
                      <a:pt x="721" y="320"/>
                      <a:pt x="721" y="320"/>
                      <a:pt x="721" y="320"/>
                    </a:cubicBezTo>
                    <a:cubicBezTo>
                      <a:pt x="721" y="320"/>
                      <a:pt x="722" y="320"/>
                      <a:pt x="723" y="320"/>
                    </a:cubicBezTo>
                    <a:cubicBezTo>
                      <a:pt x="723" y="320"/>
                      <a:pt x="723" y="320"/>
                      <a:pt x="724" y="320"/>
                    </a:cubicBezTo>
                    <a:cubicBezTo>
                      <a:pt x="725" y="320"/>
                      <a:pt x="726" y="319"/>
                      <a:pt x="726" y="318"/>
                    </a:cubicBezTo>
                    <a:cubicBezTo>
                      <a:pt x="726" y="318"/>
                      <a:pt x="726" y="318"/>
                      <a:pt x="726" y="318"/>
                    </a:cubicBezTo>
                    <a:cubicBezTo>
                      <a:pt x="727" y="317"/>
                      <a:pt x="727" y="317"/>
                      <a:pt x="727" y="316"/>
                    </a:cubicBezTo>
                    <a:cubicBezTo>
                      <a:pt x="727" y="315"/>
                      <a:pt x="727" y="315"/>
                      <a:pt x="726" y="314"/>
                    </a:cubicBezTo>
                    <a:cubicBezTo>
                      <a:pt x="726" y="314"/>
                      <a:pt x="726" y="313"/>
                      <a:pt x="726" y="313"/>
                    </a:cubicBezTo>
                    <a:cubicBezTo>
                      <a:pt x="725" y="313"/>
                      <a:pt x="725" y="313"/>
                      <a:pt x="725" y="313"/>
                    </a:cubicBezTo>
                    <a:cubicBezTo>
                      <a:pt x="724" y="312"/>
                      <a:pt x="723" y="311"/>
                      <a:pt x="722" y="310"/>
                    </a:cubicBezTo>
                    <a:cubicBezTo>
                      <a:pt x="716" y="307"/>
                      <a:pt x="704" y="300"/>
                      <a:pt x="690" y="291"/>
                    </a:cubicBezTo>
                    <a:cubicBezTo>
                      <a:pt x="667" y="278"/>
                      <a:pt x="639" y="261"/>
                      <a:pt x="616" y="246"/>
                    </a:cubicBezTo>
                    <a:cubicBezTo>
                      <a:pt x="604" y="239"/>
                      <a:pt x="594" y="233"/>
                      <a:pt x="587" y="228"/>
                    </a:cubicBezTo>
                    <a:cubicBezTo>
                      <a:pt x="584" y="226"/>
                      <a:pt x="581" y="224"/>
                      <a:pt x="579" y="223"/>
                    </a:cubicBezTo>
                    <a:cubicBezTo>
                      <a:pt x="578" y="222"/>
                      <a:pt x="577" y="221"/>
                      <a:pt x="577" y="221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5" y="222"/>
                      <a:pt x="575" y="222"/>
                      <a:pt x="575" y="222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5" y="222"/>
                      <a:pt x="575" y="222"/>
                      <a:pt x="575" y="222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4" y="223"/>
                      <a:pt x="574" y="223"/>
                      <a:pt x="574" y="223"/>
                    </a:cubicBezTo>
                    <a:cubicBezTo>
                      <a:pt x="577" y="223"/>
                      <a:pt x="577" y="223"/>
                      <a:pt x="577" y="223"/>
                    </a:cubicBezTo>
                    <a:cubicBezTo>
                      <a:pt x="577" y="222"/>
                      <a:pt x="577" y="221"/>
                      <a:pt x="577" y="221"/>
                    </a:cubicBezTo>
                    <a:cubicBezTo>
                      <a:pt x="574" y="223"/>
                      <a:pt x="574" y="223"/>
                      <a:pt x="574" y="223"/>
                    </a:cubicBezTo>
                    <a:cubicBezTo>
                      <a:pt x="577" y="223"/>
                      <a:pt x="577" y="223"/>
                      <a:pt x="577" y="223"/>
                    </a:cubicBezTo>
                    <a:cubicBezTo>
                      <a:pt x="573" y="223"/>
                      <a:pt x="573" y="223"/>
                      <a:pt x="573" y="223"/>
                    </a:cubicBezTo>
                    <a:cubicBezTo>
                      <a:pt x="577" y="225"/>
                      <a:pt x="577" y="225"/>
                      <a:pt x="577" y="225"/>
                    </a:cubicBezTo>
                    <a:cubicBezTo>
                      <a:pt x="577" y="224"/>
                      <a:pt x="577" y="223"/>
                      <a:pt x="577" y="223"/>
                    </a:cubicBezTo>
                    <a:cubicBezTo>
                      <a:pt x="573" y="223"/>
                      <a:pt x="573" y="223"/>
                      <a:pt x="573" y="223"/>
                    </a:cubicBezTo>
                    <a:cubicBezTo>
                      <a:pt x="577" y="225"/>
                      <a:pt x="577" y="225"/>
                      <a:pt x="577" y="225"/>
                    </a:cubicBezTo>
                    <a:cubicBezTo>
                      <a:pt x="573" y="223"/>
                      <a:pt x="573" y="223"/>
                      <a:pt x="573" y="223"/>
                    </a:cubicBezTo>
                    <a:cubicBezTo>
                      <a:pt x="571" y="226"/>
                      <a:pt x="571" y="226"/>
                      <a:pt x="571" y="226"/>
                    </a:cubicBezTo>
                    <a:cubicBezTo>
                      <a:pt x="571" y="226"/>
                      <a:pt x="610" y="246"/>
                      <a:pt x="648" y="265"/>
                    </a:cubicBezTo>
                    <a:cubicBezTo>
                      <a:pt x="667" y="275"/>
                      <a:pt x="687" y="284"/>
                      <a:pt x="701" y="292"/>
                    </a:cubicBezTo>
                    <a:cubicBezTo>
                      <a:pt x="709" y="295"/>
                      <a:pt x="715" y="298"/>
                      <a:pt x="719" y="301"/>
                    </a:cubicBezTo>
                    <a:cubicBezTo>
                      <a:pt x="721" y="302"/>
                      <a:pt x="723" y="302"/>
                      <a:pt x="724" y="303"/>
                    </a:cubicBezTo>
                    <a:cubicBezTo>
                      <a:pt x="725" y="303"/>
                      <a:pt x="726" y="304"/>
                      <a:pt x="726" y="304"/>
                    </a:cubicBezTo>
                    <a:cubicBezTo>
                      <a:pt x="727" y="304"/>
                      <a:pt x="727" y="304"/>
                      <a:pt x="727" y="304"/>
                    </a:cubicBezTo>
                    <a:cubicBezTo>
                      <a:pt x="727" y="304"/>
                      <a:pt x="727" y="304"/>
                      <a:pt x="727" y="304"/>
                    </a:cubicBezTo>
                    <a:cubicBezTo>
                      <a:pt x="727" y="304"/>
                      <a:pt x="727" y="304"/>
                      <a:pt x="728" y="304"/>
                    </a:cubicBezTo>
                    <a:cubicBezTo>
                      <a:pt x="728" y="304"/>
                      <a:pt x="729" y="304"/>
                      <a:pt x="729" y="304"/>
                    </a:cubicBezTo>
                    <a:cubicBezTo>
                      <a:pt x="730" y="304"/>
                      <a:pt x="731" y="304"/>
                      <a:pt x="731" y="303"/>
                    </a:cubicBezTo>
                    <a:cubicBezTo>
                      <a:pt x="732" y="302"/>
                      <a:pt x="732" y="301"/>
                      <a:pt x="732" y="300"/>
                    </a:cubicBezTo>
                    <a:cubicBezTo>
                      <a:pt x="732" y="298"/>
                      <a:pt x="731" y="297"/>
                      <a:pt x="730" y="297"/>
                    </a:cubicBezTo>
                    <a:cubicBezTo>
                      <a:pt x="589" y="209"/>
                      <a:pt x="589" y="209"/>
                      <a:pt x="589" y="209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91" y="214"/>
                      <a:pt x="591" y="214"/>
                      <a:pt x="591" y="214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90" y="216"/>
                      <a:pt x="590" y="216"/>
                      <a:pt x="590" y="216"/>
                    </a:cubicBezTo>
                    <a:cubicBezTo>
                      <a:pt x="590" y="215"/>
                      <a:pt x="590" y="215"/>
                      <a:pt x="591" y="214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90" y="216"/>
                      <a:pt x="590" y="216"/>
                      <a:pt x="590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8" y="216"/>
                      <a:pt x="588" y="216"/>
                      <a:pt x="588" y="216"/>
                    </a:cubicBezTo>
                    <a:cubicBezTo>
                      <a:pt x="588" y="216"/>
                      <a:pt x="589" y="216"/>
                      <a:pt x="590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8" y="216"/>
                      <a:pt x="588" y="216"/>
                      <a:pt x="588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8" y="216"/>
                      <a:pt x="588" y="216"/>
                      <a:pt x="588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3"/>
                      <a:pt x="587" y="213"/>
                      <a:pt x="587" y="213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3"/>
                      <a:pt x="587" y="213"/>
                      <a:pt x="587" y="213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4"/>
                      <a:pt x="587" y="214"/>
                      <a:pt x="587" y="214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4"/>
                      <a:pt x="587" y="214"/>
                      <a:pt x="587" y="214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7" y="216"/>
                      <a:pt x="587" y="217"/>
                      <a:pt x="589" y="217"/>
                    </a:cubicBezTo>
                    <a:cubicBezTo>
                      <a:pt x="597" y="221"/>
                      <a:pt x="625" y="234"/>
                      <a:pt x="650" y="246"/>
                    </a:cubicBezTo>
                    <a:cubicBezTo>
                      <a:pt x="663" y="252"/>
                      <a:pt x="675" y="257"/>
                      <a:pt x="684" y="262"/>
                    </a:cubicBezTo>
                    <a:cubicBezTo>
                      <a:pt x="693" y="266"/>
                      <a:pt x="699" y="269"/>
                      <a:pt x="699" y="269"/>
                    </a:cubicBezTo>
                    <a:cubicBezTo>
                      <a:pt x="701" y="270"/>
                      <a:pt x="703" y="269"/>
                      <a:pt x="704" y="267"/>
                    </a:cubicBezTo>
                    <a:cubicBezTo>
                      <a:pt x="705" y="265"/>
                      <a:pt x="705" y="263"/>
                      <a:pt x="703" y="262"/>
                    </a:cubicBezTo>
                    <a:cubicBezTo>
                      <a:pt x="703" y="262"/>
                      <a:pt x="701" y="261"/>
                      <a:pt x="699" y="259"/>
                    </a:cubicBezTo>
                    <a:cubicBezTo>
                      <a:pt x="690" y="253"/>
                      <a:pt x="666" y="239"/>
                      <a:pt x="646" y="226"/>
                    </a:cubicBezTo>
                    <a:cubicBezTo>
                      <a:pt x="635" y="220"/>
                      <a:pt x="625" y="214"/>
                      <a:pt x="618" y="209"/>
                    </a:cubicBezTo>
                    <a:cubicBezTo>
                      <a:pt x="615" y="207"/>
                      <a:pt x="612" y="205"/>
                      <a:pt x="610" y="204"/>
                    </a:cubicBezTo>
                    <a:cubicBezTo>
                      <a:pt x="609" y="203"/>
                      <a:pt x="608" y="203"/>
                      <a:pt x="607" y="202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5" y="204"/>
                      <a:pt x="605" y="204"/>
                      <a:pt x="605" y="204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5" y="204"/>
                      <a:pt x="605" y="204"/>
                      <a:pt x="605" y="204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3"/>
                      <a:pt x="608" y="203"/>
                      <a:pt x="608" y="203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3"/>
                      <a:pt x="608" y="203"/>
                      <a:pt x="608" y="203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5"/>
                      <a:pt x="608" y="205"/>
                      <a:pt x="608" y="205"/>
                    </a:cubicBezTo>
                    <a:cubicBezTo>
                      <a:pt x="608" y="204"/>
                      <a:pt x="608" y="203"/>
                      <a:pt x="608" y="203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5"/>
                      <a:pt x="608" y="205"/>
                      <a:pt x="608" y="205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7" y="207"/>
                      <a:pt x="607" y="207"/>
                      <a:pt x="607" y="207"/>
                    </a:cubicBezTo>
                    <a:cubicBezTo>
                      <a:pt x="608" y="206"/>
                      <a:pt x="608" y="205"/>
                      <a:pt x="608" y="205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7" y="207"/>
                      <a:pt x="607" y="207"/>
                      <a:pt x="607" y="207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2" y="208"/>
                      <a:pt x="602" y="208"/>
                      <a:pt x="602" y="208"/>
                    </a:cubicBezTo>
                    <a:cubicBezTo>
                      <a:pt x="602" y="208"/>
                      <a:pt x="620" y="217"/>
                      <a:pt x="638" y="225"/>
                    </a:cubicBezTo>
                    <a:cubicBezTo>
                      <a:pt x="647" y="229"/>
                      <a:pt x="657" y="233"/>
                      <a:pt x="664" y="236"/>
                    </a:cubicBezTo>
                    <a:cubicBezTo>
                      <a:pt x="668" y="238"/>
                      <a:pt x="671" y="239"/>
                      <a:pt x="673" y="240"/>
                    </a:cubicBezTo>
                    <a:cubicBezTo>
                      <a:pt x="674" y="241"/>
                      <a:pt x="675" y="241"/>
                      <a:pt x="676" y="241"/>
                    </a:cubicBezTo>
                    <a:cubicBezTo>
                      <a:pt x="677" y="242"/>
                      <a:pt x="677" y="242"/>
                      <a:pt x="678" y="242"/>
                    </a:cubicBezTo>
                    <a:cubicBezTo>
                      <a:pt x="678" y="242"/>
                      <a:pt x="678" y="242"/>
                      <a:pt x="679" y="242"/>
                    </a:cubicBezTo>
                    <a:cubicBezTo>
                      <a:pt x="679" y="242"/>
                      <a:pt x="680" y="242"/>
                      <a:pt x="680" y="242"/>
                    </a:cubicBezTo>
                    <a:cubicBezTo>
                      <a:pt x="681" y="242"/>
                      <a:pt x="682" y="241"/>
                      <a:pt x="683" y="240"/>
                    </a:cubicBezTo>
                    <a:cubicBezTo>
                      <a:pt x="683" y="239"/>
                      <a:pt x="683" y="238"/>
                      <a:pt x="683" y="237"/>
                    </a:cubicBezTo>
                    <a:cubicBezTo>
                      <a:pt x="683" y="236"/>
                      <a:pt x="682" y="235"/>
                      <a:pt x="681" y="235"/>
                    </a:cubicBezTo>
                    <a:cubicBezTo>
                      <a:pt x="637" y="207"/>
                      <a:pt x="637" y="207"/>
                      <a:pt x="637" y="207"/>
                    </a:cubicBezTo>
                    <a:cubicBezTo>
                      <a:pt x="651" y="208"/>
                      <a:pt x="651" y="208"/>
                      <a:pt x="651" y="208"/>
                    </a:cubicBezTo>
                    <a:cubicBezTo>
                      <a:pt x="653" y="209"/>
                      <a:pt x="654" y="208"/>
                      <a:pt x="655" y="206"/>
                    </a:cubicBezTo>
                    <a:cubicBezTo>
                      <a:pt x="656" y="204"/>
                      <a:pt x="655" y="202"/>
                      <a:pt x="653" y="201"/>
                    </a:cubicBezTo>
                    <a:cubicBezTo>
                      <a:pt x="638" y="191"/>
                      <a:pt x="638" y="191"/>
                      <a:pt x="638" y="191"/>
                    </a:cubicBezTo>
                    <a:cubicBezTo>
                      <a:pt x="636" y="190"/>
                      <a:pt x="633" y="190"/>
                      <a:pt x="632" y="192"/>
                    </a:cubicBezTo>
                    <a:cubicBezTo>
                      <a:pt x="631" y="194"/>
                      <a:pt x="631" y="197"/>
                      <a:pt x="633" y="198"/>
                    </a:cubicBezTo>
                    <a:cubicBezTo>
                      <a:pt x="634" y="198"/>
                      <a:pt x="634" y="198"/>
                      <a:pt x="634" y="198"/>
                    </a:cubicBezTo>
                    <a:cubicBezTo>
                      <a:pt x="619" y="196"/>
                      <a:pt x="619" y="196"/>
                      <a:pt x="619" y="196"/>
                    </a:cubicBezTo>
                    <a:cubicBezTo>
                      <a:pt x="617" y="196"/>
                      <a:pt x="616" y="197"/>
                      <a:pt x="615" y="199"/>
                    </a:cubicBezTo>
                    <a:cubicBezTo>
                      <a:pt x="614" y="201"/>
                      <a:pt x="615" y="203"/>
                      <a:pt x="617" y="204"/>
                    </a:cubicBezTo>
                    <a:cubicBezTo>
                      <a:pt x="677" y="241"/>
                      <a:pt x="677" y="241"/>
                      <a:pt x="677" y="241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6" y="236"/>
                      <a:pt x="676" y="236"/>
                      <a:pt x="676" y="236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8" y="234"/>
                      <a:pt x="678" y="234"/>
                      <a:pt x="678" y="234"/>
                    </a:cubicBezTo>
                    <a:cubicBezTo>
                      <a:pt x="678" y="234"/>
                      <a:pt x="677" y="235"/>
                      <a:pt x="676" y="236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8" y="234"/>
                      <a:pt x="678" y="234"/>
                      <a:pt x="678" y="234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8" y="234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6"/>
                      <a:pt x="679" y="236"/>
                      <a:pt x="679" y="236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6"/>
                      <a:pt x="679" y="236"/>
                      <a:pt x="679" y="236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80" y="234"/>
                      <a:pt x="680" y="234"/>
                      <a:pt x="680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80" y="234"/>
                      <a:pt x="680" y="234"/>
                      <a:pt x="680" y="234"/>
                    </a:cubicBezTo>
                    <a:cubicBezTo>
                      <a:pt x="679" y="234"/>
                      <a:pt x="679" y="234"/>
                      <a:pt x="678" y="234"/>
                    </a:cubicBezTo>
                    <a:cubicBezTo>
                      <a:pt x="675" y="232"/>
                      <a:pt x="669" y="230"/>
                      <a:pt x="661" y="227"/>
                    </a:cubicBezTo>
                    <a:cubicBezTo>
                      <a:pt x="650" y="222"/>
                      <a:pt x="636" y="215"/>
                      <a:pt x="625" y="210"/>
                    </a:cubicBezTo>
                    <a:cubicBezTo>
                      <a:pt x="620" y="207"/>
                      <a:pt x="615" y="205"/>
                      <a:pt x="611" y="204"/>
                    </a:cubicBezTo>
                    <a:cubicBezTo>
                      <a:pt x="608" y="202"/>
                      <a:pt x="606" y="201"/>
                      <a:pt x="606" y="201"/>
                    </a:cubicBezTo>
                    <a:cubicBezTo>
                      <a:pt x="604" y="200"/>
                      <a:pt x="602" y="201"/>
                      <a:pt x="601" y="202"/>
                    </a:cubicBezTo>
                    <a:cubicBezTo>
                      <a:pt x="600" y="203"/>
                      <a:pt x="600" y="204"/>
                      <a:pt x="600" y="205"/>
                    </a:cubicBezTo>
                    <a:cubicBezTo>
                      <a:pt x="600" y="206"/>
                      <a:pt x="601" y="206"/>
                      <a:pt x="601" y="207"/>
                    </a:cubicBezTo>
                    <a:cubicBezTo>
                      <a:pt x="601" y="207"/>
                      <a:pt x="601" y="207"/>
                      <a:pt x="602" y="208"/>
                    </a:cubicBezTo>
                    <a:cubicBezTo>
                      <a:pt x="602" y="208"/>
                      <a:pt x="602" y="208"/>
                      <a:pt x="603" y="209"/>
                    </a:cubicBezTo>
                    <a:cubicBezTo>
                      <a:pt x="604" y="210"/>
                      <a:pt x="606" y="211"/>
                      <a:pt x="610" y="213"/>
                    </a:cubicBezTo>
                    <a:cubicBezTo>
                      <a:pt x="633" y="228"/>
                      <a:pt x="699" y="268"/>
                      <a:pt x="699" y="268"/>
                    </a:cubicBezTo>
                    <a:cubicBezTo>
                      <a:pt x="701" y="265"/>
                      <a:pt x="701" y="265"/>
                      <a:pt x="701" y="265"/>
                    </a:cubicBezTo>
                    <a:cubicBezTo>
                      <a:pt x="703" y="261"/>
                      <a:pt x="703" y="261"/>
                      <a:pt x="703" y="261"/>
                    </a:cubicBezTo>
                    <a:cubicBezTo>
                      <a:pt x="703" y="261"/>
                      <a:pt x="675" y="248"/>
                      <a:pt x="647" y="235"/>
                    </a:cubicBezTo>
                    <a:cubicBezTo>
                      <a:pt x="633" y="228"/>
                      <a:pt x="619" y="222"/>
                      <a:pt x="608" y="217"/>
                    </a:cubicBezTo>
                    <a:cubicBezTo>
                      <a:pt x="602" y="214"/>
                      <a:pt x="598" y="212"/>
                      <a:pt x="595" y="211"/>
                    </a:cubicBezTo>
                    <a:cubicBezTo>
                      <a:pt x="593" y="210"/>
                      <a:pt x="592" y="210"/>
                      <a:pt x="591" y="209"/>
                    </a:cubicBezTo>
                    <a:cubicBezTo>
                      <a:pt x="590" y="209"/>
                      <a:pt x="590" y="209"/>
                      <a:pt x="589" y="209"/>
                    </a:cubicBez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8" y="208"/>
                      <a:pt x="588" y="208"/>
                      <a:pt x="588" y="208"/>
                    </a:cubicBezTo>
                    <a:cubicBezTo>
                      <a:pt x="588" y="208"/>
                      <a:pt x="588" y="208"/>
                      <a:pt x="587" y="208"/>
                    </a:cubicBezTo>
                    <a:cubicBezTo>
                      <a:pt x="587" y="208"/>
                      <a:pt x="587" y="208"/>
                      <a:pt x="586" y="208"/>
                    </a:cubicBezTo>
                    <a:cubicBezTo>
                      <a:pt x="586" y="209"/>
                      <a:pt x="586" y="209"/>
                      <a:pt x="585" y="209"/>
                    </a:cubicBezTo>
                    <a:cubicBezTo>
                      <a:pt x="585" y="209"/>
                      <a:pt x="584" y="210"/>
                      <a:pt x="584" y="210"/>
                    </a:cubicBezTo>
                    <a:cubicBezTo>
                      <a:pt x="583" y="212"/>
                      <a:pt x="583" y="214"/>
                      <a:pt x="585" y="216"/>
                    </a:cubicBezTo>
                    <a:cubicBezTo>
                      <a:pt x="726" y="304"/>
                      <a:pt x="726" y="304"/>
                      <a:pt x="726" y="304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5" y="298"/>
                      <a:pt x="725" y="298"/>
                      <a:pt x="725" y="298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7" y="296"/>
                      <a:pt x="727" y="296"/>
                      <a:pt x="727" y="296"/>
                    </a:cubicBezTo>
                    <a:cubicBezTo>
                      <a:pt x="726" y="297"/>
                      <a:pt x="726" y="297"/>
                      <a:pt x="725" y="298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7" y="296"/>
                      <a:pt x="727" y="296"/>
                      <a:pt x="727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8" y="296"/>
                      <a:pt x="728" y="296"/>
                      <a:pt x="728" y="296"/>
                    </a:cubicBezTo>
                    <a:cubicBezTo>
                      <a:pt x="728" y="296"/>
                      <a:pt x="727" y="296"/>
                      <a:pt x="727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8" y="296"/>
                      <a:pt x="728" y="296"/>
                      <a:pt x="728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6"/>
                      <a:pt x="729" y="296"/>
                      <a:pt x="728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9"/>
                      <a:pt x="729" y="299"/>
                      <a:pt x="729" y="299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9"/>
                      <a:pt x="729" y="299"/>
                      <a:pt x="729" y="299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7" y="295"/>
                      <a:pt x="723" y="294"/>
                      <a:pt x="718" y="291"/>
                    </a:cubicBezTo>
                    <a:cubicBezTo>
                      <a:pt x="700" y="282"/>
                      <a:pt x="664" y="264"/>
                      <a:pt x="633" y="248"/>
                    </a:cubicBezTo>
                    <a:cubicBezTo>
                      <a:pt x="617" y="240"/>
                      <a:pt x="603" y="233"/>
                      <a:pt x="592" y="228"/>
                    </a:cubicBezTo>
                    <a:cubicBezTo>
                      <a:pt x="587" y="225"/>
                      <a:pt x="583" y="223"/>
                      <a:pt x="580" y="221"/>
                    </a:cubicBezTo>
                    <a:cubicBezTo>
                      <a:pt x="577" y="220"/>
                      <a:pt x="575" y="219"/>
                      <a:pt x="575" y="219"/>
                    </a:cubicBezTo>
                    <a:cubicBezTo>
                      <a:pt x="573" y="218"/>
                      <a:pt x="571" y="219"/>
                      <a:pt x="570" y="220"/>
                    </a:cubicBezTo>
                    <a:cubicBezTo>
                      <a:pt x="569" y="221"/>
                      <a:pt x="569" y="222"/>
                      <a:pt x="569" y="223"/>
                    </a:cubicBezTo>
                    <a:cubicBezTo>
                      <a:pt x="569" y="224"/>
                      <a:pt x="570" y="225"/>
                      <a:pt x="570" y="225"/>
                    </a:cubicBezTo>
                    <a:cubicBezTo>
                      <a:pt x="571" y="226"/>
                      <a:pt x="571" y="226"/>
                      <a:pt x="572" y="227"/>
                    </a:cubicBezTo>
                    <a:cubicBezTo>
                      <a:pt x="573" y="228"/>
                      <a:pt x="574" y="229"/>
                      <a:pt x="576" y="230"/>
                    </a:cubicBezTo>
                    <a:cubicBezTo>
                      <a:pt x="582" y="235"/>
                      <a:pt x="594" y="243"/>
                      <a:pt x="609" y="252"/>
                    </a:cubicBezTo>
                    <a:cubicBezTo>
                      <a:pt x="631" y="265"/>
                      <a:pt x="659" y="282"/>
                      <a:pt x="682" y="295"/>
                    </a:cubicBezTo>
                    <a:cubicBezTo>
                      <a:pt x="693" y="302"/>
                      <a:pt x="703" y="308"/>
                      <a:pt x="710" y="312"/>
                    </a:cubicBezTo>
                    <a:cubicBezTo>
                      <a:pt x="713" y="314"/>
                      <a:pt x="716" y="316"/>
                      <a:pt x="718" y="317"/>
                    </a:cubicBezTo>
                    <a:cubicBezTo>
                      <a:pt x="719" y="318"/>
                      <a:pt x="719" y="318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2" y="316"/>
                      <a:pt x="722" y="316"/>
                      <a:pt x="722" y="316"/>
                    </a:cubicBezTo>
                    <a:cubicBezTo>
                      <a:pt x="720" y="318"/>
                      <a:pt x="720" y="318"/>
                      <a:pt x="720" y="318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2" y="316"/>
                      <a:pt x="722" y="316"/>
                      <a:pt x="722" y="316"/>
                    </a:cubicBezTo>
                    <a:cubicBezTo>
                      <a:pt x="720" y="318"/>
                      <a:pt x="720" y="318"/>
                      <a:pt x="720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8"/>
                      <a:pt x="719" y="318"/>
                      <a:pt x="719" y="318"/>
                    </a:cubicBezTo>
                    <a:cubicBezTo>
                      <a:pt x="720" y="318"/>
                      <a:pt x="720" y="318"/>
                      <a:pt x="720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8"/>
                      <a:pt x="719" y="318"/>
                      <a:pt x="719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6"/>
                      <a:pt x="719" y="316"/>
                      <a:pt x="719" y="316"/>
                    </a:cubicBezTo>
                    <a:cubicBezTo>
                      <a:pt x="719" y="317"/>
                      <a:pt x="719" y="318"/>
                      <a:pt x="719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6"/>
                      <a:pt x="719" y="316"/>
                      <a:pt x="719" y="316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4"/>
                      <a:pt x="719" y="314"/>
                      <a:pt x="719" y="314"/>
                    </a:cubicBezTo>
                    <a:cubicBezTo>
                      <a:pt x="719" y="315"/>
                      <a:pt x="719" y="316"/>
                      <a:pt x="719" y="316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4"/>
                      <a:pt x="719" y="314"/>
                      <a:pt x="719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4"/>
                      <a:pt x="719" y="314"/>
                      <a:pt x="719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1" y="313"/>
                      <a:pt x="720" y="313"/>
                      <a:pt x="719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2" y="312"/>
                      <a:pt x="722" y="312"/>
                      <a:pt x="721" y="312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5"/>
                      <a:pt x="723" y="315"/>
                      <a:pt x="723" y="315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5"/>
                      <a:pt x="723" y="315"/>
                      <a:pt x="723" y="315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3"/>
                      <a:pt x="723" y="313"/>
                      <a:pt x="723" y="313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3"/>
                      <a:pt x="723" y="313"/>
                      <a:pt x="723" y="313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3" y="312"/>
                      <a:pt x="723" y="312"/>
                      <a:pt x="722" y="311"/>
                    </a:cubicBezTo>
                    <a:cubicBezTo>
                      <a:pt x="717" y="309"/>
                      <a:pt x="707" y="303"/>
                      <a:pt x="694" y="295"/>
                    </a:cubicBezTo>
                    <a:cubicBezTo>
                      <a:pt x="648" y="267"/>
                      <a:pt x="556" y="210"/>
                      <a:pt x="473" y="160"/>
                    </a:cubicBezTo>
                    <a:cubicBezTo>
                      <a:pt x="432" y="135"/>
                      <a:pt x="393" y="112"/>
                      <a:pt x="363" y="95"/>
                    </a:cubicBezTo>
                    <a:cubicBezTo>
                      <a:pt x="348" y="86"/>
                      <a:pt x="335" y="79"/>
                      <a:pt x="325" y="74"/>
                    </a:cubicBezTo>
                    <a:cubicBezTo>
                      <a:pt x="320" y="72"/>
                      <a:pt x="316" y="70"/>
                      <a:pt x="313" y="68"/>
                    </a:cubicBezTo>
                    <a:cubicBezTo>
                      <a:pt x="311" y="68"/>
                      <a:pt x="310" y="67"/>
                      <a:pt x="308" y="67"/>
                    </a:cubicBezTo>
                    <a:cubicBezTo>
                      <a:pt x="307" y="66"/>
                      <a:pt x="306" y="66"/>
                      <a:pt x="304" y="66"/>
                    </a:cubicBezTo>
                    <a:cubicBezTo>
                      <a:pt x="304" y="66"/>
                      <a:pt x="303" y="66"/>
                      <a:pt x="302" y="67"/>
                    </a:cubicBezTo>
                    <a:cubicBezTo>
                      <a:pt x="302" y="67"/>
                      <a:pt x="301" y="67"/>
                      <a:pt x="300" y="68"/>
                    </a:cubicBezTo>
                    <a:cubicBezTo>
                      <a:pt x="299" y="70"/>
                      <a:pt x="299" y="73"/>
                      <a:pt x="301" y="74"/>
                    </a:cubicBezTo>
                    <a:cubicBezTo>
                      <a:pt x="712" y="331"/>
                      <a:pt x="712" y="331"/>
                      <a:pt x="712" y="331"/>
                    </a:cubicBezTo>
                    <a:cubicBezTo>
                      <a:pt x="715" y="328"/>
                      <a:pt x="715" y="328"/>
                      <a:pt x="715" y="328"/>
                    </a:cubicBezTo>
                    <a:cubicBezTo>
                      <a:pt x="711" y="325"/>
                      <a:pt x="711" y="325"/>
                      <a:pt x="711" y="325"/>
                    </a:cubicBezTo>
                    <a:cubicBezTo>
                      <a:pt x="714" y="328"/>
                      <a:pt x="714" y="328"/>
                      <a:pt x="714" y="328"/>
                    </a:cubicBezTo>
                    <a:cubicBezTo>
                      <a:pt x="713" y="324"/>
                      <a:pt x="713" y="324"/>
                      <a:pt x="713" y="324"/>
                    </a:cubicBezTo>
                    <a:cubicBezTo>
                      <a:pt x="713" y="324"/>
                      <a:pt x="712" y="324"/>
                      <a:pt x="711" y="325"/>
                    </a:cubicBezTo>
                    <a:cubicBezTo>
                      <a:pt x="714" y="328"/>
                      <a:pt x="714" y="328"/>
                      <a:pt x="714" y="328"/>
                    </a:cubicBezTo>
                    <a:cubicBezTo>
                      <a:pt x="713" y="324"/>
                      <a:pt x="713" y="324"/>
                      <a:pt x="713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4" y="324"/>
                      <a:pt x="714" y="324"/>
                      <a:pt x="714" y="324"/>
                    </a:cubicBezTo>
                    <a:cubicBezTo>
                      <a:pt x="714" y="324"/>
                      <a:pt x="714" y="324"/>
                      <a:pt x="713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4" y="324"/>
                      <a:pt x="714" y="324"/>
                      <a:pt x="714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4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4" y="323"/>
                      <a:pt x="713" y="323"/>
                    </a:cubicBezTo>
                    <a:cubicBezTo>
                      <a:pt x="709" y="320"/>
                      <a:pt x="699" y="315"/>
                      <a:pt x="685" y="307"/>
                    </a:cubicBezTo>
                    <a:cubicBezTo>
                      <a:pt x="636" y="280"/>
                      <a:pt x="540" y="224"/>
                      <a:pt x="456" y="174"/>
                    </a:cubicBezTo>
                    <a:cubicBezTo>
                      <a:pt x="414" y="150"/>
                      <a:pt x="375" y="127"/>
                      <a:pt x="346" y="110"/>
                    </a:cubicBezTo>
                    <a:cubicBezTo>
                      <a:pt x="332" y="102"/>
                      <a:pt x="321" y="95"/>
                      <a:pt x="312" y="90"/>
                    </a:cubicBezTo>
                    <a:cubicBezTo>
                      <a:pt x="304" y="86"/>
                      <a:pt x="300" y="83"/>
                      <a:pt x="300" y="83"/>
                    </a:cubicBezTo>
                    <a:cubicBezTo>
                      <a:pt x="298" y="82"/>
                      <a:pt x="296" y="82"/>
                      <a:pt x="294" y="84"/>
                    </a:cubicBezTo>
                    <a:cubicBezTo>
                      <a:pt x="294" y="85"/>
                      <a:pt x="294" y="86"/>
                      <a:pt x="294" y="87"/>
                    </a:cubicBezTo>
                    <a:cubicBezTo>
                      <a:pt x="294" y="88"/>
                      <a:pt x="294" y="89"/>
                      <a:pt x="295" y="90"/>
                    </a:cubicBezTo>
                    <a:cubicBezTo>
                      <a:pt x="295" y="91"/>
                      <a:pt x="296" y="92"/>
                      <a:pt x="298" y="93"/>
                    </a:cubicBezTo>
                    <a:cubicBezTo>
                      <a:pt x="300" y="95"/>
                      <a:pt x="303" y="98"/>
                      <a:pt x="308" y="101"/>
                    </a:cubicBezTo>
                    <a:cubicBezTo>
                      <a:pt x="325" y="114"/>
                      <a:pt x="358" y="135"/>
                      <a:pt x="398" y="160"/>
                    </a:cubicBezTo>
                    <a:cubicBezTo>
                      <a:pt x="518" y="235"/>
                      <a:pt x="699" y="342"/>
                      <a:pt x="699" y="342"/>
                    </a:cubicBezTo>
                    <a:cubicBezTo>
                      <a:pt x="700" y="342"/>
                      <a:pt x="701" y="343"/>
                      <a:pt x="702" y="342"/>
                    </a:cubicBezTo>
                    <a:cubicBezTo>
                      <a:pt x="703" y="342"/>
                      <a:pt x="704" y="341"/>
                      <a:pt x="705" y="340"/>
                    </a:cubicBezTo>
                    <a:cubicBezTo>
                      <a:pt x="705" y="340"/>
                      <a:pt x="705" y="338"/>
                      <a:pt x="705" y="337"/>
                    </a:cubicBezTo>
                    <a:cubicBezTo>
                      <a:pt x="705" y="336"/>
                      <a:pt x="704" y="336"/>
                      <a:pt x="703" y="335"/>
                    </a:cubicBezTo>
                    <a:cubicBezTo>
                      <a:pt x="270" y="80"/>
                      <a:pt x="270" y="80"/>
                      <a:pt x="270" y="80"/>
                    </a:cubicBezTo>
                    <a:cubicBezTo>
                      <a:pt x="269" y="80"/>
                      <a:pt x="268" y="79"/>
                      <a:pt x="267" y="80"/>
                    </a:cubicBezTo>
                    <a:cubicBezTo>
                      <a:pt x="266" y="80"/>
                      <a:pt x="265" y="81"/>
                      <a:pt x="264" y="82"/>
                    </a:cubicBezTo>
                    <a:cubicBezTo>
                      <a:pt x="264" y="82"/>
                      <a:pt x="263" y="84"/>
                      <a:pt x="264" y="85"/>
                    </a:cubicBezTo>
                    <a:cubicBezTo>
                      <a:pt x="264" y="86"/>
                      <a:pt x="265" y="86"/>
                      <a:pt x="266" y="87"/>
                    </a:cubicBezTo>
                    <a:cubicBezTo>
                      <a:pt x="266" y="87"/>
                      <a:pt x="267" y="88"/>
                      <a:pt x="270" y="90"/>
                    </a:cubicBezTo>
                    <a:cubicBezTo>
                      <a:pt x="294" y="103"/>
                      <a:pt x="399" y="165"/>
                      <a:pt x="498" y="225"/>
                    </a:cubicBezTo>
                    <a:cubicBezTo>
                      <a:pt x="548" y="256"/>
                      <a:pt x="596" y="285"/>
                      <a:pt x="632" y="309"/>
                    </a:cubicBezTo>
                    <a:cubicBezTo>
                      <a:pt x="650" y="320"/>
                      <a:pt x="664" y="330"/>
                      <a:pt x="674" y="337"/>
                    </a:cubicBezTo>
                    <a:cubicBezTo>
                      <a:pt x="680" y="341"/>
                      <a:pt x="684" y="344"/>
                      <a:pt x="686" y="347"/>
                    </a:cubicBezTo>
                    <a:cubicBezTo>
                      <a:pt x="687" y="348"/>
                      <a:pt x="688" y="349"/>
                      <a:pt x="689" y="349"/>
                    </a:cubicBezTo>
                    <a:cubicBezTo>
                      <a:pt x="689" y="350"/>
                      <a:pt x="689" y="350"/>
                      <a:pt x="689" y="350"/>
                    </a:cubicBezTo>
                    <a:cubicBezTo>
                      <a:pt x="691" y="349"/>
                      <a:pt x="691" y="349"/>
                      <a:pt x="691" y="349"/>
                    </a:cubicBezTo>
                    <a:cubicBezTo>
                      <a:pt x="689" y="349"/>
                      <a:pt x="689" y="349"/>
                      <a:pt x="689" y="349"/>
                    </a:cubicBezTo>
                    <a:cubicBezTo>
                      <a:pt x="689" y="350"/>
                      <a:pt x="689" y="350"/>
                      <a:pt x="689" y="350"/>
                    </a:cubicBezTo>
                    <a:cubicBezTo>
                      <a:pt x="691" y="349"/>
                      <a:pt x="691" y="349"/>
                      <a:pt x="691" y="349"/>
                    </a:cubicBezTo>
                    <a:cubicBezTo>
                      <a:pt x="689" y="349"/>
                      <a:pt x="689" y="349"/>
                      <a:pt x="689" y="349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0" y="347"/>
                      <a:pt x="690" y="347"/>
                      <a:pt x="690" y="347"/>
                    </a:cubicBezTo>
                    <a:cubicBezTo>
                      <a:pt x="689" y="348"/>
                      <a:pt x="689" y="348"/>
                      <a:pt x="689" y="349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0" y="347"/>
                      <a:pt x="690" y="347"/>
                      <a:pt x="690" y="347"/>
                    </a:cubicBezTo>
                    <a:cubicBezTo>
                      <a:pt x="690" y="347"/>
                      <a:pt x="690" y="347"/>
                      <a:pt x="690" y="347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1" y="346"/>
                      <a:pt x="691" y="346"/>
                      <a:pt x="691" y="346"/>
                    </a:cubicBezTo>
                    <a:cubicBezTo>
                      <a:pt x="691" y="346"/>
                      <a:pt x="690" y="346"/>
                      <a:pt x="690" y="347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1" y="346"/>
                      <a:pt x="691" y="346"/>
                      <a:pt x="691" y="346"/>
                    </a:cubicBezTo>
                    <a:cubicBezTo>
                      <a:pt x="692" y="348"/>
                      <a:pt x="692" y="348"/>
                      <a:pt x="692" y="348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1" y="346"/>
                    </a:cubicBezTo>
                    <a:cubicBezTo>
                      <a:pt x="692" y="348"/>
                      <a:pt x="692" y="348"/>
                      <a:pt x="692" y="348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1" y="345"/>
                      <a:pt x="689" y="345"/>
                    </a:cubicBezTo>
                    <a:cubicBezTo>
                      <a:pt x="687" y="344"/>
                      <a:pt x="682" y="342"/>
                      <a:pt x="677" y="339"/>
                    </a:cubicBezTo>
                    <a:cubicBezTo>
                      <a:pt x="655" y="329"/>
                      <a:pt x="617" y="307"/>
                      <a:pt x="572" y="280"/>
                    </a:cubicBezTo>
                    <a:cubicBezTo>
                      <a:pt x="504" y="240"/>
                      <a:pt x="420" y="188"/>
                      <a:pt x="352" y="147"/>
                    </a:cubicBezTo>
                    <a:cubicBezTo>
                      <a:pt x="318" y="126"/>
                      <a:pt x="289" y="108"/>
                      <a:pt x="267" y="95"/>
                    </a:cubicBezTo>
                    <a:cubicBezTo>
                      <a:pt x="257" y="89"/>
                      <a:pt x="248" y="84"/>
                      <a:pt x="242" y="80"/>
                    </a:cubicBezTo>
                    <a:cubicBezTo>
                      <a:pt x="239" y="78"/>
                      <a:pt x="237" y="77"/>
                      <a:pt x="235" y="76"/>
                    </a:cubicBezTo>
                    <a:cubicBezTo>
                      <a:pt x="234" y="75"/>
                      <a:pt x="234" y="75"/>
                      <a:pt x="233" y="75"/>
                    </a:cubicBezTo>
                    <a:cubicBezTo>
                      <a:pt x="232" y="74"/>
                      <a:pt x="232" y="74"/>
                      <a:pt x="232" y="74"/>
                    </a:cubicBezTo>
                    <a:cubicBezTo>
                      <a:pt x="232" y="74"/>
                      <a:pt x="232" y="74"/>
                      <a:pt x="232" y="74"/>
                    </a:cubicBezTo>
                    <a:cubicBezTo>
                      <a:pt x="231" y="74"/>
                      <a:pt x="231" y="74"/>
                      <a:pt x="230" y="74"/>
                    </a:cubicBezTo>
                    <a:cubicBezTo>
                      <a:pt x="230" y="74"/>
                      <a:pt x="230" y="74"/>
                      <a:pt x="229" y="74"/>
                    </a:cubicBezTo>
                    <a:cubicBezTo>
                      <a:pt x="228" y="74"/>
                      <a:pt x="227" y="75"/>
                      <a:pt x="227" y="76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7"/>
                      <a:pt x="226" y="77"/>
                      <a:pt x="226" y="78"/>
                    </a:cubicBezTo>
                    <a:cubicBezTo>
                      <a:pt x="226" y="79"/>
                      <a:pt x="227" y="80"/>
                      <a:pt x="227" y="80"/>
                    </a:cubicBezTo>
                    <a:cubicBezTo>
                      <a:pt x="227" y="81"/>
                      <a:pt x="228" y="81"/>
                      <a:pt x="228" y="82"/>
                    </a:cubicBezTo>
                    <a:cubicBezTo>
                      <a:pt x="229" y="83"/>
                      <a:pt x="230" y="84"/>
                      <a:pt x="232" y="85"/>
                    </a:cubicBezTo>
                    <a:cubicBezTo>
                      <a:pt x="237" y="89"/>
                      <a:pt x="249" y="96"/>
                      <a:pt x="264" y="106"/>
                    </a:cubicBezTo>
                    <a:cubicBezTo>
                      <a:pt x="318" y="140"/>
                      <a:pt x="423" y="202"/>
                      <a:pt x="515" y="258"/>
                    </a:cubicBezTo>
                    <a:cubicBezTo>
                      <a:pt x="560" y="285"/>
                      <a:pt x="603" y="311"/>
                      <a:pt x="634" y="331"/>
                    </a:cubicBezTo>
                    <a:cubicBezTo>
                      <a:pt x="649" y="341"/>
                      <a:pt x="662" y="349"/>
                      <a:pt x="670" y="355"/>
                    </a:cubicBezTo>
                    <a:cubicBezTo>
                      <a:pt x="675" y="358"/>
                      <a:pt x="678" y="360"/>
                      <a:pt x="680" y="362"/>
                    </a:cubicBezTo>
                    <a:cubicBezTo>
                      <a:pt x="681" y="363"/>
                      <a:pt x="682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4" y="363"/>
                      <a:pt x="684" y="363"/>
                      <a:pt x="684" y="363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4" y="363"/>
                      <a:pt x="684" y="363"/>
                      <a:pt x="684" y="363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2" y="363"/>
                      <a:pt x="682" y="363"/>
                      <a:pt x="682" y="363"/>
                    </a:cubicBezTo>
                    <a:cubicBezTo>
                      <a:pt x="682" y="363"/>
                      <a:pt x="683" y="364"/>
                      <a:pt x="683" y="364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2" y="363"/>
                      <a:pt x="682" y="363"/>
                      <a:pt x="682" y="363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3" y="361"/>
                      <a:pt x="683" y="361"/>
                      <a:pt x="683" y="361"/>
                    </a:cubicBezTo>
                    <a:cubicBezTo>
                      <a:pt x="683" y="361"/>
                      <a:pt x="682" y="362"/>
                      <a:pt x="682" y="363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3" y="361"/>
                      <a:pt x="683" y="361"/>
                      <a:pt x="683" y="361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8" y="359"/>
                      <a:pt x="688" y="359"/>
                      <a:pt x="688" y="359"/>
                    </a:cubicBezTo>
                    <a:cubicBezTo>
                      <a:pt x="196" y="71"/>
                      <a:pt x="196" y="71"/>
                      <a:pt x="196" y="71"/>
                    </a:cubicBezTo>
                    <a:cubicBezTo>
                      <a:pt x="194" y="70"/>
                      <a:pt x="192" y="71"/>
                      <a:pt x="190" y="73"/>
                    </a:cubicBezTo>
                    <a:cubicBezTo>
                      <a:pt x="190" y="73"/>
                      <a:pt x="190" y="74"/>
                      <a:pt x="190" y="75"/>
                    </a:cubicBezTo>
                    <a:cubicBezTo>
                      <a:pt x="190" y="77"/>
                      <a:pt x="190" y="77"/>
                      <a:pt x="191" y="78"/>
                    </a:cubicBezTo>
                    <a:cubicBezTo>
                      <a:pt x="191" y="79"/>
                      <a:pt x="193" y="81"/>
                      <a:pt x="194" y="82"/>
                    </a:cubicBezTo>
                    <a:cubicBezTo>
                      <a:pt x="197" y="84"/>
                      <a:pt x="201" y="88"/>
                      <a:pt x="206" y="92"/>
                    </a:cubicBezTo>
                    <a:cubicBezTo>
                      <a:pt x="227" y="107"/>
                      <a:pt x="266" y="132"/>
                      <a:pt x="313" y="161"/>
                    </a:cubicBezTo>
                    <a:cubicBezTo>
                      <a:pt x="385" y="206"/>
                      <a:pt x="474" y="260"/>
                      <a:pt x="546" y="303"/>
                    </a:cubicBezTo>
                    <a:cubicBezTo>
                      <a:pt x="582" y="324"/>
                      <a:pt x="613" y="343"/>
                      <a:pt x="635" y="356"/>
                    </a:cubicBezTo>
                    <a:cubicBezTo>
                      <a:pt x="647" y="363"/>
                      <a:pt x="656" y="368"/>
                      <a:pt x="662" y="372"/>
                    </a:cubicBezTo>
                    <a:cubicBezTo>
                      <a:pt x="665" y="374"/>
                      <a:pt x="667" y="375"/>
                      <a:pt x="669" y="376"/>
                    </a:cubicBezTo>
                    <a:cubicBezTo>
                      <a:pt x="670" y="377"/>
                      <a:pt x="670" y="377"/>
                      <a:pt x="671" y="377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2" y="376"/>
                      <a:pt x="672" y="376"/>
                      <a:pt x="672" y="376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2" y="376"/>
                      <a:pt x="672" y="376"/>
                      <a:pt x="672" y="376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3" y="375"/>
                      <a:pt x="673" y="375"/>
                      <a:pt x="673" y="375"/>
                    </a:cubicBezTo>
                    <a:cubicBezTo>
                      <a:pt x="671" y="377"/>
                      <a:pt x="671" y="377"/>
                      <a:pt x="671" y="377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3" y="375"/>
                      <a:pt x="673" y="375"/>
                      <a:pt x="673" y="375"/>
                    </a:cubicBezTo>
                    <a:cubicBezTo>
                      <a:pt x="671" y="377"/>
                      <a:pt x="671" y="377"/>
                      <a:pt x="671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7"/>
                      <a:pt x="670" y="377"/>
                      <a:pt x="670" y="377"/>
                    </a:cubicBezTo>
                    <a:cubicBezTo>
                      <a:pt x="671" y="377"/>
                      <a:pt x="671" y="377"/>
                      <a:pt x="671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7"/>
                      <a:pt x="670" y="377"/>
                      <a:pt x="670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6"/>
                      <a:pt x="670" y="376"/>
                      <a:pt x="670" y="376"/>
                    </a:cubicBezTo>
                    <a:cubicBezTo>
                      <a:pt x="670" y="377"/>
                      <a:pt x="670" y="377"/>
                      <a:pt x="670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6"/>
                      <a:pt x="670" y="376"/>
                      <a:pt x="670" y="376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5"/>
                      <a:pt x="670" y="376"/>
                      <a:pt x="670" y="376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5" y="371"/>
                      <a:pt x="675" y="371"/>
                      <a:pt x="675" y="371"/>
                    </a:cubicBezTo>
                    <a:cubicBezTo>
                      <a:pt x="675" y="371"/>
                      <a:pt x="525" y="278"/>
                      <a:pt x="373" y="186"/>
                    </a:cubicBezTo>
                    <a:cubicBezTo>
                      <a:pt x="297" y="139"/>
                      <a:pt x="220" y="93"/>
                      <a:pt x="161" y="58"/>
                    </a:cubicBezTo>
                    <a:cubicBezTo>
                      <a:pt x="131" y="41"/>
                      <a:pt x="106" y="26"/>
                      <a:pt x="88" y="16"/>
                    </a:cubicBezTo>
                    <a:cubicBezTo>
                      <a:pt x="79" y="11"/>
                      <a:pt x="71" y="7"/>
                      <a:pt x="66" y="4"/>
                    </a:cubicBezTo>
                    <a:cubicBezTo>
                      <a:pt x="63" y="3"/>
                      <a:pt x="61" y="2"/>
                      <a:pt x="59" y="1"/>
                    </a:cubicBezTo>
                    <a:cubicBezTo>
                      <a:pt x="58" y="1"/>
                      <a:pt x="57" y="0"/>
                      <a:pt x="56" y="0"/>
                    </a:cubicBezTo>
                    <a:cubicBezTo>
                      <a:pt x="55" y="0"/>
                      <a:pt x="55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1" y="0"/>
                      <a:pt x="50" y="1"/>
                      <a:pt x="50" y="2"/>
                    </a:cubicBezTo>
                    <a:cubicBezTo>
                      <a:pt x="49" y="4"/>
                      <a:pt x="49" y="6"/>
                      <a:pt x="51" y="7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2"/>
                      <a:pt x="33" y="2"/>
                      <a:pt x="32" y="4"/>
                    </a:cubicBezTo>
                    <a:cubicBezTo>
                      <a:pt x="30" y="6"/>
                      <a:pt x="31" y="9"/>
                      <a:pt x="33" y="10"/>
                    </a:cubicBezTo>
                    <a:cubicBezTo>
                      <a:pt x="698" y="426"/>
                      <a:pt x="698" y="426"/>
                      <a:pt x="698" y="426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0" y="418"/>
                      <a:pt x="700" y="418"/>
                      <a:pt x="700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701" y="418"/>
                      <a:pt x="701" y="418"/>
                      <a:pt x="700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1" y="421"/>
                      <a:pt x="701" y="421"/>
                      <a:pt x="701" y="421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1" y="421"/>
                      <a:pt x="701" y="421"/>
                      <a:pt x="701" y="421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2" y="419"/>
                      <a:pt x="701" y="418"/>
                      <a:pt x="699" y="417"/>
                    </a:cubicBezTo>
                    <a:cubicBezTo>
                      <a:pt x="675" y="403"/>
                      <a:pt x="506" y="300"/>
                      <a:pt x="343" y="201"/>
                    </a:cubicBezTo>
                    <a:cubicBezTo>
                      <a:pt x="262" y="152"/>
                      <a:pt x="182" y="103"/>
                      <a:pt x="122" y="67"/>
                    </a:cubicBezTo>
                    <a:cubicBezTo>
                      <a:pt x="92" y="49"/>
                      <a:pt x="68" y="34"/>
                      <a:pt x="51" y="24"/>
                    </a:cubicBezTo>
                    <a:cubicBezTo>
                      <a:pt x="42" y="18"/>
                      <a:pt x="35" y="14"/>
                      <a:pt x="31" y="12"/>
                    </a:cubicBezTo>
                    <a:cubicBezTo>
                      <a:pt x="26" y="9"/>
                      <a:pt x="23" y="7"/>
                      <a:pt x="23" y="7"/>
                    </a:cubicBezTo>
                    <a:cubicBezTo>
                      <a:pt x="22" y="6"/>
                      <a:pt x="19" y="7"/>
                      <a:pt x="18" y="9"/>
                    </a:cubicBezTo>
                    <a:cubicBezTo>
                      <a:pt x="18" y="9"/>
                      <a:pt x="17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20" y="15"/>
                    </a:cubicBezTo>
                    <a:cubicBezTo>
                      <a:pt x="21" y="16"/>
                      <a:pt x="22" y="18"/>
                      <a:pt x="25" y="20"/>
                    </a:cubicBezTo>
                    <a:cubicBezTo>
                      <a:pt x="33" y="26"/>
                      <a:pt x="50" y="37"/>
                      <a:pt x="73" y="53"/>
                    </a:cubicBezTo>
                    <a:cubicBezTo>
                      <a:pt x="234" y="158"/>
                      <a:pt x="702" y="440"/>
                      <a:pt x="702" y="440"/>
                    </a:cubicBezTo>
                    <a:cubicBezTo>
                      <a:pt x="704" y="437"/>
                      <a:pt x="704" y="437"/>
                      <a:pt x="704" y="437"/>
                    </a:cubicBezTo>
                    <a:cubicBezTo>
                      <a:pt x="700" y="435"/>
                      <a:pt x="700" y="435"/>
                      <a:pt x="700" y="435"/>
                    </a:cubicBezTo>
                    <a:cubicBezTo>
                      <a:pt x="703" y="437"/>
                      <a:pt x="703" y="437"/>
                      <a:pt x="703" y="437"/>
                    </a:cubicBezTo>
                    <a:cubicBezTo>
                      <a:pt x="702" y="433"/>
                      <a:pt x="702" y="433"/>
                      <a:pt x="702" y="433"/>
                    </a:cubicBezTo>
                    <a:cubicBezTo>
                      <a:pt x="702" y="434"/>
                      <a:pt x="701" y="434"/>
                      <a:pt x="700" y="435"/>
                    </a:cubicBezTo>
                    <a:cubicBezTo>
                      <a:pt x="703" y="437"/>
                      <a:pt x="703" y="437"/>
                      <a:pt x="703" y="437"/>
                    </a:cubicBezTo>
                    <a:cubicBezTo>
                      <a:pt x="702" y="433"/>
                      <a:pt x="702" y="433"/>
                      <a:pt x="702" y="433"/>
                    </a:cubicBezTo>
                    <a:cubicBezTo>
                      <a:pt x="703" y="436"/>
                      <a:pt x="703" y="436"/>
                      <a:pt x="703" y="436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3" y="433"/>
                      <a:pt x="702" y="433"/>
                    </a:cubicBezTo>
                    <a:cubicBezTo>
                      <a:pt x="703" y="436"/>
                      <a:pt x="703" y="436"/>
                      <a:pt x="703" y="436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1" y="433"/>
                      <a:pt x="699" y="432"/>
                    </a:cubicBezTo>
                    <a:cubicBezTo>
                      <a:pt x="695" y="430"/>
                      <a:pt x="689" y="427"/>
                      <a:pt x="681" y="423"/>
                    </a:cubicBezTo>
                    <a:cubicBezTo>
                      <a:pt x="650" y="406"/>
                      <a:pt x="592" y="372"/>
                      <a:pt x="523" y="330"/>
                    </a:cubicBezTo>
                    <a:cubicBezTo>
                      <a:pt x="419" y="268"/>
                      <a:pt x="290" y="187"/>
                      <a:pt x="187" y="123"/>
                    </a:cubicBezTo>
                    <a:cubicBezTo>
                      <a:pt x="135" y="91"/>
                      <a:pt x="90" y="62"/>
                      <a:pt x="58" y="42"/>
                    </a:cubicBezTo>
                    <a:cubicBezTo>
                      <a:pt x="42" y="32"/>
                      <a:pt x="29" y="24"/>
                      <a:pt x="20" y="18"/>
                    </a:cubicBezTo>
                    <a:cubicBezTo>
                      <a:pt x="11" y="12"/>
                      <a:pt x="6" y="9"/>
                      <a:pt x="6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9"/>
                      <a:pt x="1" y="10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1" y="16"/>
                      <a:pt x="2" y="16"/>
                    </a:cubicBezTo>
                    <a:cubicBezTo>
                      <a:pt x="706" y="456"/>
                      <a:pt x="706" y="456"/>
                      <a:pt x="706" y="456"/>
                    </a:cubicBezTo>
                    <a:cubicBezTo>
                      <a:pt x="708" y="457"/>
                      <a:pt x="710" y="456"/>
                      <a:pt x="711" y="455"/>
                    </a:cubicBezTo>
                    <a:cubicBezTo>
                      <a:pt x="712" y="453"/>
                      <a:pt x="712" y="450"/>
                      <a:pt x="710" y="449"/>
                    </a:cubicBezTo>
                    <a:cubicBezTo>
                      <a:pt x="710" y="449"/>
                      <a:pt x="541" y="343"/>
                      <a:pt x="369" y="236"/>
                    </a:cubicBezTo>
                    <a:cubicBezTo>
                      <a:pt x="283" y="183"/>
                      <a:pt x="196" y="130"/>
                      <a:pt x="129" y="90"/>
                    </a:cubicBezTo>
                    <a:cubicBezTo>
                      <a:pt x="96" y="70"/>
                      <a:pt x="67" y="53"/>
                      <a:pt x="46" y="42"/>
                    </a:cubicBezTo>
                    <a:cubicBezTo>
                      <a:pt x="35" y="36"/>
                      <a:pt x="26" y="31"/>
                      <a:pt x="20" y="28"/>
                    </a:cubicBezTo>
                    <a:cubicBezTo>
                      <a:pt x="16" y="27"/>
                      <a:pt x="14" y="25"/>
                      <a:pt x="11" y="25"/>
                    </a:cubicBezTo>
                    <a:cubicBezTo>
                      <a:pt x="10" y="24"/>
                      <a:pt x="9" y="24"/>
                      <a:pt x="8" y="23"/>
                    </a:cubicBezTo>
                    <a:cubicBezTo>
                      <a:pt x="7" y="23"/>
                      <a:pt x="7" y="23"/>
                      <a:pt x="6" y="23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3" y="24"/>
                      <a:pt x="2" y="24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0" y="27"/>
                      <a:pt x="1" y="28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3" y="34"/>
                      <a:pt x="4" y="35"/>
                      <a:pt x="6" y="37"/>
                    </a:cubicBezTo>
                    <a:cubicBezTo>
                      <a:pt x="10" y="41"/>
                      <a:pt x="16" y="46"/>
                      <a:pt x="24" y="52"/>
                    </a:cubicBezTo>
                    <a:cubicBezTo>
                      <a:pt x="55" y="75"/>
                      <a:pt x="113" y="111"/>
                      <a:pt x="184" y="154"/>
                    </a:cubicBezTo>
                    <a:cubicBezTo>
                      <a:pt x="289" y="217"/>
                      <a:pt x="422" y="295"/>
                      <a:pt x="529" y="358"/>
                    </a:cubicBezTo>
                    <a:cubicBezTo>
                      <a:pt x="582" y="389"/>
                      <a:pt x="629" y="417"/>
                      <a:pt x="662" y="438"/>
                    </a:cubicBezTo>
                    <a:cubicBezTo>
                      <a:pt x="679" y="448"/>
                      <a:pt x="692" y="457"/>
                      <a:pt x="701" y="463"/>
                    </a:cubicBezTo>
                    <a:cubicBezTo>
                      <a:pt x="706" y="466"/>
                      <a:pt x="709" y="469"/>
                      <a:pt x="711" y="471"/>
                    </a:cubicBezTo>
                    <a:cubicBezTo>
                      <a:pt x="712" y="472"/>
                      <a:pt x="713" y="473"/>
                      <a:pt x="713" y="473"/>
                    </a:cubicBezTo>
                    <a:cubicBezTo>
                      <a:pt x="714" y="473"/>
                      <a:pt x="714" y="473"/>
                      <a:pt x="714" y="473"/>
                    </a:cubicBezTo>
                    <a:cubicBezTo>
                      <a:pt x="714" y="473"/>
                      <a:pt x="714" y="473"/>
                      <a:pt x="714" y="473"/>
                    </a:cubicBezTo>
                    <a:cubicBezTo>
                      <a:pt x="716" y="472"/>
                      <a:pt x="716" y="472"/>
                      <a:pt x="716" y="472"/>
                    </a:cubicBezTo>
                    <a:cubicBezTo>
                      <a:pt x="713" y="472"/>
                      <a:pt x="713" y="472"/>
                      <a:pt x="713" y="472"/>
                    </a:cubicBezTo>
                    <a:cubicBezTo>
                      <a:pt x="714" y="473"/>
                      <a:pt x="714" y="473"/>
                      <a:pt x="714" y="473"/>
                    </a:cubicBezTo>
                    <a:cubicBezTo>
                      <a:pt x="716" y="472"/>
                      <a:pt x="716" y="472"/>
                      <a:pt x="716" y="472"/>
                    </a:cubicBezTo>
                    <a:cubicBezTo>
                      <a:pt x="713" y="472"/>
                      <a:pt x="713" y="472"/>
                      <a:pt x="713" y="472"/>
                    </a:cubicBezTo>
                    <a:cubicBezTo>
                      <a:pt x="717" y="472"/>
                      <a:pt x="717" y="472"/>
                      <a:pt x="717" y="472"/>
                    </a:cubicBezTo>
                    <a:cubicBezTo>
                      <a:pt x="714" y="471"/>
                      <a:pt x="714" y="471"/>
                      <a:pt x="714" y="471"/>
                    </a:cubicBezTo>
                    <a:cubicBezTo>
                      <a:pt x="714" y="471"/>
                      <a:pt x="713" y="472"/>
                      <a:pt x="713" y="472"/>
                    </a:cubicBezTo>
                    <a:cubicBezTo>
                      <a:pt x="717" y="472"/>
                      <a:pt x="717" y="472"/>
                      <a:pt x="717" y="472"/>
                    </a:cubicBezTo>
                    <a:cubicBezTo>
                      <a:pt x="714" y="471"/>
                      <a:pt x="714" y="471"/>
                      <a:pt x="714" y="471"/>
                    </a:cubicBezTo>
                    <a:cubicBezTo>
                      <a:pt x="713" y="472"/>
                      <a:pt x="713" y="475"/>
                      <a:pt x="715" y="476"/>
                    </a:cubicBezTo>
                    <a:cubicBezTo>
                      <a:pt x="717" y="477"/>
                      <a:pt x="720" y="477"/>
                      <a:pt x="721" y="47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6"/>
              <p:cNvSpPr/>
              <p:nvPr/>
            </p:nvSpPr>
            <p:spPr bwMode="auto">
              <a:xfrm>
                <a:off x="3036" y="1809"/>
                <a:ext cx="92" cy="63"/>
              </a:xfrm>
              <a:custGeom>
                <a:avLst/>
                <a:gdLst>
                  <a:gd name="T0" fmla="*/ 67 w 68"/>
                  <a:gd name="T1" fmla="*/ 44 h 46"/>
                  <a:gd name="T2" fmla="*/ 68 w 68"/>
                  <a:gd name="T3" fmla="*/ 42 h 46"/>
                  <a:gd name="T4" fmla="*/ 67 w 68"/>
                  <a:gd name="T5" fmla="*/ 40 h 46"/>
                  <a:gd name="T6" fmla="*/ 66 w 68"/>
                  <a:gd name="T7" fmla="*/ 38 h 46"/>
                  <a:gd name="T8" fmla="*/ 64 w 68"/>
                  <a:gd name="T9" fmla="*/ 37 h 46"/>
                  <a:gd name="T10" fmla="*/ 51 w 68"/>
                  <a:gd name="T11" fmla="*/ 28 h 46"/>
                  <a:gd name="T12" fmla="*/ 6 w 68"/>
                  <a:gd name="T13" fmla="*/ 1 h 46"/>
                  <a:gd name="T14" fmla="*/ 1 w 68"/>
                  <a:gd name="T15" fmla="*/ 3 h 46"/>
                  <a:gd name="T16" fmla="*/ 2 w 68"/>
                  <a:gd name="T17" fmla="*/ 8 h 46"/>
                  <a:gd name="T18" fmla="*/ 11 w 68"/>
                  <a:gd name="T19" fmla="*/ 14 h 46"/>
                  <a:gd name="T20" fmla="*/ 43 w 68"/>
                  <a:gd name="T21" fmla="*/ 32 h 46"/>
                  <a:gd name="T22" fmla="*/ 56 w 68"/>
                  <a:gd name="T23" fmla="*/ 41 h 46"/>
                  <a:gd name="T24" fmla="*/ 60 w 68"/>
                  <a:gd name="T25" fmla="*/ 43 h 46"/>
                  <a:gd name="T26" fmla="*/ 60 w 68"/>
                  <a:gd name="T27" fmla="*/ 44 h 46"/>
                  <a:gd name="T28" fmla="*/ 61 w 68"/>
                  <a:gd name="T29" fmla="*/ 44 h 46"/>
                  <a:gd name="T30" fmla="*/ 60 w 68"/>
                  <a:gd name="T31" fmla="*/ 44 h 46"/>
                  <a:gd name="T32" fmla="*/ 60 w 68"/>
                  <a:gd name="T33" fmla="*/ 44 h 46"/>
                  <a:gd name="T34" fmla="*/ 61 w 68"/>
                  <a:gd name="T35" fmla="*/ 44 h 46"/>
                  <a:gd name="T36" fmla="*/ 60 w 68"/>
                  <a:gd name="T37" fmla="*/ 44 h 46"/>
                  <a:gd name="T38" fmla="*/ 62 w 68"/>
                  <a:gd name="T39" fmla="*/ 42 h 46"/>
                  <a:gd name="T40" fmla="*/ 60 w 68"/>
                  <a:gd name="T41" fmla="*/ 44 h 46"/>
                  <a:gd name="T42" fmla="*/ 60 w 68"/>
                  <a:gd name="T43" fmla="*/ 44 h 46"/>
                  <a:gd name="T44" fmla="*/ 62 w 68"/>
                  <a:gd name="T45" fmla="*/ 42 h 46"/>
                  <a:gd name="T46" fmla="*/ 60 w 68"/>
                  <a:gd name="T47" fmla="*/ 44 h 46"/>
                  <a:gd name="T48" fmla="*/ 63 w 68"/>
                  <a:gd name="T49" fmla="*/ 42 h 46"/>
                  <a:gd name="T50" fmla="*/ 60 w 68"/>
                  <a:gd name="T51" fmla="*/ 42 h 46"/>
                  <a:gd name="T52" fmla="*/ 60 w 68"/>
                  <a:gd name="T53" fmla="*/ 44 h 46"/>
                  <a:gd name="T54" fmla="*/ 63 w 68"/>
                  <a:gd name="T55" fmla="*/ 42 h 46"/>
                  <a:gd name="T56" fmla="*/ 60 w 68"/>
                  <a:gd name="T57" fmla="*/ 42 h 46"/>
                  <a:gd name="T58" fmla="*/ 63 w 68"/>
                  <a:gd name="T59" fmla="*/ 42 h 46"/>
                  <a:gd name="T60" fmla="*/ 60 w 68"/>
                  <a:gd name="T61" fmla="*/ 40 h 46"/>
                  <a:gd name="T62" fmla="*/ 60 w 68"/>
                  <a:gd name="T63" fmla="*/ 42 h 46"/>
                  <a:gd name="T64" fmla="*/ 63 w 68"/>
                  <a:gd name="T65" fmla="*/ 42 h 46"/>
                  <a:gd name="T66" fmla="*/ 60 w 68"/>
                  <a:gd name="T67" fmla="*/ 40 h 46"/>
                  <a:gd name="T68" fmla="*/ 61 w 68"/>
                  <a:gd name="T69" fmla="*/ 45 h 46"/>
                  <a:gd name="T70" fmla="*/ 67 w 68"/>
                  <a:gd name="T71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" h="46">
                    <a:moveTo>
                      <a:pt x="67" y="44"/>
                    </a:moveTo>
                    <a:cubicBezTo>
                      <a:pt x="67" y="43"/>
                      <a:pt x="68" y="42"/>
                      <a:pt x="68" y="42"/>
                    </a:cubicBezTo>
                    <a:cubicBezTo>
                      <a:pt x="68" y="41"/>
                      <a:pt x="67" y="40"/>
                      <a:pt x="67" y="40"/>
                    </a:cubicBezTo>
                    <a:cubicBezTo>
                      <a:pt x="67" y="39"/>
                      <a:pt x="66" y="39"/>
                      <a:pt x="66" y="38"/>
                    </a:cubicBezTo>
                    <a:cubicBezTo>
                      <a:pt x="66" y="38"/>
                      <a:pt x="65" y="37"/>
                      <a:pt x="64" y="37"/>
                    </a:cubicBezTo>
                    <a:cubicBezTo>
                      <a:pt x="61" y="35"/>
                      <a:pt x="57" y="32"/>
                      <a:pt x="51" y="28"/>
                    </a:cubicBezTo>
                    <a:cubicBezTo>
                      <a:pt x="33" y="17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2" y="8"/>
                      <a:pt x="6" y="10"/>
                      <a:pt x="11" y="14"/>
                    </a:cubicBezTo>
                    <a:cubicBezTo>
                      <a:pt x="20" y="19"/>
                      <a:pt x="32" y="26"/>
                      <a:pt x="43" y="32"/>
                    </a:cubicBezTo>
                    <a:cubicBezTo>
                      <a:pt x="48" y="36"/>
                      <a:pt x="53" y="39"/>
                      <a:pt x="56" y="41"/>
                    </a:cubicBezTo>
                    <a:cubicBezTo>
                      <a:pt x="58" y="42"/>
                      <a:pt x="59" y="43"/>
                      <a:pt x="60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43"/>
                      <a:pt x="60" y="43"/>
                      <a:pt x="60" y="44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60" y="41"/>
                      <a:pt x="60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59" y="42"/>
                      <a:pt x="60" y="44"/>
                      <a:pt x="61" y="45"/>
                    </a:cubicBezTo>
                    <a:cubicBezTo>
                      <a:pt x="63" y="46"/>
                      <a:pt x="66" y="46"/>
                      <a:pt x="67" y="4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7"/>
              <p:cNvSpPr/>
              <p:nvPr/>
            </p:nvSpPr>
            <p:spPr bwMode="auto">
              <a:xfrm>
                <a:off x="2625" y="1817"/>
                <a:ext cx="1118" cy="1177"/>
              </a:xfrm>
              <a:custGeom>
                <a:avLst/>
                <a:gdLst>
                  <a:gd name="T0" fmla="*/ 302 w 822"/>
                  <a:gd name="T1" fmla="*/ 739 h 865"/>
                  <a:gd name="T2" fmla="*/ 68 w 822"/>
                  <a:gd name="T3" fmla="*/ 555 h 865"/>
                  <a:gd name="T4" fmla="*/ 85 w 822"/>
                  <a:gd name="T5" fmla="*/ 534 h 865"/>
                  <a:gd name="T6" fmla="*/ 84 w 822"/>
                  <a:gd name="T7" fmla="*/ 523 h 865"/>
                  <a:gd name="T8" fmla="*/ 254 w 822"/>
                  <a:gd name="T9" fmla="*/ 573 h 865"/>
                  <a:gd name="T10" fmla="*/ 72 w 822"/>
                  <a:gd name="T11" fmla="*/ 411 h 865"/>
                  <a:gd name="T12" fmla="*/ 262 w 822"/>
                  <a:gd name="T13" fmla="*/ 492 h 865"/>
                  <a:gd name="T14" fmla="*/ 277 w 822"/>
                  <a:gd name="T15" fmla="*/ 468 h 865"/>
                  <a:gd name="T16" fmla="*/ 52 w 822"/>
                  <a:gd name="T17" fmla="*/ 313 h 865"/>
                  <a:gd name="T18" fmla="*/ 56 w 822"/>
                  <a:gd name="T19" fmla="*/ 300 h 865"/>
                  <a:gd name="T20" fmla="*/ 62 w 822"/>
                  <a:gd name="T21" fmla="*/ 287 h 865"/>
                  <a:gd name="T22" fmla="*/ 303 w 822"/>
                  <a:gd name="T23" fmla="*/ 405 h 865"/>
                  <a:gd name="T24" fmla="*/ 106 w 822"/>
                  <a:gd name="T25" fmla="*/ 251 h 865"/>
                  <a:gd name="T26" fmla="*/ 171 w 822"/>
                  <a:gd name="T27" fmla="*/ 258 h 865"/>
                  <a:gd name="T28" fmla="*/ 186 w 822"/>
                  <a:gd name="T29" fmla="*/ 229 h 865"/>
                  <a:gd name="T30" fmla="*/ 223 w 822"/>
                  <a:gd name="T31" fmla="*/ 215 h 865"/>
                  <a:gd name="T32" fmla="*/ 372 w 822"/>
                  <a:gd name="T33" fmla="*/ 298 h 865"/>
                  <a:gd name="T34" fmla="*/ 384 w 822"/>
                  <a:gd name="T35" fmla="*/ 288 h 865"/>
                  <a:gd name="T36" fmla="*/ 231 w 822"/>
                  <a:gd name="T37" fmla="*/ 179 h 865"/>
                  <a:gd name="T38" fmla="*/ 227 w 822"/>
                  <a:gd name="T39" fmla="*/ 136 h 865"/>
                  <a:gd name="T40" fmla="*/ 217 w 822"/>
                  <a:gd name="T41" fmla="*/ 114 h 865"/>
                  <a:gd name="T42" fmla="*/ 199 w 822"/>
                  <a:gd name="T43" fmla="*/ 86 h 865"/>
                  <a:gd name="T44" fmla="*/ 410 w 822"/>
                  <a:gd name="T45" fmla="*/ 171 h 865"/>
                  <a:gd name="T46" fmla="*/ 237 w 822"/>
                  <a:gd name="T47" fmla="*/ 51 h 865"/>
                  <a:gd name="T48" fmla="*/ 254 w 822"/>
                  <a:gd name="T49" fmla="*/ 44 h 865"/>
                  <a:gd name="T50" fmla="*/ 291 w 822"/>
                  <a:gd name="T51" fmla="*/ 42 h 865"/>
                  <a:gd name="T52" fmla="*/ 296 w 822"/>
                  <a:gd name="T53" fmla="*/ 16 h 865"/>
                  <a:gd name="T54" fmla="*/ 397 w 822"/>
                  <a:gd name="T55" fmla="*/ 46 h 865"/>
                  <a:gd name="T56" fmla="*/ 407 w 822"/>
                  <a:gd name="T57" fmla="*/ 38 h 865"/>
                  <a:gd name="T58" fmla="*/ 431 w 822"/>
                  <a:gd name="T59" fmla="*/ 30 h 865"/>
                  <a:gd name="T60" fmla="*/ 446 w 822"/>
                  <a:gd name="T61" fmla="*/ 27 h 865"/>
                  <a:gd name="T62" fmla="*/ 516 w 822"/>
                  <a:gd name="T63" fmla="*/ 21 h 865"/>
                  <a:gd name="T64" fmla="*/ 491 w 822"/>
                  <a:gd name="T65" fmla="*/ 19 h 865"/>
                  <a:gd name="T66" fmla="*/ 717 w 822"/>
                  <a:gd name="T67" fmla="*/ 180 h 865"/>
                  <a:gd name="T68" fmla="*/ 691 w 822"/>
                  <a:gd name="T69" fmla="*/ 174 h 865"/>
                  <a:gd name="T70" fmla="*/ 392 w 822"/>
                  <a:gd name="T71" fmla="*/ 44 h 865"/>
                  <a:gd name="T72" fmla="*/ 421 w 822"/>
                  <a:gd name="T73" fmla="*/ 66 h 865"/>
                  <a:gd name="T74" fmla="*/ 558 w 822"/>
                  <a:gd name="T75" fmla="*/ 179 h 865"/>
                  <a:gd name="T76" fmla="*/ 380 w 822"/>
                  <a:gd name="T77" fmla="*/ 86 h 865"/>
                  <a:gd name="T78" fmla="*/ 511 w 822"/>
                  <a:gd name="T79" fmla="*/ 193 h 865"/>
                  <a:gd name="T80" fmla="*/ 484 w 822"/>
                  <a:gd name="T81" fmla="*/ 212 h 865"/>
                  <a:gd name="T82" fmla="*/ 470 w 822"/>
                  <a:gd name="T83" fmla="*/ 217 h 865"/>
                  <a:gd name="T84" fmla="*/ 437 w 822"/>
                  <a:gd name="T85" fmla="*/ 234 h 865"/>
                  <a:gd name="T86" fmla="*/ 425 w 822"/>
                  <a:gd name="T87" fmla="*/ 247 h 865"/>
                  <a:gd name="T88" fmla="*/ 233 w 822"/>
                  <a:gd name="T89" fmla="*/ 154 h 865"/>
                  <a:gd name="T90" fmla="*/ 238 w 822"/>
                  <a:gd name="T91" fmla="*/ 173 h 865"/>
                  <a:gd name="T92" fmla="*/ 377 w 822"/>
                  <a:gd name="T93" fmla="*/ 286 h 865"/>
                  <a:gd name="T94" fmla="*/ 371 w 822"/>
                  <a:gd name="T95" fmla="*/ 290 h 865"/>
                  <a:gd name="T96" fmla="*/ 351 w 822"/>
                  <a:gd name="T97" fmla="*/ 312 h 865"/>
                  <a:gd name="T98" fmla="*/ 174 w 822"/>
                  <a:gd name="T99" fmla="*/ 247 h 865"/>
                  <a:gd name="T100" fmla="*/ 189 w 822"/>
                  <a:gd name="T101" fmla="*/ 259 h 865"/>
                  <a:gd name="T102" fmla="*/ 302 w 822"/>
                  <a:gd name="T103" fmla="*/ 350 h 865"/>
                  <a:gd name="T104" fmla="*/ 299 w 822"/>
                  <a:gd name="T105" fmla="*/ 399 h 865"/>
                  <a:gd name="T106" fmla="*/ 52 w 822"/>
                  <a:gd name="T107" fmla="*/ 298 h 865"/>
                  <a:gd name="T108" fmla="*/ 273 w 822"/>
                  <a:gd name="T109" fmla="*/ 455 h 865"/>
                  <a:gd name="T110" fmla="*/ 271 w 822"/>
                  <a:gd name="T111" fmla="*/ 473 h 865"/>
                  <a:gd name="T112" fmla="*/ 268 w 822"/>
                  <a:gd name="T113" fmla="*/ 521 h 865"/>
                  <a:gd name="T114" fmla="*/ 266 w 822"/>
                  <a:gd name="T115" fmla="*/ 536 h 865"/>
                  <a:gd name="T116" fmla="*/ 261 w 822"/>
                  <a:gd name="T117" fmla="*/ 572 h 865"/>
                  <a:gd name="T118" fmla="*/ 83 w 822"/>
                  <a:gd name="T119" fmla="*/ 517 h 865"/>
                  <a:gd name="T120" fmla="*/ 275 w 822"/>
                  <a:gd name="T121" fmla="*/ 649 h 865"/>
                  <a:gd name="T122" fmla="*/ 49 w 822"/>
                  <a:gd name="T123" fmla="*/ 552 h 865"/>
                  <a:gd name="T124" fmla="*/ 2 w 822"/>
                  <a:gd name="T125" fmla="*/ 584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2" h="865">
                    <a:moveTo>
                      <a:pt x="416" y="857"/>
                    </a:moveTo>
                    <a:cubicBezTo>
                      <a:pt x="7" y="601"/>
                      <a:pt x="7" y="601"/>
                      <a:pt x="7" y="601"/>
                    </a:cubicBezTo>
                    <a:cubicBezTo>
                      <a:pt x="4" y="604"/>
                      <a:pt x="4" y="604"/>
                      <a:pt x="4" y="604"/>
                    </a:cubicBezTo>
                    <a:cubicBezTo>
                      <a:pt x="2" y="608"/>
                      <a:pt x="2" y="608"/>
                      <a:pt x="2" y="608"/>
                    </a:cubicBezTo>
                    <a:cubicBezTo>
                      <a:pt x="2" y="608"/>
                      <a:pt x="87" y="658"/>
                      <a:pt x="174" y="708"/>
                    </a:cubicBezTo>
                    <a:cubicBezTo>
                      <a:pt x="217" y="734"/>
                      <a:pt x="261" y="759"/>
                      <a:pt x="295" y="778"/>
                    </a:cubicBezTo>
                    <a:cubicBezTo>
                      <a:pt x="311" y="787"/>
                      <a:pt x="326" y="795"/>
                      <a:pt x="336" y="800"/>
                    </a:cubicBezTo>
                    <a:cubicBezTo>
                      <a:pt x="341" y="803"/>
                      <a:pt x="346" y="805"/>
                      <a:pt x="349" y="807"/>
                    </a:cubicBezTo>
                    <a:cubicBezTo>
                      <a:pt x="350" y="808"/>
                      <a:pt x="352" y="808"/>
                      <a:pt x="353" y="809"/>
                    </a:cubicBezTo>
                    <a:cubicBezTo>
                      <a:pt x="353" y="809"/>
                      <a:pt x="354" y="809"/>
                      <a:pt x="355" y="809"/>
                    </a:cubicBezTo>
                    <a:cubicBezTo>
                      <a:pt x="355" y="809"/>
                      <a:pt x="356" y="809"/>
                      <a:pt x="356" y="810"/>
                    </a:cubicBezTo>
                    <a:cubicBezTo>
                      <a:pt x="357" y="810"/>
                      <a:pt x="357" y="809"/>
                      <a:pt x="358" y="809"/>
                    </a:cubicBezTo>
                    <a:cubicBezTo>
                      <a:pt x="358" y="809"/>
                      <a:pt x="359" y="809"/>
                      <a:pt x="360" y="808"/>
                    </a:cubicBezTo>
                    <a:cubicBezTo>
                      <a:pt x="360" y="808"/>
                      <a:pt x="360" y="808"/>
                      <a:pt x="360" y="808"/>
                    </a:cubicBezTo>
                    <a:cubicBezTo>
                      <a:pt x="361" y="807"/>
                      <a:pt x="361" y="806"/>
                      <a:pt x="361" y="805"/>
                    </a:cubicBezTo>
                    <a:cubicBezTo>
                      <a:pt x="361" y="804"/>
                      <a:pt x="360" y="803"/>
                      <a:pt x="360" y="802"/>
                    </a:cubicBezTo>
                    <a:cubicBezTo>
                      <a:pt x="359" y="801"/>
                      <a:pt x="358" y="800"/>
                      <a:pt x="357" y="799"/>
                    </a:cubicBezTo>
                    <a:cubicBezTo>
                      <a:pt x="355" y="797"/>
                      <a:pt x="352" y="795"/>
                      <a:pt x="348" y="792"/>
                    </a:cubicBezTo>
                    <a:cubicBezTo>
                      <a:pt x="333" y="781"/>
                      <a:pt x="304" y="762"/>
                      <a:pt x="270" y="740"/>
                    </a:cubicBezTo>
                    <a:cubicBezTo>
                      <a:pt x="166" y="675"/>
                      <a:pt x="8" y="583"/>
                      <a:pt x="8" y="583"/>
                    </a:cubicBezTo>
                    <a:cubicBezTo>
                      <a:pt x="6" y="586"/>
                      <a:pt x="6" y="586"/>
                      <a:pt x="6" y="586"/>
                    </a:cubicBezTo>
                    <a:cubicBezTo>
                      <a:pt x="4" y="590"/>
                      <a:pt x="4" y="590"/>
                      <a:pt x="4" y="590"/>
                    </a:cubicBezTo>
                    <a:cubicBezTo>
                      <a:pt x="325" y="770"/>
                      <a:pt x="325" y="770"/>
                      <a:pt x="325" y="770"/>
                    </a:cubicBezTo>
                    <a:cubicBezTo>
                      <a:pt x="327" y="771"/>
                      <a:pt x="329" y="770"/>
                      <a:pt x="330" y="769"/>
                    </a:cubicBezTo>
                    <a:cubicBezTo>
                      <a:pt x="330" y="768"/>
                      <a:pt x="331" y="767"/>
                      <a:pt x="331" y="767"/>
                    </a:cubicBezTo>
                    <a:cubicBezTo>
                      <a:pt x="331" y="766"/>
                      <a:pt x="330" y="765"/>
                      <a:pt x="330" y="765"/>
                    </a:cubicBezTo>
                    <a:cubicBezTo>
                      <a:pt x="330" y="764"/>
                      <a:pt x="330" y="764"/>
                      <a:pt x="330" y="764"/>
                    </a:cubicBezTo>
                    <a:cubicBezTo>
                      <a:pt x="329" y="763"/>
                      <a:pt x="329" y="763"/>
                      <a:pt x="329" y="763"/>
                    </a:cubicBezTo>
                    <a:cubicBezTo>
                      <a:pt x="328" y="763"/>
                      <a:pt x="328" y="762"/>
                      <a:pt x="327" y="762"/>
                    </a:cubicBezTo>
                    <a:cubicBezTo>
                      <a:pt x="324" y="760"/>
                      <a:pt x="317" y="755"/>
                      <a:pt x="306" y="748"/>
                    </a:cubicBezTo>
                    <a:cubicBezTo>
                      <a:pt x="234" y="703"/>
                      <a:pt x="16" y="568"/>
                      <a:pt x="16" y="568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17" y="573"/>
                      <a:pt x="17" y="573"/>
                      <a:pt x="17" y="573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5" y="575"/>
                      <a:pt x="15" y="575"/>
                      <a:pt x="15" y="575"/>
                    </a:cubicBezTo>
                    <a:cubicBezTo>
                      <a:pt x="15" y="574"/>
                      <a:pt x="16" y="574"/>
                      <a:pt x="17" y="573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5" y="575"/>
                      <a:pt x="15" y="575"/>
                      <a:pt x="15" y="575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4" y="575"/>
                      <a:pt x="14" y="575"/>
                      <a:pt x="14" y="575"/>
                    </a:cubicBezTo>
                    <a:cubicBezTo>
                      <a:pt x="14" y="575"/>
                      <a:pt x="14" y="575"/>
                      <a:pt x="15" y="575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4" y="575"/>
                      <a:pt x="14" y="575"/>
                      <a:pt x="14" y="575"/>
                    </a:cubicBezTo>
                    <a:cubicBezTo>
                      <a:pt x="14" y="572"/>
                      <a:pt x="14" y="572"/>
                      <a:pt x="14" y="572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5"/>
                      <a:pt x="13" y="575"/>
                      <a:pt x="14" y="575"/>
                    </a:cubicBezTo>
                    <a:cubicBezTo>
                      <a:pt x="14" y="572"/>
                      <a:pt x="14" y="572"/>
                      <a:pt x="14" y="572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4"/>
                      <a:pt x="13" y="574"/>
                      <a:pt x="13" y="574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4"/>
                      <a:pt x="13" y="574"/>
                      <a:pt x="13" y="574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5"/>
                      <a:pt x="14" y="575"/>
                      <a:pt x="14" y="575"/>
                    </a:cubicBezTo>
                    <a:cubicBezTo>
                      <a:pt x="18" y="577"/>
                      <a:pt x="25" y="581"/>
                      <a:pt x="35" y="586"/>
                    </a:cubicBezTo>
                    <a:cubicBezTo>
                      <a:pt x="71" y="606"/>
                      <a:pt x="140" y="645"/>
                      <a:pt x="200" y="680"/>
                    </a:cubicBezTo>
                    <a:cubicBezTo>
                      <a:pt x="230" y="697"/>
                      <a:pt x="258" y="713"/>
                      <a:pt x="278" y="725"/>
                    </a:cubicBezTo>
                    <a:cubicBezTo>
                      <a:pt x="288" y="731"/>
                      <a:pt x="297" y="735"/>
                      <a:pt x="302" y="739"/>
                    </a:cubicBezTo>
                    <a:cubicBezTo>
                      <a:pt x="308" y="742"/>
                      <a:pt x="311" y="744"/>
                      <a:pt x="311" y="744"/>
                    </a:cubicBezTo>
                    <a:cubicBezTo>
                      <a:pt x="313" y="745"/>
                      <a:pt x="316" y="744"/>
                      <a:pt x="317" y="742"/>
                    </a:cubicBezTo>
                    <a:cubicBezTo>
                      <a:pt x="318" y="741"/>
                      <a:pt x="317" y="738"/>
                      <a:pt x="315" y="737"/>
                    </a:cubicBezTo>
                    <a:cubicBezTo>
                      <a:pt x="162" y="641"/>
                      <a:pt x="162" y="641"/>
                      <a:pt x="162" y="641"/>
                    </a:cubicBezTo>
                    <a:cubicBezTo>
                      <a:pt x="298" y="716"/>
                      <a:pt x="298" y="716"/>
                      <a:pt x="298" y="716"/>
                    </a:cubicBezTo>
                    <a:cubicBezTo>
                      <a:pt x="300" y="717"/>
                      <a:pt x="302" y="717"/>
                      <a:pt x="304" y="715"/>
                    </a:cubicBezTo>
                    <a:cubicBezTo>
                      <a:pt x="305" y="713"/>
                      <a:pt x="304" y="711"/>
                      <a:pt x="302" y="710"/>
                    </a:cubicBezTo>
                    <a:cubicBezTo>
                      <a:pt x="51" y="552"/>
                      <a:pt x="51" y="552"/>
                      <a:pt x="51" y="552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2" y="558"/>
                      <a:pt x="52" y="558"/>
                      <a:pt x="52" y="558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0" y="560"/>
                      <a:pt x="50" y="560"/>
                      <a:pt x="50" y="560"/>
                    </a:cubicBezTo>
                    <a:cubicBezTo>
                      <a:pt x="51" y="559"/>
                      <a:pt x="51" y="559"/>
                      <a:pt x="52" y="558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0" y="560"/>
                      <a:pt x="50" y="560"/>
                      <a:pt x="50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9" y="560"/>
                      <a:pt x="49" y="560"/>
                      <a:pt x="49" y="560"/>
                    </a:cubicBezTo>
                    <a:cubicBezTo>
                      <a:pt x="49" y="560"/>
                      <a:pt x="49" y="560"/>
                      <a:pt x="50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9" y="560"/>
                      <a:pt x="49" y="560"/>
                      <a:pt x="49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8" y="560"/>
                      <a:pt x="48" y="560"/>
                      <a:pt x="48" y="560"/>
                    </a:cubicBezTo>
                    <a:cubicBezTo>
                      <a:pt x="48" y="560"/>
                      <a:pt x="48" y="560"/>
                      <a:pt x="49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8" y="560"/>
                      <a:pt x="48" y="560"/>
                      <a:pt x="48" y="560"/>
                    </a:cubicBezTo>
                    <a:cubicBezTo>
                      <a:pt x="48" y="557"/>
                      <a:pt x="48" y="557"/>
                      <a:pt x="48" y="557"/>
                    </a:cubicBezTo>
                    <a:cubicBezTo>
                      <a:pt x="47" y="560"/>
                      <a:pt x="47" y="560"/>
                      <a:pt x="47" y="560"/>
                    </a:cubicBezTo>
                    <a:cubicBezTo>
                      <a:pt x="48" y="560"/>
                      <a:pt x="48" y="560"/>
                      <a:pt x="48" y="560"/>
                    </a:cubicBezTo>
                    <a:cubicBezTo>
                      <a:pt x="48" y="557"/>
                      <a:pt x="48" y="557"/>
                      <a:pt x="48" y="557"/>
                    </a:cubicBezTo>
                    <a:cubicBezTo>
                      <a:pt x="47" y="560"/>
                      <a:pt x="47" y="560"/>
                      <a:pt x="47" y="560"/>
                    </a:cubicBezTo>
                    <a:cubicBezTo>
                      <a:pt x="47" y="560"/>
                      <a:pt x="47" y="560"/>
                      <a:pt x="47" y="560"/>
                    </a:cubicBezTo>
                    <a:cubicBezTo>
                      <a:pt x="47" y="560"/>
                      <a:pt x="48" y="560"/>
                      <a:pt x="49" y="560"/>
                    </a:cubicBezTo>
                    <a:cubicBezTo>
                      <a:pt x="54" y="563"/>
                      <a:pt x="71" y="572"/>
                      <a:pt x="94" y="585"/>
                    </a:cubicBezTo>
                    <a:cubicBezTo>
                      <a:pt x="129" y="604"/>
                      <a:pt x="176" y="631"/>
                      <a:pt x="215" y="652"/>
                    </a:cubicBezTo>
                    <a:cubicBezTo>
                      <a:pt x="234" y="663"/>
                      <a:pt x="252" y="673"/>
                      <a:pt x="264" y="680"/>
                    </a:cubicBezTo>
                    <a:cubicBezTo>
                      <a:pt x="270" y="683"/>
                      <a:pt x="275" y="686"/>
                      <a:pt x="279" y="688"/>
                    </a:cubicBezTo>
                    <a:cubicBezTo>
                      <a:pt x="282" y="690"/>
                      <a:pt x="284" y="691"/>
                      <a:pt x="284" y="691"/>
                    </a:cubicBezTo>
                    <a:cubicBezTo>
                      <a:pt x="286" y="692"/>
                      <a:pt x="288" y="691"/>
                      <a:pt x="289" y="689"/>
                    </a:cubicBezTo>
                    <a:cubicBezTo>
                      <a:pt x="290" y="687"/>
                      <a:pt x="290" y="685"/>
                      <a:pt x="288" y="684"/>
                    </a:cubicBezTo>
                    <a:cubicBezTo>
                      <a:pt x="70" y="548"/>
                      <a:pt x="70" y="548"/>
                      <a:pt x="70" y="548"/>
                    </a:cubicBezTo>
                    <a:cubicBezTo>
                      <a:pt x="68" y="551"/>
                      <a:pt x="68" y="551"/>
                      <a:pt x="68" y="551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68" y="551"/>
                      <a:pt x="68" y="551"/>
                      <a:pt x="68" y="551"/>
                    </a:cubicBezTo>
                    <a:cubicBezTo>
                      <a:pt x="69" y="555"/>
                      <a:pt x="69" y="555"/>
                      <a:pt x="69" y="555"/>
                    </a:cubicBezTo>
                    <a:cubicBezTo>
                      <a:pt x="70" y="555"/>
                      <a:pt x="71" y="554"/>
                      <a:pt x="71" y="553"/>
                    </a:cubicBezTo>
                    <a:cubicBezTo>
                      <a:pt x="68" y="551"/>
                      <a:pt x="68" y="551"/>
                      <a:pt x="68" y="551"/>
                    </a:cubicBezTo>
                    <a:cubicBezTo>
                      <a:pt x="69" y="555"/>
                      <a:pt x="69" y="555"/>
                      <a:pt x="69" y="555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9" y="555"/>
                      <a:pt x="69" y="555"/>
                      <a:pt x="69" y="555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3"/>
                      <a:pt x="68" y="553"/>
                      <a:pt x="68" y="553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3"/>
                      <a:pt x="68" y="553"/>
                      <a:pt x="68" y="553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70" y="556"/>
                      <a:pt x="72" y="556"/>
                    </a:cubicBezTo>
                    <a:cubicBezTo>
                      <a:pt x="80" y="560"/>
                      <a:pt x="97" y="569"/>
                      <a:pt x="118" y="580"/>
                    </a:cubicBezTo>
                    <a:cubicBezTo>
                      <a:pt x="148" y="598"/>
                      <a:pt x="188" y="620"/>
                      <a:pt x="220" y="639"/>
                    </a:cubicBezTo>
                    <a:cubicBezTo>
                      <a:pt x="236" y="648"/>
                      <a:pt x="251" y="656"/>
                      <a:pt x="261" y="662"/>
                    </a:cubicBezTo>
                    <a:cubicBezTo>
                      <a:pt x="266" y="665"/>
                      <a:pt x="271" y="667"/>
                      <a:pt x="274" y="669"/>
                    </a:cubicBezTo>
                    <a:cubicBezTo>
                      <a:pt x="276" y="670"/>
                      <a:pt x="277" y="670"/>
                      <a:pt x="278" y="671"/>
                    </a:cubicBezTo>
                    <a:cubicBezTo>
                      <a:pt x="279" y="671"/>
                      <a:pt x="279" y="671"/>
                      <a:pt x="280" y="671"/>
                    </a:cubicBezTo>
                    <a:cubicBezTo>
                      <a:pt x="280" y="672"/>
                      <a:pt x="280" y="672"/>
                      <a:pt x="280" y="672"/>
                    </a:cubicBezTo>
                    <a:cubicBezTo>
                      <a:pt x="281" y="672"/>
                      <a:pt x="281" y="672"/>
                      <a:pt x="282" y="672"/>
                    </a:cubicBezTo>
                    <a:cubicBezTo>
                      <a:pt x="282" y="672"/>
                      <a:pt x="282" y="672"/>
                      <a:pt x="283" y="672"/>
                    </a:cubicBezTo>
                    <a:cubicBezTo>
                      <a:pt x="284" y="671"/>
                      <a:pt x="284" y="671"/>
                      <a:pt x="285" y="670"/>
                    </a:cubicBezTo>
                    <a:cubicBezTo>
                      <a:pt x="286" y="669"/>
                      <a:pt x="286" y="668"/>
                      <a:pt x="286" y="667"/>
                    </a:cubicBezTo>
                    <a:cubicBezTo>
                      <a:pt x="285" y="666"/>
                      <a:pt x="285" y="665"/>
                      <a:pt x="284" y="664"/>
                    </a:cubicBezTo>
                    <a:cubicBezTo>
                      <a:pt x="88" y="542"/>
                      <a:pt x="88" y="542"/>
                      <a:pt x="88" y="542"/>
                    </a:cubicBezTo>
                    <a:cubicBezTo>
                      <a:pt x="86" y="546"/>
                      <a:pt x="86" y="546"/>
                      <a:pt x="86" y="546"/>
                    </a:cubicBezTo>
                    <a:cubicBezTo>
                      <a:pt x="89" y="548"/>
                      <a:pt x="89" y="548"/>
                      <a:pt x="89" y="548"/>
                    </a:cubicBezTo>
                    <a:cubicBezTo>
                      <a:pt x="86" y="546"/>
                      <a:pt x="86" y="546"/>
                      <a:pt x="86" y="546"/>
                    </a:cubicBezTo>
                    <a:cubicBezTo>
                      <a:pt x="88" y="549"/>
                      <a:pt x="88" y="549"/>
                      <a:pt x="88" y="549"/>
                    </a:cubicBezTo>
                    <a:cubicBezTo>
                      <a:pt x="88" y="549"/>
                      <a:pt x="89" y="548"/>
                      <a:pt x="89" y="548"/>
                    </a:cubicBezTo>
                    <a:cubicBezTo>
                      <a:pt x="86" y="546"/>
                      <a:pt x="86" y="546"/>
                      <a:pt x="86" y="546"/>
                    </a:cubicBezTo>
                    <a:cubicBezTo>
                      <a:pt x="88" y="549"/>
                      <a:pt x="88" y="549"/>
                      <a:pt x="88" y="549"/>
                    </a:cubicBezTo>
                    <a:cubicBezTo>
                      <a:pt x="87" y="546"/>
                      <a:pt x="87" y="546"/>
                      <a:pt x="87" y="546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9"/>
                      <a:pt x="87" y="549"/>
                      <a:pt x="88" y="549"/>
                    </a:cubicBezTo>
                    <a:cubicBezTo>
                      <a:pt x="87" y="546"/>
                      <a:pt x="87" y="546"/>
                      <a:pt x="87" y="546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8"/>
                      <a:pt x="87" y="548"/>
                      <a:pt x="87" y="548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8"/>
                      <a:pt x="87" y="548"/>
                      <a:pt x="87" y="548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9"/>
                      <a:pt x="87" y="549"/>
                      <a:pt x="88" y="550"/>
                    </a:cubicBezTo>
                    <a:cubicBezTo>
                      <a:pt x="90" y="550"/>
                      <a:pt x="95" y="553"/>
                      <a:pt x="102" y="556"/>
                    </a:cubicBezTo>
                    <a:cubicBezTo>
                      <a:pt x="125" y="568"/>
                      <a:pt x="167" y="592"/>
                      <a:pt x="204" y="613"/>
                    </a:cubicBezTo>
                    <a:cubicBezTo>
                      <a:pt x="222" y="624"/>
                      <a:pt x="239" y="634"/>
                      <a:pt x="252" y="641"/>
                    </a:cubicBezTo>
                    <a:cubicBezTo>
                      <a:pt x="258" y="645"/>
                      <a:pt x="263" y="648"/>
                      <a:pt x="267" y="650"/>
                    </a:cubicBezTo>
                    <a:cubicBezTo>
                      <a:pt x="269" y="651"/>
                      <a:pt x="270" y="652"/>
                      <a:pt x="271" y="652"/>
                    </a:cubicBezTo>
                    <a:cubicBezTo>
                      <a:pt x="272" y="653"/>
                      <a:pt x="272" y="653"/>
                      <a:pt x="273" y="653"/>
                    </a:cubicBezTo>
                    <a:cubicBezTo>
                      <a:pt x="273" y="653"/>
                      <a:pt x="273" y="653"/>
                      <a:pt x="273" y="653"/>
                    </a:cubicBezTo>
                    <a:cubicBezTo>
                      <a:pt x="274" y="654"/>
                      <a:pt x="274" y="654"/>
                      <a:pt x="274" y="654"/>
                    </a:cubicBezTo>
                    <a:cubicBezTo>
                      <a:pt x="274" y="654"/>
                      <a:pt x="274" y="654"/>
                      <a:pt x="275" y="654"/>
                    </a:cubicBezTo>
                    <a:cubicBezTo>
                      <a:pt x="275" y="654"/>
                      <a:pt x="276" y="654"/>
                      <a:pt x="276" y="653"/>
                    </a:cubicBezTo>
                    <a:cubicBezTo>
                      <a:pt x="277" y="653"/>
                      <a:pt x="278" y="653"/>
                      <a:pt x="278" y="652"/>
                    </a:cubicBezTo>
                    <a:cubicBezTo>
                      <a:pt x="278" y="652"/>
                      <a:pt x="278" y="652"/>
                      <a:pt x="278" y="652"/>
                    </a:cubicBezTo>
                    <a:cubicBezTo>
                      <a:pt x="279" y="651"/>
                      <a:pt x="279" y="650"/>
                      <a:pt x="279" y="649"/>
                    </a:cubicBezTo>
                    <a:cubicBezTo>
                      <a:pt x="279" y="648"/>
                      <a:pt x="279" y="648"/>
                      <a:pt x="278" y="647"/>
                    </a:cubicBezTo>
                    <a:cubicBezTo>
                      <a:pt x="278" y="646"/>
                      <a:pt x="277" y="646"/>
                      <a:pt x="277" y="645"/>
                    </a:cubicBezTo>
                    <a:cubicBezTo>
                      <a:pt x="275" y="644"/>
                      <a:pt x="274" y="642"/>
                      <a:pt x="271" y="641"/>
                    </a:cubicBezTo>
                    <a:cubicBezTo>
                      <a:pt x="263" y="634"/>
                      <a:pt x="247" y="624"/>
                      <a:pt x="228" y="612"/>
                    </a:cubicBezTo>
                    <a:cubicBezTo>
                      <a:pt x="172" y="577"/>
                      <a:pt x="86" y="527"/>
                      <a:pt x="86" y="527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7" y="532"/>
                      <a:pt x="87" y="532"/>
                      <a:pt x="87" y="532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5" y="534"/>
                      <a:pt x="85" y="534"/>
                      <a:pt x="85" y="534"/>
                    </a:cubicBezTo>
                    <a:cubicBezTo>
                      <a:pt x="86" y="534"/>
                      <a:pt x="86" y="533"/>
                      <a:pt x="87" y="532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5" y="534"/>
                      <a:pt x="85" y="534"/>
                      <a:pt x="85" y="534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4" y="534"/>
                      <a:pt x="84" y="534"/>
                      <a:pt x="84" y="534"/>
                    </a:cubicBezTo>
                    <a:cubicBezTo>
                      <a:pt x="84" y="534"/>
                      <a:pt x="84" y="534"/>
                      <a:pt x="85" y="534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4" y="534"/>
                      <a:pt x="84" y="534"/>
                      <a:pt x="84" y="534"/>
                    </a:cubicBezTo>
                    <a:cubicBezTo>
                      <a:pt x="84" y="531"/>
                      <a:pt x="84" y="531"/>
                      <a:pt x="84" y="531"/>
                    </a:cubicBezTo>
                    <a:cubicBezTo>
                      <a:pt x="83" y="534"/>
                      <a:pt x="83" y="534"/>
                      <a:pt x="83" y="534"/>
                    </a:cubicBezTo>
                    <a:cubicBezTo>
                      <a:pt x="83" y="534"/>
                      <a:pt x="83" y="534"/>
                      <a:pt x="84" y="534"/>
                    </a:cubicBezTo>
                    <a:cubicBezTo>
                      <a:pt x="84" y="531"/>
                      <a:pt x="84" y="531"/>
                      <a:pt x="84" y="531"/>
                    </a:cubicBezTo>
                    <a:cubicBezTo>
                      <a:pt x="83" y="534"/>
                      <a:pt x="83" y="534"/>
                      <a:pt x="83" y="534"/>
                    </a:cubicBezTo>
                    <a:cubicBezTo>
                      <a:pt x="83" y="534"/>
                      <a:pt x="83" y="534"/>
                      <a:pt x="84" y="534"/>
                    </a:cubicBezTo>
                    <a:cubicBezTo>
                      <a:pt x="86" y="535"/>
                      <a:pt x="91" y="538"/>
                      <a:pt x="97" y="541"/>
                    </a:cubicBezTo>
                    <a:cubicBezTo>
                      <a:pt x="142" y="565"/>
                      <a:pt x="267" y="637"/>
                      <a:pt x="267" y="637"/>
                    </a:cubicBezTo>
                    <a:cubicBezTo>
                      <a:pt x="269" y="638"/>
                      <a:pt x="272" y="638"/>
                      <a:pt x="273" y="636"/>
                    </a:cubicBezTo>
                    <a:cubicBezTo>
                      <a:pt x="274" y="634"/>
                      <a:pt x="273" y="632"/>
                      <a:pt x="271" y="630"/>
                    </a:cubicBezTo>
                    <a:cubicBezTo>
                      <a:pt x="271" y="630"/>
                      <a:pt x="269" y="629"/>
                      <a:pt x="264" y="626"/>
                    </a:cubicBezTo>
                    <a:cubicBezTo>
                      <a:pt x="246" y="615"/>
                      <a:pt x="202" y="588"/>
                      <a:pt x="163" y="563"/>
                    </a:cubicBezTo>
                    <a:cubicBezTo>
                      <a:pt x="143" y="551"/>
                      <a:pt x="124" y="539"/>
                      <a:pt x="111" y="531"/>
                    </a:cubicBezTo>
                    <a:cubicBezTo>
                      <a:pt x="104" y="526"/>
                      <a:pt x="98" y="523"/>
                      <a:pt x="94" y="520"/>
                    </a:cubicBezTo>
                    <a:cubicBezTo>
                      <a:pt x="92" y="519"/>
                      <a:pt x="91" y="518"/>
                      <a:pt x="90" y="517"/>
                    </a:cubicBezTo>
                    <a:cubicBezTo>
                      <a:pt x="89" y="517"/>
                      <a:pt x="89" y="517"/>
                      <a:pt x="89" y="516"/>
                    </a:cubicBezTo>
                    <a:cubicBezTo>
                      <a:pt x="89" y="516"/>
                      <a:pt x="89" y="516"/>
                      <a:pt x="89" y="516"/>
                    </a:cubicBezTo>
                    <a:cubicBezTo>
                      <a:pt x="89" y="516"/>
                      <a:pt x="89" y="516"/>
                      <a:pt x="89" y="516"/>
                    </a:cubicBezTo>
                    <a:cubicBezTo>
                      <a:pt x="87" y="518"/>
                      <a:pt x="87" y="518"/>
                      <a:pt x="87" y="518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9" y="516"/>
                      <a:pt x="89" y="516"/>
                      <a:pt x="89" y="516"/>
                    </a:cubicBezTo>
                    <a:cubicBezTo>
                      <a:pt x="87" y="518"/>
                      <a:pt x="87" y="518"/>
                      <a:pt x="87" y="518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9"/>
                      <a:pt x="90" y="519"/>
                      <a:pt x="90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9"/>
                      <a:pt x="90" y="519"/>
                      <a:pt x="90" y="519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20"/>
                      <a:pt x="90" y="520"/>
                      <a:pt x="90" y="520"/>
                    </a:cubicBezTo>
                    <a:cubicBezTo>
                      <a:pt x="90" y="520"/>
                      <a:pt x="90" y="520"/>
                      <a:pt x="90" y="519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20"/>
                      <a:pt x="90" y="520"/>
                      <a:pt x="90" y="520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22"/>
                      <a:pt x="89" y="522"/>
                      <a:pt x="89" y="522"/>
                    </a:cubicBezTo>
                    <a:cubicBezTo>
                      <a:pt x="90" y="521"/>
                      <a:pt x="90" y="521"/>
                      <a:pt x="90" y="520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22"/>
                      <a:pt x="89" y="522"/>
                      <a:pt x="89" y="522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4" y="523"/>
                      <a:pt x="84" y="523"/>
                      <a:pt x="84" y="523"/>
                    </a:cubicBezTo>
                    <a:cubicBezTo>
                      <a:pt x="266" y="617"/>
                      <a:pt x="266" y="617"/>
                      <a:pt x="266" y="617"/>
                    </a:cubicBezTo>
                    <a:cubicBezTo>
                      <a:pt x="268" y="618"/>
                      <a:pt x="271" y="618"/>
                      <a:pt x="272" y="616"/>
                    </a:cubicBezTo>
                    <a:cubicBezTo>
                      <a:pt x="273" y="614"/>
                      <a:pt x="272" y="611"/>
                      <a:pt x="270" y="610"/>
                    </a:cubicBezTo>
                    <a:cubicBezTo>
                      <a:pt x="270" y="610"/>
                      <a:pt x="267" y="609"/>
                      <a:pt x="262" y="606"/>
                    </a:cubicBezTo>
                    <a:cubicBezTo>
                      <a:pt x="245" y="595"/>
                      <a:pt x="202" y="569"/>
                      <a:pt x="163" y="545"/>
                    </a:cubicBezTo>
                    <a:cubicBezTo>
                      <a:pt x="144" y="533"/>
                      <a:pt x="125" y="522"/>
                      <a:pt x="112" y="513"/>
                    </a:cubicBezTo>
                    <a:cubicBezTo>
                      <a:pt x="105" y="509"/>
                      <a:pt x="100" y="505"/>
                      <a:pt x="96" y="503"/>
                    </a:cubicBezTo>
                    <a:cubicBezTo>
                      <a:pt x="94" y="501"/>
                      <a:pt x="93" y="500"/>
                      <a:pt x="92" y="499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89" y="500"/>
                      <a:pt x="89" y="500"/>
                      <a:pt x="89" y="500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89" y="500"/>
                      <a:pt x="89" y="500"/>
                      <a:pt x="89" y="500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2" y="501"/>
                      <a:pt x="92" y="501"/>
                      <a:pt x="92" y="501"/>
                    </a:cubicBezTo>
                    <a:cubicBezTo>
                      <a:pt x="91" y="500"/>
                      <a:pt x="91" y="499"/>
                      <a:pt x="91" y="499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2" y="501"/>
                      <a:pt x="92" y="501"/>
                      <a:pt x="92" y="501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1" y="503"/>
                      <a:pt x="91" y="503"/>
                      <a:pt x="91" y="503"/>
                    </a:cubicBezTo>
                    <a:cubicBezTo>
                      <a:pt x="91" y="502"/>
                      <a:pt x="92" y="501"/>
                      <a:pt x="92" y="501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1" y="503"/>
                      <a:pt x="91" y="503"/>
                      <a:pt x="91" y="503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86" y="504"/>
                      <a:pt x="86" y="504"/>
                      <a:pt x="86" y="504"/>
                    </a:cubicBezTo>
                    <a:cubicBezTo>
                      <a:pt x="265" y="599"/>
                      <a:pt x="265" y="599"/>
                      <a:pt x="265" y="599"/>
                    </a:cubicBezTo>
                    <a:cubicBezTo>
                      <a:pt x="267" y="600"/>
                      <a:pt x="269" y="599"/>
                      <a:pt x="270" y="598"/>
                    </a:cubicBezTo>
                    <a:cubicBezTo>
                      <a:pt x="271" y="597"/>
                      <a:pt x="271" y="596"/>
                      <a:pt x="271" y="596"/>
                    </a:cubicBezTo>
                    <a:cubicBezTo>
                      <a:pt x="271" y="595"/>
                      <a:pt x="271" y="594"/>
                      <a:pt x="271" y="594"/>
                    </a:cubicBezTo>
                    <a:cubicBezTo>
                      <a:pt x="270" y="593"/>
                      <a:pt x="270" y="593"/>
                      <a:pt x="270" y="592"/>
                    </a:cubicBezTo>
                    <a:cubicBezTo>
                      <a:pt x="269" y="592"/>
                      <a:pt x="269" y="591"/>
                      <a:pt x="268" y="591"/>
                    </a:cubicBezTo>
                    <a:cubicBezTo>
                      <a:pt x="266" y="589"/>
                      <a:pt x="261" y="586"/>
                      <a:pt x="255" y="582"/>
                    </a:cubicBezTo>
                    <a:cubicBezTo>
                      <a:pt x="234" y="568"/>
                      <a:pt x="193" y="543"/>
                      <a:pt x="157" y="521"/>
                    </a:cubicBezTo>
                    <a:cubicBezTo>
                      <a:pt x="121" y="499"/>
                      <a:pt x="91" y="481"/>
                      <a:pt x="91" y="481"/>
                    </a:cubicBezTo>
                    <a:cubicBezTo>
                      <a:pt x="88" y="484"/>
                      <a:pt x="88" y="484"/>
                      <a:pt x="88" y="484"/>
                    </a:cubicBezTo>
                    <a:cubicBezTo>
                      <a:pt x="92" y="486"/>
                      <a:pt x="92" y="486"/>
                      <a:pt x="92" y="486"/>
                    </a:cubicBezTo>
                    <a:cubicBezTo>
                      <a:pt x="89" y="484"/>
                      <a:pt x="89" y="484"/>
                      <a:pt x="89" y="484"/>
                    </a:cubicBezTo>
                    <a:cubicBezTo>
                      <a:pt x="90" y="488"/>
                      <a:pt x="90" y="488"/>
                      <a:pt x="90" y="488"/>
                    </a:cubicBezTo>
                    <a:cubicBezTo>
                      <a:pt x="90" y="487"/>
                      <a:pt x="91" y="487"/>
                      <a:pt x="92" y="486"/>
                    </a:cubicBezTo>
                    <a:cubicBezTo>
                      <a:pt x="89" y="484"/>
                      <a:pt x="89" y="484"/>
                      <a:pt x="89" y="484"/>
                    </a:cubicBezTo>
                    <a:cubicBezTo>
                      <a:pt x="90" y="488"/>
                      <a:pt x="90" y="488"/>
                      <a:pt x="90" y="488"/>
                    </a:cubicBezTo>
                    <a:cubicBezTo>
                      <a:pt x="89" y="485"/>
                      <a:pt x="89" y="485"/>
                      <a:pt x="89" y="485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8"/>
                      <a:pt x="89" y="488"/>
                      <a:pt x="90" y="488"/>
                    </a:cubicBezTo>
                    <a:cubicBezTo>
                      <a:pt x="89" y="485"/>
                      <a:pt x="89" y="485"/>
                      <a:pt x="89" y="485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7"/>
                      <a:pt x="89" y="487"/>
                      <a:pt x="89" y="487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7"/>
                      <a:pt x="89" y="487"/>
                      <a:pt x="89" y="487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8"/>
                      <a:pt x="89" y="488"/>
                      <a:pt x="90" y="488"/>
                    </a:cubicBezTo>
                    <a:cubicBezTo>
                      <a:pt x="92" y="489"/>
                      <a:pt x="97" y="491"/>
                      <a:pt x="103" y="493"/>
                    </a:cubicBezTo>
                    <a:cubicBezTo>
                      <a:pt x="124" y="503"/>
                      <a:pt x="163" y="524"/>
                      <a:pt x="197" y="542"/>
                    </a:cubicBezTo>
                    <a:cubicBezTo>
                      <a:pt x="214" y="551"/>
                      <a:pt x="229" y="559"/>
                      <a:pt x="241" y="565"/>
                    </a:cubicBezTo>
                    <a:cubicBezTo>
                      <a:pt x="247" y="569"/>
                      <a:pt x="251" y="571"/>
                      <a:pt x="254" y="573"/>
                    </a:cubicBezTo>
                    <a:cubicBezTo>
                      <a:pt x="258" y="575"/>
                      <a:pt x="259" y="575"/>
                      <a:pt x="259" y="575"/>
                    </a:cubicBezTo>
                    <a:cubicBezTo>
                      <a:pt x="261" y="576"/>
                      <a:pt x="262" y="576"/>
                      <a:pt x="263" y="575"/>
                    </a:cubicBezTo>
                    <a:cubicBezTo>
                      <a:pt x="264" y="575"/>
                      <a:pt x="265" y="573"/>
                      <a:pt x="265" y="572"/>
                    </a:cubicBezTo>
                    <a:cubicBezTo>
                      <a:pt x="265" y="571"/>
                      <a:pt x="265" y="570"/>
                      <a:pt x="265" y="570"/>
                    </a:cubicBezTo>
                    <a:cubicBezTo>
                      <a:pt x="264" y="569"/>
                      <a:pt x="264" y="569"/>
                      <a:pt x="264" y="569"/>
                    </a:cubicBezTo>
                    <a:cubicBezTo>
                      <a:pt x="264" y="569"/>
                      <a:pt x="264" y="569"/>
                      <a:pt x="264" y="569"/>
                    </a:cubicBezTo>
                    <a:cubicBezTo>
                      <a:pt x="263" y="568"/>
                      <a:pt x="263" y="568"/>
                      <a:pt x="262" y="568"/>
                    </a:cubicBezTo>
                    <a:cubicBezTo>
                      <a:pt x="259" y="566"/>
                      <a:pt x="247" y="558"/>
                      <a:pt x="231" y="548"/>
                    </a:cubicBezTo>
                    <a:cubicBezTo>
                      <a:pt x="182" y="517"/>
                      <a:pt x="96" y="464"/>
                      <a:pt x="96" y="464"/>
                    </a:cubicBezTo>
                    <a:cubicBezTo>
                      <a:pt x="94" y="467"/>
                      <a:pt x="94" y="467"/>
                      <a:pt x="94" y="467"/>
                    </a:cubicBezTo>
                    <a:cubicBezTo>
                      <a:pt x="92" y="471"/>
                      <a:pt x="92" y="471"/>
                      <a:pt x="92" y="471"/>
                    </a:cubicBezTo>
                    <a:cubicBezTo>
                      <a:pt x="259" y="555"/>
                      <a:pt x="259" y="555"/>
                      <a:pt x="259" y="555"/>
                    </a:cubicBezTo>
                    <a:cubicBezTo>
                      <a:pt x="261" y="556"/>
                      <a:pt x="263" y="556"/>
                      <a:pt x="264" y="554"/>
                    </a:cubicBezTo>
                    <a:cubicBezTo>
                      <a:pt x="265" y="552"/>
                      <a:pt x="265" y="550"/>
                      <a:pt x="263" y="548"/>
                    </a:cubicBezTo>
                    <a:cubicBezTo>
                      <a:pt x="99" y="446"/>
                      <a:pt x="99" y="446"/>
                      <a:pt x="99" y="446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100" y="451"/>
                      <a:pt x="100" y="451"/>
                      <a:pt x="100" y="451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8" y="453"/>
                      <a:pt x="98" y="453"/>
                      <a:pt x="98" y="453"/>
                    </a:cubicBezTo>
                    <a:cubicBezTo>
                      <a:pt x="99" y="453"/>
                      <a:pt x="99" y="452"/>
                      <a:pt x="100" y="451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8" y="453"/>
                      <a:pt x="98" y="453"/>
                      <a:pt x="98" y="453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3"/>
                      <a:pt x="97" y="453"/>
                      <a:pt x="98" y="453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6" y="453"/>
                      <a:pt x="97" y="453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1"/>
                      <a:pt x="96" y="451"/>
                      <a:pt x="96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1"/>
                      <a:pt x="96" y="451"/>
                      <a:pt x="96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7" y="454"/>
                      <a:pt x="99" y="455"/>
                    </a:cubicBezTo>
                    <a:cubicBezTo>
                      <a:pt x="105" y="458"/>
                      <a:pt x="118" y="464"/>
                      <a:pt x="134" y="473"/>
                    </a:cubicBezTo>
                    <a:cubicBezTo>
                      <a:pt x="158" y="486"/>
                      <a:pt x="189" y="503"/>
                      <a:pt x="215" y="516"/>
                    </a:cubicBezTo>
                    <a:cubicBezTo>
                      <a:pt x="228" y="523"/>
                      <a:pt x="239" y="529"/>
                      <a:pt x="248" y="533"/>
                    </a:cubicBezTo>
                    <a:cubicBezTo>
                      <a:pt x="253" y="536"/>
                      <a:pt x="256" y="537"/>
                      <a:pt x="259" y="538"/>
                    </a:cubicBezTo>
                    <a:cubicBezTo>
                      <a:pt x="261" y="539"/>
                      <a:pt x="262" y="540"/>
                      <a:pt x="263" y="540"/>
                    </a:cubicBezTo>
                    <a:cubicBezTo>
                      <a:pt x="264" y="540"/>
                      <a:pt x="264" y="540"/>
                      <a:pt x="265" y="540"/>
                    </a:cubicBezTo>
                    <a:cubicBezTo>
                      <a:pt x="265" y="541"/>
                      <a:pt x="266" y="541"/>
                      <a:pt x="266" y="541"/>
                    </a:cubicBezTo>
                    <a:cubicBezTo>
                      <a:pt x="267" y="541"/>
                      <a:pt x="267" y="541"/>
                      <a:pt x="268" y="540"/>
                    </a:cubicBezTo>
                    <a:cubicBezTo>
                      <a:pt x="268" y="540"/>
                      <a:pt x="269" y="540"/>
                      <a:pt x="270" y="539"/>
                    </a:cubicBezTo>
                    <a:cubicBezTo>
                      <a:pt x="270" y="539"/>
                      <a:pt x="270" y="539"/>
                      <a:pt x="270" y="539"/>
                    </a:cubicBezTo>
                    <a:cubicBezTo>
                      <a:pt x="271" y="538"/>
                      <a:pt x="271" y="537"/>
                      <a:pt x="271" y="536"/>
                    </a:cubicBezTo>
                    <a:cubicBezTo>
                      <a:pt x="271" y="535"/>
                      <a:pt x="270" y="534"/>
                      <a:pt x="270" y="534"/>
                    </a:cubicBezTo>
                    <a:cubicBezTo>
                      <a:pt x="270" y="533"/>
                      <a:pt x="269" y="532"/>
                      <a:pt x="268" y="532"/>
                    </a:cubicBezTo>
                    <a:cubicBezTo>
                      <a:pt x="267" y="530"/>
                      <a:pt x="265" y="529"/>
                      <a:pt x="263" y="527"/>
                    </a:cubicBezTo>
                    <a:cubicBezTo>
                      <a:pt x="254" y="521"/>
                      <a:pt x="238" y="511"/>
                      <a:pt x="218" y="499"/>
                    </a:cubicBezTo>
                    <a:cubicBezTo>
                      <a:pt x="189" y="481"/>
                      <a:pt x="152" y="459"/>
                      <a:pt x="122" y="442"/>
                    </a:cubicBezTo>
                    <a:cubicBezTo>
                      <a:pt x="107" y="433"/>
                      <a:pt x="94" y="425"/>
                      <a:pt x="85" y="419"/>
                    </a:cubicBezTo>
                    <a:cubicBezTo>
                      <a:pt x="81" y="417"/>
                      <a:pt x="77" y="414"/>
                      <a:pt x="74" y="412"/>
                    </a:cubicBezTo>
                    <a:cubicBezTo>
                      <a:pt x="73" y="412"/>
                      <a:pt x="72" y="411"/>
                      <a:pt x="72" y="411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0" y="412"/>
                      <a:pt x="70" y="412"/>
                      <a:pt x="70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0" y="412"/>
                      <a:pt x="70" y="412"/>
                      <a:pt x="70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69" y="412"/>
                      <a:pt x="69" y="412"/>
                      <a:pt x="69" y="412"/>
                    </a:cubicBezTo>
                    <a:cubicBezTo>
                      <a:pt x="72" y="412"/>
                      <a:pt x="72" y="412"/>
                      <a:pt x="72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69" y="412"/>
                      <a:pt x="69" y="412"/>
                      <a:pt x="69" y="412"/>
                    </a:cubicBezTo>
                    <a:cubicBezTo>
                      <a:pt x="72" y="412"/>
                      <a:pt x="72" y="412"/>
                      <a:pt x="72" y="412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2" y="415"/>
                      <a:pt x="72" y="415"/>
                      <a:pt x="72" y="415"/>
                    </a:cubicBezTo>
                    <a:cubicBezTo>
                      <a:pt x="72" y="414"/>
                      <a:pt x="72" y="413"/>
                      <a:pt x="72" y="412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2" y="415"/>
                      <a:pt x="72" y="415"/>
                      <a:pt x="72" y="415"/>
                    </a:cubicBezTo>
                    <a:cubicBezTo>
                      <a:pt x="72" y="415"/>
                      <a:pt x="72" y="415"/>
                      <a:pt x="72" y="415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0" y="416"/>
                      <a:pt x="70" y="416"/>
                      <a:pt x="70" y="416"/>
                    </a:cubicBezTo>
                    <a:cubicBezTo>
                      <a:pt x="70" y="416"/>
                      <a:pt x="71" y="416"/>
                      <a:pt x="72" y="415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0" y="416"/>
                      <a:pt x="70" y="416"/>
                      <a:pt x="70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9" y="416"/>
                      <a:pt x="69" y="416"/>
                      <a:pt x="70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5"/>
                      <a:pt x="68" y="415"/>
                      <a:pt x="68" y="415"/>
                    </a:cubicBezTo>
                    <a:cubicBezTo>
                      <a:pt x="67" y="416"/>
                      <a:pt x="67" y="416"/>
                      <a:pt x="67" y="416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5"/>
                      <a:pt x="68" y="415"/>
                      <a:pt x="68" y="415"/>
                    </a:cubicBezTo>
                    <a:cubicBezTo>
                      <a:pt x="67" y="416"/>
                      <a:pt x="67" y="416"/>
                      <a:pt x="67" y="416"/>
                    </a:cubicBezTo>
                    <a:cubicBezTo>
                      <a:pt x="67" y="416"/>
                      <a:pt x="68" y="416"/>
                      <a:pt x="68" y="417"/>
                    </a:cubicBezTo>
                    <a:cubicBezTo>
                      <a:pt x="71" y="418"/>
                      <a:pt x="76" y="420"/>
                      <a:pt x="82" y="424"/>
                    </a:cubicBezTo>
                    <a:cubicBezTo>
                      <a:pt x="106" y="436"/>
                      <a:pt x="152" y="462"/>
                      <a:pt x="191" y="484"/>
                    </a:cubicBezTo>
                    <a:cubicBezTo>
                      <a:pt x="211" y="495"/>
                      <a:pt x="230" y="505"/>
                      <a:pt x="243" y="512"/>
                    </a:cubicBezTo>
                    <a:cubicBezTo>
                      <a:pt x="250" y="516"/>
                      <a:pt x="256" y="519"/>
                      <a:pt x="260" y="521"/>
                    </a:cubicBezTo>
                    <a:cubicBezTo>
                      <a:pt x="262" y="522"/>
                      <a:pt x="263" y="523"/>
                      <a:pt x="264" y="524"/>
                    </a:cubicBezTo>
                    <a:cubicBezTo>
                      <a:pt x="265" y="524"/>
                      <a:pt x="265" y="524"/>
                      <a:pt x="266" y="524"/>
                    </a:cubicBezTo>
                    <a:cubicBezTo>
                      <a:pt x="266" y="525"/>
                      <a:pt x="266" y="525"/>
                      <a:pt x="266" y="525"/>
                    </a:cubicBezTo>
                    <a:cubicBezTo>
                      <a:pt x="267" y="525"/>
                      <a:pt x="267" y="525"/>
                      <a:pt x="267" y="525"/>
                    </a:cubicBezTo>
                    <a:cubicBezTo>
                      <a:pt x="267" y="525"/>
                      <a:pt x="267" y="525"/>
                      <a:pt x="267" y="525"/>
                    </a:cubicBezTo>
                    <a:cubicBezTo>
                      <a:pt x="267" y="525"/>
                      <a:pt x="267" y="525"/>
                      <a:pt x="268" y="525"/>
                    </a:cubicBezTo>
                    <a:cubicBezTo>
                      <a:pt x="268" y="525"/>
                      <a:pt x="269" y="525"/>
                      <a:pt x="269" y="525"/>
                    </a:cubicBezTo>
                    <a:cubicBezTo>
                      <a:pt x="270" y="525"/>
                      <a:pt x="270" y="524"/>
                      <a:pt x="271" y="524"/>
                    </a:cubicBezTo>
                    <a:cubicBezTo>
                      <a:pt x="272" y="523"/>
                      <a:pt x="272" y="522"/>
                      <a:pt x="272" y="520"/>
                    </a:cubicBezTo>
                    <a:cubicBezTo>
                      <a:pt x="272" y="519"/>
                      <a:pt x="271" y="518"/>
                      <a:pt x="270" y="518"/>
                    </a:cubicBezTo>
                    <a:cubicBezTo>
                      <a:pt x="135" y="434"/>
                      <a:pt x="135" y="434"/>
                      <a:pt x="135" y="434"/>
                    </a:cubicBezTo>
                    <a:cubicBezTo>
                      <a:pt x="268" y="505"/>
                      <a:pt x="268" y="505"/>
                      <a:pt x="268" y="505"/>
                    </a:cubicBezTo>
                    <a:cubicBezTo>
                      <a:pt x="270" y="506"/>
                      <a:pt x="272" y="506"/>
                      <a:pt x="273" y="504"/>
                    </a:cubicBezTo>
                    <a:cubicBezTo>
                      <a:pt x="275" y="502"/>
                      <a:pt x="274" y="500"/>
                      <a:pt x="272" y="498"/>
                    </a:cubicBezTo>
                    <a:cubicBezTo>
                      <a:pt x="272" y="498"/>
                      <a:pt x="268" y="496"/>
                      <a:pt x="262" y="492"/>
                    </a:cubicBezTo>
                    <a:cubicBezTo>
                      <a:pt x="239" y="479"/>
                      <a:pt x="182" y="445"/>
                      <a:pt x="131" y="414"/>
                    </a:cubicBezTo>
                    <a:cubicBezTo>
                      <a:pt x="105" y="398"/>
                      <a:pt x="81" y="383"/>
                      <a:pt x="63" y="371"/>
                    </a:cubicBezTo>
                    <a:cubicBezTo>
                      <a:pt x="54" y="366"/>
                      <a:pt x="47" y="361"/>
                      <a:pt x="42" y="357"/>
                    </a:cubicBezTo>
                    <a:cubicBezTo>
                      <a:pt x="40" y="355"/>
                      <a:pt x="38" y="354"/>
                      <a:pt x="36" y="353"/>
                    </a:cubicBezTo>
                    <a:cubicBezTo>
                      <a:pt x="36" y="352"/>
                      <a:pt x="35" y="352"/>
                      <a:pt x="35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4" y="352"/>
                      <a:pt x="34" y="352"/>
                      <a:pt x="34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4" y="352"/>
                      <a:pt x="34" y="352"/>
                      <a:pt x="34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3" y="353"/>
                      <a:pt x="33" y="353"/>
                      <a:pt x="33" y="353"/>
                    </a:cubicBezTo>
                    <a:cubicBezTo>
                      <a:pt x="36" y="353"/>
                      <a:pt x="36" y="353"/>
                      <a:pt x="36" y="353"/>
                    </a:cubicBezTo>
                    <a:cubicBezTo>
                      <a:pt x="36" y="352"/>
                      <a:pt x="36" y="352"/>
                      <a:pt x="35" y="352"/>
                    </a:cubicBezTo>
                    <a:cubicBezTo>
                      <a:pt x="33" y="353"/>
                      <a:pt x="33" y="353"/>
                      <a:pt x="33" y="353"/>
                    </a:cubicBezTo>
                    <a:cubicBezTo>
                      <a:pt x="36" y="353"/>
                      <a:pt x="36" y="353"/>
                      <a:pt x="36" y="353"/>
                    </a:cubicBezTo>
                    <a:cubicBezTo>
                      <a:pt x="32" y="353"/>
                      <a:pt x="32" y="353"/>
                      <a:pt x="32" y="353"/>
                    </a:cubicBezTo>
                    <a:cubicBezTo>
                      <a:pt x="35" y="355"/>
                      <a:pt x="35" y="355"/>
                      <a:pt x="35" y="355"/>
                    </a:cubicBezTo>
                    <a:cubicBezTo>
                      <a:pt x="36" y="354"/>
                      <a:pt x="36" y="354"/>
                      <a:pt x="36" y="353"/>
                    </a:cubicBezTo>
                    <a:cubicBezTo>
                      <a:pt x="32" y="353"/>
                      <a:pt x="32" y="353"/>
                      <a:pt x="32" y="353"/>
                    </a:cubicBezTo>
                    <a:cubicBezTo>
                      <a:pt x="35" y="355"/>
                      <a:pt x="35" y="355"/>
                      <a:pt x="35" y="355"/>
                    </a:cubicBezTo>
                    <a:cubicBezTo>
                      <a:pt x="32" y="353"/>
                      <a:pt x="32" y="353"/>
                      <a:pt x="32" y="353"/>
                    </a:cubicBezTo>
                    <a:cubicBezTo>
                      <a:pt x="30" y="356"/>
                      <a:pt x="30" y="356"/>
                      <a:pt x="30" y="356"/>
                    </a:cubicBezTo>
                    <a:cubicBezTo>
                      <a:pt x="30" y="356"/>
                      <a:pt x="85" y="389"/>
                      <a:pt x="142" y="422"/>
                    </a:cubicBezTo>
                    <a:cubicBezTo>
                      <a:pt x="171" y="438"/>
                      <a:pt x="200" y="454"/>
                      <a:pt x="223" y="466"/>
                    </a:cubicBezTo>
                    <a:cubicBezTo>
                      <a:pt x="235" y="472"/>
                      <a:pt x="245" y="478"/>
                      <a:pt x="252" y="481"/>
                    </a:cubicBezTo>
                    <a:cubicBezTo>
                      <a:pt x="256" y="483"/>
                      <a:pt x="259" y="484"/>
                      <a:pt x="262" y="485"/>
                    </a:cubicBezTo>
                    <a:cubicBezTo>
                      <a:pt x="263" y="486"/>
                      <a:pt x="264" y="486"/>
                      <a:pt x="265" y="487"/>
                    </a:cubicBezTo>
                    <a:cubicBezTo>
                      <a:pt x="267" y="487"/>
                      <a:pt x="267" y="487"/>
                      <a:pt x="269" y="487"/>
                    </a:cubicBezTo>
                    <a:cubicBezTo>
                      <a:pt x="269" y="487"/>
                      <a:pt x="270" y="487"/>
                      <a:pt x="270" y="487"/>
                    </a:cubicBezTo>
                    <a:cubicBezTo>
                      <a:pt x="271" y="487"/>
                      <a:pt x="272" y="486"/>
                      <a:pt x="273" y="485"/>
                    </a:cubicBezTo>
                    <a:cubicBezTo>
                      <a:pt x="273" y="484"/>
                      <a:pt x="274" y="483"/>
                      <a:pt x="273" y="482"/>
                    </a:cubicBezTo>
                    <a:cubicBezTo>
                      <a:pt x="273" y="481"/>
                      <a:pt x="272" y="480"/>
                      <a:pt x="271" y="479"/>
                    </a:cubicBezTo>
                    <a:cubicBezTo>
                      <a:pt x="271" y="479"/>
                      <a:pt x="268" y="477"/>
                      <a:pt x="262" y="474"/>
                    </a:cubicBezTo>
                    <a:cubicBezTo>
                      <a:pt x="240" y="461"/>
                      <a:pt x="184" y="428"/>
                      <a:pt x="135" y="398"/>
                    </a:cubicBezTo>
                    <a:cubicBezTo>
                      <a:pt x="110" y="383"/>
                      <a:pt x="87" y="368"/>
                      <a:pt x="70" y="357"/>
                    </a:cubicBezTo>
                    <a:cubicBezTo>
                      <a:pt x="61" y="352"/>
                      <a:pt x="54" y="347"/>
                      <a:pt x="49" y="343"/>
                    </a:cubicBezTo>
                    <a:cubicBezTo>
                      <a:pt x="47" y="341"/>
                      <a:pt x="45" y="340"/>
                      <a:pt x="44" y="339"/>
                    </a:cubicBezTo>
                    <a:cubicBezTo>
                      <a:pt x="43" y="338"/>
                      <a:pt x="43" y="338"/>
                      <a:pt x="43" y="338"/>
                    </a:cubicBezTo>
                    <a:cubicBezTo>
                      <a:pt x="43" y="338"/>
                      <a:pt x="43" y="338"/>
                      <a:pt x="43" y="338"/>
                    </a:cubicBezTo>
                    <a:cubicBezTo>
                      <a:pt x="41" y="339"/>
                      <a:pt x="41" y="339"/>
                      <a:pt x="41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3" y="338"/>
                      <a:pt x="43" y="338"/>
                      <a:pt x="43" y="338"/>
                    </a:cubicBezTo>
                    <a:cubicBezTo>
                      <a:pt x="41" y="339"/>
                      <a:pt x="41" y="339"/>
                      <a:pt x="41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0" y="339"/>
                      <a:pt x="40" y="339"/>
                      <a:pt x="40" y="339"/>
                    </a:cubicBezTo>
                    <a:cubicBezTo>
                      <a:pt x="43" y="341"/>
                      <a:pt x="43" y="341"/>
                      <a:pt x="43" y="341"/>
                    </a:cubicBezTo>
                    <a:cubicBezTo>
                      <a:pt x="43" y="341"/>
                      <a:pt x="43" y="340"/>
                      <a:pt x="43" y="339"/>
                    </a:cubicBezTo>
                    <a:cubicBezTo>
                      <a:pt x="40" y="339"/>
                      <a:pt x="40" y="339"/>
                      <a:pt x="40" y="339"/>
                    </a:cubicBezTo>
                    <a:cubicBezTo>
                      <a:pt x="43" y="341"/>
                      <a:pt x="43" y="341"/>
                      <a:pt x="43" y="341"/>
                    </a:cubicBezTo>
                    <a:cubicBezTo>
                      <a:pt x="39" y="339"/>
                      <a:pt x="39" y="339"/>
                      <a:pt x="39" y="339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272" y="475"/>
                      <a:pt x="272" y="475"/>
                      <a:pt x="272" y="475"/>
                    </a:cubicBezTo>
                    <a:cubicBezTo>
                      <a:pt x="274" y="476"/>
                      <a:pt x="277" y="475"/>
                      <a:pt x="278" y="473"/>
                    </a:cubicBezTo>
                    <a:cubicBezTo>
                      <a:pt x="278" y="473"/>
                      <a:pt x="278" y="472"/>
                      <a:pt x="278" y="471"/>
                    </a:cubicBezTo>
                    <a:cubicBezTo>
                      <a:pt x="278" y="470"/>
                      <a:pt x="278" y="469"/>
                      <a:pt x="278" y="469"/>
                    </a:cubicBezTo>
                    <a:cubicBezTo>
                      <a:pt x="277" y="468"/>
                      <a:pt x="277" y="468"/>
                      <a:pt x="277" y="468"/>
                    </a:cubicBezTo>
                    <a:cubicBezTo>
                      <a:pt x="276" y="467"/>
                      <a:pt x="276" y="467"/>
                      <a:pt x="275" y="466"/>
                    </a:cubicBezTo>
                    <a:cubicBezTo>
                      <a:pt x="272" y="464"/>
                      <a:pt x="266" y="460"/>
                      <a:pt x="258" y="455"/>
                    </a:cubicBezTo>
                    <a:cubicBezTo>
                      <a:pt x="204" y="419"/>
                      <a:pt x="46" y="324"/>
                      <a:pt x="46" y="324"/>
                    </a:cubicBezTo>
                    <a:cubicBezTo>
                      <a:pt x="44" y="327"/>
                      <a:pt x="44" y="327"/>
                      <a:pt x="44" y="327"/>
                    </a:cubicBezTo>
                    <a:cubicBezTo>
                      <a:pt x="47" y="329"/>
                      <a:pt x="47" y="329"/>
                      <a:pt x="47" y="329"/>
                    </a:cubicBezTo>
                    <a:cubicBezTo>
                      <a:pt x="44" y="327"/>
                      <a:pt x="44" y="327"/>
                      <a:pt x="44" y="327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6" y="330"/>
                      <a:pt x="46" y="330"/>
                      <a:pt x="47" y="329"/>
                    </a:cubicBezTo>
                    <a:cubicBezTo>
                      <a:pt x="44" y="327"/>
                      <a:pt x="44" y="327"/>
                      <a:pt x="44" y="327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4" y="328"/>
                      <a:pt x="44" y="328"/>
                      <a:pt x="44" y="328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1"/>
                      <a:pt x="45" y="331"/>
                      <a:pt x="45" y="331"/>
                    </a:cubicBezTo>
                    <a:cubicBezTo>
                      <a:pt x="44" y="328"/>
                      <a:pt x="44" y="328"/>
                      <a:pt x="44" y="328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0"/>
                      <a:pt x="44" y="330"/>
                      <a:pt x="44" y="330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0"/>
                      <a:pt x="44" y="330"/>
                      <a:pt x="44" y="330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1"/>
                      <a:pt x="45" y="331"/>
                      <a:pt x="46" y="331"/>
                    </a:cubicBezTo>
                    <a:cubicBezTo>
                      <a:pt x="49" y="332"/>
                      <a:pt x="55" y="335"/>
                      <a:pt x="63" y="339"/>
                    </a:cubicBezTo>
                    <a:cubicBezTo>
                      <a:pt x="91" y="353"/>
                      <a:pt x="143" y="383"/>
                      <a:pt x="188" y="409"/>
                    </a:cubicBezTo>
                    <a:cubicBezTo>
                      <a:pt x="211" y="422"/>
                      <a:pt x="232" y="434"/>
                      <a:pt x="247" y="443"/>
                    </a:cubicBezTo>
                    <a:cubicBezTo>
                      <a:pt x="255" y="447"/>
                      <a:pt x="262" y="451"/>
                      <a:pt x="266" y="453"/>
                    </a:cubicBezTo>
                    <a:cubicBezTo>
                      <a:pt x="269" y="454"/>
                      <a:pt x="270" y="455"/>
                      <a:pt x="272" y="456"/>
                    </a:cubicBezTo>
                    <a:cubicBezTo>
                      <a:pt x="273" y="457"/>
                      <a:pt x="273" y="457"/>
                      <a:pt x="274" y="457"/>
                    </a:cubicBezTo>
                    <a:cubicBezTo>
                      <a:pt x="274" y="457"/>
                      <a:pt x="274" y="457"/>
                      <a:pt x="274" y="457"/>
                    </a:cubicBezTo>
                    <a:cubicBezTo>
                      <a:pt x="275" y="457"/>
                      <a:pt x="275" y="458"/>
                      <a:pt x="276" y="458"/>
                    </a:cubicBezTo>
                    <a:cubicBezTo>
                      <a:pt x="276" y="458"/>
                      <a:pt x="277" y="458"/>
                      <a:pt x="277" y="457"/>
                    </a:cubicBezTo>
                    <a:cubicBezTo>
                      <a:pt x="278" y="457"/>
                      <a:pt x="279" y="457"/>
                      <a:pt x="279" y="456"/>
                    </a:cubicBezTo>
                    <a:cubicBezTo>
                      <a:pt x="279" y="456"/>
                      <a:pt x="279" y="456"/>
                      <a:pt x="279" y="456"/>
                    </a:cubicBezTo>
                    <a:cubicBezTo>
                      <a:pt x="280" y="455"/>
                      <a:pt x="280" y="454"/>
                      <a:pt x="280" y="453"/>
                    </a:cubicBezTo>
                    <a:cubicBezTo>
                      <a:pt x="280" y="452"/>
                      <a:pt x="280" y="451"/>
                      <a:pt x="279" y="451"/>
                    </a:cubicBezTo>
                    <a:cubicBezTo>
                      <a:pt x="279" y="450"/>
                      <a:pt x="278" y="449"/>
                      <a:pt x="277" y="449"/>
                    </a:cubicBezTo>
                    <a:cubicBezTo>
                      <a:pt x="276" y="447"/>
                      <a:pt x="274" y="446"/>
                      <a:pt x="271" y="444"/>
                    </a:cubicBezTo>
                    <a:cubicBezTo>
                      <a:pt x="261" y="437"/>
                      <a:pt x="243" y="425"/>
                      <a:pt x="220" y="412"/>
                    </a:cubicBezTo>
                    <a:cubicBezTo>
                      <a:pt x="186" y="392"/>
                      <a:pt x="144" y="367"/>
                      <a:pt x="110" y="347"/>
                    </a:cubicBezTo>
                    <a:cubicBezTo>
                      <a:pt x="93" y="337"/>
                      <a:pt x="78" y="328"/>
                      <a:pt x="67" y="321"/>
                    </a:cubicBezTo>
                    <a:cubicBezTo>
                      <a:pt x="62" y="318"/>
                      <a:pt x="58" y="315"/>
                      <a:pt x="55" y="313"/>
                    </a:cubicBezTo>
                    <a:cubicBezTo>
                      <a:pt x="54" y="312"/>
                      <a:pt x="53" y="311"/>
                      <a:pt x="52" y="310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1" y="311"/>
                      <a:pt x="51" y="311"/>
                      <a:pt x="51" y="311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1" y="311"/>
                      <a:pt x="51" y="311"/>
                      <a:pt x="51" y="311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1"/>
                      <a:pt x="52" y="311"/>
                      <a:pt x="52" y="311"/>
                    </a:cubicBezTo>
                    <a:cubicBezTo>
                      <a:pt x="52" y="311"/>
                      <a:pt x="52" y="310"/>
                      <a:pt x="52" y="310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1"/>
                      <a:pt x="52" y="311"/>
                      <a:pt x="52" y="311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3"/>
                      <a:pt x="52" y="313"/>
                      <a:pt x="52" y="313"/>
                    </a:cubicBezTo>
                    <a:cubicBezTo>
                      <a:pt x="52" y="313"/>
                      <a:pt x="52" y="312"/>
                      <a:pt x="52" y="311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3"/>
                      <a:pt x="52" y="313"/>
                      <a:pt x="52" y="313"/>
                    </a:cubicBezTo>
                    <a:cubicBezTo>
                      <a:pt x="52" y="313"/>
                      <a:pt x="52" y="313"/>
                      <a:pt x="52" y="313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50" y="315"/>
                      <a:pt x="50" y="315"/>
                      <a:pt x="50" y="315"/>
                    </a:cubicBezTo>
                    <a:cubicBezTo>
                      <a:pt x="50" y="315"/>
                      <a:pt x="51" y="314"/>
                      <a:pt x="52" y="313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50" y="315"/>
                      <a:pt x="50" y="315"/>
                      <a:pt x="50" y="315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48" y="315"/>
                      <a:pt x="48" y="315"/>
                      <a:pt x="48" y="315"/>
                    </a:cubicBezTo>
                    <a:cubicBezTo>
                      <a:pt x="49" y="315"/>
                      <a:pt x="49" y="315"/>
                      <a:pt x="50" y="315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48" y="315"/>
                      <a:pt x="48" y="315"/>
                      <a:pt x="48" y="315"/>
                    </a:cubicBezTo>
                    <a:cubicBezTo>
                      <a:pt x="48" y="312"/>
                      <a:pt x="48" y="312"/>
                      <a:pt x="48" y="312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7" y="315"/>
                      <a:pt x="48" y="315"/>
                      <a:pt x="48" y="315"/>
                    </a:cubicBezTo>
                    <a:cubicBezTo>
                      <a:pt x="48" y="312"/>
                      <a:pt x="48" y="312"/>
                      <a:pt x="48" y="312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8" y="314"/>
                      <a:pt x="48" y="314"/>
                      <a:pt x="48" y="314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8" y="314"/>
                      <a:pt x="48" y="314"/>
                      <a:pt x="48" y="314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7" y="315"/>
                      <a:pt x="48" y="315"/>
                      <a:pt x="48" y="316"/>
                    </a:cubicBezTo>
                    <a:cubicBezTo>
                      <a:pt x="51" y="317"/>
                      <a:pt x="56" y="320"/>
                      <a:pt x="64" y="324"/>
                    </a:cubicBezTo>
                    <a:cubicBezTo>
                      <a:pt x="90" y="339"/>
                      <a:pt x="142" y="369"/>
                      <a:pt x="188" y="395"/>
                    </a:cubicBezTo>
                    <a:cubicBezTo>
                      <a:pt x="211" y="408"/>
                      <a:pt x="232" y="420"/>
                      <a:pt x="248" y="429"/>
                    </a:cubicBezTo>
                    <a:cubicBezTo>
                      <a:pt x="256" y="433"/>
                      <a:pt x="263" y="437"/>
                      <a:pt x="268" y="440"/>
                    </a:cubicBezTo>
                    <a:cubicBezTo>
                      <a:pt x="271" y="441"/>
                      <a:pt x="273" y="442"/>
                      <a:pt x="274" y="443"/>
                    </a:cubicBezTo>
                    <a:cubicBezTo>
                      <a:pt x="275" y="443"/>
                      <a:pt x="276" y="443"/>
                      <a:pt x="277" y="443"/>
                    </a:cubicBezTo>
                    <a:cubicBezTo>
                      <a:pt x="278" y="444"/>
                      <a:pt x="278" y="444"/>
                      <a:pt x="278" y="444"/>
                    </a:cubicBezTo>
                    <a:cubicBezTo>
                      <a:pt x="278" y="444"/>
                      <a:pt x="278" y="444"/>
                      <a:pt x="279" y="444"/>
                    </a:cubicBezTo>
                    <a:cubicBezTo>
                      <a:pt x="279" y="444"/>
                      <a:pt x="280" y="444"/>
                      <a:pt x="280" y="444"/>
                    </a:cubicBezTo>
                    <a:cubicBezTo>
                      <a:pt x="281" y="443"/>
                      <a:pt x="282" y="443"/>
                      <a:pt x="282" y="442"/>
                    </a:cubicBezTo>
                    <a:cubicBezTo>
                      <a:pt x="283" y="441"/>
                      <a:pt x="283" y="440"/>
                      <a:pt x="283" y="439"/>
                    </a:cubicBezTo>
                    <a:cubicBezTo>
                      <a:pt x="283" y="438"/>
                      <a:pt x="282" y="437"/>
                      <a:pt x="281" y="436"/>
                    </a:cubicBezTo>
                    <a:cubicBezTo>
                      <a:pt x="281" y="436"/>
                      <a:pt x="278" y="434"/>
                      <a:pt x="271" y="430"/>
                    </a:cubicBezTo>
                    <a:cubicBezTo>
                      <a:pt x="250" y="417"/>
                      <a:pt x="195" y="384"/>
                      <a:pt x="147" y="354"/>
                    </a:cubicBezTo>
                    <a:cubicBezTo>
                      <a:pt x="122" y="339"/>
                      <a:pt x="99" y="324"/>
                      <a:pt x="82" y="313"/>
                    </a:cubicBezTo>
                    <a:cubicBezTo>
                      <a:pt x="74" y="308"/>
                      <a:pt x="67" y="304"/>
                      <a:pt x="62" y="300"/>
                    </a:cubicBezTo>
                    <a:cubicBezTo>
                      <a:pt x="60" y="299"/>
                      <a:pt x="58" y="297"/>
                      <a:pt x="57" y="297"/>
                    </a:cubicBezTo>
                    <a:cubicBezTo>
                      <a:pt x="56" y="296"/>
                      <a:pt x="56" y="296"/>
                      <a:pt x="55" y="296"/>
                    </a:cubicBezTo>
                    <a:cubicBezTo>
                      <a:pt x="55" y="296"/>
                      <a:pt x="55" y="296"/>
                      <a:pt x="55" y="296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5" y="296"/>
                      <a:pt x="55" y="296"/>
                      <a:pt x="55" y="296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3" y="298"/>
                      <a:pt x="53" y="298"/>
                      <a:pt x="53" y="298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3" y="298"/>
                      <a:pt x="53" y="298"/>
                      <a:pt x="53" y="298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298"/>
                      <a:pt x="56" y="298"/>
                      <a:pt x="56" y="298"/>
                    </a:cubicBezTo>
                    <a:cubicBezTo>
                      <a:pt x="56" y="297"/>
                      <a:pt x="56" y="297"/>
                      <a:pt x="56" y="296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298"/>
                      <a:pt x="56" y="298"/>
                      <a:pt x="56" y="298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300"/>
                      <a:pt x="56" y="300"/>
                      <a:pt x="56" y="300"/>
                    </a:cubicBezTo>
                    <a:cubicBezTo>
                      <a:pt x="56" y="299"/>
                      <a:pt x="56" y="299"/>
                      <a:pt x="56" y="298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300"/>
                      <a:pt x="56" y="300"/>
                      <a:pt x="56" y="300"/>
                    </a:cubicBezTo>
                    <a:cubicBezTo>
                      <a:pt x="56" y="300"/>
                      <a:pt x="56" y="300"/>
                      <a:pt x="56" y="300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4" y="302"/>
                      <a:pt x="54" y="302"/>
                      <a:pt x="54" y="302"/>
                    </a:cubicBezTo>
                    <a:cubicBezTo>
                      <a:pt x="54" y="302"/>
                      <a:pt x="55" y="301"/>
                      <a:pt x="56" y="300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4" y="302"/>
                      <a:pt x="54" y="302"/>
                      <a:pt x="54" y="302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3" y="302"/>
                      <a:pt x="53" y="302"/>
                      <a:pt x="54" y="302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299"/>
                      <a:pt x="52" y="299"/>
                      <a:pt x="52" y="299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299"/>
                      <a:pt x="52" y="299"/>
                      <a:pt x="52" y="299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1"/>
                      <a:pt x="52" y="301"/>
                      <a:pt x="52" y="301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1"/>
                      <a:pt x="52" y="301"/>
                      <a:pt x="52" y="301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4" y="303"/>
                      <a:pt x="56" y="304"/>
                    </a:cubicBezTo>
                    <a:cubicBezTo>
                      <a:pt x="65" y="308"/>
                      <a:pt x="84" y="318"/>
                      <a:pt x="107" y="331"/>
                    </a:cubicBezTo>
                    <a:cubicBezTo>
                      <a:pt x="141" y="350"/>
                      <a:pt x="185" y="374"/>
                      <a:pt x="220" y="394"/>
                    </a:cubicBezTo>
                    <a:cubicBezTo>
                      <a:pt x="237" y="404"/>
                      <a:pt x="253" y="413"/>
                      <a:pt x="264" y="419"/>
                    </a:cubicBezTo>
                    <a:cubicBezTo>
                      <a:pt x="270" y="423"/>
                      <a:pt x="274" y="425"/>
                      <a:pt x="277" y="427"/>
                    </a:cubicBezTo>
                    <a:cubicBezTo>
                      <a:pt x="280" y="429"/>
                      <a:pt x="282" y="430"/>
                      <a:pt x="282" y="430"/>
                    </a:cubicBezTo>
                    <a:cubicBezTo>
                      <a:pt x="284" y="431"/>
                      <a:pt x="286" y="430"/>
                      <a:pt x="287" y="428"/>
                    </a:cubicBezTo>
                    <a:cubicBezTo>
                      <a:pt x="288" y="427"/>
                      <a:pt x="288" y="427"/>
                      <a:pt x="288" y="426"/>
                    </a:cubicBezTo>
                    <a:cubicBezTo>
                      <a:pt x="288" y="425"/>
                      <a:pt x="287" y="424"/>
                      <a:pt x="287" y="423"/>
                    </a:cubicBezTo>
                    <a:cubicBezTo>
                      <a:pt x="286" y="422"/>
                      <a:pt x="286" y="422"/>
                      <a:pt x="285" y="421"/>
                    </a:cubicBezTo>
                    <a:cubicBezTo>
                      <a:pt x="284" y="420"/>
                      <a:pt x="282" y="418"/>
                      <a:pt x="279" y="416"/>
                    </a:cubicBezTo>
                    <a:cubicBezTo>
                      <a:pt x="269" y="409"/>
                      <a:pt x="251" y="398"/>
                      <a:pt x="228" y="385"/>
                    </a:cubicBezTo>
                    <a:cubicBezTo>
                      <a:pt x="195" y="364"/>
                      <a:pt x="153" y="340"/>
                      <a:pt x="119" y="320"/>
                    </a:cubicBezTo>
                    <a:cubicBezTo>
                      <a:pt x="102" y="310"/>
                      <a:pt x="88" y="301"/>
                      <a:pt x="77" y="294"/>
                    </a:cubicBezTo>
                    <a:cubicBezTo>
                      <a:pt x="72" y="291"/>
                      <a:pt x="68" y="288"/>
                      <a:pt x="65" y="286"/>
                    </a:cubicBezTo>
                    <a:cubicBezTo>
                      <a:pt x="64" y="285"/>
                      <a:pt x="63" y="284"/>
                      <a:pt x="62" y="284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62" y="285"/>
                      <a:pt x="62" y="285"/>
                      <a:pt x="62" y="285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62" y="285"/>
                      <a:pt x="62" y="285"/>
                      <a:pt x="62" y="285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2" y="287"/>
                      <a:pt x="62" y="286"/>
                      <a:pt x="62" y="285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56" y="289"/>
                      <a:pt x="56" y="289"/>
                      <a:pt x="56" y="289"/>
                    </a:cubicBezTo>
                    <a:cubicBezTo>
                      <a:pt x="287" y="415"/>
                      <a:pt x="287" y="415"/>
                      <a:pt x="287" y="415"/>
                    </a:cubicBezTo>
                    <a:cubicBezTo>
                      <a:pt x="289" y="416"/>
                      <a:pt x="292" y="415"/>
                      <a:pt x="293" y="414"/>
                    </a:cubicBezTo>
                    <a:cubicBezTo>
                      <a:pt x="294" y="412"/>
                      <a:pt x="293" y="409"/>
                      <a:pt x="291" y="408"/>
                    </a:cubicBezTo>
                    <a:cubicBezTo>
                      <a:pt x="291" y="408"/>
                      <a:pt x="288" y="406"/>
                      <a:pt x="282" y="403"/>
                    </a:cubicBezTo>
                    <a:cubicBezTo>
                      <a:pt x="261" y="390"/>
                      <a:pt x="208" y="359"/>
                      <a:pt x="161" y="330"/>
                    </a:cubicBezTo>
                    <a:cubicBezTo>
                      <a:pt x="138" y="315"/>
                      <a:pt x="115" y="302"/>
                      <a:pt x="99" y="291"/>
                    </a:cubicBezTo>
                    <a:cubicBezTo>
                      <a:pt x="91" y="286"/>
                      <a:pt x="84" y="281"/>
                      <a:pt x="80" y="278"/>
                    </a:cubicBezTo>
                    <a:cubicBezTo>
                      <a:pt x="77" y="276"/>
                      <a:pt x="76" y="275"/>
                      <a:pt x="75" y="274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2" y="274"/>
                      <a:pt x="72" y="274"/>
                      <a:pt x="72" y="274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2" y="274"/>
                      <a:pt x="72" y="274"/>
                      <a:pt x="72" y="274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1" y="275"/>
                      <a:pt x="71" y="275"/>
                      <a:pt x="71" y="275"/>
                    </a:cubicBezTo>
                    <a:cubicBezTo>
                      <a:pt x="74" y="275"/>
                      <a:pt x="74" y="275"/>
                      <a:pt x="74" y="275"/>
                    </a:cubicBezTo>
                    <a:cubicBezTo>
                      <a:pt x="74" y="274"/>
                      <a:pt x="74" y="273"/>
                      <a:pt x="74" y="273"/>
                    </a:cubicBezTo>
                    <a:cubicBezTo>
                      <a:pt x="71" y="275"/>
                      <a:pt x="71" y="275"/>
                      <a:pt x="71" y="275"/>
                    </a:cubicBezTo>
                    <a:cubicBezTo>
                      <a:pt x="74" y="275"/>
                      <a:pt x="74" y="275"/>
                      <a:pt x="74" y="275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3" y="277"/>
                      <a:pt x="73" y="277"/>
                      <a:pt x="73" y="277"/>
                    </a:cubicBezTo>
                    <a:cubicBezTo>
                      <a:pt x="74" y="276"/>
                      <a:pt x="74" y="275"/>
                      <a:pt x="74" y="275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3" y="277"/>
                      <a:pt x="73" y="277"/>
                      <a:pt x="73" y="277"/>
                    </a:cubicBezTo>
                    <a:cubicBezTo>
                      <a:pt x="73" y="277"/>
                      <a:pt x="73" y="277"/>
                      <a:pt x="73" y="277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2" y="278"/>
                      <a:pt x="73" y="278"/>
                      <a:pt x="73" y="277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1" y="278"/>
                      <a:pt x="71" y="278"/>
                      <a:pt x="72" y="278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6"/>
                      <a:pt x="70" y="276"/>
                      <a:pt x="70" y="276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6"/>
                      <a:pt x="70" y="276"/>
                      <a:pt x="70" y="276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7"/>
                      <a:pt x="70" y="277"/>
                      <a:pt x="70" y="277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7"/>
                      <a:pt x="70" y="277"/>
                      <a:pt x="70" y="277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9"/>
                      <a:pt x="70" y="279"/>
                      <a:pt x="70" y="279"/>
                    </a:cubicBezTo>
                    <a:cubicBezTo>
                      <a:pt x="71" y="279"/>
                      <a:pt x="73" y="280"/>
                      <a:pt x="75" y="281"/>
                    </a:cubicBezTo>
                    <a:cubicBezTo>
                      <a:pt x="84" y="285"/>
                      <a:pt x="102" y="296"/>
                      <a:pt x="123" y="308"/>
                    </a:cubicBezTo>
                    <a:cubicBezTo>
                      <a:pt x="155" y="327"/>
                      <a:pt x="196" y="352"/>
                      <a:pt x="230" y="371"/>
                    </a:cubicBezTo>
                    <a:cubicBezTo>
                      <a:pt x="247" y="381"/>
                      <a:pt x="263" y="390"/>
                      <a:pt x="275" y="396"/>
                    </a:cubicBezTo>
                    <a:cubicBezTo>
                      <a:pt x="280" y="399"/>
                      <a:pt x="285" y="402"/>
                      <a:pt x="289" y="404"/>
                    </a:cubicBezTo>
                    <a:cubicBezTo>
                      <a:pt x="291" y="405"/>
                      <a:pt x="293" y="405"/>
                      <a:pt x="295" y="406"/>
                    </a:cubicBezTo>
                    <a:cubicBezTo>
                      <a:pt x="296" y="406"/>
                      <a:pt x="297" y="407"/>
                      <a:pt x="299" y="407"/>
                    </a:cubicBezTo>
                    <a:cubicBezTo>
                      <a:pt x="299" y="407"/>
                      <a:pt x="300" y="407"/>
                      <a:pt x="301" y="406"/>
                    </a:cubicBezTo>
                    <a:cubicBezTo>
                      <a:pt x="301" y="406"/>
                      <a:pt x="302" y="406"/>
                      <a:pt x="303" y="405"/>
                    </a:cubicBezTo>
                    <a:cubicBezTo>
                      <a:pt x="304" y="404"/>
                      <a:pt x="304" y="403"/>
                      <a:pt x="304" y="402"/>
                    </a:cubicBezTo>
                    <a:cubicBezTo>
                      <a:pt x="303" y="401"/>
                      <a:pt x="303" y="400"/>
                      <a:pt x="302" y="399"/>
                    </a:cubicBezTo>
                    <a:cubicBezTo>
                      <a:pt x="199" y="335"/>
                      <a:pt x="199" y="335"/>
                      <a:pt x="199" y="335"/>
                    </a:cubicBezTo>
                    <a:cubicBezTo>
                      <a:pt x="299" y="390"/>
                      <a:pt x="299" y="390"/>
                      <a:pt x="299" y="390"/>
                    </a:cubicBezTo>
                    <a:cubicBezTo>
                      <a:pt x="301" y="391"/>
                      <a:pt x="303" y="391"/>
                      <a:pt x="304" y="389"/>
                    </a:cubicBezTo>
                    <a:cubicBezTo>
                      <a:pt x="305" y="387"/>
                      <a:pt x="305" y="384"/>
                      <a:pt x="303" y="383"/>
                    </a:cubicBezTo>
                    <a:cubicBezTo>
                      <a:pt x="81" y="245"/>
                      <a:pt x="81" y="245"/>
                      <a:pt x="81" y="245"/>
                    </a:cubicBezTo>
                    <a:cubicBezTo>
                      <a:pt x="79" y="248"/>
                      <a:pt x="79" y="248"/>
                      <a:pt x="79" y="248"/>
                    </a:cubicBezTo>
                    <a:cubicBezTo>
                      <a:pt x="77" y="252"/>
                      <a:pt x="77" y="252"/>
                      <a:pt x="77" y="252"/>
                    </a:cubicBezTo>
                    <a:cubicBezTo>
                      <a:pt x="77" y="252"/>
                      <a:pt x="130" y="283"/>
                      <a:pt x="185" y="315"/>
                    </a:cubicBezTo>
                    <a:cubicBezTo>
                      <a:pt x="213" y="330"/>
                      <a:pt x="241" y="346"/>
                      <a:pt x="263" y="358"/>
                    </a:cubicBezTo>
                    <a:cubicBezTo>
                      <a:pt x="274" y="364"/>
                      <a:pt x="284" y="369"/>
                      <a:pt x="291" y="372"/>
                    </a:cubicBezTo>
                    <a:cubicBezTo>
                      <a:pt x="295" y="374"/>
                      <a:pt x="298" y="376"/>
                      <a:pt x="301" y="377"/>
                    </a:cubicBezTo>
                    <a:cubicBezTo>
                      <a:pt x="302" y="377"/>
                      <a:pt x="303" y="377"/>
                      <a:pt x="304" y="378"/>
                    </a:cubicBezTo>
                    <a:cubicBezTo>
                      <a:pt x="305" y="378"/>
                      <a:pt x="306" y="378"/>
                      <a:pt x="307" y="378"/>
                    </a:cubicBezTo>
                    <a:cubicBezTo>
                      <a:pt x="308" y="378"/>
                      <a:pt x="308" y="378"/>
                      <a:pt x="309" y="378"/>
                    </a:cubicBezTo>
                    <a:cubicBezTo>
                      <a:pt x="310" y="378"/>
                      <a:pt x="311" y="377"/>
                      <a:pt x="311" y="376"/>
                    </a:cubicBezTo>
                    <a:cubicBezTo>
                      <a:pt x="312" y="375"/>
                      <a:pt x="312" y="374"/>
                      <a:pt x="312" y="373"/>
                    </a:cubicBezTo>
                    <a:cubicBezTo>
                      <a:pt x="312" y="372"/>
                      <a:pt x="311" y="371"/>
                      <a:pt x="310" y="370"/>
                    </a:cubicBezTo>
                    <a:cubicBezTo>
                      <a:pt x="310" y="370"/>
                      <a:pt x="307" y="369"/>
                      <a:pt x="301" y="365"/>
                    </a:cubicBezTo>
                    <a:cubicBezTo>
                      <a:pt x="282" y="354"/>
                      <a:pt x="233" y="325"/>
                      <a:pt x="190" y="299"/>
                    </a:cubicBezTo>
                    <a:cubicBezTo>
                      <a:pt x="168" y="285"/>
                      <a:pt x="147" y="273"/>
                      <a:pt x="132" y="263"/>
                    </a:cubicBezTo>
                    <a:cubicBezTo>
                      <a:pt x="124" y="258"/>
                      <a:pt x="118" y="253"/>
                      <a:pt x="114" y="250"/>
                    </a:cubicBezTo>
                    <a:cubicBezTo>
                      <a:pt x="112" y="249"/>
                      <a:pt x="110" y="247"/>
                      <a:pt x="109" y="247"/>
                    </a:cubicBezTo>
                    <a:cubicBezTo>
                      <a:pt x="109" y="246"/>
                      <a:pt x="109" y="246"/>
                      <a:pt x="108" y="246"/>
                    </a:cubicBezTo>
                    <a:cubicBezTo>
                      <a:pt x="108" y="246"/>
                      <a:pt x="108" y="246"/>
                      <a:pt x="108" y="246"/>
                    </a:cubicBezTo>
                    <a:cubicBezTo>
                      <a:pt x="107" y="246"/>
                      <a:pt x="107" y="246"/>
                      <a:pt x="107" y="246"/>
                    </a:cubicBezTo>
                    <a:cubicBezTo>
                      <a:pt x="109" y="246"/>
                      <a:pt x="109" y="246"/>
                      <a:pt x="109" y="246"/>
                    </a:cubicBezTo>
                    <a:cubicBezTo>
                      <a:pt x="108" y="246"/>
                      <a:pt x="108" y="246"/>
                      <a:pt x="108" y="246"/>
                    </a:cubicBezTo>
                    <a:cubicBezTo>
                      <a:pt x="107" y="246"/>
                      <a:pt x="107" y="246"/>
                      <a:pt x="107" y="246"/>
                    </a:cubicBezTo>
                    <a:cubicBezTo>
                      <a:pt x="109" y="246"/>
                      <a:pt x="109" y="246"/>
                      <a:pt x="109" y="246"/>
                    </a:cubicBezTo>
                    <a:cubicBezTo>
                      <a:pt x="106" y="247"/>
                      <a:pt x="106" y="247"/>
                      <a:pt x="106" y="247"/>
                    </a:cubicBezTo>
                    <a:cubicBezTo>
                      <a:pt x="109" y="247"/>
                      <a:pt x="109" y="247"/>
                      <a:pt x="109" y="247"/>
                    </a:cubicBezTo>
                    <a:cubicBezTo>
                      <a:pt x="109" y="246"/>
                      <a:pt x="109" y="246"/>
                      <a:pt x="109" y="246"/>
                    </a:cubicBezTo>
                    <a:cubicBezTo>
                      <a:pt x="106" y="247"/>
                      <a:pt x="106" y="247"/>
                      <a:pt x="106" y="247"/>
                    </a:cubicBezTo>
                    <a:cubicBezTo>
                      <a:pt x="109" y="247"/>
                      <a:pt x="109" y="247"/>
                      <a:pt x="109" y="247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9" y="248"/>
                      <a:pt x="109" y="248"/>
                      <a:pt x="109" y="247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7" y="250"/>
                      <a:pt x="108" y="250"/>
                      <a:pt x="108" y="249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5" y="248"/>
                      <a:pt x="105" y="248"/>
                      <a:pt x="105" y="248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5" y="248"/>
                      <a:pt x="105" y="248"/>
                      <a:pt x="105" y="248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5" y="249"/>
                      <a:pt x="105" y="249"/>
                      <a:pt x="105" y="249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5" y="249"/>
                      <a:pt x="105" y="249"/>
                      <a:pt x="105" y="249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6" y="251"/>
                      <a:pt x="108" y="252"/>
                      <a:pt x="110" y="253"/>
                    </a:cubicBezTo>
                    <a:cubicBezTo>
                      <a:pt x="119" y="257"/>
                      <a:pt x="136" y="266"/>
                      <a:pt x="156" y="277"/>
                    </a:cubicBezTo>
                    <a:cubicBezTo>
                      <a:pt x="186" y="294"/>
                      <a:pt x="224" y="316"/>
                      <a:pt x="255" y="334"/>
                    </a:cubicBezTo>
                    <a:cubicBezTo>
                      <a:pt x="271" y="343"/>
                      <a:pt x="285" y="351"/>
                      <a:pt x="296" y="356"/>
                    </a:cubicBezTo>
                    <a:cubicBezTo>
                      <a:pt x="302" y="359"/>
                      <a:pt x="306" y="361"/>
                      <a:pt x="310" y="363"/>
                    </a:cubicBezTo>
                    <a:cubicBezTo>
                      <a:pt x="312" y="364"/>
                      <a:pt x="313" y="364"/>
                      <a:pt x="315" y="365"/>
                    </a:cubicBezTo>
                    <a:cubicBezTo>
                      <a:pt x="316" y="365"/>
                      <a:pt x="317" y="366"/>
                      <a:pt x="318" y="366"/>
                    </a:cubicBezTo>
                    <a:cubicBezTo>
                      <a:pt x="319" y="366"/>
                      <a:pt x="320" y="366"/>
                      <a:pt x="320" y="365"/>
                    </a:cubicBezTo>
                    <a:cubicBezTo>
                      <a:pt x="321" y="365"/>
                      <a:pt x="322" y="365"/>
                      <a:pt x="323" y="364"/>
                    </a:cubicBezTo>
                    <a:cubicBezTo>
                      <a:pt x="323" y="363"/>
                      <a:pt x="323" y="361"/>
                      <a:pt x="323" y="360"/>
                    </a:cubicBezTo>
                    <a:cubicBezTo>
                      <a:pt x="323" y="359"/>
                      <a:pt x="322" y="358"/>
                      <a:pt x="321" y="358"/>
                    </a:cubicBezTo>
                    <a:cubicBezTo>
                      <a:pt x="321" y="358"/>
                      <a:pt x="319" y="356"/>
                      <a:pt x="314" y="354"/>
                    </a:cubicBezTo>
                    <a:cubicBezTo>
                      <a:pt x="297" y="344"/>
                      <a:pt x="256" y="320"/>
                      <a:pt x="220" y="298"/>
                    </a:cubicBezTo>
                    <a:cubicBezTo>
                      <a:pt x="201" y="287"/>
                      <a:pt x="184" y="276"/>
                      <a:pt x="171" y="267"/>
                    </a:cubicBezTo>
                    <a:cubicBezTo>
                      <a:pt x="165" y="263"/>
                      <a:pt x="160" y="260"/>
                      <a:pt x="156" y="257"/>
                    </a:cubicBezTo>
                    <a:cubicBezTo>
                      <a:pt x="154" y="256"/>
                      <a:pt x="153" y="255"/>
                      <a:pt x="152" y="254"/>
                    </a:cubicBezTo>
                    <a:cubicBezTo>
                      <a:pt x="152" y="253"/>
                      <a:pt x="152" y="253"/>
                      <a:pt x="151" y="253"/>
                    </a:cubicBezTo>
                    <a:cubicBezTo>
                      <a:pt x="151" y="253"/>
                      <a:pt x="151" y="253"/>
                      <a:pt x="151" y="253"/>
                    </a:cubicBezTo>
                    <a:cubicBezTo>
                      <a:pt x="152" y="253"/>
                      <a:pt x="152" y="253"/>
                      <a:pt x="152" y="253"/>
                    </a:cubicBezTo>
                    <a:cubicBezTo>
                      <a:pt x="151" y="253"/>
                      <a:pt x="151" y="253"/>
                      <a:pt x="151" y="253"/>
                    </a:cubicBezTo>
                    <a:cubicBezTo>
                      <a:pt x="151" y="253"/>
                      <a:pt x="151" y="253"/>
                      <a:pt x="151" y="253"/>
                    </a:cubicBezTo>
                    <a:cubicBezTo>
                      <a:pt x="152" y="253"/>
                      <a:pt x="152" y="253"/>
                      <a:pt x="152" y="253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52" y="255"/>
                      <a:pt x="152" y="255"/>
                      <a:pt x="152" y="255"/>
                    </a:cubicBezTo>
                    <a:cubicBezTo>
                      <a:pt x="152" y="254"/>
                      <a:pt x="152" y="253"/>
                      <a:pt x="152" y="253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52" y="255"/>
                      <a:pt x="152" y="255"/>
                      <a:pt x="152" y="255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51" y="257"/>
                      <a:pt x="151" y="257"/>
                      <a:pt x="151" y="257"/>
                    </a:cubicBezTo>
                    <a:cubicBezTo>
                      <a:pt x="152" y="256"/>
                      <a:pt x="152" y="255"/>
                      <a:pt x="152" y="255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51" y="257"/>
                      <a:pt x="151" y="257"/>
                      <a:pt x="151" y="257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325" y="358"/>
                      <a:pt x="325" y="358"/>
                      <a:pt x="325" y="358"/>
                    </a:cubicBezTo>
                    <a:cubicBezTo>
                      <a:pt x="327" y="359"/>
                      <a:pt x="330" y="358"/>
                      <a:pt x="331" y="356"/>
                    </a:cubicBezTo>
                    <a:cubicBezTo>
                      <a:pt x="331" y="355"/>
                      <a:pt x="331" y="355"/>
                      <a:pt x="331" y="354"/>
                    </a:cubicBezTo>
                    <a:cubicBezTo>
                      <a:pt x="331" y="353"/>
                      <a:pt x="331" y="352"/>
                      <a:pt x="331" y="352"/>
                    </a:cubicBezTo>
                    <a:cubicBezTo>
                      <a:pt x="330" y="351"/>
                      <a:pt x="330" y="350"/>
                      <a:pt x="329" y="350"/>
                    </a:cubicBezTo>
                    <a:cubicBezTo>
                      <a:pt x="328" y="348"/>
                      <a:pt x="327" y="347"/>
                      <a:pt x="325" y="346"/>
                    </a:cubicBezTo>
                    <a:cubicBezTo>
                      <a:pt x="318" y="341"/>
                      <a:pt x="305" y="332"/>
                      <a:pt x="290" y="323"/>
                    </a:cubicBezTo>
                    <a:cubicBezTo>
                      <a:pt x="243" y="293"/>
                      <a:pt x="172" y="252"/>
                      <a:pt x="172" y="252"/>
                    </a:cubicBezTo>
                    <a:cubicBezTo>
                      <a:pt x="170" y="256"/>
                      <a:pt x="170" y="256"/>
                      <a:pt x="170" y="256"/>
                    </a:cubicBezTo>
                    <a:cubicBezTo>
                      <a:pt x="174" y="258"/>
                      <a:pt x="174" y="258"/>
                      <a:pt x="174" y="258"/>
                    </a:cubicBezTo>
                    <a:cubicBezTo>
                      <a:pt x="171" y="256"/>
                      <a:pt x="171" y="256"/>
                      <a:pt x="171" y="256"/>
                    </a:cubicBezTo>
                    <a:cubicBezTo>
                      <a:pt x="172" y="260"/>
                      <a:pt x="172" y="260"/>
                      <a:pt x="172" y="260"/>
                    </a:cubicBezTo>
                    <a:cubicBezTo>
                      <a:pt x="172" y="259"/>
                      <a:pt x="173" y="259"/>
                      <a:pt x="174" y="258"/>
                    </a:cubicBezTo>
                    <a:cubicBezTo>
                      <a:pt x="171" y="256"/>
                      <a:pt x="171" y="256"/>
                      <a:pt x="171" y="256"/>
                    </a:cubicBezTo>
                    <a:cubicBezTo>
                      <a:pt x="172" y="260"/>
                      <a:pt x="172" y="260"/>
                      <a:pt x="172" y="260"/>
                    </a:cubicBezTo>
                    <a:cubicBezTo>
                      <a:pt x="171" y="257"/>
                      <a:pt x="171" y="257"/>
                      <a:pt x="171" y="257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60"/>
                      <a:pt x="171" y="260"/>
                      <a:pt x="172" y="260"/>
                    </a:cubicBezTo>
                    <a:cubicBezTo>
                      <a:pt x="171" y="257"/>
                      <a:pt x="171" y="257"/>
                      <a:pt x="171" y="257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8"/>
                      <a:pt x="171" y="258"/>
                      <a:pt x="171" y="258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8"/>
                      <a:pt x="171" y="258"/>
                      <a:pt x="171" y="258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70" y="260"/>
                      <a:pt x="170" y="260"/>
                      <a:pt x="170" y="260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70" y="260"/>
                      <a:pt x="170" y="260"/>
                      <a:pt x="170" y="260"/>
                    </a:cubicBezTo>
                    <a:cubicBezTo>
                      <a:pt x="171" y="260"/>
                      <a:pt x="172" y="260"/>
                      <a:pt x="173" y="261"/>
                    </a:cubicBezTo>
                    <a:cubicBezTo>
                      <a:pt x="180" y="263"/>
                      <a:pt x="193" y="270"/>
                      <a:pt x="208" y="278"/>
                    </a:cubicBezTo>
                    <a:cubicBezTo>
                      <a:pt x="232" y="290"/>
                      <a:pt x="262" y="307"/>
                      <a:pt x="286" y="320"/>
                    </a:cubicBezTo>
                    <a:cubicBezTo>
                      <a:pt x="298" y="327"/>
                      <a:pt x="309" y="333"/>
                      <a:pt x="317" y="337"/>
                    </a:cubicBezTo>
                    <a:cubicBezTo>
                      <a:pt x="321" y="339"/>
                      <a:pt x="324" y="341"/>
                      <a:pt x="326" y="342"/>
                    </a:cubicBezTo>
                    <a:cubicBezTo>
                      <a:pt x="327" y="342"/>
                      <a:pt x="328" y="343"/>
                      <a:pt x="329" y="343"/>
                    </a:cubicBezTo>
                    <a:cubicBezTo>
                      <a:pt x="330" y="344"/>
                      <a:pt x="330" y="344"/>
                      <a:pt x="330" y="344"/>
                    </a:cubicBezTo>
                    <a:cubicBezTo>
                      <a:pt x="330" y="344"/>
                      <a:pt x="330" y="344"/>
                      <a:pt x="330" y="344"/>
                    </a:cubicBezTo>
                    <a:cubicBezTo>
                      <a:pt x="330" y="344"/>
                      <a:pt x="330" y="344"/>
                      <a:pt x="330" y="344"/>
                    </a:cubicBezTo>
                    <a:cubicBezTo>
                      <a:pt x="331" y="344"/>
                      <a:pt x="331" y="344"/>
                      <a:pt x="332" y="344"/>
                    </a:cubicBezTo>
                    <a:cubicBezTo>
                      <a:pt x="332" y="344"/>
                      <a:pt x="332" y="344"/>
                      <a:pt x="333" y="344"/>
                    </a:cubicBezTo>
                    <a:cubicBezTo>
                      <a:pt x="333" y="344"/>
                      <a:pt x="334" y="343"/>
                      <a:pt x="335" y="343"/>
                    </a:cubicBezTo>
                    <a:cubicBezTo>
                      <a:pt x="335" y="342"/>
                      <a:pt x="335" y="342"/>
                      <a:pt x="335" y="342"/>
                    </a:cubicBezTo>
                    <a:cubicBezTo>
                      <a:pt x="335" y="341"/>
                      <a:pt x="336" y="341"/>
                      <a:pt x="336" y="340"/>
                    </a:cubicBezTo>
                    <a:cubicBezTo>
                      <a:pt x="335" y="339"/>
                      <a:pt x="335" y="338"/>
                      <a:pt x="335" y="338"/>
                    </a:cubicBezTo>
                    <a:cubicBezTo>
                      <a:pt x="335" y="337"/>
                      <a:pt x="334" y="337"/>
                      <a:pt x="334" y="337"/>
                    </a:cubicBezTo>
                    <a:cubicBezTo>
                      <a:pt x="334" y="336"/>
                      <a:pt x="333" y="336"/>
                      <a:pt x="333" y="336"/>
                    </a:cubicBezTo>
                    <a:cubicBezTo>
                      <a:pt x="331" y="334"/>
                      <a:pt x="327" y="331"/>
                      <a:pt x="322" y="328"/>
                    </a:cubicBezTo>
                    <a:cubicBezTo>
                      <a:pt x="285" y="304"/>
                      <a:pt x="178" y="240"/>
                      <a:pt x="178" y="240"/>
                    </a:cubicBezTo>
                    <a:cubicBezTo>
                      <a:pt x="176" y="243"/>
                      <a:pt x="176" y="243"/>
                      <a:pt x="176" y="243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77" y="243"/>
                      <a:pt x="177" y="243"/>
                      <a:pt x="177" y="243"/>
                    </a:cubicBezTo>
                    <a:cubicBezTo>
                      <a:pt x="178" y="247"/>
                      <a:pt x="178" y="247"/>
                      <a:pt x="178" y="247"/>
                    </a:cubicBezTo>
                    <a:cubicBezTo>
                      <a:pt x="178" y="247"/>
                      <a:pt x="179" y="246"/>
                      <a:pt x="180" y="245"/>
                    </a:cubicBezTo>
                    <a:cubicBezTo>
                      <a:pt x="177" y="243"/>
                      <a:pt x="177" y="243"/>
                      <a:pt x="177" y="243"/>
                    </a:cubicBezTo>
                    <a:cubicBezTo>
                      <a:pt x="178" y="247"/>
                      <a:pt x="178" y="247"/>
                      <a:pt x="178" y="247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7"/>
                      <a:pt x="177" y="247"/>
                      <a:pt x="178" y="247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6"/>
                      <a:pt x="177" y="246"/>
                      <a:pt x="177" y="246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6"/>
                      <a:pt x="177" y="246"/>
                      <a:pt x="177" y="246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7"/>
                      <a:pt x="178" y="247"/>
                      <a:pt x="180" y="248"/>
                    </a:cubicBezTo>
                    <a:cubicBezTo>
                      <a:pt x="183" y="249"/>
                      <a:pt x="188" y="251"/>
                      <a:pt x="194" y="254"/>
                    </a:cubicBezTo>
                    <a:cubicBezTo>
                      <a:pt x="215" y="264"/>
                      <a:pt x="249" y="283"/>
                      <a:pt x="280" y="299"/>
                    </a:cubicBezTo>
                    <a:cubicBezTo>
                      <a:pt x="295" y="307"/>
                      <a:pt x="309" y="315"/>
                      <a:pt x="319" y="320"/>
                    </a:cubicBezTo>
                    <a:cubicBezTo>
                      <a:pt x="325" y="323"/>
                      <a:pt x="329" y="325"/>
                      <a:pt x="333" y="327"/>
                    </a:cubicBezTo>
                    <a:cubicBezTo>
                      <a:pt x="334" y="327"/>
                      <a:pt x="336" y="328"/>
                      <a:pt x="337" y="328"/>
                    </a:cubicBezTo>
                    <a:cubicBezTo>
                      <a:pt x="337" y="329"/>
                      <a:pt x="338" y="329"/>
                      <a:pt x="338" y="329"/>
                    </a:cubicBezTo>
                    <a:cubicBezTo>
                      <a:pt x="339" y="329"/>
                      <a:pt x="339" y="329"/>
                      <a:pt x="340" y="329"/>
                    </a:cubicBezTo>
                    <a:cubicBezTo>
                      <a:pt x="341" y="329"/>
                      <a:pt x="341" y="329"/>
                      <a:pt x="342" y="329"/>
                    </a:cubicBezTo>
                    <a:cubicBezTo>
                      <a:pt x="342" y="329"/>
                      <a:pt x="343" y="328"/>
                      <a:pt x="344" y="327"/>
                    </a:cubicBezTo>
                    <a:cubicBezTo>
                      <a:pt x="345" y="327"/>
                      <a:pt x="345" y="325"/>
                      <a:pt x="345" y="324"/>
                    </a:cubicBezTo>
                    <a:cubicBezTo>
                      <a:pt x="344" y="323"/>
                      <a:pt x="344" y="322"/>
                      <a:pt x="343" y="322"/>
                    </a:cubicBezTo>
                    <a:cubicBezTo>
                      <a:pt x="189" y="226"/>
                      <a:pt x="189" y="226"/>
                      <a:pt x="189" y="226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6" y="233"/>
                      <a:pt x="186" y="233"/>
                      <a:pt x="186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33"/>
                      <a:pt x="186" y="233"/>
                      <a:pt x="186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30"/>
                      <a:pt x="186" y="230"/>
                      <a:pt x="186" y="230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30"/>
                      <a:pt x="186" y="230"/>
                      <a:pt x="186" y="230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5" y="233"/>
                      <a:pt x="186" y="233"/>
                      <a:pt x="187" y="234"/>
                    </a:cubicBezTo>
                    <a:cubicBezTo>
                      <a:pt x="197" y="239"/>
                      <a:pt x="236" y="261"/>
                      <a:pt x="273" y="281"/>
                    </a:cubicBezTo>
                    <a:cubicBezTo>
                      <a:pt x="292" y="291"/>
                      <a:pt x="310" y="300"/>
                      <a:pt x="324" y="308"/>
                    </a:cubicBezTo>
                    <a:cubicBezTo>
                      <a:pt x="331" y="311"/>
                      <a:pt x="337" y="314"/>
                      <a:pt x="342" y="316"/>
                    </a:cubicBezTo>
                    <a:cubicBezTo>
                      <a:pt x="344" y="317"/>
                      <a:pt x="346" y="318"/>
                      <a:pt x="348" y="319"/>
                    </a:cubicBezTo>
                    <a:cubicBezTo>
                      <a:pt x="348" y="319"/>
                      <a:pt x="349" y="319"/>
                      <a:pt x="350" y="320"/>
                    </a:cubicBezTo>
                    <a:cubicBezTo>
                      <a:pt x="350" y="320"/>
                      <a:pt x="351" y="320"/>
                      <a:pt x="352" y="320"/>
                    </a:cubicBezTo>
                    <a:cubicBezTo>
                      <a:pt x="352" y="320"/>
                      <a:pt x="353" y="320"/>
                      <a:pt x="353" y="320"/>
                    </a:cubicBezTo>
                    <a:cubicBezTo>
                      <a:pt x="354" y="319"/>
                      <a:pt x="355" y="319"/>
                      <a:pt x="356" y="318"/>
                    </a:cubicBezTo>
                    <a:cubicBezTo>
                      <a:pt x="356" y="317"/>
                      <a:pt x="356" y="316"/>
                      <a:pt x="356" y="315"/>
                    </a:cubicBezTo>
                    <a:cubicBezTo>
                      <a:pt x="356" y="314"/>
                      <a:pt x="355" y="313"/>
                      <a:pt x="354" y="312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198" y="219"/>
                      <a:pt x="198" y="219"/>
                      <a:pt x="198" y="219"/>
                    </a:cubicBezTo>
                    <a:cubicBezTo>
                      <a:pt x="202" y="222"/>
                      <a:pt x="202" y="222"/>
                      <a:pt x="202" y="222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200" y="223"/>
                      <a:pt x="200" y="223"/>
                      <a:pt x="200" y="223"/>
                    </a:cubicBezTo>
                    <a:cubicBezTo>
                      <a:pt x="200" y="223"/>
                      <a:pt x="201" y="223"/>
                      <a:pt x="202" y="222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200" y="223"/>
                      <a:pt x="200" y="223"/>
                      <a:pt x="200" y="223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9" y="223"/>
                      <a:pt x="199" y="223"/>
                      <a:pt x="200" y="223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1"/>
                      <a:pt x="198" y="221"/>
                      <a:pt x="198" y="221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1"/>
                      <a:pt x="198" y="221"/>
                      <a:pt x="198" y="221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3"/>
                      <a:pt x="199" y="224"/>
                      <a:pt x="201" y="224"/>
                    </a:cubicBezTo>
                    <a:cubicBezTo>
                      <a:pt x="207" y="227"/>
                      <a:pt x="220" y="234"/>
                      <a:pt x="235" y="242"/>
                    </a:cubicBezTo>
                    <a:cubicBezTo>
                      <a:pt x="259" y="255"/>
                      <a:pt x="289" y="271"/>
                      <a:pt x="314" y="285"/>
                    </a:cubicBezTo>
                    <a:cubicBezTo>
                      <a:pt x="326" y="292"/>
                      <a:pt x="337" y="297"/>
                      <a:pt x="346" y="302"/>
                    </a:cubicBezTo>
                    <a:cubicBezTo>
                      <a:pt x="350" y="304"/>
                      <a:pt x="353" y="306"/>
                      <a:pt x="356" y="307"/>
                    </a:cubicBezTo>
                    <a:cubicBezTo>
                      <a:pt x="357" y="307"/>
                      <a:pt x="358" y="308"/>
                      <a:pt x="359" y="308"/>
                    </a:cubicBezTo>
                    <a:cubicBezTo>
                      <a:pt x="359" y="308"/>
                      <a:pt x="360" y="309"/>
                      <a:pt x="360" y="309"/>
                    </a:cubicBezTo>
                    <a:cubicBezTo>
                      <a:pt x="361" y="309"/>
                      <a:pt x="361" y="309"/>
                      <a:pt x="362" y="309"/>
                    </a:cubicBezTo>
                    <a:cubicBezTo>
                      <a:pt x="362" y="309"/>
                      <a:pt x="363" y="309"/>
                      <a:pt x="363" y="309"/>
                    </a:cubicBezTo>
                    <a:cubicBezTo>
                      <a:pt x="364" y="309"/>
                      <a:pt x="365" y="308"/>
                      <a:pt x="365" y="307"/>
                    </a:cubicBezTo>
                    <a:cubicBezTo>
                      <a:pt x="366" y="306"/>
                      <a:pt x="366" y="305"/>
                      <a:pt x="366" y="304"/>
                    </a:cubicBezTo>
                    <a:cubicBezTo>
                      <a:pt x="366" y="303"/>
                      <a:pt x="365" y="302"/>
                      <a:pt x="364" y="301"/>
                    </a:cubicBezTo>
                    <a:cubicBezTo>
                      <a:pt x="364" y="301"/>
                      <a:pt x="362" y="300"/>
                      <a:pt x="357" y="297"/>
                    </a:cubicBezTo>
                    <a:cubicBezTo>
                      <a:pt x="342" y="288"/>
                      <a:pt x="303" y="265"/>
                      <a:pt x="269" y="243"/>
                    </a:cubicBezTo>
                    <a:cubicBezTo>
                      <a:pt x="251" y="233"/>
                      <a:pt x="235" y="222"/>
                      <a:pt x="223" y="215"/>
                    </a:cubicBezTo>
                    <a:cubicBezTo>
                      <a:pt x="217" y="211"/>
                      <a:pt x="212" y="208"/>
                      <a:pt x="209" y="205"/>
                    </a:cubicBezTo>
                    <a:cubicBezTo>
                      <a:pt x="207" y="204"/>
                      <a:pt x="206" y="203"/>
                      <a:pt x="205" y="203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2" y="204"/>
                      <a:pt x="202" y="204"/>
                      <a:pt x="202" y="204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2" y="204"/>
                      <a:pt x="202" y="204"/>
                      <a:pt x="202" y="204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5" y="204"/>
                      <a:pt x="205" y="204"/>
                      <a:pt x="205" y="204"/>
                    </a:cubicBezTo>
                    <a:cubicBezTo>
                      <a:pt x="205" y="203"/>
                      <a:pt x="205" y="203"/>
                      <a:pt x="204" y="202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5" y="204"/>
                      <a:pt x="205" y="204"/>
                      <a:pt x="205" y="204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4" y="206"/>
                      <a:pt x="204" y="206"/>
                      <a:pt x="204" y="206"/>
                    </a:cubicBezTo>
                    <a:cubicBezTo>
                      <a:pt x="205" y="206"/>
                      <a:pt x="205" y="205"/>
                      <a:pt x="205" y="204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4" y="206"/>
                      <a:pt x="204" y="206"/>
                      <a:pt x="204" y="206"/>
                    </a:cubicBezTo>
                    <a:cubicBezTo>
                      <a:pt x="204" y="206"/>
                      <a:pt x="204" y="206"/>
                      <a:pt x="204" y="206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2" y="208"/>
                      <a:pt x="202" y="208"/>
                      <a:pt x="202" y="208"/>
                    </a:cubicBezTo>
                    <a:cubicBezTo>
                      <a:pt x="203" y="208"/>
                      <a:pt x="204" y="207"/>
                      <a:pt x="204" y="206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2" y="208"/>
                      <a:pt x="202" y="208"/>
                      <a:pt x="202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1" y="208"/>
                      <a:pt x="201" y="208"/>
                      <a:pt x="201" y="208"/>
                    </a:cubicBezTo>
                    <a:cubicBezTo>
                      <a:pt x="201" y="208"/>
                      <a:pt x="202" y="208"/>
                      <a:pt x="202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1" y="208"/>
                      <a:pt x="201" y="208"/>
                      <a:pt x="201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1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1" y="205"/>
                      <a:pt x="201" y="205"/>
                      <a:pt x="201" y="205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1" y="205"/>
                      <a:pt x="201" y="205"/>
                      <a:pt x="201" y="205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7"/>
                      <a:pt x="200" y="207"/>
                      <a:pt x="200" y="207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7"/>
                      <a:pt x="200" y="207"/>
                      <a:pt x="200" y="207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4" y="210"/>
                      <a:pt x="216" y="217"/>
                      <a:pt x="232" y="225"/>
                    </a:cubicBezTo>
                    <a:cubicBezTo>
                      <a:pt x="256" y="239"/>
                      <a:pt x="289" y="257"/>
                      <a:pt x="316" y="271"/>
                    </a:cubicBezTo>
                    <a:cubicBezTo>
                      <a:pt x="330" y="279"/>
                      <a:pt x="342" y="285"/>
                      <a:pt x="352" y="290"/>
                    </a:cubicBezTo>
                    <a:cubicBezTo>
                      <a:pt x="357" y="293"/>
                      <a:pt x="361" y="295"/>
                      <a:pt x="364" y="296"/>
                    </a:cubicBezTo>
                    <a:cubicBezTo>
                      <a:pt x="365" y="297"/>
                      <a:pt x="366" y="297"/>
                      <a:pt x="367" y="297"/>
                    </a:cubicBezTo>
                    <a:cubicBezTo>
                      <a:pt x="368" y="298"/>
                      <a:pt x="369" y="298"/>
                      <a:pt x="369" y="298"/>
                    </a:cubicBezTo>
                    <a:cubicBezTo>
                      <a:pt x="370" y="298"/>
                      <a:pt x="370" y="298"/>
                      <a:pt x="371" y="298"/>
                    </a:cubicBezTo>
                    <a:cubicBezTo>
                      <a:pt x="371" y="298"/>
                      <a:pt x="372" y="298"/>
                      <a:pt x="372" y="298"/>
                    </a:cubicBezTo>
                    <a:cubicBezTo>
                      <a:pt x="373" y="298"/>
                      <a:pt x="374" y="297"/>
                      <a:pt x="374" y="296"/>
                    </a:cubicBezTo>
                    <a:cubicBezTo>
                      <a:pt x="375" y="295"/>
                      <a:pt x="375" y="294"/>
                      <a:pt x="375" y="293"/>
                    </a:cubicBezTo>
                    <a:cubicBezTo>
                      <a:pt x="375" y="292"/>
                      <a:pt x="374" y="291"/>
                      <a:pt x="373" y="291"/>
                    </a:cubicBezTo>
                    <a:cubicBezTo>
                      <a:pt x="373" y="291"/>
                      <a:pt x="371" y="289"/>
                      <a:pt x="366" y="286"/>
                    </a:cubicBezTo>
                    <a:cubicBezTo>
                      <a:pt x="351" y="277"/>
                      <a:pt x="313" y="253"/>
                      <a:pt x="278" y="232"/>
                    </a:cubicBezTo>
                    <a:cubicBezTo>
                      <a:pt x="261" y="221"/>
                      <a:pt x="245" y="211"/>
                      <a:pt x="233" y="203"/>
                    </a:cubicBezTo>
                    <a:cubicBezTo>
                      <a:pt x="227" y="200"/>
                      <a:pt x="222" y="197"/>
                      <a:pt x="218" y="194"/>
                    </a:cubicBezTo>
                    <a:cubicBezTo>
                      <a:pt x="217" y="193"/>
                      <a:pt x="215" y="192"/>
                      <a:pt x="215" y="192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2" y="193"/>
                      <a:pt x="212" y="193"/>
                      <a:pt x="212" y="193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2" y="193"/>
                      <a:pt x="212" y="193"/>
                      <a:pt x="212" y="193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5" y="194"/>
                      <a:pt x="215" y="194"/>
                      <a:pt x="215" y="194"/>
                    </a:cubicBezTo>
                    <a:cubicBezTo>
                      <a:pt x="215" y="193"/>
                      <a:pt x="215" y="193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5" y="194"/>
                      <a:pt x="215" y="194"/>
                      <a:pt x="215" y="194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6"/>
                      <a:pt x="214" y="196"/>
                      <a:pt x="214" y="196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2" y="198"/>
                      <a:pt x="212" y="198"/>
                      <a:pt x="212" y="198"/>
                    </a:cubicBezTo>
                    <a:cubicBezTo>
                      <a:pt x="213" y="198"/>
                      <a:pt x="214" y="197"/>
                      <a:pt x="214" y="196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2" y="198"/>
                      <a:pt x="212" y="198"/>
                      <a:pt x="212" y="198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1" y="198"/>
                      <a:pt x="211" y="198"/>
                      <a:pt x="211" y="198"/>
                    </a:cubicBezTo>
                    <a:cubicBezTo>
                      <a:pt x="211" y="198"/>
                      <a:pt x="212" y="198"/>
                      <a:pt x="212" y="198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1" y="198"/>
                      <a:pt x="211" y="198"/>
                      <a:pt x="211" y="198"/>
                    </a:cubicBezTo>
                    <a:cubicBezTo>
                      <a:pt x="211" y="195"/>
                      <a:pt x="211" y="195"/>
                      <a:pt x="211" y="195"/>
                    </a:cubicBezTo>
                    <a:cubicBezTo>
                      <a:pt x="210" y="198"/>
                      <a:pt x="210" y="198"/>
                      <a:pt x="210" y="198"/>
                    </a:cubicBezTo>
                    <a:cubicBezTo>
                      <a:pt x="210" y="198"/>
                      <a:pt x="211" y="198"/>
                      <a:pt x="211" y="198"/>
                    </a:cubicBezTo>
                    <a:cubicBezTo>
                      <a:pt x="211" y="195"/>
                      <a:pt x="211" y="195"/>
                      <a:pt x="211" y="195"/>
                    </a:cubicBezTo>
                    <a:cubicBezTo>
                      <a:pt x="210" y="198"/>
                      <a:pt x="210" y="198"/>
                      <a:pt x="210" y="198"/>
                    </a:cubicBezTo>
                    <a:cubicBezTo>
                      <a:pt x="210" y="198"/>
                      <a:pt x="211" y="198"/>
                      <a:pt x="211" y="198"/>
                    </a:cubicBezTo>
                    <a:cubicBezTo>
                      <a:pt x="213" y="199"/>
                      <a:pt x="218" y="201"/>
                      <a:pt x="223" y="204"/>
                    </a:cubicBezTo>
                    <a:cubicBezTo>
                      <a:pt x="243" y="215"/>
                      <a:pt x="281" y="236"/>
                      <a:pt x="315" y="255"/>
                    </a:cubicBezTo>
                    <a:cubicBezTo>
                      <a:pt x="332" y="264"/>
                      <a:pt x="347" y="273"/>
                      <a:pt x="359" y="279"/>
                    </a:cubicBezTo>
                    <a:cubicBezTo>
                      <a:pt x="365" y="282"/>
                      <a:pt x="369" y="285"/>
                      <a:pt x="373" y="286"/>
                    </a:cubicBezTo>
                    <a:cubicBezTo>
                      <a:pt x="375" y="287"/>
                      <a:pt x="376" y="288"/>
                      <a:pt x="377" y="289"/>
                    </a:cubicBezTo>
                    <a:cubicBezTo>
                      <a:pt x="378" y="289"/>
                      <a:pt x="378" y="289"/>
                      <a:pt x="379" y="289"/>
                    </a:cubicBezTo>
                    <a:cubicBezTo>
                      <a:pt x="380" y="289"/>
                      <a:pt x="380" y="289"/>
                      <a:pt x="380" y="289"/>
                    </a:cubicBezTo>
                    <a:cubicBezTo>
                      <a:pt x="380" y="289"/>
                      <a:pt x="380" y="290"/>
                      <a:pt x="381" y="290"/>
                    </a:cubicBezTo>
                    <a:cubicBezTo>
                      <a:pt x="381" y="290"/>
                      <a:pt x="382" y="290"/>
                      <a:pt x="382" y="289"/>
                    </a:cubicBezTo>
                    <a:cubicBezTo>
                      <a:pt x="383" y="289"/>
                      <a:pt x="384" y="289"/>
                      <a:pt x="384" y="288"/>
                    </a:cubicBezTo>
                    <a:cubicBezTo>
                      <a:pt x="385" y="288"/>
                      <a:pt x="385" y="288"/>
                      <a:pt x="385" y="288"/>
                    </a:cubicBezTo>
                    <a:cubicBezTo>
                      <a:pt x="385" y="287"/>
                      <a:pt x="385" y="286"/>
                      <a:pt x="385" y="286"/>
                    </a:cubicBezTo>
                    <a:cubicBezTo>
                      <a:pt x="385" y="285"/>
                      <a:pt x="385" y="284"/>
                      <a:pt x="385" y="284"/>
                    </a:cubicBezTo>
                    <a:cubicBezTo>
                      <a:pt x="384" y="283"/>
                      <a:pt x="384" y="283"/>
                      <a:pt x="384" y="283"/>
                    </a:cubicBezTo>
                    <a:cubicBezTo>
                      <a:pt x="383" y="282"/>
                      <a:pt x="383" y="282"/>
                      <a:pt x="383" y="282"/>
                    </a:cubicBezTo>
                    <a:cubicBezTo>
                      <a:pt x="382" y="281"/>
                      <a:pt x="381" y="281"/>
                      <a:pt x="380" y="280"/>
                    </a:cubicBezTo>
                    <a:cubicBezTo>
                      <a:pt x="374" y="276"/>
                      <a:pt x="361" y="267"/>
                      <a:pt x="345" y="257"/>
                    </a:cubicBezTo>
                    <a:cubicBezTo>
                      <a:pt x="297" y="227"/>
                      <a:pt x="221" y="181"/>
                      <a:pt x="221" y="181"/>
                    </a:cubicBezTo>
                    <a:cubicBezTo>
                      <a:pt x="219" y="184"/>
                      <a:pt x="219" y="184"/>
                      <a:pt x="219" y="184"/>
                    </a:cubicBezTo>
                    <a:cubicBezTo>
                      <a:pt x="222" y="186"/>
                      <a:pt x="222" y="186"/>
                      <a:pt x="222" y="186"/>
                    </a:cubicBezTo>
                    <a:cubicBezTo>
                      <a:pt x="219" y="185"/>
                      <a:pt x="219" y="185"/>
                      <a:pt x="219" y="185"/>
                    </a:cubicBezTo>
                    <a:cubicBezTo>
                      <a:pt x="221" y="188"/>
                      <a:pt x="221" y="188"/>
                      <a:pt x="221" y="188"/>
                    </a:cubicBezTo>
                    <a:cubicBezTo>
                      <a:pt x="221" y="188"/>
                      <a:pt x="222" y="187"/>
                      <a:pt x="222" y="186"/>
                    </a:cubicBezTo>
                    <a:cubicBezTo>
                      <a:pt x="219" y="185"/>
                      <a:pt x="219" y="185"/>
                      <a:pt x="219" y="185"/>
                    </a:cubicBezTo>
                    <a:cubicBezTo>
                      <a:pt x="221" y="188"/>
                      <a:pt x="221" y="188"/>
                      <a:pt x="221" y="188"/>
                    </a:cubicBezTo>
                    <a:cubicBezTo>
                      <a:pt x="220" y="185"/>
                      <a:pt x="220" y="185"/>
                      <a:pt x="220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8"/>
                      <a:pt x="220" y="188"/>
                      <a:pt x="221" y="188"/>
                    </a:cubicBezTo>
                    <a:cubicBezTo>
                      <a:pt x="220" y="185"/>
                      <a:pt x="220" y="185"/>
                      <a:pt x="220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7"/>
                      <a:pt x="220" y="187"/>
                      <a:pt x="220" y="187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7"/>
                      <a:pt x="220" y="187"/>
                      <a:pt x="220" y="187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21" y="189"/>
                      <a:pt x="222" y="189"/>
                    </a:cubicBezTo>
                    <a:cubicBezTo>
                      <a:pt x="229" y="192"/>
                      <a:pt x="243" y="199"/>
                      <a:pt x="259" y="208"/>
                    </a:cubicBezTo>
                    <a:cubicBezTo>
                      <a:pt x="283" y="222"/>
                      <a:pt x="314" y="239"/>
                      <a:pt x="340" y="254"/>
                    </a:cubicBezTo>
                    <a:cubicBezTo>
                      <a:pt x="353" y="261"/>
                      <a:pt x="365" y="267"/>
                      <a:pt x="373" y="272"/>
                    </a:cubicBezTo>
                    <a:cubicBezTo>
                      <a:pt x="378" y="274"/>
                      <a:pt x="381" y="276"/>
                      <a:pt x="384" y="277"/>
                    </a:cubicBezTo>
                    <a:cubicBezTo>
                      <a:pt x="385" y="278"/>
                      <a:pt x="387" y="279"/>
                      <a:pt x="388" y="279"/>
                    </a:cubicBezTo>
                    <a:cubicBezTo>
                      <a:pt x="388" y="279"/>
                      <a:pt x="389" y="279"/>
                      <a:pt x="389" y="280"/>
                    </a:cubicBezTo>
                    <a:cubicBezTo>
                      <a:pt x="390" y="280"/>
                      <a:pt x="390" y="280"/>
                      <a:pt x="391" y="280"/>
                    </a:cubicBezTo>
                    <a:cubicBezTo>
                      <a:pt x="391" y="280"/>
                      <a:pt x="392" y="280"/>
                      <a:pt x="392" y="280"/>
                    </a:cubicBezTo>
                    <a:cubicBezTo>
                      <a:pt x="393" y="279"/>
                      <a:pt x="394" y="279"/>
                      <a:pt x="395" y="278"/>
                    </a:cubicBezTo>
                    <a:cubicBezTo>
                      <a:pt x="395" y="277"/>
                      <a:pt x="395" y="276"/>
                      <a:pt x="395" y="275"/>
                    </a:cubicBezTo>
                    <a:cubicBezTo>
                      <a:pt x="395" y="274"/>
                      <a:pt x="394" y="273"/>
                      <a:pt x="393" y="272"/>
                    </a:cubicBezTo>
                    <a:cubicBezTo>
                      <a:pt x="232" y="172"/>
                      <a:pt x="232" y="172"/>
                      <a:pt x="232" y="172"/>
                    </a:cubicBezTo>
                    <a:cubicBezTo>
                      <a:pt x="230" y="175"/>
                      <a:pt x="230" y="175"/>
                      <a:pt x="230" y="175"/>
                    </a:cubicBezTo>
                    <a:cubicBezTo>
                      <a:pt x="234" y="177"/>
                      <a:pt x="234" y="177"/>
                      <a:pt x="234" y="177"/>
                    </a:cubicBezTo>
                    <a:cubicBezTo>
                      <a:pt x="231" y="175"/>
                      <a:pt x="231" y="175"/>
                      <a:pt x="231" y="175"/>
                    </a:cubicBezTo>
                    <a:cubicBezTo>
                      <a:pt x="232" y="179"/>
                      <a:pt x="232" y="179"/>
                      <a:pt x="232" y="179"/>
                    </a:cubicBezTo>
                    <a:cubicBezTo>
                      <a:pt x="232" y="179"/>
                      <a:pt x="233" y="178"/>
                      <a:pt x="234" y="177"/>
                    </a:cubicBezTo>
                    <a:cubicBezTo>
                      <a:pt x="231" y="175"/>
                      <a:pt x="231" y="175"/>
                      <a:pt x="231" y="175"/>
                    </a:cubicBezTo>
                    <a:cubicBezTo>
                      <a:pt x="232" y="179"/>
                      <a:pt x="232" y="179"/>
                      <a:pt x="232" y="179"/>
                    </a:cubicBezTo>
                    <a:cubicBezTo>
                      <a:pt x="231" y="176"/>
                      <a:pt x="231" y="176"/>
                      <a:pt x="231" y="176"/>
                    </a:cubicBezTo>
                    <a:cubicBezTo>
                      <a:pt x="231" y="179"/>
                      <a:pt x="231" y="179"/>
                      <a:pt x="231" y="179"/>
                    </a:cubicBezTo>
                    <a:cubicBezTo>
                      <a:pt x="231" y="179"/>
                      <a:pt x="231" y="179"/>
                      <a:pt x="232" y="179"/>
                    </a:cubicBezTo>
                    <a:cubicBezTo>
                      <a:pt x="231" y="176"/>
                      <a:pt x="231" y="176"/>
                      <a:pt x="231" y="176"/>
                    </a:cubicBezTo>
                    <a:cubicBezTo>
                      <a:pt x="231" y="179"/>
                      <a:pt x="231" y="179"/>
                      <a:pt x="231" y="179"/>
                    </a:cubicBezTo>
                    <a:cubicBezTo>
                      <a:pt x="231" y="177"/>
                      <a:pt x="231" y="177"/>
                      <a:pt x="231" y="177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1" y="179"/>
                      <a:pt x="231" y="179"/>
                      <a:pt x="231" y="179"/>
                    </a:cubicBezTo>
                    <a:cubicBezTo>
                      <a:pt x="231" y="177"/>
                      <a:pt x="231" y="177"/>
                      <a:pt x="231" y="177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8"/>
                      <a:pt x="230" y="178"/>
                      <a:pt x="230" y="178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8"/>
                      <a:pt x="230" y="178"/>
                      <a:pt x="230" y="178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9"/>
                      <a:pt x="232" y="179"/>
                      <a:pt x="233" y="180"/>
                    </a:cubicBezTo>
                    <a:cubicBezTo>
                      <a:pt x="240" y="183"/>
                      <a:pt x="253" y="190"/>
                      <a:pt x="270" y="199"/>
                    </a:cubicBezTo>
                    <a:cubicBezTo>
                      <a:pt x="295" y="212"/>
                      <a:pt x="327" y="230"/>
                      <a:pt x="353" y="244"/>
                    </a:cubicBezTo>
                    <a:cubicBezTo>
                      <a:pt x="366" y="251"/>
                      <a:pt x="378" y="258"/>
                      <a:pt x="387" y="262"/>
                    </a:cubicBezTo>
                    <a:cubicBezTo>
                      <a:pt x="391" y="265"/>
                      <a:pt x="395" y="266"/>
                      <a:pt x="398" y="268"/>
                    </a:cubicBezTo>
                    <a:cubicBezTo>
                      <a:pt x="399" y="268"/>
                      <a:pt x="400" y="269"/>
                      <a:pt x="401" y="269"/>
                    </a:cubicBezTo>
                    <a:cubicBezTo>
                      <a:pt x="402" y="270"/>
                      <a:pt x="402" y="270"/>
                      <a:pt x="402" y="270"/>
                    </a:cubicBezTo>
                    <a:cubicBezTo>
                      <a:pt x="403" y="270"/>
                      <a:pt x="403" y="270"/>
                      <a:pt x="404" y="270"/>
                    </a:cubicBezTo>
                    <a:cubicBezTo>
                      <a:pt x="404" y="270"/>
                      <a:pt x="405" y="270"/>
                      <a:pt x="406" y="270"/>
                    </a:cubicBezTo>
                    <a:cubicBezTo>
                      <a:pt x="406" y="270"/>
                      <a:pt x="407" y="269"/>
                      <a:pt x="408" y="268"/>
                    </a:cubicBezTo>
                    <a:cubicBezTo>
                      <a:pt x="408" y="268"/>
                      <a:pt x="408" y="268"/>
                      <a:pt x="408" y="268"/>
                    </a:cubicBezTo>
                    <a:cubicBezTo>
                      <a:pt x="408" y="267"/>
                      <a:pt x="408" y="267"/>
                      <a:pt x="408" y="266"/>
                    </a:cubicBezTo>
                    <a:cubicBezTo>
                      <a:pt x="408" y="265"/>
                      <a:pt x="408" y="264"/>
                      <a:pt x="408" y="264"/>
                    </a:cubicBezTo>
                    <a:cubicBezTo>
                      <a:pt x="407" y="263"/>
                      <a:pt x="407" y="263"/>
                      <a:pt x="407" y="263"/>
                    </a:cubicBezTo>
                    <a:cubicBezTo>
                      <a:pt x="406" y="262"/>
                      <a:pt x="406" y="262"/>
                      <a:pt x="406" y="262"/>
                    </a:cubicBezTo>
                    <a:cubicBezTo>
                      <a:pt x="406" y="262"/>
                      <a:pt x="404" y="261"/>
                      <a:pt x="403" y="260"/>
                    </a:cubicBezTo>
                    <a:cubicBezTo>
                      <a:pt x="390" y="252"/>
                      <a:pt x="347" y="227"/>
                      <a:pt x="308" y="204"/>
                    </a:cubicBezTo>
                    <a:cubicBezTo>
                      <a:pt x="289" y="192"/>
                      <a:pt x="270" y="180"/>
                      <a:pt x="256" y="171"/>
                    </a:cubicBezTo>
                    <a:cubicBezTo>
                      <a:pt x="249" y="167"/>
                      <a:pt x="243" y="163"/>
                      <a:pt x="239" y="160"/>
                    </a:cubicBezTo>
                    <a:cubicBezTo>
                      <a:pt x="237" y="159"/>
                      <a:pt x="236" y="158"/>
                      <a:pt x="235" y="157"/>
                    </a:cubicBezTo>
                    <a:cubicBezTo>
                      <a:pt x="235" y="156"/>
                      <a:pt x="234" y="156"/>
                      <a:pt x="234" y="156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3" y="157"/>
                      <a:pt x="233" y="157"/>
                      <a:pt x="233" y="157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3" y="157"/>
                      <a:pt x="233" y="157"/>
                      <a:pt x="233" y="157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5" y="158"/>
                      <a:pt x="235" y="158"/>
                      <a:pt x="235" y="158"/>
                    </a:cubicBezTo>
                    <a:cubicBezTo>
                      <a:pt x="235" y="157"/>
                      <a:pt x="235" y="157"/>
                      <a:pt x="234" y="156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5" y="158"/>
                      <a:pt x="235" y="158"/>
                      <a:pt x="235" y="158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4" y="160"/>
                      <a:pt x="234" y="160"/>
                      <a:pt x="234" y="160"/>
                    </a:cubicBezTo>
                    <a:cubicBezTo>
                      <a:pt x="235" y="159"/>
                      <a:pt x="235" y="158"/>
                      <a:pt x="235" y="158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4" y="160"/>
                      <a:pt x="234" y="160"/>
                      <a:pt x="234" y="160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29" y="161"/>
                      <a:pt x="229" y="161"/>
                      <a:pt x="229" y="161"/>
                    </a:cubicBezTo>
                    <a:cubicBezTo>
                      <a:pt x="408" y="258"/>
                      <a:pt x="408" y="258"/>
                      <a:pt x="408" y="258"/>
                    </a:cubicBezTo>
                    <a:cubicBezTo>
                      <a:pt x="410" y="259"/>
                      <a:pt x="412" y="258"/>
                      <a:pt x="413" y="257"/>
                    </a:cubicBezTo>
                    <a:cubicBezTo>
                      <a:pt x="414" y="256"/>
                      <a:pt x="414" y="255"/>
                      <a:pt x="414" y="254"/>
                    </a:cubicBezTo>
                    <a:cubicBezTo>
                      <a:pt x="414" y="253"/>
                      <a:pt x="414" y="252"/>
                      <a:pt x="413" y="252"/>
                    </a:cubicBezTo>
                    <a:cubicBezTo>
                      <a:pt x="413" y="251"/>
                      <a:pt x="412" y="250"/>
                      <a:pt x="412" y="250"/>
                    </a:cubicBezTo>
                    <a:cubicBezTo>
                      <a:pt x="410" y="249"/>
                      <a:pt x="409" y="247"/>
                      <a:pt x="407" y="246"/>
                    </a:cubicBezTo>
                    <a:cubicBezTo>
                      <a:pt x="398" y="240"/>
                      <a:pt x="383" y="231"/>
                      <a:pt x="365" y="220"/>
                    </a:cubicBezTo>
                    <a:cubicBezTo>
                      <a:pt x="337" y="203"/>
                      <a:pt x="303" y="183"/>
                      <a:pt x="275" y="166"/>
                    </a:cubicBezTo>
                    <a:cubicBezTo>
                      <a:pt x="261" y="158"/>
                      <a:pt x="249" y="151"/>
                      <a:pt x="240" y="145"/>
                    </a:cubicBezTo>
                    <a:cubicBezTo>
                      <a:pt x="236" y="142"/>
                      <a:pt x="232" y="140"/>
                      <a:pt x="230" y="138"/>
                    </a:cubicBezTo>
                    <a:cubicBezTo>
                      <a:pt x="229" y="138"/>
                      <a:pt x="228" y="137"/>
                      <a:pt x="228" y="137"/>
                    </a:cubicBezTo>
                    <a:cubicBezTo>
                      <a:pt x="227" y="136"/>
                      <a:pt x="227" y="136"/>
                      <a:pt x="227" y="136"/>
                    </a:cubicBezTo>
                    <a:cubicBezTo>
                      <a:pt x="227" y="136"/>
                      <a:pt x="227" y="136"/>
                      <a:pt x="227" y="136"/>
                    </a:cubicBezTo>
                    <a:cubicBezTo>
                      <a:pt x="226" y="138"/>
                      <a:pt x="226" y="138"/>
                      <a:pt x="226" y="138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7" y="136"/>
                      <a:pt x="227" y="136"/>
                      <a:pt x="227" y="136"/>
                    </a:cubicBezTo>
                    <a:cubicBezTo>
                      <a:pt x="226" y="138"/>
                      <a:pt x="226" y="138"/>
                      <a:pt x="226" y="138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5" y="138"/>
                      <a:pt x="225" y="138"/>
                      <a:pt x="225" y="138"/>
                    </a:cubicBezTo>
                    <a:cubicBezTo>
                      <a:pt x="228" y="138"/>
                      <a:pt x="228" y="138"/>
                      <a:pt x="228" y="138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5" y="138"/>
                      <a:pt x="225" y="138"/>
                      <a:pt x="225" y="138"/>
                    </a:cubicBezTo>
                    <a:cubicBezTo>
                      <a:pt x="228" y="138"/>
                      <a:pt x="228" y="138"/>
                      <a:pt x="228" y="138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7" y="140"/>
                      <a:pt x="227" y="140"/>
                      <a:pt x="227" y="140"/>
                    </a:cubicBezTo>
                    <a:cubicBezTo>
                      <a:pt x="228" y="140"/>
                      <a:pt x="228" y="139"/>
                      <a:pt x="228" y="138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7" y="140"/>
                      <a:pt x="227" y="140"/>
                      <a:pt x="227" y="140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4" y="142"/>
                      <a:pt x="224" y="142"/>
                      <a:pt x="224" y="142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4" y="142"/>
                      <a:pt x="224" y="142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4" y="139"/>
                      <a:pt x="224" y="139"/>
                      <a:pt x="224" y="139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4" y="139"/>
                      <a:pt x="224" y="139"/>
                      <a:pt x="224" y="139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1"/>
                      <a:pt x="223" y="141"/>
                      <a:pt x="223" y="141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1"/>
                      <a:pt x="223" y="141"/>
                      <a:pt x="223" y="141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8" y="145"/>
                      <a:pt x="242" y="152"/>
                      <a:pt x="261" y="163"/>
                    </a:cubicBezTo>
                    <a:cubicBezTo>
                      <a:pt x="290" y="179"/>
                      <a:pt x="329" y="201"/>
                      <a:pt x="362" y="219"/>
                    </a:cubicBezTo>
                    <a:cubicBezTo>
                      <a:pt x="379" y="228"/>
                      <a:pt x="393" y="236"/>
                      <a:pt x="404" y="242"/>
                    </a:cubicBezTo>
                    <a:cubicBezTo>
                      <a:pt x="410" y="245"/>
                      <a:pt x="414" y="247"/>
                      <a:pt x="418" y="248"/>
                    </a:cubicBezTo>
                    <a:cubicBezTo>
                      <a:pt x="419" y="249"/>
                      <a:pt x="421" y="250"/>
                      <a:pt x="422" y="250"/>
                    </a:cubicBezTo>
                    <a:cubicBezTo>
                      <a:pt x="422" y="251"/>
                      <a:pt x="423" y="251"/>
                      <a:pt x="423" y="251"/>
                    </a:cubicBezTo>
                    <a:cubicBezTo>
                      <a:pt x="424" y="251"/>
                      <a:pt x="424" y="251"/>
                      <a:pt x="424" y="251"/>
                    </a:cubicBezTo>
                    <a:cubicBezTo>
                      <a:pt x="424" y="251"/>
                      <a:pt x="424" y="251"/>
                      <a:pt x="425" y="251"/>
                    </a:cubicBezTo>
                    <a:cubicBezTo>
                      <a:pt x="425" y="251"/>
                      <a:pt x="426" y="251"/>
                      <a:pt x="426" y="251"/>
                    </a:cubicBezTo>
                    <a:cubicBezTo>
                      <a:pt x="427" y="251"/>
                      <a:pt x="428" y="251"/>
                      <a:pt x="428" y="250"/>
                    </a:cubicBezTo>
                    <a:cubicBezTo>
                      <a:pt x="428" y="249"/>
                      <a:pt x="428" y="249"/>
                      <a:pt x="428" y="249"/>
                    </a:cubicBezTo>
                    <a:cubicBezTo>
                      <a:pt x="429" y="249"/>
                      <a:pt x="429" y="248"/>
                      <a:pt x="429" y="247"/>
                    </a:cubicBezTo>
                    <a:cubicBezTo>
                      <a:pt x="429" y="246"/>
                      <a:pt x="429" y="245"/>
                      <a:pt x="428" y="245"/>
                    </a:cubicBezTo>
                    <a:cubicBezTo>
                      <a:pt x="428" y="244"/>
                      <a:pt x="427" y="243"/>
                      <a:pt x="427" y="242"/>
                    </a:cubicBezTo>
                    <a:cubicBezTo>
                      <a:pt x="425" y="241"/>
                      <a:pt x="423" y="240"/>
                      <a:pt x="421" y="238"/>
                    </a:cubicBezTo>
                    <a:cubicBezTo>
                      <a:pt x="412" y="231"/>
                      <a:pt x="394" y="221"/>
                      <a:pt x="373" y="208"/>
                    </a:cubicBezTo>
                    <a:cubicBezTo>
                      <a:pt x="342" y="189"/>
                      <a:pt x="303" y="166"/>
                      <a:pt x="271" y="148"/>
                    </a:cubicBezTo>
                    <a:cubicBezTo>
                      <a:pt x="255" y="138"/>
                      <a:pt x="241" y="130"/>
                      <a:pt x="232" y="124"/>
                    </a:cubicBezTo>
                    <a:cubicBezTo>
                      <a:pt x="227" y="120"/>
                      <a:pt x="223" y="118"/>
                      <a:pt x="220" y="116"/>
                    </a:cubicBezTo>
                    <a:cubicBezTo>
                      <a:pt x="219" y="115"/>
                      <a:pt x="218" y="114"/>
                      <a:pt x="217" y="114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6" y="115"/>
                      <a:pt x="216" y="115"/>
                      <a:pt x="216" y="115"/>
                    </a:cubicBezTo>
                    <a:cubicBezTo>
                      <a:pt x="217" y="114"/>
                      <a:pt x="217" y="114"/>
                      <a:pt x="217" y="114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6" y="115"/>
                      <a:pt x="216" y="115"/>
                      <a:pt x="216" y="115"/>
                    </a:cubicBezTo>
                    <a:cubicBezTo>
                      <a:pt x="217" y="114"/>
                      <a:pt x="217" y="114"/>
                      <a:pt x="217" y="114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8" y="115"/>
                      <a:pt x="218" y="115"/>
                      <a:pt x="218" y="115"/>
                    </a:cubicBezTo>
                    <a:cubicBezTo>
                      <a:pt x="218" y="114"/>
                      <a:pt x="217" y="114"/>
                      <a:pt x="217" y="114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8" y="115"/>
                      <a:pt x="218" y="115"/>
                      <a:pt x="218" y="115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7" y="117"/>
                      <a:pt x="218" y="116"/>
                      <a:pt x="218" y="115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5" y="119"/>
                      <a:pt x="215" y="119"/>
                      <a:pt x="215" y="119"/>
                    </a:cubicBezTo>
                    <a:cubicBezTo>
                      <a:pt x="216" y="119"/>
                      <a:pt x="217" y="118"/>
                      <a:pt x="217" y="117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5" y="119"/>
                      <a:pt x="215" y="119"/>
                      <a:pt x="215" y="119"/>
                    </a:cubicBezTo>
                    <a:cubicBezTo>
                      <a:pt x="214" y="116"/>
                      <a:pt x="214" y="116"/>
                      <a:pt x="214" y="116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9"/>
                      <a:pt x="215" y="119"/>
                      <a:pt x="215" y="119"/>
                    </a:cubicBezTo>
                    <a:cubicBezTo>
                      <a:pt x="214" y="116"/>
                      <a:pt x="214" y="116"/>
                      <a:pt x="214" y="116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8"/>
                      <a:pt x="214" y="118"/>
                      <a:pt x="214" y="118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8"/>
                      <a:pt x="214" y="118"/>
                      <a:pt x="214" y="118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9"/>
                      <a:pt x="215" y="119"/>
                      <a:pt x="215" y="119"/>
                    </a:cubicBezTo>
                    <a:cubicBezTo>
                      <a:pt x="218" y="120"/>
                      <a:pt x="224" y="123"/>
                      <a:pt x="231" y="127"/>
                    </a:cubicBezTo>
                    <a:cubicBezTo>
                      <a:pt x="257" y="140"/>
                      <a:pt x="306" y="168"/>
                      <a:pt x="349" y="192"/>
                    </a:cubicBezTo>
                    <a:cubicBezTo>
                      <a:pt x="371" y="205"/>
                      <a:pt x="391" y="216"/>
                      <a:pt x="406" y="224"/>
                    </a:cubicBezTo>
                    <a:cubicBezTo>
                      <a:pt x="414" y="229"/>
                      <a:pt x="421" y="232"/>
                      <a:pt x="425" y="234"/>
                    </a:cubicBezTo>
                    <a:cubicBezTo>
                      <a:pt x="428" y="236"/>
                      <a:pt x="430" y="237"/>
                      <a:pt x="432" y="237"/>
                    </a:cubicBezTo>
                    <a:cubicBezTo>
                      <a:pt x="433" y="238"/>
                      <a:pt x="433" y="238"/>
                      <a:pt x="434" y="238"/>
                    </a:cubicBezTo>
                    <a:cubicBezTo>
                      <a:pt x="435" y="238"/>
                      <a:pt x="435" y="238"/>
                      <a:pt x="436" y="239"/>
                    </a:cubicBezTo>
                    <a:cubicBezTo>
                      <a:pt x="437" y="239"/>
                      <a:pt x="437" y="238"/>
                      <a:pt x="438" y="238"/>
                    </a:cubicBezTo>
                    <a:cubicBezTo>
                      <a:pt x="439" y="238"/>
                      <a:pt x="440" y="237"/>
                      <a:pt x="440" y="236"/>
                    </a:cubicBezTo>
                    <a:cubicBezTo>
                      <a:pt x="441" y="236"/>
                      <a:pt x="441" y="235"/>
                      <a:pt x="441" y="233"/>
                    </a:cubicBezTo>
                    <a:cubicBezTo>
                      <a:pt x="440" y="232"/>
                      <a:pt x="440" y="232"/>
                      <a:pt x="439" y="231"/>
                    </a:cubicBezTo>
                    <a:cubicBezTo>
                      <a:pt x="201" y="82"/>
                      <a:pt x="201" y="82"/>
                      <a:pt x="201" y="82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2" y="88"/>
                      <a:pt x="202" y="88"/>
                      <a:pt x="202" y="88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0" y="89"/>
                      <a:pt x="200" y="89"/>
                      <a:pt x="200" y="89"/>
                    </a:cubicBezTo>
                    <a:cubicBezTo>
                      <a:pt x="201" y="89"/>
                      <a:pt x="202" y="89"/>
                      <a:pt x="202" y="88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0" y="89"/>
                      <a:pt x="200" y="89"/>
                      <a:pt x="200" y="89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9" y="90"/>
                      <a:pt x="199" y="90"/>
                      <a:pt x="199" y="90"/>
                    </a:cubicBezTo>
                    <a:cubicBezTo>
                      <a:pt x="199" y="90"/>
                      <a:pt x="200" y="90"/>
                      <a:pt x="200" y="89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9" y="90"/>
                      <a:pt x="199" y="90"/>
                      <a:pt x="199" y="90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8" y="90"/>
                      <a:pt x="199" y="90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9" y="88"/>
                      <a:pt x="199" y="88"/>
                      <a:pt x="199" y="88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9" y="88"/>
                      <a:pt x="199" y="88"/>
                      <a:pt x="199" y="88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9" y="90"/>
                      <a:pt x="200" y="90"/>
                    </a:cubicBezTo>
                    <a:cubicBezTo>
                      <a:pt x="203" y="91"/>
                      <a:pt x="209" y="95"/>
                      <a:pt x="218" y="99"/>
                    </a:cubicBezTo>
                    <a:cubicBezTo>
                      <a:pt x="248" y="115"/>
                      <a:pt x="305" y="147"/>
                      <a:pt x="356" y="175"/>
                    </a:cubicBezTo>
                    <a:cubicBezTo>
                      <a:pt x="381" y="189"/>
                      <a:pt x="404" y="202"/>
                      <a:pt x="421" y="212"/>
                    </a:cubicBezTo>
                    <a:cubicBezTo>
                      <a:pt x="430" y="217"/>
                      <a:pt x="437" y="220"/>
                      <a:pt x="442" y="223"/>
                    </a:cubicBezTo>
                    <a:cubicBezTo>
                      <a:pt x="444" y="224"/>
                      <a:pt x="446" y="226"/>
                      <a:pt x="447" y="226"/>
                    </a:cubicBezTo>
                    <a:cubicBezTo>
                      <a:pt x="448" y="227"/>
                      <a:pt x="449" y="227"/>
                      <a:pt x="449" y="227"/>
                    </a:cubicBezTo>
                    <a:cubicBezTo>
                      <a:pt x="450" y="227"/>
                      <a:pt x="450" y="227"/>
                      <a:pt x="450" y="227"/>
                    </a:cubicBezTo>
                    <a:cubicBezTo>
                      <a:pt x="450" y="228"/>
                      <a:pt x="450" y="228"/>
                      <a:pt x="450" y="228"/>
                    </a:cubicBezTo>
                    <a:cubicBezTo>
                      <a:pt x="450" y="228"/>
                      <a:pt x="450" y="228"/>
                      <a:pt x="450" y="228"/>
                    </a:cubicBezTo>
                    <a:cubicBezTo>
                      <a:pt x="451" y="228"/>
                      <a:pt x="451" y="228"/>
                      <a:pt x="451" y="228"/>
                    </a:cubicBezTo>
                    <a:cubicBezTo>
                      <a:pt x="451" y="228"/>
                      <a:pt x="451" y="228"/>
                      <a:pt x="451" y="228"/>
                    </a:cubicBezTo>
                    <a:cubicBezTo>
                      <a:pt x="452" y="228"/>
                      <a:pt x="453" y="228"/>
                      <a:pt x="454" y="227"/>
                    </a:cubicBezTo>
                    <a:cubicBezTo>
                      <a:pt x="455" y="226"/>
                      <a:pt x="456" y="225"/>
                      <a:pt x="455" y="224"/>
                    </a:cubicBezTo>
                    <a:cubicBezTo>
                      <a:pt x="455" y="222"/>
                      <a:pt x="455" y="221"/>
                      <a:pt x="454" y="220"/>
                    </a:cubicBezTo>
                    <a:cubicBezTo>
                      <a:pt x="454" y="220"/>
                      <a:pt x="450" y="218"/>
                      <a:pt x="443" y="214"/>
                    </a:cubicBezTo>
                    <a:cubicBezTo>
                      <a:pt x="420" y="200"/>
                      <a:pt x="363" y="165"/>
                      <a:pt x="311" y="133"/>
                    </a:cubicBezTo>
                    <a:cubicBezTo>
                      <a:pt x="286" y="117"/>
                      <a:pt x="261" y="102"/>
                      <a:pt x="243" y="90"/>
                    </a:cubicBezTo>
                    <a:cubicBezTo>
                      <a:pt x="234" y="85"/>
                      <a:pt x="227" y="80"/>
                      <a:pt x="222" y="77"/>
                    </a:cubicBezTo>
                    <a:cubicBezTo>
                      <a:pt x="219" y="75"/>
                      <a:pt x="217" y="73"/>
                      <a:pt x="216" y="73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1"/>
                      <a:pt x="215" y="71"/>
                      <a:pt x="215" y="71"/>
                    </a:cubicBezTo>
                    <a:cubicBezTo>
                      <a:pt x="213" y="73"/>
                      <a:pt x="213" y="73"/>
                      <a:pt x="213" y="73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1"/>
                      <a:pt x="215" y="71"/>
                      <a:pt x="215" y="71"/>
                    </a:cubicBezTo>
                    <a:cubicBezTo>
                      <a:pt x="213" y="73"/>
                      <a:pt x="213" y="73"/>
                      <a:pt x="213" y="73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6" y="74"/>
                      <a:pt x="216" y="74"/>
                      <a:pt x="216" y="74"/>
                    </a:cubicBezTo>
                    <a:cubicBezTo>
                      <a:pt x="216" y="73"/>
                      <a:pt x="215" y="73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6" y="74"/>
                      <a:pt x="216" y="74"/>
                      <a:pt x="216" y="74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6"/>
                      <a:pt x="215" y="76"/>
                      <a:pt x="215" y="76"/>
                    </a:cubicBezTo>
                    <a:cubicBezTo>
                      <a:pt x="216" y="75"/>
                      <a:pt x="216" y="75"/>
                      <a:pt x="216" y="74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6"/>
                      <a:pt x="215" y="76"/>
                      <a:pt x="215" y="76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0" y="78"/>
                      <a:pt x="210" y="78"/>
                      <a:pt x="210" y="78"/>
                    </a:cubicBezTo>
                    <a:cubicBezTo>
                      <a:pt x="469" y="221"/>
                      <a:pt x="469" y="221"/>
                      <a:pt x="469" y="221"/>
                    </a:cubicBezTo>
                    <a:cubicBezTo>
                      <a:pt x="471" y="222"/>
                      <a:pt x="473" y="221"/>
                      <a:pt x="474" y="219"/>
                    </a:cubicBezTo>
                    <a:cubicBezTo>
                      <a:pt x="474" y="219"/>
                      <a:pt x="475" y="218"/>
                      <a:pt x="475" y="217"/>
                    </a:cubicBezTo>
                    <a:cubicBezTo>
                      <a:pt x="475" y="216"/>
                      <a:pt x="474" y="215"/>
                      <a:pt x="474" y="214"/>
                    </a:cubicBezTo>
                    <a:cubicBezTo>
                      <a:pt x="473" y="213"/>
                      <a:pt x="473" y="213"/>
                      <a:pt x="472" y="212"/>
                    </a:cubicBezTo>
                    <a:cubicBezTo>
                      <a:pt x="470" y="210"/>
                      <a:pt x="468" y="209"/>
                      <a:pt x="465" y="207"/>
                    </a:cubicBezTo>
                    <a:cubicBezTo>
                      <a:pt x="455" y="199"/>
                      <a:pt x="434" y="186"/>
                      <a:pt x="410" y="171"/>
                    </a:cubicBezTo>
                    <a:cubicBezTo>
                      <a:pt x="373" y="148"/>
                      <a:pt x="327" y="121"/>
                      <a:pt x="290" y="99"/>
                    </a:cubicBezTo>
                    <a:cubicBezTo>
                      <a:pt x="272" y="88"/>
                      <a:pt x="255" y="78"/>
                      <a:pt x="244" y="71"/>
                    </a:cubicBezTo>
                    <a:cubicBezTo>
                      <a:pt x="238" y="68"/>
                      <a:pt x="233" y="65"/>
                      <a:pt x="230" y="63"/>
                    </a:cubicBezTo>
                    <a:cubicBezTo>
                      <a:pt x="229" y="62"/>
                      <a:pt x="228" y="61"/>
                      <a:pt x="227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7" y="61"/>
                      <a:pt x="227" y="61"/>
                      <a:pt x="227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7" y="61"/>
                      <a:pt x="227" y="61"/>
                      <a:pt x="227" y="61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3"/>
                      <a:pt x="227" y="63"/>
                      <a:pt x="227" y="63"/>
                    </a:cubicBezTo>
                    <a:cubicBezTo>
                      <a:pt x="227" y="62"/>
                      <a:pt x="227" y="61"/>
                      <a:pt x="227" y="61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3"/>
                      <a:pt x="227" y="63"/>
                      <a:pt x="227" y="63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5"/>
                      <a:pt x="227" y="65"/>
                      <a:pt x="227" y="65"/>
                    </a:cubicBezTo>
                    <a:cubicBezTo>
                      <a:pt x="227" y="64"/>
                      <a:pt x="227" y="63"/>
                      <a:pt x="227" y="63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5"/>
                      <a:pt x="227" y="65"/>
                      <a:pt x="227" y="65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1" y="66"/>
                      <a:pt x="221" y="66"/>
                      <a:pt x="221" y="66"/>
                    </a:cubicBezTo>
                    <a:cubicBezTo>
                      <a:pt x="221" y="66"/>
                      <a:pt x="286" y="103"/>
                      <a:pt x="352" y="141"/>
                    </a:cubicBezTo>
                    <a:cubicBezTo>
                      <a:pt x="385" y="159"/>
                      <a:pt x="417" y="178"/>
                      <a:pt x="442" y="192"/>
                    </a:cubicBezTo>
                    <a:cubicBezTo>
                      <a:pt x="455" y="199"/>
                      <a:pt x="465" y="205"/>
                      <a:pt x="473" y="209"/>
                    </a:cubicBezTo>
                    <a:cubicBezTo>
                      <a:pt x="477" y="211"/>
                      <a:pt x="480" y="212"/>
                      <a:pt x="482" y="214"/>
                    </a:cubicBezTo>
                    <a:cubicBezTo>
                      <a:pt x="483" y="214"/>
                      <a:pt x="484" y="215"/>
                      <a:pt x="484" y="215"/>
                    </a:cubicBezTo>
                    <a:cubicBezTo>
                      <a:pt x="485" y="215"/>
                      <a:pt x="485" y="215"/>
                      <a:pt x="485" y="215"/>
                    </a:cubicBezTo>
                    <a:cubicBezTo>
                      <a:pt x="486" y="215"/>
                      <a:pt x="486" y="215"/>
                      <a:pt x="486" y="215"/>
                    </a:cubicBezTo>
                    <a:cubicBezTo>
                      <a:pt x="486" y="216"/>
                      <a:pt x="486" y="216"/>
                      <a:pt x="487" y="216"/>
                    </a:cubicBezTo>
                    <a:cubicBezTo>
                      <a:pt x="488" y="216"/>
                      <a:pt x="488" y="216"/>
                      <a:pt x="489" y="215"/>
                    </a:cubicBezTo>
                    <a:cubicBezTo>
                      <a:pt x="489" y="215"/>
                      <a:pt x="490" y="215"/>
                      <a:pt x="491" y="214"/>
                    </a:cubicBezTo>
                    <a:cubicBezTo>
                      <a:pt x="491" y="214"/>
                      <a:pt x="491" y="214"/>
                      <a:pt x="491" y="214"/>
                    </a:cubicBezTo>
                    <a:cubicBezTo>
                      <a:pt x="491" y="213"/>
                      <a:pt x="491" y="212"/>
                      <a:pt x="491" y="211"/>
                    </a:cubicBezTo>
                    <a:cubicBezTo>
                      <a:pt x="491" y="210"/>
                      <a:pt x="491" y="210"/>
                      <a:pt x="491" y="209"/>
                    </a:cubicBezTo>
                    <a:cubicBezTo>
                      <a:pt x="490" y="208"/>
                      <a:pt x="490" y="207"/>
                      <a:pt x="489" y="206"/>
                    </a:cubicBezTo>
                    <a:cubicBezTo>
                      <a:pt x="487" y="204"/>
                      <a:pt x="485" y="203"/>
                      <a:pt x="482" y="200"/>
                    </a:cubicBezTo>
                    <a:cubicBezTo>
                      <a:pt x="471" y="192"/>
                      <a:pt x="450" y="179"/>
                      <a:pt x="425" y="163"/>
                    </a:cubicBezTo>
                    <a:cubicBezTo>
                      <a:pt x="388" y="140"/>
                      <a:pt x="341" y="112"/>
                      <a:pt x="303" y="89"/>
                    </a:cubicBezTo>
                    <a:cubicBezTo>
                      <a:pt x="284" y="78"/>
                      <a:pt x="268" y="69"/>
                      <a:pt x="256" y="62"/>
                    </a:cubicBezTo>
                    <a:cubicBezTo>
                      <a:pt x="250" y="58"/>
                      <a:pt x="245" y="55"/>
                      <a:pt x="242" y="53"/>
                    </a:cubicBezTo>
                    <a:cubicBezTo>
                      <a:pt x="240" y="52"/>
                      <a:pt x="239" y="52"/>
                      <a:pt x="238" y="51"/>
                    </a:cubicBezTo>
                    <a:cubicBezTo>
                      <a:pt x="238" y="51"/>
                      <a:pt x="237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6" y="53"/>
                      <a:pt x="236" y="53"/>
                      <a:pt x="236" y="53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6" y="53"/>
                      <a:pt x="236" y="53"/>
                      <a:pt x="236" y="53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2"/>
                      <a:pt x="238" y="52"/>
                      <a:pt x="238" y="52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2"/>
                      <a:pt x="238" y="52"/>
                      <a:pt x="238" y="52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9" y="53"/>
                      <a:pt x="239" y="52"/>
                      <a:pt x="238" y="52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6"/>
                      <a:pt x="238" y="56"/>
                      <a:pt x="238" y="56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6" y="57"/>
                      <a:pt x="236" y="57"/>
                      <a:pt x="236" y="57"/>
                    </a:cubicBezTo>
                    <a:cubicBezTo>
                      <a:pt x="237" y="57"/>
                      <a:pt x="238" y="57"/>
                      <a:pt x="238" y="56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6" y="57"/>
                      <a:pt x="236" y="57"/>
                      <a:pt x="236" y="57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6" y="58"/>
                      <a:pt x="236" y="58"/>
                      <a:pt x="236" y="57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6" y="58"/>
                      <a:pt x="238" y="58"/>
                      <a:pt x="241" y="60"/>
                    </a:cubicBezTo>
                    <a:cubicBezTo>
                      <a:pt x="251" y="64"/>
                      <a:pt x="273" y="76"/>
                      <a:pt x="299" y="90"/>
                    </a:cubicBezTo>
                    <a:cubicBezTo>
                      <a:pt x="338" y="112"/>
                      <a:pt x="388" y="141"/>
                      <a:pt x="428" y="164"/>
                    </a:cubicBezTo>
                    <a:cubicBezTo>
                      <a:pt x="448" y="175"/>
                      <a:pt x="465" y="186"/>
                      <a:pt x="477" y="193"/>
                    </a:cubicBezTo>
                    <a:cubicBezTo>
                      <a:pt x="484" y="197"/>
                      <a:pt x="489" y="200"/>
                      <a:pt x="492" y="202"/>
                    </a:cubicBezTo>
                    <a:cubicBezTo>
                      <a:pt x="496" y="204"/>
                      <a:pt x="497" y="205"/>
                      <a:pt x="497" y="205"/>
                    </a:cubicBezTo>
                    <a:cubicBezTo>
                      <a:pt x="499" y="206"/>
                      <a:pt x="502" y="206"/>
                      <a:pt x="503" y="204"/>
                    </a:cubicBezTo>
                    <a:cubicBezTo>
                      <a:pt x="504" y="202"/>
                      <a:pt x="503" y="199"/>
                      <a:pt x="502" y="198"/>
                    </a:cubicBezTo>
                    <a:cubicBezTo>
                      <a:pt x="502" y="198"/>
                      <a:pt x="498" y="196"/>
                      <a:pt x="491" y="192"/>
                    </a:cubicBezTo>
                    <a:cubicBezTo>
                      <a:pt x="467" y="177"/>
                      <a:pt x="408" y="141"/>
                      <a:pt x="354" y="107"/>
                    </a:cubicBezTo>
                    <a:cubicBezTo>
                      <a:pt x="327" y="91"/>
                      <a:pt x="302" y="75"/>
                      <a:pt x="284" y="63"/>
                    </a:cubicBezTo>
                    <a:cubicBezTo>
                      <a:pt x="274" y="57"/>
                      <a:pt x="267" y="52"/>
                      <a:pt x="261" y="49"/>
                    </a:cubicBezTo>
                    <a:cubicBezTo>
                      <a:pt x="259" y="47"/>
                      <a:pt x="257" y="46"/>
                      <a:pt x="255" y="45"/>
                    </a:cubicBezTo>
                    <a:cubicBezTo>
                      <a:pt x="255" y="44"/>
                      <a:pt x="254" y="44"/>
                      <a:pt x="254" y="44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5" y="46"/>
                      <a:pt x="255" y="46"/>
                      <a:pt x="255" y="46"/>
                    </a:cubicBezTo>
                    <a:cubicBezTo>
                      <a:pt x="255" y="45"/>
                      <a:pt x="255" y="45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5" y="46"/>
                      <a:pt x="255" y="46"/>
                      <a:pt x="255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5" y="48"/>
                      <a:pt x="255" y="47"/>
                      <a:pt x="255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9" y="50"/>
                      <a:pt x="313" y="87"/>
                      <a:pt x="378" y="124"/>
                    </a:cubicBezTo>
                    <a:cubicBezTo>
                      <a:pt x="411" y="143"/>
                      <a:pt x="443" y="161"/>
                      <a:pt x="468" y="175"/>
                    </a:cubicBezTo>
                    <a:cubicBezTo>
                      <a:pt x="481" y="182"/>
                      <a:pt x="491" y="188"/>
                      <a:pt x="499" y="192"/>
                    </a:cubicBezTo>
                    <a:cubicBezTo>
                      <a:pt x="503" y="194"/>
                      <a:pt x="506" y="196"/>
                      <a:pt x="508" y="197"/>
                    </a:cubicBezTo>
                    <a:cubicBezTo>
                      <a:pt x="509" y="197"/>
                      <a:pt x="510" y="198"/>
                      <a:pt x="511" y="198"/>
                    </a:cubicBezTo>
                    <a:cubicBezTo>
                      <a:pt x="512" y="198"/>
                      <a:pt x="512" y="198"/>
                      <a:pt x="512" y="199"/>
                    </a:cubicBezTo>
                    <a:cubicBezTo>
                      <a:pt x="513" y="199"/>
                      <a:pt x="513" y="199"/>
                      <a:pt x="513" y="199"/>
                    </a:cubicBezTo>
                    <a:cubicBezTo>
                      <a:pt x="513" y="199"/>
                      <a:pt x="513" y="199"/>
                      <a:pt x="514" y="199"/>
                    </a:cubicBezTo>
                    <a:cubicBezTo>
                      <a:pt x="514" y="199"/>
                      <a:pt x="515" y="199"/>
                      <a:pt x="515" y="199"/>
                    </a:cubicBezTo>
                    <a:cubicBezTo>
                      <a:pt x="516" y="198"/>
                      <a:pt x="517" y="198"/>
                      <a:pt x="517" y="197"/>
                    </a:cubicBezTo>
                    <a:cubicBezTo>
                      <a:pt x="517" y="197"/>
                      <a:pt x="517" y="197"/>
                      <a:pt x="517" y="197"/>
                    </a:cubicBezTo>
                    <a:cubicBezTo>
                      <a:pt x="518" y="196"/>
                      <a:pt x="518" y="195"/>
                      <a:pt x="518" y="195"/>
                    </a:cubicBezTo>
                    <a:cubicBezTo>
                      <a:pt x="518" y="193"/>
                      <a:pt x="518" y="193"/>
                      <a:pt x="517" y="192"/>
                    </a:cubicBezTo>
                    <a:cubicBezTo>
                      <a:pt x="517" y="191"/>
                      <a:pt x="516" y="190"/>
                      <a:pt x="515" y="190"/>
                    </a:cubicBezTo>
                    <a:cubicBezTo>
                      <a:pt x="514" y="188"/>
                      <a:pt x="512" y="186"/>
                      <a:pt x="509" y="184"/>
                    </a:cubicBezTo>
                    <a:cubicBezTo>
                      <a:pt x="498" y="176"/>
                      <a:pt x="478" y="163"/>
                      <a:pt x="453" y="148"/>
                    </a:cubicBezTo>
                    <a:cubicBezTo>
                      <a:pt x="379" y="102"/>
                      <a:pt x="267" y="36"/>
                      <a:pt x="267" y="36"/>
                    </a:cubicBezTo>
                    <a:cubicBezTo>
                      <a:pt x="266" y="35"/>
                      <a:pt x="265" y="35"/>
                      <a:pt x="264" y="35"/>
                    </a:cubicBezTo>
                    <a:cubicBezTo>
                      <a:pt x="263" y="35"/>
                      <a:pt x="262" y="36"/>
                      <a:pt x="261" y="37"/>
                    </a:cubicBezTo>
                    <a:cubicBezTo>
                      <a:pt x="261" y="38"/>
                      <a:pt x="261" y="39"/>
                      <a:pt x="261" y="40"/>
                    </a:cubicBezTo>
                    <a:cubicBezTo>
                      <a:pt x="261" y="41"/>
                      <a:pt x="262" y="42"/>
                      <a:pt x="263" y="42"/>
                    </a:cubicBezTo>
                    <a:cubicBezTo>
                      <a:pt x="525" y="194"/>
                      <a:pt x="525" y="194"/>
                      <a:pt x="525" y="194"/>
                    </a:cubicBezTo>
                    <a:cubicBezTo>
                      <a:pt x="527" y="195"/>
                      <a:pt x="529" y="194"/>
                      <a:pt x="531" y="192"/>
                    </a:cubicBezTo>
                    <a:cubicBezTo>
                      <a:pt x="531" y="192"/>
                      <a:pt x="531" y="191"/>
                      <a:pt x="531" y="190"/>
                    </a:cubicBezTo>
                    <a:cubicBezTo>
                      <a:pt x="531" y="189"/>
                      <a:pt x="531" y="188"/>
                      <a:pt x="530" y="187"/>
                    </a:cubicBezTo>
                    <a:cubicBezTo>
                      <a:pt x="530" y="186"/>
                      <a:pt x="529" y="186"/>
                      <a:pt x="528" y="185"/>
                    </a:cubicBezTo>
                    <a:cubicBezTo>
                      <a:pt x="527" y="184"/>
                      <a:pt x="524" y="182"/>
                      <a:pt x="521" y="180"/>
                    </a:cubicBezTo>
                    <a:cubicBezTo>
                      <a:pt x="510" y="172"/>
                      <a:pt x="489" y="158"/>
                      <a:pt x="463" y="142"/>
                    </a:cubicBezTo>
                    <a:cubicBezTo>
                      <a:pt x="387" y="94"/>
                      <a:pt x="270" y="25"/>
                      <a:pt x="270" y="25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72" y="30"/>
                      <a:pt x="272" y="30"/>
                      <a:pt x="272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0" y="32"/>
                      <a:pt x="270" y="32"/>
                      <a:pt x="270" y="32"/>
                    </a:cubicBezTo>
                    <a:cubicBezTo>
                      <a:pt x="270" y="32"/>
                      <a:pt x="271" y="31"/>
                      <a:pt x="272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0" y="32"/>
                      <a:pt x="270" y="32"/>
                      <a:pt x="270" y="32"/>
                    </a:cubicBezTo>
                    <a:cubicBezTo>
                      <a:pt x="269" y="30"/>
                      <a:pt x="269" y="30"/>
                      <a:pt x="269" y="30"/>
                    </a:cubicBezTo>
                    <a:cubicBezTo>
                      <a:pt x="269" y="32"/>
                      <a:pt x="269" y="32"/>
                      <a:pt x="269" y="32"/>
                    </a:cubicBezTo>
                    <a:cubicBezTo>
                      <a:pt x="269" y="32"/>
                      <a:pt x="269" y="32"/>
                      <a:pt x="270" y="32"/>
                    </a:cubicBezTo>
                    <a:cubicBezTo>
                      <a:pt x="269" y="30"/>
                      <a:pt x="269" y="30"/>
                      <a:pt x="269" y="30"/>
                    </a:cubicBezTo>
                    <a:cubicBezTo>
                      <a:pt x="269" y="32"/>
                      <a:pt x="269" y="32"/>
                      <a:pt x="269" y="32"/>
                    </a:cubicBezTo>
                    <a:cubicBezTo>
                      <a:pt x="269" y="32"/>
                      <a:pt x="269" y="32"/>
                      <a:pt x="269" y="32"/>
                    </a:cubicBezTo>
                    <a:cubicBezTo>
                      <a:pt x="269" y="32"/>
                      <a:pt x="270" y="32"/>
                      <a:pt x="271" y="32"/>
                    </a:cubicBezTo>
                    <a:cubicBezTo>
                      <a:pt x="275" y="34"/>
                      <a:pt x="282" y="37"/>
                      <a:pt x="291" y="42"/>
                    </a:cubicBezTo>
                    <a:cubicBezTo>
                      <a:pt x="324" y="61"/>
                      <a:pt x="385" y="98"/>
                      <a:pt x="439" y="131"/>
                    </a:cubicBezTo>
                    <a:cubicBezTo>
                      <a:pt x="466" y="148"/>
                      <a:pt x="491" y="163"/>
                      <a:pt x="510" y="175"/>
                    </a:cubicBezTo>
                    <a:cubicBezTo>
                      <a:pt x="519" y="180"/>
                      <a:pt x="527" y="185"/>
                      <a:pt x="533" y="188"/>
                    </a:cubicBezTo>
                    <a:cubicBezTo>
                      <a:pt x="536" y="190"/>
                      <a:pt x="539" y="191"/>
                      <a:pt x="541" y="192"/>
                    </a:cubicBezTo>
                    <a:cubicBezTo>
                      <a:pt x="542" y="192"/>
                      <a:pt x="543" y="193"/>
                      <a:pt x="543" y="193"/>
                    </a:cubicBezTo>
                    <a:cubicBezTo>
                      <a:pt x="544" y="193"/>
                      <a:pt x="545" y="194"/>
                      <a:pt x="546" y="194"/>
                    </a:cubicBezTo>
                    <a:cubicBezTo>
                      <a:pt x="546" y="194"/>
                      <a:pt x="547" y="194"/>
                      <a:pt x="548" y="193"/>
                    </a:cubicBezTo>
                    <a:cubicBezTo>
                      <a:pt x="548" y="193"/>
                      <a:pt x="549" y="193"/>
                      <a:pt x="550" y="192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50" y="191"/>
                      <a:pt x="550" y="190"/>
                      <a:pt x="550" y="189"/>
                    </a:cubicBezTo>
                    <a:cubicBezTo>
                      <a:pt x="550" y="188"/>
                      <a:pt x="550" y="187"/>
                      <a:pt x="550" y="187"/>
                    </a:cubicBezTo>
                    <a:cubicBezTo>
                      <a:pt x="549" y="186"/>
                      <a:pt x="548" y="185"/>
                      <a:pt x="548" y="184"/>
                    </a:cubicBezTo>
                    <a:cubicBezTo>
                      <a:pt x="546" y="182"/>
                      <a:pt x="544" y="181"/>
                      <a:pt x="541" y="178"/>
                    </a:cubicBezTo>
                    <a:cubicBezTo>
                      <a:pt x="529" y="170"/>
                      <a:pt x="508" y="156"/>
                      <a:pt x="481" y="139"/>
                    </a:cubicBezTo>
                    <a:cubicBezTo>
                      <a:pt x="403" y="90"/>
                      <a:pt x="284" y="21"/>
                      <a:pt x="284" y="21"/>
                    </a:cubicBezTo>
                    <a:cubicBezTo>
                      <a:pt x="282" y="24"/>
                      <a:pt x="282" y="24"/>
                      <a:pt x="282" y="24"/>
                    </a:cubicBezTo>
                    <a:cubicBezTo>
                      <a:pt x="285" y="26"/>
                      <a:pt x="285" y="26"/>
                      <a:pt x="285" y="26"/>
                    </a:cubicBezTo>
                    <a:cubicBezTo>
                      <a:pt x="282" y="25"/>
                      <a:pt x="282" y="25"/>
                      <a:pt x="282" y="25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4" y="28"/>
                      <a:pt x="285" y="27"/>
                      <a:pt x="285" y="26"/>
                    </a:cubicBezTo>
                    <a:cubicBezTo>
                      <a:pt x="282" y="25"/>
                      <a:pt x="282" y="25"/>
                      <a:pt x="282" y="25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3" y="25"/>
                      <a:pt x="283" y="25"/>
                      <a:pt x="283" y="25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3" y="28"/>
                      <a:pt x="283" y="28"/>
                      <a:pt x="284" y="28"/>
                    </a:cubicBezTo>
                    <a:cubicBezTo>
                      <a:pt x="283" y="25"/>
                      <a:pt x="283" y="25"/>
                      <a:pt x="283" y="25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3" y="27"/>
                      <a:pt x="283" y="27"/>
                      <a:pt x="283" y="27"/>
                    </a:cubicBezTo>
                    <a:cubicBezTo>
                      <a:pt x="282" y="28"/>
                      <a:pt x="282" y="28"/>
                      <a:pt x="282" y="28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3" y="27"/>
                      <a:pt x="283" y="27"/>
                      <a:pt x="283" y="27"/>
                    </a:cubicBezTo>
                    <a:cubicBezTo>
                      <a:pt x="282" y="28"/>
                      <a:pt x="282" y="28"/>
                      <a:pt x="282" y="28"/>
                    </a:cubicBezTo>
                    <a:cubicBezTo>
                      <a:pt x="282" y="28"/>
                      <a:pt x="283" y="28"/>
                      <a:pt x="284" y="29"/>
                    </a:cubicBezTo>
                    <a:cubicBezTo>
                      <a:pt x="287" y="30"/>
                      <a:pt x="294" y="33"/>
                      <a:pt x="304" y="38"/>
                    </a:cubicBezTo>
                    <a:cubicBezTo>
                      <a:pt x="337" y="56"/>
                      <a:pt x="398" y="93"/>
                      <a:pt x="452" y="126"/>
                    </a:cubicBezTo>
                    <a:cubicBezTo>
                      <a:pt x="479" y="142"/>
                      <a:pt x="505" y="157"/>
                      <a:pt x="523" y="168"/>
                    </a:cubicBezTo>
                    <a:cubicBezTo>
                      <a:pt x="532" y="174"/>
                      <a:pt x="540" y="178"/>
                      <a:pt x="546" y="181"/>
                    </a:cubicBezTo>
                    <a:cubicBezTo>
                      <a:pt x="548" y="183"/>
                      <a:pt x="550" y="184"/>
                      <a:pt x="552" y="185"/>
                    </a:cubicBezTo>
                    <a:cubicBezTo>
                      <a:pt x="553" y="185"/>
                      <a:pt x="554" y="186"/>
                      <a:pt x="554" y="186"/>
                    </a:cubicBezTo>
                    <a:cubicBezTo>
                      <a:pt x="555" y="186"/>
                      <a:pt x="555" y="186"/>
                      <a:pt x="555" y="186"/>
                    </a:cubicBezTo>
                    <a:cubicBezTo>
                      <a:pt x="555" y="187"/>
                      <a:pt x="555" y="187"/>
                      <a:pt x="555" y="187"/>
                    </a:cubicBezTo>
                    <a:cubicBezTo>
                      <a:pt x="556" y="187"/>
                      <a:pt x="556" y="187"/>
                      <a:pt x="557" y="187"/>
                    </a:cubicBezTo>
                    <a:cubicBezTo>
                      <a:pt x="557" y="187"/>
                      <a:pt x="557" y="187"/>
                      <a:pt x="558" y="186"/>
                    </a:cubicBezTo>
                    <a:cubicBezTo>
                      <a:pt x="559" y="186"/>
                      <a:pt x="559" y="186"/>
                      <a:pt x="560" y="185"/>
                    </a:cubicBezTo>
                    <a:cubicBezTo>
                      <a:pt x="560" y="185"/>
                      <a:pt x="560" y="185"/>
                      <a:pt x="560" y="185"/>
                    </a:cubicBezTo>
                    <a:cubicBezTo>
                      <a:pt x="561" y="184"/>
                      <a:pt x="561" y="183"/>
                      <a:pt x="561" y="183"/>
                    </a:cubicBezTo>
                    <a:cubicBezTo>
                      <a:pt x="561" y="181"/>
                      <a:pt x="560" y="180"/>
                      <a:pt x="560" y="180"/>
                    </a:cubicBezTo>
                    <a:cubicBezTo>
                      <a:pt x="559" y="179"/>
                      <a:pt x="559" y="178"/>
                      <a:pt x="558" y="178"/>
                    </a:cubicBezTo>
                    <a:cubicBezTo>
                      <a:pt x="556" y="176"/>
                      <a:pt x="554" y="175"/>
                      <a:pt x="551" y="172"/>
                    </a:cubicBezTo>
                    <a:cubicBezTo>
                      <a:pt x="539" y="165"/>
                      <a:pt x="518" y="152"/>
                      <a:pt x="492" y="136"/>
                    </a:cubicBezTo>
                    <a:cubicBezTo>
                      <a:pt x="452" y="113"/>
                      <a:pt x="403" y="84"/>
                      <a:pt x="364" y="60"/>
                    </a:cubicBezTo>
                    <a:cubicBezTo>
                      <a:pt x="344" y="48"/>
                      <a:pt x="326" y="38"/>
                      <a:pt x="314" y="30"/>
                    </a:cubicBezTo>
                    <a:cubicBezTo>
                      <a:pt x="308" y="26"/>
                      <a:pt x="303" y="22"/>
                      <a:pt x="300" y="20"/>
                    </a:cubicBezTo>
                    <a:cubicBezTo>
                      <a:pt x="298" y="19"/>
                      <a:pt x="297" y="17"/>
                      <a:pt x="296" y="17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5" y="17"/>
                      <a:pt x="295" y="17"/>
                      <a:pt x="295" y="17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5" y="17"/>
                      <a:pt x="295" y="17"/>
                      <a:pt x="295" y="17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18"/>
                      <a:pt x="296" y="18"/>
                      <a:pt x="296" y="18"/>
                    </a:cubicBezTo>
                    <a:cubicBezTo>
                      <a:pt x="296" y="17"/>
                      <a:pt x="296" y="17"/>
                      <a:pt x="296" y="16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18"/>
                      <a:pt x="296" y="18"/>
                      <a:pt x="296" y="18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20"/>
                      <a:pt x="296" y="20"/>
                      <a:pt x="296" y="20"/>
                    </a:cubicBezTo>
                    <a:cubicBezTo>
                      <a:pt x="296" y="19"/>
                      <a:pt x="296" y="18"/>
                      <a:pt x="296" y="18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20"/>
                      <a:pt x="296" y="20"/>
                      <a:pt x="296" y="20"/>
                    </a:cubicBezTo>
                    <a:cubicBezTo>
                      <a:pt x="292" y="17"/>
                      <a:pt x="292" y="17"/>
                      <a:pt x="292" y="17"/>
                    </a:cubicBezTo>
                    <a:cubicBezTo>
                      <a:pt x="290" y="21"/>
                      <a:pt x="290" y="21"/>
                      <a:pt x="290" y="21"/>
                    </a:cubicBezTo>
                    <a:cubicBezTo>
                      <a:pt x="580" y="182"/>
                      <a:pt x="580" y="182"/>
                      <a:pt x="580" y="182"/>
                    </a:cubicBezTo>
                    <a:cubicBezTo>
                      <a:pt x="582" y="183"/>
                      <a:pt x="584" y="182"/>
                      <a:pt x="585" y="180"/>
                    </a:cubicBezTo>
                    <a:cubicBezTo>
                      <a:pt x="587" y="179"/>
                      <a:pt x="586" y="176"/>
                      <a:pt x="584" y="175"/>
                    </a:cubicBezTo>
                    <a:cubicBezTo>
                      <a:pt x="306" y="1"/>
                      <a:pt x="306" y="1"/>
                      <a:pt x="306" y="1"/>
                    </a:cubicBezTo>
                    <a:cubicBezTo>
                      <a:pt x="304" y="4"/>
                      <a:pt x="304" y="4"/>
                      <a:pt x="304" y="4"/>
                    </a:cubicBezTo>
                    <a:cubicBezTo>
                      <a:pt x="307" y="7"/>
                      <a:pt x="307" y="7"/>
                      <a:pt x="307" y="7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5" y="8"/>
                      <a:pt x="305" y="8"/>
                      <a:pt x="305" y="8"/>
                    </a:cubicBezTo>
                    <a:cubicBezTo>
                      <a:pt x="306" y="8"/>
                      <a:pt x="307" y="7"/>
                      <a:pt x="307" y="7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5" y="8"/>
                      <a:pt x="305" y="8"/>
                      <a:pt x="305" y="8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8"/>
                      <a:pt x="305" y="8"/>
                      <a:pt x="305" y="8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7"/>
                      <a:pt x="304" y="7"/>
                      <a:pt x="304" y="7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7"/>
                      <a:pt x="304" y="7"/>
                      <a:pt x="304" y="7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8"/>
                      <a:pt x="305" y="8"/>
                      <a:pt x="306" y="9"/>
                    </a:cubicBezTo>
                    <a:cubicBezTo>
                      <a:pt x="309" y="10"/>
                      <a:pt x="316" y="14"/>
                      <a:pt x="326" y="19"/>
                    </a:cubicBezTo>
                    <a:cubicBezTo>
                      <a:pt x="361" y="39"/>
                      <a:pt x="426" y="79"/>
                      <a:pt x="484" y="114"/>
                    </a:cubicBezTo>
                    <a:cubicBezTo>
                      <a:pt x="513" y="131"/>
                      <a:pt x="540" y="148"/>
                      <a:pt x="560" y="160"/>
                    </a:cubicBezTo>
                    <a:cubicBezTo>
                      <a:pt x="570" y="166"/>
                      <a:pt x="579" y="171"/>
                      <a:pt x="585" y="174"/>
                    </a:cubicBezTo>
                    <a:cubicBezTo>
                      <a:pt x="588" y="176"/>
                      <a:pt x="591" y="177"/>
                      <a:pt x="593" y="178"/>
                    </a:cubicBezTo>
                    <a:cubicBezTo>
                      <a:pt x="594" y="179"/>
                      <a:pt x="595" y="179"/>
                      <a:pt x="596" y="179"/>
                    </a:cubicBezTo>
                    <a:cubicBezTo>
                      <a:pt x="596" y="180"/>
                      <a:pt x="597" y="180"/>
                      <a:pt x="597" y="180"/>
                    </a:cubicBezTo>
                    <a:cubicBezTo>
                      <a:pt x="597" y="180"/>
                      <a:pt x="598" y="180"/>
                      <a:pt x="598" y="180"/>
                    </a:cubicBezTo>
                    <a:cubicBezTo>
                      <a:pt x="599" y="180"/>
                      <a:pt x="599" y="180"/>
                      <a:pt x="600" y="180"/>
                    </a:cubicBezTo>
                    <a:cubicBezTo>
                      <a:pt x="601" y="180"/>
                      <a:pt x="602" y="179"/>
                      <a:pt x="602" y="178"/>
                    </a:cubicBezTo>
                    <a:cubicBezTo>
                      <a:pt x="602" y="178"/>
                      <a:pt x="602" y="178"/>
                      <a:pt x="602" y="178"/>
                    </a:cubicBezTo>
                    <a:cubicBezTo>
                      <a:pt x="603" y="177"/>
                      <a:pt x="603" y="176"/>
                      <a:pt x="603" y="176"/>
                    </a:cubicBezTo>
                    <a:cubicBezTo>
                      <a:pt x="603" y="175"/>
                      <a:pt x="602" y="174"/>
                      <a:pt x="602" y="174"/>
                    </a:cubicBezTo>
                    <a:cubicBezTo>
                      <a:pt x="602" y="173"/>
                      <a:pt x="602" y="173"/>
                      <a:pt x="601" y="173"/>
                    </a:cubicBezTo>
                    <a:cubicBezTo>
                      <a:pt x="601" y="172"/>
                      <a:pt x="601" y="172"/>
                      <a:pt x="601" y="172"/>
                    </a:cubicBezTo>
                    <a:cubicBezTo>
                      <a:pt x="600" y="172"/>
                      <a:pt x="598" y="171"/>
                      <a:pt x="596" y="169"/>
                    </a:cubicBezTo>
                    <a:cubicBezTo>
                      <a:pt x="581" y="160"/>
                      <a:pt x="531" y="130"/>
                      <a:pt x="485" y="102"/>
                    </a:cubicBezTo>
                    <a:cubicBezTo>
                      <a:pt x="461" y="88"/>
                      <a:pt x="439" y="75"/>
                      <a:pt x="423" y="64"/>
                    </a:cubicBezTo>
                    <a:cubicBezTo>
                      <a:pt x="415" y="59"/>
                      <a:pt x="408" y="54"/>
                      <a:pt x="403" y="51"/>
                    </a:cubicBezTo>
                    <a:cubicBezTo>
                      <a:pt x="401" y="49"/>
                      <a:pt x="399" y="48"/>
                      <a:pt x="398" y="47"/>
                    </a:cubicBezTo>
                    <a:cubicBezTo>
                      <a:pt x="397" y="47"/>
                      <a:pt x="397" y="46"/>
                      <a:pt x="397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6" y="46"/>
                      <a:pt x="396" y="46"/>
                      <a:pt x="396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6" y="46"/>
                      <a:pt x="396" y="46"/>
                      <a:pt x="396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48"/>
                      <a:pt x="397" y="48"/>
                      <a:pt x="397" y="48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48"/>
                      <a:pt x="397" y="48"/>
                      <a:pt x="397" y="48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50"/>
                      <a:pt x="397" y="50"/>
                      <a:pt x="397" y="50"/>
                    </a:cubicBezTo>
                    <a:cubicBezTo>
                      <a:pt x="397" y="49"/>
                      <a:pt x="397" y="48"/>
                      <a:pt x="397" y="48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50"/>
                      <a:pt x="397" y="50"/>
                      <a:pt x="397" y="50"/>
                    </a:cubicBezTo>
                    <a:cubicBezTo>
                      <a:pt x="397" y="50"/>
                      <a:pt x="397" y="50"/>
                      <a:pt x="397" y="50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5" y="51"/>
                      <a:pt x="395" y="51"/>
                      <a:pt x="395" y="51"/>
                    </a:cubicBezTo>
                    <a:cubicBezTo>
                      <a:pt x="395" y="51"/>
                      <a:pt x="396" y="51"/>
                      <a:pt x="397" y="50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5" y="51"/>
                      <a:pt x="395" y="51"/>
                      <a:pt x="395" y="51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4" y="52"/>
                      <a:pt x="394" y="52"/>
                      <a:pt x="394" y="52"/>
                    </a:cubicBezTo>
                    <a:cubicBezTo>
                      <a:pt x="394" y="52"/>
                      <a:pt x="394" y="52"/>
                      <a:pt x="395" y="51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4" y="52"/>
                      <a:pt x="394" y="52"/>
                      <a:pt x="394" y="52"/>
                    </a:cubicBezTo>
                    <a:cubicBezTo>
                      <a:pt x="394" y="49"/>
                      <a:pt x="394" y="49"/>
                      <a:pt x="394" y="49"/>
                    </a:cubicBezTo>
                    <a:cubicBezTo>
                      <a:pt x="393" y="51"/>
                      <a:pt x="393" y="51"/>
                      <a:pt x="393" y="51"/>
                    </a:cubicBezTo>
                    <a:cubicBezTo>
                      <a:pt x="394" y="52"/>
                      <a:pt x="394" y="52"/>
                      <a:pt x="394" y="52"/>
                    </a:cubicBezTo>
                    <a:cubicBezTo>
                      <a:pt x="394" y="49"/>
                      <a:pt x="394" y="49"/>
                      <a:pt x="394" y="49"/>
                    </a:cubicBezTo>
                    <a:cubicBezTo>
                      <a:pt x="393" y="51"/>
                      <a:pt x="393" y="51"/>
                      <a:pt x="393" y="51"/>
                    </a:cubicBezTo>
                    <a:cubicBezTo>
                      <a:pt x="393" y="51"/>
                      <a:pt x="393" y="51"/>
                      <a:pt x="393" y="51"/>
                    </a:cubicBezTo>
                    <a:cubicBezTo>
                      <a:pt x="394" y="52"/>
                      <a:pt x="396" y="52"/>
                      <a:pt x="398" y="53"/>
                    </a:cubicBezTo>
                    <a:cubicBezTo>
                      <a:pt x="407" y="57"/>
                      <a:pt x="426" y="67"/>
                      <a:pt x="449" y="80"/>
                    </a:cubicBezTo>
                    <a:cubicBezTo>
                      <a:pt x="483" y="99"/>
                      <a:pt x="527" y="123"/>
                      <a:pt x="562" y="143"/>
                    </a:cubicBezTo>
                    <a:cubicBezTo>
                      <a:pt x="580" y="153"/>
                      <a:pt x="596" y="162"/>
                      <a:pt x="607" y="168"/>
                    </a:cubicBezTo>
                    <a:cubicBezTo>
                      <a:pt x="612" y="171"/>
                      <a:pt x="617" y="174"/>
                      <a:pt x="620" y="176"/>
                    </a:cubicBezTo>
                    <a:cubicBezTo>
                      <a:pt x="623" y="177"/>
                      <a:pt x="624" y="178"/>
                      <a:pt x="624" y="178"/>
                    </a:cubicBezTo>
                    <a:cubicBezTo>
                      <a:pt x="626" y="179"/>
                      <a:pt x="629" y="179"/>
                      <a:pt x="630" y="177"/>
                    </a:cubicBezTo>
                    <a:cubicBezTo>
                      <a:pt x="631" y="175"/>
                      <a:pt x="630" y="173"/>
                      <a:pt x="628" y="171"/>
                    </a:cubicBezTo>
                    <a:cubicBezTo>
                      <a:pt x="628" y="171"/>
                      <a:pt x="625" y="169"/>
                      <a:pt x="619" y="166"/>
                    </a:cubicBezTo>
                    <a:cubicBezTo>
                      <a:pt x="598" y="153"/>
                      <a:pt x="546" y="121"/>
                      <a:pt x="498" y="92"/>
                    </a:cubicBezTo>
                    <a:cubicBezTo>
                      <a:pt x="475" y="77"/>
                      <a:pt x="452" y="63"/>
                      <a:pt x="436" y="53"/>
                    </a:cubicBezTo>
                    <a:cubicBezTo>
                      <a:pt x="428" y="48"/>
                      <a:pt x="421" y="43"/>
                      <a:pt x="417" y="40"/>
                    </a:cubicBezTo>
                    <a:cubicBezTo>
                      <a:pt x="414" y="39"/>
                      <a:pt x="412" y="37"/>
                      <a:pt x="411" y="36"/>
                    </a:cubicBezTo>
                    <a:cubicBezTo>
                      <a:pt x="411" y="36"/>
                      <a:pt x="410" y="36"/>
                      <a:pt x="410" y="35"/>
                    </a:cubicBezTo>
                    <a:cubicBezTo>
                      <a:pt x="410" y="35"/>
                      <a:pt x="410" y="35"/>
                      <a:pt x="410" y="35"/>
                    </a:cubicBezTo>
                    <a:cubicBezTo>
                      <a:pt x="409" y="37"/>
                      <a:pt x="409" y="37"/>
                      <a:pt x="409" y="37"/>
                    </a:cubicBezTo>
                    <a:cubicBezTo>
                      <a:pt x="410" y="36"/>
                      <a:pt x="410" y="36"/>
                      <a:pt x="410" y="36"/>
                    </a:cubicBezTo>
                    <a:cubicBezTo>
                      <a:pt x="410" y="35"/>
                      <a:pt x="410" y="35"/>
                      <a:pt x="410" y="35"/>
                    </a:cubicBezTo>
                    <a:cubicBezTo>
                      <a:pt x="409" y="37"/>
                      <a:pt x="409" y="37"/>
                      <a:pt x="409" y="37"/>
                    </a:cubicBezTo>
                    <a:cubicBezTo>
                      <a:pt x="410" y="36"/>
                      <a:pt x="410" y="36"/>
                      <a:pt x="410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6"/>
                      <a:pt x="411" y="36"/>
                      <a:pt x="411" y="36"/>
                    </a:cubicBezTo>
                    <a:cubicBezTo>
                      <a:pt x="410" y="36"/>
                      <a:pt x="410" y="36"/>
                      <a:pt x="410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6"/>
                      <a:pt x="411" y="36"/>
                      <a:pt x="411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8"/>
                      <a:pt x="411" y="38"/>
                      <a:pt x="411" y="38"/>
                    </a:cubicBezTo>
                    <a:cubicBezTo>
                      <a:pt x="411" y="37"/>
                      <a:pt x="411" y="37"/>
                      <a:pt x="411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8"/>
                      <a:pt x="411" y="38"/>
                      <a:pt x="411" y="38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0" y="40"/>
                      <a:pt x="410" y="40"/>
                      <a:pt x="410" y="40"/>
                    </a:cubicBezTo>
                    <a:cubicBezTo>
                      <a:pt x="411" y="39"/>
                      <a:pt x="411" y="38"/>
                      <a:pt x="411" y="38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0" y="40"/>
                      <a:pt x="410" y="40"/>
                      <a:pt x="410" y="40"/>
                    </a:cubicBezTo>
                    <a:cubicBezTo>
                      <a:pt x="410" y="40"/>
                      <a:pt x="410" y="40"/>
                      <a:pt x="410" y="40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8" y="42"/>
                      <a:pt x="408" y="42"/>
                      <a:pt x="408" y="42"/>
                    </a:cubicBezTo>
                    <a:cubicBezTo>
                      <a:pt x="409" y="41"/>
                      <a:pt x="410" y="41"/>
                      <a:pt x="410" y="40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8" y="42"/>
                      <a:pt x="408" y="42"/>
                      <a:pt x="408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7" y="42"/>
                      <a:pt x="407" y="42"/>
                      <a:pt x="407" y="42"/>
                    </a:cubicBezTo>
                    <a:cubicBezTo>
                      <a:pt x="407" y="42"/>
                      <a:pt x="408" y="42"/>
                      <a:pt x="408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7" y="42"/>
                      <a:pt x="407" y="42"/>
                      <a:pt x="407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7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7" y="40"/>
                      <a:pt x="407" y="40"/>
                      <a:pt x="407" y="40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7" y="40"/>
                      <a:pt x="407" y="40"/>
                      <a:pt x="407" y="40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7" y="42"/>
                    </a:cubicBezTo>
                    <a:cubicBezTo>
                      <a:pt x="410" y="44"/>
                      <a:pt x="416" y="47"/>
                      <a:pt x="424" y="51"/>
                    </a:cubicBezTo>
                    <a:cubicBezTo>
                      <a:pt x="453" y="67"/>
                      <a:pt x="511" y="98"/>
                      <a:pt x="561" y="125"/>
                    </a:cubicBezTo>
                    <a:cubicBezTo>
                      <a:pt x="586" y="139"/>
                      <a:pt x="609" y="152"/>
                      <a:pt x="626" y="161"/>
                    </a:cubicBezTo>
                    <a:cubicBezTo>
                      <a:pt x="634" y="166"/>
                      <a:pt x="641" y="170"/>
                      <a:pt x="646" y="172"/>
                    </a:cubicBezTo>
                    <a:cubicBezTo>
                      <a:pt x="651" y="175"/>
                      <a:pt x="653" y="176"/>
                      <a:pt x="653" y="176"/>
                    </a:cubicBezTo>
                    <a:cubicBezTo>
                      <a:pt x="655" y="177"/>
                      <a:pt x="658" y="177"/>
                      <a:pt x="659" y="175"/>
                    </a:cubicBezTo>
                    <a:cubicBezTo>
                      <a:pt x="660" y="173"/>
                      <a:pt x="659" y="170"/>
                      <a:pt x="657" y="169"/>
                    </a:cubicBezTo>
                    <a:cubicBezTo>
                      <a:pt x="657" y="169"/>
                      <a:pt x="654" y="167"/>
                      <a:pt x="647" y="164"/>
                    </a:cubicBezTo>
                    <a:cubicBezTo>
                      <a:pt x="626" y="151"/>
                      <a:pt x="571" y="119"/>
                      <a:pt x="522" y="89"/>
                    </a:cubicBezTo>
                    <a:cubicBezTo>
                      <a:pt x="497" y="74"/>
                      <a:pt x="474" y="59"/>
                      <a:pt x="457" y="48"/>
                    </a:cubicBezTo>
                    <a:cubicBezTo>
                      <a:pt x="449" y="43"/>
                      <a:pt x="442" y="38"/>
                      <a:pt x="437" y="34"/>
                    </a:cubicBezTo>
                    <a:cubicBezTo>
                      <a:pt x="435" y="33"/>
                      <a:pt x="433" y="31"/>
                      <a:pt x="432" y="30"/>
                    </a:cubicBezTo>
                    <a:cubicBezTo>
                      <a:pt x="431" y="30"/>
                      <a:pt x="431" y="29"/>
                      <a:pt x="431" y="29"/>
                    </a:cubicBezTo>
                    <a:cubicBezTo>
                      <a:pt x="431" y="29"/>
                      <a:pt x="431" y="29"/>
                      <a:pt x="431" y="29"/>
                    </a:cubicBezTo>
                    <a:cubicBezTo>
                      <a:pt x="428" y="30"/>
                      <a:pt x="428" y="30"/>
                      <a:pt x="428" y="30"/>
                    </a:cubicBezTo>
                    <a:cubicBezTo>
                      <a:pt x="431" y="30"/>
                      <a:pt x="431" y="30"/>
                      <a:pt x="431" y="30"/>
                    </a:cubicBezTo>
                    <a:cubicBezTo>
                      <a:pt x="431" y="29"/>
                      <a:pt x="431" y="29"/>
                      <a:pt x="431" y="29"/>
                    </a:cubicBezTo>
                    <a:cubicBezTo>
                      <a:pt x="428" y="30"/>
                      <a:pt x="428" y="30"/>
                      <a:pt x="428" y="30"/>
                    </a:cubicBezTo>
                    <a:cubicBezTo>
                      <a:pt x="431" y="30"/>
                      <a:pt x="431" y="30"/>
                      <a:pt x="431" y="30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30" y="32"/>
                      <a:pt x="430" y="32"/>
                      <a:pt x="430" y="32"/>
                    </a:cubicBezTo>
                    <a:cubicBezTo>
                      <a:pt x="431" y="32"/>
                      <a:pt x="431" y="31"/>
                      <a:pt x="431" y="30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30" y="32"/>
                      <a:pt x="430" y="32"/>
                      <a:pt x="430" y="32"/>
                    </a:cubicBezTo>
                    <a:cubicBezTo>
                      <a:pt x="430" y="32"/>
                      <a:pt x="430" y="32"/>
                      <a:pt x="430" y="32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29" y="34"/>
                      <a:pt x="429" y="34"/>
                      <a:pt x="429" y="34"/>
                    </a:cubicBezTo>
                    <a:cubicBezTo>
                      <a:pt x="429" y="34"/>
                      <a:pt x="430" y="33"/>
                      <a:pt x="430" y="32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29" y="34"/>
                      <a:pt x="429" y="34"/>
                      <a:pt x="429" y="34"/>
                    </a:cubicBezTo>
                    <a:cubicBezTo>
                      <a:pt x="428" y="31"/>
                      <a:pt x="428" y="31"/>
                      <a:pt x="428" y="31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28" y="34"/>
                      <a:pt x="429" y="34"/>
                    </a:cubicBezTo>
                    <a:cubicBezTo>
                      <a:pt x="428" y="31"/>
                      <a:pt x="428" y="31"/>
                      <a:pt x="428" y="31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3"/>
                      <a:pt x="428" y="33"/>
                      <a:pt x="428" y="33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3"/>
                      <a:pt x="428" y="33"/>
                      <a:pt x="428" y="33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30" y="35"/>
                      <a:pt x="433" y="36"/>
                    </a:cubicBezTo>
                    <a:cubicBezTo>
                      <a:pt x="443" y="40"/>
                      <a:pt x="464" y="52"/>
                      <a:pt x="490" y="66"/>
                    </a:cubicBezTo>
                    <a:cubicBezTo>
                      <a:pt x="528" y="88"/>
                      <a:pt x="576" y="117"/>
                      <a:pt x="616" y="140"/>
                    </a:cubicBezTo>
                    <a:cubicBezTo>
                      <a:pt x="636" y="152"/>
                      <a:pt x="653" y="162"/>
                      <a:pt x="666" y="170"/>
                    </a:cubicBezTo>
                    <a:cubicBezTo>
                      <a:pt x="673" y="173"/>
                      <a:pt x="678" y="176"/>
                      <a:pt x="682" y="178"/>
                    </a:cubicBezTo>
                    <a:cubicBezTo>
                      <a:pt x="684" y="180"/>
                      <a:pt x="686" y="180"/>
                      <a:pt x="687" y="181"/>
                    </a:cubicBezTo>
                    <a:cubicBezTo>
                      <a:pt x="688" y="181"/>
                      <a:pt x="688" y="181"/>
                      <a:pt x="689" y="182"/>
                    </a:cubicBezTo>
                    <a:cubicBezTo>
                      <a:pt x="690" y="182"/>
                      <a:pt x="690" y="182"/>
                      <a:pt x="690" y="182"/>
                    </a:cubicBezTo>
                    <a:cubicBezTo>
                      <a:pt x="690" y="182"/>
                      <a:pt x="691" y="182"/>
                      <a:pt x="691" y="182"/>
                    </a:cubicBezTo>
                    <a:cubicBezTo>
                      <a:pt x="691" y="182"/>
                      <a:pt x="692" y="182"/>
                      <a:pt x="693" y="182"/>
                    </a:cubicBezTo>
                    <a:cubicBezTo>
                      <a:pt x="693" y="182"/>
                      <a:pt x="694" y="181"/>
                      <a:pt x="695" y="180"/>
                    </a:cubicBezTo>
                    <a:cubicBezTo>
                      <a:pt x="695" y="180"/>
                      <a:pt x="695" y="180"/>
                      <a:pt x="695" y="180"/>
                    </a:cubicBezTo>
                    <a:cubicBezTo>
                      <a:pt x="695" y="179"/>
                      <a:pt x="695" y="179"/>
                      <a:pt x="695" y="178"/>
                    </a:cubicBezTo>
                    <a:cubicBezTo>
                      <a:pt x="695" y="176"/>
                      <a:pt x="695" y="176"/>
                      <a:pt x="695" y="175"/>
                    </a:cubicBezTo>
                    <a:cubicBezTo>
                      <a:pt x="694" y="174"/>
                      <a:pt x="693" y="174"/>
                      <a:pt x="693" y="173"/>
                    </a:cubicBezTo>
                    <a:cubicBezTo>
                      <a:pt x="691" y="171"/>
                      <a:pt x="689" y="170"/>
                      <a:pt x="686" y="168"/>
                    </a:cubicBezTo>
                    <a:cubicBezTo>
                      <a:pt x="675" y="160"/>
                      <a:pt x="655" y="147"/>
                      <a:pt x="631" y="132"/>
                    </a:cubicBezTo>
                    <a:cubicBezTo>
                      <a:pt x="559" y="87"/>
                      <a:pt x="449" y="22"/>
                      <a:pt x="449" y="22"/>
                    </a:cubicBezTo>
                    <a:cubicBezTo>
                      <a:pt x="446" y="25"/>
                      <a:pt x="446" y="25"/>
                      <a:pt x="446" y="25"/>
                    </a:cubicBezTo>
                    <a:cubicBezTo>
                      <a:pt x="450" y="27"/>
                      <a:pt x="450" y="27"/>
                      <a:pt x="450" y="27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8" y="29"/>
                      <a:pt x="448" y="29"/>
                      <a:pt x="448" y="29"/>
                    </a:cubicBezTo>
                    <a:cubicBezTo>
                      <a:pt x="448" y="29"/>
                      <a:pt x="449" y="28"/>
                      <a:pt x="450" y="27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8" y="29"/>
                      <a:pt x="448" y="29"/>
                      <a:pt x="448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7" y="29"/>
                      <a:pt x="447" y="29"/>
                      <a:pt x="447" y="29"/>
                    </a:cubicBezTo>
                    <a:cubicBezTo>
                      <a:pt x="447" y="29"/>
                      <a:pt x="447" y="29"/>
                      <a:pt x="448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7" y="29"/>
                      <a:pt x="447" y="29"/>
                      <a:pt x="447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9"/>
                      <a:pt x="446" y="29"/>
                      <a:pt x="447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7"/>
                      <a:pt x="446" y="27"/>
                      <a:pt x="446" y="27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7"/>
                      <a:pt x="446" y="27"/>
                      <a:pt x="446" y="27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9"/>
                      <a:pt x="446" y="29"/>
                      <a:pt x="447" y="30"/>
                    </a:cubicBezTo>
                    <a:cubicBezTo>
                      <a:pt x="450" y="31"/>
                      <a:pt x="457" y="35"/>
                      <a:pt x="466" y="40"/>
                    </a:cubicBezTo>
                    <a:cubicBezTo>
                      <a:pt x="498" y="58"/>
                      <a:pt x="561" y="94"/>
                      <a:pt x="615" y="125"/>
                    </a:cubicBezTo>
                    <a:cubicBezTo>
                      <a:pt x="643" y="141"/>
                      <a:pt x="668" y="155"/>
                      <a:pt x="687" y="166"/>
                    </a:cubicBezTo>
                    <a:cubicBezTo>
                      <a:pt x="696" y="171"/>
                      <a:pt x="704" y="176"/>
                      <a:pt x="709" y="179"/>
                    </a:cubicBezTo>
                    <a:cubicBezTo>
                      <a:pt x="714" y="182"/>
                      <a:pt x="717" y="183"/>
                      <a:pt x="717" y="183"/>
                    </a:cubicBezTo>
                    <a:cubicBezTo>
                      <a:pt x="719" y="184"/>
                      <a:pt x="721" y="184"/>
                      <a:pt x="722" y="182"/>
                    </a:cubicBezTo>
                    <a:cubicBezTo>
                      <a:pt x="723" y="181"/>
                      <a:pt x="723" y="180"/>
                      <a:pt x="723" y="180"/>
                    </a:cubicBezTo>
                    <a:cubicBezTo>
                      <a:pt x="723" y="178"/>
                      <a:pt x="723" y="178"/>
                      <a:pt x="722" y="177"/>
                    </a:cubicBezTo>
                    <a:cubicBezTo>
                      <a:pt x="722" y="176"/>
                      <a:pt x="721" y="176"/>
                      <a:pt x="720" y="175"/>
                    </a:cubicBezTo>
                    <a:cubicBezTo>
                      <a:pt x="719" y="173"/>
                      <a:pt x="716" y="171"/>
                      <a:pt x="713" y="169"/>
                    </a:cubicBezTo>
                    <a:cubicBezTo>
                      <a:pt x="702" y="161"/>
                      <a:pt x="681" y="147"/>
                      <a:pt x="656" y="132"/>
                    </a:cubicBezTo>
                    <a:cubicBezTo>
                      <a:pt x="580" y="84"/>
                      <a:pt x="464" y="16"/>
                      <a:pt x="464" y="16"/>
                    </a:cubicBezTo>
                    <a:cubicBezTo>
                      <a:pt x="463" y="15"/>
                      <a:pt x="462" y="15"/>
                      <a:pt x="461" y="15"/>
                    </a:cubicBezTo>
                    <a:cubicBezTo>
                      <a:pt x="460" y="16"/>
                      <a:pt x="459" y="16"/>
                      <a:pt x="458" y="17"/>
                    </a:cubicBezTo>
                    <a:cubicBezTo>
                      <a:pt x="458" y="18"/>
                      <a:pt x="458" y="19"/>
                      <a:pt x="458" y="20"/>
                    </a:cubicBezTo>
                    <a:cubicBezTo>
                      <a:pt x="458" y="21"/>
                      <a:pt x="459" y="22"/>
                      <a:pt x="460" y="23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2" y="193"/>
                      <a:pt x="754" y="193"/>
                      <a:pt x="755" y="192"/>
                    </a:cubicBezTo>
                    <a:cubicBezTo>
                      <a:pt x="756" y="191"/>
                      <a:pt x="757" y="190"/>
                      <a:pt x="757" y="188"/>
                    </a:cubicBezTo>
                    <a:cubicBezTo>
                      <a:pt x="757" y="187"/>
                      <a:pt x="757" y="187"/>
                      <a:pt x="757" y="186"/>
                    </a:cubicBezTo>
                    <a:cubicBezTo>
                      <a:pt x="756" y="186"/>
                      <a:pt x="756" y="186"/>
                      <a:pt x="756" y="186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753" y="184"/>
                      <a:pt x="748" y="180"/>
                      <a:pt x="739" y="175"/>
                    </a:cubicBezTo>
                    <a:cubicBezTo>
                      <a:pt x="680" y="138"/>
                      <a:pt x="476" y="11"/>
                      <a:pt x="476" y="11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4" y="18"/>
                      <a:pt x="474" y="18"/>
                      <a:pt x="474" y="18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4" y="18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6"/>
                      <a:pt x="473" y="16"/>
                      <a:pt x="473" y="16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6"/>
                      <a:pt x="473" y="16"/>
                      <a:pt x="473" y="16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4" y="19"/>
                    </a:cubicBezTo>
                    <a:cubicBezTo>
                      <a:pt x="487" y="26"/>
                      <a:pt x="573" y="75"/>
                      <a:pt x="655" y="123"/>
                    </a:cubicBezTo>
                    <a:cubicBezTo>
                      <a:pt x="696" y="146"/>
                      <a:pt x="737" y="170"/>
                      <a:pt x="767" y="187"/>
                    </a:cubicBezTo>
                    <a:cubicBezTo>
                      <a:pt x="797" y="204"/>
                      <a:pt x="816" y="215"/>
                      <a:pt x="816" y="215"/>
                    </a:cubicBezTo>
                    <a:cubicBezTo>
                      <a:pt x="818" y="217"/>
                      <a:pt x="821" y="216"/>
                      <a:pt x="822" y="214"/>
                    </a:cubicBezTo>
                    <a:cubicBezTo>
                      <a:pt x="822" y="213"/>
                      <a:pt x="822" y="213"/>
                      <a:pt x="822" y="212"/>
                    </a:cubicBezTo>
                    <a:cubicBezTo>
                      <a:pt x="822" y="211"/>
                      <a:pt x="822" y="211"/>
                      <a:pt x="822" y="210"/>
                    </a:cubicBezTo>
                    <a:cubicBezTo>
                      <a:pt x="822" y="209"/>
                      <a:pt x="821" y="209"/>
                      <a:pt x="821" y="209"/>
                    </a:cubicBezTo>
                    <a:cubicBezTo>
                      <a:pt x="821" y="209"/>
                      <a:pt x="820" y="208"/>
                      <a:pt x="820" y="208"/>
                    </a:cubicBezTo>
                    <a:cubicBezTo>
                      <a:pt x="819" y="207"/>
                      <a:pt x="817" y="206"/>
                      <a:pt x="813" y="204"/>
                    </a:cubicBezTo>
                    <a:cubicBezTo>
                      <a:pt x="801" y="196"/>
                      <a:pt x="775" y="180"/>
                      <a:pt x="742" y="160"/>
                    </a:cubicBezTo>
                    <a:cubicBezTo>
                      <a:pt x="693" y="130"/>
                      <a:pt x="630" y="92"/>
                      <a:pt x="579" y="60"/>
                    </a:cubicBezTo>
                    <a:cubicBezTo>
                      <a:pt x="554" y="45"/>
                      <a:pt x="532" y="31"/>
                      <a:pt x="516" y="21"/>
                    </a:cubicBezTo>
                    <a:cubicBezTo>
                      <a:pt x="508" y="15"/>
                      <a:pt x="501" y="11"/>
                      <a:pt x="497" y="8"/>
                    </a:cubicBezTo>
                    <a:cubicBezTo>
                      <a:pt x="495" y="7"/>
                      <a:pt x="493" y="5"/>
                      <a:pt x="492" y="4"/>
                    </a:cubicBezTo>
                    <a:cubicBezTo>
                      <a:pt x="492" y="4"/>
                      <a:pt x="491" y="4"/>
                      <a:pt x="491" y="4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90" y="5"/>
                      <a:pt x="490" y="5"/>
                      <a:pt x="490" y="5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90" y="5"/>
                      <a:pt x="490" y="5"/>
                      <a:pt x="490" y="5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2" y="6"/>
                      <a:pt x="492" y="6"/>
                      <a:pt x="492" y="6"/>
                    </a:cubicBezTo>
                    <a:cubicBezTo>
                      <a:pt x="492" y="5"/>
                      <a:pt x="491" y="4"/>
                      <a:pt x="491" y="4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2" y="6"/>
                      <a:pt x="492" y="6"/>
                      <a:pt x="492" y="6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1" y="8"/>
                      <a:pt x="491" y="8"/>
                      <a:pt x="491" y="8"/>
                    </a:cubicBezTo>
                    <a:cubicBezTo>
                      <a:pt x="492" y="7"/>
                      <a:pt x="492" y="6"/>
                      <a:pt x="492" y="6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1" y="8"/>
                      <a:pt x="491" y="8"/>
                      <a:pt x="491" y="8"/>
                    </a:cubicBezTo>
                    <a:cubicBezTo>
                      <a:pt x="492" y="6"/>
                      <a:pt x="492" y="3"/>
                      <a:pt x="490" y="2"/>
                    </a:cubicBezTo>
                    <a:cubicBezTo>
                      <a:pt x="488" y="1"/>
                      <a:pt x="486" y="1"/>
                      <a:pt x="484" y="3"/>
                    </a:cubicBezTo>
                    <a:cubicBezTo>
                      <a:pt x="484" y="4"/>
                      <a:pt x="484" y="5"/>
                      <a:pt x="484" y="6"/>
                    </a:cubicBezTo>
                    <a:cubicBezTo>
                      <a:pt x="484" y="7"/>
                      <a:pt x="484" y="7"/>
                      <a:pt x="484" y="8"/>
                    </a:cubicBezTo>
                    <a:cubicBezTo>
                      <a:pt x="485" y="8"/>
                      <a:pt x="485" y="9"/>
                      <a:pt x="485" y="9"/>
                    </a:cubicBezTo>
                    <a:cubicBezTo>
                      <a:pt x="486" y="10"/>
                      <a:pt x="487" y="11"/>
                      <a:pt x="488" y="11"/>
                    </a:cubicBezTo>
                    <a:cubicBezTo>
                      <a:pt x="492" y="15"/>
                      <a:pt x="500" y="20"/>
                      <a:pt x="512" y="27"/>
                    </a:cubicBezTo>
                    <a:cubicBezTo>
                      <a:pt x="551" y="53"/>
                      <a:pt x="627" y="99"/>
                      <a:pt x="693" y="139"/>
                    </a:cubicBezTo>
                    <a:cubicBezTo>
                      <a:pt x="726" y="159"/>
                      <a:pt x="757" y="178"/>
                      <a:pt x="780" y="192"/>
                    </a:cubicBezTo>
                    <a:cubicBezTo>
                      <a:pt x="791" y="199"/>
                      <a:pt x="800" y="204"/>
                      <a:pt x="806" y="209"/>
                    </a:cubicBezTo>
                    <a:cubicBezTo>
                      <a:pt x="809" y="211"/>
                      <a:pt x="812" y="212"/>
                      <a:pt x="814" y="213"/>
                    </a:cubicBezTo>
                    <a:cubicBezTo>
                      <a:pt x="814" y="214"/>
                      <a:pt x="815" y="214"/>
                      <a:pt x="815" y="214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7" y="213"/>
                      <a:pt x="817" y="213"/>
                      <a:pt x="817" y="213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7" y="213"/>
                      <a:pt x="817" y="213"/>
                      <a:pt x="817" y="213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4" y="212"/>
                      <a:pt x="814" y="212"/>
                      <a:pt x="814" y="212"/>
                    </a:cubicBezTo>
                    <a:cubicBezTo>
                      <a:pt x="814" y="213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4" y="212"/>
                      <a:pt x="814" y="212"/>
                      <a:pt x="814" y="212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0"/>
                      <a:pt x="815" y="210"/>
                      <a:pt x="815" y="210"/>
                    </a:cubicBezTo>
                    <a:cubicBezTo>
                      <a:pt x="815" y="211"/>
                      <a:pt x="814" y="211"/>
                      <a:pt x="814" y="212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0"/>
                      <a:pt x="815" y="210"/>
                      <a:pt x="815" y="210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20" y="209"/>
                      <a:pt x="820" y="209"/>
                      <a:pt x="820" y="209"/>
                    </a:cubicBezTo>
                    <a:cubicBezTo>
                      <a:pt x="820" y="209"/>
                      <a:pt x="735" y="159"/>
                      <a:pt x="649" y="110"/>
                    </a:cubicBezTo>
                    <a:cubicBezTo>
                      <a:pt x="606" y="85"/>
                      <a:pt x="563" y="60"/>
                      <a:pt x="530" y="42"/>
                    </a:cubicBezTo>
                    <a:cubicBezTo>
                      <a:pt x="514" y="32"/>
                      <a:pt x="501" y="25"/>
                      <a:pt x="491" y="19"/>
                    </a:cubicBezTo>
                    <a:cubicBezTo>
                      <a:pt x="487" y="16"/>
                      <a:pt x="483" y="14"/>
                      <a:pt x="480" y="13"/>
                    </a:cubicBezTo>
                    <a:cubicBezTo>
                      <a:pt x="479" y="12"/>
                      <a:pt x="478" y="12"/>
                      <a:pt x="477" y="11"/>
                    </a:cubicBezTo>
                    <a:cubicBezTo>
                      <a:pt x="476" y="11"/>
                      <a:pt x="476" y="11"/>
                      <a:pt x="476" y="11"/>
                    </a:cubicBezTo>
                    <a:cubicBezTo>
                      <a:pt x="476" y="11"/>
                      <a:pt x="476" y="11"/>
                      <a:pt x="476" y="11"/>
                    </a:cubicBezTo>
                    <a:cubicBezTo>
                      <a:pt x="476" y="10"/>
                      <a:pt x="476" y="10"/>
                      <a:pt x="476" y="10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75" y="10"/>
                      <a:pt x="475" y="10"/>
                      <a:pt x="474" y="10"/>
                    </a:cubicBezTo>
                    <a:cubicBezTo>
                      <a:pt x="472" y="10"/>
                      <a:pt x="471" y="11"/>
                      <a:pt x="470" y="13"/>
                    </a:cubicBezTo>
                    <a:cubicBezTo>
                      <a:pt x="470" y="15"/>
                      <a:pt x="471" y="17"/>
                      <a:pt x="472" y="18"/>
                    </a:cubicBezTo>
                    <a:cubicBezTo>
                      <a:pt x="472" y="18"/>
                      <a:pt x="476" y="20"/>
                      <a:pt x="484" y="25"/>
                    </a:cubicBezTo>
                    <a:cubicBezTo>
                      <a:pt x="511" y="42"/>
                      <a:pt x="577" y="83"/>
                      <a:pt x="637" y="121"/>
                    </a:cubicBezTo>
                    <a:cubicBezTo>
                      <a:pt x="667" y="139"/>
                      <a:pt x="696" y="157"/>
                      <a:pt x="717" y="170"/>
                    </a:cubicBezTo>
                    <a:cubicBezTo>
                      <a:pt x="727" y="177"/>
                      <a:pt x="736" y="182"/>
                      <a:pt x="742" y="186"/>
                    </a:cubicBezTo>
                    <a:cubicBezTo>
                      <a:pt x="745" y="188"/>
                      <a:pt x="747" y="189"/>
                      <a:pt x="748" y="190"/>
                    </a:cubicBezTo>
                    <a:cubicBezTo>
                      <a:pt x="749" y="191"/>
                      <a:pt x="750" y="191"/>
                      <a:pt x="750" y="191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2" y="189"/>
                      <a:pt x="752" y="189"/>
                      <a:pt x="752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2" y="189"/>
                      <a:pt x="752" y="189"/>
                      <a:pt x="752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9"/>
                      <a:pt x="753" y="189"/>
                      <a:pt x="753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9"/>
                      <a:pt x="753" y="189"/>
                      <a:pt x="753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90"/>
                      <a:pt x="749" y="190"/>
                      <a:pt x="749" y="190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90"/>
                      <a:pt x="749" y="190"/>
                      <a:pt x="749" y="190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88"/>
                      <a:pt x="749" y="188"/>
                      <a:pt x="749" y="188"/>
                    </a:cubicBezTo>
                    <a:cubicBezTo>
                      <a:pt x="749" y="189"/>
                      <a:pt x="749" y="190"/>
                      <a:pt x="749" y="190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88"/>
                      <a:pt x="749" y="188"/>
                      <a:pt x="749" y="188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464" y="16"/>
                      <a:pt x="464" y="16"/>
                      <a:pt x="464" y="16"/>
                    </a:cubicBezTo>
                    <a:cubicBezTo>
                      <a:pt x="462" y="15"/>
                      <a:pt x="460" y="15"/>
                      <a:pt x="458" y="17"/>
                    </a:cubicBezTo>
                    <a:cubicBezTo>
                      <a:pt x="457" y="19"/>
                      <a:pt x="458" y="22"/>
                      <a:pt x="460" y="23"/>
                    </a:cubicBezTo>
                    <a:cubicBezTo>
                      <a:pt x="460" y="23"/>
                      <a:pt x="464" y="25"/>
                      <a:pt x="471" y="29"/>
                    </a:cubicBezTo>
                    <a:cubicBezTo>
                      <a:pt x="496" y="44"/>
                      <a:pt x="557" y="80"/>
                      <a:pt x="612" y="114"/>
                    </a:cubicBezTo>
                    <a:cubicBezTo>
                      <a:pt x="640" y="131"/>
                      <a:pt x="666" y="147"/>
                      <a:pt x="685" y="160"/>
                    </a:cubicBezTo>
                    <a:cubicBezTo>
                      <a:pt x="695" y="166"/>
                      <a:pt x="703" y="171"/>
                      <a:pt x="708" y="175"/>
                    </a:cubicBezTo>
                    <a:cubicBezTo>
                      <a:pt x="711" y="177"/>
                      <a:pt x="713" y="179"/>
                      <a:pt x="714" y="180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7" y="180"/>
                      <a:pt x="717" y="180"/>
                      <a:pt x="717" y="180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7" y="180"/>
                      <a:pt x="717" y="180"/>
                      <a:pt x="717" y="180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8" y="180"/>
                      <a:pt x="718" y="180"/>
                      <a:pt x="718" y="180"/>
                    </a:cubicBezTo>
                    <a:cubicBezTo>
                      <a:pt x="715" y="180"/>
                      <a:pt x="715" y="180"/>
                      <a:pt x="715" y="180"/>
                    </a:cubicBezTo>
                    <a:cubicBezTo>
                      <a:pt x="715" y="180"/>
                      <a:pt x="715" y="181"/>
                      <a:pt x="715" y="181"/>
                    </a:cubicBezTo>
                    <a:cubicBezTo>
                      <a:pt x="718" y="180"/>
                      <a:pt x="718" y="180"/>
                      <a:pt x="718" y="180"/>
                    </a:cubicBezTo>
                    <a:cubicBezTo>
                      <a:pt x="715" y="180"/>
                      <a:pt x="715" y="180"/>
                      <a:pt x="715" y="180"/>
                    </a:cubicBezTo>
                    <a:cubicBezTo>
                      <a:pt x="719" y="180"/>
                      <a:pt x="719" y="180"/>
                      <a:pt x="719" y="180"/>
                    </a:cubicBezTo>
                    <a:cubicBezTo>
                      <a:pt x="716" y="178"/>
                      <a:pt x="716" y="178"/>
                      <a:pt x="716" y="178"/>
                    </a:cubicBezTo>
                    <a:cubicBezTo>
                      <a:pt x="715" y="178"/>
                      <a:pt x="715" y="179"/>
                      <a:pt x="715" y="180"/>
                    </a:cubicBezTo>
                    <a:cubicBezTo>
                      <a:pt x="719" y="180"/>
                      <a:pt x="719" y="180"/>
                      <a:pt x="719" y="180"/>
                    </a:cubicBezTo>
                    <a:cubicBezTo>
                      <a:pt x="716" y="178"/>
                      <a:pt x="716" y="178"/>
                      <a:pt x="716" y="178"/>
                    </a:cubicBezTo>
                    <a:cubicBezTo>
                      <a:pt x="719" y="180"/>
                      <a:pt x="719" y="180"/>
                      <a:pt x="719" y="180"/>
                    </a:cubicBezTo>
                    <a:cubicBezTo>
                      <a:pt x="721" y="176"/>
                      <a:pt x="721" y="176"/>
                      <a:pt x="721" y="176"/>
                    </a:cubicBezTo>
                    <a:cubicBezTo>
                      <a:pt x="721" y="176"/>
                      <a:pt x="654" y="138"/>
                      <a:pt x="586" y="99"/>
                    </a:cubicBezTo>
                    <a:cubicBezTo>
                      <a:pt x="552" y="80"/>
                      <a:pt x="518" y="60"/>
                      <a:pt x="493" y="46"/>
                    </a:cubicBezTo>
                    <a:cubicBezTo>
                      <a:pt x="480" y="38"/>
                      <a:pt x="469" y="32"/>
                      <a:pt x="461" y="28"/>
                    </a:cubicBezTo>
                    <a:cubicBezTo>
                      <a:pt x="457" y="26"/>
                      <a:pt x="454" y="24"/>
                      <a:pt x="452" y="23"/>
                    </a:cubicBezTo>
                    <a:cubicBezTo>
                      <a:pt x="451" y="23"/>
                      <a:pt x="450" y="22"/>
                      <a:pt x="449" y="22"/>
                    </a:cubicBezTo>
                    <a:cubicBezTo>
                      <a:pt x="448" y="21"/>
                      <a:pt x="448" y="21"/>
                      <a:pt x="448" y="21"/>
                    </a:cubicBezTo>
                    <a:cubicBezTo>
                      <a:pt x="448" y="21"/>
                      <a:pt x="448" y="21"/>
                      <a:pt x="448" y="21"/>
                    </a:cubicBezTo>
                    <a:cubicBezTo>
                      <a:pt x="448" y="21"/>
                      <a:pt x="447" y="21"/>
                      <a:pt x="447" y="21"/>
                    </a:cubicBezTo>
                    <a:cubicBezTo>
                      <a:pt x="446" y="21"/>
                      <a:pt x="446" y="21"/>
                      <a:pt x="445" y="21"/>
                    </a:cubicBezTo>
                    <a:cubicBezTo>
                      <a:pt x="445" y="21"/>
                      <a:pt x="444" y="22"/>
                      <a:pt x="443" y="23"/>
                    </a:cubicBezTo>
                    <a:cubicBezTo>
                      <a:pt x="443" y="24"/>
                      <a:pt x="442" y="25"/>
                      <a:pt x="443" y="26"/>
                    </a:cubicBezTo>
                    <a:cubicBezTo>
                      <a:pt x="443" y="27"/>
                      <a:pt x="444" y="28"/>
                      <a:pt x="444" y="28"/>
                    </a:cubicBezTo>
                    <a:cubicBezTo>
                      <a:pt x="444" y="28"/>
                      <a:pt x="448" y="31"/>
                      <a:pt x="455" y="35"/>
                    </a:cubicBezTo>
                    <a:cubicBezTo>
                      <a:pt x="478" y="49"/>
                      <a:pt x="537" y="83"/>
                      <a:pt x="590" y="116"/>
                    </a:cubicBezTo>
                    <a:cubicBezTo>
                      <a:pt x="616" y="132"/>
                      <a:pt x="641" y="147"/>
                      <a:pt x="659" y="159"/>
                    </a:cubicBezTo>
                    <a:cubicBezTo>
                      <a:pt x="668" y="165"/>
                      <a:pt x="676" y="170"/>
                      <a:pt x="681" y="174"/>
                    </a:cubicBezTo>
                    <a:cubicBezTo>
                      <a:pt x="683" y="176"/>
                      <a:pt x="685" y="177"/>
                      <a:pt x="687" y="178"/>
                    </a:cubicBezTo>
                    <a:cubicBezTo>
                      <a:pt x="687" y="179"/>
                      <a:pt x="688" y="179"/>
                      <a:pt x="688" y="179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89" y="178"/>
                      <a:pt x="689" y="178"/>
                      <a:pt x="689" y="178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89" y="178"/>
                      <a:pt x="689" y="178"/>
                      <a:pt x="689" y="178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7" y="178"/>
                      <a:pt x="687" y="178"/>
                      <a:pt x="687" y="178"/>
                    </a:cubicBezTo>
                    <a:cubicBezTo>
                      <a:pt x="687" y="179"/>
                      <a:pt x="688" y="179"/>
                      <a:pt x="688" y="179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7" y="178"/>
                      <a:pt x="687" y="178"/>
                      <a:pt x="687" y="178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8" y="176"/>
                      <a:pt x="688" y="176"/>
                      <a:pt x="688" y="176"/>
                    </a:cubicBezTo>
                    <a:cubicBezTo>
                      <a:pt x="688" y="177"/>
                      <a:pt x="687" y="177"/>
                      <a:pt x="687" y="178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8" y="176"/>
                      <a:pt x="688" y="176"/>
                      <a:pt x="688" y="176"/>
                    </a:cubicBezTo>
                    <a:cubicBezTo>
                      <a:pt x="688" y="176"/>
                      <a:pt x="688" y="176"/>
                      <a:pt x="688" y="176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0" y="174"/>
                      <a:pt x="690" y="174"/>
                      <a:pt x="690" y="174"/>
                    </a:cubicBezTo>
                    <a:cubicBezTo>
                      <a:pt x="689" y="174"/>
                      <a:pt x="688" y="175"/>
                      <a:pt x="688" y="176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0" y="174"/>
                      <a:pt x="690" y="174"/>
                      <a:pt x="690" y="174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1" y="174"/>
                      <a:pt x="691" y="174"/>
                      <a:pt x="691" y="174"/>
                    </a:cubicBezTo>
                    <a:cubicBezTo>
                      <a:pt x="691" y="174"/>
                      <a:pt x="690" y="174"/>
                      <a:pt x="690" y="174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1" y="174"/>
                      <a:pt x="691" y="174"/>
                      <a:pt x="691" y="174"/>
                    </a:cubicBezTo>
                    <a:cubicBezTo>
                      <a:pt x="691" y="177"/>
                      <a:pt x="691" y="177"/>
                      <a:pt x="691" y="177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4"/>
                      <a:pt x="691" y="174"/>
                      <a:pt x="691" y="174"/>
                    </a:cubicBezTo>
                    <a:cubicBezTo>
                      <a:pt x="691" y="177"/>
                      <a:pt x="691" y="177"/>
                      <a:pt x="691" y="177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5"/>
                      <a:pt x="691" y="175"/>
                      <a:pt x="691" y="175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5"/>
                      <a:pt x="691" y="175"/>
                      <a:pt x="691" y="175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4"/>
                      <a:pt x="689" y="173"/>
                      <a:pt x="687" y="172"/>
                    </a:cubicBezTo>
                    <a:cubicBezTo>
                      <a:pt x="677" y="167"/>
                      <a:pt x="657" y="155"/>
                      <a:pt x="632" y="141"/>
                    </a:cubicBezTo>
                    <a:cubicBezTo>
                      <a:pt x="595" y="119"/>
                      <a:pt x="547" y="90"/>
                      <a:pt x="507" y="67"/>
                    </a:cubicBezTo>
                    <a:cubicBezTo>
                      <a:pt x="487" y="56"/>
                      <a:pt x="469" y="45"/>
                      <a:pt x="455" y="38"/>
                    </a:cubicBezTo>
                    <a:cubicBezTo>
                      <a:pt x="449" y="34"/>
                      <a:pt x="443" y="31"/>
                      <a:pt x="438" y="29"/>
                    </a:cubicBezTo>
                    <a:cubicBezTo>
                      <a:pt x="436" y="28"/>
                      <a:pt x="434" y="28"/>
                      <a:pt x="432" y="27"/>
                    </a:cubicBezTo>
                    <a:cubicBezTo>
                      <a:pt x="432" y="27"/>
                      <a:pt x="431" y="26"/>
                      <a:pt x="430" y="26"/>
                    </a:cubicBezTo>
                    <a:cubicBezTo>
                      <a:pt x="429" y="26"/>
                      <a:pt x="429" y="26"/>
                      <a:pt x="428" y="26"/>
                    </a:cubicBezTo>
                    <a:cubicBezTo>
                      <a:pt x="427" y="26"/>
                      <a:pt x="427" y="26"/>
                      <a:pt x="426" y="26"/>
                    </a:cubicBezTo>
                    <a:cubicBezTo>
                      <a:pt x="425" y="26"/>
                      <a:pt x="424" y="27"/>
                      <a:pt x="424" y="28"/>
                    </a:cubicBezTo>
                    <a:cubicBezTo>
                      <a:pt x="424" y="28"/>
                      <a:pt x="424" y="28"/>
                      <a:pt x="424" y="28"/>
                    </a:cubicBezTo>
                    <a:cubicBezTo>
                      <a:pt x="423" y="29"/>
                      <a:pt x="423" y="30"/>
                      <a:pt x="423" y="30"/>
                    </a:cubicBezTo>
                    <a:cubicBezTo>
                      <a:pt x="423" y="32"/>
                      <a:pt x="423" y="32"/>
                      <a:pt x="424" y="33"/>
                    </a:cubicBezTo>
                    <a:cubicBezTo>
                      <a:pt x="424" y="34"/>
                      <a:pt x="425" y="35"/>
                      <a:pt x="426" y="35"/>
                    </a:cubicBezTo>
                    <a:cubicBezTo>
                      <a:pt x="427" y="37"/>
                      <a:pt x="429" y="38"/>
                      <a:pt x="432" y="40"/>
                    </a:cubicBezTo>
                    <a:cubicBezTo>
                      <a:pt x="442" y="48"/>
                      <a:pt x="460" y="60"/>
                      <a:pt x="483" y="74"/>
                    </a:cubicBezTo>
                    <a:cubicBezTo>
                      <a:pt x="551" y="116"/>
                      <a:pt x="653" y="176"/>
                      <a:pt x="653" y="176"/>
                    </a:cubicBezTo>
                    <a:cubicBezTo>
                      <a:pt x="655" y="173"/>
                      <a:pt x="655" y="173"/>
                      <a:pt x="655" y="173"/>
                    </a:cubicBezTo>
                    <a:cubicBezTo>
                      <a:pt x="657" y="169"/>
                      <a:pt x="657" y="169"/>
                      <a:pt x="657" y="169"/>
                    </a:cubicBezTo>
                    <a:cubicBezTo>
                      <a:pt x="657" y="169"/>
                      <a:pt x="596" y="136"/>
                      <a:pt x="534" y="102"/>
                    </a:cubicBezTo>
                    <a:cubicBezTo>
                      <a:pt x="503" y="85"/>
                      <a:pt x="472" y="68"/>
                      <a:pt x="449" y="55"/>
                    </a:cubicBezTo>
                    <a:cubicBezTo>
                      <a:pt x="437" y="49"/>
                      <a:pt x="427" y="44"/>
                      <a:pt x="420" y="40"/>
                    </a:cubicBezTo>
                    <a:cubicBezTo>
                      <a:pt x="417" y="38"/>
                      <a:pt x="414" y="37"/>
                      <a:pt x="412" y="36"/>
                    </a:cubicBezTo>
                    <a:cubicBezTo>
                      <a:pt x="411" y="35"/>
                      <a:pt x="410" y="35"/>
                      <a:pt x="410" y="35"/>
                    </a:cubicBezTo>
                    <a:cubicBezTo>
                      <a:pt x="409" y="34"/>
                      <a:pt x="409" y="34"/>
                      <a:pt x="409" y="34"/>
                    </a:cubicBezTo>
                    <a:cubicBezTo>
                      <a:pt x="408" y="34"/>
                      <a:pt x="408" y="34"/>
                      <a:pt x="408" y="34"/>
                    </a:cubicBezTo>
                    <a:cubicBezTo>
                      <a:pt x="408" y="34"/>
                      <a:pt x="408" y="34"/>
                      <a:pt x="407" y="34"/>
                    </a:cubicBezTo>
                    <a:cubicBezTo>
                      <a:pt x="407" y="34"/>
                      <a:pt x="406" y="34"/>
                      <a:pt x="406" y="34"/>
                    </a:cubicBezTo>
                    <a:cubicBezTo>
                      <a:pt x="405" y="34"/>
                      <a:pt x="404" y="35"/>
                      <a:pt x="404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4" y="36"/>
                      <a:pt x="404" y="36"/>
                      <a:pt x="404" y="36"/>
                    </a:cubicBezTo>
                    <a:cubicBezTo>
                      <a:pt x="403" y="36"/>
                      <a:pt x="403" y="37"/>
                      <a:pt x="403" y="38"/>
                    </a:cubicBezTo>
                    <a:cubicBezTo>
                      <a:pt x="403" y="39"/>
                      <a:pt x="403" y="40"/>
                      <a:pt x="404" y="40"/>
                    </a:cubicBezTo>
                    <a:cubicBezTo>
                      <a:pt x="404" y="41"/>
                      <a:pt x="404" y="41"/>
                      <a:pt x="405" y="41"/>
                    </a:cubicBezTo>
                    <a:cubicBezTo>
                      <a:pt x="405" y="42"/>
                      <a:pt x="406" y="42"/>
                      <a:pt x="406" y="43"/>
                    </a:cubicBezTo>
                    <a:cubicBezTo>
                      <a:pt x="409" y="45"/>
                      <a:pt x="415" y="48"/>
                      <a:pt x="422" y="53"/>
                    </a:cubicBezTo>
                    <a:cubicBezTo>
                      <a:pt x="474" y="87"/>
                      <a:pt x="624" y="178"/>
                      <a:pt x="624" y="178"/>
                    </a:cubicBezTo>
                    <a:cubicBezTo>
                      <a:pt x="626" y="175"/>
                      <a:pt x="626" y="175"/>
                      <a:pt x="626" y="175"/>
                    </a:cubicBezTo>
                    <a:cubicBezTo>
                      <a:pt x="628" y="171"/>
                      <a:pt x="628" y="171"/>
                      <a:pt x="628" y="171"/>
                    </a:cubicBezTo>
                    <a:cubicBezTo>
                      <a:pt x="628" y="171"/>
                      <a:pt x="573" y="140"/>
                      <a:pt x="516" y="108"/>
                    </a:cubicBezTo>
                    <a:cubicBezTo>
                      <a:pt x="487" y="92"/>
                      <a:pt x="458" y="76"/>
                      <a:pt x="436" y="64"/>
                    </a:cubicBezTo>
                    <a:cubicBezTo>
                      <a:pt x="425" y="58"/>
                      <a:pt x="415" y="53"/>
                      <a:pt x="408" y="49"/>
                    </a:cubicBezTo>
                    <a:cubicBezTo>
                      <a:pt x="405" y="48"/>
                      <a:pt x="402" y="46"/>
                      <a:pt x="400" y="45"/>
                    </a:cubicBezTo>
                    <a:cubicBezTo>
                      <a:pt x="398" y="45"/>
                      <a:pt x="397" y="44"/>
                      <a:pt x="397" y="44"/>
                    </a:cubicBezTo>
                    <a:cubicBezTo>
                      <a:pt x="396" y="44"/>
                      <a:pt x="396" y="44"/>
                      <a:pt x="395" y="44"/>
                    </a:cubicBezTo>
                    <a:cubicBezTo>
                      <a:pt x="395" y="44"/>
                      <a:pt x="394" y="44"/>
                      <a:pt x="394" y="44"/>
                    </a:cubicBezTo>
                    <a:cubicBezTo>
                      <a:pt x="393" y="44"/>
                      <a:pt x="393" y="44"/>
                      <a:pt x="392" y="44"/>
                    </a:cubicBezTo>
                    <a:cubicBezTo>
                      <a:pt x="392" y="44"/>
                      <a:pt x="391" y="44"/>
                      <a:pt x="390" y="46"/>
                    </a:cubicBezTo>
                    <a:cubicBezTo>
                      <a:pt x="393" y="48"/>
                      <a:pt x="393" y="48"/>
                      <a:pt x="393" y="48"/>
                    </a:cubicBezTo>
                    <a:cubicBezTo>
                      <a:pt x="390" y="45"/>
                      <a:pt x="390" y="45"/>
                      <a:pt x="390" y="45"/>
                    </a:cubicBezTo>
                    <a:cubicBezTo>
                      <a:pt x="390" y="46"/>
                      <a:pt x="389" y="47"/>
                      <a:pt x="389" y="48"/>
                    </a:cubicBezTo>
                    <a:cubicBezTo>
                      <a:pt x="389" y="49"/>
                      <a:pt x="390" y="50"/>
                      <a:pt x="390" y="50"/>
                    </a:cubicBezTo>
                    <a:cubicBezTo>
                      <a:pt x="391" y="51"/>
                      <a:pt x="391" y="52"/>
                      <a:pt x="392" y="52"/>
                    </a:cubicBezTo>
                    <a:cubicBezTo>
                      <a:pt x="393" y="54"/>
                      <a:pt x="395" y="55"/>
                      <a:pt x="397" y="57"/>
                    </a:cubicBezTo>
                    <a:cubicBezTo>
                      <a:pt x="406" y="63"/>
                      <a:pt x="423" y="74"/>
                      <a:pt x="443" y="86"/>
                    </a:cubicBezTo>
                    <a:cubicBezTo>
                      <a:pt x="474" y="105"/>
                      <a:pt x="512" y="128"/>
                      <a:pt x="543" y="147"/>
                    </a:cubicBezTo>
                    <a:cubicBezTo>
                      <a:pt x="558" y="156"/>
                      <a:pt x="572" y="164"/>
                      <a:pt x="581" y="170"/>
                    </a:cubicBezTo>
                    <a:cubicBezTo>
                      <a:pt x="586" y="173"/>
                      <a:pt x="590" y="175"/>
                      <a:pt x="593" y="177"/>
                    </a:cubicBezTo>
                    <a:cubicBezTo>
                      <a:pt x="594" y="177"/>
                      <a:pt x="595" y="178"/>
                      <a:pt x="595" y="178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7"/>
                      <a:pt x="598" y="177"/>
                      <a:pt x="598" y="177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7"/>
                      <a:pt x="598" y="177"/>
                      <a:pt x="598" y="177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6"/>
                      <a:pt x="598" y="176"/>
                      <a:pt x="598" y="176"/>
                    </a:cubicBezTo>
                    <a:cubicBezTo>
                      <a:pt x="595" y="178"/>
                      <a:pt x="595" y="178"/>
                      <a:pt x="595" y="178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6"/>
                      <a:pt x="598" y="176"/>
                      <a:pt x="598" y="176"/>
                    </a:cubicBezTo>
                    <a:cubicBezTo>
                      <a:pt x="595" y="178"/>
                      <a:pt x="595" y="178"/>
                      <a:pt x="595" y="178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6"/>
                      <a:pt x="595" y="176"/>
                      <a:pt x="595" y="176"/>
                    </a:cubicBezTo>
                    <a:cubicBezTo>
                      <a:pt x="595" y="177"/>
                      <a:pt x="595" y="178"/>
                      <a:pt x="595" y="178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6"/>
                      <a:pt x="595" y="176"/>
                      <a:pt x="595" y="176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4"/>
                      <a:pt x="595" y="174"/>
                      <a:pt x="595" y="174"/>
                    </a:cubicBezTo>
                    <a:cubicBezTo>
                      <a:pt x="595" y="175"/>
                      <a:pt x="595" y="175"/>
                      <a:pt x="595" y="176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4"/>
                      <a:pt x="595" y="174"/>
                      <a:pt x="595" y="174"/>
                    </a:cubicBezTo>
                    <a:cubicBezTo>
                      <a:pt x="595" y="174"/>
                      <a:pt x="595" y="174"/>
                      <a:pt x="595" y="174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7" y="172"/>
                      <a:pt x="597" y="172"/>
                      <a:pt x="597" y="172"/>
                    </a:cubicBezTo>
                    <a:cubicBezTo>
                      <a:pt x="597" y="172"/>
                      <a:pt x="596" y="173"/>
                      <a:pt x="595" y="174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7" y="172"/>
                      <a:pt x="597" y="172"/>
                      <a:pt x="597" y="172"/>
                    </a:cubicBezTo>
                    <a:cubicBezTo>
                      <a:pt x="598" y="175"/>
                      <a:pt x="598" y="175"/>
                      <a:pt x="598" y="175"/>
                    </a:cubicBezTo>
                    <a:cubicBezTo>
                      <a:pt x="598" y="172"/>
                      <a:pt x="598" y="172"/>
                      <a:pt x="598" y="172"/>
                    </a:cubicBezTo>
                    <a:cubicBezTo>
                      <a:pt x="598" y="172"/>
                      <a:pt x="598" y="172"/>
                      <a:pt x="597" y="172"/>
                    </a:cubicBezTo>
                    <a:cubicBezTo>
                      <a:pt x="598" y="175"/>
                      <a:pt x="598" y="175"/>
                      <a:pt x="598" y="175"/>
                    </a:cubicBezTo>
                    <a:cubicBezTo>
                      <a:pt x="598" y="172"/>
                      <a:pt x="598" y="172"/>
                      <a:pt x="598" y="172"/>
                    </a:cubicBezTo>
                    <a:cubicBezTo>
                      <a:pt x="598" y="174"/>
                      <a:pt x="598" y="174"/>
                      <a:pt x="598" y="174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8" y="172"/>
                      <a:pt x="598" y="172"/>
                      <a:pt x="598" y="172"/>
                    </a:cubicBezTo>
                    <a:cubicBezTo>
                      <a:pt x="598" y="174"/>
                      <a:pt x="598" y="174"/>
                      <a:pt x="598" y="174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3"/>
                      <a:pt x="599" y="173"/>
                      <a:pt x="599" y="173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3"/>
                      <a:pt x="599" y="173"/>
                      <a:pt x="599" y="173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2"/>
                      <a:pt x="598" y="172"/>
                      <a:pt x="597" y="171"/>
                    </a:cubicBezTo>
                    <a:cubicBezTo>
                      <a:pt x="594" y="170"/>
                      <a:pt x="587" y="166"/>
                      <a:pt x="577" y="160"/>
                    </a:cubicBezTo>
                    <a:cubicBezTo>
                      <a:pt x="543" y="141"/>
                      <a:pt x="478" y="101"/>
                      <a:pt x="421" y="66"/>
                    </a:cubicBezTo>
                    <a:cubicBezTo>
                      <a:pt x="392" y="48"/>
                      <a:pt x="365" y="32"/>
                      <a:pt x="344" y="20"/>
                    </a:cubicBezTo>
                    <a:cubicBezTo>
                      <a:pt x="334" y="14"/>
                      <a:pt x="325" y="9"/>
                      <a:pt x="318" y="6"/>
                    </a:cubicBezTo>
                    <a:cubicBezTo>
                      <a:pt x="315" y="4"/>
                      <a:pt x="312" y="3"/>
                      <a:pt x="310" y="2"/>
                    </a:cubicBezTo>
                    <a:cubicBezTo>
                      <a:pt x="309" y="1"/>
                      <a:pt x="308" y="1"/>
                      <a:pt x="307" y="1"/>
                    </a:cubicBezTo>
                    <a:cubicBezTo>
                      <a:pt x="306" y="1"/>
                      <a:pt x="305" y="0"/>
                      <a:pt x="304" y="0"/>
                    </a:cubicBezTo>
                    <a:cubicBezTo>
                      <a:pt x="304" y="0"/>
                      <a:pt x="303" y="0"/>
                      <a:pt x="303" y="1"/>
                    </a:cubicBezTo>
                    <a:cubicBezTo>
                      <a:pt x="302" y="1"/>
                      <a:pt x="301" y="1"/>
                      <a:pt x="300" y="2"/>
                    </a:cubicBezTo>
                    <a:cubicBezTo>
                      <a:pt x="299" y="4"/>
                      <a:pt x="300" y="7"/>
                      <a:pt x="302" y="8"/>
                    </a:cubicBezTo>
                    <a:cubicBezTo>
                      <a:pt x="448" y="100"/>
                      <a:pt x="448" y="100"/>
                      <a:pt x="448" y="100"/>
                    </a:cubicBezTo>
                    <a:cubicBezTo>
                      <a:pt x="294" y="14"/>
                      <a:pt x="294" y="14"/>
                      <a:pt x="294" y="14"/>
                    </a:cubicBezTo>
                    <a:cubicBezTo>
                      <a:pt x="292" y="13"/>
                      <a:pt x="290" y="14"/>
                      <a:pt x="289" y="15"/>
                    </a:cubicBezTo>
                    <a:cubicBezTo>
                      <a:pt x="288" y="16"/>
                      <a:pt x="288" y="17"/>
                      <a:pt x="288" y="18"/>
                    </a:cubicBezTo>
                    <a:cubicBezTo>
                      <a:pt x="288" y="19"/>
                      <a:pt x="289" y="20"/>
                      <a:pt x="289" y="20"/>
                    </a:cubicBezTo>
                    <a:cubicBezTo>
                      <a:pt x="290" y="21"/>
                      <a:pt x="290" y="22"/>
                      <a:pt x="291" y="23"/>
                    </a:cubicBezTo>
                    <a:cubicBezTo>
                      <a:pt x="293" y="24"/>
                      <a:pt x="295" y="26"/>
                      <a:pt x="298" y="28"/>
                    </a:cubicBezTo>
                    <a:cubicBezTo>
                      <a:pt x="310" y="37"/>
                      <a:pt x="331" y="50"/>
                      <a:pt x="357" y="66"/>
                    </a:cubicBezTo>
                    <a:cubicBezTo>
                      <a:pt x="397" y="89"/>
                      <a:pt x="446" y="118"/>
                      <a:pt x="485" y="142"/>
                    </a:cubicBezTo>
                    <a:cubicBezTo>
                      <a:pt x="505" y="153"/>
                      <a:pt x="522" y="164"/>
                      <a:pt x="535" y="172"/>
                    </a:cubicBezTo>
                    <a:cubicBezTo>
                      <a:pt x="541" y="176"/>
                      <a:pt x="546" y="179"/>
                      <a:pt x="549" y="181"/>
                    </a:cubicBezTo>
                    <a:cubicBezTo>
                      <a:pt x="551" y="182"/>
                      <a:pt x="552" y="183"/>
                      <a:pt x="553" y="184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5" y="183"/>
                      <a:pt x="555" y="183"/>
                      <a:pt x="555" y="183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5" y="183"/>
                      <a:pt x="555" y="183"/>
                      <a:pt x="555" y="183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3"/>
                      <a:pt x="553" y="183"/>
                      <a:pt x="553" y="183"/>
                    </a:cubicBezTo>
                    <a:cubicBezTo>
                      <a:pt x="553" y="183"/>
                      <a:pt x="553" y="184"/>
                      <a:pt x="553" y="184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3"/>
                      <a:pt x="553" y="183"/>
                      <a:pt x="553" y="183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3" y="181"/>
                      <a:pt x="553" y="182"/>
                      <a:pt x="553" y="183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3" y="180"/>
                      <a:pt x="553" y="180"/>
                      <a:pt x="553" y="180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5" y="179"/>
                      <a:pt x="555" y="179"/>
                      <a:pt x="555" y="179"/>
                    </a:cubicBezTo>
                    <a:cubicBezTo>
                      <a:pt x="555" y="179"/>
                      <a:pt x="554" y="180"/>
                      <a:pt x="553" y="180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5" y="179"/>
                      <a:pt x="555" y="179"/>
                      <a:pt x="555" y="179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7" y="179"/>
                      <a:pt x="557" y="179"/>
                      <a:pt x="557" y="179"/>
                    </a:cubicBezTo>
                    <a:cubicBezTo>
                      <a:pt x="556" y="179"/>
                      <a:pt x="556" y="179"/>
                      <a:pt x="555" y="179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7" y="179"/>
                      <a:pt x="557" y="179"/>
                      <a:pt x="557" y="179"/>
                    </a:cubicBezTo>
                    <a:cubicBezTo>
                      <a:pt x="557" y="182"/>
                      <a:pt x="557" y="182"/>
                      <a:pt x="557" y="182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7" y="179"/>
                      <a:pt x="557" y="179"/>
                      <a:pt x="557" y="179"/>
                    </a:cubicBezTo>
                    <a:cubicBezTo>
                      <a:pt x="557" y="182"/>
                      <a:pt x="557" y="182"/>
                      <a:pt x="557" y="182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7" y="180"/>
                      <a:pt x="557" y="180"/>
                      <a:pt x="557" y="180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7" y="180"/>
                      <a:pt x="557" y="180"/>
                      <a:pt x="557" y="180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8" y="179"/>
                      <a:pt x="557" y="179"/>
                      <a:pt x="556" y="178"/>
                    </a:cubicBezTo>
                    <a:cubicBezTo>
                      <a:pt x="553" y="177"/>
                      <a:pt x="547" y="173"/>
                      <a:pt x="538" y="168"/>
                    </a:cubicBezTo>
                    <a:cubicBezTo>
                      <a:pt x="507" y="149"/>
                      <a:pt x="447" y="113"/>
                      <a:pt x="393" y="80"/>
                    </a:cubicBezTo>
                    <a:cubicBezTo>
                      <a:pt x="365" y="64"/>
                      <a:pt x="340" y="49"/>
                      <a:pt x="320" y="39"/>
                    </a:cubicBezTo>
                    <a:cubicBezTo>
                      <a:pt x="311" y="33"/>
                      <a:pt x="302" y="29"/>
                      <a:pt x="296" y="25"/>
                    </a:cubicBezTo>
                    <a:cubicBezTo>
                      <a:pt x="293" y="24"/>
                      <a:pt x="290" y="23"/>
                      <a:pt x="288" y="22"/>
                    </a:cubicBezTo>
                    <a:cubicBezTo>
                      <a:pt x="287" y="21"/>
                      <a:pt x="286" y="21"/>
                      <a:pt x="285" y="21"/>
                    </a:cubicBezTo>
                    <a:cubicBezTo>
                      <a:pt x="284" y="20"/>
                      <a:pt x="284" y="20"/>
                      <a:pt x="283" y="20"/>
                    </a:cubicBezTo>
                    <a:cubicBezTo>
                      <a:pt x="282" y="20"/>
                      <a:pt x="282" y="20"/>
                      <a:pt x="281" y="20"/>
                    </a:cubicBezTo>
                    <a:cubicBezTo>
                      <a:pt x="280" y="21"/>
                      <a:pt x="279" y="21"/>
                      <a:pt x="279" y="22"/>
                    </a:cubicBezTo>
                    <a:cubicBezTo>
                      <a:pt x="278" y="23"/>
                      <a:pt x="278" y="24"/>
                      <a:pt x="278" y="25"/>
                    </a:cubicBezTo>
                    <a:cubicBezTo>
                      <a:pt x="278" y="26"/>
                      <a:pt x="279" y="27"/>
                      <a:pt x="280" y="28"/>
                    </a:cubicBezTo>
                    <a:cubicBezTo>
                      <a:pt x="280" y="28"/>
                      <a:pt x="284" y="30"/>
                      <a:pt x="291" y="34"/>
                    </a:cubicBezTo>
                    <a:cubicBezTo>
                      <a:pt x="317" y="49"/>
                      <a:pt x="380" y="87"/>
                      <a:pt x="437" y="121"/>
                    </a:cubicBezTo>
                    <a:cubicBezTo>
                      <a:pt x="465" y="139"/>
                      <a:pt x="492" y="155"/>
                      <a:pt x="512" y="168"/>
                    </a:cubicBezTo>
                    <a:cubicBezTo>
                      <a:pt x="522" y="175"/>
                      <a:pt x="530" y="180"/>
                      <a:pt x="535" y="184"/>
                    </a:cubicBezTo>
                    <a:cubicBezTo>
                      <a:pt x="538" y="186"/>
                      <a:pt x="540" y="188"/>
                      <a:pt x="541" y="189"/>
                    </a:cubicBezTo>
                    <a:cubicBezTo>
                      <a:pt x="542" y="190"/>
                      <a:pt x="543" y="190"/>
                      <a:pt x="543" y="191"/>
                    </a:cubicBezTo>
                    <a:cubicBezTo>
                      <a:pt x="543" y="191"/>
                      <a:pt x="543" y="191"/>
                      <a:pt x="543" y="191"/>
                    </a:cubicBezTo>
                    <a:cubicBezTo>
                      <a:pt x="544" y="190"/>
                      <a:pt x="544" y="190"/>
                      <a:pt x="544" y="190"/>
                    </a:cubicBezTo>
                    <a:cubicBezTo>
                      <a:pt x="543" y="190"/>
                      <a:pt x="543" y="190"/>
                      <a:pt x="543" y="190"/>
                    </a:cubicBezTo>
                    <a:cubicBezTo>
                      <a:pt x="543" y="191"/>
                      <a:pt x="543" y="191"/>
                      <a:pt x="543" y="191"/>
                    </a:cubicBezTo>
                    <a:cubicBezTo>
                      <a:pt x="544" y="190"/>
                      <a:pt x="544" y="190"/>
                      <a:pt x="544" y="190"/>
                    </a:cubicBezTo>
                    <a:cubicBezTo>
                      <a:pt x="543" y="190"/>
                      <a:pt x="543" y="190"/>
                      <a:pt x="543" y="190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2" y="189"/>
                      <a:pt x="542" y="189"/>
                      <a:pt x="542" y="189"/>
                    </a:cubicBezTo>
                    <a:cubicBezTo>
                      <a:pt x="542" y="190"/>
                      <a:pt x="543" y="190"/>
                      <a:pt x="543" y="190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2" y="189"/>
                      <a:pt x="542" y="189"/>
                      <a:pt x="542" y="189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3" y="187"/>
                      <a:pt x="543" y="187"/>
                      <a:pt x="543" y="187"/>
                    </a:cubicBezTo>
                    <a:cubicBezTo>
                      <a:pt x="543" y="188"/>
                      <a:pt x="542" y="189"/>
                      <a:pt x="542" y="189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3" y="187"/>
                      <a:pt x="543" y="187"/>
                      <a:pt x="543" y="187"/>
                    </a:cubicBezTo>
                    <a:cubicBezTo>
                      <a:pt x="543" y="187"/>
                      <a:pt x="543" y="187"/>
                      <a:pt x="543" y="187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5" y="186"/>
                      <a:pt x="545" y="186"/>
                      <a:pt x="545" y="186"/>
                    </a:cubicBezTo>
                    <a:cubicBezTo>
                      <a:pt x="544" y="186"/>
                      <a:pt x="544" y="187"/>
                      <a:pt x="543" y="187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5" y="186"/>
                      <a:pt x="545" y="186"/>
                      <a:pt x="545" y="186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5" y="186"/>
                      <a:pt x="545" y="186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8"/>
                      <a:pt x="546" y="188"/>
                      <a:pt x="546" y="188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8"/>
                      <a:pt x="546" y="188"/>
                      <a:pt x="546" y="188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5" y="185"/>
                    </a:cubicBezTo>
                    <a:cubicBezTo>
                      <a:pt x="542" y="184"/>
                      <a:pt x="535" y="180"/>
                      <a:pt x="526" y="175"/>
                    </a:cubicBezTo>
                    <a:cubicBezTo>
                      <a:pt x="494" y="156"/>
                      <a:pt x="434" y="119"/>
                      <a:pt x="380" y="86"/>
                    </a:cubicBezTo>
                    <a:cubicBezTo>
                      <a:pt x="353" y="69"/>
                      <a:pt x="328" y="54"/>
                      <a:pt x="308" y="43"/>
                    </a:cubicBezTo>
                    <a:cubicBezTo>
                      <a:pt x="298" y="37"/>
                      <a:pt x="290" y="33"/>
                      <a:pt x="284" y="29"/>
                    </a:cubicBezTo>
                    <a:cubicBezTo>
                      <a:pt x="280" y="28"/>
                      <a:pt x="277" y="26"/>
                      <a:pt x="275" y="26"/>
                    </a:cubicBezTo>
                    <a:cubicBezTo>
                      <a:pt x="274" y="25"/>
                      <a:pt x="273" y="25"/>
                      <a:pt x="272" y="24"/>
                    </a:cubicBezTo>
                    <a:cubicBezTo>
                      <a:pt x="271" y="24"/>
                      <a:pt x="270" y="24"/>
                      <a:pt x="269" y="24"/>
                    </a:cubicBezTo>
                    <a:cubicBezTo>
                      <a:pt x="269" y="24"/>
                      <a:pt x="268" y="24"/>
                      <a:pt x="267" y="24"/>
                    </a:cubicBezTo>
                    <a:cubicBezTo>
                      <a:pt x="266" y="25"/>
                      <a:pt x="265" y="25"/>
                      <a:pt x="265" y="26"/>
                    </a:cubicBezTo>
                    <a:cubicBezTo>
                      <a:pt x="264" y="27"/>
                      <a:pt x="264" y="28"/>
                      <a:pt x="264" y="29"/>
                    </a:cubicBezTo>
                    <a:cubicBezTo>
                      <a:pt x="264" y="30"/>
                      <a:pt x="265" y="31"/>
                      <a:pt x="266" y="32"/>
                    </a:cubicBezTo>
                    <a:cubicBezTo>
                      <a:pt x="266" y="32"/>
                      <a:pt x="270" y="34"/>
                      <a:pt x="277" y="38"/>
                    </a:cubicBezTo>
                    <a:cubicBezTo>
                      <a:pt x="302" y="53"/>
                      <a:pt x="364" y="90"/>
                      <a:pt x="420" y="124"/>
                    </a:cubicBezTo>
                    <a:cubicBezTo>
                      <a:pt x="448" y="141"/>
                      <a:pt x="474" y="158"/>
                      <a:pt x="493" y="170"/>
                    </a:cubicBezTo>
                    <a:cubicBezTo>
                      <a:pt x="503" y="177"/>
                      <a:pt x="511" y="182"/>
                      <a:pt x="516" y="186"/>
                    </a:cubicBezTo>
                    <a:cubicBezTo>
                      <a:pt x="519" y="188"/>
                      <a:pt x="521" y="189"/>
                      <a:pt x="522" y="191"/>
                    </a:cubicBezTo>
                    <a:cubicBezTo>
                      <a:pt x="523" y="191"/>
                      <a:pt x="523" y="192"/>
                      <a:pt x="524" y="192"/>
                    </a:cubicBezTo>
                    <a:cubicBezTo>
                      <a:pt x="524" y="192"/>
                      <a:pt x="524" y="192"/>
                      <a:pt x="524" y="192"/>
                    </a:cubicBezTo>
                    <a:cubicBezTo>
                      <a:pt x="525" y="191"/>
                      <a:pt x="525" y="191"/>
                      <a:pt x="525" y="191"/>
                    </a:cubicBezTo>
                    <a:cubicBezTo>
                      <a:pt x="524" y="191"/>
                      <a:pt x="524" y="191"/>
                      <a:pt x="524" y="191"/>
                    </a:cubicBezTo>
                    <a:cubicBezTo>
                      <a:pt x="524" y="192"/>
                      <a:pt x="524" y="192"/>
                      <a:pt x="524" y="192"/>
                    </a:cubicBezTo>
                    <a:cubicBezTo>
                      <a:pt x="525" y="191"/>
                      <a:pt x="525" y="191"/>
                      <a:pt x="525" y="191"/>
                    </a:cubicBezTo>
                    <a:cubicBezTo>
                      <a:pt x="524" y="191"/>
                      <a:pt x="524" y="191"/>
                      <a:pt x="524" y="191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3" y="190"/>
                      <a:pt x="523" y="190"/>
                      <a:pt x="523" y="190"/>
                    </a:cubicBezTo>
                    <a:cubicBezTo>
                      <a:pt x="523" y="191"/>
                      <a:pt x="523" y="191"/>
                      <a:pt x="524" y="191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3" y="190"/>
                      <a:pt x="523" y="190"/>
                      <a:pt x="523" y="190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4" y="188"/>
                      <a:pt x="524" y="188"/>
                      <a:pt x="524" y="188"/>
                    </a:cubicBezTo>
                    <a:cubicBezTo>
                      <a:pt x="523" y="189"/>
                      <a:pt x="523" y="189"/>
                      <a:pt x="523" y="190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4" y="188"/>
                      <a:pt x="524" y="188"/>
                      <a:pt x="524" y="188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9" y="187"/>
                      <a:pt x="529" y="187"/>
                      <a:pt x="529" y="187"/>
                    </a:cubicBezTo>
                    <a:cubicBezTo>
                      <a:pt x="267" y="36"/>
                      <a:pt x="267" y="36"/>
                      <a:pt x="267" y="36"/>
                    </a:cubicBezTo>
                    <a:cubicBezTo>
                      <a:pt x="265" y="34"/>
                      <a:pt x="262" y="35"/>
                      <a:pt x="261" y="37"/>
                    </a:cubicBezTo>
                    <a:cubicBezTo>
                      <a:pt x="260" y="39"/>
                      <a:pt x="261" y="41"/>
                      <a:pt x="263" y="42"/>
                    </a:cubicBezTo>
                    <a:cubicBezTo>
                      <a:pt x="263" y="42"/>
                      <a:pt x="267" y="45"/>
                      <a:pt x="273" y="49"/>
                    </a:cubicBezTo>
                    <a:cubicBezTo>
                      <a:pt x="297" y="63"/>
                      <a:pt x="357" y="98"/>
                      <a:pt x="411" y="131"/>
                    </a:cubicBezTo>
                    <a:cubicBezTo>
                      <a:pt x="437" y="147"/>
                      <a:pt x="463" y="163"/>
                      <a:pt x="481" y="175"/>
                    </a:cubicBezTo>
                    <a:cubicBezTo>
                      <a:pt x="491" y="181"/>
                      <a:pt x="498" y="187"/>
                      <a:pt x="503" y="190"/>
                    </a:cubicBezTo>
                    <a:cubicBezTo>
                      <a:pt x="506" y="192"/>
                      <a:pt x="508" y="194"/>
                      <a:pt x="509" y="195"/>
                    </a:cubicBezTo>
                    <a:cubicBezTo>
                      <a:pt x="510" y="196"/>
                      <a:pt x="510" y="196"/>
                      <a:pt x="510" y="196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2" y="195"/>
                      <a:pt x="512" y="195"/>
                      <a:pt x="512" y="195"/>
                    </a:cubicBezTo>
                    <a:cubicBezTo>
                      <a:pt x="510" y="196"/>
                      <a:pt x="510" y="196"/>
                      <a:pt x="510" y="196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2" y="195"/>
                      <a:pt x="512" y="195"/>
                      <a:pt x="512" y="195"/>
                    </a:cubicBezTo>
                    <a:cubicBezTo>
                      <a:pt x="510" y="196"/>
                      <a:pt x="510" y="196"/>
                      <a:pt x="510" y="196"/>
                    </a:cubicBezTo>
                    <a:cubicBezTo>
                      <a:pt x="513" y="195"/>
                      <a:pt x="513" y="195"/>
                      <a:pt x="513" y="195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10" y="195"/>
                      <a:pt x="510" y="196"/>
                      <a:pt x="510" y="196"/>
                    </a:cubicBezTo>
                    <a:cubicBezTo>
                      <a:pt x="513" y="195"/>
                      <a:pt x="513" y="195"/>
                      <a:pt x="513" y="195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1" y="193"/>
                      <a:pt x="511" y="193"/>
                      <a:pt x="511" y="193"/>
                    </a:cubicBezTo>
                    <a:cubicBezTo>
                      <a:pt x="510" y="193"/>
                      <a:pt x="510" y="194"/>
                      <a:pt x="510" y="195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1" y="193"/>
                      <a:pt x="511" y="193"/>
                      <a:pt x="511" y="193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1" y="193"/>
                      <a:pt x="511" y="193"/>
                      <a:pt x="511" y="193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3" y="191"/>
                      <a:pt x="513" y="191"/>
                      <a:pt x="513" y="191"/>
                    </a:cubicBezTo>
                    <a:cubicBezTo>
                      <a:pt x="512" y="191"/>
                      <a:pt x="511" y="192"/>
                      <a:pt x="511" y="193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3" y="191"/>
                      <a:pt x="513" y="191"/>
                      <a:pt x="513" y="191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4" y="191"/>
                      <a:pt x="514" y="191"/>
                      <a:pt x="514" y="191"/>
                    </a:cubicBezTo>
                    <a:cubicBezTo>
                      <a:pt x="514" y="191"/>
                      <a:pt x="513" y="191"/>
                      <a:pt x="513" y="191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4" y="191"/>
                      <a:pt x="514" y="191"/>
                      <a:pt x="514" y="191"/>
                    </a:cubicBezTo>
                    <a:cubicBezTo>
                      <a:pt x="514" y="194"/>
                      <a:pt x="514" y="194"/>
                      <a:pt x="514" y="194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4" y="191"/>
                      <a:pt x="514" y="191"/>
                    </a:cubicBezTo>
                    <a:cubicBezTo>
                      <a:pt x="514" y="194"/>
                      <a:pt x="514" y="194"/>
                      <a:pt x="514" y="194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4" y="192"/>
                      <a:pt x="514" y="192"/>
                      <a:pt x="514" y="192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4" y="192"/>
                      <a:pt x="514" y="192"/>
                      <a:pt x="514" y="192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4" y="191"/>
                      <a:pt x="513" y="190"/>
                    </a:cubicBezTo>
                    <a:cubicBezTo>
                      <a:pt x="510" y="189"/>
                      <a:pt x="503" y="185"/>
                      <a:pt x="495" y="180"/>
                    </a:cubicBezTo>
                    <a:cubicBezTo>
                      <a:pt x="463" y="163"/>
                      <a:pt x="403" y="129"/>
                      <a:pt x="350" y="99"/>
                    </a:cubicBezTo>
                    <a:cubicBezTo>
                      <a:pt x="324" y="84"/>
                      <a:pt x="300" y="70"/>
                      <a:pt x="282" y="59"/>
                    </a:cubicBezTo>
                    <a:cubicBezTo>
                      <a:pt x="273" y="54"/>
                      <a:pt x="266" y="50"/>
                      <a:pt x="261" y="47"/>
                    </a:cubicBezTo>
                    <a:cubicBezTo>
                      <a:pt x="256" y="44"/>
                      <a:pt x="253" y="43"/>
                      <a:pt x="253" y="43"/>
                    </a:cubicBezTo>
                    <a:cubicBezTo>
                      <a:pt x="251" y="42"/>
                      <a:pt x="249" y="42"/>
                      <a:pt x="248" y="44"/>
                    </a:cubicBezTo>
                    <a:cubicBezTo>
                      <a:pt x="247" y="45"/>
                      <a:pt x="247" y="46"/>
                      <a:pt x="247" y="46"/>
                    </a:cubicBezTo>
                    <a:cubicBezTo>
                      <a:pt x="247" y="47"/>
                      <a:pt x="247" y="48"/>
                      <a:pt x="247" y="48"/>
                    </a:cubicBezTo>
                    <a:cubicBezTo>
                      <a:pt x="248" y="49"/>
                      <a:pt x="248" y="49"/>
                      <a:pt x="248" y="49"/>
                    </a:cubicBezTo>
                    <a:cubicBezTo>
                      <a:pt x="248" y="49"/>
                      <a:pt x="249" y="50"/>
                      <a:pt x="249" y="50"/>
                    </a:cubicBezTo>
                    <a:cubicBezTo>
                      <a:pt x="250" y="51"/>
                      <a:pt x="252" y="52"/>
                      <a:pt x="254" y="54"/>
                    </a:cubicBezTo>
                    <a:cubicBezTo>
                      <a:pt x="263" y="60"/>
                      <a:pt x="283" y="73"/>
                      <a:pt x="308" y="88"/>
                    </a:cubicBezTo>
                    <a:cubicBezTo>
                      <a:pt x="381" y="134"/>
                      <a:pt x="497" y="205"/>
                      <a:pt x="497" y="205"/>
                    </a:cubicBezTo>
                    <a:cubicBezTo>
                      <a:pt x="499" y="202"/>
                      <a:pt x="499" y="202"/>
                      <a:pt x="499" y="202"/>
                    </a:cubicBezTo>
                    <a:cubicBezTo>
                      <a:pt x="502" y="198"/>
                      <a:pt x="502" y="198"/>
                      <a:pt x="502" y="198"/>
                    </a:cubicBezTo>
                    <a:cubicBezTo>
                      <a:pt x="501" y="198"/>
                      <a:pt x="439" y="161"/>
                      <a:pt x="375" y="124"/>
                    </a:cubicBezTo>
                    <a:cubicBezTo>
                      <a:pt x="343" y="106"/>
                      <a:pt x="311" y="87"/>
                      <a:pt x="285" y="73"/>
                    </a:cubicBezTo>
                    <a:cubicBezTo>
                      <a:pt x="272" y="66"/>
                      <a:pt x="261" y="60"/>
                      <a:pt x="253" y="56"/>
                    </a:cubicBezTo>
                    <a:cubicBezTo>
                      <a:pt x="249" y="54"/>
                      <a:pt x="245" y="53"/>
                      <a:pt x="243" y="52"/>
                    </a:cubicBezTo>
                    <a:cubicBezTo>
                      <a:pt x="241" y="51"/>
                      <a:pt x="240" y="51"/>
                      <a:pt x="239" y="50"/>
                    </a:cubicBezTo>
                    <a:cubicBezTo>
                      <a:pt x="238" y="50"/>
                      <a:pt x="237" y="50"/>
                      <a:pt x="235" y="50"/>
                    </a:cubicBezTo>
                    <a:cubicBezTo>
                      <a:pt x="235" y="50"/>
                      <a:pt x="234" y="50"/>
                      <a:pt x="234" y="50"/>
                    </a:cubicBezTo>
                    <a:cubicBezTo>
                      <a:pt x="233" y="50"/>
                      <a:pt x="232" y="51"/>
                      <a:pt x="231" y="52"/>
                    </a:cubicBezTo>
                    <a:cubicBezTo>
                      <a:pt x="231" y="52"/>
                      <a:pt x="231" y="53"/>
                      <a:pt x="231" y="54"/>
                    </a:cubicBezTo>
                    <a:cubicBezTo>
                      <a:pt x="231" y="55"/>
                      <a:pt x="231" y="56"/>
                      <a:pt x="231" y="56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5" y="58"/>
                      <a:pt x="239" y="61"/>
                      <a:pt x="247" y="66"/>
                    </a:cubicBezTo>
                    <a:cubicBezTo>
                      <a:pt x="274" y="81"/>
                      <a:pt x="333" y="116"/>
                      <a:pt x="386" y="148"/>
                    </a:cubicBezTo>
                    <a:cubicBezTo>
                      <a:pt x="413" y="164"/>
                      <a:pt x="437" y="180"/>
                      <a:pt x="455" y="192"/>
                    </a:cubicBezTo>
                    <a:cubicBezTo>
                      <a:pt x="465" y="198"/>
                      <a:pt x="472" y="203"/>
                      <a:pt x="477" y="207"/>
                    </a:cubicBezTo>
                    <a:cubicBezTo>
                      <a:pt x="479" y="209"/>
                      <a:pt x="481" y="210"/>
                      <a:pt x="483" y="211"/>
                    </a:cubicBezTo>
                    <a:cubicBezTo>
                      <a:pt x="483" y="212"/>
                      <a:pt x="483" y="212"/>
                      <a:pt x="484" y="212"/>
                    </a:cubicBezTo>
                    <a:cubicBezTo>
                      <a:pt x="484" y="213"/>
                      <a:pt x="484" y="213"/>
                      <a:pt x="484" y="213"/>
                    </a:cubicBezTo>
                    <a:cubicBezTo>
                      <a:pt x="486" y="211"/>
                      <a:pt x="486" y="211"/>
                      <a:pt x="486" y="211"/>
                    </a:cubicBezTo>
                    <a:cubicBezTo>
                      <a:pt x="483" y="211"/>
                      <a:pt x="483" y="211"/>
                      <a:pt x="483" y="211"/>
                    </a:cubicBezTo>
                    <a:cubicBezTo>
                      <a:pt x="483" y="212"/>
                      <a:pt x="484" y="213"/>
                      <a:pt x="484" y="213"/>
                    </a:cubicBezTo>
                    <a:cubicBezTo>
                      <a:pt x="486" y="211"/>
                      <a:pt x="486" y="211"/>
                      <a:pt x="486" y="211"/>
                    </a:cubicBezTo>
                    <a:cubicBezTo>
                      <a:pt x="483" y="211"/>
                      <a:pt x="483" y="211"/>
                      <a:pt x="483" y="211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4" y="210"/>
                      <a:pt x="484" y="210"/>
                      <a:pt x="484" y="210"/>
                    </a:cubicBezTo>
                    <a:cubicBezTo>
                      <a:pt x="484" y="210"/>
                      <a:pt x="483" y="211"/>
                      <a:pt x="483" y="211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4" y="210"/>
                      <a:pt x="484" y="210"/>
                      <a:pt x="484" y="210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4" y="209"/>
                      <a:pt x="484" y="209"/>
                      <a:pt x="484" y="209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6" y="208"/>
                      <a:pt x="486" y="208"/>
                      <a:pt x="486" y="208"/>
                    </a:cubicBezTo>
                    <a:cubicBezTo>
                      <a:pt x="485" y="208"/>
                      <a:pt x="485" y="209"/>
                      <a:pt x="484" y="209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6" y="208"/>
                      <a:pt x="486" y="208"/>
                      <a:pt x="486" y="208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7" y="208"/>
                      <a:pt x="487" y="208"/>
                      <a:pt x="487" y="208"/>
                    </a:cubicBezTo>
                    <a:cubicBezTo>
                      <a:pt x="487" y="208"/>
                      <a:pt x="487" y="208"/>
                      <a:pt x="486" y="208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7" y="208"/>
                      <a:pt x="487" y="208"/>
                      <a:pt x="487" y="208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7" y="208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10"/>
                      <a:pt x="488" y="210"/>
                      <a:pt x="488" y="210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10"/>
                      <a:pt x="488" y="210"/>
                      <a:pt x="488" y="210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7" y="207"/>
                    </a:cubicBezTo>
                    <a:cubicBezTo>
                      <a:pt x="484" y="206"/>
                      <a:pt x="477" y="202"/>
                      <a:pt x="469" y="197"/>
                    </a:cubicBezTo>
                    <a:cubicBezTo>
                      <a:pt x="438" y="180"/>
                      <a:pt x="377" y="146"/>
                      <a:pt x="324" y="115"/>
                    </a:cubicBezTo>
                    <a:cubicBezTo>
                      <a:pt x="297" y="100"/>
                      <a:pt x="272" y="86"/>
                      <a:pt x="255" y="76"/>
                    </a:cubicBezTo>
                    <a:cubicBezTo>
                      <a:pt x="246" y="71"/>
                      <a:pt x="238" y="67"/>
                      <a:pt x="233" y="64"/>
                    </a:cubicBezTo>
                    <a:cubicBezTo>
                      <a:pt x="228" y="61"/>
                      <a:pt x="225" y="59"/>
                      <a:pt x="225" y="59"/>
                    </a:cubicBezTo>
                    <a:cubicBezTo>
                      <a:pt x="223" y="58"/>
                      <a:pt x="221" y="59"/>
                      <a:pt x="220" y="60"/>
                    </a:cubicBezTo>
                    <a:cubicBezTo>
                      <a:pt x="219" y="61"/>
                      <a:pt x="219" y="62"/>
                      <a:pt x="219" y="63"/>
                    </a:cubicBezTo>
                    <a:cubicBezTo>
                      <a:pt x="219" y="63"/>
                      <a:pt x="219" y="64"/>
                      <a:pt x="220" y="64"/>
                    </a:cubicBezTo>
                    <a:cubicBezTo>
                      <a:pt x="220" y="65"/>
                      <a:pt x="220" y="65"/>
                      <a:pt x="220" y="65"/>
                    </a:cubicBezTo>
                    <a:cubicBezTo>
                      <a:pt x="221" y="66"/>
                      <a:pt x="221" y="66"/>
                      <a:pt x="221" y="66"/>
                    </a:cubicBezTo>
                    <a:cubicBezTo>
                      <a:pt x="222" y="67"/>
                      <a:pt x="224" y="68"/>
                      <a:pt x="226" y="70"/>
                    </a:cubicBezTo>
                    <a:cubicBezTo>
                      <a:pt x="236" y="76"/>
                      <a:pt x="255" y="88"/>
                      <a:pt x="280" y="102"/>
                    </a:cubicBezTo>
                    <a:cubicBezTo>
                      <a:pt x="316" y="124"/>
                      <a:pt x="363" y="152"/>
                      <a:pt x="402" y="175"/>
                    </a:cubicBezTo>
                    <a:cubicBezTo>
                      <a:pt x="421" y="187"/>
                      <a:pt x="437" y="197"/>
                      <a:pt x="449" y="205"/>
                    </a:cubicBezTo>
                    <a:cubicBezTo>
                      <a:pt x="455" y="209"/>
                      <a:pt x="460" y="213"/>
                      <a:pt x="463" y="215"/>
                    </a:cubicBezTo>
                    <a:cubicBezTo>
                      <a:pt x="465" y="216"/>
                      <a:pt x="466" y="217"/>
                      <a:pt x="467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68" y="218"/>
                      <a:pt x="468" y="218"/>
                      <a:pt x="468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68" y="218"/>
                      <a:pt x="468" y="218"/>
                      <a:pt x="468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7"/>
                      <a:pt x="467" y="217"/>
                      <a:pt x="467" y="217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7"/>
                      <a:pt x="467" y="217"/>
                      <a:pt x="467" y="217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5"/>
                      <a:pt x="467" y="215"/>
                      <a:pt x="467" y="215"/>
                    </a:cubicBezTo>
                    <a:cubicBezTo>
                      <a:pt x="467" y="216"/>
                      <a:pt x="467" y="216"/>
                      <a:pt x="467" y="217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5"/>
                      <a:pt x="467" y="215"/>
                      <a:pt x="467" y="215"/>
                    </a:cubicBezTo>
                    <a:cubicBezTo>
                      <a:pt x="471" y="217"/>
                      <a:pt x="471" y="217"/>
                      <a:pt x="471" y="217"/>
                    </a:cubicBezTo>
                    <a:cubicBezTo>
                      <a:pt x="473" y="214"/>
                      <a:pt x="473" y="214"/>
                      <a:pt x="473" y="214"/>
                    </a:cubicBezTo>
                    <a:cubicBezTo>
                      <a:pt x="214" y="71"/>
                      <a:pt x="214" y="71"/>
                      <a:pt x="214" y="71"/>
                    </a:cubicBezTo>
                    <a:cubicBezTo>
                      <a:pt x="212" y="70"/>
                      <a:pt x="210" y="70"/>
                      <a:pt x="208" y="72"/>
                    </a:cubicBezTo>
                    <a:cubicBezTo>
                      <a:pt x="208" y="73"/>
                      <a:pt x="208" y="73"/>
                      <a:pt x="208" y="74"/>
                    </a:cubicBezTo>
                    <a:cubicBezTo>
                      <a:pt x="208" y="75"/>
                      <a:pt x="208" y="75"/>
                      <a:pt x="208" y="76"/>
                    </a:cubicBezTo>
                    <a:cubicBezTo>
                      <a:pt x="208" y="76"/>
                      <a:pt x="209" y="77"/>
                      <a:pt x="209" y="77"/>
                    </a:cubicBezTo>
                    <a:cubicBezTo>
                      <a:pt x="209" y="77"/>
                      <a:pt x="209" y="77"/>
                      <a:pt x="210" y="78"/>
                    </a:cubicBezTo>
                    <a:cubicBezTo>
                      <a:pt x="211" y="79"/>
                      <a:pt x="212" y="80"/>
                      <a:pt x="215" y="81"/>
                    </a:cubicBezTo>
                    <a:cubicBezTo>
                      <a:pt x="224" y="87"/>
                      <a:pt x="243" y="99"/>
                      <a:pt x="266" y="114"/>
                    </a:cubicBezTo>
                    <a:cubicBezTo>
                      <a:pt x="337" y="159"/>
                      <a:pt x="449" y="227"/>
                      <a:pt x="449" y="227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49" y="221"/>
                      <a:pt x="449" y="221"/>
                      <a:pt x="449" y="221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1" y="220"/>
                      <a:pt x="451" y="220"/>
                      <a:pt x="451" y="220"/>
                    </a:cubicBezTo>
                    <a:cubicBezTo>
                      <a:pt x="451" y="220"/>
                      <a:pt x="450" y="220"/>
                      <a:pt x="449" y="221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1" y="220"/>
                      <a:pt x="451" y="220"/>
                      <a:pt x="451" y="220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2" y="220"/>
                      <a:pt x="452" y="220"/>
                      <a:pt x="452" y="220"/>
                    </a:cubicBezTo>
                    <a:cubicBezTo>
                      <a:pt x="452" y="220"/>
                      <a:pt x="452" y="220"/>
                      <a:pt x="451" y="220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2" y="220"/>
                      <a:pt x="452" y="220"/>
                      <a:pt x="452" y="220"/>
                    </a:cubicBezTo>
                    <a:cubicBezTo>
                      <a:pt x="452" y="223"/>
                      <a:pt x="452" y="223"/>
                      <a:pt x="452" y="223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2" y="220"/>
                    </a:cubicBezTo>
                    <a:cubicBezTo>
                      <a:pt x="452" y="223"/>
                      <a:pt x="452" y="223"/>
                      <a:pt x="452" y="223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2" y="220"/>
                      <a:pt x="452" y="220"/>
                    </a:cubicBezTo>
                    <a:cubicBezTo>
                      <a:pt x="447" y="217"/>
                      <a:pt x="429" y="207"/>
                      <a:pt x="405" y="193"/>
                    </a:cubicBezTo>
                    <a:cubicBezTo>
                      <a:pt x="369" y="173"/>
                      <a:pt x="319" y="145"/>
                      <a:pt x="277" y="123"/>
                    </a:cubicBezTo>
                    <a:cubicBezTo>
                      <a:pt x="257" y="111"/>
                      <a:pt x="238" y="101"/>
                      <a:pt x="224" y="94"/>
                    </a:cubicBezTo>
                    <a:cubicBezTo>
                      <a:pt x="217" y="90"/>
                      <a:pt x="212" y="87"/>
                      <a:pt x="208" y="85"/>
                    </a:cubicBezTo>
                    <a:cubicBezTo>
                      <a:pt x="206" y="84"/>
                      <a:pt x="204" y="83"/>
                      <a:pt x="203" y="83"/>
                    </a:cubicBezTo>
                    <a:cubicBezTo>
                      <a:pt x="202" y="82"/>
                      <a:pt x="202" y="82"/>
                      <a:pt x="201" y="82"/>
                    </a:cubicBezTo>
                    <a:cubicBezTo>
                      <a:pt x="200" y="82"/>
                      <a:pt x="200" y="82"/>
                      <a:pt x="200" y="82"/>
                    </a:cubicBezTo>
                    <a:cubicBezTo>
                      <a:pt x="200" y="82"/>
                      <a:pt x="200" y="82"/>
                      <a:pt x="199" y="82"/>
                    </a:cubicBezTo>
                    <a:cubicBezTo>
                      <a:pt x="199" y="82"/>
                      <a:pt x="198" y="82"/>
                      <a:pt x="198" y="82"/>
                    </a:cubicBezTo>
                    <a:cubicBezTo>
                      <a:pt x="197" y="82"/>
                      <a:pt x="196" y="83"/>
                      <a:pt x="195" y="84"/>
                    </a:cubicBezTo>
                    <a:cubicBezTo>
                      <a:pt x="194" y="85"/>
                      <a:pt x="195" y="88"/>
                      <a:pt x="197" y="89"/>
                    </a:cubicBezTo>
                    <a:cubicBezTo>
                      <a:pt x="435" y="238"/>
                      <a:pt x="435" y="238"/>
                      <a:pt x="435" y="238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3" y="232"/>
                      <a:pt x="433" y="232"/>
                      <a:pt x="433" y="232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5" y="231"/>
                      <a:pt x="435" y="231"/>
                      <a:pt x="435" y="231"/>
                    </a:cubicBezTo>
                    <a:cubicBezTo>
                      <a:pt x="435" y="231"/>
                      <a:pt x="434" y="231"/>
                      <a:pt x="433" y="232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5" y="231"/>
                      <a:pt x="435" y="231"/>
                      <a:pt x="435" y="231"/>
                    </a:cubicBezTo>
                    <a:cubicBezTo>
                      <a:pt x="436" y="234"/>
                      <a:pt x="436" y="234"/>
                      <a:pt x="436" y="234"/>
                    </a:cubicBezTo>
                    <a:cubicBezTo>
                      <a:pt x="436" y="231"/>
                      <a:pt x="436" y="231"/>
                      <a:pt x="436" y="231"/>
                    </a:cubicBezTo>
                    <a:cubicBezTo>
                      <a:pt x="436" y="231"/>
                      <a:pt x="436" y="231"/>
                      <a:pt x="435" y="231"/>
                    </a:cubicBezTo>
                    <a:cubicBezTo>
                      <a:pt x="436" y="234"/>
                      <a:pt x="436" y="234"/>
                      <a:pt x="436" y="234"/>
                    </a:cubicBezTo>
                    <a:cubicBezTo>
                      <a:pt x="436" y="231"/>
                      <a:pt x="436" y="231"/>
                      <a:pt x="436" y="231"/>
                    </a:cubicBezTo>
                    <a:cubicBezTo>
                      <a:pt x="436" y="232"/>
                      <a:pt x="436" y="232"/>
                      <a:pt x="436" y="232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6" y="231"/>
                      <a:pt x="436" y="231"/>
                      <a:pt x="436" y="231"/>
                    </a:cubicBezTo>
                    <a:cubicBezTo>
                      <a:pt x="436" y="232"/>
                      <a:pt x="436" y="232"/>
                      <a:pt x="436" y="232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6" y="230"/>
                      <a:pt x="435" y="230"/>
                    </a:cubicBezTo>
                    <a:cubicBezTo>
                      <a:pt x="433" y="229"/>
                      <a:pt x="427" y="226"/>
                      <a:pt x="420" y="223"/>
                    </a:cubicBezTo>
                    <a:cubicBezTo>
                      <a:pt x="394" y="209"/>
                      <a:pt x="346" y="181"/>
                      <a:pt x="303" y="157"/>
                    </a:cubicBezTo>
                    <a:cubicBezTo>
                      <a:pt x="281" y="145"/>
                      <a:pt x="261" y="133"/>
                      <a:pt x="245" y="125"/>
                    </a:cubicBezTo>
                    <a:cubicBezTo>
                      <a:pt x="237" y="121"/>
                      <a:pt x="231" y="117"/>
                      <a:pt x="226" y="115"/>
                    </a:cubicBezTo>
                    <a:cubicBezTo>
                      <a:pt x="223" y="114"/>
                      <a:pt x="221" y="113"/>
                      <a:pt x="219" y="112"/>
                    </a:cubicBezTo>
                    <a:cubicBezTo>
                      <a:pt x="218" y="112"/>
                      <a:pt x="217" y="112"/>
                      <a:pt x="217" y="111"/>
                    </a:cubicBezTo>
                    <a:cubicBezTo>
                      <a:pt x="216" y="111"/>
                      <a:pt x="215" y="111"/>
                      <a:pt x="214" y="111"/>
                    </a:cubicBezTo>
                    <a:cubicBezTo>
                      <a:pt x="214" y="111"/>
                      <a:pt x="213" y="111"/>
                      <a:pt x="213" y="111"/>
                    </a:cubicBezTo>
                    <a:cubicBezTo>
                      <a:pt x="212" y="112"/>
                      <a:pt x="211" y="112"/>
                      <a:pt x="210" y="113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0" y="113"/>
                      <a:pt x="210" y="113"/>
                      <a:pt x="210" y="113"/>
                    </a:cubicBezTo>
                    <a:cubicBezTo>
                      <a:pt x="210" y="114"/>
                      <a:pt x="210" y="115"/>
                      <a:pt x="210" y="115"/>
                    </a:cubicBezTo>
                    <a:cubicBezTo>
                      <a:pt x="210" y="117"/>
                      <a:pt x="210" y="117"/>
                      <a:pt x="210" y="118"/>
                    </a:cubicBezTo>
                    <a:cubicBezTo>
                      <a:pt x="211" y="119"/>
                      <a:pt x="212" y="119"/>
                      <a:pt x="212" y="120"/>
                    </a:cubicBezTo>
                    <a:cubicBezTo>
                      <a:pt x="214" y="121"/>
                      <a:pt x="216" y="122"/>
                      <a:pt x="218" y="124"/>
                    </a:cubicBezTo>
                    <a:cubicBezTo>
                      <a:pt x="227" y="130"/>
                      <a:pt x="244" y="141"/>
                      <a:pt x="265" y="153"/>
                    </a:cubicBezTo>
                    <a:cubicBezTo>
                      <a:pt x="297" y="172"/>
                      <a:pt x="336" y="195"/>
                      <a:pt x="368" y="214"/>
                    </a:cubicBezTo>
                    <a:cubicBezTo>
                      <a:pt x="383" y="224"/>
                      <a:pt x="397" y="232"/>
                      <a:pt x="407" y="238"/>
                    </a:cubicBezTo>
                    <a:cubicBezTo>
                      <a:pt x="412" y="242"/>
                      <a:pt x="416" y="244"/>
                      <a:pt x="419" y="246"/>
                    </a:cubicBezTo>
                    <a:cubicBezTo>
                      <a:pt x="420" y="247"/>
                      <a:pt x="421" y="248"/>
                      <a:pt x="421" y="249"/>
                    </a:cubicBezTo>
                    <a:cubicBezTo>
                      <a:pt x="422" y="249"/>
                      <a:pt x="422" y="249"/>
                      <a:pt x="422" y="249"/>
                    </a:cubicBezTo>
                    <a:cubicBezTo>
                      <a:pt x="422" y="249"/>
                      <a:pt x="422" y="249"/>
                      <a:pt x="422" y="249"/>
                    </a:cubicBezTo>
                    <a:cubicBezTo>
                      <a:pt x="423" y="248"/>
                      <a:pt x="423" y="248"/>
                      <a:pt x="423" y="248"/>
                    </a:cubicBezTo>
                    <a:cubicBezTo>
                      <a:pt x="421" y="249"/>
                      <a:pt x="421" y="249"/>
                      <a:pt x="421" y="249"/>
                    </a:cubicBezTo>
                    <a:cubicBezTo>
                      <a:pt x="422" y="249"/>
                      <a:pt x="422" y="249"/>
                      <a:pt x="422" y="249"/>
                    </a:cubicBezTo>
                    <a:cubicBezTo>
                      <a:pt x="423" y="248"/>
                      <a:pt x="423" y="248"/>
                      <a:pt x="423" y="248"/>
                    </a:cubicBezTo>
                    <a:cubicBezTo>
                      <a:pt x="421" y="249"/>
                      <a:pt x="421" y="249"/>
                      <a:pt x="421" y="249"/>
                    </a:cubicBezTo>
                    <a:cubicBezTo>
                      <a:pt x="424" y="247"/>
                      <a:pt x="424" y="247"/>
                      <a:pt x="424" y="247"/>
                    </a:cubicBezTo>
                    <a:cubicBezTo>
                      <a:pt x="421" y="247"/>
                      <a:pt x="421" y="247"/>
                      <a:pt x="421" y="247"/>
                    </a:cubicBezTo>
                    <a:cubicBezTo>
                      <a:pt x="421" y="248"/>
                      <a:pt x="421" y="248"/>
                      <a:pt x="421" y="249"/>
                    </a:cubicBezTo>
                    <a:cubicBezTo>
                      <a:pt x="424" y="247"/>
                      <a:pt x="424" y="247"/>
                      <a:pt x="424" y="247"/>
                    </a:cubicBezTo>
                    <a:cubicBezTo>
                      <a:pt x="421" y="247"/>
                      <a:pt x="421" y="247"/>
                      <a:pt x="421" y="247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2" y="245"/>
                      <a:pt x="422" y="245"/>
                      <a:pt x="422" y="245"/>
                    </a:cubicBezTo>
                    <a:cubicBezTo>
                      <a:pt x="421" y="246"/>
                      <a:pt x="421" y="247"/>
                      <a:pt x="421" y="247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2" y="245"/>
                      <a:pt x="422" y="245"/>
                      <a:pt x="422" y="245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2" y="245"/>
                      <a:pt x="422" y="245"/>
                      <a:pt x="422" y="245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4" y="244"/>
                      <a:pt x="424" y="244"/>
                      <a:pt x="424" y="244"/>
                    </a:cubicBezTo>
                    <a:cubicBezTo>
                      <a:pt x="423" y="244"/>
                      <a:pt x="422" y="244"/>
                      <a:pt x="422" y="245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4" y="244"/>
                      <a:pt x="424" y="244"/>
                      <a:pt x="424" y="244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5" y="243"/>
                      <a:pt x="425" y="243"/>
                      <a:pt x="425" y="243"/>
                    </a:cubicBezTo>
                    <a:cubicBezTo>
                      <a:pt x="425" y="243"/>
                      <a:pt x="424" y="243"/>
                      <a:pt x="424" y="244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5" y="243"/>
                      <a:pt x="425" y="243"/>
                      <a:pt x="425" y="243"/>
                    </a:cubicBezTo>
                    <a:cubicBezTo>
                      <a:pt x="425" y="246"/>
                      <a:pt x="425" y="246"/>
                      <a:pt x="425" y="246"/>
                    </a:cubicBezTo>
                    <a:cubicBezTo>
                      <a:pt x="426" y="243"/>
                      <a:pt x="426" y="243"/>
                      <a:pt x="426" y="243"/>
                    </a:cubicBezTo>
                    <a:cubicBezTo>
                      <a:pt x="426" y="243"/>
                      <a:pt x="426" y="243"/>
                      <a:pt x="425" y="243"/>
                    </a:cubicBezTo>
                    <a:cubicBezTo>
                      <a:pt x="425" y="246"/>
                      <a:pt x="425" y="246"/>
                      <a:pt x="425" y="246"/>
                    </a:cubicBezTo>
                    <a:cubicBezTo>
                      <a:pt x="426" y="243"/>
                      <a:pt x="426" y="243"/>
                      <a:pt x="426" y="243"/>
                    </a:cubicBezTo>
                    <a:cubicBezTo>
                      <a:pt x="426" y="243"/>
                      <a:pt x="425" y="243"/>
                      <a:pt x="425" y="243"/>
                    </a:cubicBezTo>
                    <a:cubicBezTo>
                      <a:pt x="422" y="242"/>
                      <a:pt x="417" y="239"/>
                      <a:pt x="410" y="236"/>
                    </a:cubicBezTo>
                    <a:cubicBezTo>
                      <a:pt x="386" y="223"/>
                      <a:pt x="341" y="198"/>
                      <a:pt x="301" y="176"/>
                    </a:cubicBezTo>
                    <a:cubicBezTo>
                      <a:pt x="281" y="165"/>
                      <a:pt x="262" y="155"/>
                      <a:pt x="248" y="147"/>
                    </a:cubicBezTo>
                    <a:cubicBezTo>
                      <a:pt x="242" y="143"/>
                      <a:pt x="236" y="140"/>
                      <a:pt x="232" y="138"/>
                    </a:cubicBezTo>
                    <a:cubicBezTo>
                      <a:pt x="230" y="137"/>
                      <a:pt x="229" y="136"/>
                      <a:pt x="228" y="136"/>
                    </a:cubicBezTo>
                    <a:cubicBezTo>
                      <a:pt x="227" y="135"/>
                      <a:pt x="227" y="135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5" y="134"/>
                      <a:pt x="225" y="134"/>
                      <a:pt x="225" y="134"/>
                    </a:cubicBezTo>
                    <a:cubicBezTo>
                      <a:pt x="225" y="134"/>
                      <a:pt x="225" y="134"/>
                      <a:pt x="225" y="134"/>
                    </a:cubicBezTo>
                    <a:cubicBezTo>
                      <a:pt x="225" y="134"/>
                      <a:pt x="225" y="134"/>
                      <a:pt x="224" y="134"/>
                    </a:cubicBezTo>
                    <a:cubicBezTo>
                      <a:pt x="223" y="134"/>
                      <a:pt x="221" y="135"/>
                      <a:pt x="221" y="136"/>
                    </a:cubicBezTo>
                    <a:cubicBezTo>
                      <a:pt x="220" y="137"/>
                      <a:pt x="220" y="138"/>
                      <a:pt x="220" y="138"/>
                    </a:cubicBezTo>
                    <a:cubicBezTo>
                      <a:pt x="220" y="140"/>
                      <a:pt x="221" y="140"/>
                      <a:pt x="221" y="141"/>
                    </a:cubicBezTo>
                    <a:cubicBezTo>
                      <a:pt x="222" y="142"/>
                      <a:pt x="222" y="142"/>
                      <a:pt x="223" y="143"/>
                    </a:cubicBezTo>
                    <a:cubicBezTo>
                      <a:pt x="224" y="144"/>
                      <a:pt x="226" y="145"/>
                      <a:pt x="228" y="146"/>
                    </a:cubicBezTo>
                    <a:cubicBezTo>
                      <a:pt x="236" y="152"/>
                      <a:pt x="251" y="161"/>
                      <a:pt x="269" y="172"/>
                    </a:cubicBezTo>
                    <a:cubicBezTo>
                      <a:pt x="297" y="189"/>
                      <a:pt x="332" y="209"/>
                      <a:pt x="359" y="226"/>
                    </a:cubicBezTo>
                    <a:cubicBezTo>
                      <a:pt x="373" y="234"/>
                      <a:pt x="385" y="241"/>
                      <a:pt x="394" y="247"/>
                    </a:cubicBezTo>
                    <a:cubicBezTo>
                      <a:pt x="398" y="250"/>
                      <a:pt x="402" y="252"/>
                      <a:pt x="404" y="254"/>
                    </a:cubicBezTo>
                    <a:cubicBezTo>
                      <a:pt x="405" y="255"/>
                      <a:pt x="406" y="255"/>
                      <a:pt x="406" y="256"/>
                    </a:cubicBezTo>
                    <a:cubicBezTo>
                      <a:pt x="406" y="256"/>
                      <a:pt x="406" y="256"/>
                      <a:pt x="406" y="256"/>
                    </a:cubicBezTo>
                    <a:cubicBezTo>
                      <a:pt x="407" y="256"/>
                      <a:pt x="407" y="256"/>
                      <a:pt x="407" y="256"/>
                    </a:cubicBezTo>
                    <a:cubicBezTo>
                      <a:pt x="408" y="255"/>
                      <a:pt x="408" y="255"/>
                      <a:pt x="408" y="255"/>
                    </a:cubicBezTo>
                    <a:cubicBezTo>
                      <a:pt x="406" y="256"/>
                      <a:pt x="406" y="256"/>
                      <a:pt x="406" y="256"/>
                    </a:cubicBezTo>
                    <a:cubicBezTo>
                      <a:pt x="407" y="256"/>
                      <a:pt x="407" y="256"/>
                      <a:pt x="407" y="256"/>
                    </a:cubicBezTo>
                    <a:cubicBezTo>
                      <a:pt x="408" y="255"/>
                      <a:pt x="408" y="255"/>
                      <a:pt x="408" y="255"/>
                    </a:cubicBezTo>
                    <a:cubicBezTo>
                      <a:pt x="406" y="256"/>
                      <a:pt x="406" y="256"/>
                      <a:pt x="406" y="256"/>
                    </a:cubicBezTo>
                    <a:cubicBezTo>
                      <a:pt x="409" y="254"/>
                      <a:pt x="409" y="254"/>
                      <a:pt x="409" y="254"/>
                    </a:cubicBezTo>
                    <a:cubicBezTo>
                      <a:pt x="406" y="254"/>
                      <a:pt x="406" y="254"/>
                      <a:pt x="406" y="254"/>
                    </a:cubicBezTo>
                    <a:cubicBezTo>
                      <a:pt x="406" y="255"/>
                      <a:pt x="406" y="255"/>
                      <a:pt x="406" y="256"/>
                    </a:cubicBezTo>
                    <a:cubicBezTo>
                      <a:pt x="409" y="254"/>
                      <a:pt x="409" y="254"/>
                      <a:pt x="409" y="254"/>
                    </a:cubicBezTo>
                    <a:cubicBezTo>
                      <a:pt x="406" y="254"/>
                      <a:pt x="406" y="254"/>
                      <a:pt x="406" y="254"/>
                    </a:cubicBezTo>
                    <a:cubicBezTo>
                      <a:pt x="410" y="254"/>
                      <a:pt x="410" y="254"/>
                      <a:pt x="410" y="254"/>
                    </a:cubicBezTo>
                    <a:cubicBezTo>
                      <a:pt x="407" y="252"/>
                      <a:pt x="407" y="252"/>
                      <a:pt x="407" y="252"/>
                    </a:cubicBezTo>
                    <a:cubicBezTo>
                      <a:pt x="406" y="253"/>
                      <a:pt x="406" y="254"/>
                      <a:pt x="406" y="254"/>
                    </a:cubicBezTo>
                    <a:cubicBezTo>
                      <a:pt x="410" y="254"/>
                      <a:pt x="410" y="254"/>
                      <a:pt x="410" y="254"/>
                    </a:cubicBezTo>
                    <a:cubicBezTo>
                      <a:pt x="407" y="252"/>
                      <a:pt x="407" y="252"/>
                      <a:pt x="407" y="252"/>
                    </a:cubicBezTo>
                    <a:cubicBezTo>
                      <a:pt x="410" y="254"/>
                      <a:pt x="410" y="254"/>
                      <a:pt x="410" y="254"/>
                    </a:cubicBezTo>
                    <a:cubicBezTo>
                      <a:pt x="412" y="251"/>
                      <a:pt x="412" y="251"/>
                      <a:pt x="412" y="251"/>
                    </a:cubicBezTo>
                    <a:cubicBezTo>
                      <a:pt x="233" y="154"/>
                      <a:pt x="233" y="154"/>
                      <a:pt x="233" y="154"/>
                    </a:cubicBezTo>
                    <a:cubicBezTo>
                      <a:pt x="231" y="153"/>
                      <a:pt x="229" y="154"/>
                      <a:pt x="227" y="155"/>
                    </a:cubicBezTo>
                    <a:cubicBezTo>
                      <a:pt x="227" y="156"/>
                      <a:pt x="227" y="157"/>
                      <a:pt x="227" y="158"/>
                    </a:cubicBezTo>
                    <a:cubicBezTo>
                      <a:pt x="227" y="159"/>
                      <a:pt x="227" y="160"/>
                      <a:pt x="227" y="160"/>
                    </a:cubicBezTo>
                    <a:cubicBezTo>
                      <a:pt x="228" y="161"/>
                      <a:pt x="228" y="162"/>
                      <a:pt x="229" y="162"/>
                    </a:cubicBezTo>
                    <a:cubicBezTo>
                      <a:pt x="230" y="163"/>
                      <a:pt x="232" y="165"/>
                      <a:pt x="234" y="166"/>
                    </a:cubicBezTo>
                    <a:cubicBezTo>
                      <a:pt x="241" y="172"/>
                      <a:pt x="256" y="181"/>
                      <a:pt x="273" y="191"/>
                    </a:cubicBezTo>
                    <a:cubicBezTo>
                      <a:pt x="299" y="207"/>
                      <a:pt x="331" y="227"/>
                      <a:pt x="357" y="242"/>
                    </a:cubicBezTo>
                    <a:cubicBezTo>
                      <a:pt x="370" y="250"/>
                      <a:pt x="381" y="257"/>
                      <a:pt x="389" y="261"/>
                    </a:cubicBezTo>
                    <a:cubicBezTo>
                      <a:pt x="393" y="264"/>
                      <a:pt x="397" y="266"/>
                      <a:pt x="399" y="267"/>
                    </a:cubicBezTo>
                    <a:cubicBezTo>
                      <a:pt x="400" y="268"/>
                      <a:pt x="401" y="268"/>
                      <a:pt x="401" y="269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0" y="266"/>
                      <a:pt x="400" y="266"/>
                      <a:pt x="400" y="266"/>
                    </a:cubicBezTo>
                    <a:cubicBezTo>
                      <a:pt x="400" y="267"/>
                      <a:pt x="401" y="267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0" y="266"/>
                      <a:pt x="400" y="266"/>
                      <a:pt x="400" y="266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4"/>
                      <a:pt x="401" y="264"/>
                      <a:pt x="401" y="264"/>
                    </a:cubicBezTo>
                    <a:cubicBezTo>
                      <a:pt x="400" y="265"/>
                      <a:pt x="400" y="265"/>
                      <a:pt x="400" y="266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4"/>
                      <a:pt x="401" y="264"/>
                      <a:pt x="401" y="264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4"/>
                      <a:pt x="401" y="264"/>
                      <a:pt x="401" y="264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2"/>
                      <a:pt x="403" y="262"/>
                      <a:pt x="403" y="262"/>
                    </a:cubicBezTo>
                    <a:cubicBezTo>
                      <a:pt x="402" y="262"/>
                      <a:pt x="402" y="263"/>
                      <a:pt x="401" y="264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2"/>
                      <a:pt x="403" y="262"/>
                      <a:pt x="403" y="262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4" y="262"/>
                      <a:pt x="404" y="262"/>
                      <a:pt x="404" y="262"/>
                    </a:cubicBezTo>
                    <a:cubicBezTo>
                      <a:pt x="404" y="262"/>
                      <a:pt x="404" y="262"/>
                      <a:pt x="403" y="262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4" y="262"/>
                      <a:pt x="404" y="262"/>
                      <a:pt x="404" y="262"/>
                    </a:cubicBezTo>
                    <a:cubicBezTo>
                      <a:pt x="404" y="265"/>
                      <a:pt x="404" y="265"/>
                      <a:pt x="404" y="265"/>
                    </a:cubicBezTo>
                    <a:cubicBezTo>
                      <a:pt x="405" y="262"/>
                      <a:pt x="405" y="262"/>
                      <a:pt x="405" y="262"/>
                    </a:cubicBezTo>
                    <a:cubicBezTo>
                      <a:pt x="405" y="262"/>
                      <a:pt x="405" y="262"/>
                      <a:pt x="404" y="262"/>
                    </a:cubicBezTo>
                    <a:cubicBezTo>
                      <a:pt x="404" y="265"/>
                      <a:pt x="404" y="265"/>
                      <a:pt x="404" y="265"/>
                    </a:cubicBezTo>
                    <a:cubicBezTo>
                      <a:pt x="405" y="262"/>
                      <a:pt x="405" y="262"/>
                      <a:pt x="405" y="262"/>
                    </a:cubicBezTo>
                    <a:cubicBezTo>
                      <a:pt x="405" y="262"/>
                      <a:pt x="403" y="262"/>
                      <a:pt x="402" y="261"/>
                    </a:cubicBezTo>
                    <a:cubicBezTo>
                      <a:pt x="396" y="258"/>
                      <a:pt x="382" y="251"/>
                      <a:pt x="366" y="242"/>
                    </a:cubicBezTo>
                    <a:cubicBezTo>
                      <a:pt x="341" y="229"/>
                      <a:pt x="309" y="211"/>
                      <a:pt x="283" y="197"/>
                    </a:cubicBezTo>
                    <a:cubicBezTo>
                      <a:pt x="270" y="190"/>
                      <a:pt x="258" y="183"/>
                      <a:pt x="249" y="179"/>
                    </a:cubicBezTo>
                    <a:cubicBezTo>
                      <a:pt x="244" y="176"/>
                      <a:pt x="241" y="175"/>
                      <a:pt x="238" y="173"/>
                    </a:cubicBezTo>
                    <a:cubicBezTo>
                      <a:pt x="236" y="173"/>
                      <a:pt x="235" y="172"/>
                      <a:pt x="234" y="172"/>
                    </a:cubicBezTo>
                    <a:cubicBezTo>
                      <a:pt x="233" y="172"/>
                      <a:pt x="233" y="171"/>
                      <a:pt x="232" y="171"/>
                    </a:cubicBezTo>
                    <a:cubicBezTo>
                      <a:pt x="232" y="171"/>
                      <a:pt x="231" y="171"/>
                      <a:pt x="231" y="171"/>
                    </a:cubicBezTo>
                    <a:cubicBezTo>
                      <a:pt x="230" y="171"/>
                      <a:pt x="230" y="171"/>
                      <a:pt x="229" y="171"/>
                    </a:cubicBezTo>
                    <a:cubicBezTo>
                      <a:pt x="229" y="171"/>
                      <a:pt x="228" y="172"/>
                      <a:pt x="227" y="173"/>
                    </a:cubicBezTo>
                    <a:cubicBezTo>
                      <a:pt x="226" y="175"/>
                      <a:pt x="226" y="177"/>
                      <a:pt x="228" y="179"/>
                    </a:cubicBezTo>
                    <a:cubicBezTo>
                      <a:pt x="389" y="279"/>
                      <a:pt x="389" y="279"/>
                      <a:pt x="389" y="279"/>
                    </a:cubicBezTo>
                    <a:cubicBezTo>
                      <a:pt x="391" y="276"/>
                      <a:pt x="391" y="276"/>
                      <a:pt x="391" y="276"/>
                    </a:cubicBezTo>
                    <a:cubicBezTo>
                      <a:pt x="388" y="274"/>
                      <a:pt x="388" y="274"/>
                      <a:pt x="388" y="274"/>
                    </a:cubicBezTo>
                    <a:cubicBezTo>
                      <a:pt x="391" y="276"/>
                      <a:pt x="391" y="276"/>
                      <a:pt x="391" y="276"/>
                    </a:cubicBezTo>
                    <a:cubicBezTo>
                      <a:pt x="390" y="272"/>
                      <a:pt x="390" y="272"/>
                      <a:pt x="390" y="272"/>
                    </a:cubicBezTo>
                    <a:cubicBezTo>
                      <a:pt x="389" y="272"/>
                      <a:pt x="388" y="273"/>
                      <a:pt x="388" y="274"/>
                    </a:cubicBezTo>
                    <a:cubicBezTo>
                      <a:pt x="391" y="276"/>
                      <a:pt x="391" y="276"/>
                      <a:pt x="391" y="276"/>
                    </a:cubicBezTo>
                    <a:cubicBezTo>
                      <a:pt x="390" y="272"/>
                      <a:pt x="390" y="272"/>
                      <a:pt x="390" y="272"/>
                    </a:cubicBezTo>
                    <a:cubicBezTo>
                      <a:pt x="391" y="275"/>
                      <a:pt x="391" y="275"/>
                      <a:pt x="391" y="275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2"/>
                      <a:pt x="390" y="272"/>
                      <a:pt x="390" y="272"/>
                    </a:cubicBezTo>
                    <a:cubicBezTo>
                      <a:pt x="391" y="275"/>
                      <a:pt x="391" y="275"/>
                      <a:pt x="391" y="275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4"/>
                      <a:pt x="391" y="274"/>
                      <a:pt x="391" y="274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4"/>
                      <a:pt x="391" y="274"/>
                      <a:pt x="391" y="274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2"/>
                      <a:pt x="390" y="271"/>
                      <a:pt x="388" y="271"/>
                    </a:cubicBezTo>
                    <a:cubicBezTo>
                      <a:pt x="382" y="268"/>
                      <a:pt x="369" y="261"/>
                      <a:pt x="353" y="252"/>
                    </a:cubicBezTo>
                    <a:cubicBezTo>
                      <a:pt x="328" y="238"/>
                      <a:pt x="297" y="220"/>
                      <a:pt x="272" y="206"/>
                    </a:cubicBezTo>
                    <a:cubicBezTo>
                      <a:pt x="259" y="199"/>
                      <a:pt x="247" y="192"/>
                      <a:pt x="238" y="188"/>
                    </a:cubicBezTo>
                    <a:cubicBezTo>
                      <a:pt x="234" y="186"/>
                      <a:pt x="230" y="184"/>
                      <a:pt x="227" y="182"/>
                    </a:cubicBezTo>
                    <a:cubicBezTo>
                      <a:pt x="225" y="182"/>
                      <a:pt x="224" y="181"/>
                      <a:pt x="223" y="181"/>
                    </a:cubicBezTo>
                    <a:cubicBezTo>
                      <a:pt x="222" y="181"/>
                      <a:pt x="222" y="180"/>
                      <a:pt x="221" y="180"/>
                    </a:cubicBezTo>
                    <a:cubicBezTo>
                      <a:pt x="221" y="180"/>
                      <a:pt x="220" y="180"/>
                      <a:pt x="220" y="180"/>
                    </a:cubicBezTo>
                    <a:cubicBezTo>
                      <a:pt x="219" y="180"/>
                      <a:pt x="219" y="180"/>
                      <a:pt x="218" y="180"/>
                    </a:cubicBezTo>
                    <a:cubicBezTo>
                      <a:pt x="217" y="181"/>
                      <a:pt x="216" y="181"/>
                      <a:pt x="216" y="182"/>
                    </a:cubicBezTo>
                    <a:cubicBezTo>
                      <a:pt x="215" y="183"/>
                      <a:pt x="215" y="184"/>
                      <a:pt x="215" y="185"/>
                    </a:cubicBezTo>
                    <a:cubicBezTo>
                      <a:pt x="215" y="186"/>
                      <a:pt x="216" y="187"/>
                      <a:pt x="217" y="188"/>
                    </a:cubicBezTo>
                    <a:cubicBezTo>
                      <a:pt x="217" y="188"/>
                      <a:pt x="219" y="189"/>
                      <a:pt x="224" y="192"/>
                    </a:cubicBezTo>
                    <a:cubicBezTo>
                      <a:pt x="239" y="202"/>
                      <a:pt x="278" y="225"/>
                      <a:pt x="313" y="247"/>
                    </a:cubicBezTo>
                    <a:cubicBezTo>
                      <a:pt x="330" y="258"/>
                      <a:pt x="347" y="268"/>
                      <a:pt x="359" y="276"/>
                    </a:cubicBezTo>
                    <a:cubicBezTo>
                      <a:pt x="365" y="280"/>
                      <a:pt x="370" y="283"/>
                      <a:pt x="373" y="285"/>
                    </a:cubicBezTo>
                    <a:cubicBezTo>
                      <a:pt x="375" y="286"/>
                      <a:pt x="377" y="287"/>
                      <a:pt x="377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0" y="287"/>
                      <a:pt x="380" y="287"/>
                      <a:pt x="380" y="287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0" y="287"/>
                      <a:pt x="380" y="287"/>
                      <a:pt x="380" y="287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7" y="286"/>
                      <a:pt x="377" y="286"/>
                      <a:pt x="377" y="286"/>
                    </a:cubicBezTo>
                    <a:cubicBezTo>
                      <a:pt x="377" y="287"/>
                      <a:pt x="377" y="287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7" y="286"/>
                      <a:pt x="377" y="286"/>
                      <a:pt x="377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4"/>
                      <a:pt x="378" y="284"/>
                      <a:pt x="378" y="284"/>
                    </a:cubicBezTo>
                    <a:cubicBezTo>
                      <a:pt x="377" y="284"/>
                      <a:pt x="377" y="285"/>
                      <a:pt x="377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4"/>
                      <a:pt x="378" y="284"/>
                      <a:pt x="378" y="284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3"/>
                      <a:pt x="378" y="283"/>
                      <a:pt x="378" y="283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80" y="282"/>
                      <a:pt x="380" y="282"/>
                      <a:pt x="380" y="282"/>
                    </a:cubicBezTo>
                    <a:cubicBezTo>
                      <a:pt x="379" y="282"/>
                      <a:pt x="378" y="282"/>
                      <a:pt x="378" y="283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80" y="282"/>
                      <a:pt x="380" y="282"/>
                      <a:pt x="380" y="282"/>
                    </a:cubicBezTo>
                    <a:cubicBezTo>
                      <a:pt x="381" y="285"/>
                      <a:pt x="381" y="285"/>
                      <a:pt x="381" y="285"/>
                    </a:cubicBezTo>
                    <a:cubicBezTo>
                      <a:pt x="381" y="282"/>
                      <a:pt x="381" y="282"/>
                      <a:pt x="381" y="282"/>
                    </a:cubicBezTo>
                    <a:cubicBezTo>
                      <a:pt x="381" y="282"/>
                      <a:pt x="380" y="282"/>
                      <a:pt x="380" y="282"/>
                    </a:cubicBezTo>
                    <a:cubicBezTo>
                      <a:pt x="381" y="285"/>
                      <a:pt x="381" y="285"/>
                      <a:pt x="381" y="285"/>
                    </a:cubicBezTo>
                    <a:cubicBezTo>
                      <a:pt x="381" y="282"/>
                      <a:pt x="381" y="282"/>
                      <a:pt x="381" y="282"/>
                    </a:cubicBezTo>
                    <a:cubicBezTo>
                      <a:pt x="381" y="284"/>
                      <a:pt x="381" y="284"/>
                      <a:pt x="381" y="284"/>
                    </a:cubicBezTo>
                    <a:cubicBezTo>
                      <a:pt x="382" y="282"/>
                      <a:pt x="382" y="282"/>
                      <a:pt x="382" y="282"/>
                    </a:cubicBezTo>
                    <a:cubicBezTo>
                      <a:pt x="382" y="282"/>
                      <a:pt x="382" y="282"/>
                      <a:pt x="381" y="282"/>
                    </a:cubicBezTo>
                    <a:cubicBezTo>
                      <a:pt x="381" y="284"/>
                      <a:pt x="381" y="284"/>
                      <a:pt x="381" y="284"/>
                    </a:cubicBezTo>
                    <a:cubicBezTo>
                      <a:pt x="382" y="282"/>
                      <a:pt x="382" y="282"/>
                      <a:pt x="382" y="282"/>
                    </a:cubicBezTo>
                    <a:cubicBezTo>
                      <a:pt x="382" y="282"/>
                      <a:pt x="382" y="282"/>
                      <a:pt x="382" y="282"/>
                    </a:cubicBezTo>
                    <a:cubicBezTo>
                      <a:pt x="381" y="282"/>
                      <a:pt x="380" y="281"/>
                      <a:pt x="379" y="280"/>
                    </a:cubicBezTo>
                    <a:cubicBezTo>
                      <a:pt x="372" y="277"/>
                      <a:pt x="359" y="270"/>
                      <a:pt x="342" y="261"/>
                    </a:cubicBezTo>
                    <a:cubicBezTo>
                      <a:pt x="318" y="247"/>
                      <a:pt x="287" y="230"/>
                      <a:pt x="261" y="216"/>
                    </a:cubicBezTo>
                    <a:cubicBezTo>
                      <a:pt x="248" y="208"/>
                      <a:pt x="236" y="202"/>
                      <a:pt x="228" y="198"/>
                    </a:cubicBezTo>
                    <a:cubicBezTo>
                      <a:pt x="224" y="195"/>
                      <a:pt x="220" y="194"/>
                      <a:pt x="217" y="192"/>
                    </a:cubicBezTo>
                    <a:cubicBezTo>
                      <a:pt x="216" y="192"/>
                      <a:pt x="215" y="191"/>
                      <a:pt x="214" y="191"/>
                    </a:cubicBezTo>
                    <a:cubicBezTo>
                      <a:pt x="214" y="191"/>
                      <a:pt x="213" y="190"/>
                      <a:pt x="213" y="190"/>
                    </a:cubicBezTo>
                    <a:cubicBezTo>
                      <a:pt x="212" y="190"/>
                      <a:pt x="212" y="190"/>
                      <a:pt x="212" y="190"/>
                    </a:cubicBezTo>
                    <a:cubicBezTo>
                      <a:pt x="212" y="190"/>
                      <a:pt x="212" y="190"/>
                      <a:pt x="211" y="190"/>
                    </a:cubicBezTo>
                    <a:cubicBezTo>
                      <a:pt x="211" y="190"/>
                      <a:pt x="210" y="190"/>
                      <a:pt x="210" y="190"/>
                    </a:cubicBezTo>
                    <a:cubicBezTo>
                      <a:pt x="209" y="190"/>
                      <a:pt x="208" y="191"/>
                      <a:pt x="208" y="192"/>
                    </a:cubicBezTo>
                    <a:cubicBezTo>
                      <a:pt x="207" y="193"/>
                      <a:pt x="207" y="193"/>
                      <a:pt x="207" y="194"/>
                    </a:cubicBezTo>
                    <a:cubicBezTo>
                      <a:pt x="207" y="195"/>
                      <a:pt x="207" y="195"/>
                      <a:pt x="207" y="196"/>
                    </a:cubicBezTo>
                    <a:cubicBezTo>
                      <a:pt x="208" y="196"/>
                      <a:pt x="208" y="197"/>
                      <a:pt x="208" y="197"/>
                    </a:cubicBezTo>
                    <a:cubicBezTo>
                      <a:pt x="208" y="197"/>
                      <a:pt x="208" y="197"/>
                      <a:pt x="208" y="197"/>
                    </a:cubicBezTo>
                    <a:cubicBezTo>
                      <a:pt x="209" y="198"/>
                      <a:pt x="209" y="198"/>
                      <a:pt x="210" y="198"/>
                    </a:cubicBezTo>
                    <a:cubicBezTo>
                      <a:pt x="211" y="199"/>
                      <a:pt x="215" y="202"/>
                      <a:pt x="220" y="205"/>
                    </a:cubicBezTo>
                    <a:cubicBezTo>
                      <a:pt x="257" y="228"/>
                      <a:pt x="369" y="298"/>
                      <a:pt x="369" y="298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68" y="292"/>
                      <a:pt x="368" y="292"/>
                      <a:pt x="368" y="292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0" y="290"/>
                      <a:pt x="370" y="290"/>
                      <a:pt x="370" y="290"/>
                    </a:cubicBezTo>
                    <a:cubicBezTo>
                      <a:pt x="369" y="291"/>
                      <a:pt x="368" y="291"/>
                      <a:pt x="368" y="292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0" y="290"/>
                      <a:pt x="370" y="290"/>
                      <a:pt x="370" y="290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0" y="290"/>
                      <a:pt x="370" y="290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2"/>
                      <a:pt x="371" y="292"/>
                      <a:pt x="371" y="292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2"/>
                      <a:pt x="371" y="292"/>
                      <a:pt x="371" y="292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0" y="290"/>
                      <a:pt x="368" y="289"/>
                    </a:cubicBezTo>
                    <a:cubicBezTo>
                      <a:pt x="361" y="286"/>
                      <a:pt x="348" y="279"/>
                      <a:pt x="331" y="270"/>
                    </a:cubicBezTo>
                    <a:cubicBezTo>
                      <a:pt x="306" y="257"/>
                      <a:pt x="274" y="240"/>
                      <a:pt x="249" y="226"/>
                    </a:cubicBezTo>
                    <a:cubicBezTo>
                      <a:pt x="236" y="219"/>
                      <a:pt x="224" y="212"/>
                      <a:pt x="216" y="208"/>
                    </a:cubicBezTo>
                    <a:cubicBezTo>
                      <a:pt x="212" y="206"/>
                      <a:pt x="209" y="204"/>
                      <a:pt x="207" y="203"/>
                    </a:cubicBezTo>
                    <a:cubicBezTo>
                      <a:pt x="205" y="202"/>
                      <a:pt x="204" y="202"/>
                      <a:pt x="204" y="201"/>
                    </a:cubicBezTo>
                    <a:cubicBezTo>
                      <a:pt x="203" y="201"/>
                      <a:pt x="203" y="201"/>
                      <a:pt x="203" y="201"/>
                    </a:cubicBezTo>
                    <a:cubicBezTo>
                      <a:pt x="203" y="201"/>
                      <a:pt x="203" y="201"/>
                      <a:pt x="203" y="201"/>
                    </a:cubicBezTo>
                    <a:cubicBezTo>
                      <a:pt x="202" y="200"/>
                      <a:pt x="202" y="200"/>
                      <a:pt x="202" y="200"/>
                    </a:cubicBezTo>
                    <a:cubicBezTo>
                      <a:pt x="202" y="200"/>
                      <a:pt x="202" y="200"/>
                      <a:pt x="201" y="200"/>
                    </a:cubicBezTo>
                    <a:cubicBezTo>
                      <a:pt x="201" y="200"/>
                      <a:pt x="200" y="200"/>
                      <a:pt x="200" y="201"/>
                    </a:cubicBezTo>
                    <a:cubicBezTo>
                      <a:pt x="199" y="201"/>
                      <a:pt x="198" y="201"/>
                      <a:pt x="197" y="202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198" y="202"/>
                      <a:pt x="198" y="202"/>
                      <a:pt x="198" y="202"/>
                    </a:cubicBezTo>
                    <a:cubicBezTo>
                      <a:pt x="197" y="203"/>
                      <a:pt x="197" y="204"/>
                      <a:pt x="197" y="204"/>
                    </a:cubicBezTo>
                    <a:cubicBezTo>
                      <a:pt x="197" y="205"/>
                      <a:pt x="197" y="206"/>
                      <a:pt x="197" y="206"/>
                    </a:cubicBezTo>
                    <a:cubicBezTo>
                      <a:pt x="198" y="207"/>
                      <a:pt x="198" y="207"/>
                      <a:pt x="198" y="207"/>
                    </a:cubicBezTo>
                    <a:cubicBezTo>
                      <a:pt x="199" y="208"/>
                      <a:pt x="199" y="208"/>
                      <a:pt x="200" y="209"/>
                    </a:cubicBezTo>
                    <a:cubicBezTo>
                      <a:pt x="202" y="211"/>
                      <a:pt x="206" y="213"/>
                      <a:pt x="211" y="217"/>
                    </a:cubicBezTo>
                    <a:cubicBezTo>
                      <a:pt x="231" y="229"/>
                      <a:pt x="268" y="252"/>
                      <a:pt x="300" y="272"/>
                    </a:cubicBezTo>
                    <a:cubicBezTo>
                      <a:pt x="332" y="292"/>
                      <a:pt x="360" y="308"/>
                      <a:pt x="360" y="308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59" y="303"/>
                      <a:pt x="359" y="303"/>
                      <a:pt x="359" y="303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1" y="301"/>
                      <a:pt x="361" y="301"/>
                      <a:pt x="361" y="301"/>
                    </a:cubicBezTo>
                    <a:cubicBezTo>
                      <a:pt x="360" y="301"/>
                      <a:pt x="359" y="302"/>
                      <a:pt x="359" y="303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1" y="301"/>
                      <a:pt x="361" y="301"/>
                      <a:pt x="361" y="301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2" y="301"/>
                      <a:pt x="362" y="301"/>
                      <a:pt x="362" y="301"/>
                    </a:cubicBezTo>
                    <a:cubicBezTo>
                      <a:pt x="362" y="301"/>
                      <a:pt x="361" y="301"/>
                      <a:pt x="361" y="301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2" y="301"/>
                      <a:pt x="362" y="301"/>
                      <a:pt x="362" y="301"/>
                    </a:cubicBezTo>
                    <a:cubicBezTo>
                      <a:pt x="362" y="304"/>
                      <a:pt x="362" y="304"/>
                      <a:pt x="362" y="304"/>
                    </a:cubicBezTo>
                    <a:cubicBezTo>
                      <a:pt x="363" y="301"/>
                      <a:pt x="363" y="301"/>
                      <a:pt x="363" y="301"/>
                    </a:cubicBezTo>
                    <a:cubicBezTo>
                      <a:pt x="363" y="301"/>
                      <a:pt x="362" y="301"/>
                      <a:pt x="362" y="301"/>
                    </a:cubicBezTo>
                    <a:cubicBezTo>
                      <a:pt x="362" y="304"/>
                      <a:pt x="362" y="304"/>
                      <a:pt x="362" y="304"/>
                    </a:cubicBezTo>
                    <a:cubicBezTo>
                      <a:pt x="363" y="301"/>
                      <a:pt x="363" y="301"/>
                      <a:pt x="363" y="301"/>
                    </a:cubicBezTo>
                    <a:cubicBezTo>
                      <a:pt x="362" y="301"/>
                      <a:pt x="362" y="301"/>
                      <a:pt x="362" y="301"/>
                    </a:cubicBezTo>
                    <a:cubicBezTo>
                      <a:pt x="362" y="301"/>
                      <a:pt x="360" y="300"/>
                      <a:pt x="359" y="299"/>
                    </a:cubicBezTo>
                    <a:cubicBezTo>
                      <a:pt x="352" y="296"/>
                      <a:pt x="339" y="289"/>
                      <a:pt x="324" y="281"/>
                    </a:cubicBezTo>
                    <a:cubicBezTo>
                      <a:pt x="300" y="268"/>
                      <a:pt x="270" y="252"/>
                      <a:pt x="246" y="239"/>
                    </a:cubicBezTo>
                    <a:cubicBezTo>
                      <a:pt x="234" y="232"/>
                      <a:pt x="223" y="227"/>
                      <a:pt x="215" y="222"/>
                    </a:cubicBezTo>
                    <a:cubicBezTo>
                      <a:pt x="211" y="220"/>
                      <a:pt x="207" y="219"/>
                      <a:pt x="205" y="218"/>
                    </a:cubicBezTo>
                    <a:cubicBezTo>
                      <a:pt x="203" y="217"/>
                      <a:pt x="202" y="216"/>
                      <a:pt x="201" y="216"/>
                    </a:cubicBezTo>
                    <a:cubicBezTo>
                      <a:pt x="201" y="216"/>
                      <a:pt x="201" y="216"/>
                      <a:pt x="200" y="216"/>
                    </a:cubicBezTo>
                    <a:cubicBezTo>
                      <a:pt x="200" y="216"/>
                      <a:pt x="199" y="215"/>
                      <a:pt x="198" y="215"/>
                    </a:cubicBezTo>
                    <a:cubicBezTo>
                      <a:pt x="198" y="215"/>
                      <a:pt x="198" y="215"/>
                      <a:pt x="197" y="216"/>
                    </a:cubicBezTo>
                    <a:cubicBezTo>
                      <a:pt x="196" y="216"/>
                      <a:pt x="195" y="216"/>
                      <a:pt x="195" y="217"/>
                    </a:cubicBezTo>
                    <a:cubicBezTo>
                      <a:pt x="194" y="219"/>
                      <a:pt x="194" y="222"/>
                      <a:pt x="196" y="223"/>
                    </a:cubicBezTo>
                    <a:cubicBezTo>
                      <a:pt x="350" y="319"/>
                      <a:pt x="350" y="319"/>
                      <a:pt x="350" y="319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49" y="314"/>
                      <a:pt x="349" y="314"/>
                      <a:pt x="349" y="314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51" y="312"/>
                      <a:pt x="351" y="312"/>
                      <a:pt x="351" y="312"/>
                    </a:cubicBezTo>
                    <a:cubicBezTo>
                      <a:pt x="350" y="312"/>
                      <a:pt x="350" y="313"/>
                      <a:pt x="349" y="314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51" y="312"/>
                      <a:pt x="351" y="312"/>
                      <a:pt x="351" y="312"/>
                    </a:cubicBezTo>
                    <a:cubicBezTo>
                      <a:pt x="352" y="315"/>
                      <a:pt x="352" y="315"/>
                      <a:pt x="352" y="315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2" y="312"/>
                      <a:pt x="351" y="312"/>
                    </a:cubicBezTo>
                    <a:cubicBezTo>
                      <a:pt x="352" y="315"/>
                      <a:pt x="352" y="315"/>
                      <a:pt x="352" y="315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4"/>
                      <a:pt x="352" y="314"/>
                      <a:pt x="352" y="314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4"/>
                      <a:pt x="352" y="314"/>
                      <a:pt x="352" y="314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1" y="312"/>
                      <a:pt x="349" y="311"/>
                    </a:cubicBezTo>
                    <a:cubicBezTo>
                      <a:pt x="343" y="308"/>
                      <a:pt x="329" y="302"/>
                      <a:pt x="313" y="293"/>
                    </a:cubicBezTo>
                    <a:cubicBezTo>
                      <a:pt x="289" y="280"/>
                      <a:pt x="258" y="263"/>
                      <a:pt x="232" y="250"/>
                    </a:cubicBezTo>
                    <a:cubicBezTo>
                      <a:pt x="220" y="243"/>
                      <a:pt x="209" y="237"/>
                      <a:pt x="201" y="232"/>
                    </a:cubicBezTo>
                    <a:cubicBezTo>
                      <a:pt x="197" y="230"/>
                      <a:pt x="194" y="228"/>
                      <a:pt x="192" y="227"/>
                    </a:cubicBezTo>
                    <a:cubicBezTo>
                      <a:pt x="191" y="227"/>
                      <a:pt x="190" y="226"/>
                      <a:pt x="189" y="226"/>
                    </a:cubicBezTo>
                    <a:cubicBezTo>
                      <a:pt x="189" y="226"/>
                      <a:pt x="189" y="226"/>
                      <a:pt x="189" y="226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7" y="225"/>
                      <a:pt x="187" y="225"/>
                      <a:pt x="186" y="225"/>
                    </a:cubicBezTo>
                    <a:cubicBezTo>
                      <a:pt x="185" y="225"/>
                      <a:pt x="183" y="226"/>
                      <a:pt x="183" y="228"/>
                    </a:cubicBezTo>
                    <a:cubicBezTo>
                      <a:pt x="182" y="230"/>
                      <a:pt x="183" y="231"/>
                      <a:pt x="184" y="232"/>
                    </a:cubicBezTo>
                    <a:cubicBezTo>
                      <a:pt x="339" y="329"/>
                      <a:pt x="339" y="329"/>
                      <a:pt x="339" y="329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37" y="323"/>
                      <a:pt x="337" y="323"/>
                      <a:pt x="337" y="323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39" y="322"/>
                      <a:pt x="339" y="322"/>
                      <a:pt x="339" y="322"/>
                    </a:cubicBezTo>
                    <a:cubicBezTo>
                      <a:pt x="339" y="322"/>
                      <a:pt x="338" y="322"/>
                      <a:pt x="337" y="323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39" y="322"/>
                      <a:pt x="339" y="322"/>
                      <a:pt x="339" y="322"/>
                    </a:cubicBezTo>
                    <a:cubicBezTo>
                      <a:pt x="340" y="325"/>
                      <a:pt x="340" y="325"/>
                      <a:pt x="340" y="325"/>
                    </a:cubicBezTo>
                    <a:cubicBezTo>
                      <a:pt x="340" y="321"/>
                      <a:pt x="340" y="321"/>
                      <a:pt x="340" y="321"/>
                    </a:cubicBezTo>
                    <a:cubicBezTo>
                      <a:pt x="340" y="321"/>
                      <a:pt x="340" y="321"/>
                      <a:pt x="339" y="322"/>
                    </a:cubicBezTo>
                    <a:cubicBezTo>
                      <a:pt x="340" y="325"/>
                      <a:pt x="340" y="325"/>
                      <a:pt x="340" y="325"/>
                    </a:cubicBezTo>
                    <a:cubicBezTo>
                      <a:pt x="340" y="321"/>
                      <a:pt x="340" y="321"/>
                      <a:pt x="340" y="321"/>
                    </a:cubicBezTo>
                    <a:cubicBezTo>
                      <a:pt x="340" y="323"/>
                      <a:pt x="340" y="323"/>
                      <a:pt x="340" y="323"/>
                    </a:cubicBezTo>
                    <a:cubicBezTo>
                      <a:pt x="341" y="321"/>
                      <a:pt x="341" y="321"/>
                      <a:pt x="341" y="321"/>
                    </a:cubicBezTo>
                    <a:cubicBezTo>
                      <a:pt x="341" y="321"/>
                      <a:pt x="341" y="321"/>
                      <a:pt x="340" y="321"/>
                    </a:cubicBezTo>
                    <a:cubicBezTo>
                      <a:pt x="340" y="323"/>
                      <a:pt x="340" y="323"/>
                      <a:pt x="340" y="323"/>
                    </a:cubicBezTo>
                    <a:cubicBezTo>
                      <a:pt x="341" y="321"/>
                      <a:pt x="341" y="321"/>
                      <a:pt x="341" y="321"/>
                    </a:cubicBezTo>
                    <a:cubicBezTo>
                      <a:pt x="341" y="321"/>
                      <a:pt x="340" y="321"/>
                      <a:pt x="338" y="320"/>
                    </a:cubicBezTo>
                    <a:cubicBezTo>
                      <a:pt x="332" y="318"/>
                      <a:pt x="320" y="311"/>
                      <a:pt x="305" y="303"/>
                    </a:cubicBezTo>
                    <a:cubicBezTo>
                      <a:pt x="282" y="291"/>
                      <a:pt x="252" y="275"/>
                      <a:pt x="227" y="262"/>
                    </a:cubicBezTo>
                    <a:cubicBezTo>
                      <a:pt x="215" y="256"/>
                      <a:pt x="204" y="250"/>
                      <a:pt x="195" y="246"/>
                    </a:cubicBezTo>
                    <a:cubicBezTo>
                      <a:pt x="191" y="244"/>
                      <a:pt x="187" y="242"/>
                      <a:pt x="184" y="241"/>
                    </a:cubicBezTo>
                    <a:cubicBezTo>
                      <a:pt x="183" y="240"/>
                      <a:pt x="181" y="240"/>
                      <a:pt x="180" y="240"/>
                    </a:cubicBezTo>
                    <a:cubicBezTo>
                      <a:pt x="179" y="239"/>
                      <a:pt x="178" y="239"/>
                      <a:pt x="177" y="239"/>
                    </a:cubicBezTo>
                    <a:cubicBezTo>
                      <a:pt x="177" y="239"/>
                      <a:pt x="176" y="239"/>
                      <a:pt x="175" y="239"/>
                    </a:cubicBezTo>
                    <a:cubicBezTo>
                      <a:pt x="175" y="239"/>
                      <a:pt x="174" y="240"/>
                      <a:pt x="173" y="241"/>
                    </a:cubicBezTo>
                    <a:cubicBezTo>
                      <a:pt x="172" y="242"/>
                      <a:pt x="172" y="243"/>
                      <a:pt x="172" y="244"/>
                    </a:cubicBezTo>
                    <a:cubicBezTo>
                      <a:pt x="173" y="245"/>
                      <a:pt x="173" y="246"/>
                      <a:pt x="174" y="247"/>
                    </a:cubicBezTo>
                    <a:cubicBezTo>
                      <a:pt x="174" y="247"/>
                      <a:pt x="177" y="248"/>
                      <a:pt x="181" y="251"/>
                    </a:cubicBezTo>
                    <a:cubicBezTo>
                      <a:pt x="196" y="260"/>
                      <a:pt x="233" y="282"/>
                      <a:pt x="266" y="303"/>
                    </a:cubicBezTo>
                    <a:cubicBezTo>
                      <a:pt x="283" y="313"/>
                      <a:pt x="299" y="323"/>
                      <a:pt x="310" y="330"/>
                    </a:cubicBezTo>
                    <a:cubicBezTo>
                      <a:pt x="316" y="334"/>
                      <a:pt x="321" y="337"/>
                      <a:pt x="324" y="339"/>
                    </a:cubicBezTo>
                    <a:cubicBezTo>
                      <a:pt x="326" y="340"/>
                      <a:pt x="327" y="341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0" y="341"/>
                      <a:pt x="330" y="341"/>
                      <a:pt x="330" y="341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0" y="341"/>
                      <a:pt x="330" y="341"/>
                      <a:pt x="330" y="341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0"/>
                      <a:pt x="328" y="340"/>
                      <a:pt x="328" y="340"/>
                    </a:cubicBezTo>
                    <a:cubicBezTo>
                      <a:pt x="328" y="341"/>
                      <a:pt x="328" y="341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0"/>
                      <a:pt x="328" y="340"/>
                      <a:pt x="328" y="340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38"/>
                      <a:pt x="328" y="338"/>
                      <a:pt x="328" y="338"/>
                    </a:cubicBezTo>
                    <a:cubicBezTo>
                      <a:pt x="328" y="339"/>
                      <a:pt x="328" y="339"/>
                      <a:pt x="328" y="340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38"/>
                      <a:pt x="328" y="338"/>
                      <a:pt x="328" y="338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28" y="337"/>
                      <a:pt x="328" y="337"/>
                      <a:pt x="328" y="337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0" y="336"/>
                      <a:pt x="330" y="336"/>
                      <a:pt x="330" y="336"/>
                    </a:cubicBezTo>
                    <a:cubicBezTo>
                      <a:pt x="330" y="336"/>
                      <a:pt x="329" y="337"/>
                      <a:pt x="328" y="337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0" y="336"/>
                      <a:pt x="330" y="336"/>
                      <a:pt x="330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1" y="336"/>
                      <a:pt x="331" y="336"/>
                      <a:pt x="330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39"/>
                      <a:pt x="332" y="339"/>
                      <a:pt x="332" y="339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39"/>
                      <a:pt x="332" y="339"/>
                      <a:pt x="332" y="339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2" y="338"/>
                      <a:pt x="332" y="338"/>
                      <a:pt x="332" y="338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2" y="338"/>
                      <a:pt x="332" y="338"/>
                      <a:pt x="332" y="338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3" y="336"/>
                      <a:pt x="333" y="336"/>
                      <a:pt x="332" y="336"/>
                    </a:cubicBezTo>
                    <a:cubicBezTo>
                      <a:pt x="329" y="334"/>
                      <a:pt x="318" y="328"/>
                      <a:pt x="303" y="320"/>
                    </a:cubicBezTo>
                    <a:cubicBezTo>
                      <a:pt x="280" y="308"/>
                      <a:pt x="249" y="291"/>
                      <a:pt x="223" y="277"/>
                    </a:cubicBezTo>
                    <a:cubicBezTo>
                      <a:pt x="210" y="270"/>
                      <a:pt x="198" y="264"/>
                      <a:pt x="189" y="259"/>
                    </a:cubicBezTo>
                    <a:cubicBezTo>
                      <a:pt x="185" y="257"/>
                      <a:pt x="181" y="255"/>
                      <a:pt x="178" y="254"/>
                    </a:cubicBezTo>
                    <a:cubicBezTo>
                      <a:pt x="176" y="253"/>
                      <a:pt x="175" y="253"/>
                      <a:pt x="174" y="252"/>
                    </a:cubicBezTo>
                    <a:cubicBezTo>
                      <a:pt x="174" y="252"/>
                      <a:pt x="173" y="252"/>
                      <a:pt x="172" y="252"/>
                    </a:cubicBezTo>
                    <a:cubicBezTo>
                      <a:pt x="172" y="252"/>
                      <a:pt x="171" y="252"/>
                      <a:pt x="171" y="252"/>
                    </a:cubicBezTo>
                    <a:cubicBezTo>
                      <a:pt x="170" y="252"/>
                      <a:pt x="170" y="252"/>
                      <a:pt x="169" y="252"/>
                    </a:cubicBezTo>
                    <a:cubicBezTo>
                      <a:pt x="169" y="252"/>
                      <a:pt x="168" y="253"/>
                      <a:pt x="167" y="254"/>
                    </a:cubicBezTo>
                    <a:cubicBezTo>
                      <a:pt x="166" y="255"/>
                      <a:pt x="166" y="256"/>
                      <a:pt x="166" y="257"/>
                    </a:cubicBezTo>
                    <a:cubicBezTo>
                      <a:pt x="167" y="258"/>
                      <a:pt x="167" y="259"/>
                      <a:pt x="168" y="259"/>
                    </a:cubicBezTo>
                    <a:cubicBezTo>
                      <a:pt x="168" y="259"/>
                      <a:pt x="171" y="261"/>
                      <a:pt x="175" y="263"/>
                    </a:cubicBezTo>
                    <a:cubicBezTo>
                      <a:pt x="190" y="272"/>
                      <a:pt x="228" y="294"/>
                      <a:pt x="261" y="315"/>
                    </a:cubicBezTo>
                    <a:cubicBezTo>
                      <a:pt x="278" y="325"/>
                      <a:pt x="294" y="335"/>
                      <a:pt x="306" y="342"/>
                    </a:cubicBezTo>
                    <a:cubicBezTo>
                      <a:pt x="312" y="346"/>
                      <a:pt x="317" y="350"/>
                      <a:pt x="320" y="352"/>
                    </a:cubicBezTo>
                    <a:cubicBezTo>
                      <a:pt x="321" y="353"/>
                      <a:pt x="323" y="354"/>
                      <a:pt x="323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5" y="355"/>
                      <a:pt x="325" y="355"/>
                      <a:pt x="325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5" y="355"/>
                      <a:pt x="325" y="355"/>
                      <a:pt x="325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3" y="354"/>
                      <a:pt x="323" y="354"/>
                      <a:pt x="323" y="354"/>
                    </a:cubicBezTo>
                    <a:cubicBezTo>
                      <a:pt x="323" y="355"/>
                      <a:pt x="324" y="355"/>
                      <a:pt x="324" y="355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3" y="354"/>
                      <a:pt x="323" y="354"/>
                      <a:pt x="323" y="354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4" y="352"/>
                      <a:pt x="324" y="352"/>
                      <a:pt x="324" y="352"/>
                    </a:cubicBezTo>
                    <a:cubicBezTo>
                      <a:pt x="324" y="353"/>
                      <a:pt x="323" y="353"/>
                      <a:pt x="323" y="354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4" y="352"/>
                      <a:pt x="324" y="352"/>
                      <a:pt x="324" y="352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9" y="351"/>
                      <a:pt x="329" y="351"/>
                      <a:pt x="329" y="351"/>
                    </a:cubicBezTo>
                    <a:cubicBezTo>
                      <a:pt x="150" y="251"/>
                      <a:pt x="150" y="251"/>
                      <a:pt x="150" y="251"/>
                    </a:cubicBezTo>
                    <a:cubicBezTo>
                      <a:pt x="148" y="250"/>
                      <a:pt x="146" y="250"/>
                      <a:pt x="145" y="252"/>
                    </a:cubicBezTo>
                    <a:cubicBezTo>
                      <a:pt x="144" y="253"/>
                      <a:pt x="144" y="254"/>
                      <a:pt x="144" y="255"/>
                    </a:cubicBezTo>
                    <a:cubicBezTo>
                      <a:pt x="144" y="256"/>
                      <a:pt x="144" y="256"/>
                      <a:pt x="144" y="257"/>
                    </a:cubicBezTo>
                    <a:cubicBezTo>
                      <a:pt x="145" y="258"/>
                      <a:pt x="145" y="258"/>
                      <a:pt x="146" y="259"/>
                    </a:cubicBezTo>
                    <a:cubicBezTo>
                      <a:pt x="147" y="260"/>
                      <a:pt x="149" y="262"/>
                      <a:pt x="151" y="263"/>
                    </a:cubicBezTo>
                    <a:cubicBezTo>
                      <a:pt x="158" y="269"/>
                      <a:pt x="172" y="278"/>
                      <a:pt x="189" y="289"/>
                    </a:cubicBezTo>
                    <a:cubicBezTo>
                      <a:pt x="240" y="320"/>
                      <a:pt x="317" y="365"/>
                      <a:pt x="317" y="365"/>
                    </a:cubicBezTo>
                    <a:cubicBezTo>
                      <a:pt x="319" y="361"/>
                      <a:pt x="319" y="361"/>
                      <a:pt x="319" y="361"/>
                    </a:cubicBezTo>
                    <a:cubicBezTo>
                      <a:pt x="316" y="359"/>
                      <a:pt x="316" y="359"/>
                      <a:pt x="316" y="359"/>
                    </a:cubicBezTo>
                    <a:cubicBezTo>
                      <a:pt x="319" y="361"/>
                      <a:pt x="319" y="361"/>
                      <a:pt x="319" y="361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7" y="358"/>
                      <a:pt x="316" y="358"/>
                      <a:pt x="316" y="359"/>
                    </a:cubicBezTo>
                    <a:cubicBezTo>
                      <a:pt x="319" y="361"/>
                      <a:pt x="319" y="361"/>
                      <a:pt x="319" y="361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60"/>
                      <a:pt x="318" y="360"/>
                      <a:pt x="318" y="360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60"/>
                      <a:pt x="318" y="360"/>
                      <a:pt x="318" y="360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9" y="358"/>
                      <a:pt x="319" y="358"/>
                      <a:pt x="319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9" y="358"/>
                      <a:pt x="319" y="358"/>
                      <a:pt x="319" y="358"/>
                    </a:cubicBezTo>
                    <a:cubicBezTo>
                      <a:pt x="319" y="358"/>
                      <a:pt x="318" y="358"/>
                      <a:pt x="317" y="357"/>
                    </a:cubicBezTo>
                    <a:cubicBezTo>
                      <a:pt x="315" y="356"/>
                      <a:pt x="309" y="354"/>
                      <a:pt x="302" y="350"/>
                    </a:cubicBezTo>
                    <a:cubicBezTo>
                      <a:pt x="277" y="337"/>
                      <a:pt x="231" y="311"/>
                      <a:pt x="190" y="287"/>
                    </a:cubicBezTo>
                    <a:cubicBezTo>
                      <a:pt x="169" y="275"/>
                      <a:pt x="150" y="264"/>
                      <a:pt x="135" y="256"/>
                    </a:cubicBezTo>
                    <a:cubicBezTo>
                      <a:pt x="128" y="252"/>
                      <a:pt x="121" y="249"/>
                      <a:pt x="116" y="247"/>
                    </a:cubicBezTo>
                    <a:cubicBezTo>
                      <a:pt x="114" y="246"/>
                      <a:pt x="112" y="245"/>
                      <a:pt x="110" y="244"/>
                    </a:cubicBezTo>
                    <a:cubicBezTo>
                      <a:pt x="109" y="244"/>
                      <a:pt x="109" y="243"/>
                      <a:pt x="108" y="243"/>
                    </a:cubicBezTo>
                    <a:cubicBezTo>
                      <a:pt x="107" y="243"/>
                      <a:pt x="106" y="243"/>
                      <a:pt x="105" y="243"/>
                    </a:cubicBezTo>
                    <a:cubicBezTo>
                      <a:pt x="105" y="243"/>
                      <a:pt x="104" y="243"/>
                      <a:pt x="104" y="243"/>
                    </a:cubicBezTo>
                    <a:cubicBezTo>
                      <a:pt x="103" y="243"/>
                      <a:pt x="102" y="244"/>
                      <a:pt x="102" y="245"/>
                    </a:cubicBezTo>
                    <a:cubicBezTo>
                      <a:pt x="102" y="245"/>
                      <a:pt x="102" y="245"/>
                      <a:pt x="102" y="245"/>
                    </a:cubicBezTo>
                    <a:cubicBezTo>
                      <a:pt x="101" y="246"/>
                      <a:pt x="101" y="246"/>
                      <a:pt x="101" y="247"/>
                    </a:cubicBezTo>
                    <a:cubicBezTo>
                      <a:pt x="101" y="248"/>
                      <a:pt x="101" y="249"/>
                      <a:pt x="101" y="250"/>
                    </a:cubicBezTo>
                    <a:cubicBezTo>
                      <a:pt x="102" y="251"/>
                      <a:pt x="103" y="251"/>
                      <a:pt x="103" y="252"/>
                    </a:cubicBezTo>
                    <a:cubicBezTo>
                      <a:pt x="105" y="253"/>
                      <a:pt x="106" y="255"/>
                      <a:pt x="109" y="256"/>
                    </a:cubicBezTo>
                    <a:cubicBezTo>
                      <a:pt x="118" y="263"/>
                      <a:pt x="134" y="274"/>
                      <a:pt x="154" y="286"/>
                    </a:cubicBezTo>
                    <a:cubicBezTo>
                      <a:pt x="215" y="324"/>
                      <a:pt x="306" y="377"/>
                      <a:pt x="306" y="377"/>
                    </a:cubicBezTo>
                    <a:cubicBezTo>
                      <a:pt x="308" y="374"/>
                      <a:pt x="308" y="374"/>
                      <a:pt x="308" y="374"/>
                    </a:cubicBezTo>
                    <a:cubicBezTo>
                      <a:pt x="305" y="372"/>
                      <a:pt x="305" y="372"/>
                      <a:pt x="305" y="372"/>
                    </a:cubicBezTo>
                    <a:cubicBezTo>
                      <a:pt x="308" y="374"/>
                      <a:pt x="308" y="374"/>
                      <a:pt x="308" y="374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6" y="371"/>
                      <a:pt x="305" y="371"/>
                      <a:pt x="305" y="372"/>
                    </a:cubicBezTo>
                    <a:cubicBezTo>
                      <a:pt x="308" y="374"/>
                      <a:pt x="308" y="374"/>
                      <a:pt x="308" y="374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0"/>
                      <a:pt x="307" y="370"/>
                      <a:pt x="307" y="370"/>
                    </a:cubicBezTo>
                    <a:cubicBezTo>
                      <a:pt x="307" y="370"/>
                      <a:pt x="307" y="370"/>
                      <a:pt x="306" y="370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0"/>
                      <a:pt x="307" y="370"/>
                      <a:pt x="307" y="370"/>
                    </a:cubicBezTo>
                    <a:cubicBezTo>
                      <a:pt x="307" y="370"/>
                      <a:pt x="307" y="370"/>
                      <a:pt x="307" y="370"/>
                    </a:cubicBezTo>
                    <a:cubicBezTo>
                      <a:pt x="307" y="370"/>
                      <a:pt x="305" y="370"/>
                      <a:pt x="303" y="369"/>
                    </a:cubicBezTo>
                    <a:cubicBezTo>
                      <a:pt x="298" y="367"/>
                      <a:pt x="291" y="364"/>
                      <a:pt x="282" y="359"/>
                    </a:cubicBezTo>
                    <a:cubicBezTo>
                      <a:pt x="252" y="344"/>
                      <a:pt x="202" y="315"/>
                      <a:pt x="159" y="290"/>
                    </a:cubicBezTo>
                    <a:cubicBezTo>
                      <a:pt x="138" y="278"/>
                      <a:pt x="118" y="267"/>
                      <a:pt x="104" y="258"/>
                    </a:cubicBezTo>
                    <a:cubicBezTo>
                      <a:pt x="97" y="254"/>
                      <a:pt x="91" y="251"/>
                      <a:pt x="87" y="248"/>
                    </a:cubicBezTo>
                    <a:cubicBezTo>
                      <a:pt x="84" y="246"/>
                      <a:pt x="81" y="245"/>
                      <a:pt x="81" y="245"/>
                    </a:cubicBezTo>
                    <a:cubicBezTo>
                      <a:pt x="79" y="244"/>
                      <a:pt x="77" y="244"/>
                      <a:pt x="76" y="246"/>
                    </a:cubicBezTo>
                    <a:cubicBezTo>
                      <a:pt x="75" y="248"/>
                      <a:pt x="75" y="250"/>
                      <a:pt x="77" y="252"/>
                    </a:cubicBezTo>
                    <a:cubicBezTo>
                      <a:pt x="171" y="310"/>
                      <a:pt x="171" y="310"/>
                      <a:pt x="171" y="310"/>
                    </a:cubicBezTo>
                    <a:cubicBezTo>
                      <a:pt x="72" y="255"/>
                      <a:pt x="72" y="255"/>
                      <a:pt x="72" y="255"/>
                    </a:cubicBezTo>
                    <a:cubicBezTo>
                      <a:pt x="70" y="254"/>
                      <a:pt x="67" y="255"/>
                      <a:pt x="66" y="257"/>
                    </a:cubicBezTo>
                    <a:cubicBezTo>
                      <a:pt x="65" y="259"/>
                      <a:pt x="66" y="261"/>
                      <a:pt x="68" y="262"/>
                    </a:cubicBezTo>
                    <a:cubicBezTo>
                      <a:pt x="297" y="406"/>
                      <a:pt x="297" y="406"/>
                      <a:pt x="297" y="406"/>
                    </a:cubicBezTo>
                    <a:cubicBezTo>
                      <a:pt x="300" y="402"/>
                      <a:pt x="300" y="402"/>
                      <a:pt x="300" y="402"/>
                    </a:cubicBezTo>
                    <a:cubicBezTo>
                      <a:pt x="296" y="400"/>
                      <a:pt x="296" y="400"/>
                      <a:pt x="296" y="400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7" y="399"/>
                      <a:pt x="297" y="400"/>
                      <a:pt x="296" y="400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9" y="401"/>
                      <a:pt x="299" y="401"/>
                      <a:pt x="299" y="401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8" y="399"/>
                      <a:pt x="298" y="399"/>
                    </a:cubicBezTo>
                    <a:cubicBezTo>
                      <a:pt x="299" y="401"/>
                      <a:pt x="299" y="401"/>
                      <a:pt x="299" y="401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8" y="399"/>
                      <a:pt x="297" y="398"/>
                    </a:cubicBezTo>
                    <a:cubicBezTo>
                      <a:pt x="294" y="397"/>
                      <a:pt x="288" y="395"/>
                      <a:pt x="281" y="391"/>
                    </a:cubicBezTo>
                    <a:cubicBezTo>
                      <a:pt x="253" y="376"/>
                      <a:pt x="203" y="346"/>
                      <a:pt x="159" y="320"/>
                    </a:cubicBezTo>
                    <a:cubicBezTo>
                      <a:pt x="137" y="307"/>
                      <a:pt x="116" y="295"/>
                      <a:pt x="100" y="286"/>
                    </a:cubicBezTo>
                    <a:cubicBezTo>
                      <a:pt x="93" y="281"/>
                      <a:pt x="86" y="277"/>
                      <a:pt x="81" y="275"/>
                    </a:cubicBezTo>
                    <a:cubicBezTo>
                      <a:pt x="79" y="274"/>
                      <a:pt x="77" y="273"/>
                      <a:pt x="75" y="272"/>
                    </a:cubicBezTo>
                    <a:cubicBezTo>
                      <a:pt x="74" y="271"/>
                      <a:pt x="73" y="271"/>
                      <a:pt x="73" y="271"/>
                    </a:cubicBezTo>
                    <a:cubicBezTo>
                      <a:pt x="72" y="271"/>
                      <a:pt x="72" y="270"/>
                      <a:pt x="70" y="270"/>
                    </a:cubicBezTo>
                    <a:cubicBezTo>
                      <a:pt x="70" y="270"/>
                      <a:pt x="69" y="270"/>
                      <a:pt x="69" y="271"/>
                    </a:cubicBezTo>
                    <a:cubicBezTo>
                      <a:pt x="68" y="271"/>
                      <a:pt x="67" y="271"/>
                      <a:pt x="67" y="272"/>
                    </a:cubicBezTo>
                    <a:cubicBezTo>
                      <a:pt x="67" y="272"/>
                      <a:pt x="67" y="272"/>
                      <a:pt x="67" y="272"/>
                    </a:cubicBezTo>
                    <a:cubicBezTo>
                      <a:pt x="66" y="273"/>
                      <a:pt x="66" y="274"/>
                      <a:pt x="66" y="275"/>
                    </a:cubicBezTo>
                    <a:cubicBezTo>
                      <a:pt x="66" y="276"/>
                      <a:pt x="67" y="277"/>
                      <a:pt x="67" y="277"/>
                    </a:cubicBezTo>
                    <a:cubicBezTo>
                      <a:pt x="67" y="278"/>
                      <a:pt x="68" y="279"/>
                      <a:pt x="69" y="279"/>
                    </a:cubicBezTo>
                    <a:cubicBezTo>
                      <a:pt x="70" y="281"/>
                      <a:pt x="72" y="282"/>
                      <a:pt x="75" y="284"/>
                    </a:cubicBezTo>
                    <a:cubicBezTo>
                      <a:pt x="84" y="291"/>
                      <a:pt x="102" y="302"/>
                      <a:pt x="124" y="316"/>
                    </a:cubicBezTo>
                    <a:cubicBezTo>
                      <a:pt x="189" y="357"/>
                      <a:pt x="287" y="415"/>
                      <a:pt x="287" y="415"/>
                    </a:cubicBezTo>
                    <a:cubicBezTo>
                      <a:pt x="289" y="412"/>
                      <a:pt x="289" y="412"/>
                      <a:pt x="289" y="412"/>
                    </a:cubicBezTo>
                    <a:cubicBezTo>
                      <a:pt x="291" y="408"/>
                      <a:pt x="291" y="408"/>
                      <a:pt x="291" y="408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58" y="281"/>
                      <a:pt x="56" y="281"/>
                      <a:pt x="55" y="283"/>
                    </a:cubicBezTo>
                    <a:cubicBezTo>
                      <a:pt x="54" y="284"/>
                      <a:pt x="54" y="285"/>
                      <a:pt x="54" y="285"/>
                    </a:cubicBezTo>
                    <a:cubicBezTo>
                      <a:pt x="54" y="286"/>
                      <a:pt x="54" y="287"/>
                      <a:pt x="55" y="287"/>
                    </a:cubicBezTo>
                    <a:cubicBezTo>
                      <a:pt x="55" y="288"/>
                      <a:pt x="55" y="288"/>
                      <a:pt x="56" y="289"/>
                    </a:cubicBezTo>
                    <a:cubicBezTo>
                      <a:pt x="56" y="289"/>
                      <a:pt x="57" y="290"/>
                      <a:pt x="58" y="290"/>
                    </a:cubicBezTo>
                    <a:cubicBezTo>
                      <a:pt x="61" y="293"/>
                      <a:pt x="66" y="296"/>
                      <a:pt x="74" y="301"/>
                    </a:cubicBezTo>
                    <a:cubicBezTo>
                      <a:pt x="100" y="318"/>
                      <a:pt x="152" y="348"/>
                      <a:pt x="198" y="375"/>
                    </a:cubicBezTo>
                    <a:cubicBezTo>
                      <a:pt x="220" y="389"/>
                      <a:pt x="241" y="402"/>
                      <a:pt x="257" y="411"/>
                    </a:cubicBezTo>
                    <a:cubicBezTo>
                      <a:pt x="264" y="416"/>
                      <a:pt x="270" y="420"/>
                      <a:pt x="275" y="423"/>
                    </a:cubicBezTo>
                    <a:cubicBezTo>
                      <a:pt x="277" y="425"/>
                      <a:pt x="278" y="426"/>
                      <a:pt x="279" y="427"/>
                    </a:cubicBezTo>
                    <a:cubicBezTo>
                      <a:pt x="280" y="427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6"/>
                      <a:pt x="280" y="426"/>
                      <a:pt x="280" y="426"/>
                    </a:cubicBezTo>
                    <a:cubicBezTo>
                      <a:pt x="280" y="427"/>
                      <a:pt x="280" y="428"/>
                      <a:pt x="280" y="428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6"/>
                      <a:pt x="280" y="426"/>
                      <a:pt x="280" y="426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4"/>
                      <a:pt x="280" y="424"/>
                      <a:pt x="280" y="424"/>
                    </a:cubicBezTo>
                    <a:cubicBezTo>
                      <a:pt x="280" y="425"/>
                      <a:pt x="280" y="425"/>
                      <a:pt x="280" y="426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4"/>
                      <a:pt x="280" y="424"/>
                      <a:pt x="280" y="424"/>
                    </a:cubicBezTo>
                    <a:cubicBezTo>
                      <a:pt x="284" y="426"/>
                      <a:pt x="284" y="426"/>
                      <a:pt x="284" y="426"/>
                    </a:cubicBezTo>
                    <a:cubicBezTo>
                      <a:pt x="286" y="423"/>
                      <a:pt x="286" y="423"/>
                      <a:pt x="286" y="423"/>
                    </a:cubicBezTo>
                    <a:cubicBezTo>
                      <a:pt x="286" y="423"/>
                      <a:pt x="230" y="391"/>
                      <a:pt x="173" y="359"/>
                    </a:cubicBezTo>
                    <a:cubicBezTo>
                      <a:pt x="144" y="343"/>
                      <a:pt x="115" y="327"/>
                      <a:pt x="93" y="314"/>
                    </a:cubicBezTo>
                    <a:cubicBezTo>
                      <a:pt x="82" y="308"/>
                      <a:pt x="73" y="303"/>
                      <a:pt x="66" y="300"/>
                    </a:cubicBezTo>
                    <a:cubicBezTo>
                      <a:pt x="63" y="298"/>
                      <a:pt x="60" y="297"/>
                      <a:pt x="58" y="296"/>
                    </a:cubicBezTo>
                    <a:cubicBezTo>
                      <a:pt x="57" y="295"/>
                      <a:pt x="56" y="295"/>
                      <a:pt x="55" y="295"/>
                    </a:cubicBezTo>
                    <a:cubicBezTo>
                      <a:pt x="55" y="294"/>
                      <a:pt x="54" y="294"/>
                      <a:pt x="54" y="294"/>
                    </a:cubicBezTo>
                    <a:cubicBezTo>
                      <a:pt x="54" y="294"/>
                      <a:pt x="53" y="294"/>
                      <a:pt x="52" y="294"/>
                    </a:cubicBezTo>
                    <a:cubicBezTo>
                      <a:pt x="52" y="294"/>
                      <a:pt x="52" y="294"/>
                      <a:pt x="51" y="294"/>
                    </a:cubicBezTo>
                    <a:cubicBezTo>
                      <a:pt x="50" y="294"/>
                      <a:pt x="49" y="295"/>
                      <a:pt x="49" y="296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49" y="296"/>
                      <a:pt x="49" y="296"/>
                      <a:pt x="49" y="296"/>
                    </a:cubicBezTo>
                    <a:cubicBezTo>
                      <a:pt x="48" y="297"/>
                      <a:pt x="48" y="297"/>
                      <a:pt x="48" y="298"/>
                    </a:cubicBezTo>
                    <a:cubicBezTo>
                      <a:pt x="48" y="299"/>
                      <a:pt x="49" y="300"/>
                      <a:pt x="49" y="300"/>
                    </a:cubicBezTo>
                    <a:cubicBezTo>
                      <a:pt x="49" y="301"/>
                      <a:pt x="50" y="301"/>
                      <a:pt x="50" y="301"/>
                    </a:cubicBezTo>
                    <a:cubicBezTo>
                      <a:pt x="50" y="302"/>
                      <a:pt x="51" y="302"/>
                      <a:pt x="52" y="303"/>
                    </a:cubicBezTo>
                    <a:cubicBezTo>
                      <a:pt x="55" y="305"/>
                      <a:pt x="60" y="309"/>
                      <a:pt x="68" y="314"/>
                    </a:cubicBezTo>
                    <a:cubicBezTo>
                      <a:pt x="122" y="348"/>
                      <a:pt x="277" y="443"/>
                      <a:pt x="277" y="443"/>
                    </a:cubicBezTo>
                    <a:cubicBezTo>
                      <a:pt x="279" y="440"/>
                      <a:pt x="279" y="440"/>
                      <a:pt x="279" y="440"/>
                    </a:cubicBezTo>
                    <a:cubicBezTo>
                      <a:pt x="276" y="438"/>
                      <a:pt x="276" y="438"/>
                      <a:pt x="276" y="438"/>
                    </a:cubicBezTo>
                    <a:cubicBezTo>
                      <a:pt x="279" y="440"/>
                      <a:pt x="279" y="440"/>
                      <a:pt x="279" y="440"/>
                    </a:cubicBezTo>
                    <a:cubicBezTo>
                      <a:pt x="278" y="436"/>
                      <a:pt x="278" y="436"/>
                      <a:pt x="278" y="436"/>
                    </a:cubicBezTo>
                    <a:cubicBezTo>
                      <a:pt x="277" y="436"/>
                      <a:pt x="276" y="437"/>
                      <a:pt x="276" y="438"/>
                    </a:cubicBezTo>
                    <a:cubicBezTo>
                      <a:pt x="279" y="440"/>
                      <a:pt x="279" y="440"/>
                      <a:pt x="279" y="440"/>
                    </a:cubicBezTo>
                    <a:cubicBezTo>
                      <a:pt x="278" y="436"/>
                      <a:pt x="278" y="436"/>
                      <a:pt x="278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8" y="436"/>
                      <a:pt x="278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7"/>
                      <a:pt x="279" y="437"/>
                      <a:pt x="279" y="437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7"/>
                      <a:pt x="279" y="437"/>
                      <a:pt x="279" y="437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7" y="435"/>
                      <a:pt x="275" y="434"/>
                    </a:cubicBezTo>
                    <a:cubicBezTo>
                      <a:pt x="266" y="430"/>
                      <a:pt x="248" y="420"/>
                      <a:pt x="225" y="407"/>
                    </a:cubicBezTo>
                    <a:cubicBezTo>
                      <a:pt x="191" y="388"/>
                      <a:pt x="148" y="363"/>
                      <a:pt x="113" y="343"/>
                    </a:cubicBezTo>
                    <a:cubicBezTo>
                      <a:pt x="96" y="333"/>
                      <a:pt x="80" y="324"/>
                      <a:pt x="69" y="318"/>
                    </a:cubicBezTo>
                    <a:cubicBezTo>
                      <a:pt x="63" y="315"/>
                      <a:pt x="59" y="312"/>
                      <a:pt x="56" y="310"/>
                    </a:cubicBezTo>
                    <a:cubicBezTo>
                      <a:pt x="54" y="310"/>
                      <a:pt x="53" y="309"/>
                      <a:pt x="52" y="308"/>
                    </a:cubicBezTo>
                    <a:cubicBezTo>
                      <a:pt x="51" y="308"/>
                      <a:pt x="51" y="308"/>
                      <a:pt x="50" y="308"/>
                    </a:cubicBezTo>
                    <a:cubicBezTo>
                      <a:pt x="50" y="308"/>
                      <a:pt x="50" y="308"/>
                      <a:pt x="50" y="308"/>
                    </a:cubicBezTo>
                    <a:cubicBezTo>
                      <a:pt x="49" y="307"/>
                      <a:pt x="49" y="307"/>
                      <a:pt x="49" y="307"/>
                    </a:cubicBezTo>
                    <a:cubicBezTo>
                      <a:pt x="49" y="307"/>
                      <a:pt x="49" y="307"/>
                      <a:pt x="48" y="307"/>
                    </a:cubicBezTo>
                    <a:cubicBezTo>
                      <a:pt x="48" y="307"/>
                      <a:pt x="48" y="307"/>
                      <a:pt x="47" y="307"/>
                    </a:cubicBezTo>
                    <a:cubicBezTo>
                      <a:pt x="46" y="308"/>
                      <a:pt x="45" y="308"/>
                      <a:pt x="45" y="309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45" y="309"/>
                      <a:pt x="45" y="309"/>
                      <a:pt x="45" y="309"/>
                    </a:cubicBezTo>
                    <a:cubicBezTo>
                      <a:pt x="44" y="310"/>
                      <a:pt x="44" y="311"/>
                      <a:pt x="44" y="311"/>
                    </a:cubicBezTo>
                    <a:cubicBezTo>
                      <a:pt x="44" y="313"/>
                      <a:pt x="45" y="313"/>
                      <a:pt x="45" y="314"/>
                    </a:cubicBezTo>
                    <a:cubicBezTo>
                      <a:pt x="46" y="315"/>
                      <a:pt x="46" y="316"/>
                      <a:pt x="47" y="316"/>
                    </a:cubicBezTo>
                    <a:cubicBezTo>
                      <a:pt x="48" y="318"/>
                      <a:pt x="50" y="319"/>
                      <a:pt x="53" y="321"/>
                    </a:cubicBezTo>
                    <a:cubicBezTo>
                      <a:pt x="63" y="328"/>
                      <a:pt x="82" y="339"/>
                      <a:pt x="104" y="353"/>
                    </a:cubicBezTo>
                    <a:cubicBezTo>
                      <a:pt x="138" y="373"/>
                      <a:pt x="180" y="397"/>
                      <a:pt x="214" y="418"/>
                    </a:cubicBezTo>
                    <a:cubicBezTo>
                      <a:pt x="231" y="428"/>
                      <a:pt x="246" y="437"/>
                      <a:pt x="257" y="444"/>
                    </a:cubicBezTo>
                    <a:cubicBezTo>
                      <a:pt x="262" y="447"/>
                      <a:pt x="266" y="450"/>
                      <a:pt x="269" y="452"/>
                    </a:cubicBezTo>
                    <a:cubicBezTo>
                      <a:pt x="271" y="453"/>
                      <a:pt x="272" y="454"/>
                      <a:pt x="272" y="455"/>
                    </a:cubicBezTo>
                    <a:cubicBezTo>
                      <a:pt x="272" y="455"/>
                      <a:pt x="272" y="455"/>
                      <a:pt x="272" y="455"/>
                    </a:cubicBezTo>
                    <a:cubicBezTo>
                      <a:pt x="273" y="455"/>
                      <a:pt x="273" y="455"/>
                      <a:pt x="273" y="455"/>
                    </a:cubicBezTo>
                    <a:cubicBezTo>
                      <a:pt x="274" y="454"/>
                      <a:pt x="274" y="454"/>
                      <a:pt x="274" y="454"/>
                    </a:cubicBezTo>
                    <a:cubicBezTo>
                      <a:pt x="272" y="455"/>
                      <a:pt x="272" y="455"/>
                      <a:pt x="272" y="455"/>
                    </a:cubicBezTo>
                    <a:cubicBezTo>
                      <a:pt x="273" y="455"/>
                      <a:pt x="273" y="455"/>
                      <a:pt x="273" y="455"/>
                    </a:cubicBezTo>
                    <a:cubicBezTo>
                      <a:pt x="274" y="454"/>
                      <a:pt x="274" y="454"/>
                      <a:pt x="274" y="454"/>
                    </a:cubicBezTo>
                    <a:cubicBezTo>
                      <a:pt x="272" y="455"/>
                      <a:pt x="272" y="455"/>
                      <a:pt x="272" y="455"/>
                    </a:cubicBezTo>
                    <a:cubicBezTo>
                      <a:pt x="275" y="453"/>
                      <a:pt x="275" y="453"/>
                      <a:pt x="275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72" y="454"/>
                      <a:pt x="272" y="454"/>
                      <a:pt x="272" y="455"/>
                    </a:cubicBezTo>
                    <a:cubicBezTo>
                      <a:pt x="275" y="453"/>
                      <a:pt x="275" y="453"/>
                      <a:pt x="275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2" y="452"/>
                      <a:pt x="272" y="453"/>
                      <a:pt x="272" y="453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6" y="454"/>
                      <a:pt x="276" y="454"/>
                      <a:pt x="276" y="454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6" y="454"/>
                      <a:pt x="276" y="454"/>
                      <a:pt x="276" y="454"/>
                    </a:cubicBezTo>
                    <a:cubicBezTo>
                      <a:pt x="275" y="450"/>
                      <a:pt x="275" y="450"/>
                      <a:pt x="275" y="450"/>
                    </a:cubicBezTo>
                    <a:cubicBezTo>
                      <a:pt x="274" y="450"/>
                      <a:pt x="273" y="450"/>
                      <a:pt x="273" y="451"/>
                    </a:cubicBezTo>
                    <a:cubicBezTo>
                      <a:pt x="276" y="454"/>
                      <a:pt x="276" y="454"/>
                      <a:pt x="276" y="454"/>
                    </a:cubicBezTo>
                    <a:cubicBezTo>
                      <a:pt x="275" y="450"/>
                      <a:pt x="275" y="450"/>
                      <a:pt x="275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6" y="450"/>
                      <a:pt x="276" y="450"/>
                      <a:pt x="276" y="450"/>
                    </a:cubicBezTo>
                    <a:cubicBezTo>
                      <a:pt x="276" y="450"/>
                      <a:pt x="275" y="450"/>
                      <a:pt x="275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6" y="450"/>
                      <a:pt x="276" y="450"/>
                      <a:pt x="276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7" y="450"/>
                      <a:pt x="277" y="450"/>
                      <a:pt x="276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7" y="450"/>
                      <a:pt x="276" y="450"/>
                      <a:pt x="276" y="449"/>
                    </a:cubicBezTo>
                    <a:cubicBezTo>
                      <a:pt x="273" y="448"/>
                      <a:pt x="268" y="445"/>
                      <a:pt x="260" y="441"/>
                    </a:cubicBezTo>
                    <a:cubicBezTo>
                      <a:pt x="235" y="426"/>
                      <a:pt x="184" y="397"/>
                      <a:pt x="139" y="371"/>
                    </a:cubicBezTo>
                    <a:cubicBezTo>
                      <a:pt x="116" y="358"/>
                      <a:pt x="94" y="346"/>
                      <a:pt x="78" y="337"/>
                    </a:cubicBezTo>
                    <a:cubicBezTo>
                      <a:pt x="69" y="333"/>
                      <a:pt x="62" y="329"/>
                      <a:pt x="57" y="327"/>
                    </a:cubicBezTo>
                    <a:cubicBezTo>
                      <a:pt x="54" y="326"/>
                      <a:pt x="52" y="325"/>
                      <a:pt x="50" y="324"/>
                    </a:cubicBezTo>
                    <a:cubicBezTo>
                      <a:pt x="49" y="324"/>
                      <a:pt x="48" y="323"/>
                      <a:pt x="47" y="323"/>
                    </a:cubicBezTo>
                    <a:cubicBezTo>
                      <a:pt x="46" y="323"/>
                      <a:pt x="45" y="323"/>
                      <a:pt x="44" y="323"/>
                    </a:cubicBezTo>
                    <a:cubicBezTo>
                      <a:pt x="44" y="323"/>
                      <a:pt x="43" y="323"/>
                      <a:pt x="43" y="323"/>
                    </a:cubicBezTo>
                    <a:cubicBezTo>
                      <a:pt x="42" y="323"/>
                      <a:pt x="41" y="324"/>
                      <a:pt x="40" y="325"/>
                    </a:cubicBezTo>
                    <a:cubicBezTo>
                      <a:pt x="40" y="326"/>
                      <a:pt x="39" y="327"/>
                      <a:pt x="40" y="328"/>
                    </a:cubicBezTo>
                    <a:cubicBezTo>
                      <a:pt x="40" y="329"/>
                      <a:pt x="41" y="330"/>
                      <a:pt x="42" y="330"/>
                    </a:cubicBezTo>
                    <a:cubicBezTo>
                      <a:pt x="42" y="330"/>
                      <a:pt x="45" y="333"/>
                      <a:pt x="51" y="336"/>
                    </a:cubicBezTo>
                    <a:cubicBezTo>
                      <a:pt x="74" y="350"/>
                      <a:pt x="129" y="383"/>
                      <a:pt x="178" y="414"/>
                    </a:cubicBezTo>
                    <a:cubicBezTo>
                      <a:pt x="203" y="429"/>
                      <a:pt x="227" y="444"/>
                      <a:pt x="244" y="455"/>
                    </a:cubicBezTo>
                    <a:cubicBezTo>
                      <a:pt x="253" y="461"/>
                      <a:pt x="260" y="465"/>
                      <a:pt x="264" y="469"/>
                    </a:cubicBezTo>
                    <a:cubicBezTo>
                      <a:pt x="267" y="470"/>
                      <a:pt x="269" y="472"/>
                      <a:pt x="270" y="472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3" y="472"/>
                      <a:pt x="273" y="472"/>
                      <a:pt x="273" y="472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3" y="472"/>
                      <a:pt x="273" y="472"/>
                      <a:pt x="273" y="472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0" y="471"/>
                      <a:pt x="270" y="471"/>
                      <a:pt x="270" y="471"/>
                    </a:cubicBezTo>
                    <a:cubicBezTo>
                      <a:pt x="270" y="473"/>
                      <a:pt x="271" y="473"/>
                      <a:pt x="271" y="473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0" y="471"/>
                      <a:pt x="270" y="471"/>
                      <a:pt x="270" y="471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1" y="469"/>
                      <a:pt x="271" y="469"/>
                      <a:pt x="271" y="469"/>
                    </a:cubicBezTo>
                    <a:cubicBezTo>
                      <a:pt x="271" y="470"/>
                      <a:pt x="270" y="471"/>
                      <a:pt x="270" y="471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1" y="469"/>
                      <a:pt x="271" y="469"/>
                      <a:pt x="271" y="469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6" y="468"/>
                      <a:pt x="276" y="468"/>
                      <a:pt x="276" y="468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39" y="335"/>
                      <a:pt x="37" y="335"/>
                      <a:pt x="36" y="337"/>
                    </a:cubicBezTo>
                    <a:cubicBezTo>
                      <a:pt x="35" y="338"/>
                      <a:pt x="35" y="339"/>
                      <a:pt x="35" y="339"/>
                    </a:cubicBezTo>
                    <a:cubicBezTo>
                      <a:pt x="35" y="341"/>
                      <a:pt x="36" y="341"/>
                      <a:pt x="36" y="342"/>
                    </a:cubicBezTo>
                    <a:cubicBezTo>
                      <a:pt x="36" y="343"/>
                      <a:pt x="37" y="343"/>
                      <a:pt x="38" y="344"/>
                    </a:cubicBezTo>
                    <a:cubicBezTo>
                      <a:pt x="39" y="346"/>
                      <a:pt x="41" y="347"/>
                      <a:pt x="44" y="349"/>
                    </a:cubicBezTo>
                    <a:cubicBezTo>
                      <a:pt x="54" y="357"/>
                      <a:pt x="73" y="369"/>
                      <a:pt x="96" y="383"/>
                    </a:cubicBezTo>
                    <a:cubicBezTo>
                      <a:pt x="164" y="426"/>
                      <a:pt x="267" y="486"/>
                      <a:pt x="267" y="486"/>
                    </a:cubicBezTo>
                    <a:cubicBezTo>
                      <a:pt x="269" y="483"/>
                      <a:pt x="269" y="483"/>
                      <a:pt x="269" y="483"/>
                    </a:cubicBezTo>
                    <a:cubicBezTo>
                      <a:pt x="266" y="481"/>
                      <a:pt x="266" y="481"/>
                      <a:pt x="266" y="481"/>
                    </a:cubicBezTo>
                    <a:cubicBezTo>
                      <a:pt x="269" y="483"/>
                      <a:pt x="269" y="483"/>
                      <a:pt x="269" y="483"/>
                    </a:cubicBezTo>
                    <a:cubicBezTo>
                      <a:pt x="268" y="479"/>
                      <a:pt x="268" y="479"/>
                      <a:pt x="268" y="479"/>
                    </a:cubicBezTo>
                    <a:cubicBezTo>
                      <a:pt x="267" y="479"/>
                      <a:pt x="267" y="480"/>
                      <a:pt x="266" y="481"/>
                    </a:cubicBezTo>
                    <a:cubicBezTo>
                      <a:pt x="269" y="483"/>
                      <a:pt x="269" y="483"/>
                      <a:pt x="269" y="483"/>
                    </a:cubicBezTo>
                    <a:cubicBezTo>
                      <a:pt x="268" y="479"/>
                      <a:pt x="268" y="479"/>
                      <a:pt x="268" y="479"/>
                    </a:cubicBezTo>
                    <a:cubicBezTo>
                      <a:pt x="269" y="482"/>
                      <a:pt x="269" y="482"/>
                      <a:pt x="269" y="482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79"/>
                      <a:pt x="268" y="479"/>
                      <a:pt x="268" y="479"/>
                    </a:cubicBezTo>
                    <a:cubicBezTo>
                      <a:pt x="269" y="482"/>
                      <a:pt x="269" y="482"/>
                      <a:pt x="269" y="482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80"/>
                      <a:pt x="269" y="480"/>
                      <a:pt x="269" y="480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80"/>
                      <a:pt x="269" y="480"/>
                      <a:pt x="269" y="480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8" y="479"/>
                      <a:pt x="268" y="479"/>
                      <a:pt x="268" y="479"/>
                    </a:cubicBezTo>
                    <a:cubicBezTo>
                      <a:pt x="267" y="479"/>
                      <a:pt x="265" y="478"/>
                      <a:pt x="263" y="477"/>
                    </a:cubicBezTo>
                    <a:cubicBezTo>
                      <a:pt x="252" y="473"/>
                      <a:pt x="233" y="463"/>
                      <a:pt x="209" y="450"/>
                    </a:cubicBezTo>
                    <a:cubicBezTo>
                      <a:pt x="174" y="431"/>
                      <a:pt x="130" y="406"/>
                      <a:pt x="95" y="385"/>
                    </a:cubicBezTo>
                    <a:cubicBezTo>
                      <a:pt x="78" y="375"/>
                      <a:pt x="62" y="366"/>
                      <a:pt x="51" y="360"/>
                    </a:cubicBezTo>
                    <a:cubicBezTo>
                      <a:pt x="46" y="357"/>
                      <a:pt x="41" y="354"/>
                      <a:pt x="38" y="352"/>
                    </a:cubicBezTo>
                    <a:cubicBezTo>
                      <a:pt x="35" y="351"/>
                      <a:pt x="34" y="350"/>
                      <a:pt x="34" y="350"/>
                    </a:cubicBezTo>
                    <a:cubicBezTo>
                      <a:pt x="32" y="348"/>
                      <a:pt x="30" y="349"/>
                      <a:pt x="28" y="351"/>
                    </a:cubicBezTo>
                    <a:cubicBezTo>
                      <a:pt x="28" y="352"/>
                      <a:pt x="28" y="353"/>
                      <a:pt x="28" y="353"/>
                    </a:cubicBezTo>
                    <a:cubicBezTo>
                      <a:pt x="28" y="355"/>
                      <a:pt x="28" y="355"/>
                      <a:pt x="28" y="356"/>
                    </a:cubicBezTo>
                    <a:cubicBezTo>
                      <a:pt x="29" y="357"/>
                      <a:pt x="30" y="357"/>
                      <a:pt x="30" y="358"/>
                    </a:cubicBezTo>
                    <a:cubicBezTo>
                      <a:pt x="32" y="359"/>
                      <a:pt x="34" y="361"/>
                      <a:pt x="37" y="363"/>
                    </a:cubicBezTo>
                    <a:cubicBezTo>
                      <a:pt x="47" y="371"/>
                      <a:pt x="67" y="383"/>
                      <a:pt x="90" y="398"/>
                    </a:cubicBezTo>
                    <a:cubicBezTo>
                      <a:pt x="161" y="442"/>
                      <a:pt x="268" y="505"/>
                      <a:pt x="268" y="505"/>
                    </a:cubicBezTo>
                    <a:cubicBezTo>
                      <a:pt x="270" y="502"/>
                      <a:pt x="270" y="502"/>
                      <a:pt x="270" y="502"/>
                    </a:cubicBezTo>
                    <a:cubicBezTo>
                      <a:pt x="272" y="498"/>
                      <a:pt x="272" y="498"/>
                      <a:pt x="272" y="498"/>
                    </a:cubicBezTo>
                    <a:cubicBezTo>
                      <a:pt x="27" y="366"/>
                      <a:pt x="27" y="366"/>
                      <a:pt x="27" y="366"/>
                    </a:cubicBezTo>
                    <a:cubicBezTo>
                      <a:pt x="25" y="365"/>
                      <a:pt x="22" y="365"/>
                      <a:pt x="21" y="367"/>
                    </a:cubicBezTo>
                    <a:cubicBezTo>
                      <a:pt x="20" y="369"/>
                      <a:pt x="21" y="371"/>
                      <a:pt x="23" y="372"/>
                    </a:cubicBezTo>
                    <a:cubicBezTo>
                      <a:pt x="266" y="524"/>
                      <a:pt x="266" y="524"/>
                      <a:pt x="266" y="524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5" y="519"/>
                      <a:pt x="265" y="519"/>
                      <a:pt x="265" y="519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7" y="517"/>
                      <a:pt x="267" y="517"/>
                      <a:pt x="267" y="517"/>
                    </a:cubicBezTo>
                    <a:cubicBezTo>
                      <a:pt x="266" y="517"/>
                      <a:pt x="266" y="518"/>
                      <a:pt x="265" y="519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7" y="517"/>
                      <a:pt x="267" y="517"/>
                      <a:pt x="267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68" y="517"/>
                      <a:pt x="267" y="517"/>
                      <a:pt x="267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8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8" y="520"/>
                      <a:pt x="268" y="520"/>
                      <a:pt x="268" y="520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8" y="520"/>
                      <a:pt x="268" y="520"/>
                      <a:pt x="268" y="520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8"/>
                      <a:pt x="269" y="518"/>
                      <a:pt x="269" y="518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8"/>
                      <a:pt x="269" y="518"/>
                      <a:pt x="269" y="518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8" y="517"/>
                    </a:cubicBezTo>
                    <a:cubicBezTo>
                      <a:pt x="264" y="515"/>
                      <a:pt x="250" y="507"/>
                      <a:pt x="231" y="496"/>
                    </a:cubicBezTo>
                    <a:cubicBezTo>
                      <a:pt x="202" y="480"/>
                      <a:pt x="163" y="459"/>
                      <a:pt x="130" y="441"/>
                    </a:cubicBezTo>
                    <a:cubicBezTo>
                      <a:pt x="114" y="432"/>
                      <a:pt x="99" y="424"/>
                      <a:pt x="89" y="418"/>
                    </a:cubicBezTo>
                    <a:cubicBezTo>
                      <a:pt x="83" y="415"/>
                      <a:pt x="79" y="413"/>
                      <a:pt x="76" y="411"/>
                    </a:cubicBezTo>
                    <a:cubicBezTo>
                      <a:pt x="74" y="410"/>
                      <a:pt x="73" y="410"/>
                      <a:pt x="72" y="409"/>
                    </a:cubicBezTo>
                    <a:cubicBezTo>
                      <a:pt x="71" y="409"/>
                      <a:pt x="71" y="409"/>
                      <a:pt x="70" y="409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69" y="409"/>
                      <a:pt x="69" y="408"/>
                      <a:pt x="68" y="408"/>
                    </a:cubicBezTo>
                    <a:cubicBezTo>
                      <a:pt x="68" y="408"/>
                      <a:pt x="68" y="408"/>
                      <a:pt x="67" y="409"/>
                    </a:cubicBezTo>
                    <a:cubicBezTo>
                      <a:pt x="66" y="409"/>
                      <a:pt x="65" y="409"/>
                      <a:pt x="65" y="410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65" y="410"/>
                      <a:pt x="65" y="410"/>
                      <a:pt x="65" y="410"/>
                    </a:cubicBezTo>
                    <a:cubicBezTo>
                      <a:pt x="64" y="411"/>
                      <a:pt x="64" y="412"/>
                      <a:pt x="64" y="412"/>
                    </a:cubicBezTo>
                    <a:cubicBezTo>
                      <a:pt x="64" y="413"/>
                      <a:pt x="64" y="414"/>
                      <a:pt x="65" y="414"/>
                    </a:cubicBezTo>
                    <a:cubicBezTo>
                      <a:pt x="65" y="415"/>
                      <a:pt x="65" y="415"/>
                      <a:pt x="66" y="416"/>
                    </a:cubicBezTo>
                    <a:cubicBezTo>
                      <a:pt x="66" y="416"/>
                      <a:pt x="67" y="417"/>
                      <a:pt x="67" y="417"/>
                    </a:cubicBezTo>
                    <a:cubicBezTo>
                      <a:pt x="70" y="419"/>
                      <a:pt x="75" y="422"/>
                      <a:pt x="82" y="427"/>
                    </a:cubicBezTo>
                    <a:cubicBezTo>
                      <a:pt x="105" y="441"/>
                      <a:pt x="151" y="468"/>
                      <a:pt x="191" y="492"/>
                    </a:cubicBezTo>
                    <a:cubicBezTo>
                      <a:pt x="211" y="504"/>
                      <a:pt x="229" y="515"/>
                      <a:pt x="243" y="523"/>
                    </a:cubicBezTo>
                    <a:cubicBezTo>
                      <a:pt x="249" y="528"/>
                      <a:pt x="255" y="531"/>
                      <a:pt x="258" y="534"/>
                    </a:cubicBezTo>
                    <a:cubicBezTo>
                      <a:pt x="260" y="535"/>
                      <a:pt x="262" y="537"/>
                      <a:pt x="263" y="537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4" y="538"/>
                      <a:pt x="264" y="538"/>
                      <a:pt x="264" y="538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4" y="538"/>
                      <a:pt x="264" y="538"/>
                      <a:pt x="264" y="538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6"/>
                      <a:pt x="263" y="536"/>
                      <a:pt x="263" y="536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6"/>
                      <a:pt x="263" y="536"/>
                      <a:pt x="263" y="536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4"/>
                      <a:pt x="263" y="534"/>
                      <a:pt x="263" y="534"/>
                    </a:cubicBezTo>
                    <a:cubicBezTo>
                      <a:pt x="263" y="535"/>
                      <a:pt x="263" y="536"/>
                      <a:pt x="263" y="536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4"/>
                      <a:pt x="263" y="534"/>
                      <a:pt x="263" y="534"/>
                    </a:cubicBezTo>
                    <a:cubicBezTo>
                      <a:pt x="263" y="534"/>
                      <a:pt x="263" y="534"/>
                      <a:pt x="263" y="534"/>
                    </a:cubicBezTo>
                    <a:cubicBezTo>
                      <a:pt x="267" y="536"/>
                      <a:pt x="267" y="536"/>
                      <a:pt x="267" y="536"/>
                    </a:cubicBezTo>
                    <a:cubicBezTo>
                      <a:pt x="265" y="533"/>
                      <a:pt x="265" y="533"/>
                      <a:pt x="265" y="533"/>
                    </a:cubicBezTo>
                    <a:cubicBezTo>
                      <a:pt x="265" y="533"/>
                      <a:pt x="264" y="533"/>
                      <a:pt x="263" y="534"/>
                    </a:cubicBezTo>
                    <a:cubicBezTo>
                      <a:pt x="267" y="536"/>
                      <a:pt x="267" y="536"/>
                      <a:pt x="267" y="536"/>
                    </a:cubicBezTo>
                    <a:cubicBezTo>
                      <a:pt x="265" y="533"/>
                      <a:pt x="265" y="533"/>
                      <a:pt x="265" y="533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6" y="533"/>
                      <a:pt x="266" y="533"/>
                      <a:pt x="266" y="533"/>
                    </a:cubicBezTo>
                    <a:cubicBezTo>
                      <a:pt x="266" y="533"/>
                      <a:pt x="266" y="533"/>
                      <a:pt x="265" y="533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6" y="533"/>
                      <a:pt x="266" y="533"/>
                      <a:pt x="266" y="533"/>
                    </a:cubicBezTo>
                    <a:cubicBezTo>
                      <a:pt x="266" y="535"/>
                      <a:pt x="266" y="535"/>
                      <a:pt x="266" y="535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6" y="533"/>
                      <a:pt x="266" y="533"/>
                      <a:pt x="266" y="533"/>
                    </a:cubicBezTo>
                    <a:cubicBezTo>
                      <a:pt x="266" y="535"/>
                      <a:pt x="266" y="535"/>
                      <a:pt x="266" y="535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6" y="533"/>
                      <a:pt x="265" y="532"/>
                      <a:pt x="263" y="531"/>
                    </a:cubicBezTo>
                    <a:cubicBezTo>
                      <a:pt x="257" y="529"/>
                      <a:pt x="243" y="522"/>
                      <a:pt x="226" y="513"/>
                    </a:cubicBezTo>
                    <a:cubicBezTo>
                      <a:pt x="202" y="500"/>
                      <a:pt x="170" y="484"/>
                      <a:pt x="145" y="470"/>
                    </a:cubicBezTo>
                    <a:cubicBezTo>
                      <a:pt x="132" y="463"/>
                      <a:pt x="121" y="457"/>
                      <a:pt x="113" y="453"/>
                    </a:cubicBezTo>
                    <a:cubicBezTo>
                      <a:pt x="108" y="450"/>
                      <a:pt x="105" y="449"/>
                      <a:pt x="103" y="447"/>
                    </a:cubicBezTo>
                    <a:cubicBezTo>
                      <a:pt x="101" y="447"/>
                      <a:pt x="100" y="446"/>
                      <a:pt x="100" y="446"/>
                    </a:cubicBezTo>
                    <a:cubicBezTo>
                      <a:pt x="99" y="446"/>
                      <a:pt x="99" y="446"/>
                      <a:pt x="99" y="446"/>
                    </a:cubicBezTo>
                    <a:cubicBezTo>
                      <a:pt x="98" y="445"/>
                      <a:pt x="98" y="445"/>
                      <a:pt x="98" y="445"/>
                    </a:cubicBezTo>
                    <a:cubicBezTo>
                      <a:pt x="98" y="445"/>
                      <a:pt x="97" y="445"/>
                      <a:pt x="97" y="445"/>
                    </a:cubicBezTo>
                    <a:cubicBezTo>
                      <a:pt x="96" y="445"/>
                      <a:pt x="96" y="445"/>
                      <a:pt x="95" y="445"/>
                    </a:cubicBezTo>
                    <a:cubicBezTo>
                      <a:pt x="95" y="446"/>
                      <a:pt x="94" y="446"/>
                      <a:pt x="93" y="447"/>
                    </a:cubicBezTo>
                    <a:cubicBezTo>
                      <a:pt x="92" y="449"/>
                      <a:pt x="93" y="451"/>
                      <a:pt x="95" y="453"/>
                    </a:cubicBezTo>
                    <a:cubicBezTo>
                      <a:pt x="184" y="508"/>
                      <a:pt x="184" y="508"/>
                      <a:pt x="184" y="508"/>
                    </a:cubicBezTo>
                    <a:cubicBezTo>
                      <a:pt x="96" y="464"/>
                      <a:pt x="96" y="464"/>
                      <a:pt x="96" y="464"/>
                    </a:cubicBezTo>
                    <a:cubicBezTo>
                      <a:pt x="94" y="463"/>
                      <a:pt x="91" y="464"/>
                      <a:pt x="90" y="465"/>
                    </a:cubicBezTo>
                    <a:cubicBezTo>
                      <a:pt x="89" y="467"/>
                      <a:pt x="90" y="470"/>
                      <a:pt x="92" y="471"/>
                    </a:cubicBezTo>
                    <a:cubicBezTo>
                      <a:pt x="92" y="471"/>
                      <a:pt x="94" y="472"/>
                      <a:pt x="99" y="475"/>
                    </a:cubicBezTo>
                    <a:cubicBezTo>
                      <a:pt x="115" y="485"/>
                      <a:pt x="155" y="510"/>
                      <a:pt x="191" y="533"/>
                    </a:cubicBezTo>
                    <a:cubicBezTo>
                      <a:pt x="209" y="544"/>
                      <a:pt x="226" y="554"/>
                      <a:pt x="239" y="562"/>
                    </a:cubicBezTo>
                    <a:cubicBezTo>
                      <a:pt x="245" y="566"/>
                      <a:pt x="250" y="569"/>
                      <a:pt x="254" y="572"/>
                    </a:cubicBezTo>
                    <a:cubicBezTo>
                      <a:pt x="255" y="573"/>
                      <a:pt x="257" y="574"/>
                      <a:pt x="258" y="574"/>
                    </a:cubicBezTo>
                    <a:cubicBezTo>
                      <a:pt x="258" y="575"/>
                      <a:pt x="258" y="575"/>
                      <a:pt x="259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0" y="573"/>
                      <a:pt x="260" y="573"/>
                      <a:pt x="260" y="573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0" y="573"/>
                      <a:pt x="260" y="573"/>
                      <a:pt x="260" y="573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5"/>
                      <a:pt x="258" y="575"/>
                      <a:pt x="258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5"/>
                      <a:pt x="258" y="575"/>
                      <a:pt x="258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4"/>
                      <a:pt x="258" y="574"/>
                      <a:pt x="258" y="574"/>
                    </a:cubicBezTo>
                    <a:cubicBezTo>
                      <a:pt x="258" y="575"/>
                      <a:pt x="258" y="575"/>
                      <a:pt x="258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4"/>
                      <a:pt x="258" y="574"/>
                      <a:pt x="258" y="574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7" y="572"/>
                      <a:pt x="257" y="572"/>
                      <a:pt x="257" y="572"/>
                    </a:cubicBezTo>
                    <a:cubicBezTo>
                      <a:pt x="257" y="573"/>
                      <a:pt x="258" y="574"/>
                      <a:pt x="258" y="574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7" y="572"/>
                      <a:pt x="257" y="572"/>
                      <a:pt x="257" y="572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63" y="568"/>
                      <a:pt x="263" y="568"/>
                      <a:pt x="263" y="568"/>
                    </a:cubicBezTo>
                    <a:cubicBezTo>
                      <a:pt x="263" y="568"/>
                      <a:pt x="223" y="546"/>
                      <a:pt x="181" y="524"/>
                    </a:cubicBezTo>
                    <a:cubicBezTo>
                      <a:pt x="160" y="513"/>
                      <a:pt x="139" y="502"/>
                      <a:pt x="122" y="494"/>
                    </a:cubicBezTo>
                    <a:cubicBezTo>
                      <a:pt x="114" y="490"/>
                      <a:pt x="107" y="486"/>
                      <a:pt x="101" y="484"/>
                    </a:cubicBezTo>
                    <a:cubicBezTo>
                      <a:pt x="98" y="483"/>
                      <a:pt x="96" y="482"/>
                      <a:pt x="94" y="481"/>
                    </a:cubicBezTo>
                    <a:cubicBezTo>
                      <a:pt x="93" y="481"/>
                      <a:pt x="92" y="480"/>
                      <a:pt x="91" y="480"/>
                    </a:cubicBezTo>
                    <a:cubicBezTo>
                      <a:pt x="91" y="480"/>
                      <a:pt x="90" y="480"/>
                      <a:pt x="89" y="480"/>
                    </a:cubicBezTo>
                    <a:cubicBezTo>
                      <a:pt x="89" y="480"/>
                      <a:pt x="88" y="480"/>
                      <a:pt x="87" y="480"/>
                    </a:cubicBezTo>
                    <a:cubicBezTo>
                      <a:pt x="87" y="480"/>
                      <a:pt x="86" y="481"/>
                      <a:pt x="85" y="482"/>
                    </a:cubicBezTo>
                    <a:cubicBezTo>
                      <a:pt x="84" y="483"/>
                      <a:pt x="84" y="484"/>
                      <a:pt x="85" y="485"/>
                    </a:cubicBezTo>
                    <a:cubicBezTo>
                      <a:pt x="85" y="486"/>
                      <a:pt x="85" y="487"/>
                      <a:pt x="86" y="487"/>
                    </a:cubicBezTo>
                    <a:cubicBezTo>
                      <a:pt x="86" y="487"/>
                      <a:pt x="89" y="489"/>
                      <a:pt x="94" y="492"/>
                    </a:cubicBezTo>
                    <a:cubicBezTo>
                      <a:pt x="111" y="502"/>
                      <a:pt x="154" y="528"/>
                      <a:pt x="192" y="552"/>
                    </a:cubicBezTo>
                    <a:cubicBezTo>
                      <a:pt x="212" y="564"/>
                      <a:pt x="230" y="575"/>
                      <a:pt x="243" y="584"/>
                    </a:cubicBezTo>
                    <a:cubicBezTo>
                      <a:pt x="250" y="588"/>
                      <a:pt x="255" y="591"/>
                      <a:pt x="259" y="594"/>
                    </a:cubicBezTo>
                    <a:cubicBezTo>
                      <a:pt x="261" y="595"/>
                      <a:pt x="262" y="596"/>
                      <a:pt x="263" y="597"/>
                    </a:cubicBezTo>
                    <a:cubicBezTo>
                      <a:pt x="263" y="597"/>
                      <a:pt x="264" y="598"/>
                      <a:pt x="264" y="598"/>
                    </a:cubicBezTo>
                    <a:cubicBezTo>
                      <a:pt x="264" y="598"/>
                      <a:pt x="264" y="598"/>
                      <a:pt x="264" y="598"/>
                    </a:cubicBezTo>
                    <a:cubicBezTo>
                      <a:pt x="265" y="596"/>
                      <a:pt x="265" y="596"/>
                      <a:pt x="265" y="596"/>
                    </a:cubicBezTo>
                    <a:cubicBezTo>
                      <a:pt x="264" y="597"/>
                      <a:pt x="264" y="597"/>
                      <a:pt x="264" y="597"/>
                    </a:cubicBezTo>
                    <a:cubicBezTo>
                      <a:pt x="264" y="598"/>
                      <a:pt x="264" y="598"/>
                      <a:pt x="264" y="598"/>
                    </a:cubicBezTo>
                    <a:cubicBezTo>
                      <a:pt x="265" y="596"/>
                      <a:pt x="265" y="596"/>
                      <a:pt x="265" y="596"/>
                    </a:cubicBezTo>
                    <a:cubicBezTo>
                      <a:pt x="264" y="597"/>
                      <a:pt x="264" y="597"/>
                      <a:pt x="264" y="597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3" y="596"/>
                      <a:pt x="263" y="596"/>
                      <a:pt x="263" y="596"/>
                    </a:cubicBezTo>
                    <a:cubicBezTo>
                      <a:pt x="263" y="597"/>
                      <a:pt x="264" y="597"/>
                      <a:pt x="264" y="597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3" y="596"/>
                      <a:pt x="263" y="596"/>
                      <a:pt x="263" y="596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4" y="593"/>
                      <a:pt x="264" y="593"/>
                      <a:pt x="264" y="593"/>
                    </a:cubicBezTo>
                    <a:cubicBezTo>
                      <a:pt x="263" y="594"/>
                      <a:pt x="263" y="595"/>
                      <a:pt x="263" y="596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4" y="593"/>
                      <a:pt x="264" y="593"/>
                      <a:pt x="264" y="593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9" y="592"/>
                      <a:pt x="269" y="592"/>
                      <a:pt x="269" y="592"/>
                    </a:cubicBezTo>
                    <a:cubicBezTo>
                      <a:pt x="89" y="497"/>
                      <a:pt x="89" y="497"/>
                      <a:pt x="89" y="497"/>
                    </a:cubicBezTo>
                    <a:cubicBezTo>
                      <a:pt x="88" y="496"/>
                      <a:pt x="85" y="497"/>
                      <a:pt x="84" y="499"/>
                    </a:cubicBezTo>
                    <a:cubicBezTo>
                      <a:pt x="84" y="499"/>
                      <a:pt x="84" y="500"/>
                      <a:pt x="84" y="501"/>
                    </a:cubicBezTo>
                    <a:cubicBezTo>
                      <a:pt x="84" y="502"/>
                      <a:pt x="84" y="502"/>
                      <a:pt x="84" y="503"/>
                    </a:cubicBezTo>
                    <a:cubicBezTo>
                      <a:pt x="84" y="503"/>
                      <a:pt x="85" y="504"/>
                      <a:pt x="85" y="504"/>
                    </a:cubicBezTo>
                    <a:cubicBezTo>
                      <a:pt x="85" y="505"/>
                      <a:pt x="86" y="505"/>
                      <a:pt x="87" y="506"/>
                    </a:cubicBezTo>
                    <a:cubicBezTo>
                      <a:pt x="89" y="508"/>
                      <a:pt x="93" y="511"/>
                      <a:pt x="100" y="515"/>
                    </a:cubicBezTo>
                    <a:cubicBezTo>
                      <a:pt x="121" y="529"/>
                      <a:pt x="163" y="555"/>
                      <a:pt x="199" y="577"/>
                    </a:cubicBezTo>
                    <a:cubicBezTo>
                      <a:pt x="235" y="599"/>
                      <a:pt x="266" y="617"/>
                      <a:pt x="266" y="617"/>
                    </a:cubicBezTo>
                    <a:cubicBezTo>
                      <a:pt x="268" y="614"/>
                      <a:pt x="268" y="614"/>
                      <a:pt x="268" y="614"/>
                    </a:cubicBezTo>
                    <a:cubicBezTo>
                      <a:pt x="270" y="610"/>
                      <a:pt x="270" y="610"/>
                      <a:pt x="270" y="610"/>
                    </a:cubicBezTo>
                    <a:cubicBezTo>
                      <a:pt x="88" y="516"/>
                      <a:pt x="88" y="516"/>
                      <a:pt x="88" y="516"/>
                    </a:cubicBezTo>
                    <a:cubicBezTo>
                      <a:pt x="86" y="515"/>
                      <a:pt x="84" y="515"/>
                      <a:pt x="83" y="517"/>
                    </a:cubicBezTo>
                    <a:cubicBezTo>
                      <a:pt x="82" y="517"/>
                      <a:pt x="82" y="518"/>
                      <a:pt x="82" y="518"/>
                    </a:cubicBezTo>
                    <a:cubicBezTo>
                      <a:pt x="82" y="519"/>
                      <a:pt x="82" y="519"/>
                      <a:pt x="82" y="519"/>
                    </a:cubicBezTo>
                    <a:cubicBezTo>
                      <a:pt x="82" y="521"/>
                      <a:pt x="82" y="521"/>
                      <a:pt x="83" y="522"/>
                    </a:cubicBezTo>
                    <a:cubicBezTo>
                      <a:pt x="83" y="522"/>
                      <a:pt x="83" y="522"/>
                      <a:pt x="83" y="522"/>
                    </a:cubicBezTo>
                    <a:cubicBezTo>
                      <a:pt x="84" y="523"/>
                      <a:pt x="84" y="523"/>
                      <a:pt x="84" y="523"/>
                    </a:cubicBezTo>
                    <a:cubicBezTo>
                      <a:pt x="85" y="523"/>
                      <a:pt x="86" y="524"/>
                      <a:pt x="88" y="525"/>
                    </a:cubicBezTo>
                    <a:cubicBezTo>
                      <a:pt x="101" y="534"/>
                      <a:pt x="146" y="562"/>
                      <a:pt x="188" y="588"/>
                    </a:cubicBezTo>
                    <a:cubicBezTo>
                      <a:pt x="229" y="614"/>
                      <a:pt x="267" y="637"/>
                      <a:pt x="267" y="637"/>
                    </a:cubicBezTo>
                    <a:cubicBezTo>
                      <a:pt x="269" y="634"/>
                      <a:pt x="269" y="634"/>
                      <a:pt x="269" y="634"/>
                    </a:cubicBezTo>
                    <a:cubicBezTo>
                      <a:pt x="271" y="630"/>
                      <a:pt x="271" y="630"/>
                      <a:pt x="271" y="630"/>
                    </a:cubicBezTo>
                    <a:cubicBezTo>
                      <a:pt x="271" y="630"/>
                      <a:pt x="226" y="604"/>
                      <a:pt x="180" y="579"/>
                    </a:cubicBezTo>
                    <a:cubicBezTo>
                      <a:pt x="158" y="566"/>
                      <a:pt x="135" y="553"/>
                      <a:pt x="117" y="543"/>
                    </a:cubicBezTo>
                    <a:cubicBezTo>
                      <a:pt x="108" y="538"/>
                      <a:pt x="101" y="534"/>
                      <a:pt x="95" y="531"/>
                    </a:cubicBezTo>
                    <a:cubicBezTo>
                      <a:pt x="92" y="530"/>
                      <a:pt x="90" y="529"/>
                      <a:pt x="88" y="528"/>
                    </a:cubicBezTo>
                    <a:cubicBezTo>
                      <a:pt x="88" y="527"/>
                      <a:pt x="87" y="527"/>
                      <a:pt x="86" y="527"/>
                    </a:cubicBezTo>
                    <a:cubicBezTo>
                      <a:pt x="85" y="526"/>
                      <a:pt x="85" y="526"/>
                      <a:pt x="85" y="526"/>
                    </a:cubicBezTo>
                    <a:cubicBezTo>
                      <a:pt x="85" y="526"/>
                      <a:pt x="85" y="526"/>
                      <a:pt x="84" y="526"/>
                    </a:cubicBezTo>
                    <a:cubicBezTo>
                      <a:pt x="83" y="526"/>
                      <a:pt x="83" y="526"/>
                      <a:pt x="82" y="526"/>
                    </a:cubicBezTo>
                    <a:cubicBezTo>
                      <a:pt x="82" y="527"/>
                      <a:pt x="81" y="527"/>
                      <a:pt x="80" y="528"/>
                    </a:cubicBezTo>
                    <a:cubicBezTo>
                      <a:pt x="80" y="529"/>
                      <a:pt x="80" y="530"/>
                      <a:pt x="80" y="531"/>
                    </a:cubicBezTo>
                    <a:cubicBezTo>
                      <a:pt x="80" y="532"/>
                      <a:pt x="81" y="533"/>
                      <a:pt x="82" y="534"/>
                    </a:cubicBezTo>
                    <a:cubicBezTo>
                      <a:pt x="82" y="534"/>
                      <a:pt x="85" y="535"/>
                      <a:pt x="90" y="538"/>
                    </a:cubicBezTo>
                    <a:cubicBezTo>
                      <a:pt x="108" y="549"/>
                      <a:pt x="154" y="576"/>
                      <a:pt x="195" y="601"/>
                    </a:cubicBezTo>
                    <a:cubicBezTo>
                      <a:pt x="216" y="614"/>
                      <a:pt x="235" y="626"/>
                      <a:pt x="249" y="635"/>
                    </a:cubicBezTo>
                    <a:cubicBezTo>
                      <a:pt x="256" y="640"/>
                      <a:pt x="262" y="644"/>
                      <a:pt x="266" y="647"/>
                    </a:cubicBezTo>
                    <a:cubicBezTo>
                      <a:pt x="268" y="648"/>
                      <a:pt x="270" y="649"/>
                      <a:pt x="271" y="650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4" y="649"/>
                      <a:pt x="274" y="649"/>
                      <a:pt x="274" y="649"/>
                    </a:cubicBezTo>
                    <a:cubicBezTo>
                      <a:pt x="271" y="649"/>
                      <a:pt x="271" y="649"/>
                      <a:pt x="271" y="649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4" y="649"/>
                      <a:pt x="274" y="649"/>
                      <a:pt x="274" y="649"/>
                    </a:cubicBezTo>
                    <a:cubicBezTo>
                      <a:pt x="271" y="649"/>
                      <a:pt x="271" y="649"/>
                      <a:pt x="271" y="649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1" y="648"/>
                      <a:pt x="271" y="648"/>
                      <a:pt x="271" y="648"/>
                    </a:cubicBezTo>
                    <a:cubicBezTo>
                      <a:pt x="271" y="648"/>
                      <a:pt x="271" y="649"/>
                      <a:pt x="271" y="649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1" y="648"/>
                      <a:pt x="271" y="648"/>
                      <a:pt x="271" y="648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2" y="647"/>
                      <a:pt x="272" y="647"/>
                      <a:pt x="272" y="647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4" y="646"/>
                      <a:pt x="274" y="646"/>
                      <a:pt x="274" y="646"/>
                    </a:cubicBezTo>
                    <a:cubicBezTo>
                      <a:pt x="273" y="646"/>
                      <a:pt x="272" y="647"/>
                      <a:pt x="272" y="647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4" y="646"/>
                      <a:pt x="274" y="646"/>
                      <a:pt x="274" y="646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5" y="646"/>
                      <a:pt x="275" y="646"/>
                      <a:pt x="275" y="646"/>
                    </a:cubicBezTo>
                    <a:cubicBezTo>
                      <a:pt x="275" y="646"/>
                      <a:pt x="274" y="646"/>
                      <a:pt x="274" y="646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5" y="646"/>
                      <a:pt x="275" y="646"/>
                      <a:pt x="275" y="646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6" y="646"/>
                      <a:pt x="276" y="646"/>
                      <a:pt x="275" y="646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5" y="648"/>
                      <a:pt x="275" y="648"/>
                      <a:pt x="275" y="648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5" y="648"/>
                      <a:pt x="275" y="648"/>
                      <a:pt x="275" y="648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6" y="646"/>
                      <a:pt x="276" y="646"/>
                      <a:pt x="275" y="646"/>
                    </a:cubicBezTo>
                    <a:cubicBezTo>
                      <a:pt x="273" y="644"/>
                      <a:pt x="269" y="642"/>
                      <a:pt x="263" y="639"/>
                    </a:cubicBezTo>
                    <a:cubicBezTo>
                      <a:pt x="242" y="627"/>
                      <a:pt x="201" y="602"/>
                      <a:pt x="164" y="581"/>
                    </a:cubicBezTo>
                    <a:cubicBezTo>
                      <a:pt x="145" y="571"/>
                      <a:pt x="128" y="561"/>
                      <a:pt x="114" y="553"/>
                    </a:cubicBezTo>
                    <a:cubicBezTo>
                      <a:pt x="107" y="550"/>
                      <a:pt x="102" y="547"/>
                      <a:pt x="97" y="545"/>
                    </a:cubicBezTo>
                    <a:cubicBezTo>
                      <a:pt x="95" y="544"/>
                      <a:pt x="93" y="543"/>
                      <a:pt x="91" y="542"/>
                    </a:cubicBezTo>
                    <a:cubicBezTo>
                      <a:pt x="90" y="542"/>
                      <a:pt x="90" y="542"/>
                      <a:pt x="89" y="542"/>
                    </a:cubicBezTo>
                    <a:cubicBezTo>
                      <a:pt x="88" y="541"/>
                      <a:pt x="88" y="541"/>
                      <a:pt x="87" y="541"/>
                    </a:cubicBezTo>
                    <a:cubicBezTo>
                      <a:pt x="86" y="541"/>
                      <a:pt x="86" y="541"/>
                      <a:pt x="85" y="542"/>
                    </a:cubicBezTo>
                    <a:cubicBezTo>
                      <a:pt x="84" y="542"/>
                      <a:pt x="83" y="542"/>
                      <a:pt x="83" y="543"/>
                    </a:cubicBezTo>
                    <a:cubicBezTo>
                      <a:pt x="81" y="545"/>
                      <a:pt x="82" y="548"/>
                      <a:pt x="84" y="549"/>
                    </a:cubicBezTo>
                    <a:cubicBezTo>
                      <a:pt x="280" y="671"/>
                      <a:pt x="280" y="671"/>
                      <a:pt x="280" y="671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78" y="666"/>
                      <a:pt x="278" y="666"/>
                      <a:pt x="278" y="666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0" y="664"/>
                      <a:pt x="280" y="664"/>
                      <a:pt x="280" y="664"/>
                    </a:cubicBezTo>
                    <a:cubicBezTo>
                      <a:pt x="280" y="664"/>
                      <a:pt x="279" y="665"/>
                      <a:pt x="278" y="666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0" y="664"/>
                      <a:pt x="280" y="664"/>
                      <a:pt x="280" y="664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1" y="664"/>
                      <a:pt x="281" y="664"/>
                      <a:pt x="280" y="664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6"/>
                      <a:pt x="282" y="666"/>
                      <a:pt x="282" y="666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6"/>
                      <a:pt x="282" y="666"/>
                      <a:pt x="282" y="666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4"/>
                      <a:pt x="282" y="664"/>
                      <a:pt x="281" y="663"/>
                    </a:cubicBezTo>
                    <a:cubicBezTo>
                      <a:pt x="279" y="662"/>
                      <a:pt x="273" y="660"/>
                      <a:pt x="267" y="656"/>
                    </a:cubicBezTo>
                    <a:cubicBezTo>
                      <a:pt x="242" y="642"/>
                      <a:pt x="195" y="615"/>
                      <a:pt x="154" y="592"/>
                    </a:cubicBezTo>
                    <a:cubicBezTo>
                      <a:pt x="133" y="580"/>
                      <a:pt x="113" y="569"/>
                      <a:pt x="98" y="561"/>
                    </a:cubicBezTo>
                    <a:cubicBezTo>
                      <a:pt x="90" y="557"/>
                      <a:pt x="84" y="553"/>
                      <a:pt x="79" y="551"/>
                    </a:cubicBezTo>
                    <a:cubicBezTo>
                      <a:pt x="77" y="550"/>
                      <a:pt x="75" y="549"/>
                      <a:pt x="73" y="548"/>
                    </a:cubicBezTo>
                    <a:cubicBezTo>
                      <a:pt x="72" y="548"/>
                      <a:pt x="71" y="548"/>
                      <a:pt x="71" y="547"/>
                    </a:cubicBezTo>
                    <a:cubicBezTo>
                      <a:pt x="70" y="547"/>
                      <a:pt x="69" y="547"/>
                      <a:pt x="68" y="547"/>
                    </a:cubicBezTo>
                    <a:cubicBezTo>
                      <a:pt x="68" y="547"/>
                      <a:pt x="68" y="547"/>
                      <a:pt x="67" y="547"/>
                    </a:cubicBezTo>
                    <a:cubicBezTo>
                      <a:pt x="66" y="547"/>
                      <a:pt x="65" y="548"/>
                      <a:pt x="65" y="549"/>
                    </a:cubicBezTo>
                    <a:cubicBezTo>
                      <a:pt x="63" y="551"/>
                      <a:pt x="64" y="553"/>
                      <a:pt x="66" y="555"/>
                    </a:cubicBezTo>
                    <a:cubicBezTo>
                      <a:pt x="284" y="691"/>
                      <a:pt x="284" y="691"/>
                      <a:pt x="284" y="691"/>
                    </a:cubicBezTo>
                    <a:cubicBezTo>
                      <a:pt x="286" y="687"/>
                      <a:pt x="286" y="687"/>
                      <a:pt x="286" y="687"/>
                    </a:cubicBezTo>
                    <a:cubicBezTo>
                      <a:pt x="288" y="684"/>
                      <a:pt x="288" y="684"/>
                      <a:pt x="288" y="684"/>
                    </a:cubicBezTo>
                    <a:cubicBezTo>
                      <a:pt x="288" y="684"/>
                      <a:pt x="229" y="651"/>
                      <a:pt x="170" y="618"/>
                    </a:cubicBezTo>
                    <a:cubicBezTo>
                      <a:pt x="140" y="602"/>
                      <a:pt x="111" y="585"/>
                      <a:pt x="89" y="573"/>
                    </a:cubicBezTo>
                    <a:cubicBezTo>
                      <a:pt x="77" y="567"/>
                      <a:pt x="68" y="562"/>
                      <a:pt x="61" y="558"/>
                    </a:cubicBezTo>
                    <a:cubicBezTo>
                      <a:pt x="58" y="556"/>
                      <a:pt x="55" y="555"/>
                      <a:pt x="53" y="554"/>
                    </a:cubicBezTo>
                    <a:cubicBezTo>
                      <a:pt x="53" y="553"/>
                      <a:pt x="52" y="553"/>
                      <a:pt x="51" y="553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49" y="552"/>
                      <a:pt x="49" y="552"/>
                      <a:pt x="49" y="552"/>
                    </a:cubicBezTo>
                    <a:cubicBezTo>
                      <a:pt x="48" y="552"/>
                      <a:pt x="48" y="552"/>
                      <a:pt x="47" y="552"/>
                    </a:cubicBezTo>
                    <a:cubicBezTo>
                      <a:pt x="47" y="552"/>
                      <a:pt x="46" y="553"/>
                      <a:pt x="45" y="554"/>
                    </a:cubicBezTo>
                    <a:cubicBezTo>
                      <a:pt x="44" y="556"/>
                      <a:pt x="45" y="558"/>
                      <a:pt x="46" y="559"/>
                    </a:cubicBezTo>
                    <a:cubicBezTo>
                      <a:pt x="170" y="637"/>
                      <a:pt x="170" y="637"/>
                      <a:pt x="170" y="637"/>
                    </a:cubicBezTo>
                    <a:cubicBezTo>
                      <a:pt x="34" y="561"/>
                      <a:pt x="34" y="561"/>
                      <a:pt x="34" y="561"/>
                    </a:cubicBezTo>
                    <a:cubicBezTo>
                      <a:pt x="32" y="560"/>
                      <a:pt x="30" y="561"/>
                      <a:pt x="29" y="563"/>
                    </a:cubicBezTo>
                    <a:cubicBezTo>
                      <a:pt x="28" y="565"/>
                      <a:pt x="28" y="567"/>
                      <a:pt x="30" y="568"/>
                    </a:cubicBezTo>
                    <a:cubicBezTo>
                      <a:pt x="311" y="744"/>
                      <a:pt x="311" y="744"/>
                      <a:pt x="311" y="744"/>
                    </a:cubicBezTo>
                    <a:cubicBezTo>
                      <a:pt x="313" y="740"/>
                      <a:pt x="313" y="740"/>
                      <a:pt x="313" y="740"/>
                    </a:cubicBezTo>
                    <a:cubicBezTo>
                      <a:pt x="315" y="737"/>
                      <a:pt x="315" y="737"/>
                      <a:pt x="315" y="737"/>
                    </a:cubicBezTo>
                    <a:cubicBezTo>
                      <a:pt x="315" y="737"/>
                      <a:pt x="242" y="695"/>
                      <a:pt x="168" y="652"/>
                    </a:cubicBezTo>
                    <a:cubicBezTo>
                      <a:pt x="131" y="631"/>
                      <a:pt x="94" y="610"/>
                      <a:pt x="65" y="594"/>
                    </a:cubicBezTo>
                    <a:cubicBezTo>
                      <a:pt x="51" y="586"/>
                      <a:pt x="39" y="579"/>
                      <a:pt x="30" y="575"/>
                    </a:cubicBezTo>
                    <a:cubicBezTo>
                      <a:pt x="26" y="572"/>
                      <a:pt x="23" y="570"/>
                      <a:pt x="20" y="569"/>
                    </a:cubicBezTo>
                    <a:cubicBezTo>
                      <a:pt x="19" y="569"/>
                      <a:pt x="18" y="568"/>
                      <a:pt x="17" y="568"/>
                    </a:cubicBezTo>
                    <a:cubicBezTo>
                      <a:pt x="16" y="567"/>
                      <a:pt x="16" y="567"/>
                      <a:pt x="15" y="567"/>
                    </a:cubicBezTo>
                    <a:cubicBezTo>
                      <a:pt x="15" y="567"/>
                      <a:pt x="15" y="567"/>
                      <a:pt x="15" y="567"/>
                    </a:cubicBezTo>
                    <a:cubicBezTo>
                      <a:pt x="14" y="567"/>
                      <a:pt x="14" y="567"/>
                      <a:pt x="14" y="567"/>
                    </a:cubicBezTo>
                    <a:cubicBezTo>
                      <a:pt x="13" y="567"/>
                      <a:pt x="13" y="567"/>
                      <a:pt x="12" y="567"/>
                    </a:cubicBezTo>
                    <a:cubicBezTo>
                      <a:pt x="12" y="567"/>
                      <a:pt x="11" y="568"/>
                      <a:pt x="10" y="569"/>
                    </a:cubicBezTo>
                    <a:cubicBezTo>
                      <a:pt x="10" y="570"/>
                      <a:pt x="9" y="571"/>
                      <a:pt x="10" y="572"/>
                    </a:cubicBezTo>
                    <a:cubicBezTo>
                      <a:pt x="10" y="573"/>
                      <a:pt x="10" y="574"/>
                      <a:pt x="11" y="574"/>
                    </a:cubicBezTo>
                    <a:cubicBezTo>
                      <a:pt x="11" y="574"/>
                      <a:pt x="16" y="577"/>
                      <a:pt x="25" y="583"/>
                    </a:cubicBezTo>
                    <a:cubicBezTo>
                      <a:pt x="55" y="601"/>
                      <a:pt x="130" y="648"/>
                      <a:pt x="197" y="689"/>
                    </a:cubicBezTo>
                    <a:cubicBezTo>
                      <a:pt x="231" y="710"/>
                      <a:pt x="263" y="730"/>
                      <a:pt x="286" y="745"/>
                    </a:cubicBezTo>
                    <a:cubicBezTo>
                      <a:pt x="298" y="752"/>
                      <a:pt x="307" y="759"/>
                      <a:pt x="314" y="763"/>
                    </a:cubicBezTo>
                    <a:cubicBezTo>
                      <a:pt x="317" y="765"/>
                      <a:pt x="320" y="767"/>
                      <a:pt x="322" y="768"/>
                    </a:cubicBezTo>
                    <a:cubicBezTo>
                      <a:pt x="322" y="768"/>
                      <a:pt x="323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9"/>
                      <a:pt x="323" y="769"/>
                      <a:pt x="323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9"/>
                      <a:pt x="323" y="769"/>
                      <a:pt x="323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8"/>
                      <a:pt x="323" y="768"/>
                      <a:pt x="323" y="768"/>
                    </a:cubicBezTo>
                    <a:cubicBezTo>
                      <a:pt x="323" y="769"/>
                      <a:pt x="323" y="769"/>
                      <a:pt x="323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8"/>
                      <a:pt x="323" y="768"/>
                      <a:pt x="323" y="768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7"/>
                      <a:pt x="323" y="767"/>
                      <a:pt x="323" y="767"/>
                    </a:cubicBezTo>
                    <a:cubicBezTo>
                      <a:pt x="323" y="768"/>
                      <a:pt x="323" y="768"/>
                      <a:pt x="323" y="768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7"/>
                      <a:pt x="323" y="767"/>
                      <a:pt x="323" y="767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4"/>
                      <a:pt x="323" y="764"/>
                      <a:pt x="323" y="764"/>
                    </a:cubicBezTo>
                    <a:cubicBezTo>
                      <a:pt x="323" y="765"/>
                      <a:pt x="323" y="766"/>
                      <a:pt x="323" y="767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4"/>
                      <a:pt x="323" y="764"/>
                      <a:pt x="323" y="764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9" y="763"/>
                      <a:pt x="329" y="763"/>
                      <a:pt x="329" y="763"/>
                    </a:cubicBezTo>
                    <a:cubicBezTo>
                      <a:pt x="8" y="583"/>
                      <a:pt x="8" y="583"/>
                      <a:pt x="8" y="583"/>
                    </a:cubicBezTo>
                    <a:cubicBezTo>
                      <a:pt x="6" y="582"/>
                      <a:pt x="3" y="582"/>
                      <a:pt x="2" y="584"/>
                    </a:cubicBezTo>
                    <a:cubicBezTo>
                      <a:pt x="1" y="586"/>
                      <a:pt x="2" y="588"/>
                      <a:pt x="4" y="590"/>
                    </a:cubicBezTo>
                    <a:cubicBezTo>
                      <a:pt x="4" y="590"/>
                      <a:pt x="9" y="593"/>
                      <a:pt x="19" y="598"/>
                    </a:cubicBezTo>
                    <a:cubicBezTo>
                      <a:pt x="52" y="618"/>
                      <a:pt x="136" y="668"/>
                      <a:pt x="212" y="714"/>
                    </a:cubicBezTo>
                    <a:cubicBezTo>
                      <a:pt x="250" y="737"/>
                      <a:pt x="285" y="759"/>
                      <a:pt x="312" y="777"/>
                    </a:cubicBezTo>
                    <a:cubicBezTo>
                      <a:pt x="325" y="785"/>
                      <a:pt x="335" y="792"/>
                      <a:pt x="343" y="798"/>
                    </a:cubicBezTo>
                    <a:cubicBezTo>
                      <a:pt x="346" y="800"/>
                      <a:pt x="349" y="803"/>
                      <a:pt x="351" y="804"/>
                    </a:cubicBezTo>
                    <a:cubicBezTo>
                      <a:pt x="352" y="805"/>
                      <a:pt x="353" y="806"/>
                      <a:pt x="353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4" y="806"/>
                      <a:pt x="354" y="806"/>
                      <a:pt x="354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4" y="806"/>
                      <a:pt x="354" y="806"/>
                      <a:pt x="354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5"/>
                      <a:pt x="353" y="805"/>
                      <a:pt x="353" y="805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5"/>
                      <a:pt x="353" y="805"/>
                      <a:pt x="353" y="805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3"/>
                      <a:pt x="353" y="803"/>
                      <a:pt x="353" y="803"/>
                    </a:cubicBezTo>
                    <a:cubicBezTo>
                      <a:pt x="353" y="804"/>
                      <a:pt x="353" y="805"/>
                      <a:pt x="353" y="805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3"/>
                      <a:pt x="353" y="803"/>
                      <a:pt x="353" y="803"/>
                    </a:cubicBezTo>
                    <a:cubicBezTo>
                      <a:pt x="353" y="803"/>
                      <a:pt x="353" y="803"/>
                      <a:pt x="353" y="803"/>
                    </a:cubicBezTo>
                    <a:cubicBezTo>
                      <a:pt x="357" y="805"/>
                      <a:pt x="357" y="805"/>
                      <a:pt x="357" y="805"/>
                    </a:cubicBezTo>
                    <a:cubicBezTo>
                      <a:pt x="355" y="802"/>
                      <a:pt x="355" y="802"/>
                      <a:pt x="355" y="802"/>
                    </a:cubicBezTo>
                    <a:cubicBezTo>
                      <a:pt x="355" y="802"/>
                      <a:pt x="354" y="802"/>
                      <a:pt x="353" y="803"/>
                    </a:cubicBezTo>
                    <a:cubicBezTo>
                      <a:pt x="357" y="805"/>
                      <a:pt x="357" y="805"/>
                      <a:pt x="357" y="805"/>
                    </a:cubicBezTo>
                    <a:cubicBezTo>
                      <a:pt x="355" y="802"/>
                      <a:pt x="355" y="802"/>
                      <a:pt x="355" y="802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6" y="802"/>
                      <a:pt x="356" y="802"/>
                      <a:pt x="356" y="802"/>
                    </a:cubicBezTo>
                    <a:cubicBezTo>
                      <a:pt x="356" y="802"/>
                      <a:pt x="356" y="802"/>
                      <a:pt x="355" y="802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6" y="802"/>
                      <a:pt x="356" y="802"/>
                      <a:pt x="356" y="802"/>
                    </a:cubicBezTo>
                    <a:cubicBezTo>
                      <a:pt x="356" y="804"/>
                      <a:pt x="356" y="804"/>
                      <a:pt x="356" y="804"/>
                    </a:cubicBezTo>
                    <a:cubicBezTo>
                      <a:pt x="357" y="802"/>
                      <a:pt x="357" y="802"/>
                      <a:pt x="357" y="802"/>
                    </a:cubicBezTo>
                    <a:cubicBezTo>
                      <a:pt x="356" y="802"/>
                      <a:pt x="356" y="802"/>
                      <a:pt x="356" y="802"/>
                    </a:cubicBezTo>
                    <a:cubicBezTo>
                      <a:pt x="356" y="804"/>
                      <a:pt x="356" y="804"/>
                      <a:pt x="356" y="804"/>
                    </a:cubicBezTo>
                    <a:cubicBezTo>
                      <a:pt x="357" y="802"/>
                      <a:pt x="357" y="802"/>
                      <a:pt x="357" y="802"/>
                    </a:cubicBezTo>
                    <a:cubicBezTo>
                      <a:pt x="357" y="802"/>
                      <a:pt x="357" y="802"/>
                      <a:pt x="357" y="802"/>
                    </a:cubicBezTo>
                    <a:cubicBezTo>
                      <a:pt x="357" y="802"/>
                      <a:pt x="356" y="801"/>
                      <a:pt x="355" y="801"/>
                    </a:cubicBezTo>
                    <a:cubicBezTo>
                      <a:pt x="350" y="799"/>
                      <a:pt x="342" y="794"/>
                      <a:pt x="330" y="788"/>
                    </a:cubicBezTo>
                    <a:cubicBezTo>
                      <a:pt x="287" y="765"/>
                      <a:pt x="207" y="718"/>
                      <a:pt x="136" y="677"/>
                    </a:cubicBezTo>
                    <a:cubicBezTo>
                      <a:pt x="101" y="657"/>
                      <a:pt x="69" y="638"/>
                      <a:pt x="45" y="624"/>
                    </a:cubicBezTo>
                    <a:cubicBezTo>
                      <a:pt x="33" y="617"/>
                      <a:pt x="24" y="611"/>
                      <a:pt x="17" y="607"/>
                    </a:cubicBezTo>
                    <a:cubicBezTo>
                      <a:pt x="10" y="603"/>
                      <a:pt x="6" y="601"/>
                      <a:pt x="6" y="601"/>
                    </a:cubicBezTo>
                    <a:cubicBezTo>
                      <a:pt x="5" y="600"/>
                      <a:pt x="2" y="600"/>
                      <a:pt x="1" y="602"/>
                    </a:cubicBezTo>
                    <a:cubicBezTo>
                      <a:pt x="0" y="604"/>
                      <a:pt x="0" y="607"/>
                      <a:pt x="2" y="608"/>
                    </a:cubicBezTo>
                    <a:cubicBezTo>
                      <a:pt x="412" y="864"/>
                      <a:pt x="412" y="864"/>
                      <a:pt x="412" y="864"/>
                    </a:cubicBezTo>
                    <a:cubicBezTo>
                      <a:pt x="413" y="865"/>
                      <a:pt x="416" y="864"/>
                      <a:pt x="417" y="862"/>
                    </a:cubicBezTo>
                    <a:cubicBezTo>
                      <a:pt x="418" y="860"/>
                      <a:pt x="418" y="858"/>
                      <a:pt x="416" y="857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8"/>
              <p:cNvSpPr/>
              <p:nvPr/>
            </p:nvSpPr>
            <p:spPr bwMode="auto">
              <a:xfrm>
                <a:off x="3286" y="1723"/>
                <a:ext cx="1142" cy="1623"/>
              </a:xfrm>
              <a:custGeom>
                <a:avLst/>
                <a:gdLst>
                  <a:gd name="T0" fmla="*/ 253 w 839"/>
                  <a:gd name="T1" fmla="*/ 1006 h 1192"/>
                  <a:gd name="T2" fmla="*/ 562 w 839"/>
                  <a:gd name="T3" fmla="*/ 1164 h 1192"/>
                  <a:gd name="T4" fmla="*/ 308 w 839"/>
                  <a:gd name="T5" fmla="*/ 985 h 1192"/>
                  <a:gd name="T6" fmla="*/ 604 w 839"/>
                  <a:gd name="T7" fmla="*/ 1129 h 1192"/>
                  <a:gd name="T8" fmla="*/ 363 w 839"/>
                  <a:gd name="T9" fmla="*/ 956 h 1192"/>
                  <a:gd name="T10" fmla="*/ 634 w 839"/>
                  <a:gd name="T11" fmla="*/ 1087 h 1192"/>
                  <a:gd name="T12" fmla="*/ 601 w 839"/>
                  <a:gd name="T13" fmla="*/ 1040 h 1192"/>
                  <a:gd name="T14" fmla="*/ 429 w 839"/>
                  <a:gd name="T15" fmla="*/ 912 h 1192"/>
                  <a:gd name="T16" fmla="*/ 622 w 839"/>
                  <a:gd name="T17" fmla="*/ 997 h 1192"/>
                  <a:gd name="T18" fmla="*/ 451 w 839"/>
                  <a:gd name="T19" fmla="*/ 882 h 1192"/>
                  <a:gd name="T20" fmla="*/ 482 w 839"/>
                  <a:gd name="T21" fmla="*/ 846 h 1192"/>
                  <a:gd name="T22" fmla="*/ 498 w 839"/>
                  <a:gd name="T23" fmla="*/ 817 h 1192"/>
                  <a:gd name="T24" fmla="*/ 507 w 839"/>
                  <a:gd name="T25" fmla="*/ 809 h 1192"/>
                  <a:gd name="T26" fmla="*/ 723 w 839"/>
                  <a:gd name="T27" fmla="*/ 906 h 1192"/>
                  <a:gd name="T28" fmla="*/ 710 w 839"/>
                  <a:gd name="T29" fmla="*/ 861 h 1192"/>
                  <a:gd name="T30" fmla="*/ 533 w 839"/>
                  <a:gd name="T31" fmla="*/ 747 h 1192"/>
                  <a:gd name="T32" fmla="*/ 790 w 839"/>
                  <a:gd name="T33" fmla="*/ 866 h 1192"/>
                  <a:gd name="T34" fmla="*/ 801 w 839"/>
                  <a:gd name="T35" fmla="*/ 824 h 1192"/>
                  <a:gd name="T36" fmla="*/ 744 w 839"/>
                  <a:gd name="T37" fmla="*/ 755 h 1192"/>
                  <a:gd name="T38" fmla="*/ 549 w 839"/>
                  <a:gd name="T39" fmla="*/ 621 h 1192"/>
                  <a:gd name="T40" fmla="*/ 551 w 839"/>
                  <a:gd name="T41" fmla="*/ 606 h 1192"/>
                  <a:gd name="T42" fmla="*/ 640 w 839"/>
                  <a:gd name="T43" fmla="*/ 628 h 1192"/>
                  <a:gd name="T44" fmla="*/ 714 w 839"/>
                  <a:gd name="T45" fmla="*/ 635 h 1192"/>
                  <a:gd name="T46" fmla="*/ 731 w 839"/>
                  <a:gd name="T47" fmla="*/ 641 h 1192"/>
                  <a:gd name="T48" fmla="*/ 524 w 839"/>
                  <a:gd name="T49" fmla="*/ 490 h 1192"/>
                  <a:gd name="T50" fmla="*/ 812 w 839"/>
                  <a:gd name="T51" fmla="*/ 617 h 1192"/>
                  <a:gd name="T52" fmla="*/ 447 w 839"/>
                  <a:gd name="T53" fmla="*/ 361 h 1192"/>
                  <a:gd name="T54" fmla="*/ 15 w 839"/>
                  <a:gd name="T55" fmla="*/ 71 h 1192"/>
                  <a:gd name="T56" fmla="*/ 710 w 839"/>
                  <a:gd name="T57" fmla="*/ 478 h 1192"/>
                  <a:gd name="T58" fmla="*/ 812 w 839"/>
                  <a:gd name="T59" fmla="*/ 516 h 1192"/>
                  <a:gd name="T60" fmla="*/ 6 w 839"/>
                  <a:gd name="T61" fmla="*/ 8 h 1192"/>
                  <a:gd name="T62" fmla="*/ 760 w 839"/>
                  <a:gd name="T63" fmla="*/ 463 h 1192"/>
                  <a:gd name="T64" fmla="*/ 757 w 839"/>
                  <a:gd name="T65" fmla="*/ 462 h 1192"/>
                  <a:gd name="T66" fmla="*/ 3 w 839"/>
                  <a:gd name="T67" fmla="*/ 7 h 1192"/>
                  <a:gd name="T68" fmla="*/ 824 w 839"/>
                  <a:gd name="T69" fmla="*/ 529 h 1192"/>
                  <a:gd name="T70" fmla="*/ 60 w 839"/>
                  <a:gd name="T71" fmla="*/ 84 h 1192"/>
                  <a:gd name="T72" fmla="*/ 429 w 839"/>
                  <a:gd name="T73" fmla="*/ 345 h 1192"/>
                  <a:gd name="T74" fmla="*/ 823 w 839"/>
                  <a:gd name="T75" fmla="*/ 616 h 1192"/>
                  <a:gd name="T76" fmla="*/ 787 w 839"/>
                  <a:gd name="T77" fmla="*/ 624 h 1192"/>
                  <a:gd name="T78" fmla="*/ 773 w 839"/>
                  <a:gd name="T79" fmla="*/ 630 h 1192"/>
                  <a:gd name="T80" fmla="*/ 542 w 839"/>
                  <a:gd name="T81" fmla="*/ 527 h 1192"/>
                  <a:gd name="T82" fmla="*/ 540 w 839"/>
                  <a:gd name="T83" fmla="*/ 555 h 1192"/>
                  <a:gd name="T84" fmla="*/ 553 w 839"/>
                  <a:gd name="T85" fmla="*/ 598 h 1192"/>
                  <a:gd name="T86" fmla="*/ 737 w 839"/>
                  <a:gd name="T87" fmla="*/ 757 h 1192"/>
                  <a:gd name="T88" fmla="*/ 806 w 839"/>
                  <a:gd name="T89" fmla="*/ 812 h 1192"/>
                  <a:gd name="T90" fmla="*/ 794 w 839"/>
                  <a:gd name="T91" fmla="*/ 844 h 1192"/>
                  <a:gd name="T92" fmla="*/ 778 w 839"/>
                  <a:gd name="T93" fmla="*/ 883 h 1192"/>
                  <a:gd name="T94" fmla="*/ 767 w 839"/>
                  <a:gd name="T95" fmla="*/ 894 h 1192"/>
                  <a:gd name="T96" fmla="*/ 769 w 839"/>
                  <a:gd name="T97" fmla="*/ 908 h 1192"/>
                  <a:gd name="T98" fmla="*/ 762 w 839"/>
                  <a:gd name="T99" fmla="*/ 922 h 1192"/>
                  <a:gd name="T100" fmla="*/ 747 w 839"/>
                  <a:gd name="T101" fmla="*/ 940 h 1192"/>
                  <a:gd name="T102" fmla="*/ 492 w 839"/>
                  <a:gd name="T103" fmla="*/ 826 h 1192"/>
                  <a:gd name="T104" fmla="*/ 645 w 839"/>
                  <a:gd name="T105" fmla="*/ 960 h 1192"/>
                  <a:gd name="T106" fmla="*/ 454 w 839"/>
                  <a:gd name="T107" fmla="*/ 877 h 1192"/>
                  <a:gd name="T108" fmla="*/ 536 w 839"/>
                  <a:gd name="T109" fmla="*/ 967 h 1192"/>
                  <a:gd name="T110" fmla="*/ 425 w 839"/>
                  <a:gd name="T111" fmla="*/ 917 h 1192"/>
                  <a:gd name="T112" fmla="*/ 411 w 839"/>
                  <a:gd name="T113" fmla="*/ 919 h 1192"/>
                  <a:gd name="T114" fmla="*/ 622 w 839"/>
                  <a:gd name="T115" fmla="*/ 1062 h 1192"/>
                  <a:gd name="T116" fmla="*/ 617 w 839"/>
                  <a:gd name="T117" fmla="*/ 1114 h 1192"/>
                  <a:gd name="T118" fmla="*/ 333 w 839"/>
                  <a:gd name="T119" fmla="*/ 972 h 1192"/>
                  <a:gd name="T120" fmla="*/ 560 w 839"/>
                  <a:gd name="T121" fmla="*/ 1157 h 1192"/>
                  <a:gd name="T122" fmla="*/ 260 w 839"/>
                  <a:gd name="T123" fmla="*/ 100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39" h="1192">
                    <a:moveTo>
                      <a:pt x="521" y="1184"/>
                    </a:moveTo>
                    <a:cubicBezTo>
                      <a:pt x="506" y="1174"/>
                      <a:pt x="506" y="1174"/>
                      <a:pt x="506" y="1174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7" y="1180"/>
                      <a:pt x="507" y="1180"/>
                      <a:pt x="507" y="1180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6" y="1181"/>
                      <a:pt x="506" y="1181"/>
                      <a:pt x="506" y="1181"/>
                    </a:cubicBezTo>
                    <a:cubicBezTo>
                      <a:pt x="506" y="1181"/>
                      <a:pt x="507" y="1180"/>
                      <a:pt x="507" y="1180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6" y="1181"/>
                      <a:pt x="506" y="1181"/>
                      <a:pt x="506" y="1181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5" y="1182"/>
                      <a:pt x="505" y="1182"/>
                      <a:pt x="505" y="1182"/>
                    </a:cubicBezTo>
                    <a:cubicBezTo>
                      <a:pt x="505" y="1181"/>
                      <a:pt x="505" y="1181"/>
                      <a:pt x="506" y="1181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5" y="1182"/>
                      <a:pt x="505" y="1182"/>
                      <a:pt x="505" y="1182"/>
                    </a:cubicBezTo>
                    <a:cubicBezTo>
                      <a:pt x="504" y="1179"/>
                      <a:pt x="504" y="1179"/>
                      <a:pt x="504" y="1179"/>
                    </a:cubicBezTo>
                    <a:cubicBezTo>
                      <a:pt x="504" y="1182"/>
                      <a:pt x="504" y="1182"/>
                      <a:pt x="504" y="1182"/>
                    </a:cubicBezTo>
                    <a:cubicBezTo>
                      <a:pt x="504" y="1182"/>
                      <a:pt x="504" y="1182"/>
                      <a:pt x="505" y="1182"/>
                    </a:cubicBezTo>
                    <a:cubicBezTo>
                      <a:pt x="504" y="1179"/>
                      <a:pt x="504" y="1179"/>
                      <a:pt x="504" y="1179"/>
                    </a:cubicBezTo>
                    <a:cubicBezTo>
                      <a:pt x="504" y="1182"/>
                      <a:pt x="504" y="1182"/>
                      <a:pt x="504" y="1182"/>
                    </a:cubicBezTo>
                    <a:cubicBezTo>
                      <a:pt x="504" y="1182"/>
                      <a:pt x="505" y="1182"/>
                      <a:pt x="506" y="1182"/>
                    </a:cubicBezTo>
                    <a:cubicBezTo>
                      <a:pt x="509" y="1182"/>
                      <a:pt x="516" y="1183"/>
                      <a:pt x="522" y="1184"/>
                    </a:cubicBezTo>
                    <a:cubicBezTo>
                      <a:pt x="526" y="1184"/>
                      <a:pt x="529" y="1185"/>
                      <a:pt x="531" y="1185"/>
                    </a:cubicBezTo>
                    <a:cubicBezTo>
                      <a:pt x="532" y="1185"/>
                      <a:pt x="534" y="1185"/>
                      <a:pt x="534" y="1185"/>
                    </a:cubicBezTo>
                    <a:cubicBezTo>
                      <a:pt x="535" y="1185"/>
                      <a:pt x="536" y="1185"/>
                      <a:pt x="537" y="1185"/>
                    </a:cubicBezTo>
                    <a:cubicBezTo>
                      <a:pt x="537" y="1185"/>
                      <a:pt x="537" y="1185"/>
                      <a:pt x="538" y="1185"/>
                    </a:cubicBezTo>
                    <a:cubicBezTo>
                      <a:pt x="538" y="1185"/>
                      <a:pt x="538" y="1185"/>
                      <a:pt x="539" y="1185"/>
                    </a:cubicBezTo>
                    <a:cubicBezTo>
                      <a:pt x="539" y="1185"/>
                      <a:pt x="539" y="1185"/>
                      <a:pt x="539" y="1185"/>
                    </a:cubicBezTo>
                    <a:cubicBezTo>
                      <a:pt x="540" y="1185"/>
                      <a:pt x="540" y="1184"/>
                      <a:pt x="541" y="1183"/>
                    </a:cubicBezTo>
                    <a:cubicBezTo>
                      <a:pt x="541" y="1183"/>
                      <a:pt x="541" y="1181"/>
                      <a:pt x="541" y="1180"/>
                    </a:cubicBezTo>
                    <a:cubicBezTo>
                      <a:pt x="541" y="1179"/>
                      <a:pt x="540" y="1178"/>
                      <a:pt x="539" y="1178"/>
                    </a:cubicBezTo>
                    <a:cubicBezTo>
                      <a:pt x="539" y="1178"/>
                      <a:pt x="535" y="1175"/>
                      <a:pt x="527" y="1170"/>
                    </a:cubicBezTo>
                    <a:cubicBezTo>
                      <a:pt x="500" y="1154"/>
                      <a:pt x="431" y="1112"/>
                      <a:pt x="370" y="1074"/>
                    </a:cubicBezTo>
                    <a:cubicBezTo>
                      <a:pt x="339" y="1055"/>
                      <a:pt x="310" y="1037"/>
                      <a:pt x="289" y="1023"/>
                    </a:cubicBezTo>
                    <a:cubicBezTo>
                      <a:pt x="278" y="1016"/>
                      <a:pt x="269" y="1011"/>
                      <a:pt x="263" y="1007"/>
                    </a:cubicBezTo>
                    <a:cubicBezTo>
                      <a:pt x="260" y="1004"/>
                      <a:pt x="258" y="1003"/>
                      <a:pt x="256" y="1002"/>
                    </a:cubicBezTo>
                    <a:cubicBezTo>
                      <a:pt x="255" y="1001"/>
                      <a:pt x="255" y="1001"/>
                      <a:pt x="255" y="1000"/>
                    </a:cubicBezTo>
                    <a:cubicBezTo>
                      <a:pt x="254" y="1000"/>
                      <a:pt x="254" y="1000"/>
                      <a:pt x="254" y="1000"/>
                    </a:cubicBezTo>
                    <a:cubicBezTo>
                      <a:pt x="254" y="1000"/>
                      <a:pt x="254" y="1000"/>
                      <a:pt x="254" y="1000"/>
                    </a:cubicBezTo>
                    <a:cubicBezTo>
                      <a:pt x="253" y="1002"/>
                      <a:pt x="253" y="1002"/>
                      <a:pt x="253" y="1002"/>
                    </a:cubicBezTo>
                    <a:cubicBezTo>
                      <a:pt x="255" y="1001"/>
                      <a:pt x="255" y="1001"/>
                      <a:pt x="255" y="1001"/>
                    </a:cubicBezTo>
                    <a:cubicBezTo>
                      <a:pt x="254" y="1000"/>
                      <a:pt x="254" y="1000"/>
                      <a:pt x="254" y="1000"/>
                    </a:cubicBezTo>
                    <a:cubicBezTo>
                      <a:pt x="253" y="1002"/>
                      <a:pt x="253" y="1002"/>
                      <a:pt x="253" y="1002"/>
                    </a:cubicBezTo>
                    <a:cubicBezTo>
                      <a:pt x="255" y="1001"/>
                      <a:pt x="255" y="1001"/>
                      <a:pt x="255" y="1001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5" y="1003"/>
                      <a:pt x="255" y="1003"/>
                      <a:pt x="255" y="1003"/>
                    </a:cubicBezTo>
                    <a:cubicBezTo>
                      <a:pt x="255" y="1001"/>
                      <a:pt x="255" y="1001"/>
                      <a:pt x="255" y="1001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5" y="1003"/>
                      <a:pt x="255" y="1003"/>
                      <a:pt x="255" y="1003"/>
                    </a:cubicBezTo>
                    <a:cubicBezTo>
                      <a:pt x="251" y="1003"/>
                      <a:pt x="251" y="1003"/>
                      <a:pt x="251" y="1003"/>
                    </a:cubicBezTo>
                    <a:cubicBezTo>
                      <a:pt x="255" y="1005"/>
                      <a:pt x="255" y="1005"/>
                      <a:pt x="255" y="1005"/>
                    </a:cubicBezTo>
                    <a:cubicBezTo>
                      <a:pt x="255" y="1004"/>
                      <a:pt x="255" y="1003"/>
                      <a:pt x="255" y="1003"/>
                    </a:cubicBezTo>
                    <a:cubicBezTo>
                      <a:pt x="251" y="1003"/>
                      <a:pt x="251" y="1003"/>
                      <a:pt x="251" y="1003"/>
                    </a:cubicBezTo>
                    <a:cubicBezTo>
                      <a:pt x="255" y="1005"/>
                      <a:pt x="255" y="1005"/>
                      <a:pt x="255" y="1005"/>
                    </a:cubicBezTo>
                    <a:cubicBezTo>
                      <a:pt x="255" y="1005"/>
                      <a:pt x="255" y="1005"/>
                      <a:pt x="255" y="1005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3" y="1006"/>
                      <a:pt x="253" y="1006"/>
                      <a:pt x="253" y="1006"/>
                    </a:cubicBezTo>
                    <a:cubicBezTo>
                      <a:pt x="253" y="1006"/>
                      <a:pt x="254" y="1006"/>
                      <a:pt x="255" y="1005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3" y="1006"/>
                      <a:pt x="253" y="1006"/>
                      <a:pt x="253" y="1006"/>
                    </a:cubicBezTo>
                    <a:cubicBezTo>
                      <a:pt x="252" y="1004"/>
                      <a:pt x="252" y="1004"/>
                      <a:pt x="252" y="1004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3" y="1006"/>
                    </a:cubicBezTo>
                    <a:cubicBezTo>
                      <a:pt x="252" y="1004"/>
                      <a:pt x="252" y="1004"/>
                      <a:pt x="252" y="1004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3" y="1006"/>
                      <a:pt x="254" y="1007"/>
                    </a:cubicBezTo>
                    <a:cubicBezTo>
                      <a:pt x="257" y="1008"/>
                      <a:pt x="265" y="1011"/>
                      <a:pt x="275" y="1017"/>
                    </a:cubicBezTo>
                    <a:cubicBezTo>
                      <a:pt x="311" y="1035"/>
                      <a:pt x="379" y="1074"/>
                      <a:pt x="438" y="1108"/>
                    </a:cubicBezTo>
                    <a:cubicBezTo>
                      <a:pt x="467" y="1125"/>
                      <a:pt x="494" y="1141"/>
                      <a:pt x="514" y="1153"/>
                    </a:cubicBezTo>
                    <a:cubicBezTo>
                      <a:pt x="523" y="1159"/>
                      <a:pt x="531" y="1163"/>
                      <a:pt x="537" y="1167"/>
                    </a:cubicBezTo>
                    <a:cubicBezTo>
                      <a:pt x="543" y="1170"/>
                      <a:pt x="546" y="1172"/>
                      <a:pt x="546" y="1172"/>
                    </a:cubicBezTo>
                    <a:cubicBezTo>
                      <a:pt x="548" y="1173"/>
                      <a:pt x="550" y="1172"/>
                      <a:pt x="551" y="1170"/>
                    </a:cubicBezTo>
                    <a:cubicBezTo>
                      <a:pt x="552" y="1170"/>
                      <a:pt x="552" y="1169"/>
                      <a:pt x="552" y="1168"/>
                    </a:cubicBezTo>
                    <a:cubicBezTo>
                      <a:pt x="552" y="1167"/>
                      <a:pt x="551" y="1167"/>
                      <a:pt x="551" y="1166"/>
                    </a:cubicBezTo>
                    <a:cubicBezTo>
                      <a:pt x="551" y="1166"/>
                      <a:pt x="550" y="1165"/>
                      <a:pt x="550" y="1165"/>
                    </a:cubicBezTo>
                    <a:cubicBezTo>
                      <a:pt x="549" y="1164"/>
                      <a:pt x="549" y="1164"/>
                      <a:pt x="548" y="1163"/>
                    </a:cubicBezTo>
                    <a:cubicBezTo>
                      <a:pt x="544" y="1160"/>
                      <a:pt x="538" y="1156"/>
                      <a:pt x="528" y="1150"/>
                    </a:cubicBezTo>
                    <a:cubicBezTo>
                      <a:pt x="496" y="1129"/>
                      <a:pt x="432" y="1092"/>
                      <a:pt x="377" y="1059"/>
                    </a:cubicBezTo>
                    <a:cubicBezTo>
                      <a:pt x="350" y="1042"/>
                      <a:pt x="324" y="1027"/>
                      <a:pt x="305" y="1015"/>
                    </a:cubicBezTo>
                    <a:cubicBezTo>
                      <a:pt x="296" y="1009"/>
                      <a:pt x="288" y="1004"/>
                      <a:pt x="283" y="1000"/>
                    </a:cubicBezTo>
                    <a:cubicBezTo>
                      <a:pt x="281" y="999"/>
                      <a:pt x="279" y="997"/>
                      <a:pt x="277" y="996"/>
                    </a:cubicBezTo>
                    <a:cubicBezTo>
                      <a:pt x="277" y="996"/>
                      <a:pt x="276" y="995"/>
                      <a:pt x="276" y="995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5" y="996"/>
                      <a:pt x="275" y="996"/>
                      <a:pt x="275" y="996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5" y="996"/>
                      <a:pt x="275" y="996"/>
                      <a:pt x="275" y="996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7" y="997"/>
                      <a:pt x="277" y="997"/>
                      <a:pt x="277" y="997"/>
                    </a:cubicBezTo>
                    <a:cubicBezTo>
                      <a:pt x="277" y="996"/>
                      <a:pt x="277" y="995"/>
                      <a:pt x="276" y="995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7" y="997"/>
                      <a:pt x="277" y="997"/>
                      <a:pt x="277" y="997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6" y="999"/>
                      <a:pt x="276" y="999"/>
                      <a:pt x="276" y="999"/>
                    </a:cubicBezTo>
                    <a:cubicBezTo>
                      <a:pt x="277" y="998"/>
                      <a:pt x="277" y="997"/>
                      <a:pt x="277" y="997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6" y="999"/>
                      <a:pt x="276" y="999"/>
                      <a:pt x="276" y="999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1" y="1000"/>
                      <a:pt x="271" y="1000"/>
                      <a:pt x="271" y="1000"/>
                    </a:cubicBezTo>
                    <a:cubicBezTo>
                      <a:pt x="271" y="1000"/>
                      <a:pt x="340" y="1041"/>
                      <a:pt x="411" y="1082"/>
                    </a:cubicBezTo>
                    <a:cubicBezTo>
                      <a:pt x="447" y="1103"/>
                      <a:pt x="482" y="1123"/>
                      <a:pt x="510" y="1138"/>
                    </a:cubicBezTo>
                    <a:cubicBezTo>
                      <a:pt x="523" y="1146"/>
                      <a:pt x="535" y="1153"/>
                      <a:pt x="544" y="1157"/>
                    </a:cubicBezTo>
                    <a:cubicBezTo>
                      <a:pt x="548" y="1159"/>
                      <a:pt x="552" y="1161"/>
                      <a:pt x="554" y="1162"/>
                    </a:cubicBezTo>
                    <a:cubicBezTo>
                      <a:pt x="556" y="1163"/>
                      <a:pt x="557" y="1163"/>
                      <a:pt x="558" y="1164"/>
                    </a:cubicBezTo>
                    <a:cubicBezTo>
                      <a:pt x="558" y="1164"/>
                      <a:pt x="559" y="1164"/>
                      <a:pt x="559" y="1164"/>
                    </a:cubicBezTo>
                    <a:cubicBezTo>
                      <a:pt x="559" y="1164"/>
                      <a:pt x="560" y="1165"/>
                      <a:pt x="561" y="1165"/>
                    </a:cubicBezTo>
                    <a:cubicBezTo>
                      <a:pt x="561" y="1165"/>
                      <a:pt x="562" y="1165"/>
                      <a:pt x="562" y="1164"/>
                    </a:cubicBezTo>
                    <a:cubicBezTo>
                      <a:pt x="563" y="1164"/>
                      <a:pt x="564" y="1164"/>
                      <a:pt x="564" y="1163"/>
                    </a:cubicBezTo>
                    <a:cubicBezTo>
                      <a:pt x="565" y="1162"/>
                      <a:pt x="565" y="1161"/>
                      <a:pt x="565" y="1160"/>
                    </a:cubicBezTo>
                    <a:cubicBezTo>
                      <a:pt x="565" y="1159"/>
                      <a:pt x="564" y="1158"/>
                      <a:pt x="563" y="1157"/>
                    </a:cubicBezTo>
                    <a:cubicBezTo>
                      <a:pt x="563" y="1157"/>
                      <a:pt x="559" y="1154"/>
                      <a:pt x="551" y="1150"/>
                    </a:cubicBezTo>
                    <a:cubicBezTo>
                      <a:pt x="526" y="1134"/>
                      <a:pt x="461" y="1094"/>
                      <a:pt x="402" y="1058"/>
                    </a:cubicBezTo>
                    <a:cubicBezTo>
                      <a:pt x="373" y="1040"/>
                      <a:pt x="346" y="1023"/>
                      <a:pt x="326" y="1010"/>
                    </a:cubicBezTo>
                    <a:cubicBezTo>
                      <a:pt x="315" y="1003"/>
                      <a:pt x="307" y="998"/>
                      <a:pt x="301" y="994"/>
                    </a:cubicBezTo>
                    <a:cubicBezTo>
                      <a:pt x="299" y="992"/>
                      <a:pt x="296" y="991"/>
                      <a:pt x="295" y="990"/>
                    </a:cubicBezTo>
                    <a:cubicBezTo>
                      <a:pt x="294" y="989"/>
                      <a:pt x="294" y="989"/>
                      <a:pt x="293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2" y="990"/>
                      <a:pt x="292" y="990"/>
                      <a:pt x="292" y="990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2" y="990"/>
                      <a:pt x="292" y="990"/>
                      <a:pt x="292" y="990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1" y="991"/>
                      <a:pt x="291" y="991"/>
                      <a:pt x="291" y="991"/>
                    </a:cubicBezTo>
                    <a:cubicBezTo>
                      <a:pt x="294" y="989"/>
                      <a:pt x="294" y="989"/>
                      <a:pt x="294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1" y="991"/>
                      <a:pt x="291" y="991"/>
                      <a:pt x="291" y="991"/>
                    </a:cubicBezTo>
                    <a:cubicBezTo>
                      <a:pt x="294" y="989"/>
                      <a:pt x="294" y="989"/>
                      <a:pt x="294" y="989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4" y="991"/>
                      <a:pt x="294" y="991"/>
                      <a:pt x="294" y="991"/>
                    </a:cubicBezTo>
                    <a:cubicBezTo>
                      <a:pt x="294" y="990"/>
                      <a:pt x="294" y="990"/>
                      <a:pt x="294" y="989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4" y="991"/>
                      <a:pt x="294" y="991"/>
                      <a:pt x="294" y="991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3" y="994"/>
                      <a:pt x="293" y="994"/>
                      <a:pt x="293" y="994"/>
                    </a:cubicBezTo>
                    <a:cubicBezTo>
                      <a:pt x="294" y="993"/>
                      <a:pt x="294" y="992"/>
                      <a:pt x="294" y="991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3" y="994"/>
                      <a:pt x="293" y="994"/>
                      <a:pt x="293" y="994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88" y="995"/>
                      <a:pt x="288" y="995"/>
                      <a:pt x="288" y="995"/>
                    </a:cubicBezTo>
                    <a:cubicBezTo>
                      <a:pt x="569" y="1157"/>
                      <a:pt x="569" y="1157"/>
                      <a:pt x="569" y="1157"/>
                    </a:cubicBezTo>
                    <a:cubicBezTo>
                      <a:pt x="571" y="1158"/>
                      <a:pt x="573" y="1157"/>
                      <a:pt x="575" y="1156"/>
                    </a:cubicBezTo>
                    <a:cubicBezTo>
                      <a:pt x="576" y="1154"/>
                      <a:pt x="575" y="1151"/>
                      <a:pt x="573" y="1150"/>
                    </a:cubicBezTo>
                    <a:cubicBezTo>
                      <a:pt x="573" y="1150"/>
                      <a:pt x="569" y="1148"/>
                      <a:pt x="562" y="1143"/>
                    </a:cubicBezTo>
                    <a:cubicBezTo>
                      <a:pt x="536" y="1128"/>
                      <a:pt x="472" y="1089"/>
                      <a:pt x="415" y="1053"/>
                    </a:cubicBezTo>
                    <a:cubicBezTo>
                      <a:pt x="386" y="1035"/>
                      <a:pt x="359" y="1018"/>
                      <a:pt x="339" y="1006"/>
                    </a:cubicBezTo>
                    <a:cubicBezTo>
                      <a:pt x="329" y="999"/>
                      <a:pt x="321" y="994"/>
                      <a:pt x="315" y="990"/>
                    </a:cubicBezTo>
                    <a:cubicBezTo>
                      <a:pt x="312" y="988"/>
                      <a:pt x="310" y="987"/>
                      <a:pt x="309" y="986"/>
                    </a:cubicBezTo>
                    <a:cubicBezTo>
                      <a:pt x="308" y="985"/>
                      <a:pt x="307" y="985"/>
                      <a:pt x="307" y="984"/>
                    </a:cubicBezTo>
                    <a:cubicBezTo>
                      <a:pt x="307" y="984"/>
                      <a:pt x="307" y="984"/>
                      <a:pt x="307" y="984"/>
                    </a:cubicBezTo>
                    <a:cubicBezTo>
                      <a:pt x="306" y="986"/>
                      <a:pt x="306" y="986"/>
                      <a:pt x="306" y="986"/>
                    </a:cubicBezTo>
                    <a:cubicBezTo>
                      <a:pt x="307" y="985"/>
                      <a:pt x="307" y="985"/>
                      <a:pt x="307" y="985"/>
                    </a:cubicBezTo>
                    <a:cubicBezTo>
                      <a:pt x="307" y="984"/>
                      <a:pt x="307" y="984"/>
                      <a:pt x="307" y="984"/>
                    </a:cubicBezTo>
                    <a:cubicBezTo>
                      <a:pt x="306" y="986"/>
                      <a:pt x="306" y="986"/>
                      <a:pt x="306" y="986"/>
                    </a:cubicBezTo>
                    <a:cubicBezTo>
                      <a:pt x="307" y="985"/>
                      <a:pt x="307" y="985"/>
                      <a:pt x="307" y="985"/>
                    </a:cubicBezTo>
                    <a:cubicBezTo>
                      <a:pt x="305" y="986"/>
                      <a:pt x="305" y="986"/>
                      <a:pt x="305" y="986"/>
                    </a:cubicBezTo>
                    <a:cubicBezTo>
                      <a:pt x="308" y="985"/>
                      <a:pt x="308" y="985"/>
                      <a:pt x="308" y="985"/>
                    </a:cubicBezTo>
                    <a:cubicBezTo>
                      <a:pt x="307" y="985"/>
                      <a:pt x="307" y="985"/>
                      <a:pt x="307" y="985"/>
                    </a:cubicBezTo>
                    <a:cubicBezTo>
                      <a:pt x="305" y="986"/>
                      <a:pt x="305" y="986"/>
                      <a:pt x="305" y="986"/>
                    </a:cubicBezTo>
                    <a:cubicBezTo>
                      <a:pt x="308" y="985"/>
                      <a:pt x="308" y="985"/>
                      <a:pt x="308" y="985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8" y="987"/>
                      <a:pt x="308" y="987"/>
                      <a:pt x="308" y="987"/>
                    </a:cubicBezTo>
                    <a:cubicBezTo>
                      <a:pt x="308" y="986"/>
                      <a:pt x="308" y="985"/>
                      <a:pt x="308" y="985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8" y="987"/>
                      <a:pt x="308" y="987"/>
                      <a:pt x="308" y="987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7" y="989"/>
                      <a:pt x="307" y="989"/>
                      <a:pt x="307" y="989"/>
                    </a:cubicBezTo>
                    <a:cubicBezTo>
                      <a:pt x="308" y="988"/>
                      <a:pt x="308" y="987"/>
                      <a:pt x="308" y="987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7" y="989"/>
                      <a:pt x="307" y="989"/>
                      <a:pt x="307" y="989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2" y="990"/>
                      <a:pt x="302" y="990"/>
                      <a:pt x="302" y="990"/>
                    </a:cubicBezTo>
                    <a:cubicBezTo>
                      <a:pt x="574" y="1148"/>
                      <a:pt x="574" y="1148"/>
                      <a:pt x="574" y="1148"/>
                    </a:cubicBezTo>
                    <a:cubicBezTo>
                      <a:pt x="576" y="1149"/>
                      <a:pt x="578" y="1148"/>
                      <a:pt x="579" y="1146"/>
                    </a:cubicBezTo>
                    <a:cubicBezTo>
                      <a:pt x="580" y="1144"/>
                      <a:pt x="580" y="1142"/>
                      <a:pt x="578" y="1141"/>
                    </a:cubicBezTo>
                    <a:cubicBezTo>
                      <a:pt x="319" y="979"/>
                      <a:pt x="319" y="979"/>
                      <a:pt x="319" y="979"/>
                    </a:cubicBezTo>
                    <a:cubicBezTo>
                      <a:pt x="317" y="982"/>
                      <a:pt x="317" y="982"/>
                      <a:pt x="317" y="982"/>
                    </a:cubicBezTo>
                    <a:cubicBezTo>
                      <a:pt x="315" y="986"/>
                      <a:pt x="315" y="986"/>
                      <a:pt x="315" y="986"/>
                    </a:cubicBezTo>
                    <a:cubicBezTo>
                      <a:pt x="315" y="986"/>
                      <a:pt x="379" y="1025"/>
                      <a:pt x="446" y="1063"/>
                    </a:cubicBezTo>
                    <a:cubicBezTo>
                      <a:pt x="479" y="1083"/>
                      <a:pt x="512" y="1102"/>
                      <a:pt x="539" y="1117"/>
                    </a:cubicBezTo>
                    <a:cubicBezTo>
                      <a:pt x="552" y="1124"/>
                      <a:pt x="563" y="1130"/>
                      <a:pt x="571" y="1134"/>
                    </a:cubicBezTo>
                    <a:cubicBezTo>
                      <a:pt x="576" y="1137"/>
                      <a:pt x="579" y="1138"/>
                      <a:pt x="582" y="1139"/>
                    </a:cubicBezTo>
                    <a:cubicBezTo>
                      <a:pt x="584" y="1140"/>
                      <a:pt x="585" y="1140"/>
                      <a:pt x="586" y="1141"/>
                    </a:cubicBezTo>
                    <a:cubicBezTo>
                      <a:pt x="587" y="1141"/>
                      <a:pt x="588" y="1141"/>
                      <a:pt x="589" y="1141"/>
                    </a:cubicBezTo>
                    <a:cubicBezTo>
                      <a:pt x="590" y="1141"/>
                      <a:pt x="590" y="1141"/>
                      <a:pt x="591" y="1141"/>
                    </a:cubicBezTo>
                    <a:cubicBezTo>
                      <a:pt x="592" y="1141"/>
                      <a:pt x="593" y="1140"/>
                      <a:pt x="593" y="1139"/>
                    </a:cubicBezTo>
                    <a:cubicBezTo>
                      <a:pt x="594" y="1138"/>
                      <a:pt x="594" y="1137"/>
                      <a:pt x="594" y="1136"/>
                    </a:cubicBezTo>
                    <a:cubicBezTo>
                      <a:pt x="593" y="1135"/>
                      <a:pt x="593" y="1134"/>
                      <a:pt x="592" y="1134"/>
                    </a:cubicBezTo>
                    <a:cubicBezTo>
                      <a:pt x="592" y="1134"/>
                      <a:pt x="588" y="1131"/>
                      <a:pt x="581" y="1127"/>
                    </a:cubicBezTo>
                    <a:cubicBezTo>
                      <a:pt x="556" y="1113"/>
                      <a:pt x="494" y="1076"/>
                      <a:pt x="438" y="1041"/>
                    </a:cubicBezTo>
                    <a:cubicBezTo>
                      <a:pt x="410" y="1024"/>
                      <a:pt x="384" y="1008"/>
                      <a:pt x="365" y="995"/>
                    </a:cubicBezTo>
                    <a:cubicBezTo>
                      <a:pt x="355" y="989"/>
                      <a:pt x="347" y="984"/>
                      <a:pt x="342" y="980"/>
                    </a:cubicBezTo>
                    <a:cubicBezTo>
                      <a:pt x="339" y="978"/>
                      <a:pt x="337" y="976"/>
                      <a:pt x="336" y="975"/>
                    </a:cubicBezTo>
                    <a:cubicBezTo>
                      <a:pt x="335" y="975"/>
                      <a:pt x="335" y="974"/>
                      <a:pt x="334" y="974"/>
                    </a:cubicBezTo>
                    <a:cubicBezTo>
                      <a:pt x="334" y="974"/>
                      <a:pt x="334" y="974"/>
                      <a:pt x="334" y="974"/>
                    </a:cubicBezTo>
                    <a:cubicBezTo>
                      <a:pt x="333" y="975"/>
                      <a:pt x="333" y="975"/>
                      <a:pt x="333" y="975"/>
                    </a:cubicBezTo>
                    <a:cubicBezTo>
                      <a:pt x="335" y="974"/>
                      <a:pt x="335" y="974"/>
                      <a:pt x="335" y="974"/>
                    </a:cubicBezTo>
                    <a:cubicBezTo>
                      <a:pt x="334" y="974"/>
                      <a:pt x="334" y="974"/>
                      <a:pt x="334" y="974"/>
                    </a:cubicBezTo>
                    <a:cubicBezTo>
                      <a:pt x="333" y="975"/>
                      <a:pt x="333" y="975"/>
                      <a:pt x="333" y="975"/>
                    </a:cubicBezTo>
                    <a:cubicBezTo>
                      <a:pt x="335" y="974"/>
                      <a:pt x="335" y="974"/>
                      <a:pt x="335" y="974"/>
                    </a:cubicBezTo>
                    <a:cubicBezTo>
                      <a:pt x="332" y="976"/>
                      <a:pt x="332" y="976"/>
                      <a:pt x="332" y="976"/>
                    </a:cubicBezTo>
                    <a:cubicBezTo>
                      <a:pt x="335" y="976"/>
                      <a:pt x="335" y="976"/>
                      <a:pt x="335" y="976"/>
                    </a:cubicBezTo>
                    <a:cubicBezTo>
                      <a:pt x="335" y="975"/>
                      <a:pt x="335" y="974"/>
                      <a:pt x="335" y="974"/>
                    </a:cubicBezTo>
                    <a:cubicBezTo>
                      <a:pt x="332" y="976"/>
                      <a:pt x="332" y="976"/>
                      <a:pt x="332" y="976"/>
                    </a:cubicBezTo>
                    <a:cubicBezTo>
                      <a:pt x="335" y="976"/>
                      <a:pt x="335" y="976"/>
                      <a:pt x="335" y="976"/>
                    </a:cubicBezTo>
                    <a:cubicBezTo>
                      <a:pt x="331" y="976"/>
                      <a:pt x="331" y="976"/>
                      <a:pt x="331" y="976"/>
                    </a:cubicBezTo>
                    <a:cubicBezTo>
                      <a:pt x="334" y="978"/>
                      <a:pt x="334" y="978"/>
                      <a:pt x="334" y="978"/>
                    </a:cubicBezTo>
                    <a:cubicBezTo>
                      <a:pt x="335" y="977"/>
                      <a:pt x="335" y="976"/>
                      <a:pt x="335" y="976"/>
                    </a:cubicBezTo>
                    <a:cubicBezTo>
                      <a:pt x="331" y="976"/>
                      <a:pt x="331" y="976"/>
                      <a:pt x="331" y="976"/>
                    </a:cubicBezTo>
                    <a:cubicBezTo>
                      <a:pt x="334" y="978"/>
                      <a:pt x="334" y="978"/>
                      <a:pt x="334" y="978"/>
                    </a:cubicBezTo>
                    <a:cubicBezTo>
                      <a:pt x="331" y="975"/>
                      <a:pt x="331" y="975"/>
                      <a:pt x="331" y="975"/>
                    </a:cubicBezTo>
                    <a:cubicBezTo>
                      <a:pt x="329" y="979"/>
                      <a:pt x="329" y="979"/>
                      <a:pt x="329" y="979"/>
                    </a:cubicBezTo>
                    <a:cubicBezTo>
                      <a:pt x="329" y="979"/>
                      <a:pt x="392" y="1016"/>
                      <a:pt x="458" y="1054"/>
                    </a:cubicBezTo>
                    <a:cubicBezTo>
                      <a:pt x="490" y="1073"/>
                      <a:pt x="524" y="1091"/>
                      <a:pt x="550" y="1105"/>
                    </a:cubicBezTo>
                    <a:cubicBezTo>
                      <a:pt x="563" y="1112"/>
                      <a:pt x="574" y="1118"/>
                      <a:pt x="583" y="1122"/>
                    </a:cubicBezTo>
                    <a:cubicBezTo>
                      <a:pt x="588" y="1124"/>
                      <a:pt x="591" y="1126"/>
                      <a:pt x="594" y="1127"/>
                    </a:cubicBezTo>
                    <a:cubicBezTo>
                      <a:pt x="596" y="1128"/>
                      <a:pt x="597" y="1128"/>
                      <a:pt x="598" y="1129"/>
                    </a:cubicBezTo>
                    <a:cubicBezTo>
                      <a:pt x="599" y="1129"/>
                      <a:pt x="600" y="1129"/>
                      <a:pt x="602" y="1129"/>
                    </a:cubicBezTo>
                    <a:cubicBezTo>
                      <a:pt x="602" y="1129"/>
                      <a:pt x="603" y="1129"/>
                      <a:pt x="604" y="1129"/>
                    </a:cubicBezTo>
                    <a:cubicBezTo>
                      <a:pt x="604" y="1129"/>
                      <a:pt x="605" y="1128"/>
                      <a:pt x="606" y="1127"/>
                    </a:cubicBezTo>
                    <a:cubicBezTo>
                      <a:pt x="607" y="1126"/>
                      <a:pt x="607" y="1125"/>
                      <a:pt x="607" y="1124"/>
                    </a:cubicBezTo>
                    <a:cubicBezTo>
                      <a:pt x="606" y="1123"/>
                      <a:pt x="606" y="1122"/>
                      <a:pt x="605" y="1121"/>
                    </a:cubicBezTo>
                    <a:cubicBezTo>
                      <a:pt x="605" y="1121"/>
                      <a:pt x="601" y="1119"/>
                      <a:pt x="594" y="1115"/>
                    </a:cubicBezTo>
                    <a:cubicBezTo>
                      <a:pt x="569" y="1101"/>
                      <a:pt x="508" y="1065"/>
                      <a:pt x="453" y="1032"/>
                    </a:cubicBezTo>
                    <a:cubicBezTo>
                      <a:pt x="426" y="1015"/>
                      <a:pt x="400" y="999"/>
                      <a:pt x="381" y="986"/>
                    </a:cubicBezTo>
                    <a:cubicBezTo>
                      <a:pt x="372" y="980"/>
                      <a:pt x="364" y="975"/>
                      <a:pt x="358" y="971"/>
                    </a:cubicBezTo>
                    <a:cubicBezTo>
                      <a:pt x="356" y="969"/>
                      <a:pt x="354" y="967"/>
                      <a:pt x="353" y="966"/>
                    </a:cubicBezTo>
                    <a:cubicBezTo>
                      <a:pt x="352" y="965"/>
                      <a:pt x="352" y="965"/>
                      <a:pt x="351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50" y="965"/>
                      <a:pt x="350" y="965"/>
                      <a:pt x="350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50" y="965"/>
                      <a:pt x="350" y="965"/>
                      <a:pt x="350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49" y="966"/>
                      <a:pt x="349" y="966"/>
                      <a:pt x="349" y="966"/>
                    </a:cubicBezTo>
                    <a:cubicBezTo>
                      <a:pt x="352" y="966"/>
                      <a:pt x="352" y="966"/>
                      <a:pt x="352" y="966"/>
                    </a:cubicBezTo>
                    <a:cubicBezTo>
                      <a:pt x="352" y="965"/>
                      <a:pt x="351" y="965"/>
                      <a:pt x="351" y="965"/>
                    </a:cubicBezTo>
                    <a:cubicBezTo>
                      <a:pt x="349" y="966"/>
                      <a:pt x="349" y="966"/>
                      <a:pt x="349" y="966"/>
                    </a:cubicBezTo>
                    <a:cubicBezTo>
                      <a:pt x="352" y="966"/>
                      <a:pt x="352" y="966"/>
                      <a:pt x="352" y="966"/>
                    </a:cubicBezTo>
                    <a:cubicBezTo>
                      <a:pt x="348" y="966"/>
                      <a:pt x="348" y="966"/>
                      <a:pt x="348" y="966"/>
                    </a:cubicBezTo>
                    <a:cubicBezTo>
                      <a:pt x="351" y="968"/>
                      <a:pt x="351" y="968"/>
                      <a:pt x="351" y="968"/>
                    </a:cubicBezTo>
                    <a:cubicBezTo>
                      <a:pt x="351" y="967"/>
                      <a:pt x="352" y="966"/>
                      <a:pt x="352" y="966"/>
                    </a:cubicBezTo>
                    <a:cubicBezTo>
                      <a:pt x="348" y="966"/>
                      <a:pt x="348" y="966"/>
                      <a:pt x="348" y="966"/>
                    </a:cubicBezTo>
                    <a:cubicBezTo>
                      <a:pt x="351" y="968"/>
                      <a:pt x="351" y="968"/>
                      <a:pt x="351" y="968"/>
                    </a:cubicBezTo>
                    <a:cubicBezTo>
                      <a:pt x="348" y="966"/>
                      <a:pt x="348" y="966"/>
                      <a:pt x="348" y="966"/>
                    </a:cubicBezTo>
                    <a:cubicBezTo>
                      <a:pt x="346" y="969"/>
                      <a:pt x="346" y="969"/>
                      <a:pt x="346" y="969"/>
                    </a:cubicBezTo>
                    <a:cubicBezTo>
                      <a:pt x="346" y="969"/>
                      <a:pt x="413" y="1007"/>
                      <a:pt x="481" y="1045"/>
                    </a:cubicBezTo>
                    <a:cubicBezTo>
                      <a:pt x="515" y="1064"/>
                      <a:pt x="549" y="1082"/>
                      <a:pt x="575" y="1097"/>
                    </a:cubicBezTo>
                    <a:cubicBezTo>
                      <a:pt x="587" y="1104"/>
                      <a:pt x="598" y="1110"/>
                      <a:pt x="606" y="1114"/>
                    </a:cubicBezTo>
                    <a:cubicBezTo>
                      <a:pt x="610" y="1116"/>
                      <a:pt x="613" y="1117"/>
                      <a:pt x="615" y="1119"/>
                    </a:cubicBezTo>
                    <a:cubicBezTo>
                      <a:pt x="616" y="1119"/>
                      <a:pt x="617" y="1120"/>
                      <a:pt x="617" y="1120"/>
                    </a:cubicBezTo>
                    <a:cubicBezTo>
                      <a:pt x="618" y="1120"/>
                      <a:pt x="618" y="1120"/>
                      <a:pt x="618" y="1120"/>
                    </a:cubicBezTo>
                    <a:cubicBezTo>
                      <a:pt x="619" y="1120"/>
                      <a:pt x="619" y="1120"/>
                      <a:pt x="619" y="1120"/>
                    </a:cubicBezTo>
                    <a:cubicBezTo>
                      <a:pt x="619" y="1121"/>
                      <a:pt x="619" y="1121"/>
                      <a:pt x="619" y="1121"/>
                    </a:cubicBezTo>
                    <a:cubicBezTo>
                      <a:pt x="619" y="1121"/>
                      <a:pt x="619" y="1121"/>
                      <a:pt x="620" y="1121"/>
                    </a:cubicBezTo>
                    <a:cubicBezTo>
                      <a:pt x="620" y="1121"/>
                      <a:pt x="621" y="1121"/>
                      <a:pt x="621" y="1121"/>
                    </a:cubicBezTo>
                    <a:cubicBezTo>
                      <a:pt x="622" y="1120"/>
                      <a:pt x="623" y="1120"/>
                      <a:pt x="623" y="1119"/>
                    </a:cubicBezTo>
                    <a:cubicBezTo>
                      <a:pt x="624" y="1118"/>
                      <a:pt x="624" y="1117"/>
                      <a:pt x="624" y="1116"/>
                    </a:cubicBezTo>
                    <a:cubicBezTo>
                      <a:pt x="624" y="1115"/>
                      <a:pt x="623" y="1114"/>
                      <a:pt x="622" y="1113"/>
                    </a:cubicBezTo>
                    <a:cubicBezTo>
                      <a:pt x="622" y="1113"/>
                      <a:pt x="618" y="1111"/>
                      <a:pt x="611" y="1107"/>
                    </a:cubicBezTo>
                    <a:cubicBezTo>
                      <a:pt x="586" y="1092"/>
                      <a:pt x="525" y="1056"/>
                      <a:pt x="470" y="1022"/>
                    </a:cubicBezTo>
                    <a:cubicBezTo>
                      <a:pt x="442" y="1006"/>
                      <a:pt x="416" y="989"/>
                      <a:pt x="397" y="977"/>
                    </a:cubicBezTo>
                    <a:cubicBezTo>
                      <a:pt x="387" y="970"/>
                      <a:pt x="379" y="965"/>
                      <a:pt x="374" y="961"/>
                    </a:cubicBezTo>
                    <a:cubicBezTo>
                      <a:pt x="371" y="959"/>
                      <a:pt x="369" y="957"/>
                      <a:pt x="368" y="956"/>
                    </a:cubicBezTo>
                    <a:cubicBezTo>
                      <a:pt x="367" y="956"/>
                      <a:pt x="367" y="955"/>
                      <a:pt x="367" y="955"/>
                    </a:cubicBezTo>
                    <a:cubicBezTo>
                      <a:pt x="367" y="955"/>
                      <a:pt x="367" y="955"/>
                      <a:pt x="367" y="955"/>
                    </a:cubicBezTo>
                    <a:cubicBezTo>
                      <a:pt x="364" y="956"/>
                      <a:pt x="364" y="956"/>
                      <a:pt x="364" y="956"/>
                    </a:cubicBezTo>
                    <a:cubicBezTo>
                      <a:pt x="367" y="956"/>
                      <a:pt x="367" y="956"/>
                      <a:pt x="367" y="956"/>
                    </a:cubicBezTo>
                    <a:cubicBezTo>
                      <a:pt x="367" y="955"/>
                      <a:pt x="367" y="955"/>
                      <a:pt x="367" y="955"/>
                    </a:cubicBezTo>
                    <a:cubicBezTo>
                      <a:pt x="364" y="956"/>
                      <a:pt x="364" y="956"/>
                      <a:pt x="364" y="956"/>
                    </a:cubicBezTo>
                    <a:cubicBezTo>
                      <a:pt x="367" y="956"/>
                      <a:pt x="367" y="956"/>
                      <a:pt x="367" y="956"/>
                    </a:cubicBezTo>
                    <a:cubicBezTo>
                      <a:pt x="363" y="956"/>
                      <a:pt x="363" y="956"/>
                      <a:pt x="363" y="956"/>
                    </a:cubicBezTo>
                    <a:cubicBezTo>
                      <a:pt x="366" y="958"/>
                      <a:pt x="366" y="958"/>
                      <a:pt x="366" y="958"/>
                    </a:cubicBezTo>
                    <a:cubicBezTo>
                      <a:pt x="367" y="958"/>
                      <a:pt x="367" y="957"/>
                      <a:pt x="367" y="956"/>
                    </a:cubicBezTo>
                    <a:cubicBezTo>
                      <a:pt x="363" y="956"/>
                      <a:pt x="363" y="956"/>
                      <a:pt x="363" y="956"/>
                    </a:cubicBezTo>
                    <a:cubicBezTo>
                      <a:pt x="366" y="958"/>
                      <a:pt x="366" y="958"/>
                      <a:pt x="366" y="958"/>
                    </a:cubicBezTo>
                    <a:cubicBezTo>
                      <a:pt x="363" y="956"/>
                      <a:pt x="363" y="956"/>
                      <a:pt x="363" y="956"/>
                    </a:cubicBezTo>
                    <a:cubicBezTo>
                      <a:pt x="361" y="960"/>
                      <a:pt x="361" y="960"/>
                      <a:pt x="361" y="960"/>
                    </a:cubicBezTo>
                    <a:cubicBezTo>
                      <a:pt x="625" y="1109"/>
                      <a:pt x="625" y="1109"/>
                      <a:pt x="625" y="1109"/>
                    </a:cubicBezTo>
                    <a:cubicBezTo>
                      <a:pt x="627" y="1110"/>
                      <a:pt x="629" y="1110"/>
                      <a:pt x="630" y="1108"/>
                    </a:cubicBezTo>
                    <a:cubicBezTo>
                      <a:pt x="631" y="1106"/>
                      <a:pt x="631" y="1103"/>
                      <a:pt x="629" y="1102"/>
                    </a:cubicBezTo>
                    <a:cubicBezTo>
                      <a:pt x="629" y="1102"/>
                      <a:pt x="625" y="1100"/>
                      <a:pt x="618" y="1096"/>
                    </a:cubicBezTo>
                    <a:cubicBezTo>
                      <a:pt x="594" y="1082"/>
                      <a:pt x="533" y="1046"/>
                      <a:pt x="478" y="1012"/>
                    </a:cubicBezTo>
                    <a:cubicBezTo>
                      <a:pt x="451" y="996"/>
                      <a:pt x="425" y="980"/>
                      <a:pt x="406" y="967"/>
                    </a:cubicBezTo>
                    <a:cubicBezTo>
                      <a:pt x="397" y="961"/>
                      <a:pt x="389" y="956"/>
                      <a:pt x="384" y="952"/>
                    </a:cubicBezTo>
                    <a:cubicBezTo>
                      <a:pt x="381" y="950"/>
                      <a:pt x="379" y="948"/>
                      <a:pt x="378" y="947"/>
                    </a:cubicBezTo>
                    <a:cubicBezTo>
                      <a:pt x="377" y="947"/>
                      <a:pt x="377" y="946"/>
                      <a:pt x="377" y="946"/>
                    </a:cubicBezTo>
                    <a:cubicBezTo>
                      <a:pt x="377" y="946"/>
                      <a:pt x="377" y="946"/>
                      <a:pt x="377" y="946"/>
                    </a:cubicBezTo>
                    <a:cubicBezTo>
                      <a:pt x="375" y="947"/>
                      <a:pt x="375" y="947"/>
                      <a:pt x="375" y="947"/>
                    </a:cubicBezTo>
                    <a:cubicBezTo>
                      <a:pt x="377" y="947"/>
                      <a:pt x="377" y="947"/>
                      <a:pt x="377" y="947"/>
                    </a:cubicBezTo>
                    <a:cubicBezTo>
                      <a:pt x="377" y="946"/>
                      <a:pt x="377" y="946"/>
                      <a:pt x="377" y="946"/>
                    </a:cubicBezTo>
                    <a:cubicBezTo>
                      <a:pt x="375" y="947"/>
                      <a:pt x="375" y="947"/>
                      <a:pt x="375" y="947"/>
                    </a:cubicBezTo>
                    <a:cubicBezTo>
                      <a:pt x="377" y="947"/>
                      <a:pt x="377" y="947"/>
                      <a:pt x="377" y="947"/>
                    </a:cubicBezTo>
                    <a:cubicBezTo>
                      <a:pt x="374" y="947"/>
                      <a:pt x="374" y="947"/>
                      <a:pt x="374" y="947"/>
                    </a:cubicBezTo>
                    <a:cubicBezTo>
                      <a:pt x="377" y="949"/>
                      <a:pt x="377" y="949"/>
                      <a:pt x="377" y="949"/>
                    </a:cubicBezTo>
                    <a:cubicBezTo>
                      <a:pt x="377" y="949"/>
                      <a:pt x="377" y="948"/>
                      <a:pt x="377" y="947"/>
                    </a:cubicBezTo>
                    <a:cubicBezTo>
                      <a:pt x="374" y="947"/>
                      <a:pt x="374" y="947"/>
                      <a:pt x="374" y="947"/>
                    </a:cubicBezTo>
                    <a:cubicBezTo>
                      <a:pt x="377" y="949"/>
                      <a:pt x="377" y="949"/>
                      <a:pt x="377" y="949"/>
                    </a:cubicBezTo>
                    <a:cubicBezTo>
                      <a:pt x="377" y="949"/>
                      <a:pt x="377" y="949"/>
                      <a:pt x="377" y="949"/>
                    </a:cubicBezTo>
                    <a:cubicBezTo>
                      <a:pt x="373" y="947"/>
                      <a:pt x="373" y="947"/>
                      <a:pt x="373" y="947"/>
                    </a:cubicBezTo>
                    <a:cubicBezTo>
                      <a:pt x="375" y="951"/>
                      <a:pt x="375" y="951"/>
                      <a:pt x="375" y="951"/>
                    </a:cubicBezTo>
                    <a:cubicBezTo>
                      <a:pt x="375" y="951"/>
                      <a:pt x="376" y="950"/>
                      <a:pt x="377" y="949"/>
                    </a:cubicBezTo>
                    <a:cubicBezTo>
                      <a:pt x="373" y="947"/>
                      <a:pt x="373" y="947"/>
                      <a:pt x="373" y="947"/>
                    </a:cubicBezTo>
                    <a:cubicBezTo>
                      <a:pt x="375" y="951"/>
                      <a:pt x="375" y="951"/>
                      <a:pt x="375" y="951"/>
                    </a:cubicBezTo>
                    <a:cubicBezTo>
                      <a:pt x="374" y="948"/>
                      <a:pt x="374" y="948"/>
                      <a:pt x="374" y="948"/>
                    </a:cubicBezTo>
                    <a:cubicBezTo>
                      <a:pt x="374" y="951"/>
                      <a:pt x="374" y="951"/>
                      <a:pt x="374" y="951"/>
                    </a:cubicBezTo>
                    <a:cubicBezTo>
                      <a:pt x="374" y="951"/>
                      <a:pt x="374" y="951"/>
                      <a:pt x="375" y="951"/>
                    </a:cubicBezTo>
                    <a:cubicBezTo>
                      <a:pt x="374" y="948"/>
                      <a:pt x="374" y="948"/>
                      <a:pt x="374" y="948"/>
                    </a:cubicBezTo>
                    <a:cubicBezTo>
                      <a:pt x="374" y="951"/>
                      <a:pt x="374" y="951"/>
                      <a:pt x="374" y="951"/>
                    </a:cubicBezTo>
                    <a:cubicBezTo>
                      <a:pt x="374" y="949"/>
                      <a:pt x="374" y="949"/>
                      <a:pt x="374" y="949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4" y="951"/>
                      <a:pt x="374" y="951"/>
                      <a:pt x="374" y="951"/>
                    </a:cubicBezTo>
                    <a:cubicBezTo>
                      <a:pt x="374" y="949"/>
                      <a:pt x="374" y="949"/>
                      <a:pt x="374" y="949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4" y="951"/>
                      <a:pt x="375" y="952"/>
                    </a:cubicBezTo>
                    <a:cubicBezTo>
                      <a:pt x="378" y="953"/>
                      <a:pt x="384" y="956"/>
                      <a:pt x="392" y="961"/>
                    </a:cubicBezTo>
                    <a:cubicBezTo>
                      <a:pt x="422" y="977"/>
                      <a:pt x="478" y="1010"/>
                      <a:pt x="528" y="1040"/>
                    </a:cubicBezTo>
                    <a:cubicBezTo>
                      <a:pt x="553" y="1054"/>
                      <a:pt x="577" y="1068"/>
                      <a:pt x="595" y="1078"/>
                    </a:cubicBezTo>
                    <a:cubicBezTo>
                      <a:pt x="604" y="1083"/>
                      <a:pt x="612" y="1087"/>
                      <a:pt x="618" y="1090"/>
                    </a:cubicBezTo>
                    <a:cubicBezTo>
                      <a:pt x="621" y="1092"/>
                      <a:pt x="623" y="1093"/>
                      <a:pt x="625" y="1094"/>
                    </a:cubicBezTo>
                    <a:cubicBezTo>
                      <a:pt x="626" y="1094"/>
                      <a:pt x="627" y="1094"/>
                      <a:pt x="628" y="1094"/>
                    </a:cubicBezTo>
                    <a:cubicBezTo>
                      <a:pt x="629" y="1095"/>
                      <a:pt x="630" y="1095"/>
                      <a:pt x="631" y="1095"/>
                    </a:cubicBezTo>
                    <a:cubicBezTo>
                      <a:pt x="631" y="1095"/>
                      <a:pt x="632" y="1095"/>
                      <a:pt x="633" y="1095"/>
                    </a:cubicBezTo>
                    <a:cubicBezTo>
                      <a:pt x="633" y="1094"/>
                      <a:pt x="634" y="1094"/>
                      <a:pt x="635" y="1093"/>
                    </a:cubicBezTo>
                    <a:cubicBezTo>
                      <a:pt x="635" y="1092"/>
                      <a:pt x="636" y="1091"/>
                      <a:pt x="635" y="1090"/>
                    </a:cubicBezTo>
                    <a:cubicBezTo>
                      <a:pt x="635" y="1089"/>
                      <a:pt x="634" y="1088"/>
                      <a:pt x="634" y="1087"/>
                    </a:cubicBezTo>
                    <a:cubicBezTo>
                      <a:pt x="392" y="936"/>
                      <a:pt x="392" y="936"/>
                      <a:pt x="392" y="936"/>
                    </a:cubicBezTo>
                    <a:cubicBezTo>
                      <a:pt x="390" y="940"/>
                      <a:pt x="390" y="940"/>
                      <a:pt x="390" y="940"/>
                    </a:cubicBezTo>
                    <a:cubicBezTo>
                      <a:pt x="388" y="943"/>
                      <a:pt x="388" y="943"/>
                      <a:pt x="388" y="943"/>
                    </a:cubicBezTo>
                    <a:cubicBezTo>
                      <a:pt x="388" y="943"/>
                      <a:pt x="443" y="974"/>
                      <a:pt x="499" y="1006"/>
                    </a:cubicBezTo>
                    <a:cubicBezTo>
                      <a:pt x="527" y="1021"/>
                      <a:pt x="556" y="1037"/>
                      <a:pt x="578" y="1049"/>
                    </a:cubicBezTo>
                    <a:cubicBezTo>
                      <a:pt x="590" y="1055"/>
                      <a:pt x="599" y="1060"/>
                      <a:pt x="606" y="1063"/>
                    </a:cubicBezTo>
                    <a:cubicBezTo>
                      <a:pt x="610" y="1065"/>
                      <a:pt x="613" y="1066"/>
                      <a:pt x="616" y="1067"/>
                    </a:cubicBezTo>
                    <a:cubicBezTo>
                      <a:pt x="617" y="1068"/>
                      <a:pt x="618" y="1068"/>
                      <a:pt x="619" y="1068"/>
                    </a:cubicBezTo>
                    <a:cubicBezTo>
                      <a:pt x="620" y="1068"/>
                      <a:pt x="620" y="1069"/>
                      <a:pt x="622" y="1069"/>
                    </a:cubicBezTo>
                    <a:cubicBezTo>
                      <a:pt x="622" y="1069"/>
                      <a:pt x="623" y="1069"/>
                      <a:pt x="623" y="1068"/>
                    </a:cubicBezTo>
                    <a:cubicBezTo>
                      <a:pt x="624" y="1068"/>
                      <a:pt x="625" y="1068"/>
                      <a:pt x="626" y="1067"/>
                    </a:cubicBezTo>
                    <a:cubicBezTo>
                      <a:pt x="626" y="1066"/>
                      <a:pt x="626" y="1065"/>
                      <a:pt x="626" y="1064"/>
                    </a:cubicBezTo>
                    <a:cubicBezTo>
                      <a:pt x="626" y="1063"/>
                      <a:pt x="625" y="1062"/>
                      <a:pt x="624" y="1061"/>
                    </a:cubicBezTo>
                    <a:cubicBezTo>
                      <a:pt x="624" y="1061"/>
                      <a:pt x="621" y="1059"/>
                      <a:pt x="615" y="1056"/>
                    </a:cubicBezTo>
                    <a:cubicBezTo>
                      <a:pt x="594" y="1044"/>
                      <a:pt x="543" y="1013"/>
                      <a:pt x="496" y="985"/>
                    </a:cubicBezTo>
                    <a:cubicBezTo>
                      <a:pt x="473" y="970"/>
                      <a:pt x="451" y="957"/>
                      <a:pt x="435" y="946"/>
                    </a:cubicBezTo>
                    <a:cubicBezTo>
                      <a:pt x="427" y="941"/>
                      <a:pt x="420" y="937"/>
                      <a:pt x="416" y="933"/>
                    </a:cubicBezTo>
                    <a:cubicBezTo>
                      <a:pt x="414" y="932"/>
                      <a:pt x="412" y="930"/>
                      <a:pt x="411" y="929"/>
                    </a:cubicBezTo>
                    <a:cubicBezTo>
                      <a:pt x="410" y="929"/>
                      <a:pt x="410" y="929"/>
                      <a:pt x="410" y="928"/>
                    </a:cubicBezTo>
                    <a:cubicBezTo>
                      <a:pt x="410" y="928"/>
                      <a:pt x="410" y="928"/>
                      <a:pt x="410" y="928"/>
                    </a:cubicBezTo>
                    <a:cubicBezTo>
                      <a:pt x="409" y="929"/>
                      <a:pt x="409" y="929"/>
                      <a:pt x="409" y="929"/>
                    </a:cubicBezTo>
                    <a:cubicBezTo>
                      <a:pt x="410" y="929"/>
                      <a:pt x="410" y="929"/>
                      <a:pt x="410" y="929"/>
                    </a:cubicBezTo>
                    <a:cubicBezTo>
                      <a:pt x="410" y="928"/>
                      <a:pt x="410" y="928"/>
                      <a:pt x="410" y="928"/>
                    </a:cubicBezTo>
                    <a:cubicBezTo>
                      <a:pt x="409" y="929"/>
                      <a:pt x="409" y="929"/>
                      <a:pt x="409" y="929"/>
                    </a:cubicBezTo>
                    <a:cubicBezTo>
                      <a:pt x="410" y="929"/>
                      <a:pt x="410" y="929"/>
                      <a:pt x="410" y="929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0"/>
                      <a:pt x="410" y="930"/>
                      <a:pt x="410" y="930"/>
                    </a:cubicBezTo>
                    <a:cubicBezTo>
                      <a:pt x="410" y="929"/>
                      <a:pt x="410" y="929"/>
                      <a:pt x="410" y="929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0"/>
                      <a:pt x="410" y="930"/>
                      <a:pt x="410" y="930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2"/>
                      <a:pt x="410" y="932"/>
                      <a:pt x="410" y="932"/>
                    </a:cubicBezTo>
                    <a:cubicBezTo>
                      <a:pt x="410" y="931"/>
                      <a:pt x="410" y="931"/>
                      <a:pt x="410" y="930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2"/>
                      <a:pt x="410" y="932"/>
                      <a:pt x="410" y="932"/>
                    </a:cubicBezTo>
                    <a:cubicBezTo>
                      <a:pt x="410" y="932"/>
                      <a:pt x="410" y="932"/>
                      <a:pt x="410" y="932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8" y="934"/>
                      <a:pt x="408" y="934"/>
                      <a:pt x="408" y="934"/>
                    </a:cubicBezTo>
                    <a:cubicBezTo>
                      <a:pt x="408" y="933"/>
                      <a:pt x="409" y="933"/>
                      <a:pt x="410" y="932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8" y="934"/>
                      <a:pt x="408" y="934"/>
                      <a:pt x="408" y="934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7" y="934"/>
                      <a:pt x="407" y="934"/>
                      <a:pt x="407" y="934"/>
                    </a:cubicBezTo>
                    <a:cubicBezTo>
                      <a:pt x="407" y="934"/>
                      <a:pt x="407" y="934"/>
                      <a:pt x="408" y="934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7" y="934"/>
                      <a:pt x="407" y="934"/>
                      <a:pt x="407" y="934"/>
                    </a:cubicBezTo>
                    <a:cubicBezTo>
                      <a:pt x="407" y="932"/>
                      <a:pt x="407" y="932"/>
                      <a:pt x="407" y="932"/>
                    </a:cubicBezTo>
                    <a:cubicBezTo>
                      <a:pt x="406" y="934"/>
                      <a:pt x="406" y="934"/>
                      <a:pt x="406" y="934"/>
                    </a:cubicBezTo>
                    <a:cubicBezTo>
                      <a:pt x="406" y="934"/>
                      <a:pt x="406" y="934"/>
                      <a:pt x="407" y="934"/>
                    </a:cubicBezTo>
                    <a:cubicBezTo>
                      <a:pt x="407" y="932"/>
                      <a:pt x="407" y="932"/>
                      <a:pt x="407" y="932"/>
                    </a:cubicBezTo>
                    <a:cubicBezTo>
                      <a:pt x="406" y="934"/>
                      <a:pt x="406" y="934"/>
                      <a:pt x="406" y="934"/>
                    </a:cubicBezTo>
                    <a:cubicBezTo>
                      <a:pt x="406" y="934"/>
                      <a:pt x="408" y="934"/>
                      <a:pt x="410" y="935"/>
                    </a:cubicBezTo>
                    <a:cubicBezTo>
                      <a:pt x="417" y="939"/>
                      <a:pt x="433" y="947"/>
                      <a:pt x="452" y="958"/>
                    </a:cubicBezTo>
                    <a:cubicBezTo>
                      <a:pt x="482" y="974"/>
                      <a:pt x="519" y="995"/>
                      <a:pt x="550" y="1012"/>
                    </a:cubicBezTo>
                    <a:cubicBezTo>
                      <a:pt x="565" y="1021"/>
                      <a:pt x="578" y="1029"/>
                      <a:pt x="589" y="1034"/>
                    </a:cubicBezTo>
                    <a:cubicBezTo>
                      <a:pt x="594" y="1037"/>
                      <a:pt x="598" y="1039"/>
                      <a:pt x="601" y="1040"/>
                    </a:cubicBezTo>
                    <a:cubicBezTo>
                      <a:pt x="602" y="1041"/>
                      <a:pt x="604" y="1042"/>
                      <a:pt x="605" y="1042"/>
                    </a:cubicBezTo>
                    <a:cubicBezTo>
                      <a:pt x="605" y="1043"/>
                      <a:pt x="605" y="1043"/>
                      <a:pt x="606" y="1043"/>
                    </a:cubicBezTo>
                    <a:cubicBezTo>
                      <a:pt x="607" y="1043"/>
                      <a:pt x="607" y="1043"/>
                      <a:pt x="607" y="1043"/>
                    </a:cubicBezTo>
                    <a:cubicBezTo>
                      <a:pt x="607" y="1043"/>
                      <a:pt x="607" y="1043"/>
                      <a:pt x="608" y="1043"/>
                    </a:cubicBezTo>
                    <a:cubicBezTo>
                      <a:pt x="608" y="1043"/>
                      <a:pt x="609" y="1043"/>
                      <a:pt x="609" y="1043"/>
                    </a:cubicBezTo>
                    <a:cubicBezTo>
                      <a:pt x="610" y="1043"/>
                      <a:pt x="611" y="1042"/>
                      <a:pt x="611" y="1041"/>
                    </a:cubicBezTo>
                    <a:cubicBezTo>
                      <a:pt x="612" y="1040"/>
                      <a:pt x="612" y="1039"/>
                      <a:pt x="612" y="1038"/>
                    </a:cubicBezTo>
                    <a:cubicBezTo>
                      <a:pt x="612" y="1037"/>
                      <a:pt x="611" y="1036"/>
                      <a:pt x="610" y="1036"/>
                    </a:cubicBezTo>
                    <a:cubicBezTo>
                      <a:pt x="610" y="1036"/>
                      <a:pt x="607" y="1034"/>
                      <a:pt x="602" y="1031"/>
                    </a:cubicBezTo>
                    <a:cubicBezTo>
                      <a:pt x="583" y="1020"/>
                      <a:pt x="537" y="992"/>
                      <a:pt x="496" y="967"/>
                    </a:cubicBezTo>
                    <a:cubicBezTo>
                      <a:pt x="475" y="954"/>
                      <a:pt x="455" y="942"/>
                      <a:pt x="441" y="933"/>
                    </a:cubicBezTo>
                    <a:cubicBezTo>
                      <a:pt x="434" y="928"/>
                      <a:pt x="428" y="924"/>
                      <a:pt x="424" y="921"/>
                    </a:cubicBezTo>
                    <a:cubicBezTo>
                      <a:pt x="422" y="920"/>
                      <a:pt x="420" y="918"/>
                      <a:pt x="419" y="918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8" y="917"/>
                      <a:pt x="418" y="917"/>
                      <a:pt x="418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8" y="917"/>
                      <a:pt x="418" y="917"/>
                      <a:pt x="418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7" y="918"/>
                      <a:pt x="417" y="918"/>
                      <a:pt x="417" y="918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7" y="918"/>
                      <a:pt x="417" y="918"/>
                      <a:pt x="417" y="918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6" y="919"/>
                      <a:pt x="416" y="919"/>
                      <a:pt x="416" y="919"/>
                    </a:cubicBezTo>
                    <a:cubicBezTo>
                      <a:pt x="419" y="919"/>
                      <a:pt x="419" y="919"/>
                      <a:pt x="419" y="919"/>
                    </a:cubicBezTo>
                    <a:cubicBezTo>
                      <a:pt x="419" y="918"/>
                      <a:pt x="419" y="918"/>
                      <a:pt x="419" y="917"/>
                    </a:cubicBezTo>
                    <a:cubicBezTo>
                      <a:pt x="416" y="919"/>
                      <a:pt x="416" y="919"/>
                      <a:pt x="416" y="919"/>
                    </a:cubicBezTo>
                    <a:cubicBezTo>
                      <a:pt x="419" y="919"/>
                      <a:pt x="419" y="919"/>
                      <a:pt x="419" y="919"/>
                    </a:cubicBezTo>
                    <a:cubicBezTo>
                      <a:pt x="415" y="919"/>
                      <a:pt x="415" y="919"/>
                      <a:pt x="415" y="919"/>
                    </a:cubicBezTo>
                    <a:cubicBezTo>
                      <a:pt x="418" y="921"/>
                      <a:pt x="418" y="921"/>
                      <a:pt x="418" y="921"/>
                    </a:cubicBezTo>
                    <a:cubicBezTo>
                      <a:pt x="419" y="920"/>
                      <a:pt x="419" y="919"/>
                      <a:pt x="419" y="919"/>
                    </a:cubicBezTo>
                    <a:cubicBezTo>
                      <a:pt x="415" y="919"/>
                      <a:pt x="415" y="919"/>
                      <a:pt x="415" y="919"/>
                    </a:cubicBezTo>
                    <a:cubicBezTo>
                      <a:pt x="418" y="921"/>
                      <a:pt x="418" y="921"/>
                      <a:pt x="418" y="921"/>
                    </a:cubicBezTo>
                    <a:cubicBezTo>
                      <a:pt x="415" y="919"/>
                      <a:pt x="415" y="919"/>
                      <a:pt x="415" y="919"/>
                    </a:cubicBezTo>
                    <a:cubicBezTo>
                      <a:pt x="413" y="922"/>
                      <a:pt x="413" y="922"/>
                      <a:pt x="413" y="922"/>
                    </a:cubicBezTo>
                    <a:cubicBezTo>
                      <a:pt x="413" y="922"/>
                      <a:pt x="458" y="948"/>
                      <a:pt x="504" y="975"/>
                    </a:cubicBezTo>
                    <a:cubicBezTo>
                      <a:pt x="527" y="988"/>
                      <a:pt x="550" y="1001"/>
                      <a:pt x="568" y="1011"/>
                    </a:cubicBezTo>
                    <a:cubicBezTo>
                      <a:pt x="578" y="1016"/>
                      <a:pt x="585" y="1020"/>
                      <a:pt x="591" y="1023"/>
                    </a:cubicBezTo>
                    <a:cubicBezTo>
                      <a:pt x="594" y="1025"/>
                      <a:pt x="597" y="1026"/>
                      <a:pt x="599" y="1027"/>
                    </a:cubicBezTo>
                    <a:cubicBezTo>
                      <a:pt x="600" y="1027"/>
                      <a:pt x="601" y="1027"/>
                      <a:pt x="602" y="1028"/>
                    </a:cubicBezTo>
                    <a:cubicBezTo>
                      <a:pt x="603" y="1028"/>
                      <a:pt x="603" y="1028"/>
                      <a:pt x="604" y="1028"/>
                    </a:cubicBezTo>
                    <a:cubicBezTo>
                      <a:pt x="605" y="1028"/>
                      <a:pt x="605" y="1028"/>
                      <a:pt x="606" y="1028"/>
                    </a:cubicBezTo>
                    <a:cubicBezTo>
                      <a:pt x="607" y="1028"/>
                      <a:pt x="608" y="1027"/>
                      <a:pt x="608" y="1026"/>
                    </a:cubicBezTo>
                    <a:cubicBezTo>
                      <a:pt x="608" y="1026"/>
                      <a:pt x="608" y="1026"/>
                      <a:pt x="608" y="1026"/>
                    </a:cubicBezTo>
                    <a:cubicBezTo>
                      <a:pt x="609" y="1025"/>
                      <a:pt x="609" y="1025"/>
                      <a:pt x="609" y="1024"/>
                    </a:cubicBezTo>
                    <a:cubicBezTo>
                      <a:pt x="609" y="1023"/>
                      <a:pt x="609" y="1022"/>
                      <a:pt x="608" y="1022"/>
                    </a:cubicBezTo>
                    <a:cubicBezTo>
                      <a:pt x="608" y="1021"/>
                      <a:pt x="608" y="1021"/>
                      <a:pt x="607" y="1021"/>
                    </a:cubicBezTo>
                    <a:cubicBezTo>
                      <a:pt x="607" y="1020"/>
                      <a:pt x="606" y="1020"/>
                      <a:pt x="606" y="1019"/>
                    </a:cubicBezTo>
                    <a:cubicBezTo>
                      <a:pt x="603" y="1018"/>
                      <a:pt x="599" y="1015"/>
                      <a:pt x="593" y="1011"/>
                    </a:cubicBezTo>
                    <a:cubicBezTo>
                      <a:pt x="572" y="998"/>
                      <a:pt x="531" y="974"/>
                      <a:pt x="495" y="953"/>
                    </a:cubicBezTo>
                    <a:cubicBezTo>
                      <a:pt x="477" y="942"/>
                      <a:pt x="461" y="932"/>
                      <a:pt x="449" y="924"/>
                    </a:cubicBezTo>
                    <a:cubicBezTo>
                      <a:pt x="443" y="920"/>
                      <a:pt x="438" y="917"/>
                      <a:pt x="434" y="915"/>
                    </a:cubicBezTo>
                    <a:cubicBezTo>
                      <a:pt x="433" y="914"/>
                      <a:pt x="432" y="912"/>
                      <a:pt x="431" y="912"/>
                    </a:cubicBezTo>
                    <a:cubicBezTo>
                      <a:pt x="430" y="911"/>
                      <a:pt x="430" y="911"/>
                      <a:pt x="430" y="911"/>
                    </a:cubicBezTo>
                    <a:cubicBezTo>
                      <a:pt x="429" y="912"/>
                      <a:pt x="429" y="912"/>
                      <a:pt x="429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1"/>
                      <a:pt x="430" y="911"/>
                      <a:pt x="430" y="911"/>
                    </a:cubicBezTo>
                    <a:cubicBezTo>
                      <a:pt x="429" y="912"/>
                      <a:pt x="429" y="912"/>
                      <a:pt x="429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3"/>
                      <a:pt x="428" y="913"/>
                      <a:pt x="428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2"/>
                      <a:pt x="431" y="912"/>
                      <a:pt x="430" y="912"/>
                    </a:cubicBezTo>
                    <a:cubicBezTo>
                      <a:pt x="428" y="913"/>
                      <a:pt x="428" y="913"/>
                      <a:pt x="428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4"/>
                      <a:pt x="431" y="913"/>
                      <a:pt x="431" y="913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8" y="916"/>
                      <a:pt x="428" y="916"/>
                      <a:pt x="428" y="916"/>
                    </a:cubicBezTo>
                    <a:cubicBezTo>
                      <a:pt x="429" y="916"/>
                      <a:pt x="430" y="916"/>
                      <a:pt x="430" y="915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8" y="916"/>
                      <a:pt x="428" y="916"/>
                      <a:pt x="428" y="916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7"/>
                      <a:pt x="428" y="917"/>
                      <a:pt x="428" y="916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5"/>
                      <a:pt x="427" y="915"/>
                      <a:pt x="427" y="915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5"/>
                      <a:pt x="427" y="915"/>
                      <a:pt x="427" y="915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7"/>
                      <a:pt x="428" y="917"/>
                      <a:pt x="430" y="918"/>
                    </a:cubicBezTo>
                    <a:cubicBezTo>
                      <a:pt x="437" y="921"/>
                      <a:pt x="451" y="929"/>
                      <a:pt x="469" y="938"/>
                    </a:cubicBezTo>
                    <a:cubicBezTo>
                      <a:pt x="496" y="952"/>
                      <a:pt x="530" y="971"/>
                      <a:pt x="557" y="986"/>
                    </a:cubicBezTo>
                    <a:cubicBezTo>
                      <a:pt x="571" y="994"/>
                      <a:pt x="583" y="1001"/>
                      <a:pt x="592" y="1006"/>
                    </a:cubicBezTo>
                    <a:cubicBezTo>
                      <a:pt x="596" y="1008"/>
                      <a:pt x="600" y="1010"/>
                      <a:pt x="602" y="1011"/>
                    </a:cubicBezTo>
                    <a:cubicBezTo>
                      <a:pt x="603" y="1012"/>
                      <a:pt x="604" y="1012"/>
                      <a:pt x="605" y="1013"/>
                    </a:cubicBezTo>
                    <a:cubicBezTo>
                      <a:pt x="605" y="1013"/>
                      <a:pt x="606" y="1013"/>
                      <a:pt x="606" y="1013"/>
                    </a:cubicBezTo>
                    <a:cubicBezTo>
                      <a:pt x="606" y="1013"/>
                      <a:pt x="606" y="1013"/>
                      <a:pt x="606" y="1013"/>
                    </a:cubicBezTo>
                    <a:cubicBezTo>
                      <a:pt x="607" y="1014"/>
                      <a:pt x="607" y="1014"/>
                      <a:pt x="607" y="1014"/>
                    </a:cubicBezTo>
                    <a:cubicBezTo>
                      <a:pt x="607" y="1014"/>
                      <a:pt x="607" y="1014"/>
                      <a:pt x="608" y="1014"/>
                    </a:cubicBezTo>
                    <a:cubicBezTo>
                      <a:pt x="608" y="1014"/>
                      <a:pt x="609" y="1014"/>
                      <a:pt x="609" y="1014"/>
                    </a:cubicBezTo>
                    <a:cubicBezTo>
                      <a:pt x="610" y="1013"/>
                      <a:pt x="610" y="1013"/>
                      <a:pt x="611" y="1012"/>
                    </a:cubicBezTo>
                    <a:cubicBezTo>
                      <a:pt x="611" y="1012"/>
                      <a:pt x="611" y="1012"/>
                      <a:pt x="611" y="1012"/>
                    </a:cubicBezTo>
                    <a:cubicBezTo>
                      <a:pt x="612" y="1011"/>
                      <a:pt x="612" y="1010"/>
                      <a:pt x="612" y="1010"/>
                    </a:cubicBezTo>
                    <a:cubicBezTo>
                      <a:pt x="612" y="1008"/>
                      <a:pt x="612" y="1008"/>
                      <a:pt x="611" y="1007"/>
                    </a:cubicBezTo>
                    <a:cubicBezTo>
                      <a:pt x="611" y="1006"/>
                      <a:pt x="610" y="1006"/>
                      <a:pt x="610" y="1005"/>
                    </a:cubicBezTo>
                    <a:cubicBezTo>
                      <a:pt x="609" y="1004"/>
                      <a:pt x="607" y="1003"/>
                      <a:pt x="605" y="1001"/>
                    </a:cubicBezTo>
                    <a:cubicBezTo>
                      <a:pt x="598" y="996"/>
                      <a:pt x="584" y="986"/>
                      <a:pt x="567" y="976"/>
                    </a:cubicBezTo>
                    <a:cubicBezTo>
                      <a:pt x="516" y="944"/>
                      <a:pt x="439" y="900"/>
                      <a:pt x="439" y="900"/>
                    </a:cubicBezTo>
                    <a:cubicBezTo>
                      <a:pt x="437" y="903"/>
                      <a:pt x="437" y="903"/>
                      <a:pt x="437" y="903"/>
                    </a:cubicBezTo>
                    <a:cubicBezTo>
                      <a:pt x="435" y="907"/>
                      <a:pt x="435" y="907"/>
                      <a:pt x="435" y="907"/>
                    </a:cubicBezTo>
                    <a:cubicBezTo>
                      <a:pt x="617" y="1003"/>
                      <a:pt x="617" y="1003"/>
                      <a:pt x="617" y="1003"/>
                    </a:cubicBezTo>
                    <a:cubicBezTo>
                      <a:pt x="618" y="1004"/>
                      <a:pt x="620" y="1004"/>
                      <a:pt x="621" y="1003"/>
                    </a:cubicBezTo>
                    <a:cubicBezTo>
                      <a:pt x="622" y="1003"/>
                      <a:pt x="623" y="1001"/>
                      <a:pt x="623" y="1000"/>
                    </a:cubicBezTo>
                    <a:cubicBezTo>
                      <a:pt x="623" y="999"/>
                      <a:pt x="622" y="998"/>
                      <a:pt x="622" y="998"/>
                    </a:cubicBezTo>
                    <a:cubicBezTo>
                      <a:pt x="622" y="997"/>
                      <a:pt x="622" y="997"/>
                      <a:pt x="622" y="997"/>
                    </a:cubicBezTo>
                    <a:cubicBezTo>
                      <a:pt x="621" y="997"/>
                      <a:pt x="621" y="997"/>
                      <a:pt x="621" y="997"/>
                    </a:cubicBezTo>
                    <a:cubicBezTo>
                      <a:pt x="621" y="996"/>
                      <a:pt x="621" y="996"/>
                      <a:pt x="620" y="996"/>
                    </a:cubicBezTo>
                    <a:cubicBezTo>
                      <a:pt x="616" y="993"/>
                      <a:pt x="604" y="985"/>
                      <a:pt x="587" y="975"/>
                    </a:cubicBezTo>
                    <a:cubicBezTo>
                      <a:pt x="536" y="943"/>
                      <a:pt x="446" y="887"/>
                      <a:pt x="446" y="887"/>
                    </a:cubicBezTo>
                    <a:cubicBezTo>
                      <a:pt x="444" y="890"/>
                      <a:pt x="444" y="890"/>
                      <a:pt x="444" y="890"/>
                    </a:cubicBezTo>
                    <a:cubicBezTo>
                      <a:pt x="447" y="893"/>
                      <a:pt x="447" y="893"/>
                      <a:pt x="447" y="893"/>
                    </a:cubicBezTo>
                    <a:cubicBezTo>
                      <a:pt x="444" y="890"/>
                      <a:pt x="444" y="890"/>
                      <a:pt x="444" y="890"/>
                    </a:cubicBezTo>
                    <a:cubicBezTo>
                      <a:pt x="445" y="894"/>
                      <a:pt x="445" y="894"/>
                      <a:pt x="445" y="894"/>
                    </a:cubicBezTo>
                    <a:cubicBezTo>
                      <a:pt x="446" y="894"/>
                      <a:pt x="446" y="894"/>
                      <a:pt x="447" y="893"/>
                    </a:cubicBezTo>
                    <a:cubicBezTo>
                      <a:pt x="444" y="890"/>
                      <a:pt x="444" y="890"/>
                      <a:pt x="444" y="890"/>
                    </a:cubicBezTo>
                    <a:cubicBezTo>
                      <a:pt x="445" y="894"/>
                      <a:pt x="445" y="894"/>
                      <a:pt x="445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4" y="894"/>
                      <a:pt x="444" y="894"/>
                      <a:pt x="444" y="894"/>
                    </a:cubicBezTo>
                    <a:cubicBezTo>
                      <a:pt x="444" y="894"/>
                      <a:pt x="444" y="894"/>
                      <a:pt x="445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4" y="894"/>
                      <a:pt x="444" y="894"/>
                      <a:pt x="444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4"/>
                      <a:pt x="443" y="894"/>
                      <a:pt x="444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2"/>
                      <a:pt x="443" y="892"/>
                      <a:pt x="443" y="892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2"/>
                      <a:pt x="443" y="892"/>
                      <a:pt x="443" y="892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4"/>
                      <a:pt x="443" y="894"/>
                      <a:pt x="444" y="895"/>
                    </a:cubicBezTo>
                    <a:cubicBezTo>
                      <a:pt x="446" y="896"/>
                      <a:pt x="450" y="898"/>
                      <a:pt x="456" y="901"/>
                    </a:cubicBezTo>
                    <a:cubicBezTo>
                      <a:pt x="477" y="912"/>
                      <a:pt x="518" y="935"/>
                      <a:pt x="554" y="954"/>
                    </a:cubicBezTo>
                    <a:cubicBezTo>
                      <a:pt x="572" y="964"/>
                      <a:pt x="589" y="973"/>
                      <a:pt x="601" y="980"/>
                    </a:cubicBezTo>
                    <a:cubicBezTo>
                      <a:pt x="607" y="983"/>
                      <a:pt x="612" y="986"/>
                      <a:pt x="616" y="988"/>
                    </a:cubicBezTo>
                    <a:cubicBezTo>
                      <a:pt x="619" y="990"/>
                      <a:pt x="621" y="991"/>
                      <a:pt x="621" y="991"/>
                    </a:cubicBezTo>
                    <a:cubicBezTo>
                      <a:pt x="623" y="992"/>
                      <a:pt x="625" y="991"/>
                      <a:pt x="626" y="989"/>
                    </a:cubicBezTo>
                    <a:cubicBezTo>
                      <a:pt x="627" y="988"/>
                      <a:pt x="627" y="985"/>
                      <a:pt x="625" y="984"/>
                    </a:cubicBezTo>
                    <a:cubicBezTo>
                      <a:pt x="453" y="877"/>
                      <a:pt x="453" y="877"/>
                      <a:pt x="453" y="877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5" y="882"/>
                      <a:pt x="455" y="882"/>
                      <a:pt x="455" y="882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2" y="884"/>
                      <a:pt x="452" y="884"/>
                      <a:pt x="452" y="884"/>
                    </a:cubicBezTo>
                    <a:cubicBezTo>
                      <a:pt x="453" y="884"/>
                      <a:pt x="454" y="883"/>
                      <a:pt x="455" y="882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2" y="884"/>
                      <a:pt x="452" y="884"/>
                      <a:pt x="452" y="884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1" y="884"/>
                      <a:pt x="451" y="884"/>
                      <a:pt x="451" y="884"/>
                    </a:cubicBezTo>
                    <a:cubicBezTo>
                      <a:pt x="451" y="884"/>
                      <a:pt x="452" y="884"/>
                      <a:pt x="452" y="884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1" y="884"/>
                      <a:pt x="451" y="884"/>
                      <a:pt x="451" y="884"/>
                    </a:cubicBezTo>
                    <a:cubicBezTo>
                      <a:pt x="451" y="881"/>
                      <a:pt x="451" y="881"/>
                      <a:pt x="451" y="881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1" y="884"/>
                      <a:pt x="451" y="884"/>
                      <a:pt x="451" y="884"/>
                    </a:cubicBezTo>
                    <a:cubicBezTo>
                      <a:pt x="451" y="881"/>
                      <a:pt x="451" y="881"/>
                      <a:pt x="451" y="881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1" y="882"/>
                      <a:pt x="451" y="882"/>
                      <a:pt x="451" y="882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1" y="882"/>
                      <a:pt x="451" y="882"/>
                      <a:pt x="451" y="882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0" y="884"/>
                      <a:pt x="451" y="884"/>
                      <a:pt x="451" y="884"/>
                    </a:cubicBezTo>
                    <a:cubicBezTo>
                      <a:pt x="453" y="885"/>
                      <a:pt x="458" y="888"/>
                      <a:pt x="464" y="891"/>
                    </a:cubicBezTo>
                    <a:cubicBezTo>
                      <a:pt x="486" y="902"/>
                      <a:pt x="529" y="924"/>
                      <a:pt x="565" y="943"/>
                    </a:cubicBezTo>
                    <a:cubicBezTo>
                      <a:pt x="584" y="952"/>
                      <a:pt x="601" y="961"/>
                      <a:pt x="613" y="968"/>
                    </a:cubicBezTo>
                    <a:cubicBezTo>
                      <a:pt x="620" y="971"/>
                      <a:pt x="625" y="974"/>
                      <a:pt x="628" y="976"/>
                    </a:cubicBezTo>
                    <a:cubicBezTo>
                      <a:pt x="632" y="977"/>
                      <a:pt x="634" y="978"/>
                      <a:pt x="634" y="978"/>
                    </a:cubicBezTo>
                    <a:cubicBezTo>
                      <a:pt x="635" y="979"/>
                      <a:pt x="638" y="979"/>
                      <a:pt x="639" y="977"/>
                    </a:cubicBezTo>
                    <a:cubicBezTo>
                      <a:pt x="639" y="976"/>
                      <a:pt x="639" y="975"/>
                      <a:pt x="639" y="975"/>
                    </a:cubicBezTo>
                    <a:cubicBezTo>
                      <a:pt x="639" y="974"/>
                      <a:pt x="639" y="974"/>
                      <a:pt x="639" y="973"/>
                    </a:cubicBezTo>
                    <a:cubicBezTo>
                      <a:pt x="639" y="973"/>
                      <a:pt x="639" y="972"/>
                      <a:pt x="638" y="972"/>
                    </a:cubicBezTo>
                    <a:cubicBezTo>
                      <a:pt x="638" y="972"/>
                      <a:pt x="638" y="972"/>
                      <a:pt x="638" y="971"/>
                    </a:cubicBezTo>
                    <a:cubicBezTo>
                      <a:pt x="637" y="971"/>
                      <a:pt x="636" y="970"/>
                      <a:pt x="634" y="969"/>
                    </a:cubicBezTo>
                    <a:cubicBezTo>
                      <a:pt x="628" y="964"/>
                      <a:pt x="614" y="956"/>
                      <a:pt x="597" y="945"/>
                    </a:cubicBezTo>
                    <a:cubicBezTo>
                      <a:pt x="547" y="914"/>
                      <a:pt x="467" y="865"/>
                      <a:pt x="467" y="865"/>
                    </a:cubicBezTo>
                    <a:cubicBezTo>
                      <a:pt x="464" y="868"/>
                      <a:pt x="464" y="868"/>
                      <a:pt x="464" y="868"/>
                    </a:cubicBezTo>
                    <a:cubicBezTo>
                      <a:pt x="463" y="872"/>
                      <a:pt x="463" y="872"/>
                      <a:pt x="463" y="872"/>
                    </a:cubicBezTo>
                    <a:cubicBezTo>
                      <a:pt x="463" y="872"/>
                      <a:pt x="506" y="895"/>
                      <a:pt x="550" y="918"/>
                    </a:cubicBezTo>
                    <a:cubicBezTo>
                      <a:pt x="572" y="930"/>
                      <a:pt x="595" y="941"/>
                      <a:pt x="612" y="950"/>
                    </a:cubicBezTo>
                    <a:cubicBezTo>
                      <a:pt x="621" y="954"/>
                      <a:pt x="628" y="958"/>
                      <a:pt x="634" y="960"/>
                    </a:cubicBezTo>
                    <a:cubicBezTo>
                      <a:pt x="636" y="962"/>
                      <a:pt x="639" y="963"/>
                      <a:pt x="641" y="963"/>
                    </a:cubicBezTo>
                    <a:cubicBezTo>
                      <a:pt x="641" y="964"/>
                      <a:pt x="642" y="964"/>
                      <a:pt x="643" y="964"/>
                    </a:cubicBezTo>
                    <a:cubicBezTo>
                      <a:pt x="643" y="964"/>
                      <a:pt x="644" y="964"/>
                      <a:pt x="644" y="965"/>
                    </a:cubicBezTo>
                    <a:cubicBezTo>
                      <a:pt x="644" y="965"/>
                      <a:pt x="645" y="965"/>
                      <a:pt x="645" y="965"/>
                    </a:cubicBezTo>
                    <a:cubicBezTo>
                      <a:pt x="646" y="965"/>
                      <a:pt x="646" y="965"/>
                      <a:pt x="647" y="964"/>
                    </a:cubicBezTo>
                    <a:cubicBezTo>
                      <a:pt x="647" y="964"/>
                      <a:pt x="648" y="964"/>
                      <a:pt x="649" y="963"/>
                    </a:cubicBezTo>
                    <a:cubicBezTo>
                      <a:pt x="650" y="962"/>
                      <a:pt x="650" y="961"/>
                      <a:pt x="650" y="960"/>
                    </a:cubicBezTo>
                    <a:cubicBezTo>
                      <a:pt x="649" y="959"/>
                      <a:pt x="649" y="958"/>
                      <a:pt x="648" y="957"/>
                    </a:cubicBezTo>
                    <a:cubicBezTo>
                      <a:pt x="582" y="916"/>
                      <a:pt x="582" y="916"/>
                      <a:pt x="582" y="916"/>
                    </a:cubicBezTo>
                    <a:cubicBezTo>
                      <a:pt x="652" y="954"/>
                      <a:pt x="652" y="954"/>
                      <a:pt x="652" y="954"/>
                    </a:cubicBezTo>
                    <a:cubicBezTo>
                      <a:pt x="654" y="955"/>
                      <a:pt x="657" y="954"/>
                      <a:pt x="658" y="952"/>
                    </a:cubicBezTo>
                    <a:cubicBezTo>
                      <a:pt x="659" y="950"/>
                      <a:pt x="658" y="948"/>
                      <a:pt x="656" y="947"/>
                    </a:cubicBezTo>
                    <a:cubicBezTo>
                      <a:pt x="485" y="840"/>
                      <a:pt x="485" y="840"/>
                      <a:pt x="485" y="840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6" y="845"/>
                      <a:pt x="486" y="845"/>
                      <a:pt x="486" y="845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4" y="847"/>
                      <a:pt x="484" y="847"/>
                      <a:pt x="484" y="847"/>
                    </a:cubicBezTo>
                    <a:cubicBezTo>
                      <a:pt x="485" y="847"/>
                      <a:pt x="486" y="846"/>
                      <a:pt x="486" y="845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4" y="847"/>
                      <a:pt x="484" y="847"/>
                      <a:pt x="484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3" y="847"/>
                      <a:pt x="483" y="847"/>
                      <a:pt x="483" y="847"/>
                    </a:cubicBezTo>
                    <a:cubicBezTo>
                      <a:pt x="483" y="847"/>
                      <a:pt x="484" y="847"/>
                      <a:pt x="484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3" y="847"/>
                      <a:pt x="483" y="847"/>
                      <a:pt x="483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3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3" y="844"/>
                      <a:pt x="483" y="844"/>
                      <a:pt x="483" y="844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3" y="844"/>
                      <a:pt x="483" y="844"/>
                      <a:pt x="483" y="844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6"/>
                      <a:pt x="482" y="846"/>
                      <a:pt x="482" y="846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6"/>
                      <a:pt x="482" y="846"/>
                      <a:pt x="482" y="846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4" y="848"/>
                      <a:pt x="488" y="850"/>
                      <a:pt x="494" y="854"/>
                    </a:cubicBezTo>
                    <a:cubicBezTo>
                      <a:pt x="514" y="864"/>
                      <a:pt x="553" y="886"/>
                      <a:pt x="589" y="905"/>
                    </a:cubicBezTo>
                    <a:cubicBezTo>
                      <a:pt x="607" y="914"/>
                      <a:pt x="623" y="923"/>
                      <a:pt x="636" y="929"/>
                    </a:cubicBezTo>
                    <a:cubicBezTo>
                      <a:pt x="642" y="933"/>
                      <a:pt x="648" y="935"/>
                      <a:pt x="652" y="937"/>
                    </a:cubicBezTo>
                    <a:cubicBezTo>
                      <a:pt x="654" y="938"/>
                      <a:pt x="656" y="939"/>
                      <a:pt x="657" y="939"/>
                    </a:cubicBezTo>
                    <a:cubicBezTo>
                      <a:pt x="658" y="940"/>
                      <a:pt x="659" y="940"/>
                      <a:pt x="659" y="940"/>
                    </a:cubicBezTo>
                    <a:cubicBezTo>
                      <a:pt x="660" y="940"/>
                      <a:pt x="660" y="940"/>
                      <a:pt x="661" y="940"/>
                    </a:cubicBezTo>
                    <a:cubicBezTo>
                      <a:pt x="662" y="940"/>
                      <a:pt x="662" y="940"/>
                      <a:pt x="663" y="940"/>
                    </a:cubicBezTo>
                    <a:cubicBezTo>
                      <a:pt x="663" y="940"/>
                      <a:pt x="664" y="939"/>
                      <a:pt x="665" y="938"/>
                    </a:cubicBezTo>
                    <a:cubicBezTo>
                      <a:pt x="666" y="937"/>
                      <a:pt x="666" y="936"/>
                      <a:pt x="666" y="935"/>
                    </a:cubicBezTo>
                    <a:cubicBezTo>
                      <a:pt x="665" y="934"/>
                      <a:pt x="665" y="933"/>
                      <a:pt x="664" y="933"/>
                    </a:cubicBezTo>
                    <a:cubicBezTo>
                      <a:pt x="664" y="933"/>
                      <a:pt x="661" y="931"/>
                      <a:pt x="656" y="928"/>
                    </a:cubicBezTo>
                    <a:cubicBezTo>
                      <a:pt x="640" y="918"/>
                      <a:pt x="599" y="893"/>
                      <a:pt x="562" y="870"/>
                    </a:cubicBezTo>
                    <a:cubicBezTo>
                      <a:pt x="544" y="859"/>
                      <a:pt x="526" y="848"/>
                      <a:pt x="513" y="840"/>
                    </a:cubicBezTo>
                    <a:cubicBezTo>
                      <a:pt x="507" y="836"/>
                      <a:pt x="502" y="832"/>
                      <a:pt x="498" y="830"/>
                    </a:cubicBezTo>
                    <a:cubicBezTo>
                      <a:pt x="496" y="829"/>
                      <a:pt x="495" y="828"/>
                      <a:pt x="494" y="827"/>
                    </a:cubicBezTo>
                    <a:cubicBezTo>
                      <a:pt x="493" y="827"/>
                      <a:pt x="493" y="826"/>
                      <a:pt x="493" y="826"/>
                    </a:cubicBezTo>
                    <a:cubicBezTo>
                      <a:pt x="493" y="826"/>
                      <a:pt x="493" y="826"/>
                      <a:pt x="493" y="826"/>
                    </a:cubicBezTo>
                    <a:cubicBezTo>
                      <a:pt x="491" y="828"/>
                      <a:pt x="491" y="828"/>
                      <a:pt x="491" y="828"/>
                    </a:cubicBezTo>
                    <a:cubicBezTo>
                      <a:pt x="493" y="827"/>
                      <a:pt x="493" y="827"/>
                      <a:pt x="493" y="827"/>
                    </a:cubicBezTo>
                    <a:cubicBezTo>
                      <a:pt x="493" y="826"/>
                      <a:pt x="493" y="826"/>
                      <a:pt x="493" y="826"/>
                    </a:cubicBezTo>
                    <a:cubicBezTo>
                      <a:pt x="491" y="828"/>
                      <a:pt x="491" y="828"/>
                      <a:pt x="491" y="828"/>
                    </a:cubicBezTo>
                    <a:cubicBezTo>
                      <a:pt x="493" y="827"/>
                      <a:pt x="493" y="827"/>
                      <a:pt x="493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7"/>
                      <a:pt x="494" y="827"/>
                      <a:pt x="494" y="827"/>
                    </a:cubicBezTo>
                    <a:cubicBezTo>
                      <a:pt x="493" y="827"/>
                      <a:pt x="493" y="827"/>
                      <a:pt x="493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7"/>
                      <a:pt x="494" y="827"/>
                      <a:pt x="494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9"/>
                      <a:pt x="494" y="829"/>
                      <a:pt x="494" y="829"/>
                    </a:cubicBezTo>
                    <a:cubicBezTo>
                      <a:pt x="494" y="828"/>
                      <a:pt x="494" y="827"/>
                      <a:pt x="494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9"/>
                      <a:pt x="494" y="829"/>
                      <a:pt x="494" y="829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3" y="832"/>
                      <a:pt x="493" y="832"/>
                      <a:pt x="493" y="832"/>
                    </a:cubicBezTo>
                    <a:cubicBezTo>
                      <a:pt x="494" y="831"/>
                      <a:pt x="494" y="830"/>
                      <a:pt x="494" y="829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3" y="832"/>
                      <a:pt x="493" y="832"/>
                      <a:pt x="493" y="832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88" y="833"/>
                      <a:pt x="488" y="833"/>
                      <a:pt x="488" y="833"/>
                    </a:cubicBezTo>
                    <a:cubicBezTo>
                      <a:pt x="671" y="932"/>
                      <a:pt x="671" y="932"/>
                      <a:pt x="671" y="932"/>
                    </a:cubicBezTo>
                    <a:cubicBezTo>
                      <a:pt x="673" y="933"/>
                      <a:pt x="675" y="932"/>
                      <a:pt x="676" y="931"/>
                    </a:cubicBezTo>
                    <a:cubicBezTo>
                      <a:pt x="677" y="929"/>
                      <a:pt x="677" y="926"/>
                      <a:pt x="675" y="925"/>
                    </a:cubicBezTo>
                    <a:cubicBezTo>
                      <a:pt x="675" y="925"/>
                      <a:pt x="672" y="924"/>
                      <a:pt x="667" y="921"/>
                    </a:cubicBezTo>
                    <a:cubicBezTo>
                      <a:pt x="650" y="910"/>
                      <a:pt x="608" y="885"/>
                      <a:pt x="570" y="861"/>
                    </a:cubicBezTo>
                    <a:cubicBezTo>
                      <a:pt x="551" y="850"/>
                      <a:pt x="533" y="839"/>
                      <a:pt x="520" y="830"/>
                    </a:cubicBezTo>
                    <a:cubicBezTo>
                      <a:pt x="513" y="826"/>
                      <a:pt x="508" y="822"/>
                      <a:pt x="504" y="820"/>
                    </a:cubicBezTo>
                    <a:cubicBezTo>
                      <a:pt x="502" y="818"/>
                      <a:pt x="501" y="817"/>
                      <a:pt x="500" y="817"/>
                    </a:cubicBezTo>
                    <a:cubicBezTo>
                      <a:pt x="500" y="816"/>
                      <a:pt x="499" y="816"/>
                      <a:pt x="499" y="816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8" y="817"/>
                      <a:pt x="498" y="817"/>
                      <a:pt x="498" y="817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8" y="817"/>
                      <a:pt x="498" y="817"/>
                      <a:pt x="498" y="817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500" y="818"/>
                      <a:pt x="500" y="818"/>
                      <a:pt x="500" y="818"/>
                    </a:cubicBezTo>
                    <a:cubicBezTo>
                      <a:pt x="500" y="817"/>
                      <a:pt x="500" y="816"/>
                      <a:pt x="499" y="816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500" y="818"/>
                      <a:pt x="500" y="818"/>
                      <a:pt x="500" y="818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9" y="820"/>
                      <a:pt x="499" y="820"/>
                      <a:pt x="499" y="820"/>
                    </a:cubicBezTo>
                    <a:cubicBezTo>
                      <a:pt x="500" y="820"/>
                      <a:pt x="500" y="819"/>
                      <a:pt x="500" y="818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9" y="820"/>
                      <a:pt x="499" y="820"/>
                      <a:pt x="499" y="820"/>
                    </a:cubicBezTo>
                    <a:cubicBezTo>
                      <a:pt x="499" y="820"/>
                      <a:pt x="499" y="820"/>
                      <a:pt x="499" y="820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7" y="822"/>
                      <a:pt x="497" y="822"/>
                      <a:pt x="497" y="822"/>
                    </a:cubicBezTo>
                    <a:cubicBezTo>
                      <a:pt x="498" y="822"/>
                      <a:pt x="499" y="821"/>
                      <a:pt x="499" y="820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7" y="822"/>
                      <a:pt x="497" y="822"/>
                      <a:pt x="497" y="822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6" y="822"/>
                      <a:pt x="496" y="822"/>
                      <a:pt x="496" y="822"/>
                    </a:cubicBezTo>
                    <a:cubicBezTo>
                      <a:pt x="496" y="822"/>
                      <a:pt x="497" y="822"/>
                      <a:pt x="497" y="822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6" y="822"/>
                      <a:pt x="496" y="822"/>
                      <a:pt x="496" y="822"/>
                    </a:cubicBezTo>
                    <a:cubicBezTo>
                      <a:pt x="496" y="819"/>
                      <a:pt x="496" y="819"/>
                      <a:pt x="496" y="819"/>
                    </a:cubicBezTo>
                    <a:cubicBezTo>
                      <a:pt x="495" y="822"/>
                      <a:pt x="495" y="822"/>
                      <a:pt x="495" y="822"/>
                    </a:cubicBezTo>
                    <a:cubicBezTo>
                      <a:pt x="495" y="822"/>
                      <a:pt x="495" y="822"/>
                      <a:pt x="496" y="822"/>
                    </a:cubicBezTo>
                    <a:cubicBezTo>
                      <a:pt x="496" y="819"/>
                      <a:pt x="496" y="819"/>
                      <a:pt x="496" y="819"/>
                    </a:cubicBezTo>
                    <a:cubicBezTo>
                      <a:pt x="495" y="822"/>
                      <a:pt x="495" y="822"/>
                      <a:pt x="495" y="822"/>
                    </a:cubicBezTo>
                    <a:cubicBezTo>
                      <a:pt x="495" y="822"/>
                      <a:pt x="496" y="822"/>
                      <a:pt x="497" y="822"/>
                    </a:cubicBezTo>
                    <a:cubicBezTo>
                      <a:pt x="499" y="824"/>
                      <a:pt x="504" y="826"/>
                      <a:pt x="512" y="830"/>
                    </a:cubicBezTo>
                    <a:cubicBezTo>
                      <a:pt x="537" y="843"/>
                      <a:pt x="585" y="870"/>
                      <a:pt x="627" y="894"/>
                    </a:cubicBezTo>
                    <a:cubicBezTo>
                      <a:pt x="649" y="905"/>
                      <a:pt x="668" y="916"/>
                      <a:pt x="682" y="924"/>
                    </a:cubicBezTo>
                    <a:cubicBezTo>
                      <a:pt x="689" y="928"/>
                      <a:pt x="695" y="932"/>
                      <a:pt x="699" y="934"/>
                    </a:cubicBezTo>
                    <a:cubicBezTo>
                      <a:pt x="703" y="936"/>
                      <a:pt x="705" y="937"/>
                      <a:pt x="705" y="937"/>
                    </a:cubicBezTo>
                    <a:cubicBezTo>
                      <a:pt x="707" y="938"/>
                      <a:pt x="710" y="938"/>
                      <a:pt x="711" y="936"/>
                    </a:cubicBezTo>
                    <a:cubicBezTo>
                      <a:pt x="712" y="934"/>
                      <a:pt x="711" y="932"/>
                      <a:pt x="709" y="930"/>
                    </a:cubicBezTo>
                    <a:cubicBezTo>
                      <a:pt x="709" y="930"/>
                      <a:pt x="706" y="929"/>
                      <a:pt x="701" y="925"/>
                    </a:cubicBezTo>
                    <a:cubicBezTo>
                      <a:pt x="682" y="913"/>
                      <a:pt x="634" y="884"/>
                      <a:pt x="591" y="857"/>
                    </a:cubicBezTo>
                    <a:cubicBezTo>
                      <a:pt x="569" y="844"/>
                      <a:pt x="549" y="831"/>
                      <a:pt x="534" y="822"/>
                    </a:cubicBezTo>
                    <a:cubicBezTo>
                      <a:pt x="526" y="817"/>
                      <a:pt x="520" y="813"/>
                      <a:pt x="516" y="810"/>
                    </a:cubicBezTo>
                    <a:cubicBezTo>
                      <a:pt x="514" y="809"/>
                      <a:pt x="512" y="808"/>
                      <a:pt x="511" y="807"/>
                    </a:cubicBezTo>
                    <a:cubicBezTo>
                      <a:pt x="510" y="807"/>
                      <a:pt x="510" y="806"/>
                      <a:pt x="510" y="806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8" y="808"/>
                      <a:pt x="508" y="808"/>
                      <a:pt x="508" y="808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8" y="808"/>
                      <a:pt x="508" y="808"/>
                      <a:pt x="508" y="808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7" y="808"/>
                      <a:pt x="507" y="808"/>
                      <a:pt x="507" y="808"/>
                    </a:cubicBezTo>
                    <a:cubicBezTo>
                      <a:pt x="510" y="807"/>
                      <a:pt x="510" y="807"/>
                      <a:pt x="510" y="807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7" y="808"/>
                      <a:pt x="507" y="808"/>
                      <a:pt x="507" y="808"/>
                    </a:cubicBezTo>
                    <a:cubicBezTo>
                      <a:pt x="510" y="807"/>
                      <a:pt x="510" y="807"/>
                      <a:pt x="510" y="807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1" y="809"/>
                      <a:pt x="511" y="809"/>
                      <a:pt x="511" y="809"/>
                    </a:cubicBezTo>
                    <a:cubicBezTo>
                      <a:pt x="511" y="808"/>
                      <a:pt x="511" y="807"/>
                      <a:pt x="510" y="807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1" y="809"/>
                      <a:pt x="511" y="809"/>
                      <a:pt x="511" y="809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511" y="810"/>
                      <a:pt x="511" y="809"/>
                      <a:pt x="511" y="809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8" y="812"/>
                      <a:pt x="508" y="812"/>
                      <a:pt x="508" y="812"/>
                    </a:cubicBezTo>
                    <a:cubicBezTo>
                      <a:pt x="509" y="812"/>
                      <a:pt x="510" y="812"/>
                      <a:pt x="510" y="811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8" y="812"/>
                      <a:pt x="508" y="812"/>
                      <a:pt x="508" y="812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2"/>
                      <a:pt x="508" y="812"/>
                      <a:pt x="508" y="812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0"/>
                      <a:pt x="507" y="810"/>
                      <a:pt x="507" y="810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0"/>
                      <a:pt x="507" y="810"/>
                      <a:pt x="507" y="810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1"/>
                      <a:pt x="507" y="811"/>
                      <a:pt x="507" y="811"/>
                    </a:cubicBezTo>
                    <a:cubicBezTo>
                      <a:pt x="506" y="812"/>
                      <a:pt x="506" y="812"/>
                      <a:pt x="506" y="812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1"/>
                      <a:pt x="507" y="811"/>
                      <a:pt x="507" y="811"/>
                    </a:cubicBezTo>
                    <a:cubicBezTo>
                      <a:pt x="506" y="812"/>
                      <a:pt x="506" y="812"/>
                      <a:pt x="506" y="812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3"/>
                      <a:pt x="509" y="813"/>
                      <a:pt x="511" y="814"/>
                    </a:cubicBezTo>
                    <a:cubicBezTo>
                      <a:pt x="520" y="819"/>
                      <a:pt x="538" y="829"/>
                      <a:pt x="561" y="842"/>
                    </a:cubicBezTo>
                    <a:cubicBezTo>
                      <a:pt x="595" y="862"/>
                      <a:pt x="639" y="887"/>
                      <a:pt x="676" y="908"/>
                    </a:cubicBezTo>
                    <a:cubicBezTo>
                      <a:pt x="694" y="918"/>
                      <a:pt x="710" y="927"/>
                      <a:pt x="723" y="933"/>
                    </a:cubicBezTo>
                    <a:cubicBezTo>
                      <a:pt x="729" y="937"/>
                      <a:pt x="734" y="939"/>
                      <a:pt x="738" y="941"/>
                    </a:cubicBezTo>
                    <a:cubicBezTo>
                      <a:pt x="740" y="942"/>
                      <a:pt x="742" y="943"/>
                      <a:pt x="743" y="943"/>
                    </a:cubicBezTo>
                    <a:cubicBezTo>
                      <a:pt x="744" y="944"/>
                      <a:pt x="744" y="944"/>
                      <a:pt x="745" y="944"/>
                    </a:cubicBezTo>
                    <a:cubicBezTo>
                      <a:pt x="746" y="944"/>
                      <a:pt x="746" y="944"/>
                      <a:pt x="747" y="944"/>
                    </a:cubicBezTo>
                    <a:cubicBezTo>
                      <a:pt x="748" y="944"/>
                      <a:pt x="748" y="944"/>
                      <a:pt x="749" y="944"/>
                    </a:cubicBezTo>
                    <a:cubicBezTo>
                      <a:pt x="750" y="944"/>
                      <a:pt x="750" y="943"/>
                      <a:pt x="751" y="942"/>
                    </a:cubicBezTo>
                    <a:cubicBezTo>
                      <a:pt x="752" y="941"/>
                      <a:pt x="752" y="940"/>
                      <a:pt x="752" y="939"/>
                    </a:cubicBezTo>
                    <a:cubicBezTo>
                      <a:pt x="751" y="938"/>
                      <a:pt x="751" y="937"/>
                      <a:pt x="750" y="937"/>
                    </a:cubicBezTo>
                    <a:cubicBezTo>
                      <a:pt x="691" y="900"/>
                      <a:pt x="691" y="900"/>
                      <a:pt x="691" y="900"/>
                    </a:cubicBezTo>
                    <a:cubicBezTo>
                      <a:pt x="755" y="937"/>
                      <a:pt x="755" y="937"/>
                      <a:pt x="755" y="937"/>
                    </a:cubicBezTo>
                    <a:cubicBezTo>
                      <a:pt x="757" y="938"/>
                      <a:pt x="759" y="937"/>
                      <a:pt x="761" y="935"/>
                    </a:cubicBezTo>
                    <a:cubicBezTo>
                      <a:pt x="761" y="935"/>
                      <a:pt x="761" y="934"/>
                      <a:pt x="761" y="933"/>
                    </a:cubicBezTo>
                    <a:cubicBezTo>
                      <a:pt x="761" y="932"/>
                      <a:pt x="761" y="932"/>
                      <a:pt x="761" y="931"/>
                    </a:cubicBezTo>
                    <a:cubicBezTo>
                      <a:pt x="760" y="930"/>
                      <a:pt x="760" y="930"/>
                      <a:pt x="760" y="930"/>
                    </a:cubicBezTo>
                    <a:cubicBezTo>
                      <a:pt x="759" y="929"/>
                      <a:pt x="759" y="929"/>
                      <a:pt x="758" y="928"/>
                    </a:cubicBezTo>
                    <a:cubicBezTo>
                      <a:pt x="755" y="925"/>
                      <a:pt x="749" y="922"/>
                      <a:pt x="741" y="916"/>
                    </a:cubicBezTo>
                    <a:cubicBezTo>
                      <a:pt x="684" y="879"/>
                      <a:pt x="522" y="781"/>
                      <a:pt x="522" y="781"/>
                    </a:cubicBezTo>
                    <a:cubicBezTo>
                      <a:pt x="520" y="785"/>
                      <a:pt x="520" y="785"/>
                      <a:pt x="520" y="785"/>
                    </a:cubicBezTo>
                    <a:cubicBezTo>
                      <a:pt x="518" y="788"/>
                      <a:pt x="518" y="788"/>
                      <a:pt x="518" y="788"/>
                    </a:cubicBezTo>
                    <a:cubicBezTo>
                      <a:pt x="518" y="788"/>
                      <a:pt x="578" y="823"/>
                      <a:pt x="639" y="858"/>
                    </a:cubicBezTo>
                    <a:cubicBezTo>
                      <a:pt x="669" y="876"/>
                      <a:pt x="700" y="893"/>
                      <a:pt x="723" y="906"/>
                    </a:cubicBezTo>
                    <a:cubicBezTo>
                      <a:pt x="735" y="913"/>
                      <a:pt x="744" y="918"/>
                      <a:pt x="751" y="922"/>
                    </a:cubicBezTo>
                    <a:cubicBezTo>
                      <a:pt x="755" y="924"/>
                      <a:pt x="758" y="925"/>
                      <a:pt x="760" y="927"/>
                    </a:cubicBezTo>
                    <a:cubicBezTo>
                      <a:pt x="761" y="927"/>
                      <a:pt x="762" y="927"/>
                      <a:pt x="762" y="928"/>
                    </a:cubicBezTo>
                    <a:cubicBezTo>
                      <a:pt x="763" y="928"/>
                      <a:pt x="763" y="928"/>
                      <a:pt x="763" y="928"/>
                    </a:cubicBezTo>
                    <a:cubicBezTo>
                      <a:pt x="764" y="928"/>
                      <a:pt x="764" y="928"/>
                      <a:pt x="764" y="928"/>
                    </a:cubicBezTo>
                    <a:cubicBezTo>
                      <a:pt x="764" y="928"/>
                      <a:pt x="764" y="929"/>
                      <a:pt x="765" y="929"/>
                    </a:cubicBezTo>
                    <a:cubicBezTo>
                      <a:pt x="765" y="929"/>
                      <a:pt x="766" y="929"/>
                      <a:pt x="766" y="928"/>
                    </a:cubicBezTo>
                    <a:cubicBezTo>
                      <a:pt x="767" y="928"/>
                      <a:pt x="768" y="928"/>
                      <a:pt x="768" y="927"/>
                    </a:cubicBezTo>
                    <a:cubicBezTo>
                      <a:pt x="768" y="927"/>
                      <a:pt x="768" y="927"/>
                      <a:pt x="768" y="927"/>
                    </a:cubicBezTo>
                    <a:cubicBezTo>
                      <a:pt x="769" y="926"/>
                      <a:pt x="769" y="925"/>
                      <a:pt x="769" y="924"/>
                    </a:cubicBezTo>
                    <a:cubicBezTo>
                      <a:pt x="769" y="923"/>
                      <a:pt x="769" y="923"/>
                      <a:pt x="768" y="922"/>
                    </a:cubicBezTo>
                    <a:cubicBezTo>
                      <a:pt x="768" y="922"/>
                      <a:pt x="768" y="921"/>
                      <a:pt x="767" y="921"/>
                    </a:cubicBezTo>
                    <a:cubicBezTo>
                      <a:pt x="767" y="921"/>
                      <a:pt x="766" y="920"/>
                      <a:pt x="765" y="919"/>
                    </a:cubicBezTo>
                    <a:cubicBezTo>
                      <a:pt x="762" y="917"/>
                      <a:pt x="756" y="913"/>
                      <a:pt x="748" y="908"/>
                    </a:cubicBezTo>
                    <a:cubicBezTo>
                      <a:pt x="691" y="871"/>
                      <a:pt x="524" y="769"/>
                      <a:pt x="524" y="769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6" y="775"/>
                      <a:pt x="526" y="775"/>
                      <a:pt x="526" y="775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3" y="776"/>
                      <a:pt x="523" y="776"/>
                      <a:pt x="523" y="776"/>
                    </a:cubicBezTo>
                    <a:cubicBezTo>
                      <a:pt x="524" y="776"/>
                      <a:pt x="525" y="776"/>
                      <a:pt x="526" y="775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3" y="776"/>
                      <a:pt x="523" y="776"/>
                      <a:pt x="523" y="776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3" y="777"/>
                      <a:pt x="523" y="776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4"/>
                      <a:pt x="522" y="774"/>
                      <a:pt x="522" y="774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4"/>
                      <a:pt x="522" y="774"/>
                      <a:pt x="522" y="774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5"/>
                      <a:pt x="522" y="775"/>
                      <a:pt x="522" y="775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5"/>
                      <a:pt x="522" y="775"/>
                      <a:pt x="522" y="775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4" y="778"/>
                      <a:pt x="526" y="779"/>
                    </a:cubicBezTo>
                    <a:cubicBezTo>
                      <a:pt x="536" y="783"/>
                      <a:pt x="556" y="794"/>
                      <a:pt x="580" y="807"/>
                    </a:cubicBezTo>
                    <a:cubicBezTo>
                      <a:pt x="616" y="827"/>
                      <a:pt x="663" y="853"/>
                      <a:pt x="701" y="875"/>
                    </a:cubicBezTo>
                    <a:cubicBezTo>
                      <a:pt x="719" y="885"/>
                      <a:pt x="736" y="894"/>
                      <a:pt x="748" y="901"/>
                    </a:cubicBezTo>
                    <a:cubicBezTo>
                      <a:pt x="754" y="904"/>
                      <a:pt x="759" y="907"/>
                      <a:pt x="762" y="909"/>
                    </a:cubicBezTo>
                    <a:cubicBezTo>
                      <a:pt x="764" y="910"/>
                      <a:pt x="765" y="911"/>
                      <a:pt x="766" y="911"/>
                    </a:cubicBezTo>
                    <a:cubicBezTo>
                      <a:pt x="766" y="911"/>
                      <a:pt x="767" y="911"/>
                      <a:pt x="767" y="912"/>
                    </a:cubicBezTo>
                    <a:cubicBezTo>
                      <a:pt x="767" y="912"/>
                      <a:pt x="767" y="912"/>
                      <a:pt x="767" y="912"/>
                    </a:cubicBezTo>
                    <a:cubicBezTo>
                      <a:pt x="768" y="912"/>
                      <a:pt x="768" y="912"/>
                      <a:pt x="768" y="912"/>
                    </a:cubicBezTo>
                    <a:cubicBezTo>
                      <a:pt x="768" y="912"/>
                      <a:pt x="768" y="912"/>
                      <a:pt x="768" y="912"/>
                    </a:cubicBezTo>
                    <a:cubicBezTo>
                      <a:pt x="768" y="912"/>
                      <a:pt x="768" y="912"/>
                      <a:pt x="768" y="912"/>
                    </a:cubicBezTo>
                    <a:cubicBezTo>
                      <a:pt x="768" y="912"/>
                      <a:pt x="769" y="912"/>
                      <a:pt x="769" y="912"/>
                    </a:cubicBezTo>
                    <a:cubicBezTo>
                      <a:pt x="771" y="912"/>
                      <a:pt x="772" y="912"/>
                      <a:pt x="773" y="910"/>
                    </a:cubicBezTo>
                    <a:cubicBezTo>
                      <a:pt x="773" y="910"/>
                      <a:pt x="773" y="909"/>
                      <a:pt x="773" y="908"/>
                    </a:cubicBezTo>
                    <a:cubicBezTo>
                      <a:pt x="773" y="907"/>
                      <a:pt x="773" y="906"/>
                      <a:pt x="773" y="906"/>
                    </a:cubicBezTo>
                    <a:cubicBezTo>
                      <a:pt x="772" y="904"/>
                      <a:pt x="771" y="904"/>
                      <a:pt x="771" y="903"/>
                    </a:cubicBezTo>
                    <a:cubicBezTo>
                      <a:pt x="769" y="901"/>
                      <a:pt x="767" y="899"/>
                      <a:pt x="764" y="897"/>
                    </a:cubicBezTo>
                    <a:cubicBezTo>
                      <a:pt x="754" y="889"/>
                      <a:pt x="734" y="876"/>
                      <a:pt x="710" y="861"/>
                    </a:cubicBezTo>
                    <a:cubicBezTo>
                      <a:pt x="638" y="816"/>
                      <a:pt x="529" y="753"/>
                      <a:pt x="529" y="753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30" y="759"/>
                      <a:pt x="530" y="759"/>
                      <a:pt x="530" y="759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8" y="761"/>
                      <a:pt x="528" y="761"/>
                      <a:pt x="528" y="761"/>
                    </a:cubicBezTo>
                    <a:cubicBezTo>
                      <a:pt x="529" y="760"/>
                      <a:pt x="530" y="760"/>
                      <a:pt x="530" y="759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8" y="761"/>
                      <a:pt x="528" y="761"/>
                      <a:pt x="528" y="761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8" y="761"/>
                      <a:pt x="528" y="761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58"/>
                      <a:pt x="527" y="758"/>
                      <a:pt x="527" y="758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58"/>
                      <a:pt x="527" y="758"/>
                      <a:pt x="527" y="758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0"/>
                      <a:pt x="527" y="760"/>
                      <a:pt x="527" y="760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0"/>
                      <a:pt x="527" y="760"/>
                      <a:pt x="527" y="760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7" y="761"/>
                      <a:pt x="528" y="761"/>
                    </a:cubicBezTo>
                    <a:cubicBezTo>
                      <a:pt x="531" y="762"/>
                      <a:pt x="537" y="766"/>
                      <a:pt x="545" y="770"/>
                    </a:cubicBezTo>
                    <a:cubicBezTo>
                      <a:pt x="573" y="786"/>
                      <a:pt x="626" y="818"/>
                      <a:pt x="674" y="847"/>
                    </a:cubicBezTo>
                    <a:cubicBezTo>
                      <a:pt x="698" y="861"/>
                      <a:pt x="720" y="874"/>
                      <a:pt x="737" y="884"/>
                    </a:cubicBezTo>
                    <a:cubicBezTo>
                      <a:pt x="746" y="889"/>
                      <a:pt x="753" y="892"/>
                      <a:pt x="758" y="895"/>
                    </a:cubicBezTo>
                    <a:cubicBezTo>
                      <a:pt x="761" y="897"/>
                      <a:pt x="763" y="898"/>
                      <a:pt x="765" y="899"/>
                    </a:cubicBezTo>
                    <a:cubicBezTo>
                      <a:pt x="766" y="899"/>
                      <a:pt x="767" y="899"/>
                      <a:pt x="768" y="899"/>
                    </a:cubicBezTo>
                    <a:cubicBezTo>
                      <a:pt x="768" y="900"/>
                      <a:pt x="769" y="900"/>
                      <a:pt x="770" y="900"/>
                    </a:cubicBezTo>
                    <a:cubicBezTo>
                      <a:pt x="771" y="900"/>
                      <a:pt x="771" y="900"/>
                      <a:pt x="772" y="900"/>
                    </a:cubicBezTo>
                    <a:cubicBezTo>
                      <a:pt x="772" y="899"/>
                      <a:pt x="773" y="899"/>
                      <a:pt x="774" y="898"/>
                    </a:cubicBezTo>
                    <a:cubicBezTo>
                      <a:pt x="774" y="898"/>
                      <a:pt x="774" y="898"/>
                      <a:pt x="774" y="898"/>
                    </a:cubicBezTo>
                    <a:cubicBezTo>
                      <a:pt x="774" y="897"/>
                      <a:pt x="775" y="896"/>
                      <a:pt x="775" y="896"/>
                    </a:cubicBezTo>
                    <a:cubicBezTo>
                      <a:pt x="774" y="894"/>
                      <a:pt x="774" y="894"/>
                      <a:pt x="774" y="894"/>
                    </a:cubicBezTo>
                    <a:cubicBezTo>
                      <a:pt x="773" y="893"/>
                      <a:pt x="773" y="893"/>
                      <a:pt x="773" y="893"/>
                    </a:cubicBezTo>
                    <a:cubicBezTo>
                      <a:pt x="772" y="892"/>
                      <a:pt x="772" y="892"/>
                      <a:pt x="772" y="892"/>
                    </a:cubicBezTo>
                    <a:cubicBezTo>
                      <a:pt x="771" y="891"/>
                      <a:pt x="770" y="890"/>
                      <a:pt x="767" y="889"/>
                    </a:cubicBezTo>
                    <a:cubicBezTo>
                      <a:pt x="750" y="878"/>
                      <a:pt x="692" y="843"/>
                      <a:pt x="638" y="810"/>
                    </a:cubicBezTo>
                    <a:cubicBezTo>
                      <a:pt x="611" y="794"/>
                      <a:pt x="585" y="778"/>
                      <a:pt x="566" y="766"/>
                    </a:cubicBezTo>
                    <a:cubicBezTo>
                      <a:pt x="557" y="760"/>
                      <a:pt x="549" y="755"/>
                      <a:pt x="544" y="751"/>
                    </a:cubicBezTo>
                    <a:cubicBezTo>
                      <a:pt x="541" y="749"/>
                      <a:pt x="539" y="748"/>
                      <a:pt x="537" y="747"/>
                    </a:cubicBezTo>
                    <a:cubicBezTo>
                      <a:pt x="537" y="746"/>
                      <a:pt x="536" y="746"/>
                      <a:pt x="536" y="745"/>
                    </a:cubicBezTo>
                    <a:cubicBezTo>
                      <a:pt x="536" y="745"/>
                      <a:pt x="536" y="745"/>
                      <a:pt x="536" y="745"/>
                    </a:cubicBezTo>
                    <a:cubicBezTo>
                      <a:pt x="535" y="747"/>
                      <a:pt x="535" y="747"/>
                      <a:pt x="535" y="747"/>
                    </a:cubicBezTo>
                    <a:cubicBezTo>
                      <a:pt x="536" y="746"/>
                      <a:pt x="536" y="746"/>
                      <a:pt x="536" y="746"/>
                    </a:cubicBezTo>
                    <a:cubicBezTo>
                      <a:pt x="536" y="745"/>
                      <a:pt x="536" y="745"/>
                      <a:pt x="536" y="745"/>
                    </a:cubicBezTo>
                    <a:cubicBezTo>
                      <a:pt x="535" y="747"/>
                      <a:pt x="535" y="747"/>
                      <a:pt x="535" y="747"/>
                    </a:cubicBezTo>
                    <a:cubicBezTo>
                      <a:pt x="536" y="746"/>
                      <a:pt x="536" y="746"/>
                      <a:pt x="536" y="746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7" y="747"/>
                      <a:pt x="537" y="747"/>
                      <a:pt x="537" y="747"/>
                    </a:cubicBezTo>
                    <a:cubicBezTo>
                      <a:pt x="537" y="746"/>
                      <a:pt x="536" y="746"/>
                      <a:pt x="536" y="746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7" y="747"/>
                      <a:pt x="537" y="747"/>
                      <a:pt x="537" y="747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6" y="749"/>
                      <a:pt x="536" y="749"/>
                      <a:pt x="536" y="749"/>
                    </a:cubicBezTo>
                    <a:cubicBezTo>
                      <a:pt x="537" y="749"/>
                      <a:pt x="537" y="748"/>
                      <a:pt x="537" y="747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6" y="749"/>
                      <a:pt x="536" y="749"/>
                      <a:pt x="536" y="749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1" y="751"/>
                      <a:pt x="531" y="751"/>
                      <a:pt x="531" y="751"/>
                    </a:cubicBezTo>
                    <a:cubicBezTo>
                      <a:pt x="531" y="751"/>
                      <a:pt x="591" y="786"/>
                      <a:pt x="652" y="821"/>
                    </a:cubicBezTo>
                    <a:cubicBezTo>
                      <a:pt x="682" y="838"/>
                      <a:pt x="713" y="855"/>
                      <a:pt x="736" y="869"/>
                    </a:cubicBezTo>
                    <a:cubicBezTo>
                      <a:pt x="748" y="875"/>
                      <a:pt x="758" y="881"/>
                      <a:pt x="765" y="884"/>
                    </a:cubicBezTo>
                    <a:cubicBezTo>
                      <a:pt x="769" y="886"/>
                      <a:pt x="772" y="888"/>
                      <a:pt x="774" y="889"/>
                    </a:cubicBezTo>
                    <a:cubicBezTo>
                      <a:pt x="775" y="889"/>
                      <a:pt x="776" y="890"/>
                      <a:pt x="777" y="890"/>
                    </a:cubicBezTo>
                    <a:cubicBezTo>
                      <a:pt x="777" y="890"/>
                      <a:pt x="777" y="891"/>
                      <a:pt x="778" y="891"/>
                    </a:cubicBezTo>
                    <a:cubicBezTo>
                      <a:pt x="778" y="891"/>
                      <a:pt x="779" y="891"/>
                      <a:pt x="779" y="891"/>
                    </a:cubicBezTo>
                    <a:cubicBezTo>
                      <a:pt x="780" y="891"/>
                      <a:pt x="780" y="891"/>
                      <a:pt x="781" y="891"/>
                    </a:cubicBezTo>
                    <a:cubicBezTo>
                      <a:pt x="781" y="890"/>
                      <a:pt x="782" y="890"/>
                      <a:pt x="783" y="889"/>
                    </a:cubicBezTo>
                    <a:cubicBezTo>
                      <a:pt x="783" y="889"/>
                      <a:pt x="783" y="889"/>
                      <a:pt x="783" y="889"/>
                    </a:cubicBezTo>
                    <a:cubicBezTo>
                      <a:pt x="783" y="888"/>
                      <a:pt x="784" y="887"/>
                      <a:pt x="784" y="887"/>
                    </a:cubicBezTo>
                    <a:cubicBezTo>
                      <a:pt x="784" y="886"/>
                      <a:pt x="783" y="885"/>
                      <a:pt x="783" y="885"/>
                    </a:cubicBezTo>
                    <a:cubicBezTo>
                      <a:pt x="783" y="884"/>
                      <a:pt x="783" y="884"/>
                      <a:pt x="782" y="883"/>
                    </a:cubicBezTo>
                    <a:cubicBezTo>
                      <a:pt x="782" y="883"/>
                      <a:pt x="781" y="882"/>
                      <a:pt x="780" y="882"/>
                    </a:cubicBezTo>
                    <a:cubicBezTo>
                      <a:pt x="777" y="879"/>
                      <a:pt x="771" y="875"/>
                      <a:pt x="763" y="869"/>
                    </a:cubicBezTo>
                    <a:cubicBezTo>
                      <a:pt x="734" y="850"/>
                      <a:pt x="678" y="816"/>
                      <a:pt x="629" y="786"/>
                    </a:cubicBezTo>
                    <a:cubicBezTo>
                      <a:pt x="580" y="756"/>
                      <a:pt x="538" y="731"/>
                      <a:pt x="538" y="731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9" y="737"/>
                      <a:pt x="539" y="737"/>
                      <a:pt x="539" y="737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7" y="738"/>
                      <a:pt x="537" y="738"/>
                      <a:pt x="537" y="738"/>
                    </a:cubicBezTo>
                    <a:cubicBezTo>
                      <a:pt x="538" y="738"/>
                      <a:pt x="539" y="738"/>
                      <a:pt x="539" y="737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7" y="738"/>
                      <a:pt x="537" y="738"/>
                      <a:pt x="537" y="738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6" y="739"/>
                      <a:pt x="537" y="738"/>
                      <a:pt x="537" y="738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8"/>
                      <a:pt x="536" y="738"/>
                      <a:pt x="536" y="738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8"/>
                      <a:pt x="536" y="738"/>
                      <a:pt x="536" y="738"/>
                    </a:cubicBezTo>
                    <a:cubicBezTo>
                      <a:pt x="536" y="737"/>
                      <a:pt x="536" y="737"/>
                      <a:pt x="536" y="737"/>
                    </a:cubicBezTo>
                    <a:cubicBezTo>
                      <a:pt x="535" y="738"/>
                      <a:pt x="535" y="738"/>
                      <a:pt x="535" y="738"/>
                    </a:cubicBezTo>
                    <a:cubicBezTo>
                      <a:pt x="536" y="738"/>
                      <a:pt x="536" y="738"/>
                      <a:pt x="536" y="738"/>
                    </a:cubicBezTo>
                    <a:cubicBezTo>
                      <a:pt x="536" y="737"/>
                      <a:pt x="536" y="737"/>
                      <a:pt x="536" y="737"/>
                    </a:cubicBezTo>
                    <a:cubicBezTo>
                      <a:pt x="535" y="738"/>
                      <a:pt x="535" y="738"/>
                      <a:pt x="535" y="738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7" y="739"/>
                      <a:pt x="539" y="740"/>
                      <a:pt x="541" y="741"/>
                    </a:cubicBezTo>
                    <a:cubicBezTo>
                      <a:pt x="552" y="746"/>
                      <a:pt x="572" y="757"/>
                      <a:pt x="597" y="770"/>
                    </a:cubicBezTo>
                    <a:cubicBezTo>
                      <a:pt x="634" y="791"/>
                      <a:pt x="681" y="817"/>
                      <a:pt x="718" y="838"/>
                    </a:cubicBezTo>
                    <a:cubicBezTo>
                      <a:pt x="737" y="848"/>
                      <a:pt x="753" y="858"/>
                      <a:pt x="765" y="864"/>
                    </a:cubicBezTo>
                    <a:cubicBezTo>
                      <a:pt x="771" y="868"/>
                      <a:pt x="776" y="870"/>
                      <a:pt x="779" y="872"/>
                    </a:cubicBezTo>
                    <a:cubicBezTo>
                      <a:pt x="782" y="874"/>
                      <a:pt x="784" y="875"/>
                      <a:pt x="784" y="875"/>
                    </a:cubicBezTo>
                    <a:cubicBezTo>
                      <a:pt x="786" y="876"/>
                      <a:pt x="788" y="875"/>
                      <a:pt x="790" y="873"/>
                    </a:cubicBezTo>
                    <a:cubicBezTo>
                      <a:pt x="791" y="872"/>
                      <a:pt x="790" y="869"/>
                      <a:pt x="788" y="868"/>
                    </a:cubicBezTo>
                    <a:cubicBezTo>
                      <a:pt x="730" y="832"/>
                      <a:pt x="730" y="832"/>
                      <a:pt x="730" y="832"/>
                    </a:cubicBezTo>
                    <a:cubicBezTo>
                      <a:pt x="790" y="866"/>
                      <a:pt x="790" y="866"/>
                      <a:pt x="790" y="866"/>
                    </a:cubicBezTo>
                    <a:cubicBezTo>
                      <a:pt x="792" y="867"/>
                      <a:pt x="795" y="867"/>
                      <a:pt x="796" y="865"/>
                    </a:cubicBezTo>
                    <a:cubicBezTo>
                      <a:pt x="797" y="863"/>
                      <a:pt x="796" y="861"/>
                      <a:pt x="795" y="860"/>
                    </a:cubicBezTo>
                    <a:cubicBezTo>
                      <a:pt x="665" y="778"/>
                      <a:pt x="665" y="778"/>
                      <a:pt x="665" y="778"/>
                    </a:cubicBezTo>
                    <a:cubicBezTo>
                      <a:pt x="792" y="848"/>
                      <a:pt x="792" y="848"/>
                      <a:pt x="792" y="848"/>
                    </a:cubicBezTo>
                    <a:cubicBezTo>
                      <a:pt x="794" y="849"/>
                      <a:pt x="796" y="848"/>
                      <a:pt x="797" y="847"/>
                    </a:cubicBezTo>
                    <a:cubicBezTo>
                      <a:pt x="798" y="846"/>
                      <a:pt x="798" y="845"/>
                      <a:pt x="798" y="844"/>
                    </a:cubicBezTo>
                    <a:cubicBezTo>
                      <a:pt x="798" y="843"/>
                      <a:pt x="797" y="842"/>
                      <a:pt x="797" y="842"/>
                    </a:cubicBezTo>
                    <a:cubicBezTo>
                      <a:pt x="796" y="841"/>
                      <a:pt x="796" y="840"/>
                      <a:pt x="795" y="839"/>
                    </a:cubicBezTo>
                    <a:cubicBezTo>
                      <a:pt x="793" y="838"/>
                      <a:pt x="791" y="837"/>
                      <a:pt x="788" y="835"/>
                    </a:cubicBezTo>
                    <a:cubicBezTo>
                      <a:pt x="778" y="827"/>
                      <a:pt x="758" y="815"/>
                      <a:pt x="733" y="800"/>
                    </a:cubicBezTo>
                    <a:cubicBezTo>
                      <a:pt x="697" y="779"/>
                      <a:pt x="651" y="752"/>
                      <a:pt x="615" y="730"/>
                    </a:cubicBezTo>
                    <a:cubicBezTo>
                      <a:pt x="596" y="719"/>
                      <a:pt x="580" y="709"/>
                      <a:pt x="569" y="702"/>
                    </a:cubicBezTo>
                    <a:cubicBezTo>
                      <a:pt x="563" y="698"/>
                      <a:pt x="558" y="695"/>
                      <a:pt x="555" y="693"/>
                    </a:cubicBezTo>
                    <a:cubicBezTo>
                      <a:pt x="554" y="691"/>
                      <a:pt x="553" y="691"/>
                      <a:pt x="552" y="690"/>
                    </a:cubicBezTo>
                    <a:cubicBezTo>
                      <a:pt x="552" y="690"/>
                      <a:pt x="552" y="690"/>
                      <a:pt x="552" y="690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51" y="690"/>
                      <a:pt x="551" y="690"/>
                      <a:pt x="551" y="690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51" y="690"/>
                      <a:pt x="551" y="690"/>
                      <a:pt x="551" y="690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2" y="691"/>
                      <a:pt x="552" y="691"/>
                      <a:pt x="552" y="691"/>
                    </a:cubicBezTo>
                    <a:cubicBezTo>
                      <a:pt x="552" y="690"/>
                      <a:pt x="552" y="690"/>
                      <a:pt x="552" y="689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2" y="691"/>
                      <a:pt x="552" y="691"/>
                      <a:pt x="552" y="691"/>
                    </a:cubicBezTo>
                    <a:cubicBezTo>
                      <a:pt x="548" y="691"/>
                      <a:pt x="548" y="691"/>
                      <a:pt x="548" y="691"/>
                    </a:cubicBezTo>
                    <a:cubicBezTo>
                      <a:pt x="552" y="693"/>
                      <a:pt x="552" y="693"/>
                      <a:pt x="552" y="693"/>
                    </a:cubicBezTo>
                    <a:cubicBezTo>
                      <a:pt x="552" y="693"/>
                      <a:pt x="552" y="692"/>
                      <a:pt x="552" y="691"/>
                    </a:cubicBezTo>
                    <a:cubicBezTo>
                      <a:pt x="548" y="691"/>
                      <a:pt x="548" y="691"/>
                      <a:pt x="548" y="691"/>
                    </a:cubicBezTo>
                    <a:cubicBezTo>
                      <a:pt x="552" y="693"/>
                      <a:pt x="552" y="693"/>
                      <a:pt x="552" y="693"/>
                    </a:cubicBezTo>
                    <a:cubicBezTo>
                      <a:pt x="552" y="693"/>
                      <a:pt x="552" y="693"/>
                      <a:pt x="552" y="693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0" y="695"/>
                      <a:pt x="550" y="695"/>
                      <a:pt x="550" y="695"/>
                    </a:cubicBezTo>
                    <a:cubicBezTo>
                      <a:pt x="550" y="695"/>
                      <a:pt x="551" y="694"/>
                      <a:pt x="552" y="693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0" y="695"/>
                      <a:pt x="550" y="695"/>
                      <a:pt x="550" y="695"/>
                    </a:cubicBezTo>
                    <a:cubicBezTo>
                      <a:pt x="549" y="692"/>
                      <a:pt x="549" y="692"/>
                      <a:pt x="549" y="692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5"/>
                      <a:pt x="549" y="695"/>
                      <a:pt x="550" y="695"/>
                    </a:cubicBezTo>
                    <a:cubicBezTo>
                      <a:pt x="549" y="692"/>
                      <a:pt x="549" y="692"/>
                      <a:pt x="549" y="692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4"/>
                      <a:pt x="549" y="694"/>
                      <a:pt x="549" y="694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4"/>
                      <a:pt x="549" y="694"/>
                      <a:pt x="549" y="694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50" y="695"/>
                      <a:pt x="552" y="696"/>
                      <a:pt x="555" y="697"/>
                    </a:cubicBezTo>
                    <a:cubicBezTo>
                      <a:pt x="566" y="702"/>
                      <a:pt x="587" y="712"/>
                      <a:pt x="611" y="726"/>
                    </a:cubicBezTo>
                    <a:cubicBezTo>
                      <a:pt x="648" y="746"/>
                      <a:pt x="695" y="772"/>
                      <a:pt x="732" y="794"/>
                    </a:cubicBezTo>
                    <a:cubicBezTo>
                      <a:pt x="750" y="804"/>
                      <a:pt x="767" y="814"/>
                      <a:pt x="778" y="820"/>
                    </a:cubicBezTo>
                    <a:cubicBezTo>
                      <a:pt x="784" y="824"/>
                      <a:pt x="789" y="826"/>
                      <a:pt x="792" y="828"/>
                    </a:cubicBezTo>
                    <a:cubicBezTo>
                      <a:pt x="795" y="830"/>
                      <a:pt x="797" y="831"/>
                      <a:pt x="797" y="831"/>
                    </a:cubicBezTo>
                    <a:cubicBezTo>
                      <a:pt x="799" y="832"/>
                      <a:pt x="801" y="832"/>
                      <a:pt x="802" y="830"/>
                    </a:cubicBezTo>
                    <a:cubicBezTo>
                      <a:pt x="803" y="828"/>
                      <a:pt x="803" y="825"/>
                      <a:pt x="801" y="824"/>
                    </a:cubicBezTo>
                    <a:cubicBezTo>
                      <a:pt x="801" y="824"/>
                      <a:pt x="797" y="822"/>
                      <a:pt x="790" y="818"/>
                    </a:cubicBezTo>
                    <a:cubicBezTo>
                      <a:pt x="766" y="803"/>
                      <a:pt x="706" y="766"/>
                      <a:pt x="652" y="732"/>
                    </a:cubicBezTo>
                    <a:cubicBezTo>
                      <a:pt x="625" y="715"/>
                      <a:pt x="599" y="700"/>
                      <a:pt x="580" y="688"/>
                    </a:cubicBezTo>
                    <a:cubicBezTo>
                      <a:pt x="571" y="682"/>
                      <a:pt x="563" y="677"/>
                      <a:pt x="558" y="673"/>
                    </a:cubicBezTo>
                    <a:cubicBezTo>
                      <a:pt x="555" y="671"/>
                      <a:pt x="553" y="670"/>
                      <a:pt x="552" y="669"/>
                    </a:cubicBezTo>
                    <a:cubicBezTo>
                      <a:pt x="551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8" y="670"/>
                      <a:pt x="548" y="670"/>
                      <a:pt x="548" y="670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8" y="670"/>
                      <a:pt x="548" y="670"/>
                      <a:pt x="548" y="670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69"/>
                      <a:pt x="551" y="669"/>
                      <a:pt x="551" y="669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69"/>
                      <a:pt x="551" y="669"/>
                      <a:pt x="551" y="669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70"/>
                      <a:pt x="551" y="670"/>
                      <a:pt x="551" y="670"/>
                    </a:cubicBezTo>
                    <a:cubicBezTo>
                      <a:pt x="551" y="670"/>
                      <a:pt x="551" y="669"/>
                      <a:pt x="551" y="669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70"/>
                      <a:pt x="551" y="670"/>
                      <a:pt x="551" y="670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0" y="673"/>
                      <a:pt x="550" y="673"/>
                      <a:pt x="550" y="673"/>
                    </a:cubicBezTo>
                    <a:cubicBezTo>
                      <a:pt x="551" y="672"/>
                      <a:pt x="551" y="671"/>
                      <a:pt x="551" y="670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0" y="673"/>
                      <a:pt x="550" y="673"/>
                      <a:pt x="550" y="673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5" y="674"/>
                      <a:pt x="608" y="710"/>
                      <a:pt x="672" y="746"/>
                    </a:cubicBezTo>
                    <a:cubicBezTo>
                      <a:pt x="703" y="765"/>
                      <a:pt x="735" y="783"/>
                      <a:pt x="760" y="796"/>
                    </a:cubicBezTo>
                    <a:cubicBezTo>
                      <a:pt x="772" y="803"/>
                      <a:pt x="782" y="809"/>
                      <a:pt x="790" y="813"/>
                    </a:cubicBezTo>
                    <a:cubicBezTo>
                      <a:pt x="794" y="815"/>
                      <a:pt x="797" y="816"/>
                      <a:pt x="799" y="818"/>
                    </a:cubicBezTo>
                    <a:cubicBezTo>
                      <a:pt x="800" y="818"/>
                      <a:pt x="801" y="818"/>
                      <a:pt x="802" y="819"/>
                    </a:cubicBezTo>
                    <a:cubicBezTo>
                      <a:pt x="802" y="819"/>
                      <a:pt x="803" y="819"/>
                      <a:pt x="803" y="819"/>
                    </a:cubicBezTo>
                    <a:cubicBezTo>
                      <a:pt x="804" y="819"/>
                      <a:pt x="804" y="820"/>
                      <a:pt x="805" y="820"/>
                    </a:cubicBezTo>
                    <a:cubicBezTo>
                      <a:pt x="805" y="820"/>
                      <a:pt x="806" y="820"/>
                      <a:pt x="806" y="819"/>
                    </a:cubicBezTo>
                    <a:cubicBezTo>
                      <a:pt x="807" y="819"/>
                      <a:pt x="808" y="819"/>
                      <a:pt x="808" y="818"/>
                    </a:cubicBezTo>
                    <a:cubicBezTo>
                      <a:pt x="808" y="818"/>
                      <a:pt x="808" y="818"/>
                      <a:pt x="808" y="818"/>
                    </a:cubicBezTo>
                    <a:cubicBezTo>
                      <a:pt x="809" y="817"/>
                      <a:pt x="809" y="816"/>
                      <a:pt x="809" y="815"/>
                    </a:cubicBezTo>
                    <a:cubicBezTo>
                      <a:pt x="809" y="815"/>
                      <a:pt x="809" y="814"/>
                      <a:pt x="809" y="814"/>
                    </a:cubicBezTo>
                    <a:cubicBezTo>
                      <a:pt x="808" y="813"/>
                      <a:pt x="808" y="812"/>
                      <a:pt x="808" y="812"/>
                    </a:cubicBezTo>
                    <a:cubicBezTo>
                      <a:pt x="807" y="811"/>
                      <a:pt x="806" y="811"/>
                      <a:pt x="805" y="810"/>
                    </a:cubicBezTo>
                    <a:cubicBezTo>
                      <a:pt x="802" y="807"/>
                      <a:pt x="796" y="803"/>
                      <a:pt x="787" y="797"/>
                    </a:cubicBezTo>
                    <a:cubicBezTo>
                      <a:pt x="757" y="777"/>
                      <a:pt x="697" y="741"/>
                      <a:pt x="646" y="709"/>
                    </a:cubicBezTo>
                    <a:cubicBezTo>
                      <a:pt x="594" y="678"/>
                      <a:pt x="550" y="652"/>
                      <a:pt x="550" y="652"/>
                    </a:cubicBezTo>
                    <a:cubicBezTo>
                      <a:pt x="548" y="655"/>
                      <a:pt x="548" y="655"/>
                      <a:pt x="548" y="655"/>
                    </a:cubicBezTo>
                    <a:cubicBezTo>
                      <a:pt x="546" y="659"/>
                      <a:pt x="546" y="659"/>
                      <a:pt x="546" y="659"/>
                    </a:cubicBezTo>
                    <a:cubicBezTo>
                      <a:pt x="738" y="758"/>
                      <a:pt x="738" y="758"/>
                      <a:pt x="738" y="758"/>
                    </a:cubicBezTo>
                    <a:cubicBezTo>
                      <a:pt x="740" y="759"/>
                      <a:pt x="742" y="758"/>
                      <a:pt x="744" y="757"/>
                    </a:cubicBezTo>
                    <a:cubicBezTo>
                      <a:pt x="744" y="756"/>
                      <a:pt x="744" y="755"/>
                      <a:pt x="744" y="755"/>
                    </a:cubicBezTo>
                    <a:cubicBezTo>
                      <a:pt x="744" y="754"/>
                      <a:pt x="744" y="753"/>
                      <a:pt x="744" y="753"/>
                    </a:cubicBezTo>
                    <a:cubicBezTo>
                      <a:pt x="743" y="752"/>
                      <a:pt x="743" y="752"/>
                      <a:pt x="743" y="752"/>
                    </a:cubicBezTo>
                    <a:cubicBezTo>
                      <a:pt x="743" y="751"/>
                      <a:pt x="742" y="751"/>
                      <a:pt x="742" y="751"/>
                    </a:cubicBezTo>
                    <a:cubicBezTo>
                      <a:pt x="741" y="750"/>
                      <a:pt x="740" y="750"/>
                      <a:pt x="738" y="748"/>
                    </a:cubicBezTo>
                    <a:cubicBezTo>
                      <a:pt x="731" y="744"/>
                      <a:pt x="716" y="735"/>
                      <a:pt x="698" y="724"/>
                    </a:cubicBezTo>
                    <a:cubicBezTo>
                      <a:pt x="670" y="708"/>
                      <a:pt x="635" y="687"/>
                      <a:pt x="606" y="669"/>
                    </a:cubicBezTo>
                    <a:cubicBezTo>
                      <a:pt x="592" y="661"/>
                      <a:pt x="579" y="653"/>
                      <a:pt x="570" y="647"/>
                    </a:cubicBezTo>
                    <a:cubicBezTo>
                      <a:pt x="566" y="644"/>
                      <a:pt x="562" y="641"/>
                      <a:pt x="560" y="639"/>
                    </a:cubicBezTo>
                    <a:cubicBezTo>
                      <a:pt x="559" y="638"/>
                      <a:pt x="558" y="637"/>
                      <a:pt x="557" y="637"/>
                    </a:cubicBezTo>
                    <a:cubicBezTo>
                      <a:pt x="557" y="637"/>
                      <a:pt x="557" y="637"/>
                      <a:pt x="557" y="637"/>
                    </a:cubicBezTo>
                    <a:cubicBezTo>
                      <a:pt x="557" y="637"/>
                      <a:pt x="557" y="637"/>
                      <a:pt x="557" y="637"/>
                    </a:cubicBezTo>
                    <a:cubicBezTo>
                      <a:pt x="555" y="638"/>
                      <a:pt x="555" y="638"/>
                      <a:pt x="555" y="638"/>
                    </a:cubicBezTo>
                    <a:cubicBezTo>
                      <a:pt x="557" y="638"/>
                      <a:pt x="557" y="638"/>
                      <a:pt x="557" y="638"/>
                    </a:cubicBezTo>
                    <a:cubicBezTo>
                      <a:pt x="557" y="637"/>
                      <a:pt x="557" y="637"/>
                      <a:pt x="557" y="637"/>
                    </a:cubicBezTo>
                    <a:cubicBezTo>
                      <a:pt x="555" y="638"/>
                      <a:pt x="555" y="638"/>
                      <a:pt x="555" y="638"/>
                    </a:cubicBezTo>
                    <a:cubicBezTo>
                      <a:pt x="557" y="638"/>
                      <a:pt x="557" y="638"/>
                      <a:pt x="557" y="638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7" y="640"/>
                      <a:pt x="557" y="640"/>
                      <a:pt x="557" y="640"/>
                    </a:cubicBezTo>
                    <a:cubicBezTo>
                      <a:pt x="557" y="639"/>
                      <a:pt x="557" y="639"/>
                      <a:pt x="557" y="638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7" y="640"/>
                      <a:pt x="557" y="640"/>
                      <a:pt x="557" y="640"/>
                    </a:cubicBezTo>
                    <a:cubicBezTo>
                      <a:pt x="557" y="640"/>
                      <a:pt x="557" y="640"/>
                      <a:pt x="557" y="640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5" y="642"/>
                      <a:pt x="555" y="642"/>
                      <a:pt x="555" y="642"/>
                    </a:cubicBezTo>
                    <a:cubicBezTo>
                      <a:pt x="555" y="641"/>
                      <a:pt x="556" y="641"/>
                      <a:pt x="557" y="640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5" y="642"/>
                      <a:pt x="555" y="642"/>
                      <a:pt x="555" y="642"/>
                    </a:cubicBezTo>
                    <a:cubicBezTo>
                      <a:pt x="554" y="639"/>
                      <a:pt x="554" y="639"/>
                      <a:pt x="554" y="639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5" y="642"/>
                    </a:cubicBezTo>
                    <a:cubicBezTo>
                      <a:pt x="554" y="639"/>
                      <a:pt x="554" y="639"/>
                      <a:pt x="554" y="639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0"/>
                      <a:pt x="554" y="640"/>
                      <a:pt x="554" y="640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0"/>
                      <a:pt x="554" y="640"/>
                      <a:pt x="554" y="640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6" y="642"/>
                      <a:pt x="558" y="643"/>
                    </a:cubicBezTo>
                    <a:cubicBezTo>
                      <a:pt x="566" y="647"/>
                      <a:pt x="581" y="655"/>
                      <a:pt x="600" y="665"/>
                    </a:cubicBezTo>
                    <a:cubicBezTo>
                      <a:pt x="628" y="681"/>
                      <a:pt x="663" y="701"/>
                      <a:pt x="691" y="718"/>
                    </a:cubicBezTo>
                    <a:cubicBezTo>
                      <a:pt x="705" y="726"/>
                      <a:pt x="718" y="733"/>
                      <a:pt x="727" y="738"/>
                    </a:cubicBezTo>
                    <a:cubicBezTo>
                      <a:pt x="735" y="744"/>
                      <a:pt x="741" y="747"/>
                      <a:pt x="741" y="747"/>
                    </a:cubicBezTo>
                    <a:cubicBezTo>
                      <a:pt x="743" y="748"/>
                      <a:pt x="745" y="747"/>
                      <a:pt x="746" y="745"/>
                    </a:cubicBezTo>
                    <a:cubicBezTo>
                      <a:pt x="747" y="743"/>
                      <a:pt x="747" y="741"/>
                      <a:pt x="745" y="740"/>
                    </a:cubicBezTo>
                    <a:cubicBezTo>
                      <a:pt x="745" y="740"/>
                      <a:pt x="742" y="738"/>
                      <a:pt x="736" y="735"/>
                    </a:cubicBezTo>
                    <a:cubicBezTo>
                      <a:pt x="718" y="723"/>
                      <a:pt x="671" y="695"/>
                      <a:pt x="629" y="668"/>
                    </a:cubicBezTo>
                    <a:cubicBezTo>
                      <a:pt x="608" y="655"/>
                      <a:pt x="589" y="643"/>
                      <a:pt x="574" y="634"/>
                    </a:cubicBezTo>
                    <a:cubicBezTo>
                      <a:pt x="567" y="629"/>
                      <a:pt x="561" y="625"/>
                      <a:pt x="557" y="623"/>
                    </a:cubicBezTo>
                    <a:cubicBezTo>
                      <a:pt x="555" y="621"/>
                      <a:pt x="553" y="620"/>
                      <a:pt x="552" y="620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9" y="621"/>
                      <a:pt x="549" y="621"/>
                      <a:pt x="549" y="621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9" y="621"/>
                      <a:pt x="549" y="621"/>
                      <a:pt x="549" y="621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8" y="621"/>
                      <a:pt x="548" y="621"/>
                      <a:pt x="548" y="621"/>
                    </a:cubicBezTo>
                    <a:cubicBezTo>
                      <a:pt x="552" y="620"/>
                      <a:pt x="552" y="620"/>
                      <a:pt x="552" y="620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8" y="621"/>
                      <a:pt x="548" y="621"/>
                      <a:pt x="548" y="621"/>
                    </a:cubicBezTo>
                    <a:cubicBezTo>
                      <a:pt x="552" y="620"/>
                      <a:pt x="552" y="620"/>
                      <a:pt x="552" y="620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2" y="622"/>
                      <a:pt x="552" y="622"/>
                      <a:pt x="552" y="622"/>
                    </a:cubicBezTo>
                    <a:cubicBezTo>
                      <a:pt x="552" y="621"/>
                      <a:pt x="552" y="620"/>
                      <a:pt x="552" y="620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2" y="622"/>
                      <a:pt x="552" y="622"/>
                      <a:pt x="552" y="622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1" y="624"/>
                      <a:pt x="551" y="624"/>
                      <a:pt x="551" y="624"/>
                    </a:cubicBezTo>
                    <a:cubicBezTo>
                      <a:pt x="552" y="623"/>
                      <a:pt x="552" y="622"/>
                      <a:pt x="552" y="622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1" y="624"/>
                      <a:pt x="551" y="624"/>
                      <a:pt x="551" y="624"/>
                    </a:cubicBezTo>
                    <a:cubicBezTo>
                      <a:pt x="551" y="624"/>
                      <a:pt x="551" y="624"/>
                      <a:pt x="551" y="624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9" y="625"/>
                      <a:pt x="549" y="625"/>
                      <a:pt x="549" y="625"/>
                    </a:cubicBezTo>
                    <a:cubicBezTo>
                      <a:pt x="550" y="625"/>
                      <a:pt x="551" y="625"/>
                      <a:pt x="551" y="624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9" y="625"/>
                      <a:pt x="549" y="625"/>
                      <a:pt x="549" y="625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8" y="626"/>
                      <a:pt x="548" y="626"/>
                      <a:pt x="548" y="626"/>
                    </a:cubicBezTo>
                    <a:cubicBezTo>
                      <a:pt x="548" y="626"/>
                      <a:pt x="549" y="626"/>
                      <a:pt x="549" y="625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8" y="626"/>
                      <a:pt x="548" y="626"/>
                      <a:pt x="548" y="626"/>
                    </a:cubicBezTo>
                    <a:cubicBezTo>
                      <a:pt x="548" y="623"/>
                      <a:pt x="548" y="623"/>
                      <a:pt x="548" y="623"/>
                    </a:cubicBezTo>
                    <a:cubicBezTo>
                      <a:pt x="547" y="625"/>
                      <a:pt x="547" y="625"/>
                      <a:pt x="547" y="625"/>
                    </a:cubicBezTo>
                    <a:cubicBezTo>
                      <a:pt x="547" y="625"/>
                      <a:pt x="547" y="625"/>
                      <a:pt x="548" y="626"/>
                    </a:cubicBezTo>
                    <a:cubicBezTo>
                      <a:pt x="548" y="623"/>
                      <a:pt x="548" y="623"/>
                      <a:pt x="548" y="623"/>
                    </a:cubicBezTo>
                    <a:cubicBezTo>
                      <a:pt x="547" y="625"/>
                      <a:pt x="547" y="625"/>
                      <a:pt x="547" y="625"/>
                    </a:cubicBezTo>
                    <a:cubicBezTo>
                      <a:pt x="547" y="625"/>
                      <a:pt x="548" y="626"/>
                      <a:pt x="548" y="626"/>
                    </a:cubicBezTo>
                    <a:cubicBezTo>
                      <a:pt x="551" y="627"/>
                      <a:pt x="556" y="629"/>
                      <a:pt x="562" y="633"/>
                    </a:cubicBezTo>
                    <a:cubicBezTo>
                      <a:pt x="585" y="644"/>
                      <a:pt x="630" y="668"/>
                      <a:pt x="669" y="688"/>
                    </a:cubicBezTo>
                    <a:cubicBezTo>
                      <a:pt x="689" y="698"/>
                      <a:pt x="707" y="708"/>
                      <a:pt x="720" y="715"/>
                    </a:cubicBezTo>
                    <a:cubicBezTo>
                      <a:pt x="726" y="718"/>
                      <a:pt x="732" y="721"/>
                      <a:pt x="735" y="723"/>
                    </a:cubicBezTo>
                    <a:cubicBezTo>
                      <a:pt x="739" y="725"/>
                      <a:pt x="741" y="726"/>
                      <a:pt x="741" y="726"/>
                    </a:cubicBezTo>
                    <a:cubicBezTo>
                      <a:pt x="743" y="727"/>
                      <a:pt x="745" y="727"/>
                      <a:pt x="747" y="725"/>
                    </a:cubicBezTo>
                    <a:cubicBezTo>
                      <a:pt x="748" y="723"/>
                      <a:pt x="747" y="721"/>
                      <a:pt x="745" y="719"/>
                    </a:cubicBezTo>
                    <a:cubicBezTo>
                      <a:pt x="552" y="599"/>
                      <a:pt x="552" y="599"/>
                      <a:pt x="552" y="599"/>
                    </a:cubicBezTo>
                    <a:cubicBezTo>
                      <a:pt x="550" y="602"/>
                      <a:pt x="550" y="602"/>
                      <a:pt x="550" y="602"/>
                    </a:cubicBezTo>
                    <a:cubicBezTo>
                      <a:pt x="553" y="604"/>
                      <a:pt x="553" y="604"/>
                      <a:pt x="553" y="604"/>
                    </a:cubicBezTo>
                    <a:cubicBezTo>
                      <a:pt x="550" y="602"/>
                      <a:pt x="550" y="602"/>
                      <a:pt x="550" y="602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2" y="606"/>
                      <a:pt x="553" y="605"/>
                      <a:pt x="553" y="604"/>
                    </a:cubicBezTo>
                    <a:cubicBezTo>
                      <a:pt x="550" y="602"/>
                      <a:pt x="550" y="602"/>
                      <a:pt x="550" y="602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3"/>
                      <a:pt x="551" y="603"/>
                      <a:pt x="551" y="603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3"/>
                      <a:pt x="551" y="603"/>
                      <a:pt x="551" y="603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5"/>
                      <a:pt x="551" y="605"/>
                      <a:pt x="551" y="605"/>
                    </a:cubicBezTo>
                    <a:cubicBezTo>
                      <a:pt x="550" y="606"/>
                      <a:pt x="550" y="606"/>
                      <a:pt x="550" y="606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5"/>
                      <a:pt x="551" y="605"/>
                      <a:pt x="551" y="605"/>
                    </a:cubicBezTo>
                    <a:cubicBezTo>
                      <a:pt x="550" y="606"/>
                      <a:pt x="550" y="606"/>
                      <a:pt x="550" y="606"/>
                    </a:cubicBezTo>
                    <a:cubicBezTo>
                      <a:pt x="550" y="606"/>
                      <a:pt x="551" y="606"/>
                      <a:pt x="552" y="606"/>
                    </a:cubicBezTo>
                    <a:cubicBezTo>
                      <a:pt x="554" y="607"/>
                      <a:pt x="560" y="609"/>
                      <a:pt x="567" y="613"/>
                    </a:cubicBezTo>
                    <a:cubicBezTo>
                      <a:pt x="591" y="625"/>
                      <a:pt x="636" y="650"/>
                      <a:pt x="675" y="673"/>
                    </a:cubicBezTo>
                    <a:cubicBezTo>
                      <a:pt x="694" y="684"/>
                      <a:pt x="712" y="694"/>
                      <a:pt x="725" y="702"/>
                    </a:cubicBezTo>
                    <a:cubicBezTo>
                      <a:pt x="731" y="706"/>
                      <a:pt x="737" y="709"/>
                      <a:pt x="740" y="711"/>
                    </a:cubicBezTo>
                    <a:cubicBezTo>
                      <a:pt x="744" y="713"/>
                      <a:pt x="746" y="714"/>
                      <a:pt x="746" y="714"/>
                    </a:cubicBezTo>
                    <a:cubicBezTo>
                      <a:pt x="748" y="715"/>
                      <a:pt x="750" y="715"/>
                      <a:pt x="751" y="713"/>
                    </a:cubicBezTo>
                    <a:cubicBezTo>
                      <a:pt x="753" y="711"/>
                      <a:pt x="752" y="709"/>
                      <a:pt x="750" y="708"/>
                    </a:cubicBezTo>
                    <a:cubicBezTo>
                      <a:pt x="549" y="582"/>
                      <a:pt x="549" y="582"/>
                      <a:pt x="549" y="582"/>
                    </a:cubicBezTo>
                    <a:cubicBezTo>
                      <a:pt x="547" y="585"/>
                      <a:pt x="547" y="585"/>
                      <a:pt x="547" y="585"/>
                    </a:cubicBezTo>
                    <a:cubicBezTo>
                      <a:pt x="551" y="588"/>
                      <a:pt x="551" y="588"/>
                      <a:pt x="551" y="588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9" y="589"/>
                      <a:pt x="549" y="589"/>
                      <a:pt x="549" y="589"/>
                    </a:cubicBezTo>
                    <a:cubicBezTo>
                      <a:pt x="549" y="589"/>
                      <a:pt x="550" y="589"/>
                      <a:pt x="551" y="588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9" y="589"/>
                      <a:pt x="549" y="589"/>
                      <a:pt x="549" y="589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8" y="589"/>
                      <a:pt x="548" y="589"/>
                      <a:pt x="549" y="589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7"/>
                      <a:pt x="547" y="587"/>
                      <a:pt x="547" y="587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7"/>
                      <a:pt x="547" y="587"/>
                      <a:pt x="547" y="587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9"/>
                      <a:pt x="547" y="590"/>
                      <a:pt x="548" y="590"/>
                    </a:cubicBezTo>
                    <a:cubicBezTo>
                      <a:pt x="551" y="591"/>
                      <a:pt x="556" y="593"/>
                      <a:pt x="563" y="597"/>
                    </a:cubicBezTo>
                    <a:cubicBezTo>
                      <a:pt x="587" y="610"/>
                      <a:pt x="632" y="635"/>
                      <a:pt x="671" y="657"/>
                    </a:cubicBezTo>
                    <a:cubicBezTo>
                      <a:pt x="691" y="668"/>
                      <a:pt x="709" y="679"/>
                      <a:pt x="722" y="686"/>
                    </a:cubicBezTo>
                    <a:cubicBezTo>
                      <a:pt x="729" y="690"/>
                      <a:pt x="734" y="693"/>
                      <a:pt x="738" y="695"/>
                    </a:cubicBezTo>
                    <a:cubicBezTo>
                      <a:pt x="742" y="697"/>
                      <a:pt x="744" y="699"/>
                      <a:pt x="744" y="699"/>
                    </a:cubicBezTo>
                    <a:cubicBezTo>
                      <a:pt x="746" y="700"/>
                      <a:pt x="748" y="699"/>
                      <a:pt x="749" y="697"/>
                    </a:cubicBezTo>
                    <a:cubicBezTo>
                      <a:pt x="750" y="695"/>
                      <a:pt x="750" y="693"/>
                      <a:pt x="748" y="692"/>
                    </a:cubicBezTo>
                    <a:cubicBezTo>
                      <a:pt x="748" y="692"/>
                      <a:pt x="745" y="690"/>
                      <a:pt x="739" y="687"/>
                    </a:cubicBezTo>
                    <a:cubicBezTo>
                      <a:pt x="720" y="676"/>
                      <a:pt x="673" y="648"/>
                      <a:pt x="630" y="622"/>
                    </a:cubicBezTo>
                    <a:cubicBezTo>
                      <a:pt x="609" y="609"/>
                      <a:pt x="589" y="597"/>
                      <a:pt x="574" y="587"/>
                    </a:cubicBezTo>
                    <a:cubicBezTo>
                      <a:pt x="567" y="582"/>
                      <a:pt x="561" y="578"/>
                      <a:pt x="557" y="575"/>
                    </a:cubicBezTo>
                    <a:cubicBezTo>
                      <a:pt x="555" y="573"/>
                      <a:pt x="553" y="572"/>
                      <a:pt x="552" y="571"/>
                    </a:cubicBezTo>
                    <a:cubicBezTo>
                      <a:pt x="552" y="571"/>
                      <a:pt x="551" y="570"/>
                      <a:pt x="551" y="570"/>
                    </a:cubicBezTo>
                    <a:cubicBezTo>
                      <a:pt x="551" y="570"/>
                      <a:pt x="551" y="570"/>
                      <a:pt x="551" y="570"/>
                    </a:cubicBezTo>
                    <a:cubicBezTo>
                      <a:pt x="549" y="572"/>
                      <a:pt x="549" y="572"/>
                      <a:pt x="549" y="572"/>
                    </a:cubicBezTo>
                    <a:cubicBezTo>
                      <a:pt x="552" y="572"/>
                      <a:pt x="552" y="572"/>
                      <a:pt x="552" y="572"/>
                    </a:cubicBezTo>
                    <a:cubicBezTo>
                      <a:pt x="552" y="571"/>
                      <a:pt x="551" y="570"/>
                      <a:pt x="551" y="570"/>
                    </a:cubicBezTo>
                    <a:cubicBezTo>
                      <a:pt x="549" y="572"/>
                      <a:pt x="549" y="572"/>
                      <a:pt x="549" y="572"/>
                    </a:cubicBezTo>
                    <a:cubicBezTo>
                      <a:pt x="552" y="572"/>
                      <a:pt x="552" y="572"/>
                      <a:pt x="552" y="572"/>
                    </a:cubicBezTo>
                    <a:cubicBezTo>
                      <a:pt x="548" y="572"/>
                      <a:pt x="548" y="572"/>
                      <a:pt x="548" y="572"/>
                    </a:cubicBezTo>
                    <a:cubicBezTo>
                      <a:pt x="551" y="574"/>
                      <a:pt x="551" y="574"/>
                      <a:pt x="551" y="574"/>
                    </a:cubicBezTo>
                    <a:cubicBezTo>
                      <a:pt x="551" y="573"/>
                      <a:pt x="552" y="572"/>
                      <a:pt x="552" y="572"/>
                    </a:cubicBezTo>
                    <a:cubicBezTo>
                      <a:pt x="548" y="572"/>
                      <a:pt x="548" y="572"/>
                      <a:pt x="548" y="572"/>
                    </a:cubicBezTo>
                    <a:cubicBezTo>
                      <a:pt x="551" y="574"/>
                      <a:pt x="551" y="574"/>
                      <a:pt x="551" y="574"/>
                    </a:cubicBezTo>
                    <a:cubicBezTo>
                      <a:pt x="548" y="572"/>
                      <a:pt x="548" y="572"/>
                      <a:pt x="548" y="572"/>
                    </a:cubicBezTo>
                    <a:cubicBezTo>
                      <a:pt x="546" y="575"/>
                      <a:pt x="546" y="575"/>
                      <a:pt x="546" y="575"/>
                    </a:cubicBezTo>
                    <a:cubicBezTo>
                      <a:pt x="546" y="575"/>
                      <a:pt x="592" y="602"/>
                      <a:pt x="640" y="628"/>
                    </a:cubicBezTo>
                    <a:cubicBezTo>
                      <a:pt x="664" y="641"/>
                      <a:pt x="688" y="655"/>
                      <a:pt x="707" y="665"/>
                    </a:cubicBezTo>
                    <a:cubicBezTo>
                      <a:pt x="717" y="670"/>
                      <a:pt x="725" y="674"/>
                      <a:pt x="731" y="677"/>
                    </a:cubicBezTo>
                    <a:cubicBezTo>
                      <a:pt x="734" y="678"/>
                      <a:pt x="737" y="679"/>
                      <a:pt x="739" y="680"/>
                    </a:cubicBezTo>
                    <a:cubicBezTo>
                      <a:pt x="740" y="681"/>
                      <a:pt x="741" y="681"/>
                      <a:pt x="742" y="681"/>
                    </a:cubicBezTo>
                    <a:cubicBezTo>
                      <a:pt x="743" y="682"/>
                      <a:pt x="744" y="682"/>
                      <a:pt x="745" y="682"/>
                    </a:cubicBezTo>
                    <a:cubicBezTo>
                      <a:pt x="745" y="682"/>
                      <a:pt x="746" y="682"/>
                      <a:pt x="746" y="681"/>
                    </a:cubicBezTo>
                    <a:cubicBezTo>
                      <a:pt x="747" y="681"/>
                      <a:pt x="748" y="681"/>
                      <a:pt x="749" y="680"/>
                    </a:cubicBezTo>
                    <a:cubicBezTo>
                      <a:pt x="749" y="679"/>
                      <a:pt x="749" y="678"/>
                      <a:pt x="749" y="677"/>
                    </a:cubicBezTo>
                    <a:cubicBezTo>
                      <a:pt x="749" y="676"/>
                      <a:pt x="748" y="675"/>
                      <a:pt x="747" y="674"/>
                    </a:cubicBezTo>
                    <a:cubicBezTo>
                      <a:pt x="747" y="674"/>
                      <a:pt x="744" y="672"/>
                      <a:pt x="738" y="669"/>
                    </a:cubicBezTo>
                    <a:cubicBezTo>
                      <a:pt x="719" y="658"/>
                      <a:pt x="670" y="629"/>
                      <a:pt x="626" y="602"/>
                    </a:cubicBezTo>
                    <a:cubicBezTo>
                      <a:pt x="605" y="589"/>
                      <a:pt x="584" y="576"/>
                      <a:pt x="569" y="566"/>
                    </a:cubicBezTo>
                    <a:cubicBezTo>
                      <a:pt x="561" y="561"/>
                      <a:pt x="555" y="557"/>
                      <a:pt x="551" y="554"/>
                    </a:cubicBezTo>
                    <a:cubicBezTo>
                      <a:pt x="549" y="552"/>
                      <a:pt x="547" y="551"/>
                      <a:pt x="546" y="550"/>
                    </a:cubicBezTo>
                    <a:cubicBezTo>
                      <a:pt x="546" y="550"/>
                      <a:pt x="545" y="549"/>
                      <a:pt x="545" y="549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4" y="550"/>
                      <a:pt x="544" y="550"/>
                      <a:pt x="544" y="550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4" y="550"/>
                      <a:pt x="544" y="550"/>
                      <a:pt x="544" y="550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6" y="551"/>
                      <a:pt x="546" y="551"/>
                      <a:pt x="546" y="551"/>
                    </a:cubicBezTo>
                    <a:cubicBezTo>
                      <a:pt x="546" y="550"/>
                      <a:pt x="545" y="550"/>
                      <a:pt x="545" y="549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6" y="551"/>
                      <a:pt x="546" y="551"/>
                      <a:pt x="546" y="551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5" y="553"/>
                      <a:pt x="545" y="553"/>
                      <a:pt x="545" y="553"/>
                    </a:cubicBezTo>
                    <a:cubicBezTo>
                      <a:pt x="545" y="552"/>
                      <a:pt x="546" y="551"/>
                      <a:pt x="546" y="551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5" y="553"/>
                      <a:pt x="545" y="553"/>
                      <a:pt x="545" y="553"/>
                    </a:cubicBezTo>
                    <a:cubicBezTo>
                      <a:pt x="542" y="550"/>
                      <a:pt x="542" y="550"/>
                      <a:pt x="542" y="550"/>
                    </a:cubicBezTo>
                    <a:cubicBezTo>
                      <a:pt x="542" y="554"/>
                      <a:pt x="542" y="554"/>
                      <a:pt x="542" y="554"/>
                    </a:cubicBezTo>
                    <a:cubicBezTo>
                      <a:pt x="542" y="550"/>
                      <a:pt x="542" y="550"/>
                      <a:pt x="542" y="550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4"/>
                      <a:pt x="541" y="554"/>
                      <a:pt x="542" y="554"/>
                    </a:cubicBezTo>
                    <a:cubicBezTo>
                      <a:pt x="542" y="550"/>
                      <a:pt x="542" y="550"/>
                      <a:pt x="542" y="550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1"/>
                      <a:pt x="541" y="551"/>
                      <a:pt x="541" y="551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1"/>
                      <a:pt x="541" y="551"/>
                      <a:pt x="541" y="551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4"/>
                      <a:pt x="542" y="555"/>
                      <a:pt x="544" y="556"/>
                    </a:cubicBezTo>
                    <a:cubicBezTo>
                      <a:pt x="559" y="564"/>
                      <a:pt x="611" y="592"/>
                      <a:pt x="659" y="618"/>
                    </a:cubicBezTo>
                    <a:cubicBezTo>
                      <a:pt x="683" y="631"/>
                      <a:pt x="707" y="643"/>
                      <a:pt x="724" y="653"/>
                    </a:cubicBezTo>
                    <a:cubicBezTo>
                      <a:pt x="732" y="657"/>
                      <a:pt x="740" y="661"/>
                      <a:pt x="744" y="664"/>
                    </a:cubicBezTo>
                    <a:cubicBezTo>
                      <a:pt x="749" y="666"/>
                      <a:pt x="752" y="668"/>
                      <a:pt x="752" y="668"/>
                    </a:cubicBezTo>
                    <a:cubicBezTo>
                      <a:pt x="753" y="668"/>
                      <a:pt x="755" y="668"/>
                      <a:pt x="756" y="668"/>
                    </a:cubicBezTo>
                    <a:cubicBezTo>
                      <a:pt x="757" y="667"/>
                      <a:pt x="758" y="666"/>
                      <a:pt x="758" y="664"/>
                    </a:cubicBezTo>
                    <a:cubicBezTo>
                      <a:pt x="758" y="663"/>
                      <a:pt x="758" y="663"/>
                      <a:pt x="758" y="662"/>
                    </a:cubicBezTo>
                    <a:cubicBezTo>
                      <a:pt x="757" y="662"/>
                      <a:pt x="757" y="662"/>
                      <a:pt x="757" y="661"/>
                    </a:cubicBezTo>
                    <a:cubicBezTo>
                      <a:pt x="756" y="661"/>
                      <a:pt x="756" y="661"/>
                      <a:pt x="756" y="661"/>
                    </a:cubicBezTo>
                    <a:cubicBezTo>
                      <a:pt x="756" y="661"/>
                      <a:pt x="756" y="660"/>
                      <a:pt x="755" y="660"/>
                    </a:cubicBezTo>
                    <a:cubicBezTo>
                      <a:pt x="751" y="657"/>
                      <a:pt x="735" y="648"/>
                      <a:pt x="714" y="635"/>
                    </a:cubicBezTo>
                    <a:cubicBezTo>
                      <a:pt x="683" y="615"/>
                      <a:pt x="639" y="589"/>
                      <a:pt x="604" y="567"/>
                    </a:cubicBezTo>
                    <a:cubicBezTo>
                      <a:pt x="586" y="556"/>
                      <a:pt x="570" y="546"/>
                      <a:pt x="559" y="539"/>
                    </a:cubicBezTo>
                    <a:cubicBezTo>
                      <a:pt x="553" y="535"/>
                      <a:pt x="549" y="532"/>
                      <a:pt x="546" y="530"/>
                    </a:cubicBezTo>
                    <a:cubicBezTo>
                      <a:pt x="544" y="529"/>
                      <a:pt x="543" y="528"/>
                      <a:pt x="542" y="528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0" y="529"/>
                      <a:pt x="540" y="529"/>
                      <a:pt x="540" y="529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0" y="529"/>
                      <a:pt x="540" y="529"/>
                      <a:pt x="540" y="529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28"/>
                      <a:pt x="542" y="528"/>
                      <a:pt x="542" y="528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28"/>
                      <a:pt x="542" y="528"/>
                      <a:pt x="542" y="528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3" y="530"/>
                      <a:pt x="543" y="530"/>
                      <a:pt x="543" y="530"/>
                    </a:cubicBezTo>
                    <a:cubicBezTo>
                      <a:pt x="543" y="529"/>
                      <a:pt x="542" y="528"/>
                      <a:pt x="542" y="528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3" y="530"/>
                      <a:pt x="543" y="530"/>
                      <a:pt x="543" y="530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32"/>
                      <a:pt x="542" y="532"/>
                      <a:pt x="542" y="532"/>
                    </a:cubicBezTo>
                    <a:cubicBezTo>
                      <a:pt x="543" y="531"/>
                      <a:pt x="543" y="530"/>
                      <a:pt x="543" y="530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32"/>
                      <a:pt x="542" y="532"/>
                      <a:pt x="542" y="532"/>
                    </a:cubicBezTo>
                    <a:cubicBezTo>
                      <a:pt x="542" y="532"/>
                      <a:pt x="542" y="532"/>
                      <a:pt x="542" y="532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0" y="533"/>
                      <a:pt x="540" y="533"/>
                      <a:pt x="540" y="533"/>
                    </a:cubicBezTo>
                    <a:cubicBezTo>
                      <a:pt x="541" y="533"/>
                      <a:pt x="542" y="533"/>
                      <a:pt x="542" y="532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0" y="533"/>
                      <a:pt x="540" y="533"/>
                      <a:pt x="540" y="533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9" y="534"/>
                      <a:pt x="539" y="534"/>
                      <a:pt x="539" y="534"/>
                    </a:cubicBezTo>
                    <a:cubicBezTo>
                      <a:pt x="539" y="534"/>
                      <a:pt x="539" y="534"/>
                      <a:pt x="540" y="533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9" y="534"/>
                      <a:pt x="539" y="534"/>
                      <a:pt x="539" y="534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8" y="534"/>
                      <a:pt x="538" y="534"/>
                      <a:pt x="539" y="534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8" y="531"/>
                      <a:pt x="538" y="531"/>
                      <a:pt x="538" y="531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8" y="531"/>
                      <a:pt x="538" y="531"/>
                      <a:pt x="538" y="531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8" y="534"/>
                      <a:pt x="538" y="534"/>
                    </a:cubicBezTo>
                    <a:cubicBezTo>
                      <a:pt x="543" y="536"/>
                      <a:pt x="558" y="545"/>
                      <a:pt x="578" y="556"/>
                    </a:cubicBezTo>
                    <a:cubicBezTo>
                      <a:pt x="609" y="573"/>
                      <a:pt x="651" y="597"/>
                      <a:pt x="686" y="616"/>
                    </a:cubicBezTo>
                    <a:cubicBezTo>
                      <a:pt x="703" y="626"/>
                      <a:pt x="719" y="635"/>
                      <a:pt x="731" y="641"/>
                    </a:cubicBezTo>
                    <a:cubicBezTo>
                      <a:pt x="737" y="644"/>
                      <a:pt x="742" y="646"/>
                      <a:pt x="746" y="648"/>
                    </a:cubicBezTo>
                    <a:cubicBezTo>
                      <a:pt x="747" y="649"/>
                      <a:pt x="749" y="650"/>
                      <a:pt x="750" y="650"/>
                    </a:cubicBezTo>
                    <a:cubicBezTo>
                      <a:pt x="751" y="650"/>
                      <a:pt x="751" y="651"/>
                      <a:pt x="752" y="651"/>
                    </a:cubicBezTo>
                    <a:cubicBezTo>
                      <a:pt x="753" y="651"/>
                      <a:pt x="753" y="651"/>
                      <a:pt x="754" y="651"/>
                    </a:cubicBezTo>
                    <a:cubicBezTo>
                      <a:pt x="754" y="651"/>
                      <a:pt x="755" y="651"/>
                      <a:pt x="755" y="651"/>
                    </a:cubicBezTo>
                    <a:cubicBezTo>
                      <a:pt x="756" y="651"/>
                      <a:pt x="757" y="650"/>
                      <a:pt x="758" y="649"/>
                    </a:cubicBezTo>
                    <a:cubicBezTo>
                      <a:pt x="758" y="648"/>
                      <a:pt x="758" y="647"/>
                      <a:pt x="758" y="646"/>
                    </a:cubicBezTo>
                    <a:cubicBezTo>
                      <a:pt x="758" y="645"/>
                      <a:pt x="757" y="644"/>
                      <a:pt x="756" y="644"/>
                    </a:cubicBezTo>
                    <a:cubicBezTo>
                      <a:pt x="756" y="644"/>
                      <a:pt x="753" y="642"/>
                      <a:pt x="747" y="638"/>
                    </a:cubicBezTo>
                    <a:cubicBezTo>
                      <a:pt x="725" y="626"/>
                      <a:pt x="672" y="594"/>
                      <a:pt x="624" y="565"/>
                    </a:cubicBezTo>
                    <a:cubicBezTo>
                      <a:pt x="600" y="550"/>
                      <a:pt x="577" y="536"/>
                      <a:pt x="560" y="525"/>
                    </a:cubicBezTo>
                    <a:cubicBezTo>
                      <a:pt x="552" y="520"/>
                      <a:pt x="545" y="515"/>
                      <a:pt x="541" y="512"/>
                    </a:cubicBezTo>
                    <a:cubicBezTo>
                      <a:pt x="538" y="510"/>
                      <a:pt x="537" y="509"/>
                      <a:pt x="536" y="508"/>
                    </a:cubicBezTo>
                    <a:cubicBezTo>
                      <a:pt x="535" y="507"/>
                      <a:pt x="535" y="507"/>
                      <a:pt x="535" y="506"/>
                    </a:cubicBezTo>
                    <a:cubicBezTo>
                      <a:pt x="535" y="506"/>
                      <a:pt x="535" y="506"/>
                      <a:pt x="535" y="506"/>
                    </a:cubicBezTo>
                    <a:cubicBezTo>
                      <a:pt x="532" y="508"/>
                      <a:pt x="532" y="508"/>
                      <a:pt x="532" y="508"/>
                    </a:cubicBezTo>
                    <a:cubicBezTo>
                      <a:pt x="535" y="508"/>
                      <a:pt x="535" y="508"/>
                      <a:pt x="535" y="508"/>
                    </a:cubicBezTo>
                    <a:cubicBezTo>
                      <a:pt x="535" y="507"/>
                      <a:pt x="535" y="506"/>
                      <a:pt x="535" y="506"/>
                    </a:cubicBezTo>
                    <a:cubicBezTo>
                      <a:pt x="532" y="508"/>
                      <a:pt x="532" y="508"/>
                      <a:pt x="532" y="508"/>
                    </a:cubicBezTo>
                    <a:cubicBezTo>
                      <a:pt x="535" y="508"/>
                      <a:pt x="535" y="508"/>
                      <a:pt x="535" y="508"/>
                    </a:cubicBezTo>
                    <a:cubicBezTo>
                      <a:pt x="531" y="508"/>
                      <a:pt x="531" y="508"/>
                      <a:pt x="531" y="508"/>
                    </a:cubicBezTo>
                    <a:cubicBezTo>
                      <a:pt x="534" y="510"/>
                      <a:pt x="534" y="510"/>
                      <a:pt x="534" y="510"/>
                    </a:cubicBezTo>
                    <a:cubicBezTo>
                      <a:pt x="535" y="509"/>
                      <a:pt x="535" y="508"/>
                      <a:pt x="535" y="508"/>
                    </a:cubicBezTo>
                    <a:cubicBezTo>
                      <a:pt x="531" y="508"/>
                      <a:pt x="531" y="508"/>
                      <a:pt x="531" y="508"/>
                    </a:cubicBezTo>
                    <a:cubicBezTo>
                      <a:pt x="534" y="510"/>
                      <a:pt x="534" y="510"/>
                      <a:pt x="534" y="510"/>
                    </a:cubicBezTo>
                    <a:cubicBezTo>
                      <a:pt x="531" y="508"/>
                      <a:pt x="531" y="508"/>
                      <a:pt x="531" y="508"/>
                    </a:cubicBezTo>
                    <a:cubicBezTo>
                      <a:pt x="529" y="511"/>
                      <a:pt x="529" y="511"/>
                      <a:pt x="529" y="511"/>
                    </a:cubicBezTo>
                    <a:cubicBezTo>
                      <a:pt x="759" y="641"/>
                      <a:pt x="759" y="641"/>
                      <a:pt x="759" y="641"/>
                    </a:cubicBezTo>
                    <a:cubicBezTo>
                      <a:pt x="761" y="642"/>
                      <a:pt x="763" y="642"/>
                      <a:pt x="764" y="640"/>
                    </a:cubicBezTo>
                    <a:cubicBezTo>
                      <a:pt x="765" y="638"/>
                      <a:pt x="765" y="636"/>
                      <a:pt x="763" y="634"/>
                    </a:cubicBezTo>
                    <a:cubicBezTo>
                      <a:pt x="763" y="634"/>
                      <a:pt x="703" y="599"/>
                      <a:pt x="643" y="563"/>
                    </a:cubicBezTo>
                    <a:cubicBezTo>
                      <a:pt x="613" y="544"/>
                      <a:pt x="583" y="526"/>
                      <a:pt x="560" y="512"/>
                    </a:cubicBezTo>
                    <a:cubicBezTo>
                      <a:pt x="549" y="504"/>
                      <a:pt x="540" y="498"/>
                      <a:pt x="533" y="494"/>
                    </a:cubicBezTo>
                    <a:cubicBezTo>
                      <a:pt x="530" y="491"/>
                      <a:pt x="528" y="489"/>
                      <a:pt x="526" y="488"/>
                    </a:cubicBezTo>
                    <a:cubicBezTo>
                      <a:pt x="525" y="487"/>
                      <a:pt x="525" y="487"/>
                      <a:pt x="524" y="487"/>
                    </a:cubicBezTo>
                    <a:cubicBezTo>
                      <a:pt x="524" y="486"/>
                      <a:pt x="524" y="486"/>
                      <a:pt x="524" y="486"/>
                    </a:cubicBezTo>
                    <a:cubicBezTo>
                      <a:pt x="524" y="486"/>
                      <a:pt x="524" y="486"/>
                      <a:pt x="524" y="486"/>
                    </a:cubicBezTo>
                    <a:cubicBezTo>
                      <a:pt x="523" y="487"/>
                      <a:pt x="523" y="487"/>
                      <a:pt x="523" y="487"/>
                    </a:cubicBezTo>
                    <a:cubicBezTo>
                      <a:pt x="525" y="487"/>
                      <a:pt x="525" y="487"/>
                      <a:pt x="525" y="487"/>
                    </a:cubicBezTo>
                    <a:cubicBezTo>
                      <a:pt x="524" y="486"/>
                      <a:pt x="524" y="486"/>
                      <a:pt x="524" y="486"/>
                    </a:cubicBezTo>
                    <a:cubicBezTo>
                      <a:pt x="523" y="487"/>
                      <a:pt x="523" y="487"/>
                      <a:pt x="523" y="487"/>
                    </a:cubicBezTo>
                    <a:cubicBezTo>
                      <a:pt x="525" y="487"/>
                      <a:pt x="525" y="487"/>
                      <a:pt x="525" y="487"/>
                    </a:cubicBezTo>
                    <a:cubicBezTo>
                      <a:pt x="522" y="488"/>
                      <a:pt x="522" y="488"/>
                      <a:pt x="522" y="488"/>
                    </a:cubicBezTo>
                    <a:cubicBezTo>
                      <a:pt x="525" y="488"/>
                      <a:pt x="525" y="488"/>
                      <a:pt x="525" y="488"/>
                    </a:cubicBezTo>
                    <a:cubicBezTo>
                      <a:pt x="525" y="487"/>
                      <a:pt x="525" y="487"/>
                      <a:pt x="525" y="487"/>
                    </a:cubicBezTo>
                    <a:cubicBezTo>
                      <a:pt x="522" y="488"/>
                      <a:pt x="522" y="488"/>
                      <a:pt x="522" y="488"/>
                    </a:cubicBezTo>
                    <a:cubicBezTo>
                      <a:pt x="525" y="488"/>
                      <a:pt x="525" y="488"/>
                      <a:pt x="525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5" y="489"/>
                      <a:pt x="525" y="489"/>
                      <a:pt x="525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3" y="491"/>
                      <a:pt x="523" y="491"/>
                      <a:pt x="523" y="491"/>
                    </a:cubicBezTo>
                    <a:cubicBezTo>
                      <a:pt x="523" y="491"/>
                      <a:pt x="524" y="491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3" y="491"/>
                      <a:pt x="523" y="491"/>
                      <a:pt x="523" y="491"/>
                    </a:cubicBezTo>
                    <a:cubicBezTo>
                      <a:pt x="522" y="489"/>
                      <a:pt x="522" y="489"/>
                      <a:pt x="522" y="489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2"/>
                      <a:pt x="522" y="492"/>
                      <a:pt x="523" y="491"/>
                    </a:cubicBezTo>
                    <a:cubicBezTo>
                      <a:pt x="522" y="489"/>
                      <a:pt x="522" y="489"/>
                      <a:pt x="522" y="489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1"/>
                      <a:pt x="522" y="491"/>
                      <a:pt x="522" y="491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1"/>
                      <a:pt x="522" y="491"/>
                      <a:pt x="522" y="491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2"/>
                      <a:pt x="522" y="492"/>
                      <a:pt x="523" y="492"/>
                    </a:cubicBezTo>
                    <a:cubicBezTo>
                      <a:pt x="527" y="493"/>
                      <a:pt x="533" y="496"/>
                      <a:pt x="542" y="500"/>
                    </a:cubicBezTo>
                    <a:cubicBezTo>
                      <a:pt x="573" y="516"/>
                      <a:pt x="631" y="549"/>
                      <a:pt x="680" y="578"/>
                    </a:cubicBezTo>
                    <a:cubicBezTo>
                      <a:pt x="705" y="593"/>
                      <a:pt x="727" y="607"/>
                      <a:pt x="744" y="617"/>
                    </a:cubicBezTo>
                    <a:cubicBezTo>
                      <a:pt x="752" y="622"/>
                      <a:pt x="759" y="626"/>
                      <a:pt x="764" y="629"/>
                    </a:cubicBezTo>
                    <a:cubicBezTo>
                      <a:pt x="768" y="631"/>
                      <a:pt x="771" y="633"/>
                      <a:pt x="771" y="633"/>
                    </a:cubicBezTo>
                    <a:cubicBezTo>
                      <a:pt x="773" y="634"/>
                      <a:pt x="775" y="634"/>
                      <a:pt x="776" y="632"/>
                    </a:cubicBezTo>
                    <a:cubicBezTo>
                      <a:pt x="777" y="631"/>
                      <a:pt x="777" y="630"/>
                      <a:pt x="777" y="630"/>
                    </a:cubicBezTo>
                    <a:cubicBezTo>
                      <a:pt x="777" y="628"/>
                      <a:pt x="776" y="628"/>
                      <a:pt x="776" y="627"/>
                    </a:cubicBezTo>
                    <a:cubicBezTo>
                      <a:pt x="776" y="627"/>
                      <a:pt x="775" y="626"/>
                      <a:pt x="775" y="626"/>
                    </a:cubicBezTo>
                    <a:cubicBezTo>
                      <a:pt x="775" y="626"/>
                      <a:pt x="774" y="625"/>
                      <a:pt x="773" y="624"/>
                    </a:cubicBezTo>
                    <a:cubicBezTo>
                      <a:pt x="770" y="622"/>
                      <a:pt x="763" y="618"/>
                      <a:pt x="754" y="612"/>
                    </a:cubicBezTo>
                    <a:cubicBezTo>
                      <a:pt x="692" y="572"/>
                      <a:pt x="513" y="462"/>
                      <a:pt x="513" y="462"/>
                    </a:cubicBezTo>
                    <a:cubicBezTo>
                      <a:pt x="512" y="462"/>
                      <a:pt x="511" y="462"/>
                      <a:pt x="510" y="462"/>
                    </a:cubicBezTo>
                    <a:cubicBezTo>
                      <a:pt x="509" y="462"/>
                      <a:pt x="508" y="463"/>
                      <a:pt x="507" y="464"/>
                    </a:cubicBezTo>
                    <a:cubicBezTo>
                      <a:pt x="507" y="465"/>
                      <a:pt x="507" y="466"/>
                      <a:pt x="507" y="467"/>
                    </a:cubicBezTo>
                    <a:cubicBezTo>
                      <a:pt x="507" y="468"/>
                      <a:pt x="508" y="469"/>
                      <a:pt x="509" y="469"/>
                    </a:cubicBezTo>
                    <a:cubicBezTo>
                      <a:pt x="509" y="469"/>
                      <a:pt x="574" y="509"/>
                      <a:pt x="641" y="549"/>
                    </a:cubicBezTo>
                    <a:cubicBezTo>
                      <a:pt x="675" y="568"/>
                      <a:pt x="709" y="588"/>
                      <a:pt x="736" y="603"/>
                    </a:cubicBezTo>
                    <a:cubicBezTo>
                      <a:pt x="749" y="611"/>
                      <a:pt x="761" y="617"/>
                      <a:pt x="769" y="621"/>
                    </a:cubicBezTo>
                    <a:cubicBezTo>
                      <a:pt x="774" y="624"/>
                      <a:pt x="777" y="625"/>
                      <a:pt x="780" y="626"/>
                    </a:cubicBezTo>
                    <a:cubicBezTo>
                      <a:pt x="781" y="627"/>
                      <a:pt x="783" y="628"/>
                      <a:pt x="784" y="628"/>
                    </a:cubicBezTo>
                    <a:cubicBezTo>
                      <a:pt x="785" y="628"/>
                      <a:pt x="786" y="629"/>
                      <a:pt x="787" y="629"/>
                    </a:cubicBezTo>
                    <a:cubicBezTo>
                      <a:pt x="787" y="629"/>
                      <a:pt x="788" y="629"/>
                      <a:pt x="789" y="628"/>
                    </a:cubicBezTo>
                    <a:cubicBezTo>
                      <a:pt x="789" y="628"/>
                      <a:pt x="790" y="628"/>
                      <a:pt x="791" y="627"/>
                    </a:cubicBezTo>
                    <a:cubicBezTo>
                      <a:pt x="791" y="627"/>
                      <a:pt x="791" y="627"/>
                      <a:pt x="791" y="627"/>
                    </a:cubicBezTo>
                    <a:cubicBezTo>
                      <a:pt x="791" y="626"/>
                      <a:pt x="792" y="625"/>
                      <a:pt x="792" y="624"/>
                    </a:cubicBezTo>
                    <a:cubicBezTo>
                      <a:pt x="792" y="623"/>
                      <a:pt x="791" y="623"/>
                      <a:pt x="791" y="622"/>
                    </a:cubicBezTo>
                    <a:cubicBezTo>
                      <a:pt x="791" y="622"/>
                      <a:pt x="790" y="621"/>
                      <a:pt x="790" y="621"/>
                    </a:cubicBezTo>
                    <a:cubicBezTo>
                      <a:pt x="789" y="620"/>
                      <a:pt x="789" y="619"/>
                      <a:pt x="788" y="619"/>
                    </a:cubicBezTo>
                    <a:cubicBezTo>
                      <a:pt x="784" y="616"/>
                      <a:pt x="777" y="611"/>
                      <a:pt x="767" y="604"/>
                    </a:cubicBezTo>
                    <a:cubicBezTo>
                      <a:pt x="733" y="582"/>
                      <a:pt x="668" y="542"/>
                      <a:pt x="610" y="507"/>
                    </a:cubicBezTo>
                    <a:cubicBezTo>
                      <a:pt x="553" y="472"/>
                      <a:pt x="504" y="442"/>
                      <a:pt x="504" y="442"/>
                    </a:cubicBezTo>
                    <a:cubicBezTo>
                      <a:pt x="502" y="441"/>
                      <a:pt x="499" y="442"/>
                      <a:pt x="498" y="444"/>
                    </a:cubicBezTo>
                    <a:cubicBezTo>
                      <a:pt x="497" y="446"/>
                      <a:pt x="498" y="448"/>
                      <a:pt x="500" y="449"/>
                    </a:cubicBezTo>
                    <a:cubicBezTo>
                      <a:pt x="500" y="449"/>
                      <a:pt x="571" y="492"/>
                      <a:pt x="645" y="536"/>
                    </a:cubicBezTo>
                    <a:cubicBezTo>
                      <a:pt x="682" y="557"/>
                      <a:pt x="720" y="579"/>
                      <a:pt x="749" y="595"/>
                    </a:cubicBezTo>
                    <a:cubicBezTo>
                      <a:pt x="764" y="603"/>
                      <a:pt x="777" y="610"/>
                      <a:pt x="787" y="615"/>
                    </a:cubicBezTo>
                    <a:cubicBezTo>
                      <a:pt x="792" y="617"/>
                      <a:pt x="796" y="619"/>
                      <a:pt x="799" y="620"/>
                    </a:cubicBezTo>
                    <a:cubicBezTo>
                      <a:pt x="801" y="621"/>
                      <a:pt x="802" y="621"/>
                      <a:pt x="804" y="622"/>
                    </a:cubicBezTo>
                    <a:cubicBezTo>
                      <a:pt x="805" y="622"/>
                      <a:pt x="806" y="623"/>
                      <a:pt x="808" y="623"/>
                    </a:cubicBezTo>
                    <a:cubicBezTo>
                      <a:pt x="808" y="623"/>
                      <a:pt x="809" y="622"/>
                      <a:pt x="810" y="622"/>
                    </a:cubicBezTo>
                    <a:cubicBezTo>
                      <a:pt x="810" y="622"/>
                      <a:pt x="811" y="621"/>
                      <a:pt x="812" y="620"/>
                    </a:cubicBezTo>
                    <a:cubicBezTo>
                      <a:pt x="812" y="619"/>
                      <a:pt x="813" y="618"/>
                      <a:pt x="812" y="617"/>
                    </a:cubicBezTo>
                    <a:cubicBezTo>
                      <a:pt x="812" y="616"/>
                      <a:pt x="812" y="615"/>
                      <a:pt x="811" y="615"/>
                    </a:cubicBezTo>
                    <a:cubicBezTo>
                      <a:pt x="726" y="562"/>
                      <a:pt x="726" y="562"/>
                      <a:pt x="726" y="562"/>
                    </a:cubicBezTo>
                    <a:cubicBezTo>
                      <a:pt x="823" y="619"/>
                      <a:pt x="823" y="619"/>
                      <a:pt x="823" y="619"/>
                    </a:cubicBezTo>
                    <a:cubicBezTo>
                      <a:pt x="825" y="620"/>
                      <a:pt x="827" y="619"/>
                      <a:pt x="828" y="617"/>
                    </a:cubicBezTo>
                    <a:cubicBezTo>
                      <a:pt x="829" y="617"/>
                      <a:pt x="829" y="616"/>
                      <a:pt x="829" y="615"/>
                    </a:cubicBezTo>
                    <a:cubicBezTo>
                      <a:pt x="829" y="614"/>
                      <a:pt x="829" y="613"/>
                      <a:pt x="828" y="612"/>
                    </a:cubicBezTo>
                    <a:cubicBezTo>
                      <a:pt x="827" y="611"/>
                      <a:pt x="827" y="610"/>
                      <a:pt x="826" y="609"/>
                    </a:cubicBezTo>
                    <a:cubicBezTo>
                      <a:pt x="823" y="607"/>
                      <a:pt x="820" y="605"/>
                      <a:pt x="816" y="602"/>
                    </a:cubicBezTo>
                    <a:cubicBezTo>
                      <a:pt x="801" y="592"/>
                      <a:pt x="771" y="574"/>
                      <a:pt x="736" y="553"/>
                    </a:cubicBezTo>
                    <a:cubicBezTo>
                      <a:pt x="683" y="521"/>
                      <a:pt x="616" y="482"/>
                      <a:pt x="562" y="450"/>
                    </a:cubicBezTo>
                    <a:cubicBezTo>
                      <a:pt x="536" y="434"/>
                      <a:pt x="512" y="420"/>
                      <a:pt x="496" y="409"/>
                    </a:cubicBezTo>
                    <a:cubicBezTo>
                      <a:pt x="487" y="403"/>
                      <a:pt x="481" y="399"/>
                      <a:pt x="476" y="396"/>
                    </a:cubicBezTo>
                    <a:cubicBezTo>
                      <a:pt x="474" y="394"/>
                      <a:pt x="472" y="392"/>
                      <a:pt x="471" y="391"/>
                    </a:cubicBezTo>
                    <a:cubicBezTo>
                      <a:pt x="471" y="391"/>
                      <a:pt x="470" y="391"/>
                      <a:pt x="470" y="390"/>
                    </a:cubicBezTo>
                    <a:cubicBezTo>
                      <a:pt x="470" y="390"/>
                      <a:pt x="470" y="390"/>
                      <a:pt x="470" y="390"/>
                    </a:cubicBezTo>
                    <a:cubicBezTo>
                      <a:pt x="468" y="392"/>
                      <a:pt x="468" y="392"/>
                      <a:pt x="468" y="392"/>
                    </a:cubicBezTo>
                    <a:cubicBezTo>
                      <a:pt x="471" y="392"/>
                      <a:pt x="471" y="392"/>
                      <a:pt x="471" y="392"/>
                    </a:cubicBezTo>
                    <a:cubicBezTo>
                      <a:pt x="471" y="391"/>
                      <a:pt x="470" y="390"/>
                      <a:pt x="470" y="390"/>
                    </a:cubicBezTo>
                    <a:cubicBezTo>
                      <a:pt x="468" y="392"/>
                      <a:pt x="468" y="392"/>
                      <a:pt x="468" y="392"/>
                    </a:cubicBezTo>
                    <a:cubicBezTo>
                      <a:pt x="471" y="392"/>
                      <a:pt x="471" y="392"/>
                      <a:pt x="471" y="392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70" y="393"/>
                      <a:pt x="470" y="393"/>
                      <a:pt x="470" y="393"/>
                    </a:cubicBezTo>
                    <a:cubicBezTo>
                      <a:pt x="470" y="393"/>
                      <a:pt x="471" y="392"/>
                      <a:pt x="471" y="392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70" y="393"/>
                      <a:pt x="470" y="393"/>
                      <a:pt x="470" y="393"/>
                    </a:cubicBezTo>
                    <a:cubicBezTo>
                      <a:pt x="470" y="393"/>
                      <a:pt x="470" y="393"/>
                      <a:pt x="470" y="393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9" y="395"/>
                      <a:pt x="470" y="394"/>
                      <a:pt x="470" y="393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5"/>
                      <a:pt x="469" y="395"/>
                      <a:pt x="470" y="396"/>
                    </a:cubicBezTo>
                    <a:cubicBezTo>
                      <a:pt x="476" y="397"/>
                      <a:pt x="485" y="402"/>
                      <a:pt x="498" y="409"/>
                    </a:cubicBezTo>
                    <a:cubicBezTo>
                      <a:pt x="543" y="432"/>
                      <a:pt x="626" y="482"/>
                      <a:pt x="698" y="525"/>
                    </a:cubicBezTo>
                    <a:cubicBezTo>
                      <a:pt x="734" y="547"/>
                      <a:pt x="768" y="567"/>
                      <a:pt x="792" y="581"/>
                    </a:cubicBezTo>
                    <a:cubicBezTo>
                      <a:pt x="804" y="589"/>
                      <a:pt x="814" y="595"/>
                      <a:pt x="821" y="599"/>
                    </a:cubicBezTo>
                    <a:cubicBezTo>
                      <a:pt x="825" y="601"/>
                      <a:pt x="828" y="603"/>
                      <a:pt x="830" y="604"/>
                    </a:cubicBezTo>
                    <a:cubicBezTo>
                      <a:pt x="831" y="604"/>
                      <a:pt x="832" y="605"/>
                      <a:pt x="832" y="605"/>
                    </a:cubicBezTo>
                    <a:cubicBezTo>
                      <a:pt x="833" y="606"/>
                      <a:pt x="833" y="606"/>
                      <a:pt x="833" y="606"/>
                    </a:cubicBezTo>
                    <a:cubicBezTo>
                      <a:pt x="834" y="606"/>
                      <a:pt x="834" y="606"/>
                      <a:pt x="834" y="606"/>
                    </a:cubicBezTo>
                    <a:cubicBezTo>
                      <a:pt x="834" y="606"/>
                      <a:pt x="834" y="606"/>
                      <a:pt x="834" y="606"/>
                    </a:cubicBezTo>
                    <a:cubicBezTo>
                      <a:pt x="834" y="606"/>
                      <a:pt x="834" y="606"/>
                      <a:pt x="835" y="606"/>
                    </a:cubicBezTo>
                    <a:cubicBezTo>
                      <a:pt x="835" y="606"/>
                      <a:pt x="836" y="606"/>
                      <a:pt x="836" y="606"/>
                    </a:cubicBezTo>
                    <a:cubicBezTo>
                      <a:pt x="837" y="606"/>
                      <a:pt x="838" y="605"/>
                      <a:pt x="838" y="604"/>
                    </a:cubicBezTo>
                    <a:cubicBezTo>
                      <a:pt x="839" y="604"/>
                      <a:pt x="839" y="602"/>
                      <a:pt x="839" y="601"/>
                    </a:cubicBezTo>
                    <a:cubicBezTo>
                      <a:pt x="839" y="600"/>
                      <a:pt x="838" y="599"/>
                      <a:pt x="837" y="599"/>
                    </a:cubicBezTo>
                    <a:cubicBezTo>
                      <a:pt x="837" y="599"/>
                      <a:pt x="835" y="598"/>
                      <a:pt x="832" y="596"/>
                    </a:cubicBezTo>
                    <a:cubicBezTo>
                      <a:pt x="810" y="583"/>
                      <a:pt x="710" y="525"/>
                      <a:pt x="615" y="468"/>
                    </a:cubicBezTo>
                    <a:cubicBezTo>
                      <a:pt x="568" y="439"/>
                      <a:pt x="522" y="411"/>
                      <a:pt x="488" y="388"/>
                    </a:cubicBezTo>
                    <a:cubicBezTo>
                      <a:pt x="471" y="377"/>
                      <a:pt x="457" y="368"/>
                      <a:pt x="447" y="361"/>
                    </a:cubicBezTo>
                    <a:cubicBezTo>
                      <a:pt x="442" y="357"/>
                      <a:pt x="439" y="354"/>
                      <a:pt x="436" y="352"/>
                    </a:cubicBezTo>
                    <a:cubicBezTo>
                      <a:pt x="435" y="350"/>
                      <a:pt x="434" y="350"/>
                      <a:pt x="434" y="349"/>
                    </a:cubicBezTo>
                    <a:cubicBezTo>
                      <a:pt x="433" y="348"/>
                      <a:pt x="433" y="348"/>
                      <a:pt x="433" y="348"/>
                    </a:cubicBezTo>
                    <a:cubicBezTo>
                      <a:pt x="432" y="349"/>
                      <a:pt x="432" y="349"/>
                      <a:pt x="432" y="349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3" y="349"/>
                      <a:pt x="433" y="348"/>
                      <a:pt x="433" y="348"/>
                    </a:cubicBezTo>
                    <a:cubicBezTo>
                      <a:pt x="432" y="349"/>
                      <a:pt x="432" y="349"/>
                      <a:pt x="432" y="349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3" y="351"/>
                      <a:pt x="433" y="351"/>
                      <a:pt x="433" y="351"/>
                    </a:cubicBezTo>
                    <a:cubicBezTo>
                      <a:pt x="433" y="350"/>
                      <a:pt x="433" y="350"/>
                      <a:pt x="433" y="349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3" y="351"/>
                      <a:pt x="433" y="351"/>
                      <a:pt x="433" y="351"/>
                    </a:cubicBezTo>
                    <a:cubicBezTo>
                      <a:pt x="433" y="351"/>
                      <a:pt x="433" y="351"/>
                      <a:pt x="433" y="351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2" y="352"/>
                      <a:pt x="433" y="352"/>
                      <a:pt x="433" y="351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3" y="353"/>
                      <a:pt x="436" y="354"/>
                      <a:pt x="440" y="356"/>
                    </a:cubicBezTo>
                    <a:cubicBezTo>
                      <a:pt x="457" y="363"/>
                      <a:pt x="489" y="382"/>
                      <a:pt x="528" y="405"/>
                    </a:cubicBezTo>
                    <a:cubicBezTo>
                      <a:pt x="586" y="440"/>
                      <a:pt x="660" y="485"/>
                      <a:pt x="720" y="522"/>
                    </a:cubicBezTo>
                    <a:cubicBezTo>
                      <a:pt x="750" y="540"/>
                      <a:pt x="777" y="557"/>
                      <a:pt x="797" y="568"/>
                    </a:cubicBezTo>
                    <a:cubicBezTo>
                      <a:pt x="807" y="574"/>
                      <a:pt x="815" y="579"/>
                      <a:pt x="821" y="582"/>
                    </a:cubicBezTo>
                    <a:cubicBezTo>
                      <a:pt x="824" y="584"/>
                      <a:pt x="826" y="585"/>
                      <a:pt x="828" y="586"/>
                    </a:cubicBezTo>
                    <a:cubicBezTo>
                      <a:pt x="829" y="586"/>
                      <a:pt x="830" y="587"/>
                      <a:pt x="831" y="587"/>
                    </a:cubicBezTo>
                    <a:cubicBezTo>
                      <a:pt x="832" y="587"/>
                      <a:pt x="833" y="588"/>
                      <a:pt x="834" y="588"/>
                    </a:cubicBezTo>
                    <a:cubicBezTo>
                      <a:pt x="834" y="588"/>
                      <a:pt x="835" y="588"/>
                      <a:pt x="835" y="587"/>
                    </a:cubicBezTo>
                    <a:cubicBezTo>
                      <a:pt x="836" y="587"/>
                      <a:pt x="837" y="587"/>
                      <a:pt x="838" y="586"/>
                    </a:cubicBezTo>
                    <a:cubicBezTo>
                      <a:pt x="838" y="586"/>
                      <a:pt x="838" y="586"/>
                      <a:pt x="838" y="586"/>
                    </a:cubicBezTo>
                    <a:cubicBezTo>
                      <a:pt x="838" y="585"/>
                      <a:pt x="838" y="584"/>
                      <a:pt x="838" y="583"/>
                    </a:cubicBezTo>
                    <a:cubicBezTo>
                      <a:pt x="838" y="581"/>
                      <a:pt x="838" y="580"/>
                      <a:pt x="837" y="579"/>
                    </a:cubicBezTo>
                    <a:cubicBezTo>
                      <a:pt x="836" y="578"/>
                      <a:pt x="834" y="576"/>
                      <a:pt x="832" y="574"/>
                    </a:cubicBezTo>
                    <a:cubicBezTo>
                      <a:pt x="827" y="570"/>
                      <a:pt x="820" y="564"/>
                      <a:pt x="811" y="557"/>
                    </a:cubicBezTo>
                    <a:cubicBezTo>
                      <a:pt x="775" y="532"/>
                      <a:pt x="708" y="489"/>
                      <a:pt x="626" y="437"/>
                    </a:cubicBezTo>
                    <a:cubicBezTo>
                      <a:pt x="381" y="284"/>
                      <a:pt x="9" y="63"/>
                      <a:pt x="9" y="63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10" y="69"/>
                      <a:pt x="10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0"/>
                      <a:pt x="12" y="70"/>
                      <a:pt x="15" y="71"/>
                    </a:cubicBezTo>
                    <a:cubicBezTo>
                      <a:pt x="20" y="73"/>
                      <a:pt x="28" y="76"/>
                      <a:pt x="38" y="81"/>
                    </a:cubicBezTo>
                    <a:cubicBezTo>
                      <a:pt x="76" y="100"/>
                      <a:pt x="145" y="140"/>
                      <a:pt x="226" y="190"/>
                    </a:cubicBezTo>
                    <a:cubicBezTo>
                      <a:pt x="348" y="264"/>
                      <a:pt x="499" y="359"/>
                      <a:pt x="619" y="436"/>
                    </a:cubicBezTo>
                    <a:cubicBezTo>
                      <a:pt x="679" y="474"/>
                      <a:pt x="731" y="508"/>
                      <a:pt x="769" y="532"/>
                    </a:cubicBezTo>
                    <a:cubicBezTo>
                      <a:pt x="788" y="544"/>
                      <a:pt x="803" y="554"/>
                      <a:pt x="813" y="561"/>
                    </a:cubicBezTo>
                    <a:cubicBezTo>
                      <a:pt x="823" y="567"/>
                      <a:pt x="829" y="571"/>
                      <a:pt x="829" y="571"/>
                    </a:cubicBezTo>
                    <a:cubicBezTo>
                      <a:pt x="831" y="568"/>
                      <a:pt x="831" y="568"/>
                      <a:pt x="831" y="568"/>
                    </a:cubicBezTo>
                    <a:cubicBezTo>
                      <a:pt x="833" y="564"/>
                      <a:pt x="833" y="564"/>
                      <a:pt x="833" y="564"/>
                    </a:cubicBezTo>
                    <a:cubicBezTo>
                      <a:pt x="451" y="326"/>
                      <a:pt x="451" y="326"/>
                      <a:pt x="451" y="326"/>
                    </a:cubicBezTo>
                    <a:cubicBezTo>
                      <a:pt x="827" y="553"/>
                      <a:pt x="827" y="553"/>
                      <a:pt x="827" y="553"/>
                    </a:cubicBezTo>
                    <a:cubicBezTo>
                      <a:pt x="829" y="554"/>
                      <a:pt x="832" y="553"/>
                      <a:pt x="833" y="551"/>
                    </a:cubicBezTo>
                    <a:cubicBezTo>
                      <a:pt x="834" y="550"/>
                      <a:pt x="833" y="547"/>
                      <a:pt x="831" y="546"/>
                    </a:cubicBezTo>
                    <a:cubicBezTo>
                      <a:pt x="831" y="546"/>
                      <a:pt x="828" y="544"/>
                      <a:pt x="822" y="540"/>
                    </a:cubicBezTo>
                    <a:cubicBezTo>
                      <a:pt x="777" y="513"/>
                      <a:pt x="573" y="387"/>
                      <a:pt x="380" y="268"/>
                    </a:cubicBezTo>
                    <a:cubicBezTo>
                      <a:pt x="284" y="208"/>
                      <a:pt x="190" y="150"/>
                      <a:pt x="121" y="106"/>
                    </a:cubicBezTo>
                    <a:cubicBezTo>
                      <a:pt x="86" y="84"/>
                      <a:pt x="57" y="66"/>
                      <a:pt x="37" y="53"/>
                    </a:cubicBezTo>
                    <a:cubicBezTo>
                      <a:pt x="27" y="46"/>
                      <a:pt x="19" y="41"/>
                      <a:pt x="14" y="37"/>
                    </a:cubicBezTo>
                    <a:cubicBezTo>
                      <a:pt x="11" y="35"/>
                      <a:pt x="9" y="34"/>
                      <a:pt x="8" y="33"/>
                    </a:cubicBezTo>
                    <a:cubicBezTo>
                      <a:pt x="8" y="32"/>
                      <a:pt x="7" y="32"/>
                      <a:pt x="7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2"/>
                      <a:pt x="7" y="32"/>
                      <a:pt x="7" y="32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8" y="34"/>
                      <a:pt x="8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6" y="38"/>
                      <a:pt x="8" y="39"/>
                    </a:cubicBezTo>
                    <a:cubicBezTo>
                      <a:pt x="17" y="43"/>
                      <a:pt x="36" y="54"/>
                      <a:pt x="62" y="70"/>
                    </a:cubicBezTo>
                    <a:cubicBezTo>
                      <a:pt x="154" y="126"/>
                      <a:pt x="333" y="242"/>
                      <a:pt x="494" y="344"/>
                    </a:cubicBezTo>
                    <a:cubicBezTo>
                      <a:pt x="575" y="395"/>
                      <a:pt x="651" y="443"/>
                      <a:pt x="710" y="478"/>
                    </a:cubicBezTo>
                    <a:cubicBezTo>
                      <a:pt x="740" y="495"/>
                      <a:pt x="765" y="509"/>
                      <a:pt x="784" y="519"/>
                    </a:cubicBezTo>
                    <a:cubicBezTo>
                      <a:pt x="793" y="524"/>
                      <a:pt x="801" y="528"/>
                      <a:pt x="808" y="531"/>
                    </a:cubicBezTo>
                    <a:cubicBezTo>
                      <a:pt x="811" y="532"/>
                      <a:pt x="814" y="533"/>
                      <a:pt x="816" y="534"/>
                    </a:cubicBezTo>
                    <a:cubicBezTo>
                      <a:pt x="819" y="534"/>
                      <a:pt x="821" y="535"/>
                      <a:pt x="823" y="535"/>
                    </a:cubicBezTo>
                    <a:cubicBezTo>
                      <a:pt x="824" y="535"/>
                      <a:pt x="825" y="535"/>
                      <a:pt x="826" y="534"/>
                    </a:cubicBezTo>
                    <a:cubicBezTo>
                      <a:pt x="827" y="534"/>
                      <a:pt x="828" y="533"/>
                      <a:pt x="829" y="532"/>
                    </a:cubicBezTo>
                    <a:cubicBezTo>
                      <a:pt x="829" y="531"/>
                      <a:pt x="830" y="530"/>
                      <a:pt x="830" y="529"/>
                    </a:cubicBezTo>
                    <a:cubicBezTo>
                      <a:pt x="830" y="528"/>
                      <a:pt x="829" y="527"/>
                      <a:pt x="828" y="526"/>
                    </a:cubicBezTo>
                    <a:cubicBezTo>
                      <a:pt x="827" y="524"/>
                      <a:pt x="826" y="522"/>
                      <a:pt x="823" y="520"/>
                    </a:cubicBezTo>
                    <a:cubicBezTo>
                      <a:pt x="819" y="515"/>
                      <a:pt x="812" y="510"/>
                      <a:pt x="802" y="503"/>
                    </a:cubicBezTo>
                    <a:cubicBezTo>
                      <a:pt x="768" y="478"/>
                      <a:pt x="701" y="436"/>
                      <a:pt x="620" y="386"/>
                    </a:cubicBezTo>
                    <a:cubicBezTo>
                      <a:pt x="499" y="312"/>
                      <a:pt x="347" y="222"/>
                      <a:pt x="225" y="149"/>
                    </a:cubicBezTo>
                    <a:cubicBezTo>
                      <a:pt x="164" y="112"/>
                      <a:pt x="111" y="80"/>
                      <a:pt x="73" y="57"/>
                    </a:cubicBezTo>
                    <a:cubicBezTo>
                      <a:pt x="54" y="45"/>
                      <a:pt x="38" y="36"/>
                      <a:pt x="28" y="29"/>
                    </a:cubicBezTo>
                    <a:cubicBezTo>
                      <a:pt x="23" y="26"/>
                      <a:pt x="19" y="23"/>
                      <a:pt x="16" y="21"/>
                    </a:cubicBezTo>
                    <a:cubicBezTo>
                      <a:pt x="15" y="20"/>
                      <a:pt x="14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3"/>
                      <a:pt x="13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4" y="25"/>
                      <a:pt x="20" y="28"/>
                      <a:pt x="28" y="33"/>
                    </a:cubicBezTo>
                    <a:cubicBezTo>
                      <a:pt x="59" y="49"/>
                      <a:pt x="122" y="88"/>
                      <a:pt x="200" y="137"/>
                    </a:cubicBezTo>
                    <a:cubicBezTo>
                      <a:pt x="317" y="210"/>
                      <a:pt x="467" y="305"/>
                      <a:pt x="590" y="383"/>
                    </a:cubicBezTo>
                    <a:cubicBezTo>
                      <a:pt x="651" y="421"/>
                      <a:pt x="706" y="455"/>
                      <a:pt x="747" y="479"/>
                    </a:cubicBezTo>
                    <a:cubicBezTo>
                      <a:pt x="767" y="492"/>
                      <a:pt x="784" y="501"/>
                      <a:pt x="797" y="508"/>
                    </a:cubicBezTo>
                    <a:cubicBezTo>
                      <a:pt x="803" y="512"/>
                      <a:pt x="808" y="514"/>
                      <a:pt x="812" y="516"/>
                    </a:cubicBezTo>
                    <a:cubicBezTo>
                      <a:pt x="814" y="517"/>
                      <a:pt x="816" y="518"/>
                      <a:pt x="817" y="518"/>
                    </a:cubicBezTo>
                    <a:cubicBezTo>
                      <a:pt x="819" y="519"/>
                      <a:pt x="820" y="519"/>
                      <a:pt x="821" y="519"/>
                    </a:cubicBezTo>
                    <a:cubicBezTo>
                      <a:pt x="822" y="519"/>
                      <a:pt x="822" y="519"/>
                      <a:pt x="823" y="519"/>
                    </a:cubicBezTo>
                    <a:cubicBezTo>
                      <a:pt x="824" y="519"/>
                      <a:pt x="825" y="518"/>
                      <a:pt x="825" y="517"/>
                    </a:cubicBezTo>
                    <a:cubicBezTo>
                      <a:pt x="826" y="516"/>
                      <a:pt x="826" y="515"/>
                      <a:pt x="826" y="514"/>
                    </a:cubicBezTo>
                    <a:cubicBezTo>
                      <a:pt x="826" y="513"/>
                      <a:pt x="825" y="512"/>
                      <a:pt x="824" y="511"/>
                    </a:cubicBezTo>
                    <a:cubicBezTo>
                      <a:pt x="824" y="511"/>
                      <a:pt x="821" y="509"/>
                      <a:pt x="815" y="506"/>
                    </a:cubicBezTo>
                    <a:cubicBezTo>
                      <a:pt x="770" y="478"/>
                      <a:pt x="568" y="353"/>
                      <a:pt x="378" y="234"/>
                    </a:cubicBezTo>
                    <a:cubicBezTo>
                      <a:pt x="282" y="174"/>
                      <a:pt x="190" y="117"/>
                      <a:pt x="121" y="74"/>
                    </a:cubicBezTo>
                    <a:cubicBezTo>
                      <a:pt x="87" y="52"/>
                      <a:pt x="58" y="34"/>
                      <a:pt x="38" y="21"/>
                    </a:cubicBezTo>
                    <a:cubicBezTo>
                      <a:pt x="29" y="15"/>
                      <a:pt x="21" y="10"/>
                      <a:pt x="16" y="7"/>
                    </a:cubicBezTo>
                    <a:cubicBezTo>
                      <a:pt x="13" y="5"/>
                      <a:pt x="11" y="4"/>
                      <a:pt x="10" y="3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8" y="7"/>
                      <a:pt x="9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9" y="9"/>
                      <a:pt x="11" y="10"/>
                    </a:cubicBezTo>
                    <a:cubicBezTo>
                      <a:pt x="21" y="15"/>
                      <a:pt x="41" y="26"/>
                      <a:pt x="67" y="42"/>
                    </a:cubicBezTo>
                    <a:cubicBezTo>
                      <a:pt x="161" y="98"/>
                      <a:pt x="341" y="212"/>
                      <a:pt x="501" y="313"/>
                    </a:cubicBezTo>
                    <a:cubicBezTo>
                      <a:pt x="581" y="363"/>
                      <a:pt x="656" y="409"/>
                      <a:pt x="713" y="444"/>
                    </a:cubicBezTo>
                    <a:cubicBezTo>
                      <a:pt x="741" y="461"/>
                      <a:pt x="765" y="475"/>
                      <a:pt x="783" y="484"/>
                    </a:cubicBezTo>
                    <a:cubicBezTo>
                      <a:pt x="791" y="489"/>
                      <a:pt x="799" y="493"/>
                      <a:pt x="804" y="495"/>
                    </a:cubicBezTo>
                    <a:cubicBezTo>
                      <a:pt x="807" y="497"/>
                      <a:pt x="809" y="498"/>
                      <a:pt x="811" y="499"/>
                    </a:cubicBezTo>
                    <a:cubicBezTo>
                      <a:pt x="813" y="499"/>
                      <a:pt x="815" y="500"/>
                      <a:pt x="817" y="500"/>
                    </a:cubicBezTo>
                    <a:cubicBezTo>
                      <a:pt x="817" y="500"/>
                      <a:pt x="818" y="500"/>
                      <a:pt x="819" y="499"/>
                    </a:cubicBezTo>
                    <a:cubicBezTo>
                      <a:pt x="820" y="499"/>
                      <a:pt x="821" y="499"/>
                      <a:pt x="821" y="497"/>
                    </a:cubicBezTo>
                    <a:cubicBezTo>
                      <a:pt x="821" y="497"/>
                      <a:pt x="821" y="497"/>
                      <a:pt x="821" y="497"/>
                    </a:cubicBezTo>
                    <a:cubicBezTo>
                      <a:pt x="822" y="497"/>
                      <a:pt x="822" y="496"/>
                      <a:pt x="822" y="495"/>
                    </a:cubicBezTo>
                    <a:cubicBezTo>
                      <a:pt x="822" y="494"/>
                      <a:pt x="822" y="494"/>
                      <a:pt x="821" y="493"/>
                    </a:cubicBezTo>
                    <a:cubicBezTo>
                      <a:pt x="821" y="493"/>
                      <a:pt x="821" y="492"/>
                      <a:pt x="820" y="492"/>
                    </a:cubicBezTo>
                    <a:cubicBezTo>
                      <a:pt x="820" y="491"/>
                      <a:pt x="819" y="491"/>
                      <a:pt x="818" y="490"/>
                    </a:cubicBezTo>
                    <a:cubicBezTo>
                      <a:pt x="816" y="488"/>
                      <a:pt x="811" y="485"/>
                      <a:pt x="805" y="482"/>
                    </a:cubicBezTo>
                    <a:cubicBezTo>
                      <a:pt x="796" y="477"/>
                      <a:pt x="786" y="471"/>
                      <a:pt x="777" y="466"/>
                    </a:cubicBezTo>
                    <a:cubicBezTo>
                      <a:pt x="773" y="463"/>
                      <a:pt x="769" y="461"/>
                      <a:pt x="766" y="459"/>
                    </a:cubicBezTo>
                    <a:cubicBezTo>
                      <a:pt x="765" y="458"/>
                      <a:pt x="764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2" y="457"/>
                      <a:pt x="762" y="457"/>
                      <a:pt x="762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2" y="457"/>
                      <a:pt x="762" y="457"/>
                      <a:pt x="762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1" y="459"/>
                      <a:pt x="761" y="459"/>
                      <a:pt x="761" y="459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1" y="459"/>
                      <a:pt x="761" y="459"/>
                      <a:pt x="761" y="459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4" y="459"/>
                      <a:pt x="764" y="459"/>
                      <a:pt x="764" y="459"/>
                    </a:cubicBezTo>
                    <a:cubicBezTo>
                      <a:pt x="764" y="458"/>
                      <a:pt x="763" y="457"/>
                      <a:pt x="763" y="457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4" y="459"/>
                      <a:pt x="764" y="459"/>
                      <a:pt x="764" y="459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3" y="461"/>
                      <a:pt x="763" y="461"/>
                      <a:pt x="763" y="461"/>
                    </a:cubicBezTo>
                    <a:cubicBezTo>
                      <a:pt x="763" y="461"/>
                      <a:pt x="764" y="460"/>
                      <a:pt x="764" y="459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3" y="461"/>
                      <a:pt x="763" y="461"/>
                      <a:pt x="763" y="461"/>
                    </a:cubicBezTo>
                    <a:cubicBezTo>
                      <a:pt x="763" y="461"/>
                      <a:pt x="763" y="461"/>
                      <a:pt x="763" y="461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2" y="462"/>
                      <a:pt x="763" y="462"/>
                      <a:pt x="763" y="461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1" y="463"/>
                      <a:pt x="761" y="463"/>
                      <a:pt x="762" y="462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60"/>
                      <a:pt x="760" y="460"/>
                      <a:pt x="760" y="460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3"/>
                      <a:pt x="759" y="463"/>
                      <a:pt x="760" y="463"/>
                    </a:cubicBezTo>
                    <a:cubicBezTo>
                      <a:pt x="760" y="460"/>
                      <a:pt x="760" y="460"/>
                      <a:pt x="760" y="460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1"/>
                      <a:pt x="759" y="461"/>
                      <a:pt x="759" y="461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1"/>
                      <a:pt x="759" y="461"/>
                      <a:pt x="759" y="461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3"/>
                      <a:pt x="759" y="463"/>
                      <a:pt x="760" y="463"/>
                    </a:cubicBezTo>
                    <a:cubicBezTo>
                      <a:pt x="764" y="465"/>
                      <a:pt x="778" y="469"/>
                      <a:pt x="790" y="474"/>
                    </a:cubicBezTo>
                    <a:cubicBezTo>
                      <a:pt x="796" y="476"/>
                      <a:pt x="802" y="478"/>
                      <a:pt x="806" y="480"/>
                    </a:cubicBezTo>
                    <a:cubicBezTo>
                      <a:pt x="809" y="480"/>
                      <a:pt x="810" y="481"/>
                      <a:pt x="812" y="482"/>
                    </a:cubicBezTo>
                    <a:cubicBezTo>
                      <a:pt x="812" y="482"/>
                      <a:pt x="813" y="482"/>
                      <a:pt x="813" y="482"/>
                    </a:cubicBezTo>
                    <a:cubicBezTo>
                      <a:pt x="813" y="482"/>
                      <a:pt x="813" y="482"/>
                      <a:pt x="813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6" y="483"/>
                      <a:pt x="818" y="482"/>
                      <a:pt x="819" y="480"/>
                    </a:cubicBezTo>
                    <a:cubicBezTo>
                      <a:pt x="819" y="478"/>
                      <a:pt x="819" y="476"/>
                      <a:pt x="817" y="475"/>
                    </a:cubicBezTo>
                    <a:cubicBezTo>
                      <a:pt x="808" y="470"/>
                      <a:pt x="808" y="470"/>
                      <a:pt x="808" y="470"/>
                    </a:cubicBezTo>
                    <a:cubicBezTo>
                      <a:pt x="816" y="472"/>
                      <a:pt x="816" y="472"/>
                      <a:pt x="816" y="472"/>
                    </a:cubicBezTo>
                    <a:cubicBezTo>
                      <a:pt x="818" y="472"/>
                      <a:pt x="820" y="471"/>
                      <a:pt x="821" y="469"/>
                    </a:cubicBezTo>
                    <a:cubicBezTo>
                      <a:pt x="822" y="467"/>
                      <a:pt x="821" y="465"/>
                      <a:pt x="819" y="464"/>
                    </a:cubicBezTo>
                    <a:cubicBezTo>
                      <a:pt x="813" y="460"/>
                      <a:pt x="813" y="460"/>
                      <a:pt x="813" y="460"/>
                    </a:cubicBezTo>
                    <a:cubicBezTo>
                      <a:pt x="811" y="459"/>
                      <a:pt x="809" y="460"/>
                      <a:pt x="808" y="462"/>
                    </a:cubicBezTo>
                    <a:cubicBezTo>
                      <a:pt x="807" y="464"/>
                      <a:pt x="807" y="466"/>
                      <a:pt x="809" y="467"/>
                    </a:cubicBezTo>
                    <a:cubicBezTo>
                      <a:pt x="815" y="471"/>
                      <a:pt x="815" y="471"/>
                      <a:pt x="815" y="471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8" y="464"/>
                      <a:pt x="818" y="464"/>
                      <a:pt x="818" y="464"/>
                    </a:cubicBezTo>
                    <a:cubicBezTo>
                      <a:pt x="787" y="457"/>
                      <a:pt x="787" y="457"/>
                      <a:pt x="787" y="457"/>
                    </a:cubicBezTo>
                    <a:cubicBezTo>
                      <a:pt x="785" y="456"/>
                      <a:pt x="783" y="457"/>
                      <a:pt x="783" y="459"/>
                    </a:cubicBezTo>
                    <a:cubicBezTo>
                      <a:pt x="782" y="461"/>
                      <a:pt x="783" y="463"/>
                      <a:pt x="784" y="464"/>
                    </a:cubicBezTo>
                    <a:cubicBezTo>
                      <a:pt x="813" y="482"/>
                      <a:pt x="813" y="482"/>
                      <a:pt x="813" y="482"/>
                    </a:cubicBezTo>
                    <a:cubicBezTo>
                      <a:pt x="815" y="479"/>
                      <a:pt x="815" y="479"/>
                      <a:pt x="815" y="479"/>
                    </a:cubicBezTo>
                    <a:cubicBezTo>
                      <a:pt x="816" y="475"/>
                      <a:pt x="816" y="475"/>
                      <a:pt x="816" y="475"/>
                    </a:cubicBezTo>
                    <a:cubicBezTo>
                      <a:pt x="816" y="475"/>
                      <a:pt x="803" y="470"/>
                      <a:pt x="789" y="465"/>
                    </a:cubicBezTo>
                    <a:cubicBezTo>
                      <a:pt x="782" y="463"/>
                      <a:pt x="776" y="460"/>
                      <a:pt x="770" y="458"/>
                    </a:cubicBezTo>
                    <a:cubicBezTo>
                      <a:pt x="768" y="457"/>
                      <a:pt x="765" y="457"/>
                      <a:pt x="764" y="456"/>
                    </a:cubicBezTo>
                    <a:cubicBezTo>
                      <a:pt x="763" y="456"/>
                      <a:pt x="762" y="456"/>
                      <a:pt x="762" y="455"/>
                    </a:cubicBezTo>
                    <a:cubicBezTo>
                      <a:pt x="761" y="455"/>
                      <a:pt x="761" y="455"/>
                      <a:pt x="761" y="455"/>
                    </a:cubicBezTo>
                    <a:cubicBezTo>
                      <a:pt x="761" y="455"/>
                      <a:pt x="761" y="455"/>
                      <a:pt x="761" y="455"/>
                    </a:cubicBezTo>
                    <a:cubicBezTo>
                      <a:pt x="760" y="455"/>
                      <a:pt x="760" y="455"/>
                      <a:pt x="760" y="455"/>
                    </a:cubicBezTo>
                    <a:cubicBezTo>
                      <a:pt x="759" y="455"/>
                      <a:pt x="759" y="455"/>
                      <a:pt x="759" y="455"/>
                    </a:cubicBezTo>
                    <a:cubicBezTo>
                      <a:pt x="758" y="455"/>
                      <a:pt x="758" y="455"/>
                      <a:pt x="758" y="456"/>
                    </a:cubicBezTo>
                    <a:cubicBezTo>
                      <a:pt x="757" y="456"/>
                      <a:pt x="757" y="456"/>
                      <a:pt x="756" y="457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56" y="457"/>
                      <a:pt x="756" y="457"/>
                      <a:pt x="756" y="457"/>
                    </a:cubicBezTo>
                    <a:cubicBezTo>
                      <a:pt x="756" y="458"/>
                      <a:pt x="756" y="458"/>
                      <a:pt x="756" y="459"/>
                    </a:cubicBezTo>
                    <a:cubicBezTo>
                      <a:pt x="756" y="460"/>
                      <a:pt x="756" y="461"/>
                      <a:pt x="756" y="461"/>
                    </a:cubicBezTo>
                    <a:cubicBezTo>
                      <a:pt x="757" y="462"/>
                      <a:pt x="757" y="462"/>
                      <a:pt x="757" y="462"/>
                    </a:cubicBezTo>
                    <a:cubicBezTo>
                      <a:pt x="758" y="463"/>
                      <a:pt x="758" y="463"/>
                      <a:pt x="759" y="464"/>
                    </a:cubicBezTo>
                    <a:cubicBezTo>
                      <a:pt x="762" y="466"/>
                      <a:pt x="767" y="469"/>
                      <a:pt x="772" y="472"/>
                    </a:cubicBezTo>
                    <a:cubicBezTo>
                      <a:pt x="781" y="477"/>
                      <a:pt x="792" y="483"/>
                      <a:pt x="801" y="489"/>
                    </a:cubicBezTo>
                    <a:cubicBezTo>
                      <a:pt x="805" y="491"/>
                      <a:pt x="809" y="494"/>
                      <a:pt x="811" y="495"/>
                    </a:cubicBezTo>
                    <a:cubicBezTo>
                      <a:pt x="813" y="496"/>
                      <a:pt x="814" y="497"/>
                      <a:pt x="814" y="497"/>
                    </a:cubicBezTo>
                    <a:cubicBezTo>
                      <a:pt x="815" y="498"/>
                      <a:pt x="815" y="498"/>
                      <a:pt x="815" y="498"/>
                    </a:cubicBezTo>
                    <a:cubicBezTo>
                      <a:pt x="815" y="498"/>
                      <a:pt x="815" y="498"/>
                      <a:pt x="815" y="498"/>
                    </a:cubicBezTo>
                    <a:cubicBezTo>
                      <a:pt x="816" y="496"/>
                      <a:pt x="816" y="496"/>
                      <a:pt x="816" y="496"/>
                    </a:cubicBezTo>
                    <a:cubicBezTo>
                      <a:pt x="814" y="497"/>
                      <a:pt x="814" y="497"/>
                      <a:pt x="814" y="497"/>
                    </a:cubicBezTo>
                    <a:cubicBezTo>
                      <a:pt x="815" y="498"/>
                      <a:pt x="815" y="498"/>
                      <a:pt x="815" y="498"/>
                    </a:cubicBezTo>
                    <a:cubicBezTo>
                      <a:pt x="816" y="496"/>
                      <a:pt x="816" y="496"/>
                      <a:pt x="816" y="496"/>
                    </a:cubicBezTo>
                    <a:cubicBezTo>
                      <a:pt x="814" y="497"/>
                      <a:pt x="814" y="497"/>
                      <a:pt x="814" y="497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4" y="495"/>
                      <a:pt x="814" y="495"/>
                      <a:pt x="814" y="495"/>
                    </a:cubicBezTo>
                    <a:cubicBezTo>
                      <a:pt x="814" y="497"/>
                      <a:pt x="814" y="497"/>
                      <a:pt x="814" y="497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4" y="495"/>
                      <a:pt x="814" y="495"/>
                      <a:pt x="814" y="495"/>
                    </a:cubicBezTo>
                    <a:cubicBezTo>
                      <a:pt x="818" y="495"/>
                      <a:pt x="818" y="495"/>
                      <a:pt x="818" y="495"/>
                    </a:cubicBezTo>
                    <a:cubicBezTo>
                      <a:pt x="814" y="493"/>
                      <a:pt x="814" y="493"/>
                      <a:pt x="814" y="493"/>
                    </a:cubicBezTo>
                    <a:cubicBezTo>
                      <a:pt x="814" y="494"/>
                      <a:pt x="814" y="495"/>
                      <a:pt x="814" y="495"/>
                    </a:cubicBezTo>
                    <a:cubicBezTo>
                      <a:pt x="818" y="495"/>
                      <a:pt x="818" y="495"/>
                      <a:pt x="818" y="495"/>
                    </a:cubicBezTo>
                    <a:cubicBezTo>
                      <a:pt x="814" y="493"/>
                      <a:pt x="814" y="493"/>
                      <a:pt x="814" y="493"/>
                    </a:cubicBezTo>
                    <a:cubicBezTo>
                      <a:pt x="814" y="493"/>
                      <a:pt x="814" y="493"/>
                      <a:pt x="814" y="493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6" y="492"/>
                      <a:pt x="816" y="492"/>
                      <a:pt x="816" y="492"/>
                    </a:cubicBezTo>
                    <a:cubicBezTo>
                      <a:pt x="816" y="492"/>
                      <a:pt x="815" y="492"/>
                      <a:pt x="814" y="493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6" y="492"/>
                      <a:pt x="816" y="492"/>
                      <a:pt x="816" y="492"/>
                    </a:cubicBezTo>
                    <a:cubicBezTo>
                      <a:pt x="817" y="494"/>
                      <a:pt x="817" y="494"/>
                      <a:pt x="817" y="494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6" y="492"/>
                    </a:cubicBezTo>
                    <a:cubicBezTo>
                      <a:pt x="817" y="494"/>
                      <a:pt x="817" y="494"/>
                      <a:pt x="817" y="494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6" y="492"/>
                      <a:pt x="816" y="491"/>
                    </a:cubicBezTo>
                    <a:cubicBezTo>
                      <a:pt x="813" y="491"/>
                      <a:pt x="806" y="488"/>
                      <a:pt x="798" y="483"/>
                    </a:cubicBezTo>
                    <a:cubicBezTo>
                      <a:pt x="767" y="467"/>
                      <a:pt x="703" y="429"/>
                      <a:pt x="625" y="380"/>
                    </a:cubicBezTo>
                    <a:cubicBezTo>
                      <a:pt x="507" y="308"/>
                      <a:pt x="358" y="213"/>
                      <a:pt x="235" y="136"/>
                    </a:cubicBezTo>
                    <a:cubicBezTo>
                      <a:pt x="174" y="98"/>
                      <a:pt x="119" y="64"/>
                      <a:pt x="79" y="40"/>
                    </a:cubicBezTo>
                    <a:cubicBezTo>
                      <a:pt x="59" y="28"/>
                      <a:pt x="42" y="18"/>
                      <a:pt x="30" y="11"/>
                    </a:cubicBezTo>
                    <a:cubicBezTo>
                      <a:pt x="24" y="8"/>
                      <a:pt x="19" y="5"/>
                      <a:pt x="15" y="3"/>
                    </a:cubicBezTo>
                    <a:cubicBezTo>
                      <a:pt x="13" y="2"/>
                      <a:pt x="11" y="2"/>
                      <a:pt x="10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10"/>
                      <a:pt x="8" y="11"/>
                    </a:cubicBezTo>
                    <a:cubicBezTo>
                      <a:pt x="24" y="22"/>
                      <a:pt x="83" y="59"/>
                      <a:pt x="163" y="109"/>
                    </a:cubicBezTo>
                    <a:cubicBezTo>
                      <a:pt x="400" y="258"/>
                      <a:pt x="820" y="518"/>
                      <a:pt x="820" y="518"/>
                    </a:cubicBezTo>
                    <a:cubicBezTo>
                      <a:pt x="822" y="515"/>
                      <a:pt x="822" y="515"/>
                      <a:pt x="822" y="515"/>
                    </a:cubicBezTo>
                    <a:cubicBezTo>
                      <a:pt x="819" y="513"/>
                      <a:pt x="819" y="513"/>
                      <a:pt x="819" y="513"/>
                    </a:cubicBezTo>
                    <a:cubicBezTo>
                      <a:pt x="822" y="515"/>
                      <a:pt x="822" y="515"/>
                      <a:pt x="822" y="515"/>
                    </a:cubicBezTo>
                    <a:cubicBezTo>
                      <a:pt x="820" y="511"/>
                      <a:pt x="820" y="511"/>
                      <a:pt x="820" y="511"/>
                    </a:cubicBezTo>
                    <a:cubicBezTo>
                      <a:pt x="820" y="511"/>
                      <a:pt x="819" y="512"/>
                      <a:pt x="819" y="513"/>
                    </a:cubicBezTo>
                    <a:cubicBezTo>
                      <a:pt x="822" y="515"/>
                      <a:pt x="822" y="515"/>
                      <a:pt x="822" y="515"/>
                    </a:cubicBezTo>
                    <a:cubicBezTo>
                      <a:pt x="820" y="511"/>
                      <a:pt x="820" y="511"/>
                      <a:pt x="820" y="511"/>
                    </a:cubicBezTo>
                    <a:cubicBezTo>
                      <a:pt x="821" y="514"/>
                      <a:pt x="821" y="514"/>
                      <a:pt x="821" y="514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1"/>
                      <a:pt x="821" y="511"/>
                      <a:pt x="820" y="511"/>
                    </a:cubicBezTo>
                    <a:cubicBezTo>
                      <a:pt x="821" y="514"/>
                      <a:pt x="821" y="514"/>
                      <a:pt x="821" y="514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2"/>
                      <a:pt x="821" y="512"/>
                      <a:pt x="821" y="512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2"/>
                      <a:pt x="821" y="512"/>
                      <a:pt x="821" y="512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1"/>
                      <a:pt x="819" y="511"/>
                      <a:pt x="817" y="510"/>
                    </a:cubicBezTo>
                    <a:cubicBezTo>
                      <a:pt x="813" y="508"/>
                      <a:pt x="806" y="504"/>
                      <a:pt x="796" y="499"/>
                    </a:cubicBezTo>
                    <a:cubicBezTo>
                      <a:pt x="762" y="480"/>
                      <a:pt x="697" y="440"/>
                      <a:pt x="618" y="391"/>
                    </a:cubicBezTo>
                    <a:cubicBezTo>
                      <a:pt x="501" y="318"/>
                      <a:pt x="354" y="224"/>
                      <a:pt x="234" y="149"/>
                    </a:cubicBezTo>
                    <a:cubicBezTo>
                      <a:pt x="174" y="111"/>
                      <a:pt x="121" y="78"/>
                      <a:pt x="81" y="54"/>
                    </a:cubicBezTo>
                    <a:cubicBezTo>
                      <a:pt x="62" y="43"/>
                      <a:pt x="45" y="33"/>
                      <a:pt x="33" y="27"/>
                    </a:cubicBezTo>
                    <a:cubicBezTo>
                      <a:pt x="28" y="23"/>
                      <a:pt x="23" y="21"/>
                      <a:pt x="19" y="19"/>
                    </a:cubicBezTo>
                    <a:cubicBezTo>
                      <a:pt x="17" y="18"/>
                      <a:pt x="15" y="17"/>
                      <a:pt x="14" y="17"/>
                    </a:cubicBezTo>
                    <a:cubicBezTo>
                      <a:pt x="13" y="17"/>
                      <a:pt x="13" y="16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7"/>
                      <a:pt x="6" y="18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4"/>
                      <a:pt x="7" y="24"/>
                      <a:pt x="8" y="25"/>
                    </a:cubicBezTo>
                    <a:cubicBezTo>
                      <a:pt x="10" y="26"/>
                      <a:pt x="11" y="27"/>
                      <a:pt x="14" y="29"/>
                    </a:cubicBezTo>
                    <a:cubicBezTo>
                      <a:pt x="24" y="36"/>
                      <a:pt x="44" y="49"/>
                      <a:pt x="72" y="66"/>
                    </a:cubicBezTo>
                    <a:cubicBezTo>
                      <a:pt x="168" y="125"/>
                      <a:pt x="356" y="235"/>
                      <a:pt x="520" y="334"/>
                    </a:cubicBezTo>
                    <a:cubicBezTo>
                      <a:pt x="602" y="384"/>
                      <a:pt x="678" y="430"/>
                      <a:pt x="733" y="466"/>
                    </a:cubicBezTo>
                    <a:cubicBezTo>
                      <a:pt x="761" y="484"/>
                      <a:pt x="783" y="499"/>
                      <a:pt x="799" y="510"/>
                    </a:cubicBezTo>
                    <a:cubicBezTo>
                      <a:pt x="807" y="516"/>
                      <a:pt x="813" y="521"/>
                      <a:pt x="817" y="524"/>
                    </a:cubicBezTo>
                    <a:cubicBezTo>
                      <a:pt x="819" y="526"/>
                      <a:pt x="820" y="528"/>
                      <a:pt x="821" y="529"/>
                    </a:cubicBezTo>
                    <a:cubicBezTo>
                      <a:pt x="821" y="529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9"/>
                      <a:pt x="822" y="529"/>
                      <a:pt x="822" y="529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9"/>
                      <a:pt x="822" y="529"/>
                      <a:pt x="822" y="529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8"/>
                      <a:pt x="822" y="528"/>
                      <a:pt x="822" y="528"/>
                    </a:cubicBezTo>
                    <a:cubicBezTo>
                      <a:pt x="822" y="528"/>
                      <a:pt x="822" y="529"/>
                      <a:pt x="822" y="529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8"/>
                      <a:pt x="822" y="528"/>
                      <a:pt x="822" y="528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2" y="527"/>
                      <a:pt x="822" y="528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8"/>
                      <a:pt x="823" y="528"/>
                      <a:pt x="823" y="528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8"/>
                      <a:pt x="823" y="528"/>
                      <a:pt x="823" y="528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2" y="527"/>
                      <a:pt x="820" y="527"/>
                      <a:pt x="817" y="526"/>
                    </a:cubicBezTo>
                    <a:cubicBezTo>
                      <a:pt x="812" y="524"/>
                      <a:pt x="804" y="520"/>
                      <a:pt x="794" y="515"/>
                    </a:cubicBezTo>
                    <a:cubicBezTo>
                      <a:pt x="757" y="497"/>
                      <a:pt x="690" y="457"/>
                      <a:pt x="611" y="408"/>
                    </a:cubicBezTo>
                    <a:cubicBezTo>
                      <a:pt x="492" y="334"/>
                      <a:pt x="345" y="240"/>
                      <a:pt x="226" y="164"/>
                    </a:cubicBezTo>
                    <a:cubicBezTo>
                      <a:pt x="166" y="126"/>
                      <a:pt x="113" y="92"/>
                      <a:pt x="74" y="68"/>
                    </a:cubicBezTo>
                    <a:cubicBezTo>
                      <a:pt x="55" y="56"/>
                      <a:pt x="39" y="47"/>
                      <a:pt x="27" y="40"/>
                    </a:cubicBezTo>
                    <a:cubicBezTo>
                      <a:pt x="21" y="37"/>
                      <a:pt x="16" y="34"/>
                      <a:pt x="13" y="32"/>
                    </a:cubicBezTo>
                    <a:cubicBezTo>
                      <a:pt x="11" y="31"/>
                      <a:pt x="9" y="31"/>
                      <a:pt x="8" y="30"/>
                    </a:cubicBezTo>
                    <a:cubicBezTo>
                      <a:pt x="7" y="30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9"/>
                    </a:cubicBezTo>
                    <a:cubicBezTo>
                      <a:pt x="4" y="29"/>
                      <a:pt x="3" y="29"/>
                      <a:pt x="2" y="30"/>
                    </a:cubicBezTo>
                    <a:cubicBezTo>
                      <a:pt x="2" y="30"/>
                      <a:pt x="1" y="30"/>
                      <a:pt x="0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0" y="36"/>
                      <a:pt x="1" y="36"/>
                      <a:pt x="1" y="37"/>
                    </a:cubicBezTo>
                    <a:cubicBezTo>
                      <a:pt x="1" y="37"/>
                      <a:pt x="2" y="38"/>
                      <a:pt x="3" y="39"/>
                    </a:cubicBezTo>
                    <a:cubicBezTo>
                      <a:pt x="6" y="41"/>
                      <a:pt x="11" y="45"/>
                      <a:pt x="19" y="50"/>
                    </a:cubicBezTo>
                    <a:cubicBezTo>
                      <a:pt x="50" y="71"/>
                      <a:pt x="115" y="113"/>
                      <a:pt x="197" y="164"/>
                    </a:cubicBezTo>
                    <a:cubicBezTo>
                      <a:pt x="441" y="316"/>
                      <a:pt x="827" y="553"/>
                      <a:pt x="827" y="553"/>
                    </a:cubicBezTo>
                    <a:cubicBezTo>
                      <a:pt x="828" y="553"/>
                      <a:pt x="829" y="554"/>
                      <a:pt x="830" y="553"/>
                    </a:cubicBezTo>
                    <a:cubicBezTo>
                      <a:pt x="831" y="553"/>
                      <a:pt x="832" y="552"/>
                      <a:pt x="833" y="551"/>
                    </a:cubicBezTo>
                    <a:cubicBezTo>
                      <a:pt x="833" y="551"/>
                      <a:pt x="833" y="549"/>
                      <a:pt x="833" y="548"/>
                    </a:cubicBezTo>
                    <a:cubicBezTo>
                      <a:pt x="833" y="547"/>
                      <a:pt x="832" y="547"/>
                      <a:pt x="831" y="546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5" y="47"/>
                      <a:pt x="2" y="48"/>
                      <a:pt x="1" y="49"/>
                    </a:cubicBezTo>
                    <a:cubicBezTo>
                      <a:pt x="0" y="51"/>
                      <a:pt x="1" y="54"/>
                      <a:pt x="3" y="55"/>
                    </a:cubicBezTo>
                    <a:cubicBezTo>
                      <a:pt x="829" y="571"/>
                      <a:pt x="829" y="571"/>
                      <a:pt x="829" y="571"/>
                    </a:cubicBezTo>
                    <a:cubicBezTo>
                      <a:pt x="831" y="572"/>
                      <a:pt x="833" y="572"/>
                      <a:pt x="834" y="570"/>
                    </a:cubicBezTo>
                    <a:cubicBezTo>
                      <a:pt x="835" y="568"/>
                      <a:pt x="835" y="566"/>
                      <a:pt x="833" y="564"/>
                    </a:cubicBezTo>
                    <a:cubicBezTo>
                      <a:pt x="833" y="564"/>
                      <a:pt x="640" y="439"/>
                      <a:pt x="440" y="313"/>
                    </a:cubicBezTo>
                    <a:cubicBezTo>
                      <a:pt x="341" y="251"/>
                      <a:pt x="239" y="188"/>
                      <a:pt x="160" y="141"/>
                    </a:cubicBezTo>
                    <a:cubicBezTo>
                      <a:pt x="120" y="117"/>
                      <a:pt x="86" y="98"/>
                      <a:pt x="60" y="84"/>
                    </a:cubicBezTo>
                    <a:cubicBezTo>
                      <a:pt x="47" y="77"/>
                      <a:pt x="36" y="72"/>
                      <a:pt x="28" y="68"/>
                    </a:cubicBezTo>
                    <a:cubicBezTo>
                      <a:pt x="24" y="66"/>
                      <a:pt x="20" y="64"/>
                      <a:pt x="17" y="63"/>
                    </a:cubicBezTo>
                    <a:cubicBezTo>
                      <a:pt x="14" y="62"/>
                      <a:pt x="11" y="62"/>
                      <a:pt x="9" y="62"/>
                    </a:cubicBezTo>
                    <a:cubicBezTo>
                      <a:pt x="8" y="62"/>
                      <a:pt x="7" y="62"/>
                      <a:pt x="6" y="62"/>
                    </a:cubicBezTo>
                    <a:cubicBezTo>
                      <a:pt x="5" y="63"/>
                      <a:pt x="4" y="63"/>
                      <a:pt x="4" y="64"/>
                    </a:cubicBezTo>
                    <a:cubicBezTo>
                      <a:pt x="3" y="65"/>
                      <a:pt x="3" y="67"/>
                      <a:pt x="3" y="68"/>
                    </a:cubicBezTo>
                    <a:cubicBezTo>
                      <a:pt x="3" y="69"/>
                      <a:pt x="4" y="70"/>
                      <a:pt x="5" y="70"/>
                    </a:cubicBezTo>
                    <a:cubicBezTo>
                      <a:pt x="5" y="70"/>
                      <a:pt x="8" y="72"/>
                      <a:pt x="14" y="76"/>
                    </a:cubicBezTo>
                    <a:cubicBezTo>
                      <a:pt x="60" y="103"/>
                      <a:pt x="264" y="225"/>
                      <a:pt x="457" y="343"/>
                    </a:cubicBezTo>
                    <a:cubicBezTo>
                      <a:pt x="554" y="402"/>
                      <a:pt x="648" y="460"/>
                      <a:pt x="717" y="504"/>
                    </a:cubicBezTo>
                    <a:cubicBezTo>
                      <a:pt x="752" y="527"/>
                      <a:pt x="781" y="546"/>
                      <a:pt x="801" y="560"/>
                    </a:cubicBezTo>
                    <a:cubicBezTo>
                      <a:pt x="810" y="567"/>
                      <a:pt x="818" y="573"/>
                      <a:pt x="823" y="577"/>
                    </a:cubicBezTo>
                    <a:cubicBezTo>
                      <a:pt x="826" y="579"/>
                      <a:pt x="828" y="581"/>
                      <a:pt x="829" y="582"/>
                    </a:cubicBezTo>
                    <a:cubicBezTo>
                      <a:pt x="830" y="583"/>
                      <a:pt x="830" y="584"/>
                      <a:pt x="830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1" y="584"/>
                      <a:pt x="831" y="584"/>
                      <a:pt x="831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1" y="584"/>
                      <a:pt x="831" y="584"/>
                      <a:pt x="831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2" y="583"/>
                      <a:pt x="832" y="583"/>
                      <a:pt x="832" y="583"/>
                    </a:cubicBezTo>
                    <a:cubicBezTo>
                      <a:pt x="830" y="583"/>
                      <a:pt x="830" y="583"/>
                      <a:pt x="830" y="583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2" y="583"/>
                      <a:pt x="832" y="583"/>
                      <a:pt x="832" y="583"/>
                    </a:cubicBezTo>
                    <a:cubicBezTo>
                      <a:pt x="830" y="583"/>
                      <a:pt x="830" y="583"/>
                      <a:pt x="830" y="583"/>
                    </a:cubicBezTo>
                    <a:cubicBezTo>
                      <a:pt x="833" y="583"/>
                      <a:pt x="833" y="583"/>
                      <a:pt x="833" y="583"/>
                    </a:cubicBezTo>
                    <a:cubicBezTo>
                      <a:pt x="831" y="581"/>
                      <a:pt x="831" y="581"/>
                      <a:pt x="831" y="581"/>
                    </a:cubicBezTo>
                    <a:cubicBezTo>
                      <a:pt x="830" y="582"/>
                      <a:pt x="830" y="583"/>
                      <a:pt x="830" y="583"/>
                    </a:cubicBezTo>
                    <a:cubicBezTo>
                      <a:pt x="833" y="583"/>
                      <a:pt x="833" y="583"/>
                      <a:pt x="833" y="583"/>
                    </a:cubicBezTo>
                    <a:cubicBezTo>
                      <a:pt x="831" y="581"/>
                      <a:pt x="831" y="581"/>
                      <a:pt x="831" y="581"/>
                    </a:cubicBezTo>
                    <a:cubicBezTo>
                      <a:pt x="831" y="581"/>
                      <a:pt x="831" y="581"/>
                      <a:pt x="831" y="581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3" y="580"/>
                      <a:pt x="833" y="580"/>
                      <a:pt x="833" y="580"/>
                    </a:cubicBezTo>
                    <a:cubicBezTo>
                      <a:pt x="832" y="580"/>
                      <a:pt x="831" y="581"/>
                      <a:pt x="831" y="581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3" y="580"/>
                      <a:pt x="833" y="580"/>
                      <a:pt x="833" y="580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3" y="580"/>
                      <a:pt x="833" y="580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2"/>
                      <a:pt x="834" y="582"/>
                      <a:pt x="834" y="582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2"/>
                      <a:pt x="834" y="582"/>
                      <a:pt x="834" y="582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3" y="579"/>
                      <a:pt x="831" y="579"/>
                    </a:cubicBezTo>
                    <a:cubicBezTo>
                      <a:pt x="826" y="576"/>
                      <a:pt x="816" y="571"/>
                      <a:pt x="803" y="563"/>
                    </a:cubicBezTo>
                    <a:cubicBezTo>
                      <a:pt x="757" y="536"/>
                      <a:pt x="669" y="481"/>
                      <a:pt x="591" y="434"/>
                    </a:cubicBezTo>
                    <a:cubicBezTo>
                      <a:pt x="552" y="410"/>
                      <a:pt x="515" y="388"/>
                      <a:pt x="486" y="371"/>
                    </a:cubicBezTo>
                    <a:cubicBezTo>
                      <a:pt x="472" y="363"/>
                      <a:pt x="460" y="357"/>
                      <a:pt x="450" y="352"/>
                    </a:cubicBezTo>
                    <a:cubicBezTo>
                      <a:pt x="446" y="350"/>
                      <a:pt x="442" y="348"/>
                      <a:pt x="439" y="346"/>
                    </a:cubicBezTo>
                    <a:cubicBezTo>
                      <a:pt x="437" y="346"/>
                      <a:pt x="436" y="345"/>
                      <a:pt x="434" y="345"/>
                    </a:cubicBezTo>
                    <a:cubicBezTo>
                      <a:pt x="433" y="345"/>
                      <a:pt x="432" y="344"/>
                      <a:pt x="431" y="344"/>
                    </a:cubicBezTo>
                    <a:cubicBezTo>
                      <a:pt x="430" y="344"/>
                      <a:pt x="429" y="344"/>
                      <a:pt x="429" y="345"/>
                    </a:cubicBezTo>
                    <a:cubicBezTo>
                      <a:pt x="428" y="345"/>
                      <a:pt x="427" y="346"/>
                      <a:pt x="426" y="347"/>
                    </a:cubicBezTo>
                    <a:cubicBezTo>
                      <a:pt x="426" y="347"/>
                      <a:pt x="426" y="347"/>
                      <a:pt x="426" y="347"/>
                    </a:cubicBezTo>
                    <a:cubicBezTo>
                      <a:pt x="426" y="347"/>
                      <a:pt x="425" y="348"/>
                      <a:pt x="425" y="349"/>
                    </a:cubicBezTo>
                    <a:cubicBezTo>
                      <a:pt x="425" y="350"/>
                      <a:pt x="426" y="351"/>
                      <a:pt x="426" y="352"/>
                    </a:cubicBezTo>
                    <a:cubicBezTo>
                      <a:pt x="427" y="353"/>
                      <a:pt x="428" y="355"/>
                      <a:pt x="429" y="356"/>
                    </a:cubicBezTo>
                    <a:cubicBezTo>
                      <a:pt x="432" y="358"/>
                      <a:pt x="435" y="361"/>
                      <a:pt x="440" y="365"/>
                    </a:cubicBezTo>
                    <a:cubicBezTo>
                      <a:pt x="457" y="378"/>
                      <a:pt x="490" y="400"/>
                      <a:pt x="530" y="425"/>
                    </a:cubicBezTo>
                    <a:cubicBezTo>
                      <a:pt x="651" y="500"/>
                      <a:pt x="833" y="606"/>
                      <a:pt x="833" y="606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2" y="600"/>
                      <a:pt x="832" y="600"/>
                      <a:pt x="832" y="600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4" y="598"/>
                      <a:pt x="834" y="598"/>
                      <a:pt x="834" y="598"/>
                    </a:cubicBezTo>
                    <a:cubicBezTo>
                      <a:pt x="833" y="598"/>
                      <a:pt x="832" y="599"/>
                      <a:pt x="832" y="600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4" y="598"/>
                      <a:pt x="834" y="598"/>
                      <a:pt x="834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5" y="598"/>
                      <a:pt x="835" y="598"/>
                      <a:pt x="835" y="598"/>
                    </a:cubicBezTo>
                    <a:cubicBezTo>
                      <a:pt x="835" y="598"/>
                      <a:pt x="834" y="598"/>
                      <a:pt x="834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5" y="598"/>
                      <a:pt x="835" y="598"/>
                      <a:pt x="835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6" y="598"/>
                      <a:pt x="836" y="598"/>
                      <a:pt x="835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5" y="601"/>
                      <a:pt x="835" y="601"/>
                      <a:pt x="835" y="601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5" y="601"/>
                      <a:pt x="835" y="601"/>
                      <a:pt x="835" y="601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6" y="598"/>
                      <a:pt x="836" y="598"/>
                      <a:pt x="835" y="597"/>
                    </a:cubicBezTo>
                    <a:cubicBezTo>
                      <a:pt x="831" y="595"/>
                      <a:pt x="823" y="591"/>
                      <a:pt x="812" y="584"/>
                    </a:cubicBezTo>
                    <a:cubicBezTo>
                      <a:pt x="771" y="560"/>
                      <a:pt x="691" y="511"/>
                      <a:pt x="618" y="468"/>
                    </a:cubicBezTo>
                    <a:cubicBezTo>
                      <a:pt x="581" y="446"/>
                      <a:pt x="546" y="426"/>
                      <a:pt x="520" y="411"/>
                    </a:cubicBezTo>
                    <a:cubicBezTo>
                      <a:pt x="506" y="404"/>
                      <a:pt x="495" y="398"/>
                      <a:pt x="486" y="394"/>
                    </a:cubicBezTo>
                    <a:cubicBezTo>
                      <a:pt x="482" y="392"/>
                      <a:pt x="478" y="390"/>
                      <a:pt x="475" y="389"/>
                    </a:cubicBezTo>
                    <a:cubicBezTo>
                      <a:pt x="474" y="388"/>
                      <a:pt x="472" y="388"/>
                      <a:pt x="471" y="388"/>
                    </a:cubicBezTo>
                    <a:cubicBezTo>
                      <a:pt x="470" y="387"/>
                      <a:pt x="469" y="387"/>
                      <a:pt x="468" y="387"/>
                    </a:cubicBezTo>
                    <a:cubicBezTo>
                      <a:pt x="467" y="387"/>
                      <a:pt x="466" y="387"/>
                      <a:pt x="466" y="387"/>
                    </a:cubicBezTo>
                    <a:cubicBezTo>
                      <a:pt x="465" y="388"/>
                      <a:pt x="464" y="388"/>
                      <a:pt x="463" y="389"/>
                    </a:cubicBezTo>
                    <a:cubicBezTo>
                      <a:pt x="463" y="389"/>
                      <a:pt x="463" y="389"/>
                      <a:pt x="463" y="389"/>
                    </a:cubicBezTo>
                    <a:cubicBezTo>
                      <a:pt x="463" y="390"/>
                      <a:pt x="463" y="391"/>
                      <a:pt x="463" y="392"/>
                    </a:cubicBezTo>
                    <a:cubicBezTo>
                      <a:pt x="463" y="393"/>
                      <a:pt x="463" y="394"/>
                      <a:pt x="463" y="394"/>
                    </a:cubicBezTo>
                    <a:cubicBezTo>
                      <a:pt x="464" y="396"/>
                      <a:pt x="465" y="397"/>
                      <a:pt x="466" y="398"/>
                    </a:cubicBezTo>
                    <a:cubicBezTo>
                      <a:pt x="468" y="400"/>
                      <a:pt x="471" y="402"/>
                      <a:pt x="475" y="405"/>
                    </a:cubicBezTo>
                    <a:cubicBezTo>
                      <a:pt x="491" y="416"/>
                      <a:pt x="520" y="434"/>
                      <a:pt x="556" y="455"/>
                    </a:cubicBezTo>
                    <a:cubicBezTo>
                      <a:pt x="609" y="487"/>
                      <a:pt x="676" y="526"/>
                      <a:pt x="729" y="558"/>
                    </a:cubicBezTo>
                    <a:cubicBezTo>
                      <a:pt x="756" y="574"/>
                      <a:pt x="779" y="588"/>
                      <a:pt x="796" y="599"/>
                    </a:cubicBezTo>
                    <a:cubicBezTo>
                      <a:pt x="804" y="604"/>
                      <a:pt x="811" y="608"/>
                      <a:pt x="816" y="612"/>
                    </a:cubicBezTo>
                    <a:cubicBezTo>
                      <a:pt x="818" y="613"/>
                      <a:pt x="820" y="615"/>
                      <a:pt x="821" y="616"/>
                    </a:cubicBezTo>
                    <a:cubicBezTo>
                      <a:pt x="821" y="616"/>
                      <a:pt x="821" y="616"/>
                      <a:pt x="821" y="617"/>
                    </a:cubicBezTo>
                    <a:cubicBezTo>
                      <a:pt x="822" y="617"/>
                      <a:pt x="822" y="617"/>
                      <a:pt x="822" y="617"/>
                    </a:cubicBezTo>
                    <a:cubicBezTo>
                      <a:pt x="823" y="616"/>
                      <a:pt x="823" y="616"/>
                      <a:pt x="823" y="616"/>
                    </a:cubicBezTo>
                    <a:cubicBezTo>
                      <a:pt x="821" y="616"/>
                      <a:pt x="821" y="616"/>
                      <a:pt x="821" y="616"/>
                    </a:cubicBezTo>
                    <a:cubicBezTo>
                      <a:pt x="822" y="617"/>
                      <a:pt x="822" y="617"/>
                      <a:pt x="822" y="617"/>
                    </a:cubicBezTo>
                    <a:cubicBezTo>
                      <a:pt x="823" y="616"/>
                      <a:pt x="823" y="616"/>
                      <a:pt x="823" y="616"/>
                    </a:cubicBezTo>
                    <a:cubicBezTo>
                      <a:pt x="821" y="616"/>
                      <a:pt x="821" y="616"/>
                      <a:pt x="821" y="616"/>
                    </a:cubicBezTo>
                    <a:cubicBezTo>
                      <a:pt x="824" y="615"/>
                      <a:pt x="824" y="615"/>
                      <a:pt x="824" y="615"/>
                    </a:cubicBezTo>
                    <a:cubicBezTo>
                      <a:pt x="821" y="615"/>
                      <a:pt x="821" y="615"/>
                      <a:pt x="821" y="615"/>
                    </a:cubicBezTo>
                    <a:cubicBezTo>
                      <a:pt x="821" y="616"/>
                      <a:pt x="821" y="616"/>
                      <a:pt x="821" y="616"/>
                    </a:cubicBezTo>
                    <a:cubicBezTo>
                      <a:pt x="824" y="615"/>
                      <a:pt x="824" y="615"/>
                      <a:pt x="824" y="615"/>
                    </a:cubicBezTo>
                    <a:cubicBezTo>
                      <a:pt x="821" y="615"/>
                      <a:pt x="821" y="615"/>
                      <a:pt x="821" y="615"/>
                    </a:cubicBezTo>
                    <a:cubicBezTo>
                      <a:pt x="825" y="615"/>
                      <a:pt x="825" y="615"/>
                      <a:pt x="825" y="615"/>
                    </a:cubicBezTo>
                    <a:cubicBezTo>
                      <a:pt x="822" y="613"/>
                      <a:pt x="822" y="613"/>
                      <a:pt x="822" y="613"/>
                    </a:cubicBezTo>
                    <a:cubicBezTo>
                      <a:pt x="821" y="614"/>
                      <a:pt x="821" y="615"/>
                      <a:pt x="821" y="615"/>
                    </a:cubicBezTo>
                    <a:cubicBezTo>
                      <a:pt x="825" y="615"/>
                      <a:pt x="825" y="615"/>
                      <a:pt x="825" y="615"/>
                    </a:cubicBezTo>
                    <a:cubicBezTo>
                      <a:pt x="822" y="613"/>
                      <a:pt x="822" y="613"/>
                      <a:pt x="822" y="613"/>
                    </a:cubicBezTo>
                    <a:cubicBezTo>
                      <a:pt x="825" y="615"/>
                      <a:pt x="825" y="615"/>
                      <a:pt x="825" y="615"/>
                    </a:cubicBezTo>
                    <a:cubicBezTo>
                      <a:pt x="827" y="612"/>
                      <a:pt x="827" y="612"/>
                      <a:pt x="827" y="612"/>
                    </a:cubicBezTo>
                    <a:cubicBezTo>
                      <a:pt x="485" y="412"/>
                      <a:pt x="485" y="412"/>
                      <a:pt x="485" y="412"/>
                    </a:cubicBezTo>
                    <a:cubicBezTo>
                      <a:pt x="483" y="410"/>
                      <a:pt x="481" y="411"/>
                      <a:pt x="480" y="413"/>
                    </a:cubicBezTo>
                    <a:cubicBezTo>
                      <a:pt x="479" y="415"/>
                      <a:pt x="479" y="417"/>
                      <a:pt x="481" y="418"/>
                    </a:cubicBezTo>
                    <a:cubicBezTo>
                      <a:pt x="806" y="622"/>
                      <a:pt x="806" y="622"/>
                      <a:pt x="806" y="622"/>
                    </a:cubicBezTo>
                    <a:cubicBezTo>
                      <a:pt x="809" y="618"/>
                      <a:pt x="809" y="618"/>
                      <a:pt x="809" y="618"/>
                    </a:cubicBezTo>
                    <a:cubicBezTo>
                      <a:pt x="805" y="616"/>
                      <a:pt x="805" y="616"/>
                      <a:pt x="805" y="616"/>
                    </a:cubicBezTo>
                    <a:cubicBezTo>
                      <a:pt x="808" y="618"/>
                      <a:pt x="808" y="618"/>
                      <a:pt x="808" y="618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6" y="615"/>
                      <a:pt x="806" y="615"/>
                      <a:pt x="805" y="616"/>
                    </a:cubicBezTo>
                    <a:cubicBezTo>
                      <a:pt x="808" y="618"/>
                      <a:pt x="808" y="618"/>
                      <a:pt x="808" y="618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8" y="617"/>
                      <a:pt x="808" y="617"/>
                      <a:pt x="808" y="617"/>
                    </a:cubicBezTo>
                    <a:cubicBezTo>
                      <a:pt x="808" y="615"/>
                      <a:pt x="808" y="615"/>
                      <a:pt x="808" y="615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8" y="617"/>
                      <a:pt x="808" y="617"/>
                      <a:pt x="808" y="617"/>
                    </a:cubicBezTo>
                    <a:cubicBezTo>
                      <a:pt x="808" y="615"/>
                      <a:pt x="808" y="615"/>
                      <a:pt x="808" y="615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7" y="614"/>
                      <a:pt x="806" y="614"/>
                      <a:pt x="805" y="614"/>
                    </a:cubicBezTo>
                    <a:cubicBezTo>
                      <a:pt x="801" y="613"/>
                      <a:pt x="793" y="609"/>
                      <a:pt x="782" y="603"/>
                    </a:cubicBezTo>
                    <a:cubicBezTo>
                      <a:pt x="744" y="584"/>
                      <a:pt x="674" y="544"/>
                      <a:pt x="614" y="508"/>
                    </a:cubicBezTo>
                    <a:cubicBezTo>
                      <a:pt x="584" y="491"/>
                      <a:pt x="557" y="474"/>
                      <a:pt x="536" y="462"/>
                    </a:cubicBezTo>
                    <a:cubicBezTo>
                      <a:pt x="526" y="456"/>
                      <a:pt x="518" y="451"/>
                      <a:pt x="513" y="448"/>
                    </a:cubicBezTo>
                    <a:cubicBezTo>
                      <a:pt x="507" y="444"/>
                      <a:pt x="504" y="442"/>
                      <a:pt x="504" y="442"/>
                    </a:cubicBezTo>
                    <a:cubicBezTo>
                      <a:pt x="503" y="442"/>
                      <a:pt x="502" y="442"/>
                      <a:pt x="501" y="442"/>
                    </a:cubicBezTo>
                    <a:cubicBezTo>
                      <a:pt x="500" y="442"/>
                      <a:pt x="499" y="443"/>
                      <a:pt x="498" y="444"/>
                    </a:cubicBezTo>
                    <a:cubicBezTo>
                      <a:pt x="498" y="445"/>
                      <a:pt x="498" y="446"/>
                      <a:pt x="498" y="447"/>
                    </a:cubicBezTo>
                    <a:cubicBezTo>
                      <a:pt x="498" y="448"/>
                      <a:pt x="499" y="449"/>
                      <a:pt x="500" y="449"/>
                    </a:cubicBezTo>
                    <a:cubicBezTo>
                      <a:pt x="500" y="449"/>
                      <a:pt x="504" y="452"/>
                      <a:pt x="512" y="457"/>
                    </a:cubicBezTo>
                    <a:cubicBezTo>
                      <a:pt x="539" y="473"/>
                      <a:pt x="608" y="514"/>
                      <a:pt x="669" y="552"/>
                    </a:cubicBezTo>
                    <a:cubicBezTo>
                      <a:pt x="700" y="571"/>
                      <a:pt x="729" y="589"/>
                      <a:pt x="750" y="603"/>
                    </a:cubicBezTo>
                    <a:cubicBezTo>
                      <a:pt x="761" y="610"/>
                      <a:pt x="770" y="616"/>
                      <a:pt x="776" y="620"/>
                    </a:cubicBezTo>
                    <a:cubicBezTo>
                      <a:pt x="779" y="622"/>
                      <a:pt x="781" y="624"/>
                      <a:pt x="783" y="625"/>
                    </a:cubicBezTo>
                    <a:cubicBezTo>
                      <a:pt x="783" y="625"/>
                      <a:pt x="784" y="626"/>
                      <a:pt x="784" y="626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5" y="625"/>
                      <a:pt x="785" y="625"/>
                      <a:pt x="785" y="625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5" y="625"/>
                      <a:pt x="785" y="625"/>
                      <a:pt x="785" y="625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4"/>
                      <a:pt x="784" y="624"/>
                      <a:pt x="784" y="624"/>
                    </a:cubicBezTo>
                    <a:cubicBezTo>
                      <a:pt x="784" y="625"/>
                      <a:pt x="784" y="626"/>
                      <a:pt x="784" y="626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4"/>
                      <a:pt x="784" y="624"/>
                      <a:pt x="784" y="624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2"/>
                      <a:pt x="784" y="622"/>
                      <a:pt x="784" y="622"/>
                    </a:cubicBezTo>
                    <a:cubicBezTo>
                      <a:pt x="784" y="623"/>
                      <a:pt x="784" y="624"/>
                      <a:pt x="784" y="624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2"/>
                      <a:pt x="784" y="622"/>
                      <a:pt x="784" y="622"/>
                    </a:cubicBezTo>
                    <a:cubicBezTo>
                      <a:pt x="784" y="622"/>
                      <a:pt x="784" y="622"/>
                      <a:pt x="784" y="622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6" y="621"/>
                      <a:pt x="786" y="621"/>
                      <a:pt x="786" y="621"/>
                    </a:cubicBezTo>
                    <a:cubicBezTo>
                      <a:pt x="786" y="621"/>
                      <a:pt x="785" y="621"/>
                      <a:pt x="784" y="622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6" y="621"/>
                      <a:pt x="786" y="621"/>
                      <a:pt x="786" y="621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1"/>
                      <a:pt x="787" y="621"/>
                      <a:pt x="786" y="621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2"/>
                      <a:pt x="787" y="622"/>
                      <a:pt x="787" y="622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2"/>
                      <a:pt x="787" y="622"/>
                      <a:pt x="787" y="622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1"/>
                      <a:pt x="786" y="620"/>
                      <a:pt x="786" y="620"/>
                    </a:cubicBezTo>
                    <a:cubicBezTo>
                      <a:pt x="782" y="619"/>
                      <a:pt x="775" y="615"/>
                      <a:pt x="765" y="610"/>
                    </a:cubicBezTo>
                    <a:cubicBezTo>
                      <a:pt x="732" y="593"/>
                      <a:pt x="669" y="555"/>
                      <a:pt x="614" y="523"/>
                    </a:cubicBezTo>
                    <a:cubicBezTo>
                      <a:pt x="586" y="507"/>
                      <a:pt x="561" y="492"/>
                      <a:pt x="543" y="480"/>
                    </a:cubicBezTo>
                    <a:cubicBezTo>
                      <a:pt x="534" y="475"/>
                      <a:pt x="526" y="470"/>
                      <a:pt x="521" y="467"/>
                    </a:cubicBezTo>
                    <a:cubicBezTo>
                      <a:pt x="516" y="464"/>
                      <a:pt x="513" y="462"/>
                      <a:pt x="513" y="462"/>
                    </a:cubicBezTo>
                    <a:cubicBezTo>
                      <a:pt x="511" y="461"/>
                      <a:pt x="508" y="462"/>
                      <a:pt x="507" y="464"/>
                    </a:cubicBezTo>
                    <a:cubicBezTo>
                      <a:pt x="506" y="466"/>
                      <a:pt x="507" y="468"/>
                      <a:pt x="509" y="469"/>
                    </a:cubicBezTo>
                    <a:cubicBezTo>
                      <a:pt x="509" y="469"/>
                      <a:pt x="513" y="472"/>
                      <a:pt x="520" y="476"/>
                    </a:cubicBezTo>
                    <a:cubicBezTo>
                      <a:pt x="545" y="491"/>
                      <a:pt x="608" y="530"/>
                      <a:pt x="664" y="565"/>
                    </a:cubicBezTo>
                    <a:cubicBezTo>
                      <a:pt x="692" y="582"/>
                      <a:pt x="719" y="599"/>
                      <a:pt x="739" y="611"/>
                    </a:cubicBezTo>
                    <a:cubicBezTo>
                      <a:pt x="748" y="617"/>
                      <a:pt x="756" y="623"/>
                      <a:pt x="762" y="626"/>
                    </a:cubicBezTo>
                    <a:cubicBezTo>
                      <a:pt x="765" y="628"/>
                      <a:pt x="767" y="630"/>
                      <a:pt x="768" y="631"/>
                    </a:cubicBezTo>
                    <a:cubicBezTo>
                      <a:pt x="769" y="631"/>
                      <a:pt x="769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2" y="630"/>
                      <a:pt x="772" y="630"/>
                      <a:pt x="772" y="630"/>
                    </a:cubicBezTo>
                    <a:cubicBezTo>
                      <a:pt x="769" y="632"/>
                      <a:pt x="769" y="632"/>
                      <a:pt x="769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2" y="630"/>
                      <a:pt x="772" y="630"/>
                      <a:pt x="772" y="630"/>
                    </a:cubicBezTo>
                    <a:cubicBezTo>
                      <a:pt x="769" y="632"/>
                      <a:pt x="769" y="632"/>
                      <a:pt x="769" y="632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30"/>
                      <a:pt x="769" y="630"/>
                      <a:pt x="769" y="630"/>
                    </a:cubicBezTo>
                    <a:cubicBezTo>
                      <a:pt x="769" y="631"/>
                      <a:pt x="769" y="631"/>
                      <a:pt x="769" y="632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30"/>
                      <a:pt x="769" y="630"/>
                      <a:pt x="769" y="630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27"/>
                      <a:pt x="769" y="627"/>
                      <a:pt x="769" y="627"/>
                    </a:cubicBezTo>
                    <a:cubicBezTo>
                      <a:pt x="769" y="628"/>
                      <a:pt x="769" y="629"/>
                      <a:pt x="769" y="630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27"/>
                      <a:pt x="769" y="627"/>
                      <a:pt x="769" y="627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75" y="626"/>
                      <a:pt x="775" y="626"/>
                      <a:pt x="775" y="626"/>
                    </a:cubicBezTo>
                    <a:cubicBezTo>
                      <a:pt x="775" y="626"/>
                      <a:pt x="717" y="591"/>
                      <a:pt x="656" y="555"/>
                    </a:cubicBezTo>
                    <a:cubicBezTo>
                      <a:pt x="626" y="537"/>
                      <a:pt x="595" y="520"/>
                      <a:pt x="570" y="506"/>
                    </a:cubicBezTo>
                    <a:cubicBezTo>
                      <a:pt x="558" y="500"/>
                      <a:pt x="548" y="494"/>
                      <a:pt x="539" y="490"/>
                    </a:cubicBezTo>
                    <a:cubicBezTo>
                      <a:pt x="535" y="488"/>
                      <a:pt x="532" y="487"/>
                      <a:pt x="529" y="485"/>
                    </a:cubicBezTo>
                    <a:cubicBezTo>
                      <a:pt x="528" y="485"/>
                      <a:pt x="526" y="484"/>
                      <a:pt x="525" y="484"/>
                    </a:cubicBezTo>
                    <a:cubicBezTo>
                      <a:pt x="524" y="484"/>
                      <a:pt x="523" y="484"/>
                      <a:pt x="522" y="484"/>
                    </a:cubicBezTo>
                    <a:cubicBezTo>
                      <a:pt x="521" y="484"/>
                      <a:pt x="521" y="484"/>
                      <a:pt x="520" y="484"/>
                    </a:cubicBezTo>
                    <a:cubicBezTo>
                      <a:pt x="519" y="484"/>
                      <a:pt x="518" y="485"/>
                      <a:pt x="517" y="486"/>
                    </a:cubicBezTo>
                    <a:cubicBezTo>
                      <a:pt x="517" y="486"/>
                      <a:pt x="517" y="486"/>
                      <a:pt x="517" y="486"/>
                    </a:cubicBezTo>
                    <a:cubicBezTo>
                      <a:pt x="517" y="487"/>
                      <a:pt x="517" y="487"/>
                      <a:pt x="517" y="488"/>
                    </a:cubicBezTo>
                    <a:cubicBezTo>
                      <a:pt x="517" y="489"/>
                      <a:pt x="517" y="490"/>
                      <a:pt x="518" y="491"/>
                    </a:cubicBezTo>
                    <a:cubicBezTo>
                      <a:pt x="518" y="492"/>
                      <a:pt x="519" y="492"/>
                      <a:pt x="520" y="493"/>
                    </a:cubicBezTo>
                    <a:cubicBezTo>
                      <a:pt x="521" y="494"/>
                      <a:pt x="523" y="496"/>
                      <a:pt x="526" y="498"/>
                    </a:cubicBezTo>
                    <a:cubicBezTo>
                      <a:pt x="536" y="506"/>
                      <a:pt x="556" y="518"/>
                      <a:pt x="580" y="533"/>
                    </a:cubicBezTo>
                    <a:cubicBezTo>
                      <a:pt x="651" y="578"/>
                      <a:pt x="759" y="641"/>
                      <a:pt x="759" y="641"/>
                    </a:cubicBezTo>
                    <a:cubicBezTo>
                      <a:pt x="761" y="638"/>
                      <a:pt x="761" y="638"/>
                      <a:pt x="761" y="638"/>
                    </a:cubicBezTo>
                    <a:cubicBezTo>
                      <a:pt x="763" y="634"/>
                      <a:pt x="763" y="634"/>
                      <a:pt x="763" y="634"/>
                    </a:cubicBezTo>
                    <a:cubicBezTo>
                      <a:pt x="533" y="504"/>
                      <a:pt x="533" y="504"/>
                      <a:pt x="533" y="504"/>
                    </a:cubicBezTo>
                    <a:cubicBezTo>
                      <a:pt x="531" y="503"/>
                      <a:pt x="529" y="504"/>
                      <a:pt x="528" y="505"/>
                    </a:cubicBezTo>
                    <a:cubicBezTo>
                      <a:pt x="527" y="506"/>
                      <a:pt x="527" y="507"/>
                      <a:pt x="527" y="508"/>
                    </a:cubicBezTo>
                    <a:cubicBezTo>
                      <a:pt x="527" y="509"/>
                      <a:pt x="527" y="510"/>
                      <a:pt x="528" y="510"/>
                    </a:cubicBezTo>
                    <a:cubicBezTo>
                      <a:pt x="528" y="511"/>
                      <a:pt x="529" y="512"/>
                      <a:pt x="529" y="513"/>
                    </a:cubicBezTo>
                    <a:cubicBezTo>
                      <a:pt x="531" y="514"/>
                      <a:pt x="533" y="516"/>
                      <a:pt x="535" y="518"/>
                    </a:cubicBezTo>
                    <a:cubicBezTo>
                      <a:pt x="545" y="525"/>
                      <a:pt x="563" y="537"/>
                      <a:pt x="586" y="551"/>
                    </a:cubicBezTo>
                    <a:cubicBezTo>
                      <a:pt x="652" y="592"/>
                      <a:pt x="752" y="651"/>
                      <a:pt x="752" y="651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1" y="645"/>
                      <a:pt x="751" y="645"/>
                      <a:pt x="751" y="645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3" y="643"/>
                      <a:pt x="753" y="643"/>
                      <a:pt x="753" y="643"/>
                    </a:cubicBezTo>
                    <a:cubicBezTo>
                      <a:pt x="752" y="644"/>
                      <a:pt x="751" y="644"/>
                      <a:pt x="751" y="645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3" y="643"/>
                      <a:pt x="753" y="643"/>
                      <a:pt x="753" y="643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3" y="643"/>
                      <a:pt x="753" y="643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6"/>
                      <a:pt x="754" y="646"/>
                      <a:pt x="754" y="646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6"/>
                      <a:pt x="754" y="646"/>
                      <a:pt x="754" y="646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4"/>
                      <a:pt x="754" y="644"/>
                      <a:pt x="754" y="644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4"/>
                      <a:pt x="754" y="644"/>
                      <a:pt x="754" y="644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4" y="643"/>
                      <a:pt x="753" y="643"/>
                    </a:cubicBezTo>
                    <a:cubicBezTo>
                      <a:pt x="751" y="642"/>
                      <a:pt x="745" y="639"/>
                      <a:pt x="738" y="635"/>
                    </a:cubicBezTo>
                    <a:cubicBezTo>
                      <a:pt x="712" y="622"/>
                      <a:pt x="663" y="595"/>
                      <a:pt x="620" y="571"/>
                    </a:cubicBezTo>
                    <a:cubicBezTo>
                      <a:pt x="599" y="559"/>
                      <a:pt x="579" y="548"/>
                      <a:pt x="565" y="540"/>
                    </a:cubicBezTo>
                    <a:cubicBezTo>
                      <a:pt x="557" y="535"/>
                      <a:pt x="551" y="532"/>
                      <a:pt x="547" y="530"/>
                    </a:cubicBezTo>
                    <a:cubicBezTo>
                      <a:pt x="545" y="529"/>
                      <a:pt x="544" y="528"/>
                      <a:pt x="542" y="527"/>
                    </a:cubicBezTo>
                    <a:cubicBezTo>
                      <a:pt x="542" y="527"/>
                      <a:pt x="541" y="527"/>
                      <a:pt x="541" y="526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40" y="526"/>
                      <a:pt x="539" y="526"/>
                      <a:pt x="539" y="526"/>
                    </a:cubicBezTo>
                    <a:cubicBezTo>
                      <a:pt x="538" y="526"/>
                      <a:pt x="538" y="526"/>
                      <a:pt x="537" y="526"/>
                    </a:cubicBezTo>
                    <a:cubicBezTo>
                      <a:pt x="537" y="526"/>
                      <a:pt x="536" y="527"/>
                      <a:pt x="535" y="528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5" y="527"/>
                      <a:pt x="535" y="527"/>
                      <a:pt x="535" y="527"/>
                    </a:cubicBezTo>
                    <a:cubicBezTo>
                      <a:pt x="535" y="528"/>
                      <a:pt x="535" y="529"/>
                      <a:pt x="535" y="530"/>
                    </a:cubicBezTo>
                    <a:cubicBezTo>
                      <a:pt x="535" y="530"/>
                      <a:pt x="535" y="531"/>
                      <a:pt x="535" y="531"/>
                    </a:cubicBezTo>
                    <a:cubicBezTo>
                      <a:pt x="535" y="532"/>
                      <a:pt x="536" y="532"/>
                      <a:pt x="536" y="532"/>
                    </a:cubicBezTo>
                    <a:cubicBezTo>
                      <a:pt x="536" y="533"/>
                      <a:pt x="536" y="533"/>
                      <a:pt x="537" y="533"/>
                    </a:cubicBezTo>
                    <a:cubicBezTo>
                      <a:pt x="538" y="534"/>
                      <a:pt x="539" y="535"/>
                      <a:pt x="541" y="537"/>
                    </a:cubicBezTo>
                    <a:cubicBezTo>
                      <a:pt x="549" y="542"/>
                      <a:pt x="566" y="553"/>
                      <a:pt x="587" y="566"/>
                    </a:cubicBezTo>
                    <a:cubicBezTo>
                      <a:pt x="619" y="586"/>
                      <a:pt x="660" y="611"/>
                      <a:pt x="694" y="631"/>
                    </a:cubicBezTo>
                    <a:cubicBezTo>
                      <a:pt x="710" y="642"/>
                      <a:pt x="725" y="651"/>
                      <a:pt x="735" y="657"/>
                    </a:cubicBezTo>
                    <a:cubicBezTo>
                      <a:pt x="740" y="660"/>
                      <a:pt x="745" y="663"/>
                      <a:pt x="748" y="665"/>
                    </a:cubicBezTo>
                    <a:cubicBezTo>
                      <a:pt x="749" y="666"/>
                      <a:pt x="750" y="666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5"/>
                      <a:pt x="754" y="665"/>
                      <a:pt x="754" y="665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5"/>
                      <a:pt x="754" y="665"/>
                      <a:pt x="754" y="665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6"/>
                      <a:pt x="750" y="666"/>
                      <a:pt x="750" y="666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6"/>
                      <a:pt x="750" y="666"/>
                      <a:pt x="750" y="666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4"/>
                      <a:pt x="750" y="664"/>
                      <a:pt x="750" y="664"/>
                    </a:cubicBezTo>
                    <a:cubicBezTo>
                      <a:pt x="750" y="665"/>
                      <a:pt x="750" y="666"/>
                      <a:pt x="750" y="666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4"/>
                      <a:pt x="750" y="664"/>
                      <a:pt x="750" y="664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6" y="661"/>
                      <a:pt x="756" y="661"/>
                      <a:pt x="756" y="661"/>
                    </a:cubicBezTo>
                    <a:cubicBezTo>
                      <a:pt x="756" y="661"/>
                      <a:pt x="703" y="632"/>
                      <a:pt x="650" y="604"/>
                    </a:cubicBezTo>
                    <a:cubicBezTo>
                      <a:pt x="624" y="590"/>
                      <a:pt x="597" y="575"/>
                      <a:pt x="577" y="565"/>
                    </a:cubicBezTo>
                    <a:cubicBezTo>
                      <a:pt x="567" y="559"/>
                      <a:pt x="559" y="555"/>
                      <a:pt x="553" y="552"/>
                    </a:cubicBezTo>
                    <a:cubicBezTo>
                      <a:pt x="550" y="550"/>
                      <a:pt x="548" y="549"/>
                      <a:pt x="546" y="548"/>
                    </a:cubicBezTo>
                    <a:cubicBezTo>
                      <a:pt x="545" y="548"/>
                      <a:pt x="545" y="547"/>
                      <a:pt x="544" y="547"/>
                    </a:cubicBezTo>
                    <a:cubicBezTo>
                      <a:pt x="543" y="547"/>
                      <a:pt x="543" y="547"/>
                      <a:pt x="543" y="547"/>
                    </a:cubicBezTo>
                    <a:cubicBezTo>
                      <a:pt x="543" y="547"/>
                      <a:pt x="543" y="547"/>
                      <a:pt x="543" y="547"/>
                    </a:cubicBezTo>
                    <a:cubicBezTo>
                      <a:pt x="543" y="547"/>
                      <a:pt x="543" y="547"/>
                      <a:pt x="543" y="547"/>
                    </a:cubicBezTo>
                    <a:cubicBezTo>
                      <a:pt x="543" y="547"/>
                      <a:pt x="542" y="546"/>
                      <a:pt x="542" y="546"/>
                    </a:cubicBezTo>
                    <a:cubicBezTo>
                      <a:pt x="540" y="546"/>
                      <a:pt x="539" y="547"/>
                      <a:pt x="538" y="548"/>
                    </a:cubicBezTo>
                    <a:cubicBezTo>
                      <a:pt x="538" y="549"/>
                      <a:pt x="538" y="550"/>
                      <a:pt x="538" y="551"/>
                    </a:cubicBezTo>
                    <a:cubicBezTo>
                      <a:pt x="538" y="552"/>
                      <a:pt x="538" y="552"/>
                      <a:pt x="538" y="553"/>
                    </a:cubicBezTo>
                    <a:cubicBezTo>
                      <a:pt x="539" y="554"/>
                      <a:pt x="539" y="555"/>
                      <a:pt x="540" y="555"/>
                    </a:cubicBezTo>
                    <a:cubicBezTo>
                      <a:pt x="541" y="557"/>
                      <a:pt x="543" y="558"/>
                      <a:pt x="545" y="560"/>
                    </a:cubicBezTo>
                    <a:cubicBezTo>
                      <a:pt x="554" y="567"/>
                      <a:pt x="571" y="578"/>
                      <a:pt x="591" y="590"/>
                    </a:cubicBezTo>
                    <a:cubicBezTo>
                      <a:pt x="652" y="628"/>
                      <a:pt x="743" y="681"/>
                      <a:pt x="743" y="681"/>
                    </a:cubicBezTo>
                    <a:cubicBezTo>
                      <a:pt x="745" y="678"/>
                      <a:pt x="745" y="678"/>
                      <a:pt x="745" y="678"/>
                    </a:cubicBezTo>
                    <a:cubicBezTo>
                      <a:pt x="742" y="675"/>
                      <a:pt x="742" y="675"/>
                      <a:pt x="742" y="675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3" y="674"/>
                      <a:pt x="742" y="675"/>
                      <a:pt x="742" y="675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5" y="675"/>
                      <a:pt x="745" y="675"/>
                      <a:pt x="745" y="675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5" y="675"/>
                      <a:pt x="745" y="675"/>
                      <a:pt x="745" y="675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4" y="674"/>
                      <a:pt x="742" y="673"/>
                      <a:pt x="740" y="672"/>
                    </a:cubicBezTo>
                    <a:cubicBezTo>
                      <a:pt x="731" y="668"/>
                      <a:pt x="715" y="660"/>
                      <a:pt x="695" y="649"/>
                    </a:cubicBezTo>
                    <a:cubicBezTo>
                      <a:pt x="666" y="634"/>
                      <a:pt x="630" y="613"/>
                      <a:pt x="601" y="597"/>
                    </a:cubicBezTo>
                    <a:cubicBezTo>
                      <a:pt x="586" y="589"/>
                      <a:pt x="573" y="582"/>
                      <a:pt x="564" y="576"/>
                    </a:cubicBezTo>
                    <a:cubicBezTo>
                      <a:pt x="560" y="574"/>
                      <a:pt x="556" y="572"/>
                      <a:pt x="554" y="570"/>
                    </a:cubicBezTo>
                    <a:cubicBezTo>
                      <a:pt x="551" y="569"/>
                      <a:pt x="550" y="568"/>
                      <a:pt x="550" y="568"/>
                    </a:cubicBezTo>
                    <a:cubicBezTo>
                      <a:pt x="548" y="567"/>
                      <a:pt x="545" y="568"/>
                      <a:pt x="544" y="569"/>
                    </a:cubicBezTo>
                    <a:cubicBezTo>
                      <a:pt x="544" y="570"/>
                      <a:pt x="544" y="571"/>
                      <a:pt x="544" y="572"/>
                    </a:cubicBezTo>
                    <a:cubicBezTo>
                      <a:pt x="544" y="573"/>
                      <a:pt x="544" y="574"/>
                      <a:pt x="544" y="574"/>
                    </a:cubicBezTo>
                    <a:cubicBezTo>
                      <a:pt x="545" y="575"/>
                      <a:pt x="545" y="576"/>
                      <a:pt x="546" y="576"/>
                    </a:cubicBezTo>
                    <a:cubicBezTo>
                      <a:pt x="547" y="578"/>
                      <a:pt x="549" y="579"/>
                      <a:pt x="551" y="581"/>
                    </a:cubicBezTo>
                    <a:cubicBezTo>
                      <a:pt x="560" y="587"/>
                      <a:pt x="576" y="598"/>
                      <a:pt x="596" y="610"/>
                    </a:cubicBezTo>
                    <a:cubicBezTo>
                      <a:pt x="655" y="647"/>
                      <a:pt x="744" y="699"/>
                      <a:pt x="744" y="699"/>
                    </a:cubicBezTo>
                    <a:cubicBezTo>
                      <a:pt x="745" y="699"/>
                      <a:pt x="746" y="699"/>
                      <a:pt x="747" y="699"/>
                    </a:cubicBezTo>
                    <a:cubicBezTo>
                      <a:pt x="748" y="699"/>
                      <a:pt x="749" y="698"/>
                      <a:pt x="749" y="697"/>
                    </a:cubicBezTo>
                    <a:cubicBezTo>
                      <a:pt x="750" y="696"/>
                      <a:pt x="750" y="695"/>
                      <a:pt x="749" y="694"/>
                    </a:cubicBezTo>
                    <a:cubicBezTo>
                      <a:pt x="749" y="693"/>
                      <a:pt x="749" y="692"/>
                      <a:pt x="748" y="692"/>
                    </a:cubicBezTo>
                    <a:cubicBezTo>
                      <a:pt x="748" y="692"/>
                      <a:pt x="700" y="664"/>
                      <a:pt x="651" y="637"/>
                    </a:cubicBezTo>
                    <a:cubicBezTo>
                      <a:pt x="627" y="623"/>
                      <a:pt x="602" y="609"/>
                      <a:pt x="583" y="599"/>
                    </a:cubicBezTo>
                    <a:cubicBezTo>
                      <a:pt x="574" y="594"/>
                      <a:pt x="566" y="590"/>
                      <a:pt x="560" y="587"/>
                    </a:cubicBezTo>
                    <a:cubicBezTo>
                      <a:pt x="557" y="585"/>
                      <a:pt x="554" y="584"/>
                      <a:pt x="553" y="583"/>
                    </a:cubicBezTo>
                    <a:cubicBezTo>
                      <a:pt x="552" y="583"/>
                      <a:pt x="551" y="582"/>
                      <a:pt x="550" y="582"/>
                    </a:cubicBezTo>
                    <a:cubicBezTo>
                      <a:pt x="550" y="582"/>
                      <a:pt x="549" y="582"/>
                      <a:pt x="549" y="582"/>
                    </a:cubicBezTo>
                    <a:cubicBezTo>
                      <a:pt x="549" y="582"/>
                      <a:pt x="548" y="581"/>
                      <a:pt x="547" y="581"/>
                    </a:cubicBezTo>
                    <a:cubicBezTo>
                      <a:pt x="547" y="581"/>
                      <a:pt x="547" y="581"/>
                      <a:pt x="546" y="582"/>
                    </a:cubicBezTo>
                    <a:cubicBezTo>
                      <a:pt x="545" y="582"/>
                      <a:pt x="545" y="582"/>
                      <a:pt x="544" y="583"/>
                    </a:cubicBezTo>
                    <a:cubicBezTo>
                      <a:pt x="543" y="585"/>
                      <a:pt x="543" y="588"/>
                      <a:pt x="545" y="589"/>
                    </a:cubicBezTo>
                    <a:cubicBezTo>
                      <a:pt x="746" y="714"/>
                      <a:pt x="746" y="714"/>
                      <a:pt x="746" y="714"/>
                    </a:cubicBezTo>
                    <a:cubicBezTo>
                      <a:pt x="748" y="711"/>
                      <a:pt x="748" y="711"/>
                      <a:pt x="748" y="711"/>
                    </a:cubicBezTo>
                    <a:cubicBezTo>
                      <a:pt x="750" y="707"/>
                      <a:pt x="750" y="707"/>
                      <a:pt x="750" y="707"/>
                    </a:cubicBezTo>
                    <a:cubicBezTo>
                      <a:pt x="750" y="707"/>
                      <a:pt x="704" y="680"/>
                      <a:pt x="656" y="653"/>
                    </a:cubicBezTo>
                    <a:cubicBezTo>
                      <a:pt x="632" y="639"/>
                      <a:pt x="608" y="626"/>
                      <a:pt x="589" y="615"/>
                    </a:cubicBezTo>
                    <a:cubicBezTo>
                      <a:pt x="579" y="610"/>
                      <a:pt x="571" y="606"/>
                      <a:pt x="564" y="603"/>
                    </a:cubicBezTo>
                    <a:cubicBezTo>
                      <a:pt x="561" y="601"/>
                      <a:pt x="559" y="600"/>
                      <a:pt x="556" y="599"/>
                    </a:cubicBezTo>
                    <a:cubicBezTo>
                      <a:pt x="555" y="599"/>
                      <a:pt x="554" y="599"/>
                      <a:pt x="553" y="598"/>
                    </a:cubicBezTo>
                    <a:cubicBezTo>
                      <a:pt x="552" y="598"/>
                      <a:pt x="552" y="598"/>
                      <a:pt x="551" y="598"/>
                    </a:cubicBezTo>
                    <a:cubicBezTo>
                      <a:pt x="550" y="598"/>
                      <a:pt x="550" y="598"/>
                      <a:pt x="549" y="598"/>
                    </a:cubicBezTo>
                    <a:cubicBezTo>
                      <a:pt x="548" y="598"/>
                      <a:pt x="547" y="599"/>
                      <a:pt x="546" y="600"/>
                    </a:cubicBezTo>
                    <a:cubicBezTo>
                      <a:pt x="545" y="602"/>
                      <a:pt x="546" y="604"/>
                      <a:pt x="548" y="605"/>
                    </a:cubicBezTo>
                    <a:cubicBezTo>
                      <a:pt x="741" y="726"/>
                      <a:pt x="741" y="726"/>
                      <a:pt x="741" y="726"/>
                    </a:cubicBezTo>
                    <a:cubicBezTo>
                      <a:pt x="743" y="723"/>
                      <a:pt x="743" y="723"/>
                      <a:pt x="743" y="723"/>
                    </a:cubicBezTo>
                    <a:cubicBezTo>
                      <a:pt x="745" y="719"/>
                      <a:pt x="745" y="719"/>
                      <a:pt x="745" y="719"/>
                    </a:cubicBezTo>
                    <a:cubicBezTo>
                      <a:pt x="745" y="719"/>
                      <a:pt x="697" y="694"/>
                      <a:pt x="649" y="669"/>
                    </a:cubicBezTo>
                    <a:cubicBezTo>
                      <a:pt x="625" y="656"/>
                      <a:pt x="601" y="643"/>
                      <a:pt x="582" y="634"/>
                    </a:cubicBezTo>
                    <a:cubicBezTo>
                      <a:pt x="573" y="629"/>
                      <a:pt x="565" y="625"/>
                      <a:pt x="560" y="622"/>
                    </a:cubicBezTo>
                    <a:cubicBezTo>
                      <a:pt x="557" y="621"/>
                      <a:pt x="554" y="620"/>
                      <a:pt x="553" y="619"/>
                    </a:cubicBezTo>
                    <a:cubicBezTo>
                      <a:pt x="552" y="619"/>
                      <a:pt x="551" y="618"/>
                      <a:pt x="550" y="618"/>
                    </a:cubicBezTo>
                    <a:cubicBezTo>
                      <a:pt x="550" y="618"/>
                      <a:pt x="550" y="618"/>
                      <a:pt x="550" y="618"/>
                    </a:cubicBezTo>
                    <a:cubicBezTo>
                      <a:pt x="549" y="618"/>
                      <a:pt x="549" y="618"/>
                      <a:pt x="548" y="618"/>
                    </a:cubicBezTo>
                    <a:cubicBezTo>
                      <a:pt x="548" y="618"/>
                      <a:pt x="547" y="618"/>
                      <a:pt x="547" y="618"/>
                    </a:cubicBezTo>
                    <a:cubicBezTo>
                      <a:pt x="546" y="618"/>
                      <a:pt x="545" y="618"/>
                      <a:pt x="545" y="619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5" y="619"/>
                      <a:pt x="545" y="619"/>
                      <a:pt x="545" y="619"/>
                    </a:cubicBezTo>
                    <a:cubicBezTo>
                      <a:pt x="544" y="620"/>
                      <a:pt x="544" y="621"/>
                      <a:pt x="544" y="622"/>
                    </a:cubicBezTo>
                    <a:cubicBezTo>
                      <a:pt x="544" y="623"/>
                      <a:pt x="544" y="623"/>
                      <a:pt x="544" y="623"/>
                    </a:cubicBezTo>
                    <a:cubicBezTo>
                      <a:pt x="545" y="624"/>
                      <a:pt x="545" y="624"/>
                      <a:pt x="545" y="624"/>
                    </a:cubicBezTo>
                    <a:cubicBezTo>
                      <a:pt x="546" y="625"/>
                      <a:pt x="546" y="625"/>
                      <a:pt x="546" y="625"/>
                    </a:cubicBezTo>
                    <a:cubicBezTo>
                      <a:pt x="547" y="626"/>
                      <a:pt x="548" y="627"/>
                      <a:pt x="550" y="628"/>
                    </a:cubicBezTo>
                    <a:cubicBezTo>
                      <a:pt x="564" y="638"/>
                      <a:pt x="612" y="667"/>
                      <a:pt x="656" y="694"/>
                    </a:cubicBezTo>
                    <a:cubicBezTo>
                      <a:pt x="700" y="722"/>
                      <a:pt x="741" y="747"/>
                      <a:pt x="741" y="747"/>
                    </a:cubicBezTo>
                    <a:cubicBezTo>
                      <a:pt x="743" y="743"/>
                      <a:pt x="743" y="743"/>
                      <a:pt x="743" y="743"/>
                    </a:cubicBezTo>
                    <a:cubicBezTo>
                      <a:pt x="745" y="740"/>
                      <a:pt x="745" y="740"/>
                      <a:pt x="745" y="740"/>
                    </a:cubicBezTo>
                    <a:cubicBezTo>
                      <a:pt x="745" y="740"/>
                      <a:pt x="700" y="713"/>
                      <a:pt x="655" y="687"/>
                    </a:cubicBezTo>
                    <a:cubicBezTo>
                      <a:pt x="632" y="674"/>
                      <a:pt x="608" y="661"/>
                      <a:pt x="590" y="651"/>
                    </a:cubicBezTo>
                    <a:cubicBezTo>
                      <a:pt x="581" y="646"/>
                      <a:pt x="573" y="642"/>
                      <a:pt x="567" y="639"/>
                    </a:cubicBezTo>
                    <a:cubicBezTo>
                      <a:pt x="564" y="637"/>
                      <a:pt x="561" y="636"/>
                      <a:pt x="559" y="635"/>
                    </a:cubicBezTo>
                    <a:cubicBezTo>
                      <a:pt x="558" y="635"/>
                      <a:pt x="557" y="635"/>
                      <a:pt x="557" y="634"/>
                    </a:cubicBezTo>
                    <a:cubicBezTo>
                      <a:pt x="556" y="634"/>
                      <a:pt x="555" y="634"/>
                      <a:pt x="554" y="634"/>
                    </a:cubicBezTo>
                    <a:cubicBezTo>
                      <a:pt x="554" y="634"/>
                      <a:pt x="553" y="634"/>
                      <a:pt x="552" y="634"/>
                    </a:cubicBezTo>
                    <a:cubicBezTo>
                      <a:pt x="552" y="634"/>
                      <a:pt x="551" y="635"/>
                      <a:pt x="550" y="636"/>
                    </a:cubicBezTo>
                    <a:cubicBezTo>
                      <a:pt x="550" y="636"/>
                      <a:pt x="550" y="636"/>
                      <a:pt x="550" y="636"/>
                    </a:cubicBezTo>
                    <a:cubicBezTo>
                      <a:pt x="550" y="637"/>
                      <a:pt x="549" y="637"/>
                      <a:pt x="549" y="638"/>
                    </a:cubicBezTo>
                    <a:cubicBezTo>
                      <a:pt x="549" y="639"/>
                      <a:pt x="550" y="640"/>
                      <a:pt x="550" y="640"/>
                    </a:cubicBezTo>
                    <a:cubicBezTo>
                      <a:pt x="551" y="641"/>
                      <a:pt x="551" y="642"/>
                      <a:pt x="552" y="643"/>
                    </a:cubicBezTo>
                    <a:cubicBezTo>
                      <a:pt x="553" y="644"/>
                      <a:pt x="555" y="645"/>
                      <a:pt x="557" y="647"/>
                    </a:cubicBezTo>
                    <a:cubicBezTo>
                      <a:pt x="565" y="653"/>
                      <a:pt x="580" y="663"/>
                      <a:pt x="599" y="674"/>
                    </a:cubicBezTo>
                    <a:cubicBezTo>
                      <a:pt x="626" y="691"/>
                      <a:pt x="661" y="712"/>
                      <a:pt x="689" y="728"/>
                    </a:cubicBezTo>
                    <a:cubicBezTo>
                      <a:pt x="703" y="737"/>
                      <a:pt x="715" y="744"/>
                      <a:pt x="724" y="749"/>
                    </a:cubicBezTo>
                    <a:cubicBezTo>
                      <a:pt x="728" y="752"/>
                      <a:pt x="732" y="754"/>
                      <a:pt x="734" y="755"/>
                    </a:cubicBezTo>
                    <a:cubicBezTo>
                      <a:pt x="735" y="756"/>
                      <a:pt x="736" y="757"/>
                      <a:pt x="737" y="757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9" y="756"/>
                      <a:pt x="739" y="756"/>
                      <a:pt x="739" y="756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9" y="756"/>
                      <a:pt x="739" y="756"/>
                      <a:pt x="739" y="756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6" y="755"/>
                      <a:pt x="736" y="755"/>
                      <a:pt x="736" y="755"/>
                    </a:cubicBezTo>
                    <a:cubicBezTo>
                      <a:pt x="736" y="756"/>
                      <a:pt x="736" y="756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6" y="755"/>
                      <a:pt x="736" y="755"/>
                      <a:pt x="736" y="755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3"/>
                      <a:pt x="737" y="753"/>
                      <a:pt x="737" y="753"/>
                    </a:cubicBezTo>
                    <a:cubicBezTo>
                      <a:pt x="736" y="753"/>
                      <a:pt x="736" y="754"/>
                      <a:pt x="736" y="755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3"/>
                      <a:pt x="737" y="753"/>
                      <a:pt x="737" y="753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42" y="751"/>
                      <a:pt x="742" y="751"/>
                      <a:pt x="742" y="751"/>
                    </a:cubicBezTo>
                    <a:cubicBezTo>
                      <a:pt x="550" y="652"/>
                      <a:pt x="550" y="652"/>
                      <a:pt x="550" y="652"/>
                    </a:cubicBezTo>
                    <a:cubicBezTo>
                      <a:pt x="548" y="651"/>
                      <a:pt x="546" y="651"/>
                      <a:pt x="545" y="653"/>
                    </a:cubicBezTo>
                    <a:cubicBezTo>
                      <a:pt x="544" y="655"/>
                      <a:pt x="544" y="657"/>
                      <a:pt x="546" y="659"/>
                    </a:cubicBezTo>
                    <a:cubicBezTo>
                      <a:pt x="546" y="659"/>
                      <a:pt x="550" y="661"/>
                      <a:pt x="557" y="665"/>
                    </a:cubicBezTo>
                    <a:cubicBezTo>
                      <a:pt x="582" y="680"/>
                      <a:pt x="643" y="717"/>
                      <a:pt x="698" y="751"/>
                    </a:cubicBezTo>
                    <a:cubicBezTo>
                      <a:pt x="726" y="768"/>
                      <a:pt x="752" y="784"/>
                      <a:pt x="771" y="797"/>
                    </a:cubicBezTo>
                    <a:cubicBezTo>
                      <a:pt x="781" y="803"/>
                      <a:pt x="789" y="808"/>
                      <a:pt x="794" y="812"/>
                    </a:cubicBezTo>
                    <a:cubicBezTo>
                      <a:pt x="797" y="814"/>
                      <a:pt x="799" y="815"/>
                      <a:pt x="800" y="816"/>
                    </a:cubicBezTo>
                    <a:cubicBezTo>
                      <a:pt x="801" y="817"/>
                      <a:pt x="801" y="817"/>
                      <a:pt x="801" y="817"/>
                    </a:cubicBezTo>
                    <a:cubicBezTo>
                      <a:pt x="802" y="817"/>
                      <a:pt x="802" y="817"/>
                      <a:pt x="802" y="817"/>
                    </a:cubicBezTo>
                    <a:cubicBezTo>
                      <a:pt x="803" y="816"/>
                      <a:pt x="803" y="816"/>
                      <a:pt x="803" y="816"/>
                    </a:cubicBezTo>
                    <a:cubicBezTo>
                      <a:pt x="801" y="817"/>
                      <a:pt x="801" y="817"/>
                      <a:pt x="801" y="817"/>
                    </a:cubicBezTo>
                    <a:cubicBezTo>
                      <a:pt x="802" y="817"/>
                      <a:pt x="802" y="817"/>
                      <a:pt x="802" y="817"/>
                    </a:cubicBezTo>
                    <a:cubicBezTo>
                      <a:pt x="803" y="816"/>
                      <a:pt x="803" y="816"/>
                      <a:pt x="803" y="816"/>
                    </a:cubicBezTo>
                    <a:cubicBezTo>
                      <a:pt x="801" y="817"/>
                      <a:pt x="801" y="817"/>
                      <a:pt x="801" y="817"/>
                    </a:cubicBezTo>
                    <a:cubicBezTo>
                      <a:pt x="804" y="815"/>
                      <a:pt x="804" y="815"/>
                      <a:pt x="804" y="815"/>
                    </a:cubicBezTo>
                    <a:cubicBezTo>
                      <a:pt x="801" y="815"/>
                      <a:pt x="801" y="815"/>
                      <a:pt x="801" y="815"/>
                    </a:cubicBezTo>
                    <a:cubicBezTo>
                      <a:pt x="801" y="816"/>
                      <a:pt x="801" y="817"/>
                      <a:pt x="801" y="817"/>
                    </a:cubicBezTo>
                    <a:cubicBezTo>
                      <a:pt x="804" y="815"/>
                      <a:pt x="804" y="815"/>
                      <a:pt x="804" y="815"/>
                    </a:cubicBezTo>
                    <a:cubicBezTo>
                      <a:pt x="801" y="815"/>
                      <a:pt x="801" y="815"/>
                      <a:pt x="801" y="815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2" y="813"/>
                      <a:pt x="802" y="813"/>
                      <a:pt x="802" y="813"/>
                    </a:cubicBezTo>
                    <a:cubicBezTo>
                      <a:pt x="801" y="814"/>
                      <a:pt x="801" y="815"/>
                      <a:pt x="801" y="815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2" y="813"/>
                      <a:pt x="802" y="813"/>
                      <a:pt x="802" y="813"/>
                    </a:cubicBezTo>
                    <a:cubicBezTo>
                      <a:pt x="805" y="816"/>
                      <a:pt x="805" y="816"/>
                      <a:pt x="805" y="816"/>
                    </a:cubicBezTo>
                    <a:cubicBezTo>
                      <a:pt x="802" y="813"/>
                      <a:pt x="802" y="813"/>
                      <a:pt x="802" y="813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4" y="812"/>
                      <a:pt x="804" y="812"/>
                      <a:pt x="804" y="812"/>
                    </a:cubicBezTo>
                    <a:cubicBezTo>
                      <a:pt x="803" y="812"/>
                      <a:pt x="802" y="812"/>
                      <a:pt x="802" y="813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4" y="812"/>
                      <a:pt x="804" y="812"/>
                      <a:pt x="804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2"/>
                      <a:pt x="804" y="812"/>
                      <a:pt x="804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3"/>
                      <a:pt x="805" y="813"/>
                      <a:pt x="805" y="813"/>
                    </a:cubicBezTo>
                    <a:cubicBezTo>
                      <a:pt x="806" y="812"/>
                      <a:pt x="806" y="812"/>
                      <a:pt x="806" y="812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3"/>
                      <a:pt x="805" y="813"/>
                      <a:pt x="805" y="813"/>
                    </a:cubicBezTo>
                    <a:cubicBezTo>
                      <a:pt x="806" y="812"/>
                      <a:pt x="806" y="812"/>
                      <a:pt x="806" y="812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1"/>
                      <a:pt x="803" y="811"/>
                      <a:pt x="801" y="809"/>
                    </a:cubicBezTo>
                    <a:cubicBezTo>
                      <a:pt x="791" y="804"/>
                      <a:pt x="770" y="793"/>
                      <a:pt x="745" y="779"/>
                    </a:cubicBezTo>
                    <a:cubicBezTo>
                      <a:pt x="707" y="757"/>
                      <a:pt x="658" y="729"/>
                      <a:pt x="618" y="707"/>
                    </a:cubicBezTo>
                    <a:cubicBezTo>
                      <a:pt x="599" y="695"/>
                      <a:pt x="581" y="685"/>
                      <a:pt x="569" y="678"/>
                    </a:cubicBezTo>
                    <a:cubicBezTo>
                      <a:pt x="563" y="675"/>
                      <a:pt x="558" y="672"/>
                      <a:pt x="554" y="670"/>
                    </a:cubicBezTo>
                    <a:cubicBezTo>
                      <a:pt x="551" y="668"/>
                      <a:pt x="549" y="667"/>
                      <a:pt x="549" y="667"/>
                    </a:cubicBezTo>
                    <a:cubicBezTo>
                      <a:pt x="547" y="666"/>
                      <a:pt x="545" y="666"/>
                      <a:pt x="544" y="668"/>
                    </a:cubicBezTo>
                    <a:cubicBezTo>
                      <a:pt x="543" y="669"/>
                      <a:pt x="543" y="670"/>
                      <a:pt x="543" y="670"/>
                    </a:cubicBezTo>
                    <a:cubicBezTo>
                      <a:pt x="543" y="671"/>
                      <a:pt x="543" y="672"/>
                      <a:pt x="543" y="672"/>
                    </a:cubicBezTo>
                    <a:cubicBezTo>
                      <a:pt x="544" y="673"/>
                      <a:pt x="544" y="673"/>
                      <a:pt x="544" y="673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6" y="675"/>
                      <a:pt x="548" y="676"/>
                      <a:pt x="550" y="678"/>
                    </a:cubicBezTo>
                    <a:cubicBezTo>
                      <a:pt x="560" y="684"/>
                      <a:pt x="580" y="697"/>
                      <a:pt x="604" y="712"/>
                    </a:cubicBezTo>
                    <a:cubicBezTo>
                      <a:pt x="679" y="759"/>
                      <a:pt x="797" y="831"/>
                      <a:pt x="797" y="831"/>
                    </a:cubicBezTo>
                    <a:cubicBezTo>
                      <a:pt x="799" y="828"/>
                      <a:pt x="799" y="828"/>
                      <a:pt x="799" y="828"/>
                    </a:cubicBezTo>
                    <a:cubicBezTo>
                      <a:pt x="801" y="824"/>
                      <a:pt x="801" y="824"/>
                      <a:pt x="801" y="824"/>
                    </a:cubicBezTo>
                    <a:cubicBezTo>
                      <a:pt x="801" y="824"/>
                      <a:pt x="742" y="790"/>
                      <a:pt x="682" y="756"/>
                    </a:cubicBezTo>
                    <a:cubicBezTo>
                      <a:pt x="651" y="739"/>
                      <a:pt x="621" y="722"/>
                      <a:pt x="596" y="709"/>
                    </a:cubicBezTo>
                    <a:cubicBezTo>
                      <a:pt x="584" y="702"/>
                      <a:pt x="574" y="697"/>
                      <a:pt x="566" y="693"/>
                    </a:cubicBezTo>
                    <a:cubicBezTo>
                      <a:pt x="562" y="691"/>
                      <a:pt x="559" y="690"/>
                      <a:pt x="556" y="689"/>
                    </a:cubicBezTo>
                    <a:cubicBezTo>
                      <a:pt x="554" y="688"/>
                      <a:pt x="553" y="688"/>
                      <a:pt x="552" y="687"/>
                    </a:cubicBezTo>
                    <a:cubicBezTo>
                      <a:pt x="551" y="687"/>
                      <a:pt x="550" y="687"/>
                      <a:pt x="549" y="687"/>
                    </a:cubicBezTo>
                    <a:cubicBezTo>
                      <a:pt x="548" y="687"/>
                      <a:pt x="548" y="687"/>
                      <a:pt x="547" y="687"/>
                    </a:cubicBezTo>
                    <a:cubicBezTo>
                      <a:pt x="546" y="687"/>
                      <a:pt x="545" y="688"/>
                      <a:pt x="545" y="689"/>
                    </a:cubicBezTo>
                    <a:cubicBezTo>
                      <a:pt x="545" y="689"/>
                      <a:pt x="545" y="689"/>
                      <a:pt x="545" y="689"/>
                    </a:cubicBezTo>
                    <a:cubicBezTo>
                      <a:pt x="544" y="690"/>
                      <a:pt x="544" y="691"/>
                      <a:pt x="544" y="691"/>
                    </a:cubicBezTo>
                    <a:cubicBezTo>
                      <a:pt x="544" y="693"/>
                      <a:pt x="545" y="693"/>
                      <a:pt x="545" y="694"/>
                    </a:cubicBezTo>
                    <a:cubicBezTo>
                      <a:pt x="546" y="695"/>
                      <a:pt x="546" y="695"/>
                      <a:pt x="547" y="696"/>
                    </a:cubicBezTo>
                    <a:cubicBezTo>
                      <a:pt x="549" y="697"/>
                      <a:pt x="551" y="699"/>
                      <a:pt x="554" y="701"/>
                    </a:cubicBezTo>
                    <a:cubicBezTo>
                      <a:pt x="564" y="708"/>
                      <a:pt x="584" y="721"/>
                      <a:pt x="609" y="735"/>
                    </a:cubicBezTo>
                    <a:cubicBezTo>
                      <a:pt x="645" y="757"/>
                      <a:pt x="691" y="784"/>
                      <a:pt x="727" y="806"/>
                    </a:cubicBezTo>
                    <a:cubicBezTo>
                      <a:pt x="746" y="817"/>
                      <a:pt x="762" y="827"/>
                      <a:pt x="773" y="834"/>
                    </a:cubicBezTo>
                    <a:cubicBezTo>
                      <a:pt x="779" y="838"/>
                      <a:pt x="783" y="841"/>
                      <a:pt x="787" y="843"/>
                    </a:cubicBezTo>
                    <a:cubicBezTo>
                      <a:pt x="788" y="844"/>
                      <a:pt x="789" y="845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1" y="846"/>
                      <a:pt x="791" y="846"/>
                      <a:pt x="791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1" y="846"/>
                      <a:pt x="791" y="846"/>
                      <a:pt x="791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2" y="845"/>
                      <a:pt x="792" y="845"/>
                      <a:pt x="792" y="845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2" y="845"/>
                      <a:pt x="792" y="845"/>
                      <a:pt x="792" y="845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3" y="844"/>
                      <a:pt x="793" y="844"/>
                      <a:pt x="793" y="844"/>
                    </a:cubicBezTo>
                    <a:cubicBezTo>
                      <a:pt x="790" y="844"/>
                      <a:pt x="790" y="844"/>
                      <a:pt x="790" y="844"/>
                    </a:cubicBezTo>
                    <a:cubicBezTo>
                      <a:pt x="790" y="845"/>
                      <a:pt x="790" y="845"/>
                      <a:pt x="790" y="846"/>
                    </a:cubicBezTo>
                    <a:cubicBezTo>
                      <a:pt x="793" y="844"/>
                      <a:pt x="793" y="844"/>
                      <a:pt x="793" y="844"/>
                    </a:cubicBezTo>
                    <a:cubicBezTo>
                      <a:pt x="790" y="844"/>
                      <a:pt x="790" y="844"/>
                      <a:pt x="790" y="844"/>
                    </a:cubicBezTo>
                    <a:cubicBezTo>
                      <a:pt x="794" y="844"/>
                      <a:pt x="794" y="844"/>
                      <a:pt x="794" y="844"/>
                    </a:cubicBezTo>
                    <a:cubicBezTo>
                      <a:pt x="790" y="842"/>
                      <a:pt x="790" y="842"/>
                      <a:pt x="790" y="842"/>
                    </a:cubicBezTo>
                    <a:cubicBezTo>
                      <a:pt x="790" y="843"/>
                      <a:pt x="790" y="844"/>
                      <a:pt x="790" y="844"/>
                    </a:cubicBezTo>
                    <a:cubicBezTo>
                      <a:pt x="794" y="844"/>
                      <a:pt x="794" y="844"/>
                      <a:pt x="794" y="844"/>
                    </a:cubicBezTo>
                    <a:cubicBezTo>
                      <a:pt x="790" y="842"/>
                      <a:pt x="790" y="842"/>
                      <a:pt x="790" y="842"/>
                    </a:cubicBezTo>
                    <a:cubicBezTo>
                      <a:pt x="794" y="845"/>
                      <a:pt x="794" y="845"/>
                      <a:pt x="794" y="845"/>
                    </a:cubicBezTo>
                    <a:cubicBezTo>
                      <a:pt x="796" y="841"/>
                      <a:pt x="796" y="841"/>
                      <a:pt x="796" y="841"/>
                    </a:cubicBezTo>
                    <a:cubicBezTo>
                      <a:pt x="547" y="705"/>
                      <a:pt x="547" y="705"/>
                      <a:pt x="547" y="705"/>
                    </a:cubicBezTo>
                    <a:cubicBezTo>
                      <a:pt x="545" y="704"/>
                      <a:pt x="542" y="704"/>
                      <a:pt x="541" y="706"/>
                    </a:cubicBezTo>
                    <a:cubicBezTo>
                      <a:pt x="540" y="708"/>
                      <a:pt x="541" y="710"/>
                      <a:pt x="542" y="711"/>
                    </a:cubicBezTo>
                    <a:cubicBezTo>
                      <a:pt x="605" y="751"/>
                      <a:pt x="605" y="751"/>
                      <a:pt x="605" y="751"/>
                    </a:cubicBezTo>
                    <a:cubicBezTo>
                      <a:pt x="545" y="716"/>
                      <a:pt x="545" y="716"/>
                      <a:pt x="545" y="716"/>
                    </a:cubicBezTo>
                    <a:cubicBezTo>
                      <a:pt x="543" y="715"/>
                      <a:pt x="540" y="715"/>
                      <a:pt x="539" y="717"/>
                    </a:cubicBezTo>
                    <a:cubicBezTo>
                      <a:pt x="538" y="719"/>
                      <a:pt x="539" y="722"/>
                      <a:pt x="541" y="723"/>
                    </a:cubicBezTo>
                    <a:cubicBezTo>
                      <a:pt x="784" y="875"/>
                      <a:pt x="784" y="875"/>
                      <a:pt x="784" y="875"/>
                    </a:cubicBezTo>
                    <a:cubicBezTo>
                      <a:pt x="786" y="871"/>
                      <a:pt x="786" y="871"/>
                      <a:pt x="786" y="871"/>
                    </a:cubicBezTo>
                    <a:cubicBezTo>
                      <a:pt x="788" y="868"/>
                      <a:pt x="788" y="868"/>
                      <a:pt x="788" y="868"/>
                    </a:cubicBezTo>
                    <a:cubicBezTo>
                      <a:pt x="788" y="868"/>
                      <a:pt x="727" y="834"/>
                      <a:pt x="666" y="799"/>
                    </a:cubicBezTo>
                    <a:cubicBezTo>
                      <a:pt x="635" y="782"/>
                      <a:pt x="604" y="765"/>
                      <a:pt x="580" y="752"/>
                    </a:cubicBezTo>
                    <a:cubicBezTo>
                      <a:pt x="568" y="746"/>
                      <a:pt x="558" y="741"/>
                      <a:pt x="551" y="737"/>
                    </a:cubicBezTo>
                    <a:cubicBezTo>
                      <a:pt x="547" y="735"/>
                      <a:pt x="544" y="733"/>
                      <a:pt x="542" y="732"/>
                    </a:cubicBezTo>
                    <a:cubicBezTo>
                      <a:pt x="541" y="732"/>
                      <a:pt x="540" y="731"/>
                      <a:pt x="539" y="731"/>
                    </a:cubicBezTo>
                    <a:cubicBezTo>
                      <a:pt x="538" y="731"/>
                      <a:pt x="538" y="731"/>
                      <a:pt x="538" y="731"/>
                    </a:cubicBezTo>
                    <a:cubicBezTo>
                      <a:pt x="537" y="731"/>
                      <a:pt x="537" y="731"/>
                      <a:pt x="536" y="731"/>
                    </a:cubicBezTo>
                    <a:cubicBezTo>
                      <a:pt x="536" y="731"/>
                      <a:pt x="535" y="731"/>
                      <a:pt x="535" y="731"/>
                    </a:cubicBezTo>
                    <a:cubicBezTo>
                      <a:pt x="534" y="731"/>
                      <a:pt x="533" y="731"/>
                      <a:pt x="532" y="732"/>
                    </a:cubicBezTo>
                    <a:cubicBezTo>
                      <a:pt x="532" y="733"/>
                      <a:pt x="532" y="734"/>
                      <a:pt x="532" y="736"/>
                    </a:cubicBezTo>
                    <a:cubicBezTo>
                      <a:pt x="532" y="737"/>
                      <a:pt x="533" y="737"/>
                      <a:pt x="534" y="738"/>
                    </a:cubicBezTo>
                    <a:cubicBezTo>
                      <a:pt x="534" y="738"/>
                      <a:pt x="538" y="740"/>
                      <a:pt x="544" y="744"/>
                    </a:cubicBezTo>
                    <a:cubicBezTo>
                      <a:pt x="568" y="758"/>
                      <a:pt x="626" y="793"/>
                      <a:pt x="678" y="826"/>
                    </a:cubicBezTo>
                    <a:cubicBezTo>
                      <a:pt x="705" y="842"/>
                      <a:pt x="729" y="857"/>
                      <a:pt x="748" y="869"/>
                    </a:cubicBezTo>
                    <a:cubicBezTo>
                      <a:pt x="757" y="875"/>
                      <a:pt x="764" y="880"/>
                      <a:pt x="769" y="883"/>
                    </a:cubicBezTo>
                    <a:cubicBezTo>
                      <a:pt x="772" y="885"/>
                      <a:pt x="774" y="887"/>
                      <a:pt x="775" y="888"/>
                    </a:cubicBezTo>
                    <a:cubicBezTo>
                      <a:pt x="776" y="888"/>
                      <a:pt x="776" y="889"/>
                      <a:pt x="776" y="889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8" y="888"/>
                      <a:pt x="778" y="888"/>
                      <a:pt x="778" y="888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8" y="888"/>
                      <a:pt x="778" y="888"/>
                      <a:pt x="778" y="888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7"/>
                      <a:pt x="776" y="887"/>
                      <a:pt x="776" y="887"/>
                    </a:cubicBezTo>
                    <a:cubicBezTo>
                      <a:pt x="776" y="888"/>
                      <a:pt x="776" y="888"/>
                      <a:pt x="776" y="889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7"/>
                      <a:pt x="776" y="887"/>
                      <a:pt x="776" y="887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5"/>
                      <a:pt x="776" y="885"/>
                      <a:pt x="776" y="885"/>
                    </a:cubicBezTo>
                    <a:cubicBezTo>
                      <a:pt x="776" y="885"/>
                      <a:pt x="776" y="886"/>
                      <a:pt x="776" y="887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5"/>
                      <a:pt x="776" y="885"/>
                      <a:pt x="776" y="885"/>
                    </a:cubicBezTo>
                    <a:cubicBezTo>
                      <a:pt x="780" y="887"/>
                      <a:pt x="780" y="887"/>
                      <a:pt x="780" y="887"/>
                    </a:cubicBezTo>
                    <a:cubicBezTo>
                      <a:pt x="776" y="885"/>
                      <a:pt x="776" y="885"/>
                      <a:pt x="776" y="885"/>
                    </a:cubicBezTo>
                    <a:cubicBezTo>
                      <a:pt x="780" y="887"/>
                      <a:pt x="780" y="887"/>
                      <a:pt x="780" y="887"/>
                    </a:cubicBezTo>
                    <a:cubicBezTo>
                      <a:pt x="778" y="883"/>
                      <a:pt x="778" y="883"/>
                      <a:pt x="778" y="883"/>
                    </a:cubicBezTo>
                    <a:cubicBezTo>
                      <a:pt x="778" y="883"/>
                      <a:pt x="777" y="884"/>
                      <a:pt x="776" y="885"/>
                    </a:cubicBezTo>
                    <a:cubicBezTo>
                      <a:pt x="780" y="887"/>
                      <a:pt x="780" y="887"/>
                      <a:pt x="780" y="887"/>
                    </a:cubicBezTo>
                    <a:cubicBezTo>
                      <a:pt x="778" y="883"/>
                      <a:pt x="778" y="883"/>
                      <a:pt x="778" y="883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9" y="883"/>
                      <a:pt x="779" y="883"/>
                      <a:pt x="779" y="883"/>
                    </a:cubicBezTo>
                    <a:cubicBezTo>
                      <a:pt x="779" y="883"/>
                      <a:pt x="779" y="883"/>
                      <a:pt x="778" y="883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9" y="883"/>
                      <a:pt x="779" y="883"/>
                      <a:pt x="779" y="883"/>
                    </a:cubicBezTo>
                    <a:cubicBezTo>
                      <a:pt x="779" y="886"/>
                      <a:pt x="779" y="886"/>
                      <a:pt x="779" y="886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79" y="883"/>
                    </a:cubicBezTo>
                    <a:cubicBezTo>
                      <a:pt x="779" y="886"/>
                      <a:pt x="779" y="886"/>
                      <a:pt x="779" y="886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4"/>
                      <a:pt x="780" y="884"/>
                      <a:pt x="780" y="884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4"/>
                      <a:pt x="780" y="884"/>
                      <a:pt x="780" y="884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79" y="882"/>
                    </a:cubicBezTo>
                    <a:cubicBezTo>
                      <a:pt x="776" y="881"/>
                      <a:pt x="769" y="878"/>
                      <a:pt x="761" y="873"/>
                    </a:cubicBezTo>
                    <a:cubicBezTo>
                      <a:pt x="732" y="857"/>
                      <a:pt x="675" y="825"/>
                      <a:pt x="626" y="796"/>
                    </a:cubicBezTo>
                    <a:cubicBezTo>
                      <a:pt x="601" y="782"/>
                      <a:pt x="578" y="769"/>
                      <a:pt x="562" y="759"/>
                    </a:cubicBezTo>
                    <a:cubicBezTo>
                      <a:pt x="554" y="755"/>
                      <a:pt x="547" y="751"/>
                      <a:pt x="542" y="748"/>
                    </a:cubicBezTo>
                    <a:cubicBezTo>
                      <a:pt x="537" y="745"/>
                      <a:pt x="535" y="744"/>
                      <a:pt x="535" y="744"/>
                    </a:cubicBezTo>
                    <a:cubicBezTo>
                      <a:pt x="533" y="743"/>
                      <a:pt x="531" y="743"/>
                      <a:pt x="529" y="745"/>
                    </a:cubicBezTo>
                    <a:cubicBezTo>
                      <a:pt x="529" y="746"/>
                      <a:pt x="529" y="747"/>
                      <a:pt x="529" y="747"/>
                    </a:cubicBezTo>
                    <a:cubicBezTo>
                      <a:pt x="529" y="749"/>
                      <a:pt x="529" y="749"/>
                      <a:pt x="530" y="750"/>
                    </a:cubicBezTo>
                    <a:cubicBezTo>
                      <a:pt x="530" y="751"/>
                      <a:pt x="531" y="751"/>
                      <a:pt x="532" y="752"/>
                    </a:cubicBezTo>
                    <a:cubicBezTo>
                      <a:pt x="533" y="753"/>
                      <a:pt x="535" y="755"/>
                      <a:pt x="538" y="757"/>
                    </a:cubicBezTo>
                    <a:cubicBezTo>
                      <a:pt x="548" y="764"/>
                      <a:pt x="568" y="776"/>
                      <a:pt x="591" y="791"/>
                    </a:cubicBezTo>
                    <a:cubicBezTo>
                      <a:pt x="626" y="813"/>
                      <a:pt x="671" y="840"/>
                      <a:pt x="706" y="861"/>
                    </a:cubicBezTo>
                    <a:cubicBezTo>
                      <a:pt x="724" y="872"/>
                      <a:pt x="740" y="881"/>
                      <a:pt x="751" y="888"/>
                    </a:cubicBezTo>
                    <a:cubicBezTo>
                      <a:pt x="756" y="891"/>
                      <a:pt x="761" y="894"/>
                      <a:pt x="764" y="896"/>
                    </a:cubicBezTo>
                    <a:cubicBezTo>
                      <a:pt x="765" y="897"/>
                      <a:pt x="766" y="898"/>
                      <a:pt x="767" y="898"/>
                    </a:cubicBezTo>
                    <a:cubicBezTo>
                      <a:pt x="767" y="898"/>
                      <a:pt x="768" y="899"/>
                      <a:pt x="768" y="899"/>
                    </a:cubicBezTo>
                    <a:cubicBezTo>
                      <a:pt x="768" y="899"/>
                      <a:pt x="768" y="899"/>
                      <a:pt x="768" y="899"/>
                    </a:cubicBezTo>
                    <a:cubicBezTo>
                      <a:pt x="769" y="897"/>
                      <a:pt x="769" y="897"/>
                      <a:pt x="769" y="897"/>
                    </a:cubicBezTo>
                    <a:cubicBezTo>
                      <a:pt x="768" y="898"/>
                      <a:pt x="768" y="898"/>
                      <a:pt x="768" y="898"/>
                    </a:cubicBezTo>
                    <a:cubicBezTo>
                      <a:pt x="768" y="899"/>
                      <a:pt x="768" y="899"/>
                      <a:pt x="768" y="899"/>
                    </a:cubicBezTo>
                    <a:cubicBezTo>
                      <a:pt x="769" y="897"/>
                      <a:pt x="769" y="897"/>
                      <a:pt x="769" y="897"/>
                    </a:cubicBezTo>
                    <a:cubicBezTo>
                      <a:pt x="768" y="898"/>
                      <a:pt x="768" y="898"/>
                      <a:pt x="768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8"/>
                      <a:pt x="767" y="898"/>
                      <a:pt x="767" y="898"/>
                    </a:cubicBezTo>
                    <a:cubicBezTo>
                      <a:pt x="768" y="898"/>
                      <a:pt x="768" y="898"/>
                      <a:pt x="768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8"/>
                      <a:pt x="767" y="898"/>
                      <a:pt x="767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6"/>
                      <a:pt x="767" y="896"/>
                      <a:pt x="767" y="896"/>
                    </a:cubicBezTo>
                    <a:cubicBezTo>
                      <a:pt x="767" y="897"/>
                      <a:pt x="767" y="898"/>
                      <a:pt x="767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6"/>
                      <a:pt x="767" y="896"/>
                      <a:pt x="767" y="896"/>
                    </a:cubicBezTo>
                    <a:cubicBezTo>
                      <a:pt x="771" y="896"/>
                      <a:pt x="771" y="896"/>
                      <a:pt x="771" y="896"/>
                    </a:cubicBezTo>
                    <a:cubicBezTo>
                      <a:pt x="767" y="894"/>
                      <a:pt x="767" y="894"/>
                      <a:pt x="767" y="894"/>
                    </a:cubicBezTo>
                    <a:cubicBezTo>
                      <a:pt x="767" y="894"/>
                      <a:pt x="767" y="895"/>
                      <a:pt x="767" y="896"/>
                    </a:cubicBezTo>
                    <a:cubicBezTo>
                      <a:pt x="771" y="896"/>
                      <a:pt x="771" y="896"/>
                      <a:pt x="771" y="896"/>
                    </a:cubicBezTo>
                    <a:cubicBezTo>
                      <a:pt x="767" y="894"/>
                      <a:pt x="767" y="894"/>
                      <a:pt x="767" y="894"/>
                    </a:cubicBezTo>
                    <a:cubicBezTo>
                      <a:pt x="771" y="896"/>
                      <a:pt x="771" y="896"/>
                      <a:pt x="771" y="896"/>
                    </a:cubicBezTo>
                    <a:cubicBezTo>
                      <a:pt x="767" y="894"/>
                      <a:pt x="767" y="894"/>
                      <a:pt x="767" y="894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9" y="892"/>
                      <a:pt x="769" y="892"/>
                      <a:pt x="769" y="892"/>
                    </a:cubicBezTo>
                    <a:cubicBezTo>
                      <a:pt x="769" y="892"/>
                      <a:pt x="768" y="893"/>
                      <a:pt x="767" y="894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9" y="892"/>
                      <a:pt x="769" y="892"/>
                      <a:pt x="769" y="892"/>
                    </a:cubicBezTo>
                    <a:cubicBezTo>
                      <a:pt x="770" y="895"/>
                      <a:pt x="770" y="895"/>
                      <a:pt x="770" y="895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69" y="892"/>
                    </a:cubicBezTo>
                    <a:cubicBezTo>
                      <a:pt x="770" y="895"/>
                      <a:pt x="770" y="895"/>
                      <a:pt x="770" y="895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4"/>
                      <a:pt x="770" y="894"/>
                      <a:pt x="770" y="894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4"/>
                      <a:pt x="770" y="894"/>
                      <a:pt x="770" y="894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69" y="891"/>
                    </a:cubicBezTo>
                    <a:cubicBezTo>
                      <a:pt x="766" y="890"/>
                      <a:pt x="760" y="887"/>
                      <a:pt x="752" y="883"/>
                    </a:cubicBezTo>
                    <a:cubicBezTo>
                      <a:pt x="723" y="867"/>
                      <a:pt x="669" y="835"/>
                      <a:pt x="622" y="806"/>
                    </a:cubicBezTo>
                    <a:cubicBezTo>
                      <a:pt x="598" y="792"/>
                      <a:pt x="576" y="779"/>
                      <a:pt x="559" y="769"/>
                    </a:cubicBezTo>
                    <a:cubicBezTo>
                      <a:pt x="551" y="764"/>
                      <a:pt x="544" y="760"/>
                      <a:pt x="539" y="757"/>
                    </a:cubicBezTo>
                    <a:cubicBezTo>
                      <a:pt x="536" y="756"/>
                      <a:pt x="534" y="755"/>
                      <a:pt x="532" y="754"/>
                    </a:cubicBezTo>
                    <a:cubicBezTo>
                      <a:pt x="531" y="754"/>
                      <a:pt x="530" y="754"/>
                      <a:pt x="530" y="753"/>
                    </a:cubicBezTo>
                    <a:cubicBezTo>
                      <a:pt x="529" y="753"/>
                      <a:pt x="529" y="753"/>
                      <a:pt x="529" y="753"/>
                    </a:cubicBezTo>
                    <a:cubicBezTo>
                      <a:pt x="528" y="753"/>
                      <a:pt x="528" y="753"/>
                      <a:pt x="527" y="753"/>
                    </a:cubicBezTo>
                    <a:cubicBezTo>
                      <a:pt x="527" y="753"/>
                      <a:pt x="526" y="753"/>
                      <a:pt x="526" y="753"/>
                    </a:cubicBezTo>
                    <a:cubicBezTo>
                      <a:pt x="525" y="753"/>
                      <a:pt x="524" y="754"/>
                      <a:pt x="524" y="755"/>
                    </a:cubicBezTo>
                    <a:cubicBezTo>
                      <a:pt x="523" y="756"/>
                      <a:pt x="523" y="757"/>
                      <a:pt x="523" y="758"/>
                    </a:cubicBezTo>
                    <a:cubicBezTo>
                      <a:pt x="523" y="759"/>
                      <a:pt x="524" y="760"/>
                      <a:pt x="525" y="760"/>
                    </a:cubicBezTo>
                    <a:cubicBezTo>
                      <a:pt x="525" y="760"/>
                      <a:pt x="529" y="763"/>
                      <a:pt x="535" y="766"/>
                    </a:cubicBezTo>
                    <a:cubicBezTo>
                      <a:pt x="559" y="780"/>
                      <a:pt x="617" y="814"/>
                      <a:pt x="669" y="845"/>
                    </a:cubicBezTo>
                    <a:cubicBezTo>
                      <a:pt x="695" y="861"/>
                      <a:pt x="719" y="876"/>
                      <a:pt x="737" y="888"/>
                    </a:cubicBezTo>
                    <a:cubicBezTo>
                      <a:pt x="746" y="894"/>
                      <a:pt x="754" y="899"/>
                      <a:pt x="759" y="903"/>
                    </a:cubicBezTo>
                    <a:cubicBezTo>
                      <a:pt x="761" y="905"/>
                      <a:pt x="763" y="907"/>
                      <a:pt x="764" y="908"/>
                    </a:cubicBezTo>
                    <a:cubicBezTo>
                      <a:pt x="765" y="908"/>
                      <a:pt x="765" y="909"/>
                      <a:pt x="766" y="909"/>
                    </a:cubicBezTo>
                    <a:cubicBezTo>
                      <a:pt x="766" y="909"/>
                      <a:pt x="766" y="909"/>
                      <a:pt x="766" y="909"/>
                    </a:cubicBezTo>
                    <a:cubicBezTo>
                      <a:pt x="768" y="908"/>
                      <a:pt x="768" y="908"/>
                      <a:pt x="768" y="908"/>
                    </a:cubicBezTo>
                    <a:cubicBezTo>
                      <a:pt x="765" y="908"/>
                      <a:pt x="765" y="908"/>
                      <a:pt x="765" y="908"/>
                    </a:cubicBezTo>
                    <a:cubicBezTo>
                      <a:pt x="765" y="909"/>
                      <a:pt x="766" y="909"/>
                      <a:pt x="766" y="909"/>
                    </a:cubicBezTo>
                    <a:cubicBezTo>
                      <a:pt x="768" y="908"/>
                      <a:pt x="768" y="908"/>
                      <a:pt x="768" y="908"/>
                    </a:cubicBezTo>
                    <a:cubicBezTo>
                      <a:pt x="765" y="908"/>
                      <a:pt x="765" y="908"/>
                      <a:pt x="765" y="908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66" y="906"/>
                      <a:pt x="766" y="906"/>
                      <a:pt x="766" y="906"/>
                    </a:cubicBezTo>
                    <a:cubicBezTo>
                      <a:pt x="765" y="907"/>
                      <a:pt x="765" y="907"/>
                      <a:pt x="765" y="908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66" y="906"/>
                      <a:pt x="766" y="906"/>
                      <a:pt x="766" y="906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69" y="904"/>
                      <a:pt x="769" y="904"/>
                      <a:pt x="769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0" y="904"/>
                      <a:pt x="770" y="904"/>
                      <a:pt x="770" y="904"/>
                    </a:cubicBezTo>
                    <a:cubicBezTo>
                      <a:pt x="770" y="904"/>
                      <a:pt x="770" y="904"/>
                      <a:pt x="769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0" y="904"/>
                      <a:pt x="770" y="904"/>
                      <a:pt x="770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4"/>
                      <a:pt x="770" y="904"/>
                      <a:pt x="770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7"/>
                      <a:pt x="770" y="907"/>
                      <a:pt x="770" y="907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7"/>
                      <a:pt x="770" y="907"/>
                      <a:pt x="770" y="907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4"/>
                      <a:pt x="769" y="904"/>
                      <a:pt x="767" y="902"/>
                    </a:cubicBezTo>
                    <a:cubicBezTo>
                      <a:pt x="750" y="893"/>
                      <a:pt x="691" y="860"/>
                      <a:pt x="636" y="829"/>
                    </a:cubicBezTo>
                    <a:cubicBezTo>
                      <a:pt x="608" y="813"/>
                      <a:pt x="581" y="798"/>
                      <a:pt x="560" y="787"/>
                    </a:cubicBezTo>
                    <a:cubicBezTo>
                      <a:pt x="550" y="782"/>
                      <a:pt x="541" y="777"/>
                      <a:pt x="535" y="774"/>
                    </a:cubicBezTo>
                    <a:cubicBezTo>
                      <a:pt x="532" y="772"/>
                      <a:pt x="529" y="771"/>
                      <a:pt x="527" y="770"/>
                    </a:cubicBezTo>
                    <a:cubicBezTo>
                      <a:pt x="526" y="770"/>
                      <a:pt x="526" y="770"/>
                      <a:pt x="525" y="769"/>
                    </a:cubicBezTo>
                    <a:cubicBezTo>
                      <a:pt x="524" y="769"/>
                      <a:pt x="524" y="769"/>
                      <a:pt x="524" y="769"/>
                    </a:cubicBezTo>
                    <a:cubicBezTo>
                      <a:pt x="523" y="769"/>
                      <a:pt x="523" y="769"/>
                      <a:pt x="522" y="769"/>
                    </a:cubicBezTo>
                    <a:cubicBezTo>
                      <a:pt x="522" y="769"/>
                      <a:pt x="522" y="769"/>
                      <a:pt x="521" y="769"/>
                    </a:cubicBezTo>
                    <a:cubicBezTo>
                      <a:pt x="520" y="769"/>
                      <a:pt x="519" y="770"/>
                      <a:pt x="519" y="771"/>
                    </a:cubicBezTo>
                    <a:cubicBezTo>
                      <a:pt x="518" y="772"/>
                      <a:pt x="518" y="773"/>
                      <a:pt x="518" y="774"/>
                    </a:cubicBezTo>
                    <a:cubicBezTo>
                      <a:pt x="518" y="775"/>
                      <a:pt x="519" y="776"/>
                      <a:pt x="520" y="776"/>
                    </a:cubicBezTo>
                    <a:cubicBezTo>
                      <a:pt x="520" y="776"/>
                      <a:pt x="524" y="778"/>
                      <a:pt x="530" y="782"/>
                    </a:cubicBezTo>
                    <a:cubicBezTo>
                      <a:pt x="554" y="797"/>
                      <a:pt x="612" y="832"/>
                      <a:pt x="664" y="865"/>
                    </a:cubicBezTo>
                    <a:cubicBezTo>
                      <a:pt x="690" y="881"/>
                      <a:pt x="715" y="896"/>
                      <a:pt x="733" y="908"/>
                    </a:cubicBezTo>
                    <a:cubicBezTo>
                      <a:pt x="742" y="914"/>
                      <a:pt x="750" y="918"/>
                      <a:pt x="755" y="922"/>
                    </a:cubicBezTo>
                    <a:cubicBezTo>
                      <a:pt x="757" y="923"/>
                      <a:pt x="759" y="925"/>
                      <a:pt x="761" y="926"/>
                    </a:cubicBezTo>
                    <a:cubicBezTo>
                      <a:pt x="761" y="926"/>
                      <a:pt x="762" y="927"/>
                      <a:pt x="762" y="927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3" y="926"/>
                      <a:pt x="763" y="926"/>
                      <a:pt x="763" y="926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3" y="926"/>
                      <a:pt x="763" y="926"/>
                      <a:pt x="763" y="926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5" y="925"/>
                      <a:pt x="765" y="925"/>
                      <a:pt x="765" y="925"/>
                    </a:cubicBezTo>
                    <a:cubicBezTo>
                      <a:pt x="761" y="926"/>
                      <a:pt x="761" y="926"/>
                      <a:pt x="761" y="926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5" y="925"/>
                      <a:pt x="765" y="925"/>
                      <a:pt x="765" y="925"/>
                    </a:cubicBezTo>
                    <a:cubicBezTo>
                      <a:pt x="761" y="926"/>
                      <a:pt x="761" y="926"/>
                      <a:pt x="761" y="926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1" y="924"/>
                      <a:pt x="761" y="924"/>
                      <a:pt x="761" y="924"/>
                    </a:cubicBezTo>
                    <a:cubicBezTo>
                      <a:pt x="761" y="925"/>
                      <a:pt x="761" y="926"/>
                      <a:pt x="761" y="926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1" y="924"/>
                      <a:pt x="761" y="924"/>
                      <a:pt x="761" y="924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2" y="922"/>
                      <a:pt x="762" y="922"/>
                      <a:pt x="762" y="922"/>
                    </a:cubicBezTo>
                    <a:cubicBezTo>
                      <a:pt x="761" y="923"/>
                      <a:pt x="761" y="924"/>
                      <a:pt x="761" y="924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2" y="922"/>
                      <a:pt x="762" y="922"/>
                      <a:pt x="762" y="922"/>
                    </a:cubicBezTo>
                    <a:cubicBezTo>
                      <a:pt x="765" y="925"/>
                      <a:pt x="765" y="925"/>
                      <a:pt x="765" y="925"/>
                    </a:cubicBezTo>
                    <a:cubicBezTo>
                      <a:pt x="762" y="922"/>
                      <a:pt x="762" y="922"/>
                      <a:pt x="762" y="922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4" y="921"/>
                      <a:pt x="764" y="921"/>
                      <a:pt x="764" y="921"/>
                    </a:cubicBezTo>
                    <a:cubicBezTo>
                      <a:pt x="763" y="921"/>
                      <a:pt x="762" y="921"/>
                      <a:pt x="762" y="922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4" y="921"/>
                      <a:pt x="764" y="921"/>
                      <a:pt x="764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5" y="921"/>
                      <a:pt x="765" y="921"/>
                      <a:pt x="765" y="921"/>
                    </a:cubicBezTo>
                    <a:cubicBezTo>
                      <a:pt x="765" y="921"/>
                      <a:pt x="764" y="921"/>
                      <a:pt x="764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5" y="921"/>
                      <a:pt x="765" y="921"/>
                      <a:pt x="765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1"/>
                      <a:pt x="766" y="921"/>
                      <a:pt x="765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2"/>
                      <a:pt x="766" y="922"/>
                      <a:pt x="766" y="922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2"/>
                      <a:pt x="766" y="922"/>
                      <a:pt x="766" y="922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1"/>
                      <a:pt x="765" y="920"/>
                      <a:pt x="765" y="920"/>
                    </a:cubicBezTo>
                    <a:cubicBezTo>
                      <a:pt x="762" y="919"/>
                      <a:pt x="756" y="915"/>
                      <a:pt x="748" y="911"/>
                    </a:cubicBezTo>
                    <a:cubicBezTo>
                      <a:pt x="719" y="895"/>
                      <a:pt x="662" y="862"/>
                      <a:pt x="613" y="834"/>
                    </a:cubicBezTo>
                    <a:cubicBezTo>
                      <a:pt x="588" y="820"/>
                      <a:pt x="565" y="807"/>
                      <a:pt x="549" y="797"/>
                    </a:cubicBezTo>
                    <a:cubicBezTo>
                      <a:pt x="540" y="792"/>
                      <a:pt x="534" y="788"/>
                      <a:pt x="529" y="785"/>
                    </a:cubicBezTo>
                    <a:cubicBezTo>
                      <a:pt x="524" y="783"/>
                      <a:pt x="522" y="781"/>
                      <a:pt x="522" y="781"/>
                    </a:cubicBezTo>
                    <a:cubicBezTo>
                      <a:pt x="520" y="780"/>
                      <a:pt x="517" y="781"/>
                      <a:pt x="516" y="783"/>
                    </a:cubicBezTo>
                    <a:cubicBezTo>
                      <a:pt x="515" y="785"/>
                      <a:pt x="516" y="787"/>
                      <a:pt x="518" y="788"/>
                    </a:cubicBezTo>
                    <a:cubicBezTo>
                      <a:pt x="518" y="788"/>
                      <a:pt x="521" y="790"/>
                      <a:pt x="528" y="794"/>
                    </a:cubicBezTo>
                    <a:cubicBezTo>
                      <a:pt x="550" y="808"/>
                      <a:pt x="607" y="842"/>
                      <a:pt x="658" y="874"/>
                    </a:cubicBezTo>
                    <a:cubicBezTo>
                      <a:pt x="684" y="890"/>
                      <a:pt x="708" y="905"/>
                      <a:pt x="726" y="916"/>
                    </a:cubicBezTo>
                    <a:cubicBezTo>
                      <a:pt x="735" y="922"/>
                      <a:pt x="742" y="927"/>
                      <a:pt x="747" y="930"/>
                    </a:cubicBezTo>
                    <a:cubicBezTo>
                      <a:pt x="750" y="932"/>
                      <a:pt x="751" y="933"/>
                      <a:pt x="753" y="934"/>
                    </a:cubicBezTo>
                    <a:cubicBezTo>
                      <a:pt x="753" y="935"/>
                      <a:pt x="754" y="935"/>
                      <a:pt x="754" y="935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5" y="934"/>
                      <a:pt x="755" y="934"/>
                      <a:pt x="755" y="934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5" y="934"/>
                      <a:pt x="755" y="934"/>
                      <a:pt x="755" y="934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3" y="933"/>
                      <a:pt x="753" y="933"/>
                      <a:pt x="753" y="933"/>
                    </a:cubicBezTo>
                    <a:cubicBezTo>
                      <a:pt x="753" y="934"/>
                      <a:pt x="754" y="935"/>
                      <a:pt x="754" y="935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3" y="933"/>
                      <a:pt x="753" y="933"/>
                      <a:pt x="753" y="933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4" y="931"/>
                      <a:pt x="754" y="931"/>
                      <a:pt x="754" y="931"/>
                    </a:cubicBezTo>
                    <a:cubicBezTo>
                      <a:pt x="753" y="932"/>
                      <a:pt x="753" y="933"/>
                      <a:pt x="753" y="933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4" y="931"/>
                      <a:pt x="754" y="931"/>
                      <a:pt x="754" y="931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9" y="930"/>
                      <a:pt x="759" y="930"/>
                      <a:pt x="759" y="930"/>
                    </a:cubicBezTo>
                    <a:cubicBezTo>
                      <a:pt x="517" y="791"/>
                      <a:pt x="517" y="791"/>
                      <a:pt x="517" y="791"/>
                    </a:cubicBezTo>
                    <a:cubicBezTo>
                      <a:pt x="515" y="790"/>
                      <a:pt x="513" y="791"/>
                      <a:pt x="512" y="793"/>
                    </a:cubicBezTo>
                    <a:cubicBezTo>
                      <a:pt x="511" y="795"/>
                      <a:pt x="511" y="797"/>
                      <a:pt x="513" y="798"/>
                    </a:cubicBezTo>
                    <a:cubicBezTo>
                      <a:pt x="746" y="943"/>
                      <a:pt x="746" y="943"/>
                      <a:pt x="746" y="943"/>
                    </a:cubicBezTo>
                    <a:cubicBezTo>
                      <a:pt x="748" y="940"/>
                      <a:pt x="748" y="940"/>
                      <a:pt x="748" y="940"/>
                    </a:cubicBezTo>
                    <a:cubicBezTo>
                      <a:pt x="744" y="938"/>
                      <a:pt x="744" y="938"/>
                      <a:pt x="744" y="938"/>
                    </a:cubicBezTo>
                    <a:cubicBezTo>
                      <a:pt x="747" y="940"/>
                      <a:pt x="747" y="940"/>
                      <a:pt x="747" y="940"/>
                    </a:cubicBezTo>
                    <a:cubicBezTo>
                      <a:pt x="746" y="936"/>
                      <a:pt x="746" y="936"/>
                      <a:pt x="746" y="936"/>
                    </a:cubicBezTo>
                    <a:cubicBezTo>
                      <a:pt x="746" y="937"/>
                      <a:pt x="745" y="937"/>
                      <a:pt x="744" y="938"/>
                    </a:cubicBezTo>
                    <a:cubicBezTo>
                      <a:pt x="747" y="940"/>
                      <a:pt x="747" y="940"/>
                      <a:pt x="747" y="940"/>
                    </a:cubicBezTo>
                    <a:cubicBezTo>
                      <a:pt x="746" y="936"/>
                      <a:pt x="746" y="936"/>
                      <a:pt x="746" y="936"/>
                    </a:cubicBezTo>
                    <a:cubicBezTo>
                      <a:pt x="747" y="939"/>
                      <a:pt x="747" y="939"/>
                      <a:pt x="747" y="939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6"/>
                      <a:pt x="747" y="936"/>
                      <a:pt x="746" y="936"/>
                    </a:cubicBezTo>
                    <a:cubicBezTo>
                      <a:pt x="747" y="939"/>
                      <a:pt x="747" y="939"/>
                      <a:pt x="747" y="939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8"/>
                      <a:pt x="747" y="938"/>
                      <a:pt x="747" y="938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8"/>
                      <a:pt x="747" y="938"/>
                      <a:pt x="747" y="938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6" y="936"/>
                      <a:pt x="744" y="935"/>
                      <a:pt x="742" y="934"/>
                    </a:cubicBezTo>
                    <a:cubicBezTo>
                      <a:pt x="732" y="929"/>
                      <a:pt x="712" y="919"/>
                      <a:pt x="689" y="906"/>
                    </a:cubicBezTo>
                    <a:cubicBezTo>
                      <a:pt x="655" y="887"/>
                      <a:pt x="611" y="861"/>
                      <a:pt x="575" y="841"/>
                    </a:cubicBezTo>
                    <a:cubicBezTo>
                      <a:pt x="557" y="831"/>
                      <a:pt x="541" y="822"/>
                      <a:pt x="530" y="815"/>
                    </a:cubicBezTo>
                    <a:cubicBezTo>
                      <a:pt x="524" y="812"/>
                      <a:pt x="519" y="809"/>
                      <a:pt x="515" y="808"/>
                    </a:cubicBezTo>
                    <a:cubicBezTo>
                      <a:pt x="513" y="807"/>
                      <a:pt x="512" y="806"/>
                      <a:pt x="511" y="806"/>
                    </a:cubicBezTo>
                    <a:cubicBezTo>
                      <a:pt x="510" y="805"/>
                      <a:pt x="510" y="805"/>
                      <a:pt x="509" y="805"/>
                    </a:cubicBezTo>
                    <a:cubicBezTo>
                      <a:pt x="509" y="805"/>
                      <a:pt x="508" y="805"/>
                      <a:pt x="507" y="804"/>
                    </a:cubicBezTo>
                    <a:cubicBezTo>
                      <a:pt x="507" y="804"/>
                      <a:pt x="506" y="805"/>
                      <a:pt x="506" y="805"/>
                    </a:cubicBezTo>
                    <a:cubicBezTo>
                      <a:pt x="505" y="805"/>
                      <a:pt x="504" y="805"/>
                      <a:pt x="503" y="806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4" y="806"/>
                      <a:pt x="504" y="806"/>
                      <a:pt x="504" y="806"/>
                    </a:cubicBezTo>
                    <a:cubicBezTo>
                      <a:pt x="503" y="807"/>
                      <a:pt x="503" y="808"/>
                      <a:pt x="503" y="809"/>
                    </a:cubicBezTo>
                    <a:cubicBezTo>
                      <a:pt x="503" y="810"/>
                      <a:pt x="503" y="810"/>
                      <a:pt x="503" y="811"/>
                    </a:cubicBezTo>
                    <a:cubicBezTo>
                      <a:pt x="504" y="811"/>
                      <a:pt x="504" y="812"/>
                      <a:pt x="504" y="812"/>
                    </a:cubicBezTo>
                    <a:cubicBezTo>
                      <a:pt x="505" y="812"/>
                      <a:pt x="505" y="813"/>
                      <a:pt x="506" y="813"/>
                    </a:cubicBezTo>
                    <a:cubicBezTo>
                      <a:pt x="509" y="815"/>
                      <a:pt x="514" y="819"/>
                      <a:pt x="520" y="823"/>
                    </a:cubicBezTo>
                    <a:cubicBezTo>
                      <a:pt x="568" y="854"/>
                      <a:pt x="705" y="937"/>
                      <a:pt x="705" y="937"/>
                    </a:cubicBezTo>
                    <a:cubicBezTo>
                      <a:pt x="707" y="934"/>
                      <a:pt x="707" y="934"/>
                      <a:pt x="707" y="934"/>
                    </a:cubicBezTo>
                    <a:cubicBezTo>
                      <a:pt x="709" y="930"/>
                      <a:pt x="709" y="930"/>
                      <a:pt x="709" y="930"/>
                    </a:cubicBezTo>
                    <a:cubicBezTo>
                      <a:pt x="709" y="930"/>
                      <a:pt x="658" y="901"/>
                      <a:pt x="606" y="872"/>
                    </a:cubicBezTo>
                    <a:cubicBezTo>
                      <a:pt x="580" y="858"/>
                      <a:pt x="553" y="843"/>
                      <a:pt x="533" y="833"/>
                    </a:cubicBezTo>
                    <a:cubicBezTo>
                      <a:pt x="523" y="827"/>
                      <a:pt x="515" y="823"/>
                      <a:pt x="509" y="819"/>
                    </a:cubicBezTo>
                    <a:cubicBezTo>
                      <a:pt x="505" y="818"/>
                      <a:pt x="503" y="817"/>
                      <a:pt x="501" y="816"/>
                    </a:cubicBezTo>
                    <a:cubicBezTo>
                      <a:pt x="500" y="815"/>
                      <a:pt x="499" y="815"/>
                      <a:pt x="499" y="815"/>
                    </a:cubicBezTo>
                    <a:cubicBezTo>
                      <a:pt x="498" y="814"/>
                      <a:pt x="498" y="814"/>
                      <a:pt x="498" y="814"/>
                    </a:cubicBezTo>
                    <a:cubicBezTo>
                      <a:pt x="497" y="814"/>
                      <a:pt x="497" y="814"/>
                      <a:pt x="496" y="814"/>
                    </a:cubicBezTo>
                    <a:cubicBezTo>
                      <a:pt x="496" y="814"/>
                      <a:pt x="495" y="814"/>
                      <a:pt x="495" y="814"/>
                    </a:cubicBezTo>
                    <a:cubicBezTo>
                      <a:pt x="494" y="814"/>
                      <a:pt x="493" y="815"/>
                      <a:pt x="493" y="816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3" y="816"/>
                      <a:pt x="493" y="816"/>
                      <a:pt x="493" y="816"/>
                    </a:cubicBezTo>
                    <a:cubicBezTo>
                      <a:pt x="492" y="817"/>
                      <a:pt x="492" y="818"/>
                      <a:pt x="492" y="818"/>
                    </a:cubicBezTo>
                    <a:cubicBezTo>
                      <a:pt x="492" y="819"/>
                      <a:pt x="492" y="820"/>
                      <a:pt x="492" y="820"/>
                    </a:cubicBezTo>
                    <a:cubicBezTo>
                      <a:pt x="493" y="821"/>
                      <a:pt x="493" y="821"/>
                      <a:pt x="493" y="821"/>
                    </a:cubicBezTo>
                    <a:cubicBezTo>
                      <a:pt x="494" y="822"/>
                      <a:pt x="494" y="822"/>
                      <a:pt x="495" y="823"/>
                    </a:cubicBezTo>
                    <a:cubicBezTo>
                      <a:pt x="497" y="825"/>
                      <a:pt x="502" y="828"/>
                      <a:pt x="508" y="832"/>
                    </a:cubicBezTo>
                    <a:cubicBezTo>
                      <a:pt x="529" y="846"/>
                      <a:pt x="569" y="871"/>
                      <a:pt x="605" y="892"/>
                    </a:cubicBezTo>
                    <a:cubicBezTo>
                      <a:pt x="641" y="914"/>
                      <a:pt x="671" y="932"/>
                      <a:pt x="671" y="932"/>
                    </a:cubicBezTo>
                    <a:cubicBezTo>
                      <a:pt x="673" y="929"/>
                      <a:pt x="673" y="929"/>
                      <a:pt x="673" y="929"/>
                    </a:cubicBezTo>
                    <a:cubicBezTo>
                      <a:pt x="675" y="925"/>
                      <a:pt x="675" y="925"/>
                      <a:pt x="675" y="925"/>
                    </a:cubicBezTo>
                    <a:cubicBezTo>
                      <a:pt x="492" y="826"/>
                      <a:pt x="492" y="826"/>
                      <a:pt x="492" y="826"/>
                    </a:cubicBezTo>
                    <a:cubicBezTo>
                      <a:pt x="490" y="825"/>
                      <a:pt x="488" y="825"/>
                      <a:pt x="487" y="827"/>
                    </a:cubicBezTo>
                    <a:cubicBezTo>
                      <a:pt x="486" y="828"/>
                      <a:pt x="486" y="829"/>
                      <a:pt x="486" y="829"/>
                    </a:cubicBezTo>
                    <a:cubicBezTo>
                      <a:pt x="486" y="830"/>
                      <a:pt x="486" y="831"/>
                      <a:pt x="487" y="831"/>
                    </a:cubicBezTo>
                    <a:cubicBezTo>
                      <a:pt x="487" y="832"/>
                      <a:pt x="487" y="832"/>
                      <a:pt x="487" y="832"/>
                    </a:cubicBezTo>
                    <a:cubicBezTo>
                      <a:pt x="488" y="833"/>
                      <a:pt x="488" y="833"/>
                      <a:pt x="488" y="833"/>
                    </a:cubicBezTo>
                    <a:cubicBezTo>
                      <a:pt x="489" y="833"/>
                      <a:pt x="490" y="834"/>
                      <a:pt x="492" y="835"/>
                    </a:cubicBezTo>
                    <a:cubicBezTo>
                      <a:pt x="498" y="839"/>
                      <a:pt x="512" y="848"/>
                      <a:pt x="529" y="859"/>
                    </a:cubicBezTo>
                    <a:cubicBezTo>
                      <a:pt x="579" y="890"/>
                      <a:pt x="660" y="940"/>
                      <a:pt x="660" y="940"/>
                    </a:cubicBezTo>
                    <a:cubicBezTo>
                      <a:pt x="662" y="936"/>
                      <a:pt x="662" y="936"/>
                      <a:pt x="662" y="936"/>
                    </a:cubicBezTo>
                    <a:cubicBezTo>
                      <a:pt x="658" y="934"/>
                      <a:pt x="658" y="934"/>
                      <a:pt x="658" y="934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0" y="933"/>
                      <a:pt x="660" y="933"/>
                      <a:pt x="660" y="933"/>
                    </a:cubicBezTo>
                    <a:cubicBezTo>
                      <a:pt x="660" y="933"/>
                      <a:pt x="659" y="933"/>
                      <a:pt x="658" y="934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0" y="933"/>
                      <a:pt x="660" y="933"/>
                      <a:pt x="660" y="933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1" y="932"/>
                      <a:pt x="661" y="932"/>
                      <a:pt x="661" y="932"/>
                    </a:cubicBezTo>
                    <a:cubicBezTo>
                      <a:pt x="661" y="932"/>
                      <a:pt x="661" y="932"/>
                      <a:pt x="660" y="933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1" y="932"/>
                      <a:pt x="661" y="932"/>
                      <a:pt x="661" y="932"/>
                    </a:cubicBezTo>
                    <a:cubicBezTo>
                      <a:pt x="661" y="934"/>
                      <a:pt x="661" y="934"/>
                      <a:pt x="661" y="934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2"/>
                      <a:pt x="661" y="932"/>
                      <a:pt x="661" y="932"/>
                    </a:cubicBezTo>
                    <a:cubicBezTo>
                      <a:pt x="661" y="934"/>
                      <a:pt x="661" y="934"/>
                      <a:pt x="661" y="934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3"/>
                      <a:pt x="661" y="933"/>
                      <a:pt x="661" y="933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3"/>
                      <a:pt x="661" y="933"/>
                      <a:pt x="661" y="933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2"/>
                      <a:pt x="660" y="932"/>
                      <a:pt x="658" y="931"/>
                    </a:cubicBezTo>
                    <a:cubicBezTo>
                      <a:pt x="652" y="928"/>
                      <a:pt x="637" y="921"/>
                      <a:pt x="620" y="912"/>
                    </a:cubicBezTo>
                    <a:cubicBezTo>
                      <a:pt x="594" y="898"/>
                      <a:pt x="560" y="880"/>
                      <a:pt x="533" y="866"/>
                    </a:cubicBezTo>
                    <a:cubicBezTo>
                      <a:pt x="520" y="858"/>
                      <a:pt x="508" y="852"/>
                      <a:pt x="499" y="847"/>
                    </a:cubicBezTo>
                    <a:cubicBezTo>
                      <a:pt x="495" y="845"/>
                      <a:pt x="491" y="843"/>
                      <a:pt x="489" y="842"/>
                    </a:cubicBezTo>
                    <a:cubicBezTo>
                      <a:pt x="488" y="841"/>
                      <a:pt x="487" y="840"/>
                      <a:pt x="486" y="840"/>
                    </a:cubicBezTo>
                    <a:cubicBezTo>
                      <a:pt x="485" y="840"/>
                      <a:pt x="485" y="840"/>
                      <a:pt x="485" y="840"/>
                    </a:cubicBezTo>
                    <a:cubicBezTo>
                      <a:pt x="484" y="839"/>
                      <a:pt x="484" y="839"/>
                      <a:pt x="484" y="839"/>
                    </a:cubicBezTo>
                    <a:cubicBezTo>
                      <a:pt x="484" y="839"/>
                      <a:pt x="484" y="839"/>
                      <a:pt x="484" y="839"/>
                    </a:cubicBezTo>
                    <a:cubicBezTo>
                      <a:pt x="484" y="839"/>
                      <a:pt x="484" y="839"/>
                      <a:pt x="483" y="839"/>
                    </a:cubicBezTo>
                    <a:cubicBezTo>
                      <a:pt x="483" y="839"/>
                      <a:pt x="482" y="839"/>
                      <a:pt x="482" y="839"/>
                    </a:cubicBezTo>
                    <a:cubicBezTo>
                      <a:pt x="481" y="840"/>
                      <a:pt x="480" y="840"/>
                      <a:pt x="479" y="841"/>
                    </a:cubicBezTo>
                    <a:cubicBezTo>
                      <a:pt x="478" y="843"/>
                      <a:pt x="479" y="845"/>
                      <a:pt x="481" y="847"/>
                    </a:cubicBezTo>
                    <a:cubicBezTo>
                      <a:pt x="551" y="891"/>
                      <a:pt x="551" y="891"/>
                      <a:pt x="551" y="891"/>
                    </a:cubicBezTo>
                    <a:cubicBezTo>
                      <a:pt x="481" y="853"/>
                      <a:pt x="481" y="853"/>
                      <a:pt x="481" y="853"/>
                    </a:cubicBezTo>
                    <a:cubicBezTo>
                      <a:pt x="479" y="852"/>
                      <a:pt x="477" y="853"/>
                      <a:pt x="476" y="855"/>
                    </a:cubicBezTo>
                    <a:cubicBezTo>
                      <a:pt x="475" y="857"/>
                      <a:pt x="475" y="859"/>
                      <a:pt x="477" y="860"/>
                    </a:cubicBezTo>
                    <a:cubicBezTo>
                      <a:pt x="643" y="964"/>
                      <a:pt x="643" y="964"/>
                      <a:pt x="643" y="964"/>
                    </a:cubicBezTo>
                    <a:cubicBezTo>
                      <a:pt x="646" y="961"/>
                      <a:pt x="646" y="961"/>
                      <a:pt x="646" y="961"/>
                    </a:cubicBezTo>
                    <a:cubicBezTo>
                      <a:pt x="642" y="958"/>
                      <a:pt x="642" y="958"/>
                      <a:pt x="642" y="958"/>
                    </a:cubicBezTo>
                    <a:cubicBezTo>
                      <a:pt x="645" y="961"/>
                      <a:pt x="645" y="961"/>
                      <a:pt x="645" y="961"/>
                    </a:cubicBezTo>
                    <a:cubicBezTo>
                      <a:pt x="644" y="957"/>
                      <a:pt x="644" y="957"/>
                      <a:pt x="644" y="957"/>
                    </a:cubicBezTo>
                    <a:cubicBezTo>
                      <a:pt x="644" y="957"/>
                      <a:pt x="643" y="957"/>
                      <a:pt x="642" y="958"/>
                    </a:cubicBezTo>
                    <a:cubicBezTo>
                      <a:pt x="645" y="961"/>
                      <a:pt x="645" y="961"/>
                      <a:pt x="645" y="961"/>
                    </a:cubicBezTo>
                    <a:cubicBezTo>
                      <a:pt x="644" y="957"/>
                      <a:pt x="644" y="957"/>
                      <a:pt x="644" y="957"/>
                    </a:cubicBezTo>
                    <a:cubicBezTo>
                      <a:pt x="645" y="960"/>
                      <a:pt x="645" y="960"/>
                      <a:pt x="645" y="960"/>
                    </a:cubicBezTo>
                    <a:cubicBezTo>
                      <a:pt x="645" y="957"/>
                      <a:pt x="645" y="957"/>
                      <a:pt x="645" y="957"/>
                    </a:cubicBezTo>
                    <a:cubicBezTo>
                      <a:pt x="645" y="957"/>
                      <a:pt x="645" y="957"/>
                      <a:pt x="644" y="957"/>
                    </a:cubicBezTo>
                    <a:cubicBezTo>
                      <a:pt x="645" y="960"/>
                      <a:pt x="645" y="960"/>
                      <a:pt x="645" y="960"/>
                    </a:cubicBezTo>
                    <a:cubicBezTo>
                      <a:pt x="645" y="957"/>
                      <a:pt x="645" y="957"/>
                      <a:pt x="645" y="957"/>
                    </a:cubicBezTo>
                    <a:cubicBezTo>
                      <a:pt x="645" y="959"/>
                      <a:pt x="645" y="959"/>
                      <a:pt x="645" y="959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5" y="957"/>
                      <a:pt x="645" y="957"/>
                      <a:pt x="645" y="957"/>
                    </a:cubicBezTo>
                    <a:cubicBezTo>
                      <a:pt x="645" y="959"/>
                      <a:pt x="645" y="959"/>
                      <a:pt x="645" y="959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8"/>
                      <a:pt x="646" y="958"/>
                      <a:pt x="646" y="958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8"/>
                      <a:pt x="646" y="958"/>
                      <a:pt x="646" y="958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5" y="957"/>
                      <a:pt x="644" y="956"/>
                      <a:pt x="642" y="955"/>
                    </a:cubicBezTo>
                    <a:cubicBezTo>
                      <a:pt x="635" y="952"/>
                      <a:pt x="620" y="945"/>
                      <a:pt x="602" y="936"/>
                    </a:cubicBezTo>
                    <a:cubicBezTo>
                      <a:pt x="575" y="922"/>
                      <a:pt x="541" y="904"/>
                      <a:pt x="514" y="890"/>
                    </a:cubicBezTo>
                    <a:cubicBezTo>
                      <a:pt x="501" y="883"/>
                      <a:pt x="489" y="876"/>
                      <a:pt x="480" y="872"/>
                    </a:cubicBezTo>
                    <a:cubicBezTo>
                      <a:pt x="471" y="867"/>
                      <a:pt x="466" y="865"/>
                      <a:pt x="466" y="865"/>
                    </a:cubicBezTo>
                    <a:cubicBezTo>
                      <a:pt x="464" y="864"/>
                      <a:pt x="462" y="864"/>
                      <a:pt x="461" y="866"/>
                    </a:cubicBezTo>
                    <a:cubicBezTo>
                      <a:pt x="460" y="868"/>
                      <a:pt x="461" y="870"/>
                      <a:pt x="462" y="871"/>
                    </a:cubicBezTo>
                    <a:cubicBezTo>
                      <a:pt x="462" y="871"/>
                      <a:pt x="465" y="873"/>
                      <a:pt x="470" y="876"/>
                    </a:cubicBezTo>
                    <a:cubicBezTo>
                      <a:pt x="486" y="886"/>
                      <a:pt x="527" y="911"/>
                      <a:pt x="564" y="934"/>
                    </a:cubicBezTo>
                    <a:cubicBezTo>
                      <a:pt x="582" y="945"/>
                      <a:pt x="600" y="956"/>
                      <a:pt x="612" y="964"/>
                    </a:cubicBezTo>
                    <a:cubicBezTo>
                      <a:pt x="619" y="968"/>
                      <a:pt x="624" y="972"/>
                      <a:pt x="628" y="974"/>
                    </a:cubicBezTo>
                    <a:cubicBezTo>
                      <a:pt x="629" y="975"/>
                      <a:pt x="631" y="976"/>
                      <a:pt x="632" y="977"/>
                    </a:cubicBezTo>
                    <a:cubicBezTo>
                      <a:pt x="632" y="977"/>
                      <a:pt x="632" y="977"/>
                      <a:pt x="633" y="978"/>
                    </a:cubicBezTo>
                    <a:cubicBezTo>
                      <a:pt x="633" y="978"/>
                      <a:pt x="633" y="978"/>
                      <a:pt x="633" y="978"/>
                    </a:cubicBezTo>
                    <a:cubicBezTo>
                      <a:pt x="634" y="976"/>
                      <a:pt x="634" y="976"/>
                      <a:pt x="634" y="976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3" y="978"/>
                      <a:pt x="633" y="978"/>
                      <a:pt x="633" y="978"/>
                    </a:cubicBezTo>
                    <a:cubicBezTo>
                      <a:pt x="634" y="976"/>
                      <a:pt x="634" y="976"/>
                      <a:pt x="634" y="976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1" y="975"/>
                      <a:pt x="631" y="975"/>
                      <a:pt x="631" y="975"/>
                    </a:cubicBezTo>
                    <a:cubicBezTo>
                      <a:pt x="631" y="976"/>
                      <a:pt x="632" y="976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1" y="975"/>
                      <a:pt x="631" y="975"/>
                      <a:pt x="631" y="975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3"/>
                      <a:pt x="632" y="973"/>
                      <a:pt x="632" y="973"/>
                    </a:cubicBezTo>
                    <a:cubicBezTo>
                      <a:pt x="632" y="974"/>
                      <a:pt x="631" y="974"/>
                      <a:pt x="631" y="975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3"/>
                      <a:pt x="632" y="973"/>
                      <a:pt x="632" y="973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7" y="971"/>
                      <a:pt x="637" y="971"/>
                      <a:pt x="637" y="971"/>
                    </a:cubicBezTo>
                    <a:cubicBezTo>
                      <a:pt x="637" y="971"/>
                      <a:pt x="592" y="948"/>
                      <a:pt x="547" y="924"/>
                    </a:cubicBezTo>
                    <a:cubicBezTo>
                      <a:pt x="524" y="912"/>
                      <a:pt x="501" y="900"/>
                      <a:pt x="484" y="891"/>
                    </a:cubicBezTo>
                    <a:cubicBezTo>
                      <a:pt x="475" y="887"/>
                      <a:pt x="467" y="883"/>
                      <a:pt x="462" y="881"/>
                    </a:cubicBezTo>
                    <a:cubicBezTo>
                      <a:pt x="459" y="879"/>
                      <a:pt x="457" y="878"/>
                      <a:pt x="456" y="878"/>
                    </a:cubicBezTo>
                    <a:cubicBezTo>
                      <a:pt x="455" y="877"/>
                      <a:pt x="454" y="877"/>
                      <a:pt x="454" y="877"/>
                    </a:cubicBezTo>
                    <a:cubicBezTo>
                      <a:pt x="453" y="876"/>
                      <a:pt x="453" y="876"/>
                      <a:pt x="453" y="876"/>
                    </a:cubicBezTo>
                    <a:cubicBezTo>
                      <a:pt x="452" y="876"/>
                      <a:pt x="452" y="876"/>
                      <a:pt x="452" y="876"/>
                    </a:cubicBezTo>
                    <a:cubicBezTo>
                      <a:pt x="452" y="876"/>
                      <a:pt x="452" y="876"/>
                      <a:pt x="451" y="876"/>
                    </a:cubicBezTo>
                    <a:cubicBezTo>
                      <a:pt x="451" y="876"/>
                      <a:pt x="451" y="876"/>
                      <a:pt x="450" y="876"/>
                    </a:cubicBezTo>
                    <a:cubicBezTo>
                      <a:pt x="449" y="877"/>
                      <a:pt x="448" y="877"/>
                      <a:pt x="448" y="878"/>
                    </a:cubicBezTo>
                    <a:cubicBezTo>
                      <a:pt x="447" y="880"/>
                      <a:pt x="447" y="882"/>
                      <a:pt x="449" y="884"/>
                    </a:cubicBezTo>
                    <a:cubicBezTo>
                      <a:pt x="621" y="991"/>
                      <a:pt x="621" y="991"/>
                      <a:pt x="621" y="991"/>
                    </a:cubicBezTo>
                    <a:cubicBezTo>
                      <a:pt x="623" y="987"/>
                      <a:pt x="623" y="987"/>
                      <a:pt x="623" y="987"/>
                    </a:cubicBezTo>
                    <a:cubicBezTo>
                      <a:pt x="625" y="984"/>
                      <a:pt x="625" y="984"/>
                      <a:pt x="625" y="984"/>
                    </a:cubicBezTo>
                    <a:cubicBezTo>
                      <a:pt x="625" y="984"/>
                      <a:pt x="581" y="960"/>
                      <a:pt x="536" y="935"/>
                    </a:cubicBezTo>
                    <a:cubicBezTo>
                      <a:pt x="514" y="923"/>
                      <a:pt x="492" y="911"/>
                      <a:pt x="475" y="902"/>
                    </a:cubicBezTo>
                    <a:cubicBezTo>
                      <a:pt x="466" y="898"/>
                      <a:pt x="459" y="894"/>
                      <a:pt x="454" y="891"/>
                    </a:cubicBezTo>
                    <a:cubicBezTo>
                      <a:pt x="452" y="890"/>
                      <a:pt x="450" y="889"/>
                      <a:pt x="448" y="888"/>
                    </a:cubicBezTo>
                    <a:cubicBezTo>
                      <a:pt x="447" y="888"/>
                      <a:pt x="447" y="887"/>
                      <a:pt x="446" y="887"/>
                    </a:cubicBezTo>
                    <a:cubicBezTo>
                      <a:pt x="445" y="887"/>
                      <a:pt x="445" y="887"/>
                      <a:pt x="445" y="887"/>
                    </a:cubicBezTo>
                    <a:cubicBezTo>
                      <a:pt x="445" y="887"/>
                      <a:pt x="445" y="887"/>
                      <a:pt x="445" y="887"/>
                    </a:cubicBezTo>
                    <a:cubicBezTo>
                      <a:pt x="445" y="887"/>
                      <a:pt x="444" y="886"/>
                      <a:pt x="444" y="886"/>
                    </a:cubicBezTo>
                    <a:cubicBezTo>
                      <a:pt x="443" y="886"/>
                      <a:pt x="443" y="886"/>
                      <a:pt x="442" y="887"/>
                    </a:cubicBezTo>
                    <a:cubicBezTo>
                      <a:pt x="442" y="887"/>
                      <a:pt x="441" y="887"/>
                      <a:pt x="440" y="888"/>
                    </a:cubicBezTo>
                    <a:cubicBezTo>
                      <a:pt x="440" y="889"/>
                      <a:pt x="440" y="890"/>
                      <a:pt x="440" y="891"/>
                    </a:cubicBezTo>
                    <a:cubicBezTo>
                      <a:pt x="440" y="892"/>
                      <a:pt x="441" y="893"/>
                      <a:pt x="442" y="894"/>
                    </a:cubicBezTo>
                    <a:cubicBezTo>
                      <a:pt x="442" y="894"/>
                      <a:pt x="444" y="896"/>
                      <a:pt x="449" y="899"/>
                    </a:cubicBezTo>
                    <a:cubicBezTo>
                      <a:pt x="466" y="909"/>
                      <a:pt x="508" y="935"/>
                      <a:pt x="545" y="958"/>
                    </a:cubicBezTo>
                    <a:cubicBezTo>
                      <a:pt x="564" y="970"/>
                      <a:pt x="582" y="981"/>
                      <a:pt x="595" y="989"/>
                    </a:cubicBezTo>
                    <a:cubicBezTo>
                      <a:pt x="602" y="994"/>
                      <a:pt x="607" y="997"/>
                      <a:pt x="611" y="999"/>
                    </a:cubicBezTo>
                    <a:cubicBezTo>
                      <a:pt x="613" y="1001"/>
                      <a:pt x="614" y="1001"/>
                      <a:pt x="615" y="1002"/>
                    </a:cubicBezTo>
                    <a:cubicBezTo>
                      <a:pt x="616" y="1002"/>
                      <a:pt x="616" y="1003"/>
                      <a:pt x="616" y="1003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8" y="1001"/>
                      <a:pt x="618" y="1001"/>
                      <a:pt x="618" y="1001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8" y="1001"/>
                      <a:pt x="618" y="1001"/>
                      <a:pt x="618" y="1001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6" y="1002"/>
                      <a:pt x="616" y="1002"/>
                      <a:pt x="616" y="1002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6" y="1002"/>
                      <a:pt x="616" y="1002"/>
                      <a:pt x="616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2"/>
                      <a:pt x="615" y="1002"/>
                      <a:pt x="615" y="1002"/>
                    </a:cubicBezTo>
                    <a:cubicBezTo>
                      <a:pt x="616" y="1002"/>
                      <a:pt x="616" y="1002"/>
                      <a:pt x="616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2"/>
                      <a:pt x="615" y="1002"/>
                      <a:pt x="615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0"/>
                      <a:pt x="615" y="1000"/>
                      <a:pt x="615" y="1000"/>
                    </a:cubicBezTo>
                    <a:cubicBezTo>
                      <a:pt x="615" y="1001"/>
                      <a:pt x="615" y="1001"/>
                      <a:pt x="615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0"/>
                      <a:pt x="615" y="1000"/>
                      <a:pt x="615" y="1000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439" y="900"/>
                      <a:pt x="439" y="900"/>
                      <a:pt x="439" y="900"/>
                    </a:cubicBezTo>
                    <a:cubicBezTo>
                      <a:pt x="437" y="898"/>
                      <a:pt x="435" y="899"/>
                      <a:pt x="434" y="901"/>
                    </a:cubicBezTo>
                    <a:cubicBezTo>
                      <a:pt x="433" y="903"/>
                      <a:pt x="433" y="905"/>
                      <a:pt x="435" y="907"/>
                    </a:cubicBezTo>
                    <a:cubicBezTo>
                      <a:pt x="435" y="907"/>
                      <a:pt x="438" y="908"/>
                      <a:pt x="443" y="911"/>
                    </a:cubicBezTo>
                    <a:cubicBezTo>
                      <a:pt x="459" y="920"/>
                      <a:pt x="500" y="944"/>
                      <a:pt x="536" y="967"/>
                    </a:cubicBezTo>
                    <a:cubicBezTo>
                      <a:pt x="555" y="978"/>
                      <a:pt x="572" y="989"/>
                      <a:pt x="585" y="997"/>
                    </a:cubicBezTo>
                    <a:cubicBezTo>
                      <a:pt x="591" y="1001"/>
                      <a:pt x="596" y="1005"/>
                      <a:pt x="600" y="1007"/>
                    </a:cubicBezTo>
                    <a:cubicBezTo>
                      <a:pt x="602" y="1009"/>
                      <a:pt x="603" y="1010"/>
                      <a:pt x="604" y="1010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5" y="1011"/>
                      <a:pt x="605" y="1011"/>
                      <a:pt x="605" y="1011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5" y="1011"/>
                      <a:pt x="605" y="1011"/>
                      <a:pt x="605" y="1011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7" y="1010"/>
                      <a:pt x="607" y="1010"/>
                      <a:pt x="607" y="1010"/>
                    </a:cubicBezTo>
                    <a:cubicBezTo>
                      <a:pt x="604" y="1010"/>
                      <a:pt x="604" y="1010"/>
                      <a:pt x="604" y="1010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7" y="1010"/>
                      <a:pt x="607" y="1010"/>
                      <a:pt x="607" y="1010"/>
                    </a:cubicBezTo>
                    <a:cubicBezTo>
                      <a:pt x="604" y="1010"/>
                      <a:pt x="604" y="1010"/>
                      <a:pt x="604" y="1010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5" y="1008"/>
                      <a:pt x="605" y="1008"/>
                      <a:pt x="605" y="1008"/>
                    </a:cubicBezTo>
                    <a:cubicBezTo>
                      <a:pt x="604" y="1008"/>
                      <a:pt x="604" y="1009"/>
                      <a:pt x="604" y="1010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5" y="1008"/>
                      <a:pt x="605" y="1008"/>
                      <a:pt x="605" y="1008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5" y="1007"/>
                      <a:pt x="605" y="1007"/>
                      <a:pt x="605" y="1007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7" y="1006"/>
                      <a:pt x="607" y="1006"/>
                      <a:pt x="607" y="1006"/>
                    </a:cubicBezTo>
                    <a:cubicBezTo>
                      <a:pt x="606" y="1006"/>
                      <a:pt x="605" y="1006"/>
                      <a:pt x="605" y="1007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7" y="1006"/>
                      <a:pt x="607" y="1006"/>
                      <a:pt x="607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8" y="1006"/>
                      <a:pt x="608" y="1006"/>
                      <a:pt x="608" y="1006"/>
                    </a:cubicBezTo>
                    <a:cubicBezTo>
                      <a:pt x="608" y="1006"/>
                      <a:pt x="607" y="1006"/>
                      <a:pt x="607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8" y="1006"/>
                      <a:pt x="608" y="1006"/>
                      <a:pt x="608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9" y="1006"/>
                      <a:pt x="608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8" y="1009"/>
                      <a:pt x="608" y="1009"/>
                      <a:pt x="608" y="1009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8" y="1009"/>
                      <a:pt x="608" y="1009"/>
                      <a:pt x="608" y="1009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8" y="1005"/>
                      <a:pt x="606" y="1004"/>
                    </a:cubicBezTo>
                    <a:cubicBezTo>
                      <a:pt x="594" y="998"/>
                      <a:pt x="551" y="974"/>
                      <a:pt x="511" y="952"/>
                    </a:cubicBezTo>
                    <a:cubicBezTo>
                      <a:pt x="491" y="941"/>
                      <a:pt x="471" y="930"/>
                      <a:pt x="456" y="922"/>
                    </a:cubicBezTo>
                    <a:cubicBezTo>
                      <a:pt x="449" y="918"/>
                      <a:pt x="442" y="915"/>
                      <a:pt x="437" y="913"/>
                    </a:cubicBezTo>
                    <a:cubicBezTo>
                      <a:pt x="435" y="911"/>
                      <a:pt x="433" y="911"/>
                      <a:pt x="431" y="910"/>
                    </a:cubicBezTo>
                    <a:cubicBezTo>
                      <a:pt x="431" y="910"/>
                      <a:pt x="430" y="909"/>
                      <a:pt x="429" y="909"/>
                    </a:cubicBezTo>
                    <a:cubicBezTo>
                      <a:pt x="428" y="909"/>
                      <a:pt x="428" y="909"/>
                      <a:pt x="428" y="909"/>
                    </a:cubicBezTo>
                    <a:cubicBezTo>
                      <a:pt x="428" y="909"/>
                      <a:pt x="428" y="909"/>
                      <a:pt x="427" y="909"/>
                    </a:cubicBezTo>
                    <a:cubicBezTo>
                      <a:pt x="427" y="909"/>
                      <a:pt x="426" y="909"/>
                      <a:pt x="426" y="909"/>
                    </a:cubicBezTo>
                    <a:cubicBezTo>
                      <a:pt x="425" y="909"/>
                      <a:pt x="424" y="910"/>
                      <a:pt x="423" y="911"/>
                    </a:cubicBezTo>
                    <a:cubicBezTo>
                      <a:pt x="423" y="911"/>
                      <a:pt x="423" y="911"/>
                      <a:pt x="423" y="911"/>
                    </a:cubicBezTo>
                    <a:cubicBezTo>
                      <a:pt x="423" y="911"/>
                      <a:pt x="423" y="912"/>
                      <a:pt x="423" y="913"/>
                    </a:cubicBezTo>
                    <a:cubicBezTo>
                      <a:pt x="423" y="914"/>
                      <a:pt x="423" y="915"/>
                      <a:pt x="423" y="915"/>
                    </a:cubicBezTo>
                    <a:cubicBezTo>
                      <a:pt x="424" y="916"/>
                      <a:pt x="424" y="917"/>
                      <a:pt x="425" y="917"/>
                    </a:cubicBezTo>
                    <a:cubicBezTo>
                      <a:pt x="426" y="919"/>
                      <a:pt x="428" y="920"/>
                      <a:pt x="430" y="921"/>
                    </a:cubicBezTo>
                    <a:cubicBezTo>
                      <a:pt x="438" y="927"/>
                      <a:pt x="452" y="936"/>
                      <a:pt x="470" y="947"/>
                    </a:cubicBezTo>
                    <a:cubicBezTo>
                      <a:pt x="496" y="963"/>
                      <a:pt x="530" y="983"/>
                      <a:pt x="556" y="998"/>
                    </a:cubicBezTo>
                    <a:cubicBezTo>
                      <a:pt x="569" y="1006"/>
                      <a:pt x="581" y="1013"/>
                      <a:pt x="589" y="1018"/>
                    </a:cubicBezTo>
                    <a:cubicBezTo>
                      <a:pt x="594" y="1021"/>
                      <a:pt x="597" y="1023"/>
                      <a:pt x="599" y="1024"/>
                    </a:cubicBezTo>
                    <a:cubicBezTo>
                      <a:pt x="600" y="1025"/>
                      <a:pt x="601" y="1026"/>
                      <a:pt x="601" y="1026"/>
                    </a:cubicBezTo>
                    <a:cubicBezTo>
                      <a:pt x="602" y="1026"/>
                      <a:pt x="602" y="1026"/>
                      <a:pt x="602" y="1026"/>
                    </a:cubicBezTo>
                    <a:cubicBezTo>
                      <a:pt x="602" y="1026"/>
                      <a:pt x="602" y="1026"/>
                      <a:pt x="602" y="1026"/>
                    </a:cubicBezTo>
                    <a:cubicBezTo>
                      <a:pt x="603" y="1025"/>
                      <a:pt x="603" y="1025"/>
                      <a:pt x="603" y="1025"/>
                    </a:cubicBezTo>
                    <a:cubicBezTo>
                      <a:pt x="601" y="1026"/>
                      <a:pt x="601" y="1026"/>
                      <a:pt x="601" y="1026"/>
                    </a:cubicBezTo>
                    <a:cubicBezTo>
                      <a:pt x="602" y="1026"/>
                      <a:pt x="602" y="1026"/>
                      <a:pt x="602" y="1026"/>
                    </a:cubicBezTo>
                    <a:cubicBezTo>
                      <a:pt x="603" y="1025"/>
                      <a:pt x="603" y="1025"/>
                      <a:pt x="603" y="1025"/>
                    </a:cubicBezTo>
                    <a:cubicBezTo>
                      <a:pt x="601" y="1026"/>
                      <a:pt x="601" y="1026"/>
                      <a:pt x="601" y="1026"/>
                    </a:cubicBezTo>
                    <a:cubicBezTo>
                      <a:pt x="604" y="1024"/>
                      <a:pt x="604" y="1024"/>
                      <a:pt x="604" y="1024"/>
                    </a:cubicBezTo>
                    <a:cubicBezTo>
                      <a:pt x="601" y="1025"/>
                      <a:pt x="601" y="1025"/>
                      <a:pt x="601" y="1025"/>
                    </a:cubicBezTo>
                    <a:cubicBezTo>
                      <a:pt x="601" y="1026"/>
                      <a:pt x="601" y="1026"/>
                      <a:pt x="601" y="1026"/>
                    </a:cubicBezTo>
                    <a:cubicBezTo>
                      <a:pt x="604" y="1024"/>
                      <a:pt x="604" y="1024"/>
                      <a:pt x="604" y="1024"/>
                    </a:cubicBezTo>
                    <a:cubicBezTo>
                      <a:pt x="601" y="1025"/>
                      <a:pt x="601" y="1025"/>
                      <a:pt x="601" y="1025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4"/>
                      <a:pt x="601" y="1024"/>
                      <a:pt x="601" y="1024"/>
                    </a:cubicBezTo>
                    <a:cubicBezTo>
                      <a:pt x="601" y="1025"/>
                      <a:pt x="601" y="1025"/>
                      <a:pt x="601" y="1025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4"/>
                      <a:pt x="601" y="1024"/>
                      <a:pt x="601" y="1024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2"/>
                      <a:pt x="601" y="1022"/>
                      <a:pt x="601" y="1022"/>
                    </a:cubicBezTo>
                    <a:cubicBezTo>
                      <a:pt x="601" y="1023"/>
                      <a:pt x="601" y="1023"/>
                      <a:pt x="601" y="1024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2"/>
                      <a:pt x="601" y="1022"/>
                      <a:pt x="601" y="1022"/>
                    </a:cubicBezTo>
                    <a:cubicBezTo>
                      <a:pt x="601" y="1022"/>
                      <a:pt x="601" y="1022"/>
                      <a:pt x="601" y="1022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3" y="1020"/>
                      <a:pt x="603" y="1020"/>
                      <a:pt x="603" y="1020"/>
                    </a:cubicBezTo>
                    <a:cubicBezTo>
                      <a:pt x="603" y="1020"/>
                      <a:pt x="602" y="1021"/>
                      <a:pt x="601" y="1022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3" y="1020"/>
                      <a:pt x="603" y="1020"/>
                      <a:pt x="603" y="1020"/>
                    </a:cubicBezTo>
                    <a:cubicBezTo>
                      <a:pt x="604" y="1023"/>
                      <a:pt x="604" y="1023"/>
                      <a:pt x="604" y="1023"/>
                    </a:cubicBezTo>
                    <a:cubicBezTo>
                      <a:pt x="604" y="1020"/>
                      <a:pt x="604" y="1020"/>
                      <a:pt x="604" y="1020"/>
                    </a:cubicBezTo>
                    <a:cubicBezTo>
                      <a:pt x="604" y="1020"/>
                      <a:pt x="604" y="1020"/>
                      <a:pt x="603" y="1020"/>
                    </a:cubicBezTo>
                    <a:cubicBezTo>
                      <a:pt x="604" y="1023"/>
                      <a:pt x="604" y="1023"/>
                      <a:pt x="604" y="1023"/>
                    </a:cubicBezTo>
                    <a:cubicBezTo>
                      <a:pt x="604" y="1020"/>
                      <a:pt x="604" y="1020"/>
                      <a:pt x="604" y="1020"/>
                    </a:cubicBezTo>
                    <a:cubicBezTo>
                      <a:pt x="604" y="1022"/>
                      <a:pt x="604" y="1022"/>
                      <a:pt x="604" y="1022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4" y="1020"/>
                      <a:pt x="604" y="1020"/>
                      <a:pt x="604" y="1020"/>
                    </a:cubicBezTo>
                    <a:cubicBezTo>
                      <a:pt x="604" y="1022"/>
                      <a:pt x="604" y="1022"/>
                      <a:pt x="604" y="1022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4" y="1020"/>
                      <a:pt x="603" y="1020"/>
                      <a:pt x="601" y="1019"/>
                    </a:cubicBezTo>
                    <a:cubicBezTo>
                      <a:pt x="594" y="1016"/>
                      <a:pt x="578" y="1008"/>
                      <a:pt x="560" y="997"/>
                    </a:cubicBezTo>
                    <a:cubicBezTo>
                      <a:pt x="532" y="982"/>
                      <a:pt x="496" y="961"/>
                      <a:pt x="467" y="945"/>
                    </a:cubicBezTo>
                    <a:cubicBezTo>
                      <a:pt x="453" y="936"/>
                      <a:pt x="440" y="929"/>
                      <a:pt x="431" y="924"/>
                    </a:cubicBezTo>
                    <a:cubicBezTo>
                      <a:pt x="423" y="918"/>
                      <a:pt x="417" y="915"/>
                      <a:pt x="417" y="915"/>
                    </a:cubicBezTo>
                    <a:cubicBezTo>
                      <a:pt x="415" y="914"/>
                      <a:pt x="413" y="915"/>
                      <a:pt x="412" y="917"/>
                    </a:cubicBezTo>
                    <a:cubicBezTo>
                      <a:pt x="411" y="917"/>
                      <a:pt x="411" y="918"/>
                      <a:pt x="411" y="919"/>
                    </a:cubicBezTo>
                    <a:cubicBezTo>
                      <a:pt x="411" y="920"/>
                      <a:pt x="412" y="921"/>
                      <a:pt x="412" y="921"/>
                    </a:cubicBezTo>
                    <a:cubicBezTo>
                      <a:pt x="412" y="922"/>
                      <a:pt x="413" y="923"/>
                      <a:pt x="414" y="923"/>
                    </a:cubicBezTo>
                    <a:cubicBezTo>
                      <a:pt x="415" y="924"/>
                      <a:pt x="417" y="926"/>
                      <a:pt x="419" y="927"/>
                    </a:cubicBezTo>
                    <a:cubicBezTo>
                      <a:pt x="427" y="933"/>
                      <a:pt x="443" y="944"/>
                      <a:pt x="462" y="955"/>
                    </a:cubicBezTo>
                    <a:cubicBezTo>
                      <a:pt x="519" y="991"/>
                      <a:pt x="606" y="1043"/>
                      <a:pt x="606" y="1043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5" y="1037"/>
                      <a:pt x="605" y="1037"/>
                      <a:pt x="605" y="1037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7" y="1035"/>
                      <a:pt x="607" y="1035"/>
                      <a:pt x="607" y="1035"/>
                    </a:cubicBezTo>
                    <a:cubicBezTo>
                      <a:pt x="606" y="1036"/>
                      <a:pt x="605" y="1036"/>
                      <a:pt x="605" y="1037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7" y="1035"/>
                      <a:pt x="607" y="1035"/>
                      <a:pt x="607" y="1035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8" y="1035"/>
                      <a:pt x="608" y="1035"/>
                      <a:pt x="608" y="1035"/>
                    </a:cubicBezTo>
                    <a:cubicBezTo>
                      <a:pt x="608" y="1035"/>
                      <a:pt x="607" y="1035"/>
                      <a:pt x="607" y="1035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8" y="1035"/>
                      <a:pt x="608" y="1035"/>
                      <a:pt x="608" y="1035"/>
                    </a:cubicBezTo>
                    <a:cubicBezTo>
                      <a:pt x="608" y="1038"/>
                      <a:pt x="608" y="1038"/>
                      <a:pt x="608" y="1038"/>
                    </a:cubicBezTo>
                    <a:cubicBezTo>
                      <a:pt x="609" y="1035"/>
                      <a:pt x="609" y="1035"/>
                      <a:pt x="609" y="1035"/>
                    </a:cubicBezTo>
                    <a:cubicBezTo>
                      <a:pt x="609" y="1035"/>
                      <a:pt x="609" y="1035"/>
                      <a:pt x="608" y="1035"/>
                    </a:cubicBezTo>
                    <a:cubicBezTo>
                      <a:pt x="608" y="1038"/>
                      <a:pt x="608" y="1038"/>
                      <a:pt x="608" y="1038"/>
                    </a:cubicBezTo>
                    <a:cubicBezTo>
                      <a:pt x="609" y="1035"/>
                      <a:pt x="609" y="1035"/>
                      <a:pt x="609" y="1035"/>
                    </a:cubicBezTo>
                    <a:cubicBezTo>
                      <a:pt x="609" y="1035"/>
                      <a:pt x="608" y="1035"/>
                      <a:pt x="608" y="1035"/>
                    </a:cubicBezTo>
                    <a:cubicBezTo>
                      <a:pt x="605" y="1034"/>
                      <a:pt x="600" y="1031"/>
                      <a:pt x="594" y="1028"/>
                    </a:cubicBezTo>
                    <a:cubicBezTo>
                      <a:pt x="570" y="1015"/>
                      <a:pt x="526" y="990"/>
                      <a:pt x="486" y="968"/>
                    </a:cubicBezTo>
                    <a:cubicBezTo>
                      <a:pt x="466" y="956"/>
                      <a:pt x="448" y="946"/>
                      <a:pt x="434" y="939"/>
                    </a:cubicBezTo>
                    <a:cubicBezTo>
                      <a:pt x="427" y="935"/>
                      <a:pt x="421" y="932"/>
                      <a:pt x="416" y="929"/>
                    </a:cubicBezTo>
                    <a:cubicBezTo>
                      <a:pt x="414" y="928"/>
                      <a:pt x="412" y="928"/>
                      <a:pt x="411" y="927"/>
                    </a:cubicBezTo>
                    <a:cubicBezTo>
                      <a:pt x="410" y="927"/>
                      <a:pt x="410" y="926"/>
                      <a:pt x="409" y="926"/>
                    </a:cubicBezTo>
                    <a:cubicBezTo>
                      <a:pt x="408" y="926"/>
                      <a:pt x="408" y="926"/>
                      <a:pt x="408" y="926"/>
                    </a:cubicBezTo>
                    <a:cubicBezTo>
                      <a:pt x="408" y="926"/>
                      <a:pt x="407" y="926"/>
                      <a:pt x="407" y="926"/>
                    </a:cubicBezTo>
                    <a:cubicBezTo>
                      <a:pt x="406" y="926"/>
                      <a:pt x="406" y="926"/>
                      <a:pt x="405" y="926"/>
                    </a:cubicBezTo>
                    <a:cubicBezTo>
                      <a:pt x="405" y="926"/>
                      <a:pt x="404" y="927"/>
                      <a:pt x="403" y="928"/>
                    </a:cubicBezTo>
                    <a:cubicBezTo>
                      <a:pt x="403" y="928"/>
                      <a:pt x="403" y="928"/>
                      <a:pt x="403" y="928"/>
                    </a:cubicBezTo>
                    <a:cubicBezTo>
                      <a:pt x="403" y="928"/>
                      <a:pt x="402" y="929"/>
                      <a:pt x="402" y="930"/>
                    </a:cubicBezTo>
                    <a:cubicBezTo>
                      <a:pt x="402" y="931"/>
                      <a:pt x="403" y="932"/>
                      <a:pt x="403" y="932"/>
                    </a:cubicBezTo>
                    <a:cubicBezTo>
                      <a:pt x="404" y="933"/>
                      <a:pt x="404" y="934"/>
                      <a:pt x="405" y="935"/>
                    </a:cubicBezTo>
                    <a:cubicBezTo>
                      <a:pt x="406" y="936"/>
                      <a:pt x="408" y="938"/>
                      <a:pt x="411" y="939"/>
                    </a:cubicBezTo>
                    <a:cubicBezTo>
                      <a:pt x="420" y="946"/>
                      <a:pt x="438" y="958"/>
                      <a:pt x="459" y="971"/>
                    </a:cubicBezTo>
                    <a:cubicBezTo>
                      <a:pt x="523" y="1011"/>
                      <a:pt x="620" y="1068"/>
                      <a:pt x="620" y="1068"/>
                    </a:cubicBezTo>
                    <a:cubicBezTo>
                      <a:pt x="622" y="1065"/>
                      <a:pt x="622" y="1065"/>
                      <a:pt x="622" y="1065"/>
                    </a:cubicBezTo>
                    <a:cubicBezTo>
                      <a:pt x="619" y="1062"/>
                      <a:pt x="619" y="1062"/>
                      <a:pt x="619" y="1062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1" y="1061"/>
                      <a:pt x="621" y="1061"/>
                      <a:pt x="621" y="1061"/>
                    </a:cubicBezTo>
                    <a:cubicBezTo>
                      <a:pt x="620" y="1061"/>
                      <a:pt x="619" y="1062"/>
                      <a:pt x="619" y="1062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1" y="1061"/>
                      <a:pt x="621" y="1061"/>
                      <a:pt x="621" y="1061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1"/>
                      <a:pt x="621" y="1061"/>
                      <a:pt x="621" y="1061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2"/>
                      <a:pt x="622" y="1062"/>
                      <a:pt x="622" y="1062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2"/>
                      <a:pt x="622" y="1062"/>
                      <a:pt x="622" y="1062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1"/>
                      <a:pt x="621" y="1061"/>
                      <a:pt x="621" y="1060"/>
                    </a:cubicBezTo>
                    <a:cubicBezTo>
                      <a:pt x="618" y="1059"/>
                      <a:pt x="612" y="1057"/>
                      <a:pt x="604" y="1053"/>
                    </a:cubicBezTo>
                    <a:cubicBezTo>
                      <a:pt x="575" y="1039"/>
                      <a:pt x="522" y="1010"/>
                      <a:pt x="476" y="984"/>
                    </a:cubicBezTo>
                    <a:cubicBezTo>
                      <a:pt x="453" y="971"/>
                      <a:pt x="432" y="959"/>
                      <a:pt x="417" y="950"/>
                    </a:cubicBezTo>
                    <a:cubicBezTo>
                      <a:pt x="409" y="946"/>
                      <a:pt x="403" y="942"/>
                      <a:pt x="398" y="940"/>
                    </a:cubicBezTo>
                    <a:cubicBezTo>
                      <a:pt x="394" y="937"/>
                      <a:pt x="392" y="936"/>
                      <a:pt x="392" y="936"/>
                    </a:cubicBezTo>
                    <a:cubicBezTo>
                      <a:pt x="390" y="935"/>
                      <a:pt x="387" y="936"/>
                      <a:pt x="386" y="938"/>
                    </a:cubicBezTo>
                    <a:cubicBezTo>
                      <a:pt x="385" y="939"/>
                      <a:pt x="386" y="942"/>
                      <a:pt x="387" y="943"/>
                    </a:cubicBezTo>
                    <a:cubicBezTo>
                      <a:pt x="629" y="1094"/>
                      <a:pt x="629" y="1094"/>
                      <a:pt x="629" y="1094"/>
                    </a:cubicBezTo>
                    <a:cubicBezTo>
                      <a:pt x="631" y="1091"/>
                      <a:pt x="631" y="1091"/>
                      <a:pt x="631" y="1091"/>
                    </a:cubicBezTo>
                    <a:cubicBezTo>
                      <a:pt x="628" y="1089"/>
                      <a:pt x="628" y="1089"/>
                      <a:pt x="628" y="1089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0" y="1087"/>
                      <a:pt x="630" y="1087"/>
                      <a:pt x="630" y="1087"/>
                    </a:cubicBezTo>
                    <a:cubicBezTo>
                      <a:pt x="629" y="1087"/>
                      <a:pt x="629" y="1088"/>
                      <a:pt x="628" y="1089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0" y="1087"/>
                      <a:pt x="630" y="1087"/>
                      <a:pt x="630" y="1087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7"/>
                      <a:pt x="630" y="1087"/>
                      <a:pt x="630" y="1087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8"/>
                      <a:pt x="631" y="1088"/>
                      <a:pt x="631" y="1088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8"/>
                      <a:pt x="631" y="1088"/>
                      <a:pt x="631" y="1088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7"/>
                      <a:pt x="630" y="1087"/>
                      <a:pt x="629" y="1087"/>
                    </a:cubicBezTo>
                    <a:cubicBezTo>
                      <a:pt x="626" y="1085"/>
                      <a:pt x="619" y="1082"/>
                      <a:pt x="611" y="1078"/>
                    </a:cubicBezTo>
                    <a:cubicBezTo>
                      <a:pt x="580" y="1062"/>
                      <a:pt x="524" y="1028"/>
                      <a:pt x="474" y="999"/>
                    </a:cubicBezTo>
                    <a:cubicBezTo>
                      <a:pt x="449" y="984"/>
                      <a:pt x="425" y="970"/>
                      <a:pt x="408" y="960"/>
                    </a:cubicBezTo>
                    <a:cubicBezTo>
                      <a:pt x="399" y="955"/>
                      <a:pt x="391" y="951"/>
                      <a:pt x="386" y="948"/>
                    </a:cubicBezTo>
                    <a:cubicBezTo>
                      <a:pt x="383" y="947"/>
                      <a:pt x="381" y="945"/>
                      <a:pt x="379" y="945"/>
                    </a:cubicBezTo>
                    <a:cubicBezTo>
                      <a:pt x="378" y="944"/>
                      <a:pt x="377" y="944"/>
                      <a:pt x="376" y="944"/>
                    </a:cubicBezTo>
                    <a:cubicBezTo>
                      <a:pt x="375" y="943"/>
                      <a:pt x="375" y="943"/>
                      <a:pt x="374" y="943"/>
                    </a:cubicBezTo>
                    <a:cubicBezTo>
                      <a:pt x="373" y="943"/>
                      <a:pt x="373" y="943"/>
                      <a:pt x="372" y="943"/>
                    </a:cubicBezTo>
                    <a:cubicBezTo>
                      <a:pt x="371" y="944"/>
                      <a:pt x="370" y="944"/>
                      <a:pt x="370" y="945"/>
                    </a:cubicBezTo>
                    <a:cubicBezTo>
                      <a:pt x="370" y="945"/>
                      <a:pt x="370" y="945"/>
                      <a:pt x="370" y="945"/>
                    </a:cubicBezTo>
                    <a:cubicBezTo>
                      <a:pt x="369" y="946"/>
                      <a:pt x="369" y="947"/>
                      <a:pt x="369" y="947"/>
                    </a:cubicBezTo>
                    <a:cubicBezTo>
                      <a:pt x="369" y="949"/>
                      <a:pt x="370" y="949"/>
                      <a:pt x="370" y="950"/>
                    </a:cubicBezTo>
                    <a:cubicBezTo>
                      <a:pt x="370" y="951"/>
                      <a:pt x="371" y="952"/>
                      <a:pt x="372" y="952"/>
                    </a:cubicBezTo>
                    <a:cubicBezTo>
                      <a:pt x="374" y="954"/>
                      <a:pt x="376" y="956"/>
                      <a:pt x="379" y="958"/>
                    </a:cubicBezTo>
                    <a:cubicBezTo>
                      <a:pt x="390" y="966"/>
                      <a:pt x="410" y="980"/>
                      <a:pt x="436" y="995"/>
                    </a:cubicBezTo>
                    <a:cubicBezTo>
                      <a:pt x="511" y="1042"/>
                      <a:pt x="625" y="1109"/>
                      <a:pt x="625" y="1109"/>
                    </a:cubicBezTo>
                    <a:cubicBezTo>
                      <a:pt x="627" y="1106"/>
                      <a:pt x="627" y="1106"/>
                      <a:pt x="627" y="1106"/>
                    </a:cubicBezTo>
                    <a:cubicBezTo>
                      <a:pt x="629" y="1102"/>
                      <a:pt x="629" y="1102"/>
                      <a:pt x="629" y="1102"/>
                    </a:cubicBezTo>
                    <a:cubicBezTo>
                      <a:pt x="365" y="953"/>
                      <a:pt x="365" y="953"/>
                      <a:pt x="365" y="953"/>
                    </a:cubicBezTo>
                    <a:cubicBezTo>
                      <a:pt x="363" y="952"/>
                      <a:pt x="361" y="952"/>
                      <a:pt x="360" y="954"/>
                    </a:cubicBezTo>
                    <a:cubicBezTo>
                      <a:pt x="359" y="955"/>
                      <a:pt x="359" y="956"/>
                      <a:pt x="359" y="956"/>
                    </a:cubicBezTo>
                    <a:cubicBezTo>
                      <a:pt x="359" y="958"/>
                      <a:pt x="359" y="958"/>
                      <a:pt x="360" y="959"/>
                    </a:cubicBezTo>
                    <a:cubicBezTo>
                      <a:pt x="360" y="960"/>
                      <a:pt x="361" y="961"/>
                      <a:pt x="362" y="961"/>
                    </a:cubicBezTo>
                    <a:cubicBezTo>
                      <a:pt x="363" y="963"/>
                      <a:pt x="366" y="965"/>
                      <a:pt x="369" y="967"/>
                    </a:cubicBezTo>
                    <a:cubicBezTo>
                      <a:pt x="380" y="976"/>
                      <a:pt x="401" y="989"/>
                      <a:pt x="426" y="1005"/>
                    </a:cubicBezTo>
                    <a:cubicBezTo>
                      <a:pt x="502" y="1053"/>
                      <a:pt x="618" y="1120"/>
                      <a:pt x="618" y="1120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17" y="1114"/>
                      <a:pt x="617" y="1114"/>
                      <a:pt x="617" y="1114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19" y="1113"/>
                      <a:pt x="619" y="1113"/>
                      <a:pt x="619" y="1113"/>
                    </a:cubicBezTo>
                    <a:cubicBezTo>
                      <a:pt x="618" y="1113"/>
                      <a:pt x="617" y="1114"/>
                      <a:pt x="617" y="1114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19" y="1113"/>
                      <a:pt x="619" y="1113"/>
                      <a:pt x="619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0" y="1113"/>
                      <a:pt x="620" y="1113"/>
                      <a:pt x="620" y="1113"/>
                    </a:cubicBezTo>
                    <a:cubicBezTo>
                      <a:pt x="620" y="1113"/>
                      <a:pt x="619" y="1113"/>
                      <a:pt x="619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0" y="1113"/>
                      <a:pt x="620" y="1113"/>
                      <a:pt x="620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1" y="1113"/>
                      <a:pt x="621" y="1113"/>
                      <a:pt x="620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0" y="1116"/>
                      <a:pt x="620" y="1116"/>
                      <a:pt x="620" y="1116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0" y="1116"/>
                      <a:pt x="620" y="1116"/>
                      <a:pt x="620" y="1116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1" y="1113"/>
                      <a:pt x="621" y="1113"/>
                      <a:pt x="620" y="1112"/>
                    </a:cubicBezTo>
                    <a:cubicBezTo>
                      <a:pt x="615" y="1110"/>
                      <a:pt x="595" y="1099"/>
                      <a:pt x="568" y="1084"/>
                    </a:cubicBezTo>
                    <a:cubicBezTo>
                      <a:pt x="529" y="1062"/>
                      <a:pt x="474" y="1032"/>
                      <a:pt x="429" y="1007"/>
                    </a:cubicBezTo>
                    <a:cubicBezTo>
                      <a:pt x="407" y="994"/>
                      <a:pt x="387" y="983"/>
                      <a:pt x="373" y="975"/>
                    </a:cubicBezTo>
                    <a:cubicBezTo>
                      <a:pt x="365" y="971"/>
                      <a:pt x="360" y="968"/>
                      <a:pt x="356" y="965"/>
                    </a:cubicBezTo>
                    <a:cubicBezTo>
                      <a:pt x="352" y="963"/>
                      <a:pt x="350" y="962"/>
                      <a:pt x="350" y="962"/>
                    </a:cubicBezTo>
                    <a:cubicBezTo>
                      <a:pt x="348" y="961"/>
                      <a:pt x="345" y="962"/>
                      <a:pt x="344" y="963"/>
                    </a:cubicBezTo>
                    <a:cubicBezTo>
                      <a:pt x="344" y="964"/>
                      <a:pt x="344" y="965"/>
                      <a:pt x="344" y="966"/>
                    </a:cubicBezTo>
                    <a:cubicBezTo>
                      <a:pt x="344" y="967"/>
                      <a:pt x="344" y="968"/>
                      <a:pt x="344" y="968"/>
                    </a:cubicBezTo>
                    <a:cubicBezTo>
                      <a:pt x="345" y="969"/>
                      <a:pt x="345" y="970"/>
                      <a:pt x="346" y="971"/>
                    </a:cubicBezTo>
                    <a:cubicBezTo>
                      <a:pt x="348" y="973"/>
                      <a:pt x="350" y="975"/>
                      <a:pt x="353" y="977"/>
                    </a:cubicBezTo>
                    <a:cubicBezTo>
                      <a:pt x="364" y="985"/>
                      <a:pt x="385" y="999"/>
                      <a:pt x="410" y="1015"/>
                    </a:cubicBezTo>
                    <a:cubicBezTo>
                      <a:pt x="486" y="1062"/>
                      <a:pt x="601" y="1128"/>
                      <a:pt x="601" y="1128"/>
                    </a:cubicBezTo>
                    <a:cubicBezTo>
                      <a:pt x="603" y="1125"/>
                      <a:pt x="603" y="1125"/>
                      <a:pt x="603" y="1125"/>
                    </a:cubicBezTo>
                    <a:cubicBezTo>
                      <a:pt x="599" y="1123"/>
                      <a:pt x="599" y="1123"/>
                      <a:pt x="599" y="1123"/>
                    </a:cubicBezTo>
                    <a:cubicBezTo>
                      <a:pt x="602" y="1125"/>
                      <a:pt x="602" y="1125"/>
                      <a:pt x="602" y="1125"/>
                    </a:cubicBezTo>
                    <a:cubicBezTo>
                      <a:pt x="601" y="1121"/>
                      <a:pt x="601" y="1121"/>
                      <a:pt x="601" y="1121"/>
                    </a:cubicBezTo>
                    <a:cubicBezTo>
                      <a:pt x="601" y="1121"/>
                      <a:pt x="600" y="1122"/>
                      <a:pt x="599" y="1123"/>
                    </a:cubicBezTo>
                    <a:cubicBezTo>
                      <a:pt x="602" y="1125"/>
                      <a:pt x="602" y="1125"/>
                      <a:pt x="602" y="1125"/>
                    </a:cubicBezTo>
                    <a:cubicBezTo>
                      <a:pt x="601" y="1121"/>
                      <a:pt x="601" y="1121"/>
                      <a:pt x="601" y="1121"/>
                    </a:cubicBezTo>
                    <a:cubicBezTo>
                      <a:pt x="602" y="1123"/>
                      <a:pt x="602" y="1123"/>
                      <a:pt x="602" y="1123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1" y="1121"/>
                      <a:pt x="601" y="1121"/>
                    </a:cubicBezTo>
                    <a:cubicBezTo>
                      <a:pt x="602" y="1123"/>
                      <a:pt x="602" y="1123"/>
                      <a:pt x="602" y="1123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1" y="1121"/>
                      <a:pt x="600" y="1121"/>
                    </a:cubicBezTo>
                    <a:cubicBezTo>
                      <a:pt x="597" y="1120"/>
                      <a:pt x="589" y="1117"/>
                      <a:pt x="580" y="1112"/>
                    </a:cubicBezTo>
                    <a:cubicBezTo>
                      <a:pt x="547" y="1095"/>
                      <a:pt x="485" y="1060"/>
                      <a:pt x="431" y="1029"/>
                    </a:cubicBezTo>
                    <a:cubicBezTo>
                      <a:pt x="405" y="1014"/>
                      <a:pt x="380" y="1000"/>
                      <a:pt x="362" y="989"/>
                    </a:cubicBezTo>
                    <a:cubicBezTo>
                      <a:pt x="353" y="984"/>
                      <a:pt x="346" y="980"/>
                      <a:pt x="341" y="977"/>
                    </a:cubicBezTo>
                    <a:cubicBezTo>
                      <a:pt x="336" y="974"/>
                      <a:pt x="333" y="972"/>
                      <a:pt x="333" y="972"/>
                    </a:cubicBezTo>
                    <a:cubicBezTo>
                      <a:pt x="331" y="971"/>
                      <a:pt x="329" y="971"/>
                      <a:pt x="327" y="973"/>
                    </a:cubicBezTo>
                    <a:cubicBezTo>
                      <a:pt x="327" y="974"/>
                      <a:pt x="327" y="975"/>
                      <a:pt x="327" y="976"/>
                    </a:cubicBezTo>
                    <a:cubicBezTo>
                      <a:pt x="327" y="977"/>
                      <a:pt x="327" y="978"/>
                      <a:pt x="328" y="978"/>
                    </a:cubicBezTo>
                    <a:cubicBezTo>
                      <a:pt x="328" y="979"/>
                      <a:pt x="329" y="980"/>
                      <a:pt x="330" y="981"/>
                    </a:cubicBezTo>
                    <a:cubicBezTo>
                      <a:pt x="331" y="982"/>
                      <a:pt x="334" y="984"/>
                      <a:pt x="337" y="986"/>
                    </a:cubicBezTo>
                    <a:cubicBezTo>
                      <a:pt x="348" y="994"/>
                      <a:pt x="369" y="1008"/>
                      <a:pt x="395" y="1024"/>
                    </a:cubicBezTo>
                    <a:cubicBezTo>
                      <a:pt x="471" y="1072"/>
                      <a:pt x="588" y="1141"/>
                      <a:pt x="588" y="1141"/>
                    </a:cubicBezTo>
                    <a:cubicBezTo>
                      <a:pt x="590" y="1137"/>
                      <a:pt x="590" y="1137"/>
                      <a:pt x="590" y="1137"/>
                    </a:cubicBezTo>
                    <a:cubicBezTo>
                      <a:pt x="586" y="1135"/>
                      <a:pt x="586" y="1135"/>
                      <a:pt x="586" y="1135"/>
                    </a:cubicBezTo>
                    <a:cubicBezTo>
                      <a:pt x="590" y="1137"/>
                      <a:pt x="590" y="1137"/>
                      <a:pt x="590" y="1137"/>
                    </a:cubicBezTo>
                    <a:cubicBezTo>
                      <a:pt x="588" y="1134"/>
                      <a:pt x="588" y="1134"/>
                      <a:pt x="588" y="1134"/>
                    </a:cubicBezTo>
                    <a:cubicBezTo>
                      <a:pt x="588" y="1134"/>
                      <a:pt x="587" y="1134"/>
                      <a:pt x="586" y="1135"/>
                    </a:cubicBezTo>
                    <a:cubicBezTo>
                      <a:pt x="590" y="1137"/>
                      <a:pt x="590" y="1137"/>
                      <a:pt x="590" y="1137"/>
                    </a:cubicBezTo>
                    <a:cubicBezTo>
                      <a:pt x="588" y="1134"/>
                      <a:pt x="588" y="1134"/>
                      <a:pt x="588" y="1134"/>
                    </a:cubicBezTo>
                    <a:cubicBezTo>
                      <a:pt x="589" y="1136"/>
                      <a:pt x="589" y="1136"/>
                      <a:pt x="589" y="1136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3"/>
                      <a:pt x="589" y="1133"/>
                      <a:pt x="588" y="1134"/>
                    </a:cubicBezTo>
                    <a:cubicBezTo>
                      <a:pt x="589" y="1136"/>
                      <a:pt x="589" y="1136"/>
                      <a:pt x="589" y="1136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4"/>
                      <a:pt x="589" y="1134"/>
                      <a:pt x="589" y="1134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4"/>
                      <a:pt x="589" y="1134"/>
                      <a:pt x="589" y="1134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3"/>
                      <a:pt x="589" y="1133"/>
                      <a:pt x="588" y="1133"/>
                    </a:cubicBezTo>
                    <a:cubicBezTo>
                      <a:pt x="584" y="1132"/>
                      <a:pt x="577" y="1128"/>
                      <a:pt x="568" y="1123"/>
                    </a:cubicBezTo>
                    <a:cubicBezTo>
                      <a:pt x="534" y="1106"/>
                      <a:pt x="472" y="1070"/>
                      <a:pt x="418" y="1038"/>
                    </a:cubicBezTo>
                    <a:cubicBezTo>
                      <a:pt x="392" y="1022"/>
                      <a:pt x="367" y="1007"/>
                      <a:pt x="349" y="997"/>
                    </a:cubicBezTo>
                    <a:cubicBezTo>
                      <a:pt x="340" y="991"/>
                      <a:pt x="332" y="987"/>
                      <a:pt x="327" y="984"/>
                    </a:cubicBezTo>
                    <a:cubicBezTo>
                      <a:pt x="322" y="981"/>
                      <a:pt x="319" y="979"/>
                      <a:pt x="319" y="979"/>
                    </a:cubicBezTo>
                    <a:cubicBezTo>
                      <a:pt x="317" y="978"/>
                      <a:pt x="315" y="978"/>
                      <a:pt x="314" y="980"/>
                    </a:cubicBezTo>
                    <a:cubicBezTo>
                      <a:pt x="313" y="982"/>
                      <a:pt x="313" y="985"/>
                      <a:pt x="315" y="986"/>
                    </a:cubicBezTo>
                    <a:cubicBezTo>
                      <a:pt x="371" y="1021"/>
                      <a:pt x="371" y="1021"/>
                      <a:pt x="371" y="1021"/>
                    </a:cubicBezTo>
                    <a:cubicBezTo>
                      <a:pt x="306" y="983"/>
                      <a:pt x="306" y="983"/>
                      <a:pt x="306" y="983"/>
                    </a:cubicBezTo>
                    <a:cubicBezTo>
                      <a:pt x="304" y="982"/>
                      <a:pt x="302" y="983"/>
                      <a:pt x="301" y="984"/>
                    </a:cubicBezTo>
                    <a:cubicBezTo>
                      <a:pt x="300" y="985"/>
                      <a:pt x="300" y="986"/>
                      <a:pt x="300" y="987"/>
                    </a:cubicBezTo>
                    <a:cubicBezTo>
                      <a:pt x="300" y="988"/>
                      <a:pt x="300" y="988"/>
                      <a:pt x="300" y="989"/>
                    </a:cubicBezTo>
                    <a:cubicBezTo>
                      <a:pt x="301" y="989"/>
                      <a:pt x="301" y="990"/>
                      <a:pt x="302" y="990"/>
                    </a:cubicBezTo>
                    <a:cubicBezTo>
                      <a:pt x="302" y="991"/>
                      <a:pt x="303" y="991"/>
                      <a:pt x="304" y="992"/>
                    </a:cubicBezTo>
                    <a:cubicBezTo>
                      <a:pt x="307" y="994"/>
                      <a:pt x="314" y="999"/>
                      <a:pt x="323" y="1005"/>
                    </a:cubicBezTo>
                    <a:cubicBezTo>
                      <a:pt x="386" y="1046"/>
                      <a:pt x="569" y="1157"/>
                      <a:pt x="569" y="1157"/>
                    </a:cubicBezTo>
                    <a:cubicBezTo>
                      <a:pt x="571" y="1153"/>
                      <a:pt x="571" y="1153"/>
                      <a:pt x="571" y="1153"/>
                    </a:cubicBezTo>
                    <a:cubicBezTo>
                      <a:pt x="573" y="1150"/>
                      <a:pt x="573" y="1150"/>
                      <a:pt x="573" y="1150"/>
                    </a:cubicBezTo>
                    <a:cubicBezTo>
                      <a:pt x="292" y="988"/>
                      <a:pt x="292" y="988"/>
                      <a:pt x="292" y="988"/>
                    </a:cubicBezTo>
                    <a:cubicBezTo>
                      <a:pt x="290" y="987"/>
                      <a:pt x="288" y="987"/>
                      <a:pt x="287" y="989"/>
                    </a:cubicBezTo>
                    <a:cubicBezTo>
                      <a:pt x="286" y="990"/>
                      <a:pt x="286" y="991"/>
                      <a:pt x="286" y="991"/>
                    </a:cubicBezTo>
                    <a:cubicBezTo>
                      <a:pt x="286" y="992"/>
                      <a:pt x="287" y="993"/>
                      <a:pt x="287" y="993"/>
                    </a:cubicBezTo>
                    <a:cubicBezTo>
                      <a:pt x="287" y="994"/>
                      <a:pt x="287" y="994"/>
                      <a:pt x="287" y="994"/>
                    </a:cubicBezTo>
                    <a:cubicBezTo>
                      <a:pt x="288" y="995"/>
                      <a:pt x="288" y="995"/>
                      <a:pt x="288" y="995"/>
                    </a:cubicBezTo>
                    <a:cubicBezTo>
                      <a:pt x="289" y="996"/>
                      <a:pt x="291" y="997"/>
                      <a:pt x="294" y="999"/>
                    </a:cubicBezTo>
                    <a:cubicBezTo>
                      <a:pt x="314" y="1012"/>
                      <a:pt x="380" y="1053"/>
                      <a:pt x="441" y="1091"/>
                    </a:cubicBezTo>
                    <a:cubicBezTo>
                      <a:pt x="503" y="1129"/>
                      <a:pt x="559" y="1164"/>
                      <a:pt x="559" y="1164"/>
                    </a:cubicBezTo>
                    <a:cubicBezTo>
                      <a:pt x="561" y="1161"/>
                      <a:pt x="561" y="1161"/>
                      <a:pt x="561" y="1161"/>
                    </a:cubicBezTo>
                    <a:cubicBezTo>
                      <a:pt x="558" y="1158"/>
                      <a:pt x="558" y="1158"/>
                      <a:pt x="558" y="1158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0" y="1157"/>
                      <a:pt x="560" y="1157"/>
                      <a:pt x="560" y="1157"/>
                    </a:cubicBezTo>
                    <a:cubicBezTo>
                      <a:pt x="559" y="1157"/>
                      <a:pt x="558" y="1157"/>
                      <a:pt x="558" y="1158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0" y="1157"/>
                      <a:pt x="560" y="1157"/>
                      <a:pt x="560" y="1157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0" y="1157"/>
                      <a:pt x="560" y="1157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9"/>
                      <a:pt x="561" y="1159"/>
                      <a:pt x="561" y="1159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9"/>
                      <a:pt x="561" y="1159"/>
                      <a:pt x="561" y="1159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6"/>
                      <a:pt x="560" y="1156"/>
                    </a:cubicBezTo>
                    <a:cubicBezTo>
                      <a:pt x="556" y="1155"/>
                      <a:pt x="549" y="1151"/>
                      <a:pt x="539" y="1146"/>
                    </a:cubicBezTo>
                    <a:cubicBezTo>
                      <a:pt x="505" y="1127"/>
                      <a:pt x="439" y="1089"/>
                      <a:pt x="381" y="1055"/>
                    </a:cubicBezTo>
                    <a:cubicBezTo>
                      <a:pt x="352" y="1039"/>
                      <a:pt x="326" y="1023"/>
                      <a:pt x="306" y="1012"/>
                    </a:cubicBezTo>
                    <a:cubicBezTo>
                      <a:pt x="297" y="1006"/>
                      <a:pt x="289" y="1001"/>
                      <a:pt x="283" y="998"/>
                    </a:cubicBezTo>
                    <a:cubicBezTo>
                      <a:pt x="278" y="995"/>
                      <a:pt x="275" y="993"/>
                      <a:pt x="275" y="993"/>
                    </a:cubicBezTo>
                    <a:cubicBezTo>
                      <a:pt x="273" y="992"/>
                      <a:pt x="271" y="993"/>
                      <a:pt x="269" y="994"/>
                    </a:cubicBezTo>
                    <a:cubicBezTo>
                      <a:pt x="269" y="995"/>
                      <a:pt x="269" y="996"/>
                      <a:pt x="269" y="997"/>
                    </a:cubicBezTo>
                    <a:cubicBezTo>
                      <a:pt x="269" y="998"/>
                      <a:pt x="269" y="999"/>
                      <a:pt x="270" y="999"/>
                    </a:cubicBezTo>
                    <a:cubicBezTo>
                      <a:pt x="270" y="1000"/>
                      <a:pt x="271" y="1001"/>
                      <a:pt x="272" y="1002"/>
                    </a:cubicBezTo>
                    <a:cubicBezTo>
                      <a:pt x="274" y="1003"/>
                      <a:pt x="276" y="1005"/>
                      <a:pt x="279" y="1007"/>
                    </a:cubicBezTo>
                    <a:cubicBezTo>
                      <a:pt x="291" y="1015"/>
                      <a:pt x="313" y="1029"/>
                      <a:pt x="341" y="1046"/>
                    </a:cubicBezTo>
                    <a:cubicBezTo>
                      <a:pt x="381" y="1071"/>
                      <a:pt x="433" y="1101"/>
                      <a:pt x="474" y="1126"/>
                    </a:cubicBezTo>
                    <a:cubicBezTo>
                      <a:pt x="494" y="1138"/>
                      <a:pt x="512" y="1149"/>
                      <a:pt x="525" y="1157"/>
                    </a:cubicBezTo>
                    <a:cubicBezTo>
                      <a:pt x="531" y="1161"/>
                      <a:pt x="537" y="1165"/>
                      <a:pt x="540" y="1167"/>
                    </a:cubicBezTo>
                    <a:cubicBezTo>
                      <a:pt x="542" y="1168"/>
                      <a:pt x="543" y="1169"/>
                      <a:pt x="544" y="1170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6" y="1169"/>
                      <a:pt x="546" y="1169"/>
                      <a:pt x="546" y="1169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6" y="1169"/>
                      <a:pt x="546" y="1169"/>
                      <a:pt x="546" y="1169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7" y="1168"/>
                      <a:pt x="547" y="1168"/>
                      <a:pt x="547" y="1168"/>
                    </a:cubicBezTo>
                    <a:cubicBezTo>
                      <a:pt x="544" y="1168"/>
                      <a:pt x="544" y="1168"/>
                      <a:pt x="544" y="1168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7" y="1168"/>
                      <a:pt x="547" y="1168"/>
                      <a:pt x="547" y="1168"/>
                    </a:cubicBezTo>
                    <a:cubicBezTo>
                      <a:pt x="544" y="1168"/>
                      <a:pt x="544" y="1168"/>
                      <a:pt x="544" y="1168"/>
                    </a:cubicBezTo>
                    <a:cubicBezTo>
                      <a:pt x="548" y="1168"/>
                      <a:pt x="548" y="1168"/>
                      <a:pt x="548" y="1168"/>
                    </a:cubicBezTo>
                    <a:cubicBezTo>
                      <a:pt x="544" y="1166"/>
                      <a:pt x="544" y="1166"/>
                      <a:pt x="544" y="1166"/>
                    </a:cubicBezTo>
                    <a:cubicBezTo>
                      <a:pt x="544" y="1167"/>
                      <a:pt x="544" y="1168"/>
                      <a:pt x="544" y="1168"/>
                    </a:cubicBezTo>
                    <a:cubicBezTo>
                      <a:pt x="548" y="1168"/>
                      <a:pt x="548" y="1168"/>
                      <a:pt x="548" y="1168"/>
                    </a:cubicBezTo>
                    <a:cubicBezTo>
                      <a:pt x="544" y="1166"/>
                      <a:pt x="544" y="1166"/>
                      <a:pt x="544" y="1166"/>
                    </a:cubicBezTo>
                    <a:cubicBezTo>
                      <a:pt x="548" y="1168"/>
                      <a:pt x="548" y="1168"/>
                      <a:pt x="548" y="1168"/>
                    </a:cubicBezTo>
                    <a:cubicBezTo>
                      <a:pt x="550" y="1165"/>
                      <a:pt x="550" y="1165"/>
                      <a:pt x="550" y="1165"/>
                    </a:cubicBezTo>
                    <a:cubicBezTo>
                      <a:pt x="550" y="1165"/>
                      <a:pt x="480" y="1123"/>
                      <a:pt x="409" y="1082"/>
                    </a:cubicBezTo>
                    <a:cubicBezTo>
                      <a:pt x="373" y="1061"/>
                      <a:pt x="336" y="1040"/>
                      <a:pt x="308" y="1025"/>
                    </a:cubicBezTo>
                    <a:cubicBezTo>
                      <a:pt x="293" y="1017"/>
                      <a:pt x="281" y="1010"/>
                      <a:pt x="272" y="1006"/>
                    </a:cubicBezTo>
                    <a:cubicBezTo>
                      <a:pt x="267" y="1004"/>
                      <a:pt x="263" y="1002"/>
                      <a:pt x="260" y="1000"/>
                    </a:cubicBezTo>
                    <a:cubicBezTo>
                      <a:pt x="258" y="1000"/>
                      <a:pt x="257" y="999"/>
                      <a:pt x="256" y="999"/>
                    </a:cubicBezTo>
                    <a:cubicBezTo>
                      <a:pt x="254" y="999"/>
                      <a:pt x="253" y="998"/>
                      <a:pt x="252" y="998"/>
                    </a:cubicBezTo>
                    <a:cubicBezTo>
                      <a:pt x="252" y="998"/>
                      <a:pt x="251" y="998"/>
                      <a:pt x="250" y="999"/>
                    </a:cubicBezTo>
                    <a:cubicBezTo>
                      <a:pt x="250" y="999"/>
                      <a:pt x="249" y="999"/>
                      <a:pt x="248" y="1001"/>
                    </a:cubicBezTo>
                    <a:cubicBezTo>
                      <a:pt x="251" y="1003"/>
                      <a:pt x="251" y="1003"/>
                      <a:pt x="251" y="1003"/>
                    </a:cubicBezTo>
                    <a:cubicBezTo>
                      <a:pt x="248" y="1000"/>
                      <a:pt x="248" y="1000"/>
                      <a:pt x="248" y="1000"/>
                    </a:cubicBezTo>
                    <a:cubicBezTo>
                      <a:pt x="247" y="1001"/>
                      <a:pt x="247" y="1002"/>
                      <a:pt x="247" y="1003"/>
                    </a:cubicBezTo>
                    <a:cubicBezTo>
                      <a:pt x="247" y="1004"/>
                      <a:pt x="248" y="1004"/>
                      <a:pt x="248" y="1005"/>
                    </a:cubicBezTo>
                    <a:cubicBezTo>
                      <a:pt x="248" y="1006"/>
                      <a:pt x="249" y="1006"/>
                      <a:pt x="249" y="1006"/>
                    </a:cubicBezTo>
                    <a:cubicBezTo>
                      <a:pt x="250" y="1007"/>
                      <a:pt x="250" y="1007"/>
                      <a:pt x="251" y="1008"/>
                    </a:cubicBezTo>
                    <a:cubicBezTo>
                      <a:pt x="255" y="1011"/>
                      <a:pt x="262" y="1015"/>
                      <a:pt x="272" y="1022"/>
                    </a:cubicBezTo>
                    <a:cubicBezTo>
                      <a:pt x="339" y="1066"/>
                      <a:pt x="535" y="1185"/>
                      <a:pt x="535" y="1185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4" y="1179"/>
                      <a:pt x="534" y="1179"/>
                      <a:pt x="534" y="1179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5" y="1178"/>
                      <a:pt x="535" y="1178"/>
                      <a:pt x="535" y="1178"/>
                    </a:cubicBezTo>
                    <a:cubicBezTo>
                      <a:pt x="535" y="1178"/>
                      <a:pt x="534" y="1179"/>
                      <a:pt x="534" y="1179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5" y="1178"/>
                      <a:pt x="535" y="1178"/>
                      <a:pt x="535" y="1178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6" y="1177"/>
                      <a:pt x="536" y="1177"/>
                      <a:pt x="536" y="1177"/>
                    </a:cubicBezTo>
                    <a:cubicBezTo>
                      <a:pt x="536" y="1178"/>
                      <a:pt x="536" y="1178"/>
                      <a:pt x="535" y="1178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6" y="1177"/>
                      <a:pt x="536" y="1177"/>
                      <a:pt x="536" y="1177"/>
                    </a:cubicBezTo>
                    <a:cubicBezTo>
                      <a:pt x="537" y="1180"/>
                      <a:pt x="537" y="1180"/>
                      <a:pt x="537" y="1180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6" y="1177"/>
                      <a:pt x="536" y="1177"/>
                      <a:pt x="536" y="1177"/>
                    </a:cubicBezTo>
                    <a:cubicBezTo>
                      <a:pt x="537" y="1180"/>
                      <a:pt x="537" y="1180"/>
                      <a:pt x="537" y="1180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9"/>
                      <a:pt x="537" y="1179"/>
                      <a:pt x="537" y="1179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9"/>
                      <a:pt x="537" y="1179"/>
                      <a:pt x="537" y="1179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7"/>
                      <a:pt x="536" y="1177"/>
                      <a:pt x="535" y="1177"/>
                    </a:cubicBezTo>
                    <a:cubicBezTo>
                      <a:pt x="531" y="1177"/>
                      <a:pt x="524" y="1176"/>
                      <a:pt x="518" y="1175"/>
                    </a:cubicBezTo>
                    <a:cubicBezTo>
                      <a:pt x="515" y="1175"/>
                      <a:pt x="512" y="1174"/>
                      <a:pt x="509" y="1174"/>
                    </a:cubicBezTo>
                    <a:cubicBezTo>
                      <a:pt x="508" y="1174"/>
                      <a:pt x="507" y="1174"/>
                      <a:pt x="506" y="1174"/>
                    </a:cubicBezTo>
                    <a:cubicBezTo>
                      <a:pt x="505" y="1174"/>
                      <a:pt x="505" y="1174"/>
                      <a:pt x="504" y="1174"/>
                    </a:cubicBezTo>
                    <a:cubicBezTo>
                      <a:pt x="504" y="1174"/>
                      <a:pt x="504" y="1174"/>
                      <a:pt x="503" y="1174"/>
                    </a:cubicBezTo>
                    <a:cubicBezTo>
                      <a:pt x="503" y="1174"/>
                      <a:pt x="503" y="1174"/>
                      <a:pt x="502" y="1174"/>
                    </a:cubicBezTo>
                    <a:cubicBezTo>
                      <a:pt x="502" y="1174"/>
                      <a:pt x="502" y="1174"/>
                      <a:pt x="502" y="1174"/>
                    </a:cubicBezTo>
                    <a:cubicBezTo>
                      <a:pt x="501" y="1174"/>
                      <a:pt x="501" y="1175"/>
                      <a:pt x="500" y="1176"/>
                    </a:cubicBezTo>
                    <a:cubicBezTo>
                      <a:pt x="499" y="1177"/>
                      <a:pt x="500" y="1180"/>
                      <a:pt x="502" y="1181"/>
                    </a:cubicBezTo>
                    <a:cubicBezTo>
                      <a:pt x="517" y="1191"/>
                      <a:pt x="517" y="1191"/>
                      <a:pt x="517" y="1191"/>
                    </a:cubicBezTo>
                    <a:cubicBezTo>
                      <a:pt x="519" y="1192"/>
                      <a:pt x="521" y="1191"/>
                      <a:pt x="523" y="1189"/>
                    </a:cubicBezTo>
                    <a:cubicBezTo>
                      <a:pt x="524" y="1188"/>
                      <a:pt x="523" y="1185"/>
                      <a:pt x="521" y="118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9"/>
              <p:cNvSpPr/>
              <p:nvPr/>
            </p:nvSpPr>
            <p:spPr bwMode="auto">
              <a:xfrm>
                <a:off x="2641" y="2739"/>
                <a:ext cx="116" cy="77"/>
              </a:xfrm>
              <a:custGeom>
                <a:avLst/>
                <a:gdLst>
                  <a:gd name="T0" fmla="*/ 7 w 85"/>
                  <a:gd name="T1" fmla="*/ 41 h 57"/>
                  <a:gd name="T2" fmla="*/ 37 w 85"/>
                  <a:gd name="T3" fmla="*/ 52 h 57"/>
                  <a:gd name="T4" fmla="*/ 46 w 85"/>
                  <a:gd name="T5" fmla="*/ 54 h 57"/>
                  <a:gd name="T6" fmla="*/ 50 w 85"/>
                  <a:gd name="T7" fmla="*/ 52 h 57"/>
                  <a:gd name="T8" fmla="*/ 8 w 85"/>
                  <a:gd name="T9" fmla="*/ 21 h 57"/>
                  <a:gd name="T10" fmla="*/ 6 w 85"/>
                  <a:gd name="T11" fmla="*/ 25 h 57"/>
                  <a:gd name="T12" fmla="*/ 6 w 85"/>
                  <a:gd name="T13" fmla="*/ 25 h 57"/>
                  <a:gd name="T14" fmla="*/ 7 w 85"/>
                  <a:gd name="T15" fmla="*/ 28 h 57"/>
                  <a:gd name="T16" fmla="*/ 7 w 85"/>
                  <a:gd name="T17" fmla="*/ 28 h 57"/>
                  <a:gd name="T18" fmla="*/ 7 w 85"/>
                  <a:gd name="T19" fmla="*/ 28 h 57"/>
                  <a:gd name="T20" fmla="*/ 6 w 85"/>
                  <a:gd name="T21" fmla="*/ 26 h 57"/>
                  <a:gd name="T22" fmla="*/ 6 w 85"/>
                  <a:gd name="T23" fmla="*/ 26 h 57"/>
                  <a:gd name="T24" fmla="*/ 6 w 85"/>
                  <a:gd name="T25" fmla="*/ 28 h 57"/>
                  <a:gd name="T26" fmla="*/ 6 w 85"/>
                  <a:gd name="T27" fmla="*/ 28 h 57"/>
                  <a:gd name="T28" fmla="*/ 59 w 85"/>
                  <a:gd name="T29" fmla="*/ 49 h 57"/>
                  <a:gd name="T30" fmla="*/ 80 w 85"/>
                  <a:gd name="T31" fmla="*/ 57 h 57"/>
                  <a:gd name="T32" fmla="*/ 82 w 85"/>
                  <a:gd name="T33" fmla="*/ 57 h 57"/>
                  <a:gd name="T34" fmla="*/ 85 w 85"/>
                  <a:gd name="T35" fmla="*/ 55 h 57"/>
                  <a:gd name="T36" fmla="*/ 84 w 85"/>
                  <a:gd name="T37" fmla="*/ 49 h 57"/>
                  <a:gd name="T38" fmla="*/ 6 w 85"/>
                  <a:gd name="T39" fmla="*/ 1 h 57"/>
                  <a:gd name="T40" fmla="*/ 14 w 85"/>
                  <a:gd name="T41" fmla="*/ 15 h 57"/>
                  <a:gd name="T42" fmla="*/ 77 w 85"/>
                  <a:gd name="T43" fmla="*/ 54 h 57"/>
                  <a:gd name="T44" fmla="*/ 80 w 85"/>
                  <a:gd name="T45" fmla="*/ 54 h 57"/>
                  <a:gd name="T46" fmla="*/ 80 w 85"/>
                  <a:gd name="T47" fmla="*/ 54 h 57"/>
                  <a:gd name="T48" fmla="*/ 77 w 85"/>
                  <a:gd name="T49" fmla="*/ 53 h 57"/>
                  <a:gd name="T50" fmla="*/ 77 w 85"/>
                  <a:gd name="T51" fmla="*/ 53 h 57"/>
                  <a:gd name="T52" fmla="*/ 77 w 85"/>
                  <a:gd name="T53" fmla="*/ 53 h 57"/>
                  <a:gd name="T54" fmla="*/ 81 w 85"/>
                  <a:gd name="T55" fmla="*/ 53 h 57"/>
                  <a:gd name="T56" fmla="*/ 79 w 85"/>
                  <a:gd name="T57" fmla="*/ 49 h 57"/>
                  <a:gd name="T58" fmla="*/ 79 w 85"/>
                  <a:gd name="T59" fmla="*/ 49 h 57"/>
                  <a:gd name="T60" fmla="*/ 79 w 85"/>
                  <a:gd name="T61" fmla="*/ 49 h 57"/>
                  <a:gd name="T62" fmla="*/ 81 w 85"/>
                  <a:gd name="T63" fmla="*/ 52 h 57"/>
                  <a:gd name="T64" fmla="*/ 81 w 85"/>
                  <a:gd name="T65" fmla="*/ 52 h 57"/>
                  <a:gd name="T66" fmla="*/ 82 w 85"/>
                  <a:gd name="T67" fmla="*/ 49 h 57"/>
                  <a:gd name="T68" fmla="*/ 82 w 85"/>
                  <a:gd name="T69" fmla="*/ 49 h 57"/>
                  <a:gd name="T70" fmla="*/ 29 w 85"/>
                  <a:gd name="T71" fmla="*/ 28 h 57"/>
                  <a:gd name="T72" fmla="*/ 8 w 85"/>
                  <a:gd name="T73" fmla="*/ 21 h 57"/>
                  <a:gd name="T74" fmla="*/ 4 w 85"/>
                  <a:gd name="T75" fmla="*/ 21 h 57"/>
                  <a:gd name="T76" fmla="*/ 44 w 85"/>
                  <a:gd name="T77" fmla="*/ 53 h 57"/>
                  <a:gd name="T78" fmla="*/ 46 w 85"/>
                  <a:gd name="T79" fmla="*/ 50 h 57"/>
                  <a:gd name="T80" fmla="*/ 46 w 85"/>
                  <a:gd name="T81" fmla="*/ 50 h 57"/>
                  <a:gd name="T82" fmla="*/ 46 w 85"/>
                  <a:gd name="T83" fmla="*/ 46 h 57"/>
                  <a:gd name="T84" fmla="*/ 46 w 85"/>
                  <a:gd name="T85" fmla="*/ 46 h 57"/>
                  <a:gd name="T86" fmla="*/ 46 w 85"/>
                  <a:gd name="T87" fmla="*/ 46 h 57"/>
                  <a:gd name="T88" fmla="*/ 46 w 85"/>
                  <a:gd name="T89" fmla="*/ 46 h 57"/>
                  <a:gd name="T90" fmla="*/ 13 w 85"/>
                  <a:gd name="T91" fmla="*/ 38 h 57"/>
                  <a:gd name="T92" fmla="*/ 5 w 85"/>
                  <a:gd name="T93" fmla="*/ 44 h 57"/>
                  <a:gd name="T94" fmla="*/ 16 w 85"/>
                  <a:gd name="T95" fmla="*/ 4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" h="57">
                    <a:moveTo>
                      <a:pt x="16" y="42"/>
                    </a:moveTo>
                    <a:cubicBezTo>
                      <a:pt x="10" y="38"/>
                      <a:pt x="10" y="38"/>
                      <a:pt x="10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15" y="47"/>
                      <a:pt x="24" y="49"/>
                    </a:cubicBezTo>
                    <a:cubicBezTo>
                      <a:pt x="29" y="51"/>
                      <a:pt x="33" y="52"/>
                      <a:pt x="37" y="52"/>
                    </a:cubicBezTo>
                    <a:cubicBezTo>
                      <a:pt x="39" y="53"/>
                      <a:pt x="41" y="53"/>
                      <a:pt x="42" y="53"/>
                    </a:cubicBezTo>
                    <a:cubicBezTo>
                      <a:pt x="43" y="54"/>
                      <a:pt x="44" y="54"/>
                      <a:pt x="44" y="54"/>
                    </a:cubicBezTo>
                    <a:cubicBezTo>
                      <a:pt x="45" y="54"/>
                      <a:pt x="45" y="54"/>
                      <a:pt x="46" y="54"/>
                    </a:cubicBezTo>
                    <a:cubicBezTo>
                      <a:pt x="46" y="54"/>
                      <a:pt x="46" y="54"/>
                      <a:pt x="47" y="54"/>
                    </a:cubicBezTo>
                    <a:cubicBezTo>
                      <a:pt x="47" y="54"/>
                      <a:pt x="48" y="54"/>
                      <a:pt x="48" y="53"/>
                    </a:cubicBezTo>
                    <a:cubicBezTo>
                      <a:pt x="48" y="53"/>
                      <a:pt x="49" y="53"/>
                      <a:pt x="50" y="52"/>
                    </a:cubicBezTo>
                    <a:cubicBezTo>
                      <a:pt x="50" y="51"/>
                      <a:pt x="50" y="50"/>
                      <a:pt x="50" y="49"/>
                    </a:cubicBezTo>
                    <a:cubicBezTo>
                      <a:pt x="50" y="48"/>
                      <a:pt x="49" y="47"/>
                      <a:pt x="48" y="46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9" y="27"/>
                      <a:pt x="9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9"/>
                      <a:pt x="7" y="29"/>
                    </a:cubicBezTo>
                    <a:cubicBezTo>
                      <a:pt x="10" y="30"/>
                      <a:pt x="16" y="32"/>
                      <a:pt x="23" y="35"/>
                    </a:cubicBezTo>
                    <a:cubicBezTo>
                      <a:pt x="34" y="39"/>
                      <a:pt x="48" y="44"/>
                      <a:pt x="59" y="49"/>
                    </a:cubicBezTo>
                    <a:cubicBezTo>
                      <a:pt x="65" y="51"/>
                      <a:pt x="70" y="53"/>
                      <a:pt x="74" y="54"/>
                    </a:cubicBezTo>
                    <a:cubicBezTo>
                      <a:pt x="75" y="55"/>
                      <a:pt x="77" y="56"/>
                      <a:pt x="78" y="56"/>
                    </a:cubicBezTo>
                    <a:cubicBezTo>
                      <a:pt x="79" y="56"/>
                      <a:pt x="79" y="56"/>
                      <a:pt x="80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80" y="57"/>
                      <a:pt x="81" y="57"/>
                      <a:pt x="81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3" y="57"/>
                      <a:pt x="83" y="57"/>
                      <a:pt x="83" y="56"/>
                    </a:cubicBezTo>
                    <a:cubicBezTo>
                      <a:pt x="84" y="56"/>
                      <a:pt x="84" y="56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4"/>
                      <a:pt x="85" y="53"/>
                      <a:pt x="85" y="53"/>
                    </a:cubicBezTo>
                    <a:cubicBezTo>
                      <a:pt x="85" y="52"/>
                      <a:pt x="85" y="51"/>
                      <a:pt x="85" y="51"/>
                    </a:cubicBezTo>
                    <a:cubicBezTo>
                      <a:pt x="84" y="50"/>
                      <a:pt x="84" y="50"/>
                      <a:pt x="84" y="49"/>
                    </a:cubicBezTo>
                    <a:cubicBezTo>
                      <a:pt x="83" y="49"/>
                      <a:pt x="82" y="48"/>
                      <a:pt x="81" y="47"/>
                    </a:cubicBezTo>
                    <a:cubicBezTo>
                      <a:pt x="78" y="45"/>
                      <a:pt x="72" y="41"/>
                      <a:pt x="64" y="36"/>
                    </a:cubicBezTo>
                    <a:cubicBezTo>
                      <a:pt x="41" y="22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2" y="8"/>
                      <a:pt x="7" y="11"/>
                      <a:pt x="14" y="15"/>
                    </a:cubicBezTo>
                    <a:cubicBezTo>
                      <a:pt x="25" y="22"/>
                      <a:pt x="41" y="31"/>
                      <a:pt x="55" y="40"/>
                    </a:cubicBezTo>
                    <a:cubicBezTo>
                      <a:pt x="62" y="44"/>
                      <a:pt x="68" y="48"/>
                      <a:pt x="72" y="51"/>
                    </a:cubicBezTo>
                    <a:cubicBezTo>
                      <a:pt x="74" y="52"/>
                      <a:pt x="76" y="53"/>
                      <a:pt x="77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80" y="54"/>
                      <a:pt x="80" y="54"/>
                      <a:pt x="80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80" y="54"/>
                      <a:pt x="80" y="54"/>
                      <a:pt x="80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4"/>
                      <a:pt x="78" y="55"/>
                      <a:pt x="78" y="55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7" y="52"/>
                      <a:pt x="77" y="53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9" y="50"/>
                      <a:pt x="78" y="50"/>
                      <a:pt x="78" y="51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79" y="49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1" y="49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1" y="49"/>
                    </a:cubicBezTo>
                    <a:cubicBezTo>
                      <a:pt x="78" y="48"/>
                      <a:pt x="72" y="45"/>
                      <a:pt x="65" y="43"/>
                    </a:cubicBezTo>
                    <a:cubicBezTo>
                      <a:pt x="54" y="38"/>
                      <a:pt x="41" y="33"/>
                      <a:pt x="29" y="28"/>
                    </a:cubicBezTo>
                    <a:cubicBezTo>
                      <a:pt x="24" y="26"/>
                      <a:pt x="18" y="24"/>
                      <a:pt x="15" y="23"/>
                    </a:cubicBezTo>
                    <a:cubicBezTo>
                      <a:pt x="13" y="22"/>
                      <a:pt x="11" y="22"/>
                      <a:pt x="10" y="21"/>
                    </a:cubicBezTo>
                    <a:cubicBezTo>
                      <a:pt x="9" y="21"/>
                      <a:pt x="8" y="21"/>
                      <a:pt x="8" y="21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2"/>
                      <a:pt x="2" y="22"/>
                    </a:cubicBezTo>
                    <a:cubicBezTo>
                      <a:pt x="1" y="24"/>
                      <a:pt x="2" y="27"/>
                      <a:pt x="4" y="28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43" y="47"/>
                      <a:pt x="43" y="48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5" y="46"/>
                      <a:pt x="45" y="46"/>
                      <a:pt x="44" y="46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5" y="46"/>
                      <a:pt x="43" y="46"/>
                    </a:cubicBezTo>
                    <a:cubicBezTo>
                      <a:pt x="39" y="45"/>
                      <a:pt x="30" y="43"/>
                      <a:pt x="22" y="41"/>
                    </a:cubicBezTo>
                    <a:cubicBezTo>
                      <a:pt x="19" y="40"/>
                      <a:pt x="15" y="39"/>
                      <a:pt x="13" y="38"/>
                    </a:cubicBezTo>
                    <a:cubicBezTo>
                      <a:pt x="10" y="38"/>
                      <a:pt x="8" y="37"/>
                      <a:pt x="8" y="37"/>
                    </a:cubicBezTo>
                    <a:cubicBezTo>
                      <a:pt x="7" y="37"/>
                      <a:pt x="5" y="38"/>
                      <a:pt x="4" y="40"/>
                    </a:cubicBezTo>
                    <a:cubicBezTo>
                      <a:pt x="3" y="41"/>
                      <a:pt x="4" y="43"/>
                      <a:pt x="5" y="44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3" y="50"/>
                      <a:pt x="16" y="49"/>
                      <a:pt x="17" y="47"/>
                    </a:cubicBezTo>
                    <a:cubicBezTo>
                      <a:pt x="18" y="45"/>
                      <a:pt x="18" y="43"/>
                      <a:pt x="16" y="4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0"/>
              <p:cNvSpPr/>
              <p:nvPr/>
            </p:nvSpPr>
            <p:spPr bwMode="auto">
              <a:xfrm>
                <a:off x="2625" y="2651"/>
                <a:ext cx="1278" cy="825"/>
              </a:xfrm>
              <a:custGeom>
                <a:avLst/>
                <a:gdLst>
                  <a:gd name="T0" fmla="*/ 672 w 939"/>
                  <a:gd name="T1" fmla="*/ 579 h 606"/>
                  <a:gd name="T2" fmla="*/ 670 w 939"/>
                  <a:gd name="T3" fmla="*/ 583 h 606"/>
                  <a:gd name="T4" fmla="*/ 671 w 939"/>
                  <a:gd name="T5" fmla="*/ 586 h 606"/>
                  <a:gd name="T6" fmla="*/ 725 w 939"/>
                  <a:gd name="T7" fmla="*/ 603 h 606"/>
                  <a:gd name="T8" fmla="*/ 658 w 939"/>
                  <a:gd name="T9" fmla="*/ 559 h 606"/>
                  <a:gd name="T10" fmla="*/ 658 w 939"/>
                  <a:gd name="T11" fmla="*/ 539 h 606"/>
                  <a:gd name="T12" fmla="*/ 658 w 939"/>
                  <a:gd name="T13" fmla="*/ 547 h 606"/>
                  <a:gd name="T14" fmla="*/ 141 w 939"/>
                  <a:gd name="T15" fmla="*/ 207 h 606"/>
                  <a:gd name="T16" fmla="*/ 138 w 939"/>
                  <a:gd name="T17" fmla="*/ 178 h 606"/>
                  <a:gd name="T18" fmla="*/ 135 w 939"/>
                  <a:gd name="T19" fmla="*/ 181 h 606"/>
                  <a:gd name="T20" fmla="*/ 124 w 939"/>
                  <a:gd name="T21" fmla="*/ 154 h 606"/>
                  <a:gd name="T22" fmla="*/ 124 w 939"/>
                  <a:gd name="T23" fmla="*/ 158 h 606"/>
                  <a:gd name="T24" fmla="*/ 124 w 939"/>
                  <a:gd name="T25" fmla="*/ 162 h 606"/>
                  <a:gd name="T26" fmla="*/ 118 w 939"/>
                  <a:gd name="T27" fmla="*/ 134 h 606"/>
                  <a:gd name="T28" fmla="*/ 116 w 939"/>
                  <a:gd name="T29" fmla="*/ 139 h 606"/>
                  <a:gd name="T30" fmla="*/ 769 w 939"/>
                  <a:gd name="T31" fmla="*/ 537 h 606"/>
                  <a:gd name="T32" fmla="*/ 16 w 939"/>
                  <a:gd name="T33" fmla="*/ 55 h 606"/>
                  <a:gd name="T34" fmla="*/ 14 w 939"/>
                  <a:gd name="T35" fmla="*/ 60 h 606"/>
                  <a:gd name="T36" fmla="*/ 832 w 939"/>
                  <a:gd name="T37" fmla="*/ 534 h 606"/>
                  <a:gd name="T38" fmla="*/ 9 w 939"/>
                  <a:gd name="T39" fmla="*/ 16 h 606"/>
                  <a:gd name="T40" fmla="*/ 7 w 939"/>
                  <a:gd name="T41" fmla="*/ 21 h 606"/>
                  <a:gd name="T42" fmla="*/ 121 w 939"/>
                  <a:gd name="T43" fmla="*/ 86 h 606"/>
                  <a:gd name="T44" fmla="*/ 5 w 939"/>
                  <a:gd name="T45" fmla="*/ 5 h 606"/>
                  <a:gd name="T46" fmla="*/ 504 w 939"/>
                  <a:gd name="T47" fmla="*/ 294 h 606"/>
                  <a:gd name="T48" fmla="*/ 504 w 939"/>
                  <a:gd name="T49" fmla="*/ 299 h 606"/>
                  <a:gd name="T50" fmla="*/ 844 w 939"/>
                  <a:gd name="T51" fmla="*/ 499 h 606"/>
                  <a:gd name="T52" fmla="*/ 862 w 939"/>
                  <a:gd name="T53" fmla="*/ 488 h 606"/>
                  <a:gd name="T54" fmla="*/ 600 w 939"/>
                  <a:gd name="T55" fmla="*/ 322 h 606"/>
                  <a:gd name="T56" fmla="*/ 597 w 939"/>
                  <a:gd name="T57" fmla="*/ 325 h 606"/>
                  <a:gd name="T58" fmla="*/ 632 w 939"/>
                  <a:gd name="T59" fmla="*/ 326 h 606"/>
                  <a:gd name="T60" fmla="*/ 890 w 939"/>
                  <a:gd name="T61" fmla="*/ 477 h 606"/>
                  <a:gd name="T62" fmla="*/ 683 w 939"/>
                  <a:gd name="T63" fmla="*/ 327 h 606"/>
                  <a:gd name="T64" fmla="*/ 933 w 939"/>
                  <a:gd name="T65" fmla="*/ 459 h 606"/>
                  <a:gd name="T66" fmla="*/ 724 w 939"/>
                  <a:gd name="T67" fmla="*/ 321 h 606"/>
                  <a:gd name="T68" fmla="*/ 931 w 939"/>
                  <a:gd name="T69" fmla="*/ 456 h 606"/>
                  <a:gd name="T70" fmla="*/ 937 w 939"/>
                  <a:gd name="T71" fmla="*/ 452 h 606"/>
                  <a:gd name="T72" fmla="*/ 918 w 939"/>
                  <a:gd name="T73" fmla="*/ 458 h 606"/>
                  <a:gd name="T74" fmla="*/ 661 w 939"/>
                  <a:gd name="T75" fmla="*/ 324 h 606"/>
                  <a:gd name="T76" fmla="*/ 890 w 939"/>
                  <a:gd name="T77" fmla="*/ 469 h 606"/>
                  <a:gd name="T78" fmla="*/ 874 w 939"/>
                  <a:gd name="T79" fmla="*/ 478 h 606"/>
                  <a:gd name="T80" fmla="*/ 811 w 939"/>
                  <a:gd name="T81" fmla="*/ 439 h 606"/>
                  <a:gd name="T82" fmla="*/ 855 w 939"/>
                  <a:gd name="T83" fmla="*/ 487 h 606"/>
                  <a:gd name="T84" fmla="*/ 858 w 939"/>
                  <a:gd name="T85" fmla="*/ 482 h 606"/>
                  <a:gd name="T86" fmla="*/ 859 w 939"/>
                  <a:gd name="T87" fmla="*/ 481 h 606"/>
                  <a:gd name="T88" fmla="*/ 847 w 939"/>
                  <a:gd name="T89" fmla="*/ 494 h 606"/>
                  <a:gd name="T90" fmla="*/ 498 w 939"/>
                  <a:gd name="T91" fmla="*/ 294 h 606"/>
                  <a:gd name="T92" fmla="*/ 829 w 939"/>
                  <a:gd name="T93" fmla="*/ 515 h 606"/>
                  <a:gd name="T94" fmla="*/ 828 w 939"/>
                  <a:gd name="T95" fmla="*/ 532 h 606"/>
                  <a:gd name="T96" fmla="*/ 8 w 939"/>
                  <a:gd name="T97" fmla="*/ 57 h 606"/>
                  <a:gd name="T98" fmla="*/ 829 w 939"/>
                  <a:gd name="T99" fmla="*/ 563 h 606"/>
                  <a:gd name="T100" fmla="*/ 118 w 939"/>
                  <a:gd name="T101" fmla="*/ 144 h 606"/>
                  <a:gd name="T102" fmla="*/ 823 w 939"/>
                  <a:gd name="T103" fmla="*/ 575 h 606"/>
                  <a:gd name="T104" fmla="*/ 118 w 939"/>
                  <a:gd name="T105" fmla="*/ 159 h 606"/>
                  <a:gd name="T106" fmla="*/ 135 w 939"/>
                  <a:gd name="T107" fmla="*/ 187 h 606"/>
                  <a:gd name="T108" fmla="*/ 766 w 939"/>
                  <a:gd name="T109" fmla="*/ 594 h 606"/>
                  <a:gd name="T110" fmla="*/ 767 w 939"/>
                  <a:gd name="T111" fmla="*/ 591 h 606"/>
                  <a:gd name="T112" fmla="*/ 656 w 939"/>
                  <a:gd name="T113" fmla="*/ 538 h 606"/>
                  <a:gd name="T114" fmla="*/ 746 w 939"/>
                  <a:gd name="T115" fmla="*/ 594 h 606"/>
                  <a:gd name="T116" fmla="*/ 722 w 939"/>
                  <a:gd name="T117" fmla="*/ 597 h 606"/>
                  <a:gd name="T118" fmla="*/ 713 w 939"/>
                  <a:gd name="T119" fmla="*/ 591 h 606"/>
                  <a:gd name="T120" fmla="*/ 698 w 939"/>
                  <a:gd name="T121" fmla="*/ 604 h 606"/>
                  <a:gd name="T122" fmla="*/ 696 w 939"/>
                  <a:gd name="T123" fmla="*/ 602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39" h="606">
                    <a:moveTo>
                      <a:pt x="680" y="598"/>
                    </a:moveTo>
                    <a:cubicBezTo>
                      <a:pt x="677" y="596"/>
                      <a:pt x="677" y="596"/>
                      <a:pt x="677" y="596"/>
                    </a:cubicBezTo>
                    <a:cubicBezTo>
                      <a:pt x="674" y="599"/>
                      <a:pt x="674" y="599"/>
                      <a:pt x="674" y="599"/>
                    </a:cubicBezTo>
                    <a:cubicBezTo>
                      <a:pt x="674" y="603"/>
                      <a:pt x="674" y="603"/>
                      <a:pt x="674" y="603"/>
                    </a:cubicBezTo>
                    <a:cubicBezTo>
                      <a:pt x="700" y="606"/>
                      <a:pt x="700" y="606"/>
                      <a:pt x="700" y="606"/>
                    </a:cubicBezTo>
                    <a:cubicBezTo>
                      <a:pt x="702" y="606"/>
                      <a:pt x="703" y="605"/>
                      <a:pt x="704" y="604"/>
                    </a:cubicBezTo>
                    <a:cubicBezTo>
                      <a:pt x="704" y="603"/>
                      <a:pt x="705" y="602"/>
                      <a:pt x="704" y="602"/>
                    </a:cubicBezTo>
                    <a:cubicBezTo>
                      <a:pt x="704" y="601"/>
                      <a:pt x="704" y="600"/>
                      <a:pt x="704" y="600"/>
                    </a:cubicBezTo>
                    <a:cubicBezTo>
                      <a:pt x="704" y="599"/>
                      <a:pt x="704" y="599"/>
                      <a:pt x="703" y="599"/>
                    </a:cubicBezTo>
                    <a:cubicBezTo>
                      <a:pt x="703" y="598"/>
                      <a:pt x="703" y="598"/>
                      <a:pt x="703" y="598"/>
                    </a:cubicBezTo>
                    <a:cubicBezTo>
                      <a:pt x="702" y="598"/>
                      <a:pt x="701" y="597"/>
                      <a:pt x="700" y="596"/>
                    </a:cubicBezTo>
                    <a:cubicBezTo>
                      <a:pt x="697" y="594"/>
                      <a:pt x="690" y="590"/>
                      <a:pt x="683" y="586"/>
                    </a:cubicBezTo>
                    <a:cubicBezTo>
                      <a:pt x="680" y="584"/>
                      <a:pt x="678" y="582"/>
                      <a:pt x="676" y="581"/>
                    </a:cubicBezTo>
                    <a:cubicBezTo>
                      <a:pt x="674" y="581"/>
                      <a:pt x="674" y="580"/>
                      <a:pt x="673" y="580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1" y="581"/>
                      <a:pt x="671" y="581"/>
                      <a:pt x="671" y="581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1" y="581"/>
                      <a:pt x="671" y="581"/>
                      <a:pt x="671" y="581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0" y="582"/>
                      <a:pt x="670" y="582"/>
                      <a:pt x="670" y="582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0" y="582"/>
                      <a:pt x="670" y="582"/>
                      <a:pt x="670" y="582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1"/>
                      <a:pt x="674" y="581"/>
                      <a:pt x="674" y="581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1"/>
                      <a:pt x="674" y="581"/>
                      <a:pt x="674" y="581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3"/>
                      <a:pt x="674" y="583"/>
                      <a:pt x="674" y="583"/>
                    </a:cubicBezTo>
                    <a:cubicBezTo>
                      <a:pt x="674" y="581"/>
                      <a:pt x="674" y="581"/>
                      <a:pt x="674" y="581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3"/>
                      <a:pt x="674" y="583"/>
                      <a:pt x="674" y="583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3" y="585"/>
                      <a:pt x="673" y="585"/>
                      <a:pt x="673" y="585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2" y="586"/>
                      <a:pt x="672" y="586"/>
                      <a:pt x="672" y="586"/>
                    </a:cubicBezTo>
                    <a:cubicBezTo>
                      <a:pt x="672" y="586"/>
                      <a:pt x="673" y="585"/>
                      <a:pt x="673" y="585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2" y="586"/>
                      <a:pt x="672" y="586"/>
                      <a:pt x="672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1" y="586"/>
                      <a:pt x="671" y="586"/>
                      <a:pt x="671" y="586"/>
                    </a:cubicBezTo>
                    <a:cubicBezTo>
                      <a:pt x="671" y="586"/>
                      <a:pt x="671" y="586"/>
                      <a:pt x="672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1" y="586"/>
                      <a:pt x="671" y="586"/>
                      <a:pt x="671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0" y="587"/>
                      <a:pt x="670" y="587"/>
                      <a:pt x="670" y="587"/>
                    </a:cubicBezTo>
                    <a:cubicBezTo>
                      <a:pt x="671" y="586"/>
                      <a:pt x="671" y="586"/>
                      <a:pt x="671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0" y="587"/>
                      <a:pt x="670" y="587"/>
                      <a:pt x="670" y="587"/>
                    </a:cubicBezTo>
                    <a:cubicBezTo>
                      <a:pt x="670" y="584"/>
                      <a:pt x="670" y="584"/>
                      <a:pt x="670" y="584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7"/>
                      <a:pt x="670" y="587"/>
                      <a:pt x="670" y="587"/>
                    </a:cubicBezTo>
                    <a:cubicBezTo>
                      <a:pt x="670" y="584"/>
                      <a:pt x="670" y="584"/>
                      <a:pt x="670" y="584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5"/>
                      <a:pt x="670" y="585"/>
                      <a:pt x="670" y="585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5"/>
                      <a:pt x="670" y="585"/>
                      <a:pt x="670" y="585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6"/>
                      <a:pt x="670" y="587"/>
                      <a:pt x="671" y="587"/>
                    </a:cubicBezTo>
                    <a:cubicBezTo>
                      <a:pt x="673" y="587"/>
                      <a:pt x="677" y="589"/>
                      <a:pt x="682" y="590"/>
                    </a:cubicBezTo>
                    <a:cubicBezTo>
                      <a:pt x="690" y="593"/>
                      <a:pt x="700" y="596"/>
                      <a:pt x="708" y="598"/>
                    </a:cubicBezTo>
                    <a:cubicBezTo>
                      <a:pt x="712" y="600"/>
                      <a:pt x="716" y="601"/>
                      <a:pt x="719" y="602"/>
                    </a:cubicBezTo>
                    <a:cubicBezTo>
                      <a:pt x="720" y="602"/>
                      <a:pt x="721" y="602"/>
                      <a:pt x="722" y="603"/>
                    </a:cubicBezTo>
                    <a:cubicBezTo>
                      <a:pt x="723" y="603"/>
                      <a:pt x="723" y="603"/>
                      <a:pt x="724" y="603"/>
                    </a:cubicBezTo>
                    <a:cubicBezTo>
                      <a:pt x="724" y="603"/>
                      <a:pt x="725" y="603"/>
                      <a:pt x="725" y="603"/>
                    </a:cubicBezTo>
                    <a:cubicBezTo>
                      <a:pt x="726" y="603"/>
                      <a:pt x="726" y="603"/>
                      <a:pt x="726" y="603"/>
                    </a:cubicBezTo>
                    <a:cubicBezTo>
                      <a:pt x="727" y="603"/>
                      <a:pt x="727" y="603"/>
                      <a:pt x="727" y="602"/>
                    </a:cubicBezTo>
                    <a:cubicBezTo>
                      <a:pt x="728" y="602"/>
                      <a:pt x="728" y="602"/>
                      <a:pt x="729" y="601"/>
                    </a:cubicBezTo>
                    <a:cubicBezTo>
                      <a:pt x="730" y="600"/>
                      <a:pt x="730" y="599"/>
                      <a:pt x="729" y="598"/>
                    </a:cubicBezTo>
                    <a:cubicBezTo>
                      <a:pt x="729" y="597"/>
                      <a:pt x="729" y="596"/>
                      <a:pt x="728" y="596"/>
                    </a:cubicBezTo>
                    <a:cubicBezTo>
                      <a:pt x="660" y="553"/>
                      <a:pt x="660" y="553"/>
                      <a:pt x="660" y="553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61" y="559"/>
                      <a:pt x="661" y="559"/>
                      <a:pt x="661" y="559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9" y="560"/>
                      <a:pt x="659" y="560"/>
                      <a:pt x="659" y="560"/>
                    </a:cubicBezTo>
                    <a:cubicBezTo>
                      <a:pt x="660" y="560"/>
                      <a:pt x="661" y="560"/>
                      <a:pt x="661" y="559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9" y="560"/>
                      <a:pt x="659" y="560"/>
                      <a:pt x="659" y="560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61"/>
                      <a:pt x="659" y="561"/>
                      <a:pt x="659" y="560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59"/>
                      <a:pt x="658" y="559"/>
                      <a:pt x="658" y="559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59"/>
                      <a:pt x="658" y="559"/>
                      <a:pt x="658" y="559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9" y="561"/>
                      <a:pt x="661" y="562"/>
                      <a:pt x="664" y="563"/>
                    </a:cubicBezTo>
                    <a:cubicBezTo>
                      <a:pt x="674" y="567"/>
                      <a:pt x="694" y="577"/>
                      <a:pt x="711" y="586"/>
                    </a:cubicBezTo>
                    <a:cubicBezTo>
                      <a:pt x="720" y="590"/>
                      <a:pt x="728" y="594"/>
                      <a:pt x="734" y="597"/>
                    </a:cubicBezTo>
                    <a:cubicBezTo>
                      <a:pt x="736" y="598"/>
                      <a:pt x="739" y="600"/>
                      <a:pt x="740" y="600"/>
                    </a:cubicBezTo>
                    <a:cubicBezTo>
                      <a:pt x="741" y="601"/>
                      <a:pt x="742" y="601"/>
                      <a:pt x="742" y="601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4" y="602"/>
                      <a:pt x="744" y="602"/>
                      <a:pt x="744" y="602"/>
                    </a:cubicBezTo>
                    <a:cubicBezTo>
                      <a:pt x="744" y="602"/>
                      <a:pt x="744" y="602"/>
                      <a:pt x="744" y="602"/>
                    </a:cubicBezTo>
                    <a:cubicBezTo>
                      <a:pt x="744" y="602"/>
                      <a:pt x="744" y="602"/>
                      <a:pt x="745" y="602"/>
                    </a:cubicBezTo>
                    <a:cubicBezTo>
                      <a:pt x="747" y="602"/>
                      <a:pt x="748" y="601"/>
                      <a:pt x="749" y="599"/>
                    </a:cubicBezTo>
                    <a:cubicBezTo>
                      <a:pt x="749" y="598"/>
                      <a:pt x="749" y="596"/>
                      <a:pt x="747" y="595"/>
                    </a:cubicBezTo>
                    <a:cubicBezTo>
                      <a:pt x="658" y="539"/>
                      <a:pt x="658" y="539"/>
                      <a:pt x="658" y="539"/>
                    </a:cubicBezTo>
                    <a:cubicBezTo>
                      <a:pt x="655" y="542"/>
                      <a:pt x="655" y="542"/>
                      <a:pt x="655" y="542"/>
                    </a:cubicBezTo>
                    <a:cubicBezTo>
                      <a:pt x="659" y="544"/>
                      <a:pt x="659" y="544"/>
                      <a:pt x="659" y="544"/>
                    </a:cubicBezTo>
                    <a:cubicBezTo>
                      <a:pt x="656" y="542"/>
                      <a:pt x="656" y="542"/>
                      <a:pt x="656" y="542"/>
                    </a:cubicBezTo>
                    <a:cubicBezTo>
                      <a:pt x="657" y="546"/>
                      <a:pt x="657" y="546"/>
                      <a:pt x="657" y="546"/>
                    </a:cubicBezTo>
                    <a:cubicBezTo>
                      <a:pt x="657" y="546"/>
                      <a:pt x="658" y="545"/>
                      <a:pt x="659" y="544"/>
                    </a:cubicBezTo>
                    <a:cubicBezTo>
                      <a:pt x="656" y="542"/>
                      <a:pt x="656" y="542"/>
                      <a:pt x="656" y="542"/>
                    </a:cubicBezTo>
                    <a:cubicBezTo>
                      <a:pt x="657" y="546"/>
                      <a:pt x="657" y="546"/>
                      <a:pt x="657" y="546"/>
                    </a:cubicBezTo>
                    <a:cubicBezTo>
                      <a:pt x="656" y="543"/>
                      <a:pt x="656" y="543"/>
                      <a:pt x="656" y="543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6" y="546"/>
                      <a:pt x="657" y="546"/>
                    </a:cubicBezTo>
                    <a:cubicBezTo>
                      <a:pt x="656" y="543"/>
                      <a:pt x="656" y="543"/>
                      <a:pt x="656" y="543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5"/>
                      <a:pt x="656" y="545"/>
                      <a:pt x="656" y="545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5"/>
                      <a:pt x="656" y="545"/>
                      <a:pt x="656" y="545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7" y="546"/>
                      <a:pt x="658" y="547"/>
                    </a:cubicBezTo>
                    <a:cubicBezTo>
                      <a:pt x="663" y="548"/>
                      <a:pt x="672" y="552"/>
                      <a:pt x="683" y="558"/>
                    </a:cubicBezTo>
                    <a:cubicBezTo>
                      <a:pt x="699" y="565"/>
                      <a:pt x="719" y="575"/>
                      <a:pt x="736" y="584"/>
                    </a:cubicBezTo>
                    <a:cubicBezTo>
                      <a:pt x="744" y="588"/>
                      <a:pt x="752" y="591"/>
                      <a:pt x="757" y="594"/>
                    </a:cubicBezTo>
                    <a:cubicBezTo>
                      <a:pt x="760" y="595"/>
                      <a:pt x="762" y="596"/>
                      <a:pt x="764" y="597"/>
                    </a:cubicBezTo>
                    <a:cubicBezTo>
                      <a:pt x="765" y="597"/>
                      <a:pt x="765" y="598"/>
                      <a:pt x="766" y="598"/>
                    </a:cubicBezTo>
                    <a:cubicBezTo>
                      <a:pt x="767" y="598"/>
                      <a:pt x="767" y="598"/>
                      <a:pt x="767" y="598"/>
                    </a:cubicBezTo>
                    <a:cubicBezTo>
                      <a:pt x="767" y="598"/>
                      <a:pt x="767" y="598"/>
                      <a:pt x="767" y="598"/>
                    </a:cubicBezTo>
                    <a:cubicBezTo>
                      <a:pt x="768" y="598"/>
                      <a:pt x="768" y="598"/>
                      <a:pt x="768" y="598"/>
                    </a:cubicBezTo>
                    <a:cubicBezTo>
                      <a:pt x="769" y="598"/>
                      <a:pt x="769" y="598"/>
                      <a:pt x="770" y="598"/>
                    </a:cubicBezTo>
                    <a:cubicBezTo>
                      <a:pt x="770" y="598"/>
                      <a:pt x="771" y="598"/>
                      <a:pt x="772" y="597"/>
                    </a:cubicBezTo>
                    <a:cubicBezTo>
                      <a:pt x="772" y="596"/>
                      <a:pt x="772" y="596"/>
                      <a:pt x="772" y="596"/>
                    </a:cubicBezTo>
                    <a:cubicBezTo>
                      <a:pt x="772" y="596"/>
                      <a:pt x="773" y="595"/>
                      <a:pt x="773" y="594"/>
                    </a:cubicBezTo>
                    <a:cubicBezTo>
                      <a:pt x="773" y="592"/>
                      <a:pt x="772" y="591"/>
                      <a:pt x="772" y="591"/>
                    </a:cubicBezTo>
                    <a:cubicBezTo>
                      <a:pt x="771" y="589"/>
                      <a:pt x="769" y="587"/>
                      <a:pt x="767" y="586"/>
                    </a:cubicBezTo>
                    <a:cubicBezTo>
                      <a:pt x="764" y="582"/>
                      <a:pt x="758" y="578"/>
                      <a:pt x="751" y="573"/>
                    </a:cubicBezTo>
                    <a:cubicBezTo>
                      <a:pt x="725" y="553"/>
                      <a:pt x="674" y="520"/>
                      <a:pt x="612" y="481"/>
                    </a:cubicBezTo>
                    <a:cubicBezTo>
                      <a:pt x="427" y="365"/>
                      <a:pt x="145" y="200"/>
                      <a:pt x="145" y="200"/>
                    </a:cubicBezTo>
                    <a:cubicBezTo>
                      <a:pt x="144" y="199"/>
                      <a:pt x="141" y="200"/>
                      <a:pt x="140" y="202"/>
                    </a:cubicBezTo>
                    <a:cubicBezTo>
                      <a:pt x="139" y="204"/>
                      <a:pt x="139" y="206"/>
                      <a:pt x="141" y="207"/>
                    </a:cubicBezTo>
                    <a:cubicBezTo>
                      <a:pt x="791" y="592"/>
                      <a:pt x="791" y="592"/>
                      <a:pt x="791" y="592"/>
                    </a:cubicBezTo>
                    <a:cubicBezTo>
                      <a:pt x="792" y="593"/>
                      <a:pt x="793" y="593"/>
                      <a:pt x="794" y="593"/>
                    </a:cubicBezTo>
                    <a:cubicBezTo>
                      <a:pt x="795" y="593"/>
                      <a:pt x="796" y="592"/>
                      <a:pt x="796" y="591"/>
                    </a:cubicBezTo>
                    <a:cubicBezTo>
                      <a:pt x="797" y="590"/>
                      <a:pt x="797" y="589"/>
                      <a:pt x="797" y="588"/>
                    </a:cubicBezTo>
                    <a:cubicBezTo>
                      <a:pt x="797" y="587"/>
                      <a:pt x="796" y="586"/>
                      <a:pt x="795" y="586"/>
                    </a:cubicBezTo>
                    <a:cubicBezTo>
                      <a:pt x="795" y="586"/>
                      <a:pt x="792" y="584"/>
                      <a:pt x="788" y="581"/>
                    </a:cubicBezTo>
                    <a:cubicBezTo>
                      <a:pt x="751" y="560"/>
                      <a:pt x="589" y="465"/>
                      <a:pt x="435" y="372"/>
                    </a:cubicBezTo>
                    <a:cubicBezTo>
                      <a:pt x="358" y="325"/>
                      <a:pt x="283" y="279"/>
                      <a:pt x="228" y="243"/>
                    </a:cubicBezTo>
                    <a:cubicBezTo>
                      <a:pt x="200" y="225"/>
                      <a:pt x="177" y="210"/>
                      <a:pt x="162" y="198"/>
                    </a:cubicBezTo>
                    <a:cubicBezTo>
                      <a:pt x="154" y="192"/>
                      <a:pt x="147" y="187"/>
                      <a:pt x="143" y="184"/>
                    </a:cubicBezTo>
                    <a:cubicBezTo>
                      <a:pt x="141" y="182"/>
                      <a:pt x="140" y="180"/>
                      <a:pt x="139" y="179"/>
                    </a:cubicBezTo>
                    <a:cubicBezTo>
                      <a:pt x="139" y="178"/>
                      <a:pt x="138" y="178"/>
                      <a:pt x="138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8" y="179"/>
                      <a:pt x="138" y="179"/>
                      <a:pt x="138" y="178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6" y="181"/>
                      <a:pt x="136" y="181"/>
                      <a:pt x="136" y="181"/>
                    </a:cubicBezTo>
                    <a:cubicBezTo>
                      <a:pt x="136" y="181"/>
                      <a:pt x="137" y="180"/>
                      <a:pt x="138" y="180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6" y="181"/>
                      <a:pt x="136" y="181"/>
                      <a:pt x="136" y="181"/>
                    </a:cubicBezTo>
                    <a:cubicBezTo>
                      <a:pt x="135" y="179"/>
                      <a:pt x="135" y="179"/>
                      <a:pt x="135" y="179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5" y="181"/>
                      <a:pt x="136" y="181"/>
                    </a:cubicBezTo>
                    <a:cubicBezTo>
                      <a:pt x="135" y="179"/>
                      <a:pt x="135" y="179"/>
                      <a:pt x="135" y="179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0"/>
                      <a:pt x="135" y="180"/>
                      <a:pt x="135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0"/>
                      <a:pt x="135" y="180"/>
                      <a:pt x="135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7" y="182"/>
                      <a:pt x="139" y="182"/>
                    </a:cubicBezTo>
                    <a:cubicBezTo>
                      <a:pt x="142" y="184"/>
                      <a:pt x="149" y="187"/>
                      <a:pt x="157" y="191"/>
                    </a:cubicBezTo>
                    <a:cubicBezTo>
                      <a:pt x="187" y="207"/>
                      <a:pt x="243" y="240"/>
                      <a:pt x="310" y="281"/>
                    </a:cubicBezTo>
                    <a:cubicBezTo>
                      <a:pt x="410" y="342"/>
                      <a:pt x="536" y="420"/>
                      <a:pt x="636" y="482"/>
                    </a:cubicBezTo>
                    <a:cubicBezTo>
                      <a:pt x="686" y="513"/>
                      <a:pt x="730" y="541"/>
                      <a:pt x="761" y="561"/>
                    </a:cubicBezTo>
                    <a:cubicBezTo>
                      <a:pt x="776" y="570"/>
                      <a:pt x="789" y="578"/>
                      <a:pt x="798" y="584"/>
                    </a:cubicBezTo>
                    <a:cubicBezTo>
                      <a:pt x="806" y="589"/>
                      <a:pt x="811" y="592"/>
                      <a:pt x="811" y="592"/>
                    </a:cubicBezTo>
                    <a:cubicBezTo>
                      <a:pt x="813" y="589"/>
                      <a:pt x="813" y="589"/>
                      <a:pt x="813" y="589"/>
                    </a:cubicBezTo>
                    <a:cubicBezTo>
                      <a:pt x="815" y="585"/>
                      <a:pt x="815" y="585"/>
                      <a:pt x="815" y="585"/>
                    </a:cubicBezTo>
                    <a:cubicBezTo>
                      <a:pt x="815" y="585"/>
                      <a:pt x="812" y="584"/>
                      <a:pt x="807" y="580"/>
                    </a:cubicBezTo>
                    <a:cubicBezTo>
                      <a:pt x="769" y="557"/>
                      <a:pt x="598" y="452"/>
                      <a:pt x="436" y="352"/>
                    </a:cubicBezTo>
                    <a:cubicBezTo>
                      <a:pt x="356" y="302"/>
                      <a:pt x="277" y="253"/>
                      <a:pt x="219" y="216"/>
                    </a:cubicBezTo>
                    <a:cubicBezTo>
                      <a:pt x="190" y="198"/>
                      <a:pt x="166" y="182"/>
                      <a:pt x="149" y="171"/>
                    </a:cubicBezTo>
                    <a:cubicBezTo>
                      <a:pt x="141" y="166"/>
                      <a:pt x="134" y="161"/>
                      <a:pt x="130" y="158"/>
                    </a:cubicBezTo>
                    <a:cubicBezTo>
                      <a:pt x="128" y="157"/>
                      <a:pt x="126" y="156"/>
                      <a:pt x="125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5" y="156"/>
                      <a:pt x="125" y="156"/>
                      <a:pt x="125" y="156"/>
                    </a:cubicBezTo>
                    <a:cubicBezTo>
                      <a:pt x="124" y="155"/>
                      <a:pt x="124" y="154"/>
                      <a:pt x="124" y="154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5" y="156"/>
                      <a:pt x="125" y="156"/>
                      <a:pt x="125" y="156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24" y="157"/>
                      <a:pt x="125" y="157"/>
                      <a:pt x="125" y="156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2" y="160"/>
                      <a:pt x="122" y="160"/>
                      <a:pt x="122" y="160"/>
                    </a:cubicBezTo>
                    <a:cubicBezTo>
                      <a:pt x="123" y="160"/>
                      <a:pt x="123" y="159"/>
                      <a:pt x="124" y="158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2" y="160"/>
                      <a:pt x="122" y="160"/>
                      <a:pt x="122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1" y="160"/>
                      <a:pt x="121" y="160"/>
                      <a:pt x="121" y="160"/>
                    </a:cubicBezTo>
                    <a:cubicBezTo>
                      <a:pt x="121" y="160"/>
                      <a:pt x="121" y="160"/>
                      <a:pt x="122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1" y="160"/>
                      <a:pt x="121" y="160"/>
                      <a:pt x="121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60"/>
                      <a:pt x="120" y="160"/>
                      <a:pt x="121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58"/>
                      <a:pt x="120" y="158"/>
                      <a:pt x="120" y="158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58"/>
                      <a:pt x="120" y="158"/>
                      <a:pt x="120" y="158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60"/>
                      <a:pt x="120" y="160"/>
                      <a:pt x="120" y="160"/>
                    </a:cubicBezTo>
                    <a:cubicBezTo>
                      <a:pt x="120" y="160"/>
                      <a:pt x="122" y="161"/>
                      <a:pt x="124" y="162"/>
                    </a:cubicBezTo>
                    <a:cubicBezTo>
                      <a:pt x="139" y="171"/>
                      <a:pt x="189" y="202"/>
                      <a:pt x="256" y="243"/>
                    </a:cubicBezTo>
                    <a:cubicBezTo>
                      <a:pt x="356" y="304"/>
                      <a:pt x="493" y="389"/>
                      <a:pt x="608" y="459"/>
                    </a:cubicBezTo>
                    <a:cubicBezTo>
                      <a:pt x="665" y="493"/>
                      <a:pt x="717" y="524"/>
                      <a:pt x="755" y="547"/>
                    </a:cubicBezTo>
                    <a:cubicBezTo>
                      <a:pt x="774" y="558"/>
                      <a:pt x="789" y="567"/>
                      <a:pt x="801" y="573"/>
                    </a:cubicBezTo>
                    <a:cubicBezTo>
                      <a:pt x="807" y="576"/>
                      <a:pt x="811" y="578"/>
                      <a:pt x="815" y="580"/>
                    </a:cubicBezTo>
                    <a:cubicBezTo>
                      <a:pt x="817" y="581"/>
                      <a:pt x="818" y="582"/>
                      <a:pt x="819" y="582"/>
                    </a:cubicBezTo>
                    <a:cubicBezTo>
                      <a:pt x="820" y="582"/>
                      <a:pt x="821" y="582"/>
                      <a:pt x="821" y="583"/>
                    </a:cubicBezTo>
                    <a:cubicBezTo>
                      <a:pt x="822" y="583"/>
                      <a:pt x="822" y="583"/>
                      <a:pt x="823" y="583"/>
                    </a:cubicBezTo>
                    <a:cubicBezTo>
                      <a:pt x="823" y="583"/>
                      <a:pt x="824" y="583"/>
                      <a:pt x="825" y="583"/>
                    </a:cubicBezTo>
                    <a:cubicBezTo>
                      <a:pt x="825" y="582"/>
                      <a:pt x="826" y="582"/>
                      <a:pt x="827" y="581"/>
                    </a:cubicBezTo>
                    <a:cubicBezTo>
                      <a:pt x="827" y="580"/>
                      <a:pt x="828" y="579"/>
                      <a:pt x="827" y="578"/>
                    </a:cubicBezTo>
                    <a:cubicBezTo>
                      <a:pt x="827" y="577"/>
                      <a:pt x="826" y="576"/>
                      <a:pt x="826" y="575"/>
                    </a:cubicBezTo>
                    <a:cubicBezTo>
                      <a:pt x="826" y="575"/>
                      <a:pt x="823" y="574"/>
                      <a:pt x="818" y="570"/>
                    </a:cubicBezTo>
                    <a:cubicBezTo>
                      <a:pt x="779" y="547"/>
                      <a:pt x="603" y="440"/>
                      <a:pt x="438" y="338"/>
                    </a:cubicBezTo>
                    <a:cubicBezTo>
                      <a:pt x="355" y="287"/>
                      <a:pt x="275" y="237"/>
                      <a:pt x="215" y="199"/>
                    </a:cubicBezTo>
                    <a:cubicBezTo>
                      <a:pt x="185" y="180"/>
                      <a:pt x="160" y="164"/>
                      <a:pt x="143" y="153"/>
                    </a:cubicBezTo>
                    <a:cubicBezTo>
                      <a:pt x="135" y="147"/>
                      <a:pt x="128" y="142"/>
                      <a:pt x="124" y="139"/>
                    </a:cubicBezTo>
                    <a:cubicBezTo>
                      <a:pt x="121" y="137"/>
                      <a:pt x="120" y="136"/>
                      <a:pt x="119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5" y="136"/>
                      <a:pt x="115" y="136"/>
                      <a:pt x="115" y="136"/>
                    </a:cubicBezTo>
                    <a:cubicBezTo>
                      <a:pt x="118" y="136"/>
                      <a:pt x="118" y="136"/>
                      <a:pt x="118" y="136"/>
                    </a:cubicBezTo>
                    <a:cubicBezTo>
                      <a:pt x="118" y="135"/>
                      <a:pt x="118" y="134"/>
                      <a:pt x="118" y="134"/>
                    </a:cubicBezTo>
                    <a:cubicBezTo>
                      <a:pt x="115" y="136"/>
                      <a:pt x="115" y="136"/>
                      <a:pt x="115" y="136"/>
                    </a:cubicBezTo>
                    <a:cubicBezTo>
                      <a:pt x="118" y="136"/>
                      <a:pt x="118" y="136"/>
                      <a:pt x="118" y="136"/>
                    </a:cubicBezTo>
                    <a:cubicBezTo>
                      <a:pt x="114" y="136"/>
                      <a:pt x="114" y="136"/>
                      <a:pt x="114" y="136"/>
                    </a:cubicBezTo>
                    <a:cubicBezTo>
                      <a:pt x="118" y="138"/>
                      <a:pt x="118" y="138"/>
                      <a:pt x="118" y="138"/>
                    </a:cubicBezTo>
                    <a:cubicBezTo>
                      <a:pt x="118" y="137"/>
                      <a:pt x="118" y="136"/>
                      <a:pt x="118" y="136"/>
                    </a:cubicBezTo>
                    <a:cubicBezTo>
                      <a:pt x="114" y="136"/>
                      <a:pt x="114" y="136"/>
                      <a:pt x="114" y="136"/>
                    </a:cubicBezTo>
                    <a:cubicBezTo>
                      <a:pt x="118" y="138"/>
                      <a:pt x="118" y="138"/>
                      <a:pt x="118" y="138"/>
                    </a:cubicBezTo>
                    <a:cubicBezTo>
                      <a:pt x="118" y="138"/>
                      <a:pt x="118" y="138"/>
                      <a:pt x="118" y="138"/>
                    </a:cubicBezTo>
                    <a:cubicBezTo>
                      <a:pt x="116" y="136"/>
                      <a:pt x="116" y="136"/>
                      <a:pt x="116" y="136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7" y="138"/>
                      <a:pt x="117" y="138"/>
                      <a:pt x="118" y="138"/>
                    </a:cubicBezTo>
                    <a:cubicBezTo>
                      <a:pt x="116" y="136"/>
                      <a:pt x="116" y="136"/>
                      <a:pt x="116" y="136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7" y="139"/>
                      <a:pt x="117" y="139"/>
                      <a:pt x="117" y="139"/>
                    </a:cubicBezTo>
                    <a:cubicBezTo>
                      <a:pt x="117" y="139"/>
                      <a:pt x="119" y="139"/>
                      <a:pt x="122" y="140"/>
                    </a:cubicBezTo>
                    <a:cubicBezTo>
                      <a:pt x="126" y="141"/>
                      <a:pt x="133" y="144"/>
                      <a:pt x="142" y="148"/>
                    </a:cubicBezTo>
                    <a:cubicBezTo>
                      <a:pt x="176" y="165"/>
                      <a:pt x="234" y="199"/>
                      <a:pt x="304" y="242"/>
                    </a:cubicBezTo>
                    <a:cubicBezTo>
                      <a:pt x="408" y="306"/>
                      <a:pt x="536" y="388"/>
                      <a:pt x="639" y="454"/>
                    </a:cubicBezTo>
                    <a:cubicBezTo>
                      <a:pt x="691" y="487"/>
                      <a:pt x="736" y="516"/>
                      <a:pt x="769" y="537"/>
                    </a:cubicBezTo>
                    <a:cubicBezTo>
                      <a:pt x="786" y="547"/>
                      <a:pt x="800" y="556"/>
                      <a:pt x="810" y="561"/>
                    </a:cubicBezTo>
                    <a:cubicBezTo>
                      <a:pt x="814" y="564"/>
                      <a:pt x="818" y="566"/>
                      <a:pt x="821" y="568"/>
                    </a:cubicBezTo>
                    <a:cubicBezTo>
                      <a:pt x="823" y="569"/>
                      <a:pt x="824" y="569"/>
                      <a:pt x="825" y="570"/>
                    </a:cubicBezTo>
                    <a:cubicBezTo>
                      <a:pt x="826" y="570"/>
                      <a:pt x="826" y="570"/>
                      <a:pt x="827" y="570"/>
                    </a:cubicBezTo>
                    <a:cubicBezTo>
                      <a:pt x="827" y="571"/>
                      <a:pt x="828" y="571"/>
                      <a:pt x="829" y="571"/>
                    </a:cubicBezTo>
                    <a:cubicBezTo>
                      <a:pt x="829" y="571"/>
                      <a:pt x="829" y="571"/>
                      <a:pt x="830" y="571"/>
                    </a:cubicBezTo>
                    <a:cubicBezTo>
                      <a:pt x="831" y="570"/>
                      <a:pt x="832" y="570"/>
                      <a:pt x="832" y="569"/>
                    </a:cubicBezTo>
                    <a:cubicBezTo>
                      <a:pt x="833" y="568"/>
                      <a:pt x="833" y="567"/>
                      <a:pt x="833" y="566"/>
                    </a:cubicBezTo>
                    <a:cubicBezTo>
                      <a:pt x="832" y="565"/>
                      <a:pt x="832" y="564"/>
                      <a:pt x="831" y="563"/>
                    </a:cubicBezTo>
                    <a:cubicBezTo>
                      <a:pt x="831" y="563"/>
                      <a:pt x="828" y="561"/>
                      <a:pt x="822" y="558"/>
                    </a:cubicBezTo>
                    <a:cubicBezTo>
                      <a:pt x="777" y="530"/>
                      <a:pt x="575" y="407"/>
                      <a:pt x="384" y="289"/>
                    </a:cubicBezTo>
                    <a:cubicBezTo>
                      <a:pt x="289" y="230"/>
                      <a:pt x="197" y="173"/>
                      <a:pt x="128" y="129"/>
                    </a:cubicBezTo>
                    <a:cubicBezTo>
                      <a:pt x="94" y="107"/>
                      <a:pt x="65" y="89"/>
                      <a:pt x="45" y="76"/>
                    </a:cubicBezTo>
                    <a:cubicBezTo>
                      <a:pt x="36" y="69"/>
                      <a:pt x="28" y="64"/>
                      <a:pt x="23" y="60"/>
                    </a:cubicBezTo>
                    <a:cubicBezTo>
                      <a:pt x="20" y="58"/>
                      <a:pt x="18" y="57"/>
                      <a:pt x="17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6"/>
                      <a:pt x="16" y="55"/>
                      <a:pt x="16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8"/>
                      <a:pt x="16" y="57"/>
                      <a:pt x="16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5" y="59"/>
                      <a:pt x="16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4" y="60"/>
                      <a:pt x="14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60"/>
                      <a:pt x="14" y="60"/>
                      <a:pt x="15" y="60"/>
                    </a:cubicBezTo>
                    <a:cubicBezTo>
                      <a:pt x="18" y="61"/>
                      <a:pt x="24" y="64"/>
                      <a:pt x="33" y="68"/>
                    </a:cubicBezTo>
                    <a:cubicBezTo>
                      <a:pt x="65" y="84"/>
                      <a:pt x="131" y="122"/>
                      <a:pt x="211" y="171"/>
                    </a:cubicBezTo>
                    <a:cubicBezTo>
                      <a:pt x="332" y="244"/>
                      <a:pt x="485" y="339"/>
                      <a:pt x="608" y="417"/>
                    </a:cubicBezTo>
                    <a:cubicBezTo>
                      <a:pt x="670" y="455"/>
                      <a:pt x="724" y="489"/>
                      <a:pt x="762" y="514"/>
                    </a:cubicBezTo>
                    <a:cubicBezTo>
                      <a:pt x="782" y="526"/>
                      <a:pt x="797" y="536"/>
                      <a:pt x="808" y="542"/>
                    </a:cubicBezTo>
                    <a:cubicBezTo>
                      <a:pt x="818" y="549"/>
                      <a:pt x="824" y="553"/>
                      <a:pt x="824" y="553"/>
                    </a:cubicBezTo>
                    <a:cubicBezTo>
                      <a:pt x="825" y="554"/>
                      <a:pt x="826" y="554"/>
                      <a:pt x="827" y="553"/>
                    </a:cubicBezTo>
                    <a:cubicBezTo>
                      <a:pt x="828" y="553"/>
                      <a:pt x="829" y="553"/>
                      <a:pt x="830" y="552"/>
                    </a:cubicBezTo>
                    <a:cubicBezTo>
                      <a:pt x="830" y="551"/>
                      <a:pt x="830" y="550"/>
                      <a:pt x="830" y="549"/>
                    </a:cubicBezTo>
                    <a:cubicBezTo>
                      <a:pt x="830" y="548"/>
                      <a:pt x="829" y="547"/>
                      <a:pt x="828" y="546"/>
                    </a:cubicBezTo>
                    <a:cubicBezTo>
                      <a:pt x="421" y="292"/>
                      <a:pt x="421" y="292"/>
                      <a:pt x="421" y="292"/>
                    </a:cubicBezTo>
                    <a:cubicBezTo>
                      <a:pt x="826" y="535"/>
                      <a:pt x="826" y="535"/>
                      <a:pt x="826" y="535"/>
                    </a:cubicBezTo>
                    <a:cubicBezTo>
                      <a:pt x="828" y="537"/>
                      <a:pt x="830" y="536"/>
                      <a:pt x="832" y="534"/>
                    </a:cubicBezTo>
                    <a:cubicBezTo>
                      <a:pt x="833" y="532"/>
                      <a:pt x="832" y="530"/>
                      <a:pt x="830" y="529"/>
                    </a:cubicBezTo>
                    <a:cubicBezTo>
                      <a:pt x="830" y="529"/>
                      <a:pt x="829" y="528"/>
                      <a:pt x="828" y="527"/>
                    </a:cubicBezTo>
                    <a:cubicBezTo>
                      <a:pt x="804" y="512"/>
                      <a:pt x="599" y="386"/>
                      <a:pt x="399" y="262"/>
                    </a:cubicBezTo>
                    <a:cubicBezTo>
                      <a:pt x="300" y="200"/>
                      <a:pt x="202" y="139"/>
                      <a:pt x="129" y="93"/>
                    </a:cubicBezTo>
                    <a:cubicBezTo>
                      <a:pt x="92" y="70"/>
                      <a:pt x="62" y="51"/>
                      <a:pt x="40" y="37"/>
                    </a:cubicBezTo>
                    <a:cubicBezTo>
                      <a:pt x="30" y="30"/>
                      <a:pt x="22" y="25"/>
                      <a:pt x="16" y="21"/>
                    </a:cubicBezTo>
                    <a:cubicBezTo>
                      <a:pt x="13" y="19"/>
                      <a:pt x="11" y="18"/>
                      <a:pt x="10" y="17"/>
                    </a:cubicBezTo>
                    <a:cubicBezTo>
                      <a:pt x="9" y="16"/>
                      <a:pt x="8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7"/>
                      <a:pt x="9" y="16"/>
                      <a:pt x="9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8" y="21"/>
                      <a:pt x="8" y="20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8" y="22"/>
                      <a:pt x="10" y="23"/>
                    </a:cubicBezTo>
                    <a:cubicBezTo>
                      <a:pt x="15" y="25"/>
                      <a:pt x="22" y="29"/>
                      <a:pt x="32" y="34"/>
                    </a:cubicBezTo>
                    <a:cubicBezTo>
                      <a:pt x="68" y="53"/>
                      <a:pt x="135" y="94"/>
                      <a:pt x="217" y="143"/>
                    </a:cubicBezTo>
                    <a:cubicBezTo>
                      <a:pt x="338" y="217"/>
                      <a:pt x="490" y="312"/>
                      <a:pt x="612" y="388"/>
                    </a:cubicBezTo>
                    <a:cubicBezTo>
                      <a:pt x="673" y="426"/>
                      <a:pt x="726" y="460"/>
                      <a:pt x="764" y="484"/>
                    </a:cubicBezTo>
                    <a:cubicBezTo>
                      <a:pt x="783" y="496"/>
                      <a:pt x="798" y="505"/>
                      <a:pt x="809" y="512"/>
                    </a:cubicBezTo>
                    <a:cubicBezTo>
                      <a:pt x="819" y="519"/>
                      <a:pt x="825" y="522"/>
                      <a:pt x="825" y="522"/>
                    </a:cubicBezTo>
                    <a:cubicBezTo>
                      <a:pt x="827" y="519"/>
                      <a:pt x="827" y="519"/>
                      <a:pt x="827" y="519"/>
                    </a:cubicBezTo>
                    <a:cubicBezTo>
                      <a:pt x="829" y="515"/>
                      <a:pt x="829" y="515"/>
                      <a:pt x="829" y="515"/>
                    </a:cubicBezTo>
                    <a:cubicBezTo>
                      <a:pt x="829" y="515"/>
                      <a:pt x="826" y="513"/>
                      <a:pt x="820" y="510"/>
                    </a:cubicBezTo>
                    <a:cubicBezTo>
                      <a:pt x="775" y="483"/>
                      <a:pt x="571" y="364"/>
                      <a:pt x="379" y="247"/>
                    </a:cubicBezTo>
                    <a:cubicBezTo>
                      <a:pt x="283" y="188"/>
                      <a:pt x="190" y="131"/>
                      <a:pt x="121" y="86"/>
                    </a:cubicBezTo>
                    <a:cubicBezTo>
                      <a:pt x="86" y="64"/>
                      <a:pt x="58" y="45"/>
                      <a:pt x="38" y="30"/>
                    </a:cubicBezTo>
                    <a:cubicBezTo>
                      <a:pt x="28" y="23"/>
                      <a:pt x="20" y="17"/>
                      <a:pt x="15" y="12"/>
                    </a:cubicBezTo>
                    <a:cubicBezTo>
                      <a:pt x="12" y="10"/>
                      <a:pt x="10" y="8"/>
                      <a:pt x="9" y="7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829" y="507"/>
                      <a:pt x="829" y="507"/>
                      <a:pt x="829" y="507"/>
                    </a:cubicBezTo>
                    <a:cubicBezTo>
                      <a:pt x="831" y="508"/>
                      <a:pt x="834" y="507"/>
                      <a:pt x="835" y="505"/>
                    </a:cubicBezTo>
                    <a:cubicBezTo>
                      <a:pt x="836" y="503"/>
                      <a:pt x="835" y="501"/>
                      <a:pt x="833" y="500"/>
                    </a:cubicBezTo>
                    <a:cubicBezTo>
                      <a:pt x="833" y="500"/>
                      <a:pt x="828" y="497"/>
                      <a:pt x="819" y="491"/>
                    </a:cubicBezTo>
                    <a:cubicBezTo>
                      <a:pt x="788" y="472"/>
                      <a:pt x="709" y="423"/>
                      <a:pt x="637" y="379"/>
                    </a:cubicBezTo>
                    <a:cubicBezTo>
                      <a:pt x="602" y="356"/>
                      <a:pt x="568" y="335"/>
                      <a:pt x="544" y="320"/>
                    </a:cubicBezTo>
                    <a:cubicBezTo>
                      <a:pt x="531" y="312"/>
                      <a:pt x="521" y="306"/>
                      <a:pt x="514" y="301"/>
                    </a:cubicBezTo>
                    <a:cubicBezTo>
                      <a:pt x="511" y="299"/>
                      <a:pt x="508" y="297"/>
                      <a:pt x="506" y="296"/>
                    </a:cubicBezTo>
                    <a:cubicBezTo>
                      <a:pt x="505" y="295"/>
                      <a:pt x="504" y="295"/>
                      <a:pt x="504" y="294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2" y="296"/>
                      <a:pt x="502" y="296"/>
                      <a:pt x="502" y="296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2" y="296"/>
                      <a:pt x="502" y="296"/>
                      <a:pt x="502" y="296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5"/>
                      <a:pt x="504" y="295"/>
                      <a:pt x="504" y="295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5"/>
                      <a:pt x="504" y="295"/>
                      <a:pt x="504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5" y="297"/>
                      <a:pt x="505" y="297"/>
                      <a:pt x="505" y="297"/>
                    </a:cubicBezTo>
                    <a:cubicBezTo>
                      <a:pt x="505" y="296"/>
                      <a:pt x="505" y="295"/>
                      <a:pt x="504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5" y="297"/>
                      <a:pt x="505" y="297"/>
                      <a:pt x="505" y="297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5" y="298"/>
                      <a:pt x="505" y="297"/>
                      <a:pt x="505" y="297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3" y="300"/>
                      <a:pt x="503" y="300"/>
                      <a:pt x="503" y="300"/>
                    </a:cubicBezTo>
                    <a:cubicBezTo>
                      <a:pt x="503" y="300"/>
                      <a:pt x="504" y="300"/>
                      <a:pt x="504" y="299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3" y="300"/>
                      <a:pt x="503" y="300"/>
                      <a:pt x="503" y="300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3" y="300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1"/>
                      <a:pt x="503" y="301"/>
                      <a:pt x="504" y="301"/>
                    </a:cubicBezTo>
                    <a:cubicBezTo>
                      <a:pt x="508" y="303"/>
                      <a:pt x="517" y="307"/>
                      <a:pt x="529" y="313"/>
                    </a:cubicBezTo>
                    <a:cubicBezTo>
                      <a:pt x="569" y="336"/>
                      <a:pt x="644" y="382"/>
                      <a:pt x="711" y="423"/>
                    </a:cubicBezTo>
                    <a:cubicBezTo>
                      <a:pt x="745" y="443"/>
                      <a:pt x="776" y="462"/>
                      <a:pt x="800" y="476"/>
                    </a:cubicBezTo>
                    <a:cubicBezTo>
                      <a:pt x="812" y="483"/>
                      <a:pt x="823" y="489"/>
                      <a:pt x="830" y="493"/>
                    </a:cubicBezTo>
                    <a:cubicBezTo>
                      <a:pt x="834" y="495"/>
                      <a:pt x="838" y="496"/>
                      <a:pt x="840" y="497"/>
                    </a:cubicBezTo>
                    <a:cubicBezTo>
                      <a:pt x="841" y="498"/>
                      <a:pt x="843" y="498"/>
                      <a:pt x="844" y="499"/>
                    </a:cubicBezTo>
                    <a:cubicBezTo>
                      <a:pt x="845" y="499"/>
                      <a:pt x="846" y="499"/>
                      <a:pt x="847" y="499"/>
                    </a:cubicBezTo>
                    <a:cubicBezTo>
                      <a:pt x="847" y="499"/>
                      <a:pt x="848" y="499"/>
                      <a:pt x="849" y="499"/>
                    </a:cubicBezTo>
                    <a:cubicBezTo>
                      <a:pt x="850" y="499"/>
                      <a:pt x="850" y="498"/>
                      <a:pt x="851" y="497"/>
                    </a:cubicBezTo>
                    <a:cubicBezTo>
                      <a:pt x="852" y="496"/>
                      <a:pt x="852" y="495"/>
                      <a:pt x="852" y="494"/>
                    </a:cubicBezTo>
                    <a:cubicBezTo>
                      <a:pt x="851" y="493"/>
                      <a:pt x="851" y="492"/>
                      <a:pt x="850" y="491"/>
                    </a:cubicBezTo>
                    <a:cubicBezTo>
                      <a:pt x="567" y="315"/>
                      <a:pt x="567" y="315"/>
                      <a:pt x="567" y="315"/>
                    </a:cubicBezTo>
                    <a:cubicBezTo>
                      <a:pt x="565" y="318"/>
                      <a:pt x="565" y="318"/>
                      <a:pt x="565" y="318"/>
                    </a:cubicBezTo>
                    <a:cubicBezTo>
                      <a:pt x="563" y="322"/>
                      <a:pt x="563" y="322"/>
                      <a:pt x="563" y="322"/>
                    </a:cubicBezTo>
                    <a:cubicBezTo>
                      <a:pt x="563" y="322"/>
                      <a:pt x="636" y="363"/>
                      <a:pt x="709" y="405"/>
                    </a:cubicBezTo>
                    <a:cubicBezTo>
                      <a:pt x="745" y="426"/>
                      <a:pt x="782" y="447"/>
                      <a:pt x="810" y="463"/>
                    </a:cubicBezTo>
                    <a:cubicBezTo>
                      <a:pt x="824" y="471"/>
                      <a:pt x="835" y="477"/>
                      <a:pt x="843" y="482"/>
                    </a:cubicBezTo>
                    <a:cubicBezTo>
                      <a:pt x="848" y="484"/>
                      <a:pt x="851" y="486"/>
                      <a:pt x="853" y="487"/>
                    </a:cubicBezTo>
                    <a:cubicBezTo>
                      <a:pt x="854" y="488"/>
                      <a:pt x="855" y="488"/>
                      <a:pt x="856" y="489"/>
                    </a:cubicBezTo>
                    <a:cubicBezTo>
                      <a:pt x="857" y="489"/>
                      <a:pt x="857" y="489"/>
                      <a:pt x="857" y="489"/>
                    </a:cubicBezTo>
                    <a:cubicBezTo>
                      <a:pt x="857" y="489"/>
                      <a:pt x="857" y="489"/>
                      <a:pt x="857" y="489"/>
                    </a:cubicBezTo>
                    <a:cubicBezTo>
                      <a:pt x="858" y="489"/>
                      <a:pt x="858" y="489"/>
                      <a:pt x="858" y="489"/>
                    </a:cubicBezTo>
                    <a:cubicBezTo>
                      <a:pt x="858" y="489"/>
                      <a:pt x="858" y="490"/>
                      <a:pt x="859" y="490"/>
                    </a:cubicBezTo>
                    <a:cubicBezTo>
                      <a:pt x="859" y="490"/>
                      <a:pt x="860" y="490"/>
                      <a:pt x="860" y="489"/>
                    </a:cubicBezTo>
                    <a:cubicBezTo>
                      <a:pt x="861" y="489"/>
                      <a:pt x="862" y="489"/>
                      <a:pt x="862" y="488"/>
                    </a:cubicBezTo>
                    <a:cubicBezTo>
                      <a:pt x="862" y="488"/>
                      <a:pt x="862" y="488"/>
                      <a:pt x="862" y="488"/>
                    </a:cubicBezTo>
                    <a:cubicBezTo>
                      <a:pt x="863" y="487"/>
                      <a:pt x="863" y="486"/>
                      <a:pt x="863" y="485"/>
                    </a:cubicBezTo>
                    <a:cubicBezTo>
                      <a:pt x="863" y="484"/>
                      <a:pt x="863" y="483"/>
                      <a:pt x="862" y="483"/>
                    </a:cubicBezTo>
                    <a:cubicBezTo>
                      <a:pt x="862" y="482"/>
                      <a:pt x="861" y="481"/>
                      <a:pt x="860" y="480"/>
                    </a:cubicBezTo>
                    <a:cubicBezTo>
                      <a:pt x="858" y="478"/>
                      <a:pt x="856" y="477"/>
                      <a:pt x="853" y="474"/>
                    </a:cubicBezTo>
                    <a:cubicBezTo>
                      <a:pt x="842" y="466"/>
                      <a:pt x="820" y="453"/>
                      <a:pt x="794" y="438"/>
                    </a:cubicBezTo>
                    <a:cubicBezTo>
                      <a:pt x="755" y="414"/>
                      <a:pt x="706" y="386"/>
                      <a:pt x="667" y="363"/>
                    </a:cubicBezTo>
                    <a:cubicBezTo>
                      <a:pt x="648" y="351"/>
                      <a:pt x="630" y="341"/>
                      <a:pt x="618" y="333"/>
                    </a:cubicBezTo>
                    <a:cubicBezTo>
                      <a:pt x="612" y="329"/>
                      <a:pt x="607" y="326"/>
                      <a:pt x="604" y="324"/>
                    </a:cubicBezTo>
                    <a:cubicBezTo>
                      <a:pt x="602" y="322"/>
                      <a:pt x="601" y="321"/>
                      <a:pt x="600" y="321"/>
                    </a:cubicBezTo>
                    <a:cubicBezTo>
                      <a:pt x="600" y="320"/>
                      <a:pt x="600" y="320"/>
                      <a:pt x="600" y="320"/>
                    </a:cubicBezTo>
                    <a:cubicBezTo>
                      <a:pt x="598" y="322"/>
                      <a:pt x="598" y="322"/>
                      <a:pt x="598" y="322"/>
                    </a:cubicBezTo>
                    <a:cubicBezTo>
                      <a:pt x="600" y="322"/>
                      <a:pt x="600" y="322"/>
                      <a:pt x="600" y="322"/>
                    </a:cubicBezTo>
                    <a:cubicBezTo>
                      <a:pt x="600" y="320"/>
                      <a:pt x="600" y="320"/>
                      <a:pt x="600" y="320"/>
                    </a:cubicBezTo>
                    <a:cubicBezTo>
                      <a:pt x="598" y="322"/>
                      <a:pt x="598" y="322"/>
                      <a:pt x="598" y="322"/>
                    </a:cubicBezTo>
                    <a:cubicBezTo>
                      <a:pt x="600" y="322"/>
                      <a:pt x="600" y="322"/>
                      <a:pt x="600" y="322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600" y="324"/>
                      <a:pt x="600" y="324"/>
                      <a:pt x="600" y="324"/>
                    </a:cubicBezTo>
                    <a:cubicBezTo>
                      <a:pt x="600" y="323"/>
                      <a:pt x="600" y="322"/>
                      <a:pt x="600" y="322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600" y="324"/>
                      <a:pt x="600" y="324"/>
                      <a:pt x="600" y="324"/>
                    </a:cubicBezTo>
                    <a:cubicBezTo>
                      <a:pt x="600" y="324"/>
                      <a:pt x="600" y="324"/>
                      <a:pt x="600" y="324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598" y="325"/>
                      <a:pt x="598" y="325"/>
                      <a:pt x="598" y="325"/>
                    </a:cubicBezTo>
                    <a:cubicBezTo>
                      <a:pt x="598" y="325"/>
                      <a:pt x="599" y="324"/>
                      <a:pt x="600" y="324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598" y="325"/>
                      <a:pt x="598" y="325"/>
                      <a:pt x="598" y="325"/>
                    </a:cubicBezTo>
                    <a:cubicBezTo>
                      <a:pt x="597" y="323"/>
                      <a:pt x="597" y="323"/>
                      <a:pt x="597" y="323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5"/>
                      <a:pt x="598" y="325"/>
                      <a:pt x="598" y="325"/>
                    </a:cubicBezTo>
                    <a:cubicBezTo>
                      <a:pt x="597" y="323"/>
                      <a:pt x="597" y="323"/>
                      <a:pt x="597" y="323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4"/>
                      <a:pt x="597" y="324"/>
                      <a:pt x="597" y="324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4"/>
                      <a:pt x="597" y="324"/>
                      <a:pt x="597" y="324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8" y="325"/>
                      <a:pt x="600" y="326"/>
                      <a:pt x="603" y="327"/>
                    </a:cubicBezTo>
                    <a:cubicBezTo>
                      <a:pt x="614" y="332"/>
                      <a:pt x="635" y="344"/>
                      <a:pt x="662" y="360"/>
                    </a:cubicBezTo>
                    <a:cubicBezTo>
                      <a:pt x="702" y="383"/>
                      <a:pt x="752" y="413"/>
                      <a:pt x="794" y="438"/>
                    </a:cubicBezTo>
                    <a:cubicBezTo>
                      <a:pt x="815" y="450"/>
                      <a:pt x="833" y="461"/>
                      <a:pt x="847" y="469"/>
                    </a:cubicBezTo>
                    <a:cubicBezTo>
                      <a:pt x="854" y="473"/>
                      <a:pt x="860" y="476"/>
                      <a:pt x="864" y="478"/>
                    </a:cubicBezTo>
                    <a:cubicBezTo>
                      <a:pt x="866" y="479"/>
                      <a:pt x="868" y="480"/>
                      <a:pt x="870" y="481"/>
                    </a:cubicBezTo>
                    <a:cubicBezTo>
                      <a:pt x="870" y="481"/>
                      <a:pt x="871" y="481"/>
                      <a:pt x="872" y="481"/>
                    </a:cubicBezTo>
                    <a:cubicBezTo>
                      <a:pt x="872" y="482"/>
                      <a:pt x="873" y="482"/>
                      <a:pt x="874" y="482"/>
                    </a:cubicBezTo>
                    <a:cubicBezTo>
                      <a:pt x="874" y="482"/>
                      <a:pt x="875" y="482"/>
                      <a:pt x="875" y="482"/>
                    </a:cubicBezTo>
                    <a:cubicBezTo>
                      <a:pt x="876" y="481"/>
                      <a:pt x="877" y="481"/>
                      <a:pt x="878" y="480"/>
                    </a:cubicBezTo>
                    <a:cubicBezTo>
                      <a:pt x="878" y="479"/>
                      <a:pt x="878" y="478"/>
                      <a:pt x="878" y="477"/>
                    </a:cubicBezTo>
                    <a:cubicBezTo>
                      <a:pt x="878" y="476"/>
                      <a:pt x="877" y="475"/>
                      <a:pt x="876" y="474"/>
                    </a:cubicBezTo>
                    <a:cubicBezTo>
                      <a:pt x="634" y="323"/>
                      <a:pt x="634" y="323"/>
                      <a:pt x="634" y="323"/>
                    </a:cubicBezTo>
                    <a:cubicBezTo>
                      <a:pt x="632" y="326"/>
                      <a:pt x="632" y="326"/>
                      <a:pt x="632" y="326"/>
                    </a:cubicBezTo>
                    <a:cubicBezTo>
                      <a:pt x="635" y="328"/>
                      <a:pt x="635" y="328"/>
                      <a:pt x="635" y="328"/>
                    </a:cubicBezTo>
                    <a:cubicBezTo>
                      <a:pt x="632" y="326"/>
                      <a:pt x="632" y="326"/>
                      <a:pt x="632" y="326"/>
                    </a:cubicBezTo>
                    <a:cubicBezTo>
                      <a:pt x="633" y="330"/>
                      <a:pt x="633" y="330"/>
                      <a:pt x="633" y="330"/>
                    </a:cubicBezTo>
                    <a:cubicBezTo>
                      <a:pt x="634" y="330"/>
                      <a:pt x="635" y="329"/>
                      <a:pt x="635" y="328"/>
                    </a:cubicBezTo>
                    <a:cubicBezTo>
                      <a:pt x="632" y="326"/>
                      <a:pt x="632" y="326"/>
                      <a:pt x="632" y="326"/>
                    </a:cubicBezTo>
                    <a:cubicBezTo>
                      <a:pt x="633" y="330"/>
                      <a:pt x="633" y="330"/>
                      <a:pt x="633" y="330"/>
                    </a:cubicBez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30"/>
                      <a:pt x="633" y="330"/>
                      <a:pt x="633" y="330"/>
                    </a:cubicBez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29"/>
                      <a:pt x="632" y="329"/>
                      <a:pt x="632" y="329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29"/>
                      <a:pt x="632" y="329"/>
                      <a:pt x="632" y="329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30"/>
                      <a:pt x="633" y="330"/>
                      <a:pt x="634" y="330"/>
                    </a:cubicBezTo>
                    <a:cubicBezTo>
                      <a:pt x="637" y="331"/>
                      <a:pt x="643" y="335"/>
                      <a:pt x="652" y="339"/>
                    </a:cubicBezTo>
                    <a:cubicBezTo>
                      <a:pt x="681" y="356"/>
                      <a:pt x="737" y="390"/>
                      <a:pt x="787" y="420"/>
                    </a:cubicBezTo>
                    <a:cubicBezTo>
                      <a:pt x="812" y="435"/>
                      <a:pt x="835" y="449"/>
                      <a:pt x="854" y="459"/>
                    </a:cubicBezTo>
                    <a:cubicBezTo>
                      <a:pt x="863" y="465"/>
                      <a:pt x="871" y="469"/>
                      <a:pt x="877" y="472"/>
                    </a:cubicBezTo>
                    <a:cubicBezTo>
                      <a:pt x="880" y="473"/>
                      <a:pt x="882" y="474"/>
                      <a:pt x="885" y="475"/>
                    </a:cubicBezTo>
                    <a:cubicBezTo>
                      <a:pt x="886" y="476"/>
                      <a:pt x="887" y="476"/>
                      <a:pt x="888" y="476"/>
                    </a:cubicBezTo>
                    <a:cubicBezTo>
                      <a:pt x="889" y="477"/>
                      <a:pt x="889" y="477"/>
                      <a:pt x="890" y="477"/>
                    </a:cubicBezTo>
                    <a:cubicBezTo>
                      <a:pt x="891" y="477"/>
                      <a:pt x="892" y="477"/>
                      <a:pt x="892" y="476"/>
                    </a:cubicBezTo>
                    <a:cubicBezTo>
                      <a:pt x="893" y="476"/>
                      <a:pt x="894" y="476"/>
                      <a:pt x="895" y="475"/>
                    </a:cubicBezTo>
                    <a:cubicBezTo>
                      <a:pt x="895" y="474"/>
                      <a:pt x="895" y="473"/>
                      <a:pt x="895" y="471"/>
                    </a:cubicBezTo>
                    <a:cubicBezTo>
                      <a:pt x="895" y="470"/>
                      <a:pt x="894" y="470"/>
                      <a:pt x="893" y="469"/>
                    </a:cubicBezTo>
                    <a:cubicBezTo>
                      <a:pt x="816" y="421"/>
                      <a:pt x="816" y="421"/>
                      <a:pt x="816" y="421"/>
                    </a:cubicBezTo>
                    <a:cubicBezTo>
                      <a:pt x="905" y="471"/>
                      <a:pt x="905" y="471"/>
                      <a:pt x="905" y="471"/>
                    </a:cubicBezTo>
                    <a:cubicBezTo>
                      <a:pt x="907" y="472"/>
                      <a:pt x="909" y="471"/>
                      <a:pt x="910" y="469"/>
                    </a:cubicBezTo>
                    <a:cubicBezTo>
                      <a:pt x="912" y="468"/>
                      <a:pt x="911" y="465"/>
                      <a:pt x="909" y="464"/>
                    </a:cubicBezTo>
                    <a:cubicBezTo>
                      <a:pt x="909" y="464"/>
                      <a:pt x="906" y="462"/>
                      <a:pt x="899" y="458"/>
                    </a:cubicBezTo>
                    <a:cubicBezTo>
                      <a:pt x="878" y="446"/>
                      <a:pt x="824" y="414"/>
                      <a:pt x="775" y="384"/>
                    </a:cubicBezTo>
                    <a:cubicBezTo>
                      <a:pt x="751" y="369"/>
                      <a:pt x="728" y="355"/>
                      <a:pt x="711" y="344"/>
                    </a:cubicBezTo>
                    <a:cubicBezTo>
                      <a:pt x="703" y="339"/>
                      <a:pt x="696" y="334"/>
                      <a:pt x="691" y="331"/>
                    </a:cubicBezTo>
                    <a:cubicBezTo>
                      <a:pt x="689" y="329"/>
                      <a:pt x="687" y="327"/>
                      <a:pt x="686" y="326"/>
                    </a:cubicBezTo>
                    <a:cubicBezTo>
                      <a:pt x="686" y="326"/>
                      <a:pt x="685" y="325"/>
                      <a:pt x="685" y="325"/>
                    </a:cubicBezTo>
                    <a:cubicBezTo>
                      <a:pt x="685" y="325"/>
                      <a:pt x="685" y="325"/>
                      <a:pt x="685" y="325"/>
                    </a:cubicBezTo>
                    <a:cubicBezTo>
                      <a:pt x="683" y="327"/>
                      <a:pt x="683" y="327"/>
                      <a:pt x="683" y="327"/>
                    </a:cubicBezTo>
                    <a:cubicBezTo>
                      <a:pt x="686" y="327"/>
                      <a:pt x="686" y="327"/>
                      <a:pt x="686" y="327"/>
                    </a:cubicBezTo>
                    <a:cubicBezTo>
                      <a:pt x="685" y="326"/>
                      <a:pt x="685" y="325"/>
                      <a:pt x="685" y="325"/>
                    </a:cubicBezTo>
                    <a:cubicBezTo>
                      <a:pt x="683" y="327"/>
                      <a:pt x="683" y="327"/>
                      <a:pt x="683" y="327"/>
                    </a:cubicBezTo>
                    <a:cubicBezTo>
                      <a:pt x="686" y="327"/>
                      <a:pt x="686" y="327"/>
                      <a:pt x="686" y="327"/>
                    </a:cubicBezTo>
                    <a:cubicBezTo>
                      <a:pt x="682" y="327"/>
                      <a:pt x="682" y="327"/>
                      <a:pt x="682" y="327"/>
                    </a:cubicBezTo>
                    <a:cubicBezTo>
                      <a:pt x="685" y="329"/>
                      <a:pt x="685" y="329"/>
                      <a:pt x="685" y="329"/>
                    </a:cubicBezTo>
                    <a:cubicBezTo>
                      <a:pt x="685" y="328"/>
                      <a:pt x="686" y="327"/>
                      <a:pt x="686" y="327"/>
                    </a:cubicBezTo>
                    <a:cubicBezTo>
                      <a:pt x="682" y="327"/>
                      <a:pt x="682" y="327"/>
                      <a:pt x="682" y="327"/>
                    </a:cubicBezTo>
                    <a:cubicBezTo>
                      <a:pt x="685" y="329"/>
                      <a:pt x="685" y="329"/>
                      <a:pt x="685" y="329"/>
                    </a:cubicBezTo>
                    <a:cubicBezTo>
                      <a:pt x="682" y="327"/>
                      <a:pt x="682" y="327"/>
                      <a:pt x="682" y="327"/>
                    </a:cubicBezTo>
                    <a:cubicBezTo>
                      <a:pt x="680" y="330"/>
                      <a:pt x="680" y="330"/>
                      <a:pt x="680" y="330"/>
                    </a:cubicBezTo>
                    <a:cubicBezTo>
                      <a:pt x="917" y="462"/>
                      <a:pt x="917" y="462"/>
                      <a:pt x="917" y="462"/>
                    </a:cubicBezTo>
                    <a:cubicBezTo>
                      <a:pt x="919" y="463"/>
                      <a:pt x="921" y="463"/>
                      <a:pt x="922" y="461"/>
                    </a:cubicBezTo>
                    <a:cubicBezTo>
                      <a:pt x="923" y="460"/>
                      <a:pt x="923" y="459"/>
                      <a:pt x="923" y="458"/>
                    </a:cubicBezTo>
                    <a:cubicBezTo>
                      <a:pt x="923" y="457"/>
                      <a:pt x="922" y="457"/>
                      <a:pt x="922" y="456"/>
                    </a:cubicBezTo>
                    <a:cubicBezTo>
                      <a:pt x="922" y="455"/>
                      <a:pt x="921" y="454"/>
                      <a:pt x="920" y="454"/>
                    </a:cubicBezTo>
                    <a:cubicBezTo>
                      <a:pt x="919" y="452"/>
                      <a:pt x="917" y="451"/>
                      <a:pt x="915" y="449"/>
                    </a:cubicBezTo>
                    <a:cubicBezTo>
                      <a:pt x="905" y="442"/>
                      <a:pt x="888" y="431"/>
                      <a:pt x="867" y="417"/>
                    </a:cubicBezTo>
                    <a:cubicBezTo>
                      <a:pt x="803" y="378"/>
                      <a:pt x="707" y="322"/>
                      <a:pt x="707" y="322"/>
                    </a:cubicBezTo>
                    <a:cubicBezTo>
                      <a:pt x="705" y="325"/>
                      <a:pt x="705" y="325"/>
                      <a:pt x="705" y="325"/>
                    </a:cubicBezTo>
                    <a:cubicBezTo>
                      <a:pt x="703" y="329"/>
                      <a:pt x="703" y="329"/>
                      <a:pt x="703" y="329"/>
                    </a:cubicBezTo>
                    <a:cubicBezTo>
                      <a:pt x="933" y="459"/>
                      <a:pt x="933" y="459"/>
                      <a:pt x="933" y="459"/>
                    </a:cubicBezTo>
                    <a:cubicBezTo>
                      <a:pt x="935" y="460"/>
                      <a:pt x="937" y="459"/>
                      <a:pt x="939" y="457"/>
                    </a:cubicBezTo>
                    <a:cubicBezTo>
                      <a:pt x="939" y="457"/>
                      <a:pt x="939" y="456"/>
                      <a:pt x="939" y="455"/>
                    </a:cubicBezTo>
                    <a:cubicBezTo>
                      <a:pt x="939" y="454"/>
                      <a:pt x="939" y="453"/>
                      <a:pt x="939" y="453"/>
                    </a:cubicBezTo>
                    <a:cubicBezTo>
                      <a:pt x="938" y="452"/>
                      <a:pt x="937" y="451"/>
                      <a:pt x="937" y="450"/>
                    </a:cubicBezTo>
                    <a:cubicBezTo>
                      <a:pt x="935" y="449"/>
                      <a:pt x="933" y="448"/>
                      <a:pt x="931" y="446"/>
                    </a:cubicBezTo>
                    <a:cubicBezTo>
                      <a:pt x="921" y="439"/>
                      <a:pt x="904" y="428"/>
                      <a:pt x="883" y="416"/>
                    </a:cubicBezTo>
                    <a:cubicBezTo>
                      <a:pt x="851" y="397"/>
                      <a:pt x="810" y="373"/>
                      <a:pt x="778" y="354"/>
                    </a:cubicBezTo>
                    <a:cubicBezTo>
                      <a:pt x="762" y="345"/>
                      <a:pt x="748" y="336"/>
                      <a:pt x="738" y="330"/>
                    </a:cubicBezTo>
                    <a:cubicBezTo>
                      <a:pt x="733" y="327"/>
                      <a:pt x="729" y="324"/>
                      <a:pt x="726" y="322"/>
                    </a:cubicBezTo>
                    <a:cubicBezTo>
                      <a:pt x="725" y="321"/>
                      <a:pt x="724" y="320"/>
                      <a:pt x="724" y="320"/>
                    </a:cubicBezTo>
                    <a:cubicBezTo>
                      <a:pt x="723" y="319"/>
                      <a:pt x="723" y="319"/>
                      <a:pt x="723" y="319"/>
                    </a:cubicBezTo>
                    <a:cubicBezTo>
                      <a:pt x="723" y="319"/>
                      <a:pt x="723" y="319"/>
                      <a:pt x="723" y="319"/>
                    </a:cubicBezTo>
                    <a:cubicBezTo>
                      <a:pt x="722" y="320"/>
                      <a:pt x="722" y="320"/>
                      <a:pt x="722" y="320"/>
                    </a:cubicBezTo>
                    <a:cubicBezTo>
                      <a:pt x="723" y="320"/>
                      <a:pt x="723" y="320"/>
                      <a:pt x="723" y="320"/>
                    </a:cubicBezTo>
                    <a:cubicBezTo>
                      <a:pt x="723" y="319"/>
                      <a:pt x="723" y="319"/>
                      <a:pt x="723" y="319"/>
                    </a:cubicBezTo>
                    <a:cubicBezTo>
                      <a:pt x="722" y="320"/>
                      <a:pt x="722" y="320"/>
                      <a:pt x="722" y="320"/>
                    </a:cubicBezTo>
                    <a:cubicBezTo>
                      <a:pt x="723" y="320"/>
                      <a:pt x="723" y="320"/>
                      <a:pt x="723" y="320"/>
                    </a:cubicBezTo>
                    <a:cubicBezTo>
                      <a:pt x="721" y="321"/>
                      <a:pt x="721" y="321"/>
                      <a:pt x="721" y="321"/>
                    </a:cubicBezTo>
                    <a:cubicBezTo>
                      <a:pt x="724" y="321"/>
                      <a:pt x="724" y="321"/>
                      <a:pt x="724" y="321"/>
                    </a:cubicBezTo>
                    <a:cubicBezTo>
                      <a:pt x="724" y="320"/>
                      <a:pt x="724" y="320"/>
                      <a:pt x="723" y="320"/>
                    </a:cubicBezTo>
                    <a:cubicBezTo>
                      <a:pt x="721" y="321"/>
                      <a:pt x="721" y="321"/>
                      <a:pt x="721" y="321"/>
                    </a:cubicBezTo>
                    <a:cubicBezTo>
                      <a:pt x="724" y="321"/>
                      <a:pt x="724" y="321"/>
                      <a:pt x="724" y="321"/>
                    </a:cubicBezTo>
                    <a:cubicBezTo>
                      <a:pt x="720" y="321"/>
                      <a:pt x="720" y="321"/>
                      <a:pt x="720" y="321"/>
                    </a:cubicBezTo>
                    <a:cubicBezTo>
                      <a:pt x="723" y="323"/>
                      <a:pt x="723" y="323"/>
                      <a:pt x="723" y="323"/>
                    </a:cubicBezTo>
                    <a:cubicBezTo>
                      <a:pt x="724" y="322"/>
                      <a:pt x="724" y="322"/>
                      <a:pt x="724" y="321"/>
                    </a:cubicBezTo>
                    <a:cubicBezTo>
                      <a:pt x="720" y="321"/>
                      <a:pt x="720" y="321"/>
                      <a:pt x="720" y="321"/>
                    </a:cubicBezTo>
                    <a:cubicBezTo>
                      <a:pt x="723" y="323"/>
                      <a:pt x="723" y="323"/>
                      <a:pt x="723" y="323"/>
                    </a:cubicBezTo>
                    <a:cubicBezTo>
                      <a:pt x="724" y="321"/>
                      <a:pt x="724" y="319"/>
                      <a:pt x="722" y="317"/>
                    </a:cubicBezTo>
                    <a:cubicBezTo>
                      <a:pt x="720" y="316"/>
                      <a:pt x="718" y="317"/>
                      <a:pt x="716" y="319"/>
                    </a:cubicBezTo>
                    <a:cubicBezTo>
                      <a:pt x="716" y="319"/>
                      <a:pt x="716" y="320"/>
                      <a:pt x="716" y="321"/>
                    </a:cubicBezTo>
                    <a:cubicBezTo>
                      <a:pt x="716" y="322"/>
                      <a:pt x="716" y="323"/>
                      <a:pt x="717" y="323"/>
                    </a:cubicBezTo>
                    <a:cubicBezTo>
                      <a:pt x="717" y="324"/>
                      <a:pt x="718" y="325"/>
                      <a:pt x="718" y="326"/>
                    </a:cubicBezTo>
                    <a:cubicBezTo>
                      <a:pt x="720" y="327"/>
                      <a:pt x="722" y="328"/>
                      <a:pt x="724" y="330"/>
                    </a:cubicBezTo>
                    <a:cubicBezTo>
                      <a:pt x="734" y="337"/>
                      <a:pt x="751" y="348"/>
                      <a:pt x="773" y="360"/>
                    </a:cubicBezTo>
                    <a:cubicBezTo>
                      <a:pt x="804" y="379"/>
                      <a:pt x="845" y="402"/>
                      <a:pt x="877" y="422"/>
                    </a:cubicBezTo>
                    <a:cubicBezTo>
                      <a:pt x="893" y="431"/>
                      <a:pt x="907" y="440"/>
                      <a:pt x="917" y="446"/>
                    </a:cubicBezTo>
                    <a:cubicBezTo>
                      <a:pt x="922" y="449"/>
                      <a:pt x="926" y="452"/>
                      <a:pt x="928" y="454"/>
                    </a:cubicBezTo>
                    <a:cubicBezTo>
                      <a:pt x="930" y="455"/>
                      <a:pt x="931" y="456"/>
                      <a:pt x="931" y="456"/>
                    </a:cubicBezTo>
                    <a:cubicBezTo>
                      <a:pt x="932" y="457"/>
                      <a:pt x="932" y="457"/>
                      <a:pt x="932" y="457"/>
                    </a:cubicBezTo>
                    <a:cubicBezTo>
                      <a:pt x="932" y="457"/>
                      <a:pt x="932" y="457"/>
                      <a:pt x="932" y="457"/>
                    </a:cubicBezTo>
                    <a:cubicBezTo>
                      <a:pt x="933" y="456"/>
                      <a:pt x="933" y="456"/>
                      <a:pt x="933" y="456"/>
                    </a:cubicBezTo>
                    <a:cubicBezTo>
                      <a:pt x="931" y="456"/>
                      <a:pt x="931" y="456"/>
                      <a:pt x="931" y="456"/>
                    </a:cubicBezTo>
                    <a:cubicBezTo>
                      <a:pt x="932" y="457"/>
                      <a:pt x="932" y="457"/>
                      <a:pt x="932" y="457"/>
                    </a:cubicBezTo>
                    <a:cubicBezTo>
                      <a:pt x="933" y="456"/>
                      <a:pt x="933" y="456"/>
                      <a:pt x="933" y="456"/>
                    </a:cubicBezTo>
                    <a:cubicBezTo>
                      <a:pt x="931" y="456"/>
                      <a:pt x="931" y="456"/>
                      <a:pt x="931" y="456"/>
                    </a:cubicBezTo>
                    <a:cubicBezTo>
                      <a:pt x="934" y="455"/>
                      <a:pt x="934" y="455"/>
                      <a:pt x="934" y="455"/>
                    </a:cubicBezTo>
                    <a:cubicBezTo>
                      <a:pt x="931" y="455"/>
                      <a:pt x="931" y="455"/>
                      <a:pt x="931" y="455"/>
                    </a:cubicBezTo>
                    <a:cubicBezTo>
                      <a:pt x="931" y="456"/>
                      <a:pt x="931" y="456"/>
                      <a:pt x="931" y="456"/>
                    </a:cubicBezTo>
                    <a:cubicBezTo>
                      <a:pt x="934" y="455"/>
                      <a:pt x="934" y="455"/>
                      <a:pt x="934" y="455"/>
                    </a:cubicBezTo>
                    <a:cubicBezTo>
                      <a:pt x="931" y="455"/>
                      <a:pt x="931" y="455"/>
                      <a:pt x="931" y="455"/>
                    </a:cubicBezTo>
                    <a:cubicBezTo>
                      <a:pt x="935" y="455"/>
                      <a:pt x="935" y="455"/>
                      <a:pt x="935" y="455"/>
                    </a:cubicBezTo>
                    <a:cubicBezTo>
                      <a:pt x="932" y="453"/>
                      <a:pt x="932" y="453"/>
                      <a:pt x="932" y="453"/>
                    </a:cubicBezTo>
                    <a:cubicBezTo>
                      <a:pt x="931" y="454"/>
                      <a:pt x="931" y="455"/>
                      <a:pt x="931" y="455"/>
                    </a:cubicBezTo>
                    <a:cubicBezTo>
                      <a:pt x="935" y="455"/>
                      <a:pt x="935" y="455"/>
                      <a:pt x="935" y="455"/>
                    </a:cubicBezTo>
                    <a:cubicBezTo>
                      <a:pt x="932" y="453"/>
                      <a:pt x="932" y="453"/>
                      <a:pt x="932" y="453"/>
                    </a:cubicBezTo>
                    <a:cubicBezTo>
                      <a:pt x="935" y="455"/>
                      <a:pt x="935" y="455"/>
                      <a:pt x="935" y="455"/>
                    </a:cubicBezTo>
                    <a:cubicBezTo>
                      <a:pt x="937" y="452"/>
                      <a:pt x="937" y="452"/>
                      <a:pt x="937" y="452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5" y="321"/>
                      <a:pt x="703" y="321"/>
                      <a:pt x="702" y="323"/>
                    </a:cubicBezTo>
                    <a:cubicBezTo>
                      <a:pt x="701" y="325"/>
                      <a:pt x="701" y="328"/>
                      <a:pt x="703" y="329"/>
                    </a:cubicBezTo>
                    <a:cubicBezTo>
                      <a:pt x="703" y="329"/>
                      <a:pt x="707" y="331"/>
                      <a:pt x="713" y="334"/>
                    </a:cubicBezTo>
                    <a:cubicBezTo>
                      <a:pt x="733" y="346"/>
                      <a:pt x="784" y="376"/>
                      <a:pt x="830" y="404"/>
                    </a:cubicBezTo>
                    <a:cubicBezTo>
                      <a:pt x="853" y="418"/>
                      <a:pt x="875" y="432"/>
                      <a:pt x="890" y="442"/>
                    </a:cubicBezTo>
                    <a:cubicBezTo>
                      <a:pt x="898" y="447"/>
                      <a:pt x="905" y="452"/>
                      <a:pt x="909" y="455"/>
                    </a:cubicBezTo>
                    <a:cubicBezTo>
                      <a:pt x="912" y="457"/>
                      <a:pt x="913" y="458"/>
                      <a:pt x="914" y="459"/>
                    </a:cubicBezTo>
                    <a:cubicBezTo>
                      <a:pt x="915" y="459"/>
                      <a:pt x="915" y="460"/>
                      <a:pt x="915" y="460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6" y="459"/>
                      <a:pt x="916" y="459"/>
                      <a:pt x="916" y="459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6" y="459"/>
                      <a:pt x="916" y="459"/>
                      <a:pt x="916" y="459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8"/>
                      <a:pt x="915" y="458"/>
                      <a:pt x="915" y="458"/>
                    </a:cubicBezTo>
                    <a:cubicBezTo>
                      <a:pt x="915" y="459"/>
                      <a:pt x="915" y="459"/>
                      <a:pt x="915" y="460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8"/>
                      <a:pt x="915" y="458"/>
                      <a:pt x="915" y="458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7"/>
                      <a:pt x="915" y="457"/>
                      <a:pt x="915" y="457"/>
                    </a:cubicBezTo>
                    <a:cubicBezTo>
                      <a:pt x="915" y="457"/>
                      <a:pt x="915" y="458"/>
                      <a:pt x="915" y="458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7"/>
                      <a:pt x="915" y="457"/>
                      <a:pt x="915" y="457"/>
                    </a:cubicBezTo>
                    <a:cubicBezTo>
                      <a:pt x="919" y="459"/>
                      <a:pt x="919" y="459"/>
                      <a:pt x="919" y="459"/>
                    </a:cubicBezTo>
                    <a:cubicBezTo>
                      <a:pt x="921" y="455"/>
                      <a:pt x="921" y="455"/>
                      <a:pt x="921" y="455"/>
                    </a:cubicBezTo>
                    <a:cubicBezTo>
                      <a:pt x="684" y="323"/>
                      <a:pt x="684" y="323"/>
                      <a:pt x="684" y="323"/>
                    </a:cubicBezTo>
                    <a:cubicBezTo>
                      <a:pt x="682" y="322"/>
                      <a:pt x="679" y="323"/>
                      <a:pt x="678" y="324"/>
                    </a:cubicBezTo>
                    <a:cubicBezTo>
                      <a:pt x="678" y="325"/>
                      <a:pt x="678" y="326"/>
                      <a:pt x="678" y="327"/>
                    </a:cubicBezTo>
                    <a:cubicBezTo>
                      <a:pt x="678" y="328"/>
                      <a:pt x="678" y="329"/>
                      <a:pt x="678" y="329"/>
                    </a:cubicBezTo>
                    <a:cubicBezTo>
                      <a:pt x="679" y="330"/>
                      <a:pt x="679" y="331"/>
                      <a:pt x="680" y="332"/>
                    </a:cubicBezTo>
                    <a:cubicBezTo>
                      <a:pt x="682" y="333"/>
                      <a:pt x="684" y="335"/>
                      <a:pt x="686" y="337"/>
                    </a:cubicBezTo>
                    <a:cubicBezTo>
                      <a:pt x="696" y="344"/>
                      <a:pt x="714" y="356"/>
                      <a:pt x="737" y="370"/>
                    </a:cubicBezTo>
                    <a:cubicBezTo>
                      <a:pt x="804" y="412"/>
                      <a:pt x="905" y="471"/>
                      <a:pt x="905" y="471"/>
                    </a:cubicBezTo>
                    <a:cubicBezTo>
                      <a:pt x="907" y="467"/>
                      <a:pt x="907" y="467"/>
                      <a:pt x="907" y="467"/>
                    </a:cubicBezTo>
                    <a:cubicBezTo>
                      <a:pt x="909" y="464"/>
                      <a:pt x="909" y="464"/>
                      <a:pt x="909" y="464"/>
                    </a:cubicBezTo>
                    <a:cubicBezTo>
                      <a:pt x="661" y="324"/>
                      <a:pt x="661" y="324"/>
                      <a:pt x="661" y="324"/>
                    </a:cubicBezTo>
                    <a:cubicBezTo>
                      <a:pt x="659" y="323"/>
                      <a:pt x="657" y="323"/>
                      <a:pt x="656" y="325"/>
                    </a:cubicBezTo>
                    <a:cubicBezTo>
                      <a:pt x="655" y="327"/>
                      <a:pt x="655" y="330"/>
                      <a:pt x="657" y="331"/>
                    </a:cubicBezTo>
                    <a:cubicBezTo>
                      <a:pt x="889" y="476"/>
                      <a:pt x="889" y="476"/>
                      <a:pt x="889" y="476"/>
                    </a:cubicBezTo>
                    <a:cubicBezTo>
                      <a:pt x="891" y="472"/>
                      <a:pt x="891" y="472"/>
                      <a:pt x="891" y="472"/>
                    </a:cubicBezTo>
                    <a:cubicBezTo>
                      <a:pt x="888" y="470"/>
                      <a:pt x="888" y="470"/>
                      <a:pt x="888" y="470"/>
                    </a:cubicBezTo>
                    <a:cubicBezTo>
                      <a:pt x="891" y="472"/>
                      <a:pt x="891" y="472"/>
                      <a:pt x="891" y="472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89" y="469"/>
                      <a:pt x="888" y="469"/>
                      <a:pt x="888" y="470"/>
                    </a:cubicBezTo>
                    <a:cubicBezTo>
                      <a:pt x="891" y="472"/>
                      <a:pt x="891" y="472"/>
                      <a:pt x="891" y="472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71"/>
                      <a:pt x="890" y="471"/>
                      <a:pt x="890" y="471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71"/>
                      <a:pt x="890" y="471"/>
                      <a:pt x="890" y="471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89" y="468"/>
                    </a:cubicBezTo>
                    <a:cubicBezTo>
                      <a:pt x="885" y="467"/>
                      <a:pt x="879" y="464"/>
                      <a:pt x="870" y="459"/>
                    </a:cubicBezTo>
                    <a:cubicBezTo>
                      <a:pt x="839" y="443"/>
                      <a:pt x="783" y="409"/>
                      <a:pt x="734" y="379"/>
                    </a:cubicBezTo>
                    <a:cubicBezTo>
                      <a:pt x="709" y="364"/>
                      <a:pt x="685" y="350"/>
                      <a:pt x="668" y="339"/>
                    </a:cubicBezTo>
                    <a:cubicBezTo>
                      <a:pt x="659" y="334"/>
                      <a:pt x="651" y="330"/>
                      <a:pt x="645" y="327"/>
                    </a:cubicBezTo>
                    <a:cubicBezTo>
                      <a:pt x="642" y="325"/>
                      <a:pt x="640" y="324"/>
                      <a:pt x="638" y="323"/>
                    </a:cubicBezTo>
                    <a:cubicBezTo>
                      <a:pt x="637" y="323"/>
                      <a:pt x="636" y="323"/>
                      <a:pt x="635" y="322"/>
                    </a:cubicBezTo>
                    <a:cubicBezTo>
                      <a:pt x="634" y="322"/>
                      <a:pt x="633" y="322"/>
                      <a:pt x="632" y="322"/>
                    </a:cubicBezTo>
                    <a:cubicBezTo>
                      <a:pt x="632" y="322"/>
                      <a:pt x="631" y="322"/>
                      <a:pt x="631" y="322"/>
                    </a:cubicBezTo>
                    <a:cubicBezTo>
                      <a:pt x="630" y="323"/>
                      <a:pt x="629" y="323"/>
                      <a:pt x="628" y="324"/>
                    </a:cubicBezTo>
                    <a:cubicBezTo>
                      <a:pt x="627" y="326"/>
                      <a:pt x="628" y="328"/>
                      <a:pt x="630" y="330"/>
                    </a:cubicBezTo>
                    <a:cubicBezTo>
                      <a:pt x="872" y="481"/>
                      <a:pt x="872" y="481"/>
                      <a:pt x="872" y="481"/>
                    </a:cubicBezTo>
                    <a:cubicBezTo>
                      <a:pt x="874" y="478"/>
                      <a:pt x="874" y="478"/>
                      <a:pt x="874" y="478"/>
                    </a:cubicBezTo>
                    <a:cubicBezTo>
                      <a:pt x="871" y="476"/>
                      <a:pt x="871" y="476"/>
                      <a:pt x="871" y="476"/>
                    </a:cubicBezTo>
                    <a:cubicBezTo>
                      <a:pt x="874" y="478"/>
                      <a:pt x="874" y="478"/>
                      <a:pt x="874" y="478"/>
                    </a:cubicBezTo>
                    <a:cubicBezTo>
                      <a:pt x="873" y="474"/>
                      <a:pt x="873" y="474"/>
                      <a:pt x="873" y="474"/>
                    </a:cubicBezTo>
                    <a:cubicBezTo>
                      <a:pt x="872" y="474"/>
                      <a:pt x="871" y="475"/>
                      <a:pt x="871" y="476"/>
                    </a:cubicBezTo>
                    <a:cubicBezTo>
                      <a:pt x="874" y="478"/>
                      <a:pt x="874" y="478"/>
                      <a:pt x="874" y="478"/>
                    </a:cubicBezTo>
                    <a:cubicBezTo>
                      <a:pt x="873" y="474"/>
                      <a:pt x="873" y="474"/>
                      <a:pt x="873" y="474"/>
                    </a:cubicBezTo>
                    <a:cubicBezTo>
                      <a:pt x="874" y="477"/>
                      <a:pt x="874" y="477"/>
                      <a:pt x="874" y="477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3" y="474"/>
                      <a:pt x="873" y="474"/>
                    </a:cubicBezTo>
                    <a:cubicBezTo>
                      <a:pt x="874" y="477"/>
                      <a:pt x="874" y="477"/>
                      <a:pt x="874" y="477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6"/>
                      <a:pt x="874" y="476"/>
                      <a:pt x="874" y="476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6"/>
                      <a:pt x="874" y="476"/>
                      <a:pt x="874" y="476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5"/>
                      <a:pt x="874" y="475"/>
                      <a:pt x="874" y="475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5"/>
                      <a:pt x="874" y="475"/>
                      <a:pt x="874" y="475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2" y="473"/>
                      <a:pt x="869" y="471"/>
                    </a:cubicBezTo>
                    <a:cubicBezTo>
                      <a:pt x="859" y="466"/>
                      <a:pt x="837" y="454"/>
                      <a:pt x="811" y="439"/>
                    </a:cubicBezTo>
                    <a:cubicBezTo>
                      <a:pt x="772" y="416"/>
                      <a:pt x="722" y="385"/>
                      <a:pt x="680" y="361"/>
                    </a:cubicBezTo>
                    <a:cubicBezTo>
                      <a:pt x="659" y="349"/>
                      <a:pt x="640" y="338"/>
                      <a:pt x="626" y="330"/>
                    </a:cubicBezTo>
                    <a:cubicBezTo>
                      <a:pt x="619" y="326"/>
                      <a:pt x="613" y="323"/>
                      <a:pt x="608" y="321"/>
                    </a:cubicBezTo>
                    <a:cubicBezTo>
                      <a:pt x="606" y="320"/>
                      <a:pt x="604" y="319"/>
                      <a:pt x="602" y="318"/>
                    </a:cubicBezTo>
                    <a:cubicBezTo>
                      <a:pt x="601" y="318"/>
                      <a:pt x="600" y="318"/>
                      <a:pt x="600" y="318"/>
                    </a:cubicBezTo>
                    <a:cubicBezTo>
                      <a:pt x="599" y="317"/>
                      <a:pt x="598" y="317"/>
                      <a:pt x="597" y="317"/>
                    </a:cubicBezTo>
                    <a:cubicBezTo>
                      <a:pt x="597" y="317"/>
                      <a:pt x="596" y="317"/>
                      <a:pt x="595" y="318"/>
                    </a:cubicBezTo>
                    <a:cubicBezTo>
                      <a:pt x="595" y="318"/>
                      <a:pt x="594" y="318"/>
                      <a:pt x="593" y="319"/>
                    </a:cubicBezTo>
                    <a:cubicBezTo>
                      <a:pt x="593" y="319"/>
                      <a:pt x="593" y="319"/>
                      <a:pt x="593" y="319"/>
                    </a:cubicBezTo>
                    <a:cubicBezTo>
                      <a:pt x="592" y="320"/>
                      <a:pt x="592" y="321"/>
                      <a:pt x="592" y="322"/>
                    </a:cubicBezTo>
                    <a:cubicBezTo>
                      <a:pt x="592" y="323"/>
                      <a:pt x="593" y="324"/>
                      <a:pt x="593" y="324"/>
                    </a:cubicBezTo>
                    <a:cubicBezTo>
                      <a:pt x="594" y="325"/>
                      <a:pt x="594" y="326"/>
                      <a:pt x="595" y="327"/>
                    </a:cubicBezTo>
                    <a:cubicBezTo>
                      <a:pt x="597" y="328"/>
                      <a:pt x="599" y="330"/>
                      <a:pt x="602" y="332"/>
                    </a:cubicBezTo>
                    <a:cubicBezTo>
                      <a:pt x="614" y="340"/>
                      <a:pt x="635" y="353"/>
                      <a:pt x="661" y="369"/>
                    </a:cubicBezTo>
                    <a:cubicBezTo>
                      <a:pt x="700" y="392"/>
                      <a:pt x="749" y="420"/>
                      <a:pt x="788" y="443"/>
                    </a:cubicBezTo>
                    <a:cubicBezTo>
                      <a:pt x="808" y="455"/>
                      <a:pt x="825" y="465"/>
                      <a:pt x="837" y="473"/>
                    </a:cubicBezTo>
                    <a:cubicBezTo>
                      <a:pt x="843" y="477"/>
                      <a:pt x="848" y="481"/>
                      <a:pt x="851" y="483"/>
                    </a:cubicBezTo>
                    <a:cubicBezTo>
                      <a:pt x="853" y="484"/>
                      <a:pt x="854" y="485"/>
                      <a:pt x="855" y="486"/>
                    </a:cubicBezTo>
                    <a:cubicBezTo>
                      <a:pt x="855" y="487"/>
                      <a:pt x="855" y="487"/>
                      <a:pt x="855" y="487"/>
                    </a:cubicBezTo>
                    <a:cubicBezTo>
                      <a:pt x="856" y="486"/>
                      <a:pt x="856" y="486"/>
                      <a:pt x="856" y="486"/>
                    </a:cubicBezTo>
                    <a:cubicBezTo>
                      <a:pt x="855" y="486"/>
                      <a:pt x="855" y="486"/>
                      <a:pt x="855" y="486"/>
                    </a:cubicBezTo>
                    <a:cubicBezTo>
                      <a:pt x="855" y="487"/>
                      <a:pt x="855" y="487"/>
                      <a:pt x="855" y="487"/>
                    </a:cubicBezTo>
                    <a:cubicBezTo>
                      <a:pt x="856" y="486"/>
                      <a:pt x="856" y="486"/>
                      <a:pt x="856" y="486"/>
                    </a:cubicBezTo>
                    <a:cubicBezTo>
                      <a:pt x="855" y="486"/>
                      <a:pt x="855" y="486"/>
                      <a:pt x="855" y="486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5" y="485"/>
                      <a:pt x="855" y="485"/>
                      <a:pt x="855" y="485"/>
                    </a:cubicBezTo>
                    <a:cubicBezTo>
                      <a:pt x="855" y="486"/>
                      <a:pt x="855" y="486"/>
                      <a:pt x="855" y="486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5" y="485"/>
                      <a:pt x="855" y="485"/>
                      <a:pt x="855" y="485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6" y="483"/>
                      <a:pt x="856" y="483"/>
                      <a:pt x="856" y="483"/>
                    </a:cubicBezTo>
                    <a:cubicBezTo>
                      <a:pt x="855" y="484"/>
                      <a:pt x="855" y="485"/>
                      <a:pt x="855" y="485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6" y="483"/>
                      <a:pt x="856" y="483"/>
                      <a:pt x="856" y="483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6" y="483"/>
                      <a:pt x="856" y="483"/>
                      <a:pt x="856" y="483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8" y="482"/>
                      <a:pt x="858" y="482"/>
                      <a:pt x="858" y="482"/>
                    </a:cubicBezTo>
                    <a:cubicBezTo>
                      <a:pt x="857" y="482"/>
                      <a:pt x="856" y="482"/>
                      <a:pt x="856" y="483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8" y="482"/>
                      <a:pt x="858" y="482"/>
                      <a:pt x="858" y="482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9" y="482"/>
                      <a:pt x="859" y="482"/>
                      <a:pt x="859" y="482"/>
                    </a:cubicBezTo>
                    <a:cubicBezTo>
                      <a:pt x="859" y="482"/>
                      <a:pt x="858" y="482"/>
                      <a:pt x="858" y="482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9" y="482"/>
                      <a:pt x="859" y="482"/>
                      <a:pt x="859" y="482"/>
                    </a:cubicBezTo>
                    <a:cubicBezTo>
                      <a:pt x="859" y="485"/>
                      <a:pt x="859" y="485"/>
                      <a:pt x="859" y="485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60" y="482"/>
                      <a:pt x="859" y="482"/>
                      <a:pt x="859" y="482"/>
                    </a:cubicBezTo>
                    <a:cubicBezTo>
                      <a:pt x="859" y="485"/>
                      <a:pt x="859" y="485"/>
                      <a:pt x="859" y="485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59" y="484"/>
                      <a:pt x="859" y="484"/>
                      <a:pt x="859" y="484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59" y="484"/>
                      <a:pt x="859" y="484"/>
                      <a:pt x="859" y="484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60" y="482"/>
                      <a:pt x="860" y="482"/>
                      <a:pt x="859" y="481"/>
                    </a:cubicBezTo>
                    <a:cubicBezTo>
                      <a:pt x="856" y="480"/>
                      <a:pt x="849" y="476"/>
                      <a:pt x="839" y="470"/>
                    </a:cubicBezTo>
                    <a:cubicBezTo>
                      <a:pt x="805" y="451"/>
                      <a:pt x="737" y="412"/>
                      <a:pt x="678" y="378"/>
                    </a:cubicBezTo>
                    <a:cubicBezTo>
                      <a:pt x="648" y="361"/>
                      <a:pt x="620" y="345"/>
                      <a:pt x="600" y="334"/>
                    </a:cubicBezTo>
                    <a:cubicBezTo>
                      <a:pt x="590" y="328"/>
                      <a:pt x="582" y="323"/>
                      <a:pt x="576" y="320"/>
                    </a:cubicBezTo>
                    <a:cubicBezTo>
                      <a:pt x="570" y="317"/>
                      <a:pt x="567" y="315"/>
                      <a:pt x="567" y="315"/>
                    </a:cubicBezTo>
                    <a:cubicBezTo>
                      <a:pt x="565" y="314"/>
                      <a:pt x="563" y="314"/>
                      <a:pt x="561" y="316"/>
                    </a:cubicBezTo>
                    <a:cubicBezTo>
                      <a:pt x="560" y="318"/>
                      <a:pt x="561" y="320"/>
                      <a:pt x="563" y="322"/>
                    </a:cubicBezTo>
                    <a:cubicBezTo>
                      <a:pt x="846" y="498"/>
                      <a:pt x="846" y="498"/>
                      <a:pt x="846" y="498"/>
                    </a:cubicBezTo>
                    <a:cubicBezTo>
                      <a:pt x="848" y="495"/>
                      <a:pt x="848" y="495"/>
                      <a:pt x="848" y="495"/>
                    </a:cubicBezTo>
                    <a:cubicBezTo>
                      <a:pt x="844" y="493"/>
                      <a:pt x="844" y="493"/>
                      <a:pt x="844" y="493"/>
                    </a:cubicBezTo>
                    <a:cubicBezTo>
                      <a:pt x="847" y="495"/>
                      <a:pt x="847" y="495"/>
                      <a:pt x="847" y="495"/>
                    </a:cubicBezTo>
                    <a:cubicBezTo>
                      <a:pt x="846" y="491"/>
                      <a:pt x="846" y="491"/>
                      <a:pt x="846" y="491"/>
                    </a:cubicBezTo>
                    <a:cubicBezTo>
                      <a:pt x="846" y="491"/>
                      <a:pt x="845" y="492"/>
                      <a:pt x="844" y="493"/>
                    </a:cubicBezTo>
                    <a:cubicBezTo>
                      <a:pt x="847" y="495"/>
                      <a:pt x="847" y="495"/>
                      <a:pt x="847" y="495"/>
                    </a:cubicBezTo>
                    <a:cubicBezTo>
                      <a:pt x="846" y="491"/>
                      <a:pt x="846" y="491"/>
                      <a:pt x="846" y="491"/>
                    </a:cubicBezTo>
                    <a:cubicBezTo>
                      <a:pt x="847" y="494"/>
                      <a:pt x="847" y="494"/>
                      <a:pt x="847" y="494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1"/>
                      <a:pt x="847" y="491"/>
                      <a:pt x="846" y="491"/>
                    </a:cubicBezTo>
                    <a:cubicBezTo>
                      <a:pt x="847" y="494"/>
                      <a:pt x="847" y="494"/>
                      <a:pt x="847" y="494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2"/>
                      <a:pt x="847" y="492"/>
                      <a:pt x="847" y="492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2"/>
                      <a:pt x="847" y="492"/>
                      <a:pt x="847" y="492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5" y="491"/>
                      <a:pt x="842" y="490"/>
                      <a:pt x="839" y="488"/>
                    </a:cubicBezTo>
                    <a:cubicBezTo>
                      <a:pt x="825" y="481"/>
                      <a:pt x="798" y="466"/>
                      <a:pt x="765" y="446"/>
                    </a:cubicBezTo>
                    <a:cubicBezTo>
                      <a:pt x="716" y="417"/>
                      <a:pt x="654" y="379"/>
                      <a:pt x="603" y="348"/>
                    </a:cubicBezTo>
                    <a:cubicBezTo>
                      <a:pt x="577" y="332"/>
                      <a:pt x="554" y="318"/>
                      <a:pt x="536" y="309"/>
                    </a:cubicBezTo>
                    <a:cubicBezTo>
                      <a:pt x="528" y="304"/>
                      <a:pt x="520" y="300"/>
                      <a:pt x="515" y="297"/>
                    </a:cubicBezTo>
                    <a:cubicBezTo>
                      <a:pt x="512" y="296"/>
                      <a:pt x="509" y="295"/>
                      <a:pt x="507" y="294"/>
                    </a:cubicBezTo>
                    <a:cubicBezTo>
                      <a:pt x="506" y="293"/>
                      <a:pt x="505" y="293"/>
                      <a:pt x="504" y="293"/>
                    </a:cubicBezTo>
                    <a:cubicBezTo>
                      <a:pt x="504" y="293"/>
                      <a:pt x="503" y="292"/>
                      <a:pt x="502" y="292"/>
                    </a:cubicBezTo>
                    <a:cubicBezTo>
                      <a:pt x="501" y="292"/>
                      <a:pt x="501" y="293"/>
                      <a:pt x="500" y="293"/>
                    </a:cubicBezTo>
                    <a:cubicBezTo>
                      <a:pt x="499" y="293"/>
                      <a:pt x="498" y="294"/>
                      <a:pt x="498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498" y="294"/>
                      <a:pt x="498" y="294"/>
                      <a:pt x="498" y="294"/>
                    </a:cubicBezTo>
                    <a:cubicBezTo>
                      <a:pt x="497" y="295"/>
                      <a:pt x="497" y="296"/>
                      <a:pt x="497" y="297"/>
                    </a:cubicBezTo>
                    <a:cubicBezTo>
                      <a:pt x="497" y="298"/>
                      <a:pt x="497" y="299"/>
                      <a:pt x="497" y="299"/>
                    </a:cubicBezTo>
                    <a:cubicBezTo>
                      <a:pt x="498" y="300"/>
                      <a:pt x="498" y="300"/>
                      <a:pt x="498" y="300"/>
                    </a:cubicBezTo>
                    <a:cubicBezTo>
                      <a:pt x="499" y="301"/>
                      <a:pt x="499" y="301"/>
                      <a:pt x="499" y="301"/>
                    </a:cubicBezTo>
                    <a:cubicBezTo>
                      <a:pt x="500" y="302"/>
                      <a:pt x="503" y="303"/>
                      <a:pt x="506" y="305"/>
                    </a:cubicBezTo>
                    <a:cubicBezTo>
                      <a:pt x="530" y="321"/>
                      <a:pt x="611" y="372"/>
                      <a:pt x="686" y="418"/>
                    </a:cubicBezTo>
                    <a:cubicBezTo>
                      <a:pt x="761" y="464"/>
                      <a:pt x="829" y="507"/>
                      <a:pt x="829" y="507"/>
                    </a:cubicBezTo>
                    <a:cubicBezTo>
                      <a:pt x="831" y="503"/>
                      <a:pt x="831" y="503"/>
                      <a:pt x="831" y="503"/>
                    </a:cubicBezTo>
                    <a:cubicBezTo>
                      <a:pt x="833" y="500"/>
                      <a:pt x="833" y="500"/>
                      <a:pt x="833" y="50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11" y="20"/>
                      <a:pt x="18" y="26"/>
                      <a:pt x="27" y="33"/>
                    </a:cubicBezTo>
                    <a:cubicBezTo>
                      <a:pt x="63" y="59"/>
                      <a:pt x="130" y="102"/>
                      <a:pt x="211" y="153"/>
                    </a:cubicBezTo>
                    <a:cubicBezTo>
                      <a:pt x="455" y="305"/>
                      <a:pt x="825" y="522"/>
                      <a:pt x="825" y="522"/>
                    </a:cubicBezTo>
                    <a:cubicBezTo>
                      <a:pt x="827" y="523"/>
                      <a:pt x="829" y="523"/>
                      <a:pt x="830" y="521"/>
                    </a:cubicBezTo>
                    <a:cubicBezTo>
                      <a:pt x="832" y="519"/>
                      <a:pt x="831" y="517"/>
                      <a:pt x="829" y="515"/>
                    </a:cubicBezTo>
                    <a:cubicBezTo>
                      <a:pt x="829" y="515"/>
                      <a:pt x="631" y="390"/>
                      <a:pt x="429" y="265"/>
                    </a:cubicBezTo>
                    <a:cubicBezTo>
                      <a:pt x="328" y="202"/>
                      <a:pt x="227" y="139"/>
                      <a:pt x="148" y="92"/>
                    </a:cubicBezTo>
                    <a:cubicBezTo>
                      <a:pt x="109" y="69"/>
                      <a:pt x="76" y="49"/>
                      <a:pt x="51" y="36"/>
                    </a:cubicBezTo>
                    <a:cubicBezTo>
                      <a:pt x="39" y="29"/>
                      <a:pt x="29" y="23"/>
                      <a:pt x="22" y="19"/>
                    </a:cubicBezTo>
                    <a:cubicBezTo>
                      <a:pt x="18" y="18"/>
                      <a:pt x="15" y="16"/>
                      <a:pt x="12" y="15"/>
                    </a:cubicBezTo>
                    <a:cubicBezTo>
                      <a:pt x="11" y="15"/>
                      <a:pt x="10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3" y="14"/>
                      <a:pt x="2" y="15"/>
                      <a:pt x="2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6"/>
                      <a:pt x="1" y="17"/>
                      <a:pt x="1" y="18"/>
                    </a:cubicBezTo>
                    <a:cubicBezTo>
                      <a:pt x="1" y="19"/>
                      <a:pt x="1" y="19"/>
                      <a:pt x="2" y="20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3" y="22"/>
                      <a:pt x="4" y="22"/>
                      <a:pt x="4" y="23"/>
                    </a:cubicBezTo>
                    <a:cubicBezTo>
                      <a:pt x="7" y="25"/>
                      <a:pt x="13" y="29"/>
                      <a:pt x="21" y="34"/>
                    </a:cubicBezTo>
                    <a:cubicBezTo>
                      <a:pt x="81" y="74"/>
                      <a:pt x="282" y="199"/>
                      <a:pt x="469" y="315"/>
                    </a:cubicBezTo>
                    <a:cubicBezTo>
                      <a:pt x="655" y="430"/>
                      <a:pt x="826" y="535"/>
                      <a:pt x="826" y="535"/>
                    </a:cubicBezTo>
                    <a:cubicBezTo>
                      <a:pt x="828" y="532"/>
                      <a:pt x="828" y="532"/>
                      <a:pt x="828" y="532"/>
                    </a:cubicBezTo>
                    <a:cubicBezTo>
                      <a:pt x="830" y="529"/>
                      <a:pt x="830" y="529"/>
                      <a:pt x="830" y="529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5"/>
                      <a:pt x="8" y="36"/>
                      <a:pt x="7" y="38"/>
                    </a:cubicBezTo>
                    <a:cubicBezTo>
                      <a:pt x="6" y="40"/>
                      <a:pt x="6" y="42"/>
                      <a:pt x="8" y="43"/>
                    </a:cubicBezTo>
                    <a:cubicBezTo>
                      <a:pt x="824" y="553"/>
                      <a:pt x="824" y="553"/>
                      <a:pt x="824" y="553"/>
                    </a:cubicBezTo>
                    <a:cubicBezTo>
                      <a:pt x="826" y="554"/>
                      <a:pt x="828" y="554"/>
                      <a:pt x="830" y="552"/>
                    </a:cubicBezTo>
                    <a:cubicBezTo>
                      <a:pt x="831" y="550"/>
                      <a:pt x="830" y="547"/>
                      <a:pt x="828" y="546"/>
                    </a:cubicBezTo>
                    <a:cubicBezTo>
                      <a:pt x="828" y="546"/>
                      <a:pt x="634" y="423"/>
                      <a:pt x="436" y="299"/>
                    </a:cubicBezTo>
                    <a:cubicBezTo>
                      <a:pt x="336" y="238"/>
                      <a:pt x="236" y="176"/>
                      <a:pt x="158" y="130"/>
                    </a:cubicBezTo>
                    <a:cubicBezTo>
                      <a:pt x="119" y="107"/>
                      <a:pt x="86" y="87"/>
                      <a:pt x="61" y="74"/>
                    </a:cubicBezTo>
                    <a:cubicBezTo>
                      <a:pt x="48" y="67"/>
                      <a:pt x="38" y="62"/>
                      <a:pt x="30" y="58"/>
                    </a:cubicBezTo>
                    <a:cubicBezTo>
                      <a:pt x="26" y="56"/>
                      <a:pt x="23" y="55"/>
                      <a:pt x="20" y="54"/>
                    </a:cubicBezTo>
                    <a:cubicBezTo>
                      <a:pt x="19" y="53"/>
                      <a:pt x="18" y="53"/>
                      <a:pt x="17" y="53"/>
                    </a:cubicBezTo>
                    <a:cubicBezTo>
                      <a:pt x="16" y="52"/>
                      <a:pt x="15" y="52"/>
                      <a:pt x="13" y="52"/>
                    </a:cubicBezTo>
                    <a:cubicBezTo>
                      <a:pt x="13" y="52"/>
                      <a:pt x="12" y="52"/>
                      <a:pt x="11" y="52"/>
                    </a:cubicBezTo>
                    <a:cubicBezTo>
                      <a:pt x="11" y="53"/>
                      <a:pt x="10" y="53"/>
                      <a:pt x="9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5"/>
                      <a:pt x="8" y="56"/>
                      <a:pt x="8" y="57"/>
                    </a:cubicBezTo>
                    <a:cubicBezTo>
                      <a:pt x="8" y="58"/>
                      <a:pt x="9" y="59"/>
                      <a:pt x="9" y="59"/>
                    </a:cubicBezTo>
                    <a:cubicBezTo>
                      <a:pt x="10" y="60"/>
                      <a:pt x="10" y="61"/>
                      <a:pt x="11" y="61"/>
                    </a:cubicBezTo>
                    <a:cubicBezTo>
                      <a:pt x="12" y="62"/>
                      <a:pt x="14" y="64"/>
                      <a:pt x="17" y="66"/>
                    </a:cubicBezTo>
                    <a:cubicBezTo>
                      <a:pt x="27" y="73"/>
                      <a:pt x="47" y="87"/>
                      <a:pt x="74" y="104"/>
                    </a:cubicBezTo>
                    <a:cubicBezTo>
                      <a:pt x="267" y="229"/>
                      <a:pt x="827" y="570"/>
                      <a:pt x="827" y="570"/>
                    </a:cubicBezTo>
                    <a:cubicBezTo>
                      <a:pt x="829" y="567"/>
                      <a:pt x="829" y="567"/>
                      <a:pt x="829" y="567"/>
                    </a:cubicBezTo>
                    <a:cubicBezTo>
                      <a:pt x="825" y="565"/>
                      <a:pt x="825" y="565"/>
                      <a:pt x="825" y="565"/>
                    </a:cubicBezTo>
                    <a:cubicBezTo>
                      <a:pt x="829" y="567"/>
                      <a:pt x="829" y="567"/>
                      <a:pt x="829" y="567"/>
                    </a:cubicBezTo>
                    <a:cubicBezTo>
                      <a:pt x="827" y="563"/>
                      <a:pt x="827" y="563"/>
                      <a:pt x="827" y="563"/>
                    </a:cubicBezTo>
                    <a:cubicBezTo>
                      <a:pt x="827" y="563"/>
                      <a:pt x="826" y="564"/>
                      <a:pt x="825" y="565"/>
                    </a:cubicBezTo>
                    <a:cubicBezTo>
                      <a:pt x="829" y="567"/>
                      <a:pt x="829" y="567"/>
                      <a:pt x="829" y="567"/>
                    </a:cubicBezTo>
                    <a:cubicBezTo>
                      <a:pt x="827" y="563"/>
                      <a:pt x="827" y="563"/>
                      <a:pt x="827" y="563"/>
                    </a:cubicBezTo>
                    <a:cubicBezTo>
                      <a:pt x="829" y="566"/>
                      <a:pt x="829" y="566"/>
                      <a:pt x="829" y="566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8" y="563"/>
                      <a:pt x="828" y="563"/>
                      <a:pt x="827" y="563"/>
                    </a:cubicBezTo>
                    <a:cubicBezTo>
                      <a:pt x="829" y="566"/>
                      <a:pt x="829" y="566"/>
                      <a:pt x="829" y="566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5"/>
                      <a:pt x="829" y="565"/>
                      <a:pt x="829" y="565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5"/>
                      <a:pt x="829" y="565"/>
                      <a:pt x="829" y="565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3"/>
                      <a:pt x="828" y="562"/>
                      <a:pt x="826" y="561"/>
                    </a:cubicBezTo>
                    <a:cubicBezTo>
                      <a:pt x="818" y="558"/>
                      <a:pt x="802" y="548"/>
                      <a:pt x="780" y="534"/>
                    </a:cubicBezTo>
                    <a:cubicBezTo>
                      <a:pt x="702" y="486"/>
                      <a:pt x="547" y="385"/>
                      <a:pt x="406" y="296"/>
                    </a:cubicBezTo>
                    <a:cubicBezTo>
                      <a:pt x="336" y="252"/>
                      <a:pt x="269" y="211"/>
                      <a:pt x="217" y="180"/>
                    </a:cubicBezTo>
                    <a:cubicBezTo>
                      <a:pt x="191" y="165"/>
                      <a:pt x="169" y="153"/>
                      <a:pt x="152" y="144"/>
                    </a:cubicBezTo>
                    <a:cubicBezTo>
                      <a:pt x="144" y="140"/>
                      <a:pt x="136" y="137"/>
                      <a:pt x="131" y="134"/>
                    </a:cubicBezTo>
                    <a:cubicBezTo>
                      <a:pt x="128" y="133"/>
                      <a:pt x="125" y="132"/>
                      <a:pt x="123" y="132"/>
                    </a:cubicBezTo>
                    <a:cubicBezTo>
                      <a:pt x="120" y="131"/>
                      <a:pt x="119" y="131"/>
                      <a:pt x="117" y="131"/>
                    </a:cubicBezTo>
                    <a:cubicBezTo>
                      <a:pt x="116" y="131"/>
                      <a:pt x="115" y="131"/>
                      <a:pt x="114" y="131"/>
                    </a:cubicBezTo>
                    <a:cubicBezTo>
                      <a:pt x="113" y="131"/>
                      <a:pt x="111" y="132"/>
                      <a:pt x="111" y="133"/>
                    </a:cubicBezTo>
                    <a:cubicBezTo>
                      <a:pt x="114" y="136"/>
                      <a:pt x="114" y="136"/>
                      <a:pt x="114" y="136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4"/>
                      <a:pt x="110" y="135"/>
                      <a:pt x="110" y="136"/>
                    </a:cubicBezTo>
                    <a:cubicBezTo>
                      <a:pt x="110" y="137"/>
                      <a:pt x="111" y="138"/>
                      <a:pt x="111" y="138"/>
                    </a:cubicBezTo>
                    <a:cubicBezTo>
                      <a:pt x="111" y="139"/>
                      <a:pt x="112" y="139"/>
                      <a:pt x="112" y="140"/>
                    </a:cubicBezTo>
                    <a:cubicBezTo>
                      <a:pt x="114" y="141"/>
                      <a:pt x="115" y="143"/>
                      <a:pt x="118" y="144"/>
                    </a:cubicBezTo>
                    <a:cubicBezTo>
                      <a:pt x="126" y="151"/>
                      <a:pt x="144" y="163"/>
                      <a:pt x="168" y="178"/>
                    </a:cubicBezTo>
                    <a:cubicBezTo>
                      <a:pt x="335" y="287"/>
                      <a:pt x="821" y="582"/>
                      <a:pt x="821" y="582"/>
                    </a:cubicBezTo>
                    <a:cubicBezTo>
                      <a:pt x="823" y="579"/>
                      <a:pt x="823" y="579"/>
                      <a:pt x="823" y="579"/>
                    </a:cubicBezTo>
                    <a:cubicBezTo>
                      <a:pt x="820" y="577"/>
                      <a:pt x="820" y="577"/>
                      <a:pt x="820" y="577"/>
                    </a:cubicBezTo>
                    <a:cubicBezTo>
                      <a:pt x="823" y="579"/>
                      <a:pt x="823" y="579"/>
                      <a:pt x="823" y="579"/>
                    </a:cubicBezTo>
                    <a:cubicBezTo>
                      <a:pt x="822" y="575"/>
                      <a:pt x="822" y="575"/>
                      <a:pt x="822" y="575"/>
                    </a:cubicBezTo>
                    <a:cubicBezTo>
                      <a:pt x="821" y="575"/>
                      <a:pt x="821" y="576"/>
                      <a:pt x="820" y="577"/>
                    </a:cubicBezTo>
                    <a:cubicBezTo>
                      <a:pt x="823" y="579"/>
                      <a:pt x="823" y="579"/>
                      <a:pt x="823" y="579"/>
                    </a:cubicBezTo>
                    <a:cubicBezTo>
                      <a:pt x="822" y="575"/>
                      <a:pt x="822" y="575"/>
                      <a:pt x="822" y="575"/>
                    </a:cubicBezTo>
                    <a:cubicBezTo>
                      <a:pt x="823" y="578"/>
                      <a:pt x="823" y="578"/>
                      <a:pt x="823" y="578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3" y="575"/>
                      <a:pt x="822" y="575"/>
                    </a:cubicBezTo>
                    <a:cubicBezTo>
                      <a:pt x="823" y="578"/>
                      <a:pt x="823" y="578"/>
                      <a:pt x="823" y="578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7"/>
                      <a:pt x="823" y="577"/>
                      <a:pt x="823" y="577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7"/>
                      <a:pt x="823" y="577"/>
                      <a:pt x="823" y="577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1" y="574"/>
                      <a:pt x="819" y="573"/>
                    </a:cubicBezTo>
                    <a:cubicBezTo>
                      <a:pt x="811" y="570"/>
                      <a:pt x="794" y="560"/>
                      <a:pt x="771" y="547"/>
                    </a:cubicBezTo>
                    <a:cubicBezTo>
                      <a:pt x="689" y="499"/>
                      <a:pt x="528" y="401"/>
                      <a:pt x="387" y="314"/>
                    </a:cubicBezTo>
                    <a:cubicBezTo>
                      <a:pt x="316" y="271"/>
                      <a:pt x="251" y="230"/>
                      <a:pt x="203" y="201"/>
                    </a:cubicBezTo>
                    <a:cubicBezTo>
                      <a:pt x="179" y="186"/>
                      <a:pt x="159" y="174"/>
                      <a:pt x="145" y="166"/>
                    </a:cubicBezTo>
                    <a:cubicBezTo>
                      <a:pt x="138" y="161"/>
                      <a:pt x="133" y="158"/>
                      <a:pt x="129" y="156"/>
                    </a:cubicBezTo>
                    <a:cubicBezTo>
                      <a:pt x="127" y="155"/>
                      <a:pt x="125" y="154"/>
                      <a:pt x="124" y="153"/>
                    </a:cubicBezTo>
                    <a:cubicBezTo>
                      <a:pt x="124" y="153"/>
                      <a:pt x="123" y="153"/>
                      <a:pt x="123" y="153"/>
                    </a:cubicBezTo>
                    <a:cubicBezTo>
                      <a:pt x="122" y="152"/>
                      <a:pt x="122" y="152"/>
                      <a:pt x="122" y="152"/>
                    </a:cubicBezTo>
                    <a:cubicBezTo>
                      <a:pt x="122" y="152"/>
                      <a:pt x="122" y="152"/>
                      <a:pt x="122" y="152"/>
                    </a:cubicBezTo>
                    <a:cubicBezTo>
                      <a:pt x="122" y="152"/>
                      <a:pt x="121" y="152"/>
                      <a:pt x="121" y="152"/>
                    </a:cubicBezTo>
                    <a:cubicBezTo>
                      <a:pt x="120" y="152"/>
                      <a:pt x="120" y="152"/>
                      <a:pt x="119" y="152"/>
                    </a:cubicBezTo>
                    <a:cubicBezTo>
                      <a:pt x="119" y="152"/>
                      <a:pt x="118" y="153"/>
                      <a:pt x="117" y="154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17" y="154"/>
                      <a:pt x="117" y="154"/>
                      <a:pt x="117" y="154"/>
                    </a:cubicBezTo>
                    <a:cubicBezTo>
                      <a:pt x="117" y="155"/>
                      <a:pt x="117" y="155"/>
                      <a:pt x="117" y="156"/>
                    </a:cubicBezTo>
                    <a:cubicBezTo>
                      <a:pt x="117" y="157"/>
                      <a:pt x="117" y="157"/>
                      <a:pt x="117" y="158"/>
                    </a:cubicBezTo>
                    <a:cubicBezTo>
                      <a:pt x="117" y="159"/>
                      <a:pt x="118" y="159"/>
                      <a:pt x="118" y="159"/>
                    </a:cubicBezTo>
                    <a:cubicBezTo>
                      <a:pt x="118" y="160"/>
                      <a:pt x="119" y="160"/>
                      <a:pt x="120" y="161"/>
                    </a:cubicBezTo>
                    <a:cubicBezTo>
                      <a:pt x="122" y="163"/>
                      <a:pt x="127" y="166"/>
                      <a:pt x="133" y="171"/>
                    </a:cubicBezTo>
                    <a:cubicBezTo>
                      <a:pt x="159" y="188"/>
                      <a:pt x="214" y="223"/>
                      <a:pt x="282" y="265"/>
                    </a:cubicBezTo>
                    <a:cubicBezTo>
                      <a:pt x="487" y="393"/>
                      <a:pt x="811" y="592"/>
                      <a:pt x="811" y="592"/>
                    </a:cubicBezTo>
                    <a:cubicBezTo>
                      <a:pt x="813" y="593"/>
                      <a:pt x="815" y="593"/>
                      <a:pt x="816" y="591"/>
                    </a:cubicBezTo>
                    <a:cubicBezTo>
                      <a:pt x="818" y="589"/>
                      <a:pt x="817" y="586"/>
                      <a:pt x="815" y="585"/>
                    </a:cubicBezTo>
                    <a:cubicBezTo>
                      <a:pt x="815" y="585"/>
                      <a:pt x="652" y="482"/>
                      <a:pt x="486" y="380"/>
                    </a:cubicBezTo>
                    <a:cubicBezTo>
                      <a:pt x="403" y="328"/>
                      <a:pt x="319" y="277"/>
                      <a:pt x="254" y="238"/>
                    </a:cubicBezTo>
                    <a:cubicBezTo>
                      <a:pt x="222" y="219"/>
                      <a:pt x="194" y="203"/>
                      <a:pt x="174" y="191"/>
                    </a:cubicBezTo>
                    <a:cubicBezTo>
                      <a:pt x="163" y="186"/>
                      <a:pt x="155" y="181"/>
                      <a:pt x="149" y="178"/>
                    </a:cubicBezTo>
                    <a:cubicBezTo>
                      <a:pt x="146" y="177"/>
                      <a:pt x="143" y="176"/>
                      <a:pt x="141" y="175"/>
                    </a:cubicBezTo>
                    <a:cubicBezTo>
                      <a:pt x="140" y="174"/>
                      <a:pt x="139" y="174"/>
                      <a:pt x="138" y="174"/>
                    </a:cubicBezTo>
                    <a:cubicBezTo>
                      <a:pt x="137" y="173"/>
                      <a:pt x="136" y="173"/>
                      <a:pt x="135" y="173"/>
                    </a:cubicBezTo>
                    <a:cubicBezTo>
                      <a:pt x="135" y="173"/>
                      <a:pt x="134" y="173"/>
                      <a:pt x="133" y="174"/>
                    </a:cubicBezTo>
                    <a:cubicBezTo>
                      <a:pt x="133" y="174"/>
                      <a:pt x="132" y="174"/>
                      <a:pt x="131" y="175"/>
                    </a:cubicBezTo>
                    <a:cubicBezTo>
                      <a:pt x="131" y="175"/>
                      <a:pt x="131" y="175"/>
                      <a:pt x="131" y="175"/>
                    </a:cubicBezTo>
                    <a:cubicBezTo>
                      <a:pt x="130" y="176"/>
                      <a:pt x="130" y="177"/>
                      <a:pt x="130" y="178"/>
                    </a:cubicBezTo>
                    <a:cubicBezTo>
                      <a:pt x="130" y="180"/>
                      <a:pt x="131" y="181"/>
                      <a:pt x="131" y="182"/>
                    </a:cubicBezTo>
                    <a:cubicBezTo>
                      <a:pt x="132" y="183"/>
                      <a:pt x="134" y="185"/>
                      <a:pt x="135" y="187"/>
                    </a:cubicBezTo>
                    <a:cubicBezTo>
                      <a:pt x="139" y="191"/>
                      <a:pt x="145" y="195"/>
                      <a:pt x="152" y="201"/>
                    </a:cubicBezTo>
                    <a:cubicBezTo>
                      <a:pt x="181" y="222"/>
                      <a:pt x="234" y="257"/>
                      <a:pt x="300" y="298"/>
                    </a:cubicBezTo>
                    <a:cubicBezTo>
                      <a:pt x="495" y="420"/>
                      <a:pt x="791" y="592"/>
                      <a:pt x="791" y="592"/>
                    </a:cubicBezTo>
                    <a:cubicBezTo>
                      <a:pt x="793" y="594"/>
                      <a:pt x="795" y="593"/>
                      <a:pt x="796" y="591"/>
                    </a:cubicBezTo>
                    <a:cubicBezTo>
                      <a:pt x="798" y="589"/>
                      <a:pt x="797" y="587"/>
                      <a:pt x="795" y="586"/>
                    </a:cubicBezTo>
                    <a:cubicBezTo>
                      <a:pt x="145" y="200"/>
                      <a:pt x="145" y="200"/>
                      <a:pt x="145" y="200"/>
                    </a:cubicBezTo>
                    <a:cubicBezTo>
                      <a:pt x="145" y="200"/>
                      <a:pt x="143" y="200"/>
                      <a:pt x="142" y="200"/>
                    </a:cubicBezTo>
                    <a:cubicBezTo>
                      <a:pt x="141" y="200"/>
                      <a:pt x="141" y="201"/>
                      <a:pt x="140" y="202"/>
                    </a:cubicBezTo>
                    <a:cubicBezTo>
                      <a:pt x="139" y="203"/>
                      <a:pt x="139" y="204"/>
                      <a:pt x="140" y="205"/>
                    </a:cubicBezTo>
                    <a:cubicBezTo>
                      <a:pt x="140" y="206"/>
                      <a:pt x="140" y="207"/>
                      <a:pt x="141" y="207"/>
                    </a:cubicBezTo>
                    <a:cubicBezTo>
                      <a:pt x="141" y="207"/>
                      <a:pt x="144" y="209"/>
                      <a:pt x="148" y="211"/>
                    </a:cubicBezTo>
                    <a:cubicBezTo>
                      <a:pt x="183" y="232"/>
                      <a:pt x="337" y="323"/>
                      <a:pt x="483" y="411"/>
                    </a:cubicBezTo>
                    <a:cubicBezTo>
                      <a:pt x="556" y="456"/>
                      <a:pt x="627" y="499"/>
                      <a:pt x="679" y="533"/>
                    </a:cubicBezTo>
                    <a:cubicBezTo>
                      <a:pt x="706" y="550"/>
                      <a:pt x="727" y="565"/>
                      <a:pt x="742" y="576"/>
                    </a:cubicBezTo>
                    <a:cubicBezTo>
                      <a:pt x="750" y="581"/>
                      <a:pt x="756" y="586"/>
                      <a:pt x="760" y="589"/>
                    </a:cubicBezTo>
                    <a:cubicBezTo>
                      <a:pt x="762" y="591"/>
                      <a:pt x="763" y="592"/>
                      <a:pt x="764" y="593"/>
                    </a:cubicBezTo>
                    <a:cubicBezTo>
                      <a:pt x="764" y="594"/>
                      <a:pt x="765" y="594"/>
                      <a:pt x="765" y="595"/>
                    </a:cubicBezTo>
                    <a:cubicBezTo>
                      <a:pt x="765" y="595"/>
                      <a:pt x="765" y="595"/>
                      <a:pt x="765" y="595"/>
                    </a:cubicBezTo>
                    <a:cubicBezTo>
                      <a:pt x="766" y="594"/>
                      <a:pt x="766" y="594"/>
                      <a:pt x="766" y="594"/>
                    </a:cubicBezTo>
                    <a:cubicBezTo>
                      <a:pt x="765" y="594"/>
                      <a:pt x="765" y="594"/>
                      <a:pt x="765" y="594"/>
                    </a:cubicBezTo>
                    <a:cubicBezTo>
                      <a:pt x="765" y="594"/>
                      <a:pt x="765" y="595"/>
                      <a:pt x="765" y="595"/>
                    </a:cubicBezTo>
                    <a:cubicBezTo>
                      <a:pt x="766" y="594"/>
                      <a:pt x="766" y="594"/>
                      <a:pt x="766" y="594"/>
                    </a:cubicBezTo>
                    <a:cubicBezTo>
                      <a:pt x="765" y="594"/>
                      <a:pt x="765" y="594"/>
                      <a:pt x="765" y="594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5" y="592"/>
                      <a:pt x="765" y="592"/>
                      <a:pt x="765" y="592"/>
                    </a:cubicBezTo>
                    <a:cubicBezTo>
                      <a:pt x="765" y="593"/>
                      <a:pt x="765" y="593"/>
                      <a:pt x="765" y="594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5" y="592"/>
                      <a:pt x="765" y="592"/>
                      <a:pt x="765" y="592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5" y="592"/>
                      <a:pt x="765" y="592"/>
                      <a:pt x="765" y="592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7" y="591"/>
                      <a:pt x="767" y="591"/>
                      <a:pt x="767" y="591"/>
                    </a:cubicBezTo>
                    <a:cubicBezTo>
                      <a:pt x="767" y="591"/>
                      <a:pt x="766" y="591"/>
                      <a:pt x="765" y="592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7" y="591"/>
                      <a:pt x="767" y="591"/>
                      <a:pt x="767" y="591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8" y="590"/>
                      <a:pt x="768" y="590"/>
                      <a:pt x="768" y="590"/>
                    </a:cubicBezTo>
                    <a:cubicBezTo>
                      <a:pt x="768" y="590"/>
                      <a:pt x="768" y="590"/>
                      <a:pt x="767" y="591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8" y="590"/>
                      <a:pt x="768" y="590"/>
                      <a:pt x="768" y="590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0"/>
                      <a:pt x="769" y="590"/>
                      <a:pt x="768" y="590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1"/>
                      <a:pt x="769" y="591"/>
                      <a:pt x="769" y="591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1"/>
                      <a:pt x="769" y="591"/>
                      <a:pt x="769" y="591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0"/>
                      <a:pt x="768" y="590"/>
                      <a:pt x="767" y="590"/>
                    </a:cubicBezTo>
                    <a:cubicBezTo>
                      <a:pt x="763" y="588"/>
                      <a:pt x="755" y="584"/>
                      <a:pt x="744" y="579"/>
                    </a:cubicBezTo>
                    <a:cubicBezTo>
                      <a:pt x="729" y="571"/>
                      <a:pt x="708" y="561"/>
                      <a:pt x="691" y="553"/>
                    </a:cubicBezTo>
                    <a:cubicBezTo>
                      <a:pt x="683" y="549"/>
                      <a:pt x="675" y="545"/>
                      <a:pt x="669" y="543"/>
                    </a:cubicBezTo>
                    <a:cubicBezTo>
                      <a:pt x="666" y="541"/>
                      <a:pt x="663" y="540"/>
                      <a:pt x="661" y="539"/>
                    </a:cubicBezTo>
                    <a:cubicBezTo>
                      <a:pt x="660" y="539"/>
                      <a:pt x="659" y="539"/>
                      <a:pt x="659" y="539"/>
                    </a:cubicBezTo>
                    <a:cubicBezTo>
                      <a:pt x="658" y="538"/>
                      <a:pt x="657" y="538"/>
                      <a:pt x="656" y="538"/>
                    </a:cubicBezTo>
                    <a:cubicBezTo>
                      <a:pt x="656" y="538"/>
                      <a:pt x="655" y="538"/>
                      <a:pt x="654" y="538"/>
                    </a:cubicBezTo>
                    <a:cubicBezTo>
                      <a:pt x="654" y="539"/>
                      <a:pt x="653" y="539"/>
                      <a:pt x="652" y="540"/>
                    </a:cubicBezTo>
                    <a:cubicBezTo>
                      <a:pt x="651" y="542"/>
                      <a:pt x="651" y="544"/>
                      <a:pt x="653" y="546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5" y="594"/>
                      <a:pt x="745" y="594"/>
                      <a:pt x="745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5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7"/>
                      <a:pt x="745" y="597"/>
                      <a:pt x="745" y="597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7"/>
                      <a:pt x="745" y="597"/>
                      <a:pt x="745" y="597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4" y="593"/>
                      <a:pt x="742" y="592"/>
                    </a:cubicBezTo>
                    <a:cubicBezTo>
                      <a:pt x="733" y="588"/>
                      <a:pt x="714" y="578"/>
                      <a:pt x="696" y="569"/>
                    </a:cubicBezTo>
                    <a:cubicBezTo>
                      <a:pt x="687" y="565"/>
                      <a:pt x="679" y="561"/>
                      <a:pt x="672" y="558"/>
                    </a:cubicBezTo>
                    <a:cubicBezTo>
                      <a:pt x="669" y="556"/>
                      <a:pt x="666" y="555"/>
                      <a:pt x="664" y="554"/>
                    </a:cubicBezTo>
                    <a:cubicBezTo>
                      <a:pt x="663" y="554"/>
                      <a:pt x="662" y="553"/>
                      <a:pt x="661" y="553"/>
                    </a:cubicBezTo>
                    <a:cubicBezTo>
                      <a:pt x="661" y="553"/>
                      <a:pt x="660" y="553"/>
                      <a:pt x="660" y="553"/>
                    </a:cubicBezTo>
                    <a:cubicBezTo>
                      <a:pt x="659" y="553"/>
                      <a:pt x="659" y="553"/>
                      <a:pt x="658" y="553"/>
                    </a:cubicBezTo>
                    <a:cubicBezTo>
                      <a:pt x="658" y="553"/>
                      <a:pt x="657" y="553"/>
                      <a:pt x="657" y="553"/>
                    </a:cubicBezTo>
                    <a:cubicBezTo>
                      <a:pt x="656" y="553"/>
                      <a:pt x="655" y="553"/>
                      <a:pt x="654" y="555"/>
                    </a:cubicBezTo>
                    <a:cubicBezTo>
                      <a:pt x="653" y="556"/>
                      <a:pt x="654" y="559"/>
                      <a:pt x="656" y="560"/>
                    </a:cubicBezTo>
                    <a:cubicBezTo>
                      <a:pt x="723" y="602"/>
                      <a:pt x="723" y="602"/>
                      <a:pt x="723" y="602"/>
                    </a:cubicBezTo>
                    <a:cubicBezTo>
                      <a:pt x="726" y="599"/>
                      <a:pt x="726" y="599"/>
                      <a:pt x="726" y="599"/>
                    </a:cubicBezTo>
                    <a:cubicBezTo>
                      <a:pt x="722" y="597"/>
                      <a:pt x="722" y="597"/>
                      <a:pt x="722" y="597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4" y="595"/>
                      <a:pt x="724" y="595"/>
                      <a:pt x="724" y="595"/>
                    </a:cubicBezTo>
                    <a:cubicBezTo>
                      <a:pt x="723" y="596"/>
                      <a:pt x="723" y="596"/>
                      <a:pt x="722" y="597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4" y="595"/>
                      <a:pt x="724" y="595"/>
                      <a:pt x="724" y="595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4" y="595"/>
                      <a:pt x="724" y="595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8"/>
                      <a:pt x="725" y="598"/>
                      <a:pt x="725" y="598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8"/>
                      <a:pt x="725" y="598"/>
                      <a:pt x="725" y="598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7"/>
                      <a:pt x="725" y="597"/>
                      <a:pt x="725" y="597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7"/>
                      <a:pt x="725" y="597"/>
                      <a:pt x="725" y="597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5" y="595"/>
                      <a:pt x="724" y="595"/>
                    </a:cubicBezTo>
                    <a:cubicBezTo>
                      <a:pt x="722" y="594"/>
                      <a:pt x="718" y="593"/>
                      <a:pt x="713" y="591"/>
                    </a:cubicBezTo>
                    <a:cubicBezTo>
                      <a:pt x="705" y="589"/>
                      <a:pt x="695" y="586"/>
                      <a:pt x="687" y="583"/>
                    </a:cubicBezTo>
                    <a:cubicBezTo>
                      <a:pt x="683" y="582"/>
                      <a:pt x="679" y="581"/>
                      <a:pt x="676" y="580"/>
                    </a:cubicBezTo>
                    <a:cubicBezTo>
                      <a:pt x="675" y="580"/>
                      <a:pt x="674" y="579"/>
                      <a:pt x="673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1" y="579"/>
                      <a:pt x="671" y="579"/>
                      <a:pt x="671" y="579"/>
                    </a:cubicBezTo>
                    <a:cubicBezTo>
                      <a:pt x="671" y="579"/>
                      <a:pt x="671" y="579"/>
                      <a:pt x="670" y="579"/>
                    </a:cubicBezTo>
                    <a:cubicBezTo>
                      <a:pt x="670" y="579"/>
                      <a:pt x="670" y="579"/>
                      <a:pt x="669" y="579"/>
                    </a:cubicBezTo>
                    <a:cubicBezTo>
                      <a:pt x="669" y="579"/>
                      <a:pt x="669" y="579"/>
                      <a:pt x="668" y="579"/>
                    </a:cubicBezTo>
                    <a:cubicBezTo>
                      <a:pt x="668" y="579"/>
                      <a:pt x="667" y="580"/>
                      <a:pt x="667" y="580"/>
                    </a:cubicBezTo>
                    <a:cubicBezTo>
                      <a:pt x="666" y="581"/>
                      <a:pt x="666" y="582"/>
                      <a:pt x="666" y="583"/>
                    </a:cubicBezTo>
                    <a:cubicBezTo>
                      <a:pt x="666" y="584"/>
                      <a:pt x="666" y="584"/>
                      <a:pt x="667" y="585"/>
                    </a:cubicBezTo>
                    <a:cubicBezTo>
                      <a:pt x="667" y="585"/>
                      <a:pt x="667" y="585"/>
                      <a:pt x="667" y="585"/>
                    </a:cubicBezTo>
                    <a:cubicBezTo>
                      <a:pt x="668" y="586"/>
                      <a:pt x="668" y="586"/>
                      <a:pt x="668" y="586"/>
                    </a:cubicBezTo>
                    <a:cubicBezTo>
                      <a:pt x="668" y="586"/>
                      <a:pt x="668" y="586"/>
                      <a:pt x="668" y="586"/>
                    </a:cubicBezTo>
                    <a:cubicBezTo>
                      <a:pt x="669" y="586"/>
                      <a:pt x="671" y="588"/>
                      <a:pt x="674" y="590"/>
                    </a:cubicBezTo>
                    <a:cubicBezTo>
                      <a:pt x="678" y="592"/>
                      <a:pt x="684" y="596"/>
                      <a:pt x="689" y="599"/>
                    </a:cubicBezTo>
                    <a:cubicBezTo>
                      <a:pt x="692" y="601"/>
                      <a:pt x="694" y="602"/>
                      <a:pt x="696" y="603"/>
                    </a:cubicBezTo>
                    <a:cubicBezTo>
                      <a:pt x="696" y="603"/>
                      <a:pt x="697" y="604"/>
                      <a:pt x="697" y="604"/>
                    </a:cubicBezTo>
                    <a:cubicBezTo>
                      <a:pt x="698" y="604"/>
                      <a:pt x="698" y="604"/>
                      <a:pt x="698" y="604"/>
                    </a:cubicBezTo>
                    <a:cubicBezTo>
                      <a:pt x="698" y="604"/>
                      <a:pt x="698" y="604"/>
                      <a:pt x="698" y="604"/>
                    </a:cubicBezTo>
                    <a:cubicBezTo>
                      <a:pt x="699" y="603"/>
                      <a:pt x="699" y="603"/>
                      <a:pt x="699" y="603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698" y="604"/>
                      <a:pt x="698" y="604"/>
                      <a:pt x="698" y="604"/>
                    </a:cubicBezTo>
                    <a:cubicBezTo>
                      <a:pt x="699" y="603"/>
                      <a:pt x="699" y="603"/>
                      <a:pt x="699" y="603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6" y="602"/>
                      <a:pt x="696" y="602"/>
                      <a:pt x="696" y="602"/>
                    </a:cubicBezTo>
                    <a:cubicBezTo>
                      <a:pt x="697" y="603"/>
                      <a:pt x="697" y="603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6" y="602"/>
                      <a:pt x="696" y="602"/>
                      <a:pt x="696" y="602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599"/>
                      <a:pt x="697" y="599"/>
                      <a:pt x="697" y="599"/>
                    </a:cubicBezTo>
                    <a:cubicBezTo>
                      <a:pt x="697" y="600"/>
                      <a:pt x="696" y="601"/>
                      <a:pt x="696" y="602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599"/>
                      <a:pt x="697" y="599"/>
                      <a:pt x="697" y="599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701" y="598"/>
                      <a:pt x="701" y="598"/>
                      <a:pt x="701" y="598"/>
                    </a:cubicBezTo>
                    <a:cubicBezTo>
                      <a:pt x="675" y="595"/>
                      <a:pt x="675" y="595"/>
                      <a:pt x="675" y="595"/>
                    </a:cubicBezTo>
                    <a:cubicBezTo>
                      <a:pt x="673" y="595"/>
                      <a:pt x="671" y="596"/>
                      <a:pt x="671" y="598"/>
                    </a:cubicBezTo>
                    <a:cubicBezTo>
                      <a:pt x="670" y="599"/>
                      <a:pt x="671" y="601"/>
                      <a:pt x="672" y="602"/>
                    </a:cubicBezTo>
                    <a:cubicBezTo>
                      <a:pt x="676" y="605"/>
                      <a:pt x="676" y="605"/>
                      <a:pt x="676" y="605"/>
                    </a:cubicBezTo>
                    <a:cubicBezTo>
                      <a:pt x="678" y="606"/>
                      <a:pt x="680" y="605"/>
                      <a:pt x="681" y="603"/>
                    </a:cubicBezTo>
                    <a:cubicBezTo>
                      <a:pt x="682" y="601"/>
                      <a:pt x="682" y="599"/>
                      <a:pt x="680" y="59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1"/>
              <p:cNvSpPr/>
              <p:nvPr/>
            </p:nvSpPr>
            <p:spPr bwMode="auto">
              <a:xfrm>
                <a:off x="2756" y="3033"/>
                <a:ext cx="219" cy="179"/>
              </a:xfrm>
              <a:custGeom>
                <a:avLst/>
                <a:gdLst>
                  <a:gd name="T0" fmla="*/ 92 w 161"/>
                  <a:gd name="T1" fmla="*/ 128 h 132"/>
                  <a:gd name="T2" fmla="*/ 92 w 161"/>
                  <a:gd name="T3" fmla="*/ 128 h 132"/>
                  <a:gd name="T4" fmla="*/ 91 w 161"/>
                  <a:gd name="T5" fmla="*/ 128 h 132"/>
                  <a:gd name="T6" fmla="*/ 116 w 161"/>
                  <a:gd name="T7" fmla="*/ 116 h 132"/>
                  <a:gd name="T8" fmla="*/ 59 w 161"/>
                  <a:gd name="T9" fmla="*/ 83 h 132"/>
                  <a:gd name="T10" fmla="*/ 61 w 161"/>
                  <a:gd name="T11" fmla="*/ 84 h 132"/>
                  <a:gd name="T12" fmla="*/ 61 w 161"/>
                  <a:gd name="T13" fmla="*/ 84 h 132"/>
                  <a:gd name="T14" fmla="*/ 60 w 161"/>
                  <a:gd name="T15" fmla="*/ 86 h 132"/>
                  <a:gd name="T16" fmla="*/ 57 w 161"/>
                  <a:gd name="T17" fmla="*/ 84 h 132"/>
                  <a:gd name="T18" fmla="*/ 57 w 161"/>
                  <a:gd name="T19" fmla="*/ 88 h 132"/>
                  <a:gd name="T20" fmla="*/ 57 w 161"/>
                  <a:gd name="T21" fmla="*/ 86 h 132"/>
                  <a:gd name="T22" fmla="*/ 96 w 161"/>
                  <a:gd name="T23" fmla="*/ 103 h 132"/>
                  <a:gd name="T24" fmla="*/ 72 w 161"/>
                  <a:gd name="T25" fmla="*/ 72 h 132"/>
                  <a:gd name="T26" fmla="*/ 33 w 161"/>
                  <a:gd name="T27" fmla="*/ 48 h 132"/>
                  <a:gd name="T28" fmla="*/ 33 w 161"/>
                  <a:gd name="T29" fmla="*/ 48 h 132"/>
                  <a:gd name="T30" fmla="*/ 33 w 161"/>
                  <a:gd name="T31" fmla="*/ 48 h 132"/>
                  <a:gd name="T32" fmla="*/ 30 w 161"/>
                  <a:gd name="T33" fmla="*/ 49 h 132"/>
                  <a:gd name="T34" fmla="*/ 30 w 161"/>
                  <a:gd name="T35" fmla="*/ 49 h 132"/>
                  <a:gd name="T36" fmla="*/ 30 w 161"/>
                  <a:gd name="T37" fmla="*/ 53 h 132"/>
                  <a:gd name="T38" fmla="*/ 29 w 161"/>
                  <a:gd name="T39" fmla="*/ 52 h 132"/>
                  <a:gd name="T40" fmla="*/ 55 w 161"/>
                  <a:gd name="T41" fmla="*/ 65 h 132"/>
                  <a:gd name="T42" fmla="*/ 147 w 161"/>
                  <a:gd name="T43" fmla="*/ 106 h 132"/>
                  <a:gd name="T44" fmla="*/ 24 w 161"/>
                  <a:gd name="T45" fmla="*/ 23 h 132"/>
                  <a:gd name="T46" fmla="*/ 7 w 161"/>
                  <a:gd name="T47" fmla="*/ 12 h 132"/>
                  <a:gd name="T48" fmla="*/ 5 w 161"/>
                  <a:gd name="T49" fmla="*/ 14 h 132"/>
                  <a:gd name="T50" fmla="*/ 7 w 161"/>
                  <a:gd name="T51" fmla="*/ 16 h 132"/>
                  <a:gd name="T52" fmla="*/ 6 w 161"/>
                  <a:gd name="T53" fmla="*/ 17 h 132"/>
                  <a:gd name="T54" fmla="*/ 5 w 161"/>
                  <a:gd name="T55" fmla="*/ 15 h 132"/>
                  <a:gd name="T56" fmla="*/ 4 w 161"/>
                  <a:gd name="T57" fmla="*/ 17 h 132"/>
                  <a:gd name="T58" fmla="*/ 112 w 161"/>
                  <a:gd name="T59" fmla="*/ 77 h 132"/>
                  <a:gd name="T60" fmla="*/ 158 w 161"/>
                  <a:gd name="T61" fmla="*/ 100 h 132"/>
                  <a:gd name="T62" fmla="*/ 155 w 161"/>
                  <a:gd name="T63" fmla="*/ 89 h 132"/>
                  <a:gd name="T64" fmla="*/ 95 w 161"/>
                  <a:gd name="T65" fmla="*/ 61 h 132"/>
                  <a:gd name="T66" fmla="*/ 153 w 161"/>
                  <a:gd name="T67" fmla="*/ 98 h 132"/>
                  <a:gd name="T68" fmla="*/ 153 w 161"/>
                  <a:gd name="T69" fmla="*/ 98 h 132"/>
                  <a:gd name="T70" fmla="*/ 157 w 161"/>
                  <a:gd name="T71" fmla="*/ 96 h 132"/>
                  <a:gd name="T72" fmla="*/ 157 w 161"/>
                  <a:gd name="T73" fmla="*/ 96 h 132"/>
                  <a:gd name="T74" fmla="*/ 157 w 161"/>
                  <a:gd name="T75" fmla="*/ 92 h 132"/>
                  <a:gd name="T76" fmla="*/ 157 w 161"/>
                  <a:gd name="T77" fmla="*/ 92 h 132"/>
                  <a:gd name="T78" fmla="*/ 8 w 161"/>
                  <a:gd name="T79" fmla="*/ 10 h 132"/>
                  <a:gd name="T80" fmla="*/ 0 w 161"/>
                  <a:gd name="T81" fmla="*/ 14 h 132"/>
                  <a:gd name="T82" fmla="*/ 146 w 161"/>
                  <a:gd name="T83" fmla="*/ 102 h 132"/>
                  <a:gd name="T84" fmla="*/ 144 w 161"/>
                  <a:gd name="T85" fmla="*/ 98 h 132"/>
                  <a:gd name="T86" fmla="*/ 145 w 161"/>
                  <a:gd name="T87" fmla="*/ 99 h 132"/>
                  <a:gd name="T88" fmla="*/ 118 w 161"/>
                  <a:gd name="T89" fmla="*/ 87 h 132"/>
                  <a:gd name="T90" fmla="*/ 30 w 161"/>
                  <a:gd name="T91" fmla="*/ 45 h 132"/>
                  <a:gd name="T92" fmla="*/ 26 w 161"/>
                  <a:gd name="T93" fmla="*/ 51 h 132"/>
                  <a:gd name="T94" fmla="*/ 130 w 161"/>
                  <a:gd name="T95" fmla="*/ 107 h 132"/>
                  <a:gd name="T96" fmla="*/ 58 w 161"/>
                  <a:gd name="T97" fmla="*/ 80 h 132"/>
                  <a:gd name="T98" fmla="*/ 57 w 161"/>
                  <a:gd name="T99" fmla="*/ 84 h 132"/>
                  <a:gd name="T100" fmla="*/ 69 w 161"/>
                  <a:gd name="T101" fmla="*/ 97 h 132"/>
                  <a:gd name="T102" fmla="*/ 90 w 161"/>
                  <a:gd name="T103" fmla="*/ 120 h 132"/>
                  <a:gd name="T104" fmla="*/ 88 w 161"/>
                  <a:gd name="T105" fmla="*/ 12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1" h="132">
                    <a:moveTo>
                      <a:pt x="96" y="124"/>
                    </a:moveTo>
                    <a:cubicBezTo>
                      <a:pt x="92" y="121"/>
                      <a:pt x="92" y="121"/>
                      <a:pt x="92" y="121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3" y="127"/>
                      <a:pt x="93" y="127"/>
                      <a:pt x="93" y="127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3" y="127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2" y="128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2" y="128"/>
                      <a:pt x="93" y="128"/>
                    </a:cubicBezTo>
                    <a:cubicBezTo>
                      <a:pt x="96" y="127"/>
                      <a:pt x="101" y="126"/>
                      <a:pt x="106" y="125"/>
                    </a:cubicBezTo>
                    <a:cubicBezTo>
                      <a:pt x="111" y="124"/>
                      <a:pt x="115" y="123"/>
                      <a:pt x="115" y="123"/>
                    </a:cubicBezTo>
                    <a:cubicBezTo>
                      <a:pt x="117" y="123"/>
                      <a:pt x="118" y="122"/>
                      <a:pt x="118" y="120"/>
                    </a:cubicBezTo>
                    <a:cubicBezTo>
                      <a:pt x="118" y="119"/>
                      <a:pt x="118" y="117"/>
                      <a:pt x="116" y="116"/>
                    </a:cubicBezTo>
                    <a:cubicBezTo>
                      <a:pt x="116" y="116"/>
                      <a:pt x="113" y="114"/>
                      <a:pt x="107" y="111"/>
                    </a:cubicBezTo>
                    <a:cubicBezTo>
                      <a:pt x="99" y="106"/>
                      <a:pt x="87" y="99"/>
                      <a:pt x="77" y="93"/>
                    </a:cubicBezTo>
                    <a:cubicBezTo>
                      <a:pt x="72" y="90"/>
                      <a:pt x="68" y="87"/>
                      <a:pt x="65" y="85"/>
                    </a:cubicBezTo>
                    <a:cubicBezTo>
                      <a:pt x="63" y="84"/>
                      <a:pt x="62" y="83"/>
                      <a:pt x="61" y="82"/>
                    </a:cubicBezTo>
                    <a:cubicBezTo>
                      <a:pt x="61" y="82"/>
                      <a:pt x="60" y="82"/>
                      <a:pt x="60" y="82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61" y="83"/>
                      <a:pt x="61" y="82"/>
                      <a:pt x="60" y="82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1" y="85"/>
                      <a:pt x="61" y="85"/>
                      <a:pt x="61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60" y="87"/>
                      <a:pt x="60" y="87"/>
                      <a:pt x="60" y="86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9" y="87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7" y="88"/>
                      <a:pt x="57" y="88"/>
                    </a:cubicBezTo>
                    <a:cubicBezTo>
                      <a:pt x="63" y="90"/>
                      <a:pt x="80" y="97"/>
                      <a:pt x="96" y="103"/>
                    </a:cubicBezTo>
                    <a:cubicBezTo>
                      <a:pt x="104" y="106"/>
                      <a:pt x="112" y="109"/>
                      <a:pt x="117" y="111"/>
                    </a:cubicBezTo>
                    <a:cubicBezTo>
                      <a:pt x="123" y="113"/>
                      <a:pt x="127" y="114"/>
                      <a:pt x="127" y="114"/>
                    </a:cubicBezTo>
                    <a:cubicBezTo>
                      <a:pt x="129" y="115"/>
                      <a:pt x="131" y="114"/>
                      <a:pt x="132" y="112"/>
                    </a:cubicBezTo>
                    <a:cubicBezTo>
                      <a:pt x="133" y="110"/>
                      <a:pt x="132" y="108"/>
                      <a:pt x="130" y="107"/>
                    </a:cubicBezTo>
                    <a:cubicBezTo>
                      <a:pt x="130" y="107"/>
                      <a:pt x="129" y="106"/>
                      <a:pt x="126" y="105"/>
                    </a:cubicBezTo>
                    <a:cubicBezTo>
                      <a:pt x="117" y="99"/>
                      <a:pt x="93" y="85"/>
                      <a:pt x="72" y="72"/>
                    </a:cubicBezTo>
                    <a:cubicBezTo>
                      <a:pt x="61" y="66"/>
                      <a:pt x="51" y="60"/>
                      <a:pt x="44" y="55"/>
                    </a:cubicBezTo>
                    <a:cubicBezTo>
                      <a:pt x="40" y="53"/>
                      <a:pt x="37" y="50"/>
                      <a:pt x="35" y="49"/>
                    </a:cubicBezTo>
                    <a:cubicBezTo>
                      <a:pt x="34" y="48"/>
                      <a:pt x="34" y="48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48"/>
                      <a:pt x="34" y="48"/>
                      <a:pt x="33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2" y="53"/>
                      <a:pt x="33" y="52"/>
                      <a:pt x="33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30" y="53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30" y="53"/>
                      <a:pt x="31" y="54"/>
                    </a:cubicBezTo>
                    <a:cubicBezTo>
                      <a:pt x="35" y="56"/>
                      <a:pt x="44" y="60"/>
                      <a:pt x="55" y="65"/>
                    </a:cubicBezTo>
                    <a:cubicBezTo>
                      <a:pt x="71" y="73"/>
                      <a:pt x="92" y="83"/>
                      <a:pt x="109" y="91"/>
                    </a:cubicBezTo>
                    <a:cubicBezTo>
                      <a:pt x="118" y="95"/>
                      <a:pt x="126" y="99"/>
                      <a:pt x="132" y="102"/>
                    </a:cubicBezTo>
                    <a:cubicBezTo>
                      <a:pt x="135" y="103"/>
                      <a:pt x="138" y="104"/>
                      <a:pt x="140" y="105"/>
                    </a:cubicBezTo>
                    <a:cubicBezTo>
                      <a:pt x="141" y="105"/>
                      <a:pt x="142" y="105"/>
                      <a:pt x="143" y="106"/>
                    </a:cubicBezTo>
                    <a:cubicBezTo>
                      <a:pt x="144" y="106"/>
                      <a:pt x="144" y="106"/>
                      <a:pt x="145" y="106"/>
                    </a:cubicBezTo>
                    <a:cubicBezTo>
                      <a:pt x="146" y="106"/>
                      <a:pt x="146" y="106"/>
                      <a:pt x="147" y="106"/>
                    </a:cubicBezTo>
                    <a:cubicBezTo>
                      <a:pt x="147" y="106"/>
                      <a:pt x="148" y="105"/>
                      <a:pt x="149" y="104"/>
                    </a:cubicBezTo>
                    <a:cubicBezTo>
                      <a:pt x="150" y="103"/>
                      <a:pt x="150" y="102"/>
                      <a:pt x="150" y="101"/>
                    </a:cubicBezTo>
                    <a:cubicBezTo>
                      <a:pt x="149" y="100"/>
                      <a:pt x="149" y="99"/>
                      <a:pt x="148" y="99"/>
                    </a:cubicBezTo>
                    <a:cubicBezTo>
                      <a:pt x="148" y="99"/>
                      <a:pt x="146" y="97"/>
                      <a:pt x="142" y="95"/>
                    </a:cubicBezTo>
                    <a:cubicBezTo>
                      <a:pt x="128" y="87"/>
                      <a:pt x="94" y="67"/>
                      <a:pt x="64" y="48"/>
                    </a:cubicBezTo>
                    <a:cubicBezTo>
                      <a:pt x="49" y="39"/>
                      <a:pt x="34" y="30"/>
                      <a:pt x="24" y="23"/>
                    </a:cubicBezTo>
                    <a:cubicBezTo>
                      <a:pt x="18" y="19"/>
                      <a:pt x="14" y="17"/>
                      <a:pt x="11" y="14"/>
                    </a:cubicBezTo>
                    <a:cubicBezTo>
                      <a:pt x="10" y="13"/>
                      <a:pt x="9" y="13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7" y="16"/>
                      <a:pt x="8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6" y="18"/>
                      <a:pt x="7" y="18"/>
                    </a:cubicBezTo>
                    <a:cubicBezTo>
                      <a:pt x="13" y="21"/>
                      <a:pt x="25" y="27"/>
                      <a:pt x="40" y="36"/>
                    </a:cubicBezTo>
                    <a:cubicBezTo>
                      <a:pt x="62" y="48"/>
                      <a:pt x="89" y="64"/>
                      <a:pt x="112" y="77"/>
                    </a:cubicBezTo>
                    <a:cubicBezTo>
                      <a:pt x="124" y="83"/>
                      <a:pt x="134" y="89"/>
                      <a:pt x="141" y="93"/>
                    </a:cubicBezTo>
                    <a:cubicBezTo>
                      <a:pt x="145" y="95"/>
                      <a:pt x="148" y="97"/>
                      <a:pt x="151" y="98"/>
                    </a:cubicBezTo>
                    <a:cubicBezTo>
                      <a:pt x="152" y="99"/>
                      <a:pt x="153" y="99"/>
                      <a:pt x="154" y="100"/>
                    </a:cubicBezTo>
                    <a:cubicBezTo>
                      <a:pt x="154" y="100"/>
                      <a:pt x="155" y="100"/>
                      <a:pt x="155" y="100"/>
                    </a:cubicBezTo>
                    <a:cubicBezTo>
                      <a:pt x="155" y="100"/>
                      <a:pt x="156" y="100"/>
                      <a:pt x="157" y="100"/>
                    </a:cubicBezTo>
                    <a:cubicBezTo>
                      <a:pt x="157" y="100"/>
                      <a:pt x="157" y="100"/>
                      <a:pt x="158" y="100"/>
                    </a:cubicBezTo>
                    <a:cubicBezTo>
                      <a:pt x="159" y="100"/>
                      <a:pt x="160" y="99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1" y="98"/>
                      <a:pt x="161" y="97"/>
                      <a:pt x="161" y="96"/>
                    </a:cubicBezTo>
                    <a:cubicBezTo>
                      <a:pt x="161" y="95"/>
                      <a:pt x="160" y="94"/>
                      <a:pt x="160" y="94"/>
                    </a:cubicBezTo>
                    <a:cubicBezTo>
                      <a:pt x="160" y="93"/>
                      <a:pt x="159" y="93"/>
                      <a:pt x="159" y="92"/>
                    </a:cubicBezTo>
                    <a:cubicBezTo>
                      <a:pt x="158" y="91"/>
                      <a:pt x="156" y="90"/>
                      <a:pt x="155" y="89"/>
                    </a:cubicBezTo>
                    <a:cubicBezTo>
                      <a:pt x="148" y="84"/>
                      <a:pt x="136" y="77"/>
                      <a:pt x="122" y="68"/>
                    </a:cubicBezTo>
                    <a:cubicBezTo>
                      <a:pt x="78" y="40"/>
                      <a:pt x="12" y="1"/>
                      <a:pt x="12" y="1"/>
                    </a:cubicBezTo>
                    <a:cubicBezTo>
                      <a:pt x="10" y="0"/>
                      <a:pt x="8" y="1"/>
                      <a:pt x="7" y="3"/>
                    </a:cubicBezTo>
                    <a:cubicBezTo>
                      <a:pt x="6" y="5"/>
                      <a:pt x="6" y="7"/>
                      <a:pt x="8" y="8"/>
                    </a:cubicBezTo>
                    <a:cubicBezTo>
                      <a:pt x="8" y="8"/>
                      <a:pt x="11" y="9"/>
                      <a:pt x="15" y="12"/>
                    </a:cubicBezTo>
                    <a:cubicBezTo>
                      <a:pt x="29" y="20"/>
                      <a:pt x="64" y="41"/>
                      <a:pt x="95" y="61"/>
                    </a:cubicBezTo>
                    <a:cubicBezTo>
                      <a:pt x="111" y="70"/>
                      <a:pt x="126" y="80"/>
                      <a:pt x="137" y="87"/>
                    </a:cubicBezTo>
                    <a:cubicBezTo>
                      <a:pt x="142" y="90"/>
                      <a:pt x="147" y="93"/>
                      <a:pt x="150" y="95"/>
                    </a:cubicBezTo>
                    <a:cubicBezTo>
                      <a:pt x="151" y="96"/>
                      <a:pt x="152" y="97"/>
                      <a:pt x="153" y="98"/>
                    </a:cubicBezTo>
                    <a:cubicBezTo>
                      <a:pt x="154" y="98"/>
                      <a:pt x="154" y="98"/>
                      <a:pt x="154" y="98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3" y="98"/>
                      <a:pt x="153" y="98"/>
                      <a:pt x="153" y="98"/>
                    </a:cubicBezTo>
                    <a:cubicBezTo>
                      <a:pt x="154" y="98"/>
                      <a:pt x="154" y="98"/>
                      <a:pt x="154" y="98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3" y="98"/>
                      <a:pt x="153" y="98"/>
                      <a:pt x="153" y="98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3" y="97"/>
                      <a:pt x="153" y="98"/>
                      <a:pt x="153" y="98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5"/>
                      <a:pt x="153" y="96"/>
                      <a:pt x="153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5" y="93"/>
                      <a:pt x="154" y="93"/>
                      <a:pt x="153" y="94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6" y="92"/>
                      <a:pt x="156" y="92"/>
                      <a:pt x="155" y="93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6" y="92"/>
                      <a:pt x="154" y="91"/>
                    </a:cubicBezTo>
                    <a:cubicBezTo>
                      <a:pt x="149" y="88"/>
                      <a:pt x="137" y="82"/>
                      <a:pt x="123" y="74"/>
                    </a:cubicBezTo>
                    <a:cubicBezTo>
                      <a:pt x="101" y="61"/>
                      <a:pt x="74" y="45"/>
                      <a:pt x="51" y="32"/>
                    </a:cubicBezTo>
                    <a:cubicBezTo>
                      <a:pt x="39" y="26"/>
                      <a:pt x="29" y="20"/>
                      <a:pt x="21" y="16"/>
                    </a:cubicBezTo>
                    <a:cubicBezTo>
                      <a:pt x="17" y="14"/>
                      <a:pt x="14" y="13"/>
                      <a:pt x="11" y="11"/>
                    </a:cubicBezTo>
                    <a:cubicBezTo>
                      <a:pt x="10" y="11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1" y="16"/>
                      <a:pt x="1" y="16"/>
                    </a:cubicBezTo>
                    <a:cubicBezTo>
                      <a:pt x="1" y="17"/>
                      <a:pt x="2" y="17"/>
                      <a:pt x="2" y="18"/>
                    </a:cubicBezTo>
                    <a:cubicBezTo>
                      <a:pt x="3" y="19"/>
                      <a:pt x="5" y="20"/>
                      <a:pt x="6" y="21"/>
                    </a:cubicBezTo>
                    <a:cubicBezTo>
                      <a:pt x="12" y="25"/>
                      <a:pt x="24" y="33"/>
                      <a:pt x="38" y="41"/>
                    </a:cubicBezTo>
                    <a:cubicBezTo>
                      <a:pt x="80" y="68"/>
                      <a:pt x="144" y="105"/>
                      <a:pt x="144" y="105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2" y="100"/>
                      <a:pt x="142" y="100"/>
                      <a:pt x="142" y="100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3" y="99"/>
                      <a:pt x="142" y="100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5" y="101"/>
                      <a:pt x="145" y="101"/>
                      <a:pt x="145" y="101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4" y="98"/>
                    </a:cubicBezTo>
                    <a:cubicBezTo>
                      <a:pt x="145" y="101"/>
                      <a:pt x="145" y="101"/>
                      <a:pt x="145" y="101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9"/>
                      <a:pt x="145" y="99"/>
                      <a:pt x="145" y="99"/>
                    </a:cubicBezTo>
                    <a:cubicBezTo>
                      <a:pt x="146" y="98"/>
                      <a:pt x="146" y="98"/>
                      <a:pt x="146" y="98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9"/>
                      <a:pt x="145" y="99"/>
                      <a:pt x="145" y="99"/>
                    </a:cubicBezTo>
                    <a:cubicBezTo>
                      <a:pt x="146" y="98"/>
                      <a:pt x="146" y="98"/>
                      <a:pt x="146" y="98"/>
                    </a:cubicBezTo>
                    <a:cubicBezTo>
                      <a:pt x="145" y="98"/>
                      <a:pt x="145" y="98"/>
                      <a:pt x="143" y="97"/>
                    </a:cubicBezTo>
                    <a:cubicBezTo>
                      <a:pt x="139" y="96"/>
                      <a:pt x="129" y="92"/>
                      <a:pt x="118" y="87"/>
                    </a:cubicBezTo>
                    <a:cubicBezTo>
                      <a:pt x="102" y="79"/>
                      <a:pt x="80" y="69"/>
                      <a:pt x="63" y="60"/>
                    </a:cubicBezTo>
                    <a:cubicBezTo>
                      <a:pt x="55" y="56"/>
                      <a:pt x="47" y="52"/>
                      <a:pt x="41" y="50"/>
                    </a:cubicBezTo>
                    <a:cubicBezTo>
                      <a:pt x="39" y="48"/>
                      <a:pt x="36" y="47"/>
                      <a:pt x="35" y="47"/>
                    </a:cubicBezTo>
                    <a:cubicBezTo>
                      <a:pt x="34" y="46"/>
                      <a:pt x="33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5"/>
                      <a:pt x="31" y="45"/>
                      <a:pt x="30" y="45"/>
                    </a:cubicBezTo>
                    <a:cubicBezTo>
                      <a:pt x="30" y="45"/>
                      <a:pt x="29" y="45"/>
                      <a:pt x="29" y="45"/>
                    </a:cubicBezTo>
                    <a:cubicBezTo>
                      <a:pt x="28" y="46"/>
                      <a:pt x="27" y="46"/>
                      <a:pt x="26" y="47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8"/>
                      <a:pt x="26" y="49"/>
                      <a:pt x="26" y="49"/>
                    </a:cubicBezTo>
                    <a:cubicBezTo>
                      <a:pt x="26" y="50"/>
                      <a:pt x="26" y="51"/>
                      <a:pt x="26" y="51"/>
                    </a:cubicBezTo>
                    <a:cubicBezTo>
                      <a:pt x="27" y="52"/>
                      <a:pt x="27" y="53"/>
                      <a:pt x="28" y="53"/>
                    </a:cubicBezTo>
                    <a:cubicBezTo>
                      <a:pt x="28" y="54"/>
                      <a:pt x="29" y="54"/>
                      <a:pt x="30" y="55"/>
                    </a:cubicBezTo>
                    <a:cubicBezTo>
                      <a:pt x="35" y="59"/>
                      <a:pt x="43" y="64"/>
                      <a:pt x="53" y="70"/>
                    </a:cubicBezTo>
                    <a:cubicBezTo>
                      <a:pt x="82" y="88"/>
                      <a:pt x="126" y="114"/>
                      <a:pt x="126" y="114"/>
                    </a:cubicBezTo>
                    <a:cubicBezTo>
                      <a:pt x="128" y="111"/>
                      <a:pt x="128" y="111"/>
                      <a:pt x="128" y="111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7"/>
                      <a:pt x="112" y="100"/>
                      <a:pt x="94" y="93"/>
                    </a:cubicBezTo>
                    <a:cubicBezTo>
                      <a:pt x="86" y="90"/>
                      <a:pt x="77" y="87"/>
                      <a:pt x="70" y="84"/>
                    </a:cubicBezTo>
                    <a:cubicBezTo>
                      <a:pt x="67" y="83"/>
                      <a:pt x="64" y="82"/>
                      <a:pt x="62" y="81"/>
                    </a:cubicBezTo>
                    <a:cubicBezTo>
                      <a:pt x="61" y="81"/>
                      <a:pt x="60" y="81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8" y="80"/>
                      <a:pt x="57" y="80"/>
                      <a:pt x="57" y="80"/>
                    </a:cubicBezTo>
                    <a:cubicBezTo>
                      <a:pt x="57" y="80"/>
                      <a:pt x="57" y="80"/>
                      <a:pt x="56" y="80"/>
                    </a:cubicBezTo>
                    <a:cubicBezTo>
                      <a:pt x="56" y="80"/>
                      <a:pt x="55" y="80"/>
                      <a:pt x="55" y="80"/>
                    </a:cubicBezTo>
                    <a:cubicBezTo>
                      <a:pt x="55" y="81"/>
                      <a:pt x="54" y="81"/>
                      <a:pt x="54" y="82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2"/>
                      <a:pt x="53" y="83"/>
                      <a:pt x="53" y="84"/>
                    </a:cubicBezTo>
                    <a:cubicBezTo>
                      <a:pt x="53" y="85"/>
                      <a:pt x="53" y="86"/>
                      <a:pt x="53" y="86"/>
                    </a:cubicBezTo>
                    <a:cubicBezTo>
                      <a:pt x="54" y="87"/>
                      <a:pt x="54" y="87"/>
                      <a:pt x="55" y="87"/>
                    </a:cubicBezTo>
                    <a:cubicBezTo>
                      <a:pt x="55" y="88"/>
                      <a:pt x="56" y="88"/>
                      <a:pt x="56" y="89"/>
                    </a:cubicBezTo>
                    <a:cubicBezTo>
                      <a:pt x="59" y="91"/>
                      <a:pt x="64" y="94"/>
                      <a:pt x="69" y="97"/>
                    </a:cubicBezTo>
                    <a:cubicBezTo>
                      <a:pt x="86" y="108"/>
                      <a:pt x="112" y="123"/>
                      <a:pt x="112" y="123"/>
                    </a:cubicBezTo>
                    <a:cubicBezTo>
                      <a:pt x="114" y="120"/>
                      <a:pt x="114" y="120"/>
                      <a:pt x="114" y="120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07" y="117"/>
                      <a:pt x="101" y="118"/>
                    </a:cubicBezTo>
                    <a:cubicBezTo>
                      <a:pt x="98" y="119"/>
                      <a:pt x="95" y="119"/>
                      <a:pt x="93" y="120"/>
                    </a:cubicBezTo>
                    <a:cubicBezTo>
                      <a:pt x="92" y="120"/>
                      <a:pt x="91" y="120"/>
                      <a:pt x="90" y="120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88" y="121"/>
                      <a:pt x="88" y="121"/>
                      <a:pt x="88" y="121"/>
                    </a:cubicBezTo>
                    <a:cubicBezTo>
                      <a:pt x="88" y="121"/>
                      <a:pt x="88" y="121"/>
                      <a:pt x="88" y="121"/>
                    </a:cubicBezTo>
                    <a:cubicBezTo>
                      <a:pt x="87" y="121"/>
                      <a:pt x="87" y="122"/>
                      <a:pt x="86" y="123"/>
                    </a:cubicBezTo>
                    <a:cubicBezTo>
                      <a:pt x="86" y="123"/>
                      <a:pt x="86" y="125"/>
                      <a:pt x="86" y="126"/>
                    </a:cubicBezTo>
                    <a:cubicBezTo>
                      <a:pt x="86" y="127"/>
                      <a:pt x="87" y="127"/>
                      <a:pt x="88" y="128"/>
                    </a:cubicBezTo>
                    <a:cubicBezTo>
                      <a:pt x="92" y="131"/>
                      <a:pt x="92" y="131"/>
                      <a:pt x="92" y="131"/>
                    </a:cubicBezTo>
                    <a:cubicBezTo>
                      <a:pt x="94" y="132"/>
                      <a:pt x="96" y="131"/>
                      <a:pt x="97" y="130"/>
                    </a:cubicBezTo>
                    <a:cubicBezTo>
                      <a:pt x="99" y="128"/>
                      <a:pt x="98" y="125"/>
                      <a:pt x="96" y="12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2"/>
              <p:cNvSpPr/>
              <p:nvPr/>
            </p:nvSpPr>
            <p:spPr bwMode="auto">
              <a:xfrm>
                <a:off x="2773" y="2951"/>
                <a:ext cx="705" cy="493"/>
              </a:xfrm>
              <a:custGeom>
                <a:avLst/>
                <a:gdLst>
                  <a:gd name="T0" fmla="*/ 382 w 518"/>
                  <a:gd name="T1" fmla="*/ 359 h 362"/>
                  <a:gd name="T2" fmla="*/ 246 w 518"/>
                  <a:gd name="T3" fmla="*/ 270 h 362"/>
                  <a:gd name="T4" fmla="*/ 247 w 518"/>
                  <a:gd name="T5" fmla="*/ 271 h 362"/>
                  <a:gd name="T6" fmla="*/ 247 w 518"/>
                  <a:gd name="T7" fmla="*/ 274 h 362"/>
                  <a:gd name="T8" fmla="*/ 242 w 518"/>
                  <a:gd name="T9" fmla="*/ 276 h 362"/>
                  <a:gd name="T10" fmla="*/ 252 w 518"/>
                  <a:gd name="T11" fmla="*/ 260 h 362"/>
                  <a:gd name="T12" fmla="*/ 249 w 518"/>
                  <a:gd name="T13" fmla="*/ 262 h 362"/>
                  <a:gd name="T14" fmla="*/ 385 w 518"/>
                  <a:gd name="T15" fmla="*/ 334 h 362"/>
                  <a:gd name="T16" fmla="*/ 393 w 518"/>
                  <a:gd name="T17" fmla="*/ 328 h 362"/>
                  <a:gd name="T18" fmla="*/ 268 w 518"/>
                  <a:gd name="T19" fmla="*/ 230 h 362"/>
                  <a:gd name="T20" fmla="*/ 247 w 518"/>
                  <a:gd name="T21" fmla="*/ 221 h 362"/>
                  <a:gd name="T22" fmla="*/ 247 w 518"/>
                  <a:gd name="T23" fmla="*/ 221 h 362"/>
                  <a:gd name="T24" fmla="*/ 247 w 518"/>
                  <a:gd name="T25" fmla="*/ 221 h 362"/>
                  <a:gd name="T26" fmla="*/ 409 w 518"/>
                  <a:gd name="T27" fmla="*/ 309 h 362"/>
                  <a:gd name="T28" fmla="*/ 414 w 518"/>
                  <a:gd name="T29" fmla="*/ 299 h 362"/>
                  <a:gd name="T30" fmla="*/ 6 w 518"/>
                  <a:gd name="T31" fmla="*/ 55 h 362"/>
                  <a:gd name="T32" fmla="*/ 387 w 518"/>
                  <a:gd name="T33" fmla="*/ 282 h 362"/>
                  <a:gd name="T34" fmla="*/ 10 w 518"/>
                  <a:gd name="T35" fmla="*/ 42 h 362"/>
                  <a:gd name="T36" fmla="*/ 10 w 518"/>
                  <a:gd name="T37" fmla="*/ 42 h 362"/>
                  <a:gd name="T38" fmla="*/ 9 w 518"/>
                  <a:gd name="T39" fmla="*/ 45 h 362"/>
                  <a:gd name="T40" fmla="*/ 439 w 518"/>
                  <a:gd name="T41" fmla="*/ 297 h 362"/>
                  <a:gd name="T42" fmla="*/ 415 w 518"/>
                  <a:gd name="T43" fmla="*/ 268 h 362"/>
                  <a:gd name="T44" fmla="*/ 470 w 518"/>
                  <a:gd name="T45" fmla="*/ 299 h 362"/>
                  <a:gd name="T46" fmla="*/ 257 w 518"/>
                  <a:gd name="T47" fmla="*/ 164 h 362"/>
                  <a:gd name="T48" fmla="*/ 518 w 518"/>
                  <a:gd name="T49" fmla="*/ 300 h 362"/>
                  <a:gd name="T50" fmla="*/ 446 w 518"/>
                  <a:gd name="T51" fmla="*/ 262 h 362"/>
                  <a:gd name="T52" fmla="*/ 511 w 518"/>
                  <a:gd name="T53" fmla="*/ 304 h 362"/>
                  <a:gd name="T54" fmla="*/ 510 w 518"/>
                  <a:gd name="T55" fmla="*/ 301 h 362"/>
                  <a:gd name="T56" fmla="*/ 513 w 518"/>
                  <a:gd name="T57" fmla="*/ 301 h 362"/>
                  <a:gd name="T58" fmla="*/ 512 w 518"/>
                  <a:gd name="T59" fmla="*/ 298 h 362"/>
                  <a:gd name="T60" fmla="*/ 29 w 518"/>
                  <a:gd name="T61" fmla="*/ 15 h 362"/>
                  <a:gd name="T62" fmla="*/ 474 w 518"/>
                  <a:gd name="T63" fmla="*/ 296 h 362"/>
                  <a:gd name="T64" fmla="*/ 473 w 518"/>
                  <a:gd name="T65" fmla="*/ 294 h 362"/>
                  <a:gd name="T66" fmla="*/ 22 w 518"/>
                  <a:gd name="T67" fmla="*/ 34 h 362"/>
                  <a:gd name="T68" fmla="*/ 443 w 518"/>
                  <a:gd name="T69" fmla="*/ 296 h 362"/>
                  <a:gd name="T70" fmla="*/ 443 w 518"/>
                  <a:gd name="T71" fmla="*/ 292 h 362"/>
                  <a:gd name="T72" fmla="*/ 446 w 518"/>
                  <a:gd name="T73" fmla="*/ 294 h 362"/>
                  <a:gd name="T74" fmla="*/ 443 w 518"/>
                  <a:gd name="T75" fmla="*/ 290 h 362"/>
                  <a:gd name="T76" fmla="*/ 10 w 518"/>
                  <a:gd name="T77" fmla="*/ 38 h 362"/>
                  <a:gd name="T78" fmla="*/ 16 w 518"/>
                  <a:gd name="T79" fmla="*/ 50 h 362"/>
                  <a:gd name="T80" fmla="*/ 395 w 518"/>
                  <a:gd name="T81" fmla="*/ 294 h 362"/>
                  <a:gd name="T82" fmla="*/ 409 w 518"/>
                  <a:gd name="T83" fmla="*/ 306 h 362"/>
                  <a:gd name="T84" fmla="*/ 410 w 518"/>
                  <a:gd name="T85" fmla="*/ 304 h 362"/>
                  <a:gd name="T86" fmla="*/ 413 w 518"/>
                  <a:gd name="T87" fmla="*/ 303 h 362"/>
                  <a:gd name="T88" fmla="*/ 414 w 518"/>
                  <a:gd name="T89" fmla="*/ 303 h 362"/>
                  <a:gd name="T90" fmla="*/ 243 w 518"/>
                  <a:gd name="T91" fmla="*/ 223 h 362"/>
                  <a:gd name="T92" fmla="*/ 244 w 518"/>
                  <a:gd name="T93" fmla="*/ 244 h 362"/>
                  <a:gd name="T94" fmla="*/ 390 w 518"/>
                  <a:gd name="T95" fmla="*/ 333 h 362"/>
                  <a:gd name="T96" fmla="*/ 391 w 518"/>
                  <a:gd name="T97" fmla="*/ 332 h 362"/>
                  <a:gd name="T98" fmla="*/ 390 w 518"/>
                  <a:gd name="T99" fmla="*/ 328 h 362"/>
                  <a:gd name="T100" fmla="*/ 392 w 518"/>
                  <a:gd name="T101" fmla="*/ 328 h 362"/>
                  <a:gd name="T102" fmla="*/ 250 w 518"/>
                  <a:gd name="T103" fmla="*/ 254 h 362"/>
                  <a:gd name="T104" fmla="*/ 381 w 518"/>
                  <a:gd name="T105" fmla="*/ 345 h 362"/>
                  <a:gd name="T106" fmla="*/ 381 w 518"/>
                  <a:gd name="T107" fmla="*/ 345 h 362"/>
                  <a:gd name="T108" fmla="*/ 380 w 518"/>
                  <a:gd name="T109" fmla="*/ 343 h 362"/>
                  <a:gd name="T110" fmla="*/ 241 w 518"/>
                  <a:gd name="T111" fmla="*/ 276 h 362"/>
                  <a:gd name="T112" fmla="*/ 288 w 518"/>
                  <a:gd name="T113" fmla="*/ 32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8" h="362">
                    <a:moveTo>
                      <a:pt x="249" y="308"/>
                    </a:moveTo>
                    <a:cubicBezTo>
                      <a:pt x="238" y="300"/>
                      <a:pt x="238" y="300"/>
                      <a:pt x="238" y="300"/>
                    </a:cubicBezTo>
                    <a:cubicBezTo>
                      <a:pt x="236" y="304"/>
                      <a:pt x="236" y="304"/>
                      <a:pt x="236" y="304"/>
                    </a:cubicBezTo>
                    <a:cubicBezTo>
                      <a:pt x="234" y="308"/>
                      <a:pt x="234" y="308"/>
                      <a:pt x="234" y="308"/>
                    </a:cubicBezTo>
                    <a:cubicBezTo>
                      <a:pt x="336" y="352"/>
                      <a:pt x="336" y="352"/>
                      <a:pt x="336" y="352"/>
                    </a:cubicBezTo>
                    <a:cubicBezTo>
                      <a:pt x="338" y="353"/>
                      <a:pt x="340" y="352"/>
                      <a:pt x="341" y="350"/>
                    </a:cubicBezTo>
                    <a:cubicBezTo>
                      <a:pt x="342" y="349"/>
                      <a:pt x="341" y="346"/>
                      <a:pt x="339" y="345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77" y="361"/>
                      <a:pt x="377" y="361"/>
                      <a:pt x="377" y="361"/>
                    </a:cubicBezTo>
                    <a:cubicBezTo>
                      <a:pt x="379" y="362"/>
                      <a:pt x="381" y="361"/>
                      <a:pt x="382" y="359"/>
                    </a:cubicBezTo>
                    <a:cubicBezTo>
                      <a:pt x="383" y="357"/>
                      <a:pt x="382" y="355"/>
                      <a:pt x="381" y="354"/>
                    </a:cubicBezTo>
                    <a:cubicBezTo>
                      <a:pt x="381" y="354"/>
                      <a:pt x="378" y="352"/>
                      <a:pt x="375" y="350"/>
                    </a:cubicBezTo>
                    <a:cubicBezTo>
                      <a:pt x="362" y="342"/>
                      <a:pt x="330" y="322"/>
                      <a:pt x="300" y="304"/>
                    </a:cubicBezTo>
                    <a:cubicBezTo>
                      <a:pt x="286" y="295"/>
                      <a:pt x="272" y="287"/>
                      <a:pt x="262" y="280"/>
                    </a:cubicBezTo>
                    <a:cubicBezTo>
                      <a:pt x="257" y="277"/>
                      <a:pt x="253" y="274"/>
                      <a:pt x="250" y="273"/>
                    </a:cubicBezTo>
                    <a:cubicBezTo>
                      <a:pt x="249" y="272"/>
                      <a:pt x="248" y="271"/>
                      <a:pt x="247" y="270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5" y="272"/>
                      <a:pt x="245" y="272"/>
                      <a:pt x="245" y="272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5" y="272"/>
                      <a:pt x="245" y="272"/>
                      <a:pt x="245" y="272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4" y="273"/>
                      <a:pt x="244" y="273"/>
                      <a:pt x="244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4" y="273"/>
                      <a:pt x="244" y="273"/>
                      <a:pt x="244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3"/>
                      <a:pt x="247" y="273"/>
                      <a:pt x="247" y="273"/>
                    </a:cubicBezTo>
                    <a:cubicBezTo>
                      <a:pt x="247" y="272"/>
                      <a:pt x="247" y="272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3"/>
                      <a:pt x="247" y="273"/>
                      <a:pt x="247" y="273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47" y="273"/>
                      <a:pt x="247" y="273"/>
                      <a:pt x="247" y="273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6" y="275"/>
                      <a:pt x="246" y="275"/>
                      <a:pt x="246" y="275"/>
                    </a:cubicBezTo>
                    <a:cubicBezTo>
                      <a:pt x="247" y="275"/>
                      <a:pt x="247" y="274"/>
                      <a:pt x="247" y="274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6" y="275"/>
                      <a:pt x="246" y="275"/>
                      <a:pt x="246" y="275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2" y="276"/>
                      <a:pt x="242" y="276"/>
                      <a:pt x="242" y="276"/>
                    </a:cubicBezTo>
                    <a:cubicBezTo>
                      <a:pt x="382" y="346"/>
                      <a:pt x="382" y="346"/>
                      <a:pt x="382" y="346"/>
                    </a:cubicBezTo>
                    <a:cubicBezTo>
                      <a:pt x="384" y="347"/>
                      <a:pt x="387" y="347"/>
                      <a:pt x="388" y="345"/>
                    </a:cubicBezTo>
                    <a:cubicBezTo>
                      <a:pt x="388" y="344"/>
                      <a:pt x="388" y="343"/>
                      <a:pt x="388" y="343"/>
                    </a:cubicBezTo>
                    <a:cubicBezTo>
                      <a:pt x="388" y="341"/>
                      <a:pt x="388" y="341"/>
                      <a:pt x="388" y="341"/>
                    </a:cubicBezTo>
                    <a:cubicBezTo>
                      <a:pt x="387" y="340"/>
                      <a:pt x="387" y="340"/>
                      <a:pt x="387" y="340"/>
                    </a:cubicBezTo>
                    <a:cubicBezTo>
                      <a:pt x="386" y="339"/>
                      <a:pt x="386" y="339"/>
                      <a:pt x="385" y="339"/>
                    </a:cubicBezTo>
                    <a:cubicBezTo>
                      <a:pt x="384" y="337"/>
                      <a:pt x="380" y="335"/>
                      <a:pt x="376" y="332"/>
                    </a:cubicBezTo>
                    <a:cubicBezTo>
                      <a:pt x="344" y="311"/>
                      <a:pt x="251" y="255"/>
                      <a:pt x="251" y="255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52" y="260"/>
                      <a:pt x="252" y="260"/>
                      <a:pt x="252" y="260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62"/>
                      <a:pt x="251" y="261"/>
                      <a:pt x="252" y="260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49" y="262"/>
                      <a:pt x="249" y="262"/>
                      <a:pt x="249" y="262"/>
                    </a:cubicBezTo>
                    <a:cubicBezTo>
                      <a:pt x="249" y="262"/>
                      <a:pt x="249" y="262"/>
                      <a:pt x="250" y="262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49" y="262"/>
                      <a:pt x="249" y="262"/>
                      <a:pt x="249" y="262"/>
                    </a:cubicBezTo>
                    <a:cubicBezTo>
                      <a:pt x="249" y="260"/>
                      <a:pt x="249" y="260"/>
                      <a:pt x="249" y="260"/>
                    </a:cubicBezTo>
                    <a:cubicBezTo>
                      <a:pt x="248" y="262"/>
                      <a:pt x="248" y="262"/>
                      <a:pt x="248" y="262"/>
                    </a:cubicBezTo>
                    <a:cubicBezTo>
                      <a:pt x="249" y="262"/>
                      <a:pt x="249" y="262"/>
                      <a:pt x="249" y="262"/>
                    </a:cubicBezTo>
                    <a:cubicBezTo>
                      <a:pt x="249" y="260"/>
                      <a:pt x="249" y="260"/>
                      <a:pt x="249" y="260"/>
                    </a:cubicBezTo>
                    <a:cubicBezTo>
                      <a:pt x="248" y="262"/>
                      <a:pt x="248" y="262"/>
                      <a:pt x="248" y="262"/>
                    </a:cubicBezTo>
                    <a:cubicBezTo>
                      <a:pt x="248" y="262"/>
                      <a:pt x="250" y="262"/>
                      <a:pt x="251" y="263"/>
                    </a:cubicBezTo>
                    <a:cubicBezTo>
                      <a:pt x="256" y="265"/>
                      <a:pt x="267" y="271"/>
                      <a:pt x="281" y="278"/>
                    </a:cubicBezTo>
                    <a:cubicBezTo>
                      <a:pt x="301" y="289"/>
                      <a:pt x="327" y="304"/>
                      <a:pt x="349" y="315"/>
                    </a:cubicBezTo>
                    <a:cubicBezTo>
                      <a:pt x="359" y="321"/>
                      <a:pt x="369" y="326"/>
                      <a:pt x="376" y="330"/>
                    </a:cubicBezTo>
                    <a:cubicBezTo>
                      <a:pt x="380" y="332"/>
                      <a:pt x="383" y="333"/>
                      <a:pt x="385" y="334"/>
                    </a:cubicBezTo>
                    <a:cubicBezTo>
                      <a:pt x="386" y="335"/>
                      <a:pt x="388" y="335"/>
                      <a:pt x="388" y="336"/>
                    </a:cubicBezTo>
                    <a:cubicBezTo>
                      <a:pt x="389" y="336"/>
                      <a:pt x="389" y="336"/>
                      <a:pt x="390" y="336"/>
                    </a:cubicBezTo>
                    <a:cubicBezTo>
                      <a:pt x="390" y="336"/>
                      <a:pt x="391" y="336"/>
                      <a:pt x="391" y="336"/>
                    </a:cubicBezTo>
                    <a:cubicBezTo>
                      <a:pt x="392" y="336"/>
                      <a:pt x="392" y="336"/>
                      <a:pt x="393" y="336"/>
                    </a:cubicBezTo>
                    <a:cubicBezTo>
                      <a:pt x="393" y="336"/>
                      <a:pt x="394" y="335"/>
                      <a:pt x="395" y="334"/>
                    </a:cubicBezTo>
                    <a:cubicBezTo>
                      <a:pt x="395" y="334"/>
                      <a:pt x="395" y="334"/>
                      <a:pt x="395" y="334"/>
                    </a:cubicBezTo>
                    <a:cubicBezTo>
                      <a:pt x="395" y="334"/>
                      <a:pt x="396" y="333"/>
                      <a:pt x="396" y="332"/>
                    </a:cubicBezTo>
                    <a:cubicBezTo>
                      <a:pt x="396" y="331"/>
                      <a:pt x="395" y="331"/>
                      <a:pt x="395" y="330"/>
                    </a:cubicBezTo>
                    <a:cubicBezTo>
                      <a:pt x="395" y="330"/>
                      <a:pt x="395" y="329"/>
                      <a:pt x="394" y="329"/>
                    </a:cubicBezTo>
                    <a:cubicBezTo>
                      <a:pt x="394" y="329"/>
                      <a:pt x="393" y="328"/>
                      <a:pt x="393" y="328"/>
                    </a:cubicBezTo>
                    <a:cubicBezTo>
                      <a:pt x="391" y="326"/>
                      <a:pt x="387" y="324"/>
                      <a:pt x="382" y="321"/>
                    </a:cubicBezTo>
                    <a:cubicBezTo>
                      <a:pt x="348" y="298"/>
                      <a:pt x="248" y="238"/>
                      <a:pt x="248" y="238"/>
                    </a:cubicBezTo>
                    <a:cubicBezTo>
                      <a:pt x="246" y="241"/>
                      <a:pt x="246" y="241"/>
                      <a:pt x="246" y="241"/>
                    </a:cubicBezTo>
                    <a:cubicBezTo>
                      <a:pt x="244" y="245"/>
                      <a:pt x="244" y="245"/>
                      <a:pt x="244" y="245"/>
                    </a:cubicBezTo>
                    <a:cubicBezTo>
                      <a:pt x="400" y="322"/>
                      <a:pt x="400" y="322"/>
                      <a:pt x="400" y="322"/>
                    </a:cubicBezTo>
                    <a:cubicBezTo>
                      <a:pt x="402" y="323"/>
                      <a:pt x="404" y="322"/>
                      <a:pt x="405" y="320"/>
                    </a:cubicBezTo>
                    <a:cubicBezTo>
                      <a:pt x="407" y="318"/>
                      <a:pt x="406" y="316"/>
                      <a:pt x="404" y="315"/>
                    </a:cubicBezTo>
                    <a:cubicBezTo>
                      <a:pt x="404" y="315"/>
                      <a:pt x="402" y="313"/>
                      <a:pt x="397" y="311"/>
                    </a:cubicBezTo>
                    <a:cubicBezTo>
                      <a:pt x="383" y="302"/>
                      <a:pt x="345" y="279"/>
                      <a:pt x="312" y="258"/>
                    </a:cubicBezTo>
                    <a:cubicBezTo>
                      <a:pt x="295" y="247"/>
                      <a:pt x="279" y="238"/>
                      <a:pt x="268" y="230"/>
                    </a:cubicBezTo>
                    <a:cubicBezTo>
                      <a:pt x="262" y="227"/>
                      <a:pt x="257" y="224"/>
                      <a:pt x="254" y="221"/>
                    </a:cubicBezTo>
                    <a:cubicBezTo>
                      <a:pt x="252" y="220"/>
                      <a:pt x="251" y="219"/>
                      <a:pt x="250" y="219"/>
                    </a:cubicBezTo>
                    <a:cubicBezTo>
                      <a:pt x="250" y="219"/>
                      <a:pt x="250" y="218"/>
                      <a:pt x="249" y="218"/>
                    </a:cubicBezTo>
                    <a:cubicBezTo>
                      <a:pt x="249" y="218"/>
                      <a:pt x="249" y="218"/>
                      <a:pt x="249" y="218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50" y="218"/>
                      <a:pt x="250" y="218"/>
                      <a:pt x="250" y="218"/>
                    </a:cubicBezTo>
                    <a:cubicBezTo>
                      <a:pt x="249" y="218"/>
                      <a:pt x="249" y="218"/>
                      <a:pt x="249" y="218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50" y="218"/>
                      <a:pt x="250" y="218"/>
                      <a:pt x="250" y="218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19"/>
                      <a:pt x="250" y="219"/>
                      <a:pt x="250" y="219"/>
                    </a:cubicBezTo>
                    <a:cubicBezTo>
                      <a:pt x="250" y="218"/>
                      <a:pt x="250" y="218"/>
                      <a:pt x="250" y="218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19"/>
                      <a:pt x="250" y="219"/>
                      <a:pt x="250" y="219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0"/>
                      <a:pt x="250" y="220"/>
                      <a:pt x="250" y="220"/>
                    </a:cubicBezTo>
                    <a:cubicBezTo>
                      <a:pt x="250" y="219"/>
                      <a:pt x="250" y="219"/>
                      <a:pt x="250" y="219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0"/>
                      <a:pt x="250" y="220"/>
                      <a:pt x="250" y="220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1"/>
                      <a:pt x="251" y="221"/>
                      <a:pt x="251" y="221"/>
                    </a:cubicBezTo>
                    <a:cubicBezTo>
                      <a:pt x="251" y="220"/>
                      <a:pt x="250" y="220"/>
                      <a:pt x="250" y="220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1"/>
                      <a:pt x="251" y="221"/>
                      <a:pt x="251" y="221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51" y="222"/>
                      <a:pt x="251" y="221"/>
                      <a:pt x="251" y="221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4"/>
                      <a:pt x="250" y="224"/>
                      <a:pt x="250" y="224"/>
                    </a:cubicBezTo>
                    <a:cubicBezTo>
                      <a:pt x="250" y="223"/>
                      <a:pt x="250" y="223"/>
                      <a:pt x="251" y="222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4"/>
                      <a:pt x="250" y="224"/>
                      <a:pt x="250" y="224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45" y="225"/>
                      <a:pt x="245" y="225"/>
                      <a:pt x="245" y="225"/>
                    </a:cubicBezTo>
                    <a:cubicBezTo>
                      <a:pt x="245" y="225"/>
                      <a:pt x="286" y="246"/>
                      <a:pt x="327" y="267"/>
                    </a:cubicBezTo>
                    <a:cubicBezTo>
                      <a:pt x="348" y="278"/>
                      <a:pt x="369" y="289"/>
                      <a:pt x="384" y="297"/>
                    </a:cubicBezTo>
                    <a:cubicBezTo>
                      <a:pt x="392" y="301"/>
                      <a:pt x="399" y="304"/>
                      <a:pt x="404" y="307"/>
                    </a:cubicBezTo>
                    <a:cubicBezTo>
                      <a:pt x="406" y="308"/>
                      <a:pt x="408" y="309"/>
                      <a:pt x="409" y="309"/>
                    </a:cubicBezTo>
                    <a:cubicBezTo>
                      <a:pt x="410" y="310"/>
                      <a:pt x="411" y="310"/>
                      <a:pt x="411" y="310"/>
                    </a:cubicBezTo>
                    <a:cubicBezTo>
                      <a:pt x="412" y="310"/>
                      <a:pt x="412" y="310"/>
                      <a:pt x="412" y="310"/>
                    </a:cubicBezTo>
                    <a:cubicBezTo>
                      <a:pt x="412" y="310"/>
                      <a:pt x="412" y="310"/>
                      <a:pt x="412" y="310"/>
                    </a:cubicBezTo>
                    <a:cubicBezTo>
                      <a:pt x="412" y="310"/>
                      <a:pt x="412" y="311"/>
                      <a:pt x="413" y="311"/>
                    </a:cubicBezTo>
                    <a:cubicBezTo>
                      <a:pt x="413" y="311"/>
                      <a:pt x="414" y="311"/>
                      <a:pt x="414" y="310"/>
                    </a:cubicBezTo>
                    <a:cubicBezTo>
                      <a:pt x="415" y="310"/>
                      <a:pt x="416" y="310"/>
                      <a:pt x="417" y="309"/>
                    </a:cubicBezTo>
                    <a:cubicBezTo>
                      <a:pt x="417" y="309"/>
                      <a:pt x="417" y="309"/>
                      <a:pt x="417" y="309"/>
                    </a:cubicBezTo>
                    <a:cubicBezTo>
                      <a:pt x="417" y="308"/>
                      <a:pt x="417" y="307"/>
                      <a:pt x="417" y="306"/>
                    </a:cubicBezTo>
                    <a:cubicBezTo>
                      <a:pt x="417" y="305"/>
                      <a:pt x="417" y="304"/>
                      <a:pt x="417" y="303"/>
                    </a:cubicBezTo>
                    <a:cubicBezTo>
                      <a:pt x="416" y="302"/>
                      <a:pt x="415" y="301"/>
                      <a:pt x="414" y="299"/>
                    </a:cubicBezTo>
                    <a:cubicBezTo>
                      <a:pt x="411" y="297"/>
                      <a:pt x="408" y="294"/>
                      <a:pt x="403" y="290"/>
                    </a:cubicBezTo>
                    <a:cubicBezTo>
                      <a:pt x="385" y="277"/>
                      <a:pt x="352" y="255"/>
                      <a:pt x="312" y="230"/>
                    </a:cubicBezTo>
                    <a:cubicBezTo>
                      <a:pt x="190" y="154"/>
                      <a:pt x="7" y="48"/>
                      <a:pt x="7" y="48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8" y="54"/>
                      <a:pt x="8" y="53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7" y="55"/>
                      <a:pt x="8" y="55"/>
                    </a:cubicBezTo>
                    <a:cubicBezTo>
                      <a:pt x="11" y="56"/>
                      <a:pt x="15" y="58"/>
                      <a:pt x="20" y="60"/>
                    </a:cubicBezTo>
                    <a:cubicBezTo>
                      <a:pt x="39" y="69"/>
                      <a:pt x="74" y="89"/>
                      <a:pt x="115" y="113"/>
                    </a:cubicBezTo>
                    <a:cubicBezTo>
                      <a:pt x="176" y="150"/>
                      <a:pt x="251" y="197"/>
                      <a:pt x="312" y="235"/>
                    </a:cubicBezTo>
                    <a:cubicBezTo>
                      <a:pt x="342" y="253"/>
                      <a:pt x="368" y="270"/>
                      <a:pt x="387" y="282"/>
                    </a:cubicBezTo>
                    <a:cubicBezTo>
                      <a:pt x="396" y="288"/>
                      <a:pt x="404" y="293"/>
                      <a:pt x="409" y="296"/>
                    </a:cubicBezTo>
                    <a:cubicBezTo>
                      <a:pt x="414" y="299"/>
                      <a:pt x="417" y="301"/>
                      <a:pt x="417" y="301"/>
                    </a:cubicBezTo>
                    <a:cubicBezTo>
                      <a:pt x="418" y="302"/>
                      <a:pt x="419" y="302"/>
                      <a:pt x="420" y="301"/>
                    </a:cubicBezTo>
                    <a:cubicBezTo>
                      <a:pt x="421" y="301"/>
                      <a:pt x="422" y="301"/>
                      <a:pt x="422" y="300"/>
                    </a:cubicBezTo>
                    <a:cubicBezTo>
                      <a:pt x="423" y="299"/>
                      <a:pt x="423" y="298"/>
                      <a:pt x="423" y="297"/>
                    </a:cubicBezTo>
                    <a:cubicBezTo>
                      <a:pt x="423" y="296"/>
                      <a:pt x="422" y="295"/>
                      <a:pt x="421" y="294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2" y="46"/>
                      <a:pt x="13" y="45"/>
                      <a:pt x="13" y="44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1" y="46"/>
                      <a:pt x="11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10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10" y="47"/>
                    </a:cubicBezTo>
                    <a:cubicBezTo>
                      <a:pt x="19" y="51"/>
                      <a:pt x="49" y="70"/>
                      <a:pt x="90" y="94"/>
                    </a:cubicBezTo>
                    <a:cubicBezTo>
                      <a:pt x="151" y="131"/>
                      <a:pt x="237" y="182"/>
                      <a:pt x="308" y="223"/>
                    </a:cubicBezTo>
                    <a:cubicBezTo>
                      <a:pt x="344" y="244"/>
                      <a:pt x="376" y="263"/>
                      <a:pt x="401" y="276"/>
                    </a:cubicBezTo>
                    <a:cubicBezTo>
                      <a:pt x="413" y="283"/>
                      <a:pt x="423" y="289"/>
                      <a:pt x="430" y="292"/>
                    </a:cubicBezTo>
                    <a:cubicBezTo>
                      <a:pt x="434" y="294"/>
                      <a:pt x="437" y="296"/>
                      <a:pt x="439" y="297"/>
                    </a:cubicBezTo>
                    <a:cubicBezTo>
                      <a:pt x="441" y="297"/>
                      <a:pt x="442" y="298"/>
                      <a:pt x="443" y="298"/>
                    </a:cubicBezTo>
                    <a:cubicBezTo>
                      <a:pt x="444" y="298"/>
                      <a:pt x="444" y="298"/>
                      <a:pt x="446" y="298"/>
                    </a:cubicBezTo>
                    <a:cubicBezTo>
                      <a:pt x="446" y="298"/>
                      <a:pt x="446" y="298"/>
                      <a:pt x="447" y="298"/>
                    </a:cubicBezTo>
                    <a:cubicBezTo>
                      <a:pt x="448" y="298"/>
                      <a:pt x="449" y="297"/>
                      <a:pt x="449" y="296"/>
                    </a:cubicBezTo>
                    <a:cubicBezTo>
                      <a:pt x="449" y="296"/>
                      <a:pt x="449" y="296"/>
                      <a:pt x="449" y="296"/>
                    </a:cubicBezTo>
                    <a:cubicBezTo>
                      <a:pt x="450" y="296"/>
                      <a:pt x="450" y="295"/>
                      <a:pt x="450" y="294"/>
                    </a:cubicBezTo>
                    <a:cubicBezTo>
                      <a:pt x="450" y="293"/>
                      <a:pt x="450" y="292"/>
                      <a:pt x="449" y="292"/>
                    </a:cubicBezTo>
                    <a:cubicBezTo>
                      <a:pt x="449" y="291"/>
                      <a:pt x="449" y="291"/>
                      <a:pt x="448" y="290"/>
                    </a:cubicBezTo>
                    <a:cubicBezTo>
                      <a:pt x="447" y="290"/>
                      <a:pt x="446" y="289"/>
                      <a:pt x="445" y="288"/>
                    </a:cubicBezTo>
                    <a:cubicBezTo>
                      <a:pt x="440" y="284"/>
                      <a:pt x="429" y="277"/>
                      <a:pt x="415" y="268"/>
                    </a:cubicBezTo>
                    <a:cubicBezTo>
                      <a:pt x="315" y="203"/>
                      <a:pt x="27" y="28"/>
                      <a:pt x="27" y="27"/>
                    </a:cubicBezTo>
                    <a:cubicBezTo>
                      <a:pt x="26" y="27"/>
                      <a:pt x="25" y="27"/>
                      <a:pt x="24" y="27"/>
                    </a:cubicBezTo>
                    <a:cubicBezTo>
                      <a:pt x="22" y="27"/>
                      <a:pt x="22" y="28"/>
                      <a:pt x="21" y="29"/>
                    </a:cubicBezTo>
                    <a:cubicBezTo>
                      <a:pt x="20" y="30"/>
                      <a:pt x="20" y="31"/>
                      <a:pt x="21" y="32"/>
                    </a:cubicBezTo>
                    <a:cubicBezTo>
                      <a:pt x="21" y="33"/>
                      <a:pt x="21" y="34"/>
                      <a:pt x="22" y="34"/>
                    </a:cubicBezTo>
                    <a:cubicBezTo>
                      <a:pt x="22" y="34"/>
                      <a:pt x="132" y="101"/>
                      <a:pt x="242" y="167"/>
                    </a:cubicBezTo>
                    <a:cubicBezTo>
                      <a:pt x="298" y="200"/>
                      <a:pt x="353" y="233"/>
                      <a:pt x="396" y="258"/>
                    </a:cubicBezTo>
                    <a:cubicBezTo>
                      <a:pt x="417" y="270"/>
                      <a:pt x="435" y="281"/>
                      <a:pt x="449" y="288"/>
                    </a:cubicBezTo>
                    <a:cubicBezTo>
                      <a:pt x="455" y="292"/>
                      <a:pt x="461" y="295"/>
                      <a:pt x="465" y="297"/>
                    </a:cubicBezTo>
                    <a:cubicBezTo>
                      <a:pt x="467" y="298"/>
                      <a:pt x="468" y="298"/>
                      <a:pt x="470" y="299"/>
                    </a:cubicBezTo>
                    <a:cubicBezTo>
                      <a:pt x="470" y="299"/>
                      <a:pt x="471" y="299"/>
                      <a:pt x="471" y="300"/>
                    </a:cubicBezTo>
                    <a:cubicBezTo>
                      <a:pt x="472" y="300"/>
                      <a:pt x="472" y="300"/>
                      <a:pt x="473" y="300"/>
                    </a:cubicBezTo>
                    <a:cubicBezTo>
                      <a:pt x="474" y="300"/>
                      <a:pt x="474" y="300"/>
                      <a:pt x="475" y="300"/>
                    </a:cubicBezTo>
                    <a:cubicBezTo>
                      <a:pt x="476" y="300"/>
                      <a:pt x="477" y="299"/>
                      <a:pt x="477" y="298"/>
                    </a:cubicBezTo>
                    <a:cubicBezTo>
                      <a:pt x="478" y="297"/>
                      <a:pt x="478" y="296"/>
                      <a:pt x="478" y="295"/>
                    </a:cubicBezTo>
                    <a:cubicBezTo>
                      <a:pt x="477" y="294"/>
                      <a:pt x="477" y="293"/>
                      <a:pt x="476" y="293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0" y="14"/>
                      <a:pt x="28" y="15"/>
                      <a:pt x="27" y="17"/>
                    </a:cubicBezTo>
                    <a:cubicBezTo>
                      <a:pt x="26" y="18"/>
                      <a:pt x="26" y="21"/>
                      <a:pt x="28" y="22"/>
                    </a:cubicBezTo>
                    <a:cubicBezTo>
                      <a:pt x="28" y="22"/>
                      <a:pt x="140" y="93"/>
                      <a:pt x="257" y="164"/>
                    </a:cubicBezTo>
                    <a:cubicBezTo>
                      <a:pt x="315" y="199"/>
                      <a:pt x="374" y="235"/>
                      <a:pt x="421" y="261"/>
                    </a:cubicBezTo>
                    <a:cubicBezTo>
                      <a:pt x="444" y="275"/>
                      <a:pt x="465" y="286"/>
                      <a:pt x="480" y="294"/>
                    </a:cubicBezTo>
                    <a:cubicBezTo>
                      <a:pt x="488" y="297"/>
                      <a:pt x="494" y="300"/>
                      <a:pt x="500" y="303"/>
                    </a:cubicBezTo>
                    <a:cubicBezTo>
                      <a:pt x="502" y="304"/>
                      <a:pt x="505" y="305"/>
                      <a:pt x="507" y="305"/>
                    </a:cubicBezTo>
                    <a:cubicBezTo>
                      <a:pt x="509" y="306"/>
                      <a:pt x="510" y="306"/>
                      <a:pt x="512" y="306"/>
                    </a:cubicBezTo>
                    <a:cubicBezTo>
                      <a:pt x="513" y="306"/>
                      <a:pt x="514" y="306"/>
                      <a:pt x="515" y="306"/>
                    </a:cubicBezTo>
                    <a:cubicBezTo>
                      <a:pt x="515" y="305"/>
                      <a:pt x="517" y="305"/>
                      <a:pt x="517" y="304"/>
                    </a:cubicBezTo>
                    <a:cubicBezTo>
                      <a:pt x="517" y="304"/>
                      <a:pt x="517" y="304"/>
                      <a:pt x="517" y="304"/>
                    </a:cubicBezTo>
                    <a:cubicBezTo>
                      <a:pt x="518" y="303"/>
                      <a:pt x="518" y="302"/>
                      <a:pt x="518" y="301"/>
                    </a:cubicBezTo>
                    <a:cubicBezTo>
                      <a:pt x="518" y="301"/>
                      <a:pt x="518" y="300"/>
                      <a:pt x="518" y="300"/>
                    </a:cubicBezTo>
                    <a:cubicBezTo>
                      <a:pt x="517" y="299"/>
                      <a:pt x="517" y="299"/>
                      <a:pt x="517" y="299"/>
                    </a:cubicBezTo>
                    <a:cubicBezTo>
                      <a:pt x="516" y="298"/>
                      <a:pt x="516" y="298"/>
                      <a:pt x="516" y="298"/>
                    </a:cubicBezTo>
                    <a:cubicBezTo>
                      <a:pt x="516" y="298"/>
                      <a:pt x="515" y="297"/>
                      <a:pt x="513" y="296"/>
                    </a:cubicBezTo>
                    <a:cubicBezTo>
                      <a:pt x="508" y="293"/>
                      <a:pt x="498" y="286"/>
                      <a:pt x="482" y="276"/>
                    </a:cubicBezTo>
                    <a:cubicBezTo>
                      <a:pt x="373" y="207"/>
                      <a:pt x="41" y="1"/>
                      <a:pt x="41" y="1"/>
                    </a:cubicBezTo>
                    <a:cubicBezTo>
                      <a:pt x="39" y="0"/>
                      <a:pt x="37" y="1"/>
                      <a:pt x="36" y="3"/>
                    </a:cubicBezTo>
                    <a:cubicBezTo>
                      <a:pt x="35" y="5"/>
                      <a:pt x="35" y="7"/>
                      <a:pt x="37" y="8"/>
                    </a:cubicBezTo>
                    <a:cubicBezTo>
                      <a:pt x="37" y="8"/>
                      <a:pt x="39" y="9"/>
                      <a:pt x="42" y="12"/>
                    </a:cubicBezTo>
                    <a:cubicBezTo>
                      <a:pt x="69" y="28"/>
                      <a:pt x="186" y="100"/>
                      <a:pt x="297" y="169"/>
                    </a:cubicBezTo>
                    <a:cubicBezTo>
                      <a:pt x="352" y="204"/>
                      <a:pt x="406" y="237"/>
                      <a:pt x="446" y="262"/>
                    </a:cubicBezTo>
                    <a:cubicBezTo>
                      <a:pt x="466" y="275"/>
                      <a:pt x="482" y="285"/>
                      <a:pt x="494" y="293"/>
                    </a:cubicBezTo>
                    <a:cubicBezTo>
                      <a:pt x="499" y="296"/>
                      <a:pt x="504" y="299"/>
                      <a:pt x="507" y="301"/>
                    </a:cubicBezTo>
                    <a:cubicBezTo>
                      <a:pt x="508" y="302"/>
                      <a:pt x="510" y="303"/>
                      <a:pt x="510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2" y="303"/>
                      <a:pt x="512" y="303"/>
                      <a:pt x="512" y="303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2" y="303"/>
                      <a:pt x="512" y="303"/>
                      <a:pt x="512" y="303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0" y="304"/>
                      <a:pt x="510" y="304"/>
                      <a:pt x="510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0" y="304"/>
                      <a:pt x="510" y="304"/>
                      <a:pt x="510" y="304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301"/>
                      <a:pt x="510" y="301"/>
                      <a:pt x="510" y="301"/>
                    </a:cubicBezTo>
                    <a:cubicBezTo>
                      <a:pt x="510" y="303"/>
                      <a:pt x="510" y="303"/>
                      <a:pt x="510" y="304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301"/>
                      <a:pt x="510" y="301"/>
                      <a:pt x="510" y="301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299"/>
                      <a:pt x="510" y="299"/>
                      <a:pt x="510" y="299"/>
                    </a:cubicBezTo>
                    <a:cubicBezTo>
                      <a:pt x="510" y="300"/>
                      <a:pt x="510" y="301"/>
                      <a:pt x="510" y="301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299"/>
                      <a:pt x="510" y="299"/>
                      <a:pt x="510" y="299"/>
                    </a:cubicBezTo>
                    <a:cubicBezTo>
                      <a:pt x="510" y="299"/>
                      <a:pt x="510" y="299"/>
                      <a:pt x="510" y="299"/>
                    </a:cubicBezTo>
                    <a:cubicBezTo>
                      <a:pt x="513" y="301"/>
                      <a:pt x="513" y="301"/>
                      <a:pt x="513" y="301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1" y="299"/>
                      <a:pt x="510" y="299"/>
                    </a:cubicBezTo>
                    <a:cubicBezTo>
                      <a:pt x="513" y="301"/>
                      <a:pt x="513" y="301"/>
                      <a:pt x="513" y="301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300"/>
                      <a:pt x="512" y="300"/>
                      <a:pt x="512" y="300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300"/>
                      <a:pt x="512" y="300"/>
                      <a:pt x="512" y="300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1" y="298"/>
                      <a:pt x="509" y="297"/>
                    </a:cubicBezTo>
                    <a:cubicBezTo>
                      <a:pt x="506" y="297"/>
                      <a:pt x="501" y="295"/>
                      <a:pt x="495" y="292"/>
                    </a:cubicBezTo>
                    <a:cubicBezTo>
                      <a:pt x="472" y="281"/>
                      <a:pt x="431" y="259"/>
                      <a:pt x="384" y="231"/>
                    </a:cubicBezTo>
                    <a:cubicBezTo>
                      <a:pt x="312" y="189"/>
                      <a:pt x="224" y="135"/>
                      <a:pt x="154" y="92"/>
                    </a:cubicBezTo>
                    <a:cubicBezTo>
                      <a:pt x="119" y="70"/>
                      <a:pt x="89" y="51"/>
                      <a:pt x="67" y="37"/>
                    </a:cubicBezTo>
                    <a:cubicBezTo>
                      <a:pt x="56" y="30"/>
                      <a:pt x="47" y="25"/>
                      <a:pt x="41" y="21"/>
                    </a:cubicBezTo>
                    <a:cubicBezTo>
                      <a:pt x="35" y="17"/>
                      <a:pt x="32" y="15"/>
                      <a:pt x="32" y="15"/>
                    </a:cubicBezTo>
                    <a:cubicBezTo>
                      <a:pt x="31" y="15"/>
                      <a:pt x="30" y="15"/>
                      <a:pt x="29" y="15"/>
                    </a:cubicBezTo>
                    <a:cubicBezTo>
                      <a:pt x="28" y="15"/>
                      <a:pt x="27" y="16"/>
                      <a:pt x="27" y="17"/>
                    </a:cubicBezTo>
                    <a:cubicBezTo>
                      <a:pt x="26" y="17"/>
                      <a:pt x="26" y="19"/>
                      <a:pt x="26" y="20"/>
                    </a:cubicBezTo>
                    <a:cubicBezTo>
                      <a:pt x="26" y="21"/>
                      <a:pt x="27" y="21"/>
                      <a:pt x="28" y="22"/>
                    </a:cubicBezTo>
                    <a:cubicBezTo>
                      <a:pt x="472" y="299"/>
                      <a:pt x="472" y="299"/>
                      <a:pt x="472" y="299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0" y="294"/>
                      <a:pt x="470" y="294"/>
                      <a:pt x="470" y="294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2" y="292"/>
                      <a:pt x="472" y="292"/>
                      <a:pt x="472" y="292"/>
                    </a:cubicBezTo>
                    <a:cubicBezTo>
                      <a:pt x="472" y="292"/>
                      <a:pt x="471" y="293"/>
                      <a:pt x="470" y="294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2" y="292"/>
                      <a:pt x="472" y="292"/>
                      <a:pt x="472" y="292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3" y="292"/>
                      <a:pt x="473" y="292"/>
                      <a:pt x="473" y="292"/>
                    </a:cubicBezTo>
                    <a:cubicBezTo>
                      <a:pt x="473" y="292"/>
                      <a:pt x="473" y="292"/>
                      <a:pt x="472" y="292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3" y="292"/>
                      <a:pt x="473" y="292"/>
                      <a:pt x="473" y="292"/>
                    </a:cubicBezTo>
                    <a:cubicBezTo>
                      <a:pt x="473" y="294"/>
                      <a:pt x="473" y="294"/>
                      <a:pt x="473" y="294"/>
                    </a:cubicBezTo>
                    <a:cubicBezTo>
                      <a:pt x="474" y="292"/>
                      <a:pt x="474" y="292"/>
                      <a:pt x="474" y="292"/>
                    </a:cubicBezTo>
                    <a:cubicBezTo>
                      <a:pt x="473" y="292"/>
                      <a:pt x="473" y="292"/>
                      <a:pt x="473" y="292"/>
                    </a:cubicBezTo>
                    <a:cubicBezTo>
                      <a:pt x="473" y="294"/>
                      <a:pt x="473" y="294"/>
                      <a:pt x="473" y="294"/>
                    </a:cubicBezTo>
                    <a:cubicBezTo>
                      <a:pt x="474" y="292"/>
                      <a:pt x="474" y="292"/>
                      <a:pt x="474" y="292"/>
                    </a:cubicBezTo>
                    <a:cubicBezTo>
                      <a:pt x="474" y="292"/>
                      <a:pt x="474" y="292"/>
                      <a:pt x="474" y="292"/>
                    </a:cubicBezTo>
                    <a:cubicBezTo>
                      <a:pt x="474" y="292"/>
                      <a:pt x="473" y="292"/>
                      <a:pt x="471" y="291"/>
                    </a:cubicBezTo>
                    <a:cubicBezTo>
                      <a:pt x="466" y="288"/>
                      <a:pt x="455" y="282"/>
                      <a:pt x="440" y="274"/>
                    </a:cubicBezTo>
                    <a:cubicBezTo>
                      <a:pt x="386" y="244"/>
                      <a:pt x="283" y="182"/>
                      <a:pt x="193" y="128"/>
                    </a:cubicBezTo>
                    <a:cubicBezTo>
                      <a:pt x="148" y="101"/>
                      <a:pt x="106" y="76"/>
                      <a:pt x="76" y="57"/>
                    </a:cubicBezTo>
                    <a:cubicBezTo>
                      <a:pt x="61" y="48"/>
                      <a:pt x="48" y="41"/>
                      <a:pt x="40" y="36"/>
                    </a:cubicBezTo>
                    <a:cubicBezTo>
                      <a:pt x="31" y="30"/>
                      <a:pt x="27" y="27"/>
                      <a:pt x="27" y="27"/>
                    </a:cubicBezTo>
                    <a:cubicBezTo>
                      <a:pt x="25" y="26"/>
                      <a:pt x="22" y="27"/>
                      <a:pt x="21" y="29"/>
                    </a:cubicBezTo>
                    <a:cubicBezTo>
                      <a:pt x="20" y="31"/>
                      <a:pt x="20" y="33"/>
                      <a:pt x="22" y="34"/>
                    </a:cubicBezTo>
                    <a:cubicBezTo>
                      <a:pt x="22" y="34"/>
                      <a:pt x="24" y="35"/>
                      <a:pt x="27" y="37"/>
                    </a:cubicBezTo>
                    <a:cubicBezTo>
                      <a:pt x="50" y="51"/>
                      <a:pt x="154" y="115"/>
                      <a:pt x="253" y="175"/>
                    </a:cubicBezTo>
                    <a:cubicBezTo>
                      <a:pt x="302" y="206"/>
                      <a:pt x="350" y="236"/>
                      <a:pt x="385" y="258"/>
                    </a:cubicBezTo>
                    <a:cubicBezTo>
                      <a:pt x="403" y="269"/>
                      <a:pt x="418" y="279"/>
                      <a:pt x="428" y="286"/>
                    </a:cubicBezTo>
                    <a:cubicBezTo>
                      <a:pt x="433" y="289"/>
                      <a:pt x="437" y="292"/>
                      <a:pt x="439" y="294"/>
                    </a:cubicBezTo>
                    <a:cubicBezTo>
                      <a:pt x="441" y="295"/>
                      <a:pt x="442" y="295"/>
                      <a:pt x="442" y="296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4" y="295"/>
                      <a:pt x="444" y="295"/>
                      <a:pt x="444" y="295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4" y="295"/>
                      <a:pt x="444" y="295"/>
                      <a:pt x="444" y="295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2" y="294"/>
                      <a:pt x="442" y="294"/>
                      <a:pt x="442" y="294"/>
                    </a:cubicBezTo>
                    <a:cubicBezTo>
                      <a:pt x="442" y="295"/>
                      <a:pt x="442" y="296"/>
                      <a:pt x="443" y="296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2" y="294"/>
                      <a:pt x="442" y="294"/>
                      <a:pt x="442" y="294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2" y="293"/>
                      <a:pt x="442" y="294"/>
                      <a:pt x="442" y="294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4" y="291"/>
                      <a:pt x="444" y="291"/>
                      <a:pt x="444" y="291"/>
                    </a:cubicBezTo>
                    <a:cubicBezTo>
                      <a:pt x="444" y="291"/>
                      <a:pt x="443" y="291"/>
                      <a:pt x="443" y="292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4" y="291"/>
                      <a:pt x="444" y="291"/>
                      <a:pt x="444" y="291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5" y="290"/>
                      <a:pt x="445" y="290"/>
                      <a:pt x="444" y="291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2"/>
                      <a:pt x="446" y="292"/>
                      <a:pt x="446" y="292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2"/>
                      <a:pt x="446" y="292"/>
                      <a:pt x="446" y="292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0"/>
                      <a:pt x="445" y="290"/>
                      <a:pt x="443" y="290"/>
                    </a:cubicBezTo>
                    <a:cubicBezTo>
                      <a:pt x="438" y="288"/>
                      <a:pt x="427" y="282"/>
                      <a:pt x="412" y="274"/>
                    </a:cubicBezTo>
                    <a:cubicBezTo>
                      <a:pt x="361" y="246"/>
                      <a:pt x="261" y="187"/>
                      <a:pt x="174" y="135"/>
                    </a:cubicBezTo>
                    <a:cubicBezTo>
                      <a:pt x="131" y="109"/>
                      <a:pt x="91" y="85"/>
                      <a:pt x="61" y="67"/>
                    </a:cubicBezTo>
                    <a:cubicBezTo>
                      <a:pt x="46" y="59"/>
                      <a:pt x="34" y="51"/>
                      <a:pt x="26" y="46"/>
                    </a:cubicBezTo>
                    <a:cubicBezTo>
                      <a:pt x="21" y="44"/>
                      <a:pt x="18" y="42"/>
                      <a:pt x="16" y="41"/>
                    </a:cubicBezTo>
                    <a:cubicBezTo>
                      <a:pt x="14" y="40"/>
                      <a:pt x="14" y="39"/>
                      <a:pt x="13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0" y="38"/>
                    </a:cubicBezTo>
                    <a:cubicBezTo>
                      <a:pt x="10" y="38"/>
                      <a:pt x="9" y="38"/>
                      <a:pt x="9" y="38"/>
                    </a:cubicBezTo>
                    <a:cubicBezTo>
                      <a:pt x="8" y="38"/>
                      <a:pt x="7" y="39"/>
                      <a:pt x="7" y="40"/>
                    </a:cubicBezTo>
                    <a:cubicBezTo>
                      <a:pt x="5" y="42"/>
                      <a:pt x="6" y="44"/>
                      <a:pt x="8" y="45"/>
                    </a:cubicBezTo>
                    <a:cubicBezTo>
                      <a:pt x="417" y="301"/>
                      <a:pt x="417" y="301"/>
                      <a:pt x="417" y="301"/>
                    </a:cubicBezTo>
                    <a:cubicBezTo>
                      <a:pt x="419" y="302"/>
                      <a:pt x="421" y="302"/>
                      <a:pt x="422" y="300"/>
                    </a:cubicBezTo>
                    <a:cubicBezTo>
                      <a:pt x="423" y="298"/>
                      <a:pt x="423" y="295"/>
                      <a:pt x="421" y="294"/>
                    </a:cubicBezTo>
                    <a:cubicBezTo>
                      <a:pt x="421" y="294"/>
                      <a:pt x="324" y="233"/>
                      <a:pt x="224" y="171"/>
                    </a:cubicBezTo>
                    <a:cubicBezTo>
                      <a:pt x="174" y="140"/>
                      <a:pt x="123" y="109"/>
                      <a:pt x="83" y="86"/>
                    </a:cubicBezTo>
                    <a:cubicBezTo>
                      <a:pt x="63" y="74"/>
                      <a:pt x="46" y="65"/>
                      <a:pt x="33" y="58"/>
                    </a:cubicBezTo>
                    <a:cubicBezTo>
                      <a:pt x="26" y="54"/>
                      <a:pt x="21" y="52"/>
                      <a:pt x="16" y="50"/>
                    </a:cubicBezTo>
                    <a:cubicBezTo>
                      <a:pt x="14" y="49"/>
                      <a:pt x="12" y="48"/>
                      <a:pt x="11" y="48"/>
                    </a:cubicBezTo>
                    <a:cubicBezTo>
                      <a:pt x="9" y="47"/>
                      <a:pt x="7" y="47"/>
                      <a:pt x="6" y="47"/>
                    </a:cubicBezTo>
                    <a:cubicBezTo>
                      <a:pt x="5" y="47"/>
                      <a:pt x="5" y="47"/>
                      <a:pt x="4" y="47"/>
                    </a:cubicBezTo>
                    <a:cubicBezTo>
                      <a:pt x="3" y="47"/>
                      <a:pt x="2" y="48"/>
                      <a:pt x="1" y="49"/>
                    </a:cubicBezTo>
                    <a:cubicBezTo>
                      <a:pt x="1" y="50"/>
                      <a:pt x="0" y="51"/>
                      <a:pt x="1" y="52"/>
                    </a:cubicBezTo>
                    <a:cubicBezTo>
                      <a:pt x="1" y="53"/>
                      <a:pt x="2" y="54"/>
                      <a:pt x="3" y="55"/>
                    </a:cubicBezTo>
                    <a:cubicBezTo>
                      <a:pt x="3" y="55"/>
                      <a:pt x="4" y="56"/>
                      <a:pt x="7" y="57"/>
                    </a:cubicBezTo>
                    <a:cubicBezTo>
                      <a:pt x="30" y="70"/>
                      <a:pt x="131" y="129"/>
                      <a:pt x="226" y="187"/>
                    </a:cubicBezTo>
                    <a:cubicBezTo>
                      <a:pt x="274" y="215"/>
                      <a:pt x="320" y="244"/>
                      <a:pt x="354" y="266"/>
                    </a:cubicBezTo>
                    <a:cubicBezTo>
                      <a:pt x="372" y="278"/>
                      <a:pt x="386" y="287"/>
                      <a:pt x="395" y="294"/>
                    </a:cubicBezTo>
                    <a:cubicBezTo>
                      <a:pt x="400" y="298"/>
                      <a:pt x="404" y="301"/>
                      <a:pt x="407" y="304"/>
                    </a:cubicBezTo>
                    <a:cubicBezTo>
                      <a:pt x="408" y="305"/>
                      <a:pt x="409" y="306"/>
                      <a:pt x="409" y="306"/>
                    </a:cubicBezTo>
                    <a:cubicBezTo>
                      <a:pt x="410" y="307"/>
                      <a:pt x="410" y="307"/>
                      <a:pt x="410" y="307"/>
                    </a:cubicBezTo>
                    <a:cubicBezTo>
                      <a:pt x="410" y="306"/>
                      <a:pt x="410" y="306"/>
                      <a:pt x="410" y="306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0" y="307"/>
                      <a:pt x="410" y="307"/>
                      <a:pt x="410" y="307"/>
                    </a:cubicBezTo>
                    <a:cubicBezTo>
                      <a:pt x="410" y="306"/>
                      <a:pt x="410" y="306"/>
                      <a:pt x="410" y="306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09" y="306"/>
                      <a:pt x="409" y="306"/>
                      <a:pt x="409" y="306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09" y="306"/>
                      <a:pt x="409" y="306"/>
                      <a:pt x="409" y="306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0" y="305"/>
                      <a:pt x="409" y="306"/>
                      <a:pt x="409" y="306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2" y="303"/>
                      <a:pt x="412" y="303"/>
                      <a:pt x="412" y="303"/>
                    </a:cubicBezTo>
                    <a:cubicBezTo>
                      <a:pt x="411" y="303"/>
                      <a:pt x="411" y="303"/>
                      <a:pt x="410" y="304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2" y="303"/>
                      <a:pt x="412" y="303"/>
                      <a:pt x="412" y="303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3" y="303"/>
                      <a:pt x="413" y="303"/>
                      <a:pt x="413" y="303"/>
                    </a:cubicBezTo>
                    <a:cubicBezTo>
                      <a:pt x="413" y="303"/>
                      <a:pt x="413" y="303"/>
                      <a:pt x="412" y="303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3" y="303"/>
                      <a:pt x="413" y="303"/>
                      <a:pt x="413" y="303"/>
                    </a:cubicBezTo>
                    <a:cubicBezTo>
                      <a:pt x="413" y="306"/>
                      <a:pt x="413" y="306"/>
                      <a:pt x="413" y="306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3"/>
                      <a:pt x="414" y="303"/>
                      <a:pt x="413" y="303"/>
                    </a:cubicBezTo>
                    <a:cubicBezTo>
                      <a:pt x="413" y="306"/>
                      <a:pt x="413" y="306"/>
                      <a:pt x="413" y="306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5"/>
                      <a:pt x="414" y="305"/>
                      <a:pt x="414" y="305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5"/>
                      <a:pt x="414" y="305"/>
                      <a:pt x="414" y="305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3"/>
                      <a:pt x="414" y="303"/>
                      <a:pt x="414" y="302"/>
                    </a:cubicBezTo>
                    <a:cubicBezTo>
                      <a:pt x="412" y="302"/>
                      <a:pt x="408" y="300"/>
                      <a:pt x="402" y="297"/>
                    </a:cubicBezTo>
                    <a:cubicBezTo>
                      <a:pt x="382" y="287"/>
                      <a:pt x="344" y="267"/>
                      <a:pt x="311" y="250"/>
                    </a:cubicBezTo>
                    <a:cubicBezTo>
                      <a:pt x="294" y="241"/>
                      <a:pt x="278" y="233"/>
                      <a:pt x="267" y="227"/>
                    </a:cubicBezTo>
                    <a:cubicBezTo>
                      <a:pt x="261" y="224"/>
                      <a:pt x="257" y="222"/>
                      <a:pt x="254" y="220"/>
                    </a:cubicBezTo>
                    <a:cubicBezTo>
                      <a:pt x="250" y="219"/>
                      <a:pt x="249" y="218"/>
                      <a:pt x="249" y="218"/>
                    </a:cubicBezTo>
                    <a:cubicBezTo>
                      <a:pt x="247" y="217"/>
                      <a:pt x="245" y="217"/>
                      <a:pt x="244" y="219"/>
                    </a:cubicBezTo>
                    <a:cubicBezTo>
                      <a:pt x="243" y="219"/>
                      <a:pt x="243" y="220"/>
                      <a:pt x="243" y="220"/>
                    </a:cubicBezTo>
                    <a:cubicBezTo>
                      <a:pt x="243" y="221"/>
                      <a:pt x="243" y="221"/>
                      <a:pt x="243" y="221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4"/>
                      <a:pt x="244" y="224"/>
                      <a:pt x="244" y="224"/>
                    </a:cubicBezTo>
                    <a:cubicBezTo>
                      <a:pt x="245" y="225"/>
                      <a:pt x="245" y="225"/>
                      <a:pt x="245" y="225"/>
                    </a:cubicBezTo>
                    <a:cubicBezTo>
                      <a:pt x="245" y="225"/>
                      <a:pt x="246" y="226"/>
                      <a:pt x="248" y="227"/>
                    </a:cubicBezTo>
                    <a:cubicBezTo>
                      <a:pt x="259" y="234"/>
                      <a:pt x="297" y="258"/>
                      <a:pt x="332" y="280"/>
                    </a:cubicBezTo>
                    <a:cubicBezTo>
                      <a:pt x="368" y="302"/>
                      <a:pt x="400" y="322"/>
                      <a:pt x="400" y="322"/>
                    </a:cubicBezTo>
                    <a:cubicBezTo>
                      <a:pt x="402" y="318"/>
                      <a:pt x="402" y="318"/>
                      <a:pt x="402" y="318"/>
                    </a:cubicBezTo>
                    <a:cubicBezTo>
                      <a:pt x="404" y="315"/>
                      <a:pt x="404" y="315"/>
                      <a:pt x="404" y="315"/>
                    </a:cubicBezTo>
                    <a:cubicBezTo>
                      <a:pt x="247" y="237"/>
                      <a:pt x="247" y="237"/>
                      <a:pt x="247" y="237"/>
                    </a:cubicBezTo>
                    <a:cubicBezTo>
                      <a:pt x="245" y="236"/>
                      <a:pt x="243" y="237"/>
                      <a:pt x="242" y="239"/>
                    </a:cubicBezTo>
                    <a:cubicBezTo>
                      <a:pt x="241" y="241"/>
                      <a:pt x="242" y="243"/>
                      <a:pt x="244" y="244"/>
                    </a:cubicBezTo>
                    <a:cubicBezTo>
                      <a:pt x="244" y="244"/>
                      <a:pt x="246" y="246"/>
                      <a:pt x="250" y="248"/>
                    </a:cubicBezTo>
                    <a:cubicBezTo>
                      <a:pt x="264" y="257"/>
                      <a:pt x="299" y="278"/>
                      <a:pt x="330" y="297"/>
                    </a:cubicBezTo>
                    <a:cubicBezTo>
                      <a:pt x="346" y="307"/>
                      <a:pt x="361" y="316"/>
                      <a:pt x="372" y="323"/>
                    </a:cubicBezTo>
                    <a:cubicBezTo>
                      <a:pt x="377" y="327"/>
                      <a:pt x="381" y="330"/>
                      <a:pt x="384" y="332"/>
                    </a:cubicBezTo>
                    <a:cubicBezTo>
                      <a:pt x="386" y="333"/>
                      <a:pt x="387" y="334"/>
                      <a:pt x="388" y="334"/>
                    </a:cubicBezTo>
                    <a:cubicBezTo>
                      <a:pt x="388" y="335"/>
                      <a:pt x="388" y="335"/>
                      <a:pt x="388" y="335"/>
                    </a:cubicBezTo>
                    <a:cubicBezTo>
                      <a:pt x="390" y="333"/>
                      <a:pt x="390" y="333"/>
                      <a:pt x="390" y="333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88" y="335"/>
                      <a:pt x="388" y="335"/>
                      <a:pt x="388" y="335"/>
                    </a:cubicBezTo>
                    <a:cubicBezTo>
                      <a:pt x="390" y="333"/>
                      <a:pt x="390" y="333"/>
                      <a:pt x="390" y="333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2"/>
                      <a:pt x="388" y="332"/>
                      <a:pt x="388" y="332"/>
                    </a:cubicBezTo>
                    <a:cubicBezTo>
                      <a:pt x="388" y="333"/>
                      <a:pt x="388" y="333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2"/>
                      <a:pt x="388" y="332"/>
                      <a:pt x="388" y="332"/>
                    </a:cubicBezTo>
                    <a:cubicBezTo>
                      <a:pt x="392" y="332"/>
                      <a:pt x="392" y="332"/>
                      <a:pt x="392" y="332"/>
                    </a:cubicBezTo>
                    <a:cubicBezTo>
                      <a:pt x="388" y="330"/>
                      <a:pt x="388" y="330"/>
                      <a:pt x="388" y="330"/>
                    </a:cubicBezTo>
                    <a:cubicBezTo>
                      <a:pt x="388" y="331"/>
                      <a:pt x="388" y="332"/>
                      <a:pt x="388" y="332"/>
                    </a:cubicBezTo>
                    <a:cubicBezTo>
                      <a:pt x="392" y="332"/>
                      <a:pt x="392" y="332"/>
                      <a:pt x="392" y="332"/>
                    </a:cubicBezTo>
                    <a:cubicBezTo>
                      <a:pt x="388" y="330"/>
                      <a:pt x="388" y="330"/>
                      <a:pt x="388" y="330"/>
                    </a:cubicBezTo>
                    <a:cubicBezTo>
                      <a:pt x="392" y="332"/>
                      <a:pt x="392" y="332"/>
                      <a:pt x="392" y="332"/>
                    </a:cubicBezTo>
                    <a:cubicBezTo>
                      <a:pt x="388" y="330"/>
                      <a:pt x="388" y="330"/>
                      <a:pt x="388" y="330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0" y="328"/>
                      <a:pt x="390" y="328"/>
                      <a:pt x="390" y="328"/>
                    </a:cubicBezTo>
                    <a:cubicBezTo>
                      <a:pt x="390" y="329"/>
                      <a:pt x="389" y="329"/>
                      <a:pt x="388" y="330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0" y="328"/>
                      <a:pt x="390" y="328"/>
                      <a:pt x="390" y="328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1" y="328"/>
                      <a:pt x="391" y="328"/>
                      <a:pt x="391" y="328"/>
                    </a:cubicBezTo>
                    <a:cubicBezTo>
                      <a:pt x="391" y="328"/>
                      <a:pt x="391" y="328"/>
                      <a:pt x="390" y="328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1" y="328"/>
                      <a:pt x="391" y="328"/>
                      <a:pt x="391" y="328"/>
                    </a:cubicBezTo>
                    <a:cubicBezTo>
                      <a:pt x="391" y="330"/>
                      <a:pt x="391" y="330"/>
                      <a:pt x="391" y="330"/>
                    </a:cubicBezTo>
                    <a:cubicBezTo>
                      <a:pt x="392" y="328"/>
                      <a:pt x="392" y="328"/>
                      <a:pt x="392" y="328"/>
                    </a:cubicBezTo>
                    <a:cubicBezTo>
                      <a:pt x="391" y="328"/>
                      <a:pt x="391" y="328"/>
                      <a:pt x="391" y="328"/>
                    </a:cubicBezTo>
                    <a:cubicBezTo>
                      <a:pt x="391" y="330"/>
                      <a:pt x="391" y="330"/>
                      <a:pt x="391" y="330"/>
                    </a:cubicBezTo>
                    <a:cubicBezTo>
                      <a:pt x="392" y="328"/>
                      <a:pt x="392" y="328"/>
                      <a:pt x="392" y="328"/>
                    </a:cubicBezTo>
                    <a:cubicBezTo>
                      <a:pt x="392" y="328"/>
                      <a:pt x="391" y="328"/>
                      <a:pt x="389" y="327"/>
                    </a:cubicBezTo>
                    <a:cubicBezTo>
                      <a:pt x="384" y="325"/>
                      <a:pt x="373" y="319"/>
                      <a:pt x="359" y="312"/>
                    </a:cubicBezTo>
                    <a:cubicBezTo>
                      <a:pt x="339" y="301"/>
                      <a:pt x="313" y="287"/>
                      <a:pt x="292" y="275"/>
                    </a:cubicBezTo>
                    <a:cubicBezTo>
                      <a:pt x="281" y="269"/>
                      <a:pt x="271" y="264"/>
                      <a:pt x="264" y="260"/>
                    </a:cubicBezTo>
                    <a:cubicBezTo>
                      <a:pt x="260" y="258"/>
                      <a:pt x="257" y="257"/>
                      <a:pt x="255" y="256"/>
                    </a:cubicBezTo>
                    <a:cubicBezTo>
                      <a:pt x="254" y="255"/>
                      <a:pt x="253" y="255"/>
                      <a:pt x="252" y="255"/>
                    </a:cubicBezTo>
                    <a:cubicBezTo>
                      <a:pt x="251" y="254"/>
                      <a:pt x="251" y="254"/>
                      <a:pt x="250" y="254"/>
                    </a:cubicBezTo>
                    <a:cubicBezTo>
                      <a:pt x="250" y="254"/>
                      <a:pt x="250" y="254"/>
                      <a:pt x="249" y="254"/>
                    </a:cubicBezTo>
                    <a:cubicBezTo>
                      <a:pt x="248" y="254"/>
                      <a:pt x="248" y="254"/>
                      <a:pt x="247" y="254"/>
                    </a:cubicBezTo>
                    <a:cubicBezTo>
                      <a:pt x="247" y="254"/>
                      <a:pt x="246" y="255"/>
                      <a:pt x="245" y="256"/>
                    </a:cubicBezTo>
                    <a:cubicBezTo>
                      <a:pt x="245" y="257"/>
                      <a:pt x="244" y="258"/>
                      <a:pt x="245" y="259"/>
                    </a:cubicBezTo>
                    <a:cubicBezTo>
                      <a:pt x="245" y="260"/>
                      <a:pt x="246" y="261"/>
                      <a:pt x="246" y="261"/>
                    </a:cubicBezTo>
                    <a:cubicBezTo>
                      <a:pt x="246" y="261"/>
                      <a:pt x="249" y="263"/>
                      <a:pt x="252" y="265"/>
                    </a:cubicBezTo>
                    <a:cubicBezTo>
                      <a:pt x="265" y="273"/>
                      <a:pt x="298" y="293"/>
                      <a:pt x="327" y="311"/>
                    </a:cubicBezTo>
                    <a:cubicBezTo>
                      <a:pt x="342" y="320"/>
                      <a:pt x="355" y="329"/>
                      <a:pt x="365" y="335"/>
                    </a:cubicBezTo>
                    <a:cubicBezTo>
                      <a:pt x="370" y="338"/>
                      <a:pt x="375" y="341"/>
                      <a:pt x="377" y="343"/>
                    </a:cubicBezTo>
                    <a:cubicBezTo>
                      <a:pt x="379" y="344"/>
                      <a:pt x="380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3" y="344"/>
                      <a:pt x="383" y="344"/>
                      <a:pt x="383" y="344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3" y="344"/>
                      <a:pt x="383" y="344"/>
                      <a:pt x="383" y="344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0" y="343"/>
                      <a:pt x="380" y="343"/>
                      <a:pt x="380" y="343"/>
                    </a:cubicBezTo>
                    <a:cubicBezTo>
                      <a:pt x="380" y="344"/>
                      <a:pt x="381" y="344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0" y="343"/>
                      <a:pt x="380" y="343"/>
                      <a:pt x="380" y="343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1"/>
                      <a:pt x="381" y="341"/>
                      <a:pt x="381" y="341"/>
                    </a:cubicBezTo>
                    <a:cubicBezTo>
                      <a:pt x="380" y="341"/>
                      <a:pt x="380" y="342"/>
                      <a:pt x="380" y="343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1"/>
                      <a:pt x="381" y="341"/>
                      <a:pt x="381" y="341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6" y="339"/>
                      <a:pt x="386" y="339"/>
                      <a:pt x="386" y="339"/>
                    </a:cubicBezTo>
                    <a:cubicBezTo>
                      <a:pt x="245" y="269"/>
                      <a:pt x="245" y="269"/>
                      <a:pt x="245" y="269"/>
                    </a:cubicBezTo>
                    <a:cubicBezTo>
                      <a:pt x="244" y="268"/>
                      <a:pt x="242" y="269"/>
                      <a:pt x="240" y="270"/>
                    </a:cubicBezTo>
                    <a:cubicBezTo>
                      <a:pt x="240" y="271"/>
                      <a:pt x="240" y="271"/>
                      <a:pt x="240" y="272"/>
                    </a:cubicBezTo>
                    <a:cubicBezTo>
                      <a:pt x="239" y="272"/>
                      <a:pt x="239" y="273"/>
                      <a:pt x="239" y="273"/>
                    </a:cubicBezTo>
                    <a:cubicBezTo>
                      <a:pt x="239" y="274"/>
                      <a:pt x="240" y="275"/>
                      <a:pt x="240" y="275"/>
                    </a:cubicBezTo>
                    <a:cubicBezTo>
                      <a:pt x="240" y="276"/>
                      <a:pt x="241" y="276"/>
                      <a:pt x="241" y="276"/>
                    </a:cubicBezTo>
                    <a:cubicBezTo>
                      <a:pt x="241" y="276"/>
                      <a:pt x="241" y="276"/>
                      <a:pt x="241" y="276"/>
                    </a:cubicBezTo>
                    <a:cubicBezTo>
                      <a:pt x="242" y="277"/>
                      <a:pt x="243" y="277"/>
                      <a:pt x="244" y="278"/>
                    </a:cubicBezTo>
                    <a:cubicBezTo>
                      <a:pt x="254" y="285"/>
                      <a:pt x="287" y="305"/>
                      <a:pt x="318" y="324"/>
                    </a:cubicBezTo>
                    <a:cubicBezTo>
                      <a:pt x="348" y="343"/>
                      <a:pt x="376" y="361"/>
                      <a:pt x="376" y="361"/>
                    </a:cubicBezTo>
                    <a:cubicBezTo>
                      <a:pt x="378" y="357"/>
                      <a:pt x="378" y="357"/>
                      <a:pt x="378" y="357"/>
                    </a:cubicBezTo>
                    <a:cubicBezTo>
                      <a:pt x="380" y="354"/>
                      <a:pt x="380" y="354"/>
                      <a:pt x="380" y="354"/>
                    </a:cubicBezTo>
                    <a:cubicBezTo>
                      <a:pt x="240" y="283"/>
                      <a:pt x="240" y="283"/>
                      <a:pt x="240" y="283"/>
                    </a:cubicBezTo>
                    <a:cubicBezTo>
                      <a:pt x="238" y="282"/>
                      <a:pt x="236" y="283"/>
                      <a:pt x="235" y="285"/>
                    </a:cubicBezTo>
                    <a:cubicBezTo>
                      <a:pt x="234" y="287"/>
                      <a:pt x="234" y="289"/>
                      <a:pt x="236" y="290"/>
                    </a:cubicBezTo>
                    <a:cubicBezTo>
                      <a:pt x="288" y="322"/>
                      <a:pt x="288" y="322"/>
                      <a:pt x="288" y="322"/>
                    </a:cubicBezTo>
                    <a:cubicBezTo>
                      <a:pt x="238" y="300"/>
                      <a:pt x="238" y="300"/>
                      <a:pt x="238" y="300"/>
                    </a:cubicBezTo>
                    <a:cubicBezTo>
                      <a:pt x="236" y="299"/>
                      <a:pt x="233" y="300"/>
                      <a:pt x="232" y="302"/>
                    </a:cubicBezTo>
                    <a:cubicBezTo>
                      <a:pt x="231" y="304"/>
                      <a:pt x="232" y="306"/>
                      <a:pt x="234" y="307"/>
                    </a:cubicBezTo>
                    <a:cubicBezTo>
                      <a:pt x="245" y="314"/>
                      <a:pt x="245" y="314"/>
                      <a:pt x="245" y="314"/>
                    </a:cubicBezTo>
                    <a:cubicBezTo>
                      <a:pt x="247" y="315"/>
                      <a:pt x="249" y="315"/>
                      <a:pt x="251" y="313"/>
                    </a:cubicBezTo>
                    <a:cubicBezTo>
                      <a:pt x="252" y="311"/>
                      <a:pt x="251" y="309"/>
                      <a:pt x="249" y="30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3"/>
              <p:cNvSpPr/>
              <p:nvPr/>
            </p:nvSpPr>
            <p:spPr bwMode="auto">
              <a:xfrm>
                <a:off x="3713" y="1714"/>
                <a:ext cx="324" cy="268"/>
              </a:xfrm>
              <a:custGeom>
                <a:avLst/>
                <a:gdLst>
                  <a:gd name="T0" fmla="*/ 96 w 238"/>
                  <a:gd name="T1" fmla="*/ 104 h 197"/>
                  <a:gd name="T2" fmla="*/ 7 w 238"/>
                  <a:gd name="T3" fmla="*/ 47 h 197"/>
                  <a:gd name="T4" fmla="*/ 4 w 238"/>
                  <a:gd name="T5" fmla="*/ 49 h 197"/>
                  <a:gd name="T6" fmla="*/ 4 w 238"/>
                  <a:gd name="T7" fmla="*/ 50 h 197"/>
                  <a:gd name="T8" fmla="*/ 163 w 238"/>
                  <a:gd name="T9" fmla="*/ 136 h 197"/>
                  <a:gd name="T10" fmla="*/ 12 w 238"/>
                  <a:gd name="T11" fmla="*/ 32 h 197"/>
                  <a:gd name="T12" fmla="*/ 167 w 238"/>
                  <a:gd name="T13" fmla="*/ 114 h 197"/>
                  <a:gd name="T14" fmla="*/ 18 w 238"/>
                  <a:gd name="T15" fmla="*/ 30 h 197"/>
                  <a:gd name="T16" fmla="*/ 17 w 238"/>
                  <a:gd name="T17" fmla="*/ 26 h 197"/>
                  <a:gd name="T18" fmla="*/ 17 w 238"/>
                  <a:gd name="T19" fmla="*/ 28 h 197"/>
                  <a:gd name="T20" fmla="*/ 16 w 238"/>
                  <a:gd name="T21" fmla="*/ 30 h 197"/>
                  <a:gd name="T22" fmla="*/ 158 w 238"/>
                  <a:gd name="T23" fmla="*/ 104 h 197"/>
                  <a:gd name="T24" fmla="*/ 168 w 238"/>
                  <a:gd name="T25" fmla="*/ 102 h 197"/>
                  <a:gd name="T26" fmla="*/ 29 w 238"/>
                  <a:gd name="T27" fmla="*/ 13 h 197"/>
                  <a:gd name="T28" fmla="*/ 25 w 238"/>
                  <a:gd name="T29" fmla="*/ 13 h 197"/>
                  <a:gd name="T30" fmla="*/ 24 w 238"/>
                  <a:gd name="T31" fmla="*/ 14 h 197"/>
                  <a:gd name="T32" fmla="*/ 28 w 238"/>
                  <a:gd name="T33" fmla="*/ 12 h 197"/>
                  <a:gd name="T34" fmla="*/ 172 w 238"/>
                  <a:gd name="T35" fmla="*/ 85 h 197"/>
                  <a:gd name="T36" fmla="*/ 42 w 238"/>
                  <a:gd name="T37" fmla="*/ 4 h 197"/>
                  <a:gd name="T38" fmla="*/ 38 w 238"/>
                  <a:gd name="T39" fmla="*/ 4 h 197"/>
                  <a:gd name="T40" fmla="*/ 36 w 238"/>
                  <a:gd name="T41" fmla="*/ 5 h 197"/>
                  <a:gd name="T42" fmla="*/ 38 w 238"/>
                  <a:gd name="T43" fmla="*/ 8 h 197"/>
                  <a:gd name="T44" fmla="*/ 36 w 238"/>
                  <a:gd name="T45" fmla="*/ 5 h 197"/>
                  <a:gd name="T46" fmla="*/ 39 w 238"/>
                  <a:gd name="T47" fmla="*/ 9 h 197"/>
                  <a:gd name="T48" fmla="*/ 73 w 238"/>
                  <a:gd name="T49" fmla="*/ 5 h 197"/>
                  <a:gd name="T50" fmla="*/ 72 w 238"/>
                  <a:gd name="T51" fmla="*/ 13 h 197"/>
                  <a:gd name="T52" fmla="*/ 70 w 238"/>
                  <a:gd name="T53" fmla="*/ 13 h 197"/>
                  <a:gd name="T54" fmla="*/ 141 w 238"/>
                  <a:gd name="T55" fmla="*/ 49 h 197"/>
                  <a:gd name="T56" fmla="*/ 177 w 238"/>
                  <a:gd name="T57" fmla="*/ 58 h 197"/>
                  <a:gd name="T58" fmla="*/ 136 w 238"/>
                  <a:gd name="T59" fmla="*/ 31 h 197"/>
                  <a:gd name="T60" fmla="*/ 136 w 238"/>
                  <a:gd name="T61" fmla="*/ 32 h 197"/>
                  <a:gd name="T62" fmla="*/ 133 w 238"/>
                  <a:gd name="T63" fmla="*/ 34 h 197"/>
                  <a:gd name="T64" fmla="*/ 135 w 238"/>
                  <a:gd name="T65" fmla="*/ 31 h 197"/>
                  <a:gd name="T66" fmla="*/ 171 w 238"/>
                  <a:gd name="T67" fmla="*/ 63 h 197"/>
                  <a:gd name="T68" fmla="*/ 172 w 238"/>
                  <a:gd name="T69" fmla="*/ 56 h 197"/>
                  <a:gd name="T70" fmla="*/ 173 w 238"/>
                  <a:gd name="T71" fmla="*/ 55 h 197"/>
                  <a:gd name="T72" fmla="*/ 81 w 238"/>
                  <a:gd name="T73" fmla="*/ 9 h 197"/>
                  <a:gd name="T74" fmla="*/ 67 w 238"/>
                  <a:gd name="T75" fmla="*/ 7 h 197"/>
                  <a:gd name="T76" fmla="*/ 46 w 238"/>
                  <a:gd name="T77" fmla="*/ 4 h 197"/>
                  <a:gd name="T78" fmla="*/ 33 w 238"/>
                  <a:gd name="T79" fmla="*/ 2 h 197"/>
                  <a:gd name="T80" fmla="*/ 169 w 238"/>
                  <a:gd name="T81" fmla="*/ 88 h 197"/>
                  <a:gd name="T82" fmla="*/ 22 w 238"/>
                  <a:gd name="T83" fmla="*/ 18 h 197"/>
                  <a:gd name="T84" fmla="*/ 160 w 238"/>
                  <a:gd name="T85" fmla="*/ 103 h 197"/>
                  <a:gd name="T86" fmla="*/ 163 w 238"/>
                  <a:gd name="T87" fmla="*/ 102 h 197"/>
                  <a:gd name="T88" fmla="*/ 160 w 238"/>
                  <a:gd name="T89" fmla="*/ 102 h 197"/>
                  <a:gd name="T90" fmla="*/ 161 w 238"/>
                  <a:gd name="T91" fmla="*/ 100 h 197"/>
                  <a:gd name="T92" fmla="*/ 164 w 238"/>
                  <a:gd name="T93" fmla="*/ 98 h 197"/>
                  <a:gd name="T94" fmla="*/ 162 w 238"/>
                  <a:gd name="T95" fmla="*/ 97 h 197"/>
                  <a:gd name="T96" fmla="*/ 18 w 238"/>
                  <a:gd name="T97" fmla="*/ 22 h 197"/>
                  <a:gd name="T98" fmla="*/ 103 w 238"/>
                  <a:gd name="T99" fmla="*/ 82 h 197"/>
                  <a:gd name="T100" fmla="*/ 162 w 238"/>
                  <a:gd name="T101" fmla="*/ 120 h 197"/>
                  <a:gd name="T102" fmla="*/ 161 w 238"/>
                  <a:gd name="T103" fmla="*/ 118 h 197"/>
                  <a:gd name="T104" fmla="*/ 167 w 238"/>
                  <a:gd name="T105" fmla="*/ 115 h 197"/>
                  <a:gd name="T106" fmla="*/ 158 w 238"/>
                  <a:gd name="T107" fmla="*/ 132 h 197"/>
                  <a:gd name="T108" fmla="*/ 162 w 238"/>
                  <a:gd name="T109" fmla="*/ 135 h 197"/>
                  <a:gd name="T110" fmla="*/ 161 w 238"/>
                  <a:gd name="T111" fmla="*/ 132 h 197"/>
                  <a:gd name="T112" fmla="*/ 165 w 238"/>
                  <a:gd name="T113" fmla="*/ 132 h 197"/>
                  <a:gd name="T114" fmla="*/ 1 w 238"/>
                  <a:gd name="T115" fmla="*/ 52 h 197"/>
                  <a:gd name="T116" fmla="*/ 230 w 238"/>
                  <a:gd name="T117" fmla="*/ 195 h 197"/>
                  <a:gd name="T118" fmla="*/ 231 w 238"/>
                  <a:gd name="T119" fmla="*/ 196 h 197"/>
                  <a:gd name="T120" fmla="*/ 231 w 238"/>
                  <a:gd name="T121" fmla="*/ 196 h 197"/>
                  <a:gd name="T122" fmla="*/ 234 w 238"/>
                  <a:gd name="T123" fmla="*/ 193 h 197"/>
                  <a:gd name="T124" fmla="*/ 234 w 238"/>
                  <a:gd name="T12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8" h="197">
                    <a:moveTo>
                      <a:pt x="238" y="193"/>
                    </a:moveTo>
                    <a:cubicBezTo>
                      <a:pt x="238" y="192"/>
                      <a:pt x="237" y="191"/>
                      <a:pt x="237" y="191"/>
                    </a:cubicBezTo>
                    <a:cubicBezTo>
                      <a:pt x="237" y="190"/>
                      <a:pt x="237" y="190"/>
                      <a:pt x="236" y="190"/>
                    </a:cubicBezTo>
                    <a:cubicBezTo>
                      <a:pt x="236" y="190"/>
                      <a:pt x="236" y="190"/>
                      <a:pt x="236" y="190"/>
                    </a:cubicBezTo>
                    <a:cubicBezTo>
                      <a:pt x="236" y="190"/>
                      <a:pt x="236" y="190"/>
                      <a:pt x="236" y="190"/>
                    </a:cubicBezTo>
                    <a:cubicBezTo>
                      <a:pt x="234" y="189"/>
                      <a:pt x="230" y="186"/>
                      <a:pt x="223" y="182"/>
                    </a:cubicBezTo>
                    <a:cubicBezTo>
                      <a:pt x="199" y="167"/>
                      <a:pt x="144" y="134"/>
                      <a:pt x="96" y="104"/>
                    </a:cubicBezTo>
                    <a:cubicBezTo>
                      <a:pt x="72" y="89"/>
                      <a:pt x="50" y="75"/>
                      <a:pt x="33" y="64"/>
                    </a:cubicBezTo>
                    <a:cubicBezTo>
                      <a:pt x="25" y="59"/>
                      <a:pt x="18" y="55"/>
                      <a:pt x="14" y="52"/>
                    </a:cubicBezTo>
                    <a:cubicBezTo>
                      <a:pt x="11" y="50"/>
                      <a:pt x="9" y="49"/>
                      <a:pt x="8" y="48"/>
                    </a:cubicBezTo>
                    <a:cubicBezTo>
                      <a:pt x="8" y="48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9"/>
                      <a:pt x="8" y="48"/>
                      <a:pt x="8" y="48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8" y="51"/>
                      <a:pt x="8" y="50"/>
                      <a:pt x="8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163" y="136"/>
                      <a:pt x="163" y="136"/>
                      <a:pt x="163" y="136"/>
                    </a:cubicBezTo>
                    <a:cubicBezTo>
                      <a:pt x="165" y="137"/>
                      <a:pt x="167" y="136"/>
                      <a:pt x="169" y="135"/>
                    </a:cubicBezTo>
                    <a:cubicBezTo>
                      <a:pt x="169" y="134"/>
                      <a:pt x="169" y="133"/>
                      <a:pt x="169" y="132"/>
                    </a:cubicBezTo>
                    <a:cubicBezTo>
                      <a:pt x="169" y="131"/>
                      <a:pt x="169" y="131"/>
                      <a:pt x="169" y="130"/>
                    </a:cubicBezTo>
                    <a:cubicBezTo>
                      <a:pt x="168" y="130"/>
                      <a:pt x="168" y="130"/>
                      <a:pt x="168" y="129"/>
                    </a:cubicBezTo>
                    <a:cubicBezTo>
                      <a:pt x="167" y="129"/>
                      <a:pt x="167" y="128"/>
                      <a:pt x="166" y="128"/>
                    </a:cubicBezTo>
                    <a:cubicBezTo>
                      <a:pt x="164" y="126"/>
                      <a:pt x="160" y="124"/>
                      <a:pt x="155" y="120"/>
                    </a:cubicBezTo>
                    <a:cubicBezTo>
                      <a:pt x="118" y="96"/>
                      <a:pt x="12" y="32"/>
                      <a:pt x="12" y="32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63" y="122"/>
                      <a:pt x="163" y="122"/>
                      <a:pt x="163" y="122"/>
                    </a:cubicBezTo>
                    <a:cubicBezTo>
                      <a:pt x="165" y="123"/>
                      <a:pt x="168" y="123"/>
                      <a:pt x="169" y="121"/>
                    </a:cubicBezTo>
                    <a:cubicBezTo>
                      <a:pt x="169" y="120"/>
                      <a:pt x="169" y="119"/>
                      <a:pt x="169" y="118"/>
                    </a:cubicBezTo>
                    <a:cubicBezTo>
                      <a:pt x="169" y="117"/>
                      <a:pt x="169" y="117"/>
                      <a:pt x="169" y="116"/>
                    </a:cubicBezTo>
                    <a:cubicBezTo>
                      <a:pt x="168" y="115"/>
                      <a:pt x="168" y="115"/>
                      <a:pt x="167" y="114"/>
                    </a:cubicBezTo>
                    <a:cubicBezTo>
                      <a:pt x="166" y="113"/>
                      <a:pt x="165" y="112"/>
                      <a:pt x="163" y="111"/>
                    </a:cubicBezTo>
                    <a:cubicBezTo>
                      <a:pt x="157" y="106"/>
                      <a:pt x="145" y="98"/>
                      <a:pt x="130" y="89"/>
                    </a:cubicBezTo>
                    <a:cubicBezTo>
                      <a:pt x="86" y="61"/>
                      <a:pt x="19" y="22"/>
                      <a:pt x="19" y="22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0"/>
                      <a:pt x="20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7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7" y="30"/>
                      <a:pt x="18" y="31"/>
                    </a:cubicBezTo>
                    <a:cubicBezTo>
                      <a:pt x="24" y="33"/>
                      <a:pt x="35" y="39"/>
                      <a:pt x="49" y="47"/>
                    </a:cubicBezTo>
                    <a:cubicBezTo>
                      <a:pt x="70" y="58"/>
                      <a:pt x="98" y="73"/>
                      <a:pt x="120" y="84"/>
                    </a:cubicBezTo>
                    <a:cubicBezTo>
                      <a:pt x="131" y="90"/>
                      <a:pt x="141" y="96"/>
                      <a:pt x="149" y="99"/>
                    </a:cubicBezTo>
                    <a:cubicBezTo>
                      <a:pt x="153" y="101"/>
                      <a:pt x="156" y="103"/>
                      <a:pt x="158" y="104"/>
                    </a:cubicBezTo>
                    <a:cubicBezTo>
                      <a:pt x="159" y="104"/>
                      <a:pt x="160" y="105"/>
                      <a:pt x="161" y="105"/>
                    </a:cubicBezTo>
                    <a:cubicBezTo>
                      <a:pt x="161" y="105"/>
                      <a:pt x="162" y="105"/>
                      <a:pt x="162" y="105"/>
                    </a:cubicBezTo>
                    <a:cubicBezTo>
                      <a:pt x="163" y="106"/>
                      <a:pt x="163" y="106"/>
                      <a:pt x="164" y="106"/>
                    </a:cubicBezTo>
                    <a:cubicBezTo>
                      <a:pt x="164" y="106"/>
                      <a:pt x="165" y="106"/>
                      <a:pt x="165" y="106"/>
                    </a:cubicBezTo>
                    <a:cubicBezTo>
                      <a:pt x="166" y="105"/>
                      <a:pt x="167" y="105"/>
                      <a:pt x="167" y="104"/>
                    </a:cubicBezTo>
                    <a:cubicBezTo>
                      <a:pt x="167" y="104"/>
                      <a:pt x="167" y="104"/>
                      <a:pt x="167" y="104"/>
                    </a:cubicBezTo>
                    <a:cubicBezTo>
                      <a:pt x="168" y="103"/>
                      <a:pt x="168" y="102"/>
                      <a:pt x="168" y="102"/>
                    </a:cubicBezTo>
                    <a:cubicBezTo>
                      <a:pt x="168" y="100"/>
                      <a:pt x="168" y="100"/>
                      <a:pt x="167" y="99"/>
                    </a:cubicBezTo>
                    <a:cubicBezTo>
                      <a:pt x="167" y="98"/>
                      <a:pt x="166" y="98"/>
                      <a:pt x="166" y="97"/>
                    </a:cubicBezTo>
                    <a:cubicBezTo>
                      <a:pt x="165" y="96"/>
                      <a:pt x="164" y="95"/>
                      <a:pt x="162" y="94"/>
                    </a:cubicBezTo>
                    <a:cubicBezTo>
                      <a:pt x="156" y="89"/>
                      <a:pt x="144" y="82"/>
                      <a:pt x="131" y="73"/>
                    </a:cubicBezTo>
                    <a:cubicBezTo>
                      <a:pt x="110" y="61"/>
                      <a:pt x="84" y="45"/>
                      <a:pt x="63" y="33"/>
                    </a:cubicBezTo>
                    <a:cubicBezTo>
                      <a:pt x="52" y="26"/>
                      <a:pt x="43" y="21"/>
                      <a:pt x="37" y="17"/>
                    </a:cubicBezTo>
                    <a:cubicBezTo>
                      <a:pt x="33" y="15"/>
                      <a:pt x="31" y="14"/>
                      <a:pt x="29" y="13"/>
                    </a:cubicBezTo>
                    <a:cubicBezTo>
                      <a:pt x="28" y="12"/>
                      <a:pt x="28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9" y="92"/>
                      <a:pt x="171" y="91"/>
                      <a:pt x="172" y="90"/>
                    </a:cubicBezTo>
                    <a:cubicBezTo>
                      <a:pt x="173" y="88"/>
                      <a:pt x="173" y="86"/>
                      <a:pt x="172" y="85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169" y="83"/>
                      <a:pt x="160" y="78"/>
                      <a:pt x="148" y="70"/>
                    </a:cubicBezTo>
                    <a:cubicBezTo>
                      <a:pt x="129" y="59"/>
                      <a:pt x="101" y="42"/>
                      <a:pt x="79" y="28"/>
                    </a:cubicBezTo>
                    <a:cubicBezTo>
                      <a:pt x="67" y="21"/>
                      <a:pt x="57" y="15"/>
                      <a:pt x="50" y="10"/>
                    </a:cubicBezTo>
                    <a:cubicBezTo>
                      <a:pt x="46" y="8"/>
                      <a:pt x="44" y="6"/>
                      <a:pt x="42" y="4"/>
                    </a:cubicBezTo>
                    <a:cubicBezTo>
                      <a:pt x="41" y="4"/>
                      <a:pt x="40" y="3"/>
                      <a:pt x="40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8"/>
                      <a:pt x="40" y="7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7" y="8"/>
                      <a:pt x="37" y="8"/>
                      <a:pt x="38" y="8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7" y="9"/>
                      <a:pt x="39" y="9"/>
                    </a:cubicBezTo>
                    <a:cubicBezTo>
                      <a:pt x="44" y="11"/>
                      <a:pt x="55" y="16"/>
                      <a:pt x="68" y="23"/>
                    </a:cubicBezTo>
                    <a:cubicBezTo>
                      <a:pt x="88" y="33"/>
                      <a:pt x="112" y="45"/>
                      <a:pt x="132" y="56"/>
                    </a:cubicBezTo>
                    <a:cubicBezTo>
                      <a:pt x="142" y="61"/>
                      <a:pt x="151" y="65"/>
                      <a:pt x="157" y="69"/>
                    </a:cubicBezTo>
                    <a:cubicBezTo>
                      <a:pt x="163" y="72"/>
                      <a:pt x="167" y="74"/>
                      <a:pt x="167" y="74"/>
                    </a:cubicBezTo>
                    <a:cubicBezTo>
                      <a:pt x="169" y="75"/>
                      <a:pt x="171" y="74"/>
                      <a:pt x="172" y="72"/>
                    </a:cubicBezTo>
                    <a:cubicBezTo>
                      <a:pt x="173" y="70"/>
                      <a:pt x="173" y="68"/>
                      <a:pt x="171" y="67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2"/>
                      <a:pt x="73" y="12"/>
                      <a:pt x="74" y="11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3"/>
                      <a:pt x="71" y="13"/>
                      <a:pt x="72" y="13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1" y="13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1" y="13"/>
                      <a:pt x="72" y="14"/>
                    </a:cubicBezTo>
                    <a:cubicBezTo>
                      <a:pt x="76" y="16"/>
                      <a:pt x="83" y="20"/>
                      <a:pt x="93" y="25"/>
                    </a:cubicBezTo>
                    <a:cubicBezTo>
                      <a:pt x="107" y="32"/>
                      <a:pt x="126" y="42"/>
                      <a:pt x="141" y="49"/>
                    </a:cubicBezTo>
                    <a:cubicBezTo>
                      <a:pt x="149" y="53"/>
                      <a:pt x="156" y="57"/>
                      <a:pt x="161" y="59"/>
                    </a:cubicBezTo>
                    <a:cubicBezTo>
                      <a:pt x="164" y="60"/>
                      <a:pt x="166" y="61"/>
                      <a:pt x="168" y="62"/>
                    </a:cubicBezTo>
                    <a:cubicBezTo>
                      <a:pt x="169" y="63"/>
                      <a:pt x="170" y="63"/>
                      <a:pt x="170" y="63"/>
                    </a:cubicBezTo>
                    <a:cubicBezTo>
                      <a:pt x="171" y="63"/>
                      <a:pt x="172" y="63"/>
                      <a:pt x="173" y="63"/>
                    </a:cubicBezTo>
                    <a:cubicBezTo>
                      <a:pt x="173" y="63"/>
                      <a:pt x="174" y="63"/>
                      <a:pt x="174" y="63"/>
                    </a:cubicBezTo>
                    <a:cubicBezTo>
                      <a:pt x="175" y="63"/>
                      <a:pt x="176" y="62"/>
                      <a:pt x="177" y="61"/>
                    </a:cubicBezTo>
                    <a:cubicBezTo>
                      <a:pt x="177" y="61"/>
                      <a:pt x="178" y="59"/>
                      <a:pt x="177" y="58"/>
                    </a:cubicBezTo>
                    <a:cubicBezTo>
                      <a:pt x="177" y="57"/>
                      <a:pt x="176" y="56"/>
                      <a:pt x="175" y="56"/>
                    </a:cubicBezTo>
                    <a:cubicBezTo>
                      <a:pt x="175" y="56"/>
                      <a:pt x="173" y="54"/>
                      <a:pt x="169" y="52"/>
                    </a:cubicBezTo>
                    <a:cubicBezTo>
                      <a:pt x="163" y="49"/>
                      <a:pt x="155" y="44"/>
                      <a:pt x="148" y="39"/>
                    </a:cubicBezTo>
                    <a:cubicBezTo>
                      <a:pt x="144" y="37"/>
                      <a:pt x="141" y="35"/>
                      <a:pt x="139" y="33"/>
                    </a:cubicBezTo>
                    <a:cubicBezTo>
                      <a:pt x="138" y="33"/>
                      <a:pt x="137" y="32"/>
                      <a:pt x="136" y="32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35" y="33"/>
                      <a:pt x="135" y="33"/>
                      <a:pt x="135" y="33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6" y="31"/>
                      <a:pt x="136" y="31"/>
                      <a:pt x="136" y="31"/>
                    </a:cubicBezTo>
                    <a:cubicBezTo>
                      <a:pt x="135" y="33"/>
                      <a:pt x="135" y="33"/>
                      <a:pt x="135" y="33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7" y="33"/>
                      <a:pt x="136" y="32"/>
                      <a:pt x="136" y="32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5"/>
                      <a:pt x="137" y="34"/>
                      <a:pt x="137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4"/>
                      <a:pt x="137" y="32"/>
                      <a:pt x="135" y="31"/>
                    </a:cubicBezTo>
                    <a:cubicBezTo>
                      <a:pt x="133" y="29"/>
                      <a:pt x="131" y="30"/>
                      <a:pt x="129" y="32"/>
                    </a:cubicBezTo>
                    <a:cubicBezTo>
                      <a:pt x="129" y="32"/>
                      <a:pt x="129" y="33"/>
                      <a:pt x="129" y="34"/>
                    </a:cubicBezTo>
                    <a:cubicBezTo>
                      <a:pt x="129" y="35"/>
                      <a:pt x="129" y="36"/>
                      <a:pt x="129" y="36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31" y="38"/>
                      <a:pt x="131" y="38"/>
                      <a:pt x="132" y="38"/>
                    </a:cubicBezTo>
                    <a:cubicBezTo>
                      <a:pt x="134" y="40"/>
                      <a:pt x="137" y="42"/>
                      <a:pt x="141" y="44"/>
                    </a:cubicBezTo>
                    <a:cubicBezTo>
                      <a:pt x="153" y="52"/>
                      <a:pt x="171" y="63"/>
                      <a:pt x="171" y="63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0" y="57"/>
                      <a:pt x="170" y="57"/>
                      <a:pt x="170" y="57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2" y="56"/>
                      <a:pt x="172" y="56"/>
                      <a:pt x="172" y="56"/>
                    </a:cubicBezTo>
                    <a:cubicBezTo>
                      <a:pt x="171" y="56"/>
                      <a:pt x="171" y="56"/>
                      <a:pt x="170" y="57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2" y="56"/>
                      <a:pt x="172" y="56"/>
                      <a:pt x="172" y="56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2" y="55"/>
                      <a:pt x="172" y="56"/>
                    </a:cubicBezTo>
                    <a:cubicBezTo>
                      <a:pt x="173" y="59"/>
                      <a:pt x="173" y="59"/>
                      <a:pt x="173" y="59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3" y="55"/>
                      <a:pt x="173" y="55"/>
                      <a:pt x="173" y="55"/>
                    </a:cubicBezTo>
                    <a:cubicBezTo>
                      <a:pt x="173" y="55"/>
                      <a:pt x="172" y="55"/>
                      <a:pt x="171" y="55"/>
                    </a:cubicBezTo>
                    <a:cubicBezTo>
                      <a:pt x="167" y="53"/>
                      <a:pt x="159" y="49"/>
                      <a:pt x="149" y="44"/>
                    </a:cubicBezTo>
                    <a:cubicBezTo>
                      <a:pt x="134" y="37"/>
                      <a:pt x="115" y="27"/>
                      <a:pt x="100" y="19"/>
                    </a:cubicBezTo>
                    <a:cubicBezTo>
                      <a:pt x="93" y="15"/>
                      <a:pt x="86" y="12"/>
                      <a:pt x="81" y="9"/>
                    </a:cubicBezTo>
                    <a:cubicBezTo>
                      <a:pt x="78" y="8"/>
                      <a:pt x="76" y="7"/>
                      <a:pt x="75" y="6"/>
                    </a:cubicBezTo>
                    <a:cubicBezTo>
                      <a:pt x="74" y="6"/>
                      <a:pt x="73" y="6"/>
                      <a:pt x="73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0" y="5"/>
                      <a:pt x="70" y="5"/>
                      <a:pt x="69" y="5"/>
                    </a:cubicBezTo>
                    <a:cubicBezTo>
                      <a:pt x="69" y="5"/>
                      <a:pt x="68" y="6"/>
                      <a:pt x="67" y="7"/>
                    </a:cubicBezTo>
                    <a:cubicBezTo>
                      <a:pt x="66" y="9"/>
                      <a:pt x="67" y="11"/>
                      <a:pt x="68" y="12"/>
                    </a:cubicBezTo>
                    <a:cubicBezTo>
                      <a:pt x="167" y="74"/>
                      <a:pt x="167" y="74"/>
                      <a:pt x="167" y="74"/>
                    </a:cubicBezTo>
                    <a:cubicBezTo>
                      <a:pt x="169" y="70"/>
                      <a:pt x="169" y="70"/>
                      <a:pt x="169" y="70"/>
                    </a:cubicBezTo>
                    <a:cubicBezTo>
                      <a:pt x="171" y="67"/>
                      <a:pt x="171" y="67"/>
                      <a:pt x="171" y="67"/>
                    </a:cubicBezTo>
                    <a:cubicBezTo>
                      <a:pt x="171" y="67"/>
                      <a:pt x="140" y="50"/>
                      <a:pt x="107" y="34"/>
                    </a:cubicBezTo>
                    <a:cubicBezTo>
                      <a:pt x="91" y="26"/>
                      <a:pt x="75" y="17"/>
                      <a:pt x="62" y="11"/>
                    </a:cubicBezTo>
                    <a:cubicBezTo>
                      <a:pt x="56" y="8"/>
                      <a:pt x="50" y="5"/>
                      <a:pt x="46" y="4"/>
                    </a:cubicBezTo>
                    <a:cubicBezTo>
                      <a:pt x="44" y="3"/>
                      <a:pt x="42" y="2"/>
                      <a:pt x="41" y="1"/>
                    </a:cubicBezTo>
                    <a:cubicBezTo>
                      <a:pt x="40" y="1"/>
                      <a:pt x="39" y="1"/>
                      <a:pt x="39" y="1"/>
                    </a:cubicBezTo>
                    <a:cubicBezTo>
                      <a:pt x="38" y="1"/>
                      <a:pt x="37" y="0"/>
                      <a:pt x="36" y="0"/>
                    </a:cubicBezTo>
                    <a:cubicBezTo>
                      <a:pt x="36" y="0"/>
                      <a:pt x="36" y="0"/>
                      <a:pt x="35" y="1"/>
                    </a:cubicBezTo>
                    <a:cubicBezTo>
                      <a:pt x="34" y="1"/>
                      <a:pt x="33" y="1"/>
                      <a:pt x="33" y="2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3"/>
                      <a:pt x="32" y="4"/>
                      <a:pt x="32" y="5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3" y="8"/>
                      <a:pt x="34" y="8"/>
                      <a:pt x="34" y="9"/>
                    </a:cubicBezTo>
                    <a:cubicBezTo>
                      <a:pt x="35" y="9"/>
                      <a:pt x="36" y="10"/>
                      <a:pt x="38" y="11"/>
                    </a:cubicBezTo>
                    <a:cubicBezTo>
                      <a:pt x="44" y="16"/>
                      <a:pt x="55" y="23"/>
                      <a:pt x="68" y="31"/>
                    </a:cubicBezTo>
                    <a:cubicBezTo>
                      <a:pt x="107" y="55"/>
                      <a:pt x="167" y="91"/>
                      <a:pt x="167" y="91"/>
                    </a:cubicBezTo>
                    <a:cubicBezTo>
                      <a:pt x="169" y="88"/>
                      <a:pt x="169" y="88"/>
                      <a:pt x="169" y="88"/>
                    </a:cubicBezTo>
                    <a:cubicBezTo>
                      <a:pt x="171" y="84"/>
                      <a:pt x="171" y="84"/>
                      <a:pt x="171" y="84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21" y="12"/>
                      <a:pt x="20" y="13"/>
                      <a:pt x="20" y="14"/>
                    </a:cubicBezTo>
                    <a:cubicBezTo>
                      <a:pt x="20" y="16"/>
                      <a:pt x="21" y="16"/>
                      <a:pt x="21" y="17"/>
                    </a:cubicBezTo>
                    <a:cubicBezTo>
                      <a:pt x="21" y="17"/>
                      <a:pt x="21" y="17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6" y="20"/>
                      <a:pt x="36" y="26"/>
                      <a:pt x="50" y="34"/>
                    </a:cubicBezTo>
                    <a:cubicBezTo>
                      <a:pt x="70" y="46"/>
                      <a:pt x="98" y="63"/>
                      <a:pt x="121" y="77"/>
                    </a:cubicBezTo>
                    <a:cubicBezTo>
                      <a:pt x="132" y="84"/>
                      <a:pt x="143" y="90"/>
                      <a:pt x="150" y="95"/>
                    </a:cubicBezTo>
                    <a:cubicBezTo>
                      <a:pt x="154" y="98"/>
                      <a:pt x="156" y="100"/>
                      <a:pt x="158" y="101"/>
                    </a:cubicBezTo>
                    <a:cubicBezTo>
                      <a:pt x="159" y="102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0" y="103"/>
                      <a:pt x="160" y="103"/>
                      <a:pt x="160" y="103"/>
                    </a:cubicBezTo>
                    <a:cubicBezTo>
                      <a:pt x="163" y="102"/>
                      <a:pt x="163" y="102"/>
                      <a:pt x="163" y="102"/>
                    </a:cubicBezTo>
                    <a:cubicBezTo>
                      <a:pt x="160" y="102"/>
                      <a:pt x="160" y="102"/>
                      <a:pt x="160" y="102"/>
                    </a:cubicBezTo>
                    <a:cubicBezTo>
                      <a:pt x="160" y="102"/>
                      <a:pt x="160" y="103"/>
                      <a:pt x="160" y="103"/>
                    </a:cubicBezTo>
                    <a:cubicBezTo>
                      <a:pt x="163" y="102"/>
                      <a:pt x="163" y="102"/>
                      <a:pt x="163" y="102"/>
                    </a:cubicBezTo>
                    <a:cubicBezTo>
                      <a:pt x="160" y="102"/>
                      <a:pt x="160" y="102"/>
                      <a:pt x="160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1" y="100"/>
                      <a:pt x="161" y="100"/>
                      <a:pt x="161" y="100"/>
                    </a:cubicBezTo>
                    <a:cubicBezTo>
                      <a:pt x="160" y="100"/>
                      <a:pt x="160" y="101"/>
                      <a:pt x="160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1" y="100"/>
                      <a:pt x="161" y="100"/>
                      <a:pt x="161" y="100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1" y="100"/>
                      <a:pt x="161" y="100"/>
                      <a:pt x="161" y="100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2" y="98"/>
                      <a:pt x="161" y="99"/>
                      <a:pt x="161" y="100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3" y="98"/>
                      <a:pt x="163" y="98"/>
                      <a:pt x="163" y="98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98"/>
                      <a:pt x="163" y="98"/>
                      <a:pt x="163" y="98"/>
                    </a:cubicBezTo>
                    <a:cubicBezTo>
                      <a:pt x="164" y="101"/>
                      <a:pt x="164" y="101"/>
                      <a:pt x="164" y="101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5" y="98"/>
                      <a:pt x="165" y="98"/>
                      <a:pt x="165" y="98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5" y="98"/>
                      <a:pt x="165" y="98"/>
                      <a:pt x="165" y="98"/>
                    </a:cubicBezTo>
                    <a:cubicBezTo>
                      <a:pt x="164" y="98"/>
                      <a:pt x="164" y="98"/>
                      <a:pt x="164" y="98"/>
                    </a:cubicBezTo>
                    <a:cubicBezTo>
                      <a:pt x="164" y="98"/>
                      <a:pt x="163" y="97"/>
                      <a:pt x="162" y="97"/>
                    </a:cubicBezTo>
                    <a:cubicBezTo>
                      <a:pt x="156" y="94"/>
                      <a:pt x="144" y="88"/>
                      <a:pt x="130" y="81"/>
                    </a:cubicBezTo>
                    <a:cubicBezTo>
                      <a:pt x="108" y="69"/>
                      <a:pt x="81" y="55"/>
                      <a:pt x="59" y="43"/>
                    </a:cubicBezTo>
                    <a:cubicBezTo>
                      <a:pt x="48" y="37"/>
                      <a:pt x="38" y="32"/>
                      <a:pt x="31" y="28"/>
                    </a:cubicBezTo>
                    <a:cubicBezTo>
                      <a:pt x="27" y="26"/>
                      <a:pt x="24" y="25"/>
                      <a:pt x="22" y="24"/>
                    </a:cubicBezTo>
                    <a:cubicBezTo>
                      <a:pt x="21" y="23"/>
                      <a:pt x="20" y="23"/>
                      <a:pt x="20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5" y="22"/>
                      <a:pt x="14" y="23"/>
                      <a:pt x="14" y="24"/>
                    </a:cubicBezTo>
                    <a:cubicBezTo>
                      <a:pt x="13" y="25"/>
                      <a:pt x="13" y="26"/>
                      <a:pt x="13" y="27"/>
                    </a:cubicBezTo>
                    <a:cubicBezTo>
                      <a:pt x="13" y="28"/>
                      <a:pt x="14" y="29"/>
                      <a:pt x="15" y="29"/>
                    </a:cubicBezTo>
                    <a:cubicBezTo>
                      <a:pt x="15" y="29"/>
                      <a:pt x="17" y="31"/>
                      <a:pt x="21" y="33"/>
                    </a:cubicBezTo>
                    <a:cubicBezTo>
                      <a:pt x="36" y="41"/>
                      <a:pt x="71" y="62"/>
                      <a:pt x="103" y="82"/>
                    </a:cubicBezTo>
                    <a:cubicBezTo>
                      <a:pt x="119" y="91"/>
                      <a:pt x="134" y="101"/>
                      <a:pt x="145" y="108"/>
                    </a:cubicBezTo>
                    <a:cubicBezTo>
                      <a:pt x="151" y="112"/>
                      <a:pt x="155" y="115"/>
                      <a:pt x="158" y="117"/>
                    </a:cubicBezTo>
                    <a:cubicBezTo>
                      <a:pt x="160" y="118"/>
                      <a:pt x="161" y="119"/>
                      <a:pt x="161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19"/>
                      <a:pt x="163" y="119"/>
                      <a:pt x="163" y="119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3" y="119"/>
                      <a:pt x="163" y="119"/>
                      <a:pt x="163" y="119"/>
                    </a:cubicBezTo>
                    <a:cubicBezTo>
                      <a:pt x="162" y="120"/>
                      <a:pt x="162" y="120"/>
                      <a:pt x="162" y="120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cubicBezTo>
                      <a:pt x="161" y="119"/>
                      <a:pt x="162" y="120"/>
                      <a:pt x="162" y="120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1" y="118"/>
                      <a:pt x="161" y="118"/>
                      <a:pt x="161" y="118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2" y="117"/>
                      <a:pt x="162" y="117"/>
                      <a:pt x="162" y="117"/>
                    </a:cubicBezTo>
                    <a:cubicBezTo>
                      <a:pt x="162" y="117"/>
                      <a:pt x="161" y="118"/>
                      <a:pt x="161" y="118"/>
                    </a:cubicBezTo>
                    <a:cubicBezTo>
                      <a:pt x="165" y="118"/>
                      <a:pt x="165" y="118"/>
                      <a:pt x="165" y="118"/>
                    </a:cubicBezTo>
                    <a:cubicBezTo>
                      <a:pt x="162" y="117"/>
                      <a:pt x="162" y="117"/>
                      <a:pt x="162" y="117"/>
                    </a:cubicBezTo>
                    <a:cubicBezTo>
                      <a:pt x="165" y="119"/>
                      <a:pt x="165" y="119"/>
                      <a:pt x="165" y="119"/>
                    </a:cubicBezTo>
                    <a:cubicBezTo>
                      <a:pt x="167" y="115"/>
                      <a:pt x="167" y="115"/>
                      <a:pt x="167" y="115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0" y="31"/>
                      <a:pt x="8" y="32"/>
                      <a:pt x="7" y="34"/>
                    </a:cubicBezTo>
                    <a:cubicBezTo>
                      <a:pt x="6" y="36"/>
                      <a:pt x="6" y="38"/>
                      <a:pt x="8" y="39"/>
                    </a:cubicBezTo>
                    <a:cubicBezTo>
                      <a:pt x="8" y="39"/>
                      <a:pt x="11" y="41"/>
                      <a:pt x="15" y="43"/>
                    </a:cubicBezTo>
                    <a:cubicBezTo>
                      <a:pt x="30" y="52"/>
                      <a:pt x="67" y="75"/>
                      <a:pt x="100" y="95"/>
                    </a:cubicBezTo>
                    <a:cubicBezTo>
                      <a:pt x="117" y="105"/>
                      <a:pt x="132" y="115"/>
                      <a:pt x="144" y="123"/>
                    </a:cubicBezTo>
                    <a:cubicBezTo>
                      <a:pt x="150" y="126"/>
                      <a:pt x="154" y="129"/>
                      <a:pt x="158" y="132"/>
                    </a:cubicBezTo>
                    <a:cubicBezTo>
                      <a:pt x="159" y="133"/>
                      <a:pt x="161" y="134"/>
                      <a:pt x="161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4" y="133"/>
                      <a:pt x="164" y="133"/>
                      <a:pt x="164" y="133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4" y="133"/>
                      <a:pt x="164" y="133"/>
                      <a:pt x="164" y="133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1" y="132"/>
                      <a:pt x="161" y="132"/>
                      <a:pt x="161" y="132"/>
                    </a:cubicBezTo>
                    <a:cubicBezTo>
                      <a:pt x="161" y="134"/>
                      <a:pt x="162" y="134"/>
                      <a:pt x="162" y="134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1" y="132"/>
                      <a:pt x="161" y="132"/>
                      <a:pt x="161" y="132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1" y="131"/>
                      <a:pt x="161" y="132"/>
                      <a:pt x="161" y="132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2" y="130"/>
                      <a:pt x="162" y="130"/>
                      <a:pt x="162" y="130"/>
                    </a:cubicBezTo>
                    <a:cubicBezTo>
                      <a:pt x="165" y="132"/>
                      <a:pt x="165" y="132"/>
                      <a:pt x="165" y="132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4" y="45"/>
                      <a:pt x="2" y="46"/>
                      <a:pt x="1" y="47"/>
                    </a:cubicBezTo>
                    <a:cubicBezTo>
                      <a:pt x="0" y="48"/>
                      <a:pt x="0" y="49"/>
                      <a:pt x="0" y="50"/>
                    </a:cubicBezTo>
                    <a:cubicBezTo>
                      <a:pt x="0" y="51"/>
                      <a:pt x="0" y="52"/>
                      <a:pt x="1" y="52"/>
                    </a:cubicBezTo>
                    <a:cubicBezTo>
                      <a:pt x="1" y="53"/>
                      <a:pt x="1" y="53"/>
                      <a:pt x="2" y="53"/>
                    </a:cubicBezTo>
                    <a:cubicBezTo>
                      <a:pt x="2" y="54"/>
                      <a:pt x="3" y="54"/>
                      <a:pt x="4" y="55"/>
                    </a:cubicBezTo>
                    <a:cubicBezTo>
                      <a:pt x="6" y="57"/>
                      <a:pt x="12" y="60"/>
                      <a:pt x="20" y="65"/>
                    </a:cubicBezTo>
                    <a:cubicBezTo>
                      <a:pt x="47" y="83"/>
                      <a:pt x="100" y="116"/>
                      <a:pt x="146" y="144"/>
                    </a:cubicBezTo>
                    <a:cubicBezTo>
                      <a:pt x="169" y="158"/>
                      <a:pt x="191" y="171"/>
                      <a:pt x="206" y="181"/>
                    </a:cubicBezTo>
                    <a:cubicBezTo>
                      <a:pt x="214" y="186"/>
                      <a:pt x="220" y="190"/>
                      <a:pt x="225" y="192"/>
                    </a:cubicBezTo>
                    <a:cubicBezTo>
                      <a:pt x="227" y="194"/>
                      <a:pt x="229" y="195"/>
                      <a:pt x="230" y="195"/>
                    </a:cubicBezTo>
                    <a:cubicBezTo>
                      <a:pt x="230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2" y="195"/>
                      <a:pt x="232" y="195"/>
                      <a:pt x="232" y="195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2" y="195"/>
                      <a:pt x="232" y="195"/>
                      <a:pt x="232" y="195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1" y="196"/>
                      <a:pt x="231" y="196"/>
                      <a:pt x="231" y="196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3"/>
                      <a:pt x="230" y="193"/>
                      <a:pt x="230" y="193"/>
                    </a:cubicBezTo>
                    <a:cubicBezTo>
                      <a:pt x="230" y="194"/>
                      <a:pt x="230" y="195"/>
                      <a:pt x="230" y="195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0" y="193"/>
                      <a:pt x="230" y="193"/>
                      <a:pt x="230" y="193"/>
                    </a:cubicBezTo>
                    <a:cubicBezTo>
                      <a:pt x="230" y="195"/>
                      <a:pt x="232" y="197"/>
                      <a:pt x="234" y="197"/>
                    </a:cubicBezTo>
                    <a:cubicBezTo>
                      <a:pt x="236" y="197"/>
                      <a:pt x="238" y="195"/>
                      <a:pt x="238" y="19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24"/>
              <p:cNvSpPr/>
              <p:nvPr/>
            </p:nvSpPr>
            <p:spPr bwMode="auto">
              <a:xfrm>
                <a:off x="3382" y="1674"/>
                <a:ext cx="159" cy="115"/>
              </a:xfrm>
              <a:custGeom>
                <a:avLst/>
                <a:gdLst>
                  <a:gd name="T0" fmla="*/ 117 w 117"/>
                  <a:gd name="T1" fmla="*/ 78 h 84"/>
                  <a:gd name="T2" fmla="*/ 107 w 117"/>
                  <a:gd name="T3" fmla="*/ 71 h 84"/>
                  <a:gd name="T4" fmla="*/ 9 w 117"/>
                  <a:gd name="T5" fmla="*/ 11 h 84"/>
                  <a:gd name="T6" fmla="*/ 7 w 117"/>
                  <a:gd name="T7" fmla="*/ 9 h 84"/>
                  <a:gd name="T8" fmla="*/ 7 w 117"/>
                  <a:gd name="T9" fmla="*/ 9 h 84"/>
                  <a:gd name="T10" fmla="*/ 4 w 117"/>
                  <a:gd name="T11" fmla="*/ 11 h 84"/>
                  <a:gd name="T12" fmla="*/ 4 w 117"/>
                  <a:gd name="T13" fmla="*/ 11 h 84"/>
                  <a:gd name="T14" fmla="*/ 7 w 117"/>
                  <a:gd name="T15" fmla="*/ 14 h 84"/>
                  <a:gd name="T16" fmla="*/ 7 w 117"/>
                  <a:gd name="T17" fmla="*/ 14 h 84"/>
                  <a:gd name="T18" fmla="*/ 107 w 117"/>
                  <a:gd name="T19" fmla="*/ 64 h 84"/>
                  <a:gd name="T20" fmla="*/ 107 w 117"/>
                  <a:gd name="T21" fmla="*/ 55 h 84"/>
                  <a:gd name="T22" fmla="*/ 30 w 117"/>
                  <a:gd name="T23" fmla="*/ 8 h 84"/>
                  <a:gd name="T24" fmla="*/ 28 w 117"/>
                  <a:gd name="T25" fmla="*/ 6 h 84"/>
                  <a:gd name="T26" fmla="*/ 28 w 117"/>
                  <a:gd name="T27" fmla="*/ 6 h 84"/>
                  <a:gd name="T28" fmla="*/ 25 w 117"/>
                  <a:gd name="T29" fmla="*/ 8 h 84"/>
                  <a:gd name="T30" fmla="*/ 25 w 117"/>
                  <a:gd name="T31" fmla="*/ 8 h 84"/>
                  <a:gd name="T32" fmla="*/ 28 w 117"/>
                  <a:gd name="T33" fmla="*/ 10 h 84"/>
                  <a:gd name="T34" fmla="*/ 28 w 117"/>
                  <a:gd name="T35" fmla="*/ 10 h 84"/>
                  <a:gd name="T36" fmla="*/ 97 w 117"/>
                  <a:gd name="T37" fmla="*/ 45 h 84"/>
                  <a:gd name="T38" fmla="*/ 73 w 117"/>
                  <a:gd name="T39" fmla="*/ 21 h 84"/>
                  <a:gd name="T40" fmla="*/ 95 w 117"/>
                  <a:gd name="T41" fmla="*/ 22 h 84"/>
                  <a:gd name="T42" fmla="*/ 93 w 117"/>
                  <a:gd name="T43" fmla="*/ 19 h 84"/>
                  <a:gd name="T44" fmla="*/ 69 w 117"/>
                  <a:gd name="T45" fmla="*/ 4 h 84"/>
                  <a:gd name="T46" fmla="*/ 66 w 117"/>
                  <a:gd name="T47" fmla="*/ 2 h 84"/>
                  <a:gd name="T48" fmla="*/ 66 w 117"/>
                  <a:gd name="T49" fmla="*/ 2 h 84"/>
                  <a:gd name="T50" fmla="*/ 63 w 117"/>
                  <a:gd name="T51" fmla="*/ 4 h 84"/>
                  <a:gd name="T52" fmla="*/ 63 w 117"/>
                  <a:gd name="T53" fmla="*/ 4 h 84"/>
                  <a:gd name="T54" fmla="*/ 67 w 117"/>
                  <a:gd name="T55" fmla="*/ 4 h 84"/>
                  <a:gd name="T56" fmla="*/ 67 w 117"/>
                  <a:gd name="T57" fmla="*/ 4 h 84"/>
                  <a:gd name="T58" fmla="*/ 67 w 117"/>
                  <a:gd name="T59" fmla="*/ 4 h 84"/>
                  <a:gd name="T60" fmla="*/ 65 w 117"/>
                  <a:gd name="T61" fmla="*/ 1 h 84"/>
                  <a:gd name="T62" fmla="*/ 59 w 117"/>
                  <a:gd name="T63" fmla="*/ 6 h 84"/>
                  <a:gd name="T64" fmla="*/ 68 w 117"/>
                  <a:gd name="T65" fmla="*/ 13 h 84"/>
                  <a:gd name="T66" fmla="*/ 88 w 117"/>
                  <a:gd name="T67" fmla="*/ 25 h 84"/>
                  <a:gd name="T68" fmla="*/ 88 w 117"/>
                  <a:gd name="T69" fmla="*/ 25 h 84"/>
                  <a:gd name="T70" fmla="*/ 88 w 117"/>
                  <a:gd name="T71" fmla="*/ 25 h 84"/>
                  <a:gd name="T72" fmla="*/ 88 w 117"/>
                  <a:gd name="T73" fmla="*/ 25 h 84"/>
                  <a:gd name="T74" fmla="*/ 91 w 117"/>
                  <a:gd name="T75" fmla="*/ 22 h 84"/>
                  <a:gd name="T76" fmla="*/ 91 w 117"/>
                  <a:gd name="T77" fmla="*/ 22 h 84"/>
                  <a:gd name="T78" fmla="*/ 87 w 117"/>
                  <a:gd name="T79" fmla="*/ 24 h 84"/>
                  <a:gd name="T80" fmla="*/ 87 w 117"/>
                  <a:gd name="T81" fmla="*/ 24 h 84"/>
                  <a:gd name="T82" fmla="*/ 87 w 117"/>
                  <a:gd name="T83" fmla="*/ 24 h 84"/>
                  <a:gd name="T84" fmla="*/ 91 w 117"/>
                  <a:gd name="T85" fmla="*/ 22 h 84"/>
                  <a:gd name="T86" fmla="*/ 41 w 117"/>
                  <a:gd name="T87" fmla="*/ 6 h 84"/>
                  <a:gd name="T88" fmla="*/ 26 w 117"/>
                  <a:gd name="T89" fmla="*/ 4 h 84"/>
                  <a:gd name="T90" fmla="*/ 21 w 117"/>
                  <a:gd name="T91" fmla="*/ 10 h 84"/>
                  <a:gd name="T92" fmla="*/ 44 w 117"/>
                  <a:gd name="T93" fmla="*/ 26 h 84"/>
                  <a:gd name="T94" fmla="*/ 110 w 117"/>
                  <a:gd name="T95" fmla="*/ 57 h 84"/>
                  <a:gd name="T96" fmla="*/ 0 w 117"/>
                  <a:gd name="T97" fmla="*/ 11 h 84"/>
                  <a:gd name="T98" fmla="*/ 5 w 117"/>
                  <a:gd name="T99" fmla="*/ 18 h 84"/>
                  <a:gd name="T100" fmla="*/ 103 w 117"/>
                  <a:gd name="T101" fmla="*/ 78 h 84"/>
                  <a:gd name="T102" fmla="*/ 111 w 117"/>
                  <a:gd name="T103" fmla="*/ 83 h 84"/>
                  <a:gd name="T104" fmla="*/ 111 w 117"/>
                  <a:gd name="T105" fmla="*/ 83 h 84"/>
                  <a:gd name="T106" fmla="*/ 112 w 117"/>
                  <a:gd name="T107" fmla="*/ 80 h 84"/>
                  <a:gd name="T108" fmla="*/ 112 w 117"/>
                  <a:gd name="T109" fmla="*/ 80 h 84"/>
                  <a:gd name="T110" fmla="*/ 110 w 117"/>
                  <a:gd name="T111" fmla="*/ 82 h 84"/>
                  <a:gd name="T112" fmla="*/ 110 w 117"/>
                  <a:gd name="T113" fmla="*/ 82 h 84"/>
                  <a:gd name="T114" fmla="*/ 110 w 117"/>
                  <a:gd name="T115" fmla="*/ 82 h 84"/>
                  <a:gd name="T116" fmla="*/ 113 w 117"/>
                  <a:gd name="T117" fmla="*/ 80 h 84"/>
                  <a:gd name="T118" fmla="*/ 113 w 117"/>
                  <a:gd name="T119" fmla="*/ 80 h 84"/>
                  <a:gd name="T120" fmla="*/ 117 w 117"/>
                  <a:gd name="T121" fmla="*/ 8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84">
                    <a:moveTo>
                      <a:pt x="117" y="82"/>
                    </a:moveTo>
                    <a:cubicBezTo>
                      <a:pt x="117" y="81"/>
                      <a:pt x="117" y="80"/>
                      <a:pt x="117" y="80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6" y="77"/>
                      <a:pt x="116" y="77"/>
                      <a:pt x="116" y="77"/>
                    </a:cubicBezTo>
                    <a:cubicBezTo>
                      <a:pt x="116" y="76"/>
                      <a:pt x="115" y="76"/>
                      <a:pt x="115" y="76"/>
                    </a:cubicBezTo>
                    <a:cubicBezTo>
                      <a:pt x="113" y="75"/>
                      <a:pt x="111" y="73"/>
                      <a:pt x="107" y="71"/>
                    </a:cubicBezTo>
                    <a:cubicBezTo>
                      <a:pt x="94" y="63"/>
                      <a:pt x="69" y="48"/>
                      <a:pt x="47" y="34"/>
                    </a:cubicBezTo>
                    <a:cubicBezTo>
                      <a:pt x="36" y="28"/>
                      <a:pt x="26" y="21"/>
                      <a:pt x="18" y="17"/>
                    </a:cubicBezTo>
                    <a:cubicBezTo>
                      <a:pt x="14" y="14"/>
                      <a:pt x="11" y="12"/>
                      <a:pt x="9" y="11"/>
                    </a:cubicBezTo>
                    <a:cubicBezTo>
                      <a:pt x="8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7" y="10"/>
                      <a:pt x="7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9" y="65"/>
                      <a:pt x="111" y="64"/>
                      <a:pt x="112" y="62"/>
                    </a:cubicBezTo>
                    <a:cubicBezTo>
                      <a:pt x="113" y="60"/>
                      <a:pt x="112" y="58"/>
                      <a:pt x="110" y="57"/>
                    </a:cubicBezTo>
                    <a:cubicBezTo>
                      <a:pt x="110" y="57"/>
                      <a:pt x="109" y="56"/>
                      <a:pt x="107" y="55"/>
                    </a:cubicBezTo>
                    <a:cubicBezTo>
                      <a:pt x="99" y="50"/>
                      <a:pt x="79" y="38"/>
                      <a:pt x="61" y="27"/>
                    </a:cubicBezTo>
                    <a:cubicBezTo>
                      <a:pt x="52" y="22"/>
                      <a:pt x="43" y="17"/>
                      <a:pt x="37" y="13"/>
                    </a:cubicBezTo>
                    <a:cubicBezTo>
                      <a:pt x="34" y="11"/>
                      <a:pt x="31" y="9"/>
                      <a:pt x="30" y="8"/>
                    </a:cubicBezTo>
                    <a:cubicBezTo>
                      <a:pt x="29" y="7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9"/>
                      <a:pt x="28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9" y="46"/>
                      <a:pt x="101" y="45"/>
                      <a:pt x="102" y="43"/>
                    </a:cubicBezTo>
                    <a:cubicBezTo>
                      <a:pt x="103" y="41"/>
                      <a:pt x="102" y="39"/>
                      <a:pt x="101" y="38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91" y="26"/>
                      <a:pt x="92" y="26"/>
                      <a:pt x="93" y="25"/>
                    </a:cubicBezTo>
                    <a:cubicBezTo>
                      <a:pt x="94" y="24"/>
                      <a:pt x="95" y="23"/>
                      <a:pt x="95" y="22"/>
                    </a:cubicBezTo>
                    <a:cubicBezTo>
                      <a:pt x="95" y="21"/>
                      <a:pt x="95" y="20"/>
                      <a:pt x="94" y="20"/>
                    </a:cubicBezTo>
                    <a:cubicBezTo>
                      <a:pt x="94" y="19"/>
                      <a:pt x="94" y="19"/>
                      <a:pt x="94" y="19"/>
                    </a:cubicBezTo>
                    <a:cubicBezTo>
                      <a:pt x="93" y="19"/>
                      <a:pt x="93" y="19"/>
                      <a:pt x="93" y="19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0" y="17"/>
                      <a:pt x="83" y="13"/>
                      <a:pt x="77" y="9"/>
                    </a:cubicBezTo>
                    <a:cubicBezTo>
                      <a:pt x="74" y="7"/>
                      <a:pt x="71" y="5"/>
                      <a:pt x="69" y="4"/>
                    </a:cubicBezTo>
                    <a:cubicBezTo>
                      <a:pt x="68" y="3"/>
                      <a:pt x="67" y="3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4"/>
                      <a:pt x="67" y="3"/>
                      <a:pt x="67" y="3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7" y="6"/>
                      <a:pt x="67" y="5"/>
                      <a:pt x="67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8" y="5"/>
                      <a:pt x="67" y="2"/>
                      <a:pt x="65" y="1"/>
                    </a:cubicBezTo>
                    <a:cubicBezTo>
                      <a:pt x="63" y="0"/>
                      <a:pt x="61" y="0"/>
                      <a:pt x="60" y="2"/>
                    </a:cubicBezTo>
                    <a:cubicBezTo>
                      <a:pt x="59" y="3"/>
                      <a:pt x="59" y="4"/>
                      <a:pt x="59" y="4"/>
                    </a:cubicBezTo>
                    <a:cubicBezTo>
                      <a:pt x="59" y="5"/>
                      <a:pt x="59" y="6"/>
                      <a:pt x="59" y="6"/>
                    </a:cubicBezTo>
                    <a:cubicBezTo>
                      <a:pt x="60" y="7"/>
                      <a:pt x="60" y="7"/>
                      <a:pt x="60" y="8"/>
                    </a:cubicBezTo>
                    <a:cubicBezTo>
                      <a:pt x="61" y="8"/>
                      <a:pt x="61" y="8"/>
                      <a:pt x="61" y="9"/>
                    </a:cubicBezTo>
                    <a:cubicBezTo>
                      <a:pt x="63" y="10"/>
                      <a:pt x="65" y="11"/>
                      <a:pt x="68" y="13"/>
                    </a:cubicBezTo>
                    <a:cubicBezTo>
                      <a:pt x="72" y="15"/>
                      <a:pt x="77" y="19"/>
                      <a:pt x="82" y="21"/>
                    </a:cubicBezTo>
                    <a:cubicBezTo>
                      <a:pt x="84" y="22"/>
                      <a:pt x="86" y="23"/>
                      <a:pt x="87" y="24"/>
                    </a:cubicBezTo>
                    <a:cubicBezTo>
                      <a:pt x="87" y="24"/>
                      <a:pt x="88" y="25"/>
                      <a:pt x="88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3"/>
                      <a:pt x="87" y="23"/>
                      <a:pt x="87" y="24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4" y="3"/>
                      <a:pt x="42" y="4"/>
                      <a:pt x="41" y="6"/>
                    </a:cubicBezTo>
                    <a:cubicBezTo>
                      <a:pt x="40" y="7"/>
                      <a:pt x="41" y="10"/>
                      <a:pt x="42" y="11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6"/>
                    </a:cubicBezTo>
                    <a:cubicBezTo>
                      <a:pt x="21" y="7"/>
                      <a:pt x="20" y="8"/>
                      <a:pt x="20" y="8"/>
                    </a:cubicBezTo>
                    <a:cubicBezTo>
                      <a:pt x="20" y="9"/>
                      <a:pt x="21" y="10"/>
                      <a:pt x="21" y="10"/>
                    </a:cubicBezTo>
                    <a:cubicBezTo>
                      <a:pt x="21" y="11"/>
                      <a:pt x="22" y="11"/>
                      <a:pt x="22" y="12"/>
                    </a:cubicBezTo>
                    <a:cubicBezTo>
                      <a:pt x="23" y="12"/>
                      <a:pt x="24" y="13"/>
                      <a:pt x="25" y="14"/>
                    </a:cubicBezTo>
                    <a:cubicBezTo>
                      <a:pt x="28" y="17"/>
                      <a:pt x="35" y="21"/>
                      <a:pt x="44" y="26"/>
                    </a:cubicBezTo>
                    <a:cubicBezTo>
                      <a:pt x="69" y="42"/>
                      <a:pt x="106" y="64"/>
                      <a:pt x="106" y="64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10" y="57"/>
                      <a:pt x="110" y="57"/>
                      <a:pt x="110" y="5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7"/>
                      <a:pt x="1" y="9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3"/>
                      <a:pt x="0" y="13"/>
                      <a:pt x="1" y="14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3" y="16"/>
                      <a:pt x="4" y="17"/>
                      <a:pt x="5" y="18"/>
                    </a:cubicBezTo>
                    <a:cubicBezTo>
                      <a:pt x="10" y="21"/>
                      <a:pt x="19" y="27"/>
                      <a:pt x="30" y="33"/>
                    </a:cubicBezTo>
                    <a:cubicBezTo>
                      <a:pt x="46" y="43"/>
                      <a:pt x="66" y="55"/>
                      <a:pt x="83" y="65"/>
                    </a:cubicBezTo>
                    <a:cubicBezTo>
                      <a:pt x="91" y="70"/>
                      <a:pt x="98" y="75"/>
                      <a:pt x="103" y="78"/>
                    </a:cubicBezTo>
                    <a:cubicBezTo>
                      <a:pt x="106" y="79"/>
                      <a:pt x="108" y="81"/>
                      <a:pt x="109" y="81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0"/>
                      <a:pt x="112" y="80"/>
                      <a:pt x="112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2" y="80"/>
                      <a:pt x="112" y="80"/>
                      <a:pt x="112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09" y="81"/>
                      <a:pt x="110" y="81"/>
                      <a:pt x="110" y="82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78"/>
                      <a:pt x="110" y="78"/>
                      <a:pt x="110" y="78"/>
                    </a:cubicBezTo>
                    <a:cubicBezTo>
                      <a:pt x="110" y="78"/>
                      <a:pt x="109" y="79"/>
                      <a:pt x="109" y="80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0" y="78"/>
                      <a:pt x="110" y="78"/>
                      <a:pt x="110" y="78"/>
                    </a:cubicBezTo>
                    <a:cubicBezTo>
                      <a:pt x="109" y="80"/>
                      <a:pt x="109" y="82"/>
                      <a:pt x="111" y="83"/>
                    </a:cubicBezTo>
                    <a:cubicBezTo>
                      <a:pt x="113" y="84"/>
                      <a:pt x="116" y="84"/>
                      <a:pt x="117" y="8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25"/>
              <p:cNvSpPr/>
              <p:nvPr/>
            </p:nvSpPr>
            <p:spPr bwMode="auto">
              <a:xfrm>
                <a:off x="3294" y="1689"/>
                <a:ext cx="996" cy="649"/>
              </a:xfrm>
              <a:custGeom>
                <a:avLst/>
                <a:gdLst>
                  <a:gd name="T0" fmla="*/ 7 w 732"/>
                  <a:gd name="T1" fmla="*/ 28 h 477"/>
                  <a:gd name="T2" fmla="*/ 5 w 732"/>
                  <a:gd name="T3" fmla="*/ 28 h 477"/>
                  <a:gd name="T4" fmla="*/ 187 w 732"/>
                  <a:gd name="T5" fmla="*/ 134 h 477"/>
                  <a:gd name="T6" fmla="*/ 663 w 732"/>
                  <a:gd name="T7" fmla="*/ 423 h 477"/>
                  <a:gd name="T8" fmla="*/ 26 w 732"/>
                  <a:gd name="T9" fmla="*/ 10 h 477"/>
                  <a:gd name="T10" fmla="*/ 25 w 732"/>
                  <a:gd name="T11" fmla="*/ 13 h 477"/>
                  <a:gd name="T12" fmla="*/ 699 w 732"/>
                  <a:gd name="T13" fmla="*/ 426 h 477"/>
                  <a:gd name="T14" fmla="*/ 57 w 732"/>
                  <a:gd name="T15" fmla="*/ 6 h 477"/>
                  <a:gd name="T16" fmla="*/ 53 w 732"/>
                  <a:gd name="T17" fmla="*/ 8 h 477"/>
                  <a:gd name="T18" fmla="*/ 676 w 732"/>
                  <a:gd name="T19" fmla="*/ 372 h 477"/>
                  <a:gd name="T20" fmla="*/ 198 w 732"/>
                  <a:gd name="T21" fmla="*/ 75 h 477"/>
                  <a:gd name="T22" fmla="*/ 653 w 732"/>
                  <a:gd name="T23" fmla="*/ 334 h 477"/>
                  <a:gd name="T24" fmla="*/ 231 w 732"/>
                  <a:gd name="T25" fmla="*/ 78 h 477"/>
                  <a:gd name="T26" fmla="*/ 230 w 732"/>
                  <a:gd name="T27" fmla="*/ 78 h 477"/>
                  <a:gd name="T28" fmla="*/ 229 w 732"/>
                  <a:gd name="T29" fmla="*/ 82 h 477"/>
                  <a:gd name="T30" fmla="*/ 697 w 732"/>
                  <a:gd name="T31" fmla="*/ 349 h 477"/>
                  <a:gd name="T32" fmla="*/ 315 w 732"/>
                  <a:gd name="T33" fmla="*/ 97 h 477"/>
                  <a:gd name="T34" fmla="*/ 302 w 732"/>
                  <a:gd name="T35" fmla="*/ 87 h 477"/>
                  <a:gd name="T36" fmla="*/ 713 w 732"/>
                  <a:gd name="T37" fmla="*/ 331 h 477"/>
                  <a:gd name="T38" fmla="*/ 304 w 732"/>
                  <a:gd name="T39" fmla="*/ 72 h 477"/>
                  <a:gd name="T40" fmla="*/ 723 w 732"/>
                  <a:gd name="T41" fmla="*/ 320 h 477"/>
                  <a:gd name="T42" fmla="*/ 577 w 732"/>
                  <a:gd name="T43" fmla="*/ 221 h 477"/>
                  <a:gd name="T44" fmla="*/ 577 w 732"/>
                  <a:gd name="T45" fmla="*/ 223 h 477"/>
                  <a:gd name="T46" fmla="*/ 731 w 732"/>
                  <a:gd name="T47" fmla="*/ 303 h 477"/>
                  <a:gd name="T48" fmla="*/ 587 w 732"/>
                  <a:gd name="T49" fmla="*/ 212 h 477"/>
                  <a:gd name="T50" fmla="*/ 587 w 732"/>
                  <a:gd name="T51" fmla="*/ 216 h 477"/>
                  <a:gd name="T52" fmla="*/ 699 w 732"/>
                  <a:gd name="T53" fmla="*/ 259 h 477"/>
                  <a:gd name="T54" fmla="*/ 607 w 732"/>
                  <a:gd name="T55" fmla="*/ 202 h 477"/>
                  <a:gd name="T56" fmla="*/ 602 w 732"/>
                  <a:gd name="T57" fmla="*/ 208 h 477"/>
                  <a:gd name="T58" fmla="*/ 653 w 732"/>
                  <a:gd name="T59" fmla="*/ 201 h 477"/>
                  <a:gd name="T60" fmla="*/ 679 w 732"/>
                  <a:gd name="T61" fmla="*/ 238 h 477"/>
                  <a:gd name="T62" fmla="*/ 679 w 732"/>
                  <a:gd name="T63" fmla="*/ 234 h 477"/>
                  <a:gd name="T64" fmla="*/ 699 w 732"/>
                  <a:gd name="T65" fmla="*/ 268 h 477"/>
                  <a:gd name="T66" fmla="*/ 585 w 732"/>
                  <a:gd name="T67" fmla="*/ 216 h 477"/>
                  <a:gd name="T68" fmla="*/ 728 w 732"/>
                  <a:gd name="T69" fmla="*/ 300 h 477"/>
                  <a:gd name="T70" fmla="*/ 580 w 732"/>
                  <a:gd name="T71" fmla="*/ 221 h 477"/>
                  <a:gd name="T72" fmla="*/ 720 w 732"/>
                  <a:gd name="T73" fmla="*/ 319 h 477"/>
                  <a:gd name="T74" fmla="*/ 723 w 732"/>
                  <a:gd name="T75" fmla="*/ 316 h 477"/>
                  <a:gd name="T76" fmla="*/ 719 w 732"/>
                  <a:gd name="T77" fmla="*/ 314 h 477"/>
                  <a:gd name="T78" fmla="*/ 724 w 732"/>
                  <a:gd name="T79" fmla="*/ 312 h 477"/>
                  <a:gd name="T80" fmla="*/ 301 w 732"/>
                  <a:gd name="T81" fmla="*/ 74 h 477"/>
                  <a:gd name="T82" fmla="*/ 714 w 732"/>
                  <a:gd name="T83" fmla="*/ 327 h 477"/>
                  <a:gd name="T84" fmla="*/ 312 w 732"/>
                  <a:gd name="T85" fmla="*/ 90 h 477"/>
                  <a:gd name="T86" fmla="*/ 267 w 732"/>
                  <a:gd name="T87" fmla="*/ 80 h 477"/>
                  <a:gd name="T88" fmla="*/ 691 w 732"/>
                  <a:gd name="T89" fmla="*/ 349 h 477"/>
                  <a:gd name="T90" fmla="*/ 692 w 732"/>
                  <a:gd name="T91" fmla="*/ 346 h 477"/>
                  <a:gd name="T92" fmla="*/ 242 w 732"/>
                  <a:gd name="T93" fmla="*/ 80 h 477"/>
                  <a:gd name="T94" fmla="*/ 264 w 732"/>
                  <a:gd name="T95" fmla="*/ 106 h 477"/>
                  <a:gd name="T96" fmla="*/ 686 w 732"/>
                  <a:gd name="T97" fmla="*/ 363 h 477"/>
                  <a:gd name="T98" fmla="*/ 190 w 732"/>
                  <a:gd name="T99" fmla="*/ 75 h 477"/>
                  <a:gd name="T100" fmla="*/ 671 w 732"/>
                  <a:gd name="T101" fmla="*/ 378 h 477"/>
                  <a:gd name="T102" fmla="*/ 670 w 732"/>
                  <a:gd name="T103" fmla="*/ 376 h 477"/>
                  <a:gd name="T104" fmla="*/ 66 w 732"/>
                  <a:gd name="T105" fmla="*/ 4 h 477"/>
                  <a:gd name="T106" fmla="*/ 700 w 732"/>
                  <a:gd name="T107" fmla="*/ 422 h 477"/>
                  <a:gd name="T108" fmla="*/ 702 w 732"/>
                  <a:gd name="T109" fmla="*/ 419 h 477"/>
                  <a:gd name="T110" fmla="*/ 704 w 732"/>
                  <a:gd name="T111" fmla="*/ 437 h 477"/>
                  <a:gd name="T112" fmla="*/ 703 w 732"/>
                  <a:gd name="T113" fmla="*/ 433 h 477"/>
                  <a:gd name="T114" fmla="*/ 6 w 732"/>
                  <a:gd name="T115" fmla="*/ 9 h 477"/>
                  <a:gd name="T116" fmla="*/ 6 w 732"/>
                  <a:gd name="T117" fmla="*/ 23 h 477"/>
                  <a:gd name="T118" fmla="*/ 714 w 732"/>
                  <a:gd name="T119" fmla="*/ 473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2" h="477">
                    <a:moveTo>
                      <a:pt x="721" y="475"/>
                    </a:moveTo>
                    <a:cubicBezTo>
                      <a:pt x="721" y="474"/>
                      <a:pt x="721" y="473"/>
                      <a:pt x="721" y="472"/>
                    </a:cubicBezTo>
                    <a:cubicBezTo>
                      <a:pt x="721" y="470"/>
                      <a:pt x="721" y="470"/>
                      <a:pt x="720" y="469"/>
                    </a:cubicBezTo>
                    <a:cubicBezTo>
                      <a:pt x="719" y="467"/>
                      <a:pt x="718" y="466"/>
                      <a:pt x="716" y="464"/>
                    </a:cubicBezTo>
                    <a:cubicBezTo>
                      <a:pt x="712" y="461"/>
                      <a:pt x="705" y="456"/>
                      <a:pt x="697" y="451"/>
                    </a:cubicBezTo>
                    <a:cubicBezTo>
                      <a:pt x="667" y="431"/>
                      <a:pt x="609" y="396"/>
                      <a:pt x="538" y="354"/>
                    </a:cubicBezTo>
                    <a:cubicBezTo>
                      <a:pt x="433" y="291"/>
                      <a:pt x="300" y="214"/>
                      <a:pt x="193" y="150"/>
                    </a:cubicBezTo>
                    <a:cubicBezTo>
                      <a:pt x="140" y="118"/>
                      <a:pt x="93" y="89"/>
                      <a:pt x="60" y="67"/>
                    </a:cubicBezTo>
                    <a:cubicBezTo>
                      <a:pt x="43" y="56"/>
                      <a:pt x="30" y="47"/>
                      <a:pt x="21" y="40"/>
                    </a:cubicBezTo>
                    <a:cubicBezTo>
                      <a:pt x="17" y="36"/>
                      <a:pt x="13" y="33"/>
                      <a:pt x="11" y="31"/>
                    </a:cubicBezTo>
                    <a:cubicBezTo>
                      <a:pt x="10" y="30"/>
                      <a:pt x="9" y="29"/>
                      <a:pt x="9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9" y="28"/>
                      <a:pt x="9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8" y="30"/>
                      <a:pt x="8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1"/>
                      <a:pt x="7" y="31"/>
                      <a:pt x="9" y="32"/>
                    </a:cubicBezTo>
                    <a:cubicBezTo>
                      <a:pt x="13" y="34"/>
                      <a:pt x="20" y="37"/>
                      <a:pt x="28" y="41"/>
                    </a:cubicBezTo>
                    <a:cubicBezTo>
                      <a:pt x="59" y="58"/>
                      <a:pt x="118" y="92"/>
                      <a:pt x="187" y="134"/>
                    </a:cubicBezTo>
                    <a:cubicBezTo>
                      <a:pt x="291" y="197"/>
                      <a:pt x="421" y="277"/>
                      <a:pt x="524" y="342"/>
                    </a:cubicBezTo>
                    <a:cubicBezTo>
                      <a:pt x="576" y="374"/>
                      <a:pt x="622" y="403"/>
                      <a:pt x="654" y="423"/>
                    </a:cubicBezTo>
                    <a:cubicBezTo>
                      <a:pt x="670" y="433"/>
                      <a:pt x="683" y="442"/>
                      <a:pt x="692" y="447"/>
                    </a:cubicBezTo>
                    <a:cubicBezTo>
                      <a:pt x="701" y="453"/>
                      <a:pt x="706" y="456"/>
                      <a:pt x="706" y="456"/>
                    </a:cubicBezTo>
                    <a:cubicBezTo>
                      <a:pt x="707" y="456"/>
                      <a:pt x="708" y="457"/>
                      <a:pt x="709" y="456"/>
                    </a:cubicBezTo>
                    <a:cubicBezTo>
                      <a:pt x="710" y="456"/>
                      <a:pt x="711" y="455"/>
                      <a:pt x="711" y="455"/>
                    </a:cubicBezTo>
                    <a:cubicBezTo>
                      <a:pt x="712" y="454"/>
                      <a:pt x="712" y="453"/>
                      <a:pt x="712" y="452"/>
                    </a:cubicBezTo>
                    <a:cubicBezTo>
                      <a:pt x="711" y="450"/>
                      <a:pt x="711" y="450"/>
                      <a:pt x="710" y="44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4" y="8"/>
                      <a:pt x="2" y="9"/>
                      <a:pt x="1" y="11"/>
                    </a:cubicBezTo>
                    <a:cubicBezTo>
                      <a:pt x="0" y="12"/>
                      <a:pt x="0" y="15"/>
                      <a:pt x="2" y="16"/>
                    </a:cubicBezTo>
                    <a:cubicBezTo>
                      <a:pt x="2" y="16"/>
                      <a:pt x="170" y="122"/>
                      <a:pt x="341" y="228"/>
                    </a:cubicBezTo>
                    <a:cubicBezTo>
                      <a:pt x="427" y="281"/>
                      <a:pt x="514" y="335"/>
                      <a:pt x="580" y="374"/>
                    </a:cubicBezTo>
                    <a:cubicBezTo>
                      <a:pt x="614" y="394"/>
                      <a:pt x="642" y="411"/>
                      <a:pt x="663" y="423"/>
                    </a:cubicBezTo>
                    <a:cubicBezTo>
                      <a:pt x="674" y="428"/>
                      <a:pt x="682" y="433"/>
                      <a:pt x="689" y="436"/>
                    </a:cubicBezTo>
                    <a:cubicBezTo>
                      <a:pt x="692" y="438"/>
                      <a:pt x="695" y="439"/>
                      <a:pt x="697" y="440"/>
                    </a:cubicBezTo>
                    <a:cubicBezTo>
                      <a:pt x="698" y="440"/>
                      <a:pt x="699" y="441"/>
                      <a:pt x="700" y="441"/>
                    </a:cubicBezTo>
                    <a:cubicBezTo>
                      <a:pt x="701" y="441"/>
                      <a:pt x="702" y="441"/>
                      <a:pt x="703" y="441"/>
                    </a:cubicBezTo>
                    <a:cubicBezTo>
                      <a:pt x="703" y="441"/>
                      <a:pt x="704" y="441"/>
                      <a:pt x="705" y="441"/>
                    </a:cubicBezTo>
                    <a:cubicBezTo>
                      <a:pt x="705" y="441"/>
                      <a:pt x="706" y="440"/>
                      <a:pt x="707" y="439"/>
                    </a:cubicBezTo>
                    <a:cubicBezTo>
                      <a:pt x="708" y="438"/>
                      <a:pt x="708" y="437"/>
                      <a:pt x="708" y="436"/>
                    </a:cubicBezTo>
                    <a:cubicBezTo>
                      <a:pt x="707" y="435"/>
                      <a:pt x="707" y="434"/>
                      <a:pt x="706" y="434"/>
                    </a:cubicBezTo>
                    <a:cubicBezTo>
                      <a:pt x="706" y="434"/>
                      <a:pt x="703" y="432"/>
                      <a:pt x="698" y="429"/>
                    </a:cubicBezTo>
                    <a:cubicBezTo>
                      <a:pt x="661" y="406"/>
                      <a:pt x="492" y="304"/>
                      <a:pt x="333" y="206"/>
                    </a:cubicBezTo>
                    <a:cubicBezTo>
                      <a:pt x="253" y="157"/>
                      <a:pt x="176" y="109"/>
                      <a:pt x="118" y="72"/>
                    </a:cubicBezTo>
                    <a:cubicBezTo>
                      <a:pt x="90" y="54"/>
                      <a:pt x="66" y="39"/>
                      <a:pt x="50" y="27"/>
                    </a:cubicBezTo>
                    <a:cubicBezTo>
                      <a:pt x="41" y="22"/>
                      <a:pt x="35" y="17"/>
                      <a:pt x="31" y="14"/>
                    </a:cubicBezTo>
                    <a:cubicBezTo>
                      <a:pt x="28" y="12"/>
                      <a:pt x="27" y="11"/>
                      <a:pt x="26" y="10"/>
                    </a:cubicBezTo>
                    <a:cubicBezTo>
                      <a:pt x="25" y="10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5" y="10"/>
                      <a:pt x="25" y="9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2"/>
                      <a:pt x="25" y="11"/>
                      <a:pt x="25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9" y="117"/>
                      <a:pt x="358" y="220"/>
                    </a:cubicBezTo>
                    <a:cubicBezTo>
                      <a:pt x="443" y="271"/>
                      <a:pt x="528" y="323"/>
                      <a:pt x="592" y="361"/>
                    </a:cubicBezTo>
                    <a:cubicBezTo>
                      <a:pt x="623" y="381"/>
                      <a:pt x="650" y="397"/>
                      <a:pt x="669" y="408"/>
                    </a:cubicBezTo>
                    <a:cubicBezTo>
                      <a:pt x="678" y="414"/>
                      <a:pt x="685" y="418"/>
                      <a:pt x="690" y="421"/>
                    </a:cubicBezTo>
                    <a:cubicBezTo>
                      <a:pt x="693" y="423"/>
                      <a:pt x="695" y="424"/>
                      <a:pt x="696" y="425"/>
                    </a:cubicBezTo>
                    <a:cubicBezTo>
                      <a:pt x="697" y="425"/>
                      <a:pt x="697" y="425"/>
                      <a:pt x="698" y="425"/>
                    </a:cubicBezTo>
                    <a:cubicBezTo>
                      <a:pt x="698" y="426"/>
                      <a:pt x="698" y="426"/>
                      <a:pt x="698" y="426"/>
                    </a:cubicBezTo>
                    <a:cubicBezTo>
                      <a:pt x="699" y="426"/>
                      <a:pt x="699" y="426"/>
                      <a:pt x="699" y="426"/>
                    </a:cubicBezTo>
                    <a:cubicBezTo>
                      <a:pt x="699" y="426"/>
                      <a:pt x="699" y="426"/>
                      <a:pt x="699" y="426"/>
                    </a:cubicBezTo>
                    <a:cubicBezTo>
                      <a:pt x="699" y="426"/>
                      <a:pt x="699" y="426"/>
                      <a:pt x="699" y="426"/>
                    </a:cubicBezTo>
                    <a:cubicBezTo>
                      <a:pt x="699" y="426"/>
                      <a:pt x="700" y="426"/>
                      <a:pt x="700" y="426"/>
                    </a:cubicBezTo>
                    <a:cubicBezTo>
                      <a:pt x="702" y="426"/>
                      <a:pt x="704" y="425"/>
                      <a:pt x="704" y="423"/>
                    </a:cubicBezTo>
                    <a:cubicBezTo>
                      <a:pt x="705" y="422"/>
                      <a:pt x="704" y="420"/>
                      <a:pt x="702" y="419"/>
                    </a:cubicBezTo>
                    <a:cubicBezTo>
                      <a:pt x="472" y="275"/>
                      <a:pt x="472" y="275"/>
                      <a:pt x="472" y="275"/>
                    </a:cubicBezTo>
                    <a:cubicBezTo>
                      <a:pt x="684" y="403"/>
                      <a:pt x="684" y="403"/>
                      <a:pt x="684" y="403"/>
                    </a:cubicBezTo>
                    <a:cubicBezTo>
                      <a:pt x="686" y="404"/>
                      <a:pt x="688" y="403"/>
                      <a:pt x="689" y="401"/>
                    </a:cubicBezTo>
                    <a:cubicBezTo>
                      <a:pt x="690" y="399"/>
                      <a:pt x="690" y="397"/>
                      <a:pt x="688" y="396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7"/>
                      <a:pt x="56" y="7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4" y="8"/>
                      <a:pt x="55" y="8"/>
                      <a:pt x="57" y="9"/>
                    </a:cubicBezTo>
                    <a:cubicBezTo>
                      <a:pt x="64" y="12"/>
                      <a:pt x="79" y="21"/>
                      <a:pt x="100" y="32"/>
                    </a:cubicBezTo>
                    <a:cubicBezTo>
                      <a:pt x="173" y="74"/>
                      <a:pt x="316" y="160"/>
                      <a:pt x="441" y="236"/>
                    </a:cubicBezTo>
                    <a:cubicBezTo>
                      <a:pt x="503" y="274"/>
                      <a:pt x="561" y="310"/>
                      <a:pt x="603" y="336"/>
                    </a:cubicBezTo>
                    <a:cubicBezTo>
                      <a:pt x="624" y="349"/>
                      <a:pt x="641" y="359"/>
                      <a:pt x="653" y="366"/>
                    </a:cubicBezTo>
                    <a:cubicBezTo>
                      <a:pt x="659" y="370"/>
                      <a:pt x="663" y="373"/>
                      <a:pt x="666" y="375"/>
                    </a:cubicBezTo>
                    <a:cubicBezTo>
                      <a:pt x="670" y="377"/>
                      <a:pt x="671" y="378"/>
                      <a:pt x="671" y="378"/>
                    </a:cubicBezTo>
                    <a:cubicBezTo>
                      <a:pt x="672" y="379"/>
                      <a:pt x="674" y="379"/>
                      <a:pt x="675" y="378"/>
                    </a:cubicBezTo>
                    <a:cubicBezTo>
                      <a:pt x="677" y="377"/>
                      <a:pt x="677" y="376"/>
                      <a:pt x="677" y="374"/>
                    </a:cubicBezTo>
                    <a:cubicBezTo>
                      <a:pt x="677" y="373"/>
                      <a:pt x="677" y="373"/>
                      <a:pt x="677" y="373"/>
                    </a:cubicBezTo>
                    <a:cubicBezTo>
                      <a:pt x="677" y="372"/>
                      <a:pt x="676" y="372"/>
                      <a:pt x="676" y="372"/>
                    </a:cubicBezTo>
                    <a:cubicBezTo>
                      <a:pt x="676" y="371"/>
                      <a:pt x="676" y="371"/>
                      <a:pt x="676" y="371"/>
                    </a:cubicBezTo>
                    <a:cubicBezTo>
                      <a:pt x="675" y="371"/>
                      <a:pt x="675" y="371"/>
                      <a:pt x="675" y="371"/>
                    </a:cubicBezTo>
                    <a:cubicBezTo>
                      <a:pt x="675" y="370"/>
                      <a:pt x="672" y="369"/>
                      <a:pt x="668" y="367"/>
                    </a:cubicBezTo>
                    <a:cubicBezTo>
                      <a:pt x="638" y="349"/>
                      <a:pt x="520" y="278"/>
                      <a:pt x="409" y="211"/>
                    </a:cubicBezTo>
                    <a:cubicBezTo>
                      <a:pt x="354" y="177"/>
                      <a:pt x="301" y="144"/>
                      <a:pt x="261" y="119"/>
                    </a:cubicBezTo>
                    <a:cubicBezTo>
                      <a:pt x="241" y="106"/>
                      <a:pt x="225" y="95"/>
                      <a:pt x="214" y="87"/>
                    </a:cubicBezTo>
                    <a:cubicBezTo>
                      <a:pt x="208" y="83"/>
                      <a:pt x="204" y="80"/>
                      <a:pt x="201" y="77"/>
                    </a:cubicBezTo>
                    <a:cubicBezTo>
                      <a:pt x="199" y="76"/>
                      <a:pt x="198" y="75"/>
                      <a:pt x="198" y="74"/>
                    </a:cubicBezTo>
                    <a:cubicBezTo>
                      <a:pt x="197" y="74"/>
                      <a:pt x="197" y="74"/>
                      <a:pt x="197" y="74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98" y="75"/>
                      <a:pt x="198" y="75"/>
                      <a:pt x="198" y="75"/>
                    </a:cubicBezTo>
                    <a:cubicBezTo>
                      <a:pt x="198" y="74"/>
                      <a:pt x="197" y="74"/>
                      <a:pt x="197" y="74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98" y="75"/>
                      <a:pt x="198" y="75"/>
                      <a:pt x="198" y="75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7" y="77"/>
                      <a:pt x="197" y="77"/>
                      <a:pt x="197" y="77"/>
                    </a:cubicBezTo>
                    <a:cubicBezTo>
                      <a:pt x="198" y="76"/>
                      <a:pt x="198" y="76"/>
                      <a:pt x="198" y="75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7" y="77"/>
                      <a:pt x="197" y="77"/>
                      <a:pt x="197" y="77"/>
                    </a:cubicBezTo>
                    <a:cubicBezTo>
                      <a:pt x="194" y="75"/>
                      <a:pt x="194" y="75"/>
                      <a:pt x="194" y="75"/>
                    </a:cubicBezTo>
                    <a:cubicBezTo>
                      <a:pt x="192" y="78"/>
                      <a:pt x="192" y="78"/>
                      <a:pt x="192" y="78"/>
                    </a:cubicBezTo>
                    <a:cubicBezTo>
                      <a:pt x="684" y="366"/>
                      <a:pt x="684" y="366"/>
                      <a:pt x="684" y="366"/>
                    </a:cubicBezTo>
                    <a:cubicBezTo>
                      <a:pt x="686" y="367"/>
                      <a:pt x="689" y="367"/>
                      <a:pt x="690" y="365"/>
                    </a:cubicBezTo>
                    <a:cubicBezTo>
                      <a:pt x="690" y="364"/>
                      <a:pt x="690" y="363"/>
                      <a:pt x="690" y="363"/>
                    </a:cubicBezTo>
                    <a:cubicBezTo>
                      <a:pt x="690" y="362"/>
                      <a:pt x="690" y="361"/>
                      <a:pt x="690" y="361"/>
                    </a:cubicBezTo>
                    <a:cubicBezTo>
                      <a:pt x="689" y="360"/>
                      <a:pt x="689" y="359"/>
                      <a:pt x="689" y="359"/>
                    </a:cubicBezTo>
                    <a:cubicBezTo>
                      <a:pt x="688" y="358"/>
                      <a:pt x="687" y="357"/>
                      <a:pt x="685" y="356"/>
                    </a:cubicBezTo>
                    <a:cubicBezTo>
                      <a:pt x="679" y="351"/>
                      <a:pt x="668" y="343"/>
                      <a:pt x="653" y="334"/>
                    </a:cubicBezTo>
                    <a:cubicBezTo>
                      <a:pt x="599" y="299"/>
                      <a:pt x="494" y="236"/>
                      <a:pt x="402" y="181"/>
                    </a:cubicBezTo>
                    <a:cubicBezTo>
                      <a:pt x="356" y="153"/>
                      <a:pt x="314" y="127"/>
                      <a:pt x="283" y="108"/>
                    </a:cubicBezTo>
                    <a:cubicBezTo>
                      <a:pt x="267" y="99"/>
                      <a:pt x="255" y="91"/>
                      <a:pt x="246" y="85"/>
                    </a:cubicBezTo>
                    <a:cubicBezTo>
                      <a:pt x="242" y="82"/>
                      <a:pt x="238" y="80"/>
                      <a:pt x="236" y="78"/>
                    </a:cubicBezTo>
                    <a:cubicBezTo>
                      <a:pt x="235" y="77"/>
                      <a:pt x="234" y="77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2" y="77"/>
                      <a:pt x="232" y="77"/>
                      <a:pt x="232" y="77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2" y="77"/>
                      <a:pt x="232" y="77"/>
                      <a:pt x="232" y="77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1" y="78"/>
                      <a:pt x="231" y="78"/>
                      <a:pt x="231" y="78"/>
                    </a:cubicBezTo>
                    <a:cubicBezTo>
                      <a:pt x="234" y="78"/>
                      <a:pt x="234" y="78"/>
                      <a:pt x="234" y="78"/>
                    </a:cubicBezTo>
                    <a:cubicBezTo>
                      <a:pt x="234" y="77"/>
                      <a:pt x="234" y="77"/>
                      <a:pt x="234" y="76"/>
                    </a:cubicBezTo>
                    <a:cubicBezTo>
                      <a:pt x="231" y="78"/>
                      <a:pt x="231" y="78"/>
                      <a:pt x="231" y="78"/>
                    </a:cubicBezTo>
                    <a:cubicBezTo>
                      <a:pt x="234" y="78"/>
                      <a:pt x="234" y="78"/>
                      <a:pt x="234" y="78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4" y="80"/>
                      <a:pt x="234" y="80"/>
                      <a:pt x="234" y="80"/>
                    </a:cubicBezTo>
                    <a:cubicBezTo>
                      <a:pt x="234" y="79"/>
                      <a:pt x="234" y="79"/>
                      <a:pt x="234" y="78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4" y="80"/>
                      <a:pt x="234" y="80"/>
                      <a:pt x="234" y="80"/>
                    </a:cubicBezTo>
                    <a:cubicBezTo>
                      <a:pt x="234" y="80"/>
                      <a:pt x="234" y="80"/>
                      <a:pt x="234" y="80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2" y="82"/>
                      <a:pt x="232" y="82"/>
                      <a:pt x="232" y="82"/>
                    </a:cubicBezTo>
                    <a:cubicBezTo>
                      <a:pt x="232" y="81"/>
                      <a:pt x="233" y="81"/>
                      <a:pt x="234" y="80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2" y="82"/>
                      <a:pt x="232" y="82"/>
                      <a:pt x="232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0" y="82"/>
                      <a:pt x="230" y="82"/>
                      <a:pt x="230" y="82"/>
                    </a:cubicBezTo>
                    <a:cubicBezTo>
                      <a:pt x="231" y="82"/>
                      <a:pt x="231" y="82"/>
                      <a:pt x="232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30" y="82"/>
                      <a:pt x="230" y="82"/>
                      <a:pt x="230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30" y="82"/>
                      <a:pt x="230" y="82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30" y="80"/>
                      <a:pt x="230" y="80"/>
                      <a:pt x="230" y="80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30" y="80"/>
                      <a:pt x="230" y="80"/>
                      <a:pt x="230" y="80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30" y="82"/>
                      <a:pt x="231" y="83"/>
                    </a:cubicBezTo>
                    <a:cubicBezTo>
                      <a:pt x="240" y="88"/>
                      <a:pt x="272" y="108"/>
                      <a:pt x="315" y="134"/>
                    </a:cubicBezTo>
                    <a:cubicBezTo>
                      <a:pt x="380" y="173"/>
                      <a:pt x="469" y="228"/>
                      <a:pt x="545" y="273"/>
                    </a:cubicBezTo>
                    <a:cubicBezTo>
                      <a:pt x="582" y="296"/>
                      <a:pt x="617" y="316"/>
                      <a:pt x="643" y="330"/>
                    </a:cubicBezTo>
                    <a:cubicBezTo>
                      <a:pt x="655" y="337"/>
                      <a:pt x="666" y="343"/>
                      <a:pt x="675" y="347"/>
                    </a:cubicBezTo>
                    <a:cubicBezTo>
                      <a:pt x="679" y="349"/>
                      <a:pt x="682" y="351"/>
                      <a:pt x="685" y="352"/>
                    </a:cubicBezTo>
                    <a:cubicBezTo>
                      <a:pt x="686" y="352"/>
                      <a:pt x="688" y="353"/>
                      <a:pt x="689" y="353"/>
                    </a:cubicBezTo>
                    <a:cubicBezTo>
                      <a:pt x="690" y="353"/>
                      <a:pt x="691" y="354"/>
                      <a:pt x="692" y="354"/>
                    </a:cubicBezTo>
                    <a:cubicBezTo>
                      <a:pt x="693" y="354"/>
                      <a:pt x="693" y="354"/>
                      <a:pt x="694" y="353"/>
                    </a:cubicBezTo>
                    <a:cubicBezTo>
                      <a:pt x="695" y="353"/>
                      <a:pt x="696" y="352"/>
                      <a:pt x="696" y="351"/>
                    </a:cubicBezTo>
                    <a:cubicBezTo>
                      <a:pt x="696" y="351"/>
                      <a:pt x="696" y="351"/>
                      <a:pt x="696" y="351"/>
                    </a:cubicBezTo>
                    <a:cubicBezTo>
                      <a:pt x="697" y="351"/>
                      <a:pt x="697" y="350"/>
                      <a:pt x="697" y="349"/>
                    </a:cubicBezTo>
                    <a:cubicBezTo>
                      <a:pt x="697" y="348"/>
                      <a:pt x="697" y="347"/>
                      <a:pt x="696" y="346"/>
                    </a:cubicBezTo>
                    <a:cubicBezTo>
                      <a:pt x="695" y="345"/>
                      <a:pt x="694" y="344"/>
                      <a:pt x="693" y="342"/>
                    </a:cubicBezTo>
                    <a:cubicBezTo>
                      <a:pt x="691" y="340"/>
                      <a:pt x="687" y="337"/>
                      <a:pt x="682" y="333"/>
                    </a:cubicBezTo>
                    <a:cubicBezTo>
                      <a:pt x="664" y="319"/>
                      <a:pt x="629" y="297"/>
                      <a:pt x="587" y="271"/>
                    </a:cubicBezTo>
                    <a:cubicBezTo>
                      <a:pt x="461" y="192"/>
                      <a:pt x="270" y="80"/>
                      <a:pt x="270" y="80"/>
                    </a:cubicBezTo>
                    <a:cubicBezTo>
                      <a:pt x="268" y="79"/>
                      <a:pt x="265" y="80"/>
                      <a:pt x="264" y="82"/>
                    </a:cubicBezTo>
                    <a:cubicBezTo>
                      <a:pt x="263" y="83"/>
                      <a:pt x="264" y="86"/>
                      <a:pt x="266" y="87"/>
                    </a:cubicBezTo>
                    <a:cubicBezTo>
                      <a:pt x="699" y="342"/>
                      <a:pt x="699" y="342"/>
                      <a:pt x="699" y="342"/>
                    </a:cubicBezTo>
                    <a:cubicBezTo>
                      <a:pt x="701" y="343"/>
                      <a:pt x="703" y="342"/>
                      <a:pt x="705" y="340"/>
                    </a:cubicBezTo>
                    <a:cubicBezTo>
                      <a:pt x="706" y="339"/>
                      <a:pt x="705" y="336"/>
                      <a:pt x="703" y="335"/>
                    </a:cubicBezTo>
                    <a:cubicBezTo>
                      <a:pt x="703" y="335"/>
                      <a:pt x="702" y="334"/>
                      <a:pt x="699" y="332"/>
                    </a:cubicBezTo>
                    <a:cubicBezTo>
                      <a:pt x="676" y="319"/>
                      <a:pt x="577" y="260"/>
                      <a:pt x="483" y="203"/>
                    </a:cubicBezTo>
                    <a:cubicBezTo>
                      <a:pt x="436" y="174"/>
                      <a:pt x="390" y="146"/>
                      <a:pt x="356" y="124"/>
                    </a:cubicBezTo>
                    <a:cubicBezTo>
                      <a:pt x="339" y="113"/>
                      <a:pt x="325" y="104"/>
                      <a:pt x="315" y="97"/>
                    </a:cubicBezTo>
                    <a:cubicBezTo>
                      <a:pt x="311" y="93"/>
                      <a:pt x="307" y="90"/>
                      <a:pt x="304" y="88"/>
                    </a:cubicBezTo>
                    <a:cubicBezTo>
                      <a:pt x="303" y="87"/>
                      <a:pt x="302" y="86"/>
                      <a:pt x="302" y="86"/>
                    </a:cubicBezTo>
                    <a:cubicBezTo>
                      <a:pt x="302" y="85"/>
                      <a:pt x="302" y="85"/>
                      <a:pt x="302" y="85"/>
                    </a:cubicBezTo>
                    <a:cubicBezTo>
                      <a:pt x="302" y="85"/>
                      <a:pt x="302" y="85"/>
                      <a:pt x="302" y="85"/>
                    </a:cubicBezTo>
                    <a:cubicBezTo>
                      <a:pt x="300" y="86"/>
                      <a:pt x="300" y="86"/>
                      <a:pt x="300" y="86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302" y="85"/>
                      <a:pt x="302" y="85"/>
                      <a:pt x="302" y="85"/>
                    </a:cubicBezTo>
                    <a:cubicBezTo>
                      <a:pt x="300" y="86"/>
                      <a:pt x="300" y="86"/>
                      <a:pt x="300" y="86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299" y="87"/>
                      <a:pt x="299" y="87"/>
                      <a:pt x="299" y="87"/>
                    </a:cubicBezTo>
                    <a:cubicBezTo>
                      <a:pt x="302" y="87"/>
                      <a:pt x="302" y="87"/>
                      <a:pt x="302" y="87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299" y="87"/>
                      <a:pt x="299" y="87"/>
                      <a:pt x="299" y="87"/>
                    </a:cubicBezTo>
                    <a:cubicBezTo>
                      <a:pt x="302" y="87"/>
                      <a:pt x="302" y="87"/>
                      <a:pt x="302" y="87"/>
                    </a:cubicBezTo>
                    <a:cubicBezTo>
                      <a:pt x="298" y="87"/>
                      <a:pt x="298" y="87"/>
                      <a:pt x="298" y="87"/>
                    </a:cubicBezTo>
                    <a:cubicBezTo>
                      <a:pt x="301" y="89"/>
                      <a:pt x="301" y="89"/>
                      <a:pt x="301" y="89"/>
                    </a:cubicBezTo>
                    <a:cubicBezTo>
                      <a:pt x="302" y="88"/>
                      <a:pt x="302" y="87"/>
                      <a:pt x="302" y="87"/>
                    </a:cubicBezTo>
                    <a:cubicBezTo>
                      <a:pt x="298" y="87"/>
                      <a:pt x="298" y="87"/>
                      <a:pt x="298" y="87"/>
                    </a:cubicBezTo>
                    <a:cubicBezTo>
                      <a:pt x="301" y="89"/>
                      <a:pt x="301" y="89"/>
                      <a:pt x="301" y="89"/>
                    </a:cubicBezTo>
                    <a:cubicBezTo>
                      <a:pt x="298" y="86"/>
                      <a:pt x="298" y="86"/>
                      <a:pt x="298" y="86"/>
                    </a:cubicBezTo>
                    <a:cubicBezTo>
                      <a:pt x="296" y="90"/>
                      <a:pt x="296" y="90"/>
                      <a:pt x="296" y="90"/>
                    </a:cubicBezTo>
                    <a:cubicBezTo>
                      <a:pt x="296" y="90"/>
                      <a:pt x="398" y="150"/>
                      <a:pt x="502" y="210"/>
                    </a:cubicBezTo>
                    <a:cubicBezTo>
                      <a:pt x="553" y="241"/>
                      <a:pt x="605" y="271"/>
                      <a:pt x="644" y="293"/>
                    </a:cubicBezTo>
                    <a:cubicBezTo>
                      <a:pt x="664" y="305"/>
                      <a:pt x="681" y="314"/>
                      <a:pt x="693" y="321"/>
                    </a:cubicBezTo>
                    <a:cubicBezTo>
                      <a:pt x="699" y="324"/>
                      <a:pt x="703" y="327"/>
                      <a:pt x="707" y="328"/>
                    </a:cubicBezTo>
                    <a:cubicBezTo>
                      <a:pt x="709" y="329"/>
                      <a:pt x="710" y="330"/>
                      <a:pt x="711" y="331"/>
                    </a:cubicBezTo>
                    <a:cubicBezTo>
                      <a:pt x="711" y="331"/>
                      <a:pt x="712" y="331"/>
                      <a:pt x="712" y="331"/>
                    </a:cubicBezTo>
                    <a:cubicBezTo>
                      <a:pt x="713" y="331"/>
                      <a:pt x="713" y="331"/>
                      <a:pt x="713" y="331"/>
                    </a:cubicBezTo>
                    <a:cubicBezTo>
                      <a:pt x="713" y="331"/>
                      <a:pt x="714" y="332"/>
                      <a:pt x="714" y="332"/>
                    </a:cubicBezTo>
                    <a:cubicBezTo>
                      <a:pt x="715" y="332"/>
                      <a:pt x="715" y="332"/>
                      <a:pt x="716" y="331"/>
                    </a:cubicBezTo>
                    <a:cubicBezTo>
                      <a:pt x="716" y="331"/>
                      <a:pt x="717" y="331"/>
                      <a:pt x="718" y="330"/>
                    </a:cubicBezTo>
                    <a:cubicBezTo>
                      <a:pt x="718" y="329"/>
                      <a:pt x="719" y="328"/>
                      <a:pt x="718" y="327"/>
                    </a:cubicBezTo>
                    <a:cubicBezTo>
                      <a:pt x="718" y="326"/>
                      <a:pt x="718" y="325"/>
                      <a:pt x="717" y="324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303" y="71"/>
                      <a:pt x="303" y="71"/>
                      <a:pt x="303" y="71"/>
                    </a:cubicBezTo>
                    <a:cubicBezTo>
                      <a:pt x="307" y="73"/>
                      <a:pt x="307" y="73"/>
                      <a:pt x="307" y="73"/>
                    </a:cubicBezTo>
                    <a:cubicBezTo>
                      <a:pt x="304" y="71"/>
                      <a:pt x="304" y="71"/>
                      <a:pt x="304" y="71"/>
                    </a:cubicBezTo>
                    <a:cubicBezTo>
                      <a:pt x="305" y="74"/>
                      <a:pt x="305" y="74"/>
                      <a:pt x="305" y="74"/>
                    </a:cubicBezTo>
                    <a:cubicBezTo>
                      <a:pt x="305" y="74"/>
                      <a:pt x="306" y="73"/>
                      <a:pt x="307" y="73"/>
                    </a:cubicBezTo>
                    <a:cubicBezTo>
                      <a:pt x="304" y="71"/>
                      <a:pt x="304" y="71"/>
                      <a:pt x="304" y="71"/>
                    </a:cubicBezTo>
                    <a:cubicBezTo>
                      <a:pt x="305" y="74"/>
                      <a:pt x="305" y="74"/>
                      <a:pt x="305" y="7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304" y="74"/>
                      <a:pt x="304" y="74"/>
                      <a:pt x="304" y="74"/>
                    </a:cubicBezTo>
                    <a:cubicBezTo>
                      <a:pt x="304" y="74"/>
                      <a:pt x="305" y="74"/>
                      <a:pt x="305" y="74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304" y="74"/>
                      <a:pt x="304" y="74"/>
                      <a:pt x="304" y="74"/>
                    </a:cubicBezTo>
                    <a:cubicBezTo>
                      <a:pt x="304" y="74"/>
                      <a:pt x="305" y="74"/>
                      <a:pt x="307" y="75"/>
                    </a:cubicBezTo>
                    <a:cubicBezTo>
                      <a:pt x="309" y="75"/>
                      <a:pt x="313" y="77"/>
                      <a:pt x="318" y="80"/>
                    </a:cubicBezTo>
                    <a:cubicBezTo>
                      <a:pt x="337" y="89"/>
                      <a:pt x="372" y="108"/>
                      <a:pt x="412" y="133"/>
                    </a:cubicBezTo>
                    <a:cubicBezTo>
                      <a:pt x="473" y="169"/>
                      <a:pt x="549" y="216"/>
                      <a:pt x="610" y="253"/>
                    </a:cubicBezTo>
                    <a:cubicBezTo>
                      <a:pt x="641" y="272"/>
                      <a:pt x="668" y="289"/>
                      <a:pt x="687" y="301"/>
                    </a:cubicBezTo>
                    <a:cubicBezTo>
                      <a:pt x="697" y="307"/>
                      <a:pt x="705" y="311"/>
                      <a:pt x="711" y="315"/>
                    </a:cubicBezTo>
                    <a:cubicBezTo>
                      <a:pt x="714" y="316"/>
                      <a:pt x="716" y="318"/>
                      <a:pt x="718" y="318"/>
                    </a:cubicBezTo>
                    <a:cubicBezTo>
                      <a:pt x="719" y="319"/>
                      <a:pt x="719" y="319"/>
                      <a:pt x="720" y="320"/>
                    </a:cubicBezTo>
                    <a:cubicBezTo>
                      <a:pt x="721" y="320"/>
                      <a:pt x="721" y="320"/>
                      <a:pt x="721" y="320"/>
                    </a:cubicBezTo>
                    <a:cubicBezTo>
                      <a:pt x="721" y="320"/>
                      <a:pt x="722" y="320"/>
                      <a:pt x="723" y="320"/>
                    </a:cubicBezTo>
                    <a:cubicBezTo>
                      <a:pt x="723" y="320"/>
                      <a:pt x="723" y="320"/>
                      <a:pt x="724" y="320"/>
                    </a:cubicBezTo>
                    <a:cubicBezTo>
                      <a:pt x="725" y="320"/>
                      <a:pt x="726" y="319"/>
                      <a:pt x="726" y="318"/>
                    </a:cubicBezTo>
                    <a:cubicBezTo>
                      <a:pt x="726" y="318"/>
                      <a:pt x="726" y="318"/>
                      <a:pt x="726" y="318"/>
                    </a:cubicBezTo>
                    <a:cubicBezTo>
                      <a:pt x="727" y="317"/>
                      <a:pt x="727" y="317"/>
                      <a:pt x="727" y="316"/>
                    </a:cubicBezTo>
                    <a:cubicBezTo>
                      <a:pt x="727" y="315"/>
                      <a:pt x="727" y="315"/>
                      <a:pt x="726" y="314"/>
                    </a:cubicBezTo>
                    <a:cubicBezTo>
                      <a:pt x="726" y="314"/>
                      <a:pt x="726" y="313"/>
                      <a:pt x="726" y="313"/>
                    </a:cubicBezTo>
                    <a:cubicBezTo>
                      <a:pt x="725" y="313"/>
                      <a:pt x="725" y="313"/>
                      <a:pt x="725" y="313"/>
                    </a:cubicBezTo>
                    <a:cubicBezTo>
                      <a:pt x="724" y="312"/>
                      <a:pt x="723" y="311"/>
                      <a:pt x="722" y="310"/>
                    </a:cubicBezTo>
                    <a:cubicBezTo>
                      <a:pt x="716" y="307"/>
                      <a:pt x="704" y="300"/>
                      <a:pt x="690" y="291"/>
                    </a:cubicBezTo>
                    <a:cubicBezTo>
                      <a:pt x="667" y="278"/>
                      <a:pt x="639" y="261"/>
                      <a:pt x="616" y="246"/>
                    </a:cubicBezTo>
                    <a:cubicBezTo>
                      <a:pt x="604" y="239"/>
                      <a:pt x="594" y="233"/>
                      <a:pt x="587" y="228"/>
                    </a:cubicBezTo>
                    <a:cubicBezTo>
                      <a:pt x="584" y="226"/>
                      <a:pt x="581" y="224"/>
                      <a:pt x="579" y="223"/>
                    </a:cubicBezTo>
                    <a:cubicBezTo>
                      <a:pt x="578" y="222"/>
                      <a:pt x="577" y="221"/>
                      <a:pt x="577" y="221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5" y="222"/>
                      <a:pt x="575" y="222"/>
                      <a:pt x="575" y="222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5" y="222"/>
                      <a:pt x="575" y="222"/>
                      <a:pt x="575" y="222"/>
                    </a:cubicBezTo>
                    <a:cubicBezTo>
                      <a:pt x="577" y="221"/>
                      <a:pt x="577" y="221"/>
                      <a:pt x="577" y="221"/>
                    </a:cubicBezTo>
                    <a:cubicBezTo>
                      <a:pt x="574" y="223"/>
                      <a:pt x="574" y="223"/>
                      <a:pt x="574" y="223"/>
                    </a:cubicBezTo>
                    <a:cubicBezTo>
                      <a:pt x="577" y="223"/>
                      <a:pt x="577" y="223"/>
                      <a:pt x="577" y="223"/>
                    </a:cubicBezTo>
                    <a:cubicBezTo>
                      <a:pt x="577" y="222"/>
                      <a:pt x="577" y="221"/>
                      <a:pt x="577" y="221"/>
                    </a:cubicBezTo>
                    <a:cubicBezTo>
                      <a:pt x="574" y="223"/>
                      <a:pt x="574" y="223"/>
                      <a:pt x="574" y="223"/>
                    </a:cubicBezTo>
                    <a:cubicBezTo>
                      <a:pt x="577" y="223"/>
                      <a:pt x="577" y="223"/>
                      <a:pt x="577" y="223"/>
                    </a:cubicBezTo>
                    <a:cubicBezTo>
                      <a:pt x="573" y="223"/>
                      <a:pt x="573" y="223"/>
                      <a:pt x="573" y="223"/>
                    </a:cubicBezTo>
                    <a:cubicBezTo>
                      <a:pt x="577" y="225"/>
                      <a:pt x="577" y="225"/>
                      <a:pt x="577" y="225"/>
                    </a:cubicBezTo>
                    <a:cubicBezTo>
                      <a:pt x="577" y="224"/>
                      <a:pt x="577" y="223"/>
                      <a:pt x="577" y="223"/>
                    </a:cubicBezTo>
                    <a:cubicBezTo>
                      <a:pt x="573" y="223"/>
                      <a:pt x="573" y="223"/>
                      <a:pt x="573" y="223"/>
                    </a:cubicBezTo>
                    <a:cubicBezTo>
                      <a:pt x="577" y="225"/>
                      <a:pt x="577" y="225"/>
                      <a:pt x="577" y="225"/>
                    </a:cubicBezTo>
                    <a:cubicBezTo>
                      <a:pt x="573" y="223"/>
                      <a:pt x="573" y="223"/>
                      <a:pt x="573" y="223"/>
                    </a:cubicBezTo>
                    <a:cubicBezTo>
                      <a:pt x="571" y="226"/>
                      <a:pt x="571" y="226"/>
                      <a:pt x="571" y="226"/>
                    </a:cubicBezTo>
                    <a:cubicBezTo>
                      <a:pt x="571" y="226"/>
                      <a:pt x="610" y="246"/>
                      <a:pt x="648" y="265"/>
                    </a:cubicBezTo>
                    <a:cubicBezTo>
                      <a:pt x="667" y="275"/>
                      <a:pt x="687" y="284"/>
                      <a:pt x="701" y="292"/>
                    </a:cubicBezTo>
                    <a:cubicBezTo>
                      <a:pt x="709" y="295"/>
                      <a:pt x="715" y="298"/>
                      <a:pt x="719" y="301"/>
                    </a:cubicBezTo>
                    <a:cubicBezTo>
                      <a:pt x="721" y="302"/>
                      <a:pt x="723" y="302"/>
                      <a:pt x="724" y="303"/>
                    </a:cubicBezTo>
                    <a:cubicBezTo>
                      <a:pt x="725" y="303"/>
                      <a:pt x="726" y="304"/>
                      <a:pt x="726" y="304"/>
                    </a:cubicBezTo>
                    <a:cubicBezTo>
                      <a:pt x="727" y="304"/>
                      <a:pt x="727" y="304"/>
                      <a:pt x="727" y="304"/>
                    </a:cubicBezTo>
                    <a:cubicBezTo>
                      <a:pt x="727" y="304"/>
                      <a:pt x="727" y="304"/>
                      <a:pt x="727" y="304"/>
                    </a:cubicBezTo>
                    <a:cubicBezTo>
                      <a:pt x="727" y="304"/>
                      <a:pt x="727" y="304"/>
                      <a:pt x="728" y="304"/>
                    </a:cubicBezTo>
                    <a:cubicBezTo>
                      <a:pt x="728" y="304"/>
                      <a:pt x="729" y="304"/>
                      <a:pt x="729" y="304"/>
                    </a:cubicBezTo>
                    <a:cubicBezTo>
                      <a:pt x="730" y="304"/>
                      <a:pt x="731" y="304"/>
                      <a:pt x="731" y="303"/>
                    </a:cubicBezTo>
                    <a:cubicBezTo>
                      <a:pt x="732" y="302"/>
                      <a:pt x="732" y="301"/>
                      <a:pt x="732" y="300"/>
                    </a:cubicBezTo>
                    <a:cubicBezTo>
                      <a:pt x="732" y="298"/>
                      <a:pt x="731" y="297"/>
                      <a:pt x="730" y="297"/>
                    </a:cubicBezTo>
                    <a:cubicBezTo>
                      <a:pt x="589" y="209"/>
                      <a:pt x="589" y="209"/>
                      <a:pt x="589" y="209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91" y="214"/>
                      <a:pt x="591" y="214"/>
                      <a:pt x="591" y="214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90" y="216"/>
                      <a:pt x="590" y="216"/>
                      <a:pt x="590" y="216"/>
                    </a:cubicBezTo>
                    <a:cubicBezTo>
                      <a:pt x="590" y="215"/>
                      <a:pt x="590" y="215"/>
                      <a:pt x="591" y="214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90" y="216"/>
                      <a:pt x="590" y="216"/>
                      <a:pt x="590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8" y="216"/>
                      <a:pt x="588" y="216"/>
                      <a:pt x="588" y="216"/>
                    </a:cubicBezTo>
                    <a:cubicBezTo>
                      <a:pt x="588" y="216"/>
                      <a:pt x="589" y="216"/>
                      <a:pt x="590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8" y="216"/>
                      <a:pt x="588" y="216"/>
                      <a:pt x="588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8" y="216"/>
                      <a:pt x="588" y="216"/>
                      <a:pt x="588" y="216"/>
                    </a:cubicBezTo>
                    <a:cubicBezTo>
                      <a:pt x="587" y="212"/>
                      <a:pt x="587" y="212"/>
                      <a:pt x="587" y="212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3"/>
                      <a:pt x="587" y="213"/>
                      <a:pt x="587" y="213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3"/>
                      <a:pt x="587" y="213"/>
                      <a:pt x="587" y="213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4"/>
                      <a:pt x="587" y="214"/>
                      <a:pt x="587" y="214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7" y="216"/>
                      <a:pt x="587" y="216"/>
                      <a:pt x="587" y="216"/>
                    </a:cubicBezTo>
                    <a:cubicBezTo>
                      <a:pt x="587" y="214"/>
                      <a:pt x="587" y="214"/>
                      <a:pt x="587" y="214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6" y="216"/>
                      <a:pt x="586" y="216"/>
                      <a:pt x="586" y="216"/>
                    </a:cubicBezTo>
                    <a:cubicBezTo>
                      <a:pt x="587" y="216"/>
                      <a:pt x="587" y="217"/>
                      <a:pt x="589" y="217"/>
                    </a:cubicBezTo>
                    <a:cubicBezTo>
                      <a:pt x="597" y="221"/>
                      <a:pt x="625" y="234"/>
                      <a:pt x="650" y="246"/>
                    </a:cubicBezTo>
                    <a:cubicBezTo>
                      <a:pt x="663" y="252"/>
                      <a:pt x="675" y="257"/>
                      <a:pt x="684" y="262"/>
                    </a:cubicBezTo>
                    <a:cubicBezTo>
                      <a:pt x="693" y="266"/>
                      <a:pt x="699" y="269"/>
                      <a:pt x="699" y="269"/>
                    </a:cubicBezTo>
                    <a:cubicBezTo>
                      <a:pt x="701" y="270"/>
                      <a:pt x="703" y="269"/>
                      <a:pt x="704" y="267"/>
                    </a:cubicBezTo>
                    <a:cubicBezTo>
                      <a:pt x="705" y="265"/>
                      <a:pt x="705" y="263"/>
                      <a:pt x="703" y="262"/>
                    </a:cubicBezTo>
                    <a:cubicBezTo>
                      <a:pt x="703" y="262"/>
                      <a:pt x="701" y="261"/>
                      <a:pt x="699" y="259"/>
                    </a:cubicBezTo>
                    <a:cubicBezTo>
                      <a:pt x="690" y="253"/>
                      <a:pt x="666" y="239"/>
                      <a:pt x="646" y="226"/>
                    </a:cubicBezTo>
                    <a:cubicBezTo>
                      <a:pt x="635" y="220"/>
                      <a:pt x="625" y="214"/>
                      <a:pt x="618" y="209"/>
                    </a:cubicBezTo>
                    <a:cubicBezTo>
                      <a:pt x="615" y="207"/>
                      <a:pt x="612" y="205"/>
                      <a:pt x="610" y="204"/>
                    </a:cubicBezTo>
                    <a:cubicBezTo>
                      <a:pt x="609" y="203"/>
                      <a:pt x="608" y="203"/>
                      <a:pt x="607" y="202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5" y="204"/>
                      <a:pt x="605" y="204"/>
                      <a:pt x="605" y="204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5" y="204"/>
                      <a:pt x="605" y="204"/>
                      <a:pt x="605" y="204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3"/>
                      <a:pt x="608" y="203"/>
                      <a:pt x="608" y="203"/>
                    </a:cubicBezTo>
                    <a:cubicBezTo>
                      <a:pt x="607" y="202"/>
                      <a:pt x="607" y="202"/>
                      <a:pt x="607" y="202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3"/>
                      <a:pt x="608" y="203"/>
                      <a:pt x="608" y="203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5"/>
                      <a:pt x="608" y="205"/>
                      <a:pt x="608" y="205"/>
                    </a:cubicBezTo>
                    <a:cubicBezTo>
                      <a:pt x="608" y="204"/>
                      <a:pt x="608" y="203"/>
                      <a:pt x="608" y="203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8" y="205"/>
                      <a:pt x="608" y="205"/>
                      <a:pt x="608" y="205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7" y="207"/>
                      <a:pt x="607" y="207"/>
                      <a:pt x="607" y="207"/>
                    </a:cubicBezTo>
                    <a:cubicBezTo>
                      <a:pt x="608" y="206"/>
                      <a:pt x="608" y="205"/>
                      <a:pt x="608" y="205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7" y="207"/>
                      <a:pt x="607" y="207"/>
                      <a:pt x="607" y="207"/>
                    </a:cubicBezTo>
                    <a:cubicBezTo>
                      <a:pt x="604" y="205"/>
                      <a:pt x="604" y="205"/>
                      <a:pt x="604" y="205"/>
                    </a:cubicBezTo>
                    <a:cubicBezTo>
                      <a:pt x="602" y="208"/>
                      <a:pt x="602" y="208"/>
                      <a:pt x="602" y="208"/>
                    </a:cubicBezTo>
                    <a:cubicBezTo>
                      <a:pt x="602" y="208"/>
                      <a:pt x="620" y="217"/>
                      <a:pt x="638" y="225"/>
                    </a:cubicBezTo>
                    <a:cubicBezTo>
                      <a:pt x="647" y="229"/>
                      <a:pt x="657" y="233"/>
                      <a:pt x="664" y="236"/>
                    </a:cubicBezTo>
                    <a:cubicBezTo>
                      <a:pt x="668" y="238"/>
                      <a:pt x="671" y="239"/>
                      <a:pt x="673" y="240"/>
                    </a:cubicBezTo>
                    <a:cubicBezTo>
                      <a:pt x="674" y="241"/>
                      <a:pt x="675" y="241"/>
                      <a:pt x="676" y="241"/>
                    </a:cubicBezTo>
                    <a:cubicBezTo>
                      <a:pt x="677" y="242"/>
                      <a:pt x="677" y="242"/>
                      <a:pt x="678" y="242"/>
                    </a:cubicBezTo>
                    <a:cubicBezTo>
                      <a:pt x="678" y="242"/>
                      <a:pt x="678" y="242"/>
                      <a:pt x="679" y="242"/>
                    </a:cubicBezTo>
                    <a:cubicBezTo>
                      <a:pt x="679" y="242"/>
                      <a:pt x="680" y="242"/>
                      <a:pt x="680" y="242"/>
                    </a:cubicBezTo>
                    <a:cubicBezTo>
                      <a:pt x="681" y="242"/>
                      <a:pt x="682" y="241"/>
                      <a:pt x="683" y="240"/>
                    </a:cubicBezTo>
                    <a:cubicBezTo>
                      <a:pt x="683" y="239"/>
                      <a:pt x="683" y="238"/>
                      <a:pt x="683" y="237"/>
                    </a:cubicBezTo>
                    <a:cubicBezTo>
                      <a:pt x="683" y="236"/>
                      <a:pt x="682" y="235"/>
                      <a:pt x="681" y="235"/>
                    </a:cubicBezTo>
                    <a:cubicBezTo>
                      <a:pt x="637" y="207"/>
                      <a:pt x="637" y="207"/>
                      <a:pt x="637" y="207"/>
                    </a:cubicBezTo>
                    <a:cubicBezTo>
                      <a:pt x="651" y="208"/>
                      <a:pt x="651" y="208"/>
                      <a:pt x="651" y="208"/>
                    </a:cubicBezTo>
                    <a:cubicBezTo>
                      <a:pt x="653" y="209"/>
                      <a:pt x="654" y="208"/>
                      <a:pt x="655" y="206"/>
                    </a:cubicBezTo>
                    <a:cubicBezTo>
                      <a:pt x="656" y="204"/>
                      <a:pt x="655" y="202"/>
                      <a:pt x="653" y="201"/>
                    </a:cubicBezTo>
                    <a:cubicBezTo>
                      <a:pt x="638" y="191"/>
                      <a:pt x="638" y="191"/>
                      <a:pt x="638" y="191"/>
                    </a:cubicBezTo>
                    <a:cubicBezTo>
                      <a:pt x="636" y="190"/>
                      <a:pt x="633" y="190"/>
                      <a:pt x="632" y="192"/>
                    </a:cubicBezTo>
                    <a:cubicBezTo>
                      <a:pt x="631" y="194"/>
                      <a:pt x="631" y="197"/>
                      <a:pt x="633" y="198"/>
                    </a:cubicBezTo>
                    <a:cubicBezTo>
                      <a:pt x="634" y="198"/>
                      <a:pt x="634" y="198"/>
                      <a:pt x="634" y="198"/>
                    </a:cubicBezTo>
                    <a:cubicBezTo>
                      <a:pt x="619" y="196"/>
                      <a:pt x="619" y="196"/>
                      <a:pt x="619" y="196"/>
                    </a:cubicBezTo>
                    <a:cubicBezTo>
                      <a:pt x="617" y="196"/>
                      <a:pt x="616" y="197"/>
                      <a:pt x="615" y="199"/>
                    </a:cubicBezTo>
                    <a:cubicBezTo>
                      <a:pt x="614" y="201"/>
                      <a:pt x="615" y="203"/>
                      <a:pt x="617" y="204"/>
                    </a:cubicBezTo>
                    <a:cubicBezTo>
                      <a:pt x="677" y="241"/>
                      <a:pt x="677" y="241"/>
                      <a:pt x="677" y="241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6" y="236"/>
                      <a:pt x="676" y="236"/>
                      <a:pt x="676" y="236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8" y="234"/>
                      <a:pt x="678" y="234"/>
                      <a:pt x="678" y="234"/>
                    </a:cubicBezTo>
                    <a:cubicBezTo>
                      <a:pt x="678" y="234"/>
                      <a:pt x="677" y="235"/>
                      <a:pt x="676" y="236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8" y="234"/>
                      <a:pt x="678" y="234"/>
                      <a:pt x="678" y="234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8" y="234"/>
                    </a:cubicBezTo>
                    <a:cubicBezTo>
                      <a:pt x="679" y="238"/>
                      <a:pt x="679" y="238"/>
                      <a:pt x="679" y="238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6"/>
                      <a:pt x="679" y="236"/>
                      <a:pt x="679" y="236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6"/>
                      <a:pt x="679" y="236"/>
                      <a:pt x="679" y="236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80" y="234"/>
                      <a:pt x="680" y="234"/>
                      <a:pt x="680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79" y="234"/>
                      <a:pt x="679" y="234"/>
                      <a:pt x="679" y="234"/>
                    </a:cubicBezTo>
                    <a:cubicBezTo>
                      <a:pt x="680" y="234"/>
                      <a:pt x="680" y="234"/>
                      <a:pt x="680" y="234"/>
                    </a:cubicBezTo>
                    <a:cubicBezTo>
                      <a:pt x="679" y="234"/>
                      <a:pt x="679" y="234"/>
                      <a:pt x="678" y="234"/>
                    </a:cubicBezTo>
                    <a:cubicBezTo>
                      <a:pt x="675" y="232"/>
                      <a:pt x="669" y="230"/>
                      <a:pt x="661" y="227"/>
                    </a:cubicBezTo>
                    <a:cubicBezTo>
                      <a:pt x="650" y="222"/>
                      <a:pt x="636" y="215"/>
                      <a:pt x="625" y="210"/>
                    </a:cubicBezTo>
                    <a:cubicBezTo>
                      <a:pt x="620" y="207"/>
                      <a:pt x="615" y="205"/>
                      <a:pt x="611" y="204"/>
                    </a:cubicBezTo>
                    <a:cubicBezTo>
                      <a:pt x="608" y="202"/>
                      <a:pt x="606" y="201"/>
                      <a:pt x="606" y="201"/>
                    </a:cubicBezTo>
                    <a:cubicBezTo>
                      <a:pt x="604" y="200"/>
                      <a:pt x="602" y="201"/>
                      <a:pt x="601" y="202"/>
                    </a:cubicBezTo>
                    <a:cubicBezTo>
                      <a:pt x="600" y="203"/>
                      <a:pt x="600" y="204"/>
                      <a:pt x="600" y="205"/>
                    </a:cubicBezTo>
                    <a:cubicBezTo>
                      <a:pt x="600" y="206"/>
                      <a:pt x="601" y="206"/>
                      <a:pt x="601" y="207"/>
                    </a:cubicBezTo>
                    <a:cubicBezTo>
                      <a:pt x="601" y="207"/>
                      <a:pt x="601" y="207"/>
                      <a:pt x="602" y="208"/>
                    </a:cubicBezTo>
                    <a:cubicBezTo>
                      <a:pt x="602" y="208"/>
                      <a:pt x="602" y="208"/>
                      <a:pt x="603" y="209"/>
                    </a:cubicBezTo>
                    <a:cubicBezTo>
                      <a:pt x="604" y="210"/>
                      <a:pt x="606" y="211"/>
                      <a:pt x="610" y="213"/>
                    </a:cubicBezTo>
                    <a:cubicBezTo>
                      <a:pt x="633" y="228"/>
                      <a:pt x="699" y="268"/>
                      <a:pt x="699" y="268"/>
                    </a:cubicBezTo>
                    <a:cubicBezTo>
                      <a:pt x="701" y="265"/>
                      <a:pt x="701" y="265"/>
                      <a:pt x="701" y="265"/>
                    </a:cubicBezTo>
                    <a:cubicBezTo>
                      <a:pt x="703" y="261"/>
                      <a:pt x="703" y="261"/>
                      <a:pt x="703" y="261"/>
                    </a:cubicBezTo>
                    <a:cubicBezTo>
                      <a:pt x="703" y="261"/>
                      <a:pt x="675" y="248"/>
                      <a:pt x="647" y="235"/>
                    </a:cubicBezTo>
                    <a:cubicBezTo>
                      <a:pt x="633" y="228"/>
                      <a:pt x="619" y="222"/>
                      <a:pt x="608" y="217"/>
                    </a:cubicBezTo>
                    <a:cubicBezTo>
                      <a:pt x="602" y="214"/>
                      <a:pt x="598" y="212"/>
                      <a:pt x="595" y="211"/>
                    </a:cubicBezTo>
                    <a:cubicBezTo>
                      <a:pt x="593" y="210"/>
                      <a:pt x="592" y="210"/>
                      <a:pt x="591" y="209"/>
                    </a:cubicBezTo>
                    <a:cubicBezTo>
                      <a:pt x="590" y="209"/>
                      <a:pt x="590" y="209"/>
                      <a:pt x="589" y="209"/>
                    </a:cubicBezTo>
                    <a:cubicBezTo>
                      <a:pt x="589" y="208"/>
                      <a:pt x="589" y="208"/>
                      <a:pt x="589" y="208"/>
                    </a:cubicBezTo>
                    <a:cubicBezTo>
                      <a:pt x="588" y="208"/>
                      <a:pt x="588" y="208"/>
                      <a:pt x="588" y="208"/>
                    </a:cubicBezTo>
                    <a:cubicBezTo>
                      <a:pt x="588" y="208"/>
                      <a:pt x="588" y="208"/>
                      <a:pt x="587" y="208"/>
                    </a:cubicBezTo>
                    <a:cubicBezTo>
                      <a:pt x="587" y="208"/>
                      <a:pt x="587" y="208"/>
                      <a:pt x="586" y="208"/>
                    </a:cubicBezTo>
                    <a:cubicBezTo>
                      <a:pt x="586" y="209"/>
                      <a:pt x="586" y="209"/>
                      <a:pt x="585" y="209"/>
                    </a:cubicBezTo>
                    <a:cubicBezTo>
                      <a:pt x="585" y="209"/>
                      <a:pt x="584" y="210"/>
                      <a:pt x="584" y="210"/>
                    </a:cubicBezTo>
                    <a:cubicBezTo>
                      <a:pt x="583" y="212"/>
                      <a:pt x="583" y="214"/>
                      <a:pt x="585" y="216"/>
                    </a:cubicBezTo>
                    <a:cubicBezTo>
                      <a:pt x="726" y="304"/>
                      <a:pt x="726" y="304"/>
                      <a:pt x="726" y="304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5" y="298"/>
                      <a:pt x="725" y="298"/>
                      <a:pt x="725" y="298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7" y="296"/>
                      <a:pt x="727" y="296"/>
                      <a:pt x="727" y="296"/>
                    </a:cubicBezTo>
                    <a:cubicBezTo>
                      <a:pt x="726" y="297"/>
                      <a:pt x="726" y="297"/>
                      <a:pt x="725" y="298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7" y="296"/>
                      <a:pt x="727" y="296"/>
                      <a:pt x="727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8" y="296"/>
                      <a:pt x="728" y="296"/>
                      <a:pt x="728" y="296"/>
                    </a:cubicBezTo>
                    <a:cubicBezTo>
                      <a:pt x="728" y="296"/>
                      <a:pt x="727" y="296"/>
                      <a:pt x="727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8" y="296"/>
                      <a:pt x="728" y="296"/>
                      <a:pt x="728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6"/>
                      <a:pt x="729" y="296"/>
                      <a:pt x="728" y="296"/>
                    </a:cubicBezTo>
                    <a:cubicBezTo>
                      <a:pt x="728" y="300"/>
                      <a:pt x="728" y="300"/>
                      <a:pt x="728" y="300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9"/>
                      <a:pt x="729" y="299"/>
                      <a:pt x="729" y="299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9"/>
                      <a:pt x="729" y="299"/>
                      <a:pt x="729" y="299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9" y="296"/>
                      <a:pt x="729" y="296"/>
                      <a:pt x="729" y="296"/>
                    </a:cubicBezTo>
                    <a:cubicBezTo>
                      <a:pt x="727" y="295"/>
                      <a:pt x="723" y="294"/>
                      <a:pt x="718" y="291"/>
                    </a:cubicBezTo>
                    <a:cubicBezTo>
                      <a:pt x="700" y="282"/>
                      <a:pt x="664" y="264"/>
                      <a:pt x="633" y="248"/>
                    </a:cubicBezTo>
                    <a:cubicBezTo>
                      <a:pt x="617" y="240"/>
                      <a:pt x="603" y="233"/>
                      <a:pt x="592" y="228"/>
                    </a:cubicBezTo>
                    <a:cubicBezTo>
                      <a:pt x="587" y="225"/>
                      <a:pt x="583" y="223"/>
                      <a:pt x="580" y="221"/>
                    </a:cubicBezTo>
                    <a:cubicBezTo>
                      <a:pt x="577" y="220"/>
                      <a:pt x="575" y="219"/>
                      <a:pt x="575" y="219"/>
                    </a:cubicBezTo>
                    <a:cubicBezTo>
                      <a:pt x="573" y="218"/>
                      <a:pt x="571" y="219"/>
                      <a:pt x="570" y="220"/>
                    </a:cubicBezTo>
                    <a:cubicBezTo>
                      <a:pt x="569" y="221"/>
                      <a:pt x="569" y="222"/>
                      <a:pt x="569" y="223"/>
                    </a:cubicBezTo>
                    <a:cubicBezTo>
                      <a:pt x="569" y="224"/>
                      <a:pt x="570" y="225"/>
                      <a:pt x="570" y="225"/>
                    </a:cubicBezTo>
                    <a:cubicBezTo>
                      <a:pt x="571" y="226"/>
                      <a:pt x="571" y="226"/>
                      <a:pt x="572" y="227"/>
                    </a:cubicBezTo>
                    <a:cubicBezTo>
                      <a:pt x="573" y="228"/>
                      <a:pt x="574" y="229"/>
                      <a:pt x="576" y="230"/>
                    </a:cubicBezTo>
                    <a:cubicBezTo>
                      <a:pt x="582" y="235"/>
                      <a:pt x="594" y="243"/>
                      <a:pt x="609" y="252"/>
                    </a:cubicBezTo>
                    <a:cubicBezTo>
                      <a:pt x="631" y="265"/>
                      <a:pt x="659" y="282"/>
                      <a:pt x="682" y="295"/>
                    </a:cubicBezTo>
                    <a:cubicBezTo>
                      <a:pt x="693" y="302"/>
                      <a:pt x="703" y="308"/>
                      <a:pt x="710" y="312"/>
                    </a:cubicBezTo>
                    <a:cubicBezTo>
                      <a:pt x="713" y="314"/>
                      <a:pt x="716" y="316"/>
                      <a:pt x="718" y="317"/>
                    </a:cubicBezTo>
                    <a:cubicBezTo>
                      <a:pt x="719" y="318"/>
                      <a:pt x="719" y="318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2" y="316"/>
                      <a:pt x="722" y="316"/>
                      <a:pt x="722" y="316"/>
                    </a:cubicBezTo>
                    <a:cubicBezTo>
                      <a:pt x="720" y="318"/>
                      <a:pt x="720" y="318"/>
                      <a:pt x="720" y="318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22" y="316"/>
                      <a:pt x="722" y="316"/>
                      <a:pt x="722" y="316"/>
                    </a:cubicBezTo>
                    <a:cubicBezTo>
                      <a:pt x="720" y="318"/>
                      <a:pt x="720" y="318"/>
                      <a:pt x="720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8"/>
                      <a:pt x="719" y="318"/>
                      <a:pt x="719" y="318"/>
                    </a:cubicBezTo>
                    <a:cubicBezTo>
                      <a:pt x="720" y="318"/>
                      <a:pt x="720" y="318"/>
                      <a:pt x="720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8"/>
                      <a:pt x="719" y="318"/>
                      <a:pt x="719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6"/>
                      <a:pt x="719" y="316"/>
                      <a:pt x="719" y="316"/>
                    </a:cubicBezTo>
                    <a:cubicBezTo>
                      <a:pt x="719" y="317"/>
                      <a:pt x="719" y="318"/>
                      <a:pt x="719" y="318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6"/>
                      <a:pt x="719" y="316"/>
                      <a:pt x="719" y="316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4"/>
                      <a:pt x="719" y="314"/>
                      <a:pt x="719" y="314"/>
                    </a:cubicBezTo>
                    <a:cubicBezTo>
                      <a:pt x="719" y="315"/>
                      <a:pt x="719" y="316"/>
                      <a:pt x="719" y="316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4"/>
                      <a:pt x="719" y="314"/>
                      <a:pt x="719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19" y="314"/>
                      <a:pt x="719" y="314"/>
                      <a:pt x="719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1" y="313"/>
                      <a:pt x="720" y="313"/>
                      <a:pt x="719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2" y="312"/>
                      <a:pt x="722" y="312"/>
                      <a:pt x="721" y="312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5"/>
                      <a:pt x="723" y="315"/>
                      <a:pt x="723" y="315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5"/>
                      <a:pt x="723" y="315"/>
                      <a:pt x="723" y="315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3"/>
                      <a:pt x="723" y="313"/>
                      <a:pt x="723" y="313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3" y="312"/>
                      <a:pt x="723" y="312"/>
                      <a:pt x="723" y="312"/>
                    </a:cubicBezTo>
                    <a:cubicBezTo>
                      <a:pt x="723" y="313"/>
                      <a:pt x="723" y="313"/>
                      <a:pt x="723" y="313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3" y="312"/>
                      <a:pt x="723" y="312"/>
                      <a:pt x="722" y="311"/>
                    </a:cubicBezTo>
                    <a:cubicBezTo>
                      <a:pt x="717" y="309"/>
                      <a:pt x="707" y="303"/>
                      <a:pt x="694" y="295"/>
                    </a:cubicBezTo>
                    <a:cubicBezTo>
                      <a:pt x="648" y="267"/>
                      <a:pt x="556" y="210"/>
                      <a:pt x="473" y="160"/>
                    </a:cubicBezTo>
                    <a:cubicBezTo>
                      <a:pt x="432" y="135"/>
                      <a:pt x="393" y="112"/>
                      <a:pt x="363" y="95"/>
                    </a:cubicBezTo>
                    <a:cubicBezTo>
                      <a:pt x="348" y="86"/>
                      <a:pt x="335" y="79"/>
                      <a:pt x="325" y="74"/>
                    </a:cubicBezTo>
                    <a:cubicBezTo>
                      <a:pt x="320" y="72"/>
                      <a:pt x="316" y="70"/>
                      <a:pt x="313" y="68"/>
                    </a:cubicBezTo>
                    <a:cubicBezTo>
                      <a:pt x="311" y="68"/>
                      <a:pt x="310" y="67"/>
                      <a:pt x="308" y="67"/>
                    </a:cubicBezTo>
                    <a:cubicBezTo>
                      <a:pt x="307" y="66"/>
                      <a:pt x="306" y="66"/>
                      <a:pt x="304" y="66"/>
                    </a:cubicBezTo>
                    <a:cubicBezTo>
                      <a:pt x="304" y="66"/>
                      <a:pt x="303" y="66"/>
                      <a:pt x="302" y="67"/>
                    </a:cubicBezTo>
                    <a:cubicBezTo>
                      <a:pt x="302" y="67"/>
                      <a:pt x="301" y="67"/>
                      <a:pt x="300" y="68"/>
                    </a:cubicBezTo>
                    <a:cubicBezTo>
                      <a:pt x="299" y="70"/>
                      <a:pt x="299" y="73"/>
                      <a:pt x="301" y="74"/>
                    </a:cubicBezTo>
                    <a:cubicBezTo>
                      <a:pt x="712" y="331"/>
                      <a:pt x="712" y="331"/>
                      <a:pt x="712" y="331"/>
                    </a:cubicBezTo>
                    <a:cubicBezTo>
                      <a:pt x="715" y="328"/>
                      <a:pt x="715" y="328"/>
                      <a:pt x="715" y="328"/>
                    </a:cubicBezTo>
                    <a:cubicBezTo>
                      <a:pt x="711" y="325"/>
                      <a:pt x="711" y="325"/>
                      <a:pt x="711" y="325"/>
                    </a:cubicBezTo>
                    <a:cubicBezTo>
                      <a:pt x="714" y="328"/>
                      <a:pt x="714" y="328"/>
                      <a:pt x="714" y="328"/>
                    </a:cubicBezTo>
                    <a:cubicBezTo>
                      <a:pt x="713" y="324"/>
                      <a:pt x="713" y="324"/>
                      <a:pt x="713" y="324"/>
                    </a:cubicBezTo>
                    <a:cubicBezTo>
                      <a:pt x="713" y="324"/>
                      <a:pt x="712" y="324"/>
                      <a:pt x="711" y="325"/>
                    </a:cubicBezTo>
                    <a:cubicBezTo>
                      <a:pt x="714" y="328"/>
                      <a:pt x="714" y="328"/>
                      <a:pt x="714" y="328"/>
                    </a:cubicBezTo>
                    <a:cubicBezTo>
                      <a:pt x="713" y="324"/>
                      <a:pt x="713" y="324"/>
                      <a:pt x="713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4" y="324"/>
                      <a:pt x="714" y="324"/>
                      <a:pt x="714" y="324"/>
                    </a:cubicBezTo>
                    <a:cubicBezTo>
                      <a:pt x="714" y="324"/>
                      <a:pt x="714" y="324"/>
                      <a:pt x="713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4" y="324"/>
                      <a:pt x="714" y="324"/>
                      <a:pt x="714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4" y="324"/>
                    </a:cubicBezTo>
                    <a:cubicBezTo>
                      <a:pt x="714" y="327"/>
                      <a:pt x="714" y="327"/>
                      <a:pt x="714" y="327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5" y="324"/>
                      <a:pt x="715" y="324"/>
                    </a:cubicBezTo>
                    <a:cubicBezTo>
                      <a:pt x="715" y="324"/>
                      <a:pt x="714" y="323"/>
                      <a:pt x="713" y="323"/>
                    </a:cubicBezTo>
                    <a:cubicBezTo>
                      <a:pt x="709" y="320"/>
                      <a:pt x="699" y="315"/>
                      <a:pt x="685" y="307"/>
                    </a:cubicBezTo>
                    <a:cubicBezTo>
                      <a:pt x="636" y="280"/>
                      <a:pt x="540" y="224"/>
                      <a:pt x="456" y="174"/>
                    </a:cubicBezTo>
                    <a:cubicBezTo>
                      <a:pt x="414" y="150"/>
                      <a:pt x="375" y="127"/>
                      <a:pt x="346" y="110"/>
                    </a:cubicBezTo>
                    <a:cubicBezTo>
                      <a:pt x="332" y="102"/>
                      <a:pt x="321" y="95"/>
                      <a:pt x="312" y="90"/>
                    </a:cubicBezTo>
                    <a:cubicBezTo>
                      <a:pt x="304" y="86"/>
                      <a:pt x="300" y="83"/>
                      <a:pt x="300" y="83"/>
                    </a:cubicBezTo>
                    <a:cubicBezTo>
                      <a:pt x="298" y="82"/>
                      <a:pt x="296" y="82"/>
                      <a:pt x="294" y="84"/>
                    </a:cubicBezTo>
                    <a:cubicBezTo>
                      <a:pt x="294" y="85"/>
                      <a:pt x="294" y="86"/>
                      <a:pt x="294" y="87"/>
                    </a:cubicBezTo>
                    <a:cubicBezTo>
                      <a:pt x="294" y="88"/>
                      <a:pt x="294" y="89"/>
                      <a:pt x="295" y="90"/>
                    </a:cubicBezTo>
                    <a:cubicBezTo>
                      <a:pt x="295" y="91"/>
                      <a:pt x="296" y="92"/>
                      <a:pt x="298" y="93"/>
                    </a:cubicBezTo>
                    <a:cubicBezTo>
                      <a:pt x="300" y="95"/>
                      <a:pt x="303" y="98"/>
                      <a:pt x="308" y="101"/>
                    </a:cubicBezTo>
                    <a:cubicBezTo>
                      <a:pt x="325" y="114"/>
                      <a:pt x="358" y="135"/>
                      <a:pt x="398" y="160"/>
                    </a:cubicBezTo>
                    <a:cubicBezTo>
                      <a:pt x="518" y="235"/>
                      <a:pt x="699" y="342"/>
                      <a:pt x="699" y="342"/>
                    </a:cubicBezTo>
                    <a:cubicBezTo>
                      <a:pt x="700" y="342"/>
                      <a:pt x="701" y="343"/>
                      <a:pt x="702" y="342"/>
                    </a:cubicBezTo>
                    <a:cubicBezTo>
                      <a:pt x="703" y="342"/>
                      <a:pt x="704" y="341"/>
                      <a:pt x="705" y="340"/>
                    </a:cubicBezTo>
                    <a:cubicBezTo>
                      <a:pt x="705" y="340"/>
                      <a:pt x="705" y="338"/>
                      <a:pt x="705" y="337"/>
                    </a:cubicBezTo>
                    <a:cubicBezTo>
                      <a:pt x="705" y="336"/>
                      <a:pt x="704" y="336"/>
                      <a:pt x="703" y="335"/>
                    </a:cubicBezTo>
                    <a:cubicBezTo>
                      <a:pt x="270" y="80"/>
                      <a:pt x="270" y="80"/>
                      <a:pt x="270" y="80"/>
                    </a:cubicBezTo>
                    <a:cubicBezTo>
                      <a:pt x="269" y="80"/>
                      <a:pt x="268" y="79"/>
                      <a:pt x="267" y="80"/>
                    </a:cubicBezTo>
                    <a:cubicBezTo>
                      <a:pt x="266" y="80"/>
                      <a:pt x="265" y="81"/>
                      <a:pt x="264" y="82"/>
                    </a:cubicBezTo>
                    <a:cubicBezTo>
                      <a:pt x="264" y="82"/>
                      <a:pt x="263" y="84"/>
                      <a:pt x="264" y="85"/>
                    </a:cubicBezTo>
                    <a:cubicBezTo>
                      <a:pt x="264" y="86"/>
                      <a:pt x="265" y="86"/>
                      <a:pt x="266" y="87"/>
                    </a:cubicBezTo>
                    <a:cubicBezTo>
                      <a:pt x="266" y="87"/>
                      <a:pt x="267" y="88"/>
                      <a:pt x="270" y="90"/>
                    </a:cubicBezTo>
                    <a:cubicBezTo>
                      <a:pt x="294" y="103"/>
                      <a:pt x="399" y="165"/>
                      <a:pt x="498" y="225"/>
                    </a:cubicBezTo>
                    <a:cubicBezTo>
                      <a:pt x="548" y="256"/>
                      <a:pt x="596" y="285"/>
                      <a:pt x="632" y="309"/>
                    </a:cubicBezTo>
                    <a:cubicBezTo>
                      <a:pt x="650" y="320"/>
                      <a:pt x="664" y="330"/>
                      <a:pt x="674" y="337"/>
                    </a:cubicBezTo>
                    <a:cubicBezTo>
                      <a:pt x="680" y="341"/>
                      <a:pt x="684" y="344"/>
                      <a:pt x="686" y="347"/>
                    </a:cubicBezTo>
                    <a:cubicBezTo>
                      <a:pt x="687" y="348"/>
                      <a:pt x="688" y="349"/>
                      <a:pt x="689" y="349"/>
                    </a:cubicBezTo>
                    <a:cubicBezTo>
                      <a:pt x="689" y="350"/>
                      <a:pt x="689" y="350"/>
                      <a:pt x="689" y="350"/>
                    </a:cubicBezTo>
                    <a:cubicBezTo>
                      <a:pt x="691" y="349"/>
                      <a:pt x="691" y="349"/>
                      <a:pt x="691" y="349"/>
                    </a:cubicBezTo>
                    <a:cubicBezTo>
                      <a:pt x="689" y="349"/>
                      <a:pt x="689" y="349"/>
                      <a:pt x="689" y="349"/>
                    </a:cubicBezTo>
                    <a:cubicBezTo>
                      <a:pt x="689" y="350"/>
                      <a:pt x="689" y="350"/>
                      <a:pt x="689" y="350"/>
                    </a:cubicBezTo>
                    <a:cubicBezTo>
                      <a:pt x="691" y="349"/>
                      <a:pt x="691" y="349"/>
                      <a:pt x="691" y="349"/>
                    </a:cubicBezTo>
                    <a:cubicBezTo>
                      <a:pt x="689" y="349"/>
                      <a:pt x="689" y="349"/>
                      <a:pt x="689" y="349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0" y="347"/>
                      <a:pt x="690" y="347"/>
                      <a:pt x="690" y="347"/>
                    </a:cubicBezTo>
                    <a:cubicBezTo>
                      <a:pt x="689" y="348"/>
                      <a:pt x="689" y="348"/>
                      <a:pt x="689" y="349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0" y="347"/>
                      <a:pt x="690" y="347"/>
                      <a:pt x="690" y="347"/>
                    </a:cubicBezTo>
                    <a:cubicBezTo>
                      <a:pt x="690" y="347"/>
                      <a:pt x="690" y="347"/>
                      <a:pt x="690" y="347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1" y="346"/>
                      <a:pt x="691" y="346"/>
                      <a:pt x="691" y="346"/>
                    </a:cubicBezTo>
                    <a:cubicBezTo>
                      <a:pt x="691" y="346"/>
                      <a:pt x="690" y="346"/>
                      <a:pt x="690" y="347"/>
                    </a:cubicBezTo>
                    <a:cubicBezTo>
                      <a:pt x="692" y="349"/>
                      <a:pt x="692" y="349"/>
                      <a:pt x="692" y="349"/>
                    </a:cubicBezTo>
                    <a:cubicBezTo>
                      <a:pt x="691" y="346"/>
                      <a:pt x="691" y="346"/>
                      <a:pt x="691" y="346"/>
                    </a:cubicBezTo>
                    <a:cubicBezTo>
                      <a:pt x="692" y="348"/>
                      <a:pt x="692" y="348"/>
                      <a:pt x="692" y="348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1" y="346"/>
                    </a:cubicBezTo>
                    <a:cubicBezTo>
                      <a:pt x="692" y="348"/>
                      <a:pt x="692" y="348"/>
                      <a:pt x="692" y="348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2" y="346"/>
                      <a:pt x="691" y="345"/>
                      <a:pt x="689" y="345"/>
                    </a:cubicBezTo>
                    <a:cubicBezTo>
                      <a:pt x="687" y="344"/>
                      <a:pt x="682" y="342"/>
                      <a:pt x="677" y="339"/>
                    </a:cubicBezTo>
                    <a:cubicBezTo>
                      <a:pt x="655" y="329"/>
                      <a:pt x="617" y="307"/>
                      <a:pt x="572" y="280"/>
                    </a:cubicBezTo>
                    <a:cubicBezTo>
                      <a:pt x="504" y="240"/>
                      <a:pt x="420" y="188"/>
                      <a:pt x="352" y="147"/>
                    </a:cubicBezTo>
                    <a:cubicBezTo>
                      <a:pt x="318" y="126"/>
                      <a:pt x="289" y="108"/>
                      <a:pt x="267" y="95"/>
                    </a:cubicBezTo>
                    <a:cubicBezTo>
                      <a:pt x="257" y="89"/>
                      <a:pt x="248" y="84"/>
                      <a:pt x="242" y="80"/>
                    </a:cubicBezTo>
                    <a:cubicBezTo>
                      <a:pt x="239" y="78"/>
                      <a:pt x="237" y="77"/>
                      <a:pt x="235" y="76"/>
                    </a:cubicBezTo>
                    <a:cubicBezTo>
                      <a:pt x="234" y="75"/>
                      <a:pt x="234" y="75"/>
                      <a:pt x="233" y="75"/>
                    </a:cubicBezTo>
                    <a:cubicBezTo>
                      <a:pt x="232" y="74"/>
                      <a:pt x="232" y="74"/>
                      <a:pt x="232" y="74"/>
                    </a:cubicBezTo>
                    <a:cubicBezTo>
                      <a:pt x="232" y="74"/>
                      <a:pt x="232" y="74"/>
                      <a:pt x="232" y="74"/>
                    </a:cubicBezTo>
                    <a:cubicBezTo>
                      <a:pt x="231" y="74"/>
                      <a:pt x="231" y="74"/>
                      <a:pt x="230" y="74"/>
                    </a:cubicBezTo>
                    <a:cubicBezTo>
                      <a:pt x="230" y="74"/>
                      <a:pt x="230" y="74"/>
                      <a:pt x="229" y="74"/>
                    </a:cubicBezTo>
                    <a:cubicBezTo>
                      <a:pt x="228" y="74"/>
                      <a:pt x="227" y="75"/>
                      <a:pt x="227" y="76"/>
                    </a:cubicBezTo>
                    <a:cubicBezTo>
                      <a:pt x="230" y="78"/>
                      <a:pt x="230" y="78"/>
                      <a:pt x="230" y="78"/>
                    </a:cubicBezTo>
                    <a:cubicBezTo>
                      <a:pt x="227" y="76"/>
                      <a:pt x="227" y="76"/>
                      <a:pt x="227" y="76"/>
                    </a:cubicBezTo>
                    <a:cubicBezTo>
                      <a:pt x="226" y="77"/>
                      <a:pt x="226" y="77"/>
                      <a:pt x="226" y="78"/>
                    </a:cubicBezTo>
                    <a:cubicBezTo>
                      <a:pt x="226" y="79"/>
                      <a:pt x="227" y="80"/>
                      <a:pt x="227" y="80"/>
                    </a:cubicBezTo>
                    <a:cubicBezTo>
                      <a:pt x="227" y="81"/>
                      <a:pt x="228" y="81"/>
                      <a:pt x="228" y="82"/>
                    </a:cubicBezTo>
                    <a:cubicBezTo>
                      <a:pt x="229" y="83"/>
                      <a:pt x="230" y="84"/>
                      <a:pt x="232" y="85"/>
                    </a:cubicBezTo>
                    <a:cubicBezTo>
                      <a:pt x="237" y="89"/>
                      <a:pt x="249" y="96"/>
                      <a:pt x="264" y="106"/>
                    </a:cubicBezTo>
                    <a:cubicBezTo>
                      <a:pt x="318" y="140"/>
                      <a:pt x="423" y="202"/>
                      <a:pt x="515" y="258"/>
                    </a:cubicBezTo>
                    <a:cubicBezTo>
                      <a:pt x="560" y="285"/>
                      <a:pt x="603" y="311"/>
                      <a:pt x="634" y="331"/>
                    </a:cubicBezTo>
                    <a:cubicBezTo>
                      <a:pt x="649" y="341"/>
                      <a:pt x="662" y="349"/>
                      <a:pt x="670" y="355"/>
                    </a:cubicBezTo>
                    <a:cubicBezTo>
                      <a:pt x="675" y="358"/>
                      <a:pt x="678" y="360"/>
                      <a:pt x="680" y="362"/>
                    </a:cubicBezTo>
                    <a:cubicBezTo>
                      <a:pt x="681" y="363"/>
                      <a:pt x="682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4" y="363"/>
                      <a:pt x="684" y="363"/>
                      <a:pt x="684" y="363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4" y="363"/>
                      <a:pt x="684" y="363"/>
                      <a:pt x="684" y="363"/>
                    </a:cubicBezTo>
                    <a:cubicBezTo>
                      <a:pt x="683" y="364"/>
                      <a:pt x="683" y="364"/>
                      <a:pt x="683" y="364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2" y="363"/>
                      <a:pt x="682" y="363"/>
                      <a:pt x="682" y="363"/>
                    </a:cubicBezTo>
                    <a:cubicBezTo>
                      <a:pt x="682" y="363"/>
                      <a:pt x="683" y="364"/>
                      <a:pt x="683" y="364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2" y="363"/>
                      <a:pt x="682" y="363"/>
                      <a:pt x="682" y="363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3" y="361"/>
                      <a:pt x="683" y="361"/>
                      <a:pt x="683" y="361"/>
                    </a:cubicBezTo>
                    <a:cubicBezTo>
                      <a:pt x="683" y="361"/>
                      <a:pt x="682" y="362"/>
                      <a:pt x="682" y="363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3" y="361"/>
                      <a:pt x="683" y="361"/>
                      <a:pt x="683" y="361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8" y="359"/>
                      <a:pt x="688" y="359"/>
                      <a:pt x="688" y="359"/>
                    </a:cubicBezTo>
                    <a:cubicBezTo>
                      <a:pt x="196" y="71"/>
                      <a:pt x="196" y="71"/>
                      <a:pt x="196" y="71"/>
                    </a:cubicBezTo>
                    <a:cubicBezTo>
                      <a:pt x="194" y="70"/>
                      <a:pt x="192" y="71"/>
                      <a:pt x="190" y="73"/>
                    </a:cubicBezTo>
                    <a:cubicBezTo>
                      <a:pt x="190" y="73"/>
                      <a:pt x="190" y="74"/>
                      <a:pt x="190" y="75"/>
                    </a:cubicBezTo>
                    <a:cubicBezTo>
                      <a:pt x="190" y="77"/>
                      <a:pt x="190" y="77"/>
                      <a:pt x="191" y="78"/>
                    </a:cubicBezTo>
                    <a:cubicBezTo>
                      <a:pt x="191" y="79"/>
                      <a:pt x="193" y="81"/>
                      <a:pt x="194" y="82"/>
                    </a:cubicBezTo>
                    <a:cubicBezTo>
                      <a:pt x="197" y="84"/>
                      <a:pt x="201" y="88"/>
                      <a:pt x="206" y="92"/>
                    </a:cubicBezTo>
                    <a:cubicBezTo>
                      <a:pt x="227" y="107"/>
                      <a:pt x="266" y="132"/>
                      <a:pt x="313" y="161"/>
                    </a:cubicBezTo>
                    <a:cubicBezTo>
                      <a:pt x="385" y="206"/>
                      <a:pt x="474" y="260"/>
                      <a:pt x="546" y="303"/>
                    </a:cubicBezTo>
                    <a:cubicBezTo>
                      <a:pt x="582" y="324"/>
                      <a:pt x="613" y="343"/>
                      <a:pt x="635" y="356"/>
                    </a:cubicBezTo>
                    <a:cubicBezTo>
                      <a:pt x="647" y="363"/>
                      <a:pt x="656" y="368"/>
                      <a:pt x="662" y="372"/>
                    </a:cubicBezTo>
                    <a:cubicBezTo>
                      <a:pt x="665" y="374"/>
                      <a:pt x="667" y="375"/>
                      <a:pt x="669" y="376"/>
                    </a:cubicBezTo>
                    <a:cubicBezTo>
                      <a:pt x="670" y="377"/>
                      <a:pt x="670" y="377"/>
                      <a:pt x="671" y="377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2" y="376"/>
                      <a:pt x="672" y="376"/>
                      <a:pt x="672" y="376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2" y="376"/>
                      <a:pt x="672" y="376"/>
                      <a:pt x="672" y="376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3" y="375"/>
                      <a:pt x="673" y="375"/>
                      <a:pt x="673" y="375"/>
                    </a:cubicBezTo>
                    <a:cubicBezTo>
                      <a:pt x="671" y="377"/>
                      <a:pt x="671" y="377"/>
                      <a:pt x="671" y="377"/>
                    </a:cubicBezTo>
                    <a:cubicBezTo>
                      <a:pt x="671" y="378"/>
                      <a:pt x="671" y="378"/>
                      <a:pt x="671" y="378"/>
                    </a:cubicBezTo>
                    <a:cubicBezTo>
                      <a:pt x="673" y="375"/>
                      <a:pt x="673" y="375"/>
                      <a:pt x="673" y="375"/>
                    </a:cubicBezTo>
                    <a:cubicBezTo>
                      <a:pt x="671" y="377"/>
                      <a:pt x="671" y="377"/>
                      <a:pt x="671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7"/>
                      <a:pt x="670" y="377"/>
                      <a:pt x="670" y="377"/>
                    </a:cubicBezTo>
                    <a:cubicBezTo>
                      <a:pt x="671" y="377"/>
                      <a:pt x="671" y="377"/>
                      <a:pt x="671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7"/>
                      <a:pt x="670" y="377"/>
                      <a:pt x="670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6"/>
                      <a:pt x="670" y="376"/>
                      <a:pt x="670" y="376"/>
                    </a:cubicBezTo>
                    <a:cubicBezTo>
                      <a:pt x="670" y="377"/>
                      <a:pt x="670" y="377"/>
                      <a:pt x="670" y="377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0" y="376"/>
                      <a:pt x="670" y="376"/>
                      <a:pt x="670" y="376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5"/>
                      <a:pt x="670" y="376"/>
                      <a:pt x="670" y="376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73" y="374"/>
                      <a:pt x="673" y="374"/>
                      <a:pt x="673" y="374"/>
                    </a:cubicBezTo>
                    <a:cubicBezTo>
                      <a:pt x="675" y="371"/>
                      <a:pt x="675" y="371"/>
                      <a:pt x="675" y="371"/>
                    </a:cubicBezTo>
                    <a:cubicBezTo>
                      <a:pt x="675" y="371"/>
                      <a:pt x="525" y="278"/>
                      <a:pt x="373" y="186"/>
                    </a:cubicBezTo>
                    <a:cubicBezTo>
                      <a:pt x="297" y="139"/>
                      <a:pt x="220" y="93"/>
                      <a:pt x="161" y="58"/>
                    </a:cubicBezTo>
                    <a:cubicBezTo>
                      <a:pt x="131" y="41"/>
                      <a:pt x="106" y="26"/>
                      <a:pt x="88" y="16"/>
                    </a:cubicBezTo>
                    <a:cubicBezTo>
                      <a:pt x="79" y="11"/>
                      <a:pt x="71" y="7"/>
                      <a:pt x="66" y="4"/>
                    </a:cubicBezTo>
                    <a:cubicBezTo>
                      <a:pt x="63" y="3"/>
                      <a:pt x="61" y="2"/>
                      <a:pt x="59" y="1"/>
                    </a:cubicBezTo>
                    <a:cubicBezTo>
                      <a:pt x="58" y="1"/>
                      <a:pt x="57" y="0"/>
                      <a:pt x="56" y="0"/>
                    </a:cubicBezTo>
                    <a:cubicBezTo>
                      <a:pt x="55" y="0"/>
                      <a:pt x="55" y="0"/>
                      <a:pt x="54" y="0"/>
                    </a:cubicBezTo>
                    <a:cubicBezTo>
                      <a:pt x="53" y="0"/>
                      <a:pt x="53" y="0"/>
                      <a:pt x="52" y="0"/>
                    </a:cubicBezTo>
                    <a:cubicBezTo>
                      <a:pt x="51" y="0"/>
                      <a:pt x="50" y="1"/>
                      <a:pt x="50" y="2"/>
                    </a:cubicBezTo>
                    <a:cubicBezTo>
                      <a:pt x="49" y="4"/>
                      <a:pt x="49" y="6"/>
                      <a:pt x="51" y="7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5" y="2"/>
                      <a:pt x="33" y="2"/>
                      <a:pt x="32" y="4"/>
                    </a:cubicBezTo>
                    <a:cubicBezTo>
                      <a:pt x="30" y="6"/>
                      <a:pt x="31" y="9"/>
                      <a:pt x="33" y="10"/>
                    </a:cubicBezTo>
                    <a:cubicBezTo>
                      <a:pt x="698" y="426"/>
                      <a:pt x="698" y="426"/>
                      <a:pt x="698" y="426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0" y="418"/>
                      <a:pt x="700" y="418"/>
                      <a:pt x="700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701" y="418"/>
                      <a:pt x="701" y="418"/>
                      <a:pt x="700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700" y="422"/>
                      <a:pt x="700" y="422"/>
                      <a:pt x="700" y="422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1" y="421"/>
                      <a:pt x="701" y="421"/>
                      <a:pt x="701" y="421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1" y="421"/>
                      <a:pt x="701" y="421"/>
                      <a:pt x="701" y="421"/>
                    </a:cubicBezTo>
                    <a:cubicBezTo>
                      <a:pt x="702" y="419"/>
                      <a:pt x="702" y="419"/>
                      <a:pt x="702" y="419"/>
                    </a:cubicBezTo>
                    <a:cubicBezTo>
                      <a:pt x="702" y="419"/>
                      <a:pt x="701" y="418"/>
                      <a:pt x="699" y="417"/>
                    </a:cubicBezTo>
                    <a:cubicBezTo>
                      <a:pt x="675" y="403"/>
                      <a:pt x="506" y="300"/>
                      <a:pt x="343" y="201"/>
                    </a:cubicBezTo>
                    <a:cubicBezTo>
                      <a:pt x="262" y="152"/>
                      <a:pt x="182" y="103"/>
                      <a:pt x="122" y="67"/>
                    </a:cubicBezTo>
                    <a:cubicBezTo>
                      <a:pt x="92" y="49"/>
                      <a:pt x="68" y="34"/>
                      <a:pt x="51" y="24"/>
                    </a:cubicBezTo>
                    <a:cubicBezTo>
                      <a:pt x="42" y="18"/>
                      <a:pt x="35" y="14"/>
                      <a:pt x="31" y="12"/>
                    </a:cubicBezTo>
                    <a:cubicBezTo>
                      <a:pt x="26" y="9"/>
                      <a:pt x="23" y="7"/>
                      <a:pt x="23" y="7"/>
                    </a:cubicBezTo>
                    <a:cubicBezTo>
                      <a:pt x="22" y="6"/>
                      <a:pt x="19" y="7"/>
                      <a:pt x="18" y="9"/>
                    </a:cubicBezTo>
                    <a:cubicBezTo>
                      <a:pt x="18" y="9"/>
                      <a:pt x="17" y="10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20" y="15"/>
                    </a:cubicBezTo>
                    <a:cubicBezTo>
                      <a:pt x="21" y="16"/>
                      <a:pt x="22" y="18"/>
                      <a:pt x="25" y="20"/>
                    </a:cubicBezTo>
                    <a:cubicBezTo>
                      <a:pt x="33" y="26"/>
                      <a:pt x="50" y="37"/>
                      <a:pt x="73" y="53"/>
                    </a:cubicBezTo>
                    <a:cubicBezTo>
                      <a:pt x="234" y="158"/>
                      <a:pt x="702" y="440"/>
                      <a:pt x="702" y="440"/>
                    </a:cubicBezTo>
                    <a:cubicBezTo>
                      <a:pt x="704" y="437"/>
                      <a:pt x="704" y="437"/>
                      <a:pt x="704" y="437"/>
                    </a:cubicBezTo>
                    <a:cubicBezTo>
                      <a:pt x="700" y="435"/>
                      <a:pt x="700" y="435"/>
                      <a:pt x="700" y="435"/>
                    </a:cubicBezTo>
                    <a:cubicBezTo>
                      <a:pt x="703" y="437"/>
                      <a:pt x="703" y="437"/>
                      <a:pt x="703" y="437"/>
                    </a:cubicBezTo>
                    <a:cubicBezTo>
                      <a:pt x="702" y="433"/>
                      <a:pt x="702" y="433"/>
                      <a:pt x="702" y="433"/>
                    </a:cubicBezTo>
                    <a:cubicBezTo>
                      <a:pt x="702" y="434"/>
                      <a:pt x="701" y="434"/>
                      <a:pt x="700" y="435"/>
                    </a:cubicBezTo>
                    <a:cubicBezTo>
                      <a:pt x="703" y="437"/>
                      <a:pt x="703" y="437"/>
                      <a:pt x="703" y="437"/>
                    </a:cubicBezTo>
                    <a:cubicBezTo>
                      <a:pt x="702" y="433"/>
                      <a:pt x="702" y="433"/>
                      <a:pt x="702" y="433"/>
                    </a:cubicBezTo>
                    <a:cubicBezTo>
                      <a:pt x="703" y="436"/>
                      <a:pt x="703" y="436"/>
                      <a:pt x="703" y="436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3" y="433"/>
                      <a:pt x="702" y="433"/>
                    </a:cubicBezTo>
                    <a:cubicBezTo>
                      <a:pt x="703" y="436"/>
                      <a:pt x="703" y="436"/>
                      <a:pt x="703" y="436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4"/>
                      <a:pt x="703" y="434"/>
                      <a:pt x="703" y="434"/>
                    </a:cubicBezTo>
                    <a:cubicBezTo>
                      <a:pt x="703" y="433"/>
                      <a:pt x="703" y="433"/>
                      <a:pt x="703" y="433"/>
                    </a:cubicBezTo>
                    <a:cubicBezTo>
                      <a:pt x="703" y="433"/>
                      <a:pt x="701" y="433"/>
                      <a:pt x="699" y="432"/>
                    </a:cubicBezTo>
                    <a:cubicBezTo>
                      <a:pt x="695" y="430"/>
                      <a:pt x="689" y="427"/>
                      <a:pt x="681" y="423"/>
                    </a:cubicBezTo>
                    <a:cubicBezTo>
                      <a:pt x="650" y="406"/>
                      <a:pt x="592" y="372"/>
                      <a:pt x="523" y="330"/>
                    </a:cubicBezTo>
                    <a:cubicBezTo>
                      <a:pt x="419" y="268"/>
                      <a:pt x="290" y="187"/>
                      <a:pt x="187" y="123"/>
                    </a:cubicBezTo>
                    <a:cubicBezTo>
                      <a:pt x="135" y="91"/>
                      <a:pt x="90" y="62"/>
                      <a:pt x="58" y="42"/>
                    </a:cubicBezTo>
                    <a:cubicBezTo>
                      <a:pt x="42" y="32"/>
                      <a:pt x="29" y="24"/>
                      <a:pt x="20" y="18"/>
                    </a:cubicBezTo>
                    <a:cubicBezTo>
                      <a:pt x="11" y="12"/>
                      <a:pt x="6" y="9"/>
                      <a:pt x="6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9"/>
                      <a:pt x="1" y="10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1" y="16"/>
                      <a:pt x="2" y="16"/>
                    </a:cubicBezTo>
                    <a:cubicBezTo>
                      <a:pt x="706" y="456"/>
                      <a:pt x="706" y="456"/>
                      <a:pt x="706" y="456"/>
                    </a:cubicBezTo>
                    <a:cubicBezTo>
                      <a:pt x="708" y="457"/>
                      <a:pt x="710" y="456"/>
                      <a:pt x="711" y="455"/>
                    </a:cubicBezTo>
                    <a:cubicBezTo>
                      <a:pt x="712" y="453"/>
                      <a:pt x="712" y="450"/>
                      <a:pt x="710" y="449"/>
                    </a:cubicBezTo>
                    <a:cubicBezTo>
                      <a:pt x="710" y="449"/>
                      <a:pt x="541" y="343"/>
                      <a:pt x="369" y="236"/>
                    </a:cubicBezTo>
                    <a:cubicBezTo>
                      <a:pt x="283" y="183"/>
                      <a:pt x="196" y="130"/>
                      <a:pt x="129" y="90"/>
                    </a:cubicBezTo>
                    <a:cubicBezTo>
                      <a:pt x="96" y="70"/>
                      <a:pt x="67" y="53"/>
                      <a:pt x="46" y="42"/>
                    </a:cubicBezTo>
                    <a:cubicBezTo>
                      <a:pt x="35" y="36"/>
                      <a:pt x="26" y="31"/>
                      <a:pt x="20" y="28"/>
                    </a:cubicBezTo>
                    <a:cubicBezTo>
                      <a:pt x="16" y="27"/>
                      <a:pt x="14" y="25"/>
                      <a:pt x="11" y="25"/>
                    </a:cubicBezTo>
                    <a:cubicBezTo>
                      <a:pt x="10" y="24"/>
                      <a:pt x="9" y="24"/>
                      <a:pt x="8" y="23"/>
                    </a:cubicBezTo>
                    <a:cubicBezTo>
                      <a:pt x="7" y="23"/>
                      <a:pt x="7" y="23"/>
                      <a:pt x="6" y="23"/>
                    </a:cubicBezTo>
                    <a:cubicBezTo>
                      <a:pt x="5" y="23"/>
                      <a:pt x="4" y="23"/>
                      <a:pt x="4" y="23"/>
                    </a:cubicBezTo>
                    <a:cubicBezTo>
                      <a:pt x="3" y="24"/>
                      <a:pt x="2" y="24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0" y="27"/>
                      <a:pt x="1" y="28"/>
                    </a:cubicBezTo>
                    <a:cubicBezTo>
                      <a:pt x="1" y="30"/>
                      <a:pt x="1" y="31"/>
                      <a:pt x="1" y="32"/>
                    </a:cubicBezTo>
                    <a:cubicBezTo>
                      <a:pt x="3" y="34"/>
                      <a:pt x="4" y="35"/>
                      <a:pt x="6" y="37"/>
                    </a:cubicBezTo>
                    <a:cubicBezTo>
                      <a:pt x="10" y="41"/>
                      <a:pt x="16" y="46"/>
                      <a:pt x="24" y="52"/>
                    </a:cubicBezTo>
                    <a:cubicBezTo>
                      <a:pt x="55" y="75"/>
                      <a:pt x="113" y="111"/>
                      <a:pt x="184" y="154"/>
                    </a:cubicBezTo>
                    <a:cubicBezTo>
                      <a:pt x="289" y="217"/>
                      <a:pt x="422" y="295"/>
                      <a:pt x="529" y="358"/>
                    </a:cubicBezTo>
                    <a:cubicBezTo>
                      <a:pt x="582" y="389"/>
                      <a:pt x="629" y="417"/>
                      <a:pt x="662" y="438"/>
                    </a:cubicBezTo>
                    <a:cubicBezTo>
                      <a:pt x="679" y="448"/>
                      <a:pt x="692" y="457"/>
                      <a:pt x="701" y="463"/>
                    </a:cubicBezTo>
                    <a:cubicBezTo>
                      <a:pt x="706" y="466"/>
                      <a:pt x="709" y="469"/>
                      <a:pt x="711" y="471"/>
                    </a:cubicBezTo>
                    <a:cubicBezTo>
                      <a:pt x="712" y="472"/>
                      <a:pt x="713" y="473"/>
                      <a:pt x="713" y="473"/>
                    </a:cubicBezTo>
                    <a:cubicBezTo>
                      <a:pt x="714" y="473"/>
                      <a:pt x="714" y="473"/>
                      <a:pt x="714" y="473"/>
                    </a:cubicBezTo>
                    <a:cubicBezTo>
                      <a:pt x="714" y="473"/>
                      <a:pt x="714" y="473"/>
                      <a:pt x="714" y="473"/>
                    </a:cubicBezTo>
                    <a:cubicBezTo>
                      <a:pt x="716" y="472"/>
                      <a:pt x="716" y="472"/>
                      <a:pt x="716" y="472"/>
                    </a:cubicBezTo>
                    <a:cubicBezTo>
                      <a:pt x="713" y="472"/>
                      <a:pt x="713" y="472"/>
                      <a:pt x="713" y="472"/>
                    </a:cubicBezTo>
                    <a:cubicBezTo>
                      <a:pt x="714" y="473"/>
                      <a:pt x="714" y="473"/>
                      <a:pt x="714" y="473"/>
                    </a:cubicBezTo>
                    <a:cubicBezTo>
                      <a:pt x="716" y="472"/>
                      <a:pt x="716" y="472"/>
                      <a:pt x="716" y="472"/>
                    </a:cubicBezTo>
                    <a:cubicBezTo>
                      <a:pt x="713" y="472"/>
                      <a:pt x="713" y="472"/>
                      <a:pt x="713" y="472"/>
                    </a:cubicBezTo>
                    <a:cubicBezTo>
                      <a:pt x="717" y="472"/>
                      <a:pt x="717" y="472"/>
                      <a:pt x="717" y="472"/>
                    </a:cubicBezTo>
                    <a:cubicBezTo>
                      <a:pt x="714" y="471"/>
                      <a:pt x="714" y="471"/>
                      <a:pt x="714" y="471"/>
                    </a:cubicBezTo>
                    <a:cubicBezTo>
                      <a:pt x="714" y="471"/>
                      <a:pt x="713" y="472"/>
                      <a:pt x="713" y="472"/>
                    </a:cubicBezTo>
                    <a:cubicBezTo>
                      <a:pt x="717" y="472"/>
                      <a:pt x="717" y="472"/>
                      <a:pt x="717" y="472"/>
                    </a:cubicBezTo>
                    <a:cubicBezTo>
                      <a:pt x="714" y="471"/>
                      <a:pt x="714" y="471"/>
                      <a:pt x="714" y="471"/>
                    </a:cubicBezTo>
                    <a:cubicBezTo>
                      <a:pt x="713" y="472"/>
                      <a:pt x="713" y="475"/>
                      <a:pt x="715" y="476"/>
                    </a:cubicBezTo>
                    <a:cubicBezTo>
                      <a:pt x="717" y="477"/>
                      <a:pt x="720" y="477"/>
                      <a:pt x="721" y="47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26"/>
              <p:cNvSpPr/>
              <p:nvPr/>
            </p:nvSpPr>
            <p:spPr bwMode="auto">
              <a:xfrm>
                <a:off x="3036" y="1809"/>
                <a:ext cx="92" cy="63"/>
              </a:xfrm>
              <a:custGeom>
                <a:avLst/>
                <a:gdLst>
                  <a:gd name="T0" fmla="*/ 67 w 68"/>
                  <a:gd name="T1" fmla="*/ 44 h 46"/>
                  <a:gd name="T2" fmla="*/ 68 w 68"/>
                  <a:gd name="T3" fmla="*/ 42 h 46"/>
                  <a:gd name="T4" fmla="*/ 67 w 68"/>
                  <a:gd name="T5" fmla="*/ 40 h 46"/>
                  <a:gd name="T6" fmla="*/ 66 w 68"/>
                  <a:gd name="T7" fmla="*/ 38 h 46"/>
                  <a:gd name="T8" fmla="*/ 64 w 68"/>
                  <a:gd name="T9" fmla="*/ 37 h 46"/>
                  <a:gd name="T10" fmla="*/ 51 w 68"/>
                  <a:gd name="T11" fmla="*/ 28 h 46"/>
                  <a:gd name="T12" fmla="*/ 6 w 68"/>
                  <a:gd name="T13" fmla="*/ 1 h 46"/>
                  <a:gd name="T14" fmla="*/ 1 w 68"/>
                  <a:gd name="T15" fmla="*/ 3 h 46"/>
                  <a:gd name="T16" fmla="*/ 2 w 68"/>
                  <a:gd name="T17" fmla="*/ 8 h 46"/>
                  <a:gd name="T18" fmla="*/ 11 w 68"/>
                  <a:gd name="T19" fmla="*/ 14 h 46"/>
                  <a:gd name="T20" fmla="*/ 43 w 68"/>
                  <a:gd name="T21" fmla="*/ 32 h 46"/>
                  <a:gd name="T22" fmla="*/ 56 w 68"/>
                  <a:gd name="T23" fmla="*/ 41 h 46"/>
                  <a:gd name="T24" fmla="*/ 60 w 68"/>
                  <a:gd name="T25" fmla="*/ 43 h 46"/>
                  <a:gd name="T26" fmla="*/ 60 w 68"/>
                  <a:gd name="T27" fmla="*/ 44 h 46"/>
                  <a:gd name="T28" fmla="*/ 61 w 68"/>
                  <a:gd name="T29" fmla="*/ 44 h 46"/>
                  <a:gd name="T30" fmla="*/ 60 w 68"/>
                  <a:gd name="T31" fmla="*/ 44 h 46"/>
                  <a:gd name="T32" fmla="*/ 60 w 68"/>
                  <a:gd name="T33" fmla="*/ 44 h 46"/>
                  <a:gd name="T34" fmla="*/ 61 w 68"/>
                  <a:gd name="T35" fmla="*/ 44 h 46"/>
                  <a:gd name="T36" fmla="*/ 60 w 68"/>
                  <a:gd name="T37" fmla="*/ 44 h 46"/>
                  <a:gd name="T38" fmla="*/ 62 w 68"/>
                  <a:gd name="T39" fmla="*/ 42 h 46"/>
                  <a:gd name="T40" fmla="*/ 60 w 68"/>
                  <a:gd name="T41" fmla="*/ 44 h 46"/>
                  <a:gd name="T42" fmla="*/ 60 w 68"/>
                  <a:gd name="T43" fmla="*/ 44 h 46"/>
                  <a:gd name="T44" fmla="*/ 62 w 68"/>
                  <a:gd name="T45" fmla="*/ 42 h 46"/>
                  <a:gd name="T46" fmla="*/ 60 w 68"/>
                  <a:gd name="T47" fmla="*/ 44 h 46"/>
                  <a:gd name="T48" fmla="*/ 63 w 68"/>
                  <a:gd name="T49" fmla="*/ 42 h 46"/>
                  <a:gd name="T50" fmla="*/ 60 w 68"/>
                  <a:gd name="T51" fmla="*/ 42 h 46"/>
                  <a:gd name="T52" fmla="*/ 60 w 68"/>
                  <a:gd name="T53" fmla="*/ 44 h 46"/>
                  <a:gd name="T54" fmla="*/ 63 w 68"/>
                  <a:gd name="T55" fmla="*/ 42 h 46"/>
                  <a:gd name="T56" fmla="*/ 60 w 68"/>
                  <a:gd name="T57" fmla="*/ 42 h 46"/>
                  <a:gd name="T58" fmla="*/ 63 w 68"/>
                  <a:gd name="T59" fmla="*/ 42 h 46"/>
                  <a:gd name="T60" fmla="*/ 60 w 68"/>
                  <a:gd name="T61" fmla="*/ 40 h 46"/>
                  <a:gd name="T62" fmla="*/ 60 w 68"/>
                  <a:gd name="T63" fmla="*/ 42 h 46"/>
                  <a:gd name="T64" fmla="*/ 63 w 68"/>
                  <a:gd name="T65" fmla="*/ 42 h 46"/>
                  <a:gd name="T66" fmla="*/ 60 w 68"/>
                  <a:gd name="T67" fmla="*/ 40 h 46"/>
                  <a:gd name="T68" fmla="*/ 61 w 68"/>
                  <a:gd name="T69" fmla="*/ 45 h 46"/>
                  <a:gd name="T70" fmla="*/ 67 w 68"/>
                  <a:gd name="T71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" h="46">
                    <a:moveTo>
                      <a:pt x="67" y="44"/>
                    </a:moveTo>
                    <a:cubicBezTo>
                      <a:pt x="67" y="43"/>
                      <a:pt x="68" y="42"/>
                      <a:pt x="68" y="42"/>
                    </a:cubicBezTo>
                    <a:cubicBezTo>
                      <a:pt x="68" y="41"/>
                      <a:pt x="67" y="40"/>
                      <a:pt x="67" y="40"/>
                    </a:cubicBezTo>
                    <a:cubicBezTo>
                      <a:pt x="67" y="39"/>
                      <a:pt x="66" y="39"/>
                      <a:pt x="66" y="38"/>
                    </a:cubicBezTo>
                    <a:cubicBezTo>
                      <a:pt x="66" y="38"/>
                      <a:pt x="65" y="37"/>
                      <a:pt x="64" y="37"/>
                    </a:cubicBezTo>
                    <a:cubicBezTo>
                      <a:pt x="61" y="35"/>
                      <a:pt x="57" y="32"/>
                      <a:pt x="51" y="28"/>
                    </a:cubicBezTo>
                    <a:cubicBezTo>
                      <a:pt x="33" y="17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2" y="8"/>
                      <a:pt x="6" y="10"/>
                      <a:pt x="11" y="14"/>
                    </a:cubicBezTo>
                    <a:cubicBezTo>
                      <a:pt x="20" y="19"/>
                      <a:pt x="32" y="26"/>
                      <a:pt x="43" y="32"/>
                    </a:cubicBezTo>
                    <a:cubicBezTo>
                      <a:pt x="48" y="36"/>
                      <a:pt x="53" y="39"/>
                      <a:pt x="56" y="41"/>
                    </a:cubicBezTo>
                    <a:cubicBezTo>
                      <a:pt x="58" y="42"/>
                      <a:pt x="59" y="43"/>
                      <a:pt x="60" y="4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1" y="44"/>
                      <a:pt x="61" y="44"/>
                      <a:pt x="61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43"/>
                      <a:pt x="60" y="43"/>
                      <a:pt x="60" y="44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60" y="40"/>
                      <a:pt x="60" y="41"/>
                      <a:pt x="60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0" y="40"/>
                      <a:pt x="60" y="40"/>
                      <a:pt x="60" y="40"/>
                    </a:cubicBezTo>
                    <a:cubicBezTo>
                      <a:pt x="59" y="42"/>
                      <a:pt x="60" y="44"/>
                      <a:pt x="61" y="45"/>
                    </a:cubicBezTo>
                    <a:cubicBezTo>
                      <a:pt x="63" y="46"/>
                      <a:pt x="66" y="46"/>
                      <a:pt x="67" y="4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27"/>
              <p:cNvSpPr/>
              <p:nvPr/>
            </p:nvSpPr>
            <p:spPr bwMode="auto">
              <a:xfrm>
                <a:off x="2625" y="1817"/>
                <a:ext cx="1118" cy="1177"/>
              </a:xfrm>
              <a:custGeom>
                <a:avLst/>
                <a:gdLst>
                  <a:gd name="T0" fmla="*/ 302 w 822"/>
                  <a:gd name="T1" fmla="*/ 739 h 865"/>
                  <a:gd name="T2" fmla="*/ 68 w 822"/>
                  <a:gd name="T3" fmla="*/ 555 h 865"/>
                  <a:gd name="T4" fmla="*/ 85 w 822"/>
                  <a:gd name="T5" fmla="*/ 534 h 865"/>
                  <a:gd name="T6" fmla="*/ 84 w 822"/>
                  <a:gd name="T7" fmla="*/ 523 h 865"/>
                  <a:gd name="T8" fmla="*/ 254 w 822"/>
                  <a:gd name="T9" fmla="*/ 573 h 865"/>
                  <a:gd name="T10" fmla="*/ 72 w 822"/>
                  <a:gd name="T11" fmla="*/ 411 h 865"/>
                  <a:gd name="T12" fmla="*/ 262 w 822"/>
                  <a:gd name="T13" fmla="*/ 492 h 865"/>
                  <a:gd name="T14" fmla="*/ 277 w 822"/>
                  <a:gd name="T15" fmla="*/ 468 h 865"/>
                  <a:gd name="T16" fmla="*/ 52 w 822"/>
                  <a:gd name="T17" fmla="*/ 313 h 865"/>
                  <a:gd name="T18" fmla="*/ 56 w 822"/>
                  <a:gd name="T19" fmla="*/ 300 h 865"/>
                  <a:gd name="T20" fmla="*/ 62 w 822"/>
                  <a:gd name="T21" fmla="*/ 287 h 865"/>
                  <a:gd name="T22" fmla="*/ 303 w 822"/>
                  <a:gd name="T23" fmla="*/ 405 h 865"/>
                  <a:gd name="T24" fmla="*/ 106 w 822"/>
                  <a:gd name="T25" fmla="*/ 251 h 865"/>
                  <a:gd name="T26" fmla="*/ 171 w 822"/>
                  <a:gd name="T27" fmla="*/ 258 h 865"/>
                  <a:gd name="T28" fmla="*/ 186 w 822"/>
                  <a:gd name="T29" fmla="*/ 229 h 865"/>
                  <a:gd name="T30" fmla="*/ 223 w 822"/>
                  <a:gd name="T31" fmla="*/ 215 h 865"/>
                  <a:gd name="T32" fmla="*/ 372 w 822"/>
                  <a:gd name="T33" fmla="*/ 298 h 865"/>
                  <a:gd name="T34" fmla="*/ 384 w 822"/>
                  <a:gd name="T35" fmla="*/ 288 h 865"/>
                  <a:gd name="T36" fmla="*/ 231 w 822"/>
                  <a:gd name="T37" fmla="*/ 179 h 865"/>
                  <a:gd name="T38" fmla="*/ 227 w 822"/>
                  <a:gd name="T39" fmla="*/ 136 h 865"/>
                  <a:gd name="T40" fmla="*/ 217 w 822"/>
                  <a:gd name="T41" fmla="*/ 114 h 865"/>
                  <a:gd name="T42" fmla="*/ 199 w 822"/>
                  <a:gd name="T43" fmla="*/ 86 h 865"/>
                  <a:gd name="T44" fmla="*/ 410 w 822"/>
                  <a:gd name="T45" fmla="*/ 171 h 865"/>
                  <a:gd name="T46" fmla="*/ 237 w 822"/>
                  <a:gd name="T47" fmla="*/ 51 h 865"/>
                  <a:gd name="T48" fmla="*/ 254 w 822"/>
                  <a:gd name="T49" fmla="*/ 44 h 865"/>
                  <a:gd name="T50" fmla="*/ 291 w 822"/>
                  <a:gd name="T51" fmla="*/ 42 h 865"/>
                  <a:gd name="T52" fmla="*/ 296 w 822"/>
                  <a:gd name="T53" fmla="*/ 16 h 865"/>
                  <a:gd name="T54" fmla="*/ 397 w 822"/>
                  <a:gd name="T55" fmla="*/ 46 h 865"/>
                  <a:gd name="T56" fmla="*/ 407 w 822"/>
                  <a:gd name="T57" fmla="*/ 38 h 865"/>
                  <a:gd name="T58" fmla="*/ 431 w 822"/>
                  <a:gd name="T59" fmla="*/ 30 h 865"/>
                  <a:gd name="T60" fmla="*/ 446 w 822"/>
                  <a:gd name="T61" fmla="*/ 27 h 865"/>
                  <a:gd name="T62" fmla="*/ 516 w 822"/>
                  <a:gd name="T63" fmla="*/ 21 h 865"/>
                  <a:gd name="T64" fmla="*/ 491 w 822"/>
                  <a:gd name="T65" fmla="*/ 19 h 865"/>
                  <a:gd name="T66" fmla="*/ 717 w 822"/>
                  <a:gd name="T67" fmla="*/ 180 h 865"/>
                  <a:gd name="T68" fmla="*/ 691 w 822"/>
                  <a:gd name="T69" fmla="*/ 174 h 865"/>
                  <a:gd name="T70" fmla="*/ 392 w 822"/>
                  <a:gd name="T71" fmla="*/ 44 h 865"/>
                  <a:gd name="T72" fmla="*/ 421 w 822"/>
                  <a:gd name="T73" fmla="*/ 66 h 865"/>
                  <a:gd name="T74" fmla="*/ 558 w 822"/>
                  <a:gd name="T75" fmla="*/ 179 h 865"/>
                  <a:gd name="T76" fmla="*/ 380 w 822"/>
                  <a:gd name="T77" fmla="*/ 86 h 865"/>
                  <a:gd name="T78" fmla="*/ 511 w 822"/>
                  <a:gd name="T79" fmla="*/ 193 h 865"/>
                  <a:gd name="T80" fmla="*/ 484 w 822"/>
                  <a:gd name="T81" fmla="*/ 212 h 865"/>
                  <a:gd name="T82" fmla="*/ 470 w 822"/>
                  <a:gd name="T83" fmla="*/ 217 h 865"/>
                  <a:gd name="T84" fmla="*/ 437 w 822"/>
                  <a:gd name="T85" fmla="*/ 234 h 865"/>
                  <a:gd name="T86" fmla="*/ 425 w 822"/>
                  <a:gd name="T87" fmla="*/ 247 h 865"/>
                  <a:gd name="T88" fmla="*/ 233 w 822"/>
                  <a:gd name="T89" fmla="*/ 154 h 865"/>
                  <a:gd name="T90" fmla="*/ 238 w 822"/>
                  <a:gd name="T91" fmla="*/ 173 h 865"/>
                  <a:gd name="T92" fmla="*/ 377 w 822"/>
                  <a:gd name="T93" fmla="*/ 286 h 865"/>
                  <a:gd name="T94" fmla="*/ 371 w 822"/>
                  <a:gd name="T95" fmla="*/ 290 h 865"/>
                  <a:gd name="T96" fmla="*/ 351 w 822"/>
                  <a:gd name="T97" fmla="*/ 312 h 865"/>
                  <a:gd name="T98" fmla="*/ 174 w 822"/>
                  <a:gd name="T99" fmla="*/ 247 h 865"/>
                  <a:gd name="T100" fmla="*/ 189 w 822"/>
                  <a:gd name="T101" fmla="*/ 259 h 865"/>
                  <a:gd name="T102" fmla="*/ 302 w 822"/>
                  <a:gd name="T103" fmla="*/ 350 h 865"/>
                  <a:gd name="T104" fmla="*/ 299 w 822"/>
                  <a:gd name="T105" fmla="*/ 399 h 865"/>
                  <a:gd name="T106" fmla="*/ 52 w 822"/>
                  <a:gd name="T107" fmla="*/ 298 h 865"/>
                  <a:gd name="T108" fmla="*/ 273 w 822"/>
                  <a:gd name="T109" fmla="*/ 455 h 865"/>
                  <a:gd name="T110" fmla="*/ 271 w 822"/>
                  <a:gd name="T111" fmla="*/ 473 h 865"/>
                  <a:gd name="T112" fmla="*/ 268 w 822"/>
                  <a:gd name="T113" fmla="*/ 521 h 865"/>
                  <a:gd name="T114" fmla="*/ 266 w 822"/>
                  <a:gd name="T115" fmla="*/ 536 h 865"/>
                  <a:gd name="T116" fmla="*/ 261 w 822"/>
                  <a:gd name="T117" fmla="*/ 572 h 865"/>
                  <a:gd name="T118" fmla="*/ 83 w 822"/>
                  <a:gd name="T119" fmla="*/ 517 h 865"/>
                  <a:gd name="T120" fmla="*/ 275 w 822"/>
                  <a:gd name="T121" fmla="*/ 649 h 865"/>
                  <a:gd name="T122" fmla="*/ 49 w 822"/>
                  <a:gd name="T123" fmla="*/ 552 h 865"/>
                  <a:gd name="T124" fmla="*/ 2 w 822"/>
                  <a:gd name="T125" fmla="*/ 584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2" h="865">
                    <a:moveTo>
                      <a:pt x="416" y="857"/>
                    </a:moveTo>
                    <a:cubicBezTo>
                      <a:pt x="7" y="601"/>
                      <a:pt x="7" y="601"/>
                      <a:pt x="7" y="601"/>
                    </a:cubicBezTo>
                    <a:cubicBezTo>
                      <a:pt x="4" y="604"/>
                      <a:pt x="4" y="604"/>
                      <a:pt x="4" y="604"/>
                    </a:cubicBezTo>
                    <a:cubicBezTo>
                      <a:pt x="2" y="608"/>
                      <a:pt x="2" y="608"/>
                      <a:pt x="2" y="608"/>
                    </a:cubicBezTo>
                    <a:cubicBezTo>
                      <a:pt x="2" y="608"/>
                      <a:pt x="87" y="658"/>
                      <a:pt x="174" y="708"/>
                    </a:cubicBezTo>
                    <a:cubicBezTo>
                      <a:pt x="217" y="734"/>
                      <a:pt x="261" y="759"/>
                      <a:pt x="295" y="778"/>
                    </a:cubicBezTo>
                    <a:cubicBezTo>
                      <a:pt x="311" y="787"/>
                      <a:pt x="326" y="795"/>
                      <a:pt x="336" y="800"/>
                    </a:cubicBezTo>
                    <a:cubicBezTo>
                      <a:pt x="341" y="803"/>
                      <a:pt x="346" y="805"/>
                      <a:pt x="349" y="807"/>
                    </a:cubicBezTo>
                    <a:cubicBezTo>
                      <a:pt x="350" y="808"/>
                      <a:pt x="352" y="808"/>
                      <a:pt x="353" y="809"/>
                    </a:cubicBezTo>
                    <a:cubicBezTo>
                      <a:pt x="353" y="809"/>
                      <a:pt x="354" y="809"/>
                      <a:pt x="355" y="809"/>
                    </a:cubicBezTo>
                    <a:cubicBezTo>
                      <a:pt x="355" y="809"/>
                      <a:pt x="356" y="809"/>
                      <a:pt x="356" y="810"/>
                    </a:cubicBezTo>
                    <a:cubicBezTo>
                      <a:pt x="357" y="810"/>
                      <a:pt x="357" y="809"/>
                      <a:pt x="358" y="809"/>
                    </a:cubicBezTo>
                    <a:cubicBezTo>
                      <a:pt x="358" y="809"/>
                      <a:pt x="359" y="809"/>
                      <a:pt x="360" y="808"/>
                    </a:cubicBezTo>
                    <a:cubicBezTo>
                      <a:pt x="360" y="808"/>
                      <a:pt x="360" y="808"/>
                      <a:pt x="360" y="808"/>
                    </a:cubicBezTo>
                    <a:cubicBezTo>
                      <a:pt x="361" y="807"/>
                      <a:pt x="361" y="806"/>
                      <a:pt x="361" y="805"/>
                    </a:cubicBezTo>
                    <a:cubicBezTo>
                      <a:pt x="361" y="804"/>
                      <a:pt x="360" y="803"/>
                      <a:pt x="360" y="802"/>
                    </a:cubicBezTo>
                    <a:cubicBezTo>
                      <a:pt x="359" y="801"/>
                      <a:pt x="358" y="800"/>
                      <a:pt x="357" y="799"/>
                    </a:cubicBezTo>
                    <a:cubicBezTo>
                      <a:pt x="355" y="797"/>
                      <a:pt x="352" y="795"/>
                      <a:pt x="348" y="792"/>
                    </a:cubicBezTo>
                    <a:cubicBezTo>
                      <a:pt x="333" y="781"/>
                      <a:pt x="304" y="762"/>
                      <a:pt x="270" y="740"/>
                    </a:cubicBezTo>
                    <a:cubicBezTo>
                      <a:pt x="166" y="675"/>
                      <a:pt x="8" y="583"/>
                      <a:pt x="8" y="583"/>
                    </a:cubicBezTo>
                    <a:cubicBezTo>
                      <a:pt x="6" y="586"/>
                      <a:pt x="6" y="586"/>
                      <a:pt x="6" y="586"/>
                    </a:cubicBezTo>
                    <a:cubicBezTo>
                      <a:pt x="4" y="590"/>
                      <a:pt x="4" y="590"/>
                      <a:pt x="4" y="590"/>
                    </a:cubicBezTo>
                    <a:cubicBezTo>
                      <a:pt x="325" y="770"/>
                      <a:pt x="325" y="770"/>
                      <a:pt x="325" y="770"/>
                    </a:cubicBezTo>
                    <a:cubicBezTo>
                      <a:pt x="327" y="771"/>
                      <a:pt x="329" y="770"/>
                      <a:pt x="330" y="769"/>
                    </a:cubicBezTo>
                    <a:cubicBezTo>
                      <a:pt x="330" y="768"/>
                      <a:pt x="331" y="767"/>
                      <a:pt x="331" y="767"/>
                    </a:cubicBezTo>
                    <a:cubicBezTo>
                      <a:pt x="331" y="766"/>
                      <a:pt x="330" y="765"/>
                      <a:pt x="330" y="765"/>
                    </a:cubicBezTo>
                    <a:cubicBezTo>
                      <a:pt x="330" y="764"/>
                      <a:pt x="330" y="764"/>
                      <a:pt x="330" y="764"/>
                    </a:cubicBezTo>
                    <a:cubicBezTo>
                      <a:pt x="329" y="763"/>
                      <a:pt x="329" y="763"/>
                      <a:pt x="329" y="763"/>
                    </a:cubicBezTo>
                    <a:cubicBezTo>
                      <a:pt x="328" y="763"/>
                      <a:pt x="328" y="762"/>
                      <a:pt x="327" y="762"/>
                    </a:cubicBezTo>
                    <a:cubicBezTo>
                      <a:pt x="324" y="760"/>
                      <a:pt x="317" y="755"/>
                      <a:pt x="306" y="748"/>
                    </a:cubicBezTo>
                    <a:cubicBezTo>
                      <a:pt x="234" y="703"/>
                      <a:pt x="16" y="568"/>
                      <a:pt x="16" y="568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17" y="573"/>
                      <a:pt x="17" y="573"/>
                      <a:pt x="17" y="573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5" y="575"/>
                      <a:pt x="15" y="575"/>
                      <a:pt x="15" y="575"/>
                    </a:cubicBezTo>
                    <a:cubicBezTo>
                      <a:pt x="15" y="574"/>
                      <a:pt x="16" y="574"/>
                      <a:pt x="17" y="573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5" y="575"/>
                      <a:pt x="15" y="575"/>
                      <a:pt x="15" y="575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4" y="575"/>
                      <a:pt x="14" y="575"/>
                      <a:pt x="14" y="575"/>
                    </a:cubicBezTo>
                    <a:cubicBezTo>
                      <a:pt x="14" y="575"/>
                      <a:pt x="14" y="575"/>
                      <a:pt x="15" y="575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14" y="575"/>
                      <a:pt x="14" y="575"/>
                      <a:pt x="14" y="575"/>
                    </a:cubicBezTo>
                    <a:cubicBezTo>
                      <a:pt x="14" y="572"/>
                      <a:pt x="14" y="572"/>
                      <a:pt x="14" y="572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5"/>
                      <a:pt x="13" y="575"/>
                      <a:pt x="14" y="575"/>
                    </a:cubicBezTo>
                    <a:cubicBezTo>
                      <a:pt x="14" y="572"/>
                      <a:pt x="14" y="572"/>
                      <a:pt x="14" y="572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4"/>
                      <a:pt x="13" y="574"/>
                      <a:pt x="13" y="574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4"/>
                      <a:pt x="13" y="574"/>
                      <a:pt x="13" y="574"/>
                    </a:cubicBezTo>
                    <a:cubicBezTo>
                      <a:pt x="13" y="575"/>
                      <a:pt x="13" y="575"/>
                      <a:pt x="13" y="575"/>
                    </a:cubicBezTo>
                    <a:cubicBezTo>
                      <a:pt x="13" y="575"/>
                      <a:pt x="14" y="575"/>
                      <a:pt x="14" y="575"/>
                    </a:cubicBezTo>
                    <a:cubicBezTo>
                      <a:pt x="18" y="577"/>
                      <a:pt x="25" y="581"/>
                      <a:pt x="35" y="586"/>
                    </a:cubicBezTo>
                    <a:cubicBezTo>
                      <a:pt x="71" y="606"/>
                      <a:pt x="140" y="645"/>
                      <a:pt x="200" y="680"/>
                    </a:cubicBezTo>
                    <a:cubicBezTo>
                      <a:pt x="230" y="697"/>
                      <a:pt x="258" y="713"/>
                      <a:pt x="278" y="725"/>
                    </a:cubicBezTo>
                    <a:cubicBezTo>
                      <a:pt x="288" y="731"/>
                      <a:pt x="297" y="735"/>
                      <a:pt x="302" y="739"/>
                    </a:cubicBezTo>
                    <a:cubicBezTo>
                      <a:pt x="308" y="742"/>
                      <a:pt x="311" y="744"/>
                      <a:pt x="311" y="744"/>
                    </a:cubicBezTo>
                    <a:cubicBezTo>
                      <a:pt x="313" y="745"/>
                      <a:pt x="316" y="744"/>
                      <a:pt x="317" y="742"/>
                    </a:cubicBezTo>
                    <a:cubicBezTo>
                      <a:pt x="318" y="741"/>
                      <a:pt x="317" y="738"/>
                      <a:pt x="315" y="737"/>
                    </a:cubicBezTo>
                    <a:cubicBezTo>
                      <a:pt x="162" y="641"/>
                      <a:pt x="162" y="641"/>
                      <a:pt x="162" y="641"/>
                    </a:cubicBezTo>
                    <a:cubicBezTo>
                      <a:pt x="298" y="716"/>
                      <a:pt x="298" y="716"/>
                      <a:pt x="298" y="716"/>
                    </a:cubicBezTo>
                    <a:cubicBezTo>
                      <a:pt x="300" y="717"/>
                      <a:pt x="302" y="717"/>
                      <a:pt x="304" y="715"/>
                    </a:cubicBezTo>
                    <a:cubicBezTo>
                      <a:pt x="305" y="713"/>
                      <a:pt x="304" y="711"/>
                      <a:pt x="302" y="710"/>
                    </a:cubicBezTo>
                    <a:cubicBezTo>
                      <a:pt x="51" y="552"/>
                      <a:pt x="51" y="552"/>
                      <a:pt x="51" y="552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2" y="558"/>
                      <a:pt x="52" y="558"/>
                      <a:pt x="52" y="558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0" y="560"/>
                      <a:pt x="50" y="560"/>
                      <a:pt x="50" y="560"/>
                    </a:cubicBezTo>
                    <a:cubicBezTo>
                      <a:pt x="51" y="559"/>
                      <a:pt x="51" y="559"/>
                      <a:pt x="52" y="558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0" y="560"/>
                      <a:pt x="50" y="560"/>
                      <a:pt x="50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9" y="560"/>
                      <a:pt x="49" y="560"/>
                      <a:pt x="49" y="560"/>
                    </a:cubicBezTo>
                    <a:cubicBezTo>
                      <a:pt x="49" y="560"/>
                      <a:pt x="49" y="560"/>
                      <a:pt x="50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9" y="560"/>
                      <a:pt x="49" y="560"/>
                      <a:pt x="49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8" y="560"/>
                      <a:pt x="48" y="560"/>
                      <a:pt x="48" y="560"/>
                    </a:cubicBezTo>
                    <a:cubicBezTo>
                      <a:pt x="48" y="560"/>
                      <a:pt x="48" y="560"/>
                      <a:pt x="49" y="560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8" y="560"/>
                      <a:pt x="48" y="560"/>
                      <a:pt x="48" y="560"/>
                    </a:cubicBezTo>
                    <a:cubicBezTo>
                      <a:pt x="48" y="557"/>
                      <a:pt x="48" y="557"/>
                      <a:pt x="48" y="557"/>
                    </a:cubicBezTo>
                    <a:cubicBezTo>
                      <a:pt x="47" y="560"/>
                      <a:pt x="47" y="560"/>
                      <a:pt x="47" y="560"/>
                    </a:cubicBezTo>
                    <a:cubicBezTo>
                      <a:pt x="48" y="560"/>
                      <a:pt x="48" y="560"/>
                      <a:pt x="48" y="560"/>
                    </a:cubicBezTo>
                    <a:cubicBezTo>
                      <a:pt x="48" y="557"/>
                      <a:pt x="48" y="557"/>
                      <a:pt x="48" y="557"/>
                    </a:cubicBezTo>
                    <a:cubicBezTo>
                      <a:pt x="47" y="560"/>
                      <a:pt x="47" y="560"/>
                      <a:pt x="47" y="560"/>
                    </a:cubicBezTo>
                    <a:cubicBezTo>
                      <a:pt x="47" y="560"/>
                      <a:pt x="47" y="560"/>
                      <a:pt x="47" y="560"/>
                    </a:cubicBezTo>
                    <a:cubicBezTo>
                      <a:pt x="47" y="560"/>
                      <a:pt x="48" y="560"/>
                      <a:pt x="49" y="560"/>
                    </a:cubicBezTo>
                    <a:cubicBezTo>
                      <a:pt x="54" y="563"/>
                      <a:pt x="71" y="572"/>
                      <a:pt x="94" y="585"/>
                    </a:cubicBezTo>
                    <a:cubicBezTo>
                      <a:pt x="129" y="604"/>
                      <a:pt x="176" y="631"/>
                      <a:pt x="215" y="652"/>
                    </a:cubicBezTo>
                    <a:cubicBezTo>
                      <a:pt x="234" y="663"/>
                      <a:pt x="252" y="673"/>
                      <a:pt x="264" y="680"/>
                    </a:cubicBezTo>
                    <a:cubicBezTo>
                      <a:pt x="270" y="683"/>
                      <a:pt x="275" y="686"/>
                      <a:pt x="279" y="688"/>
                    </a:cubicBezTo>
                    <a:cubicBezTo>
                      <a:pt x="282" y="690"/>
                      <a:pt x="284" y="691"/>
                      <a:pt x="284" y="691"/>
                    </a:cubicBezTo>
                    <a:cubicBezTo>
                      <a:pt x="286" y="692"/>
                      <a:pt x="288" y="691"/>
                      <a:pt x="289" y="689"/>
                    </a:cubicBezTo>
                    <a:cubicBezTo>
                      <a:pt x="290" y="687"/>
                      <a:pt x="290" y="685"/>
                      <a:pt x="288" y="684"/>
                    </a:cubicBezTo>
                    <a:cubicBezTo>
                      <a:pt x="70" y="548"/>
                      <a:pt x="70" y="548"/>
                      <a:pt x="70" y="548"/>
                    </a:cubicBezTo>
                    <a:cubicBezTo>
                      <a:pt x="68" y="551"/>
                      <a:pt x="68" y="551"/>
                      <a:pt x="68" y="551"/>
                    </a:cubicBezTo>
                    <a:cubicBezTo>
                      <a:pt x="71" y="553"/>
                      <a:pt x="71" y="553"/>
                      <a:pt x="71" y="553"/>
                    </a:cubicBezTo>
                    <a:cubicBezTo>
                      <a:pt x="68" y="551"/>
                      <a:pt x="68" y="551"/>
                      <a:pt x="68" y="551"/>
                    </a:cubicBezTo>
                    <a:cubicBezTo>
                      <a:pt x="69" y="555"/>
                      <a:pt x="69" y="555"/>
                      <a:pt x="69" y="555"/>
                    </a:cubicBezTo>
                    <a:cubicBezTo>
                      <a:pt x="70" y="555"/>
                      <a:pt x="71" y="554"/>
                      <a:pt x="71" y="553"/>
                    </a:cubicBezTo>
                    <a:cubicBezTo>
                      <a:pt x="68" y="551"/>
                      <a:pt x="68" y="551"/>
                      <a:pt x="68" y="551"/>
                    </a:cubicBezTo>
                    <a:cubicBezTo>
                      <a:pt x="69" y="555"/>
                      <a:pt x="69" y="555"/>
                      <a:pt x="69" y="555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9" y="555"/>
                      <a:pt x="69" y="555"/>
                      <a:pt x="69" y="555"/>
                    </a:cubicBezTo>
                    <a:cubicBezTo>
                      <a:pt x="68" y="552"/>
                      <a:pt x="68" y="552"/>
                      <a:pt x="68" y="552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3"/>
                      <a:pt x="68" y="553"/>
                      <a:pt x="68" y="553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3"/>
                      <a:pt x="68" y="553"/>
                      <a:pt x="68" y="553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68" y="555"/>
                      <a:pt x="68" y="555"/>
                    </a:cubicBezTo>
                    <a:cubicBezTo>
                      <a:pt x="68" y="555"/>
                      <a:pt x="70" y="556"/>
                      <a:pt x="72" y="556"/>
                    </a:cubicBezTo>
                    <a:cubicBezTo>
                      <a:pt x="80" y="560"/>
                      <a:pt x="97" y="569"/>
                      <a:pt x="118" y="580"/>
                    </a:cubicBezTo>
                    <a:cubicBezTo>
                      <a:pt x="148" y="598"/>
                      <a:pt x="188" y="620"/>
                      <a:pt x="220" y="639"/>
                    </a:cubicBezTo>
                    <a:cubicBezTo>
                      <a:pt x="236" y="648"/>
                      <a:pt x="251" y="656"/>
                      <a:pt x="261" y="662"/>
                    </a:cubicBezTo>
                    <a:cubicBezTo>
                      <a:pt x="266" y="665"/>
                      <a:pt x="271" y="667"/>
                      <a:pt x="274" y="669"/>
                    </a:cubicBezTo>
                    <a:cubicBezTo>
                      <a:pt x="276" y="670"/>
                      <a:pt x="277" y="670"/>
                      <a:pt x="278" y="671"/>
                    </a:cubicBezTo>
                    <a:cubicBezTo>
                      <a:pt x="279" y="671"/>
                      <a:pt x="279" y="671"/>
                      <a:pt x="280" y="671"/>
                    </a:cubicBezTo>
                    <a:cubicBezTo>
                      <a:pt x="280" y="672"/>
                      <a:pt x="280" y="672"/>
                      <a:pt x="280" y="672"/>
                    </a:cubicBezTo>
                    <a:cubicBezTo>
                      <a:pt x="281" y="672"/>
                      <a:pt x="281" y="672"/>
                      <a:pt x="282" y="672"/>
                    </a:cubicBezTo>
                    <a:cubicBezTo>
                      <a:pt x="282" y="672"/>
                      <a:pt x="282" y="672"/>
                      <a:pt x="283" y="672"/>
                    </a:cubicBezTo>
                    <a:cubicBezTo>
                      <a:pt x="284" y="671"/>
                      <a:pt x="284" y="671"/>
                      <a:pt x="285" y="670"/>
                    </a:cubicBezTo>
                    <a:cubicBezTo>
                      <a:pt x="286" y="669"/>
                      <a:pt x="286" y="668"/>
                      <a:pt x="286" y="667"/>
                    </a:cubicBezTo>
                    <a:cubicBezTo>
                      <a:pt x="285" y="666"/>
                      <a:pt x="285" y="665"/>
                      <a:pt x="284" y="664"/>
                    </a:cubicBezTo>
                    <a:cubicBezTo>
                      <a:pt x="88" y="542"/>
                      <a:pt x="88" y="542"/>
                      <a:pt x="88" y="542"/>
                    </a:cubicBezTo>
                    <a:cubicBezTo>
                      <a:pt x="86" y="546"/>
                      <a:pt x="86" y="546"/>
                      <a:pt x="86" y="546"/>
                    </a:cubicBezTo>
                    <a:cubicBezTo>
                      <a:pt x="89" y="548"/>
                      <a:pt x="89" y="548"/>
                      <a:pt x="89" y="548"/>
                    </a:cubicBezTo>
                    <a:cubicBezTo>
                      <a:pt x="86" y="546"/>
                      <a:pt x="86" y="546"/>
                      <a:pt x="86" y="546"/>
                    </a:cubicBezTo>
                    <a:cubicBezTo>
                      <a:pt x="88" y="549"/>
                      <a:pt x="88" y="549"/>
                      <a:pt x="88" y="549"/>
                    </a:cubicBezTo>
                    <a:cubicBezTo>
                      <a:pt x="88" y="549"/>
                      <a:pt x="89" y="548"/>
                      <a:pt x="89" y="548"/>
                    </a:cubicBezTo>
                    <a:cubicBezTo>
                      <a:pt x="86" y="546"/>
                      <a:pt x="86" y="546"/>
                      <a:pt x="86" y="546"/>
                    </a:cubicBezTo>
                    <a:cubicBezTo>
                      <a:pt x="88" y="549"/>
                      <a:pt x="88" y="549"/>
                      <a:pt x="88" y="549"/>
                    </a:cubicBezTo>
                    <a:cubicBezTo>
                      <a:pt x="87" y="546"/>
                      <a:pt x="87" y="546"/>
                      <a:pt x="87" y="546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9"/>
                      <a:pt x="87" y="549"/>
                      <a:pt x="88" y="549"/>
                    </a:cubicBezTo>
                    <a:cubicBezTo>
                      <a:pt x="87" y="546"/>
                      <a:pt x="87" y="546"/>
                      <a:pt x="87" y="546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8"/>
                      <a:pt x="87" y="548"/>
                      <a:pt x="87" y="548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8"/>
                      <a:pt x="87" y="548"/>
                      <a:pt x="87" y="548"/>
                    </a:cubicBezTo>
                    <a:cubicBezTo>
                      <a:pt x="87" y="549"/>
                      <a:pt x="87" y="549"/>
                      <a:pt x="87" y="549"/>
                    </a:cubicBezTo>
                    <a:cubicBezTo>
                      <a:pt x="87" y="549"/>
                      <a:pt x="87" y="549"/>
                      <a:pt x="88" y="550"/>
                    </a:cubicBezTo>
                    <a:cubicBezTo>
                      <a:pt x="90" y="550"/>
                      <a:pt x="95" y="553"/>
                      <a:pt x="102" y="556"/>
                    </a:cubicBezTo>
                    <a:cubicBezTo>
                      <a:pt x="125" y="568"/>
                      <a:pt x="167" y="592"/>
                      <a:pt x="204" y="613"/>
                    </a:cubicBezTo>
                    <a:cubicBezTo>
                      <a:pt x="222" y="624"/>
                      <a:pt x="239" y="634"/>
                      <a:pt x="252" y="641"/>
                    </a:cubicBezTo>
                    <a:cubicBezTo>
                      <a:pt x="258" y="645"/>
                      <a:pt x="263" y="648"/>
                      <a:pt x="267" y="650"/>
                    </a:cubicBezTo>
                    <a:cubicBezTo>
                      <a:pt x="269" y="651"/>
                      <a:pt x="270" y="652"/>
                      <a:pt x="271" y="652"/>
                    </a:cubicBezTo>
                    <a:cubicBezTo>
                      <a:pt x="272" y="653"/>
                      <a:pt x="272" y="653"/>
                      <a:pt x="273" y="653"/>
                    </a:cubicBezTo>
                    <a:cubicBezTo>
                      <a:pt x="273" y="653"/>
                      <a:pt x="273" y="653"/>
                      <a:pt x="273" y="653"/>
                    </a:cubicBezTo>
                    <a:cubicBezTo>
                      <a:pt x="274" y="654"/>
                      <a:pt x="274" y="654"/>
                      <a:pt x="274" y="654"/>
                    </a:cubicBezTo>
                    <a:cubicBezTo>
                      <a:pt x="274" y="654"/>
                      <a:pt x="274" y="654"/>
                      <a:pt x="275" y="654"/>
                    </a:cubicBezTo>
                    <a:cubicBezTo>
                      <a:pt x="275" y="654"/>
                      <a:pt x="276" y="654"/>
                      <a:pt x="276" y="653"/>
                    </a:cubicBezTo>
                    <a:cubicBezTo>
                      <a:pt x="277" y="653"/>
                      <a:pt x="278" y="653"/>
                      <a:pt x="278" y="652"/>
                    </a:cubicBezTo>
                    <a:cubicBezTo>
                      <a:pt x="278" y="652"/>
                      <a:pt x="278" y="652"/>
                      <a:pt x="278" y="652"/>
                    </a:cubicBezTo>
                    <a:cubicBezTo>
                      <a:pt x="279" y="651"/>
                      <a:pt x="279" y="650"/>
                      <a:pt x="279" y="649"/>
                    </a:cubicBezTo>
                    <a:cubicBezTo>
                      <a:pt x="279" y="648"/>
                      <a:pt x="279" y="648"/>
                      <a:pt x="278" y="647"/>
                    </a:cubicBezTo>
                    <a:cubicBezTo>
                      <a:pt x="278" y="646"/>
                      <a:pt x="277" y="646"/>
                      <a:pt x="277" y="645"/>
                    </a:cubicBezTo>
                    <a:cubicBezTo>
                      <a:pt x="275" y="644"/>
                      <a:pt x="274" y="642"/>
                      <a:pt x="271" y="641"/>
                    </a:cubicBezTo>
                    <a:cubicBezTo>
                      <a:pt x="263" y="634"/>
                      <a:pt x="247" y="624"/>
                      <a:pt x="228" y="612"/>
                    </a:cubicBezTo>
                    <a:cubicBezTo>
                      <a:pt x="172" y="577"/>
                      <a:pt x="86" y="527"/>
                      <a:pt x="86" y="527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7" y="532"/>
                      <a:pt x="87" y="532"/>
                      <a:pt x="87" y="532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5" y="534"/>
                      <a:pt x="85" y="534"/>
                      <a:pt x="85" y="534"/>
                    </a:cubicBezTo>
                    <a:cubicBezTo>
                      <a:pt x="86" y="534"/>
                      <a:pt x="86" y="533"/>
                      <a:pt x="87" y="532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5" y="534"/>
                      <a:pt x="85" y="534"/>
                      <a:pt x="85" y="534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4" y="534"/>
                      <a:pt x="84" y="534"/>
                      <a:pt x="84" y="534"/>
                    </a:cubicBezTo>
                    <a:cubicBezTo>
                      <a:pt x="84" y="534"/>
                      <a:pt x="84" y="534"/>
                      <a:pt x="85" y="534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4" y="534"/>
                      <a:pt x="84" y="534"/>
                      <a:pt x="84" y="534"/>
                    </a:cubicBezTo>
                    <a:cubicBezTo>
                      <a:pt x="84" y="531"/>
                      <a:pt x="84" y="531"/>
                      <a:pt x="84" y="531"/>
                    </a:cubicBezTo>
                    <a:cubicBezTo>
                      <a:pt x="83" y="534"/>
                      <a:pt x="83" y="534"/>
                      <a:pt x="83" y="534"/>
                    </a:cubicBezTo>
                    <a:cubicBezTo>
                      <a:pt x="83" y="534"/>
                      <a:pt x="83" y="534"/>
                      <a:pt x="84" y="534"/>
                    </a:cubicBezTo>
                    <a:cubicBezTo>
                      <a:pt x="84" y="531"/>
                      <a:pt x="84" y="531"/>
                      <a:pt x="84" y="531"/>
                    </a:cubicBezTo>
                    <a:cubicBezTo>
                      <a:pt x="83" y="534"/>
                      <a:pt x="83" y="534"/>
                      <a:pt x="83" y="534"/>
                    </a:cubicBezTo>
                    <a:cubicBezTo>
                      <a:pt x="83" y="534"/>
                      <a:pt x="83" y="534"/>
                      <a:pt x="84" y="534"/>
                    </a:cubicBezTo>
                    <a:cubicBezTo>
                      <a:pt x="86" y="535"/>
                      <a:pt x="91" y="538"/>
                      <a:pt x="97" y="541"/>
                    </a:cubicBezTo>
                    <a:cubicBezTo>
                      <a:pt x="142" y="565"/>
                      <a:pt x="267" y="637"/>
                      <a:pt x="267" y="637"/>
                    </a:cubicBezTo>
                    <a:cubicBezTo>
                      <a:pt x="269" y="638"/>
                      <a:pt x="272" y="638"/>
                      <a:pt x="273" y="636"/>
                    </a:cubicBezTo>
                    <a:cubicBezTo>
                      <a:pt x="274" y="634"/>
                      <a:pt x="273" y="632"/>
                      <a:pt x="271" y="630"/>
                    </a:cubicBezTo>
                    <a:cubicBezTo>
                      <a:pt x="271" y="630"/>
                      <a:pt x="269" y="629"/>
                      <a:pt x="264" y="626"/>
                    </a:cubicBezTo>
                    <a:cubicBezTo>
                      <a:pt x="246" y="615"/>
                      <a:pt x="202" y="588"/>
                      <a:pt x="163" y="563"/>
                    </a:cubicBezTo>
                    <a:cubicBezTo>
                      <a:pt x="143" y="551"/>
                      <a:pt x="124" y="539"/>
                      <a:pt x="111" y="531"/>
                    </a:cubicBezTo>
                    <a:cubicBezTo>
                      <a:pt x="104" y="526"/>
                      <a:pt x="98" y="523"/>
                      <a:pt x="94" y="520"/>
                    </a:cubicBezTo>
                    <a:cubicBezTo>
                      <a:pt x="92" y="519"/>
                      <a:pt x="91" y="518"/>
                      <a:pt x="90" y="517"/>
                    </a:cubicBezTo>
                    <a:cubicBezTo>
                      <a:pt x="89" y="517"/>
                      <a:pt x="89" y="517"/>
                      <a:pt x="89" y="516"/>
                    </a:cubicBezTo>
                    <a:cubicBezTo>
                      <a:pt x="89" y="516"/>
                      <a:pt x="89" y="516"/>
                      <a:pt x="89" y="516"/>
                    </a:cubicBezTo>
                    <a:cubicBezTo>
                      <a:pt x="89" y="516"/>
                      <a:pt x="89" y="516"/>
                      <a:pt x="89" y="516"/>
                    </a:cubicBezTo>
                    <a:cubicBezTo>
                      <a:pt x="87" y="518"/>
                      <a:pt x="87" y="518"/>
                      <a:pt x="87" y="518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9" y="516"/>
                      <a:pt x="89" y="516"/>
                      <a:pt x="89" y="516"/>
                    </a:cubicBezTo>
                    <a:cubicBezTo>
                      <a:pt x="87" y="518"/>
                      <a:pt x="87" y="518"/>
                      <a:pt x="87" y="518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9" y="517"/>
                      <a:pt x="89" y="517"/>
                      <a:pt x="89" y="517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9"/>
                      <a:pt x="90" y="519"/>
                      <a:pt x="90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19"/>
                      <a:pt x="90" y="519"/>
                      <a:pt x="90" y="519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20"/>
                      <a:pt x="90" y="520"/>
                      <a:pt x="90" y="520"/>
                    </a:cubicBezTo>
                    <a:cubicBezTo>
                      <a:pt x="90" y="520"/>
                      <a:pt x="90" y="520"/>
                      <a:pt x="90" y="519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90" y="520"/>
                      <a:pt x="90" y="520"/>
                      <a:pt x="90" y="520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22"/>
                      <a:pt x="89" y="522"/>
                      <a:pt x="89" y="522"/>
                    </a:cubicBezTo>
                    <a:cubicBezTo>
                      <a:pt x="90" y="521"/>
                      <a:pt x="90" y="521"/>
                      <a:pt x="90" y="520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9" y="522"/>
                      <a:pt x="89" y="522"/>
                      <a:pt x="89" y="522"/>
                    </a:cubicBezTo>
                    <a:cubicBezTo>
                      <a:pt x="86" y="519"/>
                      <a:pt x="86" y="519"/>
                      <a:pt x="86" y="519"/>
                    </a:cubicBezTo>
                    <a:cubicBezTo>
                      <a:pt x="84" y="523"/>
                      <a:pt x="84" y="523"/>
                      <a:pt x="84" y="523"/>
                    </a:cubicBezTo>
                    <a:cubicBezTo>
                      <a:pt x="266" y="617"/>
                      <a:pt x="266" y="617"/>
                      <a:pt x="266" y="617"/>
                    </a:cubicBezTo>
                    <a:cubicBezTo>
                      <a:pt x="268" y="618"/>
                      <a:pt x="271" y="618"/>
                      <a:pt x="272" y="616"/>
                    </a:cubicBezTo>
                    <a:cubicBezTo>
                      <a:pt x="273" y="614"/>
                      <a:pt x="272" y="611"/>
                      <a:pt x="270" y="610"/>
                    </a:cubicBezTo>
                    <a:cubicBezTo>
                      <a:pt x="270" y="610"/>
                      <a:pt x="267" y="609"/>
                      <a:pt x="262" y="606"/>
                    </a:cubicBezTo>
                    <a:cubicBezTo>
                      <a:pt x="245" y="595"/>
                      <a:pt x="202" y="569"/>
                      <a:pt x="163" y="545"/>
                    </a:cubicBezTo>
                    <a:cubicBezTo>
                      <a:pt x="144" y="533"/>
                      <a:pt x="125" y="522"/>
                      <a:pt x="112" y="513"/>
                    </a:cubicBezTo>
                    <a:cubicBezTo>
                      <a:pt x="105" y="509"/>
                      <a:pt x="100" y="505"/>
                      <a:pt x="96" y="503"/>
                    </a:cubicBezTo>
                    <a:cubicBezTo>
                      <a:pt x="94" y="501"/>
                      <a:pt x="93" y="500"/>
                      <a:pt x="92" y="499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89" y="500"/>
                      <a:pt x="89" y="500"/>
                      <a:pt x="89" y="500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89" y="500"/>
                      <a:pt x="89" y="500"/>
                      <a:pt x="89" y="500"/>
                    </a:cubicBezTo>
                    <a:cubicBezTo>
                      <a:pt x="91" y="499"/>
                      <a:pt x="91" y="499"/>
                      <a:pt x="91" y="499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2" y="501"/>
                      <a:pt x="92" y="501"/>
                      <a:pt x="92" y="501"/>
                    </a:cubicBezTo>
                    <a:cubicBezTo>
                      <a:pt x="91" y="500"/>
                      <a:pt x="91" y="499"/>
                      <a:pt x="91" y="499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2" y="501"/>
                      <a:pt x="92" y="501"/>
                      <a:pt x="92" y="501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1" y="503"/>
                      <a:pt x="91" y="503"/>
                      <a:pt x="91" y="503"/>
                    </a:cubicBezTo>
                    <a:cubicBezTo>
                      <a:pt x="91" y="502"/>
                      <a:pt x="92" y="501"/>
                      <a:pt x="92" y="501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91" y="503"/>
                      <a:pt x="91" y="503"/>
                      <a:pt x="91" y="503"/>
                    </a:cubicBezTo>
                    <a:cubicBezTo>
                      <a:pt x="88" y="501"/>
                      <a:pt x="88" y="501"/>
                      <a:pt x="88" y="501"/>
                    </a:cubicBezTo>
                    <a:cubicBezTo>
                      <a:pt x="86" y="504"/>
                      <a:pt x="86" y="504"/>
                      <a:pt x="86" y="504"/>
                    </a:cubicBezTo>
                    <a:cubicBezTo>
                      <a:pt x="265" y="599"/>
                      <a:pt x="265" y="599"/>
                      <a:pt x="265" y="599"/>
                    </a:cubicBezTo>
                    <a:cubicBezTo>
                      <a:pt x="267" y="600"/>
                      <a:pt x="269" y="599"/>
                      <a:pt x="270" y="598"/>
                    </a:cubicBezTo>
                    <a:cubicBezTo>
                      <a:pt x="271" y="597"/>
                      <a:pt x="271" y="596"/>
                      <a:pt x="271" y="596"/>
                    </a:cubicBezTo>
                    <a:cubicBezTo>
                      <a:pt x="271" y="595"/>
                      <a:pt x="271" y="594"/>
                      <a:pt x="271" y="594"/>
                    </a:cubicBezTo>
                    <a:cubicBezTo>
                      <a:pt x="270" y="593"/>
                      <a:pt x="270" y="593"/>
                      <a:pt x="270" y="592"/>
                    </a:cubicBezTo>
                    <a:cubicBezTo>
                      <a:pt x="269" y="592"/>
                      <a:pt x="269" y="591"/>
                      <a:pt x="268" y="591"/>
                    </a:cubicBezTo>
                    <a:cubicBezTo>
                      <a:pt x="266" y="589"/>
                      <a:pt x="261" y="586"/>
                      <a:pt x="255" y="582"/>
                    </a:cubicBezTo>
                    <a:cubicBezTo>
                      <a:pt x="234" y="568"/>
                      <a:pt x="193" y="543"/>
                      <a:pt x="157" y="521"/>
                    </a:cubicBezTo>
                    <a:cubicBezTo>
                      <a:pt x="121" y="499"/>
                      <a:pt x="91" y="481"/>
                      <a:pt x="91" y="481"/>
                    </a:cubicBezTo>
                    <a:cubicBezTo>
                      <a:pt x="88" y="484"/>
                      <a:pt x="88" y="484"/>
                      <a:pt x="88" y="484"/>
                    </a:cubicBezTo>
                    <a:cubicBezTo>
                      <a:pt x="92" y="486"/>
                      <a:pt x="92" y="486"/>
                      <a:pt x="92" y="486"/>
                    </a:cubicBezTo>
                    <a:cubicBezTo>
                      <a:pt x="89" y="484"/>
                      <a:pt x="89" y="484"/>
                      <a:pt x="89" y="484"/>
                    </a:cubicBezTo>
                    <a:cubicBezTo>
                      <a:pt x="90" y="488"/>
                      <a:pt x="90" y="488"/>
                      <a:pt x="90" y="488"/>
                    </a:cubicBezTo>
                    <a:cubicBezTo>
                      <a:pt x="90" y="487"/>
                      <a:pt x="91" y="487"/>
                      <a:pt x="92" y="486"/>
                    </a:cubicBezTo>
                    <a:cubicBezTo>
                      <a:pt x="89" y="484"/>
                      <a:pt x="89" y="484"/>
                      <a:pt x="89" y="484"/>
                    </a:cubicBezTo>
                    <a:cubicBezTo>
                      <a:pt x="90" y="488"/>
                      <a:pt x="90" y="488"/>
                      <a:pt x="90" y="488"/>
                    </a:cubicBezTo>
                    <a:cubicBezTo>
                      <a:pt x="89" y="485"/>
                      <a:pt x="89" y="485"/>
                      <a:pt x="89" y="485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8"/>
                      <a:pt x="89" y="488"/>
                      <a:pt x="90" y="488"/>
                    </a:cubicBezTo>
                    <a:cubicBezTo>
                      <a:pt x="89" y="485"/>
                      <a:pt x="89" y="485"/>
                      <a:pt x="89" y="485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7"/>
                      <a:pt x="89" y="487"/>
                      <a:pt x="89" y="487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7"/>
                      <a:pt x="89" y="487"/>
                      <a:pt x="89" y="487"/>
                    </a:cubicBezTo>
                    <a:cubicBezTo>
                      <a:pt x="89" y="488"/>
                      <a:pt x="89" y="488"/>
                      <a:pt x="89" y="488"/>
                    </a:cubicBezTo>
                    <a:cubicBezTo>
                      <a:pt x="89" y="488"/>
                      <a:pt x="89" y="488"/>
                      <a:pt x="90" y="488"/>
                    </a:cubicBezTo>
                    <a:cubicBezTo>
                      <a:pt x="92" y="489"/>
                      <a:pt x="97" y="491"/>
                      <a:pt x="103" y="493"/>
                    </a:cubicBezTo>
                    <a:cubicBezTo>
                      <a:pt x="124" y="503"/>
                      <a:pt x="163" y="524"/>
                      <a:pt x="197" y="542"/>
                    </a:cubicBezTo>
                    <a:cubicBezTo>
                      <a:pt x="214" y="551"/>
                      <a:pt x="229" y="559"/>
                      <a:pt x="241" y="565"/>
                    </a:cubicBezTo>
                    <a:cubicBezTo>
                      <a:pt x="247" y="569"/>
                      <a:pt x="251" y="571"/>
                      <a:pt x="254" y="573"/>
                    </a:cubicBezTo>
                    <a:cubicBezTo>
                      <a:pt x="258" y="575"/>
                      <a:pt x="259" y="575"/>
                      <a:pt x="259" y="575"/>
                    </a:cubicBezTo>
                    <a:cubicBezTo>
                      <a:pt x="261" y="576"/>
                      <a:pt x="262" y="576"/>
                      <a:pt x="263" y="575"/>
                    </a:cubicBezTo>
                    <a:cubicBezTo>
                      <a:pt x="264" y="575"/>
                      <a:pt x="265" y="573"/>
                      <a:pt x="265" y="572"/>
                    </a:cubicBezTo>
                    <a:cubicBezTo>
                      <a:pt x="265" y="571"/>
                      <a:pt x="265" y="570"/>
                      <a:pt x="265" y="570"/>
                    </a:cubicBezTo>
                    <a:cubicBezTo>
                      <a:pt x="264" y="569"/>
                      <a:pt x="264" y="569"/>
                      <a:pt x="264" y="569"/>
                    </a:cubicBezTo>
                    <a:cubicBezTo>
                      <a:pt x="264" y="569"/>
                      <a:pt x="264" y="569"/>
                      <a:pt x="264" y="569"/>
                    </a:cubicBezTo>
                    <a:cubicBezTo>
                      <a:pt x="263" y="568"/>
                      <a:pt x="263" y="568"/>
                      <a:pt x="262" y="568"/>
                    </a:cubicBezTo>
                    <a:cubicBezTo>
                      <a:pt x="259" y="566"/>
                      <a:pt x="247" y="558"/>
                      <a:pt x="231" y="548"/>
                    </a:cubicBezTo>
                    <a:cubicBezTo>
                      <a:pt x="182" y="517"/>
                      <a:pt x="96" y="464"/>
                      <a:pt x="96" y="464"/>
                    </a:cubicBezTo>
                    <a:cubicBezTo>
                      <a:pt x="94" y="467"/>
                      <a:pt x="94" y="467"/>
                      <a:pt x="94" y="467"/>
                    </a:cubicBezTo>
                    <a:cubicBezTo>
                      <a:pt x="92" y="471"/>
                      <a:pt x="92" y="471"/>
                      <a:pt x="92" y="471"/>
                    </a:cubicBezTo>
                    <a:cubicBezTo>
                      <a:pt x="259" y="555"/>
                      <a:pt x="259" y="555"/>
                      <a:pt x="259" y="555"/>
                    </a:cubicBezTo>
                    <a:cubicBezTo>
                      <a:pt x="261" y="556"/>
                      <a:pt x="263" y="556"/>
                      <a:pt x="264" y="554"/>
                    </a:cubicBezTo>
                    <a:cubicBezTo>
                      <a:pt x="265" y="552"/>
                      <a:pt x="265" y="550"/>
                      <a:pt x="263" y="548"/>
                    </a:cubicBezTo>
                    <a:cubicBezTo>
                      <a:pt x="99" y="446"/>
                      <a:pt x="99" y="446"/>
                      <a:pt x="99" y="446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100" y="451"/>
                      <a:pt x="100" y="451"/>
                      <a:pt x="100" y="451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8" y="453"/>
                      <a:pt x="98" y="453"/>
                      <a:pt x="98" y="453"/>
                    </a:cubicBezTo>
                    <a:cubicBezTo>
                      <a:pt x="99" y="453"/>
                      <a:pt x="99" y="452"/>
                      <a:pt x="100" y="451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8" y="453"/>
                      <a:pt x="98" y="453"/>
                      <a:pt x="98" y="453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3"/>
                      <a:pt x="97" y="453"/>
                      <a:pt x="98" y="453"/>
                    </a:cubicBezTo>
                    <a:cubicBezTo>
                      <a:pt x="97" y="449"/>
                      <a:pt x="97" y="449"/>
                      <a:pt x="97" y="449"/>
                    </a:cubicBezTo>
                    <a:cubicBezTo>
                      <a:pt x="97" y="453"/>
                      <a:pt x="97" y="453"/>
                      <a:pt x="97" y="453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6" y="453"/>
                      <a:pt x="97" y="453"/>
                    </a:cubicBezTo>
                    <a:cubicBezTo>
                      <a:pt x="97" y="450"/>
                      <a:pt x="97" y="450"/>
                      <a:pt x="97" y="450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1"/>
                      <a:pt x="96" y="451"/>
                      <a:pt x="96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1"/>
                      <a:pt x="96" y="451"/>
                      <a:pt x="96" y="451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96" y="453"/>
                      <a:pt x="97" y="454"/>
                      <a:pt x="99" y="455"/>
                    </a:cubicBezTo>
                    <a:cubicBezTo>
                      <a:pt x="105" y="458"/>
                      <a:pt x="118" y="464"/>
                      <a:pt x="134" y="473"/>
                    </a:cubicBezTo>
                    <a:cubicBezTo>
                      <a:pt x="158" y="486"/>
                      <a:pt x="189" y="503"/>
                      <a:pt x="215" y="516"/>
                    </a:cubicBezTo>
                    <a:cubicBezTo>
                      <a:pt x="228" y="523"/>
                      <a:pt x="239" y="529"/>
                      <a:pt x="248" y="533"/>
                    </a:cubicBezTo>
                    <a:cubicBezTo>
                      <a:pt x="253" y="536"/>
                      <a:pt x="256" y="537"/>
                      <a:pt x="259" y="538"/>
                    </a:cubicBezTo>
                    <a:cubicBezTo>
                      <a:pt x="261" y="539"/>
                      <a:pt x="262" y="540"/>
                      <a:pt x="263" y="540"/>
                    </a:cubicBezTo>
                    <a:cubicBezTo>
                      <a:pt x="264" y="540"/>
                      <a:pt x="264" y="540"/>
                      <a:pt x="265" y="540"/>
                    </a:cubicBezTo>
                    <a:cubicBezTo>
                      <a:pt x="265" y="541"/>
                      <a:pt x="266" y="541"/>
                      <a:pt x="266" y="541"/>
                    </a:cubicBezTo>
                    <a:cubicBezTo>
                      <a:pt x="267" y="541"/>
                      <a:pt x="267" y="541"/>
                      <a:pt x="268" y="540"/>
                    </a:cubicBezTo>
                    <a:cubicBezTo>
                      <a:pt x="268" y="540"/>
                      <a:pt x="269" y="540"/>
                      <a:pt x="270" y="539"/>
                    </a:cubicBezTo>
                    <a:cubicBezTo>
                      <a:pt x="270" y="539"/>
                      <a:pt x="270" y="539"/>
                      <a:pt x="270" y="539"/>
                    </a:cubicBezTo>
                    <a:cubicBezTo>
                      <a:pt x="271" y="538"/>
                      <a:pt x="271" y="537"/>
                      <a:pt x="271" y="536"/>
                    </a:cubicBezTo>
                    <a:cubicBezTo>
                      <a:pt x="271" y="535"/>
                      <a:pt x="270" y="534"/>
                      <a:pt x="270" y="534"/>
                    </a:cubicBezTo>
                    <a:cubicBezTo>
                      <a:pt x="270" y="533"/>
                      <a:pt x="269" y="532"/>
                      <a:pt x="268" y="532"/>
                    </a:cubicBezTo>
                    <a:cubicBezTo>
                      <a:pt x="267" y="530"/>
                      <a:pt x="265" y="529"/>
                      <a:pt x="263" y="527"/>
                    </a:cubicBezTo>
                    <a:cubicBezTo>
                      <a:pt x="254" y="521"/>
                      <a:pt x="238" y="511"/>
                      <a:pt x="218" y="499"/>
                    </a:cubicBezTo>
                    <a:cubicBezTo>
                      <a:pt x="189" y="481"/>
                      <a:pt x="152" y="459"/>
                      <a:pt x="122" y="442"/>
                    </a:cubicBezTo>
                    <a:cubicBezTo>
                      <a:pt x="107" y="433"/>
                      <a:pt x="94" y="425"/>
                      <a:pt x="85" y="419"/>
                    </a:cubicBezTo>
                    <a:cubicBezTo>
                      <a:pt x="81" y="417"/>
                      <a:pt x="77" y="414"/>
                      <a:pt x="74" y="412"/>
                    </a:cubicBezTo>
                    <a:cubicBezTo>
                      <a:pt x="73" y="412"/>
                      <a:pt x="72" y="411"/>
                      <a:pt x="72" y="411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0" y="412"/>
                      <a:pt x="70" y="412"/>
                      <a:pt x="70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71" y="410"/>
                      <a:pt x="71" y="410"/>
                      <a:pt x="71" y="410"/>
                    </a:cubicBezTo>
                    <a:cubicBezTo>
                      <a:pt x="70" y="412"/>
                      <a:pt x="70" y="412"/>
                      <a:pt x="70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69" y="412"/>
                      <a:pt x="69" y="412"/>
                      <a:pt x="69" y="412"/>
                    </a:cubicBezTo>
                    <a:cubicBezTo>
                      <a:pt x="72" y="412"/>
                      <a:pt x="72" y="412"/>
                      <a:pt x="72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69" y="412"/>
                      <a:pt x="69" y="412"/>
                      <a:pt x="69" y="412"/>
                    </a:cubicBezTo>
                    <a:cubicBezTo>
                      <a:pt x="72" y="412"/>
                      <a:pt x="72" y="412"/>
                      <a:pt x="72" y="412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2" y="415"/>
                      <a:pt x="72" y="415"/>
                      <a:pt x="72" y="415"/>
                    </a:cubicBezTo>
                    <a:cubicBezTo>
                      <a:pt x="72" y="414"/>
                      <a:pt x="72" y="413"/>
                      <a:pt x="72" y="412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2" y="415"/>
                      <a:pt x="72" y="415"/>
                      <a:pt x="72" y="415"/>
                    </a:cubicBezTo>
                    <a:cubicBezTo>
                      <a:pt x="72" y="415"/>
                      <a:pt x="72" y="415"/>
                      <a:pt x="72" y="415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0" y="416"/>
                      <a:pt x="70" y="416"/>
                      <a:pt x="70" y="416"/>
                    </a:cubicBezTo>
                    <a:cubicBezTo>
                      <a:pt x="70" y="416"/>
                      <a:pt x="71" y="416"/>
                      <a:pt x="72" y="415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70" y="416"/>
                      <a:pt x="70" y="416"/>
                      <a:pt x="70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9" y="416"/>
                      <a:pt x="69" y="416"/>
                      <a:pt x="70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3"/>
                      <a:pt x="68" y="413"/>
                      <a:pt x="68" y="413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5"/>
                      <a:pt x="68" y="415"/>
                      <a:pt x="68" y="415"/>
                    </a:cubicBezTo>
                    <a:cubicBezTo>
                      <a:pt x="67" y="416"/>
                      <a:pt x="67" y="416"/>
                      <a:pt x="67" y="416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8" y="415"/>
                      <a:pt x="68" y="415"/>
                      <a:pt x="68" y="415"/>
                    </a:cubicBezTo>
                    <a:cubicBezTo>
                      <a:pt x="67" y="416"/>
                      <a:pt x="67" y="416"/>
                      <a:pt x="67" y="416"/>
                    </a:cubicBezTo>
                    <a:cubicBezTo>
                      <a:pt x="67" y="416"/>
                      <a:pt x="68" y="416"/>
                      <a:pt x="68" y="417"/>
                    </a:cubicBezTo>
                    <a:cubicBezTo>
                      <a:pt x="71" y="418"/>
                      <a:pt x="76" y="420"/>
                      <a:pt x="82" y="424"/>
                    </a:cubicBezTo>
                    <a:cubicBezTo>
                      <a:pt x="106" y="436"/>
                      <a:pt x="152" y="462"/>
                      <a:pt x="191" y="484"/>
                    </a:cubicBezTo>
                    <a:cubicBezTo>
                      <a:pt x="211" y="495"/>
                      <a:pt x="230" y="505"/>
                      <a:pt x="243" y="512"/>
                    </a:cubicBezTo>
                    <a:cubicBezTo>
                      <a:pt x="250" y="516"/>
                      <a:pt x="256" y="519"/>
                      <a:pt x="260" y="521"/>
                    </a:cubicBezTo>
                    <a:cubicBezTo>
                      <a:pt x="262" y="522"/>
                      <a:pt x="263" y="523"/>
                      <a:pt x="264" y="524"/>
                    </a:cubicBezTo>
                    <a:cubicBezTo>
                      <a:pt x="265" y="524"/>
                      <a:pt x="265" y="524"/>
                      <a:pt x="266" y="524"/>
                    </a:cubicBezTo>
                    <a:cubicBezTo>
                      <a:pt x="266" y="525"/>
                      <a:pt x="266" y="525"/>
                      <a:pt x="266" y="525"/>
                    </a:cubicBezTo>
                    <a:cubicBezTo>
                      <a:pt x="267" y="525"/>
                      <a:pt x="267" y="525"/>
                      <a:pt x="267" y="525"/>
                    </a:cubicBezTo>
                    <a:cubicBezTo>
                      <a:pt x="267" y="525"/>
                      <a:pt x="267" y="525"/>
                      <a:pt x="267" y="525"/>
                    </a:cubicBezTo>
                    <a:cubicBezTo>
                      <a:pt x="267" y="525"/>
                      <a:pt x="267" y="525"/>
                      <a:pt x="268" y="525"/>
                    </a:cubicBezTo>
                    <a:cubicBezTo>
                      <a:pt x="268" y="525"/>
                      <a:pt x="269" y="525"/>
                      <a:pt x="269" y="525"/>
                    </a:cubicBezTo>
                    <a:cubicBezTo>
                      <a:pt x="270" y="525"/>
                      <a:pt x="270" y="524"/>
                      <a:pt x="271" y="524"/>
                    </a:cubicBezTo>
                    <a:cubicBezTo>
                      <a:pt x="272" y="523"/>
                      <a:pt x="272" y="522"/>
                      <a:pt x="272" y="520"/>
                    </a:cubicBezTo>
                    <a:cubicBezTo>
                      <a:pt x="272" y="519"/>
                      <a:pt x="271" y="518"/>
                      <a:pt x="270" y="518"/>
                    </a:cubicBezTo>
                    <a:cubicBezTo>
                      <a:pt x="135" y="434"/>
                      <a:pt x="135" y="434"/>
                      <a:pt x="135" y="434"/>
                    </a:cubicBezTo>
                    <a:cubicBezTo>
                      <a:pt x="268" y="505"/>
                      <a:pt x="268" y="505"/>
                      <a:pt x="268" y="505"/>
                    </a:cubicBezTo>
                    <a:cubicBezTo>
                      <a:pt x="270" y="506"/>
                      <a:pt x="272" y="506"/>
                      <a:pt x="273" y="504"/>
                    </a:cubicBezTo>
                    <a:cubicBezTo>
                      <a:pt x="275" y="502"/>
                      <a:pt x="274" y="500"/>
                      <a:pt x="272" y="498"/>
                    </a:cubicBezTo>
                    <a:cubicBezTo>
                      <a:pt x="272" y="498"/>
                      <a:pt x="268" y="496"/>
                      <a:pt x="262" y="492"/>
                    </a:cubicBezTo>
                    <a:cubicBezTo>
                      <a:pt x="239" y="479"/>
                      <a:pt x="182" y="445"/>
                      <a:pt x="131" y="414"/>
                    </a:cubicBezTo>
                    <a:cubicBezTo>
                      <a:pt x="105" y="398"/>
                      <a:pt x="81" y="383"/>
                      <a:pt x="63" y="371"/>
                    </a:cubicBezTo>
                    <a:cubicBezTo>
                      <a:pt x="54" y="366"/>
                      <a:pt x="47" y="361"/>
                      <a:pt x="42" y="357"/>
                    </a:cubicBezTo>
                    <a:cubicBezTo>
                      <a:pt x="40" y="355"/>
                      <a:pt x="38" y="354"/>
                      <a:pt x="36" y="353"/>
                    </a:cubicBezTo>
                    <a:cubicBezTo>
                      <a:pt x="36" y="352"/>
                      <a:pt x="35" y="352"/>
                      <a:pt x="35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4" y="352"/>
                      <a:pt x="34" y="352"/>
                      <a:pt x="34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4" y="352"/>
                      <a:pt x="34" y="352"/>
                      <a:pt x="34" y="352"/>
                    </a:cubicBezTo>
                    <a:cubicBezTo>
                      <a:pt x="35" y="352"/>
                      <a:pt x="35" y="352"/>
                      <a:pt x="35" y="352"/>
                    </a:cubicBezTo>
                    <a:cubicBezTo>
                      <a:pt x="33" y="353"/>
                      <a:pt x="33" y="353"/>
                      <a:pt x="33" y="353"/>
                    </a:cubicBezTo>
                    <a:cubicBezTo>
                      <a:pt x="36" y="353"/>
                      <a:pt x="36" y="353"/>
                      <a:pt x="36" y="353"/>
                    </a:cubicBezTo>
                    <a:cubicBezTo>
                      <a:pt x="36" y="352"/>
                      <a:pt x="36" y="352"/>
                      <a:pt x="35" y="352"/>
                    </a:cubicBezTo>
                    <a:cubicBezTo>
                      <a:pt x="33" y="353"/>
                      <a:pt x="33" y="353"/>
                      <a:pt x="33" y="353"/>
                    </a:cubicBezTo>
                    <a:cubicBezTo>
                      <a:pt x="36" y="353"/>
                      <a:pt x="36" y="353"/>
                      <a:pt x="36" y="353"/>
                    </a:cubicBezTo>
                    <a:cubicBezTo>
                      <a:pt x="32" y="353"/>
                      <a:pt x="32" y="353"/>
                      <a:pt x="32" y="353"/>
                    </a:cubicBezTo>
                    <a:cubicBezTo>
                      <a:pt x="35" y="355"/>
                      <a:pt x="35" y="355"/>
                      <a:pt x="35" y="355"/>
                    </a:cubicBezTo>
                    <a:cubicBezTo>
                      <a:pt x="36" y="354"/>
                      <a:pt x="36" y="354"/>
                      <a:pt x="36" y="353"/>
                    </a:cubicBezTo>
                    <a:cubicBezTo>
                      <a:pt x="32" y="353"/>
                      <a:pt x="32" y="353"/>
                      <a:pt x="32" y="353"/>
                    </a:cubicBezTo>
                    <a:cubicBezTo>
                      <a:pt x="35" y="355"/>
                      <a:pt x="35" y="355"/>
                      <a:pt x="35" y="355"/>
                    </a:cubicBezTo>
                    <a:cubicBezTo>
                      <a:pt x="32" y="353"/>
                      <a:pt x="32" y="353"/>
                      <a:pt x="32" y="353"/>
                    </a:cubicBezTo>
                    <a:cubicBezTo>
                      <a:pt x="30" y="356"/>
                      <a:pt x="30" y="356"/>
                      <a:pt x="30" y="356"/>
                    </a:cubicBezTo>
                    <a:cubicBezTo>
                      <a:pt x="30" y="356"/>
                      <a:pt x="85" y="389"/>
                      <a:pt x="142" y="422"/>
                    </a:cubicBezTo>
                    <a:cubicBezTo>
                      <a:pt x="171" y="438"/>
                      <a:pt x="200" y="454"/>
                      <a:pt x="223" y="466"/>
                    </a:cubicBezTo>
                    <a:cubicBezTo>
                      <a:pt x="235" y="472"/>
                      <a:pt x="245" y="478"/>
                      <a:pt x="252" y="481"/>
                    </a:cubicBezTo>
                    <a:cubicBezTo>
                      <a:pt x="256" y="483"/>
                      <a:pt x="259" y="484"/>
                      <a:pt x="262" y="485"/>
                    </a:cubicBezTo>
                    <a:cubicBezTo>
                      <a:pt x="263" y="486"/>
                      <a:pt x="264" y="486"/>
                      <a:pt x="265" y="487"/>
                    </a:cubicBezTo>
                    <a:cubicBezTo>
                      <a:pt x="267" y="487"/>
                      <a:pt x="267" y="487"/>
                      <a:pt x="269" y="487"/>
                    </a:cubicBezTo>
                    <a:cubicBezTo>
                      <a:pt x="269" y="487"/>
                      <a:pt x="270" y="487"/>
                      <a:pt x="270" y="487"/>
                    </a:cubicBezTo>
                    <a:cubicBezTo>
                      <a:pt x="271" y="487"/>
                      <a:pt x="272" y="486"/>
                      <a:pt x="273" y="485"/>
                    </a:cubicBezTo>
                    <a:cubicBezTo>
                      <a:pt x="273" y="484"/>
                      <a:pt x="274" y="483"/>
                      <a:pt x="273" y="482"/>
                    </a:cubicBezTo>
                    <a:cubicBezTo>
                      <a:pt x="273" y="481"/>
                      <a:pt x="272" y="480"/>
                      <a:pt x="271" y="479"/>
                    </a:cubicBezTo>
                    <a:cubicBezTo>
                      <a:pt x="271" y="479"/>
                      <a:pt x="268" y="477"/>
                      <a:pt x="262" y="474"/>
                    </a:cubicBezTo>
                    <a:cubicBezTo>
                      <a:pt x="240" y="461"/>
                      <a:pt x="184" y="428"/>
                      <a:pt x="135" y="398"/>
                    </a:cubicBezTo>
                    <a:cubicBezTo>
                      <a:pt x="110" y="383"/>
                      <a:pt x="87" y="368"/>
                      <a:pt x="70" y="357"/>
                    </a:cubicBezTo>
                    <a:cubicBezTo>
                      <a:pt x="61" y="352"/>
                      <a:pt x="54" y="347"/>
                      <a:pt x="49" y="343"/>
                    </a:cubicBezTo>
                    <a:cubicBezTo>
                      <a:pt x="47" y="341"/>
                      <a:pt x="45" y="340"/>
                      <a:pt x="44" y="339"/>
                    </a:cubicBezTo>
                    <a:cubicBezTo>
                      <a:pt x="43" y="338"/>
                      <a:pt x="43" y="338"/>
                      <a:pt x="43" y="338"/>
                    </a:cubicBezTo>
                    <a:cubicBezTo>
                      <a:pt x="43" y="338"/>
                      <a:pt x="43" y="338"/>
                      <a:pt x="43" y="338"/>
                    </a:cubicBezTo>
                    <a:cubicBezTo>
                      <a:pt x="41" y="339"/>
                      <a:pt x="41" y="339"/>
                      <a:pt x="41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3" y="338"/>
                      <a:pt x="43" y="338"/>
                      <a:pt x="43" y="338"/>
                    </a:cubicBezTo>
                    <a:cubicBezTo>
                      <a:pt x="41" y="339"/>
                      <a:pt x="41" y="339"/>
                      <a:pt x="41" y="339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0" y="339"/>
                      <a:pt x="40" y="339"/>
                      <a:pt x="40" y="339"/>
                    </a:cubicBezTo>
                    <a:cubicBezTo>
                      <a:pt x="43" y="341"/>
                      <a:pt x="43" y="341"/>
                      <a:pt x="43" y="341"/>
                    </a:cubicBezTo>
                    <a:cubicBezTo>
                      <a:pt x="43" y="341"/>
                      <a:pt x="43" y="340"/>
                      <a:pt x="43" y="339"/>
                    </a:cubicBezTo>
                    <a:cubicBezTo>
                      <a:pt x="40" y="339"/>
                      <a:pt x="40" y="339"/>
                      <a:pt x="40" y="339"/>
                    </a:cubicBezTo>
                    <a:cubicBezTo>
                      <a:pt x="43" y="341"/>
                      <a:pt x="43" y="341"/>
                      <a:pt x="43" y="341"/>
                    </a:cubicBezTo>
                    <a:cubicBezTo>
                      <a:pt x="39" y="339"/>
                      <a:pt x="39" y="339"/>
                      <a:pt x="39" y="339"/>
                    </a:cubicBezTo>
                    <a:cubicBezTo>
                      <a:pt x="37" y="343"/>
                      <a:pt x="37" y="343"/>
                      <a:pt x="37" y="343"/>
                    </a:cubicBezTo>
                    <a:cubicBezTo>
                      <a:pt x="272" y="475"/>
                      <a:pt x="272" y="475"/>
                      <a:pt x="272" y="475"/>
                    </a:cubicBezTo>
                    <a:cubicBezTo>
                      <a:pt x="274" y="476"/>
                      <a:pt x="277" y="475"/>
                      <a:pt x="278" y="473"/>
                    </a:cubicBezTo>
                    <a:cubicBezTo>
                      <a:pt x="278" y="473"/>
                      <a:pt x="278" y="472"/>
                      <a:pt x="278" y="471"/>
                    </a:cubicBezTo>
                    <a:cubicBezTo>
                      <a:pt x="278" y="470"/>
                      <a:pt x="278" y="469"/>
                      <a:pt x="278" y="469"/>
                    </a:cubicBezTo>
                    <a:cubicBezTo>
                      <a:pt x="277" y="468"/>
                      <a:pt x="277" y="468"/>
                      <a:pt x="277" y="468"/>
                    </a:cubicBezTo>
                    <a:cubicBezTo>
                      <a:pt x="276" y="467"/>
                      <a:pt x="276" y="467"/>
                      <a:pt x="275" y="466"/>
                    </a:cubicBezTo>
                    <a:cubicBezTo>
                      <a:pt x="272" y="464"/>
                      <a:pt x="266" y="460"/>
                      <a:pt x="258" y="455"/>
                    </a:cubicBezTo>
                    <a:cubicBezTo>
                      <a:pt x="204" y="419"/>
                      <a:pt x="46" y="324"/>
                      <a:pt x="46" y="324"/>
                    </a:cubicBezTo>
                    <a:cubicBezTo>
                      <a:pt x="44" y="327"/>
                      <a:pt x="44" y="327"/>
                      <a:pt x="44" y="327"/>
                    </a:cubicBezTo>
                    <a:cubicBezTo>
                      <a:pt x="47" y="329"/>
                      <a:pt x="47" y="329"/>
                      <a:pt x="47" y="329"/>
                    </a:cubicBezTo>
                    <a:cubicBezTo>
                      <a:pt x="44" y="327"/>
                      <a:pt x="44" y="327"/>
                      <a:pt x="44" y="327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6" y="330"/>
                      <a:pt x="46" y="330"/>
                      <a:pt x="47" y="329"/>
                    </a:cubicBezTo>
                    <a:cubicBezTo>
                      <a:pt x="44" y="327"/>
                      <a:pt x="44" y="327"/>
                      <a:pt x="44" y="327"/>
                    </a:cubicBezTo>
                    <a:cubicBezTo>
                      <a:pt x="45" y="331"/>
                      <a:pt x="45" y="331"/>
                      <a:pt x="45" y="331"/>
                    </a:cubicBezTo>
                    <a:cubicBezTo>
                      <a:pt x="44" y="328"/>
                      <a:pt x="44" y="328"/>
                      <a:pt x="44" y="328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1"/>
                      <a:pt x="45" y="331"/>
                      <a:pt x="45" y="331"/>
                    </a:cubicBezTo>
                    <a:cubicBezTo>
                      <a:pt x="44" y="328"/>
                      <a:pt x="44" y="328"/>
                      <a:pt x="44" y="328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0"/>
                      <a:pt x="44" y="330"/>
                      <a:pt x="44" y="330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0"/>
                      <a:pt x="44" y="330"/>
                      <a:pt x="44" y="330"/>
                    </a:cubicBezTo>
                    <a:cubicBezTo>
                      <a:pt x="44" y="331"/>
                      <a:pt x="44" y="331"/>
                      <a:pt x="44" y="331"/>
                    </a:cubicBezTo>
                    <a:cubicBezTo>
                      <a:pt x="44" y="331"/>
                      <a:pt x="45" y="331"/>
                      <a:pt x="46" y="331"/>
                    </a:cubicBezTo>
                    <a:cubicBezTo>
                      <a:pt x="49" y="332"/>
                      <a:pt x="55" y="335"/>
                      <a:pt x="63" y="339"/>
                    </a:cubicBezTo>
                    <a:cubicBezTo>
                      <a:pt x="91" y="353"/>
                      <a:pt x="143" y="383"/>
                      <a:pt x="188" y="409"/>
                    </a:cubicBezTo>
                    <a:cubicBezTo>
                      <a:pt x="211" y="422"/>
                      <a:pt x="232" y="434"/>
                      <a:pt x="247" y="443"/>
                    </a:cubicBezTo>
                    <a:cubicBezTo>
                      <a:pt x="255" y="447"/>
                      <a:pt x="262" y="451"/>
                      <a:pt x="266" y="453"/>
                    </a:cubicBezTo>
                    <a:cubicBezTo>
                      <a:pt x="269" y="454"/>
                      <a:pt x="270" y="455"/>
                      <a:pt x="272" y="456"/>
                    </a:cubicBezTo>
                    <a:cubicBezTo>
                      <a:pt x="273" y="457"/>
                      <a:pt x="273" y="457"/>
                      <a:pt x="274" y="457"/>
                    </a:cubicBezTo>
                    <a:cubicBezTo>
                      <a:pt x="274" y="457"/>
                      <a:pt x="274" y="457"/>
                      <a:pt x="274" y="457"/>
                    </a:cubicBezTo>
                    <a:cubicBezTo>
                      <a:pt x="275" y="457"/>
                      <a:pt x="275" y="458"/>
                      <a:pt x="276" y="458"/>
                    </a:cubicBezTo>
                    <a:cubicBezTo>
                      <a:pt x="276" y="458"/>
                      <a:pt x="277" y="458"/>
                      <a:pt x="277" y="457"/>
                    </a:cubicBezTo>
                    <a:cubicBezTo>
                      <a:pt x="278" y="457"/>
                      <a:pt x="279" y="457"/>
                      <a:pt x="279" y="456"/>
                    </a:cubicBezTo>
                    <a:cubicBezTo>
                      <a:pt x="279" y="456"/>
                      <a:pt x="279" y="456"/>
                      <a:pt x="279" y="456"/>
                    </a:cubicBezTo>
                    <a:cubicBezTo>
                      <a:pt x="280" y="455"/>
                      <a:pt x="280" y="454"/>
                      <a:pt x="280" y="453"/>
                    </a:cubicBezTo>
                    <a:cubicBezTo>
                      <a:pt x="280" y="452"/>
                      <a:pt x="280" y="451"/>
                      <a:pt x="279" y="451"/>
                    </a:cubicBezTo>
                    <a:cubicBezTo>
                      <a:pt x="279" y="450"/>
                      <a:pt x="278" y="449"/>
                      <a:pt x="277" y="449"/>
                    </a:cubicBezTo>
                    <a:cubicBezTo>
                      <a:pt x="276" y="447"/>
                      <a:pt x="274" y="446"/>
                      <a:pt x="271" y="444"/>
                    </a:cubicBezTo>
                    <a:cubicBezTo>
                      <a:pt x="261" y="437"/>
                      <a:pt x="243" y="425"/>
                      <a:pt x="220" y="412"/>
                    </a:cubicBezTo>
                    <a:cubicBezTo>
                      <a:pt x="186" y="392"/>
                      <a:pt x="144" y="367"/>
                      <a:pt x="110" y="347"/>
                    </a:cubicBezTo>
                    <a:cubicBezTo>
                      <a:pt x="93" y="337"/>
                      <a:pt x="78" y="328"/>
                      <a:pt x="67" y="321"/>
                    </a:cubicBezTo>
                    <a:cubicBezTo>
                      <a:pt x="62" y="318"/>
                      <a:pt x="58" y="315"/>
                      <a:pt x="55" y="313"/>
                    </a:cubicBezTo>
                    <a:cubicBezTo>
                      <a:pt x="54" y="312"/>
                      <a:pt x="53" y="311"/>
                      <a:pt x="52" y="310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1" y="311"/>
                      <a:pt x="51" y="311"/>
                      <a:pt x="51" y="311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51" y="311"/>
                      <a:pt x="51" y="311"/>
                      <a:pt x="51" y="311"/>
                    </a:cubicBezTo>
                    <a:cubicBezTo>
                      <a:pt x="52" y="310"/>
                      <a:pt x="52" y="310"/>
                      <a:pt x="52" y="310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1"/>
                      <a:pt x="52" y="311"/>
                      <a:pt x="52" y="311"/>
                    </a:cubicBezTo>
                    <a:cubicBezTo>
                      <a:pt x="52" y="311"/>
                      <a:pt x="52" y="310"/>
                      <a:pt x="52" y="310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1"/>
                      <a:pt x="52" y="311"/>
                      <a:pt x="52" y="311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3"/>
                      <a:pt x="52" y="313"/>
                      <a:pt x="52" y="313"/>
                    </a:cubicBezTo>
                    <a:cubicBezTo>
                      <a:pt x="52" y="313"/>
                      <a:pt x="52" y="312"/>
                      <a:pt x="52" y="311"/>
                    </a:cubicBezTo>
                    <a:cubicBezTo>
                      <a:pt x="49" y="311"/>
                      <a:pt x="49" y="311"/>
                      <a:pt x="49" y="311"/>
                    </a:cubicBezTo>
                    <a:cubicBezTo>
                      <a:pt x="52" y="313"/>
                      <a:pt x="52" y="313"/>
                      <a:pt x="52" y="313"/>
                    </a:cubicBezTo>
                    <a:cubicBezTo>
                      <a:pt x="52" y="313"/>
                      <a:pt x="52" y="313"/>
                      <a:pt x="52" y="313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50" y="315"/>
                      <a:pt x="50" y="315"/>
                      <a:pt x="50" y="315"/>
                    </a:cubicBezTo>
                    <a:cubicBezTo>
                      <a:pt x="50" y="315"/>
                      <a:pt x="51" y="314"/>
                      <a:pt x="52" y="313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50" y="315"/>
                      <a:pt x="50" y="315"/>
                      <a:pt x="50" y="315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48" y="315"/>
                      <a:pt x="48" y="315"/>
                      <a:pt x="48" y="315"/>
                    </a:cubicBezTo>
                    <a:cubicBezTo>
                      <a:pt x="49" y="315"/>
                      <a:pt x="49" y="315"/>
                      <a:pt x="50" y="315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48" y="315"/>
                      <a:pt x="48" y="315"/>
                      <a:pt x="48" y="315"/>
                    </a:cubicBezTo>
                    <a:cubicBezTo>
                      <a:pt x="48" y="312"/>
                      <a:pt x="48" y="312"/>
                      <a:pt x="48" y="312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7" y="315"/>
                      <a:pt x="48" y="315"/>
                      <a:pt x="48" y="315"/>
                    </a:cubicBezTo>
                    <a:cubicBezTo>
                      <a:pt x="48" y="312"/>
                      <a:pt x="48" y="312"/>
                      <a:pt x="48" y="312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8" y="314"/>
                      <a:pt x="48" y="314"/>
                      <a:pt x="48" y="314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8" y="314"/>
                      <a:pt x="48" y="314"/>
                      <a:pt x="48" y="314"/>
                    </a:cubicBezTo>
                    <a:cubicBezTo>
                      <a:pt x="47" y="315"/>
                      <a:pt x="47" y="315"/>
                      <a:pt x="47" y="315"/>
                    </a:cubicBezTo>
                    <a:cubicBezTo>
                      <a:pt x="47" y="315"/>
                      <a:pt x="48" y="315"/>
                      <a:pt x="48" y="316"/>
                    </a:cubicBezTo>
                    <a:cubicBezTo>
                      <a:pt x="51" y="317"/>
                      <a:pt x="56" y="320"/>
                      <a:pt x="64" y="324"/>
                    </a:cubicBezTo>
                    <a:cubicBezTo>
                      <a:pt x="90" y="339"/>
                      <a:pt x="142" y="369"/>
                      <a:pt x="188" y="395"/>
                    </a:cubicBezTo>
                    <a:cubicBezTo>
                      <a:pt x="211" y="408"/>
                      <a:pt x="232" y="420"/>
                      <a:pt x="248" y="429"/>
                    </a:cubicBezTo>
                    <a:cubicBezTo>
                      <a:pt x="256" y="433"/>
                      <a:pt x="263" y="437"/>
                      <a:pt x="268" y="440"/>
                    </a:cubicBezTo>
                    <a:cubicBezTo>
                      <a:pt x="271" y="441"/>
                      <a:pt x="273" y="442"/>
                      <a:pt x="274" y="443"/>
                    </a:cubicBezTo>
                    <a:cubicBezTo>
                      <a:pt x="275" y="443"/>
                      <a:pt x="276" y="443"/>
                      <a:pt x="277" y="443"/>
                    </a:cubicBezTo>
                    <a:cubicBezTo>
                      <a:pt x="278" y="444"/>
                      <a:pt x="278" y="444"/>
                      <a:pt x="278" y="444"/>
                    </a:cubicBezTo>
                    <a:cubicBezTo>
                      <a:pt x="278" y="444"/>
                      <a:pt x="278" y="444"/>
                      <a:pt x="279" y="444"/>
                    </a:cubicBezTo>
                    <a:cubicBezTo>
                      <a:pt x="279" y="444"/>
                      <a:pt x="280" y="444"/>
                      <a:pt x="280" y="444"/>
                    </a:cubicBezTo>
                    <a:cubicBezTo>
                      <a:pt x="281" y="443"/>
                      <a:pt x="282" y="443"/>
                      <a:pt x="282" y="442"/>
                    </a:cubicBezTo>
                    <a:cubicBezTo>
                      <a:pt x="283" y="441"/>
                      <a:pt x="283" y="440"/>
                      <a:pt x="283" y="439"/>
                    </a:cubicBezTo>
                    <a:cubicBezTo>
                      <a:pt x="283" y="438"/>
                      <a:pt x="282" y="437"/>
                      <a:pt x="281" y="436"/>
                    </a:cubicBezTo>
                    <a:cubicBezTo>
                      <a:pt x="281" y="436"/>
                      <a:pt x="278" y="434"/>
                      <a:pt x="271" y="430"/>
                    </a:cubicBezTo>
                    <a:cubicBezTo>
                      <a:pt x="250" y="417"/>
                      <a:pt x="195" y="384"/>
                      <a:pt x="147" y="354"/>
                    </a:cubicBezTo>
                    <a:cubicBezTo>
                      <a:pt x="122" y="339"/>
                      <a:pt x="99" y="324"/>
                      <a:pt x="82" y="313"/>
                    </a:cubicBezTo>
                    <a:cubicBezTo>
                      <a:pt x="74" y="308"/>
                      <a:pt x="67" y="304"/>
                      <a:pt x="62" y="300"/>
                    </a:cubicBezTo>
                    <a:cubicBezTo>
                      <a:pt x="60" y="299"/>
                      <a:pt x="58" y="297"/>
                      <a:pt x="57" y="297"/>
                    </a:cubicBezTo>
                    <a:cubicBezTo>
                      <a:pt x="56" y="296"/>
                      <a:pt x="56" y="296"/>
                      <a:pt x="55" y="296"/>
                    </a:cubicBezTo>
                    <a:cubicBezTo>
                      <a:pt x="55" y="296"/>
                      <a:pt x="55" y="296"/>
                      <a:pt x="55" y="296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5" y="296"/>
                      <a:pt x="55" y="296"/>
                      <a:pt x="55" y="296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3" y="298"/>
                      <a:pt x="53" y="298"/>
                      <a:pt x="53" y="298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3" y="298"/>
                      <a:pt x="53" y="298"/>
                      <a:pt x="53" y="298"/>
                    </a:cubicBezTo>
                    <a:cubicBezTo>
                      <a:pt x="56" y="296"/>
                      <a:pt x="56" y="296"/>
                      <a:pt x="56" y="296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298"/>
                      <a:pt x="56" y="298"/>
                      <a:pt x="56" y="298"/>
                    </a:cubicBezTo>
                    <a:cubicBezTo>
                      <a:pt x="56" y="297"/>
                      <a:pt x="56" y="297"/>
                      <a:pt x="56" y="296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298"/>
                      <a:pt x="56" y="298"/>
                      <a:pt x="56" y="298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300"/>
                      <a:pt x="56" y="300"/>
                      <a:pt x="56" y="300"/>
                    </a:cubicBezTo>
                    <a:cubicBezTo>
                      <a:pt x="56" y="299"/>
                      <a:pt x="56" y="299"/>
                      <a:pt x="56" y="298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6" y="300"/>
                      <a:pt x="56" y="300"/>
                      <a:pt x="56" y="300"/>
                    </a:cubicBezTo>
                    <a:cubicBezTo>
                      <a:pt x="56" y="300"/>
                      <a:pt x="56" y="300"/>
                      <a:pt x="56" y="300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4" y="302"/>
                      <a:pt x="54" y="302"/>
                      <a:pt x="54" y="302"/>
                    </a:cubicBezTo>
                    <a:cubicBezTo>
                      <a:pt x="54" y="302"/>
                      <a:pt x="55" y="301"/>
                      <a:pt x="56" y="300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4" y="302"/>
                      <a:pt x="54" y="302"/>
                      <a:pt x="54" y="302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3" y="302"/>
                      <a:pt x="53" y="302"/>
                      <a:pt x="54" y="302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299"/>
                      <a:pt x="52" y="299"/>
                      <a:pt x="52" y="299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299"/>
                      <a:pt x="52" y="299"/>
                      <a:pt x="52" y="299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1"/>
                      <a:pt x="52" y="301"/>
                      <a:pt x="52" y="301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1"/>
                      <a:pt x="52" y="301"/>
                      <a:pt x="52" y="301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2" y="302"/>
                      <a:pt x="52" y="302"/>
                    </a:cubicBezTo>
                    <a:cubicBezTo>
                      <a:pt x="52" y="302"/>
                      <a:pt x="54" y="303"/>
                      <a:pt x="56" y="304"/>
                    </a:cubicBezTo>
                    <a:cubicBezTo>
                      <a:pt x="65" y="308"/>
                      <a:pt x="84" y="318"/>
                      <a:pt x="107" y="331"/>
                    </a:cubicBezTo>
                    <a:cubicBezTo>
                      <a:pt x="141" y="350"/>
                      <a:pt x="185" y="374"/>
                      <a:pt x="220" y="394"/>
                    </a:cubicBezTo>
                    <a:cubicBezTo>
                      <a:pt x="237" y="404"/>
                      <a:pt x="253" y="413"/>
                      <a:pt x="264" y="419"/>
                    </a:cubicBezTo>
                    <a:cubicBezTo>
                      <a:pt x="270" y="423"/>
                      <a:pt x="274" y="425"/>
                      <a:pt x="277" y="427"/>
                    </a:cubicBezTo>
                    <a:cubicBezTo>
                      <a:pt x="280" y="429"/>
                      <a:pt x="282" y="430"/>
                      <a:pt x="282" y="430"/>
                    </a:cubicBezTo>
                    <a:cubicBezTo>
                      <a:pt x="284" y="431"/>
                      <a:pt x="286" y="430"/>
                      <a:pt x="287" y="428"/>
                    </a:cubicBezTo>
                    <a:cubicBezTo>
                      <a:pt x="288" y="427"/>
                      <a:pt x="288" y="427"/>
                      <a:pt x="288" y="426"/>
                    </a:cubicBezTo>
                    <a:cubicBezTo>
                      <a:pt x="288" y="425"/>
                      <a:pt x="287" y="424"/>
                      <a:pt x="287" y="423"/>
                    </a:cubicBezTo>
                    <a:cubicBezTo>
                      <a:pt x="286" y="422"/>
                      <a:pt x="286" y="422"/>
                      <a:pt x="285" y="421"/>
                    </a:cubicBezTo>
                    <a:cubicBezTo>
                      <a:pt x="284" y="420"/>
                      <a:pt x="282" y="418"/>
                      <a:pt x="279" y="416"/>
                    </a:cubicBezTo>
                    <a:cubicBezTo>
                      <a:pt x="269" y="409"/>
                      <a:pt x="251" y="398"/>
                      <a:pt x="228" y="385"/>
                    </a:cubicBezTo>
                    <a:cubicBezTo>
                      <a:pt x="195" y="364"/>
                      <a:pt x="153" y="340"/>
                      <a:pt x="119" y="320"/>
                    </a:cubicBezTo>
                    <a:cubicBezTo>
                      <a:pt x="102" y="310"/>
                      <a:pt x="88" y="301"/>
                      <a:pt x="77" y="294"/>
                    </a:cubicBezTo>
                    <a:cubicBezTo>
                      <a:pt x="72" y="291"/>
                      <a:pt x="68" y="288"/>
                      <a:pt x="65" y="286"/>
                    </a:cubicBezTo>
                    <a:cubicBezTo>
                      <a:pt x="64" y="285"/>
                      <a:pt x="63" y="284"/>
                      <a:pt x="62" y="284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62" y="283"/>
                      <a:pt x="62" y="283"/>
                      <a:pt x="62" y="283"/>
                    </a:cubicBezTo>
                    <a:cubicBezTo>
                      <a:pt x="60" y="284"/>
                      <a:pt x="60" y="284"/>
                      <a:pt x="60" y="284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62" y="285"/>
                      <a:pt x="62" y="285"/>
                      <a:pt x="62" y="285"/>
                    </a:cubicBezTo>
                    <a:cubicBezTo>
                      <a:pt x="62" y="284"/>
                      <a:pt x="62" y="284"/>
                      <a:pt x="62" y="284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62" y="285"/>
                      <a:pt x="62" y="285"/>
                      <a:pt x="62" y="285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2" y="287"/>
                      <a:pt x="62" y="286"/>
                      <a:pt x="62" y="285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58" y="285"/>
                      <a:pt x="58" y="285"/>
                      <a:pt x="58" y="285"/>
                    </a:cubicBezTo>
                    <a:cubicBezTo>
                      <a:pt x="56" y="289"/>
                      <a:pt x="56" y="289"/>
                      <a:pt x="56" y="289"/>
                    </a:cubicBezTo>
                    <a:cubicBezTo>
                      <a:pt x="287" y="415"/>
                      <a:pt x="287" y="415"/>
                      <a:pt x="287" y="415"/>
                    </a:cubicBezTo>
                    <a:cubicBezTo>
                      <a:pt x="289" y="416"/>
                      <a:pt x="292" y="415"/>
                      <a:pt x="293" y="414"/>
                    </a:cubicBezTo>
                    <a:cubicBezTo>
                      <a:pt x="294" y="412"/>
                      <a:pt x="293" y="409"/>
                      <a:pt x="291" y="408"/>
                    </a:cubicBezTo>
                    <a:cubicBezTo>
                      <a:pt x="291" y="408"/>
                      <a:pt x="288" y="406"/>
                      <a:pt x="282" y="403"/>
                    </a:cubicBezTo>
                    <a:cubicBezTo>
                      <a:pt x="261" y="390"/>
                      <a:pt x="208" y="359"/>
                      <a:pt x="161" y="330"/>
                    </a:cubicBezTo>
                    <a:cubicBezTo>
                      <a:pt x="138" y="315"/>
                      <a:pt x="115" y="302"/>
                      <a:pt x="99" y="291"/>
                    </a:cubicBezTo>
                    <a:cubicBezTo>
                      <a:pt x="91" y="286"/>
                      <a:pt x="84" y="281"/>
                      <a:pt x="80" y="278"/>
                    </a:cubicBezTo>
                    <a:cubicBezTo>
                      <a:pt x="77" y="276"/>
                      <a:pt x="76" y="275"/>
                      <a:pt x="75" y="274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2" y="274"/>
                      <a:pt x="72" y="274"/>
                      <a:pt x="72" y="274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2" y="274"/>
                      <a:pt x="72" y="274"/>
                      <a:pt x="72" y="274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1" y="275"/>
                      <a:pt x="71" y="275"/>
                      <a:pt x="71" y="275"/>
                    </a:cubicBezTo>
                    <a:cubicBezTo>
                      <a:pt x="74" y="275"/>
                      <a:pt x="74" y="275"/>
                      <a:pt x="74" y="275"/>
                    </a:cubicBezTo>
                    <a:cubicBezTo>
                      <a:pt x="74" y="274"/>
                      <a:pt x="74" y="273"/>
                      <a:pt x="74" y="273"/>
                    </a:cubicBezTo>
                    <a:cubicBezTo>
                      <a:pt x="71" y="275"/>
                      <a:pt x="71" y="275"/>
                      <a:pt x="71" y="275"/>
                    </a:cubicBezTo>
                    <a:cubicBezTo>
                      <a:pt x="74" y="275"/>
                      <a:pt x="74" y="275"/>
                      <a:pt x="74" y="275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3" y="277"/>
                      <a:pt x="73" y="277"/>
                      <a:pt x="73" y="277"/>
                    </a:cubicBezTo>
                    <a:cubicBezTo>
                      <a:pt x="74" y="276"/>
                      <a:pt x="74" y="275"/>
                      <a:pt x="74" y="275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3" y="277"/>
                      <a:pt x="73" y="277"/>
                      <a:pt x="73" y="277"/>
                    </a:cubicBezTo>
                    <a:cubicBezTo>
                      <a:pt x="73" y="277"/>
                      <a:pt x="73" y="277"/>
                      <a:pt x="73" y="277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2" y="278"/>
                      <a:pt x="73" y="278"/>
                      <a:pt x="73" y="277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1" y="278"/>
                      <a:pt x="71" y="278"/>
                      <a:pt x="72" y="278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6"/>
                      <a:pt x="70" y="276"/>
                      <a:pt x="70" y="276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6"/>
                      <a:pt x="70" y="276"/>
                      <a:pt x="70" y="276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7"/>
                      <a:pt x="70" y="277"/>
                      <a:pt x="70" y="277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7"/>
                      <a:pt x="70" y="277"/>
                      <a:pt x="70" y="277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9"/>
                      <a:pt x="70" y="279"/>
                      <a:pt x="70" y="279"/>
                    </a:cubicBezTo>
                    <a:cubicBezTo>
                      <a:pt x="71" y="279"/>
                      <a:pt x="73" y="280"/>
                      <a:pt x="75" y="281"/>
                    </a:cubicBezTo>
                    <a:cubicBezTo>
                      <a:pt x="84" y="285"/>
                      <a:pt x="102" y="296"/>
                      <a:pt x="123" y="308"/>
                    </a:cubicBezTo>
                    <a:cubicBezTo>
                      <a:pt x="155" y="327"/>
                      <a:pt x="196" y="352"/>
                      <a:pt x="230" y="371"/>
                    </a:cubicBezTo>
                    <a:cubicBezTo>
                      <a:pt x="247" y="381"/>
                      <a:pt x="263" y="390"/>
                      <a:pt x="275" y="396"/>
                    </a:cubicBezTo>
                    <a:cubicBezTo>
                      <a:pt x="280" y="399"/>
                      <a:pt x="285" y="402"/>
                      <a:pt x="289" y="404"/>
                    </a:cubicBezTo>
                    <a:cubicBezTo>
                      <a:pt x="291" y="405"/>
                      <a:pt x="293" y="405"/>
                      <a:pt x="295" y="406"/>
                    </a:cubicBezTo>
                    <a:cubicBezTo>
                      <a:pt x="296" y="406"/>
                      <a:pt x="297" y="407"/>
                      <a:pt x="299" y="407"/>
                    </a:cubicBezTo>
                    <a:cubicBezTo>
                      <a:pt x="299" y="407"/>
                      <a:pt x="300" y="407"/>
                      <a:pt x="301" y="406"/>
                    </a:cubicBezTo>
                    <a:cubicBezTo>
                      <a:pt x="301" y="406"/>
                      <a:pt x="302" y="406"/>
                      <a:pt x="303" y="405"/>
                    </a:cubicBezTo>
                    <a:cubicBezTo>
                      <a:pt x="304" y="404"/>
                      <a:pt x="304" y="403"/>
                      <a:pt x="304" y="402"/>
                    </a:cubicBezTo>
                    <a:cubicBezTo>
                      <a:pt x="303" y="401"/>
                      <a:pt x="303" y="400"/>
                      <a:pt x="302" y="399"/>
                    </a:cubicBezTo>
                    <a:cubicBezTo>
                      <a:pt x="199" y="335"/>
                      <a:pt x="199" y="335"/>
                      <a:pt x="199" y="335"/>
                    </a:cubicBezTo>
                    <a:cubicBezTo>
                      <a:pt x="299" y="390"/>
                      <a:pt x="299" y="390"/>
                      <a:pt x="299" y="390"/>
                    </a:cubicBezTo>
                    <a:cubicBezTo>
                      <a:pt x="301" y="391"/>
                      <a:pt x="303" y="391"/>
                      <a:pt x="304" y="389"/>
                    </a:cubicBezTo>
                    <a:cubicBezTo>
                      <a:pt x="305" y="387"/>
                      <a:pt x="305" y="384"/>
                      <a:pt x="303" y="383"/>
                    </a:cubicBezTo>
                    <a:cubicBezTo>
                      <a:pt x="81" y="245"/>
                      <a:pt x="81" y="245"/>
                      <a:pt x="81" y="245"/>
                    </a:cubicBezTo>
                    <a:cubicBezTo>
                      <a:pt x="79" y="248"/>
                      <a:pt x="79" y="248"/>
                      <a:pt x="79" y="248"/>
                    </a:cubicBezTo>
                    <a:cubicBezTo>
                      <a:pt x="77" y="252"/>
                      <a:pt x="77" y="252"/>
                      <a:pt x="77" y="252"/>
                    </a:cubicBezTo>
                    <a:cubicBezTo>
                      <a:pt x="77" y="252"/>
                      <a:pt x="130" y="283"/>
                      <a:pt x="185" y="315"/>
                    </a:cubicBezTo>
                    <a:cubicBezTo>
                      <a:pt x="213" y="330"/>
                      <a:pt x="241" y="346"/>
                      <a:pt x="263" y="358"/>
                    </a:cubicBezTo>
                    <a:cubicBezTo>
                      <a:pt x="274" y="364"/>
                      <a:pt x="284" y="369"/>
                      <a:pt x="291" y="372"/>
                    </a:cubicBezTo>
                    <a:cubicBezTo>
                      <a:pt x="295" y="374"/>
                      <a:pt x="298" y="376"/>
                      <a:pt x="301" y="377"/>
                    </a:cubicBezTo>
                    <a:cubicBezTo>
                      <a:pt x="302" y="377"/>
                      <a:pt x="303" y="377"/>
                      <a:pt x="304" y="378"/>
                    </a:cubicBezTo>
                    <a:cubicBezTo>
                      <a:pt x="305" y="378"/>
                      <a:pt x="306" y="378"/>
                      <a:pt x="307" y="378"/>
                    </a:cubicBezTo>
                    <a:cubicBezTo>
                      <a:pt x="308" y="378"/>
                      <a:pt x="308" y="378"/>
                      <a:pt x="309" y="378"/>
                    </a:cubicBezTo>
                    <a:cubicBezTo>
                      <a:pt x="310" y="378"/>
                      <a:pt x="311" y="377"/>
                      <a:pt x="311" y="376"/>
                    </a:cubicBezTo>
                    <a:cubicBezTo>
                      <a:pt x="312" y="375"/>
                      <a:pt x="312" y="374"/>
                      <a:pt x="312" y="373"/>
                    </a:cubicBezTo>
                    <a:cubicBezTo>
                      <a:pt x="312" y="372"/>
                      <a:pt x="311" y="371"/>
                      <a:pt x="310" y="370"/>
                    </a:cubicBezTo>
                    <a:cubicBezTo>
                      <a:pt x="310" y="370"/>
                      <a:pt x="307" y="369"/>
                      <a:pt x="301" y="365"/>
                    </a:cubicBezTo>
                    <a:cubicBezTo>
                      <a:pt x="282" y="354"/>
                      <a:pt x="233" y="325"/>
                      <a:pt x="190" y="299"/>
                    </a:cubicBezTo>
                    <a:cubicBezTo>
                      <a:pt x="168" y="285"/>
                      <a:pt x="147" y="273"/>
                      <a:pt x="132" y="263"/>
                    </a:cubicBezTo>
                    <a:cubicBezTo>
                      <a:pt x="124" y="258"/>
                      <a:pt x="118" y="253"/>
                      <a:pt x="114" y="250"/>
                    </a:cubicBezTo>
                    <a:cubicBezTo>
                      <a:pt x="112" y="249"/>
                      <a:pt x="110" y="247"/>
                      <a:pt x="109" y="247"/>
                    </a:cubicBezTo>
                    <a:cubicBezTo>
                      <a:pt x="109" y="246"/>
                      <a:pt x="109" y="246"/>
                      <a:pt x="108" y="246"/>
                    </a:cubicBezTo>
                    <a:cubicBezTo>
                      <a:pt x="108" y="246"/>
                      <a:pt x="108" y="246"/>
                      <a:pt x="108" y="246"/>
                    </a:cubicBezTo>
                    <a:cubicBezTo>
                      <a:pt x="107" y="246"/>
                      <a:pt x="107" y="246"/>
                      <a:pt x="107" y="246"/>
                    </a:cubicBezTo>
                    <a:cubicBezTo>
                      <a:pt x="109" y="246"/>
                      <a:pt x="109" y="246"/>
                      <a:pt x="109" y="246"/>
                    </a:cubicBezTo>
                    <a:cubicBezTo>
                      <a:pt x="108" y="246"/>
                      <a:pt x="108" y="246"/>
                      <a:pt x="108" y="246"/>
                    </a:cubicBezTo>
                    <a:cubicBezTo>
                      <a:pt x="107" y="246"/>
                      <a:pt x="107" y="246"/>
                      <a:pt x="107" y="246"/>
                    </a:cubicBezTo>
                    <a:cubicBezTo>
                      <a:pt x="109" y="246"/>
                      <a:pt x="109" y="246"/>
                      <a:pt x="109" y="246"/>
                    </a:cubicBezTo>
                    <a:cubicBezTo>
                      <a:pt x="106" y="247"/>
                      <a:pt x="106" y="247"/>
                      <a:pt x="106" y="247"/>
                    </a:cubicBezTo>
                    <a:cubicBezTo>
                      <a:pt x="109" y="247"/>
                      <a:pt x="109" y="247"/>
                      <a:pt x="109" y="247"/>
                    </a:cubicBezTo>
                    <a:cubicBezTo>
                      <a:pt x="109" y="246"/>
                      <a:pt x="109" y="246"/>
                      <a:pt x="109" y="246"/>
                    </a:cubicBezTo>
                    <a:cubicBezTo>
                      <a:pt x="106" y="247"/>
                      <a:pt x="106" y="247"/>
                      <a:pt x="106" y="247"/>
                    </a:cubicBezTo>
                    <a:cubicBezTo>
                      <a:pt x="109" y="247"/>
                      <a:pt x="109" y="247"/>
                      <a:pt x="109" y="247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9" y="248"/>
                      <a:pt x="109" y="248"/>
                      <a:pt x="109" y="247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8" y="249"/>
                      <a:pt x="108" y="249"/>
                      <a:pt x="108" y="249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7" y="250"/>
                      <a:pt x="108" y="250"/>
                      <a:pt x="108" y="249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5" y="248"/>
                      <a:pt x="105" y="248"/>
                      <a:pt x="105" y="248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5" y="248"/>
                      <a:pt x="105" y="248"/>
                      <a:pt x="105" y="248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5" y="249"/>
                      <a:pt x="105" y="249"/>
                      <a:pt x="105" y="249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5" y="249"/>
                      <a:pt x="105" y="249"/>
                      <a:pt x="105" y="249"/>
                    </a:cubicBezTo>
                    <a:cubicBezTo>
                      <a:pt x="105" y="251"/>
                      <a:pt x="105" y="251"/>
                      <a:pt x="105" y="251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6" y="251"/>
                      <a:pt x="108" y="252"/>
                      <a:pt x="110" y="253"/>
                    </a:cubicBezTo>
                    <a:cubicBezTo>
                      <a:pt x="119" y="257"/>
                      <a:pt x="136" y="266"/>
                      <a:pt x="156" y="277"/>
                    </a:cubicBezTo>
                    <a:cubicBezTo>
                      <a:pt x="186" y="294"/>
                      <a:pt x="224" y="316"/>
                      <a:pt x="255" y="334"/>
                    </a:cubicBezTo>
                    <a:cubicBezTo>
                      <a:pt x="271" y="343"/>
                      <a:pt x="285" y="351"/>
                      <a:pt x="296" y="356"/>
                    </a:cubicBezTo>
                    <a:cubicBezTo>
                      <a:pt x="302" y="359"/>
                      <a:pt x="306" y="361"/>
                      <a:pt x="310" y="363"/>
                    </a:cubicBezTo>
                    <a:cubicBezTo>
                      <a:pt x="312" y="364"/>
                      <a:pt x="313" y="364"/>
                      <a:pt x="315" y="365"/>
                    </a:cubicBezTo>
                    <a:cubicBezTo>
                      <a:pt x="316" y="365"/>
                      <a:pt x="317" y="366"/>
                      <a:pt x="318" y="366"/>
                    </a:cubicBezTo>
                    <a:cubicBezTo>
                      <a:pt x="319" y="366"/>
                      <a:pt x="320" y="366"/>
                      <a:pt x="320" y="365"/>
                    </a:cubicBezTo>
                    <a:cubicBezTo>
                      <a:pt x="321" y="365"/>
                      <a:pt x="322" y="365"/>
                      <a:pt x="323" y="364"/>
                    </a:cubicBezTo>
                    <a:cubicBezTo>
                      <a:pt x="323" y="363"/>
                      <a:pt x="323" y="361"/>
                      <a:pt x="323" y="360"/>
                    </a:cubicBezTo>
                    <a:cubicBezTo>
                      <a:pt x="323" y="359"/>
                      <a:pt x="322" y="358"/>
                      <a:pt x="321" y="358"/>
                    </a:cubicBezTo>
                    <a:cubicBezTo>
                      <a:pt x="321" y="358"/>
                      <a:pt x="319" y="356"/>
                      <a:pt x="314" y="354"/>
                    </a:cubicBezTo>
                    <a:cubicBezTo>
                      <a:pt x="297" y="344"/>
                      <a:pt x="256" y="320"/>
                      <a:pt x="220" y="298"/>
                    </a:cubicBezTo>
                    <a:cubicBezTo>
                      <a:pt x="201" y="287"/>
                      <a:pt x="184" y="276"/>
                      <a:pt x="171" y="267"/>
                    </a:cubicBezTo>
                    <a:cubicBezTo>
                      <a:pt x="165" y="263"/>
                      <a:pt x="160" y="260"/>
                      <a:pt x="156" y="257"/>
                    </a:cubicBezTo>
                    <a:cubicBezTo>
                      <a:pt x="154" y="256"/>
                      <a:pt x="153" y="255"/>
                      <a:pt x="152" y="254"/>
                    </a:cubicBezTo>
                    <a:cubicBezTo>
                      <a:pt x="152" y="253"/>
                      <a:pt x="152" y="253"/>
                      <a:pt x="151" y="253"/>
                    </a:cubicBezTo>
                    <a:cubicBezTo>
                      <a:pt x="151" y="253"/>
                      <a:pt x="151" y="253"/>
                      <a:pt x="151" y="253"/>
                    </a:cubicBezTo>
                    <a:cubicBezTo>
                      <a:pt x="152" y="253"/>
                      <a:pt x="152" y="253"/>
                      <a:pt x="152" y="253"/>
                    </a:cubicBezTo>
                    <a:cubicBezTo>
                      <a:pt x="151" y="253"/>
                      <a:pt x="151" y="253"/>
                      <a:pt x="151" y="253"/>
                    </a:cubicBezTo>
                    <a:cubicBezTo>
                      <a:pt x="151" y="253"/>
                      <a:pt x="151" y="253"/>
                      <a:pt x="151" y="253"/>
                    </a:cubicBezTo>
                    <a:cubicBezTo>
                      <a:pt x="152" y="253"/>
                      <a:pt x="152" y="253"/>
                      <a:pt x="152" y="253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52" y="255"/>
                      <a:pt x="152" y="255"/>
                      <a:pt x="152" y="255"/>
                    </a:cubicBezTo>
                    <a:cubicBezTo>
                      <a:pt x="152" y="254"/>
                      <a:pt x="152" y="253"/>
                      <a:pt x="152" y="253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52" y="255"/>
                      <a:pt x="152" y="255"/>
                      <a:pt x="152" y="255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51" y="257"/>
                      <a:pt x="151" y="257"/>
                      <a:pt x="151" y="257"/>
                    </a:cubicBezTo>
                    <a:cubicBezTo>
                      <a:pt x="152" y="256"/>
                      <a:pt x="152" y="255"/>
                      <a:pt x="152" y="255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51" y="257"/>
                      <a:pt x="151" y="257"/>
                      <a:pt x="151" y="257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325" y="358"/>
                      <a:pt x="325" y="358"/>
                      <a:pt x="325" y="358"/>
                    </a:cubicBezTo>
                    <a:cubicBezTo>
                      <a:pt x="327" y="359"/>
                      <a:pt x="330" y="358"/>
                      <a:pt x="331" y="356"/>
                    </a:cubicBezTo>
                    <a:cubicBezTo>
                      <a:pt x="331" y="355"/>
                      <a:pt x="331" y="355"/>
                      <a:pt x="331" y="354"/>
                    </a:cubicBezTo>
                    <a:cubicBezTo>
                      <a:pt x="331" y="353"/>
                      <a:pt x="331" y="352"/>
                      <a:pt x="331" y="352"/>
                    </a:cubicBezTo>
                    <a:cubicBezTo>
                      <a:pt x="330" y="351"/>
                      <a:pt x="330" y="350"/>
                      <a:pt x="329" y="350"/>
                    </a:cubicBezTo>
                    <a:cubicBezTo>
                      <a:pt x="328" y="348"/>
                      <a:pt x="327" y="347"/>
                      <a:pt x="325" y="346"/>
                    </a:cubicBezTo>
                    <a:cubicBezTo>
                      <a:pt x="318" y="341"/>
                      <a:pt x="305" y="332"/>
                      <a:pt x="290" y="323"/>
                    </a:cubicBezTo>
                    <a:cubicBezTo>
                      <a:pt x="243" y="293"/>
                      <a:pt x="172" y="252"/>
                      <a:pt x="172" y="252"/>
                    </a:cubicBezTo>
                    <a:cubicBezTo>
                      <a:pt x="170" y="256"/>
                      <a:pt x="170" y="256"/>
                      <a:pt x="170" y="256"/>
                    </a:cubicBezTo>
                    <a:cubicBezTo>
                      <a:pt x="174" y="258"/>
                      <a:pt x="174" y="258"/>
                      <a:pt x="174" y="258"/>
                    </a:cubicBezTo>
                    <a:cubicBezTo>
                      <a:pt x="171" y="256"/>
                      <a:pt x="171" y="256"/>
                      <a:pt x="171" y="256"/>
                    </a:cubicBezTo>
                    <a:cubicBezTo>
                      <a:pt x="172" y="260"/>
                      <a:pt x="172" y="260"/>
                      <a:pt x="172" y="260"/>
                    </a:cubicBezTo>
                    <a:cubicBezTo>
                      <a:pt x="172" y="259"/>
                      <a:pt x="173" y="259"/>
                      <a:pt x="174" y="258"/>
                    </a:cubicBezTo>
                    <a:cubicBezTo>
                      <a:pt x="171" y="256"/>
                      <a:pt x="171" y="256"/>
                      <a:pt x="171" y="256"/>
                    </a:cubicBezTo>
                    <a:cubicBezTo>
                      <a:pt x="172" y="260"/>
                      <a:pt x="172" y="260"/>
                      <a:pt x="172" y="260"/>
                    </a:cubicBezTo>
                    <a:cubicBezTo>
                      <a:pt x="171" y="257"/>
                      <a:pt x="171" y="257"/>
                      <a:pt x="171" y="257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60"/>
                      <a:pt x="171" y="260"/>
                      <a:pt x="172" y="260"/>
                    </a:cubicBezTo>
                    <a:cubicBezTo>
                      <a:pt x="171" y="257"/>
                      <a:pt x="171" y="257"/>
                      <a:pt x="171" y="257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8"/>
                      <a:pt x="171" y="258"/>
                      <a:pt x="171" y="258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8"/>
                      <a:pt x="171" y="258"/>
                      <a:pt x="171" y="258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70" y="260"/>
                      <a:pt x="170" y="260"/>
                      <a:pt x="170" y="260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70" y="260"/>
                      <a:pt x="170" y="260"/>
                      <a:pt x="170" y="260"/>
                    </a:cubicBezTo>
                    <a:cubicBezTo>
                      <a:pt x="171" y="260"/>
                      <a:pt x="172" y="260"/>
                      <a:pt x="173" y="261"/>
                    </a:cubicBezTo>
                    <a:cubicBezTo>
                      <a:pt x="180" y="263"/>
                      <a:pt x="193" y="270"/>
                      <a:pt x="208" y="278"/>
                    </a:cubicBezTo>
                    <a:cubicBezTo>
                      <a:pt x="232" y="290"/>
                      <a:pt x="262" y="307"/>
                      <a:pt x="286" y="320"/>
                    </a:cubicBezTo>
                    <a:cubicBezTo>
                      <a:pt x="298" y="327"/>
                      <a:pt x="309" y="333"/>
                      <a:pt x="317" y="337"/>
                    </a:cubicBezTo>
                    <a:cubicBezTo>
                      <a:pt x="321" y="339"/>
                      <a:pt x="324" y="341"/>
                      <a:pt x="326" y="342"/>
                    </a:cubicBezTo>
                    <a:cubicBezTo>
                      <a:pt x="327" y="342"/>
                      <a:pt x="328" y="343"/>
                      <a:pt x="329" y="343"/>
                    </a:cubicBezTo>
                    <a:cubicBezTo>
                      <a:pt x="330" y="344"/>
                      <a:pt x="330" y="344"/>
                      <a:pt x="330" y="344"/>
                    </a:cubicBezTo>
                    <a:cubicBezTo>
                      <a:pt x="330" y="344"/>
                      <a:pt x="330" y="344"/>
                      <a:pt x="330" y="344"/>
                    </a:cubicBezTo>
                    <a:cubicBezTo>
                      <a:pt x="330" y="344"/>
                      <a:pt x="330" y="344"/>
                      <a:pt x="330" y="344"/>
                    </a:cubicBezTo>
                    <a:cubicBezTo>
                      <a:pt x="331" y="344"/>
                      <a:pt x="331" y="344"/>
                      <a:pt x="332" y="344"/>
                    </a:cubicBezTo>
                    <a:cubicBezTo>
                      <a:pt x="332" y="344"/>
                      <a:pt x="332" y="344"/>
                      <a:pt x="333" y="344"/>
                    </a:cubicBezTo>
                    <a:cubicBezTo>
                      <a:pt x="333" y="344"/>
                      <a:pt x="334" y="343"/>
                      <a:pt x="335" y="343"/>
                    </a:cubicBezTo>
                    <a:cubicBezTo>
                      <a:pt x="335" y="342"/>
                      <a:pt x="335" y="342"/>
                      <a:pt x="335" y="342"/>
                    </a:cubicBezTo>
                    <a:cubicBezTo>
                      <a:pt x="335" y="341"/>
                      <a:pt x="336" y="341"/>
                      <a:pt x="336" y="340"/>
                    </a:cubicBezTo>
                    <a:cubicBezTo>
                      <a:pt x="335" y="339"/>
                      <a:pt x="335" y="338"/>
                      <a:pt x="335" y="338"/>
                    </a:cubicBezTo>
                    <a:cubicBezTo>
                      <a:pt x="335" y="337"/>
                      <a:pt x="334" y="337"/>
                      <a:pt x="334" y="337"/>
                    </a:cubicBezTo>
                    <a:cubicBezTo>
                      <a:pt x="334" y="336"/>
                      <a:pt x="333" y="336"/>
                      <a:pt x="333" y="336"/>
                    </a:cubicBezTo>
                    <a:cubicBezTo>
                      <a:pt x="331" y="334"/>
                      <a:pt x="327" y="331"/>
                      <a:pt x="322" y="328"/>
                    </a:cubicBezTo>
                    <a:cubicBezTo>
                      <a:pt x="285" y="304"/>
                      <a:pt x="178" y="240"/>
                      <a:pt x="178" y="240"/>
                    </a:cubicBezTo>
                    <a:cubicBezTo>
                      <a:pt x="176" y="243"/>
                      <a:pt x="176" y="243"/>
                      <a:pt x="176" y="243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77" y="243"/>
                      <a:pt x="177" y="243"/>
                      <a:pt x="177" y="243"/>
                    </a:cubicBezTo>
                    <a:cubicBezTo>
                      <a:pt x="178" y="247"/>
                      <a:pt x="178" y="247"/>
                      <a:pt x="178" y="247"/>
                    </a:cubicBezTo>
                    <a:cubicBezTo>
                      <a:pt x="178" y="247"/>
                      <a:pt x="179" y="246"/>
                      <a:pt x="180" y="245"/>
                    </a:cubicBezTo>
                    <a:cubicBezTo>
                      <a:pt x="177" y="243"/>
                      <a:pt x="177" y="243"/>
                      <a:pt x="177" y="243"/>
                    </a:cubicBezTo>
                    <a:cubicBezTo>
                      <a:pt x="178" y="247"/>
                      <a:pt x="178" y="247"/>
                      <a:pt x="178" y="247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7"/>
                      <a:pt x="177" y="247"/>
                      <a:pt x="178" y="247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6"/>
                      <a:pt x="177" y="246"/>
                      <a:pt x="177" y="246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6"/>
                      <a:pt x="177" y="246"/>
                      <a:pt x="177" y="246"/>
                    </a:cubicBezTo>
                    <a:cubicBezTo>
                      <a:pt x="177" y="247"/>
                      <a:pt x="177" y="247"/>
                      <a:pt x="177" y="247"/>
                    </a:cubicBezTo>
                    <a:cubicBezTo>
                      <a:pt x="177" y="247"/>
                      <a:pt x="178" y="247"/>
                      <a:pt x="180" y="248"/>
                    </a:cubicBezTo>
                    <a:cubicBezTo>
                      <a:pt x="183" y="249"/>
                      <a:pt x="188" y="251"/>
                      <a:pt x="194" y="254"/>
                    </a:cubicBezTo>
                    <a:cubicBezTo>
                      <a:pt x="215" y="264"/>
                      <a:pt x="249" y="283"/>
                      <a:pt x="280" y="299"/>
                    </a:cubicBezTo>
                    <a:cubicBezTo>
                      <a:pt x="295" y="307"/>
                      <a:pt x="309" y="315"/>
                      <a:pt x="319" y="320"/>
                    </a:cubicBezTo>
                    <a:cubicBezTo>
                      <a:pt x="325" y="323"/>
                      <a:pt x="329" y="325"/>
                      <a:pt x="333" y="327"/>
                    </a:cubicBezTo>
                    <a:cubicBezTo>
                      <a:pt x="334" y="327"/>
                      <a:pt x="336" y="328"/>
                      <a:pt x="337" y="328"/>
                    </a:cubicBezTo>
                    <a:cubicBezTo>
                      <a:pt x="337" y="329"/>
                      <a:pt x="338" y="329"/>
                      <a:pt x="338" y="329"/>
                    </a:cubicBezTo>
                    <a:cubicBezTo>
                      <a:pt x="339" y="329"/>
                      <a:pt x="339" y="329"/>
                      <a:pt x="340" y="329"/>
                    </a:cubicBezTo>
                    <a:cubicBezTo>
                      <a:pt x="341" y="329"/>
                      <a:pt x="341" y="329"/>
                      <a:pt x="342" y="329"/>
                    </a:cubicBezTo>
                    <a:cubicBezTo>
                      <a:pt x="342" y="329"/>
                      <a:pt x="343" y="328"/>
                      <a:pt x="344" y="327"/>
                    </a:cubicBezTo>
                    <a:cubicBezTo>
                      <a:pt x="345" y="327"/>
                      <a:pt x="345" y="325"/>
                      <a:pt x="345" y="324"/>
                    </a:cubicBezTo>
                    <a:cubicBezTo>
                      <a:pt x="344" y="323"/>
                      <a:pt x="344" y="322"/>
                      <a:pt x="343" y="322"/>
                    </a:cubicBezTo>
                    <a:cubicBezTo>
                      <a:pt x="189" y="226"/>
                      <a:pt x="189" y="226"/>
                      <a:pt x="189" y="226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6" y="233"/>
                      <a:pt x="186" y="233"/>
                      <a:pt x="186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33"/>
                      <a:pt x="186" y="233"/>
                      <a:pt x="186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30"/>
                      <a:pt x="186" y="230"/>
                      <a:pt x="186" y="230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6" y="230"/>
                      <a:pt x="186" y="230"/>
                      <a:pt x="186" y="230"/>
                    </a:cubicBezTo>
                    <a:cubicBezTo>
                      <a:pt x="185" y="233"/>
                      <a:pt x="185" y="233"/>
                      <a:pt x="185" y="233"/>
                    </a:cubicBezTo>
                    <a:cubicBezTo>
                      <a:pt x="185" y="233"/>
                      <a:pt x="186" y="233"/>
                      <a:pt x="187" y="234"/>
                    </a:cubicBezTo>
                    <a:cubicBezTo>
                      <a:pt x="197" y="239"/>
                      <a:pt x="236" y="261"/>
                      <a:pt x="273" y="281"/>
                    </a:cubicBezTo>
                    <a:cubicBezTo>
                      <a:pt x="292" y="291"/>
                      <a:pt x="310" y="300"/>
                      <a:pt x="324" y="308"/>
                    </a:cubicBezTo>
                    <a:cubicBezTo>
                      <a:pt x="331" y="311"/>
                      <a:pt x="337" y="314"/>
                      <a:pt x="342" y="316"/>
                    </a:cubicBezTo>
                    <a:cubicBezTo>
                      <a:pt x="344" y="317"/>
                      <a:pt x="346" y="318"/>
                      <a:pt x="348" y="319"/>
                    </a:cubicBezTo>
                    <a:cubicBezTo>
                      <a:pt x="348" y="319"/>
                      <a:pt x="349" y="319"/>
                      <a:pt x="350" y="320"/>
                    </a:cubicBezTo>
                    <a:cubicBezTo>
                      <a:pt x="350" y="320"/>
                      <a:pt x="351" y="320"/>
                      <a:pt x="352" y="320"/>
                    </a:cubicBezTo>
                    <a:cubicBezTo>
                      <a:pt x="352" y="320"/>
                      <a:pt x="353" y="320"/>
                      <a:pt x="353" y="320"/>
                    </a:cubicBezTo>
                    <a:cubicBezTo>
                      <a:pt x="354" y="319"/>
                      <a:pt x="355" y="319"/>
                      <a:pt x="356" y="318"/>
                    </a:cubicBezTo>
                    <a:cubicBezTo>
                      <a:pt x="356" y="317"/>
                      <a:pt x="356" y="316"/>
                      <a:pt x="356" y="315"/>
                    </a:cubicBezTo>
                    <a:cubicBezTo>
                      <a:pt x="356" y="314"/>
                      <a:pt x="355" y="313"/>
                      <a:pt x="354" y="312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198" y="219"/>
                      <a:pt x="198" y="219"/>
                      <a:pt x="198" y="219"/>
                    </a:cubicBezTo>
                    <a:cubicBezTo>
                      <a:pt x="202" y="222"/>
                      <a:pt x="202" y="222"/>
                      <a:pt x="202" y="222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200" y="223"/>
                      <a:pt x="200" y="223"/>
                      <a:pt x="200" y="223"/>
                    </a:cubicBezTo>
                    <a:cubicBezTo>
                      <a:pt x="200" y="223"/>
                      <a:pt x="201" y="223"/>
                      <a:pt x="202" y="222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200" y="223"/>
                      <a:pt x="200" y="223"/>
                      <a:pt x="200" y="223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9" y="223"/>
                      <a:pt x="199" y="223"/>
                      <a:pt x="200" y="223"/>
                    </a:cubicBezTo>
                    <a:cubicBezTo>
                      <a:pt x="198" y="220"/>
                      <a:pt x="198" y="220"/>
                      <a:pt x="198" y="220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1"/>
                      <a:pt x="198" y="221"/>
                      <a:pt x="198" y="221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1"/>
                      <a:pt x="198" y="221"/>
                      <a:pt x="198" y="221"/>
                    </a:cubicBezTo>
                    <a:cubicBezTo>
                      <a:pt x="198" y="223"/>
                      <a:pt x="198" y="223"/>
                      <a:pt x="198" y="223"/>
                    </a:cubicBezTo>
                    <a:cubicBezTo>
                      <a:pt x="198" y="223"/>
                      <a:pt x="199" y="224"/>
                      <a:pt x="201" y="224"/>
                    </a:cubicBezTo>
                    <a:cubicBezTo>
                      <a:pt x="207" y="227"/>
                      <a:pt x="220" y="234"/>
                      <a:pt x="235" y="242"/>
                    </a:cubicBezTo>
                    <a:cubicBezTo>
                      <a:pt x="259" y="255"/>
                      <a:pt x="289" y="271"/>
                      <a:pt x="314" y="285"/>
                    </a:cubicBezTo>
                    <a:cubicBezTo>
                      <a:pt x="326" y="292"/>
                      <a:pt x="337" y="297"/>
                      <a:pt x="346" y="302"/>
                    </a:cubicBezTo>
                    <a:cubicBezTo>
                      <a:pt x="350" y="304"/>
                      <a:pt x="353" y="306"/>
                      <a:pt x="356" y="307"/>
                    </a:cubicBezTo>
                    <a:cubicBezTo>
                      <a:pt x="357" y="307"/>
                      <a:pt x="358" y="308"/>
                      <a:pt x="359" y="308"/>
                    </a:cubicBezTo>
                    <a:cubicBezTo>
                      <a:pt x="359" y="308"/>
                      <a:pt x="360" y="309"/>
                      <a:pt x="360" y="309"/>
                    </a:cubicBezTo>
                    <a:cubicBezTo>
                      <a:pt x="361" y="309"/>
                      <a:pt x="361" y="309"/>
                      <a:pt x="362" y="309"/>
                    </a:cubicBezTo>
                    <a:cubicBezTo>
                      <a:pt x="362" y="309"/>
                      <a:pt x="363" y="309"/>
                      <a:pt x="363" y="309"/>
                    </a:cubicBezTo>
                    <a:cubicBezTo>
                      <a:pt x="364" y="309"/>
                      <a:pt x="365" y="308"/>
                      <a:pt x="365" y="307"/>
                    </a:cubicBezTo>
                    <a:cubicBezTo>
                      <a:pt x="366" y="306"/>
                      <a:pt x="366" y="305"/>
                      <a:pt x="366" y="304"/>
                    </a:cubicBezTo>
                    <a:cubicBezTo>
                      <a:pt x="366" y="303"/>
                      <a:pt x="365" y="302"/>
                      <a:pt x="364" y="301"/>
                    </a:cubicBezTo>
                    <a:cubicBezTo>
                      <a:pt x="364" y="301"/>
                      <a:pt x="362" y="300"/>
                      <a:pt x="357" y="297"/>
                    </a:cubicBezTo>
                    <a:cubicBezTo>
                      <a:pt x="342" y="288"/>
                      <a:pt x="303" y="265"/>
                      <a:pt x="269" y="243"/>
                    </a:cubicBezTo>
                    <a:cubicBezTo>
                      <a:pt x="251" y="233"/>
                      <a:pt x="235" y="222"/>
                      <a:pt x="223" y="215"/>
                    </a:cubicBezTo>
                    <a:cubicBezTo>
                      <a:pt x="217" y="211"/>
                      <a:pt x="212" y="208"/>
                      <a:pt x="209" y="205"/>
                    </a:cubicBezTo>
                    <a:cubicBezTo>
                      <a:pt x="207" y="204"/>
                      <a:pt x="206" y="203"/>
                      <a:pt x="205" y="203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2" y="204"/>
                      <a:pt x="202" y="204"/>
                      <a:pt x="202" y="204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2" y="204"/>
                      <a:pt x="202" y="204"/>
                      <a:pt x="202" y="204"/>
                    </a:cubicBezTo>
                    <a:cubicBezTo>
                      <a:pt x="204" y="202"/>
                      <a:pt x="204" y="202"/>
                      <a:pt x="204" y="202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5" y="204"/>
                      <a:pt x="205" y="204"/>
                      <a:pt x="205" y="204"/>
                    </a:cubicBezTo>
                    <a:cubicBezTo>
                      <a:pt x="205" y="203"/>
                      <a:pt x="205" y="203"/>
                      <a:pt x="204" y="202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5" y="204"/>
                      <a:pt x="205" y="204"/>
                      <a:pt x="205" y="204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4" y="206"/>
                      <a:pt x="204" y="206"/>
                      <a:pt x="204" y="206"/>
                    </a:cubicBezTo>
                    <a:cubicBezTo>
                      <a:pt x="205" y="206"/>
                      <a:pt x="205" y="205"/>
                      <a:pt x="205" y="204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4" y="206"/>
                      <a:pt x="204" y="206"/>
                      <a:pt x="204" y="206"/>
                    </a:cubicBezTo>
                    <a:cubicBezTo>
                      <a:pt x="204" y="206"/>
                      <a:pt x="204" y="206"/>
                      <a:pt x="204" y="206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2" y="208"/>
                      <a:pt x="202" y="208"/>
                      <a:pt x="202" y="208"/>
                    </a:cubicBezTo>
                    <a:cubicBezTo>
                      <a:pt x="203" y="208"/>
                      <a:pt x="204" y="207"/>
                      <a:pt x="204" y="206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2" y="208"/>
                      <a:pt x="202" y="208"/>
                      <a:pt x="202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1" y="208"/>
                      <a:pt x="201" y="208"/>
                      <a:pt x="201" y="208"/>
                    </a:cubicBezTo>
                    <a:cubicBezTo>
                      <a:pt x="201" y="208"/>
                      <a:pt x="202" y="208"/>
                      <a:pt x="202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1" y="208"/>
                      <a:pt x="201" y="208"/>
                      <a:pt x="201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1" y="208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1" y="205"/>
                      <a:pt x="201" y="205"/>
                      <a:pt x="201" y="205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1" y="205"/>
                      <a:pt x="201" y="205"/>
                      <a:pt x="201" y="205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7"/>
                      <a:pt x="200" y="207"/>
                      <a:pt x="200" y="207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7"/>
                      <a:pt x="200" y="207"/>
                      <a:pt x="200" y="207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0" y="208"/>
                      <a:pt x="200" y="208"/>
                      <a:pt x="200" y="208"/>
                    </a:cubicBezTo>
                    <a:cubicBezTo>
                      <a:pt x="204" y="210"/>
                      <a:pt x="216" y="217"/>
                      <a:pt x="232" y="225"/>
                    </a:cubicBezTo>
                    <a:cubicBezTo>
                      <a:pt x="256" y="239"/>
                      <a:pt x="289" y="257"/>
                      <a:pt x="316" y="271"/>
                    </a:cubicBezTo>
                    <a:cubicBezTo>
                      <a:pt x="330" y="279"/>
                      <a:pt x="342" y="285"/>
                      <a:pt x="352" y="290"/>
                    </a:cubicBezTo>
                    <a:cubicBezTo>
                      <a:pt x="357" y="293"/>
                      <a:pt x="361" y="295"/>
                      <a:pt x="364" y="296"/>
                    </a:cubicBezTo>
                    <a:cubicBezTo>
                      <a:pt x="365" y="297"/>
                      <a:pt x="366" y="297"/>
                      <a:pt x="367" y="297"/>
                    </a:cubicBezTo>
                    <a:cubicBezTo>
                      <a:pt x="368" y="298"/>
                      <a:pt x="369" y="298"/>
                      <a:pt x="369" y="298"/>
                    </a:cubicBezTo>
                    <a:cubicBezTo>
                      <a:pt x="370" y="298"/>
                      <a:pt x="370" y="298"/>
                      <a:pt x="371" y="298"/>
                    </a:cubicBezTo>
                    <a:cubicBezTo>
                      <a:pt x="371" y="298"/>
                      <a:pt x="372" y="298"/>
                      <a:pt x="372" y="298"/>
                    </a:cubicBezTo>
                    <a:cubicBezTo>
                      <a:pt x="373" y="298"/>
                      <a:pt x="374" y="297"/>
                      <a:pt x="374" y="296"/>
                    </a:cubicBezTo>
                    <a:cubicBezTo>
                      <a:pt x="375" y="295"/>
                      <a:pt x="375" y="294"/>
                      <a:pt x="375" y="293"/>
                    </a:cubicBezTo>
                    <a:cubicBezTo>
                      <a:pt x="375" y="292"/>
                      <a:pt x="374" y="291"/>
                      <a:pt x="373" y="291"/>
                    </a:cubicBezTo>
                    <a:cubicBezTo>
                      <a:pt x="373" y="291"/>
                      <a:pt x="371" y="289"/>
                      <a:pt x="366" y="286"/>
                    </a:cubicBezTo>
                    <a:cubicBezTo>
                      <a:pt x="351" y="277"/>
                      <a:pt x="313" y="253"/>
                      <a:pt x="278" y="232"/>
                    </a:cubicBezTo>
                    <a:cubicBezTo>
                      <a:pt x="261" y="221"/>
                      <a:pt x="245" y="211"/>
                      <a:pt x="233" y="203"/>
                    </a:cubicBezTo>
                    <a:cubicBezTo>
                      <a:pt x="227" y="200"/>
                      <a:pt x="222" y="197"/>
                      <a:pt x="218" y="194"/>
                    </a:cubicBezTo>
                    <a:cubicBezTo>
                      <a:pt x="217" y="193"/>
                      <a:pt x="215" y="192"/>
                      <a:pt x="215" y="192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2" y="193"/>
                      <a:pt x="212" y="193"/>
                      <a:pt x="212" y="193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2" y="193"/>
                      <a:pt x="212" y="193"/>
                      <a:pt x="212" y="193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4" y="191"/>
                      <a:pt x="214" y="191"/>
                      <a:pt x="214" y="191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5" y="194"/>
                      <a:pt x="215" y="194"/>
                      <a:pt x="215" y="194"/>
                    </a:cubicBezTo>
                    <a:cubicBezTo>
                      <a:pt x="215" y="193"/>
                      <a:pt x="215" y="193"/>
                      <a:pt x="214" y="192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5" y="194"/>
                      <a:pt x="215" y="194"/>
                      <a:pt x="215" y="194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4" y="196"/>
                      <a:pt x="214" y="196"/>
                      <a:pt x="214" y="196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2" y="198"/>
                      <a:pt x="212" y="198"/>
                      <a:pt x="212" y="198"/>
                    </a:cubicBezTo>
                    <a:cubicBezTo>
                      <a:pt x="213" y="198"/>
                      <a:pt x="214" y="197"/>
                      <a:pt x="214" y="196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2" y="198"/>
                      <a:pt x="212" y="198"/>
                      <a:pt x="212" y="198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1" y="198"/>
                      <a:pt x="211" y="198"/>
                      <a:pt x="211" y="198"/>
                    </a:cubicBezTo>
                    <a:cubicBezTo>
                      <a:pt x="211" y="198"/>
                      <a:pt x="212" y="198"/>
                      <a:pt x="212" y="198"/>
                    </a:cubicBezTo>
                    <a:cubicBezTo>
                      <a:pt x="211" y="194"/>
                      <a:pt x="211" y="194"/>
                      <a:pt x="211" y="194"/>
                    </a:cubicBezTo>
                    <a:cubicBezTo>
                      <a:pt x="211" y="198"/>
                      <a:pt x="211" y="198"/>
                      <a:pt x="211" y="198"/>
                    </a:cubicBezTo>
                    <a:cubicBezTo>
                      <a:pt x="211" y="195"/>
                      <a:pt x="211" y="195"/>
                      <a:pt x="211" y="195"/>
                    </a:cubicBezTo>
                    <a:cubicBezTo>
                      <a:pt x="210" y="198"/>
                      <a:pt x="210" y="198"/>
                      <a:pt x="210" y="198"/>
                    </a:cubicBezTo>
                    <a:cubicBezTo>
                      <a:pt x="210" y="198"/>
                      <a:pt x="211" y="198"/>
                      <a:pt x="211" y="198"/>
                    </a:cubicBezTo>
                    <a:cubicBezTo>
                      <a:pt x="211" y="195"/>
                      <a:pt x="211" y="195"/>
                      <a:pt x="211" y="195"/>
                    </a:cubicBezTo>
                    <a:cubicBezTo>
                      <a:pt x="210" y="198"/>
                      <a:pt x="210" y="198"/>
                      <a:pt x="210" y="198"/>
                    </a:cubicBezTo>
                    <a:cubicBezTo>
                      <a:pt x="210" y="198"/>
                      <a:pt x="211" y="198"/>
                      <a:pt x="211" y="198"/>
                    </a:cubicBezTo>
                    <a:cubicBezTo>
                      <a:pt x="213" y="199"/>
                      <a:pt x="218" y="201"/>
                      <a:pt x="223" y="204"/>
                    </a:cubicBezTo>
                    <a:cubicBezTo>
                      <a:pt x="243" y="215"/>
                      <a:pt x="281" y="236"/>
                      <a:pt x="315" y="255"/>
                    </a:cubicBezTo>
                    <a:cubicBezTo>
                      <a:pt x="332" y="264"/>
                      <a:pt x="347" y="273"/>
                      <a:pt x="359" y="279"/>
                    </a:cubicBezTo>
                    <a:cubicBezTo>
                      <a:pt x="365" y="282"/>
                      <a:pt x="369" y="285"/>
                      <a:pt x="373" y="286"/>
                    </a:cubicBezTo>
                    <a:cubicBezTo>
                      <a:pt x="375" y="287"/>
                      <a:pt x="376" y="288"/>
                      <a:pt x="377" y="289"/>
                    </a:cubicBezTo>
                    <a:cubicBezTo>
                      <a:pt x="378" y="289"/>
                      <a:pt x="378" y="289"/>
                      <a:pt x="379" y="289"/>
                    </a:cubicBezTo>
                    <a:cubicBezTo>
                      <a:pt x="380" y="289"/>
                      <a:pt x="380" y="289"/>
                      <a:pt x="380" y="289"/>
                    </a:cubicBezTo>
                    <a:cubicBezTo>
                      <a:pt x="380" y="289"/>
                      <a:pt x="380" y="290"/>
                      <a:pt x="381" y="290"/>
                    </a:cubicBezTo>
                    <a:cubicBezTo>
                      <a:pt x="381" y="290"/>
                      <a:pt x="382" y="290"/>
                      <a:pt x="382" y="289"/>
                    </a:cubicBezTo>
                    <a:cubicBezTo>
                      <a:pt x="383" y="289"/>
                      <a:pt x="384" y="289"/>
                      <a:pt x="384" y="288"/>
                    </a:cubicBezTo>
                    <a:cubicBezTo>
                      <a:pt x="385" y="288"/>
                      <a:pt x="385" y="288"/>
                      <a:pt x="385" y="288"/>
                    </a:cubicBezTo>
                    <a:cubicBezTo>
                      <a:pt x="385" y="287"/>
                      <a:pt x="385" y="286"/>
                      <a:pt x="385" y="286"/>
                    </a:cubicBezTo>
                    <a:cubicBezTo>
                      <a:pt x="385" y="285"/>
                      <a:pt x="385" y="284"/>
                      <a:pt x="385" y="284"/>
                    </a:cubicBezTo>
                    <a:cubicBezTo>
                      <a:pt x="384" y="283"/>
                      <a:pt x="384" y="283"/>
                      <a:pt x="384" y="283"/>
                    </a:cubicBezTo>
                    <a:cubicBezTo>
                      <a:pt x="383" y="282"/>
                      <a:pt x="383" y="282"/>
                      <a:pt x="383" y="282"/>
                    </a:cubicBezTo>
                    <a:cubicBezTo>
                      <a:pt x="382" y="281"/>
                      <a:pt x="381" y="281"/>
                      <a:pt x="380" y="280"/>
                    </a:cubicBezTo>
                    <a:cubicBezTo>
                      <a:pt x="374" y="276"/>
                      <a:pt x="361" y="267"/>
                      <a:pt x="345" y="257"/>
                    </a:cubicBezTo>
                    <a:cubicBezTo>
                      <a:pt x="297" y="227"/>
                      <a:pt x="221" y="181"/>
                      <a:pt x="221" y="181"/>
                    </a:cubicBezTo>
                    <a:cubicBezTo>
                      <a:pt x="219" y="184"/>
                      <a:pt x="219" y="184"/>
                      <a:pt x="219" y="184"/>
                    </a:cubicBezTo>
                    <a:cubicBezTo>
                      <a:pt x="222" y="186"/>
                      <a:pt x="222" y="186"/>
                      <a:pt x="222" y="186"/>
                    </a:cubicBezTo>
                    <a:cubicBezTo>
                      <a:pt x="219" y="185"/>
                      <a:pt x="219" y="185"/>
                      <a:pt x="219" y="185"/>
                    </a:cubicBezTo>
                    <a:cubicBezTo>
                      <a:pt x="221" y="188"/>
                      <a:pt x="221" y="188"/>
                      <a:pt x="221" y="188"/>
                    </a:cubicBezTo>
                    <a:cubicBezTo>
                      <a:pt x="221" y="188"/>
                      <a:pt x="222" y="187"/>
                      <a:pt x="222" y="186"/>
                    </a:cubicBezTo>
                    <a:cubicBezTo>
                      <a:pt x="219" y="185"/>
                      <a:pt x="219" y="185"/>
                      <a:pt x="219" y="185"/>
                    </a:cubicBezTo>
                    <a:cubicBezTo>
                      <a:pt x="221" y="188"/>
                      <a:pt x="221" y="188"/>
                      <a:pt x="221" y="188"/>
                    </a:cubicBezTo>
                    <a:cubicBezTo>
                      <a:pt x="220" y="185"/>
                      <a:pt x="220" y="185"/>
                      <a:pt x="220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8"/>
                      <a:pt x="220" y="188"/>
                      <a:pt x="221" y="188"/>
                    </a:cubicBezTo>
                    <a:cubicBezTo>
                      <a:pt x="220" y="185"/>
                      <a:pt x="220" y="185"/>
                      <a:pt x="220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7"/>
                      <a:pt x="220" y="187"/>
                      <a:pt x="220" y="187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7"/>
                      <a:pt x="220" y="187"/>
                      <a:pt x="220" y="187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19" y="188"/>
                      <a:pt x="219" y="188"/>
                    </a:cubicBezTo>
                    <a:cubicBezTo>
                      <a:pt x="219" y="188"/>
                      <a:pt x="221" y="189"/>
                      <a:pt x="222" y="189"/>
                    </a:cubicBezTo>
                    <a:cubicBezTo>
                      <a:pt x="229" y="192"/>
                      <a:pt x="243" y="199"/>
                      <a:pt x="259" y="208"/>
                    </a:cubicBezTo>
                    <a:cubicBezTo>
                      <a:pt x="283" y="222"/>
                      <a:pt x="314" y="239"/>
                      <a:pt x="340" y="254"/>
                    </a:cubicBezTo>
                    <a:cubicBezTo>
                      <a:pt x="353" y="261"/>
                      <a:pt x="365" y="267"/>
                      <a:pt x="373" y="272"/>
                    </a:cubicBezTo>
                    <a:cubicBezTo>
                      <a:pt x="378" y="274"/>
                      <a:pt x="381" y="276"/>
                      <a:pt x="384" y="277"/>
                    </a:cubicBezTo>
                    <a:cubicBezTo>
                      <a:pt x="385" y="278"/>
                      <a:pt x="387" y="279"/>
                      <a:pt x="388" y="279"/>
                    </a:cubicBezTo>
                    <a:cubicBezTo>
                      <a:pt x="388" y="279"/>
                      <a:pt x="389" y="279"/>
                      <a:pt x="389" y="280"/>
                    </a:cubicBezTo>
                    <a:cubicBezTo>
                      <a:pt x="390" y="280"/>
                      <a:pt x="390" y="280"/>
                      <a:pt x="391" y="280"/>
                    </a:cubicBezTo>
                    <a:cubicBezTo>
                      <a:pt x="391" y="280"/>
                      <a:pt x="392" y="280"/>
                      <a:pt x="392" y="280"/>
                    </a:cubicBezTo>
                    <a:cubicBezTo>
                      <a:pt x="393" y="279"/>
                      <a:pt x="394" y="279"/>
                      <a:pt x="395" y="278"/>
                    </a:cubicBezTo>
                    <a:cubicBezTo>
                      <a:pt x="395" y="277"/>
                      <a:pt x="395" y="276"/>
                      <a:pt x="395" y="275"/>
                    </a:cubicBezTo>
                    <a:cubicBezTo>
                      <a:pt x="395" y="274"/>
                      <a:pt x="394" y="273"/>
                      <a:pt x="393" y="272"/>
                    </a:cubicBezTo>
                    <a:cubicBezTo>
                      <a:pt x="232" y="172"/>
                      <a:pt x="232" y="172"/>
                      <a:pt x="232" y="172"/>
                    </a:cubicBezTo>
                    <a:cubicBezTo>
                      <a:pt x="230" y="175"/>
                      <a:pt x="230" y="175"/>
                      <a:pt x="230" y="175"/>
                    </a:cubicBezTo>
                    <a:cubicBezTo>
                      <a:pt x="234" y="177"/>
                      <a:pt x="234" y="177"/>
                      <a:pt x="234" y="177"/>
                    </a:cubicBezTo>
                    <a:cubicBezTo>
                      <a:pt x="231" y="175"/>
                      <a:pt x="231" y="175"/>
                      <a:pt x="231" y="175"/>
                    </a:cubicBezTo>
                    <a:cubicBezTo>
                      <a:pt x="232" y="179"/>
                      <a:pt x="232" y="179"/>
                      <a:pt x="232" y="179"/>
                    </a:cubicBezTo>
                    <a:cubicBezTo>
                      <a:pt x="232" y="179"/>
                      <a:pt x="233" y="178"/>
                      <a:pt x="234" y="177"/>
                    </a:cubicBezTo>
                    <a:cubicBezTo>
                      <a:pt x="231" y="175"/>
                      <a:pt x="231" y="175"/>
                      <a:pt x="231" y="175"/>
                    </a:cubicBezTo>
                    <a:cubicBezTo>
                      <a:pt x="232" y="179"/>
                      <a:pt x="232" y="179"/>
                      <a:pt x="232" y="179"/>
                    </a:cubicBezTo>
                    <a:cubicBezTo>
                      <a:pt x="231" y="176"/>
                      <a:pt x="231" y="176"/>
                      <a:pt x="231" y="176"/>
                    </a:cubicBezTo>
                    <a:cubicBezTo>
                      <a:pt x="231" y="179"/>
                      <a:pt x="231" y="179"/>
                      <a:pt x="231" y="179"/>
                    </a:cubicBezTo>
                    <a:cubicBezTo>
                      <a:pt x="231" y="179"/>
                      <a:pt x="231" y="179"/>
                      <a:pt x="232" y="179"/>
                    </a:cubicBezTo>
                    <a:cubicBezTo>
                      <a:pt x="231" y="176"/>
                      <a:pt x="231" y="176"/>
                      <a:pt x="231" y="176"/>
                    </a:cubicBezTo>
                    <a:cubicBezTo>
                      <a:pt x="231" y="179"/>
                      <a:pt x="231" y="179"/>
                      <a:pt x="231" y="179"/>
                    </a:cubicBezTo>
                    <a:cubicBezTo>
                      <a:pt x="231" y="177"/>
                      <a:pt x="231" y="177"/>
                      <a:pt x="231" y="177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1" y="179"/>
                      <a:pt x="231" y="179"/>
                      <a:pt x="231" y="179"/>
                    </a:cubicBezTo>
                    <a:cubicBezTo>
                      <a:pt x="231" y="177"/>
                      <a:pt x="231" y="177"/>
                      <a:pt x="231" y="177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8"/>
                      <a:pt x="230" y="178"/>
                      <a:pt x="230" y="178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8"/>
                      <a:pt x="230" y="178"/>
                      <a:pt x="230" y="178"/>
                    </a:cubicBezTo>
                    <a:cubicBezTo>
                      <a:pt x="230" y="179"/>
                      <a:pt x="230" y="179"/>
                      <a:pt x="230" y="179"/>
                    </a:cubicBezTo>
                    <a:cubicBezTo>
                      <a:pt x="230" y="179"/>
                      <a:pt x="232" y="179"/>
                      <a:pt x="233" y="180"/>
                    </a:cubicBezTo>
                    <a:cubicBezTo>
                      <a:pt x="240" y="183"/>
                      <a:pt x="253" y="190"/>
                      <a:pt x="270" y="199"/>
                    </a:cubicBezTo>
                    <a:cubicBezTo>
                      <a:pt x="295" y="212"/>
                      <a:pt x="327" y="230"/>
                      <a:pt x="353" y="244"/>
                    </a:cubicBezTo>
                    <a:cubicBezTo>
                      <a:pt x="366" y="251"/>
                      <a:pt x="378" y="258"/>
                      <a:pt x="387" y="262"/>
                    </a:cubicBezTo>
                    <a:cubicBezTo>
                      <a:pt x="391" y="265"/>
                      <a:pt x="395" y="266"/>
                      <a:pt x="398" y="268"/>
                    </a:cubicBezTo>
                    <a:cubicBezTo>
                      <a:pt x="399" y="268"/>
                      <a:pt x="400" y="269"/>
                      <a:pt x="401" y="269"/>
                    </a:cubicBezTo>
                    <a:cubicBezTo>
                      <a:pt x="402" y="270"/>
                      <a:pt x="402" y="270"/>
                      <a:pt x="402" y="270"/>
                    </a:cubicBezTo>
                    <a:cubicBezTo>
                      <a:pt x="403" y="270"/>
                      <a:pt x="403" y="270"/>
                      <a:pt x="404" y="270"/>
                    </a:cubicBezTo>
                    <a:cubicBezTo>
                      <a:pt x="404" y="270"/>
                      <a:pt x="405" y="270"/>
                      <a:pt x="406" y="270"/>
                    </a:cubicBezTo>
                    <a:cubicBezTo>
                      <a:pt x="406" y="270"/>
                      <a:pt x="407" y="269"/>
                      <a:pt x="408" y="268"/>
                    </a:cubicBezTo>
                    <a:cubicBezTo>
                      <a:pt x="408" y="268"/>
                      <a:pt x="408" y="268"/>
                      <a:pt x="408" y="268"/>
                    </a:cubicBezTo>
                    <a:cubicBezTo>
                      <a:pt x="408" y="267"/>
                      <a:pt x="408" y="267"/>
                      <a:pt x="408" y="266"/>
                    </a:cubicBezTo>
                    <a:cubicBezTo>
                      <a:pt x="408" y="265"/>
                      <a:pt x="408" y="264"/>
                      <a:pt x="408" y="264"/>
                    </a:cubicBezTo>
                    <a:cubicBezTo>
                      <a:pt x="407" y="263"/>
                      <a:pt x="407" y="263"/>
                      <a:pt x="407" y="263"/>
                    </a:cubicBezTo>
                    <a:cubicBezTo>
                      <a:pt x="406" y="262"/>
                      <a:pt x="406" y="262"/>
                      <a:pt x="406" y="262"/>
                    </a:cubicBezTo>
                    <a:cubicBezTo>
                      <a:pt x="406" y="262"/>
                      <a:pt x="404" y="261"/>
                      <a:pt x="403" y="260"/>
                    </a:cubicBezTo>
                    <a:cubicBezTo>
                      <a:pt x="390" y="252"/>
                      <a:pt x="347" y="227"/>
                      <a:pt x="308" y="204"/>
                    </a:cubicBezTo>
                    <a:cubicBezTo>
                      <a:pt x="289" y="192"/>
                      <a:pt x="270" y="180"/>
                      <a:pt x="256" y="171"/>
                    </a:cubicBezTo>
                    <a:cubicBezTo>
                      <a:pt x="249" y="167"/>
                      <a:pt x="243" y="163"/>
                      <a:pt x="239" y="160"/>
                    </a:cubicBezTo>
                    <a:cubicBezTo>
                      <a:pt x="237" y="159"/>
                      <a:pt x="236" y="158"/>
                      <a:pt x="235" y="157"/>
                    </a:cubicBezTo>
                    <a:cubicBezTo>
                      <a:pt x="235" y="156"/>
                      <a:pt x="234" y="156"/>
                      <a:pt x="234" y="156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3" y="157"/>
                      <a:pt x="233" y="157"/>
                      <a:pt x="233" y="157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3" y="157"/>
                      <a:pt x="233" y="157"/>
                      <a:pt x="233" y="157"/>
                    </a:cubicBezTo>
                    <a:cubicBezTo>
                      <a:pt x="234" y="156"/>
                      <a:pt x="234" y="156"/>
                      <a:pt x="234" y="156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5" y="158"/>
                      <a:pt x="235" y="158"/>
                      <a:pt x="235" y="158"/>
                    </a:cubicBezTo>
                    <a:cubicBezTo>
                      <a:pt x="235" y="157"/>
                      <a:pt x="235" y="157"/>
                      <a:pt x="234" y="156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5" y="158"/>
                      <a:pt x="235" y="158"/>
                      <a:pt x="235" y="158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4" y="160"/>
                      <a:pt x="234" y="160"/>
                      <a:pt x="234" y="160"/>
                    </a:cubicBezTo>
                    <a:cubicBezTo>
                      <a:pt x="235" y="159"/>
                      <a:pt x="235" y="158"/>
                      <a:pt x="235" y="158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4" y="160"/>
                      <a:pt x="234" y="160"/>
                      <a:pt x="234" y="160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29" y="161"/>
                      <a:pt x="229" y="161"/>
                      <a:pt x="229" y="161"/>
                    </a:cubicBezTo>
                    <a:cubicBezTo>
                      <a:pt x="408" y="258"/>
                      <a:pt x="408" y="258"/>
                      <a:pt x="408" y="258"/>
                    </a:cubicBezTo>
                    <a:cubicBezTo>
                      <a:pt x="410" y="259"/>
                      <a:pt x="412" y="258"/>
                      <a:pt x="413" y="257"/>
                    </a:cubicBezTo>
                    <a:cubicBezTo>
                      <a:pt x="414" y="256"/>
                      <a:pt x="414" y="255"/>
                      <a:pt x="414" y="254"/>
                    </a:cubicBezTo>
                    <a:cubicBezTo>
                      <a:pt x="414" y="253"/>
                      <a:pt x="414" y="252"/>
                      <a:pt x="413" y="252"/>
                    </a:cubicBezTo>
                    <a:cubicBezTo>
                      <a:pt x="413" y="251"/>
                      <a:pt x="412" y="250"/>
                      <a:pt x="412" y="250"/>
                    </a:cubicBezTo>
                    <a:cubicBezTo>
                      <a:pt x="410" y="249"/>
                      <a:pt x="409" y="247"/>
                      <a:pt x="407" y="246"/>
                    </a:cubicBezTo>
                    <a:cubicBezTo>
                      <a:pt x="398" y="240"/>
                      <a:pt x="383" y="231"/>
                      <a:pt x="365" y="220"/>
                    </a:cubicBezTo>
                    <a:cubicBezTo>
                      <a:pt x="337" y="203"/>
                      <a:pt x="303" y="183"/>
                      <a:pt x="275" y="166"/>
                    </a:cubicBezTo>
                    <a:cubicBezTo>
                      <a:pt x="261" y="158"/>
                      <a:pt x="249" y="151"/>
                      <a:pt x="240" y="145"/>
                    </a:cubicBezTo>
                    <a:cubicBezTo>
                      <a:pt x="236" y="142"/>
                      <a:pt x="232" y="140"/>
                      <a:pt x="230" y="138"/>
                    </a:cubicBezTo>
                    <a:cubicBezTo>
                      <a:pt x="229" y="138"/>
                      <a:pt x="228" y="137"/>
                      <a:pt x="228" y="137"/>
                    </a:cubicBezTo>
                    <a:cubicBezTo>
                      <a:pt x="227" y="136"/>
                      <a:pt x="227" y="136"/>
                      <a:pt x="227" y="136"/>
                    </a:cubicBezTo>
                    <a:cubicBezTo>
                      <a:pt x="227" y="136"/>
                      <a:pt x="227" y="136"/>
                      <a:pt x="227" y="136"/>
                    </a:cubicBezTo>
                    <a:cubicBezTo>
                      <a:pt x="226" y="138"/>
                      <a:pt x="226" y="138"/>
                      <a:pt x="226" y="138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7" y="136"/>
                      <a:pt x="227" y="136"/>
                      <a:pt x="227" y="136"/>
                    </a:cubicBezTo>
                    <a:cubicBezTo>
                      <a:pt x="226" y="138"/>
                      <a:pt x="226" y="138"/>
                      <a:pt x="226" y="138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5" y="138"/>
                      <a:pt x="225" y="138"/>
                      <a:pt x="225" y="138"/>
                    </a:cubicBezTo>
                    <a:cubicBezTo>
                      <a:pt x="228" y="138"/>
                      <a:pt x="228" y="138"/>
                      <a:pt x="228" y="138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5" y="138"/>
                      <a:pt x="225" y="138"/>
                      <a:pt x="225" y="138"/>
                    </a:cubicBezTo>
                    <a:cubicBezTo>
                      <a:pt x="228" y="138"/>
                      <a:pt x="228" y="138"/>
                      <a:pt x="228" y="138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7" y="140"/>
                      <a:pt x="227" y="140"/>
                      <a:pt x="227" y="140"/>
                    </a:cubicBezTo>
                    <a:cubicBezTo>
                      <a:pt x="228" y="140"/>
                      <a:pt x="228" y="139"/>
                      <a:pt x="228" y="138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7" y="140"/>
                      <a:pt x="227" y="140"/>
                      <a:pt x="227" y="140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4" y="142"/>
                      <a:pt x="224" y="142"/>
                      <a:pt x="224" y="142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4" y="142"/>
                      <a:pt x="224" y="142"/>
                    </a:cubicBezTo>
                    <a:cubicBezTo>
                      <a:pt x="224" y="138"/>
                      <a:pt x="224" y="138"/>
                      <a:pt x="224" y="138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4" y="139"/>
                      <a:pt x="224" y="139"/>
                      <a:pt x="224" y="139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4" y="139"/>
                      <a:pt x="224" y="139"/>
                      <a:pt x="224" y="139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1"/>
                      <a:pt x="223" y="141"/>
                      <a:pt x="223" y="141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1"/>
                      <a:pt x="223" y="141"/>
                      <a:pt x="223" y="141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8" y="145"/>
                      <a:pt x="242" y="152"/>
                      <a:pt x="261" y="163"/>
                    </a:cubicBezTo>
                    <a:cubicBezTo>
                      <a:pt x="290" y="179"/>
                      <a:pt x="329" y="201"/>
                      <a:pt x="362" y="219"/>
                    </a:cubicBezTo>
                    <a:cubicBezTo>
                      <a:pt x="379" y="228"/>
                      <a:pt x="393" y="236"/>
                      <a:pt x="404" y="242"/>
                    </a:cubicBezTo>
                    <a:cubicBezTo>
                      <a:pt x="410" y="245"/>
                      <a:pt x="414" y="247"/>
                      <a:pt x="418" y="248"/>
                    </a:cubicBezTo>
                    <a:cubicBezTo>
                      <a:pt x="419" y="249"/>
                      <a:pt x="421" y="250"/>
                      <a:pt x="422" y="250"/>
                    </a:cubicBezTo>
                    <a:cubicBezTo>
                      <a:pt x="422" y="251"/>
                      <a:pt x="423" y="251"/>
                      <a:pt x="423" y="251"/>
                    </a:cubicBezTo>
                    <a:cubicBezTo>
                      <a:pt x="424" y="251"/>
                      <a:pt x="424" y="251"/>
                      <a:pt x="424" y="251"/>
                    </a:cubicBezTo>
                    <a:cubicBezTo>
                      <a:pt x="424" y="251"/>
                      <a:pt x="424" y="251"/>
                      <a:pt x="425" y="251"/>
                    </a:cubicBezTo>
                    <a:cubicBezTo>
                      <a:pt x="425" y="251"/>
                      <a:pt x="426" y="251"/>
                      <a:pt x="426" y="251"/>
                    </a:cubicBezTo>
                    <a:cubicBezTo>
                      <a:pt x="427" y="251"/>
                      <a:pt x="428" y="251"/>
                      <a:pt x="428" y="250"/>
                    </a:cubicBezTo>
                    <a:cubicBezTo>
                      <a:pt x="428" y="249"/>
                      <a:pt x="428" y="249"/>
                      <a:pt x="428" y="249"/>
                    </a:cubicBezTo>
                    <a:cubicBezTo>
                      <a:pt x="429" y="249"/>
                      <a:pt x="429" y="248"/>
                      <a:pt x="429" y="247"/>
                    </a:cubicBezTo>
                    <a:cubicBezTo>
                      <a:pt x="429" y="246"/>
                      <a:pt x="429" y="245"/>
                      <a:pt x="428" y="245"/>
                    </a:cubicBezTo>
                    <a:cubicBezTo>
                      <a:pt x="428" y="244"/>
                      <a:pt x="427" y="243"/>
                      <a:pt x="427" y="242"/>
                    </a:cubicBezTo>
                    <a:cubicBezTo>
                      <a:pt x="425" y="241"/>
                      <a:pt x="423" y="240"/>
                      <a:pt x="421" y="238"/>
                    </a:cubicBezTo>
                    <a:cubicBezTo>
                      <a:pt x="412" y="231"/>
                      <a:pt x="394" y="221"/>
                      <a:pt x="373" y="208"/>
                    </a:cubicBezTo>
                    <a:cubicBezTo>
                      <a:pt x="342" y="189"/>
                      <a:pt x="303" y="166"/>
                      <a:pt x="271" y="148"/>
                    </a:cubicBezTo>
                    <a:cubicBezTo>
                      <a:pt x="255" y="138"/>
                      <a:pt x="241" y="130"/>
                      <a:pt x="232" y="124"/>
                    </a:cubicBezTo>
                    <a:cubicBezTo>
                      <a:pt x="227" y="120"/>
                      <a:pt x="223" y="118"/>
                      <a:pt x="220" y="116"/>
                    </a:cubicBezTo>
                    <a:cubicBezTo>
                      <a:pt x="219" y="115"/>
                      <a:pt x="218" y="114"/>
                      <a:pt x="217" y="114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6" y="115"/>
                      <a:pt x="216" y="115"/>
                      <a:pt x="216" y="115"/>
                    </a:cubicBezTo>
                    <a:cubicBezTo>
                      <a:pt x="217" y="114"/>
                      <a:pt x="217" y="114"/>
                      <a:pt x="217" y="114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6" y="115"/>
                      <a:pt x="216" y="115"/>
                      <a:pt x="216" y="115"/>
                    </a:cubicBezTo>
                    <a:cubicBezTo>
                      <a:pt x="217" y="114"/>
                      <a:pt x="217" y="114"/>
                      <a:pt x="217" y="114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8" y="115"/>
                      <a:pt x="218" y="115"/>
                      <a:pt x="218" y="115"/>
                    </a:cubicBezTo>
                    <a:cubicBezTo>
                      <a:pt x="218" y="114"/>
                      <a:pt x="217" y="114"/>
                      <a:pt x="217" y="114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8" y="115"/>
                      <a:pt x="218" y="115"/>
                      <a:pt x="218" y="115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7" y="117"/>
                      <a:pt x="218" y="116"/>
                      <a:pt x="218" y="115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5" y="119"/>
                      <a:pt x="215" y="119"/>
                      <a:pt x="215" y="119"/>
                    </a:cubicBezTo>
                    <a:cubicBezTo>
                      <a:pt x="216" y="119"/>
                      <a:pt x="217" y="118"/>
                      <a:pt x="217" y="117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5" y="119"/>
                      <a:pt x="215" y="119"/>
                      <a:pt x="215" y="119"/>
                    </a:cubicBezTo>
                    <a:cubicBezTo>
                      <a:pt x="214" y="116"/>
                      <a:pt x="214" y="116"/>
                      <a:pt x="214" y="116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9"/>
                      <a:pt x="215" y="119"/>
                      <a:pt x="215" y="119"/>
                    </a:cubicBezTo>
                    <a:cubicBezTo>
                      <a:pt x="214" y="116"/>
                      <a:pt x="214" y="116"/>
                      <a:pt x="214" y="116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8"/>
                      <a:pt x="214" y="118"/>
                      <a:pt x="214" y="118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8"/>
                      <a:pt x="214" y="118"/>
                      <a:pt x="214" y="118"/>
                    </a:cubicBezTo>
                    <a:cubicBezTo>
                      <a:pt x="214" y="119"/>
                      <a:pt x="214" y="119"/>
                      <a:pt x="214" y="119"/>
                    </a:cubicBezTo>
                    <a:cubicBezTo>
                      <a:pt x="214" y="119"/>
                      <a:pt x="215" y="119"/>
                      <a:pt x="215" y="119"/>
                    </a:cubicBezTo>
                    <a:cubicBezTo>
                      <a:pt x="218" y="120"/>
                      <a:pt x="224" y="123"/>
                      <a:pt x="231" y="127"/>
                    </a:cubicBezTo>
                    <a:cubicBezTo>
                      <a:pt x="257" y="140"/>
                      <a:pt x="306" y="168"/>
                      <a:pt x="349" y="192"/>
                    </a:cubicBezTo>
                    <a:cubicBezTo>
                      <a:pt x="371" y="205"/>
                      <a:pt x="391" y="216"/>
                      <a:pt x="406" y="224"/>
                    </a:cubicBezTo>
                    <a:cubicBezTo>
                      <a:pt x="414" y="229"/>
                      <a:pt x="421" y="232"/>
                      <a:pt x="425" y="234"/>
                    </a:cubicBezTo>
                    <a:cubicBezTo>
                      <a:pt x="428" y="236"/>
                      <a:pt x="430" y="237"/>
                      <a:pt x="432" y="237"/>
                    </a:cubicBezTo>
                    <a:cubicBezTo>
                      <a:pt x="433" y="238"/>
                      <a:pt x="433" y="238"/>
                      <a:pt x="434" y="238"/>
                    </a:cubicBezTo>
                    <a:cubicBezTo>
                      <a:pt x="435" y="238"/>
                      <a:pt x="435" y="238"/>
                      <a:pt x="436" y="239"/>
                    </a:cubicBezTo>
                    <a:cubicBezTo>
                      <a:pt x="437" y="239"/>
                      <a:pt x="437" y="238"/>
                      <a:pt x="438" y="238"/>
                    </a:cubicBezTo>
                    <a:cubicBezTo>
                      <a:pt x="439" y="238"/>
                      <a:pt x="440" y="237"/>
                      <a:pt x="440" y="236"/>
                    </a:cubicBezTo>
                    <a:cubicBezTo>
                      <a:pt x="441" y="236"/>
                      <a:pt x="441" y="235"/>
                      <a:pt x="441" y="233"/>
                    </a:cubicBezTo>
                    <a:cubicBezTo>
                      <a:pt x="440" y="232"/>
                      <a:pt x="440" y="232"/>
                      <a:pt x="439" y="231"/>
                    </a:cubicBezTo>
                    <a:cubicBezTo>
                      <a:pt x="201" y="82"/>
                      <a:pt x="201" y="82"/>
                      <a:pt x="201" y="82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2" y="88"/>
                      <a:pt x="202" y="88"/>
                      <a:pt x="202" y="88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0" y="89"/>
                      <a:pt x="200" y="89"/>
                      <a:pt x="200" y="89"/>
                    </a:cubicBezTo>
                    <a:cubicBezTo>
                      <a:pt x="201" y="89"/>
                      <a:pt x="202" y="89"/>
                      <a:pt x="202" y="88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0" y="89"/>
                      <a:pt x="200" y="89"/>
                      <a:pt x="200" y="89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9" y="90"/>
                      <a:pt x="199" y="90"/>
                      <a:pt x="199" y="90"/>
                    </a:cubicBezTo>
                    <a:cubicBezTo>
                      <a:pt x="199" y="90"/>
                      <a:pt x="200" y="90"/>
                      <a:pt x="200" y="89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9" y="90"/>
                      <a:pt x="199" y="90"/>
                      <a:pt x="199" y="90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8" y="90"/>
                      <a:pt x="199" y="90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9" y="88"/>
                      <a:pt x="199" y="88"/>
                      <a:pt x="199" y="88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9" y="88"/>
                      <a:pt x="199" y="88"/>
                      <a:pt x="199" y="88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8" y="90"/>
                      <a:pt x="198" y="90"/>
                    </a:cubicBezTo>
                    <a:cubicBezTo>
                      <a:pt x="198" y="90"/>
                      <a:pt x="199" y="90"/>
                      <a:pt x="200" y="90"/>
                    </a:cubicBezTo>
                    <a:cubicBezTo>
                      <a:pt x="203" y="91"/>
                      <a:pt x="209" y="95"/>
                      <a:pt x="218" y="99"/>
                    </a:cubicBezTo>
                    <a:cubicBezTo>
                      <a:pt x="248" y="115"/>
                      <a:pt x="305" y="147"/>
                      <a:pt x="356" y="175"/>
                    </a:cubicBezTo>
                    <a:cubicBezTo>
                      <a:pt x="381" y="189"/>
                      <a:pt x="404" y="202"/>
                      <a:pt x="421" y="212"/>
                    </a:cubicBezTo>
                    <a:cubicBezTo>
                      <a:pt x="430" y="217"/>
                      <a:pt x="437" y="220"/>
                      <a:pt x="442" y="223"/>
                    </a:cubicBezTo>
                    <a:cubicBezTo>
                      <a:pt x="444" y="224"/>
                      <a:pt x="446" y="226"/>
                      <a:pt x="447" y="226"/>
                    </a:cubicBezTo>
                    <a:cubicBezTo>
                      <a:pt x="448" y="227"/>
                      <a:pt x="449" y="227"/>
                      <a:pt x="449" y="227"/>
                    </a:cubicBezTo>
                    <a:cubicBezTo>
                      <a:pt x="450" y="227"/>
                      <a:pt x="450" y="227"/>
                      <a:pt x="450" y="227"/>
                    </a:cubicBezTo>
                    <a:cubicBezTo>
                      <a:pt x="450" y="228"/>
                      <a:pt x="450" y="228"/>
                      <a:pt x="450" y="228"/>
                    </a:cubicBezTo>
                    <a:cubicBezTo>
                      <a:pt x="450" y="228"/>
                      <a:pt x="450" y="228"/>
                      <a:pt x="450" y="228"/>
                    </a:cubicBezTo>
                    <a:cubicBezTo>
                      <a:pt x="451" y="228"/>
                      <a:pt x="451" y="228"/>
                      <a:pt x="451" y="228"/>
                    </a:cubicBezTo>
                    <a:cubicBezTo>
                      <a:pt x="451" y="228"/>
                      <a:pt x="451" y="228"/>
                      <a:pt x="451" y="228"/>
                    </a:cubicBezTo>
                    <a:cubicBezTo>
                      <a:pt x="452" y="228"/>
                      <a:pt x="453" y="228"/>
                      <a:pt x="454" y="227"/>
                    </a:cubicBezTo>
                    <a:cubicBezTo>
                      <a:pt x="455" y="226"/>
                      <a:pt x="456" y="225"/>
                      <a:pt x="455" y="224"/>
                    </a:cubicBezTo>
                    <a:cubicBezTo>
                      <a:pt x="455" y="222"/>
                      <a:pt x="455" y="221"/>
                      <a:pt x="454" y="220"/>
                    </a:cubicBezTo>
                    <a:cubicBezTo>
                      <a:pt x="454" y="220"/>
                      <a:pt x="450" y="218"/>
                      <a:pt x="443" y="214"/>
                    </a:cubicBezTo>
                    <a:cubicBezTo>
                      <a:pt x="420" y="200"/>
                      <a:pt x="363" y="165"/>
                      <a:pt x="311" y="133"/>
                    </a:cubicBezTo>
                    <a:cubicBezTo>
                      <a:pt x="286" y="117"/>
                      <a:pt x="261" y="102"/>
                      <a:pt x="243" y="90"/>
                    </a:cubicBezTo>
                    <a:cubicBezTo>
                      <a:pt x="234" y="85"/>
                      <a:pt x="227" y="80"/>
                      <a:pt x="222" y="77"/>
                    </a:cubicBezTo>
                    <a:cubicBezTo>
                      <a:pt x="219" y="75"/>
                      <a:pt x="217" y="73"/>
                      <a:pt x="216" y="73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1"/>
                      <a:pt x="215" y="71"/>
                      <a:pt x="215" y="71"/>
                    </a:cubicBezTo>
                    <a:cubicBezTo>
                      <a:pt x="213" y="73"/>
                      <a:pt x="213" y="73"/>
                      <a:pt x="213" y="73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1"/>
                      <a:pt x="215" y="71"/>
                      <a:pt x="215" y="71"/>
                    </a:cubicBezTo>
                    <a:cubicBezTo>
                      <a:pt x="213" y="73"/>
                      <a:pt x="213" y="73"/>
                      <a:pt x="213" y="73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6" y="74"/>
                      <a:pt x="216" y="74"/>
                      <a:pt x="216" y="74"/>
                    </a:cubicBezTo>
                    <a:cubicBezTo>
                      <a:pt x="216" y="73"/>
                      <a:pt x="215" y="73"/>
                      <a:pt x="215" y="72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6" y="74"/>
                      <a:pt x="216" y="74"/>
                      <a:pt x="216" y="74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6"/>
                      <a:pt x="215" y="76"/>
                      <a:pt x="215" y="76"/>
                    </a:cubicBezTo>
                    <a:cubicBezTo>
                      <a:pt x="216" y="75"/>
                      <a:pt x="216" y="75"/>
                      <a:pt x="216" y="74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5" y="76"/>
                      <a:pt x="215" y="76"/>
                      <a:pt x="215" y="76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0" y="78"/>
                      <a:pt x="210" y="78"/>
                      <a:pt x="210" y="78"/>
                    </a:cubicBezTo>
                    <a:cubicBezTo>
                      <a:pt x="469" y="221"/>
                      <a:pt x="469" y="221"/>
                      <a:pt x="469" y="221"/>
                    </a:cubicBezTo>
                    <a:cubicBezTo>
                      <a:pt x="471" y="222"/>
                      <a:pt x="473" y="221"/>
                      <a:pt x="474" y="219"/>
                    </a:cubicBezTo>
                    <a:cubicBezTo>
                      <a:pt x="474" y="219"/>
                      <a:pt x="475" y="218"/>
                      <a:pt x="475" y="217"/>
                    </a:cubicBezTo>
                    <a:cubicBezTo>
                      <a:pt x="475" y="216"/>
                      <a:pt x="474" y="215"/>
                      <a:pt x="474" y="214"/>
                    </a:cubicBezTo>
                    <a:cubicBezTo>
                      <a:pt x="473" y="213"/>
                      <a:pt x="473" y="213"/>
                      <a:pt x="472" y="212"/>
                    </a:cubicBezTo>
                    <a:cubicBezTo>
                      <a:pt x="470" y="210"/>
                      <a:pt x="468" y="209"/>
                      <a:pt x="465" y="207"/>
                    </a:cubicBezTo>
                    <a:cubicBezTo>
                      <a:pt x="455" y="199"/>
                      <a:pt x="434" y="186"/>
                      <a:pt x="410" y="171"/>
                    </a:cubicBezTo>
                    <a:cubicBezTo>
                      <a:pt x="373" y="148"/>
                      <a:pt x="327" y="121"/>
                      <a:pt x="290" y="99"/>
                    </a:cubicBezTo>
                    <a:cubicBezTo>
                      <a:pt x="272" y="88"/>
                      <a:pt x="255" y="78"/>
                      <a:pt x="244" y="71"/>
                    </a:cubicBezTo>
                    <a:cubicBezTo>
                      <a:pt x="238" y="68"/>
                      <a:pt x="233" y="65"/>
                      <a:pt x="230" y="63"/>
                    </a:cubicBezTo>
                    <a:cubicBezTo>
                      <a:pt x="229" y="62"/>
                      <a:pt x="228" y="61"/>
                      <a:pt x="227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5" y="61"/>
                      <a:pt x="225" y="61"/>
                      <a:pt x="225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7" y="61"/>
                      <a:pt x="227" y="61"/>
                      <a:pt x="227" y="61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7" y="61"/>
                      <a:pt x="227" y="61"/>
                      <a:pt x="227" y="61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3"/>
                      <a:pt x="227" y="63"/>
                      <a:pt x="227" y="63"/>
                    </a:cubicBezTo>
                    <a:cubicBezTo>
                      <a:pt x="227" y="62"/>
                      <a:pt x="227" y="61"/>
                      <a:pt x="227" y="61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3"/>
                      <a:pt x="227" y="63"/>
                      <a:pt x="227" y="63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5"/>
                      <a:pt x="227" y="65"/>
                      <a:pt x="227" y="65"/>
                    </a:cubicBezTo>
                    <a:cubicBezTo>
                      <a:pt x="227" y="64"/>
                      <a:pt x="227" y="63"/>
                      <a:pt x="227" y="63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7" y="65"/>
                      <a:pt x="227" y="65"/>
                      <a:pt x="227" y="65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1" y="66"/>
                      <a:pt x="221" y="66"/>
                      <a:pt x="221" y="66"/>
                    </a:cubicBezTo>
                    <a:cubicBezTo>
                      <a:pt x="221" y="66"/>
                      <a:pt x="286" y="103"/>
                      <a:pt x="352" y="141"/>
                    </a:cubicBezTo>
                    <a:cubicBezTo>
                      <a:pt x="385" y="159"/>
                      <a:pt x="417" y="178"/>
                      <a:pt x="442" y="192"/>
                    </a:cubicBezTo>
                    <a:cubicBezTo>
                      <a:pt x="455" y="199"/>
                      <a:pt x="465" y="205"/>
                      <a:pt x="473" y="209"/>
                    </a:cubicBezTo>
                    <a:cubicBezTo>
                      <a:pt x="477" y="211"/>
                      <a:pt x="480" y="212"/>
                      <a:pt x="482" y="214"/>
                    </a:cubicBezTo>
                    <a:cubicBezTo>
                      <a:pt x="483" y="214"/>
                      <a:pt x="484" y="215"/>
                      <a:pt x="484" y="215"/>
                    </a:cubicBezTo>
                    <a:cubicBezTo>
                      <a:pt x="485" y="215"/>
                      <a:pt x="485" y="215"/>
                      <a:pt x="485" y="215"/>
                    </a:cubicBezTo>
                    <a:cubicBezTo>
                      <a:pt x="486" y="215"/>
                      <a:pt x="486" y="215"/>
                      <a:pt x="486" y="215"/>
                    </a:cubicBezTo>
                    <a:cubicBezTo>
                      <a:pt x="486" y="216"/>
                      <a:pt x="486" y="216"/>
                      <a:pt x="487" y="216"/>
                    </a:cubicBezTo>
                    <a:cubicBezTo>
                      <a:pt x="488" y="216"/>
                      <a:pt x="488" y="216"/>
                      <a:pt x="489" y="215"/>
                    </a:cubicBezTo>
                    <a:cubicBezTo>
                      <a:pt x="489" y="215"/>
                      <a:pt x="490" y="215"/>
                      <a:pt x="491" y="214"/>
                    </a:cubicBezTo>
                    <a:cubicBezTo>
                      <a:pt x="491" y="214"/>
                      <a:pt x="491" y="214"/>
                      <a:pt x="491" y="214"/>
                    </a:cubicBezTo>
                    <a:cubicBezTo>
                      <a:pt x="491" y="213"/>
                      <a:pt x="491" y="212"/>
                      <a:pt x="491" y="211"/>
                    </a:cubicBezTo>
                    <a:cubicBezTo>
                      <a:pt x="491" y="210"/>
                      <a:pt x="491" y="210"/>
                      <a:pt x="491" y="209"/>
                    </a:cubicBezTo>
                    <a:cubicBezTo>
                      <a:pt x="490" y="208"/>
                      <a:pt x="490" y="207"/>
                      <a:pt x="489" y="206"/>
                    </a:cubicBezTo>
                    <a:cubicBezTo>
                      <a:pt x="487" y="204"/>
                      <a:pt x="485" y="203"/>
                      <a:pt x="482" y="200"/>
                    </a:cubicBezTo>
                    <a:cubicBezTo>
                      <a:pt x="471" y="192"/>
                      <a:pt x="450" y="179"/>
                      <a:pt x="425" y="163"/>
                    </a:cubicBezTo>
                    <a:cubicBezTo>
                      <a:pt x="388" y="140"/>
                      <a:pt x="341" y="112"/>
                      <a:pt x="303" y="89"/>
                    </a:cubicBezTo>
                    <a:cubicBezTo>
                      <a:pt x="284" y="78"/>
                      <a:pt x="268" y="69"/>
                      <a:pt x="256" y="62"/>
                    </a:cubicBezTo>
                    <a:cubicBezTo>
                      <a:pt x="250" y="58"/>
                      <a:pt x="245" y="55"/>
                      <a:pt x="242" y="53"/>
                    </a:cubicBezTo>
                    <a:cubicBezTo>
                      <a:pt x="240" y="52"/>
                      <a:pt x="239" y="52"/>
                      <a:pt x="238" y="51"/>
                    </a:cubicBezTo>
                    <a:cubicBezTo>
                      <a:pt x="238" y="51"/>
                      <a:pt x="237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6" y="53"/>
                      <a:pt x="236" y="53"/>
                      <a:pt x="236" y="53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6" y="53"/>
                      <a:pt x="236" y="53"/>
                      <a:pt x="236" y="53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2"/>
                      <a:pt x="238" y="52"/>
                      <a:pt x="238" y="52"/>
                    </a:cubicBezTo>
                    <a:cubicBezTo>
                      <a:pt x="238" y="51"/>
                      <a:pt x="238" y="51"/>
                      <a:pt x="238" y="51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2"/>
                      <a:pt x="238" y="52"/>
                      <a:pt x="238" y="52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9" y="53"/>
                      <a:pt x="239" y="52"/>
                      <a:pt x="238" y="52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8" y="56"/>
                      <a:pt x="238" y="56"/>
                      <a:pt x="238" y="56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6" y="57"/>
                      <a:pt x="236" y="57"/>
                      <a:pt x="236" y="57"/>
                    </a:cubicBezTo>
                    <a:cubicBezTo>
                      <a:pt x="237" y="57"/>
                      <a:pt x="238" y="57"/>
                      <a:pt x="238" y="56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6" y="57"/>
                      <a:pt x="236" y="57"/>
                      <a:pt x="236" y="57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6" y="58"/>
                      <a:pt x="236" y="58"/>
                      <a:pt x="236" y="57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5" y="58"/>
                      <a:pt x="235" y="58"/>
                      <a:pt x="235" y="58"/>
                    </a:cubicBezTo>
                    <a:cubicBezTo>
                      <a:pt x="236" y="58"/>
                      <a:pt x="238" y="58"/>
                      <a:pt x="241" y="60"/>
                    </a:cubicBezTo>
                    <a:cubicBezTo>
                      <a:pt x="251" y="64"/>
                      <a:pt x="273" y="76"/>
                      <a:pt x="299" y="90"/>
                    </a:cubicBezTo>
                    <a:cubicBezTo>
                      <a:pt x="338" y="112"/>
                      <a:pt x="388" y="141"/>
                      <a:pt x="428" y="164"/>
                    </a:cubicBezTo>
                    <a:cubicBezTo>
                      <a:pt x="448" y="175"/>
                      <a:pt x="465" y="186"/>
                      <a:pt x="477" y="193"/>
                    </a:cubicBezTo>
                    <a:cubicBezTo>
                      <a:pt x="484" y="197"/>
                      <a:pt x="489" y="200"/>
                      <a:pt x="492" y="202"/>
                    </a:cubicBezTo>
                    <a:cubicBezTo>
                      <a:pt x="496" y="204"/>
                      <a:pt x="497" y="205"/>
                      <a:pt x="497" y="205"/>
                    </a:cubicBezTo>
                    <a:cubicBezTo>
                      <a:pt x="499" y="206"/>
                      <a:pt x="502" y="206"/>
                      <a:pt x="503" y="204"/>
                    </a:cubicBezTo>
                    <a:cubicBezTo>
                      <a:pt x="504" y="202"/>
                      <a:pt x="503" y="199"/>
                      <a:pt x="502" y="198"/>
                    </a:cubicBezTo>
                    <a:cubicBezTo>
                      <a:pt x="502" y="198"/>
                      <a:pt x="498" y="196"/>
                      <a:pt x="491" y="192"/>
                    </a:cubicBezTo>
                    <a:cubicBezTo>
                      <a:pt x="467" y="177"/>
                      <a:pt x="408" y="141"/>
                      <a:pt x="354" y="107"/>
                    </a:cubicBezTo>
                    <a:cubicBezTo>
                      <a:pt x="327" y="91"/>
                      <a:pt x="302" y="75"/>
                      <a:pt x="284" y="63"/>
                    </a:cubicBezTo>
                    <a:cubicBezTo>
                      <a:pt x="274" y="57"/>
                      <a:pt x="267" y="52"/>
                      <a:pt x="261" y="49"/>
                    </a:cubicBezTo>
                    <a:cubicBezTo>
                      <a:pt x="259" y="47"/>
                      <a:pt x="257" y="46"/>
                      <a:pt x="255" y="45"/>
                    </a:cubicBezTo>
                    <a:cubicBezTo>
                      <a:pt x="255" y="44"/>
                      <a:pt x="254" y="44"/>
                      <a:pt x="254" y="44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3" y="45"/>
                      <a:pt x="253" y="45"/>
                      <a:pt x="253" y="45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4"/>
                      <a:pt x="254" y="44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5" y="46"/>
                      <a:pt x="255" y="46"/>
                      <a:pt x="255" y="46"/>
                    </a:cubicBezTo>
                    <a:cubicBezTo>
                      <a:pt x="255" y="45"/>
                      <a:pt x="255" y="45"/>
                      <a:pt x="254" y="44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5" y="46"/>
                      <a:pt x="255" y="46"/>
                      <a:pt x="255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5" y="48"/>
                      <a:pt x="255" y="47"/>
                      <a:pt x="255" y="46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4" y="48"/>
                      <a:pt x="254" y="48"/>
                      <a:pt x="254" y="48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249" y="50"/>
                      <a:pt x="313" y="87"/>
                      <a:pt x="378" y="124"/>
                    </a:cubicBezTo>
                    <a:cubicBezTo>
                      <a:pt x="411" y="143"/>
                      <a:pt x="443" y="161"/>
                      <a:pt x="468" y="175"/>
                    </a:cubicBezTo>
                    <a:cubicBezTo>
                      <a:pt x="481" y="182"/>
                      <a:pt x="491" y="188"/>
                      <a:pt x="499" y="192"/>
                    </a:cubicBezTo>
                    <a:cubicBezTo>
                      <a:pt x="503" y="194"/>
                      <a:pt x="506" y="196"/>
                      <a:pt x="508" y="197"/>
                    </a:cubicBezTo>
                    <a:cubicBezTo>
                      <a:pt x="509" y="197"/>
                      <a:pt x="510" y="198"/>
                      <a:pt x="511" y="198"/>
                    </a:cubicBezTo>
                    <a:cubicBezTo>
                      <a:pt x="512" y="198"/>
                      <a:pt x="512" y="198"/>
                      <a:pt x="512" y="199"/>
                    </a:cubicBezTo>
                    <a:cubicBezTo>
                      <a:pt x="513" y="199"/>
                      <a:pt x="513" y="199"/>
                      <a:pt x="513" y="199"/>
                    </a:cubicBezTo>
                    <a:cubicBezTo>
                      <a:pt x="513" y="199"/>
                      <a:pt x="513" y="199"/>
                      <a:pt x="514" y="199"/>
                    </a:cubicBezTo>
                    <a:cubicBezTo>
                      <a:pt x="514" y="199"/>
                      <a:pt x="515" y="199"/>
                      <a:pt x="515" y="199"/>
                    </a:cubicBezTo>
                    <a:cubicBezTo>
                      <a:pt x="516" y="198"/>
                      <a:pt x="517" y="198"/>
                      <a:pt x="517" y="197"/>
                    </a:cubicBezTo>
                    <a:cubicBezTo>
                      <a:pt x="517" y="197"/>
                      <a:pt x="517" y="197"/>
                      <a:pt x="517" y="197"/>
                    </a:cubicBezTo>
                    <a:cubicBezTo>
                      <a:pt x="518" y="196"/>
                      <a:pt x="518" y="195"/>
                      <a:pt x="518" y="195"/>
                    </a:cubicBezTo>
                    <a:cubicBezTo>
                      <a:pt x="518" y="193"/>
                      <a:pt x="518" y="193"/>
                      <a:pt x="517" y="192"/>
                    </a:cubicBezTo>
                    <a:cubicBezTo>
                      <a:pt x="517" y="191"/>
                      <a:pt x="516" y="190"/>
                      <a:pt x="515" y="190"/>
                    </a:cubicBezTo>
                    <a:cubicBezTo>
                      <a:pt x="514" y="188"/>
                      <a:pt x="512" y="186"/>
                      <a:pt x="509" y="184"/>
                    </a:cubicBezTo>
                    <a:cubicBezTo>
                      <a:pt x="498" y="176"/>
                      <a:pt x="478" y="163"/>
                      <a:pt x="453" y="148"/>
                    </a:cubicBezTo>
                    <a:cubicBezTo>
                      <a:pt x="379" y="102"/>
                      <a:pt x="267" y="36"/>
                      <a:pt x="267" y="36"/>
                    </a:cubicBezTo>
                    <a:cubicBezTo>
                      <a:pt x="266" y="35"/>
                      <a:pt x="265" y="35"/>
                      <a:pt x="264" y="35"/>
                    </a:cubicBezTo>
                    <a:cubicBezTo>
                      <a:pt x="263" y="35"/>
                      <a:pt x="262" y="36"/>
                      <a:pt x="261" y="37"/>
                    </a:cubicBezTo>
                    <a:cubicBezTo>
                      <a:pt x="261" y="38"/>
                      <a:pt x="261" y="39"/>
                      <a:pt x="261" y="40"/>
                    </a:cubicBezTo>
                    <a:cubicBezTo>
                      <a:pt x="261" y="41"/>
                      <a:pt x="262" y="42"/>
                      <a:pt x="263" y="42"/>
                    </a:cubicBezTo>
                    <a:cubicBezTo>
                      <a:pt x="525" y="194"/>
                      <a:pt x="525" y="194"/>
                      <a:pt x="525" y="194"/>
                    </a:cubicBezTo>
                    <a:cubicBezTo>
                      <a:pt x="527" y="195"/>
                      <a:pt x="529" y="194"/>
                      <a:pt x="531" y="192"/>
                    </a:cubicBezTo>
                    <a:cubicBezTo>
                      <a:pt x="531" y="192"/>
                      <a:pt x="531" y="191"/>
                      <a:pt x="531" y="190"/>
                    </a:cubicBezTo>
                    <a:cubicBezTo>
                      <a:pt x="531" y="189"/>
                      <a:pt x="531" y="188"/>
                      <a:pt x="530" y="187"/>
                    </a:cubicBezTo>
                    <a:cubicBezTo>
                      <a:pt x="530" y="186"/>
                      <a:pt x="529" y="186"/>
                      <a:pt x="528" y="185"/>
                    </a:cubicBezTo>
                    <a:cubicBezTo>
                      <a:pt x="527" y="184"/>
                      <a:pt x="524" y="182"/>
                      <a:pt x="521" y="180"/>
                    </a:cubicBezTo>
                    <a:cubicBezTo>
                      <a:pt x="510" y="172"/>
                      <a:pt x="489" y="158"/>
                      <a:pt x="463" y="142"/>
                    </a:cubicBezTo>
                    <a:cubicBezTo>
                      <a:pt x="387" y="94"/>
                      <a:pt x="270" y="25"/>
                      <a:pt x="270" y="25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72" y="30"/>
                      <a:pt x="272" y="30"/>
                      <a:pt x="272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0" y="32"/>
                      <a:pt x="270" y="32"/>
                      <a:pt x="270" y="32"/>
                    </a:cubicBezTo>
                    <a:cubicBezTo>
                      <a:pt x="270" y="32"/>
                      <a:pt x="271" y="31"/>
                      <a:pt x="272" y="30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0" y="32"/>
                      <a:pt x="270" y="32"/>
                      <a:pt x="270" y="32"/>
                    </a:cubicBezTo>
                    <a:cubicBezTo>
                      <a:pt x="269" y="30"/>
                      <a:pt x="269" y="30"/>
                      <a:pt x="269" y="30"/>
                    </a:cubicBezTo>
                    <a:cubicBezTo>
                      <a:pt x="269" y="32"/>
                      <a:pt x="269" y="32"/>
                      <a:pt x="269" y="32"/>
                    </a:cubicBezTo>
                    <a:cubicBezTo>
                      <a:pt x="269" y="32"/>
                      <a:pt x="269" y="32"/>
                      <a:pt x="270" y="32"/>
                    </a:cubicBezTo>
                    <a:cubicBezTo>
                      <a:pt x="269" y="30"/>
                      <a:pt x="269" y="30"/>
                      <a:pt x="269" y="30"/>
                    </a:cubicBezTo>
                    <a:cubicBezTo>
                      <a:pt x="269" y="32"/>
                      <a:pt x="269" y="32"/>
                      <a:pt x="269" y="32"/>
                    </a:cubicBezTo>
                    <a:cubicBezTo>
                      <a:pt x="269" y="32"/>
                      <a:pt x="269" y="32"/>
                      <a:pt x="269" y="32"/>
                    </a:cubicBezTo>
                    <a:cubicBezTo>
                      <a:pt x="269" y="32"/>
                      <a:pt x="270" y="32"/>
                      <a:pt x="271" y="32"/>
                    </a:cubicBezTo>
                    <a:cubicBezTo>
                      <a:pt x="275" y="34"/>
                      <a:pt x="282" y="37"/>
                      <a:pt x="291" y="42"/>
                    </a:cubicBezTo>
                    <a:cubicBezTo>
                      <a:pt x="324" y="61"/>
                      <a:pt x="385" y="98"/>
                      <a:pt x="439" y="131"/>
                    </a:cubicBezTo>
                    <a:cubicBezTo>
                      <a:pt x="466" y="148"/>
                      <a:pt x="491" y="163"/>
                      <a:pt x="510" y="175"/>
                    </a:cubicBezTo>
                    <a:cubicBezTo>
                      <a:pt x="519" y="180"/>
                      <a:pt x="527" y="185"/>
                      <a:pt x="533" y="188"/>
                    </a:cubicBezTo>
                    <a:cubicBezTo>
                      <a:pt x="536" y="190"/>
                      <a:pt x="539" y="191"/>
                      <a:pt x="541" y="192"/>
                    </a:cubicBezTo>
                    <a:cubicBezTo>
                      <a:pt x="542" y="192"/>
                      <a:pt x="543" y="193"/>
                      <a:pt x="543" y="193"/>
                    </a:cubicBezTo>
                    <a:cubicBezTo>
                      <a:pt x="544" y="193"/>
                      <a:pt x="545" y="194"/>
                      <a:pt x="546" y="194"/>
                    </a:cubicBezTo>
                    <a:cubicBezTo>
                      <a:pt x="546" y="194"/>
                      <a:pt x="547" y="194"/>
                      <a:pt x="548" y="193"/>
                    </a:cubicBezTo>
                    <a:cubicBezTo>
                      <a:pt x="548" y="193"/>
                      <a:pt x="549" y="193"/>
                      <a:pt x="550" y="192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50" y="191"/>
                      <a:pt x="550" y="190"/>
                      <a:pt x="550" y="189"/>
                    </a:cubicBezTo>
                    <a:cubicBezTo>
                      <a:pt x="550" y="188"/>
                      <a:pt x="550" y="187"/>
                      <a:pt x="550" y="187"/>
                    </a:cubicBezTo>
                    <a:cubicBezTo>
                      <a:pt x="549" y="186"/>
                      <a:pt x="548" y="185"/>
                      <a:pt x="548" y="184"/>
                    </a:cubicBezTo>
                    <a:cubicBezTo>
                      <a:pt x="546" y="182"/>
                      <a:pt x="544" y="181"/>
                      <a:pt x="541" y="178"/>
                    </a:cubicBezTo>
                    <a:cubicBezTo>
                      <a:pt x="529" y="170"/>
                      <a:pt x="508" y="156"/>
                      <a:pt x="481" y="139"/>
                    </a:cubicBezTo>
                    <a:cubicBezTo>
                      <a:pt x="403" y="90"/>
                      <a:pt x="284" y="21"/>
                      <a:pt x="284" y="21"/>
                    </a:cubicBezTo>
                    <a:cubicBezTo>
                      <a:pt x="282" y="24"/>
                      <a:pt x="282" y="24"/>
                      <a:pt x="282" y="24"/>
                    </a:cubicBezTo>
                    <a:cubicBezTo>
                      <a:pt x="285" y="26"/>
                      <a:pt x="285" y="26"/>
                      <a:pt x="285" y="26"/>
                    </a:cubicBezTo>
                    <a:cubicBezTo>
                      <a:pt x="282" y="25"/>
                      <a:pt x="282" y="25"/>
                      <a:pt x="282" y="25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4" y="28"/>
                      <a:pt x="285" y="27"/>
                      <a:pt x="285" y="26"/>
                    </a:cubicBezTo>
                    <a:cubicBezTo>
                      <a:pt x="282" y="25"/>
                      <a:pt x="282" y="25"/>
                      <a:pt x="282" y="25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3" y="25"/>
                      <a:pt x="283" y="25"/>
                      <a:pt x="283" y="25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3" y="28"/>
                      <a:pt x="283" y="28"/>
                      <a:pt x="284" y="28"/>
                    </a:cubicBezTo>
                    <a:cubicBezTo>
                      <a:pt x="283" y="25"/>
                      <a:pt x="283" y="25"/>
                      <a:pt x="283" y="25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3" y="27"/>
                      <a:pt x="283" y="27"/>
                      <a:pt x="283" y="27"/>
                    </a:cubicBezTo>
                    <a:cubicBezTo>
                      <a:pt x="282" y="28"/>
                      <a:pt x="282" y="28"/>
                      <a:pt x="282" y="28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3" y="27"/>
                      <a:pt x="283" y="27"/>
                      <a:pt x="283" y="27"/>
                    </a:cubicBezTo>
                    <a:cubicBezTo>
                      <a:pt x="282" y="28"/>
                      <a:pt x="282" y="28"/>
                      <a:pt x="282" y="28"/>
                    </a:cubicBezTo>
                    <a:cubicBezTo>
                      <a:pt x="282" y="28"/>
                      <a:pt x="283" y="28"/>
                      <a:pt x="284" y="29"/>
                    </a:cubicBezTo>
                    <a:cubicBezTo>
                      <a:pt x="287" y="30"/>
                      <a:pt x="294" y="33"/>
                      <a:pt x="304" y="38"/>
                    </a:cubicBezTo>
                    <a:cubicBezTo>
                      <a:pt x="337" y="56"/>
                      <a:pt x="398" y="93"/>
                      <a:pt x="452" y="126"/>
                    </a:cubicBezTo>
                    <a:cubicBezTo>
                      <a:pt x="479" y="142"/>
                      <a:pt x="505" y="157"/>
                      <a:pt x="523" y="168"/>
                    </a:cubicBezTo>
                    <a:cubicBezTo>
                      <a:pt x="532" y="174"/>
                      <a:pt x="540" y="178"/>
                      <a:pt x="546" y="181"/>
                    </a:cubicBezTo>
                    <a:cubicBezTo>
                      <a:pt x="548" y="183"/>
                      <a:pt x="550" y="184"/>
                      <a:pt x="552" y="185"/>
                    </a:cubicBezTo>
                    <a:cubicBezTo>
                      <a:pt x="553" y="185"/>
                      <a:pt x="554" y="186"/>
                      <a:pt x="554" y="186"/>
                    </a:cubicBezTo>
                    <a:cubicBezTo>
                      <a:pt x="555" y="186"/>
                      <a:pt x="555" y="186"/>
                      <a:pt x="555" y="186"/>
                    </a:cubicBezTo>
                    <a:cubicBezTo>
                      <a:pt x="555" y="187"/>
                      <a:pt x="555" y="187"/>
                      <a:pt x="555" y="187"/>
                    </a:cubicBezTo>
                    <a:cubicBezTo>
                      <a:pt x="556" y="187"/>
                      <a:pt x="556" y="187"/>
                      <a:pt x="557" y="187"/>
                    </a:cubicBezTo>
                    <a:cubicBezTo>
                      <a:pt x="557" y="187"/>
                      <a:pt x="557" y="187"/>
                      <a:pt x="558" y="186"/>
                    </a:cubicBezTo>
                    <a:cubicBezTo>
                      <a:pt x="559" y="186"/>
                      <a:pt x="559" y="186"/>
                      <a:pt x="560" y="185"/>
                    </a:cubicBezTo>
                    <a:cubicBezTo>
                      <a:pt x="560" y="185"/>
                      <a:pt x="560" y="185"/>
                      <a:pt x="560" y="185"/>
                    </a:cubicBezTo>
                    <a:cubicBezTo>
                      <a:pt x="561" y="184"/>
                      <a:pt x="561" y="183"/>
                      <a:pt x="561" y="183"/>
                    </a:cubicBezTo>
                    <a:cubicBezTo>
                      <a:pt x="561" y="181"/>
                      <a:pt x="560" y="180"/>
                      <a:pt x="560" y="180"/>
                    </a:cubicBezTo>
                    <a:cubicBezTo>
                      <a:pt x="559" y="179"/>
                      <a:pt x="559" y="178"/>
                      <a:pt x="558" y="178"/>
                    </a:cubicBezTo>
                    <a:cubicBezTo>
                      <a:pt x="556" y="176"/>
                      <a:pt x="554" y="175"/>
                      <a:pt x="551" y="172"/>
                    </a:cubicBezTo>
                    <a:cubicBezTo>
                      <a:pt x="539" y="165"/>
                      <a:pt x="518" y="152"/>
                      <a:pt x="492" y="136"/>
                    </a:cubicBezTo>
                    <a:cubicBezTo>
                      <a:pt x="452" y="113"/>
                      <a:pt x="403" y="84"/>
                      <a:pt x="364" y="60"/>
                    </a:cubicBezTo>
                    <a:cubicBezTo>
                      <a:pt x="344" y="48"/>
                      <a:pt x="326" y="38"/>
                      <a:pt x="314" y="30"/>
                    </a:cubicBezTo>
                    <a:cubicBezTo>
                      <a:pt x="308" y="26"/>
                      <a:pt x="303" y="22"/>
                      <a:pt x="300" y="20"/>
                    </a:cubicBezTo>
                    <a:cubicBezTo>
                      <a:pt x="298" y="19"/>
                      <a:pt x="297" y="17"/>
                      <a:pt x="296" y="17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5" y="17"/>
                      <a:pt x="295" y="17"/>
                      <a:pt x="295" y="17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5" y="17"/>
                      <a:pt x="295" y="17"/>
                      <a:pt x="295" y="17"/>
                    </a:cubicBezTo>
                    <a:cubicBezTo>
                      <a:pt x="296" y="16"/>
                      <a:pt x="296" y="16"/>
                      <a:pt x="296" y="16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18"/>
                      <a:pt x="296" y="18"/>
                      <a:pt x="296" y="18"/>
                    </a:cubicBezTo>
                    <a:cubicBezTo>
                      <a:pt x="296" y="17"/>
                      <a:pt x="296" y="17"/>
                      <a:pt x="296" y="16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18"/>
                      <a:pt x="296" y="18"/>
                      <a:pt x="296" y="18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20"/>
                      <a:pt x="296" y="20"/>
                      <a:pt x="296" y="20"/>
                    </a:cubicBezTo>
                    <a:cubicBezTo>
                      <a:pt x="296" y="19"/>
                      <a:pt x="296" y="18"/>
                      <a:pt x="296" y="18"/>
                    </a:cubicBezTo>
                    <a:cubicBezTo>
                      <a:pt x="293" y="18"/>
                      <a:pt x="293" y="18"/>
                      <a:pt x="293" y="18"/>
                    </a:cubicBezTo>
                    <a:cubicBezTo>
                      <a:pt x="296" y="20"/>
                      <a:pt x="296" y="20"/>
                      <a:pt x="296" y="20"/>
                    </a:cubicBezTo>
                    <a:cubicBezTo>
                      <a:pt x="292" y="17"/>
                      <a:pt x="292" y="17"/>
                      <a:pt x="292" y="17"/>
                    </a:cubicBezTo>
                    <a:cubicBezTo>
                      <a:pt x="290" y="21"/>
                      <a:pt x="290" y="21"/>
                      <a:pt x="290" y="21"/>
                    </a:cubicBezTo>
                    <a:cubicBezTo>
                      <a:pt x="580" y="182"/>
                      <a:pt x="580" y="182"/>
                      <a:pt x="580" y="182"/>
                    </a:cubicBezTo>
                    <a:cubicBezTo>
                      <a:pt x="582" y="183"/>
                      <a:pt x="584" y="182"/>
                      <a:pt x="585" y="180"/>
                    </a:cubicBezTo>
                    <a:cubicBezTo>
                      <a:pt x="587" y="179"/>
                      <a:pt x="586" y="176"/>
                      <a:pt x="584" y="175"/>
                    </a:cubicBezTo>
                    <a:cubicBezTo>
                      <a:pt x="306" y="1"/>
                      <a:pt x="306" y="1"/>
                      <a:pt x="306" y="1"/>
                    </a:cubicBezTo>
                    <a:cubicBezTo>
                      <a:pt x="304" y="4"/>
                      <a:pt x="304" y="4"/>
                      <a:pt x="304" y="4"/>
                    </a:cubicBezTo>
                    <a:cubicBezTo>
                      <a:pt x="307" y="7"/>
                      <a:pt x="307" y="7"/>
                      <a:pt x="307" y="7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5" y="8"/>
                      <a:pt x="305" y="8"/>
                      <a:pt x="305" y="8"/>
                    </a:cubicBezTo>
                    <a:cubicBezTo>
                      <a:pt x="306" y="8"/>
                      <a:pt x="307" y="7"/>
                      <a:pt x="307" y="7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5" y="8"/>
                      <a:pt x="305" y="8"/>
                      <a:pt x="305" y="8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8"/>
                      <a:pt x="305" y="8"/>
                      <a:pt x="305" y="8"/>
                    </a:cubicBezTo>
                    <a:cubicBezTo>
                      <a:pt x="304" y="5"/>
                      <a:pt x="304" y="5"/>
                      <a:pt x="304" y="5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7"/>
                      <a:pt x="304" y="7"/>
                      <a:pt x="304" y="7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7"/>
                      <a:pt x="304" y="7"/>
                      <a:pt x="304" y="7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4" y="8"/>
                      <a:pt x="305" y="8"/>
                      <a:pt x="306" y="9"/>
                    </a:cubicBezTo>
                    <a:cubicBezTo>
                      <a:pt x="309" y="10"/>
                      <a:pt x="316" y="14"/>
                      <a:pt x="326" y="19"/>
                    </a:cubicBezTo>
                    <a:cubicBezTo>
                      <a:pt x="361" y="39"/>
                      <a:pt x="426" y="79"/>
                      <a:pt x="484" y="114"/>
                    </a:cubicBezTo>
                    <a:cubicBezTo>
                      <a:pt x="513" y="131"/>
                      <a:pt x="540" y="148"/>
                      <a:pt x="560" y="160"/>
                    </a:cubicBezTo>
                    <a:cubicBezTo>
                      <a:pt x="570" y="166"/>
                      <a:pt x="579" y="171"/>
                      <a:pt x="585" y="174"/>
                    </a:cubicBezTo>
                    <a:cubicBezTo>
                      <a:pt x="588" y="176"/>
                      <a:pt x="591" y="177"/>
                      <a:pt x="593" y="178"/>
                    </a:cubicBezTo>
                    <a:cubicBezTo>
                      <a:pt x="594" y="179"/>
                      <a:pt x="595" y="179"/>
                      <a:pt x="596" y="179"/>
                    </a:cubicBezTo>
                    <a:cubicBezTo>
                      <a:pt x="596" y="180"/>
                      <a:pt x="597" y="180"/>
                      <a:pt x="597" y="180"/>
                    </a:cubicBezTo>
                    <a:cubicBezTo>
                      <a:pt x="597" y="180"/>
                      <a:pt x="598" y="180"/>
                      <a:pt x="598" y="180"/>
                    </a:cubicBezTo>
                    <a:cubicBezTo>
                      <a:pt x="599" y="180"/>
                      <a:pt x="599" y="180"/>
                      <a:pt x="600" y="180"/>
                    </a:cubicBezTo>
                    <a:cubicBezTo>
                      <a:pt x="601" y="180"/>
                      <a:pt x="602" y="179"/>
                      <a:pt x="602" y="178"/>
                    </a:cubicBezTo>
                    <a:cubicBezTo>
                      <a:pt x="602" y="178"/>
                      <a:pt x="602" y="178"/>
                      <a:pt x="602" y="178"/>
                    </a:cubicBezTo>
                    <a:cubicBezTo>
                      <a:pt x="603" y="177"/>
                      <a:pt x="603" y="176"/>
                      <a:pt x="603" y="176"/>
                    </a:cubicBezTo>
                    <a:cubicBezTo>
                      <a:pt x="603" y="175"/>
                      <a:pt x="602" y="174"/>
                      <a:pt x="602" y="174"/>
                    </a:cubicBezTo>
                    <a:cubicBezTo>
                      <a:pt x="602" y="173"/>
                      <a:pt x="602" y="173"/>
                      <a:pt x="601" y="173"/>
                    </a:cubicBezTo>
                    <a:cubicBezTo>
                      <a:pt x="601" y="172"/>
                      <a:pt x="601" y="172"/>
                      <a:pt x="601" y="172"/>
                    </a:cubicBezTo>
                    <a:cubicBezTo>
                      <a:pt x="600" y="172"/>
                      <a:pt x="598" y="171"/>
                      <a:pt x="596" y="169"/>
                    </a:cubicBezTo>
                    <a:cubicBezTo>
                      <a:pt x="581" y="160"/>
                      <a:pt x="531" y="130"/>
                      <a:pt x="485" y="102"/>
                    </a:cubicBezTo>
                    <a:cubicBezTo>
                      <a:pt x="461" y="88"/>
                      <a:pt x="439" y="75"/>
                      <a:pt x="423" y="64"/>
                    </a:cubicBezTo>
                    <a:cubicBezTo>
                      <a:pt x="415" y="59"/>
                      <a:pt x="408" y="54"/>
                      <a:pt x="403" y="51"/>
                    </a:cubicBezTo>
                    <a:cubicBezTo>
                      <a:pt x="401" y="49"/>
                      <a:pt x="399" y="48"/>
                      <a:pt x="398" y="47"/>
                    </a:cubicBezTo>
                    <a:cubicBezTo>
                      <a:pt x="397" y="47"/>
                      <a:pt x="397" y="46"/>
                      <a:pt x="397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6" y="46"/>
                      <a:pt x="396" y="46"/>
                      <a:pt x="396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6" y="46"/>
                      <a:pt x="396" y="46"/>
                      <a:pt x="396" y="46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48"/>
                      <a:pt x="397" y="48"/>
                      <a:pt x="397" y="48"/>
                    </a:cubicBezTo>
                    <a:cubicBezTo>
                      <a:pt x="397" y="46"/>
                      <a:pt x="397" y="46"/>
                      <a:pt x="397" y="46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48"/>
                      <a:pt x="397" y="48"/>
                      <a:pt x="397" y="48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50"/>
                      <a:pt x="397" y="50"/>
                      <a:pt x="397" y="50"/>
                    </a:cubicBezTo>
                    <a:cubicBezTo>
                      <a:pt x="397" y="49"/>
                      <a:pt x="397" y="48"/>
                      <a:pt x="397" y="48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7" y="50"/>
                      <a:pt x="397" y="50"/>
                      <a:pt x="397" y="50"/>
                    </a:cubicBezTo>
                    <a:cubicBezTo>
                      <a:pt x="397" y="50"/>
                      <a:pt x="397" y="50"/>
                      <a:pt x="397" y="50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5" y="51"/>
                      <a:pt x="395" y="51"/>
                      <a:pt x="395" y="51"/>
                    </a:cubicBezTo>
                    <a:cubicBezTo>
                      <a:pt x="395" y="51"/>
                      <a:pt x="396" y="51"/>
                      <a:pt x="397" y="50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5" y="51"/>
                      <a:pt x="395" y="51"/>
                      <a:pt x="395" y="51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4" y="52"/>
                      <a:pt x="394" y="52"/>
                      <a:pt x="394" y="52"/>
                    </a:cubicBezTo>
                    <a:cubicBezTo>
                      <a:pt x="394" y="52"/>
                      <a:pt x="394" y="52"/>
                      <a:pt x="395" y="51"/>
                    </a:cubicBezTo>
                    <a:cubicBezTo>
                      <a:pt x="394" y="48"/>
                      <a:pt x="394" y="48"/>
                      <a:pt x="394" y="48"/>
                    </a:cubicBezTo>
                    <a:cubicBezTo>
                      <a:pt x="394" y="52"/>
                      <a:pt x="394" y="52"/>
                      <a:pt x="394" y="52"/>
                    </a:cubicBezTo>
                    <a:cubicBezTo>
                      <a:pt x="394" y="49"/>
                      <a:pt x="394" y="49"/>
                      <a:pt x="394" y="49"/>
                    </a:cubicBezTo>
                    <a:cubicBezTo>
                      <a:pt x="393" y="51"/>
                      <a:pt x="393" y="51"/>
                      <a:pt x="393" y="51"/>
                    </a:cubicBezTo>
                    <a:cubicBezTo>
                      <a:pt x="394" y="52"/>
                      <a:pt x="394" y="52"/>
                      <a:pt x="394" y="52"/>
                    </a:cubicBezTo>
                    <a:cubicBezTo>
                      <a:pt x="394" y="49"/>
                      <a:pt x="394" y="49"/>
                      <a:pt x="394" y="49"/>
                    </a:cubicBezTo>
                    <a:cubicBezTo>
                      <a:pt x="393" y="51"/>
                      <a:pt x="393" y="51"/>
                      <a:pt x="393" y="51"/>
                    </a:cubicBezTo>
                    <a:cubicBezTo>
                      <a:pt x="393" y="51"/>
                      <a:pt x="393" y="51"/>
                      <a:pt x="393" y="51"/>
                    </a:cubicBezTo>
                    <a:cubicBezTo>
                      <a:pt x="394" y="52"/>
                      <a:pt x="396" y="52"/>
                      <a:pt x="398" y="53"/>
                    </a:cubicBezTo>
                    <a:cubicBezTo>
                      <a:pt x="407" y="57"/>
                      <a:pt x="426" y="67"/>
                      <a:pt x="449" y="80"/>
                    </a:cubicBezTo>
                    <a:cubicBezTo>
                      <a:pt x="483" y="99"/>
                      <a:pt x="527" y="123"/>
                      <a:pt x="562" y="143"/>
                    </a:cubicBezTo>
                    <a:cubicBezTo>
                      <a:pt x="580" y="153"/>
                      <a:pt x="596" y="162"/>
                      <a:pt x="607" y="168"/>
                    </a:cubicBezTo>
                    <a:cubicBezTo>
                      <a:pt x="612" y="171"/>
                      <a:pt x="617" y="174"/>
                      <a:pt x="620" y="176"/>
                    </a:cubicBezTo>
                    <a:cubicBezTo>
                      <a:pt x="623" y="177"/>
                      <a:pt x="624" y="178"/>
                      <a:pt x="624" y="178"/>
                    </a:cubicBezTo>
                    <a:cubicBezTo>
                      <a:pt x="626" y="179"/>
                      <a:pt x="629" y="179"/>
                      <a:pt x="630" y="177"/>
                    </a:cubicBezTo>
                    <a:cubicBezTo>
                      <a:pt x="631" y="175"/>
                      <a:pt x="630" y="173"/>
                      <a:pt x="628" y="171"/>
                    </a:cubicBezTo>
                    <a:cubicBezTo>
                      <a:pt x="628" y="171"/>
                      <a:pt x="625" y="169"/>
                      <a:pt x="619" y="166"/>
                    </a:cubicBezTo>
                    <a:cubicBezTo>
                      <a:pt x="598" y="153"/>
                      <a:pt x="546" y="121"/>
                      <a:pt x="498" y="92"/>
                    </a:cubicBezTo>
                    <a:cubicBezTo>
                      <a:pt x="475" y="77"/>
                      <a:pt x="452" y="63"/>
                      <a:pt x="436" y="53"/>
                    </a:cubicBezTo>
                    <a:cubicBezTo>
                      <a:pt x="428" y="48"/>
                      <a:pt x="421" y="43"/>
                      <a:pt x="417" y="40"/>
                    </a:cubicBezTo>
                    <a:cubicBezTo>
                      <a:pt x="414" y="39"/>
                      <a:pt x="412" y="37"/>
                      <a:pt x="411" y="36"/>
                    </a:cubicBezTo>
                    <a:cubicBezTo>
                      <a:pt x="411" y="36"/>
                      <a:pt x="410" y="36"/>
                      <a:pt x="410" y="35"/>
                    </a:cubicBezTo>
                    <a:cubicBezTo>
                      <a:pt x="410" y="35"/>
                      <a:pt x="410" y="35"/>
                      <a:pt x="410" y="35"/>
                    </a:cubicBezTo>
                    <a:cubicBezTo>
                      <a:pt x="409" y="37"/>
                      <a:pt x="409" y="37"/>
                      <a:pt x="409" y="37"/>
                    </a:cubicBezTo>
                    <a:cubicBezTo>
                      <a:pt x="410" y="36"/>
                      <a:pt x="410" y="36"/>
                      <a:pt x="410" y="36"/>
                    </a:cubicBezTo>
                    <a:cubicBezTo>
                      <a:pt x="410" y="35"/>
                      <a:pt x="410" y="35"/>
                      <a:pt x="410" y="35"/>
                    </a:cubicBezTo>
                    <a:cubicBezTo>
                      <a:pt x="409" y="37"/>
                      <a:pt x="409" y="37"/>
                      <a:pt x="409" y="37"/>
                    </a:cubicBezTo>
                    <a:cubicBezTo>
                      <a:pt x="410" y="36"/>
                      <a:pt x="410" y="36"/>
                      <a:pt x="410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6"/>
                      <a:pt x="411" y="36"/>
                      <a:pt x="411" y="36"/>
                    </a:cubicBezTo>
                    <a:cubicBezTo>
                      <a:pt x="410" y="36"/>
                      <a:pt x="410" y="36"/>
                      <a:pt x="410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6"/>
                      <a:pt x="411" y="36"/>
                      <a:pt x="411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8"/>
                      <a:pt x="411" y="38"/>
                      <a:pt x="411" y="38"/>
                    </a:cubicBezTo>
                    <a:cubicBezTo>
                      <a:pt x="411" y="37"/>
                      <a:pt x="411" y="37"/>
                      <a:pt x="411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1" y="38"/>
                      <a:pt x="411" y="38"/>
                      <a:pt x="411" y="38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0" y="40"/>
                      <a:pt x="410" y="40"/>
                      <a:pt x="410" y="40"/>
                    </a:cubicBezTo>
                    <a:cubicBezTo>
                      <a:pt x="411" y="39"/>
                      <a:pt x="411" y="38"/>
                      <a:pt x="411" y="38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10" y="40"/>
                      <a:pt x="410" y="40"/>
                      <a:pt x="410" y="40"/>
                    </a:cubicBezTo>
                    <a:cubicBezTo>
                      <a:pt x="410" y="40"/>
                      <a:pt x="410" y="40"/>
                      <a:pt x="410" y="40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8" y="42"/>
                      <a:pt x="408" y="42"/>
                      <a:pt x="408" y="42"/>
                    </a:cubicBezTo>
                    <a:cubicBezTo>
                      <a:pt x="409" y="41"/>
                      <a:pt x="410" y="41"/>
                      <a:pt x="410" y="40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8" y="42"/>
                      <a:pt x="408" y="42"/>
                      <a:pt x="408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7" y="42"/>
                      <a:pt x="407" y="42"/>
                      <a:pt x="407" y="42"/>
                    </a:cubicBezTo>
                    <a:cubicBezTo>
                      <a:pt x="407" y="42"/>
                      <a:pt x="408" y="42"/>
                      <a:pt x="408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7" y="42"/>
                      <a:pt x="407" y="42"/>
                      <a:pt x="407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7" y="42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7" y="40"/>
                      <a:pt x="407" y="40"/>
                      <a:pt x="407" y="40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7" y="40"/>
                      <a:pt x="407" y="40"/>
                      <a:pt x="407" y="40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6" y="42"/>
                    </a:cubicBezTo>
                    <a:cubicBezTo>
                      <a:pt x="406" y="42"/>
                      <a:pt x="406" y="42"/>
                      <a:pt x="407" y="42"/>
                    </a:cubicBezTo>
                    <a:cubicBezTo>
                      <a:pt x="410" y="44"/>
                      <a:pt x="416" y="47"/>
                      <a:pt x="424" y="51"/>
                    </a:cubicBezTo>
                    <a:cubicBezTo>
                      <a:pt x="453" y="67"/>
                      <a:pt x="511" y="98"/>
                      <a:pt x="561" y="125"/>
                    </a:cubicBezTo>
                    <a:cubicBezTo>
                      <a:pt x="586" y="139"/>
                      <a:pt x="609" y="152"/>
                      <a:pt x="626" y="161"/>
                    </a:cubicBezTo>
                    <a:cubicBezTo>
                      <a:pt x="634" y="166"/>
                      <a:pt x="641" y="170"/>
                      <a:pt x="646" y="172"/>
                    </a:cubicBezTo>
                    <a:cubicBezTo>
                      <a:pt x="651" y="175"/>
                      <a:pt x="653" y="176"/>
                      <a:pt x="653" y="176"/>
                    </a:cubicBezTo>
                    <a:cubicBezTo>
                      <a:pt x="655" y="177"/>
                      <a:pt x="658" y="177"/>
                      <a:pt x="659" y="175"/>
                    </a:cubicBezTo>
                    <a:cubicBezTo>
                      <a:pt x="660" y="173"/>
                      <a:pt x="659" y="170"/>
                      <a:pt x="657" y="169"/>
                    </a:cubicBezTo>
                    <a:cubicBezTo>
                      <a:pt x="657" y="169"/>
                      <a:pt x="654" y="167"/>
                      <a:pt x="647" y="164"/>
                    </a:cubicBezTo>
                    <a:cubicBezTo>
                      <a:pt x="626" y="151"/>
                      <a:pt x="571" y="119"/>
                      <a:pt x="522" y="89"/>
                    </a:cubicBezTo>
                    <a:cubicBezTo>
                      <a:pt x="497" y="74"/>
                      <a:pt x="474" y="59"/>
                      <a:pt x="457" y="48"/>
                    </a:cubicBezTo>
                    <a:cubicBezTo>
                      <a:pt x="449" y="43"/>
                      <a:pt x="442" y="38"/>
                      <a:pt x="437" y="34"/>
                    </a:cubicBezTo>
                    <a:cubicBezTo>
                      <a:pt x="435" y="33"/>
                      <a:pt x="433" y="31"/>
                      <a:pt x="432" y="30"/>
                    </a:cubicBezTo>
                    <a:cubicBezTo>
                      <a:pt x="431" y="30"/>
                      <a:pt x="431" y="29"/>
                      <a:pt x="431" y="29"/>
                    </a:cubicBezTo>
                    <a:cubicBezTo>
                      <a:pt x="431" y="29"/>
                      <a:pt x="431" y="29"/>
                      <a:pt x="431" y="29"/>
                    </a:cubicBezTo>
                    <a:cubicBezTo>
                      <a:pt x="428" y="30"/>
                      <a:pt x="428" y="30"/>
                      <a:pt x="428" y="30"/>
                    </a:cubicBezTo>
                    <a:cubicBezTo>
                      <a:pt x="431" y="30"/>
                      <a:pt x="431" y="30"/>
                      <a:pt x="431" y="30"/>
                    </a:cubicBezTo>
                    <a:cubicBezTo>
                      <a:pt x="431" y="29"/>
                      <a:pt x="431" y="29"/>
                      <a:pt x="431" y="29"/>
                    </a:cubicBezTo>
                    <a:cubicBezTo>
                      <a:pt x="428" y="30"/>
                      <a:pt x="428" y="30"/>
                      <a:pt x="428" y="30"/>
                    </a:cubicBezTo>
                    <a:cubicBezTo>
                      <a:pt x="431" y="30"/>
                      <a:pt x="431" y="30"/>
                      <a:pt x="431" y="30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30" y="32"/>
                      <a:pt x="430" y="32"/>
                      <a:pt x="430" y="32"/>
                    </a:cubicBezTo>
                    <a:cubicBezTo>
                      <a:pt x="431" y="32"/>
                      <a:pt x="431" y="31"/>
                      <a:pt x="431" y="30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30" y="32"/>
                      <a:pt x="430" y="32"/>
                      <a:pt x="430" y="32"/>
                    </a:cubicBezTo>
                    <a:cubicBezTo>
                      <a:pt x="430" y="32"/>
                      <a:pt x="430" y="32"/>
                      <a:pt x="430" y="32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29" y="34"/>
                      <a:pt x="429" y="34"/>
                      <a:pt x="429" y="34"/>
                    </a:cubicBezTo>
                    <a:cubicBezTo>
                      <a:pt x="429" y="34"/>
                      <a:pt x="430" y="33"/>
                      <a:pt x="430" y="32"/>
                    </a:cubicBezTo>
                    <a:cubicBezTo>
                      <a:pt x="427" y="30"/>
                      <a:pt x="427" y="30"/>
                      <a:pt x="427" y="30"/>
                    </a:cubicBezTo>
                    <a:cubicBezTo>
                      <a:pt x="429" y="34"/>
                      <a:pt x="429" y="34"/>
                      <a:pt x="429" y="34"/>
                    </a:cubicBezTo>
                    <a:cubicBezTo>
                      <a:pt x="428" y="31"/>
                      <a:pt x="428" y="31"/>
                      <a:pt x="428" y="31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28" y="34"/>
                      <a:pt x="429" y="34"/>
                    </a:cubicBezTo>
                    <a:cubicBezTo>
                      <a:pt x="428" y="31"/>
                      <a:pt x="428" y="31"/>
                      <a:pt x="428" y="31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3"/>
                      <a:pt x="428" y="33"/>
                      <a:pt x="428" y="33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3"/>
                      <a:pt x="428" y="33"/>
                      <a:pt x="428" y="33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28" y="34"/>
                      <a:pt x="428" y="34"/>
                    </a:cubicBezTo>
                    <a:cubicBezTo>
                      <a:pt x="428" y="34"/>
                      <a:pt x="430" y="35"/>
                      <a:pt x="433" y="36"/>
                    </a:cubicBezTo>
                    <a:cubicBezTo>
                      <a:pt x="443" y="40"/>
                      <a:pt x="464" y="52"/>
                      <a:pt x="490" y="66"/>
                    </a:cubicBezTo>
                    <a:cubicBezTo>
                      <a:pt x="528" y="88"/>
                      <a:pt x="576" y="117"/>
                      <a:pt x="616" y="140"/>
                    </a:cubicBezTo>
                    <a:cubicBezTo>
                      <a:pt x="636" y="152"/>
                      <a:pt x="653" y="162"/>
                      <a:pt x="666" y="170"/>
                    </a:cubicBezTo>
                    <a:cubicBezTo>
                      <a:pt x="673" y="173"/>
                      <a:pt x="678" y="176"/>
                      <a:pt x="682" y="178"/>
                    </a:cubicBezTo>
                    <a:cubicBezTo>
                      <a:pt x="684" y="180"/>
                      <a:pt x="686" y="180"/>
                      <a:pt x="687" y="181"/>
                    </a:cubicBezTo>
                    <a:cubicBezTo>
                      <a:pt x="688" y="181"/>
                      <a:pt x="688" y="181"/>
                      <a:pt x="689" y="182"/>
                    </a:cubicBezTo>
                    <a:cubicBezTo>
                      <a:pt x="690" y="182"/>
                      <a:pt x="690" y="182"/>
                      <a:pt x="690" y="182"/>
                    </a:cubicBezTo>
                    <a:cubicBezTo>
                      <a:pt x="690" y="182"/>
                      <a:pt x="691" y="182"/>
                      <a:pt x="691" y="182"/>
                    </a:cubicBezTo>
                    <a:cubicBezTo>
                      <a:pt x="691" y="182"/>
                      <a:pt x="692" y="182"/>
                      <a:pt x="693" y="182"/>
                    </a:cubicBezTo>
                    <a:cubicBezTo>
                      <a:pt x="693" y="182"/>
                      <a:pt x="694" y="181"/>
                      <a:pt x="695" y="180"/>
                    </a:cubicBezTo>
                    <a:cubicBezTo>
                      <a:pt x="695" y="180"/>
                      <a:pt x="695" y="180"/>
                      <a:pt x="695" y="180"/>
                    </a:cubicBezTo>
                    <a:cubicBezTo>
                      <a:pt x="695" y="179"/>
                      <a:pt x="695" y="179"/>
                      <a:pt x="695" y="178"/>
                    </a:cubicBezTo>
                    <a:cubicBezTo>
                      <a:pt x="695" y="176"/>
                      <a:pt x="695" y="176"/>
                      <a:pt x="695" y="175"/>
                    </a:cubicBezTo>
                    <a:cubicBezTo>
                      <a:pt x="694" y="174"/>
                      <a:pt x="693" y="174"/>
                      <a:pt x="693" y="173"/>
                    </a:cubicBezTo>
                    <a:cubicBezTo>
                      <a:pt x="691" y="171"/>
                      <a:pt x="689" y="170"/>
                      <a:pt x="686" y="168"/>
                    </a:cubicBezTo>
                    <a:cubicBezTo>
                      <a:pt x="675" y="160"/>
                      <a:pt x="655" y="147"/>
                      <a:pt x="631" y="132"/>
                    </a:cubicBezTo>
                    <a:cubicBezTo>
                      <a:pt x="559" y="87"/>
                      <a:pt x="449" y="22"/>
                      <a:pt x="449" y="22"/>
                    </a:cubicBezTo>
                    <a:cubicBezTo>
                      <a:pt x="446" y="25"/>
                      <a:pt x="446" y="25"/>
                      <a:pt x="446" y="25"/>
                    </a:cubicBezTo>
                    <a:cubicBezTo>
                      <a:pt x="450" y="27"/>
                      <a:pt x="450" y="27"/>
                      <a:pt x="450" y="27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8" y="29"/>
                      <a:pt x="448" y="29"/>
                      <a:pt x="448" y="29"/>
                    </a:cubicBezTo>
                    <a:cubicBezTo>
                      <a:pt x="448" y="29"/>
                      <a:pt x="449" y="28"/>
                      <a:pt x="450" y="27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8" y="29"/>
                      <a:pt x="448" y="29"/>
                      <a:pt x="448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7" y="29"/>
                      <a:pt x="447" y="29"/>
                      <a:pt x="447" y="29"/>
                    </a:cubicBezTo>
                    <a:cubicBezTo>
                      <a:pt x="447" y="29"/>
                      <a:pt x="447" y="29"/>
                      <a:pt x="448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7" y="29"/>
                      <a:pt x="447" y="29"/>
                      <a:pt x="447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9"/>
                      <a:pt x="446" y="29"/>
                      <a:pt x="447" y="29"/>
                    </a:cubicBezTo>
                    <a:cubicBezTo>
                      <a:pt x="447" y="25"/>
                      <a:pt x="447" y="25"/>
                      <a:pt x="447" y="25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7"/>
                      <a:pt x="446" y="27"/>
                      <a:pt x="446" y="27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7"/>
                      <a:pt x="446" y="27"/>
                      <a:pt x="446" y="27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446" y="29"/>
                      <a:pt x="446" y="29"/>
                      <a:pt x="447" y="30"/>
                    </a:cubicBezTo>
                    <a:cubicBezTo>
                      <a:pt x="450" y="31"/>
                      <a:pt x="457" y="35"/>
                      <a:pt x="466" y="40"/>
                    </a:cubicBezTo>
                    <a:cubicBezTo>
                      <a:pt x="498" y="58"/>
                      <a:pt x="561" y="94"/>
                      <a:pt x="615" y="125"/>
                    </a:cubicBezTo>
                    <a:cubicBezTo>
                      <a:pt x="643" y="141"/>
                      <a:pt x="668" y="155"/>
                      <a:pt x="687" y="166"/>
                    </a:cubicBezTo>
                    <a:cubicBezTo>
                      <a:pt x="696" y="171"/>
                      <a:pt x="704" y="176"/>
                      <a:pt x="709" y="179"/>
                    </a:cubicBezTo>
                    <a:cubicBezTo>
                      <a:pt x="714" y="182"/>
                      <a:pt x="717" y="183"/>
                      <a:pt x="717" y="183"/>
                    </a:cubicBezTo>
                    <a:cubicBezTo>
                      <a:pt x="719" y="184"/>
                      <a:pt x="721" y="184"/>
                      <a:pt x="722" y="182"/>
                    </a:cubicBezTo>
                    <a:cubicBezTo>
                      <a:pt x="723" y="181"/>
                      <a:pt x="723" y="180"/>
                      <a:pt x="723" y="180"/>
                    </a:cubicBezTo>
                    <a:cubicBezTo>
                      <a:pt x="723" y="178"/>
                      <a:pt x="723" y="178"/>
                      <a:pt x="722" y="177"/>
                    </a:cubicBezTo>
                    <a:cubicBezTo>
                      <a:pt x="722" y="176"/>
                      <a:pt x="721" y="176"/>
                      <a:pt x="720" y="175"/>
                    </a:cubicBezTo>
                    <a:cubicBezTo>
                      <a:pt x="719" y="173"/>
                      <a:pt x="716" y="171"/>
                      <a:pt x="713" y="169"/>
                    </a:cubicBezTo>
                    <a:cubicBezTo>
                      <a:pt x="702" y="161"/>
                      <a:pt x="681" y="147"/>
                      <a:pt x="656" y="132"/>
                    </a:cubicBezTo>
                    <a:cubicBezTo>
                      <a:pt x="580" y="84"/>
                      <a:pt x="464" y="16"/>
                      <a:pt x="464" y="16"/>
                    </a:cubicBezTo>
                    <a:cubicBezTo>
                      <a:pt x="463" y="15"/>
                      <a:pt x="462" y="15"/>
                      <a:pt x="461" y="15"/>
                    </a:cubicBezTo>
                    <a:cubicBezTo>
                      <a:pt x="460" y="16"/>
                      <a:pt x="459" y="16"/>
                      <a:pt x="458" y="17"/>
                    </a:cubicBezTo>
                    <a:cubicBezTo>
                      <a:pt x="458" y="18"/>
                      <a:pt x="458" y="19"/>
                      <a:pt x="458" y="20"/>
                    </a:cubicBezTo>
                    <a:cubicBezTo>
                      <a:pt x="458" y="21"/>
                      <a:pt x="459" y="22"/>
                      <a:pt x="460" y="23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2" y="193"/>
                      <a:pt x="754" y="193"/>
                      <a:pt x="755" y="192"/>
                    </a:cubicBezTo>
                    <a:cubicBezTo>
                      <a:pt x="756" y="191"/>
                      <a:pt x="757" y="190"/>
                      <a:pt x="757" y="188"/>
                    </a:cubicBezTo>
                    <a:cubicBezTo>
                      <a:pt x="757" y="187"/>
                      <a:pt x="757" y="187"/>
                      <a:pt x="757" y="186"/>
                    </a:cubicBezTo>
                    <a:cubicBezTo>
                      <a:pt x="756" y="186"/>
                      <a:pt x="756" y="186"/>
                      <a:pt x="756" y="186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753" y="184"/>
                      <a:pt x="748" y="180"/>
                      <a:pt x="739" y="175"/>
                    </a:cubicBezTo>
                    <a:cubicBezTo>
                      <a:pt x="680" y="138"/>
                      <a:pt x="476" y="11"/>
                      <a:pt x="476" y="11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4" y="18"/>
                      <a:pt x="474" y="18"/>
                      <a:pt x="474" y="18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4" y="18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6"/>
                      <a:pt x="473" y="16"/>
                      <a:pt x="473" y="16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6"/>
                      <a:pt x="473" y="16"/>
                      <a:pt x="473" y="16"/>
                    </a:cubicBezTo>
                    <a:cubicBezTo>
                      <a:pt x="473" y="18"/>
                      <a:pt x="473" y="18"/>
                      <a:pt x="473" y="18"/>
                    </a:cubicBezTo>
                    <a:cubicBezTo>
                      <a:pt x="473" y="18"/>
                      <a:pt x="473" y="18"/>
                      <a:pt x="474" y="19"/>
                    </a:cubicBezTo>
                    <a:cubicBezTo>
                      <a:pt x="487" y="26"/>
                      <a:pt x="573" y="75"/>
                      <a:pt x="655" y="123"/>
                    </a:cubicBezTo>
                    <a:cubicBezTo>
                      <a:pt x="696" y="146"/>
                      <a:pt x="737" y="170"/>
                      <a:pt x="767" y="187"/>
                    </a:cubicBezTo>
                    <a:cubicBezTo>
                      <a:pt x="797" y="204"/>
                      <a:pt x="816" y="215"/>
                      <a:pt x="816" y="215"/>
                    </a:cubicBezTo>
                    <a:cubicBezTo>
                      <a:pt x="818" y="217"/>
                      <a:pt x="821" y="216"/>
                      <a:pt x="822" y="214"/>
                    </a:cubicBezTo>
                    <a:cubicBezTo>
                      <a:pt x="822" y="213"/>
                      <a:pt x="822" y="213"/>
                      <a:pt x="822" y="212"/>
                    </a:cubicBezTo>
                    <a:cubicBezTo>
                      <a:pt x="822" y="211"/>
                      <a:pt x="822" y="211"/>
                      <a:pt x="822" y="210"/>
                    </a:cubicBezTo>
                    <a:cubicBezTo>
                      <a:pt x="822" y="209"/>
                      <a:pt x="821" y="209"/>
                      <a:pt x="821" y="209"/>
                    </a:cubicBezTo>
                    <a:cubicBezTo>
                      <a:pt x="821" y="209"/>
                      <a:pt x="820" y="208"/>
                      <a:pt x="820" y="208"/>
                    </a:cubicBezTo>
                    <a:cubicBezTo>
                      <a:pt x="819" y="207"/>
                      <a:pt x="817" y="206"/>
                      <a:pt x="813" y="204"/>
                    </a:cubicBezTo>
                    <a:cubicBezTo>
                      <a:pt x="801" y="196"/>
                      <a:pt x="775" y="180"/>
                      <a:pt x="742" y="160"/>
                    </a:cubicBezTo>
                    <a:cubicBezTo>
                      <a:pt x="693" y="130"/>
                      <a:pt x="630" y="92"/>
                      <a:pt x="579" y="60"/>
                    </a:cubicBezTo>
                    <a:cubicBezTo>
                      <a:pt x="554" y="45"/>
                      <a:pt x="532" y="31"/>
                      <a:pt x="516" y="21"/>
                    </a:cubicBezTo>
                    <a:cubicBezTo>
                      <a:pt x="508" y="15"/>
                      <a:pt x="501" y="11"/>
                      <a:pt x="497" y="8"/>
                    </a:cubicBezTo>
                    <a:cubicBezTo>
                      <a:pt x="495" y="7"/>
                      <a:pt x="493" y="5"/>
                      <a:pt x="492" y="4"/>
                    </a:cubicBezTo>
                    <a:cubicBezTo>
                      <a:pt x="492" y="4"/>
                      <a:pt x="491" y="4"/>
                      <a:pt x="491" y="4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90" y="5"/>
                      <a:pt x="490" y="5"/>
                      <a:pt x="490" y="5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90" y="5"/>
                      <a:pt x="490" y="5"/>
                      <a:pt x="490" y="5"/>
                    </a:cubicBezTo>
                    <a:cubicBezTo>
                      <a:pt x="491" y="4"/>
                      <a:pt x="491" y="4"/>
                      <a:pt x="491" y="4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2" y="6"/>
                      <a:pt x="492" y="6"/>
                      <a:pt x="492" y="6"/>
                    </a:cubicBezTo>
                    <a:cubicBezTo>
                      <a:pt x="492" y="5"/>
                      <a:pt x="491" y="4"/>
                      <a:pt x="491" y="4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2" y="6"/>
                      <a:pt x="492" y="6"/>
                      <a:pt x="492" y="6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1" y="8"/>
                      <a:pt x="491" y="8"/>
                      <a:pt x="491" y="8"/>
                    </a:cubicBezTo>
                    <a:cubicBezTo>
                      <a:pt x="492" y="7"/>
                      <a:pt x="492" y="6"/>
                      <a:pt x="492" y="6"/>
                    </a:cubicBezTo>
                    <a:cubicBezTo>
                      <a:pt x="488" y="6"/>
                      <a:pt x="488" y="6"/>
                      <a:pt x="488" y="6"/>
                    </a:cubicBezTo>
                    <a:cubicBezTo>
                      <a:pt x="491" y="8"/>
                      <a:pt x="491" y="8"/>
                      <a:pt x="491" y="8"/>
                    </a:cubicBezTo>
                    <a:cubicBezTo>
                      <a:pt x="492" y="6"/>
                      <a:pt x="492" y="3"/>
                      <a:pt x="490" y="2"/>
                    </a:cubicBezTo>
                    <a:cubicBezTo>
                      <a:pt x="488" y="1"/>
                      <a:pt x="486" y="1"/>
                      <a:pt x="484" y="3"/>
                    </a:cubicBezTo>
                    <a:cubicBezTo>
                      <a:pt x="484" y="4"/>
                      <a:pt x="484" y="5"/>
                      <a:pt x="484" y="6"/>
                    </a:cubicBezTo>
                    <a:cubicBezTo>
                      <a:pt x="484" y="7"/>
                      <a:pt x="484" y="7"/>
                      <a:pt x="484" y="8"/>
                    </a:cubicBezTo>
                    <a:cubicBezTo>
                      <a:pt x="485" y="8"/>
                      <a:pt x="485" y="9"/>
                      <a:pt x="485" y="9"/>
                    </a:cubicBezTo>
                    <a:cubicBezTo>
                      <a:pt x="486" y="10"/>
                      <a:pt x="487" y="11"/>
                      <a:pt x="488" y="11"/>
                    </a:cubicBezTo>
                    <a:cubicBezTo>
                      <a:pt x="492" y="15"/>
                      <a:pt x="500" y="20"/>
                      <a:pt x="512" y="27"/>
                    </a:cubicBezTo>
                    <a:cubicBezTo>
                      <a:pt x="551" y="53"/>
                      <a:pt x="627" y="99"/>
                      <a:pt x="693" y="139"/>
                    </a:cubicBezTo>
                    <a:cubicBezTo>
                      <a:pt x="726" y="159"/>
                      <a:pt x="757" y="178"/>
                      <a:pt x="780" y="192"/>
                    </a:cubicBezTo>
                    <a:cubicBezTo>
                      <a:pt x="791" y="199"/>
                      <a:pt x="800" y="204"/>
                      <a:pt x="806" y="209"/>
                    </a:cubicBezTo>
                    <a:cubicBezTo>
                      <a:pt x="809" y="211"/>
                      <a:pt x="812" y="212"/>
                      <a:pt x="814" y="213"/>
                    </a:cubicBezTo>
                    <a:cubicBezTo>
                      <a:pt x="814" y="214"/>
                      <a:pt x="815" y="214"/>
                      <a:pt x="815" y="214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7" y="213"/>
                      <a:pt x="817" y="213"/>
                      <a:pt x="817" y="213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7" y="213"/>
                      <a:pt x="817" y="213"/>
                      <a:pt x="817" y="213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4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4" y="212"/>
                      <a:pt x="814" y="212"/>
                      <a:pt x="814" y="212"/>
                    </a:cubicBezTo>
                    <a:cubicBezTo>
                      <a:pt x="814" y="213"/>
                      <a:pt x="815" y="214"/>
                      <a:pt x="815" y="214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4" y="212"/>
                      <a:pt x="814" y="212"/>
                      <a:pt x="814" y="212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0"/>
                      <a:pt x="815" y="210"/>
                      <a:pt x="815" y="210"/>
                    </a:cubicBezTo>
                    <a:cubicBezTo>
                      <a:pt x="815" y="211"/>
                      <a:pt x="814" y="211"/>
                      <a:pt x="814" y="212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15" y="210"/>
                      <a:pt x="815" y="210"/>
                      <a:pt x="815" y="210"/>
                    </a:cubicBezTo>
                    <a:cubicBezTo>
                      <a:pt x="818" y="212"/>
                      <a:pt x="818" y="212"/>
                      <a:pt x="818" y="212"/>
                    </a:cubicBezTo>
                    <a:cubicBezTo>
                      <a:pt x="820" y="209"/>
                      <a:pt x="820" y="209"/>
                      <a:pt x="820" y="209"/>
                    </a:cubicBezTo>
                    <a:cubicBezTo>
                      <a:pt x="820" y="209"/>
                      <a:pt x="735" y="159"/>
                      <a:pt x="649" y="110"/>
                    </a:cubicBezTo>
                    <a:cubicBezTo>
                      <a:pt x="606" y="85"/>
                      <a:pt x="563" y="60"/>
                      <a:pt x="530" y="42"/>
                    </a:cubicBezTo>
                    <a:cubicBezTo>
                      <a:pt x="514" y="32"/>
                      <a:pt x="501" y="25"/>
                      <a:pt x="491" y="19"/>
                    </a:cubicBezTo>
                    <a:cubicBezTo>
                      <a:pt x="487" y="16"/>
                      <a:pt x="483" y="14"/>
                      <a:pt x="480" y="13"/>
                    </a:cubicBezTo>
                    <a:cubicBezTo>
                      <a:pt x="479" y="12"/>
                      <a:pt x="478" y="12"/>
                      <a:pt x="477" y="11"/>
                    </a:cubicBezTo>
                    <a:cubicBezTo>
                      <a:pt x="476" y="11"/>
                      <a:pt x="476" y="11"/>
                      <a:pt x="476" y="11"/>
                    </a:cubicBezTo>
                    <a:cubicBezTo>
                      <a:pt x="476" y="11"/>
                      <a:pt x="476" y="11"/>
                      <a:pt x="476" y="11"/>
                    </a:cubicBezTo>
                    <a:cubicBezTo>
                      <a:pt x="476" y="10"/>
                      <a:pt x="476" y="10"/>
                      <a:pt x="476" y="10"/>
                    </a:cubicBezTo>
                    <a:cubicBezTo>
                      <a:pt x="475" y="10"/>
                      <a:pt x="475" y="10"/>
                      <a:pt x="475" y="10"/>
                    </a:cubicBezTo>
                    <a:cubicBezTo>
                      <a:pt x="475" y="10"/>
                      <a:pt x="475" y="10"/>
                      <a:pt x="474" y="10"/>
                    </a:cubicBezTo>
                    <a:cubicBezTo>
                      <a:pt x="472" y="10"/>
                      <a:pt x="471" y="11"/>
                      <a:pt x="470" y="13"/>
                    </a:cubicBezTo>
                    <a:cubicBezTo>
                      <a:pt x="470" y="15"/>
                      <a:pt x="471" y="17"/>
                      <a:pt x="472" y="18"/>
                    </a:cubicBezTo>
                    <a:cubicBezTo>
                      <a:pt x="472" y="18"/>
                      <a:pt x="476" y="20"/>
                      <a:pt x="484" y="25"/>
                    </a:cubicBezTo>
                    <a:cubicBezTo>
                      <a:pt x="511" y="42"/>
                      <a:pt x="577" y="83"/>
                      <a:pt x="637" y="121"/>
                    </a:cubicBezTo>
                    <a:cubicBezTo>
                      <a:pt x="667" y="139"/>
                      <a:pt x="696" y="157"/>
                      <a:pt x="717" y="170"/>
                    </a:cubicBezTo>
                    <a:cubicBezTo>
                      <a:pt x="727" y="177"/>
                      <a:pt x="736" y="182"/>
                      <a:pt x="742" y="186"/>
                    </a:cubicBezTo>
                    <a:cubicBezTo>
                      <a:pt x="745" y="188"/>
                      <a:pt x="747" y="189"/>
                      <a:pt x="748" y="190"/>
                    </a:cubicBezTo>
                    <a:cubicBezTo>
                      <a:pt x="749" y="191"/>
                      <a:pt x="750" y="191"/>
                      <a:pt x="750" y="191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2" y="189"/>
                      <a:pt x="752" y="189"/>
                      <a:pt x="752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1" y="192"/>
                      <a:pt x="751" y="192"/>
                      <a:pt x="751" y="192"/>
                    </a:cubicBezTo>
                    <a:cubicBezTo>
                      <a:pt x="752" y="189"/>
                      <a:pt x="752" y="189"/>
                      <a:pt x="752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9"/>
                      <a:pt x="753" y="189"/>
                      <a:pt x="753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9"/>
                      <a:pt x="753" y="189"/>
                      <a:pt x="753" y="189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90"/>
                      <a:pt x="749" y="190"/>
                      <a:pt x="749" y="190"/>
                    </a:cubicBezTo>
                    <a:cubicBezTo>
                      <a:pt x="750" y="191"/>
                      <a:pt x="750" y="191"/>
                      <a:pt x="750" y="191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90"/>
                      <a:pt x="749" y="190"/>
                      <a:pt x="749" y="190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88"/>
                      <a:pt x="749" y="188"/>
                      <a:pt x="749" y="188"/>
                    </a:cubicBezTo>
                    <a:cubicBezTo>
                      <a:pt x="749" y="189"/>
                      <a:pt x="749" y="190"/>
                      <a:pt x="749" y="190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49" y="188"/>
                      <a:pt x="749" y="188"/>
                      <a:pt x="749" y="188"/>
                    </a:cubicBezTo>
                    <a:cubicBezTo>
                      <a:pt x="753" y="188"/>
                      <a:pt x="753" y="188"/>
                      <a:pt x="753" y="188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464" y="16"/>
                      <a:pt x="464" y="16"/>
                      <a:pt x="464" y="16"/>
                    </a:cubicBezTo>
                    <a:cubicBezTo>
                      <a:pt x="462" y="15"/>
                      <a:pt x="460" y="15"/>
                      <a:pt x="458" y="17"/>
                    </a:cubicBezTo>
                    <a:cubicBezTo>
                      <a:pt x="457" y="19"/>
                      <a:pt x="458" y="22"/>
                      <a:pt x="460" y="23"/>
                    </a:cubicBezTo>
                    <a:cubicBezTo>
                      <a:pt x="460" y="23"/>
                      <a:pt x="464" y="25"/>
                      <a:pt x="471" y="29"/>
                    </a:cubicBezTo>
                    <a:cubicBezTo>
                      <a:pt x="496" y="44"/>
                      <a:pt x="557" y="80"/>
                      <a:pt x="612" y="114"/>
                    </a:cubicBezTo>
                    <a:cubicBezTo>
                      <a:pt x="640" y="131"/>
                      <a:pt x="666" y="147"/>
                      <a:pt x="685" y="160"/>
                    </a:cubicBezTo>
                    <a:cubicBezTo>
                      <a:pt x="695" y="166"/>
                      <a:pt x="703" y="171"/>
                      <a:pt x="708" y="175"/>
                    </a:cubicBezTo>
                    <a:cubicBezTo>
                      <a:pt x="711" y="177"/>
                      <a:pt x="713" y="179"/>
                      <a:pt x="714" y="180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7" y="180"/>
                      <a:pt x="717" y="180"/>
                      <a:pt x="717" y="180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7" y="180"/>
                      <a:pt x="717" y="180"/>
                      <a:pt x="717" y="180"/>
                    </a:cubicBezTo>
                    <a:cubicBezTo>
                      <a:pt x="715" y="181"/>
                      <a:pt x="715" y="181"/>
                      <a:pt x="715" y="181"/>
                    </a:cubicBezTo>
                    <a:cubicBezTo>
                      <a:pt x="718" y="180"/>
                      <a:pt x="718" y="180"/>
                      <a:pt x="718" y="180"/>
                    </a:cubicBezTo>
                    <a:cubicBezTo>
                      <a:pt x="715" y="180"/>
                      <a:pt x="715" y="180"/>
                      <a:pt x="715" y="180"/>
                    </a:cubicBezTo>
                    <a:cubicBezTo>
                      <a:pt x="715" y="180"/>
                      <a:pt x="715" y="181"/>
                      <a:pt x="715" y="181"/>
                    </a:cubicBezTo>
                    <a:cubicBezTo>
                      <a:pt x="718" y="180"/>
                      <a:pt x="718" y="180"/>
                      <a:pt x="718" y="180"/>
                    </a:cubicBezTo>
                    <a:cubicBezTo>
                      <a:pt x="715" y="180"/>
                      <a:pt x="715" y="180"/>
                      <a:pt x="715" y="180"/>
                    </a:cubicBezTo>
                    <a:cubicBezTo>
                      <a:pt x="719" y="180"/>
                      <a:pt x="719" y="180"/>
                      <a:pt x="719" y="180"/>
                    </a:cubicBezTo>
                    <a:cubicBezTo>
                      <a:pt x="716" y="178"/>
                      <a:pt x="716" y="178"/>
                      <a:pt x="716" y="178"/>
                    </a:cubicBezTo>
                    <a:cubicBezTo>
                      <a:pt x="715" y="178"/>
                      <a:pt x="715" y="179"/>
                      <a:pt x="715" y="180"/>
                    </a:cubicBezTo>
                    <a:cubicBezTo>
                      <a:pt x="719" y="180"/>
                      <a:pt x="719" y="180"/>
                      <a:pt x="719" y="180"/>
                    </a:cubicBezTo>
                    <a:cubicBezTo>
                      <a:pt x="716" y="178"/>
                      <a:pt x="716" y="178"/>
                      <a:pt x="716" y="178"/>
                    </a:cubicBezTo>
                    <a:cubicBezTo>
                      <a:pt x="719" y="180"/>
                      <a:pt x="719" y="180"/>
                      <a:pt x="719" y="180"/>
                    </a:cubicBezTo>
                    <a:cubicBezTo>
                      <a:pt x="721" y="176"/>
                      <a:pt x="721" y="176"/>
                      <a:pt x="721" y="176"/>
                    </a:cubicBezTo>
                    <a:cubicBezTo>
                      <a:pt x="721" y="176"/>
                      <a:pt x="654" y="138"/>
                      <a:pt x="586" y="99"/>
                    </a:cubicBezTo>
                    <a:cubicBezTo>
                      <a:pt x="552" y="80"/>
                      <a:pt x="518" y="60"/>
                      <a:pt x="493" y="46"/>
                    </a:cubicBezTo>
                    <a:cubicBezTo>
                      <a:pt x="480" y="38"/>
                      <a:pt x="469" y="32"/>
                      <a:pt x="461" y="28"/>
                    </a:cubicBezTo>
                    <a:cubicBezTo>
                      <a:pt x="457" y="26"/>
                      <a:pt x="454" y="24"/>
                      <a:pt x="452" y="23"/>
                    </a:cubicBezTo>
                    <a:cubicBezTo>
                      <a:pt x="451" y="23"/>
                      <a:pt x="450" y="22"/>
                      <a:pt x="449" y="22"/>
                    </a:cubicBezTo>
                    <a:cubicBezTo>
                      <a:pt x="448" y="21"/>
                      <a:pt x="448" y="21"/>
                      <a:pt x="448" y="21"/>
                    </a:cubicBezTo>
                    <a:cubicBezTo>
                      <a:pt x="448" y="21"/>
                      <a:pt x="448" y="21"/>
                      <a:pt x="448" y="21"/>
                    </a:cubicBezTo>
                    <a:cubicBezTo>
                      <a:pt x="448" y="21"/>
                      <a:pt x="447" y="21"/>
                      <a:pt x="447" y="21"/>
                    </a:cubicBezTo>
                    <a:cubicBezTo>
                      <a:pt x="446" y="21"/>
                      <a:pt x="446" y="21"/>
                      <a:pt x="445" y="21"/>
                    </a:cubicBezTo>
                    <a:cubicBezTo>
                      <a:pt x="445" y="21"/>
                      <a:pt x="444" y="22"/>
                      <a:pt x="443" y="23"/>
                    </a:cubicBezTo>
                    <a:cubicBezTo>
                      <a:pt x="443" y="24"/>
                      <a:pt x="442" y="25"/>
                      <a:pt x="443" y="26"/>
                    </a:cubicBezTo>
                    <a:cubicBezTo>
                      <a:pt x="443" y="27"/>
                      <a:pt x="444" y="28"/>
                      <a:pt x="444" y="28"/>
                    </a:cubicBezTo>
                    <a:cubicBezTo>
                      <a:pt x="444" y="28"/>
                      <a:pt x="448" y="31"/>
                      <a:pt x="455" y="35"/>
                    </a:cubicBezTo>
                    <a:cubicBezTo>
                      <a:pt x="478" y="49"/>
                      <a:pt x="537" y="83"/>
                      <a:pt x="590" y="116"/>
                    </a:cubicBezTo>
                    <a:cubicBezTo>
                      <a:pt x="616" y="132"/>
                      <a:pt x="641" y="147"/>
                      <a:pt x="659" y="159"/>
                    </a:cubicBezTo>
                    <a:cubicBezTo>
                      <a:pt x="668" y="165"/>
                      <a:pt x="676" y="170"/>
                      <a:pt x="681" y="174"/>
                    </a:cubicBezTo>
                    <a:cubicBezTo>
                      <a:pt x="683" y="176"/>
                      <a:pt x="685" y="177"/>
                      <a:pt x="687" y="178"/>
                    </a:cubicBezTo>
                    <a:cubicBezTo>
                      <a:pt x="687" y="179"/>
                      <a:pt x="688" y="179"/>
                      <a:pt x="688" y="179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89" y="178"/>
                      <a:pt x="689" y="178"/>
                      <a:pt x="689" y="178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89" y="178"/>
                      <a:pt x="689" y="178"/>
                      <a:pt x="689" y="178"/>
                    </a:cubicBezTo>
                    <a:cubicBezTo>
                      <a:pt x="688" y="179"/>
                      <a:pt x="688" y="179"/>
                      <a:pt x="688" y="179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7" y="178"/>
                      <a:pt x="687" y="178"/>
                      <a:pt x="687" y="178"/>
                    </a:cubicBezTo>
                    <a:cubicBezTo>
                      <a:pt x="687" y="179"/>
                      <a:pt x="688" y="179"/>
                      <a:pt x="688" y="179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7" y="178"/>
                      <a:pt x="687" y="178"/>
                      <a:pt x="687" y="178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8" y="176"/>
                      <a:pt x="688" y="176"/>
                      <a:pt x="688" y="176"/>
                    </a:cubicBezTo>
                    <a:cubicBezTo>
                      <a:pt x="688" y="177"/>
                      <a:pt x="687" y="177"/>
                      <a:pt x="687" y="178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88" y="176"/>
                      <a:pt x="688" y="176"/>
                      <a:pt x="688" y="176"/>
                    </a:cubicBezTo>
                    <a:cubicBezTo>
                      <a:pt x="688" y="176"/>
                      <a:pt x="688" y="176"/>
                      <a:pt x="688" y="176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0" y="174"/>
                      <a:pt x="690" y="174"/>
                      <a:pt x="690" y="174"/>
                    </a:cubicBezTo>
                    <a:cubicBezTo>
                      <a:pt x="689" y="174"/>
                      <a:pt x="688" y="175"/>
                      <a:pt x="688" y="176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0" y="174"/>
                      <a:pt x="690" y="174"/>
                      <a:pt x="690" y="174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1" y="174"/>
                      <a:pt x="691" y="174"/>
                      <a:pt x="691" y="174"/>
                    </a:cubicBezTo>
                    <a:cubicBezTo>
                      <a:pt x="691" y="174"/>
                      <a:pt x="690" y="174"/>
                      <a:pt x="690" y="174"/>
                    </a:cubicBezTo>
                    <a:cubicBezTo>
                      <a:pt x="691" y="178"/>
                      <a:pt x="691" y="178"/>
                      <a:pt x="691" y="178"/>
                    </a:cubicBezTo>
                    <a:cubicBezTo>
                      <a:pt x="691" y="174"/>
                      <a:pt x="691" y="174"/>
                      <a:pt x="691" y="174"/>
                    </a:cubicBezTo>
                    <a:cubicBezTo>
                      <a:pt x="691" y="177"/>
                      <a:pt x="691" y="177"/>
                      <a:pt x="691" y="177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4"/>
                      <a:pt x="691" y="174"/>
                      <a:pt x="691" y="174"/>
                    </a:cubicBezTo>
                    <a:cubicBezTo>
                      <a:pt x="691" y="177"/>
                      <a:pt x="691" y="177"/>
                      <a:pt x="691" y="177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5"/>
                      <a:pt x="691" y="175"/>
                      <a:pt x="691" y="175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5"/>
                      <a:pt x="691" y="175"/>
                      <a:pt x="691" y="175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2" y="174"/>
                      <a:pt x="692" y="174"/>
                      <a:pt x="692" y="174"/>
                    </a:cubicBezTo>
                    <a:cubicBezTo>
                      <a:pt x="691" y="174"/>
                      <a:pt x="689" y="173"/>
                      <a:pt x="687" y="172"/>
                    </a:cubicBezTo>
                    <a:cubicBezTo>
                      <a:pt x="677" y="167"/>
                      <a:pt x="657" y="155"/>
                      <a:pt x="632" y="141"/>
                    </a:cubicBezTo>
                    <a:cubicBezTo>
                      <a:pt x="595" y="119"/>
                      <a:pt x="547" y="90"/>
                      <a:pt x="507" y="67"/>
                    </a:cubicBezTo>
                    <a:cubicBezTo>
                      <a:pt x="487" y="56"/>
                      <a:pt x="469" y="45"/>
                      <a:pt x="455" y="38"/>
                    </a:cubicBezTo>
                    <a:cubicBezTo>
                      <a:pt x="449" y="34"/>
                      <a:pt x="443" y="31"/>
                      <a:pt x="438" y="29"/>
                    </a:cubicBezTo>
                    <a:cubicBezTo>
                      <a:pt x="436" y="28"/>
                      <a:pt x="434" y="28"/>
                      <a:pt x="432" y="27"/>
                    </a:cubicBezTo>
                    <a:cubicBezTo>
                      <a:pt x="432" y="27"/>
                      <a:pt x="431" y="26"/>
                      <a:pt x="430" y="26"/>
                    </a:cubicBezTo>
                    <a:cubicBezTo>
                      <a:pt x="429" y="26"/>
                      <a:pt x="429" y="26"/>
                      <a:pt x="428" y="26"/>
                    </a:cubicBezTo>
                    <a:cubicBezTo>
                      <a:pt x="427" y="26"/>
                      <a:pt x="427" y="26"/>
                      <a:pt x="426" y="26"/>
                    </a:cubicBezTo>
                    <a:cubicBezTo>
                      <a:pt x="425" y="26"/>
                      <a:pt x="424" y="27"/>
                      <a:pt x="424" y="28"/>
                    </a:cubicBezTo>
                    <a:cubicBezTo>
                      <a:pt x="424" y="28"/>
                      <a:pt x="424" y="28"/>
                      <a:pt x="424" y="28"/>
                    </a:cubicBezTo>
                    <a:cubicBezTo>
                      <a:pt x="423" y="29"/>
                      <a:pt x="423" y="30"/>
                      <a:pt x="423" y="30"/>
                    </a:cubicBezTo>
                    <a:cubicBezTo>
                      <a:pt x="423" y="32"/>
                      <a:pt x="423" y="32"/>
                      <a:pt x="424" y="33"/>
                    </a:cubicBezTo>
                    <a:cubicBezTo>
                      <a:pt x="424" y="34"/>
                      <a:pt x="425" y="35"/>
                      <a:pt x="426" y="35"/>
                    </a:cubicBezTo>
                    <a:cubicBezTo>
                      <a:pt x="427" y="37"/>
                      <a:pt x="429" y="38"/>
                      <a:pt x="432" y="40"/>
                    </a:cubicBezTo>
                    <a:cubicBezTo>
                      <a:pt x="442" y="48"/>
                      <a:pt x="460" y="60"/>
                      <a:pt x="483" y="74"/>
                    </a:cubicBezTo>
                    <a:cubicBezTo>
                      <a:pt x="551" y="116"/>
                      <a:pt x="653" y="176"/>
                      <a:pt x="653" y="176"/>
                    </a:cubicBezTo>
                    <a:cubicBezTo>
                      <a:pt x="655" y="173"/>
                      <a:pt x="655" y="173"/>
                      <a:pt x="655" y="173"/>
                    </a:cubicBezTo>
                    <a:cubicBezTo>
                      <a:pt x="657" y="169"/>
                      <a:pt x="657" y="169"/>
                      <a:pt x="657" y="169"/>
                    </a:cubicBezTo>
                    <a:cubicBezTo>
                      <a:pt x="657" y="169"/>
                      <a:pt x="596" y="136"/>
                      <a:pt x="534" y="102"/>
                    </a:cubicBezTo>
                    <a:cubicBezTo>
                      <a:pt x="503" y="85"/>
                      <a:pt x="472" y="68"/>
                      <a:pt x="449" y="55"/>
                    </a:cubicBezTo>
                    <a:cubicBezTo>
                      <a:pt x="437" y="49"/>
                      <a:pt x="427" y="44"/>
                      <a:pt x="420" y="40"/>
                    </a:cubicBezTo>
                    <a:cubicBezTo>
                      <a:pt x="417" y="38"/>
                      <a:pt x="414" y="37"/>
                      <a:pt x="412" y="36"/>
                    </a:cubicBezTo>
                    <a:cubicBezTo>
                      <a:pt x="411" y="35"/>
                      <a:pt x="410" y="35"/>
                      <a:pt x="410" y="35"/>
                    </a:cubicBezTo>
                    <a:cubicBezTo>
                      <a:pt x="409" y="34"/>
                      <a:pt x="409" y="34"/>
                      <a:pt x="409" y="34"/>
                    </a:cubicBezTo>
                    <a:cubicBezTo>
                      <a:pt x="408" y="34"/>
                      <a:pt x="408" y="34"/>
                      <a:pt x="408" y="34"/>
                    </a:cubicBezTo>
                    <a:cubicBezTo>
                      <a:pt x="408" y="34"/>
                      <a:pt x="408" y="34"/>
                      <a:pt x="407" y="34"/>
                    </a:cubicBezTo>
                    <a:cubicBezTo>
                      <a:pt x="407" y="34"/>
                      <a:pt x="406" y="34"/>
                      <a:pt x="406" y="34"/>
                    </a:cubicBezTo>
                    <a:cubicBezTo>
                      <a:pt x="405" y="34"/>
                      <a:pt x="404" y="35"/>
                      <a:pt x="404" y="36"/>
                    </a:cubicBezTo>
                    <a:cubicBezTo>
                      <a:pt x="407" y="38"/>
                      <a:pt x="407" y="38"/>
                      <a:pt x="407" y="38"/>
                    </a:cubicBezTo>
                    <a:cubicBezTo>
                      <a:pt x="404" y="36"/>
                      <a:pt x="404" y="36"/>
                      <a:pt x="404" y="36"/>
                    </a:cubicBezTo>
                    <a:cubicBezTo>
                      <a:pt x="403" y="36"/>
                      <a:pt x="403" y="37"/>
                      <a:pt x="403" y="38"/>
                    </a:cubicBezTo>
                    <a:cubicBezTo>
                      <a:pt x="403" y="39"/>
                      <a:pt x="403" y="40"/>
                      <a:pt x="404" y="40"/>
                    </a:cubicBezTo>
                    <a:cubicBezTo>
                      <a:pt x="404" y="41"/>
                      <a:pt x="404" y="41"/>
                      <a:pt x="405" y="41"/>
                    </a:cubicBezTo>
                    <a:cubicBezTo>
                      <a:pt x="405" y="42"/>
                      <a:pt x="406" y="42"/>
                      <a:pt x="406" y="43"/>
                    </a:cubicBezTo>
                    <a:cubicBezTo>
                      <a:pt x="409" y="45"/>
                      <a:pt x="415" y="48"/>
                      <a:pt x="422" y="53"/>
                    </a:cubicBezTo>
                    <a:cubicBezTo>
                      <a:pt x="474" y="87"/>
                      <a:pt x="624" y="178"/>
                      <a:pt x="624" y="178"/>
                    </a:cubicBezTo>
                    <a:cubicBezTo>
                      <a:pt x="626" y="175"/>
                      <a:pt x="626" y="175"/>
                      <a:pt x="626" y="175"/>
                    </a:cubicBezTo>
                    <a:cubicBezTo>
                      <a:pt x="628" y="171"/>
                      <a:pt x="628" y="171"/>
                      <a:pt x="628" y="171"/>
                    </a:cubicBezTo>
                    <a:cubicBezTo>
                      <a:pt x="628" y="171"/>
                      <a:pt x="573" y="140"/>
                      <a:pt x="516" y="108"/>
                    </a:cubicBezTo>
                    <a:cubicBezTo>
                      <a:pt x="487" y="92"/>
                      <a:pt x="458" y="76"/>
                      <a:pt x="436" y="64"/>
                    </a:cubicBezTo>
                    <a:cubicBezTo>
                      <a:pt x="425" y="58"/>
                      <a:pt x="415" y="53"/>
                      <a:pt x="408" y="49"/>
                    </a:cubicBezTo>
                    <a:cubicBezTo>
                      <a:pt x="405" y="48"/>
                      <a:pt x="402" y="46"/>
                      <a:pt x="400" y="45"/>
                    </a:cubicBezTo>
                    <a:cubicBezTo>
                      <a:pt x="398" y="45"/>
                      <a:pt x="397" y="44"/>
                      <a:pt x="397" y="44"/>
                    </a:cubicBezTo>
                    <a:cubicBezTo>
                      <a:pt x="396" y="44"/>
                      <a:pt x="396" y="44"/>
                      <a:pt x="395" y="44"/>
                    </a:cubicBezTo>
                    <a:cubicBezTo>
                      <a:pt x="395" y="44"/>
                      <a:pt x="394" y="44"/>
                      <a:pt x="394" y="44"/>
                    </a:cubicBezTo>
                    <a:cubicBezTo>
                      <a:pt x="393" y="44"/>
                      <a:pt x="393" y="44"/>
                      <a:pt x="392" y="44"/>
                    </a:cubicBezTo>
                    <a:cubicBezTo>
                      <a:pt x="392" y="44"/>
                      <a:pt x="391" y="44"/>
                      <a:pt x="390" y="46"/>
                    </a:cubicBezTo>
                    <a:cubicBezTo>
                      <a:pt x="393" y="48"/>
                      <a:pt x="393" y="48"/>
                      <a:pt x="393" y="48"/>
                    </a:cubicBezTo>
                    <a:cubicBezTo>
                      <a:pt x="390" y="45"/>
                      <a:pt x="390" y="45"/>
                      <a:pt x="390" y="45"/>
                    </a:cubicBezTo>
                    <a:cubicBezTo>
                      <a:pt x="390" y="46"/>
                      <a:pt x="389" y="47"/>
                      <a:pt x="389" y="48"/>
                    </a:cubicBezTo>
                    <a:cubicBezTo>
                      <a:pt x="389" y="49"/>
                      <a:pt x="390" y="50"/>
                      <a:pt x="390" y="50"/>
                    </a:cubicBezTo>
                    <a:cubicBezTo>
                      <a:pt x="391" y="51"/>
                      <a:pt x="391" y="52"/>
                      <a:pt x="392" y="52"/>
                    </a:cubicBezTo>
                    <a:cubicBezTo>
                      <a:pt x="393" y="54"/>
                      <a:pt x="395" y="55"/>
                      <a:pt x="397" y="57"/>
                    </a:cubicBezTo>
                    <a:cubicBezTo>
                      <a:pt x="406" y="63"/>
                      <a:pt x="423" y="74"/>
                      <a:pt x="443" y="86"/>
                    </a:cubicBezTo>
                    <a:cubicBezTo>
                      <a:pt x="474" y="105"/>
                      <a:pt x="512" y="128"/>
                      <a:pt x="543" y="147"/>
                    </a:cubicBezTo>
                    <a:cubicBezTo>
                      <a:pt x="558" y="156"/>
                      <a:pt x="572" y="164"/>
                      <a:pt x="581" y="170"/>
                    </a:cubicBezTo>
                    <a:cubicBezTo>
                      <a:pt x="586" y="173"/>
                      <a:pt x="590" y="175"/>
                      <a:pt x="593" y="177"/>
                    </a:cubicBezTo>
                    <a:cubicBezTo>
                      <a:pt x="594" y="177"/>
                      <a:pt x="595" y="178"/>
                      <a:pt x="595" y="178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7"/>
                      <a:pt x="598" y="177"/>
                      <a:pt x="598" y="177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7"/>
                      <a:pt x="598" y="177"/>
                      <a:pt x="598" y="177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6"/>
                      <a:pt x="598" y="176"/>
                      <a:pt x="598" y="176"/>
                    </a:cubicBezTo>
                    <a:cubicBezTo>
                      <a:pt x="595" y="178"/>
                      <a:pt x="595" y="178"/>
                      <a:pt x="595" y="178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8" y="176"/>
                      <a:pt x="598" y="176"/>
                      <a:pt x="598" y="176"/>
                    </a:cubicBezTo>
                    <a:cubicBezTo>
                      <a:pt x="595" y="178"/>
                      <a:pt x="595" y="178"/>
                      <a:pt x="595" y="178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6"/>
                      <a:pt x="595" y="176"/>
                      <a:pt x="595" y="176"/>
                    </a:cubicBezTo>
                    <a:cubicBezTo>
                      <a:pt x="595" y="177"/>
                      <a:pt x="595" y="178"/>
                      <a:pt x="595" y="178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6"/>
                      <a:pt x="595" y="176"/>
                      <a:pt x="595" y="176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4"/>
                      <a:pt x="595" y="174"/>
                      <a:pt x="595" y="174"/>
                    </a:cubicBezTo>
                    <a:cubicBezTo>
                      <a:pt x="595" y="175"/>
                      <a:pt x="595" y="175"/>
                      <a:pt x="595" y="176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5" y="174"/>
                      <a:pt x="595" y="174"/>
                      <a:pt x="595" y="174"/>
                    </a:cubicBezTo>
                    <a:cubicBezTo>
                      <a:pt x="595" y="174"/>
                      <a:pt x="595" y="174"/>
                      <a:pt x="595" y="174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7" y="172"/>
                      <a:pt x="597" y="172"/>
                      <a:pt x="597" y="172"/>
                    </a:cubicBezTo>
                    <a:cubicBezTo>
                      <a:pt x="597" y="172"/>
                      <a:pt x="596" y="173"/>
                      <a:pt x="595" y="174"/>
                    </a:cubicBezTo>
                    <a:cubicBezTo>
                      <a:pt x="599" y="176"/>
                      <a:pt x="599" y="176"/>
                      <a:pt x="599" y="176"/>
                    </a:cubicBezTo>
                    <a:cubicBezTo>
                      <a:pt x="597" y="172"/>
                      <a:pt x="597" y="172"/>
                      <a:pt x="597" y="172"/>
                    </a:cubicBezTo>
                    <a:cubicBezTo>
                      <a:pt x="598" y="175"/>
                      <a:pt x="598" y="175"/>
                      <a:pt x="598" y="175"/>
                    </a:cubicBezTo>
                    <a:cubicBezTo>
                      <a:pt x="598" y="172"/>
                      <a:pt x="598" y="172"/>
                      <a:pt x="598" y="172"/>
                    </a:cubicBezTo>
                    <a:cubicBezTo>
                      <a:pt x="598" y="172"/>
                      <a:pt x="598" y="172"/>
                      <a:pt x="597" y="172"/>
                    </a:cubicBezTo>
                    <a:cubicBezTo>
                      <a:pt x="598" y="175"/>
                      <a:pt x="598" y="175"/>
                      <a:pt x="598" y="175"/>
                    </a:cubicBezTo>
                    <a:cubicBezTo>
                      <a:pt x="598" y="172"/>
                      <a:pt x="598" y="172"/>
                      <a:pt x="598" y="172"/>
                    </a:cubicBezTo>
                    <a:cubicBezTo>
                      <a:pt x="598" y="174"/>
                      <a:pt x="598" y="174"/>
                      <a:pt x="598" y="174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8" y="172"/>
                      <a:pt x="598" y="172"/>
                      <a:pt x="598" y="172"/>
                    </a:cubicBezTo>
                    <a:cubicBezTo>
                      <a:pt x="598" y="174"/>
                      <a:pt x="598" y="174"/>
                      <a:pt x="598" y="174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3"/>
                      <a:pt x="599" y="173"/>
                      <a:pt x="599" y="173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3"/>
                      <a:pt x="599" y="173"/>
                      <a:pt x="599" y="173"/>
                    </a:cubicBezTo>
                    <a:cubicBezTo>
                      <a:pt x="599" y="172"/>
                      <a:pt x="599" y="172"/>
                      <a:pt x="599" y="172"/>
                    </a:cubicBezTo>
                    <a:cubicBezTo>
                      <a:pt x="599" y="172"/>
                      <a:pt x="598" y="172"/>
                      <a:pt x="597" y="171"/>
                    </a:cubicBezTo>
                    <a:cubicBezTo>
                      <a:pt x="594" y="170"/>
                      <a:pt x="587" y="166"/>
                      <a:pt x="577" y="160"/>
                    </a:cubicBezTo>
                    <a:cubicBezTo>
                      <a:pt x="543" y="141"/>
                      <a:pt x="478" y="101"/>
                      <a:pt x="421" y="66"/>
                    </a:cubicBezTo>
                    <a:cubicBezTo>
                      <a:pt x="392" y="48"/>
                      <a:pt x="365" y="32"/>
                      <a:pt x="344" y="20"/>
                    </a:cubicBezTo>
                    <a:cubicBezTo>
                      <a:pt x="334" y="14"/>
                      <a:pt x="325" y="9"/>
                      <a:pt x="318" y="6"/>
                    </a:cubicBezTo>
                    <a:cubicBezTo>
                      <a:pt x="315" y="4"/>
                      <a:pt x="312" y="3"/>
                      <a:pt x="310" y="2"/>
                    </a:cubicBezTo>
                    <a:cubicBezTo>
                      <a:pt x="309" y="1"/>
                      <a:pt x="308" y="1"/>
                      <a:pt x="307" y="1"/>
                    </a:cubicBezTo>
                    <a:cubicBezTo>
                      <a:pt x="306" y="1"/>
                      <a:pt x="305" y="0"/>
                      <a:pt x="304" y="0"/>
                    </a:cubicBezTo>
                    <a:cubicBezTo>
                      <a:pt x="304" y="0"/>
                      <a:pt x="303" y="0"/>
                      <a:pt x="303" y="1"/>
                    </a:cubicBezTo>
                    <a:cubicBezTo>
                      <a:pt x="302" y="1"/>
                      <a:pt x="301" y="1"/>
                      <a:pt x="300" y="2"/>
                    </a:cubicBezTo>
                    <a:cubicBezTo>
                      <a:pt x="299" y="4"/>
                      <a:pt x="300" y="7"/>
                      <a:pt x="302" y="8"/>
                    </a:cubicBezTo>
                    <a:cubicBezTo>
                      <a:pt x="448" y="100"/>
                      <a:pt x="448" y="100"/>
                      <a:pt x="448" y="100"/>
                    </a:cubicBezTo>
                    <a:cubicBezTo>
                      <a:pt x="294" y="14"/>
                      <a:pt x="294" y="14"/>
                      <a:pt x="294" y="14"/>
                    </a:cubicBezTo>
                    <a:cubicBezTo>
                      <a:pt x="292" y="13"/>
                      <a:pt x="290" y="14"/>
                      <a:pt x="289" y="15"/>
                    </a:cubicBezTo>
                    <a:cubicBezTo>
                      <a:pt x="288" y="16"/>
                      <a:pt x="288" y="17"/>
                      <a:pt x="288" y="18"/>
                    </a:cubicBezTo>
                    <a:cubicBezTo>
                      <a:pt x="288" y="19"/>
                      <a:pt x="289" y="20"/>
                      <a:pt x="289" y="20"/>
                    </a:cubicBezTo>
                    <a:cubicBezTo>
                      <a:pt x="290" y="21"/>
                      <a:pt x="290" y="22"/>
                      <a:pt x="291" y="23"/>
                    </a:cubicBezTo>
                    <a:cubicBezTo>
                      <a:pt x="293" y="24"/>
                      <a:pt x="295" y="26"/>
                      <a:pt x="298" y="28"/>
                    </a:cubicBezTo>
                    <a:cubicBezTo>
                      <a:pt x="310" y="37"/>
                      <a:pt x="331" y="50"/>
                      <a:pt x="357" y="66"/>
                    </a:cubicBezTo>
                    <a:cubicBezTo>
                      <a:pt x="397" y="89"/>
                      <a:pt x="446" y="118"/>
                      <a:pt x="485" y="142"/>
                    </a:cubicBezTo>
                    <a:cubicBezTo>
                      <a:pt x="505" y="153"/>
                      <a:pt x="522" y="164"/>
                      <a:pt x="535" y="172"/>
                    </a:cubicBezTo>
                    <a:cubicBezTo>
                      <a:pt x="541" y="176"/>
                      <a:pt x="546" y="179"/>
                      <a:pt x="549" y="181"/>
                    </a:cubicBezTo>
                    <a:cubicBezTo>
                      <a:pt x="551" y="182"/>
                      <a:pt x="552" y="183"/>
                      <a:pt x="553" y="184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5" y="183"/>
                      <a:pt x="555" y="183"/>
                      <a:pt x="555" y="183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5" y="183"/>
                      <a:pt x="555" y="183"/>
                      <a:pt x="555" y="183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3"/>
                      <a:pt x="553" y="183"/>
                      <a:pt x="553" y="183"/>
                    </a:cubicBezTo>
                    <a:cubicBezTo>
                      <a:pt x="553" y="183"/>
                      <a:pt x="553" y="184"/>
                      <a:pt x="553" y="184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3"/>
                      <a:pt x="553" y="183"/>
                      <a:pt x="553" y="183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3" y="181"/>
                      <a:pt x="553" y="182"/>
                      <a:pt x="553" y="183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3" y="181"/>
                      <a:pt x="553" y="181"/>
                      <a:pt x="553" y="181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3" y="180"/>
                      <a:pt x="553" y="180"/>
                      <a:pt x="553" y="180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5" y="179"/>
                      <a:pt x="555" y="179"/>
                      <a:pt x="555" y="179"/>
                    </a:cubicBezTo>
                    <a:cubicBezTo>
                      <a:pt x="555" y="179"/>
                      <a:pt x="554" y="180"/>
                      <a:pt x="553" y="180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5" y="179"/>
                      <a:pt x="555" y="179"/>
                      <a:pt x="555" y="179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7" y="179"/>
                      <a:pt x="557" y="179"/>
                      <a:pt x="557" y="179"/>
                    </a:cubicBezTo>
                    <a:cubicBezTo>
                      <a:pt x="556" y="179"/>
                      <a:pt x="556" y="179"/>
                      <a:pt x="555" y="179"/>
                    </a:cubicBezTo>
                    <a:cubicBezTo>
                      <a:pt x="557" y="183"/>
                      <a:pt x="557" y="183"/>
                      <a:pt x="557" y="183"/>
                    </a:cubicBezTo>
                    <a:cubicBezTo>
                      <a:pt x="557" y="179"/>
                      <a:pt x="557" y="179"/>
                      <a:pt x="557" y="179"/>
                    </a:cubicBezTo>
                    <a:cubicBezTo>
                      <a:pt x="557" y="182"/>
                      <a:pt x="557" y="182"/>
                      <a:pt x="557" y="182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7" y="179"/>
                      <a:pt x="557" y="179"/>
                      <a:pt x="557" y="179"/>
                    </a:cubicBezTo>
                    <a:cubicBezTo>
                      <a:pt x="557" y="182"/>
                      <a:pt x="557" y="182"/>
                      <a:pt x="557" y="182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7" y="180"/>
                      <a:pt x="557" y="180"/>
                      <a:pt x="557" y="180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7" y="180"/>
                      <a:pt x="557" y="180"/>
                      <a:pt x="557" y="180"/>
                    </a:cubicBezTo>
                    <a:cubicBezTo>
                      <a:pt x="558" y="179"/>
                      <a:pt x="558" y="179"/>
                      <a:pt x="558" y="179"/>
                    </a:cubicBezTo>
                    <a:cubicBezTo>
                      <a:pt x="558" y="179"/>
                      <a:pt x="557" y="179"/>
                      <a:pt x="556" y="178"/>
                    </a:cubicBezTo>
                    <a:cubicBezTo>
                      <a:pt x="553" y="177"/>
                      <a:pt x="547" y="173"/>
                      <a:pt x="538" y="168"/>
                    </a:cubicBezTo>
                    <a:cubicBezTo>
                      <a:pt x="507" y="149"/>
                      <a:pt x="447" y="113"/>
                      <a:pt x="393" y="80"/>
                    </a:cubicBezTo>
                    <a:cubicBezTo>
                      <a:pt x="365" y="64"/>
                      <a:pt x="340" y="49"/>
                      <a:pt x="320" y="39"/>
                    </a:cubicBezTo>
                    <a:cubicBezTo>
                      <a:pt x="311" y="33"/>
                      <a:pt x="302" y="29"/>
                      <a:pt x="296" y="25"/>
                    </a:cubicBezTo>
                    <a:cubicBezTo>
                      <a:pt x="293" y="24"/>
                      <a:pt x="290" y="23"/>
                      <a:pt x="288" y="22"/>
                    </a:cubicBezTo>
                    <a:cubicBezTo>
                      <a:pt x="287" y="21"/>
                      <a:pt x="286" y="21"/>
                      <a:pt x="285" y="21"/>
                    </a:cubicBezTo>
                    <a:cubicBezTo>
                      <a:pt x="284" y="20"/>
                      <a:pt x="284" y="20"/>
                      <a:pt x="283" y="20"/>
                    </a:cubicBezTo>
                    <a:cubicBezTo>
                      <a:pt x="282" y="20"/>
                      <a:pt x="282" y="20"/>
                      <a:pt x="281" y="20"/>
                    </a:cubicBezTo>
                    <a:cubicBezTo>
                      <a:pt x="280" y="21"/>
                      <a:pt x="279" y="21"/>
                      <a:pt x="279" y="22"/>
                    </a:cubicBezTo>
                    <a:cubicBezTo>
                      <a:pt x="278" y="23"/>
                      <a:pt x="278" y="24"/>
                      <a:pt x="278" y="25"/>
                    </a:cubicBezTo>
                    <a:cubicBezTo>
                      <a:pt x="278" y="26"/>
                      <a:pt x="279" y="27"/>
                      <a:pt x="280" y="28"/>
                    </a:cubicBezTo>
                    <a:cubicBezTo>
                      <a:pt x="280" y="28"/>
                      <a:pt x="284" y="30"/>
                      <a:pt x="291" y="34"/>
                    </a:cubicBezTo>
                    <a:cubicBezTo>
                      <a:pt x="317" y="49"/>
                      <a:pt x="380" y="87"/>
                      <a:pt x="437" y="121"/>
                    </a:cubicBezTo>
                    <a:cubicBezTo>
                      <a:pt x="465" y="139"/>
                      <a:pt x="492" y="155"/>
                      <a:pt x="512" y="168"/>
                    </a:cubicBezTo>
                    <a:cubicBezTo>
                      <a:pt x="522" y="175"/>
                      <a:pt x="530" y="180"/>
                      <a:pt x="535" y="184"/>
                    </a:cubicBezTo>
                    <a:cubicBezTo>
                      <a:pt x="538" y="186"/>
                      <a:pt x="540" y="188"/>
                      <a:pt x="541" y="189"/>
                    </a:cubicBezTo>
                    <a:cubicBezTo>
                      <a:pt x="542" y="190"/>
                      <a:pt x="543" y="190"/>
                      <a:pt x="543" y="191"/>
                    </a:cubicBezTo>
                    <a:cubicBezTo>
                      <a:pt x="543" y="191"/>
                      <a:pt x="543" y="191"/>
                      <a:pt x="543" y="191"/>
                    </a:cubicBezTo>
                    <a:cubicBezTo>
                      <a:pt x="544" y="190"/>
                      <a:pt x="544" y="190"/>
                      <a:pt x="544" y="190"/>
                    </a:cubicBezTo>
                    <a:cubicBezTo>
                      <a:pt x="543" y="190"/>
                      <a:pt x="543" y="190"/>
                      <a:pt x="543" y="190"/>
                    </a:cubicBezTo>
                    <a:cubicBezTo>
                      <a:pt x="543" y="191"/>
                      <a:pt x="543" y="191"/>
                      <a:pt x="543" y="191"/>
                    </a:cubicBezTo>
                    <a:cubicBezTo>
                      <a:pt x="544" y="190"/>
                      <a:pt x="544" y="190"/>
                      <a:pt x="544" y="190"/>
                    </a:cubicBezTo>
                    <a:cubicBezTo>
                      <a:pt x="543" y="190"/>
                      <a:pt x="543" y="190"/>
                      <a:pt x="543" y="190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2" y="189"/>
                      <a:pt x="542" y="189"/>
                      <a:pt x="542" y="189"/>
                    </a:cubicBezTo>
                    <a:cubicBezTo>
                      <a:pt x="542" y="190"/>
                      <a:pt x="543" y="190"/>
                      <a:pt x="543" y="190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2" y="189"/>
                      <a:pt x="542" y="189"/>
                      <a:pt x="542" y="189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3" y="187"/>
                      <a:pt x="543" y="187"/>
                      <a:pt x="543" y="187"/>
                    </a:cubicBezTo>
                    <a:cubicBezTo>
                      <a:pt x="543" y="188"/>
                      <a:pt x="542" y="189"/>
                      <a:pt x="542" y="189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3" y="187"/>
                      <a:pt x="543" y="187"/>
                      <a:pt x="543" y="187"/>
                    </a:cubicBezTo>
                    <a:cubicBezTo>
                      <a:pt x="543" y="187"/>
                      <a:pt x="543" y="187"/>
                      <a:pt x="543" y="187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5" y="186"/>
                      <a:pt x="545" y="186"/>
                      <a:pt x="545" y="186"/>
                    </a:cubicBezTo>
                    <a:cubicBezTo>
                      <a:pt x="544" y="186"/>
                      <a:pt x="544" y="187"/>
                      <a:pt x="543" y="187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5" y="186"/>
                      <a:pt x="545" y="186"/>
                      <a:pt x="545" y="186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5" y="186"/>
                      <a:pt x="545" y="186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8"/>
                      <a:pt x="546" y="188"/>
                      <a:pt x="546" y="188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8"/>
                      <a:pt x="546" y="188"/>
                      <a:pt x="546" y="188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6" y="186"/>
                    </a:cubicBezTo>
                    <a:cubicBezTo>
                      <a:pt x="546" y="186"/>
                      <a:pt x="546" y="186"/>
                      <a:pt x="545" y="185"/>
                    </a:cubicBezTo>
                    <a:cubicBezTo>
                      <a:pt x="542" y="184"/>
                      <a:pt x="535" y="180"/>
                      <a:pt x="526" y="175"/>
                    </a:cubicBezTo>
                    <a:cubicBezTo>
                      <a:pt x="494" y="156"/>
                      <a:pt x="434" y="119"/>
                      <a:pt x="380" y="86"/>
                    </a:cubicBezTo>
                    <a:cubicBezTo>
                      <a:pt x="353" y="69"/>
                      <a:pt x="328" y="54"/>
                      <a:pt x="308" y="43"/>
                    </a:cubicBezTo>
                    <a:cubicBezTo>
                      <a:pt x="298" y="37"/>
                      <a:pt x="290" y="33"/>
                      <a:pt x="284" y="29"/>
                    </a:cubicBezTo>
                    <a:cubicBezTo>
                      <a:pt x="280" y="28"/>
                      <a:pt x="277" y="26"/>
                      <a:pt x="275" y="26"/>
                    </a:cubicBezTo>
                    <a:cubicBezTo>
                      <a:pt x="274" y="25"/>
                      <a:pt x="273" y="25"/>
                      <a:pt x="272" y="24"/>
                    </a:cubicBezTo>
                    <a:cubicBezTo>
                      <a:pt x="271" y="24"/>
                      <a:pt x="270" y="24"/>
                      <a:pt x="269" y="24"/>
                    </a:cubicBezTo>
                    <a:cubicBezTo>
                      <a:pt x="269" y="24"/>
                      <a:pt x="268" y="24"/>
                      <a:pt x="267" y="24"/>
                    </a:cubicBezTo>
                    <a:cubicBezTo>
                      <a:pt x="266" y="25"/>
                      <a:pt x="265" y="25"/>
                      <a:pt x="265" y="26"/>
                    </a:cubicBezTo>
                    <a:cubicBezTo>
                      <a:pt x="264" y="27"/>
                      <a:pt x="264" y="28"/>
                      <a:pt x="264" y="29"/>
                    </a:cubicBezTo>
                    <a:cubicBezTo>
                      <a:pt x="264" y="30"/>
                      <a:pt x="265" y="31"/>
                      <a:pt x="266" y="32"/>
                    </a:cubicBezTo>
                    <a:cubicBezTo>
                      <a:pt x="266" y="32"/>
                      <a:pt x="270" y="34"/>
                      <a:pt x="277" y="38"/>
                    </a:cubicBezTo>
                    <a:cubicBezTo>
                      <a:pt x="302" y="53"/>
                      <a:pt x="364" y="90"/>
                      <a:pt x="420" y="124"/>
                    </a:cubicBezTo>
                    <a:cubicBezTo>
                      <a:pt x="448" y="141"/>
                      <a:pt x="474" y="158"/>
                      <a:pt x="493" y="170"/>
                    </a:cubicBezTo>
                    <a:cubicBezTo>
                      <a:pt x="503" y="177"/>
                      <a:pt x="511" y="182"/>
                      <a:pt x="516" y="186"/>
                    </a:cubicBezTo>
                    <a:cubicBezTo>
                      <a:pt x="519" y="188"/>
                      <a:pt x="521" y="189"/>
                      <a:pt x="522" y="191"/>
                    </a:cubicBezTo>
                    <a:cubicBezTo>
                      <a:pt x="523" y="191"/>
                      <a:pt x="523" y="192"/>
                      <a:pt x="524" y="192"/>
                    </a:cubicBezTo>
                    <a:cubicBezTo>
                      <a:pt x="524" y="192"/>
                      <a:pt x="524" y="192"/>
                      <a:pt x="524" y="192"/>
                    </a:cubicBezTo>
                    <a:cubicBezTo>
                      <a:pt x="525" y="191"/>
                      <a:pt x="525" y="191"/>
                      <a:pt x="525" y="191"/>
                    </a:cubicBezTo>
                    <a:cubicBezTo>
                      <a:pt x="524" y="191"/>
                      <a:pt x="524" y="191"/>
                      <a:pt x="524" y="191"/>
                    </a:cubicBezTo>
                    <a:cubicBezTo>
                      <a:pt x="524" y="192"/>
                      <a:pt x="524" y="192"/>
                      <a:pt x="524" y="192"/>
                    </a:cubicBezTo>
                    <a:cubicBezTo>
                      <a:pt x="525" y="191"/>
                      <a:pt x="525" y="191"/>
                      <a:pt x="525" y="191"/>
                    </a:cubicBezTo>
                    <a:cubicBezTo>
                      <a:pt x="524" y="191"/>
                      <a:pt x="524" y="191"/>
                      <a:pt x="524" y="191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3" y="190"/>
                      <a:pt x="523" y="190"/>
                      <a:pt x="523" y="190"/>
                    </a:cubicBezTo>
                    <a:cubicBezTo>
                      <a:pt x="523" y="191"/>
                      <a:pt x="523" y="191"/>
                      <a:pt x="524" y="191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3" y="190"/>
                      <a:pt x="523" y="190"/>
                      <a:pt x="523" y="190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4" y="188"/>
                      <a:pt x="524" y="188"/>
                      <a:pt x="524" y="188"/>
                    </a:cubicBezTo>
                    <a:cubicBezTo>
                      <a:pt x="523" y="189"/>
                      <a:pt x="523" y="189"/>
                      <a:pt x="523" y="190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4" y="188"/>
                      <a:pt x="524" y="188"/>
                      <a:pt x="524" y="188"/>
                    </a:cubicBezTo>
                    <a:cubicBezTo>
                      <a:pt x="527" y="190"/>
                      <a:pt x="527" y="190"/>
                      <a:pt x="527" y="190"/>
                    </a:cubicBezTo>
                    <a:cubicBezTo>
                      <a:pt x="529" y="187"/>
                      <a:pt x="529" y="187"/>
                      <a:pt x="529" y="187"/>
                    </a:cubicBezTo>
                    <a:cubicBezTo>
                      <a:pt x="267" y="36"/>
                      <a:pt x="267" y="36"/>
                      <a:pt x="267" y="36"/>
                    </a:cubicBezTo>
                    <a:cubicBezTo>
                      <a:pt x="265" y="34"/>
                      <a:pt x="262" y="35"/>
                      <a:pt x="261" y="37"/>
                    </a:cubicBezTo>
                    <a:cubicBezTo>
                      <a:pt x="260" y="39"/>
                      <a:pt x="261" y="41"/>
                      <a:pt x="263" y="42"/>
                    </a:cubicBezTo>
                    <a:cubicBezTo>
                      <a:pt x="263" y="42"/>
                      <a:pt x="267" y="45"/>
                      <a:pt x="273" y="49"/>
                    </a:cubicBezTo>
                    <a:cubicBezTo>
                      <a:pt x="297" y="63"/>
                      <a:pt x="357" y="98"/>
                      <a:pt x="411" y="131"/>
                    </a:cubicBezTo>
                    <a:cubicBezTo>
                      <a:pt x="437" y="147"/>
                      <a:pt x="463" y="163"/>
                      <a:pt x="481" y="175"/>
                    </a:cubicBezTo>
                    <a:cubicBezTo>
                      <a:pt x="491" y="181"/>
                      <a:pt x="498" y="187"/>
                      <a:pt x="503" y="190"/>
                    </a:cubicBezTo>
                    <a:cubicBezTo>
                      <a:pt x="506" y="192"/>
                      <a:pt x="508" y="194"/>
                      <a:pt x="509" y="195"/>
                    </a:cubicBezTo>
                    <a:cubicBezTo>
                      <a:pt x="510" y="196"/>
                      <a:pt x="510" y="196"/>
                      <a:pt x="510" y="196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2" y="195"/>
                      <a:pt x="512" y="195"/>
                      <a:pt x="512" y="195"/>
                    </a:cubicBezTo>
                    <a:cubicBezTo>
                      <a:pt x="510" y="196"/>
                      <a:pt x="510" y="196"/>
                      <a:pt x="510" y="196"/>
                    </a:cubicBezTo>
                    <a:cubicBezTo>
                      <a:pt x="511" y="196"/>
                      <a:pt x="511" y="196"/>
                      <a:pt x="511" y="196"/>
                    </a:cubicBezTo>
                    <a:cubicBezTo>
                      <a:pt x="512" y="195"/>
                      <a:pt x="512" y="195"/>
                      <a:pt x="512" y="195"/>
                    </a:cubicBezTo>
                    <a:cubicBezTo>
                      <a:pt x="510" y="196"/>
                      <a:pt x="510" y="196"/>
                      <a:pt x="510" y="196"/>
                    </a:cubicBezTo>
                    <a:cubicBezTo>
                      <a:pt x="513" y="195"/>
                      <a:pt x="513" y="195"/>
                      <a:pt x="513" y="195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10" y="195"/>
                      <a:pt x="510" y="196"/>
                      <a:pt x="510" y="196"/>
                    </a:cubicBezTo>
                    <a:cubicBezTo>
                      <a:pt x="513" y="195"/>
                      <a:pt x="513" y="195"/>
                      <a:pt x="513" y="195"/>
                    </a:cubicBezTo>
                    <a:cubicBezTo>
                      <a:pt x="510" y="195"/>
                      <a:pt x="510" y="195"/>
                      <a:pt x="510" y="195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1" y="193"/>
                      <a:pt x="511" y="193"/>
                      <a:pt x="511" y="193"/>
                    </a:cubicBezTo>
                    <a:cubicBezTo>
                      <a:pt x="510" y="193"/>
                      <a:pt x="510" y="194"/>
                      <a:pt x="510" y="195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1" y="193"/>
                      <a:pt x="511" y="193"/>
                      <a:pt x="511" y="193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1" y="193"/>
                      <a:pt x="511" y="193"/>
                      <a:pt x="511" y="193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3" y="191"/>
                      <a:pt x="513" y="191"/>
                      <a:pt x="513" y="191"/>
                    </a:cubicBezTo>
                    <a:cubicBezTo>
                      <a:pt x="512" y="191"/>
                      <a:pt x="511" y="192"/>
                      <a:pt x="511" y="193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3" y="191"/>
                      <a:pt x="513" y="191"/>
                      <a:pt x="513" y="191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4" y="191"/>
                      <a:pt x="514" y="191"/>
                      <a:pt x="514" y="191"/>
                    </a:cubicBezTo>
                    <a:cubicBezTo>
                      <a:pt x="514" y="191"/>
                      <a:pt x="513" y="191"/>
                      <a:pt x="513" y="191"/>
                    </a:cubicBezTo>
                    <a:cubicBezTo>
                      <a:pt x="514" y="195"/>
                      <a:pt x="514" y="195"/>
                      <a:pt x="514" y="195"/>
                    </a:cubicBezTo>
                    <a:cubicBezTo>
                      <a:pt x="514" y="191"/>
                      <a:pt x="514" y="191"/>
                      <a:pt x="514" y="191"/>
                    </a:cubicBezTo>
                    <a:cubicBezTo>
                      <a:pt x="514" y="194"/>
                      <a:pt x="514" y="194"/>
                      <a:pt x="514" y="194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4" y="191"/>
                      <a:pt x="514" y="191"/>
                    </a:cubicBezTo>
                    <a:cubicBezTo>
                      <a:pt x="514" y="194"/>
                      <a:pt x="514" y="194"/>
                      <a:pt x="514" y="194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4" y="192"/>
                      <a:pt x="514" y="192"/>
                      <a:pt x="514" y="192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4" y="192"/>
                      <a:pt x="514" y="192"/>
                      <a:pt x="514" y="192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5" y="191"/>
                      <a:pt x="515" y="191"/>
                    </a:cubicBezTo>
                    <a:cubicBezTo>
                      <a:pt x="515" y="191"/>
                      <a:pt x="514" y="191"/>
                      <a:pt x="513" y="190"/>
                    </a:cubicBezTo>
                    <a:cubicBezTo>
                      <a:pt x="510" y="189"/>
                      <a:pt x="503" y="185"/>
                      <a:pt x="495" y="180"/>
                    </a:cubicBezTo>
                    <a:cubicBezTo>
                      <a:pt x="463" y="163"/>
                      <a:pt x="403" y="129"/>
                      <a:pt x="350" y="99"/>
                    </a:cubicBezTo>
                    <a:cubicBezTo>
                      <a:pt x="324" y="84"/>
                      <a:pt x="300" y="70"/>
                      <a:pt x="282" y="59"/>
                    </a:cubicBezTo>
                    <a:cubicBezTo>
                      <a:pt x="273" y="54"/>
                      <a:pt x="266" y="50"/>
                      <a:pt x="261" y="47"/>
                    </a:cubicBezTo>
                    <a:cubicBezTo>
                      <a:pt x="256" y="44"/>
                      <a:pt x="253" y="43"/>
                      <a:pt x="253" y="43"/>
                    </a:cubicBezTo>
                    <a:cubicBezTo>
                      <a:pt x="251" y="42"/>
                      <a:pt x="249" y="42"/>
                      <a:pt x="248" y="44"/>
                    </a:cubicBezTo>
                    <a:cubicBezTo>
                      <a:pt x="247" y="45"/>
                      <a:pt x="247" y="46"/>
                      <a:pt x="247" y="46"/>
                    </a:cubicBezTo>
                    <a:cubicBezTo>
                      <a:pt x="247" y="47"/>
                      <a:pt x="247" y="48"/>
                      <a:pt x="247" y="48"/>
                    </a:cubicBezTo>
                    <a:cubicBezTo>
                      <a:pt x="248" y="49"/>
                      <a:pt x="248" y="49"/>
                      <a:pt x="248" y="49"/>
                    </a:cubicBezTo>
                    <a:cubicBezTo>
                      <a:pt x="248" y="49"/>
                      <a:pt x="249" y="50"/>
                      <a:pt x="249" y="50"/>
                    </a:cubicBezTo>
                    <a:cubicBezTo>
                      <a:pt x="250" y="51"/>
                      <a:pt x="252" y="52"/>
                      <a:pt x="254" y="54"/>
                    </a:cubicBezTo>
                    <a:cubicBezTo>
                      <a:pt x="263" y="60"/>
                      <a:pt x="283" y="73"/>
                      <a:pt x="308" y="88"/>
                    </a:cubicBezTo>
                    <a:cubicBezTo>
                      <a:pt x="381" y="134"/>
                      <a:pt x="497" y="205"/>
                      <a:pt x="497" y="205"/>
                    </a:cubicBezTo>
                    <a:cubicBezTo>
                      <a:pt x="499" y="202"/>
                      <a:pt x="499" y="202"/>
                      <a:pt x="499" y="202"/>
                    </a:cubicBezTo>
                    <a:cubicBezTo>
                      <a:pt x="502" y="198"/>
                      <a:pt x="502" y="198"/>
                      <a:pt x="502" y="198"/>
                    </a:cubicBezTo>
                    <a:cubicBezTo>
                      <a:pt x="501" y="198"/>
                      <a:pt x="439" y="161"/>
                      <a:pt x="375" y="124"/>
                    </a:cubicBezTo>
                    <a:cubicBezTo>
                      <a:pt x="343" y="106"/>
                      <a:pt x="311" y="87"/>
                      <a:pt x="285" y="73"/>
                    </a:cubicBezTo>
                    <a:cubicBezTo>
                      <a:pt x="272" y="66"/>
                      <a:pt x="261" y="60"/>
                      <a:pt x="253" y="56"/>
                    </a:cubicBezTo>
                    <a:cubicBezTo>
                      <a:pt x="249" y="54"/>
                      <a:pt x="245" y="53"/>
                      <a:pt x="243" y="52"/>
                    </a:cubicBezTo>
                    <a:cubicBezTo>
                      <a:pt x="241" y="51"/>
                      <a:pt x="240" y="51"/>
                      <a:pt x="239" y="50"/>
                    </a:cubicBezTo>
                    <a:cubicBezTo>
                      <a:pt x="238" y="50"/>
                      <a:pt x="237" y="50"/>
                      <a:pt x="235" y="50"/>
                    </a:cubicBezTo>
                    <a:cubicBezTo>
                      <a:pt x="235" y="50"/>
                      <a:pt x="234" y="50"/>
                      <a:pt x="234" y="50"/>
                    </a:cubicBezTo>
                    <a:cubicBezTo>
                      <a:pt x="233" y="50"/>
                      <a:pt x="232" y="51"/>
                      <a:pt x="231" y="52"/>
                    </a:cubicBezTo>
                    <a:cubicBezTo>
                      <a:pt x="231" y="52"/>
                      <a:pt x="231" y="53"/>
                      <a:pt x="231" y="54"/>
                    </a:cubicBezTo>
                    <a:cubicBezTo>
                      <a:pt x="231" y="55"/>
                      <a:pt x="231" y="56"/>
                      <a:pt x="231" y="56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2" y="57"/>
                      <a:pt x="232" y="57"/>
                      <a:pt x="232" y="57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5" y="58"/>
                      <a:pt x="239" y="61"/>
                      <a:pt x="247" y="66"/>
                    </a:cubicBezTo>
                    <a:cubicBezTo>
                      <a:pt x="274" y="81"/>
                      <a:pt x="333" y="116"/>
                      <a:pt x="386" y="148"/>
                    </a:cubicBezTo>
                    <a:cubicBezTo>
                      <a:pt x="413" y="164"/>
                      <a:pt x="437" y="180"/>
                      <a:pt x="455" y="192"/>
                    </a:cubicBezTo>
                    <a:cubicBezTo>
                      <a:pt x="465" y="198"/>
                      <a:pt x="472" y="203"/>
                      <a:pt x="477" y="207"/>
                    </a:cubicBezTo>
                    <a:cubicBezTo>
                      <a:pt x="479" y="209"/>
                      <a:pt x="481" y="210"/>
                      <a:pt x="483" y="211"/>
                    </a:cubicBezTo>
                    <a:cubicBezTo>
                      <a:pt x="483" y="212"/>
                      <a:pt x="483" y="212"/>
                      <a:pt x="484" y="212"/>
                    </a:cubicBezTo>
                    <a:cubicBezTo>
                      <a:pt x="484" y="213"/>
                      <a:pt x="484" y="213"/>
                      <a:pt x="484" y="213"/>
                    </a:cubicBezTo>
                    <a:cubicBezTo>
                      <a:pt x="486" y="211"/>
                      <a:pt x="486" y="211"/>
                      <a:pt x="486" y="211"/>
                    </a:cubicBezTo>
                    <a:cubicBezTo>
                      <a:pt x="483" y="211"/>
                      <a:pt x="483" y="211"/>
                      <a:pt x="483" y="211"/>
                    </a:cubicBezTo>
                    <a:cubicBezTo>
                      <a:pt x="483" y="212"/>
                      <a:pt x="484" y="213"/>
                      <a:pt x="484" y="213"/>
                    </a:cubicBezTo>
                    <a:cubicBezTo>
                      <a:pt x="486" y="211"/>
                      <a:pt x="486" y="211"/>
                      <a:pt x="486" y="211"/>
                    </a:cubicBezTo>
                    <a:cubicBezTo>
                      <a:pt x="483" y="211"/>
                      <a:pt x="483" y="211"/>
                      <a:pt x="483" y="211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4" y="210"/>
                      <a:pt x="484" y="210"/>
                      <a:pt x="484" y="210"/>
                    </a:cubicBezTo>
                    <a:cubicBezTo>
                      <a:pt x="484" y="210"/>
                      <a:pt x="483" y="211"/>
                      <a:pt x="483" y="211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4" y="210"/>
                      <a:pt x="484" y="210"/>
                      <a:pt x="484" y="210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4" y="209"/>
                      <a:pt x="484" y="209"/>
                      <a:pt x="484" y="209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6" y="208"/>
                      <a:pt x="486" y="208"/>
                      <a:pt x="486" y="208"/>
                    </a:cubicBezTo>
                    <a:cubicBezTo>
                      <a:pt x="485" y="208"/>
                      <a:pt x="485" y="209"/>
                      <a:pt x="484" y="209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6" y="208"/>
                      <a:pt x="486" y="208"/>
                      <a:pt x="486" y="208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7" y="208"/>
                      <a:pt x="487" y="208"/>
                      <a:pt x="487" y="208"/>
                    </a:cubicBezTo>
                    <a:cubicBezTo>
                      <a:pt x="487" y="208"/>
                      <a:pt x="487" y="208"/>
                      <a:pt x="486" y="208"/>
                    </a:cubicBezTo>
                    <a:cubicBezTo>
                      <a:pt x="487" y="212"/>
                      <a:pt x="487" y="212"/>
                      <a:pt x="487" y="212"/>
                    </a:cubicBezTo>
                    <a:cubicBezTo>
                      <a:pt x="487" y="208"/>
                      <a:pt x="487" y="208"/>
                      <a:pt x="487" y="208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7" y="208"/>
                    </a:cubicBezTo>
                    <a:cubicBezTo>
                      <a:pt x="487" y="211"/>
                      <a:pt x="487" y="211"/>
                      <a:pt x="487" y="211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10"/>
                      <a:pt x="488" y="210"/>
                      <a:pt x="488" y="210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10"/>
                      <a:pt x="488" y="210"/>
                      <a:pt x="488" y="210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8" y="208"/>
                    </a:cubicBezTo>
                    <a:cubicBezTo>
                      <a:pt x="488" y="208"/>
                      <a:pt x="488" y="208"/>
                      <a:pt x="487" y="207"/>
                    </a:cubicBezTo>
                    <a:cubicBezTo>
                      <a:pt x="484" y="206"/>
                      <a:pt x="477" y="202"/>
                      <a:pt x="469" y="197"/>
                    </a:cubicBezTo>
                    <a:cubicBezTo>
                      <a:pt x="438" y="180"/>
                      <a:pt x="377" y="146"/>
                      <a:pt x="324" y="115"/>
                    </a:cubicBezTo>
                    <a:cubicBezTo>
                      <a:pt x="297" y="100"/>
                      <a:pt x="272" y="86"/>
                      <a:pt x="255" y="76"/>
                    </a:cubicBezTo>
                    <a:cubicBezTo>
                      <a:pt x="246" y="71"/>
                      <a:pt x="238" y="67"/>
                      <a:pt x="233" y="64"/>
                    </a:cubicBezTo>
                    <a:cubicBezTo>
                      <a:pt x="228" y="61"/>
                      <a:pt x="225" y="59"/>
                      <a:pt x="225" y="59"/>
                    </a:cubicBezTo>
                    <a:cubicBezTo>
                      <a:pt x="223" y="58"/>
                      <a:pt x="221" y="59"/>
                      <a:pt x="220" y="60"/>
                    </a:cubicBezTo>
                    <a:cubicBezTo>
                      <a:pt x="219" y="61"/>
                      <a:pt x="219" y="62"/>
                      <a:pt x="219" y="63"/>
                    </a:cubicBezTo>
                    <a:cubicBezTo>
                      <a:pt x="219" y="63"/>
                      <a:pt x="219" y="64"/>
                      <a:pt x="220" y="64"/>
                    </a:cubicBezTo>
                    <a:cubicBezTo>
                      <a:pt x="220" y="65"/>
                      <a:pt x="220" y="65"/>
                      <a:pt x="220" y="65"/>
                    </a:cubicBezTo>
                    <a:cubicBezTo>
                      <a:pt x="221" y="66"/>
                      <a:pt x="221" y="66"/>
                      <a:pt x="221" y="66"/>
                    </a:cubicBezTo>
                    <a:cubicBezTo>
                      <a:pt x="222" y="67"/>
                      <a:pt x="224" y="68"/>
                      <a:pt x="226" y="70"/>
                    </a:cubicBezTo>
                    <a:cubicBezTo>
                      <a:pt x="236" y="76"/>
                      <a:pt x="255" y="88"/>
                      <a:pt x="280" y="102"/>
                    </a:cubicBezTo>
                    <a:cubicBezTo>
                      <a:pt x="316" y="124"/>
                      <a:pt x="363" y="152"/>
                      <a:pt x="402" y="175"/>
                    </a:cubicBezTo>
                    <a:cubicBezTo>
                      <a:pt x="421" y="187"/>
                      <a:pt x="437" y="197"/>
                      <a:pt x="449" y="205"/>
                    </a:cubicBezTo>
                    <a:cubicBezTo>
                      <a:pt x="455" y="209"/>
                      <a:pt x="460" y="213"/>
                      <a:pt x="463" y="215"/>
                    </a:cubicBezTo>
                    <a:cubicBezTo>
                      <a:pt x="465" y="216"/>
                      <a:pt x="466" y="217"/>
                      <a:pt x="467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68" y="218"/>
                      <a:pt x="468" y="218"/>
                      <a:pt x="468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68" y="218"/>
                      <a:pt x="468" y="218"/>
                      <a:pt x="468" y="218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7"/>
                      <a:pt x="467" y="217"/>
                      <a:pt x="467" y="217"/>
                    </a:cubicBezTo>
                    <a:cubicBezTo>
                      <a:pt x="467" y="218"/>
                      <a:pt x="467" y="218"/>
                      <a:pt x="467" y="218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7"/>
                      <a:pt x="467" y="217"/>
                      <a:pt x="467" y="217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5"/>
                      <a:pt x="467" y="215"/>
                      <a:pt x="467" y="215"/>
                    </a:cubicBezTo>
                    <a:cubicBezTo>
                      <a:pt x="467" y="216"/>
                      <a:pt x="467" y="216"/>
                      <a:pt x="467" y="217"/>
                    </a:cubicBezTo>
                    <a:cubicBezTo>
                      <a:pt x="470" y="217"/>
                      <a:pt x="470" y="217"/>
                      <a:pt x="470" y="217"/>
                    </a:cubicBezTo>
                    <a:cubicBezTo>
                      <a:pt x="467" y="215"/>
                      <a:pt x="467" y="215"/>
                      <a:pt x="467" y="215"/>
                    </a:cubicBezTo>
                    <a:cubicBezTo>
                      <a:pt x="471" y="217"/>
                      <a:pt x="471" y="217"/>
                      <a:pt x="471" y="217"/>
                    </a:cubicBezTo>
                    <a:cubicBezTo>
                      <a:pt x="473" y="214"/>
                      <a:pt x="473" y="214"/>
                      <a:pt x="473" y="214"/>
                    </a:cubicBezTo>
                    <a:cubicBezTo>
                      <a:pt x="214" y="71"/>
                      <a:pt x="214" y="71"/>
                      <a:pt x="214" y="71"/>
                    </a:cubicBezTo>
                    <a:cubicBezTo>
                      <a:pt x="212" y="70"/>
                      <a:pt x="210" y="70"/>
                      <a:pt x="208" y="72"/>
                    </a:cubicBezTo>
                    <a:cubicBezTo>
                      <a:pt x="208" y="73"/>
                      <a:pt x="208" y="73"/>
                      <a:pt x="208" y="74"/>
                    </a:cubicBezTo>
                    <a:cubicBezTo>
                      <a:pt x="208" y="75"/>
                      <a:pt x="208" y="75"/>
                      <a:pt x="208" y="76"/>
                    </a:cubicBezTo>
                    <a:cubicBezTo>
                      <a:pt x="208" y="76"/>
                      <a:pt x="209" y="77"/>
                      <a:pt x="209" y="77"/>
                    </a:cubicBezTo>
                    <a:cubicBezTo>
                      <a:pt x="209" y="77"/>
                      <a:pt x="209" y="77"/>
                      <a:pt x="210" y="78"/>
                    </a:cubicBezTo>
                    <a:cubicBezTo>
                      <a:pt x="211" y="79"/>
                      <a:pt x="212" y="80"/>
                      <a:pt x="215" y="81"/>
                    </a:cubicBezTo>
                    <a:cubicBezTo>
                      <a:pt x="224" y="87"/>
                      <a:pt x="243" y="99"/>
                      <a:pt x="266" y="114"/>
                    </a:cubicBezTo>
                    <a:cubicBezTo>
                      <a:pt x="337" y="159"/>
                      <a:pt x="449" y="227"/>
                      <a:pt x="449" y="227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49" y="221"/>
                      <a:pt x="449" y="221"/>
                      <a:pt x="449" y="221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1" y="220"/>
                      <a:pt x="451" y="220"/>
                      <a:pt x="451" y="220"/>
                    </a:cubicBezTo>
                    <a:cubicBezTo>
                      <a:pt x="451" y="220"/>
                      <a:pt x="450" y="220"/>
                      <a:pt x="449" y="221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1" y="220"/>
                      <a:pt x="451" y="220"/>
                      <a:pt x="451" y="220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2" y="220"/>
                      <a:pt x="452" y="220"/>
                      <a:pt x="452" y="220"/>
                    </a:cubicBezTo>
                    <a:cubicBezTo>
                      <a:pt x="452" y="220"/>
                      <a:pt x="452" y="220"/>
                      <a:pt x="451" y="220"/>
                    </a:cubicBezTo>
                    <a:cubicBezTo>
                      <a:pt x="451" y="224"/>
                      <a:pt x="451" y="224"/>
                      <a:pt x="451" y="224"/>
                    </a:cubicBezTo>
                    <a:cubicBezTo>
                      <a:pt x="452" y="220"/>
                      <a:pt x="452" y="220"/>
                      <a:pt x="452" y="220"/>
                    </a:cubicBezTo>
                    <a:cubicBezTo>
                      <a:pt x="452" y="223"/>
                      <a:pt x="452" y="223"/>
                      <a:pt x="452" y="223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2" y="220"/>
                    </a:cubicBezTo>
                    <a:cubicBezTo>
                      <a:pt x="452" y="223"/>
                      <a:pt x="452" y="223"/>
                      <a:pt x="452" y="223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3" y="220"/>
                      <a:pt x="453" y="220"/>
                    </a:cubicBezTo>
                    <a:cubicBezTo>
                      <a:pt x="453" y="220"/>
                      <a:pt x="452" y="220"/>
                      <a:pt x="452" y="220"/>
                    </a:cubicBezTo>
                    <a:cubicBezTo>
                      <a:pt x="447" y="217"/>
                      <a:pt x="429" y="207"/>
                      <a:pt x="405" y="193"/>
                    </a:cubicBezTo>
                    <a:cubicBezTo>
                      <a:pt x="369" y="173"/>
                      <a:pt x="319" y="145"/>
                      <a:pt x="277" y="123"/>
                    </a:cubicBezTo>
                    <a:cubicBezTo>
                      <a:pt x="257" y="111"/>
                      <a:pt x="238" y="101"/>
                      <a:pt x="224" y="94"/>
                    </a:cubicBezTo>
                    <a:cubicBezTo>
                      <a:pt x="217" y="90"/>
                      <a:pt x="212" y="87"/>
                      <a:pt x="208" y="85"/>
                    </a:cubicBezTo>
                    <a:cubicBezTo>
                      <a:pt x="206" y="84"/>
                      <a:pt x="204" y="83"/>
                      <a:pt x="203" y="83"/>
                    </a:cubicBezTo>
                    <a:cubicBezTo>
                      <a:pt x="202" y="82"/>
                      <a:pt x="202" y="82"/>
                      <a:pt x="201" y="82"/>
                    </a:cubicBezTo>
                    <a:cubicBezTo>
                      <a:pt x="200" y="82"/>
                      <a:pt x="200" y="82"/>
                      <a:pt x="200" y="82"/>
                    </a:cubicBezTo>
                    <a:cubicBezTo>
                      <a:pt x="200" y="82"/>
                      <a:pt x="200" y="82"/>
                      <a:pt x="199" y="82"/>
                    </a:cubicBezTo>
                    <a:cubicBezTo>
                      <a:pt x="199" y="82"/>
                      <a:pt x="198" y="82"/>
                      <a:pt x="198" y="82"/>
                    </a:cubicBezTo>
                    <a:cubicBezTo>
                      <a:pt x="197" y="82"/>
                      <a:pt x="196" y="83"/>
                      <a:pt x="195" y="84"/>
                    </a:cubicBezTo>
                    <a:cubicBezTo>
                      <a:pt x="194" y="85"/>
                      <a:pt x="195" y="88"/>
                      <a:pt x="197" y="89"/>
                    </a:cubicBezTo>
                    <a:cubicBezTo>
                      <a:pt x="435" y="238"/>
                      <a:pt x="435" y="238"/>
                      <a:pt x="435" y="238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3" y="232"/>
                      <a:pt x="433" y="232"/>
                      <a:pt x="433" y="232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5" y="231"/>
                      <a:pt x="435" y="231"/>
                      <a:pt x="435" y="231"/>
                    </a:cubicBezTo>
                    <a:cubicBezTo>
                      <a:pt x="435" y="231"/>
                      <a:pt x="434" y="231"/>
                      <a:pt x="433" y="232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5" y="231"/>
                      <a:pt x="435" y="231"/>
                      <a:pt x="435" y="231"/>
                    </a:cubicBezTo>
                    <a:cubicBezTo>
                      <a:pt x="436" y="234"/>
                      <a:pt x="436" y="234"/>
                      <a:pt x="436" y="234"/>
                    </a:cubicBezTo>
                    <a:cubicBezTo>
                      <a:pt x="436" y="231"/>
                      <a:pt x="436" y="231"/>
                      <a:pt x="436" y="231"/>
                    </a:cubicBezTo>
                    <a:cubicBezTo>
                      <a:pt x="436" y="231"/>
                      <a:pt x="436" y="231"/>
                      <a:pt x="435" y="231"/>
                    </a:cubicBezTo>
                    <a:cubicBezTo>
                      <a:pt x="436" y="234"/>
                      <a:pt x="436" y="234"/>
                      <a:pt x="436" y="234"/>
                    </a:cubicBezTo>
                    <a:cubicBezTo>
                      <a:pt x="436" y="231"/>
                      <a:pt x="436" y="231"/>
                      <a:pt x="436" y="231"/>
                    </a:cubicBezTo>
                    <a:cubicBezTo>
                      <a:pt x="436" y="232"/>
                      <a:pt x="436" y="232"/>
                      <a:pt x="436" y="232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6" y="231"/>
                      <a:pt x="436" y="231"/>
                      <a:pt x="436" y="231"/>
                    </a:cubicBezTo>
                    <a:cubicBezTo>
                      <a:pt x="436" y="232"/>
                      <a:pt x="436" y="232"/>
                      <a:pt x="436" y="232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7" y="231"/>
                      <a:pt x="436" y="230"/>
                      <a:pt x="435" y="230"/>
                    </a:cubicBezTo>
                    <a:cubicBezTo>
                      <a:pt x="433" y="229"/>
                      <a:pt x="427" y="226"/>
                      <a:pt x="420" y="223"/>
                    </a:cubicBezTo>
                    <a:cubicBezTo>
                      <a:pt x="394" y="209"/>
                      <a:pt x="346" y="181"/>
                      <a:pt x="303" y="157"/>
                    </a:cubicBezTo>
                    <a:cubicBezTo>
                      <a:pt x="281" y="145"/>
                      <a:pt x="261" y="133"/>
                      <a:pt x="245" y="125"/>
                    </a:cubicBezTo>
                    <a:cubicBezTo>
                      <a:pt x="237" y="121"/>
                      <a:pt x="231" y="117"/>
                      <a:pt x="226" y="115"/>
                    </a:cubicBezTo>
                    <a:cubicBezTo>
                      <a:pt x="223" y="114"/>
                      <a:pt x="221" y="113"/>
                      <a:pt x="219" y="112"/>
                    </a:cubicBezTo>
                    <a:cubicBezTo>
                      <a:pt x="218" y="112"/>
                      <a:pt x="217" y="112"/>
                      <a:pt x="217" y="111"/>
                    </a:cubicBezTo>
                    <a:cubicBezTo>
                      <a:pt x="216" y="111"/>
                      <a:pt x="215" y="111"/>
                      <a:pt x="214" y="111"/>
                    </a:cubicBezTo>
                    <a:cubicBezTo>
                      <a:pt x="214" y="111"/>
                      <a:pt x="213" y="111"/>
                      <a:pt x="213" y="111"/>
                    </a:cubicBezTo>
                    <a:cubicBezTo>
                      <a:pt x="212" y="112"/>
                      <a:pt x="211" y="112"/>
                      <a:pt x="210" y="113"/>
                    </a:cubicBezTo>
                    <a:cubicBezTo>
                      <a:pt x="214" y="115"/>
                      <a:pt x="214" y="115"/>
                      <a:pt x="214" y="115"/>
                    </a:cubicBezTo>
                    <a:cubicBezTo>
                      <a:pt x="210" y="113"/>
                      <a:pt x="210" y="113"/>
                      <a:pt x="210" y="113"/>
                    </a:cubicBezTo>
                    <a:cubicBezTo>
                      <a:pt x="210" y="114"/>
                      <a:pt x="210" y="115"/>
                      <a:pt x="210" y="115"/>
                    </a:cubicBezTo>
                    <a:cubicBezTo>
                      <a:pt x="210" y="117"/>
                      <a:pt x="210" y="117"/>
                      <a:pt x="210" y="118"/>
                    </a:cubicBezTo>
                    <a:cubicBezTo>
                      <a:pt x="211" y="119"/>
                      <a:pt x="212" y="119"/>
                      <a:pt x="212" y="120"/>
                    </a:cubicBezTo>
                    <a:cubicBezTo>
                      <a:pt x="214" y="121"/>
                      <a:pt x="216" y="122"/>
                      <a:pt x="218" y="124"/>
                    </a:cubicBezTo>
                    <a:cubicBezTo>
                      <a:pt x="227" y="130"/>
                      <a:pt x="244" y="141"/>
                      <a:pt x="265" y="153"/>
                    </a:cubicBezTo>
                    <a:cubicBezTo>
                      <a:pt x="297" y="172"/>
                      <a:pt x="336" y="195"/>
                      <a:pt x="368" y="214"/>
                    </a:cubicBezTo>
                    <a:cubicBezTo>
                      <a:pt x="383" y="224"/>
                      <a:pt x="397" y="232"/>
                      <a:pt x="407" y="238"/>
                    </a:cubicBezTo>
                    <a:cubicBezTo>
                      <a:pt x="412" y="242"/>
                      <a:pt x="416" y="244"/>
                      <a:pt x="419" y="246"/>
                    </a:cubicBezTo>
                    <a:cubicBezTo>
                      <a:pt x="420" y="247"/>
                      <a:pt x="421" y="248"/>
                      <a:pt x="421" y="249"/>
                    </a:cubicBezTo>
                    <a:cubicBezTo>
                      <a:pt x="422" y="249"/>
                      <a:pt x="422" y="249"/>
                      <a:pt x="422" y="249"/>
                    </a:cubicBezTo>
                    <a:cubicBezTo>
                      <a:pt x="422" y="249"/>
                      <a:pt x="422" y="249"/>
                      <a:pt x="422" y="249"/>
                    </a:cubicBezTo>
                    <a:cubicBezTo>
                      <a:pt x="423" y="248"/>
                      <a:pt x="423" y="248"/>
                      <a:pt x="423" y="248"/>
                    </a:cubicBezTo>
                    <a:cubicBezTo>
                      <a:pt x="421" y="249"/>
                      <a:pt x="421" y="249"/>
                      <a:pt x="421" y="249"/>
                    </a:cubicBezTo>
                    <a:cubicBezTo>
                      <a:pt x="422" y="249"/>
                      <a:pt x="422" y="249"/>
                      <a:pt x="422" y="249"/>
                    </a:cubicBezTo>
                    <a:cubicBezTo>
                      <a:pt x="423" y="248"/>
                      <a:pt x="423" y="248"/>
                      <a:pt x="423" y="248"/>
                    </a:cubicBezTo>
                    <a:cubicBezTo>
                      <a:pt x="421" y="249"/>
                      <a:pt x="421" y="249"/>
                      <a:pt x="421" y="249"/>
                    </a:cubicBezTo>
                    <a:cubicBezTo>
                      <a:pt x="424" y="247"/>
                      <a:pt x="424" y="247"/>
                      <a:pt x="424" y="247"/>
                    </a:cubicBezTo>
                    <a:cubicBezTo>
                      <a:pt x="421" y="247"/>
                      <a:pt x="421" y="247"/>
                      <a:pt x="421" y="247"/>
                    </a:cubicBezTo>
                    <a:cubicBezTo>
                      <a:pt x="421" y="248"/>
                      <a:pt x="421" y="248"/>
                      <a:pt x="421" y="249"/>
                    </a:cubicBezTo>
                    <a:cubicBezTo>
                      <a:pt x="424" y="247"/>
                      <a:pt x="424" y="247"/>
                      <a:pt x="424" y="247"/>
                    </a:cubicBezTo>
                    <a:cubicBezTo>
                      <a:pt x="421" y="247"/>
                      <a:pt x="421" y="247"/>
                      <a:pt x="421" y="247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2" y="245"/>
                      <a:pt x="422" y="245"/>
                      <a:pt x="422" y="245"/>
                    </a:cubicBezTo>
                    <a:cubicBezTo>
                      <a:pt x="421" y="246"/>
                      <a:pt x="421" y="247"/>
                      <a:pt x="421" y="247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2" y="245"/>
                      <a:pt x="422" y="245"/>
                      <a:pt x="422" y="245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2" y="245"/>
                      <a:pt x="422" y="245"/>
                      <a:pt x="422" y="245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4" y="244"/>
                      <a:pt x="424" y="244"/>
                      <a:pt x="424" y="244"/>
                    </a:cubicBezTo>
                    <a:cubicBezTo>
                      <a:pt x="423" y="244"/>
                      <a:pt x="422" y="244"/>
                      <a:pt x="422" y="245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4" y="244"/>
                      <a:pt x="424" y="244"/>
                      <a:pt x="424" y="244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5" y="243"/>
                      <a:pt x="425" y="243"/>
                      <a:pt x="425" y="243"/>
                    </a:cubicBezTo>
                    <a:cubicBezTo>
                      <a:pt x="425" y="243"/>
                      <a:pt x="424" y="243"/>
                      <a:pt x="424" y="244"/>
                    </a:cubicBezTo>
                    <a:cubicBezTo>
                      <a:pt x="425" y="247"/>
                      <a:pt x="425" y="247"/>
                      <a:pt x="425" y="247"/>
                    </a:cubicBezTo>
                    <a:cubicBezTo>
                      <a:pt x="425" y="243"/>
                      <a:pt x="425" y="243"/>
                      <a:pt x="425" y="243"/>
                    </a:cubicBezTo>
                    <a:cubicBezTo>
                      <a:pt x="425" y="246"/>
                      <a:pt x="425" y="246"/>
                      <a:pt x="425" y="246"/>
                    </a:cubicBezTo>
                    <a:cubicBezTo>
                      <a:pt x="426" y="243"/>
                      <a:pt x="426" y="243"/>
                      <a:pt x="426" y="243"/>
                    </a:cubicBezTo>
                    <a:cubicBezTo>
                      <a:pt x="426" y="243"/>
                      <a:pt x="426" y="243"/>
                      <a:pt x="425" y="243"/>
                    </a:cubicBezTo>
                    <a:cubicBezTo>
                      <a:pt x="425" y="246"/>
                      <a:pt x="425" y="246"/>
                      <a:pt x="425" y="246"/>
                    </a:cubicBezTo>
                    <a:cubicBezTo>
                      <a:pt x="426" y="243"/>
                      <a:pt x="426" y="243"/>
                      <a:pt x="426" y="243"/>
                    </a:cubicBezTo>
                    <a:cubicBezTo>
                      <a:pt x="426" y="243"/>
                      <a:pt x="425" y="243"/>
                      <a:pt x="425" y="243"/>
                    </a:cubicBezTo>
                    <a:cubicBezTo>
                      <a:pt x="422" y="242"/>
                      <a:pt x="417" y="239"/>
                      <a:pt x="410" y="236"/>
                    </a:cubicBezTo>
                    <a:cubicBezTo>
                      <a:pt x="386" y="223"/>
                      <a:pt x="341" y="198"/>
                      <a:pt x="301" y="176"/>
                    </a:cubicBezTo>
                    <a:cubicBezTo>
                      <a:pt x="281" y="165"/>
                      <a:pt x="262" y="155"/>
                      <a:pt x="248" y="147"/>
                    </a:cubicBezTo>
                    <a:cubicBezTo>
                      <a:pt x="242" y="143"/>
                      <a:pt x="236" y="140"/>
                      <a:pt x="232" y="138"/>
                    </a:cubicBezTo>
                    <a:cubicBezTo>
                      <a:pt x="230" y="137"/>
                      <a:pt x="229" y="136"/>
                      <a:pt x="228" y="136"/>
                    </a:cubicBezTo>
                    <a:cubicBezTo>
                      <a:pt x="227" y="135"/>
                      <a:pt x="227" y="135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6" y="135"/>
                      <a:pt x="226" y="135"/>
                      <a:pt x="226" y="135"/>
                    </a:cubicBezTo>
                    <a:cubicBezTo>
                      <a:pt x="225" y="134"/>
                      <a:pt x="225" y="134"/>
                      <a:pt x="225" y="134"/>
                    </a:cubicBezTo>
                    <a:cubicBezTo>
                      <a:pt x="225" y="134"/>
                      <a:pt x="225" y="134"/>
                      <a:pt x="225" y="134"/>
                    </a:cubicBezTo>
                    <a:cubicBezTo>
                      <a:pt x="225" y="134"/>
                      <a:pt x="225" y="134"/>
                      <a:pt x="224" y="134"/>
                    </a:cubicBezTo>
                    <a:cubicBezTo>
                      <a:pt x="223" y="134"/>
                      <a:pt x="221" y="135"/>
                      <a:pt x="221" y="136"/>
                    </a:cubicBezTo>
                    <a:cubicBezTo>
                      <a:pt x="220" y="137"/>
                      <a:pt x="220" y="138"/>
                      <a:pt x="220" y="138"/>
                    </a:cubicBezTo>
                    <a:cubicBezTo>
                      <a:pt x="220" y="140"/>
                      <a:pt x="221" y="140"/>
                      <a:pt x="221" y="141"/>
                    </a:cubicBezTo>
                    <a:cubicBezTo>
                      <a:pt x="222" y="142"/>
                      <a:pt x="222" y="142"/>
                      <a:pt x="223" y="143"/>
                    </a:cubicBezTo>
                    <a:cubicBezTo>
                      <a:pt x="224" y="144"/>
                      <a:pt x="226" y="145"/>
                      <a:pt x="228" y="146"/>
                    </a:cubicBezTo>
                    <a:cubicBezTo>
                      <a:pt x="236" y="152"/>
                      <a:pt x="251" y="161"/>
                      <a:pt x="269" y="172"/>
                    </a:cubicBezTo>
                    <a:cubicBezTo>
                      <a:pt x="297" y="189"/>
                      <a:pt x="332" y="209"/>
                      <a:pt x="359" y="226"/>
                    </a:cubicBezTo>
                    <a:cubicBezTo>
                      <a:pt x="373" y="234"/>
                      <a:pt x="385" y="241"/>
                      <a:pt x="394" y="247"/>
                    </a:cubicBezTo>
                    <a:cubicBezTo>
                      <a:pt x="398" y="250"/>
                      <a:pt x="402" y="252"/>
                      <a:pt x="404" y="254"/>
                    </a:cubicBezTo>
                    <a:cubicBezTo>
                      <a:pt x="405" y="255"/>
                      <a:pt x="406" y="255"/>
                      <a:pt x="406" y="256"/>
                    </a:cubicBezTo>
                    <a:cubicBezTo>
                      <a:pt x="406" y="256"/>
                      <a:pt x="406" y="256"/>
                      <a:pt x="406" y="256"/>
                    </a:cubicBezTo>
                    <a:cubicBezTo>
                      <a:pt x="407" y="256"/>
                      <a:pt x="407" y="256"/>
                      <a:pt x="407" y="256"/>
                    </a:cubicBezTo>
                    <a:cubicBezTo>
                      <a:pt x="408" y="255"/>
                      <a:pt x="408" y="255"/>
                      <a:pt x="408" y="255"/>
                    </a:cubicBezTo>
                    <a:cubicBezTo>
                      <a:pt x="406" y="256"/>
                      <a:pt x="406" y="256"/>
                      <a:pt x="406" y="256"/>
                    </a:cubicBezTo>
                    <a:cubicBezTo>
                      <a:pt x="407" y="256"/>
                      <a:pt x="407" y="256"/>
                      <a:pt x="407" y="256"/>
                    </a:cubicBezTo>
                    <a:cubicBezTo>
                      <a:pt x="408" y="255"/>
                      <a:pt x="408" y="255"/>
                      <a:pt x="408" y="255"/>
                    </a:cubicBezTo>
                    <a:cubicBezTo>
                      <a:pt x="406" y="256"/>
                      <a:pt x="406" y="256"/>
                      <a:pt x="406" y="256"/>
                    </a:cubicBezTo>
                    <a:cubicBezTo>
                      <a:pt x="409" y="254"/>
                      <a:pt x="409" y="254"/>
                      <a:pt x="409" y="254"/>
                    </a:cubicBezTo>
                    <a:cubicBezTo>
                      <a:pt x="406" y="254"/>
                      <a:pt x="406" y="254"/>
                      <a:pt x="406" y="254"/>
                    </a:cubicBezTo>
                    <a:cubicBezTo>
                      <a:pt x="406" y="255"/>
                      <a:pt x="406" y="255"/>
                      <a:pt x="406" y="256"/>
                    </a:cubicBezTo>
                    <a:cubicBezTo>
                      <a:pt x="409" y="254"/>
                      <a:pt x="409" y="254"/>
                      <a:pt x="409" y="254"/>
                    </a:cubicBezTo>
                    <a:cubicBezTo>
                      <a:pt x="406" y="254"/>
                      <a:pt x="406" y="254"/>
                      <a:pt x="406" y="254"/>
                    </a:cubicBezTo>
                    <a:cubicBezTo>
                      <a:pt x="410" y="254"/>
                      <a:pt x="410" y="254"/>
                      <a:pt x="410" y="254"/>
                    </a:cubicBezTo>
                    <a:cubicBezTo>
                      <a:pt x="407" y="252"/>
                      <a:pt x="407" y="252"/>
                      <a:pt x="407" y="252"/>
                    </a:cubicBezTo>
                    <a:cubicBezTo>
                      <a:pt x="406" y="253"/>
                      <a:pt x="406" y="254"/>
                      <a:pt x="406" y="254"/>
                    </a:cubicBezTo>
                    <a:cubicBezTo>
                      <a:pt x="410" y="254"/>
                      <a:pt x="410" y="254"/>
                      <a:pt x="410" y="254"/>
                    </a:cubicBezTo>
                    <a:cubicBezTo>
                      <a:pt x="407" y="252"/>
                      <a:pt x="407" y="252"/>
                      <a:pt x="407" y="252"/>
                    </a:cubicBezTo>
                    <a:cubicBezTo>
                      <a:pt x="410" y="254"/>
                      <a:pt x="410" y="254"/>
                      <a:pt x="410" y="254"/>
                    </a:cubicBezTo>
                    <a:cubicBezTo>
                      <a:pt x="412" y="251"/>
                      <a:pt x="412" y="251"/>
                      <a:pt x="412" y="251"/>
                    </a:cubicBezTo>
                    <a:cubicBezTo>
                      <a:pt x="233" y="154"/>
                      <a:pt x="233" y="154"/>
                      <a:pt x="233" y="154"/>
                    </a:cubicBezTo>
                    <a:cubicBezTo>
                      <a:pt x="231" y="153"/>
                      <a:pt x="229" y="154"/>
                      <a:pt x="227" y="155"/>
                    </a:cubicBezTo>
                    <a:cubicBezTo>
                      <a:pt x="227" y="156"/>
                      <a:pt x="227" y="157"/>
                      <a:pt x="227" y="158"/>
                    </a:cubicBezTo>
                    <a:cubicBezTo>
                      <a:pt x="227" y="159"/>
                      <a:pt x="227" y="160"/>
                      <a:pt x="227" y="160"/>
                    </a:cubicBezTo>
                    <a:cubicBezTo>
                      <a:pt x="228" y="161"/>
                      <a:pt x="228" y="162"/>
                      <a:pt x="229" y="162"/>
                    </a:cubicBezTo>
                    <a:cubicBezTo>
                      <a:pt x="230" y="163"/>
                      <a:pt x="232" y="165"/>
                      <a:pt x="234" y="166"/>
                    </a:cubicBezTo>
                    <a:cubicBezTo>
                      <a:pt x="241" y="172"/>
                      <a:pt x="256" y="181"/>
                      <a:pt x="273" y="191"/>
                    </a:cubicBezTo>
                    <a:cubicBezTo>
                      <a:pt x="299" y="207"/>
                      <a:pt x="331" y="227"/>
                      <a:pt x="357" y="242"/>
                    </a:cubicBezTo>
                    <a:cubicBezTo>
                      <a:pt x="370" y="250"/>
                      <a:pt x="381" y="257"/>
                      <a:pt x="389" y="261"/>
                    </a:cubicBezTo>
                    <a:cubicBezTo>
                      <a:pt x="393" y="264"/>
                      <a:pt x="397" y="266"/>
                      <a:pt x="399" y="267"/>
                    </a:cubicBezTo>
                    <a:cubicBezTo>
                      <a:pt x="400" y="268"/>
                      <a:pt x="401" y="268"/>
                      <a:pt x="401" y="269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2" y="269"/>
                      <a:pt x="402" y="269"/>
                      <a:pt x="402" y="269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0" y="266"/>
                      <a:pt x="400" y="266"/>
                      <a:pt x="400" y="266"/>
                    </a:cubicBezTo>
                    <a:cubicBezTo>
                      <a:pt x="400" y="267"/>
                      <a:pt x="401" y="267"/>
                      <a:pt x="401" y="268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0" y="266"/>
                      <a:pt x="400" y="266"/>
                      <a:pt x="400" y="266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4"/>
                      <a:pt x="401" y="264"/>
                      <a:pt x="401" y="264"/>
                    </a:cubicBezTo>
                    <a:cubicBezTo>
                      <a:pt x="400" y="265"/>
                      <a:pt x="400" y="265"/>
                      <a:pt x="400" y="266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4"/>
                      <a:pt x="401" y="264"/>
                      <a:pt x="401" y="264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1" y="264"/>
                      <a:pt x="401" y="264"/>
                      <a:pt x="401" y="264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2"/>
                      <a:pt x="403" y="262"/>
                      <a:pt x="403" y="262"/>
                    </a:cubicBezTo>
                    <a:cubicBezTo>
                      <a:pt x="402" y="262"/>
                      <a:pt x="402" y="263"/>
                      <a:pt x="401" y="264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3" y="262"/>
                      <a:pt x="403" y="262"/>
                      <a:pt x="403" y="262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4" y="262"/>
                      <a:pt x="404" y="262"/>
                      <a:pt x="404" y="262"/>
                    </a:cubicBezTo>
                    <a:cubicBezTo>
                      <a:pt x="404" y="262"/>
                      <a:pt x="404" y="262"/>
                      <a:pt x="403" y="262"/>
                    </a:cubicBezTo>
                    <a:cubicBezTo>
                      <a:pt x="404" y="266"/>
                      <a:pt x="404" y="266"/>
                      <a:pt x="404" y="266"/>
                    </a:cubicBezTo>
                    <a:cubicBezTo>
                      <a:pt x="404" y="262"/>
                      <a:pt x="404" y="262"/>
                      <a:pt x="404" y="262"/>
                    </a:cubicBezTo>
                    <a:cubicBezTo>
                      <a:pt x="404" y="265"/>
                      <a:pt x="404" y="265"/>
                      <a:pt x="404" y="265"/>
                    </a:cubicBezTo>
                    <a:cubicBezTo>
                      <a:pt x="405" y="262"/>
                      <a:pt x="405" y="262"/>
                      <a:pt x="405" y="262"/>
                    </a:cubicBezTo>
                    <a:cubicBezTo>
                      <a:pt x="405" y="262"/>
                      <a:pt x="405" y="262"/>
                      <a:pt x="404" y="262"/>
                    </a:cubicBezTo>
                    <a:cubicBezTo>
                      <a:pt x="404" y="265"/>
                      <a:pt x="404" y="265"/>
                      <a:pt x="404" y="265"/>
                    </a:cubicBezTo>
                    <a:cubicBezTo>
                      <a:pt x="405" y="262"/>
                      <a:pt x="405" y="262"/>
                      <a:pt x="405" y="262"/>
                    </a:cubicBezTo>
                    <a:cubicBezTo>
                      <a:pt x="405" y="262"/>
                      <a:pt x="403" y="262"/>
                      <a:pt x="402" y="261"/>
                    </a:cubicBezTo>
                    <a:cubicBezTo>
                      <a:pt x="396" y="258"/>
                      <a:pt x="382" y="251"/>
                      <a:pt x="366" y="242"/>
                    </a:cubicBezTo>
                    <a:cubicBezTo>
                      <a:pt x="341" y="229"/>
                      <a:pt x="309" y="211"/>
                      <a:pt x="283" y="197"/>
                    </a:cubicBezTo>
                    <a:cubicBezTo>
                      <a:pt x="270" y="190"/>
                      <a:pt x="258" y="183"/>
                      <a:pt x="249" y="179"/>
                    </a:cubicBezTo>
                    <a:cubicBezTo>
                      <a:pt x="244" y="176"/>
                      <a:pt x="241" y="175"/>
                      <a:pt x="238" y="173"/>
                    </a:cubicBezTo>
                    <a:cubicBezTo>
                      <a:pt x="236" y="173"/>
                      <a:pt x="235" y="172"/>
                      <a:pt x="234" y="172"/>
                    </a:cubicBezTo>
                    <a:cubicBezTo>
                      <a:pt x="233" y="172"/>
                      <a:pt x="233" y="171"/>
                      <a:pt x="232" y="171"/>
                    </a:cubicBezTo>
                    <a:cubicBezTo>
                      <a:pt x="232" y="171"/>
                      <a:pt x="231" y="171"/>
                      <a:pt x="231" y="171"/>
                    </a:cubicBezTo>
                    <a:cubicBezTo>
                      <a:pt x="230" y="171"/>
                      <a:pt x="230" y="171"/>
                      <a:pt x="229" y="171"/>
                    </a:cubicBezTo>
                    <a:cubicBezTo>
                      <a:pt x="229" y="171"/>
                      <a:pt x="228" y="172"/>
                      <a:pt x="227" y="173"/>
                    </a:cubicBezTo>
                    <a:cubicBezTo>
                      <a:pt x="226" y="175"/>
                      <a:pt x="226" y="177"/>
                      <a:pt x="228" y="179"/>
                    </a:cubicBezTo>
                    <a:cubicBezTo>
                      <a:pt x="389" y="279"/>
                      <a:pt x="389" y="279"/>
                      <a:pt x="389" y="279"/>
                    </a:cubicBezTo>
                    <a:cubicBezTo>
                      <a:pt x="391" y="276"/>
                      <a:pt x="391" y="276"/>
                      <a:pt x="391" y="276"/>
                    </a:cubicBezTo>
                    <a:cubicBezTo>
                      <a:pt x="388" y="274"/>
                      <a:pt x="388" y="274"/>
                      <a:pt x="388" y="274"/>
                    </a:cubicBezTo>
                    <a:cubicBezTo>
                      <a:pt x="391" y="276"/>
                      <a:pt x="391" y="276"/>
                      <a:pt x="391" y="276"/>
                    </a:cubicBezTo>
                    <a:cubicBezTo>
                      <a:pt x="390" y="272"/>
                      <a:pt x="390" y="272"/>
                      <a:pt x="390" y="272"/>
                    </a:cubicBezTo>
                    <a:cubicBezTo>
                      <a:pt x="389" y="272"/>
                      <a:pt x="388" y="273"/>
                      <a:pt x="388" y="274"/>
                    </a:cubicBezTo>
                    <a:cubicBezTo>
                      <a:pt x="391" y="276"/>
                      <a:pt x="391" y="276"/>
                      <a:pt x="391" y="276"/>
                    </a:cubicBezTo>
                    <a:cubicBezTo>
                      <a:pt x="390" y="272"/>
                      <a:pt x="390" y="272"/>
                      <a:pt x="390" y="272"/>
                    </a:cubicBezTo>
                    <a:cubicBezTo>
                      <a:pt x="391" y="275"/>
                      <a:pt x="391" y="275"/>
                      <a:pt x="391" y="275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2"/>
                      <a:pt x="390" y="272"/>
                      <a:pt x="390" y="272"/>
                    </a:cubicBezTo>
                    <a:cubicBezTo>
                      <a:pt x="391" y="275"/>
                      <a:pt x="391" y="275"/>
                      <a:pt x="391" y="275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4"/>
                      <a:pt x="391" y="274"/>
                      <a:pt x="391" y="274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4"/>
                      <a:pt x="391" y="274"/>
                      <a:pt x="391" y="274"/>
                    </a:cubicBezTo>
                    <a:cubicBezTo>
                      <a:pt x="391" y="272"/>
                      <a:pt x="391" y="272"/>
                      <a:pt x="391" y="272"/>
                    </a:cubicBezTo>
                    <a:cubicBezTo>
                      <a:pt x="391" y="272"/>
                      <a:pt x="390" y="271"/>
                      <a:pt x="388" y="271"/>
                    </a:cubicBezTo>
                    <a:cubicBezTo>
                      <a:pt x="382" y="268"/>
                      <a:pt x="369" y="261"/>
                      <a:pt x="353" y="252"/>
                    </a:cubicBezTo>
                    <a:cubicBezTo>
                      <a:pt x="328" y="238"/>
                      <a:pt x="297" y="220"/>
                      <a:pt x="272" y="206"/>
                    </a:cubicBezTo>
                    <a:cubicBezTo>
                      <a:pt x="259" y="199"/>
                      <a:pt x="247" y="192"/>
                      <a:pt x="238" y="188"/>
                    </a:cubicBezTo>
                    <a:cubicBezTo>
                      <a:pt x="234" y="186"/>
                      <a:pt x="230" y="184"/>
                      <a:pt x="227" y="182"/>
                    </a:cubicBezTo>
                    <a:cubicBezTo>
                      <a:pt x="225" y="182"/>
                      <a:pt x="224" y="181"/>
                      <a:pt x="223" y="181"/>
                    </a:cubicBezTo>
                    <a:cubicBezTo>
                      <a:pt x="222" y="181"/>
                      <a:pt x="222" y="180"/>
                      <a:pt x="221" y="180"/>
                    </a:cubicBezTo>
                    <a:cubicBezTo>
                      <a:pt x="221" y="180"/>
                      <a:pt x="220" y="180"/>
                      <a:pt x="220" y="180"/>
                    </a:cubicBezTo>
                    <a:cubicBezTo>
                      <a:pt x="219" y="180"/>
                      <a:pt x="219" y="180"/>
                      <a:pt x="218" y="180"/>
                    </a:cubicBezTo>
                    <a:cubicBezTo>
                      <a:pt x="217" y="181"/>
                      <a:pt x="216" y="181"/>
                      <a:pt x="216" y="182"/>
                    </a:cubicBezTo>
                    <a:cubicBezTo>
                      <a:pt x="215" y="183"/>
                      <a:pt x="215" y="184"/>
                      <a:pt x="215" y="185"/>
                    </a:cubicBezTo>
                    <a:cubicBezTo>
                      <a:pt x="215" y="186"/>
                      <a:pt x="216" y="187"/>
                      <a:pt x="217" y="188"/>
                    </a:cubicBezTo>
                    <a:cubicBezTo>
                      <a:pt x="217" y="188"/>
                      <a:pt x="219" y="189"/>
                      <a:pt x="224" y="192"/>
                    </a:cubicBezTo>
                    <a:cubicBezTo>
                      <a:pt x="239" y="202"/>
                      <a:pt x="278" y="225"/>
                      <a:pt x="313" y="247"/>
                    </a:cubicBezTo>
                    <a:cubicBezTo>
                      <a:pt x="330" y="258"/>
                      <a:pt x="347" y="268"/>
                      <a:pt x="359" y="276"/>
                    </a:cubicBezTo>
                    <a:cubicBezTo>
                      <a:pt x="365" y="280"/>
                      <a:pt x="370" y="283"/>
                      <a:pt x="373" y="285"/>
                    </a:cubicBezTo>
                    <a:cubicBezTo>
                      <a:pt x="375" y="286"/>
                      <a:pt x="377" y="287"/>
                      <a:pt x="377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0" y="287"/>
                      <a:pt x="380" y="287"/>
                      <a:pt x="380" y="287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0" y="287"/>
                      <a:pt x="380" y="287"/>
                      <a:pt x="380" y="287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8"/>
                      <a:pt x="378" y="288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7" y="286"/>
                      <a:pt x="377" y="286"/>
                      <a:pt x="377" y="286"/>
                    </a:cubicBezTo>
                    <a:cubicBezTo>
                      <a:pt x="377" y="287"/>
                      <a:pt x="377" y="287"/>
                      <a:pt x="378" y="288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7" y="286"/>
                      <a:pt x="377" y="286"/>
                      <a:pt x="377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4"/>
                      <a:pt x="378" y="284"/>
                      <a:pt x="378" y="284"/>
                    </a:cubicBezTo>
                    <a:cubicBezTo>
                      <a:pt x="377" y="284"/>
                      <a:pt x="377" y="285"/>
                      <a:pt x="377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4"/>
                      <a:pt x="378" y="284"/>
                      <a:pt x="378" y="284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78" y="283"/>
                      <a:pt x="378" y="283"/>
                      <a:pt x="378" y="283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80" y="282"/>
                      <a:pt x="380" y="282"/>
                      <a:pt x="380" y="282"/>
                    </a:cubicBezTo>
                    <a:cubicBezTo>
                      <a:pt x="379" y="282"/>
                      <a:pt x="378" y="282"/>
                      <a:pt x="378" y="283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380" y="282"/>
                      <a:pt x="380" y="282"/>
                      <a:pt x="380" y="282"/>
                    </a:cubicBezTo>
                    <a:cubicBezTo>
                      <a:pt x="381" y="285"/>
                      <a:pt x="381" y="285"/>
                      <a:pt x="381" y="285"/>
                    </a:cubicBezTo>
                    <a:cubicBezTo>
                      <a:pt x="381" y="282"/>
                      <a:pt x="381" y="282"/>
                      <a:pt x="381" y="282"/>
                    </a:cubicBezTo>
                    <a:cubicBezTo>
                      <a:pt x="381" y="282"/>
                      <a:pt x="380" y="282"/>
                      <a:pt x="380" y="282"/>
                    </a:cubicBezTo>
                    <a:cubicBezTo>
                      <a:pt x="381" y="285"/>
                      <a:pt x="381" y="285"/>
                      <a:pt x="381" y="285"/>
                    </a:cubicBezTo>
                    <a:cubicBezTo>
                      <a:pt x="381" y="282"/>
                      <a:pt x="381" y="282"/>
                      <a:pt x="381" y="282"/>
                    </a:cubicBezTo>
                    <a:cubicBezTo>
                      <a:pt x="381" y="284"/>
                      <a:pt x="381" y="284"/>
                      <a:pt x="381" y="284"/>
                    </a:cubicBezTo>
                    <a:cubicBezTo>
                      <a:pt x="382" y="282"/>
                      <a:pt x="382" y="282"/>
                      <a:pt x="382" y="282"/>
                    </a:cubicBezTo>
                    <a:cubicBezTo>
                      <a:pt x="382" y="282"/>
                      <a:pt x="382" y="282"/>
                      <a:pt x="381" y="282"/>
                    </a:cubicBezTo>
                    <a:cubicBezTo>
                      <a:pt x="381" y="284"/>
                      <a:pt x="381" y="284"/>
                      <a:pt x="381" y="284"/>
                    </a:cubicBezTo>
                    <a:cubicBezTo>
                      <a:pt x="382" y="282"/>
                      <a:pt x="382" y="282"/>
                      <a:pt x="382" y="282"/>
                    </a:cubicBezTo>
                    <a:cubicBezTo>
                      <a:pt x="382" y="282"/>
                      <a:pt x="382" y="282"/>
                      <a:pt x="382" y="282"/>
                    </a:cubicBezTo>
                    <a:cubicBezTo>
                      <a:pt x="381" y="282"/>
                      <a:pt x="380" y="281"/>
                      <a:pt x="379" y="280"/>
                    </a:cubicBezTo>
                    <a:cubicBezTo>
                      <a:pt x="372" y="277"/>
                      <a:pt x="359" y="270"/>
                      <a:pt x="342" y="261"/>
                    </a:cubicBezTo>
                    <a:cubicBezTo>
                      <a:pt x="318" y="247"/>
                      <a:pt x="287" y="230"/>
                      <a:pt x="261" y="216"/>
                    </a:cubicBezTo>
                    <a:cubicBezTo>
                      <a:pt x="248" y="208"/>
                      <a:pt x="236" y="202"/>
                      <a:pt x="228" y="198"/>
                    </a:cubicBezTo>
                    <a:cubicBezTo>
                      <a:pt x="224" y="195"/>
                      <a:pt x="220" y="194"/>
                      <a:pt x="217" y="192"/>
                    </a:cubicBezTo>
                    <a:cubicBezTo>
                      <a:pt x="216" y="192"/>
                      <a:pt x="215" y="191"/>
                      <a:pt x="214" y="191"/>
                    </a:cubicBezTo>
                    <a:cubicBezTo>
                      <a:pt x="214" y="191"/>
                      <a:pt x="213" y="190"/>
                      <a:pt x="213" y="190"/>
                    </a:cubicBezTo>
                    <a:cubicBezTo>
                      <a:pt x="212" y="190"/>
                      <a:pt x="212" y="190"/>
                      <a:pt x="212" y="190"/>
                    </a:cubicBezTo>
                    <a:cubicBezTo>
                      <a:pt x="212" y="190"/>
                      <a:pt x="212" y="190"/>
                      <a:pt x="211" y="190"/>
                    </a:cubicBezTo>
                    <a:cubicBezTo>
                      <a:pt x="211" y="190"/>
                      <a:pt x="210" y="190"/>
                      <a:pt x="210" y="190"/>
                    </a:cubicBezTo>
                    <a:cubicBezTo>
                      <a:pt x="209" y="190"/>
                      <a:pt x="208" y="191"/>
                      <a:pt x="208" y="192"/>
                    </a:cubicBezTo>
                    <a:cubicBezTo>
                      <a:pt x="207" y="193"/>
                      <a:pt x="207" y="193"/>
                      <a:pt x="207" y="194"/>
                    </a:cubicBezTo>
                    <a:cubicBezTo>
                      <a:pt x="207" y="195"/>
                      <a:pt x="207" y="195"/>
                      <a:pt x="207" y="196"/>
                    </a:cubicBezTo>
                    <a:cubicBezTo>
                      <a:pt x="208" y="196"/>
                      <a:pt x="208" y="197"/>
                      <a:pt x="208" y="197"/>
                    </a:cubicBezTo>
                    <a:cubicBezTo>
                      <a:pt x="208" y="197"/>
                      <a:pt x="208" y="197"/>
                      <a:pt x="208" y="197"/>
                    </a:cubicBezTo>
                    <a:cubicBezTo>
                      <a:pt x="209" y="198"/>
                      <a:pt x="209" y="198"/>
                      <a:pt x="210" y="198"/>
                    </a:cubicBezTo>
                    <a:cubicBezTo>
                      <a:pt x="211" y="199"/>
                      <a:pt x="215" y="202"/>
                      <a:pt x="220" y="205"/>
                    </a:cubicBezTo>
                    <a:cubicBezTo>
                      <a:pt x="257" y="228"/>
                      <a:pt x="369" y="298"/>
                      <a:pt x="369" y="298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68" y="292"/>
                      <a:pt x="368" y="292"/>
                      <a:pt x="368" y="292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0" y="290"/>
                      <a:pt x="370" y="290"/>
                      <a:pt x="370" y="290"/>
                    </a:cubicBezTo>
                    <a:cubicBezTo>
                      <a:pt x="369" y="291"/>
                      <a:pt x="368" y="291"/>
                      <a:pt x="368" y="292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0" y="290"/>
                      <a:pt x="370" y="290"/>
                      <a:pt x="370" y="290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0" y="290"/>
                      <a:pt x="370" y="290"/>
                    </a:cubicBezTo>
                    <a:cubicBezTo>
                      <a:pt x="371" y="294"/>
                      <a:pt x="371" y="294"/>
                      <a:pt x="371" y="294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2"/>
                      <a:pt x="371" y="292"/>
                      <a:pt x="371" y="292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2"/>
                      <a:pt x="371" y="292"/>
                      <a:pt x="371" y="292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0" y="290"/>
                      <a:pt x="368" y="289"/>
                    </a:cubicBezTo>
                    <a:cubicBezTo>
                      <a:pt x="361" y="286"/>
                      <a:pt x="348" y="279"/>
                      <a:pt x="331" y="270"/>
                    </a:cubicBezTo>
                    <a:cubicBezTo>
                      <a:pt x="306" y="257"/>
                      <a:pt x="274" y="240"/>
                      <a:pt x="249" y="226"/>
                    </a:cubicBezTo>
                    <a:cubicBezTo>
                      <a:pt x="236" y="219"/>
                      <a:pt x="224" y="212"/>
                      <a:pt x="216" y="208"/>
                    </a:cubicBezTo>
                    <a:cubicBezTo>
                      <a:pt x="212" y="206"/>
                      <a:pt x="209" y="204"/>
                      <a:pt x="207" y="203"/>
                    </a:cubicBezTo>
                    <a:cubicBezTo>
                      <a:pt x="205" y="202"/>
                      <a:pt x="204" y="202"/>
                      <a:pt x="204" y="201"/>
                    </a:cubicBezTo>
                    <a:cubicBezTo>
                      <a:pt x="203" y="201"/>
                      <a:pt x="203" y="201"/>
                      <a:pt x="203" y="201"/>
                    </a:cubicBezTo>
                    <a:cubicBezTo>
                      <a:pt x="203" y="201"/>
                      <a:pt x="203" y="201"/>
                      <a:pt x="203" y="201"/>
                    </a:cubicBezTo>
                    <a:cubicBezTo>
                      <a:pt x="202" y="200"/>
                      <a:pt x="202" y="200"/>
                      <a:pt x="202" y="200"/>
                    </a:cubicBezTo>
                    <a:cubicBezTo>
                      <a:pt x="202" y="200"/>
                      <a:pt x="202" y="200"/>
                      <a:pt x="201" y="200"/>
                    </a:cubicBezTo>
                    <a:cubicBezTo>
                      <a:pt x="201" y="200"/>
                      <a:pt x="200" y="200"/>
                      <a:pt x="200" y="201"/>
                    </a:cubicBezTo>
                    <a:cubicBezTo>
                      <a:pt x="199" y="201"/>
                      <a:pt x="198" y="201"/>
                      <a:pt x="197" y="202"/>
                    </a:cubicBezTo>
                    <a:cubicBezTo>
                      <a:pt x="201" y="204"/>
                      <a:pt x="201" y="204"/>
                      <a:pt x="201" y="204"/>
                    </a:cubicBezTo>
                    <a:cubicBezTo>
                      <a:pt x="198" y="202"/>
                      <a:pt x="198" y="202"/>
                      <a:pt x="198" y="202"/>
                    </a:cubicBezTo>
                    <a:cubicBezTo>
                      <a:pt x="197" y="203"/>
                      <a:pt x="197" y="204"/>
                      <a:pt x="197" y="204"/>
                    </a:cubicBezTo>
                    <a:cubicBezTo>
                      <a:pt x="197" y="205"/>
                      <a:pt x="197" y="206"/>
                      <a:pt x="197" y="206"/>
                    </a:cubicBezTo>
                    <a:cubicBezTo>
                      <a:pt x="198" y="207"/>
                      <a:pt x="198" y="207"/>
                      <a:pt x="198" y="207"/>
                    </a:cubicBezTo>
                    <a:cubicBezTo>
                      <a:pt x="199" y="208"/>
                      <a:pt x="199" y="208"/>
                      <a:pt x="200" y="209"/>
                    </a:cubicBezTo>
                    <a:cubicBezTo>
                      <a:pt x="202" y="211"/>
                      <a:pt x="206" y="213"/>
                      <a:pt x="211" y="217"/>
                    </a:cubicBezTo>
                    <a:cubicBezTo>
                      <a:pt x="231" y="229"/>
                      <a:pt x="268" y="252"/>
                      <a:pt x="300" y="272"/>
                    </a:cubicBezTo>
                    <a:cubicBezTo>
                      <a:pt x="332" y="292"/>
                      <a:pt x="360" y="308"/>
                      <a:pt x="360" y="308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59" y="303"/>
                      <a:pt x="359" y="303"/>
                      <a:pt x="359" y="303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1" y="301"/>
                      <a:pt x="361" y="301"/>
                      <a:pt x="361" y="301"/>
                    </a:cubicBezTo>
                    <a:cubicBezTo>
                      <a:pt x="360" y="301"/>
                      <a:pt x="359" y="302"/>
                      <a:pt x="359" y="303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1" y="301"/>
                      <a:pt x="361" y="301"/>
                      <a:pt x="361" y="301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2" y="301"/>
                      <a:pt x="362" y="301"/>
                      <a:pt x="362" y="301"/>
                    </a:cubicBezTo>
                    <a:cubicBezTo>
                      <a:pt x="362" y="301"/>
                      <a:pt x="361" y="301"/>
                      <a:pt x="361" y="301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2" y="301"/>
                      <a:pt x="362" y="301"/>
                      <a:pt x="362" y="301"/>
                    </a:cubicBezTo>
                    <a:cubicBezTo>
                      <a:pt x="362" y="304"/>
                      <a:pt x="362" y="304"/>
                      <a:pt x="362" y="304"/>
                    </a:cubicBezTo>
                    <a:cubicBezTo>
                      <a:pt x="363" y="301"/>
                      <a:pt x="363" y="301"/>
                      <a:pt x="363" y="301"/>
                    </a:cubicBezTo>
                    <a:cubicBezTo>
                      <a:pt x="363" y="301"/>
                      <a:pt x="362" y="301"/>
                      <a:pt x="362" y="301"/>
                    </a:cubicBezTo>
                    <a:cubicBezTo>
                      <a:pt x="362" y="304"/>
                      <a:pt x="362" y="304"/>
                      <a:pt x="362" y="304"/>
                    </a:cubicBezTo>
                    <a:cubicBezTo>
                      <a:pt x="363" y="301"/>
                      <a:pt x="363" y="301"/>
                      <a:pt x="363" y="301"/>
                    </a:cubicBezTo>
                    <a:cubicBezTo>
                      <a:pt x="362" y="301"/>
                      <a:pt x="362" y="301"/>
                      <a:pt x="362" y="301"/>
                    </a:cubicBezTo>
                    <a:cubicBezTo>
                      <a:pt x="362" y="301"/>
                      <a:pt x="360" y="300"/>
                      <a:pt x="359" y="299"/>
                    </a:cubicBezTo>
                    <a:cubicBezTo>
                      <a:pt x="352" y="296"/>
                      <a:pt x="339" y="289"/>
                      <a:pt x="324" y="281"/>
                    </a:cubicBezTo>
                    <a:cubicBezTo>
                      <a:pt x="300" y="268"/>
                      <a:pt x="270" y="252"/>
                      <a:pt x="246" y="239"/>
                    </a:cubicBezTo>
                    <a:cubicBezTo>
                      <a:pt x="234" y="232"/>
                      <a:pt x="223" y="227"/>
                      <a:pt x="215" y="222"/>
                    </a:cubicBezTo>
                    <a:cubicBezTo>
                      <a:pt x="211" y="220"/>
                      <a:pt x="207" y="219"/>
                      <a:pt x="205" y="218"/>
                    </a:cubicBezTo>
                    <a:cubicBezTo>
                      <a:pt x="203" y="217"/>
                      <a:pt x="202" y="216"/>
                      <a:pt x="201" y="216"/>
                    </a:cubicBezTo>
                    <a:cubicBezTo>
                      <a:pt x="201" y="216"/>
                      <a:pt x="201" y="216"/>
                      <a:pt x="200" y="216"/>
                    </a:cubicBezTo>
                    <a:cubicBezTo>
                      <a:pt x="200" y="216"/>
                      <a:pt x="199" y="215"/>
                      <a:pt x="198" y="215"/>
                    </a:cubicBezTo>
                    <a:cubicBezTo>
                      <a:pt x="198" y="215"/>
                      <a:pt x="198" y="215"/>
                      <a:pt x="197" y="216"/>
                    </a:cubicBezTo>
                    <a:cubicBezTo>
                      <a:pt x="196" y="216"/>
                      <a:pt x="195" y="216"/>
                      <a:pt x="195" y="217"/>
                    </a:cubicBezTo>
                    <a:cubicBezTo>
                      <a:pt x="194" y="219"/>
                      <a:pt x="194" y="222"/>
                      <a:pt x="196" y="223"/>
                    </a:cubicBezTo>
                    <a:cubicBezTo>
                      <a:pt x="350" y="319"/>
                      <a:pt x="350" y="319"/>
                      <a:pt x="350" y="319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49" y="314"/>
                      <a:pt x="349" y="314"/>
                      <a:pt x="349" y="314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51" y="312"/>
                      <a:pt x="351" y="312"/>
                      <a:pt x="351" y="312"/>
                    </a:cubicBezTo>
                    <a:cubicBezTo>
                      <a:pt x="350" y="312"/>
                      <a:pt x="350" y="313"/>
                      <a:pt x="349" y="314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51" y="312"/>
                      <a:pt x="351" y="312"/>
                      <a:pt x="351" y="312"/>
                    </a:cubicBezTo>
                    <a:cubicBezTo>
                      <a:pt x="352" y="315"/>
                      <a:pt x="352" y="315"/>
                      <a:pt x="352" y="315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2" y="312"/>
                      <a:pt x="351" y="312"/>
                    </a:cubicBezTo>
                    <a:cubicBezTo>
                      <a:pt x="352" y="315"/>
                      <a:pt x="352" y="315"/>
                      <a:pt x="352" y="315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4"/>
                      <a:pt x="352" y="314"/>
                      <a:pt x="352" y="314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4"/>
                      <a:pt x="352" y="314"/>
                      <a:pt x="352" y="314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52" y="312"/>
                      <a:pt x="352" y="312"/>
                      <a:pt x="352" y="312"/>
                    </a:cubicBezTo>
                    <a:cubicBezTo>
                      <a:pt x="352" y="312"/>
                      <a:pt x="351" y="312"/>
                      <a:pt x="349" y="311"/>
                    </a:cubicBezTo>
                    <a:cubicBezTo>
                      <a:pt x="343" y="308"/>
                      <a:pt x="329" y="302"/>
                      <a:pt x="313" y="293"/>
                    </a:cubicBezTo>
                    <a:cubicBezTo>
                      <a:pt x="289" y="280"/>
                      <a:pt x="258" y="263"/>
                      <a:pt x="232" y="250"/>
                    </a:cubicBezTo>
                    <a:cubicBezTo>
                      <a:pt x="220" y="243"/>
                      <a:pt x="209" y="237"/>
                      <a:pt x="201" y="232"/>
                    </a:cubicBezTo>
                    <a:cubicBezTo>
                      <a:pt x="197" y="230"/>
                      <a:pt x="194" y="228"/>
                      <a:pt x="192" y="227"/>
                    </a:cubicBezTo>
                    <a:cubicBezTo>
                      <a:pt x="191" y="227"/>
                      <a:pt x="190" y="226"/>
                      <a:pt x="189" y="226"/>
                    </a:cubicBezTo>
                    <a:cubicBezTo>
                      <a:pt x="189" y="226"/>
                      <a:pt x="189" y="226"/>
                      <a:pt x="189" y="226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7" y="225"/>
                      <a:pt x="187" y="225"/>
                      <a:pt x="186" y="225"/>
                    </a:cubicBezTo>
                    <a:cubicBezTo>
                      <a:pt x="185" y="225"/>
                      <a:pt x="183" y="226"/>
                      <a:pt x="183" y="228"/>
                    </a:cubicBezTo>
                    <a:cubicBezTo>
                      <a:pt x="182" y="230"/>
                      <a:pt x="183" y="231"/>
                      <a:pt x="184" y="232"/>
                    </a:cubicBezTo>
                    <a:cubicBezTo>
                      <a:pt x="339" y="329"/>
                      <a:pt x="339" y="329"/>
                      <a:pt x="339" y="329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37" y="323"/>
                      <a:pt x="337" y="323"/>
                      <a:pt x="337" y="323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39" y="322"/>
                      <a:pt x="339" y="322"/>
                      <a:pt x="339" y="322"/>
                    </a:cubicBezTo>
                    <a:cubicBezTo>
                      <a:pt x="339" y="322"/>
                      <a:pt x="338" y="322"/>
                      <a:pt x="337" y="323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39" y="322"/>
                      <a:pt x="339" y="322"/>
                      <a:pt x="339" y="322"/>
                    </a:cubicBezTo>
                    <a:cubicBezTo>
                      <a:pt x="340" y="325"/>
                      <a:pt x="340" y="325"/>
                      <a:pt x="340" y="325"/>
                    </a:cubicBezTo>
                    <a:cubicBezTo>
                      <a:pt x="340" y="321"/>
                      <a:pt x="340" y="321"/>
                      <a:pt x="340" y="321"/>
                    </a:cubicBezTo>
                    <a:cubicBezTo>
                      <a:pt x="340" y="321"/>
                      <a:pt x="340" y="321"/>
                      <a:pt x="339" y="322"/>
                    </a:cubicBezTo>
                    <a:cubicBezTo>
                      <a:pt x="340" y="325"/>
                      <a:pt x="340" y="325"/>
                      <a:pt x="340" y="325"/>
                    </a:cubicBezTo>
                    <a:cubicBezTo>
                      <a:pt x="340" y="321"/>
                      <a:pt x="340" y="321"/>
                      <a:pt x="340" y="321"/>
                    </a:cubicBezTo>
                    <a:cubicBezTo>
                      <a:pt x="340" y="323"/>
                      <a:pt x="340" y="323"/>
                      <a:pt x="340" y="323"/>
                    </a:cubicBezTo>
                    <a:cubicBezTo>
                      <a:pt x="341" y="321"/>
                      <a:pt x="341" y="321"/>
                      <a:pt x="341" y="321"/>
                    </a:cubicBezTo>
                    <a:cubicBezTo>
                      <a:pt x="341" y="321"/>
                      <a:pt x="341" y="321"/>
                      <a:pt x="340" y="321"/>
                    </a:cubicBezTo>
                    <a:cubicBezTo>
                      <a:pt x="340" y="323"/>
                      <a:pt x="340" y="323"/>
                      <a:pt x="340" y="323"/>
                    </a:cubicBezTo>
                    <a:cubicBezTo>
                      <a:pt x="341" y="321"/>
                      <a:pt x="341" y="321"/>
                      <a:pt x="341" y="321"/>
                    </a:cubicBezTo>
                    <a:cubicBezTo>
                      <a:pt x="341" y="321"/>
                      <a:pt x="340" y="321"/>
                      <a:pt x="338" y="320"/>
                    </a:cubicBezTo>
                    <a:cubicBezTo>
                      <a:pt x="332" y="318"/>
                      <a:pt x="320" y="311"/>
                      <a:pt x="305" y="303"/>
                    </a:cubicBezTo>
                    <a:cubicBezTo>
                      <a:pt x="282" y="291"/>
                      <a:pt x="252" y="275"/>
                      <a:pt x="227" y="262"/>
                    </a:cubicBezTo>
                    <a:cubicBezTo>
                      <a:pt x="215" y="256"/>
                      <a:pt x="204" y="250"/>
                      <a:pt x="195" y="246"/>
                    </a:cubicBezTo>
                    <a:cubicBezTo>
                      <a:pt x="191" y="244"/>
                      <a:pt x="187" y="242"/>
                      <a:pt x="184" y="241"/>
                    </a:cubicBezTo>
                    <a:cubicBezTo>
                      <a:pt x="183" y="240"/>
                      <a:pt x="181" y="240"/>
                      <a:pt x="180" y="240"/>
                    </a:cubicBezTo>
                    <a:cubicBezTo>
                      <a:pt x="179" y="239"/>
                      <a:pt x="178" y="239"/>
                      <a:pt x="177" y="239"/>
                    </a:cubicBezTo>
                    <a:cubicBezTo>
                      <a:pt x="177" y="239"/>
                      <a:pt x="176" y="239"/>
                      <a:pt x="175" y="239"/>
                    </a:cubicBezTo>
                    <a:cubicBezTo>
                      <a:pt x="175" y="239"/>
                      <a:pt x="174" y="240"/>
                      <a:pt x="173" y="241"/>
                    </a:cubicBezTo>
                    <a:cubicBezTo>
                      <a:pt x="172" y="242"/>
                      <a:pt x="172" y="243"/>
                      <a:pt x="172" y="244"/>
                    </a:cubicBezTo>
                    <a:cubicBezTo>
                      <a:pt x="173" y="245"/>
                      <a:pt x="173" y="246"/>
                      <a:pt x="174" y="247"/>
                    </a:cubicBezTo>
                    <a:cubicBezTo>
                      <a:pt x="174" y="247"/>
                      <a:pt x="177" y="248"/>
                      <a:pt x="181" y="251"/>
                    </a:cubicBezTo>
                    <a:cubicBezTo>
                      <a:pt x="196" y="260"/>
                      <a:pt x="233" y="282"/>
                      <a:pt x="266" y="303"/>
                    </a:cubicBezTo>
                    <a:cubicBezTo>
                      <a:pt x="283" y="313"/>
                      <a:pt x="299" y="323"/>
                      <a:pt x="310" y="330"/>
                    </a:cubicBezTo>
                    <a:cubicBezTo>
                      <a:pt x="316" y="334"/>
                      <a:pt x="321" y="337"/>
                      <a:pt x="324" y="339"/>
                    </a:cubicBezTo>
                    <a:cubicBezTo>
                      <a:pt x="326" y="340"/>
                      <a:pt x="327" y="341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0" y="341"/>
                      <a:pt x="330" y="341"/>
                      <a:pt x="330" y="341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0" y="341"/>
                      <a:pt x="330" y="341"/>
                      <a:pt x="330" y="341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2"/>
                      <a:pt x="328" y="342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0"/>
                      <a:pt x="328" y="340"/>
                      <a:pt x="328" y="340"/>
                    </a:cubicBezTo>
                    <a:cubicBezTo>
                      <a:pt x="328" y="341"/>
                      <a:pt x="328" y="341"/>
                      <a:pt x="328" y="342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40"/>
                      <a:pt x="328" y="340"/>
                      <a:pt x="328" y="340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38"/>
                      <a:pt x="328" y="338"/>
                      <a:pt x="328" y="338"/>
                    </a:cubicBezTo>
                    <a:cubicBezTo>
                      <a:pt x="328" y="339"/>
                      <a:pt x="328" y="339"/>
                      <a:pt x="328" y="340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8" y="338"/>
                      <a:pt x="328" y="338"/>
                      <a:pt x="328" y="338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28" y="337"/>
                      <a:pt x="328" y="337"/>
                      <a:pt x="328" y="337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0" y="336"/>
                      <a:pt x="330" y="336"/>
                      <a:pt x="330" y="336"/>
                    </a:cubicBezTo>
                    <a:cubicBezTo>
                      <a:pt x="330" y="336"/>
                      <a:pt x="329" y="337"/>
                      <a:pt x="328" y="337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0" y="336"/>
                      <a:pt x="330" y="336"/>
                      <a:pt x="330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1" y="336"/>
                      <a:pt x="331" y="336"/>
                      <a:pt x="330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40"/>
                      <a:pt x="332" y="340"/>
                      <a:pt x="332" y="340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39"/>
                      <a:pt x="332" y="339"/>
                      <a:pt x="332" y="339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2" y="336"/>
                      <a:pt x="332" y="336"/>
                      <a:pt x="332" y="336"/>
                    </a:cubicBezTo>
                    <a:cubicBezTo>
                      <a:pt x="332" y="339"/>
                      <a:pt x="332" y="339"/>
                      <a:pt x="332" y="339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2" y="338"/>
                      <a:pt x="332" y="338"/>
                      <a:pt x="332" y="338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2" y="338"/>
                      <a:pt x="332" y="338"/>
                      <a:pt x="332" y="338"/>
                    </a:cubicBezTo>
                    <a:cubicBezTo>
                      <a:pt x="333" y="336"/>
                      <a:pt x="333" y="336"/>
                      <a:pt x="333" y="336"/>
                    </a:cubicBezTo>
                    <a:cubicBezTo>
                      <a:pt x="333" y="336"/>
                      <a:pt x="333" y="336"/>
                      <a:pt x="332" y="336"/>
                    </a:cubicBezTo>
                    <a:cubicBezTo>
                      <a:pt x="329" y="334"/>
                      <a:pt x="318" y="328"/>
                      <a:pt x="303" y="320"/>
                    </a:cubicBezTo>
                    <a:cubicBezTo>
                      <a:pt x="280" y="308"/>
                      <a:pt x="249" y="291"/>
                      <a:pt x="223" y="277"/>
                    </a:cubicBezTo>
                    <a:cubicBezTo>
                      <a:pt x="210" y="270"/>
                      <a:pt x="198" y="264"/>
                      <a:pt x="189" y="259"/>
                    </a:cubicBezTo>
                    <a:cubicBezTo>
                      <a:pt x="185" y="257"/>
                      <a:pt x="181" y="255"/>
                      <a:pt x="178" y="254"/>
                    </a:cubicBezTo>
                    <a:cubicBezTo>
                      <a:pt x="176" y="253"/>
                      <a:pt x="175" y="253"/>
                      <a:pt x="174" y="252"/>
                    </a:cubicBezTo>
                    <a:cubicBezTo>
                      <a:pt x="174" y="252"/>
                      <a:pt x="173" y="252"/>
                      <a:pt x="172" y="252"/>
                    </a:cubicBezTo>
                    <a:cubicBezTo>
                      <a:pt x="172" y="252"/>
                      <a:pt x="171" y="252"/>
                      <a:pt x="171" y="252"/>
                    </a:cubicBezTo>
                    <a:cubicBezTo>
                      <a:pt x="170" y="252"/>
                      <a:pt x="170" y="252"/>
                      <a:pt x="169" y="252"/>
                    </a:cubicBezTo>
                    <a:cubicBezTo>
                      <a:pt x="169" y="252"/>
                      <a:pt x="168" y="253"/>
                      <a:pt x="167" y="254"/>
                    </a:cubicBezTo>
                    <a:cubicBezTo>
                      <a:pt x="166" y="255"/>
                      <a:pt x="166" y="256"/>
                      <a:pt x="166" y="257"/>
                    </a:cubicBezTo>
                    <a:cubicBezTo>
                      <a:pt x="167" y="258"/>
                      <a:pt x="167" y="259"/>
                      <a:pt x="168" y="259"/>
                    </a:cubicBezTo>
                    <a:cubicBezTo>
                      <a:pt x="168" y="259"/>
                      <a:pt x="171" y="261"/>
                      <a:pt x="175" y="263"/>
                    </a:cubicBezTo>
                    <a:cubicBezTo>
                      <a:pt x="190" y="272"/>
                      <a:pt x="228" y="294"/>
                      <a:pt x="261" y="315"/>
                    </a:cubicBezTo>
                    <a:cubicBezTo>
                      <a:pt x="278" y="325"/>
                      <a:pt x="294" y="335"/>
                      <a:pt x="306" y="342"/>
                    </a:cubicBezTo>
                    <a:cubicBezTo>
                      <a:pt x="312" y="346"/>
                      <a:pt x="317" y="350"/>
                      <a:pt x="320" y="352"/>
                    </a:cubicBezTo>
                    <a:cubicBezTo>
                      <a:pt x="321" y="353"/>
                      <a:pt x="323" y="354"/>
                      <a:pt x="323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5" y="355"/>
                      <a:pt x="325" y="355"/>
                      <a:pt x="325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5" y="355"/>
                      <a:pt x="325" y="355"/>
                      <a:pt x="325" y="355"/>
                    </a:cubicBezTo>
                    <a:cubicBezTo>
                      <a:pt x="324" y="355"/>
                      <a:pt x="324" y="355"/>
                      <a:pt x="324" y="355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3" y="354"/>
                      <a:pt x="323" y="354"/>
                      <a:pt x="323" y="354"/>
                    </a:cubicBezTo>
                    <a:cubicBezTo>
                      <a:pt x="323" y="355"/>
                      <a:pt x="324" y="355"/>
                      <a:pt x="324" y="355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3" y="354"/>
                      <a:pt x="323" y="354"/>
                      <a:pt x="323" y="354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4" y="352"/>
                      <a:pt x="324" y="352"/>
                      <a:pt x="324" y="352"/>
                    </a:cubicBezTo>
                    <a:cubicBezTo>
                      <a:pt x="324" y="353"/>
                      <a:pt x="323" y="353"/>
                      <a:pt x="323" y="354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4" y="352"/>
                      <a:pt x="324" y="352"/>
                      <a:pt x="324" y="352"/>
                    </a:cubicBezTo>
                    <a:cubicBezTo>
                      <a:pt x="327" y="354"/>
                      <a:pt x="327" y="354"/>
                      <a:pt x="327" y="354"/>
                    </a:cubicBezTo>
                    <a:cubicBezTo>
                      <a:pt x="329" y="351"/>
                      <a:pt x="329" y="351"/>
                      <a:pt x="329" y="351"/>
                    </a:cubicBezTo>
                    <a:cubicBezTo>
                      <a:pt x="150" y="251"/>
                      <a:pt x="150" y="251"/>
                      <a:pt x="150" y="251"/>
                    </a:cubicBezTo>
                    <a:cubicBezTo>
                      <a:pt x="148" y="250"/>
                      <a:pt x="146" y="250"/>
                      <a:pt x="145" y="252"/>
                    </a:cubicBezTo>
                    <a:cubicBezTo>
                      <a:pt x="144" y="253"/>
                      <a:pt x="144" y="254"/>
                      <a:pt x="144" y="255"/>
                    </a:cubicBezTo>
                    <a:cubicBezTo>
                      <a:pt x="144" y="256"/>
                      <a:pt x="144" y="256"/>
                      <a:pt x="144" y="257"/>
                    </a:cubicBezTo>
                    <a:cubicBezTo>
                      <a:pt x="145" y="258"/>
                      <a:pt x="145" y="258"/>
                      <a:pt x="146" y="259"/>
                    </a:cubicBezTo>
                    <a:cubicBezTo>
                      <a:pt x="147" y="260"/>
                      <a:pt x="149" y="262"/>
                      <a:pt x="151" y="263"/>
                    </a:cubicBezTo>
                    <a:cubicBezTo>
                      <a:pt x="158" y="269"/>
                      <a:pt x="172" y="278"/>
                      <a:pt x="189" y="289"/>
                    </a:cubicBezTo>
                    <a:cubicBezTo>
                      <a:pt x="240" y="320"/>
                      <a:pt x="317" y="365"/>
                      <a:pt x="317" y="365"/>
                    </a:cubicBezTo>
                    <a:cubicBezTo>
                      <a:pt x="319" y="361"/>
                      <a:pt x="319" y="361"/>
                      <a:pt x="319" y="361"/>
                    </a:cubicBezTo>
                    <a:cubicBezTo>
                      <a:pt x="316" y="359"/>
                      <a:pt x="316" y="359"/>
                      <a:pt x="316" y="359"/>
                    </a:cubicBezTo>
                    <a:cubicBezTo>
                      <a:pt x="319" y="361"/>
                      <a:pt x="319" y="361"/>
                      <a:pt x="319" y="361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7" y="358"/>
                      <a:pt x="316" y="358"/>
                      <a:pt x="316" y="359"/>
                    </a:cubicBezTo>
                    <a:cubicBezTo>
                      <a:pt x="319" y="361"/>
                      <a:pt x="319" y="361"/>
                      <a:pt x="319" y="361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60"/>
                      <a:pt x="318" y="360"/>
                      <a:pt x="318" y="360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60"/>
                      <a:pt x="318" y="360"/>
                      <a:pt x="318" y="360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9" y="358"/>
                      <a:pt x="319" y="358"/>
                      <a:pt x="319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8" y="358"/>
                      <a:pt x="318" y="358"/>
                      <a:pt x="318" y="358"/>
                    </a:cubicBezTo>
                    <a:cubicBezTo>
                      <a:pt x="319" y="358"/>
                      <a:pt x="319" y="358"/>
                      <a:pt x="319" y="358"/>
                    </a:cubicBezTo>
                    <a:cubicBezTo>
                      <a:pt x="319" y="358"/>
                      <a:pt x="318" y="358"/>
                      <a:pt x="317" y="357"/>
                    </a:cubicBezTo>
                    <a:cubicBezTo>
                      <a:pt x="315" y="356"/>
                      <a:pt x="309" y="354"/>
                      <a:pt x="302" y="350"/>
                    </a:cubicBezTo>
                    <a:cubicBezTo>
                      <a:pt x="277" y="337"/>
                      <a:pt x="231" y="311"/>
                      <a:pt x="190" y="287"/>
                    </a:cubicBezTo>
                    <a:cubicBezTo>
                      <a:pt x="169" y="275"/>
                      <a:pt x="150" y="264"/>
                      <a:pt x="135" y="256"/>
                    </a:cubicBezTo>
                    <a:cubicBezTo>
                      <a:pt x="128" y="252"/>
                      <a:pt x="121" y="249"/>
                      <a:pt x="116" y="247"/>
                    </a:cubicBezTo>
                    <a:cubicBezTo>
                      <a:pt x="114" y="246"/>
                      <a:pt x="112" y="245"/>
                      <a:pt x="110" y="244"/>
                    </a:cubicBezTo>
                    <a:cubicBezTo>
                      <a:pt x="109" y="244"/>
                      <a:pt x="109" y="243"/>
                      <a:pt x="108" y="243"/>
                    </a:cubicBezTo>
                    <a:cubicBezTo>
                      <a:pt x="107" y="243"/>
                      <a:pt x="106" y="243"/>
                      <a:pt x="105" y="243"/>
                    </a:cubicBezTo>
                    <a:cubicBezTo>
                      <a:pt x="105" y="243"/>
                      <a:pt x="104" y="243"/>
                      <a:pt x="104" y="243"/>
                    </a:cubicBezTo>
                    <a:cubicBezTo>
                      <a:pt x="103" y="243"/>
                      <a:pt x="102" y="244"/>
                      <a:pt x="102" y="245"/>
                    </a:cubicBezTo>
                    <a:cubicBezTo>
                      <a:pt x="102" y="245"/>
                      <a:pt x="102" y="245"/>
                      <a:pt x="102" y="245"/>
                    </a:cubicBezTo>
                    <a:cubicBezTo>
                      <a:pt x="101" y="246"/>
                      <a:pt x="101" y="246"/>
                      <a:pt x="101" y="247"/>
                    </a:cubicBezTo>
                    <a:cubicBezTo>
                      <a:pt x="101" y="248"/>
                      <a:pt x="101" y="249"/>
                      <a:pt x="101" y="250"/>
                    </a:cubicBezTo>
                    <a:cubicBezTo>
                      <a:pt x="102" y="251"/>
                      <a:pt x="103" y="251"/>
                      <a:pt x="103" y="252"/>
                    </a:cubicBezTo>
                    <a:cubicBezTo>
                      <a:pt x="105" y="253"/>
                      <a:pt x="106" y="255"/>
                      <a:pt x="109" y="256"/>
                    </a:cubicBezTo>
                    <a:cubicBezTo>
                      <a:pt x="118" y="263"/>
                      <a:pt x="134" y="274"/>
                      <a:pt x="154" y="286"/>
                    </a:cubicBezTo>
                    <a:cubicBezTo>
                      <a:pt x="215" y="324"/>
                      <a:pt x="306" y="377"/>
                      <a:pt x="306" y="377"/>
                    </a:cubicBezTo>
                    <a:cubicBezTo>
                      <a:pt x="308" y="374"/>
                      <a:pt x="308" y="374"/>
                      <a:pt x="308" y="374"/>
                    </a:cubicBezTo>
                    <a:cubicBezTo>
                      <a:pt x="305" y="372"/>
                      <a:pt x="305" y="372"/>
                      <a:pt x="305" y="372"/>
                    </a:cubicBezTo>
                    <a:cubicBezTo>
                      <a:pt x="308" y="374"/>
                      <a:pt x="308" y="374"/>
                      <a:pt x="308" y="374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6" y="371"/>
                      <a:pt x="305" y="371"/>
                      <a:pt x="305" y="372"/>
                    </a:cubicBezTo>
                    <a:cubicBezTo>
                      <a:pt x="308" y="374"/>
                      <a:pt x="308" y="374"/>
                      <a:pt x="308" y="374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0"/>
                      <a:pt x="307" y="370"/>
                      <a:pt x="307" y="370"/>
                    </a:cubicBezTo>
                    <a:cubicBezTo>
                      <a:pt x="307" y="370"/>
                      <a:pt x="307" y="370"/>
                      <a:pt x="306" y="370"/>
                    </a:cubicBezTo>
                    <a:cubicBezTo>
                      <a:pt x="307" y="373"/>
                      <a:pt x="307" y="373"/>
                      <a:pt x="307" y="373"/>
                    </a:cubicBezTo>
                    <a:cubicBezTo>
                      <a:pt x="307" y="370"/>
                      <a:pt x="307" y="370"/>
                      <a:pt x="307" y="370"/>
                    </a:cubicBezTo>
                    <a:cubicBezTo>
                      <a:pt x="307" y="370"/>
                      <a:pt x="307" y="370"/>
                      <a:pt x="307" y="370"/>
                    </a:cubicBezTo>
                    <a:cubicBezTo>
                      <a:pt x="307" y="370"/>
                      <a:pt x="305" y="370"/>
                      <a:pt x="303" y="369"/>
                    </a:cubicBezTo>
                    <a:cubicBezTo>
                      <a:pt x="298" y="367"/>
                      <a:pt x="291" y="364"/>
                      <a:pt x="282" y="359"/>
                    </a:cubicBezTo>
                    <a:cubicBezTo>
                      <a:pt x="252" y="344"/>
                      <a:pt x="202" y="315"/>
                      <a:pt x="159" y="290"/>
                    </a:cubicBezTo>
                    <a:cubicBezTo>
                      <a:pt x="138" y="278"/>
                      <a:pt x="118" y="267"/>
                      <a:pt x="104" y="258"/>
                    </a:cubicBezTo>
                    <a:cubicBezTo>
                      <a:pt x="97" y="254"/>
                      <a:pt x="91" y="251"/>
                      <a:pt x="87" y="248"/>
                    </a:cubicBezTo>
                    <a:cubicBezTo>
                      <a:pt x="84" y="246"/>
                      <a:pt x="81" y="245"/>
                      <a:pt x="81" y="245"/>
                    </a:cubicBezTo>
                    <a:cubicBezTo>
                      <a:pt x="79" y="244"/>
                      <a:pt x="77" y="244"/>
                      <a:pt x="76" y="246"/>
                    </a:cubicBezTo>
                    <a:cubicBezTo>
                      <a:pt x="75" y="248"/>
                      <a:pt x="75" y="250"/>
                      <a:pt x="77" y="252"/>
                    </a:cubicBezTo>
                    <a:cubicBezTo>
                      <a:pt x="171" y="310"/>
                      <a:pt x="171" y="310"/>
                      <a:pt x="171" y="310"/>
                    </a:cubicBezTo>
                    <a:cubicBezTo>
                      <a:pt x="72" y="255"/>
                      <a:pt x="72" y="255"/>
                      <a:pt x="72" y="255"/>
                    </a:cubicBezTo>
                    <a:cubicBezTo>
                      <a:pt x="70" y="254"/>
                      <a:pt x="67" y="255"/>
                      <a:pt x="66" y="257"/>
                    </a:cubicBezTo>
                    <a:cubicBezTo>
                      <a:pt x="65" y="259"/>
                      <a:pt x="66" y="261"/>
                      <a:pt x="68" y="262"/>
                    </a:cubicBezTo>
                    <a:cubicBezTo>
                      <a:pt x="297" y="406"/>
                      <a:pt x="297" y="406"/>
                      <a:pt x="297" y="406"/>
                    </a:cubicBezTo>
                    <a:cubicBezTo>
                      <a:pt x="300" y="402"/>
                      <a:pt x="300" y="402"/>
                      <a:pt x="300" y="402"/>
                    </a:cubicBezTo>
                    <a:cubicBezTo>
                      <a:pt x="296" y="400"/>
                      <a:pt x="296" y="400"/>
                      <a:pt x="296" y="400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7" y="399"/>
                      <a:pt x="297" y="400"/>
                      <a:pt x="296" y="400"/>
                    </a:cubicBezTo>
                    <a:cubicBezTo>
                      <a:pt x="299" y="402"/>
                      <a:pt x="299" y="402"/>
                      <a:pt x="299" y="402"/>
                    </a:cubicBezTo>
                    <a:cubicBezTo>
                      <a:pt x="298" y="399"/>
                      <a:pt x="298" y="399"/>
                      <a:pt x="298" y="399"/>
                    </a:cubicBezTo>
                    <a:cubicBezTo>
                      <a:pt x="299" y="401"/>
                      <a:pt x="299" y="401"/>
                      <a:pt x="299" y="401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8" y="399"/>
                      <a:pt x="298" y="399"/>
                    </a:cubicBezTo>
                    <a:cubicBezTo>
                      <a:pt x="299" y="401"/>
                      <a:pt x="299" y="401"/>
                      <a:pt x="299" y="401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9" y="399"/>
                      <a:pt x="299" y="399"/>
                    </a:cubicBezTo>
                    <a:cubicBezTo>
                      <a:pt x="299" y="399"/>
                      <a:pt x="298" y="399"/>
                      <a:pt x="297" y="398"/>
                    </a:cubicBezTo>
                    <a:cubicBezTo>
                      <a:pt x="294" y="397"/>
                      <a:pt x="288" y="395"/>
                      <a:pt x="281" y="391"/>
                    </a:cubicBezTo>
                    <a:cubicBezTo>
                      <a:pt x="253" y="376"/>
                      <a:pt x="203" y="346"/>
                      <a:pt x="159" y="320"/>
                    </a:cubicBezTo>
                    <a:cubicBezTo>
                      <a:pt x="137" y="307"/>
                      <a:pt x="116" y="295"/>
                      <a:pt x="100" y="286"/>
                    </a:cubicBezTo>
                    <a:cubicBezTo>
                      <a:pt x="93" y="281"/>
                      <a:pt x="86" y="277"/>
                      <a:pt x="81" y="275"/>
                    </a:cubicBezTo>
                    <a:cubicBezTo>
                      <a:pt x="79" y="274"/>
                      <a:pt x="77" y="273"/>
                      <a:pt x="75" y="272"/>
                    </a:cubicBezTo>
                    <a:cubicBezTo>
                      <a:pt x="74" y="271"/>
                      <a:pt x="73" y="271"/>
                      <a:pt x="73" y="271"/>
                    </a:cubicBezTo>
                    <a:cubicBezTo>
                      <a:pt x="72" y="271"/>
                      <a:pt x="72" y="270"/>
                      <a:pt x="70" y="270"/>
                    </a:cubicBezTo>
                    <a:cubicBezTo>
                      <a:pt x="70" y="270"/>
                      <a:pt x="69" y="270"/>
                      <a:pt x="69" y="271"/>
                    </a:cubicBezTo>
                    <a:cubicBezTo>
                      <a:pt x="68" y="271"/>
                      <a:pt x="67" y="271"/>
                      <a:pt x="67" y="272"/>
                    </a:cubicBezTo>
                    <a:cubicBezTo>
                      <a:pt x="67" y="272"/>
                      <a:pt x="67" y="272"/>
                      <a:pt x="67" y="272"/>
                    </a:cubicBezTo>
                    <a:cubicBezTo>
                      <a:pt x="66" y="273"/>
                      <a:pt x="66" y="274"/>
                      <a:pt x="66" y="275"/>
                    </a:cubicBezTo>
                    <a:cubicBezTo>
                      <a:pt x="66" y="276"/>
                      <a:pt x="67" y="277"/>
                      <a:pt x="67" y="277"/>
                    </a:cubicBezTo>
                    <a:cubicBezTo>
                      <a:pt x="67" y="278"/>
                      <a:pt x="68" y="279"/>
                      <a:pt x="69" y="279"/>
                    </a:cubicBezTo>
                    <a:cubicBezTo>
                      <a:pt x="70" y="281"/>
                      <a:pt x="72" y="282"/>
                      <a:pt x="75" y="284"/>
                    </a:cubicBezTo>
                    <a:cubicBezTo>
                      <a:pt x="84" y="291"/>
                      <a:pt x="102" y="302"/>
                      <a:pt x="124" y="316"/>
                    </a:cubicBezTo>
                    <a:cubicBezTo>
                      <a:pt x="189" y="357"/>
                      <a:pt x="287" y="415"/>
                      <a:pt x="287" y="415"/>
                    </a:cubicBezTo>
                    <a:cubicBezTo>
                      <a:pt x="289" y="412"/>
                      <a:pt x="289" y="412"/>
                      <a:pt x="289" y="412"/>
                    </a:cubicBezTo>
                    <a:cubicBezTo>
                      <a:pt x="291" y="408"/>
                      <a:pt x="291" y="408"/>
                      <a:pt x="291" y="408"/>
                    </a:cubicBezTo>
                    <a:cubicBezTo>
                      <a:pt x="60" y="282"/>
                      <a:pt x="60" y="282"/>
                      <a:pt x="60" y="282"/>
                    </a:cubicBezTo>
                    <a:cubicBezTo>
                      <a:pt x="58" y="281"/>
                      <a:pt x="56" y="281"/>
                      <a:pt x="55" y="283"/>
                    </a:cubicBezTo>
                    <a:cubicBezTo>
                      <a:pt x="54" y="284"/>
                      <a:pt x="54" y="285"/>
                      <a:pt x="54" y="285"/>
                    </a:cubicBezTo>
                    <a:cubicBezTo>
                      <a:pt x="54" y="286"/>
                      <a:pt x="54" y="287"/>
                      <a:pt x="55" y="287"/>
                    </a:cubicBezTo>
                    <a:cubicBezTo>
                      <a:pt x="55" y="288"/>
                      <a:pt x="55" y="288"/>
                      <a:pt x="56" y="289"/>
                    </a:cubicBezTo>
                    <a:cubicBezTo>
                      <a:pt x="56" y="289"/>
                      <a:pt x="57" y="290"/>
                      <a:pt x="58" y="290"/>
                    </a:cubicBezTo>
                    <a:cubicBezTo>
                      <a:pt x="61" y="293"/>
                      <a:pt x="66" y="296"/>
                      <a:pt x="74" y="301"/>
                    </a:cubicBezTo>
                    <a:cubicBezTo>
                      <a:pt x="100" y="318"/>
                      <a:pt x="152" y="348"/>
                      <a:pt x="198" y="375"/>
                    </a:cubicBezTo>
                    <a:cubicBezTo>
                      <a:pt x="220" y="389"/>
                      <a:pt x="241" y="402"/>
                      <a:pt x="257" y="411"/>
                    </a:cubicBezTo>
                    <a:cubicBezTo>
                      <a:pt x="264" y="416"/>
                      <a:pt x="270" y="420"/>
                      <a:pt x="275" y="423"/>
                    </a:cubicBezTo>
                    <a:cubicBezTo>
                      <a:pt x="277" y="425"/>
                      <a:pt x="278" y="426"/>
                      <a:pt x="279" y="427"/>
                    </a:cubicBezTo>
                    <a:cubicBezTo>
                      <a:pt x="280" y="427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0" y="428"/>
                      <a:pt x="280" y="428"/>
                      <a:pt x="280" y="428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6"/>
                      <a:pt x="280" y="426"/>
                      <a:pt x="280" y="426"/>
                    </a:cubicBezTo>
                    <a:cubicBezTo>
                      <a:pt x="280" y="427"/>
                      <a:pt x="280" y="428"/>
                      <a:pt x="280" y="428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6"/>
                      <a:pt x="280" y="426"/>
                      <a:pt x="280" y="426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4"/>
                      <a:pt x="280" y="424"/>
                      <a:pt x="280" y="424"/>
                    </a:cubicBezTo>
                    <a:cubicBezTo>
                      <a:pt x="280" y="425"/>
                      <a:pt x="280" y="425"/>
                      <a:pt x="280" y="426"/>
                    </a:cubicBezTo>
                    <a:cubicBezTo>
                      <a:pt x="283" y="426"/>
                      <a:pt x="283" y="426"/>
                      <a:pt x="283" y="426"/>
                    </a:cubicBezTo>
                    <a:cubicBezTo>
                      <a:pt x="280" y="424"/>
                      <a:pt x="280" y="424"/>
                      <a:pt x="280" y="424"/>
                    </a:cubicBezTo>
                    <a:cubicBezTo>
                      <a:pt x="284" y="426"/>
                      <a:pt x="284" y="426"/>
                      <a:pt x="284" y="426"/>
                    </a:cubicBezTo>
                    <a:cubicBezTo>
                      <a:pt x="286" y="423"/>
                      <a:pt x="286" y="423"/>
                      <a:pt x="286" y="423"/>
                    </a:cubicBezTo>
                    <a:cubicBezTo>
                      <a:pt x="286" y="423"/>
                      <a:pt x="230" y="391"/>
                      <a:pt x="173" y="359"/>
                    </a:cubicBezTo>
                    <a:cubicBezTo>
                      <a:pt x="144" y="343"/>
                      <a:pt x="115" y="327"/>
                      <a:pt x="93" y="314"/>
                    </a:cubicBezTo>
                    <a:cubicBezTo>
                      <a:pt x="82" y="308"/>
                      <a:pt x="73" y="303"/>
                      <a:pt x="66" y="300"/>
                    </a:cubicBezTo>
                    <a:cubicBezTo>
                      <a:pt x="63" y="298"/>
                      <a:pt x="60" y="297"/>
                      <a:pt x="58" y="296"/>
                    </a:cubicBezTo>
                    <a:cubicBezTo>
                      <a:pt x="57" y="295"/>
                      <a:pt x="56" y="295"/>
                      <a:pt x="55" y="295"/>
                    </a:cubicBezTo>
                    <a:cubicBezTo>
                      <a:pt x="55" y="294"/>
                      <a:pt x="54" y="294"/>
                      <a:pt x="54" y="294"/>
                    </a:cubicBezTo>
                    <a:cubicBezTo>
                      <a:pt x="54" y="294"/>
                      <a:pt x="53" y="294"/>
                      <a:pt x="52" y="294"/>
                    </a:cubicBezTo>
                    <a:cubicBezTo>
                      <a:pt x="52" y="294"/>
                      <a:pt x="52" y="294"/>
                      <a:pt x="51" y="294"/>
                    </a:cubicBezTo>
                    <a:cubicBezTo>
                      <a:pt x="50" y="294"/>
                      <a:pt x="49" y="295"/>
                      <a:pt x="49" y="296"/>
                    </a:cubicBezTo>
                    <a:cubicBezTo>
                      <a:pt x="52" y="298"/>
                      <a:pt x="52" y="298"/>
                      <a:pt x="52" y="298"/>
                    </a:cubicBezTo>
                    <a:cubicBezTo>
                      <a:pt x="49" y="296"/>
                      <a:pt x="49" y="296"/>
                      <a:pt x="49" y="296"/>
                    </a:cubicBezTo>
                    <a:cubicBezTo>
                      <a:pt x="48" y="297"/>
                      <a:pt x="48" y="297"/>
                      <a:pt x="48" y="298"/>
                    </a:cubicBezTo>
                    <a:cubicBezTo>
                      <a:pt x="48" y="299"/>
                      <a:pt x="49" y="300"/>
                      <a:pt x="49" y="300"/>
                    </a:cubicBezTo>
                    <a:cubicBezTo>
                      <a:pt x="49" y="301"/>
                      <a:pt x="50" y="301"/>
                      <a:pt x="50" y="301"/>
                    </a:cubicBezTo>
                    <a:cubicBezTo>
                      <a:pt x="50" y="302"/>
                      <a:pt x="51" y="302"/>
                      <a:pt x="52" y="303"/>
                    </a:cubicBezTo>
                    <a:cubicBezTo>
                      <a:pt x="55" y="305"/>
                      <a:pt x="60" y="309"/>
                      <a:pt x="68" y="314"/>
                    </a:cubicBezTo>
                    <a:cubicBezTo>
                      <a:pt x="122" y="348"/>
                      <a:pt x="277" y="443"/>
                      <a:pt x="277" y="443"/>
                    </a:cubicBezTo>
                    <a:cubicBezTo>
                      <a:pt x="279" y="440"/>
                      <a:pt x="279" y="440"/>
                      <a:pt x="279" y="440"/>
                    </a:cubicBezTo>
                    <a:cubicBezTo>
                      <a:pt x="276" y="438"/>
                      <a:pt x="276" y="438"/>
                      <a:pt x="276" y="438"/>
                    </a:cubicBezTo>
                    <a:cubicBezTo>
                      <a:pt x="279" y="440"/>
                      <a:pt x="279" y="440"/>
                      <a:pt x="279" y="440"/>
                    </a:cubicBezTo>
                    <a:cubicBezTo>
                      <a:pt x="278" y="436"/>
                      <a:pt x="278" y="436"/>
                      <a:pt x="278" y="436"/>
                    </a:cubicBezTo>
                    <a:cubicBezTo>
                      <a:pt x="277" y="436"/>
                      <a:pt x="276" y="437"/>
                      <a:pt x="276" y="438"/>
                    </a:cubicBezTo>
                    <a:cubicBezTo>
                      <a:pt x="279" y="440"/>
                      <a:pt x="279" y="440"/>
                      <a:pt x="279" y="440"/>
                    </a:cubicBezTo>
                    <a:cubicBezTo>
                      <a:pt x="278" y="436"/>
                      <a:pt x="278" y="436"/>
                      <a:pt x="278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8" y="436"/>
                      <a:pt x="278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9"/>
                      <a:pt x="279" y="439"/>
                      <a:pt x="279" y="439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7"/>
                      <a:pt x="279" y="437"/>
                      <a:pt x="279" y="437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7"/>
                      <a:pt x="279" y="437"/>
                      <a:pt x="279" y="437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9" y="436"/>
                      <a:pt x="279" y="436"/>
                    </a:cubicBezTo>
                    <a:cubicBezTo>
                      <a:pt x="279" y="436"/>
                      <a:pt x="277" y="435"/>
                      <a:pt x="275" y="434"/>
                    </a:cubicBezTo>
                    <a:cubicBezTo>
                      <a:pt x="266" y="430"/>
                      <a:pt x="248" y="420"/>
                      <a:pt x="225" y="407"/>
                    </a:cubicBezTo>
                    <a:cubicBezTo>
                      <a:pt x="191" y="388"/>
                      <a:pt x="148" y="363"/>
                      <a:pt x="113" y="343"/>
                    </a:cubicBezTo>
                    <a:cubicBezTo>
                      <a:pt x="96" y="333"/>
                      <a:pt x="80" y="324"/>
                      <a:pt x="69" y="318"/>
                    </a:cubicBezTo>
                    <a:cubicBezTo>
                      <a:pt x="63" y="315"/>
                      <a:pt x="59" y="312"/>
                      <a:pt x="56" y="310"/>
                    </a:cubicBezTo>
                    <a:cubicBezTo>
                      <a:pt x="54" y="310"/>
                      <a:pt x="53" y="309"/>
                      <a:pt x="52" y="308"/>
                    </a:cubicBezTo>
                    <a:cubicBezTo>
                      <a:pt x="51" y="308"/>
                      <a:pt x="51" y="308"/>
                      <a:pt x="50" y="308"/>
                    </a:cubicBezTo>
                    <a:cubicBezTo>
                      <a:pt x="50" y="308"/>
                      <a:pt x="50" y="308"/>
                      <a:pt x="50" y="308"/>
                    </a:cubicBezTo>
                    <a:cubicBezTo>
                      <a:pt x="49" y="307"/>
                      <a:pt x="49" y="307"/>
                      <a:pt x="49" y="307"/>
                    </a:cubicBezTo>
                    <a:cubicBezTo>
                      <a:pt x="49" y="307"/>
                      <a:pt x="49" y="307"/>
                      <a:pt x="48" y="307"/>
                    </a:cubicBezTo>
                    <a:cubicBezTo>
                      <a:pt x="48" y="307"/>
                      <a:pt x="48" y="307"/>
                      <a:pt x="47" y="307"/>
                    </a:cubicBezTo>
                    <a:cubicBezTo>
                      <a:pt x="46" y="308"/>
                      <a:pt x="45" y="308"/>
                      <a:pt x="45" y="309"/>
                    </a:cubicBezTo>
                    <a:cubicBezTo>
                      <a:pt x="48" y="311"/>
                      <a:pt x="48" y="311"/>
                      <a:pt x="48" y="311"/>
                    </a:cubicBezTo>
                    <a:cubicBezTo>
                      <a:pt x="45" y="309"/>
                      <a:pt x="45" y="309"/>
                      <a:pt x="45" y="309"/>
                    </a:cubicBezTo>
                    <a:cubicBezTo>
                      <a:pt x="44" y="310"/>
                      <a:pt x="44" y="311"/>
                      <a:pt x="44" y="311"/>
                    </a:cubicBezTo>
                    <a:cubicBezTo>
                      <a:pt x="44" y="313"/>
                      <a:pt x="45" y="313"/>
                      <a:pt x="45" y="314"/>
                    </a:cubicBezTo>
                    <a:cubicBezTo>
                      <a:pt x="46" y="315"/>
                      <a:pt x="46" y="316"/>
                      <a:pt x="47" y="316"/>
                    </a:cubicBezTo>
                    <a:cubicBezTo>
                      <a:pt x="48" y="318"/>
                      <a:pt x="50" y="319"/>
                      <a:pt x="53" y="321"/>
                    </a:cubicBezTo>
                    <a:cubicBezTo>
                      <a:pt x="63" y="328"/>
                      <a:pt x="82" y="339"/>
                      <a:pt x="104" y="353"/>
                    </a:cubicBezTo>
                    <a:cubicBezTo>
                      <a:pt x="138" y="373"/>
                      <a:pt x="180" y="397"/>
                      <a:pt x="214" y="418"/>
                    </a:cubicBezTo>
                    <a:cubicBezTo>
                      <a:pt x="231" y="428"/>
                      <a:pt x="246" y="437"/>
                      <a:pt x="257" y="444"/>
                    </a:cubicBezTo>
                    <a:cubicBezTo>
                      <a:pt x="262" y="447"/>
                      <a:pt x="266" y="450"/>
                      <a:pt x="269" y="452"/>
                    </a:cubicBezTo>
                    <a:cubicBezTo>
                      <a:pt x="271" y="453"/>
                      <a:pt x="272" y="454"/>
                      <a:pt x="272" y="455"/>
                    </a:cubicBezTo>
                    <a:cubicBezTo>
                      <a:pt x="272" y="455"/>
                      <a:pt x="272" y="455"/>
                      <a:pt x="272" y="455"/>
                    </a:cubicBezTo>
                    <a:cubicBezTo>
                      <a:pt x="273" y="455"/>
                      <a:pt x="273" y="455"/>
                      <a:pt x="273" y="455"/>
                    </a:cubicBezTo>
                    <a:cubicBezTo>
                      <a:pt x="274" y="454"/>
                      <a:pt x="274" y="454"/>
                      <a:pt x="274" y="454"/>
                    </a:cubicBezTo>
                    <a:cubicBezTo>
                      <a:pt x="272" y="455"/>
                      <a:pt x="272" y="455"/>
                      <a:pt x="272" y="455"/>
                    </a:cubicBezTo>
                    <a:cubicBezTo>
                      <a:pt x="273" y="455"/>
                      <a:pt x="273" y="455"/>
                      <a:pt x="273" y="455"/>
                    </a:cubicBezTo>
                    <a:cubicBezTo>
                      <a:pt x="274" y="454"/>
                      <a:pt x="274" y="454"/>
                      <a:pt x="274" y="454"/>
                    </a:cubicBezTo>
                    <a:cubicBezTo>
                      <a:pt x="272" y="455"/>
                      <a:pt x="272" y="455"/>
                      <a:pt x="272" y="455"/>
                    </a:cubicBezTo>
                    <a:cubicBezTo>
                      <a:pt x="275" y="453"/>
                      <a:pt x="275" y="453"/>
                      <a:pt x="275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72" y="454"/>
                      <a:pt x="272" y="454"/>
                      <a:pt x="272" y="455"/>
                    </a:cubicBezTo>
                    <a:cubicBezTo>
                      <a:pt x="275" y="453"/>
                      <a:pt x="275" y="453"/>
                      <a:pt x="275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2" y="452"/>
                      <a:pt x="272" y="453"/>
                      <a:pt x="272" y="453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6" y="454"/>
                      <a:pt x="276" y="454"/>
                      <a:pt x="276" y="454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6" y="454"/>
                      <a:pt x="276" y="454"/>
                      <a:pt x="276" y="454"/>
                    </a:cubicBezTo>
                    <a:cubicBezTo>
                      <a:pt x="275" y="450"/>
                      <a:pt x="275" y="450"/>
                      <a:pt x="275" y="450"/>
                    </a:cubicBezTo>
                    <a:cubicBezTo>
                      <a:pt x="274" y="450"/>
                      <a:pt x="273" y="450"/>
                      <a:pt x="273" y="451"/>
                    </a:cubicBezTo>
                    <a:cubicBezTo>
                      <a:pt x="276" y="454"/>
                      <a:pt x="276" y="454"/>
                      <a:pt x="276" y="454"/>
                    </a:cubicBezTo>
                    <a:cubicBezTo>
                      <a:pt x="275" y="450"/>
                      <a:pt x="275" y="450"/>
                      <a:pt x="275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6" y="450"/>
                      <a:pt x="276" y="450"/>
                      <a:pt x="276" y="450"/>
                    </a:cubicBezTo>
                    <a:cubicBezTo>
                      <a:pt x="276" y="450"/>
                      <a:pt x="275" y="450"/>
                      <a:pt x="275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6" y="450"/>
                      <a:pt x="276" y="450"/>
                      <a:pt x="276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7" y="450"/>
                      <a:pt x="277" y="450"/>
                      <a:pt x="276" y="450"/>
                    </a:cubicBezTo>
                    <a:cubicBezTo>
                      <a:pt x="276" y="453"/>
                      <a:pt x="276" y="453"/>
                      <a:pt x="276" y="453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6" y="451"/>
                      <a:pt x="276" y="451"/>
                      <a:pt x="276" y="451"/>
                    </a:cubicBezTo>
                    <a:cubicBezTo>
                      <a:pt x="277" y="450"/>
                      <a:pt x="277" y="450"/>
                      <a:pt x="277" y="450"/>
                    </a:cubicBezTo>
                    <a:cubicBezTo>
                      <a:pt x="277" y="450"/>
                      <a:pt x="276" y="450"/>
                      <a:pt x="276" y="449"/>
                    </a:cubicBezTo>
                    <a:cubicBezTo>
                      <a:pt x="273" y="448"/>
                      <a:pt x="268" y="445"/>
                      <a:pt x="260" y="441"/>
                    </a:cubicBezTo>
                    <a:cubicBezTo>
                      <a:pt x="235" y="426"/>
                      <a:pt x="184" y="397"/>
                      <a:pt x="139" y="371"/>
                    </a:cubicBezTo>
                    <a:cubicBezTo>
                      <a:pt x="116" y="358"/>
                      <a:pt x="94" y="346"/>
                      <a:pt x="78" y="337"/>
                    </a:cubicBezTo>
                    <a:cubicBezTo>
                      <a:pt x="69" y="333"/>
                      <a:pt x="62" y="329"/>
                      <a:pt x="57" y="327"/>
                    </a:cubicBezTo>
                    <a:cubicBezTo>
                      <a:pt x="54" y="326"/>
                      <a:pt x="52" y="325"/>
                      <a:pt x="50" y="324"/>
                    </a:cubicBezTo>
                    <a:cubicBezTo>
                      <a:pt x="49" y="324"/>
                      <a:pt x="48" y="323"/>
                      <a:pt x="47" y="323"/>
                    </a:cubicBezTo>
                    <a:cubicBezTo>
                      <a:pt x="46" y="323"/>
                      <a:pt x="45" y="323"/>
                      <a:pt x="44" y="323"/>
                    </a:cubicBezTo>
                    <a:cubicBezTo>
                      <a:pt x="44" y="323"/>
                      <a:pt x="43" y="323"/>
                      <a:pt x="43" y="323"/>
                    </a:cubicBezTo>
                    <a:cubicBezTo>
                      <a:pt x="42" y="323"/>
                      <a:pt x="41" y="324"/>
                      <a:pt x="40" y="325"/>
                    </a:cubicBezTo>
                    <a:cubicBezTo>
                      <a:pt x="40" y="326"/>
                      <a:pt x="39" y="327"/>
                      <a:pt x="40" y="328"/>
                    </a:cubicBezTo>
                    <a:cubicBezTo>
                      <a:pt x="40" y="329"/>
                      <a:pt x="41" y="330"/>
                      <a:pt x="42" y="330"/>
                    </a:cubicBezTo>
                    <a:cubicBezTo>
                      <a:pt x="42" y="330"/>
                      <a:pt x="45" y="333"/>
                      <a:pt x="51" y="336"/>
                    </a:cubicBezTo>
                    <a:cubicBezTo>
                      <a:pt x="74" y="350"/>
                      <a:pt x="129" y="383"/>
                      <a:pt x="178" y="414"/>
                    </a:cubicBezTo>
                    <a:cubicBezTo>
                      <a:pt x="203" y="429"/>
                      <a:pt x="227" y="444"/>
                      <a:pt x="244" y="455"/>
                    </a:cubicBezTo>
                    <a:cubicBezTo>
                      <a:pt x="253" y="461"/>
                      <a:pt x="260" y="465"/>
                      <a:pt x="264" y="469"/>
                    </a:cubicBezTo>
                    <a:cubicBezTo>
                      <a:pt x="267" y="470"/>
                      <a:pt x="269" y="472"/>
                      <a:pt x="270" y="472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3" y="472"/>
                      <a:pt x="273" y="472"/>
                      <a:pt x="273" y="472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3" y="472"/>
                      <a:pt x="273" y="472"/>
                      <a:pt x="273" y="472"/>
                    </a:cubicBezTo>
                    <a:cubicBezTo>
                      <a:pt x="271" y="473"/>
                      <a:pt x="271" y="473"/>
                      <a:pt x="271" y="473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0" y="471"/>
                      <a:pt x="270" y="471"/>
                      <a:pt x="270" y="471"/>
                    </a:cubicBezTo>
                    <a:cubicBezTo>
                      <a:pt x="270" y="473"/>
                      <a:pt x="271" y="473"/>
                      <a:pt x="271" y="473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0" y="471"/>
                      <a:pt x="270" y="471"/>
                      <a:pt x="270" y="471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1" y="469"/>
                      <a:pt x="271" y="469"/>
                      <a:pt x="271" y="469"/>
                    </a:cubicBezTo>
                    <a:cubicBezTo>
                      <a:pt x="271" y="470"/>
                      <a:pt x="270" y="471"/>
                      <a:pt x="270" y="471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1" y="469"/>
                      <a:pt x="271" y="469"/>
                      <a:pt x="271" y="469"/>
                    </a:cubicBezTo>
                    <a:cubicBezTo>
                      <a:pt x="274" y="471"/>
                      <a:pt x="274" y="471"/>
                      <a:pt x="274" y="471"/>
                    </a:cubicBezTo>
                    <a:cubicBezTo>
                      <a:pt x="276" y="468"/>
                      <a:pt x="276" y="468"/>
                      <a:pt x="276" y="468"/>
                    </a:cubicBezTo>
                    <a:cubicBezTo>
                      <a:pt x="41" y="336"/>
                      <a:pt x="41" y="336"/>
                      <a:pt x="41" y="336"/>
                    </a:cubicBezTo>
                    <a:cubicBezTo>
                      <a:pt x="39" y="335"/>
                      <a:pt x="37" y="335"/>
                      <a:pt x="36" y="337"/>
                    </a:cubicBezTo>
                    <a:cubicBezTo>
                      <a:pt x="35" y="338"/>
                      <a:pt x="35" y="339"/>
                      <a:pt x="35" y="339"/>
                    </a:cubicBezTo>
                    <a:cubicBezTo>
                      <a:pt x="35" y="341"/>
                      <a:pt x="36" y="341"/>
                      <a:pt x="36" y="342"/>
                    </a:cubicBezTo>
                    <a:cubicBezTo>
                      <a:pt x="36" y="343"/>
                      <a:pt x="37" y="343"/>
                      <a:pt x="38" y="344"/>
                    </a:cubicBezTo>
                    <a:cubicBezTo>
                      <a:pt x="39" y="346"/>
                      <a:pt x="41" y="347"/>
                      <a:pt x="44" y="349"/>
                    </a:cubicBezTo>
                    <a:cubicBezTo>
                      <a:pt x="54" y="357"/>
                      <a:pt x="73" y="369"/>
                      <a:pt x="96" y="383"/>
                    </a:cubicBezTo>
                    <a:cubicBezTo>
                      <a:pt x="164" y="426"/>
                      <a:pt x="267" y="486"/>
                      <a:pt x="267" y="486"/>
                    </a:cubicBezTo>
                    <a:cubicBezTo>
                      <a:pt x="269" y="483"/>
                      <a:pt x="269" y="483"/>
                      <a:pt x="269" y="483"/>
                    </a:cubicBezTo>
                    <a:cubicBezTo>
                      <a:pt x="266" y="481"/>
                      <a:pt x="266" y="481"/>
                      <a:pt x="266" y="481"/>
                    </a:cubicBezTo>
                    <a:cubicBezTo>
                      <a:pt x="269" y="483"/>
                      <a:pt x="269" y="483"/>
                      <a:pt x="269" y="483"/>
                    </a:cubicBezTo>
                    <a:cubicBezTo>
                      <a:pt x="268" y="479"/>
                      <a:pt x="268" y="479"/>
                      <a:pt x="268" y="479"/>
                    </a:cubicBezTo>
                    <a:cubicBezTo>
                      <a:pt x="267" y="479"/>
                      <a:pt x="267" y="480"/>
                      <a:pt x="266" y="481"/>
                    </a:cubicBezTo>
                    <a:cubicBezTo>
                      <a:pt x="269" y="483"/>
                      <a:pt x="269" y="483"/>
                      <a:pt x="269" y="483"/>
                    </a:cubicBezTo>
                    <a:cubicBezTo>
                      <a:pt x="268" y="479"/>
                      <a:pt x="268" y="479"/>
                      <a:pt x="268" y="479"/>
                    </a:cubicBezTo>
                    <a:cubicBezTo>
                      <a:pt x="269" y="482"/>
                      <a:pt x="269" y="482"/>
                      <a:pt x="269" y="482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79"/>
                      <a:pt x="268" y="479"/>
                      <a:pt x="268" y="479"/>
                    </a:cubicBezTo>
                    <a:cubicBezTo>
                      <a:pt x="269" y="482"/>
                      <a:pt x="269" y="482"/>
                      <a:pt x="269" y="482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80"/>
                      <a:pt x="269" y="480"/>
                      <a:pt x="269" y="480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9" y="480"/>
                      <a:pt x="269" y="480"/>
                      <a:pt x="269" y="480"/>
                    </a:cubicBezTo>
                    <a:cubicBezTo>
                      <a:pt x="269" y="479"/>
                      <a:pt x="269" y="479"/>
                      <a:pt x="269" y="479"/>
                    </a:cubicBezTo>
                    <a:cubicBezTo>
                      <a:pt x="268" y="479"/>
                      <a:pt x="268" y="479"/>
                      <a:pt x="268" y="479"/>
                    </a:cubicBezTo>
                    <a:cubicBezTo>
                      <a:pt x="267" y="479"/>
                      <a:pt x="265" y="478"/>
                      <a:pt x="263" y="477"/>
                    </a:cubicBezTo>
                    <a:cubicBezTo>
                      <a:pt x="252" y="473"/>
                      <a:pt x="233" y="463"/>
                      <a:pt x="209" y="450"/>
                    </a:cubicBezTo>
                    <a:cubicBezTo>
                      <a:pt x="174" y="431"/>
                      <a:pt x="130" y="406"/>
                      <a:pt x="95" y="385"/>
                    </a:cubicBezTo>
                    <a:cubicBezTo>
                      <a:pt x="78" y="375"/>
                      <a:pt x="62" y="366"/>
                      <a:pt x="51" y="360"/>
                    </a:cubicBezTo>
                    <a:cubicBezTo>
                      <a:pt x="46" y="357"/>
                      <a:pt x="41" y="354"/>
                      <a:pt x="38" y="352"/>
                    </a:cubicBezTo>
                    <a:cubicBezTo>
                      <a:pt x="35" y="351"/>
                      <a:pt x="34" y="350"/>
                      <a:pt x="34" y="350"/>
                    </a:cubicBezTo>
                    <a:cubicBezTo>
                      <a:pt x="32" y="348"/>
                      <a:pt x="30" y="349"/>
                      <a:pt x="28" y="351"/>
                    </a:cubicBezTo>
                    <a:cubicBezTo>
                      <a:pt x="28" y="352"/>
                      <a:pt x="28" y="353"/>
                      <a:pt x="28" y="353"/>
                    </a:cubicBezTo>
                    <a:cubicBezTo>
                      <a:pt x="28" y="355"/>
                      <a:pt x="28" y="355"/>
                      <a:pt x="28" y="356"/>
                    </a:cubicBezTo>
                    <a:cubicBezTo>
                      <a:pt x="29" y="357"/>
                      <a:pt x="30" y="357"/>
                      <a:pt x="30" y="358"/>
                    </a:cubicBezTo>
                    <a:cubicBezTo>
                      <a:pt x="32" y="359"/>
                      <a:pt x="34" y="361"/>
                      <a:pt x="37" y="363"/>
                    </a:cubicBezTo>
                    <a:cubicBezTo>
                      <a:pt x="47" y="371"/>
                      <a:pt x="67" y="383"/>
                      <a:pt x="90" y="398"/>
                    </a:cubicBezTo>
                    <a:cubicBezTo>
                      <a:pt x="161" y="442"/>
                      <a:pt x="268" y="505"/>
                      <a:pt x="268" y="505"/>
                    </a:cubicBezTo>
                    <a:cubicBezTo>
                      <a:pt x="270" y="502"/>
                      <a:pt x="270" y="502"/>
                      <a:pt x="270" y="502"/>
                    </a:cubicBezTo>
                    <a:cubicBezTo>
                      <a:pt x="272" y="498"/>
                      <a:pt x="272" y="498"/>
                      <a:pt x="272" y="498"/>
                    </a:cubicBezTo>
                    <a:cubicBezTo>
                      <a:pt x="27" y="366"/>
                      <a:pt x="27" y="366"/>
                      <a:pt x="27" y="366"/>
                    </a:cubicBezTo>
                    <a:cubicBezTo>
                      <a:pt x="25" y="365"/>
                      <a:pt x="22" y="365"/>
                      <a:pt x="21" y="367"/>
                    </a:cubicBezTo>
                    <a:cubicBezTo>
                      <a:pt x="20" y="369"/>
                      <a:pt x="21" y="371"/>
                      <a:pt x="23" y="372"/>
                    </a:cubicBezTo>
                    <a:cubicBezTo>
                      <a:pt x="266" y="524"/>
                      <a:pt x="266" y="524"/>
                      <a:pt x="266" y="524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5" y="519"/>
                      <a:pt x="265" y="519"/>
                      <a:pt x="265" y="519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7" y="517"/>
                      <a:pt x="267" y="517"/>
                      <a:pt x="267" y="517"/>
                    </a:cubicBezTo>
                    <a:cubicBezTo>
                      <a:pt x="266" y="517"/>
                      <a:pt x="266" y="518"/>
                      <a:pt x="265" y="519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7" y="517"/>
                      <a:pt x="267" y="517"/>
                      <a:pt x="267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68" y="517"/>
                      <a:pt x="267" y="517"/>
                      <a:pt x="267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8" y="517"/>
                      <a:pt x="268" y="517"/>
                      <a:pt x="268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8" y="517"/>
                    </a:cubicBezTo>
                    <a:cubicBezTo>
                      <a:pt x="268" y="521"/>
                      <a:pt x="268" y="521"/>
                      <a:pt x="268" y="521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8" y="520"/>
                      <a:pt x="268" y="520"/>
                      <a:pt x="268" y="520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8" y="520"/>
                      <a:pt x="268" y="520"/>
                      <a:pt x="268" y="520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8"/>
                      <a:pt x="269" y="518"/>
                      <a:pt x="269" y="518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8"/>
                      <a:pt x="269" y="518"/>
                      <a:pt x="269" y="518"/>
                    </a:cubicBezTo>
                    <a:cubicBezTo>
                      <a:pt x="269" y="517"/>
                      <a:pt x="269" y="517"/>
                      <a:pt x="269" y="517"/>
                    </a:cubicBezTo>
                    <a:cubicBezTo>
                      <a:pt x="269" y="517"/>
                      <a:pt x="269" y="517"/>
                      <a:pt x="268" y="517"/>
                    </a:cubicBezTo>
                    <a:cubicBezTo>
                      <a:pt x="264" y="515"/>
                      <a:pt x="250" y="507"/>
                      <a:pt x="231" y="496"/>
                    </a:cubicBezTo>
                    <a:cubicBezTo>
                      <a:pt x="202" y="480"/>
                      <a:pt x="163" y="459"/>
                      <a:pt x="130" y="441"/>
                    </a:cubicBezTo>
                    <a:cubicBezTo>
                      <a:pt x="114" y="432"/>
                      <a:pt x="99" y="424"/>
                      <a:pt x="89" y="418"/>
                    </a:cubicBezTo>
                    <a:cubicBezTo>
                      <a:pt x="83" y="415"/>
                      <a:pt x="79" y="413"/>
                      <a:pt x="76" y="411"/>
                    </a:cubicBezTo>
                    <a:cubicBezTo>
                      <a:pt x="74" y="410"/>
                      <a:pt x="73" y="410"/>
                      <a:pt x="72" y="409"/>
                    </a:cubicBezTo>
                    <a:cubicBezTo>
                      <a:pt x="71" y="409"/>
                      <a:pt x="71" y="409"/>
                      <a:pt x="70" y="409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69" y="409"/>
                      <a:pt x="69" y="408"/>
                      <a:pt x="68" y="408"/>
                    </a:cubicBezTo>
                    <a:cubicBezTo>
                      <a:pt x="68" y="408"/>
                      <a:pt x="68" y="408"/>
                      <a:pt x="67" y="409"/>
                    </a:cubicBezTo>
                    <a:cubicBezTo>
                      <a:pt x="66" y="409"/>
                      <a:pt x="65" y="409"/>
                      <a:pt x="65" y="410"/>
                    </a:cubicBezTo>
                    <a:cubicBezTo>
                      <a:pt x="68" y="412"/>
                      <a:pt x="68" y="412"/>
                      <a:pt x="68" y="412"/>
                    </a:cubicBezTo>
                    <a:cubicBezTo>
                      <a:pt x="65" y="410"/>
                      <a:pt x="65" y="410"/>
                      <a:pt x="65" y="410"/>
                    </a:cubicBezTo>
                    <a:cubicBezTo>
                      <a:pt x="64" y="411"/>
                      <a:pt x="64" y="412"/>
                      <a:pt x="64" y="412"/>
                    </a:cubicBezTo>
                    <a:cubicBezTo>
                      <a:pt x="64" y="413"/>
                      <a:pt x="64" y="414"/>
                      <a:pt x="65" y="414"/>
                    </a:cubicBezTo>
                    <a:cubicBezTo>
                      <a:pt x="65" y="415"/>
                      <a:pt x="65" y="415"/>
                      <a:pt x="66" y="416"/>
                    </a:cubicBezTo>
                    <a:cubicBezTo>
                      <a:pt x="66" y="416"/>
                      <a:pt x="67" y="417"/>
                      <a:pt x="67" y="417"/>
                    </a:cubicBezTo>
                    <a:cubicBezTo>
                      <a:pt x="70" y="419"/>
                      <a:pt x="75" y="422"/>
                      <a:pt x="82" y="427"/>
                    </a:cubicBezTo>
                    <a:cubicBezTo>
                      <a:pt x="105" y="441"/>
                      <a:pt x="151" y="468"/>
                      <a:pt x="191" y="492"/>
                    </a:cubicBezTo>
                    <a:cubicBezTo>
                      <a:pt x="211" y="504"/>
                      <a:pt x="229" y="515"/>
                      <a:pt x="243" y="523"/>
                    </a:cubicBezTo>
                    <a:cubicBezTo>
                      <a:pt x="249" y="528"/>
                      <a:pt x="255" y="531"/>
                      <a:pt x="258" y="534"/>
                    </a:cubicBezTo>
                    <a:cubicBezTo>
                      <a:pt x="260" y="535"/>
                      <a:pt x="262" y="537"/>
                      <a:pt x="263" y="537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4" y="538"/>
                      <a:pt x="264" y="538"/>
                      <a:pt x="264" y="538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4" y="538"/>
                      <a:pt x="264" y="538"/>
                      <a:pt x="264" y="538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6"/>
                      <a:pt x="263" y="536"/>
                      <a:pt x="263" y="536"/>
                    </a:cubicBezTo>
                    <a:cubicBezTo>
                      <a:pt x="263" y="538"/>
                      <a:pt x="263" y="538"/>
                      <a:pt x="263" y="538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6"/>
                      <a:pt x="263" y="536"/>
                      <a:pt x="263" y="536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4"/>
                      <a:pt x="263" y="534"/>
                      <a:pt x="263" y="534"/>
                    </a:cubicBezTo>
                    <a:cubicBezTo>
                      <a:pt x="263" y="535"/>
                      <a:pt x="263" y="536"/>
                      <a:pt x="263" y="536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3" y="534"/>
                      <a:pt x="263" y="534"/>
                      <a:pt x="263" y="534"/>
                    </a:cubicBezTo>
                    <a:cubicBezTo>
                      <a:pt x="263" y="534"/>
                      <a:pt x="263" y="534"/>
                      <a:pt x="263" y="534"/>
                    </a:cubicBezTo>
                    <a:cubicBezTo>
                      <a:pt x="267" y="536"/>
                      <a:pt x="267" y="536"/>
                      <a:pt x="267" y="536"/>
                    </a:cubicBezTo>
                    <a:cubicBezTo>
                      <a:pt x="265" y="533"/>
                      <a:pt x="265" y="533"/>
                      <a:pt x="265" y="533"/>
                    </a:cubicBezTo>
                    <a:cubicBezTo>
                      <a:pt x="265" y="533"/>
                      <a:pt x="264" y="533"/>
                      <a:pt x="263" y="534"/>
                    </a:cubicBezTo>
                    <a:cubicBezTo>
                      <a:pt x="267" y="536"/>
                      <a:pt x="267" y="536"/>
                      <a:pt x="267" y="536"/>
                    </a:cubicBezTo>
                    <a:cubicBezTo>
                      <a:pt x="265" y="533"/>
                      <a:pt x="265" y="533"/>
                      <a:pt x="265" y="533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6" y="533"/>
                      <a:pt x="266" y="533"/>
                      <a:pt x="266" y="533"/>
                    </a:cubicBezTo>
                    <a:cubicBezTo>
                      <a:pt x="266" y="533"/>
                      <a:pt x="266" y="533"/>
                      <a:pt x="265" y="533"/>
                    </a:cubicBezTo>
                    <a:cubicBezTo>
                      <a:pt x="266" y="536"/>
                      <a:pt x="266" y="536"/>
                      <a:pt x="266" y="536"/>
                    </a:cubicBezTo>
                    <a:cubicBezTo>
                      <a:pt x="266" y="533"/>
                      <a:pt x="266" y="533"/>
                      <a:pt x="266" y="533"/>
                    </a:cubicBezTo>
                    <a:cubicBezTo>
                      <a:pt x="266" y="535"/>
                      <a:pt x="266" y="535"/>
                      <a:pt x="266" y="535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6" y="533"/>
                      <a:pt x="266" y="533"/>
                      <a:pt x="266" y="533"/>
                    </a:cubicBezTo>
                    <a:cubicBezTo>
                      <a:pt x="266" y="535"/>
                      <a:pt x="266" y="535"/>
                      <a:pt x="266" y="535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7" y="533"/>
                      <a:pt x="267" y="533"/>
                      <a:pt x="267" y="533"/>
                    </a:cubicBezTo>
                    <a:cubicBezTo>
                      <a:pt x="266" y="533"/>
                      <a:pt x="265" y="532"/>
                      <a:pt x="263" y="531"/>
                    </a:cubicBezTo>
                    <a:cubicBezTo>
                      <a:pt x="257" y="529"/>
                      <a:pt x="243" y="522"/>
                      <a:pt x="226" y="513"/>
                    </a:cubicBezTo>
                    <a:cubicBezTo>
                      <a:pt x="202" y="500"/>
                      <a:pt x="170" y="484"/>
                      <a:pt x="145" y="470"/>
                    </a:cubicBezTo>
                    <a:cubicBezTo>
                      <a:pt x="132" y="463"/>
                      <a:pt x="121" y="457"/>
                      <a:pt x="113" y="453"/>
                    </a:cubicBezTo>
                    <a:cubicBezTo>
                      <a:pt x="108" y="450"/>
                      <a:pt x="105" y="449"/>
                      <a:pt x="103" y="447"/>
                    </a:cubicBezTo>
                    <a:cubicBezTo>
                      <a:pt x="101" y="447"/>
                      <a:pt x="100" y="446"/>
                      <a:pt x="100" y="446"/>
                    </a:cubicBezTo>
                    <a:cubicBezTo>
                      <a:pt x="99" y="446"/>
                      <a:pt x="99" y="446"/>
                      <a:pt x="99" y="446"/>
                    </a:cubicBezTo>
                    <a:cubicBezTo>
                      <a:pt x="98" y="445"/>
                      <a:pt x="98" y="445"/>
                      <a:pt x="98" y="445"/>
                    </a:cubicBezTo>
                    <a:cubicBezTo>
                      <a:pt x="98" y="445"/>
                      <a:pt x="97" y="445"/>
                      <a:pt x="97" y="445"/>
                    </a:cubicBezTo>
                    <a:cubicBezTo>
                      <a:pt x="96" y="445"/>
                      <a:pt x="96" y="445"/>
                      <a:pt x="95" y="445"/>
                    </a:cubicBezTo>
                    <a:cubicBezTo>
                      <a:pt x="95" y="446"/>
                      <a:pt x="94" y="446"/>
                      <a:pt x="93" y="447"/>
                    </a:cubicBezTo>
                    <a:cubicBezTo>
                      <a:pt x="92" y="449"/>
                      <a:pt x="93" y="451"/>
                      <a:pt x="95" y="453"/>
                    </a:cubicBezTo>
                    <a:cubicBezTo>
                      <a:pt x="184" y="508"/>
                      <a:pt x="184" y="508"/>
                      <a:pt x="184" y="508"/>
                    </a:cubicBezTo>
                    <a:cubicBezTo>
                      <a:pt x="96" y="464"/>
                      <a:pt x="96" y="464"/>
                      <a:pt x="96" y="464"/>
                    </a:cubicBezTo>
                    <a:cubicBezTo>
                      <a:pt x="94" y="463"/>
                      <a:pt x="91" y="464"/>
                      <a:pt x="90" y="465"/>
                    </a:cubicBezTo>
                    <a:cubicBezTo>
                      <a:pt x="89" y="467"/>
                      <a:pt x="90" y="470"/>
                      <a:pt x="92" y="471"/>
                    </a:cubicBezTo>
                    <a:cubicBezTo>
                      <a:pt x="92" y="471"/>
                      <a:pt x="94" y="472"/>
                      <a:pt x="99" y="475"/>
                    </a:cubicBezTo>
                    <a:cubicBezTo>
                      <a:pt x="115" y="485"/>
                      <a:pt x="155" y="510"/>
                      <a:pt x="191" y="533"/>
                    </a:cubicBezTo>
                    <a:cubicBezTo>
                      <a:pt x="209" y="544"/>
                      <a:pt x="226" y="554"/>
                      <a:pt x="239" y="562"/>
                    </a:cubicBezTo>
                    <a:cubicBezTo>
                      <a:pt x="245" y="566"/>
                      <a:pt x="250" y="569"/>
                      <a:pt x="254" y="572"/>
                    </a:cubicBezTo>
                    <a:cubicBezTo>
                      <a:pt x="255" y="573"/>
                      <a:pt x="257" y="574"/>
                      <a:pt x="258" y="574"/>
                    </a:cubicBezTo>
                    <a:cubicBezTo>
                      <a:pt x="258" y="575"/>
                      <a:pt x="258" y="575"/>
                      <a:pt x="259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0" y="573"/>
                      <a:pt x="260" y="573"/>
                      <a:pt x="260" y="573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0" y="573"/>
                      <a:pt x="260" y="573"/>
                      <a:pt x="260" y="573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5"/>
                      <a:pt x="258" y="575"/>
                      <a:pt x="258" y="575"/>
                    </a:cubicBezTo>
                    <a:cubicBezTo>
                      <a:pt x="259" y="575"/>
                      <a:pt x="259" y="575"/>
                      <a:pt x="259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5"/>
                      <a:pt x="258" y="575"/>
                      <a:pt x="258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4"/>
                      <a:pt x="258" y="574"/>
                      <a:pt x="258" y="574"/>
                    </a:cubicBezTo>
                    <a:cubicBezTo>
                      <a:pt x="258" y="575"/>
                      <a:pt x="258" y="575"/>
                      <a:pt x="258" y="57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8" y="574"/>
                      <a:pt x="258" y="574"/>
                      <a:pt x="258" y="574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7" y="572"/>
                      <a:pt x="257" y="572"/>
                      <a:pt x="257" y="572"/>
                    </a:cubicBezTo>
                    <a:cubicBezTo>
                      <a:pt x="257" y="573"/>
                      <a:pt x="258" y="574"/>
                      <a:pt x="258" y="574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57" y="572"/>
                      <a:pt x="257" y="572"/>
                      <a:pt x="257" y="572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263" y="568"/>
                      <a:pt x="263" y="568"/>
                      <a:pt x="263" y="568"/>
                    </a:cubicBezTo>
                    <a:cubicBezTo>
                      <a:pt x="263" y="568"/>
                      <a:pt x="223" y="546"/>
                      <a:pt x="181" y="524"/>
                    </a:cubicBezTo>
                    <a:cubicBezTo>
                      <a:pt x="160" y="513"/>
                      <a:pt x="139" y="502"/>
                      <a:pt x="122" y="494"/>
                    </a:cubicBezTo>
                    <a:cubicBezTo>
                      <a:pt x="114" y="490"/>
                      <a:pt x="107" y="486"/>
                      <a:pt x="101" y="484"/>
                    </a:cubicBezTo>
                    <a:cubicBezTo>
                      <a:pt x="98" y="483"/>
                      <a:pt x="96" y="482"/>
                      <a:pt x="94" y="481"/>
                    </a:cubicBezTo>
                    <a:cubicBezTo>
                      <a:pt x="93" y="481"/>
                      <a:pt x="92" y="480"/>
                      <a:pt x="91" y="480"/>
                    </a:cubicBezTo>
                    <a:cubicBezTo>
                      <a:pt x="91" y="480"/>
                      <a:pt x="90" y="480"/>
                      <a:pt x="89" y="480"/>
                    </a:cubicBezTo>
                    <a:cubicBezTo>
                      <a:pt x="89" y="480"/>
                      <a:pt x="88" y="480"/>
                      <a:pt x="87" y="480"/>
                    </a:cubicBezTo>
                    <a:cubicBezTo>
                      <a:pt x="87" y="480"/>
                      <a:pt x="86" y="481"/>
                      <a:pt x="85" y="482"/>
                    </a:cubicBezTo>
                    <a:cubicBezTo>
                      <a:pt x="84" y="483"/>
                      <a:pt x="84" y="484"/>
                      <a:pt x="85" y="485"/>
                    </a:cubicBezTo>
                    <a:cubicBezTo>
                      <a:pt x="85" y="486"/>
                      <a:pt x="85" y="487"/>
                      <a:pt x="86" y="487"/>
                    </a:cubicBezTo>
                    <a:cubicBezTo>
                      <a:pt x="86" y="487"/>
                      <a:pt x="89" y="489"/>
                      <a:pt x="94" y="492"/>
                    </a:cubicBezTo>
                    <a:cubicBezTo>
                      <a:pt x="111" y="502"/>
                      <a:pt x="154" y="528"/>
                      <a:pt x="192" y="552"/>
                    </a:cubicBezTo>
                    <a:cubicBezTo>
                      <a:pt x="212" y="564"/>
                      <a:pt x="230" y="575"/>
                      <a:pt x="243" y="584"/>
                    </a:cubicBezTo>
                    <a:cubicBezTo>
                      <a:pt x="250" y="588"/>
                      <a:pt x="255" y="591"/>
                      <a:pt x="259" y="594"/>
                    </a:cubicBezTo>
                    <a:cubicBezTo>
                      <a:pt x="261" y="595"/>
                      <a:pt x="262" y="596"/>
                      <a:pt x="263" y="597"/>
                    </a:cubicBezTo>
                    <a:cubicBezTo>
                      <a:pt x="263" y="597"/>
                      <a:pt x="264" y="598"/>
                      <a:pt x="264" y="598"/>
                    </a:cubicBezTo>
                    <a:cubicBezTo>
                      <a:pt x="264" y="598"/>
                      <a:pt x="264" y="598"/>
                      <a:pt x="264" y="598"/>
                    </a:cubicBezTo>
                    <a:cubicBezTo>
                      <a:pt x="265" y="596"/>
                      <a:pt x="265" y="596"/>
                      <a:pt x="265" y="596"/>
                    </a:cubicBezTo>
                    <a:cubicBezTo>
                      <a:pt x="264" y="597"/>
                      <a:pt x="264" y="597"/>
                      <a:pt x="264" y="597"/>
                    </a:cubicBezTo>
                    <a:cubicBezTo>
                      <a:pt x="264" y="598"/>
                      <a:pt x="264" y="598"/>
                      <a:pt x="264" y="598"/>
                    </a:cubicBezTo>
                    <a:cubicBezTo>
                      <a:pt x="265" y="596"/>
                      <a:pt x="265" y="596"/>
                      <a:pt x="265" y="596"/>
                    </a:cubicBezTo>
                    <a:cubicBezTo>
                      <a:pt x="264" y="597"/>
                      <a:pt x="264" y="597"/>
                      <a:pt x="264" y="597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3" y="596"/>
                      <a:pt x="263" y="596"/>
                      <a:pt x="263" y="596"/>
                    </a:cubicBezTo>
                    <a:cubicBezTo>
                      <a:pt x="263" y="597"/>
                      <a:pt x="264" y="597"/>
                      <a:pt x="264" y="597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3" y="596"/>
                      <a:pt x="263" y="596"/>
                      <a:pt x="263" y="596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4" y="593"/>
                      <a:pt x="264" y="593"/>
                      <a:pt x="264" y="593"/>
                    </a:cubicBezTo>
                    <a:cubicBezTo>
                      <a:pt x="263" y="594"/>
                      <a:pt x="263" y="595"/>
                      <a:pt x="263" y="596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4" y="593"/>
                      <a:pt x="264" y="593"/>
                      <a:pt x="264" y="593"/>
                    </a:cubicBezTo>
                    <a:cubicBezTo>
                      <a:pt x="267" y="596"/>
                      <a:pt x="267" y="596"/>
                      <a:pt x="267" y="596"/>
                    </a:cubicBezTo>
                    <a:cubicBezTo>
                      <a:pt x="269" y="592"/>
                      <a:pt x="269" y="592"/>
                      <a:pt x="269" y="592"/>
                    </a:cubicBezTo>
                    <a:cubicBezTo>
                      <a:pt x="89" y="497"/>
                      <a:pt x="89" y="497"/>
                      <a:pt x="89" y="497"/>
                    </a:cubicBezTo>
                    <a:cubicBezTo>
                      <a:pt x="88" y="496"/>
                      <a:pt x="85" y="497"/>
                      <a:pt x="84" y="499"/>
                    </a:cubicBezTo>
                    <a:cubicBezTo>
                      <a:pt x="84" y="499"/>
                      <a:pt x="84" y="500"/>
                      <a:pt x="84" y="501"/>
                    </a:cubicBezTo>
                    <a:cubicBezTo>
                      <a:pt x="84" y="502"/>
                      <a:pt x="84" y="502"/>
                      <a:pt x="84" y="503"/>
                    </a:cubicBezTo>
                    <a:cubicBezTo>
                      <a:pt x="84" y="503"/>
                      <a:pt x="85" y="504"/>
                      <a:pt x="85" y="504"/>
                    </a:cubicBezTo>
                    <a:cubicBezTo>
                      <a:pt x="85" y="505"/>
                      <a:pt x="86" y="505"/>
                      <a:pt x="87" y="506"/>
                    </a:cubicBezTo>
                    <a:cubicBezTo>
                      <a:pt x="89" y="508"/>
                      <a:pt x="93" y="511"/>
                      <a:pt x="100" y="515"/>
                    </a:cubicBezTo>
                    <a:cubicBezTo>
                      <a:pt x="121" y="529"/>
                      <a:pt x="163" y="555"/>
                      <a:pt x="199" y="577"/>
                    </a:cubicBezTo>
                    <a:cubicBezTo>
                      <a:pt x="235" y="599"/>
                      <a:pt x="266" y="617"/>
                      <a:pt x="266" y="617"/>
                    </a:cubicBezTo>
                    <a:cubicBezTo>
                      <a:pt x="268" y="614"/>
                      <a:pt x="268" y="614"/>
                      <a:pt x="268" y="614"/>
                    </a:cubicBezTo>
                    <a:cubicBezTo>
                      <a:pt x="270" y="610"/>
                      <a:pt x="270" y="610"/>
                      <a:pt x="270" y="610"/>
                    </a:cubicBezTo>
                    <a:cubicBezTo>
                      <a:pt x="88" y="516"/>
                      <a:pt x="88" y="516"/>
                      <a:pt x="88" y="516"/>
                    </a:cubicBezTo>
                    <a:cubicBezTo>
                      <a:pt x="86" y="515"/>
                      <a:pt x="84" y="515"/>
                      <a:pt x="83" y="517"/>
                    </a:cubicBezTo>
                    <a:cubicBezTo>
                      <a:pt x="82" y="517"/>
                      <a:pt x="82" y="518"/>
                      <a:pt x="82" y="518"/>
                    </a:cubicBezTo>
                    <a:cubicBezTo>
                      <a:pt x="82" y="519"/>
                      <a:pt x="82" y="519"/>
                      <a:pt x="82" y="519"/>
                    </a:cubicBezTo>
                    <a:cubicBezTo>
                      <a:pt x="82" y="521"/>
                      <a:pt x="82" y="521"/>
                      <a:pt x="83" y="522"/>
                    </a:cubicBezTo>
                    <a:cubicBezTo>
                      <a:pt x="83" y="522"/>
                      <a:pt x="83" y="522"/>
                      <a:pt x="83" y="522"/>
                    </a:cubicBezTo>
                    <a:cubicBezTo>
                      <a:pt x="84" y="523"/>
                      <a:pt x="84" y="523"/>
                      <a:pt x="84" y="523"/>
                    </a:cubicBezTo>
                    <a:cubicBezTo>
                      <a:pt x="85" y="523"/>
                      <a:pt x="86" y="524"/>
                      <a:pt x="88" y="525"/>
                    </a:cubicBezTo>
                    <a:cubicBezTo>
                      <a:pt x="101" y="534"/>
                      <a:pt x="146" y="562"/>
                      <a:pt x="188" y="588"/>
                    </a:cubicBezTo>
                    <a:cubicBezTo>
                      <a:pt x="229" y="614"/>
                      <a:pt x="267" y="637"/>
                      <a:pt x="267" y="637"/>
                    </a:cubicBezTo>
                    <a:cubicBezTo>
                      <a:pt x="269" y="634"/>
                      <a:pt x="269" y="634"/>
                      <a:pt x="269" y="634"/>
                    </a:cubicBezTo>
                    <a:cubicBezTo>
                      <a:pt x="271" y="630"/>
                      <a:pt x="271" y="630"/>
                      <a:pt x="271" y="630"/>
                    </a:cubicBezTo>
                    <a:cubicBezTo>
                      <a:pt x="271" y="630"/>
                      <a:pt x="226" y="604"/>
                      <a:pt x="180" y="579"/>
                    </a:cubicBezTo>
                    <a:cubicBezTo>
                      <a:pt x="158" y="566"/>
                      <a:pt x="135" y="553"/>
                      <a:pt x="117" y="543"/>
                    </a:cubicBezTo>
                    <a:cubicBezTo>
                      <a:pt x="108" y="538"/>
                      <a:pt x="101" y="534"/>
                      <a:pt x="95" y="531"/>
                    </a:cubicBezTo>
                    <a:cubicBezTo>
                      <a:pt x="92" y="530"/>
                      <a:pt x="90" y="529"/>
                      <a:pt x="88" y="528"/>
                    </a:cubicBezTo>
                    <a:cubicBezTo>
                      <a:pt x="88" y="527"/>
                      <a:pt x="87" y="527"/>
                      <a:pt x="86" y="527"/>
                    </a:cubicBezTo>
                    <a:cubicBezTo>
                      <a:pt x="85" y="526"/>
                      <a:pt x="85" y="526"/>
                      <a:pt x="85" y="526"/>
                    </a:cubicBezTo>
                    <a:cubicBezTo>
                      <a:pt x="85" y="526"/>
                      <a:pt x="85" y="526"/>
                      <a:pt x="84" y="526"/>
                    </a:cubicBezTo>
                    <a:cubicBezTo>
                      <a:pt x="83" y="526"/>
                      <a:pt x="83" y="526"/>
                      <a:pt x="82" y="526"/>
                    </a:cubicBezTo>
                    <a:cubicBezTo>
                      <a:pt x="82" y="527"/>
                      <a:pt x="81" y="527"/>
                      <a:pt x="80" y="528"/>
                    </a:cubicBezTo>
                    <a:cubicBezTo>
                      <a:pt x="80" y="529"/>
                      <a:pt x="80" y="530"/>
                      <a:pt x="80" y="531"/>
                    </a:cubicBezTo>
                    <a:cubicBezTo>
                      <a:pt x="80" y="532"/>
                      <a:pt x="81" y="533"/>
                      <a:pt x="82" y="534"/>
                    </a:cubicBezTo>
                    <a:cubicBezTo>
                      <a:pt x="82" y="534"/>
                      <a:pt x="85" y="535"/>
                      <a:pt x="90" y="538"/>
                    </a:cubicBezTo>
                    <a:cubicBezTo>
                      <a:pt x="108" y="549"/>
                      <a:pt x="154" y="576"/>
                      <a:pt x="195" y="601"/>
                    </a:cubicBezTo>
                    <a:cubicBezTo>
                      <a:pt x="216" y="614"/>
                      <a:pt x="235" y="626"/>
                      <a:pt x="249" y="635"/>
                    </a:cubicBezTo>
                    <a:cubicBezTo>
                      <a:pt x="256" y="640"/>
                      <a:pt x="262" y="644"/>
                      <a:pt x="266" y="647"/>
                    </a:cubicBezTo>
                    <a:cubicBezTo>
                      <a:pt x="268" y="648"/>
                      <a:pt x="270" y="649"/>
                      <a:pt x="271" y="650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4" y="649"/>
                      <a:pt x="274" y="649"/>
                      <a:pt x="274" y="649"/>
                    </a:cubicBezTo>
                    <a:cubicBezTo>
                      <a:pt x="271" y="649"/>
                      <a:pt x="271" y="649"/>
                      <a:pt x="271" y="649"/>
                    </a:cubicBezTo>
                    <a:cubicBezTo>
                      <a:pt x="271" y="651"/>
                      <a:pt x="271" y="651"/>
                      <a:pt x="271" y="651"/>
                    </a:cubicBezTo>
                    <a:cubicBezTo>
                      <a:pt x="274" y="649"/>
                      <a:pt x="274" y="649"/>
                      <a:pt x="274" y="649"/>
                    </a:cubicBezTo>
                    <a:cubicBezTo>
                      <a:pt x="271" y="649"/>
                      <a:pt x="271" y="649"/>
                      <a:pt x="271" y="649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1" y="648"/>
                      <a:pt x="271" y="648"/>
                      <a:pt x="271" y="648"/>
                    </a:cubicBezTo>
                    <a:cubicBezTo>
                      <a:pt x="271" y="648"/>
                      <a:pt x="271" y="649"/>
                      <a:pt x="271" y="649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1" y="648"/>
                      <a:pt x="271" y="648"/>
                      <a:pt x="271" y="648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2" y="647"/>
                      <a:pt x="272" y="647"/>
                      <a:pt x="272" y="647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4" y="646"/>
                      <a:pt x="274" y="646"/>
                      <a:pt x="274" y="646"/>
                    </a:cubicBezTo>
                    <a:cubicBezTo>
                      <a:pt x="273" y="646"/>
                      <a:pt x="272" y="647"/>
                      <a:pt x="272" y="647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4" y="646"/>
                      <a:pt x="274" y="646"/>
                      <a:pt x="274" y="646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5" y="646"/>
                      <a:pt x="275" y="646"/>
                      <a:pt x="275" y="646"/>
                    </a:cubicBezTo>
                    <a:cubicBezTo>
                      <a:pt x="275" y="646"/>
                      <a:pt x="274" y="646"/>
                      <a:pt x="274" y="646"/>
                    </a:cubicBezTo>
                    <a:cubicBezTo>
                      <a:pt x="275" y="650"/>
                      <a:pt x="275" y="650"/>
                      <a:pt x="275" y="650"/>
                    </a:cubicBezTo>
                    <a:cubicBezTo>
                      <a:pt x="275" y="646"/>
                      <a:pt x="275" y="646"/>
                      <a:pt x="275" y="646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6" y="646"/>
                      <a:pt x="276" y="646"/>
                      <a:pt x="275" y="646"/>
                    </a:cubicBezTo>
                    <a:cubicBezTo>
                      <a:pt x="275" y="649"/>
                      <a:pt x="275" y="649"/>
                      <a:pt x="275" y="649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5" y="648"/>
                      <a:pt x="275" y="648"/>
                      <a:pt x="275" y="648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5" y="648"/>
                      <a:pt x="275" y="648"/>
                      <a:pt x="275" y="648"/>
                    </a:cubicBezTo>
                    <a:cubicBezTo>
                      <a:pt x="276" y="646"/>
                      <a:pt x="276" y="646"/>
                      <a:pt x="276" y="646"/>
                    </a:cubicBezTo>
                    <a:cubicBezTo>
                      <a:pt x="276" y="646"/>
                      <a:pt x="276" y="646"/>
                      <a:pt x="275" y="646"/>
                    </a:cubicBezTo>
                    <a:cubicBezTo>
                      <a:pt x="273" y="644"/>
                      <a:pt x="269" y="642"/>
                      <a:pt x="263" y="639"/>
                    </a:cubicBezTo>
                    <a:cubicBezTo>
                      <a:pt x="242" y="627"/>
                      <a:pt x="201" y="602"/>
                      <a:pt x="164" y="581"/>
                    </a:cubicBezTo>
                    <a:cubicBezTo>
                      <a:pt x="145" y="571"/>
                      <a:pt x="128" y="561"/>
                      <a:pt x="114" y="553"/>
                    </a:cubicBezTo>
                    <a:cubicBezTo>
                      <a:pt x="107" y="550"/>
                      <a:pt x="102" y="547"/>
                      <a:pt x="97" y="545"/>
                    </a:cubicBezTo>
                    <a:cubicBezTo>
                      <a:pt x="95" y="544"/>
                      <a:pt x="93" y="543"/>
                      <a:pt x="91" y="542"/>
                    </a:cubicBezTo>
                    <a:cubicBezTo>
                      <a:pt x="90" y="542"/>
                      <a:pt x="90" y="542"/>
                      <a:pt x="89" y="542"/>
                    </a:cubicBezTo>
                    <a:cubicBezTo>
                      <a:pt x="88" y="541"/>
                      <a:pt x="88" y="541"/>
                      <a:pt x="87" y="541"/>
                    </a:cubicBezTo>
                    <a:cubicBezTo>
                      <a:pt x="86" y="541"/>
                      <a:pt x="86" y="541"/>
                      <a:pt x="85" y="542"/>
                    </a:cubicBezTo>
                    <a:cubicBezTo>
                      <a:pt x="84" y="542"/>
                      <a:pt x="83" y="542"/>
                      <a:pt x="83" y="543"/>
                    </a:cubicBezTo>
                    <a:cubicBezTo>
                      <a:pt x="81" y="545"/>
                      <a:pt x="82" y="548"/>
                      <a:pt x="84" y="549"/>
                    </a:cubicBezTo>
                    <a:cubicBezTo>
                      <a:pt x="280" y="671"/>
                      <a:pt x="280" y="671"/>
                      <a:pt x="280" y="671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78" y="666"/>
                      <a:pt x="278" y="666"/>
                      <a:pt x="278" y="666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0" y="664"/>
                      <a:pt x="280" y="664"/>
                      <a:pt x="280" y="664"/>
                    </a:cubicBezTo>
                    <a:cubicBezTo>
                      <a:pt x="280" y="664"/>
                      <a:pt x="279" y="665"/>
                      <a:pt x="278" y="666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0" y="664"/>
                      <a:pt x="280" y="664"/>
                      <a:pt x="280" y="664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1" y="664"/>
                      <a:pt x="281" y="664"/>
                      <a:pt x="280" y="664"/>
                    </a:cubicBezTo>
                    <a:cubicBezTo>
                      <a:pt x="282" y="668"/>
                      <a:pt x="282" y="668"/>
                      <a:pt x="282" y="668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6"/>
                      <a:pt x="282" y="666"/>
                      <a:pt x="282" y="666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6"/>
                      <a:pt x="282" y="666"/>
                      <a:pt x="282" y="666"/>
                    </a:cubicBezTo>
                    <a:cubicBezTo>
                      <a:pt x="282" y="664"/>
                      <a:pt x="282" y="664"/>
                      <a:pt x="282" y="664"/>
                    </a:cubicBezTo>
                    <a:cubicBezTo>
                      <a:pt x="282" y="664"/>
                      <a:pt x="282" y="664"/>
                      <a:pt x="281" y="663"/>
                    </a:cubicBezTo>
                    <a:cubicBezTo>
                      <a:pt x="279" y="662"/>
                      <a:pt x="273" y="660"/>
                      <a:pt x="267" y="656"/>
                    </a:cubicBezTo>
                    <a:cubicBezTo>
                      <a:pt x="242" y="642"/>
                      <a:pt x="195" y="615"/>
                      <a:pt x="154" y="592"/>
                    </a:cubicBezTo>
                    <a:cubicBezTo>
                      <a:pt x="133" y="580"/>
                      <a:pt x="113" y="569"/>
                      <a:pt x="98" y="561"/>
                    </a:cubicBezTo>
                    <a:cubicBezTo>
                      <a:pt x="90" y="557"/>
                      <a:pt x="84" y="553"/>
                      <a:pt x="79" y="551"/>
                    </a:cubicBezTo>
                    <a:cubicBezTo>
                      <a:pt x="77" y="550"/>
                      <a:pt x="75" y="549"/>
                      <a:pt x="73" y="548"/>
                    </a:cubicBezTo>
                    <a:cubicBezTo>
                      <a:pt x="72" y="548"/>
                      <a:pt x="71" y="548"/>
                      <a:pt x="71" y="547"/>
                    </a:cubicBezTo>
                    <a:cubicBezTo>
                      <a:pt x="70" y="547"/>
                      <a:pt x="69" y="547"/>
                      <a:pt x="68" y="547"/>
                    </a:cubicBezTo>
                    <a:cubicBezTo>
                      <a:pt x="68" y="547"/>
                      <a:pt x="68" y="547"/>
                      <a:pt x="67" y="547"/>
                    </a:cubicBezTo>
                    <a:cubicBezTo>
                      <a:pt x="66" y="547"/>
                      <a:pt x="65" y="548"/>
                      <a:pt x="65" y="549"/>
                    </a:cubicBezTo>
                    <a:cubicBezTo>
                      <a:pt x="63" y="551"/>
                      <a:pt x="64" y="553"/>
                      <a:pt x="66" y="555"/>
                    </a:cubicBezTo>
                    <a:cubicBezTo>
                      <a:pt x="284" y="691"/>
                      <a:pt x="284" y="691"/>
                      <a:pt x="284" y="691"/>
                    </a:cubicBezTo>
                    <a:cubicBezTo>
                      <a:pt x="286" y="687"/>
                      <a:pt x="286" y="687"/>
                      <a:pt x="286" y="687"/>
                    </a:cubicBezTo>
                    <a:cubicBezTo>
                      <a:pt x="288" y="684"/>
                      <a:pt x="288" y="684"/>
                      <a:pt x="288" y="684"/>
                    </a:cubicBezTo>
                    <a:cubicBezTo>
                      <a:pt x="288" y="684"/>
                      <a:pt x="229" y="651"/>
                      <a:pt x="170" y="618"/>
                    </a:cubicBezTo>
                    <a:cubicBezTo>
                      <a:pt x="140" y="602"/>
                      <a:pt x="111" y="585"/>
                      <a:pt x="89" y="573"/>
                    </a:cubicBezTo>
                    <a:cubicBezTo>
                      <a:pt x="77" y="567"/>
                      <a:pt x="68" y="562"/>
                      <a:pt x="61" y="558"/>
                    </a:cubicBezTo>
                    <a:cubicBezTo>
                      <a:pt x="58" y="556"/>
                      <a:pt x="55" y="555"/>
                      <a:pt x="53" y="554"/>
                    </a:cubicBezTo>
                    <a:cubicBezTo>
                      <a:pt x="53" y="553"/>
                      <a:pt x="52" y="553"/>
                      <a:pt x="51" y="553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49" y="552"/>
                      <a:pt x="49" y="552"/>
                      <a:pt x="49" y="552"/>
                    </a:cubicBezTo>
                    <a:cubicBezTo>
                      <a:pt x="48" y="552"/>
                      <a:pt x="48" y="552"/>
                      <a:pt x="47" y="552"/>
                    </a:cubicBezTo>
                    <a:cubicBezTo>
                      <a:pt x="47" y="552"/>
                      <a:pt x="46" y="553"/>
                      <a:pt x="45" y="554"/>
                    </a:cubicBezTo>
                    <a:cubicBezTo>
                      <a:pt x="44" y="556"/>
                      <a:pt x="45" y="558"/>
                      <a:pt x="46" y="559"/>
                    </a:cubicBezTo>
                    <a:cubicBezTo>
                      <a:pt x="170" y="637"/>
                      <a:pt x="170" y="637"/>
                      <a:pt x="170" y="637"/>
                    </a:cubicBezTo>
                    <a:cubicBezTo>
                      <a:pt x="34" y="561"/>
                      <a:pt x="34" y="561"/>
                      <a:pt x="34" y="561"/>
                    </a:cubicBezTo>
                    <a:cubicBezTo>
                      <a:pt x="32" y="560"/>
                      <a:pt x="30" y="561"/>
                      <a:pt x="29" y="563"/>
                    </a:cubicBezTo>
                    <a:cubicBezTo>
                      <a:pt x="28" y="565"/>
                      <a:pt x="28" y="567"/>
                      <a:pt x="30" y="568"/>
                    </a:cubicBezTo>
                    <a:cubicBezTo>
                      <a:pt x="311" y="744"/>
                      <a:pt x="311" y="744"/>
                      <a:pt x="311" y="744"/>
                    </a:cubicBezTo>
                    <a:cubicBezTo>
                      <a:pt x="313" y="740"/>
                      <a:pt x="313" y="740"/>
                      <a:pt x="313" y="740"/>
                    </a:cubicBezTo>
                    <a:cubicBezTo>
                      <a:pt x="315" y="737"/>
                      <a:pt x="315" y="737"/>
                      <a:pt x="315" y="737"/>
                    </a:cubicBezTo>
                    <a:cubicBezTo>
                      <a:pt x="315" y="737"/>
                      <a:pt x="242" y="695"/>
                      <a:pt x="168" y="652"/>
                    </a:cubicBezTo>
                    <a:cubicBezTo>
                      <a:pt x="131" y="631"/>
                      <a:pt x="94" y="610"/>
                      <a:pt x="65" y="594"/>
                    </a:cubicBezTo>
                    <a:cubicBezTo>
                      <a:pt x="51" y="586"/>
                      <a:pt x="39" y="579"/>
                      <a:pt x="30" y="575"/>
                    </a:cubicBezTo>
                    <a:cubicBezTo>
                      <a:pt x="26" y="572"/>
                      <a:pt x="23" y="570"/>
                      <a:pt x="20" y="569"/>
                    </a:cubicBezTo>
                    <a:cubicBezTo>
                      <a:pt x="19" y="569"/>
                      <a:pt x="18" y="568"/>
                      <a:pt x="17" y="568"/>
                    </a:cubicBezTo>
                    <a:cubicBezTo>
                      <a:pt x="16" y="567"/>
                      <a:pt x="16" y="567"/>
                      <a:pt x="15" y="567"/>
                    </a:cubicBezTo>
                    <a:cubicBezTo>
                      <a:pt x="15" y="567"/>
                      <a:pt x="15" y="567"/>
                      <a:pt x="15" y="567"/>
                    </a:cubicBezTo>
                    <a:cubicBezTo>
                      <a:pt x="14" y="567"/>
                      <a:pt x="14" y="567"/>
                      <a:pt x="14" y="567"/>
                    </a:cubicBezTo>
                    <a:cubicBezTo>
                      <a:pt x="13" y="567"/>
                      <a:pt x="13" y="567"/>
                      <a:pt x="12" y="567"/>
                    </a:cubicBezTo>
                    <a:cubicBezTo>
                      <a:pt x="12" y="567"/>
                      <a:pt x="11" y="568"/>
                      <a:pt x="10" y="569"/>
                    </a:cubicBezTo>
                    <a:cubicBezTo>
                      <a:pt x="10" y="570"/>
                      <a:pt x="9" y="571"/>
                      <a:pt x="10" y="572"/>
                    </a:cubicBezTo>
                    <a:cubicBezTo>
                      <a:pt x="10" y="573"/>
                      <a:pt x="10" y="574"/>
                      <a:pt x="11" y="574"/>
                    </a:cubicBezTo>
                    <a:cubicBezTo>
                      <a:pt x="11" y="574"/>
                      <a:pt x="16" y="577"/>
                      <a:pt x="25" y="583"/>
                    </a:cubicBezTo>
                    <a:cubicBezTo>
                      <a:pt x="55" y="601"/>
                      <a:pt x="130" y="648"/>
                      <a:pt x="197" y="689"/>
                    </a:cubicBezTo>
                    <a:cubicBezTo>
                      <a:pt x="231" y="710"/>
                      <a:pt x="263" y="730"/>
                      <a:pt x="286" y="745"/>
                    </a:cubicBezTo>
                    <a:cubicBezTo>
                      <a:pt x="298" y="752"/>
                      <a:pt x="307" y="759"/>
                      <a:pt x="314" y="763"/>
                    </a:cubicBezTo>
                    <a:cubicBezTo>
                      <a:pt x="317" y="765"/>
                      <a:pt x="320" y="767"/>
                      <a:pt x="322" y="768"/>
                    </a:cubicBezTo>
                    <a:cubicBezTo>
                      <a:pt x="322" y="768"/>
                      <a:pt x="323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9"/>
                      <a:pt x="323" y="769"/>
                      <a:pt x="323" y="769"/>
                    </a:cubicBezTo>
                    <a:cubicBezTo>
                      <a:pt x="324" y="769"/>
                      <a:pt x="324" y="769"/>
                      <a:pt x="324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9"/>
                      <a:pt x="323" y="769"/>
                      <a:pt x="323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8"/>
                      <a:pt x="323" y="768"/>
                      <a:pt x="323" y="768"/>
                    </a:cubicBezTo>
                    <a:cubicBezTo>
                      <a:pt x="323" y="769"/>
                      <a:pt x="323" y="769"/>
                      <a:pt x="323" y="769"/>
                    </a:cubicBezTo>
                    <a:cubicBezTo>
                      <a:pt x="326" y="767"/>
                      <a:pt x="326" y="767"/>
                      <a:pt x="326" y="767"/>
                    </a:cubicBezTo>
                    <a:cubicBezTo>
                      <a:pt x="323" y="768"/>
                      <a:pt x="323" y="768"/>
                      <a:pt x="323" y="768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7"/>
                      <a:pt x="323" y="767"/>
                      <a:pt x="323" y="767"/>
                    </a:cubicBezTo>
                    <a:cubicBezTo>
                      <a:pt x="323" y="768"/>
                      <a:pt x="323" y="768"/>
                      <a:pt x="323" y="768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7"/>
                      <a:pt x="323" y="767"/>
                      <a:pt x="323" y="767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4"/>
                      <a:pt x="323" y="764"/>
                      <a:pt x="323" y="764"/>
                    </a:cubicBezTo>
                    <a:cubicBezTo>
                      <a:pt x="323" y="765"/>
                      <a:pt x="323" y="766"/>
                      <a:pt x="323" y="767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3" y="764"/>
                      <a:pt x="323" y="764"/>
                      <a:pt x="323" y="764"/>
                    </a:cubicBezTo>
                    <a:cubicBezTo>
                      <a:pt x="327" y="767"/>
                      <a:pt x="327" y="767"/>
                      <a:pt x="327" y="767"/>
                    </a:cubicBezTo>
                    <a:cubicBezTo>
                      <a:pt x="329" y="763"/>
                      <a:pt x="329" y="763"/>
                      <a:pt x="329" y="763"/>
                    </a:cubicBezTo>
                    <a:cubicBezTo>
                      <a:pt x="8" y="583"/>
                      <a:pt x="8" y="583"/>
                      <a:pt x="8" y="583"/>
                    </a:cubicBezTo>
                    <a:cubicBezTo>
                      <a:pt x="6" y="582"/>
                      <a:pt x="3" y="582"/>
                      <a:pt x="2" y="584"/>
                    </a:cubicBezTo>
                    <a:cubicBezTo>
                      <a:pt x="1" y="586"/>
                      <a:pt x="2" y="588"/>
                      <a:pt x="4" y="590"/>
                    </a:cubicBezTo>
                    <a:cubicBezTo>
                      <a:pt x="4" y="590"/>
                      <a:pt x="9" y="593"/>
                      <a:pt x="19" y="598"/>
                    </a:cubicBezTo>
                    <a:cubicBezTo>
                      <a:pt x="52" y="618"/>
                      <a:pt x="136" y="668"/>
                      <a:pt x="212" y="714"/>
                    </a:cubicBezTo>
                    <a:cubicBezTo>
                      <a:pt x="250" y="737"/>
                      <a:pt x="285" y="759"/>
                      <a:pt x="312" y="777"/>
                    </a:cubicBezTo>
                    <a:cubicBezTo>
                      <a:pt x="325" y="785"/>
                      <a:pt x="335" y="792"/>
                      <a:pt x="343" y="798"/>
                    </a:cubicBezTo>
                    <a:cubicBezTo>
                      <a:pt x="346" y="800"/>
                      <a:pt x="349" y="803"/>
                      <a:pt x="351" y="804"/>
                    </a:cubicBezTo>
                    <a:cubicBezTo>
                      <a:pt x="352" y="805"/>
                      <a:pt x="353" y="806"/>
                      <a:pt x="353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4" y="806"/>
                      <a:pt x="354" y="806"/>
                      <a:pt x="354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4" y="806"/>
                      <a:pt x="354" y="806"/>
                      <a:pt x="354" y="806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5"/>
                      <a:pt x="353" y="805"/>
                      <a:pt x="353" y="805"/>
                    </a:cubicBezTo>
                    <a:cubicBezTo>
                      <a:pt x="353" y="806"/>
                      <a:pt x="353" y="806"/>
                      <a:pt x="353" y="806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5"/>
                      <a:pt x="353" y="805"/>
                      <a:pt x="353" y="805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3"/>
                      <a:pt x="353" y="803"/>
                      <a:pt x="353" y="803"/>
                    </a:cubicBezTo>
                    <a:cubicBezTo>
                      <a:pt x="353" y="804"/>
                      <a:pt x="353" y="805"/>
                      <a:pt x="353" y="805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3" y="803"/>
                      <a:pt x="353" y="803"/>
                      <a:pt x="353" y="803"/>
                    </a:cubicBezTo>
                    <a:cubicBezTo>
                      <a:pt x="353" y="803"/>
                      <a:pt x="353" y="803"/>
                      <a:pt x="353" y="803"/>
                    </a:cubicBezTo>
                    <a:cubicBezTo>
                      <a:pt x="357" y="805"/>
                      <a:pt x="357" y="805"/>
                      <a:pt x="357" y="805"/>
                    </a:cubicBezTo>
                    <a:cubicBezTo>
                      <a:pt x="355" y="802"/>
                      <a:pt x="355" y="802"/>
                      <a:pt x="355" y="802"/>
                    </a:cubicBezTo>
                    <a:cubicBezTo>
                      <a:pt x="355" y="802"/>
                      <a:pt x="354" y="802"/>
                      <a:pt x="353" y="803"/>
                    </a:cubicBezTo>
                    <a:cubicBezTo>
                      <a:pt x="357" y="805"/>
                      <a:pt x="357" y="805"/>
                      <a:pt x="357" y="805"/>
                    </a:cubicBezTo>
                    <a:cubicBezTo>
                      <a:pt x="355" y="802"/>
                      <a:pt x="355" y="802"/>
                      <a:pt x="355" y="802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6" y="802"/>
                      <a:pt x="356" y="802"/>
                      <a:pt x="356" y="802"/>
                    </a:cubicBezTo>
                    <a:cubicBezTo>
                      <a:pt x="356" y="802"/>
                      <a:pt x="356" y="802"/>
                      <a:pt x="355" y="802"/>
                    </a:cubicBezTo>
                    <a:cubicBezTo>
                      <a:pt x="356" y="805"/>
                      <a:pt x="356" y="805"/>
                      <a:pt x="356" y="805"/>
                    </a:cubicBezTo>
                    <a:cubicBezTo>
                      <a:pt x="356" y="802"/>
                      <a:pt x="356" y="802"/>
                      <a:pt x="356" y="802"/>
                    </a:cubicBezTo>
                    <a:cubicBezTo>
                      <a:pt x="356" y="804"/>
                      <a:pt x="356" y="804"/>
                      <a:pt x="356" y="804"/>
                    </a:cubicBezTo>
                    <a:cubicBezTo>
                      <a:pt x="357" y="802"/>
                      <a:pt x="357" y="802"/>
                      <a:pt x="357" y="802"/>
                    </a:cubicBezTo>
                    <a:cubicBezTo>
                      <a:pt x="356" y="802"/>
                      <a:pt x="356" y="802"/>
                      <a:pt x="356" y="802"/>
                    </a:cubicBezTo>
                    <a:cubicBezTo>
                      <a:pt x="356" y="804"/>
                      <a:pt x="356" y="804"/>
                      <a:pt x="356" y="804"/>
                    </a:cubicBezTo>
                    <a:cubicBezTo>
                      <a:pt x="357" y="802"/>
                      <a:pt x="357" y="802"/>
                      <a:pt x="357" y="802"/>
                    </a:cubicBezTo>
                    <a:cubicBezTo>
                      <a:pt x="357" y="802"/>
                      <a:pt x="357" y="802"/>
                      <a:pt x="357" y="802"/>
                    </a:cubicBezTo>
                    <a:cubicBezTo>
                      <a:pt x="357" y="802"/>
                      <a:pt x="356" y="801"/>
                      <a:pt x="355" y="801"/>
                    </a:cubicBezTo>
                    <a:cubicBezTo>
                      <a:pt x="350" y="799"/>
                      <a:pt x="342" y="794"/>
                      <a:pt x="330" y="788"/>
                    </a:cubicBezTo>
                    <a:cubicBezTo>
                      <a:pt x="287" y="765"/>
                      <a:pt x="207" y="718"/>
                      <a:pt x="136" y="677"/>
                    </a:cubicBezTo>
                    <a:cubicBezTo>
                      <a:pt x="101" y="657"/>
                      <a:pt x="69" y="638"/>
                      <a:pt x="45" y="624"/>
                    </a:cubicBezTo>
                    <a:cubicBezTo>
                      <a:pt x="33" y="617"/>
                      <a:pt x="24" y="611"/>
                      <a:pt x="17" y="607"/>
                    </a:cubicBezTo>
                    <a:cubicBezTo>
                      <a:pt x="10" y="603"/>
                      <a:pt x="6" y="601"/>
                      <a:pt x="6" y="601"/>
                    </a:cubicBezTo>
                    <a:cubicBezTo>
                      <a:pt x="5" y="600"/>
                      <a:pt x="2" y="600"/>
                      <a:pt x="1" y="602"/>
                    </a:cubicBezTo>
                    <a:cubicBezTo>
                      <a:pt x="0" y="604"/>
                      <a:pt x="0" y="607"/>
                      <a:pt x="2" y="608"/>
                    </a:cubicBezTo>
                    <a:cubicBezTo>
                      <a:pt x="412" y="864"/>
                      <a:pt x="412" y="864"/>
                      <a:pt x="412" y="864"/>
                    </a:cubicBezTo>
                    <a:cubicBezTo>
                      <a:pt x="413" y="865"/>
                      <a:pt x="416" y="864"/>
                      <a:pt x="417" y="862"/>
                    </a:cubicBezTo>
                    <a:cubicBezTo>
                      <a:pt x="418" y="860"/>
                      <a:pt x="418" y="858"/>
                      <a:pt x="416" y="857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28"/>
              <p:cNvSpPr/>
              <p:nvPr/>
            </p:nvSpPr>
            <p:spPr bwMode="auto">
              <a:xfrm>
                <a:off x="3286" y="1723"/>
                <a:ext cx="1142" cy="1623"/>
              </a:xfrm>
              <a:custGeom>
                <a:avLst/>
                <a:gdLst>
                  <a:gd name="T0" fmla="*/ 253 w 839"/>
                  <a:gd name="T1" fmla="*/ 1006 h 1192"/>
                  <a:gd name="T2" fmla="*/ 562 w 839"/>
                  <a:gd name="T3" fmla="*/ 1164 h 1192"/>
                  <a:gd name="T4" fmla="*/ 308 w 839"/>
                  <a:gd name="T5" fmla="*/ 985 h 1192"/>
                  <a:gd name="T6" fmla="*/ 604 w 839"/>
                  <a:gd name="T7" fmla="*/ 1129 h 1192"/>
                  <a:gd name="T8" fmla="*/ 363 w 839"/>
                  <a:gd name="T9" fmla="*/ 956 h 1192"/>
                  <a:gd name="T10" fmla="*/ 634 w 839"/>
                  <a:gd name="T11" fmla="*/ 1087 h 1192"/>
                  <a:gd name="T12" fmla="*/ 601 w 839"/>
                  <a:gd name="T13" fmla="*/ 1040 h 1192"/>
                  <a:gd name="T14" fmla="*/ 429 w 839"/>
                  <a:gd name="T15" fmla="*/ 912 h 1192"/>
                  <a:gd name="T16" fmla="*/ 622 w 839"/>
                  <a:gd name="T17" fmla="*/ 997 h 1192"/>
                  <a:gd name="T18" fmla="*/ 451 w 839"/>
                  <a:gd name="T19" fmla="*/ 882 h 1192"/>
                  <a:gd name="T20" fmla="*/ 482 w 839"/>
                  <a:gd name="T21" fmla="*/ 846 h 1192"/>
                  <a:gd name="T22" fmla="*/ 498 w 839"/>
                  <a:gd name="T23" fmla="*/ 817 h 1192"/>
                  <a:gd name="T24" fmla="*/ 507 w 839"/>
                  <a:gd name="T25" fmla="*/ 809 h 1192"/>
                  <a:gd name="T26" fmla="*/ 723 w 839"/>
                  <a:gd name="T27" fmla="*/ 906 h 1192"/>
                  <a:gd name="T28" fmla="*/ 710 w 839"/>
                  <a:gd name="T29" fmla="*/ 861 h 1192"/>
                  <a:gd name="T30" fmla="*/ 533 w 839"/>
                  <a:gd name="T31" fmla="*/ 747 h 1192"/>
                  <a:gd name="T32" fmla="*/ 790 w 839"/>
                  <a:gd name="T33" fmla="*/ 866 h 1192"/>
                  <a:gd name="T34" fmla="*/ 801 w 839"/>
                  <a:gd name="T35" fmla="*/ 824 h 1192"/>
                  <a:gd name="T36" fmla="*/ 744 w 839"/>
                  <a:gd name="T37" fmla="*/ 755 h 1192"/>
                  <a:gd name="T38" fmla="*/ 549 w 839"/>
                  <a:gd name="T39" fmla="*/ 621 h 1192"/>
                  <a:gd name="T40" fmla="*/ 551 w 839"/>
                  <a:gd name="T41" fmla="*/ 606 h 1192"/>
                  <a:gd name="T42" fmla="*/ 640 w 839"/>
                  <a:gd name="T43" fmla="*/ 628 h 1192"/>
                  <a:gd name="T44" fmla="*/ 714 w 839"/>
                  <a:gd name="T45" fmla="*/ 635 h 1192"/>
                  <a:gd name="T46" fmla="*/ 731 w 839"/>
                  <a:gd name="T47" fmla="*/ 641 h 1192"/>
                  <a:gd name="T48" fmla="*/ 524 w 839"/>
                  <a:gd name="T49" fmla="*/ 490 h 1192"/>
                  <a:gd name="T50" fmla="*/ 812 w 839"/>
                  <a:gd name="T51" fmla="*/ 617 h 1192"/>
                  <a:gd name="T52" fmla="*/ 447 w 839"/>
                  <a:gd name="T53" fmla="*/ 361 h 1192"/>
                  <a:gd name="T54" fmla="*/ 15 w 839"/>
                  <a:gd name="T55" fmla="*/ 71 h 1192"/>
                  <a:gd name="T56" fmla="*/ 710 w 839"/>
                  <a:gd name="T57" fmla="*/ 478 h 1192"/>
                  <a:gd name="T58" fmla="*/ 812 w 839"/>
                  <a:gd name="T59" fmla="*/ 516 h 1192"/>
                  <a:gd name="T60" fmla="*/ 6 w 839"/>
                  <a:gd name="T61" fmla="*/ 8 h 1192"/>
                  <a:gd name="T62" fmla="*/ 760 w 839"/>
                  <a:gd name="T63" fmla="*/ 463 h 1192"/>
                  <a:gd name="T64" fmla="*/ 757 w 839"/>
                  <a:gd name="T65" fmla="*/ 462 h 1192"/>
                  <a:gd name="T66" fmla="*/ 3 w 839"/>
                  <a:gd name="T67" fmla="*/ 7 h 1192"/>
                  <a:gd name="T68" fmla="*/ 824 w 839"/>
                  <a:gd name="T69" fmla="*/ 529 h 1192"/>
                  <a:gd name="T70" fmla="*/ 60 w 839"/>
                  <a:gd name="T71" fmla="*/ 84 h 1192"/>
                  <a:gd name="T72" fmla="*/ 429 w 839"/>
                  <a:gd name="T73" fmla="*/ 345 h 1192"/>
                  <a:gd name="T74" fmla="*/ 823 w 839"/>
                  <a:gd name="T75" fmla="*/ 616 h 1192"/>
                  <a:gd name="T76" fmla="*/ 787 w 839"/>
                  <a:gd name="T77" fmla="*/ 624 h 1192"/>
                  <a:gd name="T78" fmla="*/ 773 w 839"/>
                  <a:gd name="T79" fmla="*/ 630 h 1192"/>
                  <a:gd name="T80" fmla="*/ 542 w 839"/>
                  <a:gd name="T81" fmla="*/ 527 h 1192"/>
                  <a:gd name="T82" fmla="*/ 540 w 839"/>
                  <a:gd name="T83" fmla="*/ 555 h 1192"/>
                  <a:gd name="T84" fmla="*/ 553 w 839"/>
                  <a:gd name="T85" fmla="*/ 598 h 1192"/>
                  <a:gd name="T86" fmla="*/ 737 w 839"/>
                  <a:gd name="T87" fmla="*/ 757 h 1192"/>
                  <a:gd name="T88" fmla="*/ 806 w 839"/>
                  <a:gd name="T89" fmla="*/ 812 h 1192"/>
                  <a:gd name="T90" fmla="*/ 794 w 839"/>
                  <a:gd name="T91" fmla="*/ 844 h 1192"/>
                  <a:gd name="T92" fmla="*/ 778 w 839"/>
                  <a:gd name="T93" fmla="*/ 883 h 1192"/>
                  <a:gd name="T94" fmla="*/ 767 w 839"/>
                  <a:gd name="T95" fmla="*/ 894 h 1192"/>
                  <a:gd name="T96" fmla="*/ 769 w 839"/>
                  <a:gd name="T97" fmla="*/ 908 h 1192"/>
                  <a:gd name="T98" fmla="*/ 762 w 839"/>
                  <a:gd name="T99" fmla="*/ 922 h 1192"/>
                  <a:gd name="T100" fmla="*/ 747 w 839"/>
                  <a:gd name="T101" fmla="*/ 940 h 1192"/>
                  <a:gd name="T102" fmla="*/ 492 w 839"/>
                  <a:gd name="T103" fmla="*/ 826 h 1192"/>
                  <a:gd name="T104" fmla="*/ 645 w 839"/>
                  <a:gd name="T105" fmla="*/ 960 h 1192"/>
                  <a:gd name="T106" fmla="*/ 454 w 839"/>
                  <a:gd name="T107" fmla="*/ 877 h 1192"/>
                  <a:gd name="T108" fmla="*/ 536 w 839"/>
                  <a:gd name="T109" fmla="*/ 967 h 1192"/>
                  <a:gd name="T110" fmla="*/ 425 w 839"/>
                  <a:gd name="T111" fmla="*/ 917 h 1192"/>
                  <a:gd name="T112" fmla="*/ 411 w 839"/>
                  <a:gd name="T113" fmla="*/ 919 h 1192"/>
                  <a:gd name="T114" fmla="*/ 622 w 839"/>
                  <a:gd name="T115" fmla="*/ 1062 h 1192"/>
                  <a:gd name="T116" fmla="*/ 617 w 839"/>
                  <a:gd name="T117" fmla="*/ 1114 h 1192"/>
                  <a:gd name="T118" fmla="*/ 333 w 839"/>
                  <a:gd name="T119" fmla="*/ 972 h 1192"/>
                  <a:gd name="T120" fmla="*/ 560 w 839"/>
                  <a:gd name="T121" fmla="*/ 1157 h 1192"/>
                  <a:gd name="T122" fmla="*/ 260 w 839"/>
                  <a:gd name="T123" fmla="*/ 1000 h 1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39" h="1192">
                    <a:moveTo>
                      <a:pt x="521" y="1184"/>
                    </a:moveTo>
                    <a:cubicBezTo>
                      <a:pt x="506" y="1174"/>
                      <a:pt x="506" y="1174"/>
                      <a:pt x="506" y="1174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7" y="1180"/>
                      <a:pt x="507" y="1180"/>
                      <a:pt x="507" y="1180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6" y="1181"/>
                      <a:pt x="506" y="1181"/>
                      <a:pt x="506" y="1181"/>
                    </a:cubicBezTo>
                    <a:cubicBezTo>
                      <a:pt x="506" y="1181"/>
                      <a:pt x="507" y="1180"/>
                      <a:pt x="507" y="1180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6" y="1181"/>
                      <a:pt x="506" y="1181"/>
                      <a:pt x="506" y="1181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5" y="1182"/>
                      <a:pt x="505" y="1182"/>
                      <a:pt x="505" y="1182"/>
                    </a:cubicBezTo>
                    <a:cubicBezTo>
                      <a:pt x="505" y="1181"/>
                      <a:pt x="505" y="1181"/>
                      <a:pt x="506" y="1181"/>
                    </a:cubicBezTo>
                    <a:cubicBezTo>
                      <a:pt x="504" y="1178"/>
                      <a:pt x="504" y="1178"/>
                      <a:pt x="504" y="1178"/>
                    </a:cubicBezTo>
                    <a:cubicBezTo>
                      <a:pt x="505" y="1182"/>
                      <a:pt x="505" y="1182"/>
                      <a:pt x="505" y="1182"/>
                    </a:cubicBezTo>
                    <a:cubicBezTo>
                      <a:pt x="504" y="1179"/>
                      <a:pt x="504" y="1179"/>
                      <a:pt x="504" y="1179"/>
                    </a:cubicBezTo>
                    <a:cubicBezTo>
                      <a:pt x="504" y="1182"/>
                      <a:pt x="504" y="1182"/>
                      <a:pt x="504" y="1182"/>
                    </a:cubicBezTo>
                    <a:cubicBezTo>
                      <a:pt x="504" y="1182"/>
                      <a:pt x="504" y="1182"/>
                      <a:pt x="505" y="1182"/>
                    </a:cubicBezTo>
                    <a:cubicBezTo>
                      <a:pt x="504" y="1179"/>
                      <a:pt x="504" y="1179"/>
                      <a:pt x="504" y="1179"/>
                    </a:cubicBezTo>
                    <a:cubicBezTo>
                      <a:pt x="504" y="1182"/>
                      <a:pt x="504" y="1182"/>
                      <a:pt x="504" y="1182"/>
                    </a:cubicBezTo>
                    <a:cubicBezTo>
                      <a:pt x="504" y="1182"/>
                      <a:pt x="505" y="1182"/>
                      <a:pt x="506" y="1182"/>
                    </a:cubicBezTo>
                    <a:cubicBezTo>
                      <a:pt x="509" y="1182"/>
                      <a:pt x="516" y="1183"/>
                      <a:pt x="522" y="1184"/>
                    </a:cubicBezTo>
                    <a:cubicBezTo>
                      <a:pt x="526" y="1184"/>
                      <a:pt x="529" y="1185"/>
                      <a:pt x="531" y="1185"/>
                    </a:cubicBezTo>
                    <a:cubicBezTo>
                      <a:pt x="532" y="1185"/>
                      <a:pt x="534" y="1185"/>
                      <a:pt x="534" y="1185"/>
                    </a:cubicBezTo>
                    <a:cubicBezTo>
                      <a:pt x="535" y="1185"/>
                      <a:pt x="536" y="1185"/>
                      <a:pt x="537" y="1185"/>
                    </a:cubicBezTo>
                    <a:cubicBezTo>
                      <a:pt x="537" y="1185"/>
                      <a:pt x="537" y="1185"/>
                      <a:pt x="538" y="1185"/>
                    </a:cubicBezTo>
                    <a:cubicBezTo>
                      <a:pt x="538" y="1185"/>
                      <a:pt x="538" y="1185"/>
                      <a:pt x="539" y="1185"/>
                    </a:cubicBezTo>
                    <a:cubicBezTo>
                      <a:pt x="539" y="1185"/>
                      <a:pt x="539" y="1185"/>
                      <a:pt x="539" y="1185"/>
                    </a:cubicBezTo>
                    <a:cubicBezTo>
                      <a:pt x="540" y="1185"/>
                      <a:pt x="540" y="1184"/>
                      <a:pt x="541" y="1183"/>
                    </a:cubicBezTo>
                    <a:cubicBezTo>
                      <a:pt x="541" y="1183"/>
                      <a:pt x="541" y="1181"/>
                      <a:pt x="541" y="1180"/>
                    </a:cubicBezTo>
                    <a:cubicBezTo>
                      <a:pt x="541" y="1179"/>
                      <a:pt x="540" y="1178"/>
                      <a:pt x="539" y="1178"/>
                    </a:cubicBezTo>
                    <a:cubicBezTo>
                      <a:pt x="539" y="1178"/>
                      <a:pt x="535" y="1175"/>
                      <a:pt x="527" y="1170"/>
                    </a:cubicBezTo>
                    <a:cubicBezTo>
                      <a:pt x="500" y="1154"/>
                      <a:pt x="431" y="1112"/>
                      <a:pt x="370" y="1074"/>
                    </a:cubicBezTo>
                    <a:cubicBezTo>
                      <a:pt x="339" y="1055"/>
                      <a:pt x="310" y="1037"/>
                      <a:pt x="289" y="1023"/>
                    </a:cubicBezTo>
                    <a:cubicBezTo>
                      <a:pt x="278" y="1016"/>
                      <a:pt x="269" y="1011"/>
                      <a:pt x="263" y="1007"/>
                    </a:cubicBezTo>
                    <a:cubicBezTo>
                      <a:pt x="260" y="1004"/>
                      <a:pt x="258" y="1003"/>
                      <a:pt x="256" y="1002"/>
                    </a:cubicBezTo>
                    <a:cubicBezTo>
                      <a:pt x="255" y="1001"/>
                      <a:pt x="255" y="1001"/>
                      <a:pt x="255" y="1000"/>
                    </a:cubicBezTo>
                    <a:cubicBezTo>
                      <a:pt x="254" y="1000"/>
                      <a:pt x="254" y="1000"/>
                      <a:pt x="254" y="1000"/>
                    </a:cubicBezTo>
                    <a:cubicBezTo>
                      <a:pt x="254" y="1000"/>
                      <a:pt x="254" y="1000"/>
                      <a:pt x="254" y="1000"/>
                    </a:cubicBezTo>
                    <a:cubicBezTo>
                      <a:pt x="253" y="1002"/>
                      <a:pt x="253" y="1002"/>
                      <a:pt x="253" y="1002"/>
                    </a:cubicBezTo>
                    <a:cubicBezTo>
                      <a:pt x="255" y="1001"/>
                      <a:pt x="255" y="1001"/>
                      <a:pt x="255" y="1001"/>
                    </a:cubicBezTo>
                    <a:cubicBezTo>
                      <a:pt x="254" y="1000"/>
                      <a:pt x="254" y="1000"/>
                      <a:pt x="254" y="1000"/>
                    </a:cubicBezTo>
                    <a:cubicBezTo>
                      <a:pt x="253" y="1002"/>
                      <a:pt x="253" y="1002"/>
                      <a:pt x="253" y="1002"/>
                    </a:cubicBezTo>
                    <a:cubicBezTo>
                      <a:pt x="255" y="1001"/>
                      <a:pt x="255" y="1001"/>
                      <a:pt x="255" y="1001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5" y="1003"/>
                      <a:pt x="255" y="1003"/>
                      <a:pt x="255" y="1003"/>
                    </a:cubicBezTo>
                    <a:cubicBezTo>
                      <a:pt x="255" y="1001"/>
                      <a:pt x="255" y="1001"/>
                      <a:pt x="255" y="1001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5" y="1003"/>
                      <a:pt x="255" y="1003"/>
                      <a:pt x="255" y="1003"/>
                    </a:cubicBezTo>
                    <a:cubicBezTo>
                      <a:pt x="251" y="1003"/>
                      <a:pt x="251" y="1003"/>
                      <a:pt x="251" y="1003"/>
                    </a:cubicBezTo>
                    <a:cubicBezTo>
                      <a:pt x="255" y="1005"/>
                      <a:pt x="255" y="1005"/>
                      <a:pt x="255" y="1005"/>
                    </a:cubicBezTo>
                    <a:cubicBezTo>
                      <a:pt x="255" y="1004"/>
                      <a:pt x="255" y="1003"/>
                      <a:pt x="255" y="1003"/>
                    </a:cubicBezTo>
                    <a:cubicBezTo>
                      <a:pt x="251" y="1003"/>
                      <a:pt x="251" y="1003"/>
                      <a:pt x="251" y="1003"/>
                    </a:cubicBezTo>
                    <a:cubicBezTo>
                      <a:pt x="255" y="1005"/>
                      <a:pt x="255" y="1005"/>
                      <a:pt x="255" y="1005"/>
                    </a:cubicBezTo>
                    <a:cubicBezTo>
                      <a:pt x="255" y="1005"/>
                      <a:pt x="255" y="1005"/>
                      <a:pt x="255" y="1005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3" y="1006"/>
                      <a:pt x="253" y="1006"/>
                      <a:pt x="253" y="1006"/>
                    </a:cubicBezTo>
                    <a:cubicBezTo>
                      <a:pt x="253" y="1006"/>
                      <a:pt x="254" y="1006"/>
                      <a:pt x="255" y="1005"/>
                    </a:cubicBezTo>
                    <a:cubicBezTo>
                      <a:pt x="252" y="1003"/>
                      <a:pt x="252" y="1003"/>
                      <a:pt x="252" y="1003"/>
                    </a:cubicBezTo>
                    <a:cubicBezTo>
                      <a:pt x="253" y="1006"/>
                      <a:pt x="253" y="1006"/>
                      <a:pt x="253" y="1006"/>
                    </a:cubicBezTo>
                    <a:cubicBezTo>
                      <a:pt x="252" y="1004"/>
                      <a:pt x="252" y="1004"/>
                      <a:pt x="252" y="1004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3" y="1006"/>
                    </a:cubicBezTo>
                    <a:cubicBezTo>
                      <a:pt x="252" y="1004"/>
                      <a:pt x="252" y="1004"/>
                      <a:pt x="252" y="1004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2" y="1006"/>
                      <a:pt x="252" y="1006"/>
                    </a:cubicBezTo>
                    <a:cubicBezTo>
                      <a:pt x="252" y="1006"/>
                      <a:pt x="253" y="1006"/>
                      <a:pt x="254" y="1007"/>
                    </a:cubicBezTo>
                    <a:cubicBezTo>
                      <a:pt x="257" y="1008"/>
                      <a:pt x="265" y="1011"/>
                      <a:pt x="275" y="1017"/>
                    </a:cubicBezTo>
                    <a:cubicBezTo>
                      <a:pt x="311" y="1035"/>
                      <a:pt x="379" y="1074"/>
                      <a:pt x="438" y="1108"/>
                    </a:cubicBezTo>
                    <a:cubicBezTo>
                      <a:pt x="467" y="1125"/>
                      <a:pt x="494" y="1141"/>
                      <a:pt x="514" y="1153"/>
                    </a:cubicBezTo>
                    <a:cubicBezTo>
                      <a:pt x="523" y="1159"/>
                      <a:pt x="531" y="1163"/>
                      <a:pt x="537" y="1167"/>
                    </a:cubicBezTo>
                    <a:cubicBezTo>
                      <a:pt x="543" y="1170"/>
                      <a:pt x="546" y="1172"/>
                      <a:pt x="546" y="1172"/>
                    </a:cubicBezTo>
                    <a:cubicBezTo>
                      <a:pt x="548" y="1173"/>
                      <a:pt x="550" y="1172"/>
                      <a:pt x="551" y="1170"/>
                    </a:cubicBezTo>
                    <a:cubicBezTo>
                      <a:pt x="552" y="1170"/>
                      <a:pt x="552" y="1169"/>
                      <a:pt x="552" y="1168"/>
                    </a:cubicBezTo>
                    <a:cubicBezTo>
                      <a:pt x="552" y="1167"/>
                      <a:pt x="551" y="1167"/>
                      <a:pt x="551" y="1166"/>
                    </a:cubicBezTo>
                    <a:cubicBezTo>
                      <a:pt x="551" y="1166"/>
                      <a:pt x="550" y="1165"/>
                      <a:pt x="550" y="1165"/>
                    </a:cubicBezTo>
                    <a:cubicBezTo>
                      <a:pt x="549" y="1164"/>
                      <a:pt x="549" y="1164"/>
                      <a:pt x="548" y="1163"/>
                    </a:cubicBezTo>
                    <a:cubicBezTo>
                      <a:pt x="544" y="1160"/>
                      <a:pt x="538" y="1156"/>
                      <a:pt x="528" y="1150"/>
                    </a:cubicBezTo>
                    <a:cubicBezTo>
                      <a:pt x="496" y="1129"/>
                      <a:pt x="432" y="1092"/>
                      <a:pt x="377" y="1059"/>
                    </a:cubicBezTo>
                    <a:cubicBezTo>
                      <a:pt x="350" y="1042"/>
                      <a:pt x="324" y="1027"/>
                      <a:pt x="305" y="1015"/>
                    </a:cubicBezTo>
                    <a:cubicBezTo>
                      <a:pt x="296" y="1009"/>
                      <a:pt x="288" y="1004"/>
                      <a:pt x="283" y="1000"/>
                    </a:cubicBezTo>
                    <a:cubicBezTo>
                      <a:pt x="281" y="999"/>
                      <a:pt x="279" y="997"/>
                      <a:pt x="277" y="996"/>
                    </a:cubicBezTo>
                    <a:cubicBezTo>
                      <a:pt x="277" y="996"/>
                      <a:pt x="276" y="995"/>
                      <a:pt x="276" y="995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5" y="996"/>
                      <a:pt x="275" y="996"/>
                      <a:pt x="275" y="996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5" y="996"/>
                      <a:pt x="275" y="996"/>
                      <a:pt x="275" y="996"/>
                    </a:cubicBezTo>
                    <a:cubicBezTo>
                      <a:pt x="276" y="995"/>
                      <a:pt x="276" y="995"/>
                      <a:pt x="276" y="995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7" y="997"/>
                      <a:pt x="277" y="997"/>
                      <a:pt x="277" y="997"/>
                    </a:cubicBezTo>
                    <a:cubicBezTo>
                      <a:pt x="277" y="996"/>
                      <a:pt x="277" y="995"/>
                      <a:pt x="276" y="995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7" y="997"/>
                      <a:pt x="277" y="997"/>
                      <a:pt x="277" y="997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6" y="999"/>
                      <a:pt x="276" y="999"/>
                      <a:pt x="276" y="999"/>
                    </a:cubicBezTo>
                    <a:cubicBezTo>
                      <a:pt x="277" y="998"/>
                      <a:pt x="277" y="997"/>
                      <a:pt x="277" y="997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6" y="999"/>
                      <a:pt x="276" y="999"/>
                      <a:pt x="276" y="999"/>
                    </a:cubicBezTo>
                    <a:cubicBezTo>
                      <a:pt x="273" y="997"/>
                      <a:pt x="273" y="997"/>
                      <a:pt x="273" y="997"/>
                    </a:cubicBezTo>
                    <a:cubicBezTo>
                      <a:pt x="271" y="1000"/>
                      <a:pt x="271" y="1000"/>
                      <a:pt x="271" y="1000"/>
                    </a:cubicBezTo>
                    <a:cubicBezTo>
                      <a:pt x="271" y="1000"/>
                      <a:pt x="340" y="1041"/>
                      <a:pt x="411" y="1082"/>
                    </a:cubicBezTo>
                    <a:cubicBezTo>
                      <a:pt x="447" y="1103"/>
                      <a:pt x="482" y="1123"/>
                      <a:pt x="510" y="1138"/>
                    </a:cubicBezTo>
                    <a:cubicBezTo>
                      <a:pt x="523" y="1146"/>
                      <a:pt x="535" y="1153"/>
                      <a:pt x="544" y="1157"/>
                    </a:cubicBezTo>
                    <a:cubicBezTo>
                      <a:pt x="548" y="1159"/>
                      <a:pt x="552" y="1161"/>
                      <a:pt x="554" y="1162"/>
                    </a:cubicBezTo>
                    <a:cubicBezTo>
                      <a:pt x="556" y="1163"/>
                      <a:pt x="557" y="1163"/>
                      <a:pt x="558" y="1164"/>
                    </a:cubicBezTo>
                    <a:cubicBezTo>
                      <a:pt x="558" y="1164"/>
                      <a:pt x="559" y="1164"/>
                      <a:pt x="559" y="1164"/>
                    </a:cubicBezTo>
                    <a:cubicBezTo>
                      <a:pt x="559" y="1164"/>
                      <a:pt x="560" y="1165"/>
                      <a:pt x="561" y="1165"/>
                    </a:cubicBezTo>
                    <a:cubicBezTo>
                      <a:pt x="561" y="1165"/>
                      <a:pt x="562" y="1165"/>
                      <a:pt x="562" y="1164"/>
                    </a:cubicBezTo>
                    <a:cubicBezTo>
                      <a:pt x="563" y="1164"/>
                      <a:pt x="564" y="1164"/>
                      <a:pt x="564" y="1163"/>
                    </a:cubicBezTo>
                    <a:cubicBezTo>
                      <a:pt x="565" y="1162"/>
                      <a:pt x="565" y="1161"/>
                      <a:pt x="565" y="1160"/>
                    </a:cubicBezTo>
                    <a:cubicBezTo>
                      <a:pt x="565" y="1159"/>
                      <a:pt x="564" y="1158"/>
                      <a:pt x="563" y="1157"/>
                    </a:cubicBezTo>
                    <a:cubicBezTo>
                      <a:pt x="563" y="1157"/>
                      <a:pt x="559" y="1154"/>
                      <a:pt x="551" y="1150"/>
                    </a:cubicBezTo>
                    <a:cubicBezTo>
                      <a:pt x="526" y="1134"/>
                      <a:pt x="461" y="1094"/>
                      <a:pt x="402" y="1058"/>
                    </a:cubicBezTo>
                    <a:cubicBezTo>
                      <a:pt x="373" y="1040"/>
                      <a:pt x="346" y="1023"/>
                      <a:pt x="326" y="1010"/>
                    </a:cubicBezTo>
                    <a:cubicBezTo>
                      <a:pt x="315" y="1003"/>
                      <a:pt x="307" y="998"/>
                      <a:pt x="301" y="994"/>
                    </a:cubicBezTo>
                    <a:cubicBezTo>
                      <a:pt x="299" y="992"/>
                      <a:pt x="296" y="991"/>
                      <a:pt x="295" y="990"/>
                    </a:cubicBezTo>
                    <a:cubicBezTo>
                      <a:pt x="294" y="989"/>
                      <a:pt x="294" y="989"/>
                      <a:pt x="293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2" y="990"/>
                      <a:pt x="292" y="990"/>
                      <a:pt x="292" y="990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2" y="990"/>
                      <a:pt x="292" y="990"/>
                      <a:pt x="292" y="990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1" y="991"/>
                      <a:pt x="291" y="991"/>
                      <a:pt x="291" y="991"/>
                    </a:cubicBezTo>
                    <a:cubicBezTo>
                      <a:pt x="294" y="989"/>
                      <a:pt x="294" y="989"/>
                      <a:pt x="294" y="989"/>
                    </a:cubicBezTo>
                    <a:cubicBezTo>
                      <a:pt x="293" y="989"/>
                      <a:pt x="293" y="989"/>
                      <a:pt x="293" y="989"/>
                    </a:cubicBezTo>
                    <a:cubicBezTo>
                      <a:pt x="291" y="991"/>
                      <a:pt x="291" y="991"/>
                      <a:pt x="291" y="991"/>
                    </a:cubicBezTo>
                    <a:cubicBezTo>
                      <a:pt x="294" y="989"/>
                      <a:pt x="294" y="989"/>
                      <a:pt x="294" y="989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4" y="991"/>
                      <a:pt x="294" y="991"/>
                      <a:pt x="294" y="991"/>
                    </a:cubicBezTo>
                    <a:cubicBezTo>
                      <a:pt x="294" y="990"/>
                      <a:pt x="294" y="990"/>
                      <a:pt x="294" y="989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4" y="991"/>
                      <a:pt x="294" y="991"/>
                      <a:pt x="294" y="991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3" y="994"/>
                      <a:pt x="293" y="994"/>
                      <a:pt x="293" y="994"/>
                    </a:cubicBezTo>
                    <a:cubicBezTo>
                      <a:pt x="294" y="993"/>
                      <a:pt x="294" y="992"/>
                      <a:pt x="294" y="991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93" y="994"/>
                      <a:pt x="293" y="994"/>
                      <a:pt x="293" y="994"/>
                    </a:cubicBezTo>
                    <a:cubicBezTo>
                      <a:pt x="290" y="991"/>
                      <a:pt x="290" y="991"/>
                      <a:pt x="290" y="991"/>
                    </a:cubicBezTo>
                    <a:cubicBezTo>
                      <a:pt x="288" y="995"/>
                      <a:pt x="288" y="995"/>
                      <a:pt x="288" y="995"/>
                    </a:cubicBezTo>
                    <a:cubicBezTo>
                      <a:pt x="569" y="1157"/>
                      <a:pt x="569" y="1157"/>
                      <a:pt x="569" y="1157"/>
                    </a:cubicBezTo>
                    <a:cubicBezTo>
                      <a:pt x="571" y="1158"/>
                      <a:pt x="573" y="1157"/>
                      <a:pt x="575" y="1156"/>
                    </a:cubicBezTo>
                    <a:cubicBezTo>
                      <a:pt x="576" y="1154"/>
                      <a:pt x="575" y="1151"/>
                      <a:pt x="573" y="1150"/>
                    </a:cubicBezTo>
                    <a:cubicBezTo>
                      <a:pt x="573" y="1150"/>
                      <a:pt x="569" y="1148"/>
                      <a:pt x="562" y="1143"/>
                    </a:cubicBezTo>
                    <a:cubicBezTo>
                      <a:pt x="536" y="1128"/>
                      <a:pt x="472" y="1089"/>
                      <a:pt x="415" y="1053"/>
                    </a:cubicBezTo>
                    <a:cubicBezTo>
                      <a:pt x="386" y="1035"/>
                      <a:pt x="359" y="1018"/>
                      <a:pt x="339" y="1006"/>
                    </a:cubicBezTo>
                    <a:cubicBezTo>
                      <a:pt x="329" y="999"/>
                      <a:pt x="321" y="994"/>
                      <a:pt x="315" y="990"/>
                    </a:cubicBezTo>
                    <a:cubicBezTo>
                      <a:pt x="312" y="988"/>
                      <a:pt x="310" y="987"/>
                      <a:pt x="309" y="986"/>
                    </a:cubicBezTo>
                    <a:cubicBezTo>
                      <a:pt x="308" y="985"/>
                      <a:pt x="307" y="985"/>
                      <a:pt x="307" y="984"/>
                    </a:cubicBezTo>
                    <a:cubicBezTo>
                      <a:pt x="307" y="984"/>
                      <a:pt x="307" y="984"/>
                      <a:pt x="307" y="984"/>
                    </a:cubicBezTo>
                    <a:cubicBezTo>
                      <a:pt x="306" y="986"/>
                      <a:pt x="306" y="986"/>
                      <a:pt x="306" y="986"/>
                    </a:cubicBezTo>
                    <a:cubicBezTo>
                      <a:pt x="307" y="985"/>
                      <a:pt x="307" y="985"/>
                      <a:pt x="307" y="985"/>
                    </a:cubicBezTo>
                    <a:cubicBezTo>
                      <a:pt x="307" y="984"/>
                      <a:pt x="307" y="984"/>
                      <a:pt x="307" y="984"/>
                    </a:cubicBezTo>
                    <a:cubicBezTo>
                      <a:pt x="306" y="986"/>
                      <a:pt x="306" y="986"/>
                      <a:pt x="306" y="986"/>
                    </a:cubicBezTo>
                    <a:cubicBezTo>
                      <a:pt x="307" y="985"/>
                      <a:pt x="307" y="985"/>
                      <a:pt x="307" y="985"/>
                    </a:cubicBezTo>
                    <a:cubicBezTo>
                      <a:pt x="305" y="986"/>
                      <a:pt x="305" y="986"/>
                      <a:pt x="305" y="986"/>
                    </a:cubicBezTo>
                    <a:cubicBezTo>
                      <a:pt x="308" y="985"/>
                      <a:pt x="308" y="985"/>
                      <a:pt x="308" y="985"/>
                    </a:cubicBezTo>
                    <a:cubicBezTo>
                      <a:pt x="307" y="985"/>
                      <a:pt x="307" y="985"/>
                      <a:pt x="307" y="985"/>
                    </a:cubicBezTo>
                    <a:cubicBezTo>
                      <a:pt x="305" y="986"/>
                      <a:pt x="305" y="986"/>
                      <a:pt x="305" y="986"/>
                    </a:cubicBezTo>
                    <a:cubicBezTo>
                      <a:pt x="308" y="985"/>
                      <a:pt x="308" y="985"/>
                      <a:pt x="308" y="985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8" y="987"/>
                      <a:pt x="308" y="987"/>
                      <a:pt x="308" y="987"/>
                    </a:cubicBezTo>
                    <a:cubicBezTo>
                      <a:pt x="308" y="986"/>
                      <a:pt x="308" y="985"/>
                      <a:pt x="308" y="985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8" y="987"/>
                      <a:pt x="308" y="987"/>
                      <a:pt x="308" y="987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7" y="989"/>
                      <a:pt x="307" y="989"/>
                      <a:pt x="307" y="989"/>
                    </a:cubicBezTo>
                    <a:cubicBezTo>
                      <a:pt x="308" y="988"/>
                      <a:pt x="308" y="987"/>
                      <a:pt x="308" y="987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7" y="989"/>
                      <a:pt x="307" y="989"/>
                      <a:pt x="307" y="989"/>
                    </a:cubicBezTo>
                    <a:cubicBezTo>
                      <a:pt x="304" y="987"/>
                      <a:pt x="304" y="987"/>
                      <a:pt x="304" y="987"/>
                    </a:cubicBezTo>
                    <a:cubicBezTo>
                      <a:pt x="302" y="990"/>
                      <a:pt x="302" y="990"/>
                      <a:pt x="302" y="990"/>
                    </a:cubicBezTo>
                    <a:cubicBezTo>
                      <a:pt x="574" y="1148"/>
                      <a:pt x="574" y="1148"/>
                      <a:pt x="574" y="1148"/>
                    </a:cubicBezTo>
                    <a:cubicBezTo>
                      <a:pt x="576" y="1149"/>
                      <a:pt x="578" y="1148"/>
                      <a:pt x="579" y="1146"/>
                    </a:cubicBezTo>
                    <a:cubicBezTo>
                      <a:pt x="580" y="1144"/>
                      <a:pt x="580" y="1142"/>
                      <a:pt x="578" y="1141"/>
                    </a:cubicBezTo>
                    <a:cubicBezTo>
                      <a:pt x="319" y="979"/>
                      <a:pt x="319" y="979"/>
                      <a:pt x="319" y="979"/>
                    </a:cubicBezTo>
                    <a:cubicBezTo>
                      <a:pt x="317" y="982"/>
                      <a:pt x="317" y="982"/>
                      <a:pt x="317" y="982"/>
                    </a:cubicBezTo>
                    <a:cubicBezTo>
                      <a:pt x="315" y="986"/>
                      <a:pt x="315" y="986"/>
                      <a:pt x="315" y="986"/>
                    </a:cubicBezTo>
                    <a:cubicBezTo>
                      <a:pt x="315" y="986"/>
                      <a:pt x="379" y="1025"/>
                      <a:pt x="446" y="1063"/>
                    </a:cubicBezTo>
                    <a:cubicBezTo>
                      <a:pt x="479" y="1083"/>
                      <a:pt x="512" y="1102"/>
                      <a:pt x="539" y="1117"/>
                    </a:cubicBezTo>
                    <a:cubicBezTo>
                      <a:pt x="552" y="1124"/>
                      <a:pt x="563" y="1130"/>
                      <a:pt x="571" y="1134"/>
                    </a:cubicBezTo>
                    <a:cubicBezTo>
                      <a:pt x="576" y="1137"/>
                      <a:pt x="579" y="1138"/>
                      <a:pt x="582" y="1139"/>
                    </a:cubicBezTo>
                    <a:cubicBezTo>
                      <a:pt x="584" y="1140"/>
                      <a:pt x="585" y="1140"/>
                      <a:pt x="586" y="1141"/>
                    </a:cubicBezTo>
                    <a:cubicBezTo>
                      <a:pt x="587" y="1141"/>
                      <a:pt x="588" y="1141"/>
                      <a:pt x="589" y="1141"/>
                    </a:cubicBezTo>
                    <a:cubicBezTo>
                      <a:pt x="590" y="1141"/>
                      <a:pt x="590" y="1141"/>
                      <a:pt x="591" y="1141"/>
                    </a:cubicBezTo>
                    <a:cubicBezTo>
                      <a:pt x="592" y="1141"/>
                      <a:pt x="593" y="1140"/>
                      <a:pt x="593" y="1139"/>
                    </a:cubicBezTo>
                    <a:cubicBezTo>
                      <a:pt x="594" y="1138"/>
                      <a:pt x="594" y="1137"/>
                      <a:pt x="594" y="1136"/>
                    </a:cubicBezTo>
                    <a:cubicBezTo>
                      <a:pt x="593" y="1135"/>
                      <a:pt x="593" y="1134"/>
                      <a:pt x="592" y="1134"/>
                    </a:cubicBezTo>
                    <a:cubicBezTo>
                      <a:pt x="592" y="1134"/>
                      <a:pt x="588" y="1131"/>
                      <a:pt x="581" y="1127"/>
                    </a:cubicBezTo>
                    <a:cubicBezTo>
                      <a:pt x="556" y="1113"/>
                      <a:pt x="494" y="1076"/>
                      <a:pt x="438" y="1041"/>
                    </a:cubicBezTo>
                    <a:cubicBezTo>
                      <a:pt x="410" y="1024"/>
                      <a:pt x="384" y="1008"/>
                      <a:pt x="365" y="995"/>
                    </a:cubicBezTo>
                    <a:cubicBezTo>
                      <a:pt x="355" y="989"/>
                      <a:pt x="347" y="984"/>
                      <a:pt x="342" y="980"/>
                    </a:cubicBezTo>
                    <a:cubicBezTo>
                      <a:pt x="339" y="978"/>
                      <a:pt x="337" y="976"/>
                      <a:pt x="336" y="975"/>
                    </a:cubicBezTo>
                    <a:cubicBezTo>
                      <a:pt x="335" y="975"/>
                      <a:pt x="335" y="974"/>
                      <a:pt x="334" y="974"/>
                    </a:cubicBezTo>
                    <a:cubicBezTo>
                      <a:pt x="334" y="974"/>
                      <a:pt x="334" y="974"/>
                      <a:pt x="334" y="974"/>
                    </a:cubicBezTo>
                    <a:cubicBezTo>
                      <a:pt x="333" y="975"/>
                      <a:pt x="333" y="975"/>
                      <a:pt x="333" y="975"/>
                    </a:cubicBezTo>
                    <a:cubicBezTo>
                      <a:pt x="335" y="974"/>
                      <a:pt x="335" y="974"/>
                      <a:pt x="335" y="974"/>
                    </a:cubicBezTo>
                    <a:cubicBezTo>
                      <a:pt x="334" y="974"/>
                      <a:pt x="334" y="974"/>
                      <a:pt x="334" y="974"/>
                    </a:cubicBezTo>
                    <a:cubicBezTo>
                      <a:pt x="333" y="975"/>
                      <a:pt x="333" y="975"/>
                      <a:pt x="333" y="975"/>
                    </a:cubicBezTo>
                    <a:cubicBezTo>
                      <a:pt x="335" y="974"/>
                      <a:pt x="335" y="974"/>
                      <a:pt x="335" y="974"/>
                    </a:cubicBezTo>
                    <a:cubicBezTo>
                      <a:pt x="332" y="976"/>
                      <a:pt x="332" y="976"/>
                      <a:pt x="332" y="976"/>
                    </a:cubicBezTo>
                    <a:cubicBezTo>
                      <a:pt x="335" y="976"/>
                      <a:pt x="335" y="976"/>
                      <a:pt x="335" y="976"/>
                    </a:cubicBezTo>
                    <a:cubicBezTo>
                      <a:pt x="335" y="975"/>
                      <a:pt x="335" y="974"/>
                      <a:pt x="335" y="974"/>
                    </a:cubicBezTo>
                    <a:cubicBezTo>
                      <a:pt x="332" y="976"/>
                      <a:pt x="332" y="976"/>
                      <a:pt x="332" y="976"/>
                    </a:cubicBezTo>
                    <a:cubicBezTo>
                      <a:pt x="335" y="976"/>
                      <a:pt x="335" y="976"/>
                      <a:pt x="335" y="976"/>
                    </a:cubicBezTo>
                    <a:cubicBezTo>
                      <a:pt x="331" y="976"/>
                      <a:pt x="331" y="976"/>
                      <a:pt x="331" y="976"/>
                    </a:cubicBezTo>
                    <a:cubicBezTo>
                      <a:pt x="334" y="978"/>
                      <a:pt x="334" y="978"/>
                      <a:pt x="334" y="978"/>
                    </a:cubicBezTo>
                    <a:cubicBezTo>
                      <a:pt x="335" y="977"/>
                      <a:pt x="335" y="976"/>
                      <a:pt x="335" y="976"/>
                    </a:cubicBezTo>
                    <a:cubicBezTo>
                      <a:pt x="331" y="976"/>
                      <a:pt x="331" y="976"/>
                      <a:pt x="331" y="976"/>
                    </a:cubicBezTo>
                    <a:cubicBezTo>
                      <a:pt x="334" y="978"/>
                      <a:pt x="334" y="978"/>
                      <a:pt x="334" y="978"/>
                    </a:cubicBezTo>
                    <a:cubicBezTo>
                      <a:pt x="331" y="975"/>
                      <a:pt x="331" y="975"/>
                      <a:pt x="331" y="975"/>
                    </a:cubicBezTo>
                    <a:cubicBezTo>
                      <a:pt x="329" y="979"/>
                      <a:pt x="329" y="979"/>
                      <a:pt x="329" y="979"/>
                    </a:cubicBezTo>
                    <a:cubicBezTo>
                      <a:pt x="329" y="979"/>
                      <a:pt x="392" y="1016"/>
                      <a:pt x="458" y="1054"/>
                    </a:cubicBezTo>
                    <a:cubicBezTo>
                      <a:pt x="490" y="1073"/>
                      <a:pt x="524" y="1091"/>
                      <a:pt x="550" y="1105"/>
                    </a:cubicBezTo>
                    <a:cubicBezTo>
                      <a:pt x="563" y="1112"/>
                      <a:pt x="574" y="1118"/>
                      <a:pt x="583" y="1122"/>
                    </a:cubicBezTo>
                    <a:cubicBezTo>
                      <a:pt x="588" y="1124"/>
                      <a:pt x="591" y="1126"/>
                      <a:pt x="594" y="1127"/>
                    </a:cubicBezTo>
                    <a:cubicBezTo>
                      <a:pt x="596" y="1128"/>
                      <a:pt x="597" y="1128"/>
                      <a:pt x="598" y="1129"/>
                    </a:cubicBezTo>
                    <a:cubicBezTo>
                      <a:pt x="599" y="1129"/>
                      <a:pt x="600" y="1129"/>
                      <a:pt x="602" y="1129"/>
                    </a:cubicBezTo>
                    <a:cubicBezTo>
                      <a:pt x="602" y="1129"/>
                      <a:pt x="603" y="1129"/>
                      <a:pt x="604" y="1129"/>
                    </a:cubicBezTo>
                    <a:cubicBezTo>
                      <a:pt x="604" y="1129"/>
                      <a:pt x="605" y="1128"/>
                      <a:pt x="606" y="1127"/>
                    </a:cubicBezTo>
                    <a:cubicBezTo>
                      <a:pt x="607" y="1126"/>
                      <a:pt x="607" y="1125"/>
                      <a:pt x="607" y="1124"/>
                    </a:cubicBezTo>
                    <a:cubicBezTo>
                      <a:pt x="606" y="1123"/>
                      <a:pt x="606" y="1122"/>
                      <a:pt x="605" y="1121"/>
                    </a:cubicBezTo>
                    <a:cubicBezTo>
                      <a:pt x="605" y="1121"/>
                      <a:pt x="601" y="1119"/>
                      <a:pt x="594" y="1115"/>
                    </a:cubicBezTo>
                    <a:cubicBezTo>
                      <a:pt x="569" y="1101"/>
                      <a:pt x="508" y="1065"/>
                      <a:pt x="453" y="1032"/>
                    </a:cubicBezTo>
                    <a:cubicBezTo>
                      <a:pt x="426" y="1015"/>
                      <a:pt x="400" y="999"/>
                      <a:pt x="381" y="986"/>
                    </a:cubicBezTo>
                    <a:cubicBezTo>
                      <a:pt x="372" y="980"/>
                      <a:pt x="364" y="975"/>
                      <a:pt x="358" y="971"/>
                    </a:cubicBezTo>
                    <a:cubicBezTo>
                      <a:pt x="356" y="969"/>
                      <a:pt x="354" y="967"/>
                      <a:pt x="353" y="966"/>
                    </a:cubicBezTo>
                    <a:cubicBezTo>
                      <a:pt x="352" y="965"/>
                      <a:pt x="352" y="965"/>
                      <a:pt x="351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50" y="965"/>
                      <a:pt x="350" y="965"/>
                      <a:pt x="350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50" y="965"/>
                      <a:pt x="350" y="965"/>
                      <a:pt x="350" y="965"/>
                    </a:cubicBezTo>
                    <a:cubicBezTo>
                      <a:pt x="351" y="965"/>
                      <a:pt x="351" y="965"/>
                      <a:pt x="351" y="965"/>
                    </a:cubicBezTo>
                    <a:cubicBezTo>
                      <a:pt x="349" y="966"/>
                      <a:pt x="349" y="966"/>
                      <a:pt x="349" y="966"/>
                    </a:cubicBezTo>
                    <a:cubicBezTo>
                      <a:pt x="352" y="966"/>
                      <a:pt x="352" y="966"/>
                      <a:pt x="352" y="966"/>
                    </a:cubicBezTo>
                    <a:cubicBezTo>
                      <a:pt x="352" y="965"/>
                      <a:pt x="351" y="965"/>
                      <a:pt x="351" y="965"/>
                    </a:cubicBezTo>
                    <a:cubicBezTo>
                      <a:pt x="349" y="966"/>
                      <a:pt x="349" y="966"/>
                      <a:pt x="349" y="966"/>
                    </a:cubicBezTo>
                    <a:cubicBezTo>
                      <a:pt x="352" y="966"/>
                      <a:pt x="352" y="966"/>
                      <a:pt x="352" y="966"/>
                    </a:cubicBezTo>
                    <a:cubicBezTo>
                      <a:pt x="348" y="966"/>
                      <a:pt x="348" y="966"/>
                      <a:pt x="348" y="966"/>
                    </a:cubicBezTo>
                    <a:cubicBezTo>
                      <a:pt x="351" y="968"/>
                      <a:pt x="351" y="968"/>
                      <a:pt x="351" y="968"/>
                    </a:cubicBezTo>
                    <a:cubicBezTo>
                      <a:pt x="351" y="967"/>
                      <a:pt x="352" y="966"/>
                      <a:pt x="352" y="966"/>
                    </a:cubicBezTo>
                    <a:cubicBezTo>
                      <a:pt x="348" y="966"/>
                      <a:pt x="348" y="966"/>
                      <a:pt x="348" y="966"/>
                    </a:cubicBezTo>
                    <a:cubicBezTo>
                      <a:pt x="351" y="968"/>
                      <a:pt x="351" y="968"/>
                      <a:pt x="351" y="968"/>
                    </a:cubicBezTo>
                    <a:cubicBezTo>
                      <a:pt x="348" y="966"/>
                      <a:pt x="348" y="966"/>
                      <a:pt x="348" y="966"/>
                    </a:cubicBezTo>
                    <a:cubicBezTo>
                      <a:pt x="346" y="969"/>
                      <a:pt x="346" y="969"/>
                      <a:pt x="346" y="969"/>
                    </a:cubicBezTo>
                    <a:cubicBezTo>
                      <a:pt x="346" y="969"/>
                      <a:pt x="413" y="1007"/>
                      <a:pt x="481" y="1045"/>
                    </a:cubicBezTo>
                    <a:cubicBezTo>
                      <a:pt x="515" y="1064"/>
                      <a:pt x="549" y="1082"/>
                      <a:pt x="575" y="1097"/>
                    </a:cubicBezTo>
                    <a:cubicBezTo>
                      <a:pt x="587" y="1104"/>
                      <a:pt x="598" y="1110"/>
                      <a:pt x="606" y="1114"/>
                    </a:cubicBezTo>
                    <a:cubicBezTo>
                      <a:pt x="610" y="1116"/>
                      <a:pt x="613" y="1117"/>
                      <a:pt x="615" y="1119"/>
                    </a:cubicBezTo>
                    <a:cubicBezTo>
                      <a:pt x="616" y="1119"/>
                      <a:pt x="617" y="1120"/>
                      <a:pt x="617" y="1120"/>
                    </a:cubicBezTo>
                    <a:cubicBezTo>
                      <a:pt x="618" y="1120"/>
                      <a:pt x="618" y="1120"/>
                      <a:pt x="618" y="1120"/>
                    </a:cubicBezTo>
                    <a:cubicBezTo>
                      <a:pt x="619" y="1120"/>
                      <a:pt x="619" y="1120"/>
                      <a:pt x="619" y="1120"/>
                    </a:cubicBezTo>
                    <a:cubicBezTo>
                      <a:pt x="619" y="1121"/>
                      <a:pt x="619" y="1121"/>
                      <a:pt x="619" y="1121"/>
                    </a:cubicBezTo>
                    <a:cubicBezTo>
                      <a:pt x="619" y="1121"/>
                      <a:pt x="619" y="1121"/>
                      <a:pt x="620" y="1121"/>
                    </a:cubicBezTo>
                    <a:cubicBezTo>
                      <a:pt x="620" y="1121"/>
                      <a:pt x="621" y="1121"/>
                      <a:pt x="621" y="1121"/>
                    </a:cubicBezTo>
                    <a:cubicBezTo>
                      <a:pt x="622" y="1120"/>
                      <a:pt x="623" y="1120"/>
                      <a:pt x="623" y="1119"/>
                    </a:cubicBezTo>
                    <a:cubicBezTo>
                      <a:pt x="624" y="1118"/>
                      <a:pt x="624" y="1117"/>
                      <a:pt x="624" y="1116"/>
                    </a:cubicBezTo>
                    <a:cubicBezTo>
                      <a:pt x="624" y="1115"/>
                      <a:pt x="623" y="1114"/>
                      <a:pt x="622" y="1113"/>
                    </a:cubicBezTo>
                    <a:cubicBezTo>
                      <a:pt x="622" y="1113"/>
                      <a:pt x="618" y="1111"/>
                      <a:pt x="611" y="1107"/>
                    </a:cubicBezTo>
                    <a:cubicBezTo>
                      <a:pt x="586" y="1092"/>
                      <a:pt x="525" y="1056"/>
                      <a:pt x="470" y="1022"/>
                    </a:cubicBezTo>
                    <a:cubicBezTo>
                      <a:pt x="442" y="1006"/>
                      <a:pt x="416" y="989"/>
                      <a:pt x="397" y="977"/>
                    </a:cubicBezTo>
                    <a:cubicBezTo>
                      <a:pt x="387" y="970"/>
                      <a:pt x="379" y="965"/>
                      <a:pt x="374" y="961"/>
                    </a:cubicBezTo>
                    <a:cubicBezTo>
                      <a:pt x="371" y="959"/>
                      <a:pt x="369" y="957"/>
                      <a:pt x="368" y="956"/>
                    </a:cubicBezTo>
                    <a:cubicBezTo>
                      <a:pt x="367" y="956"/>
                      <a:pt x="367" y="955"/>
                      <a:pt x="367" y="955"/>
                    </a:cubicBezTo>
                    <a:cubicBezTo>
                      <a:pt x="367" y="955"/>
                      <a:pt x="367" y="955"/>
                      <a:pt x="367" y="955"/>
                    </a:cubicBezTo>
                    <a:cubicBezTo>
                      <a:pt x="364" y="956"/>
                      <a:pt x="364" y="956"/>
                      <a:pt x="364" y="956"/>
                    </a:cubicBezTo>
                    <a:cubicBezTo>
                      <a:pt x="367" y="956"/>
                      <a:pt x="367" y="956"/>
                      <a:pt x="367" y="956"/>
                    </a:cubicBezTo>
                    <a:cubicBezTo>
                      <a:pt x="367" y="955"/>
                      <a:pt x="367" y="955"/>
                      <a:pt x="367" y="955"/>
                    </a:cubicBezTo>
                    <a:cubicBezTo>
                      <a:pt x="364" y="956"/>
                      <a:pt x="364" y="956"/>
                      <a:pt x="364" y="956"/>
                    </a:cubicBezTo>
                    <a:cubicBezTo>
                      <a:pt x="367" y="956"/>
                      <a:pt x="367" y="956"/>
                      <a:pt x="367" y="956"/>
                    </a:cubicBezTo>
                    <a:cubicBezTo>
                      <a:pt x="363" y="956"/>
                      <a:pt x="363" y="956"/>
                      <a:pt x="363" y="956"/>
                    </a:cubicBezTo>
                    <a:cubicBezTo>
                      <a:pt x="366" y="958"/>
                      <a:pt x="366" y="958"/>
                      <a:pt x="366" y="958"/>
                    </a:cubicBezTo>
                    <a:cubicBezTo>
                      <a:pt x="367" y="958"/>
                      <a:pt x="367" y="957"/>
                      <a:pt x="367" y="956"/>
                    </a:cubicBezTo>
                    <a:cubicBezTo>
                      <a:pt x="363" y="956"/>
                      <a:pt x="363" y="956"/>
                      <a:pt x="363" y="956"/>
                    </a:cubicBezTo>
                    <a:cubicBezTo>
                      <a:pt x="366" y="958"/>
                      <a:pt x="366" y="958"/>
                      <a:pt x="366" y="958"/>
                    </a:cubicBezTo>
                    <a:cubicBezTo>
                      <a:pt x="363" y="956"/>
                      <a:pt x="363" y="956"/>
                      <a:pt x="363" y="956"/>
                    </a:cubicBezTo>
                    <a:cubicBezTo>
                      <a:pt x="361" y="960"/>
                      <a:pt x="361" y="960"/>
                      <a:pt x="361" y="960"/>
                    </a:cubicBezTo>
                    <a:cubicBezTo>
                      <a:pt x="625" y="1109"/>
                      <a:pt x="625" y="1109"/>
                      <a:pt x="625" y="1109"/>
                    </a:cubicBezTo>
                    <a:cubicBezTo>
                      <a:pt x="627" y="1110"/>
                      <a:pt x="629" y="1110"/>
                      <a:pt x="630" y="1108"/>
                    </a:cubicBezTo>
                    <a:cubicBezTo>
                      <a:pt x="631" y="1106"/>
                      <a:pt x="631" y="1103"/>
                      <a:pt x="629" y="1102"/>
                    </a:cubicBezTo>
                    <a:cubicBezTo>
                      <a:pt x="629" y="1102"/>
                      <a:pt x="625" y="1100"/>
                      <a:pt x="618" y="1096"/>
                    </a:cubicBezTo>
                    <a:cubicBezTo>
                      <a:pt x="594" y="1082"/>
                      <a:pt x="533" y="1046"/>
                      <a:pt x="478" y="1012"/>
                    </a:cubicBezTo>
                    <a:cubicBezTo>
                      <a:pt x="451" y="996"/>
                      <a:pt x="425" y="980"/>
                      <a:pt x="406" y="967"/>
                    </a:cubicBezTo>
                    <a:cubicBezTo>
                      <a:pt x="397" y="961"/>
                      <a:pt x="389" y="956"/>
                      <a:pt x="384" y="952"/>
                    </a:cubicBezTo>
                    <a:cubicBezTo>
                      <a:pt x="381" y="950"/>
                      <a:pt x="379" y="948"/>
                      <a:pt x="378" y="947"/>
                    </a:cubicBezTo>
                    <a:cubicBezTo>
                      <a:pt x="377" y="947"/>
                      <a:pt x="377" y="946"/>
                      <a:pt x="377" y="946"/>
                    </a:cubicBezTo>
                    <a:cubicBezTo>
                      <a:pt x="377" y="946"/>
                      <a:pt x="377" y="946"/>
                      <a:pt x="377" y="946"/>
                    </a:cubicBezTo>
                    <a:cubicBezTo>
                      <a:pt x="375" y="947"/>
                      <a:pt x="375" y="947"/>
                      <a:pt x="375" y="947"/>
                    </a:cubicBezTo>
                    <a:cubicBezTo>
                      <a:pt x="377" y="947"/>
                      <a:pt x="377" y="947"/>
                      <a:pt x="377" y="947"/>
                    </a:cubicBezTo>
                    <a:cubicBezTo>
                      <a:pt x="377" y="946"/>
                      <a:pt x="377" y="946"/>
                      <a:pt x="377" y="946"/>
                    </a:cubicBezTo>
                    <a:cubicBezTo>
                      <a:pt x="375" y="947"/>
                      <a:pt x="375" y="947"/>
                      <a:pt x="375" y="947"/>
                    </a:cubicBezTo>
                    <a:cubicBezTo>
                      <a:pt x="377" y="947"/>
                      <a:pt x="377" y="947"/>
                      <a:pt x="377" y="947"/>
                    </a:cubicBezTo>
                    <a:cubicBezTo>
                      <a:pt x="374" y="947"/>
                      <a:pt x="374" y="947"/>
                      <a:pt x="374" y="947"/>
                    </a:cubicBezTo>
                    <a:cubicBezTo>
                      <a:pt x="377" y="949"/>
                      <a:pt x="377" y="949"/>
                      <a:pt x="377" y="949"/>
                    </a:cubicBezTo>
                    <a:cubicBezTo>
                      <a:pt x="377" y="949"/>
                      <a:pt x="377" y="948"/>
                      <a:pt x="377" y="947"/>
                    </a:cubicBezTo>
                    <a:cubicBezTo>
                      <a:pt x="374" y="947"/>
                      <a:pt x="374" y="947"/>
                      <a:pt x="374" y="947"/>
                    </a:cubicBezTo>
                    <a:cubicBezTo>
                      <a:pt x="377" y="949"/>
                      <a:pt x="377" y="949"/>
                      <a:pt x="377" y="949"/>
                    </a:cubicBezTo>
                    <a:cubicBezTo>
                      <a:pt x="377" y="949"/>
                      <a:pt x="377" y="949"/>
                      <a:pt x="377" y="949"/>
                    </a:cubicBezTo>
                    <a:cubicBezTo>
                      <a:pt x="373" y="947"/>
                      <a:pt x="373" y="947"/>
                      <a:pt x="373" y="947"/>
                    </a:cubicBezTo>
                    <a:cubicBezTo>
                      <a:pt x="375" y="951"/>
                      <a:pt x="375" y="951"/>
                      <a:pt x="375" y="951"/>
                    </a:cubicBezTo>
                    <a:cubicBezTo>
                      <a:pt x="375" y="951"/>
                      <a:pt x="376" y="950"/>
                      <a:pt x="377" y="949"/>
                    </a:cubicBezTo>
                    <a:cubicBezTo>
                      <a:pt x="373" y="947"/>
                      <a:pt x="373" y="947"/>
                      <a:pt x="373" y="947"/>
                    </a:cubicBezTo>
                    <a:cubicBezTo>
                      <a:pt x="375" y="951"/>
                      <a:pt x="375" y="951"/>
                      <a:pt x="375" y="951"/>
                    </a:cubicBezTo>
                    <a:cubicBezTo>
                      <a:pt x="374" y="948"/>
                      <a:pt x="374" y="948"/>
                      <a:pt x="374" y="948"/>
                    </a:cubicBezTo>
                    <a:cubicBezTo>
                      <a:pt x="374" y="951"/>
                      <a:pt x="374" y="951"/>
                      <a:pt x="374" y="951"/>
                    </a:cubicBezTo>
                    <a:cubicBezTo>
                      <a:pt x="374" y="951"/>
                      <a:pt x="374" y="951"/>
                      <a:pt x="375" y="951"/>
                    </a:cubicBezTo>
                    <a:cubicBezTo>
                      <a:pt x="374" y="948"/>
                      <a:pt x="374" y="948"/>
                      <a:pt x="374" y="948"/>
                    </a:cubicBezTo>
                    <a:cubicBezTo>
                      <a:pt x="374" y="951"/>
                      <a:pt x="374" y="951"/>
                      <a:pt x="374" y="951"/>
                    </a:cubicBezTo>
                    <a:cubicBezTo>
                      <a:pt x="374" y="949"/>
                      <a:pt x="374" y="949"/>
                      <a:pt x="374" y="949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4" y="951"/>
                      <a:pt x="374" y="951"/>
                      <a:pt x="374" y="951"/>
                    </a:cubicBezTo>
                    <a:cubicBezTo>
                      <a:pt x="374" y="949"/>
                      <a:pt x="374" y="949"/>
                      <a:pt x="374" y="949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3" y="951"/>
                      <a:pt x="373" y="951"/>
                    </a:cubicBezTo>
                    <a:cubicBezTo>
                      <a:pt x="373" y="951"/>
                      <a:pt x="374" y="951"/>
                      <a:pt x="375" y="952"/>
                    </a:cubicBezTo>
                    <a:cubicBezTo>
                      <a:pt x="378" y="953"/>
                      <a:pt x="384" y="956"/>
                      <a:pt x="392" y="961"/>
                    </a:cubicBezTo>
                    <a:cubicBezTo>
                      <a:pt x="422" y="977"/>
                      <a:pt x="478" y="1010"/>
                      <a:pt x="528" y="1040"/>
                    </a:cubicBezTo>
                    <a:cubicBezTo>
                      <a:pt x="553" y="1054"/>
                      <a:pt x="577" y="1068"/>
                      <a:pt x="595" y="1078"/>
                    </a:cubicBezTo>
                    <a:cubicBezTo>
                      <a:pt x="604" y="1083"/>
                      <a:pt x="612" y="1087"/>
                      <a:pt x="618" y="1090"/>
                    </a:cubicBezTo>
                    <a:cubicBezTo>
                      <a:pt x="621" y="1092"/>
                      <a:pt x="623" y="1093"/>
                      <a:pt x="625" y="1094"/>
                    </a:cubicBezTo>
                    <a:cubicBezTo>
                      <a:pt x="626" y="1094"/>
                      <a:pt x="627" y="1094"/>
                      <a:pt x="628" y="1094"/>
                    </a:cubicBezTo>
                    <a:cubicBezTo>
                      <a:pt x="629" y="1095"/>
                      <a:pt x="630" y="1095"/>
                      <a:pt x="631" y="1095"/>
                    </a:cubicBezTo>
                    <a:cubicBezTo>
                      <a:pt x="631" y="1095"/>
                      <a:pt x="632" y="1095"/>
                      <a:pt x="633" y="1095"/>
                    </a:cubicBezTo>
                    <a:cubicBezTo>
                      <a:pt x="633" y="1094"/>
                      <a:pt x="634" y="1094"/>
                      <a:pt x="635" y="1093"/>
                    </a:cubicBezTo>
                    <a:cubicBezTo>
                      <a:pt x="635" y="1092"/>
                      <a:pt x="636" y="1091"/>
                      <a:pt x="635" y="1090"/>
                    </a:cubicBezTo>
                    <a:cubicBezTo>
                      <a:pt x="635" y="1089"/>
                      <a:pt x="634" y="1088"/>
                      <a:pt x="634" y="1087"/>
                    </a:cubicBezTo>
                    <a:cubicBezTo>
                      <a:pt x="392" y="936"/>
                      <a:pt x="392" y="936"/>
                      <a:pt x="392" y="936"/>
                    </a:cubicBezTo>
                    <a:cubicBezTo>
                      <a:pt x="390" y="940"/>
                      <a:pt x="390" y="940"/>
                      <a:pt x="390" y="940"/>
                    </a:cubicBezTo>
                    <a:cubicBezTo>
                      <a:pt x="388" y="943"/>
                      <a:pt x="388" y="943"/>
                      <a:pt x="388" y="943"/>
                    </a:cubicBezTo>
                    <a:cubicBezTo>
                      <a:pt x="388" y="943"/>
                      <a:pt x="443" y="974"/>
                      <a:pt x="499" y="1006"/>
                    </a:cubicBezTo>
                    <a:cubicBezTo>
                      <a:pt x="527" y="1021"/>
                      <a:pt x="556" y="1037"/>
                      <a:pt x="578" y="1049"/>
                    </a:cubicBezTo>
                    <a:cubicBezTo>
                      <a:pt x="590" y="1055"/>
                      <a:pt x="599" y="1060"/>
                      <a:pt x="606" y="1063"/>
                    </a:cubicBezTo>
                    <a:cubicBezTo>
                      <a:pt x="610" y="1065"/>
                      <a:pt x="613" y="1066"/>
                      <a:pt x="616" y="1067"/>
                    </a:cubicBezTo>
                    <a:cubicBezTo>
                      <a:pt x="617" y="1068"/>
                      <a:pt x="618" y="1068"/>
                      <a:pt x="619" y="1068"/>
                    </a:cubicBezTo>
                    <a:cubicBezTo>
                      <a:pt x="620" y="1068"/>
                      <a:pt x="620" y="1069"/>
                      <a:pt x="622" y="1069"/>
                    </a:cubicBezTo>
                    <a:cubicBezTo>
                      <a:pt x="622" y="1069"/>
                      <a:pt x="623" y="1069"/>
                      <a:pt x="623" y="1068"/>
                    </a:cubicBezTo>
                    <a:cubicBezTo>
                      <a:pt x="624" y="1068"/>
                      <a:pt x="625" y="1068"/>
                      <a:pt x="626" y="1067"/>
                    </a:cubicBezTo>
                    <a:cubicBezTo>
                      <a:pt x="626" y="1066"/>
                      <a:pt x="626" y="1065"/>
                      <a:pt x="626" y="1064"/>
                    </a:cubicBezTo>
                    <a:cubicBezTo>
                      <a:pt x="626" y="1063"/>
                      <a:pt x="625" y="1062"/>
                      <a:pt x="624" y="1061"/>
                    </a:cubicBezTo>
                    <a:cubicBezTo>
                      <a:pt x="624" y="1061"/>
                      <a:pt x="621" y="1059"/>
                      <a:pt x="615" y="1056"/>
                    </a:cubicBezTo>
                    <a:cubicBezTo>
                      <a:pt x="594" y="1044"/>
                      <a:pt x="543" y="1013"/>
                      <a:pt x="496" y="985"/>
                    </a:cubicBezTo>
                    <a:cubicBezTo>
                      <a:pt x="473" y="970"/>
                      <a:pt x="451" y="957"/>
                      <a:pt x="435" y="946"/>
                    </a:cubicBezTo>
                    <a:cubicBezTo>
                      <a:pt x="427" y="941"/>
                      <a:pt x="420" y="937"/>
                      <a:pt x="416" y="933"/>
                    </a:cubicBezTo>
                    <a:cubicBezTo>
                      <a:pt x="414" y="932"/>
                      <a:pt x="412" y="930"/>
                      <a:pt x="411" y="929"/>
                    </a:cubicBezTo>
                    <a:cubicBezTo>
                      <a:pt x="410" y="929"/>
                      <a:pt x="410" y="929"/>
                      <a:pt x="410" y="928"/>
                    </a:cubicBezTo>
                    <a:cubicBezTo>
                      <a:pt x="410" y="928"/>
                      <a:pt x="410" y="928"/>
                      <a:pt x="410" y="928"/>
                    </a:cubicBezTo>
                    <a:cubicBezTo>
                      <a:pt x="409" y="929"/>
                      <a:pt x="409" y="929"/>
                      <a:pt x="409" y="929"/>
                    </a:cubicBezTo>
                    <a:cubicBezTo>
                      <a:pt x="410" y="929"/>
                      <a:pt x="410" y="929"/>
                      <a:pt x="410" y="929"/>
                    </a:cubicBezTo>
                    <a:cubicBezTo>
                      <a:pt x="410" y="928"/>
                      <a:pt x="410" y="928"/>
                      <a:pt x="410" y="928"/>
                    </a:cubicBezTo>
                    <a:cubicBezTo>
                      <a:pt x="409" y="929"/>
                      <a:pt x="409" y="929"/>
                      <a:pt x="409" y="929"/>
                    </a:cubicBezTo>
                    <a:cubicBezTo>
                      <a:pt x="410" y="929"/>
                      <a:pt x="410" y="929"/>
                      <a:pt x="410" y="929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0"/>
                      <a:pt x="410" y="930"/>
                      <a:pt x="410" y="930"/>
                    </a:cubicBezTo>
                    <a:cubicBezTo>
                      <a:pt x="410" y="929"/>
                      <a:pt x="410" y="929"/>
                      <a:pt x="410" y="929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0"/>
                      <a:pt x="410" y="930"/>
                      <a:pt x="410" y="930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2"/>
                      <a:pt x="410" y="932"/>
                      <a:pt x="410" y="932"/>
                    </a:cubicBezTo>
                    <a:cubicBezTo>
                      <a:pt x="410" y="931"/>
                      <a:pt x="410" y="931"/>
                      <a:pt x="410" y="930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10" y="932"/>
                      <a:pt x="410" y="932"/>
                      <a:pt x="410" y="932"/>
                    </a:cubicBezTo>
                    <a:cubicBezTo>
                      <a:pt x="410" y="932"/>
                      <a:pt x="410" y="932"/>
                      <a:pt x="410" y="932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8" y="934"/>
                      <a:pt x="408" y="934"/>
                      <a:pt x="408" y="934"/>
                    </a:cubicBezTo>
                    <a:cubicBezTo>
                      <a:pt x="408" y="933"/>
                      <a:pt x="409" y="933"/>
                      <a:pt x="410" y="932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8" y="934"/>
                      <a:pt x="408" y="934"/>
                      <a:pt x="408" y="934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7" y="934"/>
                      <a:pt x="407" y="934"/>
                      <a:pt x="407" y="934"/>
                    </a:cubicBezTo>
                    <a:cubicBezTo>
                      <a:pt x="407" y="934"/>
                      <a:pt x="407" y="934"/>
                      <a:pt x="408" y="934"/>
                    </a:cubicBezTo>
                    <a:cubicBezTo>
                      <a:pt x="407" y="930"/>
                      <a:pt x="407" y="930"/>
                      <a:pt x="407" y="930"/>
                    </a:cubicBezTo>
                    <a:cubicBezTo>
                      <a:pt x="407" y="934"/>
                      <a:pt x="407" y="934"/>
                      <a:pt x="407" y="934"/>
                    </a:cubicBezTo>
                    <a:cubicBezTo>
                      <a:pt x="407" y="932"/>
                      <a:pt x="407" y="932"/>
                      <a:pt x="407" y="932"/>
                    </a:cubicBezTo>
                    <a:cubicBezTo>
                      <a:pt x="406" y="934"/>
                      <a:pt x="406" y="934"/>
                      <a:pt x="406" y="934"/>
                    </a:cubicBezTo>
                    <a:cubicBezTo>
                      <a:pt x="406" y="934"/>
                      <a:pt x="406" y="934"/>
                      <a:pt x="407" y="934"/>
                    </a:cubicBezTo>
                    <a:cubicBezTo>
                      <a:pt x="407" y="932"/>
                      <a:pt x="407" y="932"/>
                      <a:pt x="407" y="932"/>
                    </a:cubicBezTo>
                    <a:cubicBezTo>
                      <a:pt x="406" y="934"/>
                      <a:pt x="406" y="934"/>
                      <a:pt x="406" y="934"/>
                    </a:cubicBezTo>
                    <a:cubicBezTo>
                      <a:pt x="406" y="934"/>
                      <a:pt x="408" y="934"/>
                      <a:pt x="410" y="935"/>
                    </a:cubicBezTo>
                    <a:cubicBezTo>
                      <a:pt x="417" y="939"/>
                      <a:pt x="433" y="947"/>
                      <a:pt x="452" y="958"/>
                    </a:cubicBezTo>
                    <a:cubicBezTo>
                      <a:pt x="482" y="974"/>
                      <a:pt x="519" y="995"/>
                      <a:pt x="550" y="1012"/>
                    </a:cubicBezTo>
                    <a:cubicBezTo>
                      <a:pt x="565" y="1021"/>
                      <a:pt x="578" y="1029"/>
                      <a:pt x="589" y="1034"/>
                    </a:cubicBezTo>
                    <a:cubicBezTo>
                      <a:pt x="594" y="1037"/>
                      <a:pt x="598" y="1039"/>
                      <a:pt x="601" y="1040"/>
                    </a:cubicBezTo>
                    <a:cubicBezTo>
                      <a:pt x="602" y="1041"/>
                      <a:pt x="604" y="1042"/>
                      <a:pt x="605" y="1042"/>
                    </a:cubicBezTo>
                    <a:cubicBezTo>
                      <a:pt x="605" y="1043"/>
                      <a:pt x="605" y="1043"/>
                      <a:pt x="606" y="1043"/>
                    </a:cubicBezTo>
                    <a:cubicBezTo>
                      <a:pt x="607" y="1043"/>
                      <a:pt x="607" y="1043"/>
                      <a:pt x="607" y="1043"/>
                    </a:cubicBezTo>
                    <a:cubicBezTo>
                      <a:pt x="607" y="1043"/>
                      <a:pt x="607" y="1043"/>
                      <a:pt x="608" y="1043"/>
                    </a:cubicBezTo>
                    <a:cubicBezTo>
                      <a:pt x="608" y="1043"/>
                      <a:pt x="609" y="1043"/>
                      <a:pt x="609" y="1043"/>
                    </a:cubicBezTo>
                    <a:cubicBezTo>
                      <a:pt x="610" y="1043"/>
                      <a:pt x="611" y="1042"/>
                      <a:pt x="611" y="1041"/>
                    </a:cubicBezTo>
                    <a:cubicBezTo>
                      <a:pt x="612" y="1040"/>
                      <a:pt x="612" y="1039"/>
                      <a:pt x="612" y="1038"/>
                    </a:cubicBezTo>
                    <a:cubicBezTo>
                      <a:pt x="612" y="1037"/>
                      <a:pt x="611" y="1036"/>
                      <a:pt x="610" y="1036"/>
                    </a:cubicBezTo>
                    <a:cubicBezTo>
                      <a:pt x="610" y="1036"/>
                      <a:pt x="607" y="1034"/>
                      <a:pt x="602" y="1031"/>
                    </a:cubicBezTo>
                    <a:cubicBezTo>
                      <a:pt x="583" y="1020"/>
                      <a:pt x="537" y="992"/>
                      <a:pt x="496" y="967"/>
                    </a:cubicBezTo>
                    <a:cubicBezTo>
                      <a:pt x="475" y="954"/>
                      <a:pt x="455" y="942"/>
                      <a:pt x="441" y="933"/>
                    </a:cubicBezTo>
                    <a:cubicBezTo>
                      <a:pt x="434" y="928"/>
                      <a:pt x="428" y="924"/>
                      <a:pt x="424" y="921"/>
                    </a:cubicBezTo>
                    <a:cubicBezTo>
                      <a:pt x="422" y="920"/>
                      <a:pt x="420" y="918"/>
                      <a:pt x="419" y="918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8" y="917"/>
                      <a:pt x="418" y="917"/>
                      <a:pt x="418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8" y="917"/>
                      <a:pt x="418" y="917"/>
                      <a:pt x="418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7" y="918"/>
                      <a:pt x="417" y="918"/>
                      <a:pt x="417" y="918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7" y="918"/>
                      <a:pt x="417" y="918"/>
                      <a:pt x="417" y="918"/>
                    </a:cubicBezTo>
                    <a:cubicBezTo>
                      <a:pt x="419" y="917"/>
                      <a:pt x="419" y="917"/>
                      <a:pt x="419" y="917"/>
                    </a:cubicBezTo>
                    <a:cubicBezTo>
                      <a:pt x="416" y="919"/>
                      <a:pt x="416" y="919"/>
                      <a:pt x="416" y="919"/>
                    </a:cubicBezTo>
                    <a:cubicBezTo>
                      <a:pt x="419" y="919"/>
                      <a:pt x="419" y="919"/>
                      <a:pt x="419" y="919"/>
                    </a:cubicBezTo>
                    <a:cubicBezTo>
                      <a:pt x="419" y="918"/>
                      <a:pt x="419" y="918"/>
                      <a:pt x="419" y="917"/>
                    </a:cubicBezTo>
                    <a:cubicBezTo>
                      <a:pt x="416" y="919"/>
                      <a:pt x="416" y="919"/>
                      <a:pt x="416" y="919"/>
                    </a:cubicBezTo>
                    <a:cubicBezTo>
                      <a:pt x="419" y="919"/>
                      <a:pt x="419" y="919"/>
                      <a:pt x="419" y="919"/>
                    </a:cubicBezTo>
                    <a:cubicBezTo>
                      <a:pt x="415" y="919"/>
                      <a:pt x="415" y="919"/>
                      <a:pt x="415" y="919"/>
                    </a:cubicBezTo>
                    <a:cubicBezTo>
                      <a:pt x="418" y="921"/>
                      <a:pt x="418" y="921"/>
                      <a:pt x="418" y="921"/>
                    </a:cubicBezTo>
                    <a:cubicBezTo>
                      <a:pt x="419" y="920"/>
                      <a:pt x="419" y="919"/>
                      <a:pt x="419" y="919"/>
                    </a:cubicBezTo>
                    <a:cubicBezTo>
                      <a:pt x="415" y="919"/>
                      <a:pt x="415" y="919"/>
                      <a:pt x="415" y="919"/>
                    </a:cubicBezTo>
                    <a:cubicBezTo>
                      <a:pt x="418" y="921"/>
                      <a:pt x="418" y="921"/>
                      <a:pt x="418" y="921"/>
                    </a:cubicBezTo>
                    <a:cubicBezTo>
                      <a:pt x="415" y="919"/>
                      <a:pt x="415" y="919"/>
                      <a:pt x="415" y="919"/>
                    </a:cubicBezTo>
                    <a:cubicBezTo>
                      <a:pt x="413" y="922"/>
                      <a:pt x="413" y="922"/>
                      <a:pt x="413" y="922"/>
                    </a:cubicBezTo>
                    <a:cubicBezTo>
                      <a:pt x="413" y="922"/>
                      <a:pt x="458" y="948"/>
                      <a:pt x="504" y="975"/>
                    </a:cubicBezTo>
                    <a:cubicBezTo>
                      <a:pt x="527" y="988"/>
                      <a:pt x="550" y="1001"/>
                      <a:pt x="568" y="1011"/>
                    </a:cubicBezTo>
                    <a:cubicBezTo>
                      <a:pt x="578" y="1016"/>
                      <a:pt x="585" y="1020"/>
                      <a:pt x="591" y="1023"/>
                    </a:cubicBezTo>
                    <a:cubicBezTo>
                      <a:pt x="594" y="1025"/>
                      <a:pt x="597" y="1026"/>
                      <a:pt x="599" y="1027"/>
                    </a:cubicBezTo>
                    <a:cubicBezTo>
                      <a:pt x="600" y="1027"/>
                      <a:pt x="601" y="1027"/>
                      <a:pt x="602" y="1028"/>
                    </a:cubicBezTo>
                    <a:cubicBezTo>
                      <a:pt x="603" y="1028"/>
                      <a:pt x="603" y="1028"/>
                      <a:pt x="604" y="1028"/>
                    </a:cubicBezTo>
                    <a:cubicBezTo>
                      <a:pt x="605" y="1028"/>
                      <a:pt x="605" y="1028"/>
                      <a:pt x="606" y="1028"/>
                    </a:cubicBezTo>
                    <a:cubicBezTo>
                      <a:pt x="607" y="1028"/>
                      <a:pt x="608" y="1027"/>
                      <a:pt x="608" y="1026"/>
                    </a:cubicBezTo>
                    <a:cubicBezTo>
                      <a:pt x="608" y="1026"/>
                      <a:pt x="608" y="1026"/>
                      <a:pt x="608" y="1026"/>
                    </a:cubicBezTo>
                    <a:cubicBezTo>
                      <a:pt x="609" y="1025"/>
                      <a:pt x="609" y="1025"/>
                      <a:pt x="609" y="1024"/>
                    </a:cubicBezTo>
                    <a:cubicBezTo>
                      <a:pt x="609" y="1023"/>
                      <a:pt x="609" y="1022"/>
                      <a:pt x="608" y="1022"/>
                    </a:cubicBezTo>
                    <a:cubicBezTo>
                      <a:pt x="608" y="1021"/>
                      <a:pt x="608" y="1021"/>
                      <a:pt x="607" y="1021"/>
                    </a:cubicBezTo>
                    <a:cubicBezTo>
                      <a:pt x="607" y="1020"/>
                      <a:pt x="606" y="1020"/>
                      <a:pt x="606" y="1019"/>
                    </a:cubicBezTo>
                    <a:cubicBezTo>
                      <a:pt x="603" y="1018"/>
                      <a:pt x="599" y="1015"/>
                      <a:pt x="593" y="1011"/>
                    </a:cubicBezTo>
                    <a:cubicBezTo>
                      <a:pt x="572" y="998"/>
                      <a:pt x="531" y="974"/>
                      <a:pt x="495" y="953"/>
                    </a:cubicBezTo>
                    <a:cubicBezTo>
                      <a:pt x="477" y="942"/>
                      <a:pt x="461" y="932"/>
                      <a:pt x="449" y="924"/>
                    </a:cubicBezTo>
                    <a:cubicBezTo>
                      <a:pt x="443" y="920"/>
                      <a:pt x="438" y="917"/>
                      <a:pt x="434" y="915"/>
                    </a:cubicBezTo>
                    <a:cubicBezTo>
                      <a:pt x="433" y="914"/>
                      <a:pt x="432" y="912"/>
                      <a:pt x="431" y="912"/>
                    </a:cubicBezTo>
                    <a:cubicBezTo>
                      <a:pt x="430" y="911"/>
                      <a:pt x="430" y="911"/>
                      <a:pt x="430" y="911"/>
                    </a:cubicBezTo>
                    <a:cubicBezTo>
                      <a:pt x="429" y="912"/>
                      <a:pt x="429" y="912"/>
                      <a:pt x="429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30" y="911"/>
                      <a:pt x="430" y="911"/>
                      <a:pt x="430" y="911"/>
                    </a:cubicBezTo>
                    <a:cubicBezTo>
                      <a:pt x="429" y="912"/>
                      <a:pt x="429" y="912"/>
                      <a:pt x="429" y="912"/>
                    </a:cubicBezTo>
                    <a:cubicBezTo>
                      <a:pt x="430" y="912"/>
                      <a:pt x="430" y="912"/>
                      <a:pt x="430" y="912"/>
                    </a:cubicBezTo>
                    <a:cubicBezTo>
                      <a:pt x="428" y="913"/>
                      <a:pt x="428" y="913"/>
                      <a:pt x="428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31" y="912"/>
                      <a:pt x="431" y="912"/>
                      <a:pt x="430" y="912"/>
                    </a:cubicBezTo>
                    <a:cubicBezTo>
                      <a:pt x="428" y="913"/>
                      <a:pt x="428" y="913"/>
                      <a:pt x="428" y="913"/>
                    </a:cubicBezTo>
                    <a:cubicBezTo>
                      <a:pt x="431" y="913"/>
                      <a:pt x="431" y="913"/>
                      <a:pt x="431" y="913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1" y="914"/>
                      <a:pt x="431" y="913"/>
                      <a:pt x="431" y="913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30" y="915"/>
                      <a:pt x="430" y="915"/>
                      <a:pt x="430" y="915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8" y="916"/>
                      <a:pt x="428" y="916"/>
                      <a:pt x="428" y="916"/>
                    </a:cubicBezTo>
                    <a:cubicBezTo>
                      <a:pt x="429" y="916"/>
                      <a:pt x="430" y="916"/>
                      <a:pt x="430" y="915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8" y="916"/>
                      <a:pt x="428" y="916"/>
                      <a:pt x="428" y="916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7"/>
                      <a:pt x="428" y="917"/>
                      <a:pt x="428" y="916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5"/>
                      <a:pt x="427" y="915"/>
                      <a:pt x="427" y="915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5"/>
                      <a:pt x="427" y="915"/>
                      <a:pt x="427" y="915"/>
                    </a:cubicBezTo>
                    <a:cubicBezTo>
                      <a:pt x="427" y="917"/>
                      <a:pt x="427" y="917"/>
                      <a:pt x="427" y="917"/>
                    </a:cubicBezTo>
                    <a:cubicBezTo>
                      <a:pt x="427" y="917"/>
                      <a:pt x="428" y="917"/>
                      <a:pt x="430" y="918"/>
                    </a:cubicBezTo>
                    <a:cubicBezTo>
                      <a:pt x="437" y="921"/>
                      <a:pt x="451" y="929"/>
                      <a:pt x="469" y="938"/>
                    </a:cubicBezTo>
                    <a:cubicBezTo>
                      <a:pt x="496" y="952"/>
                      <a:pt x="530" y="971"/>
                      <a:pt x="557" y="986"/>
                    </a:cubicBezTo>
                    <a:cubicBezTo>
                      <a:pt x="571" y="994"/>
                      <a:pt x="583" y="1001"/>
                      <a:pt x="592" y="1006"/>
                    </a:cubicBezTo>
                    <a:cubicBezTo>
                      <a:pt x="596" y="1008"/>
                      <a:pt x="600" y="1010"/>
                      <a:pt x="602" y="1011"/>
                    </a:cubicBezTo>
                    <a:cubicBezTo>
                      <a:pt x="603" y="1012"/>
                      <a:pt x="604" y="1012"/>
                      <a:pt x="605" y="1013"/>
                    </a:cubicBezTo>
                    <a:cubicBezTo>
                      <a:pt x="605" y="1013"/>
                      <a:pt x="606" y="1013"/>
                      <a:pt x="606" y="1013"/>
                    </a:cubicBezTo>
                    <a:cubicBezTo>
                      <a:pt x="606" y="1013"/>
                      <a:pt x="606" y="1013"/>
                      <a:pt x="606" y="1013"/>
                    </a:cubicBezTo>
                    <a:cubicBezTo>
                      <a:pt x="607" y="1014"/>
                      <a:pt x="607" y="1014"/>
                      <a:pt x="607" y="1014"/>
                    </a:cubicBezTo>
                    <a:cubicBezTo>
                      <a:pt x="607" y="1014"/>
                      <a:pt x="607" y="1014"/>
                      <a:pt x="608" y="1014"/>
                    </a:cubicBezTo>
                    <a:cubicBezTo>
                      <a:pt x="608" y="1014"/>
                      <a:pt x="609" y="1014"/>
                      <a:pt x="609" y="1014"/>
                    </a:cubicBezTo>
                    <a:cubicBezTo>
                      <a:pt x="610" y="1013"/>
                      <a:pt x="610" y="1013"/>
                      <a:pt x="611" y="1012"/>
                    </a:cubicBezTo>
                    <a:cubicBezTo>
                      <a:pt x="611" y="1012"/>
                      <a:pt x="611" y="1012"/>
                      <a:pt x="611" y="1012"/>
                    </a:cubicBezTo>
                    <a:cubicBezTo>
                      <a:pt x="612" y="1011"/>
                      <a:pt x="612" y="1010"/>
                      <a:pt x="612" y="1010"/>
                    </a:cubicBezTo>
                    <a:cubicBezTo>
                      <a:pt x="612" y="1008"/>
                      <a:pt x="612" y="1008"/>
                      <a:pt x="611" y="1007"/>
                    </a:cubicBezTo>
                    <a:cubicBezTo>
                      <a:pt x="611" y="1006"/>
                      <a:pt x="610" y="1006"/>
                      <a:pt x="610" y="1005"/>
                    </a:cubicBezTo>
                    <a:cubicBezTo>
                      <a:pt x="609" y="1004"/>
                      <a:pt x="607" y="1003"/>
                      <a:pt x="605" y="1001"/>
                    </a:cubicBezTo>
                    <a:cubicBezTo>
                      <a:pt x="598" y="996"/>
                      <a:pt x="584" y="986"/>
                      <a:pt x="567" y="976"/>
                    </a:cubicBezTo>
                    <a:cubicBezTo>
                      <a:pt x="516" y="944"/>
                      <a:pt x="439" y="900"/>
                      <a:pt x="439" y="900"/>
                    </a:cubicBezTo>
                    <a:cubicBezTo>
                      <a:pt x="437" y="903"/>
                      <a:pt x="437" y="903"/>
                      <a:pt x="437" y="903"/>
                    </a:cubicBezTo>
                    <a:cubicBezTo>
                      <a:pt x="435" y="907"/>
                      <a:pt x="435" y="907"/>
                      <a:pt x="435" y="907"/>
                    </a:cubicBezTo>
                    <a:cubicBezTo>
                      <a:pt x="617" y="1003"/>
                      <a:pt x="617" y="1003"/>
                      <a:pt x="617" y="1003"/>
                    </a:cubicBezTo>
                    <a:cubicBezTo>
                      <a:pt x="618" y="1004"/>
                      <a:pt x="620" y="1004"/>
                      <a:pt x="621" y="1003"/>
                    </a:cubicBezTo>
                    <a:cubicBezTo>
                      <a:pt x="622" y="1003"/>
                      <a:pt x="623" y="1001"/>
                      <a:pt x="623" y="1000"/>
                    </a:cubicBezTo>
                    <a:cubicBezTo>
                      <a:pt x="623" y="999"/>
                      <a:pt x="622" y="998"/>
                      <a:pt x="622" y="998"/>
                    </a:cubicBezTo>
                    <a:cubicBezTo>
                      <a:pt x="622" y="997"/>
                      <a:pt x="622" y="997"/>
                      <a:pt x="622" y="997"/>
                    </a:cubicBezTo>
                    <a:cubicBezTo>
                      <a:pt x="621" y="997"/>
                      <a:pt x="621" y="997"/>
                      <a:pt x="621" y="997"/>
                    </a:cubicBezTo>
                    <a:cubicBezTo>
                      <a:pt x="621" y="996"/>
                      <a:pt x="621" y="996"/>
                      <a:pt x="620" y="996"/>
                    </a:cubicBezTo>
                    <a:cubicBezTo>
                      <a:pt x="616" y="993"/>
                      <a:pt x="604" y="985"/>
                      <a:pt x="587" y="975"/>
                    </a:cubicBezTo>
                    <a:cubicBezTo>
                      <a:pt x="536" y="943"/>
                      <a:pt x="446" y="887"/>
                      <a:pt x="446" y="887"/>
                    </a:cubicBezTo>
                    <a:cubicBezTo>
                      <a:pt x="444" y="890"/>
                      <a:pt x="444" y="890"/>
                      <a:pt x="444" y="890"/>
                    </a:cubicBezTo>
                    <a:cubicBezTo>
                      <a:pt x="447" y="893"/>
                      <a:pt x="447" y="893"/>
                      <a:pt x="447" y="893"/>
                    </a:cubicBezTo>
                    <a:cubicBezTo>
                      <a:pt x="444" y="890"/>
                      <a:pt x="444" y="890"/>
                      <a:pt x="444" y="890"/>
                    </a:cubicBezTo>
                    <a:cubicBezTo>
                      <a:pt x="445" y="894"/>
                      <a:pt x="445" y="894"/>
                      <a:pt x="445" y="894"/>
                    </a:cubicBezTo>
                    <a:cubicBezTo>
                      <a:pt x="446" y="894"/>
                      <a:pt x="446" y="894"/>
                      <a:pt x="447" y="893"/>
                    </a:cubicBezTo>
                    <a:cubicBezTo>
                      <a:pt x="444" y="890"/>
                      <a:pt x="444" y="890"/>
                      <a:pt x="444" y="890"/>
                    </a:cubicBezTo>
                    <a:cubicBezTo>
                      <a:pt x="445" y="894"/>
                      <a:pt x="445" y="894"/>
                      <a:pt x="445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4" y="894"/>
                      <a:pt x="444" y="894"/>
                      <a:pt x="444" y="894"/>
                    </a:cubicBezTo>
                    <a:cubicBezTo>
                      <a:pt x="444" y="894"/>
                      <a:pt x="444" y="894"/>
                      <a:pt x="445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4" y="894"/>
                      <a:pt x="444" y="894"/>
                      <a:pt x="444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4"/>
                      <a:pt x="443" y="894"/>
                      <a:pt x="444" y="894"/>
                    </a:cubicBezTo>
                    <a:cubicBezTo>
                      <a:pt x="444" y="891"/>
                      <a:pt x="444" y="891"/>
                      <a:pt x="444" y="891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2"/>
                      <a:pt x="443" y="892"/>
                      <a:pt x="443" y="892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2"/>
                      <a:pt x="443" y="892"/>
                      <a:pt x="443" y="892"/>
                    </a:cubicBezTo>
                    <a:cubicBezTo>
                      <a:pt x="443" y="894"/>
                      <a:pt x="443" y="894"/>
                      <a:pt x="443" y="894"/>
                    </a:cubicBezTo>
                    <a:cubicBezTo>
                      <a:pt x="443" y="894"/>
                      <a:pt x="443" y="894"/>
                      <a:pt x="444" y="895"/>
                    </a:cubicBezTo>
                    <a:cubicBezTo>
                      <a:pt x="446" y="896"/>
                      <a:pt x="450" y="898"/>
                      <a:pt x="456" y="901"/>
                    </a:cubicBezTo>
                    <a:cubicBezTo>
                      <a:pt x="477" y="912"/>
                      <a:pt x="518" y="935"/>
                      <a:pt x="554" y="954"/>
                    </a:cubicBezTo>
                    <a:cubicBezTo>
                      <a:pt x="572" y="964"/>
                      <a:pt x="589" y="973"/>
                      <a:pt x="601" y="980"/>
                    </a:cubicBezTo>
                    <a:cubicBezTo>
                      <a:pt x="607" y="983"/>
                      <a:pt x="612" y="986"/>
                      <a:pt x="616" y="988"/>
                    </a:cubicBezTo>
                    <a:cubicBezTo>
                      <a:pt x="619" y="990"/>
                      <a:pt x="621" y="991"/>
                      <a:pt x="621" y="991"/>
                    </a:cubicBezTo>
                    <a:cubicBezTo>
                      <a:pt x="623" y="992"/>
                      <a:pt x="625" y="991"/>
                      <a:pt x="626" y="989"/>
                    </a:cubicBezTo>
                    <a:cubicBezTo>
                      <a:pt x="627" y="988"/>
                      <a:pt x="627" y="985"/>
                      <a:pt x="625" y="984"/>
                    </a:cubicBezTo>
                    <a:cubicBezTo>
                      <a:pt x="453" y="877"/>
                      <a:pt x="453" y="877"/>
                      <a:pt x="453" y="877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5" y="882"/>
                      <a:pt x="455" y="882"/>
                      <a:pt x="455" y="882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2" y="884"/>
                      <a:pt x="452" y="884"/>
                      <a:pt x="452" y="884"/>
                    </a:cubicBezTo>
                    <a:cubicBezTo>
                      <a:pt x="453" y="884"/>
                      <a:pt x="454" y="883"/>
                      <a:pt x="455" y="882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2" y="884"/>
                      <a:pt x="452" y="884"/>
                      <a:pt x="452" y="884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1" y="884"/>
                      <a:pt x="451" y="884"/>
                      <a:pt x="451" y="884"/>
                    </a:cubicBezTo>
                    <a:cubicBezTo>
                      <a:pt x="451" y="884"/>
                      <a:pt x="452" y="884"/>
                      <a:pt x="452" y="884"/>
                    </a:cubicBezTo>
                    <a:cubicBezTo>
                      <a:pt x="451" y="880"/>
                      <a:pt x="451" y="880"/>
                      <a:pt x="451" y="880"/>
                    </a:cubicBezTo>
                    <a:cubicBezTo>
                      <a:pt x="451" y="884"/>
                      <a:pt x="451" y="884"/>
                      <a:pt x="451" y="884"/>
                    </a:cubicBezTo>
                    <a:cubicBezTo>
                      <a:pt x="451" y="881"/>
                      <a:pt x="451" y="881"/>
                      <a:pt x="451" y="881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1" y="884"/>
                      <a:pt x="451" y="884"/>
                      <a:pt x="451" y="884"/>
                    </a:cubicBezTo>
                    <a:cubicBezTo>
                      <a:pt x="451" y="881"/>
                      <a:pt x="451" y="881"/>
                      <a:pt x="451" y="881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1" y="882"/>
                      <a:pt x="451" y="882"/>
                      <a:pt x="451" y="882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1" y="882"/>
                      <a:pt x="451" y="882"/>
                      <a:pt x="451" y="882"/>
                    </a:cubicBezTo>
                    <a:cubicBezTo>
                      <a:pt x="450" y="884"/>
                      <a:pt x="450" y="884"/>
                      <a:pt x="450" y="884"/>
                    </a:cubicBezTo>
                    <a:cubicBezTo>
                      <a:pt x="450" y="884"/>
                      <a:pt x="451" y="884"/>
                      <a:pt x="451" y="884"/>
                    </a:cubicBezTo>
                    <a:cubicBezTo>
                      <a:pt x="453" y="885"/>
                      <a:pt x="458" y="888"/>
                      <a:pt x="464" y="891"/>
                    </a:cubicBezTo>
                    <a:cubicBezTo>
                      <a:pt x="486" y="902"/>
                      <a:pt x="529" y="924"/>
                      <a:pt x="565" y="943"/>
                    </a:cubicBezTo>
                    <a:cubicBezTo>
                      <a:pt x="584" y="952"/>
                      <a:pt x="601" y="961"/>
                      <a:pt x="613" y="968"/>
                    </a:cubicBezTo>
                    <a:cubicBezTo>
                      <a:pt x="620" y="971"/>
                      <a:pt x="625" y="974"/>
                      <a:pt x="628" y="976"/>
                    </a:cubicBezTo>
                    <a:cubicBezTo>
                      <a:pt x="632" y="977"/>
                      <a:pt x="634" y="978"/>
                      <a:pt x="634" y="978"/>
                    </a:cubicBezTo>
                    <a:cubicBezTo>
                      <a:pt x="635" y="979"/>
                      <a:pt x="638" y="979"/>
                      <a:pt x="639" y="977"/>
                    </a:cubicBezTo>
                    <a:cubicBezTo>
                      <a:pt x="639" y="976"/>
                      <a:pt x="639" y="975"/>
                      <a:pt x="639" y="975"/>
                    </a:cubicBezTo>
                    <a:cubicBezTo>
                      <a:pt x="639" y="974"/>
                      <a:pt x="639" y="974"/>
                      <a:pt x="639" y="973"/>
                    </a:cubicBezTo>
                    <a:cubicBezTo>
                      <a:pt x="639" y="973"/>
                      <a:pt x="639" y="972"/>
                      <a:pt x="638" y="972"/>
                    </a:cubicBezTo>
                    <a:cubicBezTo>
                      <a:pt x="638" y="972"/>
                      <a:pt x="638" y="972"/>
                      <a:pt x="638" y="971"/>
                    </a:cubicBezTo>
                    <a:cubicBezTo>
                      <a:pt x="637" y="971"/>
                      <a:pt x="636" y="970"/>
                      <a:pt x="634" y="969"/>
                    </a:cubicBezTo>
                    <a:cubicBezTo>
                      <a:pt x="628" y="964"/>
                      <a:pt x="614" y="956"/>
                      <a:pt x="597" y="945"/>
                    </a:cubicBezTo>
                    <a:cubicBezTo>
                      <a:pt x="547" y="914"/>
                      <a:pt x="467" y="865"/>
                      <a:pt x="467" y="865"/>
                    </a:cubicBezTo>
                    <a:cubicBezTo>
                      <a:pt x="464" y="868"/>
                      <a:pt x="464" y="868"/>
                      <a:pt x="464" y="868"/>
                    </a:cubicBezTo>
                    <a:cubicBezTo>
                      <a:pt x="463" y="872"/>
                      <a:pt x="463" y="872"/>
                      <a:pt x="463" y="872"/>
                    </a:cubicBezTo>
                    <a:cubicBezTo>
                      <a:pt x="463" y="872"/>
                      <a:pt x="506" y="895"/>
                      <a:pt x="550" y="918"/>
                    </a:cubicBezTo>
                    <a:cubicBezTo>
                      <a:pt x="572" y="930"/>
                      <a:pt x="595" y="941"/>
                      <a:pt x="612" y="950"/>
                    </a:cubicBezTo>
                    <a:cubicBezTo>
                      <a:pt x="621" y="954"/>
                      <a:pt x="628" y="958"/>
                      <a:pt x="634" y="960"/>
                    </a:cubicBezTo>
                    <a:cubicBezTo>
                      <a:pt x="636" y="962"/>
                      <a:pt x="639" y="963"/>
                      <a:pt x="641" y="963"/>
                    </a:cubicBezTo>
                    <a:cubicBezTo>
                      <a:pt x="641" y="964"/>
                      <a:pt x="642" y="964"/>
                      <a:pt x="643" y="964"/>
                    </a:cubicBezTo>
                    <a:cubicBezTo>
                      <a:pt x="643" y="964"/>
                      <a:pt x="644" y="964"/>
                      <a:pt x="644" y="965"/>
                    </a:cubicBezTo>
                    <a:cubicBezTo>
                      <a:pt x="644" y="965"/>
                      <a:pt x="645" y="965"/>
                      <a:pt x="645" y="965"/>
                    </a:cubicBezTo>
                    <a:cubicBezTo>
                      <a:pt x="646" y="965"/>
                      <a:pt x="646" y="965"/>
                      <a:pt x="647" y="964"/>
                    </a:cubicBezTo>
                    <a:cubicBezTo>
                      <a:pt x="647" y="964"/>
                      <a:pt x="648" y="964"/>
                      <a:pt x="649" y="963"/>
                    </a:cubicBezTo>
                    <a:cubicBezTo>
                      <a:pt x="650" y="962"/>
                      <a:pt x="650" y="961"/>
                      <a:pt x="650" y="960"/>
                    </a:cubicBezTo>
                    <a:cubicBezTo>
                      <a:pt x="649" y="959"/>
                      <a:pt x="649" y="958"/>
                      <a:pt x="648" y="957"/>
                    </a:cubicBezTo>
                    <a:cubicBezTo>
                      <a:pt x="582" y="916"/>
                      <a:pt x="582" y="916"/>
                      <a:pt x="582" y="916"/>
                    </a:cubicBezTo>
                    <a:cubicBezTo>
                      <a:pt x="652" y="954"/>
                      <a:pt x="652" y="954"/>
                      <a:pt x="652" y="954"/>
                    </a:cubicBezTo>
                    <a:cubicBezTo>
                      <a:pt x="654" y="955"/>
                      <a:pt x="657" y="954"/>
                      <a:pt x="658" y="952"/>
                    </a:cubicBezTo>
                    <a:cubicBezTo>
                      <a:pt x="659" y="950"/>
                      <a:pt x="658" y="948"/>
                      <a:pt x="656" y="947"/>
                    </a:cubicBezTo>
                    <a:cubicBezTo>
                      <a:pt x="485" y="840"/>
                      <a:pt x="485" y="840"/>
                      <a:pt x="485" y="840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6" y="845"/>
                      <a:pt x="486" y="845"/>
                      <a:pt x="486" y="845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4" y="847"/>
                      <a:pt x="484" y="847"/>
                      <a:pt x="484" y="847"/>
                    </a:cubicBezTo>
                    <a:cubicBezTo>
                      <a:pt x="485" y="847"/>
                      <a:pt x="486" y="846"/>
                      <a:pt x="486" y="845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4" y="847"/>
                      <a:pt x="484" y="847"/>
                      <a:pt x="484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3" y="847"/>
                      <a:pt x="483" y="847"/>
                      <a:pt x="483" y="847"/>
                    </a:cubicBezTo>
                    <a:cubicBezTo>
                      <a:pt x="483" y="847"/>
                      <a:pt x="484" y="847"/>
                      <a:pt x="484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3" y="847"/>
                      <a:pt x="483" y="847"/>
                      <a:pt x="483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3" y="847"/>
                    </a:cubicBezTo>
                    <a:cubicBezTo>
                      <a:pt x="483" y="843"/>
                      <a:pt x="483" y="843"/>
                      <a:pt x="483" y="843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3" y="844"/>
                      <a:pt x="483" y="844"/>
                      <a:pt x="483" y="844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3" y="844"/>
                      <a:pt x="483" y="844"/>
                      <a:pt x="483" y="844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6"/>
                      <a:pt x="482" y="846"/>
                      <a:pt x="482" y="846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6"/>
                      <a:pt x="482" y="846"/>
                      <a:pt x="482" y="846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2" y="847"/>
                      <a:pt x="482" y="847"/>
                      <a:pt x="482" y="847"/>
                    </a:cubicBezTo>
                    <a:cubicBezTo>
                      <a:pt x="484" y="848"/>
                      <a:pt x="488" y="850"/>
                      <a:pt x="494" y="854"/>
                    </a:cubicBezTo>
                    <a:cubicBezTo>
                      <a:pt x="514" y="864"/>
                      <a:pt x="553" y="886"/>
                      <a:pt x="589" y="905"/>
                    </a:cubicBezTo>
                    <a:cubicBezTo>
                      <a:pt x="607" y="914"/>
                      <a:pt x="623" y="923"/>
                      <a:pt x="636" y="929"/>
                    </a:cubicBezTo>
                    <a:cubicBezTo>
                      <a:pt x="642" y="933"/>
                      <a:pt x="648" y="935"/>
                      <a:pt x="652" y="937"/>
                    </a:cubicBezTo>
                    <a:cubicBezTo>
                      <a:pt x="654" y="938"/>
                      <a:pt x="656" y="939"/>
                      <a:pt x="657" y="939"/>
                    </a:cubicBezTo>
                    <a:cubicBezTo>
                      <a:pt x="658" y="940"/>
                      <a:pt x="659" y="940"/>
                      <a:pt x="659" y="940"/>
                    </a:cubicBezTo>
                    <a:cubicBezTo>
                      <a:pt x="660" y="940"/>
                      <a:pt x="660" y="940"/>
                      <a:pt x="661" y="940"/>
                    </a:cubicBezTo>
                    <a:cubicBezTo>
                      <a:pt x="662" y="940"/>
                      <a:pt x="662" y="940"/>
                      <a:pt x="663" y="940"/>
                    </a:cubicBezTo>
                    <a:cubicBezTo>
                      <a:pt x="663" y="940"/>
                      <a:pt x="664" y="939"/>
                      <a:pt x="665" y="938"/>
                    </a:cubicBezTo>
                    <a:cubicBezTo>
                      <a:pt x="666" y="937"/>
                      <a:pt x="666" y="936"/>
                      <a:pt x="666" y="935"/>
                    </a:cubicBezTo>
                    <a:cubicBezTo>
                      <a:pt x="665" y="934"/>
                      <a:pt x="665" y="933"/>
                      <a:pt x="664" y="933"/>
                    </a:cubicBezTo>
                    <a:cubicBezTo>
                      <a:pt x="664" y="933"/>
                      <a:pt x="661" y="931"/>
                      <a:pt x="656" y="928"/>
                    </a:cubicBezTo>
                    <a:cubicBezTo>
                      <a:pt x="640" y="918"/>
                      <a:pt x="599" y="893"/>
                      <a:pt x="562" y="870"/>
                    </a:cubicBezTo>
                    <a:cubicBezTo>
                      <a:pt x="544" y="859"/>
                      <a:pt x="526" y="848"/>
                      <a:pt x="513" y="840"/>
                    </a:cubicBezTo>
                    <a:cubicBezTo>
                      <a:pt x="507" y="836"/>
                      <a:pt x="502" y="832"/>
                      <a:pt x="498" y="830"/>
                    </a:cubicBezTo>
                    <a:cubicBezTo>
                      <a:pt x="496" y="829"/>
                      <a:pt x="495" y="828"/>
                      <a:pt x="494" y="827"/>
                    </a:cubicBezTo>
                    <a:cubicBezTo>
                      <a:pt x="493" y="827"/>
                      <a:pt x="493" y="826"/>
                      <a:pt x="493" y="826"/>
                    </a:cubicBezTo>
                    <a:cubicBezTo>
                      <a:pt x="493" y="826"/>
                      <a:pt x="493" y="826"/>
                      <a:pt x="493" y="826"/>
                    </a:cubicBezTo>
                    <a:cubicBezTo>
                      <a:pt x="491" y="828"/>
                      <a:pt x="491" y="828"/>
                      <a:pt x="491" y="828"/>
                    </a:cubicBezTo>
                    <a:cubicBezTo>
                      <a:pt x="493" y="827"/>
                      <a:pt x="493" y="827"/>
                      <a:pt x="493" y="827"/>
                    </a:cubicBezTo>
                    <a:cubicBezTo>
                      <a:pt x="493" y="826"/>
                      <a:pt x="493" y="826"/>
                      <a:pt x="493" y="826"/>
                    </a:cubicBezTo>
                    <a:cubicBezTo>
                      <a:pt x="491" y="828"/>
                      <a:pt x="491" y="828"/>
                      <a:pt x="491" y="828"/>
                    </a:cubicBezTo>
                    <a:cubicBezTo>
                      <a:pt x="493" y="827"/>
                      <a:pt x="493" y="827"/>
                      <a:pt x="493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7"/>
                      <a:pt x="494" y="827"/>
                      <a:pt x="494" y="827"/>
                    </a:cubicBezTo>
                    <a:cubicBezTo>
                      <a:pt x="493" y="827"/>
                      <a:pt x="493" y="827"/>
                      <a:pt x="493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7"/>
                      <a:pt x="494" y="827"/>
                      <a:pt x="494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9"/>
                      <a:pt x="494" y="829"/>
                      <a:pt x="494" y="829"/>
                    </a:cubicBezTo>
                    <a:cubicBezTo>
                      <a:pt x="494" y="828"/>
                      <a:pt x="494" y="827"/>
                      <a:pt x="494" y="827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4" y="829"/>
                      <a:pt x="494" y="829"/>
                      <a:pt x="494" y="829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3" y="832"/>
                      <a:pt x="493" y="832"/>
                      <a:pt x="493" y="832"/>
                    </a:cubicBezTo>
                    <a:cubicBezTo>
                      <a:pt x="494" y="831"/>
                      <a:pt x="494" y="830"/>
                      <a:pt x="494" y="829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93" y="832"/>
                      <a:pt x="493" y="832"/>
                      <a:pt x="493" y="832"/>
                    </a:cubicBezTo>
                    <a:cubicBezTo>
                      <a:pt x="490" y="829"/>
                      <a:pt x="490" y="829"/>
                      <a:pt x="490" y="829"/>
                    </a:cubicBezTo>
                    <a:cubicBezTo>
                      <a:pt x="488" y="833"/>
                      <a:pt x="488" y="833"/>
                      <a:pt x="488" y="833"/>
                    </a:cubicBezTo>
                    <a:cubicBezTo>
                      <a:pt x="671" y="932"/>
                      <a:pt x="671" y="932"/>
                      <a:pt x="671" y="932"/>
                    </a:cubicBezTo>
                    <a:cubicBezTo>
                      <a:pt x="673" y="933"/>
                      <a:pt x="675" y="932"/>
                      <a:pt x="676" y="931"/>
                    </a:cubicBezTo>
                    <a:cubicBezTo>
                      <a:pt x="677" y="929"/>
                      <a:pt x="677" y="926"/>
                      <a:pt x="675" y="925"/>
                    </a:cubicBezTo>
                    <a:cubicBezTo>
                      <a:pt x="675" y="925"/>
                      <a:pt x="672" y="924"/>
                      <a:pt x="667" y="921"/>
                    </a:cubicBezTo>
                    <a:cubicBezTo>
                      <a:pt x="650" y="910"/>
                      <a:pt x="608" y="885"/>
                      <a:pt x="570" y="861"/>
                    </a:cubicBezTo>
                    <a:cubicBezTo>
                      <a:pt x="551" y="850"/>
                      <a:pt x="533" y="839"/>
                      <a:pt x="520" y="830"/>
                    </a:cubicBezTo>
                    <a:cubicBezTo>
                      <a:pt x="513" y="826"/>
                      <a:pt x="508" y="822"/>
                      <a:pt x="504" y="820"/>
                    </a:cubicBezTo>
                    <a:cubicBezTo>
                      <a:pt x="502" y="818"/>
                      <a:pt x="501" y="817"/>
                      <a:pt x="500" y="817"/>
                    </a:cubicBezTo>
                    <a:cubicBezTo>
                      <a:pt x="500" y="816"/>
                      <a:pt x="499" y="816"/>
                      <a:pt x="499" y="816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8" y="817"/>
                      <a:pt x="498" y="817"/>
                      <a:pt x="498" y="817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8" y="817"/>
                      <a:pt x="498" y="817"/>
                      <a:pt x="498" y="817"/>
                    </a:cubicBezTo>
                    <a:cubicBezTo>
                      <a:pt x="499" y="816"/>
                      <a:pt x="499" y="816"/>
                      <a:pt x="499" y="816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500" y="818"/>
                      <a:pt x="500" y="818"/>
                      <a:pt x="500" y="818"/>
                    </a:cubicBezTo>
                    <a:cubicBezTo>
                      <a:pt x="500" y="817"/>
                      <a:pt x="500" y="816"/>
                      <a:pt x="499" y="816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500" y="818"/>
                      <a:pt x="500" y="818"/>
                      <a:pt x="500" y="818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9" y="820"/>
                      <a:pt x="499" y="820"/>
                      <a:pt x="499" y="820"/>
                    </a:cubicBezTo>
                    <a:cubicBezTo>
                      <a:pt x="500" y="820"/>
                      <a:pt x="500" y="819"/>
                      <a:pt x="500" y="818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9" y="820"/>
                      <a:pt x="499" y="820"/>
                      <a:pt x="499" y="820"/>
                    </a:cubicBezTo>
                    <a:cubicBezTo>
                      <a:pt x="499" y="820"/>
                      <a:pt x="499" y="820"/>
                      <a:pt x="499" y="820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7" y="822"/>
                      <a:pt x="497" y="822"/>
                      <a:pt x="497" y="822"/>
                    </a:cubicBezTo>
                    <a:cubicBezTo>
                      <a:pt x="498" y="822"/>
                      <a:pt x="499" y="821"/>
                      <a:pt x="499" y="820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7" y="822"/>
                      <a:pt x="497" y="822"/>
                      <a:pt x="497" y="822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6" y="822"/>
                      <a:pt x="496" y="822"/>
                      <a:pt x="496" y="822"/>
                    </a:cubicBezTo>
                    <a:cubicBezTo>
                      <a:pt x="496" y="822"/>
                      <a:pt x="497" y="822"/>
                      <a:pt x="497" y="822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6" y="822"/>
                      <a:pt x="496" y="822"/>
                      <a:pt x="496" y="822"/>
                    </a:cubicBezTo>
                    <a:cubicBezTo>
                      <a:pt x="496" y="819"/>
                      <a:pt x="496" y="819"/>
                      <a:pt x="496" y="819"/>
                    </a:cubicBezTo>
                    <a:cubicBezTo>
                      <a:pt x="495" y="822"/>
                      <a:pt x="495" y="822"/>
                      <a:pt x="495" y="822"/>
                    </a:cubicBezTo>
                    <a:cubicBezTo>
                      <a:pt x="495" y="822"/>
                      <a:pt x="495" y="822"/>
                      <a:pt x="496" y="822"/>
                    </a:cubicBezTo>
                    <a:cubicBezTo>
                      <a:pt x="496" y="819"/>
                      <a:pt x="496" y="819"/>
                      <a:pt x="496" y="819"/>
                    </a:cubicBezTo>
                    <a:cubicBezTo>
                      <a:pt x="495" y="822"/>
                      <a:pt x="495" y="822"/>
                      <a:pt x="495" y="822"/>
                    </a:cubicBezTo>
                    <a:cubicBezTo>
                      <a:pt x="495" y="822"/>
                      <a:pt x="496" y="822"/>
                      <a:pt x="497" y="822"/>
                    </a:cubicBezTo>
                    <a:cubicBezTo>
                      <a:pt x="499" y="824"/>
                      <a:pt x="504" y="826"/>
                      <a:pt x="512" y="830"/>
                    </a:cubicBezTo>
                    <a:cubicBezTo>
                      <a:pt x="537" y="843"/>
                      <a:pt x="585" y="870"/>
                      <a:pt x="627" y="894"/>
                    </a:cubicBezTo>
                    <a:cubicBezTo>
                      <a:pt x="649" y="905"/>
                      <a:pt x="668" y="916"/>
                      <a:pt x="682" y="924"/>
                    </a:cubicBezTo>
                    <a:cubicBezTo>
                      <a:pt x="689" y="928"/>
                      <a:pt x="695" y="932"/>
                      <a:pt x="699" y="934"/>
                    </a:cubicBezTo>
                    <a:cubicBezTo>
                      <a:pt x="703" y="936"/>
                      <a:pt x="705" y="937"/>
                      <a:pt x="705" y="937"/>
                    </a:cubicBezTo>
                    <a:cubicBezTo>
                      <a:pt x="707" y="938"/>
                      <a:pt x="710" y="938"/>
                      <a:pt x="711" y="936"/>
                    </a:cubicBezTo>
                    <a:cubicBezTo>
                      <a:pt x="712" y="934"/>
                      <a:pt x="711" y="932"/>
                      <a:pt x="709" y="930"/>
                    </a:cubicBezTo>
                    <a:cubicBezTo>
                      <a:pt x="709" y="930"/>
                      <a:pt x="706" y="929"/>
                      <a:pt x="701" y="925"/>
                    </a:cubicBezTo>
                    <a:cubicBezTo>
                      <a:pt x="682" y="913"/>
                      <a:pt x="634" y="884"/>
                      <a:pt x="591" y="857"/>
                    </a:cubicBezTo>
                    <a:cubicBezTo>
                      <a:pt x="569" y="844"/>
                      <a:pt x="549" y="831"/>
                      <a:pt x="534" y="822"/>
                    </a:cubicBezTo>
                    <a:cubicBezTo>
                      <a:pt x="526" y="817"/>
                      <a:pt x="520" y="813"/>
                      <a:pt x="516" y="810"/>
                    </a:cubicBezTo>
                    <a:cubicBezTo>
                      <a:pt x="514" y="809"/>
                      <a:pt x="512" y="808"/>
                      <a:pt x="511" y="807"/>
                    </a:cubicBezTo>
                    <a:cubicBezTo>
                      <a:pt x="510" y="807"/>
                      <a:pt x="510" y="806"/>
                      <a:pt x="510" y="806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8" y="808"/>
                      <a:pt x="508" y="808"/>
                      <a:pt x="508" y="808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8" y="808"/>
                      <a:pt x="508" y="808"/>
                      <a:pt x="508" y="808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7" y="808"/>
                      <a:pt x="507" y="808"/>
                      <a:pt x="507" y="808"/>
                    </a:cubicBezTo>
                    <a:cubicBezTo>
                      <a:pt x="510" y="807"/>
                      <a:pt x="510" y="807"/>
                      <a:pt x="510" y="807"/>
                    </a:cubicBezTo>
                    <a:cubicBezTo>
                      <a:pt x="510" y="806"/>
                      <a:pt x="510" y="806"/>
                      <a:pt x="510" y="806"/>
                    </a:cubicBezTo>
                    <a:cubicBezTo>
                      <a:pt x="507" y="808"/>
                      <a:pt x="507" y="808"/>
                      <a:pt x="507" y="808"/>
                    </a:cubicBezTo>
                    <a:cubicBezTo>
                      <a:pt x="510" y="807"/>
                      <a:pt x="510" y="807"/>
                      <a:pt x="510" y="807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1" y="809"/>
                      <a:pt x="511" y="809"/>
                      <a:pt x="511" y="809"/>
                    </a:cubicBezTo>
                    <a:cubicBezTo>
                      <a:pt x="511" y="808"/>
                      <a:pt x="511" y="807"/>
                      <a:pt x="510" y="807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1" y="809"/>
                      <a:pt x="511" y="809"/>
                      <a:pt x="511" y="809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511" y="810"/>
                      <a:pt x="511" y="809"/>
                      <a:pt x="511" y="809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510" y="811"/>
                      <a:pt x="510" y="811"/>
                      <a:pt x="510" y="811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8" y="812"/>
                      <a:pt x="508" y="812"/>
                      <a:pt x="508" y="812"/>
                    </a:cubicBezTo>
                    <a:cubicBezTo>
                      <a:pt x="509" y="812"/>
                      <a:pt x="510" y="812"/>
                      <a:pt x="510" y="811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8" y="812"/>
                      <a:pt x="508" y="812"/>
                      <a:pt x="508" y="812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2"/>
                      <a:pt x="508" y="812"/>
                      <a:pt x="508" y="812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0"/>
                      <a:pt x="507" y="810"/>
                      <a:pt x="507" y="810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0"/>
                      <a:pt x="507" y="810"/>
                      <a:pt x="507" y="810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1"/>
                      <a:pt x="507" y="811"/>
                      <a:pt x="507" y="811"/>
                    </a:cubicBezTo>
                    <a:cubicBezTo>
                      <a:pt x="506" y="812"/>
                      <a:pt x="506" y="812"/>
                      <a:pt x="506" y="812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1"/>
                      <a:pt x="507" y="811"/>
                      <a:pt x="507" y="811"/>
                    </a:cubicBezTo>
                    <a:cubicBezTo>
                      <a:pt x="506" y="812"/>
                      <a:pt x="506" y="812"/>
                      <a:pt x="506" y="812"/>
                    </a:cubicBezTo>
                    <a:cubicBezTo>
                      <a:pt x="507" y="812"/>
                      <a:pt x="507" y="812"/>
                      <a:pt x="507" y="812"/>
                    </a:cubicBezTo>
                    <a:cubicBezTo>
                      <a:pt x="507" y="813"/>
                      <a:pt x="509" y="813"/>
                      <a:pt x="511" y="814"/>
                    </a:cubicBezTo>
                    <a:cubicBezTo>
                      <a:pt x="520" y="819"/>
                      <a:pt x="538" y="829"/>
                      <a:pt x="561" y="842"/>
                    </a:cubicBezTo>
                    <a:cubicBezTo>
                      <a:pt x="595" y="862"/>
                      <a:pt x="639" y="887"/>
                      <a:pt x="676" y="908"/>
                    </a:cubicBezTo>
                    <a:cubicBezTo>
                      <a:pt x="694" y="918"/>
                      <a:pt x="710" y="927"/>
                      <a:pt x="723" y="933"/>
                    </a:cubicBezTo>
                    <a:cubicBezTo>
                      <a:pt x="729" y="937"/>
                      <a:pt x="734" y="939"/>
                      <a:pt x="738" y="941"/>
                    </a:cubicBezTo>
                    <a:cubicBezTo>
                      <a:pt x="740" y="942"/>
                      <a:pt x="742" y="943"/>
                      <a:pt x="743" y="943"/>
                    </a:cubicBezTo>
                    <a:cubicBezTo>
                      <a:pt x="744" y="944"/>
                      <a:pt x="744" y="944"/>
                      <a:pt x="745" y="944"/>
                    </a:cubicBezTo>
                    <a:cubicBezTo>
                      <a:pt x="746" y="944"/>
                      <a:pt x="746" y="944"/>
                      <a:pt x="747" y="944"/>
                    </a:cubicBezTo>
                    <a:cubicBezTo>
                      <a:pt x="748" y="944"/>
                      <a:pt x="748" y="944"/>
                      <a:pt x="749" y="944"/>
                    </a:cubicBezTo>
                    <a:cubicBezTo>
                      <a:pt x="750" y="944"/>
                      <a:pt x="750" y="943"/>
                      <a:pt x="751" y="942"/>
                    </a:cubicBezTo>
                    <a:cubicBezTo>
                      <a:pt x="752" y="941"/>
                      <a:pt x="752" y="940"/>
                      <a:pt x="752" y="939"/>
                    </a:cubicBezTo>
                    <a:cubicBezTo>
                      <a:pt x="751" y="938"/>
                      <a:pt x="751" y="937"/>
                      <a:pt x="750" y="937"/>
                    </a:cubicBezTo>
                    <a:cubicBezTo>
                      <a:pt x="691" y="900"/>
                      <a:pt x="691" y="900"/>
                      <a:pt x="691" y="900"/>
                    </a:cubicBezTo>
                    <a:cubicBezTo>
                      <a:pt x="755" y="937"/>
                      <a:pt x="755" y="937"/>
                      <a:pt x="755" y="937"/>
                    </a:cubicBezTo>
                    <a:cubicBezTo>
                      <a:pt x="757" y="938"/>
                      <a:pt x="759" y="937"/>
                      <a:pt x="761" y="935"/>
                    </a:cubicBezTo>
                    <a:cubicBezTo>
                      <a:pt x="761" y="935"/>
                      <a:pt x="761" y="934"/>
                      <a:pt x="761" y="933"/>
                    </a:cubicBezTo>
                    <a:cubicBezTo>
                      <a:pt x="761" y="932"/>
                      <a:pt x="761" y="932"/>
                      <a:pt x="761" y="931"/>
                    </a:cubicBezTo>
                    <a:cubicBezTo>
                      <a:pt x="760" y="930"/>
                      <a:pt x="760" y="930"/>
                      <a:pt x="760" y="930"/>
                    </a:cubicBezTo>
                    <a:cubicBezTo>
                      <a:pt x="759" y="929"/>
                      <a:pt x="759" y="929"/>
                      <a:pt x="758" y="928"/>
                    </a:cubicBezTo>
                    <a:cubicBezTo>
                      <a:pt x="755" y="925"/>
                      <a:pt x="749" y="922"/>
                      <a:pt x="741" y="916"/>
                    </a:cubicBezTo>
                    <a:cubicBezTo>
                      <a:pt x="684" y="879"/>
                      <a:pt x="522" y="781"/>
                      <a:pt x="522" y="781"/>
                    </a:cubicBezTo>
                    <a:cubicBezTo>
                      <a:pt x="520" y="785"/>
                      <a:pt x="520" y="785"/>
                      <a:pt x="520" y="785"/>
                    </a:cubicBezTo>
                    <a:cubicBezTo>
                      <a:pt x="518" y="788"/>
                      <a:pt x="518" y="788"/>
                      <a:pt x="518" y="788"/>
                    </a:cubicBezTo>
                    <a:cubicBezTo>
                      <a:pt x="518" y="788"/>
                      <a:pt x="578" y="823"/>
                      <a:pt x="639" y="858"/>
                    </a:cubicBezTo>
                    <a:cubicBezTo>
                      <a:pt x="669" y="876"/>
                      <a:pt x="700" y="893"/>
                      <a:pt x="723" y="906"/>
                    </a:cubicBezTo>
                    <a:cubicBezTo>
                      <a:pt x="735" y="913"/>
                      <a:pt x="744" y="918"/>
                      <a:pt x="751" y="922"/>
                    </a:cubicBezTo>
                    <a:cubicBezTo>
                      <a:pt x="755" y="924"/>
                      <a:pt x="758" y="925"/>
                      <a:pt x="760" y="927"/>
                    </a:cubicBezTo>
                    <a:cubicBezTo>
                      <a:pt x="761" y="927"/>
                      <a:pt x="762" y="927"/>
                      <a:pt x="762" y="928"/>
                    </a:cubicBezTo>
                    <a:cubicBezTo>
                      <a:pt x="763" y="928"/>
                      <a:pt x="763" y="928"/>
                      <a:pt x="763" y="928"/>
                    </a:cubicBezTo>
                    <a:cubicBezTo>
                      <a:pt x="764" y="928"/>
                      <a:pt x="764" y="928"/>
                      <a:pt x="764" y="928"/>
                    </a:cubicBezTo>
                    <a:cubicBezTo>
                      <a:pt x="764" y="928"/>
                      <a:pt x="764" y="929"/>
                      <a:pt x="765" y="929"/>
                    </a:cubicBezTo>
                    <a:cubicBezTo>
                      <a:pt x="765" y="929"/>
                      <a:pt x="766" y="929"/>
                      <a:pt x="766" y="928"/>
                    </a:cubicBezTo>
                    <a:cubicBezTo>
                      <a:pt x="767" y="928"/>
                      <a:pt x="768" y="928"/>
                      <a:pt x="768" y="927"/>
                    </a:cubicBezTo>
                    <a:cubicBezTo>
                      <a:pt x="768" y="927"/>
                      <a:pt x="768" y="927"/>
                      <a:pt x="768" y="927"/>
                    </a:cubicBezTo>
                    <a:cubicBezTo>
                      <a:pt x="769" y="926"/>
                      <a:pt x="769" y="925"/>
                      <a:pt x="769" y="924"/>
                    </a:cubicBezTo>
                    <a:cubicBezTo>
                      <a:pt x="769" y="923"/>
                      <a:pt x="769" y="923"/>
                      <a:pt x="768" y="922"/>
                    </a:cubicBezTo>
                    <a:cubicBezTo>
                      <a:pt x="768" y="922"/>
                      <a:pt x="768" y="921"/>
                      <a:pt x="767" y="921"/>
                    </a:cubicBezTo>
                    <a:cubicBezTo>
                      <a:pt x="767" y="921"/>
                      <a:pt x="766" y="920"/>
                      <a:pt x="765" y="919"/>
                    </a:cubicBezTo>
                    <a:cubicBezTo>
                      <a:pt x="762" y="917"/>
                      <a:pt x="756" y="913"/>
                      <a:pt x="748" y="908"/>
                    </a:cubicBezTo>
                    <a:cubicBezTo>
                      <a:pt x="691" y="871"/>
                      <a:pt x="524" y="769"/>
                      <a:pt x="524" y="769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6" y="775"/>
                      <a:pt x="526" y="775"/>
                      <a:pt x="526" y="775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3" y="776"/>
                      <a:pt x="523" y="776"/>
                      <a:pt x="523" y="776"/>
                    </a:cubicBezTo>
                    <a:cubicBezTo>
                      <a:pt x="524" y="776"/>
                      <a:pt x="525" y="776"/>
                      <a:pt x="526" y="775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3" y="776"/>
                      <a:pt x="523" y="776"/>
                      <a:pt x="523" y="776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3" y="777"/>
                      <a:pt x="523" y="776"/>
                    </a:cubicBezTo>
                    <a:cubicBezTo>
                      <a:pt x="522" y="773"/>
                      <a:pt x="522" y="773"/>
                      <a:pt x="522" y="773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4"/>
                      <a:pt x="522" y="774"/>
                      <a:pt x="522" y="774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4"/>
                      <a:pt x="522" y="774"/>
                      <a:pt x="522" y="774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5"/>
                      <a:pt x="522" y="775"/>
                      <a:pt x="522" y="775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5"/>
                      <a:pt x="522" y="775"/>
                      <a:pt x="522" y="775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2" y="777"/>
                      <a:pt x="522" y="777"/>
                    </a:cubicBezTo>
                    <a:cubicBezTo>
                      <a:pt x="522" y="777"/>
                      <a:pt x="524" y="778"/>
                      <a:pt x="526" y="779"/>
                    </a:cubicBezTo>
                    <a:cubicBezTo>
                      <a:pt x="536" y="783"/>
                      <a:pt x="556" y="794"/>
                      <a:pt x="580" y="807"/>
                    </a:cubicBezTo>
                    <a:cubicBezTo>
                      <a:pt x="616" y="827"/>
                      <a:pt x="663" y="853"/>
                      <a:pt x="701" y="875"/>
                    </a:cubicBezTo>
                    <a:cubicBezTo>
                      <a:pt x="719" y="885"/>
                      <a:pt x="736" y="894"/>
                      <a:pt x="748" y="901"/>
                    </a:cubicBezTo>
                    <a:cubicBezTo>
                      <a:pt x="754" y="904"/>
                      <a:pt x="759" y="907"/>
                      <a:pt x="762" y="909"/>
                    </a:cubicBezTo>
                    <a:cubicBezTo>
                      <a:pt x="764" y="910"/>
                      <a:pt x="765" y="911"/>
                      <a:pt x="766" y="911"/>
                    </a:cubicBezTo>
                    <a:cubicBezTo>
                      <a:pt x="766" y="911"/>
                      <a:pt x="767" y="911"/>
                      <a:pt x="767" y="912"/>
                    </a:cubicBezTo>
                    <a:cubicBezTo>
                      <a:pt x="767" y="912"/>
                      <a:pt x="767" y="912"/>
                      <a:pt x="767" y="912"/>
                    </a:cubicBezTo>
                    <a:cubicBezTo>
                      <a:pt x="768" y="912"/>
                      <a:pt x="768" y="912"/>
                      <a:pt x="768" y="912"/>
                    </a:cubicBezTo>
                    <a:cubicBezTo>
                      <a:pt x="768" y="912"/>
                      <a:pt x="768" y="912"/>
                      <a:pt x="768" y="912"/>
                    </a:cubicBezTo>
                    <a:cubicBezTo>
                      <a:pt x="768" y="912"/>
                      <a:pt x="768" y="912"/>
                      <a:pt x="768" y="912"/>
                    </a:cubicBezTo>
                    <a:cubicBezTo>
                      <a:pt x="768" y="912"/>
                      <a:pt x="769" y="912"/>
                      <a:pt x="769" y="912"/>
                    </a:cubicBezTo>
                    <a:cubicBezTo>
                      <a:pt x="771" y="912"/>
                      <a:pt x="772" y="912"/>
                      <a:pt x="773" y="910"/>
                    </a:cubicBezTo>
                    <a:cubicBezTo>
                      <a:pt x="773" y="910"/>
                      <a:pt x="773" y="909"/>
                      <a:pt x="773" y="908"/>
                    </a:cubicBezTo>
                    <a:cubicBezTo>
                      <a:pt x="773" y="907"/>
                      <a:pt x="773" y="906"/>
                      <a:pt x="773" y="906"/>
                    </a:cubicBezTo>
                    <a:cubicBezTo>
                      <a:pt x="772" y="904"/>
                      <a:pt x="771" y="904"/>
                      <a:pt x="771" y="903"/>
                    </a:cubicBezTo>
                    <a:cubicBezTo>
                      <a:pt x="769" y="901"/>
                      <a:pt x="767" y="899"/>
                      <a:pt x="764" y="897"/>
                    </a:cubicBezTo>
                    <a:cubicBezTo>
                      <a:pt x="754" y="889"/>
                      <a:pt x="734" y="876"/>
                      <a:pt x="710" y="861"/>
                    </a:cubicBezTo>
                    <a:cubicBezTo>
                      <a:pt x="638" y="816"/>
                      <a:pt x="529" y="753"/>
                      <a:pt x="529" y="753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30" y="759"/>
                      <a:pt x="530" y="759"/>
                      <a:pt x="530" y="759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8" y="761"/>
                      <a:pt x="528" y="761"/>
                      <a:pt x="528" y="761"/>
                    </a:cubicBezTo>
                    <a:cubicBezTo>
                      <a:pt x="529" y="760"/>
                      <a:pt x="530" y="760"/>
                      <a:pt x="530" y="759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8" y="761"/>
                      <a:pt x="528" y="761"/>
                      <a:pt x="528" y="761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8" y="761"/>
                      <a:pt x="528" y="761"/>
                    </a:cubicBezTo>
                    <a:cubicBezTo>
                      <a:pt x="527" y="757"/>
                      <a:pt x="527" y="757"/>
                      <a:pt x="527" y="757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58"/>
                      <a:pt x="527" y="758"/>
                      <a:pt x="527" y="758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58"/>
                      <a:pt x="527" y="758"/>
                      <a:pt x="527" y="758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0"/>
                      <a:pt x="527" y="760"/>
                      <a:pt x="527" y="760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0"/>
                      <a:pt x="527" y="760"/>
                      <a:pt x="527" y="760"/>
                    </a:cubicBezTo>
                    <a:cubicBezTo>
                      <a:pt x="527" y="761"/>
                      <a:pt x="527" y="761"/>
                      <a:pt x="527" y="761"/>
                    </a:cubicBezTo>
                    <a:cubicBezTo>
                      <a:pt x="527" y="761"/>
                      <a:pt x="527" y="761"/>
                      <a:pt x="528" y="761"/>
                    </a:cubicBezTo>
                    <a:cubicBezTo>
                      <a:pt x="531" y="762"/>
                      <a:pt x="537" y="766"/>
                      <a:pt x="545" y="770"/>
                    </a:cubicBezTo>
                    <a:cubicBezTo>
                      <a:pt x="573" y="786"/>
                      <a:pt x="626" y="818"/>
                      <a:pt x="674" y="847"/>
                    </a:cubicBezTo>
                    <a:cubicBezTo>
                      <a:pt x="698" y="861"/>
                      <a:pt x="720" y="874"/>
                      <a:pt x="737" y="884"/>
                    </a:cubicBezTo>
                    <a:cubicBezTo>
                      <a:pt x="746" y="889"/>
                      <a:pt x="753" y="892"/>
                      <a:pt x="758" y="895"/>
                    </a:cubicBezTo>
                    <a:cubicBezTo>
                      <a:pt x="761" y="897"/>
                      <a:pt x="763" y="898"/>
                      <a:pt x="765" y="899"/>
                    </a:cubicBezTo>
                    <a:cubicBezTo>
                      <a:pt x="766" y="899"/>
                      <a:pt x="767" y="899"/>
                      <a:pt x="768" y="899"/>
                    </a:cubicBezTo>
                    <a:cubicBezTo>
                      <a:pt x="768" y="900"/>
                      <a:pt x="769" y="900"/>
                      <a:pt x="770" y="900"/>
                    </a:cubicBezTo>
                    <a:cubicBezTo>
                      <a:pt x="771" y="900"/>
                      <a:pt x="771" y="900"/>
                      <a:pt x="772" y="900"/>
                    </a:cubicBezTo>
                    <a:cubicBezTo>
                      <a:pt x="772" y="899"/>
                      <a:pt x="773" y="899"/>
                      <a:pt x="774" y="898"/>
                    </a:cubicBezTo>
                    <a:cubicBezTo>
                      <a:pt x="774" y="898"/>
                      <a:pt x="774" y="898"/>
                      <a:pt x="774" y="898"/>
                    </a:cubicBezTo>
                    <a:cubicBezTo>
                      <a:pt x="774" y="897"/>
                      <a:pt x="775" y="896"/>
                      <a:pt x="775" y="896"/>
                    </a:cubicBezTo>
                    <a:cubicBezTo>
                      <a:pt x="774" y="894"/>
                      <a:pt x="774" y="894"/>
                      <a:pt x="774" y="894"/>
                    </a:cubicBezTo>
                    <a:cubicBezTo>
                      <a:pt x="773" y="893"/>
                      <a:pt x="773" y="893"/>
                      <a:pt x="773" y="893"/>
                    </a:cubicBezTo>
                    <a:cubicBezTo>
                      <a:pt x="772" y="892"/>
                      <a:pt x="772" y="892"/>
                      <a:pt x="772" y="892"/>
                    </a:cubicBezTo>
                    <a:cubicBezTo>
                      <a:pt x="771" y="891"/>
                      <a:pt x="770" y="890"/>
                      <a:pt x="767" y="889"/>
                    </a:cubicBezTo>
                    <a:cubicBezTo>
                      <a:pt x="750" y="878"/>
                      <a:pt x="692" y="843"/>
                      <a:pt x="638" y="810"/>
                    </a:cubicBezTo>
                    <a:cubicBezTo>
                      <a:pt x="611" y="794"/>
                      <a:pt x="585" y="778"/>
                      <a:pt x="566" y="766"/>
                    </a:cubicBezTo>
                    <a:cubicBezTo>
                      <a:pt x="557" y="760"/>
                      <a:pt x="549" y="755"/>
                      <a:pt x="544" y="751"/>
                    </a:cubicBezTo>
                    <a:cubicBezTo>
                      <a:pt x="541" y="749"/>
                      <a:pt x="539" y="748"/>
                      <a:pt x="537" y="747"/>
                    </a:cubicBezTo>
                    <a:cubicBezTo>
                      <a:pt x="537" y="746"/>
                      <a:pt x="536" y="746"/>
                      <a:pt x="536" y="745"/>
                    </a:cubicBezTo>
                    <a:cubicBezTo>
                      <a:pt x="536" y="745"/>
                      <a:pt x="536" y="745"/>
                      <a:pt x="536" y="745"/>
                    </a:cubicBezTo>
                    <a:cubicBezTo>
                      <a:pt x="535" y="747"/>
                      <a:pt x="535" y="747"/>
                      <a:pt x="535" y="747"/>
                    </a:cubicBezTo>
                    <a:cubicBezTo>
                      <a:pt x="536" y="746"/>
                      <a:pt x="536" y="746"/>
                      <a:pt x="536" y="746"/>
                    </a:cubicBezTo>
                    <a:cubicBezTo>
                      <a:pt x="536" y="745"/>
                      <a:pt x="536" y="745"/>
                      <a:pt x="536" y="745"/>
                    </a:cubicBezTo>
                    <a:cubicBezTo>
                      <a:pt x="535" y="747"/>
                      <a:pt x="535" y="747"/>
                      <a:pt x="535" y="747"/>
                    </a:cubicBezTo>
                    <a:cubicBezTo>
                      <a:pt x="536" y="746"/>
                      <a:pt x="536" y="746"/>
                      <a:pt x="536" y="746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7" y="747"/>
                      <a:pt x="537" y="747"/>
                      <a:pt x="537" y="747"/>
                    </a:cubicBezTo>
                    <a:cubicBezTo>
                      <a:pt x="537" y="746"/>
                      <a:pt x="536" y="746"/>
                      <a:pt x="536" y="746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7" y="747"/>
                      <a:pt x="537" y="747"/>
                      <a:pt x="537" y="747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6" y="749"/>
                      <a:pt x="536" y="749"/>
                      <a:pt x="536" y="749"/>
                    </a:cubicBezTo>
                    <a:cubicBezTo>
                      <a:pt x="537" y="749"/>
                      <a:pt x="537" y="748"/>
                      <a:pt x="537" y="747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6" y="749"/>
                      <a:pt x="536" y="749"/>
                      <a:pt x="536" y="749"/>
                    </a:cubicBezTo>
                    <a:cubicBezTo>
                      <a:pt x="533" y="747"/>
                      <a:pt x="533" y="747"/>
                      <a:pt x="533" y="747"/>
                    </a:cubicBezTo>
                    <a:cubicBezTo>
                      <a:pt x="531" y="751"/>
                      <a:pt x="531" y="751"/>
                      <a:pt x="531" y="751"/>
                    </a:cubicBezTo>
                    <a:cubicBezTo>
                      <a:pt x="531" y="751"/>
                      <a:pt x="591" y="786"/>
                      <a:pt x="652" y="821"/>
                    </a:cubicBezTo>
                    <a:cubicBezTo>
                      <a:pt x="682" y="838"/>
                      <a:pt x="713" y="855"/>
                      <a:pt x="736" y="869"/>
                    </a:cubicBezTo>
                    <a:cubicBezTo>
                      <a:pt x="748" y="875"/>
                      <a:pt x="758" y="881"/>
                      <a:pt x="765" y="884"/>
                    </a:cubicBezTo>
                    <a:cubicBezTo>
                      <a:pt x="769" y="886"/>
                      <a:pt x="772" y="888"/>
                      <a:pt x="774" y="889"/>
                    </a:cubicBezTo>
                    <a:cubicBezTo>
                      <a:pt x="775" y="889"/>
                      <a:pt x="776" y="890"/>
                      <a:pt x="777" y="890"/>
                    </a:cubicBezTo>
                    <a:cubicBezTo>
                      <a:pt x="777" y="890"/>
                      <a:pt x="777" y="891"/>
                      <a:pt x="778" y="891"/>
                    </a:cubicBezTo>
                    <a:cubicBezTo>
                      <a:pt x="778" y="891"/>
                      <a:pt x="779" y="891"/>
                      <a:pt x="779" y="891"/>
                    </a:cubicBezTo>
                    <a:cubicBezTo>
                      <a:pt x="780" y="891"/>
                      <a:pt x="780" y="891"/>
                      <a:pt x="781" y="891"/>
                    </a:cubicBezTo>
                    <a:cubicBezTo>
                      <a:pt x="781" y="890"/>
                      <a:pt x="782" y="890"/>
                      <a:pt x="783" y="889"/>
                    </a:cubicBezTo>
                    <a:cubicBezTo>
                      <a:pt x="783" y="889"/>
                      <a:pt x="783" y="889"/>
                      <a:pt x="783" y="889"/>
                    </a:cubicBezTo>
                    <a:cubicBezTo>
                      <a:pt x="783" y="888"/>
                      <a:pt x="784" y="887"/>
                      <a:pt x="784" y="887"/>
                    </a:cubicBezTo>
                    <a:cubicBezTo>
                      <a:pt x="784" y="886"/>
                      <a:pt x="783" y="885"/>
                      <a:pt x="783" y="885"/>
                    </a:cubicBezTo>
                    <a:cubicBezTo>
                      <a:pt x="783" y="884"/>
                      <a:pt x="783" y="884"/>
                      <a:pt x="782" y="883"/>
                    </a:cubicBezTo>
                    <a:cubicBezTo>
                      <a:pt x="782" y="883"/>
                      <a:pt x="781" y="882"/>
                      <a:pt x="780" y="882"/>
                    </a:cubicBezTo>
                    <a:cubicBezTo>
                      <a:pt x="777" y="879"/>
                      <a:pt x="771" y="875"/>
                      <a:pt x="763" y="869"/>
                    </a:cubicBezTo>
                    <a:cubicBezTo>
                      <a:pt x="734" y="850"/>
                      <a:pt x="678" y="816"/>
                      <a:pt x="629" y="786"/>
                    </a:cubicBezTo>
                    <a:cubicBezTo>
                      <a:pt x="580" y="756"/>
                      <a:pt x="538" y="731"/>
                      <a:pt x="538" y="731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9" y="737"/>
                      <a:pt x="539" y="737"/>
                      <a:pt x="539" y="737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7" y="738"/>
                      <a:pt x="537" y="738"/>
                      <a:pt x="537" y="738"/>
                    </a:cubicBezTo>
                    <a:cubicBezTo>
                      <a:pt x="538" y="738"/>
                      <a:pt x="539" y="738"/>
                      <a:pt x="539" y="737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7" y="738"/>
                      <a:pt x="537" y="738"/>
                      <a:pt x="537" y="738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6" y="739"/>
                      <a:pt x="537" y="738"/>
                      <a:pt x="537" y="738"/>
                    </a:cubicBezTo>
                    <a:cubicBezTo>
                      <a:pt x="536" y="735"/>
                      <a:pt x="536" y="735"/>
                      <a:pt x="536" y="735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8"/>
                      <a:pt x="536" y="738"/>
                      <a:pt x="536" y="738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6" y="736"/>
                      <a:pt x="536" y="736"/>
                      <a:pt x="536" y="736"/>
                    </a:cubicBezTo>
                    <a:cubicBezTo>
                      <a:pt x="536" y="738"/>
                      <a:pt x="536" y="738"/>
                      <a:pt x="536" y="738"/>
                    </a:cubicBezTo>
                    <a:cubicBezTo>
                      <a:pt x="536" y="737"/>
                      <a:pt x="536" y="737"/>
                      <a:pt x="536" y="737"/>
                    </a:cubicBezTo>
                    <a:cubicBezTo>
                      <a:pt x="535" y="738"/>
                      <a:pt x="535" y="738"/>
                      <a:pt x="535" y="738"/>
                    </a:cubicBezTo>
                    <a:cubicBezTo>
                      <a:pt x="536" y="738"/>
                      <a:pt x="536" y="738"/>
                      <a:pt x="536" y="738"/>
                    </a:cubicBezTo>
                    <a:cubicBezTo>
                      <a:pt x="536" y="737"/>
                      <a:pt x="536" y="737"/>
                      <a:pt x="536" y="737"/>
                    </a:cubicBezTo>
                    <a:cubicBezTo>
                      <a:pt x="535" y="738"/>
                      <a:pt x="535" y="738"/>
                      <a:pt x="535" y="738"/>
                    </a:cubicBezTo>
                    <a:cubicBezTo>
                      <a:pt x="536" y="739"/>
                      <a:pt x="536" y="739"/>
                      <a:pt x="536" y="739"/>
                    </a:cubicBezTo>
                    <a:cubicBezTo>
                      <a:pt x="537" y="739"/>
                      <a:pt x="539" y="740"/>
                      <a:pt x="541" y="741"/>
                    </a:cubicBezTo>
                    <a:cubicBezTo>
                      <a:pt x="552" y="746"/>
                      <a:pt x="572" y="757"/>
                      <a:pt x="597" y="770"/>
                    </a:cubicBezTo>
                    <a:cubicBezTo>
                      <a:pt x="634" y="791"/>
                      <a:pt x="681" y="817"/>
                      <a:pt x="718" y="838"/>
                    </a:cubicBezTo>
                    <a:cubicBezTo>
                      <a:pt x="737" y="848"/>
                      <a:pt x="753" y="858"/>
                      <a:pt x="765" y="864"/>
                    </a:cubicBezTo>
                    <a:cubicBezTo>
                      <a:pt x="771" y="868"/>
                      <a:pt x="776" y="870"/>
                      <a:pt x="779" y="872"/>
                    </a:cubicBezTo>
                    <a:cubicBezTo>
                      <a:pt x="782" y="874"/>
                      <a:pt x="784" y="875"/>
                      <a:pt x="784" y="875"/>
                    </a:cubicBezTo>
                    <a:cubicBezTo>
                      <a:pt x="786" y="876"/>
                      <a:pt x="788" y="875"/>
                      <a:pt x="790" y="873"/>
                    </a:cubicBezTo>
                    <a:cubicBezTo>
                      <a:pt x="791" y="872"/>
                      <a:pt x="790" y="869"/>
                      <a:pt x="788" y="868"/>
                    </a:cubicBezTo>
                    <a:cubicBezTo>
                      <a:pt x="730" y="832"/>
                      <a:pt x="730" y="832"/>
                      <a:pt x="730" y="832"/>
                    </a:cubicBezTo>
                    <a:cubicBezTo>
                      <a:pt x="790" y="866"/>
                      <a:pt x="790" y="866"/>
                      <a:pt x="790" y="866"/>
                    </a:cubicBezTo>
                    <a:cubicBezTo>
                      <a:pt x="792" y="867"/>
                      <a:pt x="795" y="867"/>
                      <a:pt x="796" y="865"/>
                    </a:cubicBezTo>
                    <a:cubicBezTo>
                      <a:pt x="797" y="863"/>
                      <a:pt x="796" y="861"/>
                      <a:pt x="795" y="860"/>
                    </a:cubicBezTo>
                    <a:cubicBezTo>
                      <a:pt x="665" y="778"/>
                      <a:pt x="665" y="778"/>
                      <a:pt x="665" y="778"/>
                    </a:cubicBezTo>
                    <a:cubicBezTo>
                      <a:pt x="792" y="848"/>
                      <a:pt x="792" y="848"/>
                      <a:pt x="792" y="848"/>
                    </a:cubicBezTo>
                    <a:cubicBezTo>
                      <a:pt x="794" y="849"/>
                      <a:pt x="796" y="848"/>
                      <a:pt x="797" y="847"/>
                    </a:cubicBezTo>
                    <a:cubicBezTo>
                      <a:pt x="798" y="846"/>
                      <a:pt x="798" y="845"/>
                      <a:pt x="798" y="844"/>
                    </a:cubicBezTo>
                    <a:cubicBezTo>
                      <a:pt x="798" y="843"/>
                      <a:pt x="797" y="842"/>
                      <a:pt x="797" y="842"/>
                    </a:cubicBezTo>
                    <a:cubicBezTo>
                      <a:pt x="796" y="841"/>
                      <a:pt x="796" y="840"/>
                      <a:pt x="795" y="839"/>
                    </a:cubicBezTo>
                    <a:cubicBezTo>
                      <a:pt x="793" y="838"/>
                      <a:pt x="791" y="837"/>
                      <a:pt x="788" y="835"/>
                    </a:cubicBezTo>
                    <a:cubicBezTo>
                      <a:pt x="778" y="827"/>
                      <a:pt x="758" y="815"/>
                      <a:pt x="733" y="800"/>
                    </a:cubicBezTo>
                    <a:cubicBezTo>
                      <a:pt x="697" y="779"/>
                      <a:pt x="651" y="752"/>
                      <a:pt x="615" y="730"/>
                    </a:cubicBezTo>
                    <a:cubicBezTo>
                      <a:pt x="596" y="719"/>
                      <a:pt x="580" y="709"/>
                      <a:pt x="569" y="702"/>
                    </a:cubicBezTo>
                    <a:cubicBezTo>
                      <a:pt x="563" y="698"/>
                      <a:pt x="558" y="695"/>
                      <a:pt x="555" y="693"/>
                    </a:cubicBezTo>
                    <a:cubicBezTo>
                      <a:pt x="554" y="691"/>
                      <a:pt x="553" y="691"/>
                      <a:pt x="552" y="690"/>
                    </a:cubicBezTo>
                    <a:cubicBezTo>
                      <a:pt x="552" y="690"/>
                      <a:pt x="552" y="690"/>
                      <a:pt x="552" y="690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51" y="690"/>
                      <a:pt x="551" y="690"/>
                      <a:pt x="551" y="690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51" y="690"/>
                      <a:pt x="551" y="690"/>
                      <a:pt x="551" y="690"/>
                    </a:cubicBezTo>
                    <a:cubicBezTo>
                      <a:pt x="552" y="689"/>
                      <a:pt x="552" y="689"/>
                      <a:pt x="552" y="689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2" y="691"/>
                      <a:pt x="552" y="691"/>
                      <a:pt x="552" y="691"/>
                    </a:cubicBezTo>
                    <a:cubicBezTo>
                      <a:pt x="552" y="690"/>
                      <a:pt x="552" y="690"/>
                      <a:pt x="552" y="689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2" y="691"/>
                      <a:pt x="552" y="691"/>
                      <a:pt x="552" y="691"/>
                    </a:cubicBezTo>
                    <a:cubicBezTo>
                      <a:pt x="548" y="691"/>
                      <a:pt x="548" y="691"/>
                      <a:pt x="548" y="691"/>
                    </a:cubicBezTo>
                    <a:cubicBezTo>
                      <a:pt x="552" y="693"/>
                      <a:pt x="552" y="693"/>
                      <a:pt x="552" y="693"/>
                    </a:cubicBezTo>
                    <a:cubicBezTo>
                      <a:pt x="552" y="693"/>
                      <a:pt x="552" y="692"/>
                      <a:pt x="552" y="691"/>
                    </a:cubicBezTo>
                    <a:cubicBezTo>
                      <a:pt x="548" y="691"/>
                      <a:pt x="548" y="691"/>
                      <a:pt x="548" y="691"/>
                    </a:cubicBezTo>
                    <a:cubicBezTo>
                      <a:pt x="552" y="693"/>
                      <a:pt x="552" y="693"/>
                      <a:pt x="552" y="693"/>
                    </a:cubicBezTo>
                    <a:cubicBezTo>
                      <a:pt x="552" y="693"/>
                      <a:pt x="552" y="693"/>
                      <a:pt x="552" y="693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0" y="695"/>
                      <a:pt x="550" y="695"/>
                      <a:pt x="550" y="695"/>
                    </a:cubicBezTo>
                    <a:cubicBezTo>
                      <a:pt x="550" y="695"/>
                      <a:pt x="551" y="694"/>
                      <a:pt x="552" y="693"/>
                    </a:cubicBezTo>
                    <a:cubicBezTo>
                      <a:pt x="549" y="691"/>
                      <a:pt x="549" y="691"/>
                      <a:pt x="549" y="691"/>
                    </a:cubicBezTo>
                    <a:cubicBezTo>
                      <a:pt x="550" y="695"/>
                      <a:pt x="550" y="695"/>
                      <a:pt x="550" y="695"/>
                    </a:cubicBezTo>
                    <a:cubicBezTo>
                      <a:pt x="549" y="692"/>
                      <a:pt x="549" y="692"/>
                      <a:pt x="549" y="692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5"/>
                      <a:pt x="549" y="695"/>
                      <a:pt x="550" y="695"/>
                    </a:cubicBezTo>
                    <a:cubicBezTo>
                      <a:pt x="549" y="692"/>
                      <a:pt x="549" y="692"/>
                      <a:pt x="549" y="692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4"/>
                      <a:pt x="549" y="694"/>
                      <a:pt x="549" y="694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4"/>
                      <a:pt x="549" y="694"/>
                      <a:pt x="549" y="694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49" y="695"/>
                      <a:pt x="549" y="695"/>
                      <a:pt x="549" y="695"/>
                    </a:cubicBezTo>
                    <a:cubicBezTo>
                      <a:pt x="550" y="695"/>
                      <a:pt x="552" y="696"/>
                      <a:pt x="555" y="697"/>
                    </a:cubicBezTo>
                    <a:cubicBezTo>
                      <a:pt x="566" y="702"/>
                      <a:pt x="587" y="712"/>
                      <a:pt x="611" y="726"/>
                    </a:cubicBezTo>
                    <a:cubicBezTo>
                      <a:pt x="648" y="746"/>
                      <a:pt x="695" y="772"/>
                      <a:pt x="732" y="794"/>
                    </a:cubicBezTo>
                    <a:cubicBezTo>
                      <a:pt x="750" y="804"/>
                      <a:pt x="767" y="814"/>
                      <a:pt x="778" y="820"/>
                    </a:cubicBezTo>
                    <a:cubicBezTo>
                      <a:pt x="784" y="824"/>
                      <a:pt x="789" y="826"/>
                      <a:pt x="792" y="828"/>
                    </a:cubicBezTo>
                    <a:cubicBezTo>
                      <a:pt x="795" y="830"/>
                      <a:pt x="797" y="831"/>
                      <a:pt x="797" y="831"/>
                    </a:cubicBezTo>
                    <a:cubicBezTo>
                      <a:pt x="799" y="832"/>
                      <a:pt x="801" y="832"/>
                      <a:pt x="802" y="830"/>
                    </a:cubicBezTo>
                    <a:cubicBezTo>
                      <a:pt x="803" y="828"/>
                      <a:pt x="803" y="825"/>
                      <a:pt x="801" y="824"/>
                    </a:cubicBezTo>
                    <a:cubicBezTo>
                      <a:pt x="801" y="824"/>
                      <a:pt x="797" y="822"/>
                      <a:pt x="790" y="818"/>
                    </a:cubicBezTo>
                    <a:cubicBezTo>
                      <a:pt x="766" y="803"/>
                      <a:pt x="706" y="766"/>
                      <a:pt x="652" y="732"/>
                    </a:cubicBezTo>
                    <a:cubicBezTo>
                      <a:pt x="625" y="715"/>
                      <a:pt x="599" y="700"/>
                      <a:pt x="580" y="688"/>
                    </a:cubicBezTo>
                    <a:cubicBezTo>
                      <a:pt x="571" y="682"/>
                      <a:pt x="563" y="677"/>
                      <a:pt x="558" y="673"/>
                    </a:cubicBezTo>
                    <a:cubicBezTo>
                      <a:pt x="555" y="671"/>
                      <a:pt x="553" y="670"/>
                      <a:pt x="552" y="669"/>
                    </a:cubicBezTo>
                    <a:cubicBezTo>
                      <a:pt x="551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8" y="670"/>
                      <a:pt x="548" y="670"/>
                      <a:pt x="548" y="670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8" y="670"/>
                      <a:pt x="548" y="670"/>
                      <a:pt x="548" y="670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69"/>
                      <a:pt x="551" y="669"/>
                      <a:pt x="551" y="669"/>
                    </a:cubicBezTo>
                    <a:cubicBezTo>
                      <a:pt x="550" y="668"/>
                      <a:pt x="550" y="668"/>
                      <a:pt x="550" y="668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69"/>
                      <a:pt x="551" y="669"/>
                      <a:pt x="551" y="669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70"/>
                      <a:pt x="551" y="670"/>
                      <a:pt x="551" y="670"/>
                    </a:cubicBezTo>
                    <a:cubicBezTo>
                      <a:pt x="551" y="670"/>
                      <a:pt x="551" y="669"/>
                      <a:pt x="551" y="669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1" y="670"/>
                      <a:pt x="551" y="670"/>
                      <a:pt x="551" y="670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0" y="673"/>
                      <a:pt x="550" y="673"/>
                      <a:pt x="550" y="673"/>
                    </a:cubicBezTo>
                    <a:cubicBezTo>
                      <a:pt x="551" y="672"/>
                      <a:pt x="551" y="671"/>
                      <a:pt x="551" y="670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50" y="673"/>
                      <a:pt x="550" y="673"/>
                      <a:pt x="550" y="673"/>
                    </a:cubicBezTo>
                    <a:cubicBezTo>
                      <a:pt x="547" y="670"/>
                      <a:pt x="547" y="670"/>
                      <a:pt x="547" y="670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5" y="674"/>
                      <a:pt x="608" y="710"/>
                      <a:pt x="672" y="746"/>
                    </a:cubicBezTo>
                    <a:cubicBezTo>
                      <a:pt x="703" y="765"/>
                      <a:pt x="735" y="783"/>
                      <a:pt x="760" y="796"/>
                    </a:cubicBezTo>
                    <a:cubicBezTo>
                      <a:pt x="772" y="803"/>
                      <a:pt x="782" y="809"/>
                      <a:pt x="790" y="813"/>
                    </a:cubicBezTo>
                    <a:cubicBezTo>
                      <a:pt x="794" y="815"/>
                      <a:pt x="797" y="816"/>
                      <a:pt x="799" y="818"/>
                    </a:cubicBezTo>
                    <a:cubicBezTo>
                      <a:pt x="800" y="818"/>
                      <a:pt x="801" y="818"/>
                      <a:pt x="802" y="819"/>
                    </a:cubicBezTo>
                    <a:cubicBezTo>
                      <a:pt x="802" y="819"/>
                      <a:pt x="803" y="819"/>
                      <a:pt x="803" y="819"/>
                    </a:cubicBezTo>
                    <a:cubicBezTo>
                      <a:pt x="804" y="819"/>
                      <a:pt x="804" y="820"/>
                      <a:pt x="805" y="820"/>
                    </a:cubicBezTo>
                    <a:cubicBezTo>
                      <a:pt x="805" y="820"/>
                      <a:pt x="806" y="820"/>
                      <a:pt x="806" y="819"/>
                    </a:cubicBezTo>
                    <a:cubicBezTo>
                      <a:pt x="807" y="819"/>
                      <a:pt x="808" y="819"/>
                      <a:pt x="808" y="818"/>
                    </a:cubicBezTo>
                    <a:cubicBezTo>
                      <a:pt x="808" y="818"/>
                      <a:pt x="808" y="818"/>
                      <a:pt x="808" y="818"/>
                    </a:cubicBezTo>
                    <a:cubicBezTo>
                      <a:pt x="809" y="817"/>
                      <a:pt x="809" y="816"/>
                      <a:pt x="809" y="815"/>
                    </a:cubicBezTo>
                    <a:cubicBezTo>
                      <a:pt x="809" y="815"/>
                      <a:pt x="809" y="814"/>
                      <a:pt x="809" y="814"/>
                    </a:cubicBezTo>
                    <a:cubicBezTo>
                      <a:pt x="808" y="813"/>
                      <a:pt x="808" y="812"/>
                      <a:pt x="808" y="812"/>
                    </a:cubicBezTo>
                    <a:cubicBezTo>
                      <a:pt x="807" y="811"/>
                      <a:pt x="806" y="811"/>
                      <a:pt x="805" y="810"/>
                    </a:cubicBezTo>
                    <a:cubicBezTo>
                      <a:pt x="802" y="807"/>
                      <a:pt x="796" y="803"/>
                      <a:pt x="787" y="797"/>
                    </a:cubicBezTo>
                    <a:cubicBezTo>
                      <a:pt x="757" y="777"/>
                      <a:pt x="697" y="741"/>
                      <a:pt x="646" y="709"/>
                    </a:cubicBezTo>
                    <a:cubicBezTo>
                      <a:pt x="594" y="678"/>
                      <a:pt x="550" y="652"/>
                      <a:pt x="550" y="652"/>
                    </a:cubicBezTo>
                    <a:cubicBezTo>
                      <a:pt x="548" y="655"/>
                      <a:pt x="548" y="655"/>
                      <a:pt x="548" y="655"/>
                    </a:cubicBezTo>
                    <a:cubicBezTo>
                      <a:pt x="546" y="659"/>
                      <a:pt x="546" y="659"/>
                      <a:pt x="546" y="659"/>
                    </a:cubicBezTo>
                    <a:cubicBezTo>
                      <a:pt x="738" y="758"/>
                      <a:pt x="738" y="758"/>
                      <a:pt x="738" y="758"/>
                    </a:cubicBezTo>
                    <a:cubicBezTo>
                      <a:pt x="740" y="759"/>
                      <a:pt x="742" y="758"/>
                      <a:pt x="744" y="757"/>
                    </a:cubicBezTo>
                    <a:cubicBezTo>
                      <a:pt x="744" y="756"/>
                      <a:pt x="744" y="755"/>
                      <a:pt x="744" y="755"/>
                    </a:cubicBezTo>
                    <a:cubicBezTo>
                      <a:pt x="744" y="754"/>
                      <a:pt x="744" y="753"/>
                      <a:pt x="744" y="753"/>
                    </a:cubicBezTo>
                    <a:cubicBezTo>
                      <a:pt x="743" y="752"/>
                      <a:pt x="743" y="752"/>
                      <a:pt x="743" y="752"/>
                    </a:cubicBezTo>
                    <a:cubicBezTo>
                      <a:pt x="743" y="751"/>
                      <a:pt x="742" y="751"/>
                      <a:pt x="742" y="751"/>
                    </a:cubicBezTo>
                    <a:cubicBezTo>
                      <a:pt x="741" y="750"/>
                      <a:pt x="740" y="750"/>
                      <a:pt x="738" y="748"/>
                    </a:cubicBezTo>
                    <a:cubicBezTo>
                      <a:pt x="731" y="744"/>
                      <a:pt x="716" y="735"/>
                      <a:pt x="698" y="724"/>
                    </a:cubicBezTo>
                    <a:cubicBezTo>
                      <a:pt x="670" y="708"/>
                      <a:pt x="635" y="687"/>
                      <a:pt x="606" y="669"/>
                    </a:cubicBezTo>
                    <a:cubicBezTo>
                      <a:pt x="592" y="661"/>
                      <a:pt x="579" y="653"/>
                      <a:pt x="570" y="647"/>
                    </a:cubicBezTo>
                    <a:cubicBezTo>
                      <a:pt x="566" y="644"/>
                      <a:pt x="562" y="641"/>
                      <a:pt x="560" y="639"/>
                    </a:cubicBezTo>
                    <a:cubicBezTo>
                      <a:pt x="559" y="638"/>
                      <a:pt x="558" y="637"/>
                      <a:pt x="557" y="637"/>
                    </a:cubicBezTo>
                    <a:cubicBezTo>
                      <a:pt x="557" y="637"/>
                      <a:pt x="557" y="637"/>
                      <a:pt x="557" y="637"/>
                    </a:cubicBezTo>
                    <a:cubicBezTo>
                      <a:pt x="557" y="637"/>
                      <a:pt x="557" y="637"/>
                      <a:pt x="557" y="637"/>
                    </a:cubicBezTo>
                    <a:cubicBezTo>
                      <a:pt x="555" y="638"/>
                      <a:pt x="555" y="638"/>
                      <a:pt x="555" y="638"/>
                    </a:cubicBezTo>
                    <a:cubicBezTo>
                      <a:pt x="557" y="638"/>
                      <a:pt x="557" y="638"/>
                      <a:pt x="557" y="638"/>
                    </a:cubicBezTo>
                    <a:cubicBezTo>
                      <a:pt x="557" y="637"/>
                      <a:pt x="557" y="637"/>
                      <a:pt x="557" y="637"/>
                    </a:cubicBezTo>
                    <a:cubicBezTo>
                      <a:pt x="555" y="638"/>
                      <a:pt x="555" y="638"/>
                      <a:pt x="555" y="638"/>
                    </a:cubicBezTo>
                    <a:cubicBezTo>
                      <a:pt x="557" y="638"/>
                      <a:pt x="557" y="638"/>
                      <a:pt x="557" y="638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7" y="640"/>
                      <a:pt x="557" y="640"/>
                      <a:pt x="557" y="640"/>
                    </a:cubicBezTo>
                    <a:cubicBezTo>
                      <a:pt x="557" y="639"/>
                      <a:pt x="557" y="639"/>
                      <a:pt x="557" y="638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7" y="640"/>
                      <a:pt x="557" y="640"/>
                      <a:pt x="557" y="640"/>
                    </a:cubicBezTo>
                    <a:cubicBezTo>
                      <a:pt x="557" y="640"/>
                      <a:pt x="557" y="640"/>
                      <a:pt x="557" y="640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5" y="642"/>
                      <a:pt x="555" y="642"/>
                      <a:pt x="555" y="642"/>
                    </a:cubicBezTo>
                    <a:cubicBezTo>
                      <a:pt x="555" y="641"/>
                      <a:pt x="556" y="641"/>
                      <a:pt x="557" y="640"/>
                    </a:cubicBezTo>
                    <a:cubicBezTo>
                      <a:pt x="554" y="638"/>
                      <a:pt x="554" y="638"/>
                      <a:pt x="554" y="638"/>
                    </a:cubicBezTo>
                    <a:cubicBezTo>
                      <a:pt x="555" y="642"/>
                      <a:pt x="555" y="642"/>
                      <a:pt x="555" y="642"/>
                    </a:cubicBezTo>
                    <a:cubicBezTo>
                      <a:pt x="554" y="639"/>
                      <a:pt x="554" y="639"/>
                      <a:pt x="554" y="639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5" y="642"/>
                    </a:cubicBezTo>
                    <a:cubicBezTo>
                      <a:pt x="554" y="639"/>
                      <a:pt x="554" y="639"/>
                      <a:pt x="554" y="639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0"/>
                      <a:pt x="554" y="640"/>
                      <a:pt x="554" y="640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0"/>
                      <a:pt x="554" y="640"/>
                      <a:pt x="554" y="640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4" y="642"/>
                      <a:pt x="554" y="642"/>
                    </a:cubicBezTo>
                    <a:cubicBezTo>
                      <a:pt x="554" y="642"/>
                      <a:pt x="556" y="642"/>
                      <a:pt x="558" y="643"/>
                    </a:cubicBezTo>
                    <a:cubicBezTo>
                      <a:pt x="566" y="647"/>
                      <a:pt x="581" y="655"/>
                      <a:pt x="600" y="665"/>
                    </a:cubicBezTo>
                    <a:cubicBezTo>
                      <a:pt x="628" y="681"/>
                      <a:pt x="663" y="701"/>
                      <a:pt x="691" y="718"/>
                    </a:cubicBezTo>
                    <a:cubicBezTo>
                      <a:pt x="705" y="726"/>
                      <a:pt x="718" y="733"/>
                      <a:pt x="727" y="738"/>
                    </a:cubicBezTo>
                    <a:cubicBezTo>
                      <a:pt x="735" y="744"/>
                      <a:pt x="741" y="747"/>
                      <a:pt x="741" y="747"/>
                    </a:cubicBezTo>
                    <a:cubicBezTo>
                      <a:pt x="743" y="748"/>
                      <a:pt x="745" y="747"/>
                      <a:pt x="746" y="745"/>
                    </a:cubicBezTo>
                    <a:cubicBezTo>
                      <a:pt x="747" y="743"/>
                      <a:pt x="747" y="741"/>
                      <a:pt x="745" y="740"/>
                    </a:cubicBezTo>
                    <a:cubicBezTo>
                      <a:pt x="745" y="740"/>
                      <a:pt x="742" y="738"/>
                      <a:pt x="736" y="735"/>
                    </a:cubicBezTo>
                    <a:cubicBezTo>
                      <a:pt x="718" y="723"/>
                      <a:pt x="671" y="695"/>
                      <a:pt x="629" y="668"/>
                    </a:cubicBezTo>
                    <a:cubicBezTo>
                      <a:pt x="608" y="655"/>
                      <a:pt x="589" y="643"/>
                      <a:pt x="574" y="634"/>
                    </a:cubicBezTo>
                    <a:cubicBezTo>
                      <a:pt x="567" y="629"/>
                      <a:pt x="561" y="625"/>
                      <a:pt x="557" y="623"/>
                    </a:cubicBezTo>
                    <a:cubicBezTo>
                      <a:pt x="555" y="621"/>
                      <a:pt x="553" y="620"/>
                      <a:pt x="552" y="620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9" y="621"/>
                      <a:pt x="549" y="621"/>
                      <a:pt x="549" y="621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9" y="621"/>
                      <a:pt x="549" y="621"/>
                      <a:pt x="549" y="621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8" y="621"/>
                      <a:pt x="548" y="621"/>
                      <a:pt x="548" y="621"/>
                    </a:cubicBezTo>
                    <a:cubicBezTo>
                      <a:pt x="552" y="620"/>
                      <a:pt x="552" y="620"/>
                      <a:pt x="552" y="620"/>
                    </a:cubicBezTo>
                    <a:cubicBezTo>
                      <a:pt x="551" y="619"/>
                      <a:pt x="551" y="619"/>
                      <a:pt x="551" y="619"/>
                    </a:cubicBezTo>
                    <a:cubicBezTo>
                      <a:pt x="548" y="621"/>
                      <a:pt x="548" y="621"/>
                      <a:pt x="548" y="621"/>
                    </a:cubicBezTo>
                    <a:cubicBezTo>
                      <a:pt x="552" y="620"/>
                      <a:pt x="552" y="620"/>
                      <a:pt x="552" y="620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2" y="622"/>
                      <a:pt x="552" y="622"/>
                      <a:pt x="552" y="622"/>
                    </a:cubicBezTo>
                    <a:cubicBezTo>
                      <a:pt x="552" y="621"/>
                      <a:pt x="552" y="620"/>
                      <a:pt x="552" y="620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2" y="622"/>
                      <a:pt x="552" y="622"/>
                      <a:pt x="552" y="622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1" y="624"/>
                      <a:pt x="551" y="624"/>
                      <a:pt x="551" y="624"/>
                    </a:cubicBezTo>
                    <a:cubicBezTo>
                      <a:pt x="552" y="623"/>
                      <a:pt x="552" y="622"/>
                      <a:pt x="552" y="622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51" y="624"/>
                      <a:pt x="551" y="624"/>
                      <a:pt x="551" y="624"/>
                    </a:cubicBezTo>
                    <a:cubicBezTo>
                      <a:pt x="551" y="624"/>
                      <a:pt x="551" y="624"/>
                      <a:pt x="551" y="624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9" y="625"/>
                      <a:pt x="549" y="625"/>
                      <a:pt x="549" y="625"/>
                    </a:cubicBezTo>
                    <a:cubicBezTo>
                      <a:pt x="550" y="625"/>
                      <a:pt x="551" y="625"/>
                      <a:pt x="551" y="624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9" y="625"/>
                      <a:pt x="549" y="625"/>
                      <a:pt x="549" y="625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8" y="626"/>
                      <a:pt x="548" y="626"/>
                      <a:pt x="548" y="626"/>
                    </a:cubicBezTo>
                    <a:cubicBezTo>
                      <a:pt x="548" y="626"/>
                      <a:pt x="549" y="626"/>
                      <a:pt x="549" y="625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8" y="626"/>
                      <a:pt x="548" y="626"/>
                      <a:pt x="548" y="626"/>
                    </a:cubicBezTo>
                    <a:cubicBezTo>
                      <a:pt x="548" y="623"/>
                      <a:pt x="548" y="623"/>
                      <a:pt x="548" y="623"/>
                    </a:cubicBezTo>
                    <a:cubicBezTo>
                      <a:pt x="547" y="625"/>
                      <a:pt x="547" y="625"/>
                      <a:pt x="547" y="625"/>
                    </a:cubicBezTo>
                    <a:cubicBezTo>
                      <a:pt x="547" y="625"/>
                      <a:pt x="547" y="625"/>
                      <a:pt x="548" y="626"/>
                    </a:cubicBezTo>
                    <a:cubicBezTo>
                      <a:pt x="548" y="623"/>
                      <a:pt x="548" y="623"/>
                      <a:pt x="548" y="623"/>
                    </a:cubicBezTo>
                    <a:cubicBezTo>
                      <a:pt x="547" y="625"/>
                      <a:pt x="547" y="625"/>
                      <a:pt x="547" y="625"/>
                    </a:cubicBezTo>
                    <a:cubicBezTo>
                      <a:pt x="547" y="625"/>
                      <a:pt x="548" y="626"/>
                      <a:pt x="548" y="626"/>
                    </a:cubicBezTo>
                    <a:cubicBezTo>
                      <a:pt x="551" y="627"/>
                      <a:pt x="556" y="629"/>
                      <a:pt x="562" y="633"/>
                    </a:cubicBezTo>
                    <a:cubicBezTo>
                      <a:pt x="585" y="644"/>
                      <a:pt x="630" y="668"/>
                      <a:pt x="669" y="688"/>
                    </a:cubicBezTo>
                    <a:cubicBezTo>
                      <a:pt x="689" y="698"/>
                      <a:pt x="707" y="708"/>
                      <a:pt x="720" y="715"/>
                    </a:cubicBezTo>
                    <a:cubicBezTo>
                      <a:pt x="726" y="718"/>
                      <a:pt x="732" y="721"/>
                      <a:pt x="735" y="723"/>
                    </a:cubicBezTo>
                    <a:cubicBezTo>
                      <a:pt x="739" y="725"/>
                      <a:pt x="741" y="726"/>
                      <a:pt x="741" y="726"/>
                    </a:cubicBezTo>
                    <a:cubicBezTo>
                      <a:pt x="743" y="727"/>
                      <a:pt x="745" y="727"/>
                      <a:pt x="747" y="725"/>
                    </a:cubicBezTo>
                    <a:cubicBezTo>
                      <a:pt x="748" y="723"/>
                      <a:pt x="747" y="721"/>
                      <a:pt x="745" y="719"/>
                    </a:cubicBezTo>
                    <a:cubicBezTo>
                      <a:pt x="552" y="599"/>
                      <a:pt x="552" y="599"/>
                      <a:pt x="552" y="599"/>
                    </a:cubicBezTo>
                    <a:cubicBezTo>
                      <a:pt x="550" y="602"/>
                      <a:pt x="550" y="602"/>
                      <a:pt x="550" y="602"/>
                    </a:cubicBezTo>
                    <a:cubicBezTo>
                      <a:pt x="553" y="604"/>
                      <a:pt x="553" y="604"/>
                      <a:pt x="553" y="604"/>
                    </a:cubicBezTo>
                    <a:cubicBezTo>
                      <a:pt x="550" y="602"/>
                      <a:pt x="550" y="602"/>
                      <a:pt x="550" y="602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2" y="606"/>
                      <a:pt x="553" y="605"/>
                      <a:pt x="553" y="604"/>
                    </a:cubicBezTo>
                    <a:cubicBezTo>
                      <a:pt x="550" y="602"/>
                      <a:pt x="550" y="602"/>
                      <a:pt x="550" y="602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3"/>
                      <a:pt x="551" y="603"/>
                      <a:pt x="551" y="603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3"/>
                      <a:pt x="551" y="603"/>
                      <a:pt x="551" y="603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5"/>
                      <a:pt x="551" y="605"/>
                      <a:pt x="551" y="605"/>
                    </a:cubicBezTo>
                    <a:cubicBezTo>
                      <a:pt x="550" y="606"/>
                      <a:pt x="550" y="606"/>
                      <a:pt x="550" y="606"/>
                    </a:cubicBezTo>
                    <a:cubicBezTo>
                      <a:pt x="551" y="606"/>
                      <a:pt x="551" y="606"/>
                      <a:pt x="551" y="606"/>
                    </a:cubicBezTo>
                    <a:cubicBezTo>
                      <a:pt x="551" y="605"/>
                      <a:pt x="551" y="605"/>
                      <a:pt x="551" y="605"/>
                    </a:cubicBezTo>
                    <a:cubicBezTo>
                      <a:pt x="550" y="606"/>
                      <a:pt x="550" y="606"/>
                      <a:pt x="550" y="606"/>
                    </a:cubicBezTo>
                    <a:cubicBezTo>
                      <a:pt x="550" y="606"/>
                      <a:pt x="551" y="606"/>
                      <a:pt x="552" y="606"/>
                    </a:cubicBezTo>
                    <a:cubicBezTo>
                      <a:pt x="554" y="607"/>
                      <a:pt x="560" y="609"/>
                      <a:pt x="567" y="613"/>
                    </a:cubicBezTo>
                    <a:cubicBezTo>
                      <a:pt x="591" y="625"/>
                      <a:pt x="636" y="650"/>
                      <a:pt x="675" y="673"/>
                    </a:cubicBezTo>
                    <a:cubicBezTo>
                      <a:pt x="694" y="684"/>
                      <a:pt x="712" y="694"/>
                      <a:pt x="725" y="702"/>
                    </a:cubicBezTo>
                    <a:cubicBezTo>
                      <a:pt x="731" y="706"/>
                      <a:pt x="737" y="709"/>
                      <a:pt x="740" y="711"/>
                    </a:cubicBezTo>
                    <a:cubicBezTo>
                      <a:pt x="744" y="713"/>
                      <a:pt x="746" y="714"/>
                      <a:pt x="746" y="714"/>
                    </a:cubicBezTo>
                    <a:cubicBezTo>
                      <a:pt x="748" y="715"/>
                      <a:pt x="750" y="715"/>
                      <a:pt x="751" y="713"/>
                    </a:cubicBezTo>
                    <a:cubicBezTo>
                      <a:pt x="753" y="711"/>
                      <a:pt x="752" y="709"/>
                      <a:pt x="750" y="708"/>
                    </a:cubicBezTo>
                    <a:cubicBezTo>
                      <a:pt x="549" y="582"/>
                      <a:pt x="549" y="582"/>
                      <a:pt x="549" y="582"/>
                    </a:cubicBezTo>
                    <a:cubicBezTo>
                      <a:pt x="547" y="585"/>
                      <a:pt x="547" y="585"/>
                      <a:pt x="547" y="585"/>
                    </a:cubicBezTo>
                    <a:cubicBezTo>
                      <a:pt x="551" y="588"/>
                      <a:pt x="551" y="588"/>
                      <a:pt x="551" y="588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9" y="589"/>
                      <a:pt x="549" y="589"/>
                      <a:pt x="549" y="589"/>
                    </a:cubicBezTo>
                    <a:cubicBezTo>
                      <a:pt x="549" y="589"/>
                      <a:pt x="550" y="589"/>
                      <a:pt x="551" y="588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9" y="589"/>
                      <a:pt x="549" y="589"/>
                      <a:pt x="549" y="589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8" y="589"/>
                      <a:pt x="548" y="589"/>
                      <a:pt x="549" y="589"/>
                    </a:cubicBezTo>
                    <a:cubicBezTo>
                      <a:pt x="547" y="586"/>
                      <a:pt x="547" y="586"/>
                      <a:pt x="547" y="586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7"/>
                      <a:pt x="547" y="587"/>
                      <a:pt x="547" y="587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7"/>
                      <a:pt x="547" y="587"/>
                      <a:pt x="547" y="587"/>
                    </a:cubicBezTo>
                    <a:cubicBezTo>
                      <a:pt x="547" y="589"/>
                      <a:pt x="547" y="589"/>
                      <a:pt x="547" y="589"/>
                    </a:cubicBezTo>
                    <a:cubicBezTo>
                      <a:pt x="547" y="589"/>
                      <a:pt x="547" y="590"/>
                      <a:pt x="548" y="590"/>
                    </a:cubicBezTo>
                    <a:cubicBezTo>
                      <a:pt x="551" y="591"/>
                      <a:pt x="556" y="593"/>
                      <a:pt x="563" y="597"/>
                    </a:cubicBezTo>
                    <a:cubicBezTo>
                      <a:pt x="587" y="610"/>
                      <a:pt x="632" y="635"/>
                      <a:pt x="671" y="657"/>
                    </a:cubicBezTo>
                    <a:cubicBezTo>
                      <a:pt x="691" y="668"/>
                      <a:pt x="709" y="679"/>
                      <a:pt x="722" y="686"/>
                    </a:cubicBezTo>
                    <a:cubicBezTo>
                      <a:pt x="729" y="690"/>
                      <a:pt x="734" y="693"/>
                      <a:pt x="738" y="695"/>
                    </a:cubicBezTo>
                    <a:cubicBezTo>
                      <a:pt x="742" y="697"/>
                      <a:pt x="744" y="699"/>
                      <a:pt x="744" y="699"/>
                    </a:cubicBezTo>
                    <a:cubicBezTo>
                      <a:pt x="746" y="700"/>
                      <a:pt x="748" y="699"/>
                      <a:pt x="749" y="697"/>
                    </a:cubicBezTo>
                    <a:cubicBezTo>
                      <a:pt x="750" y="695"/>
                      <a:pt x="750" y="693"/>
                      <a:pt x="748" y="692"/>
                    </a:cubicBezTo>
                    <a:cubicBezTo>
                      <a:pt x="748" y="692"/>
                      <a:pt x="745" y="690"/>
                      <a:pt x="739" y="687"/>
                    </a:cubicBezTo>
                    <a:cubicBezTo>
                      <a:pt x="720" y="676"/>
                      <a:pt x="673" y="648"/>
                      <a:pt x="630" y="622"/>
                    </a:cubicBezTo>
                    <a:cubicBezTo>
                      <a:pt x="609" y="609"/>
                      <a:pt x="589" y="597"/>
                      <a:pt x="574" y="587"/>
                    </a:cubicBezTo>
                    <a:cubicBezTo>
                      <a:pt x="567" y="582"/>
                      <a:pt x="561" y="578"/>
                      <a:pt x="557" y="575"/>
                    </a:cubicBezTo>
                    <a:cubicBezTo>
                      <a:pt x="555" y="573"/>
                      <a:pt x="553" y="572"/>
                      <a:pt x="552" y="571"/>
                    </a:cubicBezTo>
                    <a:cubicBezTo>
                      <a:pt x="552" y="571"/>
                      <a:pt x="551" y="570"/>
                      <a:pt x="551" y="570"/>
                    </a:cubicBezTo>
                    <a:cubicBezTo>
                      <a:pt x="551" y="570"/>
                      <a:pt x="551" y="570"/>
                      <a:pt x="551" y="570"/>
                    </a:cubicBezTo>
                    <a:cubicBezTo>
                      <a:pt x="549" y="572"/>
                      <a:pt x="549" y="572"/>
                      <a:pt x="549" y="572"/>
                    </a:cubicBezTo>
                    <a:cubicBezTo>
                      <a:pt x="552" y="572"/>
                      <a:pt x="552" y="572"/>
                      <a:pt x="552" y="572"/>
                    </a:cubicBezTo>
                    <a:cubicBezTo>
                      <a:pt x="552" y="571"/>
                      <a:pt x="551" y="570"/>
                      <a:pt x="551" y="570"/>
                    </a:cubicBezTo>
                    <a:cubicBezTo>
                      <a:pt x="549" y="572"/>
                      <a:pt x="549" y="572"/>
                      <a:pt x="549" y="572"/>
                    </a:cubicBezTo>
                    <a:cubicBezTo>
                      <a:pt x="552" y="572"/>
                      <a:pt x="552" y="572"/>
                      <a:pt x="552" y="572"/>
                    </a:cubicBezTo>
                    <a:cubicBezTo>
                      <a:pt x="548" y="572"/>
                      <a:pt x="548" y="572"/>
                      <a:pt x="548" y="572"/>
                    </a:cubicBezTo>
                    <a:cubicBezTo>
                      <a:pt x="551" y="574"/>
                      <a:pt x="551" y="574"/>
                      <a:pt x="551" y="574"/>
                    </a:cubicBezTo>
                    <a:cubicBezTo>
                      <a:pt x="551" y="573"/>
                      <a:pt x="552" y="572"/>
                      <a:pt x="552" y="572"/>
                    </a:cubicBezTo>
                    <a:cubicBezTo>
                      <a:pt x="548" y="572"/>
                      <a:pt x="548" y="572"/>
                      <a:pt x="548" y="572"/>
                    </a:cubicBezTo>
                    <a:cubicBezTo>
                      <a:pt x="551" y="574"/>
                      <a:pt x="551" y="574"/>
                      <a:pt x="551" y="574"/>
                    </a:cubicBezTo>
                    <a:cubicBezTo>
                      <a:pt x="548" y="572"/>
                      <a:pt x="548" y="572"/>
                      <a:pt x="548" y="572"/>
                    </a:cubicBezTo>
                    <a:cubicBezTo>
                      <a:pt x="546" y="575"/>
                      <a:pt x="546" y="575"/>
                      <a:pt x="546" y="575"/>
                    </a:cubicBezTo>
                    <a:cubicBezTo>
                      <a:pt x="546" y="575"/>
                      <a:pt x="592" y="602"/>
                      <a:pt x="640" y="628"/>
                    </a:cubicBezTo>
                    <a:cubicBezTo>
                      <a:pt x="664" y="641"/>
                      <a:pt x="688" y="655"/>
                      <a:pt x="707" y="665"/>
                    </a:cubicBezTo>
                    <a:cubicBezTo>
                      <a:pt x="717" y="670"/>
                      <a:pt x="725" y="674"/>
                      <a:pt x="731" y="677"/>
                    </a:cubicBezTo>
                    <a:cubicBezTo>
                      <a:pt x="734" y="678"/>
                      <a:pt x="737" y="679"/>
                      <a:pt x="739" y="680"/>
                    </a:cubicBezTo>
                    <a:cubicBezTo>
                      <a:pt x="740" y="681"/>
                      <a:pt x="741" y="681"/>
                      <a:pt x="742" y="681"/>
                    </a:cubicBezTo>
                    <a:cubicBezTo>
                      <a:pt x="743" y="682"/>
                      <a:pt x="744" y="682"/>
                      <a:pt x="745" y="682"/>
                    </a:cubicBezTo>
                    <a:cubicBezTo>
                      <a:pt x="745" y="682"/>
                      <a:pt x="746" y="682"/>
                      <a:pt x="746" y="681"/>
                    </a:cubicBezTo>
                    <a:cubicBezTo>
                      <a:pt x="747" y="681"/>
                      <a:pt x="748" y="681"/>
                      <a:pt x="749" y="680"/>
                    </a:cubicBezTo>
                    <a:cubicBezTo>
                      <a:pt x="749" y="679"/>
                      <a:pt x="749" y="678"/>
                      <a:pt x="749" y="677"/>
                    </a:cubicBezTo>
                    <a:cubicBezTo>
                      <a:pt x="749" y="676"/>
                      <a:pt x="748" y="675"/>
                      <a:pt x="747" y="674"/>
                    </a:cubicBezTo>
                    <a:cubicBezTo>
                      <a:pt x="747" y="674"/>
                      <a:pt x="744" y="672"/>
                      <a:pt x="738" y="669"/>
                    </a:cubicBezTo>
                    <a:cubicBezTo>
                      <a:pt x="719" y="658"/>
                      <a:pt x="670" y="629"/>
                      <a:pt x="626" y="602"/>
                    </a:cubicBezTo>
                    <a:cubicBezTo>
                      <a:pt x="605" y="589"/>
                      <a:pt x="584" y="576"/>
                      <a:pt x="569" y="566"/>
                    </a:cubicBezTo>
                    <a:cubicBezTo>
                      <a:pt x="561" y="561"/>
                      <a:pt x="555" y="557"/>
                      <a:pt x="551" y="554"/>
                    </a:cubicBezTo>
                    <a:cubicBezTo>
                      <a:pt x="549" y="552"/>
                      <a:pt x="547" y="551"/>
                      <a:pt x="546" y="550"/>
                    </a:cubicBezTo>
                    <a:cubicBezTo>
                      <a:pt x="546" y="550"/>
                      <a:pt x="545" y="549"/>
                      <a:pt x="545" y="549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4" y="550"/>
                      <a:pt x="544" y="550"/>
                      <a:pt x="544" y="550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4" y="550"/>
                      <a:pt x="544" y="550"/>
                      <a:pt x="544" y="550"/>
                    </a:cubicBezTo>
                    <a:cubicBezTo>
                      <a:pt x="545" y="549"/>
                      <a:pt x="545" y="549"/>
                      <a:pt x="545" y="549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6" y="551"/>
                      <a:pt x="546" y="551"/>
                      <a:pt x="546" y="551"/>
                    </a:cubicBezTo>
                    <a:cubicBezTo>
                      <a:pt x="546" y="550"/>
                      <a:pt x="545" y="550"/>
                      <a:pt x="545" y="549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6" y="551"/>
                      <a:pt x="546" y="551"/>
                      <a:pt x="546" y="551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5" y="553"/>
                      <a:pt x="545" y="553"/>
                      <a:pt x="545" y="553"/>
                    </a:cubicBezTo>
                    <a:cubicBezTo>
                      <a:pt x="545" y="552"/>
                      <a:pt x="546" y="551"/>
                      <a:pt x="546" y="551"/>
                    </a:cubicBezTo>
                    <a:cubicBezTo>
                      <a:pt x="542" y="551"/>
                      <a:pt x="542" y="551"/>
                      <a:pt x="542" y="551"/>
                    </a:cubicBezTo>
                    <a:cubicBezTo>
                      <a:pt x="545" y="553"/>
                      <a:pt x="545" y="553"/>
                      <a:pt x="545" y="553"/>
                    </a:cubicBezTo>
                    <a:cubicBezTo>
                      <a:pt x="542" y="550"/>
                      <a:pt x="542" y="550"/>
                      <a:pt x="542" y="550"/>
                    </a:cubicBezTo>
                    <a:cubicBezTo>
                      <a:pt x="542" y="554"/>
                      <a:pt x="542" y="554"/>
                      <a:pt x="542" y="554"/>
                    </a:cubicBezTo>
                    <a:cubicBezTo>
                      <a:pt x="542" y="550"/>
                      <a:pt x="542" y="550"/>
                      <a:pt x="542" y="550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4"/>
                      <a:pt x="541" y="554"/>
                      <a:pt x="542" y="554"/>
                    </a:cubicBezTo>
                    <a:cubicBezTo>
                      <a:pt x="542" y="550"/>
                      <a:pt x="542" y="550"/>
                      <a:pt x="542" y="550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1"/>
                      <a:pt x="541" y="551"/>
                      <a:pt x="541" y="551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1"/>
                      <a:pt x="541" y="551"/>
                      <a:pt x="541" y="551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0" y="554"/>
                      <a:pt x="540" y="554"/>
                      <a:pt x="540" y="554"/>
                    </a:cubicBezTo>
                    <a:cubicBezTo>
                      <a:pt x="541" y="554"/>
                      <a:pt x="542" y="555"/>
                      <a:pt x="544" y="556"/>
                    </a:cubicBezTo>
                    <a:cubicBezTo>
                      <a:pt x="559" y="564"/>
                      <a:pt x="611" y="592"/>
                      <a:pt x="659" y="618"/>
                    </a:cubicBezTo>
                    <a:cubicBezTo>
                      <a:pt x="683" y="631"/>
                      <a:pt x="707" y="643"/>
                      <a:pt x="724" y="653"/>
                    </a:cubicBezTo>
                    <a:cubicBezTo>
                      <a:pt x="732" y="657"/>
                      <a:pt x="740" y="661"/>
                      <a:pt x="744" y="664"/>
                    </a:cubicBezTo>
                    <a:cubicBezTo>
                      <a:pt x="749" y="666"/>
                      <a:pt x="752" y="668"/>
                      <a:pt x="752" y="668"/>
                    </a:cubicBezTo>
                    <a:cubicBezTo>
                      <a:pt x="753" y="668"/>
                      <a:pt x="755" y="668"/>
                      <a:pt x="756" y="668"/>
                    </a:cubicBezTo>
                    <a:cubicBezTo>
                      <a:pt x="757" y="667"/>
                      <a:pt x="758" y="666"/>
                      <a:pt x="758" y="664"/>
                    </a:cubicBezTo>
                    <a:cubicBezTo>
                      <a:pt x="758" y="663"/>
                      <a:pt x="758" y="663"/>
                      <a:pt x="758" y="662"/>
                    </a:cubicBezTo>
                    <a:cubicBezTo>
                      <a:pt x="757" y="662"/>
                      <a:pt x="757" y="662"/>
                      <a:pt x="757" y="661"/>
                    </a:cubicBezTo>
                    <a:cubicBezTo>
                      <a:pt x="756" y="661"/>
                      <a:pt x="756" y="661"/>
                      <a:pt x="756" y="661"/>
                    </a:cubicBezTo>
                    <a:cubicBezTo>
                      <a:pt x="756" y="661"/>
                      <a:pt x="756" y="660"/>
                      <a:pt x="755" y="660"/>
                    </a:cubicBezTo>
                    <a:cubicBezTo>
                      <a:pt x="751" y="657"/>
                      <a:pt x="735" y="648"/>
                      <a:pt x="714" y="635"/>
                    </a:cubicBezTo>
                    <a:cubicBezTo>
                      <a:pt x="683" y="615"/>
                      <a:pt x="639" y="589"/>
                      <a:pt x="604" y="567"/>
                    </a:cubicBezTo>
                    <a:cubicBezTo>
                      <a:pt x="586" y="556"/>
                      <a:pt x="570" y="546"/>
                      <a:pt x="559" y="539"/>
                    </a:cubicBezTo>
                    <a:cubicBezTo>
                      <a:pt x="553" y="535"/>
                      <a:pt x="549" y="532"/>
                      <a:pt x="546" y="530"/>
                    </a:cubicBezTo>
                    <a:cubicBezTo>
                      <a:pt x="544" y="529"/>
                      <a:pt x="543" y="528"/>
                      <a:pt x="542" y="528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0" y="529"/>
                      <a:pt x="540" y="529"/>
                      <a:pt x="540" y="529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40" y="529"/>
                      <a:pt x="540" y="529"/>
                      <a:pt x="540" y="529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28"/>
                      <a:pt x="542" y="528"/>
                      <a:pt x="542" y="528"/>
                    </a:cubicBezTo>
                    <a:cubicBezTo>
                      <a:pt x="542" y="527"/>
                      <a:pt x="542" y="527"/>
                      <a:pt x="542" y="527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28"/>
                      <a:pt x="542" y="528"/>
                      <a:pt x="542" y="528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3" y="530"/>
                      <a:pt x="543" y="530"/>
                      <a:pt x="543" y="530"/>
                    </a:cubicBezTo>
                    <a:cubicBezTo>
                      <a:pt x="543" y="529"/>
                      <a:pt x="542" y="528"/>
                      <a:pt x="542" y="528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3" y="530"/>
                      <a:pt x="543" y="530"/>
                      <a:pt x="543" y="530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32"/>
                      <a:pt x="542" y="532"/>
                      <a:pt x="542" y="532"/>
                    </a:cubicBezTo>
                    <a:cubicBezTo>
                      <a:pt x="543" y="531"/>
                      <a:pt x="543" y="530"/>
                      <a:pt x="543" y="530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2" y="532"/>
                      <a:pt x="542" y="532"/>
                      <a:pt x="542" y="532"/>
                    </a:cubicBezTo>
                    <a:cubicBezTo>
                      <a:pt x="542" y="532"/>
                      <a:pt x="542" y="532"/>
                      <a:pt x="542" y="532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0" y="533"/>
                      <a:pt x="540" y="533"/>
                      <a:pt x="540" y="533"/>
                    </a:cubicBezTo>
                    <a:cubicBezTo>
                      <a:pt x="541" y="533"/>
                      <a:pt x="542" y="533"/>
                      <a:pt x="542" y="532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40" y="533"/>
                      <a:pt x="540" y="533"/>
                      <a:pt x="540" y="533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9" y="534"/>
                      <a:pt x="539" y="534"/>
                      <a:pt x="539" y="534"/>
                    </a:cubicBezTo>
                    <a:cubicBezTo>
                      <a:pt x="539" y="534"/>
                      <a:pt x="539" y="534"/>
                      <a:pt x="540" y="533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9" y="534"/>
                      <a:pt x="539" y="534"/>
                      <a:pt x="539" y="534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8" y="534"/>
                      <a:pt x="538" y="534"/>
                      <a:pt x="539" y="534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8" y="531"/>
                      <a:pt x="538" y="531"/>
                      <a:pt x="538" y="531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8" y="531"/>
                      <a:pt x="538" y="531"/>
                      <a:pt x="538" y="531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7" y="533"/>
                      <a:pt x="537" y="533"/>
                    </a:cubicBezTo>
                    <a:cubicBezTo>
                      <a:pt x="537" y="533"/>
                      <a:pt x="538" y="534"/>
                      <a:pt x="538" y="534"/>
                    </a:cubicBezTo>
                    <a:cubicBezTo>
                      <a:pt x="543" y="536"/>
                      <a:pt x="558" y="545"/>
                      <a:pt x="578" y="556"/>
                    </a:cubicBezTo>
                    <a:cubicBezTo>
                      <a:pt x="609" y="573"/>
                      <a:pt x="651" y="597"/>
                      <a:pt x="686" y="616"/>
                    </a:cubicBezTo>
                    <a:cubicBezTo>
                      <a:pt x="703" y="626"/>
                      <a:pt x="719" y="635"/>
                      <a:pt x="731" y="641"/>
                    </a:cubicBezTo>
                    <a:cubicBezTo>
                      <a:pt x="737" y="644"/>
                      <a:pt x="742" y="646"/>
                      <a:pt x="746" y="648"/>
                    </a:cubicBezTo>
                    <a:cubicBezTo>
                      <a:pt x="747" y="649"/>
                      <a:pt x="749" y="650"/>
                      <a:pt x="750" y="650"/>
                    </a:cubicBezTo>
                    <a:cubicBezTo>
                      <a:pt x="751" y="650"/>
                      <a:pt x="751" y="651"/>
                      <a:pt x="752" y="651"/>
                    </a:cubicBezTo>
                    <a:cubicBezTo>
                      <a:pt x="753" y="651"/>
                      <a:pt x="753" y="651"/>
                      <a:pt x="754" y="651"/>
                    </a:cubicBezTo>
                    <a:cubicBezTo>
                      <a:pt x="754" y="651"/>
                      <a:pt x="755" y="651"/>
                      <a:pt x="755" y="651"/>
                    </a:cubicBezTo>
                    <a:cubicBezTo>
                      <a:pt x="756" y="651"/>
                      <a:pt x="757" y="650"/>
                      <a:pt x="758" y="649"/>
                    </a:cubicBezTo>
                    <a:cubicBezTo>
                      <a:pt x="758" y="648"/>
                      <a:pt x="758" y="647"/>
                      <a:pt x="758" y="646"/>
                    </a:cubicBezTo>
                    <a:cubicBezTo>
                      <a:pt x="758" y="645"/>
                      <a:pt x="757" y="644"/>
                      <a:pt x="756" y="644"/>
                    </a:cubicBezTo>
                    <a:cubicBezTo>
                      <a:pt x="756" y="644"/>
                      <a:pt x="753" y="642"/>
                      <a:pt x="747" y="638"/>
                    </a:cubicBezTo>
                    <a:cubicBezTo>
                      <a:pt x="725" y="626"/>
                      <a:pt x="672" y="594"/>
                      <a:pt x="624" y="565"/>
                    </a:cubicBezTo>
                    <a:cubicBezTo>
                      <a:pt x="600" y="550"/>
                      <a:pt x="577" y="536"/>
                      <a:pt x="560" y="525"/>
                    </a:cubicBezTo>
                    <a:cubicBezTo>
                      <a:pt x="552" y="520"/>
                      <a:pt x="545" y="515"/>
                      <a:pt x="541" y="512"/>
                    </a:cubicBezTo>
                    <a:cubicBezTo>
                      <a:pt x="538" y="510"/>
                      <a:pt x="537" y="509"/>
                      <a:pt x="536" y="508"/>
                    </a:cubicBezTo>
                    <a:cubicBezTo>
                      <a:pt x="535" y="507"/>
                      <a:pt x="535" y="507"/>
                      <a:pt x="535" y="506"/>
                    </a:cubicBezTo>
                    <a:cubicBezTo>
                      <a:pt x="535" y="506"/>
                      <a:pt x="535" y="506"/>
                      <a:pt x="535" y="506"/>
                    </a:cubicBezTo>
                    <a:cubicBezTo>
                      <a:pt x="532" y="508"/>
                      <a:pt x="532" y="508"/>
                      <a:pt x="532" y="508"/>
                    </a:cubicBezTo>
                    <a:cubicBezTo>
                      <a:pt x="535" y="508"/>
                      <a:pt x="535" y="508"/>
                      <a:pt x="535" y="508"/>
                    </a:cubicBezTo>
                    <a:cubicBezTo>
                      <a:pt x="535" y="507"/>
                      <a:pt x="535" y="506"/>
                      <a:pt x="535" y="506"/>
                    </a:cubicBezTo>
                    <a:cubicBezTo>
                      <a:pt x="532" y="508"/>
                      <a:pt x="532" y="508"/>
                      <a:pt x="532" y="508"/>
                    </a:cubicBezTo>
                    <a:cubicBezTo>
                      <a:pt x="535" y="508"/>
                      <a:pt x="535" y="508"/>
                      <a:pt x="535" y="508"/>
                    </a:cubicBezTo>
                    <a:cubicBezTo>
                      <a:pt x="531" y="508"/>
                      <a:pt x="531" y="508"/>
                      <a:pt x="531" y="508"/>
                    </a:cubicBezTo>
                    <a:cubicBezTo>
                      <a:pt x="534" y="510"/>
                      <a:pt x="534" y="510"/>
                      <a:pt x="534" y="510"/>
                    </a:cubicBezTo>
                    <a:cubicBezTo>
                      <a:pt x="535" y="509"/>
                      <a:pt x="535" y="508"/>
                      <a:pt x="535" y="508"/>
                    </a:cubicBezTo>
                    <a:cubicBezTo>
                      <a:pt x="531" y="508"/>
                      <a:pt x="531" y="508"/>
                      <a:pt x="531" y="508"/>
                    </a:cubicBezTo>
                    <a:cubicBezTo>
                      <a:pt x="534" y="510"/>
                      <a:pt x="534" y="510"/>
                      <a:pt x="534" y="510"/>
                    </a:cubicBezTo>
                    <a:cubicBezTo>
                      <a:pt x="531" y="508"/>
                      <a:pt x="531" y="508"/>
                      <a:pt x="531" y="508"/>
                    </a:cubicBezTo>
                    <a:cubicBezTo>
                      <a:pt x="529" y="511"/>
                      <a:pt x="529" y="511"/>
                      <a:pt x="529" y="511"/>
                    </a:cubicBezTo>
                    <a:cubicBezTo>
                      <a:pt x="759" y="641"/>
                      <a:pt x="759" y="641"/>
                      <a:pt x="759" y="641"/>
                    </a:cubicBezTo>
                    <a:cubicBezTo>
                      <a:pt x="761" y="642"/>
                      <a:pt x="763" y="642"/>
                      <a:pt x="764" y="640"/>
                    </a:cubicBezTo>
                    <a:cubicBezTo>
                      <a:pt x="765" y="638"/>
                      <a:pt x="765" y="636"/>
                      <a:pt x="763" y="634"/>
                    </a:cubicBezTo>
                    <a:cubicBezTo>
                      <a:pt x="763" y="634"/>
                      <a:pt x="703" y="599"/>
                      <a:pt x="643" y="563"/>
                    </a:cubicBezTo>
                    <a:cubicBezTo>
                      <a:pt x="613" y="544"/>
                      <a:pt x="583" y="526"/>
                      <a:pt x="560" y="512"/>
                    </a:cubicBezTo>
                    <a:cubicBezTo>
                      <a:pt x="549" y="504"/>
                      <a:pt x="540" y="498"/>
                      <a:pt x="533" y="494"/>
                    </a:cubicBezTo>
                    <a:cubicBezTo>
                      <a:pt x="530" y="491"/>
                      <a:pt x="528" y="489"/>
                      <a:pt x="526" y="488"/>
                    </a:cubicBezTo>
                    <a:cubicBezTo>
                      <a:pt x="525" y="487"/>
                      <a:pt x="525" y="487"/>
                      <a:pt x="524" y="487"/>
                    </a:cubicBezTo>
                    <a:cubicBezTo>
                      <a:pt x="524" y="486"/>
                      <a:pt x="524" y="486"/>
                      <a:pt x="524" y="486"/>
                    </a:cubicBezTo>
                    <a:cubicBezTo>
                      <a:pt x="524" y="486"/>
                      <a:pt x="524" y="486"/>
                      <a:pt x="524" y="486"/>
                    </a:cubicBezTo>
                    <a:cubicBezTo>
                      <a:pt x="523" y="487"/>
                      <a:pt x="523" y="487"/>
                      <a:pt x="523" y="487"/>
                    </a:cubicBezTo>
                    <a:cubicBezTo>
                      <a:pt x="525" y="487"/>
                      <a:pt x="525" y="487"/>
                      <a:pt x="525" y="487"/>
                    </a:cubicBezTo>
                    <a:cubicBezTo>
                      <a:pt x="524" y="486"/>
                      <a:pt x="524" y="486"/>
                      <a:pt x="524" y="486"/>
                    </a:cubicBezTo>
                    <a:cubicBezTo>
                      <a:pt x="523" y="487"/>
                      <a:pt x="523" y="487"/>
                      <a:pt x="523" y="487"/>
                    </a:cubicBezTo>
                    <a:cubicBezTo>
                      <a:pt x="525" y="487"/>
                      <a:pt x="525" y="487"/>
                      <a:pt x="525" y="487"/>
                    </a:cubicBezTo>
                    <a:cubicBezTo>
                      <a:pt x="522" y="488"/>
                      <a:pt x="522" y="488"/>
                      <a:pt x="522" y="488"/>
                    </a:cubicBezTo>
                    <a:cubicBezTo>
                      <a:pt x="525" y="488"/>
                      <a:pt x="525" y="488"/>
                      <a:pt x="525" y="488"/>
                    </a:cubicBezTo>
                    <a:cubicBezTo>
                      <a:pt x="525" y="487"/>
                      <a:pt x="525" y="487"/>
                      <a:pt x="525" y="487"/>
                    </a:cubicBezTo>
                    <a:cubicBezTo>
                      <a:pt x="522" y="488"/>
                      <a:pt x="522" y="488"/>
                      <a:pt x="522" y="488"/>
                    </a:cubicBezTo>
                    <a:cubicBezTo>
                      <a:pt x="525" y="488"/>
                      <a:pt x="525" y="488"/>
                      <a:pt x="525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5" y="489"/>
                      <a:pt x="525" y="489"/>
                      <a:pt x="525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3" y="491"/>
                      <a:pt x="523" y="491"/>
                      <a:pt x="523" y="491"/>
                    </a:cubicBezTo>
                    <a:cubicBezTo>
                      <a:pt x="523" y="491"/>
                      <a:pt x="524" y="491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3" y="491"/>
                      <a:pt x="523" y="491"/>
                      <a:pt x="523" y="491"/>
                    </a:cubicBezTo>
                    <a:cubicBezTo>
                      <a:pt x="522" y="489"/>
                      <a:pt x="522" y="489"/>
                      <a:pt x="522" y="489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2"/>
                      <a:pt x="522" y="492"/>
                      <a:pt x="523" y="491"/>
                    </a:cubicBezTo>
                    <a:cubicBezTo>
                      <a:pt x="522" y="489"/>
                      <a:pt x="522" y="489"/>
                      <a:pt x="522" y="489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1"/>
                      <a:pt x="522" y="491"/>
                      <a:pt x="522" y="491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1"/>
                      <a:pt x="522" y="491"/>
                      <a:pt x="522" y="491"/>
                    </a:cubicBezTo>
                    <a:cubicBezTo>
                      <a:pt x="522" y="492"/>
                      <a:pt x="522" y="492"/>
                      <a:pt x="522" y="492"/>
                    </a:cubicBezTo>
                    <a:cubicBezTo>
                      <a:pt x="522" y="492"/>
                      <a:pt x="522" y="492"/>
                      <a:pt x="523" y="492"/>
                    </a:cubicBezTo>
                    <a:cubicBezTo>
                      <a:pt x="527" y="493"/>
                      <a:pt x="533" y="496"/>
                      <a:pt x="542" y="500"/>
                    </a:cubicBezTo>
                    <a:cubicBezTo>
                      <a:pt x="573" y="516"/>
                      <a:pt x="631" y="549"/>
                      <a:pt x="680" y="578"/>
                    </a:cubicBezTo>
                    <a:cubicBezTo>
                      <a:pt x="705" y="593"/>
                      <a:pt x="727" y="607"/>
                      <a:pt x="744" y="617"/>
                    </a:cubicBezTo>
                    <a:cubicBezTo>
                      <a:pt x="752" y="622"/>
                      <a:pt x="759" y="626"/>
                      <a:pt x="764" y="629"/>
                    </a:cubicBezTo>
                    <a:cubicBezTo>
                      <a:pt x="768" y="631"/>
                      <a:pt x="771" y="633"/>
                      <a:pt x="771" y="633"/>
                    </a:cubicBezTo>
                    <a:cubicBezTo>
                      <a:pt x="773" y="634"/>
                      <a:pt x="775" y="634"/>
                      <a:pt x="776" y="632"/>
                    </a:cubicBezTo>
                    <a:cubicBezTo>
                      <a:pt x="777" y="631"/>
                      <a:pt x="777" y="630"/>
                      <a:pt x="777" y="630"/>
                    </a:cubicBezTo>
                    <a:cubicBezTo>
                      <a:pt x="777" y="628"/>
                      <a:pt x="776" y="628"/>
                      <a:pt x="776" y="627"/>
                    </a:cubicBezTo>
                    <a:cubicBezTo>
                      <a:pt x="776" y="627"/>
                      <a:pt x="775" y="626"/>
                      <a:pt x="775" y="626"/>
                    </a:cubicBezTo>
                    <a:cubicBezTo>
                      <a:pt x="775" y="626"/>
                      <a:pt x="774" y="625"/>
                      <a:pt x="773" y="624"/>
                    </a:cubicBezTo>
                    <a:cubicBezTo>
                      <a:pt x="770" y="622"/>
                      <a:pt x="763" y="618"/>
                      <a:pt x="754" y="612"/>
                    </a:cubicBezTo>
                    <a:cubicBezTo>
                      <a:pt x="692" y="572"/>
                      <a:pt x="513" y="462"/>
                      <a:pt x="513" y="462"/>
                    </a:cubicBezTo>
                    <a:cubicBezTo>
                      <a:pt x="512" y="462"/>
                      <a:pt x="511" y="462"/>
                      <a:pt x="510" y="462"/>
                    </a:cubicBezTo>
                    <a:cubicBezTo>
                      <a:pt x="509" y="462"/>
                      <a:pt x="508" y="463"/>
                      <a:pt x="507" y="464"/>
                    </a:cubicBezTo>
                    <a:cubicBezTo>
                      <a:pt x="507" y="465"/>
                      <a:pt x="507" y="466"/>
                      <a:pt x="507" y="467"/>
                    </a:cubicBezTo>
                    <a:cubicBezTo>
                      <a:pt x="507" y="468"/>
                      <a:pt x="508" y="469"/>
                      <a:pt x="509" y="469"/>
                    </a:cubicBezTo>
                    <a:cubicBezTo>
                      <a:pt x="509" y="469"/>
                      <a:pt x="574" y="509"/>
                      <a:pt x="641" y="549"/>
                    </a:cubicBezTo>
                    <a:cubicBezTo>
                      <a:pt x="675" y="568"/>
                      <a:pt x="709" y="588"/>
                      <a:pt x="736" y="603"/>
                    </a:cubicBezTo>
                    <a:cubicBezTo>
                      <a:pt x="749" y="611"/>
                      <a:pt x="761" y="617"/>
                      <a:pt x="769" y="621"/>
                    </a:cubicBezTo>
                    <a:cubicBezTo>
                      <a:pt x="774" y="624"/>
                      <a:pt x="777" y="625"/>
                      <a:pt x="780" y="626"/>
                    </a:cubicBezTo>
                    <a:cubicBezTo>
                      <a:pt x="781" y="627"/>
                      <a:pt x="783" y="628"/>
                      <a:pt x="784" y="628"/>
                    </a:cubicBezTo>
                    <a:cubicBezTo>
                      <a:pt x="785" y="628"/>
                      <a:pt x="786" y="629"/>
                      <a:pt x="787" y="629"/>
                    </a:cubicBezTo>
                    <a:cubicBezTo>
                      <a:pt x="787" y="629"/>
                      <a:pt x="788" y="629"/>
                      <a:pt x="789" y="628"/>
                    </a:cubicBezTo>
                    <a:cubicBezTo>
                      <a:pt x="789" y="628"/>
                      <a:pt x="790" y="628"/>
                      <a:pt x="791" y="627"/>
                    </a:cubicBezTo>
                    <a:cubicBezTo>
                      <a:pt x="791" y="627"/>
                      <a:pt x="791" y="627"/>
                      <a:pt x="791" y="627"/>
                    </a:cubicBezTo>
                    <a:cubicBezTo>
                      <a:pt x="791" y="626"/>
                      <a:pt x="792" y="625"/>
                      <a:pt x="792" y="624"/>
                    </a:cubicBezTo>
                    <a:cubicBezTo>
                      <a:pt x="792" y="623"/>
                      <a:pt x="791" y="623"/>
                      <a:pt x="791" y="622"/>
                    </a:cubicBezTo>
                    <a:cubicBezTo>
                      <a:pt x="791" y="622"/>
                      <a:pt x="790" y="621"/>
                      <a:pt x="790" y="621"/>
                    </a:cubicBezTo>
                    <a:cubicBezTo>
                      <a:pt x="789" y="620"/>
                      <a:pt x="789" y="619"/>
                      <a:pt x="788" y="619"/>
                    </a:cubicBezTo>
                    <a:cubicBezTo>
                      <a:pt x="784" y="616"/>
                      <a:pt x="777" y="611"/>
                      <a:pt x="767" y="604"/>
                    </a:cubicBezTo>
                    <a:cubicBezTo>
                      <a:pt x="733" y="582"/>
                      <a:pt x="668" y="542"/>
                      <a:pt x="610" y="507"/>
                    </a:cubicBezTo>
                    <a:cubicBezTo>
                      <a:pt x="553" y="472"/>
                      <a:pt x="504" y="442"/>
                      <a:pt x="504" y="442"/>
                    </a:cubicBezTo>
                    <a:cubicBezTo>
                      <a:pt x="502" y="441"/>
                      <a:pt x="499" y="442"/>
                      <a:pt x="498" y="444"/>
                    </a:cubicBezTo>
                    <a:cubicBezTo>
                      <a:pt x="497" y="446"/>
                      <a:pt x="498" y="448"/>
                      <a:pt x="500" y="449"/>
                    </a:cubicBezTo>
                    <a:cubicBezTo>
                      <a:pt x="500" y="449"/>
                      <a:pt x="571" y="492"/>
                      <a:pt x="645" y="536"/>
                    </a:cubicBezTo>
                    <a:cubicBezTo>
                      <a:pt x="682" y="557"/>
                      <a:pt x="720" y="579"/>
                      <a:pt x="749" y="595"/>
                    </a:cubicBezTo>
                    <a:cubicBezTo>
                      <a:pt x="764" y="603"/>
                      <a:pt x="777" y="610"/>
                      <a:pt x="787" y="615"/>
                    </a:cubicBezTo>
                    <a:cubicBezTo>
                      <a:pt x="792" y="617"/>
                      <a:pt x="796" y="619"/>
                      <a:pt x="799" y="620"/>
                    </a:cubicBezTo>
                    <a:cubicBezTo>
                      <a:pt x="801" y="621"/>
                      <a:pt x="802" y="621"/>
                      <a:pt x="804" y="622"/>
                    </a:cubicBezTo>
                    <a:cubicBezTo>
                      <a:pt x="805" y="622"/>
                      <a:pt x="806" y="623"/>
                      <a:pt x="808" y="623"/>
                    </a:cubicBezTo>
                    <a:cubicBezTo>
                      <a:pt x="808" y="623"/>
                      <a:pt x="809" y="622"/>
                      <a:pt x="810" y="622"/>
                    </a:cubicBezTo>
                    <a:cubicBezTo>
                      <a:pt x="810" y="622"/>
                      <a:pt x="811" y="621"/>
                      <a:pt x="812" y="620"/>
                    </a:cubicBezTo>
                    <a:cubicBezTo>
                      <a:pt x="812" y="619"/>
                      <a:pt x="813" y="618"/>
                      <a:pt x="812" y="617"/>
                    </a:cubicBezTo>
                    <a:cubicBezTo>
                      <a:pt x="812" y="616"/>
                      <a:pt x="812" y="615"/>
                      <a:pt x="811" y="615"/>
                    </a:cubicBezTo>
                    <a:cubicBezTo>
                      <a:pt x="726" y="562"/>
                      <a:pt x="726" y="562"/>
                      <a:pt x="726" y="562"/>
                    </a:cubicBezTo>
                    <a:cubicBezTo>
                      <a:pt x="823" y="619"/>
                      <a:pt x="823" y="619"/>
                      <a:pt x="823" y="619"/>
                    </a:cubicBezTo>
                    <a:cubicBezTo>
                      <a:pt x="825" y="620"/>
                      <a:pt x="827" y="619"/>
                      <a:pt x="828" y="617"/>
                    </a:cubicBezTo>
                    <a:cubicBezTo>
                      <a:pt x="829" y="617"/>
                      <a:pt x="829" y="616"/>
                      <a:pt x="829" y="615"/>
                    </a:cubicBezTo>
                    <a:cubicBezTo>
                      <a:pt x="829" y="614"/>
                      <a:pt x="829" y="613"/>
                      <a:pt x="828" y="612"/>
                    </a:cubicBezTo>
                    <a:cubicBezTo>
                      <a:pt x="827" y="611"/>
                      <a:pt x="827" y="610"/>
                      <a:pt x="826" y="609"/>
                    </a:cubicBezTo>
                    <a:cubicBezTo>
                      <a:pt x="823" y="607"/>
                      <a:pt x="820" y="605"/>
                      <a:pt x="816" y="602"/>
                    </a:cubicBezTo>
                    <a:cubicBezTo>
                      <a:pt x="801" y="592"/>
                      <a:pt x="771" y="574"/>
                      <a:pt x="736" y="553"/>
                    </a:cubicBezTo>
                    <a:cubicBezTo>
                      <a:pt x="683" y="521"/>
                      <a:pt x="616" y="482"/>
                      <a:pt x="562" y="450"/>
                    </a:cubicBezTo>
                    <a:cubicBezTo>
                      <a:pt x="536" y="434"/>
                      <a:pt x="512" y="420"/>
                      <a:pt x="496" y="409"/>
                    </a:cubicBezTo>
                    <a:cubicBezTo>
                      <a:pt x="487" y="403"/>
                      <a:pt x="481" y="399"/>
                      <a:pt x="476" y="396"/>
                    </a:cubicBezTo>
                    <a:cubicBezTo>
                      <a:pt x="474" y="394"/>
                      <a:pt x="472" y="392"/>
                      <a:pt x="471" y="391"/>
                    </a:cubicBezTo>
                    <a:cubicBezTo>
                      <a:pt x="471" y="391"/>
                      <a:pt x="470" y="391"/>
                      <a:pt x="470" y="390"/>
                    </a:cubicBezTo>
                    <a:cubicBezTo>
                      <a:pt x="470" y="390"/>
                      <a:pt x="470" y="390"/>
                      <a:pt x="470" y="390"/>
                    </a:cubicBezTo>
                    <a:cubicBezTo>
                      <a:pt x="468" y="392"/>
                      <a:pt x="468" y="392"/>
                      <a:pt x="468" y="392"/>
                    </a:cubicBezTo>
                    <a:cubicBezTo>
                      <a:pt x="471" y="392"/>
                      <a:pt x="471" y="392"/>
                      <a:pt x="471" y="392"/>
                    </a:cubicBezTo>
                    <a:cubicBezTo>
                      <a:pt x="471" y="391"/>
                      <a:pt x="470" y="390"/>
                      <a:pt x="470" y="390"/>
                    </a:cubicBezTo>
                    <a:cubicBezTo>
                      <a:pt x="468" y="392"/>
                      <a:pt x="468" y="392"/>
                      <a:pt x="468" y="392"/>
                    </a:cubicBezTo>
                    <a:cubicBezTo>
                      <a:pt x="471" y="392"/>
                      <a:pt x="471" y="392"/>
                      <a:pt x="471" y="392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70" y="393"/>
                      <a:pt x="470" y="393"/>
                      <a:pt x="470" y="393"/>
                    </a:cubicBezTo>
                    <a:cubicBezTo>
                      <a:pt x="470" y="393"/>
                      <a:pt x="471" y="392"/>
                      <a:pt x="471" y="392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70" y="393"/>
                      <a:pt x="470" y="393"/>
                      <a:pt x="470" y="393"/>
                    </a:cubicBezTo>
                    <a:cubicBezTo>
                      <a:pt x="470" y="393"/>
                      <a:pt x="470" y="393"/>
                      <a:pt x="470" y="393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9" y="395"/>
                      <a:pt x="470" y="394"/>
                      <a:pt x="470" y="393"/>
                    </a:cubicBezTo>
                    <a:cubicBezTo>
                      <a:pt x="467" y="392"/>
                      <a:pt x="467" y="392"/>
                      <a:pt x="467" y="392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3"/>
                      <a:pt x="468" y="393"/>
                      <a:pt x="468" y="393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5"/>
                      <a:pt x="468" y="395"/>
                      <a:pt x="468" y="395"/>
                    </a:cubicBezTo>
                    <a:cubicBezTo>
                      <a:pt x="468" y="395"/>
                      <a:pt x="469" y="395"/>
                      <a:pt x="470" y="396"/>
                    </a:cubicBezTo>
                    <a:cubicBezTo>
                      <a:pt x="476" y="397"/>
                      <a:pt x="485" y="402"/>
                      <a:pt x="498" y="409"/>
                    </a:cubicBezTo>
                    <a:cubicBezTo>
                      <a:pt x="543" y="432"/>
                      <a:pt x="626" y="482"/>
                      <a:pt x="698" y="525"/>
                    </a:cubicBezTo>
                    <a:cubicBezTo>
                      <a:pt x="734" y="547"/>
                      <a:pt x="768" y="567"/>
                      <a:pt x="792" y="581"/>
                    </a:cubicBezTo>
                    <a:cubicBezTo>
                      <a:pt x="804" y="589"/>
                      <a:pt x="814" y="595"/>
                      <a:pt x="821" y="599"/>
                    </a:cubicBezTo>
                    <a:cubicBezTo>
                      <a:pt x="825" y="601"/>
                      <a:pt x="828" y="603"/>
                      <a:pt x="830" y="604"/>
                    </a:cubicBezTo>
                    <a:cubicBezTo>
                      <a:pt x="831" y="604"/>
                      <a:pt x="832" y="605"/>
                      <a:pt x="832" y="605"/>
                    </a:cubicBezTo>
                    <a:cubicBezTo>
                      <a:pt x="833" y="606"/>
                      <a:pt x="833" y="606"/>
                      <a:pt x="833" y="606"/>
                    </a:cubicBezTo>
                    <a:cubicBezTo>
                      <a:pt x="834" y="606"/>
                      <a:pt x="834" y="606"/>
                      <a:pt x="834" y="606"/>
                    </a:cubicBezTo>
                    <a:cubicBezTo>
                      <a:pt x="834" y="606"/>
                      <a:pt x="834" y="606"/>
                      <a:pt x="834" y="606"/>
                    </a:cubicBezTo>
                    <a:cubicBezTo>
                      <a:pt x="834" y="606"/>
                      <a:pt x="834" y="606"/>
                      <a:pt x="835" y="606"/>
                    </a:cubicBezTo>
                    <a:cubicBezTo>
                      <a:pt x="835" y="606"/>
                      <a:pt x="836" y="606"/>
                      <a:pt x="836" y="606"/>
                    </a:cubicBezTo>
                    <a:cubicBezTo>
                      <a:pt x="837" y="606"/>
                      <a:pt x="838" y="605"/>
                      <a:pt x="838" y="604"/>
                    </a:cubicBezTo>
                    <a:cubicBezTo>
                      <a:pt x="839" y="604"/>
                      <a:pt x="839" y="602"/>
                      <a:pt x="839" y="601"/>
                    </a:cubicBezTo>
                    <a:cubicBezTo>
                      <a:pt x="839" y="600"/>
                      <a:pt x="838" y="599"/>
                      <a:pt x="837" y="599"/>
                    </a:cubicBezTo>
                    <a:cubicBezTo>
                      <a:pt x="837" y="599"/>
                      <a:pt x="835" y="598"/>
                      <a:pt x="832" y="596"/>
                    </a:cubicBezTo>
                    <a:cubicBezTo>
                      <a:pt x="810" y="583"/>
                      <a:pt x="710" y="525"/>
                      <a:pt x="615" y="468"/>
                    </a:cubicBezTo>
                    <a:cubicBezTo>
                      <a:pt x="568" y="439"/>
                      <a:pt x="522" y="411"/>
                      <a:pt x="488" y="388"/>
                    </a:cubicBezTo>
                    <a:cubicBezTo>
                      <a:pt x="471" y="377"/>
                      <a:pt x="457" y="368"/>
                      <a:pt x="447" y="361"/>
                    </a:cubicBezTo>
                    <a:cubicBezTo>
                      <a:pt x="442" y="357"/>
                      <a:pt x="439" y="354"/>
                      <a:pt x="436" y="352"/>
                    </a:cubicBezTo>
                    <a:cubicBezTo>
                      <a:pt x="435" y="350"/>
                      <a:pt x="434" y="350"/>
                      <a:pt x="434" y="349"/>
                    </a:cubicBezTo>
                    <a:cubicBezTo>
                      <a:pt x="433" y="348"/>
                      <a:pt x="433" y="348"/>
                      <a:pt x="433" y="348"/>
                    </a:cubicBezTo>
                    <a:cubicBezTo>
                      <a:pt x="432" y="349"/>
                      <a:pt x="432" y="349"/>
                      <a:pt x="432" y="349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3" y="349"/>
                      <a:pt x="433" y="348"/>
                      <a:pt x="433" y="348"/>
                    </a:cubicBezTo>
                    <a:cubicBezTo>
                      <a:pt x="432" y="349"/>
                      <a:pt x="432" y="349"/>
                      <a:pt x="432" y="349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3" y="351"/>
                      <a:pt x="433" y="351"/>
                      <a:pt x="433" y="351"/>
                    </a:cubicBezTo>
                    <a:cubicBezTo>
                      <a:pt x="433" y="350"/>
                      <a:pt x="433" y="350"/>
                      <a:pt x="433" y="349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3" y="351"/>
                      <a:pt x="433" y="351"/>
                      <a:pt x="433" y="351"/>
                    </a:cubicBezTo>
                    <a:cubicBezTo>
                      <a:pt x="433" y="351"/>
                      <a:pt x="433" y="351"/>
                      <a:pt x="433" y="351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2" y="352"/>
                      <a:pt x="433" y="352"/>
                      <a:pt x="433" y="351"/>
                    </a:cubicBezTo>
                    <a:cubicBezTo>
                      <a:pt x="430" y="349"/>
                      <a:pt x="430" y="349"/>
                      <a:pt x="430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3" y="353"/>
                      <a:pt x="436" y="354"/>
                      <a:pt x="440" y="356"/>
                    </a:cubicBezTo>
                    <a:cubicBezTo>
                      <a:pt x="457" y="363"/>
                      <a:pt x="489" y="382"/>
                      <a:pt x="528" y="405"/>
                    </a:cubicBezTo>
                    <a:cubicBezTo>
                      <a:pt x="586" y="440"/>
                      <a:pt x="660" y="485"/>
                      <a:pt x="720" y="522"/>
                    </a:cubicBezTo>
                    <a:cubicBezTo>
                      <a:pt x="750" y="540"/>
                      <a:pt x="777" y="557"/>
                      <a:pt x="797" y="568"/>
                    </a:cubicBezTo>
                    <a:cubicBezTo>
                      <a:pt x="807" y="574"/>
                      <a:pt x="815" y="579"/>
                      <a:pt x="821" y="582"/>
                    </a:cubicBezTo>
                    <a:cubicBezTo>
                      <a:pt x="824" y="584"/>
                      <a:pt x="826" y="585"/>
                      <a:pt x="828" y="586"/>
                    </a:cubicBezTo>
                    <a:cubicBezTo>
                      <a:pt x="829" y="586"/>
                      <a:pt x="830" y="587"/>
                      <a:pt x="831" y="587"/>
                    </a:cubicBezTo>
                    <a:cubicBezTo>
                      <a:pt x="832" y="587"/>
                      <a:pt x="833" y="588"/>
                      <a:pt x="834" y="588"/>
                    </a:cubicBezTo>
                    <a:cubicBezTo>
                      <a:pt x="834" y="588"/>
                      <a:pt x="835" y="588"/>
                      <a:pt x="835" y="587"/>
                    </a:cubicBezTo>
                    <a:cubicBezTo>
                      <a:pt x="836" y="587"/>
                      <a:pt x="837" y="587"/>
                      <a:pt x="838" y="586"/>
                    </a:cubicBezTo>
                    <a:cubicBezTo>
                      <a:pt x="838" y="586"/>
                      <a:pt x="838" y="586"/>
                      <a:pt x="838" y="586"/>
                    </a:cubicBezTo>
                    <a:cubicBezTo>
                      <a:pt x="838" y="585"/>
                      <a:pt x="838" y="584"/>
                      <a:pt x="838" y="583"/>
                    </a:cubicBezTo>
                    <a:cubicBezTo>
                      <a:pt x="838" y="581"/>
                      <a:pt x="838" y="580"/>
                      <a:pt x="837" y="579"/>
                    </a:cubicBezTo>
                    <a:cubicBezTo>
                      <a:pt x="836" y="578"/>
                      <a:pt x="834" y="576"/>
                      <a:pt x="832" y="574"/>
                    </a:cubicBezTo>
                    <a:cubicBezTo>
                      <a:pt x="827" y="570"/>
                      <a:pt x="820" y="564"/>
                      <a:pt x="811" y="557"/>
                    </a:cubicBezTo>
                    <a:cubicBezTo>
                      <a:pt x="775" y="532"/>
                      <a:pt x="708" y="489"/>
                      <a:pt x="626" y="437"/>
                    </a:cubicBezTo>
                    <a:cubicBezTo>
                      <a:pt x="381" y="284"/>
                      <a:pt x="9" y="63"/>
                      <a:pt x="9" y="63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10" y="69"/>
                      <a:pt x="10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0"/>
                      <a:pt x="12" y="70"/>
                      <a:pt x="15" y="71"/>
                    </a:cubicBezTo>
                    <a:cubicBezTo>
                      <a:pt x="20" y="73"/>
                      <a:pt x="28" y="76"/>
                      <a:pt x="38" y="81"/>
                    </a:cubicBezTo>
                    <a:cubicBezTo>
                      <a:pt x="76" y="100"/>
                      <a:pt x="145" y="140"/>
                      <a:pt x="226" y="190"/>
                    </a:cubicBezTo>
                    <a:cubicBezTo>
                      <a:pt x="348" y="264"/>
                      <a:pt x="499" y="359"/>
                      <a:pt x="619" y="436"/>
                    </a:cubicBezTo>
                    <a:cubicBezTo>
                      <a:pt x="679" y="474"/>
                      <a:pt x="731" y="508"/>
                      <a:pt x="769" y="532"/>
                    </a:cubicBezTo>
                    <a:cubicBezTo>
                      <a:pt x="788" y="544"/>
                      <a:pt x="803" y="554"/>
                      <a:pt x="813" y="561"/>
                    </a:cubicBezTo>
                    <a:cubicBezTo>
                      <a:pt x="823" y="567"/>
                      <a:pt x="829" y="571"/>
                      <a:pt x="829" y="571"/>
                    </a:cubicBezTo>
                    <a:cubicBezTo>
                      <a:pt x="831" y="568"/>
                      <a:pt x="831" y="568"/>
                      <a:pt x="831" y="568"/>
                    </a:cubicBezTo>
                    <a:cubicBezTo>
                      <a:pt x="833" y="564"/>
                      <a:pt x="833" y="564"/>
                      <a:pt x="833" y="564"/>
                    </a:cubicBezTo>
                    <a:cubicBezTo>
                      <a:pt x="451" y="326"/>
                      <a:pt x="451" y="326"/>
                      <a:pt x="451" y="326"/>
                    </a:cubicBezTo>
                    <a:cubicBezTo>
                      <a:pt x="827" y="553"/>
                      <a:pt x="827" y="553"/>
                      <a:pt x="827" y="553"/>
                    </a:cubicBezTo>
                    <a:cubicBezTo>
                      <a:pt x="829" y="554"/>
                      <a:pt x="832" y="553"/>
                      <a:pt x="833" y="551"/>
                    </a:cubicBezTo>
                    <a:cubicBezTo>
                      <a:pt x="834" y="550"/>
                      <a:pt x="833" y="547"/>
                      <a:pt x="831" y="546"/>
                    </a:cubicBezTo>
                    <a:cubicBezTo>
                      <a:pt x="831" y="546"/>
                      <a:pt x="828" y="544"/>
                      <a:pt x="822" y="540"/>
                    </a:cubicBezTo>
                    <a:cubicBezTo>
                      <a:pt x="777" y="513"/>
                      <a:pt x="573" y="387"/>
                      <a:pt x="380" y="268"/>
                    </a:cubicBezTo>
                    <a:cubicBezTo>
                      <a:pt x="284" y="208"/>
                      <a:pt x="190" y="150"/>
                      <a:pt x="121" y="106"/>
                    </a:cubicBezTo>
                    <a:cubicBezTo>
                      <a:pt x="86" y="84"/>
                      <a:pt x="57" y="66"/>
                      <a:pt x="37" y="53"/>
                    </a:cubicBezTo>
                    <a:cubicBezTo>
                      <a:pt x="27" y="46"/>
                      <a:pt x="19" y="41"/>
                      <a:pt x="14" y="37"/>
                    </a:cubicBezTo>
                    <a:cubicBezTo>
                      <a:pt x="11" y="35"/>
                      <a:pt x="9" y="34"/>
                      <a:pt x="8" y="33"/>
                    </a:cubicBezTo>
                    <a:cubicBezTo>
                      <a:pt x="8" y="32"/>
                      <a:pt x="7" y="32"/>
                      <a:pt x="7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2"/>
                      <a:pt x="7" y="32"/>
                      <a:pt x="7" y="32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5"/>
                      <a:pt x="8" y="34"/>
                      <a:pt x="8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6" y="38"/>
                      <a:pt x="8" y="39"/>
                    </a:cubicBezTo>
                    <a:cubicBezTo>
                      <a:pt x="17" y="43"/>
                      <a:pt x="36" y="54"/>
                      <a:pt x="62" y="70"/>
                    </a:cubicBezTo>
                    <a:cubicBezTo>
                      <a:pt x="154" y="126"/>
                      <a:pt x="333" y="242"/>
                      <a:pt x="494" y="344"/>
                    </a:cubicBezTo>
                    <a:cubicBezTo>
                      <a:pt x="575" y="395"/>
                      <a:pt x="651" y="443"/>
                      <a:pt x="710" y="478"/>
                    </a:cubicBezTo>
                    <a:cubicBezTo>
                      <a:pt x="740" y="495"/>
                      <a:pt x="765" y="509"/>
                      <a:pt x="784" y="519"/>
                    </a:cubicBezTo>
                    <a:cubicBezTo>
                      <a:pt x="793" y="524"/>
                      <a:pt x="801" y="528"/>
                      <a:pt x="808" y="531"/>
                    </a:cubicBezTo>
                    <a:cubicBezTo>
                      <a:pt x="811" y="532"/>
                      <a:pt x="814" y="533"/>
                      <a:pt x="816" y="534"/>
                    </a:cubicBezTo>
                    <a:cubicBezTo>
                      <a:pt x="819" y="534"/>
                      <a:pt x="821" y="535"/>
                      <a:pt x="823" y="535"/>
                    </a:cubicBezTo>
                    <a:cubicBezTo>
                      <a:pt x="824" y="535"/>
                      <a:pt x="825" y="535"/>
                      <a:pt x="826" y="534"/>
                    </a:cubicBezTo>
                    <a:cubicBezTo>
                      <a:pt x="827" y="534"/>
                      <a:pt x="828" y="533"/>
                      <a:pt x="829" y="532"/>
                    </a:cubicBezTo>
                    <a:cubicBezTo>
                      <a:pt x="829" y="531"/>
                      <a:pt x="830" y="530"/>
                      <a:pt x="830" y="529"/>
                    </a:cubicBezTo>
                    <a:cubicBezTo>
                      <a:pt x="830" y="528"/>
                      <a:pt x="829" y="527"/>
                      <a:pt x="828" y="526"/>
                    </a:cubicBezTo>
                    <a:cubicBezTo>
                      <a:pt x="827" y="524"/>
                      <a:pt x="826" y="522"/>
                      <a:pt x="823" y="520"/>
                    </a:cubicBezTo>
                    <a:cubicBezTo>
                      <a:pt x="819" y="515"/>
                      <a:pt x="812" y="510"/>
                      <a:pt x="802" y="503"/>
                    </a:cubicBezTo>
                    <a:cubicBezTo>
                      <a:pt x="768" y="478"/>
                      <a:pt x="701" y="436"/>
                      <a:pt x="620" y="386"/>
                    </a:cubicBezTo>
                    <a:cubicBezTo>
                      <a:pt x="499" y="312"/>
                      <a:pt x="347" y="222"/>
                      <a:pt x="225" y="149"/>
                    </a:cubicBezTo>
                    <a:cubicBezTo>
                      <a:pt x="164" y="112"/>
                      <a:pt x="111" y="80"/>
                      <a:pt x="73" y="57"/>
                    </a:cubicBezTo>
                    <a:cubicBezTo>
                      <a:pt x="54" y="45"/>
                      <a:pt x="38" y="36"/>
                      <a:pt x="28" y="29"/>
                    </a:cubicBezTo>
                    <a:cubicBezTo>
                      <a:pt x="23" y="26"/>
                      <a:pt x="19" y="23"/>
                      <a:pt x="16" y="21"/>
                    </a:cubicBezTo>
                    <a:cubicBezTo>
                      <a:pt x="15" y="20"/>
                      <a:pt x="14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4" y="21"/>
                      <a:pt x="14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2" y="23"/>
                      <a:pt x="13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1" y="24"/>
                      <a:pt x="11" y="24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4" y="25"/>
                      <a:pt x="20" y="28"/>
                      <a:pt x="28" y="33"/>
                    </a:cubicBezTo>
                    <a:cubicBezTo>
                      <a:pt x="59" y="49"/>
                      <a:pt x="122" y="88"/>
                      <a:pt x="200" y="137"/>
                    </a:cubicBezTo>
                    <a:cubicBezTo>
                      <a:pt x="317" y="210"/>
                      <a:pt x="467" y="305"/>
                      <a:pt x="590" y="383"/>
                    </a:cubicBezTo>
                    <a:cubicBezTo>
                      <a:pt x="651" y="421"/>
                      <a:pt x="706" y="455"/>
                      <a:pt x="747" y="479"/>
                    </a:cubicBezTo>
                    <a:cubicBezTo>
                      <a:pt x="767" y="492"/>
                      <a:pt x="784" y="501"/>
                      <a:pt x="797" y="508"/>
                    </a:cubicBezTo>
                    <a:cubicBezTo>
                      <a:pt x="803" y="512"/>
                      <a:pt x="808" y="514"/>
                      <a:pt x="812" y="516"/>
                    </a:cubicBezTo>
                    <a:cubicBezTo>
                      <a:pt x="814" y="517"/>
                      <a:pt x="816" y="518"/>
                      <a:pt x="817" y="518"/>
                    </a:cubicBezTo>
                    <a:cubicBezTo>
                      <a:pt x="819" y="519"/>
                      <a:pt x="820" y="519"/>
                      <a:pt x="821" y="519"/>
                    </a:cubicBezTo>
                    <a:cubicBezTo>
                      <a:pt x="822" y="519"/>
                      <a:pt x="822" y="519"/>
                      <a:pt x="823" y="519"/>
                    </a:cubicBezTo>
                    <a:cubicBezTo>
                      <a:pt x="824" y="519"/>
                      <a:pt x="825" y="518"/>
                      <a:pt x="825" y="517"/>
                    </a:cubicBezTo>
                    <a:cubicBezTo>
                      <a:pt x="826" y="516"/>
                      <a:pt x="826" y="515"/>
                      <a:pt x="826" y="514"/>
                    </a:cubicBezTo>
                    <a:cubicBezTo>
                      <a:pt x="826" y="513"/>
                      <a:pt x="825" y="512"/>
                      <a:pt x="824" y="511"/>
                    </a:cubicBezTo>
                    <a:cubicBezTo>
                      <a:pt x="824" y="511"/>
                      <a:pt x="821" y="509"/>
                      <a:pt x="815" y="506"/>
                    </a:cubicBezTo>
                    <a:cubicBezTo>
                      <a:pt x="770" y="478"/>
                      <a:pt x="568" y="353"/>
                      <a:pt x="378" y="234"/>
                    </a:cubicBezTo>
                    <a:cubicBezTo>
                      <a:pt x="282" y="174"/>
                      <a:pt x="190" y="117"/>
                      <a:pt x="121" y="74"/>
                    </a:cubicBezTo>
                    <a:cubicBezTo>
                      <a:pt x="87" y="52"/>
                      <a:pt x="58" y="34"/>
                      <a:pt x="38" y="21"/>
                    </a:cubicBezTo>
                    <a:cubicBezTo>
                      <a:pt x="29" y="15"/>
                      <a:pt x="21" y="10"/>
                      <a:pt x="16" y="7"/>
                    </a:cubicBezTo>
                    <a:cubicBezTo>
                      <a:pt x="13" y="5"/>
                      <a:pt x="11" y="4"/>
                      <a:pt x="10" y="3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8" y="7"/>
                      <a:pt x="9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9" y="9"/>
                      <a:pt x="11" y="10"/>
                    </a:cubicBezTo>
                    <a:cubicBezTo>
                      <a:pt x="21" y="15"/>
                      <a:pt x="41" y="26"/>
                      <a:pt x="67" y="42"/>
                    </a:cubicBezTo>
                    <a:cubicBezTo>
                      <a:pt x="161" y="98"/>
                      <a:pt x="341" y="212"/>
                      <a:pt x="501" y="313"/>
                    </a:cubicBezTo>
                    <a:cubicBezTo>
                      <a:pt x="581" y="363"/>
                      <a:pt x="656" y="409"/>
                      <a:pt x="713" y="444"/>
                    </a:cubicBezTo>
                    <a:cubicBezTo>
                      <a:pt x="741" y="461"/>
                      <a:pt x="765" y="475"/>
                      <a:pt x="783" y="484"/>
                    </a:cubicBezTo>
                    <a:cubicBezTo>
                      <a:pt x="791" y="489"/>
                      <a:pt x="799" y="493"/>
                      <a:pt x="804" y="495"/>
                    </a:cubicBezTo>
                    <a:cubicBezTo>
                      <a:pt x="807" y="497"/>
                      <a:pt x="809" y="498"/>
                      <a:pt x="811" y="499"/>
                    </a:cubicBezTo>
                    <a:cubicBezTo>
                      <a:pt x="813" y="499"/>
                      <a:pt x="815" y="500"/>
                      <a:pt x="817" y="500"/>
                    </a:cubicBezTo>
                    <a:cubicBezTo>
                      <a:pt x="817" y="500"/>
                      <a:pt x="818" y="500"/>
                      <a:pt x="819" y="499"/>
                    </a:cubicBezTo>
                    <a:cubicBezTo>
                      <a:pt x="820" y="499"/>
                      <a:pt x="821" y="499"/>
                      <a:pt x="821" y="497"/>
                    </a:cubicBezTo>
                    <a:cubicBezTo>
                      <a:pt x="821" y="497"/>
                      <a:pt x="821" y="497"/>
                      <a:pt x="821" y="497"/>
                    </a:cubicBezTo>
                    <a:cubicBezTo>
                      <a:pt x="822" y="497"/>
                      <a:pt x="822" y="496"/>
                      <a:pt x="822" y="495"/>
                    </a:cubicBezTo>
                    <a:cubicBezTo>
                      <a:pt x="822" y="494"/>
                      <a:pt x="822" y="494"/>
                      <a:pt x="821" y="493"/>
                    </a:cubicBezTo>
                    <a:cubicBezTo>
                      <a:pt x="821" y="493"/>
                      <a:pt x="821" y="492"/>
                      <a:pt x="820" y="492"/>
                    </a:cubicBezTo>
                    <a:cubicBezTo>
                      <a:pt x="820" y="491"/>
                      <a:pt x="819" y="491"/>
                      <a:pt x="818" y="490"/>
                    </a:cubicBezTo>
                    <a:cubicBezTo>
                      <a:pt x="816" y="488"/>
                      <a:pt x="811" y="485"/>
                      <a:pt x="805" y="482"/>
                    </a:cubicBezTo>
                    <a:cubicBezTo>
                      <a:pt x="796" y="477"/>
                      <a:pt x="786" y="471"/>
                      <a:pt x="777" y="466"/>
                    </a:cubicBezTo>
                    <a:cubicBezTo>
                      <a:pt x="773" y="463"/>
                      <a:pt x="769" y="461"/>
                      <a:pt x="766" y="459"/>
                    </a:cubicBezTo>
                    <a:cubicBezTo>
                      <a:pt x="765" y="458"/>
                      <a:pt x="764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2" y="457"/>
                      <a:pt x="762" y="457"/>
                      <a:pt x="762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2" y="457"/>
                      <a:pt x="762" y="457"/>
                      <a:pt x="762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1" y="459"/>
                      <a:pt x="761" y="459"/>
                      <a:pt x="761" y="459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1" y="459"/>
                      <a:pt x="761" y="459"/>
                      <a:pt x="761" y="459"/>
                    </a:cubicBezTo>
                    <a:cubicBezTo>
                      <a:pt x="763" y="457"/>
                      <a:pt x="763" y="457"/>
                      <a:pt x="763" y="457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4" y="459"/>
                      <a:pt x="764" y="459"/>
                      <a:pt x="764" y="459"/>
                    </a:cubicBezTo>
                    <a:cubicBezTo>
                      <a:pt x="764" y="458"/>
                      <a:pt x="763" y="457"/>
                      <a:pt x="763" y="457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4" y="459"/>
                      <a:pt x="764" y="459"/>
                      <a:pt x="764" y="459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3" y="461"/>
                      <a:pt x="763" y="461"/>
                      <a:pt x="763" y="461"/>
                    </a:cubicBezTo>
                    <a:cubicBezTo>
                      <a:pt x="763" y="461"/>
                      <a:pt x="764" y="460"/>
                      <a:pt x="764" y="459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3" y="461"/>
                      <a:pt x="763" y="461"/>
                      <a:pt x="763" y="461"/>
                    </a:cubicBezTo>
                    <a:cubicBezTo>
                      <a:pt x="763" y="461"/>
                      <a:pt x="763" y="461"/>
                      <a:pt x="763" y="461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2" y="462"/>
                      <a:pt x="763" y="462"/>
                      <a:pt x="763" y="461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1" y="463"/>
                      <a:pt x="761" y="463"/>
                      <a:pt x="762" y="462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60" y="463"/>
                      <a:pt x="760" y="463"/>
                      <a:pt x="760" y="463"/>
                    </a:cubicBezTo>
                    <a:cubicBezTo>
                      <a:pt x="760" y="460"/>
                      <a:pt x="760" y="460"/>
                      <a:pt x="760" y="460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3"/>
                      <a:pt x="759" y="463"/>
                      <a:pt x="760" y="463"/>
                    </a:cubicBezTo>
                    <a:cubicBezTo>
                      <a:pt x="760" y="460"/>
                      <a:pt x="760" y="460"/>
                      <a:pt x="760" y="460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1"/>
                      <a:pt x="759" y="461"/>
                      <a:pt x="759" y="461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1"/>
                      <a:pt x="759" y="461"/>
                      <a:pt x="759" y="461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9" y="463"/>
                      <a:pt x="759" y="463"/>
                      <a:pt x="760" y="463"/>
                    </a:cubicBezTo>
                    <a:cubicBezTo>
                      <a:pt x="764" y="465"/>
                      <a:pt x="778" y="469"/>
                      <a:pt x="790" y="474"/>
                    </a:cubicBezTo>
                    <a:cubicBezTo>
                      <a:pt x="796" y="476"/>
                      <a:pt x="802" y="478"/>
                      <a:pt x="806" y="480"/>
                    </a:cubicBezTo>
                    <a:cubicBezTo>
                      <a:pt x="809" y="480"/>
                      <a:pt x="810" y="481"/>
                      <a:pt x="812" y="482"/>
                    </a:cubicBezTo>
                    <a:cubicBezTo>
                      <a:pt x="812" y="482"/>
                      <a:pt x="813" y="482"/>
                      <a:pt x="813" y="482"/>
                    </a:cubicBezTo>
                    <a:cubicBezTo>
                      <a:pt x="813" y="482"/>
                      <a:pt x="813" y="482"/>
                      <a:pt x="813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16" y="483"/>
                      <a:pt x="818" y="482"/>
                      <a:pt x="819" y="480"/>
                    </a:cubicBezTo>
                    <a:cubicBezTo>
                      <a:pt x="819" y="478"/>
                      <a:pt x="819" y="476"/>
                      <a:pt x="817" y="475"/>
                    </a:cubicBezTo>
                    <a:cubicBezTo>
                      <a:pt x="808" y="470"/>
                      <a:pt x="808" y="470"/>
                      <a:pt x="808" y="470"/>
                    </a:cubicBezTo>
                    <a:cubicBezTo>
                      <a:pt x="816" y="472"/>
                      <a:pt x="816" y="472"/>
                      <a:pt x="816" y="472"/>
                    </a:cubicBezTo>
                    <a:cubicBezTo>
                      <a:pt x="818" y="472"/>
                      <a:pt x="820" y="471"/>
                      <a:pt x="821" y="469"/>
                    </a:cubicBezTo>
                    <a:cubicBezTo>
                      <a:pt x="822" y="467"/>
                      <a:pt x="821" y="465"/>
                      <a:pt x="819" y="464"/>
                    </a:cubicBezTo>
                    <a:cubicBezTo>
                      <a:pt x="813" y="460"/>
                      <a:pt x="813" y="460"/>
                      <a:pt x="813" y="460"/>
                    </a:cubicBezTo>
                    <a:cubicBezTo>
                      <a:pt x="811" y="459"/>
                      <a:pt x="809" y="460"/>
                      <a:pt x="808" y="462"/>
                    </a:cubicBezTo>
                    <a:cubicBezTo>
                      <a:pt x="807" y="464"/>
                      <a:pt x="807" y="466"/>
                      <a:pt x="809" y="467"/>
                    </a:cubicBezTo>
                    <a:cubicBezTo>
                      <a:pt x="815" y="471"/>
                      <a:pt x="815" y="471"/>
                      <a:pt x="815" y="471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8" y="464"/>
                      <a:pt x="818" y="464"/>
                      <a:pt x="818" y="464"/>
                    </a:cubicBezTo>
                    <a:cubicBezTo>
                      <a:pt x="787" y="457"/>
                      <a:pt x="787" y="457"/>
                      <a:pt x="787" y="457"/>
                    </a:cubicBezTo>
                    <a:cubicBezTo>
                      <a:pt x="785" y="456"/>
                      <a:pt x="783" y="457"/>
                      <a:pt x="783" y="459"/>
                    </a:cubicBezTo>
                    <a:cubicBezTo>
                      <a:pt x="782" y="461"/>
                      <a:pt x="783" y="463"/>
                      <a:pt x="784" y="464"/>
                    </a:cubicBezTo>
                    <a:cubicBezTo>
                      <a:pt x="813" y="482"/>
                      <a:pt x="813" y="482"/>
                      <a:pt x="813" y="482"/>
                    </a:cubicBezTo>
                    <a:cubicBezTo>
                      <a:pt x="815" y="479"/>
                      <a:pt x="815" y="479"/>
                      <a:pt x="815" y="479"/>
                    </a:cubicBezTo>
                    <a:cubicBezTo>
                      <a:pt x="816" y="475"/>
                      <a:pt x="816" y="475"/>
                      <a:pt x="816" y="475"/>
                    </a:cubicBezTo>
                    <a:cubicBezTo>
                      <a:pt x="816" y="475"/>
                      <a:pt x="803" y="470"/>
                      <a:pt x="789" y="465"/>
                    </a:cubicBezTo>
                    <a:cubicBezTo>
                      <a:pt x="782" y="463"/>
                      <a:pt x="776" y="460"/>
                      <a:pt x="770" y="458"/>
                    </a:cubicBezTo>
                    <a:cubicBezTo>
                      <a:pt x="768" y="457"/>
                      <a:pt x="765" y="457"/>
                      <a:pt x="764" y="456"/>
                    </a:cubicBezTo>
                    <a:cubicBezTo>
                      <a:pt x="763" y="456"/>
                      <a:pt x="762" y="456"/>
                      <a:pt x="762" y="455"/>
                    </a:cubicBezTo>
                    <a:cubicBezTo>
                      <a:pt x="761" y="455"/>
                      <a:pt x="761" y="455"/>
                      <a:pt x="761" y="455"/>
                    </a:cubicBezTo>
                    <a:cubicBezTo>
                      <a:pt x="761" y="455"/>
                      <a:pt x="761" y="455"/>
                      <a:pt x="761" y="455"/>
                    </a:cubicBezTo>
                    <a:cubicBezTo>
                      <a:pt x="760" y="455"/>
                      <a:pt x="760" y="455"/>
                      <a:pt x="760" y="455"/>
                    </a:cubicBezTo>
                    <a:cubicBezTo>
                      <a:pt x="759" y="455"/>
                      <a:pt x="759" y="455"/>
                      <a:pt x="759" y="455"/>
                    </a:cubicBezTo>
                    <a:cubicBezTo>
                      <a:pt x="758" y="455"/>
                      <a:pt x="758" y="455"/>
                      <a:pt x="758" y="456"/>
                    </a:cubicBezTo>
                    <a:cubicBezTo>
                      <a:pt x="757" y="456"/>
                      <a:pt x="757" y="456"/>
                      <a:pt x="756" y="457"/>
                    </a:cubicBezTo>
                    <a:cubicBezTo>
                      <a:pt x="760" y="459"/>
                      <a:pt x="760" y="459"/>
                      <a:pt x="760" y="459"/>
                    </a:cubicBezTo>
                    <a:cubicBezTo>
                      <a:pt x="756" y="457"/>
                      <a:pt x="756" y="457"/>
                      <a:pt x="756" y="457"/>
                    </a:cubicBezTo>
                    <a:cubicBezTo>
                      <a:pt x="756" y="458"/>
                      <a:pt x="756" y="458"/>
                      <a:pt x="756" y="459"/>
                    </a:cubicBezTo>
                    <a:cubicBezTo>
                      <a:pt x="756" y="460"/>
                      <a:pt x="756" y="461"/>
                      <a:pt x="756" y="461"/>
                    </a:cubicBezTo>
                    <a:cubicBezTo>
                      <a:pt x="757" y="462"/>
                      <a:pt x="757" y="462"/>
                      <a:pt x="757" y="462"/>
                    </a:cubicBezTo>
                    <a:cubicBezTo>
                      <a:pt x="758" y="463"/>
                      <a:pt x="758" y="463"/>
                      <a:pt x="759" y="464"/>
                    </a:cubicBezTo>
                    <a:cubicBezTo>
                      <a:pt x="762" y="466"/>
                      <a:pt x="767" y="469"/>
                      <a:pt x="772" y="472"/>
                    </a:cubicBezTo>
                    <a:cubicBezTo>
                      <a:pt x="781" y="477"/>
                      <a:pt x="792" y="483"/>
                      <a:pt x="801" y="489"/>
                    </a:cubicBezTo>
                    <a:cubicBezTo>
                      <a:pt x="805" y="491"/>
                      <a:pt x="809" y="494"/>
                      <a:pt x="811" y="495"/>
                    </a:cubicBezTo>
                    <a:cubicBezTo>
                      <a:pt x="813" y="496"/>
                      <a:pt x="814" y="497"/>
                      <a:pt x="814" y="497"/>
                    </a:cubicBezTo>
                    <a:cubicBezTo>
                      <a:pt x="815" y="498"/>
                      <a:pt x="815" y="498"/>
                      <a:pt x="815" y="498"/>
                    </a:cubicBezTo>
                    <a:cubicBezTo>
                      <a:pt x="815" y="498"/>
                      <a:pt x="815" y="498"/>
                      <a:pt x="815" y="498"/>
                    </a:cubicBezTo>
                    <a:cubicBezTo>
                      <a:pt x="816" y="496"/>
                      <a:pt x="816" y="496"/>
                      <a:pt x="816" y="496"/>
                    </a:cubicBezTo>
                    <a:cubicBezTo>
                      <a:pt x="814" y="497"/>
                      <a:pt x="814" y="497"/>
                      <a:pt x="814" y="497"/>
                    </a:cubicBezTo>
                    <a:cubicBezTo>
                      <a:pt x="815" y="498"/>
                      <a:pt x="815" y="498"/>
                      <a:pt x="815" y="498"/>
                    </a:cubicBezTo>
                    <a:cubicBezTo>
                      <a:pt x="816" y="496"/>
                      <a:pt x="816" y="496"/>
                      <a:pt x="816" y="496"/>
                    </a:cubicBezTo>
                    <a:cubicBezTo>
                      <a:pt x="814" y="497"/>
                      <a:pt x="814" y="497"/>
                      <a:pt x="814" y="497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4" y="495"/>
                      <a:pt x="814" y="495"/>
                      <a:pt x="814" y="495"/>
                    </a:cubicBezTo>
                    <a:cubicBezTo>
                      <a:pt x="814" y="497"/>
                      <a:pt x="814" y="497"/>
                      <a:pt x="814" y="497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4" y="495"/>
                      <a:pt x="814" y="495"/>
                      <a:pt x="814" y="495"/>
                    </a:cubicBezTo>
                    <a:cubicBezTo>
                      <a:pt x="818" y="495"/>
                      <a:pt x="818" y="495"/>
                      <a:pt x="818" y="495"/>
                    </a:cubicBezTo>
                    <a:cubicBezTo>
                      <a:pt x="814" y="493"/>
                      <a:pt x="814" y="493"/>
                      <a:pt x="814" y="493"/>
                    </a:cubicBezTo>
                    <a:cubicBezTo>
                      <a:pt x="814" y="494"/>
                      <a:pt x="814" y="495"/>
                      <a:pt x="814" y="495"/>
                    </a:cubicBezTo>
                    <a:cubicBezTo>
                      <a:pt x="818" y="495"/>
                      <a:pt x="818" y="495"/>
                      <a:pt x="818" y="495"/>
                    </a:cubicBezTo>
                    <a:cubicBezTo>
                      <a:pt x="814" y="493"/>
                      <a:pt x="814" y="493"/>
                      <a:pt x="814" y="493"/>
                    </a:cubicBezTo>
                    <a:cubicBezTo>
                      <a:pt x="814" y="493"/>
                      <a:pt x="814" y="493"/>
                      <a:pt x="814" y="493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6" y="492"/>
                      <a:pt x="816" y="492"/>
                      <a:pt x="816" y="492"/>
                    </a:cubicBezTo>
                    <a:cubicBezTo>
                      <a:pt x="816" y="492"/>
                      <a:pt x="815" y="492"/>
                      <a:pt x="814" y="493"/>
                    </a:cubicBezTo>
                    <a:cubicBezTo>
                      <a:pt x="817" y="495"/>
                      <a:pt x="817" y="495"/>
                      <a:pt x="817" y="495"/>
                    </a:cubicBezTo>
                    <a:cubicBezTo>
                      <a:pt x="816" y="492"/>
                      <a:pt x="816" y="492"/>
                      <a:pt x="816" y="492"/>
                    </a:cubicBezTo>
                    <a:cubicBezTo>
                      <a:pt x="817" y="494"/>
                      <a:pt x="817" y="494"/>
                      <a:pt x="817" y="494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6" y="492"/>
                    </a:cubicBezTo>
                    <a:cubicBezTo>
                      <a:pt x="817" y="494"/>
                      <a:pt x="817" y="494"/>
                      <a:pt x="817" y="494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7" y="492"/>
                      <a:pt x="817" y="492"/>
                    </a:cubicBezTo>
                    <a:cubicBezTo>
                      <a:pt x="817" y="492"/>
                      <a:pt x="816" y="492"/>
                      <a:pt x="816" y="491"/>
                    </a:cubicBezTo>
                    <a:cubicBezTo>
                      <a:pt x="813" y="491"/>
                      <a:pt x="806" y="488"/>
                      <a:pt x="798" y="483"/>
                    </a:cubicBezTo>
                    <a:cubicBezTo>
                      <a:pt x="767" y="467"/>
                      <a:pt x="703" y="429"/>
                      <a:pt x="625" y="380"/>
                    </a:cubicBezTo>
                    <a:cubicBezTo>
                      <a:pt x="507" y="308"/>
                      <a:pt x="358" y="213"/>
                      <a:pt x="235" y="136"/>
                    </a:cubicBezTo>
                    <a:cubicBezTo>
                      <a:pt x="174" y="98"/>
                      <a:pt x="119" y="64"/>
                      <a:pt x="79" y="40"/>
                    </a:cubicBezTo>
                    <a:cubicBezTo>
                      <a:pt x="59" y="28"/>
                      <a:pt x="42" y="18"/>
                      <a:pt x="30" y="11"/>
                    </a:cubicBezTo>
                    <a:cubicBezTo>
                      <a:pt x="24" y="8"/>
                      <a:pt x="19" y="5"/>
                      <a:pt x="15" y="3"/>
                    </a:cubicBezTo>
                    <a:cubicBezTo>
                      <a:pt x="13" y="2"/>
                      <a:pt x="11" y="2"/>
                      <a:pt x="10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10"/>
                      <a:pt x="8" y="11"/>
                    </a:cubicBezTo>
                    <a:cubicBezTo>
                      <a:pt x="24" y="22"/>
                      <a:pt x="83" y="59"/>
                      <a:pt x="163" y="109"/>
                    </a:cubicBezTo>
                    <a:cubicBezTo>
                      <a:pt x="400" y="258"/>
                      <a:pt x="820" y="518"/>
                      <a:pt x="820" y="518"/>
                    </a:cubicBezTo>
                    <a:cubicBezTo>
                      <a:pt x="822" y="515"/>
                      <a:pt x="822" y="515"/>
                      <a:pt x="822" y="515"/>
                    </a:cubicBezTo>
                    <a:cubicBezTo>
                      <a:pt x="819" y="513"/>
                      <a:pt x="819" y="513"/>
                      <a:pt x="819" y="513"/>
                    </a:cubicBezTo>
                    <a:cubicBezTo>
                      <a:pt x="822" y="515"/>
                      <a:pt x="822" y="515"/>
                      <a:pt x="822" y="515"/>
                    </a:cubicBezTo>
                    <a:cubicBezTo>
                      <a:pt x="820" y="511"/>
                      <a:pt x="820" y="511"/>
                      <a:pt x="820" y="511"/>
                    </a:cubicBezTo>
                    <a:cubicBezTo>
                      <a:pt x="820" y="511"/>
                      <a:pt x="819" y="512"/>
                      <a:pt x="819" y="513"/>
                    </a:cubicBezTo>
                    <a:cubicBezTo>
                      <a:pt x="822" y="515"/>
                      <a:pt x="822" y="515"/>
                      <a:pt x="822" y="515"/>
                    </a:cubicBezTo>
                    <a:cubicBezTo>
                      <a:pt x="820" y="511"/>
                      <a:pt x="820" y="511"/>
                      <a:pt x="820" y="511"/>
                    </a:cubicBezTo>
                    <a:cubicBezTo>
                      <a:pt x="821" y="514"/>
                      <a:pt x="821" y="514"/>
                      <a:pt x="821" y="514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1"/>
                      <a:pt x="821" y="511"/>
                      <a:pt x="820" y="511"/>
                    </a:cubicBezTo>
                    <a:cubicBezTo>
                      <a:pt x="821" y="514"/>
                      <a:pt x="821" y="514"/>
                      <a:pt x="821" y="514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2"/>
                      <a:pt x="821" y="512"/>
                      <a:pt x="821" y="512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2"/>
                      <a:pt x="821" y="512"/>
                      <a:pt x="821" y="512"/>
                    </a:cubicBezTo>
                    <a:cubicBezTo>
                      <a:pt x="821" y="511"/>
                      <a:pt x="821" y="511"/>
                      <a:pt x="821" y="511"/>
                    </a:cubicBezTo>
                    <a:cubicBezTo>
                      <a:pt x="821" y="511"/>
                      <a:pt x="819" y="511"/>
                      <a:pt x="817" y="510"/>
                    </a:cubicBezTo>
                    <a:cubicBezTo>
                      <a:pt x="813" y="508"/>
                      <a:pt x="806" y="504"/>
                      <a:pt x="796" y="499"/>
                    </a:cubicBezTo>
                    <a:cubicBezTo>
                      <a:pt x="762" y="480"/>
                      <a:pt x="697" y="440"/>
                      <a:pt x="618" y="391"/>
                    </a:cubicBezTo>
                    <a:cubicBezTo>
                      <a:pt x="501" y="318"/>
                      <a:pt x="354" y="224"/>
                      <a:pt x="234" y="149"/>
                    </a:cubicBezTo>
                    <a:cubicBezTo>
                      <a:pt x="174" y="111"/>
                      <a:pt x="121" y="78"/>
                      <a:pt x="81" y="54"/>
                    </a:cubicBezTo>
                    <a:cubicBezTo>
                      <a:pt x="62" y="43"/>
                      <a:pt x="45" y="33"/>
                      <a:pt x="33" y="27"/>
                    </a:cubicBezTo>
                    <a:cubicBezTo>
                      <a:pt x="28" y="23"/>
                      <a:pt x="23" y="21"/>
                      <a:pt x="19" y="19"/>
                    </a:cubicBezTo>
                    <a:cubicBezTo>
                      <a:pt x="17" y="18"/>
                      <a:pt x="15" y="17"/>
                      <a:pt x="14" y="17"/>
                    </a:cubicBezTo>
                    <a:cubicBezTo>
                      <a:pt x="13" y="17"/>
                      <a:pt x="13" y="16"/>
                      <a:pt x="12" y="16"/>
                    </a:cubicBezTo>
                    <a:cubicBezTo>
                      <a:pt x="12" y="16"/>
                      <a:pt x="11" y="16"/>
                      <a:pt x="10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8" y="16"/>
                      <a:pt x="7" y="17"/>
                      <a:pt x="6" y="18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24"/>
                      <a:pt x="7" y="24"/>
                      <a:pt x="8" y="25"/>
                    </a:cubicBezTo>
                    <a:cubicBezTo>
                      <a:pt x="10" y="26"/>
                      <a:pt x="11" y="27"/>
                      <a:pt x="14" y="29"/>
                    </a:cubicBezTo>
                    <a:cubicBezTo>
                      <a:pt x="24" y="36"/>
                      <a:pt x="44" y="49"/>
                      <a:pt x="72" y="66"/>
                    </a:cubicBezTo>
                    <a:cubicBezTo>
                      <a:pt x="168" y="125"/>
                      <a:pt x="356" y="235"/>
                      <a:pt x="520" y="334"/>
                    </a:cubicBezTo>
                    <a:cubicBezTo>
                      <a:pt x="602" y="384"/>
                      <a:pt x="678" y="430"/>
                      <a:pt x="733" y="466"/>
                    </a:cubicBezTo>
                    <a:cubicBezTo>
                      <a:pt x="761" y="484"/>
                      <a:pt x="783" y="499"/>
                      <a:pt x="799" y="510"/>
                    </a:cubicBezTo>
                    <a:cubicBezTo>
                      <a:pt x="807" y="516"/>
                      <a:pt x="813" y="521"/>
                      <a:pt x="817" y="524"/>
                    </a:cubicBezTo>
                    <a:cubicBezTo>
                      <a:pt x="819" y="526"/>
                      <a:pt x="820" y="528"/>
                      <a:pt x="821" y="529"/>
                    </a:cubicBezTo>
                    <a:cubicBezTo>
                      <a:pt x="821" y="529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9"/>
                      <a:pt x="822" y="529"/>
                      <a:pt x="822" y="529"/>
                    </a:cubicBezTo>
                    <a:cubicBezTo>
                      <a:pt x="822" y="530"/>
                      <a:pt x="822" y="530"/>
                      <a:pt x="822" y="530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9"/>
                      <a:pt x="822" y="529"/>
                      <a:pt x="822" y="529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8"/>
                      <a:pt x="822" y="528"/>
                      <a:pt x="822" y="528"/>
                    </a:cubicBezTo>
                    <a:cubicBezTo>
                      <a:pt x="822" y="528"/>
                      <a:pt x="822" y="529"/>
                      <a:pt x="822" y="529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2" y="528"/>
                      <a:pt x="822" y="528"/>
                      <a:pt x="822" y="528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2" y="527"/>
                      <a:pt x="822" y="528"/>
                    </a:cubicBezTo>
                    <a:cubicBezTo>
                      <a:pt x="824" y="529"/>
                      <a:pt x="824" y="529"/>
                      <a:pt x="824" y="529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8"/>
                      <a:pt x="823" y="528"/>
                      <a:pt x="823" y="528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8"/>
                      <a:pt x="823" y="528"/>
                      <a:pt x="823" y="528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3" y="527"/>
                      <a:pt x="823" y="527"/>
                      <a:pt x="823" y="527"/>
                    </a:cubicBezTo>
                    <a:cubicBezTo>
                      <a:pt x="822" y="527"/>
                      <a:pt x="820" y="527"/>
                      <a:pt x="817" y="526"/>
                    </a:cubicBezTo>
                    <a:cubicBezTo>
                      <a:pt x="812" y="524"/>
                      <a:pt x="804" y="520"/>
                      <a:pt x="794" y="515"/>
                    </a:cubicBezTo>
                    <a:cubicBezTo>
                      <a:pt x="757" y="497"/>
                      <a:pt x="690" y="457"/>
                      <a:pt x="611" y="408"/>
                    </a:cubicBezTo>
                    <a:cubicBezTo>
                      <a:pt x="492" y="334"/>
                      <a:pt x="345" y="240"/>
                      <a:pt x="226" y="164"/>
                    </a:cubicBezTo>
                    <a:cubicBezTo>
                      <a:pt x="166" y="126"/>
                      <a:pt x="113" y="92"/>
                      <a:pt x="74" y="68"/>
                    </a:cubicBezTo>
                    <a:cubicBezTo>
                      <a:pt x="55" y="56"/>
                      <a:pt x="39" y="47"/>
                      <a:pt x="27" y="40"/>
                    </a:cubicBezTo>
                    <a:cubicBezTo>
                      <a:pt x="21" y="37"/>
                      <a:pt x="16" y="34"/>
                      <a:pt x="13" y="32"/>
                    </a:cubicBezTo>
                    <a:cubicBezTo>
                      <a:pt x="11" y="31"/>
                      <a:pt x="9" y="31"/>
                      <a:pt x="8" y="30"/>
                    </a:cubicBezTo>
                    <a:cubicBezTo>
                      <a:pt x="7" y="30"/>
                      <a:pt x="7" y="30"/>
                      <a:pt x="6" y="30"/>
                    </a:cubicBezTo>
                    <a:cubicBezTo>
                      <a:pt x="6" y="29"/>
                      <a:pt x="5" y="29"/>
                      <a:pt x="4" y="29"/>
                    </a:cubicBezTo>
                    <a:cubicBezTo>
                      <a:pt x="4" y="29"/>
                      <a:pt x="3" y="29"/>
                      <a:pt x="2" y="30"/>
                    </a:cubicBezTo>
                    <a:cubicBezTo>
                      <a:pt x="2" y="30"/>
                      <a:pt x="1" y="30"/>
                      <a:pt x="0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0" y="36"/>
                      <a:pt x="1" y="36"/>
                      <a:pt x="1" y="37"/>
                    </a:cubicBezTo>
                    <a:cubicBezTo>
                      <a:pt x="1" y="37"/>
                      <a:pt x="2" y="38"/>
                      <a:pt x="3" y="39"/>
                    </a:cubicBezTo>
                    <a:cubicBezTo>
                      <a:pt x="6" y="41"/>
                      <a:pt x="11" y="45"/>
                      <a:pt x="19" y="50"/>
                    </a:cubicBezTo>
                    <a:cubicBezTo>
                      <a:pt x="50" y="71"/>
                      <a:pt x="115" y="113"/>
                      <a:pt x="197" y="164"/>
                    </a:cubicBezTo>
                    <a:cubicBezTo>
                      <a:pt x="441" y="316"/>
                      <a:pt x="827" y="553"/>
                      <a:pt x="827" y="553"/>
                    </a:cubicBezTo>
                    <a:cubicBezTo>
                      <a:pt x="828" y="553"/>
                      <a:pt x="829" y="554"/>
                      <a:pt x="830" y="553"/>
                    </a:cubicBezTo>
                    <a:cubicBezTo>
                      <a:pt x="831" y="553"/>
                      <a:pt x="832" y="552"/>
                      <a:pt x="833" y="551"/>
                    </a:cubicBezTo>
                    <a:cubicBezTo>
                      <a:pt x="833" y="551"/>
                      <a:pt x="833" y="549"/>
                      <a:pt x="833" y="548"/>
                    </a:cubicBezTo>
                    <a:cubicBezTo>
                      <a:pt x="833" y="547"/>
                      <a:pt x="832" y="547"/>
                      <a:pt x="831" y="546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5" y="47"/>
                      <a:pt x="2" y="48"/>
                      <a:pt x="1" y="49"/>
                    </a:cubicBezTo>
                    <a:cubicBezTo>
                      <a:pt x="0" y="51"/>
                      <a:pt x="1" y="54"/>
                      <a:pt x="3" y="55"/>
                    </a:cubicBezTo>
                    <a:cubicBezTo>
                      <a:pt x="829" y="571"/>
                      <a:pt x="829" y="571"/>
                      <a:pt x="829" y="571"/>
                    </a:cubicBezTo>
                    <a:cubicBezTo>
                      <a:pt x="831" y="572"/>
                      <a:pt x="833" y="572"/>
                      <a:pt x="834" y="570"/>
                    </a:cubicBezTo>
                    <a:cubicBezTo>
                      <a:pt x="835" y="568"/>
                      <a:pt x="835" y="566"/>
                      <a:pt x="833" y="564"/>
                    </a:cubicBezTo>
                    <a:cubicBezTo>
                      <a:pt x="833" y="564"/>
                      <a:pt x="640" y="439"/>
                      <a:pt x="440" y="313"/>
                    </a:cubicBezTo>
                    <a:cubicBezTo>
                      <a:pt x="341" y="251"/>
                      <a:pt x="239" y="188"/>
                      <a:pt x="160" y="141"/>
                    </a:cubicBezTo>
                    <a:cubicBezTo>
                      <a:pt x="120" y="117"/>
                      <a:pt x="86" y="98"/>
                      <a:pt x="60" y="84"/>
                    </a:cubicBezTo>
                    <a:cubicBezTo>
                      <a:pt x="47" y="77"/>
                      <a:pt x="36" y="72"/>
                      <a:pt x="28" y="68"/>
                    </a:cubicBezTo>
                    <a:cubicBezTo>
                      <a:pt x="24" y="66"/>
                      <a:pt x="20" y="64"/>
                      <a:pt x="17" y="63"/>
                    </a:cubicBezTo>
                    <a:cubicBezTo>
                      <a:pt x="14" y="62"/>
                      <a:pt x="11" y="62"/>
                      <a:pt x="9" y="62"/>
                    </a:cubicBezTo>
                    <a:cubicBezTo>
                      <a:pt x="8" y="62"/>
                      <a:pt x="7" y="62"/>
                      <a:pt x="6" y="62"/>
                    </a:cubicBezTo>
                    <a:cubicBezTo>
                      <a:pt x="5" y="63"/>
                      <a:pt x="4" y="63"/>
                      <a:pt x="4" y="64"/>
                    </a:cubicBezTo>
                    <a:cubicBezTo>
                      <a:pt x="3" y="65"/>
                      <a:pt x="3" y="67"/>
                      <a:pt x="3" y="68"/>
                    </a:cubicBezTo>
                    <a:cubicBezTo>
                      <a:pt x="3" y="69"/>
                      <a:pt x="4" y="70"/>
                      <a:pt x="5" y="70"/>
                    </a:cubicBezTo>
                    <a:cubicBezTo>
                      <a:pt x="5" y="70"/>
                      <a:pt x="8" y="72"/>
                      <a:pt x="14" y="76"/>
                    </a:cubicBezTo>
                    <a:cubicBezTo>
                      <a:pt x="60" y="103"/>
                      <a:pt x="264" y="225"/>
                      <a:pt x="457" y="343"/>
                    </a:cubicBezTo>
                    <a:cubicBezTo>
                      <a:pt x="554" y="402"/>
                      <a:pt x="648" y="460"/>
                      <a:pt x="717" y="504"/>
                    </a:cubicBezTo>
                    <a:cubicBezTo>
                      <a:pt x="752" y="527"/>
                      <a:pt x="781" y="546"/>
                      <a:pt x="801" y="560"/>
                    </a:cubicBezTo>
                    <a:cubicBezTo>
                      <a:pt x="810" y="567"/>
                      <a:pt x="818" y="573"/>
                      <a:pt x="823" y="577"/>
                    </a:cubicBezTo>
                    <a:cubicBezTo>
                      <a:pt x="826" y="579"/>
                      <a:pt x="828" y="581"/>
                      <a:pt x="829" y="582"/>
                    </a:cubicBezTo>
                    <a:cubicBezTo>
                      <a:pt x="830" y="583"/>
                      <a:pt x="830" y="584"/>
                      <a:pt x="830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1" y="584"/>
                      <a:pt x="831" y="584"/>
                      <a:pt x="831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1" y="584"/>
                      <a:pt x="831" y="584"/>
                      <a:pt x="831" y="584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2" y="583"/>
                      <a:pt x="832" y="583"/>
                      <a:pt x="832" y="583"/>
                    </a:cubicBezTo>
                    <a:cubicBezTo>
                      <a:pt x="830" y="583"/>
                      <a:pt x="830" y="583"/>
                      <a:pt x="830" y="583"/>
                    </a:cubicBezTo>
                    <a:cubicBezTo>
                      <a:pt x="830" y="584"/>
                      <a:pt x="830" y="584"/>
                      <a:pt x="830" y="584"/>
                    </a:cubicBezTo>
                    <a:cubicBezTo>
                      <a:pt x="832" y="583"/>
                      <a:pt x="832" y="583"/>
                      <a:pt x="832" y="583"/>
                    </a:cubicBezTo>
                    <a:cubicBezTo>
                      <a:pt x="830" y="583"/>
                      <a:pt x="830" y="583"/>
                      <a:pt x="830" y="583"/>
                    </a:cubicBezTo>
                    <a:cubicBezTo>
                      <a:pt x="833" y="583"/>
                      <a:pt x="833" y="583"/>
                      <a:pt x="833" y="583"/>
                    </a:cubicBezTo>
                    <a:cubicBezTo>
                      <a:pt x="831" y="581"/>
                      <a:pt x="831" y="581"/>
                      <a:pt x="831" y="581"/>
                    </a:cubicBezTo>
                    <a:cubicBezTo>
                      <a:pt x="830" y="582"/>
                      <a:pt x="830" y="583"/>
                      <a:pt x="830" y="583"/>
                    </a:cubicBezTo>
                    <a:cubicBezTo>
                      <a:pt x="833" y="583"/>
                      <a:pt x="833" y="583"/>
                      <a:pt x="833" y="583"/>
                    </a:cubicBezTo>
                    <a:cubicBezTo>
                      <a:pt x="831" y="581"/>
                      <a:pt x="831" y="581"/>
                      <a:pt x="831" y="581"/>
                    </a:cubicBezTo>
                    <a:cubicBezTo>
                      <a:pt x="831" y="581"/>
                      <a:pt x="831" y="581"/>
                      <a:pt x="831" y="581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3" y="580"/>
                      <a:pt x="833" y="580"/>
                      <a:pt x="833" y="580"/>
                    </a:cubicBezTo>
                    <a:cubicBezTo>
                      <a:pt x="832" y="580"/>
                      <a:pt x="831" y="581"/>
                      <a:pt x="831" y="581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3" y="580"/>
                      <a:pt x="833" y="580"/>
                      <a:pt x="833" y="580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3" y="580"/>
                      <a:pt x="833" y="580"/>
                    </a:cubicBezTo>
                    <a:cubicBezTo>
                      <a:pt x="834" y="583"/>
                      <a:pt x="834" y="583"/>
                      <a:pt x="834" y="583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2"/>
                      <a:pt x="834" y="582"/>
                      <a:pt x="834" y="582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2"/>
                      <a:pt x="834" y="582"/>
                      <a:pt x="834" y="582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4" y="580"/>
                      <a:pt x="834" y="580"/>
                    </a:cubicBezTo>
                    <a:cubicBezTo>
                      <a:pt x="834" y="580"/>
                      <a:pt x="833" y="579"/>
                      <a:pt x="831" y="579"/>
                    </a:cubicBezTo>
                    <a:cubicBezTo>
                      <a:pt x="826" y="576"/>
                      <a:pt x="816" y="571"/>
                      <a:pt x="803" y="563"/>
                    </a:cubicBezTo>
                    <a:cubicBezTo>
                      <a:pt x="757" y="536"/>
                      <a:pt x="669" y="481"/>
                      <a:pt x="591" y="434"/>
                    </a:cubicBezTo>
                    <a:cubicBezTo>
                      <a:pt x="552" y="410"/>
                      <a:pt x="515" y="388"/>
                      <a:pt x="486" y="371"/>
                    </a:cubicBezTo>
                    <a:cubicBezTo>
                      <a:pt x="472" y="363"/>
                      <a:pt x="460" y="357"/>
                      <a:pt x="450" y="352"/>
                    </a:cubicBezTo>
                    <a:cubicBezTo>
                      <a:pt x="446" y="350"/>
                      <a:pt x="442" y="348"/>
                      <a:pt x="439" y="346"/>
                    </a:cubicBezTo>
                    <a:cubicBezTo>
                      <a:pt x="437" y="346"/>
                      <a:pt x="436" y="345"/>
                      <a:pt x="434" y="345"/>
                    </a:cubicBezTo>
                    <a:cubicBezTo>
                      <a:pt x="433" y="345"/>
                      <a:pt x="432" y="344"/>
                      <a:pt x="431" y="344"/>
                    </a:cubicBezTo>
                    <a:cubicBezTo>
                      <a:pt x="430" y="344"/>
                      <a:pt x="429" y="344"/>
                      <a:pt x="429" y="345"/>
                    </a:cubicBezTo>
                    <a:cubicBezTo>
                      <a:pt x="428" y="345"/>
                      <a:pt x="427" y="346"/>
                      <a:pt x="426" y="347"/>
                    </a:cubicBezTo>
                    <a:cubicBezTo>
                      <a:pt x="426" y="347"/>
                      <a:pt x="426" y="347"/>
                      <a:pt x="426" y="347"/>
                    </a:cubicBezTo>
                    <a:cubicBezTo>
                      <a:pt x="426" y="347"/>
                      <a:pt x="425" y="348"/>
                      <a:pt x="425" y="349"/>
                    </a:cubicBezTo>
                    <a:cubicBezTo>
                      <a:pt x="425" y="350"/>
                      <a:pt x="426" y="351"/>
                      <a:pt x="426" y="352"/>
                    </a:cubicBezTo>
                    <a:cubicBezTo>
                      <a:pt x="427" y="353"/>
                      <a:pt x="428" y="355"/>
                      <a:pt x="429" y="356"/>
                    </a:cubicBezTo>
                    <a:cubicBezTo>
                      <a:pt x="432" y="358"/>
                      <a:pt x="435" y="361"/>
                      <a:pt x="440" y="365"/>
                    </a:cubicBezTo>
                    <a:cubicBezTo>
                      <a:pt x="457" y="378"/>
                      <a:pt x="490" y="400"/>
                      <a:pt x="530" y="425"/>
                    </a:cubicBezTo>
                    <a:cubicBezTo>
                      <a:pt x="651" y="500"/>
                      <a:pt x="833" y="606"/>
                      <a:pt x="833" y="606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2" y="600"/>
                      <a:pt x="832" y="600"/>
                      <a:pt x="832" y="600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4" y="598"/>
                      <a:pt x="834" y="598"/>
                      <a:pt x="834" y="598"/>
                    </a:cubicBezTo>
                    <a:cubicBezTo>
                      <a:pt x="833" y="598"/>
                      <a:pt x="832" y="599"/>
                      <a:pt x="832" y="600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4" y="598"/>
                      <a:pt x="834" y="598"/>
                      <a:pt x="834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5" y="598"/>
                      <a:pt x="835" y="598"/>
                      <a:pt x="835" y="598"/>
                    </a:cubicBezTo>
                    <a:cubicBezTo>
                      <a:pt x="835" y="598"/>
                      <a:pt x="834" y="598"/>
                      <a:pt x="834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5" y="598"/>
                      <a:pt x="835" y="598"/>
                      <a:pt x="835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6" y="598"/>
                      <a:pt x="836" y="598"/>
                      <a:pt x="835" y="598"/>
                    </a:cubicBezTo>
                    <a:cubicBezTo>
                      <a:pt x="835" y="602"/>
                      <a:pt x="835" y="602"/>
                      <a:pt x="835" y="602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5" y="601"/>
                      <a:pt x="835" y="601"/>
                      <a:pt x="835" y="601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5" y="601"/>
                      <a:pt x="835" y="601"/>
                      <a:pt x="835" y="601"/>
                    </a:cubicBezTo>
                    <a:cubicBezTo>
                      <a:pt x="836" y="598"/>
                      <a:pt x="836" y="598"/>
                      <a:pt x="836" y="598"/>
                    </a:cubicBezTo>
                    <a:cubicBezTo>
                      <a:pt x="836" y="598"/>
                      <a:pt x="836" y="598"/>
                      <a:pt x="835" y="597"/>
                    </a:cubicBezTo>
                    <a:cubicBezTo>
                      <a:pt x="831" y="595"/>
                      <a:pt x="823" y="591"/>
                      <a:pt x="812" y="584"/>
                    </a:cubicBezTo>
                    <a:cubicBezTo>
                      <a:pt x="771" y="560"/>
                      <a:pt x="691" y="511"/>
                      <a:pt x="618" y="468"/>
                    </a:cubicBezTo>
                    <a:cubicBezTo>
                      <a:pt x="581" y="446"/>
                      <a:pt x="546" y="426"/>
                      <a:pt x="520" y="411"/>
                    </a:cubicBezTo>
                    <a:cubicBezTo>
                      <a:pt x="506" y="404"/>
                      <a:pt x="495" y="398"/>
                      <a:pt x="486" y="394"/>
                    </a:cubicBezTo>
                    <a:cubicBezTo>
                      <a:pt x="482" y="392"/>
                      <a:pt x="478" y="390"/>
                      <a:pt x="475" y="389"/>
                    </a:cubicBezTo>
                    <a:cubicBezTo>
                      <a:pt x="474" y="388"/>
                      <a:pt x="472" y="388"/>
                      <a:pt x="471" y="388"/>
                    </a:cubicBezTo>
                    <a:cubicBezTo>
                      <a:pt x="470" y="387"/>
                      <a:pt x="469" y="387"/>
                      <a:pt x="468" y="387"/>
                    </a:cubicBezTo>
                    <a:cubicBezTo>
                      <a:pt x="467" y="387"/>
                      <a:pt x="466" y="387"/>
                      <a:pt x="466" y="387"/>
                    </a:cubicBezTo>
                    <a:cubicBezTo>
                      <a:pt x="465" y="388"/>
                      <a:pt x="464" y="388"/>
                      <a:pt x="463" y="389"/>
                    </a:cubicBezTo>
                    <a:cubicBezTo>
                      <a:pt x="463" y="389"/>
                      <a:pt x="463" y="389"/>
                      <a:pt x="463" y="389"/>
                    </a:cubicBezTo>
                    <a:cubicBezTo>
                      <a:pt x="463" y="390"/>
                      <a:pt x="463" y="391"/>
                      <a:pt x="463" y="392"/>
                    </a:cubicBezTo>
                    <a:cubicBezTo>
                      <a:pt x="463" y="393"/>
                      <a:pt x="463" y="394"/>
                      <a:pt x="463" y="394"/>
                    </a:cubicBezTo>
                    <a:cubicBezTo>
                      <a:pt x="464" y="396"/>
                      <a:pt x="465" y="397"/>
                      <a:pt x="466" y="398"/>
                    </a:cubicBezTo>
                    <a:cubicBezTo>
                      <a:pt x="468" y="400"/>
                      <a:pt x="471" y="402"/>
                      <a:pt x="475" y="405"/>
                    </a:cubicBezTo>
                    <a:cubicBezTo>
                      <a:pt x="491" y="416"/>
                      <a:pt x="520" y="434"/>
                      <a:pt x="556" y="455"/>
                    </a:cubicBezTo>
                    <a:cubicBezTo>
                      <a:pt x="609" y="487"/>
                      <a:pt x="676" y="526"/>
                      <a:pt x="729" y="558"/>
                    </a:cubicBezTo>
                    <a:cubicBezTo>
                      <a:pt x="756" y="574"/>
                      <a:pt x="779" y="588"/>
                      <a:pt x="796" y="599"/>
                    </a:cubicBezTo>
                    <a:cubicBezTo>
                      <a:pt x="804" y="604"/>
                      <a:pt x="811" y="608"/>
                      <a:pt x="816" y="612"/>
                    </a:cubicBezTo>
                    <a:cubicBezTo>
                      <a:pt x="818" y="613"/>
                      <a:pt x="820" y="615"/>
                      <a:pt x="821" y="616"/>
                    </a:cubicBezTo>
                    <a:cubicBezTo>
                      <a:pt x="821" y="616"/>
                      <a:pt x="821" y="616"/>
                      <a:pt x="821" y="617"/>
                    </a:cubicBezTo>
                    <a:cubicBezTo>
                      <a:pt x="822" y="617"/>
                      <a:pt x="822" y="617"/>
                      <a:pt x="822" y="617"/>
                    </a:cubicBezTo>
                    <a:cubicBezTo>
                      <a:pt x="823" y="616"/>
                      <a:pt x="823" y="616"/>
                      <a:pt x="823" y="616"/>
                    </a:cubicBezTo>
                    <a:cubicBezTo>
                      <a:pt x="821" y="616"/>
                      <a:pt x="821" y="616"/>
                      <a:pt x="821" y="616"/>
                    </a:cubicBezTo>
                    <a:cubicBezTo>
                      <a:pt x="822" y="617"/>
                      <a:pt x="822" y="617"/>
                      <a:pt x="822" y="617"/>
                    </a:cubicBezTo>
                    <a:cubicBezTo>
                      <a:pt x="823" y="616"/>
                      <a:pt x="823" y="616"/>
                      <a:pt x="823" y="616"/>
                    </a:cubicBezTo>
                    <a:cubicBezTo>
                      <a:pt x="821" y="616"/>
                      <a:pt x="821" y="616"/>
                      <a:pt x="821" y="616"/>
                    </a:cubicBezTo>
                    <a:cubicBezTo>
                      <a:pt x="824" y="615"/>
                      <a:pt x="824" y="615"/>
                      <a:pt x="824" y="615"/>
                    </a:cubicBezTo>
                    <a:cubicBezTo>
                      <a:pt x="821" y="615"/>
                      <a:pt x="821" y="615"/>
                      <a:pt x="821" y="615"/>
                    </a:cubicBezTo>
                    <a:cubicBezTo>
                      <a:pt x="821" y="616"/>
                      <a:pt x="821" y="616"/>
                      <a:pt x="821" y="616"/>
                    </a:cubicBezTo>
                    <a:cubicBezTo>
                      <a:pt x="824" y="615"/>
                      <a:pt x="824" y="615"/>
                      <a:pt x="824" y="615"/>
                    </a:cubicBezTo>
                    <a:cubicBezTo>
                      <a:pt x="821" y="615"/>
                      <a:pt x="821" y="615"/>
                      <a:pt x="821" y="615"/>
                    </a:cubicBezTo>
                    <a:cubicBezTo>
                      <a:pt x="825" y="615"/>
                      <a:pt x="825" y="615"/>
                      <a:pt x="825" y="615"/>
                    </a:cubicBezTo>
                    <a:cubicBezTo>
                      <a:pt x="822" y="613"/>
                      <a:pt x="822" y="613"/>
                      <a:pt x="822" y="613"/>
                    </a:cubicBezTo>
                    <a:cubicBezTo>
                      <a:pt x="821" y="614"/>
                      <a:pt x="821" y="615"/>
                      <a:pt x="821" y="615"/>
                    </a:cubicBezTo>
                    <a:cubicBezTo>
                      <a:pt x="825" y="615"/>
                      <a:pt x="825" y="615"/>
                      <a:pt x="825" y="615"/>
                    </a:cubicBezTo>
                    <a:cubicBezTo>
                      <a:pt x="822" y="613"/>
                      <a:pt x="822" y="613"/>
                      <a:pt x="822" y="613"/>
                    </a:cubicBezTo>
                    <a:cubicBezTo>
                      <a:pt x="825" y="615"/>
                      <a:pt x="825" y="615"/>
                      <a:pt x="825" y="615"/>
                    </a:cubicBezTo>
                    <a:cubicBezTo>
                      <a:pt x="827" y="612"/>
                      <a:pt x="827" y="612"/>
                      <a:pt x="827" y="612"/>
                    </a:cubicBezTo>
                    <a:cubicBezTo>
                      <a:pt x="485" y="412"/>
                      <a:pt x="485" y="412"/>
                      <a:pt x="485" y="412"/>
                    </a:cubicBezTo>
                    <a:cubicBezTo>
                      <a:pt x="483" y="410"/>
                      <a:pt x="481" y="411"/>
                      <a:pt x="480" y="413"/>
                    </a:cubicBezTo>
                    <a:cubicBezTo>
                      <a:pt x="479" y="415"/>
                      <a:pt x="479" y="417"/>
                      <a:pt x="481" y="418"/>
                    </a:cubicBezTo>
                    <a:cubicBezTo>
                      <a:pt x="806" y="622"/>
                      <a:pt x="806" y="622"/>
                      <a:pt x="806" y="622"/>
                    </a:cubicBezTo>
                    <a:cubicBezTo>
                      <a:pt x="809" y="618"/>
                      <a:pt x="809" y="618"/>
                      <a:pt x="809" y="618"/>
                    </a:cubicBezTo>
                    <a:cubicBezTo>
                      <a:pt x="805" y="616"/>
                      <a:pt x="805" y="616"/>
                      <a:pt x="805" y="616"/>
                    </a:cubicBezTo>
                    <a:cubicBezTo>
                      <a:pt x="808" y="618"/>
                      <a:pt x="808" y="618"/>
                      <a:pt x="808" y="618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6" y="615"/>
                      <a:pt x="806" y="615"/>
                      <a:pt x="805" y="616"/>
                    </a:cubicBezTo>
                    <a:cubicBezTo>
                      <a:pt x="808" y="618"/>
                      <a:pt x="808" y="618"/>
                      <a:pt x="808" y="618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8" y="617"/>
                      <a:pt x="808" y="617"/>
                      <a:pt x="808" y="617"/>
                    </a:cubicBezTo>
                    <a:cubicBezTo>
                      <a:pt x="808" y="615"/>
                      <a:pt x="808" y="615"/>
                      <a:pt x="808" y="615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8" y="617"/>
                      <a:pt x="808" y="617"/>
                      <a:pt x="808" y="617"/>
                    </a:cubicBezTo>
                    <a:cubicBezTo>
                      <a:pt x="808" y="615"/>
                      <a:pt x="808" y="615"/>
                      <a:pt x="808" y="615"/>
                    </a:cubicBezTo>
                    <a:cubicBezTo>
                      <a:pt x="807" y="615"/>
                      <a:pt x="807" y="615"/>
                      <a:pt x="807" y="615"/>
                    </a:cubicBezTo>
                    <a:cubicBezTo>
                      <a:pt x="807" y="614"/>
                      <a:pt x="806" y="614"/>
                      <a:pt x="805" y="614"/>
                    </a:cubicBezTo>
                    <a:cubicBezTo>
                      <a:pt x="801" y="613"/>
                      <a:pt x="793" y="609"/>
                      <a:pt x="782" y="603"/>
                    </a:cubicBezTo>
                    <a:cubicBezTo>
                      <a:pt x="744" y="584"/>
                      <a:pt x="674" y="544"/>
                      <a:pt x="614" y="508"/>
                    </a:cubicBezTo>
                    <a:cubicBezTo>
                      <a:pt x="584" y="491"/>
                      <a:pt x="557" y="474"/>
                      <a:pt x="536" y="462"/>
                    </a:cubicBezTo>
                    <a:cubicBezTo>
                      <a:pt x="526" y="456"/>
                      <a:pt x="518" y="451"/>
                      <a:pt x="513" y="448"/>
                    </a:cubicBezTo>
                    <a:cubicBezTo>
                      <a:pt x="507" y="444"/>
                      <a:pt x="504" y="442"/>
                      <a:pt x="504" y="442"/>
                    </a:cubicBezTo>
                    <a:cubicBezTo>
                      <a:pt x="503" y="442"/>
                      <a:pt x="502" y="442"/>
                      <a:pt x="501" y="442"/>
                    </a:cubicBezTo>
                    <a:cubicBezTo>
                      <a:pt x="500" y="442"/>
                      <a:pt x="499" y="443"/>
                      <a:pt x="498" y="444"/>
                    </a:cubicBezTo>
                    <a:cubicBezTo>
                      <a:pt x="498" y="445"/>
                      <a:pt x="498" y="446"/>
                      <a:pt x="498" y="447"/>
                    </a:cubicBezTo>
                    <a:cubicBezTo>
                      <a:pt x="498" y="448"/>
                      <a:pt x="499" y="449"/>
                      <a:pt x="500" y="449"/>
                    </a:cubicBezTo>
                    <a:cubicBezTo>
                      <a:pt x="500" y="449"/>
                      <a:pt x="504" y="452"/>
                      <a:pt x="512" y="457"/>
                    </a:cubicBezTo>
                    <a:cubicBezTo>
                      <a:pt x="539" y="473"/>
                      <a:pt x="608" y="514"/>
                      <a:pt x="669" y="552"/>
                    </a:cubicBezTo>
                    <a:cubicBezTo>
                      <a:pt x="700" y="571"/>
                      <a:pt x="729" y="589"/>
                      <a:pt x="750" y="603"/>
                    </a:cubicBezTo>
                    <a:cubicBezTo>
                      <a:pt x="761" y="610"/>
                      <a:pt x="770" y="616"/>
                      <a:pt x="776" y="620"/>
                    </a:cubicBezTo>
                    <a:cubicBezTo>
                      <a:pt x="779" y="622"/>
                      <a:pt x="781" y="624"/>
                      <a:pt x="783" y="625"/>
                    </a:cubicBezTo>
                    <a:cubicBezTo>
                      <a:pt x="783" y="625"/>
                      <a:pt x="784" y="626"/>
                      <a:pt x="784" y="626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5" y="625"/>
                      <a:pt x="785" y="625"/>
                      <a:pt x="785" y="625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5" y="625"/>
                      <a:pt x="785" y="625"/>
                      <a:pt x="785" y="625"/>
                    </a:cubicBezTo>
                    <a:cubicBezTo>
                      <a:pt x="784" y="626"/>
                      <a:pt x="784" y="626"/>
                      <a:pt x="784" y="626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4"/>
                      <a:pt x="784" y="624"/>
                      <a:pt x="784" y="624"/>
                    </a:cubicBezTo>
                    <a:cubicBezTo>
                      <a:pt x="784" y="625"/>
                      <a:pt x="784" y="626"/>
                      <a:pt x="784" y="626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4"/>
                      <a:pt x="784" y="624"/>
                      <a:pt x="784" y="624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2"/>
                      <a:pt x="784" y="622"/>
                      <a:pt x="784" y="622"/>
                    </a:cubicBezTo>
                    <a:cubicBezTo>
                      <a:pt x="784" y="623"/>
                      <a:pt x="784" y="624"/>
                      <a:pt x="784" y="624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4" y="622"/>
                      <a:pt x="784" y="622"/>
                      <a:pt x="784" y="622"/>
                    </a:cubicBezTo>
                    <a:cubicBezTo>
                      <a:pt x="784" y="622"/>
                      <a:pt x="784" y="622"/>
                      <a:pt x="784" y="622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6" y="621"/>
                      <a:pt x="786" y="621"/>
                      <a:pt x="786" y="621"/>
                    </a:cubicBezTo>
                    <a:cubicBezTo>
                      <a:pt x="786" y="621"/>
                      <a:pt x="785" y="621"/>
                      <a:pt x="784" y="622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6" y="621"/>
                      <a:pt x="786" y="621"/>
                      <a:pt x="786" y="621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1"/>
                      <a:pt x="787" y="621"/>
                      <a:pt x="786" y="621"/>
                    </a:cubicBezTo>
                    <a:cubicBezTo>
                      <a:pt x="787" y="624"/>
                      <a:pt x="787" y="624"/>
                      <a:pt x="787" y="624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2"/>
                      <a:pt x="787" y="622"/>
                      <a:pt x="787" y="622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2"/>
                      <a:pt x="787" y="622"/>
                      <a:pt x="787" y="622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7" y="621"/>
                      <a:pt x="786" y="620"/>
                      <a:pt x="786" y="620"/>
                    </a:cubicBezTo>
                    <a:cubicBezTo>
                      <a:pt x="782" y="619"/>
                      <a:pt x="775" y="615"/>
                      <a:pt x="765" y="610"/>
                    </a:cubicBezTo>
                    <a:cubicBezTo>
                      <a:pt x="732" y="593"/>
                      <a:pt x="669" y="555"/>
                      <a:pt x="614" y="523"/>
                    </a:cubicBezTo>
                    <a:cubicBezTo>
                      <a:pt x="586" y="507"/>
                      <a:pt x="561" y="492"/>
                      <a:pt x="543" y="480"/>
                    </a:cubicBezTo>
                    <a:cubicBezTo>
                      <a:pt x="534" y="475"/>
                      <a:pt x="526" y="470"/>
                      <a:pt x="521" y="467"/>
                    </a:cubicBezTo>
                    <a:cubicBezTo>
                      <a:pt x="516" y="464"/>
                      <a:pt x="513" y="462"/>
                      <a:pt x="513" y="462"/>
                    </a:cubicBezTo>
                    <a:cubicBezTo>
                      <a:pt x="511" y="461"/>
                      <a:pt x="508" y="462"/>
                      <a:pt x="507" y="464"/>
                    </a:cubicBezTo>
                    <a:cubicBezTo>
                      <a:pt x="506" y="466"/>
                      <a:pt x="507" y="468"/>
                      <a:pt x="509" y="469"/>
                    </a:cubicBezTo>
                    <a:cubicBezTo>
                      <a:pt x="509" y="469"/>
                      <a:pt x="513" y="472"/>
                      <a:pt x="520" y="476"/>
                    </a:cubicBezTo>
                    <a:cubicBezTo>
                      <a:pt x="545" y="491"/>
                      <a:pt x="608" y="530"/>
                      <a:pt x="664" y="565"/>
                    </a:cubicBezTo>
                    <a:cubicBezTo>
                      <a:pt x="692" y="582"/>
                      <a:pt x="719" y="599"/>
                      <a:pt x="739" y="611"/>
                    </a:cubicBezTo>
                    <a:cubicBezTo>
                      <a:pt x="748" y="617"/>
                      <a:pt x="756" y="623"/>
                      <a:pt x="762" y="626"/>
                    </a:cubicBezTo>
                    <a:cubicBezTo>
                      <a:pt x="765" y="628"/>
                      <a:pt x="767" y="630"/>
                      <a:pt x="768" y="631"/>
                    </a:cubicBezTo>
                    <a:cubicBezTo>
                      <a:pt x="769" y="631"/>
                      <a:pt x="769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2" y="630"/>
                      <a:pt x="772" y="630"/>
                      <a:pt x="772" y="630"/>
                    </a:cubicBezTo>
                    <a:cubicBezTo>
                      <a:pt x="769" y="632"/>
                      <a:pt x="769" y="632"/>
                      <a:pt x="769" y="632"/>
                    </a:cubicBezTo>
                    <a:cubicBezTo>
                      <a:pt x="770" y="632"/>
                      <a:pt x="770" y="632"/>
                      <a:pt x="770" y="632"/>
                    </a:cubicBezTo>
                    <a:cubicBezTo>
                      <a:pt x="772" y="630"/>
                      <a:pt x="772" y="630"/>
                      <a:pt x="772" y="630"/>
                    </a:cubicBezTo>
                    <a:cubicBezTo>
                      <a:pt x="769" y="632"/>
                      <a:pt x="769" y="632"/>
                      <a:pt x="769" y="632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30"/>
                      <a:pt x="769" y="630"/>
                      <a:pt x="769" y="630"/>
                    </a:cubicBezTo>
                    <a:cubicBezTo>
                      <a:pt x="769" y="631"/>
                      <a:pt x="769" y="631"/>
                      <a:pt x="769" y="632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30"/>
                      <a:pt x="769" y="630"/>
                      <a:pt x="769" y="630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27"/>
                      <a:pt x="769" y="627"/>
                      <a:pt x="769" y="627"/>
                    </a:cubicBezTo>
                    <a:cubicBezTo>
                      <a:pt x="769" y="628"/>
                      <a:pt x="769" y="629"/>
                      <a:pt x="769" y="630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69" y="627"/>
                      <a:pt x="769" y="627"/>
                      <a:pt x="769" y="627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75" y="626"/>
                      <a:pt x="775" y="626"/>
                      <a:pt x="775" y="626"/>
                    </a:cubicBezTo>
                    <a:cubicBezTo>
                      <a:pt x="775" y="626"/>
                      <a:pt x="717" y="591"/>
                      <a:pt x="656" y="555"/>
                    </a:cubicBezTo>
                    <a:cubicBezTo>
                      <a:pt x="626" y="537"/>
                      <a:pt x="595" y="520"/>
                      <a:pt x="570" y="506"/>
                    </a:cubicBezTo>
                    <a:cubicBezTo>
                      <a:pt x="558" y="500"/>
                      <a:pt x="548" y="494"/>
                      <a:pt x="539" y="490"/>
                    </a:cubicBezTo>
                    <a:cubicBezTo>
                      <a:pt x="535" y="488"/>
                      <a:pt x="532" y="487"/>
                      <a:pt x="529" y="485"/>
                    </a:cubicBezTo>
                    <a:cubicBezTo>
                      <a:pt x="528" y="485"/>
                      <a:pt x="526" y="484"/>
                      <a:pt x="525" y="484"/>
                    </a:cubicBezTo>
                    <a:cubicBezTo>
                      <a:pt x="524" y="484"/>
                      <a:pt x="523" y="484"/>
                      <a:pt x="522" y="484"/>
                    </a:cubicBezTo>
                    <a:cubicBezTo>
                      <a:pt x="521" y="484"/>
                      <a:pt x="521" y="484"/>
                      <a:pt x="520" y="484"/>
                    </a:cubicBezTo>
                    <a:cubicBezTo>
                      <a:pt x="519" y="484"/>
                      <a:pt x="518" y="485"/>
                      <a:pt x="517" y="486"/>
                    </a:cubicBezTo>
                    <a:cubicBezTo>
                      <a:pt x="517" y="486"/>
                      <a:pt x="517" y="486"/>
                      <a:pt x="517" y="486"/>
                    </a:cubicBezTo>
                    <a:cubicBezTo>
                      <a:pt x="517" y="487"/>
                      <a:pt x="517" y="487"/>
                      <a:pt x="517" y="488"/>
                    </a:cubicBezTo>
                    <a:cubicBezTo>
                      <a:pt x="517" y="489"/>
                      <a:pt x="517" y="490"/>
                      <a:pt x="518" y="491"/>
                    </a:cubicBezTo>
                    <a:cubicBezTo>
                      <a:pt x="518" y="492"/>
                      <a:pt x="519" y="492"/>
                      <a:pt x="520" y="493"/>
                    </a:cubicBezTo>
                    <a:cubicBezTo>
                      <a:pt x="521" y="494"/>
                      <a:pt x="523" y="496"/>
                      <a:pt x="526" y="498"/>
                    </a:cubicBezTo>
                    <a:cubicBezTo>
                      <a:pt x="536" y="506"/>
                      <a:pt x="556" y="518"/>
                      <a:pt x="580" y="533"/>
                    </a:cubicBezTo>
                    <a:cubicBezTo>
                      <a:pt x="651" y="578"/>
                      <a:pt x="759" y="641"/>
                      <a:pt x="759" y="641"/>
                    </a:cubicBezTo>
                    <a:cubicBezTo>
                      <a:pt x="761" y="638"/>
                      <a:pt x="761" y="638"/>
                      <a:pt x="761" y="638"/>
                    </a:cubicBezTo>
                    <a:cubicBezTo>
                      <a:pt x="763" y="634"/>
                      <a:pt x="763" y="634"/>
                      <a:pt x="763" y="634"/>
                    </a:cubicBezTo>
                    <a:cubicBezTo>
                      <a:pt x="533" y="504"/>
                      <a:pt x="533" y="504"/>
                      <a:pt x="533" y="504"/>
                    </a:cubicBezTo>
                    <a:cubicBezTo>
                      <a:pt x="531" y="503"/>
                      <a:pt x="529" y="504"/>
                      <a:pt x="528" y="505"/>
                    </a:cubicBezTo>
                    <a:cubicBezTo>
                      <a:pt x="527" y="506"/>
                      <a:pt x="527" y="507"/>
                      <a:pt x="527" y="508"/>
                    </a:cubicBezTo>
                    <a:cubicBezTo>
                      <a:pt x="527" y="509"/>
                      <a:pt x="527" y="510"/>
                      <a:pt x="528" y="510"/>
                    </a:cubicBezTo>
                    <a:cubicBezTo>
                      <a:pt x="528" y="511"/>
                      <a:pt x="529" y="512"/>
                      <a:pt x="529" y="513"/>
                    </a:cubicBezTo>
                    <a:cubicBezTo>
                      <a:pt x="531" y="514"/>
                      <a:pt x="533" y="516"/>
                      <a:pt x="535" y="518"/>
                    </a:cubicBezTo>
                    <a:cubicBezTo>
                      <a:pt x="545" y="525"/>
                      <a:pt x="563" y="537"/>
                      <a:pt x="586" y="551"/>
                    </a:cubicBezTo>
                    <a:cubicBezTo>
                      <a:pt x="652" y="592"/>
                      <a:pt x="752" y="651"/>
                      <a:pt x="752" y="651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1" y="645"/>
                      <a:pt x="751" y="645"/>
                      <a:pt x="751" y="645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3" y="643"/>
                      <a:pt x="753" y="643"/>
                      <a:pt x="753" y="643"/>
                    </a:cubicBezTo>
                    <a:cubicBezTo>
                      <a:pt x="752" y="644"/>
                      <a:pt x="751" y="644"/>
                      <a:pt x="751" y="645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3" y="643"/>
                      <a:pt x="753" y="643"/>
                      <a:pt x="753" y="643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3" y="643"/>
                      <a:pt x="753" y="643"/>
                    </a:cubicBezTo>
                    <a:cubicBezTo>
                      <a:pt x="754" y="647"/>
                      <a:pt x="754" y="647"/>
                      <a:pt x="754" y="647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6"/>
                      <a:pt x="754" y="646"/>
                      <a:pt x="754" y="646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6"/>
                      <a:pt x="754" y="646"/>
                      <a:pt x="754" y="646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4"/>
                      <a:pt x="754" y="644"/>
                      <a:pt x="754" y="644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4"/>
                      <a:pt x="754" y="644"/>
                      <a:pt x="754" y="644"/>
                    </a:cubicBezTo>
                    <a:cubicBezTo>
                      <a:pt x="754" y="643"/>
                      <a:pt x="754" y="643"/>
                      <a:pt x="754" y="643"/>
                    </a:cubicBezTo>
                    <a:cubicBezTo>
                      <a:pt x="754" y="643"/>
                      <a:pt x="754" y="643"/>
                      <a:pt x="753" y="643"/>
                    </a:cubicBezTo>
                    <a:cubicBezTo>
                      <a:pt x="751" y="642"/>
                      <a:pt x="745" y="639"/>
                      <a:pt x="738" y="635"/>
                    </a:cubicBezTo>
                    <a:cubicBezTo>
                      <a:pt x="712" y="622"/>
                      <a:pt x="663" y="595"/>
                      <a:pt x="620" y="571"/>
                    </a:cubicBezTo>
                    <a:cubicBezTo>
                      <a:pt x="599" y="559"/>
                      <a:pt x="579" y="548"/>
                      <a:pt x="565" y="540"/>
                    </a:cubicBezTo>
                    <a:cubicBezTo>
                      <a:pt x="557" y="535"/>
                      <a:pt x="551" y="532"/>
                      <a:pt x="547" y="530"/>
                    </a:cubicBezTo>
                    <a:cubicBezTo>
                      <a:pt x="545" y="529"/>
                      <a:pt x="544" y="528"/>
                      <a:pt x="542" y="527"/>
                    </a:cubicBezTo>
                    <a:cubicBezTo>
                      <a:pt x="542" y="527"/>
                      <a:pt x="541" y="527"/>
                      <a:pt x="541" y="526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40" y="526"/>
                      <a:pt x="539" y="526"/>
                      <a:pt x="539" y="526"/>
                    </a:cubicBezTo>
                    <a:cubicBezTo>
                      <a:pt x="538" y="526"/>
                      <a:pt x="538" y="526"/>
                      <a:pt x="537" y="526"/>
                    </a:cubicBezTo>
                    <a:cubicBezTo>
                      <a:pt x="537" y="526"/>
                      <a:pt x="536" y="527"/>
                      <a:pt x="535" y="528"/>
                    </a:cubicBezTo>
                    <a:cubicBezTo>
                      <a:pt x="539" y="530"/>
                      <a:pt x="539" y="530"/>
                      <a:pt x="539" y="530"/>
                    </a:cubicBezTo>
                    <a:cubicBezTo>
                      <a:pt x="535" y="527"/>
                      <a:pt x="535" y="527"/>
                      <a:pt x="535" y="527"/>
                    </a:cubicBezTo>
                    <a:cubicBezTo>
                      <a:pt x="535" y="528"/>
                      <a:pt x="535" y="529"/>
                      <a:pt x="535" y="530"/>
                    </a:cubicBezTo>
                    <a:cubicBezTo>
                      <a:pt x="535" y="530"/>
                      <a:pt x="535" y="531"/>
                      <a:pt x="535" y="531"/>
                    </a:cubicBezTo>
                    <a:cubicBezTo>
                      <a:pt x="535" y="532"/>
                      <a:pt x="536" y="532"/>
                      <a:pt x="536" y="532"/>
                    </a:cubicBezTo>
                    <a:cubicBezTo>
                      <a:pt x="536" y="533"/>
                      <a:pt x="536" y="533"/>
                      <a:pt x="537" y="533"/>
                    </a:cubicBezTo>
                    <a:cubicBezTo>
                      <a:pt x="538" y="534"/>
                      <a:pt x="539" y="535"/>
                      <a:pt x="541" y="537"/>
                    </a:cubicBezTo>
                    <a:cubicBezTo>
                      <a:pt x="549" y="542"/>
                      <a:pt x="566" y="553"/>
                      <a:pt x="587" y="566"/>
                    </a:cubicBezTo>
                    <a:cubicBezTo>
                      <a:pt x="619" y="586"/>
                      <a:pt x="660" y="611"/>
                      <a:pt x="694" y="631"/>
                    </a:cubicBezTo>
                    <a:cubicBezTo>
                      <a:pt x="710" y="642"/>
                      <a:pt x="725" y="651"/>
                      <a:pt x="735" y="657"/>
                    </a:cubicBezTo>
                    <a:cubicBezTo>
                      <a:pt x="740" y="660"/>
                      <a:pt x="745" y="663"/>
                      <a:pt x="748" y="665"/>
                    </a:cubicBezTo>
                    <a:cubicBezTo>
                      <a:pt x="749" y="666"/>
                      <a:pt x="750" y="666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5"/>
                      <a:pt x="754" y="665"/>
                      <a:pt x="754" y="665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5"/>
                      <a:pt x="754" y="665"/>
                      <a:pt x="754" y="665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6"/>
                      <a:pt x="750" y="666"/>
                      <a:pt x="750" y="666"/>
                    </a:cubicBezTo>
                    <a:cubicBezTo>
                      <a:pt x="751" y="667"/>
                      <a:pt x="751" y="667"/>
                      <a:pt x="751" y="667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6"/>
                      <a:pt x="750" y="666"/>
                      <a:pt x="750" y="666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4"/>
                      <a:pt x="750" y="664"/>
                      <a:pt x="750" y="664"/>
                    </a:cubicBezTo>
                    <a:cubicBezTo>
                      <a:pt x="750" y="665"/>
                      <a:pt x="750" y="666"/>
                      <a:pt x="750" y="666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0" y="664"/>
                      <a:pt x="750" y="664"/>
                      <a:pt x="750" y="664"/>
                    </a:cubicBezTo>
                    <a:cubicBezTo>
                      <a:pt x="754" y="664"/>
                      <a:pt x="754" y="664"/>
                      <a:pt x="754" y="664"/>
                    </a:cubicBezTo>
                    <a:cubicBezTo>
                      <a:pt x="756" y="661"/>
                      <a:pt x="756" y="661"/>
                      <a:pt x="756" y="661"/>
                    </a:cubicBezTo>
                    <a:cubicBezTo>
                      <a:pt x="756" y="661"/>
                      <a:pt x="703" y="632"/>
                      <a:pt x="650" y="604"/>
                    </a:cubicBezTo>
                    <a:cubicBezTo>
                      <a:pt x="624" y="590"/>
                      <a:pt x="597" y="575"/>
                      <a:pt x="577" y="565"/>
                    </a:cubicBezTo>
                    <a:cubicBezTo>
                      <a:pt x="567" y="559"/>
                      <a:pt x="559" y="555"/>
                      <a:pt x="553" y="552"/>
                    </a:cubicBezTo>
                    <a:cubicBezTo>
                      <a:pt x="550" y="550"/>
                      <a:pt x="548" y="549"/>
                      <a:pt x="546" y="548"/>
                    </a:cubicBezTo>
                    <a:cubicBezTo>
                      <a:pt x="545" y="548"/>
                      <a:pt x="545" y="547"/>
                      <a:pt x="544" y="547"/>
                    </a:cubicBezTo>
                    <a:cubicBezTo>
                      <a:pt x="543" y="547"/>
                      <a:pt x="543" y="547"/>
                      <a:pt x="543" y="547"/>
                    </a:cubicBezTo>
                    <a:cubicBezTo>
                      <a:pt x="543" y="547"/>
                      <a:pt x="543" y="547"/>
                      <a:pt x="543" y="547"/>
                    </a:cubicBezTo>
                    <a:cubicBezTo>
                      <a:pt x="543" y="547"/>
                      <a:pt x="543" y="547"/>
                      <a:pt x="543" y="547"/>
                    </a:cubicBezTo>
                    <a:cubicBezTo>
                      <a:pt x="543" y="547"/>
                      <a:pt x="542" y="546"/>
                      <a:pt x="542" y="546"/>
                    </a:cubicBezTo>
                    <a:cubicBezTo>
                      <a:pt x="540" y="546"/>
                      <a:pt x="539" y="547"/>
                      <a:pt x="538" y="548"/>
                    </a:cubicBezTo>
                    <a:cubicBezTo>
                      <a:pt x="538" y="549"/>
                      <a:pt x="538" y="550"/>
                      <a:pt x="538" y="551"/>
                    </a:cubicBezTo>
                    <a:cubicBezTo>
                      <a:pt x="538" y="552"/>
                      <a:pt x="538" y="552"/>
                      <a:pt x="538" y="553"/>
                    </a:cubicBezTo>
                    <a:cubicBezTo>
                      <a:pt x="539" y="554"/>
                      <a:pt x="539" y="555"/>
                      <a:pt x="540" y="555"/>
                    </a:cubicBezTo>
                    <a:cubicBezTo>
                      <a:pt x="541" y="557"/>
                      <a:pt x="543" y="558"/>
                      <a:pt x="545" y="560"/>
                    </a:cubicBezTo>
                    <a:cubicBezTo>
                      <a:pt x="554" y="567"/>
                      <a:pt x="571" y="578"/>
                      <a:pt x="591" y="590"/>
                    </a:cubicBezTo>
                    <a:cubicBezTo>
                      <a:pt x="652" y="628"/>
                      <a:pt x="743" y="681"/>
                      <a:pt x="743" y="681"/>
                    </a:cubicBezTo>
                    <a:cubicBezTo>
                      <a:pt x="745" y="678"/>
                      <a:pt x="745" y="678"/>
                      <a:pt x="745" y="678"/>
                    </a:cubicBezTo>
                    <a:cubicBezTo>
                      <a:pt x="742" y="675"/>
                      <a:pt x="742" y="675"/>
                      <a:pt x="742" y="675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3" y="674"/>
                      <a:pt x="742" y="675"/>
                      <a:pt x="742" y="675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5" y="677"/>
                      <a:pt x="745" y="677"/>
                      <a:pt x="745" y="677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5" y="675"/>
                      <a:pt x="745" y="675"/>
                      <a:pt x="745" y="675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5" y="675"/>
                      <a:pt x="745" y="675"/>
                      <a:pt x="745" y="675"/>
                    </a:cubicBezTo>
                    <a:cubicBezTo>
                      <a:pt x="745" y="674"/>
                      <a:pt x="745" y="674"/>
                      <a:pt x="745" y="674"/>
                    </a:cubicBezTo>
                    <a:cubicBezTo>
                      <a:pt x="744" y="674"/>
                      <a:pt x="744" y="674"/>
                      <a:pt x="744" y="674"/>
                    </a:cubicBezTo>
                    <a:cubicBezTo>
                      <a:pt x="744" y="674"/>
                      <a:pt x="742" y="673"/>
                      <a:pt x="740" y="672"/>
                    </a:cubicBezTo>
                    <a:cubicBezTo>
                      <a:pt x="731" y="668"/>
                      <a:pt x="715" y="660"/>
                      <a:pt x="695" y="649"/>
                    </a:cubicBezTo>
                    <a:cubicBezTo>
                      <a:pt x="666" y="634"/>
                      <a:pt x="630" y="613"/>
                      <a:pt x="601" y="597"/>
                    </a:cubicBezTo>
                    <a:cubicBezTo>
                      <a:pt x="586" y="589"/>
                      <a:pt x="573" y="582"/>
                      <a:pt x="564" y="576"/>
                    </a:cubicBezTo>
                    <a:cubicBezTo>
                      <a:pt x="560" y="574"/>
                      <a:pt x="556" y="572"/>
                      <a:pt x="554" y="570"/>
                    </a:cubicBezTo>
                    <a:cubicBezTo>
                      <a:pt x="551" y="569"/>
                      <a:pt x="550" y="568"/>
                      <a:pt x="550" y="568"/>
                    </a:cubicBezTo>
                    <a:cubicBezTo>
                      <a:pt x="548" y="567"/>
                      <a:pt x="545" y="568"/>
                      <a:pt x="544" y="569"/>
                    </a:cubicBezTo>
                    <a:cubicBezTo>
                      <a:pt x="544" y="570"/>
                      <a:pt x="544" y="571"/>
                      <a:pt x="544" y="572"/>
                    </a:cubicBezTo>
                    <a:cubicBezTo>
                      <a:pt x="544" y="573"/>
                      <a:pt x="544" y="574"/>
                      <a:pt x="544" y="574"/>
                    </a:cubicBezTo>
                    <a:cubicBezTo>
                      <a:pt x="545" y="575"/>
                      <a:pt x="545" y="576"/>
                      <a:pt x="546" y="576"/>
                    </a:cubicBezTo>
                    <a:cubicBezTo>
                      <a:pt x="547" y="578"/>
                      <a:pt x="549" y="579"/>
                      <a:pt x="551" y="581"/>
                    </a:cubicBezTo>
                    <a:cubicBezTo>
                      <a:pt x="560" y="587"/>
                      <a:pt x="576" y="598"/>
                      <a:pt x="596" y="610"/>
                    </a:cubicBezTo>
                    <a:cubicBezTo>
                      <a:pt x="655" y="647"/>
                      <a:pt x="744" y="699"/>
                      <a:pt x="744" y="699"/>
                    </a:cubicBezTo>
                    <a:cubicBezTo>
                      <a:pt x="745" y="699"/>
                      <a:pt x="746" y="699"/>
                      <a:pt x="747" y="699"/>
                    </a:cubicBezTo>
                    <a:cubicBezTo>
                      <a:pt x="748" y="699"/>
                      <a:pt x="749" y="698"/>
                      <a:pt x="749" y="697"/>
                    </a:cubicBezTo>
                    <a:cubicBezTo>
                      <a:pt x="750" y="696"/>
                      <a:pt x="750" y="695"/>
                      <a:pt x="749" y="694"/>
                    </a:cubicBezTo>
                    <a:cubicBezTo>
                      <a:pt x="749" y="693"/>
                      <a:pt x="749" y="692"/>
                      <a:pt x="748" y="692"/>
                    </a:cubicBezTo>
                    <a:cubicBezTo>
                      <a:pt x="748" y="692"/>
                      <a:pt x="700" y="664"/>
                      <a:pt x="651" y="637"/>
                    </a:cubicBezTo>
                    <a:cubicBezTo>
                      <a:pt x="627" y="623"/>
                      <a:pt x="602" y="609"/>
                      <a:pt x="583" y="599"/>
                    </a:cubicBezTo>
                    <a:cubicBezTo>
                      <a:pt x="574" y="594"/>
                      <a:pt x="566" y="590"/>
                      <a:pt x="560" y="587"/>
                    </a:cubicBezTo>
                    <a:cubicBezTo>
                      <a:pt x="557" y="585"/>
                      <a:pt x="554" y="584"/>
                      <a:pt x="553" y="583"/>
                    </a:cubicBezTo>
                    <a:cubicBezTo>
                      <a:pt x="552" y="583"/>
                      <a:pt x="551" y="582"/>
                      <a:pt x="550" y="582"/>
                    </a:cubicBezTo>
                    <a:cubicBezTo>
                      <a:pt x="550" y="582"/>
                      <a:pt x="549" y="582"/>
                      <a:pt x="549" y="582"/>
                    </a:cubicBezTo>
                    <a:cubicBezTo>
                      <a:pt x="549" y="582"/>
                      <a:pt x="548" y="581"/>
                      <a:pt x="547" y="581"/>
                    </a:cubicBezTo>
                    <a:cubicBezTo>
                      <a:pt x="547" y="581"/>
                      <a:pt x="547" y="581"/>
                      <a:pt x="546" y="582"/>
                    </a:cubicBezTo>
                    <a:cubicBezTo>
                      <a:pt x="545" y="582"/>
                      <a:pt x="545" y="582"/>
                      <a:pt x="544" y="583"/>
                    </a:cubicBezTo>
                    <a:cubicBezTo>
                      <a:pt x="543" y="585"/>
                      <a:pt x="543" y="588"/>
                      <a:pt x="545" y="589"/>
                    </a:cubicBezTo>
                    <a:cubicBezTo>
                      <a:pt x="746" y="714"/>
                      <a:pt x="746" y="714"/>
                      <a:pt x="746" y="714"/>
                    </a:cubicBezTo>
                    <a:cubicBezTo>
                      <a:pt x="748" y="711"/>
                      <a:pt x="748" y="711"/>
                      <a:pt x="748" y="711"/>
                    </a:cubicBezTo>
                    <a:cubicBezTo>
                      <a:pt x="750" y="707"/>
                      <a:pt x="750" y="707"/>
                      <a:pt x="750" y="707"/>
                    </a:cubicBezTo>
                    <a:cubicBezTo>
                      <a:pt x="750" y="707"/>
                      <a:pt x="704" y="680"/>
                      <a:pt x="656" y="653"/>
                    </a:cubicBezTo>
                    <a:cubicBezTo>
                      <a:pt x="632" y="639"/>
                      <a:pt x="608" y="626"/>
                      <a:pt x="589" y="615"/>
                    </a:cubicBezTo>
                    <a:cubicBezTo>
                      <a:pt x="579" y="610"/>
                      <a:pt x="571" y="606"/>
                      <a:pt x="564" y="603"/>
                    </a:cubicBezTo>
                    <a:cubicBezTo>
                      <a:pt x="561" y="601"/>
                      <a:pt x="559" y="600"/>
                      <a:pt x="556" y="599"/>
                    </a:cubicBezTo>
                    <a:cubicBezTo>
                      <a:pt x="555" y="599"/>
                      <a:pt x="554" y="599"/>
                      <a:pt x="553" y="598"/>
                    </a:cubicBezTo>
                    <a:cubicBezTo>
                      <a:pt x="552" y="598"/>
                      <a:pt x="552" y="598"/>
                      <a:pt x="551" y="598"/>
                    </a:cubicBezTo>
                    <a:cubicBezTo>
                      <a:pt x="550" y="598"/>
                      <a:pt x="550" y="598"/>
                      <a:pt x="549" y="598"/>
                    </a:cubicBezTo>
                    <a:cubicBezTo>
                      <a:pt x="548" y="598"/>
                      <a:pt x="547" y="599"/>
                      <a:pt x="546" y="600"/>
                    </a:cubicBezTo>
                    <a:cubicBezTo>
                      <a:pt x="545" y="602"/>
                      <a:pt x="546" y="604"/>
                      <a:pt x="548" y="605"/>
                    </a:cubicBezTo>
                    <a:cubicBezTo>
                      <a:pt x="741" y="726"/>
                      <a:pt x="741" y="726"/>
                      <a:pt x="741" y="726"/>
                    </a:cubicBezTo>
                    <a:cubicBezTo>
                      <a:pt x="743" y="723"/>
                      <a:pt x="743" y="723"/>
                      <a:pt x="743" y="723"/>
                    </a:cubicBezTo>
                    <a:cubicBezTo>
                      <a:pt x="745" y="719"/>
                      <a:pt x="745" y="719"/>
                      <a:pt x="745" y="719"/>
                    </a:cubicBezTo>
                    <a:cubicBezTo>
                      <a:pt x="745" y="719"/>
                      <a:pt x="697" y="694"/>
                      <a:pt x="649" y="669"/>
                    </a:cubicBezTo>
                    <a:cubicBezTo>
                      <a:pt x="625" y="656"/>
                      <a:pt x="601" y="643"/>
                      <a:pt x="582" y="634"/>
                    </a:cubicBezTo>
                    <a:cubicBezTo>
                      <a:pt x="573" y="629"/>
                      <a:pt x="565" y="625"/>
                      <a:pt x="560" y="622"/>
                    </a:cubicBezTo>
                    <a:cubicBezTo>
                      <a:pt x="557" y="621"/>
                      <a:pt x="554" y="620"/>
                      <a:pt x="553" y="619"/>
                    </a:cubicBezTo>
                    <a:cubicBezTo>
                      <a:pt x="552" y="619"/>
                      <a:pt x="551" y="618"/>
                      <a:pt x="550" y="618"/>
                    </a:cubicBezTo>
                    <a:cubicBezTo>
                      <a:pt x="550" y="618"/>
                      <a:pt x="550" y="618"/>
                      <a:pt x="550" y="618"/>
                    </a:cubicBezTo>
                    <a:cubicBezTo>
                      <a:pt x="549" y="618"/>
                      <a:pt x="549" y="618"/>
                      <a:pt x="548" y="618"/>
                    </a:cubicBezTo>
                    <a:cubicBezTo>
                      <a:pt x="548" y="618"/>
                      <a:pt x="547" y="618"/>
                      <a:pt x="547" y="618"/>
                    </a:cubicBezTo>
                    <a:cubicBezTo>
                      <a:pt x="546" y="618"/>
                      <a:pt x="545" y="618"/>
                      <a:pt x="545" y="619"/>
                    </a:cubicBezTo>
                    <a:cubicBezTo>
                      <a:pt x="548" y="622"/>
                      <a:pt x="548" y="622"/>
                      <a:pt x="548" y="622"/>
                    </a:cubicBezTo>
                    <a:cubicBezTo>
                      <a:pt x="545" y="619"/>
                      <a:pt x="545" y="619"/>
                      <a:pt x="545" y="619"/>
                    </a:cubicBezTo>
                    <a:cubicBezTo>
                      <a:pt x="544" y="620"/>
                      <a:pt x="544" y="621"/>
                      <a:pt x="544" y="622"/>
                    </a:cubicBezTo>
                    <a:cubicBezTo>
                      <a:pt x="544" y="623"/>
                      <a:pt x="544" y="623"/>
                      <a:pt x="544" y="623"/>
                    </a:cubicBezTo>
                    <a:cubicBezTo>
                      <a:pt x="545" y="624"/>
                      <a:pt x="545" y="624"/>
                      <a:pt x="545" y="624"/>
                    </a:cubicBezTo>
                    <a:cubicBezTo>
                      <a:pt x="546" y="625"/>
                      <a:pt x="546" y="625"/>
                      <a:pt x="546" y="625"/>
                    </a:cubicBezTo>
                    <a:cubicBezTo>
                      <a:pt x="547" y="626"/>
                      <a:pt x="548" y="627"/>
                      <a:pt x="550" y="628"/>
                    </a:cubicBezTo>
                    <a:cubicBezTo>
                      <a:pt x="564" y="638"/>
                      <a:pt x="612" y="667"/>
                      <a:pt x="656" y="694"/>
                    </a:cubicBezTo>
                    <a:cubicBezTo>
                      <a:pt x="700" y="722"/>
                      <a:pt x="741" y="747"/>
                      <a:pt x="741" y="747"/>
                    </a:cubicBezTo>
                    <a:cubicBezTo>
                      <a:pt x="743" y="743"/>
                      <a:pt x="743" y="743"/>
                      <a:pt x="743" y="743"/>
                    </a:cubicBezTo>
                    <a:cubicBezTo>
                      <a:pt x="745" y="740"/>
                      <a:pt x="745" y="740"/>
                      <a:pt x="745" y="740"/>
                    </a:cubicBezTo>
                    <a:cubicBezTo>
                      <a:pt x="745" y="740"/>
                      <a:pt x="700" y="713"/>
                      <a:pt x="655" y="687"/>
                    </a:cubicBezTo>
                    <a:cubicBezTo>
                      <a:pt x="632" y="674"/>
                      <a:pt x="608" y="661"/>
                      <a:pt x="590" y="651"/>
                    </a:cubicBezTo>
                    <a:cubicBezTo>
                      <a:pt x="581" y="646"/>
                      <a:pt x="573" y="642"/>
                      <a:pt x="567" y="639"/>
                    </a:cubicBezTo>
                    <a:cubicBezTo>
                      <a:pt x="564" y="637"/>
                      <a:pt x="561" y="636"/>
                      <a:pt x="559" y="635"/>
                    </a:cubicBezTo>
                    <a:cubicBezTo>
                      <a:pt x="558" y="635"/>
                      <a:pt x="557" y="635"/>
                      <a:pt x="557" y="634"/>
                    </a:cubicBezTo>
                    <a:cubicBezTo>
                      <a:pt x="556" y="634"/>
                      <a:pt x="555" y="634"/>
                      <a:pt x="554" y="634"/>
                    </a:cubicBezTo>
                    <a:cubicBezTo>
                      <a:pt x="554" y="634"/>
                      <a:pt x="553" y="634"/>
                      <a:pt x="552" y="634"/>
                    </a:cubicBezTo>
                    <a:cubicBezTo>
                      <a:pt x="552" y="634"/>
                      <a:pt x="551" y="635"/>
                      <a:pt x="550" y="636"/>
                    </a:cubicBezTo>
                    <a:cubicBezTo>
                      <a:pt x="550" y="636"/>
                      <a:pt x="550" y="636"/>
                      <a:pt x="550" y="636"/>
                    </a:cubicBezTo>
                    <a:cubicBezTo>
                      <a:pt x="550" y="637"/>
                      <a:pt x="549" y="637"/>
                      <a:pt x="549" y="638"/>
                    </a:cubicBezTo>
                    <a:cubicBezTo>
                      <a:pt x="549" y="639"/>
                      <a:pt x="550" y="640"/>
                      <a:pt x="550" y="640"/>
                    </a:cubicBezTo>
                    <a:cubicBezTo>
                      <a:pt x="551" y="641"/>
                      <a:pt x="551" y="642"/>
                      <a:pt x="552" y="643"/>
                    </a:cubicBezTo>
                    <a:cubicBezTo>
                      <a:pt x="553" y="644"/>
                      <a:pt x="555" y="645"/>
                      <a:pt x="557" y="647"/>
                    </a:cubicBezTo>
                    <a:cubicBezTo>
                      <a:pt x="565" y="653"/>
                      <a:pt x="580" y="663"/>
                      <a:pt x="599" y="674"/>
                    </a:cubicBezTo>
                    <a:cubicBezTo>
                      <a:pt x="626" y="691"/>
                      <a:pt x="661" y="712"/>
                      <a:pt x="689" y="728"/>
                    </a:cubicBezTo>
                    <a:cubicBezTo>
                      <a:pt x="703" y="737"/>
                      <a:pt x="715" y="744"/>
                      <a:pt x="724" y="749"/>
                    </a:cubicBezTo>
                    <a:cubicBezTo>
                      <a:pt x="728" y="752"/>
                      <a:pt x="732" y="754"/>
                      <a:pt x="734" y="755"/>
                    </a:cubicBezTo>
                    <a:cubicBezTo>
                      <a:pt x="735" y="756"/>
                      <a:pt x="736" y="757"/>
                      <a:pt x="737" y="757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9" y="756"/>
                      <a:pt x="739" y="756"/>
                      <a:pt x="739" y="756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9" y="756"/>
                      <a:pt x="739" y="756"/>
                      <a:pt x="739" y="756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7"/>
                      <a:pt x="737" y="757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6" y="755"/>
                      <a:pt x="736" y="755"/>
                      <a:pt x="736" y="755"/>
                    </a:cubicBezTo>
                    <a:cubicBezTo>
                      <a:pt x="736" y="756"/>
                      <a:pt x="736" y="756"/>
                      <a:pt x="737" y="757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6" y="755"/>
                      <a:pt x="736" y="755"/>
                      <a:pt x="736" y="755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3"/>
                      <a:pt x="737" y="753"/>
                      <a:pt x="737" y="753"/>
                    </a:cubicBezTo>
                    <a:cubicBezTo>
                      <a:pt x="736" y="753"/>
                      <a:pt x="736" y="754"/>
                      <a:pt x="736" y="755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37" y="753"/>
                      <a:pt x="737" y="753"/>
                      <a:pt x="737" y="753"/>
                    </a:cubicBezTo>
                    <a:cubicBezTo>
                      <a:pt x="740" y="755"/>
                      <a:pt x="740" y="755"/>
                      <a:pt x="740" y="755"/>
                    </a:cubicBezTo>
                    <a:cubicBezTo>
                      <a:pt x="742" y="751"/>
                      <a:pt x="742" y="751"/>
                      <a:pt x="742" y="751"/>
                    </a:cubicBezTo>
                    <a:cubicBezTo>
                      <a:pt x="550" y="652"/>
                      <a:pt x="550" y="652"/>
                      <a:pt x="550" y="652"/>
                    </a:cubicBezTo>
                    <a:cubicBezTo>
                      <a:pt x="548" y="651"/>
                      <a:pt x="546" y="651"/>
                      <a:pt x="545" y="653"/>
                    </a:cubicBezTo>
                    <a:cubicBezTo>
                      <a:pt x="544" y="655"/>
                      <a:pt x="544" y="657"/>
                      <a:pt x="546" y="659"/>
                    </a:cubicBezTo>
                    <a:cubicBezTo>
                      <a:pt x="546" y="659"/>
                      <a:pt x="550" y="661"/>
                      <a:pt x="557" y="665"/>
                    </a:cubicBezTo>
                    <a:cubicBezTo>
                      <a:pt x="582" y="680"/>
                      <a:pt x="643" y="717"/>
                      <a:pt x="698" y="751"/>
                    </a:cubicBezTo>
                    <a:cubicBezTo>
                      <a:pt x="726" y="768"/>
                      <a:pt x="752" y="784"/>
                      <a:pt x="771" y="797"/>
                    </a:cubicBezTo>
                    <a:cubicBezTo>
                      <a:pt x="781" y="803"/>
                      <a:pt x="789" y="808"/>
                      <a:pt x="794" y="812"/>
                    </a:cubicBezTo>
                    <a:cubicBezTo>
                      <a:pt x="797" y="814"/>
                      <a:pt x="799" y="815"/>
                      <a:pt x="800" y="816"/>
                    </a:cubicBezTo>
                    <a:cubicBezTo>
                      <a:pt x="801" y="817"/>
                      <a:pt x="801" y="817"/>
                      <a:pt x="801" y="817"/>
                    </a:cubicBezTo>
                    <a:cubicBezTo>
                      <a:pt x="802" y="817"/>
                      <a:pt x="802" y="817"/>
                      <a:pt x="802" y="817"/>
                    </a:cubicBezTo>
                    <a:cubicBezTo>
                      <a:pt x="803" y="816"/>
                      <a:pt x="803" y="816"/>
                      <a:pt x="803" y="816"/>
                    </a:cubicBezTo>
                    <a:cubicBezTo>
                      <a:pt x="801" y="817"/>
                      <a:pt x="801" y="817"/>
                      <a:pt x="801" y="817"/>
                    </a:cubicBezTo>
                    <a:cubicBezTo>
                      <a:pt x="802" y="817"/>
                      <a:pt x="802" y="817"/>
                      <a:pt x="802" y="817"/>
                    </a:cubicBezTo>
                    <a:cubicBezTo>
                      <a:pt x="803" y="816"/>
                      <a:pt x="803" y="816"/>
                      <a:pt x="803" y="816"/>
                    </a:cubicBezTo>
                    <a:cubicBezTo>
                      <a:pt x="801" y="817"/>
                      <a:pt x="801" y="817"/>
                      <a:pt x="801" y="817"/>
                    </a:cubicBezTo>
                    <a:cubicBezTo>
                      <a:pt x="804" y="815"/>
                      <a:pt x="804" y="815"/>
                      <a:pt x="804" y="815"/>
                    </a:cubicBezTo>
                    <a:cubicBezTo>
                      <a:pt x="801" y="815"/>
                      <a:pt x="801" y="815"/>
                      <a:pt x="801" y="815"/>
                    </a:cubicBezTo>
                    <a:cubicBezTo>
                      <a:pt x="801" y="816"/>
                      <a:pt x="801" y="817"/>
                      <a:pt x="801" y="817"/>
                    </a:cubicBezTo>
                    <a:cubicBezTo>
                      <a:pt x="804" y="815"/>
                      <a:pt x="804" y="815"/>
                      <a:pt x="804" y="815"/>
                    </a:cubicBezTo>
                    <a:cubicBezTo>
                      <a:pt x="801" y="815"/>
                      <a:pt x="801" y="815"/>
                      <a:pt x="801" y="815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2" y="813"/>
                      <a:pt x="802" y="813"/>
                      <a:pt x="802" y="813"/>
                    </a:cubicBezTo>
                    <a:cubicBezTo>
                      <a:pt x="801" y="814"/>
                      <a:pt x="801" y="815"/>
                      <a:pt x="801" y="815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2" y="813"/>
                      <a:pt x="802" y="813"/>
                      <a:pt x="802" y="813"/>
                    </a:cubicBezTo>
                    <a:cubicBezTo>
                      <a:pt x="805" y="816"/>
                      <a:pt x="805" y="816"/>
                      <a:pt x="805" y="816"/>
                    </a:cubicBezTo>
                    <a:cubicBezTo>
                      <a:pt x="802" y="813"/>
                      <a:pt x="802" y="813"/>
                      <a:pt x="802" y="813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4" y="812"/>
                      <a:pt x="804" y="812"/>
                      <a:pt x="804" y="812"/>
                    </a:cubicBezTo>
                    <a:cubicBezTo>
                      <a:pt x="803" y="812"/>
                      <a:pt x="802" y="812"/>
                      <a:pt x="802" y="813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4" y="812"/>
                      <a:pt x="804" y="812"/>
                      <a:pt x="804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2"/>
                      <a:pt x="804" y="812"/>
                      <a:pt x="804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5"/>
                      <a:pt x="805" y="815"/>
                      <a:pt x="805" y="815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3"/>
                      <a:pt x="805" y="813"/>
                      <a:pt x="805" y="813"/>
                    </a:cubicBezTo>
                    <a:cubicBezTo>
                      <a:pt x="806" y="812"/>
                      <a:pt x="806" y="812"/>
                      <a:pt x="806" y="812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3"/>
                      <a:pt x="805" y="813"/>
                      <a:pt x="805" y="813"/>
                    </a:cubicBezTo>
                    <a:cubicBezTo>
                      <a:pt x="806" y="812"/>
                      <a:pt x="806" y="812"/>
                      <a:pt x="806" y="812"/>
                    </a:cubicBezTo>
                    <a:cubicBezTo>
                      <a:pt x="805" y="812"/>
                      <a:pt x="805" y="812"/>
                      <a:pt x="805" y="812"/>
                    </a:cubicBezTo>
                    <a:cubicBezTo>
                      <a:pt x="805" y="811"/>
                      <a:pt x="803" y="811"/>
                      <a:pt x="801" y="809"/>
                    </a:cubicBezTo>
                    <a:cubicBezTo>
                      <a:pt x="791" y="804"/>
                      <a:pt x="770" y="793"/>
                      <a:pt x="745" y="779"/>
                    </a:cubicBezTo>
                    <a:cubicBezTo>
                      <a:pt x="707" y="757"/>
                      <a:pt x="658" y="729"/>
                      <a:pt x="618" y="707"/>
                    </a:cubicBezTo>
                    <a:cubicBezTo>
                      <a:pt x="599" y="695"/>
                      <a:pt x="581" y="685"/>
                      <a:pt x="569" y="678"/>
                    </a:cubicBezTo>
                    <a:cubicBezTo>
                      <a:pt x="563" y="675"/>
                      <a:pt x="558" y="672"/>
                      <a:pt x="554" y="670"/>
                    </a:cubicBezTo>
                    <a:cubicBezTo>
                      <a:pt x="551" y="668"/>
                      <a:pt x="549" y="667"/>
                      <a:pt x="549" y="667"/>
                    </a:cubicBezTo>
                    <a:cubicBezTo>
                      <a:pt x="547" y="666"/>
                      <a:pt x="545" y="666"/>
                      <a:pt x="544" y="668"/>
                    </a:cubicBezTo>
                    <a:cubicBezTo>
                      <a:pt x="543" y="669"/>
                      <a:pt x="543" y="670"/>
                      <a:pt x="543" y="670"/>
                    </a:cubicBezTo>
                    <a:cubicBezTo>
                      <a:pt x="543" y="671"/>
                      <a:pt x="543" y="672"/>
                      <a:pt x="543" y="672"/>
                    </a:cubicBezTo>
                    <a:cubicBezTo>
                      <a:pt x="544" y="673"/>
                      <a:pt x="544" y="673"/>
                      <a:pt x="544" y="673"/>
                    </a:cubicBezTo>
                    <a:cubicBezTo>
                      <a:pt x="545" y="674"/>
                      <a:pt x="545" y="674"/>
                      <a:pt x="545" y="674"/>
                    </a:cubicBezTo>
                    <a:cubicBezTo>
                      <a:pt x="546" y="675"/>
                      <a:pt x="548" y="676"/>
                      <a:pt x="550" y="678"/>
                    </a:cubicBezTo>
                    <a:cubicBezTo>
                      <a:pt x="560" y="684"/>
                      <a:pt x="580" y="697"/>
                      <a:pt x="604" y="712"/>
                    </a:cubicBezTo>
                    <a:cubicBezTo>
                      <a:pt x="679" y="759"/>
                      <a:pt x="797" y="831"/>
                      <a:pt x="797" y="831"/>
                    </a:cubicBezTo>
                    <a:cubicBezTo>
                      <a:pt x="799" y="828"/>
                      <a:pt x="799" y="828"/>
                      <a:pt x="799" y="828"/>
                    </a:cubicBezTo>
                    <a:cubicBezTo>
                      <a:pt x="801" y="824"/>
                      <a:pt x="801" y="824"/>
                      <a:pt x="801" y="824"/>
                    </a:cubicBezTo>
                    <a:cubicBezTo>
                      <a:pt x="801" y="824"/>
                      <a:pt x="742" y="790"/>
                      <a:pt x="682" y="756"/>
                    </a:cubicBezTo>
                    <a:cubicBezTo>
                      <a:pt x="651" y="739"/>
                      <a:pt x="621" y="722"/>
                      <a:pt x="596" y="709"/>
                    </a:cubicBezTo>
                    <a:cubicBezTo>
                      <a:pt x="584" y="702"/>
                      <a:pt x="574" y="697"/>
                      <a:pt x="566" y="693"/>
                    </a:cubicBezTo>
                    <a:cubicBezTo>
                      <a:pt x="562" y="691"/>
                      <a:pt x="559" y="690"/>
                      <a:pt x="556" y="689"/>
                    </a:cubicBezTo>
                    <a:cubicBezTo>
                      <a:pt x="554" y="688"/>
                      <a:pt x="553" y="688"/>
                      <a:pt x="552" y="687"/>
                    </a:cubicBezTo>
                    <a:cubicBezTo>
                      <a:pt x="551" y="687"/>
                      <a:pt x="550" y="687"/>
                      <a:pt x="549" y="687"/>
                    </a:cubicBezTo>
                    <a:cubicBezTo>
                      <a:pt x="548" y="687"/>
                      <a:pt x="548" y="687"/>
                      <a:pt x="547" y="687"/>
                    </a:cubicBezTo>
                    <a:cubicBezTo>
                      <a:pt x="546" y="687"/>
                      <a:pt x="545" y="688"/>
                      <a:pt x="545" y="689"/>
                    </a:cubicBezTo>
                    <a:cubicBezTo>
                      <a:pt x="545" y="689"/>
                      <a:pt x="545" y="689"/>
                      <a:pt x="545" y="689"/>
                    </a:cubicBezTo>
                    <a:cubicBezTo>
                      <a:pt x="544" y="690"/>
                      <a:pt x="544" y="691"/>
                      <a:pt x="544" y="691"/>
                    </a:cubicBezTo>
                    <a:cubicBezTo>
                      <a:pt x="544" y="693"/>
                      <a:pt x="545" y="693"/>
                      <a:pt x="545" y="694"/>
                    </a:cubicBezTo>
                    <a:cubicBezTo>
                      <a:pt x="546" y="695"/>
                      <a:pt x="546" y="695"/>
                      <a:pt x="547" y="696"/>
                    </a:cubicBezTo>
                    <a:cubicBezTo>
                      <a:pt x="549" y="697"/>
                      <a:pt x="551" y="699"/>
                      <a:pt x="554" y="701"/>
                    </a:cubicBezTo>
                    <a:cubicBezTo>
                      <a:pt x="564" y="708"/>
                      <a:pt x="584" y="721"/>
                      <a:pt x="609" y="735"/>
                    </a:cubicBezTo>
                    <a:cubicBezTo>
                      <a:pt x="645" y="757"/>
                      <a:pt x="691" y="784"/>
                      <a:pt x="727" y="806"/>
                    </a:cubicBezTo>
                    <a:cubicBezTo>
                      <a:pt x="746" y="817"/>
                      <a:pt x="762" y="827"/>
                      <a:pt x="773" y="834"/>
                    </a:cubicBezTo>
                    <a:cubicBezTo>
                      <a:pt x="779" y="838"/>
                      <a:pt x="783" y="841"/>
                      <a:pt x="787" y="843"/>
                    </a:cubicBezTo>
                    <a:cubicBezTo>
                      <a:pt x="788" y="844"/>
                      <a:pt x="789" y="845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1" y="846"/>
                      <a:pt x="791" y="846"/>
                      <a:pt x="791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1" y="846"/>
                      <a:pt x="791" y="846"/>
                      <a:pt x="791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2" y="845"/>
                      <a:pt x="792" y="845"/>
                      <a:pt x="792" y="845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2" y="845"/>
                      <a:pt x="792" y="845"/>
                      <a:pt x="792" y="845"/>
                    </a:cubicBezTo>
                    <a:cubicBezTo>
                      <a:pt x="790" y="846"/>
                      <a:pt x="790" y="846"/>
                      <a:pt x="790" y="846"/>
                    </a:cubicBezTo>
                    <a:cubicBezTo>
                      <a:pt x="793" y="844"/>
                      <a:pt x="793" y="844"/>
                      <a:pt x="793" y="844"/>
                    </a:cubicBezTo>
                    <a:cubicBezTo>
                      <a:pt x="790" y="844"/>
                      <a:pt x="790" y="844"/>
                      <a:pt x="790" y="844"/>
                    </a:cubicBezTo>
                    <a:cubicBezTo>
                      <a:pt x="790" y="845"/>
                      <a:pt x="790" y="845"/>
                      <a:pt x="790" y="846"/>
                    </a:cubicBezTo>
                    <a:cubicBezTo>
                      <a:pt x="793" y="844"/>
                      <a:pt x="793" y="844"/>
                      <a:pt x="793" y="844"/>
                    </a:cubicBezTo>
                    <a:cubicBezTo>
                      <a:pt x="790" y="844"/>
                      <a:pt x="790" y="844"/>
                      <a:pt x="790" y="844"/>
                    </a:cubicBezTo>
                    <a:cubicBezTo>
                      <a:pt x="794" y="844"/>
                      <a:pt x="794" y="844"/>
                      <a:pt x="794" y="844"/>
                    </a:cubicBezTo>
                    <a:cubicBezTo>
                      <a:pt x="790" y="842"/>
                      <a:pt x="790" y="842"/>
                      <a:pt x="790" y="842"/>
                    </a:cubicBezTo>
                    <a:cubicBezTo>
                      <a:pt x="790" y="843"/>
                      <a:pt x="790" y="844"/>
                      <a:pt x="790" y="844"/>
                    </a:cubicBezTo>
                    <a:cubicBezTo>
                      <a:pt x="794" y="844"/>
                      <a:pt x="794" y="844"/>
                      <a:pt x="794" y="844"/>
                    </a:cubicBezTo>
                    <a:cubicBezTo>
                      <a:pt x="790" y="842"/>
                      <a:pt x="790" y="842"/>
                      <a:pt x="790" y="842"/>
                    </a:cubicBezTo>
                    <a:cubicBezTo>
                      <a:pt x="794" y="845"/>
                      <a:pt x="794" y="845"/>
                      <a:pt x="794" y="845"/>
                    </a:cubicBezTo>
                    <a:cubicBezTo>
                      <a:pt x="796" y="841"/>
                      <a:pt x="796" y="841"/>
                      <a:pt x="796" y="841"/>
                    </a:cubicBezTo>
                    <a:cubicBezTo>
                      <a:pt x="547" y="705"/>
                      <a:pt x="547" y="705"/>
                      <a:pt x="547" y="705"/>
                    </a:cubicBezTo>
                    <a:cubicBezTo>
                      <a:pt x="545" y="704"/>
                      <a:pt x="542" y="704"/>
                      <a:pt x="541" y="706"/>
                    </a:cubicBezTo>
                    <a:cubicBezTo>
                      <a:pt x="540" y="708"/>
                      <a:pt x="541" y="710"/>
                      <a:pt x="542" y="711"/>
                    </a:cubicBezTo>
                    <a:cubicBezTo>
                      <a:pt x="605" y="751"/>
                      <a:pt x="605" y="751"/>
                      <a:pt x="605" y="751"/>
                    </a:cubicBezTo>
                    <a:cubicBezTo>
                      <a:pt x="545" y="716"/>
                      <a:pt x="545" y="716"/>
                      <a:pt x="545" y="716"/>
                    </a:cubicBezTo>
                    <a:cubicBezTo>
                      <a:pt x="543" y="715"/>
                      <a:pt x="540" y="715"/>
                      <a:pt x="539" y="717"/>
                    </a:cubicBezTo>
                    <a:cubicBezTo>
                      <a:pt x="538" y="719"/>
                      <a:pt x="539" y="722"/>
                      <a:pt x="541" y="723"/>
                    </a:cubicBezTo>
                    <a:cubicBezTo>
                      <a:pt x="784" y="875"/>
                      <a:pt x="784" y="875"/>
                      <a:pt x="784" y="875"/>
                    </a:cubicBezTo>
                    <a:cubicBezTo>
                      <a:pt x="786" y="871"/>
                      <a:pt x="786" y="871"/>
                      <a:pt x="786" y="871"/>
                    </a:cubicBezTo>
                    <a:cubicBezTo>
                      <a:pt x="788" y="868"/>
                      <a:pt x="788" y="868"/>
                      <a:pt x="788" y="868"/>
                    </a:cubicBezTo>
                    <a:cubicBezTo>
                      <a:pt x="788" y="868"/>
                      <a:pt x="727" y="834"/>
                      <a:pt x="666" y="799"/>
                    </a:cubicBezTo>
                    <a:cubicBezTo>
                      <a:pt x="635" y="782"/>
                      <a:pt x="604" y="765"/>
                      <a:pt x="580" y="752"/>
                    </a:cubicBezTo>
                    <a:cubicBezTo>
                      <a:pt x="568" y="746"/>
                      <a:pt x="558" y="741"/>
                      <a:pt x="551" y="737"/>
                    </a:cubicBezTo>
                    <a:cubicBezTo>
                      <a:pt x="547" y="735"/>
                      <a:pt x="544" y="733"/>
                      <a:pt x="542" y="732"/>
                    </a:cubicBezTo>
                    <a:cubicBezTo>
                      <a:pt x="541" y="732"/>
                      <a:pt x="540" y="731"/>
                      <a:pt x="539" y="731"/>
                    </a:cubicBezTo>
                    <a:cubicBezTo>
                      <a:pt x="538" y="731"/>
                      <a:pt x="538" y="731"/>
                      <a:pt x="538" y="731"/>
                    </a:cubicBezTo>
                    <a:cubicBezTo>
                      <a:pt x="537" y="731"/>
                      <a:pt x="537" y="731"/>
                      <a:pt x="536" y="731"/>
                    </a:cubicBezTo>
                    <a:cubicBezTo>
                      <a:pt x="536" y="731"/>
                      <a:pt x="535" y="731"/>
                      <a:pt x="535" y="731"/>
                    </a:cubicBezTo>
                    <a:cubicBezTo>
                      <a:pt x="534" y="731"/>
                      <a:pt x="533" y="731"/>
                      <a:pt x="532" y="732"/>
                    </a:cubicBezTo>
                    <a:cubicBezTo>
                      <a:pt x="532" y="733"/>
                      <a:pt x="532" y="734"/>
                      <a:pt x="532" y="736"/>
                    </a:cubicBezTo>
                    <a:cubicBezTo>
                      <a:pt x="532" y="737"/>
                      <a:pt x="533" y="737"/>
                      <a:pt x="534" y="738"/>
                    </a:cubicBezTo>
                    <a:cubicBezTo>
                      <a:pt x="534" y="738"/>
                      <a:pt x="538" y="740"/>
                      <a:pt x="544" y="744"/>
                    </a:cubicBezTo>
                    <a:cubicBezTo>
                      <a:pt x="568" y="758"/>
                      <a:pt x="626" y="793"/>
                      <a:pt x="678" y="826"/>
                    </a:cubicBezTo>
                    <a:cubicBezTo>
                      <a:pt x="705" y="842"/>
                      <a:pt x="729" y="857"/>
                      <a:pt x="748" y="869"/>
                    </a:cubicBezTo>
                    <a:cubicBezTo>
                      <a:pt x="757" y="875"/>
                      <a:pt x="764" y="880"/>
                      <a:pt x="769" y="883"/>
                    </a:cubicBezTo>
                    <a:cubicBezTo>
                      <a:pt x="772" y="885"/>
                      <a:pt x="774" y="887"/>
                      <a:pt x="775" y="888"/>
                    </a:cubicBezTo>
                    <a:cubicBezTo>
                      <a:pt x="776" y="888"/>
                      <a:pt x="776" y="889"/>
                      <a:pt x="776" y="889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8" y="888"/>
                      <a:pt x="778" y="888"/>
                      <a:pt x="778" y="888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8" y="888"/>
                      <a:pt x="778" y="888"/>
                      <a:pt x="778" y="888"/>
                    </a:cubicBezTo>
                    <a:cubicBezTo>
                      <a:pt x="776" y="889"/>
                      <a:pt x="776" y="889"/>
                      <a:pt x="776" y="889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7"/>
                      <a:pt x="776" y="887"/>
                      <a:pt x="776" y="887"/>
                    </a:cubicBezTo>
                    <a:cubicBezTo>
                      <a:pt x="776" y="888"/>
                      <a:pt x="776" y="888"/>
                      <a:pt x="776" y="889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7"/>
                      <a:pt x="776" y="887"/>
                      <a:pt x="776" y="887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5"/>
                      <a:pt x="776" y="885"/>
                      <a:pt x="776" y="885"/>
                    </a:cubicBezTo>
                    <a:cubicBezTo>
                      <a:pt x="776" y="885"/>
                      <a:pt x="776" y="886"/>
                      <a:pt x="776" y="887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6" y="885"/>
                      <a:pt x="776" y="885"/>
                      <a:pt x="776" y="885"/>
                    </a:cubicBezTo>
                    <a:cubicBezTo>
                      <a:pt x="780" y="887"/>
                      <a:pt x="780" y="887"/>
                      <a:pt x="780" y="887"/>
                    </a:cubicBezTo>
                    <a:cubicBezTo>
                      <a:pt x="776" y="885"/>
                      <a:pt x="776" y="885"/>
                      <a:pt x="776" y="885"/>
                    </a:cubicBezTo>
                    <a:cubicBezTo>
                      <a:pt x="780" y="887"/>
                      <a:pt x="780" y="887"/>
                      <a:pt x="780" y="887"/>
                    </a:cubicBezTo>
                    <a:cubicBezTo>
                      <a:pt x="778" y="883"/>
                      <a:pt x="778" y="883"/>
                      <a:pt x="778" y="883"/>
                    </a:cubicBezTo>
                    <a:cubicBezTo>
                      <a:pt x="778" y="883"/>
                      <a:pt x="777" y="884"/>
                      <a:pt x="776" y="885"/>
                    </a:cubicBezTo>
                    <a:cubicBezTo>
                      <a:pt x="780" y="887"/>
                      <a:pt x="780" y="887"/>
                      <a:pt x="780" y="887"/>
                    </a:cubicBezTo>
                    <a:cubicBezTo>
                      <a:pt x="778" y="883"/>
                      <a:pt x="778" y="883"/>
                      <a:pt x="778" y="883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9" y="883"/>
                      <a:pt x="779" y="883"/>
                      <a:pt x="779" y="883"/>
                    </a:cubicBezTo>
                    <a:cubicBezTo>
                      <a:pt x="779" y="883"/>
                      <a:pt x="779" y="883"/>
                      <a:pt x="778" y="883"/>
                    </a:cubicBezTo>
                    <a:cubicBezTo>
                      <a:pt x="779" y="887"/>
                      <a:pt x="779" y="887"/>
                      <a:pt x="779" y="887"/>
                    </a:cubicBezTo>
                    <a:cubicBezTo>
                      <a:pt x="779" y="883"/>
                      <a:pt x="779" y="883"/>
                      <a:pt x="779" y="883"/>
                    </a:cubicBezTo>
                    <a:cubicBezTo>
                      <a:pt x="779" y="886"/>
                      <a:pt x="779" y="886"/>
                      <a:pt x="779" y="886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79" y="883"/>
                    </a:cubicBezTo>
                    <a:cubicBezTo>
                      <a:pt x="779" y="886"/>
                      <a:pt x="779" y="886"/>
                      <a:pt x="779" y="886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4"/>
                      <a:pt x="780" y="884"/>
                      <a:pt x="780" y="884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4"/>
                      <a:pt x="780" y="884"/>
                      <a:pt x="780" y="884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80" y="883"/>
                    </a:cubicBezTo>
                    <a:cubicBezTo>
                      <a:pt x="780" y="883"/>
                      <a:pt x="780" y="883"/>
                      <a:pt x="779" y="882"/>
                    </a:cubicBezTo>
                    <a:cubicBezTo>
                      <a:pt x="776" y="881"/>
                      <a:pt x="769" y="878"/>
                      <a:pt x="761" y="873"/>
                    </a:cubicBezTo>
                    <a:cubicBezTo>
                      <a:pt x="732" y="857"/>
                      <a:pt x="675" y="825"/>
                      <a:pt x="626" y="796"/>
                    </a:cubicBezTo>
                    <a:cubicBezTo>
                      <a:pt x="601" y="782"/>
                      <a:pt x="578" y="769"/>
                      <a:pt x="562" y="759"/>
                    </a:cubicBezTo>
                    <a:cubicBezTo>
                      <a:pt x="554" y="755"/>
                      <a:pt x="547" y="751"/>
                      <a:pt x="542" y="748"/>
                    </a:cubicBezTo>
                    <a:cubicBezTo>
                      <a:pt x="537" y="745"/>
                      <a:pt x="535" y="744"/>
                      <a:pt x="535" y="744"/>
                    </a:cubicBezTo>
                    <a:cubicBezTo>
                      <a:pt x="533" y="743"/>
                      <a:pt x="531" y="743"/>
                      <a:pt x="529" y="745"/>
                    </a:cubicBezTo>
                    <a:cubicBezTo>
                      <a:pt x="529" y="746"/>
                      <a:pt x="529" y="747"/>
                      <a:pt x="529" y="747"/>
                    </a:cubicBezTo>
                    <a:cubicBezTo>
                      <a:pt x="529" y="749"/>
                      <a:pt x="529" y="749"/>
                      <a:pt x="530" y="750"/>
                    </a:cubicBezTo>
                    <a:cubicBezTo>
                      <a:pt x="530" y="751"/>
                      <a:pt x="531" y="751"/>
                      <a:pt x="532" y="752"/>
                    </a:cubicBezTo>
                    <a:cubicBezTo>
                      <a:pt x="533" y="753"/>
                      <a:pt x="535" y="755"/>
                      <a:pt x="538" y="757"/>
                    </a:cubicBezTo>
                    <a:cubicBezTo>
                      <a:pt x="548" y="764"/>
                      <a:pt x="568" y="776"/>
                      <a:pt x="591" y="791"/>
                    </a:cubicBezTo>
                    <a:cubicBezTo>
                      <a:pt x="626" y="813"/>
                      <a:pt x="671" y="840"/>
                      <a:pt x="706" y="861"/>
                    </a:cubicBezTo>
                    <a:cubicBezTo>
                      <a:pt x="724" y="872"/>
                      <a:pt x="740" y="881"/>
                      <a:pt x="751" y="888"/>
                    </a:cubicBezTo>
                    <a:cubicBezTo>
                      <a:pt x="756" y="891"/>
                      <a:pt x="761" y="894"/>
                      <a:pt x="764" y="896"/>
                    </a:cubicBezTo>
                    <a:cubicBezTo>
                      <a:pt x="765" y="897"/>
                      <a:pt x="766" y="898"/>
                      <a:pt x="767" y="898"/>
                    </a:cubicBezTo>
                    <a:cubicBezTo>
                      <a:pt x="767" y="898"/>
                      <a:pt x="768" y="899"/>
                      <a:pt x="768" y="899"/>
                    </a:cubicBezTo>
                    <a:cubicBezTo>
                      <a:pt x="768" y="899"/>
                      <a:pt x="768" y="899"/>
                      <a:pt x="768" y="899"/>
                    </a:cubicBezTo>
                    <a:cubicBezTo>
                      <a:pt x="769" y="897"/>
                      <a:pt x="769" y="897"/>
                      <a:pt x="769" y="897"/>
                    </a:cubicBezTo>
                    <a:cubicBezTo>
                      <a:pt x="768" y="898"/>
                      <a:pt x="768" y="898"/>
                      <a:pt x="768" y="898"/>
                    </a:cubicBezTo>
                    <a:cubicBezTo>
                      <a:pt x="768" y="899"/>
                      <a:pt x="768" y="899"/>
                      <a:pt x="768" y="899"/>
                    </a:cubicBezTo>
                    <a:cubicBezTo>
                      <a:pt x="769" y="897"/>
                      <a:pt x="769" y="897"/>
                      <a:pt x="769" y="897"/>
                    </a:cubicBezTo>
                    <a:cubicBezTo>
                      <a:pt x="768" y="898"/>
                      <a:pt x="768" y="898"/>
                      <a:pt x="768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8"/>
                      <a:pt x="767" y="898"/>
                      <a:pt x="767" y="898"/>
                    </a:cubicBezTo>
                    <a:cubicBezTo>
                      <a:pt x="768" y="898"/>
                      <a:pt x="768" y="898"/>
                      <a:pt x="768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8"/>
                      <a:pt x="767" y="898"/>
                      <a:pt x="767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6"/>
                      <a:pt x="767" y="896"/>
                      <a:pt x="767" y="896"/>
                    </a:cubicBezTo>
                    <a:cubicBezTo>
                      <a:pt x="767" y="897"/>
                      <a:pt x="767" y="898"/>
                      <a:pt x="767" y="898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7" y="896"/>
                      <a:pt x="767" y="896"/>
                      <a:pt x="767" y="896"/>
                    </a:cubicBezTo>
                    <a:cubicBezTo>
                      <a:pt x="771" y="896"/>
                      <a:pt x="771" y="896"/>
                      <a:pt x="771" y="896"/>
                    </a:cubicBezTo>
                    <a:cubicBezTo>
                      <a:pt x="767" y="894"/>
                      <a:pt x="767" y="894"/>
                      <a:pt x="767" y="894"/>
                    </a:cubicBezTo>
                    <a:cubicBezTo>
                      <a:pt x="767" y="894"/>
                      <a:pt x="767" y="895"/>
                      <a:pt x="767" y="896"/>
                    </a:cubicBezTo>
                    <a:cubicBezTo>
                      <a:pt x="771" y="896"/>
                      <a:pt x="771" y="896"/>
                      <a:pt x="771" y="896"/>
                    </a:cubicBezTo>
                    <a:cubicBezTo>
                      <a:pt x="767" y="894"/>
                      <a:pt x="767" y="894"/>
                      <a:pt x="767" y="894"/>
                    </a:cubicBezTo>
                    <a:cubicBezTo>
                      <a:pt x="771" y="896"/>
                      <a:pt x="771" y="896"/>
                      <a:pt x="771" y="896"/>
                    </a:cubicBezTo>
                    <a:cubicBezTo>
                      <a:pt x="767" y="894"/>
                      <a:pt x="767" y="894"/>
                      <a:pt x="767" y="894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9" y="892"/>
                      <a:pt x="769" y="892"/>
                      <a:pt x="769" y="892"/>
                    </a:cubicBezTo>
                    <a:cubicBezTo>
                      <a:pt x="769" y="892"/>
                      <a:pt x="768" y="893"/>
                      <a:pt x="767" y="894"/>
                    </a:cubicBezTo>
                    <a:cubicBezTo>
                      <a:pt x="770" y="896"/>
                      <a:pt x="770" y="896"/>
                      <a:pt x="770" y="896"/>
                    </a:cubicBezTo>
                    <a:cubicBezTo>
                      <a:pt x="769" y="892"/>
                      <a:pt x="769" y="892"/>
                      <a:pt x="769" y="892"/>
                    </a:cubicBezTo>
                    <a:cubicBezTo>
                      <a:pt x="770" y="895"/>
                      <a:pt x="770" y="895"/>
                      <a:pt x="770" y="895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69" y="892"/>
                    </a:cubicBezTo>
                    <a:cubicBezTo>
                      <a:pt x="770" y="895"/>
                      <a:pt x="770" y="895"/>
                      <a:pt x="770" y="895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4"/>
                      <a:pt x="770" y="894"/>
                      <a:pt x="770" y="894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4"/>
                      <a:pt x="770" y="894"/>
                      <a:pt x="770" y="894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70" y="892"/>
                    </a:cubicBezTo>
                    <a:cubicBezTo>
                      <a:pt x="770" y="892"/>
                      <a:pt x="770" y="892"/>
                      <a:pt x="769" y="891"/>
                    </a:cubicBezTo>
                    <a:cubicBezTo>
                      <a:pt x="766" y="890"/>
                      <a:pt x="760" y="887"/>
                      <a:pt x="752" y="883"/>
                    </a:cubicBezTo>
                    <a:cubicBezTo>
                      <a:pt x="723" y="867"/>
                      <a:pt x="669" y="835"/>
                      <a:pt x="622" y="806"/>
                    </a:cubicBezTo>
                    <a:cubicBezTo>
                      <a:pt x="598" y="792"/>
                      <a:pt x="576" y="779"/>
                      <a:pt x="559" y="769"/>
                    </a:cubicBezTo>
                    <a:cubicBezTo>
                      <a:pt x="551" y="764"/>
                      <a:pt x="544" y="760"/>
                      <a:pt x="539" y="757"/>
                    </a:cubicBezTo>
                    <a:cubicBezTo>
                      <a:pt x="536" y="756"/>
                      <a:pt x="534" y="755"/>
                      <a:pt x="532" y="754"/>
                    </a:cubicBezTo>
                    <a:cubicBezTo>
                      <a:pt x="531" y="754"/>
                      <a:pt x="530" y="754"/>
                      <a:pt x="530" y="753"/>
                    </a:cubicBezTo>
                    <a:cubicBezTo>
                      <a:pt x="529" y="753"/>
                      <a:pt x="529" y="753"/>
                      <a:pt x="529" y="753"/>
                    </a:cubicBezTo>
                    <a:cubicBezTo>
                      <a:pt x="528" y="753"/>
                      <a:pt x="528" y="753"/>
                      <a:pt x="527" y="753"/>
                    </a:cubicBezTo>
                    <a:cubicBezTo>
                      <a:pt x="527" y="753"/>
                      <a:pt x="526" y="753"/>
                      <a:pt x="526" y="753"/>
                    </a:cubicBezTo>
                    <a:cubicBezTo>
                      <a:pt x="525" y="753"/>
                      <a:pt x="524" y="754"/>
                      <a:pt x="524" y="755"/>
                    </a:cubicBezTo>
                    <a:cubicBezTo>
                      <a:pt x="523" y="756"/>
                      <a:pt x="523" y="757"/>
                      <a:pt x="523" y="758"/>
                    </a:cubicBezTo>
                    <a:cubicBezTo>
                      <a:pt x="523" y="759"/>
                      <a:pt x="524" y="760"/>
                      <a:pt x="525" y="760"/>
                    </a:cubicBezTo>
                    <a:cubicBezTo>
                      <a:pt x="525" y="760"/>
                      <a:pt x="529" y="763"/>
                      <a:pt x="535" y="766"/>
                    </a:cubicBezTo>
                    <a:cubicBezTo>
                      <a:pt x="559" y="780"/>
                      <a:pt x="617" y="814"/>
                      <a:pt x="669" y="845"/>
                    </a:cubicBezTo>
                    <a:cubicBezTo>
                      <a:pt x="695" y="861"/>
                      <a:pt x="719" y="876"/>
                      <a:pt x="737" y="888"/>
                    </a:cubicBezTo>
                    <a:cubicBezTo>
                      <a:pt x="746" y="894"/>
                      <a:pt x="754" y="899"/>
                      <a:pt x="759" y="903"/>
                    </a:cubicBezTo>
                    <a:cubicBezTo>
                      <a:pt x="761" y="905"/>
                      <a:pt x="763" y="907"/>
                      <a:pt x="764" y="908"/>
                    </a:cubicBezTo>
                    <a:cubicBezTo>
                      <a:pt x="765" y="908"/>
                      <a:pt x="765" y="909"/>
                      <a:pt x="766" y="909"/>
                    </a:cubicBezTo>
                    <a:cubicBezTo>
                      <a:pt x="766" y="909"/>
                      <a:pt x="766" y="909"/>
                      <a:pt x="766" y="909"/>
                    </a:cubicBezTo>
                    <a:cubicBezTo>
                      <a:pt x="768" y="908"/>
                      <a:pt x="768" y="908"/>
                      <a:pt x="768" y="908"/>
                    </a:cubicBezTo>
                    <a:cubicBezTo>
                      <a:pt x="765" y="908"/>
                      <a:pt x="765" y="908"/>
                      <a:pt x="765" y="908"/>
                    </a:cubicBezTo>
                    <a:cubicBezTo>
                      <a:pt x="765" y="909"/>
                      <a:pt x="766" y="909"/>
                      <a:pt x="766" y="909"/>
                    </a:cubicBezTo>
                    <a:cubicBezTo>
                      <a:pt x="768" y="908"/>
                      <a:pt x="768" y="908"/>
                      <a:pt x="768" y="908"/>
                    </a:cubicBezTo>
                    <a:cubicBezTo>
                      <a:pt x="765" y="908"/>
                      <a:pt x="765" y="908"/>
                      <a:pt x="765" y="908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66" y="906"/>
                      <a:pt x="766" y="906"/>
                      <a:pt x="766" y="906"/>
                    </a:cubicBezTo>
                    <a:cubicBezTo>
                      <a:pt x="765" y="907"/>
                      <a:pt x="765" y="907"/>
                      <a:pt x="765" y="908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66" y="906"/>
                      <a:pt x="766" y="906"/>
                      <a:pt x="766" y="906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69" y="904"/>
                      <a:pt x="769" y="904"/>
                      <a:pt x="769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0" y="904"/>
                      <a:pt x="770" y="904"/>
                      <a:pt x="770" y="904"/>
                    </a:cubicBezTo>
                    <a:cubicBezTo>
                      <a:pt x="770" y="904"/>
                      <a:pt x="770" y="904"/>
                      <a:pt x="769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0" y="904"/>
                      <a:pt x="770" y="904"/>
                      <a:pt x="770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4"/>
                      <a:pt x="770" y="904"/>
                      <a:pt x="770" y="904"/>
                    </a:cubicBezTo>
                    <a:cubicBezTo>
                      <a:pt x="769" y="908"/>
                      <a:pt x="769" y="908"/>
                      <a:pt x="769" y="908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7"/>
                      <a:pt x="770" y="907"/>
                      <a:pt x="770" y="907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7"/>
                      <a:pt x="770" y="907"/>
                      <a:pt x="770" y="907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1" y="905"/>
                      <a:pt x="771" y="905"/>
                      <a:pt x="771" y="905"/>
                    </a:cubicBezTo>
                    <a:cubicBezTo>
                      <a:pt x="770" y="904"/>
                      <a:pt x="769" y="904"/>
                      <a:pt x="767" y="902"/>
                    </a:cubicBezTo>
                    <a:cubicBezTo>
                      <a:pt x="750" y="893"/>
                      <a:pt x="691" y="860"/>
                      <a:pt x="636" y="829"/>
                    </a:cubicBezTo>
                    <a:cubicBezTo>
                      <a:pt x="608" y="813"/>
                      <a:pt x="581" y="798"/>
                      <a:pt x="560" y="787"/>
                    </a:cubicBezTo>
                    <a:cubicBezTo>
                      <a:pt x="550" y="782"/>
                      <a:pt x="541" y="777"/>
                      <a:pt x="535" y="774"/>
                    </a:cubicBezTo>
                    <a:cubicBezTo>
                      <a:pt x="532" y="772"/>
                      <a:pt x="529" y="771"/>
                      <a:pt x="527" y="770"/>
                    </a:cubicBezTo>
                    <a:cubicBezTo>
                      <a:pt x="526" y="770"/>
                      <a:pt x="526" y="770"/>
                      <a:pt x="525" y="769"/>
                    </a:cubicBezTo>
                    <a:cubicBezTo>
                      <a:pt x="524" y="769"/>
                      <a:pt x="524" y="769"/>
                      <a:pt x="524" y="769"/>
                    </a:cubicBezTo>
                    <a:cubicBezTo>
                      <a:pt x="523" y="769"/>
                      <a:pt x="523" y="769"/>
                      <a:pt x="522" y="769"/>
                    </a:cubicBezTo>
                    <a:cubicBezTo>
                      <a:pt x="522" y="769"/>
                      <a:pt x="522" y="769"/>
                      <a:pt x="521" y="769"/>
                    </a:cubicBezTo>
                    <a:cubicBezTo>
                      <a:pt x="520" y="769"/>
                      <a:pt x="519" y="770"/>
                      <a:pt x="519" y="771"/>
                    </a:cubicBezTo>
                    <a:cubicBezTo>
                      <a:pt x="518" y="772"/>
                      <a:pt x="518" y="773"/>
                      <a:pt x="518" y="774"/>
                    </a:cubicBezTo>
                    <a:cubicBezTo>
                      <a:pt x="518" y="775"/>
                      <a:pt x="519" y="776"/>
                      <a:pt x="520" y="776"/>
                    </a:cubicBezTo>
                    <a:cubicBezTo>
                      <a:pt x="520" y="776"/>
                      <a:pt x="524" y="778"/>
                      <a:pt x="530" y="782"/>
                    </a:cubicBezTo>
                    <a:cubicBezTo>
                      <a:pt x="554" y="797"/>
                      <a:pt x="612" y="832"/>
                      <a:pt x="664" y="865"/>
                    </a:cubicBezTo>
                    <a:cubicBezTo>
                      <a:pt x="690" y="881"/>
                      <a:pt x="715" y="896"/>
                      <a:pt x="733" y="908"/>
                    </a:cubicBezTo>
                    <a:cubicBezTo>
                      <a:pt x="742" y="914"/>
                      <a:pt x="750" y="918"/>
                      <a:pt x="755" y="922"/>
                    </a:cubicBezTo>
                    <a:cubicBezTo>
                      <a:pt x="757" y="923"/>
                      <a:pt x="759" y="925"/>
                      <a:pt x="761" y="926"/>
                    </a:cubicBezTo>
                    <a:cubicBezTo>
                      <a:pt x="761" y="926"/>
                      <a:pt x="762" y="927"/>
                      <a:pt x="762" y="927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3" y="926"/>
                      <a:pt x="763" y="926"/>
                      <a:pt x="763" y="926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3" y="926"/>
                      <a:pt x="763" y="926"/>
                      <a:pt x="763" y="926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5" y="925"/>
                      <a:pt x="765" y="925"/>
                      <a:pt x="765" y="925"/>
                    </a:cubicBezTo>
                    <a:cubicBezTo>
                      <a:pt x="761" y="926"/>
                      <a:pt x="761" y="926"/>
                      <a:pt x="761" y="926"/>
                    </a:cubicBezTo>
                    <a:cubicBezTo>
                      <a:pt x="762" y="927"/>
                      <a:pt x="762" y="927"/>
                      <a:pt x="762" y="927"/>
                    </a:cubicBezTo>
                    <a:cubicBezTo>
                      <a:pt x="765" y="925"/>
                      <a:pt x="765" y="925"/>
                      <a:pt x="765" y="925"/>
                    </a:cubicBezTo>
                    <a:cubicBezTo>
                      <a:pt x="761" y="926"/>
                      <a:pt x="761" y="926"/>
                      <a:pt x="761" y="926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1" y="924"/>
                      <a:pt x="761" y="924"/>
                      <a:pt x="761" y="924"/>
                    </a:cubicBezTo>
                    <a:cubicBezTo>
                      <a:pt x="761" y="925"/>
                      <a:pt x="761" y="926"/>
                      <a:pt x="761" y="926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1" y="924"/>
                      <a:pt x="761" y="924"/>
                      <a:pt x="761" y="924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2" y="922"/>
                      <a:pt x="762" y="922"/>
                      <a:pt x="762" y="922"/>
                    </a:cubicBezTo>
                    <a:cubicBezTo>
                      <a:pt x="761" y="923"/>
                      <a:pt x="761" y="924"/>
                      <a:pt x="761" y="924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2" y="922"/>
                      <a:pt x="762" y="922"/>
                      <a:pt x="762" y="922"/>
                    </a:cubicBezTo>
                    <a:cubicBezTo>
                      <a:pt x="765" y="925"/>
                      <a:pt x="765" y="925"/>
                      <a:pt x="765" y="925"/>
                    </a:cubicBezTo>
                    <a:cubicBezTo>
                      <a:pt x="762" y="922"/>
                      <a:pt x="762" y="922"/>
                      <a:pt x="762" y="922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4" y="921"/>
                      <a:pt x="764" y="921"/>
                      <a:pt x="764" y="921"/>
                    </a:cubicBezTo>
                    <a:cubicBezTo>
                      <a:pt x="763" y="921"/>
                      <a:pt x="762" y="921"/>
                      <a:pt x="762" y="922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4" y="921"/>
                      <a:pt x="764" y="921"/>
                      <a:pt x="764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5" y="921"/>
                      <a:pt x="765" y="921"/>
                      <a:pt x="765" y="921"/>
                    </a:cubicBezTo>
                    <a:cubicBezTo>
                      <a:pt x="765" y="921"/>
                      <a:pt x="764" y="921"/>
                      <a:pt x="764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5" y="921"/>
                      <a:pt x="765" y="921"/>
                      <a:pt x="765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1"/>
                      <a:pt x="766" y="921"/>
                      <a:pt x="765" y="921"/>
                    </a:cubicBezTo>
                    <a:cubicBezTo>
                      <a:pt x="765" y="924"/>
                      <a:pt x="765" y="924"/>
                      <a:pt x="765" y="924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2"/>
                      <a:pt x="766" y="922"/>
                      <a:pt x="766" y="922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2"/>
                      <a:pt x="766" y="922"/>
                      <a:pt x="766" y="922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66" y="921"/>
                      <a:pt x="765" y="920"/>
                      <a:pt x="765" y="920"/>
                    </a:cubicBezTo>
                    <a:cubicBezTo>
                      <a:pt x="762" y="919"/>
                      <a:pt x="756" y="915"/>
                      <a:pt x="748" y="911"/>
                    </a:cubicBezTo>
                    <a:cubicBezTo>
                      <a:pt x="719" y="895"/>
                      <a:pt x="662" y="862"/>
                      <a:pt x="613" y="834"/>
                    </a:cubicBezTo>
                    <a:cubicBezTo>
                      <a:pt x="588" y="820"/>
                      <a:pt x="565" y="807"/>
                      <a:pt x="549" y="797"/>
                    </a:cubicBezTo>
                    <a:cubicBezTo>
                      <a:pt x="540" y="792"/>
                      <a:pt x="534" y="788"/>
                      <a:pt x="529" y="785"/>
                    </a:cubicBezTo>
                    <a:cubicBezTo>
                      <a:pt x="524" y="783"/>
                      <a:pt x="522" y="781"/>
                      <a:pt x="522" y="781"/>
                    </a:cubicBezTo>
                    <a:cubicBezTo>
                      <a:pt x="520" y="780"/>
                      <a:pt x="517" y="781"/>
                      <a:pt x="516" y="783"/>
                    </a:cubicBezTo>
                    <a:cubicBezTo>
                      <a:pt x="515" y="785"/>
                      <a:pt x="516" y="787"/>
                      <a:pt x="518" y="788"/>
                    </a:cubicBezTo>
                    <a:cubicBezTo>
                      <a:pt x="518" y="788"/>
                      <a:pt x="521" y="790"/>
                      <a:pt x="528" y="794"/>
                    </a:cubicBezTo>
                    <a:cubicBezTo>
                      <a:pt x="550" y="808"/>
                      <a:pt x="607" y="842"/>
                      <a:pt x="658" y="874"/>
                    </a:cubicBezTo>
                    <a:cubicBezTo>
                      <a:pt x="684" y="890"/>
                      <a:pt x="708" y="905"/>
                      <a:pt x="726" y="916"/>
                    </a:cubicBezTo>
                    <a:cubicBezTo>
                      <a:pt x="735" y="922"/>
                      <a:pt x="742" y="927"/>
                      <a:pt x="747" y="930"/>
                    </a:cubicBezTo>
                    <a:cubicBezTo>
                      <a:pt x="750" y="932"/>
                      <a:pt x="751" y="933"/>
                      <a:pt x="753" y="934"/>
                    </a:cubicBezTo>
                    <a:cubicBezTo>
                      <a:pt x="753" y="935"/>
                      <a:pt x="754" y="935"/>
                      <a:pt x="754" y="935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5" y="934"/>
                      <a:pt x="755" y="934"/>
                      <a:pt x="755" y="934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5" y="934"/>
                      <a:pt x="755" y="934"/>
                      <a:pt x="755" y="934"/>
                    </a:cubicBezTo>
                    <a:cubicBezTo>
                      <a:pt x="754" y="935"/>
                      <a:pt x="754" y="935"/>
                      <a:pt x="754" y="935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3" y="933"/>
                      <a:pt x="753" y="933"/>
                      <a:pt x="753" y="933"/>
                    </a:cubicBezTo>
                    <a:cubicBezTo>
                      <a:pt x="753" y="934"/>
                      <a:pt x="754" y="935"/>
                      <a:pt x="754" y="935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3" y="933"/>
                      <a:pt x="753" y="933"/>
                      <a:pt x="753" y="933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4" y="931"/>
                      <a:pt x="754" y="931"/>
                      <a:pt x="754" y="931"/>
                    </a:cubicBezTo>
                    <a:cubicBezTo>
                      <a:pt x="753" y="932"/>
                      <a:pt x="753" y="933"/>
                      <a:pt x="753" y="933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4" y="931"/>
                      <a:pt x="754" y="931"/>
                      <a:pt x="754" y="931"/>
                    </a:cubicBezTo>
                    <a:cubicBezTo>
                      <a:pt x="757" y="933"/>
                      <a:pt x="757" y="933"/>
                      <a:pt x="757" y="933"/>
                    </a:cubicBezTo>
                    <a:cubicBezTo>
                      <a:pt x="759" y="930"/>
                      <a:pt x="759" y="930"/>
                      <a:pt x="759" y="930"/>
                    </a:cubicBezTo>
                    <a:cubicBezTo>
                      <a:pt x="517" y="791"/>
                      <a:pt x="517" y="791"/>
                      <a:pt x="517" y="791"/>
                    </a:cubicBezTo>
                    <a:cubicBezTo>
                      <a:pt x="515" y="790"/>
                      <a:pt x="513" y="791"/>
                      <a:pt x="512" y="793"/>
                    </a:cubicBezTo>
                    <a:cubicBezTo>
                      <a:pt x="511" y="795"/>
                      <a:pt x="511" y="797"/>
                      <a:pt x="513" y="798"/>
                    </a:cubicBezTo>
                    <a:cubicBezTo>
                      <a:pt x="746" y="943"/>
                      <a:pt x="746" y="943"/>
                      <a:pt x="746" y="943"/>
                    </a:cubicBezTo>
                    <a:cubicBezTo>
                      <a:pt x="748" y="940"/>
                      <a:pt x="748" y="940"/>
                      <a:pt x="748" y="940"/>
                    </a:cubicBezTo>
                    <a:cubicBezTo>
                      <a:pt x="744" y="938"/>
                      <a:pt x="744" y="938"/>
                      <a:pt x="744" y="938"/>
                    </a:cubicBezTo>
                    <a:cubicBezTo>
                      <a:pt x="747" y="940"/>
                      <a:pt x="747" y="940"/>
                      <a:pt x="747" y="940"/>
                    </a:cubicBezTo>
                    <a:cubicBezTo>
                      <a:pt x="746" y="936"/>
                      <a:pt x="746" y="936"/>
                      <a:pt x="746" y="936"/>
                    </a:cubicBezTo>
                    <a:cubicBezTo>
                      <a:pt x="746" y="937"/>
                      <a:pt x="745" y="937"/>
                      <a:pt x="744" y="938"/>
                    </a:cubicBezTo>
                    <a:cubicBezTo>
                      <a:pt x="747" y="940"/>
                      <a:pt x="747" y="940"/>
                      <a:pt x="747" y="940"/>
                    </a:cubicBezTo>
                    <a:cubicBezTo>
                      <a:pt x="746" y="936"/>
                      <a:pt x="746" y="936"/>
                      <a:pt x="746" y="936"/>
                    </a:cubicBezTo>
                    <a:cubicBezTo>
                      <a:pt x="747" y="939"/>
                      <a:pt x="747" y="939"/>
                      <a:pt x="747" y="939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6"/>
                      <a:pt x="747" y="936"/>
                      <a:pt x="746" y="936"/>
                    </a:cubicBezTo>
                    <a:cubicBezTo>
                      <a:pt x="747" y="939"/>
                      <a:pt x="747" y="939"/>
                      <a:pt x="747" y="939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8"/>
                      <a:pt x="747" y="938"/>
                      <a:pt x="747" y="938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8"/>
                      <a:pt x="747" y="938"/>
                      <a:pt x="747" y="938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7" y="936"/>
                      <a:pt x="747" y="936"/>
                      <a:pt x="747" y="936"/>
                    </a:cubicBezTo>
                    <a:cubicBezTo>
                      <a:pt x="746" y="936"/>
                      <a:pt x="744" y="935"/>
                      <a:pt x="742" y="934"/>
                    </a:cubicBezTo>
                    <a:cubicBezTo>
                      <a:pt x="732" y="929"/>
                      <a:pt x="712" y="919"/>
                      <a:pt x="689" y="906"/>
                    </a:cubicBezTo>
                    <a:cubicBezTo>
                      <a:pt x="655" y="887"/>
                      <a:pt x="611" y="861"/>
                      <a:pt x="575" y="841"/>
                    </a:cubicBezTo>
                    <a:cubicBezTo>
                      <a:pt x="557" y="831"/>
                      <a:pt x="541" y="822"/>
                      <a:pt x="530" y="815"/>
                    </a:cubicBezTo>
                    <a:cubicBezTo>
                      <a:pt x="524" y="812"/>
                      <a:pt x="519" y="809"/>
                      <a:pt x="515" y="808"/>
                    </a:cubicBezTo>
                    <a:cubicBezTo>
                      <a:pt x="513" y="807"/>
                      <a:pt x="512" y="806"/>
                      <a:pt x="511" y="806"/>
                    </a:cubicBezTo>
                    <a:cubicBezTo>
                      <a:pt x="510" y="805"/>
                      <a:pt x="510" y="805"/>
                      <a:pt x="509" y="805"/>
                    </a:cubicBezTo>
                    <a:cubicBezTo>
                      <a:pt x="509" y="805"/>
                      <a:pt x="508" y="805"/>
                      <a:pt x="507" y="804"/>
                    </a:cubicBezTo>
                    <a:cubicBezTo>
                      <a:pt x="507" y="804"/>
                      <a:pt x="506" y="805"/>
                      <a:pt x="506" y="805"/>
                    </a:cubicBezTo>
                    <a:cubicBezTo>
                      <a:pt x="505" y="805"/>
                      <a:pt x="504" y="805"/>
                      <a:pt x="503" y="806"/>
                    </a:cubicBezTo>
                    <a:cubicBezTo>
                      <a:pt x="507" y="809"/>
                      <a:pt x="507" y="809"/>
                      <a:pt x="507" y="809"/>
                    </a:cubicBezTo>
                    <a:cubicBezTo>
                      <a:pt x="504" y="806"/>
                      <a:pt x="504" y="806"/>
                      <a:pt x="504" y="806"/>
                    </a:cubicBezTo>
                    <a:cubicBezTo>
                      <a:pt x="503" y="807"/>
                      <a:pt x="503" y="808"/>
                      <a:pt x="503" y="809"/>
                    </a:cubicBezTo>
                    <a:cubicBezTo>
                      <a:pt x="503" y="810"/>
                      <a:pt x="503" y="810"/>
                      <a:pt x="503" y="811"/>
                    </a:cubicBezTo>
                    <a:cubicBezTo>
                      <a:pt x="504" y="811"/>
                      <a:pt x="504" y="812"/>
                      <a:pt x="504" y="812"/>
                    </a:cubicBezTo>
                    <a:cubicBezTo>
                      <a:pt x="505" y="812"/>
                      <a:pt x="505" y="813"/>
                      <a:pt x="506" y="813"/>
                    </a:cubicBezTo>
                    <a:cubicBezTo>
                      <a:pt x="509" y="815"/>
                      <a:pt x="514" y="819"/>
                      <a:pt x="520" y="823"/>
                    </a:cubicBezTo>
                    <a:cubicBezTo>
                      <a:pt x="568" y="854"/>
                      <a:pt x="705" y="937"/>
                      <a:pt x="705" y="937"/>
                    </a:cubicBezTo>
                    <a:cubicBezTo>
                      <a:pt x="707" y="934"/>
                      <a:pt x="707" y="934"/>
                      <a:pt x="707" y="934"/>
                    </a:cubicBezTo>
                    <a:cubicBezTo>
                      <a:pt x="709" y="930"/>
                      <a:pt x="709" y="930"/>
                      <a:pt x="709" y="930"/>
                    </a:cubicBezTo>
                    <a:cubicBezTo>
                      <a:pt x="709" y="930"/>
                      <a:pt x="658" y="901"/>
                      <a:pt x="606" y="872"/>
                    </a:cubicBezTo>
                    <a:cubicBezTo>
                      <a:pt x="580" y="858"/>
                      <a:pt x="553" y="843"/>
                      <a:pt x="533" y="833"/>
                    </a:cubicBezTo>
                    <a:cubicBezTo>
                      <a:pt x="523" y="827"/>
                      <a:pt x="515" y="823"/>
                      <a:pt x="509" y="819"/>
                    </a:cubicBezTo>
                    <a:cubicBezTo>
                      <a:pt x="505" y="818"/>
                      <a:pt x="503" y="817"/>
                      <a:pt x="501" y="816"/>
                    </a:cubicBezTo>
                    <a:cubicBezTo>
                      <a:pt x="500" y="815"/>
                      <a:pt x="499" y="815"/>
                      <a:pt x="499" y="815"/>
                    </a:cubicBezTo>
                    <a:cubicBezTo>
                      <a:pt x="498" y="814"/>
                      <a:pt x="498" y="814"/>
                      <a:pt x="498" y="814"/>
                    </a:cubicBezTo>
                    <a:cubicBezTo>
                      <a:pt x="497" y="814"/>
                      <a:pt x="497" y="814"/>
                      <a:pt x="496" y="814"/>
                    </a:cubicBezTo>
                    <a:cubicBezTo>
                      <a:pt x="496" y="814"/>
                      <a:pt x="495" y="814"/>
                      <a:pt x="495" y="814"/>
                    </a:cubicBezTo>
                    <a:cubicBezTo>
                      <a:pt x="494" y="814"/>
                      <a:pt x="493" y="815"/>
                      <a:pt x="493" y="816"/>
                    </a:cubicBezTo>
                    <a:cubicBezTo>
                      <a:pt x="496" y="818"/>
                      <a:pt x="496" y="818"/>
                      <a:pt x="496" y="818"/>
                    </a:cubicBezTo>
                    <a:cubicBezTo>
                      <a:pt x="493" y="816"/>
                      <a:pt x="493" y="816"/>
                      <a:pt x="493" y="816"/>
                    </a:cubicBezTo>
                    <a:cubicBezTo>
                      <a:pt x="492" y="817"/>
                      <a:pt x="492" y="818"/>
                      <a:pt x="492" y="818"/>
                    </a:cubicBezTo>
                    <a:cubicBezTo>
                      <a:pt x="492" y="819"/>
                      <a:pt x="492" y="820"/>
                      <a:pt x="492" y="820"/>
                    </a:cubicBezTo>
                    <a:cubicBezTo>
                      <a:pt x="493" y="821"/>
                      <a:pt x="493" y="821"/>
                      <a:pt x="493" y="821"/>
                    </a:cubicBezTo>
                    <a:cubicBezTo>
                      <a:pt x="494" y="822"/>
                      <a:pt x="494" y="822"/>
                      <a:pt x="495" y="823"/>
                    </a:cubicBezTo>
                    <a:cubicBezTo>
                      <a:pt x="497" y="825"/>
                      <a:pt x="502" y="828"/>
                      <a:pt x="508" y="832"/>
                    </a:cubicBezTo>
                    <a:cubicBezTo>
                      <a:pt x="529" y="846"/>
                      <a:pt x="569" y="871"/>
                      <a:pt x="605" y="892"/>
                    </a:cubicBezTo>
                    <a:cubicBezTo>
                      <a:pt x="641" y="914"/>
                      <a:pt x="671" y="932"/>
                      <a:pt x="671" y="932"/>
                    </a:cubicBezTo>
                    <a:cubicBezTo>
                      <a:pt x="673" y="929"/>
                      <a:pt x="673" y="929"/>
                      <a:pt x="673" y="929"/>
                    </a:cubicBezTo>
                    <a:cubicBezTo>
                      <a:pt x="675" y="925"/>
                      <a:pt x="675" y="925"/>
                      <a:pt x="675" y="925"/>
                    </a:cubicBezTo>
                    <a:cubicBezTo>
                      <a:pt x="492" y="826"/>
                      <a:pt x="492" y="826"/>
                      <a:pt x="492" y="826"/>
                    </a:cubicBezTo>
                    <a:cubicBezTo>
                      <a:pt x="490" y="825"/>
                      <a:pt x="488" y="825"/>
                      <a:pt x="487" y="827"/>
                    </a:cubicBezTo>
                    <a:cubicBezTo>
                      <a:pt x="486" y="828"/>
                      <a:pt x="486" y="829"/>
                      <a:pt x="486" y="829"/>
                    </a:cubicBezTo>
                    <a:cubicBezTo>
                      <a:pt x="486" y="830"/>
                      <a:pt x="486" y="831"/>
                      <a:pt x="487" y="831"/>
                    </a:cubicBezTo>
                    <a:cubicBezTo>
                      <a:pt x="487" y="832"/>
                      <a:pt x="487" y="832"/>
                      <a:pt x="487" y="832"/>
                    </a:cubicBezTo>
                    <a:cubicBezTo>
                      <a:pt x="488" y="833"/>
                      <a:pt x="488" y="833"/>
                      <a:pt x="488" y="833"/>
                    </a:cubicBezTo>
                    <a:cubicBezTo>
                      <a:pt x="489" y="833"/>
                      <a:pt x="490" y="834"/>
                      <a:pt x="492" y="835"/>
                    </a:cubicBezTo>
                    <a:cubicBezTo>
                      <a:pt x="498" y="839"/>
                      <a:pt x="512" y="848"/>
                      <a:pt x="529" y="859"/>
                    </a:cubicBezTo>
                    <a:cubicBezTo>
                      <a:pt x="579" y="890"/>
                      <a:pt x="660" y="940"/>
                      <a:pt x="660" y="940"/>
                    </a:cubicBezTo>
                    <a:cubicBezTo>
                      <a:pt x="662" y="936"/>
                      <a:pt x="662" y="936"/>
                      <a:pt x="662" y="936"/>
                    </a:cubicBezTo>
                    <a:cubicBezTo>
                      <a:pt x="658" y="934"/>
                      <a:pt x="658" y="934"/>
                      <a:pt x="658" y="934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0" y="933"/>
                      <a:pt x="660" y="933"/>
                      <a:pt x="660" y="933"/>
                    </a:cubicBezTo>
                    <a:cubicBezTo>
                      <a:pt x="660" y="933"/>
                      <a:pt x="659" y="933"/>
                      <a:pt x="658" y="934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0" y="933"/>
                      <a:pt x="660" y="933"/>
                      <a:pt x="660" y="933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1" y="932"/>
                      <a:pt x="661" y="932"/>
                      <a:pt x="661" y="932"/>
                    </a:cubicBezTo>
                    <a:cubicBezTo>
                      <a:pt x="661" y="932"/>
                      <a:pt x="661" y="932"/>
                      <a:pt x="660" y="933"/>
                    </a:cubicBezTo>
                    <a:cubicBezTo>
                      <a:pt x="661" y="936"/>
                      <a:pt x="661" y="936"/>
                      <a:pt x="661" y="936"/>
                    </a:cubicBezTo>
                    <a:cubicBezTo>
                      <a:pt x="661" y="932"/>
                      <a:pt x="661" y="932"/>
                      <a:pt x="661" y="932"/>
                    </a:cubicBezTo>
                    <a:cubicBezTo>
                      <a:pt x="661" y="934"/>
                      <a:pt x="661" y="934"/>
                      <a:pt x="661" y="934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2"/>
                      <a:pt x="661" y="932"/>
                      <a:pt x="661" y="932"/>
                    </a:cubicBezTo>
                    <a:cubicBezTo>
                      <a:pt x="661" y="934"/>
                      <a:pt x="661" y="934"/>
                      <a:pt x="661" y="934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3"/>
                      <a:pt x="661" y="933"/>
                      <a:pt x="661" y="933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3"/>
                      <a:pt x="661" y="933"/>
                      <a:pt x="661" y="933"/>
                    </a:cubicBezTo>
                    <a:cubicBezTo>
                      <a:pt x="662" y="932"/>
                      <a:pt x="662" y="932"/>
                      <a:pt x="662" y="932"/>
                    </a:cubicBezTo>
                    <a:cubicBezTo>
                      <a:pt x="661" y="932"/>
                      <a:pt x="660" y="932"/>
                      <a:pt x="658" y="931"/>
                    </a:cubicBezTo>
                    <a:cubicBezTo>
                      <a:pt x="652" y="928"/>
                      <a:pt x="637" y="921"/>
                      <a:pt x="620" y="912"/>
                    </a:cubicBezTo>
                    <a:cubicBezTo>
                      <a:pt x="594" y="898"/>
                      <a:pt x="560" y="880"/>
                      <a:pt x="533" y="866"/>
                    </a:cubicBezTo>
                    <a:cubicBezTo>
                      <a:pt x="520" y="858"/>
                      <a:pt x="508" y="852"/>
                      <a:pt x="499" y="847"/>
                    </a:cubicBezTo>
                    <a:cubicBezTo>
                      <a:pt x="495" y="845"/>
                      <a:pt x="491" y="843"/>
                      <a:pt x="489" y="842"/>
                    </a:cubicBezTo>
                    <a:cubicBezTo>
                      <a:pt x="488" y="841"/>
                      <a:pt x="487" y="840"/>
                      <a:pt x="486" y="840"/>
                    </a:cubicBezTo>
                    <a:cubicBezTo>
                      <a:pt x="485" y="840"/>
                      <a:pt x="485" y="840"/>
                      <a:pt x="485" y="840"/>
                    </a:cubicBezTo>
                    <a:cubicBezTo>
                      <a:pt x="484" y="839"/>
                      <a:pt x="484" y="839"/>
                      <a:pt x="484" y="839"/>
                    </a:cubicBezTo>
                    <a:cubicBezTo>
                      <a:pt x="484" y="839"/>
                      <a:pt x="484" y="839"/>
                      <a:pt x="484" y="839"/>
                    </a:cubicBezTo>
                    <a:cubicBezTo>
                      <a:pt x="484" y="839"/>
                      <a:pt x="484" y="839"/>
                      <a:pt x="483" y="839"/>
                    </a:cubicBezTo>
                    <a:cubicBezTo>
                      <a:pt x="483" y="839"/>
                      <a:pt x="482" y="839"/>
                      <a:pt x="482" y="839"/>
                    </a:cubicBezTo>
                    <a:cubicBezTo>
                      <a:pt x="481" y="840"/>
                      <a:pt x="480" y="840"/>
                      <a:pt x="479" y="841"/>
                    </a:cubicBezTo>
                    <a:cubicBezTo>
                      <a:pt x="478" y="843"/>
                      <a:pt x="479" y="845"/>
                      <a:pt x="481" y="847"/>
                    </a:cubicBezTo>
                    <a:cubicBezTo>
                      <a:pt x="551" y="891"/>
                      <a:pt x="551" y="891"/>
                      <a:pt x="551" y="891"/>
                    </a:cubicBezTo>
                    <a:cubicBezTo>
                      <a:pt x="481" y="853"/>
                      <a:pt x="481" y="853"/>
                      <a:pt x="481" y="853"/>
                    </a:cubicBezTo>
                    <a:cubicBezTo>
                      <a:pt x="479" y="852"/>
                      <a:pt x="477" y="853"/>
                      <a:pt x="476" y="855"/>
                    </a:cubicBezTo>
                    <a:cubicBezTo>
                      <a:pt x="475" y="857"/>
                      <a:pt x="475" y="859"/>
                      <a:pt x="477" y="860"/>
                    </a:cubicBezTo>
                    <a:cubicBezTo>
                      <a:pt x="643" y="964"/>
                      <a:pt x="643" y="964"/>
                      <a:pt x="643" y="964"/>
                    </a:cubicBezTo>
                    <a:cubicBezTo>
                      <a:pt x="646" y="961"/>
                      <a:pt x="646" y="961"/>
                      <a:pt x="646" y="961"/>
                    </a:cubicBezTo>
                    <a:cubicBezTo>
                      <a:pt x="642" y="958"/>
                      <a:pt x="642" y="958"/>
                      <a:pt x="642" y="958"/>
                    </a:cubicBezTo>
                    <a:cubicBezTo>
                      <a:pt x="645" y="961"/>
                      <a:pt x="645" y="961"/>
                      <a:pt x="645" y="961"/>
                    </a:cubicBezTo>
                    <a:cubicBezTo>
                      <a:pt x="644" y="957"/>
                      <a:pt x="644" y="957"/>
                      <a:pt x="644" y="957"/>
                    </a:cubicBezTo>
                    <a:cubicBezTo>
                      <a:pt x="644" y="957"/>
                      <a:pt x="643" y="957"/>
                      <a:pt x="642" y="958"/>
                    </a:cubicBezTo>
                    <a:cubicBezTo>
                      <a:pt x="645" y="961"/>
                      <a:pt x="645" y="961"/>
                      <a:pt x="645" y="961"/>
                    </a:cubicBezTo>
                    <a:cubicBezTo>
                      <a:pt x="644" y="957"/>
                      <a:pt x="644" y="957"/>
                      <a:pt x="644" y="957"/>
                    </a:cubicBezTo>
                    <a:cubicBezTo>
                      <a:pt x="645" y="960"/>
                      <a:pt x="645" y="960"/>
                      <a:pt x="645" y="960"/>
                    </a:cubicBezTo>
                    <a:cubicBezTo>
                      <a:pt x="645" y="957"/>
                      <a:pt x="645" y="957"/>
                      <a:pt x="645" y="957"/>
                    </a:cubicBezTo>
                    <a:cubicBezTo>
                      <a:pt x="645" y="957"/>
                      <a:pt x="645" y="957"/>
                      <a:pt x="644" y="957"/>
                    </a:cubicBezTo>
                    <a:cubicBezTo>
                      <a:pt x="645" y="960"/>
                      <a:pt x="645" y="960"/>
                      <a:pt x="645" y="960"/>
                    </a:cubicBezTo>
                    <a:cubicBezTo>
                      <a:pt x="645" y="957"/>
                      <a:pt x="645" y="957"/>
                      <a:pt x="645" y="957"/>
                    </a:cubicBezTo>
                    <a:cubicBezTo>
                      <a:pt x="645" y="959"/>
                      <a:pt x="645" y="959"/>
                      <a:pt x="645" y="959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5" y="957"/>
                      <a:pt x="645" y="957"/>
                      <a:pt x="645" y="957"/>
                    </a:cubicBezTo>
                    <a:cubicBezTo>
                      <a:pt x="645" y="959"/>
                      <a:pt x="645" y="959"/>
                      <a:pt x="645" y="959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8"/>
                      <a:pt x="646" y="958"/>
                      <a:pt x="646" y="958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8"/>
                      <a:pt x="646" y="958"/>
                      <a:pt x="646" y="958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6" y="957"/>
                      <a:pt x="646" y="957"/>
                      <a:pt x="646" y="957"/>
                    </a:cubicBezTo>
                    <a:cubicBezTo>
                      <a:pt x="645" y="957"/>
                      <a:pt x="644" y="956"/>
                      <a:pt x="642" y="955"/>
                    </a:cubicBezTo>
                    <a:cubicBezTo>
                      <a:pt x="635" y="952"/>
                      <a:pt x="620" y="945"/>
                      <a:pt x="602" y="936"/>
                    </a:cubicBezTo>
                    <a:cubicBezTo>
                      <a:pt x="575" y="922"/>
                      <a:pt x="541" y="904"/>
                      <a:pt x="514" y="890"/>
                    </a:cubicBezTo>
                    <a:cubicBezTo>
                      <a:pt x="501" y="883"/>
                      <a:pt x="489" y="876"/>
                      <a:pt x="480" y="872"/>
                    </a:cubicBezTo>
                    <a:cubicBezTo>
                      <a:pt x="471" y="867"/>
                      <a:pt x="466" y="865"/>
                      <a:pt x="466" y="865"/>
                    </a:cubicBezTo>
                    <a:cubicBezTo>
                      <a:pt x="464" y="864"/>
                      <a:pt x="462" y="864"/>
                      <a:pt x="461" y="866"/>
                    </a:cubicBezTo>
                    <a:cubicBezTo>
                      <a:pt x="460" y="868"/>
                      <a:pt x="461" y="870"/>
                      <a:pt x="462" y="871"/>
                    </a:cubicBezTo>
                    <a:cubicBezTo>
                      <a:pt x="462" y="871"/>
                      <a:pt x="465" y="873"/>
                      <a:pt x="470" y="876"/>
                    </a:cubicBezTo>
                    <a:cubicBezTo>
                      <a:pt x="486" y="886"/>
                      <a:pt x="527" y="911"/>
                      <a:pt x="564" y="934"/>
                    </a:cubicBezTo>
                    <a:cubicBezTo>
                      <a:pt x="582" y="945"/>
                      <a:pt x="600" y="956"/>
                      <a:pt x="612" y="964"/>
                    </a:cubicBezTo>
                    <a:cubicBezTo>
                      <a:pt x="619" y="968"/>
                      <a:pt x="624" y="972"/>
                      <a:pt x="628" y="974"/>
                    </a:cubicBezTo>
                    <a:cubicBezTo>
                      <a:pt x="629" y="975"/>
                      <a:pt x="631" y="976"/>
                      <a:pt x="632" y="977"/>
                    </a:cubicBezTo>
                    <a:cubicBezTo>
                      <a:pt x="632" y="977"/>
                      <a:pt x="632" y="977"/>
                      <a:pt x="633" y="978"/>
                    </a:cubicBezTo>
                    <a:cubicBezTo>
                      <a:pt x="633" y="978"/>
                      <a:pt x="633" y="978"/>
                      <a:pt x="633" y="978"/>
                    </a:cubicBezTo>
                    <a:cubicBezTo>
                      <a:pt x="634" y="976"/>
                      <a:pt x="634" y="976"/>
                      <a:pt x="634" y="976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3" y="978"/>
                      <a:pt x="633" y="978"/>
                      <a:pt x="633" y="978"/>
                    </a:cubicBezTo>
                    <a:cubicBezTo>
                      <a:pt x="634" y="976"/>
                      <a:pt x="634" y="976"/>
                      <a:pt x="634" y="976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7"/>
                      <a:pt x="632" y="977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1" y="975"/>
                      <a:pt x="631" y="975"/>
                      <a:pt x="631" y="975"/>
                    </a:cubicBezTo>
                    <a:cubicBezTo>
                      <a:pt x="631" y="976"/>
                      <a:pt x="632" y="976"/>
                      <a:pt x="632" y="977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1" y="975"/>
                      <a:pt x="631" y="975"/>
                      <a:pt x="631" y="975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3"/>
                      <a:pt x="632" y="973"/>
                      <a:pt x="632" y="973"/>
                    </a:cubicBezTo>
                    <a:cubicBezTo>
                      <a:pt x="632" y="974"/>
                      <a:pt x="631" y="974"/>
                      <a:pt x="631" y="975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2" y="973"/>
                      <a:pt x="632" y="973"/>
                      <a:pt x="632" y="973"/>
                    </a:cubicBezTo>
                    <a:cubicBezTo>
                      <a:pt x="635" y="975"/>
                      <a:pt x="635" y="975"/>
                      <a:pt x="635" y="975"/>
                    </a:cubicBezTo>
                    <a:cubicBezTo>
                      <a:pt x="637" y="971"/>
                      <a:pt x="637" y="971"/>
                      <a:pt x="637" y="971"/>
                    </a:cubicBezTo>
                    <a:cubicBezTo>
                      <a:pt x="637" y="971"/>
                      <a:pt x="592" y="948"/>
                      <a:pt x="547" y="924"/>
                    </a:cubicBezTo>
                    <a:cubicBezTo>
                      <a:pt x="524" y="912"/>
                      <a:pt x="501" y="900"/>
                      <a:pt x="484" y="891"/>
                    </a:cubicBezTo>
                    <a:cubicBezTo>
                      <a:pt x="475" y="887"/>
                      <a:pt x="467" y="883"/>
                      <a:pt x="462" y="881"/>
                    </a:cubicBezTo>
                    <a:cubicBezTo>
                      <a:pt x="459" y="879"/>
                      <a:pt x="457" y="878"/>
                      <a:pt x="456" y="878"/>
                    </a:cubicBezTo>
                    <a:cubicBezTo>
                      <a:pt x="455" y="877"/>
                      <a:pt x="454" y="877"/>
                      <a:pt x="454" y="877"/>
                    </a:cubicBezTo>
                    <a:cubicBezTo>
                      <a:pt x="453" y="876"/>
                      <a:pt x="453" y="876"/>
                      <a:pt x="453" y="876"/>
                    </a:cubicBezTo>
                    <a:cubicBezTo>
                      <a:pt x="452" y="876"/>
                      <a:pt x="452" y="876"/>
                      <a:pt x="452" y="876"/>
                    </a:cubicBezTo>
                    <a:cubicBezTo>
                      <a:pt x="452" y="876"/>
                      <a:pt x="452" y="876"/>
                      <a:pt x="451" y="876"/>
                    </a:cubicBezTo>
                    <a:cubicBezTo>
                      <a:pt x="451" y="876"/>
                      <a:pt x="451" y="876"/>
                      <a:pt x="450" y="876"/>
                    </a:cubicBezTo>
                    <a:cubicBezTo>
                      <a:pt x="449" y="877"/>
                      <a:pt x="448" y="877"/>
                      <a:pt x="448" y="878"/>
                    </a:cubicBezTo>
                    <a:cubicBezTo>
                      <a:pt x="447" y="880"/>
                      <a:pt x="447" y="882"/>
                      <a:pt x="449" y="884"/>
                    </a:cubicBezTo>
                    <a:cubicBezTo>
                      <a:pt x="621" y="991"/>
                      <a:pt x="621" y="991"/>
                      <a:pt x="621" y="991"/>
                    </a:cubicBezTo>
                    <a:cubicBezTo>
                      <a:pt x="623" y="987"/>
                      <a:pt x="623" y="987"/>
                      <a:pt x="623" y="987"/>
                    </a:cubicBezTo>
                    <a:cubicBezTo>
                      <a:pt x="625" y="984"/>
                      <a:pt x="625" y="984"/>
                      <a:pt x="625" y="984"/>
                    </a:cubicBezTo>
                    <a:cubicBezTo>
                      <a:pt x="625" y="984"/>
                      <a:pt x="581" y="960"/>
                      <a:pt x="536" y="935"/>
                    </a:cubicBezTo>
                    <a:cubicBezTo>
                      <a:pt x="514" y="923"/>
                      <a:pt x="492" y="911"/>
                      <a:pt x="475" y="902"/>
                    </a:cubicBezTo>
                    <a:cubicBezTo>
                      <a:pt x="466" y="898"/>
                      <a:pt x="459" y="894"/>
                      <a:pt x="454" y="891"/>
                    </a:cubicBezTo>
                    <a:cubicBezTo>
                      <a:pt x="452" y="890"/>
                      <a:pt x="450" y="889"/>
                      <a:pt x="448" y="888"/>
                    </a:cubicBezTo>
                    <a:cubicBezTo>
                      <a:pt x="447" y="888"/>
                      <a:pt x="447" y="887"/>
                      <a:pt x="446" y="887"/>
                    </a:cubicBezTo>
                    <a:cubicBezTo>
                      <a:pt x="445" y="887"/>
                      <a:pt x="445" y="887"/>
                      <a:pt x="445" y="887"/>
                    </a:cubicBezTo>
                    <a:cubicBezTo>
                      <a:pt x="445" y="887"/>
                      <a:pt x="445" y="887"/>
                      <a:pt x="445" y="887"/>
                    </a:cubicBezTo>
                    <a:cubicBezTo>
                      <a:pt x="445" y="887"/>
                      <a:pt x="444" y="886"/>
                      <a:pt x="444" y="886"/>
                    </a:cubicBezTo>
                    <a:cubicBezTo>
                      <a:pt x="443" y="886"/>
                      <a:pt x="443" y="886"/>
                      <a:pt x="442" y="887"/>
                    </a:cubicBezTo>
                    <a:cubicBezTo>
                      <a:pt x="442" y="887"/>
                      <a:pt x="441" y="887"/>
                      <a:pt x="440" y="888"/>
                    </a:cubicBezTo>
                    <a:cubicBezTo>
                      <a:pt x="440" y="889"/>
                      <a:pt x="440" y="890"/>
                      <a:pt x="440" y="891"/>
                    </a:cubicBezTo>
                    <a:cubicBezTo>
                      <a:pt x="440" y="892"/>
                      <a:pt x="441" y="893"/>
                      <a:pt x="442" y="894"/>
                    </a:cubicBezTo>
                    <a:cubicBezTo>
                      <a:pt x="442" y="894"/>
                      <a:pt x="444" y="896"/>
                      <a:pt x="449" y="899"/>
                    </a:cubicBezTo>
                    <a:cubicBezTo>
                      <a:pt x="466" y="909"/>
                      <a:pt x="508" y="935"/>
                      <a:pt x="545" y="958"/>
                    </a:cubicBezTo>
                    <a:cubicBezTo>
                      <a:pt x="564" y="970"/>
                      <a:pt x="582" y="981"/>
                      <a:pt x="595" y="989"/>
                    </a:cubicBezTo>
                    <a:cubicBezTo>
                      <a:pt x="602" y="994"/>
                      <a:pt x="607" y="997"/>
                      <a:pt x="611" y="999"/>
                    </a:cubicBezTo>
                    <a:cubicBezTo>
                      <a:pt x="613" y="1001"/>
                      <a:pt x="614" y="1001"/>
                      <a:pt x="615" y="1002"/>
                    </a:cubicBezTo>
                    <a:cubicBezTo>
                      <a:pt x="616" y="1002"/>
                      <a:pt x="616" y="1003"/>
                      <a:pt x="616" y="1003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8" y="1001"/>
                      <a:pt x="618" y="1001"/>
                      <a:pt x="618" y="1001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8" y="1001"/>
                      <a:pt x="618" y="1001"/>
                      <a:pt x="618" y="1001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6" y="1002"/>
                      <a:pt x="616" y="1002"/>
                      <a:pt x="616" y="1002"/>
                    </a:cubicBezTo>
                    <a:cubicBezTo>
                      <a:pt x="616" y="1003"/>
                      <a:pt x="616" y="1003"/>
                      <a:pt x="616" y="1003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6" y="1002"/>
                      <a:pt x="616" y="1002"/>
                      <a:pt x="616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2"/>
                      <a:pt x="615" y="1002"/>
                      <a:pt x="615" y="1002"/>
                    </a:cubicBezTo>
                    <a:cubicBezTo>
                      <a:pt x="616" y="1002"/>
                      <a:pt x="616" y="1002"/>
                      <a:pt x="616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2"/>
                      <a:pt x="615" y="1002"/>
                      <a:pt x="615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0"/>
                      <a:pt x="615" y="1000"/>
                      <a:pt x="615" y="1000"/>
                    </a:cubicBezTo>
                    <a:cubicBezTo>
                      <a:pt x="615" y="1001"/>
                      <a:pt x="615" y="1001"/>
                      <a:pt x="615" y="1002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15" y="1000"/>
                      <a:pt x="615" y="1000"/>
                      <a:pt x="615" y="1000"/>
                    </a:cubicBezTo>
                    <a:cubicBezTo>
                      <a:pt x="619" y="1000"/>
                      <a:pt x="619" y="1000"/>
                      <a:pt x="619" y="1000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439" y="900"/>
                      <a:pt x="439" y="900"/>
                      <a:pt x="439" y="900"/>
                    </a:cubicBezTo>
                    <a:cubicBezTo>
                      <a:pt x="437" y="898"/>
                      <a:pt x="435" y="899"/>
                      <a:pt x="434" y="901"/>
                    </a:cubicBezTo>
                    <a:cubicBezTo>
                      <a:pt x="433" y="903"/>
                      <a:pt x="433" y="905"/>
                      <a:pt x="435" y="907"/>
                    </a:cubicBezTo>
                    <a:cubicBezTo>
                      <a:pt x="435" y="907"/>
                      <a:pt x="438" y="908"/>
                      <a:pt x="443" y="911"/>
                    </a:cubicBezTo>
                    <a:cubicBezTo>
                      <a:pt x="459" y="920"/>
                      <a:pt x="500" y="944"/>
                      <a:pt x="536" y="967"/>
                    </a:cubicBezTo>
                    <a:cubicBezTo>
                      <a:pt x="555" y="978"/>
                      <a:pt x="572" y="989"/>
                      <a:pt x="585" y="997"/>
                    </a:cubicBezTo>
                    <a:cubicBezTo>
                      <a:pt x="591" y="1001"/>
                      <a:pt x="596" y="1005"/>
                      <a:pt x="600" y="1007"/>
                    </a:cubicBezTo>
                    <a:cubicBezTo>
                      <a:pt x="602" y="1009"/>
                      <a:pt x="603" y="1010"/>
                      <a:pt x="604" y="1010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5" y="1011"/>
                      <a:pt x="605" y="1011"/>
                      <a:pt x="605" y="1011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5" y="1011"/>
                      <a:pt x="605" y="1011"/>
                      <a:pt x="605" y="1011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7" y="1010"/>
                      <a:pt x="607" y="1010"/>
                      <a:pt x="607" y="1010"/>
                    </a:cubicBezTo>
                    <a:cubicBezTo>
                      <a:pt x="604" y="1010"/>
                      <a:pt x="604" y="1010"/>
                      <a:pt x="604" y="1010"/>
                    </a:cubicBezTo>
                    <a:cubicBezTo>
                      <a:pt x="604" y="1011"/>
                      <a:pt x="604" y="1011"/>
                      <a:pt x="604" y="1011"/>
                    </a:cubicBezTo>
                    <a:cubicBezTo>
                      <a:pt x="607" y="1010"/>
                      <a:pt x="607" y="1010"/>
                      <a:pt x="607" y="1010"/>
                    </a:cubicBezTo>
                    <a:cubicBezTo>
                      <a:pt x="604" y="1010"/>
                      <a:pt x="604" y="1010"/>
                      <a:pt x="604" y="1010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5" y="1008"/>
                      <a:pt x="605" y="1008"/>
                      <a:pt x="605" y="1008"/>
                    </a:cubicBezTo>
                    <a:cubicBezTo>
                      <a:pt x="604" y="1008"/>
                      <a:pt x="604" y="1009"/>
                      <a:pt x="604" y="1010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5" y="1008"/>
                      <a:pt x="605" y="1008"/>
                      <a:pt x="605" y="1008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5" y="1007"/>
                      <a:pt x="605" y="1007"/>
                      <a:pt x="605" y="1007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7" y="1006"/>
                      <a:pt x="607" y="1006"/>
                      <a:pt x="607" y="1006"/>
                    </a:cubicBezTo>
                    <a:cubicBezTo>
                      <a:pt x="606" y="1006"/>
                      <a:pt x="605" y="1006"/>
                      <a:pt x="605" y="1007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7" y="1006"/>
                      <a:pt x="607" y="1006"/>
                      <a:pt x="607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8" y="1006"/>
                      <a:pt x="608" y="1006"/>
                      <a:pt x="608" y="1006"/>
                    </a:cubicBezTo>
                    <a:cubicBezTo>
                      <a:pt x="608" y="1006"/>
                      <a:pt x="607" y="1006"/>
                      <a:pt x="607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8" y="1006"/>
                      <a:pt x="608" y="1006"/>
                      <a:pt x="608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9" y="1006"/>
                      <a:pt x="608" y="1006"/>
                    </a:cubicBezTo>
                    <a:cubicBezTo>
                      <a:pt x="608" y="1010"/>
                      <a:pt x="608" y="1010"/>
                      <a:pt x="608" y="1010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8" y="1009"/>
                      <a:pt x="608" y="1009"/>
                      <a:pt x="608" y="1009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8" y="1009"/>
                      <a:pt x="608" y="1009"/>
                      <a:pt x="608" y="1009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9" y="1006"/>
                      <a:pt x="609" y="1006"/>
                    </a:cubicBezTo>
                    <a:cubicBezTo>
                      <a:pt x="609" y="1006"/>
                      <a:pt x="608" y="1005"/>
                      <a:pt x="606" y="1004"/>
                    </a:cubicBezTo>
                    <a:cubicBezTo>
                      <a:pt x="594" y="998"/>
                      <a:pt x="551" y="974"/>
                      <a:pt x="511" y="952"/>
                    </a:cubicBezTo>
                    <a:cubicBezTo>
                      <a:pt x="491" y="941"/>
                      <a:pt x="471" y="930"/>
                      <a:pt x="456" y="922"/>
                    </a:cubicBezTo>
                    <a:cubicBezTo>
                      <a:pt x="449" y="918"/>
                      <a:pt x="442" y="915"/>
                      <a:pt x="437" y="913"/>
                    </a:cubicBezTo>
                    <a:cubicBezTo>
                      <a:pt x="435" y="911"/>
                      <a:pt x="433" y="911"/>
                      <a:pt x="431" y="910"/>
                    </a:cubicBezTo>
                    <a:cubicBezTo>
                      <a:pt x="431" y="910"/>
                      <a:pt x="430" y="909"/>
                      <a:pt x="429" y="909"/>
                    </a:cubicBezTo>
                    <a:cubicBezTo>
                      <a:pt x="428" y="909"/>
                      <a:pt x="428" y="909"/>
                      <a:pt x="428" y="909"/>
                    </a:cubicBezTo>
                    <a:cubicBezTo>
                      <a:pt x="428" y="909"/>
                      <a:pt x="428" y="909"/>
                      <a:pt x="427" y="909"/>
                    </a:cubicBezTo>
                    <a:cubicBezTo>
                      <a:pt x="427" y="909"/>
                      <a:pt x="426" y="909"/>
                      <a:pt x="426" y="909"/>
                    </a:cubicBezTo>
                    <a:cubicBezTo>
                      <a:pt x="425" y="909"/>
                      <a:pt x="424" y="910"/>
                      <a:pt x="423" y="911"/>
                    </a:cubicBezTo>
                    <a:cubicBezTo>
                      <a:pt x="423" y="911"/>
                      <a:pt x="423" y="911"/>
                      <a:pt x="423" y="911"/>
                    </a:cubicBezTo>
                    <a:cubicBezTo>
                      <a:pt x="423" y="911"/>
                      <a:pt x="423" y="912"/>
                      <a:pt x="423" y="913"/>
                    </a:cubicBezTo>
                    <a:cubicBezTo>
                      <a:pt x="423" y="914"/>
                      <a:pt x="423" y="915"/>
                      <a:pt x="423" y="915"/>
                    </a:cubicBezTo>
                    <a:cubicBezTo>
                      <a:pt x="424" y="916"/>
                      <a:pt x="424" y="917"/>
                      <a:pt x="425" y="917"/>
                    </a:cubicBezTo>
                    <a:cubicBezTo>
                      <a:pt x="426" y="919"/>
                      <a:pt x="428" y="920"/>
                      <a:pt x="430" y="921"/>
                    </a:cubicBezTo>
                    <a:cubicBezTo>
                      <a:pt x="438" y="927"/>
                      <a:pt x="452" y="936"/>
                      <a:pt x="470" y="947"/>
                    </a:cubicBezTo>
                    <a:cubicBezTo>
                      <a:pt x="496" y="963"/>
                      <a:pt x="530" y="983"/>
                      <a:pt x="556" y="998"/>
                    </a:cubicBezTo>
                    <a:cubicBezTo>
                      <a:pt x="569" y="1006"/>
                      <a:pt x="581" y="1013"/>
                      <a:pt x="589" y="1018"/>
                    </a:cubicBezTo>
                    <a:cubicBezTo>
                      <a:pt x="594" y="1021"/>
                      <a:pt x="597" y="1023"/>
                      <a:pt x="599" y="1024"/>
                    </a:cubicBezTo>
                    <a:cubicBezTo>
                      <a:pt x="600" y="1025"/>
                      <a:pt x="601" y="1026"/>
                      <a:pt x="601" y="1026"/>
                    </a:cubicBezTo>
                    <a:cubicBezTo>
                      <a:pt x="602" y="1026"/>
                      <a:pt x="602" y="1026"/>
                      <a:pt x="602" y="1026"/>
                    </a:cubicBezTo>
                    <a:cubicBezTo>
                      <a:pt x="602" y="1026"/>
                      <a:pt x="602" y="1026"/>
                      <a:pt x="602" y="1026"/>
                    </a:cubicBezTo>
                    <a:cubicBezTo>
                      <a:pt x="603" y="1025"/>
                      <a:pt x="603" y="1025"/>
                      <a:pt x="603" y="1025"/>
                    </a:cubicBezTo>
                    <a:cubicBezTo>
                      <a:pt x="601" y="1026"/>
                      <a:pt x="601" y="1026"/>
                      <a:pt x="601" y="1026"/>
                    </a:cubicBezTo>
                    <a:cubicBezTo>
                      <a:pt x="602" y="1026"/>
                      <a:pt x="602" y="1026"/>
                      <a:pt x="602" y="1026"/>
                    </a:cubicBezTo>
                    <a:cubicBezTo>
                      <a:pt x="603" y="1025"/>
                      <a:pt x="603" y="1025"/>
                      <a:pt x="603" y="1025"/>
                    </a:cubicBezTo>
                    <a:cubicBezTo>
                      <a:pt x="601" y="1026"/>
                      <a:pt x="601" y="1026"/>
                      <a:pt x="601" y="1026"/>
                    </a:cubicBezTo>
                    <a:cubicBezTo>
                      <a:pt x="604" y="1024"/>
                      <a:pt x="604" y="1024"/>
                      <a:pt x="604" y="1024"/>
                    </a:cubicBezTo>
                    <a:cubicBezTo>
                      <a:pt x="601" y="1025"/>
                      <a:pt x="601" y="1025"/>
                      <a:pt x="601" y="1025"/>
                    </a:cubicBezTo>
                    <a:cubicBezTo>
                      <a:pt x="601" y="1026"/>
                      <a:pt x="601" y="1026"/>
                      <a:pt x="601" y="1026"/>
                    </a:cubicBezTo>
                    <a:cubicBezTo>
                      <a:pt x="604" y="1024"/>
                      <a:pt x="604" y="1024"/>
                      <a:pt x="604" y="1024"/>
                    </a:cubicBezTo>
                    <a:cubicBezTo>
                      <a:pt x="601" y="1025"/>
                      <a:pt x="601" y="1025"/>
                      <a:pt x="601" y="1025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4"/>
                      <a:pt x="601" y="1024"/>
                      <a:pt x="601" y="1024"/>
                    </a:cubicBezTo>
                    <a:cubicBezTo>
                      <a:pt x="601" y="1025"/>
                      <a:pt x="601" y="1025"/>
                      <a:pt x="601" y="1025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4"/>
                      <a:pt x="601" y="1024"/>
                      <a:pt x="601" y="1024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2"/>
                      <a:pt x="601" y="1022"/>
                      <a:pt x="601" y="1022"/>
                    </a:cubicBezTo>
                    <a:cubicBezTo>
                      <a:pt x="601" y="1023"/>
                      <a:pt x="601" y="1023"/>
                      <a:pt x="601" y="1024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1" y="1022"/>
                      <a:pt x="601" y="1022"/>
                      <a:pt x="601" y="1022"/>
                    </a:cubicBezTo>
                    <a:cubicBezTo>
                      <a:pt x="601" y="1022"/>
                      <a:pt x="601" y="1022"/>
                      <a:pt x="601" y="1022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3" y="1020"/>
                      <a:pt x="603" y="1020"/>
                      <a:pt x="603" y="1020"/>
                    </a:cubicBezTo>
                    <a:cubicBezTo>
                      <a:pt x="603" y="1020"/>
                      <a:pt x="602" y="1021"/>
                      <a:pt x="601" y="1022"/>
                    </a:cubicBezTo>
                    <a:cubicBezTo>
                      <a:pt x="605" y="1024"/>
                      <a:pt x="605" y="1024"/>
                      <a:pt x="605" y="1024"/>
                    </a:cubicBezTo>
                    <a:cubicBezTo>
                      <a:pt x="603" y="1020"/>
                      <a:pt x="603" y="1020"/>
                      <a:pt x="603" y="1020"/>
                    </a:cubicBezTo>
                    <a:cubicBezTo>
                      <a:pt x="604" y="1023"/>
                      <a:pt x="604" y="1023"/>
                      <a:pt x="604" y="1023"/>
                    </a:cubicBezTo>
                    <a:cubicBezTo>
                      <a:pt x="604" y="1020"/>
                      <a:pt x="604" y="1020"/>
                      <a:pt x="604" y="1020"/>
                    </a:cubicBezTo>
                    <a:cubicBezTo>
                      <a:pt x="604" y="1020"/>
                      <a:pt x="604" y="1020"/>
                      <a:pt x="603" y="1020"/>
                    </a:cubicBezTo>
                    <a:cubicBezTo>
                      <a:pt x="604" y="1023"/>
                      <a:pt x="604" y="1023"/>
                      <a:pt x="604" y="1023"/>
                    </a:cubicBezTo>
                    <a:cubicBezTo>
                      <a:pt x="604" y="1020"/>
                      <a:pt x="604" y="1020"/>
                      <a:pt x="604" y="1020"/>
                    </a:cubicBezTo>
                    <a:cubicBezTo>
                      <a:pt x="604" y="1022"/>
                      <a:pt x="604" y="1022"/>
                      <a:pt x="604" y="1022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4" y="1020"/>
                      <a:pt x="604" y="1020"/>
                      <a:pt x="604" y="1020"/>
                    </a:cubicBezTo>
                    <a:cubicBezTo>
                      <a:pt x="604" y="1022"/>
                      <a:pt x="604" y="1022"/>
                      <a:pt x="604" y="1022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5" y="1020"/>
                      <a:pt x="605" y="1020"/>
                      <a:pt x="605" y="1020"/>
                    </a:cubicBezTo>
                    <a:cubicBezTo>
                      <a:pt x="604" y="1020"/>
                      <a:pt x="603" y="1020"/>
                      <a:pt x="601" y="1019"/>
                    </a:cubicBezTo>
                    <a:cubicBezTo>
                      <a:pt x="594" y="1016"/>
                      <a:pt x="578" y="1008"/>
                      <a:pt x="560" y="997"/>
                    </a:cubicBezTo>
                    <a:cubicBezTo>
                      <a:pt x="532" y="982"/>
                      <a:pt x="496" y="961"/>
                      <a:pt x="467" y="945"/>
                    </a:cubicBezTo>
                    <a:cubicBezTo>
                      <a:pt x="453" y="936"/>
                      <a:pt x="440" y="929"/>
                      <a:pt x="431" y="924"/>
                    </a:cubicBezTo>
                    <a:cubicBezTo>
                      <a:pt x="423" y="918"/>
                      <a:pt x="417" y="915"/>
                      <a:pt x="417" y="915"/>
                    </a:cubicBezTo>
                    <a:cubicBezTo>
                      <a:pt x="415" y="914"/>
                      <a:pt x="413" y="915"/>
                      <a:pt x="412" y="917"/>
                    </a:cubicBezTo>
                    <a:cubicBezTo>
                      <a:pt x="411" y="917"/>
                      <a:pt x="411" y="918"/>
                      <a:pt x="411" y="919"/>
                    </a:cubicBezTo>
                    <a:cubicBezTo>
                      <a:pt x="411" y="920"/>
                      <a:pt x="412" y="921"/>
                      <a:pt x="412" y="921"/>
                    </a:cubicBezTo>
                    <a:cubicBezTo>
                      <a:pt x="412" y="922"/>
                      <a:pt x="413" y="923"/>
                      <a:pt x="414" y="923"/>
                    </a:cubicBezTo>
                    <a:cubicBezTo>
                      <a:pt x="415" y="924"/>
                      <a:pt x="417" y="926"/>
                      <a:pt x="419" y="927"/>
                    </a:cubicBezTo>
                    <a:cubicBezTo>
                      <a:pt x="427" y="933"/>
                      <a:pt x="443" y="944"/>
                      <a:pt x="462" y="955"/>
                    </a:cubicBezTo>
                    <a:cubicBezTo>
                      <a:pt x="519" y="991"/>
                      <a:pt x="606" y="1043"/>
                      <a:pt x="606" y="1043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5" y="1037"/>
                      <a:pt x="605" y="1037"/>
                      <a:pt x="605" y="1037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7" y="1035"/>
                      <a:pt x="607" y="1035"/>
                      <a:pt x="607" y="1035"/>
                    </a:cubicBezTo>
                    <a:cubicBezTo>
                      <a:pt x="606" y="1036"/>
                      <a:pt x="605" y="1036"/>
                      <a:pt x="605" y="1037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7" y="1035"/>
                      <a:pt x="607" y="1035"/>
                      <a:pt x="607" y="1035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8" y="1035"/>
                      <a:pt x="608" y="1035"/>
                      <a:pt x="608" y="1035"/>
                    </a:cubicBezTo>
                    <a:cubicBezTo>
                      <a:pt x="608" y="1035"/>
                      <a:pt x="607" y="1035"/>
                      <a:pt x="607" y="1035"/>
                    </a:cubicBezTo>
                    <a:cubicBezTo>
                      <a:pt x="608" y="1039"/>
                      <a:pt x="608" y="1039"/>
                      <a:pt x="608" y="1039"/>
                    </a:cubicBezTo>
                    <a:cubicBezTo>
                      <a:pt x="608" y="1035"/>
                      <a:pt x="608" y="1035"/>
                      <a:pt x="608" y="1035"/>
                    </a:cubicBezTo>
                    <a:cubicBezTo>
                      <a:pt x="608" y="1038"/>
                      <a:pt x="608" y="1038"/>
                      <a:pt x="608" y="1038"/>
                    </a:cubicBezTo>
                    <a:cubicBezTo>
                      <a:pt x="609" y="1035"/>
                      <a:pt x="609" y="1035"/>
                      <a:pt x="609" y="1035"/>
                    </a:cubicBezTo>
                    <a:cubicBezTo>
                      <a:pt x="609" y="1035"/>
                      <a:pt x="609" y="1035"/>
                      <a:pt x="608" y="1035"/>
                    </a:cubicBezTo>
                    <a:cubicBezTo>
                      <a:pt x="608" y="1038"/>
                      <a:pt x="608" y="1038"/>
                      <a:pt x="608" y="1038"/>
                    </a:cubicBezTo>
                    <a:cubicBezTo>
                      <a:pt x="609" y="1035"/>
                      <a:pt x="609" y="1035"/>
                      <a:pt x="609" y="1035"/>
                    </a:cubicBezTo>
                    <a:cubicBezTo>
                      <a:pt x="609" y="1035"/>
                      <a:pt x="608" y="1035"/>
                      <a:pt x="608" y="1035"/>
                    </a:cubicBezTo>
                    <a:cubicBezTo>
                      <a:pt x="605" y="1034"/>
                      <a:pt x="600" y="1031"/>
                      <a:pt x="594" y="1028"/>
                    </a:cubicBezTo>
                    <a:cubicBezTo>
                      <a:pt x="570" y="1015"/>
                      <a:pt x="526" y="990"/>
                      <a:pt x="486" y="968"/>
                    </a:cubicBezTo>
                    <a:cubicBezTo>
                      <a:pt x="466" y="956"/>
                      <a:pt x="448" y="946"/>
                      <a:pt x="434" y="939"/>
                    </a:cubicBezTo>
                    <a:cubicBezTo>
                      <a:pt x="427" y="935"/>
                      <a:pt x="421" y="932"/>
                      <a:pt x="416" y="929"/>
                    </a:cubicBezTo>
                    <a:cubicBezTo>
                      <a:pt x="414" y="928"/>
                      <a:pt x="412" y="928"/>
                      <a:pt x="411" y="927"/>
                    </a:cubicBezTo>
                    <a:cubicBezTo>
                      <a:pt x="410" y="927"/>
                      <a:pt x="410" y="926"/>
                      <a:pt x="409" y="926"/>
                    </a:cubicBezTo>
                    <a:cubicBezTo>
                      <a:pt x="408" y="926"/>
                      <a:pt x="408" y="926"/>
                      <a:pt x="408" y="926"/>
                    </a:cubicBezTo>
                    <a:cubicBezTo>
                      <a:pt x="408" y="926"/>
                      <a:pt x="407" y="926"/>
                      <a:pt x="407" y="926"/>
                    </a:cubicBezTo>
                    <a:cubicBezTo>
                      <a:pt x="406" y="926"/>
                      <a:pt x="406" y="926"/>
                      <a:pt x="405" y="926"/>
                    </a:cubicBezTo>
                    <a:cubicBezTo>
                      <a:pt x="405" y="926"/>
                      <a:pt x="404" y="927"/>
                      <a:pt x="403" y="928"/>
                    </a:cubicBezTo>
                    <a:cubicBezTo>
                      <a:pt x="403" y="928"/>
                      <a:pt x="403" y="928"/>
                      <a:pt x="403" y="928"/>
                    </a:cubicBezTo>
                    <a:cubicBezTo>
                      <a:pt x="403" y="928"/>
                      <a:pt x="402" y="929"/>
                      <a:pt x="402" y="930"/>
                    </a:cubicBezTo>
                    <a:cubicBezTo>
                      <a:pt x="402" y="931"/>
                      <a:pt x="403" y="932"/>
                      <a:pt x="403" y="932"/>
                    </a:cubicBezTo>
                    <a:cubicBezTo>
                      <a:pt x="404" y="933"/>
                      <a:pt x="404" y="934"/>
                      <a:pt x="405" y="935"/>
                    </a:cubicBezTo>
                    <a:cubicBezTo>
                      <a:pt x="406" y="936"/>
                      <a:pt x="408" y="938"/>
                      <a:pt x="411" y="939"/>
                    </a:cubicBezTo>
                    <a:cubicBezTo>
                      <a:pt x="420" y="946"/>
                      <a:pt x="438" y="958"/>
                      <a:pt x="459" y="971"/>
                    </a:cubicBezTo>
                    <a:cubicBezTo>
                      <a:pt x="523" y="1011"/>
                      <a:pt x="620" y="1068"/>
                      <a:pt x="620" y="1068"/>
                    </a:cubicBezTo>
                    <a:cubicBezTo>
                      <a:pt x="622" y="1065"/>
                      <a:pt x="622" y="1065"/>
                      <a:pt x="622" y="1065"/>
                    </a:cubicBezTo>
                    <a:cubicBezTo>
                      <a:pt x="619" y="1062"/>
                      <a:pt x="619" y="1062"/>
                      <a:pt x="619" y="1062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1" y="1061"/>
                      <a:pt x="621" y="1061"/>
                      <a:pt x="621" y="1061"/>
                    </a:cubicBezTo>
                    <a:cubicBezTo>
                      <a:pt x="620" y="1061"/>
                      <a:pt x="619" y="1062"/>
                      <a:pt x="619" y="1062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1" y="1061"/>
                      <a:pt x="621" y="1061"/>
                      <a:pt x="621" y="1061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1"/>
                      <a:pt x="621" y="1061"/>
                      <a:pt x="621" y="1061"/>
                    </a:cubicBezTo>
                    <a:cubicBezTo>
                      <a:pt x="622" y="1064"/>
                      <a:pt x="622" y="1064"/>
                      <a:pt x="622" y="1064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2"/>
                      <a:pt x="622" y="1062"/>
                      <a:pt x="622" y="1062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2"/>
                      <a:pt x="622" y="1062"/>
                      <a:pt x="622" y="1062"/>
                    </a:cubicBezTo>
                    <a:cubicBezTo>
                      <a:pt x="622" y="1061"/>
                      <a:pt x="622" y="1061"/>
                      <a:pt x="622" y="1061"/>
                    </a:cubicBezTo>
                    <a:cubicBezTo>
                      <a:pt x="622" y="1061"/>
                      <a:pt x="621" y="1061"/>
                      <a:pt x="621" y="1060"/>
                    </a:cubicBezTo>
                    <a:cubicBezTo>
                      <a:pt x="618" y="1059"/>
                      <a:pt x="612" y="1057"/>
                      <a:pt x="604" y="1053"/>
                    </a:cubicBezTo>
                    <a:cubicBezTo>
                      <a:pt x="575" y="1039"/>
                      <a:pt x="522" y="1010"/>
                      <a:pt x="476" y="984"/>
                    </a:cubicBezTo>
                    <a:cubicBezTo>
                      <a:pt x="453" y="971"/>
                      <a:pt x="432" y="959"/>
                      <a:pt x="417" y="950"/>
                    </a:cubicBezTo>
                    <a:cubicBezTo>
                      <a:pt x="409" y="946"/>
                      <a:pt x="403" y="942"/>
                      <a:pt x="398" y="940"/>
                    </a:cubicBezTo>
                    <a:cubicBezTo>
                      <a:pt x="394" y="937"/>
                      <a:pt x="392" y="936"/>
                      <a:pt x="392" y="936"/>
                    </a:cubicBezTo>
                    <a:cubicBezTo>
                      <a:pt x="390" y="935"/>
                      <a:pt x="387" y="936"/>
                      <a:pt x="386" y="938"/>
                    </a:cubicBezTo>
                    <a:cubicBezTo>
                      <a:pt x="385" y="939"/>
                      <a:pt x="386" y="942"/>
                      <a:pt x="387" y="943"/>
                    </a:cubicBezTo>
                    <a:cubicBezTo>
                      <a:pt x="629" y="1094"/>
                      <a:pt x="629" y="1094"/>
                      <a:pt x="629" y="1094"/>
                    </a:cubicBezTo>
                    <a:cubicBezTo>
                      <a:pt x="631" y="1091"/>
                      <a:pt x="631" y="1091"/>
                      <a:pt x="631" y="1091"/>
                    </a:cubicBezTo>
                    <a:cubicBezTo>
                      <a:pt x="628" y="1089"/>
                      <a:pt x="628" y="1089"/>
                      <a:pt x="628" y="1089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0" y="1087"/>
                      <a:pt x="630" y="1087"/>
                      <a:pt x="630" y="1087"/>
                    </a:cubicBezTo>
                    <a:cubicBezTo>
                      <a:pt x="629" y="1087"/>
                      <a:pt x="629" y="1088"/>
                      <a:pt x="628" y="1089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0" y="1087"/>
                      <a:pt x="630" y="1087"/>
                      <a:pt x="630" y="1087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7"/>
                      <a:pt x="630" y="1087"/>
                      <a:pt x="630" y="1087"/>
                    </a:cubicBezTo>
                    <a:cubicBezTo>
                      <a:pt x="631" y="1090"/>
                      <a:pt x="631" y="1090"/>
                      <a:pt x="631" y="1090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8"/>
                      <a:pt x="631" y="1088"/>
                      <a:pt x="631" y="1088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8"/>
                      <a:pt x="631" y="1088"/>
                      <a:pt x="631" y="1088"/>
                    </a:cubicBezTo>
                    <a:cubicBezTo>
                      <a:pt x="631" y="1087"/>
                      <a:pt x="631" y="1087"/>
                      <a:pt x="631" y="1087"/>
                    </a:cubicBezTo>
                    <a:cubicBezTo>
                      <a:pt x="631" y="1087"/>
                      <a:pt x="630" y="1087"/>
                      <a:pt x="629" y="1087"/>
                    </a:cubicBezTo>
                    <a:cubicBezTo>
                      <a:pt x="626" y="1085"/>
                      <a:pt x="619" y="1082"/>
                      <a:pt x="611" y="1078"/>
                    </a:cubicBezTo>
                    <a:cubicBezTo>
                      <a:pt x="580" y="1062"/>
                      <a:pt x="524" y="1028"/>
                      <a:pt x="474" y="999"/>
                    </a:cubicBezTo>
                    <a:cubicBezTo>
                      <a:pt x="449" y="984"/>
                      <a:pt x="425" y="970"/>
                      <a:pt x="408" y="960"/>
                    </a:cubicBezTo>
                    <a:cubicBezTo>
                      <a:pt x="399" y="955"/>
                      <a:pt x="391" y="951"/>
                      <a:pt x="386" y="948"/>
                    </a:cubicBezTo>
                    <a:cubicBezTo>
                      <a:pt x="383" y="947"/>
                      <a:pt x="381" y="945"/>
                      <a:pt x="379" y="945"/>
                    </a:cubicBezTo>
                    <a:cubicBezTo>
                      <a:pt x="378" y="944"/>
                      <a:pt x="377" y="944"/>
                      <a:pt x="376" y="944"/>
                    </a:cubicBezTo>
                    <a:cubicBezTo>
                      <a:pt x="375" y="943"/>
                      <a:pt x="375" y="943"/>
                      <a:pt x="374" y="943"/>
                    </a:cubicBezTo>
                    <a:cubicBezTo>
                      <a:pt x="373" y="943"/>
                      <a:pt x="373" y="943"/>
                      <a:pt x="372" y="943"/>
                    </a:cubicBezTo>
                    <a:cubicBezTo>
                      <a:pt x="371" y="944"/>
                      <a:pt x="370" y="944"/>
                      <a:pt x="370" y="945"/>
                    </a:cubicBezTo>
                    <a:cubicBezTo>
                      <a:pt x="370" y="945"/>
                      <a:pt x="370" y="945"/>
                      <a:pt x="370" y="945"/>
                    </a:cubicBezTo>
                    <a:cubicBezTo>
                      <a:pt x="369" y="946"/>
                      <a:pt x="369" y="947"/>
                      <a:pt x="369" y="947"/>
                    </a:cubicBezTo>
                    <a:cubicBezTo>
                      <a:pt x="369" y="949"/>
                      <a:pt x="370" y="949"/>
                      <a:pt x="370" y="950"/>
                    </a:cubicBezTo>
                    <a:cubicBezTo>
                      <a:pt x="370" y="951"/>
                      <a:pt x="371" y="952"/>
                      <a:pt x="372" y="952"/>
                    </a:cubicBezTo>
                    <a:cubicBezTo>
                      <a:pt x="374" y="954"/>
                      <a:pt x="376" y="956"/>
                      <a:pt x="379" y="958"/>
                    </a:cubicBezTo>
                    <a:cubicBezTo>
                      <a:pt x="390" y="966"/>
                      <a:pt x="410" y="980"/>
                      <a:pt x="436" y="995"/>
                    </a:cubicBezTo>
                    <a:cubicBezTo>
                      <a:pt x="511" y="1042"/>
                      <a:pt x="625" y="1109"/>
                      <a:pt x="625" y="1109"/>
                    </a:cubicBezTo>
                    <a:cubicBezTo>
                      <a:pt x="627" y="1106"/>
                      <a:pt x="627" y="1106"/>
                      <a:pt x="627" y="1106"/>
                    </a:cubicBezTo>
                    <a:cubicBezTo>
                      <a:pt x="629" y="1102"/>
                      <a:pt x="629" y="1102"/>
                      <a:pt x="629" y="1102"/>
                    </a:cubicBezTo>
                    <a:cubicBezTo>
                      <a:pt x="365" y="953"/>
                      <a:pt x="365" y="953"/>
                      <a:pt x="365" y="953"/>
                    </a:cubicBezTo>
                    <a:cubicBezTo>
                      <a:pt x="363" y="952"/>
                      <a:pt x="361" y="952"/>
                      <a:pt x="360" y="954"/>
                    </a:cubicBezTo>
                    <a:cubicBezTo>
                      <a:pt x="359" y="955"/>
                      <a:pt x="359" y="956"/>
                      <a:pt x="359" y="956"/>
                    </a:cubicBezTo>
                    <a:cubicBezTo>
                      <a:pt x="359" y="958"/>
                      <a:pt x="359" y="958"/>
                      <a:pt x="360" y="959"/>
                    </a:cubicBezTo>
                    <a:cubicBezTo>
                      <a:pt x="360" y="960"/>
                      <a:pt x="361" y="961"/>
                      <a:pt x="362" y="961"/>
                    </a:cubicBezTo>
                    <a:cubicBezTo>
                      <a:pt x="363" y="963"/>
                      <a:pt x="366" y="965"/>
                      <a:pt x="369" y="967"/>
                    </a:cubicBezTo>
                    <a:cubicBezTo>
                      <a:pt x="380" y="976"/>
                      <a:pt x="401" y="989"/>
                      <a:pt x="426" y="1005"/>
                    </a:cubicBezTo>
                    <a:cubicBezTo>
                      <a:pt x="502" y="1053"/>
                      <a:pt x="618" y="1120"/>
                      <a:pt x="618" y="1120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17" y="1114"/>
                      <a:pt x="617" y="1114"/>
                      <a:pt x="617" y="1114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19" y="1113"/>
                      <a:pt x="619" y="1113"/>
                      <a:pt x="619" y="1113"/>
                    </a:cubicBezTo>
                    <a:cubicBezTo>
                      <a:pt x="618" y="1113"/>
                      <a:pt x="617" y="1114"/>
                      <a:pt x="617" y="1114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19" y="1113"/>
                      <a:pt x="619" y="1113"/>
                      <a:pt x="619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0" y="1113"/>
                      <a:pt x="620" y="1113"/>
                      <a:pt x="620" y="1113"/>
                    </a:cubicBezTo>
                    <a:cubicBezTo>
                      <a:pt x="620" y="1113"/>
                      <a:pt x="619" y="1113"/>
                      <a:pt x="619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0" y="1113"/>
                      <a:pt x="620" y="1113"/>
                      <a:pt x="620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1" y="1113"/>
                      <a:pt x="621" y="1113"/>
                      <a:pt x="620" y="1113"/>
                    </a:cubicBezTo>
                    <a:cubicBezTo>
                      <a:pt x="620" y="1117"/>
                      <a:pt x="620" y="1117"/>
                      <a:pt x="620" y="1117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0" y="1116"/>
                      <a:pt x="620" y="1116"/>
                      <a:pt x="620" y="1116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0" y="1116"/>
                      <a:pt x="620" y="1116"/>
                      <a:pt x="620" y="1116"/>
                    </a:cubicBezTo>
                    <a:cubicBezTo>
                      <a:pt x="621" y="1113"/>
                      <a:pt x="621" y="1113"/>
                      <a:pt x="621" y="1113"/>
                    </a:cubicBezTo>
                    <a:cubicBezTo>
                      <a:pt x="621" y="1113"/>
                      <a:pt x="621" y="1113"/>
                      <a:pt x="620" y="1112"/>
                    </a:cubicBezTo>
                    <a:cubicBezTo>
                      <a:pt x="615" y="1110"/>
                      <a:pt x="595" y="1099"/>
                      <a:pt x="568" y="1084"/>
                    </a:cubicBezTo>
                    <a:cubicBezTo>
                      <a:pt x="529" y="1062"/>
                      <a:pt x="474" y="1032"/>
                      <a:pt x="429" y="1007"/>
                    </a:cubicBezTo>
                    <a:cubicBezTo>
                      <a:pt x="407" y="994"/>
                      <a:pt x="387" y="983"/>
                      <a:pt x="373" y="975"/>
                    </a:cubicBezTo>
                    <a:cubicBezTo>
                      <a:pt x="365" y="971"/>
                      <a:pt x="360" y="968"/>
                      <a:pt x="356" y="965"/>
                    </a:cubicBezTo>
                    <a:cubicBezTo>
                      <a:pt x="352" y="963"/>
                      <a:pt x="350" y="962"/>
                      <a:pt x="350" y="962"/>
                    </a:cubicBezTo>
                    <a:cubicBezTo>
                      <a:pt x="348" y="961"/>
                      <a:pt x="345" y="962"/>
                      <a:pt x="344" y="963"/>
                    </a:cubicBezTo>
                    <a:cubicBezTo>
                      <a:pt x="344" y="964"/>
                      <a:pt x="344" y="965"/>
                      <a:pt x="344" y="966"/>
                    </a:cubicBezTo>
                    <a:cubicBezTo>
                      <a:pt x="344" y="967"/>
                      <a:pt x="344" y="968"/>
                      <a:pt x="344" y="968"/>
                    </a:cubicBezTo>
                    <a:cubicBezTo>
                      <a:pt x="345" y="969"/>
                      <a:pt x="345" y="970"/>
                      <a:pt x="346" y="971"/>
                    </a:cubicBezTo>
                    <a:cubicBezTo>
                      <a:pt x="348" y="973"/>
                      <a:pt x="350" y="975"/>
                      <a:pt x="353" y="977"/>
                    </a:cubicBezTo>
                    <a:cubicBezTo>
                      <a:pt x="364" y="985"/>
                      <a:pt x="385" y="999"/>
                      <a:pt x="410" y="1015"/>
                    </a:cubicBezTo>
                    <a:cubicBezTo>
                      <a:pt x="486" y="1062"/>
                      <a:pt x="601" y="1128"/>
                      <a:pt x="601" y="1128"/>
                    </a:cubicBezTo>
                    <a:cubicBezTo>
                      <a:pt x="603" y="1125"/>
                      <a:pt x="603" y="1125"/>
                      <a:pt x="603" y="1125"/>
                    </a:cubicBezTo>
                    <a:cubicBezTo>
                      <a:pt x="599" y="1123"/>
                      <a:pt x="599" y="1123"/>
                      <a:pt x="599" y="1123"/>
                    </a:cubicBezTo>
                    <a:cubicBezTo>
                      <a:pt x="602" y="1125"/>
                      <a:pt x="602" y="1125"/>
                      <a:pt x="602" y="1125"/>
                    </a:cubicBezTo>
                    <a:cubicBezTo>
                      <a:pt x="601" y="1121"/>
                      <a:pt x="601" y="1121"/>
                      <a:pt x="601" y="1121"/>
                    </a:cubicBezTo>
                    <a:cubicBezTo>
                      <a:pt x="601" y="1121"/>
                      <a:pt x="600" y="1122"/>
                      <a:pt x="599" y="1123"/>
                    </a:cubicBezTo>
                    <a:cubicBezTo>
                      <a:pt x="602" y="1125"/>
                      <a:pt x="602" y="1125"/>
                      <a:pt x="602" y="1125"/>
                    </a:cubicBezTo>
                    <a:cubicBezTo>
                      <a:pt x="601" y="1121"/>
                      <a:pt x="601" y="1121"/>
                      <a:pt x="601" y="1121"/>
                    </a:cubicBezTo>
                    <a:cubicBezTo>
                      <a:pt x="602" y="1123"/>
                      <a:pt x="602" y="1123"/>
                      <a:pt x="602" y="1123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1" y="1121"/>
                      <a:pt x="601" y="1121"/>
                    </a:cubicBezTo>
                    <a:cubicBezTo>
                      <a:pt x="602" y="1123"/>
                      <a:pt x="602" y="1123"/>
                      <a:pt x="602" y="1123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2" y="1121"/>
                      <a:pt x="602" y="1121"/>
                    </a:cubicBezTo>
                    <a:cubicBezTo>
                      <a:pt x="602" y="1121"/>
                      <a:pt x="601" y="1121"/>
                      <a:pt x="600" y="1121"/>
                    </a:cubicBezTo>
                    <a:cubicBezTo>
                      <a:pt x="597" y="1120"/>
                      <a:pt x="589" y="1117"/>
                      <a:pt x="580" y="1112"/>
                    </a:cubicBezTo>
                    <a:cubicBezTo>
                      <a:pt x="547" y="1095"/>
                      <a:pt x="485" y="1060"/>
                      <a:pt x="431" y="1029"/>
                    </a:cubicBezTo>
                    <a:cubicBezTo>
                      <a:pt x="405" y="1014"/>
                      <a:pt x="380" y="1000"/>
                      <a:pt x="362" y="989"/>
                    </a:cubicBezTo>
                    <a:cubicBezTo>
                      <a:pt x="353" y="984"/>
                      <a:pt x="346" y="980"/>
                      <a:pt x="341" y="977"/>
                    </a:cubicBezTo>
                    <a:cubicBezTo>
                      <a:pt x="336" y="974"/>
                      <a:pt x="333" y="972"/>
                      <a:pt x="333" y="972"/>
                    </a:cubicBezTo>
                    <a:cubicBezTo>
                      <a:pt x="331" y="971"/>
                      <a:pt x="329" y="971"/>
                      <a:pt x="327" y="973"/>
                    </a:cubicBezTo>
                    <a:cubicBezTo>
                      <a:pt x="327" y="974"/>
                      <a:pt x="327" y="975"/>
                      <a:pt x="327" y="976"/>
                    </a:cubicBezTo>
                    <a:cubicBezTo>
                      <a:pt x="327" y="977"/>
                      <a:pt x="327" y="978"/>
                      <a:pt x="328" y="978"/>
                    </a:cubicBezTo>
                    <a:cubicBezTo>
                      <a:pt x="328" y="979"/>
                      <a:pt x="329" y="980"/>
                      <a:pt x="330" y="981"/>
                    </a:cubicBezTo>
                    <a:cubicBezTo>
                      <a:pt x="331" y="982"/>
                      <a:pt x="334" y="984"/>
                      <a:pt x="337" y="986"/>
                    </a:cubicBezTo>
                    <a:cubicBezTo>
                      <a:pt x="348" y="994"/>
                      <a:pt x="369" y="1008"/>
                      <a:pt x="395" y="1024"/>
                    </a:cubicBezTo>
                    <a:cubicBezTo>
                      <a:pt x="471" y="1072"/>
                      <a:pt x="588" y="1141"/>
                      <a:pt x="588" y="1141"/>
                    </a:cubicBezTo>
                    <a:cubicBezTo>
                      <a:pt x="590" y="1137"/>
                      <a:pt x="590" y="1137"/>
                      <a:pt x="590" y="1137"/>
                    </a:cubicBezTo>
                    <a:cubicBezTo>
                      <a:pt x="586" y="1135"/>
                      <a:pt x="586" y="1135"/>
                      <a:pt x="586" y="1135"/>
                    </a:cubicBezTo>
                    <a:cubicBezTo>
                      <a:pt x="590" y="1137"/>
                      <a:pt x="590" y="1137"/>
                      <a:pt x="590" y="1137"/>
                    </a:cubicBezTo>
                    <a:cubicBezTo>
                      <a:pt x="588" y="1134"/>
                      <a:pt x="588" y="1134"/>
                      <a:pt x="588" y="1134"/>
                    </a:cubicBezTo>
                    <a:cubicBezTo>
                      <a:pt x="588" y="1134"/>
                      <a:pt x="587" y="1134"/>
                      <a:pt x="586" y="1135"/>
                    </a:cubicBezTo>
                    <a:cubicBezTo>
                      <a:pt x="590" y="1137"/>
                      <a:pt x="590" y="1137"/>
                      <a:pt x="590" y="1137"/>
                    </a:cubicBezTo>
                    <a:cubicBezTo>
                      <a:pt x="588" y="1134"/>
                      <a:pt x="588" y="1134"/>
                      <a:pt x="588" y="1134"/>
                    </a:cubicBezTo>
                    <a:cubicBezTo>
                      <a:pt x="589" y="1136"/>
                      <a:pt x="589" y="1136"/>
                      <a:pt x="589" y="1136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3"/>
                      <a:pt x="589" y="1133"/>
                      <a:pt x="588" y="1134"/>
                    </a:cubicBezTo>
                    <a:cubicBezTo>
                      <a:pt x="589" y="1136"/>
                      <a:pt x="589" y="1136"/>
                      <a:pt x="589" y="1136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4"/>
                      <a:pt x="589" y="1134"/>
                      <a:pt x="589" y="1134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4"/>
                      <a:pt x="589" y="1134"/>
                      <a:pt x="589" y="1134"/>
                    </a:cubicBezTo>
                    <a:cubicBezTo>
                      <a:pt x="589" y="1133"/>
                      <a:pt x="589" y="1133"/>
                      <a:pt x="589" y="1133"/>
                    </a:cubicBezTo>
                    <a:cubicBezTo>
                      <a:pt x="589" y="1133"/>
                      <a:pt x="589" y="1133"/>
                      <a:pt x="588" y="1133"/>
                    </a:cubicBezTo>
                    <a:cubicBezTo>
                      <a:pt x="584" y="1132"/>
                      <a:pt x="577" y="1128"/>
                      <a:pt x="568" y="1123"/>
                    </a:cubicBezTo>
                    <a:cubicBezTo>
                      <a:pt x="534" y="1106"/>
                      <a:pt x="472" y="1070"/>
                      <a:pt x="418" y="1038"/>
                    </a:cubicBezTo>
                    <a:cubicBezTo>
                      <a:pt x="392" y="1022"/>
                      <a:pt x="367" y="1007"/>
                      <a:pt x="349" y="997"/>
                    </a:cubicBezTo>
                    <a:cubicBezTo>
                      <a:pt x="340" y="991"/>
                      <a:pt x="332" y="987"/>
                      <a:pt x="327" y="984"/>
                    </a:cubicBezTo>
                    <a:cubicBezTo>
                      <a:pt x="322" y="981"/>
                      <a:pt x="319" y="979"/>
                      <a:pt x="319" y="979"/>
                    </a:cubicBezTo>
                    <a:cubicBezTo>
                      <a:pt x="317" y="978"/>
                      <a:pt x="315" y="978"/>
                      <a:pt x="314" y="980"/>
                    </a:cubicBezTo>
                    <a:cubicBezTo>
                      <a:pt x="313" y="982"/>
                      <a:pt x="313" y="985"/>
                      <a:pt x="315" y="986"/>
                    </a:cubicBezTo>
                    <a:cubicBezTo>
                      <a:pt x="371" y="1021"/>
                      <a:pt x="371" y="1021"/>
                      <a:pt x="371" y="1021"/>
                    </a:cubicBezTo>
                    <a:cubicBezTo>
                      <a:pt x="306" y="983"/>
                      <a:pt x="306" y="983"/>
                      <a:pt x="306" y="983"/>
                    </a:cubicBezTo>
                    <a:cubicBezTo>
                      <a:pt x="304" y="982"/>
                      <a:pt x="302" y="983"/>
                      <a:pt x="301" y="984"/>
                    </a:cubicBezTo>
                    <a:cubicBezTo>
                      <a:pt x="300" y="985"/>
                      <a:pt x="300" y="986"/>
                      <a:pt x="300" y="987"/>
                    </a:cubicBezTo>
                    <a:cubicBezTo>
                      <a:pt x="300" y="988"/>
                      <a:pt x="300" y="988"/>
                      <a:pt x="300" y="989"/>
                    </a:cubicBezTo>
                    <a:cubicBezTo>
                      <a:pt x="301" y="989"/>
                      <a:pt x="301" y="990"/>
                      <a:pt x="302" y="990"/>
                    </a:cubicBezTo>
                    <a:cubicBezTo>
                      <a:pt x="302" y="991"/>
                      <a:pt x="303" y="991"/>
                      <a:pt x="304" y="992"/>
                    </a:cubicBezTo>
                    <a:cubicBezTo>
                      <a:pt x="307" y="994"/>
                      <a:pt x="314" y="999"/>
                      <a:pt x="323" y="1005"/>
                    </a:cubicBezTo>
                    <a:cubicBezTo>
                      <a:pt x="386" y="1046"/>
                      <a:pt x="569" y="1157"/>
                      <a:pt x="569" y="1157"/>
                    </a:cubicBezTo>
                    <a:cubicBezTo>
                      <a:pt x="571" y="1153"/>
                      <a:pt x="571" y="1153"/>
                      <a:pt x="571" y="1153"/>
                    </a:cubicBezTo>
                    <a:cubicBezTo>
                      <a:pt x="573" y="1150"/>
                      <a:pt x="573" y="1150"/>
                      <a:pt x="573" y="1150"/>
                    </a:cubicBezTo>
                    <a:cubicBezTo>
                      <a:pt x="292" y="988"/>
                      <a:pt x="292" y="988"/>
                      <a:pt x="292" y="988"/>
                    </a:cubicBezTo>
                    <a:cubicBezTo>
                      <a:pt x="290" y="987"/>
                      <a:pt x="288" y="987"/>
                      <a:pt x="287" y="989"/>
                    </a:cubicBezTo>
                    <a:cubicBezTo>
                      <a:pt x="286" y="990"/>
                      <a:pt x="286" y="991"/>
                      <a:pt x="286" y="991"/>
                    </a:cubicBezTo>
                    <a:cubicBezTo>
                      <a:pt x="286" y="992"/>
                      <a:pt x="287" y="993"/>
                      <a:pt x="287" y="993"/>
                    </a:cubicBezTo>
                    <a:cubicBezTo>
                      <a:pt x="287" y="994"/>
                      <a:pt x="287" y="994"/>
                      <a:pt x="287" y="994"/>
                    </a:cubicBezTo>
                    <a:cubicBezTo>
                      <a:pt x="288" y="995"/>
                      <a:pt x="288" y="995"/>
                      <a:pt x="288" y="995"/>
                    </a:cubicBezTo>
                    <a:cubicBezTo>
                      <a:pt x="289" y="996"/>
                      <a:pt x="291" y="997"/>
                      <a:pt x="294" y="999"/>
                    </a:cubicBezTo>
                    <a:cubicBezTo>
                      <a:pt x="314" y="1012"/>
                      <a:pt x="380" y="1053"/>
                      <a:pt x="441" y="1091"/>
                    </a:cubicBezTo>
                    <a:cubicBezTo>
                      <a:pt x="503" y="1129"/>
                      <a:pt x="559" y="1164"/>
                      <a:pt x="559" y="1164"/>
                    </a:cubicBezTo>
                    <a:cubicBezTo>
                      <a:pt x="561" y="1161"/>
                      <a:pt x="561" y="1161"/>
                      <a:pt x="561" y="1161"/>
                    </a:cubicBezTo>
                    <a:cubicBezTo>
                      <a:pt x="558" y="1158"/>
                      <a:pt x="558" y="1158"/>
                      <a:pt x="558" y="1158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0" y="1157"/>
                      <a:pt x="560" y="1157"/>
                      <a:pt x="560" y="1157"/>
                    </a:cubicBezTo>
                    <a:cubicBezTo>
                      <a:pt x="559" y="1157"/>
                      <a:pt x="558" y="1157"/>
                      <a:pt x="558" y="1158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0" y="1157"/>
                      <a:pt x="560" y="1157"/>
                      <a:pt x="560" y="1157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0" y="1157"/>
                      <a:pt x="560" y="1157"/>
                    </a:cubicBezTo>
                    <a:cubicBezTo>
                      <a:pt x="561" y="1160"/>
                      <a:pt x="561" y="1160"/>
                      <a:pt x="561" y="1160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9"/>
                      <a:pt x="561" y="1159"/>
                      <a:pt x="561" y="1159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9"/>
                      <a:pt x="561" y="1159"/>
                      <a:pt x="561" y="1159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7"/>
                      <a:pt x="561" y="1157"/>
                    </a:cubicBezTo>
                    <a:cubicBezTo>
                      <a:pt x="561" y="1157"/>
                      <a:pt x="561" y="1156"/>
                      <a:pt x="560" y="1156"/>
                    </a:cubicBezTo>
                    <a:cubicBezTo>
                      <a:pt x="556" y="1155"/>
                      <a:pt x="549" y="1151"/>
                      <a:pt x="539" y="1146"/>
                    </a:cubicBezTo>
                    <a:cubicBezTo>
                      <a:pt x="505" y="1127"/>
                      <a:pt x="439" y="1089"/>
                      <a:pt x="381" y="1055"/>
                    </a:cubicBezTo>
                    <a:cubicBezTo>
                      <a:pt x="352" y="1039"/>
                      <a:pt x="326" y="1023"/>
                      <a:pt x="306" y="1012"/>
                    </a:cubicBezTo>
                    <a:cubicBezTo>
                      <a:pt x="297" y="1006"/>
                      <a:pt x="289" y="1001"/>
                      <a:pt x="283" y="998"/>
                    </a:cubicBezTo>
                    <a:cubicBezTo>
                      <a:pt x="278" y="995"/>
                      <a:pt x="275" y="993"/>
                      <a:pt x="275" y="993"/>
                    </a:cubicBezTo>
                    <a:cubicBezTo>
                      <a:pt x="273" y="992"/>
                      <a:pt x="271" y="993"/>
                      <a:pt x="269" y="994"/>
                    </a:cubicBezTo>
                    <a:cubicBezTo>
                      <a:pt x="269" y="995"/>
                      <a:pt x="269" y="996"/>
                      <a:pt x="269" y="997"/>
                    </a:cubicBezTo>
                    <a:cubicBezTo>
                      <a:pt x="269" y="998"/>
                      <a:pt x="269" y="999"/>
                      <a:pt x="270" y="999"/>
                    </a:cubicBezTo>
                    <a:cubicBezTo>
                      <a:pt x="270" y="1000"/>
                      <a:pt x="271" y="1001"/>
                      <a:pt x="272" y="1002"/>
                    </a:cubicBezTo>
                    <a:cubicBezTo>
                      <a:pt x="274" y="1003"/>
                      <a:pt x="276" y="1005"/>
                      <a:pt x="279" y="1007"/>
                    </a:cubicBezTo>
                    <a:cubicBezTo>
                      <a:pt x="291" y="1015"/>
                      <a:pt x="313" y="1029"/>
                      <a:pt x="341" y="1046"/>
                    </a:cubicBezTo>
                    <a:cubicBezTo>
                      <a:pt x="381" y="1071"/>
                      <a:pt x="433" y="1101"/>
                      <a:pt x="474" y="1126"/>
                    </a:cubicBezTo>
                    <a:cubicBezTo>
                      <a:pt x="494" y="1138"/>
                      <a:pt x="512" y="1149"/>
                      <a:pt x="525" y="1157"/>
                    </a:cubicBezTo>
                    <a:cubicBezTo>
                      <a:pt x="531" y="1161"/>
                      <a:pt x="537" y="1165"/>
                      <a:pt x="540" y="1167"/>
                    </a:cubicBezTo>
                    <a:cubicBezTo>
                      <a:pt x="542" y="1168"/>
                      <a:pt x="543" y="1169"/>
                      <a:pt x="544" y="1170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6" y="1169"/>
                      <a:pt x="546" y="1169"/>
                      <a:pt x="546" y="1169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6" y="1169"/>
                      <a:pt x="546" y="1169"/>
                      <a:pt x="546" y="1169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7" y="1168"/>
                      <a:pt x="547" y="1168"/>
                      <a:pt x="547" y="1168"/>
                    </a:cubicBezTo>
                    <a:cubicBezTo>
                      <a:pt x="544" y="1168"/>
                      <a:pt x="544" y="1168"/>
                      <a:pt x="544" y="1168"/>
                    </a:cubicBezTo>
                    <a:cubicBezTo>
                      <a:pt x="544" y="1170"/>
                      <a:pt x="544" y="1170"/>
                      <a:pt x="544" y="1170"/>
                    </a:cubicBezTo>
                    <a:cubicBezTo>
                      <a:pt x="547" y="1168"/>
                      <a:pt x="547" y="1168"/>
                      <a:pt x="547" y="1168"/>
                    </a:cubicBezTo>
                    <a:cubicBezTo>
                      <a:pt x="544" y="1168"/>
                      <a:pt x="544" y="1168"/>
                      <a:pt x="544" y="1168"/>
                    </a:cubicBezTo>
                    <a:cubicBezTo>
                      <a:pt x="548" y="1168"/>
                      <a:pt x="548" y="1168"/>
                      <a:pt x="548" y="1168"/>
                    </a:cubicBezTo>
                    <a:cubicBezTo>
                      <a:pt x="544" y="1166"/>
                      <a:pt x="544" y="1166"/>
                      <a:pt x="544" y="1166"/>
                    </a:cubicBezTo>
                    <a:cubicBezTo>
                      <a:pt x="544" y="1167"/>
                      <a:pt x="544" y="1168"/>
                      <a:pt x="544" y="1168"/>
                    </a:cubicBezTo>
                    <a:cubicBezTo>
                      <a:pt x="548" y="1168"/>
                      <a:pt x="548" y="1168"/>
                      <a:pt x="548" y="1168"/>
                    </a:cubicBezTo>
                    <a:cubicBezTo>
                      <a:pt x="544" y="1166"/>
                      <a:pt x="544" y="1166"/>
                      <a:pt x="544" y="1166"/>
                    </a:cubicBezTo>
                    <a:cubicBezTo>
                      <a:pt x="548" y="1168"/>
                      <a:pt x="548" y="1168"/>
                      <a:pt x="548" y="1168"/>
                    </a:cubicBezTo>
                    <a:cubicBezTo>
                      <a:pt x="550" y="1165"/>
                      <a:pt x="550" y="1165"/>
                      <a:pt x="550" y="1165"/>
                    </a:cubicBezTo>
                    <a:cubicBezTo>
                      <a:pt x="550" y="1165"/>
                      <a:pt x="480" y="1123"/>
                      <a:pt x="409" y="1082"/>
                    </a:cubicBezTo>
                    <a:cubicBezTo>
                      <a:pt x="373" y="1061"/>
                      <a:pt x="336" y="1040"/>
                      <a:pt x="308" y="1025"/>
                    </a:cubicBezTo>
                    <a:cubicBezTo>
                      <a:pt x="293" y="1017"/>
                      <a:pt x="281" y="1010"/>
                      <a:pt x="272" y="1006"/>
                    </a:cubicBezTo>
                    <a:cubicBezTo>
                      <a:pt x="267" y="1004"/>
                      <a:pt x="263" y="1002"/>
                      <a:pt x="260" y="1000"/>
                    </a:cubicBezTo>
                    <a:cubicBezTo>
                      <a:pt x="258" y="1000"/>
                      <a:pt x="257" y="999"/>
                      <a:pt x="256" y="999"/>
                    </a:cubicBezTo>
                    <a:cubicBezTo>
                      <a:pt x="254" y="999"/>
                      <a:pt x="253" y="998"/>
                      <a:pt x="252" y="998"/>
                    </a:cubicBezTo>
                    <a:cubicBezTo>
                      <a:pt x="252" y="998"/>
                      <a:pt x="251" y="998"/>
                      <a:pt x="250" y="999"/>
                    </a:cubicBezTo>
                    <a:cubicBezTo>
                      <a:pt x="250" y="999"/>
                      <a:pt x="249" y="999"/>
                      <a:pt x="248" y="1001"/>
                    </a:cubicBezTo>
                    <a:cubicBezTo>
                      <a:pt x="251" y="1003"/>
                      <a:pt x="251" y="1003"/>
                      <a:pt x="251" y="1003"/>
                    </a:cubicBezTo>
                    <a:cubicBezTo>
                      <a:pt x="248" y="1000"/>
                      <a:pt x="248" y="1000"/>
                      <a:pt x="248" y="1000"/>
                    </a:cubicBezTo>
                    <a:cubicBezTo>
                      <a:pt x="247" y="1001"/>
                      <a:pt x="247" y="1002"/>
                      <a:pt x="247" y="1003"/>
                    </a:cubicBezTo>
                    <a:cubicBezTo>
                      <a:pt x="247" y="1004"/>
                      <a:pt x="248" y="1004"/>
                      <a:pt x="248" y="1005"/>
                    </a:cubicBezTo>
                    <a:cubicBezTo>
                      <a:pt x="248" y="1006"/>
                      <a:pt x="249" y="1006"/>
                      <a:pt x="249" y="1006"/>
                    </a:cubicBezTo>
                    <a:cubicBezTo>
                      <a:pt x="250" y="1007"/>
                      <a:pt x="250" y="1007"/>
                      <a:pt x="251" y="1008"/>
                    </a:cubicBezTo>
                    <a:cubicBezTo>
                      <a:pt x="255" y="1011"/>
                      <a:pt x="262" y="1015"/>
                      <a:pt x="272" y="1022"/>
                    </a:cubicBezTo>
                    <a:cubicBezTo>
                      <a:pt x="339" y="1066"/>
                      <a:pt x="535" y="1185"/>
                      <a:pt x="535" y="1185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4" y="1179"/>
                      <a:pt x="534" y="1179"/>
                      <a:pt x="534" y="1179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5" y="1178"/>
                      <a:pt x="535" y="1178"/>
                      <a:pt x="535" y="1178"/>
                    </a:cubicBezTo>
                    <a:cubicBezTo>
                      <a:pt x="535" y="1178"/>
                      <a:pt x="534" y="1179"/>
                      <a:pt x="534" y="1179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5" y="1178"/>
                      <a:pt x="535" y="1178"/>
                      <a:pt x="535" y="1178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6" y="1177"/>
                      <a:pt x="536" y="1177"/>
                      <a:pt x="536" y="1177"/>
                    </a:cubicBezTo>
                    <a:cubicBezTo>
                      <a:pt x="536" y="1178"/>
                      <a:pt x="536" y="1178"/>
                      <a:pt x="535" y="1178"/>
                    </a:cubicBezTo>
                    <a:cubicBezTo>
                      <a:pt x="537" y="1181"/>
                      <a:pt x="537" y="1181"/>
                      <a:pt x="537" y="1181"/>
                    </a:cubicBezTo>
                    <a:cubicBezTo>
                      <a:pt x="536" y="1177"/>
                      <a:pt x="536" y="1177"/>
                      <a:pt x="536" y="1177"/>
                    </a:cubicBezTo>
                    <a:cubicBezTo>
                      <a:pt x="537" y="1180"/>
                      <a:pt x="537" y="1180"/>
                      <a:pt x="537" y="1180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6" y="1177"/>
                      <a:pt x="536" y="1177"/>
                      <a:pt x="536" y="1177"/>
                    </a:cubicBezTo>
                    <a:cubicBezTo>
                      <a:pt x="537" y="1180"/>
                      <a:pt x="537" y="1180"/>
                      <a:pt x="537" y="1180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9"/>
                      <a:pt x="537" y="1179"/>
                      <a:pt x="537" y="1179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9"/>
                      <a:pt x="537" y="1179"/>
                      <a:pt x="537" y="1179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7"/>
                      <a:pt x="537" y="1177"/>
                      <a:pt x="537" y="1177"/>
                    </a:cubicBezTo>
                    <a:cubicBezTo>
                      <a:pt x="537" y="1177"/>
                      <a:pt x="536" y="1177"/>
                      <a:pt x="535" y="1177"/>
                    </a:cubicBezTo>
                    <a:cubicBezTo>
                      <a:pt x="531" y="1177"/>
                      <a:pt x="524" y="1176"/>
                      <a:pt x="518" y="1175"/>
                    </a:cubicBezTo>
                    <a:cubicBezTo>
                      <a:pt x="515" y="1175"/>
                      <a:pt x="512" y="1174"/>
                      <a:pt x="509" y="1174"/>
                    </a:cubicBezTo>
                    <a:cubicBezTo>
                      <a:pt x="508" y="1174"/>
                      <a:pt x="507" y="1174"/>
                      <a:pt x="506" y="1174"/>
                    </a:cubicBezTo>
                    <a:cubicBezTo>
                      <a:pt x="505" y="1174"/>
                      <a:pt x="505" y="1174"/>
                      <a:pt x="504" y="1174"/>
                    </a:cubicBezTo>
                    <a:cubicBezTo>
                      <a:pt x="504" y="1174"/>
                      <a:pt x="504" y="1174"/>
                      <a:pt x="503" y="1174"/>
                    </a:cubicBezTo>
                    <a:cubicBezTo>
                      <a:pt x="503" y="1174"/>
                      <a:pt x="503" y="1174"/>
                      <a:pt x="502" y="1174"/>
                    </a:cubicBezTo>
                    <a:cubicBezTo>
                      <a:pt x="502" y="1174"/>
                      <a:pt x="502" y="1174"/>
                      <a:pt x="502" y="1174"/>
                    </a:cubicBezTo>
                    <a:cubicBezTo>
                      <a:pt x="501" y="1174"/>
                      <a:pt x="501" y="1175"/>
                      <a:pt x="500" y="1176"/>
                    </a:cubicBezTo>
                    <a:cubicBezTo>
                      <a:pt x="499" y="1177"/>
                      <a:pt x="500" y="1180"/>
                      <a:pt x="502" y="1181"/>
                    </a:cubicBezTo>
                    <a:cubicBezTo>
                      <a:pt x="517" y="1191"/>
                      <a:pt x="517" y="1191"/>
                      <a:pt x="517" y="1191"/>
                    </a:cubicBezTo>
                    <a:cubicBezTo>
                      <a:pt x="519" y="1192"/>
                      <a:pt x="521" y="1191"/>
                      <a:pt x="523" y="1189"/>
                    </a:cubicBezTo>
                    <a:cubicBezTo>
                      <a:pt x="524" y="1188"/>
                      <a:pt x="523" y="1185"/>
                      <a:pt x="521" y="118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29"/>
              <p:cNvSpPr/>
              <p:nvPr/>
            </p:nvSpPr>
            <p:spPr bwMode="auto">
              <a:xfrm>
                <a:off x="2641" y="2739"/>
                <a:ext cx="116" cy="77"/>
              </a:xfrm>
              <a:custGeom>
                <a:avLst/>
                <a:gdLst>
                  <a:gd name="T0" fmla="*/ 7 w 85"/>
                  <a:gd name="T1" fmla="*/ 41 h 57"/>
                  <a:gd name="T2" fmla="*/ 37 w 85"/>
                  <a:gd name="T3" fmla="*/ 52 h 57"/>
                  <a:gd name="T4" fmla="*/ 46 w 85"/>
                  <a:gd name="T5" fmla="*/ 54 h 57"/>
                  <a:gd name="T6" fmla="*/ 50 w 85"/>
                  <a:gd name="T7" fmla="*/ 52 h 57"/>
                  <a:gd name="T8" fmla="*/ 8 w 85"/>
                  <a:gd name="T9" fmla="*/ 21 h 57"/>
                  <a:gd name="T10" fmla="*/ 6 w 85"/>
                  <a:gd name="T11" fmla="*/ 25 h 57"/>
                  <a:gd name="T12" fmla="*/ 6 w 85"/>
                  <a:gd name="T13" fmla="*/ 25 h 57"/>
                  <a:gd name="T14" fmla="*/ 7 w 85"/>
                  <a:gd name="T15" fmla="*/ 28 h 57"/>
                  <a:gd name="T16" fmla="*/ 7 w 85"/>
                  <a:gd name="T17" fmla="*/ 28 h 57"/>
                  <a:gd name="T18" fmla="*/ 7 w 85"/>
                  <a:gd name="T19" fmla="*/ 28 h 57"/>
                  <a:gd name="T20" fmla="*/ 6 w 85"/>
                  <a:gd name="T21" fmla="*/ 26 h 57"/>
                  <a:gd name="T22" fmla="*/ 6 w 85"/>
                  <a:gd name="T23" fmla="*/ 26 h 57"/>
                  <a:gd name="T24" fmla="*/ 6 w 85"/>
                  <a:gd name="T25" fmla="*/ 28 h 57"/>
                  <a:gd name="T26" fmla="*/ 6 w 85"/>
                  <a:gd name="T27" fmla="*/ 28 h 57"/>
                  <a:gd name="T28" fmla="*/ 59 w 85"/>
                  <a:gd name="T29" fmla="*/ 49 h 57"/>
                  <a:gd name="T30" fmla="*/ 80 w 85"/>
                  <a:gd name="T31" fmla="*/ 57 h 57"/>
                  <a:gd name="T32" fmla="*/ 82 w 85"/>
                  <a:gd name="T33" fmla="*/ 57 h 57"/>
                  <a:gd name="T34" fmla="*/ 85 w 85"/>
                  <a:gd name="T35" fmla="*/ 55 h 57"/>
                  <a:gd name="T36" fmla="*/ 84 w 85"/>
                  <a:gd name="T37" fmla="*/ 49 h 57"/>
                  <a:gd name="T38" fmla="*/ 6 w 85"/>
                  <a:gd name="T39" fmla="*/ 1 h 57"/>
                  <a:gd name="T40" fmla="*/ 14 w 85"/>
                  <a:gd name="T41" fmla="*/ 15 h 57"/>
                  <a:gd name="T42" fmla="*/ 77 w 85"/>
                  <a:gd name="T43" fmla="*/ 54 h 57"/>
                  <a:gd name="T44" fmla="*/ 80 w 85"/>
                  <a:gd name="T45" fmla="*/ 54 h 57"/>
                  <a:gd name="T46" fmla="*/ 80 w 85"/>
                  <a:gd name="T47" fmla="*/ 54 h 57"/>
                  <a:gd name="T48" fmla="*/ 77 w 85"/>
                  <a:gd name="T49" fmla="*/ 53 h 57"/>
                  <a:gd name="T50" fmla="*/ 77 w 85"/>
                  <a:gd name="T51" fmla="*/ 53 h 57"/>
                  <a:gd name="T52" fmla="*/ 77 w 85"/>
                  <a:gd name="T53" fmla="*/ 53 h 57"/>
                  <a:gd name="T54" fmla="*/ 81 w 85"/>
                  <a:gd name="T55" fmla="*/ 53 h 57"/>
                  <a:gd name="T56" fmla="*/ 79 w 85"/>
                  <a:gd name="T57" fmla="*/ 49 h 57"/>
                  <a:gd name="T58" fmla="*/ 79 w 85"/>
                  <a:gd name="T59" fmla="*/ 49 h 57"/>
                  <a:gd name="T60" fmla="*/ 79 w 85"/>
                  <a:gd name="T61" fmla="*/ 49 h 57"/>
                  <a:gd name="T62" fmla="*/ 81 w 85"/>
                  <a:gd name="T63" fmla="*/ 52 h 57"/>
                  <a:gd name="T64" fmla="*/ 81 w 85"/>
                  <a:gd name="T65" fmla="*/ 52 h 57"/>
                  <a:gd name="T66" fmla="*/ 82 w 85"/>
                  <a:gd name="T67" fmla="*/ 49 h 57"/>
                  <a:gd name="T68" fmla="*/ 82 w 85"/>
                  <a:gd name="T69" fmla="*/ 49 h 57"/>
                  <a:gd name="T70" fmla="*/ 29 w 85"/>
                  <a:gd name="T71" fmla="*/ 28 h 57"/>
                  <a:gd name="T72" fmla="*/ 8 w 85"/>
                  <a:gd name="T73" fmla="*/ 21 h 57"/>
                  <a:gd name="T74" fmla="*/ 4 w 85"/>
                  <a:gd name="T75" fmla="*/ 21 h 57"/>
                  <a:gd name="T76" fmla="*/ 44 w 85"/>
                  <a:gd name="T77" fmla="*/ 53 h 57"/>
                  <a:gd name="T78" fmla="*/ 46 w 85"/>
                  <a:gd name="T79" fmla="*/ 50 h 57"/>
                  <a:gd name="T80" fmla="*/ 46 w 85"/>
                  <a:gd name="T81" fmla="*/ 50 h 57"/>
                  <a:gd name="T82" fmla="*/ 46 w 85"/>
                  <a:gd name="T83" fmla="*/ 46 h 57"/>
                  <a:gd name="T84" fmla="*/ 46 w 85"/>
                  <a:gd name="T85" fmla="*/ 46 h 57"/>
                  <a:gd name="T86" fmla="*/ 46 w 85"/>
                  <a:gd name="T87" fmla="*/ 46 h 57"/>
                  <a:gd name="T88" fmla="*/ 46 w 85"/>
                  <a:gd name="T89" fmla="*/ 46 h 57"/>
                  <a:gd name="T90" fmla="*/ 13 w 85"/>
                  <a:gd name="T91" fmla="*/ 38 h 57"/>
                  <a:gd name="T92" fmla="*/ 5 w 85"/>
                  <a:gd name="T93" fmla="*/ 44 h 57"/>
                  <a:gd name="T94" fmla="*/ 16 w 85"/>
                  <a:gd name="T95" fmla="*/ 4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5" h="57">
                    <a:moveTo>
                      <a:pt x="16" y="42"/>
                    </a:moveTo>
                    <a:cubicBezTo>
                      <a:pt x="10" y="38"/>
                      <a:pt x="10" y="38"/>
                      <a:pt x="10" y="38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15" y="47"/>
                      <a:pt x="24" y="49"/>
                    </a:cubicBezTo>
                    <a:cubicBezTo>
                      <a:pt x="29" y="51"/>
                      <a:pt x="33" y="52"/>
                      <a:pt x="37" y="52"/>
                    </a:cubicBezTo>
                    <a:cubicBezTo>
                      <a:pt x="39" y="53"/>
                      <a:pt x="41" y="53"/>
                      <a:pt x="42" y="53"/>
                    </a:cubicBezTo>
                    <a:cubicBezTo>
                      <a:pt x="43" y="54"/>
                      <a:pt x="44" y="54"/>
                      <a:pt x="44" y="54"/>
                    </a:cubicBezTo>
                    <a:cubicBezTo>
                      <a:pt x="45" y="54"/>
                      <a:pt x="45" y="54"/>
                      <a:pt x="46" y="54"/>
                    </a:cubicBezTo>
                    <a:cubicBezTo>
                      <a:pt x="46" y="54"/>
                      <a:pt x="46" y="54"/>
                      <a:pt x="47" y="54"/>
                    </a:cubicBezTo>
                    <a:cubicBezTo>
                      <a:pt x="47" y="54"/>
                      <a:pt x="48" y="54"/>
                      <a:pt x="48" y="53"/>
                    </a:cubicBezTo>
                    <a:cubicBezTo>
                      <a:pt x="48" y="53"/>
                      <a:pt x="49" y="53"/>
                      <a:pt x="50" y="52"/>
                    </a:cubicBezTo>
                    <a:cubicBezTo>
                      <a:pt x="50" y="51"/>
                      <a:pt x="50" y="50"/>
                      <a:pt x="50" y="49"/>
                    </a:cubicBezTo>
                    <a:cubicBezTo>
                      <a:pt x="50" y="48"/>
                      <a:pt x="49" y="47"/>
                      <a:pt x="48" y="46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9" y="27"/>
                      <a:pt x="9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9"/>
                      <a:pt x="7" y="29"/>
                    </a:cubicBezTo>
                    <a:cubicBezTo>
                      <a:pt x="10" y="30"/>
                      <a:pt x="16" y="32"/>
                      <a:pt x="23" y="35"/>
                    </a:cubicBezTo>
                    <a:cubicBezTo>
                      <a:pt x="34" y="39"/>
                      <a:pt x="48" y="44"/>
                      <a:pt x="59" y="49"/>
                    </a:cubicBezTo>
                    <a:cubicBezTo>
                      <a:pt x="65" y="51"/>
                      <a:pt x="70" y="53"/>
                      <a:pt x="74" y="54"/>
                    </a:cubicBezTo>
                    <a:cubicBezTo>
                      <a:pt x="75" y="55"/>
                      <a:pt x="77" y="56"/>
                      <a:pt x="78" y="56"/>
                    </a:cubicBezTo>
                    <a:cubicBezTo>
                      <a:pt x="79" y="56"/>
                      <a:pt x="79" y="56"/>
                      <a:pt x="80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80" y="57"/>
                      <a:pt x="81" y="57"/>
                      <a:pt x="81" y="57"/>
                    </a:cubicBezTo>
                    <a:cubicBezTo>
                      <a:pt x="82" y="57"/>
                      <a:pt x="82" y="57"/>
                      <a:pt x="82" y="57"/>
                    </a:cubicBezTo>
                    <a:cubicBezTo>
                      <a:pt x="83" y="57"/>
                      <a:pt x="83" y="57"/>
                      <a:pt x="83" y="56"/>
                    </a:cubicBezTo>
                    <a:cubicBezTo>
                      <a:pt x="84" y="56"/>
                      <a:pt x="84" y="56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4"/>
                      <a:pt x="85" y="53"/>
                      <a:pt x="85" y="53"/>
                    </a:cubicBezTo>
                    <a:cubicBezTo>
                      <a:pt x="85" y="52"/>
                      <a:pt x="85" y="51"/>
                      <a:pt x="85" y="51"/>
                    </a:cubicBezTo>
                    <a:cubicBezTo>
                      <a:pt x="84" y="50"/>
                      <a:pt x="84" y="50"/>
                      <a:pt x="84" y="49"/>
                    </a:cubicBezTo>
                    <a:cubicBezTo>
                      <a:pt x="83" y="49"/>
                      <a:pt x="82" y="48"/>
                      <a:pt x="81" y="47"/>
                    </a:cubicBezTo>
                    <a:cubicBezTo>
                      <a:pt x="78" y="45"/>
                      <a:pt x="72" y="41"/>
                      <a:pt x="64" y="36"/>
                    </a:cubicBezTo>
                    <a:cubicBezTo>
                      <a:pt x="41" y="22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2" y="8"/>
                      <a:pt x="7" y="11"/>
                      <a:pt x="14" y="15"/>
                    </a:cubicBezTo>
                    <a:cubicBezTo>
                      <a:pt x="25" y="22"/>
                      <a:pt x="41" y="31"/>
                      <a:pt x="55" y="40"/>
                    </a:cubicBezTo>
                    <a:cubicBezTo>
                      <a:pt x="62" y="44"/>
                      <a:pt x="68" y="48"/>
                      <a:pt x="72" y="51"/>
                    </a:cubicBezTo>
                    <a:cubicBezTo>
                      <a:pt x="74" y="52"/>
                      <a:pt x="76" y="53"/>
                      <a:pt x="77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80" y="54"/>
                      <a:pt x="80" y="54"/>
                      <a:pt x="80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80" y="54"/>
                      <a:pt x="80" y="54"/>
                      <a:pt x="80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4"/>
                      <a:pt x="78" y="55"/>
                      <a:pt x="78" y="55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8" y="51"/>
                      <a:pt x="77" y="52"/>
                      <a:pt x="77" y="53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9" y="50"/>
                      <a:pt x="78" y="50"/>
                      <a:pt x="78" y="51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49"/>
                      <a:pt x="81" y="49"/>
                      <a:pt x="79" y="49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1" y="49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1" y="49"/>
                    </a:cubicBezTo>
                    <a:cubicBezTo>
                      <a:pt x="78" y="48"/>
                      <a:pt x="72" y="45"/>
                      <a:pt x="65" y="43"/>
                    </a:cubicBezTo>
                    <a:cubicBezTo>
                      <a:pt x="54" y="38"/>
                      <a:pt x="41" y="33"/>
                      <a:pt x="29" y="28"/>
                    </a:cubicBezTo>
                    <a:cubicBezTo>
                      <a:pt x="24" y="26"/>
                      <a:pt x="18" y="24"/>
                      <a:pt x="15" y="23"/>
                    </a:cubicBezTo>
                    <a:cubicBezTo>
                      <a:pt x="13" y="22"/>
                      <a:pt x="11" y="22"/>
                      <a:pt x="10" y="21"/>
                    </a:cubicBezTo>
                    <a:cubicBezTo>
                      <a:pt x="9" y="21"/>
                      <a:pt x="8" y="21"/>
                      <a:pt x="8" y="21"/>
                    </a:cubicBezTo>
                    <a:cubicBezTo>
                      <a:pt x="7" y="21"/>
                      <a:pt x="7" y="20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1"/>
                      <a:pt x="3" y="22"/>
                      <a:pt x="2" y="22"/>
                    </a:cubicBezTo>
                    <a:cubicBezTo>
                      <a:pt x="1" y="24"/>
                      <a:pt x="2" y="27"/>
                      <a:pt x="4" y="28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43" y="47"/>
                      <a:pt x="43" y="48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5" y="46"/>
                      <a:pt x="45" y="46"/>
                      <a:pt x="44" y="46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5" y="46"/>
                      <a:pt x="43" y="46"/>
                    </a:cubicBezTo>
                    <a:cubicBezTo>
                      <a:pt x="39" y="45"/>
                      <a:pt x="30" y="43"/>
                      <a:pt x="22" y="41"/>
                    </a:cubicBezTo>
                    <a:cubicBezTo>
                      <a:pt x="19" y="40"/>
                      <a:pt x="15" y="39"/>
                      <a:pt x="13" y="38"/>
                    </a:cubicBezTo>
                    <a:cubicBezTo>
                      <a:pt x="10" y="38"/>
                      <a:pt x="8" y="37"/>
                      <a:pt x="8" y="37"/>
                    </a:cubicBezTo>
                    <a:cubicBezTo>
                      <a:pt x="7" y="37"/>
                      <a:pt x="5" y="38"/>
                      <a:pt x="4" y="40"/>
                    </a:cubicBezTo>
                    <a:cubicBezTo>
                      <a:pt x="3" y="41"/>
                      <a:pt x="4" y="43"/>
                      <a:pt x="5" y="44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3" y="50"/>
                      <a:pt x="16" y="49"/>
                      <a:pt x="17" y="47"/>
                    </a:cubicBezTo>
                    <a:cubicBezTo>
                      <a:pt x="18" y="45"/>
                      <a:pt x="18" y="43"/>
                      <a:pt x="16" y="4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0"/>
              <p:cNvSpPr/>
              <p:nvPr/>
            </p:nvSpPr>
            <p:spPr bwMode="auto">
              <a:xfrm>
                <a:off x="2625" y="2651"/>
                <a:ext cx="1278" cy="825"/>
              </a:xfrm>
              <a:custGeom>
                <a:avLst/>
                <a:gdLst>
                  <a:gd name="T0" fmla="*/ 672 w 939"/>
                  <a:gd name="T1" fmla="*/ 579 h 606"/>
                  <a:gd name="T2" fmla="*/ 670 w 939"/>
                  <a:gd name="T3" fmla="*/ 583 h 606"/>
                  <a:gd name="T4" fmla="*/ 671 w 939"/>
                  <a:gd name="T5" fmla="*/ 586 h 606"/>
                  <a:gd name="T6" fmla="*/ 725 w 939"/>
                  <a:gd name="T7" fmla="*/ 603 h 606"/>
                  <a:gd name="T8" fmla="*/ 658 w 939"/>
                  <a:gd name="T9" fmla="*/ 559 h 606"/>
                  <a:gd name="T10" fmla="*/ 658 w 939"/>
                  <a:gd name="T11" fmla="*/ 539 h 606"/>
                  <a:gd name="T12" fmla="*/ 658 w 939"/>
                  <a:gd name="T13" fmla="*/ 547 h 606"/>
                  <a:gd name="T14" fmla="*/ 141 w 939"/>
                  <a:gd name="T15" fmla="*/ 207 h 606"/>
                  <a:gd name="T16" fmla="*/ 138 w 939"/>
                  <a:gd name="T17" fmla="*/ 178 h 606"/>
                  <a:gd name="T18" fmla="*/ 135 w 939"/>
                  <a:gd name="T19" fmla="*/ 181 h 606"/>
                  <a:gd name="T20" fmla="*/ 124 w 939"/>
                  <a:gd name="T21" fmla="*/ 154 h 606"/>
                  <a:gd name="T22" fmla="*/ 124 w 939"/>
                  <a:gd name="T23" fmla="*/ 158 h 606"/>
                  <a:gd name="T24" fmla="*/ 124 w 939"/>
                  <a:gd name="T25" fmla="*/ 162 h 606"/>
                  <a:gd name="T26" fmla="*/ 118 w 939"/>
                  <a:gd name="T27" fmla="*/ 134 h 606"/>
                  <a:gd name="T28" fmla="*/ 116 w 939"/>
                  <a:gd name="T29" fmla="*/ 139 h 606"/>
                  <a:gd name="T30" fmla="*/ 769 w 939"/>
                  <a:gd name="T31" fmla="*/ 537 h 606"/>
                  <a:gd name="T32" fmla="*/ 16 w 939"/>
                  <a:gd name="T33" fmla="*/ 55 h 606"/>
                  <a:gd name="T34" fmla="*/ 14 w 939"/>
                  <a:gd name="T35" fmla="*/ 60 h 606"/>
                  <a:gd name="T36" fmla="*/ 832 w 939"/>
                  <a:gd name="T37" fmla="*/ 534 h 606"/>
                  <a:gd name="T38" fmla="*/ 9 w 939"/>
                  <a:gd name="T39" fmla="*/ 16 h 606"/>
                  <a:gd name="T40" fmla="*/ 7 w 939"/>
                  <a:gd name="T41" fmla="*/ 21 h 606"/>
                  <a:gd name="T42" fmla="*/ 121 w 939"/>
                  <a:gd name="T43" fmla="*/ 86 h 606"/>
                  <a:gd name="T44" fmla="*/ 5 w 939"/>
                  <a:gd name="T45" fmla="*/ 5 h 606"/>
                  <a:gd name="T46" fmla="*/ 504 w 939"/>
                  <a:gd name="T47" fmla="*/ 294 h 606"/>
                  <a:gd name="T48" fmla="*/ 504 w 939"/>
                  <a:gd name="T49" fmla="*/ 299 h 606"/>
                  <a:gd name="T50" fmla="*/ 844 w 939"/>
                  <a:gd name="T51" fmla="*/ 499 h 606"/>
                  <a:gd name="T52" fmla="*/ 862 w 939"/>
                  <a:gd name="T53" fmla="*/ 488 h 606"/>
                  <a:gd name="T54" fmla="*/ 600 w 939"/>
                  <a:gd name="T55" fmla="*/ 322 h 606"/>
                  <a:gd name="T56" fmla="*/ 597 w 939"/>
                  <a:gd name="T57" fmla="*/ 325 h 606"/>
                  <a:gd name="T58" fmla="*/ 632 w 939"/>
                  <a:gd name="T59" fmla="*/ 326 h 606"/>
                  <a:gd name="T60" fmla="*/ 890 w 939"/>
                  <a:gd name="T61" fmla="*/ 477 h 606"/>
                  <a:gd name="T62" fmla="*/ 683 w 939"/>
                  <a:gd name="T63" fmla="*/ 327 h 606"/>
                  <a:gd name="T64" fmla="*/ 933 w 939"/>
                  <a:gd name="T65" fmla="*/ 459 h 606"/>
                  <a:gd name="T66" fmla="*/ 724 w 939"/>
                  <a:gd name="T67" fmla="*/ 321 h 606"/>
                  <a:gd name="T68" fmla="*/ 931 w 939"/>
                  <a:gd name="T69" fmla="*/ 456 h 606"/>
                  <a:gd name="T70" fmla="*/ 937 w 939"/>
                  <a:gd name="T71" fmla="*/ 452 h 606"/>
                  <a:gd name="T72" fmla="*/ 918 w 939"/>
                  <a:gd name="T73" fmla="*/ 458 h 606"/>
                  <a:gd name="T74" fmla="*/ 661 w 939"/>
                  <a:gd name="T75" fmla="*/ 324 h 606"/>
                  <a:gd name="T76" fmla="*/ 890 w 939"/>
                  <a:gd name="T77" fmla="*/ 469 h 606"/>
                  <a:gd name="T78" fmla="*/ 874 w 939"/>
                  <a:gd name="T79" fmla="*/ 478 h 606"/>
                  <a:gd name="T80" fmla="*/ 811 w 939"/>
                  <a:gd name="T81" fmla="*/ 439 h 606"/>
                  <a:gd name="T82" fmla="*/ 855 w 939"/>
                  <a:gd name="T83" fmla="*/ 487 h 606"/>
                  <a:gd name="T84" fmla="*/ 858 w 939"/>
                  <a:gd name="T85" fmla="*/ 482 h 606"/>
                  <a:gd name="T86" fmla="*/ 859 w 939"/>
                  <a:gd name="T87" fmla="*/ 481 h 606"/>
                  <a:gd name="T88" fmla="*/ 847 w 939"/>
                  <a:gd name="T89" fmla="*/ 494 h 606"/>
                  <a:gd name="T90" fmla="*/ 498 w 939"/>
                  <a:gd name="T91" fmla="*/ 294 h 606"/>
                  <a:gd name="T92" fmla="*/ 829 w 939"/>
                  <a:gd name="T93" fmla="*/ 515 h 606"/>
                  <a:gd name="T94" fmla="*/ 828 w 939"/>
                  <a:gd name="T95" fmla="*/ 532 h 606"/>
                  <a:gd name="T96" fmla="*/ 8 w 939"/>
                  <a:gd name="T97" fmla="*/ 57 h 606"/>
                  <a:gd name="T98" fmla="*/ 829 w 939"/>
                  <a:gd name="T99" fmla="*/ 563 h 606"/>
                  <a:gd name="T100" fmla="*/ 118 w 939"/>
                  <a:gd name="T101" fmla="*/ 144 h 606"/>
                  <a:gd name="T102" fmla="*/ 823 w 939"/>
                  <a:gd name="T103" fmla="*/ 575 h 606"/>
                  <a:gd name="T104" fmla="*/ 118 w 939"/>
                  <a:gd name="T105" fmla="*/ 159 h 606"/>
                  <a:gd name="T106" fmla="*/ 135 w 939"/>
                  <a:gd name="T107" fmla="*/ 187 h 606"/>
                  <a:gd name="T108" fmla="*/ 766 w 939"/>
                  <a:gd name="T109" fmla="*/ 594 h 606"/>
                  <a:gd name="T110" fmla="*/ 767 w 939"/>
                  <a:gd name="T111" fmla="*/ 591 h 606"/>
                  <a:gd name="T112" fmla="*/ 656 w 939"/>
                  <a:gd name="T113" fmla="*/ 538 h 606"/>
                  <a:gd name="T114" fmla="*/ 746 w 939"/>
                  <a:gd name="T115" fmla="*/ 594 h 606"/>
                  <a:gd name="T116" fmla="*/ 722 w 939"/>
                  <a:gd name="T117" fmla="*/ 597 h 606"/>
                  <a:gd name="T118" fmla="*/ 713 w 939"/>
                  <a:gd name="T119" fmla="*/ 591 h 606"/>
                  <a:gd name="T120" fmla="*/ 698 w 939"/>
                  <a:gd name="T121" fmla="*/ 604 h 606"/>
                  <a:gd name="T122" fmla="*/ 696 w 939"/>
                  <a:gd name="T123" fmla="*/ 602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39" h="606">
                    <a:moveTo>
                      <a:pt x="680" y="598"/>
                    </a:moveTo>
                    <a:cubicBezTo>
                      <a:pt x="677" y="596"/>
                      <a:pt x="677" y="596"/>
                      <a:pt x="677" y="596"/>
                    </a:cubicBezTo>
                    <a:cubicBezTo>
                      <a:pt x="674" y="599"/>
                      <a:pt x="674" y="599"/>
                      <a:pt x="674" y="599"/>
                    </a:cubicBezTo>
                    <a:cubicBezTo>
                      <a:pt x="674" y="603"/>
                      <a:pt x="674" y="603"/>
                      <a:pt x="674" y="603"/>
                    </a:cubicBezTo>
                    <a:cubicBezTo>
                      <a:pt x="700" y="606"/>
                      <a:pt x="700" y="606"/>
                      <a:pt x="700" y="606"/>
                    </a:cubicBezTo>
                    <a:cubicBezTo>
                      <a:pt x="702" y="606"/>
                      <a:pt x="703" y="605"/>
                      <a:pt x="704" y="604"/>
                    </a:cubicBezTo>
                    <a:cubicBezTo>
                      <a:pt x="704" y="603"/>
                      <a:pt x="705" y="602"/>
                      <a:pt x="704" y="602"/>
                    </a:cubicBezTo>
                    <a:cubicBezTo>
                      <a:pt x="704" y="601"/>
                      <a:pt x="704" y="600"/>
                      <a:pt x="704" y="600"/>
                    </a:cubicBezTo>
                    <a:cubicBezTo>
                      <a:pt x="704" y="599"/>
                      <a:pt x="704" y="599"/>
                      <a:pt x="703" y="599"/>
                    </a:cubicBezTo>
                    <a:cubicBezTo>
                      <a:pt x="703" y="598"/>
                      <a:pt x="703" y="598"/>
                      <a:pt x="703" y="598"/>
                    </a:cubicBezTo>
                    <a:cubicBezTo>
                      <a:pt x="702" y="598"/>
                      <a:pt x="701" y="597"/>
                      <a:pt x="700" y="596"/>
                    </a:cubicBezTo>
                    <a:cubicBezTo>
                      <a:pt x="697" y="594"/>
                      <a:pt x="690" y="590"/>
                      <a:pt x="683" y="586"/>
                    </a:cubicBezTo>
                    <a:cubicBezTo>
                      <a:pt x="680" y="584"/>
                      <a:pt x="678" y="582"/>
                      <a:pt x="676" y="581"/>
                    </a:cubicBezTo>
                    <a:cubicBezTo>
                      <a:pt x="674" y="581"/>
                      <a:pt x="674" y="580"/>
                      <a:pt x="673" y="580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1" y="581"/>
                      <a:pt x="671" y="581"/>
                      <a:pt x="671" y="581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1" y="581"/>
                      <a:pt x="671" y="581"/>
                      <a:pt x="671" y="581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0" y="582"/>
                      <a:pt x="670" y="582"/>
                      <a:pt x="670" y="582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0" y="582"/>
                      <a:pt x="670" y="582"/>
                      <a:pt x="670" y="582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1"/>
                      <a:pt x="674" y="581"/>
                      <a:pt x="674" y="581"/>
                    </a:cubicBezTo>
                    <a:cubicBezTo>
                      <a:pt x="673" y="580"/>
                      <a:pt x="673" y="580"/>
                      <a:pt x="673" y="580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1"/>
                      <a:pt x="674" y="581"/>
                      <a:pt x="674" y="581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3"/>
                      <a:pt x="674" y="583"/>
                      <a:pt x="674" y="583"/>
                    </a:cubicBezTo>
                    <a:cubicBezTo>
                      <a:pt x="674" y="581"/>
                      <a:pt x="674" y="581"/>
                      <a:pt x="674" y="581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4" y="583"/>
                      <a:pt x="674" y="583"/>
                      <a:pt x="674" y="583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3" y="585"/>
                      <a:pt x="673" y="585"/>
                      <a:pt x="673" y="585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2" y="586"/>
                      <a:pt x="672" y="586"/>
                      <a:pt x="672" y="586"/>
                    </a:cubicBezTo>
                    <a:cubicBezTo>
                      <a:pt x="672" y="586"/>
                      <a:pt x="673" y="585"/>
                      <a:pt x="673" y="585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2" y="586"/>
                      <a:pt x="672" y="586"/>
                      <a:pt x="672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1" y="586"/>
                      <a:pt x="671" y="586"/>
                      <a:pt x="671" y="586"/>
                    </a:cubicBezTo>
                    <a:cubicBezTo>
                      <a:pt x="671" y="586"/>
                      <a:pt x="671" y="586"/>
                      <a:pt x="672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1" y="586"/>
                      <a:pt x="671" y="586"/>
                      <a:pt x="671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0" y="587"/>
                      <a:pt x="670" y="587"/>
                      <a:pt x="670" y="587"/>
                    </a:cubicBezTo>
                    <a:cubicBezTo>
                      <a:pt x="671" y="586"/>
                      <a:pt x="671" y="586"/>
                      <a:pt x="671" y="586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70" y="587"/>
                      <a:pt x="670" y="587"/>
                      <a:pt x="670" y="587"/>
                    </a:cubicBezTo>
                    <a:cubicBezTo>
                      <a:pt x="670" y="584"/>
                      <a:pt x="670" y="584"/>
                      <a:pt x="670" y="584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7"/>
                      <a:pt x="670" y="587"/>
                      <a:pt x="670" y="587"/>
                    </a:cubicBezTo>
                    <a:cubicBezTo>
                      <a:pt x="670" y="584"/>
                      <a:pt x="670" y="584"/>
                      <a:pt x="670" y="584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5"/>
                      <a:pt x="670" y="585"/>
                      <a:pt x="670" y="585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5"/>
                      <a:pt x="670" y="585"/>
                      <a:pt x="670" y="585"/>
                    </a:cubicBezTo>
                    <a:cubicBezTo>
                      <a:pt x="670" y="586"/>
                      <a:pt x="670" y="586"/>
                      <a:pt x="670" y="586"/>
                    </a:cubicBezTo>
                    <a:cubicBezTo>
                      <a:pt x="670" y="586"/>
                      <a:pt x="670" y="587"/>
                      <a:pt x="671" y="587"/>
                    </a:cubicBezTo>
                    <a:cubicBezTo>
                      <a:pt x="673" y="587"/>
                      <a:pt x="677" y="589"/>
                      <a:pt x="682" y="590"/>
                    </a:cubicBezTo>
                    <a:cubicBezTo>
                      <a:pt x="690" y="593"/>
                      <a:pt x="700" y="596"/>
                      <a:pt x="708" y="598"/>
                    </a:cubicBezTo>
                    <a:cubicBezTo>
                      <a:pt x="712" y="600"/>
                      <a:pt x="716" y="601"/>
                      <a:pt x="719" y="602"/>
                    </a:cubicBezTo>
                    <a:cubicBezTo>
                      <a:pt x="720" y="602"/>
                      <a:pt x="721" y="602"/>
                      <a:pt x="722" y="603"/>
                    </a:cubicBezTo>
                    <a:cubicBezTo>
                      <a:pt x="723" y="603"/>
                      <a:pt x="723" y="603"/>
                      <a:pt x="724" y="603"/>
                    </a:cubicBezTo>
                    <a:cubicBezTo>
                      <a:pt x="724" y="603"/>
                      <a:pt x="725" y="603"/>
                      <a:pt x="725" y="603"/>
                    </a:cubicBezTo>
                    <a:cubicBezTo>
                      <a:pt x="726" y="603"/>
                      <a:pt x="726" y="603"/>
                      <a:pt x="726" y="603"/>
                    </a:cubicBezTo>
                    <a:cubicBezTo>
                      <a:pt x="727" y="603"/>
                      <a:pt x="727" y="603"/>
                      <a:pt x="727" y="602"/>
                    </a:cubicBezTo>
                    <a:cubicBezTo>
                      <a:pt x="728" y="602"/>
                      <a:pt x="728" y="602"/>
                      <a:pt x="729" y="601"/>
                    </a:cubicBezTo>
                    <a:cubicBezTo>
                      <a:pt x="730" y="600"/>
                      <a:pt x="730" y="599"/>
                      <a:pt x="729" y="598"/>
                    </a:cubicBezTo>
                    <a:cubicBezTo>
                      <a:pt x="729" y="597"/>
                      <a:pt x="729" y="596"/>
                      <a:pt x="728" y="596"/>
                    </a:cubicBezTo>
                    <a:cubicBezTo>
                      <a:pt x="660" y="553"/>
                      <a:pt x="660" y="553"/>
                      <a:pt x="660" y="553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61" y="559"/>
                      <a:pt x="661" y="559"/>
                      <a:pt x="661" y="559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9" y="560"/>
                      <a:pt x="659" y="560"/>
                      <a:pt x="659" y="560"/>
                    </a:cubicBezTo>
                    <a:cubicBezTo>
                      <a:pt x="660" y="560"/>
                      <a:pt x="661" y="560"/>
                      <a:pt x="661" y="559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9" y="560"/>
                      <a:pt x="659" y="560"/>
                      <a:pt x="659" y="560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61"/>
                      <a:pt x="659" y="561"/>
                      <a:pt x="659" y="560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59"/>
                      <a:pt x="658" y="559"/>
                      <a:pt x="658" y="559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59"/>
                      <a:pt x="658" y="559"/>
                      <a:pt x="658" y="559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8" y="561"/>
                      <a:pt x="658" y="561"/>
                      <a:pt x="658" y="561"/>
                    </a:cubicBezTo>
                    <a:cubicBezTo>
                      <a:pt x="659" y="561"/>
                      <a:pt x="661" y="562"/>
                      <a:pt x="664" y="563"/>
                    </a:cubicBezTo>
                    <a:cubicBezTo>
                      <a:pt x="674" y="567"/>
                      <a:pt x="694" y="577"/>
                      <a:pt x="711" y="586"/>
                    </a:cubicBezTo>
                    <a:cubicBezTo>
                      <a:pt x="720" y="590"/>
                      <a:pt x="728" y="594"/>
                      <a:pt x="734" y="597"/>
                    </a:cubicBezTo>
                    <a:cubicBezTo>
                      <a:pt x="736" y="598"/>
                      <a:pt x="739" y="600"/>
                      <a:pt x="740" y="600"/>
                    </a:cubicBezTo>
                    <a:cubicBezTo>
                      <a:pt x="741" y="601"/>
                      <a:pt x="742" y="601"/>
                      <a:pt x="742" y="601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4" y="602"/>
                      <a:pt x="744" y="602"/>
                      <a:pt x="744" y="602"/>
                    </a:cubicBezTo>
                    <a:cubicBezTo>
                      <a:pt x="744" y="602"/>
                      <a:pt x="744" y="602"/>
                      <a:pt x="744" y="602"/>
                    </a:cubicBezTo>
                    <a:cubicBezTo>
                      <a:pt x="744" y="602"/>
                      <a:pt x="744" y="602"/>
                      <a:pt x="745" y="602"/>
                    </a:cubicBezTo>
                    <a:cubicBezTo>
                      <a:pt x="747" y="602"/>
                      <a:pt x="748" y="601"/>
                      <a:pt x="749" y="599"/>
                    </a:cubicBezTo>
                    <a:cubicBezTo>
                      <a:pt x="749" y="598"/>
                      <a:pt x="749" y="596"/>
                      <a:pt x="747" y="595"/>
                    </a:cubicBezTo>
                    <a:cubicBezTo>
                      <a:pt x="658" y="539"/>
                      <a:pt x="658" y="539"/>
                      <a:pt x="658" y="539"/>
                    </a:cubicBezTo>
                    <a:cubicBezTo>
                      <a:pt x="655" y="542"/>
                      <a:pt x="655" y="542"/>
                      <a:pt x="655" y="542"/>
                    </a:cubicBezTo>
                    <a:cubicBezTo>
                      <a:pt x="659" y="544"/>
                      <a:pt x="659" y="544"/>
                      <a:pt x="659" y="544"/>
                    </a:cubicBezTo>
                    <a:cubicBezTo>
                      <a:pt x="656" y="542"/>
                      <a:pt x="656" y="542"/>
                      <a:pt x="656" y="542"/>
                    </a:cubicBezTo>
                    <a:cubicBezTo>
                      <a:pt x="657" y="546"/>
                      <a:pt x="657" y="546"/>
                      <a:pt x="657" y="546"/>
                    </a:cubicBezTo>
                    <a:cubicBezTo>
                      <a:pt x="657" y="546"/>
                      <a:pt x="658" y="545"/>
                      <a:pt x="659" y="544"/>
                    </a:cubicBezTo>
                    <a:cubicBezTo>
                      <a:pt x="656" y="542"/>
                      <a:pt x="656" y="542"/>
                      <a:pt x="656" y="542"/>
                    </a:cubicBezTo>
                    <a:cubicBezTo>
                      <a:pt x="657" y="546"/>
                      <a:pt x="657" y="546"/>
                      <a:pt x="657" y="546"/>
                    </a:cubicBezTo>
                    <a:cubicBezTo>
                      <a:pt x="656" y="543"/>
                      <a:pt x="656" y="543"/>
                      <a:pt x="656" y="543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6" y="546"/>
                      <a:pt x="657" y="546"/>
                    </a:cubicBezTo>
                    <a:cubicBezTo>
                      <a:pt x="656" y="543"/>
                      <a:pt x="656" y="543"/>
                      <a:pt x="656" y="543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5"/>
                      <a:pt x="656" y="545"/>
                      <a:pt x="656" y="545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5"/>
                      <a:pt x="656" y="545"/>
                      <a:pt x="656" y="545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6" y="546"/>
                      <a:pt x="656" y="546"/>
                    </a:cubicBezTo>
                    <a:cubicBezTo>
                      <a:pt x="656" y="546"/>
                      <a:pt x="657" y="546"/>
                      <a:pt x="658" y="547"/>
                    </a:cubicBezTo>
                    <a:cubicBezTo>
                      <a:pt x="663" y="548"/>
                      <a:pt x="672" y="552"/>
                      <a:pt x="683" y="558"/>
                    </a:cubicBezTo>
                    <a:cubicBezTo>
                      <a:pt x="699" y="565"/>
                      <a:pt x="719" y="575"/>
                      <a:pt x="736" y="584"/>
                    </a:cubicBezTo>
                    <a:cubicBezTo>
                      <a:pt x="744" y="588"/>
                      <a:pt x="752" y="591"/>
                      <a:pt x="757" y="594"/>
                    </a:cubicBezTo>
                    <a:cubicBezTo>
                      <a:pt x="760" y="595"/>
                      <a:pt x="762" y="596"/>
                      <a:pt x="764" y="597"/>
                    </a:cubicBezTo>
                    <a:cubicBezTo>
                      <a:pt x="765" y="597"/>
                      <a:pt x="765" y="598"/>
                      <a:pt x="766" y="598"/>
                    </a:cubicBezTo>
                    <a:cubicBezTo>
                      <a:pt x="767" y="598"/>
                      <a:pt x="767" y="598"/>
                      <a:pt x="767" y="598"/>
                    </a:cubicBezTo>
                    <a:cubicBezTo>
                      <a:pt x="767" y="598"/>
                      <a:pt x="767" y="598"/>
                      <a:pt x="767" y="598"/>
                    </a:cubicBezTo>
                    <a:cubicBezTo>
                      <a:pt x="768" y="598"/>
                      <a:pt x="768" y="598"/>
                      <a:pt x="768" y="598"/>
                    </a:cubicBezTo>
                    <a:cubicBezTo>
                      <a:pt x="769" y="598"/>
                      <a:pt x="769" y="598"/>
                      <a:pt x="770" y="598"/>
                    </a:cubicBezTo>
                    <a:cubicBezTo>
                      <a:pt x="770" y="598"/>
                      <a:pt x="771" y="598"/>
                      <a:pt x="772" y="597"/>
                    </a:cubicBezTo>
                    <a:cubicBezTo>
                      <a:pt x="772" y="596"/>
                      <a:pt x="772" y="596"/>
                      <a:pt x="772" y="596"/>
                    </a:cubicBezTo>
                    <a:cubicBezTo>
                      <a:pt x="772" y="596"/>
                      <a:pt x="773" y="595"/>
                      <a:pt x="773" y="594"/>
                    </a:cubicBezTo>
                    <a:cubicBezTo>
                      <a:pt x="773" y="592"/>
                      <a:pt x="772" y="591"/>
                      <a:pt x="772" y="591"/>
                    </a:cubicBezTo>
                    <a:cubicBezTo>
                      <a:pt x="771" y="589"/>
                      <a:pt x="769" y="587"/>
                      <a:pt x="767" y="586"/>
                    </a:cubicBezTo>
                    <a:cubicBezTo>
                      <a:pt x="764" y="582"/>
                      <a:pt x="758" y="578"/>
                      <a:pt x="751" y="573"/>
                    </a:cubicBezTo>
                    <a:cubicBezTo>
                      <a:pt x="725" y="553"/>
                      <a:pt x="674" y="520"/>
                      <a:pt x="612" y="481"/>
                    </a:cubicBezTo>
                    <a:cubicBezTo>
                      <a:pt x="427" y="365"/>
                      <a:pt x="145" y="200"/>
                      <a:pt x="145" y="200"/>
                    </a:cubicBezTo>
                    <a:cubicBezTo>
                      <a:pt x="144" y="199"/>
                      <a:pt x="141" y="200"/>
                      <a:pt x="140" y="202"/>
                    </a:cubicBezTo>
                    <a:cubicBezTo>
                      <a:pt x="139" y="204"/>
                      <a:pt x="139" y="206"/>
                      <a:pt x="141" y="207"/>
                    </a:cubicBezTo>
                    <a:cubicBezTo>
                      <a:pt x="791" y="592"/>
                      <a:pt x="791" y="592"/>
                      <a:pt x="791" y="592"/>
                    </a:cubicBezTo>
                    <a:cubicBezTo>
                      <a:pt x="792" y="593"/>
                      <a:pt x="793" y="593"/>
                      <a:pt x="794" y="593"/>
                    </a:cubicBezTo>
                    <a:cubicBezTo>
                      <a:pt x="795" y="593"/>
                      <a:pt x="796" y="592"/>
                      <a:pt x="796" y="591"/>
                    </a:cubicBezTo>
                    <a:cubicBezTo>
                      <a:pt x="797" y="590"/>
                      <a:pt x="797" y="589"/>
                      <a:pt x="797" y="588"/>
                    </a:cubicBezTo>
                    <a:cubicBezTo>
                      <a:pt x="797" y="587"/>
                      <a:pt x="796" y="586"/>
                      <a:pt x="795" y="586"/>
                    </a:cubicBezTo>
                    <a:cubicBezTo>
                      <a:pt x="795" y="586"/>
                      <a:pt x="792" y="584"/>
                      <a:pt x="788" y="581"/>
                    </a:cubicBezTo>
                    <a:cubicBezTo>
                      <a:pt x="751" y="560"/>
                      <a:pt x="589" y="465"/>
                      <a:pt x="435" y="372"/>
                    </a:cubicBezTo>
                    <a:cubicBezTo>
                      <a:pt x="358" y="325"/>
                      <a:pt x="283" y="279"/>
                      <a:pt x="228" y="243"/>
                    </a:cubicBezTo>
                    <a:cubicBezTo>
                      <a:pt x="200" y="225"/>
                      <a:pt x="177" y="210"/>
                      <a:pt x="162" y="198"/>
                    </a:cubicBezTo>
                    <a:cubicBezTo>
                      <a:pt x="154" y="192"/>
                      <a:pt x="147" y="187"/>
                      <a:pt x="143" y="184"/>
                    </a:cubicBezTo>
                    <a:cubicBezTo>
                      <a:pt x="141" y="182"/>
                      <a:pt x="140" y="180"/>
                      <a:pt x="139" y="179"/>
                    </a:cubicBezTo>
                    <a:cubicBezTo>
                      <a:pt x="139" y="178"/>
                      <a:pt x="138" y="178"/>
                      <a:pt x="138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8" y="179"/>
                      <a:pt x="138" y="179"/>
                      <a:pt x="138" y="178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8" y="180"/>
                      <a:pt x="138" y="180"/>
                      <a:pt x="138" y="180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6" y="181"/>
                      <a:pt x="136" y="181"/>
                      <a:pt x="136" y="181"/>
                    </a:cubicBezTo>
                    <a:cubicBezTo>
                      <a:pt x="136" y="181"/>
                      <a:pt x="137" y="180"/>
                      <a:pt x="138" y="180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6" y="181"/>
                      <a:pt x="136" y="181"/>
                      <a:pt x="136" y="181"/>
                    </a:cubicBezTo>
                    <a:cubicBezTo>
                      <a:pt x="135" y="179"/>
                      <a:pt x="135" y="179"/>
                      <a:pt x="135" y="179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5" y="181"/>
                      <a:pt x="136" y="181"/>
                    </a:cubicBezTo>
                    <a:cubicBezTo>
                      <a:pt x="135" y="179"/>
                      <a:pt x="135" y="179"/>
                      <a:pt x="135" y="179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0"/>
                      <a:pt x="135" y="180"/>
                      <a:pt x="135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0"/>
                      <a:pt x="135" y="180"/>
                      <a:pt x="135" y="18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7" y="182"/>
                      <a:pt x="139" y="182"/>
                    </a:cubicBezTo>
                    <a:cubicBezTo>
                      <a:pt x="142" y="184"/>
                      <a:pt x="149" y="187"/>
                      <a:pt x="157" y="191"/>
                    </a:cubicBezTo>
                    <a:cubicBezTo>
                      <a:pt x="187" y="207"/>
                      <a:pt x="243" y="240"/>
                      <a:pt x="310" y="281"/>
                    </a:cubicBezTo>
                    <a:cubicBezTo>
                      <a:pt x="410" y="342"/>
                      <a:pt x="536" y="420"/>
                      <a:pt x="636" y="482"/>
                    </a:cubicBezTo>
                    <a:cubicBezTo>
                      <a:pt x="686" y="513"/>
                      <a:pt x="730" y="541"/>
                      <a:pt x="761" y="561"/>
                    </a:cubicBezTo>
                    <a:cubicBezTo>
                      <a:pt x="776" y="570"/>
                      <a:pt x="789" y="578"/>
                      <a:pt x="798" y="584"/>
                    </a:cubicBezTo>
                    <a:cubicBezTo>
                      <a:pt x="806" y="589"/>
                      <a:pt x="811" y="592"/>
                      <a:pt x="811" y="592"/>
                    </a:cubicBezTo>
                    <a:cubicBezTo>
                      <a:pt x="813" y="589"/>
                      <a:pt x="813" y="589"/>
                      <a:pt x="813" y="589"/>
                    </a:cubicBezTo>
                    <a:cubicBezTo>
                      <a:pt x="815" y="585"/>
                      <a:pt x="815" y="585"/>
                      <a:pt x="815" y="585"/>
                    </a:cubicBezTo>
                    <a:cubicBezTo>
                      <a:pt x="815" y="585"/>
                      <a:pt x="812" y="584"/>
                      <a:pt x="807" y="580"/>
                    </a:cubicBezTo>
                    <a:cubicBezTo>
                      <a:pt x="769" y="557"/>
                      <a:pt x="598" y="452"/>
                      <a:pt x="436" y="352"/>
                    </a:cubicBezTo>
                    <a:cubicBezTo>
                      <a:pt x="356" y="302"/>
                      <a:pt x="277" y="253"/>
                      <a:pt x="219" y="216"/>
                    </a:cubicBezTo>
                    <a:cubicBezTo>
                      <a:pt x="190" y="198"/>
                      <a:pt x="166" y="182"/>
                      <a:pt x="149" y="171"/>
                    </a:cubicBezTo>
                    <a:cubicBezTo>
                      <a:pt x="141" y="166"/>
                      <a:pt x="134" y="161"/>
                      <a:pt x="130" y="158"/>
                    </a:cubicBezTo>
                    <a:cubicBezTo>
                      <a:pt x="128" y="157"/>
                      <a:pt x="126" y="156"/>
                      <a:pt x="125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5" y="156"/>
                      <a:pt x="125" y="156"/>
                      <a:pt x="125" y="156"/>
                    </a:cubicBezTo>
                    <a:cubicBezTo>
                      <a:pt x="124" y="155"/>
                      <a:pt x="124" y="154"/>
                      <a:pt x="124" y="154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5" y="156"/>
                      <a:pt x="125" y="156"/>
                      <a:pt x="125" y="156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24" y="157"/>
                      <a:pt x="125" y="157"/>
                      <a:pt x="125" y="156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2" y="160"/>
                      <a:pt x="122" y="160"/>
                      <a:pt x="122" y="160"/>
                    </a:cubicBezTo>
                    <a:cubicBezTo>
                      <a:pt x="123" y="160"/>
                      <a:pt x="123" y="159"/>
                      <a:pt x="124" y="158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2" y="160"/>
                      <a:pt x="122" y="160"/>
                      <a:pt x="122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1" y="160"/>
                      <a:pt x="121" y="160"/>
                      <a:pt x="121" y="160"/>
                    </a:cubicBezTo>
                    <a:cubicBezTo>
                      <a:pt x="121" y="160"/>
                      <a:pt x="121" y="160"/>
                      <a:pt x="122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1" y="160"/>
                      <a:pt x="121" y="160"/>
                      <a:pt x="121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60"/>
                      <a:pt x="120" y="160"/>
                      <a:pt x="121" y="160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58"/>
                      <a:pt x="120" y="158"/>
                      <a:pt x="120" y="158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58"/>
                      <a:pt x="120" y="158"/>
                      <a:pt x="120" y="158"/>
                    </a:cubicBezTo>
                    <a:cubicBezTo>
                      <a:pt x="119" y="160"/>
                      <a:pt x="119" y="160"/>
                      <a:pt x="119" y="160"/>
                    </a:cubicBezTo>
                    <a:cubicBezTo>
                      <a:pt x="120" y="160"/>
                      <a:pt x="120" y="160"/>
                      <a:pt x="120" y="160"/>
                    </a:cubicBezTo>
                    <a:cubicBezTo>
                      <a:pt x="120" y="160"/>
                      <a:pt x="122" y="161"/>
                      <a:pt x="124" y="162"/>
                    </a:cubicBezTo>
                    <a:cubicBezTo>
                      <a:pt x="139" y="171"/>
                      <a:pt x="189" y="202"/>
                      <a:pt x="256" y="243"/>
                    </a:cubicBezTo>
                    <a:cubicBezTo>
                      <a:pt x="356" y="304"/>
                      <a:pt x="493" y="389"/>
                      <a:pt x="608" y="459"/>
                    </a:cubicBezTo>
                    <a:cubicBezTo>
                      <a:pt x="665" y="493"/>
                      <a:pt x="717" y="524"/>
                      <a:pt x="755" y="547"/>
                    </a:cubicBezTo>
                    <a:cubicBezTo>
                      <a:pt x="774" y="558"/>
                      <a:pt x="789" y="567"/>
                      <a:pt x="801" y="573"/>
                    </a:cubicBezTo>
                    <a:cubicBezTo>
                      <a:pt x="807" y="576"/>
                      <a:pt x="811" y="578"/>
                      <a:pt x="815" y="580"/>
                    </a:cubicBezTo>
                    <a:cubicBezTo>
                      <a:pt x="817" y="581"/>
                      <a:pt x="818" y="582"/>
                      <a:pt x="819" y="582"/>
                    </a:cubicBezTo>
                    <a:cubicBezTo>
                      <a:pt x="820" y="582"/>
                      <a:pt x="821" y="582"/>
                      <a:pt x="821" y="583"/>
                    </a:cubicBezTo>
                    <a:cubicBezTo>
                      <a:pt x="822" y="583"/>
                      <a:pt x="822" y="583"/>
                      <a:pt x="823" y="583"/>
                    </a:cubicBezTo>
                    <a:cubicBezTo>
                      <a:pt x="823" y="583"/>
                      <a:pt x="824" y="583"/>
                      <a:pt x="825" y="583"/>
                    </a:cubicBezTo>
                    <a:cubicBezTo>
                      <a:pt x="825" y="582"/>
                      <a:pt x="826" y="582"/>
                      <a:pt x="827" y="581"/>
                    </a:cubicBezTo>
                    <a:cubicBezTo>
                      <a:pt x="827" y="580"/>
                      <a:pt x="828" y="579"/>
                      <a:pt x="827" y="578"/>
                    </a:cubicBezTo>
                    <a:cubicBezTo>
                      <a:pt x="827" y="577"/>
                      <a:pt x="826" y="576"/>
                      <a:pt x="826" y="575"/>
                    </a:cubicBezTo>
                    <a:cubicBezTo>
                      <a:pt x="826" y="575"/>
                      <a:pt x="823" y="574"/>
                      <a:pt x="818" y="570"/>
                    </a:cubicBezTo>
                    <a:cubicBezTo>
                      <a:pt x="779" y="547"/>
                      <a:pt x="603" y="440"/>
                      <a:pt x="438" y="338"/>
                    </a:cubicBezTo>
                    <a:cubicBezTo>
                      <a:pt x="355" y="287"/>
                      <a:pt x="275" y="237"/>
                      <a:pt x="215" y="199"/>
                    </a:cubicBezTo>
                    <a:cubicBezTo>
                      <a:pt x="185" y="180"/>
                      <a:pt x="160" y="164"/>
                      <a:pt x="143" y="153"/>
                    </a:cubicBezTo>
                    <a:cubicBezTo>
                      <a:pt x="135" y="147"/>
                      <a:pt x="128" y="142"/>
                      <a:pt x="124" y="139"/>
                    </a:cubicBezTo>
                    <a:cubicBezTo>
                      <a:pt x="121" y="137"/>
                      <a:pt x="120" y="136"/>
                      <a:pt x="119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5" y="136"/>
                      <a:pt x="115" y="136"/>
                      <a:pt x="115" y="136"/>
                    </a:cubicBezTo>
                    <a:cubicBezTo>
                      <a:pt x="118" y="136"/>
                      <a:pt x="118" y="136"/>
                      <a:pt x="118" y="136"/>
                    </a:cubicBezTo>
                    <a:cubicBezTo>
                      <a:pt x="118" y="135"/>
                      <a:pt x="118" y="134"/>
                      <a:pt x="118" y="134"/>
                    </a:cubicBezTo>
                    <a:cubicBezTo>
                      <a:pt x="115" y="136"/>
                      <a:pt x="115" y="136"/>
                      <a:pt x="115" y="136"/>
                    </a:cubicBezTo>
                    <a:cubicBezTo>
                      <a:pt x="118" y="136"/>
                      <a:pt x="118" y="136"/>
                      <a:pt x="118" y="136"/>
                    </a:cubicBezTo>
                    <a:cubicBezTo>
                      <a:pt x="114" y="136"/>
                      <a:pt x="114" y="136"/>
                      <a:pt x="114" y="136"/>
                    </a:cubicBezTo>
                    <a:cubicBezTo>
                      <a:pt x="118" y="138"/>
                      <a:pt x="118" y="138"/>
                      <a:pt x="118" y="138"/>
                    </a:cubicBezTo>
                    <a:cubicBezTo>
                      <a:pt x="118" y="137"/>
                      <a:pt x="118" y="136"/>
                      <a:pt x="118" y="136"/>
                    </a:cubicBezTo>
                    <a:cubicBezTo>
                      <a:pt x="114" y="136"/>
                      <a:pt x="114" y="136"/>
                      <a:pt x="114" y="136"/>
                    </a:cubicBezTo>
                    <a:cubicBezTo>
                      <a:pt x="118" y="138"/>
                      <a:pt x="118" y="138"/>
                      <a:pt x="118" y="138"/>
                    </a:cubicBezTo>
                    <a:cubicBezTo>
                      <a:pt x="118" y="138"/>
                      <a:pt x="118" y="138"/>
                      <a:pt x="118" y="138"/>
                    </a:cubicBezTo>
                    <a:cubicBezTo>
                      <a:pt x="116" y="136"/>
                      <a:pt x="116" y="136"/>
                      <a:pt x="116" y="136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7" y="138"/>
                      <a:pt x="117" y="138"/>
                      <a:pt x="118" y="138"/>
                    </a:cubicBezTo>
                    <a:cubicBezTo>
                      <a:pt x="116" y="136"/>
                      <a:pt x="116" y="136"/>
                      <a:pt x="116" y="136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7" y="139"/>
                      <a:pt x="117" y="139"/>
                      <a:pt x="117" y="139"/>
                    </a:cubicBezTo>
                    <a:cubicBezTo>
                      <a:pt x="117" y="139"/>
                      <a:pt x="119" y="139"/>
                      <a:pt x="122" y="140"/>
                    </a:cubicBezTo>
                    <a:cubicBezTo>
                      <a:pt x="126" y="141"/>
                      <a:pt x="133" y="144"/>
                      <a:pt x="142" y="148"/>
                    </a:cubicBezTo>
                    <a:cubicBezTo>
                      <a:pt x="176" y="165"/>
                      <a:pt x="234" y="199"/>
                      <a:pt x="304" y="242"/>
                    </a:cubicBezTo>
                    <a:cubicBezTo>
                      <a:pt x="408" y="306"/>
                      <a:pt x="536" y="388"/>
                      <a:pt x="639" y="454"/>
                    </a:cubicBezTo>
                    <a:cubicBezTo>
                      <a:pt x="691" y="487"/>
                      <a:pt x="736" y="516"/>
                      <a:pt x="769" y="537"/>
                    </a:cubicBezTo>
                    <a:cubicBezTo>
                      <a:pt x="786" y="547"/>
                      <a:pt x="800" y="556"/>
                      <a:pt x="810" y="561"/>
                    </a:cubicBezTo>
                    <a:cubicBezTo>
                      <a:pt x="814" y="564"/>
                      <a:pt x="818" y="566"/>
                      <a:pt x="821" y="568"/>
                    </a:cubicBezTo>
                    <a:cubicBezTo>
                      <a:pt x="823" y="569"/>
                      <a:pt x="824" y="569"/>
                      <a:pt x="825" y="570"/>
                    </a:cubicBezTo>
                    <a:cubicBezTo>
                      <a:pt x="826" y="570"/>
                      <a:pt x="826" y="570"/>
                      <a:pt x="827" y="570"/>
                    </a:cubicBezTo>
                    <a:cubicBezTo>
                      <a:pt x="827" y="571"/>
                      <a:pt x="828" y="571"/>
                      <a:pt x="829" y="571"/>
                    </a:cubicBezTo>
                    <a:cubicBezTo>
                      <a:pt x="829" y="571"/>
                      <a:pt x="829" y="571"/>
                      <a:pt x="830" y="571"/>
                    </a:cubicBezTo>
                    <a:cubicBezTo>
                      <a:pt x="831" y="570"/>
                      <a:pt x="832" y="570"/>
                      <a:pt x="832" y="569"/>
                    </a:cubicBezTo>
                    <a:cubicBezTo>
                      <a:pt x="833" y="568"/>
                      <a:pt x="833" y="567"/>
                      <a:pt x="833" y="566"/>
                    </a:cubicBezTo>
                    <a:cubicBezTo>
                      <a:pt x="832" y="565"/>
                      <a:pt x="832" y="564"/>
                      <a:pt x="831" y="563"/>
                    </a:cubicBezTo>
                    <a:cubicBezTo>
                      <a:pt x="831" y="563"/>
                      <a:pt x="828" y="561"/>
                      <a:pt x="822" y="558"/>
                    </a:cubicBezTo>
                    <a:cubicBezTo>
                      <a:pt x="777" y="530"/>
                      <a:pt x="575" y="407"/>
                      <a:pt x="384" y="289"/>
                    </a:cubicBezTo>
                    <a:cubicBezTo>
                      <a:pt x="289" y="230"/>
                      <a:pt x="197" y="173"/>
                      <a:pt x="128" y="129"/>
                    </a:cubicBezTo>
                    <a:cubicBezTo>
                      <a:pt x="94" y="107"/>
                      <a:pt x="65" y="89"/>
                      <a:pt x="45" y="76"/>
                    </a:cubicBezTo>
                    <a:cubicBezTo>
                      <a:pt x="36" y="69"/>
                      <a:pt x="28" y="64"/>
                      <a:pt x="23" y="60"/>
                    </a:cubicBezTo>
                    <a:cubicBezTo>
                      <a:pt x="20" y="58"/>
                      <a:pt x="18" y="57"/>
                      <a:pt x="17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6" y="56"/>
                      <a:pt x="16" y="55"/>
                      <a:pt x="16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8"/>
                      <a:pt x="16" y="57"/>
                      <a:pt x="16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0"/>
                      <a:pt x="15" y="59"/>
                      <a:pt x="16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4" y="60"/>
                      <a:pt x="14" y="60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60"/>
                      <a:pt x="14" y="60"/>
                      <a:pt x="15" y="60"/>
                    </a:cubicBezTo>
                    <a:cubicBezTo>
                      <a:pt x="18" y="61"/>
                      <a:pt x="24" y="64"/>
                      <a:pt x="33" y="68"/>
                    </a:cubicBezTo>
                    <a:cubicBezTo>
                      <a:pt x="65" y="84"/>
                      <a:pt x="131" y="122"/>
                      <a:pt x="211" y="171"/>
                    </a:cubicBezTo>
                    <a:cubicBezTo>
                      <a:pt x="332" y="244"/>
                      <a:pt x="485" y="339"/>
                      <a:pt x="608" y="417"/>
                    </a:cubicBezTo>
                    <a:cubicBezTo>
                      <a:pt x="670" y="455"/>
                      <a:pt x="724" y="489"/>
                      <a:pt x="762" y="514"/>
                    </a:cubicBezTo>
                    <a:cubicBezTo>
                      <a:pt x="782" y="526"/>
                      <a:pt x="797" y="536"/>
                      <a:pt x="808" y="542"/>
                    </a:cubicBezTo>
                    <a:cubicBezTo>
                      <a:pt x="818" y="549"/>
                      <a:pt x="824" y="553"/>
                      <a:pt x="824" y="553"/>
                    </a:cubicBezTo>
                    <a:cubicBezTo>
                      <a:pt x="825" y="554"/>
                      <a:pt x="826" y="554"/>
                      <a:pt x="827" y="553"/>
                    </a:cubicBezTo>
                    <a:cubicBezTo>
                      <a:pt x="828" y="553"/>
                      <a:pt x="829" y="553"/>
                      <a:pt x="830" y="552"/>
                    </a:cubicBezTo>
                    <a:cubicBezTo>
                      <a:pt x="830" y="551"/>
                      <a:pt x="830" y="550"/>
                      <a:pt x="830" y="549"/>
                    </a:cubicBezTo>
                    <a:cubicBezTo>
                      <a:pt x="830" y="548"/>
                      <a:pt x="829" y="547"/>
                      <a:pt x="828" y="546"/>
                    </a:cubicBezTo>
                    <a:cubicBezTo>
                      <a:pt x="421" y="292"/>
                      <a:pt x="421" y="292"/>
                      <a:pt x="421" y="292"/>
                    </a:cubicBezTo>
                    <a:cubicBezTo>
                      <a:pt x="826" y="535"/>
                      <a:pt x="826" y="535"/>
                      <a:pt x="826" y="535"/>
                    </a:cubicBezTo>
                    <a:cubicBezTo>
                      <a:pt x="828" y="537"/>
                      <a:pt x="830" y="536"/>
                      <a:pt x="832" y="534"/>
                    </a:cubicBezTo>
                    <a:cubicBezTo>
                      <a:pt x="833" y="532"/>
                      <a:pt x="832" y="530"/>
                      <a:pt x="830" y="529"/>
                    </a:cubicBezTo>
                    <a:cubicBezTo>
                      <a:pt x="830" y="529"/>
                      <a:pt x="829" y="528"/>
                      <a:pt x="828" y="527"/>
                    </a:cubicBezTo>
                    <a:cubicBezTo>
                      <a:pt x="804" y="512"/>
                      <a:pt x="599" y="386"/>
                      <a:pt x="399" y="262"/>
                    </a:cubicBezTo>
                    <a:cubicBezTo>
                      <a:pt x="300" y="200"/>
                      <a:pt x="202" y="139"/>
                      <a:pt x="129" y="93"/>
                    </a:cubicBezTo>
                    <a:cubicBezTo>
                      <a:pt x="92" y="70"/>
                      <a:pt x="62" y="51"/>
                      <a:pt x="40" y="37"/>
                    </a:cubicBezTo>
                    <a:cubicBezTo>
                      <a:pt x="30" y="30"/>
                      <a:pt x="22" y="25"/>
                      <a:pt x="16" y="21"/>
                    </a:cubicBezTo>
                    <a:cubicBezTo>
                      <a:pt x="13" y="19"/>
                      <a:pt x="11" y="18"/>
                      <a:pt x="10" y="17"/>
                    </a:cubicBezTo>
                    <a:cubicBezTo>
                      <a:pt x="9" y="16"/>
                      <a:pt x="8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7"/>
                      <a:pt x="9" y="16"/>
                      <a:pt x="9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8" y="21"/>
                      <a:pt x="8" y="20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8" y="22"/>
                      <a:pt x="10" y="23"/>
                    </a:cubicBezTo>
                    <a:cubicBezTo>
                      <a:pt x="15" y="25"/>
                      <a:pt x="22" y="29"/>
                      <a:pt x="32" y="34"/>
                    </a:cubicBezTo>
                    <a:cubicBezTo>
                      <a:pt x="68" y="53"/>
                      <a:pt x="135" y="94"/>
                      <a:pt x="217" y="143"/>
                    </a:cubicBezTo>
                    <a:cubicBezTo>
                      <a:pt x="338" y="217"/>
                      <a:pt x="490" y="312"/>
                      <a:pt x="612" y="388"/>
                    </a:cubicBezTo>
                    <a:cubicBezTo>
                      <a:pt x="673" y="426"/>
                      <a:pt x="726" y="460"/>
                      <a:pt x="764" y="484"/>
                    </a:cubicBezTo>
                    <a:cubicBezTo>
                      <a:pt x="783" y="496"/>
                      <a:pt x="798" y="505"/>
                      <a:pt x="809" y="512"/>
                    </a:cubicBezTo>
                    <a:cubicBezTo>
                      <a:pt x="819" y="519"/>
                      <a:pt x="825" y="522"/>
                      <a:pt x="825" y="522"/>
                    </a:cubicBezTo>
                    <a:cubicBezTo>
                      <a:pt x="827" y="519"/>
                      <a:pt x="827" y="519"/>
                      <a:pt x="827" y="519"/>
                    </a:cubicBezTo>
                    <a:cubicBezTo>
                      <a:pt x="829" y="515"/>
                      <a:pt x="829" y="515"/>
                      <a:pt x="829" y="515"/>
                    </a:cubicBezTo>
                    <a:cubicBezTo>
                      <a:pt x="829" y="515"/>
                      <a:pt x="826" y="513"/>
                      <a:pt x="820" y="510"/>
                    </a:cubicBezTo>
                    <a:cubicBezTo>
                      <a:pt x="775" y="483"/>
                      <a:pt x="571" y="364"/>
                      <a:pt x="379" y="247"/>
                    </a:cubicBezTo>
                    <a:cubicBezTo>
                      <a:pt x="283" y="188"/>
                      <a:pt x="190" y="131"/>
                      <a:pt x="121" y="86"/>
                    </a:cubicBezTo>
                    <a:cubicBezTo>
                      <a:pt x="86" y="64"/>
                      <a:pt x="58" y="45"/>
                      <a:pt x="38" y="30"/>
                    </a:cubicBezTo>
                    <a:cubicBezTo>
                      <a:pt x="28" y="23"/>
                      <a:pt x="20" y="17"/>
                      <a:pt x="15" y="12"/>
                    </a:cubicBezTo>
                    <a:cubicBezTo>
                      <a:pt x="12" y="10"/>
                      <a:pt x="10" y="8"/>
                      <a:pt x="9" y="7"/>
                    </a:cubicBezTo>
                    <a:cubicBezTo>
                      <a:pt x="9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829" y="507"/>
                      <a:pt x="829" y="507"/>
                      <a:pt x="829" y="507"/>
                    </a:cubicBezTo>
                    <a:cubicBezTo>
                      <a:pt x="831" y="508"/>
                      <a:pt x="834" y="507"/>
                      <a:pt x="835" y="505"/>
                    </a:cubicBezTo>
                    <a:cubicBezTo>
                      <a:pt x="836" y="503"/>
                      <a:pt x="835" y="501"/>
                      <a:pt x="833" y="500"/>
                    </a:cubicBezTo>
                    <a:cubicBezTo>
                      <a:pt x="833" y="500"/>
                      <a:pt x="828" y="497"/>
                      <a:pt x="819" y="491"/>
                    </a:cubicBezTo>
                    <a:cubicBezTo>
                      <a:pt x="788" y="472"/>
                      <a:pt x="709" y="423"/>
                      <a:pt x="637" y="379"/>
                    </a:cubicBezTo>
                    <a:cubicBezTo>
                      <a:pt x="602" y="356"/>
                      <a:pt x="568" y="335"/>
                      <a:pt x="544" y="320"/>
                    </a:cubicBezTo>
                    <a:cubicBezTo>
                      <a:pt x="531" y="312"/>
                      <a:pt x="521" y="306"/>
                      <a:pt x="514" y="301"/>
                    </a:cubicBezTo>
                    <a:cubicBezTo>
                      <a:pt x="511" y="299"/>
                      <a:pt x="508" y="297"/>
                      <a:pt x="506" y="296"/>
                    </a:cubicBezTo>
                    <a:cubicBezTo>
                      <a:pt x="505" y="295"/>
                      <a:pt x="504" y="295"/>
                      <a:pt x="504" y="294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2" y="296"/>
                      <a:pt x="502" y="296"/>
                      <a:pt x="502" y="296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2" y="296"/>
                      <a:pt x="502" y="296"/>
                      <a:pt x="502" y="296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5"/>
                      <a:pt x="504" y="295"/>
                      <a:pt x="504" y="295"/>
                    </a:cubicBezTo>
                    <a:cubicBezTo>
                      <a:pt x="504" y="294"/>
                      <a:pt x="504" y="294"/>
                      <a:pt x="504" y="294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5"/>
                      <a:pt x="504" y="295"/>
                      <a:pt x="504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5" y="297"/>
                      <a:pt x="505" y="297"/>
                      <a:pt x="505" y="297"/>
                    </a:cubicBezTo>
                    <a:cubicBezTo>
                      <a:pt x="505" y="296"/>
                      <a:pt x="505" y="295"/>
                      <a:pt x="504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5" y="297"/>
                      <a:pt x="505" y="297"/>
                      <a:pt x="505" y="297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5" y="298"/>
                      <a:pt x="505" y="297"/>
                      <a:pt x="505" y="297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3" y="300"/>
                      <a:pt x="503" y="300"/>
                      <a:pt x="503" y="300"/>
                    </a:cubicBezTo>
                    <a:cubicBezTo>
                      <a:pt x="503" y="300"/>
                      <a:pt x="504" y="300"/>
                      <a:pt x="504" y="299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3" y="300"/>
                      <a:pt x="503" y="300"/>
                      <a:pt x="503" y="300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3" y="300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0"/>
                      <a:pt x="502" y="300"/>
                      <a:pt x="502" y="300"/>
                    </a:cubicBezTo>
                    <a:cubicBezTo>
                      <a:pt x="502" y="301"/>
                      <a:pt x="503" y="301"/>
                      <a:pt x="504" y="301"/>
                    </a:cubicBezTo>
                    <a:cubicBezTo>
                      <a:pt x="508" y="303"/>
                      <a:pt x="517" y="307"/>
                      <a:pt x="529" y="313"/>
                    </a:cubicBezTo>
                    <a:cubicBezTo>
                      <a:pt x="569" y="336"/>
                      <a:pt x="644" y="382"/>
                      <a:pt x="711" y="423"/>
                    </a:cubicBezTo>
                    <a:cubicBezTo>
                      <a:pt x="745" y="443"/>
                      <a:pt x="776" y="462"/>
                      <a:pt x="800" y="476"/>
                    </a:cubicBezTo>
                    <a:cubicBezTo>
                      <a:pt x="812" y="483"/>
                      <a:pt x="823" y="489"/>
                      <a:pt x="830" y="493"/>
                    </a:cubicBezTo>
                    <a:cubicBezTo>
                      <a:pt x="834" y="495"/>
                      <a:pt x="838" y="496"/>
                      <a:pt x="840" y="497"/>
                    </a:cubicBezTo>
                    <a:cubicBezTo>
                      <a:pt x="841" y="498"/>
                      <a:pt x="843" y="498"/>
                      <a:pt x="844" y="499"/>
                    </a:cubicBezTo>
                    <a:cubicBezTo>
                      <a:pt x="845" y="499"/>
                      <a:pt x="846" y="499"/>
                      <a:pt x="847" y="499"/>
                    </a:cubicBezTo>
                    <a:cubicBezTo>
                      <a:pt x="847" y="499"/>
                      <a:pt x="848" y="499"/>
                      <a:pt x="849" y="499"/>
                    </a:cubicBezTo>
                    <a:cubicBezTo>
                      <a:pt x="850" y="499"/>
                      <a:pt x="850" y="498"/>
                      <a:pt x="851" y="497"/>
                    </a:cubicBezTo>
                    <a:cubicBezTo>
                      <a:pt x="852" y="496"/>
                      <a:pt x="852" y="495"/>
                      <a:pt x="852" y="494"/>
                    </a:cubicBezTo>
                    <a:cubicBezTo>
                      <a:pt x="851" y="493"/>
                      <a:pt x="851" y="492"/>
                      <a:pt x="850" y="491"/>
                    </a:cubicBezTo>
                    <a:cubicBezTo>
                      <a:pt x="567" y="315"/>
                      <a:pt x="567" y="315"/>
                      <a:pt x="567" y="315"/>
                    </a:cubicBezTo>
                    <a:cubicBezTo>
                      <a:pt x="565" y="318"/>
                      <a:pt x="565" y="318"/>
                      <a:pt x="565" y="318"/>
                    </a:cubicBezTo>
                    <a:cubicBezTo>
                      <a:pt x="563" y="322"/>
                      <a:pt x="563" y="322"/>
                      <a:pt x="563" y="322"/>
                    </a:cubicBezTo>
                    <a:cubicBezTo>
                      <a:pt x="563" y="322"/>
                      <a:pt x="636" y="363"/>
                      <a:pt x="709" y="405"/>
                    </a:cubicBezTo>
                    <a:cubicBezTo>
                      <a:pt x="745" y="426"/>
                      <a:pt x="782" y="447"/>
                      <a:pt x="810" y="463"/>
                    </a:cubicBezTo>
                    <a:cubicBezTo>
                      <a:pt x="824" y="471"/>
                      <a:pt x="835" y="477"/>
                      <a:pt x="843" y="482"/>
                    </a:cubicBezTo>
                    <a:cubicBezTo>
                      <a:pt x="848" y="484"/>
                      <a:pt x="851" y="486"/>
                      <a:pt x="853" y="487"/>
                    </a:cubicBezTo>
                    <a:cubicBezTo>
                      <a:pt x="854" y="488"/>
                      <a:pt x="855" y="488"/>
                      <a:pt x="856" y="489"/>
                    </a:cubicBezTo>
                    <a:cubicBezTo>
                      <a:pt x="857" y="489"/>
                      <a:pt x="857" y="489"/>
                      <a:pt x="857" y="489"/>
                    </a:cubicBezTo>
                    <a:cubicBezTo>
                      <a:pt x="857" y="489"/>
                      <a:pt x="857" y="489"/>
                      <a:pt x="857" y="489"/>
                    </a:cubicBezTo>
                    <a:cubicBezTo>
                      <a:pt x="858" y="489"/>
                      <a:pt x="858" y="489"/>
                      <a:pt x="858" y="489"/>
                    </a:cubicBezTo>
                    <a:cubicBezTo>
                      <a:pt x="858" y="489"/>
                      <a:pt x="858" y="490"/>
                      <a:pt x="859" y="490"/>
                    </a:cubicBezTo>
                    <a:cubicBezTo>
                      <a:pt x="859" y="490"/>
                      <a:pt x="860" y="490"/>
                      <a:pt x="860" y="489"/>
                    </a:cubicBezTo>
                    <a:cubicBezTo>
                      <a:pt x="861" y="489"/>
                      <a:pt x="862" y="489"/>
                      <a:pt x="862" y="488"/>
                    </a:cubicBezTo>
                    <a:cubicBezTo>
                      <a:pt x="862" y="488"/>
                      <a:pt x="862" y="488"/>
                      <a:pt x="862" y="488"/>
                    </a:cubicBezTo>
                    <a:cubicBezTo>
                      <a:pt x="863" y="487"/>
                      <a:pt x="863" y="486"/>
                      <a:pt x="863" y="485"/>
                    </a:cubicBezTo>
                    <a:cubicBezTo>
                      <a:pt x="863" y="484"/>
                      <a:pt x="863" y="483"/>
                      <a:pt x="862" y="483"/>
                    </a:cubicBezTo>
                    <a:cubicBezTo>
                      <a:pt x="862" y="482"/>
                      <a:pt x="861" y="481"/>
                      <a:pt x="860" y="480"/>
                    </a:cubicBezTo>
                    <a:cubicBezTo>
                      <a:pt x="858" y="478"/>
                      <a:pt x="856" y="477"/>
                      <a:pt x="853" y="474"/>
                    </a:cubicBezTo>
                    <a:cubicBezTo>
                      <a:pt x="842" y="466"/>
                      <a:pt x="820" y="453"/>
                      <a:pt x="794" y="438"/>
                    </a:cubicBezTo>
                    <a:cubicBezTo>
                      <a:pt x="755" y="414"/>
                      <a:pt x="706" y="386"/>
                      <a:pt x="667" y="363"/>
                    </a:cubicBezTo>
                    <a:cubicBezTo>
                      <a:pt x="648" y="351"/>
                      <a:pt x="630" y="341"/>
                      <a:pt x="618" y="333"/>
                    </a:cubicBezTo>
                    <a:cubicBezTo>
                      <a:pt x="612" y="329"/>
                      <a:pt x="607" y="326"/>
                      <a:pt x="604" y="324"/>
                    </a:cubicBezTo>
                    <a:cubicBezTo>
                      <a:pt x="602" y="322"/>
                      <a:pt x="601" y="321"/>
                      <a:pt x="600" y="321"/>
                    </a:cubicBezTo>
                    <a:cubicBezTo>
                      <a:pt x="600" y="320"/>
                      <a:pt x="600" y="320"/>
                      <a:pt x="600" y="320"/>
                    </a:cubicBezTo>
                    <a:cubicBezTo>
                      <a:pt x="598" y="322"/>
                      <a:pt x="598" y="322"/>
                      <a:pt x="598" y="322"/>
                    </a:cubicBezTo>
                    <a:cubicBezTo>
                      <a:pt x="600" y="322"/>
                      <a:pt x="600" y="322"/>
                      <a:pt x="600" y="322"/>
                    </a:cubicBezTo>
                    <a:cubicBezTo>
                      <a:pt x="600" y="320"/>
                      <a:pt x="600" y="320"/>
                      <a:pt x="600" y="320"/>
                    </a:cubicBezTo>
                    <a:cubicBezTo>
                      <a:pt x="598" y="322"/>
                      <a:pt x="598" y="322"/>
                      <a:pt x="598" y="322"/>
                    </a:cubicBezTo>
                    <a:cubicBezTo>
                      <a:pt x="600" y="322"/>
                      <a:pt x="600" y="322"/>
                      <a:pt x="600" y="322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600" y="324"/>
                      <a:pt x="600" y="324"/>
                      <a:pt x="600" y="324"/>
                    </a:cubicBezTo>
                    <a:cubicBezTo>
                      <a:pt x="600" y="323"/>
                      <a:pt x="600" y="322"/>
                      <a:pt x="600" y="322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600" y="324"/>
                      <a:pt x="600" y="324"/>
                      <a:pt x="600" y="324"/>
                    </a:cubicBezTo>
                    <a:cubicBezTo>
                      <a:pt x="600" y="324"/>
                      <a:pt x="600" y="324"/>
                      <a:pt x="600" y="324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598" y="325"/>
                      <a:pt x="598" y="325"/>
                      <a:pt x="598" y="325"/>
                    </a:cubicBezTo>
                    <a:cubicBezTo>
                      <a:pt x="598" y="325"/>
                      <a:pt x="599" y="324"/>
                      <a:pt x="600" y="324"/>
                    </a:cubicBezTo>
                    <a:cubicBezTo>
                      <a:pt x="597" y="322"/>
                      <a:pt x="597" y="322"/>
                      <a:pt x="597" y="322"/>
                    </a:cubicBezTo>
                    <a:cubicBezTo>
                      <a:pt x="598" y="325"/>
                      <a:pt x="598" y="325"/>
                      <a:pt x="598" y="325"/>
                    </a:cubicBezTo>
                    <a:cubicBezTo>
                      <a:pt x="597" y="323"/>
                      <a:pt x="597" y="323"/>
                      <a:pt x="597" y="323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5"/>
                      <a:pt x="598" y="325"/>
                      <a:pt x="598" y="325"/>
                    </a:cubicBezTo>
                    <a:cubicBezTo>
                      <a:pt x="597" y="323"/>
                      <a:pt x="597" y="323"/>
                      <a:pt x="597" y="323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4"/>
                      <a:pt x="597" y="324"/>
                      <a:pt x="597" y="324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4"/>
                      <a:pt x="597" y="324"/>
                      <a:pt x="597" y="324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7" y="325"/>
                      <a:pt x="597" y="325"/>
                      <a:pt x="597" y="325"/>
                    </a:cubicBezTo>
                    <a:cubicBezTo>
                      <a:pt x="598" y="325"/>
                      <a:pt x="600" y="326"/>
                      <a:pt x="603" y="327"/>
                    </a:cubicBezTo>
                    <a:cubicBezTo>
                      <a:pt x="614" y="332"/>
                      <a:pt x="635" y="344"/>
                      <a:pt x="662" y="360"/>
                    </a:cubicBezTo>
                    <a:cubicBezTo>
                      <a:pt x="702" y="383"/>
                      <a:pt x="752" y="413"/>
                      <a:pt x="794" y="438"/>
                    </a:cubicBezTo>
                    <a:cubicBezTo>
                      <a:pt x="815" y="450"/>
                      <a:pt x="833" y="461"/>
                      <a:pt x="847" y="469"/>
                    </a:cubicBezTo>
                    <a:cubicBezTo>
                      <a:pt x="854" y="473"/>
                      <a:pt x="860" y="476"/>
                      <a:pt x="864" y="478"/>
                    </a:cubicBezTo>
                    <a:cubicBezTo>
                      <a:pt x="866" y="479"/>
                      <a:pt x="868" y="480"/>
                      <a:pt x="870" y="481"/>
                    </a:cubicBezTo>
                    <a:cubicBezTo>
                      <a:pt x="870" y="481"/>
                      <a:pt x="871" y="481"/>
                      <a:pt x="872" y="481"/>
                    </a:cubicBezTo>
                    <a:cubicBezTo>
                      <a:pt x="872" y="482"/>
                      <a:pt x="873" y="482"/>
                      <a:pt x="874" y="482"/>
                    </a:cubicBezTo>
                    <a:cubicBezTo>
                      <a:pt x="874" y="482"/>
                      <a:pt x="875" y="482"/>
                      <a:pt x="875" y="482"/>
                    </a:cubicBezTo>
                    <a:cubicBezTo>
                      <a:pt x="876" y="481"/>
                      <a:pt x="877" y="481"/>
                      <a:pt x="878" y="480"/>
                    </a:cubicBezTo>
                    <a:cubicBezTo>
                      <a:pt x="878" y="479"/>
                      <a:pt x="878" y="478"/>
                      <a:pt x="878" y="477"/>
                    </a:cubicBezTo>
                    <a:cubicBezTo>
                      <a:pt x="878" y="476"/>
                      <a:pt x="877" y="475"/>
                      <a:pt x="876" y="474"/>
                    </a:cubicBezTo>
                    <a:cubicBezTo>
                      <a:pt x="634" y="323"/>
                      <a:pt x="634" y="323"/>
                      <a:pt x="634" y="323"/>
                    </a:cubicBezTo>
                    <a:cubicBezTo>
                      <a:pt x="632" y="326"/>
                      <a:pt x="632" y="326"/>
                      <a:pt x="632" y="326"/>
                    </a:cubicBezTo>
                    <a:cubicBezTo>
                      <a:pt x="635" y="328"/>
                      <a:pt x="635" y="328"/>
                      <a:pt x="635" y="328"/>
                    </a:cubicBezTo>
                    <a:cubicBezTo>
                      <a:pt x="632" y="326"/>
                      <a:pt x="632" y="326"/>
                      <a:pt x="632" y="326"/>
                    </a:cubicBezTo>
                    <a:cubicBezTo>
                      <a:pt x="633" y="330"/>
                      <a:pt x="633" y="330"/>
                      <a:pt x="633" y="330"/>
                    </a:cubicBezTo>
                    <a:cubicBezTo>
                      <a:pt x="634" y="330"/>
                      <a:pt x="635" y="329"/>
                      <a:pt x="635" y="328"/>
                    </a:cubicBezTo>
                    <a:cubicBezTo>
                      <a:pt x="632" y="326"/>
                      <a:pt x="632" y="326"/>
                      <a:pt x="632" y="326"/>
                    </a:cubicBezTo>
                    <a:cubicBezTo>
                      <a:pt x="633" y="330"/>
                      <a:pt x="633" y="330"/>
                      <a:pt x="633" y="330"/>
                    </a:cubicBez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30"/>
                      <a:pt x="633" y="330"/>
                      <a:pt x="633" y="330"/>
                    </a:cubicBez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29"/>
                      <a:pt x="632" y="329"/>
                      <a:pt x="632" y="329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29"/>
                      <a:pt x="632" y="329"/>
                      <a:pt x="632" y="329"/>
                    </a:cubicBezTo>
                    <a:cubicBezTo>
                      <a:pt x="632" y="330"/>
                      <a:pt x="632" y="330"/>
                      <a:pt x="632" y="330"/>
                    </a:cubicBezTo>
                    <a:cubicBezTo>
                      <a:pt x="632" y="330"/>
                      <a:pt x="633" y="330"/>
                      <a:pt x="634" y="330"/>
                    </a:cubicBezTo>
                    <a:cubicBezTo>
                      <a:pt x="637" y="331"/>
                      <a:pt x="643" y="335"/>
                      <a:pt x="652" y="339"/>
                    </a:cubicBezTo>
                    <a:cubicBezTo>
                      <a:pt x="681" y="356"/>
                      <a:pt x="737" y="390"/>
                      <a:pt x="787" y="420"/>
                    </a:cubicBezTo>
                    <a:cubicBezTo>
                      <a:pt x="812" y="435"/>
                      <a:pt x="835" y="449"/>
                      <a:pt x="854" y="459"/>
                    </a:cubicBezTo>
                    <a:cubicBezTo>
                      <a:pt x="863" y="465"/>
                      <a:pt x="871" y="469"/>
                      <a:pt x="877" y="472"/>
                    </a:cubicBezTo>
                    <a:cubicBezTo>
                      <a:pt x="880" y="473"/>
                      <a:pt x="882" y="474"/>
                      <a:pt x="885" y="475"/>
                    </a:cubicBezTo>
                    <a:cubicBezTo>
                      <a:pt x="886" y="476"/>
                      <a:pt x="887" y="476"/>
                      <a:pt x="888" y="476"/>
                    </a:cubicBezTo>
                    <a:cubicBezTo>
                      <a:pt x="889" y="477"/>
                      <a:pt x="889" y="477"/>
                      <a:pt x="890" y="477"/>
                    </a:cubicBezTo>
                    <a:cubicBezTo>
                      <a:pt x="891" y="477"/>
                      <a:pt x="892" y="477"/>
                      <a:pt x="892" y="476"/>
                    </a:cubicBezTo>
                    <a:cubicBezTo>
                      <a:pt x="893" y="476"/>
                      <a:pt x="894" y="476"/>
                      <a:pt x="895" y="475"/>
                    </a:cubicBezTo>
                    <a:cubicBezTo>
                      <a:pt x="895" y="474"/>
                      <a:pt x="895" y="473"/>
                      <a:pt x="895" y="471"/>
                    </a:cubicBezTo>
                    <a:cubicBezTo>
                      <a:pt x="895" y="470"/>
                      <a:pt x="894" y="470"/>
                      <a:pt x="893" y="469"/>
                    </a:cubicBezTo>
                    <a:cubicBezTo>
                      <a:pt x="816" y="421"/>
                      <a:pt x="816" y="421"/>
                      <a:pt x="816" y="421"/>
                    </a:cubicBezTo>
                    <a:cubicBezTo>
                      <a:pt x="905" y="471"/>
                      <a:pt x="905" y="471"/>
                      <a:pt x="905" y="471"/>
                    </a:cubicBezTo>
                    <a:cubicBezTo>
                      <a:pt x="907" y="472"/>
                      <a:pt x="909" y="471"/>
                      <a:pt x="910" y="469"/>
                    </a:cubicBezTo>
                    <a:cubicBezTo>
                      <a:pt x="912" y="468"/>
                      <a:pt x="911" y="465"/>
                      <a:pt x="909" y="464"/>
                    </a:cubicBezTo>
                    <a:cubicBezTo>
                      <a:pt x="909" y="464"/>
                      <a:pt x="906" y="462"/>
                      <a:pt x="899" y="458"/>
                    </a:cubicBezTo>
                    <a:cubicBezTo>
                      <a:pt x="878" y="446"/>
                      <a:pt x="824" y="414"/>
                      <a:pt x="775" y="384"/>
                    </a:cubicBezTo>
                    <a:cubicBezTo>
                      <a:pt x="751" y="369"/>
                      <a:pt x="728" y="355"/>
                      <a:pt x="711" y="344"/>
                    </a:cubicBezTo>
                    <a:cubicBezTo>
                      <a:pt x="703" y="339"/>
                      <a:pt x="696" y="334"/>
                      <a:pt x="691" y="331"/>
                    </a:cubicBezTo>
                    <a:cubicBezTo>
                      <a:pt x="689" y="329"/>
                      <a:pt x="687" y="327"/>
                      <a:pt x="686" y="326"/>
                    </a:cubicBezTo>
                    <a:cubicBezTo>
                      <a:pt x="686" y="326"/>
                      <a:pt x="685" y="325"/>
                      <a:pt x="685" y="325"/>
                    </a:cubicBezTo>
                    <a:cubicBezTo>
                      <a:pt x="685" y="325"/>
                      <a:pt x="685" y="325"/>
                      <a:pt x="685" y="325"/>
                    </a:cubicBezTo>
                    <a:cubicBezTo>
                      <a:pt x="683" y="327"/>
                      <a:pt x="683" y="327"/>
                      <a:pt x="683" y="327"/>
                    </a:cubicBezTo>
                    <a:cubicBezTo>
                      <a:pt x="686" y="327"/>
                      <a:pt x="686" y="327"/>
                      <a:pt x="686" y="327"/>
                    </a:cubicBezTo>
                    <a:cubicBezTo>
                      <a:pt x="685" y="326"/>
                      <a:pt x="685" y="325"/>
                      <a:pt x="685" y="325"/>
                    </a:cubicBezTo>
                    <a:cubicBezTo>
                      <a:pt x="683" y="327"/>
                      <a:pt x="683" y="327"/>
                      <a:pt x="683" y="327"/>
                    </a:cubicBezTo>
                    <a:cubicBezTo>
                      <a:pt x="686" y="327"/>
                      <a:pt x="686" y="327"/>
                      <a:pt x="686" y="327"/>
                    </a:cubicBezTo>
                    <a:cubicBezTo>
                      <a:pt x="682" y="327"/>
                      <a:pt x="682" y="327"/>
                      <a:pt x="682" y="327"/>
                    </a:cubicBezTo>
                    <a:cubicBezTo>
                      <a:pt x="685" y="329"/>
                      <a:pt x="685" y="329"/>
                      <a:pt x="685" y="329"/>
                    </a:cubicBezTo>
                    <a:cubicBezTo>
                      <a:pt x="685" y="328"/>
                      <a:pt x="686" y="327"/>
                      <a:pt x="686" y="327"/>
                    </a:cubicBezTo>
                    <a:cubicBezTo>
                      <a:pt x="682" y="327"/>
                      <a:pt x="682" y="327"/>
                      <a:pt x="682" y="327"/>
                    </a:cubicBezTo>
                    <a:cubicBezTo>
                      <a:pt x="685" y="329"/>
                      <a:pt x="685" y="329"/>
                      <a:pt x="685" y="329"/>
                    </a:cubicBezTo>
                    <a:cubicBezTo>
                      <a:pt x="682" y="327"/>
                      <a:pt x="682" y="327"/>
                      <a:pt x="682" y="327"/>
                    </a:cubicBezTo>
                    <a:cubicBezTo>
                      <a:pt x="680" y="330"/>
                      <a:pt x="680" y="330"/>
                      <a:pt x="680" y="330"/>
                    </a:cubicBezTo>
                    <a:cubicBezTo>
                      <a:pt x="917" y="462"/>
                      <a:pt x="917" y="462"/>
                      <a:pt x="917" y="462"/>
                    </a:cubicBezTo>
                    <a:cubicBezTo>
                      <a:pt x="919" y="463"/>
                      <a:pt x="921" y="463"/>
                      <a:pt x="922" y="461"/>
                    </a:cubicBezTo>
                    <a:cubicBezTo>
                      <a:pt x="923" y="460"/>
                      <a:pt x="923" y="459"/>
                      <a:pt x="923" y="458"/>
                    </a:cubicBezTo>
                    <a:cubicBezTo>
                      <a:pt x="923" y="457"/>
                      <a:pt x="922" y="457"/>
                      <a:pt x="922" y="456"/>
                    </a:cubicBezTo>
                    <a:cubicBezTo>
                      <a:pt x="922" y="455"/>
                      <a:pt x="921" y="454"/>
                      <a:pt x="920" y="454"/>
                    </a:cubicBezTo>
                    <a:cubicBezTo>
                      <a:pt x="919" y="452"/>
                      <a:pt x="917" y="451"/>
                      <a:pt x="915" y="449"/>
                    </a:cubicBezTo>
                    <a:cubicBezTo>
                      <a:pt x="905" y="442"/>
                      <a:pt x="888" y="431"/>
                      <a:pt x="867" y="417"/>
                    </a:cubicBezTo>
                    <a:cubicBezTo>
                      <a:pt x="803" y="378"/>
                      <a:pt x="707" y="322"/>
                      <a:pt x="707" y="322"/>
                    </a:cubicBezTo>
                    <a:cubicBezTo>
                      <a:pt x="705" y="325"/>
                      <a:pt x="705" y="325"/>
                      <a:pt x="705" y="325"/>
                    </a:cubicBezTo>
                    <a:cubicBezTo>
                      <a:pt x="703" y="329"/>
                      <a:pt x="703" y="329"/>
                      <a:pt x="703" y="329"/>
                    </a:cubicBezTo>
                    <a:cubicBezTo>
                      <a:pt x="933" y="459"/>
                      <a:pt x="933" y="459"/>
                      <a:pt x="933" y="459"/>
                    </a:cubicBezTo>
                    <a:cubicBezTo>
                      <a:pt x="935" y="460"/>
                      <a:pt x="937" y="459"/>
                      <a:pt x="939" y="457"/>
                    </a:cubicBezTo>
                    <a:cubicBezTo>
                      <a:pt x="939" y="457"/>
                      <a:pt x="939" y="456"/>
                      <a:pt x="939" y="455"/>
                    </a:cubicBezTo>
                    <a:cubicBezTo>
                      <a:pt x="939" y="454"/>
                      <a:pt x="939" y="453"/>
                      <a:pt x="939" y="453"/>
                    </a:cubicBezTo>
                    <a:cubicBezTo>
                      <a:pt x="938" y="452"/>
                      <a:pt x="937" y="451"/>
                      <a:pt x="937" y="450"/>
                    </a:cubicBezTo>
                    <a:cubicBezTo>
                      <a:pt x="935" y="449"/>
                      <a:pt x="933" y="448"/>
                      <a:pt x="931" y="446"/>
                    </a:cubicBezTo>
                    <a:cubicBezTo>
                      <a:pt x="921" y="439"/>
                      <a:pt x="904" y="428"/>
                      <a:pt x="883" y="416"/>
                    </a:cubicBezTo>
                    <a:cubicBezTo>
                      <a:pt x="851" y="397"/>
                      <a:pt x="810" y="373"/>
                      <a:pt x="778" y="354"/>
                    </a:cubicBezTo>
                    <a:cubicBezTo>
                      <a:pt x="762" y="345"/>
                      <a:pt x="748" y="336"/>
                      <a:pt x="738" y="330"/>
                    </a:cubicBezTo>
                    <a:cubicBezTo>
                      <a:pt x="733" y="327"/>
                      <a:pt x="729" y="324"/>
                      <a:pt x="726" y="322"/>
                    </a:cubicBezTo>
                    <a:cubicBezTo>
                      <a:pt x="725" y="321"/>
                      <a:pt x="724" y="320"/>
                      <a:pt x="724" y="320"/>
                    </a:cubicBezTo>
                    <a:cubicBezTo>
                      <a:pt x="723" y="319"/>
                      <a:pt x="723" y="319"/>
                      <a:pt x="723" y="319"/>
                    </a:cubicBezTo>
                    <a:cubicBezTo>
                      <a:pt x="723" y="319"/>
                      <a:pt x="723" y="319"/>
                      <a:pt x="723" y="319"/>
                    </a:cubicBezTo>
                    <a:cubicBezTo>
                      <a:pt x="722" y="320"/>
                      <a:pt x="722" y="320"/>
                      <a:pt x="722" y="320"/>
                    </a:cubicBezTo>
                    <a:cubicBezTo>
                      <a:pt x="723" y="320"/>
                      <a:pt x="723" y="320"/>
                      <a:pt x="723" y="320"/>
                    </a:cubicBezTo>
                    <a:cubicBezTo>
                      <a:pt x="723" y="319"/>
                      <a:pt x="723" y="319"/>
                      <a:pt x="723" y="319"/>
                    </a:cubicBezTo>
                    <a:cubicBezTo>
                      <a:pt x="722" y="320"/>
                      <a:pt x="722" y="320"/>
                      <a:pt x="722" y="320"/>
                    </a:cubicBezTo>
                    <a:cubicBezTo>
                      <a:pt x="723" y="320"/>
                      <a:pt x="723" y="320"/>
                      <a:pt x="723" y="320"/>
                    </a:cubicBezTo>
                    <a:cubicBezTo>
                      <a:pt x="721" y="321"/>
                      <a:pt x="721" y="321"/>
                      <a:pt x="721" y="321"/>
                    </a:cubicBezTo>
                    <a:cubicBezTo>
                      <a:pt x="724" y="321"/>
                      <a:pt x="724" y="321"/>
                      <a:pt x="724" y="321"/>
                    </a:cubicBezTo>
                    <a:cubicBezTo>
                      <a:pt x="724" y="320"/>
                      <a:pt x="724" y="320"/>
                      <a:pt x="723" y="320"/>
                    </a:cubicBezTo>
                    <a:cubicBezTo>
                      <a:pt x="721" y="321"/>
                      <a:pt x="721" y="321"/>
                      <a:pt x="721" y="321"/>
                    </a:cubicBezTo>
                    <a:cubicBezTo>
                      <a:pt x="724" y="321"/>
                      <a:pt x="724" y="321"/>
                      <a:pt x="724" y="321"/>
                    </a:cubicBezTo>
                    <a:cubicBezTo>
                      <a:pt x="720" y="321"/>
                      <a:pt x="720" y="321"/>
                      <a:pt x="720" y="321"/>
                    </a:cubicBezTo>
                    <a:cubicBezTo>
                      <a:pt x="723" y="323"/>
                      <a:pt x="723" y="323"/>
                      <a:pt x="723" y="323"/>
                    </a:cubicBezTo>
                    <a:cubicBezTo>
                      <a:pt x="724" y="322"/>
                      <a:pt x="724" y="322"/>
                      <a:pt x="724" y="321"/>
                    </a:cubicBezTo>
                    <a:cubicBezTo>
                      <a:pt x="720" y="321"/>
                      <a:pt x="720" y="321"/>
                      <a:pt x="720" y="321"/>
                    </a:cubicBezTo>
                    <a:cubicBezTo>
                      <a:pt x="723" y="323"/>
                      <a:pt x="723" y="323"/>
                      <a:pt x="723" y="323"/>
                    </a:cubicBezTo>
                    <a:cubicBezTo>
                      <a:pt x="724" y="321"/>
                      <a:pt x="724" y="319"/>
                      <a:pt x="722" y="317"/>
                    </a:cubicBezTo>
                    <a:cubicBezTo>
                      <a:pt x="720" y="316"/>
                      <a:pt x="718" y="317"/>
                      <a:pt x="716" y="319"/>
                    </a:cubicBezTo>
                    <a:cubicBezTo>
                      <a:pt x="716" y="319"/>
                      <a:pt x="716" y="320"/>
                      <a:pt x="716" y="321"/>
                    </a:cubicBezTo>
                    <a:cubicBezTo>
                      <a:pt x="716" y="322"/>
                      <a:pt x="716" y="323"/>
                      <a:pt x="717" y="323"/>
                    </a:cubicBezTo>
                    <a:cubicBezTo>
                      <a:pt x="717" y="324"/>
                      <a:pt x="718" y="325"/>
                      <a:pt x="718" y="326"/>
                    </a:cubicBezTo>
                    <a:cubicBezTo>
                      <a:pt x="720" y="327"/>
                      <a:pt x="722" y="328"/>
                      <a:pt x="724" y="330"/>
                    </a:cubicBezTo>
                    <a:cubicBezTo>
                      <a:pt x="734" y="337"/>
                      <a:pt x="751" y="348"/>
                      <a:pt x="773" y="360"/>
                    </a:cubicBezTo>
                    <a:cubicBezTo>
                      <a:pt x="804" y="379"/>
                      <a:pt x="845" y="402"/>
                      <a:pt x="877" y="422"/>
                    </a:cubicBezTo>
                    <a:cubicBezTo>
                      <a:pt x="893" y="431"/>
                      <a:pt x="907" y="440"/>
                      <a:pt x="917" y="446"/>
                    </a:cubicBezTo>
                    <a:cubicBezTo>
                      <a:pt x="922" y="449"/>
                      <a:pt x="926" y="452"/>
                      <a:pt x="928" y="454"/>
                    </a:cubicBezTo>
                    <a:cubicBezTo>
                      <a:pt x="930" y="455"/>
                      <a:pt x="931" y="456"/>
                      <a:pt x="931" y="456"/>
                    </a:cubicBezTo>
                    <a:cubicBezTo>
                      <a:pt x="932" y="457"/>
                      <a:pt x="932" y="457"/>
                      <a:pt x="932" y="457"/>
                    </a:cubicBezTo>
                    <a:cubicBezTo>
                      <a:pt x="932" y="457"/>
                      <a:pt x="932" y="457"/>
                      <a:pt x="932" y="457"/>
                    </a:cubicBezTo>
                    <a:cubicBezTo>
                      <a:pt x="933" y="456"/>
                      <a:pt x="933" y="456"/>
                      <a:pt x="933" y="456"/>
                    </a:cubicBezTo>
                    <a:cubicBezTo>
                      <a:pt x="931" y="456"/>
                      <a:pt x="931" y="456"/>
                      <a:pt x="931" y="456"/>
                    </a:cubicBezTo>
                    <a:cubicBezTo>
                      <a:pt x="932" y="457"/>
                      <a:pt x="932" y="457"/>
                      <a:pt x="932" y="457"/>
                    </a:cubicBezTo>
                    <a:cubicBezTo>
                      <a:pt x="933" y="456"/>
                      <a:pt x="933" y="456"/>
                      <a:pt x="933" y="456"/>
                    </a:cubicBezTo>
                    <a:cubicBezTo>
                      <a:pt x="931" y="456"/>
                      <a:pt x="931" y="456"/>
                      <a:pt x="931" y="456"/>
                    </a:cubicBezTo>
                    <a:cubicBezTo>
                      <a:pt x="934" y="455"/>
                      <a:pt x="934" y="455"/>
                      <a:pt x="934" y="455"/>
                    </a:cubicBezTo>
                    <a:cubicBezTo>
                      <a:pt x="931" y="455"/>
                      <a:pt x="931" y="455"/>
                      <a:pt x="931" y="455"/>
                    </a:cubicBezTo>
                    <a:cubicBezTo>
                      <a:pt x="931" y="456"/>
                      <a:pt x="931" y="456"/>
                      <a:pt x="931" y="456"/>
                    </a:cubicBezTo>
                    <a:cubicBezTo>
                      <a:pt x="934" y="455"/>
                      <a:pt x="934" y="455"/>
                      <a:pt x="934" y="455"/>
                    </a:cubicBezTo>
                    <a:cubicBezTo>
                      <a:pt x="931" y="455"/>
                      <a:pt x="931" y="455"/>
                      <a:pt x="931" y="455"/>
                    </a:cubicBezTo>
                    <a:cubicBezTo>
                      <a:pt x="935" y="455"/>
                      <a:pt x="935" y="455"/>
                      <a:pt x="935" y="455"/>
                    </a:cubicBezTo>
                    <a:cubicBezTo>
                      <a:pt x="932" y="453"/>
                      <a:pt x="932" y="453"/>
                      <a:pt x="932" y="453"/>
                    </a:cubicBezTo>
                    <a:cubicBezTo>
                      <a:pt x="931" y="454"/>
                      <a:pt x="931" y="455"/>
                      <a:pt x="931" y="455"/>
                    </a:cubicBezTo>
                    <a:cubicBezTo>
                      <a:pt x="935" y="455"/>
                      <a:pt x="935" y="455"/>
                      <a:pt x="935" y="455"/>
                    </a:cubicBezTo>
                    <a:cubicBezTo>
                      <a:pt x="932" y="453"/>
                      <a:pt x="932" y="453"/>
                      <a:pt x="932" y="453"/>
                    </a:cubicBezTo>
                    <a:cubicBezTo>
                      <a:pt x="935" y="455"/>
                      <a:pt x="935" y="455"/>
                      <a:pt x="935" y="455"/>
                    </a:cubicBezTo>
                    <a:cubicBezTo>
                      <a:pt x="937" y="452"/>
                      <a:pt x="937" y="452"/>
                      <a:pt x="937" y="452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5" y="321"/>
                      <a:pt x="703" y="321"/>
                      <a:pt x="702" y="323"/>
                    </a:cubicBezTo>
                    <a:cubicBezTo>
                      <a:pt x="701" y="325"/>
                      <a:pt x="701" y="328"/>
                      <a:pt x="703" y="329"/>
                    </a:cubicBezTo>
                    <a:cubicBezTo>
                      <a:pt x="703" y="329"/>
                      <a:pt x="707" y="331"/>
                      <a:pt x="713" y="334"/>
                    </a:cubicBezTo>
                    <a:cubicBezTo>
                      <a:pt x="733" y="346"/>
                      <a:pt x="784" y="376"/>
                      <a:pt x="830" y="404"/>
                    </a:cubicBezTo>
                    <a:cubicBezTo>
                      <a:pt x="853" y="418"/>
                      <a:pt x="875" y="432"/>
                      <a:pt x="890" y="442"/>
                    </a:cubicBezTo>
                    <a:cubicBezTo>
                      <a:pt x="898" y="447"/>
                      <a:pt x="905" y="452"/>
                      <a:pt x="909" y="455"/>
                    </a:cubicBezTo>
                    <a:cubicBezTo>
                      <a:pt x="912" y="457"/>
                      <a:pt x="913" y="458"/>
                      <a:pt x="914" y="459"/>
                    </a:cubicBezTo>
                    <a:cubicBezTo>
                      <a:pt x="915" y="459"/>
                      <a:pt x="915" y="460"/>
                      <a:pt x="915" y="460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6" y="459"/>
                      <a:pt x="916" y="459"/>
                      <a:pt x="916" y="459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6" y="459"/>
                      <a:pt x="916" y="459"/>
                      <a:pt x="916" y="459"/>
                    </a:cubicBezTo>
                    <a:cubicBezTo>
                      <a:pt x="915" y="460"/>
                      <a:pt x="915" y="460"/>
                      <a:pt x="915" y="460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8"/>
                      <a:pt x="915" y="458"/>
                      <a:pt x="915" y="458"/>
                    </a:cubicBezTo>
                    <a:cubicBezTo>
                      <a:pt x="915" y="459"/>
                      <a:pt x="915" y="459"/>
                      <a:pt x="915" y="460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8"/>
                      <a:pt x="915" y="458"/>
                      <a:pt x="915" y="458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7"/>
                      <a:pt x="915" y="457"/>
                      <a:pt x="915" y="457"/>
                    </a:cubicBezTo>
                    <a:cubicBezTo>
                      <a:pt x="915" y="457"/>
                      <a:pt x="915" y="458"/>
                      <a:pt x="915" y="458"/>
                    </a:cubicBezTo>
                    <a:cubicBezTo>
                      <a:pt x="918" y="458"/>
                      <a:pt x="918" y="458"/>
                      <a:pt x="918" y="458"/>
                    </a:cubicBezTo>
                    <a:cubicBezTo>
                      <a:pt x="915" y="457"/>
                      <a:pt x="915" y="457"/>
                      <a:pt x="915" y="457"/>
                    </a:cubicBezTo>
                    <a:cubicBezTo>
                      <a:pt x="919" y="459"/>
                      <a:pt x="919" y="459"/>
                      <a:pt x="919" y="459"/>
                    </a:cubicBezTo>
                    <a:cubicBezTo>
                      <a:pt x="921" y="455"/>
                      <a:pt x="921" y="455"/>
                      <a:pt x="921" y="455"/>
                    </a:cubicBezTo>
                    <a:cubicBezTo>
                      <a:pt x="684" y="323"/>
                      <a:pt x="684" y="323"/>
                      <a:pt x="684" y="323"/>
                    </a:cubicBezTo>
                    <a:cubicBezTo>
                      <a:pt x="682" y="322"/>
                      <a:pt x="679" y="323"/>
                      <a:pt x="678" y="324"/>
                    </a:cubicBezTo>
                    <a:cubicBezTo>
                      <a:pt x="678" y="325"/>
                      <a:pt x="678" y="326"/>
                      <a:pt x="678" y="327"/>
                    </a:cubicBezTo>
                    <a:cubicBezTo>
                      <a:pt x="678" y="328"/>
                      <a:pt x="678" y="329"/>
                      <a:pt x="678" y="329"/>
                    </a:cubicBezTo>
                    <a:cubicBezTo>
                      <a:pt x="679" y="330"/>
                      <a:pt x="679" y="331"/>
                      <a:pt x="680" y="332"/>
                    </a:cubicBezTo>
                    <a:cubicBezTo>
                      <a:pt x="682" y="333"/>
                      <a:pt x="684" y="335"/>
                      <a:pt x="686" y="337"/>
                    </a:cubicBezTo>
                    <a:cubicBezTo>
                      <a:pt x="696" y="344"/>
                      <a:pt x="714" y="356"/>
                      <a:pt x="737" y="370"/>
                    </a:cubicBezTo>
                    <a:cubicBezTo>
                      <a:pt x="804" y="412"/>
                      <a:pt x="905" y="471"/>
                      <a:pt x="905" y="471"/>
                    </a:cubicBezTo>
                    <a:cubicBezTo>
                      <a:pt x="907" y="467"/>
                      <a:pt x="907" y="467"/>
                      <a:pt x="907" y="467"/>
                    </a:cubicBezTo>
                    <a:cubicBezTo>
                      <a:pt x="909" y="464"/>
                      <a:pt x="909" y="464"/>
                      <a:pt x="909" y="464"/>
                    </a:cubicBezTo>
                    <a:cubicBezTo>
                      <a:pt x="661" y="324"/>
                      <a:pt x="661" y="324"/>
                      <a:pt x="661" y="324"/>
                    </a:cubicBezTo>
                    <a:cubicBezTo>
                      <a:pt x="659" y="323"/>
                      <a:pt x="657" y="323"/>
                      <a:pt x="656" y="325"/>
                    </a:cubicBezTo>
                    <a:cubicBezTo>
                      <a:pt x="655" y="327"/>
                      <a:pt x="655" y="330"/>
                      <a:pt x="657" y="331"/>
                    </a:cubicBezTo>
                    <a:cubicBezTo>
                      <a:pt x="889" y="476"/>
                      <a:pt x="889" y="476"/>
                      <a:pt x="889" y="476"/>
                    </a:cubicBezTo>
                    <a:cubicBezTo>
                      <a:pt x="891" y="472"/>
                      <a:pt x="891" y="472"/>
                      <a:pt x="891" y="472"/>
                    </a:cubicBezTo>
                    <a:cubicBezTo>
                      <a:pt x="888" y="470"/>
                      <a:pt x="888" y="470"/>
                      <a:pt x="888" y="470"/>
                    </a:cubicBezTo>
                    <a:cubicBezTo>
                      <a:pt x="891" y="472"/>
                      <a:pt x="891" y="472"/>
                      <a:pt x="891" y="472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89" y="469"/>
                      <a:pt x="888" y="469"/>
                      <a:pt x="888" y="470"/>
                    </a:cubicBezTo>
                    <a:cubicBezTo>
                      <a:pt x="891" y="472"/>
                      <a:pt x="891" y="472"/>
                      <a:pt x="891" y="472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71"/>
                      <a:pt x="890" y="471"/>
                      <a:pt x="890" y="471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71"/>
                      <a:pt x="890" y="471"/>
                      <a:pt x="890" y="471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90" y="469"/>
                    </a:cubicBezTo>
                    <a:cubicBezTo>
                      <a:pt x="890" y="469"/>
                      <a:pt x="890" y="469"/>
                      <a:pt x="889" y="468"/>
                    </a:cubicBezTo>
                    <a:cubicBezTo>
                      <a:pt x="885" y="467"/>
                      <a:pt x="879" y="464"/>
                      <a:pt x="870" y="459"/>
                    </a:cubicBezTo>
                    <a:cubicBezTo>
                      <a:pt x="839" y="443"/>
                      <a:pt x="783" y="409"/>
                      <a:pt x="734" y="379"/>
                    </a:cubicBezTo>
                    <a:cubicBezTo>
                      <a:pt x="709" y="364"/>
                      <a:pt x="685" y="350"/>
                      <a:pt x="668" y="339"/>
                    </a:cubicBezTo>
                    <a:cubicBezTo>
                      <a:pt x="659" y="334"/>
                      <a:pt x="651" y="330"/>
                      <a:pt x="645" y="327"/>
                    </a:cubicBezTo>
                    <a:cubicBezTo>
                      <a:pt x="642" y="325"/>
                      <a:pt x="640" y="324"/>
                      <a:pt x="638" y="323"/>
                    </a:cubicBezTo>
                    <a:cubicBezTo>
                      <a:pt x="637" y="323"/>
                      <a:pt x="636" y="323"/>
                      <a:pt x="635" y="322"/>
                    </a:cubicBezTo>
                    <a:cubicBezTo>
                      <a:pt x="634" y="322"/>
                      <a:pt x="633" y="322"/>
                      <a:pt x="632" y="322"/>
                    </a:cubicBezTo>
                    <a:cubicBezTo>
                      <a:pt x="632" y="322"/>
                      <a:pt x="631" y="322"/>
                      <a:pt x="631" y="322"/>
                    </a:cubicBezTo>
                    <a:cubicBezTo>
                      <a:pt x="630" y="323"/>
                      <a:pt x="629" y="323"/>
                      <a:pt x="628" y="324"/>
                    </a:cubicBezTo>
                    <a:cubicBezTo>
                      <a:pt x="627" y="326"/>
                      <a:pt x="628" y="328"/>
                      <a:pt x="630" y="330"/>
                    </a:cubicBezTo>
                    <a:cubicBezTo>
                      <a:pt x="872" y="481"/>
                      <a:pt x="872" y="481"/>
                      <a:pt x="872" y="481"/>
                    </a:cubicBezTo>
                    <a:cubicBezTo>
                      <a:pt x="874" y="478"/>
                      <a:pt x="874" y="478"/>
                      <a:pt x="874" y="478"/>
                    </a:cubicBezTo>
                    <a:cubicBezTo>
                      <a:pt x="871" y="476"/>
                      <a:pt x="871" y="476"/>
                      <a:pt x="871" y="476"/>
                    </a:cubicBezTo>
                    <a:cubicBezTo>
                      <a:pt x="874" y="478"/>
                      <a:pt x="874" y="478"/>
                      <a:pt x="874" y="478"/>
                    </a:cubicBezTo>
                    <a:cubicBezTo>
                      <a:pt x="873" y="474"/>
                      <a:pt x="873" y="474"/>
                      <a:pt x="873" y="474"/>
                    </a:cubicBezTo>
                    <a:cubicBezTo>
                      <a:pt x="872" y="474"/>
                      <a:pt x="871" y="475"/>
                      <a:pt x="871" y="476"/>
                    </a:cubicBezTo>
                    <a:cubicBezTo>
                      <a:pt x="874" y="478"/>
                      <a:pt x="874" y="478"/>
                      <a:pt x="874" y="478"/>
                    </a:cubicBezTo>
                    <a:cubicBezTo>
                      <a:pt x="873" y="474"/>
                      <a:pt x="873" y="474"/>
                      <a:pt x="873" y="474"/>
                    </a:cubicBezTo>
                    <a:cubicBezTo>
                      <a:pt x="874" y="477"/>
                      <a:pt x="874" y="477"/>
                      <a:pt x="874" y="477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3" y="474"/>
                      <a:pt x="873" y="474"/>
                    </a:cubicBezTo>
                    <a:cubicBezTo>
                      <a:pt x="874" y="477"/>
                      <a:pt x="874" y="477"/>
                      <a:pt x="874" y="477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6"/>
                      <a:pt x="874" y="476"/>
                      <a:pt x="874" y="476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6"/>
                      <a:pt x="874" y="476"/>
                      <a:pt x="874" y="476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5"/>
                      <a:pt x="874" y="475"/>
                      <a:pt x="874" y="475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5"/>
                      <a:pt x="874" y="475"/>
                      <a:pt x="874" y="475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4" y="474"/>
                      <a:pt x="874" y="474"/>
                    </a:cubicBezTo>
                    <a:cubicBezTo>
                      <a:pt x="874" y="474"/>
                      <a:pt x="872" y="473"/>
                      <a:pt x="869" y="471"/>
                    </a:cubicBezTo>
                    <a:cubicBezTo>
                      <a:pt x="859" y="466"/>
                      <a:pt x="837" y="454"/>
                      <a:pt x="811" y="439"/>
                    </a:cubicBezTo>
                    <a:cubicBezTo>
                      <a:pt x="772" y="416"/>
                      <a:pt x="722" y="385"/>
                      <a:pt x="680" y="361"/>
                    </a:cubicBezTo>
                    <a:cubicBezTo>
                      <a:pt x="659" y="349"/>
                      <a:pt x="640" y="338"/>
                      <a:pt x="626" y="330"/>
                    </a:cubicBezTo>
                    <a:cubicBezTo>
                      <a:pt x="619" y="326"/>
                      <a:pt x="613" y="323"/>
                      <a:pt x="608" y="321"/>
                    </a:cubicBezTo>
                    <a:cubicBezTo>
                      <a:pt x="606" y="320"/>
                      <a:pt x="604" y="319"/>
                      <a:pt x="602" y="318"/>
                    </a:cubicBezTo>
                    <a:cubicBezTo>
                      <a:pt x="601" y="318"/>
                      <a:pt x="600" y="318"/>
                      <a:pt x="600" y="318"/>
                    </a:cubicBezTo>
                    <a:cubicBezTo>
                      <a:pt x="599" y="317"/>
                      <a:pt x="598" y="317"/>
                      <a:pt x="597" y="317"/>
                    </a:cubicBezTo>
                    <a:cubicBezTo>
                      <a:pt x="597" y="317"/>
                      <a:pt x="596" y="317"/>
                      <a:pt x="595" y="318"/>
                    </a:cubicBezTo>
                    <a:cubicBezTo>
                      <a:pt x="595" y="318"/>
                      <a:pt x="594" y="318"/>
                      <a:pt x="593" y="319"/>
                    </a:cubicBezTo>
                    <a:cubicBezTo>
                      <a:pt x="593" y="319"/>
                      <a:pt x="593" y="319"/>
                      <a:pt x="593" y="319"/>
                    </a:cubicBezTo>
                    <a:cubicBezTo>
                      <a:pt x="592" y="320"/>
                      <a:pt x="592" y="321"/>
                      <a:pt x="592" y="322"/>
                    </a:cubicBezTo>
                    <a:cubicBezTo>
                      <a:pt x="592" y="323"/>
                      <a:pt x="593" y="324"/>
                      <a:pt x="593" y="324"/>
                    </a:cubicBezTo>
                    <a:cubicBezTo>
                      <a:pt x="594" y="325"/>
                      <a:pt x="594" y="326"/>
                      <a:pt x="595" y="327"/>
                    </a:cubicBezTo>
                    <a:cubicBezTo>
                      <a:pt x="597" y="328"/>
                      <a:pt x="599" y="330"/>
                      <a:pt x="602" y="332"/>
                    </a:cubicBezTo>
                    <a:cubicBezTo>
                      <a:pt x="614" y="340"/>
                      <a:pt x="635" y="353"/>
                      <a:pt x="661" y="369"/>
                    </a:cubicBezTo>
                    <a:cubicBezTo>
                      <a:pt x="700" y="392"/>
                      <a:pt x="749" y="420"/>
                      <a:pt x="788" y="443"/>
                    </a:cubicBezTo>
                    <a:cubicBezTo>
                      <a:pt x="808" y="455"/>
                      <a:pt x="825" y="465"/>
                      <a:pt x="837" y="473"/>
                    </a:cubicBezTo>
                    <a:cubicBezTo>
                      <a:pt x="843" y="477"/>
                      <a:pt x="848" y="481"/>
                      <a:pt x="851" y="483"/>
                    </a:cubicBezTo>
                    <a:cubicBezTo>
                      <a:pt x="853" y="484"/>
                      <a:pt x="854" y="485"/>
                      <a:pt x="855" y="486"/>
                    </a:cubicBezTo>
                    <a:cubicBezTo>
                      <a:pt x="855" y="487"/>
                      <a:pt x="855" y="487"/>
                      <a:pt x="855" y="487"/>
                    </a:cubicBezTo>
                    <a:cubicBezTo>
                      <a:pt x="856" y="486"/>
                      <a:pt x="856" y="486"/>
                      <a:pt x="856" y="486"/>
                    </a:cubicBezTo>
                    <a:cubicBezTo>
                      <a:pt x="855" y="486"/>
                      <a:pt x="855" y="486"/>
                      <a:pt x="855" y="486"/>
                    </a:cubicBezTo>
                    <a:cubicBezTo>
                      <a:pt x="855" y="487"/>
                      <a:pt x="855" y="487"/>
                      <a:pt x="855" y="487"/>
                    </a:cubicBezTo>
                    <a:cubicBezTo>
                      <a:pt x="856" y="486"/>
                      <a:pt x="856" y="486"/>
                      <a:pt x="856" y="486"/>
                    </a:cubicBezTo>
                    <a:cubicBezTo>
                      <a:pt x="855" y="486"/>
                      <a:pt x="855" y="486"/>
                      <a:pt x="855" y="486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5" y="485"/>
                      <a:pt x="855" y="485"/>
                      <a:pt x="855" y="485"/>
                    </a:cubicBezTo>
                    <a:cubicBezTo>
                      <a:pt x="855" y="486"/>
                      <a:pt x="855" y="486"/>
                      <a:pt x="855" y="486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5" y="485"/>
                      <a:pt x="855" y="485"/>
                      <a:pt x="855" y="485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6" y="483"/>
                      <a:pt x="856" y="483"/>
                      <a:pt x="856" y="483"/>
                    </a:cubicBezTo>
                    <a:cubicBezTo>
                      <a:pt x="855" y="484"/>
                      <a:pt x="855" y="485"/>
                      <a:pt x="855" y="485"/>
                    </a:cubicBezTo>
                    <a:cubicBezTo>
                      <a:pt x="858" y="485"/>
                      <a:pt x="858" y="485"/>
                      <a:pt x="858" y="485"/>
                    </a:cubicBezTo>
                    <a:cubicBezTo>
                      <a:pt x="856" y="483"/>
                      <a:pt x="856" y="483"/>
                      <a:pt x="856" y="483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6" y="483"/>
                      <a:pt x="856" y="483"/>
                      <a:pt x="856" y="483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8" y="482"/>
                      <a:pt x="858" y="482"/>
                      <a:pt x="858" y="482"/>
                    </a:cubicBezTo>
                    <a:cubicBezTo>
                      <a:pt x="857" y="482"/>
                      <a:pt x="856" y="482"/>
                      <a:pt x="856" y="483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8" y="482"/>
                      <a:pt x="858" y="482"/>
                      <a:pt x="858" y="482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9" y="482"/>
                      <a:pt x="859" y="482"/>
                      <a:pt x="859" y="482"/>
                    </a:cubicBezTo>
                    <a:cubicBezTo>
                      <a:pt x="859" y="482"/>
                      <a:pt x="858" y="482"/>
                      <a:pt x="858" y="482"/>
                    </a:cubicBezTo>
                    <a:cubicBezTo>
                      <a:pt x="859" y="486"/>
                      <a:pt x="859" y="486"/>
                      <a:pt x="859" y="486"/>
                    </a:cubicBezTo>
                    <a:cubicBezTo>
                      <a:pt x="859" y="482"/>
                      <a:pt x="859" y="482"/>
                      <a:pt x="859" y="482"/>
                    </a:cubicBezTo>
                    <a:cubicBezTo>
                      <a:pt x="859" y="485"/>
                      <a:pt x="859" y="485"/>
                      <a:pt x="859" y="485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60" y="482"/>
                      <a:pt x="859" y="482"/>
                      <a:pt x="859" y="482"/>
                    </a:cubicBezTo>
                    <a:cubicBezTo>
                      <a:pt x="859" y="485"/>
                      <a:pt x="859" y="485"/>
                      <a:pt x="859" y="485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59" y="484"/>
                      <a:pt x="859" y="484"/>
                      <a:pt x="859" y="484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59" y="484"/>
                      <a:pt x="859" y="484"/>
                      <a:pt x="859" y="484"/>
                    </a:cubicBezTo>
                    <a:cubicBezTo>
                      <a:pt x="860" y="482"/>
                      <a:pt x="860" y="482"/>
                      <a:pt x="860" y="482"/>
                    </a:cubicBezTo>
                    <a:cubicBezTo>
                      <a:pt x="860" y="482"/>
                      <a:pt x="860" y="482"/>
                      <a:pt x="859" y="481"/>
                    </a:cubicBezTo>
                    <a:cubicBezTo>
                      <a:pt x="856" y="480"/>
                      <a:pt x="849" y="476"/>
                      <a:pt x="839" y="470"/>
                    </a:cubicBezTo>
                    <a:cubicBezTo>
                      <a:pt x="805" y="451"/>
                      <a:pt x="737" y="412"/>
                      <a:pt x="678" y="378"/>
                    </a:cubicBezTo>
                    <a:cubicBezTo>
                      <a:pt x="648" y="361"/>
                      <a:pt x="620" y="345"/>
                      <a:pt x="600" y="334"/>
                    </a:cubicBezTo>
                    <a:cubicBezTo>
                      <a:pt x="590" y="328"/>
                      <a:pt x="582" y="323"/>
                      <a:pt x="576" y="320"/>
                    </a:cubicBezTo>
                    <a:cubicBezTo>
                      <a:pt x="570" y="317"/>
                      <a:pt x="567" y="315"/>
                      <a:pt x="567" y="315"/>
                    </a:cubicBezTo>
                    <a:cubicBezTo>
                      <a:pt x="565" y="314"/>
                      <a:pt x="563" y="314"/>
                      <a:pt x="561" y="316"/>
                    </a:cubicBezTo>
                    <a:cubicBezTo>
                      <a:pt x="560" y="318"/>
                      <a:pt x="561" y="320"/>
                      <a:pt x="563" y="322"/>
                    </a:cubicBezTo>
                    <a:cubicBezTo>
                      <a:pt x="846" y="498"/>
                      <a:pt x="846" y="498"/>
                      <a:pt x="846" y="498"/>
                    </a:cubicBezTo>
                    <a:cubicBezTo>
                      <a:pt x="848" y="495"/>
                      <a:pt x="848" y="495"/>
                      <a:pt x="848" y="495"/>
                    </a:cubicBezTo>
                    <a:cubicBezTo>
                      <a:pt x="844" y="493"/>
                      <a:pt x="844" y="493"/>
                      <a:pt x="844" y="493"/>
                    </a:cubicBezTo>
                    <a:cubicBezTo>
                      <a:pt x="847" y="495"/>
                      <a:pt x="847" y="495"/>
                      <a:pt x="847" y="495"/>
                    </a:cubicBezTo>
                    <a:cubicBezTo>
                      <a:pt x="846" y="491"/>
                      <a:pt x="846" y="491"/>
                      <a:pt x="846" y="491"/>
                    </a:cubicBezTo>
                    <a:cubicBezTo>
                      <a:pt x="846" y="491"/>
                      <a:pt x="845" y="492"/>
                      <a:pt x="844" y="493"/>
                    </a:cubicBezTo>
                    <a:cubicBezTo>
                      <a:pt x="847" y="495"/>
                      <a:pt x="847" y="495"/>
                      <a:pt x="847" y="495"/>
                    </a:cubicBezTo>
                    <a:cubicBezTo>
                      <a:pt x="846" y="491"/>
                      <a:pt x="846" y="491"/>
                      <a:pt x="846" y="491"/>
                    </a:cubicBezTo>
                    <a:cubicBezTo>
                      <a:pt x="847" y="494"/>
                      <a:pt x="847" y="494"/>
                      <a:pt x="847" y="494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1"/>
                      <a:pt x="847" y="491"/>
                      <a:pt x="846" y="491"/>
                    </a:cubicBezTo>
                    <a:cubicBezTo>
                      <a:pt x="847" y="494"/>
                      <a:pt x="847" y="494"/>
                      <a:pt x="847" y="494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2"/>
                      <a:pt x="847" y="492"/>
                      <a:pt x="847" y="492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2"/>
                      <a:pt x="847" y="492"/>
                      <a:pt x="847" y="492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7" y="491"/>
                      <a:pt x="847" y="491"/>
                      <a:pt x="847" y="491"/>
                    </a:cubicBezTo>
                    <a:cubicBezTo>
                      <a:pt x="845" y="491"/>
                      <a:pt x="842" y="490"/>
                      <a:pt x="839" y="488"/>
                    </a:cubicBezTo>
                    <a:cubicBezTo>
                      <a:pt x="825" y="481"/>
                      <a:pt x="798" y="466"/>
                      <a:pt x="765" y="446"/>
                    </a:cubicBezTo>
                    <a:cubicBezTo>
                      <a:pt x="716" y="417"/>
                      <a:pt x="654" y="379"/>
                      <a:pt x="603" y="348"/>
                    </a:cubicBezTo>
                    <a:cubicBezTo>
                      <a:pt x="577" y="332"/>
                      <a:pt x="554" y="318"/>
                      <a:pt x="536" y="309"/>
                    </a:cubicBezTo>
                    <a:cubicBezTo>
                      <a:pt x="528" y="304"/>
                      <a:pt x="520" y="300"/>
                      <a:pt x="515" y="297"/>
                    </a:cubicBezTo>
                    <a:cubicBezTo>
                      <a:pt x="512" y="296"/>
                      <a:pt x="509" y="295"/>
                      <a:pt x="507" y="294"/>
                    </a:cubicBezTo>
                    <a:cubicBezTo>
                      <a:pt x="506" y="293"/>
                      <a:pt x="505" y="293"/>
                      <a:pt x="504" y="293"/>
                    </a:cubicBezTo>
                    <a:cubicBezTo>
                      <a:pt x="504" y="293"/>
                      <a:pt x="503" y="292"/>
                      <a:pt x="502" y="292"/>
                    </a:cubicBezTo>
                    <a:cubicBezTo>
                      <a:pt x="501" y="292"/>
                      <a:pt x="501" y="293"/>
                      <a:pt x="500" y="293"/>
                    </a:cubicBezTo>
                    <a:cubicBezTo>
                      <a:pt x="499" y="293"/>
                      <a:pt x="498" y="294"/>
                      <a:pt x="498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498" y="294"/>
                      <a:pt x="498" y="294"/>
                      <a:pt x="498" y="294"/>
                    </a:cubicBezTo>
                    <a:cubicBezTo>
                      <a:pt x="497" y="295"/>
                      <a:pt x="497" y="296"/>
                      <a:pt x="497" y="297"/>
                    </a:cubicBezTo>
                    <a:cubicBezTo>
                      <a:pt x="497" y="298"/>
                      <a:pt x="497" y="299"/>
                      <a:pt x="497" y="299"/>
                    </a:cubicBezTo>
                    <a:cubicBezTo>
                      <a:pt x="498" y="300"/>
                      <a:pt x="498" y="300"/>
                      <a:pt x="498" y="300"/>
                    </a:cubicBezTo>
                    <a:cubicBezTo>
                      <a:pt x="499" y="301"/>
                      <a:pt x="499" y="301"/>
                      <a:pt x="499" y="301"/>
                    </a:cubicBezTo>
                    <a:cubicBezTo>
                      <a:pt x="500" y="302"/>
                      <a:pt x="503" y="303"/>
                      <a:pt x="506" y="305"/>
                    </a:cubicBezTo>
                    <a:cubicBezTo>
                      <a:pt x="530" y="321"/>
                      <a:pt x="611" y="372"/>
                      <a:pt x="686" y="418"/>
                    </a:cubicBezTo>
                    <a:cubicBezTo>
                      <a:pt x="761" y="464"/>
                      <a:pt x="829" y="507"/>
                      <a:pt x="829" y="507"/>
                    </a:cubicBezTo>
                    <a:cubicBezTo>
                      <a:pt x="831" y="503"/>
                      <a:pt x="831" y="503"/>
                      <a:pt x="831" y="503"/>
                    </a:cubicBezTo>
                    <a:cubicBezTo>
                      <a:pt x="833" y="500"/>
                      <a:pt x="833" y="500"/>
                      <a:pt x="833" y="50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11" y="20"/>
                      <a:pt x="18" y="26"/>
                      <a:pt x="27" y="33"/>
                    </a:cubicBezTo>
                    <a:cubicBezTo>
                      <a:pt x="63" y="59"/>
                      <a:pt x="130" y="102"/>
                      <a:pt x="211" y="153"/>
                    </a:cubicBezTo>
                    <a:cubicBezTo>
                      <a:pt x="455" y="305"/>
                      <a:pt x="825" y="522"/>
                      <a:pt x="825" y="522"/>
                    </a:cubicBezTo>
                    <a:cubicBezTo>
                      <a:pt x="827" y="523"/>
                      <a:pt x="829" y="523"/>
                      <a:pt x="830" y="521"/>
                    </a:cubicBezTo>
                    <a:cubicBezTo>
                      <a:pt x="832" y="519"/>
                      <a:pt x="831" y="517"/>
                      <a:pt x="829" y="515"/>
                    </a:cubicBezTo>
                    <a:cubicBezTo>
                      <a:pt x="829" y="515"/>
                      <a:pt x="631" y="390"/>
                      <a:pt x="429" y="265"/>
                    </a:cubicBezTo>
                    <a:cubicBezTo>
                      <a:pt x="328" y="202"/>
                      <a:pt x="227" y="139"/>
                      <a:pt x="148" y="92"/>
                    </a:cubicBezTo>
                    <a:cubicBezTo>
                      <a:pt x="109" y="69"/>
                      <a:pt x="76" y="49"/>
                      <a:pt x="51" y="36"/>
                    </a:cubicBezTo>
                    <a:cubicBezTo>
                      <a:pt x="39" y="29"/>
                      <a:pt x="29" y="23"/>
                      <a:pt x="22" y="19"/>
                    </a:cubicBezTo>
                    <a:cubicBezTo>
                      <a:pt x="18" y="18"/>
                      <a:pt x="15" y="16"/>
                      <a:pt x="12" y="15"/>
                    </a:cubicBezTo>
                    <a:cubicBezTo>
                      <a:pt x="11" y="15"/>
                      <a:pt x="10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3" y="14"/>
                      <a:pt x="2" y="15"/>
                      <a:pt x="2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6"/>
                      <a:pt x="1" y="17"/>
                      <a:pt x="1" y="18"/>
                    </a:cubicBezTo>
                    <a:cubicBezTo>
                      <a:pt x="1" y="19"/>
                      <a:pt x="1" y="19"/>
                      <a:pt x="2" y="20"/>
                    </a:cubicBezTo>
                    <a:cubicBezTo>
                      <a:pt x="2" y="21"/>
                      <a:pt x="2" y="21"/>
                      <a:pt x="3" y="21"/>
                    </a:cubicBezTo>
                    <a:cubicBezTo>
                      <a:pt x="3" y="22"/>
                      <a:pt x="4" y="22"/>
                      <a:pt x="4" y="23"/>
                    </a:cubicBezTo>
                    <a:cubicBezTo>
                      <a:pt x="7" y="25"/>
                      <a:pt x="13" y="29"/>
                      <a:pt x="21" y="34"/>
                    </a:cubicBezTo>
                    <a:cubicBezTo>
                      <a:pt x="81" y="74"/>
                      <a:pt x="282" y="199"/>
                      <a:pt x="469" y="315"/>
                    </a:cubicBezTo>
                    <a:cubicBezTo>
                      <a:pt x="655" y="430"/>
                      <a:pt x="826" y="535"/>
                      <a:pt x="826" y="535"/>
                    </a:cubicBezTo>
                    <a:cubicBezTo>
                      <a:pt x="828" y="532"/>
                      <a:pt x="828" y="532"/>
                      <a:pt x="828" y="532"/>
                    </a:cubicBezTo>
                    <a:cubicBezTo>
                      <a:pt x="830" y="529"/>
                      <a:pt x="830" y="529"/>
                      <a:pt x="830" y="529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0" y="35"/>
                      <a:pt x="8" y="36"/>
                      <a:pt x="7" y="38"/>
                    </a:cubicBezTo>
                    <a:cubicBezTo>
                      <a:pt x="6" y="40"/>
                      <a:pt x="6" y="42"/>
                      <a:pt x="8" y="43"/>
                    </a:cubicBezTo>
                    <a:cubicBezTo>
                      <a:pt x="824" y="553"/>
                      <a:pt x="824" y="553"/>
                      <a:pt x="824" y="553"/>
                    </a:cubicBezTo>
                    <a:cubicBezTo>
                      <a:pt x="826" y="554"/>
                      <a:pt x="828" y="554"/>
                      <a:pt x="830" y="552"/>
                    </a:cubicBezTo>
                    <a:cubicBezTo>
                      <a:pt x="831" y="550"/>
                      <a:pt x="830" y="547"/>
                      <a:pt x="828" y="546"/>
                    </a:cubicBezTo>
                    <a:cubicBezTo>
                      <a:pt x="828" y="546"/>
                      <a:pt x="634" y="423"/>
                      <a:pt x="436" y="299"/>
                    </a:cubicBezTo>
                    <a:cubicBezTo>
                      <a:pt x="336" y="238"/>
                      <a:pt x="236" y="176"/>
                      <a:pt x="158" y="130"/>
                    </a:cubicBezTo>
                    <a:cubicBezTo>
                      <a:pt x="119" y="107"/>
                      <a:pt x="86" y="87"/>
                      <a:pt x="61" y="74"/>
                    </a:cubicBezTo>
                    <a:cubicBezTo>
                      <a:pt x="48" y="67"/>
                      <a:pt x="38" y="62"/>
                      <a:pt x="30" y="58"/>
                    </a:cubicBezTo>
                    <a:cubicBezTo>
                      <a:pt x="26" y="56"/>
                      <a:pt x="23" y="55"/>
                      <a:pt x="20" y="54"/>
                    </a:cubicBezTo>
                    <a:cubicBezTo>
                      <a:pt x="19" y="53"/>
                      <a:pt x="18" y="53"/>
                      <a:pt x="17" y="53"/>
                    </a:cubicBezTo>
                    <a:cubicBezTo>
                      <a:pt x="16" y="52"/>
                      <a:pt x="15" y="52"/>
                      <a:pt x="13" y="52"/>
                    </a:cubicBezTo>
                    <a:cubicBezTo>
                      <a:pt x="13" y="52"/>
                      <a:pt x="12" y="52"/>
                      <a:pt x="11" y="52"/>
                    </a:cubicBezTo>
                    <a:cubicBezTo>
                      <a:pt x="11" y="53"/>
                      <a:pt x="10" y="53"/>
                      <a:pt x="9" y="5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5"/>
                      <a:pt x="8" y="56"/>
                      <a:pt x="8" y="57"/>
                    </a:cubicBezTo>
                    <a:cubicBezTo>
                      <a:pt x="8" y="58"/>
                      <a:pt x="9" y="59"/>
                      <a:pt x="9" y="59"/>
                    </a:cubicBezTo>
                    <a:cubicBezTo>
                      <a:pt x="10" y="60"/>
                      <a:pt x="10" y="61"/>
                      <a:pt x="11" y="61"/>
                    </a:cubicBezTo>
                    <a:cubicBezTo>
                      <a:pt x="12" y="62"/>
                      <a:pt x="14" y="64"/>
                      <a:pt x="17" y="66"/>
                    </a:cubicBezTo>
                    <a:cubicBezTo>
                      <a:pt x="27" y="73"/>
                      <a:pt x="47" y="87"/>
                      <a:pt x="74" y="104"/>
                    </a:cubicBezTo>
                    <a:cubicBezTo>
                      <a:pt x="267" y="229"/>
                      <a:pt x="827" y="570"/>
                      <a:pt x="827" y="570"/>
                    </a:cubicBezTo>
                    <a:cubicBezTo>
                      <a:pt x="829" y="567"/>
                      <a:pt x="829" y="567"/>
                      <a:pt x="829" y="567"/>
                    </a:cubicBezTo>
                    <a:cubicBezTo>
                      <a:pt x="825" y="565"/>
                      <a:pt x="825" y="565"/>
                      <a:pt x="825" y="565"/>
                    </a:cubicBezTo>
                    <a:cubicBezTo>
                      <a:pt x="829" y="567"/>
                      <a:pt x="829" y="567"/>
                      <a:pt x="829" y="567"/>
                    </a:cubicBezTo>
                    <a:cubicBezTo>
                      <a:pt x="827" y="563"/>
                      <a:pt x="827" y="563"/>
                      <a:pt x="827" y="563"/>
                    </a:cubicBezTo>
                    <a:cubicBezTo>
                      <a:pt x="827" y="563"/>
                      <a:pt x="826" y="564"/>
                      <a:pt x="825" y="565"/>
                    </a:cubicBezTo>
                    <a:cubicBezTo>
                      <a:pt x="829" y="567"/>
                      <a:pt x="829" y="567"/>
                      <a:pt x="829" y="567"/>
                    </a:cubicBezTo>
                    <a:cubicBezTo>
                      <a:pt x="827" y="563"/>
                      <a:pt x="827" y="563"/>
                      <a:pt x="827" y="563"/>
                    </a:cubicBezTo>
                    <a:cubicBezTo>
                      <a:pt x="829" y="566"/>
                      <a:pt x="829" y="566"/>
                      <a:pt x="829" y="566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8" y="563"/>
                      <a:pt x="828" y="563"/>
                      <a:pt x="827" y="563"/>
                    </a:cubicBezTo>
                    <a:cubicBezTo>
                      <a:pt x="829" y="566"/>
                      <a:pt x="829" y="566"/>
                      <a:pt x="829" y="566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5"/>
                      <a:pt x="829" y="565"/>
                      <a:pt x="829" y="565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5"/>
                      <a:pt x="829" y="565"/>
                      <a:pt x="829" y="565"/>
                    </a:cubicBezTo>
                    <a:cubicBezTo>
                      <a:pt x="829" y="563"/>
                      <a:pt x="829" y="563"/>
                      <a:pt x="829" y="563"/>
                    </a:cubicBezTo>
                    <a:cubicBezTo>
                      <a:pt x="829" y="563"/>
                      <a:pt x="828" y="562"/>
                      <a:pt x="826" y="561"/>
                    </a:cubicBezTo>
                    <a:cubicBezTo>
                      <a:pt x="818" y="558"/>
                      <a:pt x="802" y="548"/>
                      <a:pt x="780" y="534"/>
                    </a:cubicBezTo>
                    <a:cubicBezTo>
                      <a:pt x="702" y="486"/>
                      <a:pt x="547" y="385"/>
                      <a:pt x="406" y="296"/>
                    </a:cubicBezTo>
                    <a:cubicBezTo>
                      <a:pt x="336" y="252"/>
                      <a:pt x="269" y="211"/>
                      <a:pt x="217" y="180"/>
                    </a:cubicBezTo>
                    <a:cubicBezTo>
                      <a:pt x="191" y="165"/>
                      <a:pt x="169" y="153"/>
                      <a:pt x="152" y="144"/>
                    </a:cubicBezTo>
                    <a:cubicBezTo>
                      <a:pt x="144" y="140"/>
                      <a:pt x="136" y="137"/>
                      <a:pt x="131" y="134"/>
                    </a:cubicBezTo>
                    <a:cubicBezTo>
                      <a:pt x="128" y="133"/>
                      <a:pt x="125" y="132"/>
                      <a:pt x="123" y="132"/>
                    </a:cubicBezTo>
                    <a:cubicBezTo>
                      <a:pt x="120" y="131"/>
                      <a:pt x="119" y="131"/>
                      <a:pt x="117" y="131"/>
                    </a:cubicBezTo>
                    <a:cubicBezTo>
                      <a:pt x="116" y="131"/>
                      <a:pt x="115" y="131"/>
                      <a:pt x="114" y="131"/>
                    </a:cubicBezTo>
                    <a:cubicBezTo>
                      <a:pt x="113" y="131"/>
                      <a:pt x="111" y="132"/>
                      <a:pt x="111" y="133"/>
                    </a:cubicBezTo>
                    <a:cubicBezTo>
                      <a:pt x="114" y="136"/>
                      <a:pt x="114" y="136"/>
                      <a:pt x="114" y="136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0" y="134"/>
                      <a:pt x="110" y="135"/>
                      <a:pt x="110" y="136"/>
                    </a:cubicBezTo>
                    <a:cubicBezTo>
                      <a:pt x="110" y="137"/>
                      <a:pt x="111" y="138"/>
                      <a:pt x="111" y="138"/>
                    </a:cubicBezTo>
                    <a:cubicBezTo>
                      <a:pt x="111" y="139"/>
                      <a:pt x="112" y="139"/>
                      <a:pt x="112" y="140"/>
                    </a:cubicBezTo>
                    <a:cubicBezTo>
                      <a:pt x="114" y="141"/>
                      <a:pt x="115" y="143"/>
                      <a:pt x="118" y="144"/>
                    </a:cubicBezTo>
                    <a:cubicBezTo>
                      <a:pt x="126" y="151"/>
                      <a:pt x="144" y="163"/>
                      <a:pt x="168" y="178"/>
                    </a:cubicBezTo>
                    <a:cubicBezTo>
                      <a:pt x="335" y="287"/>
                      <a:pt x="821" y="582"/>
                      <a:pt x="821" y="582"/>
                    </a:cubicBezTo>
                    <a:cubicBezTo>
                      <a:pt x="823" y="579"/>
                      <a:pt x="823" y="579"/>
                      <a:pt x="823" y="579"/>
                    </a:cubicBezTo>
                    <a:cubicBezTo>
                      <a:pt x="820" y="577"/>
                      <a:pt x="820" y="577"/>
                      <a:pt x="820" y="577"/>
                    </a:cubicBezTo>
                    <a:cubicBezTo>
                      <a:pt x="823" y="579"/>
                      <a:pt x="823" y="579"/>
                      <a:pt x="823" y="579"/>
                    </a:cubicBezTo>
                    <a:cubicBezTo>
                      <a:pt x="822" y="575"/>
                      <a:pt x="822" y="575"/>
                      <a:pt x="822" y="575"/>
                    </a:cubicBezTo>
                    <a:cubicBezTo>
                      <a:pt x="821" y="575"/>
                      <a:pt x="821" y="576"/>
                      <a:pt x="820" y="577"/>
                    </a:cubicBezTo>
                    <a:cubicBezTo>
                      <a:pt x="823" y="579"/>
                      <a:pt x="823" y="579"/>
                      <a:pt x="823" y="579"/>
                    </a:cubicBezTo>
                    <a:cubicBezTo>
                      <a:pt x="822" y="575"/>
                      <a:pt x="822" y="575"/>
                      <a:pt x="822" y="575"/>
                    </a:cubicBezTo>
                    <a:cubicBezTo>
                      <a:pt x="823" y="578"/>
                      <a:pt x="823" y="578"/>
                      <a:pt x="823" y="578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3" y="575"/>
                      <a:pt x="822" y="575"/>
                    </a:cubicBezTo>
                    <a:cubicBezTo>
                      <a:pt x="823" y="578"/>
                      <a:pt x="823" y="578"/>
                      <a:pt x="823" y="578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7"/>
                      <a:pt x="823" y="577"/>
                      <a:pt x="823" y="577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7"/>
                      <a:pt x="823" y="577"/>
                      <a:pt x="823" y="577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3" y="575"/>
                      <a:pt x="823" y="575"/>
                    </a:cubicBezTo>
                    <a:cubicBezTo>
                      <a:pt x="823" y="575"/>
                      <a:pt x="821" y="574"/>
                      <a:pt x="819" y="573"/>
                    </a:cubicBezTo>
                    <a:cubicBezTo>
                      <a:pt x="811" y="570"/>
                      <a:pt x="794" y="560"/>
                      <a:pt x="771" y="547"/>
                    </a:cubicBezTo>
                    <a:cubicBezTo>
                      <a:pt x="689" y="499"/>
                      <a:pt x="528" y="401"/>
                      <a:pt x="387" y="314"/>
                    </a:cubicBezTo>
                    <a:cubicBezTo>
                      <a:pt x="316" y="271"/>
                      <a:pt x="251" y="230"/>
                      <a:pt x="203" y="201"/>
                    </a:cubicBezTo>
                    <a:cubicBezTo>
                      <a:pt x="179" y="186"/>
                      <a:pt x="159" y="174"/>
                      <a:pt x="145" y="166"/>
                    </a:cubicBezTo>
                    <a:cubicBezTo>
                      <a:pt x="138" y="161"/>
                      <a:pt x="133" y="158"/>
                      <a:pt x="129" y="156"/>
                    </a:cubicBezTo>
                    <a:cubicBezTo>
                      <a:pt x="127" y="155"/>
                      <a:pt x="125" y="154"/>
                      <a:pt x="124" y="153"/>
                    </a:cubicBezTo>
                    <a:cubicBezTo>
                      <a:pt x="124" y="153"/>
                      <a:pt x="123" y="153"/>
                      <a:pt x="123" y="153"/>
                    </a:cubicBezTo>
                    <a:cubicBezTo>
                      <a:pt x="122" y="152"/>
                      <a:pt x="122" y="152"/>
                      <a:pt x="122" y="152"/>
                    </a:cubicBezTo>
                    <a:cubicBezTo>
                      <a:pt x="122" y="152"/>
                      <a:pt x="122" y="152"/>
                      <a:pt x="122" y="152"/>
                    </a:cubicBezTo>
                    <a:cubicBezTo>
                      <a:pt x="122" y="152"/>
                      <a:pt x="121" y="152"/>
                      <a:pt x="121" y="152"/>
                    </a:cubicBezTo>
                    <a:cubicBezTo>
                      <a:pt x="120" y="152"/>
                      <a:pt x="120" y="152"/>
                      <a:pt x="119" y="152"/>
                    </a:cubicBezTo>
                    <a:cubicBezTo>
                      <a:pt x="119" y="152"/>
                      <a:pt x="118" y="153"/>
                      <a:pt x="117" y="154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17" y="154"/>
                      <a:pt x="117" y="154"/>
                      <a:pt x="117" y="154"/>
                    </a:cubicBezTo>
                    <a:cubicBezTo>
                      <a:pt x="117" y="155"/>
                      <a:pt x="117" y="155"/>
                      <a:pt x="117" y="156"/>
                    </a:cubicBezTo>
                    <a:cubicBezTo>
                      <a:pt x="117" y="157"/>
                      <a:pt x="117" y="157"/>
                      <a:pt x="117" y="158"/>
                    </a:cubicBezTo>
                    <a:cubicBezTo>
                      <a:pt x="117" y="159"/>
                      <a:pt x="118" y="159"/>
                      <a:pt x="118" y="159"/>
                    </a:cubicBezTo>
                    <a:cubicBezTo>
                      <a:pt x="118" y="160"/>
                      <a:pt x="119" y="160"/>
                      <a:pt x="120" y="161"/>
                    </a:cubicBezTo>
                    <a:cubicBezTo>
                      <a:pt x="122" y="163"/>
                      <a:pt x="127" y="166"/>
                      <a:pt x="133" y="171"/>
                    </a:cubicBezTo>
                    <a:cubicBezTo>
                      <a:pt x="159" y="188"/>
                      <a:pt x="214" y="223"/>
                      <a:pt x="282" y="265"/>
                    </a:cubicBezTo>
                    <a:cubicBezTo>
                      <a:pt x="487" y="393"/>
                      <a:pt x="811" y="592"/>
                      <a:pt x="811" y="592"/>
                    </a:cubicBezTo>
                    <a:cubicBezTo>
                      <a:pt x="813" y="593"/>
                      <a:pt x="815" y="593"/>
                      <a:pt x="816" y="591"/>
                    </a:cubicBezTo>
                    <a:cubicBezTo>
                      <a:pt x="818" y="589"/>
                      <a:pt x="817" y="586"/>
                      <a:pt x="815" y="585"/>
                    </a:cubicBezTo>
                    <a:cubicBezTo>
                      <a:pt x="815" y="585"/>
                      <a:pt x="652" y="482"/>
                      <a:pt x="486" y="380"/>
                    </a:cubicBezTo>
                    <a:cubicBezTo>
                      <a:pt x="403" y="328"/>
                      <a:pt x="319" y="277"/>
                      <a:pt x="254" y="238"/>
                    </a:cubicBezTo>
                    <a:cubicBezTo>
                      <a:pt x="222" y="219"/>
                      <a:pt x="194" y="203"/>
                      <a:pt x="174" y="191"/>
                    </a:cubicBezTo>
                    <a:cubicBezTo>
                      <a:pt x="163" y="186"/>
                      <a:pt x="155" y="181"/>
                      <a:pt x="149" y="178"/>
                    </a:cubicBezTo>
                    <a:cubicBezTo>
                      <a:pt x="146" y="177"/>
                      <a:pt x="143" y="176"/>
                      <a:pt x="141" y="175"/>
                    </a:cubicBezTo>
                    <a:cubicBezTo>
                      <a:pt x="140" y="174"/>
                      <a:pt x="139" y="174"/>
                      <a:pt x="138" y="174"/>
                    </a:cubicBezTo>
                    <a:cubicBezTo>
                      <a:pt x="137" y="173"/>
                      <a:pt x="136" y="173"/>
                      <a:pt x="135" y="173"/>
                    </a:cubicBezTo>
                    <a:cubicBezTo>
                      <a:pt x="135" y="173"/>
                      <a:pt x="134" y="173"/>
                      <a:pt x="133" y="174"/>
                    </a:cubicBezTo>
                    <a:cubicBezTo>
                      <a:pt x="133" y="174"/>
                      <a:pt x="132" y="174"/>
                      <a:pt x="131" y="175"/>
                    </a:cubicBezTo>
                    <a:cubicBezTo>
                      <a:pt x="131" y="175"/>
                      <a:pt x="131" y="175"/>
                      <a:pt x="131" y="175"/>
                    </a:cubicBezTo>
                    <a:cubicBezTo>
                      <a:pt x="130" y="176"/>
                      <a:pt x="130" y="177"/>
                      <a:pt x="130" y="178"/>
                    </a:cubicBezTo>
                    <a:cubicBezTo>
                      <a:pt x="130" y="180"/>
                      <a:pt x="131" y="181"/>
                      <a:pt x="131" y="182"/>
                    </a:cubicBezTo>
                    <a:cubicBezTo>
                      <a:pt x="132" y="183"/>
                      <a:pt x="134" y="185"/>
                      <a:pt x="135" y="187"/>
                    </a:cubicBezTo>
                    <a:cubicBezTo>
                      <a:pt x="139" y="191"/>
                      <a:pt x="145" y="195"/>
                      <a:pt x="152" y="201"/>
                    </a:cubicBezTo>
                    <a:cubicBezTo>
                      <a:pt x="181" y="222"/>
                      <a:pt x="234" y="257"/>
                      <a:pt x="300" y="298"/>
                    </a:cubicBezTo>
                    <a:cubicBezTo>
                      <a:pt x="495" y="420"/>
                      <a:pt x="791" y="592"/>
                      <a:pt x="791" y="592"/>
                    </a:cubicBezTo>
                    <a:cubicBezTo>
                      <a:pt x="793" y="594"/>
                      <a:pt x="795" y="593"/>
                      <a:pt x="796" y="591"/>
                    </a:cubicBezTo>
                    <a:cubicBezTo>
                      <a:pt x="798" y="589"/>
                      <a:pt x="797" y="587"/>
                      <a:pt x="795" y="586"/>
                    </a:cubicBezTo>
                    <a:cubicBezTo>
                      <a:pt x="145" y="200"/>
                      <a:pt x="145" y="200"/>
                      <a:pt x="145" y="200"/>
                    </a:cubicBezTo>
                    <a:cubicBezTo>
                      <a:pt x="145" y="200"/>
                      <a:pt x="143" y="200"/>
                      <a:pt x="142" y="200"/>
                    </a:cubicBezTo>
                    <a:cubicBezTo>
                      <a:pt x="141" y="200"/>
                      <a:pt x="141" y="201"/>
                      <a:pt x="140" y="202"/>
                    </a:cubicBezTo>
                    <a:cubicBezTo>
                      <a:pt x="139" y="203"/>
                      <a:pt x="139" y="204"/>
                      <a:pt x="140" y="205"/>
                    </a:cubicBezTo>
                    <a:cubicBezTo>
                      <a:pt x="140" y="206"/>
                      <a:pt x="140" y="207"/>
                      <a:pt x="141" y="207"/>
                    </a:cubicBezTo>
                    <a:cubicBezTo>
                      <a:pt x="141" y="207"/>
                      <a:pt x="144" y="209"/>
                      <a:pt x="148" y="211"/>
                    </a:cubicBezTo>
                    <a:cubicBezTo>
                      <a:pt x="183" y="232"/>
                      <a:pt x="337" y="323"/>
                      <a:pt x="483" y="411"/>
                    </a:cubicBezTo>
                    <a:cubicBezTo>
                      <a:pt x="556" y="456"/>
                      <a:pt x="627" y="499"/>
                      <a:pt x="679" y="533"/>
                    </a:cubicBezTo>
                    <a:cubicBezTo>
                      <a:pt x="706" y="550"/>
                      <a:pt x="727" y="565"/>
                      <a:pt x="742" y="576"/>
                    </a:cubicBezTo>
                    <a:cubicBezTo>
                      <a:pt x="750" y="581"/>
                      <a:pt x="756" y="586"/>
                      <a:pt x="760" y="589"/>
                    </a:cubicBezTo>
                    <a:cubicBezTo>
                      <a:pt x="762" y="591"/>
                      <a:pt x="763" y="592"/>
                      <a:pt x="764" y="593"/>
                    </a:cubicBezTo>
                    <a:cubicBezTo>
                      <a:pt x="764" y="594"/>
                      <a:pt x="765" y="594"/>
                      <a:pt x="765" y="595"/>
                    </a:cubicBezTo>
                    <a:cubicBezTo>
                      <a:pt x="765" y="595"/>
                      <a:pt x="765" y="595"/>
                      <a:pt x="765" y="595"/>
                    </a:cubicBezTo>
                    <a:cubicBezTo>
                      <a:pt x="766" y="594"/>
                      <a:pt x="766" y="594"/>
                      <a:pt x="766" y="594"/>
                    </a:cubicBezTo>
                    <a:cubicBezTo>
                      <a:pt x="765" y="594"/>
                      <a:pt x="765" y="594"/>
                      <a:pt x="765" y="594"/>
                    </a:cubicBezTo>
                    <a:cubicBezTo>
                      <a:pt x="765" y="594"/>
                      <a:pt x="765" y="595"/>
                      <a:pt x="765" y="595"/>
                    </a:cubicBezTo>
                    <a:cubicBezTo>
                      <a:pt x="766" y="594"/>
                      <a:pt x="766" y="594"/>
                      <a:pt x="766" y="594"/>
                    </a:cubicBezTo>
                    <a:cubicBezTo>
                      <a:pt x="765" y="594"/>
                      <a:pt x="765" y="594"/>
                      <a:pt x="765" y="594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5" y="592"/>
                      <a:pt x="765" y="592"/>
                      <a:pt x="765" y="592"/>
                    </a:cubicBezTo>
                    <a:cubicBezTo>
                      <a:pt x="765" y="593"/>
                      <a:pt x="765" y="593"/>
                      <a:pt x="765" y="594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5" y="592"/>
                      <a:pt x="765" y="592"/>
                      <a:pt x="765" y="592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5" y="592"/>
                      <a:pt x="765" y="592"/>
                      <a:pt x="765" y="592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7" y="591"/>
                      <a:pt x="767" y="591"/>
                      <a:pt x="767" y="591"/>
                    </a:cubicBezTo>
                    <a:cubicBezTo>
                      <a:pt x="767" y="591"/>
                      <a:pt x="766" y="591"/>
                      <a:pt x="765" y="592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7" y="591"/>
                      <a:pt x="767" y="591"/>
                      <a:pt x="767" y="591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8" y="590"/>
                      <a:pt x="768" y="590"/>
                      <a:pt x="768" y="590"/>
                    </a:cubicBezTo>
                    <a:cubicBezTo>
                      <a:pt x="768" y="590"/>
                      <a:pt x="768" y="590"/>
                      <a:pt x="767" y="591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8" y="590"/>
                      <a:pt x="768" y="590"/>
                      <a:pt x="768" y="590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0"/>
                      <a:pt x="769" y="590"/>
                      <a:pt x="768" y="590"/>
                    </a:cubicBezTo>
                    <a:cubicBezTo>
                      <a:pt x="768" y="594"/>
                      <a:pt x="768" y="594"/>
                      <a:pt x="768" y="594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1"/>
                      <a:pt x="769" y="591"/>
                      <a:pt x="769" y="591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1"/>
                      <a:pt x="769" y="591"/>
                      <a:pt x="769" y="591"/>
                    </a:cubicBezTo>
                    <a:cubicBezTo>
                      <a:pt x="769" y="590"/>
                      <a:pt x="769" y="590"/>
                      <a:pt x="769" y="590"/>
                    </a:cubicBezTo>
                    <a:cubicBezTo>
                      <a:pt x="769" y="590"/>
                      <a:pt x="768" y="590"/>
                      <a:pt x="767" y="590"/>
                    </a:cubicBezTo>
                    <a:cubicBezTo>
                      <a:pt x="763" y="588"/>
                      <a:pt x="755" y="584"/>
                      <a:pt x="744" y="579"/>
                    </a:cubicBezTo>
                    <a:cubicBezTo>
                      <a:pt x="729" y="571"/>
                      <a:pt x="708" y="561"/>
                      <a:pt x="691" y="553"/>
                    </a:cubicBezTo>
                    <a:cubicBezTo>
                      <a:pt x="683" y="549"/>
                      <a:pt x="675" y="545"/>
                      <a:pt x="669" y="543"/>
                    </a:cubicBezTo>
                    <a:cubicBezTo>
                      <a:pt x="666" y="541"/>
                      <a:pt x="663" y="540"/>
                      <a:pt x="661" y="539"/>
                    </a:cubicBezTo>
                    <a:cubicBezTo>
                      <a:pt x="660" y="539"/>
                      <a:pt x="659" y="539"/>
                      <a:pt x="659" y="539"/>
                    </a:cubicBezTo>
                    <a:cubicBezTo>
                      <a:pt x="658" y="538"/>
                      <a:pt x="657" y="538"/>
                      <a:pt x="656" y="538"/>
                    </a:cubicBezTo>
                    <a:cubicBezTo>
                      <a:pt x="656" y="538"/>
                      <a:pt x="655" y="538"/>
                      <a:pt x="654" y="538"/>
                    </a:cubicBezTo>
                    <a:cubicBezTo>
                      <a:pt x="654" y="539"/>
                      <a:pt x="653" y="539"/>
                      <a:pt x="652" y="540"/>
                    </a:cubicBezTo>
                    <a:cubicBezTo>
                      <a:pt x="651" y="542"/>
                      <a:pt x="651" y="544"/>
                      <a:pt x="653" y="546"/>
                    </a:cubicBezTo>
                    <a:cubicBezTo>
                      <a:pt x="743" y="602"/>
                      <a:pt x="743" y="602"/>
                      <a:pt x="743" y="602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5" y="594"/>
                      <a:pt x="745" y="594"/>
                      <a:pt x="745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5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8"/>
                      <a:pt x="745" y="598"/>
                      <a:pt x="745" y="598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7"/>
                      <a:pt x="745" y="597"/>
                      <a:pt x="745" y="597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5" y="597"/>
                      <a:pt x="745" y="597"/>
                      <a:pt x="745" y="597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6" y="594"/>
                      <a:pt x="746" y="594"/>
                    </a:cubicBezTo>
                    <a:cubicBezTo>
                      <a:pt x="746" y="594"/>
                      <a:pt x="744" y="593"/>
                      <a:pt x="742" y="592"/>
                    </a:cubicBezTo>
                    <a:cubicBezTo>
                      <a:pt x="733" y="588"/>
                      <a:pt x="714" y="578"/>
                      <a:pt x="696" y="569"/>
                    </a:cubicBezTo>
                    <a:cubicBezTo>
                      <a:pt x="687" y="565"/>
                      <a:pt x="679" y="561"/>
                      <a:pt x="672" y="558"/>
                    </a:cubicBezTo>
                    <a:cubicBezTo>
                      <a:pt x="669" y="556"/>
                      <a:pt x="666" y="555"/>
                      <a:pt x="664" y="554"/>
                    </a:cubicBezTo>
                    <a:cubicBezTo>
                      <a:pt x="663" y="554"/>
                      <a:pt x="662" y="553"/>
                      <a:pt x="661" y="553"/>
                    </a:cubicBezTo>
                    <a:cubicBezTo>
                      <a:pt x="661" y="553"/>
                      <a:pt x="660" y="553"/>
                      <a:pt x="660" y="553"/>
                    </a:cubicBezTo>
                    <a:cubicBezTo>
                      <a:pt x="659" y="553"/>
                      <a:pt x="659" y="553"/>
                      <a:pt x="658" y="553"/>
                    </a:cubicBezTo>
                    <a:cubicBezTo>
                      <a:pt x="658" y="553"/>
                      <a:pt x="657" y="553"/>
                      <a:pt x="657" y="553"/>
                    </a:cubicBezTo>
                    <a:cubicBezTo>
                      <a:pt x="656" y="553"/>
                      <a:pt x="655" y="553"/>
                      <a:pt x="654" y="555"/>
                    </a:cubicBezTo>
                    <a:cubicBezTo>
                      <a:pt x="653" y="556"/>
                      <a:pt x="654" y="559"/>
                      <a:pt x="656" y="560"/>
                    </a:cubicBezTo>
                    <a:cubicBezTo>
                      <a:pt x="723" y="602"/>
                      <a:pt x="723" y="602"/>
                      <a:pt x="723" y="602"/>
                    </a:cubicBezTo>
                    <a:cubicBezTo>
                      <a:pt x="726" y="599"/>
                      <a:pt x="726" y="599"/>
                      <a:pt x="726" y="599"/>
                    </a:cubicBezTo>
                    <a:cubicBezTo>
                      <a:pt x="722" y="597"/>
                      <a:pt x="722" y="597"/>
                      <a:pt x="722" y="597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4" y="595"/>
                      <a:pt x="724" y="595"/>
                      <a:pt x="724" y="595"/>
                    </a:cubicBezTo>
                    <a:cubicBezTo>
                      <a:pt x="723" y="596"/>
                      <a:pt x="723" y="596"/>
                      <a:pt x="722" y="597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4" y="595"/>
                      <a:pt x="724" y="595"/>
                      <a:pt x="724" y="595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4" y="595"/>
                      <a:pt x="724" y="595"/>
                    </a:cubicBezTo>
                    <a:cubicBezTo>
                      <a:pt x="725" y="599"/>
                      <a:pt x="725" y="599"/>
                      <a:pt x="725" y="599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8"/>
                      <a:pt x="725" y="598"/>
                      <a:pt x="725" y="598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8"/>
                      <a:pt x="725" y="598"/>
                      <a:pt x="725" y="598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7"/>
                      <a:pt x="725" y="597"/>
                      <a:pt x="725" y="597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7"/>
                      <a:pt x="725" y="597"/>
                      <a:pt x="725" y="597"/>
                    </a:cubicBezTo>
                    <a:cubicBezTo>
                      <a:pt x="725" y="595"/>
                      <a:pt x="725" y="595"/>
                      <a:pt x="725" y="595"/>
                    </a:cubicBezTo>
                    <a:cubicBezTo>
                      <a:pt x="725" y="595"/>
                      <a:pt x="725" y="595"/>
                      <a:pt x="724" y="595"/>
                    </a:cubicBezTo>
                    <a:cubicBezTo>
                      <a:pt x="722" y="594"/>
                      <a:pt x="718" y="593"/>
                      <a:pt x="713" y="591"/>
                    </a:cubicBezTo>
                    <a:cubicBezTo>
                      <a:pt x="705" y="589"/>
                      <a:pt x="695" y="586"/>
                      <a:pt x="687" y="583"/>
                    </a:cubicBezTo>
                    <a:cubicBezTo>
                      <a:pt x="683" y="582"/>
                      <a:pt x="679" y="581"/>
                      <a:pt x="676" y="580"/>
                    </a:cubicBezTo>
                    <a:cubicBezTo>
                      <a:pt x="675" y="580"/>
                      <a:pt x="674" y="579"/>
                      <a:pt x="673" y="579"/>
                    </a:cubicBezTo>
                    <a:cubicBezTo>
                      <a:pt x="672" y="579"/>
                      <a:pt x="672" y="579"/>
                      <a:pt x="672" y="579"/>
                    </a:cubicBezTo>
                    <a:cubicBezTo>
                      <a:pt x="671" y="579"/>
                      <a:pt x="671" y="579"/>
                      <a:pt x="671" y="579"/>
                    </a:cubicBezTo>
                    <a:cubicBezTo>
                      <a:pt x="671" y="579"/>
                      <a:pt x="671" y="579"/>
                      <a:pt x="670" y="579"/>
                    </a:cubicBezTo>
                    <a:cubicBezTo>
                      <a:pt x="670" y="579"/>
                      <a:pt x="670" y="579"/>
                      <a:pt x="669" y="579"/>
                    </a:cubicBezTo>
                    <a:cubicBezTo>
                      <a:pt x="669" y="579"/>
                      <a:pt x="669" y="579"/>
                      <a:pt x="668" y="579"/>
                    </a:cubicBezTo>
                    <a:cubicBezTo>
                      <a:pt x="668" y="579"/>
                      <a:pt x="667" y="580"/>
                      <a:pt x="667" y="580"/>
                    </a:cubicBezTo>
                    <a:cubicBezTo>
                      <a:pt x="666" y="581"/>
                      <a:pt x="666" y="582"/>
                      <a:pt x="666" y="583"/>
                    </a:cubicBezTo>
                    <a:cubicBezTo>
                      <a:pt x="666" y="584"/>
                      <a:pt x="666" y="584"/>
                      <a:pt x="667" y="585"/>
                    </a:cubicBezTo>
                    <a:cubicBezTo>
                      <a:pt x="667" y="585"/>
                      <a:pt x="667" y="585"/>
                      <a:pt x="667" y="585"/>
                    </a:cubicBezTo>
                    <a:cubicBezTo>
                      <a:pt x="668" y="586"/>
                      <a:pt x="668" y="586"/>
                      <a:pt x="668" y="586"/>
                    </a:cubicBezTo>
                    <a:cubicBezTo>
                      <a:pt x="668" y="586"/>
                      <a:pt x="668" y="586"/>
                      <a:pt x="668" y="586"/>
                    </a:cubicBezTo>
                    <a:cubicBezTo>
                      <a:pt x="669" y="586"/>
                      <a:pt x="671" y="588"/>
                      <a:pt x="674" y="590"/>
                    </a:cubicBezTo>
                    <a:cubicBezTo>
                      <a:pt x="678" y="592"/>
                      <a:pt x="684" y="596"/>
                      <a:pt x="689" y="599"/>
                    </a:cubicBezTo>
                    <a:cubicBezTo>
                      <a:pt x="692" y="601"/>
                      <a:pt x="694" y="602"/>
                      <a:pt x="696" y="603"/>
                    </a:cubicBezTo>
                    <a:cubicBezTo>
                      <a:pt x="696" y="603"/>
                      <a:pt x="697" y="604"/>
                      <a:pt x="697" y="604"/>
                    </a:cubicBezTo>
                    <a:cubicBezTo>
                      <a:pt x="698" y="604"/>
                      <a:pt x="698" y="604"/>
                      <a:pt x="698" y="604"/>
                    </a:cubicBezTo>
                    <a:cubicBezTo>
                      <a:pt x="698" y="604"/>
                      <a:pt x="698" y="604"/>
                      <a:pt x="698" y="604"/>
                    </a:cubicBezTo>
                    <a:cubicBezTo>
                      <a:pt x="699" y="603"/>
                      <a:pt x="699" y="603"/>
                      <a:pt x="699" y="603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698" y="604"/>
                      <a:pt x="698" y="604"/>
                      <a:pt x="698" y="604"/>
                    </a:cubicBezTo>
                    <a:cubicBezTo>
                      <a:pt x="699" y="603"/>
                      <a:pt x="699" y="603"/>
                      <a:pt x="699" y="603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604"/>
                      <a:pt x="697" y="604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6" y="602"/>
                      <a:pt x="696" y="602"/>
                      <a:pt x="696" y="602"/>
                    </a:cubicBezTo>
                    <a:cubicBezTo>
                      <a:pt x="697" y="603"/>
                      <a:pt x="697" y="603"/>
                      <a:pt x="697" y="604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6" y="602"/>
                      <a:pt x="696" y="602"/>
                      <a:pt x="696" y="602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599"/>
                      <a:pt x="697" y="599"/>
                      <a:pt x="697" y="599"/>
                    </a:cubicBezTo>
                    <a:cubicBezTo>
                      <a:pt x="697" y="600"/>
                      <a:pt x="696" y="601"/>
                      <a:pt x="696" y="602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697" y="599"/>
                      <a:pt x="697" y="599"/>
                      <a:pt x="697" y="599"/>
                    </a:cubicBezTo>
                    <a:cubicBezTo>
                      <a:pt x="700" y="602"/>
                      <a:pt x="700" y="602"/>
                      <a:pt x="700" y="602"/>
                    </a:cubicBezTo>
                    <a:cubicBezTo>
                      <a:pt x="701" y="598"/>
                      <a:pt x="701" y="598"/>
                      <a:pt x="701" y="598"/>
                    </a:cubicBezTo>
                    <a:cubicBezTo>
                      <a:pt x="675" y="595"/>
                      <a:pt x="675" y="595"/>
                      <a:pt x="675" y="595"/>
                    </a:cubicBezTo>
                    <a:cubicBezTo>
                      <a:pt x="673" y="595"/>
                      <a:pt x="671" y="596"/>
                      <a:pt x="671" y="598"/>
                    </a:cubicBezTo>
                    <a:cubicBezTo>
                      <a:pt x="670" y="599"/>
                      <a:pt x="671" y="601"/>
                      <a:pt x="672" y="602"/>
                    </a:cubicBezTo>
                    <a:cubicBezTo>
                      <a:pt x="676" y="605"/>
                      <a:pt x="676" y="605"/>
                      <a:pt x="676" y="605"/>
                    </a:cubicBezTo>
                    <a:cubicBezTo>
                      <a:pt x="678" y="606"/>
                      <a:pt x="680" y="605"/>
                      <a:pt x="681" y="603"/>
                    </a:cubicBezTo>
                    <a:cubicBezTo>
                      <a:pt x="682" y="601"/>
                      <a:pt x="682" y="599"/>
                      <a:pt x="680" y="59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31"/>
              <p:cNvSpPr/>
              <p:nvPr/>
            </p:nvSpPr>
            <p:spPr bwMode="auto">
              <a:xfrm>
                <a:off x="2756" y="3033"/>
                <a:ext cx="219" cy="179"/>
              </a:xfrm>
              <a:custGeom>
                <a:avLst/>
                <a:gdLst>
                  <a:gd name="T0" fmla="*/ 92 w 161"/>
                  <a:gd name="T1" fmla="*/ 128 h 132"/>
                  <a:gd name="T2" fmla="*/ 92 w 161"/>
                  <a:gd name="T3" fmla="*/ 128 h 132"/>
                  <a:gd name="T4" fmla="*/ 91 w 161"/>
                  <a:gd name="T5" fmla="*/ 128 h 132"/>
                  <a:gd name="T6" fmla="*/ 116 w 161"/>
                  <a:gd name="T7" fmla="*/ 116 h 132"/>
                  <a:gd name="T8" fmla="*/ 59 w 161"/>
                  <a:gd name="T9" fmla="*/ 83 h 132"/>
                  <a:gd name="T10" fmla="*/ 61 w 161"/>
                  <a:gd name="T11" fmla="*/ 84 h 132"/>
                  <a:gd name="T12" fmla="*/ 61 w 161"/>
                  <a:gd name="T13" fmla="*/ 84 h 132"/>
                  <a:gd name="T14" fmla="*/ 60 w 161"/>
                  <a:gd name="T15" fmla="*/ 86 h 132"/>
                  <a:gd name="T16" fmla="*/ 57 w 161"/>
                  <a:gd name="T17" fmla="*/ 84 h 132"/>
                  <a:gd name="T18" fmla="*/ 57 w 161"/>
                  <a:gd name="T19" fmla="*/ 88 h 132"/>
                  <a:gd name="T20" fmla="*/ 57 w 161"/>
                  <a:gd name="T21" fmla="*/ 86 h 132"/>
                  <a:gd name="T22" fmla="*/ 96 w 161"/>
                  <a:gd name="T23" fmla="*/ 103 h 132"/>
                  <a:gd name="T24" fmla="*/ 72 w 161"/>
                  <a:gd name="T25" fmla="*/ 72 h 132"/>
                  <a:gd name="T26" fmla="*/ 33 w 161"/>
                  <a:gd name="T27" fmla="*/ 48 h 132"/>
                  <a:gd name="T28" fmla="*/ 33 w 161"/>
                  <a:gd name="T29" fmla="*/ 48 h 132"/>
                  <a:gd name="T30" fmla="*/ 33 w 161"/>
                  <a:gd name="T31" fmla="*/ 48 h 132"/>
                  <a:gd name="T32" fmla="*/ 30 w 161"/>
                  <a:gd name="T33" fmla="*/ 49 h 132"/>
                  <a:gd name="T34" fmla="*/ 30 w 161"/>
                  <a:gd name="T35" fmla="*/ 49 h 132"/>
                  <a:gd name="T36" fmla="*/ 30 w 161"/>
                  <a:gd name="T37" fmla="*/ 53 h 132"/>
                  <a:gd name="T38" fmla="*/ 29 w 161"/>
                  <a:gd name="T39" fmla="*/ 52 h 132"/>
                  <a:gd name="T40" fmla="*/ 55 w 161"/>
                  <a:gd name="T41" fmla="*/ 65 h 132"/>
                  <a:gd name="T42" fmla="*/ 147 w 161"/>
                  <a:gd name="T43" fmla="*/ 106 h 132"/>
                  <a:gd name="T44" fmla="*/ 24 w 161"/>
                  <a:gd name="T45" fmla="*/ 23 h 132"/>
                  <a:gd name="T46" fmla="*/ 7 w 161"/>
                  <a:gd name="T47" fmla="*/ 12 h 132"/>
                  <a:gd name="T48" fmla="*/ 5 w 161"/>
                  <a:gd name="T49" fmla="*/ 14 h 132"/>
                  <a:gd name="T50" fmla="*/ 7 w 161"/>
                  <a:gd name="T51" fmla="*/ 16 h 132"/>
                  <a:gd name="T52" fmla="*/ 6 w 161"/>
                  <a:gd name="T53" fmla="*/ 17 h 132"/>
                  <a:gd name="T54" fmla="*/ 5 w 161"/>
                  <a:gd name="T55" fmla="*/ 15 h 132"/>
                  <a:gd name="T56" fmla="*/ 4 w 161"/>
                  <a:gd name="T57" fmla="*/ 17 h 132"/>
                  <a:gd name="T58" fmla="*/ 112 w 161"/>
                  <a:gd name="T59" fmla="*/ 77 h 132"/>
                  <a:gd name="T60" fmla="*/ 158 w 161"/>
                  <a:gd name="T61" fmla="*/ 100 h 132"/>
                  <a:gd name="T62" fmla="*/ 155 w 161"/>
                  <a:gd name="T63" fmla="*/ 89 h 132"/>
                  <a:gd name="T64" fmla="*/ 95 w 161"/>
                  <a:gd name="T65" fmla="*/ 61 h 132"/>
                  <a:gd name="T66" fmla="*/ 153 w 161"/>
                  <a:gd name="T67" fmla="*/ 98 h 132"/>
                  <a:gd name="T68" fmla="*/ 153 w 161"/>
                  <a:gd name="T69" fmla="*/ 98 h 132"/>
                  <a:gd name="T70" fmla="*/ 157 w 161"/>
                  <a:gd name="T71" fmla="*/ 96 h 132"/>
                  <a:gd name="T72" fmla="*/ 157 w 161"/>
                  <a:gd name="T73" fmla="*/ 96 h 132"/>
                  <a:gd name="T74" fmla="*/ 157 w 161"/>
                  <a:gd name="T75" fmla="*/ 92 h 132"/>
                  <a:gd name="T76" fmla="*/ 157 w 161"/>
                  <a:gd name="T77" fmla="*/ 92 h 132"/>
                  <a:gd name="T78" fmla="*/ 8 w 161"/>
                  <a:gd name="T79" fmla="*/ 10 h 132"/>
                  <a:gd name="T80" fmla="*/ 0 w 161"/>
                  <a:gd name="T81" fmla="*/ 14 h 132"/>
                  <a:gd name="T82" fmla="*/ 146 w 161"/>
                  <a:gd name="T83" fmla="*/ 102 h 132"/>
                  <a:gd name="T84" fmla="*/ 144 w 161"/>
                  <a:gd name="T85" fmla="*/ 98 h 132"/>
                  <a:gd name="T86" fmla="*/ 145 w 161"/>
                  <a:gd name="T87" fmla="*/ 99 h 132"/>
                  <a:gd name="T88" fmla="*/ 118 w 161"/>
                  <a:gd name="T89" fmla="*/ 87 h 132"/>
                  <a:gd name="T90" fmla="*/ 30 w 161"/>
                  <a:gd name="T91" fmla="*/ 45 h 132"/>
                  <a:gd name="T92" fmla="*/ 26 w 161"/>
                  <a:gd name="T93" fmla="*/ 51 h 132"/>
                  <a:gd name="T94" fmla="*/ 130 w 161"/>
                  <a:gd name="T95" fmla="*/ 107 h 132"/>
                  <a:gd name="T96" fmla="*/ 58 w 161"/>
                  <a:gd name="T97" fmla="*/ 80 h 132"/>
                  <a:gd name="T98" fmla="*/ 57 w 161"/>
                  <a:gd name="T99" fmla="*/ 84 h 132"/>
                  <a:gd name="T100" fmla="*/ 69 w 161"/>
                  <a:gd name="T101" fmla="*/ 97 h 132"/>
                  <a:gd name="T102" fmla="*/ 90 w 161"/>
                  <a:gd name="T103" fmla="*/ 120 h 132"/>
                  <a:gd name="T104" fmla="*/ 88 w 161"/>
                  <a:gd name="T105" fmla="*/ 12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1" h="132">
                    <a:moveTo>
                      <a:pt x="96" y="124"/>
                    </a:moveTo>
                    <a:cubicBezTo>
                      <a:pt x="92" y="121"/>
                      <a:pt x="92" y="121"/>
                      <a:pt x="92" y="121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3" y="127"/>
                      <a:pt x="93" y="127"/>
                      <a:pt x="93" y="127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3" y="127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2" y="128"/>
                    </a:cubicBezTo>
                    <a:cubicBezTo>
                      <a:pt x="90" y="125"/>
                      <a:pt x="90" y="125"/>
                      <a:pt x="90" y="125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91" y="128"/>
                      <a:pt x="92" y="128"/>
                      <a:pt x="93" y="128"/>
                    </a:cubicBezTo>
                    <a:cubicBezTo>
                      <a:pt x="96" y="127"/>
                      <a:pt x="101" y="126"/>
                      <a:pt x="106" y="125"/>
                    </a:cubicBezTo>
                    <a:cubicBezTo>
                      <a:pt x="111" y="124"/>
                      <a:pt x="115" y="123"/>
                      <a:pt x="115" y="123"/>
                    </a:cubicBezTo>
                    <a:cubicBezTo>
                      <a:pt x="117" y="123"/>
                      <a:pt x="118" y="122"/>
                      <a:pt x="118" y="120"/>
                    </a:cubicBezTo>
                    <a:cubicBezTo>
                      <a:pt x="118" y="119"/>
                      <a:pt x="118" y="117"/>
                      <a:pt x="116" y="116"/>
                    </a:cubicBezTo>
                    <a:cubicBezTo>
                      <a:pt x="116" y="116"/>
                      <a:pt x="113" y="114"/>
                      <a:pt x="107" y="111"/>
                    </a:cubicBezTo>
                    <a:cubicBezTo>
                      <a:pt x="99" y="106"/>
                      <a:pt x="87" y="99"/>
                      <a:pt x="77" y="93"/>
                    </a:cubicBezTo>
                    <a:cubicBezTo>
                      <a:pt x="72" y="90"/>
                      <a:pt x="68" y="87"/>
                      <a:pt x="65" y="85"/>
                    </a:cubicBezTo>
                    <a:cubicBezTo>
                      <a:pt x="63" y="84"/>
                      <a:pt x="62" y="83"/>
                      <a:pt x="61" y="82"/>
                    </a:cubicBezTo>
                    <a:cubicBezTo>
                      <a:pt x="61" y="82"/>
                      <a:pt x="60" y="82"/>
                      <a:pt x="60" y="82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61" y="83"/>
                      <a:pt x="61" y="82"/>
                      <a:pt x="60" y="82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1" y="85"/>
                      <a:pt x="61" y="85"/>
                      <a:pt x="61" y="84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60" y="87"/>
                      <a:pt x="60" y="87"/>
                      <a:pt x="60" y="86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8" y="88"/>
                      <a:pt x="58" y="88"/>
                      <a:pt x="59" y="87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8" y="88"/>
                      <a:pt x="58" y="88"/>
                      <a:pt x="58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7" y="86"/>
                      <a:pt x="57" y="86"/>
                      <a:pt x="57" y="86"/>
                    </a:cubicBezTo>
                    <a:cubicBezTo>
                      <a:pt x="56" y="88"/>
                      <a:pt x="56" y="88"/>
                      <a:pt x="56" y="88"/>
                    </a:cubicBezTo>
                    <a:cubicBezTo>
                      <a:pt x="56" y="88"/>
                      <a:pt x="57" y="88"/>
                      <a:pt x="57" y="88"/>
                    </a:cubicBezTo>
                    <a:cubicBezTo>
                      <a:pt x="63" y="90"/>
                      <a:pt x="80" y="97"/>
                      <a:pt x="96" y="103"/>
                    </a:cubicBezTo>
                    <a:cubicBezTo>
                      <a:pt x="104" y="106"/>
                      <a:pt x="112" y="109"/>
                      <a:pt x="117" y="111"/>
                    </a:cubicBezTo>
                    <a:cubicBezTo>
                      <a:pt x="123" y="113"/>
                      <a:pt x="127" y="114"/>
                      <a:pt x="127" y="114"/>
                    </a:cubicBezTo>
                    <a:cubicBezTo>
                      <a:pt x="129" y="115"/>
                      <a:pt x="131" y="114"/>
                      <a:pt x="132" y="112"/>
                    </a:cubicBezTo>
                    <a:cubicBezTo>
                      <a:pt x="133" y="110"/>
                      <a:pt x="132" y="108"/>
                      <a:pt x="130" y="107"/>
                    </a:cubicBezTo>
                    <a:cubicBezTo>
                      <a:pt x="130" y="107"/>
                      <a:pt x="129" y="106"/>
                      <a:pt x="126" y="105"/>
                    </a:cubicBezTo>
                    <a:cubicBezTo>
                      <a:pt x="117" y="99"/>
                      <a:pt x="93" y="85"/>
                      <a:pt x="72" y="72"/>
                    </a:cubicBezTo>
                    <a:cubicBezTo>
                      <a:pt x="61" y="66"/>
                      <a:pt x="51" y="60"/>
                      <a:pt x="44" y="55"/>
                    </a:cubicBezTo>
                    <a:cubicBezTo>
                      <a:pt x="40" y="53"/>
                      <a:pt x="37" y="50"/>
                      <a:pt x="35" y="49"/>
                    </a:cubicBezTo>
                    <a:cubicBezTo>
                      <a:pt x="34" y="48"/>
                      <a:pt x="34" y="48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48"/>
                      <a:pt x="34" y="48"/>
                      <a:pt x="33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51"/>
                      <a:pt x="34" y="50"/>
                      <a:pt x="34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2" y="53"/>
                      <a:pt x="33" y="52"/>
                      <a:pt x="33" y="51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1" y="53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30" y="53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30" y="53"/>
                      <a:pt x="31" y="54"/>
                    </a:cubicBezTo>
                    <a:cubicBezTo>
                      <a:pt x="35" y="56"/>
                      <a:pt x="44" y="60"/>
                      <a:pt x="55" y="65"/>
                    </a:cubicBezTo>
                    <a:cubicBezTo>
                      <a:pt x="71" y="73"/>
                      <a:pt x="92" y="83"/>
                      <a:pt x="109" y="91"/>
                    </a:cubicBezTo>
                    <a:cubicBezTo>
                      <a:pt x="118" y="95"/>
                      <a:pt x="126" y="99"/>
                      <a:pt x="132" y="102"/>
                    </a:cubicBezTo>
                    <a:cubicBezTo>
                      <a:pt x="135" y="103"/>
                      <a:pt x="138" y="104"/>
                      <a:pt x="140" y="105"/>
                    </a:cubicBezTo>
                    <a:cubicBezTo>
                      <a:pt x="141" y="105"/>
                      <a:pt x="142" y="105"/>
                      <a:pt x="143" y="106"/>
                    </a:cubicBezTo>
                    <a:cubicBezTo>
                      <a:pt x="144" y="106"/>
                      <a:pt x="144" y="106"/>
                      <a:pt x="145" y="106"/>
                    </a:cubicBezTo>
                    <a:cubicBezTo>
                      <a:pt x="146" y="106"/>
                      <a:pt x="146" y="106"/>
                      <a:pt x="147" y="106"/>
                    </a:cubicBezTo>
                    <a:cubicBezTo>
                      <a:pt x="147" y="106"/>
                      <a:pt x="148" y="105"/>
                      <a:pt x="149" y="104"/>
                    </a:cubicBezTo>
                    <a:cubicBezTo>
                      <a:pt x="150" y="103"/>
                      <a:pt x="150" y="102"/>
                      <a:pt x="150" y="101"/>
                    </a:cubicBezTo>
                    <a:cubicBezTo>
                      <a:pt x="149" y="100"/>
                      <a:pt x="149" y="99"/>
                      <a:pt x="148" y="99"/>
                    </a:cubicBezTo>
                    <a:cubicBezTo>
                      <a:pt x="148" y="99"/>
                      <a:pt x="146" y="97"/>
                      <a:pt x="142" y="95"/>
                    </a:cubicBezTo>
                    <a:cubicBezTo>
                      <a:pt x="128" y="87"/>
                      <a:pt x="94" y="67"/>
                      <a:pt x="64" y="48"/>
                    </a:cubicBezTo>
                    <a:cubicBezTo>
                      <a:pt x="49" y="39"/>
                      <a:pt x="34" y="30"/>
                      <a:pt x="24" y="23"/>
                    </a:cubicBezTo>
                    <a:cubicBezTo>
                      <a:pt x="18" y="19"/>
                      <a:pt x="14" y="17"/>
                      <a:pt x="11" y="14"/>
                    </a:cubicBezTo>
                    <a:cubicBezTo>
                      <a:pt x="10" y="13"/>
                      <a:pt x="9" y="13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3"/>
                      <a:pt x="8" y="12"/>
                      <a:pt x="8" y="12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7" y="16"/>
                      <a:pt x="8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6" y="18"/>
                      <a:pt x="7" y="18"/>
                    </a:cubicBezTo>
                    <a:cubicBezTo>
                      <a:pt x="13" y="21"/>
                      <a:pt x="25" y="27"/>
                      <a:pt x="40" y="36"/>
                    </a:cubicBezTo>
                    <a:cubicBezTo>
                      <a:pt x="62" y="48"/>
                      <a:pt x="89" y="64"/>
                      <a:pt x="112" y="77"/>
                    </a:cubicBezTo>
                    <a:cubicBezTo>
                      <a:pt x="124" y="83"/>
                      <a:pt x="134" y="89"/>
                      <a:pt x="141" y="93"/>
                    </a:cubicBezTo>
                    <a:cubicBezTo>
                      <a:pt x="145" y="95"/>
                      <a:pt x="148" y="97"/>
                      <a:pt x="151" y="98"/>
                    </a:cubicBezTo>
                    <a:cubicBezTo>
                      <a:pt x="152" y="99"/>
                      <a:pt x="153" y="99"/>
                      <a:pt x="154" y="100"/>
                    </a:cubicBezTo>
                    <a:cubicBezTo>
                      <a:pt x="154" y="100"/>
                      <a:pt x="155" y="100"/>
                      <a:pt x="155" y="100"/>
                    </a:cubicBezTo>
                    <a:cubicBezTo>
                      <a:pt x="155" y="100"/>
                      <a:pt x="156" y="100"/>
                      <a:pt x="157" y="100"/>
                    </a:cubicBezTo>
                    <a:cubicBezTo>
                      <a:pt x="157" y="100"/>
                      <a:pt x="157" y="100"/>
                      <a:pt x="158" y="100"/>
                    </a:cubicBezTo>
                    <a:cubicBezTo>
                      <a:pt x="159" y="100"/>
                      <a:pt x="160" y="99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1" y="98"/>
                      <a:pt x="161" y="97"/>
                      <a:pt x="161" y="96"/>
                    </a:cubicBezTo>
                    <a:cubicBezTo>
                      <a:pt x="161" y="95"/>
                      <a:pt x="160" y="94"/>
                      <a:pt x="160" y="94"/>
                    </a:cubicBezTo>
                    <a:cubicBezTo>
                      <a:pt x="160" y="93"/>
                      <a:pt x="159" y="93"/>
                      <a:pt x="159" y="92"/>
                    </a:cubicBezTo>
                    <a:cubicBezTo>
                      <a:pt x="158" y="91"/>
                      <a:pt x="156" y="90"/>
                      <a:pt x="155" y="89"/>
                    </a:cubicBezTo>
                    <a:cubicBezTo>
                      <a:pt x="148" y="84"/>
                      <a:pt x="136" y="77"/>
                      <a:pt x="122" y="68"/>
                    </a:cubicBezTo>
                    <a:cubicBezTo>
                      <a:pt x="78" y="40"/>
                      <a:pt x="12" y="1"/>
                      <a:pt x="12" y="1"/>
                    </a:cubicBezTo>
                    <a:cubicBezTo>
                      <a:pt x="10" y="0"/>
                      <a:pt x="8" y="1"/>
                      <a:pt x="7" y="3"/>
                    </a:cubicBezTo>
                    <a:cubicBezTo>
                      <a:pt x="6" y="5"/>
                      <a:pt x="6" y="7"/>
                      <a:pt x="8" y="8"/>
                    </a:cubicBezTo>
                    <a:cubicBezTo>
                      <a:pt x="8" y="8"/>
                      <a:pt x="11" y="9"/>
                      <a:pt x="15" y="12"/>
                    </a:cubicBezTo>
                    <a:cubicBezTo>
                      <a:pt x="29" y="20"/>
                      <a:pt x="64" y="41"/>
                      <a:pt x="95" y="61"/>
                    </a:cubicBezTo>
                    <a:cubicBezTo>
                      <a:pt x="111" y="70"/>
                      <a:pt x="126" y="80"/>
                      <a:pt x="137" y="87"/>
                    </a:cubicBezTo>
                    <a:cubicBezTo>
                      <a:pt x="142" y="90"/>
                      <a:pt x="147" y="93"/>
                      <a:pt x="150" y="95"/>
                    </a:cubicBezTo>
                    <a:cubicBezTo>
                      <a:pt x="151" y="96"/>
                      <a:pt x="152" y="97"/>
                      <a:pt x="153" y="98"/>
                    </a:cubicBezTo>
                    <a:cubicBezTo>
                      <a:pt x="154" y="98"/>
                      <a:pt x="154" y="98"/>
                      <a:pt x="154" y="98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3" y="98"/>
                      <a:pt x="153" y="98"/>
                      <a:pt x="153" y="98"/>
                    </a:cubicBezTo>
                    <a:cubicBezTo>
                      <a:pt x="154" y="98"/>
                      <a:pt x="154" y="98"/>
                      <a:pt x="154" y="98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3" y="98"/>
                      <a:pt x="153" y="98"/>
                      <a:pt x="153" y="98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3" y="97"/>
                      <a:pt x="153" y="98"/>
                      <a:pt x="153" y="98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3" y="96"/>
                      <a:pt x="153" y="96"/>
                      <a:pt x="153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5"/>
                      <a:pt x="153" y="96"/>
                      <a:pt x="153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3" y="94"/>
                      <a:pt x="153" y="94"/>
                      <a:pt x="153" y="94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5" y="93"/>
                      <a:pt x="154" y="93"/>
                      <a:pt x="153" y="94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6" y="92"/>
                      <a:pt x="156" y="92"/>
                      <a:pt x="155" y="93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6" y="92"/>
                      <a:pt x="154" y="91"/>
                    </a:cubicBezTo>
                    <a:cubicBezTo>
                      <a:pt x="149" y="88"/>
                      <a:pt x="137" y="82"/>
                      <a:pt x="123" y="74"/>
                    </a:cubicBezTo>
                    <a:cubicBezTo>
                      <a:pt x="101" y="61"/>
                      <a:pt x="74" y="45"/>
                      <a:pt x="51" y="32"/>
                    </a:cubicBezTo>
                    <a:cubicBezTo>
                      <a:pt x="39" y="26"/>
                      <a:pt x="29" y="20"/>
                      <a:pt x="21" y="16"/>
                    </a:cubicBezTo>
                    <a:cubicBezTo>
                      <a:pt x="17" y="14"/>
                      <a:pt x="14" y="13"/>
                      <a:pt x="11" y="11"/>
                    </a:cubicBezTo>
                    <a:cubicBezTo>
                      <a:pt x="10" y="11"/>
                      <a:pt x="9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2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5"/>
                      <a:pt x="1" y="16"/>
                      <a:pt x="1" y="16"/>
                    </a:cubicBezTo>
                    <a:cubicBezTo>
                      <a:pt x="1" y="17"/>
                      <a:pt x="2" y="17"/>
                      <a:pt x="2" y="18"/>
                    </a:cubicBezTo>
                    <a:cubicBezTo>
                      <a:pt x="3" y="19"/>
                      <a:pt x="5" y="20"/>
                      <a:pt x="6" y="21"/>
                    </a:cubicBezTo>
                    <a:cubicBezTo>
                      <a:pt x="12" y="25"/>
                      <a:pt x="24" y="33"/>
                      <a:pt x="38" y="41"/>
                    </a:cubicBezTo>
                    <a:cubicBezTo>
                      <a:pt x="80" y="68"/>
                      <a:pt x="144" y="105"/>
                      <a:pt x="144" y="105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2" y="100"/>
                      <a:pt x="142" y="100"/>
                      <a:pt x="142" y="100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4" y="98"/>
                      <a:pt x="143" y="99"/>
                      <a:pt x="142" y="100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4" y="98"/>
                      <a:pt x="144" y="98"/>
                      <a:pt x="144" y="98"/>
                    </a:cubicBezTo>
                    <a:cubicBezTo>
                      <a:pt x="145" y="101"/>
                      <a:pt x="145" y="101"/>
                      <a:pt x="145" y="101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8"/>
                      <a:pt x="145" y="98"/>
                      <a:pt x="144" y="98"/>
                    </a:cubicBezTo>
                    <a:cubicBezTo>
                      <a:pt x="145" y="101"/>
                      <a:pt x="145" y="101"/>
                      <a:pt x="145" y="101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9"/>
                      <a:pt x="145" y="99"/>
                      <a:pt x="145" y="99"/>
                    </a:cubicBezTo>
                    <a:cubicBezTo>
                      <a:pt x="146" y="98"/>
                      <a:pt x="146" y="98"/>
                      <a:pt x="146" y="98"/>
                    </a:cubicBezTo>
                    <a:cubicBezTo>
                      <a:pt x="145" y="98"/>
                      <a:pt x="145" y="98"/>
                      <a:pt x="145" y="98"/>
                    </a:cubicBezTo>
                    <a:cubicBezTo>
                      <a:pt x="145" y="99"/>
                      <a:pt x="145" y="99"/>
                      <a:pt x="145" y="99"/>
                    </a:cubicBezTo>
                    <a:cubicBezTo>
                      <a:pt x="146" y="98"/>
                      <a:pt x="146" y="98"/>
                      <a:pt x="146" y="98"/>
                    </a:cubicBezTo>
                    <a:cubicBezTo>
                      <a:pt x="145" y="98"/>
                      <a:pt x="145" y="98"/>
                      <a:pt x="143" y="97"/>
                    </a:cubicBezTo>
                    <a:cubicBezTo>
                      <a:pt x="139" y="96"/>
                      <a:pt x="129" y="92"/>
                      <a:pt x="118" y="87"/>
                    </a:cubicBezTo>
                    <a:cubicBezTo>
                      <a:pt x="102" y="79"/>
                      <a:pt x="80" y="69"/>
                      <a:pt x="63" y="60"/>
                    </a:cubicBezTo>
                    <a:cubicBezTo>
                      <a:pt x="55" y="56"/>
                      <a:pt x="47" y="52"/>
                      <a:pt x="41" y="50"/>
                    </a:cubicBezTo>
                    <a:cubicBezTo>
                      <a:pt x="39" y="48"/>
                      <a:pt x="36" y="47"/>
                      <a:pt x="35" y="47"/>
                    </a:cubicBezTo>
                    <a:cubicBezTo>
                      <a:pt x="34" y="46"/>
                      <a:pt x="33" y="46"/>
                      <a:pt x="32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1" y="45"/>
                      <a:pt x="31" y="45"/>
                      <a:pt x="30" y="45"/>
                    </a:cubicBezTo>
                    <a:cubicBezTo>
                      <a:pt x="30" y="45"/>
                      <a:pt x="29" y="45"/>
                      <a:pt x="29" y="45"/>
                    </a:cubicBezTo>
                    <a:cubicBezTo>
                      <a:pt x="28" y="46"/>
                      <a:pt x="27" y="46"/>
                      <a:pt x="26" y="47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8"/>
                      <a:pt x="26" y="49"/>
                      <a:pt x="26" y="49"/>
                    </a:cubicBezTo>
                    <a:cubicBezTo>
                      <a:pt x="26" y="50"/>
                      <a:pt x="26" y="51"/>
                      <a:pt x="26" y="51"/>
                    </a:cubicBezTo>
                    <a:cubicBezTo>
                      <a:pt x="27" y="52"/>
                      <a:pt x="27" y="53"/>
                      <a:pt x="28" y="53"/>
                    </a:cubicBezTo>
                    <a:cubicBezTo>
                      <a:pt x="28" y="54"/>
                      <a:pt x="29" y="54"/>
                      <a:pt x="30" y="55"/>
                    </a:cubicBezTo>
                    <a:cubicBezTo>
                      <a:pt x="35" y="59"/>
                      <a:pt x="43" y="64"/>
                      <a:pt x="53" y="70"/>
                    </a:cubicBezTo>
                    <a:cubicBezTo>
                      <a:pt x="82" y="88"/>
                      <a:pt x="126" y="114"/>
                      <a:pt x="126" y="114"/>
                    </a:cubicBezTo>
                    <a:cubicBezTo>
                      <a:pt x="128" y="111"/>
                      <a:pt x="128" y="111"/>
                      <a:pt x="128" y="111"/>
                    </a:cubicBezTo>
                    <a:cubicBezTo>
                      <a:pt x="130" y="107"/>
                      <a:pt x="130" y="107"/>
                      <a:pt x="130" y="107"/>
                    </a:cubicBezTo>
                    <a:cubicBezTo>
                      <a:pt x="130" y="107"/>
                      <a:pt x="112" y="100"/>
                      <a:pt x="94" y="93"/>
                    </a:cubicBezTo>
                    <a:cubicBezTo>
                      <a:pt x="86" y="90"/>
                      <a:pt x="77" y="87"/>
                      <a:pt x="70" y="84"/>
                    </a:cubicBezTo>
                    <a:cubicBezTo>
                      <a:pt x="67" y="83"/>
                      <a:pt x="64" y="82"/>
                      <a:pt x="62" y="81"/>
                    </a:cubicBezTo>
                    <a:cubicBezTo>
                      <a:pt x="61" y="81"/>
                      <a:pt x="60" y="81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8" y="80"/>
                      <a:pt x="57" y="80"/>
                      <a:pt x="57" y="80"/>
                    </a:cubicBezTo>
                    <a:cubicBezTo>
                      <a:pt x="57" y="80"/>
                      <a:pt x="57" y="80"/>
                      <a:pt x="56" y="80"/>
                    </a:cubicBezTo>
                    <a:cubicBezTo>
                      <a:pt x="56" y="80"/>
                      <a:pt x="55" y="80"/>
                      <a:pt x="55" y="80"/>
                    </a:cubicBezTo>
                    <a:cubicBezTo>
                      <a:pt x="55" y="81"/>
                      <a:pt x="54" y="81"/>
                      <a:pt x="54" y="82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4" y="82"/>
                      <a:pt x="54" y="82"/>
                      <a:pt x="54" y="82"/>
                    </a:cubicBezTo>
                    <a:cubicBezTo>
                      <a:pt x="53" y="82"/>
                      <a:pt x="53" y="83"/>
                      <a:pt x="53" y="84"/>
                    </a:cubicBezTo>
                    <a:cubicBezTo>
                      <a:pt x="53" y="85"/>
                      <a:pt x="53" y="86"/>
                      <a:pt x="53" y="86"/>
                    </a:cubicBezTo>
                    <a:cubicBezTo>
                      <a:pt x="54" y="87"/>
                      <a:pt x="54" y="87"/>
                      <a:pt x="55" y="87"/>
                    </a:cubicBezTo>
                    <a:cubicBezTo>
                      <a:pt x="55" y="88"/>
                      <a:pt x="56" y="88"/>
                      <a:pt x="56" y="89"/>
                    </a:cubicBezTo>
                    <a:cubicBezTo>
                      <a:pt x="59" y="91"/>
                      <a:pt x="64" y="94"/>
                      <a:pt x="69" y="97"/>
                    </a:cubicBezTo>
                    <a:cubicBezTo>
                      <a:pt x="86" y="108"/>
                      <a:pt x="112" y="123"/>
                      <a:pt x="112" y="123"/>
                    </a:cubicBezTo>
                    <a:cubicBezTo>
                      <a:pt x="114" y="120"/>
                      <a:pt x="114" y="120"/>
                      <a:pt x="114" y="120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07" y="117"/>
                      <a:pt x="101" y="118"/>
                    </a:cubicBezTo>
                    <a:cubicBezTo>
                      <a:pt x="98" y="119"/>
                      <a:pt x="95" y="119"/>
                      <a:pt x="93" y="120"/>
                    </a:cubicBezTo>
                    <a:cubicBezTo>
                      <a:pt x="92" y="120"/>
                      <a:pt x="91" y="120"/>
                      <a:pt x="90" y="120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88" y="121"/>
                      <a:pt x="88" y="121"/>
                      <a:pt x="88" y="121"/>
                    </a:cubicBezTo>
                    <a:cubicBezTo>
                      <a:pt x="88" y="121"/>
                      <a:pt x="88" y="121"/>
                      <a:pt x="88" y="121"/>
                    </a:cubicBezTo>
                    <a:cubicBezTo>
                      <a:pt x="87" y="121"/>
                      <a:pt x="87" y="122"/>
                      <a:pt x="86" y="123"/>
                    </a:cubicBezTo>
                    <a:cubicBezTo>
                      <a:pt x="86" y="123"/>
                      <a:pt x="86" y="125"/>
                      <a:pt x="86" y="126"/>
                    </a:cubicBezTo>
                    <a:cubicBezTo>
                      <a:pt x="86" y="127"/>
                      <a:pt x="87" y="127"/>
                      <a:pt x="88" y="128"/>
                    </a:cubicBezTo>
                    <a:cubicBezTo>
                      <a:pt x="92" y="131"/>
                      <a:pt x="92" y="131"/>
                      <a:pt x="92" y="131"/>
                    </a:cubicBezTo>
                    <a:cubicBezTo>
                      <a:pt x="94" y="132"/>
                      <a:pt x="96" y="131"/>
                      <a:pt x="97" y="130"/>
                    </a:cubicBezTo>
                    <a:cubicBezTo>
                      <a:pt x="99" y="128"/>
                      <a:pt x="98" y="125"/>
                      <a:pt x="96" y="12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32"/>
              <p:cNvSpPr/>
              <p:nvPr/>
            </p:nvSpPr>
            <p:spPr bwMode="auto">
              <a:xfrm>
                <a:off x="2773" y="2951"/>
                <a:ext cx="705" cy="493"/>
              </a:xfrm>
              <a:custGeom>
                <a:avLst/>
                <a:gdLst>
                  <a:gd name="T0" fmla="*/ 382 w 518"/>
                  <a:gd name="T1" fmla="*/ 359 h 362"/>
                  <a:gd name="T2" fmla="*/ 246 w 518"/>
                  <a:gd name="T3" fmla="*/ 270 h 362"/>
                  <a:gd name="T4" fmla="*/ 247 w 518"/>
                  <a:gd name="T5" fmla="*/ 271 h 362"/>
                  <a:gd name="T6" fmla="*/ 247 w 518"/>
                  <a:gd name="T7" fmla="*/ 274 h 362"/>
                  <a:gd name="T8" fmla="*/ 242 w 518"/>
                  <a:gd name="T9" fmla="*/ 276 h 362"/>
                  <a:gd name="T10" fmla="*/ 252 w 518"/>
                  <a:gd name="T11" fmla="*/ 260 h 362"/>
                  <a:gd name="T12" fmla="*/ 249 w 518"/>
                  <a:gd name="T13" fmla="*/ 262 h 362"/>
                  <a:gd name="T14" fmla="*/ 385 w 518"/>
                  <a:gd name="T15" fmla="*/ 334 h 362"/>
                  <a:gd name="T16" fmla="*/ 393 w 518"/>
                  <a:gd name="T17" fmla="*/ 328 h 362"/>
                  <a:gd name="T18" fmla="*/ 268 w 518"/>
                  <a:gd name="T19" fmla="*/ 230 h 362"/>
                  <a:gd name="T20" fmla="*/ 247 w 518"/>
                  <a:gd name="T21" fmla="*/ 221 h 362"/>
                  <a:gd name="T22" fmla="*/ 247 w 518"/>
                  <a:gd name="T23" fmla="*/ 221 h 362"/>
                  <a:gd name="T24" fmla="*/ 247 w 518"/>
                  <a:gd name="T25" fmla="*/ 221 h 362"/>
                  <a:gd name="T26" fmla="*/ 409 w 518"/>
                  <a:gd name="T27" fmla="*/ 309 h 362"/>
                  <a:gd name="T28" fmla="*/ 414 w 518"/>
                  <a:gd name="T29" fmla="*/ 299 h 362"/>
                  <a:gd name="T30" fmla="*/ 6 w 518"/>
                  <a:gd name="T31" fmla="*/ 55 h 362"/>
                  <a:gd name="T32" fmla="*/ 387 w 518"/>
                  <a:gd name="T33" fmla="*/ 282 h 362"/>
                  <a:gd name="T34" fmla="*/ 10 w 518"/>
                  <a:gd name="T35" fmla="*/ 42 h 362"/>
                  <a:gd name="T36" fmla="*/ 10 w 518"/>
                  <a:gd name="T37" fmla="*/ 42 h 362"/>
                  <a:gd name="T38" fmla="*/ 9 w 518"/>
                  <a:gd name="T39" fmla="*/ 45 h 362"/>
                  <a:gd name="T40" fmla="*/ 439 w 518"/>
                  <a:gd name="T41" fmla="*/ 297 h 362"/>
                  <a:gd name="T42" fmla="*/ 415 w 518"/>
                  <a:gd name="T43" fmla="*/ 268 h 362"/>
                  <a:gd name="T44" fmla="*/ 470 w 518"/>
                  <a:gd name="T45" fmla="*/ 299 h 362"/>
                  <a:gd name="T46" fmla="*/ 257 w 518"/>
                  <a:gd name="T47" fmla="*/ 164 h 362"/>
                  <a:gd name="T48" fmla="*/ 518 w 518"/>
                  <a:gd name="T49" fmla="*/ 300 h 362"/>
                  <a:gd name="T50" fmla="*/ 446 w 518"/>
                  <a:gd name="T51" fmla="*/ 262 h 362"/>
                  <a:gd name="T52" fmla="*/ 511 w 518"/>
                  <a:gd name="T53" fmla="*/ 304 h 362"/>
                  <a:gd name="T54" fmla="*/ 510 w 518"/>
                  <a:gd name="T55" fmla="*/ 301 h 362"/>
                  <a:gd name="T56" fmla="*/ 513 w 518"/>
                  <a:gd name="T57" fmla="*/ 301 h 362"/>
                  <a:gd name="T58" fmla="*/ 512 w 518"/>
                  <a:gd name="T59" fmla="*/ 298 h 362"/>
                  <a:gd name="T60" fmla="*/ 29 w 518"/>
                  <a:gd name="T61" fmla="*/ 15 h 362"/>
                  <a:gd name="T62" fmla="*/ 474 w 518"/>
                  <a:gd name="T63" fmla="*/ 296 h 362"/>
                  <a:gd name="T64" fmla="*/ 473 w 518"/>
                  <a:gd name="T65" fmla="*/ 294 h 362"/>
                  <a:gd name="T66" fmla="*/ 22 w 518"/>
                  <a:gd name="T67" fmla="*/ 34 h 362"/>
                  <a:gd name="T68" fmla="*/ 443 w 518"/>
                  <a:gd name="T69" fmla="*/ 296 h 362"/>
                  <a:gd name="T70" fmla="*/ 443 w 518"/>
                  <a:gd name="T71" fmla="*/ 292 h 362"/>
                  <a:gd name="T72" fmla="*/ 446 w 518"/>
                  <a:gd name="T73" fmla="*/ 294 h 362"/>
                  <a:gd name="T74" fmla="*/ 443 w 518"/>
                  <a:gd name="T75" fmla="*/ 290 h 362"/>
                  <a:gd name="T76" fmla="*/ 10 w 518"/>
                  <a:gd name="T77" fmla="*/ 38 h 362"/>
                  <a:gd name="T78" fmla="*/ 16 w 518"/>
                  <a:gd name="T79" fmla="*/ 50 h 362"/>
                  <a:gd name="T80" fmla="*/ 395 w 518"/>
                  <a:gd name="T81" fmla="*/ 294 h 362"/>
                  <a:gd name="T82" fmla="*/ 409 w 518"/>
                  <a:gd name="T83" fmla="*/ 306 h 362"/>
                  <a:gd name="T84" fmla="*/ 410 w 518"/>
                  <a:gd name="T85" fmla="*/ 304 h 362"/>
                  <a:gd name="T86" fmla="*/ 413 w 518"/>
                  <a:gd name="T87" fmla="*/ 303 h 362"/>
                  <a:gd name="T88" fmla="*/ 414 w 518"/>
                  <a:gd name="T89" fmla="*/ 303 h 362"/>
                  <a:gd name="T90" fmla="*/ 243 w 518"/>
                  <a:gd name="T91" fmla="*/ 223 h 362"/>
                  <a:gd name="T92" fmla="*/ 244 w 518"/>
                  <a:gd name="T93" fmla="*/ 244 h 362"/>
                  <a:gd name="T94" fmla="*/ 390 w 518"/>
                  <a:gd name="T95" fmla="*/ 333 h 362"/>
                  <a:gd name="T96" fmla="*/ 391 w 518"/>
                  <a:gd name="T97" fmla="*/ 332 h 362"/>
                  <a:gd name="T98" fmla="*/ 390 w 518"/>
                  <a:gd name="T99" fmla="*/ 328 h 362"/>
                  <a:gd name="T100" fmla="*/ 392 w 518"/>
                  <a:gd name="T101" fmla="*/ 328 h 362"/>
                  <a:gd name="T102" fmla="*/ 250 w 518"/>
                  <a:gd name="T103" fmla="*/ 254 h 362"/>
                  <a:gd name="T104" fmla="*/ 381 w 518"/>
                  <a:gd name="T105" fmla="*/ 345 h 362"/>
                  <a:gd name="T106" fmla="*/ 381 w 518"/>
                  <a:gd name="T107" fmla="*/ 345 h 362"/>
                  <a:gd name="T108" fmla="*/ 380 w 518"/>
                  <a:gd name="T109" fmla="*/ 343 h 362"/>
                  <a:gd name="T110" fmla="*/ 241 w 518"/>
                  <a:gd name="T111" fmla="*/ 276 h 362"/>
                  <a:gd name="T112" fmla="*/ 288 w 518"/>
                  <a:gd name="T113" fmla="*/ 32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8" h="362">
                    <a:moveTo>
                      <a:pt x="249" y="308"/>
                    </a:moveTo>
                    <a:cubicBezTo>
                      <a:pt x="238" y="300"/>
                      <a:pt x="238" y="300"/>
                      <a:pt x="238" y="300"/>
                    </a:cubicBezTo>
                    <a:cubicBezTo>
                      <a:pt x="236" y="304"/>
                      <a:pt x="236" y="304"/>
                      <a:pt x="236" y="304"/>
                    </a:cubicBezTo>
                    <a:cubicBezTo>
                      <a:pt x="234" y="308"/>
                      <a:pt x="234" y="308"/>
                      <a:pt x="234" y="308"/>
                    </a:cubicBezTo>
                    <a:cubicBezTo>
                      <a:pt x="336" y="352"/>
                      <a:pt x="336" y="352"/>
                      <a:pt x="336" y="352"/>
                    </a:cubicBezTo>
                    <a:cubicBezTo>
                      <a:pt x="338" y="353"/>
                      <a:pt x="340" y="352"/>
                      <a:pt x="341" y="350"/>
                    </a:cubicBezTo>
                    <a:cubicBezTo>
                      <a:pt x="342" y="349"/>
                      <a:pt x="341" y="346"/>
                      <a:pt x="339" y="345"/>
                    </a:cubicBezTo>
                    <a:cubicBezTo>
                      <a:pt x="314" y="329"/>
                      <a:pt x="314" y="329"/>
                      <a:pt x="314" y="329"/>
                    </a:cubicBezTo>
                    <a:cubicBezTo>
                      <a:pt x="377" y="361"/>
                      <a:pt x="377" y="361"/>
                      <a:pt x="377" y="361"/>
                    </a:cubicBezTo>
                    <a:cubicBezTo>
                      <a:pt x="379" y="362"/>
                      <a:pt x="381" y="361"/>
                      <a:pt x="382" y="359"/>
                    </a:cubicBezTo>
                    <a:cubicBezTo>
                      <a:pt x="383" y="357"/>
                      <a:pt x="382" y="355"/>
                      <a:pt x="381" y="354"/>
                    </a:cubicBezTo>
                    <a:cubicBezTo>
                      <a:pt x="381" y="354"/>
                      <a:pt x="378" y="352"/>
                      <a:pt x="375" y="350"/>
                    </a:cubicBezTo>
                    <a:cubicBezTo>
                      <a:pt x="362" y="342"/>
                      <a:pt x="330" y="322"/>
                      <a:pt x="300" y="304"/>
                    </a:cubicBezTo>
                    <a:cubicBezTo>
                      <a:pt x="286" y="295"/>
                      <a:pt x="272" y="287"/>
                      <a:pt x="262" y="280"/>
                    </a:cubicBezTo>
                    <a:cubicBezTo>
                      <a:pt x="257" y="277"/>
                      <a:pt x="253" y="274"/>
                      <a:pt x="250" y="273"/>
                    </a:cubicBezTo>
                    <a:cubicBezTo>
                      <a:pt x="249" y="272"/>
                      <a:pt x="248" y="271"/>
                      <a:pt x="247" y="270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5" y="272"/>
                      <a:pt x="245" y="272"/>
                      <a:pt x="245" y="272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5" y="272"/>
                      <a:pt x="245" y="272"/>
                      <a:pt x="245" y="272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4" y="273"/>
                      <a:pt x="244" y="273"/>
                      <a:pt x="244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4" y="273"/>
                      <a:pt x="244" y="273"/>
                      <a:pt x="244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1"/>
                      <a:pt x="247" y="271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3"/>
                      <a:pt x="247" y="273"/>
                      <a:pt x="247" y="273"/>
                    </a:cubicBezTo>
                    <a:cubicBezTo>
                      <a:pt x="247" y="272"/>
                      <a:pt x="247" y="272"/>
                      <a:pt x="247" y="271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3"/>
                      <a:pt x="247" y="273"/>
                      <a:pt x="247" y="273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47" y="273"/>
                      <a:pt x="247" y="273"/>
                      <a:pt x="247" y="273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7" y="274"/>
                      <a:pt x="247" y="274"/>
                      <a:pt x="247" y="274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6" y="275"/>
                      <a:pt x="246" y="275"/>
                      <a:pt x="246" y="275"/>
                    </a:cubicBezTo>
                    <a:cubicBezTo>
                      <a:pt x="247" y="275"/>
                      <a:pt x="247" y="274"/>
                      <a:pt x="247" y="274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6" y="275"/>
                      <a:pt x="246" y="275"/>
                      <a:pt x="246" y="275"/>
                    </a:cubicBezTo>
                    <a:cubicBezTo>
                      <a:pt x="243" y="273"/>
                      <a:pt x="243" y="273"/>
                      <a:pt x="243" y="273"/>
                    </a:cubicBezTo>
                    <a:cubicBezTo>
                      <a:pt x="242" y="276"/>
                      <a:pt x="242" y="276"/>
                      <a:pt x="242" y="276"/>
                    </a:cubicBezTo>
                    <a:cubicBezTo>
                      <a:pt x="382" y="346"/>
                      <a:pt x="382" y="346"/>
                      <a:pt x="382" y="346"/>
                    </a:cubicBezTo>
                    <a:cubicBezTo>
                      <a:pt x="384" y="347"/>
                      <a:pt x="387" y="347"/>
                      <a:pt x="388" y="345"/>
                    </a:cubicBezTo>
                    <a:cubicBezTo>
                      <a:pt x="388" y="344"/>
                      <a:pt x="388" y="343"/>
                      <a:pt x="388" y="343"/>
                    </a:cubicBezTo>
                    <a:cubicBezTo>
                      <a:pt x="388" y="341"/>
                      <a:pt x="388" y="341"/>
                      <a:pt x="388" y="341"/>
                    </a:cubicBezTo>
                    <a:cubicBezTo>
                      <a:pt x="387" y="340"/>
                      <a:pt x="387" y="340"/>
                      <a:pt x="387" y="340"/>
                    </a:cubicBezTo>
                    <a:cubicBezTo>
                      <a:pt x="386" y="339"/>
                      <a:pt x="386" y="339"/>
                      <a:pt x="385" y="339"/>
                    </a:cubicBezTo>
                    <a:cubicBezTo>
                      <a:pt x="384" y="337"/>
                      <a:pt x="380" y="335"/>
                      <a:pt x="376" y="332"/>
                    </a:cubicBezTo>
                    <a:cubicBezTo>
                      <a:pt x="344" y="311"/>
                      <a:pt x="251" y="255"/>
                      <a:pt x="251" y="255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52" y="260"/>
                      <a:pt x="252" y="260"/>
                      <a:pt x="252" y="260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62"/>
                      <a:pt x="251" y="261"/>
                      <a:pt x="252" y="260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49" y="262"/>
                      <a:pt x="249" y="262"/>
                      <a:pt x="249" y="262"/>
                    </a:cubicBezTo>
                    <a:cubicBezTo>
                      <a:pt x="249" y="262"/>
                      <a:pt x="249" y="262"/>
                      <a:pt x="250" y="262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49" y="262"/>
                      <a:pt x="249" y="262"/>
                      <a:pt x="249" y="262"/>
                    </a:cubicBezTo>
                    <a:cubicBezTo>
                      <a:pt x="249" y="260"/>
                      <a:pt x="249" y="260"/>
                      <a:pt x="249" y="260"/>
                    </a:cubicBezTo>
                    <a:cubicBezTo>
                      <a:pt x="248" y="262"/>
                      <a:pt x="248" y="262"/>
                      <a:pt x="248" y="262"/>
                    </a:cubicBezTo>
                    <a:cubicBezTo>
                      <a:pt x="249" y="262"/>
                      <a:pt x="249" y="262"/>
                      <a:pt x="249" y="262"/>
                    </a:cubicBezTo>
                    <a:cubicBezTo>
                      <a:pt x="249" y="260"/>
                      <a:pt x="249" y="260"/>
                      <a:pt x="249" y="260"/>
                    </a:cubicBezTo>
                    <a:cubicBezTo>
                      <a:pt x="248" y="262"/>
                      <a:pt x="248" y="262"/>
                      <a:pt x="248" y="262"/>
                    </a:cubicBezTo>
                    <a:cubicBezTo>
                      <a:pt x="248" y="262"/>
                      <a:pt x="250" y="262"/>
                      <a:pt x="251" y="263"/>
                    </a:cubicBezTo>
                    <a:cubicBezTo>
                      <a:pt x="256" y="265"/>
                      <a:pt x="267" y="271"/>
                      <a:pt x="281" y="278"/>
                    </a:cubicBezTo>
                    <a:cubicBezTo>
                      <a:pt x="301" y="289"/>
                      <a:pt x="327" y="304"/>
                      <a:pt x="349" y="315"/>
                    </a:cubicBezTo>
                    <a:cubicBezTo>
                      <a:pt x="359" y="321"/>
                      <a:pt x="369" y="326"/>
                      <a:pt x="376" y="330"/>
                    </a:cubicBezTo>
                    <a:cubicBezTo>
                      <a:pt x="380" y="332"/>
                      <a:pt x="383" y="333"/>
                      <a:pt x="385" y="334"/>
                    </a:cubicBezTo>
                    <a:cubicBezTo>
                      <a:pt x="386" y="335"/>
                      <a:pt x="388" y="335"/>
                      <a:pt x="388" y="336"/>
                    </a:cubicBezTo>
                    <a:cubicBezTo>
                      <a:pt x="389" y="336"/>
                      <a:pt x="389" y="336"/>
                      <a:pt x="390" y="336"/>
                    </a:cubicBezTo>
                    <a:cubicBezTo>
                      <a:pt x="390" y="336"/>
                      <a:pt x="391" y="336"/>
                      <a:pt x="391" y="336"/>
                    </a:cubicBezTo>
                    <a:cubicBezTo>
                      <a:pt x="392" y="336"/>
                      <a:pt x="392" y="336"/>
                      <a:pt x="393" y="336"/>
                    </a:cubicBezTo>
                    <a:cubicBezTo>
                      <a:pt x="393" y="336"/>
                      <a:pt x="394" y="335"/>
                      <a:pt x="395" y="334"/>
                    </a:cubicBezTo>
                    <a:cubicBezTo>
                      <a:pt x="395" y="334"/>
                      <a:pt x="395" y="334"/>
                      <a:pt x="395" y="334"/>
                    </a:cubicBezTo>
                    <a:cubicBezTo>
                      <a:pt x="395" y="334"/>
                      <a:pt x="396" y="333"/>
                      <a:pt x="396" y="332"/>
                    </a:cubicBezTo>
                    <a:cubicBezTo>
                      <a:pt x="396" y="331"/>
                      <a:pt x="395" y="331"/>
                      <a:pt x="395" y="330"/>
                    </a:cubicBezTo>
                    <a:cubicBezTo>
                      <a:pt x="395" y="330"/>
                      <a:pt x="395" y="329"/>
                      <a:pt x="394" y="329"/>
                    </a:cubicBezTo>
                    <a:cubicBezTo>
                      <a:pt x="394" y="329"/>
                      <a:pt x="393" y="328"/>
                      <a:pt x="393" y="328"/>
                    </a:cubicBezTo>
                    <a:cubicBezTo>
                      <a:pt x="391" y="326"/>
                      <a:pt x="387" y="324"/>
                      <a:pt x="382" y="321"/>
                    </a:cubicBezTo>
                    <a:cubicBezTo>
                      <a:pt x="348" y="298"/>
                      <a:pt x="248" y="238"/>
                      <a:pt x="248" y="238"/>
                    </a:cubicBezTo>
                    <a:cubicBezTo>
                      <a:pt x="246" y="241"/>
                      <a:pt x="246" y="241"/>
                      <a:pt x="246" y="241"/>
                    </a:cubicBezTo>
                    <a:cubicBezTo>
                      <a:pt x="244" y="245"/>
                      <a:pt x="244" y="245"/>
                      <a:pt x="244" y="245"/>
                    </a:cubicBezTo>
                    <a:cubicBezTo>
                      <a:pt x="400" y="322"/>
                      <a:pt x="400" y="322"/>
                      <a:pt x="400" y="322"/>
                    </a:cubicBezTo>
                    <a:cubicBezTo>
                      <a:pt x="402" y="323"/>
                      <a:pt x="404" y="322"/>
                      <a:pt x="405" y="320"/>
                    </a:cubicBezTo>
                    <a:cubicBezTo>
                      <a:pt x="407" y="318"/>
                      <a:pt x="406" y="316"/>
                      <a:pt x="404" y="315"/>
                    </a:cubicBezTo>
                    <a:cubicBezTo>
                      <a:pt x="404" y="315"/>
                      <a:pt x="402" y="313"/>
                      <a:pt x="397" y="311"/>
                    </a:cubicBezTo>
                    <a:cubicBezTo>
                      <a:pt x="383" y="302"/>
                      <a:pt x="345" y="279"/>
                      <a:pt x="312" y="258"/>
                    </a:cubicBezTo>
                    <a:cubicBezTo>
                      <a:pt x="295" y="247"/>
                      <a:pt x="279" y="238"/>
                      <a:pt x="268" y="230"/>
                    </a:cubicBezTo>
                    <a:cubicBezTo>
                      <a:pt x="262" y="227"/>
                      <a:pt x="257" y="224"/>
                      <a:pt x="254" y="221"/>
                    </a:cubicBezTo>
                    <a:cubicBezTo>
                      <a:pt x="252" y="220"/>
                      <a:pt x="251" y="219"/>
                      <a:pt x="250" y="219"/>
                    </a:cubicBezTo>
                    <a:cubicBezTo>
                      <a:pt x="250" y="219"/>
                      <a:pt x="250" y="218"/>
                      <a:pt x="249" y="218"/>
                    </a:cubicBezTo>
                    <a:cubicBezTo>
                      <a:pt x="249" y="218"/>
                      <a:pt x="249" y="218"/>
                      <a:pt x="249" y="218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50" y="218"/>
                      <a:pt x="250" y="218"/>
                      <a:pt x="250" y="218"/>
                    </a:cubicBezTo>
                    <a:cubicBezTo>
                      <a:pt x="249" y="218"/>
                      <a:pt x="249" y="218"/>
                      <a:pt x="249" y="218"/>
                    </a:cubicBezTo>
                    <a:cubicBezTo>
                      <a:pt x="248" y="220"/>
                      <a:pt x="248" y="220"/>
                      <a:pt x="248" y="220"/>
                    </a:cubicBezTo>
                    <a:cubicBezTo>
                      <a:pt x="250" y="218"/>
                      <a:pt x="250" y="218"/>
                      <a:pt x="250" y="218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19"/>
                      <a:pt x="250" y="219"/>
                      <a:pt x="250" y="219"/>
                    </a:cubicBezTo>
                    <a:cubicBezTo>
                      <a:pt x="250" y="218"/>
                      <a:pt x="250" y="218"/>
                      <a:pt x="250" y="218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19"/>
                      <a:pt x="250" y="219"/>
                      <a:pt x="250" y="219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0"/>
                      <a:pt x="250" y="220"/>
                      <a:pt x="250" y="220"/>
                    </a:cubicBezTo>
                    <a:cubicBezTo>
                      <a:pt x="250" y="219"/>
                      <a:pt x="250" y="219"/>
                      <a:pt x="250" y="219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0"/>
                      <a:pt x="250" y="220"/>
                      <a:pt x="250" y="220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1"/>
                      <a:pt x="251" y="221"/>
                      <a:pt x="251" y="221"/>
                    </a:cubicBezTo>
                    <a:cubicBezTo>
                      <a:pt x="251" y="220"/>
                      <a:pt x="250" y="220"/>
                      <a:pt x="250" y="220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1"/>
                      <a:pt x="251" y="221"/>
                      <a:pt x="251" y="221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51" y="222"/>
                      <a:pt x="251" y="221"/>
                      <a:pt x="251" y="221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4"/>
                      <a:pt x="250" y="224"/>
                      <a:pt x="250" y="224"/>
                    </a:cubicBezTo>
                    <a:cubicBezTo>
                      <a:pt x="250" y="223"/>
                      <a:pt x="250" y="223"/>
                      <a:pt x="251" y="222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50" y="224"/>
                      <a:pt x="250" y="224"/>
                      <a:pt x="250" y="224"/>
                    </a:cubicBezTo>
                    <a:cubicBezTo>
                      <a:pt x="247" y="221"/>
                      <a:pt x="247" y="221"/>
                      <a:pt x="247" y="221"/>
                    </a:cubicBezTo>
                    <a:cubicBezTo>
                      <a:pt x="245" y="225"/>
                      <a:pt x="245" y="225"/>
                      <a:pt x="245" y="225"/>
                    </a:cubicBezTo>
                    <a:cubicBezTo>
                      <a:pt x="245" y="225"/>
                      <a:pt x="286" y="246"/>
                      <a:pt x="327" y="267"/>
                    </a:cubicBezTo>
                    <a:cubicBezTo>
                      <a:pt x="348" y="278"/>
                      <a:pt x="369" y="289"/>
                      <a:pt x="384" y="297"/>
                    </a:cubicBezTo>
                    <a:cubicBezTo>
                      <a:pt x="392" y="301"/>
                      <a:pt x="399" y="304"/>
                      <a:pt x="404" y="307"/>
                    </a:cubicBezTo>
                    <a:cubicBezTo>
                      <a:pt x="406" y="308"/>
                      <a:pt x="408" y="309"/>
                      <a:pt x="409" y="309"/>
                    </a:cubicBezTo>
                    <a:cubicBezTo>
                      <a:pt x="410" y="310"/>
                      <a:pt x="411" y="310"/>
                      <a:pt x="411" y="310"/>
                    </a:cubicBezTo>
                    <a:cubicBezTo>
                      <a:pt x="412" y="310"/>
                      <a:pt x="412" y="310"/>
                      <a:pt x="412" y="310"/>
                    </a:cubicBezTo>
                    <a:cubicBezTo>
                      <a:pt x="412" y="310"/>
                      <a:pt x="412" y="310"/>
                      <a:pt x="412" y="310"/>
                    </a:cubicBezTo>
                    <a:cubicBezTo>
                      <a:pt x="412" y="310"/>
                      <a:pt x="412" y="311"/>
                      <a:pt x="413" y="311"/>
                    </a:cubicBezTo>
                    <a:cubicBezTo>
                      <a:pt x="413" y="311"/>
                      <a:pt x="414" y="311"/>
                      <a:pt x="414" y="310"/>
                    </a:cubicBezTo>
                    <a:cubicBezTo>
                      <a:pt x="415" y="310"/>
                      <a:pt x="416" y="310"/>
                      <a:pt x="417" y="309"/>
                    </a:cubicBezTo>
                    <a:cubicBezTo>
                      <a:pt x="417" y="309"/>
                      <a:pt x="417" y="309"/>
                      <a:pt x="417" y="309"/>
                    </a:cubicBezTo>
                    <a:cubicBezTo>
                      <a:pt x="417" y="308"/>
                      <a:pt x="417" y="307"/>
                      <a:pt x="417" y="306"/>
                    </a:cubicBezTo>
                    <a:cubicBezTo>
                      <a:pt x="417" y="305"/>
                      <a:pt x="417" y="304"/>
                      <a:pt x="417" y="303"/>
                    </a:cubicBezTo>
                    <a:cubicBezTo>
                      <a:pt x="416" y="302"/>
                      <a:pt x="415" y="301"/>
                      <a:pt x="414" y="299"/>
                    </a:cubicBezTo>
                    <a:cubicBezTo>
                      <a:pt x="411" y="297"/>
                      <a:pt x="408" y="294"/>
                      <a:pt x="403" y="290"/>
                    </a:cubicBezTo>
                    <a:cubicBezTo>
                      <a:pt x="385" y="277"/>
                      <a:pt x="352" y="255"/>
                      <a:pt x="312" y="230"/>
                    </a:cubicBezTo>
                    <a:cubicBezTo>
                      <a:pt x="190" y="154"/>
                      <a:pt x="7" y="48"/>
                      <a:pt x="7" y="48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7" y="55"/>
                      <a:pt x="8" y="54"/>
                      <a:pt x="8" y="53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6" y="55"/>
                      <a:pt x="7" y="55"/>
                      <a:pt x="8" y="55"/>
                    </a:cubicBezTo>
                    <a:cubicBezTo>
                      <a:pt x="11" y="56"/>
                      <a:pt x="15" y="58"/>
                      <a:pt x="20" y="60"/>
                    </a:cubicBezTo>
                    <a:cubicBezTo>
                      <a:pt x="39" y="69"/>
                      <a:pt x="74" y="89"/>
                      <a:pt x="115" y="113"/>
                    </a:cubicBezTo>
                    <a:cubicBezTo>
                      <a:pt x="176" y="150"/>
                      <a:pt x="251" y="197"/>
                      <a:pt x="312" y="235"/>
                    </a:cubicBezTo>
                    <a:cubicBezTo>
                      <a:pt x="342" y="253"/>
                      <a:pt x="368" y="270"/>
                      <a:pt x="387" y="282"/>
                    </a:cubicBezTo>
                    <a:cubicBezTo>
                      <a:pt x="396" y="288"/>
                      <a:pt x="404" y="293"/>
                      <a:pt x="409" y="296"/>
                    </a:cubicBezTo>
                    <a:cubicBezTo>
                      <a:pt x="414" y="299"/>
                      <a:pt x="417" y="301"/>
                      <a:pt x="417" y="301"/>
                    </a:cubicBezTo>
                    <a:cubicBezTo>
                      <a:pt x="418" y="302"/>
                      <a:pt x="419" y="302"/>
                      <a:pt x="420" y="301"/>
                    </a:cubicBezTo>
                    <a:cubicBezTo>
                      <a:pt x="421" y="301"/>
                      <a:pt x="422" y="301"/>
                      <a:pt x="422" y="300"/>
                    </a:cubicBezTo>
                    <a:cubicBezTo>
                      <a:pt x="423" y="299"/>
                      <a:pt x="423" y="298"/>
                      <a:pt x="423" y="297"/>
                    </a:cubicBezTo>
                    <a:cubicBezTo>
                      <a:pt x="423" y="296"/>
                      <a:pt x="422" y="295"/>
                      <a:pt x="421" y="294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2" y="46"/>
                      <a:pt x="13" y="45"/>
                      <a:pt x="13" y="44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1" y="46"/>
                      <a:pt x="11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10" y="46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9" y="46"/>
                      <a:pt x="9" y="46"/>
                      <a:pt x="10" y="47"/>
                    </a:cubicBezTo>
                    <a:cubicBezTo>
                      <a:pt x="19" y="51"/>
                      <a:pt x="49" y="70"/>
                      <a:pt x="90" y="94"/>
                    </a:cubicBezTo>
                    <a:cubicBezTo>
                      <a:pt x="151" y="131"/>
                      <a:pt x="237" y="182"/>
                      <a:pt x="308" y="223"/>
                    </a:cubicBezTo>
                    <a:cubicBezTo>
                      <a:pt x="344" y="244"/>
                      <a:pt x="376" y="263"/>
                      <a:pt x="401" y="276"/>
                    </a:cubicBezTo>
                    <a:cubicBezTo>
                      <a:pt x="413" y="283"/>
                      <a:pt x="423" y="289"/>
                      <a:pt x="430" y="292"/>
                    </a:cubicBezTo>
                    <a:cubicBezTo>
                      <a:pt x="434" y="294"/>
                      <a:pt x="437" y="296"/>
                      <a:pt x="439" y="297"/>
                    </a:cubicBezTo>
                    <a:cubicBezTo>
                      <a:pt x="441" y="297"/>
                      <a:pt x="442" y="298"/>
                      <a:pt x="443" y="298"/>
                    </a:cubicBezTo>
                    <a:cubicBezTo>
                      <a:pt x="444" y="298"/>
                      <a:pt x="444" y="298"/>
                      <a:pt x="446" y="298"/>
                    </a:cubicBezTo>
                    <a:cubicBezTo>
                      <a:pt x="446" y="298"/>
                      <a:pt x="446" y="298"/>
                      <a:pt x="447" y="298"/>
                    </a:cubicBezTo>
                    <a:cubicBezTo>
                      <a:pt x="448" y="298"/>
                      <a:pt x="449" y="297"/>
                      <a:pt x="449" y="296"/>
                    </a:cubicBezTo>
                    <a:cubicBezTo>
                      <a:pt x="449" y="296"/>
                      <a:pt x="449" y="296"/>
                      <a:pt x="449" y="296"/>
                    </a:cubicBezTo>
                    <a:cubicBezTo>
                      <a:pt x="450" y="296"/>
                      <a:pt x="450" y="295"/>
                      <a:pt x="450" y="294"/>
                    </a:cubicBezTo>
                    <a:cubicBezTo>
                      <a:pt x="450" y="293"/>
                      <a:pt x="450" y="292"/>
                      <a:pt x="449" y="292"/>
                    </a:cubicBezTo>
                    <a:cubicBezTo>
                      <a:pt x="449" y="291"/>
                      <a:pt x="449" y="291"/>
                      <a:pt x="448" y="290"/>
                    </a:cubicBezTo>
                    <a:cubicBezTo>
                      <a:pt x="447" y="290"/>
                      <a:pt x="446" y="289"/>
                      <a:pt x="445" y="288"/>
                    </a:cubicBezTo>
                    <a:cubicBezTo>
                      <a:pt x="440" y="284"/>
                      <a:pt x="429" y="277"/>
                      <a:pt x="415" y="268"/>
                    </a:cubicBezTo>
                    <a:cubicBezTo>
                      <a:pt x="315" y="203"/>
                      <a:pt x="27" y="28"/>
                      <a:pt x="27" y="27"/>
                    </a:cubicBezTo>
                    <a:cubicBezTo>
                      <a:pt x="26" y="27"/>
                      <a:pt x="25" y="27"/>
                      <a:pt x="24" y="27"/>
                    </a:cubicBezTo>
                    <a:cubicBezTo>
                      <a:pt x="22" y="27"/>
                      <a:pt x="22" y="28"/>
                      <a:pt x="21" y="29"/>
                    </a:cubicBezTo>
                    <a:cubicBezTo>
                      <a:pt x="20" y="30"/>
                      <a:pt x="20" y="31"/>
                      <a:pt x="21" y="32"/>
                    </a:cubicBezTo>
                    <a:cubicBezTo>
                      <a:pt x="21" y="33"/>
                      <a:pt x="21" y="34"/>
                      <a:pt x="22" y="34"/>
                    </a:cubicBezTo>
                    <a:cubicBezTo>
                      <a:pt x="22" y="34"/>
                      <a:pt x="132" y="101"/>
                      <a:pt x="242" y="167"/>
                    </a:cubicBezTo>
                    <a:cubicBezTo>
                      <a:pt x="298" y="200"/>
                      <a:pt x="353" y="233"/>
                      <a:pt x="396" y="258"/>
                    </a:cubicBezTo>
                    <a:cubicBezTo>
                      <a:pt x="417" y="270"/>
                      <a:pt x="435" y="281"/>
                      <a:pt x="449" y="288"/>
                    </a:cubicBezTo>
                    <a:cubicBezTo>
                      <a:pt x="455" y="292"/>
                      <a:pt x="461" y="295"/>
                      <a:pt x="465" y="297"/>
                    </a:cubicBezTo>
                    <a:cubicBezTo>
                      <a:pt x="467" y="298"/>
                      <a:pt x="468" y="298"/>
                      <a:pt x="470" y="299"/>
                    </a:cubicBezTo>
                    <a:cubicBezTo>
                      <a:pt x="470" y="299"/>
                      <a:pt x="471" y="299"/>
                      <a:pt x="471" y="300"/>
                    </a:cubicBezTo>
                    <a:cubicBezTo>
                      <a:pt x="472" y="300"/>
                      <a:pt x="472" y="300"/>
                      <a:pt x="473" y="300"/>
                    </a:cubicBezTo>
                    <a:cubicBezTo>
                      <a:pt x="474" y="300"/>
                      <a:pt x="474" y="300"/>
                      <a:pt x="475" y="300"/>
                    </a:cubicBezTo>
                    <a:cubicBezTo>
                      <a:pt x="476" y="300"/>
                      <a:pt x="477" y="299"/>
                      <a:pt x="477" y="298"/>
                    </a:cubicBezTo>
                    <a:cubicBezTo>
                      <a:pt x="478" y="297"/>
                      <a:pt x="478" y="296"/>
                      <a:pt x="478" y="295"/>
                    </a:cubicBezTo>
                    <a:cubicBezTo>
                      <a:pt x="477" y="294"/>
                      <a:pt x="477" y="293"/>
                      <a:pt x="476" y="293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0" y="14"/>
                      <a:pt x="28" y="15"/>
                      <a:pt x="27" y="17"/>
                    </a:cubicBezTo>
                    <a:cubicBezTo>
                      <a:pt x="26" y="18"/>
                      <a:pt x="26" y="21"/>
                      <a:pt x="28" y="22"/>
                    </a:cubicBezTo>
                    <a:cubicBezTo>
                      <a:pt x="28" y="22"/>
                      <a:pt x="140" y="93"/>
                      <a:pt x="257" y="164"/>
                    </a:cubicBezTo>
                    <a:cubicBezTo>
                      <a:pt x="315" y="199"/>
                      <a:pt x="374" y="235"/>
                      <a:pt x="421" y="261"/>
                    </a:cubicBezTo>
                    <a:cubicBezTo>
                      <a:pt x="444" y="275"/>
                      <a:pt x="465" y="286"/>
                      <a:pt x="480" y="294"/>
                    </a:cubicBezTo>
                    <a:cubicBezTo>
                      <a:pt x="488" y="297"/>
                      <a:pt x="494" y="300"/>
                      <a:pt x="500" y="303"/>
                    </a:cubicBezTo>
                    <a:cubicBezTo>
                      <a:pt x="502" y="304"/>
                      <a:pt x="505" y="305"/>
                      <a:pt x="507" y="305"/>
                    </a:cubicBezTo>
                    <a:cubicBezTo>
                      <a:pt x="509" y="306"/>
                      <a:pt x="510" y="306"/>
                      <a:pt x="512" y="306"/>
                    </a:cubicBezTo>
                    <a:cubicBezTo>
                      <a:pt x="513" y="306"/>
                      <a:pt x="514" y="306"/>
                      <a:pt x="515" y="306"/>
                    </a:cubicBezTo>
                    <a:cubicBezTo>
                      <a:pt x="515" y="305"/>
                      <a:pt x="517" y="305"/>
                      <a:pt x="517" y="304"/>
                    </a:cubicBezTo>
                    <a:cubicBezTo>
                      <a:pt x="517" y="304"/>
                      <a:pt x="517" y="304"/>
                      <a:pt x="517" y="304"/>
                    </a:cubicBezTo>
                    <a:cubicBezTo>
                      <a:pt x="518" y="303"/>
                      <a:pt x="518" y="302"/>
                      <a:pt x="518" y="301"/>
                    </a:cubicBezTo>
                    <a:cubicBezTo>
                      <a:pt x="518" y="301"/>
                      <a:pt x="518" y="300"/>
                      <a:pt x="518" y="300"/>
                    </a:cubicBezTo>
                    <a:cubicBezTo>
                      <a:pt x="517" y="299"/>
                      <a:pt x="517" y="299"/>
                      <a:pt x="517" y="299"/>
                    </a:cubicBezTo>
                    <a:cubicBezTo>
                      <a:pt x="516" y="298"/>
                      <a:pt x="516" y="298"/>
                      <a:pt x="516" y="298"/>
                    </a:cubicBezTo>
                    <a:cubicBezTo>
                      <a:pt x="516" y="298"/>
                      <a:pt x="515" y="297"/>
                      <a:pt x="513" y="296"/>
                    </a:cubicBezTo>
                    <a:cubicBezTo>
                      <a:pt x="508" y="293"/>
                      <a:pt x="498" y="286"/>
                      <a:pt x="482" y="276"/>
                    </a:cubicBezTo>
                    <a:cubicBezTo>
                      <a:pt x="373" y="207"/>
                      <a:pt x="41" y="1"/>
                      <a:pt x="41" y="1"/>
                    </a:cubicBezTo>
                    <a:cubicBezTo>
                      <a:pt x="39" y="0"/>
                      <a:pt x="37" y="1"/>
                      <a:pt x="36" y="3"/>
                    </a:cubicBezTo>
                    <a:cubicBezTo>
                      <a:pt x="35" y="5"/>
                      <a:pt x="35" y="7"/>
                      <a:pt x="37" y="8"/>
                    </a:cubicBezTo>
                    <a:cubicBezTo>
                      <a:pt x="37" y="8"/>
                      <a:pt x="39" y="9"/>
                      <a:pt x="42" y="12"/>
                    </a:cubicBezTo>
                    <a:cubicBezTo>
                      <a:pt x="69" y="28"/>
                      <a:pt x="186" y="100"/>
                      <a:pt x="297" y="169"/>
                    </a:cubicBezTo>
                    <a:cubicBezTo>
                      <a:pt x="352" y="204"/>
                      <a:pt x="406" y="237"/>
                      <a:pt x="446" y="262"/>
                    </a:cubicBezTo>
                    <a:cubicBezTo>
                      <a:pt x="466" y="275"/>
                      <a:pt x="482" y="285"/>
                      <a:pt x="494" y="293"/>
                    </a:cubicBezTo>
                    <a:cubicBezTo>
                      <a:pt x="499" y="296"/>
                      <a:pt x="504" y="299"/>
                      <a:pt x="507" y="301"/>
                    </a:cubicBezTo>
                    <a:cubicBezTo>
                      <a:pt x="508" y="302"/>
                      <a:pt x="510" y="303"/>
                      <a:pt x="510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2" y="303"/>
                      <a:pt x="512" y="303"/>
                      <a:pt x="512" y="303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2" y="303"/>
                      <a:pt x="512" y="303"/>
                      <a:pt x="512" y="303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0" y="304"/>
                      <a:pt x="510" y="304"/>
                      <a:pt x="510" y="304"/>
                    </a:cubicBezTo>
                    <a:cubicBezTo>
                      <a:pt x="511" y="304"/>
                      <a:pt x="511" y="304"/>
                      <a:pt x="511" y="304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0" y="304"/>
                      <a:pt x="510" y="304"/>
                      <a:pt x="510" y="304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301"/>
                      <a:pt x="510" y="301"/>
                      <a:pt x="510" y="301"/>
                    </a:cubicBezTo>
                    <a:cubicBezTo>
                      <a:pt x="510" y="303"/>
                      <a:pt x="510" y="303"/>
                      <a:pt x="510" y="304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301"/>
                      <a:pt x="510" y="301"/>
                      <a:pt x="510" y="301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299"/>
                      <a:pt x="510" y="299"/>
                      <a:pt x="510" y="299"/>
                    </a:cubicBezTo>
                    <a:cubicBezTo>
                      <a:pt x="510" y="300"/>
                      <a:pt x="510" y="301"/>
                      <a:pt x="510" y="301"/>
                    </a:cubicBezTo>
                    <a:cubicBezTo>
                      <a:pt x="514" y="301"/>
                      <a:pt x="514" y="301"/>
                      <a:pt x="514" y="301"/>
                    </a:cubicBezTo>
                    <a:cubicBezTo>
                      <a:pt x="510" y="299"/>
                      <a:pt x="510" y="299"/>
                      <a:pt x="510" y="299"/>
                    </a:cubicBezTo>
                    <a:cubicBezTo>
                      <a:pt x="510" y="299"/>
                      <a:pt x="510" y="299"/>
                      <a:pt x="510" y="299"/>
                    </a:cubicBezTo>
                    <a:cubicBezTo>
                      <a:pt x="513" y="301"/>
                      <a:pt x="513" y="301"/>
                      <a:pt x="513" y="301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1" y="299"/>
                      <a:pt x="510" y="299"/>
                    </a:cubicBezTo>
                    <a:cubicBezTo>
                      <a:pt x="513" y="301"/>
                      <a:pt x="513" y="301"/>
                      <a:pt x="513" y="301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300"/>
                      <a:pt x="512" y="300"/>
                      <a:pt x="512" y="300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300"/>
                      <a:pt x="512" y="300"/>
                      <a:pt x="512" y="300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2" y="298"/>
                      <a:pt x="512" y="298"/>
                    </a:cubicBezTo>
                    <a:cubicBezTo>
                      <a:pt x="512" y="298"/>
                      <a:pt x="511" y="298"/>
                      <a:pt x="509" y="297"/>
                    </a:cubicBezTo>
                    <a:cubicBezTo>
                      <a:pt x="506" y="297"/>
                      <a:pt x="501" y="295"/>
                      <a:pt x="495" y="292"/>
                    </a:cubicBezTo>
                    <a:cubicBezTo>
                      <a:pt x="472" y="281"/>
                      <a:pt x="431" y="259"/>
                      <a:pt x="384" y="231"/>
                    </a:cubicBezTo>
                    <a:cubicBezTo>
                      <a:pt x="312" y="189"/>
                      <a:pt x="224" y="135"/>
                      <a:pt x="154" y="92"/>
                    </a:cubicBezTo>
                    <a:cubicBezTo>
                      <a:pt x="119" y="70"/>
                      <a:pt x="89" y="51"/>
                      <a:pt x="67" y="37"/>
                    </a:cubicBezTo>
                    <a:cubicBezTo>
                      <a:pt x="56" y="30"/>
                      <a:pt x="47" y="25"/>
                      <a:pt x="41" y="21"/>
                    </a:cubicBezTo>
                    <a:cubicBezTo>
                      <a:pt x="35" y="17"/>
                      <a:pt x="32" y="15"/>
                      <a:pt x="32" y="15"/>
                    </a:cubicBezTo>
                    <a:cubicBezTo>
                      <a:pt x="31" y="15"/>
                      <a:pt x="30" y="15"/>
                      <a:pt x="29" y="15"/>
                    </a:cubicBezTo>
                    <a:cubicBezTo>
                      <a:pt x="28" y="15"/>
                      <a:pt x="27" y="16"/>
                      <a:pt x="27" y="17"/>
                    </a:cubicBezTo>
                    <a:cubicBezTo>
                      <a:pt x="26" y="17"/>
                      <a:pt x="26" y="19"/>
                      <a:pt x="26" y="20"/>
                    </a:cubicBezTo>
                    <a:cubicBezTo>
                      <a:pt x="26" y="21"/>
                      <a:pt x="27" y="21"/>
                      <a:pt x="28" y="22"/>
                    </a:cubicBezTo>
                    <a:cubicBezTo>
                      <a:pt x="472" y="299"/>
                      <a:pt x="472" y="299"/>
                      <a:pt x="472" y="299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0" y="294"/>
                      <a:pt x="470" y="294"/>
                      <a:pt x="470" y="294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2" y="292"/>
                      <a:pt x="472" y="292"/>
                      <a:pt x="472" y="292"/>
                    </a:cubicBezTo>
                    <a:cubicBezTo>
                      <a:pt x="472" y="292"/>
                      <a:pt x="471" y="293"/>
                      <a:pt x="470" y="294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2" y="292"/>
                      <a:pt x="472" y="292"/>
                      <a:pt x="472" y="292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3" y="292"/>
                      <a:pt x="473" y="292"/>
                      <a:pt x="473" y="292"/>
                    </a:cubicBezTo>
                    <a:cubicBezTo>
                      <a:pt x="473" y="292"/>
                      <a:pt x="473" y="292"/>
                      <a:pt x="472" y="292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3" y="292"/>
                      <a:pt x="473" y="292"/>
                      <a:pt x="473" y="292"/>
                    </a:cubicBezTo>
                    <a:cubicBezTo>
                      <a:pt x="473" y="294"/>
                      <a:pt x="473" y="294"/>
                      <a:pt x="473" y="294"/>
                    </a:cubicBezTo>
                    <a:cubicBezTo>
                      <a:pt x="474" y="292"/>
                      <a:pt x="474" y="292"/>
                      <a:pt x="474" y="292"/>
                    </a:cubicBezTo>
                    <a:cubicBezTo>
                      <a:pt x="473" y="292"/>
                      <a:pt x="473" y="292"/>
                      <a:pt x="473" y="292"/>
                    </a:cubicBezTo>
                    <a:cubicBezTo>
                      <a:pt x="473" y="294"/>
                      <a:pt x="473" y="294"/>
                      <a:pt x="473" y="294"/>
                    </a:cubicBezTo>
                    <a:cubicBezTo>
                      <a:pt x="474" y="292"/>
                      <a:pt x="474" y="292"/>
                      <a:pt x="474" y="292"/>
                    </a:cubicBezTo>
                    <a:cubicBezTo>
                      <a:pt x="474" y="292"/>
                      <a:pt x="474" y="292"/>
                      <a:pt x="474" y="292"/>
                    </a:cubicBezTo>
                    <a:cubicBezTo>
                      <a:pt x="474" y="292"/>
                      <a:pt x="473" y="292"/>
                      <a:pt x="471" y="291"/>
                    </a:cubicBezTo>
                    <a:cubicBezTo>
                      <a:pt x="466" y="288"/>
                      <a:pt x="455" y="282"/>
                      <a:pt x="440" y="274"/>
                    </a:cubicBezTo>
                    <a:cubicBezTo>
                      <a:pt x="386" y="244"/>
                      <a:pt x="283" y="182"/>
                      <a:pt x="193" y="128"/>
                    </a:cubicBezTo>
                    <a:cubicBezTo>
                      <a:pt x="148" y="101"/>
                      <a:pt x="106" y="76"/>
                      <a:pt x="76" y="57"/>
                    </a:cubicBezTo>
                    <a:cubicBezTo>
                      <a:pt x="61" y="48"/>
                      <a:pt x="48" y="41"/>
                      <a:pt x="40" y="36"/>
                    </a:cubicBezTo>
                    <a:cubicBezTo>
                      <a:pt x="31" y="30"/>
                      <a:pt x="27" y="27"/>
                      <a:pt x="27" y="27"/>
                    </a:cubicBezTo>
                    <a:cubicBezTo>
                      <a:pt x="25" y="26"/>
                      <a:pt x="22" y="27"/>
                      <a:pt x="21" y="29"/>
                    </a:cubicBezTo>
                    <a:cubicBezTo>
                      <a:pt x="20" y="31"/>
                      <a:pt x="20" y="33"/>
                      <a:pt x="22" y="34"/>
                    </a:cubicBezTo>
                    <a:cubicBezTo>
                      <a:pt x="22" y="34"/>
                      <a:pt x="24" y="35"/>
                      <a:pt x="27" y="37"/>
                    </a:cubicBezTo>
                    <a:cubicBezTo>
                      <a:pt x="50" y="51"/>
                      <a:pt x="154" y="115"/>
                      <a:pt x="253" y="175"/>
                    </a:cubicBezTo>
                    <a:cubicBezTo>
                      <a:pt x="302" y="206"/>
                      <a:pt x="350" y="236"/>
                      <a:pt x="385" y="258"/>
                    </a:cubicBezTo>
                    <a:cubicBezTo>
                      <a:pt x="403" y="269"/>
                      <a:pt x="418" y="279"/>
                      <a:pt x="428" y="286"/>
                    </a:cubicBezTo>
                    <a:cubicBezTo>
                      <a:pt x="433" y="289"/>
                      <a:pt x="437" y="292"/>
                      <a:pt x="439" y="294"/>
                    </a:cubicBezTo>
                    <a:cubicBezTo>
                      <a:pt x="441" y="295"/>
                      <a:pt x="442" y="295"/>
                      <a:pt x="442" y="296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4" y="295"/>
                      <a:pt x="444" y="295"/>
                      <a:pt x="444" y="295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4" y="295"/>
                      <a:pt x="444" y="295"/>
                      <a:pt x="444" y="295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2" y="294"/>
                      <a:pt x="442" y="294"/>
                      <a:pt x="442" y="294"/>
                    </a:cubicBezTo>
                    <a:cubicBezTo>
                      <a:pt x="442" y="295"/>
                      <a:pt x="442" y="296"/>
                      <a:pt x="443" y="296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2" y="294"/>
                      <a:pt x="442" y="294"/>
                      <a:pt x="442" y="294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2" y="293"/>
                      <a:pt x="442" y="294"/>
                      <a:pt x="442" y="294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4" y="291"/>
                      <a:pt x="444" y="291"/>
                      <a:pt x="444" y="291"/>
                    </a:cubicBezTo>
                    <a:cubicBezTo>
                      <a:pt x="444" y="291"/>
                      <a:pt x="443" y="291"/>
                      <a:pt x="443" y="292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4" y="291"/>
                      <a:pt x="444" y="291"/>
                      <a:pt x="444" y="291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5" y="290"/>
                      <a:pt x="445" y="290"/>
                      <a:pt x="444" y="291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2"/>
                      <a:pt x="446" y="292"/>
                      <a:pt x="446" y="292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2"/>
                      <a:pt x="446" y="292"/>
                      <a:pt x="446" y="292"/>
                    </a:cubicBezTo>
                    <a:cubicBezTo>
                      <a:pt x="446" y="290"/>
                      <a:pt x="446" y="290"/>
                      <a:pt x="446" y="290"/>
                    </a:cubicBezTo>
                    <a:cubicBezTo>
                      <a:pt x="446" y="290"/>
                      <a:pt x="445" y="290"/>
                      <a:pt x="443" y="290"/>
                    </a:cubicBezTo>
                    <a:cubicBezTo>
                      <a:pt x="438" y="288"/>
                      <a:pt x="427" y="282"/>
                      <a:pt x="412" y="274"/>
                    </a:cubicBezTo>
                    <a:cubicBezTo>
                      <a:pt x="361" y="246"/>
                      <a:pt x="261" y="187"/>
                      <a:pt x="174" y="135"/>
                    </a:cubicBezTo>
                    <a:cubicBezTo>
                      <a:pt x="131" y="109"/>
                      <a:pt x="91" y="85"/>
                      <a:pt x="61" y="67"/>
                    </a:cubicBezTo>
                    <a:cubicBezTo>
                      <a:pt x="46" y="59"/>
                      <a:pt x="34" y="51"/>
                      <a:pt x="26" y="46"/>
                    </a:cubicBezTo>
                    <a:cubicBezTo>
                      <a:pt x="21" y="44"/>
                      <a:pt x="18" y="42"/>
                      <a:pt x="16" y="41"/>
                    </a:cubicBezTo>
                    <a:cubicBezTo>
                      <a:pt x="14" y="40"/>
                      <a:pt x="14" y="39"/>
                      <a:pt x="13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0" y="38"/>
                    </a:cubicBezTo>
                    <a:cubicBezTo>
                      <a:pt x="10" y="38"/>
                      <a:pt x="9" y="38"/>
                      <a:pt x="9" y="38"/>
                    </a:cubicBezTo>
                    <a:cubicBezTo>
                      <a:pt x="8" y="38"/>
                      <a:pt x="7" y="39"/>
                      <a:pt x="7" y="40"/>
                    </a:cubicBezTo>
                    <a:cubicBezTo>
                      <a:pt x="5" y="42"/>
                      <a:pt x="6" y="44"/>
                      <a:pt x="8" y="45"/>
                    </a:cubicBezTo>
                    <a:cubicBezTo>
                      <a:pt x="417" y="301"/>
                      <a:pt x="417" y="301"/>
                      <a:pt x="417" y="301"/>
                    </a:cubicBezTo>
                    <a:cubicBezTo>
                      <a:pt x="419" y="302"/>
                      <a:pt x="421" y="302"/>
                      <a:pt x="422" y="300"/>
                    </a:cubicBezTo>
                    <a:cubicBezTo>
                      <a:pt x="423" y="298"/>
                      <a:pt x="423" y="295"/>
                      <a:pt x="421" y="294"/>
                    </a:cubicBezTo>
                    <a:cubicBezTo>
                      <a:pt x="421" y="294"/>
                      <a:pt x="324" y="233"/>
                      <a:pt x="224" y="171"/>
                    </a:cubicBezTo>
                    <a:cubicBezTo>
                      <a:pt x="174" y="140"/>
                      <a:pt x="123" y="109"/>
                      <a:pt x="83" y="86"/>
                    </a:cubicBezTo>
                    <a:cubicBezTo>
                      <a:pt x="63" y="74"/>
                      <a:pt x="46" y="65"/>
                      <a:pt x="33" y="58"/>
                    </a:cubicBezTo>
                    <a:cubicBezTo>
                      <a:pt x="26" y="54"/>
                      <a:pt x="21" y="52"/>
                      <a:pt x="16" y="50"/>
                    </a:cubicBezTo>
                    <a:cubicBezTo>
                      <a:pt x="14" y="49"/>
                      <a:pt x="12" y="48"/>
                      <a:pt x="11" y="48"/>
                    </a:cubicBezTo>
                    <a:cubicBezTo>
                      <a:pt x="9" y="47"/>
                      <a:pt x="7" y="47"/>
                      <a:pt x="6" y="47"/>
                    </a:cubicBezTo>
                    <a:cubicBezTo>
                      <a:pt x="5" y="47"/>
                      <a:pt x="5" y="47"/>
                      <a:pt x="4" y="47"/>
                    </a:cubicBezTo>
                    <a:cubicBezTo>
                      <a:pt x="3" y="47"/>
                      <a:pt x="2" y="48"/>
                      <a:pt x="1" y="49"/>
                    </a:cubicBezTo>
                    <a:cubicBezTo>
                      <a:pt x="1" y="50"/>
                      <a:pt x="0" y="51"/>
                      <a:pt x="1" y="52"/>
                    </a:cubicBezTo>
                    <a:cubicBezTo>
                      <a:pt x="1" y="53"/>
                      <a:pt x="2" y="54"/>
                      <a:pt x="3" y="55"/>
                    </a:cubicBezTo>
                    <a:cubicBezTo>
                      <a:pt x="3" y="55"/>
                      <a:pt x="4" y="56"/>
                      <a:pt x="7" y="57"/>
                    </a:cubicBezTo>
                    <a:cubicBezTo>
                      <a:pt x="30" y="70"/>
                      <a:pt x="131" y="129"/>
                      <a:pt x="226" y="187"/>
                    </a:cubicBezTo>
                    <a:cubicBezTo>
                      <a:pt x="274" y="215"/>
                      <a:pt x="320" y="244"/>
                      <a:pt x="354" y="266"/>
                    </a:cubicBezTo>
                    <a:cubicBezTo>
                      <a:pt x="372" y="278"/>
                      <a:pt x="386" y="287"/>
                      <a:pt x="395" y="294"/>
                    </a:cubicBezTo>
                    <a:cubicBezTo>
                      <a:pt x="400" y="298"/>
                      <a:pt x="404" y="301"/>
                      <a:pt x="407" y="304"/>
                    </a:cubicBezTo>
                    <a:cubicBezTo>
                      <a:pt x="408" y="305"/>
                      <a:pt x="409" y="306"/>
                      <a:pt x="409" y="306"/>
                    </a:cubicBezTo>
                    <a:cubicBezTo>
                      <a:pt x="410" y="307"/>
                      <a:pt x="410" y="307"/>
                      <a:pt x="410" y="307"/>
                    </a:cubicBezTo>
                    <a:cubicBezTo>
                      <a:pt x="410" y="306"/>
                      <a:pt x="410" y="306"/>
                      <a:pt x="410" y="306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0" y="307"/>
                      <a:pt x="410" y="307"/>
                      <a:pt x="410" y="307"/>
                    </a:cubicBezTo>
                    <a:cubicBezTo>
                      <a:pt x="410" y="306"/>
                      <a:pt x="410" y="306"/>
                      <a:pt x="410" y="306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09" y="306"/>
                      <a:pt x="409" y="306"/>
                      <a:pt x="409" y="306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09" y="306"/>
                      <a:pt x="409" y="306"/>
                      <a:pt x="409" y="306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0" y="305"/>
                      <a:pt x="409" y="306"/>
                      <a:pt x="409" y="306"/>
                    </a:cubicBezTo>
                    <a:cubicBezTo>
                      <a:pt x="412" y="306"/>
                      <a:pt x="412" y="306"/>
                      <a:pt x="412" y="306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2" y="303"/>
                      <a:pt x="412" y="303"/>
                      <a:pt x="412" y="303"/>
                    </a:cubicBezTo>
                    <a:cubicBezTo>
                      <a:pt x="411" y="303"/>
                      <a:pt x="411" y="303"/>
                      <a:pt x="410" y="304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2" y="303"/>
                      <a:pt x="412" y="303"/>
                      <a:pt x="412" y="303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3" y="303"/>
                      <a:pt x="413" y="303"/>
                      <a:pt x="413" y="303"/>
                    </a:cubicBezTo>
                    <a:cubicBezTo>
                      <a:pt x="413" y="303"/>
                      <a:pt x="413" y="303"/>
                      <a:pt x="412" y="303"/>
                    </a:cubicBezTo>
                    <a:cubicBezTo>
                      <a:pt x="413" y="307"/>
                      <a:pt x="413" y="307"/>
                      <a:pt x="413" y="307"/>
                    </a:cubicBezTo>
                    <a:cubicBezTo>
                      <a:pt x="413" y="303"/>
                      <a:pt x="413" y="303"/>
                      <a:pt x="413" y="303"/>
                    </a:cubicBezTo>
                    <a:cubicBezTo>
                      <a:pt x="413" y="306"/>
                      <a:pt x="413" y="306"/>
                      <a:pt x="413" y="306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3"/>
                      <a:pt x="414" y="303"/>
                      <a:pt x="413" y="303"/>
                    </a:cubicBezTo>
                    <a:cubicBezTo>
                      <a:pt x="413" y="306"/>
                      <a:pt x="413" y="306"/>
                      <a:pt x="413" y="306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5"/>
                      <a:pt x="414" y="305"/>
                      <a:pt x="414" y="305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5"/>
                      <a:pt x="414" y="305"/>
                      <a:pt x="414" y="305"/>
                    </a:cubicBezTo>
                    <a:cubicBezTo>
                      <a:pt x="414" y="303"/>
                      <a:pt x="414" y="303"/>
                      <a:pt x="414" y="303"/>
                    </a:cubicBezTo>
                    <a:cubicBezTo>
                      <a:pt x="414" y="303"/>
                      <a:pt x="414" y="303"/>
                      <a:pt x="414" y="302"/>
                    </a:cubicBezTo>
                    <a:cubicBezTo>
                      <a:pt x="412" y="302"/>
                      <a:pt x="408" y="300"/>
                      <a:pt x="402" y="297"/>
                    </a:cubicBezTo>
                    <a:cubicBezTo>
                      <a:pt x="382" y="287"/>
                      <a:pt x="344" y="267"/>
                      <a:pt x="311" y="250"/>
                    </a:cubicBezTo>
                    <a:cubicBezTo>
                      <a:pt x="294" y="241"/>
                      <a:pt x="278" y="233"/>
                      <a:pt x="267" y="227"/>
                    </a:cubicBezTo>
                    <a:cubicBezTo>
                      <a:pt x="261" y="224"/>
                      <a:pt x="257" y="222"/>
                      <a:pt x="254" y="220"/>
                    </a:cubicBezTo>
                    <a:cubicBezTo>
                      <a:pt x="250" y="219"/>
                      <a:pt x="249" y="218"/>
                      <a:pt x="249" y="218"/>
                    </a:cubicBezTo>
                    <a:cubicBezTo>
                      <a:pt x="247" y="217"/>
                      <a:pt x="245" y="217"/>
                      <a:pt x="244" y="219"/>
                    </a:cubicBezTo>
                    <a:cubicBezTo>
                      <a:pt x="243" y="219"/>
                      <a:pt x="243" y="220"/>
                      <a:pt x="243" y="220"/>
                    </a:cubicBezTo>
                    <a:cubicBezTo>
                      <a:pt x="243" y="221"/>
                      <a:pt x="243" y="221"/>
                      <a:pt x="243" y="221"/>
                    </a:cubicBezTo>
                    <a:cubicBezTo>
                      <a:pt x="243" y="223"/>
                      <a:pt x="243" y="223"/>
                      <a:pt x="243" y="223"/>
                    </a:cubicBezTo>
                    <a:cubicBezTo>
                      <a:pt x="244" y="224"/>
                      <a:pt x="244" y="224"/>
                      <a:pt x="244" y="224"/>
                    </a:cubicBezTo>
                    <a:cubicBezTo>
                      <a:pt x="245" y="225"/>
                      <a:pt x="245" y="225"/>
                      <a:pt x="245" y="225"/>
                    </a:cubicBezTo>
                    <a:cubicBezTo>
                      <a:pt x="245" y="225"/>
                      <a:pt x="246" y="226"/>
                      <a:pt x="248" y="227"/>
                    </a:cubicBezTo>
                    <a:cubicBezTo>
                      <a:pt x="259" y="234"/>
                      <a:pt x="297" y="258"/>
                      <a:pt x="332" y="280"/>
                    </a:cubicBezTo>
                    <a:cubicBezTo>
                      <a:pt x="368" y="302"/>
                      <a:pt x="400" y="322"/>
                      <a:pt x="400" y="322"/>
                    </a:cubicBezTo>
                    <a:cubicBezTo>
                      <a:pt x="402" y="318"/>
                      <a:pt x="402" y="318"/>
                      <a:pt x="402" y="318"/>
                    </a:cubicBezTo>
                    <a:cubicBezTo>
                      <a:pt x="404" y="315"/>
                      <a:pt x="404" y="315"/>
                      <a:pt x="404" y="315"/>
                    </a:cubicBezTo>
                    <a:cubicBezTo>
                      <a:pt x="247" y="237"/>
                      <a:pt x="247" y="237"/>
                      <a:pt x="247" y="237"/>
                    </a:cubicBezTo>
                    <a:cubicBezTo>
                      <a:pt x="245" y="236"/>
                      <a:pt x="243" y="237"/>
                      <a:pt x="242" y="239"/>
                    </a:cubicBezTo>
                    <a:cubicBezTo>
                      <a:pt x="241" y="241"/>
                      <a:pt x="242" y="243"/>
                      <a:pt x="244" y="244"/>
                    </a:cubicBezTo>
                    <a:cubicBezTo>
                      <a:pt x="244" y="244"/>
                      <a:pt x="246" y="246"/>
                      <a:pt x="250" y="248"/>
                    </a:cubicBezTo>
                    <a:cubicBezTo>
                      <a:pt x="264" y="257"/>
                      <a:pt x="299" y="278"/>
                      <a:pt x="330" y="297"/>
                    </a:cubicBezTo>
                    <a:cubicBezTo>
                      <a:pt x="346" y="307"/>
                      <a:pt x="361" y="316"/>
                      <a:pt x="372" y="323"/>
                    </a:cubicBezTo>
                    <a:cubicBezTo>
                      <a:pt x="377" y="327"/>
                      <a:pt x="381" y="330"/>
                      <a:pt x="384" y="332"/>
                    </a:cubicBezTo>
                    <a:cubicBezTo>
                      <a:pt x="386" y="333"/>
                      <a:pt x="387" y="334"/>
                      <a:pt x="388" y="334"/>
                    </a:cubicBezTo>
                    <a:cubicBezTo>
                      <a:pt x="388" y="335"/>
                      <a:pt x="388" y="335"/>
                      <a:pt x="388" y="335"/>
                    </a:cubicBezTo>
                    <a:cubicBezTo>
                      <a:pt x="390" y="333"/>
                      <a:pt x="390" y="333"/>
                      <a:pt x="390" y="333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88" y="335"/>
                      <a:pt x="388" y="335"/>
                      <a:pt x="388" y="335"/>
                    </a:cubicBezTo>
                    <a:cubicBezTo>
                      <a:pt x="390" y="333"/>
                      <a:pt x="390" y="333"/>
                      <a:pt x="390" y="333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2"/>
                      <a:pt x="388" y="332"/>
                      <a:pt x="388" y="332"/>
                    </a:cubicBezTo>
                    <a:cubicBezTo>
                      <a:pt x="388" y="333"/>
                      <a:pt x="388" y="333"/>
                      <a:pt x="388" y="334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88" y="332"/>
                      <a:pt x="388" y="332"/>
                      <a:pt x="388" y="332"/>
                    </a:cubicBezTo>
                    <a:cubicBezTo>
                      <a:pt x="392" y="332"/>
                      <a:pt x="392" y="332"/>
                      <a:pt x="392" y="332"/>
                    </a:cubicBezTo>
                    <a:cubicBezTo>
                      <a:pt x="388" y="330"/>
                      <a:pt x="388" y="330"/>
                      <a:pt x="388" y="330"/>
                    </a:cubicBezTo>
                    <a:cubicBezTo>
                      <a:pt x="388" y="331"/>
                      <a:pt x="388" y="332"/>
                      <a:pt x="388" y="332"/>
                    </a:cubicBezTo>
                    <a:cubicBezTo>
                      <a:pt x="392" y="332"/>
                      <a:pt x="392" y="332"/>
                      <a:pt x="392" y="332"/>
                    </a:cubicBezTo>
                    <a:cubicBezTo>
                      <a:pt x="388" y="330"/>
                      <a:pt x="388" y="330"/>
                      <a:pt x="388" y="330"/>
                    </a:cubicBezTo>
                    <a:cubicBezTo>
                      <a:pt x="392" y="332"/>
                      <a:pt x="392" y="332"/>
                      <a:pt x="392" y="332"/>
                    </a:cubicBezTo>
                    <a:cubicBezTo>
                      <a:pt x="388" y="330"/>
                      <a:pt x="388" y="330"/>
                      <a:pt x="388" y="330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0" y="328"/>
                      <a:pt x="390" y="328"/>
                      <a:pt x="390" y="328"/>
                    </a:cubicBezTo>
                    <a:cubicBezTo>
                      <a:pt x="390" y="329"/>
                      <a:pt x="389" y="329"/>
                      <a:pt x="388" y="330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0" y="328"/>
                      <a:pt x="390" y="328"/>
                      <a:pt x="390" y="328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1" y="328"/>
                      <a:pt x="391" y="328"/>
                      <a:pt x="391" y="328"/>
                    </a:cubicBezTo>
                    <a:cubicBezTo>
                      <a:pt x="391" y="328"/>
                      <a:pt x="391" y="328"/>
                      <a:pt x="390" y="328"/>
                    </a:cubicBezTo>
                    <a:cubicBezTo>
                      <a:pt x="391" y="332"/>
                      <a:pt x="391" y="332"/>
                      <a:pt x="391" y="332"/>
                    </a:cubicBezTo>
                    <a:cubicBezTo>
                      <a:pt x="391" y="328"/>
                      <a:pt x="391" y="328"/>
                      <a:pt x="391" y="328"/>
                    </a:cubicBezTo>
                    <a:cubicBezTo>
                      <a:pt x="391" y="330"/>
                      <a:pt x="391" y="330"/>
                      <a:pt x="391" y="330"/>
                    </a:cubicBezTo>
                    <a:cubicBezTo>
                      <a:pt x="392" y="328"/>
                      <a:pt x="392" y="328"/>
                      <a:pt x="392" y="328"/>
                    </a:cubicBezTo>
                    <a:cubicBezTo>
                      <a:pt x="391" y="328"/>
                      <a:pt x="391" y="328"/>
                      <a:pt x="391" y="328"/>
                    </a:cubicBezTo>
                    <a:cubicBezTo>
                      <a:pt x="391" y="330"/>
                      <a:pt x="391" y="330"/>
                      <a:pt x="391" y="330"/>
                    </a:cubicBezTo>
                    <a:cubicBezTo>
                      <a:pt x="392" y="328"/>
                      <a:pt x="392" y="328"/>
                      <a:pt x="392" y="328"/>
                    </a:cubicBezTo>
                    <a:cubicBezTo>
                      <a:pt x="392" y="328"/>
                      <a:pt x="391" y="328"/>
                      <a:pt x="389" y="327"/>
                    </a:cubicBezTo>
                    <a:cubicBezTo>
                      <a:pt x="384" y="325"/>
                      <a:pt x="373" y="319"/>
                      <a:pt x="359" y="312"/>
                    </a:cubicBezTo>
                    <a:cubicBezTo>
                      <a:pt x="339" y="301"/>
                      <a:pt x="313" y="287"/>
                      <a:pt x="292" y="275"/>
                    </a:cubicBezTo>
                    <a:cubicBezTo>
                      <a:pt x="281" y="269"/>
                      <a:pt x="271" y="264"/>
                      <a:pt x="264" y="260"/>
                    </a:cubicBezTo>
                    <a:cubicBezTo>
                      <a:pt x="260" y="258"/>
                      <a:pt x="257" y="257"/>
                      <a:pt x="255" y="256"/>
                    </a:cubicBezTo>
                    <a:cubicBezTo>
                      <a:pt x="254" y="255"/>
                      <a:pt x="253" y="255"/>
                      <a:pt x="252" y="255"/>
                    </a:cubicBezTo>
                    <a:cubicBezTo>
                      <a:pt x="251" y="254"/>
                      <a:pt x="251" y="254"/>
                      <a:pt x="250" y="254"/>
                    </a:cubicBezTo>
                    <a:cubicBezTo>
                      <a:pt x="250" y="254"/>
                      <a:pt x="250" y="254"/>
                      <a:pt x="249" y="254"/>
                    </a:cubicBezTo>
                    <a:cubicBezTo>
                      <a:pt x="248" y="254"/>
                      <a:pt x="248" y="254"/>
                      <a:pt x="247" y="254"/>
                    </a:cubicBezTo>
                    <a:cubicBezTo>
                      <a:pt x="247" y="254"/>
                      <a:pt x="246" y="255"/>
                      <a:pt x="245" y="256"/>
                    </a:cubicBezTo>
                    <a:cubicBezTo>
                      <a:pt x="245" y="257"/>
                      <a:pt x="244" y="258"/>
                      <a:pt x="245" y="259"/>
                    </a:cubicBezTo>
                    <a:cubicBezTo>
                      <a:pt x="245" y="260"/>
                      <a:pt x="246" y="261"/>
                      <a:pt x="246" y="261"/>
                    </a:cubicBezTo>
                    <a:cubicBezTo>
                      <a:pt x="246" y="261"/>
                      <a:pt x="249" y="263"/>
                      <a:pt x="252" y="265"/>
                    </a:cubicBezTo>
                    <a:cubicBezTo>
                      <a:pt x="265" y="273"/>
                      <a:pt x="298" y="293"/>
                      <a:pt x="327" y="311"/>
                    </a:cubicBezTo>
                    <a:cubicBezTo>
                      <a:pt x="342" y="320"/>
                      <a:pt x="355" y="329"/>
                      <a:pt x="365" y="335"/>
                    </a:cubicBezTo>
                    <a:cubicBezTo>
                      <a:pt x="370" y="338"/>
                      <a:pt x="375" y="341"/>
                      <a:pt x="377" y="343"/>
                    </a:cubicBezTo>
                    <a:cubicBezTo>
                      <a:pt x="379" y="344"/>
                      <a:pt x="380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3" y="344"/>
                      <a:pt x="383" y="344"/>
                      <a:pt x="383" y="344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3" y="344"/>
                      <a:pt x="383" y="344"/>
                      <a:pt x="383" y="344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5"/>
                      <a:pt x="381" y="345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0" y="343"/>
                      <a:pt x="380" y="343"/>
                      <a:pt x="380" y="343"/>
                    </a:cubicBezTo>
                    <a:cubicBezTo>
                      <a:pt x="380" y="344"/>
                      <a:pt x="381" y="344"/>
                      <a:pt x="381" y="345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0" y="343"/>
                      <a:pt x="380" y="343"/>
                      <a:pt x="380" y="343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1"/>
                      <a:pt x="381" y="341"/>
                      <a:pt x="381" y="341"/>
                    </a:cubicBezTo>
                    <a:cubicBezTo>
                      <a:pt x="380" y="341"/>
                      <a:pt x="380" y="342"/>
                      <a:pt x="380" y="343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1" y="341"/>
                      <a:pt x="381" y="341"/>
                      <a:pt x="381" y="341"/>
                    </a:cubicBezTo>
                    <a:cubicBezTo>
                      <a:pt x="384" y="343"/>
                      <a:pt x="384" y="343"/>
                      <a:pt x="384" y="343"/>
                    </a:cubicBezTo>
                    <a:cubicBezTo>
                      <a:pt x="386" y="339"/>
                      <a:pt x="386" y="339"/>
                      <a:pt x="386" y="339"/>
                    </a:cubicBezTo>
                    <a:cubicBezTo>
                      <a:pt x="245" y="269"/>
                      <a:pt x="245" y="269"/>
                      <a:pt x="245" y="269"/>
                    </a:cubicBezTo>
                    <a:cubicBezTo>
                      <a:pt x="244" y="268"/>
                      <a:pt x="242" y="269"/>
                      <a:pt x="240" y="270"/>
                    </a:cubicBezTo>
                    <a:cubicBezTo>
                      <a:pt x="240" y="271"/>
                      <a:pt x="240" y="271"/>
                      <a:pt x="240" y="272"/>
                    </a:cubicBezTo>
                    <a:cubicBezTo>
                      <a:pt x="239" y="272"/>
                      <a:pt x="239" y="273"/>
                      <a:pt x="239" y="273"/>
                    </a:cubicBezTo>
                    <a:cubicBezTo>
                      <a:pt x="239" y="274"/>
                      <a:pt x="240" y="275"/>
                      <a:pt x="240" y="275"/>
                    </a:cubicBezTo>
                    <a:cubicBezTo>
                      <a:pt x="240" y="276"/>
                      <a:pt x="241" y="276"/>
                      <a:pt x="241" y="276"/>
                    </a:cubicBezTo>
                    <a:cubicBezTo>
                      <a:pt x="241" y="276"/>
                      <a:pt x="241" y="276"/>
                      <a:pt x="241" y="276"/>
                    </a:cubicBezTo>
                    <a:cubicBezTo>
                      <a:pt x="242" y="277"/>
                      <a:pt x="243" y="277"/>
                      <a:pt x="244" y="278"/>
                    </a:cubicBezTo>
                    <a:cubicBezTo>
                      <a:pt x="254" y="285"/>
                      <a:pt x="287" y="305"/>
                      <a:pt x="318" y="324"/>
                    </a:cubicBezTo>
                    <a:cubicBezTo>
                      <a:pt x="348" y="343"/>
                      <a:pt x="376" y="361"/>
                      <a:pt x="376" y="361"/>
                    </a:cubicBezTo>
                    <a:cubicBezTo>
                      <a:pt x="378" y="357"/>
                      <a:pt x="378" y="357"/>
                      <a:pt x="378" y="357"/>
                    </a:cubicBezTo>
                    <a:cubicBezTo>
                      <a:pt x="380" y="354"/>
                      <a:pt x="380" y="354"/>
                      <a:pt x="380" y="354"/>
                    </a:cubicBezTo>
                    <a:cubicBezTo>
                      <a:pt x="240" y="283"/>
                      <a:pt x="240" y="283"/>
                      <a:pt x="240" y="283"/>
                    </a:cubicBezTo>
                    <a:cubicBezTo>
                      <a:pt x="238" y="282"/>
                      <a:pt x="236" y="283"/>
                      <a:pt x="235" y="285"/>
                    </a:cubicBezTo>
                    <a:cubicBezTo>
                      <a:pt x="234" y="287"/>
                      <a:pt x="234" y="289"/>
                      <a:pt x="236" y="290"/>
                    </a:cubicBezTo>
                    <a:cubicBezTo>
                      <a:pt x="288" y="322"/>
                      <a:pt x="288" y="322"/>
                      <a:pt x="288" y="322"/>
                    </a:cubicBezTo>
                    <a:cubicBezTo>
                      <a:pt x="238" y="300"/>
                      <a:pt x="238" y="300"/>
                      <a:pt x="238" y="300"/>
                    </a:cubicBezTo>
                    <a:cubicBezTo>
                      <a:pt x="236" y="299"/>
                      <a:pt x="233" y="300"/>
                      <a:pt x="232" y="302"/>
                    </a:cubicBezTo>
                    <a:cubicBezTo>
                      <a:pt x="231" y="304"/>
                      <a:pt x="232" y="306"/>
                      <a:pt x="234" y="307"/>
                    </a:cubicBezTo>
                    <a:cubicBezTo>
                      <a:pt x="245" y="314"/>
                      <a:pt x="245" y="314"/>
                      <a:pt x="245" y="314"/>
                    </a:cubicBezTo>
                    <a:cubicBezTo>
                      <a:pt x="247" y="315"/>
                      <a:pt x="249" y="315"/>
                      <a:pt x="251" y="313"/>
                    </a:cubicBezTo>
                    <a:cubicBezTo>
                      <a:pt x="252" y="311"/>
                      <a:pt x="251" y="309"/>
                      <a:pt x="249" y="30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33"/>
              <p:cNvSpPr/>
              <p:nvPr/>
            </p:nvSpPr>
            <p:spPr bwMode="auto">
              <a:xfrm>
                <a:off x="2976" y="2047"/>
                <a:ext cx="754" cy="943"/>
              </a:xfrm>
              <a:custGeom>
                <a:avLst/>
                <a:gdLst>
                  <a:gd name="T0" fmla="*/ 106 w 554"/>
                  <a:gd name="T1" fmla="*/ 635 h 693"/>
                  <a:gd name="T2" fmla="*/ 57 w 554"/>
                  <a:gd name="T3" fmla="*/ 568 h 693"/>
                  <a:gd name="T4" fmla="*/ 15 w 554"/>
                  <a:gd name="T5" fmla="*/ 442 h 693"/>
                  <a:gd name="T6" fmla="*/ 10 w 554"/>
                  <a:gd name="T7" fmla="*/ 386 h 693"/>
                  <a:gd name="T8" fmla="*/ 9 w 554"/>
                  <a:gd name="T9" fmla="*/ 374 h 693"/>
                  <a:gd name="T10" fmla="*/ 15 w 554"/>
                  <a:gd name="T11" fmla="*/ 348 h 693"/>
                  <a:gd name="T12" fmla="*/ 27 w 554"/>
                  <a:gd name="T13" fmla="*/ 294 h 693"/>
                  <a:gd name="T14" fmla="*/ 40 w 554"/>
                  <a:gd name="T15" fmla="*/ 246 h 693"/>
                  <a:gd name="T16" fmla="*/ 62 w 554"/>
                  <a:gd name="T17" fmla="*/ 206 h 693"/>
                  <a:gd name="T18" fmla="*/ 83 w 554"/>
                  <a:gd name="T19" fmla="*/ 162 h 693"/>
                  <a:gd name="T20" fmla="*/ 87 w 554"/>
                  <a:gd name="T21" fmla="*/ 150 h 693"/>
                  <a:gd name="T22" fmla="*/ 121 w 554"/>
                  <a:gd name="T23" fmla="*/ 116 h 693"/>
                  <a:gd name="T24" fmla="*/ 144 w 554"/>
                  <a:gd name="T25" fmla="*/ 100 h 693"/>
                  <a:gd name="T26" fmla="*/ 172 w 554"/>
                  <a:gd name="T27" fmla="*/ 77 h 693"/>
                  <a:gd name="T28" fmla="*/ 182 w 554"/>
                  <a:gd name="T29" fmla="*/ 68 h 693"/>
                  <a:gd name="T30" fmla="*/ 197 w 554"/>
                  <a:gd name="T31" fmla="*/ 59 h 693"/>
                  <a:gd name="T32" fmla="*/ 213 w 554"/>
                  <a:gd name="T33" fmla="*/ 45 h 693"/>
                  <a:gd name="T34" fmla="*/ 213 w 554"/>
                  <a:gd name="T35" fmla="*/ 52 h 693"/>
                  <a:gd name="T36" fmla="*/ 222 w 554"/>
                  <a:gd name="T37" fmla="*/ 41 h 693"/>
                  <a:gd name="T38" fmla="*/ 223 w 554"/>
                  <a:gd name="T39" fmla="*/ 45 h 693"/>
                  <a:gd name="T40" fmla="*/ 257 w 554"/>
                  <a:gd name="T41" fmla="*/ 36 h 693"/>
                  <a:gd name="T42" fmla="*/ 284 w 554"/>
                  <a:gd name="T43" fmla="*/ 16 h 693"/>
                  <a:gd name="T44" fmla="*/ 339 w 554"/>
                  <a:gd name="T45" fmla="*/ 15 h 693"/>
                  <a:gd name="T46" fmla="*/ 336 w 554"/>
                  <a:gd name="T47" fmla="*/ 13 h 693"/>
                  <a:gd name="T48" fmla="*/ 365 w 554"/>
                  <a:gd name="T49" fmla="*/ 8 h 693"/>
                  <a:gd name="T50" fmla="*/ 383 w 554"/>
                  <a:gd name="T51" fmla="*/ 8 h 693"/>
                  <a:gd name="T52" fmla="*/ 418 w 554"/>
                  <a:gd name="T53" fmla="*/ 6 h 693"/>
                  <a:gd name="T54" fmla="*/ 413 w 554"/>
                  <a:gd name="T55" fmla="*/ 8 h 693"/>
                  <a:gd name="T56" fmla="*/ 447 w 554"/>
                  <a:gd name="T57" fmla="*/ 12 h 693"/>
                  <a:gd name="T58" fmla="*/ 448 w 554"/>
                  <a:gd name="T59" fmla="*/ 13 h 693"/>
                  <a:gd name="T60" fmla="*/ 535 w 554"/>
                  <a:gd name="T61" fmla="*/ 27 h 693"/>
                  <a:gd name="T62" fmla="*/ 535 w 554"/>
                  <a:gd name="T63" fmla="*/ 32 h 693"/>
                  <a:gd name="T64" fmla="*/ 454 w 554"/>
                  <a:gd name="T65" fmla="*/ 6 h 693"/>
                  <a:gd name="T66" fmla="*/ 409 w 554"/>
                  <a:gd name="T67" fmla="*/ 4 h 693"/>
                  <a:gd name="T68" fmla="*/ 414 w 554"/>
                  <a:gd name="T69" fmla="*/ 3 h 693"/>
                  <a:gd name="T70" fmla="*/ 384 w 554"/>
                  <a:gd name="T71" fmla="*/ 6 h 693"/>
                  <a:gd name="T72" fmla="*/ 360 w 554"/>
                  <a:gd name="T73" fmla="*/ 7 h 693"/>
                  <a:gd name="T74" fmla="*/ 336 w 554"/>
                  <a:gd name="T75" fmla="*/ 7 h 693"/>
                  <a:gd name="T76" fmla="*/ 337 w 554"/>
                  <a:gd name="T77" fmla="*/ 7 h 693"/>
                  <a:gd name="T78" fmla="*/ 282 w 554"/>
                  <a:gd name="T79" fmla="*/ 24 h 693"/>
                  <a:gd name="T80" fmla="*/ 257 w 554"/>
                  <a:gd name="T81" fmla="*/ 31 h 693"/>
                  <a:gd name="T82" fmla="*/ 239 w 554"/>
                  <a:gd name="T83" fmla="*/ 39 h 693"/>
                  <a:gd name="T84" fmla="*/ 239 w 554"/>
                  <a:gd name="T85" fmla="*/ 33 h 693"/>
                  <a:gd name="T86" fmla="*/ 224 w 554"/>
                  <a:gd name="T87" fmla="*/ 42 h 693"/>
                  <a:gd name="T88" fmla="*/ 209 w 554"/>
                  <a:gd name="T89" fmla="*/ 45 h 693"/>
                  <a:gd name="T90" fmla="*/ 212 w 554"/>
                  <a:gd name="T91" fmla="*/ 47 h 693"/>
                  <a:gd name="T92" fmla="*/ 198 w 554"/>
                  <a:gd name="T93" fmla="*/ 55 h 693"/>
                  <a:gd name="T94" fmla="*/ 168 w 554"/>
                  <a:gd name="T95" fmla="*/ 77 h 693"/>
                  <a:gd name="T96" fmla="*/ 128 w 554"/>
                  <a:gd name="T97" fmla="*/ 109 h 693"/>
                  <a:gd name="T98" fmla="*/ 98 w 554"/>
                  <a:gd name="T99" fmla="*/ 136 h 693"/>
                  <a:gd name="T100" fmla="*/ 79 w 554"/>
                  <a:gd name="T101" fmla="*/ 169 h 693"/>
                  <a:gd name="T102" fmla="*/ 53 w 554"/>
                  <a:gd name="T103" fmla="*/ 204 h 693"/>
                  <a:gd name="T104" fmla="*/ 32 w 554"/>
                  <a:gd name="T105" fmla="*/ 240 h 693"/>
                  <a:gd name="T106" fmla="*/ 29 w 554"/>
                  <a:gd name="T107" fmla="*/ 266 h 693"/>
                  <a:gd name="T108" fmla="*/ 14 w 554"/>
                  <a:gd name="T109" fmla="*/ 321 h 693"/>
                  <a:gd name="T110" fmla="*/ 3 w 554"/>
                  <a:gd name="T111" fmla="*/ 377 h 693"/>
                  <a:gd name="T112" fmla="*/ 2 w 554"/>
                  <a:gd name="T113" fmla="*/ 389 h 693"/>
                  <a:gd name="T114" fmla="*/ 4 w 554"/>
                  <a:gd name="T115" fmla="*/ 424 h 693"/>
                  <a:gd name="T116" fmla="*/ 40 w 554"/>
                  <a:gd name="T117" fmla="*/ 550 h 693"/>
                  <a:gd name="T118" fmla="*/ 133 w 554"/>
                  <a:gd name="T119" fmla="*/ 677 h 693"/>
                  <a:gd name="T120" fmla="*/ 140 w 554"/>
                  <a:gd name="T121" fmla="*/ 679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4" h="693">
                    <a:moveTo>
                      <a:pt x="157" y="685"/>
                    </a:moveTo>
                    <a:cubicBezTo>
                      <a:pt x="142" y="676"/>
                      <a:pt x="142" y="676"/>
                      <a:pt x="142" y="676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43" y="681"/>
                      <a:pt x="143" y="681"/>
                      <a:pt x="143" y="681"/>
                    </a:cubicBezTo>
                    <a:cubicBezTo>
                      <a:pt x="144" y="680"/>
                      <a:pt x="144" y="679"/>
                      <a:pt x="144" y="679"/>
                    </a:cubicBezTo>
                    <a:cubicBezTo>
                      <a:pt x="144" y="678"/>
                      <a:pt x="144" y="678"/>
                      <a:pt x="144" y="677"/>
                    </a:cubicBezTo>
                    <a:cubicBezTo>
                      <a:pt x="143" y="677"/>
                      <a:pt x="143" y="677"/>
                      <a:pt x="143" y="677"/>
                    </a:cubicBezTo>
                    <a:cubicBezTo>
                      <a:pt x="143" y="676"/>
                      <a:pt x="143" y="676"/>
                      <a:pt x="142" y="675"/>
                    </a:cubicBezTo>
                    <a:cubicBezTo>
                      <a:pt x="141" y="674"/>
                      <a:pt x="138" y="670"/>
                      <a:pt x="134" y="666"/>
                    </a:cubicBezTo>
                    <a:cubicBezTo>
                      <a:pt x="129" y="660"/>
                      <a:pt x="121" y="653"/>
                      <a:pt x="116" y="646"/>
                    </a:cubicBezTo>
                    <a:cubicBezTo>
                      <a:pt x="113" y="643"/>
                      <a:pt x="110" y="640"/>
                      <a:pt x="108" y="638"/>
                    </a:cubicBezTo>
                    <a:cubicBezTo>
                      <a:pt x="108" y="637"/>
                      <a:pt x="107" y="636"/>
                      <a:pt x="106" y="636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5" y="636"/>
                      <a:pt x="105" y="636"/>
                      <a:pt x="105" y="636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5" y="636"/>
                      <a:pt x="105" y="636"/>
                      <a:pt x="105" y="636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7"/>
                      <a:pt x="106" y="637"/>
                      <a:pt x="106" y="637"/>
                    </a:cubicBezTo>
                    <a:cubicBezTo>
                      <a:pt x="106" y="636"/>
                      <a:pt x="106" y="635"/>
                      <a:pt x="106" y="635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7"/>
                      <a:pt x="106" y="637"/>
                      <a:pt x="106" y="637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9"/>
                      <a:pt x="106" y="639"/>
                      <a:pt x="106" y="639"/>
                    </a:cubicBezTo>
                    <a:cubicBezTo>
                      <a:pt x="106" y="638"/>
                      <a:pt x="106" y="637"/>
                      <a:pt x="106" y="637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9"/>
                      <a:pt x="106" y="639"/>
                      <a:pt x="106" y="639"/>
                    </a:cubicBezTo>
                    <a:cubicBezTo>
                      <a:pt x="106" y="638"/>
                      <a:pt x="107" y="637"/>
                      <a:pt x="106" y="636"/>
                    </a:cubicBezTo>
                    <a:cubicBezTo>
                      <a:pt x="106" y="635"/>
                      <a:pt x="106" y="634"/>
                      <a:pt x="105" y="633"/>
                    </a:cubicBezTo>
                    <a:cubicBezTo>
                      <a:pt x="98" y="629"/>
                      <a:pt x="98" y="629"/>
                      <a:pt x="98" y="629"/>
                    </a:cubicBezTo>
                    <a:cubicBezTo>
                      <a:pt x="75" y="595"/>
                      <a:pt x="75" y="595"/>
                      <a:pt x="75" y="595"/>
                    </a:cubicBezTo>
                    <a:cubicBezTo>
                      <a:pt x="75" y="595"/>
                      <a:pt x="75" y="595"/>
                      <a:pt x="74" y="594"/>
                    </a:cubicBezTo>
                    <a:cubicBezTo>
                      <a:pt x="72" y="593"/>
                      <a:pt x="72" y="593"/>
                      <a:pt x="72" y="593"/>
                    </a:cubicBezTo>
                    <a:cubicBezTo>
                      <a:pt x="58" y="569"/>
                      <a:pt x="58" y="569"/>
                      <a:pt x="58" y="569"/>
                    </a:cubicBezTo>
                    <a:cubicBezTo>
                      <a:pt x="58" y="568"/>
                      <a:pt x="57" y="568"/>
                      <a:pt x="57" y="568"/>
                    </a:cubicBezTo>
                    <a:cubicBezTo>
                      <a:pt x="55" y="567"/>
                      <a:pt x="55" y="567"/>
                      <a:pt x="55" y="567"/>
                    </a:cubicBezTo>
                    <a:cubicBezTo>
                      <a:pt x="50" y="548"/>
                      <a:pt x="50" y="548"/>
                      <a:pt x="50" y="548"/>
                    </a:cubicBezTo>
                    <a:cubicBezTo>
                      <a:pt x="50" y="547"/>
                      <a:pt x="49" y="546"/>
                      <a:pt x="48" y="546"/>
                    </a:cubicBezTo>
                    <a:cubicBezTo>
                      <a:pt x="46" y="544"/>
                      <a:pt x="46" y="544"/>
                      <a:pt x="46" y="544"/>
                    </a:cubicBezTo>
                    <a:cubicBezTo>
                      <a:pt x="40" y="523"/>
                      <a:pt x="40" y="523"/>
                      <a:pt x="40" y="523"/>
                    </a:cubicBezTo>
                    <a:cubicBezTo>
                      <a:pt x="39" y="522"/>
                      <a:pt x="39" y="521"/>
                      <a:pt x="38" y="521"/>
                    </a:cubicBezTo>
                    <a:cubicBezTo>
                      <a:pt x="36" y="520"/>
                      <a:pt x="36" y="520"/>
                      <a:pt x="36" y="520"/>
                    </a:cubicBezTo>
                    <a:cubicBezTo>
                      <a:pt x="29" y="498"/>
                      <a:pt x="29" y="498"/>
                      <a:pt x="29" y="498"/>
                    </a:cubicBezTo>
                    <a:cubicBezTo>
                      <a:pt x="29" y="497"/>
                      <a:pt x="28" y="496"/>
                      <a:pt x="28" y="496"/>
                    </a:cubicBezTo>
                    <a:cubicBezTo>
                      <a:pt x="26" y="495"/>
                      <a:pt x="26" y="495"/>
                      <a:pt x="26" y="495"/>
                    </a:cubicBezTo>
                    <a:cubicBezTo>
                      <a:pt x="24" y="479"/>
                      <a:pt x="24" y="479"/>
                      <a:pt x="24" y="479"/>
                    </a:cubicBezTo>
                    <a:cubicBezTo>
                      <a:pt x="24" y="478"/>
                      <a:pt x="23" y="477"/>
                      <a:pt x="22" y="476"/>
                    </a:cubicBezTo>
                    <a:cubicBezTo>
                      <a:pt x="20" y="475"/>
                      <a:pt x="20" y="475"/>
                      <a:pt x="20" y="475"/>
                    </a:cubicBezTo>
                    <a:cubicBezTo>
                      <a:pt x="23" y="469"/>
                      <a:pt x="23" y="469"/>
                      <a:pt x="23" y="469"/>
                    </a:cubicBezTo>
                    <a:cubicBezTo>
                      <a:pt x="24" y="467"/>
                      <a:pt x="23" y="465"/>
                      <a:pt x="22" y="464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7" y="445"/>
                      <a:pt x="17" y="445"/>
                      <a:pt x="17" y="445"/>
                    </a:cubicBezTo>
                    <a:cubicBezTo>
                      <a:pt x="17" y="444"/>
                      <a:pt x="16" y="443"/>
                      <a:pt x="15" y="442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6" y="425"/>
                      <a:pt x="16" y="425"/>
                      <a:pt x="16" y="425"/>
                    </a:cubicBezTo>
                    <a:cubicBezTo>
                      <a:pt x="16" y="423"/>
                      <a:pt x="15" y="421"/>
                      <a:pt x="14" y="421"/>
                    </a:cubicBezTo>
                    <a:cubicBezTo>
                      <a:pt x="11" y="419"/>
                      <a:pt x="11" y="419"/>
                      <a:pt x="11" y="419"/>
                    </a:cubicBezTo>
                    <a:cubicBezTo>
                      <a:pt x="13" y="409"/>
                      <a:pt x="13" y="409"/>
                      <a:pt x="13" y="409"/>
                    </a:cubicBezTo>
                    <a:cubicBezTo>
                      <a:pt x="14" y="407"/>
                      <a:pt x="13" y="405"/>
                      <a:pt x="11" y="404"/>
                    </a:cubicBezTo>
                    <a:cubicBezTo>
                      <a:pt x="11" y="404"/>
                      <a:pt x="11" y="404"/>
                      <a:pt x="11" y="404"/>
                    </a:cubicBezTo>
                    <a:cubicBezTo>
                      <a:pt x="9" y="407"/>
                      <a:pt x="9" y="407"/>
                      <a:pt x="9" y="407"/>
                    </a:cubicBezTo>
                    <a:cubicBezTo>
                      <a:pt x="13" y="407"/>
                      <a:pt x="13" y="407"/>
                      <a:pt x="13" y="407"/>
                    </a:cubicBezTo>
                    <a:cubicBezTo>
                      <a:pt x="12" y="390"/>
                      <a:pt x="12" y="390"/>
                      <a:pt x="12" y="390"/>
                    </a:cubicBezTo>
                    <a:cubicBezTo>
                      <a:pt x="12" y="389"/>
                      <a:pt x="11" y="388"/>
                      <a:pt x="10" y="387"/>
                    </a:cubicBezTo>
                    <a:cubicBezTo>
                      <a:pt x="8" y="386"/>
                      <a:pt x="8" y="386"/>
                      <a:pt x="8" y="386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9" y="392"/>
                      <a:pt x="9" y="392"/>
                      <a:pt x="9" y="392"/>
                    </a:cubicBezTo>
                    <a:cubicBezTo>
                      <a:pt x="10" y="391"/>
                      <a:pt x="10" y="390"/>
                      <a:pt x="10" y="390"/>
                    </a:cubicBezTo>
                    <a:cubicBezTo>
                      <a:pt x="10" y="390"/>
                      <a:pt x="10" y="390"/>
                      <a:pt x="10" y="390"/>
                    </a:cubicBezTo>
                    <a:cubicBezTo>
                      <a:pt x="10" y="389"/>
                      <a:pt x="10" y="389"/>
                      <a:pt x="10" y="389"/>
                    </a:cubicBezTo>
                    <a:cubicBezTo>
                      <a:pt x="10" y="388"/>
                      <a:pt x="10" y="387"/>
                      <a:pt x="10" y="386"/>
                    </a:cubicBezTo>
                    <a:cubicBezTo>
                      <a:pt x="10" y="383"/>
                      <a:pt x="9" y="381"/>
                      <a:pt x="9" y="378"/>
                    </a:cubicBezTo>
                    <a:cubicBezTo>
                      <a:pt x="9" y="377"/>
                      <a:pt x="9" y="376"/>
                      <a:pt x="9" y="375"/>
                    </a:cubicBezTo>
                    <a:cubicBezTo>
                      <a:pt x="9" y="375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6" y="374"/>
                      <a:pt x="6" y="374"/>
                      <a:pt x="6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6" y="374"/>
                      <a:pt x="6" y="374"/>
                      <a:pt x="6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8" y="376"/>
                      <a:pt x="8" y="376"/>
                      <a:pt x="8" y="376"/>
                    </a:cubicBezTo>
                    <a:cubicBezTo>
                      <a:pt x="9" y="375"/>
                      <a:pt x="9" y="375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8" y="376"/>
                      <a:pt x="8" y="376"/>
                      <a:pt x="8" y="376"/>
                    </a:cubicBezTo>
                    <a:cubicBezTo>
                      <a:pt x="9" y="375"/>
                      <a:pt x="9" y="374"/>
                      <a:pt x="9" y="373"/>
                    </a:cubicBezTo>
                    <a:cubicBezTo>
                      <a:pt x="9" y="372"/>
                      <a:pt x="8" y="371"/>
                      <a:pt x="7" y="370"/>
                    </a:cubicBezTo>
                    <a:cubicBezTo>
                      <a:pt x="7" y="370"/>
                      <a:pt x="7" y="370"/>
                      <a:pt x="7" y="370"/>
                    </a:cubicBezTo>
                    <a:cubicBezTo>
                      <a:pt x="5" y="373"/>
                      <a:pt x="5" y="373"/>
                      <a:pt x="5" y="373"/>
                    </a:cubicBezTo>
                    <a:cubicBezTo>
                      <a:pt x="9" y="375"/>
                      <a:pt x="9" y="375"/>
                      <a:pt x="9" y="375"/>
                    </a:cubicBezTo>
                    <a:cubicBezTo>
                      <a:pt x="13" y="362"/>
                      <a:pt x="13" y="362"/>
                      <a:pt x="13" y="362"/>
                    </a:cubicBezTo>
                    <a:cubicBezTo>
                      <a:pt x="13" y="360"/>
                      <a:pt x="12" y="358"/>
                      <a:pt x="11" y="357"/>
                    </a:cubicBezTo>
                    <a:cubicBezTo>
                      <a:pt x="9" y="356"/>
                      <a:pt x="9" y="356"/>
                      <a:pt x="9" y="356"/>
                    </a:cubicBezTo>
                    <a:cubicBezTo>
                      <a:pt x="7" y="360"/>
                      <a:pt x="7" y="360"/>
                      <a:pt x="7" y="360"/>
                    </a:cubicBezTo>
                    <a:cubicBezTo>
                      <a:pt x="11" y="361"/>
                      <a:pt x="11" y="361"/>
                      <a:pt x="11" y="361"/>
                    </a:cubicBezTo>
                    <a:cubicBezTo>
                      <a:pt x="15" y="348"/>
                      <a:pt x="15" y="348"/>
                      <a:pt x="15" y="348"/>
                    </a:cubicBezTo>
                    <a:cubicBezTo>
                      <a:pt x="16" y="346"/>
                      <a:pt x="15" y="344"/>
                      <a:pt x="13" y="343"/>
                    </a:cubicBezTo>
                    <a:cubicBezTo>
                      <a:pt x="11" y="342"/>
                      <a:pt x="11" y="342"/>
                      <a:pt x="11" y="342"/>
                    </a:cubicBezTo>
                    <a:cubicBezTo>
                      <a:pt x="16" y="330"/>
                      <a:pt x="16" y="330"/>
                      <a:pt x="16" y="330"/>
                    </a:cubicBezTo>
                    <a:cubicBezTo>
                      <a:pt x="17" y="328"/>
                      <a:pt x="17" y="326"/>
                      <a:pt x="15" y="325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1" y="328"/>
                      <a:pt x="11" y="328"/>
                      <a:pt x="11" y="328"/>
                    </a:cubicBezTo>
                    <a:cubicBezTo>
                      <a:pt x="15" y="329"/>
                      <a:pt x="15" y="329"/>
                      <a:pt x="15" y="329"/>
                    </a:cubicBezTo>
                    <a:cubicBezTo>
                      <a:pt x="19" y="320"/>
                      <a:pt x="19" y="320"/>
                      <a:pt x="19" y="320"/>
                    </a:cubicBezTo>
                    <a:cubicBezTo>
                      <a:pt x="20" y="318"/>
                      <a:pt x="20" y="316"/>
                      <a:pt x="18" y="315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5" y="318"/>
                      <a:pt x="15" y="318"/>
                      <a:pt x="15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22" y="304"/>
                      <a:pt x="22" y="304"/>
                      <a:pt x="22" y="304"/>
                    </a:cubicBezTo>
                    <a:cubicBezTo>
                      <a:pt x="22" y="302"/>
                      <a:pt x="21" y="301"/>
                      <a:pt x="20" y="300"/>
                    </a:cubicBezTo>
                    <a:cubicBezTo>
                      <a:pt x="18" y="299"/>
                      <a:pt x="18" y="299"/>
                      <a:pt x="18" y="299"/>
                    </a:cubicBezTo>
                    <a:cubicBezTo>
                      <a:pt x="16" y="302"/>
                      <a:pt x="16" y="302"/>
                      <a:pt x="16" y="302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28" y="293"/>
                      <a:pt x="28" y="292"/>
                      <a:pt x="28" y="291"/>
                    </a:cubicBezTo>
                    <a:cubicBezTo>
                      <a:pt x="27" y="289"/>
                      <a:pt x="27" y="289"/>
                      <a:pt x="26" y="288"/>
                    </a:cubicBezTo>
                    <a:cubicBezTo>
                      <a:pt x="23" y="286"/>
                      <a:pt x="23" y="286"/>
                      <a:pt x="23" y="286"/>
                    </a:cubicBezTo>
                    <a:cubicBezTo>
                      <a:pt x="21" y="290"/>
                      <a:pt x="21" y="290"/>
                      <a:pt x="21" y="290"/>
                    </a:cubicBezTo>
                    <a:cubicBezTo>
                      <a:pt x="24" y="292"/>
                      <a:pt x="24" y="292"/>
                      <a:pt x="24" y="292"/>
                    </a:cubicBezTo>
                    <a:cubicBezTo>
                      <a:pt x="30" y="282"/>
                      <a:pt x="30" y="282"/>
                      <a:pt x="30" y="282"/>
                    </a:cubicBezTo>
                    <a:cubicBezTo>
                      <a:pt x="31" y="281"/>
                      <a:pt x="30" y="278"/>
                      <a:pt x="28" y="277"/>
                    </a:cubicBezTo>
                    <a:cubicBezTo>
                      <a:pt x="27" y="276"/>
                      <a:pt x="27" y="276"/>
                      <a:pt x="27" y="276"/>
                    </a:cubicBezTo>
                    <a:cubicBezTo>
                      <a:pt x="33" y="273"/>
                      <a:pt x="33" y="273"/>
                      <a:pt x="33" y="273"/>
                    </a:cubicBezTo>
                    <a:cubicBezTo>
                      <a:pt x="34" y="272"/>
                      <a:pt x="35" y="271"/>
                      <a:pt x="35" y="269"/>
                    </a:cubicBezTo>
                    <a:cubicBezTo>
                      <a:pt x="35" y="268"/>
                      <a:pt x="34" y="267"/>
                      <a:pt x="33" y="266"/>
                    </a:cubicBezTo>
                    <a:cubicBezTo>
                      <a:pt x="31" y="264"/>
                      <a:pt x="31" y="264"/>
                      <a:pt x="31" y="264"/>
                    </a:cubicBezTo>
                    <a:cubicBezTo>
                      <a:pt x="29" y="268"/>
                      <a:pt x="29" y="268"/>
                      <a:pt x="29" y="268"/>
                    </a:cubicBezTo>
                    <a:cubicBezTo>
                      <a:pt x="32" y="269"/>
                      <a:pt x="32" y="269"/>
                      <a:pt x="32" y="26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6"/>
                      <a:pt x="35" y="254"/>
                      <a:pt x="34" y="253"/>
                    </a:cubicBezTo>
                    <a:cubicBezTo>
                      <a:pt x="33" y="253"/>
                      <a:pt x="33" y="253"/>
                      <a:pt x="33" y="253"/>
                    </a:cubicBezTo>
                    <a:cubicBezTo>
                      <a:pt x="40" y="246"/>
                      <a:pt x="40" y="246"/>
                      <a:pt x="40" y="246"/>
                    </a:cubicBezTo>
                    <a:cubicBezTo>
                      <a:pt x="41" y="245"/>
                      <a:pt x="41" y="244"/>
                      <a:pt x="41" y="243"/>
                    </a:cubicBezTo>
                    <a:cubicBezTo>
                      <a:pt x="41" y="242"/>
                      <a:pt x="40" y="240"/>
                      <a:pt x="39" y="240"/>
                    </a:cubicBezTo>
                    <a:cubicBezTo>
                      <a:pt x="38" y="239"/>
                      <a:pt x="38" y="239"/>
                      <a:pt x="38" y="239"/>
                    </a:cubicBezTo>
                    <a:cubicBezTo>
                      <a:pt x="36" y="242"/>
                      <a:pt x="36" y="242"/>
                      <a:pt x="36" y="242"/>
                    </a:cubicBezTo>
                    <a:cubicBezTo>
                      <a:pt x="39" y="245"/>
                      <a:pt x="39" y="245"/>
                      <a:pt x="39" y="245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40" y="242"/>
                      <a:pt x="47" y="230"/>
                      <a:pt x="47" y="230"/>
                    </a:cubicBezTo>
                    <a:cubicBezTo>
                      <a:pt x="48" y="228"/>
                      <a:pt x="48" y="225"/>
                      <a:pt x="46" y="224"/>
                    </a:cubicBezTo>
                    <a:cubicBezTo>
                      <a:pt x="45" y="223"/>
                      <a:pt x="45" y="223"/>
                      <a:pt x="45" y="223"/>
                    </a:cubicBezTo>
                    <a:cubicBezTo>
                      <a:pt x="43" y="227"/>
                      <a:pt x="43" y="227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5" y="215"/>
                      <a:pt x="55" y="214"/>
                      <a:pt x="55" y="213"/>
                    </a:cubicBezTo>
                    <a:cubicBezTo>
                      <a:pt x="54" y="212"/>
                      <a:pt x="54" y="211"/>
                      <a:pt x="53" y="211"/>
                    </a:cubicBezTo>
                    <a:cubicBezTo>
                      <a:pt x="51" y="210"/>
                      <a:pt x="51" y="210"/>
                      <a:pt x="51" y="210"/>
                    </a:cubicBezTo>
                    <a:cubicBezTo>
                      <a:pt x="49" y="213"/>
                      <a:pt x="49" y="213"/>
                      <a:pt x="49" y="213"/>
                    </a:cubicBezTo>
                    <a:cubicBezTo>
                      <a:pt x="52" y="216"/>
                      <a:pt x="52" y="216"/>
                      <a:pt x="52" y="216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63" y="205"/>
                      <a:pt x="64" y="204"/>
                      <a:pt x="63" y="203"/>
                    </a:cubicBezTo>
                    <a:cubicBezTo>
                      <a:pt x="63" y="201"/>
                      <a:pt x="63" y="200"/>
                      <a:pt x="62" y="200"/>
                    </a:cubicBezTo>
                    <a:cubicBezTo>
                      <a:pt x="60" y="199"/>
                      <a:pt x="60" y="199"/>
                      <a:pt x="60" y="199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1" y="191"/>
                      <a:pt x="72" y="190"/>
                      <a:pt x="72" y="189"/>
                    </a:cubicBezTo>
                    <a:cubicBezTo>
                      <a:pt x="72" y="187"/>
                      <a:pt x="71" y="186"/>
                      <a:pt x="70" y="185"/>
                    </a:cubicBezTo>
                    <a:cubicBezTo>
                      <a:pt x="66" y="183"/>
                      <a:pt x="66" y="183"/>
                      <a:pt x="66" y="183"/>
                    </a:cubicBezTo>
                    <a:cubicBezTo>
                      <a:pt x="64" y="187"/>
                      <a:pt x="64" y="187"/>
                      <a:pt x="64" y="187"/>
                    </a:cubicBezTo>
                    <a:cubicBezTo>
                      <a:pt x="67" y="189"/>
                      <a:pt x="67" y="189"/>
                      <a:pt x="67" y="189"/>
                    </a:cubicBezTo>
                    <a:cubicBezTo>
                      <a:pt x="77" y="177"/>
                      <a:pt x="77" y="177"/>
                      <a:pt x="77" y="177"/>
                    </a:cubicBezTo>
                    <a:cubicBezTo>
                      <a:pt x="78" y="177"/>
                      <a:pt x="78" y="175"/>
                      <a:pt x="78" y="174"/>
                    </a:cubicBezTo>
                    <a:cubicBezTo>
                      <a:pt x="78" y="173"/>
                      <a:pt x="77" y="172"/>
                      <a:pt x="76" y="171"/>
                    </a:cubicBezTo>
                    <a:cubicBezTo>
                      <a:pt x="75" y="171"/>
                      <a:pt x="75" y="171"/>
                      <a:pt x="75" y="171"/>
                    </a:cubicBezTo>
                    <a:cubicBezTo>
                      <a:pt x="73" y="174"/>
                      <a:pt x="73" y="174"/>
                      <a:pt x="73" y="174"/>
                    </a:cubicBezTo>
                    <a:cubicBezTo>
                      <a:pt x="76" y="177"/>
                      <a:pt x="76" y="177"/>
                      <a:pt x="76" y="177"/>
                    </a:cubicBezTo>
                    <a:cubicBezTo>
                      <a:pt x="84" y="168"/>
                      <a:pt x="84" y="168"/>
                      <a:pt x="84" y="168"/>
                    </a:cubicBezTo>
                    <a:cubicBezTo>
                      <a:pt x="85" y="168"/>
                      <a:pt x="85" y="166"/>
                      <a:pt x="85" y="165"/>
                    </a:cubicBezTo>
                    <a:cubicBezTo>
                      <a:pt x="85" y="164"/>
                      <a:pt x="84" y="163"/>
                      <a:pt x="83" y="162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0" y="165"/>
                      <a:pt x="80" y="165"/>
                      <a:pt x="80" y="165"/>
                    </a:cubicBezTo>
                    <a:cubicBezTo>
                      <a:pt x="83" y="167"/>
                      <a:pt x="83" y="167"/>
                      <a:pt x="83" y="167"/>
                    </a:cubicBezTo>
                    <a:cubicBezTo>
                      <a:pt x="94" y="154"/>
                      <a:pt x="94" y="154"/>
                      <a:pt x="94" y="154"/>
                    </a:cubicBezTo>
                    <a:cubicBezTo>
                      <a:pt x="95" y="153"/>
                      <a:pt x="95" y="152"/>
                      <a:pt x="95" y="151"/>
                    </a:cubicBezTo>
                    <a:cubicBezTo>
                      <a:pt x="95" y="150"/>
                      <a:pt x="94" y="149"/>
                      <a:pt x="93" y="148"/>
                    </a:cubicBezTo>
                    <a:cubicBezTo>
                      <a:pt x="89" y="146"/>
                      <a:pt x="89" y="146"/>
                      <a:pt x="89" y="146"/>
                    </a:cubicBezTo>
                    <a:cubicBezTo>
                      <a:pt x="87" y="149"/>
                      <a:pt x="87" y="149"/>
                      <a:pt x="87" y="149"/>
                    </a:cubicBezTo>
                    <a:cubicBezTo>
                      <a:pt x="90" y="151"/>
                      <a:pt x="90" y="151"/>
                      <a:pt x="90" y="151"/>
                    </a:cubicBezTo>
                    <a:cubicBezTo>
                      <a:pt x="87" y="149"/>
                      <a:pt x="87" y="149"/>
                      <a:pt x="87" y="149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90" y="152"/>
                      <a:pt x="90" y="152"/>
                      <a:pt x="90" y="151"/>
                    </a:cubicBezTo>
                    <a:cubicBezTo>
                      <a:pt x="87" y="149"/>
                      <a:pt x="87" y="149"/>
                      <a:pt x="87" y="149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9" y="152"/>
                      <a:pt x="90" y="152"/>
                      <a:pt x="90" y="151"/>
                    </a:cubicBezTo>
                    <a:cubicBezTo>
                      <a:pt x="92" y="150"/>
                      <a:pt x="95" y="148"/>
                      <a:pt x="99" y="146"/>
                    </a:cubicBezTo>
                    <a:cubicBezTo>
                      <a:pt x="102" y="144"/>
                      <a:pt x="104" y="143"/>
                      <a:pt x="104" y="143"/>
                    </a:cubicBezTo>
                    <a:cubicBezTo>
                      <a:pt x="106" y="142"/>
                      <a:pt x="106" y="141"/>
                      <a:pt x="106" y="139"/>
                    </a:cubicBezTo>
                    <a:cubicBezTo>
                      <a:pt x="106" y="138"/>
                      <a:pt x="106" y="136"/>
                      <a:pt x="104" y="136"/>
                    </a:cubicBezTo>
                    <a:cubicBezTo>
                      <a:pt x="103" y="135"/>
                      <a:pt x="103" y="135"/>
                      <a:pt x="103" y="135"/>
                    </a:cubicBezTo>
                    <a:cubicBezTo>
                      <a:pt x="101" y="138"/>
                      <a:pt x="101" y="138"/>
                      <a:pt x="101" y="138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12" y="128"/>
                      <a:pt x="112" y="128"/>
                      <a:pt x="112" y="128"/>
                    </a:cubicBezTo>
                    <a:cubicBezTo>
                      <a:pt x="113" y="128"/>
                      <a:pt x="113" y="126"/>
                      <a:pt x="113" y="125"/>
                    </a:cubicBezTo>
                    <a:cubicBezTo>
                      <a:pt x="113" y="124"/>
                      <a:pt x="112" y="123"/>
                      <a:pt x="111" y="123"/>
                    </a:cubicBezTo>
                    <a:cubicBezTo>
                      <a:pt x="110" y="122"/>
                      <a:pt x="110" y="122"/>
                      <a:pt x="110" y="122"/>
                    </a:cubicBezTo>
                    <a:cubicBezTo>
                      <a:pt x="108" y="126"/>
                      <a:pt x="108" y="126"/>
                      <a:pt x="108" y="126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21" y="123"/>
                      <a:pt x="121" y="123"/>
                      <a:pt x="121" y="123"/>
                    </a:cubicBezTo>
                    <a:cubicBezTo>
                      <a:pt x="122" y="123"/>
                      <a:pt x="123" y="121"/>
                      <a:pt x="123" y="120"/>
                    </a:cubicBezTo>
                    <a:cubicBezTo>
                      <a:pt x="123" y="118"/>
                      <a:pt x="122" y="117"/>
                      <a:pt x="121" y="116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17" y="119"/>
                      <a:pt x="117" y="119"/>
                      <a:pt x="117" y="119"/>
                    </a:cubicBezTo>
                    <a:cubicBezTo>
                      <a:pt x="119" y="122"/>
                      <a:pt x="119" y="122"/>
                      <a:pt x="119" y="122"/>
                    </a:cubicBezTo>
                    <a:cubicBezTo>
                      <a:pt x="134" y="116"/>
                      <a:pt x="134" y="116"/>
                      <a:pt x="134" y="116"/>
                    </a:cubicBezTo>
                    <a:cubicBezTo>
                      <a:pt x="135" y="116"/>
                      <a:pt x="136" y="114"/>
                      <a:pt x="137" y="113"/>
                    </a:cubicBezTo>
                    <a:cubicBezTo>
                      <a:pt x="137" y="111"/>
                      <a:pt x="136" y="110"/>
                      <a:pt x="135" y="109"/>
                    </a:cubicBezTo>
                    <a:cubicBezTo>
                      <a:pt x="133" y="108"/>
                      <a:pt x="133" y="108"/>
                      <a:pt x="133" y="108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45" y="102"/>
                      <a:pt x="145" y="102"/>
                      <a:pt x="145" y="102"/>
                    </a:cubicBezTo>
                    <a:cubicBezTo>
                      <a:pt x="146" y="101"/>
                      <a:pt x="147" y="100"/>
                      <a:pt x="146" y="98"/>
                    </a:cubicBezTo>
                    <a:cubicBezTo>
                      <a:pt x="146" y="97"/>
                      <a:pt x="146" y="96"/>
                      <a:pt x="145" y="96"/>
                    </a:cubicBezTo>
                    <a:cubicBezTo>
                      <a:pt x="143" y="95"/>
                      <a:pt x="143" y="95"/>
                      <a:pt x="143" y="95"/>
                    </a:cubicBezTo>
                    <a:cubicBezTo>
                      <a:pt x="141" y="98"/>
                      <a:pt x="141" y="98"/>
                      <a:pt x="141" y="98"/>
                    </a:cubicBezTo>
                    <a:cubicBezTo>
                      <a:pt x="144" y="100"/>
                      <a:pt x="144" y="100"/>
                      <a:pt x="144" y="100"/>
                    </a:cubicBezTo>
                    <a:cubicBezTo>
                      <a:pt x="141" y="98"/>
                      <a:pt x="141" y="98"/>
                      <a:pt x="141" y="98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4" y="101"/>
                      <a:pt x="144" y="101"/>
                      <a:pt x="144" y="100"/>
                    </a:cubicBezTo>
                    <a:cubicBezTo>
                      <a:pt x="141" y="98"/>
                      <a:pt x="141" y="98"/>
                      <a:pt x="141" y="98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4" y="101"/>
                      <a:pt x="144" y="101"/>
                      <a:pt x="145" y="100"/>
                    </a:cubicBezTo>
                    <a:cubicBezTo>
                      <a:pt x="146" y="99"/>
                      <a:pt x="149" y="97"/>
                      <a:pt x="152" y="95"/>
                    </a:cubicBezTo>
                    <a:cubicBezTo>
                      <a:pt x="154" y="93"/>
                      <a:pt x="156" y="92"/>
                      <a:pt x="156" y="92"/>
                    </a:cubicBezTo>
                    <a:cubicBezTo>
                      <a:pt x="157" y="91"/>
                      <a:pt x="158" y="90"/>
                      <a:pt x="158" y="88"/>
                    </a:cubicBezTo>
                    <a:cubicBezTo>
                      <a:pt x="158" y="87"/>
                      <a:pt x="157" y="86"/>
                      <a:pt x="156" y="85"/>
                    </a:cubicBezTo>
                    <a:cubicBezTo>
                      <a:pt x="155" y="85"/>
                      <a:pt x="155" y="85"/>
                      <a:pt x="155" y="85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5" y="92"/>
                      <a:pt x="155" y="92"/>
                      <a:pt x="155" y="92"/>
                    </a:cubicBezTo>
                    <a:cubicBezTo>
                      <a:pt x="172" y="84"/>
                      <a:pt x="172" y="84"/>
                      <a:pt x="172" y="84"/>
                    </a:cubicBezTo>
                    <a:cubicBezTo>
                      <a:pt x="173" y="83"/>
                      <a:pt x="174" y="82"/>
                      <a:pt x="174" y="80"/>
                    </a:cubicBezTo>
                    <a:cubicBezTo>
                      <a:pt x="174" y="79"/>
                      <a:pt x="174" y="78"/>
                      <a:pt x="172" y="77"/>
                    </a:cubicBezTo>
                    <a:cubicBezTo>
                      <a:pt x="170" y="75"/>
                      <a:pt x="170" y="75"/>
                      <a:pt x="170" y="75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70" y="82"/>
                      <a:pt x="170" y="82"/>
                      <a:pt x="170" y="82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6" y="70"/>
                      <a:pt x="187" y="69"/>
                      <a:pt x="187" y="68"/>
                    </a:cubicBezTo>
                    <a:cubicBezTo>
                      <a:pt x="187" y="66"/>
                      <a:pt x="186" y="65"/>
                      <a:pt x="185" y="65"/>
                    </a:cubicBezTo>
                    <a:cubicBezTo>
                      <a:pt x="183" y="64"/>
                      <a:pt x="183" y="64"/>
                      <a:pt x="183" y="64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85" y="69"/>
                      <a:pt x="185" y="69"/>
                      <a:pt x="185" y="69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84" y="70"/>
                      <a:pt x="184" y="70"/>
                      <a:pt x="184" y="70"/>
                    </a:cubicBezTo>
                    <a:cubicBezTo>
                      <a:pt x="184" y="70"/>
                      <a:pt x="184" y="70"/>
                      <a:pt x="185" y="69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84" y="70"/>
                      <a:pt x="184" y="70"/>
                      <a:pt x="184" y="70"/>
                    </a:cubicBezTo>
                    <a:cubicBezTo>
                      <a:pt x="182" y="68"/>
                      <a:pt x="182" y="68"/>
                      <a:pt x="182" y="68"/>
                    </a:cubicBezTo>
                    <a:cubicBezTo>
                      <a:pt x="183" y="70"/>
                      <a:pt x="183" y="70"/>
                      <a:pt x="183" y="70"/>
                    </a:cubicBezTo>
                    <a:cubicBezTo>
                      <a:pt x="184" y="70"/>
                      <a:pt x="184" y="70"/>
                      <a:pt x="184" y="70"/>
                    </a:cubicBezTo>
                    <a:cubicBezTo>
                      <a:pt x="182" y="68"/>
                      <a:pt x="182" y="68"/>
                      <a:pt x="182" y="68"/>
                    </a:cubicBezTo>
                    <a:cubicBezTo>
                      <a:pt x="183" y="70"/>
                      <a:pt x="183" y="70"/>
                      <a:pt x="183" y="70"/>
                    </a:cubicBezTo>
                    <a:cubicBezTo>
                      <a:pt x="183" y="70"/>
                      <a:pt x="183" y="70"/>
                      <a:pt x="183" y="70"/>
                    </a:cubicBezTo>
                    <a:cubicBezTo>
                      <a:pt x="184" y="70"/>
                      <a:pt x="184" y="70"/>
                      <a:pt x="185" y="70"/>
                    </a:cubicBezTo>
                    <a:cubicBezTo>
                      <a:pt x="187" y="69"/>
                      <a:pt x="191" y="67"/>
                      <a:pt x="194" y="65"/>
                    </a:cubicBezTo>
                    <a:cubicBezTo>
                      <a:pt x="198" y="64"/>
                      <a:pt x="201" y="62"/>
                      <a:pt x="201" y="62"/>
                    </a:cubicBezTo>
                    <a:cubicBezTo>
                      <a:pt x="202" y="62"/>
                      <a:pt x="203" y="60"/>
                      <a:pt x="203" y="59"/>
                    </a:cubicBezTo>
                    <a:cubicBezTo>
                      <a:pt x="204" y="57"/>
                      <a:pt x="203" y="56"/>
                      <a:pt x="202" y="55"/>
                    </a:cubicBezTo>
                    <a:cubicBezTo>
                      <a:pt x="197" y="52"/>
                      <a:pt x="197" y="52"/>
                      <a:pt x="197" y="52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8" y="58"/>
                      <a:pt x="198" y="58"/>
                      <a:pt x="198" y="58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7" y="59"/>
                      <a:pt x="197" y="59"/>
                      <a:pt x="197" y="59"/>
                    </a:cubicBezTo>
                    <a:cubicBezTo>
                      <a:pt x="197" y="58"/>
                      <a:pt x="197" y="58"/>
                      <a:pt x="198" y="58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7" y="59"/>
                      <a:pt x="197" y="59"/>
                      <a:pt x="197" y="59"/>
                    </a:cubicBezTo>
                    <a:cubicBezTo>
                      <a:pt x="195" y="56"/>
                      <a:pt x="195" y="56"/>
                      <a:pt x="195" y="56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7" y="59"/>
                    </a:cubicBezTo>
                    <a:cubicBezTo>
                      <a:pt x="195" y="56"/>
                      <a:pt x="195" y="56"/>
                      <a:pt x="195" y="56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7"/>
                      <a:pt x="195" y="57"/>
                      <a:pt x="195" y="57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7"/>
                      <a:pt x="195" y="57"/>
                      <a:pt x="195" y="57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6" y="59"/>
                      <a:pt x="197" y="59"/>
                      <a:pt x="197" y="59"/>
                    </a:cubicBezTo>
                    <a:cubicBezTo>
                      <a:pt x="199" y="58"/>
                      <a:pt x="203" y="57"/>
                      <a:pt x="207" y="56"/>
                    </a:cubicBezTo>
                    <a:cubicBezTo>
                      <a:pt x="209" y="55"/>
                      <a:pt x="211" y="54"/>
                      <a:pt x="212" y="54"/>
                    </a:cubicBezTo>
                    <a:cubicBezTo>
                      <a:pt x="213" y="54"/>
                      <a:pt x="213" y="54"/>
                      <a:pt x="214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216" y="52"/>
                      <a:pt x="216" y="52"/>
                      <a:pt x="216" y="52"/>
                    </a:cubicBezTo>
                    <a:cubicBezTo>
                      <a:pt x="217" y="51"/>
                      <a:pt x="217" y="50"/>
                      <a:pt x="217" y="49"/>
                    </a:cubicBezTo>
                    <a:cubicBezTo>
                      <a:pt x="217" y="47"/>
                      <a:pt x="216" y="47"/>
                      <a:pt x="215" y="46"/>
                    </a:cubicBezTo>
                    <a:cubicBezTo>
                      <a:pt x="213" y="45"/>
                      <a:pt x="213" y="45"/>
                      <a:pt x="213" y="45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5" y="50"/>
                      <a:pt x="215" y="50"/>
                      <a:pt x="215" y="50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1"/>
                      <a:pt x="214" y="51"/>
                      <a:pt x="215" y="50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2" y="49"/>
                      <a:pt x="212" y="49"/>
                      <a:pt x="212" y="49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3" y="52"/>
                      <a:pt x="214" y="52"/>
                    </a:cubicBezTo>
                    <a:cubicBezTo>
                      <a:pt x="212" y="49"/>
                      <a:pt x="212" y="49"/>
                      <a:pt x="212" y="49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2" y="50"/>
                      <a:pt x="212" y="50"/>
                      <a:pt x="212" y="50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2" y="50"/>
                      <a:pt x="212" y="50"/>
                      <a:pt x="212" y="50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5" y="51"/>
                      <a:pt x="216" y="51"/>
                    </a:cubicBezTo>
                    <a:cubicBezTo>
                      <a:pt x="219" y="50"/>
                      <a:pt x="222" y="50"/>
                      <a:pt x="224" y="49"/>
                    </a:cubicBezTo>
                    <a:cubicBezTo>
                      <a:pt x="225" y="49"/>
                      <a:pt x="227" y="49"/>
                      <a:pt x="227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30" y="48"/>
                      <a:pt x="230" y="48"/>
                      <a:pt x="230" y="48"/>
                    </a:cubicBezTo>
                    <a:cubicBezTo>
                      <a:pt x="230" y="47"/>
                      <a:pt x="230" y="47"/>
                      <a:pt x="230" y="47"/>
                    </a:cubicBezTo>
                    <a:cubicBezTo>
                      <a:pt x="231" y="47"/>
                      <a:pt x="231" y="47"/>
                      <a:pt x="231" y="46"/>
                    </a:cubicBezTo>
                    <a:cubicBezTo>
                      <a:pt x="232" y="45"/>
                      <a:pt x="232" y="44"/>
                      <a:pt x="232" y="43"/>
                    </a:cubicBezTo>
                    <a:cubicBezTo>
                      <a:pt x="231" y="42"/>
                      <a:pt x="231" y="41"/>
                      <a:pt x="230" y="41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6" y="43"/>
                      <a:pt x="226" y="43"/>
                      <a:pt x="226" y="43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5" y="44"/>
                      <a:pt x="225" y="44"/>
                      <a:pt x="225" y="44"/>
                    </a:cubicBezTo>
                    <a:cubicBezTo>
                      <a:pt x="225" y="44"/>
                      <a:pt x="225" y="44"/>
                      <a:pt x="226" y="43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5" y="44"/>
                      <a:pt x="225" y="44"/>
                      <a:pt x="225" y="44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4" y="44"/>
                      <a:pt x="224" y="44"/>
                      <a:pt x="225" y="44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4" y="45"/>
                      <a:pt x="229" y="44"/>
                      <a:pt x="233" y="42"/>
                    </a:cubicBezTo>
                    <a:cubicBezTo>
                      <a:pt x="236" y="42"/>
                      <a:pt x="238" y="41"/>
                      <a:pt x="240" y="41"/>
                    </a:cubicBezTo>
                    <a:cubicBezTo>
                      <a:pt x="241" y="40"/>
                      <a:pt x="241" y="40"/>
                      <a:pt x="242" y="40"/>
                    </a:cubicBezTo>
                    <a:cubicBezTo>
                      <a:pt x="243" y="40"/>
                      <a:pt x="243" y="40"/>
                      <a:pt x="243" y="40"/>
                    </a:cubicBezTo>
                    <a:cubicBezTo>
                      <a:pt x="243" y="39"/>
                      <a:pt x="243" y="39"/>
                      <a:pt x="243" y="39"/>
                    </a:cubicBezTo>
                    <a:cubicBezTo>
                      <a:pt x="244" y="39"/>
                      <a:pt x="244" y="39"/>
                      <a:pt x="244" y="39"/>
                    </a:cubicBezTo>
                    <a:cubicBezTo>
                      <a:pt x="244" y="39"/>
                      <a:pt x="244" y="39"/>
                      <a:pt x="245" y="38"/>
                    </a:cubicBezTo>
                    <a:cubicBezTo>
                      <a:pt x="246" y="37"/>
                      <a:pt x="246" y="36"/>
                      <a:pt x="245" y="35"/>
                    </a:cubicBezTo>
                    <a:cubicBezTo>
                      <a:pt x="245" y="34"/>
                      <a:pt x="245" y="33"/>
                      <a:pt x="244" y="33"/>
                    </a:cubicBezTo>
                    <a:cubicBezTo>
                      <a:pt x="242" y="31"/>
                      <a:pt x="242" y="31"/>
                      <a:pt x="242" y="31"/>
                    </a:cubicBezTo>
                    <a:cubicBezTo>
                      <a:pt x="240" y="35"/>
                      <a:pt x="240" y="35"/>
                      <a:pt x="240" y="35"/>
                    </a:cubicBezTo>
                    <a:cubicBezTo>
                      <a:pt x="240" y="39"/>
                      <a:pt x="240" y="39"/>
                      <a:pt x="240" y="39"/>
                    </a:cubicBezTo>
                    <a:cubicBezTo>
                      <a:pt x="240" y="39"/>
                      <a:pt x="245" y="38"/>
                      <a:pt x="249" y="37"/>
                    </a:cubicBezTo>
                    <a:cubicBezTo>
                      <a:pt x="251" y="37"/>
                      <a:pt x="253" y="36"/>
                      <a:pt x="255" y="36"/>
                    </a:cubicBezTo>
                    <a:cubicBezTo>
                      <a:pt x="256" y="36"/>
                      <a:pt x="257" y="36"/>
                      <a:pt x="257" y="36"/>
                    </a:cubicBezTo>
                    <a:cubicBezTo>
                      <a:pt x="258" y="35"/>
                      <a:pt x="258" y="35"/>
                      <a:pt x="258" y="35"/>
                    </a:cubicBezTo>
                    <a:cubicBezTo>
                      <a:pt x="259" y="35"/>
                      <a:pt x="259" y="35"/>
                      <a:pt x="259" y="35"/>
                    </a:cubicBezTo>
                    <a:cubicBezTo>
                      <a:pt x="259" y="35"/>
                      <a:pt x="259" y="35"/>
                      <a:pt x="259" y="35"/>
                    </a:cubicBezTo>
                    <a:cubicBezTo>
                      <a:pt x="259" y="35"/>
                      <a:pt x="260" y="35"/>
                      <a:pt x="261" y="34"/>
                    </a:cubicBezTo>
                    <a:cubicBezTo>
                      <a:pt x="262" y="32"/>
                      <a:pt x="261" y="29"/>
                      <a:pt x="259" y="28"/>
                    </a:cubicBezTo>
                    <a:cubicBezTo>
                      <a:pt x="253" y="24"/>
                      <a:pt x="253" y="24"/>
                      <a:pt x="253" y="24"/>
                    </a:cubicBezTo>
                    <a:cubicBezTo>
                      <a:pt x="251" y="28"/>
                      <a:pt x="251" y="28"/>
                      <a:pt x="251" y="28"/>
                    </a:cubicBezTo>
                    <a:cubicBezTo>
                      <a:pt x="252" y="32"/>
                      <a:pt x="252" y="32"/>
                      <a:pt x="252" y="32"/>
                    </a:cubicBezTo>
                    <a:cubicBezTo>
                      <a:pt x="271" y="29"/>
                      <a:pt x="271" y="29"/>
                      <a:pt x="271" y="29"/>
                    </a:cubicBezTo>
                    <a:cubicBezTo>
                      <a:pt x="273" y="29"/>
                      <a:pt x="274" y="28"/>
                      <a:pt x="275" y="26"/>
                    </a:cubicBezTo>
                    <a:cubicBezTo>
                      <a:pt x="275" y="25"/>
                      <a:pt x="274" y="23"/>
                      <a:pt x="273" y="22"/>
                    </a:cubicBezTo>
                    <a:cubicBezTo>
                      <a:pt x="270" y="21"/>
                      <a:pt x="270" y="21"/>
                      <a:pt x="270" y="21"/>
                    </a:cubicBezTo>
                    <a:cubicBezTo>
                      <a:pt x="268" y="24"/>
                      <a:pt x="268" y="24"/>
                      <a:pt x="268" y="24"/>
                    </a:cubicBezTo>
                    <a:cubicBezTo>
                      <a:pt x="269" y="28"/>
                      <a:pt x="269" y="28"/>
                      <a:pt x="269" y="28"/>
                    </a:cubicBezTo>
                    <a:cubicBezTo>
                      <a:pt x="285" y="25"/>
                      <a:pt x="285" y="25"/>
                      <a:pt x="285" y="25"/>
                    </a:cubicBezTo>
                    <a:cubicBezTo>
                      <a:pt x="287" y="25"/>
                      <a:pt x="288" y="23"/>
                      <a:pt x="288" y="22"/>
                    </a:cubicBezTo>
                    <a:cubicBezTo>
                      <a:pt x="288" y="20"/>
                      <a:pt x="288" y="19"/>
                      <a:pt x="286" y="18"/>
                    </a:cubicBezTo>
                    <a:cubicBezTo>
                      <a:pt x="284" y="16"/>
                      <a:pt x="284" y="16"/>
                      <a:pt x="284" y="16"/>
                    </a:cubicBezTo>
                    <a:cubicBezTo>
                      <a:pt x="282" y="20"/>
                      <a:pt x="282" y="20"/>
                      <a:pt x="282" y="20"/>
                    </a:cubicBezTo>
                    <a:cubicBezTo>
                      <a:pt x="283" y="24"/>
                      <a:pt x="283" y="24"/>
                      <a:pt x="283" y="24"/>
                    </a:cubicBezTo>
                    <a:cubicBezTo>
                      <a:pt x="302" y="20"/>
                      <a:pt x="302" y="20"/>
                      <a:pt x="302" y="20"/>
                    </a:cubicBezTo>
                    <a:cubicBezTo>
                      <a:pt x="304" y="20"/>
                      <a:pt x="305" y="18"/>
                      <a:pt x="305" y="17"/>
                    </a:cubicBezTo>
                    <a:cubicBezTo>
                      <a:pt x="306" y="15"/>
                      <a:pt x="305" y="14"/>
                      <a:pt x="304" y="13"/>
                    </a:cubicBezTo>
                    <a:cubicBezTo>
                      <a:pt x="303" y="12"/>
                      <a:pt x="303" y="12"/>
                      <a:pt x="303" y="12"/>
                    </a:cubicBezTo>
                    <a:cubicBezTo>
                      <a:pt x="301" y="16"/>
                      <a:pt x="301" y="16"/>
                      <a:pt x="301" y="16"/>
                    </a:cubicBezTo>
                    <a:cubicBezTo>
                      <a:pt x="302" y="20"/>
                      <a:pt x="302" y="20"/>
                      <a:pt x="302" y="20"/>
                    </a:cubicBezTo>
                    <a:cubicBezTo>
                      <a:pt x="319" y="15"/>
                      <a:pt x="319" y="15"/>
                      <a:pt x="319" y="15"/>
                    </a:cubicBezTo>
                    <a:cubicBezTo>
                      <a:pt x="321" y="15"/>
                      <a:pt x="322" y="14"/>
                      <a:pt x="322" y="12"/>
                    </a:cubicBezTo>
                    <a:cubicBezTo>
                      <a:pt x="322" y="11"/>
                      <a:pt x="322" y="9"/>
                      <a:pt x="320" y="8"/>
                    </a:cubicBezTo>
                    <a:cubicBezTo>
                      <a:pt x="319" y="7"/>
                      <a:pt x="319" y="7"/>
                      <a:pt x="319" y="7"/>
                    </a:cubicBezTo>
                    <a:cubicBezTo>
                      <a:pt x="316" y="11"/>
                      <a:pt x="316" y="11"/>
                      <a:pt x="316" y="11"/>
                    </a:cubicBezTo>
                    <a:cubicBezTo>
                      <a:pt x="316" y="15"/>
                      <a:pt x="316" y="15"/>
                      <a:pt x="316" y="15"/>
                    </a:cubicBezTo>
                    <a:cubicBezTo>
                      <a:pt x="316" y="15"/>
                      <a:pt x="328" y="15"/>
                      <a:pt x="334" y="15"/>
                    </a:cubicBezTo>
                    <a:cubicBezTo>
                      <a:pt x="335" y="15"/>
                      <a:pt x="336" y="15"/>
                      <a:pt x="337" y="15"/>
                    </a:cubicBezTo>
                    <a:cubicBezTo>
                      <a:pt x="337" y="15"/>
                      <a:pt x="338" y="15"/>
                      <a:pt x="338" y="15"/>
                    </a:cubicBezTo>
                    <a:cubicBezTo>
                      <a:pt x="339" y="15"/>
                      <a:pt x="339" y="15"/>
                      <a:pt x="339" y="15"/>
                    </a:cubicBezTo>
                    <a:cubicBezTo>
                      <a:pt x="339" y="15"/>
                      <a:pt x="339" y="15"/>
                      <a:pt x="339" y="15"/>
                    </a:cubicBezTo>
                    <a:cubicBezTo>
                      <a:pt x="340" y="14"/>
                      <a:pt x="340" y="14"/>
                      <a:pt x="340" y="14"/>
                    </a:cubicBezTo>
                    <a:cubicBezTo>
                      <a:pt x="340" y="14"/>
                      <a:pt x="341" y="14"/>
                      <a:pt x="341" y="13"/>
                    </a:cubicBezTo>
                    <a:cubicBezTo>
                      <a:pt x="342" y="12"/>
                      <a:pt x="342" y="11"/>
                      <a:pt x="342" y="10"/>
                    </a:cubicBezTo>
                    <a:cubicBezTo>
                      <a:pt x="342" y="9"/>
                      <a:pt x="341" y="8"/>
                      <a:pt x="340" y="7"/>
                    </a:cubicBezTo>
                    <a:cubicBezTo>
                      <a:pt x="337" y="5"/>
                      <a:pt x="337" y="5"/>
                      <a:pt x="337" y="5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7" y="12"/>
                      <a:pt x="337" y="12"/>
                      <a:pt x="337" y="12"/>
                    </a:cubicBezTo>
                    <a:cubicBezTo>
                      <a:pt x="337" y="12"/>
                      <a:pt x="338" y="11"/>
                      <a:pt x="338" y="11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7" y="12"/>
                      <a:pt x="337" y="12"/>
                      <a:pt x="337" y="12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6" y="12"/>
                      <a:pt x="337" y="12"/>
                      <a:pt x="337" y="12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11"/>
                      <a:pt x="335" y="11"/>
                      <a:pt x="335" y="11"/>
                    </a:cubicBezTo>
                    <a:cubicBezTo>
                      <a:pt x="335" y="13"/>
                      <a:pt x="335" y="13"/>
                      <a:pt x="335" y="13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11"/>
                      <a:pt x="335" y="11"/>
                      <a:pt x="335" y="11"/>
                    </a:cubicBezTo>
                    <a:cubicBezTo>
                      <a:pt x="335" y="13"/>
                      <a:pt x="335" y="13"/>
                      <a:pt x="335" y="13"/>
                    </a:cubicBezTo>
                    <a:cubicBezTo>
                      <a:pt x="335" y="13"/>
                      <a:pt x="336" y="13"/>
                      <a:pt x="337" y="13"/>
                    </a:cubicBezTo>
                    <a:cubicBezTo>
                      <a:pt x="342" y="13"/>
                      <a:pt x="352" y="13"/>
                      <a:pt x="358" y="13"/>
                    </a:cubicBezTo>
                    <a:cubicBezTo>
                      <a:pt x="359" y="13"/>
                      <a:pt x="360" y="13"/>
                      <a:pt x="360" y="13"/>
                    </a:cubicBezTo>
                    <a:cubicBezTo>
                      <a:pt x="361" y="13"/>
                      <a:pt x="361" y="13"/>
                      <a:pt x="361" y="13"/>
                    </a:cubicBezTo>
                    <a:cubicBezTo>
                      <a:pt x="362" y="13"/>
                      <a:pt x="362" y="13"/>
                      <a:pt x="362" y="13"/>
                    </a:cubicBezTo>
                    <a:cubicBezTo>
                      <a:pt x="363" y="13"/>
                      <a:pt x="363" y="13"/>
                      <a:pt x="363" y="13"/>
                    </a:cubicBezTo>
                    <a:cubicBezTo>
                      <a:pt x="363" y="12"/>
                      <a:pt x="363" y="12"/>
                      <a:pt x="364" y="11"/>
                    </a:cubicBezTo>
                    <a:cubicBezTo>
                      <a:pt x="365" y="10"/>
                      <a:pt x="365" y="9"/>
                      <a:pt x="365" y="8"/>
                    </a:cubicBezTo>
                    <a:cubicBezTo>
                      <a:pt x="365" y="7"/>
                      <a:pt x="364" y="6"/>
                      <a:pt x="363" y="5"/>
                    </a:cubicBezTo>
                    <a:cubicBezTo>
                      <a:pt x="362" y="5"/>
                      <a:pt x="362" y="5"/>
                      <a:pt x="362" y="5"/>
                    </a:cubicBezTo>
                    <a:cubicBezTo>
                      <a:pt x="360" y="8"/>
                      <a:pt x="360" y="8"/>
                      <a:pt x="360" y="8"/>
                    </a:cubicBezTo>
                    <a:cubicBezTo>
                      <a:pt x="360" y="12"/>
                      <a:pt x="360" y="12"/>
                      <a:pt x="360" y="12"/>
                    </a:cubicBezTo>
                    <a:cubicBezTo>
                      <a:pt x="384" y="10"/>
                      <a:pt x="384" y="10"/>
                      <a:pt x="384" y="10"/>
                    </a:cubicBezTo>
                    <a:cubicBezTo>
                      <a:pt x="386" y="10"/>
                      <a:pt x="388" y="8"/>
                      <a:pt x="388" y="7"/>
                    </a:cubicBezTo>
                    <a:cubicBezTo>
                      <a:pt x="388" y="5"/>
                      <a:pt x="388" y="3"/>
                      <a:pt x="386" y="2"/>
                    </a:cubicBezTo>
                    <a:cubicBezTo>
                      <a:pt x="384" y="1"/>
                      <a:pt x="384" y="1"/>
                      <a:pt x="384" y="1"/>
                    </a:cubicBezTo>
                    <a:cubicBezTo>
                      <a:pt x="381" y="4"/>
                      <a:pt x="381" y="4"/>
                      <a:pt x="381" y="4"/>
                    </a:cubicBezTo>
                    <a:cubicBezTo>
                      <a:pt x="385" y="6"/>
                      <a:pt x="385" y="6"/>
                      <a:pt x="385" y="6"/>
                    </a:cubicBezTo>
                    <a:cubicBezTo>
                      <a:pt x="381" y="4"/>
                      <a:pt x="381" y="4"/>
                      <a:pt x="381" y="4"/>
                    </a:cubicBezTo>
                    <a:cubicBezTo>
                      <a:pt x="383" y="8"/>
                      <a:pt x="383" y="8"/>
                      <a:pt x="383" y="8"/>
                    </a:cubicBezTo>
                    <a:cubicBezTo>
                      <a:pt x="384" y="7"/>
                      <a:pt x="384" y="7"/>
                      <a:pt x="385" y="6"/>
                    </a:cubicBezTo>
                    <a:cubicBezTo>
                      <a:pt x="381" y="4"/>
                      <a:pt x="381" y="4"/>
                      <a:pt x="381" y="4"/>
                    </a:cubicBezTo>
                    <a:cubicBezTo>
                      <a:pt x="383" y="8"/>
                      <a:pt x="383" y="8"/>
                      <a:pt x="383" y="8"/>
                    </a:cubicBezTo>
                    <a:cubicBezTo>
                      <a:pt x="382" y="4"/>
                      <a:pt x="382" y="4"/>
                      <a:pt x="382" y="4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3" y="8"/>
                      <a:pt x="383" y="8"/>
                      <a:pt x="383" y="8"/>
                    </a:cubicBezTo>
                    <a:cubicBezTo>
                      <a:pt x="382" y="4"/>
                      <a:pt x="382" y="4"/>
                      <a:pt x="382" y="4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6"/>
                      <a:pt x="382" y="6"/>
                      <a:pt x="382" y="6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6"/>
                      <a:pt x="382" y="6"/>
                      <a:pt x="382" y="6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3" y="8"/>
                      <a:pt x="386" y="8"/>
                      <a:pt x="389" y="9"/>
                    </a:cubicBezTo>
                    <a:cubicBezTo>
                      <a:pt x="393" y="9"/>
                      <a:pt x="399" y="10"/>
                      <a:pt x="404" y="10"/>
                    </a:cubicBezTo>
                    <a:cubicBezTo>
                      <a:pt x="406" y="10"/>
                      <a:pt x="409" y="11"/>
                      <a:pt x="410" y="11"/>
                    </a:cubicBezTo>
                    <a:cubicBezTo>
                      <a:pt x="411" y="11"/>
                      <a:pt x="412" y="11"/>
                      <a:pt x="413" y="11"/>
                    </a:cubicBezTo>
                    <a:cubicBezTo>
                      <a:pt x="413" y="11"/>
                      <a:pt x="414" y="11"/>
                      <a:pt x="414" y="11"/>
                    </a:cubicBezTo>
                    <a:cubicBezTo>
                      <a:pt x="415" y="11"/>
                      <a:pt x="415" y="11"/>
                      <a:pt x="415" y="11"/>
                    </a:cubicBezTo>
                    <a:cubicBezTo>
                      <a:pt x="415" y="11"/>
                      <a:pt x="415" y="11"/>
                      <a:pt x="415" y="11"/>
                    </a:cubicBezTo>
                    <a:cubicBezTo>
                      <a:pt x="416" y="11"/>
                      <a:pt x="416" y="11"/>
                      <a:pt x="416" y="11"/>
                    </a:cubicBezTo>
                    <a:cubicBezTo>
                      <a:pt x="416" y="10"/>
                      <a:pt x="417" y="10"/>
                      <a:pt x="418" y="9"/>
                    </a:cubicBezTo>
                    <a:cubicBezTo>
                      <a:pt x="418" y="8"/>
                      <a:pt x="418" y="7"/>
                      <a:pt x="418" y="6"/>
                    </a:cubicBezTo>
                    <a:cubicBezTo>
                      <a:pt x="418" y="5"/>
                      <a:pt x="417" y="4"/>
                      <a:pt x="416" y="4"/>
                    </a:cubicBezTo>
                    <a:cubicBezTo>
                      <a:pt x="414" y="2"/>
                      <a:pt x="414" y="2"/>
                      <a:pt x="414" y="2"/>
                    </a:cubicBezTo>
                    <a:cubicBezTo>
                      <a:pt x="412" y="6"/>
                      <a:pt x="412" y="6"/>
                      <a:pt x="412" y="6"/>
                    </a:cubicBezTo>
                    <a:cubicBezTo>
                      <a:pt x="416" y="8"/>
                      <a:pt x="416" y="8"/>
                      <a:pt x="416" y="8"/>
                    </a:cubicBezTo>
                    <a:cubicBezTo>
                      <a:pt x="412" y="6"/>
                      <a:pt x="412" y="6"/>
                      <a:pt x="412" y="6"/>
                    </a:cubicBezTo>
                    <a:cubicBezTo>
                      <a:pt x="414" y="9"/>
                      <a:pt x="414" y="9"/>
                      <a:pt x="414" y="9"/>
                    </a:cubicBezTo>
                    <a:cubicBezTo>
                      <a:pt x="414" y="9"/>
                      <a:pt x="415" y="9"/>
                      <a:pt x="416" y="8"/>
                    </a:cubicBezTo>
                    <a:cubicBezTo>
                      <a:pt x="412" y="6"/>
                      <a:pt x="412" y="6"/>
                      <a:pt x="412" y="6"/>
                    </a:cubicBezTo>
                    <a:cubicBezTo>
                      <a:pt x="414" y="9"/>
                      <a:pt x="414" y="9"/>
                      <a:pt x="414" y="9"/>
                    </a:cubicBezTo>
                    <a:cubicBezTo>
                      <a:pt x="413" y="6"/>
                      <a:pt x="413" y="6"/>
                      <a:pt x="413" y="6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10"/>
                      <a:pt x="413" y="10"/>
                      <a:pt x="414" y="9"/>
                    </a:cubicBezTo>
                    <a:cubicBezTo>
                      <a:pt x="413" y="6"/>
                      <a:pt x="413" y="6"/>
                      <a:pt x="413" y="6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8"/>
                      <a:pt x="413" y="8"/>
                      <a:pt x="413" y="8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8"/>
                      <a:pt x="413" y="8"/>
                      <a:pt x="413" y="8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10"/>
                      <a:pt x="414" y="10"/>
                      <a:pt x="415" y="10"/>
                    </a:cubicBezTo>
                    <a:cubicBezTo>
                      <a:pt x="420" y="11"/>
                      <a:pt x="430" y="13"/>
                      <a:pt x="439" y="15"/>
                    </a:cubicBezTo>
                    <a:cubicBezTo>
                      <a:pt x="443" y="16"/>
                      <a:pt x="447" y="16"/>
                      <a:pt x="449" y="17"/>
                    </a:cubicBezTo>
                    <a:cubicBezTo>
                      <a:pt x="452" y="18"/>
                      <a:pt x="454" y="18"/>
                      <a:pt x="454" y="18"/>
                    </a:cubicBezTo>
                    <a:cubicBezTo>
                      <a:pt x="456" y="19"/>
                      <a:pt x="458" y="18"/>
                      <a:pt x="459" y="16"/>
                    </a:cubicBezTo>
                    <a:cubicBezTo>
                      <a:pt x="459" y="14"/>
                      <a:pt x="459" y="12"/>
                      <a:pt x="457" y="11"/>
                    </a:cubicBezTo>
                    <a:cubicBezTo>
                      <a:pt x="448" y="5"/>
                      <a:pt x="448" y="5"/>
                      <a:pt x="448" y="5"/>
                    </a:cubicBezTo>
                    <a:cubicBezTo>
                      <a:pt x="445" y="8"/>
                      <a:pt x="445" y="8"/>
                      <a:pt x="445" y="8"/>
                    </a:cubicBezTo>
                    <a:cubicBezTo>
                      <a:pt x="449" y="10"/>
                      <a:pt x="449" y="10"/>
                      <a:pt x="449" y="10"/>
                    </a:cubicBezTo>
                    <a:cubicBezTo>
                      <a:pt x="445" y="8"/>
                      <a:pt x="445" y="8"/>
                      <a:pt x="445" y="8"/>
                    </a:cubicBezTo>
                    <a:cubicBezTo>
                      <a:pt x="447" y="12"/>
                      <a:pt x="447" y="12"/>
                      <a:pt x="447" y="12"/>
                    </a:cubicBezTo>
                    <a:cubicBezTo>
                      <a:pt x="448" y="12"/>
                      <a:pt x="448" y="11"/>
                      <a:pt x="449" y="10"/>
                    </a:cubicBezTo>
                    <a:cubicBezTo>
                      <a:pt x="445" y="8"/>
                      <a:pt x="445" y="8"/>
                      <a:pt x="445" y="8"/>
                    </a:cubicBezTo>
                    <a:cubicBezTo>
                      <a:pt x="447" y="12"/>
                      <a:pt x="447" y="12"/>
                      <a:pt x="447" y="12"/>
                    </a:cubicBezTo>
                    <a:cubicBezTo>
                      <a:pt x="446" y="8"/>
                      <a:pt x="446" y="8"/>
                      <a:pt x="446" y="8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2"/>
                      <a:pt x="447" y="12"/>
                      <a:pt x="447" y="12"/>
                    </a:cubicBezTo>
                    <a:cubicBezTo>
                      <a:pt x="446" y="8"/>
                      <a:pt x="446" y="8"/>
                      <a:pt x="446" y="8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9"/>
                      <a:pt x="446" y="9"/>
                      <a:pt x="446" y="9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9"/>
                      <a:pt x="446" y="9"/>
                      <a:pt x="446" y="9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0"/>
                      <a:pt x="446" y="10"/>
                      <a:pt x="446" y="10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0"/>
                      <a:pt x="446" y="10"/>
                      <a:pt x="446" y="10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6" y="12"/>
                      <a:pt x="447" y="12"/>
                      <a:pt x="448" y="13"/>
                    </a:cubicBezTo>
                    <a:cubicBezTo>
                      <a:pt x="453" y="14"/>
                      <a:pt x="463" y="17"/>
                      <a:pt x="471" y="19"/>
                    </a:cubicBezTo>
                    <a:cubicBezTo>
                      <a:pt x="475" y="21"/>
                      <a:pt x="479" y="22"/>
                      <a:pt x="482" y="22"/>
                    </a:cubicBezTo>
                    <a:cubicBezTo>
                      <a:pt x="485" y="23"/>
                      <a:pt x="486" y="24"/>
                      <a:pt x="486" y="24"/>
                    </a:cubicBezTo>
                    <a:cubicBezTo>
                      <a:pt x="488" y="24"/>
                      <a:pt x="490" y="23"/>
                      <a:pt x="491" y="22"/>
                    </a:cubicBezTo>
                    <a:cubicBezTo>
                      <a:pt x="492" y="20"/>
                      <a:pt x="491" y="18"/>
                      <a:pt x="490" y="17"/>
                    </a:cubicBezTo>
                    <a:cubicBezTo>
                      <a:pt x="481" y="11"/>
                      <a:pt x="481" y="11"/>
                      <a:pt x="481" y="11"/>
                    </a:cubicBezTo>
                    <a:cubicBezTo>
                      <a:pt x="479" y="15"/>
                      <a:pt x="479" y="15"/>
                      <a:pt x="479" y="15"/>
                    </a:cubicBezTo>
                    <a:cubicBezTo>
                      <a:pt x="477" y="18"/>
                      <a:pt x="477" y="18"/>
                      <a:pt x="477" y="18"/>
                    </a:cubicBezTo>
                    <a:cubicBezTo>
                      <a:pt x="548" y="45"/>
                      <a:pt x="548" y="45"/>
                      <a:pt x="548" y="45"/>
                    </a:cubicBezTo>
                    <a:cubicBezTo>
                      <a:pt x="550" y="46"/>
                      <a:pt x="553" y="45"/>
                      <a:pt x="553" y="43"/>
                    </a:cubicBezTo>
                    <a:cubicBezTo>
                      <a:pt x="554" y="41"/>
                      <a:pt x="554" y="39"/>
                      <a:pt x="552" y="38"/>
                    </a:cubicBezTo>
                    <a:cubicBezTo>
                      <a:pt x="552" y="38"/>
                      <a:pt x="551" y="37"/>
                      <a:pt x="549" y="36"/>
                    </a:cubicBezTo>
                    <a:cubicBezTo>
                      <a:pt x="547" y="35"/>
                      <a:pt x="543" y="32"/>
                      <a:pt x="540" y="31"/>
                    </a:cubicBezTo>
                    <a:cubicBezTo>
                      <a:pt x="538" y="30"/>
                      <a:pt x="537" y="29"/>
                      <a:pt x="536" y="28"/>
                    </a:cubicBezTo>
                    <a:cubicBezTo>
                      <a:pt x="535" y="28"/>
                      <a:pt x="535" y="27"/>
                      <a:pt x="535" y="27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3" y="29"/>
                      <a:pt x="533" y="29"/>
                      <a:pt x="533" y="29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3" y="29"/>
                      <a:pt x="533" y="29"/>
                      <a:pt x="533" y="29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28"/>
                      <a:pt x="535" y="28"/>
                      <a:pt x="535" y="28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28"/>
                      <a:pt x="535" y="28"/>
                      <a:pt x="535" y="28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6" y="30"/>
                      <a:pt x="536" y="30"/>
                      <a:pt x="536" y="30"/>
                    </a:cubicBezTo>
                    <a:cubicBezTo>
                      <a:pt x="536" y="29"/>
                      <a:pt x="535" y="28"/>
                      <a:pt x="535" y="28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6" y="30"/>
                      <a:pt x="536" y="30"/>
                      <a:pt x="536" y="30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36" y="31"/>
                      <a:pt x="536" y="30"/>
                      <a:pt x="536" y="30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36" y="30"/>
                      <a:pt x="536" y="28"/>
                      <a:pt x="534" y="27"/>
                    </a:cubicBezTo>
                    <a:cubicBezTo>
                      <a:pt x="532" y="25"/>
                      <a:pt x="530" y="26"/>
                      <a:pt x="528" y="28"/>
                    </a:cubicBezTo>
                    <a:cubicBezTo>
                      <a:pt x="528" y="29"/>
                      <a:pt x="528" y="29"/>
                      <a:pt x="528" y="30"/>
                    </a:cubicBezTo>
                    <a:cubicBezTo>
                      <a:pt x="528" y="31"/>
                      <a:pt x="528" y="32"/>
                      <a:pt x="528" y="32"/>
                    </a:cubicBezTo>
                    <a:cubicBezTo>
                      <a:pt x="529" y="33"/>
                      <a:pt x="529" y="33"/>
                      <a:pt x="529" y="33"/>
                    </a:cubicBezTo>
                    <a:cubicBezTo>
                      <a:pt x="530" y="34"/>
                      <a:pt x="530" y="34"/>
                      <a:pt x="530" y="34"/>
                    </a:cubicBezTo>
                    <a:cubicBezTo>
                      <a:pt x="531" y="34"/>
                      <a:pt x="532" y="35"/>
                      <a:pt x="534" y="37"/>
                    </a:cubicBezTo>
                    <a:cubicBezTo>
                      <a:pt x="540" y="40"/>
                      <a:pt x="548" y="45"/>
                      <a:pt x="548" y="45"/>
                    </a:cubicBezTo>
                    <a:cubicBezTo>
                      <a:pt x="550" y="41"/>
                      <a:pt x="550" y="41"/>
                      <a:pt x="550" y="41"/>
                    </a:cubicBezTo>
                    <a:cubicBezTo>
                      <a:pt x="551" y="38"/>
                      <a:pt x="551" y="38"/>
                      <a:pt x="551" y="38"/>
                    </a:cubicBezTo>
                    <a:cubicBezTo>
                      <a:pt x="480" y="11"/>
                      <a:pt x="480" y="11"/>
                      <a:pt x="480" y="11"/>
                    </a:cubicBezTo>
                    <a:cubicBezTo>
                      <a:pt x="478" y="10"/>
                      <a:pt x="476" y="11"/>
                      <a:pt x="475" y="13"/>
                    </a:cubicBezTo>
                    <a:cubicBezTo>
                      <a:pt x="474" y="15"/>
                      <a:pt x="475" y="17"/>
                      <a:pt x="477" y="18"/>
                    </a:cubicBezTo>
                    <a:cubicBezTo>
                      <a:pt x="485" y="23"/>
                      <a:pt x="485" y="23"/>
                      <a:pt x="485" y="23"/>
                    </a:cubicBezTo>
                    <a:cubicBezTo>
                      <a:pt x="487" y="20"/>
                      <a:pt x="487" y="20"/>
                      <a:pt x="487" y="20"/>
                    </a:cubicBezTo>
                    <a:cubicBezTo>
                      <a:pt x="489" y="16"/>
                      <a:pt x="489" y="16"/>
                      <a:pt x="489" y="16"/>
                    </a:cubicBezTo>
                    <a:cubicBezTo>
                      <a:pt x="489" y="16"/>
                      <a:pt x="479" y="13"/>
                      <a:pt x="469" y="10"/>
                    </a:cubicBezTo>
                    <a:cubicBezTo>
                      <a:pt x="463" y="9"/>
                      <a:pt x="458" y="7"/>
                      <a:pt x="454" y="6"/>
                    </a:cubicBezTo>
                    <a:cubicBezTo>
                      <a:pt x="452" y="6"/>
                      <a:pt x="450" y="5"/>
                      <a:pt x="449" y="5"/>
                    </a:cubicBezTo>
                    <a:cubicBezTo>
                      <a:pt x="448" y="5"/>
                      <a:pt x="448" y="5"/>
                      <a:pt x="447" y="4"/>
                    </a:cubicBezTo>
                    <a:cubicBezTo>
                      <a:pt x="446" y="4"/>
                      <a:pt x="446" y="4"/>
                      <a:pt x="446" y="4"/>
                    </a:cubicBezTo>
                    <a:cubicBezTo>
                      <a:pt x="446" y="4"/>
                      <a:pt x="446" y="4"/>
                      <a:pt x="446" y="4"/>
                    </a:cubicBezTo>
                    <a:cubicBezTo>
                      <a:pt x="445" y="4"/>
                      <a:pt x="445" y="4"/>
                      <a:pt x="445" y="4"/>
                    </a:cubicBezTo>
                    <a:cubicBezTo>
                      <a:pt x="444" y="4"/>
                      <a:pt x="444" y="4"/>
                      <a:pt x="444" y="5"/>
                    </a:cubicBezTo>
                    <a:cubicBezTo>
                      <a:pt x="443" y="5"/>
                      <a:pt x="443" y="5"/>
                      <a:pt x="442" y="6"/>
                    </a:cubicBezTo>
                    <a:cubicBezTo>
                      <a:pt x="441" y="8"/>
                      <a:pt x="441" y="10"/>
                      <a:pt x="443" y="12"/>
                    </a:cubicBezTo>
                    <a:cubicBezTo>
                      <a:pt x="453" y="18"/>
                      <a:pt x="453" y="18"/>
                      <a:pt x="453" y="18"/>
                    </a:cubicBezTo>
                    <a:cubicBezTo>
                      <a:pt x="455" y="14"/>
                      <a:pt x="455" y="14"/>
                      <a:pt x="455" y="14"/>
                    </a:cubicBezTo>
                    <a:cubicBezTo>
                      <a:pt x="456" y="10"/>
                      <a:pt x="456" y="10"/>
                      <a:pt x="456" y="10"/>
                    </a:cubicBezTo>
                    <a:cubicBezTo>
                      <a:pt x="456" y="10"/>
                      <a:pt x="447" y="8"/>
                      <a:pt x="437" y="6"/>
                    </a:cubicBezTo>
                    <a:cubicBezTo>
                      <a:pt x="432" y="5"/>
                      <a:pt x="426" y="4"/>
                      <a:pt x="422" y="3"/>
                    </a:cubicBezTo>
                    <a:cubicBezTo>
                      <a:pt x="420" y="3"/>
                      <a:pt x="418" y="2"/>
                      <a:pt x="417" y="2"/>
                    </a:cubicBezTo>
                    <a:cubicBezTo>
                      <a:pt x="415" y="2"/>
                      <a:pt x="414" y="2"/>
                      <a:pt x="413" y="2"/>
                    </a:cubicBezTo>
                    <a:cubicBezTo>
                      <a:pt x="412" y="2"/>
                      <a:pt x="412" y="2"/>
                      <a:pt x="412" y="2"/>
                    </a:cubicBezTo>
                    <a:cubicBezTo>
                      <a:pt x="411" y="2"/>
                      <a:pt x="411" y="2"/>
                      <a:pt x="411" y="2"/>
                    </a:cubicBezTo>
                    <a:cubicBezTo>
                      <a:pt x="410" y="2"/>
                      <a:pt x="409" y="3"/>
                      <a:pt x="409" y="4"/>
                    </a:cubicBezTo>
                    <a:cubicBezTo>
                      <a:pt x="408" y="5"/>
                      <a:pt x="408" y="6"/>
                      <a:pt x="408" y="7"/>
                    </a:cubicBezTo>
                    <a:cubicBezTo>
                      <a:pt x="409" y="8"/>
                      <a:pt x="409" y="9"/>
                      <a:pt x="410" y="9"/>
                    </a:cubicBezTo>
                    <a:cubicBezTo>
                      <a:pt x="412" y="10"/>
                      <a:pt x="412" y="10"/>
                      <a:pt x="412" y="10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1" y="5"/>
                      <a:pt x="411" y="5"/>
                      <a:pt x="411" y="5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2" y="3"/>
                      <a:pt x="412" y="3"/>
                      <a:pt x="412" y="3"/>
                    </a:cubicBezTo>
                    <a:cubicBezTo>
                      <a:pt x="412" y="4"/>
                      <a:pt x="412" y="4"/>
                      <a:pt x="411" y="5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2" y="3"/>
                      <a:pt x="412" y="3"/>
                      <a:pt x="412" y="3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3" y="3"/>
                      <a:pt x="413" y="3"/>
                      <a:pt x="412" y="3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6"/>
                      <a:pt x="414" y="6"/>
                      <a:pt x="414" y="6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6"/>
                      <a:pt x="414" y="6"/>
                      <a:pt x="414" y="6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4"/>
                      <a:pt x="414" y="4"/>
                      <a:pt x="414" y="4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4"/>
                      <a:pt x="414" y="4"/>
                      <a:pt x="414" y="4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3"/>
                      <a:pt x="413" y="3"/>
                      <a:pt x="412" y="3"/>
                    </a:cubicBezTo>
                    <a:cubicBezTo>
                      <a:pt x="409" y="3"/>
                      <a:pt x="403" y="2"/>
                      <a:pt x="397" y="1"/>
                    </a:cubicBezTo>
                    <a:cubicBezTo>
                      <a:pt x="394" y="1"/>
                      <a:pt x="391" y="1"/>
                      <a:pt x="388" y="0"/>
                    </a:cubicBezTo>
                    <a:cubicBezTo>
                      <a:pt x="385" y="0"/>
                      <a:pt x="384" y="0"/>
                      <a:pt x="382" y="0"/>
                    </a:cubicBezTo>
                    <a:cubicBezTo>
                      <a:pt x="382" y="0"/>
                      <a:pt x="382" y="0"/>
                      <a:pt x="381" y="0"/>
                    </a:cubicBezTo>
                    <a:cubicBezTo>
                      <a:pt x="381" y="0"/>
                      <a:pt x="381" y="0"/>
                      <a:pt x="380" y="0"/>
                    </a:cubicBezTo>
                    <a:cubicBezTo>
                      <a:pt x="380" y="0"/>
                      <a:pt x="380" y="0"/>
                      <a:pt x="380" y="1"/>
                    </a:cubicBezTo>
                    <a:cubicBezTo>
                      <a:pt x="379" y="1"/>
                      <a:pt x="379" y="1"/>
                      <a:pt x="378" y="2"/>
                    </a:cubicBezTo>
                    <a:cubicBezTo>
                      <a:pt x="377" y="4"/>
                      <a:pt x="377" y="6"/>
                      <a:pt x="379" y="8"/>
                    </a:cubicBezTo>
                    <a:cubicBezTo>
                      <a:pt x="382" y="9"/>
                      <a:pt x="382" y="9"/>
                      <a:pt x="382" y="9"/>
                    </a:cubicBezTo>
                    <a:cubicBezTo>
                      <a:pt x="384" y="6"/>
                      <a:pt x="384" y="6"/>
                      <a:pt x="384" y="6"/>
                    </a:cubicBezTo>
                    <a:cubicBezTo>
                      <a:pt x="384" y="2"/>
                      <a:pt x="384" y="2"/>
                      <a:pt x="384" y="2"/>
                    </a:cubicBezTo>
                    <a:cubicBezTo>
                      <a:pt x="359" y="4"/>
                      <a:pt x="359" y="4"/>
                      <a:pt x="359" y="4"/>
                    </a:cubicBezTo>
                    <a:cubicBezTo>
                      <a:pt x="358" y="4"/>
                      <a:pt x="356" y="6"/>
                      <a:pt x="356" y="7"/>
                    </a:cubicBezTo>
                    <a:cubicBezTo>
                      <a:pt x="356" y="9"/>
                      <a:pt x="356" y="11"/>
                      <a:pt x="358" y="12"/>
                    </a:cubicBezTo>
                    <a:cubicBezTo>
                      <a:pt x="359" y="12"/>
                      <a:pt x="359" y="12"/>
                      <a:pt x="359" y="12"/>
                    </a:cubicBezTo>
                    <a:cubicBezTo>
                      <a:pt x="361" y="9"/>
                      <a:pt x="361" y="9"/>
                      <a:pt x="361" y="9"/>
                    </a:cubicBezTo>
                    <a:cubicBezTo>
                      <a:pt x="357" y="7"/>
                      <a:pt x="357" y="7"/>
                      <a:pt x="357" y="7"/>
                    </a:cubicBezTo>
                    <a:cubicBezTo>
                      <a:pt x="361" y="9"/>
                      <a:pt x="361" y="9"/>
                      <a:pt x="361" y="9"/>
                    </a:cubicBezTo>
                    <a:cubicBezTo>
                      <a:pt x="359" y="5"/>
                      <a:pt x="359" y="5"/>
                      <a:pt x="359" y="5"/>
                    </a:cubicBezTo>
                    <a:cubicBezTo>
                      <a:pt x="359" y="5"/>
                      <a:pt x="358" y="6"/>
                      <a:pt x="357" y="7"/>
                    </a:cubicBezTo>
                    <a:cubicBezTo>
                      <a:pt x="361" y="9"/>
                      <a:pt x="361" y="9"/>
                      <a:pt x="361" y="9"/>
                    </a:cubicBezTo>
                    <a:cubicBezTo>
                      <a:pt x="359" y="5"/>
                      <a:pt x="359" y="5"/>
                      <a:pt x="359" y="5"/>
                    </a:cubicBezTo>
                    <a:cubicBezTo>
                      <a:pt x="361" y="8"/>
                      <a:pt x="361" y="8"/>
                      <a:pt x="361" y="8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5"/>
                      <a:pt x="360" y="5"/>
                      <a:pt x="359" y="5"/>
                    </a:cubicBezTo>
                    <a:cubicBezTo>
                      <a:pt x="361" y="8"/>
                      <a:pt x="361" y="8"/>
                      <a:pt x="361" y="8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7"/>
                      <a:pt x="360" y="7"/>
                      <a:pt x="360" y="7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7"/>
                      <a:pt x="360" y="7"/>
                      <a:pt x="360" y="7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5"/>
                      <a:pt x="359" y="5"/>
                      <a:pt x="358" y="5"/>
                    </a:cubicBezTo>
                    <a:cubicBezTo>
                      <a:pt x="353" y="5"/>
                      <a:pt x="342" y="5"/>
                      <a:pt x="337" y="5"/>
                    </a:cubicBezTo>
                    <a:cubicBezTo>
                      <a:pt x="336" y="5"/>
                      <a:pt x="336" y="5"/>
                      <a:pt x="335" y="5"/>
                    </a:cubicBezTo>
                    <a:cubicBezTo>
                      <a:pt x="334" y="5"/>
                      <a:pt x="334" y="5"/>
                      <a:pt x="334" y="5"/>
                    </a:cubicBezTo>
                    <a:cubicBezTo>
                      <a:pt x="334" y="5"/>
                      <a:pt x="334" y="5"/>
                      <a:pt x="334" y="5"/>
                    </a:cubicBezTo>
                    <a:cubicBezTo>
                      <a:pt x="333" y="5"/>
                      <a:pt x="333" y="5"/>
                      <a:pt x="333" y="5"/>
                    </a:cubicBezTo>
                    <a:cubicBezTo>
                      <a:pt x="332" y="6"/>
                      <a:pt x="332" y="6"/>
                      <a:pt x="332" y="6"/>
                    </a:cubicBezTo>
                    <a:cubicBezTo>
                      <a:pt x="332" y="6"/>
                      <a:pt x="332" y="6"/>
                      <a:pt x="331" y="7"/>
                    </a:cubicBezTo>
                    <a:cubicBezTo>
                      <a:pt x="330" y="9"/>
                      <a:pt x="331" y="11"/>
                      <a:pt x="333" y="12"/>
                    </a:cubicBezTo>
                    <a:cubicBezTo>
                      <a:pt x="336" y="14"/>
                      <a:pt x="336" y="14"/>
                      <a:pt x="336" y="14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6" y="7"/>
                      <a:pt x="336" y="7"/>
                      <a:pt x="336" y="7"/>
                    </a:cubicBezTo>
                    <a:cubicBezTo>
                      <a:pt x="336" y="8"/>
                      <a:pt x="335" y="8"/>
                      <a:pt x="335" y="9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6" y="7"/>
                      <a:pt x="336" y="7"/>
                      <a:pt x="336" y="7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6" y="7"/>
                      <a:pt x="336" y="7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8" y="10"/>
                      <a:pt x="338" y="10"/>
                      <a:pt x="338" y="10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8" y="10"/>
                      <a:pt x="338" y="10"/>
                      <a:pt x="338" y="10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6" y="7"/>
                      <a:pt x="334" y="7"/>
                    </a:cubicBezTo>
                    <a:cubicBezTo>
                      <a:pt x="331" y="7"/>
                      <a:pt x="327" y="7"/>
                      <a:pt x="323" y="7"/>
                    </a:cubicBezTo>
                    <a:cubicBezTo>
                      <a:pt x="319" y="7"/>
                      <a:pt x="317" y="7"/>
                      <a:pt x="317" y="7"/>
                    </a:cubicBezTo>
                    <a:cubicBezTo>
                      <a:pt x="315" y="7"/>
                      <a:pt x="313" y="8"/>
                      <a:pt x="313" y="9"/>
                    </a:cubicBezTo>
                    <a:cubicBezTo>
                      <a:pt x="312" y="11"/>
                      <a:pt x="313" y="13"/>
                      <a:pt x="314" y="14"/>
                    </a:cubicBezTo>
                    <a:cubicBezTo>
                      <a:pt x="316" y="15"/>
                      <a:pt x="316" y="15"/>
                      <a:pt x="316" y="15"/>
                    </a:cubicBezTo>
                    <a:cubicBezTo>
                      <a:pt x="318" y="12"/>
                      <a:pt x="318" y="12"/>
                      <a:pt x="318" y="12"/>
                    </a:cubicBezTo>
                    <a:cubicBezTo>
                      <a:pt x="317" y="8"/>
                      <a:pt x="317" y="8"/>
                      <a:pt x="317" y="8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299" y="12"/>
                      <a:pt x="298" y="14"/>
                      <a:pt x="297" y="15"/>
                    </a:cubicBezTo>
                    <a:cubicBezTo>
                      <a:pt x="297" y="17"/>
                      <a:pt x="298" y="18"/>
                      <a:pt x="299" y="19"/>
                    </a:cubicBezTo>
                    <a:cubicBezTo>
                      <a:pt x="299" y="19"/>
                      <a:pt x="299" y="19"/>
                      <a:pt x="299" y="19"/>
                    </a:cubicBezTo>
                    <a:cubicBezTo>
                      <a:pt x="301" y="16"/>
                      <a:pt x="301" y="16"/>
                      <a:pt x="301" y="16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281" y="16"/>
                      <a:pt x="281" y="16"/>
                      <a:pt x="281" y="16"/>
                    </a:cubicBezTo>
                    <a:cubicBezTo>
                      <a:pt x="280" y="16"/>
                      <a:pt x="278" y="17"/>
                      <a:pt x="278" y="19"/>
                    </a:cubicBezTo>
                    <a:cubicBezTo>
                      <a:pt x="278" y="20"/>
                      <a:pt x="278" y="22"/>
                      <a:pt x="280" y="23"/>
                    </a:cubicBezTo>
                    <a:cubicBezTo>
                      <a:pt x="282" y="24"/>
                      <a:pt x="282" y="24"/>
                      <a:pt x="282" y="24"/>
                    </a:cubicBezTo>
                    <a:cubicBezTo>
                      <a:pt x="284" y="21"/>
                      <a:pt x="284" y="21"/>
                      <a:pt x="284" y="21"/>
                    </a:cubicBezTo>
                    <a:cubicBezTo>
                      <a:pt x="283" y="17"/>
                      <a:pt x="283" y="17"/>
                      <a:pt x="283" y="17"/>
                    </a:cubicBezTo>
                    <a:cubicBezTo>
                      <a:pt x="268" y="20"/>
                      <a:pt x="268" y="20"/>
                      <a:pt x="268" y="20"/>
                    </a:cubicBezTo>
                    <a:cubicBezTo>
                      <a:pt x="266" y="20"/>
                      <a:pt x="265" y="22"/>
                      <a:pt x="264" y="23"/>
                    </a:cubicBezTo>
                    <a:cubicBezTo>
                      <a:pt x="264" y="25"/>
                      <a:pt x="265" y="27"/>
                      <a:pt x="266" y="27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1" y="25"/>
                      <a:pt x="271" y="25"/>
                      <a:pt x="271" y="25"/>
                    </a:cubicBezTo>
                    <a:cubicBezTo>
                      <a:pt x="270" y="21"/>
                      <a:pt x="270" y="21"/>
                      <a:pt x="270" y="21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49" y="24"/>
                      <a:pt x="248" y="25"/>
                      <a:pt x="247" y="27"/>
                    </a:cubicBezTo>
                    <a:cubicBezTo>
                      <a:pt x="247" y="29"/>
                      <a:pt x="248" y="30"/>
                      <a:pt x="249" y="31"/>
                    </a:cubicBezTo>
                    <a:cubicBezTo>
                      <a:pt x="255" y="35"/>
                      <a:pt x="255" y="35"/>
                      <a:pt x="255" y="35"/>
                    </a:cubicBezTo>
                    <a:cubicBezTo>
                      <a:pt x="257" y="32"/>
                      <a:pt x="257" y="32"/>
                      <a:pt x="257" y="32"/>
                    </a:cubicBezTo>
                    <a:cubicBezTo>
                      <a:pt x="254" y="29"/>
                      <a:pt x="254" y="29"/>
                      <a:pt x="254" y="29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8"/>
                      <a:pt x="254" y="28"/>
                      <a:pt x="254" y="29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8"/>
                      <a:pt x="256" y="28"/>
                      <a:pt x="255" y="28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9"/>
                      <a:pt x="256" y="29"/>
                      <a:pt x="256" y="29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9"/>
                      <a:pt x="256" y="29"/>
                      <a:pt x="256" y="29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5" y="28"/>
                      <a:pt x="254" y="28"/>
                      <a:pt x="252" y="29"/>
                    </a:cubicBezTo>
                    <a:cubicBezTo>
                      <a:pt x="250" y="29"/>
                      <a:pt x="246" y="30"/>
                      <a:pt x="244" y="30"/>
                    </a:cubicBezTo>
                    <a:cubicBezTo>
                      <a:pt x="241" y="30"/>
                      <a:pt x="239" y="31"/>
                      <a:pt x="239" y="31"/>
                    </a:cubicBezTo>
                    <a:cubicBezTo>
                      <a:pt x="237" y="31"/>
                      <a:pt x="236" y="32"/>
                      <a:pt x="236" y="34"/>
                    </a:cubicBezTo>
                    <a:cubicBezTo>
                      <a:pt x="235" y="35"/>
                      <a:pt x="236" y="37"/>
                      <a:pt x="237" y="38"/>
                    </a:cubicBezTo>
                    <a:cubicBezTo>
                      <a:pt x="239" y="39"/>
                      <a:pt x="239" y="39"/>
                      <a:pt x="239" y="39"/>
                    </a:cubicBezTo>
                    <a:cubicBezTo>
                      <a:pt x="242" y="36"/>
                      <a:pt x="242" y="36"/>
                      <a:pt x="242" y="36"/>
                    </a:cubicBezTo>
                    <a:cubicBezTo>
                      <a:pt x="238" y="34"/>
                      <a:pt x="238" y="34"/>
                      <a:pt x="238" y="34"/>
                    </a:cubicBezTo>
                    <a:cubicBezTo>
                      <a:pt x="242" y="36"/>
                      <a:pt x="242" y="36"/>
                      <a:pt x="242" y="36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3"/>
                      <a:pt x="239" y="33"/>
                      <a:pt x="238" y="34"/>
                    </a:cubicBezTo>
                    <a:cubicBezTo>
                      <a:pt x="242" y="36"/>
                      <a:pt x="242" y="36"/>
                      <a:pt x="242" y="36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41" y="35"/>
                      <a:pt x="241" y="35"/>
                      <a:pt x="241" y="35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2"/>
                      <a:pt x="240" y="32"/>
                      <a:pt x="239" y="33"/>
                    </a:cubicBezTo>
                    <a:cubicBezTo>
                      <a:pt x="241" y="35"/>
                      <a:pt x="241" y="35"/>
                      <a:pt x="241" y="35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2"/>
                      <a:pt x="239" y="32"/>
                      <a:pt x="239" y="33"/>
                    </a:cubicBezTo>
                    <a:cubicBezTo>
                      <a:pt x="237" y="33"/>
                      <a:pt x="232" y="34"/>
                      <a:pt x="228" y="35"/>
                    </a:cubicBezTo>
                    <a:cubicBezTo>
                      <a:pt x="227" y="36"/>
                      <a:pt x="225" y="36"/>
                      <a:pt x="224" y="36"/>
                    </a:cubicBezTo>
                    <a:cubicBezTo>
                      <a:pt x="223" y="37"/>
                      <a:pt x="222" y="37"/>
                      <a:pt x="222" y="37"/>
                    </a:cubicBezTo>
                    <a:cubicBezTo>
                      <a:pt x="222" y="37"/>
                      <a:pt x="222" y="37"/>
                      <a:pt x="222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19" y="38"/>
                      <a:pt x="218" y="39"/>
                      <a:pt x="218" y="41"/>
                    </a:cubicBezTo>
                    <a:cubicBezTo>
                      <a:pt x="218" y="42"/>
                      <a:pt x="219" y="44"/>
                      <a:pt x="220" y="44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4" y="42"/>
                      <a:pt x="224" y="42"/>
                      <a:pt x="224" y="42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5" y="41"/>
                      <a:pt x="225" y="41"/>
                      <a:pt x="225" y="41"/>
                    </a:cubicBezTo>
                    <a:cubicBezTo>
                      <a:pt x="225" y="41"/>
                      <a:pt x="225" y="41"/>
                      <a:pt x="224" y="42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5" y="41"/>
                      <a:pt x="225" y="41"/>
                      <a:pt x="225" y="41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6" y="41"/>
                      <a:pt x="226" y="41"/>
                      <a:pt x="225" y="41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7" y="43"/>
                      <a:pt x="227" y="43"/>
                      <a:pt x="227" y="43"/>
                    </a:cubicBezTo>
                    <a:cubicBezTo>
                      <a:pt x="226" y="40"/>
                      <a:pt x="226" y="40"/>
                      <a:pt x="226" y="40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7" y="43"/>
                      <a:pt x="227" y="43"/>
                      <a:pt x="227" y="43"/>
                    </a:cubicBezTo>
                    <a:cubicBezTo>
                      <a:pt x="226" y="40"/>
                      <a:pt x="226" y="40"/>
                      <a:pt x="226" y="40"/>
                    </a:cubicBezTo>
                    <a:cubicBezTo>
                      <a:pt x="226" y="40"/>
                      <a:pt x="226" y="41"/>
                      <a:pt x="226" y="41"/>
                    </a:cubicBezTo>
                    <a:cubicBezTo>
                      <a:pt x="224" y="41"/>
                      <a:pt x="220" y="42"/>
                      <a:pt x="217" y="43"/>
                    </a:cubicBezTo>
                    <a:cubicBezTo>
                      <a:pt x="215" y="43"/>
                      <a:pt x="213" y="43"/>
                      <a:pt x="212" y="44"/>
                    </a:cubicBezTo>
                    <a:cubicBezTo>
                      <a:pt x="212" y="44"/>
                      <a:pt x="211" y="44"/>
                      <a:pt x="211" y="44"/>
                    </a:cubicBezTo>
                    <a:cubicBezTo>
                      <a:pt x="210" y="44"/>
                      <a:pt x="210" y="44"/>
                      <a:pt x="210" y="44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9" y="45"/>
                      <a:pt x="208" y="45"/>
                      <a:pt x="208" y="46"/>
                    </a:cubicBezTo>
                    <a:cubicBezTo>
                      <a:pt x="207" y="47"/>
                      <a:pt x="207" y="48"/>
                      <a:pt x="207" y="49"/>
                    </a:cubicBezTo>
                    <a:cubicBezTo>
                      <a:pt x="208" y="50"/>
                      <a:pt x="208" y="51"/>
                      <a:pt x="209" y="52"/>
                    </a:cubicBezTo>
                    <a:cubicBezTo>
                      <a:pt x="211" y="53"/>
                      <a:pt x="211" y="53"/>
                      <a:pt x="211" y="53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0" y="47"/>
                      <a:pt x="210" y="47"/>
                      <a:pt x="210" y="47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0" y="46"/>
                      <a:pt x="210" y="47"/>
                      <a:pt x="210" y="47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2" y="47"/>
                      <a:pt x="212" y="47"/>
                      <a:pt x="212" y="47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2" y="47"/>
                      <a:pt x="212" y="47"/>
                      <a:pt x="212" y="47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46"/>
                      <a:pt x="211" y="46"/>
                      <a:pt x="210" y="46"/>
                    </a:cubicBezTo>
                    <a:cubicBezTo>
                      <a:pt x="208" y="47"/>
                      <a:pt x="204" y="48"/>
                      <a:pt x="200" y="49"/>
                    </a:cubicBezTo>
                    <a:cubicBezTo>
                      <a:pt x="198" y="50"/>
                      <a:pt x="197" y="50"/>
                      <a:pt x="195" y="51"/>
                    </a:cubicBezTo>
                    <a:cubicBezTo>
                      <a:pt x="195" y="51"/>
                      <a:pt x="194" y="51"/>
                      <a:pt x="194" y="51"/>
                    </a:cubicBezTo>
                    <a:cubicBezTo>
                      <a:pt x="193" y="52"/>
                      <a:pt x="193" y="52"/>
                      <a:pt x="193" y="52"/>
                    </a:cubicBezTo>
                    <a:cubicBezTo>
                      <a:pt x="193" y="52"/>
                      <a:pt x="193" y="52"/>
                      <a:pt x="193" y="52"/>
                    </a:cubicBezTo>
                    <a:cubicBezTo>
                      <a:pt x="192" y="52"/>
                      <a:pt x="192" y="52"/>
                      <a:pt x="192" y="52"/>
                    </a:cubicBezTo>
                    <a:cubicBezTo>
                      <a:pt x="192" y="52"/>
                      <a:pt x="192" y="52"/>
                      <a:pt x="192" y="52"/>
                    </a:cubicBezTo>
                    <a:cubicBezTo>
                      <a:pt x="192" y="53"/>
                      <a:pt x="191" y="53"/>
                      <a:pt x="191" y="53"/>
                    </a:cubicBezTo>
                    <a:cubicBezTo>
                      <a:pt x="190" y="54"/>
                      <a:pt x="190" y="55"/>
                      <a:pt x="191" y="56"/>
                    </a:cubicBezTo>
                    <a:cubicBezTo>
                      <a:pt x="191" y="57"/>
                      <a:pt x="191" y="58"/>
                      <a:pt x="192" y="59"/>
                    </a:cubicBezTo>
                    <a:cubicBezTo>
                      <a:pt x="197" y="62"/>
                      <a:pt x="197" y="62"/>
                      <a:pt x="197" y="62"/>
                    </a:cubicBezTo>
                    <a:cubicBezTo>
                      <a:pt x="199" y="59"/>
                      <a:pt x="199" y="59"/>
                      <a:pt x="199" y="59"/>
                    </a:cubicBezTo>
                    <a:cubicBezTo>
                      <a:pt x="198" y="55"/>
                      <a:pt x="198" y="55"/>
                      <a:pt x="198" y="55"/>
                    </a:cubicBezTo>
                    <a:cubicBezTo>
                      <a:pt x="198" y="55"/>
                      <a:pt x="193" y="57"/>
                      <a:pt x="189" y="59"/>
                    </a:cubicBezTo>
                    <a:cubicBezTo>
                      <a:pt x="187" y="60"/>
                      <a:pt x="184" y="61"/>
                      <a:pt x="182" y="62"/>
                    </a:cubicBezTo>
                    <a:cubicBezTo>
                      <a:pt x="182" y="62"/>
                      <a:pt x="181" y="63"/>
                      <a:pt x="180" y="63"/>
                    </a:cubicBezTo>
                    <a:cubicBezTo>
                      <a:pt x="180" y="63"/>
                      <a:pt x="180" y="63"/>
                      <a:pt x="180" y="63"/>
                    </a:cubicBezTo>
                    <a:cubicBezTo>
                      <a:pt x="179" y="64"/>
                      <a:pt x="179" y="64"/>
                      <a:pt x="179" y="64"/>
                    </a:cubicBezTo>
                    <a:cubicBezTo>
                      <a:pt x="179" y="64"/>
                      <a:pt x="179" y="64"/>
                      <a:pt x="179" y="64"/>
                    </a:cubicBezTo>
                    <a:cubicBezTo>
                      <a:pt x="179" y="64"/>
                      <a:pt x="178" y="64"/>
                      <a:pt x="178" y="65"/>
                    </a:cubicBezTo>
                    <a:cubicBezTo>
                      <a:pt x="177" y="66"/>
                      <a:pt x="177" y="67"/>
                      <a:pt x="177" y="68"/>
                    </a:cubicBezTo>
                    <a:cubicBezTo>
                      <a:pt x="178" y="69"/>
                      <a:pt x="178" y="70"/>
                      <a:pt x="179" y="70"/>
                    </a:cubicBezTo>
                    <a:cubicBezTo>
                      <a:pt x="181" y="71"/>
                      <a:pt x="181" y="71"/>
                      <a:pt x="181" y="71"/>
                    </a:cubicBezTo>
                    <a:cubicBezTo>
                      <a:pt x="183" y="68"/>
                      <a:pt x="183" y="68"/>
                      <a:pt x="183" y="68"/>
                    </a:cubicBezTo>
                    <a:cubicBezTo>
                      <a:pt x="180" y="65"/>
                      <a:pt x="180" y="65"/>
                      <a:pt x="180" y="6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4" y="76"/>
                      <a:pt x="164" y="77"/>
                      <a:pt x="164" y="79"/>
                    </a:cubicBezTo>
                    <a:cubicBezTo>
                      <a:pt x="164" y="80"/>
                      <a:pt x="164" y="81"/>
                      <a:pt x="165" y="82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68" y="77"/>
                      <a:pt x="168" y="77"/>
                      <a:pt x="168" y="77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0" y="85"/>
                      <a:pt x="149" y="86"/>
                      <a:pt x="149" y="88"/>
                    </a:cubicBezTo>
                    <a:cubicBezTo>
                      <a:pt x="149" y="89"/>
                      <a:pt x="150" y="91"/>
                      <a:pt x="151" y="91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2" y="85"/>
                      <a:pt x="152" y="85"/>
                      <a:pt x="152" y="85"/>
                    </a:cubicBezTo>
                    <a:cubicBezTo>
                      <a:pt x="152" y="85"/>
                      <a:pt x="148" y="88"/>
                      <a:pt x="145" y="90"/>
                    </a:cubicBezTo>
                    <a:cubicBezTo>
                      <a:pt x="144" y="91"/>
                      <a:pt x="142" y="92"/>
                      <a:pt x="141" y="93"/>
                    </a:cubicBezTo>
                    <a:cubicBezTo>
                      <a:pt x="140" y="94"/>
                      <a:pt x="140" y="94"/>
                      <a:pt x="139" y="94"/>
                    </a:cubicBezTo>
                    <a:cubicBezTo>
                      <a:pt x="139" y="95"/>
                      <a:pt x="139" y="95"/>
                      <a:pt x="139" y="95"/>
                    </a:cubicBezTo>
                    <a:cubicBezTo>
                      <a:pt x="138" y="95"/>
                      <a:pt x="138" y="95"/>
                      <a:pt x="138" y="95"/>
                    </a:cubicBezTo>
                    <a:cubicBezTo>
                      <a:pt x="138" y="95"/>
                      <a:pt x="138" y="95"/>
                      <a:pt x="138" y="95"/>
                    </a:cubicBezTo>
                    <a:cubicBezTo>
                      <a:pt x="138" y="95"/>
                      <a:pt x="138" y="95"/>
                      <a:pt x="138" y="96"/>
                    </a:cubicBezTo>
                    <a:cubicBezTo>
                      <a:pt x="137" y="98"/>
                      <a:pt x="137" y="100"/>
                      <a:pt x="139" y="101"/>
                    </a:cubicBezTo>
                    <a:cubicBezTo>
                      <a:pt x="140" y="102"/>
                      <a:pt x="140" y="102"/>
                      <a:pt x="140" y="102"/>
                    </a:cubicBezTo>
                    <a:cubicBezTo>
                      <a:pt x="143" y="99"/>
                      <a:pt x="143" y="99"/>
                      <a:pt x="143" y="99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28" y="109"/>
                      <a:pt x="128" y="109"/>
                      <a:pt x="128" y="109"/>
                    </a:cubicBezTo>
                    <a:cubicBezTo>
                      <a:pt x="127" y="109"/>
                      <a:pt x="126" y="111"/>
                      <a:pt x="127" y="112"/>
                    </a:cubicBezTo>
                    <a:cubicBezTo>
                      <a:pt x="127" y="113"/>
                      <a:pt x="127" y="114"/>
                      <a:pt x="128" y="115"/>
                    </a:cubicBezTo>
                    <a:cubicBezTo>
                      <a:pt x="130" y="116"/>
                      <a:pt x="130" y="116"/>
                      <a:pt x="130" y="116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09"/>
                      <a:pt x="131" y="109"/>
                      <a:pt x="131" y="109"/>
                    </a:cubicBezTo>
                    <a:cubicBezTo>
                      <a:pt x="116" y="115"/>
                      <a:pt x="116" y="115"/>
                      <a:pt x="116" y="115"/>
                    </a:cubicBezTo>
                    <a:cubicBezTo>
                      <a:pt x="115" y="116"/>
                      <a:pt x="114" y="117"/>
                      <a:pt x="114" y="118"/>
                    </a:cubicBezTo>
                    <a:cubicBezTo>
                      <a:pt x="113" y="120"/>
                      <a:pt x="114" y="121"/>
                      <a:pt x="115" y="122"/>
                    </a:cubicBezTo>
                    <a:cubicBezTo>
                      <a:pt x="117" y="123"/>
                      <a:pt x="117" y="123"/>
                      <a:pt x="117" y="123"/>
                    </a:cubicBezTo>
                    <a:cubicBezTo>
                      <a:pt x="119" y="120"/>
                      <a:pt x="119" y="120"/>
                      <a:pt x="119" y="120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06" y="122"/>
                      <a:pt x="106" y="122"/>
                      <a:pt x="106" y="122"/>
                    </a:cubicBezTo>
                    <a:cubicBezTo>
                      <a:pt x="105" y="123"/>
                      <a:pt x="104" y="124"/>
                      <a:pt x="104" y="126"/>
                    </a:cubicBezTo>
                    <a:cubicBezTo>
                      <a:pt x="104" y="127"/>
                      <a:pt x="105" y="128"/>
                      <a:pt x="106" y="129"/>
                    </a:cubicBezTo>
                    <a:cubicBezTo>
                      <a:pt x="107" y="130"/>
                      <a:pt x="107" y="130"/>
                      <a:pt x="107" y="130"/>
                    </a:cubicBezTo>
                    <a:cubicBezTo>
                      <a:pt x="109" y="126"/>
                      <a:pt x="109" y="126"/>
                      <a:pt x="109" y="126"/>
                    </a:cubicBezTo>
                    <a:cubicBezTo>
                      <a:pt x="106" y="124"/>
                      <a:pt x="106" y="124"/>
                      <a:pt x="106" y="124"/>
                    </a:cubicBezTo>
                    <a:cubicBezTo>
                      <a:pt x="98" y="136"/>
                      <a:pt x="98" y="136"/>
                      <a:pt x="98" y="136"/>
                    </a:cubicBezTo>
                    <a:cubicBezTo>
                      <a:pt x="97" y="137"/>
                      <a:pt x="97" y="138"/>
                      <a:pt x="97" y="139"/>
                    </a:cubicBezTo>
                    <a:cubicBezTo>
                      <a:pt x="97" y="140"/>
                      <a:pt x="98" y="141"/>
                      <a:pt x="99" y="142"/>
                    </a:cubicBezTo>
                    <a:cubicBezTo>
                      <a:pt x="100" y="143"/>
                      <a:pt x="100" y="143"/>
                      <a:pt x="100" y="143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36"/>
                      <a:pt x="96" y="138"/>
                      <a:pt x="92" y="140"/>
                    </a:cubicBezTo>
                    <a:cubicBezTo>
                      <a:pt x="90" y="142"/>
                      <a:pt x="89" y="143"/>
                      <a:pt x="87" y="144"/>
                    </a:cubicBezTo>
                    <a:cubicBezTo>
                      <a:pt x="86" y="144"/>
                      <a:pt x="86" y="145"/>
                      <a:pt x="85" y="145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4" y="146"/>
                      <a:pt x="84" y="146"/>
                      <a:pt x="83" y="147"/>
                    </a:cubicBezTo>
                    <a:cubicBezTo>
                      <a:pt x="82" y="149"/>
                      <a:pt x="83" y="151"/>
                      <a:pt x="85" y="152"/>
                    </a:cubicBezTo>
                    <a:cubicBezTo>
                      <a:pt x="85" y="153"/>
                      <a:pt x="85" y="153"/>
                      <a:pt x="85" y="153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6" y="163"/>
                      <a:pt x="76" y="164"/>
                      <a:pt x="76" y="165"/>
                    </a:cubicBezTo>
                    <a:cubicBezTo>
                      <a:pt x="76" y="167"/>
                      <a:pt x="77" y="168"/>
                      <a:pt x="78" y="168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81" y="166"/>
                      <a:pt x="81" y="166"/>
                      <a:pt x="81" y="166"/>
                    </a:cubicBezTo>
                    <a:cubicBezTo>
                      <a:pt x="78" y="163"/>
                      <a:pt x="78" y="163"/>
                      <a:pt x="78" y="163"/>
                    </a:cubicBezTo>
                    <a:cubicBezTo>
                      <a:pt x="70" y="171"/>
                      <a:pt x="70" y="171"/>
                      <a:pt x="70" y="171"/>
                    </a:cubicBezTo>
                    <a:cubicBezTo>
                      <a:pt x="69" y="172"/>
                      <a:pt x="69" y="173"/>
                      <a:pt x="69" y="174"/>
                    </a:cubicBezTo>
                    <a:cubicBezTo>
                      <a:pt x="69" y="176"/>
                      <a:pt x="70" y="177"/>
                      <a:pt x="71" y="177"/>
                    </a:cubicBezTo>
                    <a:cubicBezTo>
                      <a:pt x="72" y="178"/>
                      <a:pt x="72" y="178"/>
                      <a:pt x="72" y="178"/>
                    </a:cubicBezTo>
                    <a:cubicBezTo>
                      <a:pt x="74" y="175"/>
                      <a:pt x="74" y="175"/>
                      <a:pt x="74" y="175"/>
                    </a:cubicBezTo>
                    <a:cubicBezTo>
                      <a:pt x="71" y="172"/>
                      <a:pt x="71" y="172"/>
                      <a:pt x="71" y="172"/>
                    </a:cubicBezTo>
                    <a:cubicBezTo>
                      <a:pt x="61" y="184"/>
                      <a:pt x="61" y="184"/>
                      <a:pt x="61" y="184"/>
                    </a:cubicBezTo>
                    <a:cubicBezTo>
                      <a:pt x="60" y="185"/>
                      <a:pt x="60" y="186"/>
                      <a:pt x="60" y="187"/>
                    </a:cubicBezTo>
                    <a:cubicBezTo>
                      <a:pt x="60" y="188"/>
                      <a:pt x="61" y="189"/>
                      <a:pt x="62" y="190"/>
                    </a:cubicBezTo>
                    <a:cubicBezTo>
                      <a:pt x="66" y="192"/>
                      <a:pt x="66" y="192"/>
                      <a:pt x="66" y="192"/>
                    </a:cubicBezTo>
                    <a:cubicBezTo>
                      <a:pt x="68" y="189"/>
                      <a:pt x="68" y="189"/>
                      <a:pt x="68" y="189"/>
                    </a:cubicBezTo>
                    <a:cubicBezTo>
                      <a:pt x="66" y="185"/>
                      <a:pt x="66" y="185"/>
                      <a:pt x="66" y="185"/>
                    </a:cubicBezTo>
                    <a:cubicBezTo>
                      <a:pt x="50" y="196"/>
                      <a:pt x="50" y="196"/>
                      <a:pt x="50" y="196"/>
                    </a:cubicBezTo>
                    <a:cubicBezTo>
                      <a:pt x="49" y="196"/>
                      <a:pt x="49" y="198"/>
                      <a:pt x="49" y="199"/>
                    </a:cubicBezTo>
                    <a:cubicBezTo>
                      <a:pt x="49" y="200"/>
                      <a:pt x="49" y="202"/>
                      <a:pt x="51" y="202"/>
                    </a:cubicBezTo>
                    <a:cubicBezTo>
                      <a:pt x="53" y="204"/>
                      <a:pt x="53" y="204"/>
                      <a:pt x="53" y="204"/>
                    </a:cubicBezTo>
                    <a:cubicBezTo>
                      <a:pt x="47" y="211"/>
                      <a:pt x="47" y="211"/>
                      <a:pt x="47" y="211"/>
                    </a:cubicBezTo>
                    <a:cubicBezTo>
                      <a:pt x="46" y="211"/>
                      <a:pt x="45" y="213"/>
                      <a:pt x="45" y="214"/>
                    </a:cubicBezTo>
                    <a:cubicBezTo>
                      <a:pt x="46" y="215"/>
                      <a:pt x="46" y="216"/>
                      <a:pt x="47" y="217"/>
                    </a:cubicBezTo>
                    <a:cubicBezTo>
                      <a:pt x="49" y="218"/>
                      <a:pt x="49" y="218"/>
                      <a:pt x="49" y="218"/>
                    </a:cubicBezTo>
                    <a:cubicBezTo>
                      <a:pt x="51" y="214"/>
                      <a:pt x="51" y="214"/>
                      <a:pt x="51" y="214"/>
                    </a:cubicBezTo>
                    <a:cubicBezTo>
                      <a:pt x="47" y="212"/>
                      <a:pt x="47" y="212"/>
                      <a:pt x="47" y="212"/>
                    </a:cubicBezTo>
                    <a:cubicBezTo>
                      <a:pt x="39" y="225"/>
                      <a:pt x="39" y="225"/>
                      <a:pt x="39" y="225"/>
                    </a:cubicBezTo>
                    <a:cubicBezTo>
                      <a:pt x="39" y="226"/>
                      <a:pt x="38" y="227"/>
                      <a:pt x="39" y="228"/>
                    </a:cubicBezTo>
                    <a:cubicBezTo>
                      <a:pt x="39" y="229"/>
                      <a:pt x="40" y="230"/>
                      <a:pt x="40" y="230"/>
                    </a:cubicBezTo>
                    <a:cubicBezTo>
                      <a:pt x="42" y="231"/>
                      <a:pt x="42" y="231"/>
                      <a:pt x="42" y="231"/>
                    </a:cubicBezTo>
                    <a:cubicBezTo>
                      <a:pt x="44" y="228"/>
                      <a:pt x="44" y="228"/>
                      <a:pt x="44" y="228"/>
                    </a:cubicBezTo>
                    <a:cubicBezTo>
                      <a:pt x="40" y="226"/>
                      <a:pt x="40" y="226"/>
                      <a:pt x="40" y="226"/>
                    </a:cubicBezTo>
                    <a:cubicBezTo>
                      <a:pt x="40" y="226"/>
                      <a:pt x="38" y="229"/>
                      <a:pt x="36" y="233"/>
                    </a:cubicBezTo>
                    <a:cubicBezTo>
                      <a:pt x="35" y="235"/>
                      <a:pt x="34" y="237"/>
                      <a:pt x="34" y="238"/>
                    </a:cubicBezTo>
                    <a:cubicBezTo>
                      <a:pt x="33" y="239"/>
                      <a:pt x="33" y="239"/>
                      <a:pt x="33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4" y="242"/>
                      <a:pt x="34" y="242"/>
                      <a:pt x="34" y="242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4" y="242"/>
                      <a:pt x="34" y="242"/>
                      <a:pt x="34" y="242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1" y="242"/>
                      <a:pt x="32" y="245"/>
                      <a:pt x="34" y="246"/>
                    </a:cubicBezTo>
                    <a:cubicBezTo>
                      <a:pt x="35" y="247"/>
                      <a:pt x="35" y="247"/>
                      <a:pt x="35" y="247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4" y="240"/>
                      <a:pt x="34" y="240"/>
                      <a:pt x="34" y="240"/>
                    </a:cubicBezTo>
                    <a:cubicBezTo>
                      <a:pt x="24" y="251"/>
                      <a:pt x="24" y="251"/>
                      <a:pt x="24" y="251"/>
                    </a:cubicBezTo>
                    <a:cubicBezTo>
                      <a:pt x="23" y="252"/>
                      <a:pt x="23" y="253"/>
                      <a:pt x="23" y="254"/>
                    </a:cubicBezTo>
                    <a:cubicBezTo>
                      <a:pt x="23" y="255"/>
                      <a:pt x="24" y="257"/>
                      <a:pt x="25" y="257"/>
                    </a:cubicBezTo>
                    <a:cubicBezTo>
                      <a:pt x="27" y="258"/>
                      <a:pt x="27" y="258"/>
                      <a:pt x="27" y="258"/>
                    </a:cubicBezTo>
                    <a:cubicBezTo>
                      <a:pt x="25" y="267"/>
                      <a:pt x="25" y="267"/>
                      <a:pt x="25" y="267"/>
                    </a:cubicBezTo>
                    <a:cubicBezTo>
                      <a:pt x="24" y="268"/>
                      <a:pt x="25" y="270"/>
                      <a:pt x="26" y="271"/>
                    </a:cubicBezTo>
                    <a:cubicBezTo>
                      <a:pt x="29" y="273"/>
                      <a:pt x="29" y="273"/>
                      <a:pt x="29" y="273"/>
                    </a:cubicBezTo>
                    <a:cubicBezTo>
                      <a:pt x="31" y="269"/>
                      <a:pt x="31" y="269"/>
                      <a:pt x="31" y="269"/>
                    </a:cubicBezTo>
                    <a:cubicBezTo>
                      <a:pt x="29" y="266"/>
                      <a:pt x="29" y="266"/>
                      <a:pt x="29" y="266"/>
                    </a:cubicBezTo>
                    <a:cubicBezTo>
                      <a:pt x="17" y="273"/>
                      <a:pt x="17" y="273"/>
                      <a:pt x="17" y="273"/>
                    </a:cubicBezTo>
                    <a:cubicBezTo>
                      <a:pt x="16" y="274"/>
                      <a:pt x="16" y="275"/>
                      <a:pt x="16" y="277"/>
                    </a:cubicBezTo>
                    <a:cubicBezTo>
                      <a:pt x="16" y="278"/>
                      <a:pt x="16" y="279"/>
                      <a:pt x="18" y="280"/>
                    </a:cubicBezTo>
                    <a:cubicBezTo>
                      <a:pt x="21" y="282"/>
                      <a:pt x="21" y="282"/>
                      <a:pt x="21" y="282"/>
                    </a:cubicBezTo>
                    <a:cubicBezTo>
                      <a:pt x="17" y="288"/>
                      <a:pt x="17" y="288"/>
                      <a:pt x="17" y="288"/>
                    </a:cubicBezTo>
                    <a:cubicBezTo>
                      <a:pt x="16" y="289"/>
                      <a:pt x="17" y="292"/>
                      <a:pt x="19" y="293"/>
                    </a:cubicBezTo>
                    <a:cubicBezTo>
                      <a:pt x="22" y="295"/>
                      <a:pt x="22" y="295"/>
                      <a:pt x="22" y="295"/>
                    </a:cubicBezTo>
                    <a:cubicBezTo>
                      <a:pt x="24" y="291"/>
                      <a:pt x="24" y="291"/>
                      <a:pt x="24" y="291"/>
                    </a:cubicBezTo>
                    <a:cubicBezTo>
                      <a:pt x="20" y="289"/>
                      <a:pt x="20" y="289"/>
                      <a:pt x="20" y="289"/>
                    </a:cubicBezTo>
                    <a:cubicBezTo>
                      <a:pt x="13" y="300"/>
                      <a:pt x="13" y="300"/>
                      <a:pt x="13" y="300"/>
                    </a:cubicBezTo>
                    <a:cubicBezTo>
                      <a:pt x="12" y="301"/>
                      <a:pt x="12" y="302"/>
                      <a:pt x="12" y="303"/>
                    </a:cubicBezTo>
                    <a:cubicBezTo>
                      <a:pt x="13" y="304"/>
                      <a:pt x="13" y="305"/>
                      <a:pt x="14" y="306"/>
                    </a:cubicBezTo>
                    <a:cubicBezTo>
                      <a:pt x="16" y="307"/>
                      <a:pt x="16" y="307"/>
                      <a:pt x="16" y="307"/>
                    </a:cubicBezTo>
                    <a:cubicBezTo>
                      <a:pt x="18" y="303"/>
                      <a:pt x="18" y="303"/>
                      <a:pt x="18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1" y="319"/>
                      <a:pt x="12" y="320"/>
                      <a:pt x="13" y="321"/>
                    </a:cubicBezTo>
                    <a:cubicBezTo>
                      <a:pt x="14" y="321"/>
                      <a:pt x="14" y="321"/>
                      <a:pt x="14" y="321"/>
                    </a:cubicBezTo>
                    <a:cubicBezTo>
                      <a:pt x="16" y="318"/>
                      <a:pt x="16" y="318"/>
                      <a:pt x="16" y="318"/>
                    </a:cubicBezTo>
                    <a:cubicBezTo>
                      <a:pt x="12" y="316"/>
                      <a:pt x="12" y="316"/>
                      <a:pt x="12" y="316"/>
                    </a:cubicBezTo>
                    <a:cubicBezTo>
                      <a:pt x="8" y="326"/>
                      <a:pt x="8" y="326"/>
                      <a:pt x="8" y="326"/>
                    </a:cubicBezTo>
                    <a:cubicBezTo>
                      <a:pt x="7" y="328"/>
                      <a:pt x="7" y="330"/>
                      <a:pt x="9" y="331"/>
                    </a:cubicBezTo>
                    <a:cubicBezTo>
                      <a:pt x="11" y="332"/>
                      <a:pt x="11" y="332"/>
                      <a:pt x="11" y="332"/>
                    </a:cubicBezTo>
                    <a:cubicBezTo>
                      <a:pt x="13" y="329"/>
                      <a:pt x="13" y="329"/>
                      <a:pt x="13" y="329"/>
                    </a:cubicBezTo>
                    <a:cubicBezTo>
                      <a:pt x="9" y="327"/>
                      <a:pt x="9" y="327"/>
                      <a:pt x="9" y="327"/>
                    </a:cubicBezTo>
                    <a:cubicBezTo>
                      <a:pt x="2" y="342"/>
                      <a:pt x="2" y="342"/>
                      <a:pt x="2" y="342"/>
                    </a:cubicBezTo>
                    <a:cubicBezTo>
                      <a:pt x="1" y="344"/>
                      <a:pt x="2" y="346"/>
                      <a:pt x="4" y="347"/>
                    </a:cubicBezTo>
                    <a:cubicBezTo>
                      <a:pt x="7" y="349"/>
                      <a:pt x="7" y="349"/>
                      <a:pt x="7" y="349"/>
                    </a:cubicBezTo>
                    <a:cubicBezTo>
                      <a:pt x="3" y="359"/>
                      <a:pt x="3" y="359"/>
                      <a:pt x="3" y="359"/>
                    </a:cubicBezTo>
                    <a:cubicBezTo>
                      <a:pt x="3" y="360"/>
                      <a:pt x="4" y="362"/>
                      <a:pt x="5" y="363"/>
                    </a:cubicBezTo>
                    <a:cubicBezTo>
                      <a:pt x="7" y="364"/>
                      <a:pt x="7" y="364"/>
                      <a:pt x="7" y="364"/>
                    </a:cubicBezTo>
                    <a:cubicBezTo>
                      <a:pt x="9" y="361"/>
                      <a:pt x="9" y="361"/>
                      <a:pt x="9" y="361"/>
                    </a:cubicBezTo>
                    <a:cubicBezTo>
                      <a:pt x="5" y="360"/>
                      <a:pt x="5" y="360"/>
                      <a:pt x="5" y="360"/>
                    </a:cubicBezTo>
                    <a:cubicBezTo>
                      <a:pt x="1" y="372"/>
                      <a:pt x="1" y="372"/>
                      <a:pt x="1" y="372"/>
                    </a:cubicBezTo>
                    <a:cubicBezTo>
                      <a:pt x="0" y="374"/>
                      <a:pt x="1" y="376"/>
                      <a:pt x="3" y="377"/>
                    </a:cubicBezTo>
                    <a:cubicBezTo>
                      <a:pt x="3" y="377"/>
                      <a:pt x="3" y="377"/>
                      <a:pt x="3" y="377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2" y="371"/>
                      <a:pt x="2" y="371"/>
                      <a:pt x="2" y="371"/>
                    </a:cubicBezTo>
                    <a:cubicBezTo>
                      <a:pt x="1" y="372"/>
                      <a:pt x="1" y="373"/>
                      <a:pt x="1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1" y="374"/>
                      <a:pt x="1" y="374"/>
                      <a:pt x="1" y="375"/>
                    </a:cubicBezTo>
                    <a:cubicBezTo>
                      <a:pt x="1" y="377"/>
                      <a:pt x="1" y="380"/>
                      <a:pt x="2" y="383"/>
                    </a:cubicBezTo>
                    <a:cubicBezTo>
                      <a:pt x="2" y="384"/>
                      <a:pt x="2" y="386"/>
                      <a:pt x="2" y="387"/>
                    </a:cubicBezTo>
                    <a:cubicBezTo>
                      <a:pt x="2" y="388"/>
                      <a:pt x="2" y="389"/>
                      <a:pt x="2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5" y="389"/>
                      <a:pt x="5" y="389"/>
                      <a:pt x="5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5" y="389"/>
                      <a:pt x="5" y="389"/>
                      <a:pt x="5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2" y="388"/>
                      <a:pt x="2" y="388"/>
                      <a:pt x="2" y="388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2" y="388"/>
                      <a:pt x="2" y="388"/>
                      <a:pt x="2" y="388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3" y="387"/>
                      <a:pt x="3" y="387"/>
                      <a:pt x="3" y="387"/>
                    </a:cubicBezTo>
                    <a:cubicBezTo>
                      <a:pt x="2" y="388"/>
                      <a:pt x="2" y="388"/>
                      <a:pt x="2" y="388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3" y="387"/>
                      <a:pt x="3" y="387"/>
                      <a:pt x="3" y="387"/>
                    </a:cubicBezTo>
                    <a:cubicBezTo>
                      <a:pt x="2" y="389"/>
                      <a:pt x="2" y="392"/>
                      <a:pt x="4" y="393"/>
                    </a:cubicBezTo>
                    <a:cubicBezTo>
                      <a:pt x="6" y="394"/>
                      <a:pt x="6" y="394"/>
                      <a:pt x="6" y="394"/>
                    </a:cubicBezTo>
                    <a:cubicBezTo>
                      <a:pt x="8" y="390"/>
                      <a:pt x="8" y="390"/>
                      <a:pt x="8" y="390"/>
                    </a:cubicBezTo>
                    <a:cubicBezTo>
                      <a:pt x="4" y="391"/>
                      <a:pt x="4" y="391"/>
                      <a:pt x="4" y="391"/>
                    </a:cubicBezTo>
                    <a:cubicBezTo>
                      <a:pt x="5" y="408"/>
                      <a:pt x="5" y="408"/>
                      <a:pt x="5" y="408"/>
                    </a:cubicBezTo>
                    <a:cubicBezTo>
                      <a:pt x="5" y="409"/>
                      <a:pt x="6" y="410"/>
                      <a:pt x="7" y="411"/>
                    </a:cubicBezTo>
                    <a:cubicBezTo>
                      <a:pt x="7" y="411"/>
                      <a:pt x="7" y="411"/>
                      <a:pt x="7" y="411"/>
                    </a:cubicBezTo>
                    <a:cubicBezTo>
                      <a:pt x="9" y="408"/>
                      <a:pt x="9" y="408"/>
                      <a:pt x="9" y="408"/>
                    </a:cubicBezTo>
                    <a:cubicBezTo>
                      <a:pt x="5" y="407"/>
                      <a:pt x="5" y="407"/>
                      <a:pt x="5" y="407"/>
                    </a:cubicBezTo>
                    <a:cubicBezTo>
                      <a:pt x="2" y="419"/>
                      <a:pt x="2" y="419"/>
                      <a:pt x="2" y="419"/>
                    </a:cubicBezTo>
                    <a:cubicBezTo>
                      <a:pt x="2" y="421"/>
                      <a:pt x="2" y="423"/>
                      <a:pt x="4" y="424"/>
                    </a:cubicBezTo>
                    <a:cubicBezTo>
                      <a:pt x="7" y="426"/>
                      <a:pt x="7" y="426"/>
                      <a:pt x="7" y="426"/>
                    </a:cubicBezTo>
                    <a:cubicBezTo>
                      <a:pt x="4" y="441"/>
                      <a:pt x="4" y="441"/>
                      <a:pt x="4" y="441"/>
                    </a:cubicBezTo>
                    <a:cubicBezTo>
                      <a:pt x="4" y="443"/>
                      <a:pt x="4" y="444"/>
                      <a:pt x="6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8" y="462"/>
                      <a:pt x="8" y="462"/>
                      <a:pt x="8" y="462"/>
                    </a:cubicBezTo>
                    <a:cubicBezTo>
                      <a:pt x="8" y="464"/>
                      <a:pt x="9" y="465"/>
                      <a:pt x="10" y="466"/>
                    </a:cubicBezTo>
                    <a:cubicBezTo>
                      <a:pt x="14" y="469"/>
                      <a:pt x="14" y="469"/>
                      <a:pt x="14" y="469"/>
                    </a:cubicBezTo>
                    <a:cubicBezTo>
                      <a:pt x="12" y="475"/>
                      <a:pt x="12" y="475"/>
                      <a:pt x="12" y="475"/>
                    </a:cubicBezTo>
                    <a:cubicBezTo>
                      <a:pt x="11" y="477"/>
                      <a:pt x="12" y="479"/>
                      <a:pt x="13" y="480"/>
                    </a:cubicBezTo>
                    <a:cubicBezTo>
                      <a:pt x="16" y="482"/>
                      <a:pt x="16" y="482"/>
                      <a:pt x="16" y="482"/>
                    </a:cubicBezTo>
                    <a:cubicBezTo>
                      <a:pt x="19" y="498"/>
                      <a:pt x="19" y="498"/>
                      <a:pt x="19" y="498"/>
                    </a:cubicBezTo>
                    <a:cubicBezTo>
                      <a:pt x="19" y="499"/>
                      <a:pt x="19" y="500"/>
                      <a:pt x="20" y="501"/>
                    </a:cubicBezTo>
                    <a:cubicBezTo>
                      <a:pt x="22" y="502"/>
                      <a:pt x="22" y="502"/>
                      <a:pt x="22" y="502"/>
                    </a:cubicBezTo>
                    <a:cubicBezTo>
                      <a:pt x="29" y="524"/>
                      <a:pt x="29" y="524"/>
                      <a:pt x="29" y="524"/>
                    </a:cubicBezTo>
                    <a:cubicBezTo>
                      <a:pt x="29" y="524"/>
                      <a:pt x="30" y="525"/>
                      <a:pt x="31" y="526"/>
                    </a:cubicBezTo>
                    <a:cubicBezTo>
                      <a:pt x="32" y="527"/>
                      <a:pt x="32" y="527"/>
                      <a:pt x="32" y="527"/>
                    </a:cubicBezTo>
                    <a:cubicBezTo>
                      <a:pt x="38" y="548"/>
                      <a:pt x="38" y="548"/>
                      <a:pt x="38" y="548"/>
                    </a:cubicBezTo>
                    <a:cubicBezTo>
                      <a:pt x="39" y="549"/>
                      <a:pt x="39" y="549"/>
                      <a:pt x="40" y="550"/>
                    </a:cubicBezTo>
                    <a:cubicBezTo>
                      <a:pt x="43" y="552"/>
                      <a:pt x="43" y="552"/>
                      <a:pt x="43" y="552"/>
                    </a:cubicBezTo>
                    <a:cubicBezTo>
                      <a:pt x="48" y="570"/>
                      <a:pt x="48" y="570"/>
                      <a:pt x="48" y="570"/>
                    </a:cubicBezTo>
                    <a:cubicBezTo>
                      <a:pt x="48" y="571"/>
                      <a:pt x="49" y="572"/>
                      <a:pt x="50" y="572"/>
                    </a:cubicBezTo>
                    <a:cubicBezTo>
                      <a:pt x="52" y="574"/>
                      <a:pt x="52" y="574"/>
                      <a:pt x="52" y="574"/>
                    </a:cubicBezTo>
                    <a:cubicBezTo>
                      <a:pt x="66" y="598"/>
                      <a:pt x="66" y="598"/>
                      <a:pt x="66" y="598"/>
                    </a:cubicBezTo>
                    <a:cubicBezTo>
                      <a:pt x="66" y="599"/>
                      <a:pt x="67" y="599"/>
                      <a:pt x="67" y="599"/>
                    </a:cubicBezTo>
                    <a:cubicBezTo>
                      <a:pt x="69" y="601"/>
                      <a:pt x="69" y="601"/>
                      <a:pt x="69" y="601"/>
                    </a:cubicBezTo>
                    <a:cubicBezTo>
                      <a:pt x="92" y="634"/>
                      <a:pt x="92" y="634"/>
                      <a:pt x="92" y="634"/>
                    </a:cubicBezTo>
                    <a:cubicBezTo>
                      <a:pt x="92" y="635"/>
                      <a:pt x="92" y="635"/>
                      <a:pt x="93" y="635"/>
                    </a:cubicBezTo>
                    <a:cubicBezTo>
                      <a:pt x="100" y="640"/>
                      <a:pt x="100" y="640"/>
                      <a:pt x="100" y="640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99" y="634"/>
                      <a:pt x="99" y="634"/>
                      <a:pt x="99" y="634"/>
                    </a:cubicBezTo>
                    <a:cubicBezTo>
                      <a:pt x="99" y="635"/>
                      <a:pt x="98" y="636"/>
                      <a:pt x="98" y="637"/>
                    </a:cubicBezTo>
                    <a:cubicBezTo>
                      <a:pt x="99" y="637"/>
                      <a:pt x="99" y="638"/>
                      <a:pt x="99" y="638"/>
                    </a:cubicBezTo>
                    <a:cubicBezTo>
                      <a:pt x="99" y="639"/>
                      <a:pt x="99" y="639"/>
                      <a:pt x="99" y="639"/>
                    </a:cubicBezTo>
                    <a:cubicBezTo>
                      <a:pt x="100" y="640"/>
                      <a:pt x="101" y="641"/>
                      <a:pt x="102" y="643"/>
                    </a:cubicBezTo>
                    <a:cubicBezTo>
                      <a:pt x="107" y="648"/>
                      <a:pt x="115" y="658"/>
                      <a:pt x="123" y="666"/>
                    </a:cubicBezTo>
                    <a:cubicBezTo>
                      <a:pt x="127" y="670"/>
                      <a:pt x="130" y="674"/>
                      <a:pt x="133" y="677"/>
                    </a:cubicBezTo>
                    <a:cubicBezTo>
                      <a:pt x="134" y="678"/>
                      <a:pt x="135" y="679"/>
                      <a:pt x="136" y="680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37" y="681"/>
                      <a:pt x="137" y="681"/>
                      <a:pt x="137" y="681"/>
                    </a:cubicBezTo>
                    <a:cubicBezTo>
                      <a:pt x="137" y="681"/>
                      <a:pt x="137" y="681"/>
                      <a:pt x="137" y="681"/>
                    </a:cubicBezTo>
                    <a:cubicBezTo>
                      <a:pt x="139" y="679"/>
                      <a:pt x="139" y="679"/>
                      <a:pt x="139" y="679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37" y="681"/>
                      <a:pt x="137" y="681"/>
                      <a:pt x="137" y="681"/>
                    </a:cubicBezTo>
                    <a:cubicBezTo>
                      <a:pt x="139" y="679"/>
                      <a:pt x="139" y="679"/>
                      <a:pt x="139" y="679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80"/>
                      <a:pt x="136" y="680"/>
                      <a:pt x="136" y="680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80"/>
                      <a:pt x="136" y="680"/>
                      <a:pt x="136" y="680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9"/>
                      <a:pt x="136" y="679"/>
                      <a:pt x="136" y="679"/>
                    </a:cubicBezTo>
                    <a:cubicBezTo>
                      <a:pt x="136" y="680"/>
                      <a:pt x="136" y="680"/>
                      <a:pt x="136" y="680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9"/>
                      <a:pt x="136" y="679"/>
                      <a:pt x="136" y="679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7"/>
                      <a:pt x="136" y="677"/>
                      <a:pt x="136" y="677"/>
                    </a:cubicBezTo>
                    <a:cubicBezTo>
                      <a:pt x="136" y="678"/>
                      <a:pt x="136" y="679"/>
                      <a:pt x="136" y="679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7"/>
                      <a:pt x="136" y="677"/>
                      <a:pt x="136" y="677"/>
                    </a:cubicBezTo>
                    <a:cubicBezTo>
                      <a:pt x="135" y="679"/>
                      <a:pt x="136" y="681"/>
                      <a:pt x="138" y="682"/>
                    </a:cubicBezTo>
                    <a:cubicBezTo>
                      <a:pt x="153" y="692"/>
                      <a:pt x="153" y="692"/>
                      <a:pt x="153" y="692"/>
                    </a:cubicBezTo>
                    <a:cubicBezTo>
                      <a:pt x="155" y="693"/>
                      <a:pt x="157" y="692"/>
                      <a:pt x="158" y="691"/>
                    </a:cubicBezTo>
                    <a:cubicBezTo>
                      <a:pt x="160" y="689"/>
                      <a:pt x="159" y="686"/>
                      <a:pt x="157" y="68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34"/>
              <p:cNvSpPr/>
              <p:nvPr/>
            </p:nvSpPr>
            <p:spPr bwMode="auto">
              <a:xfrm>
                <a:off x="3184" y="2186"/>
                <a:ext cx="861" cy="919"/>
              </a:xfrm>
              <a:custGeom>
                <a:avLst/>
                <a:gdLst>
                  <a:gd name="T0" fmla="*/ 5 w 633"/>
                  <a:gd name="T1" fmla="*/ 595 h 675"/>
                  <a:gd name="T2" fmla="*/ 181 w 633"/>
                  <a:gd name="T3" fmla="*/ 661 h 675"/>
                  <a:gd name="T4" fmla="*/ 169 w 633"/>
                  <a:gd name="T5" fmla="*/ 662 h 675"/>
                  <a:gd name="T6" fmla="*/ 234 w 633"/>
                  <a:gd name="T7" fmla="*/ 666 h 675"/>
                  <a:gd name="T8" fmla="*/ 234 w 633"/>
                  <a:gd name="T9" fmla="*/ 670 h 675"/>
                  <a:gd name="T10" fmla="*/ 268 w 633"/>
                  <a:gd name="T11" fmla="*/ 670 h 675"/>
                  <a:gd name="T12" fmla="*/ 263 w 633"/>
                  <a:gd name="T13" fmla="*/ 672 h 675"/>
                  <a:gd name="T14" fmla="*/ 308 w 633"/>
                  <a:gd name="T15" fmla="*/ 662 h 675"/>
                  <a:gd name="T16" fmla="*/ 301 w 633"/>
                  <a:gd name="T17" fmla="*/ 666 h 675"/>
                  <a:gd name="T18" fmla="*/ 335 w 633"/>
                  <a:gd name="T19" fmla="*/ 665 h 675"/>
                  <a:gd name="T20" fmla="*/ 383 w 633"/>
                  <a:gd name="T21" fmla="*/ 649 h 675"/>
                  <a:gd name="T22" fmla="*/ 409 w 633"/>
                  <a:gd name="T23" fmla="*/ 631 h 675"/>
                  <a:gd name="T24" fmla="*/ 427 w 633"/>
                  <a:gd name="T25" fmla="*/ 624 h 675"/>
                  <a:gd name="T26" fmla="*/ 455 w 633"/>
                  <a:gd name="T27" fmla="*/ 610 h 675"/>
                  <a:gd name="T28" fmla="*/ 470 w 633"/>
                  <a:gd name="T29" fmla="*/ 602 h 675"/>
                  <a:gd name="T30" fmla="*/ 489 w 633"/>
                  <a:gd name="T31" fmla="*/ 573 h 675"/>
                  <a:gd name="T32" fmla="*/ 522 w 633"/>
                  <a:gd name="T33" fmla="*/ 546 h 675"/>
                  <a:gd name="T34" fmla="*/ 535 w 633"/>
                  <a:gd name="T35" fmla="*/ 535 h 675"/>
                  <a:gd name="T36" fmla="*/ 559 w 633"/>
                  <a:gd name="T37" fmla="*/ 500 h 675"/>
                  <a:gd name="T38" fmla="*/ 582 w 633"/>
                  <a:gd name="T39" fmla="*/ 462 h 675"/>
                  <a:gd name="T40" fmla="*/ 600 w 633"/>
                  <a:gd name="T41" fmla="*/ 435 h 675"/>
                  <a:gd name="T42" fmla="*/ 610 w 633"/>
                  <a:gd name="T43" fmla="*/ 406 h 675"/>
                  <a:gd name="T44" fmla="*/ 613 w 633"/>
                  <a:gd name="T45" fmla="*/ 380 h 675"/>
                  <a:gd name="T46" fmla="*/ 626 w 633"/>
                  <a:gd name="T47" fmla="*/ 317 h 675"/>
                  <a:gd name="T48" fmla="*/ 626 w 633"/>
                  <a:gd name="T49" fmla="*/ 260 h 675"/>
                  <a:gd name="T50" fmla="*/ 614 w 633"/>
                  <a:gd name="T51" fmla="*/ 185 h 675"/>
                  <a:gd name="T52" fmla="*/ 572 w 633"/>
                  <a:gd name="T53" fmla="*/ 86 h 675"/>
                  <a:gd name="T54" fmla="*/ 542 w 633"/>
                  <a:gd name="T55" fmla="*/ 44 h 675"/>
                  <a:gd name="T56" fmla="*/ 534 w 633"/>
                  <a:gd name="T57" fmla="*/ 40 h 675"/>
                  <a:gd name="T58" fmla="*/ 504 w 633"/>
                  <a:gd name="T59" fmla="*/ 13 h 675"/>
                  <a:gd name="T60" fmla="*/ 507 w 633"/>
                  <a:gd name="T61" fmla="*/ 10 h 675"/>
                  <a:gd name="T62" fmla="*/ 547 w 633"/>
                  <a:gd name="T63" fmla="*/ 66 h 675"/>
                  <a:gd name="T64" fmla="*/ 547 w 633"/>
                  <a:gd name="T65" fmla="*/ 65 h 675"/>
                  <a:gd name="T66" fmla="*/ 560 w 633"/>
                  <a:gd name="T67" fmla="*/ 85 h 675"/>
                  <a:gd name="T68" fmla="*/ 586 w 633"/>
                  <a:gd name="T69" fmla="*/ 134 h 675"/>
                  <a:gd name="T70" fmla="*/ 593 w 633"/>
                  <a:gd name="T71" fmla="*/ 141 h 675"/>
                  <a:gd name="T72" fmla="*/ 617 w 633"/>
                  <a:gd name="T73" fmla="*/ 238 h 675"/>
                  <a:gd name="T74" fmla="*/ 622 w 633"/>
                  <a:gd name="T75" fmla="*/ 260 h 675"/>
                  <a:gd name="T76" fmla="*/ 617 w 633"/>
                  <a:gd name="T77" fmla="*/ 271 h 675"/>
                  <a:gd name="T78" fmla="*/ 620 w 633"/>
                  <a:gd name="T79" fmla="*/ 343 h 675"/>
                  <a:gd name="T80" fmla="*/ 607 w 633"/>
                  <a:gd name="T81" fmla="*/ 391 h 675"/>
                  <a:gd name="T82" fmla="*/ 603 w 633"/>
                  <a:gd name="T83" fmla="*/ 410 h 675"/>
                  <a:gd name="T84" fmla="*/ 589 w 633"/>
                  <a:gd name="T85" fmla="*/ 445 h 675"/>
                  <a:gd name="T86" fmla="*/ 581 w 633"/>
                  <a:gd name="T87" fmla="*/ 466 h 675"/>
                  <a:gd name="T88" fmla="*/ 558 w 633"/>
                  <a:gd name="T89" fmla="*/ 504 h 675"/>
                  <a:gd name="T90" fmla="*/ 533 w 633"/>
                  <a:gd name="T91" fmla="*/ 539 h 675"/>
                  <a:gd name="T92" fmla="*/ 513 w 633"/>
                  <a:gd name="T93" fmla="*/ 559 h 675"/>
                  <a:gd name="T94" fmla="*/ 479 w 633"/>
                  <a:gd name="T95" fmla="*/ 587 h 675"/>
                  <a:gd name="T96" fmla="*/ 466 w 633"/>
                  <a:gd name="T97" fmla="*/ 596 h 675"/>
                  <a:gd name="T98" fmla="*/ 433 w 633"/>
                  <a:gd name="T99" fmla="*/ 612 h 675"/>
                  <a:gd name="T100" fmla="*/ 405 w 633"/>
                  <a:gd name="T101" fmla="*/ 632 h 675"/>
                  <a:gd name="T102" fmla="*/ 359 w 633"/>
                  <a:gd name="T103" fmla="*/ 647 h 675"/>
                  <a:gd name="T104" fmla="*/ 330 w 633"/>
                  <a:gd name="T105" fmla="*/ 659 h 675"/>
                  <a:gd name="T106" fmla="*/ 300 w 633"/>
                  <a:gd name="T107" fmla="*/ 658 h 675"/>
                  <a:gd name="T108" fmla="*/ 304 w 633"/>
                  <a:gd name="T109" fmla="*/ 662 h 675"/>
                  <a:gd name="T110" fmla="*/ 287 w 633"/>
                  <a:gd name="T111" fmla="*/ 664 h 675"/>
                  <a:gd name="T112" fmla="*/ 264 w 633"/>
                  <a:gd name="T113" fmla="*/ 671 h 675"/>
                  <a:gd name="T114" fmla="*/ 236 w 633"/>
                  <a:gd name="T115" fmla="*/ 662 h 675"/>
                  <a:gd name="T116" fmla="*/ 188 w 633"/>
                  <a:gd name="T117" fmla="*/ 658 h 675"/>
                  <a:gd name="T118" fmla="*/ 125 w 633"/>
                  <a:gd name="T119" fmla="*/ 650 h 675"/>
                  <a:gd name="T120" fmla="*/ 128 w 633"/>
                  <a:gd name="T121" fmla="*/ 649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3" h="675">
                    <a:moveTo>
                      <a:pt x="67" y="627"/>
                    </a:moveTo>
                    <a:cubicBezTo>
                      <a:pt x="6" y="589"/>
                      <a:pt x="6" y="589"/>
                      <a:pt x="6" y="589"/>
                    </a:cubicBezTo>
                    <a:cubicBezTo>
                      <a:pt x="4" y="592"/>
                      <a:pt x="4" y="592"/>
                      <a:pt x="4" y="592"/>
                    </a:cubicBezTo>
                    <a:cubicBezTo>
                      <a:pt x="7" y="594"/>
                      <a:pt x="7" y="594"/>
                      <a:pt x="7" y="594"/>
                    </a:cubicBezTo>
                    <a:cubicBezTo>
                      <a:pt x="4" y="592"/>
                      <a:pt x="4" y="592"/>
                      <a:pt x="4" y="592"/>
                    </a:cubicBezTo>
                    <a:cubicBezTo>
                      <a:pt x="6" y="596"/>
                      <a:pt x="6" y="596"/>
                      <a:pt x="6" y="596"/>
                    </a:cubicBezTo>
                    <a:cubicBezTo>
                      <a:pt x="6" y="596"/>
                      <a:pt x="7" y="595"/>
                      <a:pt x="7" y="594"/>
                    </a:cubicBezTo>
                    <a:cubicBezTo>
                      <a:pt x="4" y="592"/>
                      <a:pt x="4" y="592"/>
                      <a:pt x="4" y="592"/>
                    </a:cubicBezTo>
                    <a:cubicBezTo>
                      <a:pt x="6" y="596"/>
                      <a:pt x="6" y="596"/>
                      <a:pt x="6" y="596"/>
                    </a:cubicBezTo>
                    <a:cubicBezTo>
                      <a:pt x="5" y="593"/>
                      <a:pt x="5" y="593"/>
                      <a:pt x="5" y="593"/>
                    </a:cubicBezTo>
                    <a:cubicBezTo>
                      <a:pt x="5" y="596"/>
                      <a:pt x="5" y="596"/>
                      <a:pt x="5" y="596"/>
                    </a:cubicBezTo>
                    <a:cubicBezTo>
                      <a:pt x="5" y="596"/>
                      <a:pt x="5" y="596"/>
                      <a:pt x="6" y="596"/>
                    </a:cubicBezTo>
                    <a:cubicBezTo>
                      <a:pt x="5" y="593"/>
                      <a:pt x="5" y="593"/>
                      <a:pt x="5" y="593"/>
                    </a:cubicBezTo>
                    <a:cubicBezTo>
                      <a:pt x="5" y="596"/>
                      <a:pt x="5" y="596"/>
                      <a:pt x="5" y="596"/>
                    </a:cubicBezTo>
                    <a:cubicBezTo>
                      <a:pt x="5" y="595"/>
                      <a:pt x="5" y="595"/>
                      <a:pt x="5" y="595"/>
                    </a:cubicBezTo>
                    <a:cubicBezTo>
                      <a:pt x="4" y="596"/>
                      <a:pt x="4" y="596"/>
                      <a:pt x="4" y="596"/>
                    </a:cubicBezTo>
                    <a:cubicBezTo>
                      <a:pt x="5" y="596"/>
                      <a:pt x="5" y="596"/>
                      <a:pt x="5" y="596"/>
                    </a:cubicBezTo>
                    <a:cubicBezTo>
                      <a:pt x="5" y="595"/>
                      <a:pt x="5" y="595"/>
                      <a:pt x="5" y="595"/>
                    </a:cubicBezTo>
                    <a:cubicBezTo>
                      <a:pt x="4" y="596"/>
                      <a:pt x="4" y="596"/>
                      <a:pt x="4" y="596"/>
                    </a:cubicBezTo>
                    <a:cubicBezTo>
                      <a:pt x="4" y="596"/>
                      <a:pt x="5" y="596"/>
                      <a:pt x="7" y="597"/>
                    </a:cubicBezTo>
                    <a:cubicBezTo>
                      <a:pt x="11" y="599"/>
                      <a:pt x="21" y="603"/>
                      <a:pt x="32" y="609"/>
                    </a:cubicBezTo>
                    <a:cubicBezTo>
                      <a:pt x="50" y="618"/>
                      <a:pt x="71" y="630"/>
                      <a:pt x="90" y="639"/>
                    </a:cubicBezTo>
                    <a:cubicBezTo>
                      <a:pt x="99" y="644"/>
                      <a:pt x="107" y="648"/>
                      <a:pt x="113" y="651"/>
                    </a:cubicBezTo>
                    <a:cubicBezTo>
                      <a:pt x="117" y="653"/>
                      <a:pt x="119" y="654"/>
                      <a:pt x="122" y="655"/>
                    </a:cubicBezTo>
                    <a:cubicBezTo>
                      <a:pt x="123" y="655"/>
                      <a:pt x="124" y="656"/>
                      <a:pt x="125" y="656"/>
                    </a:cubicBezTo>
                    <a:cubicBezTo>
                      <a:pt x="126" y="656"/>
                      <a:pt x="126" y="657"/>
                      <a:pt x="127" y="657"/>
                    </a:cubicBezTo>
                    <a:cubicBezTo>
                      <a:pt x="128" y="657"/>
                      <a:pt x="128" y="657"/>
                      <a:pt x="129" y="656"/>
                    </a:cubicBezTo>
                    <a:cubicBezTo>
                      <a:pt x="130" y="656"/>
                      <a:pt x="131" y="656"/>
                      <a:pt x="131" y="654"/>
                    </a:cubicBezTo>
                    <a:cubicBezTo>
                      <a:pt x="132" y="654"/>
                      <a:pt x="132" y="652"/>
                      <a:pt x="132" y="651"/>
                    </a:cubicBezTo>
                    <a:cubicBezTo>
                      <a:pt x="132" y="650"/>
                      <a:pt x="131" y="650"/>
                      <a:pt x="130" y="649"/>
                    </a:cubicBezTo>
                    <a:cubicBezTo>
                      <a:pt x="124" y="645"/>
                      <a:pt x="124" y="645"/>
                      <a:pt x="124" y="645"/>
                    </a:cubicBezTo>
                    <a:cubicBezTo>
                      <a:pt x="121" y="648"/>
                      <a:pt x="121" y="648"/>
                      <a:pt x="121" y="648"/>
                    </a:cubicBezTo>
                    <a:cubicBezTo>
                      <a:pt x="120" y="652"/>
                      <a:pt x="120" y="652"/>
                      <a:pt x="120" y="652"/>
                    </a:cubicBezTo>
                    <a:cubicBezTo>
                      <a:pt x="177" y="668"/>
                      <a:pt x="177" y="668"/>
                      <a:pt x="177" y="668"/>
                    </a:cubicBezTo>
                    <a:cubicBezTo>
                      <a:pt x="179" y="669"/>
                      <a:pt x="181" y="668"/>
                      <a:pt x="182" y="666"/>
                    </a:cubicBezTo>
                    <a:cubicBezTo>
                      <a:pt x="183" y="664"/>
                      <a:pt x="182" y="662"/>
                      <a:pt x="181" y="661"/>
                    </a:cubicBezTo>
                    <a:cubicBezTo>
                      <a:pt x="170" y="655"/>
                      <a:pt x="170" y="655"/>
                      <a:pt x="170" y="655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72" y="660"/>
                      <a:pt x="172" y="660"/>
                      <a:pt x="172" y="660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70" y="662"/>
                      <a:pt x="170" y="662"/>
                      <a:pt x="170" y="662"/>
                    </a:cubicBezTo>
                    <a:cubicBezTo>
                      <a:pt x="170" y="662"/>
                      <a:pt x="171" y="661"/>
                      <a:pt x="172" y="660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70" y="662"/>
                      <a:pt x="170" y="662"/>
                      <a:pt x="170" y="662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2"/>
                      <a:pt x="169" y="662"/>
                      <a:pt x="170" y="662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59"/>
                      <a:pt x="169" y="659"/>
                      <a:pt x="169" y="659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59"/>
                      <a:pt x="169" y="659"/>
                      <a:pt x="169" y="659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0"/>
                      <a:pt x="169" y="660"/>
                      <a:pt x="169" y="660"/>
                    </a:cubicBezTo>
                    <a:cubicBezTo>
                      <a:pt x="168" y="662"/>
                      <a:pt x="168" y="662"/>
                      <a:pt x="168" y="662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0"/>
                      <a:pt x="169" y="660"/>
                      <a:pt x="169" y="660"/>
                    </a:cubicBezTo>
                    <a:cubicBezTo>
                      <a:pt x="168" y="662"/>
                      <a:pt x="168" y="662"/>
                      <a:pt x="168" y="662"/>
                    </a:cubicBezTo>
                    <a:cubicBezTo>
                      <a:pt x="168" y="662"/>
                      <a:pt x="169" y="662"/>
                      <a:pt x="170" y="663"/>
                    </a:cubicBezTo>
                    <a:cubicBezTo>
                      <a:pt x="174" y="663"/>
                      <a:pt x="183" y="665"/>
                      <a:pt x="190" y="667"/>
                    </a:cubicBezTo>
                    <a:cubicBezTo>
                      <a:pt x="197" y="669"/>
                      <a:pt x="203" y="670"/>
                      <a:pt x="203" y="670"/>
                    </a:cubicBezTo>
                    <a:cubicBezTo>
                      <a:pt x="205" y="670"/>
                      <a:pt x="206" y="669"/>
                      <a:pt x="207" y="668"/>
                    </a:cubicBezTo>
                    <a:cubicBezTo>
                      <a:pt x="208" y="666"/>
                      <a:pt x="207" y="664"/>
                      <a:pt x="206" y="663"/>
                    </a:cubicBezTo>
                    <a:cubicBezTo>
                      <a:pt x="203" y="661"/>
                      <a:pt x="203" y="661"/>
                      <a:pt x="203" y="661"/>
                    </a:cubicBezTo>
                    <a:cubicBezTo>
                      <a:pt x="201" y="664"/>
                      <a:pt x="201" y="664"/>
                      <a:pt x="201" y="664"/>
                    </a:cubicBezTo>
                    <a:cubicBezTo>
                      <a:pt x="200" y="668"/>
                      <a:pt x="200" y="668"/>
                      <a:pt x="200" y="668"/>
                    </a:cubicBezTo>
                    <a:cubicBezTo>
                      <a:pt x="241" y="675"/>
                      <a:pt x="241" y="675"/>
                      <a:pt x="241" y="675"/>
                    </a:cubicBezTo>
                    <a:cubicBezTo>
                      <a:pt x="243" y="675"/>
                      <a:pt x="245" y="674"/>
                      <a:pt x="245" y="672"/>
                    </a:cubicBezTo>
                    <a:cubicBezTo>
                      <a:pt x="246" y="670"/>
                      <a:pt x="245" y="668"/>
                      <a:pt x="244" y="667"/>
                    </a:cubicBezTo>
                    <a:cubicBezTo>
                      <a:pt x="236" y="663"/>
                      <a:pt x="236" y="663"/>
                      <a:pt x="236" y="663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8" y="668"/>
                      <a:pt x="238" y="668"/>
                      <a:pt x="238" y="668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6" y="670"/>
                      <a:pt x="236" y="670"/>
                      <a:pt x="236" y="670"/>
                    </a:cubicBezTo>
                    <a:cubicBezTo>
                      <a:pt x="236" y="669"/>
                      <a:pt x="237" y="669"/>
                      <a:pt x="238" y="668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6" y="670"/>
                      <a:pt x="236" y="670"/>
                      <a:pt x="236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5" y="670"/>
                      <a:pt x="235" y="670"/>
                      <a:pt x="235" y="670"/>
                    </a:cubicBezTo>
                    <a:cubicBezTo>
                      <a:pt x="235" y="670"/>
                      <a:pt x="235" y="670"/>
                      <a:pt x="236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5" y="670"/>
                      <a:pt x="235" y="670"/>
                      <a:pt x="235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5" y="670"/>
                      <a:pt x="235" y="670"/>
                      <a:pt x="235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9"/>
                      <a:pt x="234" y="669"/>
                      <a:pt x="234" y="669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9"/>
                      <a:pt x="234" y="669"/>
                      <a:pt x="234" y="669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70"/>
                      <a:pt x="234" y="670"/>
                      <a:pt x="235" y="670"/>
                    </a:cubicBezTo>
                    <a:cubicBezTo>
                      <a:pt x="239" y="671"/>
                      <a:pt x="245" y="672"/>
                      <a:pt x="251" y="673"/>
                    </a:cubicBezTo>
                    <a:cubicBezTo>
                      <a:pt x="254" y="674"/>
                      <a:pt x="257" y="674"/>
                      <a:pt x="259" y="674"/>
                    </a:cubicBezTo>
                    <a:cubicBezTo>
                      <a:pt x="261" y="675"/>
                      <a:pt x="262" y="675"/>
                      <a:pt x="262" y="675"/>
                    </a:cubicBezTo>
                    <a:cubicBezTo>
                      <a:pt x="263" y="675"/>
                      <a:pt x="263" y="675"/>
                      <a:pt x="263" y="675"/>
                    </a:cubicBezTo>
                    <a:cubicBezTo>
                      <a:pt x="264" y="675"/>
                      <a:pt x="264" y="675"/>
                      <a:pt x="264" y="675"/>
                    </a:cubicBezTo>
                    <a:cubicBezTo>
                      <a:pt x="265" y="675"/>
                      <a:pt x="265" y="675"/>
                      <a:pt x="265" y="675"/>
                    </a:cubicBezTo>
                    <a:cubicBezTo>
                      <a:pt x="265" y="675"/>
                      <a:pt x="265" y="675"/>
                      <a:pt x="266" y="675"/>
                    </a:cubicBezTo>
                    <a:cubicBezTo>
                      <a:pt x="266" y="675"/>
                      <a:pt x="267" y="674"/>
                      <a:pt x="268" y="673"/>
                    </a:cubicBezTo>
                    <a:cubicBezTo>
                      <a:pt x="268" y="672"/>
                      <a:pt x="269" y="671"/>
                      <a:pt x="268" y="670"/>
                    </a:cubicBezTo>
                    <a:cubicBezTo>
                      <a:pt x="268" y="669"/>
                      <a:pt x="268" y="668"/>
                      <a:pt x="267" y="668"/>
                    </a:cubicBezTo>
                    <a:cubicBezTo>
                      <a:pt x="264" y="666"/>
                      <a:pt x="264" y="666"/>
                      <a:pt x="264" y="666"/>
                    </a:cubicBezTo>
                    <a:cubicBezTo>
                      <a:pt x="262" y="669"/>
                      <a:pt x="262" y="669"/>
                      <a:pt x="262" y="669"/>
                    </a:cubicBezTo>
                    <a:cubicBezTo>
                      <a:pt x="265" y="672"/>
                      <a:pt x="265" y="672"/>
                      <a:pt x="265" y="672"/>
                    </a:cubicBezTo>
                    <a:cubicBezTo>
                      <a:pt x="262" y="669"/>
                      <a:pt x="262" y="669"/>
                      <a:pt x="262" y="669"/>
                    </a:cubicBezTo>
                    <a:cubicBezTo>
                      <a:pt x="264" y="673"/>
                      <a:pt x="264" y="673"/>
                      <a:pt x="264" y="673"/>
                    </a:cubicBezTo>
                    <a:cubicBezTo>
                      <a:pt x="264" y="673"/>
                      <a:pt x="265" y="672"/>
                      <a:pt x="265" y="672"/>
                    </a:cubicBezTo>
                    <a:cubicBezTo>
                      <a:pt x="262" y="669"/>
                      <a:pt x="262" y="669"/>
                      <a:pt x="262" y="669"/>
                    </a:cubicBezTo>
                    <a:cubicBezTo>
                      <a:pt x="264" y="673"/>
                      <a:pt x="264" y="673"/>
                      <a:pt x="264" y="673"/>
                    </a:cubicBezTo>
                    <a:cubicBezTo>
                      <a:pt x="262" y="670"/>
                      <a:pt x="262" y="670"/>
                      <a:pt x="262" y="670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3"/>
                      <a:pt x="263" y="673"/>
                      <a:pt x="264" y="673"/>
                    </a:cubicBezTo>
                    <a:cubicBezTo>
                      <a:pt x="262" y="670"/>
                      <a:pt x="262" y="670"/>
                      <a:pt x="262" y="670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2"/>
                      <a:pt x="263" y="672"/>
                      <a:pt x="263" y="672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2"/>
                      <a:pt x="263" y="672"/>
                      <a:pt x="263" y="672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3"/>
                      <a:pt x="264" y="673"/>
                      <a:pt x="265" y="673"/>
                    </a:cubicBezTo>
                    <a:cubicBezTo>
                      <a:pt x="268" y="673"/>
                      <a:pt x="273" y="672"/>
                      <a:pt x="278" y="672"/>
                    </a:cubicBezTo>
                    <a:cubicBezTo>
                      <a:pt x="283" y="672"/>
                      <a:pt x="287" y="672"/>
                      <a:pt x="287" y="672"/>
                    </a:cubicBezTo>
                    <a:cubicBezTo>
                      <a:pt x="289" y="672"/>
                      <a:pt x="291" y="670"/>
                      <a:pt x="291" y="669"/>
                    </a:cubicBezTo>
                    <a:cubicBezTo>
                      <a:pt x="291" y="667"/>
                      <a:pt x="291" y="665"/>
                      <a:pt x="289" y="664"/>
                    </a:cubicBezTo>
                    <a:cubicBezTo>
                      <a:pt x="287" y="663"/>
                      <a:pt x="287" y="663"/>
                      <a:pt x="287" y="663"/>
                    </a:cubicBezTo>
                    <a:cubicBezTo>
                      <a:pt x="285" y="666"/>
                      <a:pt x="285" y="666"/>
                      <a:pt x="285" y="666"/>
                    </a:cubicBezTo>
                    <a:cubicBezTo>
                      <a:pt x="285" y="670"/>
                      <a:pt x="285" y="670"/>
                      <a:pt x="285" y="670"/>
                    </a:cubicBezTo>
                    <a:cubicBezTo>
                      <a:pt x="285" y="670"/>
                      <a:pt x="290" y="670"/>
                      <a:pt x="296" y="670"/>
                    </a:cubicBezTo>
                    <a:cubicBezTo>
                      <a:pt x="298" y="670"/>
                      <a:pt x="301" y="670"/>
                      <a:pt x="303" y="670"/>
                    </a:cubicBezTo>
                    <a:cubicBezTo>
                      <a:pt x="304" y="670"/>
                      <a:pt x="305" y="670"/>
                      <a:pt x="305" y="670"/>
                    </a:cubicBezTo>
                    <a:cubicBezTo>
                      <a:pt x="306" y="670"/>
                      <a:pt x="306" y="670"/>
                      <a:pt x="306" y="670"/>
                    </a:cubicBezTo>
                    <a:cubicBezTo>
                      <a:pt x="307" y="669"/>
                      <a:pt x="307" y="669"/>
                      <a:pt x="307" y="669"/>
                    </a:cubicBezTo>
                    <a:cubicBezTo>
                      <a:pt x="307" y="669"/>
                      <a:pt x="307" y="669"/>
                      <a:pt x="307" y="669"/>
                    </a:cubicBezTo>
                    <a:cubicBezTo>
                      <a:pt x="308" y="669"/>
                      <a:pt x="308" y="669"/>
                      <a:pt x="308" y="669"/>
                    </a:cubicBezTo>
                    <a:cubicBezTo>
                      <a:pt x="308" y="669"/>
                      <a:pt x="309" y="668"/>
                      <a:pt x="309" y="668"/>
                    </a:cubicBezTo>
                    <a:cubicBezTo>
                      <a:pt x="310" y="666"/>
                      <a:pt x="310" y="663"/>
                      <a:pt x="308" y="662"/>
                    </a:cubicBezTo>
                    <a:cubicBezTo>
                      <a:pt x="302" y="659"/>
                      <a:pt x="302" y="659"/>
                      <a:pt x="302" y="659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4" y="664"/>
                      <a:pt x="304" y="664"/>
                      <a:pt x="304" y="664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3" y="665"/>
                      <a:pt x="303" y="665"/>
                      <a:pt x="303" y="665"/>
                    </a:cubicBezTo>
                    <a:cubicBezTo>
                      <a:pt x="303" y="665"/>
                      <a:pt x="303" y="665"/>
                      <a:pt x="304" y="664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3" y="665"/>
                      <a:pt x="303" y="665"/>
                      <a:pt x="303" y="665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2" y="666"/>
                      <a:pt x="302" y="666"/>
                      <a:pt x="302" y="666"/>
                    </a:cubicBezTo>
                    <a:cubicBezTo>
                      <a:pt x="302" y="666"/>
                      <a:pt x="302" y="666"/>
                      <a:pt x="303" y="665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2" y="666"/>
                      <a:pt x="302" y="666"/>
                      <a:pt x="302" y="666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2" y="666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0" y="663"/>
                      <a:pt x="300" y="663"/>
                      <a:pt x="300" y="663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0" y="663"/>
                      <a:pt x="300" y="663"/>
                      <a:pt x="300" y="663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3" y="666"/>
                      <a:pt x="308" y="666"/>
                      <a:pt x="313" y="666"/>
                    </a:cubicBezTo>
                    <a:cubicBezTo>
                      <a:pt x="318" y="666"/>
                      <a:pt x="324" y="667"/>
                      <a:pt x="328" y="667"/>
                    </a:cubicBezTo>
                    <a:cubicBezTo>
                      <a:pt x="329" y="667"/>
                      <a:pt x="330" y="667"/>
                      <a:pt x="331" y="667"/>
                    </a:cubicBezTo>
                    <a:cubicBezTo>
                      <a:pt x="331" y="667"/>
                      <a:pt x="331" y="667"/>
                      <a:pt x="332" y="666"/>
                    </a:cubicBezTo>
                    <a:cubicBezTo>
                      <a:pt x="332" y="666"/>
                      <a:pt x="332" y="666"/>
                      <a:pt x="332" y="666"/>
                    </a:cubicBezTo>
                    <a:cubicBezTo>
                      <a:pt x="333" y="666"/>
                      <a:pt x="333" y="666"/>
                      <a:pt x="333" y="666"/>
                    </a:cubicBezTo>
                    <a:cubicBezTo>
                      <a:pt x="333" y="666"/>
                      <a:pt x="334" y="666"/>
                      <a:pt x="335" y="665"/>
                    </a:cubicBezTo>
                    <a:cubicBezTo>
                      <a:pt x="335" y="664"/>
                      <a:pt x="335" y="663"/>
                      <a:pt x="335" y="662"/>
                    </a:cubicBezTo>
                    <a:cubicBezTo>
                      <a:pt x="335" y="661"/>
                      <a:pt x="334" y="660"/>
                      <a:pt x="333" y="659"/>
                    </a:cubicBezTo>
                    <a:cubicBezTo>
                      <a:pt x="331" y="657"/>
                      <a:pt x="331" y="657"/>
                      <a:pt x="331" y="657"/>
                    </a:cubicBezTo>
                    <a:cubicBezTo>
                      <a:pt x="329" y="661"/>
                      <a:pt x="329" y="661"/>
                      <a:pt x="329" y="661"/>
                    </a:cubicBezTo>
                    <a:cubicBezTo>
                      <a:pt x="330" y="665"/>
                      <a:pt x="330" y="665"/>
                      <a:pt x="330" y="665"/>
                    </a:cubicBezTo>
                    <a:cubicBezTo>
                      <a:pt x="345" y="661"/>
                      <a:pt x="345" y="661"/>
                      <a:pt x="345" y="661"/>
                    </a:cubicBezTo>
                    <a:cubicBezTo>
                      <a:pt x="347" y="660"/>
                      <a:pt x="348" y="659"/>
                      <a:pt x="348" y="657"/>
                    </a:cubicBezTo>
                    <a:cubicBezTo>
                      <a:pt x="348" y="656"/>
                      <a:pt x="348" y="654"/>
                      <a:pt x="346" y="653"/>
                    </a:cubicBezTo>
                    <a:cubicBezTo>
                      <a:pt x="344" y="652"/>
                      <a:pt x="344" y="652"/>
                      <a:pt x="344" y="652"/>
                    </a:cubicBezTo>
                    <a:cubicBezTo>
                      <a:pt x="342" y="655"/>
                      <a:pt x="342" y="655"/>
                      <a:pt x="342" y="655"/>
                    </a:cubicBezTo>
                    <a:cubicBezTo>
                      <a:pt x="343" y="659"/>
                      <a:pt x="343" y="659"/>
                      <a:pt x="343" y="659"/>
                    </a:cubicBezTo>
                    <a:cubicBezTo>
                      <a:pt x="367" y="653"/>
                      <a:pt x="367" y="653"/>
                      <a:pt x="367" y="653"/>
                    </a:cubicBezTo>
                    <a:cubicBezTo>
                      <a:pt x="368" y="653"/>
                      <a:pt x="369" y="652"/>
                      <a:pt x="370" y="650"/>
                    </a:cubicBezTo>
                    <a:cubicBezTo>
                      <a:pt x="370" y="648"/>
                      <a:pt x="369" y="647"/>
                      <a:pt x="368" y="646"/>
                    </a:cubicBezTo>
                    <a:cubicBezTo>
                      <a:pt x="365" y="644"/>
                      <a:pt x="365" y="644"/>
                      <a:pt x="365" y="644"/>
                    </a:cubicBezTo>
                    <a:cubicBezTo>
                      <a:pt x="362" y="647"/>
                      <a:pt x="362" y="647"/>
                      <a:pt x="362" y="647"/>
                    </a:cubicBezTo>
                    <a:cubicBezTo>
                      <a:pt x="363" y="651"/>
                      <a:pt x="363" y="651"/>
                      <a:pt x="363" y="651"/>
                    </a:cubicBezTo>
                    <a:cubicBezTo>
                      <a:pt x="383" y="649"/>
                      <a:pt x="383" y="649"/>
                      <a:pt x="383" y="649"/>
                    </a:cubicBezTo>
                    <a:cubicBezTo>
                      <a:pt x="385" y="648"/>
                      <a:pt x="386" y="647"/>
                      <a:pt x="386" y="646"/>
                    </a:cubicBezTo>
                    <a:cubicBezTo>
                      <a:pt x="387" y="644"/>
                      <a:pt x="386" y="642"/>
                      <a:pt x="384" y="641"/>
                    </a:cubicBezTo>
                    <a:cubicBezTo>
                      <a:pt x="382" y="640"/>
                      <a:pt x="382" y="640"/>
                      <a:pt x="382" y="640"/>
                    </a:cubicBezTo>
                    <a:cubicBezTo>
                      <a:pt x="380" y="643"/>
                      <a:pt x="380" y="643"/>
                      <a:pt x="380" y="643"/>
                    </a:cubicBezTo>
                    <a:cubicBezTo>
                      <a:pt x="381" y="647"/>
                      <a:pt x="381" y="647"/>
                      <a:pt x="381" y="647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7" y="643"/>
                      <a:pt x="398" y="642"/>
                      <a:pt x="399" y="640"/>
                    </a:cubicBezTo>
                    <a:cubicBezTo>
                      <a:pt x="399" y="638"/>
                      <a:pt x="398" y="637"/>
                      <a:pt x="397" y="636"/>
                    </a:cubicBezTo>
                    <a:cubicBezTo>
                      <a:pt x="395" y="635"/>
                      <a:pt x="395" y="635"/>
                      <a:pt x="395" y="635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2"/>
                      <a:pt x="394" y="642"/>
                      <a:pt x="394" y="642"/>
                    </a:cubicBezTo>
                    <a:cubicBezTo>
                      <a:pt x="412" y="636"/>
                      <a:pt x="412" y="636"/>
                      <a:pt x="412" y="636"/>
                    </a:cubicBezTo>
                    <a:cubicBezTo>
                      <a:pt x="414" y="635"/>
                      <a:pt x="415" y="634"/>
                      <a:pt x="415" y="632"/>
                    </a:cubicBezTo>
                    <a:cubicBezTo>
                      <a:pt x="415" y="631"/>
                      <a:pt x="415" y="629"/>
                      <a:pt x="413" y="629"/>
                    </a:cubicBezTo>
                    <a:cubicBezTo>
                      <a:pt x="411" y="627"/>
                      <a:pt x="411" y="627"/>
                      <a:pt x="411" y="627"/>
                    </a:cubicBezTo>
                    <a:cubicBezTo>
                      <a:pt x="409" y="631"/>
                      <a:pt x="409" y="631"/>
                      <a:pt x="409" y="631"/>
                    </a:cubicBezTo>
                    <a:cubicBezTo>
                      <a:pt x="413" y="633"/>
                      <a:pt x="413" y="633"/>
                      <a:pt x="413" y="633"/>
                    </a:cubicBezTo>
                    <a:cubicBezTo>
                      <a:pt x="409" y="631"/>
                      <a:pt x="409" y="631"/>
                      <a:pt x="409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3" y="633"/>
                    </a:cubicBezTo>
                    <a:cubicBezTo>
                      <a:pt x="409" y="631"/>
                      <a:pt x="409" y="631"/>
                      <a:pt x="409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0" y="631"/>
                      <a:pt x="410" y="631"/>
                      <a:pt x="410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0" y="631"/>
                      <a:pt x="410" y="631"/>
                      <a:pt x="410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3" y="633"/>
                      <a:pt x="414" y="633"/>
                    </a:cubicBezTo>
                    <a:cubicBezTo>
                      <a:pt x="416" y="632"/>
                      <a:pt x="419" y="630"/>
                      <a:pt x="421" y="629"/>
                    </a:cubicBezTo>
                    <a:cubicBezTo>
                      <a:pt x="423" y="628"/>
                      <a:pt x="425" y="628"/>
                      <a:pt x="425" y="628"/>
                    </a:cubicBezTo>
                    <a:cubicBezTo>
                      <a:pt x="426" y="627"/>
                      <a:pt x="427" y="626"/>
                      <a:pt x="427" y="624"/>
                    </a:cubicBezTo>
                    <a:cubicBezTo>
                      <a:pt x="427" y="623"/>
                      <a:pt x="426" y="621"/>
                      <a:pt x="425" y="621"/>
                    </a:cubicBezTo>
                    <a:cubicBezTo>
                      <a:pt x="423" y="619"/>
                      <a:pt x="423" y="619"/>
                      <a:pt x="423" y="619"/>
                    </a:cubicBezTo>
                    <a:cubicBezTo>
                      <a:pt x="420" y="622"/>
                      <a:pt x="420" y="622"/>
                      <a:pt x="420" y="622"/>
                    </a:cubicBezTo>
                    <a:cubicBezTo>
                      <a:pt x="422" y="626"/>
                      <a:pt x="422" y="626"/>
                      <a:pt x="422" y="626"/>
                    </a:cubicBezTo>
                    <a:cubicBezTo>
                      <a:pt x="444" y="620"/>
                      <a:pt x="444" y="620"/>
                      <a:pt x="444" y="620"/>
                    </a:cubicBezTo>
                    <a:cubicBezTo>
                      <a:pt x="445" y="620"/>
                      <a:pt x="447" y="619"/>
                      <a:pt x="447" y="617"/>
                    </a:cubicBezTo>
                    <a:cubicBezTo>
                      <a:pt x="447" y="615"/>
                      <a:pt x="446" y="614"/>
                      <a:pt x="445" y="613"/>
                    </a:cubicBezTo>
                    <a:cubicBezTo>
                      <a:pt x="439" y="609"/>
                      <a:pt x="439" y="609"/>
                      <a:pt x="439" y="609"/>
                    </a:cubicBezTo>
                    <a:cubicBezTo>
                      <a:pt x="437" y="613"/>
                      <a:pt x="437" y="613"/>
                      <a:pt x="437" y="613"/>
                    </a:cubicBezTo>
                    <a:cubicBezTo>
                      <a:pt x="439" y="617"/>
                      <a:pt x="439" y="617"/>
                      <a:pt x="439" y="617"/>
                    </a:cubicBezTo>
                    <a:cubicBezTo>
                      <a:pt x="454" y="611"/>
                      <a:pt x="454" y="611"/>
                      <a:pt x="454" y="611"/>
                    </a:cubicBezTo>
                    <a:cubicBezTo>
                      <a:pt x="456" y="611"/>
                      <a:pt x="457" y="609"/>
                      <a:pt x="457" y="608"/>
                    </a:cubicBezTo>
                    <a:cubicBezTo>
                      <a:pt x="457" y="606"/>
                      <a:pt x="456" y="605"/>
                      <a:pt x="455" y="604"/>
                    </a:cubicBezTo>
                    <a:cubicBezTo>
                      <a:pt x="454" y="603"/>
                      <a:pt x="454" y="603"/>
                      <a:pt x="454" y="603"/>
                    </a:cubicBezTo>
                    <a:cubicBezTo>
                      <a:pt x="452" y="607"/>
                      <a:pt x="452" y="607"/>
                      <a:pt x="452" y="607"/>
                    </a:cubicBezTo>
                    <a:cubicBezTo>
                      <a:pt x="456" y="609"/>
                      <a:pt x="456" y="609"/>
                      <a:pt x="456" y="609"/>
                    </a:cubicBezTo>
                    <a:cubicBezTo>
                      <a:pt x="452" y="607"/>
                      <a:pt x="452" y="607"/>
                      <a:pt x="452" y="607"/>
                    </a:cubicBezTo>
                    <a:cubicBezTo>
                      <a:pt x="455" y="610"/>
                      <a:pt x="455" y="610"/>
                      <a:pt x="455" y="610"/>
                    </a:cubicBezTo>
                    <a:cubicBezTo>
                      <a:pt x="455" y="610"/>
                      <a:pt x="455" y="610"/>
                      <a:pt x="456" y="609"/>
                    </a:cubicBezTo>
                    <a:cubicBezTo>
                      <a:pt x="452" y="607"/>
                      <a:pt x="452" y="607"/>
                      <a:pt x="452" y="607"/>
                    </a:cubicBezTo>
                    <a:cubicBezTo>
                      <a:pt x="455" y="610"/>
                      <a:pt x="455" y="610"/>
                      <a:pt x="455" y="610"/>
                    </a:cubicBezTo>
                    <a:cubicBezTo>
                      <a:pt x="453" y="607"/>
                      <a:pt x="453" y="607"/>
                      <a:pt x="453" y="607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5" y="610"/>
                      <a:pt x="455" y="610"/>
                      <a:pt x="455" y="610"/>
                    </a:cubicBezTo>
                    <a:cubicBezTo>
                      <a:pt x="453" y="607"/>
                      <a:pt x="453" y="607"/>
                      <a:pt x="453" y="607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5" y="610"/>
                      <a:pt x="455" y="610"/>
                    </a:cubicBezTo>
                    <a:cubicBezTo>
                      <a:pt x="457" y="609"/>
                      <a:pt x="461" y="607"/>
                      <a:pt x="464" y="605"/>
                    </a:cubicBezTo>
                    <a:cubicBezTo>
                      <a:pt x="466" y="605"/>
                      <a:pt x="467" y="604"/>
                      <a:pt x="468" y="603"/>
                    </a:cubicBezTo>
                    <a:cubicBezTo>
                      <a:pt x="469" y="603"/>
                      <a:pt x="469" y="603"/>
                      <a:pt x="470" y="603"/>
                    </a:cubicBezTo>
                    <a:cubicBezTo>
                      <a:pt x="470" y="602"/>
                      <a:pt x="470" y="602"/>
                      <a:pt x="470" y="602"/>
                    </a:cubicBezTo>
                    <a:cubicBezTo>
                      <a:pt x="471" y="602"/>
                      <a:pt x="471" y="602"/>
                      <a:pt x="471" y="602"/>
                    </a:cubicBezTo>
                    <a:cubicBezTo>
                      <a:pt x="471" y="602"/>
                      <a:pt x="471" y="602"/>
                      <a:pt x="471" y="602"/>
                    </a:cubicBezTo>
                    <a:cubicBezTo>
                      <a:pt x="471" y="602"/>
                      <a:pt x="471" y="601"/>
                      <a:pt x="472" y="601"/>
                    </a:cubicBezTo>
                    <a:cubicBezTo>
                      <a:pt x="472" y="600"/>
                      <a:pt x="472" y="599"/>
                      <a:pt x="472" y="598"/>
                    </a:cubicBezTo>
                    <a:cubicBezTo>
                      <a:pt x="472" y="597"/>
                      <a:pt x="471" y="596"/>
                      <a:pt x="470" y="595"/>
                    </a:cubicBezTo>
                    <a:cubicBezTo>
                      <a:pt x="470" y="595"/>
                      <a:pt x="470" y="595"/>
                      <a:pt x="470" y="595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71" y="601"/>
                      <a:pt x="471" y="601"/>
                      <a:pt x="471" y="601"/>
                    </a:cubicBezTo>
                    <a:cubicBezTo>
                      <a:pt x="482" y="590"/>
                      <a:pt x="482" y="590"/>
                      <a:pt x="482" y="590"/>
                    </a:cubicBezTo>
                    <a:cubicBezTo>
                      <a:pt x="483" y="589"/>
                      <a:pt x="483" y="588"/>
                      <a:pt x="483" y="587"/>
                    </a:cubicBezTo>
                    <a:cubicBezTo>
                      <a:pt x="483" y="586"/>
                      <a:pt x="482" y="585"/>
                      <a:pt x="481" y="584"/>
                    </a:cubicBezTo>
                    <a:cubicBezTo>
                      <a:pt x="481" y="584"/>
                      <a:pt x="481" y="584"/>
                      <a:pt x="481" y="584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81" y="590"/>
                      <a:pt x="481" y="590"/>
                      <a:pt x="481" y="590"/>
                    </a:cubicBezTo>
                    <a:cubicBezTo>
                      <a:pt x="493" y="582"/>
                      <a:pt x="493" y="582"/>
                      <a:pt x="493" y="582"/>
                    </a:cubicBezTo>
                    <a:cubicBezTo>
                      <a:pt x="494" y="582"/>
                      <a:pt x="495" y="580"/>
                      <a:pt x="495" y="579"/>
                    </a:cubicBezTo>
                    <a:cubicBezTo>
                      <a:pt x="495" y="578"/>
                      <a:pt x="494" y="576"/>
                      <a:pt x="493" y="576"/>
                    </a:cubicBezTo>
                    <a:cubicBezTo>
                      <a:pt x="489" y="573"/>
                      <a:pt x="489" y="573"/>
                      <a:pt x="489" y="573"/>
                    </a:cubicBezTo>
                    <a:cubicBezTo>
                      <a:pt x="487" y="576"/>
                      <a:pt x="487" y="576"/>
                      <a:pt x="487" y="576"/>
                    </a:cubicBezTo>
                    <a:cubicBezTo>
                      <a:pt x="489" y="580"/>
                      <a:pt x="489" y="580"/>
                      <a:pt x="489" y="580"/>
                    </a:cubicBezTo>
                    <a:cubicBezTo>
                      <a:pt x="500" y="572"/>
                      <a:pt x="500" y="572"/>
                      <a:pt x="500" y="572"/>
                    </a:cubicBezTo>
                    <a:cubicBezTo>
                      <a:pt x="501" y="572"/>
                      <a:pt x="502" y="570"/>
                      <a:pt x="502" y="569"/>
                    </a:cubicBezTo>
                    <a:cubicBezTo>
                      <a:pt x="502" y="568"/>
                      <a:pt x="501" y="566"/>
                      <a:pt x="500" y="566"/>
                    </a:cubicBezTo>
                    <a:cubicBezTo>
                      <a:pt x="499" y="565"/>
                      <a:pt x="499" y="565"/>
                      <a:pt x="499" y="565"/>
                    </a:cubicBezTo>
                    <a:cubicBezTo>
                      <a:pt x="497" y="568"/>
                      <a:pt x="497" y="568"/>
                      <a:pt x="497" y="568"/>
                    </a:cubicBezTo>
                    <a:cubicBezTo>
                      <a:pt x="498" y="572"/>
                      <a:pt x="498" y="572"/>
                      <a:pt x="498" y="572"/>
                    </a:cubicBezTo>
                    <a:cubicBezTo>
                      <a:pt x="515" y="562"/>
                      <a:pt x="515" y="562"/>
                      <a:pt x="515" y="562"/>
                    </a:cubicBezTo>
                    <a:cubicBezTo>
                      <a:pt x="516" y="562"/>
                      <a:pt x="517" y="560"/>
                      <a:pt x="517" y="559"/>
                    </a:cubicBezTo>
                    <a:cubicBezTo>
                      <a:pt x="517" y="558"/>
                      <a:pt x="516" y="556"/>
                      <a:pt x="515" y="555"/>
                    </a:cubicBezTo>
                    <a:cubicBezTo>
                      <a:pt x="513" y="555"/>
                      <a:pt x="513" y="555"/>
                      <a:pt x="513" y="555"/>
                    </a:cubicBezTo>
                    <a:cubicBezTo>
                      <a:pt x="511" y="558"/>
                      <a:pt x="511" y="558"/>
                      <a:pt x="511" y="558"/>
                    </a:cubicBezTo>
                    <a:cubicBezTo>
                      <a:pt x="514" y="561"/>
                      <a:pt x="514" y="561"/>
                      <a:pt x="514" y="561"/>
                    </a:cubicBezTo>
                    <a:cubicBezTo>
                      <a:pt x="523" y="553"/>
                      <a:pt x="523" y="553"/>
                      <a:pt x="523" y="553"/>
                    </a:cubicBezTo>
                    <a:cubicBezTo>
                      <a:pt x="524" y="553"/>
                      <a:pt x="525" y="551"/>
                      <a:pt x="525" y="550"/>
                    </a:cubicBezTo>
                    <a:cubicBezTo>
                      <a:pt x="525" y="549"/>
                      <a:pt x="524" y="548"/>
                      <a:pt x="523" y="547"/>
                    </a:cubicBezTo>
                    <a:cubicBezTo>
                      <a:pt x="522" y="546"/>
                      <a:pt x="522" y="546"/>
                      <a:pt x="522" y="546"/>
                    </a:cubicBezTo>
                    <a:cubicBezTo>
                      <a:pt x="520" y="550"/>
                      <a:pt x="520" y="550"/>
                      <a:pt x="520" y="550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0" y="550"/>
                      <a:pt x="520" y="550"/>
                      <a:pt x="520" y="550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0" y="550"/>
                      <a:pt x="520" y="550"/>
                      <a:pt x="520" y="550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22" y="552"/>
                      <a:pt x="522" y="552"/>
                      <a:pt x="522" y="552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22" y="552"/>
                      <a:pt x="522" y="552"/>
                      <a:pt x="522" y="552"/>
                    </a:cubicBezTo>
                    <a:cubicBezTo>
                      <a:pt x="522" y="552"/>
                      <a:pt x="523" y="552"/>
                      <a:pt x="523" y="552"/>
                    </a:cubicBezTo>
                    <a:cubicBezTo>
                      <a:pt x="525" y="550"/>
                      <a:pt x="528" y="548"/>
                      <a:pt x="531" y="546"/>
                    </a:cubicBezTo>
                    <a:cubicBezTo>
                      <a:pt x="533" y="544"/>
                      <a:pt x="536" y="542"/>
                      <a:pt x="536" y="542"/>
                    </a:cubicBezTo>
                    <a:cubicBezTo>
                      <a:pt x="537" y="541"/>
                      <a:pt x="537" y="540"/>
                      <a:pt x="537" y="539"/>
                    </a:cubicBezTo>
                    <a:cubicBezTo>
                      <a:pt x="537" y="537"/>
                      <a:pt x="537" y="536"/>
                      <a:pt x="536" y="536"/>
                    </a:cubicBezTo>
                    <a:cubicBezTo>
                      <a:pt x="535" y="535"/>
                      <a:pt x="535" y="535"/>
                      <a:pt x="535" y="535"/>
                    </a:cubicBezTo>
                    <a:cubicBezTo>
                      <a:pt x="533" y="538"/>
                      <a:pt x="533" y="538"/>
                      <a:pt x="533" y="538"/>
                    </a:cubicBezTo>
                    <a:cubicBezTo>
                      <a:pt x="536" y="541"/>
                      <a:pt x="536" y="541"/>
                      <a:pt x="536" y="541"/>
                    </a:cubicBezTo>
                    <a:cubicBezTo>
                      <a:pt x="544" y="530"/>
                      <a:pt x="544" y="530"/>
                      <a:pt x="544" y="530"/>
                    </a:cubicBezTo>
                    <a:cubicBezTo>
                      <a:pt x="544" y="529"/>
                      <a:pt x="545" y="528"/>
                      <a:pt x="544" y="527"/>
                    </a:cubicBezTo>
                    <a:cubicBezTo>
                      <a:pt x="544" y="526"/>
                      <a:pt x="544" y="525"/>
                      <a:pt x="543" y="524"/>
                    </a:cubicBezTo>
                    <a:cubicBezTo>
                      <a:pt x="541" y="524"/>
                      <a:pt x="541" y="524"/>
                      <a:pt x="541" y="524"/>
                    </a:cubicBezTo>
                    <a:cubicBezTo>
                      <a:pt x="539" y="527"/>
                      <a:pt x="539" y="527"/>
                      <a:pt x="539" y="527"/>
                    </a:cubicBezTo>
                    <a:cubicBezTo>
                      <a:pt x="542" y="530"/>
                      <a:pt x="542" y="530"/>
                      <a:pt x="542" y="530"/>
                    </a:cubicBezTo>
                    <a:cubicBezTo>
                      <a:pt x="554" y="517"/>
                      <a:pt x="554" y="517"/>
                      <a:pt x="554" y="517"/>
                    </a:cubicBezTo>
                    <a:cubicBezTo>
                      <a:pt x="555" y="516"/>
                      <a:pt x="555" y="515"/>
                      <a:pt x="555" y="514"/>
                    </a:cubicBezTo>
                    <a:cubicBezTo>
                      <a:pt x="555" y="512"/>
                      <a:pt x="554" y="511"/>
                      <a:pt x="553" y="511"/>
                    </a:cubicBezTo>
                    <a:cubicBezTo>
                      <a:pt x="552" y="510"/>
                      <a:pt x="552" y="510"/>
                      <a:pt x="552" y="510"/>
                    </a:cubicBezTo>
                    <a:cubicBezTo>
                      <a:pt x="550" y="513"/>
                      <a:pt x="550" y="513"/>
                      <a:pt x="550" y="513"/>
                    </a:cubicBezTo>
                    <a:cubicBezTo>
                      <a:pt x="553" y="516"/>
                      <a:pt x="553" y="516"/>
                      <a:pt x="553" y="516"/>
                    </a:cubicBezTo>
                    <a:cubicBezTo>
                      <a:pt x="561" y="507"/>
                      <a:pt x="561" y="507"/>
                      <a:pt x="561" y="507"/>
                    </a:cubicBezTo>
                    <a:cubicBezTo>
                      <a:pt x="562" y="506"/>
                      <a:pt x="562" y="505"/>
                      <a:pt x="562" y="504"/>
                    </a:cubicBezTo>
                    <a:cubicBezTo>
                      <a:pt x="562" y="502"/>
                      <a:pt x="561" y="501"/>
                      <a:pt x="560" y="501"/>
                    </a:cubicBezTo>
                    <a:cubicBezTo>
                      <a:pt x="559" y="500"/>
                      <a:pt x="559" y="500"/>
                      <a:pt x="559" y="500"/>
                    </a:cubicBezTo>
                    <a:cubicBezTo>
                      <a:pt x="557" y="503"/>
                      <a:pt x="557" y="503"/>
                      <a:pt x="557" y="503"/>
                    </a:cubicBezTo>
                    <a:cubicBezTo>
                      <a:pt x="560" y="506"/>
                      <a:pt x="560" y="506"/>
                      <a:pt x="560" y="506"/>
                    </a:cubicBezTo>
                    <a:cubicBezTo>
                      <a:pt x="569" y="495"/>
                      <a:pt x="569" y="495"/>
                      <a:pt x="569" y="495"/>
                    </a:cubicBezTo>
                    <a:cubicBezTo>
                      <a:pt x="569" y="494"/>
                      <a:pt x="570" y="493"/>
                      <a:pt x="570" y="492"/>
                    </a:cubicBezTo>
                    <a:cubicBezTo>
                      <a:pt x="569" y="491"/>
                      <a:pt x="569" y="490"/>
                      <a:pt x="568" y="489"/>
                    </a:cubicBezTo>
                    <a:cubicBezTo>
                      <a:pt x="566" y="488"/>
                      <a:pt x="566" y="488"/>
                      <a:pt x="566" y="488"/>
                    </a:cubicBezTo>
                    <a:cubicBezTo>
                      <a:pt x="564" y="492"/>
                      <a:pt x="564" y="492"/>
                      <a:pt x="564" y="492"/>
                    </a:cubicBezTo>
                    <a:cubicBezTo>
                      <a:pt x="568" y="494"/>
                      <a:pt x="568" y="494"/>
                      <a:pt x="568" y="494"/>
                    </a:cubicBezTo>
                    <a:cubicBezTo>
                      <a:pt x="577" y="480"/>
                      <a:pt x="577" y="480"/>
                      <a:pt x="577" y="480"/>
                    </a:cubicBezTo>
                    <a:cubicBezTo>
                      <a:pt x="578" y="479"/>
                      <a:pt x="578" y="478"/>
                      <a:pt x="578" y="476"/>
                    </a:cubicBezTo>
                    <a:cubicBezTo>
                      <a:pt x="578" y="475"/>
                      <a:pt x="577" y="474"/>
                      <a:pt x="576" y="474"/>
                    </a:cubicBezTo>
                    <a:cubicBezTo>
                      <a:pt x="576" y="474"/>
                      <a:pt x="576" y="474"/>
                      <a:pt x="576" y="474"/>
                    </a:cubicBezTo>
                    <a:cubicBezTo>
                      <a:pt x="573" y="477"/>
                      <a:pt x="573" y="477"/>
                      <a:pt x="573" y="477"/>
                    </a:cubicBezTo>
                    <a:cubicBezTo>
                      <a:pt x="577" y="479"/>
                      <a:pt x="577" y="479"/>
                      <a:pt x="577" y="479"/>
                    </a:cubicBezTo>
                    <a:cubicBezTo>
                      <a:pt x="585" y="468"/>
                      <a:pt x="585" y="468"/>
                      <a:pt x="585" y="468"/>
                    </a:cubicBezTo>
                    <a:cubicBezTo>
                      <a:pt x="585" y="467"/>
                      <a:pt x="585" y="466"/>
                      <a:pt x="585" y="465"/>
                    </a:cubicBezTo>
                    <a:cubicBezTo>
                      <a:pt x="585" y="464"/>
                      <a:pt x="584" y="463"/>
                      <a:pt x="583" y="462"/>
                    </a:cubicBezTo>
                    <a:cubicBezTo>
                      <a:pt x="582" y="462"/>
                      <a:pt x="582" y="462"/>
                      <a:pt x="582" y="462"/>
                    </a:cubicBezTo>
                    <a:cubicBezTo>
                      <a:pt x="580" y="465"/>
                      <a:pt x="580" y="465"/>
                      <a:pt x="580" y="465"/>
                    </a:cubicBezTo>
                    <a:cubicBezTo>
                      <a:pt x="583" y="467"/>
                      <a:pt x="583" y="467"/>
                      <a:pt x="583" y="467"/>
                    </a:cubicBezTo>
                    <a:cubicBezTo>
                      <a:pt x="583" y="467"/>
                      <a:pt x="585" y="465"/>
                      <a:pt x="587" y="462"/>
                    </a:cubicBezTo>
                    <a:cubicBezTo>
                      <a:pt x="588" y="461"/>
                      <a:pt x="589" y="460"/>
                      <a:pt x="590" y="459"/>
                    </a:cubicBezTo>
                    <a:cubicBezTo>
                      <a:pt x="591" y="458"/>
                      <a:pt x="591" y="458"/>
                      <a:pt x="591" y="458"/>
                    </a:cubicBezTo>
                    <a:cubicBezTo>
                      <a:pt x="592" y="457"/>
                      <a:pt x="592" y="457"/>
                      <a:pt x="592" y="457"/>
                    </a:cubicBezTo>
                    <a:cubicBezTo>
                      <a:pt x="592" y="457"/>
                      <a:pt x="592" y="457"/>
                      <a:pt x="592" y="457"/>
                    </a:cubicBezTo>
                    <a:cubicBezTo>
                      <a:pt x="592" y="457"/>
                      <a:pt x="592" y="457"/>
                      <a:pt x="592" y="457"/>
                    </a:cubicBezTo>
                    <a:cubicBezTo>
                      <a:pt x="593" y="456"/>
                      <a:pt x="593" y="455"/>
                      <a:pt x="593" y="454"/>
                    </a:cubicBezTo>
                    <a:cubicBezTo>
                      <a:pt x="592" y="453"/>
                      <a:pt x="592" y="452"/>
                      <a:pt x="591" y="451"/>
                    </a:cubicBezTo>
                    <a:cubicBezTo>
                      <a:pt x="590" y="450"/>
                      <a:pt x="590" y="450"/>
                      <a:pt x="590" y="450"/>
                    </a:cubicBezTo>
                    <a:cubicBezTo>
                      <a:pt x="588" y="454"/>
                      <a:pt x="588" y="454"/>
                      <a:pt x="588" y="454"/>
                    </a:cubicBezTo>
                    <a:cubicBezTo>
                      <a:pt x="591" y="456"/>
                      <a:pt x="591" y="456"/>
                      <a:pt x="591" y="456"/>
                    </a:cubicBezTo>
                    <a:cubicBezTo>
                      <a:pt x="598" y="446"/>
                      <a:pt x="598" y="446"/>
                      <a:pt x="598" y="446"/>
                    </a:cubicBezTo>
                    <a:cubicBezTo>
                      <a:pt x="598" y="446"/>
                      <a:pt x="598" y="444"/>
                      <a:pt x="598" y="443"/>
                    </a:cubicBezTo>
                    <a:cubicBezTo>
                      <a:pt x="598" y="442"/>
                      <a:pt x="597" y="441"/>
                      <a:pt x="596" y="441"/>
                    </a:cubicBezTo>
                    <a:cubicBezTo>
                      <a:pt x="595" y="440"/>
                      <a:pt x="595" y="440"/>
                      <a:pt x="595" y="440"/>
                    </a:cubicBezTo>
                    <a:cubicBezTo>
                      <a:pt x="600" y="435"/>
                      <a:pt x="600" y="435"/>
                      <a:pt x="600" y="435"/>
                    </a:cubicBezTo>
                    <a:cubicBezTo>
                      <a:pt x="600" y="434"/>
                      <a:pt x="601" y="433"/>
                      <a:pt x="601" y="431"/>
                    </a:cubicBezTo>
                    <a:cubicBezTo>
                      <a:pt x="601" y="430"/>
                      <a:pt x="600" y="429"/>
                      <a:pt x="599" y="428"/>
                    </a:cubicBezTo>
                    <a:cubicBezTo>
                      <a:pt x="595" y="426"/>
                      <a:pt x="595" y="426"/>
                      <a:pt x="595" y="426"/>
                    </a:cubicBezTo>
                    <a:cubicBezTo>
                      <a:pt x="593" y="430"/>
                      <a:pt x="593" y="430"/>
                      <a:pt x="593" y="430"/>
                    </a:cubicBezTo>
                    <a:cubicBezTo>
                      <a:pt x="596" y="432"/>
                      <a:pt x="596" y="432"/>
                      <a:pt x="596" y="432"/>
                    </a:cubicBezTo>
                    <a:cubicBezTo>
                      <a:pt x="604" y="425"/>
                      <a:pt x="604" y="425"/>
                      <a:pt x="604" y="425"/>
                    </a:cubicBezTo>
                    <a:cubicBezTo>
                      <a:pt x="605" y="424"/>
                      <a:pt x="605" y="423"/>
                      <a:pt x="605" y="422"/>
                    </a:cubicBezTo>
                    <a:cubicBezTo>
                      <a:pt x="605" y="420"/>
                      <a:pt x="604" y="419"/>
                      <a:pt x="603" y="419"/>
                    </a:cubicBezTo>
                    <a:cubicBezTo>
                      <a:pt x="602" y="418"/>
                      <a:pt x="602" y="418"/>
                      <a:pt x="602" y="418"/>
                    </a:cubicBezTo>
                    <a:cubicBezTo>
                      <a:pt x="600" y="421"/>
                      <a:pt x="600" y="421"/>
                      <a:pt x="600" y="421"/>
                    </a:cubicBezTo>
                    <a:cubicBezTo>
                      <a:pt x="603" y="423"/>
                      <a:pt x="603" y="423"/>
                      <a:pt x="603" y="423"/>
                    </a:cubicBezTo>
                    <a:cubicBezTo>
                      <a:pt x="610" y="409"/>
                      <a:pt x="610" y="409"/>
                      <a:pt x="610" y="409"/>
                    </a:cubicBezTo>
                    <a:cubicBezTo>
                      <a:pt x="611" y="407"/>
                      <a:pt x="610" y="405"/>
                      <a:pt x="608" y="404"/>
                    </a:cubicBezTo>
                    <a:cubicBezTo>
                      <a:pt x="607" y="403"/>
                      <a:pt x="607" y="403"/>
                      <a:pt x="607" y="403"/>
                    </a:cubicBezTo>
                    <a:cubicBezTo>
                      <a:pt x="605" y="406"/>
                      <a:pt x="605" y="406"/>
                      <a:pt x="605" y="406"/>
                    </a:cubicBezTo>
                    <a:cubicBezTo>
                      <a:pt x="608" y="409"/>
                      <a:pt x="608" y="409"/>
                      <a:pt x="608" y="409"/>
                    </a:cubicBezTo>
                    <a:cubicBezTo>
                      <a:pt x="608" y="408"/>
                      <a:pt x="608" y="408"/>
                      <a:pt x="608" y="408"/>
                    </a:cubicBezTo>
                    <a:cubicBezTo>
                      <a:pt x="609" y="408"/>
                      <a:pt x="609" y="407"/>
                      <a:pt x="610" y="406"/>
                    </a:cubicBezTo>
                    <a:cubicBezTo>
                      <a:pt x="611" y="404"/>
                      <a:pt x="612" y="401"/>
                      <a:pt x="613" y="399"/>
                    </a:cubicBezTo>
                    <a:cubicBezTo>
                      <a:pt x="614" y="398"/>
                      <a:pt x="614" y="397"/>
                      <a:pt x="615" y="396"/>
                    </a:cubicBezTo>
                    <a:cubicBezTo>
                      <a:pt x="615" y="396"/>
                      <a:pt x="615" y="395"/>
                      <a:pt x="615" y="395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3" y="393"/>
                      <a:pt x="613" y="393"/>
                      <a:pt x="613" y="393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3" y="393"/>
                      <a:pt x="613" y="393"/>
                      <a:pt x="613" y="393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6" y="393"/>
                      <a:pt x="616" y="391"/>
                      <a:pt x="614" y="389"/>
                    </a:cubicBezTo>
                    <a:cubicBezTo>
                      <a:pt x="613" y="389"/>
                      <a:pt x="613" y="389"/>
                      <a:pt x="613" y="389"/>
                    </a:cubicBezTo>
                    <a:cubicBezTo>
                      <a:pt x="610" y="392"/>
                      <a:pt x="610" y="392"/>
                      <a:pt x="610" y="392"/>
                    </a:cubicBezTo>
                    <a:cubicBezTo>
                      <a:pt x="614" y="393"/>
                      <a:pt x="614" y="393"/>
                      <a:pt x="614" y="393"/>
                    </a:cubicBezTo>
                    <a:cubicBezTo>
                      <a:pt x="618" y="382"/>
                      <a:pt x="618" y="382"/>
                      <a:pt x="618" y="382"/>
                    </a:cubicBezTo>
                    <a:cubicBezTo>
                      <a:pt x="618" y="380"/>
                      <a:pt x="618" y="379"/>
                      <a:pt x="616" y="378"/>
                    </a:cubicBezTo>
                    <a:cubicBezTo>
                      <a:pt x="615" y="377"/>
                      <a:pt x="615" y="377"/>
                      <a:pt x="615" y="377"/>
                    </a:cubicBezTo>
                    <a:cubicBezTo>
                      <a:pt x="613" y="380"/>
                      <a:pt x="613" y="380"/>
                      <a:pt x="613" y="380"/>
                    </a:cubicBezTo>
                    <a:cubicBezTo>
                      <a:pt x="616" y="382"/>
                      <a:pt x="616" y="382"/>
                      <a:pt x="616" y="382"/>
                    </a:cubicBezTo>
                    <a:cubicBezTo>
                      <a:pt x="621" y="371"/>
                      <a:pt x="621" y="371"/>
                      <a:pt x="621" y="371"/>
                    </a:cubicBezTo>
                    <a:cubicBezTo>
                      <a:pt x="621" y="370"/>
                      <a:pt x="621" y="367"/>
                      <a:pt x="619" y="366"/>
                    </a:cubicBezTo>
                    <a:cubicBezTo>
                      <a:pt x="618" y="366"/>
                      <a:pt x="618" y="366"/>
                      <a:pt x="618" y="366"/>
                    </a:cubicBezTo>
                    <a:cubicBezTo>
                      <a:pt x="616" y="369"/>
                      <a:pt x="616" y="369"/>
                      <a:pt x="616" y="369"/>
                    </a:cubicBezTo>
                    <a:cubicBezTo>
                      <a:pt x="620" y="370"/>
                      <a:pt x="620" y="370"/>
                      <a:pt x="620" y="370"/>
                    </a:cubicBezTo>
                    <a:cubicBezTo>
                      <a:pt x="623" y="358"/>
                      <a:pt x="623" y="358"/>
                      <a:pt x="623" y="358"/>
                    </a:cubicBezTo>
                    <a:cubicBezTo>
                      <a:pt x="624" y="356"/>
                      <a:pt x="623" y="354"/>
                      <a:pt x="622" y="353"/>
                    </a:cubicBezTo>
                    <a:cubicBezTo>
                      <a:pt x="620" y="352"/>
                      <a:pt x="620" y="352"/>
                      <a:pt x="620" y="352"/>
                    </a:cubicBezTo>
                    <a:cubicBezTo>
                      <a:pt x="618" y="356"/>
                      <a:pt x="618" y="356"/>
                      <a:pt x="618" y="356"/>
                    </a:cubicBezTo>
                    <a:cubicBezTo>
                      <a:pt x="622" y="357"/>
                      <a:pt x="622" y="357"/>
                      <a:pt x="622" y="357"/>
                    </a:cubicBezTo>
                    <a:cubicBezTo>
                      <a:pt x="626" y="341"/>
                      <a:pt x="626" y="341"/>
                      <a:pt x="626" y="341"/>
                    </a:cubicBezTo>
                    <a:cubicBezTo>
                      <a:pt x="627" y="339"/>
                      <a:pt x="626" y="338"/>
                      <a:pt x="625" y="337"/>
                    </a:cubicBezTo>
                    <a:cubicBezTo>
                      <a:pt x="623" y="336"/>
                      <a:pt x="623" y="336"/>
                      <a:pt x="623" y="336"/>
                    </a:cubicBezTo>
                    <a:cubicBezTo>
                      <a:pt x="621" y="339"/>
                      <a:pt x="621" y="339"/>
                      <a:pt x="621" y="339"/>
                    </a:cubicBezTo>
                    <a:cubicBezTo>
                      <a:pt x="625" y="340"/>
                      <a:pt x="625" y="340"/>
                      <a:pt x="625" y="340"/>
                    </a:cubicBezTo>
                    <a:cubicBezTo>
                      <a:pt x="628" y="321"/>
                      <a:pt x="628" y="321"/>
                      <a:pt x="628" y="321"/>
                    </a:cubicBezTo>
                    <a:cubicBezTo>
                      <a:pt x="628" y="319"/>
                      <a:pt x="627" y="318"/>
                      <a:pt x="626" y="317"/>
                    </a:cubicBezTo>
                    <a:cubicBezTo>
                      <a:pt x="624" y="316"/>
                      <a:pt x="624" y="316"/>
                      <a:pt x="624" y="316"/>
                    </a:cubicBezTo>
                    <a:cubicBezTo>
                      <a:pt x="622" y="319"/>
                      <a:pt x="622" y="319"/>
                      <a:pt x="622" y="319"/>
                    </a:cubicBezTo>
                    <a:cubicBezTo>
                      <a:pt x="625" y="321"/>
                      <a:pt x="625" y="321"/>
                      <a:pt x="625" y="321"/>
                    </a:cubicBezTo>
                    <a:cubicBezTo>
                      <a:pt x="632" y="311"/>
                      <a:pt x="632" y="311"/>
                      <a:pt x="632" y="311"/>
                    </a:cubicBezTo>
                    <a:cubicBezTo>
                      <a:pt x="633" y="309"/>
                      <a:pt x="632" y="307"/>
                      <a:pt x="630" y="306"/>
                    </a:cubicBezTo>
                    <a:cubicBezTo>
                      <a:pt x="627" y="304"/>
                      <a:pt x="627" y="304"/>
                      <a:pt x="627" y="304"/>
                    </a:cubicBezTo>
                    <a:cubicBezTo>
                      <a:pt x="630" y="294"/>
                      <a:pt x="630" y="294"/>
                      <a:pt x="630" y="294"/>
                    </a:cubicBezTo>
                    <a:cubicBezTo>
                      <a:pt x="630" y="293"/>
                      <a:pt x="630" y="291"/>
                      <a:pt x="628" y="290"/>
                    </a:cubicBezTo>
                    <a:cubicBezTo>
                      <a:pt x="626" y="289"/>
                      <a:pt x="626" y="289"/>
                      <a:pt x="626" y="289"/>
                    </a:cubicBezTo>
                    <a:cubicBezTo>
                      <a:pt x="624" y="292"/>
                      <a:pt x="624" y="292"/>
                      <a:pt x="624" y="292"/>
                    </a:cubicBezTo>
                    <a:cubicBezTo>
                      <a:pt x="628" y="293"/>
                      <a:pt x="628" y="293"/>
                      <a:pt x="628" y="293"/>
                    </a:cubicBezTo>
                    <a:cubicBezTo>
                      <a:pt x="631" y="278"/>
                      <a:pt x="631" y="278"/>
                      <a:pt x="631" y="278"/>
                    </a:cubicBezTo>
                    <a:cubicBezTo>
                      <a:pt x="632" y="276"/>
                      <a:pt x="631" y="275"/>
                      <a:pt x="630" y="274"/>
                    </a:cubicBezTo>
                    <a:cubicBezTo>
                      <a:pt x="626" y="271"/>
                      <a:pt x="626" y="271"/>
                      <a:pt x="626" y="271"/>
                    </a:cubicBezTo>
                    <a:cubicBezTo>
                      <a:pt x="630" y="262"/>
                      <a:pt x="630" y="262"/>
                      <a:pt x="630" y="262"/>
                    </a:cubicBezTo>
                    <a:cubicBezTo>
                      <a:pt x="631" y="260"/>
                      <a:pt x="631" y="258"/>
                      <a:pt x="629" y="257"/>
                    </a:cubicBezTo>
                    <a:cubicBezTo>
                      <a:pt x="628" y="256"/>
                      <a:pt x="628" y="256"/>
                      <a:pt x="628" y="256"/>
                    </a:cubicBezTo>
                    <a:cubicBezTo>
                      <a:pt x="626" y="260"/>
                      <a:pt x="626" y="260"/>
                      <a:pt x="626" y="260"/>
                    </a:cubicBezTo>
                    <a:cubicBezTo>
                      <a:pt x="629" y="262"/>
                      <a:pt x="629" y="262"/>
                      <a:pt x="629" y="262"/>
                    </a:cubicBezTo>
                    <a:cubicBezTo>
                      <a:pt x="629" y="261"/>
                      <a:pt x="629" y="261"/>
                      <a:pt x="629" y="261"/>
                    </a:cubicBezTo>
                    <a:cubicBezTo>
                      <a:pt x="630" y="260"/>
                      <a:pt x="630" y="260"/>
                      <a:pt x="630" y="260"/>
                    </a:cubicBezTo>
                    <a:cubicBezTo>
                      <a:pt x="630" y="259"/>
                      <a:pt x="629" y="258"/>
                      <a:pt x="629" y="258"/>
                    </a:cubicBezTo>
                    <a:cubicBezTo>
                      <a:pt x="629" y="252"/>
                      <a:pt x="627" y="239"/>
                      <a:pt x="627" y="238"/>
                    </a:cubicBezTo>
                    <a:cubicBezTo>
                      <a:pt x="627" y="237"/>
                      <a:pt x="626" y="236"/>
                      <a:pt x="625" y="236"/>
                    </a:cubicBezTo>
                    <a:cubicBezTo>
                      <a:pt x="624" y="235"/>
                      <a:pt x="624" y="235"/>
                      <a:pt x="624" y="235"/>
                    </a:cubicBezTo>
                    <a:cubicBezTo>
                      <a:pt x="620" y="217"/>
                      <a:pt x="620" y="217"/>
                      <a:pt x="620" y="217"/>
                    </a:cubicBezTo>
                    <a:cubicBezTo>
                      <a:pt x="620" y="216"/>
                      <a:pt x="620" y="215"/>
                      <a:pt x="619" y="214"/>
                    </a:cubicBezTo>
                    <a:cubicBezTo>
                      <a:pt x="618" y="214"/>
                      <a:pt x="618" y="214"/>
                      <a:pt x="618" y="214"/>
                    </a:cubicBezTo>
                    <a:cubicBezTo>
                      <a:pt x="615" y="217"/>
                      <a:pt x="615" y="217"/>
                      <a:pt x="615" y="217"/>
                    </a:cubicBezTo>
                    <a:cubicBezTo>
                      <a:pt x="619" y="218"/>
                      <a:pt x="619" y="218"/>
                      <a:pt x="619" y="218"/>
                    </a:cubicBezTo>
                    <a:cubicBezTo>
                      <a:pt x="622" y="206"/>
                      <a:pt x="622" y="206"/>
                      <a:pt x="622" y="206"/>
                    </a:cubicBezTo>
                    <a:cubicBezTo>
                      <a:pt x="622" y="205"/>
                      <a:pt x="621" y="203"/>
                      <a:pt x="620" y="202"/>
                    </a:cubicBezTo>
                    <a:cubicBezTo>
                      <a:pt x="615" y="199"/>
                      <a:pt x="615" y="199"/>
                      <a:pt x="615" y="199"/>
                    </a:cubicBezTo>
                    <a:cubicBezTo>
                      <a:pt x="616" y="190"/>
                      <a:pt x="616" y="190"/>
                      <a:pt x="616" y="190"/>
                    </a:cubicBezTo>
                    <a:cubicBezTo>
                      <a:pt x="617" y="188"/>
                      <a:pt x="616" y="187"/>
                      <a:pt x="615" y="186"/>
                    </a:cubicBezTo>
                    <a:cubicBezTo>
                      <a:pt x="614" y="185"/>
                      <a:pt x="614" y="185"/>
                      <a:pt x="614" y="185"/>
                    </a:cubicBezTo>
                    <a:cubicBezTo>
                      <a:pt x="609" y="166"/>
                      <a:pt x="609" y="166"/>
                      <a:pt x="609" y="166"/>
                    </a:cubicBezTo>
                    <a:cubicBezTo>
                      <a:pt x="609" y="165"/>
                      <a:pt x="608" y="164"/>
                      <a:pt x="607" y="163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3" y="145"/>
                      <a:pt x="603" y="145"/>
                      <a:pt x="603" y="145"/>
                    </a:cubicBezTo>
                    <a:cubicBezTo>
                      <a:pt x="603" y="144"/>
                      <a:pt x="603" y="143"/>
                      <a:pt x="602" y="142"/>
                    </a:cubicBezTo>
                    <a:cubicBezTo>
                      <a:pt x="595" y="138"/>
                      <a:pt x="595" y="138"/>
                      <a:pt x="595" y="138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96" y="143"/>
                      <a:pt x="596" y="143"/>
                      <a:pt x="596" y="143"/>
                    </a:cubicBezTo>
                    <a:cubicBezTo>
                      <a:pt x="596" y="143"/>
                      <a:pt x="597" y="142"/>
                      <a:pt x="597" y="142"/>
                    </a:cubicBezTo>
                    <a:cubicBezTo>
                      <a:pt x="597" y="141"/>
                      <a:pt x="597" y="141"/>
                      <a:pt x="597" y="141"/>
                    </a:cubicBezTo>
                    <a:cubicBezTo>
                      <a:pt x="597" y="141"/>
                      <a:pt x="597" y="140"/>
                      <a:pt x="597" y="140"/>
                    </a:cubicBezTo>
                    <a:cubicBezTo>
                      <a:pt x="596" y="139"/>
                      <a:pt x="596" y="139"/>
                      <a:pt x="596" y="138"/>
                    </a:cubicBezTo>
                    <a:cubicBezTo>
                      <a:pt x="595" y="134"/>
                      <a:pt x="592" y="128"/>
                      <a:pt x="590" y="123"/>
                    </a:cubicBezTo>
                    <a:cubicBezTo>
                      <a:pt x="588" y="118"/>
                      <a:pt x="587" y="114"/>
                      <a:pt x="587" y="114"/>
                    </a:cubicBezTo>
                    <a:cubicBezTo>
                      <a:pt x="586" y="113"/>
                      <a:pt x="586" y="113"/>
                      <a:pt x="585" y="112"/>
                    </a:cubicBezTo>
                    <a:cubicBezTo>
                      <a:pt x="583" y="111"/>
                      <a:pt x="583" y="111"/>
                      <a:pt x="583" y="111"/>
                    </a:cubicBezTo>
                    <a:cubicBezTo>
                      <a:pt x="573" y="88"/>
                      <a:pt x="573" y="88"/>
                      <a:pt x="573" y="88"/>
                    </a:cubicBezTo>
                    <a:cubicBezTo>
                      <a:pt x="573" y="87"/>
                      <a:pt x="573" y="86"/>
                      <a:pt x="572" y="86"/>
                    </a:cubicBezTo>
                    <a:cubicBezTo>
                      <a:pt x="566" y="82"/>
                      <a:pt x="566" y="82"/>
                      <a:pt x="566" y="82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7" y="87"/>
                      <a:pt x="567" y="87"/>
                      <a:pt x="567" y="87"/>
                    </a:cubicBezTo>
                    <a:cubicBezTo>
                      <a:pt x="568" y="87"/>
                      <a:pt x="568" y="86"/>
                      <a:pt x="568" y="86"/>
                    </a:cubicBezTo>
                    <a:cubicBezTo>
                      <a:pt x="568" y="85"/>
                      <a:pt x="568" y="85"/>
                      <a:pt x="568" y="85"/>
                    </a:cubicBezTo>
                    <a:cubicBezTo>
                      <a:pt x="568" y="85"/>
                      <a:pt x="568" y="85"/>
                      <a:pt x="568" y="84"/>
                    </a:cubicBezTo>
                    <a:cubicBezTo>
                      <a:pt x="568" y="84"/>
                      <a:pt x="567" y="83"/>
                      <a:pt x="567" y="83"/>
                    </a:cubicBezTo>
                    <a:cubicBezTo>
                      <a:pt x="566" y="80"/>
                      <a:pt x="565" y="76"/>
                      <a:pt x="564" y="73"/>
                    </a:cubicBezTo>
                    <a:cubicBezTo>
                      <a:pt x="562" y="69"/>
                      <a:pt x="561" y="66"/>
                      <a:pt x="561" y="66"/>
                    </a:cubicBezTo>
                    <a:cubicBezTo>
                      <a:pt x="561" y="65"/>
                      <a:pt x="560" y="65"/>
                      <a:pt x="559" y="64"/>
                    </a:cubicBezTo>
                    <a:cubicBezTo>
                      <a:pt x="553" y="60"/>
                      <a:pt x="553" y="60"/>
                      <a:pt x="553" y="60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55" y="64"/>
                      <a:pt x="555" y="64"/>
                      <a:pt x="555" y="64"/>
                    </a:cubicBezTo>
                    <a:cubicBezTo>
                      <a:pt x="555" y="63"/>
                      <a:pt x="555" y="63"/>
                      <a:pt x="554" y="62"/>
                    </a:cubicBezTo>
                    <a:cubicBezTo>
                      <a:pt x="554" y="62"/>
                      <a:pt x="554" y="62"/>
                      <a:pt x="554" y="62"/>
                    </a:cubicBezTo>
                    <a:cubicBezTo>
                      <a:pt x="554" y="61"/>
                      <a:pt x="554" y="61"/>
                      <a:pt x="554" y="61"/>
                    </a:cubicBezTo>
                    <a:cubicBezTo>
                      <a:pt x="553" y="60"/>
                      <a:pt x="552" y="58"/>
                      <a:pt x="550" y="56"/>
                    </a:cubicBezTo>
                    <a:cubicBezTo>
                      <a:pt x="548" y="52"/>
                      <a:pt x="544" y="48"/>
                      <a:pt x="542" y="44"/>
                    </a:cubicBezTo>
                    <a:cubicBezTo>
                      <a:pt x="541" y="43"/>
                      <a:pt x="539" y="41"/>
                      <a:pt x="539" y="40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8" y="38"/>
                      <a:pt x="538" y="38"/>
                      <a:pt x="538" y="38"/>
                    </a:cubicBezTo>
                    <a:cubicBezTo>
                      <a:pt x="538" y="38"/>
                      <a:pt x="538" y="38"/>
                      <a:pt x="538" y="38"/>
                    </a:cubicBezTo>
                    <a:cubicBezTo>
                      <a:pt x="536" y="39"/>
                      <a:pt x="536" y="39"/>
                      <a:pt x="536" y="39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8" y="38"/>
                      <a:pt x="538" y="38"/>
                      <a:pt x="538" y="38"/>
                    </a:cubicBezTo>
                    <a:cubicBezTo>
                      <a:pt x="536" y="39"/>
                      <a:pt x="536" y="39"/>
                      <a:pt x="536" y="39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8" y="40"/>
                      <a:pt x="538" y="40"/>
                      <a:pt x="538" y="40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8" y="40"/>
                      <a:pt x="538" y="40"/>
                      <a:pt x="538" y="40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7" y="42"/>
                      <a:pt x="537" y="42"/>
                      <a:pt x="537" y="42"/>
                    </a:cubicBezTo>
                    <a:cubicBezTo>
                      <a:pt x="538" y="41"/>
                      <a:pt x="538" y="40"/>
                      <a:pt x="538" y="40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7" y="42"/>
                      <a:pt x="537" y="42"/>
                      <a:pt x="537" y="42"/>
                    </a:cubicBezTo>
                    <a:cubicBezTo>
                      <a:pt x="538" y="41"/>
                      <a:pt x="538" y="40"/>
                      <a:pt x="538" y="39"/>
                    </a:cubicBezTo>
                    <a:cubicBezTo>
                      <a:pt x="538" y="38"/>
                      <a:pt x="537" y="37"/>
                      <a:pt x="536" y="36"/>
                    </a:cubicBezTo>
                    <a:cubicBezTo>
                      <a:pt x="532" y="33"/>
                      <a:pt x="532" y="33"/>
                      <a:pt x="532" y="33"/>
                    </a:cubicBezTo>
                    <a:cubicBezTo>
                      <a:pt x="510" y="7"/>
                      <a:pt x="510" y="7"/>
                      <a:pt x="510" y="7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10" y="12"/>
                      <a:pt x="510" y="12"/>
                      <a:pt x="510" y="12"/>
                    </a:cubicBezTo>
                    <a:cubicBezTo>
                      <a:pt x="511" y="11"/>
                      <a:pt x="511" y="11"/>
                      <a:pt x="511" y="10"/>
                    </a:cubicBezTo>
                    <a:cubicBezTo>
                      <a:pt x="511" y="9"/>
                      <a:pt x="511" y="9"/>
                      <a:pt x="510" y="8"/>
                    </a:cubicBezTo>
                    <a:cubicBezTo>
                      <a:pt x="510" y="8"/>
                      <a:pt x="510" y="7"/>
                      <a:pt x="510" y="7"/>
                    </a:cubicBezTo>
                    <a:cubicBezTo>
                      <a:pt x="509" y="7"/>
                      <a:pt x="509" y="7"/>
                      <a:pt x="509" y="7"/>
                    </a:cubicBezTo>
                    <a:cubicBezTo>
                      <a:pt x="508" y="6"/>
                      <a:pt x="507" y="5"/>
                      <a:pt x="506" y="5"/>
                    </a:cubicBezTo>
                    <a:cubicBezTo>
                      <a:pt x="504" y="3"/>
                      <a:pt x="499" y="1"/>
                      <a:pt x="499" y="1"/>
                    </a:cubicBezTo>
                    <a:cubicBezTo>
                      <a:pt x="497" y="0"/>
                      <a:pt x="495" y="0"/>
                      <a:pt x="494" y="2"/>
                    </a:cubicBezTo>
                    <a:cubicBezTo>
                      <a:pt x="493" y="4"/>
                      <a:pt x="493" y="6"/>
                      <a:pt x="495" y="8"/>
                    </a:cubicBezTo>
                    <a:cubicBezTo>
                      <a:pt x="495" y="8"/>
                      <a:pt x="496" y="8"/>
                      <a:pt x="497" y="8"/>
                    </a:cubicBezTo>
                    <a:cubicBezTo>
                      <a:pt x="498" y="9"/>
                      <a:pt x="500" y="10"/>
                      <a:pt x="502" y="11"/>
                    </a:cubicBezTo>
                    <a:cubicBezTo>
                      <a:pt x="502" y="12"/>
                      <a:pt x="503" y="12"/>
                      <a:pt x="504" y="13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5" y="11"/>
                      <a:pt x="505" y="11"/>
                      <a:pt x="505" y="11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5" y="11"/>
                      <a:pt x="505" y="11"/>
                      <a:pt x="505" y="11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6" y="10"/>
                      <a:pt x="506" y="10"/>
                      <a:pt x="506" y="10"/>
                    </a:cubicBezTo>
                    <a:cubicBezTo>
                      <a:pt x="503" y="12"/>
                      <a:pt x="503" y="12"/>
                      <a:pt x="503" y="12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6" y="10"/>
                      <a:pt x="506" y="10"/>
                      <a:pt x="506" y="10"/>
                    </a:cubicBezTo>
                    <a:cubicBezTo>
                      <a:pt x="503" y="12"/>
                      <a:pt x="503" y="12"/>
                      <a:pt x="503" y="12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10"/>
                      <a:pt x="503" y="10"/>
                      <a:pt x="503" y="10"/>
                    </a:cubicBezTo>
                    <a:cubicBezTo>
                      <a:pt x="503" y="11"/>
                      <a:pt x="503" y="12"/>
                      <a:pt x="503" y="12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10"/>
                      <a:pt x="503" y="10"/>
                      <a:pt x="503" y="10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8"/>
                      <a:pt x="503" y="8"/>
                      <a:pt x="503" y="8"/>
                    </a:cubicBezTo>
                    <a:cubicBezTo>
                      <a:pt x="503" y="9"/>
                      <a:pt x="503" y="9"/>
                      <a:pt x="503" y="10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8"/>
                      <a:pt x="503" y="8"/>
                      <a:pt x="503" y="8"/>
                    </a:cubicBezTo>
                    <a:cubicBezTo>
                      <a:pt x="502" y="9"/>
                      <a:pt x="503" y="11"/>
                      <a:pt x="504" y="13"/>
                    </a:cubicBezTo>
                    <a:cubicBezTo>
                      <a:pt x="526" y="39"/>
                      <a:pt x="526" y="39"/>
                      <a:pt x="526" y="39"/>
                    </a:cubicBezTo>
                    <a:cubicBezTo>
                      <a:pt x="527" y="40"/>
                      <a:pt x="527" y="40"/>
                      <a:pt x="527" y="40"/>
                    </a:cubicBezTo>
                    <a:cubicBezTo>
                      <a:pt x="532" y="43"/>
                      <a:pt x="532" y="43"/>
                      <a:pt x="532" y="43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1" y="37"/>
                      <a:pt x="531" y="37"/>
                      <a:pt x="531" y="37"/>
                    </a:cubicBezTo>
                    <a:cubicBezTo>
                      <a:pt x="530" y="38"/>
                      <a:pt x="530" y="39"/>
                      <a:pt x="530" y="40"/>
                    </a:cubicBezTo>
                    <a:cubicBezTo>
                      <a:pt x="530" y="41"/>
                      <a:pt x="530" y="41"/>
                      <a:pt x="530" y="41"/>
                    </a:cubicBezTo>
                    <a:cubicBezTo>
                      <a:pt x="531" y="42"/>
                      <a:pt x="531" y="42"/>
                      <a:pt x="531" y="43"/>
                    </a:cubicBezTo>
                    <a:cubicBezTo>
                      <a:pt x="532" y="44"/>
                      <a:pt x="533" y="46"/>
                      <a:pt x="535" y="48"/>
                    </a:cubicBezTo>
                    <a:cubicBezTo>
                      <a:pt x="537" y="52"/>
                      <a:pt x="540" y="56"/>
                      <a:pt x="543" y="60"/>
                    </a:cubicBezTo>
                    <a:cubicBezTo>
                      <a:pt x="544" y="61"/>
                      <a:pt x="545" y="63"/>
                      <a:pt x="546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6"/>
                      <a:pt x="547" y="66"/>
                      <a:pt x="547" y="66"/>
                    </a:cubicBezTo>
                    <a:cubicBezTo>
                      <a:pt x="549" y="64"/>
                      <a:pt x="549" y="64"/>
                      <a:pt x="549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6"/>
                      <a:pt x="547" y="66"/>
                      <a:pt x="547" y="66"/>
                    </a:cubicBezTo>
                    <a:cubicBezTo>
                      <a:pt x="549" y="64"/>
                      <a:pt x="549" y="64"/>
                      <a:pt x="549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0" y="64"/>
                      <a:pt x="550" y="64"/>
                      <a:pt x="550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0" y="64"/>
                      <a:pt x="550" y="64"/>
                      <a:pt x="550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7" y="64"/>
                      <a:pt x="547" y="64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7" y="65"/>
                      <a:pt x="547" y="66"/>
                      <a:pt x="549" y="67"/>
                    </a:cubicBezTo>
                    <a:cubicBezTo>
                      <a:pt x="555" y="71"/>
                      <a:pt x="555" y="71"/>
                      <a:pt x="555" y="71"/>
                    </a:cubicBezTo>
                    <a:cubicBezTo>
                      <a:pt x="557" y="68"/>
                      <a:pt x="557" y="68"/>
                      <a:pt x="557" y="68"/>
                    </a:cubicBezTo>
                    <a:cubicBezTo>
                      <a:pt x="554" y="69"/>
                      <a:pt x="554" y="69"/>
                      <a:pt x="554" y="69"/>
                    </a:cubicBezTo>
                    <a:cubicBezTo>
                      <a:pt x="554" y="69"/>
                      <a:pt x="555" y="73"/>
                      <a:pt x="557" y="78"/>
                    </a:cubicBezTo>
                    <a:cubicBezTo>
                      <a:pt x="558" y="80"/>
                      <a:pt x="558" y="82"/>
                      <a:pt x="559" y="83"/>
                    </a:cubicBezTo>
                    <a:cubicBezTo>
                      <a:pt x="559" y="84"/>
                      <a:pt x="560" y="85"/>
                      <a:pt x="560" y="85"/>
                    </a:cubicBezTo>
                    <a:cubicBezTo>
                      <a:pt x="560" y="86"/>
                      <a:pt x="560" y="86"/>
                      <a:pt x="560" y="86"/>
                    </a:cubicBezTo>
                    <a:cubicBezTo>
                      <a:pt x="560" y="86"/>
                      <a:pt x="560" y="86"/>
                      <a:pt x="560" y="86"/>
                    </a:cubicBezTo>
                    <a:cubicBezTo>
                      <a:pt x="563" y="85"/>
                      <a:pt x="563" y="85"/>
                      <a:pt x="563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0" y="86"/>
                      <a:pt x="560" y="86"/>
                      <a:pt x="560" y="86"/>
                    </a:cubicBezTo>
                    <a:cubicBezTo>
                      <a:pt x="563" y="85"/>
                      <a:pt x="563" y="85"/>
                      <a:pt x="563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3"/>
                      <a:pt x="560" y="83"/>
                      <a:pt x="560" y="83"/>
                    </a:cubicBezTo>
                    <a:cubicBezTo>
                      <a:pt x="560" y="84"/>
                      <a:pt x="560" y="84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3"/>
                      <a:pt x="560" y="83"/>
                      <a:pt x="560" y="83"/>
                    </a:cubicBezTo>
                    <a:cubicBezTo>
                      <a:pt x="560" y="84"/>
                      <a:pt x="560" y="85"/>
                      <a:pt x="560" y="86"/>
                    </a:cubicBezTo>
                    <a:cubicBezTo>
                      <a:pt x="560" y="87"/>
                      <a:pt x="561" y="88"/>
                      <a:pt x="562" y="89"/>
                    </a:cubicBezTo>
                    <a:cubicBezTo>
                      <a:pt x="566" y="92"/>
                      <a:pt x="566" y="92"/>
                      <a:pt x="566" y="92"/>
                    </a:cubicBezTo>
                    <a:cubicBezTo>
                      <a:pt x="576" y="115"/>
                      <a:pt x="576" y="115"/>
                      <a:pt x="576" y="115"/>
                    </a:cubicBezTo>
                    <a:cubicBezTo>
                      <a:pt x="576" y="116"/>
                      <a:pt x="577" y="117"/>
                      <a:pt x="577" y="117"/>
                    </a:cubicBezTo>
                    <a:cubicBezTo>
                      <a:pt x="581" y="119"/>
                      <a:pt x="581" y="119"/>
                      <a:pt x="581" y="119"/>
                    </a:cubicBezTo>
                    <a:cubicBezTo>
                      <a:pt x="583" y="116"/>
                      <a:pt x="583" y="116"/>
                      <a:pt x="583" y="116"/>
                    </a:cubicBezTo>
                    <a:cubicBezTo>
                      <a:pt x="579" y="117"/>
                      <a:pt x="579" y="117"/>
                      <a:pt x="579" y="117"/>
                    </a:cubicBezTo>
                    <a:cubicBezTo>
                      <a:pt x="579" y="117"/>
                      <a:pt x="580" y="119"/>
                      <a:pt x="581" y="121"/>
                    </a:cubicBezTo>
                    <a:cubicBezTo>
                      <a:pt x="582" y="124"/>
                      <a:pt x="584" y="129"/>
                      <a:pt x="586" y="134"/>
                    </a:cubicBezTo>
                    <a:cubicBezTo>
                      <a:pt x="587" y="136"/>
                      <a:pt x="588" y="138"/>
                      <a:pt x="588" y="139"/>
                    </a:cubicBezTo>
                    <a:cubicBezTo>
                      <a:pt x="588" y="140"/>
                      <a:pt x="589" y="141"/>
                      <a:pt x="589" y="141"/>
                    </a:cubicBezTo>
                    <a:cubicBezTo>
                      <a:pt x="589" y="142"/>
                      <a:pt x="589" y="142"/>
                      <a:pt x="589" y="142"/>
                    </a:cubicBezTo>
                    <a:cubicBezTo>
                      <a:pt x="589" y="142"/>
                      <a:pt x="589" y="142"/>
                      <a:pt x="589" y="142"/>
                    </a:cubicBezTo>
                    <a:cubicBezTo>
                      <a:pt x="591" y="141"/>
                      <a:pt x="591" y="141"/>
                      <a:pt x="591" y="141"/>
                    </a:cubicBezTo>
                    <a:cubicBezTo>
                      <a:pt x="589" y="141"/>
                      <a:pt x="589" y="141"/>
                      <a:pt x="589" y="141"/>
                    </a:cubicBezTo>
                    <a:cubicBezTo>
                      <a:pt x="589" y="141"/>
                      <a:pt x="589" y="142"/>
                      <a:pt x="589" y="142"/>
                    </a:cubicBezTo>
                    <a:cubicBezTo>
                      <a:pt x="591" y="141"/>
                      <a:pt x="591" y="141"/>
                      <a:pt x="591" y="141"/>
                    </a:cubicBezTo>
                    <a:cubicBezTo>
                      <a:pt x="589" y="141"/>
                      <a:pt x="589" y="141"/>
                      <a:pt x="589" y="141"/>
                    </a:cubicBezTo>
                    <a:cubicBezTo>
                      <a:pt x="592" y="141"/>
                      <a:pt x="592" y="141"/>
                      <a:pt x="592" y="141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89" y="141"/>
                      <a:pt x="589" y="141"/>
                      <a:pt x="589" y="141"/>
                    </a:cubicBezTo>
                    <a:cubicBezTo>
                      <a:pt x="592" y="141"/>
                      <a:pt x="592" y="141"/>
                      <a:pt x="592" y="141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89" y="139"/>
                      <a:pt x="589" y="139"/>
                      <a:pt x="589" y="139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89" y="139"/>
                      <a:pt x="589" y="139"/>
                      <a:pt x="589" y="139"/>
                    </a:cubicBezTo>
                    <a:cubicBezTo>
                      <a:pt x="588" y="141"/>
                      <a:pt x="589" y="143"/>
                      <a:pt x="591" y="145"/>
                    </a:cubicBezTo>
                    <a:cubicBezTo>
                      <a:pt x="596" y="148"/>
                      <a:pt x="596" y="148"/>
                      <a:pt x="596" y="148"/>
                    </a:cubicBezTo>
                    <a:cubicBezTo>
                      <a:pt x="598" y="165"/>
                      <a:pt x="598" y="165"/>
                      <a:pt x="598" y="165"/>
                    </a:cubicBezTo>
                    <a:cubicBezTo>
                      <a:pt x="598" y="166"/>
                      <a:pt x="599" y="167"/>
                      <a:pt x="600" y="168"/>
                    </a:cubicBezTo>
                    <a:cubicBezTo>
                      <a:pt x="602" y="169"/>
                      <a:pt x="602" y="169"/>
                      <a:pt x="602" y="169"/>
                    </a:cubicBezTo>
                    <a:cubicBezTo>
                      <a:pt x="606" y="189"/>
                      <a:pt x="606" y="189"/>
                      <a:pt x="606" y="189"/>
                    </a:cubicBezTo>
                    <a:cubicBezTo>
                      <a:pt x="606" y="190"/>
                      <a:pt x="607" y="191"/>
                      <a:pt x="608" y="191"/>
                    </a:cubicBezTo>
                    <a:cubicBezTo>
                      <a:pt x="608" y="191"/>
                      <a:pt x="608" y="191"/>
                      <a:pt x="608" y="191"/>
                    </a:cubicBezTo>
                    <a:cubicBezTo>
                      <a:pt x="607" y="200"/>
                      <a:pt x="607" y="200"/>
                      <a:pt x="607" y="200"/>
                    </a:cubicBezTo>
                    <a:cubicBezTo>
                      <a:pt x="606" y="202"/>
                      <a:pt x="607" y="204"/>
                      <a:pt x="608" y="205"/>
                    </a:cubicBezTo>
                    <a:cubicBezTo>
                      <a:pt x="613" y="208"/>
                      <a:pt x="613" y="208"/>
                      <a:pt x="613" y="208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2" y="220"/>
                      <a:pt x="613" y="221"/>
                    </a:cubicBezTo>
                    <a:cubicBezTo>
                      <a:pt x="614" y="221"/>
                      <a:pt x="614" y="221"/>
                      <a:pt x="614" y="221"/>
                    </a:cubicBezTo>
                    <a:cubicBezTo>
                      <a:pt x="617" y="218"/>
                      <a:pt x="617" y="218"/>
                      <a:pt x="617" y="218"/>
                    </a:cubicBezTo>
                    <a:cubicBezTo>
                      <a:pt x="613" y="219"/>
                      <a:pt x="613" y="219"/>
                      <a:pt x="613" y="219"/>
                    </a:cubicBezTo>
                    <a:cubicBezTo>
                      <a:pt x="617" y="238"/>
                      <a:pt x="617" y="238"/>
                      <a:pt x="617" y="238"/>
                    </a:cubicBezTo>
                    <a:cubicBezTo>
                      <a:pt x="617" y="239"/>
                      <a:pt x="617" y="240"/>
                      <a:pt x="618" y="241"/>
                    </a:cubicBezTo>
                    <a:cubicBezTo>
                      <a:pt x="621" y="242"/>
                      <a:pt x="621" y="242"/>
                      <a:pt x="621" y="242"/>
                    </a:cubicBezTo>
                    <a:cubicBezTo>
                      <a:pt x="623" y="239"/>
                      <a:pt x="623" y="239"/>
                      <a:pt x="623" y="239"/>
                    </a:cubicBezTo>
                    <a:cubicBezTo>
                      <a:pt x="619" y="240"/>
                      <a:pt x="619" y="240"/>
                      <a:pt x="619" y="240"/>
                    </a:cubicBezTo>
                    <a:cubicBezTo>
                      <a:pt x="619" y="240"/>
                      <a:pt x="620" y="244"/>
                      <a:pt x="620" y="249"/>
                    </a:cubicBezTo>
                    <a:cubicBezTo>
                      <a:pt x="621" y="251"/>
                      <a:pt x="621" y="254"/>
                      <a:pt x="621" y="256"/>
                    </a:cubicBezTo>
                    <a:cubicBezTo>
                      <a:pt x="621" y="257"/>
                      <a:pt x="621" y="258"/>
                      <a:pt x="621" y="258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4" y="260"/>
                      <a:pt x="624" y="260"/>
                      <a:pt x="624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4" y="260"/>
                      <a:pt x="624" y="260"/>
                      <a:pt x="624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8"/>
                      <a:pt x="622" y="258"/>
                      <a:pt x="622" y="258"/>
                    </a:cubicBezTo>
                    <a:cubicBezTo>
                      <a:pt x="622" y="258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8"/>
                      <a:pt x="622" y="258"/>
                      <a:pt x="622" y="258"/>
                    </a:cubicBezTo>
                    <a:cubicBezTo>
                      <a:pt x="622" y="258"/>
                      <a:pt x="621" y="260"/>
                      <a:pt x="622" y="261"/>
                    </a:cubicBezTo>
                    <a:cubicBezTo>
                      <a:pt x="622" y="262"/>
                      <a:pt x="623" y="263"/>
                      <a:pt x="623" y="263"/>
                    </a:cubicBezTo>
                    <a:cubicBezTo>
                      <a:pt x="625" y="264"/>
                      <a:pt x="625" y="264"/>
                      <a:pt x="625" y="264"/>
                    </a:cubicBezTo>
                    <a:cubicBezTo>
                      <a:pt x="627" y="260"/>
                      <a:pt x="627" y="260"/>
                      <a:pt x="627" y="260"/>
                    </a:cubicBezTo>
                    <a:cubicBezTo>
                      <a:pt x="623" y="259"/>
                      <a:pt x="623" y="259"/>
                      <a:pt x="623" y="259"/>
                    </a:cubicBezTo>
                    <a:cubicBezTo>
                      <a:pt x="617" y="271"/>
                      <a:pt x="617" y="271"/>
                      <a:pt x="617" y="271"/>
                    </a:cubicBezTo>
                    <a:cubicBezTo>
                      <a:pt x="616" y="273"/>
                      <a:pt x="617" y="275"/>
                      <a:pt x="619" y="276"/>
                    </a:cubicBezTo>
                    <a:cubicBezTo>
                      <a:pt x="623" y="279"/>
                      <a:pt x="623" y="279"/>
                      <a:pt x="623" y="279"/>
                    </a:cubicBezTo>
                    <a:cubicBezTo>
                      <a:pt x="620" y="291"/>
                      <a:pt x="620" y="291"/>
                      <a:pt x="620" y="291"/>
                    </a:cubicBezTo>
                    <a:cubicBezTo>
                      <a:pt x="620" y="293"/>
                      <a:pt x="621" y="295"/>
                      <a:pt x="622" y="295"/>
                    </a:cubicBezTo>
                    <a:cubicBezTo>
                      <a:pt x="624" y="297"/>
                      <a:pt x="624" y="297"/>
                      <a:pt x="624" y="297"/>
                    </a:cubicBezTo>
                    <a:cubicBezTo>
                      <a:pt x="626" y="293"/>
                      <a:pt x="626" y="293"/>
                      <a:pt x="626" y="293"/>
                    </a:cubicBezTo>
                    <a:cubicBezTo>
                      <a:pt x="622" y="292"/>
                      <a:pt x="622" y="292"/>
                      <a:pt x="622" y="292"/>
                    </a:cubicBezTo>
                    <a:cubicBezTo>
                      <a:pt x="619" y="304"/>
                      <a:pt x="619" y="304"/>
                      <a:pt x="619" y="304"/>
                    </a:cubicBezTo>
                    <a:cubicBezTo>
                      <a:pt x="618" y="306"/>
                      <a:pt x="619" y="308"/>
                      <a:pt x="620" y="309"/>
                    </a:cubicBezTo>
                    <a:cubicBezTo>
                      <a:pt x="623" y="310"/>
                      <a:pt x="623" y="310"/>
                      <a:pt x="623" y="310"/>
                    </a:cubicBezTo>
                    <a:cubicBezTo>
                      <a:pt x="619" y="317"/>
                      <a:pt x="619" y="317"/>
                      <a:pt x="619" y="317"/>
                    </a:cubicBezTo>
                    <a:cubicBezTo>
                      <a:pt x="617" y="319"/>
                      <a:pt x="618" y="321"/>
                      <a:pt x="620" y="323"/>
                    </a:cubicBezTo>
                    <a:cubicBezTo>
                      <a:pt x="622" y="324"/>
                      <a:pt x="622" y="324"/>
                      <a:pt x="622" y="324"/>
                    </a:cubicBezTo>
                    <a:cubicBezTo>
                      <a:pt x="624" y="320"/>
                      <a:pt x="624" y="320"/>
                      <a:pt x="624" y="320"/>
                    </a:cubicBezTo>
                    <a:cubicBezTo>
                      <a:pt x="620" y="320"/>
                      <a:pt x="620" y="320"/>
                      <a:pt x="620" y="320"/>
                    </a:cubicBezTo>
                    <a:cubicBezTo>
                      <a:pt x="617" y="338"/>
                      <a:pt x="617" y="338"/>
                      <a:pt x="617" y="338"/>
                    </a:cubicBezTo>
                    <a:cubicBezTo>
                      <a:pt x="617" y="340"/>
                      <a:pt x="617" y="342"/>
                      <a:pt x="619" y="342"/>
                    </a:cubicBezTo>
                    <a:cubicBezTo>
                      <a:pt x="620" y="343"/>
                      <a:pt x="620" y="343"/>
                      <a:pt x="620" y="343"/>
                    </a:cubicBezTo>
                    <a:cubicBezTo>
                      <a:pt x="622" y="340"/>
                      <a:pt x="622" y="340"/>
                      <a:pt x="622" y="340"/>
                    </a:cubicBezTo>
                    <a:cubicBezTo>
                      <a:pt x="619" y="339"/>
                      <a:pt x="619" y="339"/>
                      <a:pt x="619" y="339"/>
                    </a:cubicBezTo>
                    <a:cubicBezTo>
                      <a:pt x="614" y="355"/>
                      <a:pt x="614" y="355"/>
                      <a:pt x="614" y="355"/>
                    </a:cubicBezTo>
                    <a:cubicBezTo>
                      <a:pt x="614" y="356"/>
                      <a:pt x="615" y="358"/>
                      <a:pt x="616" y="359"/>
                    </a:cubicBezTo>
                    <a:cubicBezTo>
                      <a:pt x="618" y="360"/>
                      <a:pt x="618" y="360"/>
                      <a:pt x="618" y="360"/>
                    </a:cubicBezTo>
                    <a:cubicBezTo>
                      <a:pt x="620" y="357"/>
                      <a:pt x="620" y="357"/>
                      <a:pt x="620" y="357"/>
                    </a:cubicBezTo>
                    <a:cubicBezTo>
                      <a:pt x="616" y="356"/>
                      <a:pt x="616" y="356"/>
                      <a:pt x="616" y="356"/>
                    </a:cubicBezTo>
                    <a:cubicBezTo>
                      <a:pt x="612" y="368"/>
                      <a:pt x="612" y="368"/>
                      <a:pt x="612" y="368"/>
                    </a:cubicBezTo>
                    <a:cubicBezTo>
                      <a:pt x="611" y="369"/>
                      <a:pt x="612" y="371"/>
                      <a:pt x="614" y="372"/>
                    </a:cubicBezTo>
                    <a:cubicBezTo>
                      <a:pt x="615" y="373"/>
                      <a:pt x="615" y="373"/>
                      <a:pt x="615" y="373"/>
                    </a:cubicBezTo>
                    <a:cubicBezTo>
                      <a:pt x="617" y="370"/>
                      <a:pt x="617" y="370"/>
                      <a:pt x="617" y="370"/>
                    </a:cubicBezTo>
                    <a:cubicBezTo>
                      <a:pt x="613" y="368"/>
                      <a:pt x="613" y="368"/>
                      <a:pt x="613" y="368"/>
                    </a:cubicBezTo>
                    <a:cubicBezTo>
                      <a:pt x="609" y="379"/>
                      <a:pt x="609" y="379"/>
                      <a:pt x="609" y="379"/>
                    </a:cubicBezTo>
                    <a:cubicBezTo>
                      <a:pt x="608" y="380"/>
                      <a:pt x="609" y="382"/>
                      <a:pt x="611" y="383"/>
                    </a:cubicBezTo>
                    <a:cubicBezTo>
                      <a:pt x="612" y="384"/>
                      <a:pt x="612" y="384"/>
                      <a:pt x="612" y="384"/>
                    </a:cubicBezTo>
                    <a:cubicBezTo>
                      <a:pt x="614" y="381"/>
                      <a:pt x="614" y="381"/>
                      <a:pt x="614" y="381"/>
                    </a:cubicBezTo>
                    <a:cubicBezTo>
                      <a:pt x="610" y="380"/>
                      <a:pt x="610" y="380"/>
                      <a:pt x="610" y="380"/>
                    </a:cubicBezTo>
                    <a:cubicBezTo>
                      <a:pt x="607" y="391"/>
                      <a:pt x="607" y="391"/>
                      <a:pt x="607" y="391"/>
                    </a:cubicBezTo>
                    <a:cubicBezTo>
                      <a:pt x="606" y="393"/>
                      <a:pt x="607" y="394"/>
                      <a:pt x="608" y="395"/>
                    </a:cubicBezTo>
                    <a:cubicBezTo>
                      <a:pt x="610" y="396"/>
                      <a:pt x="610" y="396"/>
                      <a:pt x="610" y="396"/>
                    </a:cubicBezTo>
                    <a:cubicBezTo>
                      <a:pt x="612" y="393"/>
                      <a:pt x="612" y="393"/>
                      <a:pt x="612" y="393"/>
                    </a:cubicBezTo>
                    <a:cubicBezTo>
                      <a:pt x="608" y="391"/>
                      <a:pt x="608" y="391"/>
                      <a:pt x="608" y="391"/>
                    </a:cubicBezTo>
                    <a:cubicBezTo>
                      <a:pt x="608" y="391"/>
                      <a:pt x="608" y="391"/>
                      <a:pt x="608" y="391"/>
                    </a:cubicBezTo>
                    <a:cubicBezTo>
                      <a:pt x="608" y="391"/>
                      <a:pt x="607" y="392"/>
                      <a:pt x="607" y="394"/>
                    </a:cubicBezTo>
                    <a:cubicBezTo>
                      <a:pt x="606" y="396"/>
                      <a:pt x="605" y="398"/>
                      <a:pt x="603" y="400"/>
                    </a:cubicBezTo>
                    <a:cubicBezTo>
                      <a:pt x="603" y="402"/>
                      <a:pt x="602" y="403"/>
                      <a:pt x="602" y="403"/>
                    </a:cubicBezTo>
                    <a:cubicBezTo>
                      <a:pt x="602" y="404"/>
                      <a:pt x="602" y="404"/>
                      <a:pt x="602" y="404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4" y="406"/>
                      <a:pt x="604" y="406"/>
                      <a:pt x="604" y="406"/>
                    </a:cubicBezTo>
                    <a:cubicBezTo>
                      <a:pt x="602" y="404"/>
                      <a:pt x="602" y="404"/>
                      <a:pt x="602" y="404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4" y="406"/>
                      <a:pt x="604" y="406"/>
                      <a:pt x="604" y="406"/>
                    </a:cubicBezTo>
                    <a:cubicBezTo>
                      <a:pt x="602" y="404"/>
                      <a:pt x="602" y="404"/>
                      <a:pt x="602" y="404"/>
                    </a:cubicBezTo>
                    <a:cubicBezTo>
                      <a:pt x="601" y="405"/>
                      <a:pt x="601" y="406"/>
                      <a:pt x="601" y="407"/>
                    </a:cubicBezTo>
                    <a:cubicBezTo>
                      <a:pt x="601" y="408"/>
                      <a:pt x="602" y="409"/>
                      <a:pt x="603" y="410"/>
                    </a:cubicBezTo>
                    <a:cubicBezTo>
                      <a:pt x="604" y="411"/>
                      <a:pt x="604" y="411"/>
                      <a:pt x="604" y="411"/>
                    </a:cubicBezTo>
                    <a:cubicBezTo>
                      <a:pt x="606" y="407"/>
                      <a:pt x="606" y="407"/>
                      <a:pt x="606" y="407"/>
                    </a:cubicBezTo>
                    <a:cubicBezTo>
                      <a:pt x="603" y="405"/>
                      <a:pt x="603" y="405"/>
                      <a:pt x="603" y="405"/>
                    </a:cubicBezTo>
                    <a:cubicBezTo>
                      <a:pt x="596" y="419"/>
                      <a:pt x="596" y="419"/>
                      <a:pt x="596" y="419"/>
                    </a:cubicBezTo>
                    <a:cubicBezTo>
                      <a:pt x="595" y="421"/>
                      <a:pt x="596" y="423"/>
                      <a:pt x="597" y="425"/>
                    </a:cubicBezTo>
                    <a:cubicBezTo>
                      <a:pt x="599" y="425"/>
                      <a:pt x="599" y="425"/>
                      <a:pt x="599" y="425"/>
                    </a:cubicBezTo>
                    <a:cubicBezTo>
                      <a:pt x="601" y="422"/>
                      <a:pt x="601" y="422"/>
                      <a:pt x="601" y="422"/>
                    </a:cubicBezTo>
                    <a:cubicBezTo>
                      <a:pt x="598" y="419"/>
                      <a:pt x="598" y="419"/>
                      <a:pt x="598" y="419"/>
                    </a:cubicBezTo>
                    <a:cubicBezTo>
                      <a:pt x="590" y="427"/>
                      <a:pt x="590" y="427"/>
                      <a:pt x="590" y="427"/>
                    </a:cubicBezTo>
                    <a:cubicBezTo>
                      <a:pt x="589" y="427"/>
                      <a:pt x="589" y="429"/>
                      <a:pt x="589" y="430"/>
                    </a:cubicBezTo>
                    <a:cubicBezTo>
                      <a:pt x="589" y="431"/>
                      <a:pt x="590" y="432"/>
                      <a:pt x="591" y="433"/>
                    </a:cubicBezTo>
                    <a:cubicBezTo>
                      <a:pt x="595" y="435"/>
                      <a:pt x="595" y="435"/>
                      <a:pt x="595" y="435"/>
                    </a:cubicBezTo>
                    <a:cubicBezTo>
                      <a:pt x="597" y="432"/>
                      <a:pt x="597" y="432"/>
                      <a:pt x="597" y="432"/>
                    </a:cubicBezTo>
                    <a:cubicBezTo>
                      <a:pt x="594" y="429"/>
                      <a:pt x="594" y="429"/>
                      <a:pt x="594" y="429"/>
                    </a:cubicBezTo>
                    <a:cubicBezTo>
                      <a:pt x="585" y="438"/>
                      <a:pt x="585" y="438"/>
                      <a:pt x="585" y="438"/>
                    </a:cubicBezTo>
                    <a:cubicBezTo>
                      <a:pt x="585" y="438"/>
                      <a:pt x="584" y="440"/>
                      <a:pt x="584" y="441"/>
                    </a:cubicBezTo>
                    <a:cubicBezTo>
                      <a:pt x="584" y="442"/>
                      <a:pt x="585" y="443"/>
                      <a:pt x="586" y="444"/>
                    </a:cubicBezTo>
                    <a:cubicBezTo>
                      <a:pt x="589" y="445"/>
                      <a:pt x="589" y="445"/>
                      <a:pt x="589" y="445"/>
                    </a:cubicBezTo>
                    <a:cubicBezTo>
                      <a:pt x="584" y="452"/>
                      <a:pt x="584" y="452"/>
                      <a:pt x="584" y="452"/>
                    </a:cubicBezTo>
                    <a:cubicBezTo>
                      <a:pt x="584" y="452"/>
                      <a:pt x="583" y="454"/>
                      <a:pt x="584" y="455"/>
                    </a:cubicBezTo>
                    <a:cubicBezTo>
                      <a:pt x="584" y="456"/>
                      <a:pt x="584" y="457"/>
                      <a:pt x="585" y="457"/>
                    </a:cubicBezTo>
                    <a:cubicBezTo>
                      <a:pt x="587" y="458"/>
                      <a:pt x="587" y="458"/>
                      <a:pt x="587" y="458"/>
                    </a:cubicBezTo>
                    <a:cubicBezTo>
                      <a:pt x="589" y="455"/>
                      <a:pt x="589" y="455"/>
                      <a:pt x="589" y="455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8" y="454"/>
                      <a:pt x="588" y="454"/>
                      <a:pt x="588" y="454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8" y="454"/>
                      <a:pt x="588" y="454"/>
                      <a:pt x="588" y="454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5" y="453"/>
                      <a:pt x="585" y="453"/>
                      <a:pt x="585" y="453"/>
                    </a:cubicBezTo>
                    <a:cubicBezTo>
                      <a:pt x="584" y="454"/>
                      <a:pt x="582" y="456"/>
                      <a:pt x="580" y="458"/>
                    </a:cubicBezTo>
                    <a:cubicBezTo>
                      <a:pt x="578" y="461"/>
                      <a:pt x="577" y="462"/>
                      <a:pt x="577" y="462"/>
                    </a:cubicBezTo>
                    <a:cubicBezTo>
                      <a:pt x="576" y="463"/>
                      <a:pt x="576" y="464"/>
                      <a:pt x="576" y="466"/>
                    </a:cubicBezTo>
                    <a:cubicBezTo>
                      <a:pt x="576" y="467"/>
                      <a:pt x="577" y="468"/>
                      <a:pt x="578" y="468"/>
                    </a:cubicBezTo>
                    <a:cubicBezTo>
                      <a:pt x="579" y="469"/>
                      <a:pt x="579" y="469"/>
                      <a:pt x="579" y="469"/>
                    </a:cubicBezTo>
                    <a:cubicBezTo>
                      <a:pt x="581" y="466"/>
                      <a:pt x="581" y="466"/>
                      <a:pt x="581" y="466"/>
                    </a:cubicBezTo>
                    <a:cubicBezTo>
                      <a:pt x="578" y="463"/>
                      <a:pt x="578" y="463"/>
                      <a:pt x="578" y="463"/>
                    </a:cubicBezTo>
                    <a:cubicBezTo>
                      <a:pt x="570" y="475"/>
                      <a:pt x="570" y="475"/>
                      <a:pt x="570" y="475"/>
                    </a:cubicBezTo>
                    <a:cubicBezTo>
                      <a:pt x="570" y="475"/>
                      <a:pt x="569" y="477"/>
                      <a:pt x="570" y="478"/>
                    </a:cubicBezTo>
                    <a:cubicBezTo>
                      <a:pt x="570" y="479"/>
                      <a:pt x="570" y="480"/>
                      <a:pt x="571" y="480"/>
                    </a:cubicBezTo>
                    <a:cubicBezTo>
                      <a:pt x="572" y="481"/>
                      <a:pt x="572" y="481"/>
                      <a:pt x="572" y="481"/>
                    </a:cubicBezTo>
                    <a:cubicBezTo>
                      <a:pt x="574" y="477"/>
                      <a:pt x="574" y="477"/>
                      <a:pt x="574" y="477"/>
                    </a:cubicBezTo>
                    <a:cubicBezTo>
                      <a:pt x="571" y="475"/>
                      <a:pt x="571" y="475"/>
                      <a:pt x="571" y="475"/>
                    </a:cubicBezTo>
                    <a:cubicBezTo>
                      <a:pt x="561" y="490"/>
                      <a:pt x="561" y="490"/>
                      <a:pt x="561" y="490"/>
                    </a:cubicBezTo>
                    <a:cubicBezTo>
                      <a:pt x="560" y="491"/>
                      <a:pt x="560" y="492"/>
                      <a:pt x="560" y="493"/>
                    </a:cubicBezTo>
                    <a:cubicBezTo>
                      <a:pt x="561" y="494"/>
                      <a:pt x="561" y="495"/>
                      <a:pt x="562" y="495"/>
                    </a:cubicBezTo>
                    <a:cubicBezTo>
                      <a:pt x="564" y="496"/>
                      <a:pt x="564" y="496"/>
                      <a:pt x="564" y="496"/>
                    </a:cubicBezTo>
                    <a:cubicBezTo>
                      <a:pt x="566" y="493"/>
                      <a:pt x="566" y="493"/>
                      <a:pt x="566" y="493"/>
                    </a:cubicBezTo>
                    <a:cubicBezTo>
                      <a:pt x="563" y="490"/>
                      <a:pt x="563" y="490"/>
                      <a:pt x="563" y="490"/>
                    </a:cubicBezTo>
                    <a:cubicBezTo>
                      <a:pt x="554" y="501"/>
                      <a:pt x="554" y="501"/>
                      <a:pt x="554" y="501"/>
                    </a:cubicBezTo>
                    <a:cubicBezTo>
                      <a:pt x="553" y="502"/>
                      <a:pt x="553" y="503"/>
                      <a:pt x="553" y="504"/>
                    </a:cubicBezTo>
                    <a:cubicBezTo>
                      <a:pt x="553" y="505"/>
                      <a:pt x="554" y="506"/>
                      <a:pt x="555" y="507"/>
                    </a:cubicBezTo>
                    <a:cubicBezTo>
                      <a:pt x="556" y="508"/>
                      <a:pt x="556" y="508"/>
                      <a:pt x="556" y="508"/>
                    </a:cubicBezTo>
                    <a:cubicBezTo>
                      <a:pt x="558" y="504"/>
                      <a:pt x="558" y="504"/>
                      <a:pt x="558" y="504"/>
                    </a:cubicBezTo>
                    <a:cubicBezTo>
                      <a:pt x="555" y="501"/>
                      <a:pt x="555" y="501"/>
                      <a:pt x="555" y="501"/>
                    </a:cubicBezTo>
                    <a:cubicBezTo>
                      <a:pt x="547" y="511"/>
                      <a:pt x="547" y="511"/>
                      <a:pt x="547" y="511"/>
                    </a:cubicBezTo>
                    <a:cubicBezTo>
                      <a:pt x="546" y="511"/>
                      <a:pt x="546" y="513"/>
                      <a:pt x="546" y="514"/>
                    </a:cubicBezTo>
                    <a:cubicBezTo>
                      <a:pt x="546" y="515"/>
                      <a:pt x="547" y="516"/>
                      <a:pt x="548" y="517"/>
                    </a:cubicBezTo>
                    <a:cubicBezTo>
                      <a:pt x="549" y="518"/>
                      <a:pt x="549" y="518"/>
                      <a:pt x="549" y="518"/>
                    </a:cubicBezTo>
                    <a:cubicBezTo>
                      <a:pt x="551" y="514"/>
                      <a:pt x="551" y="514"/>
                      <a:pt x="551" y="514"/>
                    </a:cubicBezTo>
                    <a:cubicBezTo>
                      <a:pt x="548" y="511"/>
                      <a:pt x="548" y="511"/>
                      <a:pt x="548" y="511"/>
                    </a:cubicBezTo>
                    <a:cubicBezTo>
                      <a:pt x="536" y="524"/>
                      <a:pt x="536" y="524"/>
                      <a:pt x="536" y="524"/>
                    </a:cubicBezTo>
                    <a:cubicBezTo>
                      <a:pt x="535" y="525"/>
                      <a:pt x="535" y="526"/>
                      <a:pt x="535" y="528"/>
                    </a:cubicBezTo>
                    <a:cubicBezTo>
                      <a:pt x="535" y="529"/>
                      <a:pt x="536" y="530"/>
                      <a:pt x="537" y="530"/>
                    </a:cubicBezTo>
                    <a:cubicBezTo>
                      <a:pt x="538" y="531"/>
                      <a:pt x="538" y="531"/>
                      <a:pt x="538" y="531"/>
                    </a:cubicBezTo>
                    <a:cubicBezTo>
                      <a:pt x="540" y="528"/>
                      <a:pt x="540" y="528"/>
                      <a:pt x="540" y="528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29" y="536"/>
                      <a:pt x="529" y="536"/>
                      <a:pt x="529" y="536"/>
                    </a:cubicBezTo>
                    <a:cubicBezTo>
                      <a:pt x="529" y="537"/>
                      <a:pt x="528" y="538"/>
                      <a:pt x="529" y="539"/>
                    </a:cubicBezTo>
                    <a:cubicBezTo>
                      <a:pt x="529" y="540"/>
                      <a:pt x="530" y="541"/>
                      <a:pt x="530" y="542"/>
                    </a:cubicBezTo>
                    <a:cubicBezTo>
                      <a:pt x="531" y="542"/>
                      <a:pt x="531" y="542"/>
                      <a:pt x="531" y="542"/>
                    </a:cubicBezTo>
                    <a:cubicBezTo>
                      <a:pt x="533" y="539"/>
                      <a:pt x="533" y="539"/>
                      <a:pt x="533" y="539"/>
                    </a:cubicBezTo>
                    <a:cubicBezTo>
                      <a:pt x="531" y="536"/>
                      <a:pt x="531" y="536"/>
                      <a:pt x="531" y="536"/>
                    </a:cubicBezTo>
                    <a:cubicBezTo>
                      <a:pt x="531" y="536"/>
                      <a:pt x="528" y="538"/>
                      <a:pt x="524" y="541"/>
                    </a:cubicBezTo>
                    <a:cubicBezTo>
                      <a:pt x="522" y="542"/>
                      <a:pt x="521" y="543"/>
                      <a:pt x="519" y="544"/>
                    </a:cubicBezTo>
                    <a:cubicBezTo>
                      <a:pt x="519" y="545"/>
                      <a:pt x="518" y="545"/>
                      <a:pt x="518" y="546"/>
                    </a:cubicBezTo>
                    <a:cubicBezTo>
                      <a:pt x="517" y="546"/>
                      <a:pt x="517" y="546"/>
                      <a:pt x="517" y="546"/>
                    </a:cubicBezTo>
                    <a:cubicBezTo>
                      <a:pt x="517" y="547"/>
                      <a:pt x="517" y="547"/>
                      <a:pt x="517" y="547"/>
                    </a:cubicBezTo>
                    <a:cubicBezTo>
                      <a:pt x="517" y="547"/>
                      <a:pt x="517" y="547"/>
                      <a:pt x="517" y="547"/>
                    </a:cubicBezTo>
                    <a:cubicBezTo>
                      <a:pt x="516" y="547"/>
                      <a:pt x="516" y="547"/>
                      <a:pt x="516" y="547"/>
                    </a:cubicBezTo>
                    <a:cubicBezTo>
                      <a:pt x="516" y="548"/>
                      <a:pt x="515" y="549"/>
                      <a:pt x="516" y="550"/>
                    </a:cubicBezTo>
                    <a:cubicBezTo>
                      <a:pt x="516" y="551"/>
                      <a:pt x="517" y="552"/>
                      <a:pt x="517" y="553"/>
                    </a:cubicBezTo>
                    <a:cubicBezTo>
                      <a:pt x="519" y="554"/>
                      <a:pt x="519" y="554"/>
                      <a:pt x="519" y="554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18" y="547"/>
                      <a:pt x="518" y="547"/>
                      <a:pt x="518" y="547"/>
                    </a:cubicBezTo>
                    <a:cubicBezTo>
                      <a:pt x="509" y="555"/>
                      <a:pt x="509" y="555"/>
                      <a:pt x="509" y="555"/>
                    </a:cubicBezTo>
                    <a:cubicBezTo>
                      <a:pt x="508" y="556"/>
                      <a:pt x="507" y="557"/>
                      <a:pt x="507" y="558"/>
                    </a:cubicBezTo>
                    <a:cubicBezTo>
                      <a:pt x="507" y="559"/>
                      <a:pt x="508" y="561"/>
                      <a:pt x="509" y="561"/>
                    </a:cubicBezTo>
                    <a:cubicBezTo>
                      <a:pt x="511" y="562"/>
                      <a:pt x="511" y="562"/>
                      <a:pt x="511" y="562"/>
                    </a:cubicBezTo>
                    <a:cubicBezTo>
                      <a:pt x="513" y="559"/>
                      <a:pt x="513" y="559"/>
                      <a:pt x="513" y="559"/>
                    </a:cubicBezTo>
                    <a:cubicBezTo>
                      <a:pt x="511" y="555"/>
                      <a:pt x="511" y="555"/>
                      <a:pt x="511" y="555"/>
                    </a:cubicBezTo>
                    <a:cubicBezTo>
                      <a:pt x="495" y="565"/>
                      <a:pt x="495" y="565"/>
                      <a:pt x="495" y="565"/>
                    </a:cubicBezTo>
                    <a:cubicBezTo>
                      <a:pt x="493" y="565"/>
                      <a:pt x="493" y="567"/>
                      <a:pt x="493" y="568"/>
                    </a:cubicBezTo>
                    <a:cubicBezTo>
                      <a:pt x="492" y="570"/>
                      <a:pt x="493" y="571"/>
                      <a:pt x="494" y="572"/>
                    </a:cubicBezTo>
                    <a:cubicBezTo>
                      <a:pt x="496" y="572"/>
                      <a:pt x="496" y="572"/>
                      <a:pt x="496" y="572"/>
                    </a:cubicBezTo>
                    <a:cubicBezTo>
                      <a:pt x="498" y="569"/>
                      <a:pt x="498" y="569"/>
                      <a:pt x="498" y="569"/>
                    </a:cubicBezTo>
                    <a:cubicBezTo>
                      <a:pt x="495" y="566"/>
                      <a:pt x="495" y="566"/>
                      <a:pt x="495" y="566"/>
                    </a:cubicBezTo>
                    <a:cubicBezTo>
                      <a:pt x="484" y="573"/>
                      <a:pt x="484" y="573"/>
                      <a:pt x="484" y="573"/>
                    </a:cubicBezTo>
                    <a:cubicBezTo>
                      <a:pt x="483" y="574"/>
                      <a:pt x="482" y="575"/>
                      <a:pt x="483" y="576"/>
                    </a:cubicBezTo>
                    <a:cubicBezTo>
                      <a:pt x="483" y="578"/>
                      <a:pt x="483" y="579"/>
                      <a:pt x="484" y="580"/>
                    </a:cubicBezTo>
                    <a:cubicBezTo>
                      <a:pt x="489" y="583"/>
                      <a:pt x="489" y="583"/>
                      <a:pt x="489" y="583"/>
                    </a:cubicBezTo>
                    <a:cubicBezTo>
                      <a:pt x="491" y="579"/>
                      <a:pt x="491" y="579"/>
                      <a:pt x="491" y="579"/>
                    </a:cubicBezTo>
                    <a:cubicBezTo>
                      <a:pt x="489" y="576"/>
                      <a:pt x="489" y="576"/>
                      <a:pt x="489" y="576"/>
                    </a:cubicBezTo>
                    <a:cubicBezTo>
                      <a:pt x="476" y="584"/>
                      <a:pt x="476" y="584"/>
                      <a:pt x="476" y="584"/>
                    </a:cubicBezTo>
                    <a:cubicBezTo>
                      <a:pt x="475" y="585"/>
                      <a:pt x="475" y="586"/>
                      <a:pt x="475" y="587"/>
                    </a:cubicBezTo>
                    <a:cubicBezTo>
                      <a:pt x="475" y="589"/>
                      <a:pt x="475" y="590"/>
                      <a:pt x="477" y="591"/>
                    </a:cubicBezTo>
                    <a:cubicBezTo>
                      <a:pt x="477" y="591"/>
                      <a:pt x="477" y="591"/>
                      <a:pt x="477" y="591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76" y="585"/>
                      <a:pt x="476" y="585"/>
                      <a:pt x="476" y="585"/>
                    </a:cubicBezTo>
                    <a:cubicBezTo>
                      <a:pt x="465" y="596"/>
                      <a:pt x="465" y="596"/>
                      <a:pt x="465" y="596"/>
                    </a:cubicBezTo>
                    <a:cubicBezTo>
                      <a:pt x="464" y="597"/>
                      <a:pt x="464" y="598"/>
                      <a:pt x="464" y="599"/>
                    </a:cubicBezTo>
                    <a:cubicBezTo>
                      <a:pt x="464" y="600"/>
                      <a:pt x="465" y="601"/>
                      <a:pt x="466" y="602"/>
                    </a:cubicBezTo>
                    <a:cubicBezTo>
                      <a:pt x="466" y="602"/>
                      <a:pt x="466" y="602"/>
                      <a:pt x="466" y="602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65" y="597"/>
                      <a:pt x="465" y="597"/>
                      <a:pt x="465" y="597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6" y="596"/>
                      <a:pt x="465" y="596"/>
                      <a:pt x="465" y="597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8" y="598"/>
                      <a:pt x="468" y="598"/>
                      <a:pt x="468" y="598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8" y="598"/>
                      <a:pt x="468" y="598"/>
                      <a:pt x="468" y="598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5"/>
                      <a:pt x="466" y="596"/>
                      <a:pt x="465" y="596"/>
                    </a:cubicBezTo>
                    <a:cubicBezTo>
                      <a:pt x="463" y="597"/>
                      <a:pt x="460" y="599"/>
                      <a:pt x="456" y="600"/>
                    </a:cubicBezTo>
                    <a:cubicBezTo>
                      <a:pt x="455" y="601"/>
                      <a:pt x="453" y="602"/>
                      <a:pt x="452" y="602"/>
                    </a:cubicBezTo>
                    <a:cubicBezTo>
                      <a:pt x="452" y="602"/>
                      <a:pt x="451" y="603"/>
                      <a:pt x="451" y="603"/>
                    </a:cubicBezTo>
                    <a:cubicBezTo>
                      <a:pt x="450" y="603"/>
                      <a:pt x="450" y="603"/>
                      <a:pt x="450" y="603"/>
                    </a:cubicBezTo>
                    <a:cubicBezTo>
                      <a:pt x="450" y="603"/>
                      <a:pt x="450" y="603"/>
                      <a:pt x="450" y="603"/>
                    </a:cubicBezTo>
                    <a:cubicBezTo>
                      <a:pt x="450" y="604"/>
                      <a:pt x="450" y="604"/>
                      <a:pt x="450" y="604"/>
                    </a:cubicBezTo>
                    <a:cubicBezTo>
                      <a:pt x="449" y="604"/>
                      <a:pt x="449" y="604"/>
                      <a:pt x="449" y="605"/>
                    </a:cubicBezTo>
                    <a:cubicBezTo>
                      <a:pt x="448" y="606"/>
                      <a:pt x="448" y="609"/>
                      <a:pt x="450" y="610"/>
                    </a:cubicBezTo>
                    <a:cubicBezTo>
                      <a:pt x="451" y="611"/>
                      <a:pt x="451" y="611"/>
                      <a:pt x="451" y="611"/>
                    </a:cubicBezTo>
                    <a:cubicBezTo>
                      <a:pt x="453" y="607"/>
                      <a:pt x="453" y="607"/>
                      <a:pt x="453" y="607"/>
                    </a:cubicBezTo>
                    <a:cubicBezTo>
                      <a:pt x="452" y="603"/>
                      <a:pt x="452" y="603"/>
                      <a:pt x="452" y="603"/>
                    </a:cubicBezTo>
                    <a:cubicBezTo>
                      <a:pt x="436" y="609"/>
                      <a:pt x="436" y="609"/>
                      <a:pt x="436" y="609"/>
                    </a:cubicBezTo>
                    <a:cubicBezTo>
                      <a:pt x="434" y="610"/>
                      <a:pt x="433" y="611"/>
                      <a:pt x="433" y="612"/>
                    </a:cubicBezTo>
                    <a:cubicBezTo>
                      <a:pt x="433" y="614"/>
                      <a:pt x="434" y="615"/>
                      <a:pt x="435" y="616"/>
                    </a:cubicBezTo>
                    <a:cubicBezTo>
                      <a:pt x="441" y="620"/>
                      <a:pt x="441" y="620"/>
                      <a:pt x="441" y="620"/>
                    </a:cubicBezTo>
                    <a:cubicBezTo>
                      <a:pt x="443" y="616"/>
                      <a:pt x="443" y="616"/>
                      <a:pt x="443" y="616"/>
                    </a:cubicBezTo>
                    <a:cubicBezTo>
                      <a:pt x="442" y="612"/>
                      <a:pt x="442" y="612"/>
                      <a:pt x="442" y="612"/>
                    </a:cubicBezTo>
                    <a:cubicBezTo>
                      <a:pt x="419" y="619"/>
                      <a:pt x="419" y="619"/>
                      <a:pt x="419" y="619"/>
                    </a:cubicBezTo>
                    <a:cubicBezTo>
                      <a:pt x="418" y="619"/>
                      <a:pt x="417" y="620"/>
                      <a:pt x="417" y="622"/>
                    </a:cubicBezTo>
                    <a:cubicBezTo>
                      <a:pt x="416" y="623"/>
                      <a:pt x="417" y="625"/>
                      <a:pt x="418" y="626"/>
                    </a:cubicBezTo>
                    <a:cubicBezTo>
                      <a:pt x="421" y="627"/>
                      <a:pt x="421" y="627"/>
                      <a:pt x="421" y="627"/>
                    </a:cubicBezTo>
                    <a:cubicBezTo>
                      <a:pt x="423" y="624"/>
                      <a:pt x="423" y="624"/>
                      <a:pt x="423" y="624"/>
                    </a:cubicBezTo>
                    <a:cubicBezTo>
                      <a:pt x="421" y="620"/>
                      <a:pt x="421" y="620"/>
                      <a:pt x="421" y="620"/>
                    </a:cubicBezTo>
                    <a:cubicBezTo>
                      <a:pt x="421" y="620"/>
                      <a:pt x="418" y="622"/>
                      <a:pt x="414" y="624"/>
                    </a:cubicBezTo>
                    <a:cubicBezTo>
                      <a:pt x="413" y="625"/>
                      <a:pt x="411" y="625"/>
                      <a:pt x="410" y="626"/>
                    </a:cubicBezTo>
                    <a:cubicBezTo>
                      <a:pt x="409" y="626"/>
                      <a:pt x="409" y="627"/>
                      <a:pt x="408" y="627"/>
                    </a:cubicBezTo>
                    <a:cubicBezTo>
                      <a:pt x="407" y="627"/>
                      <a:pt x="407" y="627"/>
                      <a:pt x="407" y="627"/>
                    </a:cubicBezTo>
                    <a:cubicBezTo>
                      <a:pt x="407" y="628"/>
                      <a:pt x="407" y="628"/>
                      <a:pt x="407" y="628"/>
                    </a:cubicBezTo>
                    <a:cubicBezTo>
                      <a:pt x="407" y="628"/>
                      <a:pt x="407" y="628"/>
                      <a:pt x="407" y="628"/>
                    </a:cubicBezTo>
                    <a:cubicBezTo>
                      <a:pt x="407" y="628"/>
                      <a:pt x="406" y="628"/>
                      <a:pt x="406" y="629"/>
                    </a:cubicBezTo>
                    <a:cubicBezTo>
                      <a:pt x="405" y="630"/>
                      <a:pt x="405" y="631"/>
                      <a:pt x="405" y="632"/>
                    </a:cubicBezTo>
                    <a:cubicBezTo>
                      <a:pt x="406" y="633"/>
                      <a:pt x="406" y="634"/>
                      <a:pt x="407" y="634"/>
                    </a:cubicBezTo>
                    <a:cubicBezTo>
                      <a:pt x="409" y="635"/>
                      <a:pt x="409" y="635"/>
                      <a:pt x="409" y="635"/>
                    </a:cubicBezTo>
                    <a:cubicBezTo>
                      <a:pt x="411" y="632"/>
                      <a:pt x="411" y="632"/>
                      <a:pt x="411" y="632"/>
                    </a:cubicBezTo>
                    <a:cubicBezTo>
                      <a:pt x="410" y="628"/>
                      <a:pt x="410" y="628"/>
                      <a:pt x="410" y="628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0" y="635"/>
                      <a:pt x="389" y="636"/>
                      <a:pt x="389" y="638"/>
                    </a:cubicBezTo>
                    <a:cubicBezTo>
                      <a:pt x="389" y="639"/>
                      <a:pt x="389" y="641"/>
                      <a:pt x="391" y="642"/>
                    </a:cubicBezTo>
                    <a:cubicBezTo>
                      <a:pt x="392" y="643"/>
                      <a:pt x="392" y="643"/>
                      <a:pt x="392" y="643"/>
                    </a:cubicBezTo>
                    <a:cubicBezTo>
                      <a:pt x="395" y="639"/>
                      <a:pt x="395" y="639"/>
                      <a:pt x="395" y="639"/>
                    </a:cubicBezTo>
                    <a:cubicBezTo>
                      <a:pt x="394" y="636"/>
                      <a:pt x="394" y="636"/>
                      <a:pt x="394" y="636"/>
                    </a:cubicBezTo>
                    <a:cubicBezTo>
                      <a:pt x="379" y="639"/>
                      <a:pt x="379" y="639"/>
                      <a:pt x="379" y="639"/>
                    </a:cubicBezTo>
                    <a:cubicBezTo>
                      <a:pt x="378" y="640"/>
                      <a:pt x="376" y="641"/>
                      <a:pt x="376" y="643"/>
                    </a:cubicBezTo>
                    <a:cubicBezTo>
                      <a:pt x="376" y="644"/>
                      <a:pt x="377" y="646"/>
                      <a:pt x="378" y="647"/>
                    </a:cubicBezTo>
                    <a:cubicBezTo>
                      <a:pt x="380" y="648"/>
                      <a:pt x="380" y="648"/>
                      <a:pt x="380" y="648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82" y="641"/>
                      <a:pt x="382" y="641"/>
                      <a:pt x="382" y="641"/>
                    </a:cubicBezTo>
                    <a:cubicBezTo>
                      <a:pt x="362" y="643"/>
                      <a:pt x="362" y="643"/>
                      <a:pt x="362" y="643"/>
                    </a:cubicBezTo>
                    <a:cubicBezTo>
                      <a:pt x="360" y="644"/>
                      <a:pt x="359" y="645"/>
                      <a:pt x="359" y="647"/>
                    </a:cubicBezTo>
                    <a:cubicBezTo>
                      <a:pt x="358" y="648"/>
                      <a:pt x="359" y="650"/>
                      <a:pt x="360" y="651"/>
                    </a:cubicBezTo>
                    <a:cubicBezTo>
                      <a:pt x="363" y="653"/>
                      <a:pt x="363" y="653"/>
                      <a:pt x="363" y="653"/>
                    </a:cubicBezTo>
                    <a:cubicBezTo>
                      <a:pt x="366" y="649"/>
                      <a:pt x="366" y="649"/>
                      <a:pt x="366" y="649"/>
                    </a:cubicBezTo>
                    <a:cubicBezTo>
                      <a:pt x="365" y="646"/>
                      <a:pt x="365" y="646"/>
                      <a:pt x="365" y="646"/>
                    </a:cubicBezTo>
                    <a:cubicBezTo>
                      <a:pt x="341" y="651"/>
                      <a:pt x="341" y="651"/>
                      <a:pt x="341" y="651"/>
                    </a:cubicBezTo>
                    <a:cubicBezTo>
                      <a:pt x="339" y="652"/>
                      <a:pt x="338" y="653"/>
                      <a:pt x="338" y="655"/>
                    </a:cubicBezTo>
                    <a:cubicBezTo>
                      <a:pt x="338" y="656"/>
                      <a:pt x="338" y="658"/>
                      <a:pt x="340" y="659"/>
                    </a:cubicBezTo>
                    <a:cubicBezTo>
                      <a:pt x="342" y="660"/>
                      <a:pt x="342" y="660"/>
                      <a:pt x="342" y="660"/>
                    </a:cubicBezTo>
                    <a:cubicBezTo>
                      <a:pt x="344" y="657"/>
                      <a:pt x="344" y="657"/>
                      <a:pt x="344" y="657"/>
                    </a:cubicBezTo>
                    <a:cubicBezTo>
                      <a:pt x="343" y="653"/>
                      <a:pt x="343" y="653"/>
                      <a:pt x="343" y="653"/>
                    </a:cubicBezTo>
                    <a:cubicBezTo>
                      <a:pt x="328" y="657"/>
                      <a:pt x="328" y="657"/>
                      <a:pt x="328" y="657"/>
                    </a:cubicBezTo>
                    <a:cubicBezTo>
                      <a:pt x="326" y="657"/>
                      <a:pt x="325" y="659"/>
                      <a:pt x="325" y="660"/>
                    </a:cubicBezTo>
                    <a:cubicBezTo>
                      <a:pt x="325" y="662"/>
                      <a:pt x="325" y="663"/>
                      <a:pt x="327" y="664"/>
                    </a:cubicBezTo>
                    <a:cubicBezTo>
                      <a:pt x="329" y="666"/>
                      <a:pt x="329" y="666"/>
                      <a:pt x="329" y="666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28" y="660"/>
                      <a:pt x="328" y="660"/>
                      <a:pt x="328" y="660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29" y="659"/>
                      <a:pt x="329" y="659"/>
                      <a:pt x="328" y="660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0"/>
                      <a:pt x="331" y="660"/>
                      <a:pt x="331" y="660"/>
                    </a:cubicBezTo>
                    <a:cubicBezTo>
                      <a:pt x="331" y="659"/>
                      <a:pt x="331" y="659"/>
                      <a:pt x="331" y="659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0"/>
                      <a:pt x="331" y="660"/>
                      <a:pt x="331" y="660"/>
                    </a:cubicBezTo>
                    <a:cubicBezTo>
                      <a:pt x="331" y="659"/>
                      <a:pt x="331" y="659"/>
                      <a:pt x="331" y="659"/>
                    </a:cubicBezTo>
                    <a:cubicBezTo>
                      <a:pt x="330" y="659"/>
                      <a:pt x="329" y="659"/>
                      <a:pt x="328" y="659"/>
                    </a:cubicBezTo>
                    <a:cubicBezTo>
                      <a:pt x="324" y="659"/>
                      <a:pt x="318" y="658"/>
                      <a:pt x="313" y="658"/>
                    </a:cubicBezTo>
                    <a:cubicBezTo>
                      <a:pt x="308" y="658"/>
                      <a:pt x="303" y="658"/>
                      <a:pt x="301" y="658"/>
                    </a:cubicBezTo>
                    <a:cubicBezTo>
                      <a:pt x="300" y="658"/>
                      <a:pt x="300" y="658"/>
                      <a:pt x="300" y="658"/>
                    </a:cubicBezTo>
                    <a:cubicBezTo>
                      <a:pt x="300" y="658"/>
                      <a:pt x="300" y="658"/>
                      <a:pt x="300" y="658"/>
                    </a:cubicBezTo>
                    <a:cubicBezTo>
                      <a:pt x="299" y="658"/>
                      <a:pt x="299" y="658"/>
                      <a:pt x="299" y="658"/>
                    </a:cubicBezTo>
                    <a:cubicBezTo>
                      <a:pt x="299" y="658"/>
                      <a:pt x="299" y="658"/>
                      <a:pt x="299" y="658"/>
                    </a:cubicBezTo>
                    <a:cubicBezTo>
                      <a:pt x="298" y="659"/>
                      <a:pt x="298" y="659"/>
                      <a:pt x="298" y="659"/>
                    </a:cubicBezTo>
                    <a:cubicBezTo>
                      <a:pt x="298" y="659"/>
                      <a:pt x="297" y="659"/>
                      <a:pt x="297" y="660"/>
                    </a:cubicBezTo>
                    <a:cubicBezTo>
                      <a:pt x="296" y="662"/>
                      <a:pt x="296" y="664"/>
                      <a:pt x="298" y="665"/>
                    </a:cubicBezTo>
                    <a:cubicBezTo>
                      <a:pt x="304" y="669"/>
                      <a:pt x="304" y="669"/>
                      <a:pt x="304" y="669"/>
                    </a:cubicBezTo>
                    <a:cubicBezTo>
                      <a:pt x="306" y="666"/>
                      <a:pt x="306" y="666"/>
                      <a:pt x="306" y="666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6" y="666"/>
                      <a:pt x="306" y="666"/>
                      <a:pt x="306" y="666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3" y="662"/>
                      <a:pt x="303" y="663"/>
                      <a:pt x="302" y="663"/>
                    </a:cubicBezTo>
                    <a:cubicBezTo>
                      <a:pt x="306" y="666"/>
                      <a:pt x="306" y="666"/>
                      <a:pt x="306" y="666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5" y="665"/>
                      <a:pt x="305" y="665"/>
                      <a:pt x="305" y="665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5" y="665"/>
                      <a:pt x="305" y="665"/>
                      <a:pt x="305" y="665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4" y="662"/>
                      <a:pt x="304" y="662"/>
                    </a:cubicBezTo>
                    <a:cubicBezTo>
                      <a:pt x="301" y="662"/>
                      <a:pt x="296" y="662"/>
                      <a:pt x="292" y="662"/>
                    </a:cubicBezTo>
                    <a:cubicBezTo>
                      <a:pt x="288" y="662"/>
                      <a:pt x="285" y="662"/>
                      <a:pt x="285" y="662"/>
                    </a:cubicBezTo>
                    <a:cubicBezTo>
                      <a:pt x="283" y="663"/>
                      <a:pt x="282" y="664"/>
                      <a:pt x="281" y="665"/>
                    </a:cubicBezTo>
                    <a:cubicBezTo>
                      <a:pt x="281" y="667"/>
                      <a:pt x="281" y="669"/>
                      <a:pt x="283" y="670"/>
                    </a:cubicBezTo>
                    <a:cubicBezTo>
                      <a:pt x="285" y="671"/>
                      <a:pt x="285" y="671"/>
                      <a:pt x="285" y="671"/>
                    </a:cubicBezTo>
                    <a:cubicBezTo>
                      <a:pt x="287" y="668"/>
                      <a:pt x="287" y="668"/>
                      <a:pt x="287" y="668"/>
                    </a:cubicBezTo>
                    <a:cubicBezTo>
                      <a:pt x="287" y="664"/>
                      <a:pt x="287" y="664"/>
                      <a:pt x="287" y="664"/>
                    </a:cubicBezTo>
                    <a:cubicBezTo>
                      <a:pt x="287" y="664"/>
                      <a:pt x="281" y="664"/>
                      <a:pt x="274" y="664"/>
                    </a:cubicBezTo>
                    <a:cubicBezTo>
                      <a:pt x="271" y="664"/>
                      <a:pt x="268" y="665"/>
                      <a:pt x="266" y="665"/>
                    </a:cubicBezTo>
                    <a:cubicBezTo>
                      <a:pt x="264" y="665"/>
                      <a:pt x="263" y="665"/>
                      <a:pt x="263" y="665"/>
                    </a:cubicBezTo>
                    <a:cubicBezTo>
                      <a:pt x="262" y="665"/>
                      <a:pt x="262" y="665"/>
                      <a:pt x="261" y="665"/>
                    </a:cubicBezTo>
                    <a:cubicBezTo>
                      <a:pt x="261" y="666"/>
                      <a:pt x="261" y="666"/>
                      <a:pt x="261" y="666"/>
                    </a:cubicBezTo>
                    <a:cubicBezTo>
                      <a:pt x="260" y="666"/>
                      <a:pt x="260" y="666"/>
                      <a:pt x="260" y="666"/>
                    </a:cubicBezTo>
                    <a:cubicBezTo>
                      <a:pt x="260" y="666"/>
                      <a:pt x="259" y="666"/>
                      <a:pt x="259" y="667"/>
                    </a:cubicBezTo>
                    <a:cubicBezTo>
                      <a:pt x="258" y="668"/>
                      <a:pt x="258" y="669"/>
                      <a:pt x="258" y="670"/>
                    </a:cubicBezTo>
                    <a:cubicBezTo>
                      <a:pt x="258" y="671"/>
                      <a:pt x="259" y="672"/>
                      <a:pt x="260" y="673"/>
                    </a:cubicBezTo>
                    <a:cubicBezTo>
                      <a:pt x="262" y="674"/>
                      <a:pt x="262" y="674"/>
                      <a:pt x="262" y="674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1" y="669"/>
                      <a:pt x="261" y="669"/>
                      <a:pt x="261" y="669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3" y="667"/>
                      <a:pt x="263" y="667"/>
                      <a:pt x="263" y="667"/>
                    </a:cubicBezTo>
                    <a:cubicBezTo>
                      <a:pt x="263" y="667"/>
                      <a:pt x="262" y="668"/>
                      <a:pt x="261" y="669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3" y="667"/>
                      <a:pt x="263" y="667"/>
                      <a:pt x="263" y="667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3" y="667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70"/>
                      <a:pt x="264" y="670"/>
                      <a:pt x="264" y="670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70"/>
                      <a:pt x="264" y="670"/>
                      <a:pt x="264" y="670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9"/>
                      <a:pt x="264" y="669"/>
                      <a:pt x="264" y="669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9"/>
                      <a:pt x="264" y="669"/>
                      <a:pt x="264" y="669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3" y="667"/>
                    </a:cubicBezTo>
                    <a:cubicBezTo>
                      <a:pt x="259" y="666"/>
                      <a:pt x="252" y="665"/>
                      <a:pt x="246" y="664"/>
                    </a:cubicBezTo>
                    <a:cubicBezTo>
                      <a:pt x="243" y="663"/>
                      <a:pt x="241" y="663"/>
                      <a:pt x="238" y="663"/>
                    </a:cubicBezTo>
                    <a:cubicBezTo>
                      <a:pt x="237" y="662"/>
                      <a:pt x="236" y="662"/>
                      <a:pt x="236" y="662"/>
                    </a:cubicBezTo>
                    <a:cubicBezTo>
                      <a:pt x="235" y="662"/>
                      <a:pt x="235" y="662"/>
                      <a:pt x="235" y="662"/>
                    </a:cubicBezTo>
                    <a:cubicBezTo>
                      <a:pt x="235" y="662"/>
                      <a:pt x="235" y="662"/>
                      <a:pt x="235" y="662"/>
                    </a:cubicBezTo>
                    <a:cubicBezTo>
                      <a:pt x="235" y="662"/>
                      <a:pt x="235" y="662"/>
                      <a:pt x="235" y="662"/>
                    </a:cubicBezTo>
                    <a:cubicBezTo>
                      <a:pt x="234" y="662"/>
                      <a:pt x="234" y="662"/>
                      <a:pt x="234" y="662"/>
                    </a:cubicBezTo>
                    <a:cubicBezTo>
                      <a:pt x="234" y="662"/>
                      <a:pt x="234" y="662"/>
                      <a:pt x="233" y="662"/>
                    </a:cubicBezTo>
                    <a:cubicBezTo>
                      <a:pt x="233" y="662"/>
                      <a:pt x="233" y="662"/>
                      <a:pt x="233" y="662"/>
                    </a:cubicBezTo>
                    <a:cubicBezTo>
                      <a:pt x="232" y="662"/>
                      <a:pt x="231" y="663"/>
                      <a:pt x="231" y="664"/>
                    </a:cubicBezTo>
                    <a:cubicBezTo>
                      <a:pt x="230" y="666"/>
                      <a:pt x="230" y="668"/>
                      <a:pt x="232" y="669"/>
                    </a:cubicBezTo>
                    <a:cubicBezTo>
                      <a:pt x="239" y="674"/>
                      <a:pt x="239" y="674"/>
                      <a:pt x="239" y="674"/>
                    </a:cubicBezTo>
                    <a:cubicBezTo>
                      <a:pt x="241" y="671"/>
                      <a:pt x="241" y="671"/>
                      <a:pt x="241" y="671"/>
                    </a:cubicBezTo>
                    <a:cubicBezTo>
                      <a:pt x="242" y="667"/>
                      <a:pt x="242" y="667"/>
                      <a:pt x="242" y="667"/>
                    </a:cubicBezTo>
                    <a:cubicBezTo>
                      <a:pt x="202" y="661"/>
                      <a:pt x="202" y="661"/>
                      <a:pt x="202" y="661"/>
                    </a:cubicBezTo>
                    <a:cubicBezTo>
                      <a:pt x="200" y="660"/>
                      <a:pt x="198" y="661"/>
                      <a:pt x="197" y="663"/>
                    </a:cubicBezTo>
                    <a:cubicBezTo>
                      <a:pt x="197" y="665"/>
                      <a:pt x="197" y="667"/>
                      <a:pt x="199" y="668"/>
                    </a:cubicBezTo>
                    <a:cubicBezTo>
                      <a:pt x="201" y="669"/>
                      <a:pt x="201" y="669"/>
                      <a:pt x="201" y="669"/>
                    </a:cubicBezTo>
                    <a:cubicBezTo>
                      <a:pt x="204" y="666"/>
                      <a:pt x="204" y="666"/>
                      <a:pt x="204" y="666"/>
                    </a:cubicBezTo>
                    <a:cubicBezTo>
                      <a:pt x="204" y="662"/>
                      <a:pt x="204" y="662"/>
                      <a:pt x="204" y="662"/>
                    </a:cubicBezTo>
                    <a:cubicBezTo>
                      <a:pt x="204" y="662"/>
                      <a:pt x="196" y="660"/>
                      <a:pt x="188" y="658"/>
                    </a:cubicBezTo>
                    <a:cubicBezTo>
                      <a:pt x="184" y="657"/>
                      <a:pt x="179" y="656"/>
                      <a:pt x="176" y="656"/>
                    </a:cubicBezTo>
                    <a:cubicBezTo>
                      <a:pt x="174" y="655"/>
                      <a:pt x="173" y="655"/>
                      <a:pt x="172" y="655"/>
                    </a:cubicBezTo>
                    <a:cubicBezTo>
                      <a:pt x="171" y="655"/>
                      <a:pt x="170" y="654"/>
                      <a:pt x="170" y="654"/>
                    </a:cubicBezTo>
                    <a:cubicBezTo>
                      <a:pt x="169" y="654"/>
                      <a:pt x="169" y="654"/>
                      <a:pt x="169" y="654"/>
                    </a:cubicBezTo>
                    <a:cubicBezTo>
                      <a:pt x="168" y="654"/>
                      <a:pt x="168" y="654"/>
                      <a:pt x="168" y="654"/>
                    </a:cubicBezTo>
                    <a:cubicBezTo>
                      <a:pt x="167" y="654"/>
                      <a:pt x="167" y="654"/>
                      <a:pt x="167" y="655"/>
                    </a:cubicBezTo>
                    <a:cubicBezTo>
                      <a:pt x="166" y="655"/>
                      <a:pt x="166" y="655"/>
                      <a:pt x="165" y="656"/>
                    </a:cubicBezTo>
                    <a:cubicBezTo>
                      <a:pt x="164" y="657"/>
                      <a:pt x="164" y="658"/>
                      <a:pt x="164" y="659"/>
                    </a:cubicBezTo>
                    <a:cubicBezTo>
                      <a:pt x="165" y="660"/>
                      <a:pt x="165" y="661"/>
                      <a:pt x="166" y="662"/>
                    </a:cubicBezTo>
                    <a:cubicBezTo>
                      <a:pt x="176" y="668"/>
                      <a:pt x="176" y="668"/>
                      <a:pt x="176" y="668"/>
                    </a:cubicBezTo>
                    <a:cubicBezTo>
                      <a:pt x="178" y="665"/>
                      <a:pt x="178" y="665"/>
                      <a:pt x="178" y="665"/>
                    </a:cubicBezTo>
                    <a:cubicBezTo>
                      <a:pt x="180" y="661"/>
                      <a:pt x="180" y="661"/>
                      <a:pt x="180" y="661"/>
                    </a:cubicBezTo>
                    <a:cubicBezTo>
                      <a:pt x="122" y="644"/>
                      <a:pt x="122" y="644"/>
                      <a:pt x="122" y="644"/>
                    </a:cubicBezTo>
                    <a:cubicBezTo>
                      <a:pt x="121" y="644"/>
                      <a:pt x="119" y="645"/>
                      <a:pt x="118" y="647"/>
                    </a:cubicBezTo>
                    <a:cubicBezTo>
                      <a:pt x="117" y="648"/>
                      <a:pt x="118" y="651"/>
                      <a:pt x="119" y="652"/>
                    </a:cubicBezTo>
                    <a:cubicBezTo>
                      <a:pt x="126" y="656"/>
                      <a:pt x="126" y="656"/>
                      <a:pt x="126" y="656"/>
                    </a:cubicBezTo>
                    <a:cubicBezTo>
                      <a:pt x="128" y="652"/>
                      <a:pt x="128" y="652"/>
                      <a:pt x="128" y="652"/>
                    </a:cubicBezTo>
                    <a:cubicBezTo>
                      <a:pt x="125" y="650"/>
                      <a:pt x="125" y="650"/>
                      <a:pt x="125" y="650"/>
                    </a:cubicBezTo>
                    <a:cubicBezTo>
                      <a:pt x="128" y="652"/>
                      <a:pt x="128" y="652"/>
                      <a:pt x="128" y="652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6" y="649"/>
                      <a:pt x="125" y="649"/>
                      <a:pt x="125" y="650"/>
                    </a:cubicBezTo>
                    <a:cubicBezTo>
                      <a:pt x="128" y="652"/>
                      <a:pt x="128" y="652"/>
                      <a:pt x="128" y="652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7" y="652"/>
                      <a:pt x="127" y="652"/>
                      <a:pt x="127" y="652"/>
                    </a:cubicBezTo>
                    <a:cubicBezTo>
                      <a:pt x="127" y="649"/>
                      <a:pt x="127" y="649"/>
                      <a:pt x="127" y="649"/>
                    </a:cubicBezTo>
                    <a:cubicBezTo>
                      <a:pt x="127" y="649"/>
                      <a:pt x="127" y="649"/>
                      <a:pt x="126" y="649"/>
                    </a:cubicBezTo>
                    <a:cubicBezTo>
                      <a:pt x="127" y="652"/>
                      <a:pt x="127" y="652"/>
                      <a:pt x="127" y="652"/>
                    </a:cubicBezTo>
                    <a:cubicBezTo>
                      <a:pt x="127" y="649"/>
                      <a:pt x="127" y="649"/>
                      <a:pt x="127" y="649"/>
                    </a:cubicBezTo>
                    <a:cubicBezTo>
                      <a:pt x="127" y="650"/>
                      <a:pt x="127" y="650"/>
                      <a:pt x="127" y="650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7" y="649"/>
                      <a:pt x="127" y="649"/>
                      <a:pt x="127" y="649"/>
                    </a:cubicBezTo>
                    <a:cubicBezTo>
                      <a:pt x="127" y="650"/>
                      <a:pt x="127" y="650"/>
                      <a:pt x="127" y="650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7" y="649"/>
                      <a:pt x="126" y="648"/>
                      <a:pt x="125" y="648"/>
                    </a:cubicBezTo>
                    <a:cubicBezTo>
                      <a:pt x="120" y="646"/>
                      <a:pt x="111" y="641"/>
                      <a:pt x="99" y="635"/>
                    </a:cubicBezTo>
                    <a:cubicBezTo>
                      <a:pt x="82" y="626"/>
                      <a:pt x="60" y="615"/>
                      <a:pt x="42" y="605"/>
                    </a:cubicBezTo>
                    <a:cubicBezTo>
                      <a:pt x="33" y="600"/>
                      <a:pt x="25" y="596"/>
                      <a:pt x="18" y="593"/>
                    </a:cubicBezTo>
                    <a:cubicBezTo>
                      <a:pt x="15" y="592"/>
                      <a:pt x="12" y="590"/>
                      <a:pt x="10" y="589"/>
                    </a:cubicBezTo>
                    <a:cubicBezTo>
                      <a:pt x="9" y="589"/>
                      <a:pt x="8" y="589"/>
                      <a:pt x="7" y="588"/>
                    </a:cubicBezTo>
                    <a:cubicBezTo>
                      <a:pt x="6" y="588"/>
                      <a:pt x="6" y="588"/>
                      <a:pt x="5" y="588"/>
                    </a:cubicBezTo>
                    <a:cubicBezTo>
                      <a:pt x="4" y="588"/>
                      <a:pt x="4" y="588"/>
                      <a:pt x="3" y="588"/>
                    </a:cubicBezTo>
                    <a:cubicBezTo>
                      <a:pt x="2" y="588"/>
                      <a:pt x="1" y="589"/>
                      <a:pt x="1" y="590"/>
                    </a:cubicBezTo>
                    <a:cubicBezTo>
                      <a:pt x="0" y="592"/>
                      <a:pt x="0" y="594"/>
                      <a:pt x="2" y="595"/>
                    </a:cubicBezTo>
                    <a:cubicBezTo>
                      <a:pt x="63" y="633"/>
                      <a:pt x="63" y="633"/>
                      <a:pt x="63" y="633"/>
                    </a:cubicBezTo>
                    <a:cubicBezTo>
                      <a:pt x="65" y="635"/>
                      <a:pt x="67" y="634"/>
                      <a:pt x="68" y="632"/>
                    </a:cubicBezTo>
                    <a:cubicBezTo>
                      <a:pt x="69" y="630"/>
                      <a:pt x="69" y="628"/>
                      <a:pt x="67" y="627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35"/>
              <p:cNvSpPr/>
              <p:nvPr/>
            </p:nvSpPr>
            <p:spPr bwMode="auto">
              <a:xfrm>
                <a:off x="3031" y="3190"/>
                <a:ext cx="91" cy="180"/>
              </a:xfrm>
              <a:custGeom>
                <a:avLst/>
                <a:gdLst>
                  <a:gd name="T0" fmla="*/ 50 w 67"/>
                  <a:gd name="T1" fmla="*/ 123 h 132"/>
                  <a:gd name="T2" fmla="*/ 52 w 67"/>
                  <a:gd name="T3" fmla="*/ 128 h 132"/>
                  <a:gd name="T4" fmla="*/ 55 w 67"/>
                  <a:gd name="T5" fmla="*/ 111 h 132"/>
                  <a:gd name="T6" fmla="*/ 60 w 67"/>
                  <a:gd name="T7" fmla="*/ 100 h 132"/>
                  <a:gd name="T8" fmla="*/ 59 w 67"/>
                  <a:gd name="T9" fmla="*/ 94 h 132"/>
                  <a:gd name="T10" fmla="*/ 61 w 67"/>
                  <a:gd name="T11" fmla="*/ 90 h 132"/>
                  <a:gd name="T12" fmla="*/ 61 w 67"/>
                  <a:gd name="T13" fmla="*/ 83 h 132"/>
                  <a:gd name="T14" fmla="*/ 62 w 67"/>
                  <a:gd name="T15" fmla="*/ 74 h 132"/>
                  <a:gd name="T16" fmla="*/ 59 w 67"/>
                  <a:gd name="T17" fmla="*/ 68 h 132"/>
                  <a:gd name="T18" fmla="*/ 60 w 67"/>
                  <a:gd name="T19" fmla="*/ 73 h 132"/>
                  <a:gd name="T20" fmla="*/ 64 w 67"/>
                  <a:gd name="T21" fmla="*/ 54 h 132"/>
                  <a:gd name="T22" fmla="*/ 41 w 67"/>
                  <a:gd name="T23" fmla="*/ 23 h 132"/>
                  <a:gd name="T24" fmla="*/ 34 w 67"/>
                  <a:gd name="T25" fmla="*/ 19 h 132"/>
                  <a:gd name="T26" fmla="*/ 9 w 67"/>
                  <a:gd name="T27" fmla="*/ 4 h 132"/>
                  <a:gd name="T28" fmla="*/ 7 w 67"/>
                  <a:gd name="T29" fmla="*/ 2 h 132"/>
                  <a:gd name="T30" fmla="*/ 7 w 67"/>
                  <a:gd name="T31" fmla="*/ 2 h 132"/>
                  <a:gd name="T32" fmla="*/ 7 w 67"/>
                  <a:gd name="T33" fmla="*/ 2 h 132"/>
                  <a:gd name="T34" fmla="*/ 5 w 67"/>
                  <a:gd name="T35" fmla="*/ 5 h 132"/>
                  <a:gd name="T36" fmla="*/ 7 w 67"/>
                  <a:gd name="T37" fmla="*/ 2 h 132"/>
                  <a:gd name="T38" fmla="*/ 8 w 67"/>
                  <a:gd name="T39" fmla="*/ 3 h 132"/>
                  <a:gd name="T40" fmla="*/ 8 w 67"/>
                  <a:gd name="T41" fmla="*/ 3 h 132"/>
                  <a:gd name="T42" fmla="*/ 4 w 67"/>
                  <a:gd name="T43" fmla="*/ 5 h 132"/>
                  <a:gd name="T44" fmla="*/ 4 w 67"/>
                  <a:gd name="T45" fmla="*/ 5 h 132"/>
                  <a:gd name="T46" fmla="*/ 8 w 67"/>
                  <a:gd name="T47" fmla="*/ 3 h 132"/>
                  <a:gd name="T48" fmla="*/ 8 w 67"/>
                  <a:gd name="T49" fmla="*/ 5 h 132"/>
                  <a:gd name="T50" fmla="*/ 8 w 67"/>
                  <a:gd name="T51" fmla="*/ 7 h 132"/>
                  <a:gd name="T52" fmla="*/ 4 w 67"/>
                  <a:gd name="T53" fmla="*/ 5 h 132"/>
                  <a:gd name="T54" fmla="*/ 6 w 67"/>
                  <a:gd name="T55" fmla="*/ 2 h 132"/>
                  <a:gd name="T56" fmla="*/ 0 w 67"/>
                  <a:gd name="T57" fmla="*/ 5 h 132"/>
                  <a:gd name="T58" fmla="*/ 2 w 67"/>
                  <a:gd name="T59" fmla="*/ 8 h 132"/>
                  <a:gd name="T60" fmla="*/ 11 w 67"/>
                  <a:gd name="T61" fmla="*/ 14 h 132"/>
                  <a:gd name="T62" fmla="*/ 37 w 67"/>
                  <a:gd name="T63" fmla="*/ 26 h 132"/>
                  <a:gd name="T64" fmla="*/ 52 w 67"/>
                  <a:gd name="T65" fmla="*/ 55 h 132"/>
                  <a:gd name="T66" fmla="*/ 57 w 67"/>
                  <a:gd name="T67" fmla="*/ 59 h 132"/>
                  <a:gd name="T68" fmla="*/ 55 w 67"/>
                  <a:gd name="T69" fmla="*/ 75 h 132"/>
                  <a:gd name="T70" fmla="*/ 58 w 67"/>
                  <a:gd name="T71" fmla="*/ 73 h 132"/>
                  <a:gd name="T72" fmla="*/ 51 w 67"/>
                  <a:gd name="T73" fmla="*/ 83 h 132"/>
                  <a:gd name="T74" fmla="*/ 57 w 67"/>
                  <a:gd name="T75" fmla="*/ 90 h 132"/>
                  <a:gd name="T76" fmla="*/ 56 w 67"/>
                  <a:gd name="T77" fmla="*/ 84 h 132"/>
                  <a:gd name="T78" fmla="*/ 47 w 67"/>
                  <a:gd name="T79" fmla="*/ 94 h 132"/>
                  <a:gd name="T80" fmla="*/ 51 w 67"/>
                  <a:gd name="T81" fmla="*/ 99 h 132"/>
                  <a:gd name="T82" fmla="*/ 44 w 67"/>
                  <a:gd name="T83" fmla="*/ 112 h 132"/>
                  <a:gd name="T84" fmla="*/ 48 w 67"/>
                  <a:gd name="T85" fmla="*/ 116 h 132"/>
                  <a:gd name="T86" fmla="*/ 46 w 67"/>
                  <a:gd name="T87" fmla="*/ 130 h 132"/>
                  <a:gd name="T88" fmla="*/ 53 w 67"/>
                  <a:gd name="T89" fmla="*/ 13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32">
                    <a:moveTo>
                      <a:pt x="52" y="124"/>
                    </a:moveTo>
                    <a:cubicBezTo>
                      <a:pt x="50" y="123"/>
                      <a:pt x="50" y="123"/>
                      <a:pt x="50" y="123"/>
                    </a:cubicBezTo>
                    <a:cubicBezTo>
                      <a:pt x="48" y="126"/>
                      <a:pt x="48" y="126"/>
                      <a:pt x="48" y="126"/>
                    </a:cubicBezTo>
                    <a:cubicBezTo>
                      <a:pt x="52" y="128"/>
                      <a:pt x="52" y="128"/>
                      <a:pt x="52" y="128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6" y="112"/>
                      <a:pt x="55" y="111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1" y="99"/>
                      <a:pt x="61" y="98"/>
                      <a:pt x="61" y="97"/>
                    </a:cubicBezTo>
                    <a:cubicBezTo>
                      <a:pt x="61" y="96"/>
                      <a:pt x="60" y="95"/>
                      <a:pt x="59" y="94"/>
                    </a:cubicBezTo>
                    <a:cubicBezTo>
                      <a:pt x="57" y="93"/>
                      <a:pt x="57" y="93"/>
                      <a:pt x="57" y="93"/>
                    </a:cubicBezTo>
                    <a:cubicBezTo>
                      <a:pt x="61" y="90"/>
                      <a:pt x="61" y="90"/>
                      <a:pt x="61" y="90"/>
                    </a:cubicBezTo>
                    <a:cubicBezTo>
                      <a:pt x="62" y="89"/>
                      <a:pt x="63" y="87"/>
                      <a:pt x="63" y="86"/>
                    </a:cubicBezTo>
                    <a:cubicBezTo>
                      <a:pt x="63" y="85"/>
                      <a:pt x="62" y="84"/>
                      <a:pt x="61" y="83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2"/>
                      <a:pt x="62" y="70"/>
                      <a:pt x="60" y="69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67" y="57"/>
                      <a:pt x="66" y="55"/>
                      <a:pt x="64" y="54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3"/>
                      <a:pt x="40" y="22"/>
                      <a:pt x="39" y="22"/>
                    </a:cubicBezTo>
                    <a:cubicBezTo>
                      <a:pt x="39" y="22"/>
                      <a:pt x="37" y="21"/>
                      <a:pt x="34" y="19"/>
                    </a:cubicBezTo>
                    <a:cubicBezTo>
                      <a:pt x="30" y="16"/>
                      <a:pt x="23" y="12"/>
                      <a:pt x="17" y="9"/>
                    </a:cubicBezTo>
                    <a:cubicBezTo>
                      <a:pt x="14" y="7"/>
                      <a:pt x="11" y="5"/>
                      <a:pt x="9" y="4"/>
                    </a:cubicBezTo>
                    <a:cubicBezTo>
                      <a:pt x="9" y="3"/>
                      <a:pt x="8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8" y="3"/>
                      <a:pt x="6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7" y="12"/>
                      <a:pt x="11" y="14"/>
                    </a:cubicBezTo>
                    <a:cubicBezTo>
                      <a:pt x="20" y="20"/>
                      <a:pt x="35" y="29"/>
                      <a:pt x="35" y="29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6"/>
                      <a:pt x="53" y="56"/>
                      <a:pt x="53" y="56"/>
                    </a:cubicBezTo>
                    <a:cubicBezTo>
                      <a:pt x="57" y="59"/>
                      <a:pt x="57" y="59"/>
                      <a:pt x="57" y="59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2" y="72"/>
                      <a:pt x="53" y="74"/>
                      <a:pt x="55" y="75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83"/>
                      <a:pt x="51" y="83"/>
                      <a:pt x="51" y="83"/>
                    </a:cubicBezTo>
                    <a:cubicBezTo>
                      <a:pt x="50" y="84"/>
                      <a:pt x="51" y="86"/>
                      <a:pt x="52" y="87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7" y="92"/>
                      <a:pt x="46" y="93"/>
                      <a:pt x="47" y="94"/>
                    </a:cubicBezTo>
                    <a:cubicBezTo>
                      <a:pt x="47" y="95"/>
                      <a:pt x="47" y="97"/>
                      <a:pt x="48" y="97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44" y="110"/>
                      <a:pt x="44" y="111"/>
                      <a:pt x="44" y="112"/>
                    </a:cubicBezTo>
                    <a:cubicBezTo>
                      <a:pt x="45" y="113"/>
                      <a:pt x="45" y="114"/>
                      <a:pt x="46" y="115"/>
                    </a:cubicBezTo>
                    <a:cubicBezTo>
                      <a:pt x="48" y="116"/>
                      <a:pt x="48" y="116"/>
                      <a:pt x="48" y="116"/>
                    </a:cubicBez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7"/>
                      <a:pt x="44" y="129"/>
                      <a:pt x="46" y="130"/>
                    </a:cubicBezTo>
                    <a:cubicBezTo>
                      <a:pt x="48" y="131"/>
                      <a:pt x="48" y="131"/>
                      <a:pt x="48" y="131"/>
                    </a:cubicBezTo>
                    <a:cubicBezTo>
                      <a:pt x="50" y="132"/>
                      <a:pt x="52" y="132"/>
                      <a:pt x="53" y="130"/>
                    </a:cubicBezTo>
                    <a:cubicBezTo>
                      <a:pt x="54" y="128"/>
                      <a:pt x="54" y="125"/>
                      <a:pt x="52" y="12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36"/>
              <p:cNvSpPr/>
              <p:nvPr/>
            </p:nvSpPr>
            <p:spPr bwMode="auto">
              <a:xfrm>
                <a:off x="2870" y="3152"/>
                <a:ext cx="121" cy="66"/>
              </a:xfrm>
              <a:custGeom>
                <a:avLst/>
                <a:gdLst>
                  <a:gd name="T0" fmla="*/ 6 w 89"/>
                  <a:gd name="T1" fmla="*/ 35 h 48"/>
                  <a:gd name="T2" fmla="*/ 4 w 89"/>
                  <a:gd name="T3" fmla="*/ 42 h 48"/>
                  <a:gd name="T4" fmla="*/ 25 w 89"/>
                  <a:gd name="T5" fmla="*/ 36 h 48"/>
                  <a:gd name="T6" fmla="*/ 20 w 89"/>
                  <a:gd name="T7" fmla="*/ 30 h 48"/>
                  <a:gd name="T8" fmla="*/ 19 w 89"/>
                  <a:gd name="T9" fmla="*/ 37 h 48"/>
                  <a:gd name="T10" fmla="*/ 41 w 89"/>
                  <a:gd name="T11" fmla="*/ 28 h 48"/>
                  <a:gd name="T12" fmla="*/ 38 w 89"/>
                  <a:gd name="T13" fmla="*/ 24 h 48"/>
                  <a:gd name="T14" fmla="*/ 37 w 89"/>
                  <a:gd name="T15" fmla="*/ 31 h 48"/>
                  <a:gd name="T16" fmla="*/ 56 w 89"/>
                  <a:gd name="T17" fmla="*/ 26 h 48"/>
                  <a:gd name="T18" fmla="*/ 59 w 89"/>
                  <a:gd name="T19" fmla="*/ 25 h 48"/>
                  <a:gd name="T20" fmla="*/ 61 w 89"/>
                  <a:gd name="T21" fmla="*/ 25 h 48"/>
                  <a:gd name="T22" fmla="*/ 60 w 89"/>
                  <a:gd name="T23" fmla="*/ 18 h 48"/>
                  <a:gd name="T24" fmla="*/ 55 w 89"/>
                  <a:gd name="T25" fmla="*/ 19 h 48"/>
                  <a:gd name="T26" fmla="*/ 72 w 89"/>
                  <a:gd name="T27" fmla="*/ 17 h 48"/>
                  <a:gd name="T28" fmla="*/ 72 w 89"/>
                  <a:gd name="T29" fmla="*/ 9 h 48"/>
                  <a:gd name="T30" fmla="*/ 68 w 89"/>
                  <a:gd name="T31" fmla="*/ 12 h 48"/>
                  <a:gd name="T32" fmla="*/ 86 w 89"/>
                  <a:gd name="T33" fmla="*/ 12 h 48"/>
                  <a:gd name="T34" fmla="*/ 87 w 89"/>
                  <a:gd name="T35" fmla="*/ 5 h 48"/>
                  <a:gd name="T36" fmla="*/ 75 w 89"/>
                  <a:gd name="T37" fmla="*/ 2 h 48"/>
                  <a:gd name="T38" fmla="*/ 83 w 89"/>
                  <a:gd name="T39" fmla="*/ 12 h 48"/>
                  <a:gd name="T40" fmla="*/ 84 w 89"/>
                  <a:gd name="T41" fmla="*/ 4 h 48"/>
                  <a:gd name="T42" fmla="*/ 65 w 89"/>
                  <a:gd name="T43" fmla="*/ 11 h 48"/>
                  <a:gd name="T44" fmla="*/ 68 w 89"/>
                  <a:gd name="T45" fmla="*/ 16 h 48"/>
                  <a:gd name="T46" fmla="*/ 69 w 89"/>
                  <a:gd name="T47" fmla="*/ 9 h 48"/>
                  <a:gd name="T48" fmla="*/ 51 w 89"/>
                  <a:gd name="T49" fmla="*/ 19 h 48"/>
                  <a:gd name="T50" fmla="*/ 56 w 89"/>
                  <a:gd name="T51" fmla="*/ 25 h 48"/>
                  <a:gd name="T52" fmla="*/ 55 w 89"/>
                  <a:gd name="T53" fmla="*/ 19 h 48"/>
                  <a:gd name="T54" fmla="*/ 56 w 89"/>
                  <a:gd name="T55" fmla="*/ 18 h 48"/>
                  <a:gd name="T56" fmla="*/ 58 w 89"/>
                  <a:gd name="T57" fmla="*/ 21 h 48"/>
                  <a:gd name="T58" fmla="*/ 58 w 89"/>
                  <a:gd name="T59" fmla="*/ 21 h 48"/>
                  <a:gd name="T60" fmla="*/ 56 w 89"/>
                  <a:gd name="T61" fmla="*/ 18 h 48"/>
                  <a:gd name="T62" fmla="*/ 57 w 89"/>
                  <a:gd name="T63" fmla="*/ 18 h 48"/>
                  <a:gd name="T64" fmla="*/ 57 w 89"/>
                  <a:gd name="T65" fmla="*/ 18 h 48"/>
                  <a:gd name="T66" fmla="*/ 57 w 89"/>
                  <a:gd name="T67" fmla="*/ 19 h 48"/>
                  <a:gd name="T68" fmla="*/ 55 w 89"/>
                  <a:gd name="T69" fmla="*/ 18 h 48"/>
                  <a:gd name="T70" fmla="*/ 35 w 89"/>
                  <a:gd name="T71" fmla="*/ 23 h 48"/>
                  <a:gd name="T72" fmla="*/ 34 w 89"/>
                  <a:gd name="T73" fmla="*/ 30 h 48"/>
                  <a:gd name="T74" fmla="*/ 37 w 89"/>
                  <a:gd name="T75" fmla="*/ 27 h 48"/>
                  <a:gd name="T76" fmla="*/ 16 w 89"/>
                  <a:gd name="T77" fmla="*/ 30 h 48"/>
                  <a:gd name="T78" fmla="*/ 15 w 89"/>
                  <a:gd name="T79" fmla="*/ 37 h 48"/>
                  <a:gd name="T80" fmla="*/ 21 w 89"/>
                  <a:gd name="T81" fmla="*/ 35 h 48"/>
                  <a:gd name="T82" fmla="*/ 3 w 89"/>
                  <a:gd name="T83" fmla="*/ 34 h 48"/>
                  <a:gd name="T84" fmla="*/ 2 w 89"/>
                  <a:gd name="T85" fmla="*/ 42 h 48"/>
                  <a:gd name="T86" fmla="*/ 15 w 89"/>
                  <a:gd name="T87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9" h="48">
                    <a:moveTo>
                      <a:pt x="13" y="40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5" y="34"/>
                      <a:pt x="24" y="33"/>
                      <a:pt x="23" y="32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1"/>
                      <a:pt x="41" y="29"/>
                      <a:pt x="41" y="28"/>
                    </a:cubicBezTo>
                    <a:cubicBezTo>
                      <a:pt x="41" y="26"/>
                      <a:pt x="40" y="25"/>
                      <a:pt x="39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1"/>
                      <a:pt x="43" y="30"/>
                      <a:pt x="48" y="28"/>
                    </a:cubicBezTo>
                    <a:cubicBezTo>
                      <a:pt x="51" y="28"/>
                      <a:pt x="54" y="27"/>
                      <a:pt x="56" y="26"/>
                    </a:cubicBezTo>
                    <a:cubicBezTo>
                      <a:pt x="57" y="26"/>
                      <a:pt x="58" y="26"/>
                      <a:pt x="58" y="26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5"/>
                      <a:pt x="61" y="24"/>
                      <a:pt x="62" y="24"/>
                    </a:cubicBezTo>
                    <a:cubicBezTo>
                      <a:pt x="63" y="22"/>
                      <a:pt x="62" y="19"/>
                      <a:pt x="60" y="18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73" y="16"/>
                      <a:pt x="74" y="15"/>
                      <a:pt x="74" y="13"/>
                    </a:cubicBezTo>
                    <a:cubicBezTo>
                      <a:pt x="74" y="12"/>
                      <a:pt x="73" y="10"/>
                      <a:pt x="72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7" y="12"/>
                      <a:pt x="88" y="11"/>
                      <a:pt x="89" y="9"/>
                    </a:cubicBezTo>
                    <a:cubicBezTo>
                      <a:pt x="89" y="7"/>
                      <a:pt x="88" y="6"/>
                      <a:pt x="87" y="5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6" y="0"/>
                      <a:pt x="75" y="2"/>
                    </a:cubicBezTo>
                    <a:cubicBezTo>
                      <a:pt x="74" y="4"/>
                      <a:pt x="75" y="7"/>
                      <a:pt x="76" y="8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6" y="8"/>
                      <a:pt x="65" y="10"/>
                      <a:pt x="65" y="11"/>
                    </a:cubicBezTo>
                    <a:cubicBezTo>
                      <a:pt x="64" y="13"/>
                      <a:pt x="65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2" y="16"/>
                      <a:pt x="51" y="17"/>
                      <a:pt x="51" y="19"/>
                    </a:cubicBezTo>
                    <a:cubicBezTo>
                      <a:pt x="51" y="20"/>
                      <a:pt x="51" y="22"/>
                      <a:pt x="53" y="23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6" y="18"/>
                      <a:pt x="55" y="19"/>
                      <a:pt x="55" y="19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6" y="18"/>
                      <a:pt x="56" y="18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6" y="18"/>
                      <a:pt x="55" y="18"/>
                    </a:cubicBezTo>
                    <a:cubicBezTo>
                      <a:pt x="53" y="19"/>
                      <a:pt x="48" y="20"/>
                      <a:pt x="43" y="21"/>
                    </a:cubicBezTo>
                    <a:cubicBezTo>
                      <a:pt x="39" y="22"/>
                      <a:pt x="35" y="23"/>
                      <a:pt x="35" y="23"/>
                    </a:cubicBezTo>
                    <a:cubicBezTo>
                      <a:pt x="34" y="24"/>
                      <a:pt x="33" y="25"/>
                      <a:pt x="32" y="26"/>
                    </a:cubicBezTo>
                    <a:cubicBezTo>
                      <a:pt x="32" y="28"/>
                      <a:pt x="33" y="30"/>
                      <a:pt x="34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4" y="31"/>
                      <a:pt x="13" y="33"/>
                    </a:cubicBezTo>
                    <a:cubicBezTo>
                      <a:pt x="13" y="34"/>
                      <a:pt x="14" y="36"/>
                      <a:pt x="15" y="37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1" y="35"/>
                      <a:pt x="0" y="36"/>
                      <a:pt x="0" y="38"/>
                    </a:cubicBezTo>
                    <a:cubicBezTo>
                      <a:pt x="0" y="39"/>
                      <a:pt x="0" y="41"/>
                      <a:pt x="2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8"/>
                      <a:pt x="13" y="47"/>
                      <a:pt x="15" y="45"/>
                    </a:cubicBezTo>
                    <a:cubicBezTo>
                      <a:pt x="16" y="43"/>
                      <a:pt x="15" y="41"/>
                      <a:pt x="13" y="4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37"/>
              <p:cNvSpPr/>
              <p:nvPr/>
            </p:nvSpPr>
            <p:spPr bwMode="auto">
              <a:xfrm>
                <a:off x="2753" y="2804"/>
                <a:ext cx="128" cy="399"/>
              </a:xfrm>
              <a:custGeom>
                <a:avLst/>
                <a:gdLst>
                  <a:gd name="T0" fmla="*/ 49 w 94"/>
                  <a:gd name="T1" fmla="*/ 243 h 293"/>
                  <a:gd name="T2" fmla="*/ 37 w 94"/>
                  <a:gd name="T3" fmla="*/ 215 h 293"/>
                  <a:gd name="T4" fmla="*/ 34 w 94"/>
                  <a:gd name="T5" fmla="*/ 216 h 293"/>
                  <a:gd name="T6" fmla="*/ 37 w 94"/>
                  <a:gd name="T7" fmla="*/ 218 h 293"/>
                  <a:gd name="T8" fmla="*/ 30 w 94"/>
                  <a:gd name="T9" fmla="*/ 209 h 293"/>
                  <a:gd name="T10" fmla="*/ 7 w 94"/>
                  <a:gd name="T11" fmla="*/ 182 h 293"/>
                  <a:gd name="T12" fmla="*/ 15 w 94"/>
                  <a:gd name="T13" fmla="*/ 168 h 293"/>
                  <a:gd name="T14" fmla="*/ 12 w 94"/>
                  <a:gd name="T15" fmla="*/ 166 h 293"/>
                  <a:gd name="T16" fmla="*/ 14 w 94"/>
                  <a:gd name="T17" fmla="*/ 163 h 293"/>
                  <a:gd name="T18" fmla="*/ 28 w 94"/>
                  <a:gd name="T19" fmla="*/ 154 h 293"/>
                  <a:gd name="T20" fmla="*/ 29 w 94"/>
                  <a:gd name="T21" fmla="*/ 146 h 293"/>
                  <a:gd name="T22" fmla="*/ 32 w 94"/>
                  <a:gd name="T23" fmla="*/ 148 h 293"/>
                  <a:gd name="T24" fmla="*/ 32 w 94"/>
                  <a:gd name="T25" fmla="*/ 149 h 293"/>
                  <a:gd name="T26" fmla="*/ 43 w 94"/>
                  <a:gd name="T27" fmla="*/ 139 h 293"/>
                  <a:gd name="T28" fmla="*/ 34 w 94"/>
                  <a:gd name="T29" fmla="*/ 133 h 293"/>
                  <a:gd name="T30" fmla="*/ 36 w 94"/>
                  <a:gd name="T31" fmla="*/ 136 h 293"/>
                  <a:gd name="T32" fmla="*/ 36 w 94"/>
                  <a:gd name="T33" fmla="*/ 136 h 293"/>
                  <a:gd name="T34" fmla="*/ 49 w 94"/>
                  <a:gd name="T35" fmla="*/ 131 h 293"/>
                  <a:gd name="T36" fmla="*/ 48 w 94"/>
                  <a:gd name="T37" fmla="*/ 123 h 293"/>
                  <a:gd name="T38" fmla="*/ 53 w 94"/>
                  <a:gd name="T39" fmla="*/ 113 h 293"/>
                  <a:gd name="T40" fmla="*/ 56 w 94"/>
                  <a:gd name="T41" fmla="*/ 99 h 293"/>
                  <a:gd name="T42" fmla="*/ 56 w 94"/>
                  <a:gd name="T43" fmla="*/ 98 h 293"/>
                  <a:gd name="T44" fmla="*/ 52 w 94"/>
                  <a:gd name="T45" fmla="*/ 98 h 293"/>
                  <a:gd name="T46" fmla="*/ 56 w 94"/>
                  <a:gd name="T47" fmla="*/ 98 h 293"/>
                  <a:gd name="T48" fmla="*/ 38 w 94"/>
                  <a:gd name="T49" fmla="*/ 74 h 293"/>
                  <a:gd name="T50" fmla="*/ 40 w 94"/>
                  <a:gd name="T51" fmla="*/ 61 h 293"/>
                  <a:gd name="T52" fmla="*/ 38 w 94"/>
                  <a:gd name="T53" fmla="*/ 52 h 293"/>
                  <a:gd name="T54" fmla="*/ 38 w 94"/>
                  <a:gd name="T55" fmla="*/ 52 h 293"/>
                  <a:gd name="T56" fmla="*/ 34 w 94"/>
                  <a:gd name="T57" fmla="*/ 51 h 293"/>
                  <a:gd name="T58" fmla="*/ 23 w 94"/>
                  <a:gd name="T59" fmla="*/ 22 h 293"/>
                  <a:gd name="T60" fmla="*/ 11 w 94"/>
                  <a:gd name="T61" fmla="*/ 1 h 293"/>
                  <a:gd name="T62" fmla="*/ 19 w 94"/>
                  <a:gd name="T63" fmla="*/ 29 h 293"/>
                  <a:gd name="T64" fmla="*/ 34 w 94"/>
                  <a:gd name="T65" fmla="*/ 51 h 293"/>
                  <a:gd name="T66" fmla="*/ 33 w 94"/>
                  <a:gd name="T67" fmla="*/ 68 h 293"/>
                  <a:gd name="T68" fmla="*/ 34 w 94"/>
                  <a:gd name="T69" fmla="*/ 74 h 293"/>
                  <a:gd name="T70" fmla="*/ 34 w 94"/>
                  <a:gd name="T71" fmla="*/ 74 h 293"/>
                  <a:gd name="T72" fmla="*/ 38 w 94"/>
                  <a:gd name="T73" fmla="*/ 74 h 293"/>
                  <a:gd name="T74" fmla="*/ 50 w 94"/>
                  <a:gd name="T75" fmla="*/ 102 h 293"/>
                  <a:gd name="T76" fmla="*/ 49 w 94"/>
                  <a:gd name="T77" fmla="*/ 110 h 293"/>
                  <a:gd name="T78" fmla="*/ 49 w 94"/>
                  <a:gd name="T79" fmla="*/ 112 h 293"/>
                  <a:gd name="T80" fmla="*/ 53 w 94"/>
                  <a:gd name="T81" fmla="*/ 113 h 293"/>
                  <a:gd name="T82" fmla="*/ 51 w 94"/>
                  <a:gd name="T83" fmla="*/ 116 h 293"/>
                  <a:gd name="T84" fmla="*/ 45 w 94"/>
                  <a:gd name="T85" fmla="*/ 131 h 293"/>
                  <a:gd name="T86" fmla="*/ 47 w 94"/>
                  <a:gd name="T87" fmla="*/ 127 h 293"/>
                  <a:gd name="T88" fmla="*/ 45 w 94"/>
                  <a:gd name="T89" fmla="*/ 124 h 293"/>
                  <a:gd name="T90" fmla="*/ 44 w 94"/>
                  <a:gd name="T91" fmla="*/ 124 h 293"/>
                  <a:gd name="T92" fmla="*/ 32 w 94"/>
                  <a:gd name="T93" fmla="*/ 130 h 293"/>
                  <a:gd name="T94" fmla="*/ 37 w 94"/>
                  <a:gd name="T95" fmla="*/ 135 h 293"/>
                  <a:gd name="T96" fmla="*/ 40 w 94"/>
                  <a:gd name="T97" fmla="*/ 136 h 293"/>
                  <a:gd name="T98" fmla="*/ 35 w 94"/>
                  <a:gd name="T99" fmla="*/ 136 h 293"/>
                  <a:gd name="T100" fmla="*/ 25 w 94"/>
                  <a:gd name="T101" fmla="*/ 144 h 293"/>
                  <a:gd name="T102" fmla="*/ 18 w 94"/>
                  <a:gd name="T103" fmla="*/ 151 h 293"/>
                  <a:gd name="T104" fmla="*/ 9 w 94"/>
                  <a:gd name="T105" fmla="*/ 162 h 293"/>
                  <a:gd name="T106" fmla="*/ 8 w 94"/>
                  <a:gd name="T107" fmla="*/ 164 h 293"/>
                  <a:gd name="T108" fmla="*/ 0 w 94"/>
                  <a:gd name="T109" fmla="*/ 178 h 293"/>
                  <a:gd name="T110" fmla="*/ 0 w 94"/>
                  <a:gd name="T111" fmla="*/ 178 h 293"/>
                  <a:gd name="T112" fmla="*/ 31 w 94"/>
                  <a:gd name="T113" fmla="*/ 219 h 293"/>
                  <a:gd name="T114" fmla="*/ 34 w 94"/>
                  <a:gd name="T115" fmla="*/ 225 h 293"/>
                  <a:gd name="T116" fmla="*/ 87 w 94"/>
                  <a:gd name="T117" fmla="*/ 292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4" h="293">
                    <a:moveTo>
                      <a:pt x="92" y="285"/>
                    </a:moveTo>
                    <a:cubicBezTo>
                      <a:pt x="88" y="283"/>
                      <a:pt x="88" y="283"/>
                      <a:pt x="88" y="283"/>
                    </a:cubicBezTo>
                    <a:cubicBezTo>
                      <a:pt x="59" y="245"/>
                      <a:pt x="59" y="245"/>
                      <a:pt x="59" y="245"/>
                    </a:cubicBezTo>
                    <a:cubicBezTo>
                      <a:pt x="59" y="245"/>
                      <a:pt x="58" y="245"/>
                      <a:pt x="58" y="244"/>
                    </a:cubicBezTo>
                    <a:cubicBezTo>
                      <a:pt x="51" y="240"/>
                      <a:pt x="51" y="240"/>
                      <a:pt x="51" y="240"/>
                    </a:cubicBezTo>
                    <a:cubicBezTo>
                      <a:pt x="49" y="243"/>
                      <a:pt x="49" y="243"/>
                      <a:pt x="49" y="243"/>
                    </a:cubicBezTo>
                    <a:cubicBezTo>
                      <a:pt x="53" y="241"/>
                      <a:pt x="53" y="241"/>
                      <a:pt x="53" y="241"/>
                    </a:cubicBezTo>
                    <a:cubicBezTo>
                      <a:pt x="53" y="241"/>
                      <a:pt x="52" y="240"/>
                      <a:pt x="50" y="237"/>
                    </a:cubicBezTo>
                    <a:cubicBezTo>
                      <a:pt x="48" y="234"/>
                      <a:pt x="44" y="228"/>
                      <a:pt x="42" y="223"/>
                    </a:cubicBezTo>
                    <a:cubicBezTo>
                      <a:pt x="40" y="221"/>
                      <a:pt x="39" y="219"/>
                      <a:pt x="38" y="217"/>
                    </a:cubicBezTo>
                    <a:cubicBezTo>
                      <a:pt x="38" y="217"/>
                      <a:pt x="37" y="216"/>
                      <a:pt x="37" y="215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6" y="216"/>
                      <a:pt x="36" y="216"/>
                      <a:pt x="36" y="216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6" y="216"/>
                      <a:pt x="36" y="216"/>
                      <a:pt x="36" y="216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4" y="216"/>
                      <a:pt x="34" y="216"/>
                      <a:pt x="34" y="216"/>
                    </a:cubicBezTo>
                    <a:cubicBezTo>
                      <a:pt x="37" y="216"/>
                      <a:pt x="37" y="216"/>
                      <a:pt x="37" y="216"/>
                    </a:cubicBezTo>
                    <a:cubicBezTo>
                      <a:pt x="37" y="216"/>
                      <a:pt x="37" y="215"/>
                      <a:pt x="37" y="215"/>
                    </a:cubicBezTo>
                    <a:cubicBezTo>
                      <a:pt x="34" y="216"/>
                      <a:pt x="34" y="216"/>
                      <a:pt x="34" y="216"/>
                    </a:cubicBezTo>
                    <a:cubicBezTo>
                      <a:pt x="37" y="216"/>
                      <a:pt x="37" y="216"/>
                      <a:pt x="37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7" y="218"/>
                      <a:pt x="37" y="218"/>
                      <a:pt x="37" y="218"/>
                    </a:cubicBezTo>
                    <a:cubicBezTo>
                      <a:pt x="37" y="217"/>
                      <a:pt x="37" y="216"/>
                      <a:pt x="37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7" y="218"/>
                      <a:pt x="37" y="218"/>
                      <a:pt x="37" y="218"/>
                    </a:cubicBezTo>
                    <a:cubicBezTo>
                      <a:pt x="37" y="217"/>
                      <a:pt x="37" y="216"/>
                      <a:pt x="37" y="215"/>
                    </a:cubicBezTo>
                    <a:cubicBezTo>
                      <a:pt x="37" y="214"/>
                      <a:pt x="36" y="213"/>
                      <a:pt x="35" y="213"/>
                    </a:cubicBezTo>
                    <a:cubicBezTo>
                      <a:pt x="30" y="209"/>
                      <a:pt x="30" y="209"/>
                      <a:pt x="30" y="209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79"/>
                      <a:pt x="9" y="179"/>
                      <a:pt x="9" y="178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4" y="180"/>
                      <a:pt x="4" y="180"/>
                      <a:pt x="4" y="180"/>
                    </a:cubicBezTo>
                    <a:cubicBezTo>
                      <a:pt x="7" y="182"/>
                      <a:pt x="7" y="182"/>
                      <a:pt x="7" y="182"/>
                    </a:cubicBezTo>
                    <a:cubicBezTo>
                      <a:pt x="7" y="182"/>
                      <a:pt x="7" y="182"/>
                      <a:pt x="7" y="182"/>
                    </a:cubicBezTo>
                    <a:cubicBezTo>
                      <a:pt x="8" y="181"/>
                      <a:pt x="10" y="177"/>
                      <a:pt x="12" y="174"/>
                    </a:cubicBezTo>
                    <a:cubicBezTo>
                      <a:pt x="13" y="173"/>
                      <a:pt x="13" y="171"/>
                      <a:pt x="14" y="170"/>
                    </a:cubicBezTo>
                    <a:cubicBezTo>
                      <a:pt x="14" y="170"/>
                      <a:pt x="15" y="169"/>
                      <a:pt x="15" y="169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3" y="167"/>
                      <a:pt x="13" y="167"/>
                      <a:pt x="13" y="167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3" y="167"/>
                      <a:pt x="13" y="167"/>
                      <a:pt x="13" y="167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6" y="168"/>
                      <a:pt x="16" y="166"/>
                      <a:pt x="16" y="165"/>
                    </a:cubicBezTo>
                    <a:cubicBezTo>
                      <a:pt x="15" y="164"/>
                      <a:pt x="15" y="163"/>
                      <a:pt x="14" y="163"/>
                    </a:cubicBezTo>
                    <a:cubicBezTo>
                      <a:pt x="13" y="162"/>
                      <a:pt x="13" y="162"/>
                      <a:pt x="13" y="162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28" y="161"/>
                      <a:pt x="28" y="161"/>
                      <a:pt x="28" y="161"/>
                    </a:cubicBezTo>
                    <a:cubicBezTo>
                      <a:pt x="29" y="160"/>
                      <a:pt x="30" y="159"/>
                      <a:pt x="30" y="157"/>
                    </a:cubicBezTo>
                    <a:cubicBezTo>
                      <a:pt x="30" y="156"/>
                      <a:pt x="29" y="155"/>
                      <a:pt x="28" y="154"/>
                    </a:cubicBezTo>
                    <a:cubicBezTo>
                      <a:pt x="28" y="154"/>
                      <a:pt x="28" y="154"/>
                      <a:pt x="28" y="154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4" y="149"/>
                      <a:pt x="34" y="148"/>
                      <a:pt x="34" y="146"/>
                    </a:cubicBezTo>
                    <a:cubicBezTo>
                      <a:pt x="34" y="145"/>
                      <a:pt x="33" y="144"/>
                      <a:pt x="32" y="143"/>
                    </a:cubicBezTo>
                    <a:cubicBezTo>
                      <a:pt x="31" y="142"/>
                      <a:pt x="31" y="142"/>
                      <a:pt x="31" y="142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8"/>
                      <a:pt x="33" y="148"/>
                      <a:pt x="34" y="147"/>
                    </a:cubicBezTo>
                    <a:cubicBezTo>
                      <a:pt x="36" y="145"/>
                      <a:pt x="38" y="144"/>
                      <a:pt x="40" y="142"/>
                    </a:cubicBezTo>
                    <a:cubicBezTo>
                      <a:pt x="41" y="142"/>
                      <a:pt x="41" y="141"/>
                      <a:pt x="42" y="141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5" y="137"/>
                      <a:pt x="45" y="134"/>
                      <a:pt x="43" y="133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8" y="135"/>
                      <a:pt x="38" y="135"/>
                      <a:pt x="38" y="135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7" y="136"/>
                      <a:pt x="37" y="135"/>
                      <a:pt x="38" y="135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5"/>
                      <a:pt x="36" y="135"/>
                      <a:pt x="36" y="135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5"/>
                      <a:pt x="36" y="135"/>
                      <a:pt x="36" y="135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6"/>
                      <a:pt x="38" y="136"/>
                      <a:pt x="39" y="135"/>
                    </a:cubicBezTo>
                    <a:cubicBezTo>
                      <a:pt x="41" y="134"/>
                      <a:pt x="43" y="133"/>
                      <a:pt x="45" y="133"/>
                    </a:cubicBezTo>
                    <a:cubicBezTo>
                      <a:pt x="46" y="132"/>
                      <a:pt x="47" y="132"/>
                      <a:pt x="48" y="132"/>
                    </a:cubicBezTo>
                    <a:cubicBezTo>
                      <a:pt x="48" y="131"/>
                      <a:pt x="48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0" y="131"/>
                      <a:pt x="50" y="131"/>
                      <a:pt x="50" y="131"/>
                    </a:cubicBezTo>
                    <a:cubicBezTo>
                      <a:pt x="50" y="130"/>
                      <a:pt x="50" y="130"/>
                      <a:pt x="51" y="129"/>
                    </a:cubicBezTo>
                    <a:cubicBezTo>
                      <a:pt x="51" y="129"/>
                      <a:pt x="51" y="127"/>
                      <a:pt x="51" y="126"/>
                    </a:cubicBezTo>
                    <a:cubicBezTo>
                      <a:pt x="51" y="125"/>
                      <a:pt x="50" y="124"/>
                      <a:pt x="49" y="124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8" y="113"/>
                      <a:pt x="57" y="111"/>
                      <a:pt x="56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7" y="114"/>
                      <a:pt x="57" y="114"/>
                      <a:pt x="57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7" y="112"/>
                      <a:pt x="57" y="111"/>
                      <a:pt x="57" y="109"/>
                    </a:cubicBezTo>
                    <a:cubicBezTo>
                      <a:pt x="57" y="107"/>
                      <a:pt x="57" y="104"/>
                      <a:pt x="56" y="102"/>
                    </a:cubicBezTo>
                    <a:cubicBezTo>
                      <a:pt x="56" y="101"/>
                      <a:pt x="56" y="100"/>
                      <a:pt x="56" y="99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7"/>
                      <a:pt x="55" y="96"/>
                      <a:pt x="54" y="95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4"/>
                      <a:pt x="45" y="73"/>
                      <a:pt x="44" y="73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4"/>
                      <a:pt x="42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2" y="71"/>
                      <a:pt x="41" y="66"/>
                      <a:pt x="40" y="61"/>
                    </a:cubicBezTo>
                    <a:cubicBezTo>
                      <a:pt x="39" y="59"/>
                      <a:pt x="39" y="56"/>
                      <a:pt x="39" y="55"/>
                    </a:cubicBezTo>
                    <a:cubicBezTo>
                      <a:pt x="39" y="54"/>
                      <a:pt x="38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3"/>
                      <a:pt x="38" y="52"/>
                      <a:pt x="38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3"/>
                      <a:pt x="38" y="52"/>
                      <a:pt x="38" y="51"/>
                    </a:cubicBezTo>
                    <a:cubicBezTo>
                      <a:pt x="38" y="49"/>
                      <a:pt x="37" y="49"/>
                      <a:pt x="36" y="48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4"/>
                      <a:pt x="24" y="23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0" y="7"/>
                      <a:pt x="19" y="6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6" y="0"/>
                      <a:pt x="5" y="2"/>
                    </a:cubicBezTo>
                    <a:cubicBezTo>
                      <a:pt x="4" y="4"/>
                      <a:pt x="5" y="7"/>
                      <a:pt x="7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8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2" y="48"/>
                      <a:pt x="22" y="49"/>
                      <a:pt x="23" y="49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3"/>
                    </a:cubicBezTo>
                    <a:cubicBezTo>
                      <a:pt x="30" y="54"/>
                      <a:pt x="31" y="55"/>
                      <a:pt x="31" y="58"/>
                    </a:cubicBezTo>
                    <a:cubicBezTo>
                      <a:pt x="32" y="61"/>
                      <a:pt x="33" y="65"/>
                      <a:pt x="33" y="68"/>
                    </a:cubicBezTo>
                    <a:cubicBezTo>
                      <a:pt x="33" y="70"/>
                      <a:pt x="34" y="71"/>
                      <a:pt x="34" y="72"/>
                    </a:cubicBezTo>
                    <a:cubicBezTo>
                      <a:pt x="34" y="73"/>
                      <a:pt x="34" y="73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4" y="73"/>
                      <a:pt x="34" y="76"/>
                      <a:pt x="36" y="77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8"/>
                      <a:pt x="45" y="99"/>
                      <a:pt x="46" y="99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100"/>
                      <a:pt x="48" y="103"/>
                      <a:pt x="49" y="106"/>
                    </a:cubicBezTo>
                    <a:cubicBezTo>
                      <a:pt x="49" y="107"/>
                      <a:pt x="49" y="109"/>
                      <a:pt x="49" y="110"/>
                    </a:cubicBezTo>
                    <a:cubicBezTo>
                      <a:pt x="49" y="111"/>
                      <a:pt x="49" y="112"/>
                      <a:pt x="49" y="113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50" y="111"/>
                      <a:pt x="50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49" y="112"/>
                      <a:pt x="49" y="113"/>
                      <a:pt x="49" y="114"/>
                    </a:cubicBezTo>
                    <a:cubicBezTo>
                      <a:pt x="50" y="115"/>
                      <a:pt x="50" y="116"/>
                      <a:pt x="51" y="116"/>
                    </a:cubicBezTo>
                    <a:cubicBezTo>
                      <a:pt x="51" y="116"/>
                      <a:pt x="51" y="116"/>
                      <a:pt x="51" y="116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6"/>
                      <a:pt x="42" y="129"/>
                      <a:pt x="44" y="130"/>
                    </a:cubicBezTo>
                    <a:cubicBezTo>
                      <a:pt x="45" y="131"/>
                      <a:pt x="45" y="131"/>
                      <a:pt x="45" y="131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4" y="125"/>
                      <a:pt x="44" y="125"/>
                      <a:pt x="44" y="125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4" y="125"/>
                      <a:pt x="44" y="125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4" y="124"/>
                    </a:cubicBezTo>
                    <a:cubicBezTo>
                      <a:pt x="43" y="125"/>
                      <a:pt x="40" y="126"/>
                      <a:pt x="38" y="127"/>
                    </a:cubicBezTo>
                    <a:cubicBezTo>
                      <a:pt x="36" y="128"/>
                      <a:pt x="35" y="128"/>
                      <a:pt x="34" y="128"/>
                    </a:cubicBezTo>
                    <a:cubicBezTo>
                      <a:pt x="34" y="129"/>
                      <a:pt x="33" y="129"/>
                      <a:pt x="33" y="129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1" y="130"/>
                      <a:pt x="31" y="130"/>
                      <a:pt x="31" y="131"/>
                    </a:cubicBezTo>
                    <a:cubicBezTo>
                      <a:pt x="30" y="132"/>
                      <a:pt x="30" y="133"/>
                      <a:pt x="30" y="134"/>
                    </a:cubicBezTo>
                    <a:cubicBezTo>
                      <a:pt x="31" y="135"/>
                      <a:pt x="31" y="136"/>
                      <a:pt x="32" y="136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41" y="137"/>
                      <a:pt x="41" y="137"/>
                      <a:pt x="41" y="137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8" y="134"/>
                      <a:pt x="37" y="134"/>
                      <a:pt x="37" y="135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5"/>
                      <a:pt x="35" y="136"/>
                    </a:cubicBezTo>
                    <a:cubicBezTo>
                      <a:pt x="34" y="137"/>
                      <a:pt x="32" y="139"/>
                      <a:pt x="30" y="140"/>
                    </a:cubicBezTo>
                    <a:cubicBezTo>
                      <a:pt x="29" y="141"/>
                      <a:pt x="28" y="141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3"/>
                      <a:pt x="26" y="143"/>
                      <a:pt x="26" y="143"/>
                    </a:cubicBezTo>
                    <a:cubicBezTo>
                      <a:pt x="26" y="143"/>
                      <a:pt x="26" y="143"/>
                      <a:pt x="26" y="143"/>
                    </a:cubicBezTo>
                    <a:cubicBezTo>
                      <a:pt x="26" y="143"/>
                      <a:pt x="26" y="143"/>
                      <a:pt x="25" y="144"/>
                    </a:cubicBezTo>
                    <a:cubicBezTo>
                      <a:pt x="25" y="145"/>
                      <a:pt x="25" y="146"/>
                      <a:pt x="25" y="147"/>
                    </a:cubicBezTo>
                    <a:cubicBezTo>
                      <a:pt x="25" y="148"/>
                      <a:pt x="26" y="149"/>
                      <a:pt x="27" y="149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28" y="143"/>
                      <a:pt x="28" y="143"/>
                      <a:pt x="28" y="143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7" y="152"/>
                      <a:pt x="17" y="153"/>
                      <a:pt x="17" y="154"/>
                    </a:cubicBezTo>
                    <a:cubicBezTo>
                      <a:pt x="17" y="156"/>
                      <a:pt x="17" y="157"/>
                      <a:pt x="18" y="157"/>
                    </a:cubicBezTo>
                    <a:cubicBezTo>
                      <a:pt x="24" y="161"/>
                      <a:pt x="24" y="161"/>
                      <a:pt x="24" y="161"/>
                    </a:cubicBezTo>
                    <a:cubicBezTo>
                      <a:pt x="26" y="157"/>
                      <a:pt x="26" y="157"/>
                      <a:pt x="26" y="157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9" y="162"/>
                      <a:pt x="9" y="162"/>
                      <a:pt x="9" y="162"/>
                    </a:cubicBezTo>
                    <a:cubicBezTo>
                      <a:pt x="8" y="163"/>
                      <a:pt x="7" y="164"/>
                      <a:pt x="7" y="166"/>
                    </a:cubicBezTo>
                    <a:cubicBezTo>
                      <a:pt x="7" y="167"/>
                      <a:pt x="8" y="168"/>
                      <a:pt x="9" y="169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5"/>
                      <a:pt x="8" y="165"/>
                    </a:cubicBezTo>
                    <a:cubicBezTo>
                      <a:pt x="7" y="166"/>
                      <a:pt x="5" y="169"/>
                      <a:pt x="4" y="172"/>
                    </a:cubicBezTo>
                    <a:cubicBezTo>
                      <a:pt x="3" y="174"/>
                      <a:pt x="2" y="175"/>
                      <a:pt x="1" y="176"/>
                    </a:cubicBezTo>
                    <a:cubicBezTo>
                      <a:pt x="1" y="177"/>
                      <a:pt x="1" y="177"/>
                      <a:pt x="1" y="177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9"/>
                      <a:pt x="0" y="180"/>
                      <a:pt x="0" y="181"/>
                    </a:cubicBezTo>
                    <a:cubicBezTo>
                      <a:pt x="0" y="182"/>
                      <a:pt x="1" y="183"/>
                      <a:pt x="2" y="183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23" y="214"/>
                      <a:pt x="23" y="214"/>
                      <a:pt x="23" y="214"/>
                    </a:cubicBezTo>
                    <a:cubicBezTo>
                      <a:pt x="24" y="215"/>
                      <a:pt x="24" y="215"/>
                      <a:pt x="25" y="215"/>
                    </a:cubicBezTo>
                    <a:cubicBezTo>
                      <a:pt x="31" y="219"/>
                      <a:pt x="31" y="219"/>
                      <a:pt x="31" y="219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0" y="214"/>
                      <a:pt x="30" y="214"/>
                      <a:pt x="30" y="214"/>
                    </a:cubicBezTo>
                    <a:cubicBezTo>
                      <a:pt x="29" y="215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30" y="218"/>
                      <a:pt x="30" y="218"/>
                      <a:pt x="30" y="219"/>
                    </a:cubicBezTo>
                    <a:cubicBezTo>
                      <a:pt x="31" y="220"/>
                      <a:pt x="32" y="223"/>
                      <a:pt x="34" y="225"/>
                    </a:cubicBezTo>
                    <a:cubicBezTo>
                      <a:pt x="38" y="234"/>
                      <a:pt x="46" y="246"/>
                      <a:pt x="46" y="246"/>
                    </a:cubicBezTo>
                    <a:cubicBezTo>
                      <a:pt x="46" y="246"/>
                      <a:pt x="46" y="247"/>
                      <a:pt x="47" y="247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82" y="288"/>
                      <a:pt x="82" y="288"/>
                      <a:pt x="82" y="288"/>
                    </a:cubicBezTo>
                    <a:cubicBezTo>
                      <a:pt x="82" y="289"/>
                      <a:pt x="82" y="289"/>
                      <a:pt x="83" y="289"/>
                    </a:cubicBezTo>
                    <a:cubicBezTo>
                      <a:pt x="87" y="292"/>
                      <a:pt x="87" y="292"/>
                      <a:pt x="87" y="292"/>
                    </a:cubicBezTo>
                    <a:cubicBezTo>
                      <a:pt x="89" y="293"/>
                      <a:pt x="92" y="293"/>
                      <a:pt x="93" y="291"/>
                    </a:cubicBezTo>
                    <a:cubicBezTo>
                      <a:pt x="94" y="289"/>
                      <a:pt x="93" y="287"/>
                      <a:pt x="92" y="28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38"/>
              <p:cNvSpPr/>
              <p:nvPr/>
            </p:nvSpPr>
            <p:spPr bwMode="auto">
              <a:xfrm>
                <a:off x="2640" y="2789"/>
                <a:ext cx="112" cy="27"/>
              </a:xfrm>
              <a:custGeom>
                <a:avLst/>
                <a:gdLst>
                  <a:gd name="T0" fmla="*/ 17 w 82"/>
                  <a:gd name="T1" fmla="*/ 8 h 20"/>
                  <a:gd name="T2" fmla="*/ 7 w 82"/>
                  <a:gd name="T3" fmla="*/ 1 h 20"/>
                  <a:gd name="T4" fmla="*/ 5 w 82"/>
                  <a:gd name="T5" fmla="*/ 4 h 20"/>
                  <a:gd name="T6" fmla="*/ 4 w 82"/>
                  <a:gd name="T7" fmla="*/ 8 h 20"/>
                  <a:gd name="T8" fmla="*/ 51 w 82"/>
                  <a:gd name="T9" fmla="*/ 19 h 20"/>
                  <a:gd name="T10" fmla="*/ 56 w 82"/>
                  <a:gd name="T11" fmla="*/ 17 h 20"/>
                  <a:gd name="T12" fmla="*/ 54 w 82"/>
                  <a:gd name="T13" fmla="*/ 12 h 20"/>
                  <a:gd name="T14" fmla="*/ 52 w 82"/>
                  <a:gd name="T15" fmla="*/ 11 h 20"/>
                  <a:gd name="T16" fmla="*/ 50 w 82"/>
                  <a:gd name="T17" fmla="*/ 14 h 20"/>
                  <a:gd name="T18" fmla="*/ 53 w 82"/>
                  <a:gd name="T19" fmla="*/ 16 h 20"/>
                  <a:gd name="T20" fmla="*/ 50 w 82"/>
                  <a:gd name="T21" fmla="*/ 14 h 20"/>
                  <a:gd name="T22" fmla="*/ 52 w 82"/>
                  <a:gd name="T23" fmla="*/ 18 h 20"/>
                  <a:gd name="T24" fmla="*/ 53 w 82"/>
                  <a:gd name="T25" fmla="*/ 16 h 20"/>
                  <a:gd name="T26" fmla="*/ 50 w 82"/>
                  <a:gd name="T27" fmla="*/ 14 h 20"/>
                  <a:gd name="T28" fmla="*/ 52 w 82"/>
                  <a:gd name="T29" fmla="*/ 18 h 20"/>
                  <a:gd name="T30" fmla="*/ 50 w 82"/>
                  <a:gd name="T31" fmla="*/ 15 h 20"/>
                  <a:gd name="T32" fmla="*/ 51 w 82"/>
                  <a:gd name="T33" fmla="*/ 18 h 20"/>
                  <a:gd name="T34" fmla="*/ 52 w 82"/>
                  <a:gd name="T35" fmla="*/ 18 h 20"/>
                  <a:gd name="T36" fmla="*/ 50 w 82"/>
                  <a:gd name="T37" fmla="*/ 15 h 20"/>
                  <a:gd name="T38" fmla="*/ 51 w 82"/>
                  <a:gd name="T39" fmla="*/ 18 h 20"/>
                  <a:gd name="T40" fmla="*/ 51 w 82"/>
                  <a:gd name="T41" fmla="*/ 16 h 20"/>
                  <a:gd name="T42" fmla="*/ 51 w 82"/>
                  <a:gd name="T43" fmla="*/ 18 h 20"/>
                  <a:gd name="T44" fmla="*/ 51 w 82"/>
                  <a:gd name="T45" fmla="*/ 18 h 20"/>
                  <a:gd name="T46" fmla="*/ 51 w 82"/>
                  <a:gd name="T47" fmla="*/ 16 h 20"/>
                  <a:gd name="T48" fmla="*/ 51 w 82"/>
                  <a:gd name="T49" fmla="*/ 18 h 20"/>
                  <a:gd name="T50" fmla="*/ 52 w 82"/>
                  <a:gd name="T51" fmla="*/ 18 h 20"/>
                  <a:gd name="T52" fmla="*/ 53 w 82"/>
                  <a:gd name="T53" fmla="*/ 18 h 20"/>
                  <a:gd name="T54" fmla="*/ 68 w 82"/>
                  <a:gd name="T55" fmla="*/ 18 h 20"/>
                  <a:gd name="T56" fmla="*/ 78 w 82"/>
                  <a:gd name="T57" fmla="*/ 19 h 20"/>
                  <a:gd name="T58" fmla="*/ 82 w 82"/>
                  <a:gd name="T59" fmla="*/ 16 h 20"/>
                  <a:gd name="T60" fmla="*/ 80 w 82"/>
                  <a:gd name="T61" fmla="*/ 11 h 20"/>
                  <a:gd name="T62" fmla="*/ 75 w 82"/>
                  <a:gd name="T63" fmla="*/ 8 h 20"/>
                  <a:gd name="T64" fmla="*/ 70 w 82"/>
                  <a:gd name="T65" fmla="*/ 10 h 20"/>
                  <a:gd name="T66" fmla="*/ 71 w 82"/>
                  <a:gd name="T67" fmla="*/ 15 h 20"/>
                  <a:gd name="T68" fmla="*/ 76 w 82"/>
                  <a:gd name="T69" fmla="*/ 18 h 20"/>
                  <a:gd name="T70" fmla="*/ 78 w 82"/>
                  <a:gd name="T71" fmla="*/ 15 h 20"/>
                  <a:gd name="T72" fmla="*/ 78 w 82"/>
                  <a:gd name="T73" fmla="*/ 11 h 20"/>
                  <a:gd name="T74" fmla="*/ 53 w 82"/>
                  <a:gd name="T75" fmla="*/ 10 h 20"/>
                  <a:gd name="T76" fmla="*/ 51 w 82"/>
                  <a:gd name="T77" fmla="*/ 10 h 20"/>
                  <a:gd name="T78" fmla="*/ 50 w 82"/>
                  <a:gd name="T79" fmla="*/ 10 h 20"/>
                  <a:gd name="T80" fmla="*/ 49 w 82"/>
                  <a:gd name="T81" fmla="*/ 10 h 20"/>
                  <a:gd name="T82" fmla="*/ 48 w 82"/>
                  <a:gd name="T83" fmla="*/ 11 h 20"/>
                  <a:gd name="T84" fmla="*/ 47 w 82"/>
                  <a:gd name="T85" fmla="*/ 12 h 20"/>
                  <a:gd name="T86" fmla="*/ 48 w 82"/>
                  <a:gd name="T87" fmla="*/ 18 h 20"/>
                  <a:gd name="T88" fmla="*/ 50 w 82"/>
                  <a:gd name="T89" fmla="*/ 19 h 20"/>
                  <a:gd name="T90" fmla="*/ 52 w 82"/>
                  <a:gd name="T91" fmla="*/ 16 h 20"/>
                  <a:gd name="T92" fmla="*/ 53 w 82"/>
                  <a:gd name="T93" fmla="*/ 12 h 20"/>
                  <a:gd name="T94" fmla="*/ 6 w 82"/>
                  <a:gd name="T95" fmla="*/ 0 h 20"/>
                  <a:gd name="T96" fmla="*/ 1 w 82"/>
                  <a:gd name="T97" fmla="*/ 3 h 20"/>
                  <a:gd name="T98" fmla="*/ 3 w 82"/>
                  <a:gd name="T99" fmla="*/ 8 h 20"/>
                  <a:gd name="T100" fmla="*/ 13 w 82"/>
                  <a:gd name="T101" fmla="*/ 14 h 20"/>
                  <a:gd name="T102" fmla="*/ 19 w 82"/>
                  <a:gd name="T103" fmla="*/ 13 h 20"/>
                  <a:gd name="T104" fmla="*/ 17 w 82"/>
                  <a:gd name="T105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20">
                    <a:moveTo>
                      <a:pt x="17" y="8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5" y="19"/>
                      <a:pt x="56" y="17"/>
                    </a:cubicBezTo>
                    <a:cubicBezTo>
                      <a:pt x="57" y="15"/>
                      <a:pt x="56" y="13"/>
                      <a:pt x="54" y="12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3" y="17"/>
                      <a:pt x="53" y="16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2" y="18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7" y="18"/>
                      <a:pt x="63" y="18"/>
                      <a:pt x="68" y="18"/>
                    </a:cubicBezTo>
                    <a:cubicBezTo>
                      <a:pt x="74" y="19"/>
                      <a:pt x="78" y="19"/>
                      <a:pt x="78" y="19"/>
                    </a:cubicBezTo>
                    <a:cubicBezTo>
                      <a:pt x="80" y="19"/>
                      <a:pt x="81" y="18"/>
                      <a:pt x="82" y="16"/>
                    </a:cubicBezTo>
                    <a:cubicBezTo>
                      <a:pt x="82" y="14"/>
                      <a:pt x="82" y="12"/>
                      <a:pt x="80" y="11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4" y="7"/>
                      <a:pt x="71" y="8"/>
                      <a:pt x="70" y="10"/>
                    </a:cubicBezTo>
                    <a:cubicBezTo>
                      <a:pt x="69" y="12"/>
                      <a:pt x="69" y="14"/>
                      <a:pt x="71" y="15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61" y="10"/>
                      <a:pt x="53" y="10"/>
                    </a:cubicBezTo>
                    <a:cubicBezTo>
                      <a:pt x="52" y="10"/>
                      <a:pt x="52" y="10"/>
                      <a:pt x="51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7" y="11"/>
                      <a:pt x="47" y="12"/>
                    </a:cubicBezTo>
                    <a:cubicBezTo>
                      <a:pt x="45" y="14"/>
                      <a:pt x="46" y="16"/>
                      <a:pt x="48" y="18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5"/>
                      <a:pt x="18" y="15"/>
                      <a:pt x="19" y="13"/>
                    </a:cubicBezTo>
                    <a:cubicBezTo>
                      <a:pt x="20" y="11"/>
                      <a:pt x="19" y="9"/>
                      <a:pt x="17" y="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39"/>
              <p:cNvSpPr/>
              <p:nvPr/>
            </p:nvSpPr>
            <p:spPr bwMode="auto">
              <a:xfrm>
                <a:off x="2618" y="1808"/>
                <a:ext cx="436" cy="989"/>
              </a:xfrm>
              <a:custGeom>
                <a:avLst/>
                <a:gdLst>
                  <a:gd name="T0" fmla="*/ 20 w 320"/>
                  <a:gd name="T1" fmla="*/ 656 h 727"/>
                  <a:gd name="T2" fmla="*/ 17 w 320"/>
                  <a:gd name="T3" fmla="*/ 638 h 727"/>
                  <a:gd name="T4" fmla="*/ 12 w 320"/>
                  <a:gd name="T5" fmla="*/ 599 h 727"/>
                  <a:gd name="T6" fmla="*/ 26 w 320"/>
                  <a:gd name="T7" fmla="*/ 577 h 727"/>
                  <a:gd name="T8" fmla="*/ 60 w 320"/>
                  <a:gd name="T9" fmla="*/ 561 h 727"/>
                  <a:gd name="T10" fmla="*/ 82 w 320"/>
                  <a:gd name="T11" fmla="*/ 552 h 727"/>
                  <a:gd name="T12" fmla="*/ 91 w 320"/>
                  <a:gd name="T13" fmla="*/ 505 h 727"/>
                  <a:gd name="T14" fmla="*/ 100 w 320"/>
                  <a:gd name="T15" fmla="*/ 458 h 727"/>
                  <a:gd name="T16" fmla="*/ 29 w 320"/>
                  <a:gd name="T17" fmla="*/ 379 h 727"/>
                  <a:gd name="T18" fmla="*/ 48 w 320"/>
                  <a:gd name="T19" fmla="*/ 336 h 727"/>
                  <a:gd name="T20" fmla="*/ 64 w 320"/>
                  <a:gd name="T21" fmla="*/ 300 h 727"/>
                  <a:gd name="T22" fmla="*/ 83 w 320"/>
                  <a:gd name="T23" fmla="*/ 269 h 727"/>
                  <a:gd name="T24" fmla="*/ 116 w 320"/>
                  <a:gd name="T25" fmla="*/ 261 h 727"/>
                  <a:gd name="T26" fmla="*/ 154 w 320"/>
                  <a:gd name="T27" fmla="*/ 255 h 727"/>
                  <a:gd name="T28" fmla="*/ 172 w 320"/>
                  <a:gd name="T29" fmla="*/ 257 h 727"/>
                  <a:gd name="T30" fmla="*/ 185 w 320"/>
                  <a:gd name="T31" fmla="*/ 251 h 727"/>
                  <a:gd name="T32" fmla="*/ 185 w 320"/>
                  <a:gd name="T33" fmla="*/ 250 h 727"/>
                  <a:gd name="T34" fmla="*/ 188 w 320"/>
                  <a:gd name="T35" fmla="*/ 234 h 727"/>
                  <a:gd name="T36" fmla="*/ 208 w 320"/>
                  <a:gd name="T37" fmla="*/ 214 h 727"/>
                  <a:gd name="T38" fmla="*/ 233 w 320"/>
                  <a:gd name="T39" fmla="*/ 188 h 727"/>
                  <a:gd name="T40" fmla="*/ 218 w 320"/>
                  <a:gd name="T41" fmla="*/ 122 h 727"/>
                  <a:gd name="T42" fmla="*/ 217 w 320"/>
                  <a:gd name="T43" fmla="*/ 81 h 727"/>
                  <a:gd name="T44" fmla="*/ 255 w 320"/>
                  <a:gd name="T45" fmla="*/ 58 h 727"/>
                  <a:gd name="T46" fmla="*/ 248 w 320"/>
                  <a:gd name="T47" fmla="*/ 59 h 727"/>
                  <a:gd name="T48" fmla="*/ 276 w 320"/>
                  <a:gd name="T49" fmla="*/ 39 h 727"/>
                  <a:gd name="T50" fmla="*/ 289 w 320"/>
                  <a:gd name="T51" fmla="*/ 27 h 727"/>
                  <a:gd name="T52" fmla="*/ 306 w 320"/>
                  <a:gd name="T53" fmla="*/ 17 h 727"/>
                  <a:gd name="T54" fmla="*/ 304 w 320"/>
                  <a:gd name="T55" fmla="*/ 17 h 727"/>
                  <a:gd name="T56" fmla="*/ 320 w 320"/>
                  <a:gd name="T57" fmla="*/ 5 h 727"/>
                  <a:gd name="T58" fmla="*/ 314 w 320"/>
                  <a:gd name="T59" fmla="*/ 3 h 727"/>
                  <a:gd name="T60" fmla="*/ 299 w 320"/>
                  <a:gd name="T61" fmla="*/ 11 h 727"/>
                  <a:gd name="T62" fmla="*/ 300 w 320"/>
                  <a:gd name="T63" fmla="*/ 12 h 727"/>
                  <a:gd name="T64" fmla="*/ 283 w 320"/>
                  <a:gd name="T65" fmla="*/ 21 h 727"/>
                  <a:gd name="T66" fmla="*/ 258 w 320"/>
                  <a:gd name="T67" fmla="*/ 45 h 727"/>
                  <a:gd name="T68" fmla="*/ 251 w 320"/>
                  <a:gd name="T69" fmla="*/ 59 h 727"/>
                  <a:gd name="T70" fmla="*/ 238 w 320"/>
                  <a:gd name="T71" fmla="*/ 62 h 727"/>
                  <a:gd name="T72" fmla="*/ 200 w 320"/>
                  <a:gd name="T73" fmla="*/ 86 h 727"/>
                  <a:gd name="T74" fmla="*/ 236 w 320"/>
                  <a:gd name="T75" fmla="*/ 177 h 727"/>
                  <a:gd name="T76" fmla="*/ 216 w 320"/>
                  <a:gd name="T77" fmla="*/ 197 h 727"/>
                  <a:gd name="T78" fmla="*/ 202 w 320"/>
                  <a:gd name="T79" fmla="*/ 227 h 727"/>
                  <a:gd name="T80" fmla="*/ 188 w 320"/>
                  <a:gd name="T81" fmla="*/ 234 h 727"/>
                  <a:gd name="T82" fmla="*/ 179 w 320"/>
                  <a:gd name="T83" fmla="*/ 251 h 727"/>
                  <a:gd name="T84" fmla="*/ 182 w 320"/>
                  <a:gd name="T85" fmla="*/ 247 h 727"/>
                  <a:gd name="T86" fmla="*/ 169 w 320"/>
                  <a:gd name="T87" fmla="*/ 253 h 727"/>
                  <a:gd name="T88" fmla="*/ 115 w 320"/>
                  <a:gd name="T89" fmla="*/ 250 h 727"/>
                  <a:gd name="T90" fmla="*/ 119 w 320"/>
                  <a:gd name="T91" fmla="*/ 257 h 727"/>
                  <a:gd name="T92" fmla="*/ 92 w 320"/>
                  <a:gd name="T93" fmla="*/ 254 h 727"/>
                  <a:gd name="T94" fmla="*/ 65 w 320"/>
                  <a:gd name="T95" fmla="*/ 293 h 727"/>
                  <a:gd name="T96" fmla="*/ 48 w 320"/>
                  <a:gd name="T97" fmla="*/ 329 h 727"/>
                  <a:gd name="T98" fmla="*/ 33 w 320"/>
                  <a:gd name="T99" fmla="*/ 369 h 727"/>
                  <a:gd name="T100" fmla="*/ 95 w 320"/>
                  <a:gd name="T101" fmla="*/ 444 h 727"/>
                  <a:gd name="T102" fmla="*/ 94 w 320"/>
                  <a:gd name="T103" fmla="*/ 442 h 727"/>
                  <a:gd name="T104" fmla="*/ 98 w 320"/>
                  <a:gd name="T105" fmla="*/ 458 h 727"/>
                  <a:gd name="T106" fmla="*/ 91 w 320"/>
                  <a:gd name="T107" fmla="*/ 510 h 727"/>
                  <a:gd name="T108" fmla="*/ 82 w 320"/>
                  <a:gd name="T109" fmla="*/ 556 h 727"/>
                  <a:gd name="T110" fmla="*/ 57 w 320"/>
                  <a:gd name="T111" fmla="*/ 560 h 727"/>
                  <a:gd name="T112" fmla="*/ 22 w 320"/>
                  <a:gd name="T113" fmla="*/ 571 h 727"/>
                  <a:gd name="T114" fmla="*/ 21 w 320"/>
                  <a:gd name="T115" fmla="*/ 571 h 727"/>
                  <a:gd name="T116" fmla="*/ 5 w 320"/>
                  <a:gd name="T117" fmla="*/ 616 h 727"/>
                  <a:gd name="T118" fmla="*/ 14 w 320"/>
                  <a:gd name="T119" fmla="*/ 67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0" h="727">
                    <a:moveTo>
                      <a:pt x="26" y="719"/>
                    </a:moveTo>
                    <a:cubicBezTo>
                      <a:pt x="25" y="719"/>
                      <a:pt x="25" y="719"/>
                      <a:pt x="25" y="719"/>
                    </a:cubicBezTo>
                    <a:cubicBezTo>
                      <a:pt x="25" y="704"/>
                      <a:pt x="25" y="704"/>
                      <a:pt x="25" y="704"/>
                    </a:cubicBezTo>
                    <a:cubicBezTo>
                      <a:pt x="25" y="703"/>
                      <a:pt x="25" y="702"/>
                      <a:pt x="23" y="701"/>
                    </a:cubicBezTo>
                    <a:cubicBezTo>
                      <a:pt x="23" y="701"/>
                      <a:pt x="23" y="701"/>
                      <a:pt x="23" y="701"/>
                    </a:cubicBezTo>
                    <a:cubicBezTo>
                      <a:pt x="22" y="686"/>
                      <a:pt x="22" y="686"/>
                      <a:pt x="22" y="686"/>
                    </a:cubicBezTo>
                    <a:cubicBezTo>
                      <a:pt x="22" y="684"/>
                      <a:pt x="21" y="683"/>
                      <a:pt x="20" y="682"/>
                    </a:cubicBezTo>
                    <a:cubicBezTo>
                      <a:pt x="19" y="682"/>
                      <a:pt x="19" y="682"/>
                      <a:pt x="19" y="682"/>
                    </a:cubicBezTo>
                    <a:cubicBezTo>
                      <a:pt x="20" y="671"/>
                      <a:pt x="20" y="671"/>
                      <a:pt x="20" y="671"/>
                    </a:cubicBezTo>
                    <a:cubicBezTo>
                      <a:pt x="21" y="670"/>
                      <a:pt x="20" y="668"/>
                      <a:pt x="19" y="667"/>
                    </a:cubicBezTo>
                    <a:cubicBezTo>
                      <a:pt x="18" y="667"/>
                      <a:pt x="18" y="667"/>
                      <a:pt x="18" y="667"/>
                    </a:cubicBezTo>
                    <a:cubicBezTo>
                      <a:pt x="16" y="671"/>
                      <a:pt x="16" y="671"/>
                      <a:pt x="16" y="671"/>
                    </a:cubicBezTo>
                    <a:cubicBezTo>
                      <a:pt x="20" y="671"/>
                      <a:pt x="20" y="671"/>
                      <a:pt x="20" y="671"/>
                    </a:cubicBezTo>
                    <a:cubicBezTo>
                      <a:pt x="20" y="656"/>
                      <a:pt x="20" y="656"/>
                      <a:pt x="20" y="656"/>
                    </a:cubicBezTo>
                    <a:cubicBezTo>
                      <a:pt x="20" y="654"/>
                      <a:pt x="20" y="653"/>
                      <a:pt x="19" y="652"/>
                    </a:cubicBezTo>
                    <a:cubicBezTo>
                      <a:pt x="10" y="647"/>
                      <a:pt x="10" y="647"/>
                      <a:pt x="10" y="647"/>
                    </a:cubicBezTo>
                    <a:cubicBezTo>
                      <a:pt x="8" y="650"/>
                      <a:pt x="8" y="650"/>
                      <a:pt x="8" y="650"/>
                    </a:cubicBezTo>
                    <a:cubicBezTo>
                      <a:pt x="12" y="652"/>
                      <a:pt x="12" y="652"/>
                      <a:pt x="12" y="652"/>
                    </a:cubicBezTo>
                    <a:cubicBezTo>
                      <a:pt x="12" y="652"/>
                      <a:pt x="13" y="648"/>
                      <a:pt x="15" y="645"/>
                    </a:cubicBezTo>
                    <a:cubicBezTo>
                      <a:pt x="15" y="643"/>
                      <a:pt x="16" y="641"/>
                      <a:pt x="16" y="640"/>
                    </a:cubicBezTo>
                    <a:cubicBezTo>
                      <a:pt x="17" y="639"/>
                      <a:pt x="17" y="639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5" y="637"/>
                      <a:pt x="15" y="637"/>
                      <a:pt x="15" y="637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5" y="637"/>
                      <a:pt x="15" y="637"/>
                      <a:pt x="15" y="637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4" y="636"/>
                      <a:pt x="14" y="636"/>
                      <a:pt x="14" y="636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4" y="636"/>
                      <a:pt x="14" y="636"/>
                      <a:pt x="14" y="636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8" y="637"/>
                      <a:pt x="18" y="636"/>
                      <a:pt x="18" y="635"/>
                    </a:cubicBezTo>
                    <a:cubicBezTo>
                      <a:pt x="17" y="634"/>
                      <a:pt x="17" y="633"/>
                      <a:pt x="16" y="633"/>
                    </a:cubicBezTo>
                    <a:cubicBezTo>
                      <a:pt x="13" y="631"/>
                      <a:pt x="13" y="631"/>
                      <a:pt x="13" y="631"/>
                    </a:cubicBezTo>
                    <a:cubicBezTo>
                      <a:pt x="13" y="614"/>
                      <a:pt x="13" y="614"/>
                      <a:pt x="13" y="614"/>
                    </a:cubicBezTo>
                    <a:cubicBezTo>
                      <a:pt x="13" y="612"/>
                      <a:pt x="12" y="611"/>
                      <a:pt x="11" y="610"/>
                    </a:cubicBezTo>
                    <a:cubicBezTo>
                      <a:pt x="10" y="610"/>
                      <a:pt x="10" y="610"/>
                      <a:pt x="10" y="610"/>
                    </a:cubicBezTo>
                    <a:cubicBezTo>
                      <a:pt x="14" y="604"/>
                      <a:pt x="14" y="604"/>
                      <a:pt x="14" y="604"/>
                    </a:cubicBezTo>
                    <a:cubicBezTo>
                      <a:pt x="14" y="603"/>
                      <a:pt x="14" y="602"/>
                      <a:pt x="14" y="601"/>
                    </a:cubicBezTo>
                    <a:cubicBezTo>
                      <a:pt x="14" y="600"/>
                      <a:pt x="13" y="599"/>
                      <a:pt x="12" y="599"/>
                    </a:cubicBezTo>
                    <a:cubicBezTo>
                      <a:pt x="11" y="598"/>
                      <a:pt x="11" y="598"/>
                      <a:pt x="11" y="598"/>
                    </a:cubicBezTo>
                    <a:cubicBezTo>
                      <a:pt x="9" y="601"/>
                      <a:pt x="9" y="601"/>
                      <a:pt x="9" y="601"/>
                    </a:cubicBezTo>
                    <a:cubicBezTo>
                      <a:pt x="13" y="601"/>
                      <a:pt x="13" y="601"/>
                      <a:pt x="13" y="601"/>
                    </a:cubicBezTo>
                    <a:cubicBezTo>
                      <a:pt x="13" y="583"/>
                      <a:pt x="13" y="583"/>
                      <a:pt x="13" y="583"/>
                    </a:cubicBezTo>
                    <a:cubicBezTo>
                      <a:pt x="13" y="582"/>
                      <a:pt x="12" y="580"/>
                      <a:pt x="11" y="580"/>
                    </a:cubicBezTo>
                    <a:cubicBezTo>
                      <a:pt x="9" y="578"/>
                      <a:pt x="9" y="578"/>
                      <a:pt x="9" y="578"/>
                    </a:cubicBezTo>
                    <a:cubicBezTo>
                      <a:pt x="7" y="582"/>
                      <a:pt x="7" y="582"/>
                      <a:pt x="7" y="582"/>
                    </a:cubicBezTo>
                    <a:cubicBezTo>
                      <a:pt x="8" y="585"/>
                      <a:pt x="8" y="585"/>
                      <a:pt x="8" y="585"/>
                    </a:cubicBezTo>
                    <a:cubicBezTo>
                      <a:pt x="8" y="585"/>
                      <a:pt x="12" y="583"/>
                      <a:pt x="17" y="581"/>
                    </a:cubicBezTo>
                    <a:cubicBezTo>
                      <a:pt x="19" y="581"/>
                      <a:pt x="21" y="580"/>
                      <a:pt x="23" y="579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8"/>
                      <a:pt x="26" y="578"/>
                      <a:pt x="26" y="578"/>
                    </a:cubicBezTo>
                    <a:cubicBezTo>
                      <a:pt x="26" y="577"/>
                      <a:pt x="26" y="577"/>
                      <a:pt x="26" y="577"/>
                    </a:cubicBezTo>
                    <a:cubicBezTo>
                      <a:pt x="26" y="577"/>
                      <a:pt x="26" y="577"/>
                      <a:pt x="26" y="577"/>
                    </a:cubicBezTo>
                    <a:cubicBezTo>
                      <a:pt x="27" y="577"/>
                      <a:pt x="27" y="577"/>
                      <a:pt x="27" y="576"/>
                    </a:cubicBezTo>
                    <a:cubicBezTo>
                      <a:pt x="29" y="574"/>
                      <a:pt x="28" y="572"/>
                      <a:pt x="26" y="570"/>
                    </a:cubicBezTo>
                    <a:cubicBezTo>
                      <a:pt x="24" y="569"/>
                      <a:pt x="24" y="569"/>
                      <a:pt x="24" y="569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3" y="577"/>
                      <a:pt x="23" y="577"/>
                      <a:pt x="23" y="577"/>
                    </a:cubicBezTo>
                    <a:cubicBezTo>
                      <a:pt x="41" y="574"/>
                      <a:pt x="41" y="574"/>
                      <a:pt x="41" y="574"/>
                    </a:cubicBezTo>
                    <a:cubicBezTo>
                      <a:pt x="43" y="574"/>
                      <a:pt x="44" y="573"/>
                      <a:pt x="45" y="571"/>
                    </a:cubicBezTo>
                    <a:cubicBezTo>
                      <a:pt x="45" y="569"/>
                      <a:pt x="44" y="568"/>
                      <a:pt x="43" y="567"/>
                    </a:cubicBezTo>
                    <a:cubicBezTo>
                      <a:pt x="41" y="565"/>
                      <a:pt x="41" y="565"/>
                      <a:pt x="41" y="565"/>
                    </a:cubicBezTo>
                    <a:cubicBezTo>
                      <a:pt x="39" y="569"/>
                      <a:pt x="39" y="569"/>
                      <a:pt x="39" y="569"/>
                    </a:cubicBezTo>
                    <a:cubicBezTo>
                      <a:pt x="40" y="573"/>
                      <a:pt x="40" y="573"/>
                      <a:pt x="40" y="573"/>
                    </a:cubicBezTo>
                    <a:cubicBezTo>
                      <a:pt x="59" y="568"/>
                      <a:pt x="59" y="568"/>
                      <a:pt x="59" y="568"/>
                    </a:cubicBezTo>
                    <a:cubicBezTo>
                      <a:pt x="61" y="567"/>
                      <a:pt x="62" y="566"/>
                      <a:pt x="62" y="565"/>
                    </a:cubicBezTo>
                    <a:cubicBezTo>
                      <a:pt x="62" y="563"/>
                      <a:pt x="62" y="561"/>
                      <a:pt x="60" y="561"/>
                    </a:cubicBezTo>
                    <a:cubicBezTo>
                      <a:pt x="54" y="557"/>
                      <a:pt x="54" y="557"/>
                      <a:pt x="54" y="557"/>
                    </a:cubicBezTo>
                    <a:cubicBezTo>
                      <a:pt x="52" y="560"/>
                      <a:pt x="52" y="560"/>
                      <a:pt x="52" y="560"/>
                    </a:cubicBezTo>
                    <a:cubicBezTo>
                      <a:pt x="52" y="564"/>
                      <a:pt x="52" y="564"/>
                      <a:pt x="52" y="564"/>
                    </a:cubicBezTo>
                    <a:cubicBezTo>
                      <a:pt x="70" y="562"/>
                      <a:pt x="70" y="562"/>
                      <a:pt x="70" y="562"/>
                    </a:cubicBezTo>
                    <a:cubicBezTo>
                      <a:pt x="72" y="562"/>
                      <a:pt x="74" y="561"/>
                      <a:pt x="74" y="559"/>
                    </a:cubicBezTo>
                    <a:cubicBezTo>
                      <a:pt x="74" y="558"/>
                      <a:pt x="74" y="556"/>
                      <a:pt x="72" y="555"/>
                    </a:cubicBezTo>
                    <a:cubicBezTo>
                      <a:pt x="70" y="554"/>
                      <a:pt x="70" y="554"/>
                      <a:pt x="70" y="554"/>
                    </a:cubicBezTo>
                    <a:cubicBezTo>
                      <a:pt x="68" y="557"/>
                      <a:pt x="68" y="557"/>
                      <a:pt x="68" y="557"/>
                    </a:cubicBezTo>
                    <a:cubicBezTo>
                      <a:pt x="69" y="561"/>
                      <a:pt x="69" y="561"/>
                      <a:pt x="69" y="561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7" y="557"/>
                      <a:pt x="88" y="555"/>
                      <a:pt x="88" y="554"/>
                    </a:cubicBezTo>
                    <a:cubicBezTo>
                      <a:pt x="89" y="552"/>
                      <a:pt x="88" y="551"/>
                      <a:pt x="87" y="550"/>
                    </a:cubicBezTo>
                    <a:cubicBezTo>
                      <a:pt x="84" y="548"/>
                      <a:pt x="84" y="548"/>
                      <a:pt x="84" y="548"/>
                    </a:cubicBezTo>
                    <a:cubicBezTo>
                      <a:pt x="82" y="552"/>
                      <a:pt x="82" y="552"/>
                      <a:pt x="82" y="552"/>
                    </a:cubicBezTo>
                    <a:cubicBezTo>
                      <a:pt x="86" y="554"/>
                      <a:pt x="86" y="554"/>
                      <a:pt x="86" y="554"/>
                    </a:cubicBezTo>
                    <a:cubicBezTo>
                      <a:pt x="92" y="542"/>
                      <a:pt x="92" y="542"/>
                      <a:pt x="92" y="542"/>
                    </a:cubicBezTo>
                    <a:cubicBezTo>
                      <a:pt x="93" y="540"/>
                      <a:pt x="93" y="538"/>
                      <a:pt x="91" y="537"/>
                    </a:cubicBezTo>
                    <a:cubicBezTo>
                      <a:pt x="89" y="535"/>
                      <a:pt x="89" y="535"/>
                      <a:pt x="89" y="535"/>
                    </a:cubicBezTo>
                    <a:cubicBezTo>
                      <a:pt x="87" y="539"/>
                      <a:pt x="87" y="539"/>
                      <a:pt x="87" y="539"/>
                    </a:cubicBezTo>
                    <a:cubicBezTo>
                      <a:pt x="91" y="539"/>
                      <a:pt x="91" y="539"/>
                      <a:pt x="91" y="539"/>
                    </a:cubicBezTo>
                    <a:cubicBezTo>
                      <a:pt x="93" y="523"/>
                      <a:pt x="93" y="523"/>
                      <a:pt x="93" y="523"/>
                    </a:cubicBezTo>
                    <a:cubicBezTo>
                      <a:pt x="94" y="522"/>
                      <a:pt x="93" y="520"/>
                      <a:pt x="92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8" y="522"/>
                      <a:pt x="88" y="522"/>
                      <a:pt x="88" y="522"/>
                    </a:cubicBezTo>
                    <a:cubicBezTo>
                      <a:pt x="92" y="523"/>
                      <a:pt x="92" y="523"/>
                      <a:pt x="92" y="523"/>
                    </a:cubicBezTo>
                    <a:cubicBezTo>
                      <a:pt x="95" y="511"/>
                      <a:pt x="95" y="511"/>
                      <a:pt x="95" y="511"/>
                    </a:cubicBezTo>
                    <a:cubicBezTo>
                      <a:pt x="95" y="509"/>
                      <a:pt x="94" y="507"/>
                      <a:pt x="93" y="506"/>
                    </a:cubicBezTo>
                    <a:cubicBezTo>
                      <a:pt x="91" y="505"/>
                      <a:pt x="91" y="505"/>
                      <a:pt x="91" y="505"/>
                    </a:cubicBezTo>
                    <a:cubicBezTo>
                      <a:pt x="89" y="509"/>
                      <a:pt x="89" y="509"/>
                      <a:pt x="89" y="509"/>
                    </a:cubicBezTo>
                    <a:cubicBezTo>
                      <a:pt x="93" y="510"/>
                      <a:pt x="93" y="510"/>
                      <a:pt x="93" y="510"/>
                    </a:cubicBezTo>
                    <a:cubicBezTo>
                      <a:pt x="98" y="492"/>
                      <a:pt x="98" y="492"/>
                      <a:pt x="98" y="492"/>
                    </a:cubicBezTo>
                    <a:cubicBezTo>
                      <a:pt x="99" y="490"/>
                      <a:pt x="98" y="489"/>
                      <a:pt x="96" y="488"/>
                    </a:cubicBezTo>
                    <a:cubicBezTo>
                      <a:pt x="94" y="486"/>
                      <a:pt x="94" y="486"/>
                      <a:pt x="94" y="486"/>
                    </a:cubicBezTo>
                    <a:cubicBezTo>
                      <a:pt x="101" y="476"/>
                      <a:pt x="101" y="476"/>
                      <a:pt x="101" y="476"/>
                    </a:cubicBezTo>
                    <a:cubicBezTo>
                      <a:pt x="102" y="475"/>
                      <a:pt x="102" y="474"/>
                      <a:pt x="102" y="473"/>
                    </a:cubicBezTo>
                    <a:cubicBezTo>
                      <a:pt x="102" y="472"/>
                      <a:pt x="101" y="471"/>
                      <a:pt x="100" y="470"/>
                    </a:cubicBezTo>
                    <a:cubicBezTo>
                      <a:pt x="99" y="470"/>
                      <a:pt x="99" y="470"/>
                      <a:pt x="99" y="470"/>
                    </a:cubicBezTo>
                    <a:cubicBezTo>
                      <a:pt x="102" y="459"/>
                      <a:pt x="102" y="459"/>
                      <a:pt x="102" y="459"/>
                    </a:cubicBezTo>
                    <a:cubicBezTo>
                      <a:pt x="102" y="457"/>
                      <a:pt x="101" y="456"/>
                      <a:pt x="100" y="455"/>
                    </a:cubicBezTo>
                    <a:cubicBezTo>
                      <a:pt x="98" y="454"/>
                      <a:pt x="98" y="454"/>
                      <a:pt x="98" y="454"/>
                    </a:cubicBezTo>
                    <a:cubicBezTo>
                      <a:pt x="96" y="457"/>
                      <a:pt x="96" y="457"/>
                      <a:pt x="96" y="457"/>
                    </a:cubicBezTo>
                    <a:cubicBezTo>
                      <a:pt x="100" y="458"/>
                      <a:pt x="100" y="458"/>
                      <a:pt x="100" y="458"/>
                    </a:cubicBezTo>
                    <a:cubicBezTo>
                      <a:pt x="104" y="445"/>
                      <a:pt x="104" y="445"/>
                      <a:pt x="104" y="445"/>
                    </a:cubicBezTo>
                    <a:cubicBezTo>
                      <a:pt x="105" y="443"/>
                      <a:pt x="104" y="441"/>
                      <a:pt x="103" y="440"/>
                    </a:cubicBezTo>
                    <a:cubicBezTo>
                      <a:pt x="100" y="438"/>
                      <a:pt x="100" y="438"/>
                      <a:pt x="100" y="438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2" y="443"/>
                      <a:pt x="102" y="442"/>
                      <a:pt x="102" y="442"/>
                    </a:cubicBezTo>
                    <a:cubicBezTo>
                      <a:pt x="102" y="440"/>
                      <a:pt x="102" y="440"/>
                      <a:pt x="102" y="440"/>
                    </a:cubicBezTo>
                    <a:cubicBezTo>
                      <a:pt x="101" y="439"/>
                      <a:pt x="101" y="439"/>
                      <a:pt x="101" y="439"/>
                    </a:cubicBezTo>
                    <a:cubicBezTo>
                      <a:pt x="100" y="438"/>
                      <a:pt x="100" y="438"/>
                      <a:pt x="100" y="438"/>
                    </a:cubicBezTo>
                    <a:cubicBezTo>
                      <a:pt x="99" y="437"/>
                      <a:pt x="98" y="436"/>
                      <a:pt x="95" y="433"/>
                    </a:cubicBezTo>
                    <a:cubicBezTo>
                      <a:pt x="80" y="418"/>
                      <a:pt x="34" y="377"/>
                      <a:pt x="34" y="377"/>
                    </a:cubicBezTo>
                    <a:cubicBezTo>
                      <a:pt x="33" y="377"/>
                      <a:pt x="33" y="377"/>
                      <a:pt x="33" y="377"/>
                    </a:cubicBezTo>
                    <a:cubicBezTo>
                      <a:pt x="32" y="376"/>
                      <a:pt x="32" y="376"/>
                      <a:pt x="32" y="376"/>
                    </a:cubicBezTo>
                    <a:cubicBezTo>
                      <a:pt x="29" y="379"/>
                      <a:pt x="29" y="379"/>
                      <a:pt x="29" y="379"/>
                    </a:cubicBezTo>
                    <a:cubicBezTo>
                      <a:pt x="33" y="381"/>
                      <a:pt x="33" y="381"/>
                      <a:pt x="33" y="381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2" y="368"/>
                      <a:pt x="42" y="367"/>
                      <a:pt x="42" y="366"/>
                    </a:cubicBezTo>
                    <a:cubicBezTo>
                      <a:pt x="41" y="365"/>
                      <a:pt x="41" y="364"/>
                      <a:pt x="40" y="363"/>
                    </a:cubicBezTo>
                    <a:cubicBezTo>
                      <a:pt x="37" y="362"/>
                      <a:pt x="37" y="362"/>
                      <a:pt x="37" y="362"/>
                    </a:cubicBezTo>
                    <a:cubicBezTo>
                      <a:pt x="35" y="365"/>
                      <a:pt x="35" y="365"/>
                      <a:pt x="35" y="365"/>
                    </a:cubicBezTo>
                    <a:cubicBezTo>
                      <a:pt x="39" y="367"/>
                      <a:pt x="39" y="367"/>
                      <a:pt x="39" y="367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6" y="355"/>
                      <a:pt x="45" y="352"/>
                      <a:pt x="43" y="351"/>
                    </a:cubicBezTo>
                    <a:cubicBezTo>
                      <a:pt x="42" y="350"/>
                      <a:pt x="42" y="350"/>
                      <a:pt x="42" y="350"/>
                    </a:cubicBezTo>
                    <a:cubicBezTo>
                      <a:pt x="40" y="354"/>
                      <a:pt x="40" y="354"/>
                      <a:pt x="40" y="354"/>
                    </a:cubicBezTo>
                    <a:cubicBezTo>
                      <a:pt x="43" y="355"/>
                      <a:pt x="43" y="355"/>
                      <a:pt x="43" y="355"/>
                    </a:cubicBezTo>
                    <a:cubicBezTo>
                      <a:pt x="50" y="341"/>
                      <a:pt x="50" y="341"/>
                      <a:pt x="50" y="341"/>
                    </a:cubicBezTo>
                    <a:cubicBezTo>
                      <a:pt x="51" y="339"/>
                      <a:pt x="50" y="337"/>
                      <a:pt x="48" y="336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53" y="327"/>
                      <a:pt x="53" y="327"/>
                      <a:pt x="53" y="327"/>
                    </a:cubicBezTo>
                    <a:cubicBezTo>
                      <a:pt x="54" y="327"/>
                      <a:pt x="54" y="325"/>
                      <a:pt x="54" y="324"/>
                    </a:cubicBezTo>
                    <a:cubicBezTo>
                      <a:pt x="54" y="323"/>
                      <a:pt x="53" y="322"/>
                      <a:pt x="52" y="322"/>
                    </a:cubicBezTo>
                    <a:cubicBezTo>
                      <a:pt x="52" y="322"/>
                      <a:pt x="52" y="322"/>
                      <a:pt x="52" y="322"/>
                    </a:cubicBezTo>
                    <a:cubicBezTo>
                      <a:pt x="50" y="325"/>
                      <a:pt x="50" y="325"/>
                      <a:pt x="50" y="325"/>
                    </a:cubicBezTo>
                    <a:cubicBezTo>
                      <a:pt x="52" y="328"/>
                      <a:pt x="52" y="328"/>
                      <a:pt x="52" y="328"/>
                    </a:cubicBezTo>
                    <a:cubicBezTo>
                      <a:pt x="61" y="322"/>
                      <a:pt x="61" y="322"/>
                      <a:pt x="61" y="322"/>
                    </a:cubicBezTo>
                    <a:cubicBezTo>
                      <a:pt x="62" y="321"/>
                      <a:pt x="63" y="320"/>
                      <a:pt x="63" y="318"/>
                    </a:cubicBezTo>
                    <a:cubicBezTo>
                      <a:pt x="63" y="317"/>
                      <a:pt x="62" y="316"/>
                      <a:pt x="61" y="315"/>
                    </a:cubicBezTo>
                    <a:cubicBezTo>
                      <a:pt x="59" y="314"/>
                      <a:pt x="59" y="314"/>
                      <a:pt x="59" y="314"/>
                    </a:cubicBezTo>
                    <a:cubicBezTo>
                      <a:pt x="65" y="305"/>
                      <a:pt x="65" y="305"/>
                      <a:pt x="65" y="305"/>
                    </a:cubicBezTo>
                    <a:cubicBezTo>
                      <a:pt x="66" y="304"/>
                      <a:pt x="66" y="303"/>
                      <a:pt x="66" y="302"/>
                    </a:cubicBezTo>
                    <a:cubicBezTo>
                      <a:pt x="65" y="301"/>
                      <a:pt x="65" y="300"/>
                      <a:pt x="64" y="300"/>
                    </a:cubicBezTo>
                    <a:cubicBezTo>
                      <a:pt x="62" y="299"/>
                      <a:pt x="62" y="299"/>
                      <a:pt x="62" y="299"/>
                    </a:cubicBezTo>
                    <a:cubicBezTo>
                      <a:pt x="60" y="302"/>
                      <a:pt x="60" y="302"/>
                      <a:pt x="60" y="302"/>
                    </a:cubicBezTo>
                    <a:cubicBezTo>
                      <a:pt x="64" y="304"/>
                      <a:pt x="64" y="304"/>
                      <a:pt x="64" y="304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2" y="290"/>
                      <a:pt x="71" y="288"/>
                      <a:pt x="69" y="287"/>
                    </a:cubicBezTo>
                    <a:cubicBezTo>
                      <a:pt x="68" y="286"/>
                      <a:pt x="68" y="286"/>
                      <a:pt x="68" y="286"/>
                    </a:cubicBezTo>
                    <a:cubicBezTo>
                      <a:pt x="66" y="289"/>
                      <a:pt x="66" y="289"/>
                      <a:pt x="66" y="289"/>
                    </a:cubicBezTo>
                    <a:cubicBezTo>
                      <a:pt x="69" y="291"/>
                      <a:pt x="69" y="291"/>
                      <a:pt x="69" y="291"/>
                    </a:cubicBezTo>
                    <a:cubicBezTo>
                      <a:pt x="75" y="282"/>
                      <a:pt x="75" y="282"/>
                      <a:pt x="75" y="282"/>
                    </a:cubicBezTo>
                    <a:cubicBezTo>
                      <a:pt x="76" y="280"/>
                      <a:pt x="75" y="278"/>
                      <a:pt x="73" y="277"/>
                    </a:cubicBezTo>
                    <a:cubicBezTo>
                      <a:pt x="72" y="276"/>
                      <a:pt x="72" y="276"/>
                      <a:pt x="72" y="276"/>
                    </a:cubicBezTo>
                    <a:cubicBezTo>
                      <a:pt x="70" y="279"/>
                      <a:pt x="70" y="279"/>
                      <a:pt x="70" y="279"/>
                    </a:cubicBezTo>
                    <a:cubicBezTo>
                      <a:pt x="73" y="282"/>
                      <a:pt x="73" y="282"/>
                      <a:pt x="73" y="282"/>
                    </a:cubicBezTo>
                    <a:cubicBezTo>
                      <a:pt x="83" y="269"/>
                      <a:pt x="83" y="269"/>
                      <a:pt x="83" y="269"/>
                    </a:cubicBezTo>
                    <a:cubicBezTo>
                      <a:pt x="84" y="268"/>
                      <a:pt x="84" y="267"/>
                      <a:pt x="84" y="266"/>
                    </a:cubicBezTo>
                    <a:cubicBezTo>
                      <a:pt x="84" y="265"/>
                      <a:pt x="83" y="264"/>
                      <a:pt x="82" y="263"/>
                    </a:cubicBezTo>
                    <a:cubicBezTo>
                      <a:pt x="77" y="260"/>
                      <a:pt x="77" y="260"/>
                      <a:pt x="77" y="260"/>
                    </a:cubicBezTo>
                    <a:cubicBezTo>
                      <a:pt x="75" y="264"/>
                      <a:pt x="75" y="264"/>
                      <a:pt x="75" y="264"/>
                    </a:cubicBezTo>
                    <a:cubicBezTo>
                      <a:pt x="77" y="267"/>
                      <a:pt x="77" y="267"/>
                      <a:pt x="77" y="267"/>
                    </a:cubicBezTo>
                    <a:cubicBezTo>
                      <a:pt x="94" y="258"/>
                      <a:pt x="94" y="258"/>
                      <a:pt x="94" y="258"/>
                    </a:cubicBezTo>
                    <a:cubicBezTo>
                      <a:pt x="95" y="257"/>
                      <a:pt x="96" y="256"/>
                      <a:pt x="96" y="255"/>
                    </a:cubicBezTo>
                    <a:cubicBezTo>
                      <a:pt x="96" y="253"/>
                      <a:pt x="95" y="252"/>
                      <a:pt x="94" y="251"/>
                    </a:cubicBezTo>
                    <a:cubicBezTo>
                      <a:pt x="90" y="249"/>
                      <a:pt x="90" y="249"/>
                      <a:pt x="90" y="249"/>
                    </a:cubicBezTo>
                    <a:cubicBezTo>
                      <a:pt x="88" y="252"/>
                      <a:pt x="88" y="252"/>
                      <a:pt x="88" y="252"/>
                    </a:cubicBezTo>
                    <a:cubicBezTo>
                      <a:pt x="87" y="256"/>
                      <a:pt x="87" y="256"/>
                      <a:pt x="87" y="256"/>
                    </a:cubicBezTo>
                    <a:cubicBezTo>
                      <a:pt x="87" y="256"/>
                      <a:pt x="94" y="257"/>
                      <a:pt x="101" y="258"/>
                    </a:cubicBezTo>
                    <a:cubicBezTo>
                      <a:pt x="105" y="259"/>
                      <a:pt x="109" y="260"/>
                      <a:pt x="112" y="260"/>
                    </a:cubicBezTo>
                    <a:cubicBezTo>
                      <a:pt x="114" y="260"/>
                      <a:pt x="115" y="260"/>
                      <a:pt x="116" y="261"/>
                    </a:cubicBezTo>
                    <a:cubicBezTo>
                      <a:pt x="117" y="261"/>
                      <a:pt x="118" y="261"/>
                      <a:pt x="119" y="261"/>
                    </a:cubicBezTo>
                    <a:cubicBezTo>
                      <a:pt x="119" y="261"/>
                      <a:pt x="119" y="261"/>
                      <a:pt x="120" y="261"/>
                    </a:cubicBezTo>
                    <a:cubicBezTo>
                      <a:pt x="120" y="261"/>
                      <a:pt x="120" y="261"/>
                      <a:pt x="120" y="261"/>
                    </a:cubicBezTo>
                    <a:cubicBezTo>
                      <a:pt x="121" y="260"/>
                      <a:pt x="121" y="260"/>
                      <a:pt x="121" y="260"/>
                    </a:cubicBezTo>
                    <a:cubicBezTo>
                      <a:pt x="122" y="260"/>
                      <a:pt x="122" y="260"/>
                      <a:pt x="122" y="259"/>
                    </a:cubicBezTo>
                    <a:cubicBezTo>
                      <a:pt x="123" y="258"/>
                      <a:pt x="123" y="257"/>
                      <a:pt x="123" y="256"/>
                    </a:cubicBezTo>
                    <a:cubicBezTo>
                      <a:pt x="123" y="255"/>
                      <a:pt x="122" y="254"/>
                      <a:pt x="121" y="253"/>
                    </a:cubicBezTo>
                    <a:cubicBezTo>
                      <a:pt x="117" y="251"/>
                      <a:pt x="117" y="251"/>
                      <a:pt x="117" y="251"/>
                    </a:cubicBezTo>
                    <a:cubicBezTo>
                      <a:pt x="114" y="254"/>
                      <a:pt x="114" y="254"/>
                      <a:pt x="114" y="254"/>
                    </a:cubicBezTo>
                    <a:cubicBezTo>
                      <a:pt x="114" y="258"/>
                      <a:pt x="114" y="258"/>
                      <a:pt x="114" y="258"/>
                    </a:cubicBezTo>
                    <a:cubicBezTo>
                      <a:pt x="161" y="268"/>
                      <a:pt x="161" y="268"/>
                      <a:pt x="161" y="268"/>
                    </a:cubicBezTo>
                    <a:cubicBezTo>
                      <a:pt x="163" y="269"/>
                      <a:pt x="165" y="268"/>
                      <a:pt x="165" y="266"/>
                    </a:cubicBezTo>
                    <a:cubicBezTo>
                      <a:pt x="166" y="264"/>
                      <a:pt x="165" y="262"/>
                      <a:pt x="164" y="261"/>
                    </a:cubicBezTo>
                    <a:cubicBezTo>
                      <a:pt x="154" y="255"/>
                      <a:pt x="154" y="255"/>
                      <a:pt x="154" y="255"/>
                    </a:cubicBezTo>
                    <a:cubicBezTo>
                      <a:pt x="152" y="258"/>
                      <a:pt x="152" y="258"/>
                      <a:pt x="152" y="258"/>
                    </a:cubicBezTo>
                    <a:cubicBezTo>
                      <a:pt x="152" y="262"/>
                      <a:pt x="152" y="262"/>
                      <a:pt x="152" y="262"/>
                    </a:cubicBezTo>
                    <a:cubicBezTo>
                      <a:pt x="177" y="264"/>
                      <a:pt x="177" y="264"/>
                      <a:pt x="177" y="264"/>
                    </a:cubicBezTo>
                    <a:cubicBezTo>
                      <a:pt x="179" y="264"/>
                      <a:pt x="181" y="263"/>
                      <a:pt x="182" y="262"/>
                    </a:cubicBezTo>
                    <a:cubicBezTo>
                      <a:pt x="182" y="260"/>
                      <a:pt x="181" y="258"/>
                      <a:pt x="180" y="257"/>
                    </a:cubicBezTo>
                    <a:cubicBezTo>
                      <a:pt x="174" y="253"/>
                      <a:pt x="174" y="253"/>
                      <a:pt x="174" y="253"/>
                    </a:cubicBezTo>
                    <a:cubicBezTo>
                      <a:pt x="172" y="256"/>
                      <a:pt x="172" y="256"/>
                      <a:pt x="172" y="256"/>
                    </a:cubicBezTo>
                    <a:cubicBezTo>
                      <a:pt x="175" y="258"/>
                      <a:pt x="175" y="258"/>
                      <a:pt x="175" y="258"/>
                    </a:cubicBezTo>
                    <a:cubicBezTo>
                      <a:pt x="172" y="256"/>
                      <a:pt x="172" y="256"/>
                      <a:pt x="172" y="256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5" y="258"/>
                      <a:pt x="175" y="258"/>
                      <a:pt x="175" y="258"/>
                    </a:cubicBezTo>
                    <a:cubicBezTo>
                      <a:pt x="172" y="256"/>
                      <a:pt x="172" y="256"/>
                      <a:pt x="172" y="256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2" y="257"/>
                      <a:pt x="172" y="257"/>
                      <a:pt x="172" y="257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2" y="257"/>
                      <a:pt x="172" y="257"/>
                      <a:pt x="172" y="257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5" y="259"/>
                      <a:pt x="175" y="259"/>
                    </a:cubicBezTo>
                    <a:cubicBezTo>
                      <a:pt x="176" y="258"/>
                      <a:pt x="179" y="256"/>
                      <a:pt x="181" y="254"/>
                    </a:cubicBezTo>
                    <a:cubicBezTo>
                      <a:pt x="182" y="253"/>
                      <a:pt x="183" y="253"/>
                      <a:pt x="184" y="252"/>
                    </a:cubicBezTo>
                    <a:cubicBezTo>
                      <a:pt x="184" y="252"/>
                      <a:pt x="185" y="252"/>
                      <a:pt x="185" y="251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6" y="251"/>
                      <a:pt x="186" y="251"/>
                      <a:pt x="186" y="251"/>
                    </a:cubicBezTo>
                    <a:cubicBezTo>
                      <a:pt x="186" y="251"/>
                      <a:pt x="186" y="251"/>
                      <a:pt x="186" y="251"/>
                    </a:cubicBezTo>
                    <a:cubicBezTo>
                      <a:pt x="186" y="251"/>
                      <a:pt x="186" y="251"/>
                      <a:pt x="186" y="250"/>
                    </a:cubicBezTo>
                    <a:cubicBezTo>
                      <a:pt x="187" y="248"/>
                      <a:pt x="187" y="246"/>
                      <a:pt x="185" y="245"/>
                    </a:cubicBezTo>
                    <a:cubicBezTo>
                      <a:pt x="184" y="244"/>
                      <a:pt x="184" y="244"/>
                      <a:pt x="184" y="244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5" y="249"/>
                      <a:pt x="185" y="249"/>
                      <a:pt x="185" y="249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5" y="249"/>
                      <a:pt x="185" y="249"/>
                      <a:pt x="185" y="249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5" y="249"/>
                      <a:pt x="187" y="246"/>
                      <a:pt x="189" y="244"/>
                    </a:cubicBezTo>
                    <a:cubicBezTo>
                      <a:pt x="190" y="242"/>
                      <a:pt x="191" y="241"/>
                      <a:pt x="192" y="240"/>
                    </a:cubicBezTo>
                    <a:cubicBezTo>
                      <a:pt x="193" y="239"/>
                      <a:pt x="193" y="239"/>
                      <a:pt x="193" y="238"/>
                    </a:cubicBezTo>
                    <a:cubicBezTo>
                      <a:pt x="193" y="238"/>
                      <a:pt x="193" y="238"/>
                      <a:pt x="193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5" y="236"/>
                      <a:pt x="194" y="233"/>
                      <a:pt x="192" y="232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91" y="238"/>
                      <a:pt x="191" y="238"/>
                      <a:pt x="191" y="238"/>
                    </a:cubicBezTo>
                    <a:cubicBezTo>
                      <a:pt x="206" y="227"/>
                      <a:pt x="206" y="227"/>
                      <a:pt x="206" y="227"/>
                    </a:cubicBezTo>
                    <a:cubicBezTo>
                      <a:pt x="207" y="226"/>
                      <a:pt x="208" y="225"/>
                      <a:pt x="208" y="223"/>
                    </a:cubicBezTo>
                    <a:cubicBezTo>
                      <a:pt x="208" y="222"/>
                      <a:pt x="207" y="221"/>
                      <a:pt x="206" y="220"/>
                    </a:cubicBezTo>
                    <a:cubicBezTo>
                      <a:pt x="204" y="219"/>
                      <a:pt x="204" y="219"/>
                      <a:pt x="204" y="219"/>
                    </a:cubicBezTo>
                    <a:cubicBezTo>
                      <a:pt x="202" y="222"/>
                      <a:pt x="202" y="222"/>
                      <a:pt x="202" y="222"/>
                    </a:cubicBezTo>
                    <a:cubicBezTo>
                      <a:pt x="205" y="225"/>
                      <a:pt x="205" y="225"/>
                      <a:pt x="205" y="225"/>
                    </a:cubicBezTo>
                    <a:cubicBezTo>
                      <a:pt x="213" y="218"/>
                      <a:pt x="213" y="218"/>
                      <a:pt x="213" y="218"/>
                    </a:cubicBezTo>
                    <a:cubicBezTo>
                      <a:pt x="214" y="217"/>
                      <a:pt x="214" y="216"/>
                      <a:pt x="214" y="214"/>
                    </a:cubicBezTo>
                    <a:cubicBezTo>
                      <a:pt x="214" y="213"/>
                      <a:pt x="213" y="212"/>
                      <a:pt x="212" y="211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08" y="213"/>
                      <a:pt x="208" y="213"/>
                      <a:pt x="208" y="213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11" y="216"/>
                      <a:pt x="211" y="216"/>
                      <a:pt x="211" y="216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11" y="216"/>
                      <a:pt x="211" y="216"/>
                      <a:pt x="211" y="216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13" y="213"/>
                      <a:pt x="215" y="210"/>
                      <a:pt x="218" y="207"/>
                    </a:cubicBezTo>
                    <a:cubicBezTo>
                      <a:pt x="220" y="205"/>
                      <a:pt x="222" y="202"/>
                      <a:pt x="222" y="202"/>
                    </a:cubicBezTo>
                    <a:cubicBezTo>
                      <a:pt x="223" y="201"/>
                      <a:pt x="223" y="200"/>
                      <a:pt x="223" y="199"/>
                    </a:cubicBezTo>
                    <a:cubicBezTo>
                      <a:pt x="223" y="198"/>
                      <a:pt x="222" y="197"/>
                      <a:pt x="221" y="196"/>
                    </a:cubicBezTo>
                    <a:cubicBezTo>
                      <a:pt x="220" y="196"/>
                      <a:pt x="220" y="196"/>
                      <a:pt x="220" y="196"/>
                    </a:cubicBezTo>
                    <a:cubicBezTo>
                      <a:pt x="218" y="199"/>
                      <a:pt x="218" y="199"/>
                      <a:pt x="218" y="199"/>
                    </a:cubicBezTo>
                    <a:cubicBezTo>
                      <a:pt x="220" y="202"/>
                      <a:pt x="220" y="202"/>
                      <a:pt x="220" y="202"/>
                    </a:cubicBezTo>
                    <a:cubicBezTo>
                      <a:pt x="232" y="191"/>
                      <a:pt x="232" y="191"/>
                      <a:pt x="232" y="191"/>
                    </a:cubicBezTo>
                    <a:cubicBezTo>
                      <a:pt x="233" y="190"/>
                      <a:pt x="233" y="189"/>
                      <a:pt x="233" y="188"/>
                    </a:cubicBezTo>
                    <a:cubicBezTo>
                      <a:pt x="233" y="186"/>
                      <a:pt x="232" y="185"/>
                      <a:pt x="231" y="185"/>
                    </a:cubicBezTo>
                    <a:cubicBezTo>
                      <a:pt x="231" y="184"/>
                      <a:pt x="231" y="184"/>
                      <a:pt x="231" y="184"/>
                    </a:cubicBezTo>
                    <a:cubicBezTo>
                      <a:pt x="229" y="188"/>
                      <a:pt x="229" y="188"/>
                      <a:pt x="229" y="188"/>
                    </a:cubicBezTo>
                    <a:cubicBezTo>
                      <a:pt x="232" y="190"/>
                      <a:pt x="232" y="190"/>
                      <a:pt x="232" y="190"/>
                    </a:cubicBezTo>
                    <a:cubicBezTo>
                      <a:pt x="242" y="175"/>
                      <a:pt x="242" y="175"/>
                      <a:pt x="242" y="175"/>
                    </a:cubicBezTo>
                    <a:cubicBezTo>
                      <a:pt x="242" y="175"/>
                      <a:pt x="243" y="173"/>
                      <a:pt x="242" y="172"/>
                    </a:cubicBezTo>
                    <a:cubicBezTo>
                      <a:pt x="242" y="171"/>
                      <a:pt x="241" y="170"/>
                      <a:pt x="241" y="170"/>
                    </a:cubicBezTo>
                    <a:cubicBezTo>
                      <a:pt x="240" y="170"/>
                      <a:pt x="240" y="170"/>
                      <a:pt x="240" y="170"/>
                    </a:cubicBezTo>
                    <a:cubicBezTo>
                      <a:pt x="235" y="148"/>
                      <a:pt x="235" y="148"/>
                      <a:pt x="235" y="148"/>
                    </a:cubicBezTo>
                    <a:cubicBezTo>
                      <a:pt x="234" y="148"/>
                      <a:pt x="234" y="147"/>
                      <a:pt x="233" y="146"/>
                    </a:cubicBezTo>
                    <a:cubicBezTo>
                      <a:pt x="227" y="142"/>
                      <a:pt x="227" y="142"/>
                      <a:pt x="227" y="142"/>
                    </a:cubicBezTo>
                    <a:cubicBezTo>
                      <a:pt x="223" y="126"/>
                      <a:pt x="223" y="126"/>
                      <a:pt x="223" y="126"/>
                    </a:cubicBezTo>
                    <a:cubicBezTo>
                      <a:pt x="223" y="125"/>
                      <a:pt x="222" y="124"/>
                      <a:pt x="221" y="124"/>
                    </a:cubicBezTo>
                    <a:cubicBezTo>
                      <a:pt x="218" y="122"/>
                      <a:pt x="218" y="122"/>
                      <a:pt x="218" y="122"/>
                    </a:cubicBezTo>
                    <a:cubicBezTo>
                      <a:pt x="216" y="107"/>
                      <a:pt x="216" y="107"/>
                      <a:pt x="216" y="107"/>
                    </a:cubicBezTo>
                    <a:cubicBezTo>
                      <a:pt x="216" y="105"/>
                      <a:pt x="215" y="104"/>
                      <a:pt x="214" y="104"/>
                    </a:cubicBezTo>
                    <a:cubicBezTo>
                      <a:pt x="212" y="102"/>
                      <a:pt x="212" y="102"/>
                      <a:pt x="212" y="102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7"/>
                      <a:pt x="211" y="86"/>
                      <a:pt x="210" y="85"/>
                    </a:cubicBezTo>
                    <a:cubicBezTo>
                      <a:pt x="206" y="83"/>
                      <a:pt x="206" y="83"/>
                      <a:pt x="206" y="83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22" y="84"/>
                      <a:pt x="222" y="84"/>
                      <a:pt x="222" y="84"/>
                    </a:cubicBezTo>
                    <a:cubicBezTo>
                      <a:pt x="224" y="84"/>
                      <a:pt x="225" y="82"/>
                      <a:pt x="225" y="81"/>
                    </a:cubicBezTo>
                    <a:cubicBezTo>
                      <a:pt x="225" y="79"/>
                      <a:pt x="224" y="78"/>
                      <a:pt x="223" y="77"/>
                    </a:cubicBezTo>
                    <a:cubicBezTo>
                      <a:pt x="218" y="74"/>
                      <a:pt x="218" y="74"/>
                      <a:pt x="218" y="74"/>
                    </a:cubicBezTo>
                    <a:cubicBezTo>
                      <a:pt x="215" y="77"/>
                      <a:pt x="215" y="77"/>
                      <a:pt x="215" y="77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36" y="73"/>
                      <a:pt x="236" y="73"/>
                      <a:pt x="236" y="73"/>
                    </a:cubicBezTo>
                    <a:cubicBezTo>
                      <a:pt x="238" y="72"/>
                      <a:pt x="239" y="71"/>
                      <a:pt x="239" y="69"/>
                    </a:cubicBezTo>
                    <a:cubicBezTo>
                      <a:pt x="239" y="68"/>
                      <a:pt x="238" y="67"/>
                      <a:pt x="237" y="66"/>
                    </a:cubicBezTo>
                    <a:cubicBezTo>
                      <a:pt x="236" y="65"/>
                      <a:pt x="236" y="65"/>
                      <a:pt x="236" y="65"/>
                    </a:cubicBezTo>
                    <a:cubicBezTo>
                      <a:pt x="234" y="69"/>
                      <a:pt x="234" y="69"/>
                      <a:pt x="234" y="69"/>
                    </a:cubicBezTo>
                    <a:cubicBezTo>
                      <a:pt x="236" y="72"/>
                      <a:pt x="236" y="72"/>
                      <a:pt x="236" y="72"/>
                    </a:cubicBezTo>
                    <a:cubicBezTo>
                      <a:pt x="236" y="72"/>
                      <a:pt x="240" y="70"/>
                      <a:pt x="244" y="67"/>
                    </a:cubicBezTo>
                    <a:cubicBezTo>
                      <a:pt x="246" y="66"/>
                      <a:pt x="248" y="65"/>
                      <a:pt x="250" y="64"/>
                    </a:cubicBezTo>
                    <a:cubicBezTo>
                      <a:pt x="251" y="63"/>
                      <a:pt x="251" y="63"/>
                      <a:pt x="252" y="63"/>
                    </a:cubicBezTo>
                    <a:cubicBezTo>
                      <a:pt x="253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3" y="62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5" y="60"/>
                      <a:pt x="255" y="59"/>
                      <a:pt x="255" y="58"/>
                    </a:cubicBezTo>
                    <a:cubicBezTo>
                      <a:pt x="254" y="57"/>
                      <a:pt x="254" y="56"/>
                      <a:pt x="253" y="55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9" y="58"/>
                      <a:pt x="249" y="58"/>
                      <a:pt x="249" y="58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8"/>
                      <a:pt x="249" y="58"/>
                      <a:pt x="249" y="58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9" y="58"/>
                    </a:cubicBezTo>
                    <a:cubicBezTo>
                      <a:pt x="251" y="57"/>
                      <a:pt x="255" y="55"/>
                      <a:pt x="258" y="53"/>
                    </a:cubicBezTo>
                    <a:cubicBezTo>
                      <a:pt x="262" y="51"/>
                      <a:pt x="265" y="50"/>
                      <a:pt x="265" y="50"/>
                    </a:cubicBezTo>
                    <a:cubicBezTo>
                      <a:pt x="266" y="49"/>
                      <a:pt x="267" y="48"/>
                      <a:pt x="267" y="46"/>
                    </a:cubicBezTo>
                    <a:cubicBezTo>
                      <a:pt x="267" y="45"/>
                      <a:pt x="266" y="44"/>
                      <a:pt x="265" y="43"/>
                    </a:cubicBezTo>
                    <a:cubicBezTo>
                      <a:pt x="264" y="42"/>
                      <a:pt x="264" y="42"/>
                      <a:pt x="264" y="42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64" y="49"/>
                      <a:pt x="264" y="49"/>
                      <a:pt x="264" y="49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79" y="39"/>
                      <a:pt x="280" y="38"/>
                      <a:pt x="280" y="36"/>
                    </a:cubicBezTo>
                    <a:cubicBezTo>
                      <a:pt x="280" y="35"/>
                      <a:pt x="279" y="34"/>
                      <a:pt x="278" y="33"/>
                    </a:cubicBezTo>
                    <a:cubicBezTo>
                      <a:pt x="276" y="32"/>
                      <a:pt x="276" y="32"/>
                      <a:pt x="276" y="32"/>
                    </a:cubicBezTo>
                    <a:cubicBezTo>
                      <a:pt x="274" y="36"/>
                      <a:pt x="274" y="36"/>
                      <a:pt x="274" y="36"/>
                    </a:cubicBezTo>
                    <a:cubicBezTo>
                      <a:pt x="276" y="39"/>
                      <a:pt x="276" y="39"/>
                      <a:pt x="276" y="39"/>
                    </a:cubicBezTo>
                    <a:cubicBezTo>
                      <a:pt x="291" y="29"/>
                      <a:pt x="291" y="29"/>
                      <a:pt x="291" y="29"/>
                    </a:cubicBezTo>
                    <a:cubicBezTo>
                      <a:pt x="292" y="28"/>
                      <a:pt x="293" y="27"/>
                      <a:pt x="293" y="26"/>
                    </a:cubicBezTo>
                    <a:cubicBezTo>
                      <a:pt x="293" y="24"/>
                      <a:pt x="292" y="23"/>
                      <a:pt x="291" y="22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9" y="26"/>
                      <a:pt x="289" y="26"/>
                      <a:pt x="289" y="26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289" y="27"/>
                      <a:pt x="289" y="27"/>
                      <a:pt x="289" y="26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287" y="25"/>
                      <a:pt x="287" y="25"/>
                      <a:pt x="287" y="25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287" y="25"/>
                      <a:pt x="287" y="25"/>
                      <a:pt x="287" y="25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9" y="27"/>
                      <a:pt x="289" y="27"/>
                    </a:cubicBezTo>
                    <a:cubicBezTo>
                      <a:pt x="291" y="26"/>
                      <a:pt x="295" y="24"/>
                      <a:pt x="298" y="22"/>
                    </a:cubicBezTo>
                    <a:cubicBezTo>
                      <a:pt x="300" y="21"/>
                      <a:pt x="302" y="20"/>
                      <a:pt x="303" y="20"/>
                    </a:cubicBezTo>
                    <a:cubicBezTo>
                      <a:pt x="303" y="19"/>
                      <a:pt x="304" y="19"/>
                      <a:pt x="304" y="19"/>
                    </a:cubicBezTo>
                    <a:cubicBezTo>
                      <a:pt x="305" y="18"/>
                      <a:pt x="305" y="18"/>
                      <a:pt x="305" y="18"/>
                    </a:cubicBezTo>
                    <a:cubicBezTo>
                      <a:pt x="305" y="18"/>
                      <a:pt x="305" y="18"/>
                      <a:pt x="305" y="18"/>
                    </a:cubicBezTo>
                    <a:cubicBezTo>
                      <a:pt x="306" y="18"/>
                      <a:pt x="306" y="18"/>
                      <a:pt x="306" y="17"/>
                    </a:cubicBezTo>
                    <a:cubicBezTo>
                      <a:pt x="308" y="15"/>
                      <a:pt x="307" y="13"/>
                      <a:pt x="305" y="12"/>
                    </a:cubicBezTo>
                    <a:cubicBezTo>
                      <a:pt x="304" y="11"/>
                      <a:pt x="304" y="11"/>
                      <a:pt x="304" y="11"/>
                    </a:cubicBezTo>
                    <a:cubicBezTo>
                      <a:pt x="301" y="14"/>
                      <a:pt x="301" y="14"/>
                      <a:pt x="301" y="14"/>
                    </a:cubicBezTo>
                    <a:cubicBezTo>
                      <a:pt x="305" y="16"/>
                      <a:pt x="305" y="16"/>
                      <a:pt x="305" y="16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5" y="16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2" y="15"/>
                      <a:pt x="302" y="15"/>
                      <a:pt x="302" y="15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2" y="15"/>
                      <a:pt x="302" y="15"/>
                      <a:pt x="302" y="15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5" y="17"/>
                    </a:cubicBezTo>
                    <a:cubicBezTo>
                      <a:pt x="306" y="16"/>
                      <a:pt x="310" y="14"/>
                      <a:pt x="313" y="13"/>
                    </a:cubicBezTo>
                    <a:cubicBezTo>
                      <a:pt x="314" y="12"/>
                      <a:pt x="315" y="11"/>
                      <a:pt x="316" y="11"/>
                    </a:cubicBezTo>
                    <a:cubicBezTo>
                      <a:pt x="317" y="10"/>
                      <a:pt x="317" y="10"/>
                      <a:pt x="318" y="10"/>
                    </a:cubicBezTo>
                    <a:cubicBezTo>
                      <a:pt x="318" y="10"/>
                      <a:pt x="318" y="10"/>
                      <a:pt x="318" y="10"/>
                    </a:cubicBezTo>
                    <a:cubicBezTo>
                      <a:pt x="318" y="9"/>
                      <a:pt x="318" y="9"/>
                      <a:pt x="318" y="9"/>
                    </a:cubicBezTo>
                    <a:cubicBezTo>
                      <a:pt x="319" y="9"/>
                      <a:pt x="319" y="9"/>
                      <a:pt x="319" y="9"/>
                    </a:cubicBezTo>
                    <a:cubicBezTo>
                      <a:pt x="319" y="9"/>
                      <a:pt x="319" y="9"/>
                      <a:pt x="319" y="8"/>
                    </a:cubicBezTo>
                    <a:cubicBezTo>
                      <a:pt x="320" y="7"/>
                      <a:pt x="320" y="6"/>
                      <a:pt x="320" y="5"/>
                    </a:cubicBezTo>
                    <a:cubicBezTo>
                      <a:pt x="320" y="4"/>
                      <a:pt x="319" y="3"/>
                      <a:pt x="318" y="3"/>
                    </a:cubicBezTo>
                    <a:cubicBezTo>
                      <a:pt x="316" y="1"/>
                      <a:pt x="316" y="1"/>
                      <a:pt x="316" y="1"/>
                    </a:cubicBezTo>
                    <a:cubicBezTo>
                      <a:pt x="314" y="0"/>
                      <a:pt x="311" y="0"/>
                      <a:pt x="310" y="2"/>
                    </a:cubicBezTo>
                    <a:cubicBezTo>
                      <a:pt x="309" y="4"/>
                      <a:pt x="309" y="7"/>
                      <a:pt x="311" y="8"/>
                    </a:cubicBezTo>
                    <a:cubicBezTo>
                      <a:pt x="314" y="9"/>
                      <a:pt x="314" y="9"/>
                      <a:pt x="314" y="9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3" y="4"/>
                      <a:pt x="313" y="4"/>
                      <a:pt x="313" y="4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3" y="3"/>
                      <a:pt x="313" y="3"/>
                      <a:pt x="313" y="4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5" y="5"/>
                      <a:pt x="315" y="5"/>
                      <a:pt x="315" y="5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5" y="5"/>
                      <a:pt x="315" y="5"/>
                      <a:pt x="315" y="5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3" y="3"/>
                      <a:pt x="313" y="3"/>
                    </a:cubicBezTo>
                    <a:cubicBezTo>
                      <a:pt x="311" y="4"/>
                      <a:pt x="308" y="6"/>
                      <a:pt x="305" y="7"/>
                    </a:cubicBezTo>
                    <a:cubicBezTo>
                      <a:pt x="304" y="8"/>
                      <a:pt x="302" y="9"/>
                      <a:pt x="301" y="10"/>
                    </a:cubicBezTo>
                    <a:cubicBezTo>
                      <a:pt x="301" y="10"/>
                      <a:pt x="300" y="10"/>
                      <a:pt x="300" y="10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8" y="11"/>
                      <a:pt x="298" y="11"/>
                      <a:pt x="298" y="12"/>
                    </a:cubicBezTo>
                    <a:cubicBezTo>
                      <a:pt x="297" y="14"/>
                      <a:pt x="297" y="16"/>
                      <a:pt x="299" y="17"/>
                    </a:cubicBezTo>
                    <a:cubicBezTo>
                      <a:pt x="301" y="18"/>
                      <a:pt x="301" y="18"/>
                      <a:pt x="301" y="18"/>
                    </a:cubicBezTo>
                    <a:cubicBezTo>
                      <a:pt x="303" y="15"/>
                      <a:pt x="303" y="15"/>
                      <a:pt x="303" y="15"/>
                    </a:cubicBezTo>
                    <a:cubicBezTo>
                      <a:pt x="300" y="13"/>
                      <a:pt x="300" y="13"/>
                      <a:pt x="300" y="13"/>
                    </a:cubicBezTo>
                    <a:cubicBezTo>
                      <a:pt x="303" y="15"/>
                      <a:pt x="303" y="15"/>
                      <a:pt x="303" y="15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300" y="12"/>
                      <a:pt x="300" y="12"/>
                      <a:pt x="300" y="13"/>
                    </a:cubicBezTo>
                    <a:cubicBezTo>
                      <a:pt x="303" y="15"/>
                      <a:pt x="303" y="15"/>
                      <a:pt x="303" y="15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0" y="12"/>
                      <a:pt x="300" y="12"/>
                    </a:cubicBezTo>
                    <a:cubicBezTo>
                      <a:pt x="298" y="13"/>
                      <a:pt x="294" y="15"/>
                      <a:pt x="290" y="17"/>
                    </a:cubicBezTo>
                    <a:cubicBezTo>
                      <a:pt x="289" y="18"/>
                      <a:pt x="287" y="19"/>
                      <a:pt x="286" y="19"/>
                    </a:cubicBezTo>
                    <a:cubicBezTo>
                      <a:pt x="285" y="20"/>
                      <a:pt x="285" y="20"/>
                      <a:pt x="284" y="20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84" y="21"/>
                      <a:pt x="284" y="21"/>
                      <a:pt x="284" y="21"/>
                    </a:cubicBezTo>
                    <a:cubicBezTo>
                      <a:pt x="283" y="21"/>
                      <a:pt x="283" y="21"/>
                      <a:pt x="283" y="21"/>
                    </a:cubicBezTo>
                    <a:cubicBezTo>
                      <a:pt x="283" y="21"/>
                      <a:pt x="283" y="21"/>
                      <a:pt x="282" y="22"/>
                    </a:cubicBezTo>
                    <a:cubicBezTo>
                      <a:pt x="282" y="23"/>
                      <a:pt x="282" y="24"/>
                      <a:pt x="282" y="25"/>
                    </a:cubicBezTo>
                    <a:cubicBezTo>
                      <a:pt x="282" y="26"/>
                      <a:pt x="283" y="27"/>
                      <a:pt x="284" y="27"/>
                    </a:cubicBezTo>
                    <a:cubicBezTo>
                      <a:pt x="287" y="29"/>
                      <a:pt x="287" y="29"/>
                      <a:pt x="287" y="29"/>
                    </a:cubicBezTo>
                    <a:cubicBezTo>
                      <a:pt x="289" y="26"/>
                      <a:pt x="289" y="26"/>
                      <a:pt x="289" y="26"/>
                    </a:cubicBezTo>
                    <a:cubicBezTo>
                      <a:pt x="287" y="22"/>
                      <a:pt x="287" y="22"/>
                      <a:pt x="287" y="22"/>
                    </a:cubicBezTo>
                    <a:cubicBezTo>
                      <a:pt x="272" y="32"/>
                      <a:pt x="272" y="32"/>
                      <a:pt x="272" y="32"/>
                    </a:cubicBezTo>
                    <a:cubicBezTo>
                      <a:pt x="271" y="33"/>
                      <a:pt x="270" y="34"/>
                      <a:pt x="270" y="36"/>
                    </a:cubicBezTo>
                    <a:cubicBezTo>
                      <a:pt x="270" y="37"/>
                      <a:pt x="271" y="38"/>
                      <a:pt x="272" y="39"/>
                    </a:cubicBezTo>
                    <a:cubicBezTo>
                      <a:pt x="273" y="40"/>
                      <a:pt x="273" y="40"/>
                      <a:pt x="273" y="40"/>
                    </a:cubicBezTo>
                    <a:cubicBezTo>
                      <a:pt x="276" y="36"/>
                      <a:pt x="276" y="36"/>
                      <a:pt x="276" y="36"/>
                    </a:cubicBezTo>
                    <a:cubicBezTo>
                      <a:pt x="273" y="33"/>
                      <a:pt x="273" y="33"/>
                      <a:pt x="273" y="33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8" y="43"/>
                      <a:pt x="258" y="44"/>
                      <a:pt x="258" y="45"/>
                    </a:cubicBezTo>
                    <a:cubicBezTo>
                      <a:pt x="258" y="47"/>
                      <a:pt x="258" y="48"/>
                      <a:pt x="259" y="49"/>
                    </a:cubicBezTo>
                    <a:cubicBezTo>
                      <a:pt x="261" y="50"/>
                      <a:pt x="261" y="50"/>
                      <a:pt x="261" y="50"/>
                    </a:cubicBezTo>
                    <a:cubicBezTo>
                      <a:pt x="263" y="46"/>
                      <a:pt x="263" y="46"/>
                      <a:pt x="263" y="46"/>
                    </a:cubicBezTo>
                    <a:cubicBezTo>
                      <a:pt x="261" y="43"/>
                      <a:pt x="261" y="43"/>
                      <a:pt x="261" y="43"/>
                    </a:cubicBezTo>
                    <a:cubicBezTo>
                      <a:pt x="261" y="43"/>
                      <a:pt x="257" y="45"/>
                      <a:pt x="253" y="47"/>
                    </a:cubicBezTo>
                    <a:cubicBezTo>
                      <a:pt x="250" y="48"/>
                      <a:pt x="248" y="50"/>
                      <a:pt x="247" y="50"/>
                    </a:cubicBezTo>
                    <a:cubicBezTo>
                      <a:pt x="246" y="51"/>
                      <a:pt x="245" y="51"/>
                      <a:pt x="244" y="52"/>
                    </a:cubicBezTo>
                    <a:cubicBezTo>
                      <a:pt x="244" y="52"/>
                      <a:pt x="244" y="52"/>
                      <a:pt x="244" y="52"/>
                    </a:cubicBezTo>
                    <a:cubicBezTo>
                      <a:pt x="243" y="52"/>
                      <a:pt x="243" y="52"/>
                      <a:pt x="243" y="52"/>
                    </a:cubicBezTo>
                    <a:cubicBezTo>
                      <a:pt x="243" y="53"/>
                      <a:pt x="243" y="53"/>
                      <a:pt x="243" y="53"/>
                    </a:cubicBezTo>
                    <a:cubicBezTo>
                      <a:pt x="243" y="53"/>
                      <a:pt x="243" y="53"/>
                      <a:pt x="242" y="53"/>
                    </a:cubicBezTo>
                    <a:cubicBezTo>
                      <a:pt x="241" y="55"/>
                      <a:pt x="242" y="58"/>
                      <a:pt x="244" y="59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7" y="57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50" y="58"/>
                      <a:pt x="250" y="58"/>
                      <a:pt x="250" y="58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50" y="58"/>
                      <a:pt x="250" y="58"/>
                      <a:pt x="250" y="58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7" y="56"/>
                    </a:cubicBezTo>
                    <a:cubicBezTo>
                      <a:pt x="245" y="58"/>
                      <a:pt x="241" y="60"/>
                      <a:pt x="238" y="62"/>
                    </a:cubicBezTo>
                    <a:cubicBezTo>
                      <a:pt x="235" y="64"/>
                      <a:pt x="232" y="65"/>
                      <a:pt x="232" y="65"/>
                    </a:cubicBezTo>
                    <a:cubicBezTo>
                      <a:pt x="231" y="66"/>
                      <a:pt x="230" y="67"/>
                      <a:pt x="230" y="69"/>
                    </a:cubicBezTo>
                    <a:cubicBezTo>
                      <a:pt x="230" y="70"/>
                      <a:pt x="231" y="71"/>
                      <a:pt x="232" y="72"/>
                    </a:cubicBezTo>
                    <a:cubicBezTo>
                      <a:pt x="233" y="73"/>
                      <a:pt x="233" y="73"/>
                      <a:pt x="233" y="73"/>
                    </a:cubicBezTo>
                    <a:cubicBezTo>
                      <a:pt x="235" y="69"/>
                      <a:pt x="235" y="69"/>
                      <a:pt x="235" y="69"/>
                    </a:cubicBezTo>
                    <a:cubicBezTo>
                      <a:pt x="233" y="65"/>
                      <a:pt x="233" y="65"/>
                      <a:pt x="233" y="65"/>
                    </a:cubicBezTo>
                    <a:cubicBezTo>
                      <a:pt x="214" y="73"/>
                      <a:pt x="214" y="73"/>
                      <a:pt x="214" y="73"/>
                    </a:cubicBezTo>
                    <a:cubicBezTo>
                      <a:pt x="213" y="74"/>
                      <a:pt x="212" y="75"/>
                      <a:pt x="212" y="77"/>
                    </a:cubicBezTo>
                    <a:cubicBezTo>
                      <a:pt x="211" y="78"/>
                      <a:pt x="212" y="80"/>
                      <a:pt x="213" y="80"/>
                    </a:cubicBezTo>
                    <a:cubicBezTo>
                      <a:pt x="219" y="84"/>
                      <a:pt x="219" y="84"/>
                      <a:pt x="219" y="84"/>
                    </a:cubicBezTo>
                    <a:cubicBezTo>
                      <a:pt x="221" y="80"/>
                      <a:pt x="221" y="80"/>
                      <a:pt x="221" y="80"/>
                    </a:cubicBezTo>
                    <a:cubicBezTo>
                      <a:pt x="219" y="77"/>
                      <a:pt x="219" y="77"/>
                      <a:pt x="219" y="77"/>
                    </a:cubicBezTo>
                    <a:cubicBezTo>
                      <a:pt x="203" y="83"/>
                      <a:pt x="203" y="83"/>
                      <a:pt x="203" y="83"/>
                    </a:cubicBezTo>
                    <a:cubicBezTo>
                      <a:pt x="201" y="83"/>
                      <a:pt x="200" y="85"/>
                      <a:pt x="200" y="86"/>
                    </a:cubicBezTo>
                    <a:cubicBezTo>
                      <a:pt x="200" y="88"/>
                      <a:pt x="201" y="89"/>
                      <a:pt x="202" y="90"/>
                    </a:cubicBezTo>
                    <a:cubicBezTo>
                      <a:pt x="204" y="91"/>
                      <a:pt x="204" y="91"/>
                      <a:pt x="204" y="91"/>
                    </a:cubicBezTo>
                    <a:cubicBezTo>
                      <a:pt x="204" y="104"/>
                      <a:pt x="204" y="104"/>
                      <a:pt x="204" y="104"/>
                    </a:cubicBezTo>
                    <a:cubicBezTo>
                      <a:pt x="204" y="105"/>
                      <a:pt x="204" y="107"/>
                      <a:pt x="205" y="107"/>
                    </a:cubicBezTo>
                    <a:cubicBezTo>
                      <a:pt x="209" y="109"/>
                      <a:pt x="209" y="109"/>
                      <a:pt x="209" y="109"/>
                    </a:cubicBez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10" y="126"/>
                      <a:pt x="211" y="127"/>
                      <a:pt x="212" y="128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0" y="146"/>
                      <a:pt x="220" y="146"/>
                      <a:pt x="220" y="146"/>
                    </a:cubicBezTo>
                    <a:cubicBezTo>
                      <a:pt x="220" y="147"/>
                      <a:pt x="221" y="148"/>
                      <a:pt x="222" y="148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33" y="173"/>
                      <a:pt x="233" y="173"/>
                      <a:pt x="233" y="173"/>
                    </a:cubicBezTo>
                    <a:cubicBezTo>
                      <a:pt x="233" y="174"/>
                      <a:pt x="234" y="175"/>
                      <a:pt x="235" y="176"/>
                    </a:cubicBezTo>
                    <a:cubicBezTo>
                      <a:pt x="236" y="177"/>
                      <a:pt x="236" y="177"/>
                      <a:pt x="236" y="177"/>
                    </a:cubicBezTo>
                    <a:cubicBezTo>
                      <a:pt x="238" y="173"/>
                      <a:pt x="238" y="173"/>
                      <a:pt x="238" y="173"/>
                    </a:cubicBezTo>
                    <a:cubicBezTo>
                      <a:pt x="235" y="171"/>
                      <a:pt x="235" y="171"/>
                      <a:pt x="235" y="171"/>
                    </a:cubicBezTo>
                    <a:cubicBezTo>
                      <a:pt x="225" y="185"/>
                      <a:pt x="225" y="185"/>
                      <a:pt x="225" y="185"/>
                    </a:cubicBezTo>
                    <a:cubicBezTo>
                      <a:pt x="225" y="186"/>
                      <a:pt x="224" y="187"/>
                      <a:pt x="225" y="188"/>
                    </a:cubicBezTo>
                    <a:cubicBezTo>
                      <a:pt x="225" y="190"/>
                      <a:pt x="226" y="190"/>
                      <a:pt x="226" y="191"/>
                    </a:cubicBezTo>
                    <a:cubicBezTo>
                      <a:pt x="227" y="191"/>
                      <a:pt x="227" y="191"/>
                      <a:pt x="227" y="191"/>
                    </a:cubicBezTo>
                    <a:cubicBezTo>
                      <a:pt x="229" y="188"/>
                      <a:pt x="229" y="188"/>
                      <a:pt x="229" y="188"/>
                    </a:cubicBezTo>
                    <a:cubicBezTo>
                      <a:pt x="226" y="185"/>
                      <a:pt x="226" y="185"/>
                      <a:pt x="226" y="185"/>
                    </a:cubicBezTo>
                    <a:cubicBezTo>
                      <a:pt x="215" y="196"/>
                      <a:pt x="215" y="196"/>
                      <a:pt x="215" y="196"/>
                    </a:cubicBezTo>
                    <a:cubicBezTo>
                      <a:pt x="214" y="197"/>
                      <a:pt x="213" y="198"/>
                      <a:pt x="214" y="199"/>
                    </a:cubicBezTo>
                    <a:cubicBezTo>
                      <a:pt x="214" y="201"/>
                      <a:pt x="214" y="202"/>
                      <a:pt x="215" y="202"/>
                    </a:cubicBezTo>
                    <a:cubicBezTo>
                      <a:pt x="217" y="203"/>
                      <a:pt x="217" y="203"/>
                      <a:pt x="217" y="203"/>
                    </a:cubicBezTo>
                    <a:cubicBezTo>
                      <a:pt x="219" y="200"/>
                      <a:pt x="219" y="200"/>
                      <a:pt x="219" y="200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3" y="200"/>
                      <a:pt x="210" y="204"/>
                    </a:cubicBezTo>
                    <a:cubicBezTo>
                      <a:pt x="209" y="205"/>
                      <a:pt x="207" y="207"/>
                      <a:pt x="206" y="208"/>
                    </a:cubicBezTo>
                    <a:cubicBezTo>
                      <a:pt x="206" y="209"/>
                      <a:pt x="205" y="210"/>
                      <a:pt x="205" y="210"/>
                    </a:cubicBezTo>
                    <a:cubicBezTo>
                      <a:pt x="205" y="210"/>
                      <a:pt x="205" y="210"/>
                      <a:pt x="205" y="210"/>
                    </a:cubicBezTo>
                    <a:cubicBezTo>
                      <a:pt x="204" y="211"/>
                      <a:pt x="204" y="211"/>
                      <a:pt x="204" y="211"/>
                    </a:cubicBezTo>
                    <a:cubicBezTo>
                      <a:pt x="204" y="211"/>
                      <a:pt x="204" y="211"/>
                      <a:pt x="204" y="211"/>
                    </a:cubicBezTo>
                    <a:cubicBezTo>
                      <a:pt x="203" y="213"/>
                      <a:pt x="204" y="215"/>
                      <a:pt x="205" y="217"/>
                    </a:cubicBezTo>
                    <a:cubicBezTo>
                      <a:pt x="208" y="218"/>
                      <a:pt x="208" y="218"/>
                      <a:pt x="208" y="218"/>
                    </a:cubicBezTo>
                    <a:cubicBezTo>
                      <a:pt x="210" y="215"/>
                      <a:pt x="210" y="215"/>
                      <a:pt x="210" y="215"/>
                    </a:cubicBezTo>
                    <a:cubicBezTo>
                      <a:pt x="207" y="212"/>
                      <a:pt x="207" y="212"/>
                      <a:pt x="207" y="212"/>
                    </a:cubicBezTo>
                    <a:cubicBezTo>
                      <a:pt x="199" y="219"/>
                      <a:pt x="199" y="219"/>
                      <a:pt x="199" y="219"/>
                    </a:cubicBezTo>
                    <a:cubicBezTo>
                      <a:pt x="198" y="220"/>
                      <a:pt x="198" y="221"/>
                      <a:pt x="198" y="223"/>
                    </a:cubicBezTo>
                    <a:cubicBezTo>
                      <a:pt x="198" y="224"/>
                      <a:pt x="199" y="225"/>
                      <a:pt x="200" y="226"/>
                    </a:cubicBezTo>
                    <a:cubicBezTo>
                      <a:pt x="202" y="227"/>
                      <a:pt x="202" y="227"/>
                      <a:pt x="202" y="227"/>
                    </a:cubicBezTo>
                    <a:cubicBezTo>
                      <a:pt x="204" y="224"/>
                      <a:pt x="204" y="224"/>
                      <a:pt x="204" y="224"/>
                    </a:cubicBezTo>
                    <a:cubicBezTo>
                      <a:pt x="202" y="220"/>
                      <a:pt x="202" y="220"/>
                      <a:pt x="202" y="220"/>
                    </a:cubicBezTo>
                    <a:cubicBezTo>
                      <a:pt x="186" y="231"/>
                      <a:pt x="186" y="231"/>
                      <a:pt x="186" y="231"/>
                    </a:cubicBezTo>
                    <a:cubicBezTo>
                      <a:pt x="185" y="232"/>
                      <a:pt x="184" y="233"/>
                      <a:pt x="184" y="234"/>
                    </a:cubicBezTo>
                    <a:cubicBezTo>
                      <a:pt x="184" y="236"/>
                      <a:pt x="185" y="237"/>
                      <a:pt x="186" y="238"/>
                    </a:cubicBezTo>
                    <a:cubicBezTo>
                      <a:pt x="188" y="239"/>
                      <a:pt x="188" y="239"/>
                      <a:pt x="188" y="239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7" y="233"/>
                      <a:pt x="186" y="234"/>
                      <a:pt x="185" y="235"/>
                    </a:cubicBezTo>
                    <a:cubicBezTo>
                      <a:pt x="184" y="237"/>
                      <a:pt x="182" y="239"/>
                      <a:pt x="181" y="241"/>
                    </a:cubicBezTo>
                    <a:cubicBezTo>
                      <a:pt x="180" y="242"/>
                      <a:pt x="180" y="243"/>
                      <a:pt x="179" y="244"/>
                    </a:cubicBezTo>
                    <a:cubicBezTo>
                      <a:pt x="179" y="245"/>
                      <a:pt x="179" y="245"/>
                      <a:pt x="179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7" y="247"/>
                      <a:pt x="178" y="249"/>
                      <a:pt x="179" y="251"/>
                    </a:cubicBezTo>
                    <a:cubicBezTo>
                      <a:pt x="181" y="251"/>
                      <a:pt x="181" y="251"/>
                      <a:pt x="181" y="251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79" y="246"/>
                      <a:pt x="179" y="246"/>
                      <a:pt x="179" y="246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79" y="246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1" y="245"/>
                      <a:pt x="181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1" y="245"/>
                      <a:pt x="181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79" y="246"/>
                      <a:pt x="178" y="246"/>
                    </a:cubicBezTo>
                    <a:cubicBezTo>
                      <a:pt x="177" y="247"/>
                      <a:pt x="174" y="249"/>
                      <a:pt x="173" y="250"/>
                    </a:cubicBezTo>
                    <a:cubicBezTo>
                      <a:pt x="172" y="251"/>
                      <a:pt x="171" y="252"/>
                      <a:pt x="170" y="252"/>
                    </a:cubicBezTo>
                    <a:cubicBezTo>
                      <a:pt x="169" y="253"/>
                      <a:pt x="169" y="253"/>
                      <a:pt x="169" y="253"/>
                    </a:cubicBezTo>
                    <a:cubicBezTo>
                      <a:pt x="169" y="253"/>
                      <a:pt x="169" y="253"/>
                      <a:pt x="169" y="253"/>
                    </a:cubicBezTo>
                    <a:cubicBezTo>
                      <a:pt x="169" y="253"/>
                      <a:pt x="169" y="253"/>
                      <a:pt x="169" y="253"/>
                    </a:cubicBezTo>
                    <a:cubicBezTo>
                      <a:pt x="169" y="254"/>
                      <a:pt x="168" y="254"/>
                      <a:pt x="168" y="254"/>
                    </a:cubicBezTo>
                    <a:cubicBezTo>
                      <a:pt x="168" y="255"/>
                      <a:pt x="167" y="256"/>
                      <a:pt x="168" y="257"/>
                    </a:cubicBezTo>
                    <a:cubicBezTo>
                      <a:pt x="168" y="258"/>
                      <a:pt x="168" y="259"/>
                      <a:pt x="169" y="260"/>
                    </a:cubicBezTo>
                    <a:cubicBezTo>
                      <a:pt x="176" y="264"/>
                      <a:pt x="176" y="264"/>
                      <a:pt x="176" y="264"/>
                    </a:cubicBezTo>
                    <a:cubicBezTo>
                      <a:pt x="178" y="260"/>
                      <a:pt x="178" y="260"/>
                      <a:pt x="178" y="260"/>
                    </a:cubicBezTo>
                    <a:cubicBezTo>
                      <a:pt x="178" y="256"/>
                      <a:pt x="178" y="256"/>
                      <a:pt x="178" y="256"/>
                    </a:cubicBezTo>
                    <a:cubicBezTo>
                      <a:pt x="152" y="254"/>
                      <a:pt x="152" y="254"/>
                      <a:pt x="152" y="254"/>
                    </a:cubicBezTo>
                    <a:cubicBezTo>
                      <a:pt x="151" y="254"/>
                      <a:pt x="149" y="255"/>
                      <a:pt x="148" y="257"/>
                    </a:cubicBezTo>
                    <a:cubicBezTo>
                      <a:pt x="148" y="259"/>
                      <a:pt x="148" y="261"/>
                      <a:pt x="150" y="262"/>
                    </a:cubicBezTo>
                    <a:cubicBezTo>
                      <a:pt x="160" y="268"/>
                      <a:pt x="160" y="268"/>
                      <a:pt x="160" y="268"/>
                    </a:cubicBezTo>
                    <a:cubicBezTo>
                      <a:pt x="162" y="264"/>
                      <a:pt x="162" y="264"/>
                      <a:pt x="162" y="264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15" y="250"/>
                      <a:pt x="115" y="250"/>
                      <a:pt x="115" y="250"/>
                    </a:cubicBezTo>
                    <a:cubicBezTo>
                      <a:pt x="113" y="250"/>
                      <a:pt x="112" y="251"/>
                      <a:pt x="111" y="252"/>
                    </a:cubicBezTo>
                    <a:cubicBezTo>
                      <a:pt x="110" y="254"/>
                      <a:pt x="111" y="256"/>
                      <a:pt x="112" y="257"/>
                    </a:cubicBezTo>
                    <a:cubicBezTo>
                      <a:pt x="117" y="260"/>
                      <a:pt x="117" y="260"/>
                      <a:pt x="117" y="260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6" y="255"/>
                      <a:pt x="116" y="255"/>
                      <a:pt x="116" y="255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7" y="253"/>
                      <a:pt x="117" y="253"/>
                      <a:pt x="117" y="253"/>
                    </a:cubicBezTo>
                    <a:cubicBezTo>
                      <a:pt x="117" y="254"/>
                      <a:pt x="116" y="254"/>
                      <a:pt x="116" y="255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7" y="253"/>
                      <a:pt x="117" y="253"/>
                      <a:pt x="117" y="253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8" y="253"/>
                      <a:pt x="117" y="253"/>
                      <a:pt x="117" y="253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9" y="256"/>
                      <a:pt x="119" y="256"/>
                      <a:pt x="119" y="256"/>
                    </a:cubicBezTo>
                    <a:cubicBezTo>
                      <a:pt x="119" y="253"/>
                      <a:pt x="119" y="253"/>
                      <a:pt x="119" y="253"/>
                    </a:cubicBezTo>
                    <a:cubicBezTo>
                      <a:pt x="119" y="253"/>
                      <a:pt x="119" y="253"/>
                      <a:pt x="118" y="253"/>
                    </a:cubicBezTo>
                    <a:cubicBezTo>
                      <a:pt x="119" y="256"/>
                      <a:pt x="119" y="256"/>
                      <a:pt x="119" y="256"/>
                    </a:cubicBezTo>
                    <a:cubicBezTo>
                      <a:pt x="119" y="253"/>
                      <a:pt x="119" y="253"/>
                      <a:pt x="119" y="253"/>
                    </a:cubicBezTo>
                    <a:cubicBezTo>
                      <a:pt x="119" y="253"/>
                      <a:pt x="119" y="253"/>
                      <a:pt x="119" y="253"/>
                    </a:cubicBezTo>
                    <a:cubicBezTo>
                      <a:pt x="119" y="253"/>
                      <a:pt x="118" y="253"/>
                      <a:pt x="117" y="253"/>
                    </a:cubicBezTo>
                    <a:cubicBezTo>
                      <a:pt x="113" y="252"/>
                      <a:pt x="106" y="251"/>
                      <a:pt x="100" y="250"/>
                    </a:cubicBezTo>
                    <a:cubicBezTo>
                      <a:pt x="94" y="249"/>
                      <a:pt x="88" y="248"/>
                      <a:pt x="88" y="248"/>
                    </a:cubicBezTo>
                    <a:cubicBezTo>
                      <a:pt x="87" y="248"/>
                      <a:pt x="85" y="249"/>
                      <a:pt x="84" y="251"/>
                    </a:cubicBezTo>
                    <a:cubicBezTo>
                      <a:pt x="83" y="252"/>
                      <a:pt x="84" y="255"/>
                      <a:pt x="86" y="256"/>
                    </a:cubicBezTo>
                    <a:cubicBezTo>
                      <a:pt x="89" y="258"/>
                      <a:pt x="89" y="258"/>
                      <a:pt x="89" y="258"/>
                    </a:cubicBezTo>
                    <a:cubicBezTo>
                      <a:pt x="92" y="254"/>
                      <a:pt x="92" y="254"/>
                      <a:pt x="92" y="254"/>
                    </a:cubicBezTo>
                    <a:cubicBezTo>
                      <a:pt x="90" y="251"/>
                      <a:pt x="90" y="251"/>
                      <a:pt x="90" y="251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1"/>
                      <a:pt x="71" y="262"/>
                      <a:pt x="71" y="264"/>
                    </a:cubicBezTo>
                    <a:cubicBezTo>
                      <a:pt x="71" y="265"/>
                      <a:pt x="72" y="266"/>
                      <a:pt x="73" y="267"/>
                    </a:cubicBezTo>
                    <a:cubicBezTo>
                      <a:pt x="74" y="268"/>
                      <a:pt x="74" y="268"/>
                      <a:pt x="74" y="268"/>
                    </a:cubicBezTo>
                    <a:cubicBezTo>
                      <a:pt x="67" y="277"/>
                      <a:pt x="67" y="277"/>
                      <a:pt x="67" y="277"/>
                    </a:cubicBezTo>
                    <a:cubicBezTo>
                      <a:pt x="66" y="278"/>
                      <a:pt x="66" y="279"/>
                      <a:pt x="66" y="280"/>
                    </a:cubicBezTo>
                    <a:cubicBezTo>
                      <a:pt x="66" y="281"/>
                      <a:pt x="67" y="282"/>
                      <a:pt x="68" y="283"/>
                    </a:cubicBezTo>
                    <a:cubicBezTo>
                      <a:pt x="69" y="283"/>
                      <a:pt x="69" y="283"/>
                      <a:pt x="69" y="283"/>
                    </a:cubicBezTo>
                    <a:cubicBezTo>
                      <a:pt x="71" y="280"/>
                      <a:pt x="71" y="280"/>
                      <a:pt x="71" y="280"/>
                    </a:cubicBezTo>
                    <a:cubicBezTo>
                      <a:pt x="68" y="278"/>
                      <a:pt x="68" y="278"/>
                      <a:pt x="68" y="27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9"/>
                      <a:pt x="62" y="291"/>
                      <a:pt x="64" y="292"/>
                    </a:cubicBezTo>
                    <a:cubicBezTo>
                      <a:pt x="65" y="293"/>
                      <a:pt x="65" y="293"/>
                      <a:pt x="65" y="293"/>
                    </a:cubicBezTo>
                    <a:cubicBezTo>
                      <a:pt x="67" y="290"/>
                      <a:pt x="67" y="290"/>
                      <a:pt x="67" y="290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56" y="302"/>
                      <a:pt x="56" y="305"/>
                      <a:pt x="58" y="306"/>
                    </a:cubicBezTo>
                    <a:cubicBezTo>
                      <a:pt x="59" y="307"/>
                      <a:pt x="59" y="307"/>
                      <a:pt x="59" y="307"/>
                    </a:cubicBezTo>
                    <a:cubicBezTo>
                      <a:pt x="62" y="303"/>
                      <a:pt x="62" y="303"/>
                      <a:pt x="62" y="303"/>
                    </a:cubicBezTo>
                    <a:cubicBezTo>
                      <a:pt x="58" y="301"/>
                      <a:pt x="58" y="301"/>
                      <a:pt x="58" y="301"/>
                    </a:cubicBezTo>
                    <a:cubicBezTo>
                      <a:pt x="50" y="313"/>
                      <a:pt x="50" y="313"/>
                      <a:pt x="50" y="313"/>
                    </a:cubicBezTo>
                    <a:cubicBezTo>
                      <a:pt x="50" y="314"/>
                      <a:pt x="50" y="315"/>
                      <a:pt x="50" y="316"/>
                    </a:cubicBezTo>
                    <a:cubicBezTo>
                      <a:pt x="50" y="317"/>
                      <a:pt x="51" y="318"/>
                      <a:pt x="52" y="319"/>
                    </a:cubicBezTo>
                    <a:cubicBezTo>
                      <a:pt x="52" y="319"/>
                      <a:pt x="52" y="319"/>
                      <a:pt x="52" y="319"/>
                    </a:cubicBezTo>
                    <a:cubicBezTo>
                      <a:pt x="47" y="322"/>
                      <a:pt x="47" y="322"/>
                      <a:pt x="47" y="322"/>
                    </a:cubicBezTo>
                    <a:cubicBezTo>
                      <a:pt x="46" y="323"/>
                      <a:pt x="46" y="324"/>
                      <a:pt x="46" y="325"/>
                    </a:cubicBezTo>
                    <a:cubicBezTo>
                      <a:pt x="46" y="327"/>
                      <a:pt x="47" y="328"/>
                      <a:pt x="48" y="329"/>
                    </a:cubicBezTo>
                    <a:cubicBezTo>
                      <a:pt x="48" y="329"/>
                      <a:pt x="48" y="329"/>
                      <a:pt x="48" y="329"/>
                    </a:cubicBezTo>
                    <a:cubicBezTo>
                      <a:pt x="50" y="325"/>
                      <a:pt x="50" y="325"/>
                      <a:pt x="50" y="325"/>
                    </a:cubicBezTo>
                    <a:cubicBezTo>
                      <a:pt x="47" y="323"/>
                      <a:pt x="47" y="323"/>
                      <a:pt x="47" y="323"/>
                    </a:cubicBezTo>
                    <a:cubicBezTo>
                      <a:pt x="39" y="335"/>
                      <a:pt x="39" y="335"/>
                      <a:pt x="39" y="335"/>
                    </a:cubicBezTo>
                    <a:cubicBezTo>
                      <a:pt x="39" y="335"/>
                      <a:pt x="38" y="337"/>
                      <a:pt x="39" y="338"/>
                    </a:cubicBezTo>
                    <a:cubicBezTo>
                      <a:pt x="39" y="339"/>
                      <a:pt x="40" y="340"/>
                      <a:pt x="40" y="340"/>
                    </a:cubicBezTo>
                    <a:cubicBezTo>
                      <a:pt x="41" y="341"/>
                      <a:pt x="41" y="341"/>
                      <a:pt x="41" y="341"/>
                    </a:cubicBezTo>
                    <a:cubicBezTo>
                      <a:pt x="36" y="352"/>
                      <a:pt x="36" y="352"/>
                      <a:pt x="36" y="352"/>
                    </a:cubicBezTo>
                    <a:cubicBezTo>
                      <a:pt x="35" y="354"/>
                      <a:pt x="36" y="356"/>
                      <a:pt x="38" y="357"/>
                    </a:cubicBezTo>
                    <a:cubicBezTo>
                      <a:pt x="39" y="358"/>
                      <a:pt x="39" y="358"/>
                      <a:pt x="39" y="358"/>
                    </a:cubicBezTo>
                    <a:cubicBezTo>
                      <a:pt x="41" y="355"/>
                      <a:pt x="41" y="355"/>
                      <a:pt x="41" y="355"/>
                    </a:cubicBezTo>
                    <a:cubicBezTo>
                      <a:pt x="38" y="353"/>
                      <a:pt x="38" y="353"/>
                      <a:pt x="38" y="353"/>
                    </a:cubicBezTo>
                    <a:cubicBezTo>
                      <a:pt x="32" y="363"/>
                      <a:pt x="32" y="363"/>
                      <a:pt x="32" y="363"/>
                    </a:cubicBezTo>
                    <a:cubicBezTo>
                      <a:pt x="31" y="365"/>
                      <a:pt x="31" y="367"/>
                      <a:pt x="33" y="369"/>
                    </a:cubicBezTo>
                    <a:cubicBezTo>
                      <a:pt x="36" y="370"/>
                      <a:pt x="36" y="370"/>
                      <a:pt x="36" y="370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4" y="364"/>
                      <a:pt x="34" y="364"/>
                      <a:pt x="34" y="364"/>
                    </a:cubicBezTo>
                    <a:cubicBezTo>
                      <a:pt x="26" y="377"/>
                      <a:pt x="26" y="377"/>
                      <a:pt x="26" y="377"/>
                    </a:cubicBezTo>
                    <a:cubicBezTo>
                      <a:pt x="26" y="378"/>
                      <a:pt x="25" y="379"/>
                      <a:pt x="26" y="380"/>
                    </a:cubicBezTo>
                    <a:cubicBezTo>
                      <a:pt x="26" y="381"/>
                      <a:pt x="26" y="382"/>
                      <a:pt x="27" y="383"/>
                    </a:cubicBezTo>
                    <a:cubicBezTo>
                      <a:pt x="29" y="383"/>
                      <a:pt x="29" y="383"/>
                      <a:pt x="29" y="383"/>
                    </a:cubicBezTo>
                    <a:cubicBezTo>
                      <a:pt x="31" y="380"/>
                      <a:pt x="31" y="380"/>
                      <a:pt x="31" y="380"/>
                    </a:cubicBezTo>
                    <a:cubicBezTo>
                      <a:pt x="28" y="383"/>
                      <a:pt x="28" y="383"/>
                      <a:pt x="28" y="383"/>
                    </a:cubicBezTo>
                    <a:cubicBezTo>
                      <a:pt x="28" y="383"/>
                      <a:pt x="32" y="387"/>
                      <a:pt x="39" y="393"/>
                    </a:cubicBezTo>
                    <a:cubicBezTo>
                      <a:pt x="48" y="401"/>
                      <a:pt x="62" y="414"/>
                      <a:pt x="74" y="425"/>
                    </a:cubicBezTo>
                    <a:cubicBezTo>
                      <a:pt x="80" y="430"/>
                      <a:pt x="85" y="435"/>
                      <a:pt x="89" y="438"/>
                    </a:cubicBezTo>
                    <a:cubicBezTo>
                      <a:pt x="91" y="440"/>
                      <a:pt x="93" y="442"/>
                      <a:pt x="94" y="443"/>
                    </a:cubicBezTo>
                    <a:cubicBezTo>
                      <a:pt x="94" y="443"/>
                      <a:pt x="94" y="444"/>
                      <a:pt x="95" y="444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7" y="442"/>
                      <a:pt x="97" y="442"/>
                      <a:pt x="97" y="442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7" y="442"/>
                      <a:pt x="97" y="442"/>
                      <a:pt x="97" y="442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3"/>
                      <a:pt x="94" y="443"/>
                      <a:pt x="94" y="443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3"/>
                      <a:pt x="94" y="443"/>
                      <a:pt x="94" y="443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2"/>
                      <a:pt x="94" y="442"/>
                      <a:pt x="94" y="442"/>
                    </a:cubicBezTo>
                    <a:cubicBezTo>
                      <a:pt x="94" y="443"/>
                      <a:pt x="94" y="443"/>
                      <a:pt x="94" y="443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2"/>
                      <a:pt x="94" y="442"/>
                      <a:pt x="94" y="442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5" y="440"/>
                      <a:pt x="95" y="440"/>
                      <a:pt x="95" y="440"/>
                    </a:cubicBezTo>
                    <a:cubicBezTo>
                      <a:pt x="94" y="440"/>
                      <a:pt x="94" y="441"/>
                      <a:pt x="94" y="442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5" y="440"/>
                      <a:pt x="95" y="440"/>
                      <a:pt x="95" y="440"/>
                    </a:cubicBezTo>
                    <a:cubicBezTo>
                      <a:pt x="93" y="441"/>
                      <a:pt x="94" y="444"/>
                      <a:pt x="96" y="445"/>
                    </a:cubicBezTo>
                    <a:cubicBezTo>
                      <a:pt x="96" y="445"/>
                      <a:pt x="96" y="445"/>
                      <a:pt x="96" y="445"/>
                    </a:cubicBezTo>
                    <a:cubicBezTo>
                      <a:pt x="92" y="456"/>
                      <a:pt x="92" y="456"/>
                      <a:pt x="92" y="456"/>
                    </a:cubicBezTo>
                    <a:cubicBezTo>
                      <a:pt x="92" y="458"/>
                      <a:pt x="93" y="459"/>
                      <a:pt x="94" y="460"/>
                    </a:cubicBezTo>
                    <a:cubicBezTo>
                      <a:pt x="96" y="461"/>
                      <a:pt x="96" y="461"/>
                      <a:pt x="96" y="461"/>
                    </a:cubicBezTo>
                    <a:cubicBezTo>
                      <a:pt x="98" y="458"/>
                      <a:pt x="98" y="458"/>
                      <a:pt x="98" y="458"/>
                    </a:cubicBezTo>
                    <a:cubicBezTo>
                      <a:pt x="94" y="457"/>
                      <a:pt x="94" y="457"/>
                      <a:pt x="94" y="457"/>
                    </a:cubicBezTo>
                    <a:cubicBezTo>
                      <a:pt x="91" y="471"/>
                      <a:pt x="91" y="471"/>
                      <a:pt x="91" y="471"/>
                    </a:cubicBezTo>
                    <a:cubicBezTo>
                      <a:pt x="91" y="473"/>
                      <a:pt x="91" y="474"/>
                      <a:pt x="93" y="475"/>
                    </a:cubicBezTo>
                    <a:cubicBezTo>
                      <a:pt x="96" y="477"/>
                      <a:pt x="96" y="477"/>
                      <a:pt x="96" y="477"/>
                    </a:cubicBezTo>
                    <a:cubicBezTo>
                      <a:pt x="98" y="474"/>
                      <a:pt x="98" y="474"/>
                      <a:pt x="98" y="474"/>
                    </a:cubicBezTo>
                    <a:cubicBezTo>
                      <a:pt x="95" y="472"/>
                      <a:pt x="95" y="472"/>
                      <a:pt x="95" y="472"/>
                    </a:cubicBezTo>
                    <a:cubicBezTo>
                      <a:pt x="85" y="485"/>
                      <a:pt x="85" y="485"/>
                      <a:pt x="85" y="485"/>
                    </a:cubicBezTo>
                    <a:cubicBezTo>
                      <a:pt x="85" y="486"/>
                      <a:pt x="85" y="487"/>
                      <a:pt x="85" y="488"/>
                    </a:cubicBezTo>
                    <a:cubicBezTo>
                      <a:pt x="85" y="489"/>
                      <a:pt x="86" y="490"/>
                      <a:pt x="87" y="491"/>
                    </a:cubicBezTo>
                    <a:cubicBezTo>
                      <a:pt x="90" y="493"/>
                      <a:pt x="90" y="493"/>
                      <a:pt x="90" y="493"/>
                    </a:cubicBezTo>
                    <a:cubicBezTo>
                      <a:pt x="85" y="508"/>
                      <a:pt x="85" y="508"/>
                      <a:pt x="85" y="508"/>
                    </a:cubicBezTo>
                    <a:cubicBezTo>
                      <a:pt x="85" y="509"/>
                      <a:pt x="86" y="511"/>
                      <a:pt x="87" y="512"/>
                    </a:cubicBezTo>
                    <a:cubicBezTo>
                      <a:pt x="89" y="513"/>
                      <a:pt x="89" y="513"/>
                      <a:pt x="89" y="513"/>
                    </a:cubicBezTo>
                    <a:cubicBezTo>
                      <a:pt x="91" y="510"/>
                      <a:pt x="91" y="510"/>
                      <a:pt x="91" y="510"/>
                    </a:cubicBezTo>
                    <a:cubicBezTo>
                      <a:pt x="87" y="509"/>
                      <a:pt x="87" y="509"/>
                      <a:pt x="87" y="509"/>
                    </a:cubicBezTo>
                    <a:cubicBezTo>
                      <a:pt x="84" y="521"/>
                      <a:pt x="84" y="521"/>
                      <a:pt x="84" y="521"/>
                    </a:cubicBezTo>
                    <a:cubicBezTo>
                      <a:pt x="83" y="523"/>
                      <a:pt x="84" y="524"/>
                      <a:pt x="86" y="525"/>
                    </a:cubicBezTo>
                    <a:cubicBezTo>
                      <a:pt x="87" y="526"/>
                      <a:pt x="87" y="526"/>
                      <a:pt x="87" y="526"/>
                    </a:cubicBezTo>
                    <a:cubicBezTo>
                      <a:pt x="89" y="523"/>
                      <a:pt x="89" y="523"/>
                      <a:pt x="89" y="523"/>
                    </a:cubicBezTo>
                    <a:cubicBezTo>
                      <a:pt x="85" y="522"/>
                      <a:pt x="85" y="522"/>
                      <a:pt x="85" y="522"/>
                    </a:cubicBezTo>
                    <a:cubicBezTo>
                      <a:pt x="83" y="538"/>
                      <a:pt x="83" y="538"/>
                      <a:pt x="83" y="538"/>
                    </a:cubicBezTo>
                    <a:cubicBezTo>
                      <a:pt x="83" y="540"/>
                      <a:pt x="83" y="541"/>
                      <a:pt x="85" y="542"/>
                    </a:cubicBezTo>
                    <a:cubicBezTo>
                      <a:pt x="86" y="543"/>
                      <a:pt x="86" y="543"/>
                      <a:pt x="86" y="543"/>
                    </a:cubicBezTo>
                    <a:cubicBezTo>
                      <a:pt x="89" y="540"/>
                      <a:pt x="89" y="540"/>
                      <a:pt x="89" y="540"/>
                    </a:cubicBezTo>
                    <a:cubicBezTo>
                      <a:pt x="85" y="538"/>
                      <a:pt x="85" y="538"/>
                      <a:pt x="85" y="538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8" y="552"/>
                      <a:pt x="78" y="554"/>
                      <a:pt x="80" y="555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5" y="553"/>
                      <a:pt x="85" y="553"/>
                      <a:pt x="85" y="553"/>
                    </a:cubicBezTo>
                    <a:cubicBezTo>
                      <a:pt x="84" y="549"/>
                      <a:pt x="84" y="549"/>
                      <a:pt x="84" y="549"/>
                    </a:cubicBezTo>
                    <a:cubicBezTo>
                      <a:pt x="67" y="553"/>
                      <a:pt x="67" y="553"/>
                      <a:pt x="67" y="553"/>
                    </a:cubicBezTo>
                    <a:cubicBezTo>
                      <a:pt x="65" y="554"/>
                      <a:pt x="64" y="555"/>
                      <a:pt x="64" y="556"/>
                    </a:cubicBezTo>
                    <a:cubicBezTo>
                      <a:pt x="64" y="558"/>
                      <a:pt x="64" y="560"/>
                      <a:pt x="66" y="560"/>
                    </a:cubicBezTo>
                    <a:cubicBezTo>
                      <a:pt x="68" y="562"/>
                      <a:pt x="68" y="562"/>
                      <a:pt x="68" y="562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70" y="554"/>
                      <a:pt x="70" y="554"/>
                      <a:pt x="70" y="554"/>
                    </a:cubicBezTo>
                    <a:cubicBezTo>
                      <a:pt x="51" y="556"/>
                      <a:pt x="51" y="556"/>
                      <a:pt x="51" y="556"/>
                    </a:cubicBezTo>
                    <a:cubicBezTo>
                      <a:pt x="50" y="556"/>
                      <a:pt x="48" y="557"/>
                      <a:pt x="48" y="559"/>
                    </a:cubicBezTo>
                    <a:cubicBezTo>
                      <a:pt x="48" y="561"/>
                      <a:pt x="48" y="562"/>
                      <a:pt x="50" y="563"/>
                    </a:cubicBezTo>
                    <a:cubicBezTo>
                      <a:pt x="56" y="567"/>
                      <a:pt x="56" y="567"/>
                      <a:pt x="56" y="567"/>
                    </a:cubicBezTo>
                    <a:cubicBezTo>
                      <a:pt x="58" y="564"/>
                      <a:pt x="58" y="564"/>
                      <a:pt x="58" y="564"/>
                    </a:cubicBezTo>
                    <a:cubicBezTo>
                      <a:pt x="57" y="560"/>
                      <a:pt x="57" y="560"/>
                      <a:pt x="57" y="560"/>
                    </a:cubicBezTo>
                    <a:cubicBezTo>
                      <a:pt x="38" y="565"/>
                      <a:pt x="38" y="565"/>
                      <a:pt x="38" y="565"/>
                    </a:cubicBezTo>
                    <a:cubicBezTo>
                      <a:pt x="36" y="565"/>
                      <a:pt x="35" y="567"/>
                      <a:pt x="35" y="568"/>
                    </a:cubicBezTo>
                    <a:cubicBezTo>
                      <a:pt x="35" y="570"/>
                      <a:pt x="35" y="571"/>
                      <a:pt x="37" y="572"/>
                    </a:cubicBezTo>
                    <a:cubicBezTo>
                      <a:pt x="39" y="573"/>
                      <a:pt x="39" y="573"/>
                      <a:pt x="39" y="573"/>
                    </a:cubicBezTo>
                    <a:cubicBezTo>
                      <a:pt x="41" y="570"/>
                      <a:pt x="41" y="570"/>
                      <a:pt x="41" y="570"/>
                    </a:cubicBezTo>
                    <a:cubicBezTo>
                      <a:pt x="40" y="566"/>
                      <a:pt x="40" y="566"/>
                      <a:pt x="40" y="566"/>
                    </a:cubicBezTo>
                    <a:cubicBezTo>
                      <a:pt x="21" y="569"/>
                      <a:pt x="21" y="569"/>
                      <a:pt x="21" y="569"/>
                    </a:cubicBezTo>
                    <a:cubicBezTo>
                      <a:pt x="20" y="569"/>
                      <a:pt x="18" y="570"/>
                      <a:pt x="18" y="572"/>
                    </a:cubicBezTo>
                    <a:cubicBezTo>
                      <a:pt x="18" y="573"/>
                      <a:pt x="18" y="575"/>
                      <a:pt x="20" y="576"/>
                    </a:cubicBezTo>
                    <a:cubicBezTo>
                      <a:pt x="22" y="577"/>
                      <a:pt x="22" y="577"/>
                      <a:pt x="22" y="577"/>
                    </a:cubicBezTo>
                    <a:cubicBezTo>
                      <a:pt x="24" y="574"/>
                      <a:pt x="24" y="574"/>
                      <a:pt x="24" y="574"/>
                    </a:cubicBezTo>
                    <a:cubicBezTo>
                      <a:pt x="21" y="572"/>
                      <a:pt x="21" y="572"/>
                      <a:pt x="21" y="572"/>
                    </a:cubicBezTo>
                    <a:cubicBezTo>
                      <a:pt x="24" y="574"/>
                      <a:pt x="24" y="574"/>
                      <a:pt x="24" y="574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1" y="571"/>
                      <a:pt x="21" y="571"/>
                      <a:pt x="21" y="572"/>
                    </a:cubicBezTo>
                    <a:cubicBezTo>
                      <a:pt x="24" y="574"/>
                      <a:pt x="24" y="574"/>
                      <a:pt x="24" y="574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3"/>
                      <a:pt x="23" y="573"/>
                      <a:pt x="23" y="573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3"/>
                      <a:pt x="23" y="573"/>
                      <a:pt x="23" y="573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1" y="571"/>
                      <a:pt x="21" y="571"/>
                    </a:cubicBezTo>
                    <a:cubicBezTo>
                      <a:pt x="19" y="572"/>
                      <a:pt x="15" y="574"/>
                      <a:pt x="11" y="575"/>
                    </a:cubicBezTo>
                    <a:cubicBezTo>
                      <a:pt x="8" y="577"/>
                      <a:pt x="5" y="578"/>
                      <a:pt x="5" y="578"/>
                    </a:cubicBezTo>
                    <a:cubicBezTo>
                      <a:pt x="4" y="578"/>
                      <a:pt x="3" y="580"/>
                      <a:pt x="3" y="581"/>
                    </a:cubicBezTo>
                    <a:cubicBezTo>
                      <a:pt x="3" y="583"/>
                      <a:pt x="3" y="584"/>
                      <a:pt x="4" y="585"/>
                    </a:cubicBezTo>
                    <a:cubicBezTo>
                      <a:pt x="5" y="585"/>
                      <a:pt x="5" y="585"/>
                      <a:pt x="5" y="585"/>
                    </a:cubicBezTo>
                    <a:cubicBezTo>
                      <a:pt x="5" y="601"/>
                      <a:pt x="5" y="601"/>
                      <a:pt x="5" y="601"/>
                    </a:cubicBezTo>
                    <a:cubicBezTo>
                      <a:pt x="5" y="603"/>
                      <a:pt x="5" y="604"/>
                      <a:pt x="7" y="605"/>
                    </a:cubicBezTo>
                    <a:cubicBezTo>
                      <a:pt x="8" y="606"/>
                      <a:pt x="8" y="606"/>
                      <a:pt x="8" y="606"/>
                    </a:cubicBezTo>
                    <a:cubicBezTo>
                      <a:pt x="10" y="602"/>
                      <a:pt x="10" y="602"/>
                      <a:pt x="10" y="602"/>
                    </a:cubicBezTo>
                    <a:cubicBezTo>
                      <a:pt x="7" y="600"/>
                      <a:pt x="7" y="600"/>
                      <a:pt x="7" y="600"/>
                    </a:cubicBezTo>
                    <a:cubicBezTo>
                      <a:pt x="1" y="609"/>
                      <a:pt x="1" y="609"/>
                      <a:pt x="1" y="609"/>
                    </a:cubicBezTo>
                    <a:cubicBezTo>
                      <a:pt x="1" y="610"/>
                      <a:pt x="0" y="611"/>
                      <a:pt x="1" y="612"/>
                    </a:cubicBezTo>
                    <a:cubicBezTo>
                      <a:pt x="1" y="613"/>
                      <a:pt x="1" y="614"/>
                      <a:pt x="2" y="615"/>
                    </a:cubicBezTo>
                    <a:cubicBezTo>
                      <a:pt x="5" y="616"/>
                      <a:pt x="5" y="616"/>
                      <a:pt x="5" y="616"/>
                    </a:cubicBezTo>
                    <a:cubicBezTo>
                      <a:pt x="5" y="633"/>
                      <a:pt x="5" y="633"/>
                      <a:pt x="5" y="633"/>
                    </a:cubicBezTo>
                    <a:cubicBezTo>
                      <a:pt x="5" y="635"/>
                      <a:pt x="6" y="636"/>
                      <a:pt x="7" y="637"/>
                    </a:cubicBezTo>
                    <a:cubicBezTo>
                      <a:pt x="11" y="639"/>
                      <a:pt x="11" y="639"/>
                      <a:pt x="11" y="639"/>
                    </a:cubicBezTo>
                    <a:cubicBezTo>
                      <a:pt x="14" y="636"/>
                      <a:pt x="14" y="636"/>
                      <a:pt x="14" y="636"/>
                    </a:cubicBezTo>
                    <a:cubicBezTo>
                      <a:pt x="10" y="634"/>
                      <a:pt x="10" y="634"/>
                      <a:pt x="10" y="634"/>
                    </a:cubicBezTo>
                    <a:cubicBezTo>
                      <a:pt x="10" y="634"/>
                      <a:pt x="10" y="634"/>
                      <a:pt x="10" y="634"/>
                    </a:cubicBezTo>
                    <a:cubicBezTo>
                      <a:pt x="10" y="635"/>
                      <a:pt x="10" y="635"/>
                      <a:pt x="10" y="635"/>
                    </a:cubicBezTo>
                    <a:cubicBezTo>
                      <a:pt x="9" y="636"/>
                      <a:pt x="8" y="639"/>
                      <a:pt x="7" y="643"/>
                    </a:cubicBezTo>
                    <a:cubicBezTo>
                      <a:pt x="6" y="646"/>
                      <a:pt x="4" y="649"/>
                      <a:pt x="4" y="649"/>
                    </a:cubicBezTo>
                    <a:cubicBezTo>
                      <a:pt x="4" y="651"/>
                      <a:pt x="4" y="653"/>
                      <a:pt x="6" y="654"/>
                    </a:cubicBezTo>
                    <a:cubicBezTo>
                      <a:pt x="12" y="658"/>
                      <a:pt x="12" y="658"/>
                      <a:pt x="12" y="658"/>
                    </a:cubicBezTo>
                    <a:cubicBezTo>
                      <a:pt x="12" y="671"/>
                      <a:pt x="12" y="671"/>
                      <a:pt x="12" y="671"/>
                    </a:cubicBezTo>
                    <a:cubicBezTo>
                      <a:pt x="12" y="672"/>
                      <a:pt x="13" y="673"/>
                      <a:pt x="14" y="674"/>
                    </a:cubicBezTo>
                    <a:cubicBezTo>
                      <a:pt x="14" y="674"/>
                      <a:pt x="14" y="674"/>
                      <a:pt x="14" y="674"/>
                    </a:cubicBezTo>
                    <a:cubicBezTo>
                      <a:pt x="17" y="671"/>
                      <a:pt x="17" y="671"/>
                      <a:pt x="17" y="671"/>
                    </a:cubicBezTo>
                    <a:cubicBezTo>
                      <a:pt x="13" y="670"/>
                      <a:pt x="13" y="670"/>
                      <a:pt x="13" y="670"/>
                    </a:cubicBezTo>
                    <a:cubicBezTo>
                      <a:pt x="11" y="684"/>
                      <a:pt x="11" y="684"/>
                      <a:pt x="11" y="684"/>
                    </a:cubicBezTo>
                    <a:cubicBezTo>
                      <a:pt x="11" y="685"/>
                      <a:pt x="12" y="687"/>
                      <a:pt x="13" y="688"/>
                    </a:cubicBezTo>
                    <a:cubicBezTo>
                      <a:pt x="14" y="688"/>
                      <a:pt x="14" y="688"/>
                      <a:pt x="14" y="688"/>
                    </a:cubicBezTo>
                    <a:cubicBezTo>
                      <a:pt x="15" y="703"/>
                      <a:pt x="15" y="703"/>
                      <a:pt x="15" y="703"/>
                    </a:cubicBezTo>
                    <a:cubicBezTo>
                      <a:pt x="15" y="705"/>
                      <a:pt x="16" y="706"/>
                      <a:pt x="17" y="706"/>
                    </a:cubicBezTo>
                    <a:cubicBezTo>
                      <a:pt x="17" y="707"/>
                      <a:pt x="17" y="707"/>
                      <a:pt x="17" y="707"/>
                    </a:cubicBezTo>
                    <a:cubicBezTo>
                      <a:pt x="17" y="721"/>
                      <a:pt x="17" y="721"/>
                      <a:pt x="17" y="721"/>
                    </a:cubicBezTo>
                    <a:cubicBezTo>
                      <a:pt x="17" y="722"/>
                      <a:pt x="18" y="724"/>
                      <a:pt x="19" y="724"/>
                    </a:cubicBezTo>
                    <a:cubicBezTo>
                      <a:pt x="21" y="726"/>
                      <a:pt x="21" y="726"/>
                      <a:pt x="21" y="726"/>
                    </a:cubicBezTo>
                    <a:cubicBezTo>
                      <a:pt x="23" y="727"/>
                      <a:pt x="26" y="726"/>
                      <a:pt x="27" y="725"/>
                    </a:cubicBezTo>
                    <a:cubicBezTo>
                      <a:pt x="28" y="723"/>
                      <a:pt x="28" y="720"/>
                      <a:pt x="26" y="719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0"/>
              <p:cNvSpPr/>
              <p:nvPr/>
            </p:nvSpPr>
            <p:spPr bwMode="auto">
              <a:xfrm>
                <a:off x="3081" y="1835"/>
                <a:ext cx="57" cy="39"/>
              </a:xfrm>
              <a:custGeom>
                <a:avLst/>
                <a:gdLst>
                  <a:gd name="T0" fmla="*/ 39 w 42"/>
                  <a:gd name="T1" fmla="*/ 21 h 29"/>
                  <a:gd name="T2" fmla="*/ 7 w 42"/>
                  <a:gd name="T3" fmla="*/ 1 h 29"/>
                  <a:gd name="T4" fmla="*/ 1 w 42"/>
                  <a:gd name="T5" fmla="*/ 2 h 29"/>
                  <a:gd name="T6" fmla="*/ 3 w 42"/>
                  <a:gd name="T7" fmla="*/ 8 h 29"/>
                  <a:gd name="T8" fmla="*/ 35 w 42"/>
                  <a:gd name="T9" fmla="*/ 28 h 29"/>
                  <a:gd name="T10" fmla="*/ 40 w 42"/>
                  <a:gd name="T11" fmla="*/ 27 h 29"/>
                  <a:gd name="T12" fmla="*/ 39 w 42"/>
                  <a:gd name="T13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29">
                    <a:moveTo>
                      <a:pt x="39" y="2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7" y="29"/>
                      <a:pt x="39" y="28"/>
                      <a:pt x="40" y="27"/>
                    </a:cubicBezTo>
                    <a:cubicBezTo>
                      <a:pt x="42" y="25"/>
                      <a:pt x="41" y="22"/>
                      <a:pt x="39" y="21"/>
                    </a:cubicBezTo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41"/>
              <p:cNvSpPr/>
              <p:nvPr/>
            </p:nvSpPr>
            <p:spPr bwMode="auto">
              <a:xfrm>
                <a:off x="3126" y="1671"/>
                <a:ext cx="355" cy="221"/>
              </a:xfrm>
              <a:custGeom>
                <a:avLst/>
                <a:gdLst>
                  <a:gd name="T0" fmla="*/ 29 w 261"/>
                  <a:gd name="T1" fmla="*/ 156 h 162"/>
                  <a:gd name="T2" fmla="*/ 30 w 261"/>
                  <a:gd name="T3" fmla="*/ 148 h 162"/>
                  <a:gd name="T4" fmla="*/ 41 w 261"/>
                  <a:gd name="T5" fmla="*/ 144 h 162"/>
                  <a:gd name="T6" fmla="*/ 62 w 261"/>
                  <a:gd name="T7" fmla="*/ 139 h 162"/>
                  <a:gd name="T8" fmla="*/ 58 w 261"/>
                  <a:gd name="T9" fmla="*/ 137 h 162"/>
                  <a:gd name="T10" fmla="*/ 55 w 261"/>
                  <a:gd name="T11" fmla="*/ 134 h 162"/>
                  <a:gd name="T12" fmla="*/ 56 w 261"/>
                  <a:gd name="T13" fmla="*/ 135 h 162"/>
                  <a:gd name="T14" fmla="*/ 79 w 261"/>
                  <a:gd name="T15" fmla="*/ 134 h 162"/>
                  <a:gd name="T16" fmla="*/ 83 w 261"/>
                  <a:gd name="T17" fmla="*/ 126 h 162"/>
                  <a:gd name="T18" fmla="*/ 96 w 261"/>
                  <a:gd name="T19" fmla="*/ 121 h 162"/>
                  <a:gd name="T20" fmla="*/ 115 w 261"/>
                  <a:gd name="T21" fmla="*/ 118 h 162"/>
                  <a:gd name="T22" fmla="*/ 124 w 261"/>
                  <a:gd name="T23" fmla="*/ 85 h 162"/>
                  <a:gd name="T24" fmla="*/ 123 w 261"/>
                  <a:gd name="T25" fmla="*/ 56 h 162"/>
                  <a:gd name="T26" fmla="*/ 131 w 261"/>
                  <a:gd name="T27" fmla="*/ 23 h 162"/>
                  <a:gd name="T28" fmla="*/ 153 w 261"/>
                  <a:gd name="T29" fmla="*/ 25 h 162"/>
                  <a:gd name="T30" fmla="*/ 146 w 261"/>
                  <a:gd name="T31" fmla="*/ 18 h 162"/>
                  <a:gd name="T32" fmla="*/ 146 w 261"/>
                  <a:gd name="T33" fmla="*/ 18 h 162"/>
                  <a:gd name="T34" fmla="*/ 147 w 261"/>
                  <a:gd name="T35" fmla="*/ 22 h 162"/>
                  <a:gd name="T36" fmla="*/ 174 w 261"/>
                  <a:gd name="T37" fmla="*/ 24 h 162"/>
                  <a:gd name="T38" fmla="*/ 175 w 261"/>
                  <a:gd name="T39" fmla="*/ 15 h 162"/>
                  <a:gd name="T40" fmla="*/ 193 w 261"/>
                  <a:gd name="T41" fmla="*/ 13 h 162"/>
                  <a:gd name="T42" fmla="*/ 193 w 261"/>
                  <a:gd name="T43" fmla="*/ 13 h 162"/>
                  <a:gd name="T44" fmla="*/ 194 w 261"/>
                  <a:gd name="T45" fmla="*/ 17 h 162"/>
                  <a:gd name="T46" fmla="*/ 193 w 261"/>
                  <a:gd name="T47" fmla="*/ 17 h 162"/>
                  <a:gd name="T48" fmla="*/ 216 w 261"/>
                  <a:gd name="T49" fmla="*/ 14 h 162"/>
                  <a:gd name="T50" fmla="*/ 236 w 261"/>
                  <a:gd name="T51" fmla="*/ 14 h 162"/>
                  <a:gd name="T52" fmla="*/ 250 w 261"/>
                  <a:gd name="T53" fmla="*/ 11 h 162"/>
                  <a:gd name="T54" fmla="*/ 259 w 261"/>
                  <a:gd name="T55" fmla="*/ 4 h 162"/>
                  <a:gd name="T56" fmla="*/ 257 w 261"/>
                  <a:gd name="T57" fmla="*/ 8 h 162"/>
                  <a:gd name="T58" fmla="*/ 255 w 261"/>
                  <a:gd name="T59" fmla="*/ 4 h 162"/>
                  <a:gd name="T60" fmla="*/ 257 w 261"/>
                  <a:gd name="T61" fmla="*/ 4 h 162"/>
                  <a:gd name="T62" fmla="*/ 234 w 261"/>
                  <a:gd name="T63" fmla="*/ 13 h 162"/>
                  <a:gd name="T64" fmla="*/ 214 w 261"/>
                  <a:gd name="T65" fmla="*/ 11 h 162"/>
                  <a:gd name="T66" fmla="*/ 214 w 261"/>
                  <a:gd name="T67" fmla="*/ 11 h 162"/>
                  <a:gd name="T68" fmla="*/ 212 w 261"/>
                  <a:gd name="T69" fmla="*/ 7 h 162"/>
                  <a:gd name="T70" fmla="*/ 213 w 261"/>
                  <a:gd name="T71" fmla="*/ 7 h 162"/>
                  <a:gd name="T72" fmla="*/ 192 w 261"/>
                  <a:gd name="T73" fmla="*/ 9 h 162"/>
                  <a:gd name="T74" fmla="*/ 193 w 261"/>
                  <a:gd name="T75" fmla="*/ 18 h 162"/>
                  <a:gd name="T76" fmla="*/ 175 w 261"/>
                  <a:gd name="T77" fmla="*/ 20 h 162"/>
                  <a:gd name="T78" fmla="*/ 176 w 261"/>
                  <a:gd name="T79" fmla="*/ 16 h 162"/>
                  <a:gd name="T80" fmla="*/ 143 w 261"/>
                  <a:gd name="T81" fmla="*/ 16 h 162"/>
                  <a:gd name="T82" fmla="*/ 148 w 261"/>
                  <a:gd name="T83" fmla="*/ 19 h 162"/>
                  <a:gd name="T84" fmla="*/ 150 w 261"/>
                  <a:gd name="T85" fmla="*/ 18 h 162"/>
                  <a:gd name="T86" fmla="*/ 136 w 261"/>
                  <a:gd name="T87" fmla="*/ 21 h 162"/>
                  <a:gd name="T88" fmla="*/ 123 w 261"/>
                  <a:gd name="T89" fmla="*/ 39 h 162"/>
                  <a:gd name="T90" fmla="*/ 121 w 261"/>
                  <a:gd name="T91" fmla="*/ 56 h 162"/>
                  <a:gd name="T92" fmla="*/ 117 w 261"/>
                  <a:gd name="T93" fmla="*/ 90 h 162"/>
                  <a:gd name="T94" fmla="*/ 110 w 261"/>
                  <a:gd name="T95" fmla="*/ 112 h 162"/>
                  <a:gd name="T96" fmla="*/ 92 w 261"/>
                  <a:gd name="T97" fmla="*/ 120 h 162"/>
                  <a:gd name="T98" fmla="*/ 79 w 261"/>
                  <a:gd name="T99" fmla="*/ 132 h 162"/>
                  <a:gd name="T100" fmla="*/ 82 w 261"/>
                  <a:gd name="T101" fmla="*/ 130 h 162"/>
                  <a:gd name="T102" fmla="*/ 81 w 261"/>
                  <a:gd name="T103" fmla="*/ 127 h 162"/>
                  <a:gd name="T104" fmla="*/ 58 w 261"/>
                  <a:gd name="T105" fmla="*/ 129 h 162"/>
                  <a:gd name="T106" fmla="*/ 51 w 261"/>
                  <a:gd name="T107" fmla="*/ 134 h 162"/>
                  <a:gd name="T108" fmla="*/ 56 w 261"/>
                  <a:gd name="T109" fmla="*/ 134 h 162"/>
                  <a:gd name="T110" fmla="*/ 58 w 261"/>
                  <a:gd name="T111" fmla="*/ 133 h 162"/>
                  <a:gd name="T112" fmla="*/ 46 w 261"/>
                  <a:gd name="T113" fmla="*/ 137 h 162"/>
                  <a:gd name="T114" fmla="*/ 27 w 261"/>
                  <a:gd name="T115" fmla="*/ 147 h 162"/>
                  <a:gd name="T116" fmla="*/ 27 w 261"/>
                  <a:gd name="T117" fmla="*/ 148 h 162"/>
                  <a:gd name="T118" fmla="*/ 29 w 261"/>
                  <a:gd name="T119" fmla="*/ 152 h 162"/>
                  <a:gd name="T120" fmla="*/ 29 w 261"/>
                  <a:gd name="T121" fmla="*/ 148 h 162"/>
                  <a:gd name="T122" fmla="*/ 16 w 261"/>
                  <a:gd name="T123" fmla="*/ 16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162">
                    <a:moveTo>
                      <a:pt x="20" y="154"/>
                    </a:moveTo>
                    <a:cubicBezTo>
                      <a:pt x="7" y="146"/>
                      <a:pt x="7" y="146"/>
                      <a:pt x="7" y="146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9" y="154"/>
                      <a:pt x="15" y="155"/>
                    </a:cubicBezTo>
                    <a:cubicBezTo>
                      <a:pt x="18" y="155"/>
                      <a:pt x="21" y="155"/>
                      <a:pt x="23" y="156"/>
                    </a:cubicBezTo>
                    <a:cubicBezTo>
                      <a:pt x="26" y="156"/>
                      <a:pt x="28" y="156"/>
                      <a:pt x="29" y="156"/>
                    </a:cubicBezTo>
                    <a:cubicBezTo>
                      <a:pt x="29" y="156"/>
                      <a:pt x="29" y="156"/>
                      <a:pt x="30" y="156"/>
                    </a:cubicBezTo>
                    <a:cubicBezTo>
                      <a:pt x="30" y="156"/>
                      <a:pt x="30" y="156"/>
                      <a:pt x="31" y="156"/>
                    </a:cubicBezTo>
                    <a:cubicBezTo>
                      <a:pt x="31" y="156"/>
                      <a:pt x="31" y="156"/>
                      <a:pt x="32" y="155"/>
                    </a:cubicBezTo>
                    <a:cubicBezTo>
                      <a:pt x="32" y="155"/>
                      <a:pt x="32" y="155"/>
                      <a:pt x="33" y="154"/>
                    </a:cubicBezTo>
                    <a:cubicBezTo>
                      <a:pt x="33" y="153"/>
                      <a:pt x="34" y="152"/>
                      <a:pt x="33" y="151"/>
                    </a:cubicBezTo>
                    <a:cubicBezTo>
                      <a:pt x="33" y="150"/>
                      <a:pt x="33" y="149"/>
                      <a:pt x="32" y="149"/>
                    </a:cubicBezTo>
                    <a:cubicBezTo>
                      <a:pt x="30" y="148"/>
                      <a:pt x="30" y="148"/>
                      <a:pt x="30" y="148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46" y="148"/>
                      <a:pt x="46" y="147"/>
                      <a:pt x="47" y="145"/>
                    </a:cubicBezTo>
                    <a:cubicBezTo>
                      <a:pt x="47" y="144"/>
                      <a:pt x="46" y="142"/>
                      <a:pt x="45" y="142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7" y="146"/>
                      <a:pt x="52" y="144"/>
                    </a:cubicBezTo>
                    <a:cubicBezTo>
                      <a:pt x="54" y="143"/>
                      <a:pt x="56" y="142"/>
                      <a:pt x="58" y="141"/>
                    </a:cubicBezTo>
                    <a:cubicBezTo>
                      <a:pt x="59" y="141"/>
                      <a:pt x="60" y="141"/>
                      <a:pt x="60" y="140"/>
                    </a:cubicBezTo>
                    <a:cubicBezTo>
                      <a:pt x="61" y="140"/>
                      <a:pt x="61" y="140"/>
                      <a:pt x="61" y="140"/>
                    </a:cubicBezTo>
                    <a:cubicBezTo>
                      <a:pt x="62" y="140"/>
                      <a:pt x="62" y="140"/>
                      <a:pt x="62" y="140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2" y="139"/>
                      <a:pt x="63" y="139"/>
                      <a:pt x="63" y="138"/>
                    </a:cubicBezTo>
                    <a:cubicBezTo>
                      <a:pt x="64" y="136"/>
                      <a:pt x="64" y="134"/>
                      <a:pt x="62" y="133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9" y="136"/>
                      <a:pt x="59" y="136"/>
                      <a:pt x="59" y="136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8" y="137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9" y="136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8" y="137"/>
                      <a:pt x="58" y="137"/>
                      <a:pt x="58" y="137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7" y="137"/>
                      <a:pt x="57" y="137"/>
                      <a:pt x="58" y="137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5"/>
                      <a:pt x="56" y="135"/>
                      <a:pt x="56" y="135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5"/>
                      <a:pt x="56" y="135"/>
                      <a:pt x="56" y="135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7"/>
                      <a:pt x="57" y="137"/>
                      <a:pt x="58" y="137"/>
                    </a:cubicBezTo>
                    <a:cubicBezTo>
                      <a:pt x="61" y="137"/>
                      <a:pt x="67" y="136"/>
                      <a:pt x="72" y="135"/>
                    </a:cubicBezTo>
                    <a:cubicBezTo>
                      <a:pt x="75" y="135"/>
                      <a:pt x="77" y="135"/>
                      <a:pt x="79" y="134"/>
                    </a:cubicBezTo>
                    <a:cubicBezTo>
                      <a:pt x="80" y="134"/>
                      <a:pt x="81" y="134"/>
                      <a:pt x="82" y="134"/>
                    </a:cubicBezTo>
                    <a:cubicBezTo>
                      <a:pt x="83" y="134"/>
                      <a:pt x="83" y="134"/>
                      <a:pt x="83" y="134"/>
                    </a:cubicBezTo>
                    <a:cubicBezTo>
                      <a:pt x="83" y="133"/>
                      <a:pt x="83" y="133"/>
                      <a:pt x="83" y="133"/>
                    </a:cubicBezTo>
                    <a:cubicBezTo>
                      <a:pt x="84" y="133"/>
                      <a:pt x="84" y="133"/>
                      <a:pt x="84" y="133"/>
                    </a:cubicBezTo>
                    <a:cubicBezTo>
                      <a:pt x="84" y="133"/>
                      <a:pt x="85" y="132"/>
                      <a:pt x="85" y="132"/>
                    </a:cubicBezTo>
                    <a:cubicBezTo>
                      <a:pt x="86" y="130"/>
                      <a:pt x="86" y="127"/>
                      <a:pt x="84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2" y="133"/>
                      <a:pt x="82" y="133"/>
                      <a:pt x="82" y="133"/>
                    </a:cubicBezTo>
                    <a:cubicBezTo>
                      <a:pt x="99" y="126"/>
                      <a:pt x="99" y="126"/>
                      <a:pt x="99" y="126"/>
                    </a:cubicBezTo>
                    <a:cubicBezTo>
                      <a:pt x="101" y="125"/>
                      <a:pt x="101" y="124"/>
                      <a:pt x="102" y="122"/>
                    </a:cubicBezTo>
                    <a:cubicBezTo>
                      <a:pt x="102" y="121"/>
                      <a:pt x="101" y="119"/>
                      <a:pt x="100" y="119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6" y="121"/>
                      <a:pt x="96" y="121"/>
                      <a:pt x="96" y="121"/>
                    </a:cubicBezTo>
                    <a:cubicBezTo>
                      <a:pt x="97" y="125"/>
                      <a:pt x="97" y="125"/>
                      <a:pt x="97" y="125"/>
                    </a:cubicBezTo>
                    <a:cubicBezTo>
                      <a:pt x="115" y="120"/>
                      <a:pt x="115" y="120"/>
                      <a:pt x="115" y="120"/>
                    </a:cubicBezTo>
                    <a:cubicBezTo>
                      <a:pt x="117" y="119"/>
                      <a:pt x="118" y="118"/>
                      <a:pt x="118" y="117"/>
                    </a:cubicBezTo>
                    <a:cubicBezTo>
                      <a:pt x="119" y="115"/>
                      <a:pt x="118" y="113"/>
                      <a:pt x="116" y="113"/>
                    </a:cubicBezTo>
                    <a:cubicBezTo>
                      <a:pt x="115" y="111"/>
                      <a:pt x="115" y="111"/>
                      <a:pt x="115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5" y="118"/>
                      <a:pt x="115" y="118"/>
                      <a:pt x="115" y="118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8" y="107"/>
                      <a:pt x="128" y="106"/>
                      <a:pt x="128" y="105"/>
                    </a:cubicBezTo>
                    <a:cubicBezTo>
                      <a:pt x="128" y="103"/>
                      <a:pt x="128" y="102"/>
                      <a:pt x="126" y="102"/>
                    </a:cubicBezTo>
                    <a:cubicBezTo>
                      <a:pt x="126" y="101"/>
                      <a:pt x="126" y="101"/>
                      <a:pt x="126" y="101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7" y="88"/>
                      <a:pt x="126" y="86"/>
                      <a:pt x="125" y="86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31" y="73"/>
                      <a:pt x="131" y="71"/>
                      <a:pt x="129" y="70"/>
                    </a:cubicBezTo>
                    <a:cubicBezTo>
                      <a:pt x="128" y="69"/>
                      <a:pt x="128" y="69"/>
                      <a:pt x="128" y="69"/>
                    </a:cubicBezTo>
                    <a:cubicBezTo>
                      <a:pt x="129" y="57"/>
                      <a:pt x="129" y="57"/>
                      <a:pt x="129" y="57"/>
                    </a:cubicBezTo>
                    <a:cubicBezTo>
                      <a:pt x="129" y="56"/>
                      <a:pt x="128" y="54"/>
                      <a:pt x="127" y="53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7" y="58"/>
                      <a:pt x="127" y="58"/>
                      <a:pt x="127" y="58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2"/>
                      <a:pt x="134" y="40"/>
                      <a:pt x="132" y="39"/>
                    </a:cubicBezTo>
                    <a:cubicBezTo>
                      <a:pt x="132" y="39"/>
                      <a:pt x="132" y="39"/>
                      <a:pt x="132" y="39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5" y="27"/>
                      <a:pt x="134" y="25"/>
                      <a:pt x="132" y="24"/>
                    </a:cubicBezTo>
                    <a:cubicBezTo>
                      <a:pt x="131" y="23"/>
                      <a:pt x="131" y="23"/>
                      <a:pt x="131" y="23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5" y="30"/>
                      <a:pt x="141" y="28"/>
                    </a:cubicBezTo>
                    <a:cubicBezTo>
                      <a:pt x="144" y="28"/>
                      <a:pt x="147" y="27"/>
                      <a:pt x="149" y="26"/>
                    </a:cubicBezTo>
                    <a:cubicBezTo>
                      <a:pt x="150" y="26"/>
                      <a:pt x="151" y="26"/>
                      <a:pt x="152" y="26"/>
                    </a:cubicBezTo>
                    <a:cubicBezTo>
                      <a:pt x="152" y="25"/>
                      <a:pt x="152" y="25"/>
                      <a:pt x="153" y="25"/>
                    </a:cubicBezTo>
                    <a:cubicBezTo>
                      <a:pt x="153" y="25"/>
                      <a:pt x="153" y="25"/>
                      <a:pt x="153" y="25"/>
                    </a:cubicBezTo>
                    <a:cubicBezTo>
                      <a:pt x="154" y="25"/>
                      <a:pt x="154" y="25"/>
                      <a:pt x="154" y="25"/>
                    </a:cubicBezTo>
                    <a:cubicBezTo>
                      <a:pt x="154" y="24"/>
                      <a:pt x="154" y="24"/>
                      <a:pt x="154" y="24"/>
                    </a:cubicBezTo>
                    <a:cubicBezTo>
                      <a:pt x="155" y="24"/>
                      <a:pt x="155" y="24"/>
                      <a:pt x="155" y="23"/>
                    </a:cubicBezTo>
                    <a:cubicBezTo>
                      <a:pt x="156" y="23"/>
                      <a:pt x="156" y="22"/>
                      <a:pt x="156" y="20"/>
                    </a:cubicBezTo>
                    <a:cubicBezTo>
                      <a:pt x="155" y="19"/>
                      <a:pt x="155" y="19"/>
                      <a:pt x="154" y="18"/>
                    </a:cubicBezTo>
                    <a:cubicBezTo>
                      <a:pt x="148" y="14"/>
                      <a:pt x="148" y="14"/>
                      <a:pt x="148" y="14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8" y="21"/>
                      <a:pt x="148" y="21"/>
                      <a:pt x="148" y="21"/>
                    </a:cubicBezTo>
                    <a:cubicBezTo>
                      <a:pt x="148" y="21"/>
                      <a:pt x="149" y="21"/>
                      <a:pt x="149" y="20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8" y="21"/>
                      <a:pt x="148" y="21"/>
                      <a:pt x="148" y="21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8" y="21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8" y="22"/>
                      <a:pt x="150" y="22"/>
                      <a:pt x="153" y="22"/>
                    </a:cubicBezTo>
                    <a:cubicBezTo>
                      <a:pt x="157" y="22"/>
                      <a:pt x="162" y="23"/>
                      <a:pt x="167" y="23"/>
                    </a:cubicBezTo>
                    <a:cubicBezTo>
                      <a:pt x="169" y="24"/>
                      <a:pt x="171" y="24"/>
                      <a:pt x="173" y="24"/>
                    </a:cubicBezTo>
                    <a:cubicBezTo>
                      <a:pt x="173" y="24"/>
                      <a:pt x="174" y="24"/>
                      <a:pt x="174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7" y="24"/>
                      <a:pt x="179" y="23"/>
                      <a:pt x="179" y="21"/>
                    </a:cubicBezTo>
                    <a:cubicBezTo>
                      <a:pt x="180" y="20"/>
                      <a:pt x="179" y="18"/>
                      <a:pt x="177" y="17"/>
                    </a:cubicBezTo>
                    <a:cubicBezTo>
                      <a:pt x="175" y="15"/>
                      <a:pt x="175" y="15"/>
                      <a:pt x="175" y="15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3" y="23"/>
                      <a:pt x="173" y="23"/>
                      <a:pt x="173" y="23"/>
                    </a:cubicBezTo>
                    <a:cubicBezTo>
                      <a:pt x="196" y="18"/>
                      <a:pt x="196" y="18"/>
                      <a:pt x="196" y="18"/>
                    </a:cubicBezTo>
                    <a:cubicBezTo>
                      <a:pt x="198" y="18"/>
                      <a:pt x="199" y="17"/>
                      <a:pt x="199" y="15"/>
                    </a:cubicBezTo>
                    <a:cubicBezTo>
                      <a:pt x="200" y="14"/>
                      <a:pt x="199" y="12"/>
                      <a:pt x="197" y="11"/>
                    </a:cubicBezTo>
                    <a:cubicBezTo>
                      <a:pt x="195" y="9"/>
                      <a:pt x="195" y="9"/>
                      <a:pt x="195" y="9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6" y="15"/>
                      <a:pt x="196" y="15"/>
                      <a:pt x="196" y="15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6"/>
                      <a:pt x="194" y="16"/>
                      <a:pt x="194" y="16"/>
                    </a:cubicBezTo>
                    <a:cubicBezTo>
                      <a:pt x="195" y="16"/>
                      <a:pt x="195" y="16"/>
                      <a:pt x="196" y="15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6"/>
                      <a:pt x="194" y="16"/>
                      <a:pt x="194" y="16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7"/>
                      <a:pt x="194" y="17"/>
                      <a:pt x="194" y="17"/>
                    </a:cubicBezTo>
                    <a:cubicBezTo>
                      <a:pt x="194" y="17"/>
                      <a:pt x="194" y="17"/>
                      <a:pt x="194" y="16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7"/>
                      <a:pt x="194" y="17"/>
                      <a:pt x="194" y="17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4" y="17"/>
                      <a:pt x="194" y="17"/>
                      <a:pt x="194" y="17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4" y="17"/>
                      <a:pt x="199" y="16"/>
                      <a:pt x="204" y="16"/>
                    </a:cubicBezTo>
                    <a:cubicBezTo>
                      <a:pt x="207" y="16"/>
                      <a:pt x="209" y="15"/>
                      <a:pt x="211" y="15"/>
                    </a:cubicBezTo>
                    <a:cubicBezTo>
                      <a:pt x="212" y="15"/>
                      <a:pt x="213" y="15"/>
                      <a:pt x="213" y="15"/>
                    </a:cubicBezTo>
                    <a:cubicBezTo>
                      <a:pt x="214" y="15"/>
                      <a:pt x="214" y="15"/>
                      <a:pt x="214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6" y="14"/>
                      <a:pt x="216" y="14"/>
                      <a:pt x="216" y="14"/>
                    </a:cubicBezTo>
                    <a:cubicBezTo>
                      <a:pt x="216" y="14"/>
                      <a:pt x="216" y="14"/>
                      <a:pt x="217" y="13"/>
                    </a:cubicBezTo>
                    <a:cubicBezTo>
                      <a:pt x="218" y="12"/>
                      <a:pt x="218" y="11"/>
                      <a:pt x="218" y="10"/>
                    </a:cubicBezTo>
                    <a:cubicBezTo>
                      <a:pt x="217" y="9"/>
                      <a:pt x="217" y="8"/>
                      <a:pt x="216" y="7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0" y="13"/>
                      <a:pt x="210" y="13"/>
                      <a:pt x="210" y="13"/>
                    </a:cubicBezTo>
                    <a:cubicBezTo>
                      <a:pt x="236" y="14"/>
                      <a:pt x="236" y="14"/>
                      <a:pt x="236" y="14"/>
                    </a:cubicBezTo>
                    <a:cubicBezTo>
                      <a:pt x="238" y="14"/>
                      <a:pt x="239" y="12"/>
                      <a:pt x="240" y="11"/>
                    </a:cubicBezTo>
                    <a:cubicBezTo>
                      <a:pt x="240" y="9"/>
                      <a:pt x="239" y="7"/>
                      <a:pt x="238" y="6"/>
                    </a:cubicBezTo>
                    <a:cubicBezTo>
                      <a:pt x="231" y="2"/>
                      <a:pt x="231" y="2"/>
                      <a:pt x="231" y="2"/>
                    </a:cubicBezTo>
                    <a:cubicBezTo>
                      <a:pt x="229" y="5"/>
                      <a:pt x="229" y="5"/>
                      <a:pt x="229" y="5"/>
                    </a:cubicBezTo>
                    <a:cubicBezTo>
                      <a:pt x="229" y="9"/>
                      <a:pt x="229" y="9"/>
                      <a:pt x="229" y="9"/>
                    </a:cubicBezTo>
                    <a:cubicBezTo>
                      <a:pt x="229" y="9"/>
                      <a:pt x="235" y="10"/>
                      <a:pt x="241" y="11"/>
                    </a:cubicBezTo>
                    <a:cubicBezTo>
                      <a:pt x="244" y="11"/>
                      <a:pt x="247" y="11"/>
                      <a:pt x="250" y="11"/>
                    </a:cubicBezTo>
                    <a:cubicBezTo>
                      <a:pt x="253" y="12"/>
                      <a:pt x="255" y="12"/>
                      <a:pt x="256" y="12"/>
                    </a:cubicBezTo>
                    <a:cubicBezTo>
                      <a:pt x="257" y="12"/>
                      <a:pt x="257" y="12"/>
                      <a:pt x="257" y="12"/>
                    </a:cubicBezTo>
                    <a:cubicBezTo>
                      <a:pt x="257" y="12"/>
                      <a:pt x="258" y="12"/>
                      <a:pt x="258" y="12"/>
                    </a:cubicBezTo>
                    <a:cubicBezTo>
                      <a:pt x="258" y="12"/>
                      <a:pt x="258" y="11"/>
                      <a:pt x="259" y="11"/>
                    </a:cubicBezTo>
                    <a:cubicBezTo>
                      <a:pt x="259" y="11"/>
                      <a:pt x="260" y="11"/>
                      <a:pt x="260" y="10"/>
                    </a:cubicBezTo>
                    <a:cubicBezTo>
                      <a:pt x="261" y="9"/>
                      <a:pt x="261" y="8"/>
                      <a:pt x="261" y="7"/>
                    </a:cubicBezTo>
                    <a:cubicBezTo>
                      <a:pt x="261" y="6"/>
                      <a:pt x="260" y="5"/>
                      <a:pt x="259" y="4"/>
                    </a:cubicBezTo>
                    <a:cubicBezTo>
                      <a:pt x="254" y="1"/>
                      <a:pt x="254" y="1"/>
                      <a:pt x="254" y="1"/>
                    </a:cubicBezTo>
                    <a:cubicBezTo>
                      <a:pt x="252" y="0"/>
                      <a:pt x="249" y="0"/>
                      <a:pt x="248" y="2"/>
                    </a:cubicBezTo>
                    <a:cubicBezTo>
                      <a:pt x="247" y="4"/>
                      <a:pt x="248" y="7"/>
                      <a:pt x="250" y="8"/>
                    </a:cubicBezTo>
                    <a:cubicBezTo>
                      <a:pt x="255" y="11"/>
                      <a:pt x="255" y="11"/>
                      <a:pt x="255" y="11"/>
                    </a:cubicBezTo>
                    <a:cubicBezTo>
                      <a:pt x="257" y="8"/>
                      <a:pt x="257" y="8"/>
                      <a:pt x="257" y="8"/>
                    </a:cubicBezTo>
                    <a:cubicBezTo>
                      <a:pt x="254" y="6"/>
                      <a:pt x="254" y="6"/>
                      <a:pt x="254" y="6"/>
                    </a:cubicBezTo>
                    <a:cubicBezTo>
                      <a:pt x="257" y="8"/>
                      <a:pt x="257" y="8"/>
                      <a:pt x="257" y="8"/>
                    </a:cubicBezTo>
                    <a:cubicBezTo>
                      <a:pt x="255" y="4"/>
                      <a:pt x="255" y="4"/>
                      <a:pt x="255" y="4"/>
                    </a:cubicBezTo>
                    <a:cubicBezTo>
                      <a:pt x="255" y="4"/>
                      <a:pt x="254" y="5"/>
                      <a:pt x="254" y="6"/>
                    </a:cubicBezTo>
                    <a:cubicBezTo>
                      <a:pt x="257" y="8"/>
                      <a:pt x="257" y="8"/>
                      <a:pt x="257" y="8"/>
                    </a:cubicBezTo>
                    <a:cubicBezTo>
                      <a:pt x="255" y="4"/>
                      <a:pt x="255" y="4"/>
                      <a:pt x="255" y="4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6" y="4"/>
                      <a:pt x="256" y="4"/>
                      <a:pt x="255" y="4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4"/>
                      <a:pt x="257" y="4"/>
                      <a:pt x="257" y="4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4"/>
                      <a:pt x="257" y="4"/>
                      <a:pt x="257" y="4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6" y="4"/>
                      <a:pt x="253" y="4"/>
                      <a:pt x="251" y="3"/>
                    </a:cubicBezTo>
                    <a:cubicBezTo>
                      <a:pt x="247" y="3"/>
                      <a:pt x="241" y="3"/>
                      <a:pt x="237" y="2"/>
                    </a:cubicBezTo>
                    <a:cubicBezTo>
                      <a:pt x="233" y="2"/>
                      <a:pt x="230" y="1"/>
                      <a:pt x="230" y="1"/>
                    </a:cubicBezTo>
                    <a:cubicBezTo>
                      <a:pt x="228" y="1"/>
                      <a:pt x="226" y="2"/>
                      <a:pt x="225" y="4"/>
                    </a:cubicBezTo>
                    <a:cubicBezTo>
                      <a:pt x="225" y="6"/>
                      <a:pt x="225" y="8"/>
                      <a:pt x="227" y="9"/>
                    </a:cubicBezTo>
                    <a:cubicBezTo>
                      <a:pt x="234" y="13"/>
                      <a:pt x="234" y="13"/>
                      <a:pt x="234" y="13"/>
                    </a:cubicBezTo>
                    <a:cubicBezTo>
                      <a:pt x="236" y="10"/>
                      <a:pt x="236" y="10"/>
                      <a:pt x="236" y="10"/>
                    </a:cubicBezTo>
                    <a:cubicBezTo>
                      <a:pt x="236" y="6"/>
                      <a:pt x="236" y="6"/>
                      <a:pt x="236" y="6"/>
                    </a:cubicBezTo>
                    <a:cubicBezTo>
                      <a:pt x="211" y="5"/>
                      <a:pt x="211" y="5"/>
                      <a:pt x="211" y="5"/>
                    </a:cubicBezTo>
                    <a:cubicBezTo>
                      <a:pt x="209" y="5"/>
                      <a:pt x="207" y="6"/>
                      <a:pt x="207" y="8"/>
                    </a:cubicBezTo>
                    <a:cubicBezTo>
                      <a:pt x="206" y="9"/>
                      <a:pt x="207" y="11"/>
                      <a:pt x="208" y="12"/>
                    </a:cubicBezTo>
                    <a:cubicBezTo>
                      <a:pt x="212" y="14"/>
                      <a:pt x="212" y="14"/>
                      <a:pt x="212" y="14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8"/>
                      <a:pt x="211" y="8"/>
                      <a:pt x="210" y="9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1" y="8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2" y="7"/>
                      <a:pt x="211" y="7"/>
                    </a:cubicBezTo>
                    <a:cubicBezTo>
                      <a:pt x="209" y="7"/>
                      <a:pt x="204" y="8"/>
                      <a:pt x="200" y="8"/>
                    </a:cubicBezTo>
                    <a:cubicBezTo>
                      <a:pt x="198" y="8"/>
                      <a:pt x="196" y="8"/>
                      <a:pt x="195" y="9"/>
                    </a:cubicBezTo>
                    <a:cubicBezTo>
                      <a:pt x="194" y="9"/>
                      <a:pt x="193" y="9"/>
                      <a:pt x="193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9"/>
                      <a:pt x="190" y="9"/>
                      <a:pt x="190" y="9"/>
                    </a:cubicBezTo>
                    <a:cubicBezTo>
                      <a:pt x="190" y="10"/>
                      <a:pt x="190" y="10"/>
                      <a:pt x="189" y="11"/>
                    </a:cubicBezTo>
                    <a:cubicBezTo>
                      <a:pt x="189" y="12"/>
                      <a:pt x="188" y="13"/>
                      <a:pt x="189" y="14"/>
                    </a:cubicBezTo>
                    <a:cubicBezTo>
                      <a:pt x="189" y="15"/>
                      <a:pt x="190" y="16"/>
                      <a:pt x="190" y="16"/>
                    </a:cubicBezTo>
                    <a:cubicBezTo>
                      <a:pt x="193" y="18"/>
                      <a:pt x="193" y="18"/>
                      <a:pt x="193" y="18"/>
                    </a:cubicBezTo>
                    <a:cubicBezTo>
                      <a:pt x="195" y="14"/>
                      <a:pt x="195" y="14"/>
                      <a:pt x="195" y="14"/>
                    </a:cubicBezTo>
                    <a:cubicBezTo>
                      <a:pt x="195" y="11"/>
                      <a:pt x="195" y="11"/>
                      <a:pt x="195" y="11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70" y="15"/>
                      <a:pt x="169" y="16"/>
                      <a:pt x="169" y="18"/>
                    </a:cubicBezTo>
                    <a:cubicBezTo>
                      <a:pt x="169" y="20"/>
                      <a:pt x="169" y="21"/>
                      <a:pt x="171" y="22"/>
                    </a:cubicBezTo>
                    <a:cubicBezTo>
                      <a:pt x="173" y="24"/>
                      <a:pt x="173" y="24"/>
                      <a:pt x="173" y="24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4" y="16"/>
                      <a:pt x="168" y="16"/>
                      <a:pt x="162" y="15"/>
                    </a:cubicBezTo>
                    <a:cubicBezTo>
                      <a:pt x="159" y="15"/>
                      <a:pt x="156" y="14"/>
                      <a:pt x="153" y="14"/>
                    </a:cubicBezTo>
                    <a:cubicBezTo>
                      <a:pt x="150" y="14"/>
                      <a:pt x="148" y="14"/>
                      <a:pt x="147" y="14"/>
                    </a:cubicBezTo>
                    <a:cubicBezTo>
                      <a:pt x="146" y="14"/>
                      <a:pt x="146" y="14"/>
                      <a:pt x="146" y="14"/>
                    </a:cubicBezTo>
                    <a:cubicBezTo>
                      <a:pt x="146" y="14"/>
                      <a:pt x="145" y="14"/>
                      <a:pt x="145" y="14"/>
                    </a:cubicBezTo>
                    <a:cubicBezTo>
                      <a:pt x="145" y="14"/>
                      <a:pt x="144" y="14"/>
                      <a:pt x="144" y="14"/>
                    </a:cubicBezTo>
                    <a:cubicBezTo>
                      <a:pt x="144" y="14"/>
                      <a:pt x="143" y="15"/>
                      <a:pt x="143" y="16"/>
                    </a:cubicBezTo>
                    <a:cubicBezTo>
                      <a:pt x="141" y="17"/>
                      <a:pt x="142" y="20"/>
                      <a:pt x="144" y="21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48" y="19"/>
                      <a:pt x="148" y="19"/>
                      <a:pt x="148" y="19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9"/>
                      <a:pt x="148" y="19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49" y="18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49" y="18"/>
                    </a:cubicBezTo>
                    <a:cubicBezTo>
                      <a:pt x="146" y="19"/>
                      <a:pt x="141" y="20"/>
                      <a:pt x="136" y="21"/>
                    </a:cubicBezTo>
                    <a:cubicBezTo>
                      <a:pt x="132" y="22"/>
                      <a:pt x="128" y="23"/>
                      <a:pt x="128" y="23"/>
                    </a:cubicBezTo>
                    <a:cubicBezTo>
                      <a:pt x="126" y="23"/>
                      <a:pt x="125" y="25"/>
                      <a:pt x="125" y="26"/>
                    </a:cubicBezTo>
                    <a:cubicBezTo>
                      <a:pt x="125" y="28"/>
                      <a:pt x="125" y="29"/>
                      <a:pt x="127" y="30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30" y="28"/>
                      <a:pt x="130" y="28"/>
                      <a:pt x="130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3" y="41"/>
                      <a:pt x="123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19" y="56"/>
                      <a:pt x="119" y="58"/>
                      <a:pt x="121" y="59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0" y="72"/>
                      <a:pt x="120" y="74"/>
                      <a:pt x="122" y="75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15" y="85"/>
                      <a:pt x="115" y="85"/>
                      <a:pt x="115" y="85"/>
                    </a:cubicBezTo>
                    <a:cubicBezTo>
                      <a:pt x="114" y="87"/>
                      <a:pt x="115" y="89"/>
                      <a:pt x="117" y="90"/>
                    </a:cubicBezTo>
                    <a:cubicBezTo>
                      <a:pt x="118" y="91"/>
                      <a:pt x="118" y="91"/>
                      <a:pt x="118" y="91"/>
                    </a:cubicBezTo>
                    <a:cubicBezTo>
                      <a:pt x="118" y="103"/>
                      <a:pt x="118" y="103"/>
                      <a:pt x="118" y="103"/>
                    </a:cubicBezTo>
                    <a:cubicBezTo>
                      <a:pt x="118" y="105"/>
                      <a:pt x="118" y="106"/>
                      <a:pt x="120" y="107"/>
                    </a:cubicBezTo>
                    <a:cubicBezTo>
                      <a:pt x="122" y="108"/>
                      <a:pt x="122" y="108"/>
                      <a:pt x="122" y="108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2" y="102"/>
                      <a:pt x="122" y="102"/>
                      <a:pt x="122" y="10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09" y="113"/>
                      <a:pt x="109" y="114"/>
                      <a:pt x="109" y="115"/>
                    </a:cubicBezTo>
                    <a:cubicBezTo>
                      <a:pt x="109" y="116"/>
                      <a:pt x="109" y="118"/>
                      <a:pt x="111" y="118"/>
                    </a:cubicBezTo>
                    <a:cubicBezTo>
                      <a:pt x="112" y="119"/>
                      <a:pt x="112" y="119"/>
                      <a:pt x="112" y="119"/>
                    </a:cubicBezTo>
                    <a:cubicBezTo>
                      <a:pt x="114" y="116"/>
                      <a:pt x="114" y="116"/>
                      <a:pt x="114" y="116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3" y="117"/>
                      <a:pt x="92" y="119"/>
                      <a:pt x="92" y="120"/>
                    </a:cubicBezTo>
                    <a:cubicBezTo>
                      <a:pt x="91" y="122"/>
                      <a:pt x="92" y="123"/>
                      <a:pt x="93" y="124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98" y="122"/>
                      <a:pt x="98" y="122"/>
                      <a:pt x="98" y="122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7" y="127"/>
                      <a:pt x="77" y="129"/>
                    </a:cubicBezTo>
                    <a:cubicBezTo>
                      <a:pt x="77" y="130"/>
                      <a:pt x="78" y="132"/>
                      <a:pt x="79" y="132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79" y="127"/>
                      <a:pt x="79" y="127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80" y="126"/>
                      <a:pt x="79" y="126"/>
                    </a:cubicBezTo>
                    <a:cubicBezTo>
                      <a:pt x="76" y="127"/>
                      <a:pt x="70" y="128"/>
                      <a:pt x="65" y="128"/>
                    </a:cubicBezTo>
                    <a:cubicBezTo>
                      <a:pt x="62" y="129"/>
                      <a:pt x="60" y="129"/>
                      <a:pt x="58" y="129"/>
                    </a:cubicBezTo>
                    <a:cubicBezTo>
                      <a:pt x="57" y="129"/>
                      <a:pt x="56" y="129"/>
                      <a:pt x="56" y="129"/>
                    </a:cubicBezTo>
                    <a:cubicBezTo>
                      <a:pt x="55" y="130"/>
                      <a:pt x="55" y="130"/>
                      <a:pt x="55" y="130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2" y="131"/>
                    </a:cubicBezTo>
                    <a:cubicBezTo>
                      <a:pt x="51" y="132"/>
                      <a:pt x="51" y="133"/>
                      <a:pt x="51" y="134"/>
                    </a:cubicBezTo>
                    <a:cubicBezTo>
                      <a:pt x="52" y="135"/>
                      <a:pt x="52" y="136"/>
                      <a:pt x="53" y="137"/>
                    </a:cubicBezTo>
                    <a:cubicBezTo>
                      <a:pt x="58" y="140"/>
                      <a:pt x="58" y="140"/>
                      <a:pt x="58" y="140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7" y="133"/>
                      <a:pt x="57" y="133"/>
                      <a:pt x="56" y="134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9" y="136"/>
                      <a:pt x="59" y="136"/>
                      <a:pt x="59" y="136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9" y="136"/>
                      <a:pt x="59" y="136"/>
                      <a:pt x="59" y="136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3"/>
                    </a:cubicBezTo>
                    <a:cubicBezTo>
                      <a:pt x="54" y="134"/>
                      <a:pt x="50" y="136"/>
                      <a:pt x="46" y="137"/>
                    </a:cubicBezTo>
                    <a:cubicBezTo>
                      <a:pt x="42" y="139"/>
                      <a:pt x="39" y="140"/>
                      <a:pt x="39" y="140"/>
                    </a:cubicBezTo>
                    <a:cubicBezTo>
                      <a:pt x="38" y="141"/>
                      <a:pt x="37" y="142"/>
                      <a:pt x="37" y="143"/>
                    </a:cubicBezTo>
                    <a:cubicBezTo>
                      <a:pt x="37" y="145"/>
                      <a:pt x="37" y="146"/>
                      <a:pt x="39" y="147"/>
                    </a:cubicBezTo>
                    <a:cubicBezTo>
                      <a:pt x="40" y="148"/>
                      <a:pt x="40" y="148"/>
                      <a:pt x="40" y="148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1" y="141"/>
                      <a:pt x="41" y="141"/>
                      <a:pt x="41" y="141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5" y="148"/>
                      <a:pt x="24" y="149"/>
                      <a:pt x="24" y="151"/>
                    </a:cubicBezTo>
                    <a:cubicBezTo>
                      <a:pt x="24" y="152"/>
                      <a:pt x="25" y="154"/>
                      <a:pt x="26" y="155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26" y="150"/>
                      <a:pt x="26" y="150"/>
                      <a:pt x="26" y="150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7" y="149"/>
                      <a:pt x="27" y="149"/>
                      <a:pt x="26" y="150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8" y="148"/>
                      <a:pt x="28" y="148"/>
                      <a:pt x="27" y="148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8" y="148"/>
                      <a:pt x="26" y="148"/>
                      <a:pt x="24" y="148"/>
                    </a:cubicBezTo>
                    <a:cubicBezTo>
                      <a:pt x="20" y="147"/>
                      <a:pt x="16" y="147"/>
                      <a:pt x="12" y="146"/>
                    </a:cubicBezTo>
                    <a:cubicBezTo>
                      <a:pt x="8" y="146"/>
                      <a:pt x="5" y="145"/>
                      <a:pt x="5" y="145"/>
                    </a:cubicBezTo>
                    <a:cubicBezTo>
                      <a:pt x="3" y="145"/>
                      <a:pt x="1" y="146"/>
                      <a:pt x="1" y="148"/>
                    </a:cubicBezTo>
                    <a:cubicBezTo>
                      <a:pt x="0" y="150"/>
                      <a:pt x="1" y="152"/>
                      <a:pt x="2" y="153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8" y="162"/>
                      <a:pt x="20" y="162"/>
                      <a:pt x="21" y="160"/>
                    </a:cubicBezTo>
                    <a:cubicBezTo>
                      <a:pt x="22" y="158"/>
                      <a:pt x="22" y="155"/>
                      <a:pt x="20" y="15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42"/>
              <p:cNvSpPr/>
              <p:nvPr/>
            </p:nvSpPr>
            <p:spPr bwMode="auto">
              <a:xfrm>
                <a:off x="3490" y="1677"/>
                <a:ext cx="63" cy="114"/>
              </a:xfrm>
              <a:custGeom>
                <a:avLst/>
                <a:gdLst>
                  <a:gd name="T0" fmla="*/ 44 w 46"/>
                  <a:gd name="T1" fmla="*/ 76 h 84"/>
                  <a:gd name="T2" fmla="*/ 37 w 46"/>
                  <a:gd name="T3" fmla="*/ 72 h 84"/>
                  <a:gd name="T4" fmla="*/ 30 w 46"/>
                  <a:gd name="T5" fmla="*/ 49 h 84"/>
                  <a:gd name="T6" fmla="*/ 28 w 46"/>
                  <a:gd name="T7" fmla="*/ 47 h 84"/>
                  <a:gd name="T8" fmla="*/ 27 w 46"/>
                  <a:gd name="T9" fmla="*/ 46 h 84"/>
                  <a:gd name="T10" fmla="*/ 25 w 46"/>
                  <a:gd name="T11" fmla="*/ 50 h 84"/>
                  <a:gd name="T12" fmla="*/ 29 w 46"/>
                  <a:gd name="T13" fmla="*/ 49 h 84"/>
                  <a:gd name="T14" fmla="*/ 23 w 46"/>
                  <a:gd name="T15" fmla="*/ 31 h 84"/>
                  <a:gd name="T16" fmla="*/ 22 w 46"/>
                  <a:gd name="T17" fmla="*/ 29 h 84"/>
                  <a:gd name="T18" fmla="*/ 16 w 46"/>
                  <a:gd name="T19" fmla="*/ 25 h 84"/>
                  <a:gd name="T20" fmla="*/ 14 w 46"/>
                  <a:gd name="T21" fmla="*/ 28 h 84"/>
                  <a:gd name="T22" fmla="*/ 17 w 46"/>
                  <a:gd name="T23" fmla="*/ 31 h 84"/>
                  <a:gd name="T24" fmla="*/ 18 w 46"/>
                  <a:gd name="T25" fmla="*/ 29 h 84"/>
                  <a:gd name="T26" fmla="*/ 18 w 46"/>
                  <a:gd name="T27" fmla="*/ 28 h 84"/>
                  <a:gd name="T28" fmla="*/ 18 w 46"/>
                  <a:gd name="T29" fmla="*/ 27 h 84"/>
                  <a:gd name="T30" fmla="*/ 17 w 46"/>
                  <a:gd name="T31" fmla="*/ 23 h 84"/>
                  <a:gd name="T32" fmla="*/ 13 w 46"/>
                  <a:gd name="T33" fmla="*/ 7 h 84"/>
                  <a:gd name="T34" fmla="*/ 11 w 46"/>
                  <a:gd name="T35" fmla="*/ 4 h 84"/>
                  <a:gd name="T36" fmla="*/ 7 w 46"/>
                  <a:gd name="T37" fmla="*/ 2 h 84"/>
                  <a:gd name="T38" fmla="*/ 1 w 46"/>
                  <a:gd name="T39" fmla="*/ 3 h 84"/>
                  <a:gd name="T40" fmla="*/ 3 w 46"/>
                  <a:gd name="T41" fmla="*/ 8 h 84"/>
                  <a:gd name="T42" fmla="*/ 7 w 46"/>
                  <a:gd name="T43" fmla="*/ 11 h 84"/>
                  <a:gd name="T44" fmla="*/ 9 w 46"/>
                  <a:gd name="T45" fmla="*/ 8 h 84"/>
                  <a:gd name="T46" fmla="*/ 5 w 46"/>
                  <a:gd name="T47" fmla="*/ 9 h 84"/>
                  <a:gd name="T48" fmla="*/ 8 w 46"/>
                  <a:gd name="T49" fmla="*/ 18 h 84"/>
                  <a:gd name="T50" fmla="*/ 9 w 46"/>
                  <a:gd name="T51" fmla="*/ 25 h 84"/>
                  <a:gd name="T52" fmla="*/ 10 w 46"/>
                  <a:gd name="T53" fmla="*/ 28 h 84"/>
                  <a:gd name="T54" fmla="*/ 10 w 46"/>
                  <a:gd name="T55" fmla="*/ 28 h 84"/>
                  <a:gd name="T56" fmla="*/ 10 w 46"/>
                  <a:gd name="T57" fmla="*/ 29 h 84"/>
                  <a:gd name="T58" fmla="*/ 12 w 46"/>
                  <a:gd name="T59" fmla="*/ 28 h 84"/>
                  <a:gd name="T60" fmla="*/ 10 w 46"/>
                  <a:gd name="T61" fmla="*/ 28 h 84"/>
                  <a:gd name="T62" fmla="*/ 10 w 46"/>
                  <a:gd name="T63" fmla="*/ 29 h 84"/>
                  <a:gd name="T64" fmla="*/ 12 w 46"/>
                  <a:gd name="T65" fmla="*/ 28 h 84"/>
                  <a:gd name="T66" fmla="*/ 10 w 46"/>
                  <a:gd name="T67" fmla="*/ 28 h 84"/>
                  <a:gd name="T68" fmla="*/ 13 w 46"/>
                  <a:gd name="T69" fmla="*/ 28 h 84"/>
                  <a:gd name="T70" fmla="*/ 10 w 46"/>
                  <a:gd name="T71" fmla="*/ 28 h 84"/>
                  <a:gd name="T72" fmla="*/ 10 w 46"/>
                  <a:gd name="T73" fmla="*/ 28 h 84"/>
                  <a:gd name="T74" fmla="*/ 13 w 46"/>
                  <a:gd name="T75" fmla="*/ 28 h 84"/>
                  <a:gd name="T76" fmla="*/ 10 w 46"/>
                  <a:gd name="T77" fmla="*/ 28 h 84"/>
                  <a:gd name="T78" fmla="*/ 14 w 46"/>
                  <a:gd name="T79" fmla="*/ 28 h 84"/>
                  <a:gd name="T80" fmla="*/ 10 w 46"/>
                  <a:gd name="T81" fmla="*/ 26 h 84"/>
                  <a:gd name="T82" fmla="*/ 10 w 46"/>
                  <a:gd name="T83" fmla="*/ 28 h 84"/>
                  <a:gd name="T84" fmla="*/ 14 w 46"/>
                  <a:gd name="T85" fmla="*/ 28 h 84"/>
                  <a:gd name="T86" fmla="*/ 10 w 46"/>
                  <a:gd name="T87" fmla="*/ 26 h 84"/>
                  <a:gd name="T88" fmla="*/ 12 w 46"/>
                  <a:gd name="T89" fmla="*/ 32 h 84"/>
                  <a:gd name="T90" fmla="*/ 16 w 46"/>
                  <a:gd name="T91" fmla="*/ 35 h 84"/>
                  <a:gd name="T92" fmla="*/ 21 w 46"/>
                  <a:gd name="T93" fmla="*/ 51 h 84"/>
                  <a:gd name="T94" fmla="*/ 23 w 46"/>
                  <a:gd name="T95" fmla="*/ 53 h 84"/>
                  <a:gd name="T96" fmla="*/ 24 w 46"/>
                  <a:gd name="T97" fmla="*/ 54 h 84"/>
                  <a:gd name="T98" fmla="*/ 26 w 46"/>
                  <a:gd name="T99" fmla="*/ 51 h 84"/>
                  <a:gd name="T100" fmla="*/ 22 w 46"/>
                  <a:gd name="T101" fmla="*/ 52 h 84"/>
                  <a:gd name="T102" fmla="*/ 29 w 46"/>
                  <a:gd name="T103" fmla="*/ 76 h 84"/>
                  <a:gd name="T104" fmla="*/ 31 w 46"/>
                  <a:gd name="T105" fmla="*/ 78 h 84"/>
                  <a:gd name="T106" fmla="*/ 39 w 46"/>
                  <a:gd name="T107" fmla="*/ 83 h 84"/>
                  <a:gd name="T108" fmla="*/ 45 w 46"/>
                  <a:gd name="T109" fmla="*/ 82 h 84"/>
                  <a:gd name="T110" fmla="*/ 44 w 46"/>
                  <a:gd name="T111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" h="84">
                    <a:moveTo>
                      <a:pt x="44" y="76"/>
                    </a:moveTo>
                    <a:cubicBezTo>
                      <a:pt x="37" y="72"/>
                      <a:pt x="37" y="72"/>
                      <a:pt x="37" y="72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29" y="48"/>
                      <a:pt x="28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0"/>
                      <a:pt x="22" y="29"/>
                      <a:pt x="22" y="29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0"/>
                      <a:pt x="18" y="29"/>
                      <a:pt x="18" y="29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ubicBezTo>
                      <a:pt x="18" y="26"/>
                      <a:pt x="17" y="25"/>
                      <a:pt x="17" y="23"/>
                    </a:cubicBezTo>
                    <a:cubicBezTo>
                      <a:pt x="15" y="16"/>
                      <a:pt x="13" y="7"/>
                      <a:pt x="13" y="7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7" y="14"/>
                      <a:pt x="8" y="18"/>
                    </a:cubicBezTo>
                    <a:cubicBezTo>
                      <a:pt x="8" y="21"/>
                      <a:pt x="9" y="23"/>
                      <a:pt x="9" y="25"/>
                    </a:cubicBezTo>
                    <a:cubicBezTo>
                      <a:pt x="9" y="26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8"/>
                      <a:pt x="10" y="31"/>
                      <a:pt x="12" y="32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2" y="53"/>
                      <a:pt x="23" y="53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30" y="77"/>
                      <a:pt x="30" y="78"/>
                      <a:pt x="31" y="78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4"/>
                      <a:pt x="44" y="84"/>
                      <a:pt x="45" y="82"/>
                    </a:cubicBezTo>
                    <a:cubicBezTo>
                      <a:pt x="46" y="80"/>
                      <a:pt x="45" y="78"/>
                      <a:pt x="44" y="7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43"/>
              <p:cNvSpPr/>
              <p:nvPr/>
            </p:nvSpPr>
            <p:spPr bwMode="auto">
              <a:xfrm>
                <a:off x="3538" y="1708"/>
                <a:ext cx="363" cy="101"/>
              </a:xfrm>
              <a:custGeom>
                <a:avLst/>
                <a:gdLst>
                  <a:gd name="T0" fmla="*/ 38 w 267"/>
                  <a:gd name="T1" fmla="*/ 68 h 74"/>
                  <a:gd name="T2" fmla="*/ 30 w 267"/>
                  <a:gd name="T3" fmla="*/ 63 h 74"/>
                  <a:gd name="T4" fmla="*/ 57 w 267"/>
                  <a:gd name="T5" fmla="*/ 62 h 74"/>
                  <a:gd name="T6" fmla="*/ 57 w 267"/>
                  <a:gd name="T7" fmla="*/ 62 h 74"/>
                  <a:gd name="T8" fmla="*/ 57 w 267"/>
                  <a:gd name="T9" fmla="*/ 62 h 74"/>
                  <a:gd name="T10" fmla="*/ 57 w 267"/>
                  <a:gd name="T11" fmla="*/ 62 h 74"/>
                  <a:gd name="T12" fmla="*/ 57 w 267"/>
                  <a:gd name="T13" fmla="*/ 63 h 74"/>
                  <a:gd name="T14" fmla="*/ 57 w 267"/>
                  <a:gd name="T15" fmla="*/ 65 h 74"/>
                  <a:gd name="T16" fmla="*/ 93 w 267"/>
                  <a:gd name="T17" fmla="*/ 74 h 74"/>
                  <a:gd name="T18" fmla="*/ 99 w 267"/>
                  <a:gd name="T19" fmla="*/ 72 h 74"/>
                  <a:gd name="T20" fmla="*/ 89 w 267"/>
                  <a:gd name="T21" fmla="*/ 70 h 74"/>
                  <a:gd name="T22" fmla="*/ 119 w 267"/>
                  <a:gd name="T23" fmla="*/ 68 h 74"/>
                  <a:gd name="T24" fmla="*/ 125 w 267"/>
                  <a:gd name="T25" fmla="*/ 54 h 74"/>
                  <a:gd name="T26" fmla="*/ 125 w 267"/>
                  <a:gd name="T27" fmla="*/ 54 h 74"/>
                  <a:gd name="T28" fmla="*/ 125 w 267"/>
                  <a:gd name="T29" fmla="*/ 54 h 74"/>
                  <a:gd name="T30" fmla="*/ 137 w 267"/>
                  <a:gd name="T31" fmla="*/ 51 h 74"/>
                  <a:gd name="T32" fmla="*/ 140 w 267"/>
                  <a:gd name="T33" fmla="*/ 46 h 74"/>
                  <a:gd name="T34" fmla="*/ 144 w 267"/>
                  <a:gd name="T35" fmla="*/ 41 h 74"/>
                  <a:gd name="T36" fmla="*/ 144 w 267"/>
                  <a:gd name="T37" fmla="*/ 39 h 74"/>
                  <a:gd name="T38" fmla="*/ 149 w 267"/>
                  <a:gd name="T39" fmla="*/ 22 h 74"/>
                  <a:gd name="T40" fmla="*/ 161 w 267"/>
                  <a:gd name="T41" fmla="*/ 6 h 74"/>
                  <a:gd name="T42" fmla="*/ 186 w 267"/>
                  <a:gd name="T43" fmla="*/ 6 h 74"/>
                  <a:gd name="T44" fmla="*/ 177 w 267"/>
                  <a:gd name="T45" fmla="*/ 7 h 74"/>
                  <a:gd name="T46" fmla="*/ 176 w 267"/>
                  <a:gd name="T47" fmla="*/ 8 h 74"/>
                  <a:gd name="T48" fmla="*/ 175 w 267"/>
                  <a:gd name="T49" fmla="*/ 8 h 74"/>
                  <a:gd name="T50" fmla="*/ 175 w 267"/>
                  <a:gd name="T51" fmla="*/ 8 h 74"/>
                  <a:gd name="T52" fmla="*/ 181 w 267"/>
                  <a:gd name="T53" fmla="*/ 10 h 74"/>
                  <a:gd name="T54" fmla="*/ 264 w 267"/>
                  <a:gd name="T55" fmla="*/ 36 h 74"/>
                  <a:gd name="T56" fmla="*/ 262 w 267"/>
                  <a:gd name="T57" fmla="*/ 40 h 74"/>
                  <a:gd name="T58" fmla="*/ 178 w 267"/>
                  <a:gd name="T59" fmla="*/ 0 h 74"/>
                  <a:gd name="T60" fmla="*/ 171 w 267"/>
                  <a:gd name="T61" fmla="*/ 2 h 74"/>
                  <a:gd name="T62" fmla="*/ 159 w 267"/>
                  <a:gd name="T63" fmla="*/ 6 h 74"/>
                  <a:gd name="T64" fmla="*/ 161 w 267"/>
                  <a:gd name="T65" fmla="*/ 9 h 74"/>
                  <a:gd name="T66" fmla="*/ 150 w 267"/>
                  <a:gd name="T67" fmla="*/ 23 h 74"/>
                  <a:gd name="T68" fmla="*/ 140 w 267"/>
                  <a:gd name="T69" fmla="*/ 41 h 74"/>
                  <a:gd name="T70" fmla="*/ 129 w 267"/>
                  <a:gd name="T71" fmla="*/ 47 h 74"/>
                  <a:gd name="T72" fmla="*/ 133 w 267"/>
                  <a:gd name="T73" fmla="*/ 44 h 74"/>
                  <a:gd name="T74" fmla="*/ 133 w 267"/>
                  <a:gd name="T75" fmla="*/ 44 h 74"/>
                  <a:gd name="T76" fmla="*/ 133 w 267"/>
                  <a:gd name="T77" fmla="*/ 44 h 74"/>
                  <a:gd name="T78" fmla="*/ 127 w 267"/>
                  <a:gd name="T79" fmla="*/ 48 h 74"/>
                  <a:gd name="T80" fmla="*/ 122 w 267"/>
                  <a:gd name="T81" fmla="*/ 51 h 74"/>
                  <a:gd name="T82" fmla="*/ 123 w 267"/>
                  <a:gd name="T83" fmla="*/ 58 h 74"/>
                  <a:gd name="T84" fmla="*/ 119 w 267"/>
                  <a:gd name="T85" fmla="*/ 72 h 74"/>
                  <a:gd name="T86" fmla="*/ 88 w 267"/>
                  <a:gd name="T87" fmla="*/ 70 h 74"/>
                  <a:gd name="T88" fmla="*/ 94 w 267"/>
                  <a:gd name="T89" fmla="*/ 66 h 74"/>
                  <a:gd name="T90" fmla="*/ 95 w 267"/>
                  <a:gd name="T91" fmla="*/ 66 h 74"/>
                  <a:gd name="T92" fmla="*/ 95 w 267"/>
                  <a:gd name="T93" fmla="*/ 66 h 74"/>
                  <a:gd name="T94" fmla="*/ 95 w 267"/>
                  <a:gd name="T95" fmla="*/ 66 h 74"/>
                  <a:gd name="T96" fmla="*/ 93 w 267"/>
                  <a:gd name="T97" fmla="*/ 65 h 74"/>
                  <a:gd name="T98" fmla="*/ 58 w 267"/>
                  <a:gd name="T99" fmla="*/ 58 h 74"/>
                  <a:gd name="T100" fmla="*/ 55 w 267"/>
                  <a:gd name="T101" fmla="*/ 66 h 74"/>
                  <a:gd name="T102" fmla="*/ 27 w 267"/>
                  <a:gd name="T103" fmla="*/ 58 h 74"/>
                  <a:gd name="T104" fmla="*/ 4 w 267"/>
                  <a:gd name="T105" fmla="*/ 57 h 74"/>
                  <a:gd name="T106" fmla="*/ 7 w 267"/>
                  <a:gd name="T107" fmla="*/ 5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" h="74">
                    <a:moveTo>
                      <a:pt x="7" y="58"/>
                    </a:moveTo>
                    <a:cubicBezTo>
                      <a:pt x="6" y="57"/>
                      <a:pt x="6" y="57"/>
                      <a:pt x="6" y="57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9"/>
                      <a:pt x="42" y="68"/>
                      <a:pt x="42" y="66"/>
                    </a:cubicBezTo>
                    <a:cubicBezTo>
                      <a:pt x="43" y="64"/>
                      <a:pt x="42" y="62"/>
                      <a:pt x="41" y="61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7" y="72"/>
                      <a:pt x="69" y="71"/>
                      <a:pt x="69" y="69"/>
                    </a:cubicBezTo>
                    <a:cubicBezTo>
                      <a:pt x="70" y="67"/>
                      <a:pt x="70" y="65"/>
                      <a:pt x="68" y="64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60" y="65"/>
                      <a:pt x="61" y="64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6"/>
                      <a:pt x="59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8" y="66"/>
                      <a:pt x="59" y="67"/>
                    </a:cubicBezTo>
                    <a:cubicBezTo>
                      <a:pt x="63" y="67"/>
                      <a:pt x="71" y="69"/>
                      <a:pt x="79" y="71"/>
                    </a:cubicBezTo>
                    <a:cubicBezTo>
                      <a:pt x="83" y="72"/>
                      <a:pt x="86" y="72"/>
                      <a:pt x="89" y="73"/>
                    </a:cubicBezTo>
                    <a:cubicBezTo>
                      <a:pt x="91" y="73"/>
                      <a:pt x="92" y="73"/>
                      <a:pt x="93" y="74"/>
                    </a:cubicBezTo>
                    <a:cubicBezTo>
                      <a:pt x="93" y="74"/>
                      <a:pt x="94" y="74"/>
                      <a:pt x="94" y="74"/>
                    </a:cubicBezTo>
                    <a:cubicBezTo>
                      <a:pt x="94" y="74"/>
                      <a:pt x="95" y="74"/>
                      <a:pt x="95" y="74"/>
                    </a:cubicBez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4"/>
                      <a:pt x="96" y="74"/>
                      <a:pt x="97" y="74"/>
                    </a:cubicBezTo>
                    <a:cubicBezTo>
                      <a:pt x="97" y="73"/>
                      <a:pt x="98" y="73"/>
                      <a:pt x="99" y="72"/>
                    </a:cubicBezTo>
                    <a:cubicBezTo>
                      <a:pt x="99" y="71"/>
                      <a:pt x="99" y="70"/>
                      <a:pt x="99" y="69"/>
                    </a:cubicBezTo>
                    <a:cubicBezTo>
                      <a:pt x="99" y="68"/>
                      <a:pt x="98" y="67"/>
                      <a:pt x="97" y="66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89" y="70"/>
                      <a:pt x="89" y="70"/>
                      <a:pt x="89" y="70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22" y="73"/>
                      <a:pt x="124" y="71"/>
                      <a:pt x="124" y="70"/>
                    </a:cubicBezTo>
                    <a:cubicBezTo>
                      <a:pt x="125" y="68"/>
                      <a:pt x="124" y="66"/>
                      <a:pt x="123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9" y="56"/>
                      <a:pt x="129" y="56"/>
                      <a:pt x="129" y="56"/>
                    </a:cubicBezTo>
                    <a:cubicBezTo>
                      <a:pt x="130" y="54"/>
                      <a:pt x="129" y="52"/>
                      <a:pt x="128" y="51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8" y="56"/>
                      <a:pt x="128" y="56"/>
                      <a:pt x="128" y="56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8" y="56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8" y="57"/>
                      <a:pt x="130" y="55"/>
                      <a:pt x="133" y="53"/>
                    </a:cubicBezTo>
                    <a:cubicBezTo>
                      <a:pt x="134" y="53"/>
                      <a:pt x="135" y="52"/>
                      <a:pt x="136" y="51"/>
                    </a:cubicBezTo>
                    <a:cubicBezTo>
                      <a:pt x="137" y="51"/>
                      <a:pt x="137" y="51"/>
                      <a:pt x="137" y="51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40" y="48"/>
                      <a:pt x="140" y="47"/>
                      <a:pt x="140" y="46"/>
                    </a:cubicBezTo>
                    <a:cubicBezTo>
                      <a:pt x="139" y="45"/>
                      <a:pt x="139" y="44"/>
                      <a:pt x="138" y="43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3" y="47"/>
                      <a:pt x="133" y="47"/>
                      <a:pt x="133" y="47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5" y="40"/>
                      <a:pt x="146" y="39"/>
                      <a:pt x="146" y="37"/>
                    </a:cubicBezTo>
                    <a:cubicBezTo>
                      <a:pt x="146" y="36"/>
                      <a:pt x="145" y="35"/>
                      <a:pt x="144" y="34"/>
                    </a:cubicBezTo>
                    <a:cubicBezTo>
                      <a:pt x="142" y="33"/>
                      <a:pt x="142" y="33"/>
                      <a:pt x="142" y="33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53" y="25"/>
                      <a:pt x="153" y="25"/>
                      <a:pt x="153" y="25"/>
                    </a:cubicBezTo>
                    <a:cubicBezTo>
                      <a:pt x="154" y="25"/>
                      <a:pt x="154" y="23"/>
                      <a:pt x="154" y="22"/>
                    </a:cubicBezTo>
                    <a:cubicBezTo>
                      <a:pt x="154" y="21"/>
                      <a:pt x="153" y="20"/>
                      <a:pt x="152" y="20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65" y="15"/>
                      <a:pt x="165" y="15"/>
                      <a:pt x="165" y="15"/>
                    </a:cubicBezTo>
                    <a:cubicBezTo>
                      <a:pt x="166" y="15"/>
                      <a:pt x="167" y="13"/>
                      <a:pt x="167" y="12"/>
                    </a:cubicBezTo>
                    <a:cubicBezTo>
                      <a:pt x="167" y="11"/>
                      <a:pt x="166" y="9"/>
                      <a:pt x="165" y="9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6" y="13"/>
                      <a:pt x="187" y="12"/>
                      <a:pt x="188" y="10"/>
                    </a:cubicBezTo>
                    <a:cubicBezTo>
                      <a:pt x="188" y="9"/>
                      <a:pt x="188" y="7"/>
                      <a:pt x="186" y="6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7" y="7"/>
                      <a:pt x="178" y="6"/>
                      <a:pt x="178" y="6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6" y="7"/>
                      <a:pt x="176" y="7"/>
                      <a:pt x="177" y="7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6" y="8"/>
                      <a:pt x="178" y="9"/>
                      <a:pt x="181" y="10"/>
                    </a:cubicBezTo>
                    <a:cubicBezTo>
                      <a:pt x="191" y="14"/>
                      <a:pt x="211" y="22"/>
                      <a:pt x="228" y="29"/>
                    </a:cubicBezTo>
                    <a:cubicBezTo>
                      <a:pt x="237" y="33"/>
                      <a:pt x="245" y="37"/>
                      <a:pt x="251" y="39"/>
                    </a:cubicBezTo>
                    <a:cubicBezTo>
                      <a:pt x="257" y="42"/>
                      <a:pt x="261" y="43"/>
                      <a:pt x="261" y="43"/>
                    </a:cubicBezTo>
                    <a:cubicBezTo>
                      <a:pt x="262" y="44"/>
                      <a:pt x="265" y="43"/>
                      <a:pt x="266" y="42"/>
                    </a:cubicBezTo>
                    <a:cubicBezTo>
                      <a:pt x="267" y="40"/>
                      <a:pt x="266" y="37"/>
                      <a:pt x="264" y="36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5"/>
                      <a:pt x="244" y="26"/>
                      <a:pt x="242" y="27"/>
                    </a:cubicBezTo>
                    <a:cubicBezTo>
                      <a:pt x="241" y="29"/>
                      <a:pt x="242" y="32"/>
                      <a:pt x="244" y="33"/>
                    </a:cubicBezTo>
                    <a:cubicBezTo>
                      <a:pt x="260" y="43"/>
                      <a:pt x="260" y="43"/>
                      <a:pt x="260" y="43"/>
                    </a:cubicBezTo>
                    <a:cubicBezTo>
                      <a:pt x="262" y="40"/>
                      <a:pt x="262" y="40"/>
                      <a:pt x="262" y="40"/>
                    </a:cubicBezTo>
                    <a:cubicBezTo>
                      <a:pt x="264" y="36"/>
                      <a:pt x="264" y="36"/>
                      <a:pt x="264" y="36"/>
                    </a:cubicBezTo>
                    <a:cubicBezTo>
                      <a:pt x="264" y="36"/>
                      <a:pt x="243" y="27"/>
                      <a:pt x="222" y="18"/>
                    </a:cubicBezTo>
                    <a:cubicBezTo>
                      <a:pt x="211" y="13"/>
                      <a:pt x="201" y="9"/>
                      <a:pt x="192" y="6"/>
                    </a:cubicBezTo>
                    <a:cubicBezTo>
                      <a:pt x="188" y="4"/>
                      <a:pt x="184" y="2"/>
                      <a:pt x="182" y="1"/>
                    </a:cubicBezTo>
                    <a:cubicBezTo>
                      <a:pt x="180" y="1"/>
                      <a:pt x="179" y="0"/>
                      <a:pt x="178" y="0"/>
                    </a:cubicBezTo>
                    <a:cubicBezTo>
                      <a:pt x="178" y="0"/>
                      <a:pt x="177" y="0"/>
                      <a:pt x="177" y="0"/>
                    </a:cubicBezTo>
                    <a:cubicBezTo>
                      <a:pt x="176" y="0"/>
                      <a:pt x="176" y="0"/>
                      <a:pt x="175" y="0"/>
                    </a:cubicBezTo>
                    <a:cubicBezTo>
                      <a:pt x="175" y="0"/>
                      <a:pt x="174" y="0"/>
                      <a:pt x="174" y="0"/>
                    </a:cubicBezTo>
                    <a:cubicBezTo>
                      <a:pt x="174" y="0"/>
                      <a:pt x="173" y="0"/>
                      <a:pt x="173" y="0"/>
                    </a:cubicBezTo>
                    <a:cubicBezTo>
                      <a:pt x="172" y="1"/>
                      <a:pt x="172" y="1"/>
                      <a:pt x="171" y="2"/>
                    </a:cubicBezTo>
                    <a:cubicBezTo>
                      <a:pt x="170" y="3"/>
                      <a:pt x="171" y="6"/>
                      <a:pt x="173" y="7"/>
                    </a:cubicBezTo>
                    <a:cubicBezTo>
                      <a:pt x="182" y="13"/>
                      <a:pt x="182" y="13"/>
                      <a:pt x="182" y="13"/>
                    </a:cubicBezTo>
                    <a:cubicBezTo>
                      <a:pt x="184" y="9"/>
                      <a:pt x="184" y="9"/>
                      <a:pt x="184" y="9"/>
                    </a:cubicBezTo>
                    <a:cubicBezTo>
                      <a:pt x="184" y="5"/>
                      <a:pt x="184" y="5"/>
                      <a:pt x="184" y="5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7" y="6"/>
                      <a:pt x="156" y="7"/>
                      <a:pt x="155" y="9"/>
                    </a:cubicBezTo>
                    <a:cubicBezTo>
                      <a:pt x="155" y="10"/>
                      <a:pt x="156" y="12"/>
                      <a:pt x="157" y="13"/>
                    </a:cubicBezTo>
                    <a:cubicBezTo>
                      <a:pt x="161" y="16"/>
                      <a:pt x="161" y="16"/>
                      <a:pt x="161" y="16"/>
                    </a:cubicBezTo>
                    <a:cubicBezTo>
                      <a:pt x="163" y="12"/>
                      <a:pt x="163" y="12"/>
                      <a:pt x="163" y="12"/>
                    </a:cubicBezTo>
                    <a:cubicBezTo>
                      <a:pt x="161" y="9"/>
                      <a:pt x="161" y="9"/>
                      <a:pt x="161" y="9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146" y="20"/>
                      <a:pt x="145" y="21"/>
                      <a:pt x="145" y="23"/>
                    </a:cubicBezTo>
                    <a:cubicBezTo>
                      <a:pt x="145" y="24"/>
                      <a:pt x="146" y="25"/>
                      <a:pt x="147" y="26"/>
                    </a:cubicBezTo>
                    <a:cubicBezTo>
                      <a:pt x="148" y="26"/>
                      <a:pt x="148" y="26"/>
                      <a:pt x="148" y="26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47" y="21"/>
                      <a:pt x="147" y="21"/>
                      <a:pt x="147" y="21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6" y="35"/>
                      <a:pt x="136" y="36"/>
                      <a:pt x="136" y="37"/>
                    </a:cubicBezTo>
                    <a:cubicBezTo>
                      <a:pt x="137" y="38"/>
                      <a:pt x="137" y="39"/>
                      <a:pt x="138" y="40"/>
                    </a:cubicBezTo>
                    <a:cubicBezTo>
                      <a:pt x="140" y="41"/>
                      <a:pt x="140" y="41"/>
                      <a:pt x="140" y="41"/>
                    </a:cubicBezTo>
                    <a:cubicBezTo>
                      <a:pt x="142" y="37"/>
                      <a:pt x="142" y="37"/>
                      <a:pt x="142" y="37"/>
                    </a:cubicBezTo>
                    <a:cubicBezTo>
                      <a:pt x="140" y="34"/>
                      <a:pt x="140" y="34"/>
                      <a:pt x="140" y="34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8" y="41"/>
                      <a:pt x="127" y="42"/>
                      <a:pt x="127" y="44"/>
                    </a:cubicBezTo>
                    <a:cubicBezTo>
                      <a:pt x="127" y="45"/>
                      <a:pt x="127" y="46"/>
                      <a:pt x="129" y="47"/>
                    </a:cubicBezTo>
                    <a:cubicBezTo>
                      <a:pt x="134" y="50"/>
                      <a:pt x="134" y="50"/>
                      <a:pt x="134" y="50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2" y="45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6"/>
                      <a:pt x="135" y="46"/>
                      <a:pt x="135" y="46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6"/>
                      <a:pt x="135" y="46"/>
                      <a:pt x="135" y="46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1" y="45"/>
                      <a:pt x="129" y="47"/>
                      <a:pt x="127" y="48"/>
                    </a:cubicBezTo>
                    <a:cubicBezTo>
                      <a:pt x="125" y="48"/>
                      <a:pt x="124" y="49"/>
                      <a:pt x="124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1" y="51"/>
                      <a:pt x="121" y="52"/>
                    </a:cubicBezTo>
                    <a:cubicBezTo>
                      <a:pt x="121" y="52"/>
                      <a:pt x="120" y="54"/>
                      <a:pt x="121" y="55"/>
                    </a:cubicBezTo>
                    <a:cubicBezTo>
                      <a:pt x="121" y="56"/>
                      <a:pt x="121" y="57"/>
                      <a:pt x="122" y="57"/>
                    </a:cubicBezTo>
                    <a:cubicBezTo>
                      <a:pt x="123" y="58"/>
                      <a:pt x="123" y="58"/>
                      <a:pt x="123" y="58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5" y="68"/>
                      <a:pt x="116" y="70"/>
                      <a:pt x="117" y="71"/>
                    </a:cubicBezTo>
                    <a:cubicBezTo>
                      <a:pt x="119" y="72"/>
                      <a:pt x="119" y="72"/>
                      <a:pt x="119" y="72"/>
                    </a:cubicBezTo>
                    <a:cubicBezTo>
                      <a:pt x="121" y="68"/>
                      <a:pt x="121" y="68"/>
                      <a:pt x="121" y="68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88" y="62"/>
                      <a:pt x="86" y="63"/>
                      <a:pt x="86" y="65"/>
                    </a:cubicBezTo>
                    <a:cubicBezTo>
                      <a:pt x="85" y="67"/>
                      <a:pt x="86" y="69"/>
                      <a:pt x="88" y="70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4" y="66"/>
                      <a:pt x="94" y="66"/>
                      <a:pt x="94" y="66"/>
                    </a:cubicBezTo>
                    <a:cubicBezTo>
                      <a:pt x="93" y="66"/>
                      <a:pt x="93" y="67"/>
                      <a:pt x="92" y="68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4" y="66"/>
                      <a:pt x="94" y="66"/>
                      <a:pt x="94" y="66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4" y="66"/>
                      <a:pt x="94" y="66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4" y="66"/>
                      <a:pt x="93" y="65"/>
                    </a:cubicBezTo>
                    <a:cubicBezTo>
                      <a:pt x="88" y="65"/>
                      <a:pt x="80" y="63"/>
                      <a:pt x="73" y="61"/>
                    </a:cubicBezTo>
                    <a:cubicBezTo>
                      <a:pt x="69" y="61"/>
                      <a:pt x="65" y="60"/>
                      <a:pt x="63" y="59"/>
                    </a:cubicBezTo>
                    <a:cubicBezTo>
                      <a:pt x="62" y="59"/>
                      <a:pt x="60" y="59"/>
                      <a:pt x="60" y="59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6" y="58"/>
                      <a:pt x="56" y="58"/>
                      <a:pt x="56" y="59"/>
                    </a:cubicBezTo>
                    <a:cubicBezTo>
                      <a:pt x="55" y="59"/>
                      <a:pt x="55" y="59"/>
                      <a:pt x="54" y="60"/>
                    </a:cubicBezTo>
                    <a:cubicBezTo>
                      <a:pt x="53" y="62"/>
                      <a:pt x="53" y="65"/>
                      <a:pt x="55" y="66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7" y="64"/>
                      <a:pt x="67" y="64"/>
                      <a:pt x="67" y="64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0" y="55"/>
                      <a:pt x="28" y="56"/>
                      <a:pt x="27" y="58"/>
                    </a:cubicBezTo>
                    <a:cubicBezTo>
                      <a:pt x="26" y="60"/>
                      <a:pt x="27" y="62"/>
                      <a:pt x="28" y="63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3" y="57"/>
                      <a:pt x="1" y="58"/>
                      <a:pt x="0" y="59"/>
                    </a:cubicBezTo>
                    <a:cubicBezTo>
                      <a:pt x="0" y="61"/>
                      <a:pt x="0" y="63"/>
                      <a:pt x="2" y="64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5" y="66"/>
                      <a:pt x="7" y="66"/>
                      <a:pt x="9" y="64"/>
                    </a:cubicBezTo>
                    <a:cubicBezTo>
                      <a:pt x="10" y="62"/>
                      <a:pt x="9" y="59"/>
                      <a:pt x="7" y="5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44"/>
              <p:cNvSpPr/>
              <p:nvPr/>
            </p:nvSpPr>
            <p:spPr bwMode="auto">
              <a:xfrm>
                <a:off x="3927" y="1771"/>
                <a:ext cx="106" cy="205"/>
              </a:xfrm>
              <a:custGeom>
                <a:avLst/>
                <a:gdLst>
                  <a:gd name="T0" fmla="*/ 78 w 78"/>
                  <a:gd name="T1" fmla="*/ 145 h 151"/>
                  <a:gd name="T2" fmla="*/ 76 w 78"/>
                  <a:gd name="T3" fmla="*/ 144 h 151"/>
                  <a:gd name="T4" fmla="*/ 60 w 78"/>
                  <a:gd name="T5" fmla="*/ 134 h 151"/>
                  <a:gd name="T6" fmla="*/ 52 w 78"/>
                  <a:gd name="T7" fmla="*/ 129 h 151"/>
                  <a:gd name="T8" fmla="*/ 51 w 78"/>
                  <a:gd name="T9" fmla="*/ 128 h 151"/>
                  <a:gd name="T10" fmla="*/ 52 w 78"/>
                  <a:gd name="T11" fmla="*/ 129 h 151"/>
                  <a:gd name="T12" fmla="*/ 50 w 78"/>
                  <a:gd name="T13" fmla="*/ 130 h 151"/>
                  <a:gd name="T14" fmla="*/ 49 w 78"/>
                  <a:gd name="T15" fmla="*/ 131 h 151"/>
                  <a:gd name="T16" fmla="*/ 52 w 78"/>
                  <a:gd name="T17" fmla="*/ 129 h 151"/>
                  <a:gd name="T18" fmla="*/ 52 w 78"/>
                  <a:gd name="T19" fmla="*/ 129 h 151"/>
                  <a:gd name="T20" fmla="*/ 53 w 78"/>
                  <a:gd name="T21" fmla="*/ 131 h 151"/>
                  <a:gd name="T22" fmla="*/ 49 w 78"/>
                  <a:gd name="T23" fmla="*/ 131 h 151"/>
                  <a:gd name="T24" fmla="*/ 49 w 78"/>
                  <a:gd name="T25" fmla="*/ 131 h 151"/>
                  <a:gd name="T26" fmla="*/ 53 w 78"/>
                  <a:gd name="T27" fmla="*/ 131 h 151"/>
                  <a:gd name="T28" fmla="*/ 52 w 78"/>
                  <a:gd name="T29" fmla="*/ 134 h 151"/>
                  <a:gd name="T30" fmla="*/ 10 w 78"/>
                  <a:gd name="T31" fmla="*/ 87 h 151"/>
                  <a:gd name="T32" fmla="*/ 9 w 78"/>
                  <a:gd name="T33" fmla="*/ 86 h 151"/>
                  <a:gd name="T34" fmla="*/ 11 w 78"/>
                  <a:gd name="T35" fmla="*/ 73 h 151"/>
                  <a:gd name="T36" fmla="*/ 7 w 78"/>
                  <a:gd name="T37" fmla="*/ 76 h 151"/>
                  <a:gd name="T38" fmla="*/ 12 w 78"/>
                  <a:gd name="T39" fmla="*/ 62 h 151"/>
                  <a:gd name="T40" fmla="*/ 10 w 78"/>
                  <a:gd name="T41" fmla="*/ 58 h 151"/>
                  <a:gd name="T42" fmla="*/ 11 w 78"/>
                  <a:gd name="T43" fmla="*/ 63 h 151"/>
                  <a:gd name="T44" fmla="*/ 15 w 78"/>
                  <a:gd name="T45" fmla="*/ 42 h 151"/>
                  <a:gd name="T46" fmla="*/ 17 w 78"/>
                  <a:gd name="T47" fmla="*/ 34 h 151"/>
                  <a:gd name="T48" fmla="*/ 15 w 78"/>
                  <a:gd name="T49" fmla="*/ 29 h 151"/>
                  <a:gd name="T50" fmla="*/ 16 w 78"/>
                  <a:gd name="T51" fmla="*/ 34 h 151"/>
                  <a:gd name="T52" fmla="*/ 20 w 78"/>
                  <a:gd name="T53" fmla="*/ 20 h 151"/>
                  <a:gd name="T54" fmla="*/ 18 w 78"/>
                  <a:gd name="T55" fmla="*/ 23 h 151"/>
                  <a:gd name="T56" fmla="*/ 19 w 78"/>
                  <a:gd name="T57" fmla="*/ 8 h 151"/>
                  <a:gd name="T58" fmla="*/ 10 w 78"/>
                  <a:gd name="T59" fmla="*/ 1 h 151"/>
                  <a:gd name="T60" fmla="*/ 6 w 78"/>
                  <a:gd name="T61" fmla="*/ 8 h 151"/>
                  <a:gd name="T62" fmla="*/ 14 w 78"/>
                  <a:gd name="T63" fmla="*/ 23 h 151"/>
                  <a:gd name="T64" fmla="*/ 16 w 78"/>
                  <a:gd name="T65" fmla="*/ 27 h 151"/>
                  <a:gd name="T66" fmla="*/ 15 w 78"/>
                  <a:gd name="T67" fmla="*/ 21 h 151"/>
                  <a:gd name="T68" fmla="*/ 11 w 78"/>
                  <a:gd name="T69" fmla="*/ 36 h 151"/>
                  <a:gd name="T70" fmla="*/ 14 w 78"/>
                  <a:gd name="T71" fmla="*/ 33 h 151"/>
                  <a:gd name="T72" fmla="*/ 6 w 78"/>
                  <a:gd name="T73" fmla="*/ 42 h 151"/>
                  <a:gd name="T74" fmla="*/ 8 w 78"/>
                  <a:gd name="T75" fmla="*/ 47 h 151"/>
                  <a:gd name="T76" fmla="*/ 5 w 78"/>
                  <a:gd name="T77" fmla="*/ 65 h 151"/>
                  <a:gd name="T78" fmla="*/ 8 w 78"/>
                  <a:gd name="T79" fmla="*/ 62 h 151"/>
                  <a:gd name="T80" fmla="*/ 3 w 78"/>
                  <a:gd name="T81" fmla="*/ 76 h 151"/>
                  <a:gd name="T82" fmla="*/ 7 w 78"/>
                  <a:gd name="T83" fmla="*/ 80 h 151"/>
                  <a:gd name="T84" fmla="*/ 5 w 78"/>
                  <a:gd name="T85" fmla="*/ 75 h 151"/>
                  <a:gd name="T86" fmla="*/ 2 w 78"/>
                  <a:gd name="T87" fmla="*/ 91 h 151"/>
                  <a:gd name="T88" fmla="*/ 46 w 78"/>
                  <a:gd name="T89" fmla="*/ 134 h 151"/>
                  <a:gd name="T90" fmla="*/ 45 w 78"/>
                  <a:gd name="T91" fmla="*/ 129 h 151"/>
                  <a:gd name="T92" fmla="*/ 45 w 78"/>
                  <a:gd name="T93" fmla="*/ 133 h 151"/>
                  <a:gd name="T94" fmla="*/ 47 w 78"/>
                  <a:gd name="T95" fmla="*/ 135 h 151"/>
                  <a:gd name="T96" fmla="*/ 65 w 78"/>
                  <a:gd name="T97" fmla="*/ 146 h 151"/>
                  <a:gd name="T98" fmla="*/ 71 w 78"/>
                  <a:gd name="T99" fmla="*/ 150 h 151"/>
                  <a:gd name="T100" fmla="*/ 72 w 78"/>
                  <a:gd name="T101" fmla="*/ 150 h 151"/>
                  <a:gd name="T102" fmla="*/ 71 w 78"/>
                  <a:gd name="T103" fmla="*/ 150 h 151"/>
                  <a:gd name="T104" fmla="*/ 73 w 78"/>
                  <a:gd name="T105" fmla="*/ 148 h 151"/>
                  <a:gd name="T106" fmla="*/ 74 w 78"/>
                  <a:gd name="T107" fmla="*/ 147 h 151"/>
                  <a:gd name="T108" fmla="*/ 71 w 78"/>
                  <a:gd name="T109" fmla="*/ 150 h 151"/>
                  <a:gd name="T110" fmla="*/ 71 w 78"/>
                  <a:gd name="T111" fmla="*/ 150 h 151"/>
                  <a:gd name="T112" fmla="*/ 70 w 78"/>
                  <a:gd name="T113" fmla="*/ 149 h 151"/>
                  <a:gd name="T114" fmla="*/ 74 w 78"/>
                  <a:gd name="T115" fmla="*/ 147 h 151"/>
                  <a:gd name="T116" fmla="*/ 74 w 78"/>
                  <a:gd name="T117" fmla="*/ 147 h 151"/>
                  <a:gd name="T118" fmla="*/ 70 w 78"/>
                  <a:gd name="T119" fmla="*/ 149 h 151"/>
                  <a:gd name="T120" fmla="*/ 70 w 78"/>
                  <a:gd name="T121" fmla="*/ 147 h 151"/>
                  <a:gd name="T122" fmla="*/ 78 w 78"/>
                  <a:gd name="T123" fmla="*/ 14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" h="151">
                    <a:moveTo>
                      <a:pt x="78" y="147"/>
                    </a:moveTo>
                    <a:cubicBezTo>
                      <a:pt x="78" y="146"/>
                      <a:pt x="78" y="145"/>
                      <a:pt x="78" y="145"/>
                    </a:cubicBezTo>
                    <a:cubicBezTo>
                      <a:pt x="77" y="144"/>
                      <a:pt x="77" y="144"/>
                      <a:pt x="77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3"/>
                      <a:pt x="75" y="143"/>
                      <a:pt x="74" y="142"/>
                    </a:cubicBezTo>
                    <a:cubicBezTo>
                      <a:pt x="71" y="140"/>
                      <a:pt x="65" y="137"/>
                      <a:pt x="60" y="134"/>
                    </a:cubicBezTo>
                    <a:cubicBezTo>
                      <a:pt x="58" y="132"/>
                      <a:pt x="55" y="131"/>
                      <a:pt x="54" y="130"/>
                    </a:cubicBezTo>
                    <a:cubicBezTo>
                      <a:pt x="53" y="129"/>
                      <a:pt x="52" y="129"/>
                      <a:pt x="52" y="12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0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34"/>
                      <a:pt x="52" y="134"/>
                      <a:pt x="52" y="134"/>
                    </a:cubicBezTo>
                    <a:cubicBezTo>
                      <a:pt x="52" y="133"/>
                      <a:pt x="53" y="132"/>
                      <a:pt x="53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34"/>
                      <a:pt x="52" y="134"/>
                      <a:pt x="52" y="134"/>
                    </a:cubicBezTo>
                    <a:cubicBezTo>
                      <a:pt x="53" y="132"/>
                      <a:pt x="53" y="130"/>
                      <a:pt x="51" y="128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7"/>
                      <a:pt x="13" y="74"/>
                      <a:pt x="11" y="73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1"/>
                      <a:pt x="11" y="5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5"/>
                      <a:pt x="17" y="43"/>
                      <a:pt x="15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2"/>
                      <a:pt x="17" y="30"/>
                      <a:pt x="16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2" y="21"/>
                      <a:pt x="20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6" y="1"/>
                      <a:pt x="5" y="3"/>
                    </a:cubicBezTo>
                    <a:cubicBezTo>
                      <a:pt x="4" y="4"/>
                      <a:pt x="4" y="7"/>
                      <a:pt x="6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5"/>
                      <a:pt x="14" y="26"/>
                      <a:pt x="15" y="26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8" y="32"/>
                      <a:pt x="9" y="35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6" y="45"/>
                      <a:pt x="7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3" y="62"/>
                      <a:pt x="4" y="64"/>
                      <a:pt x="5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7"/>
                      <a:pt x="4" y="78"/>
                      <a:pt x="5" y="79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0" y="88"/>
                      <a:pt x="1" y="90"/>
                      <a:pt x="2" y="91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46" y="134"/>
                      <a:pt x="46" y="134"/>
                      <a:pt x="46" y="134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5" y="129"/>
                      <a:pt x="45" y="129"/>
                      <a:pt x="45" y="129"/>
                    </a:cubicBezTo>
                    <a:cubicBezTo>
                      <a:pt x="45" y="130"/>
                      <a:pt x="45" y="131"/>
                      <a:pt x="45" y="131"/>
                    </a:cubicBezTo>
                    <a:cubicBezTo>
                      <a:pt x="45" y="132"/>
                      <a:pt x="45" y="133"/>
                      <a:pt x="45" y="133"/>
                    </a:cubicBezTo>
                    <a:cubicBezTo>
                      <a:pt x="46" y="134"/>
                      <a:pt x="46" y="134"/>
                      <a:pt x="46" y="134"/>
                    </a:cubicBezTo>
                    <a:cubicBezTo>
                      <a:pt x="46" y="135"/>
                      <a:pt x="47" y="135"/>
                      <a:pt x="47" y="135"/>
                    </a:cubicBezTo>
                    <a:cubicBezTo>
                      <a:pt x="48" y="136"/>
                      <a:pt x="50" y="137"/>
                      <a:pt x="53" y="139"/>
                    </a:cubicBezTo>
                    <a:cubicBezTo>
                      <a:pt x="57" y="141"/>
                      <a:pt x="62" y="144"/>
                      <a:pt x="65" y="146"/>
                    </a:cubicBezTo>
                    <a:cubicBezTo>
                      <a:pt x="67" y="147"/>
                      <a:pt x="69" y="148"/>
                      <a:pt x="70" y="149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2" y="150"/>
                      <a:pt x="72" y="150"/>
                      <a:pt x="72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2" y="150"/>
                      <a:pt x="72" y="150"/>
                      <a:pt x="72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9"/>
                      <a:pt x="70" y="149"/>
                      <a:pt x="70" y="149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9"/>
                      <a:pt x="70" y="149"/>
                      <a:pt x="70" y="149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7"/>
                      <a:pt x="70" y="147"/>
                      <a:pt x="70" y="147"/>
                    </a:cubicBezTo>
                    <a:cubicBezTo>
                      <a:pt x="70" y="148"/>
                      <a:pt x="70" y="149"/>
                      <a:pt x="70" y="149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7"/>
                      <a:pt x="70" y="147"/>
                      <a:pt x="70" y="147"/>
                    </a:cubicBezTo>
                    <a:cubicBezTo>
                      <a:pt x="70" y="149"/>
                      <a:pt x="72" y="151"/>
                      <a:pt x="74" y="151"/>
                    </a:cubicBezTo>
                    <a:cubicBezTo>
                      <a:pt x="76" y="151"/>
                      <a:pt x="78" y="149"/>
                      <a:pt x="78" y="147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45"/>
              <p:cNvSpPr/>
              <p:nvPr/>
            </p:nvSpPr>
            <p:spPr bwMode="auto">
              <a:xfrm>
                <a:off x="4030" y="1948"/>
                <a:ext cx="120" cy="56"/>
              </a:xfrm>
              <a:custGeom>
                <a:avLst/>
                <a:gdLst>
                  <a:gd name="T0" fmla="*/ 26 w 88"/>
                  <a:gd name="T1" fmla="*/ 35 h 41"/>
                  <a:gd name="T2" fmla="*/ 20 w 88"/>
                  <a:gd name="T3" fmla="*/ 30 h 41"/>
                  <a:gd name="T4" fmla="*/ 7 w 88"/>
                  <a:gd name="T5" fmla="*/ 23 h 41"/>
                  <a:gd name="T6" fmla="*/ 8 w 88"/>
                  <a:gd name="T7" fmla="*/ 23 h 41"/>
                  <a:gd name="T8" fmla="*/ 8 w 88"/>
                  <a:gd name="T9" fmla="*/ 23 h 41"/>
                  <a:gd name="T10" fmla="*/ 8 w 88"/>
                  <a:gd name="T11" fmla="*/ 23 h 41"/>
                  <a:gd name="T12" fmla="*/ 5 w 88"/>
                  <a:gd name="T13" fmla="*/ 26 h 41"/>
                  <a:gd name="T14" fmla="*/ 5 w 88"/>
                  <a:gd name="T15" fmla="*/ 26 h 41"/>
                  <a:gd name="T16" fmla="*/ 8 w 88"/>
                  <a:gd name="T17" fmla="*/ 28 h 41"/>
                  <a:gd name="T18" fmla="*/ 8 w 88"/>
                  <a:gd name="T19" fmla="*/ 28 h 41"/>
                  <a:gd name="T20" fmla="*/ 6 w 88"/>
                  <a:gd name="T21" fmla="*/ 29 h 41"/>
                  <a:gd name="T22" fmla="*/ 6 w 88"/>
                  <a:gd name="T23" fmla="*/ 29 h 41"/>
                  <a:gd name="T24" fmla="*/ 6 w 88"/>
                  <a:gd name="T25" fmla="*/ 29 h 41"/>
                  <a:gd name="T26" fmla="*/ 5 w 88"/>
                  <a:gd name="T27" fmla="*/ 26 h 41"/>
                  <a:gd name="T28" fmla="*/ 5 w 88"/>
                  <a:gd name="T29" fmla="*/ 26 h 41"/>
                  <a:gd name="T30" fmla="*/ 5 w 88"/>
                  <a:gd name="T31" fmla="*/ 29 h 41"/>
                  <a:gd name="T32" fmla="*/ 5 w 88"/>
                  <a:gd name="T33" fmla="*/ 29 h 41"/>
                  <a:gd name="T34" fmla="*/ 21 w 88"/>
                  <a:gd name="T35" fmla="*/ 31 h 41"/>
                  <a:gd name="T36" fmla="*/ 34 w 88"/>
                  <a:gd name="T37" fmla="*/ 25 h 41"/>
                  <a:gd name="T38" fmla="*/ 31 w 88"/>
                  <a:gd name="T39" fmla="*/ 32 h 41"/>
                  <a:gd name="T40" fmla="*/ 48 w 88"/>
                  <a:gd name="T41" fmla="*/ 21 h 41"/>
                  <a:gd name="T42" fmla="*/ 45 w 88"/>
                  <a:gd name="T43" fmla="*/ 27 h 41"/>
                  <a:gd name="T44" fmla="*/ 63 w 88"/>
                  <a:gd name="T45" fmla="*/ 18 h 41"/>
                  <a:gd name="T46" fmla="*/ 56 w 88"/>
                  <a:gd name="T47" fmla="*/ 21 h 41"/>
                  <a:gd name="T48" fmla="*/ 71 w 88"/>
                  <a:gd name="T49" fmla="*/ 9 h 41"/>
                  <a:gd name="T50" fmla="*/ 70 w 88"/>
                  <a:gd name="T51" fmla="*/ 15 h 41"/>
                  <a:gd name="T52" fmla="*/ 86 w 88"/>
                  <a:gd name="T53" fmla="*/ 1 h 41"/>
                  <a:gd name="T54" fmla="*/ 82 w 88"/>
                  <a:gd name="T55" fmla="*/ 8 h 41"/>
                  <a:gd name="T56" fmla="*/ 82 w 88"/>
                  <a:gd name="T57" fmla="*/ 1 h 41"/>
                  <a:gd name="T58" fmla="*/ 66 w 88"/>
                  <a:gd name="T59" fmla="*/ 15 h 41"/>
                  <a:gd name="T60" fmla="*/ 67 w 88"/>
                  <a:gd name="T61" fmla="*/ 8 h 41"/>
                  <a:gd name="T62" fmla="*/ 53 w 88"/>
                  <a:gd name="T63" fmla="*/ 21 h 41"/>
                  <a:gd name="T64" fmla="*/ 61 w 88"/>
                  <a:gd name="T65" fmla="*/ 17 h 41"/>
                  <a:gd name="T66" fmla="*/ 42 w 88"/>
                  <a:gd name="T67" fmla="*/ 27 h 41"/>
                  <a:gd name="T68" fmla="*/ 45 w 88"/>
                  <a:gd name="T69" fmla="*/ 21 h 41"/>
                  <a:gd name="T70" fmla="*/ 28 w 88"/>
                  <a:gd name="T71" fmla="*/ 31 h 41"/>
                  <a:gd name="T72" fmla="*/ 32 w 88"/>
                  <a:gd name="T73" fmla="*/ 24 h 41"/>
                  <a:gd name="T74" fmla="*/ 7 w 88"/>
                  <a:gd name="T75" fmla="*/ 22 h 41"/>
                  <a:gd name="T76" fmla="*/ 3 w 88"/>
                  <a:gd name="T77" fmla="*/ 22 h 41"/>
                  <a:gd name="T78" fmla="*/ 4 w 88"/>
                  <a:gd name="T79" fmla="*/ 26 h 41"/>
                  <a:gd name="T80" fmla="*/ 1 w 88"/>
                  <a:gd name="T81" fmla="*/ 27 h 41"/>
                  <a:gd name="T82" fmla="*/ 7 w 88"/>
                  <a:gd name="T83" fmla="*/ 32 h 41"/>
                  <a:gd name="T84" fmla="*/ 20 w 88"/>
                  <a:gd name="T85" fmla="*/ 40 h 41"/>
                  <a:gd name="T86" fmla="*/ 20 w 88"/>
                  <a:gd name="T87" fmla="*/ 40 h 41"/>
                  <a:gd name="T88" fmla="*/ 20 w 88"/>
                  <a:gd name="T89" fmla="*/ 40 h 41"/>
                  <a:gd name="T90" fmla="*/ 20 w 88"/>
                  <a:gd name="T91" fmla="*/ 40 h 41"/>
                  <a:gd name="T92" fmla="*/ 22 w 88"/>
                  <a:gd name="T93" fmla="*/ 37 h 41"/>
                  <a:gd name="T94" fmla="*/ 22 w 88"/>
                  <a:gd name="T95" fmla="*/ 37 h 41"/>
                  <a:gd name="T96" fmla="*/ 19 w 88"/>
                  <a:gd name="T97" fmla="*/ 35 h 41"/>
                  <a:gd name="T98" fmla="*/ 19 w 88"/>
                  <a:gd name="T99" fmla="*/ 3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" h="41">
                    <a:moveTo>
                      <a:pt x="26" y="39"/>
                    </a:moveTo>
                    <a:cubicBezTo>
                      <a:pt x="26" y="38"/>
                      <a:pt x="27" y="37"/>
                      <a:pt x="27" y="37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2"/>
                      <a:pt x="22" y="32"/>
                      <a:pt x="20" y="30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10" y="25"/>
                      <a:pt x="9" y="24"/>
                      <a:pt x="8" y="23"/>
                    </a:cubicBezTo>
                    <a:cubicBezTo>
                      <a:pt x="8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5"/>
                      <a:pt x="8" y="24"/>
                      <a:pt x="8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8"/>
                      <a:pt x="8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6" y="30"/>
                      <a:pt x="7" y="30"/>
                    </a:cubicBezTo>
                    <a:cubicBezTo>
                      <a:pt x="10" y="30"/>
                      <a:pt x="16" y="31"/>
                      <a:pt x="21" y="31"/>
                    </a:cubicBezTo>
                    <a:cubicBezTo>
                      <a:pt x="27" y="32"/>
                      <a:pt x="31" y="32"/>
                      <a:pt x="31" y="32"/>
                    </a:cubicBezTo>
                    <a:cubicBezTo>
                      <a:pt x="33" y="33"/>
                      <a:pt x="35" y="31"/>
                      <a:pt x="36" y="30"/>
                    </a:cubicBezTo>
                    <a:cubicBezTo>
                      <a:pt x="36" y="28"/>
                      <a:pt x="36" y="26"/>
                      <a:pt x="34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9" y="28"/>
                      <a:pt x="50" y="27"/>
                      <a:pt x="50" y="25"/>
                    </a:cubicBezTo>
                    <a:cubicBezTo>
                      <a:pt x="50" y="24"/>
                      <a:pt x="50" y="22"/>
                      <a:pt x="48" y="21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5" y="24"/>
                      <a:pt x="65" y="22"/>
                    </a:cubicBezTo>
                    <a:cubicBezTo>
                      <a:pt x="65" y="20"/>
                      <a:pt x="65" y="19"/>
                      <a:pt x="63" y="18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2" y="15"/>
                      <a:pt x="73" y="14"/>
                      <a:pt x="73" y="12"/>
                    </a:cubicBezTo>
                    <a:cubicBezTo>
                      <a:pt x="73" y="11"/>
                      <a:pt x="72" y="9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7" y="8"/>
                      <a:pt x="88" y="6"/>
                      <a:pt x="88" y="5"/>
                    </a:cubicBezTo>
                    <a:cubicBezTo>
                      <a:pt x="88" y="3"/>
                      <a:pt x="87" y="2"/>
                      <a:pt x="86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4" y="0"/>
                      <a:pt x="82" y="0"/>
                      <a:pt x="80" y="2"/>
                    </a:cubicBezTo>
                    <a:cubicBezTo>
                      <a:pt x="79" y="4"/>
                      <a:pt x="80" y="7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5" y="9"/>
                      <a:pt x="64" y="10"/>
                      <a:pt x="64" y="12"/>
                    </a:cubicBezTo>
                    <a:cubicBezTo>
                      <a:pt x="64" y="13"/>
                      <a:pt x="65" y="14"/>
                      <a:pt x="66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4"/>
                      <a:pt x="51" y="15"/>
                      <a:pt x="51" y="17"/>
                    </a:cubicBezTo>
                    <a:cubicBezTo>
                      <a:pt x="51" y="18"/>
                      <a:pt x="51" y="20"/>
                      <a:pt x="53" y="21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2" y="20"/>
                      <a:pt x="41" y="21"/>
                      <a:pt x="41" y="23"/>
                    </a:cubicBezTo>
                    <a:cubicBezTo>
                      <a:pt x="40" y="24"/>
                      <a:pt x="41" y="26"/>
                      <a:pt x="42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8" y="24"/>
                      <a:pt x="27" y="25"/>
                      <a:pt x="27" y="27"/>
                    </a:cubicBezTo>
                    <a:cubicBezTo>
                      <a:pt x="26" y="28"/>
                      <a:pt x="27" y="30"/>
                      <a:pt x="28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26" y="24"/>
                      <a:pt x="20" y="23"/>
                    </a:cubicBezTo>
                    <a:cubicBezTo>
                      <a:pt x="17" y="23"/>
                      <a:pt x="14" y="22"/>
                      <a:pt x="11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1"/>
                      <a:pt x="5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2"/>
                      <a:pt x="2" y="23"/>
                      <a:pt x="1" y="23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4"/>
                      <a:pt x="0" y="25"/>
                      <a:pt x="0" y="26"/>
                    </a:cubicBezTo>
                    <a:cubicBezTo>
                      <a:pt x="0" y="26"/>
                      <a:pt x="1" y="27"/>
                      <a:pt x="1" y="27"/>
                    </a:cubicBezTo>
                    <a:cubicBezTo>
                      <a:pt x="1" y="28"/>
                      <a:pt x="1" y="28"/>
                      <a:pt x="2" y="29"/>
                    </a:cubicBezTo>
                    <a:cubicBezTo>
                      <a:pt x="2" y="29"/>
                      <a:pt x="2" y="29"/>
                      <a:pt x="3" y="29"/>
                    </a:cubicBezTo>
                    <a:cubicBezTo>
                      <a:pt x="4" y="30"/>
                      <a:pt x="5" y="31"/>
                      <a:pt x="7" y="32"/>
                    </a:cubicBezTo>
                    <a:cubicBezTo>
                      <a:pt x="10" y="34"/>
                      <a:pt x="13" y="36"/>
                      <a:pt x="16" y="37"/>
                    </a:cubicBezTo>
                    <a:cubicBezTo>
                      <a:pt x="17" y="38"/>
                      <a:pt x="18" y="39"/>
                      <a:pt x="19" y="39"/>
                    </a:cubicBezTo>
                    <a:cubicBezTo>
                      <a:pt x="19" y="39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8"/>
                      <a:pt x="19" y="39"/>
                      <a:pt x="19" y="39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7"/>
                      <a:pt x="19" y="39"/>
                      <a:pt x="21" y="40"/>
                    </a:cubicBezTo>
                    <a:cubicBezTo>
                      <a:pt x="22" y="41"/>
                      <a:pt x="25" y="41"/>
                      <a:pt x="26" y="39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46"/>
              <p:cNvSpPr/>
              <p:nvPr/>
            </p:nvSpPr>
            <p:spPr bwMode="auto">
              <a:xfrm>
                <a:off x="4164" y="1948"/>
                <a:ext cx="125" cy="386"/>
              </a:xfrm>
              <a:custGeom>
                <a:avLst/>
                <a:gdLst>
                  <a:gd name="T0" fmla="*/ 76 w 92"/>
                  <a:gd name="T1" fmla="*/ 262 h 284"/>
                  <a:gd name="T2" fmla="*/ 70 w 92"/>
                  <a:gd name="T3" fmla="*/ 241 h 284"/>
                  <a:gd name="T4" fmla="*/ 69 w 92"/>
                  <a:gd name="T5" fmla="*/ 239 h 284"/>
                  <a:gd name="T6" fmla="*/ 69 w 92"/>
                  <a:gd name="T7" fmla="*/ 239 h 284"/>
                  <a:gd name="T8" fmla="*/ 68 w 92"/>
                  <a:gd name="T9" fmla="*/ 241 h 284"/>
                  <a:gd name="T10" fmla="*/ 67 w 92"/>
                  <a:gd name="T11" fmla="*/ 235 h 284"/>
                  <a:gd name="T12" fmla="*/ 61 w 92"/>
                  <a:gd name="T13" fmla="*/ 233 h 284"/>
                  <a:gd name="T14" fmla="*/ 58 w 92"/>
                  <a:gd name="T15" fmla="*/ 212 h 284"/>
                  <a:gd name="T16" fmla="*/ 57 w 92"/>
                  <a:gd name="T17" fmla="*/ 212 h 284"/>
                  <a:gd name="T18" fmla="*/ 57 w 92"/>
                  <a:gd name="T19" fmla="*/ 212 h 284"/>
                  <a:gd name="T20" fmla="*/ 57 w 92"/>
                  <a:gd name="T21" fmla="*/ 212 h 284"/>
                  <a:gd name="T22" fmla="*/ 50 w 92"/>
                  <a:gd name="T23" fmla="*/ 205 h 284"/>
                  <a:gd name="T24" fmla="*/ 41 w 92"/>
                  <a:gd name="T25" fmla="*/ 188 h 284"/>
                  <a:gd name="T26" fmla="*/ 44 w 92"/>
                  <a:gd name="T27" fmla="*/ 177 h 284"/>
                  <a:gd name="T28" fmla="*/ 53 w 92"/>
                  <a:gd name="T29" fmla="*/ 160 h 284"/>
                  <a:gd name="T30" fmla="*/ 65 w 92"/>
                  <a:gd name="T31" fmla="*/ 151 h 284"/>
                  <a:gd name="T32" fmla="*/ 70 w 92"/>
                  <a:gd name="T33" fmla="*/ 140 h 284"/>
                  <a:gd name="T34" fmla="*/ 83 w 92"/>
                  <a:gd name="T35" fmla="*/ 135 h 284"/>
                  <a:gd name="T36" fmla="*/ 91 w 92"/>
                  <a:gd name="T37" fmla="*/ 127 h 284"/>
                  <a:gd name="T38" fmla="*/ 91 w 92"/>
                  <a:gd name="T39" fmla="*/ 122 h 284"/>
                  <a:gd name="T40" fmla="*/ 78 w 92"/>
                  <a:gd name="T41" fmla="*/ 98 h 284"/>
                  <a:gd name="T42" fmla="*/ 68 w 92"/>
                  <a:gd name="T43" fmla="*/ 73 h 284"/>
                  <a:gd name="T44" fmla="*/ 59 w 92"/>
                  <a:gd name="T45" fmla="*/ 69 h 284"/>
                  <a:gd name="T46" fmla="*/ 43 w 92"/>
                  <a:gd name="T47" fmla="*/ 43 h 284"/>
                  <a:gd name="T48" fmla="*/ 42 w 92"/>
                  <a:gd name="T49" fmla="*/ 41 h 284"/>
                  <a:gd name="T50" fmla="*/ 42 w 92"/>
                  <a:gd name="T51" fmla="*/ 42 h 284"/>
                  <a:gd name="T52" fmla="*/ 42 w 92"/>
                  <a:gd name="T53" fmla="*/ 45 h 284"/>
                  <a:gd name="T54" fmla="*/ 41 w 92"/>
                  <a:gd name="T55" fmla="*/ 39 h 284"/>
                  <a:gd name="T56" fmla="*/ 1 w 92"/>
                  <a:gd name="T57" fmla="*/ 3 h 284"/>
                  <a:gd name="T58" fmla="*/ 36 w 92"/>
                  <a:gd name="T59" fmla="*/ 46 h 284"/>
                  <a:gd name="T60" fmla="*/ 35 w 92"/>
                  <a:gd name="T61" fmla="*/ 45 h 284"/>
                  <a:gd name="T62" fmla="*/ 51 w 92"/>
                  <a:gd name="T63" fmla="*/ 70 h 284"/>
                  <a:gd name="T64" fmla="*/ 53 w 92"/>
                  <a:gd name="T65" fmla="*/ 70 h 284"/>
                  <a:gd name="T66" fmla="*/ 55 w 92"/>
                  <a:gd name="T67" fmla="*/ 69 h 284"/>
                  <a:gd name="T68" fmla="*/ 55 w 92"/>
                  <a:gd name="T69" fmla="*/ 69 h 284"/>
                  <a:gd name="T70" fmla="*/ 61 w 92"/>
                  <a:gd name="T71" fmla="*/ 77 h 284"/>
                  <a:gd name="T72" fmla="*/ 70 w 92"/>
                  <a:gd name="T73" fmla="*/ 97 h 284"/>
                  <a:gd name="T74" fmla="*/ 70 w 92"/>
                  <a:gd name="T75" fmla="*/ 96 h 284"/>
                  <a:gd name="T76" fmla="*/ 71 w 92"/>
                  <a:gd name="T77" fmla="*/ 94 h 284"/>
                  <a:gd name="T78" fmla="*/ 86 w 92"/>
                  <a:gd name="T79" fmla="*/ 127 h 284"/>
                  <a:gd name="T80" fmla="*/ 75 w 92"/>
                  <a:gd name="T81" fmla="*/ 137 h 284"/>
                  <a:gd name="T82" fmla="*/ 63 w 92"/>
                  <a:gd name="T83" fmla="*/ 143 h 284"/>
                  <a:gd name="T84" fmla="*/ 58 w 92"/>
                  <a:gd name="T85" fmla="*/ 152 h 284"/>
                  <a:gd name="T86" fmla="*/ 49 w 92"/>
                  <a:gd name="T87" fmla="*/ 160 h 284"/>
                  <a:gd name="T88" fmla="*/ 53 w 92"/>
                  <a:gd name="T89" fmla="*/ 163 h 284"/>
                  <a:gd name="T90" fmla="*/ 45 w 92"/>
                  <a:gd name="T91" fmla="*/ 178 h 284"/>
                  <a:gd name="T92" fmla="*/ 36 w 92"/>
                  <a:gd name="T93" fmla="*/ 189 h 284"/>
                  <a:gd name="T94" fmla="*/ 50 w 92"/>
                  <a:gd name="T95" fmla="*/ 210 h 284"/>
                  <a:gd name="T96" fmla="*/ 52 w 92"/>
                  <a:gd name="T97" fmla="*/ 228 h 284"/>
                  <a:gd name="T98" fmla="*/ 54 w 92"/>
                  <a:gd name="T99" fmla="*/ 233 h 284"/>
                  <a:gd name="T100" fmla="*/ 56 w 92"/>
                  <a:gd name="T101" fmla="*/ 233 h 284"/>
                  <a:gd name="T102" fmla="*/ 57 w 92"/>
                  <a:gd name="T103" fmla="*/ 234 h 284"/>
                  <a:gd name="T104" fmla="*/ 55 w 92"/>
                  <a:gd name="T105" fmla="*/ 237 h 284"/>
                  <a:gd name="T106" fmla="*/ 61 w 92"/>
                  <a:gd name="T107" fmla="*/ 239 h 284"/>
                  <a:gd name="T108" fmla="*/ 72 w 92"/>
                  <a:gd name="T109" fmla="*/ 268 h 284"/>
                  <a:gd name="T110" fmla="*/ 72 w 92"/>
                  <a:gd name="T111" fmla="*/ 281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2" h="284">
                    <a:moveTo>
                      <a:pt x="79" y="276"/>
                    </a:moveTo>
                    <a:cubicBezTo>
                      <a:pt x="79" y="275"/>
                      <a:pt x="79" y="275"/>
                      <a:pt x="79" y="275"/>
                    </a:cubicBezTo>
                    <a:cubicBezTo>
                      <a:pt x="79" y="266"/>
                      <a:pt x="79" y="266"/>
                      <a:pt x="79" y="266"/>
                    </a:cubicBezTo>
                    <a:cubicBezTo>
                      <a:pt x="79" y="264"/>
                      <a:pt x="79" y="263"/>
                      <a:pt x="77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4" y="265"/>
                      <a:pt x="74" y="265"/>
                      <a:pt x="74" y="265"/>
                    </a:cubicBezTo>
                    <a:cubicBezTo>
                      <a:pt x="78" y="264"/>
                      <a:pt x="78" y="264"/>
                      <a:pt x="78" y="264"/>
                    </a:cubicBezTo>
                    <a:cubicBezTo>
                      <a:pt x="78" y="264"/>
                      <a:pt x="77" y="262"/>
                      <a:pt x="77" y="260"/>
                    </a:cubicBezTo>
                    <a:cubicBezTo>
                      <a:pt x="75" y="256"/>
                      <a:pt x="73" y="251"/>
                      <a:pt x="72" y="247"/>
                    </a:cubicBezTo>
                    <a:cubicBezTo>
                      <a:pt x="71" y="244"/>
                      <a:pt x="70" y="242"/>
                      <a:pt x="70" y="241"/>
                    </a:cubicBezTo>
                    <a:cubicBezTo>
                      <a:pt x="69" y="240"/>
                      <a:pt x="69" y="239"/>
                      <a:pt x="69" y="239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7" y="239"/>
                      <a:pt x="67" y="239"/>
                      <a:pt x="67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7" y="239"/>
                      <a:pt x="67" y="239"/>
                      <a:pt x="67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69" y="240"/>
                      <a:pt x="69" y="240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69" y="240"/>
                      <a:pt x="69" y="239"/>
                      <a:pt x="69" y="238"/>
                    </a:cubicBezTo>
                    <a:cubicBezTo>
                      <a:pt x="69" y="237"/>
                      <a:pt x="68" y="236"/>
                      <a:pt x="67" y="235"/>
                    </a:cubicBezTo>
                    <a:cubicBezTo>
                      <a:pt x="59" y="230"/>
                      <a:pt x="59" y="230"/>
                      <a:pt x="59" y="230"/>
                    </a:cubicBezTo>
                    <a:cubicBezTo>
                      <a:pt x="57" y="234"/>
                      <a:pt x="57" y="234"/>
                      <a:pt x="57" y="234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1" y="235"/>
                      <a:pt x="61" y="234"/>
                      <a:pt x="61" y="234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3"/>
                      <a:pt x="61" y="233"/>
                      <a:pt x="61" y="232"/>
                    </a:cubicBezTo>
                    <a:cubicBezTo>
                      <a:pt x="61" y="231"/>
                      <a:pt x="60" y="230"/>
                      <a:pt x="60" y="228"/>
                    </a:cubicBezTo>
                    <a:cubicBezTo>
                      <a:pt x="60" y="225"/>
                      <a:pt x="59" y="221"/>
                      <a:pt x="58" y="218"/>
                    </a:cubicBezTo>
                    <a:cubicBezTo>
                      <a:pt x="58" y="216"/>
                      <a:pt x="58" y="215"/>
                      <a:pt x="58" y="214"/>
                    </a:cubicBezTo>
                    <a:cubicBezTo>
                      <a:pt x="58" y="213"/>
                      <a:pt x="58" y="213"/>
                      <a:pt x="58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2"/>
                      <a:pt x="56" y="212"/>
                      <a:pt x="56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2"/>
                      <a:pt x="56" y="212"/>
                      <a:pt x="56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4"/>
                      <a:pt x="57" y="214"/>
                      <a:pt x="57" y="214"/>
                    </a:cubicBezTo>
                    <a:cubicBezTo>
                      <a:pt x="57" y="213"/>
                      <a:pt x="57" y="213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4"/>
                      <a:pt x="57" y="214"/>
                      <a:pt x="57" y="214"/>
                    </a:cubicBezTo>
                    <a:cubicBezTo>
                      <a:pt x="57" y="213"/>
                      <a:pt x="58" y="212"/>
                      <a:pt x="57" y="211"/>
                    </a:cubicBezTo>
                    <a:cubicBezTo>
                      <a:pt x="57" y="210"/>
                      <a:pt x="57" y="209"/>
                      <a:pt x="56" y="209"/>
                    </a:cubicBezTo>
                    <a:cubicBezTo>
                      <a:pt x="50" y="205"/>
                      <a:pt x="50" y="205"/>
                      <a:pt x="50" y="205"/>
                    </a:cubicBezTo>
                    <a:cubicBezTo>
                      <a:pt x="43" y="185"/>
                      <a:pt x="43" y="185"/>
                      <a:pt x="43" y="185"/>
                    </a:cubicBezTo>
                    <a:cubicBezTo>
                      <a:pt x="43" y="184"/>
                      <a:pt x="42" y="183"/>
                      <a:pt x="41" y="183"/>
                    </a:cubicBezTo>
                    <a:cubicBezTo>
                      <a:pt x="40" y="182"/>
                      <a:pt x="40" y="182"/>
                      <a:pt x="40" y="182"/>
                    </a:cubicBezTo>
                    <a:cubicBezTo>
                      <a:pt x="38" y="185"/>
                      <a:pt x="38" y="185"/>
                      <a:pt x="38" y="185"/>
                    </a:cubicBezTo>
                    <a:cubicBezTo>
                      <a:pt x="41" y="188"/>
                      <a:pt x="41" y="188"/>
                      <a:pt x="41" y="188"/>
                    </a:cubicBezTo>
                    <a:cubicBezTo>
                      <a:pt x="48" y="181"/>
                      <a:pt x="48" y="181"/>
                      <a:pt x="48" y="181"/>
                    </a:cubicBezTo>
                    <a:cubicBezTo>
                      <a:pt x="49" y="180"/>
                      <a:pt x="50" y="178"/>
                      <a:pt x="49" y="177"/>
                    </a:cubicBezTo>
                    <a:cubicBezTo>
                      <a:pt x="49" y="176"/>
                      <a:pt x="49" y="175"/>
                      <a:pt x="48" y="174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4" y="177"/>
                      <a:pt x="44" y="177"/>
                      <a:pt x="44" y="177"/>
                    </a:cubicBezTo>
                    <a:cubicBezTo>
                      <a:pt x="47" y="180"/>
                      <a:pt x="47" y="180"/>
                      <a:pt x="47" y="180"/>
                    </a:cubicBezTo>
                    <a:cubicBezTo>
                      <a:pt x="58" y="168"/>
                      <a:pt x="58" y="168"/>
                      <a:pt x="58" y="168"/>
                    </a:cubicBezTo>
                    <a:cubicBezTo>
                      <a:pt x="59" y="168"/>
                      <a:pt x="60" y="166"/>
                      <a:pt x="59" y="165"/>
                    </a:cubicBezTo>
                    <a:cubicBezTo>
                      <a:pt x="59" y="164"/>
                      <a:pt x="59" y="163"/>
                      <a:pt x="58" y="162"/>
                    </a:cubicBezTo>
                    <a:cubicBezTo>
                      <a:pt x="53" y="160"/>
                      <a:pt x="53" y="160"/>
                      <a:pt x="53" y="160"/>
                    </a:cubicBezTo>
                    <a:cubicBezTo>
                      <a:pt x="51" y="163"/>
                      <a:pt x="51" y="163"/>
                      <a:pt x="51" y="163"/>
                    </a:cubicBezTo>
                    <a:cubicBezTo>
                      <a:pt x="53" y="166"/>
                      <a:pt x="53" y="166"/>
                      <a:pt x="53" y="166"/>
                    </a:cubicBezTo>
                    <a:cubicBezTo>
                      <a:pt x="65" y="158"/>
                      <a:pt x="65" y="158"/>
                      <a:pt x="65" y="158"/>
                    </a:cubicBezTo>
                    <a:cubicBezTo>
                      <a:pt x="67" y="157"/>
                      <a:pt x="67" y="156"/>
                      <a:pt x="67" y="155"/>
                    </a:cubicBezTo>
                    <a:cubicBezTo>
                      <a:pt x="67" y="153"/>
                      <a:pt x="66" y="152"/>
                      <a:pt x="65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2" y="154"/>
                      <a:pt x="62" y="154"/>
                      <a:pt x="62" y="154"/>
                    </a:cubicBezTo>
                    <a:cubicBezTo>
                      <a:pt x="65" y="156"/>
                      <a:pt x="65" y="156"/>
                      <a:pt x="65" y="156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73" y="144"/>
                      <a:pt x="72" y="141"/>
                      <a:pt x="70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7" y="143"/>
                      <a:pt x="67" y="143"/>
                      <a:pt x="67" y="143"/>
                    </a:cubicBezTo>
                    <a:cubicBezTo>
                      <a:pt x="69" y="146"/>
                      <a:pt x="69" y="146"/>
                      <a:pt x="69" y="146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2" y="138"/>
                      <a:pt x="83" y="137"/>
                      <a:pt x="83" y="135"/>
                    </a:cubicBezTo>
                    <a:cubicBezTo>
                      <a:pt x="83" y="134"/>
                      <a:pt x="82" y="133"/>
                      <a:pt x="81" y="132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7"/>
                      <a:pt x="79" y="137"/>
                      <a:pt x="79" y="137"/>
                    </a:cubicBezTo>
                    <a:cubicBezTo>
                      <a:pt x="91" y="127"/>
                      <a:pt x="91" y="127"/>
                      <a:pt x="91" y="127"/>
                    </a:cubicBezTo>
                    <a:cubicBezTo>
                      <a:pt x="92" y="126"/>
                      <a:pt x="92" y="125"/>
                      <a:pt x="92" y="124"/>
                    </a:cubicBezTo>
                    <a:cubicBezTo>
                      <a:pt x="92" y="122"/>
                      <a:pt x="91" y="121"/>
                      <a:pt x="90" y="120"/>
                    </a:cubicBezTo>
                    <a:cubicBezTo>
                      <a:pt x="89" y="120"/>
                      <a:pt x="89" y="120"/>
                      <a:pt x="89" y="120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91" y="122"/>
                      <a:pt x="91" y="122"/>
                      <a:pt x="91" y="122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100"/>
                      <a:pt x="87" y="99"/>
                      <a:pt x="86" y="98"/>
                    </a:cubicBezTo>
                    <a:cubicBezTo>
                      <a:pt x="76" y="92"/>
                      <a:pt x="76" y="92"/>
                      <a:pt x="76" y="92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78" y="97"/>
                      <a:pt x="78" y="96"/>
                      <a:pt x="78" y="96"/>
                    </a:cubicBezTo>
                    <a:cubicBezTo>
                      <a:pt x="78" y="95"/>
                      <a:pt x="78" y="95"/>
                      <a:pt x="78" y="95"/>
                    </a:cubicBezTo>
                    <a:cubicBezTo>
                      <a:pt x="78" y="94"/>
                      <a:pt x="78" y="93"/>
                      <a:pt x="77" y="92"/>
                    </a:cubicBezTo>
                    <a:cubicBezTo>
                      <a:pt x="76" y="90"/>
                      <a:pt x="74" y="85"/>
                      <a:pt x="72" y="81"/>
                    </a:cubicBezTo>
                    <a:cubicBezTo>
                      <a:pt x="70" y="77"/>
                      <a:pt x="68" y="73"/>
                      <a:pt x="68" y="73"/>
                    </a:cubicBezTo>
                    <a:cubicBezTo>
                      <a:pt x="68" y="72"/>
                      <a:pt x="67" y="72"/>
                      <a:pt x="67" y="71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70"/>
                      <a:pt x="59" y="69"/>
                      <a:pt x="59" y="69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8" y="66"/>
                    </a:cubicBezTo>
                    <a:cubicBezTo>
                      <a:pt x="58" y="65"/>
                      <a:pt x="56" y="63"/>
                      <a:pt x="55" y="61"/>
                    </a:cubicBezTo>
                    <a:cubicBezTo>
                      <a:pt x="52" y="57"/>
                      <a:pt x="49" y="52"/>
                      <a:pt x="46" y="48"/>
                    </a:cubicBezTo>
                    <a:cubicBezTo>
                      <a:pt x="45" y="46"/>
                      <a:pt x="44" y="44"/>
                      <a:pt x="43" y="43"/>
                    </a:cubicBezTo>
                    <a:cubicBezTo>
                      <a:pt x="43" y="42"/>
                      <a:pt x="43" y="42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43"/>
                      <a:pt x="42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3" y="43"/>
                      <a:pt x="42" y="41"/>
                    </a:cubicBezTo>
                    <a:cubicBezTo>
                      <a:pt x="42" y="40"/>
                      <a:pt x="42" y="39"/>
                      <a:pt x="41" y="39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8" y="40"/>
                      <a:pt x="28" y="41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4" y="41"/>
                      <a:pt x="35" y="42"/>
                      <a:pt x="34" y="42"/>
                    </a:cubicBezTo>
                    <a:cubicBezTo>
                      <a:pt x="34" y="43"/>
                      <a:pt x="35" y="43"/>
                      <a:pt x="35" y="43"/>
                    </a:cubicBezTo>
                    <a:cubicBezTo>
                      <a:pt x="35" y="44"/>
                      <a:pt x="35" y="44"/>
                      <a:pt x="35" y="45"/>
                    </a:cubicBezTo>
                    <a:cubicBezTo>
                      <a:pt x="36" y="46"/>
                      <a:pt x="37" y="48"/>
                      <a:pt x="39" y="51"/>
                    </a:cubicBezTo>
                    <a:cubicBezTo>
                      <a:pt x="41" y="55"/>
                      <a:pt x="45" y="60"/>
                      <a:pt x="47" y="64"/>
                    </a:cubicBezTo>
                    <a:cubicBezTo>
                      <a:pt x="49" y="66"/>
                      <a:pt x="50" y="67"/>
                      <a:pt x="50" y="69"/>
                    </a:cubicBezTo>
                    <a:cubicBezTo>
                      <a:pt x="51" y="69"/>
                      <a:pt x="51" y="70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1" y="68"/>
                      <a:pt x="51" y="69"/>
                      <a:pt x="51" y="69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1" y="69"/>
                      <a:pt x="51" y="71"/>
                      <a:pt x="53" y="72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7"/>
                      <a:pt x="62" y="78"/>
                      <a:pt x="62" y="80"/>
                    </a:cubicBezTo>
                    <a:cubicBezTo>
                      <a:pt x="64" y="82"/>
                      <a:pt x="66" y="87"/>
                      <a:pt x="68" y="90"/>
                    </a:cubicBezTo>
                    <a:cubicBezTo>
                      <a:pt x="68" y="92"/>
                      <a:pt x="69" y="94"/>
                      <a:pt x="70" y="95"/>
                    </a:cubicBezTo>
                    <a:cubicBezTo>
                      <a:pt x="70" y="95"/>
                      <a:pt x="70" y="96"/>
                      <a:pt x="70" y="96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0" y="96"/>
                      <a:pt x="70" y="96"/>
                      <a:pt x="70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1" y="94"/>
                      <a:pt x="71" y="94"/>
                      <a:pt x="71" y="94"/>
                    </a:cubicBezTo>
                    <a:cubicBezTo>
                      <a:pt x="70" y="95"/>
                      <a:pt x="70" y="95"/>
                      <a:pt x="70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1" y="94"/>
                      <a:pt x="71" y="94"/>
                      <a:pt x="71" y="94"/>
                    </a:cubicBezTo>
                    <a:cubicBezTo>
                      <a:pt x="70" y="96"/>
                      <a:pt x="70" y="98"/>
                      <a:pt x="72" y="99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5"/>
                      <a:pt x="83" y="126"/>
                      <a:pt x="84" y="126"/>
                    </a:cubicBezTo>
                    <a:cubicBezTo>
                      <a:pt x="86" y="127"/>
                      <a:pt x="86" y="127"/>
                      <a:pt x="86" y="127"/>
                    </a:cubicBezTo>
                    <a:cubicBezTo>
                      <a:pt x="88" y="124"/>
                      <a:pt x="88" y="124"/>
                      <a:pt x="88" y="124"/>
                    </a:cubicBezTo>
                    <a:cubicBezTo>
                      <a:pt x="85" y="121"/>
                      <a:pt x="85" y="121"/>
                      <a:pt x="85" y="121"/>
                    </a:cubicBezTo>
                    <a:cubicBezTo>
                      <a:pt x="74" y="131"/>
                      <a:pt x="74" y="131"/>
                      <a:pt x="74" y="131"/>
                    </a:cubicBezTo>
                    <a:cubicBezTo>
                      <a:pt x="73" y="132"/>
                      <a:pt x="73" y="133"/>
                      <a:pt x="73" y="134"/>
                    </a:cubicBezTo>
                    <a:cubicBezTo>
                      <a:pt x="73" y="136"/>
                      <a:pt x="74" y="137"/>
                      <a:pt x="75" y="137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65" y="140"/>
                      <a:pt x="65" y="140"/>
                      <a:pt x="65" y="140"/>
                    </a:cubicBezTo>
                    <a:cubicBezTo>
                      <a:pt x="64" y="140"/>
                      <a:pt x="63" y="142"/>
                      <a:pt x="63" y="143"/>
                    </a:cubicBezTo>
                    <a:cubicBezTo>
                      <a:pt x="63" y="144"/>
                      <a:pt x="64" y="146"/>
                      <a:pt x="65" y="146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8" y="144"/>
                      <a:pt x="68" y="144"/>
                      <a:pt x="68" y="144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58" y="152"/>
                      <a:pt x="58" y="152"/>
                      <a:pt x="58" y="152"/>
                    </a:cubicBezTo>
                    <a:cubicBezTo>
                      <a:pt x="57" y="154"/>
                      <a:pt x="58" y="156"/>
                      <a:pt x="60" y="157"/>
                    </a:cubicBezTo>
                    <a:cubicBezTo>
                      <a:pt x="61" y="158"/>
                      <a:pt x="61" y="158"/>
                      <a:pt x="61" y="158"/>
                    </a:cubicBezTo>
                    <a:cubicBezTo>
                      <a:pt x="63" y="155"/>
                      <a:pt x="63" y="155"/>
                      <a:pt x="63" y="155"/>
                    </a:cubicBezTo>
                    <a:cubicBezTo>
                      <a:pt x="61" y="151"/>
                      <a:pt x="61" y="151"/>
                      <a:pt x="61" y="151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7" y="162"/>
                      <a:pt x="47" y="163"/>
                    </a:cubicBezTo>
                    <a:cubicBezTo>
                      <a:pt x="47" y="164"/>
                      <a:pt x="48" y="166"/>
                      <a:pt x="49" y="166"/>
                    </a:cubicBezTo>
                    <a:cubicBezTo>
                      <a:pt x="53" y="169"/>
                      <a:pt x="53" y="169"/>
                      <a:pt x="53" y="169"/>
                    </a:cubicBezTo>
                    <a:cubicBezTo>
                      <a:pt x="55" y="166"/>
                      <a:pt x="55" y="166"/>
                      <a:pt x="55" y="166"/>
                    </a:cubicBezTo>
                    <a:cubicBezTo>
                      <a:pt x="53" y="163"/>
                      <a:pt x="53" y="163"/>
                      <a:pt x="53" y="163"/>
                    </a:cubicBezTo>
                    <a:cubicBezTo>
                      <a:pt x="41" y="174"/>
                      <a:pt x="41" y="174"/>
                      <a:pt x="41" y="174"/>
                    </a:cubicBezTo>
                    <a:cubicBezTo>
                      <a:pt x="40" y="175"/>
                      <a:pt x="40" y="176"/>
                      <a:pt x="40" y="177"/>
                    </a:cubicBezTo>
                    <a:cubicBezTo>
                      <a:pt x="40" y="179"/>
                      <a:pt x="41" y="180"/>
                      <a:pt x="42" y="180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5" y="178"/>
                      <a:pt x="45" y="178"/>
                      <a:pt x="45" y="178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35" y="183"/>
                      <a:pt x="35" y="183"/>
                      <a:pt x="35" y="183"/>
                    </a:cubicBezTo>
                    <a:cubicBezTo>
                      <a:pt x="34" y="184"/>
                      <a:pt x="34" y="185"/>
                      <a:pt x="34" y="186"/>
                    </a:cubicBezTo>
                    <a:cubicBezTo>
                      <a:pt x="34" y="187"/>
                      <a:pt x="35" y="188"/>
                      <a:pt x="36" y="189"/>
                    </a:cubicBezTo>
                    <a:cubicBezTo>
                      <a:pt x="36" y="189"/>
                      <a:pt x="36" y="189"/>
                      <a:pt x="36" y="189"/>
                    </a:cubicBezTo>
                    <a:cubicBezTo>
                      <a:pt x="42" y="209"/>
                      <a:pt x="42" y="209"/>
                      <a:pt x="42" y="209"/>
                    </a:cubicBezTo>
                    <a:cubicBezTo>
                      <a:pt x="43" y="210"/>
                      <a:pt x="43" y="210"/>
                      <a:pt x="44" y="211"/>
                    </a:cubicBezTo>
                    <a:cubicBezTo>
                      <a:pt x="51" y="215"/>
                      <a:pt x="51" y="215"/>
                      <a:pt x="51" y="215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0" y="210"/>
                      <a:pt x="50" y="210"/>
                      <a:pt x="50" y="210"/>
                    </a:cubicBezTo>
                    <a:cubicBezTo>
                      <a:pt x="50" y="211"/>
                      <a:pt x="50" y="211"/>
                      <a:pt x="50" y="211"/>
                    </a:cubicBezTo>
                    <a:cubicBezTo>
                      <a:pt x="49" y="212"/>
                      <a:pt x="49" y="212"/>
                      <a:pt x="49" y="212"/>
                    </a:cubicBezTo>
                    <a:cubicBezTo>
                      <a:pt x="49" y="212"/>
                      <a:pt x="50" y="213"/>
                      <a:pt x="50" y="213"/>
                    </a:cubicBezTo>
                    <a:cubicBezTo>
                      <a:pt x="50" y="214"/>
                      <a:pt x="50" y="216"/>
                      <a:pt x="50" y="218"/>
                    </a:cubicBezTo>
                    <a:cubicBezTo>
                      <a:pt x="51" y="221"/>
                      <a:pt x="51" y="225"/>
                      <a:pt x="52" y="228"/>
                    </a:cubicBezTo>
                    <a:cubicBezTo>
                      <a:pt x="52" y="229"/>
                      <a:pt x="53" y="231"/>
                      <a:pt x="53" y="232"/>
                    </a:cubicBezTo>
                    <a:cubicBezTo>
                      <a:pt x="53" y="232"/>
                      <a:pt x="53" y="233"/>
                      <a:pt x="53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54" y="233"/>
                      <a:pt x="54" y="233"/>
                      <a:pt x="54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54" y="233"/>
                      <a:pt x="54" y="233"/>
                      <a:pt x="54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6" y="233"/>
                      <a:pt x="56" y="233"/>
                      <a:pt x="56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6" y="233"/>
                      <a:pt x="56" y="233"/>
                      <a:pt x="56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7" y="234"/>
                      <a:pt x="57" y="234"/>
                      <a:pt x="57" y="234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3" y="232"/>
                      <a:pt x="53" y="233"/>
                      <a:pt x="53" y="233"/>
                    </a:cubicBezTo>
                    <a:cubicBezTo>
                      <a:pt x="57" y="234"/>
                      <a:pt x="57" y="234"/>
                      <a:pt x="57" y="234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2" y="233"/>
                      <a:pt x="53" y="236"/>
                      <a:pt x="55" y="237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1" y="237"/>
                      <a:pt x="61" y="238"/>
                      <a:pt x="61" y="238"/>
                    </a:cubicBezTo>
                    <a:cubicBezTo>
                      <a:pt x="61" y="239"/>
                      <a:pt x="61" y="239"/>
                      <a:pt x="61" y="239"/>
                    </a:cubicBezTo>
                    <a:cubicBezTo>
                      <a:pt x="61" y="239"/>
                      <a:pt x="61" y="239"/>
                      <a:pt x="61" y="240"/>
                    </a:cubicBezTo>
                    <a:cubicBezTo>
                      <a:pt x="61" y="240"/>
                      <a:pt x="61" y="241"/>
                      <a:pt x="62" y="242"/>
                    </a:cubicBezTo>
                    <a:cubicBezTo>
                      <a:pt x="63" y="246"/>
                      <a:pt x="65" y="252"/>
                      <a:pt x="67" y="257"/>
                    </a:cubicBezTo>
                    <a:cubicBezTo>
                      <a:pt x="69" y="262"/>
                      <a:pt x="71" y="267"/>
                      <a:pt x="71" y="267"/>
                    </a:cubicBezTo>
                    <a:cubicBezTo>
                      <a:pt x="71" y="267"/>
                      <a:pt x="71" y="268"/>
                      <a:pt x="72" y="268"/>
                    </a:cubicBezTo>
                    <a:cubicBezTo>
                      <a:pt x="73" y="269"/>
                      <a:pt x="73" y="269"/>
                      <a:pt x="73" y="269"/>
                    </a:cubicBezTo>
                    <a:cubicBezTo>
                      <a:pt x="75" y="266"/>
                      <a:pt x="75" y="266"/>
                      <a:pt x="75" y="266"/>
                    </a:cubicBezTo>
                    <a:cubicBezTo>
                      <a:pt x="71" y="265"/>
                      <a:pt x="71" y="265"/>
                      <a:pt x="71" y="265"/>
                    </a:cubicBezTo>
                    <a:cubicBezTo>
                      <a:pt x="70" y="277"/>
                      <a:pt x="70" y="277"/>
                      <a:pt x="70" y="277"/>
                    </a:cubicBezTo>
                    <a:cubicBezTo>
                      <a:pt x="70" y="279"/>
                      <a:pt x="71" y="280"/>
                      <a:pt x="72" y="281"/>
                    </a:cubicBezTo>
                    <a:cubicBezTo>
                      <a:pt x="75" y="282"/>
                      <a:pt x="75" y="282"/>
                      <a:pt x="75" y="282"/>
                    </a:cubicBezTo>
                    <a:cubicBezTo>
                      <a:pt x="76" y="284"/>
                      <a:pt x="79" y="283"/>
                      <a:pt x="80" y="281"/>
                    </a:cubicBezTo>
                    <a:cubicBezTo>
                      <a:pt x="81" y="279"/>
                      <a:pt x="81" y="277"/>
                      <a:pt x="79" y="27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47"/>
              <p:cNvSpPr/>
              <p:nvPr/>
            </p:nvSpPr>
            <p:spPr bwMode="auto">
              <a:xfrm>
                <a:off x="4266" y="2330"/>
                <a:ext cx="119" cy="27"/>
              </a:xfrm>
              <a:custGeom>
                <a:avLst/>
                <a:gdLst>
                  <a:gd name="T0" fmla="*/ 13 w 88"/>
                  <a:gd name="T1" fmla="*/ 5 h 20"/>
                  <a:gd name="T2" fmla="*/ 7 w 88"/>
                  <a:gd name="T3" fmla="*/ 1 h 20"/>
                  <a:gd name="T4" fmla="*/ 5 w 88"/>
                  <a:gd name="T5" fmla="*/ 4 h 20"/>
                  <a:gd name="T6" fmla="*/ 4 w 88"/>
                  <a:gd name="T7" fmla="*/ 8 h 20"/>
                  <a:gd name="T8" fmla="*/ 25 w 88"/>
                  <a:gd name="T9" fmla="*/ 12 h 20"/>
                  <a:gd name="T10" fmla="*/ 39 w 88"/>
                  <a:gd name="T11" fmla="*/ 15 h 20"/>
                  <a:gd name="T12" fmla="*/ 45 w 88"/>
                  <a:gd name="T13" fmla="*/ 16 h 20"/>
                  <a:gd name="T14" fmla="*/ 47 w 88"/>
                  <a:gd name="T15" fmla="*/ 17 h 20"/>
                  <a:gd name="T16" fmla="*/ 48 w 88"/>
                  <a:gd name="T17" fmla="*/ 17 h 20"/>
                  <a:gd name="T18" fmla="*/ 49 w 88"/>
                  <a:gd name="T19" fmla="*/ 17 h 20"/>
                  <a:gd name="T20" fmla="*/ 50 w 88"/>
                  <a:gd name="T21" fmla="*/ 16 h 20"/>
                  <a:gd name="T22" fmla="*/ 52 w 88"/>
                  <a:gd name="T23" fmla="*/ 15 h 20"/>
                  <a:gd name="T24" fmla="*/ 52 w 88"/>
                  <a:gd name="T25" fmla="*/ 12 h 20"/>
                  <a:gd name="T26" fmla="*/ 50 w 88"/>
                  <a:gd name="T27" fmla="*/ 9 h 20"/>
                  <a:gd name="T28" fmla="*/ 50 w 88"/>
                  <a:gd name="T29" fmla="*/ 9 h 20"/>
                  <a:gd name="T30" fmla="*/ 48 w 88"/>
                  <a:gd name="T31" fmla="*/ 12 h 20"/>
                  <a:gd name="T32" fmla="*/ 47 w 88"/>
                  <a:gd name="T33" fmla="*/ 16 h 20"/>
                  <a:gd name="T34" fmla="*/ 84 w 88"/>
                  <a:gd name="T35" fmla="*/ 20 h 20"/>
                  <a:gd name="T36" fmla="*/ 88 w 88"/>
                  <a:gd name="T37" fmla="*/ 17 h 20"/>
                  <a:gd name="T38" fmla="*/ 86 w 88"/>
                  <a:gd name="T39" fmla="*/ 12 h 20"/>
                  <a:gd name="T40" fmla="*/ 81 w 88"/>
                  <a:gd name="T41" fmla="*/ 9 h 20"/>
                  <a:gd name="T42" fmla="*/ 76 w 88"/>
                  <a:gd name="T43" fmla="*/ 10 h 20"/>
                  <a:gd name="T44" fmla="*/ 77 w 88"/>
                  <a:gd name="T45" fmla="*/ 16 h 20"/>
                  <a:gd name="T46" fmla="*/ 82 w 88"/>
                  <a:gd name="T47" fmla="*/ 19 h 20"/>
                  <a:gd name="T48" fmla="*/ 84 w 88"/>
                  <a:gd name="T49" fmla="*/ 16 h 20"/>
                  <a:gd name="T50" fmla="*/ 84 w 88"/>
                  <a:gd name="T51" fmla="*/ 12 h 20"/>
                  <a:gd name="T52" fmla="*/ 48 w 88"/>
                  <a:gd name="T53" fmla="*/ 8 h 20"/>
                  <a:gd name="T54" fmla="*/ 44 w 88"/>
                  <a:gd name="T55" fmla="*/ 11 h 20"/>
                  <a:gd name="T56" fmla="*/ 46 w 88"/>
                  <a:gd name="T57" fmla="*/ 16 h 20"/>
                  <a:gd name="T58" fmla="*/ 46 w 88"/>
                  <a:gd name="T59" fmla="*/ 16 h 20"/>
                  <a:gd name="T60" fmla="*/ 48 w 88"/>
                  <a:gd name="T61" fmla="*/ 13 h 20"/>
                  <a:gd name="T62" fmla="*/ 45 w 88"/>
                  <a:gd name="T63" fmla="*/ 10 h 20"/>
                  <a:gd name="T64" fmla="*/ 48 w 88"/>
                  <a:gd name="T65" fmla="*/ 13 h 20"/>
                  <a:gd name="T66" fmla="*/ 47 w 88"/>
                  <a:gd name="T67" fmla="*/ 9 h 20"/>
                  <a:gd name="T68" fmla="*/ 45 w 88"/>
                  <a:gd name="T69" fmla="*/ 10 h 20"/>
                  <a:gd name="T70" fmla="*/ 48 w 88"/>
                  <a:gd name="T71" fmla="*/ 13 h 20"/>
                  <a:gd name="T72" fmla="*/ 47 w 88"/>
                  <a:gd name="T73" fmla="*/ 9 h 20"/>
                  <a:gd name="T74" fmla="*/ 48 w 88"/>
                  <a:gd name="T75" fmla="*/ 12 h 20"/>
                  <a:gd name="T76" fmla="*/ 48 w 88"/>
                  <a:gd name="T77" fmla="*/ 9 h 20"/>
                  <a:gd name="T78" fmla="*/ 47 w 88"/>
                  <a:gd name="T79" fmla="*/ 9 h 20"/>
                  <a:gd name="T80" fmla="*/ 48 w 88"/>
                  <a:gd name="T81" fmla="*/ 12 h 20"/>
                  <a:gd name="T82" fmla="*/ 48 w 88"/>
                  <a:gd name="T83" fmla="*/ 9 h 20"/>
                  <a:gd name="T84" fmla="*/ 48 w 88"/>
                  <a:gd name="T85" fmla="*/ 12 h 20"/>
                  <a:gd name="T86" fmla="*/ 48 w 88"/>
                  <a:gd name="T87" fmla="*/ 9 h 20"/>
                  <a:gd name="T88" fmla="*/ 48 w 88"/>
                  <a:gd name="T89" fmla="*/ 9 h 20"/>
                  <a:gd name="T90" fmla="*/ 48 w 88"/>
                  <a:gd name="T91" fmla="*/ 12 h 20"/>
                  <a:gd name="T92" fmla="*/ 48 w 88"/>
                  <a:gd name="T93" fmla="*/ 9 h 20"/>
                  <a:gd name="T94" fmla="*/ 48 w 88"/>
                  <a:gd name="T95" fmla="*/ 9 h 20"/>
                  <a:gd name="T96" fmla="*/ 48 w 88"/>
                  <a:gd name="T97" fmla="*/ 9 h 20"/>
                  <a:gd name="T98" fmla="*/ 48 w 88"/>
                  <a:gd name="T99" fmla="*/ 9 h 20"/>
                  <a:gd name="T100" fmla="*/ 48 w 88"/>
                  <a:gd name="T101" fmla="*/ 9 h 20"/>
                  <a:gd name="T102" fmla="*/ 48 w 88"/>
                  <a:gd name="T103" fmla="*/ 9 h 20"/>
                  <a:gd name="T104" fmla="*/ 45 w 88"/>
                  <a:gd name="T105" fmla="*/ 8 h 20"/>
                  <a:gd name="T106" fmla="*/ 21 w 88"/>
                  <a:gd name="T107" fmla="*/ 4 h 20"/>
                  <a:gd name="T108" fmla="*/ 5 w 88"/>
                  <a:gd name="T109" fmla="*/ 1 h 20"/>
                  <a:gd name="T110" fmla="*/ 1 w 88"/>
                  <a:gd name="T111" fmla="*/ 3 h 20"/>
                  <a:gd name="T112" fmla="*/ 3 w 88"/>
                  <a:gd name="T113" fmla="*/ 8 h 20"/>
                  <a:gd name="T114" fmla="*/ 9 w 88"/>
                  <a:gd name="T115" fmla="*/ 12 h 20"/>
                  <a:gd name="T116" fmla="*/ 14 w 88"/>
                  <a:gd name="T117" fmla="*/ 10 h 20"/>
                  <a:gd name="T118" fmla="*/ 13 w 88"/>
                  <a:gd name="T11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8" h="20">
                    <a:moveTo>
                      <a:pt x="13" y="5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14" y="10"/>
                      <a:pt x="25" y="12"/>
                    </a:cubicBezTo>
                    <a:cubicBezTo>
                      <a:pt x="30" y="14"/>
                      <a:pt x="35" y="15"/>
                      <a:pt x="39" y="15"/>
                    </a:cubicBezTo>
                    <a:cubicBezTo>
                      <a:pt x="42" y="16"/>
                      <a:pt x="43" y="16"/>
                      <a:pt x="45" y="16"/>
                    </a:cubicBezTo>
                    <a:cubicBezTo>
                      <a:pt x="46" y="16"/>
                      <a:pt x="46" y="16"/>
                      <a:pt x="47" y="17"/>
                    </a:cubicBezTo>
                    <a:cubicBezTo>
                      <a:pt x="47" y="17"/>
                      <a:pt x="48" y="17"/>
                      <a:pt x="48" y="17"/>
                    </a:cubicBezTo>
                    <a:cubicBezTo>
                      <a:pt x="48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50" y="16"/>
                    </a:cubicBezTo>
                    <a:cubicBezTo>
                      <a:pt x="50" y="16"/>
                      <a:pt x="51" y="16"/>
                      <a:pt x="52" y="15"/>
                    </a:cubicBezTo>
                    <a:cubicBezTo>
                      <a:pt x="52" y="14"/>
                      <a:pt x="52" y="13"/>
                      <a:pt x="52" y="12"/>
                    </a:cubicBezTo>
                    <a:cubicBezTo>
                      <a:pt x="52" y="11"/>
                      <a:pt x="51" y="10"/>
                      <a:pt x="50" y="9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6" y="20"/>
                      <a:pt x="87" y="19"/>
                      <a:pt x="88" y="17"/>
                    </a:cubicBezTo>
                    <a:cubicBezTo>
                      <a:pt x="88" y="15"/>
                      <a:pt x="88" y="13"/>
                      <a:pt x="86" y="12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79" y="8"/>
                      <a:pt x="77" y="9"/>
                      <a:pt x="76" y="10"/>
                    </a:cubicBezTo>
                    <a:cubicBezTo>
                      <a:pt x="75" y="12"/>
                      <a:pt x="75" y="15"/>
                      <a:pt x="77" y="16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8"/>
                      <a:pt x="45" y="9"/>
                      <a:pt x="44" y="11"/>
                    </a:cubicBezTo>
                    <a:cubicBezTo>
                      <a:pt x="43" y="13"/>
                      <a:pt x="44" y="15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5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7" y="9"/>
                      <a:pt x="47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7" y="8"/>
                      <a:pt x="45" y="8"/>
                    </a:cubicBezTo>
                    <a:cubicBezTo>
                      <a:pt x="40" y="7"/>
                      <a:pt x="30" y="5"/>
                      <a:pt x="21" y="4"/>
                    </a:cubicBezTo>
                    <a:cubicBezTo>
                      <a:pt x="13" y="2"/>
                      <a:pt x="5" y="1"/>
                      <a:pt x="5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3"/>
                      <a:pt x="13" y="12"/>
                      <a:pt x="14" y="10"/>
                    </a:cubicBezTo>
                    <a:cubicBezTo>
                      <a:pt x="15" y="9"/>
                      <a:pt x="15" y="6"/>
                      <a:pt x="13" y="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48"/>
              <p:cNvSpPr/>
              <p:nvPr/>
            </p:nvSpPr>
            <p:spPr bwMode="auto">
              <a:xfrm>
                <a:off x="3964" y="2347"/>
                <a:ext cx="468" cy="1001"/>
              </a:xfrm>
              <a:custGeom>
                <a:avLst/>
                <a:gdLst>
                  <a:gd name="T0" fmla="*/ 5 w 344"/>
                  <a:gd name="T1" fmla="*/ 726 h 736"/>
                  <a:gd name="T2" fmla="*/ 40 w 344"/>
                  <a:gd name="T3" fmla="*/ 727 h 736"/>
                  <a:gd name="T4" fmla="*/ 62 w 344"/>
                  <a:gd name="T5" fmla="*/ 707 h 736"/>
                  <a:gd name="T6" fmla="*/ 100 w 344"/>
                  <a:gd name="T7" fmla="*/ 678 h 736"/>
                  <a:gd name="T8" fmla="*/ 125 w 344"/>
                  <a:gd name="T9" fmla="*/ 648 h 736"/>
                  <a:gd name="T10" fmla="*/ 141 w 344"/>
                  <a:gd name="T11" fmla="*/ 640 h 736"/>
                  <a:gd name="T12" fmla="*/ 129 w 344"/>
                  <a:gd name="T13" fmla="*/ 612 h 736"/>
                  <a:gd name="T14" fmla="*/ 118 w 344"/>
                  <a:gd name="T15" fmla="*/ 585 h 736"/>
                  <a:gd name="T16" fmla="*/ 115 w 344"/>
                  <a:gd name="T17" fmla="*/ 587 h 736"/>
                  <a:gd name="T18" fmla="*/ 125 w 344"/>
                  <a:gd name="T19" fmla="*/ 544 h 736"/>
                  <a:gd name="T20" fmla="*/ 147 w 344"/>
                  <a:gd name="T21" fmla="*/ 504 h 736"/>
                  <a:gd name="T22" fmla="*/ 172 w 344"/>
                  <a:gd name="T23" fmla="*/ 471 h 736"/>
                  <a:gd name="T24" fmla="*/ 169 w 344"/>
                  <a:gd name="T25" fmla="*/ 470 h 736"/>
                  <a:gd name="T26" fmla="*/ 204 w 344"/>
                  <a:gd name="T27" fmla="*/ 475 h 736"/>
                  <a:gd name="T28" fmla="*/ 250 w 344"/>
                  <a:gd name="T29" fmla="*/ 488 h 736"/>
                  <a:gd name="T30" fmla="*/ 269 w 344"/>
                  <a:gd name="T31" fmla="*/ 470 h 736"/>
                  <a:gd name="T32" fmla="*/ 290 w 344"/>
                  <a:gd name="T33" fmla="*/ 413 h 736"/>
                  <a:gd name="T34" fmla="*/ 304 w 344"/>
                  <a:gd name="T35" fmla="*/ 369 h 736"/>
                  <a:gd name="T36" fmla="*/ 266 w 344"/>
                  <a:gd name="T37" fmla="*/ 310 h 736"/>
                  <a:gd name="T38" fmla="*/ 263 w 344"/>
                  <a:gd name="T39" fmla="*/ 312 h 736"/>
                  <a:gd name="T40" fmla="*/ 254 w 344"/>
                  <a:gd name="T41" fmla="*/ 243 h 736"/>
                  <a:gd name="T42" fmla="*/ 256 w 344"/>
                  <a:gd name="T43" fmla="*/ 227 h 736"/>
                  <a:gd name="T44" fmla="*/ 266 w 344"/>
                  <a:gd name="T45" fmla="*/ 184 h 736"/>
                  <a:gd name="T46" fmla="*/ 260 w 344"/>
                  <a:gd name="T47" fmla="*/ 183 h 736"/>
                  <a:gd name="T48" fmla="*/ 311 w 344"/>
                  <a:gd name="T49" fmla="*/ 166 h 736"/>
                  <a:gd name="T50" fmla="*/ 320 w 344"/>
                  <a:gd name="T51" fmla="*/ 155 h 736"/>
                  <a:gd name="T52" fmla="*/ 342 w 344"/>
                  <a:gd name="T53" fmla="*/ 151 h 736"/>
                  <a:gd name="T54" fmla="*/ 342 w 344"/>
                  <a:gd name="T55" fmla="*/ 131 h 736"/>
                  <a:gd name="T56" fmla="*/ 338 w 344"/>
                  <a:gd name="T57" fmla="*/ 96 h 736"/>
                  <a:gd name="T58" fmla="*/ 334 w 344"/>
                  <a:gd name="T59" fmla="*/ 77 h 736"/>
                  <a:gd name="T60" fmla="*/ 324 w 344"/>
                  <a:gd name="T61" fmla="*/ 23 h 736"/>
                  <a:gd name="T62" fmla="*/ 328 w 344"/>
                  <a:gd name="T63" fmla="*/ 79 h 736"/>
                  <a:gd name="T64" fmla="*/ 324 w 344"/>
                  <a:gd name="T65" fmla="*/ 90 h 736"/>
                  <a:gd name="T66" fmla="*/ 333 w 344"/>
                  <a:gd name="T67" fmla="*/ 126 h 736"/>
                  <a:gd name="T68" fmla="*/ 333 w 344"/>
                  <a:gd name="T69" fmla="*/ 128 h 736"/>
                  <a:gd name="T70" fmla="*/ 333 w 344"/>
                  <a:gd name="T71" fmla="*/ 144 h 736"/>
                  <a:gd name="T72" fmla="*/ 339 w 344"/>
                  <a:gd name="T73" fmla="*/ 148 h 736"/>
                  <a:gd name="T74" fmla="*/ 318 w 344"/>
                  <a:gd name="T75" fmla="*/ 151 h 736"/>
                  <a:gd name="T76" fmla="*/ 308 w 344"/>
                  <a:gd name="T77" fmla="*/ 159 h 736"/>
                  <a:gd name="T78" fmla="*/ 275 w 344"/>
                  <a:gd name="T79" fmla="*/ 174 h 736"/>
                  <a:gd name="T80" fmla="*/ 255 w 344"/>
                  <a:gd name="T81" fmla="*/ 213 h 736"/>
                  <a:gd name="T82" fmla="*/ 242 w 344"/>
                  <a:gd name="T83" fmla="*/ 266 h 736"/>
                  <a:gd name="T84" fmla="*/ 259 w 344"/>
                  <a:gd name="T85" fmla="*/ 313 h 736"/>
                  <a:gd name="T86" fmla="*/ 259 w 344"/>
                  <a:gd name="T87" fmla="*/ 314 h 736"/>
                  <a:gd name="T88" fmla="*/ 295 w 344"/>
                  <a:gd name="T89" fmla="*/ 336 h 736"/>
                  <a:gd name="T90" fmla="*/ 299 w 344"/>
                  <a:gd name="T91" fmla="*/ 376 h 736"/>
                  <a:gd name="T92" fmla="*/ 293 w 344"/>
                  <a:gd name="T93" fmla="*/ 391 h 736"/>
                  <a:gd name="T94" fmla="*/ 282 w 344"/>
                  <a:gd name="T95" fmla="*/ 432 h 736"/>
                  <a:gd name="T96" fmla="*/ 258 w 344"/>
                  <a:gd name="T97" fmla="*/ 476 h 736"/>
                  <a:gd name="T98" fmla="*/ 247 w 344"/>
                  <a:gd name="T99" fmla="*/ 481 h 736"/>
                  <a:gd name="T100" fmla="*/ 203 w 344"/>
                  <a:gd name="T101" fmla="*/ 471 h 736"/>
                  <a:gd name="T102" fmla="*/ 174 w 344"/>
                  <a:gd name="T103" fmla="*/ 473 h 736"/>
                  <a:gd name="T104" fmla="*/ 145 w 344"/>
                  <a:gd name="T105" fmla="*/ 502 h 736"/>
                  <a:gd name="T106" fmla="*/ 108 w 344"/>
                  <a:gd name="T107" fmla="*/ 558 h 736"/>
                  <a:gd name="T108" fmla="*/ 121 w 344"/>
                  <a:gd name="T109" fmla="*/ 611 h 736"/>
                  <a:gd name="T110" fmla="*/ 123 w 344"/>
                  <a:gd name="T111" fmla="*/ 613 h 736"/>
                  <a:gd name="T112" fmla="*/ 137 w 344"/>
                  <a:gd name="T113" fmla="*/ 637 h 736"/>
                  <a:gd name="T114" fmla="*/ 114 w 344"/>
                  <a:gd name="T115" fmla="*/ 661 h 736"/>
                  <a:gd name="T116" fmla="*/ 102 w 344"/>
                  <a:gd name="T117" fmla="*/ 667 h 736"/>
                  <a:gd name="T118" fmla="*/ 73 w 344"/>
                  <a:gd name="T119" fmla="*/ 698 h 736"/>
                  <a:gd name="T120" fmla="*/ 34 w 344"/>
                  <a:gd name="T121" fmla="*/ 721 h 736"/>
                  <a:gd name="T122" fmla="*/ 39 w 344"/>
                  <a:gd name="T123" fmla="*/ 725 h 736"/>
                  <a:gd name="T124" fmla="*/ 24 w 344"/>
                  <a:gd name="T125" fmla="*/ 734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736">
                    <a:moveTo>
                      <a:pt x="23" y="728"/>
                    </a:move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8" y="724"/>
                      <a:pt x="8" y="724"/>
                      <a:pt x="8" y="724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7" y="725"/>
                      <a:pt x="7" y="725"/>
                      <a:pt x="7" y="725"/>
                    </a:cubicBezTo>
                    <a:cubicBezTo>
                      <a:pt x="7" y="725"/>
                      <a:pt x="8" y="724"/>
                      <a:pt x="8" y="724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7" y="725"/>
                      <a:pt x="7" y="725"/>
                      <a:pt x="7" y="725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6" y="726"/>
                      <a:pt x="6" y="726"/>
                      <a:pt x="6" y="726"/>
                    </a:cubicBezTo>
                    <a:cubicBezTo>
                      <a:pt x="6" y="725"/>
                      <a:pt x="7" y="725"/>
                      <a:pt x="7" y="725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6" y="726"/>
                      <a:pt x="6" y="726"/>
                      <a:pt x="6" y="726"/>
                    </a:cubicBezTo>
                    <a:cubicBezTo>
                      <a:pt x="5" y="723"/>
                      <a:pt x="5" y="723"/>
                      <a:pt x="5" y="723"/>
                    </a:cubicBezTo>
                    <a:cubicBezTo>
                      <a:pt x="5" y="726"/>
                      <a:pt x="5" y="726"/>
                      <a:pt x="5" y="726"/>
                    </a:cubicBezTo>
                    <a:cubicBezTo>
                      <a:pt x="5" y="726"/>
                      <a:pt x="5" y="726"/>
                      <a:pt x="6" y="726"/>
                    </a:cubicBezTo>
                    <a:cubicBezTo>
                      <a:pt x="5" y="723"/>
                      <a:pt x="5" y="723"/>
                      <a:pt x="5" y="723"/>
                    </a:cubicBezTo>
                    <a:cubicBezTo>
                      <a:pt x="5" y="726"/>
                      <a:pt x="5" y="726"/>
                      <a:pt x="5" y="726"/>
                    </a:cubicBezTo>
                    <a:cubicBezTo>
                      <a:pt x="5" y="726"/>
                      <a:pt x="6" y="726"/>
                      <a:pt x="7" y="726"/>
                    </a:cubicBezTo>
                    <a:cubicBezTo>
                      <a:pt x="11" y="726"/>
                      <a:pt x="18" y="727"/>
                      <a:pt x="24" y="728"/>
                    </a:cubicBezTo>
                    <a:cubicBezTo>
                      <a:pt x="27" y="729"/>
                      <a:pt x="30" y="729"/>
                      <a:pt x="33" y="729"/>
                    </a:cubicBezTo>
                    <a:cubicBezTo>
                      <a:pt x="34" y="729"/>
                      <a:pt x="35" y="730"/>
                      <a:pt x="36" y="730"/>
                    </a:cubicBezTo>
                    <a:cubicBezTo>
                      <a:pt x="37" y="730"/>
                      <a:pt x="38" y="730"/>
                      <a:pt x="39" y="730"/>
                    </a:cubicBezTo>
                    <a:cubicBezTo>
                      <a:pt x="39" y="730"/>
                      <a:pt x="39" y="730"/>
                      <a:pt x="40" y="730"/>
                    </a:cubicBezTo>
                    <a:cubicBezTo>
                      <a:pt x="40" y="730"/>
                      <a:pt x="40" y="730"/>
                      <a:pt x="40" y="730"/>
                    </a:cubicBezTo>
                    <a:cubicBezTo>
                      <a:pt x="41" y="729"/>
                      <a:pt x="41" y="729"/>
                      <a:pt x="41" y="729"/>
                    </a:cubicBezTo>
                    <a:cubicBezTo>
                      <a:pt x="42" y="729"/>
                      <a:pt x="42" y="729"/>
                      <a:pt x="43" y="728"/>
                    </a:cubicBezTo>
                    <a:cubicBezTo>
                      <a:pt x="43" y="727"/>
                      <a:pt x="43" y="726"/>
                      <a:pt x="43" y="725"/>
                    </a:cubicBezTo>
                    <a:cubicBezTo>
                      <a:pt x="43" y="724"/>
                      <a:pt x="42" y="723"/>
                      <a:pt x="41" y="722"/>
                    </a:cubicBezTo>
                    <a:cubicBezTo>
                      <a:pt x="39" y="721"/>
                      <a:pt x="39" y="721"/>
                      <a:pt x="39" y="721"/>
                    </a:cubicBezTo>
                    <a:cubicBezTo>
                      <a:pt x="37" y="724"/>
                      <a:pt x="37" y="724"/>
                      <a:pt x="37" y="724"/>
                    </a:cubicBezTo>
                    <a:cubicBezTo>
                      <a:pt x="40" y="726"/>
                      <a:pt x="40" y="726"/>
                      <a:pt x="40" y="726"/>
                    </a:cubicBezTo>
                    <a:cubicBezTo>
                      <a:pt x="37" y="724"/>
                      <a:pt x="37" y="724"/>
                      <a:pt x="37" y="724"/>
                    </a:cubicBezTo>
                    <a:cubicBezTo>
                      <a:pt x="40" y="727"/>
                      <a:pt x="40" y="727"/>
                      <a:pt x="40" y="727"/>
                    </a:cubicBezTo>
                    <a:cubicBezTo>
                      <a:pt x="40" y="726"/>
                      <a:pt x="40" y="726"/>
                      <a:pt x="40" y="726"/>
                    </a:cubicBezTo>
                    <a:cubicBezTo>
                      <a:pt x="37" y="724"/>
                      <a:pt x="37" y="724"/>
                      <a:pt x="37" y="724"/>
                    </a:cubicBezTo>
                    <a:cubicBezTo>
                      <a:pt x="40" y="727"/>
                      <a:pt x="40" y="727"/>
                      <a:pt x="40" y="727"/>
                    </a:cubicBezTo>
                    <a:cubicBezTo>
                      <a:pt x="38" y="725"/>
                      <a:pt x="38" y="725"/>
                      <a:pt x="38" y="725"/>
                    </a:cubicBezTo>
                    <a:cubicBezTo>
                      <a:pt x="39" y="727"/>
                      <a:pt x="39" y="727"/>
                      <a:pt x="39" y="727"/>
                    </a:cubicBezTo>
                    <a:cubicBezTo>
                      <a:pt x="40" y="727"/>
                      <a:pt x="40" y="727"/>
                      <a:pt x="40" y="727"/>
                    </a:cubicBezTo>
                    <a:cubicBezTo>
                      <a:pt x="38" y="725"/>
                      <a:pt x="38" y="725"/>
                      <a:pt x="38" y="725"/>
                    </a:cubicBezTo>
                    <a:cubicBezTo>
                      <a:pt x="39" y="727"/>
                      <a:pt x="39" y="727"/>
                      <a:pt x="39" y="727"/>
                    </a:cubicBezTo>
                    <a:cubicBezTo>
                      <a:pt x="40" y="727"/>
                      <a:pt x="40" y="726"/>
                      <a:pt x="40" y="726"/>
                    </a:cubicBezTo>
                    <a:cubicBezTo>
                      <a:pt x="42" y="725"/>
                      <a:pt x="45" y="722"/>
                      <a:pt x="47" y="720"/>
                    </a:cubicBezTo>
                    <a:cubicBezTo>
                      <a:pt x="50" y="718"/>
                      <a:pt x="52" y="716"/>
                      <a:pt x="52" y="716"/>
                    </a:cubicBezTo>
                    <a:cubicBezTo>
                      <a:pt x="53" y="715"/>
                      <a:pt x="54" y="714"/>
                      <a:pt x="54" y="712"/>
                    </a:cubicBezTo>
                    <a:cubicBezTo>
                      <a:pt x="54" y="711"/>
                      <a:pt x="53" y="710"/>
                      <a:pt x="52" y="709"/>
                    </a:cubicBezTo>
                    <a:cubicBezTo>
                      <a:pt x="51" y="709"/>
                      <a:pt x="51" y="709"/>
                      <a:pt x="51" y="709"/>
                    </a:cubicBezTo>
                    <a:cubicBezTo>
                      <a:pt x="49" y="713"/>
                      <a:pt x="49" y="713"/>
                      <a:pt x="49" y="713"/>
                    </a:cubicBezTo>
                    <a:cubicBezTo>
                      <a:pt x="51" y="716"/>
                      <a:pt x="51" y="716"/>
                      <a:pt x="51" y="716"/>
                    </a:cubicBezTo>
                    <a:cubicBezTo>
                      <a:pt x="65" y="708"/>
                      <a:pt x="65" y="708"/>
                      <a:pt x="65" y="708"/>
                    </a:cubicBezTo>
                    <a:cubicBezTo>
                      <a:pt x="66" y="708"/>
                      <a:pt x="67" y="706"/>
                      <a:pt x="67" y="705"/>
                    </a:cubicBezTo>
                    <a:cubicBezTo>
                      <a:pt x="67" y="704"/>
                      <a:pt x="66" y="702"/>
                      <a:pt x="65" y="702"/>
                    </a:cubicBezTo>
                    <a:cubicBezTo>
                      <a:pt x="63" y="700"/>
                      <a:pt x="63" y="700"/>
                      <a:pt x="63" y="700"/>
                    </a:cubicBezTo>
                    <a:cubicBezTo>
                      <a:pt x="61" y="704"/>
                      <a:pt x="61" y="704"/>
                      <a:pt x="61" y="704"/>
                    </a:cubicBezTo>
                    <a:cubicBezTo>
                      <a:pt x="62" y="707"/>
                      <a:pt x="62" y="707"/>
                      <a:pt x="62" y="707"/>
                    </a:cubicBezTo>
                    <a:cubicBezTo>
                      <a:pt x="75" y="702"/>
                      <a:pt x="75" y="702"/>
                      <a:pt x="75" y="702"/>
                    </a:cubicBezTo>
                    <a:cubicBezTo>
                      <a:pt x="76" y="701"/>
                      <a:pt x="77" y="700"/>
                      <a:pt x="77" y="698"/>
                    </a:cubicBezTo>
                    <a:cubicBezTo>
                      <a:pt x="77" y="697"/>
                      <a:pt x="76" y="695"/>
                      <a:pt x="75" y="695"/>
                    </a:cubicBezTo>
                    <a:cubicBezTo>
                      <a:pt x="72" y="693"/>
                      <a:pt x="72" y="693"/>
                      <a:pt x="72" y="693"/>
                    </a:cubicBezTo>
                    <a:cubicBezTo>
                      <a:pt x="70" y="696"/>
                      <a:pt x="70" y="696"/>
                      <a:pt x="70" y="696"/>
                    </a:cubicBezTo>
                    <a:cubicBezTo>
                      <a:pt x="72" y="700"/>
                      <a:pt x="72" y="700"/>
                      <a:pt x="72" y="700"/>
                    </a:cubicBezTo>
                    <a:cubicBezTo>
                      <a:pt x="82" y="693"/>
                      <a:pt x="82" y="693"/>
                      <a:pt x="82" y="693"/>
                    </a:cubicBezTo>
                    <a:cubicBezTo>
                      <a:pt x="83" y="692"/>
                      <a:pt x="84" y="691"/>
                      <a:pt x="84" y="690"/>
                    </a:cubicBezTo>
                    <a:cubicBezTo>
                      <a:pt x="84" y="688"/>
                      <a:pt x="83" y="687"/>
                      <a:pt x="82" y="686"/>
                    </a:cubicBezTo>
                    <a:cubicBezTo>
                      <a:pt x="81" y="686"/>
                      <a:pt x="81" y="686"/>
                      <a:pt x="81" y="686"/>
                    </a:cubicBezTo>
                    <a:cubicBezTo>
                      <a:pt x="78" y="689"/>
                      <a:pt x="78" y="689"/>
                      <a:pt x="78" y="689"/>
                    </a:cubicBezTo>
                    <a:cubicBezTo>
                      <a:pt x="80" y="692"/>
                      <a:pt x="80" y="692"/>
                      <a:pt x="80" y="692"/>
                    </a:cubicBezTo>
                    <a:cubicBezTo>
                      <a:pt x="94" y="685"/>
                      <a:pt x="94" y="685"/>
                      <a:pt x="94" y="685"/>
                    </a:cubicBezTo>
                    <a:cubicBezTo>
                      <a:pt x="95" y="685"/>
                      <a:pt x="96" y="683"/>
                      <a:pt x="96" y="682"/>
                    </a:cubicBezTo>
                    <a:cubicBezTo>
                      <a:pt x="96" y="680"/>
                      <a:pt x="95" y="679"/>
                      <a:pt x="94" y="678"/>
                    </a:cubicBezTo>
                    <a:cubicBezTo>
                      <a:pt x="92" y="677"/>
                      <a:pt x="92" y="677"/>
                      <a:pt x="92" y="677"/>
                    </a:cubicBezTo>
                    <a:cubicBezTo>
                      <a:pt x="90" y="681"/>
                      <a:pt x="90" y="681"/>
                      <a:pt x="90" y="681"/>
                    </a:cubicBezTo>
                    <a:cubicBezTo>
                      <a:pt x="93" y="684"/>
                      <a:pt x="93" y="684"/>
                      <a:pt x="93" y="684"/>
                    </a:cubicBezTo>
                    <a:cubicBezTo>
                      <a:pt x="93" y="684"/>
                      <a:pt x="96" y="681"/>
                      <a:pt x="100" y="678"/>
                    </a:cubicBezTo>
                    <a:cubicBezTo>
                      <a:pt x="102" y="677"/>
                      <a:pt x="103" y="676"/>
                      <a:pt x="105" y="674"/>
                    </a:cubicBezTo>
                    <a:cubicBezTo>
                      <a:pt x="105" y="674"/>
                      <a:pt x="106" y="673"/>
                      <a:pt x="106" y="673"/>
                    </a:cubicBezTo>
                    <a:cubicBezTo>
                      <a:pt x="107" y="673"/>
                      <a:pt x="107" y="673"/>
                      <a:pt x="107" y="673"/>
                    </a:cubicBezTo>
                    <a:cubicBezTo>
                      <a:pt x="107" y="672"/>
                      <a:pt x="107" y="672"/>
                      <a:pt x="107" y="672"/>
                    </a:cubicBezTo>
                    <a:cubicBezTo>
                      <a:pt x="108" y="672"/>
                      <a:pt x="108" y="672"/>
                      <a:pt x="108" y="672"/>
                    </a:cubicBezTo>
                    <a:cubicBezTo>
                      <a:pt x="108" y="672"/>
                      <a:pt x="108" y="672"/>
                      <a:pt x="108" y="671"/>
                    </a:cubicBezTo>
                    <a:cubicBezTo>
                      <a:pt x="109" y="670"/>
                      <a:pt x="109" y="667"/>
                      <a:pt x="107" y="666"/>
                    </a:cubicBezTo>
                    <a:cubicBezTo>
                      <a:pt x="106" y="665"/>
                      <a:pt x="106" y="665"/>
                      <a:pt x="106" y="665"/>
                    </a:cubicBezTo>
                    <a:cubicBezTo>
                      <a:pt x="103" y="669"/>
                      <a:pt x="103" y="669"/>
                      <a:pt x="103" y="669"/>
                    </a:cubicBezTo>
                    <a:cubicBezTo>
                      <a:pt x="105" y="672"/>
                      <a:pt x="105" y="672"/>
                      <a:pt x="105" y="672"/>
                    </a:cubicBezTo>
                    <a:cubicBezTo>
                      <a:pt x="124" y="665"/>
                      <a:pt x="124" y="665"/>
                      <a:pt x="124" y="665"/>
                    </a:cubicBezTo>
                    <a:cubicBezTo>
                      <a:pt x="125" y="664"/>
                      <a:pt x="126" y="663"/>
                      <a:pt x="126" y="662"/>
                    </a:cubicBezTo>
                    <a:cubicBezTo>
                      <a:pt x="126" y="660"/>
                      <a:pt x="125" y="659"/>
                      <a:pt x="124" y="658"/>
                    </a:cubicBezTo>
                    <a:cubicBezTo>
                      <a:pt x="124" y="658"/>
                      <a:pt x="124" y="658"/>
                      <a:pt x="124" y="658"/>
                    </a:cubicBezTo>
                    <a:cubicBezTo>
                      <a:pt x="131" y="654"/>
                      <a:pt x="131" y="654"/>
                      <a:pt x="131" y="654"/>
                    </a:cubicBezTo>
                    <a:cubicBezTo>
                      <a:pt x="132" y="653"/>
                      <a:pt x="133" y="652"/>
                      <a:pt x="133" y="650"/>
                    </a:cubicBezTo>
                    <a:cubicBezTo>
                      <a:pt x="133" y="649"/>
                      <a:pt x="132" y="648"/>
                      <a:pt x="131" y="647"/>
                    </a:cubicBezTo>
                    <a:cubicBezTo>
                      <a:pt x="127" y="644"/>
                      <a:pt x="127" y="644"/>
                      <a:pt x="127" y="644"/>
                    </a:cubicBezTo>
                    <a:cubicBezTo>
                      <a:pt x="125" y="648"/>
                      <a:pt x="125" y="648"/>
                      <a:pt x="125" y="648"/>
                    </a:cubicBezTo>
                    <a:cubicBezTo>
                      <a:pt x="129" y="650"/>
                      <a:pt x="129" y="650"/>
                      <a:pt x="129" y="650"/>
                    </a:cubicBezTo>
                    <a:cubicBezTo>
                      <a:pt x="125" y="648"/>
                      <a:pt x="125" y="648"/>
                      <a:pt x="125" y="648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8" y="651"/>
                      <a:pt x="128" y="650"/>
                      <a:pt x="129" y="650"/>
                    </a:cubicBezTo>
                    <a:cubicBezTo>
                      <a:pt x="125" y="648"/>
                      <a:pt x="125" y="648"/>
                      <a:pt x="125" y="648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8" y="651"/>
                      <a:pt x="128" y="650"/>
                      <a:pt x="129" y="650"/>
                    </a:cubicBezTo>
                    <a:cubicBezTo>
                      <a:pt x="130" y="649"/>
                      <a:pt x="133" y="647"/>
                      <a:pt x="135" y="645"/>
                    </a:cubicBezTo>
                    <a:cubicBezTo>
                      <a:pt x="137" y="644"/>
                      <a:pt x="138" y="643"/>
                      <a:pt x="139" y="642"/>
                    </a:cubicBezTo>
                    <a:cubicBezTo>
                      <a:pt x="139" y="642"/>
                      <a:pt x="140" y="642"/>
                      <a:pt x="140" y="641"/>
                    </a:cubicBezTo>
                    <a:cubicBezTo>
                      <a:pt x="140" y="641"/>
                      <a:pt x="140" y="641"/>
                      <a:pt x="140" y="641"/>
                    </a:cubicBezTo>
                    <a:cubicBezTo>
                      <a:pt x="141" y="641"/>
                      <a:pt x="141" y="641"/>
                      <a:pt x="141" y="641"/>
                    </a:cubicBezTo>
                    <a:cubicBezTo>
                      <a:pt x="141" y="641"/>
                      <a:pt x="141" y="641"/>
                      <a:pt x="141" y="641"/>
                    </a:cubicBezTo>
                    <a:cubicBezTo>
                      <a:pt x="141" y="640"/>
                      <a:pt x="141" y="640"/>
                      <a:pt x="141" y="640"/>
                    </a:cubicBezTo>
                    <a:cubicBezTo>
                      <a:pt x="142" y="639"/>
                      <a:pt x="142" y="638"/>
                      <a:pt x="142" y="637"/>
                    </a:cubicBezTo>
                    <a:cubicBezTo>
                      <a:pt x="141" y="636"/>
                      <a:pt x="141" y="635"/>
                      <a:pt x="140" y="634"/>
                    </a:cubicBezTo>
                    <a:cubicBezTo>
                      <a:pt x="138" y="633"/>
                      <a:pt x="138" y="633"/>
                      <a:pt x="138" y="633"/>
                    </a:cubicBezTo>
                    <a:cubicBezTo>
                      <a:pt x="136" y="637"/>
                      <a:pt x="136" y="637"/>
                      <a:pt x="136" y="637"/>
                    </a:cubicBezTo>
                    <a:cubicBezTo>
                      <a:pt x="140" y="635"/>
                      <a:pt x="140" y="635"/>
                      <a:pt x="140" y="635"/>
                    </a:cubicBezTo>
                    <a:cubicBezTo>
                      <a:pt x="140" y="635"/>
                      <a:pt x="138" y="630"/>
                      <a:pt x="136" y="624"/>
                    </a:cubicBezTo>
                    <a:cubicBezTo>
                      <a:pt x="135" y="621"/>
                      <a:pt x="134" y="618"/>
                      <a:pt x="134" y="615"/>
                    </a:cubicBezTo>
                    <a:cubicBezTo>
                      <a:pt x="133" y="614"/>
                      <a:pt x="133" y="613"/>
                      <a:pt x="133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0" y="612"/>
                      <a:pt x="130" y="612"/>
                      <a:pt x="130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0" y="612"/>
                      <a:pt x="130" y="612"/>
                      <a:pt x="130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3" y="613"/>
                      <a:pt x="133" y="613"/>
                      <a:pt x="133" y="613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3" y="613"/>
                      <a:pt x="133" y="613"/>
                      <a:pt x="133" y="613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2" y="614"/>
                      <a:pt x="132" y="614"/>
                      <a:pt x="132" y="614"/>
                    </a:cubicBezTo>
                    <a:cubicBezTo>
                      <a:pt x="133" y="613"/>
                      <a:pt x="133" y="613"/>
                      <a:pt x="133" y="613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2" y="614"/>
                      <a:pt x="132" y="614"/>
                      <a:pt x="132" y="614"/>
                    </a:cubicBezTo>
                    <a:cubicBezTo>
                      <a:pt x="133" y="613"/>
                      <a:pt x="133" y="612"/>
                      <a:pt x="133" y="611"/>
                    </a:cubicBezTo>
                    <a:cubicBezTo>
                      <a:pt x="132" y="610"/>
                      <a:pt x="132" y="609"/>
                      <a:pt x="131" y="609"/>
                    </a:cubicBezTo>
                    <a:cubicBezTo>
                      <a:pt x="128" y="606"/>
                      <a:pt x="128" y="606"/>
                      <a:pt x="128" y="606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29" y="611"/>
                      <a:pt x="129" y="610"/>
                      <a:pt x="129" y="610"/>
                    </a:cubicBezTo>
                    <a:cubicBezTo>
                      <a:pt x="129" y="609"/>
                      <a:pt x="129" y="609"/>
                      <a:pt x="129" y="609"/>
                    </a:cubicBezTo>
                    <a:cubicBezTo>
                      <a:pt x="129" y="608"/>
                      <a:pt x="129" y="608"/>
                      <a:pt x="129" y="608"/>
                    </a:cubicBezTo>
                    <a:cubicBezTo>
                      <a:pt x="128" y="607"/>
                      <a:pt x="128" y="605"/>
                      <a:pt x="127" y="603"/>
                    </a:cubicBezTo>
                    <a:cubicBezTo>
                      <a:pt x="125" y="599"/>
                      <a:pt x="123" y="595"/>
                      <a:pt x="121" y="591"/>
                    </a:cubicBezTo>
                    <a:cubicBezTo>
                      <a:pt x="120" y="590"/>
                      <a:pt x="120" y="588"/>
                      <a:pt x="119" y="587"/>
                    </a:cubicBezTo>
                    <a:cubicBezTo>
                      <a:pt x="119" y="586"/>
                      <a:pt x="119" y="586"/>
                      <a:pt x="118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6" y="586"/>
                      <a:pt x="116" y="586"/>
                      <a:pt x="116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6" y="586"/>
                      <a:pt x="116" y="586"/>
                      <a:pt x="116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5" y="586"/>
                      <a:pt x="115" y="586"/>
                      <a:pt x="115" y="586"/>
                    </a:cubicBezTo>
                    <a:cubicBezTo>
                      <a:pt x="118" y="586"/>
                      <a:pt x="118" y="586"/>
                      <a:pt x="118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5" y="586"/>
                      <a:pt x="115" y="586"/>
                      <a:pt x="115" y="586"/>
                    </a:cubicBezTo>
                    <a:cubicBezTo>
                      <a:pt x="118" y="586"/>
                      <a:pt x="118" y="586"/>
                      <a:pt x="118" y="586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9" y="587"/>
                      <a:pt x="119" y="587"/>
                      <a:pt x="119" y="587"/>
                    </a:cubicBezTo>
                    <a:cubicBezTo>
                      <a:pt x="119" y="586"/>
                      <a:pt x="118" y="586"/>
                      <a:pt x="118" y="586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9" y="587"/>
                      <a:pt x="119" y="587"/>
                      <a:pt x="119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8" y="587"/>
                      <a:pt x="118" y="587"/>
                      <a:pt x="118" y="587"/>
                    </a:cubicBezTo>
                    <a:cubicBezTo>
                      <a:pt x="119" y="587"/>
                      <a:pt x="119" y="587"/>
                      <a:pt x="119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8" y="587"/>
                      <a:pt x="118" y="587"/>
                      <a:pt x="118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7" y="589"/>
                      <a:pt x="117" y="589"/>
                      <a:pt x="117" y="589"/>
                    </a:cubicBezTo>
                    <a:cubicBezTo>
                      <a:pt x="118" y="588"/>
                      <a:pt x="118" y="588"/>
                      <a:pt x="118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7" y="589"/>
                      <a:pt x="117" y="589"/>
                      <a:pt x="117" y="589"/>
                    </a:cubicBezTo>
                    <a:cubicBezTo>
                      <a:pt x="118" y="588"/>
                      <a:pt x="119" y="587"/>
                      <a:pt x="118" y="586"/>
                    </a:cubicBezTo>
                    <a:cubicBezTo>
                      <a:pt x="118" y="585"/>
                      <a:pt x="118" y="584"/>
                      <a:pt x="117" y="583"/>
                    </a:cubicBezTo>
                    <a:cubicBezTo>
                      <a:pt x="116" y="583"/>
                      <a:pt x="116" y="583"/>
                      <a:pt x="116" y="583"/>
                    </a:cubicBezTo>
                    <a:cubicBezTo>
                      <a:pt x="115" y="571"/>
                      <a:pt x="115" y="571"/>
                      <a:pt x="115" y="571"/>
                    </a:cubicBezTo>
                    <a:cubicBezTo>
                      <a:pt x="115" y="570"/>
                      <a:pt x="115" y="569"/>
                      <a:pt x="113" y="568"/>
                    </a:cubicBezTo>
                    <a:cubicBezTo>
                      <a:pt x="112" y="567"/>
                      <a:pt x="112" y="567"/>
                      <a:pt x="112" y="567"/>
                    </a:cubicBezTo>
                    <a:cubicBezTo>
                      <a:pt x="114" y="555"/>
                      <a:pt x="114" y="555"/>
                      <a:pt x="114" y="555"/>
                    </a:cubicBezTo>
                    <a:cubicBezTo>
                      <a:pt x="115" y="554"/>
                      <a:pt x="114" y="552"/>
                      <a:pt x="112" y="551"/>
                    </a:cubicBezTo>
                    <a:cubicBezTo>
                      <a:pt x="112" y="551"/>
                      <a:pt x="112" y="551"/>
                      <a:pt x="112" y="551"/>
                    </a:cubicBezTo>
                    <a:cubicBezTo>
                      <a:pt x="110" y="554"/>
                      <a:pt x="110" y="554"/>
                      <a:pt x="110" y="554"/>
                    </a:cubicBezTo>
                    <a:cubicBezTo>
                      <a:pt x="113" y="557"/>
                      <a:pt x="113" y="557"/>
                      <a:pt x="113" y="557"/>
                    </a:cubicBezTo>
                    <a:cubicBezTo>
                      <a:pt x="124" y="548"/>
                      <a:pt x="124" y="548"/>
                      <a:pt x="124" y="548"/>
                    </a:cubicBezTo>
                    <a:cubicBezTo>
                      <a:pt x="125" y="547"/>
                      <a:pt x="125" y="546"/>
                      <a:pt x="125" y="544"/>
                    </a:cubicBezTo>
                    <a:cubicBezTo>
                      <a:pt x="125" y="543"/>
                      <a:pt x="124" y="542"/>
                      <a:pt x="123" y="541"/>
                    </a:cubicBezTo>
                    <a:cubicBezTo>
                      <a:pt x="122" y="541"/>
                      <a:pt x="122" y="541"/>
                      <a:pt x="122" y="541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9" y="534"/>
                      <a:pt x="129" y="533"/>
                      <a:pt x="129" y="532"/>
                    </a:cubicBezTo>
                    <a:cubicBezTo>
                      <a:pt x="129" y="531"/>
                      <a:pt x="128" y="529"/>
                      <a:pt x="127" y="529"/>
                    </a:cubicBezTo>
                    <a:cubicBezTo>
                      <a:pt x="125" y="527"/>
                      <a:pt x="125" y="527"/>
                      <a:pt x="125" y="527"/>
                    </a:cubicBezTo>
                    <a:cubicBezTo>
                      <a:pt x="123" y="531"/>
                      <a:pt x="123" y="531"/>
                      <a:pt x="123" y="531"/>
                    </a:cubicBezTo>
                    <a:cubicBezTo>
                      <a:pt x="125" y="534"/>
                      <a:pt x="125" y="534"/>
                      <a:pt x="125" y="534"/>
                    </a:cubicBezTo>
                    <a:cubicBezTo>
                      <a:pt x="140" y="523"/>
                      <a:pt x="140" y="523"/>
                      <a:pt x="140" y="523"/>
                    </a:cubicBezTo>
                    <a:cubicBezTo>
                      <a:pt x="141" y="522"/>
                      <a:pt x="142" y="521"/>
                      <a:pt x="142" y="520"/>
                    </a:cubicBezTo>
                    <a:cubicBezTo>
                      <a:pt x="142" y="518"/>
                      <a:pt x="141" y="517"/>
                      <a:pt x="140" y="516"/>
                    </a:cubicBezTo>
                    <a:cubicBezTo>
                      <a:pt x="138" y="515"/>
                      <a:pt x="138" y="515"/>
                      <a:pt x="138" y="515"/>
                    </a:cubicBezTo>
                    <a:cubicBezTo>
                      <a:pt x="135" y="518"/>
                      <a:pt x="135" y="518"/>
                      <a:pt x="135" y="518"/>
                    </a:cubicBezTo>
                    <a:cubicBezTo>
                      <a:pt x="138" y="521"/>
                      <a:pt x="138" y="521"/>
                      <a:pt x="138" y="521"/>
                    </a:cubicBezTo>
                    <a:cubicBezTo>
                      <a:pt x="151" y="508"/>
                      <a:pt x="151" y="508"/>
                      <a:pt x="151" y="508"/>
                    </a:cubicBezTo>
                    <a:cubicBezTo>
                      <a:pt x="152" y="507"/>
                      <a:pt x="152" y="506"/>
                      <a:pt x="152" y="505"/>
                    </a:cubicBezTo>
                    <a:cubicBezTo>
                      <a:pt x="152" y="504"/>
                      <a:pt x="151" y="502"/>
                      <a:pt x="150" y="502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47" y="504"/>
                      <a:pt x="147" y="504"/>
                      <a:pt x="147" y="504"/>
                    </a:cubicBezTo>
                    <a:cubicBezTo>
                      <a:pt x="149" y="507"/>
                      <a:pt x="149" y="507"/>
                      <a:pt x="149" y="507"/>
                    </a:cubicBezTo>
                    <a:cubicBezTo>
                      <a:pt x="159" y="498"/>
                      <a:pt x="159" y="498"/>
                      <a:pt x="159" y="498"/>
                    </a:cubicBezTo>
                    <a:cubicBezTo>
                      <a:pt x="160" y="497"/>
                      <a:pt x="161" y="496"/>
                      <a:pt x="161" y="495"/>
                    </a:cubicBezTo>
                    <a:cubicBezTo>
                      <a:pt x="161" y="493"/>
                      <a:pt x="160" y="492"/>
                      <a:pt x="159" y="492"/>
                    </a:cubicBezTo>
                    <a:cubicBezTo>
                      <a:pt x="156" y="490"/>
                      <a:pt x="156" y="490"/>
                      <a:pt x="156" y="490"/>
                    </a:cubicBezTo>
                    <a:cubicBezTo>
                      <a:pt x="153" y="493"/>
                      <a:pt x="153" y="493"/>
                      <a:pt x="153" y="493"/>
                    </a:cubicBezTo>
                    <a:cubicBezTo>
                      <a:pt x="156" y="496"/>
                      <a:pt x="156" y="496"/>
                      <a:pt x="156" y="496"/>
                    </a:cubicBezTo>
                    <a:cubicBezTo>
                      <a:pt x="167" y="484"/>
                      <a:pt x="167" y="484"/>
                      <a:pt x="167" y="484"/>
                    </a:cubicBezTo>
                    <a:cubicBezTo>
                      <a:pt x="168" y="483"/>
                      <a:pt x="168" y="482"/>
                      <a:pt x="168" y="480"/>
                    </a:cubicBezTo>
                    <a:cubicBezTo>
                      <a:pt x="168" y="479"/>
                      <a:pt x="167" y="478"/>
                      <a:pt x="166" y="478"/>
                    </a:cubicBezTo>
                    <a:cubicBezTo>
                      <a:pt x="163" y="476"/>
                      <a:pt x="163" y="476"/>
                      <a:pt x="163" y="476"/>
                    </a:cubicBezTo>
                    <a:cubicBezTo>
                      <a:pt x="161" y="479"/>
                      <a:pt x="161" y="479"/>
                      <a:pt x="161" y="479"/>
                    </a:cubicBezTo>
                    <a:cubicBezTo>
                      <a:pt x="163" y="483"/>
                      <a:pt x="163" y="483"/>
                      <a:pt x="163" y="483"/>
                    </a:cubicBezTo>
                    <a:cubicBezTo>
                      <a:pt x="176" y="476"/>
                      <a:pt x="176" y="476"/>
                      <a:pt x="176" y="476"/>
                    </a:cubicBezTo>
                    <a:cubicBezTo>
                      <a:pt x="177" y="476"/>
                      <a:pt x="178" y="474"/>
                      <a:pt x="178" y="473"/>
                    </a:cubicBezTo>
                    <a:cubicBezTo>
                      <a:pt x="178" y="471"/>
                      <a:pt x="177" y="470"/>
                      <a:pt x="176" y="469"/>
                    </a:cubicBezTo>
                    <a:cubicBezTo>
                      <a:pt x="171" y="466"/>
                      <a:pt x="171" y="466"/>
                      <a:pt x="171" y="466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72" y="471"/>
                      <a:pt x="172" y="471"/>
                      <a:pt x="172" y="471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70" y="473"/>
                      <a:pt x="170" y="473"/>
                      <a:pt x="170" y="473"/>
                    </a:cubicBezTo>
                    <a:cubicBezTo>
                      <a:pt x="171" y="473"/>
                      <a:pt x="171" y="472"/>
                      <a:pt x="172" y="471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70" y="473"/>
                      <a:pt x="170" y="473"/>
                      <a:pt x="170" y="473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3"/>
                      <a:pt x="170" y="473"/>
                      <a:pt x="170" y="473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8" y="473"/>
                      <a:pt x="168" y="473"/>
                      <a:pt x="168" y="473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8" y="473"/>
                      <a:pt x="168" y="473"/>
                      <a:pt x="168" y="473"/>
                    </a:cubicBezTo>
                    <a:cubicBezTo>
                      <a:pt x="168" y="473"/>
                      <a:pt x="168" y="473"/>
                      <a:pt x="168" y="473"/>
                    </a:cubicBezTo>
                    <a:cubicBezTo>
                      <a:pt x="169" y="473"/>
                      <a:pt x="170" y="473"/>
                      <a:pt x="171" y="474"/>
                    </a:cubicBezTo>
                    <a:cubicBezTo>
                      <a:pt x="176" y="475"/>
                      <a:pt x="185" y="477"/>
                      <a:pt x="193" y="478"/>
                    </a:cubicBezTo>
                    <a:cubicBezTo>
                      <a:pt x="201" y="480"/>
                      <a:pt x="207" y="482"/>
                      <a:pt x="208" y="482"/>
                    </a:cubicBezTo>
                    <a:cubicBezTo>
                      <a:pt x="209" y="482"/>
                      <a:pt x="211" y="481"/>
                      <a:pt x="212" y="479"/>
                    </a:cubicBezTo>
                    <a:cubicBezTo>
                      <a:pt x="213" y="477"/>
                      <a:pt x="212" y="475"/>
                      <a:pt x="211" y="474"/>
                    </a:cubicBezTo>
                    <a:cubicBezTo>
                      <a:pt x="206" y="471"/>
                      <a:pt x="206" y="471"/>
                      <a:pt x="206" y="471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7" y="477"/>
                      <a:pt x="207" y="477"/>
                      <a:pt x="207" y="477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5" y="478"/>
                      <a:pt x="205" y="478"/>
                      <a:pt x="205" y="478"/>
                    </a:cubicBezTo>
                    <a:cubicBezTo>
                      <a:pt x="206" y="478"/>
                      <a:pt x="207" y="478"/>
                      <a:pt x="207" y="477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5" y="478"/>
                      <a:pt x="205" y="478"/>
                      <a:pt x="205" y="478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5" y="479"/>
                      <a:pt x="205" y="479"/>
                      <a:pt x="205" y="478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7"/>
                      <a:pt x="204" y="477"/>
                      <a:pt x="204" y="477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7"/>
                      <a:pt x="204" y="477"/>
                      <a:pt x="204" y="477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5" y="479"/>
                      <a:pt x="206" y="479"/>
                    </a:cubicBezTo>
                    <a:cubicBezTo>
                      <a:pt x="211" y="480"/>
                      <a:pt x="221" y="483"/>
                      <a:pt x="230" y="484"/>
                    </a:cubicBezTo>
                    <a:cubicBezTo>
                      <a:pt x="234" y="485"/>
                      <a:pt x="238" y="486"/>
                      <a:pt x="241" y="487"/>
                    </a:cubicBezTo>
                    <a:cubicBezTo>
                      <a:pt x="243" y="487"/>
                      <a:pt x="245" y="488"/>
                      <a:pt x="246" y="488"/>
                    </a:cubicBezTo>
                    <a:cubicBezTo>
                      <a:pt x="246" y="488"/>
                      <a:pt x="247" y="488"/>
                      <a:pt x="247" y="488"/>
                    </a:cubicBezTo>
                    <a:cubicBezTo>
                      <a:pt x="248" y="488"/>
                      <a:pt x="248" y="488"/>
                      <a:pt x="249" y="488"/>
                    </a:cubicBezTo>
                    <a:cubicBezTo>
                      <a:pt x="249" y="488"/>
                      <a:pt x="249" y="488"/>
                      <a:pt x="250" y="488"/>
                    </a:cubicBezTo>
                    <a:cubicBezTo>
                      <a:pt x="250" y="488"/>
                      <a:pt x="250" y="488"/>
                      <a:pt x="251" y="488"/>
                    </a:cubicBezTo>
                    <a:cubicBezTo>
                      <a:pt x="251" y="488"/>
                      <a:pt x="252" y="487"/>
                      <a:pt x="252" y="486"/>
                    </a:cubicBezTo>
                    <a:cubicBezTo>
                      <a:pt x="253" y="485"/>
                      <a:pt x="253" y="484"/>
                      <a:pt x="253" y="483"/>
                    </a:cubicBezTo>
                    <a:cubicBezTo>
                      <a:pt x="253" y="482"/>
                      <a:pt x="252" y="481"/>
                      <a:pt x="251" y="481"/>
                    </a:cubicBezTo>
                    <a:cubicBezTo>
                      <a:pt x="248" y="479"/>
                      <a:pt x="248" y="479"/>
                      <a:pt x="248" y="479"/>
                    </a:cubicBezTo>
                    <a:cubicBezTo>
                      <a:pt x="246" y="482"/>
                      <a:pt x="246" y="482"/>
                      <a:pt x="246" y="482"/>
                    </a:cubicBezTo>
                    <a:cubicBezTo>
                      <a:pt x="247" y="486"/>
                      <a:pt x="247" y="486"/>
                      <a:pt x="247" y="486"/>
                    </a:cubicBezTo>
                    <a:cubicBezTo>
                      <a:pt x="263" y="484"/>
                      <a:pt x="263" y="484"/>
                      <a:pt x="263" y="484"/>
                    </a:cubicBezTo>
                    <a:cubicBezTo>
                      <a:pt x="265" y="483"/>
                      <a:pt x="266" y="482"/>
                      <a:pt x="266" y="480"/>
                    </a:cubicBezTo>
                    <a:cubicBezTo>
                      <a:pt x="267" y="479"/>
                      <a:pt x="266" y="477"/>
                      <a:pt x="265" y="476"/>
                    </a:cubicBezTo>
                    <a:cubicBezTo>
                      <a:pt x="263" y="475"/>
                      <a:pt x="263" y="475"/>
                      <a:pt x="263" y="475"/>
                    </a:cubicBezTo>
                    <a:cubicBezTo>
                      <a:pt x="261" y="479"/>
                      <a:pt x="261" y="479"/>
                      <a:pt x="261" y="479"/>
                    </a:cubicBezTo>
                    <a:cubicBezTo>
                      <a:pt x="264" y="481"/>
                      <a:pt x="264" y="481"/>
                      <a:pt x="264" y="481"/>
                    </a:cubicBezTo>
                    <a:cubicBezTo>
                      <a:pt x="271" y="472"/>
                      <a:pt x="271" y="472"/>
                      <a:pt x="271" y="472"/>
                    </a:cubicBezTo>
                    <a:cubicBezTo>
                      <a:pt x="272" y="471"/>
                      <a:pt x="272" y="470"/>
                      <a:pt x="272" y="469"/>
                    </a:cubicBezTo>
                    <a:cubicBezTo>
                      <a:pt x="272" y="468"/>
                      <a:pt x="271" y="467"/>
                      <a:pt x="270" y="466"/>
                    </a:cubicBezTo>
                    <a:cubicBezTo>
                      <a:pt x="267" y="464"/>
                      <a:pt x="267" y="464"/>
                      <a:pt x="267" y="464"/>
                    </a:cubicBezTo>
                    <a:cubicBezTo>
                      <a:pt x="265" y="468"/>
                      <a:pt x="265" y="468"/>
                      <a:pt x="265" y="468"/>
                    </a:cubicBezTo>
                    <a:cubicBezTo>
                      <a:pt x="269" y="470"/>
                      <a:pt x="269" y="470"/>
                      <a:pt x="269" y="470"/>
                    </a:cubicBezTo>
                    <a:cubicBezTo>
                      <a:pt x="276" y="455"/>
                      <a:pt x="276" y="455"/>
                      <a:pt x="276" y="455"/>
                    </a:cubicBezTo>
                    <a:cubicBezTo>
                      <a:pt x="277" y="453"/>
                      <a:pt x="276" y="451"/>
                      <a:pt x="274" y="450"/>
                    </a:cubicBezTo>
                    <a:cubicBezTo>
                      <a:pt x="272" y="448"/>
                      <a:pt x="272" y="448"/>
                      <a:pt x="272" y="448"/>
                    </a:cubicBezTo>
                    <a:cubicBezTo>
                      <a:pt x="270" y="452"/>
                      <a:pt x="270" y="452"/>
                      <a:pt x="270" y="452"/>
                    </a:cubicBezTo>
                    <a:cubicBezTo>
                      <a:pt x="273" y="454"/>
                      <a:pt x="273" y="454"/>
                      <a:pt x="273" y="454"/>
                    </a:cubicBezTo>
                    <a:cubicBezTo>
                      <a:pt x="280" y="445"/>
                      <a:pt x="280" y="445"/>
                      <a:pt x="280" y="445"/>
                    </a:cubicBezTo>
                    <a:cubicBezTo>
                      <a:pt x="280" y="444"/>
                      <a:pt x="281" y="443"/>
                      <a:pt x="281" y="442"/>
                    </a:cubicBezTo>
                    <a:cubicBezTo>
                      <a:pt x="280" y="441"/>
                      <a:pt x="280" y="440"/>
                      <a:pt x="279" y="439"/>
                    </a:cubicBezTo>
                    <a:cubicBezTo>
                      <a:pt x="277" y="439"/>
                      <a:pt x="277" y="439"/>
                      <a:pt x="277" y="439"/>
                    </a:cubicBezTo>
                    <a:cubicBezTo>
                      <a:pt x="275" y="442"/>
                      <a:pt x="275" y="442"/>
                      <a:pt x="275" y="442"/>
                    </a:cubicBezTo>
                    <a:cubicBezTo>
                      <a:pt x="279" y="444"/>
                      <a:pt x="279" y="444"/>
                      <a:pt x="279" y="444"/>
                    </a:cubicBezTo>
                    <a:cubicBezTo>
                      <a:pt x="286" y="434"/>
                      <a:pt x="286" y="434"/>
                      <a:pt x="286" y="434"/>
                    </a:cubicBezTo>
                    <a:cubicBezTo>
                      <a:pt x="286" y="433"/>
                      <a:pt x="287" y="432"/>
                      <a:pt x="286" y="431"/>
                    </a:cubicBezTo>
                    <a:cubicBezTo>
                      <a:pt x="286" y="430"/>
                      <a:pt x="286" y="429"/>
                      <a:pt x="285" y="428"/>
                    </a:cubicBezTo>
                    <a:cubicBezTo>
                      <a:pt x="283" y="427"/>
                      <a:pt x="283" y="427"/>
                      <a:pt x="283" y="427"/>
                    </a:cubicBezTo>
                    <a:cubicBezTo>
                      <a:pt x="281" y="431"/>
                      <a:pt x="281" y="431"/>
                      <a:pt x="281" y="431"/>
                    </a:cubicBezTo>
                    <a:cubicBezTo>
                      <a:pt x="284" y="433"/>
                      <a:pt x="284" y="433"/>
                      <a:pt x="284" y="433"/>
                    </a:cubicBezTo>
                    <a:cubicBezTo>
                      <a:pt x="292" y="418"/>
                      <a:pt x="292" y="418"/>
                      <a:pt x="292" y="418"/>
                    </a:cubicBezTo>
                    <a:cubicBezTo>
                      <a:pt x="293" y="416"/>
                      <a:pt x="292" y="414"/>
                      <a:pt x="290" y="413"/>
                    </a:cubicBezTo>
                    <a:cubicBezTo>
                      <a:pt x="289" y="412"/>
                      <a:pt x="289" y="412"/>
                      <a:pt x="289" y="412"/>
                    </a:cubicBezTo>
                    <a:cubicBezTo>
                      <a:pt x="287" y="415"/>
                      <a:pt x="287" y="415"/>
                      <a:pt x="287" y="415"/>
                    </a:cubicBezTo>
                    <a:cubicBezTo>
                      <a:pt x="290" y="418"/>
                      <a:pt x="290" y="418"/>
                      <a:pt x="290" y="418"/>
                    </a:cubicBezTo>
                    <a:cubicBezTo>
                      <a:pt x="298" y="411"/>
                      <a:pt x="298" y="411"/>
                      <a:pt x="298" y="411"/>
                    </a:cubicBezTo>
                    <a:cubicBezTo>
                      <a:pt x="299" y="410"/>
                      <a:pt x="299" y="409"/>
                      <a:pt x="299" y="408"/>
                    </a:cubicBezTo>
                    <a:cubicBezTo>
                      <a:pt x="299" y="406"/>
                      <a:pt x="299" y="405"/>
                      <a:pt x="297" y="405"/>
                    </a:cubicBezTo>
                    <a:cubicBezTo>
                      <a:pt x="295" y="403"/>
                      <a:pt x="295" y="403"/>
                      <a:pt x="295" y="403"/>
                    </a:cubicBezTo>
                    <a:cubicBezTo>
                      <a:pt x="293" y="407"/>
                      <a:pt x="293" y="407"/>
                      <a:pt x="293" y="407"/>
                    </a:cubicBezTo>
                    <a:cubicBezTo>
                      <a:pt x="297" y="408"/>
                      <a:pt x="297" y="408"/>
                      <a:pt x="297" y="408"/>
                    </a:cubicBezTo>
                    <a:cubicBezTo>
                      <a:pt x="302" y="392"/>
                      <a:pt x="302" y="392"/>
                      <a:pt x="302" y="392"/>
                    </a:cubicBezTo>
                    <a:cubicBezTo>
                      <a:pt x="303" y="390"/>
                      <a:pt x="302" y="388"/>
                      <a:pt x="301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7" y="390"/>
                      <a:pt x="297" y="390"/>
                      <a:pt x="297" y="390"/>
                    </a:cubicBezTo>
                    <a:cubicBezTo>
                      <a:pt x="301" y="392"/>
                      <a:pt x="301" y="392"/>
                      <a:pt x="301" y="392"/>
                    </a:cubicBezTo>
                    <a:cubicBezTo>
                      <a:pt x="301" y="392"/>
                      <a:pt x="301" y="392"/>
                      <a:pt x="301" y="392"/>
                    </a:cubicBezTo>
                    <a:cubicBezTo>
                      <a:pt x="301" y="391"/>
                      <a:pt x="301" y="391"/>
                      <a:pt x="301" y="391"/>
                    </a:cubicBezTo>
                    <a:cubicBezTo>
                      <a:pt x="302" y="390"/>
                      <a:pt x="302" y="389"/>
                      <a:pt x="302" y="387"/>
                    </a:cubicBezTo>
                    <a:cubicBezTo>
                      <a:pt x="304" y="382"/>
                      <a:pt x="306" y="374"/>
                      <a:pt x="306" y="374"/>
                    </a:cubicBezTo>
                    <a:cubicBezTo>
                      <a:pt x="306" y="372"/>
                      <a:pt x="305" y="370"/>
                      <a:pt x="304" y="369"/>
                    </a:cubicBezTo>
                    <a:cubicBezTo>
                      <a:pt x="303" y="369"/>
                      <a:pt x="303" y="369"/>
                      <a:pt x="303" y="369"/>
                    </a:cubicBezTo>
                    <a:cubicBezTo>
                      <a:pt x="301" y="372"/>
                      <a:pt x="301" y="372"/>
                      <a:pt x="301" y="372"/>
                    </a:cubicBezTo>
                    <a:cubicBezTo>
                      <a:pt x="305" y="374"/>
                      <a:pt x="305" y="374"/>
                      <a:pt x="305" y="374"/>
                    </a:cubicBezTo>
                    <a:cubicBezTo>
                      <a:pt x="312" y="363"/>
                      <a:pt x="312" y="363"/>
                      <a:pt x="312" y="363"/>
                    </a:cubicBezTo>
                    <a:cubicBezTo>
                      <a:pt x="313" y="361"/>
                      <a:pt x="312" y="359"/>
                      <a:pt x="310" y="357"/>
                    </a:cubicBezTo>
                    <a:cubicBezTo>
                      <a:pt x="308" y="356"/>
                      <a:pt x="308" y="356"/>
                      <a:pt x="308" y="356"/>
                    </a:cubicBezTo>
                    <a:cubicBezTo>
                      <a:pt x="302" y="333"/>
                      <a:pt x="302" y="333"/>
                      <a:pt x="302" y="333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302" y="336"/>
                      <a:pt x="302" y="336"/>
                      <a:pt x="302" y="336"/>
                    </a:cubicBezTo>
                    <a:cubicBezTo>
                      <a:pt x="302" y="335"/>
                      <a:pt x="302" y="335"/>
                      <a:pt x="302" y="334"/>
                    </a:cubicBezTo>
                    <a:cubicBezTo>
                      <a:pt x="302" y="333"/>
                      <a:pt x="302" y="332"/>
                      <a:pt x="302" y="332"/>
                    </a:cubicBezTo>
                    <a:cubicBezTo>
                      <a:pt x="301" y="331"/>
                      <a:pt x="301" y="331"/>
                      <a:pt x="301" y="331"/>
                    </a:cubicBezTo>
                    <a:cubicBezTo>
                      <a:pt x="300" y="331"/>
                      <a:pt x="300" y="331"/>
                      <a:pt x="300" y="331"/>
                    </a:cubicBezTo>
                    <a:cubicBezTo>
                      <a:pt x="300" y="330"/>
                      <a:pt x="299" y="330"/>
                      <a:pt x="298" y="329"/>
                    </a:cubicBezTo>
                    <a:cubicBezTo>
                      <a:pt x="293" y="326"/>
                      <a:pt x="285" y="322"/>
                      <a:pt x="278" y="317"/>
                    </a:cubicBezTo>
                    <a:cubicBezTo>
                      <a:pt x="275" y="315"/>
                      <a:pt x="271" y="313"/>
                      <a:pt x="269" y="312"/>
                    </a:cubicBezTo>
                    <a:cubicBezTo>
                      <a:pt x="268" y="311"/>
                      <a:pt x="267" y="310"/>
                      <a:pt x="266" y="310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5" y="311"/>
                      <a:pt x="265" y="311"/>
                      <a:pt x="265" y="311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5" y="311"/>
                      <a:pt x="265" y="311"/>
                      <a:pt x="265" y="311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7" y="312"/>
                      <a:pt x="267" y="312"/>
                      <a:pt x="267" y="312"/>
                    </a:cubicBezTo>
                    <a:cubicBezTo>
                      <a:pt x="267" y="311"/>
                      <a:pt x="267" y="311"/>
                      <a:pt x="266" y="311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7" y="312"/>
                      <a:pt x="267" y="312"/>
                      <a:pt x="267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4"/>
                      <a:pt x="266" y="314"/>
                      <a:pt x="266" y="314"/>
                    </a:cubicBezTo>
                    <a:cubicBezTo>
                      <a:pt x="267" y="314"/>
                      <a:pt x="267" y="313"/>
                      <a:pt x="267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4"/>
                      <a:pt x="266" y="314"/>
                      <a:pt x="266" y="314"/>
                    </a:cubicBezTo>
                    <a:cubicBezTo>
                      <a:pt x="266" y="314"/>
                      <a:pt x="266" y="314"/>
                      <a:pt x="266" y="314"/>
                    </a:cubicBezTo>
                    <a:cubicBezTo>
                      <a:pt x="267" y="313"/>
                      <a:pt x="267" y="312"/>
                      <a:pt x="267" y="312"/>
                    </a:cubicBezTo>
                    <a:cubicBezTo>
                      <a:pt x="267" y="311"/>
                      <a:pt x="267" y="311"/>
                      <a:pt x="267" y="311"/>
                    </a:cubicBezTo>
                    <a:cubicBezTo>
                      <a:pt x="266" y="310"/>
                      <a:pt x="266" y="310"/>
                      <a:pt x="266" y="309"/>
                    </a:cubicBezTo>
                    <a:cubicBezTo>
                      <a:pt x="266" y="309"/>
                      <a:pt x="265" y="308"/>
                      <a:pt x="264" y="307"/>
                    </a:cubicBezTo>
                    <a:cubicBezTo>
                      <a:pt x="262" y="304"/>
                      <a:pt x="258" y="299"/>
                      <a:pt x="255" y="294"/>
                    </a:cubicBezTo>
                    <a:cubicBezTo>
                      <a:pt x="252" y="290"/>
                      <a:pt x="249" y="286"/>
                      <a:pt x="249" y="286"/>
                    </a:cubicBezTo>
                    <a:cubicBezTo>
                      <a:pt x="249" y="286"/>
                      <a:pt x="248" y="285"/>
                      <a:pt x="248" y="285"/>
                    </a:cubicBezTo>
                    <a:cubicBezTo>
                      <a:pt x="244" y="283"/>
                      <a:pt x="244" y="283"/>
                      <a:pt x="244" y="283"/>
                    </a:cubicBezTo>
                    <a:cubicBezTo>
                      <a:pt x="250" y="270"/>
                      <a:pt x="250" y="270"/>
                      <a:pt x="250" y="270"/>
                    </a:cubicBezTo>
                    <a:cubicBezTo>
                      <a:pt x="251" y="268"/>
                      <a:pt x="250" y="266"/>
                      <a:pt x="249" y="265"/>
                    </a:cubicBezTo>
                    <a:cubicBezTo>
                      <a:pt x="248" y="264"/>
                      <a:pt x="248" y="264"/>
                      <a:pt x="248" y="264"/>
                    </a:cubicBezTo>
                    <a:cubicBezTo>
                      <a:pt x="246" y="268"/>
                      <a:pt x="246" y="268"/>
                      <a:pt x="246" y="268"/>
                    </a:cubicBezTo>
                    <a:cubicBezTo>
                      <a:pt x="249" y="270"/>
                      <a:pt x="249" y="270"/>
                      <a:pt x="249" y="270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6" y="256"/>
                      <a:pt x="256" y="254"/>
                      <a:pt x="254" y="253"/>
                    </a:cubicBezTo>
                    <a:cubicBezTo>
                      <a:pt x="251" y="251"/>
                      <a:pt x="251" y="251"/>
                      <a:pt x="251" y="251"/>
                    </a:cubicBezTo>
                    <a:cubicBezTo>
                      <a:pt x="254" y="243"/>
                      <a:pt x="254" y="243"/>
                      <a:pt x="254" y="243"/>
                    </a:cubicBezTo>
                    <a:cubicBezTo>
                      <a:pt x="255" y="241"/>
                      <a:pt x="254" y="239"/>
                      <a:pt x="253" y="238"/>
                    </a:cubicBezTo>
                    <a:cubicBezTo>
                      <a:pt x="251" y="237"/>
                      <a:pt x="251" y="237"/>
                      <a:pt x="251" y="237"/>
                    </a:cubicBezTo>
                    <a:cubicBezTo>
                      <a:pt x="249" y="241"/>
                      <a:pt x="249" y="241"/>
                      <a:pt x="249" y="241"/>
                    </a:cubicBezTo>
                    <a:cubicBezTo>
                      <a:pt x="253" y="241"/>
                      <a:pt x="253" y="241"/>
                      <a:pt x="253" y="241"/>
                    </a:cubicBezTo>
                    <a:cubicBezTo>
                      <a:pt x="253" y="241"/>
                      <a:pt x="254" y="237"/>
                      <a:pt x="254" y="234"/>
                    </a:cubicBezTo>
                    <a:cubicBezTo>
                      <a:pt x="255" y="232"/>
                      <a:pt x="255" y="230"/>
                      <a:pt x="255" y="228"/>
                    </a:cubicBezTo>
                    <a:cubicBezTo>
                      <a:pt x="255" y="228"/>
                      <a:pt x="256" y="227"/>
                      <a:pt x="256" y="227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4" y="226"/>
                      <a:pt x="254" y="226"/>
                      <a:pt x="254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4" y="226"/>
                      <a:pt x="254" y="226"/>
                      <a:pt x="254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6" y="227"/>
                      <a:pt x="256" y="227"/>
                      <a:pt x="256" y="227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6" y="227"/>
                      <a:pt x="256" y="227"/>
                      <a:pt x="256" y="227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5" y="227"/>
                      <a:pt x="255" y="227"/>
                      <a:pt x="255" y="227"/>
                    </a:cubicBezTo>
                    <a:cubicBezTo>
                      <a:pt x="256" y="227"/>
                      <a:pt x="256" y="227"/>
                      <a:pt x="256" y="227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5" y="227"/>
                      <a:pt x="255" y="227"/>
                      <a:pt x="255" y="227"/>
                    </a:cubicBezTo>
                    <a:cubicBezTo>
                      <a:pt x="256" y="226"/>
                      <a:pt x="256" y="225"/>
                      <a:pt x="256" y="224"/>
                    </a:cubicBezTo>
                    <a:cubicBezTo>
                      <a:pt x="256" y="223"/>
                      <a:pt x="255" y="222"/>
                      <a:pt x="254" y="222"/>
                    </a:cubicBezTo>
                    <a:cubicBezTo>
                      <a:pt x="252" y="221"/>
                      <a:pt x="252" y="221"/>
                      <a:pt x="252" y="221"/>
                    </a:cubicBezTo>
                    <a:cubicBezTo>
                      <a:pt x="250" y="224"/>
                      <a:pt x="250" y="224"/>
                      <a:pt x="250" y="224"/>
                    </a:cubicBezTo>
                    <a:cubicBezTo>
                      <a:pt x="254" y="226"/>
                      <a:pt x="254" y="226"/>
                      <a:pt x="254" y="226"/>
                    </a:cubicBezTo>
                    <a:cubicBezTo>
                      <a:pt x="261" y="211"/>
                      <a:pt x="261" y="211"/>
                      <a:pt x="261" y="211"/>
                    </a:cubicBezTo>
                    <a:cubicBezTo>
                      <a:pt x="262" y="210"/>
                      <a:pt x="261" y="207"/>
                      <a:pt x="260" y="206"/>
                    </a:cubicBezTo>
                    <a:cubicBezTo>
                      <a:pt x="259" y="206"/>
                      <a:pt x="259" y="206"/>
                      <a:pt x="259" y="206"/>
                    </a:cubicBezTo>
                    <a:cubicBezTo>
                      <a:pt x="261" y="193"/>
                      <a:pt x="261" y="193"/>
                      <a:pt x="261" y="193"/>
                    </a:cubicBezTo>
                    <a:cubicBezTo>
                      <a:pt x="262" y="191"/>
                      <a:pt x="261" y="190"/>
                      <a:pt x="259" y="189"/>
                    </a:cubicBezTo>
                    <a:cubicBezTo>
                      <a:pt x="259" y="189"/>
                      <a:pt x="259" y="189"/>
                      <a:pt x="259" y="189"/>
                    </a:cubicBezTo>
                    <a:cubicBezTo>
                      <a:pt x="257" y="192"/>
                      <a:pt x="257" y="192"/>
                      <a:pt x="257" y="192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6" y="184"/>
                      <a:pt x="266" y="184"/>
                      <a:pt x="266" y="184"/>
                    </a:cubicBezTo>
                    <a:cubicBezTo>
                      <a:pt x="267" y="182"/>
                      <a:pt x="266" y="180"/>
                      <a:pt x="265" y="179"/>
                    </a:cubicBezTo>
                    <a:cubicBezTo>
                      <a:pt x="260" y="176"/>
                      <a:pt x="260" y="176"/>
                      <a:pt x="260" y="176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61" y="181"/>
                      <a:pt x="261" y="181"/>
                      <a:pt x="261" y="181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61" y="182"/>
                      <a:pt x="261" y="182"/>
                      <a:pt x="261" y="181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59" y="180"/>
                      <a:pt x="259" y="180"/>
                      <a:pt x="259" y="180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59" y="180"/>
                      <a:pt x="259" y="180"/>
                      <a:pt x="259" y="180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59" y="181"/>
                      <a:pt x="259" y="181"/>
                      <a:pt x="259" y="181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59" y="181"/>
                      <a:pt x="259" y="181"/>
                      <a:pt x="259" y="181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0" y="183"/>
                      <a:pt x="262" y="182"/>
                      <a:pt x="263" y="182"/>
                    </a:cubicBezTo>
                    <a:cubicBezTo>
                      <a:pt x="266" y="181"/>
                      <a:pt x="269" y="180"/>
                      <a:pt x="271" y="179"/>
                    </a:cubicBezTo>
                    <a:cubicBezTo>
                      <a:pt x="274" y="178"/>
                      <a:pt x="276" y="178"/>
                      <a:pt x="276" y="178"/>
                    </a:cubicBezTo>
                    <a:cubicBezTo>
                      <a:pt x="277" y="177"/>
                      <a:pt x="278" y="176"/>
                      <a:pt x="279" y="174"/>
                    </a:cubicBezTo>
                    <a:cubicBezTo>
                      <a:pt x="279" y="173"/>
                      <a:pt x="278" y="171"/>
                      <a:pt x="277" y="171"/>
                    </a:cubicBezTo>
                    <a:cubicBezTo>
                      <a:pt x="274" y="169"/>
                      <a:pt x="274" y="169"/>
                      <a:pt x="274" y="169"/>
                    </a:cubicBezTo>
                    <a:cubicBezTo>
                      <a:pt x="272" y="172"/>
                      <a:pt x="272" y="172"/>
                      <a:pt x="272" y="172"/>
                    </a:cubicBezTo>
                    <a:cubicBezTo>
                      <a:pt x="273" y="176"/>
                      <a:pt x="273" y="176"/>
                      <a:pt x="273" y="176"/>
                    </a:cubicBezTo>
                    <a:cubicBezTo>
                      <a:pt x="290" y="173"/>
                      <a:pt x="290" y="173"/>
                      <a:pt x="290" y="173"/>
                    </a:cubicBezTo>
                    <a:cubicBezTo>
                      <a:pt x="292" y="172"/>
                      <a:pt x="293" y="171"/>
                      <a:pt x="293" y="169"/>
                    </a:cubicBezTo>
                    <a:cubicBezTo>
                      <a:pt x="293" y="168"/>
                      <a:pt x="293" y="166"/>
                      <a:pt x="291" y="165"/>
                    </a:cubicBezTo>
                    <a:cubicBezTo>
                      <a:pt x="290" y="164"/>
                      <a:pt x="290" y="164"/>
                      <a:pt x="290" y="164"/>
                    </a:cubicBezTo>
                    <a:cubicBezTo>
                      <a:pt x="288" y="168"/>
                      <a:pt x="288" y="168"/>
                      <a:pt x="288" y="168"/>
                    </a:cubicBezTo>
                    <a:cubicBezTo>
                      <a:pt x="289" y="172"/>
                      <a:pt x="289" y="172"/>
                      <a:pt x="289" y="172"/>
                    </a:cubicBezTo>
                    <a:cubicBezTo>
                      <a:pt x="289" y="172"/>
                      <a:pt x="294" y="171"/>
                      <a:pt x="300" y="169"/>
                    </a:cubicBezTo>
                    <a:cubicBezTo>
                      <a:pt x="303" y="169"/>
                      <a:pt x="305" y="168"/>
                      <a:pt x="308" y="167"/>
                    </a:cubicBezTo>
                    <a:cubicBezTo>
                      <a:pt x="309" y="167"/>
                      <a:pt x="310" y="167"/>
                      <a:pt x="310" y="167"/>
                    </a:cubicBezTo>
                    <a:cubicBezTo>
                      <a:pt x="311" y="167"/>
                      <a:pt x="311" y="166"/>
                      <a:pt x="311" y="166"/>
                    </a:cubicBezTo>
                    <a:cubicBezTo>
                      <a:pt x="312" y="166"/>
                      <a:pt x="312" y="166"/>
                      <a:pt x="312" y="166"/>
                    </a:cubicBezTo>
                    <a:cubicBezTo>
                      <a:pt x="312" y="166"/>
                      <a:pt x="312" y="166"/>
                      <a:pt x="312" y="166"/>
                    </a:cubicBezTo>
                    <a:cubicBezTo>
                      <a:pt x="313" y="166"/>
                      <a:pt x="313" y="165"/>
                      <a:pt x="314" y="165"/>
                    </a:cubicBezTo>
                    <a:cubicBezTo>
                      <a:pt x="315" y="163"/>
                      <a:pt x="314" y="160"/>
                      <a:pt x="312" y="159"/>
                    </a:cubicBezTo>
                    <a:cubicBezTo>
                      <a:pt x="309" y="157"/>
                      <a:pt x="309" y="157"/>
                      <a:pt x="309" y="157"/>
                    </a:cubicBezTo>
                    <a:cubicBezTo>
                      <a:pt x="307" y="160"/>
                      <a:pt x="307" y="160"/>
                      <a:pt x="307" y="160"/>
                    </a:cubicBezTo>
                    <a:cubicBezTo>
                      <a:pt x="307" y="164"/>
                      <a:pt x="307" y="164"/>
                      <a:pt x="307" y="164"/>
                    </a:cubicBezTo>
                    <a:cubicBezTo>
                      <a:pt x="327" y="164"/>
                      <a:pt x="327" y="164"/>
                      <a:pt x="327" y="164"/>
                    </a:cubicBezTo>
                    <a:cubicBezTo>
                      <a:pt x="329" y="164"/>
                      <a:pt x="330" y="162"/>
                      <a:pt x="331" y="161"/>
                    </a:cubicBezTo>
                    <a:cubicBezTo>
                      <a:pt x="331" y="159"/>
                      <a:pt x="330" y="157"/>
                      <a:pt x="329" y="156"/>
                    </a:cubicBezTo>
                    <a:cubicBezTo>
                      <a:pt x="321" y="151"/>
                      <a:pt x="321" y="151"/>
                      <a:pt x="321" y="151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23" y="157"/>
                      <a:pt x="323" y="157"/>
                      <a:pt x="323" y="157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2" y="158"/>
                      <a:pt x="322" y="158"/>
                      <a:pt x="323" y="157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0" y="155"/>
                      <a:pt x="320" y="155"/>
                      <a:pt x="320" y="155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0" y="155"/>
                      <a:pt x="320" y="155"/>
                      <a:pt x="320" y="155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2" y="158"/>
                      <a:pt x="322" y="158"/>
                    </a:cubicBezTo>
                    <a:cubicBezTo>
                      <a:pt x="325" y="157"/>
                      <a:pt x="329" y="155"/>
                      <a:pt x="333" y="154"/>
                    </a:cubicBezTo>
                    <a:cubicBezTo>
                      <a:pt x="335" y="153"/>
                      <a:pt x="337" y="153"/>
                      <a:pt x="338" y="152"/>
                    </a:cubicBezTo>
                    <a:cubicBezTo>
                      <a:pt x="339" y="152"/>
                      <a:pt x="339" y="152"/>
                      <a:pt x="340" y="152"/>
                    </a:cubicBezTo>
                    <a:cubicBezTo>
                      <a:pt x="340" y="152"/>
                      <a:pt x="340" y="152"/>
                      <a:pt x="340" y="152"/>
                    </a:cubicBezTo>
                    <a:cubicBezTo>
                      <a:pt x="341" y="152"/>
                      <a:pt x="341" y="152"/>
                      <a:pt x="341" y="152"/>
                    </a:cubicBezTo>
                    <a:cubicBezTo>
                      <a:pt x="341" y="152"/>
                      <a:pt x="341" y="152"/>
                      <a:pt x="341" y="152"/>
                    </a:cubicBezTo>
                    <a:cubicBezTo>
                      <a:pt x="341" y="151"/>
                      <a:pt x="341" y="151"/>
                      <a:pt x="341" y="151"/>
                    </a:cubicBezTo>
                    <a:cubicBezTo>
                      <a:pt x="341" y="151"/>
                      <a:pt x="341" y="151"/>
                      <a:pt x="341" y="151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2" y="151"/>
                      <a:pt x="342" y="151"/>
                      <a:pt x="343" y="150"/>
                    </a:cubicBezTo>
                    <a:cubicBezTo>
                      <a:pt x="344" y="148"/>
                      <a:pt x="343" y="146"/>
                      <a:pt x="341" y="145"/>
                    </a:cubicBezTo>
                    <a:cubicBezTo>
                      <a:pt x="336" y="141"/>
                      <a:pt x="336" y="141"/>
                      <a:pt x="336" y="141"/>
                    </a:cubicBezTo>
                    <a:cubicBezTo>
                      <a:pt x="334" y="145"/>
                      <a:pt x="334" y="145"/>
                      <a:pt x="334" y="145"/>
                    </a:cubicBezTo>
                    <a:cubicBezTo>
                      <a:pt x="337" y="147"/>
                      <a:pt x="337" y="147"/>
                      <a:pt x="337" y="147"/>
                    </a:cubicBezTo>
                    <a:cubicBezTo>
                      <a:pt x="338" y="146"/>
                      <a:pt x="338" y="146"/>
                      <a:pt x="338" y="146"/>
                    </a:cubicBezTo>
                    <a:cubicBezTo>
                      <a:pt x="338" y="146"/>
                      <a:pt x="338" y="146"/>
                      <a:pt x="338" y="146"/>
                    </a:cubicBezTo>
                    <a:cubicBezTo>
                      <a:pt x="338" y="145"/>
                      <a:pt x="339" y="144"/>
                      <a:pt x="339" y="142"/>
                    </a:cubicBezTo>
                    <a:cubicBezTo>
                      <a:pt x="340" y="140"/>
                      <a:pt x="340" y="137"/>
                      <a:pt x="341" y="135"/>
                    </a:cubicBezTo>
                    <a:cubicBezTo>
                      <a:pt x="341" y="134"/>
                      <a:pt x="342" y="133"/>
                      <a:pt x="342" y="132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0" y="130"/>
                      <a:pt x="340" y="130"/>
                      <a:pt x="340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0" y="130"/>
                      <a:pt x="340" y="130"/>
                      <a:pt x="340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9" y="130"/>
                      <a:pt x="339" y="130"/>
                      <a:pt x="339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9" y="130"/>
                      <a:pt x="339" y="130"/>
                      <a:pt x="339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42" y="132"/>
                      <a:pt x="342" y="132"/>
                      <a:pt x="342" y="132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42" y="132"/>
                      <a:pt x="342" y="132"/>
                      <a:pt x="342" y="132"/>
                    </a:cubicBezTo>
                    <a:cubicBezTo>
                      <a:pt x="343" y="130"/>
                      <a:pt x="342" y="127"/>
                      <a:pt x="341" y="126"/>
                    </a:cubicBezTo>
                    <a:cubicBezTo>
                      <a:pt x="339" y="125"/>
                      <a:pt x="339" y="125"/>
                      <a:pt x="339" y="125"/>
                    </a:cubicBezTo>
                    <a:cubicBezTo>
                      <a:pt x="337" y="129"/>
                      <a:pt x="337" y="129"/>
                      <a:pt x="337" y="129"/>
                    </a:cubicBezTo>
                    <a:cubicBezTo>
                      <a:pt x="340" y="131"/>
                      <a:pt x="340" y="131"/>
                      <a:pt x="340" y="131"/>
                    </a:cubicBezTo>
                    <a:cubicBezTo>
                      <a:pt x="341" y="130"/>
                      <a:pt x="341" y="130"/>
                      <a:pt x="341" y="129"/>
                    </a:cubicBezTo>
                    <a:cubicBezTo>
                      <a:pt x="341" y="129"/>
                      <a:pt x="341" y="129"/>
                      <a:pt x="341" y="128"/>
                    </a:cubicBezTo>
                    <a:cubicBezTo>
                      <a:pt x="341" y="128"/>
                      <a:pt x="341" y="127"/>
                      <a:pt x="341" y="127"/>
                    </a:cubicBezTo>
                    <a:cubicBezTo>
                      <a:pt x="341" y="123"/>
                      <a:pt x="339" y="113"/>
                      <a:pt x="339" y="113"/>
                    </a:cubicBezTo>
                    <a:cubicBezTo>
                      <a:pt x="339" y="112"/>
                      <a:pt x="338" y="111"/>
                      <a:pt x="337" y="110"/>
                    </a:cubicBezTo>
                    <a:cubicBezTo>
                      <a:pt x="336" y="110"/>
                      <a:pt x="336" y="110"/>
                      <a:pt x="336" y="110"/>
                    </a:cubicBezTo>
                    <a:cubicBezTo>
                      <a:pt x="338" y="96"/>
                      <a:pt x="338" y="96"/>
                      <a:pt x="338" y="96"/>
                    </a:cubicBezTo>
                    <a:cubicBezTo>
                      <a:pt x="338" y="94"/>
                      <a:pt x="337" y="93"/>
                      <a:pt x="336" y="92"/>
                    </a:cubicBezTo>
                    <a:cubicBezTo>
                      <a:pt x="330" y="88"/>
                      <a:pt x="330" y="88"/>
                      <a:pt x="330" y="88"/>
                    </a:cubicBezTo>
                    <a:cubicBezTo>
                      <a:pt x="327" y="92"/>
                      <a:pt x="327" y="92"/>
                      <a:pt x="327" y="92"/>
                    </a:cubicBezTo>
                    <a:cubicBezTo>
                      <a:pt x="331" y="94"/>
                      <a:pt x="331" y="94"/>
                      <a:pt x="331" y="94"/>
                    </a:cubicBezTo>
                    <a:cubicBezTo>
                      <a:pt x="331" y="93"/>
                      <a:pt x="331" y="93"/>
                      <a:pt x="331" y="93"/>
                    </a:cubicBezTo>
                    <a:cubicBezTo>
                      <a:pt x="331" y="92"/>
                      <a:pt x="331" y="92"/>
                      <a:pt x="331" y="92"/>
                    </a:cubicBezTo>
                    <a:cubicBezTo>
                      <a:pt x="331" y="92"/>
                      <a:pt x="331" y="92"/>
                      <a:pt x="331" y="92"/>
                    </a:cubicBezTo>
                    <a:cubicBezTo>
                      <a:pt x="332" y="91"/>
                      <a:pt x="332" y="87"/>
                      <a:pt x="333" y="84"/>
                    </a:cubicBezTo>
                    <a:cubicBezTo>
                      <a:pt x="333" y="82"/>
                      <a:pt x="333" y="80"/>
                      <a:pt x="334" y="79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3" y="78"/>
                      <a:pt x="333" y="78"/>
                      <a:pt x="333" y="78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3" y="78"/>
                      <a:pt x="333" y="78"/>
                      <a:pt x="333" y="78"/>
                    </a:cubicBezTo>
                    <a:cubicBezTo>
                      <a:pt x="335" y="76"/>
                      <a:pt x="334" y="74"/>
                      <a:pt x="332" y="73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4" y="75"/>
                      <a:pt x="334" y="75"/>
                      <a:pt x="334" y="75"/>
                    </a:cubicBezTo>
                    <a:cubicBezTo>
                      <a:pt x="331" y="60"/>
                      <a:pt x="331" y="60"/>
                      <a:pt x="331" y="60"/>
                    </a:cubicBezTo>
                    <a:cubicBezTo>
                      <a:pt x="330" y="59"/>
                      <a:pt x="330" y="58"/>
                      <a:pt x="329" y="58"/>
                    </a:cubicBezTo>
                    <a:cubicBezTo>
                      <a:pt x="326" y="56"/>
                      <a:pt x="326" y="56"/>
                      <a:pt x="326" y="56"/>
                    </a:cubicBezTo>
                    <a:cubicBezTo>
                      <a:pt x="329" y="43"/>
                      <a:pt x="329" y="43"/>
                      <a:pt x="329" y="43"/>
                    </a:cubicBezTo>
                    <a:cubicBezTo>
                      <a:pt x="329" y="42"/>
                      <a:pt x="328" y="40"/>
                      <a:pt x="327" y="39"/>
                    </a:cubicBezTo>
                    <a:cubicBezTo>
                      <a:pt x="326" y="39"/>
                      <a:pt x="326" y="39"/>
                      <a:pt x="326" y="39"/>
                    </a:cubicBezTo>
                    <a:cubicBezTo>
                      <a:pt x="326" y="26"/>
                      <a:pt x="326" y="26"/>
                      <a:pt x="326" y="26"/>
                    </a:cubicBezTo>
                    <a:cubicBezTo>
                      <a:pt x="326" y="25"/>
                      <a:pt x="325" y="23"/>
                      <a:pt x="324" y="23"/>
                    </a:cubicBezTo>
                    <a:cubicBezTo>
                      <a:pt x="324" y="23"/>
                      <a:pt x="324" y="23"/>
                      <a:pt x="324" y="23"/>
                    </a:cubicBezTo>
                    <a:cubicBezTo>
                      <a:pt x="325" y="8"/>
                      <a:pt x="325" y="8"/>
                      <a:pt x="325" y="8"/>
                    </a:cubicBezTo>
                    <a:cubicBezTo>
                      <a:pt x="325" y="7"/>
                      <a:pt x="324" y="6"/>
                      <a:pt x="323" y="5"/>
                    </a:cubicBezTo>
                    <a:cubicBezTo>
                      <a:pt x="317" y="1"/>
                      <a:pt x="317" y="1"/>
                      <a:pt x="317" y="1"/>
                    </a:cubicBezTo>
                    <a:cubicBezTo>
                      <a:pt x="315" y="0"/>
                      <a:pt x="313" y="0"/>
                      <a:pt x="312" y="2"/>
                    </a:cubicBezTo>
                    <a:cubicBezTo>
                      <a:pt x="310" y="4"/>
                      <a:pt x="311" y="7"/>
                      <a:pt x="313" y="8"/>
                    </a:cubicBezTo>
                    <a:cubicBezTo>
                      <a:pt x="317" y="10"/>
                      <a:pt x="317" y="10"/>
                      <a:pt x="317" y="10"/>
                    </a:cubicBezTo>
                    <a:cubicBezTo>
                      <a:pt x="315" y="24"/>
                      <a:pt x="315" y="24"/>
                      <a:pt x="315" y="24"/>
                    </a:cubicBezTo>
                    <a:cubicBezTo>
                      <a:pt x="315" y="26"/>
                      <a:pt x="316" y="27"/>
                      <a:pt x="317" y="28"/>
                    </a:cubicBezTo>
                    <a:cubicBezTo>
                      <a:pt x="318" y="28"/>
                      <a:pt x="318" y="28"/>
                      <a:pt x="318" y="28"/>
                    </a:cubicBezTo>
                    <a:cubicBezTo>
                      <a:pt x="318" y="42"/>
                      <a:pt x="318" y="42"/>
                      <a:pt x="318" y="42"/>
                    </a:cubicBezTo>
                    <a:cubicBezTo>
                      <a:pt x="318" y="43"/>
                      <a:pt x="319" y="44"/>
                      <a:pt x="320" y="45"/>
                    </a:cubicBezTo>
                    <a:cubicBezTo>
                      <a:pt x="320" y="45"/>
                      <a:pt x="320" y="45"/>
                      <a:pt x="320" y="45"/>
                    </a:cubicBezTo>
                    <a:cubicBezTo>
                      <a:pt x="318" y="57"/>
                      <a:pt x="318" y="57"/>
                      <a:pt x="318" y="57"/>
                    </a:cubicBezTo>
                    <a:cubicBezTo>
                      <a:pt x="318" y="59"/>
                      <a:pt x="319" y="61"/>
                      <a:pt x="320" y="62"/>
                    </a:cubicBezTo>
                    <a:cubicBezTo>
                      <a:pt x="323" y="63"/>
                      <a:pt x="323" y="63"/>
                      <a:pt x="323" y="63"/>
                    </a:cubicBezTo>
                    <a:cubicBezTo>
                      <a:pt x="326" y="77"/>
                      <a:pt x="326" y="77"/>
                      <a:pt x="326" y="77"/>
                    </a:cubicBezTo>
                    <a:cubicBezTo>
                      <a:pt x="326" y="78"/>
                      <a:pt x="327" y="79"/>
                      <a:pt x="328" y="79"/>
                    </a:cubicBezTo>
                    <a:cubicBezTo>
                      <a:pt x="328" y="79"/>
                      <a:pt x="328" y="79"/>
                      <a:pt x="328" y="79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27" y="74"/>
                      <a:pt x="327" y="74"/>
                      <a:pt x="327" y="74"/>
                    </a:cubicBezTo>
                    <a:cubicBezTo>
                      <a:pt x="326" y="74"/>
                      <a:pt x="326" y="75"/>
                      <a:pt x="326" y="75"/>
                    </a:cubicBezTo>
                    <a:cubicBezTo>
                      <a:pt x="326" y="75"/>
                      <a:pt x="326" y="75"/>
                      <a:pt x="326" y="75"/>
                    </a:cubicBezTo>
                    <a:cubicBezTo>
                      <a:pt x="326" y="76"/>
                      <a:pt x="326" y="76"/>
                      <a:pt x="326" y="77"/>
                    </a:cubicBezTo>
                    <a:cubicBezTo>
                      <a:pt x="325" y="79"/>
                      <a:pt x="325" y="82"/>
                      <a:pt x="324" y="85"/>
                    </a:cubicBezTo>
                    <a:cubicBezTo>
                      <a:pt x="324" y="87"/>
                      <a:pt x="324" y="88"/>
                      <a:pt x="324" y="89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5" y="91"/>
                      <a:pt x="325" y="91"/>
                      <a:pt x="325" y="91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5" y="91"/>
                      <a:pt x="325" y="91"/>
                      <a:pt x="325" y="91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89"/>
                      <a:pt x="324" y="89"/>
                      <a:pt x="324" y="89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89"/>
                      <a:pt x="324" y="89"/>
                      <a:pt x="324" y="89"/>
                    </a:cubicBezTo>
                    <a:cubicBezTo>
                      <a:pt x="323" y="91"/>
                      <a:pt x="323" y="94"/>
                      <a:pt x="325" y="95"/>
                    </a:cubicBezTo>
                    <a:cubicBezTo>
                      <a:pt x="330" y="98"/>
                      <a:pt x="330" y="98"/>
                      <a:pt x="330" y="98"/>
                    </a:cubicBezTo>
                    <a:cubicBezTo>
                      <a:pt x="328" y="111"/>
                      <a:pt x="328" y="111"/>
                      <a:pt x="328" y="111"/>
                    </a:cubicBezTo>
                    <a:cubicBezTo>
                      <a:pt x="328" y="113"/>
                      <a:pt x="328" y="114"/>
                      <a:pt x="330" y="115"/>
                    </a:cubicBezTo>
                    <a:cubicBezTo>
                      <a:pt x="333" y="117"/>
                      <a:pt x="333" y="117"/>
                      <a:pt x="333" y="117"/>
                    </a:cubicBezTo>
                    <a:cubicBezTo>
                      <a:pt x="335" y="114"/>
                      <a:pt x="335" y="114"/>
                      <a:pt x="335" y="114"/>
                    </a:cubicBezTo>
                    <a:cubicBezTo>
                      <a:pt x="331" y="114"/>
                      <a:pt x="331" y="114"/>
                      <a:pt x="331" y="114"/>
                    </a:cubicBezTo>
                    <a:cubicBezTo>
                      <a:pt x="331" y="114"/>
                      <a:pt x="332" y="117"/>
                      <a:pt x="332" y="121"/>
                    </a:cubicBezTo>
                    <a:cubicBezTo>
                      <a:pt x="332" y="123"/>
                      <a:pt x="333" y="124"/>
                      <a:pt x="333" y="126"/>
                    </a:cubicBezTo>
                    <a:cubicBezTo>
                      <a:pt x="333" y="126"/>
                      <a:pt x="333" y="127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6" y="128"/>
                      <a:pt x="336" y="128"/>
                      <a:pt x="336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6" y="128"/>
                      <a:pt x="336" y="128"/>
                      <a:pt x="336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4" y="126"/>
                      <a:pt x="334" y="126"/>
                      <a:pt x="334" y="126"/>
                    </a:cubicBezTo>
                    <a:cubicBezTo>
                      <a:pt x="333" y="127"/>
                      <a:pt x="333" y="127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4" y="126"/>
                      <a:pt x="334" y="126"/>
                      <a:pt x="334" y="126"/>
                    </a:cubicBezTo>
                    <a:cubicBezTo>
                      <a:pt x="333" y="127"/>
                      <a:pt x="333" y="128"/>
                      <a:pt x="333" y="129"/>
                    </a:cubicBezTo>
                    <a:cubicBezTo>
                      <a:pt x="333" y="130"/>
                      <a:pt x="334" y="131"/>
                      <a:pt x="335" y="132"/>
                    </a:cubicBezTo>
                    <a:cubicBezTo>
                      <a:pt x="336" y="133"/>
                      <a:pt x="336" y="133"/>
                      <a:pt x="336" y="133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35" y="127"/>
                      <a:pt x="335" y="127"/>
                      <a:pt x="335" y="127"/>
                    </a:cubicBezTo>
                    <a:cubicBezTo>
                      <a:pt x="335" y="128"/>
                      <a:pt x="335" y="128"/>
                      <a:pt x="335" y="128"/>
                    </a:cubicBezTo>
                    <a:cubicBezTo>
                      <a:pt x="335" y="128"/>
                      <a:pt x="335" y="128"/>
                      <a:pt x="335" y="128"/>
                    </a:cubicBezTo>
                    <a:cubicBezTo>
                      <a:pt x="334" y="129"/>
                      <a:pt x="334" y="129"/>
                      <a:pt x="334" y="129"/>
                    </a:cubicBezTo>
                    <a:cubicBezTo>
                      <a:pt x="334" y="131"/>
                      <a:pt x="333" y="135"/>
                      <a:pt x="332" y="138"/>
                    </a:cubicBezTo>
                    <a:cubicBezTo>
                      <a:pt x="332" y="139"/>
                      <a:pt x="331" y="141"/>
                      <a:pt x="331" y="142"/>
                    </a:cubicBezTo>
                    <a:cubicBezTo>
                      <a:pt x="331" y="142"/>
                      <a:pt x="331" y="143"/>
                      <a:pt x="330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3" y="144"/>
                      <a:pt x="333" y="144"/>
                      <a:pt x="333" y="144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3" y="144"/>
                      <a:pt x="333" y="144"/>
                      <a:pt x="333" y="144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4" y="145"/>
                      <a:pt x="334" y="145"/>
                      <a:pt x="334" y="145"/>
                    </a:cubicBezTo>
                    <a:cubicBezTo>
                      <a:pt x="331" y="143"/>
                      <a:pt x="331" y="143"/>
                      <a:pt x="331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4" y="145"/>
                      <a:pt x="334" y="145"/>
                      <a:pt x="334" y="145"/>
                    </a:cubicBezTo>
                    <a:cubicBezTo>
                      <a:pt x="331" y="143"/>
                      <a:pt x="331" y="143"/>
                      <a:pt x="331" y="143"/>
                    </a:cubicBezTo>
                    <a:cubicBezTo>
                      <a:pt x="330" y="144"/>
                      <a:pt x="330" y="147"/>
                      <a:pt x="332" y="148"/>
                    </a:cubicBezTo>
                    <a:cubicBezTo>
                      <a:pt x="337" y="151"/>
                      <a:pt x="337" y="151"/>
                      <a:pt x="337" y="151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6" y="146"/>
                      <a:pt x="336" y="146"/>
                      <a:pt x="336" y="146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5"/>
                      <a:pt x="337" y="145"/>
                      <a:pt x="337" y="145"/>
                    </a:cubicBezTo>
                    <a:cubicBezTo>
                      <a:pt x="336" y="145"/>
                      <a:pt x="336" y="145"/>
                      <a:pt x="336" y="146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5"/>
                      <a:pt x="337" y="145"/>
                      <a:pt x="337" y="145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4"/>
                      <a:pt x="337" y="144"/>
                      <a:pt x="337" y="144"/>
                    </a:cubicBezTo>
                    <a:cubicBezTo>
                      <a:pt x="337" y="144"/>
                      <a:pt x="337" y="145"/>
                      <a:pt x="337" y="145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4"/>
                      <a:pt x="337" y="144"/>
                      <a:pt x="337" y="144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7" y="144"/>
                      <a:pt x="337" y="144"/>
                      <a:pt x="337" y="144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9" y="147"/>
                      <a:pt x="339" y="147"/>
                      <a:pt x="339" y="147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9" y="147"/>
                      <a:pt x="339" y="147"/>
                      <a:pt x="339" y="147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7" y="144"/>
                      <a:pt x="336" y="145"/>
                      <a:pt x="334" y="145"/>
                    </a:cubicBezTo>
                    <a:cubicBezTo>
                      <a:pt x="331" y="146"/>
                      <a:pt x="327" y="148"/>
                      <a:pt x="324" y="149"/>
                    </a:cubicBezTo>
                    <a:cubicBezTo>
                      <a:pt x="322" y="149"/>
                      <a:pt x="321" y="150"/>
                      <a:pt x="320" y="150"/>
                    </a:cubicBezTo>
                    <a:cubicBezTo>
                      <a:pt x="319" y="150"/>
                      <a:pt x="318" y="151"/>
                      <a:pt x="318" y="151"/>
                    </a:cubicBezTo>
                    <a:cubicBezTo>
                      <a:pt x="317" y="151"/>
                      <a:pt x="317" y="151"/>
                      <a:pt x="317" y="151"/>
                    </a:cubicBezTo>
                    <a:cubicBezTo>
                      <a:pt x="317" y="151"/>
                      <a:pt x="317" y="151"/>
                      <a:pt x="317" y="151"/>
                    </a:cubicBezTo>
                    <a:cubicBezTo>
                      <a:pt x="316" y="152"/>
                      <a:pt x="316" y="152"/>
                      <a:pt x="316" y="152"/>
                    </a:cubicBezTo>
                    <a:cubicBezTo>
                      <a:pt x="316" y="152"/>
                      <a:pt x="316" y="152"/>
                      <a:pt x="316" y="153"/>
                    </a:cubicBezTo>
                    <a:cubicBezTo>
                      <a:pt x="315" y="155"/>
                      <a:pt x="315" y="157"/>
                      <a:pt x="317" y="158"/>
                    </a:cubicBezTo>
                    <a:cubicBezTo>
                      <a:pt x="325" y="163"/>
                      <a:pt x="325" y="163"/>
                      <a:pt x="325" y="163"/>
                    </a:cubicBezTo>
                    <a:cubicBezTo>
                      <a:pt x="327" y="160"/>
                      <a:pt x="327" y="160"/>
                      <a:pt x="327" y="160"/>
                    </a:cubicBezTo>
                    <a:cubicBezTo>
                      <a:pt x="327" y="156"/>
                      <a:pt x="327" y="156"/>
                      <a:pt x="327" y="156"/>
                    </a:cubicBezTo>
                    <a:cubicBezTo>
                      <a:pt x="307" y="156"/>
                      <a:pt x="307" y="156"/>
                      <a:pt x="307" y="156"/>
                    </a:cubicBezTo>
                    <a:cubicBezTo>
                      <a:pt x="305" y="156"/>
                      <a:pt x="304" y="158"/>
                      <a:pt x="303" y="159"/>
                    </a:cubicBezTo>
                    <a:cubicBezTo>
                      <a:pt x="303" y="161"/>
                      <a:pt x="303" y="163"/>
                      <a:pt x="305" y="164"/>
                    </a:cubicBezTo>
                    <a:cubicBezTo>
                      <a:pt x="308" y="166"/>
                      <a:pt x="308" y="166"/>
                      <a:pt x="308" y="166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7" y="160"/>
                      <a:pt x="307" y="160"/>
                      <a:pt x="307" y="160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7" y="160"/>
                      <a:pt x="307" y="160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8" y="159"/>
                      <a:pt x="307" y="159"/>
                    </a:cubicBezTo>
                    <a:cubicBezTo>
                      <a:pt x="304" y="160"/>
                      <a:pt x="299" y="161"/>
                      <a:pt x="295" y="162"/>
                    </a:cubicBezTo>
                    <a:cubicBezTo>
                      <a:pt x="291" y="163"/>
                      <a:pt x="287" y="164"/>
                      <a:pt x="287" y="164"/>
                    </a:cubicBezTo>
                    <a:cubicBezTo>
                      <a:pt x="285" y="164"/>
                      <a:pt x="284" y="166"/>
                      <a:pt x="284" y="167"/>
                    </a:cubicBezTo>
                    <a:cubicBezTo>
                      <a:pt x="284" y="169"/>
                      <a:pt x="284" y="170"/>
                      <a:pt x="286" y="171"/>
                    </a:cubicBezTo>
                    <a:cubicBezTo>
                      <a:pt x="287" y="172"/>
                      <a:pt x="287" y="172"/>
                      <a:pt x="287" y="172"/>
                    </a:cubicBezTo>
                    <a:cubicBezTo>
                      <a:pt x="289" y="169"/>
                      <a:pt x="289" y="169"/>
                      <a:pt x="289" y="169"/>
                    </a:cubicBezTo>
                    <a:cubicBezTo>
                      <a:pt x="288" y="165"/>
                      <a:pt x="288" y="165"/>
                      <a:pt x="288" y="165"/>
                    </a:cubicBezTo>
                    <a:cubicBezTo>
                      <a:pt x="271" y="169"/>
                      <a:pt x="271" y="169"/>
                      <a:pt x="271" y="169"/>
                    </a:cubicBezTo>
                    <a:cubicBezTo>
                      <a:pt x="270" y="169"/>
                      <a:pt x="269" y="170"/>
                      <a:pt x="268" y="172"/>
                    </a:cubicBezTo>
                    <a:cubicBezTo>
                      <a:pt x="268" y="173"/>
                      <a:pt x="269" y="175"/>
                      <a:pt x="270" y="176"/>
                    </a:cubicBezTo>
                    <a:cubicBezTo>
                      <a:pt x="273" y="177"/>
                      <a:pt x="273" y="177"/>
                      <a:pt x="273" y="177"/>
                    </a:cubicBezTo>
                    <a:cubicBezTo>
                      <a:pt x="275" y="174"/>
                      <a:pt x="275" y="174"/>
                      <a:pt x="275" y="174"/>
                    </a:cubicBezTo>
                    <a:cubicBezTo>
                      <a:pt x="274" y="170"/>
                      <a:pt x="274" y="170"/>
                      <a:pt x="274" y="170"/>
                    </a:cubicBezTo>
                    <a:cubicBezTo>
                      <a:pt x="273" y="170"/>
                      <a:pt x="269" y="171"/>
                      <a:pt x="265" y="173"/>
                    </a:cubicBezTo>
                    <a:cubicBezTo>
                      <a:pt x="263" y="173"/>
                      <a:pt x="261" y="174"/>
                      <a:pt x="260" y="175"/>
                    </a:cubicBezTo>
                    <a:cubicBezTo>
                      <a:pt x="259" y="175"/>
                      <a:pt x="258" y="175"/>
                      <a:pt x="257" y="175"/>
                    </a:cubicBezTo>
                    <a:cubicBezTo>
                      <a:pt x="257" y="176"/>
                      <a:pt x="257" y="176"/>
                      <a:pt x="257" y="176"/>
                    </a:cubicBezTo>
                    <a:cubicBezTo>
                      <a:pt x="256" y="176"/>
                      <a:pt x="256" y="176"/>
                      <a:pt x="256" y="176"/>
                    </a:cubicBezTo>
                    <a:cubicBezTo>
                      <a:pt x="256" y="176"/>
                      <a:pt x="256" y="176"/>
                      <a:pt x="256" y="176"/>
                    </a:cubicBezTo>
                    <a:cubicBezTo>
                      <a:pt x="255" y="176"/>
                      <a:pt x="255" y="177"/>
                      <a:pt x="255" y="177"/>
                    </a:cubicBezTo>
                    <a:cubicBezTo>
                      <a:pt x="254" y="178"/>
                      <a:pt x="254" y="179"/>
                      <a:pt x="254" y="180"/>
                    </a:cubicBezTo>
                    <a:cubicBezTo>
                      <a:pt x="254" y="181"/>
                      <a:pt x="255" y="182"/>
                      <a:pt x="256" y="183"/>
                    </a:cubicBezTo>
                    <a:cubicBezTo>
                      <a:pt x="257" y="184"/>
                      <a:pt x="257" y="184"/>
                      <a:pt x="257" y="184"/>
                    </a:cubicBezTo>
                    <a:cubicBezTo>
                      <a:pt x="254" y="190"/>
                      <a:pt x="254" y="190"/>
                      <a:pt x="254" y="190"/>
                    </a:cubicBezTo>
                    <a:cubicBezTo>
                      <a:pt x="253" y="192"/>
                      <a:pt x="253" y="195"/>
                      <a:pt x="255" y="196"/>
                    </a:cubicBezTo>
                    <a:cubicBezTo>
                      <a:pt x="255" y="196"/>
                      <a:pt x="255" y="196"/>
                      <a:pt x="255" y="196"/>
                    </a:cubicBezTo>
                    <a:cubicBezTo>
                      <a:pt x="257" y="192"/>
                      <a:pt x="257" y="192"/>
                      <a:pt x="257" y="192"/>
                    </a:cubicBezTo>
                    <a:cubicBezTo>
                      <a:pt x="253" y="191"/>
                      <a:pt x="253" y="191"/>
                      <a:pt x="253" y="191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9"/>
                      <a:pt x="251" y="210"/>
                      <a:pt x="252" y="211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7" y="210"/>
                      <a:pt x="257" y="210"/>
                      <a:pt x="257" y="210"/>
                    </a:cubicBezTo>
                    <a:cubicBezTo>
                      <a:pt x="254" y="208"/>
                      <a:pt x="254" y="208"/>
                      <a:pt x="254" y="208"/>
                    </a:cubicBezTo>
                    <a:cubicBezTo>
                      <a:pt x="247" y="222"/>
                      <a:pt x="247" y="222"/>
                      <a:pt x="247" y="222"/>
                    </a:cubicBezTo>
                    <a:cubicBezTo>
                      <a:pt x="246" y="224"/>
                      <a:pt x="246" y="226"/>
                      <a:pt x="248" y="227"/>
                    </a:cubicBezTo>
                    <a:cubicBezTo>
                      <a:pt x="250" y="228"/>
                      <a:pt x="250" y="228"/>
                      <a:pt x="250" y="228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49" y="223"/>
                      <a:pt x="249" y="223"/>
                      <a:pt x="249" y="223"/>
                    </a:cubicBezTo>
                    <a:cubicBezTo>
                      <a:pt x="248" y="223"/>
                      <a:pt x="248" y="224"/>
                      <a:pt x="248" y="224"/>
                    </a:cubicBezTo>
                    <a:cubicBezTo>
                      <a:pt x="248" y="224"/>
                      <a:pt x="248" y="224"/>
                      <a:pt x="248" y="224"/>
                    </a:cubicBezTo>
                    <a:cubicBezTo>
                      <a:pt x="248" y="225"/>
                      <a:pt x="248" y="226"/>
                      <a:pt x="247" y="228"/>
                    </a:cubicBezTo>
                    <a:cubicBezTo>
                      <a:pt x="246" y="233"/>
                      <a:pt x="245" y="240"/>
                      <a:pt x="245" y="240"/>
                    </a:cubicBezTo>
                    <a:cubicBezTo>
                      <a:pt x="245" y="241"/>
                      <a:pt x="245" y="243"/>
                      <a:pt x="247" y="244"/>
                    </a:cubicBezTo>
                    <a:cubicBezTo>
                      <a:pt x="248" y="245"/>
                      <a:pt x="248" y="245"/>
                      <a:pt x="248" y="245"/>
                    </a:cubicBezTo>
                    <a:cubicBezTo>
                      <a:pt x="251" y="242"/>
                      <a:pt x="251" y="242"/>
                      <a:pt x="251" y="242"/>
                    </a:cubicBezTo>
                    <a:cubicBezTo>
                      <a:pt x="247" y="240"/>
                      <a:pt x="247" y="240"/>
                      <a:pt x="247" y="240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2" y="254"/>
                      <a:pt x="243" y="256"/>
                      <a:pt x="244" y="257"/>
                    </a:cubicBezTo>
                    <a:cubicBezTo>
                      <a:pt x="246" y="258"/>
                      <a:pt x="246" y="258"/>
                      <a:pt x="246" y="258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1" y="268"/>
                      <a:pt x="242" y="270"/>
                      <a:pt x="244" y="271"/>
                    </a:cubicBezTo>
                    <a:cubicBezTo>
                      <a:pt x="244" y="272"/>
                      <a:pt x="244" y="272"/>
                      <a:pt x="244" y="272"/>
                    </a:cubicBezTo>
                    <a:cubicBezTo>
                      <a:pt x="247" y="268"/>
                      <a:pt x="247" y="268"/>
                      <a:pt x="247" y="268"/>
                    </a:cubicBezTo>
                    <a:cubicBezTo>
                      <a:pt x="243" y="267"/>
                      <a:pt x="243" y="267"/>
                      <a:pt x="243" y="267"/>
                    </a:cubicBezTo>
                    <a:cubicBezTo>
                      <a:pt x="236" y="283"/>
                      <a:pt x="236" y="283"/>
                      <a:pt x="236" y="283"/>
                    </a:cubicBezTo>
                    <a:cubicBezTo>
                      <a:pt x="235" y="284"/>
                      <a:pt x="235" y="287"/>
                      <a:pt x="237" y="288"/>
                    </a:cubicBezTo>
                    <a:cubicBezTo>
                      <a:pt x="244" y="292"/>
                      <a:pt x="244" y="292"/>
                      <a:pt x="244" y="292"/>
                    </a:cubicBezTo>
                    <a:cubicBezTo>
                      <a:pt x="246" y="288"/>
                      <a:pt x="246" y="288"/>
                      <a:pt x="246" y="288"/>
                    </a:cubicBezTo>
                    <a:cubicBezTo>
                      <a:pt x="243" y="291"/>
                      <a:pt x="243" y="291"/>
                      <a:pt x="243" y="291"/>
                    </a:cubicBezTo>
                    <a:cubicBezTo>
                      <a:pt x="243" y="291"/>
                      <a:pt x="244" y="292"/>
                      <a:pt x="245" y="294"/>
                    </a:cubicBezTo>
                    <a:cubicBezTo>
                      <a:pt x="248" y="298"/>
                      <a:pt x="251" y="302"/>
                      <a:pt x="254" y="306"/>
                    </a:cubicBezTo>
                    <a:cubicBezTo>
                      <a:pt x="256" y="308"/>
                      <a:pt x="257" y="310"/>
                      <a:pt x="258" y="312"/>
                    </a:cubicBezTo>
                    <a:cubicBezTo>
                      <a:pt x="258" y="312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59" y="310"/>
                      <a:pt x="259" y="310"/>
                      <a:pt x="259" y="310"/>
                    </a:cubicBezTo>
                    <a:cubicBezTo>
                      <a:pt x="259" y="311"/>
                      <a:pt x="259" y="312"/>
                      <a:pt x="259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59" y="310"/>
                      <a:pt x="259" y="310"/>
                      <a:pt x="259" y="310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59" y="310"/>
                      <a:pt x="259" y="310"/>
                      <a:pt x="259" y="310"/>
                    </a:cubicBezTo>
                    <a:cubicBezTo>
                      <a:pt x="259" y="311"/>
                      <a:pt x="259" y="311"/>
                      <a:pt x="259" y="312"/>
                    </a:cubicBezTo>
                    <a:cubicBezTo>
                      <a:pt x="259" y="313"/>
                      <a:pt x="259" y="313"/>
                      <a:pt x="259" y="314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61" y="316"/>
                      <a:pt x="261" y="316"/>
                      <a:pt x="261" y="316"/>
                    </a:cubicBezTo>
                    <a:cubicBezTo>
                      <a:pt x="263" y="318"/>
                      <a:pt x="266" y="320"/>
                      <a:pt x="270" y="322"/>
                    </a:cubicBezTo>
                    <a:cubicBezTo>
                      <a:pt x="275" y="325"/>
                      <a:pt x="282" y="329"/>
                      <a:pt x="287" y="332"/>
                    </a:cubicBezTo>
                    <a:cubicBezTo>
                      <a:pt x="290" y="334"/>
                      <a:pt x="292" y="335"/>
                      <a:pt x="294" y="336"/>
                    </a:cubicBezTo>
                    <a:cubicBezTo>
                      <a:pt x="294" y="336"/>
                      <a:pt x="295" y="337"/>
                      <a:pt x="296" y="337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7" y="335"/>
                      <a:pt x="297" y="335"/>
                      <a:pt x="297" y="335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7" y="335"/>
                      <a:pt x="297" y="335"/>
                      <a:pt x="297" y="335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7"/>
                      <a:pt x="295" y="337"/>
                      <a:pt x="295" y="337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7"/>
                      <a:pt x="295" y="337"/>
                      <a:pt x="295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6"/>
                      <a:pt x="295" y="336"/>
                      <a:pt x="295" y="336"/>
                    </a:cubicBezTo>
                    <a:cubicBezTo>
                      <a:pt x="295" y="337"/>
                      <a:pt x="295" y="337"/>
                      <a:pt x="295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6"/>
                      <a:pt x="295" y="336"/>
                      <a:pt x="295" y="336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4" y="334"/>
                      <a:pt x="294" y="334"/>
                      <a:pt x="294" y="334"/>
                    </a:cubicBezTo>
                    <a:cubicBezTo>
                      <a:pt x="294" y="335"/>
                      <a:pt x="295" y="336"/>
                      <a:pt x="295" y="336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4" y="334"/>
                      <a:pt x="294" y="334"/>
                      <a:pt x="294" y="334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2"/>
                      <a:pt x="295" y="332"/>
                      <a:pt x="295" y="332"/>
                    </a:cubicBezTo>
                    <a:cubicBezTo>
                      <a:pt x="294" y="333"/>
                      <a:pt x="294" y="334"/>
                      <a:pt x="294" y="334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2"/>
                      <a:pt x="295" y="332"/>
                      <a:pt x="295" y="332"/>
                    </a:cubicBezTo>
                    <a:cubicBezTo>
                      <a:pt x="294" y="333"/>
                      <a:pt x="294" y="334"/>
                      <a:pt x="295" y="335"/>
                    </a:cubicBezTo>
                    <a:cubicBezTo>
                      <a:pt x="301" y="360"/>
                      <a:pt x="301" y="360"/>
                      <a:pt x="301" y="360"/>
                    </a:cubicBezTo>
                    <a:cubicBezTo>
                      <a:pt x="301" y="361"/>
                      <a:pt x="302" y="361"/>
                      <a:pt x="303" y="362"/>
                    </a:cubicBezTo>
                    <a:cubicBezTo>
                      <a:pt x="303" y="362"/>
                      <a:pt x="303" y="362"/>
                      <a:pt x="303" y="362"/>
                    </a:cubicBezTo>
                    <a:cubicBezTo>
                      <a:pt x="298" y="370"/>
                      <a:pt x="298" y="370"/>
                      <a:pt x="298" y="370"/>
                    </a:cubicBezTo>
                    <a:cubicBezTo>
                      <a:pt x="297" y="372"/>
                      <a:pt x="297" y="375"/>
                      <a:pt x="299" y="376"/>
                    </a:cubicBezTo>
                    <a:cubicBezTo>
                      <a:pt x="300" y="376"/>
                      <a:pt x="300" y="376"/>
                      <a:pt x="300" y="376"/>
                    </a:cubicBezTo>
                    <a:cubicBezTo>
                      <a:pt x="302" y="373"/>
                      <a:pt x="302" y="373"/>
                      <a:pt x="302" y="373"/>
                    </a:cubicBezTo>
                    <a:cubicBezTo>
                      <a:pt x="298" y="372"/>
                      <a:pt x="298" y="372"/>
                      <a:pt x="298" y="372"/>
                    </a:cubicBezTo>
                    <a:cubicBezTo>
                      <a:pt x="298" y="372"/>
                      <a:pt x="297" y="376"/>
                      <a:pt x="296" y="380"/>
                    </a:cubicBezTo>
                    <a:cubicBezTo>
                      <a:pt x="295" y="382"/>
                      <a:pt x="295" y="384"/>
                      <a:pt x="294" y="386"/>
                    </a:cubicBezTo>
                    <a:cubicBezTo>
                      <a:pt x="294" y="387"/>
                      <a:pt x="294" y="388"/>
                      <a:pt x="294" y="388"/>
                    </a:cubicBezTo>
                    <a:cubicBezTo>
                      <a:pt x="294" y="389"/>
                      <a:pt x="294" y="389"/>
                      <a:pt x="294" y="389"/>
                    </a:cubicBezTo>
                    <a:cubicBezTo>
                      <a:pt x="294" y="389"/>
                      <a:pt x="294" y="389"/>
                      <a:pt x="294" y="389"/>
                    </a:cubicBezTo>
                    <a:cubicBezTo>
                      <a:pt x="295" y="389"/>
                      <a:pt x="295" y="389"/>
                      <a:pt x="295" y="389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4" y="389"/>
                      <a:pt x="294" y="389"/>
                      <a:pt x="294" y="389"/>
                    </a:cubicBezTo>
                    <a:cubicBezTo>
                      <a:pt x="295" y="389"/>
                      <a:pt x="295" y="389"/>
                      <a:pt x="295" y="389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7" y="390"/>
                      <a:pt x="297" y="390"/>
                      <a:pt x="297" y="390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7" y="390"/>
                      <a:pt x="297" y="390"/>
                      <a:pt x="297" y="390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3" y="389"/>
                      <a:pt x="293" y="390"/>
                      <a:pt x="293" y="391"/>
                    </a:cubicBezTo>
                    <a:cubicBezTo>
                      <a:pt x="294" y="392"/>
                      <a:pt x="294" y="393"/>
                      <a:pt x="295" y="393"/>
                    </a:cubicBezTo>
                    <a:cubicBezTo>
                      <a:pt x="297" y="394"/>
                      <a:pt x="297" y="394"/>
                      <a:pt x="297" y="394"/>
                    </a:cubicBezTo>
                    <a:cubicBezTo>
                      <a:pt x="299" y="391"/>
                      <a:pt x="299" y="391"/>
                      <a:pt x="299" y="391"/>
                    </a:cubicBezTo>
                    <a:cubicBezTo>
                      <a:pt x="295" y="389"/>
                      <a:pt x="295" y="389"/>
                      <a:pt x="295" y="389"/>
                    </a:cubicBezTo>
                    <a:cubicBezTo>
                      <a:pt x="289" y="405"/>
                      <a:pt x="289" y="405"/>
                      <a:pt x="289" y="405"/>
                    </a:cubicBezTo>
                    <a:cubicBezTo>
                      <a:pt x="289" y="407"/>
                      <a:pt x="289" y="409"/>
                      <a:pt x="291" y="410"/>
                    </a:cubicBezTo>
                    <a:cubicBezTo>
                      <a:pt x="293" y="411"/>
                      <a:pt x="293" y="411"/>
                      <a:pt x="293" y="411"/>
                    </a:cubicBezTo>
                    <a:cubicBezTo>
                      <a:pt x="295" y="408"/>
                      <a:pt x="295" y="408"/>
                      <a:pt x="295" y="408"/>
                    </a:cubicBezTo>
                    <a:cubicBezTo>
                      <a:pt x="293" y="405"/>
                      <a:pt x="293" y="405"/>
                      <a:pt x="293" y="405"/>
                    </a:cubicBezTo>
                    <a:cubicBezTo>
                      <a:pt x="284" y="412"/>
                      <a:pt x="284" y="412"/>
                      <a:pt x="284" y="412"/>
                    </a:cubicBezTo>
                    <a:cubicBezTo>
                      <a:pt x="283" y="413"/>
                      <a:pt x="283" y="414"/>
                      <a:pt x="283" y="415"/>
                    </a:cubicBezTo>
                    <a:cubicBezTo>
                      <a:pt x="283" y="417"/>
                      <a:pt x="284" y="418"/>
                      <a:pt x="285" y="419"/>
                    </a:cubicBezTo>
                    <a:cubicBezTo>
                      <a:pt x="286" y="419"/>
                      <a:pt x="286" y="419"/>
                      <a:pt x="286" y="419"/>
                    </a:cubicBezTo>
                    <a:cubicBezTo>
                      <a:pt x="288" y="416"/>
                      <a:pt x="288" y="416"/>
                      <a:pt x="288" y="416"/>
                    </a:cubicBezTo>
                    <a:cubicBezTo>
                      <a:pt x="285" y="414"/>
                      <a:pt x="285" y="414"/>
                      <a:pt x="285" y="414"/>
                    </a:cubicBezTo>
                    <a:cubicBezTo>
                      <a:pt x="277" y="429"/>
                      <a:pt x="277" y="429"/>
                      <a:pt x="277" y="429"/>
                    </a:cubicBezTo>
                    <a:cubicBezTo>
                      <a:pt x="276" y="431"/>
                      <a:pt x="277" y="433"/>
                      <a:pt x="278" y="434"/>
                    </a:cubicBezTo>
                    <a:cubicBezTo>
                      <a:pt x="280" y="435"/>
                      <a:pt x="280" y="435"/>
                      <a:pt x="280" y="435"/>
                    </a:cubicBezTo>
                    <a:cubicBezTo>
                      <a:pt x="282" y="432"/>
                      <a:pt x="282" y="432"/>
                      <a:pt x="282" y="432"/>
                    </a:cubicBezTo>
                    <a:cubicBezTo>
                      <a:pt x="279" y="430"/>
                      <a:pt x="279" y="430"/>
                      <a:pt x="279" y="430"/>
                    </a:cubicBezTo>
                    <a:cubicBezTo>
                      <a:pt x="272" y="440"/>
                      <a:pt x="272" y="440"/>
                      <a:pt x="272" y="440"/>
                    </a:cubicBezTo>
                    <a:cubicBezTo>
                      <a:pt x="271" y="441"/>
                      <a:pt x="271" y="442"/>
                      <a:pt x="271" y="443"/>
                    </a:cubicBezTo>
                    <a:cubicBezTo>
                      <a:pt x="272" y="444"/>
                      <a:pt x="272" y="445"/>
                      <a:pt x="273" y="445"/>
                    </a:cubicBezTo>
                    <a:cubicBezTo>
                      <a:pt x="274" y="446"/>
                      <a:pt x="274" y="446"/>
                      <a:pt x="274" y="446"/>
                    </a:cubicBezTo>
                    <a:cubicBezTo>
                      <a:pt x="277" y="443"/>
                      <a:pt x="277" y="443"/>
                      <a:pt x="277" y="443"/>
                    </a:cubicBezTo>
                    <a:cubicBezTo>
                      <a:pt x="273" y="440"/>
                      <a:pt x="273" y="440"/>
                      <a:pt x="273" y="440"/>
                    </a:cubicBezTo>
                    <a:cubicBezTo>
                      <a:pt x="267" y="449"/>
                      <a:pt x="267" y="449"/>
                      <a:pt x="267" y="449"/>
                    </a:cubicBezTo>
                    <a:cubicBezTo>
                      <a:pt x="266" y="450"/>
                      <a:pt x="266" y="451"/>
                      <a:pt x="266" y="453"/>
                    </a:cubicBezTo>
                    <a:cubicBezTo>
                      <a:pt x="266" y="454"/>
                      <a:pt x="267" y="455"/>
                      <a:pt x="268" y="455"/>
                    </a:cubicBezTo>
                    <a:cubicBezTo>
                      <a:pt x="270" y="457"/>
                      <a:pt x="270" y="457"/>
                      <a:pt x="270" y="457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1" y="466"/>
                      <a:pt x="261" y="466"/>
                      <a:pt x="261" y="466"/>
                    </a:cubicBezTo>
                    <a:cubicBezTo>
                      <a:pt x="261" y="468"/>
                      <a:pt x="261" y="470"/>
                      <a:pt x="263" y="471"/>
                    </a:cubicBezTo>
                    <a:cubicBezTo>
                      <a:pt x="266" y="473"/>
                      <a:pt x="266" y="473"/>
                      <a:pt x="266" y="473"/>
                    </a:cubicBezTo>
                    <a:cubicBezTo>
                      <a:pt x="268" y="470"/>
                      <a:pt x="268" y="470"/>
                      <a:pt x="268" y="470"/>
                    </a:cubicBezTo>
                    <a:cubicBezTo>
                      <a:pt x="265" y="467"/>
                      <a:pt x="265" y="467"/>
                      <a:pt x="265" y="467"/>
                    </a:cubicBezTo>
                    <a:cubicBezTo>
                      <a:pt x="258" y="476"/>
                      <a:pt x="258" y="476"/>
                      <a:pt x="258" y="476"/>
                    </a:cubicBezTo>
                    <a:cubicBezTo>
                      <a:pt x="257" y="477"/>
                      <a:pt x="257" y="478"/>
                      <a:pt x="257" y="479"/>
                    </a:cubicBezTo>
                    <a:cubicBezTo>
                      <a:pt x="257" y="481"/>
                      <a:pt x="258" y="482"/>
                      <a:pt x="259" y="482"/>
                    </a:cubicBezTo>
                    <a:cubicBezTo>
                      <a:pt x="260" y="483"/>
                      <a:pt x="260" y="483"/>
                      <a:pt x="260" y="483"/>
                    </a:cubicBezTo>
                    <a:cubicBezTo>
                      <a:pt x="262" y="480"/>
                      <a:pt x="262" y="480"/>
                      <a:pt x="262" y="480"/>
                    </a:cubicBezTo>
                    <a:cubicBezTo>
                      <a:pt x="262" y="476"/>
                      <a:pt x="262" y="476"/>
                      <a:pt x="262" y="476"/>
                    </a:cubicBezTo>
                    <a:cubicBezTo>
                      <a:pt x="246" y="479"/>
                      <a:pt x="246" y="479"/>
                      <a:pt x="246" y="479"/>
                    </a:cubicBezTo>
                    <a:cubicBezTo>
                      <a:pt x="244" y="479"/>
                      <a:pt x="243" y="480"/>
                      <a:pt x="242" y="482"/>
                    </a:cubicBezTo>
                    <a:cubicBezTo>
                      <a:pt x="242" y="483"/>
                      <a:pt x="243" y="485"/>
                      <a:pt x="244" y="486"/>
                    </a:cubicBezTo>
                    <a:cubicBezTo>
                      <a:pt x="247" y="488"/>
                      <a:pt x="247" y="488"/>
                      <a:pt x="247" y="488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6" y="482"/>
                      <a:pt x="246" y="482"/>
                      <a:pt x="246" y="482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7" y="481"/>
                      <a:pt x="247" y="481"/>
                      <a:pt x="247" y="481"/>
                    </a:cubicBezTo>
                    <a:cubicBezTo>
                      <a:pt x="247" y="481"/>
                      <a:pt x="246" y="481"/>
                      <a:pt x="246" y="482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7" y="481"/>
                      <a:pt x="247" y="481"/>
                      <a:pt x="247" y="481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8" y="480"/>
                      <a:pt x="248" y="480"/>
                      <a:pt x="248" y="480"/>
                    </a:cubicBezTo>
                    <a:cubicBezTo>
                      <a:pt x="248" y="480"/>
                      <a:pt x="248" y="480"/>
                      <a:pt x="247" y="481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8" y="480"/>
                      <a:pt x="248" y="480"/>
                      <a:pt x="248" y="480"/>
                    </a:cubicBezTo>
                    <a:cubicBezTo>
                      <a:pt x="249" y="483"/>
                      <a:pt x="249" y="483"/>
                      <a:pt x="249" y="483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8" y="480"/>
                      <a:pt x="248" y="480"/>
                      <a:pt x="248" y="480"/>
                    </a:cubicBezTo>
                    <a:cubicBezTo>
                      <a:pt x="249" y="483"/>
                      <a:pt x="249" y="483"/>
                      <a:pt x="249" y="483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1"/>
                      <a:pt x="249" y="481"/>
                      <a:pt x="249" y="481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1"/>
                      <a:pt x="249" y="481"/>
                      <a:pt x="249" y="481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0"/>
                      <a:pt x="248" y="480"/>
                      <a:pt x="246" y="480"/>
                    </a:cubicBezTo>
                    <a:cubicBezTo>
                      <a:pt x="241" y="479"/>
                      <a:pt x="231" y="477"/>
                      <a:pt x="223" y="475"/>
                    </a:cubicBezTo>
                    <a:cubicBezTo>
                      <a:pt x="218" y="474"/>
                      <a:pt x="214" y="473"/>
                      <a:pt x="211" y="472"/>
                    </a:cubicBezTo>
                    <a:cubicBezTo>
                      <a:pt x="209" y="472"/>
                      <a:pt x="208" y="471"/>
                      <a:pt x="207" y="471"/>
                    </a:cubicBezTo>
                    <a:cubicBezTo>
                      <a:pt x="206" y="471"/>
                      <a:pt x="206" y="471"/>
                      <a:pt x="205" y="471"/>
                    </a:cubicBezTo>
                    <a:cubicBezTo>
                      <a:pt x="205" y="471"/>
                      <a:pt x="205" y="471"/>
                      <a:pt x="204" y="471"/>
                    </a:cubicBezTo>
                    <a:cubicBezTo>
                      <a:pt x="204" y="471"/>
                      <a:pt x="204" y="471"/>
                      <a:pt x="203" y="471"/>
                    </a:cubicBezTo>
                    <a:cubicBezTo>
                      <a:pt x="203" y="471"/>
                      <a:pt x="203" y="471"/>
                      <a:pt x="202" y="471"/>
                    </a:cubicBezTo>
                    <a:cubicBezTo>
                      <a:pt x="202" y="471"/>
                      <a:pt x="201" y="472"/>
                      <a:pt x="200" y="473"/>
                    </a:cubicBezTo>
                    <a:cubicBezTo>
                      <a:pt x="199" y="475"/>
                      <a:pt x="200" y="477"/>
                      <a:pt x="202" y="478"/>
                    </a:cubicBezTo>
                    <a:cubicBezTo>
                      <a:pt x="206" y="481"/>
                      <a:pt x="206" y="481"/>
                      <a:pt x="206" y="481"/>
                    </a:cubicBezTo>
                    <a:cubicBezTo>
                      <a:pt x="208" y="478"/>
                      <a:pt x="208" y="478"/>
                      <a:pt x="208" y="478"/>
                    </a:cubicBezTo>
                    <a:cubicBezTo>
                      <a:pt x="209" y="474"/>
                      <a:pt x="209" y="474"/>
                      <a:pt x="209" y="474"/>
                    </a:cubicBezTo>
                    <a:cubicBezTo>
                      <a:pt x="209" y="474"/>
                      <a:pt x="200" y="472"/>
                      <a:pt x="190" y="470"/>
                    </a:cubicBezTo>
                    <a:cubicBezTo>
                      <a:pt x="185" y="468"/>
                      <a:pt x="180" y="467"/>
                      <a:pt x="177" y="467"/>
                    </a:cubicBezTo>
                    <a:cubicBezTo>
                      <a:pt x="175" y="466"/>
                      <a:pt x="173" y="466"/>
                      <a:pt x="172" y="466"/>
                    </a:cubicBezTo>
                    <a:cubicBezTo>
                      <a:pt x="171" y="465"/>
                      <a:pt x="171" y="465"/>
                      <a:pt x="170" y="465"/>
                    </a:cubicBezTo>
                    <a:cubicBezTo>
                      <a:pt x="169" y="465"/>
                      <a:pt x="169" y="465"/>
                      <a:pt x="169" y="465"/>
                    </a:cubicBezTo>
                    <a:cubicBezTo>
                      <a:pt x="169" y="465"/>
                      <a:pt x="169" y="465"/>
                      <a:pt x="169" y="465"/>
                    </a:cubicBezTo>
                    <a:cubicBezTo>
                      <a:pt x="169" y="465"/>
                      <a:pt x="168" y="465"/>
                      <a:pt x="168" y="465"/>
                    </a:cubicBezTo>
                    <a:cubicBezTo>
                      <a:pt x="168" y="465"/>
                      <a:pt x="167" y="465"/>
                      <a:pt x="167" y="466"/>
                    </a:cubicBezTo>
                    <a:cubicBezTo>
                      <a:pt x="167" y="466"/>
                      <a:pt x="166" y="466"/>
                      <a:pt x="165" y="467"/>
                    </a:cubicBezTo>
                    <a:cubicBezTo>
                      <a:pt x="165" y="468"/>
                      <a:pt x="164" y="469"/>
                      <a:pt x="165" y="470"/>
                    </a:cubicBezTo>
                    <a:cubicBezTo>
                      <a:pt x="165" y="471"/>
                      <a:pt x="166" y="472"/>
                      <a:pt x="167" y="473"/>
                    </a:cubicBezTo>
                    <a:cubicBezTo>
                      <a:pt x="172" y="476"/>
                      <a:pt x="172" y="476"/>
                      <a:pt x="172" y="476"/>
                    </a:cubicBezTo>
                    <a:cubicBezTo>
                      <a:pt x="174" y="473"/>
                      <a:pt x="174" y="473"/>
                      <a:pt x="174" y="473"/>
                    </a:cubicBezTo>
                    <a:cubicBezTo>
                      <a:pt x="172" y="469"/>
                      <a:pt x="172" y="469"/>
                      <a:pt x="172" y="469"/>
                    </a:cubicBezTo>
                    <a:cubicBezTo>
                      <a:pt x="159" y="476"/>
                      <a:pt x="159" y="476"/>
                      <a:pt x="159" y="476"/>
                    </a:cubicBezTo>
                    <a:cubicBezTo>
                      <a:pt x="158" y="476"/>
                      <a:pt x="157" y="478"/>
                      <a:pt x="157" y="479"/>
                    </a:cubicBezTo>
                    <a:cubicBezTo>
                      <a:pt x="157" y="480"/>
                      <a:pt x="158" y="482"/>
                      <a:pt x="159" y="483"/>
                    </a:cubicBezTo>
                    <a:cubicBezTo>
                      <a:pt x="162" y="484"/>
                      <a:pt x="162" y="484"/>
                      <a:pt x="162" y="484"/>
                    </a:cubicBezTo>
                    <a:cubicBezTo>
                      <a:pt x="164" y="481"/>
                      <a:pt x="164" y="481"/>
                      <a:pt x="164" y="481"/>
                    </a:cubicBezTo>
                    <a:cubicBezTo>
                      <a:pt x="161" y="478"/>
                      <a:pt x="161" y="478"/>
                      <a:pt x="161" y="478"/>
                    </a:cubicBezTo>
                    <a:cubicBezTo>
                      <a:pt x="150" y="490"/>
                      <a:pt x="150" y="490"/>
                      <a:pt x="150" y="490"/>
                    </a:cubicBezTo>
                    <a:cubicBezTo>
                      <a:pt x="150" y="491"/>
                      <a:pt x="149" y="492"/>
                      <a:pt x="150" y="494"/>
                    </a:cubicBezTo>
                    <a:cubicBezTo>
                      <a:pt x="150" y="495"/>
                      <a:pt x="150" y="496"/>
                      <a:pt x="151" y="496"/>
                    </a:cubicBezTo>
                    <a:cubicBezTo>
                      <a:pt x="155" y="498"/>
                      <a:pt x="155" y="498"/>
                      <a:pt x="155" y="498"/>
                    </a:cubicBezTo>
                    <a:cubicBezTo>
                      <a:pt x="157" y="495"/>
                      <a:pt x="157" y="495"/>
                      <a:pt x="157" y="495"/>
                    </a:cubicBezTo>
                    <a:cubicBezTo>
                      <a:pt x="154" y="492"/>
                      <a:pt x="154" y="492"/>
                      <a:pt x="154" y="492"/>
                    </a:cubicBezTo>
                    <a:cubicBezTo>
                      <a:pt x="144" y="501"/>
                      <a:pt x="144" y="501"/>
                      <a:pt x="144" y="501"/>
                    </a:cubicBezTo>
                    <a:cubicBezTo>
                      <a:pt x="143" y="502"/>
                      <a:pt x="142" y="504"/>
                      <a:pt x="143" y="505"/>
                    </a:cubicBezTo>
                    <a:cubicBezTo>
                      <a:pt x="143" y="506"/>
                      <a:pt x="143" y="507"/>
                      <a:pt x="144" y="508"/>
                    </a:cubicBezTo>
                    <a:cubicBezTo>
                      <a:pt x="146" y="509"/>
                      <a:pt x="146" y="509"/>
                      <a:pt x="146" y="509"/>
                    </a:cubicBezTo>
                    <a:cubicBezTo>
                      <a:pt x="148" y="505"/>
                      <a:pt x="148" y="505"/>
                      <a:pt x="148" y="505"/>
                    </a:cubicBezTo>
                    <a:cubicBezTo>
                      <a:pt x="145" y="502"/>
                      <a:pt x="145" y="502"/>
                      <a:pt x="145" y="502"/>
                    </a:cubicBezTo>
                    <a:cubicBezTo>
                      <a:pt x="133" y="515"/>
                      <a:pt x="133" y="515"/>
                      <a:pt x="133" y="515"/>
                    </a:cubicBezTo>
                    <a:cubicBezTo>
                      <a:pt x="132" y="516"/>
                      <a:pt x="131" y="517"/>
                      <a:pt x="131" y="519"/>
                    </a:cubicBezTo>
                    <a:cubicBezTo>
                      <a:pt x="132" y="520"/>
                      <a:pt x="132" y="521"/>
                      <a:pt x="133" y="522"/>
                    </a:cubicBezTo>
                    <a:cubicBezTo>
                      <a:pt x="136" y="523"/>
                      <a:pt x="136" y="523"/>
                      <a:pt x="136" y="523"/>
                    </a:cubicBezTo>
                    <a:cubicBezTo>
                      <a:pt x="138" y="520"/>
                      <a:pt x="138" y="520"/>
                      <a:pt x="138" y="520"/>
                    </a:cubicBezTo>
                    <a:cubicBezTo>
                      <a:pt x="136" y="516"/>
                      <a:pt x="136" y="516"/>
                      <a:pt x="136" y="516"/>
                    </a:cubicBezTo>
                    <a:cubicBezTo>
                      <a:pt x="120" y="527"/>
                      <a:pt x="120" y="527"/>
                      <a:pt x="120" y="527"/>
                    </a:cubicBezTo>
                    <a:cubicBezTo>
                      <a:pt x="119" y="528"/>
                      <a:pt x="119" y="529"/>
                      <a:pt x="119" y="531"/>
                    </a:cubicBezTo>
                    <a:cubicBezTo>
                      <a:pt x="119" y="532"/>
                      <a:pt x="119" y="533"/>
                      <a:pt x="121" y="534"/>
                    </a:cubicBezTo>
                    <a:cubicBezTo>
                      <a:pt x="123" y="536"/>
                      <a:pt x="123" y="536"/>
                      <a:pt x="123" y="536"/>
                    </a:cubicBezTo>
                    <a:cubicBezTo>
                      <a:pt x="125" y="532"/>
                      <a:pt x="125" y="532"/>
                      <a:pt x="125" y="532"/>
                    </a:cubicBezTo>
                    <a:cubicBezTo>
                      <a:pt x="122" y="529"/>
                      <a:pt x="122" y="529"/>
                      <a:pt x="122" y="529"/>
                    </a:cubicBezTo>
                    <a:cubicBezTo>
                      <a:pt x="113" y="538"/>
                      <a:pt x="113" y="538"/>
                      <a:pt x="113" y="538"/>
                    </a:cubicBezTo>
                    <a:cubicBezTo>
                      <a:pt x="112" y="539"/>
                      <a:pt x="112" y="541"/>
                      <a:pt x="112" y="542"/>
                    </a:cubicBezTo>
                    <a:cubicBezTo>
                      <a:pt x="112" y="543"/>
                      <a:pt x="113" y="544"/>
                      <a:pt x="114" y="545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07" y="551"/>
                      <a:pt x="107" y="551"/>
                      <a:pt x="107" y="551"/>
                    </a:cubicBezTo>
                    <a:cubicBezTo>
                      <a:pt x="106" y="552"/>
                      <a:pt x="106" y="553"/>
                      <a:pt x="106" y="555"/>
                    </a:cubicBezTo>
                    <a:cubicBezTo>
                      <a:pt x="106" y="556"/>
                      <a:pt x="107" y="557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10" y="554"/>
                      <a:pt x="110" y="554"/>
                      <a:pt x="110" y="554"/>
                    </a:cubicBezTo>
                    <a:cubicBezTo>
                      <a:pt x="106" y="554"/>
                      <a:pt x="106" y="554"/>
                      <a:pt x="106" y="554"/>
                    </a:cubicBezTo>
                    <a:cubicBezTo>
                      <a:pt x="103" y="568"/>
                      <a:pt x="103" y="568"/>
                      <a:pt x="103" y="568"/>
                    </a:cubicBezTo>
                    <a:cubicBezTo>
                      <a:pt x="103" y="570"/>
                      <a:pt x="104" y="571"/>
                      <a:pt x="105" y="572"/>
                    </a:cubicBezTo>
                    <a:cubicBezTo>
                      <a:pt x="108" y="574"/>
                      <a:pt x="108" y="574"/>
                      <a:pt x="108" y="574"/>
                    </a:cubicBezTo>
                    <a:cubicBezTo>
                      <a:pt x="108" y="585"/>
                      <a:pt x="108" y="585"/>
                      <a:pt x="108" y="585"/>
                    </a:cubicBezTo>
                    <a:cubicBezTo>
                      <a:pt x="108" y="587"/>
                      <a:pt x="109" y="588"/>
                      <a:pt x="110" y="589"/>
                    </a:cubicBezTo>
                    <a:cubicBezTo>
                      <a:pt x="112" y="590"/>
                      <a:pt x="112" y="590"/>
                      <a:pt x="112" y="590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2" y="584"/>
                      <a:pt x="112" y="584"/>
                      <a:pt x="112" y="584"/>
                    </a:cubicBezTo>
                    <a:cubicBezTo>
                      <a:pt x="111" y="585"/>
                      <a:pt x="111" y="585"/>
                      <a:pt x="111" y="586"/>
                    </a:cubicBezTo>
                    <a:cubicBezTo>
                      <a:pt x="111" y="586"/>
                      <a:pt x="111" y="586"/>
                      <a:pt x="111" y="587"/>
                    </a:cubicBezTo>
                    <a:cubicBezTo>
                      <a:pt x="111" y="587"/>
                      <a:pt x="111" y="587"/>
                      <a:pt x="111" y="588"/>
                    </a:cubicBezTo>
                    <a:cubicBezTo>
                      <a:pt x="111" y="588"/>
                      <a:pt x="111" y="588"/>
                      <a:pt x="111" y="588"/>
                    </a:cubicBezTo>
                    <a:cubicBezTo>
                      <a:pt x="111" y="589"/>
                      <a:pt x="111" y="589"/>
                      <a:pt x="112" y="590"/>
                    </a:cubicBezTo>
                    <a:cubicBezTo>
                      <a:pt x="113" y="593"/>
                      <a:pt x="115" y="598"/>
                      <a:pt x="118" y="603"/>
                    </a:cubicBezTo>
                    <a:cubicBezTo>
                      <a:pt x="119" y="605"/>
                      <a:pt x="120" y="607"/>
                      <a:pt x="121" y="609"/>
                    </a:cubicBezTo>
                    <a:cubicBezTo>
                      <a:pt x="121" y="609"/>
                      <a:pt x="121" y="610"/>
                      <a:pt x="121" y="611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4" y="610"/>
                      <a:pt x="124" y="610"/>
                      <a:pt x="124" y="610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4" y="610"/>
                      <a:pt x="124" y="610"/>
                      <a:pt x="124" y="610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1" y="610"/>
                      <a:pt x="121" y="610"/>
                      <a:pt x="121" y="610"/>
                    </a:cubicBezTo>
                    <a:cubicBezTo>
                      <a:pt x="121" y="610"/>
                      <a:pt x="121" y="611"/>
                      <a:pt x="122" y="611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1" y="610"/>
                      <a:pt x="121" y="610"/>
                      <a:pt x="121" y="610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2" y="608"/>
                      <a:pt x="122" y="608"/>
                      <a:pt x="122" y="608"/>
                    </a:cubicBezTo>
                    <a:cubicBezTo>
                      <a:pt x="121" y="609"/>
                      <a:pt x="121" y="609"/>
                      <a:pt x="121" y="610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2" y="608"/>
                      <a:pt x="122" y="608"/>
                      <a:pt x="122" y="608"/>
                    </a:cubicBezTo>
                    <a:cubicBezTo>
                      <a:pt x="121" y="609"/>
                      <a:pt x="121" y="610"/>
                      <a:pt x="122" y="611"/>
                    </a:cubicBezTo>
                    <a:cubicBezTo>
                      <a:pt x="122" y="612"/>
                      <a:pt x="122" y="613"/>
                      <a:pt x="123" y="613"/>
                    </a:cubicBezTo>
                    <a:cubicBezTo>
                      <a:pt x="127" y="615"/>
                      <a:pt x="127" y="615"/>
                      <a:pt x="127" y="615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5" y="611"/>
                      <a:pt x="125" y="611"/>
                      <a:pt x="125" y="611"/>
                    </a:cubicBezTo>
                    <a:cubicBezTo>
                      <a:pt x="125" y="612"/>
                      <a:pt x="125" y="612"/>
                      <a:pt x="125" y="612"/>
                    </a:cubicBezTo>
                    <a:cubicBezTo>
                      <a:pt x="125" y="612"/>
                      <a:pt x="125" y="613"/>
                      <a:pt x="125" y="613"/>
                    </a:cubicBezTo>
                    <a:cubicBezTo>
                      <a:pt x="125" y="613"/>
                      <a:pt x="125" y="614"/>
                      <a:pt x="125" y="615"/>
                    </a:cubicBezTo>
                    <a:cubicBezTo>
                      <a:pt x="126" y="618"/>
                      <a:pt x="128" y="624"/>
                      <a:pt x="129" y="629"/>
                    </a:cubicBezTo>
                    <a:cubicBezTo>
                      <a:pt x="131" y="634"/>
                      <a:pt x="132" y="638"/>
                      <a:pt x="132" y="638"/>
                    </a:cubicBezTo>
                    <a:cubicBezTo>
                      <a:pt x="132" y="639"/>
                      <a:pt x="133" y="639"/>
                      <a:pt x="134" y="640"/>
                    </a:cubicBezTo>
                    <a:cubicBezTo>
                      <a:pt x="136" y="641"/>
                      <a:pt x="136" y="641"/>
                      <a:pt x="136" y="641"/>
                    </a:cubicBezTo>
                    <a:cubicBezTo>
                      <a:pt x="138" y="638"/>
                      <a:pt x="138" y="638"/>
                      <a:pt x="138" y="638"/>
                    </a:cubicBezTo>
                    <a:cubicBezTo>
                      <a:pt x="134" y="636"/>
                      <a:pt x="134" y="636"/>
                      <a:pt x="134" y="636"/>
                    </a:cubicBezTo>
                    <a:cubicBezTo>
                      <a:pt x="138" y="638"/>
                      <a:pt x="138" y="638"/>
                      <a:pt x="138" y="638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5" y="635"/>
                      <a:pt x="134" y="636"/>
                    </a:cubicBezTo>
                    <a:cubicBezTo>
                      <a:pt x="138" y="638"/>
                      <a:pt x="138" y="638"/>
                      <a:pt x="138" y="638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7" y="637"/>
                      <a:pt x="137" y="637"/>
                      <a:pt x="137" y="637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7" y="637"/>
                      <a:pt x="137" y="637"/>
                      <a:pt x="137" y="637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5" y="635"/>
                      <a:pt x="134" y="636"/>
                    </a:cubicBezTo>
                    <a:cubicBezTo>
                      <a:pt x="133" y="637"/>
                      <a:pt x="130" y="639"/>
                      <a:pt x="127" y="641"/>
                    </a:cubicBezTo>
                    <a:cubicBezTo>
                      <a:pt x="126" y="642"/>
                      <a:pt x="125" y="643"/>
                      <a:pt x="124" y="644"/>
                    </a:cubicBezTo>
                    <a:cubicBezTo>
                      <a:pt x="124" y="644"/>
                      <a:pt x="123" y="644"/>
                      <a:pt x="123" y="644"/>
                    </a:cubicBezTo>
                    <a:cubicBezTo>
                      <a:pt x="123" y="645"/>
                      <a:pt x="123" y="645"/>
                      <a:pt x="123" y="645"/>
                    </a:cubicBezTo>
                    <a:cubicBezTo>
                      <a:pt x="122" y="645"/>
                      <a:pt x="122" y="645"/>
                      <a:pt x="122" y="645"/>
                    </a:cubicBezTo>
                    <a:cubicBezTo>
                      <a:pt x="122" y="645"/>
                      <a:pt x="122" y="645"/>
                      <a:pt x="122" y="645"/>
                    </a:cubicBezTo>
                    <a:cubicBezTo>
                      <a:pt x="122" y="645"/>
                      <a:pt x="122" y="645"/>
                      <a:pt x="122" y="646"/>
                    </a:cubicBezTo>
                    <a:cubicBezTo>
                      <a:pt x="121" y="648"/>
                      <a:pt x="121" y="650"/>
                      <a:pt x="123" y="651"/>
                    </a:cubicBezTo>
                    <a:cubicBezTo>
                      <a:pt x="127" y="654"/>
                      <a:pt x="127" y="654"/>
                      <a:pt x="127" y="654"/>
                    </a:cubicBezTo>
                    <a:cubicBezTo>
                      <a:pt x="129" y="650"/>
                      <a:pt x="129" y="650"/>
                      <a:pt x="129" y="650"/>
                    </a:cubicBezTo>
                    <a:cubicBezTo>
                      <a:pt x="127" y="647"/>
                      <a:pt x="127" y="647"/>
                      <a:pt x="127" y="647"/>
                    </a:cubicBezTo>
                    <a:cubicBezTo>
                      <a:pt x="114" y="654"/>
                      <a:pt x="114" y="654"/>
                      <a:pt x="114" y="654"/>
                    </a:cubicBezTo>
                    <a:cubicBezTo>
                      <a:pt x="113" y="655"/>
                      <a:pt x="112" y="656"/>
                      <a:pt x="112" y="658"/>
                    </a:cubicBezTo>
                    <a:cubicBezTo>
                      <a:pt x="112" y="659"/>
                      <a:pt x="113" y="660"/>
                      <a:pt x="114" y="661"/>
                    </a:cubicBezTo>
                    <a:cubicBezTo>
                      <a:pt x="120" y="665"/>
                      <a:pt x="120" y="665"/>
                      <a:pt x="120" y="665"/>
                    </a:cubicBezTo>
                    <a:cubicBezTo>
                      <a:pt x="122" y="661"/>
                      <a:pt x="122" y="661"/>
                      <a:pt x="122" y="661"/>
                    </a:cubicBezTo>
                    <a:cubicBezTo>
                      <a:pt x="121" y="658"/>
                      <a:pt x="121" y="658"/>
                      <a:pt x="121" y="658"/>
                    </a:cubicBezTo>
                    <a:cubicBezTo>
                      <a:pt x="102" y="665"/>
                      <a:pt x="102" y="665"/>
                      <a:pt x="102" y="665"/>
                    </a:cubicBezTo>
                    <a:cubicBezTo>
                      <a:pt x="101" y="665"/>
                      <a:pt x="100" y="667"/>
                      <a:pt x="99" y="668"/>
                    </a:cubicBezTo>
                    <a:cubicBezTo>
                      <a:pt x="99" y="670"/>
                      <a:pt x="100" y="671"/>
                      <a:pt x="101" y="672"/>
                    </a:cubicBezTo>
                    <a:cubicBezTo>
                      <a:pt x="103" y="673"/>
                      <a:pt x="103" y="673"/>
                      <a:pt x="103" y="673"/>
                    </a:cubicBezTo>
                    <a:cubicBezTo>
                      <a:pt x="105" y="669"/>
                      <a:pt x="105" y="669"/>
                      <a:pt x="105" y="669"/>
                    </a:cubicBezTo>
                    <a:cubicBezTo>
                      <a:pt x="101" y="667"/>
                      <a:pt x="101" y="667"/>
                      <a:pt x="101" y="667"/>
                    </a:cubicBezTo>
                    <a:cubicBezTo>
                      <a:pt x="104" y="669"/>
                      <a:pt x="104" y="669"/>
                      <a:pt x="104" y="669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1" y="667"/>
                      <a:pt x="101" y="667"/>
                      <a:pt x="101" y="667"/>
                    </a:cubicBezTo>
                    <a:cubicBezTo>
                      <a:pt x="104" y="669"/>
                      <a:pt x="104" y="669"/>
                      <a:pt x="104" y="669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3" y="668"/>
                      <a:pt x="103" y="668"/>
                      <a:pt x="103" y="668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3" y="668"/>
                      <a:pt x="103" y="668"/>
                      <a:pt x="103" y="668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2" y="667"/>
                      <a:pt x="101" y="667"/>
                      <a:pt x="101" y="667"/>
                    </a:cubicBezTo>
                    <a:cubicBezTo>
                      <a:pt x="99" y="669"/>
                      <a:pt x="96" y="671"/>
                      <a:pt x="93" y="673"/>
                    </a:cubicBezTo>
                    <a:cubicBezTo>
                      <a:pt x="90" y="676"/>
                      <a:pt x="88" y="677"/>
                      <a:pt x="88" y="677"/>
                    </a:cubicBezTo>
                    <a:cubicBezTo>
                      <a:pt x="87" y="678"/>
                      <a:pt x="86" y="680"/>
                      <a:pt x="86" y="681"/>
                    </a:cubicBezTo>
                    <a:cubicBezTo>
                      <a:pt x="86" y="682"/>
                      <a:pt x="87" y="683"/>
                      <a:pt x="88" y="684"/>
                    </a:cubicBezTo>
                    <a:cubicBezTo>
                      <a:pt x="90" y="685"/>
                      <a:pt x="90" y="685"/>
                      <a:pt x="90" y="685"/>
                    </a:cubicBezTo>
                    <a:cubicBezTo>
                      <a:pt x="92" y="682"/>
                      <a:pt x="92" y="682"/>
                      <a:pt x="92" y="682"/>
                    </a:cubicBezTo>
                    <a:cubicBezTo>
                      <a:pt x="90" y="678"/>
                      <a:pt x="90" y="678"/>
                      <a:pt x="90" y="678"/>
                    </a:cubicBezTo>
                    <a:cubicBezTo>
                      <a:pt x="77" y="685"/>
                      <a:pt x="77" y="685"/>
                      <a:pt x="77" y="685"/>
                    </a:cubicBezTo>
                    <a:cubicBezTo>
                      <a:pt x="75" y="686"/>
                      <a:pt x="75" y="687"/>
                      <a:pt x="74" y="689"/>
                    </a:cubicBezTo>
                    <a:cubicBezTo>
                      <a:pt x="74" y="690"/>
                      <a:pt x="75" y="692"/>
                      <a:pt x="76" y="692"/>
                    </a:cubicBezTo>
                    <a:cubicBezTo>
                      <a:pt x="78" y="693"/>
                      <a:pt x="78" y="693"/>
                      <a:pt x="78" y="693"/>
                    </a:cubicBezTo>
                    <a:cubicBezTo>
                      <a:pt x="80" y="690"/>
                      <a:pt x="80" y="690"/>
                      <a:pt x="80" y="690"/>
                    </a:cubicBezTo>
                    <a:cubicBezTo>
                      <a:pt x="78" y="687"/>
                      <a:pt x="78" y="687"/>
                      <a:pt x="78" y="687"/>
                    </a:cubicBezTo>
                    <a:cubicBezTo>
                      <a:pt x="68" y="693"/>
                      <a:pt x="68" y="693"/>
                      <a:pt x="68" y="693"/>
                    </a:cubicBezTo>
                    <a:cubicBezTo>
                      <a:pt x="67" y="694"/>
                      <a:pt x="66" y="695"/>
                      <a:pt x="66" y="696"/>
                    </a:cubicBezTo>
                    <a:cubicBezTo>
                      <a:pt x="66" y="698"/>
                      <a:pt x="67" y="699"/>
                      <a:pt x="68" y="700"/>
                    </a:cubicBezTo>
                    <a:cubicBezTo>
                      <a:pt x="71" y="701"/>
                      <a:pt x="71" y="701"/>
                      <a:pt x="71" y="701"/>
                    </a:cubicBezTo>
                    <a:cubicBezTo>
                      <a:pt x="73" y="698"/>
                      <a:pt x="73" y="698"/>
                      <a:pt x="73" y="698"/>
                    </a:cubicBezTo>
                    <a:cubicBezTo>
                      <a:pt x="71" y="694"/>
                      <a:pt x="71" y="694"/>
                      <a:pt x="71" y="694"/>
                    </a:cubicBezTo>
                    <a:cubicBezTo>
                      <a:pt x="59" y="700"/>
                      <a:pt x="59" y="700"/>
                      <a:pt x="59" y="700"/>
                    </a:cubicBezTo>
                    <a:cubicBezTo>
                      <a:pt x="58" y="700"/>
                      <a:pt x="57" y="702"/>
                      <a:pt x="57" y="703"/>
                    </a:cubicBezTo>
                    <a:cubicBezTo>
                      <a:pt x="57" y="705"/>
                      <a:pt x="57" y="706"/>
                      <a:pt x="59" y="707"/>
                    </a:cubicBezTo>
                    <a:cubicBezTo>
                      <a:pt x="61" y="708"/>
                      <a:pt x="61" y="708"/>
                      <a:pt x="61" y="708"/>
                    </a:cubicBezTo>
                    <a:cubicBezTo>
                      <a:pt x="63" y="705"/>
                      <a:pt x="63" y="705"/>
                      <a:pt x="63" y="705"/>
                    </a:cubicBezTo>
                    <a:cubicBezTo>
                      <a:pt x="61" y="701"/>
                      <a:pt x="61" y="701"/>
                      <a:pt x="61" y="701"/>
                    </a:cubicBezTo>
                    <a:cubicBezTo>
                      <a:pt x="47" y="709"/>
                      <a:pt x="47" y="709"/>
                      <a:pt x="47" y="709"/>
                    </a:cubicBezTo>
                    <a:cubicBezTo>
                      <a:pt x="46" y="710"/>
                      <a:pt x="45" y="711"/>
                      <a:pt x="45" y="713"/>
                    </a:cubicBezTo>
                    <a:cubicBezTo>
                      <a:pt x="45" y="714"/>
                      <a:pt x="46" y="715"/>
                      <a:pt x="47" y="716"/>
                    </a:cubicBezTo>
                    <a:cubicBezTo>
                      <a:pt x="48" y="716"/>
                      <a:pt x="48" y="716"/>
                      <a:pt x="48" y="716"/>
                    </a:cubicBezTo>
                    <a:cubicBezTo>
                      <a:pt x="50" y="713"/>
                      <a:pt x="50" y="713"/>
                      <a:pt x="50" y="713"/>
                    </a:cubicBezTo>
                    <a:cubicBezTo>
                      <a:pt x="47" y="710"/>
                      <a:pt x="47" y="710"/>
                      <a:pt x="47" y="710"/>
                    </a:cubicBezTo>
                    <a:cubicBezTo>
                      <a:pt x="47" y="710"/>
                      <a:pt x="44" y="712"/>
                      <a:pt x="41" y="715"/>
                    </a:cubicBezTo>
                    <a:cubicBezTo>
                      <a:pt x="39" y="717"/>
                      <a:pt x="37" y="718"/>
                      <a:pt x="36" y="719"/>
                    </a:cubicBezTo>
                    <a:cubicBezTo>
                      <a:pt x="35" y="720"/>
                      <a:pt x="35" y="720"/>
                      <a:pt x="35" y="721"/>
                    </a:cubicBezTo>
                    <a:cubicBezTo>
                      <a:pt x="34" y="721"/>
                      <a:pt x="34" y="721"/>
                      <a:pt x="34" y="721"/>
                    </a:cubicBezTo>
                    <a:cubicBezTo>
                      <a:pt x="34" y="721"/>
                      <a:pt x="34" y="721"/>
                      <a:pt x="34" y="721"/>
                    </a:cubicBezTo>
                    <a:cubicBezTo>
                      <a:pt x="34" y="721"/>
                      <a:pt x="34" y="721"/>
                      <a:pt x="34" y="721"/>
                    </a:cubicBezTo>
                    <a:cubicBezTo>
                      <a:pt x="33" y="722"/>
                      <a:pt x="33" y="722"/>
                      <a:pt x="33" y="722"/>
                    </a:cubicBezTo>
                    <a:cubicBezTo>
                      <a:pt x="32" y="724"/>
                      <a:pt x="33" y="726"/>
                      <a:pt x="34" y="727"/>
                    </a:cubicBezTo>
                    <a:cubicBezTo>
                      <a:pt x="37" y="729"/>
                      <a:pt x="37" y="729"/>
                      <a:pt x="37" y="729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6" y="724"/>
                      <a:pt x="36" y="724"/>
                      <a:pt x="36" y="724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7" y="722"/>
                      <a:pt x="37" y="722"/>
                      <a:pt x="37" y="722"/>
                    </a:cubicBezTo>
                    <a:cubicBezTo>
                      <a:pt x="37" y="723"/>
                      <a:pt x="36" y="723"/>
                      <a:pt x="36" y="724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7" y="722"/>
                      <a:pt x="37" y="722"/>
                      <a:pt x="37" y="722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8" y="722"/>
                      <a:pt x="38" y="722"/>
                      <a:pt x="38" y="722"/>
                    </a:cubicBezTo>
                    <a:cubicBezTo>
                      <a:pt x="38" y="722"/>
                      <a:pt x="38" y="722"/>
                      <a:pt x="37" y="722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8" y="722"/>
                      <a:pt x="38" y="722"/>
                      <a:pt x="38" y="722"/>
                    </a:cubicBezTo>
                    <a:cubicBezTo>
                      <a:pt x="39" y="725"/>
                      <a:pt x="39" y="725"/>
                      <a:pt x="39" y="725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8" y="722"/>
                      <a:pt x="38" y="722"/>
                      <a:pt x="38" y="722"/>
                    </a:cubicBezTo>
                    <a:cubicBezTo>
                      <a:pt x="39" y="725"/>
                      <a:pt x="39" y="725"/>
                      <a:pt x="39" y="725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3"/>
                      <a:pt x="39" y="723"/>
                      <a:pt x="39" y="723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3"/>
                      <a:pt x="39" y="723"/>
                      <a:pt x="39" y="723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2"/>
                      <a:pt x="38" y="722"/>
                      <a:pt x="37" y="722"/>
                    </a:cubicBezTo>
                    <a:cubicBezTo>
                      <a:pt x="33" y="721"/>
                      <a:pt x="26" y="720"/>
                      <a:pt x="20" y="719"/>
                    </a:cubicBezTo>
                    <a:cubicBezTo>
                      <a:pt x="16" y="719"/>
                      <a:pt x="13" y="719"/>
                      <a:pt x="11" y="718"/>
                    </a:cubicBezTo>
                    <a:cubicBezTo>
                      <a:pt x="10" y="718"/>
                      <a:pt x="9" y="718"/>
                      <a:pt x="8" y="718"/>
                    </a:cubicBezTo>
                    <a:cubicBezTo>
                      <a:pt x="7" y="718"/>
                      <a:pt x="6" y="718"/>
                      <a:pt x="5" y="718"/>
                    </a:cubicBezTo>
                    <a:cubicBezTo>
                      <a:pt x="5" y="718"/>
                      <a:pt x="5" y="718"/>
                      <a:pt x="5" y="718"/>
                    </a:cubicBezTo>
                    <a:cubicBezTo>
                      <a:pt x="4" y="718"/>
                      <a:pt x="4" y="718"/>
                      <a:pt x="4" y="718"/>
                    </a:cubicBezTo>
                    <a:cubicBezTo>
                      <a:pt x="3" y="718"/>
                      <a:pt x="3" y="718"/>
                      <a:pt x="3" y="718"/>
                    </a:cubicBezTo>
                    <a:cubicBezTo>
                      <a:pt x="2" y="719"/>
                      <a:pt x="2" y="719"/>
                      <a:pt x="2" y="720"/>
                    </a:cubicBezTo>
                    <a:cubicBezTo>
                      <a:pt x="0" y="721"/>
                      <a:pt x="1" y="724"/>
                      <a:pt x="3" y="725"/>
                    </a:cubicBezTo>
                    <a:cubicBezTo>
                      <a:pt x="19" y="735"/>
                      <a:pt x="19" y="735"/>
                      <a:pt x="19" y="735"/>
                    </a:cubicBezTo>
                    <a:cubicBezTo>
                      <a:pt x="21" y="736"/>
                      <a:pt x="23" y="736"/>
                      <a:pt x="24" y="734"/>
                    </a:cubicBezTo>
                    <a:cubicBezTo>
                      <a:pt x="26" y="732"/>
                      <a:pt x="25" y="730"/>
                      <a:pt x="23" y="72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49"/>
              <p:cNvSpPr/>
              <p:nvPr/>
            </p:nvSpPr>
            <p:spPr bwMode="auto">
              <a:xfrm>
                <a:off x="3935" y="3298"/>
                <a:ext cx="42" cy="31"/>
              </a:xfrm>
              <a:custGeom>
                <a:avLst/>
                <a:gdLst>
                  <a:gd name="T0" fmla="*/ 29 w 31"/>
                  <a:gd name="T1" fmla="*/ 15 h 23"/>
                  <a:gd name="T2" fmla="*/ 7 w 31"/>
                  <a:gd name="T3" fmla="*/ 1 h 23"/>
                  <a:gd name="T4" fmla="*/ 1 w 31"/>
                  <a:gd name="T5" fmla="*/ 3 h 23"/>
                  <a:gd name="T6" fmla="*/ 3 w 31"/>
                  <a:gd name="T7" fmla="*/ 8 h 23"/>
                  <a:gd name="T8" fmla="*/ 25 w 31"/>
                  <a:gd name="T9" fmla="*/ 22 h 23"/>
                  <a:gd name="T10" fmla="*/ 30 w 31"/>
                  <a:gd name="T11" fmla="*/ 21 h 23"/>
                  <a:gd name="T12" fmla="*/ 29 w 31"/>
                  <a:gd name="T13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3">
                    <a:moveTo>
                      <a:pt x="29" y="15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7" y="23"/>
                      <a:pt x="29" y="23"/>
                      <a:pt x="30" y="21"/>
                    </a:cubicBezTo>
                    <a:cubicBezTo>
                      <a:pt x="31" y="19"/>
                      <a:pt x="31" y="16"/>
                      <a:pt x="29" y="15"/>
                    </a:cubicBezTo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50"/>
              <p:cNvSpPr/>
              <p:nvPr/>
            </p:nvSpPr>
            <p:spPr bwMode="auto">
              <a:xfrm>
                <a:off x="3535" y="3263"/>
                <a:ext cx="368" cy="216"/>
              </a:xfrm>
              <a:custGeom>
                <a:avLst/>
                <a:gdLst>
                  <a:gd name="T0" fmla="*/ 29 w 270"/>
                  <a:gd name="T1" fmla="*/ 154 h 159"/>
                  <a:gd name="T2" fmla="*/ 31 w 270"/>
                  <a:gd name="T3" fmla="*/ 157 h 159"/>
                  <a:gd name="T4" fmla="*/ 46 w 270"/>
                  <a:gd name="T5" fmla="*/ 157 h 159"/>
                  <a:gd name="T6" fmla="*/ 53 w 270"/>
                  <a:gd name="T7" fmla="*/ 150 h 159"/>
                  <a:gd name="T8" fmla="*/ 54 w 270"/>
                  <a:gd name="T9" fmla="*/ 154 h 159"/>
                  <a:gd name="T10" fmla="*/ 75 w 270"/>
                  <a:gd name="T11" fmla="*/ 155 h 159"/>
                  <a:gd name="T12" fmla="*/ 77 w 270"/>
                  <a:gd name="T13" fmla="*/ 153 h 159"/>
                  <a:gd name="T14" fmla="*/ 74 w 270"/>
                  <a:gd name="T15" fmla="*/ 151 h 159"/>
                  <a:gd name="T16" fmla="*/ 96 w 270"/>
                  <a:gd name="T17" fmla="*/ 152 h 159"/>
                  <a:gd name="T18" fmla="*/ 95 w 270"/>
                  <a:gd name="T19" fmla="*/ 145 h 159"/>
                  <a:gd name="T20" fmla="*/ 147 w 270"/>
                  <a:gd name="T21" fmla="*/ 143 h 159"/>
                  <a:gd name="T22" fmla="*/ 153 w 270"/>
                  <a:gd name="T23" fmla="*/ 132 h 159"/>
                  <a:gd name="T24" fmla="*/ 163 w 270"/>
                  <a:gd name="T25" fmla="*/ 125 h 159"/>
                  <a:gd name="T26" fmla="*/ 165 w 270"/>
                  <a:gd name="T27" fmla="*/ 107 h 159"/>
                  <a:gd name="T28" fmla="*/ 163 w 270"/>
                  <a:gd name="T29" fmla="*/ 87 h 159"/>
                  <a:gd name="T30" fmla="*/ 161 w 270"/>
                  <a:gd name="T31" fmla="*/ 56 h 159"/>
                  <a:gd name="T32" fmla="*/ 163 w 270"/>
                  <a:gd name="T33" fmla="*/ 59 h 159"/>
                  <a:gd name="T34" fmla="*/ 173 w 270"/>
                  <a:gd name="T35" fmla="*/ 55 h 159"/>
                  <a:gd name="T36" fmla="*/ 178 w 270"/>
                  <a:gd name="T37" fmla="*/ 44 h 159"/>
                  <a:gd name="T38" fmla="*/ 187 w 270"/>
                  <a:gd name="T39" fmla="*/ 37 h 159"/>
                  <a:gd name="T40" fmla="*/ 188 w 270"/>
                  <a:gd name="T41" fmla="*/ 41 h 159"/>
                  <a:gd name="T42" fmla="*/ 208 w 270"/>
                  <a:gd name="T43" fmla="*/ 37 h 159"/>
                  <a:gd name="T44" fmla="*/ 209 w 270"/>
                  <a:gd name="T45" fmla="*/ 34 h 159"/>
                  <a:gd name="T46" fmla="*/ 206 w 270"/>
                  <a:gd name="T47" fmla="*/ 33 h 159"/>
                  <a:gd name="T48" fmla="*/ 221 w 270"/>
                  <a:gd name="T49" fmla="*/ 30 h 159"/>
                  <a:gd name="T50" fmla="*/ 222 w 270"/>
                  <a:gd name="T51" fmla="*/ 29 h 159"/>
                  <a:gd name="T52" fmla="*/ 254 w 270"/>
                  <a:gd name="T53" fmla="*/ 10 h 159"/>
                  <a:gd name="T54" fmla="*/ 257 w 270"/>
                  <a:gd name="T55" fmla="*/ 8 h 159"/>
                  <a:gd name="T56" fmla="*/ 250 w 270"/>
                  <a:gd name="T57" fmla="*/ 10 h 159"/>
                  <a:gd name="T58" fmla="*/ 219 w 270"/>
                  <a:gd name="T59" fmla="*/ 29 h 159"/>
                  <a:gd name="T60" fmla="*/ 221 w 270"/>
                  <a:gd name="T61" fmla="*/ 25 h 159"/>
                  <a:gd name="T62" fmla="*/ 220 w 270"/>
                  <a:gd name="T63" fmla="*/ 22 h 159"/>
                  <a:gd name="T64" fmla="*/ 204 w 270"/>
                  <a:gd name="T65" fmla="*/ 35 h 159"/>
                  <a:gd name="T66" fmla="*/ 208 w 270"/>
                  <a:gd name="T67" fmla="*/ 33 h 159"/>
                  <a:gd name="T68" fmla="*/ 207 w 270"/>
                  <a:gd name="T69" fmla="*/ 29 h 159"/>
                  <a:gd name="T70" fmla="*/ 183 w 270"/>
                  <a:gd name="T71" fmla="*/ 38 h 159"/>
                  <a:gd name="T72" fmla="*/ 178 w 270"/>
                  <a:gd name="T73" fmla="*/ 48 h 159"/>
                  <a:gd name="T74" fmla="*/ 176 w 270"/>
                  <a:gd name="T75" fmla="*/ 45 h 159"/>
                  <a:gd name="T76" fmla="*/ 166 w 270"/>
                  <a:gd name="T77" fmla="*/ 49 h 159"/>
                  <a:gd name="T78" fmla="*/ 159 w 270"/>
                  <a:gd name="T79" fmla="*/ 60 h 159"/>
                  <a:gd name="T80" fmla="*/ 161 w 270"/>
                  <a:gd name="T81" fmla="*/ 87 h 159"/>
                  <a:gd name="T82" fmla="*/ 159 w 270"/>
                  <a:gd name="T83" fmla="*/ 125 h 159"/>
                  <a:gd name="T84" fmla="*/ 158 w 270"/>
                  <a:gd name="T85" fmla="*/ 119 h 159"/>
                  <a:gd name="T86" fmla="*/ 150 w 270"/>
                  <a:gd name="T87" fmla="*/ 129 h 159"/>
                  <a:gd name="T88" fmla="*/ 133 w 270"/>
                  <a:gd name="T89" fmla="*/ 141 h 159"/>
                  <a:gd name="T90" fmla="*/ 124 w 270"/>
                  <a:gd name="T91" fmla="*/ 139 h 159"/>
                  <a:gd name="T92" fmla="*/ 95 w 270"/>
                  <a:gd name="T93" fmla="*/ 145 h 159"/>
                  <a:gd name="T94" fmla="*/ 97 w 270"/>
                  <a:gd name="T95" fmla="*/ 144 h 159"/>
                  <a:gd name="T96" fmla="*/ 98 w 270"/>
                  <a:gd name="T97" fmla="*/ 144 h 159"/>
                  <a:gd name="T98" fmla="*/ 72 w 270"/>
                  <a:gd name="T99" fmla="*/ 154 h 159"/>
                  <a:gd name="T100" fmla="*/ 75 w 270"/>
                  <a:gd name="T101" fmla="*/ 151 h 159"/>
                  <a:gd name="T102" fmla="*/ 75 w 270"/>
                  <a:gd name="T103" fmla="*/ 147 h 159"/>
                  <a:gd name="T104" fmla="*/ 50 w 270"/>
                  <a:gd name="T105" fmla="*/ 154 h 159"/>
                  <a:gd name="T106" fmla="*/ 55 w 270"/>
                  <a:gd name="T107" fmla="*/ 151 h 159"/>
                  <a:gd name="T108" fmla="*/ 54 w 270"/>
                  <a:gd name="T109" fmla="*/ 148 h 159"/>
                  <a:gd name="T110" fmla="*/ 26 w 270"/>
                  <a:gd name="T111" fmla="*/ 152 h 159"/>
                  <a:gd name="T112" fmla="*/ 5 w 270"/>
                  <a:gd name="T113" fmla="*/ 157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0" h="159">
                    <a:moveTo>
                      <a:pt x="10" y="151"/>
                    </a:moveTo>
                    <a:cubicBezTo>
                      <a:pt x="6" y="148"/>
                      <a:pt x="6" y="148"/>
                      <a:pt x="6" y="148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30" y="159"/>
                      <a:pt x="30" y="159"/>
                      <a:pt x="30" y="159"/>
                    </a:cubicBezTo>
                    <a:cubicBezTo>
                      <a:pt x="32" y="159"/>
                      <a:pt x="34" y="158"/>
                      <a:pt x="34" y="156"/>
                    </a:cubicBezTo>
                    <a:cubicBezTo>
                      <a:pt x="35" y="154"/>
                      <a:pt x="34" y="152"/>
                      <a:pt x="33" y="151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1" y="157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1" y="158"/>
                    </a:cubicBezTo>
                    <a:cubicBezTo>
                      <a:pt x="34" y="157"/>
                      <a:pt x="40" y="157"/>
                      <a:pt x="46" y="157"/>
                    </a:cubicBezTo>
                    <a:cubicBezTo>
                      <a:pt x="48" y="157"/>
                      <a:pt x="51" y="157"/>
                      <a:pt x="53" y="156"/>
                    </a:cubicBezTo>
                    <a:cubicBezTo>
                      <a:pt x="54" y="156"/>
                      <a:pt x="55" y="156"/>
                      <a:pt x="55" y="156"/>
                    </a:cubicBezTo>
                    <a:cubicBezTo>
                      <a:pt x="56" y="156"/>
                      <a:pt x="56" y="156"/>
                      <a:pt x="56" y="156"/>
                    </a:cubicBezTo>
                    <a:cubicBezTo>
                      <a:pt x="57" y="156"/>
                      <a:pt x="57" y="156"/>
                      <a:pt x="57" y="156"/>
                    </a:cubicBezTo>
                    <a:cubicBezTo>
                      <a:pt x="58" y="156"/>
                      <a:pt x="58" y="156"/>
                      <a:pt x="58" y="156"/>
                    </a:cubicBezTo>
                    <a:cubicBezTo>
                      <a:pt x="58" y="155"/>
                      <a:pt x="58" y="155"/>
                      <a:pt x="59" y="154"/>
                    </a:cubicBezTo>
                    <a:cubicBezTo>
                      <a:pt x="60" y="152"/>
                      <a:pt x="60" y="150"/>
                      <a:pt x="58" y="149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6" y="152"/>
                      <a:pt x="56" y="152"/>
                      <a:pt x="56" y="152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5" y="154"/>
                      <a:pt x="55" y="153"/>
                      <a:pt x="56" y="152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3" y="151"/>
                      <a:pt x="53" y="151"/>
                      <a:pt x="53" y="151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3" y="151"/>
                      <a:pt x="53" y="151"/>
                      <a:pt x="53" y="151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6" y="154"/>
                      <a:pt x="61" y="154"/>
                      <a:pt x="66" y="155"/>
                    </a:cubicBezTo>
                    <a:cubicBezTo>
                      <a:pt x="68" y="155"/>
                      <a:pt x="70" y="155"/>
                      <a:pt x="72" y="155"/>
                    </a:cubicBezTo>
                    <a:cubicBezTo>
                      <a:pt x="73" y="155"/>
                      <a:pt x="73" y="155"/>
                      <a:pt x="74" y="155"/>
                    </a:cubicBezTo>
                    <a:cubicBezTo>
                      <a:pt x="74" y="155"/>
                      <a:pt x="74" y="155"/>
                      <a:pt x="74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6" y="155"/>
                      <a:pt x="76" y="155"/>
                    </a:cubicBezTo>
                    <a:cubicBezTo>
                      <a:pt x="78" y="155"/>
                      <a:pt x="79" y="154"/>
                      <a:pt x="79" y="152"/>
                    </a:cubicBezTo>
                    <a:cubicBezTo>
                      <a:pt x="79" y="150"/>
                      <a:pt x="78" y="149"/>
                      <a:pt x="77" y="148"/>
                    </a:cubicBezTo>
                    <a:cubicBezTo>
                      <a:pt x="76" y="147"/>
                      <a:pt x="76" y="147"/>
                      <a:pt x="76" y="147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76" y="154"/>
                      <a:pt x="77" y="153"/>
                      <a:pt x="77" y="153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4"/>
                      <a:pt x="75" y="154"/>
                      <a:pt x="76" y="154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4"/>
                      <a:pt x="76" y="154"/>
                      <a:pt x="77" y="154"/>
                    </a:cubicBezTo>
                    <a:cubicBezTo>
                      <a:pt x="79" y="154"/>
                      <a:pt x="85" y="153"/>
                      <a:pt x="90" y="153"/>
                    </a:cubicBezTo>
                    <a:cubicBezTo>
                      <a:pt x="92" y="152"/>
                      <a:pt x="95" y="152"/>
                      <a:pt x="96" y="152"/>
                    </a:cubicBezTo>
                    <a:cubicBezTo>
                      <a:pt x="97" y="152"/>
                      <a:pt x="98" y="152"/>
                      <a:pt x="98" y="152"/>
                    </a:cubicBezTo>
                    <a:cubicBezTo>
                      <a:pt x="99" y="152"/>
                      <a:pt x="99" y="152"/>
                      <a:pt x="99" y="152"/>
                    </a:cubicBezTo>
                    <a:cubicBezTo>
                      <a:pt x="99" y="151"/>
                      <a:pt x="99" y="151"/>
                      <a:pt x="99" y="151"/>
                    </a:cubicBezTo>
                    <a:cubicBezTo>
                      <a:pt x="100" y="151"/>
                      <a:pt x="100" y="151"/>
                      <a:pt x="100" y="151"/>
                    </a:cubicBezTo>
                    <a:cubicBezTo>
                      <a:pt x="101" y="151"/>
                      <a:pt x="101" y="151"/>
                      <a:pt x="101" y="151"/>
                    </a:cubicBezTo>
                    <a:cubicBezTo>
                      <a:pt x="101" y="151"/>
                      <a:pt x="101" y="151"/>
                      <a:pt x="102" y="150"/>
                    </a:cubicBezTo>
                    <a:cubicBezTo>
                      <a:pt x="103" y="148"/>
                      <a:pt x="102" y="145"/>
                      <a:pt x="101" y="144"/>
                    </a:cubicBezTo>
                    <a:cubicBezTo>
                      <a:pt x="97" y="142"/>
                      <a:pt x="97" y="142"/>
                      <a:pt x="97" y="142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5" y="149"/>
                      <a:pt x="95" y="149"/>
                      <a:pt x="95" y="149"/>
                    </a:cubicBezTo>
                    <a:cubicBezTo>
                      <a:pt x="125" y="147"/>
                      <a:pt x="125" y="147"/>
                      <a:pt x="125" y="147"/>
                    </a:cubicBezTo>
                    <a:cubicBezTo>
                      <a:pt x="127" y="147"/>
                      <a:pt x="128" y="146"/>
                      <a:pt x="129" y="144"/>
                    </a:cubicBezTo>
                    <a:cubicBezTo>
                      <a:pt x="129" y="143"/>
                      <a:pt x="128" y="141"/>
                      <a:pt x="127" y="140"/>
                    </a:cubicBezTo>
                    <a:cubicBezTo>
                      <a:pt x="124" y="138"/>
                      <a:pt x="124" y="138"/>
                      <a:pt x="124" y="138"/>
                    </a:cubicBezTo>
                    <a:cubicBezTo>
                      <a:pt x="122" y="141"/>
                      <a:pt x="122" y="141"/>
                      <a:pt x="122" y="141"/>
                    </a:cubicBezTo>
                    <a:cubicBezTo>
                      <a:pt x="122" y="145"/>
                      <a:pt x="122" y="145"/>
                      <a:pt x="122" y="145"/>
                    </a:cubicBezTo>
                    <a:cubicBezTo>
                      <a:pt x="143" y="146"/>
                      <a:pt x="143" y="146"/>
                      <a:pt x="143" y="146"/>
                    </a:cubicBezTo>
                    <a:cubicBezTo>
                      <a:pt x="145" y="146"/>
                      <a:pt x="146" y="145"/>
                      <a:pt x="147" y="143"/>
                    </a:cubicBezTo>
                    <a:cubicBezTo>
                      <a:pt x="147" y="141"/>
                      <a:pt x="147" y="139"/>
                      <a:pt x="145" y="138"/>
                    </a:cubicBezTo>
                    <a:cubicBezTo>
                      <a:pt x="138" y="134"/>
                      <a:pt x="138" y="134"/>
                      <a:pt x="138" y="134"/>
                    </a:cubicBezTo>
                    <a:cubicBezTo>
                      <a:pt x="136" y="137"/>
                      <a:pt x="136" y="137"/>
                      <a:pt x="136" y="137"/>
                    </a:cubicBezTo>
                    <a:cubicBezTo>
                      <a:pt x="136" y="141"/>
                      <a:pt x="136" y="141"/>
                      <a:pt x="136" y="141"/>
                    </a:cubicBezTo>
                    <a:cubicBezTo>
                      <a:pt x="156" y="137"/>
                      <a:pt x="156" y="137"/>
                      <a:pt x="156" y="137"/>
                    </a:cubicBezTo>
                    <a:cubicBezTo>
                      <a:pt x="158" y="137"/>
                      <a:pt x="159" y="135"/>
                      <a:pt x="159" y="134"/>
                    </a:cubicBezTo>
                    <a:cubicBezTo>
                      <a:pt x="160" y="132"/>
                      <a:pt x="159" y="131"/>
                      <a:pt x="158" y="130"/>
                    </a:cubicBezTo>
                    <a:cubicBezTo>
                      <a:pt x="155" y="128"/>
                      <a:pt x="155" y="128"/>
                      <a:pt x="155" y="128"/>
                    </a:cubicBezTo>
                    <a:cubicBezTo>
                      <a:pt x="153" y="132"/>
                      <a:pt x="153" y="132"/>
                      <a:pt x="153" y="132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4" y="132"/>
                      <a:pt x="154" y="132"/>
                      <a:pt x="154" y="132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4" y="132"/>
                      <a:pt x="154" y="132"/>
                      <a:pt x="154" y="132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7" y="133"/>
                      <a:pt x="157" y="133"/>
                      <a:pt x="157" y="133"/>
                    </a:cubicBezTo>
                    <a:cubicBezTo>
                      <a:pt x="158" y="132"/>
                      <a:pt x="159" y="130"/>
                      <a:pt x="161" y="128"/>
                    </a:cubicBezTo>
                    <a:cubicBezTo>
                      <a:pt x="162" y="127"/>
                      <a:pt x="163" y="126"/>
                      <a:pt x="163" y="125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5" y="123"/>
                      <a:pt x="165" y="123"/>
                      <a:pt x="165" y="123"/>
                    </a:cubicBezTo>
                    <a:cubicBezTo>
                      <a:pt x="165" y="123"/>
                      <a:pt x="165" y="121"/>
                      <a:pt x="165" y="120"/>
                    </a:cubicBezTo>
                    <a:cubicBezTo>
                      <a:pt x="165" y="119"/>
                      <a:pt x="164" y="118"/>
                      <a:pt x="163" y="118"/>
                    </a:cubicBezTo>
                    <a:cubicBezTo>
                      <a:pt x="162" y="117"/>
                      <a:pt x="162" y="117"/>
                      <a:pt x="162" y="117"/>
                    </a:cubicBezTo>
                    <a:cubicBezTo>
                      <a:pt x="165" y="107"/>
                      <a:pt x="165" y="107"/>
                      <a:pt x="165" y="107"/>
                    </a:cubicBezTo>
                    <a:cubicBezTo>
                      <a:pt x="165" y="105"/>
                      <a:pt x="164" y="103"/>
                      <a:pt x="163" y="102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59" y="105"/>
                      <a:pt x="159" y="105"/>
                      <a:pt x="159" y="105"/>
                    </a:cubicBezTo>
                    <a:cubicBezTo>
                      <a:pt x="163" y="105"/>
                      <a:pt x="163" y="105"/>
                      <a:pt x="163" y="105"/>
                    </a:cubicBezTo>
                    <a:cubicBezTo>
                      <a:pt x="165" y="87"/>
                      <a:pt x="165" y="87"/>
                      <a:pt x="165" y="87"/>
                    </a:cubicBezTo>
                    <a:cubicBezTo>
                      <a:pt x="165" y="86"/>
                      <a:pt x="164" y="84"/>
                      <a:pt x="163" y="84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59" y="86"/>
                      <a:pt x="159" y="86"/>
                      <a:pt x="159" y="86"/>
                    </a:cubicBezTo>
                    <a:cubicBezTo>
                      <a:pt x="163" y="87"/>
                      <a:pt x="163" y="87"/>
                      <a:pt x="163" y="87"/>
                    </a:cubicBezTo>
                    <a:cubicBezTo>
                      <a:pt x="166" y="77"/>
                      <a:pt x="166" y="77"/>
                      <a:pt x="166" y="77"/>
                    </a:cubicBezTo>
                    <a:cubicBezTo>
                      <a:pt x="167" y="75"/>
                      <a:pt x="166" y="73"/>
                      <a:pt x="165" y="72"/>
                    </a:cubicBezTo>
                    <a:cubicBezTo>
                      <a:pt x="163" y="71"/>
                      <a:pt x="163" y="71"/>
                      <a:pt x="163" y="71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8" y="59"/>
                      <a:pt x="168" y="59"/>
                      <a:pt x="168" y="59"/>
                    </a:cubicBezTo>
                    <a:cubicBezTo>
                      <a:pt x="168" y="57"/>
                      <a:pt x="167" y="55"/>
                      <a:pt x="166" y="54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4" y="58"/>
                      <a:pt x="164" y="58"/>
                      <a:pt x="164" y="58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4" y="59"/>
                      <a:pt x="164" y="58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4" y="59"/>
                    </a:cubicBezTo>
                    <a:cubicBezTo>
                      <a:pt x="166" y="58"/>
                      <a:pt x="170" y="56"/>
                      <a:pt x="173" y="55"/>
                    </a:cubicBezTo>
                    <a:cubicBezTo>
                      <a:pt x="175" y="54"/>
                      <a:pt x="177" y="53"/>
                      <a:pt x="178" y="53"/>
                    </a:cubicBezTo>
                    <a:cubicBezTo>
                      <a:pt x="178" y="53"/>
                      <a:pt x="179" y="52"/>
                      <a:pt x="179" y="52"/>
                    </a:cubicBezTo>
                    <a:cubicBezTo>
                      <a:pt x="180" y="52"/>
                      <a:pt x="180" y="52"/>
                      <a:pt x="180" y="52"/>
                    </a:cubicBezTo>
                    <a:cubicBezTo>
                      <a:pt x="180" y="52"/>
                      <a:pt x="180" y="52"/>
                      <a:pt x="180" y="52"/>
                    </a:cubicBezTo>
                    <a:cubicBezTo>
                      <a:pt x="181" y="51"/>
                      <a:pt x="181" y="51"/>
                      <a:pt x="181" y="51"/>
                    </a:cubicBezTo>
                    <a:cubicBezTo>
                      <a:pt x="181" y="51"/>
                      <a:pt x="181" y="51"/>
                      <a:pt x="182" y="50"/>
                    </a:cubicBezTo>
                    <a:cubicBezTo>
                      <a:pt x="182" y="49"/>
                      <a:pt x="182" y="48"/>
                      <a:pt x="182" y="47"/>
                    </a:cubicBezTo>
                    <a:cubicBezTo>
                      <a:pt x="182" y="46"/>
                      <a:pt x="181" y="45"/>
                      <a:pt x="180" y="45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6" y="47"/>
                      <a:pt x="176" y="47"/>
                      <a:pt x="176" y="47"/>
                    </a:cubicBezTo>
                    <a:cubicBezTo>
                      <a:pt x="178" y="50"/>
                      <a:pt x="178" y="50"/>
                      <a:pt x="178" y="50"/>
                    </a:cubicBezTo>
                    <a:cubicBezTo>
                      <a:pt x="191" y="42"/>
                      <a:pt x="191" y="42"/>
                      <a:pt x="191" y="42"/>
                    </a:cubicBezTo>
                    <a:cubicBezTo>
                      <a:pt x="193" y="42"/>
                      <a:pt x="193" y="40"/>
                      <a:pt x="193" y="39"/>
                    </a:cubicBezTo>
                    <a:cubicBezTo>
                      <a:pt x="193" y="38"/>
                      <a:pt x="193" y="36"/>
                      <a:pt x="191" y="36"/>
                    </a:cubicBezTo>
                    <a:cubicBezTo>
                      <a:pt x="189" y="34"/>
                      <a:pt x="189" y="34"/>
                      <a:pt x="189" y="34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90" y="39"/>
                      <a:pt x="190" y="39"/>
                      <a:pt x="190" y="39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9" y="41"/>
                      <a:pt x="190" y="40"/>
                      <a:pt x="190" y="39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7" y="38"/>
                      <a:pt x="187" y="38"/>
                      <a:pt x="187" y="38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1"/>
                      <a:pt x="189" y="41"/>
                      <a:pt x="189" y="41"/>
                    </a:cubicBezTo>
                    <a:cubicBezTo>
                      <a:pt x="187" y="38"/>
                      <a:pt x="187" y="38"/>
                      <a:pt x="187" y="38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1"/>
                      <a:pt x="189" y="41"/>
                      <a:pt x="190" y="41"/>
                    </a:cubicBezTo>
                    <a:cubicBezTo>
                      <a:pt x="192" y="40"/>
                      <a:pt x="197" y="39"/>
                      <a:pt x="201" y="39"/>
                    </a:cubicBezTo>
                    <a:cubicBezTo>
                      <a:pt x="203" y="38"/>
                      <a:pt x="205" y="38"/>
                      <a:pt x="206" y="38"/>
                    </a:cubicBezTo>
                    <a:cubicBezTo>
                      <a:pt x="207" y="38"/>
                      <a:pt x="208" y="37"/>
                      <a:pt x="208" y="37"/>
                    </a:cubicBezTo>
                    <a:cubicBezTo>
                      <a:pt x="209" y="37"/>
                      <a:pt x="209" y="37"/>
                      <a:pt x="209" y="37"/>
                    </a:cubicBezTo>
                    <a:cubicBezTo>
                      <a:pt x="209" y="37"/>
                      <a:pt x="209" y="37"/>
                      <a:pt x="209" y="37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10" y="37"/>
                      <a:pt x="211" y="36"/>
                      <a:pt x="211" y="35"/>
                    </a:cubicBezTo>
                    <a:cubicBezTo>
                      <a:pt x="212" y="34"/>
                      <a:pt x="212" y="33"/>
                      <a:pt x="212" y="32"/>
                    </a:cubicBezTo>
                    <a:cubicBezTo>
                      <a:pt x="212" y="31"/>
                      <a:pt x="211" y="30"/>
                      <a:pt x="210" y="30"/>
                    </a:cubicBezTo>
                    <a:cubicBezTo>
                      <a:pt x="208" y="29"/>
                      <a:pt x="208" y="29"/>
                      <a:pt x="208" y="29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9" y="34"/>
                      <a:pt x="209" y="34"/>
                      <a:pt x="209" y="34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9" y="35"/>
                      <a:pt x="209" y="35"/>
                      <a:pt x="209" y="34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6" y="33"/>
                      <a:pt x="206" y="33"/>
                      <a:pt x="206" y="33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6" y="33"/>
                      <a:pt x="206" y="33"/>
                      <a:pt x="206" y="33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7" y="34"/>
                      <a:pt x="207" y="34"/>
                      <a:pt x="207" y="34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7" y="34"/>
                      <a:pt x="207" y="34"/>
                      <a:pt x="207" y="34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8" y="35"/>
                      <a:pt x="208" y="35"/>
                      <a:pt x="209" y="35"/>
                    </a:cubicBezTo>
                    <a:cubicBezTo>
                      <a:pt x="211" y="34"/>
                      <a:pt x="214" y="33"/>
                      <a:pt x="217" y="32"/>
                    </a:cubicBezTo>
                    <a:cubicBezTo>
                      <a:pt x="219" y="31"/>
                      <a:pt x="220" y="31"/>
                      <a:pt x="221" y="30"/>
                    </a:cubicBezTo>
                    <a:cubicBezTo>
                      <a:pt x="222" y="30"/>
                      <a:pt x="222" y="30"/>
                      <a:pt x="223" y="30"/>
                    </a:cubicBezTo>
                    <a:cubicBezTo>
                      <a:pt x="224" y="29"/>
                      <a:pt x="224" y="29"/>
                      <a:pt x="224" y="29"/>
                    </a:cubicBezTo>
                    <a:cubicBezTo>
                      <a:pt x="224" y="29"/>
                      <a:pt x="224" y="29"/>
                      <a:pt x="224" y="29"/>
                    </a:cubicBezTo>
                    <a:cubicBezTo>
                      <a:pt x="224" y="29"/>
                      <a:pt x="224" y="29"/>
                      <a:pt x="225" y="28"/>
                    </a:cubicBezTo>
                    <a:cubicBezTo>
                      <a:pt x="226" y="27"/>
                      <a:pt x="226" y="26"/>
                      <a:pt x="226" y="25"/>
                    </a:cubicBezTo>
                    <a:cubicBezTo>
                      <a:pt x="225" y="24"/>
                      <a:pt x="225" y="23"/>
                      <a:pt x="224" y="22"/>
                    </a:cubicBezTo>
                    <a:cubicBezTo>
                      <a:pt x="223" y="22"/>
                      <a:pt x="223" y="22"/>
                      <a:pt x="223" y="22"/>
                    </a:cubicBezTo>
                    <a:cubicBezTo>
                      <a:pt x="221" y="25"/>
                      <a:pt x="221" y="25"/>
                      <a:pt x="221" y="25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239" y="25"/>
                      <a:pt x="239" y="25"/>
                      <a:pt x="239" y="25"/>
                    </a:cubicBezTo>
                    <a:cubicBezTo>
                      <a:pt x="240" y="24"/>
                      <a:pt x="241" y="23"/>
                      <a:pt x="241" y="21"/>
                    </a:cubicBezTo>
                    <a:cubicBezTo>
                      <a:pt x="242" y="20"/>
                      <a:pt x="241" y="18"/>
                      <a:pt x="240" y="18"/>
                    </a:cubicBezTo>
                    <a:cubicBezTo>
                      <a:pt x="237" y="16"/>
                      <a:pt x="237" y="16"/>
                      <a:pt x="237" y="16"/>
                    </a:cubicBezTo>
                    <a:cubicBezTo>
                      <a:pt x="235" y="19"/>
                      <a:pt x="235" y="19"/>
                      <a:pt x="235" y="19"/>
                    </a:cubicBezTo>
                    <a:cubicBezTo>
                      <a:pt x="236" y="23"/>
                      <a:pt x="236" y="23"/>
                      <a:pt x="236" y="23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5" y="17"/>
                      <a:pt x="256" y="16"/>
                      <a:pt x="256" y="14"/>
                    </a:cubicBezTo>
                    <a:cubicBezTo>
                      <a:pt x="256" y="13"/>
                      <a:pt x="255" y="11"/>
                      <a:pt x="254" y="10"/>
                    </a:cubicBezTo>
                    <a:cubicBezTo>
                      <a:pt x="252" y="9"/>
                      <a:pt x="252" y="9"/>
                      <a:pt x="252" y="9"/>
                    </a:cubicBezTo>
                    <a:cubicBezTo>
                      <a:pt x="250" y="13"/>
                      <a:pt x="250" y="13"/>
                      <a:pt x="250" y="13"/>
                    </a:cubicBezTo>
                    <a:cubicBezTo>
                      <a:pt x="251" y="16"/>
                      <a:pt x="251" y="16"/>
                      <a:pt x="251" y="16"/>
                    </a:cubicBezTo>
                    <a:cubicBezTo>
                      <a:pt x="267" y="13"/>
                      <a:pt x="267" y="13"/>
                      <a:pt x="267" y="13"/>
                    </a:cubicBezTo>
                    <a:cubicBezTo>
                      <a:pt x="269" y="12"/>
                      <a:pt x="270" y="11"/>
                      <a:pt x="270" y="9"/>
                    </a:cubicBezTo>
                    <a:cubicBezTo>
                      <a:pt x="270" y="8"/>
                      <a:pt x="270" y="6"/>
                      <a:pt x="268" y="5"/>
                    </a:cubicBezTo>
                    <a:cubicBezTo>
                      <a:pt x="262" y="1"/>
                      <a:pt x="262" y="1"/>
                      <a:pt x="262" y="1"/>
                    </a:cubicBezTo>
                    <a:cubicBezTo>
                      <a:pt x="260" y="0"/>
                      <a:pt x="257" y="1"/>
                      <a:pt x="256" y="3"/>
                    </a:cubicBezTo>
                    <a:cubicBezTo>
                      <a:pt x="255" y="4"/>
                      <a:pt x="256" y="7"/>
                      <a:pt x="257" y="8"/>
                    </a:cubicBezTo>
                    <a:cubicBezTo>
                      <a:pt x="264" y="12"/>
                      <a:pt x="264" y="12"/>
                      <a:pt x="264" y="12"/>
                    </a:cubicBezTo>
                    <a:cubicBezTo>
                      <a:pt x="266" y="9"/>
                      <a:pt x="266" y="9"/>
                      <a:pt x="266" y="9"/>
                    </a:cubicBezTo>
                    <a:cubicBezTo>
                      <a:pt x="265" y="5"/>
                      <a:pt x="265" y="5"/>
                      <a:pt x="265" y="5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8" y="9"/>
                      <a:pt x="246" y="10"/>
                      <a:pt x="246" y="12"/>
                    </a:cubicBezTo>
                    <a:cubicBezTo>
                      <a:pt x="246" y="13"/>
                      <a:pt x="247" y="15"/>
                      <a:pt x="248" y="16"/>
                    </a:cubicBezTo>
                    <a:cubicBezTo>
                      <a:pt x="250" y="17"/>
                      <a:pt x="250" y="17"/>
                      <a:pt x="250" y="17"/>
                    </a:cubicBezTo>
                    <a:cubicBezTo>
                      <a:pt x="252" y="14"/>
                      <a:pt x="252" y="14"/>
                      <a:pt x="252" y="14"/>
                    </a:cubicBezTo>
                    <a:cubicBezTo>
                      <a:pt x="250" y="10"/>
                      <a:pt x="250" y="10"/>
                      <a:pt x="250" y="10"/>
                    </a:cubicBezTo>
                    <a:cubicBezTo>
                      <a:pt x="234" y="16"/>
                      <a:pt x="234" y="16"/>
                      <a:pt x="234" y="16"/>
                    </a:cubicBezTo>
                    <a:cubicBezTo>
                      <a:pt x="232" y="16"/>
                      <a:pt x="231" y="17"/>
                      <a:pt x="231" y="19"/>
                    </a:cubicBezTo>
                    <a:cubicBezTo>
                      <a:pt x="231" y="20"/>
                      <a:pt x="232" y="22"/>
                      <a:pt x="233" y="23"/>
                    </a:cubicBezTo>
                    <a:cubicBezTo>
                      <a:pt x="235" y="24"/>
                      <a:pt x="235" y="24"/>
                      <a:pt x="235" y="24"/>
                    </a:cubicBezTo>
                    <a:cubicBezTo>
                      <a:pt x="238" y="21"/>
                      <a:pt x="238" y="21"/>
                      <a:pt x="238" y="21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19" y="22"/>
                      <a:pt x="217" y="23"/>
                      <a:pt x="217" y="25"/>
                    </a:cubicBezTo>
                    <a:cubicBezTo>
                      <a:pt x="217" y="26"/>
                      <a:pt x="218" y="28"/>
                      <a:pt x="219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18" y="24"/>
                      <a:pt x="218" y="24"/>
                      <a:pt x="218" y="24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19" y="23"/>
                      <a:pt x="219" y="23"/>
                      <a:pt x="218" y="24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21" y="25"/>
                      <a:pt x="221" y="25"/>
                      <a:pt x="221" y="25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21" y="25"/>
                      <a:pt x="221" y="25"/>
                      <a:pt x="221" y="25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2"/>
                      <a:pt x="219" y="23"/>
                      <a:pt x="219" y="23"/>
                    </a:cubicBezTo>
                    <a:cubicBezTo>
                      <a:pt x="217" y="23"/>
                      <a:pt x="213" y="25"/>
                      <a:pt x="210" y="26"/>
                    </a:cubicBezTo>
                    <a:cubicBezTo>
                      <a:pt x="209" y="27"/>
                      <a:pt x="207" y="27"/>
                      <a:pt x="206" y="27"/>
                    </a:cubicBezTo>
                    <a:cubicBezTo>
                      <a:pt x="206" y="28"/>
                      <a:pt x="205" y="28"/>
                      <a:pt x="205" y="28"/>
                    </a:cubicBezTo>
                    <a:cubicBezTo>
                      <a:pt x="204" y="28"/>
                      <a:pt x="204" y="28"/>
                      <a:pt x="204" y="28"/>
                    </a:cubicBezTo>
                    <a:cubicBezTo>
                      <a:pt x="204" y="29"/>
                      <a:pt x="204" y="29"/>
                      <a:pt x="204" y="29"/>
                    </a:cubicBezTo>
                    <a:cubicBezTo>
                      <a:pt x="203" y="29"/>
                      <a:pt x="203" y="29"/>
                      <a:pt x="203" y="29"/>
                    </a:cubicBezTo>
                    <a:cubicBezTo>
                      <a:pt x="203" y="29"/>
                      <a:pt x="203" y="29"/>
                      <a:pt x="203" y="30"/>
                    </a:cubicBezTo>
                    <a:cubicBezTo>
                      <a:pt x="201" y="32"/>
                      <a:pt x="202" y="34"/>
                      <a:pt x="204" y="35"/>
                    </a:cubicBezTo>
                    <a:cubicBezTo>
                      <a:pt x="206" y="37"/>
                      <a:pt x="206" y="37"/>
                      <a:pt x="206" y="37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5" y="31"/>
                      <a:pt x="205" y="31"/>
                      <a:pt x="205" y="31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5" y="30"/>
                      <a:pt x="205" y="30"/>
                      <a:pt x="205" y="31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7" y="32"/>
                      <a:pt x="207" y="32"/>
                      <a:pt x="207" y="32"/>
                    </a:cubicBezTo>
                    <a:cubicBezTo>
                      <a:pt x="207" y="29"/>
                      <a:pt x="207" y="29"/>
                      <a:pt x="207" y="29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7" y="32"/>
                      <a:pt x="207" y="32"/>
                      <a:pt x="207" y="32"/>
                    </a:cubicBezTo>
                    <a:cubicBezTo>
                      <a:pt x="207" y="29"/>
                      <a:pt x="207" y="29"/>
                      <a:pt x="207" y="29"/>
                    </a:cubicBezTo>
                    <a:cubicBezTo>
                      <a:pt x="207" y="29"/>
                      <a:pt x="206" y="30"/>
                      <a:pt x="206" y="30"/>
                    </a:cubicBezTo>
                    <a:cubicBezTo>
                      <a:pt x="203" y="30"/>
                      <a:pt x="198" y="31"/>
                      <a:pt x="194" y="32"/>
                    </a:cubicBezTo>
                    <a:cubicBezTo>
                      <a:pt x="192" y="32"/>
                      <a:pt x="190" y="33"/>
                      <a:pt x="188" y="33"/>
                    </a:cubicBezTo>
                    <a:cubicBezTo>
                      <a:pt x="188" y="33"/>
                      <a:pt x="187" y="33"/>
                      <a:pt x="187" y="33"/>
                    </a:cubicBezTo>
                    <a:cubicBezTo>
                      <a:pt x="186" y="33"/>
                      <a:pt x="186" y="33"/>
                      <a:pt x="186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5"/>
                      <a:pt x="183" y="35"/>
                    </a:cubicBezTo>
                    <a:cubicBezTo>
                      <a:pt x="183" y="36"/>
                      <a:pt x="183" y="37"/>
                      <a:pt x="183" y="38"/>
                    </a:cubicBezTo>
                    <a:cubicBezTo>
                      <a:pt x="183" y="39"/>
                      <a:pt x="184" y="40"/>
                      <a:pt x="185" y="41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9" y="39"/>
                      <a:pt x="189" y="39"/>
                      <a:pt x="189" y="39"/>
                    </a:cubicBezTo>
                    <a:cubicBezTo>
                      <a:pt x="187" y="36"/>
                      <a:pt x="187" y="36"/>
                      <a:pt x="187" y="36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3" y="44"/>
                      <a:pt x="172" y="46"/>
                      <a:pt x="172" y="47"/>
                    </a:cubicBezTo>
                    <a:cubicBezTo>
                      <a:pt x="172" y="48"/>
                      <a:pt x="173" y="50"/>
                      <a:pt x="174" y="50"/>
                    </a:cubicBezTo>
                    <a:cubicBezTo>
                      <a:pt x="176" y="52"/>
                      <a:pt x="176" y="52"/>
                      <a:pt x="176" y="52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5" y="45"/>
                      <a:pt x="175" y="45"/>
                      <a:pt x="175" y="46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5" y="45"/>
                      <a:pt x="175" y="45"/>
                    </a:cubicBezTo>
                    <a:cubicBezTo>
                      <a:pt x="173" y="46"/>
                      <a:pt x="169" y="48"/>
                      <a:pt x="166" y="49"/>
                    </a:cubicBezTo>
                    <a:cubicBezTo>
                      <a:pt x="164" y="50"/>
                      <a:pt x="162" y="51"/>
                      <a:pt x="161" y="51"/>
                    </a:cubicBezTo>
                    <a:cubicBezTo>
                      <a:pt x="160" y="52"/>
                      <a:pt x="160" y="52"/>
                      <a:pt x="160" y="52"/>
                    </a:cubicBezTo>
                    <a:cubicBezTo>
                      <a:pt x="159" y="52"/>
                      <a:pt x="159" y="52"/>
                      <a:pt x="159" y="52"/>
                    </a:cubicBezTo>
                    <a:cubicBezTo>
                      <a:pt x="159" y="53"/>
                      <a:pt x="159" y="53"/>
                      <a:pt x="159" y="53"/>
                    </a:cubicBezTo>
                    <a:cubicBezTo>
                      <a:pt x="158" y="53"/>
                      <a:pt x="158" y="53"/>
                      <a:pt x="158" y="53"/>
                    </a:cubicBezTo>
                    <a:cubicBezTo>
                      <a:pt x="158" y="53"/>
                      <a:pt x="158" y="53"/>
                      <a:pt x="157" y="54"/>
                    </a:cubicBezTo>
                    <a:cubicBezTo>
                      <a:pt x="157" y="55"/>
                      <a:pt x="157" y="56"/>
                      <a:pt x="157" y="57"/>
                    </a:cubicBezTo>
                    <a:cubicBezTo>
                      <a:pt x="157" y="58"/>
                      <a:pt x="158" y="59"/>
                      <a:pt x="159" y="59"/>
                    </a:cubicBezTo>
                    <a:cubicBezTo>
                      <a:pt x="159" y="60"/>
                      <a:pt x="159" y="60"/>
                      <a:pt x="159" y="60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5"/>
                      <a:pt x="157" y="77"/>
                      <a:pt x="159" y="78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3" y="75"/>
                      <a:pt x="163" y="75"/>
                      <a:pt x="163" y="75"/>
                    </a:cubicBezTo>
                    <a:cubicBezTo>
                      <a:pt x="159" y="74"/>
                      <a:pt x="159" y="74"/>
                      <a:pt x="159" y="74"/>
                    </a:cubicBezTo>
                    <a:cubicBezTo>
                      <a:pt x="155" y="85"/>
                      <a:pt x="155" y="85"/>
                      <a:pt x="155" y="85"/>
                    </a:cubicBezTo>
                    <a:cubicBezTo>
                      <a:pt x="155" y="86"/>
                      <a:pt x="156" y="88"/>
                      <a:pt x="157" y="89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61" y="87"/>
                      <a:pt x="161" y="87"/>
                      <a:pt x="161" y="87"/>
                    </a:cubicBezTo>
                    <a:cubicBezTo>
                      <a:pt x="157" y="87"/>
                      <a:pt x="157" y="87"/>
                      <a:pt x="157" y="87"/>
                    </a:cubicBezTo>
                    <a:cubicBezTo>
                      <a:pt x="155" y="104"/>
                      <a:pt x="155" y="104"/>
                      <a:pt x="155" y="104"/>
                    </a:cubicBezTo>
                    <a:cubicBezTo>
                      <a:pt x="155" y="106"/>
                      <a:pt x="156" y="107"/>
                      <a:pt x="157" y="108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61" y="106"/>
                      <a:pt x="161" y="106"/>
                      <a:pt x="161" y="106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4" y="118"/>
                      <a:pt x="154" y="118"/>
                      <a:pt x="154" y="118"/>
                    </a:cubicBezTo>
                    <a:cubicBezTo>
                      <a:pt x="153" y="120"/>
                      <a:pt x="154" y="122"/>
                      <a:pt x="156" y="123"/>
                    </a:cubicBezTo>
                    <a:cubicBezTo>
                      <a:pt x="159" y="125"/>
                      <a:pt x="159" y="125"/>
                      <a:pt x="159" y="125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7" y="120"/>
                      <a:pt x="155" y="123"/>
                      <a:pt x="153" y="125"/>
                    </a:cubicBezTo>
                    <a:cubicBezTo>
                      <a:pt x="152" y="126"/>
                      <a:pt x="151" y="127"/>
                      <a:pt x="151" y="128"/>
                    </a:cubicBezTo>
                    <a:cubicBezTo>
                      <a:pt x="151" y="128"/>
                      <a:pt x="150" y="128"/>
                      <a:pt x="150" y="129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9"/>
                      <a:pt x="149" y="129"/>
                      <a:pt x="149" y="129"/>
                    </a:cubicBezTo>
                    <a:cubicBezTo>
                      <a:pt x="149" y="130"/>
                      <a:pt x="149" y="131"/>
                      <a:pt x="149" y="132"/>
                    </a:cubicBezTo>
                    <a:cubicBezTo>
                      <a:pt x="149" y="133"/>
                      <a:pt x="150" y="134"/>
                      <a:pt x="151" y="135"/>
                    </a:cubicBezTo>
                    <a:cubicBezTo>
                      <a:pt x="153" y="137"/>
                      <a:pt x="153" y="137"/>
                      <a:pt x="153" y="137"/>
                    </a:cubicBezTo>
                    <a:cubicBezTo>
                      <a:pt x="155" y="133"/>
                      <a:pt x="155" y="133"/>
                      <a:pt x="155" y="133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35" y="133"/>
                      <a:pt x="135" y="133"/>
                      <a:pt x="135" y="133"/>
                    </a:cubicBezTo>
                    <a:cubicBezTo>
                      <a:pt x="133" y="134"/>
                      <a:pt x="132" y="135"/>
                      <a:pt x="132" y="136"/>
                    </a:cubicBezTo>
                    <a:cubicBezTo>
                      <a:pt x="131" y="138"/>
                      <a:pt x="132" y="140"/>
                      <a:pt x="133" y="141"/>
                    </a:cubicBezTo>
                    <a:cubicBezTo>
                      <a:pt x="141" y="145"/>
                      <a:pt x="141" y="145"/>
                      <a:pt x="141" y="145"/>
                    </a:cubicBezTo>
                    <a:cubicBezTo>
                      <a:pt x="143" y="142"/>
                      <a:pt x="143" y="142"/>
                      <a:pt x="143" y="142"/>
                    </a:cubicBezTo>
                    <a:cubicBezTo>
                      <a:pt x="143" y="138"/>
                      <a:pt x="143" y="138"/>
                      <a:pt x="143" y="138"/>
                    </a:cubicBezTo>
                    <a:cubicBezTo>
                      <a:pt x="122" y="137"/>
                      <a:pt x="122" y="137"/>
                      <a:pt x="122" y="137"/>
                    </a:cubicBezTo>
                    <a:cubicBezTo>
                      <a:pt x="120" y="137"/>
                      <a:pt x="118" y="139"/>
                      <a:pt x="118" y="140"/>
                    </a:cubicBezTo>
                    <a:cubicBezTo>
                      <a:pt x="117" y="142"/>
                      <a:pt x="118" y="144"/>
                      <a:pt x="120" y="145"/>
                    </a:cubicBezTo>
                    <a:cubicBezTo>
                      <a:pt x="123" y="147"/>
                      <a:pt x="123" y="147"/>
                      <a:pt x="123" y="147"/>
                    </a:cubicBezTo>
                    <a:cubicBezTo>
                      <a:pt x="125" y="143"/>
                      <a:pt x="125" y="143"/>
                      <a:pt x="125" y="143"/>
                    </a:cubicBezTo>
                    <a:cubicBezTo>
                      <a:pt x="124" y="139"/>
                      <a:pt x="124" y="139"/>
                      <a:pt x="124" y="139"/>
                    </a:cubicBezTo>
                    <a:cubicBezTo>
                      <a:pt x="94" y="141"/>
                      <a:pt x="94" y="141"/>
                      <a:pt x="94" y="141"/>
                    </a:cubicBezTo>
                    <a:cubicBezTo>
                      <a:pt x="93" y="141"/>
                      <a:pt x="91" y="142"/>
                      <a:pt x="91" y="144"/>
                    </a:cubicBezTo>
                    <a:cubicBezTo>
                      <a:pt x="90" y="146"/>
                      <a:pt x="91" y="148"/>
                      <a:pt x="93" y="148"/>
                    </a:cubicBezTo>
                    <a:cubicBezTo>
                      <a:pt x="96" y="151"/>
                      <a:pt x="96" y="151"/>
                      <a:pt x="96" y="151"/>
                    </a:cubicBezTo>
                    <a:cubicBezTo>
                      <a:pt x="98" y="148"/>
                      <a:pt x="98" y="148"/>
                      <a:pt x="98" y="148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8" y="148"/>
                      <a:pt x="98" y="148"/>
                      <a:pt x="98" y="148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96" y="145"/>
                      <a:pt x="95" y="145"/>
                      <a:pt x="95" y="145"/>
                    </a:cubicBezTo>
                    <a:cubicBezTo>
                      <a:pt x="98" y="148"/>
                      <a:pt x="98" y="148"/>
                      <a:pt x="98" y="148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7" y="144"/>
                      <a:pt x="97" y="144"/>
                      <a:pt x="96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6"/>
                      <a:pt x="98" y="146"/>
                      <a:pt x="98" y="146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6"/>
                      <a:pt x="98" y="146"/>
                      <a:pt x="98" y="146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97" y="144"/>
                      <a:pt x="97" y="144"/>
                      <a:pt x="96" y="144"/>
                    </a:cubicBezTo>
                    <a:cubicBezTo>
                      <a:pt x="93" y="144"/>
                      <a:pt x="88" y="145"/>
                      <a:pt x="83" y="145"/>
                    </a:cubicBezTo>
                    <a:cubicBezTo>
                      <a:pt x="80" y="145"/>
                      <a:pt x="78" y="146"/>
                      <a:pt x="76" y="146"/>
                    </a:cubicBezTo>
                    <a:cubicBezTo>
                      <a:pt x="75" y="146"/>
                      <a:pt x="74" y="146"/>
                      <a:pt x="74" y="146"/>
                    </a:cubicBezTo>
                    <a:cubicBezTo>
                      <a:pt x="73" y="146"/>
                      <a:pt x="73" y="146"/>
                      <a:pt x="73" y="147"/>
                    </a:cubicBezTo>
                    <a:cubicBezTo>
                      <a:pt x="72" y="147"/>
                      <a:pt x="72" y="147"/>
                      <a:pt x="72" y="147"/>
                    </a:cubicBezTo>
                    <a:cubicBezTo>
                      <a:pt x="71" y="147"/>
                      <a:pt x="71" y="147"/>
                      <a:pt x="71" y="147"/>
                    </a:cubicBezTo>
                    <a:cubicBezTo>
                      <a:pt x="71" y="147"/>
                      <a:pt x="71" y="148"/>
                      <a:pt x="70" y="148"/>
                    </a:cubicBezTo>
                    <a:cubicBezTo>
                      <a:pt x="69" y="150"/>
                      <a:pt x="70" y="153"/>
                      <a:pt x="72" y="154"/>
                    </a:cubicBezTo>
                    <a:cubicBezTo>
                      <a:pt x="73" y="155"/>
                      <a:pt x="73" y="155"/>
                      <a:pt x="73" y="155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4" y="147"/>
                      <a:pt x="70" y="147"/>
                      <a:pt x="66" y="147"/>
                    </a:cubicBezTo>
                    <a:cubicBezTo>
                      <a:pt x="61" y="146"/>
                      <a:pt x="56" y="146"/>
                      <a:pt x="54" y="146"/>
                    </a:cubicBezTo>
                    <a:cubicBezTo>
                      <a:pt x="53" y="146"/>
                      <a:pt x="53" y="146"/>
                      <a:pt x="53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1" y="146"/>
                      <a:pt x="51" y="147"/>
                    </a:cubicBezTo>
                    <a:cubicBezTo>
                      <a:pt x="51" y="147"/>
                      <a:pt x="50" y="147"/>
                      <a:pt x="49" y="148"/>
                    </a:cubicBezTo>
                    <a:cubicBezTo>
                      <a:pt x="49" y="149"/>
                      <a:pt x="48" y="150"/>
                      <a:pt x="49" y="151"/>
                    </a:cubicBezTo>
                    <a:cubicBezTo>
                      <a:pt x="49" y="152"/>
                      <a:pt x="50" y="153"/>
                      <a:pt x="50" y="154"/>
                    </a:cubicBezTo>
                    <a:cubicBezTo>
                      <a:pt x="53" y="155"/>
                      <a:pt x="53" y="155"/>
                      <a:pt x="53" y="155"/>
                    </a:cubicBezTo>
                    <a:cubicBezTo>
                      <a:pt x="56" y="152"/>
                      <a:pt x="56" y="152"/>
                      <a:pt x="56" y="152"/>
                    </a:cubicBezTo>
                    <a:cubicBezTo>
                      <a:pt x="52" y="150"/>
                      <a:pt x="52" y="150"/>
                      <a:pt x="52" y="150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3" y="149"/>
                      <a:pt x="53" y="149"/>
                      <a:pt x="52" y="150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4" y="148"/>
                      <a:pt x="54" y="148"/>
                      <a:pt x="54" y="149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4" y="148"/>
                      <a:pt x="54" y="148"/>
                      <a:pt x="53" y="148"/>
                    </a:cubicBezTo>
                    <a:cubicBezTo>
                      <a:pt x="50" y="149"/>
                      <a:pt x="44" y="149"/>
                      <a:pt x="39" y="149"/>
                    </a:cubicBezTo>
                    <a:cubicBezTo>
                      <a:pt x="36" y="149"/>
                      <a:pt x="33" y="149"/>
                      <a:pt x="32" y="149"/>
                    </a:cubicBezTo>
                    <a:cubicBezTo>
                      <a:pt x="31" y="150"/>
                      <a:pt x="30" y="150"/>
                      <a:pt x="29" y="150"/>
                    </a:cubicBezTo>
                    <a:cubicBezTo>
                      <a:pt x="29" y="150"/>
                      <a:pt x="29" y="150"/>
                      <a:pt x="29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7" y="150"/>
                      <a:pt x="27" y="150"/>
                      <a:pt x="27" y="150"/>
                    </a:cubicBezTo>
                    <a:cubicBezTo>
                      <a:pt x="27" y="150"/>
                      <a:pt x="26" y="151"/>
                      <a:pt x="26" y="152"/>
                    </a:cubicBezTo>
                    <a:cubicBezTo>
                      <a:pt x="25" y="152"/>
                      <a:pt x="25" y="154"/>
                      <a:pt x="25" y="155"/>
                    </a:cubicBezTo>
                    <a:cubicBezTo>
                      <a:pt x="25" y="156"/>
                      <a:pt x="26" y="157"/>
                      <a:pt x="27" y="157"/>
                    </a:cubicBezTo>
                    <a:cubicBezTo>
                      <a:pt x="28" y="158"/>
                      <a:pt x="28" y="158"/>
                      <a:pt x="28" y="158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4" y="148"/>
                      <a:pt x="4" y="148"/>
                      <a:pt x="4" y="148"/>
                    </a:cubicBezTo>
                    <a:cubicBezTo>
                      <a:pt x="3" y="148"/>
                      <a:pt x="1" y="149"/>
                      <a:pt x="0" y="151"/>
                    </a:cubicBezTo>
                    <a:cubicBezTo>
                      <a:pt x="0" y="152"/>
                      <a:pt x="0" y="154"/>
                      <a:pt x="2" y="15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7" y="159"/>
                      <a:pt x="10" y="158"/>
                      <a:pt x="11" y="156"/>
                    </a:cubicBezTo>
                    <a:cubicBezTo>
                      <a:pt x="12" y="154"/>
                      <a:pt x="11" y="152"/>
                      <a:pt x="10" y="15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51"/>
              <p:cNvSpPr/>
              <p:nvPr/>
            </p:nvSpPr>
            <p:spPr bwMode="auto">
              <a:xfrm>
                <a:off x="3499" y="3358"/>
                <a:ext cx="54" cy="114"/>
              </a:xfrm>
              <a:custGeom>
                <a:avLst/>
                <a:gdLst>
                  <a:gd name="T0" fmla="*/ 34 w 40"/>
                  <a:gd name="T1" fmla="*/ 74 h 84"/>
                  <a:gd name="T2" fmla="*/ 35 w 40"/>
                  <a:gd name="T3" fmla="*/ 79 h 84"/>
                  <a:gd name="T4" fmla="*/ 36 w 40"/>
                  <a:gd name="T5" fmla="*/ 77 h 84"/>
                  <a:gd name="T6" fmla="*/ 34 w 40"/>
                  <a:gd name="T7" fmla="*/ 70 h 84"/>
                  <a:gd name="T8" fmla="*/ 28 w 40"/>
                  <a:gd name="T9" fmla="*/ 50 h 84"/>
                  <a:gd name="T10" fmla="*/ 18 w 40"/>
                  <a:gd name="T11" fmla="*/ 27 h 84"/>
                  <a:gd name="T12" fmla="*/ 12 w 40"/>
                  <a:gd name="T13" fmla="*/ 22 h 84"/>
                  <a:gd name="T14" fmla="*/ 14 w 40"/>
                  <a:gd name="T15" fmla="*/ 28 h 84"/>
                  <a:gd name="T16" fmla="*/ 14 w 40"/>
                  <a:gd name="T17" fmla="*/ 26 h 84"/>
                  <a:gd name="T18" fmla="*/ 14 w 40"/>
                  <a:gd name="T19" fmla="*/ 23 h 84"/>
                  <a:gd name="T20" fmla="*/ 9 w 40"/>
                  <a:gd name="T21" fmla="*/ 7 h 84"/>
                  <a:gd name="T22" fmla="*/ 9 w 40"/>
                  <a:gd name="T23" fmla="*/ 4 h 84"/>
                  <a:gd name="T24" fmla="*/ 7 w 40"/>
                  <a:gd name="T25" fmla="*/ 5 h 84"/>
                  <a:gd name="T26" fmla="*/ 9 w 40"/>
                  <a:gd name="T27" fmla="*/ 4 h 84"/>
                  <a:gd name="T28" fmla="*/ 9 w 40"/>
                  <a:gd name="T29" fmla="*/ 5 h 84"/>
                  <a:gd name="T30" fmla="*/ 9 w 40"/>
                  <a:gd name="T31" fmla="*/ 5 h 84"/>
                  <a:gd name="T32" fmla="*/ 5 w 40"/>
                  <a:gd name="T33" fmla="*/ 5 h 84"/>
                  <a:gd name="T34" fmla="*/ 5 w 40"/>
                  <a:gd name="T35" fmla="*/ 5 h 84"/>
                  <a:gd name="T36" fmla="*/ 9 w 40"/>
                  <a:gd name="T37" fmla="*/ 5 h 84"/>
                  <a:gd name="T38" fmla="*/ 8 w 40"/>
                  <a:gd name="T39" fmla="*/ 7 h 84"/>
                  <a:gd name="T40" fmla="*/ 7 w 40"/>
                  <a:gd name="T41" fmla="*/ 1 h 84"/>
                  <a:gd name="T42" fmla="*/ 1 w 40"/>
                  <a:gd name="T43" fmla="*/ 2 h 84"/>
                  <a:gd name="T44" fmla="*/ 3 w 40"/>
                  <a:gd name="T45" fmla="*/ 8 h 84"/>
                  <a:gd name="T46" fmla="*/ 2 w 40"/>
                  <a:gd name="T47" fmla="*/ 2 h 84"/>
                  <a:gd name="T48" fmla="*/ 1 w 40"/>
                  <a:gd name="T49" fmla="*/ 5 h 84"/>
                  <a:gd name="T50" fmla="*/ 2 w 40"/>
                  <a:gd name="T51" fmla="*/ 11 h 84"/>
                  <a:gd name="T52" fmla="*/ 6 w 40"/>
                  <a:gd name="T53" fmla="*/ 25 h 84"/>
                  <a:gd name="T54" fmla="*/ 6 w 40"/>
                  <a:gd name="T55" fmla="*/ 26 h 84"/>
                  <a:gd name="T56" fmla="*/ 6 w 40"/>
                  <a:gd name="T57" fmla="*/ 26 h 84"/>
                  <a:gd name="T58" fmla="*/ 8 w 40"/>
                  <a:gd name="T59" fmla="*/ 26 h 84"/>
                  <a:gd name="T60" fmla="*/ 10 w 40"/>
                  <a:gd name="T61" fmla="*/ 26 h 84"/>
                  <a:gd name="T62" fmla="*/ 6 w 40"/>
                  <a:gd name="T63" fmla="*/ 26 h 84"/>
                  <a:gd name="T64" fmla="*/ 6 w 40"/>
                  <a:gd name="T65" fmla="*/ 26 h 84"/>
                  <a:gd name="T66" fmla="*/ 6 w 40"/>
                  <a:gd name="T67" fmla="*/ 25 h 84"/>
                  <a:gd name="T68" fmla="*/ 10 w 40"/>
                  <a:gd name="T69" fmla="*/ 26 h 84"/>
                  <a:gd name="T70" fmla="*/ 10 w 40"/>
                  <a:gd name="T71" fmla="*/ 26 h 84"/>
                  <a:gd name="T72" fmla="*/ 6 w 40"/>
                  <a:gd name="T73" fmla="*/ 25 h 84"/>
                  <a:gd name="T74" fmla="*/ 7 w 40"/>
                  <a:gd name="T75" fmla="*/ 24 h 84"/>
                  <a:gd name="T76" fmla="*/ 11 w 40"/>
                  <a:gd name="T77" fmla="*/ 31 h 84"/>
                  <a:gd name="T78" fmla="*/ 18 w 40"/>
                  <a:gd name="T79" fmla="*/ 53 h 84"/>
                  <a:gd name="T80" fmla="*/ 26 w 40"/>
                  <a:gd name="T81" fmla="*/ 53 h 84"/>
                  <a:gd name="T82" fmla="*/ 25 w 40"/>
                  <a:gd name="T83" fmla="*/ 66 h 84"/>
                  <a:gd name="T84" fmla="*/ 28 w 40"/>
                  <a:gd name="T85" fmla="*/ 76 h 84"/>
                  <a:gd name="T86" fmla="*/ 28 w 40"/>
                  <a:gd name="T87" fmla="*/ 77 h 84"/>
                  <a:gd name="T88" fmla="*/ 28 w 40"/>
                  <a:gd name="T89" fmla="*/ 77 h 84"/>
                  <a:gd name="T90" fmla="*/ 30 w 40"/>
                  <a:gd name="T91" fmla="*/ 77 h 84"/>
                  <a:gd name="T92" fmla="*/ 31 w 40"/>
                  <a:gd name="T93" fmla="*/ 77 h 84"/>
                  <a:gd name="T94" fmla="*/ 28 w 40"/>
                  <a:gd name="T95" fmla="*/ 77 h 84"/>
                  <a:gd name="T96" fmla="*/ 28 w 40"/>
                  <a:gd name="T97" fmla="*/ 77 h 84"/>
                  <a:gd name="T98" fmla="*/ 28 w 40"/>
                  <a:gd name="T99" fmla="*/ 75 h 84"/>
                  <a:gd name="T100" fmla="*/ 32 w 40"/>
                  <a:gd name="T101" fmla="*/ 77 h 84"/>
                  <a:gd name="T102" fmla="*/ 28 w 40"/>
                  <a:gd name="T103" fmla="*/ 78 h 84"/>
                  <a:gd name="T104" fmla="*/ 33 w 40"/>
                  <a:gd name="T105" fmla="*/ 83 h 84"/>
                  <a:gd name="T106" fmla="*/ 38 w 40"/>
                  <a:gd name="T107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" h="84">
                    <a:moveTo>
                      <a:pt x="38" y="76"/>
                    </a:moveTo>
                    <a:cubicBezTo>
                      <a:pt x="34" y="74"/>
                      <a:pt x="34" y="74"/>
                      <a:pt x="34" y="74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6" y="78"/>
                      <a:pt x="36" y="78"/>
                      <a:pt x="36" y="78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5"/>
                      <a:pt x="35" y="73"/>
                      <a:pt x="34" y="70"/>
                    </a:cubicBezTo>
                    <a:cubicBezTo>
                      <a:pt x="33" y="63"/>
                      <a:pt x="30" y="52"/>
                      <a:pt x="30" y="52"/>
                    </a:cubicBezTo>
                    <a:cubicBezTo>
                      <a:pt x="30" y="51"/>
                      <a:pt x="29" y="50"/>
                      <a:pt x="28" y="50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3" y="21"/>
                      <a:pt x="12" y="16"/>
                      <a:pt x="11" y="12"/>
                    </a:cubicBezTo>
                    <a:cubicBezTo>
                      <a:pt x="10" y="10"/>
                      <a:pt x="10" y="8"/>
                      <a:pt x="9" y="7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2" y="9"/>
                      <a:pt x="2" y="11"/>
                    </a:cubicBezTo>
                    <a:cubicBezTo>
                      <a:pt x="3" y="14"/>
                      <a:pt x="4" y="18"/>
                      <a:pt x="5" y="21"/>
                    </a:cubicBezTo>
                    <a:cubicBezTo>
                      <a:pt x="5" y="23"/>
                      <a:pt x="6" y="24"/>
                      <a:pt x="6" y="25"/>
                    </a:cubicBezTo>
                    <a:cubicBezTo>
                      <a:pt x="6" y="25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5"/>
                      <a:pt x="6" y="25"/>
                      <a:pt x="6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6"/>
                      <a:pt x="6" y="28"/>
                      <a:pt x="8" y="2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6" y="51"/>
                      <a:pt x="17" y="52"/>
                      <a:pt x="18" y="53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4"/>
                      <a:pt x="23" y="60"/>
                      <a:pt x="25" y="66"/>
                    </a:cubicBezTo>
                    <a:cubicBezTo>
                      <a:pt x="26" y="68"/>
                      <a:pt x="26" y="71"/>
                      <a:pt x="27" y="74"/>
                    </a:cubicBezTo>
                    <a:cubicBezTo>
                      <a:pt x="27" y="75"/>
                      <a:pt x="27" y="76"/>
                      <a:pt x="28" y="76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8" y="76"/>
                      <a:pt x="28" y="76"/>
                      <a:pt x="28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8" y="76"/>
                      <a:pt x="28" y="77"/>
                      <a:pt x="28" y="78"/>
                    </a:cubicBezTo>
                    <a:cubicBezTo>
                      <a:pt x="28" y="79"/>
                      <a:pt x="29" y="80"/>
                      <a:pt x="30" y="81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5" y="84"/>
                      <a:pt x="38" y="84"/>
                      <a:pt x="39" y="82"/>
                    </a:cubicBezTo>
                    <a:cubicBezTo>
                      <a:pt x="40" y="80"/>
                      <a:pt x="39" y="77"/>
                      <a:pt x="38" y="7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52"/>
              <p:cNvSpPr/>
              <p:nvPr/>
            </p:nvSpPr>
            <p:spPr bwMode="auto">
              <a:xfrm>
                <a:off x="3085" y="3344"/>
                <a:ext cx="392" cy="102"/>
              </a:xfrm>
              <a:custGeom>
                <a:avLst/>
                <a:gdLst>
                  <a:gd name="T0" fmla="*/ 3 w 288"/>
                  <a:gd name="T1" fmla="*/ 20 h 75"/>
                  <a:gd name="T2" fmla="*/ 94 w 288"/>
                  <a:gd name="T3" fmla="*/ 48 h 75"/>
                  <a:gd name="T4" fmla="*/ 153 w 288"/>
                  <a:gd name="T5" fmla="*/ 73 h 75"/>
                  <a:gd name="T6" fmla="*/ 150 w 288"/>
                  <a:gd name="T7" fmla="*/ 72 h 75"/>
                  <a:gd name="T8" fmla="*/ 158 w 288"/>
                  <a:gd name="T9" fmla="*/ 53 h 75"/>
                  <a:gd name="T10" fmla="*/ 167 w 288"/>
                  <a:gd name="T11" fmla="*/ 45 h 75"/>
                  <a:gd name="T12" fmla="*/ 164 w 288"/>
                  <a:gd name="T13" fmla="*/ 48 h 75"/>
                  <a:gd name="T14" fmla="*/ 174 w 288"/>
                  <a:gd name="T15" fmla="*/ 28 h 75"/>
                  <a:gd name="T16" fmla="*/ 189 w 288"/>
                  <a:gd name="T17" fmla="*/ 20 h 75"/>
                  <a:gd name="T18" fmla="*/ 185 w 288"/>
                  <a:gd name="T19" fmla="*/ 22 h 75"/>
                  <a:gd name="T20" fmla="*/ 189 w 288"/>
                  <a:gd name="T21" fmla="*/ 6 h 75"/>
                  <a:gd name="T22" fmla="*/ 189 w 288"/>
                  <a:gd name="T23" fmla="*/ 12 h 75"/>
                  <a:gd name="T24" fmla="*/ 186 w 288"/>
                  <a:gd name="T25" fmla="*/ 9 h 75"/>
                  <a:gd name="T26" fmla="*/ 188 w 288"/>
                  <a:gd name="T27" fmla="*/ 13 h 75"/>
                  <a:gd name="T28" fmla="*/ 186 w 288"/>
                  <a:gd name="T29" fmla="*/ 9 h 75"/>
                  <a:gd name="T30" fmla="*/ 187 w 288"/>
                  <a:gd name="T31" fmla="*/ 13 h 75"/>
                  <a:gd name="T32" fmla="*/ 187 w 288"/>
                  <a:gd name="T33" fmla="*/ 13 h 75"/>
                  <a:gd name="T34" fmla="*/ 192 w 288"/>
                  <a:gd name="T35" fmla="*/ 13 h 75"/>
                  <a:gd name="T36" fmla="*/ 217 w 288"/>
                  <a:gd name="T37" fmla="*/ 11 h 75"/>
                  <a:gd name="T38" fmla="*/ 220 w 288"/>
                  <a:gd name="T39" fmla="*/ 9 h 75"/>
                  <a:gd name="T40" fmla="*/ 210 w 288"/>
                  <a:gd name="T41" fmla="*/ 8 h 75"/>
                  <a:gd name="T42" fmla="*/ 242 w 288"/>
                  <a:gd name="T43" fmla="*/ 13 h 75"/>
                  <a:gd name="T44" fmla="*/ 246 w 288"/>
                  <a:gd name="T45" fmla="*/ 12 h 75"/>
                  <a:gd name="T46" fmla="*/ 242 w 288"/>
                  <a:gd name="T47" fmla="*/ 3 h 75"/>
                  <a:gd name="T48" fmla="*/ 274 w 288"/>
                  <a:gd name="T49" fmla="*/ 17 h 75"/>
                  <a:gd name="T50" fmla="*/ 286 w 288"/>
                  <a:gd name="T51" fmla="*/ 18 h 75"/>
                  <a:gd name="T52" fmla="*/ 280 w 288"/>
                  <a:gd name="T53" fmla="*/ 7 h 75"/>
                  <a:gd name="T54" fmla="*/ 284 w 288"/>
                  <a:gd name="T55" fmla="*/ 15 h 75"/>
                  <a:gd name="T56" fmla="*/ 281 w 288"/>
                  <a:gd name="T57" fmla="*/ 12 h 75"/>
                  <a:gd name="T58" fmla="*/ 283 w 288"/>
                  <a:gd name="T59" fmla="*/ 11 h 75"/>
                  <a:gd name="T60" fmla="*/ 283 w 288"/>
                  <a:gd name="T61" fmla="*/ 12 h 75"/>
                  <a:gd name="T62" fmla="*/ 283 w 288"/>
                  <a:gd name="T63" fmla="*/ 11 h 75"/>
                  <a:gd name="T64" fmla="*/ 246 w 288"/>
                  <a:gd name="T65" fmla="*/ 4 h 75"/>
                  <a:gd name="T66" fmla="*/ 241 w 288"/>
                  <a:gd name="T67" fmla="*/ 12 h 75"/>
                  <a:gd name="T68" fmla="*/ 241 w 288"/>
                  <a:gd name="T69" fmla="*/ 5 h 75"/>
                  <a:gd name="T70" fmla="*/ 244 w 288"/>
                  <a:gd name="T71" fmla="*/ 9 h 75"/>
                  <a:gd name="T72" fmla="*/ 243 w 288"/>
                  <a:gd name="T73" fmla="*/ 5 h 75"/>
                  <a:gd name="T74" fmla="*/ 243 w 288"/>
                  <a:gd name="T75" fmla="*/ 8 h 75"/>
                  <a:gd name="T76" fmla="*/ 243 w 288"/>
                  <a:gd name="T77" fmla="*/ 5 h 75"/>
                  <a:gd name="T78" fmla="*/ 224 w 288"/>
                  <a:gd name="T79" fmla="*/ 2 h 75"/>
                  <a:gd name="T80" fmla="*/ 214 w 288"/>
                  <a:gd name="T81" fmla="*/ 11 h 75"/>
                  <a:gd name="T82" fmla="*/ 214 w 288"/>
                  <a:gd name="T83" fmla="*/ 4 h 75"/>
                  <a:gd name="T84" fmla="*/ 216 w 288"/>
                  <a:gd name="T85" fmla="*/ 7 h 75"/>
                  <a:gd name="T86" fmla="*/ 215 w 288"/>
                  <a:gd name="T87" fmla="*/ 4 h 75"/>
                  <a:gd name="T88" fmla="*/ 216 w 288"/>
                  <a:gd name="T89" fmla="*/ 6 h 75"/>
                  <a:gd name="T90" fmla="*/ 190 w 288"/>
                  <a:gd name="T91" fmla="*/ 5 h 75"/>
                  <a:gd name="T92" fmla="*/ 186 w 288"/>
                  <a:gd name="T93" fmla="*/ 5 h 75"/>
                  <a:gd name="T94" fmla="*/ 183 w 288"/>
                  <a:gd name="T95" fmla="*/ 7 h 75"/>
                  <a:gd name="T96" fmla="*/ 188 w 288"/>
                  <a:gd name="T97" fmla="*/ 8 h 75"/>
                  <a:gd name="T98" fmla="*/ 183 w 288"/>
                  <a:gd name="T99" fmla="*/ 24 h 75"/>
                  <a:gd name="T100" fmla="*/ 168 w 288"/>
                  <a:gd name="T101" fmla="*/ 31 h 75"/>
                  <a:gd name="T102" fmla="*/ 171 w 288"/>
                  <a:gd name="T103" fmla="*/ 29 h 75"/>
                  <a:gd name="T104" fmla="*/ 161 w 288"/>
                  <a:gd name="T105" fmla="*/ 49 h 75"/>
                  <a:gd name="T106" fmla="*/ 152 w 288"/>
                  <a:gd name="T107" fmla="*/ 58 h 75"/>
                  <a:gd name="T108" fmla="*/ 154 w 288"/>
                  <a:gd name="T109" fmla="*/ 55 h 75"/>
                  <a:gd name="T110" fmla="*/ 148 w 288"/>
                  <a:gd name="T111" fmla="*/ 74 h 75"/>
                  <a:gd name="T112" fmla="*/ 88 w 288"/>
                  <a:gd name="T113" fmla="*/ 50 h 75"/>
                  <a:gd name="T114" fmla="*/ 108 w 288"/>
                  <a:gd name="T115" fmla="*/ 57 h 75"/>
                  <a:gd name="T116" fmla="*/ 14 w 288"/>
                  <a:gd name="T117" fmla="*/ 2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8" h="75">
                    <a:moveTo>
                      <a:pt x="18" y="20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7" y="65"/>
                      <a:pt x="109" y="65"/>
                      <a:pt x="110" y="63"/>
                    </a:cubicBezTo>
                    <a:cubicBezTo>
                      <a:pt x="111" y="61"/>
                      <a:pt x="110" y="59"/>
                      <a:pt x="108" y="5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148" y="75"/>
                      <a:pt x="148" y="75"/>
                      <a:pt x="148" y="75"/>
                    </a:cubicBezTo>
                    <a:cubicBezTo>
                      <a:pt x="150" y="75"/>
                      <a:pt x="152" y="74"/>
                      <a:pt x="153" y="73"/>
                    </a:cubicBezTo>
                    <a:cubicBezTo>
                      <a:pt x="154" y="71"/>
                      <a:pt x="154" y="69"/>
                      <a:pt x="152" y="68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7" y="69"/>
                      <a:pt x="147" y="69"/>
                      <a:pt x="147" y="69"/>
                    </a:cubicBezTo>
                    <a:cubicBezTo>
                      <a:pt x="150" y="72"/>
                      <a:pt x="150" y="72"/>
                      <a:pt x="150" y="72"/>
                    </a:cubicBezTo>
                    <a:cubicBezTo>
                      <a:pt x="160" y="60"/>
                      <a:pt x="160" y="60"/>
                      <a:pt x="160" y="60"/>
                    </a:cubicBezTo>
                    <a:cubicBezTo>
                      <a:pt x="161" y="59"/>
                      <a:pt x="161" y="58"/>
                      <a:pt x="161" y="57"/>
                    </a:cubicBezTo>
                    <a:cubicBezTo>
                      <a:pt x="161" y="56"/>
                      <a:pt x="160" y="55"/>
                      <a:pt x="159" y="54"/>
                    </a:cubicBezTo>
                    <a:cubicBezTo>
                      <a:pt x="158" y="53"/>
                      <a:pt x="158" y="53"/>
                      <a:pt x="158" y="53"/>
                    </a:cubicBezTo>
                    <a:cubicBezTo>
                      <a:pt x="156" y="57"/>
                      <a:pt x="156" y="57"/>
                      <a:pt x="156" y="57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7" y="47"/>
                      <a:pt x="167" y="46"/>
                      <a:pt x="167" y="45"/>
                    </a:cubicBezTo>
                    <a:cubicBezTo>
                      <a:pt x="167" y="44"/>
                      <a:pt x="166" y="43"/>
                      <a:pt x="165" y="43"/>
                    </a:cubicBezTo>
                    <a:cubicBezTo>
                      <a:pt x="163" y="41"/>
                      <a:pt x="163" y="41"/>
                      <a:pt x="163" y="41"/>
                    </a:cubicBezTo>
                    <a:cubicBezTo>
                      <a:pt x="161" y="45"/>
                      <a:pt x="161" y="45"/>
                      <a:pt x="161" y="45"/>
                    </a:cubicBezTo>
                    <a:cubicBezTo>
                      <a:pt x="164" y="48"/>
                      <a:pt x="164" y="48"/>
                      <a:pt x="164" y="48"/>
                    </a:cubicBezTo>
                    <a:cubicBezTo>
                      <a:pt x="176" y="35"/>
                      <a:pt x="176" y="35"/>
                      <a:pt x="176" y="35"/>
                    </a:cubicBezTo>
                    <a:cubicBezTo>
                      <a:pt x="177" y="34"/>
                      <a:pt x="178" y="33"/>
                      <a:pt x="177" y="32"/>
                    </a:cubicBezTo>
                    <a:cubicBezTo>
                      <a:pt x="177" y="30"/>
                      <a:pt x="177" y="29"/>
                      <a:pt x="176" y="29"/>
                    </a:cubicBezTo>
                    <a:cubicBezTo>
                      <a:pt x="174" y="28"/>
                      <a:pt x="174" y="28"/>
                      <a:pt x="174" y="28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4" y="34"/>
                      <a:pt x="174" y="34"/>
                      <a:pt x="174" y="3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8" y="23"/>
                      <a:pt x="189" y="22"/>
                      <a:pt x="189" y="20"/>
                    </a:cubicBezTo>
                    <a:cubicBezTo>
                      <a:pt x="189" y="19"/>
                      <a:pt x="188" y="18"/>
                      <a:pt x="187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5" y="22"/>
                      <a:pt x="185" y="22"/>
                      <a:pt x="185" y="22"/>
                    </a:cubicBezTo>
                    <a:cubicBezTo>
                      <a:pt x="193" y="15"/>
                      <a:pt x="193" y="15"/>
                      <a:pt x="193" y="15"/>
                    </a:cubicBezTo>
                    <a:cubicBezTo>
                      <a:pt x="194" y="14"/>
                      <a:pt x="195" y="12"/>
                      <a:pt x="194" y="11"/>
                    </a:cubicBezTo>
                    <a:cubicBezTo>
                      <a:pt x="194" y="10"/>
                      <a:pt x="194" y="9"/>
                      <a:pt x="193" y="8"/>
                    </a:cubicBezTo>
                    <a:cubicBezTo>
                      <a:pt x="189" y="6"/>
                      <a:pt x="189" y="6"/>
                      <a:pt x="189" y="6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89" y="12"/>
                      <a:pt x="189" y="12"/>
                      <a:pt x="190" y="11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8" y="13"/>
                      <a:pt x="188" y="13"/>
                      <a:pt x="188" y="13"/>
                    </a:cubicBezTo>
                    <a:cubicBezTo>
                      <a:pt x="188" y="13"/>
                      <a:pt x="188" y="13"/>
                      <a:pt x="189" y="12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8" y="13"/>
                      <a:pt x="188" y="13"/>
                      <a:pt x="188" y="13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8" y="13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9"/>
                      <a:pt x="187" y="9"/>
                      <a:pt x="187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9"/>
                      <a:pt x="187" y="9"/>
                      <a:pt x="187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9" y="13"/>
                      <a:pt x="192" y="13"/>
                    </a:cubicBezTo>
                    <a:cubicBezTo>
                      <a:pt x="196" y="13"/>
                      <a:pt x="202" y="12"/>
                      <a:pt x="207" y="12"/>
                    </a:cubicBezTo>
                    <a:cubicBezTo>
                      <a:pt x="210" y="12"/>
                      <a:pt x="212" y="12"/>
                      <a:pt x="214" y="12"/>
                    </a:cubicBezTo>
                    <a:cubicBezTo>
                      <a:pt x="215" y="12"/>
                      <a:pt x="215" y="11"/>
                      <a:pt x="216" y="11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8" y="11"/>
                      <a:pt x="218" y="11"/>
                      <a:pt x="218" y="11"/>
                    </a:cubicBezTo>
                    <a:cubicBezTo>
                      <a:pt x="219" y="11"/>
                      <a:pt x="219" y="11"/>
                      <a:pt x="219" y="11"/>
                    </a:cubicBezTo>
                    <a:cubicBezTo>
                      <a:pt x="219" y="10"/>
                      <a:pt x="219" y="10"/>
                      <a:pt x="220" y="9"/>
                    </a:cubicBezTo>
                    <a:cubicBezTo>
                      <a:pt x="221" y="8"/>
                      <a:pt x="220" y="5"/>
                      <a:pt x="218" y="4"/>
                    </a:cubicBezTo>
                    <a:cubicBezTo>
                      <a:pt x="213" y="1"/>
                      <a:pt x="213" y="1"/>
                      <a:pt x="213" y="1"/>
                    </a:cubicBezTo>
                    <a:cubicBezTo>
                      <a:pt x="211" y="4"/>
                      <a:pt x="211" y="4"/>
                      <a:pt x="211" y="4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8" y="9"/>
                      <a:pt x="226" y="10"/>
                    </a:cubicBezTo>
                    <a:cubicBezTo>
                      <a:pt x="230" y="11"/>
                      <a:pt x="234" y="12"/>
                      <a:pt x="237" y="12"/>
                    </a:cubicBezTo>
                    <a:cubicBezTo>
                      <a:pt x="238" y="12"/>
                      <a:pt x="240" y="12"/>
                      <a:pt x="241" y="13"/>
                    </a:cubicBezTo>
                    <a:cubicBezTo>
                      <a:pt x="241" y="13"/>
                      <a:pt x="242" y="13"/>
                      <a:pt x="242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4" y="13"/>
                      <a:pt x="244" y="13"/>
                      <a:pt x="244" y="13"/>
                    </a:cubicBezTo>
                    <a:cubicBezTo>
                      <a:pt x="244" y="13"/>
                      <a:pt x="244" y="13"/>
                      <a:pt x="245" y="13"/>
                    </a:cubicBezTo>
                    <a:cubicBezTo>
                      <a:pt x="246" y="12"/>
                      <a:pt x="246" y="12"/>
                      <a:pt x="246" y="12"/>
                    </a:cubicBezTo>
                    <a:cubicBezTo>
                      <a:pt x="246" y="12"/>
                      <a:pt x="246" y="12"/>
                      <a:pt x="247" y="11"/>
                    </a:cubicBezTo>
                    <a:cubicBezTo>
                      <a:pt x="248" y="10"/>
                      <a:pt x="248" y="9"/>
                      <a:pt x="247" y="8"/>
                    </a:cubicBezTo>
                    <a:cubicBezTo>
                      <a:pt x="247" y="7"/>
                      <a:pt x="247" y="6"/>
                      <a:pt x="246" y="5"/>
                    </a:cubicBezTo>
                    <a:cubicBezTo>
                      <a:pt x="242" y="3"/>
                      <a:pt x="242" y="3"/>
                      <a:pt x="242" y="3"/>
                    </a:cubicBezTo>
                    <a:cubicBezTo>
                      <a:pt x="240" y="6"/>
                      <a:pt x="240" y="6"/>
                      <a:pt x="240" y="6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0"/>
                      <a:pt x="249" y="12"/>
                      <a:pt x="259" y="14"/>
                    </a:cubicBezTo>
                    <a:cubicBezTo>
                      <a:pt x="264" y="16"/>
                      <a:pt x="269" y="17"/>
                      <a:pt x="274" y="17"/>
                    </a:cubicBezTo>
                    <a:cubicBezTo>
                      <a:pt x="276" y="18"/>
                      <a:pt x="278" y="18"/>
                      <a:pt x="279" y="18"/>
                    </a:cubicBezTo>
                    <a:cubicBezTo>
                      <a:pt x="281" y="18"/>
                      <a:pt x="282" y="19"/>
                      <a:pt x="283" y="19"/>
                    </a:cubicBezTo>
                    <a:cubicBezTo>
                      <a:pt x="284" y="19"/>
                      <a:pt x="284" y="19"/>
                      <a:pt x="285" y="19"/>
                    </a:cubicBezTo>
                    <a:cubicBezTo>
                      <a:pt x="285" y="18"/>
                      <a:pt x="285" y="18"/>
                      <a:pt x="286" y="18"/>
                    </a:cubicBezTo>
                    <a:cubicBezTo>
                      <a:pt x="286" y="18"/>
                      <a:pt x="287" y="18"/>
                      <a:pt x="287" y="17"/>
                    </a:cubicBezTo>
                    <a:cubicBezTo>
                      <a:pt x="288" y="16"/>
                      <a:pt x="288" y="15"/>
                      <a:pt x="288" y="14"/>
                    </a:cubicBezTo>
                    <a:cubicBezTo>
                      <a:pt x="288" y="13"/>
                      <a:pt x="287" y="12"/>
                      <a:pt x="286" y="11"/>
                    </a:cubicBezTo>
                    <a:cubicBezTo>
                      <a:pt x="280" y="7"/>
                      <a:pt x="280" y="7"/>
                      <a:pt x="280" y="7"/>
                    </a:cubicBezTo>
                    <a:cubicBezTo>
                      <a:pt x="278" y="6"/>
                      <a:pt x="276" y="7"/>
                      <a:pt x="274" y="9"/>
                    </a:cubicBezTo>
                    <a:cubicBezTo>
                      <a:pt x="273" y="10"/>
                      <a:pt x="274" y="13"/>
                      <a:pt x="276" y="14"/>
                    </a:cubicBezTo>
                    <a:cubicBezTo>
                      <a:pt x="282" y="18"/>
                      <a:pt x="282" y="18"/>
                      <a:pt x="282" y="18"/>
                    </a:cubicBezTo>
                    <a:cubicBezTo>
                      <a:pt x="284" y="15"/>
                      <a:pt x="284" y="15"/>
                      <a:pt x="284" y="15"/>
                    </a:cubicBezTo>
                    <a:cubicBezTo>
                      <a:pt x="281" y="12"/>
                      <a:pt x="281" y="12"/>
                      <a:pt x="281" y="12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2" y="11"/>
                      <a:pt x="282" y="11"/>
                      <a:pt x="282" y="11"/>
                    </a:cubicBezTo>
                    <a:cubicBezTo>
                      <a:pt x="282" y="11"/>
                      <a:pt x="281" y="11"/>
                      <a:pt x="281" y="12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2" y="11"/>
                      <a:pt x="282" y="11"/>
                      <a:pt x="282" y="11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3" y="11"/>
                      <a:pt x="282" y="11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2"/>
                      <a:pt x="283" y="12"/>
                      <a:pt x="283" y="12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2"/>
                      <a:pt x="283" y="12"/>
                      <a:pt x="283" y="12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2" y="11"/>
                      <a:pt x="280" y="10"/>
                    </a:cubicBezTo>
                    <a:cubicBezTo>
                      <a:pt x="275" y="10"/>
                      <a:pt x="265" y="8"/>
                      <a:pt x="257" y="6"/>
                    </a:cubicBezTo>
                    <a:cubicBezTo>
                      <a:pt x="252" y="5"/>
                      <a:pt x="248" y="4"/>
                      <a:pt x="246" y="4"/>
                    </a:cubicBezTo>
                    <a:cubicBezTo>
                      <a:pt x="243" y="3"/>
                      <a:pt x="241" y="3"/>
                      <a:pt x="241" y="3"/>
                    </a:cubicBezTo>
                    <a:cubicBezTo>
                      <a:pt x="239" y="2"/>
                      <a:pt x="237" y="3"/>
                      <a:pt x="236" y="5"/>
                    </a:cubicBezTo>
                    <a:cubicBezTo>
                      <a:pt x="236" y="7"/>
                      <a:pt x="236" y="9"/>
                      <a:pt x="238" y="10"/>
                    </a:cubicBezTo>
                    <a:cubicBezTo>
                      <a:pt x="241" y="12"/>
                      <a:pt x="241" y="12"/>
                      <a:pt x="241" y="12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0" y="7"/>
                      <a:pt x="240" y="7"/>
                      <a:pt x="240" y="7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1" y="5"/>
                      <a:pt x="241" y="5"/>
                      <a:pt x="241" y="5"/>
                    </a:cubicBezTo>
                    <a:cubicBezTo>
                      <a:pt x="241" y="6"/>
                      <a:pt x="241" y="6"/>
                      <a:pt x="240" y="7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1" y="5"/>
                      <a:pt x="241" y="5"/>
                      <a:pt x="241" y="5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2" y="5"/>
                      <a:pt x="242" y="5"/>
                      <a:pt x="241" y="5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8"/>
                      <a:pt x="243" y="8"/>
                      <a:pt x="243" y="8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8"/>
                      <a:pt x="243" y="8"/>
                      <a:pt x="243" y="8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6"/>
                      <a:pt x="243" y="6"/>
                      <a:pt x="243" y="6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6"/>
                      <a:pt x="243" y="6"/>
                      <a:pt x="243" y="6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5"/>
                      <a:pt x="243" y="5"/>
                      <a:pt x="242" y="5"/>
                    </a:cubicBezTo>
                    <a:cubicBezTo>
                      <a:pt x="238" y="4"/>
                      <a:pt x="230" y="3"/>
                      <a:pt x="224" y="2"/>
                    </a:cubicBezTo>
                    <a:cubicBezTo>
                      <a:pt x="217" y="1"/>
                      <a:pt x="212" y="0"/>
                      <a:pt x="212" y="0"/>
                    </a:cubicBezTo>
                    <a:cubicBezTo>
                      <a:pt x="210" y="0"/>
                      <a:pt x="208" y="1"/>
                      <a:pt x="207" y="3"/>
                    </a:cubicBezTo>
                    <a:cubicBezTo>
                      <a:pt x="207" y="4"/>
                      <a:pt x="207" y="6"/>
                      <a:pt x="209" y="7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4" y="4"/>
                      <a:pt x="213" y="4"/>
                      <a:pt x="213" y="5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5" y="4"/>
                      <a:pt x="215" y="4"/>
                      <a:pt x="215" y="4"/>
                    </a:cubicBezTo>
                    <a:cubicBezTo>
                      <a:pt x="215" y="4"/>
                      <a:pt x="215" y="4"/>
                      <a:pt x="214" y="4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5" y="4"/>
                      <a:pt x="215" y="4"/>
                      <a:pt x="215" y="4"/>
                    </a:cubicBezTo>
                    <a:cubicBezTo>
                      <a:pt x="216" y="6"/>
                      <a:pt x="216" y="6"/>
                      <a:pt x="216" y="6"/>
                    </a:cubicBezTo>
                    <a:cubicBezTo>
                      <a:pt x="215" y="3"/>
                      <a:pt x="215" y="3"/>
                      <a:pt x="215" y="3"/>
                    </a:cubicBezTo>
                    <a:cubicBezTo>
                      <a:pt x="215" y="4"/>
                      <a:pt x="215" y="4"/>
                      <a:pt x="215" y="4"/>
                    </a:cubicBezTo>
                    <a:cubicBezTo>
                      <a:pt x="216" y="6"/>
                      <a:pt x="216" y="6"/>
                      <a:pt x="216" y="6"/>
                    </a:cubicBezTo>
                    <a:cubicBezTo>
                      <a:pt x="215" y="3"/>
                      <a:pt x="215" y="3"/>
                      <a:pt x="215" y="3"/>
                    </a:cubicBezTo>
                    <a:cubicBezTo>
                      <a:pt x="215" y="3"/>
                      <a:pt x="214" y="4"/>
                      <a:pt x="213" y="4"/>
                    </a:cubicBezTo>
                    <a:cubicBezTo>
                      <a:pt x="210" y="4"/>
                      <a:pt x="203" y="4"/>
                      <a:pt x="197" y="4"/>
                    </a:cubicBezTo>
                    <a:cubicBezTo>
                      <a:pt x="194" y="5"/>
                      <a:pt x="192" y="5"/>
                      <a:pt x="190" y="5"/>
                    </a:cubicBezTo>
                    <a:cubicBezTo>
                      <a:pt x="189" y="5"/>
                      <a:pt x="188" y="5"/>
                      <a:pt x="187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5" y="5"/>
                      <a:pt x="185" y="5"/>
                      <a:pt x="185" y="5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4" y="6"/>
                      <a:pt x="184" y="6"/>
                      <a:pt x="183" y="7"/>
                    </a:cubicBezTo>
                    <a:cubicBezTo>
                      <a:pt x="182" y="9"/>
                      <a:pt x="182" y="11"/>
                      <a:pt x="184" y="12"/>
                    </a:cubicBezTo>
                    <a:cubicBezTo>
                      <a:pt x="188" y="15"/>
                      <a:pt x="188" y="15"/>
                      <a:pt x="188" y="15"/>
                    </a:cubicBezTo>
                    <a:cubicBezTo>
                      <a:pt x="190" y="12"/>
                      <a:pt x="190" y="12"/>
                      <a:pt x="190" y="12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78" y="17"/>
                      <a:pt x="178" y="18"/>
                      <a:pt x="178" y="19"/>
                    </a:cubicBezTo>
                    <a:cubicBezTo>
                      <a:pt x="178" y="20"/>
                      <a:pt x="179" y="21"/>
                      <a:pt x="180" y="22"/>
                    </a:cubicBezTo>
                    <a:cubicBezTo>
                      <a:pt x="183" y="24"/>
                      <a:pt x="183" y="24"/>
                      <a:pt x="183" y="24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69" y="28"/>
                      <a:pt x="169" y="28"/>
                      <a:pt x="169" y="28"/>
                    </a:cubicBezTo>
                    <a:cubicBezTo>
                      <a:pt x="168" y="29"/>
                      <a:pt x="168" y="30"/>
                      <a:pt x="168" y="31"/>
                    </a:cubicBezTo>
                    <a:cubicBezTo>
                      <a:pt x="168" y="33"/>
                      <a:pt x="169" y="34"/>
                      <a:pt x="170" y="34"/>
                    </a:cubicBezTo>
                    <a:cubicBezTo>
                      <a:pt x="171" y="36"/>
                      <a:pt x="171" y="36"/>
                      <a:pt x="171" y="36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1" y="29"/>
                      <a:pt x="171" y="29"/>
                      <a:pt x="171" y="29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7" y="43"/>
                      <a:pt x="157" y="44"/>
                      <a:pt x="157" y="45"/>
                    </a:cubicBezTo>
                    <a:cubicBezTo>
                      <a:pt x="157" y="46"/>
                      <a:pt x="158" y="48"/>
                      <a:pt x="159" y="48"/>
                    </a:cubicBezTo>
                    <a:cubicBezTo>
                      <a:pt x="161" y="49"/>
                      <a:pt x="161" y="49"/>
                      <a:pt x="161" y="49"/>
                    </a:cubicBezTo>
                    <a:cubicBezTo>
                      <a:pt x="163" y="46"/>
                      <a:pt x="163" y="46"/>
                      <a:pt x="163" y="46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5"/>
                      <a:pt x="152" y="56"/>
                      <a:pt x="152" y="58"/>
                    </a:cubicBezTo>
                    <a:cubicBezTo>
                      <a:pt x="152" y="59"/>
                      <a:pt x="153" y="60"/>
                      <a:pt x="154" y="60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7" y="58"/>
                      <a:pt x="157" y="58"/>
                      <a:pt x="157" y="58"/>
                    </a:cubicBezTo>
                    <a:cubicBezTo>
                      <a:pt x="154" y="55"/>
                      <a:pt x="154" y="55"/>
                      <a:pt x="154" y="55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3" y="68"/>
                      <a:pt x="143" y="69"/>
                      <a:pt x="143" y="70"/>
                    </a:cubicBezTo>
                    <a:cubicBezTo>
                      <a:pt x="144" y="71"/>
                      <a:pt x="144" y="72"/>
                      <a:pt x="145" y="73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50" y="71"/>
                      <a:pt x="150" y="71"/>
                      <a:pt x="150" y="71"/>
                    </a:cubicBezTo>
                    <a:cubicBezTo>
                      <a:pt x="151" y="67"/>
                      <a:pt x="151" y="67"/>
                      <a:pt x="151" y="6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1" y="47"/>
                      <a:pt x="89" y="48"/>
                      <a:pt x="88" y="50"/>
                    </a:cubicBezTo>
                    <a:cubicBezTo>
                      <a:pt x="87" y="52"/>
                      <a:pt x="88" y="54"/>
                      <a:pt x="89" y="55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6" y="61"/>
                      <a:pt x="106" y="61"/>
                      <a:pt x="106" y="61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2"/>
                      <a:pt x="2" y="12"/>
                      <a:pt x="1" y="14"/>
                    </a:cubicBezTo>
                    <a:cubicBezTo>
                      <a:pt x="0" y="16"/>
                      <a:pt x="1" y="18"/>
                      <a:pt x="3" y="20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28"/>
                      <a:pt x="19" y="27"/>
                      <a:pt x="20" y="25"/>
                    </a:cubicBezTo>
                    <a:cubicBezTo>
                      <a:pt x="21" y="24"/>
                      <a:pt x="20" y="21"/>
                      <a:pt x="18" y="2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53"/>
              <p:cNvSpPr/>
              <p:nvPr/>
            </p:nvSpPr>
            <p:spPr bwMode="auto">
              <a:xfrm>
                <a:off x="2976" y="2047"/>
                <a:ext cx="754" cy="943"/>
              </a:xfrm>
              <a:custGeom>
                <a:avLst/>
                <a:gdLst>
                  <a:gd name="T0" fmla="*/ 106 w 554"/>
                  <a:gd name="T1" fmla="*/ 635 h 693"/>
                  <a:gd name="T2" fmla="*/ 57 w 554"/>
                  <a:gd name="T3" fmla="*/ 568 h 693"/>
                  <a:gd name="T4" fmla="*/ 15 w 554"/>
                  <a:gd name="T5" fmla="*/ 442 h 693"/>
                  <a:gd name="T6" fmla="*/ 10 w 554"/>
                  <a:gd name="T7" fmla="*/ 386 h 693"/>
                  <a:gd name="T8" fmla="*/ 9 w 554"/>
                  <a:gd name="T9" fmla="*/ 374 h 693"/>
                  <a:gd name="T10" fmla="*/ 15 w 554"/>
                  <a:gd name="T11" fmla="*/ 348 h 693"/>
                  <a:gd name="T12" fmla="*/ 27 w 554"/>
                  <a:gd name="T13" fmla="*/ 294 h 693"/>
                  <a:gd name="T14" fmla="*/ 40 w 554"/>
                  <a:gd name="T15" fmla="*/ 246 h 693"/>
                  <a:gd name="T16" fmla="*/ 62 w 554"/>
                  <a:gd name="T17" fmla="*/ 206 h 693"/>
                  <a:gd name="T18" fmla="*/ 83 w 554"/>
                  <a:gd name="T19" fmla="*/ 162 h 693"/>
                  <a:gd name="T20" fmla="*/ 87 w 554"/>
                  <a:gd name="T21" fmla="*/ 150 h 693"/>
                  <a:gd name="T22" fmla="*/ 121 w 554"/>
                  <a:gd name="T23" fmla="*/ 116 h 693"/>
                  <a:gd name="T24" fmla="*/ 144 w 554"/>
                  <a:gd name="T25" fmla="*/ 100 h 693"/>
                  <a:gd name="T26" fmla="*/ 172 w 554"/>
                  <a:gd name="T27" fmla="*/ 77 h 693"/>
                  <a:gd name="T28" fmla="*/ 182 w 554"/>
                  <a:gd name="T29" fmla="*/ 68 h 693"/>
                  <a:gd name="T30" fmla="*/ 197 w 554"/>
                  <a:gd name="T31" fmla="*/ 59 h 693"/>
                  <a:gd name="T32" fmla="*/ 213 w 554"/>
                  <a:gd name="T33" fmla="*/ 45 h 693"/>
                  <a:gd name="T34" fmla="*/ 213 w 554"/>
                  <a:gd name="T35" fmla="*/ 52 h 693"/>
                  <a:gd name="T36" fmla="*/ 222 w 554"/>
                  <a:gd name="T37" fmla="*/ 41 h 693"/>
                  <a:gd name="T38" fmla="*/ 223 w 554"/>
                  <a:gd name="T39" fmla="*/ 45 h 693"/>
                  <a:gd name="T40" fmla="*/ 257 w 554"/>
                  <a:gd name="T41" fmla="*/ 36 h 693"/>
                  <a:gd name="T42" fmla="*/ 284 w 554"/>
                  <a:gd name="T43" fmla="*/ 16 h 693"/>
                  <a:gd name="T44" fmla="*/ 339 w 554"/>
                  <a:gd name="T45" fmla="*/ 15 h 693"/>
                  <a:gd name="T46" fmla="*/ 336 w 554"/>
                  <a:gd name="T47" fmla="*/ 13 h 693"/>
                  <a:gd name="T48" fmla="*/ 365 w 554"/>
                  <a:gd name="T49" fmla="*/ 8 h 693"/>
                  <a:gd name="T50" fmla="*/ 383 w 554"/>
                  <a:gd name="T51" fmla="*/ 8 h 693"/>
                  <a:gd name="T52" fmla="*/ 418 w 554"/>
                  <a:gd name="T53" fmla="*/ 6 h 693"/>
                  <a:gd name="T54" fmla="*/ 413 w 554"/>
                  <a:gd name="T55" fmla="*/ 8 h 693"/>
                  <a:gd name="T56" fmla="*/ 447 w 554"/>
                  <a:gd name="T57" fmla="*/ 12 h 693"/>
                  <a:gd name="T58" fmla="*/ 448 w 554"/>
                  <a:gd name="T59" fmla="*/ 13 h 693"/>
                  <a:gd name="T60" fmla="*/ 535 w 554"/>
                  <a:gd name="T61" fmla="*/ 27 h 693"/>
                  <a:gd name="T62" fmla="*/ 535 w 554"/>
                  <a:gd name="T63" fmla="*/ 32 h 693"/>
                  <a:gd name="T64" fmla="*/ 454 w 554"/>
                  <a:gd name="T65" fmla="*/ 6 h 693"/>
                  <a:gd name="T66" fmla="*/ 409 w 554"/>
                  <a:gd name="T67" fmla="*/ 4 h 693"/>
                  <a:gd name="T68" fmla="*/ 414 w 554"/>
                  <a:gd name="T69" fmla="*/ 3 h 693"/>
                  <a:gd name="T70" fmla="*/ 384 w 554"/>
                  <a:gd name="T71" fmla="*/ 6 h 693"/>
                  <a:gd name="T72" fmla="*/ 360 w 554"/>
                  <a:gd name="T73" fmla="*/ 7 h 693"/>
                  <a:gd name="T74" fmla="*/ 336 w 554"/>
                  <a:gd name="T75" fmla="*/ 7 h 693"/>
                  <a:gd name="T76" fmla="*/ 337 w 554"/>
                  <a:gd name="T77" fmla="*/ 7 h 693"/>
                  <a:gd name="T78" fmla="*/ 282 w 554"/>
                  <a:gd name="T79" fmla="*/ 24 h 693"/>
                  <a:gd name="T80" fmla="*/ 257 w 554"/>
                  <a:gd name="T81" fmla="*/ 31 h 693"/>
                  <a:gd name="T82" fmla="*/ 239 w 554"/>
                  <a:gd name="T83" fmla="*/ 39 h 693"/>
                  <a:gd name="T84" fmla="*/ 239 w 554"/>
                  <a:gd name="T85" fmla="*/ 33 h 693"/>
                  <a:gd name="T86" fmla="*/ 224 w 554"/>
                  <a:gd name="T87" fmla="*/ 42 h 693"/>
                  <a:gd name="T88" fmla="*/ 209 w 554"/>
                  <a:gd name="T89" fmla="*/ 45 h 693"/>
                  <a:gd name="T90" fmla="*/ 212 w 554"/>
                  <a:gd name="T91" fmla="*/ 47 h 693"/>
                  <a:gd name="T92" fmla="*/ 198 w 554"/>
                  <a:gd name="T93" fmla="*/ 55 h 693"/>
                  <a:gd name="T94" fmla="*/ 168 w 554"/>
                  <a:gd name="T95" fmla="*/ 77 h 693"/>
                  <a:gd name="T96" fmla="*/ 128 w 554"/>
                  <a:gd name="T97" fmla="*/ 109 h 693"/>
                  <a:gd name="T98" fmla="*/ 98 w 554"/>
                  <a:gd name="T99" fmla="*/ 136 h 693"/>
                  <a:gd name="T100" fmla="*/ 79 w 554"/>
                  <a:gd name="T101" fmla="*/ 169 h 693"/>
                  <a:gd name="T102" fmla="*/ 53 w 554"/>
                  <a:gd name="T103" fmla="*/ 204 h 693"/>
                  <a:gd name="T104" fmla="*/ 32 w 554"/>
                  <a:gd name="T105" fmla="*/ 240 h 693"/>
                  <a:gd name="T106" fmla="*/ 29 w 554"/>
                  <a:gd name="T107" fmla="*/ 266 h 693"/>
                  <a:gd name="T108" fmla="*/ 14 w 554"/>
                  <a:gd name="T109" fmla="*/ 321 h 693"/>
                  <a:gd name="T110" fmla="*/ 3 w 554"/>
                  <a:gd name="T111" fmla="*/ 377 h 693"/>
                  <a:gd name="T112" fmla="*/ 2 w 554"/>
                  <a:gd name="T113" fmla="*/ 389 h 693"/>
                  <a:gd name="T114" fmla="*/ 4 w 554"/>
                  <a:gd name="T115" fmla="*/ 424 h 693"/>
                  <a:gd name="T116" fmla="*/ 40 w 554"/>
                  <a:gd name="T117" fmla="*/ 550 h 693"/>
                  <a:gd name="T118" fmla="*/ 133 w 554"/>
                  <a:gd name="T119" fmla="*/ 677 h 693"/>
                  <a:gd name="T120" fmla="*/ 140 w 554"/>
                  <a:gd name="T121" fmla="*/ 679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4" h="693">
                    <a:moveTo>
                      <a:pt x="157" y="685"/>
                    </a:moveTo>
                    <a:cubicBezTo>
                      <a:pt x="142" y="676"/>
                      <a:pt x="142" y="676"/>
                      <a:pt x="142" y="676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43" y="681"/>
                      <a:pt x="143" y="681"/>
                      <a:pt x="143" y="681"/>
                    </a:cubicBezTo>
                    <a:cubicBezTo>
                      <a:pt x="144" y="680"/>
                      <a:pt x="144" y="679"/>
                      <a:pt x="144" y="679"/>
                    </a:cubicBezTo>
                    <a:cubicBezTo>
                      <a:pt x="144" y="678"/>
                      <a:pt x="144" y="678"/>
                      <a:pt x="144" y="677"/>
                    </a:cubicBezTo>
                    <a:cubicBezTo>
                      <a:pt x="143" y="677"/>
                      <a:pt x="143" y="677"/>
                      <a:pt x="143" y="677"/>
                    </a:cubicBezTo>
                    <a:cubicBezTo>
                      <a:pt x="143" y="676"/>
                      <a:pt x="143" y="676"/>
                      <a:pt x="142" y="675"/>
                    </a:cubicBezTo>
                    <a:cubicBezTo>
                      <a:pt x="141" y="674"/>
                      <a:pt x="138" y="670"/>
                      <a:pt x="134" y="666"/>
                    </a:cubicBezTo>
                    <a:cubicBezTo>
                      <a:pt x="129" y="660"/>
                      <a:pt x="121" y="653"/>
                      <a:pt x="116" y="646"/>
                    </a:cubicBezTo>
                    <a:cubicBezTo>
                      <a:pt x="113" y="643"/>
                      <a:pt x="110" y="640"/>
                      <a:pt x="108" y="638"/>
                    </a:cubicBezTo>
                    <a:cubicBezTo>
                      <a:pt x="108" y="637"/>
                      <a:pt x="107" y="636"/>
                      <a:pt x="106" y="636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5" y="636"/>
                      <a:pt x="105" y="636"/>
                      <a:pt x="105" y="636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5" y="636"/>
                      <a:pt x="105" y="636"/>
                      <a:pt x="105" y="636"/>
                    </a:cubicBezTo>
                    <a:cubicBezTo>
                      <a:pt x="106" y="635"/>
                      <a:pt x="106" y="635"/>
                      <a:pt x="106" y="635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7"/>
                      <a:pt x="106" y="637"/>
                      <a:pt x="106" y="637"/>
                    </a:cubicBezTo>
                    <a:cubicBezTo>
                      <a:pt x="106" y="636"/>
                      <a:pt x="106" y="635"/>
                      <a:pt x="106" y="635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7"/>
                      <a:pt x="106" y="637"/>
                      <a:pt x="106" y="637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9"/>
                      <a:pt x="106" y="639"/>
                      <a:pt x="106" y="639"/>
                    </a:cubicBezTo>
                    <a:cubicBezTo>
                      <a:pt x="106" y="638"/>
                      <a:pt x="106" y="637"/>
                      <a:pt x="106" y="637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106" y="639"/>
                      <a:pt x="106" y="639"/>
                      <a:pt x="106" y="639"/>
                    </a:cubicBezTo>
                    <a:cubicBezTo>
                      <a:pt x="106" y="638"/>
                      <a:pt x="107" y="637"/>
                      <a:pt x="106" y="636"/>
                    </a:cubicBezTo>
                    <a:cubicBezTo>
                      <a:pt x="106" y="635"/>
                      <a:pt x="106" y="634"/>
                      <a:pt x="105" y="633"/>
                    </a:cubicBezTo>
                    <a:cubicBezTo>
                      <a:pt x="98" y="629"/>
                      <a:pt x="98" y="629"/>
                      <a:pt x="98" y="629"/>
                    </a:cubicBezTo>
                    <a:cubicBezTo>
                      <a:pt x="75" y="595"/>
                      <a:pt x="75" y="595"/>
                      <a:pt x="75" y="595"/>
                    </a:cubicBezTo>
                    <a:cubicBezTo>
                      <a:pt x="75" y="595"/>
                      <a:pt x="75" y="595"/>
                      <a:pt x="74" y="594"/>
                    </a:cubicBezTo>
                    <a:cubicBezTo>
                      <a:pt x="72" y="593"/>
                      <a:pt x="72" y="593"/>
                      <a:pt x="72" y="593"/>
                    </a:cubicBezTo>
                    <a:cubicBezTo>
                      <a:pt x="58" y="569"/>
                      <a:pt x="58" y="569"/>
                      <a:pt x="58" y="569"/>
                    </a:cubicBezTo>
                    <a:cubicBezTo>
                      <a:pt x="58" y="568"/>
                      <a:pt x="57" y="568"/>
                      <a:pt x="57" y="568"/>
                    </a:cubicBezTo>
                    <a:cubicBezTo>
                      <a:pt x="55" y="567"/>
                      <a:pt x="55" y="567"/>
                      <a:pt x="55" y="567"/>
                    </a:cubicBezTo>
                    <a:cubicBezTo>
                      <a:pt x="50" y="548"/>
                      <a:pt x="50" y="548"/>
                      <a:pt x="50" y="548"/>
                    </a:cubicBezTo>
                    <a:cubicBezTo>
                      <a:pt x="50" y="547"/>
                      <a:pt x="49" y="546"/>
                      <a:pt x="48" y="546"/>
                    </a:cubicBezTo>
                    <a:cubicBezTo>
                      <a:pt x="46" y="544"/>
                      <a:pt x="46" y="544"/>
                      <a:pt x="46" y="544"/>
                    </a:cubicBezTo>
                    <a:cubicBezTo>
                      <a:pt x="40" y="523"/>
                      <a:pt x="40" y="523"/>
                      <a:pt x="40" y="523"/>
                    </a:cubicBezTo>
                    <a:cubicBezTo>
                      <a:pt x="39" y="522"/>
                      <a:pt x="39" y="521"/>
                      <a:pt x="38" y="521"/>
                    </a:cubicBezTo>
                    <a:cubicBezTo>
                      <a:pt x="36" y="520"/>
                      <a:pt x="36" y="520"/>
                      <a:pt x="36" y="520"/>
                    </a:cubicBezTo>
                    <a:cubicBezTo>
                      <a:pt x="29" y="498"/>
                      <a:pt x="29" y="498"/>
                      <a:pt x="29" y="498"/>
                    </a:cubicBezTo>
                    <a:cubicBezTo>
                      <a:pt x="29" y="497"/>
                      <a:pt x="28" y="496"/>
                      <a:pt x="28" y="496"/>
                    </a:cubicBezTo>
                    <a:cubicBezTo>
                      <a:pt x="26" y="495"/>
                      <a:pt x="26" y="495"/>
                      <a:pt x="26" y="495"/>
                    </a:cubicBezTo>
                    <a:cubicBezTo>
                      <a:pt x="24" y="479"/>
                      <a:pt x="24" y="479"/>
                      <a:pt x="24" y="479"/>
                    </a:cubicBezTo>
                    <a:cubicBezTo>
                      <a:pt x="24" y="478"/>
                      <a:pt x="23" y="477"/>
                      <a:pt x="22" y="476"/>
                    </a:cubicBezTo>
                    <a:cubicBezTo>
                      <a:pt x="20" y="475"/>
                      <a:pt x="20" y="475"/>
                      <a:pt x="20" y="475"/>
                    </a:cubicBezTo>
                    <a:cubicBezTo>
                      <a:pt x="23" y="469"/>
                      <a:pt x="23" y="469"/>
                      <a:pt x="23" y="469"/>
                    </a:cubicBezTo>
                    <a:cubicBezTo>
                      <a:pt x="24" y="467"/>
                      <a:pt x="23" y="465"/>
                      <a:pt x="22" y="464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7" y="445"/>
                      <a:pt x="17" y="445"/>
                      <a:pt x="17" y="445"/>
                    </a:cubicBezTo>
                    <a:cubicBezTo>
                      <a:pt x="17" y="444"/>
                      <a:pt x="16" y="443"/>
                      <a:pt x="15" y="442"/>
                    </a:cubicBezTo>
                    <a:cubicBezTo>
                      <a:pt x="12" y="440"/>
                      <a:pt x="12" y="440"/>
                      <a:pt x="12" y="440"/>
                    </a:cubicBezTo>
                    <a:cubicBezTo>
                      <a:pt x="16" y="425"/>
                      <a:pt x="16" y="425"/>
                      <a:pt x="16" y="425"/>
                    </a:cubicBezTo>
                    <a:cubicBezTo>
                      <a:pt x="16" y="423"/>
                      <a:pt x="15" y="421"/>
                      <a:pt x="14" y="421"/>
                    </a:cubicBezTo>
                    <a:cubicBezTo>
                      <a:pt x="11" y="419"/>
                      <a:pt x="11" y="419"/>
                      <a:pt x="11" y="419"/>
                    </a:cubicBezTo>
                    <a:cubicBezTo>
                      <a:pt x="13" y="409"/>
                      <a:pt x="13" y="409"/>
                      <a:pt x="13" y="409"/>
                    </a:cubicBezTo>
                    <a:cubicBezTo>
                      <a:pt x="14" y="407"/>
                      <a:pt x="13" y="405"/>
                      <a:pt x="11" y="404"/>
                    </a:cubicBezTo>
                    <a:cubicBezTo>
                      <a:pt x="11" y="404"/>
                      <a:pt x="11" y="404"/>
                      <a:pt x="11" y="404"/>
                    </a:cubicBezTo>
                    <a:cubicBezTo>
                      <a:pt x="9" y="407"/>
                      <a:pt x="9" y="407"/>
                      <a:pt x="9" y="407"/>
                    </a:cubicBezTo>
                    <a:cubicBezTo>
                      <a:pt x="13" y="407"/>
                      <a:pt x="13" y="407"/>
                      <a:pt x="13" y="407"/>
                    </a:cubicBezTo>
                    <a:cubicBezTo>
                      <a:pt x="12" y="390"/>
                      <a:pt x="12" y="390"/>
                      <a:pt x="12" y="390"/>
                    </a:cubicBezTo>
                    <a:cubicBezTo>
                      <a:pt x="12" y="389"/>
                      <a:pt x="11" y="388"/>
                      <a:pt x="10" y="387"/>
                    </a:cubicBezTo>
                    <a:cubicBezTo>
                      <a:pt x="8" y="386"/>
                      <a:pt x="8" y="386"/>
                      <a:pt x="8" y="386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9" y="392"/>
                      <a:pt x="9" y="392"/>
                      <a:pt x="9" y="392"/>
                    </a:cubicBezTo>
                    <a:cubicBezTo>
                      <a:pt x="10" y="391"/>
                      <a:pt x="10" y="390"/>
                      <a:pt x="10" y="390"/>
                    </a:cubicBezTo>
                    <a:cubicBezTo>
                      <a:pt x="10" y="390"/>
                      <a:pt x="10" y="390"/>
                      <a:pt x="10" y="390"/>
                    </a:cubicBezTo>
                    <a:cubicBezTo>
                      <a:pt x="10" y="389"/>
                      <a:pt x="10" y="389"/>
                      <a:pt x="10" y="389"/>
                    </a:cubicBezTo>
                    <a:cubicBezTo>
                      <a:pt x="10" y="388"/>
                      <a:pt x="10" y="387"/>
                      <a:pt x="10" y="386"/>
                    </a:cubicBezTo>
                    <a:cubicBezTo>
                      <a:pt x="10" y="383"/>
                      <a:pt x="9" y="381"/>
                      <a:pt x="9" y="378"/>
                    </a:cubicBezTo>
                    <a:cubicBezTo>
                      <a:pt x="9" y="377"/>
                      <a:pt x="9" y="376"/>
                      <a:pt x="9" y="375"/>
                    </a:cubicBezTo>
                    <a:cubicBezTo>
                      <a:pt x="9" y="375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6" y="374"/>
                      <a:pt x="6" y="374"/>
                      <a:pt x="6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6" y="374"/>
                      <a:pt x="6" y="374"/>
                      <a:pt x="6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8" y="376"/>
                      <a:pt x="8" y="376"/>
                      <a:pt x="8" y="376"/>
                    </a:cubicBezTo>
                    <a:cubicBezTo>
                      <a:pt x="9" y="375"/>
                      <a:pt x="9" y="375"/>
                      <a:pt x="9" y="374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8" y="376"/>
                      <a:pt x="8" y="376"/>
                      <a:pt x="8" y="376"/>
                    </a:cubicBezTo>
                    <a:cubicBezTo>
                      <a:pt x="9" y="375"/>
                      <a:pt x="9" y="374"/>
                      <a:pt x="9" y="373"/>
                    </a:cubicBezTo>
                    <a:cubicBezTo>
                      <a:pt x="9" y="372"/>
                      <a:pt x="8" y="371"/>
                      <a:pt x="7" y="370"/>
                    </a:cubicBezTo>
                    <a:cubicBezTo>
                      <a:pt x="7" y="370"/>
                      <a:pt x="7" y="370"/>
                      <a:pt x="7" y="370"/>
                    </a:cubicBezTo>
                    <a:cubicBezTo>
                      <a:pt x="5" y="373"/>
                      <a:pt x="5" y="373"/>
                      <a:pt x="5" y="373"/>
                    </a:cubicBezTo>
                    <a:cubicBezTo>
                      <a:pt x="9" y="375"/>
                      <a:pt x="9" y="375"/>
                      <a:pt x="9" y="375"/>
                    </a:cubicBezTo>
                    <a:cubicBezTo>
                      <a:pt x="13" y="362"/>
                      <a:pt x="13" y="362"/>
                      <a:pt x="13" y="362"/>
                    </a:cubicBezTo>
                    <a:cubicBezTo>
                      <a:pt x="13" y="360"/>
                      <a:pt x="12" y="358"/>
                      <a:pt x="11" y="357"/>
                    </a:cubicBezTo>
                    <a:cubicBezTo>
                      <a:pt x="9" y="356"/>
                      <a:pt x="9" y="356"/>
                      <a:pt x="9" y="356"/>
                    </a:cubicBezTo>
                    <a:cubicBezTo>
                      <a:pt x="7" y="360"/>
                      <a:pt x="7" y="360"/>
                      <a:pt x="7" y="360"/>
                    </a:cubicBezTo>
                    <a:cubicBezTo>
                      <a:pt x="11" y="361"/>
                      <a:pt x="11" y="361"/>
                      <a:pt x="11" y="361"/>
                    </a:cubicBezTo>
                    <a:cubicBezTo>
                      <a:pt x="15" y="348"/>
                      <a:pt x="15" y="348"/>
                      <a:pt x="15" y="348"/>
                    </a:cubicBezTo>
                    <a:cubicBezTo>
                      <a:pt x="16" y="346"/>
                      <a:pt x="15" y="344"/>
                      <a:pt x="13" y="343"/>
                    </a:cubicBezTo>
                    <a:cubicBezTo>
                      <a:pt x="11" y="342"/>
                      <a:pt x="11" y="342"/>
                      <a:pt x="11" y="342"/>
                    </a:cubicBezTo>
                    <a:cubicBezTo>
                      <a:pt x="16" y="330"/>
                      <a:pt x="16" y="330"/>
                      <a:pt x="16" y="330"/>
                    </a:cubicBezTo>
                    <a:cubicBezTo>
                      <a:pt x="17" y="328"/>
                      <a:pt x="17" y="326"/>
                      <a:pt x="15" y="325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1" y="328"/>
                      <a:pt x="11" y="328"/>
                      <a:pt x="11" y="328"/>
                    </a:cubicBezTo>
                    <a:cubicBezTo>
                      <a:pt x="15" y="329"/>
                      <a:pt x="15" y="329"/>
                      <a:pt x="15" y="329"/>
                    </a:cubicBezTo>
                    <a:cubicBezTo>
                      <a:pt x="19" y="320"/>
                      <a:pt x="19" y="320"/>
                      <a:pt x="19" y="320"/>
                    </a:cubicBezTo>
                    <a:cubicBezTo>
                      <a:pt x="20" y="318"/>
                      <a:pt x="20" y="316"/>
                      <a:pt x="18" y="315"/>
                    </a:cubicBezTo>
                    <a:cubicBezTo>
                      <a:pt x="17" y="314"/>
                      <a:pt x="17" y="314"/>
                      <a:pt x="17" y="314"/>
                    </a:cubicBezTo>
                    <a:cubicBezTo>
                      <a:pt x="15" y="318"/>
                      <a:pt x="15" y="318"/>
                      <a:pt x="15" y="318"/>
                    </a:cubicBezTo>
                    <a:cubicBezTo>
                      <a:pt x="19" y="318"/>
                      <a:pt x="19" y="318"/>
                      <a:pt x="19" y="318"/>
                    </a:cubicBezTo>
                    <a:cubicBezTo>
                      <a:pt x="22" y="304"/>
                      <a:pt x="22" y="304"/>
                      <a:pt x="22" y="304"/>
                    </a:cubicBezTo>
                    <a:cubicBezTo>
                      <a:pt x="22" y="302"/>
                      <a:pt x="21" y="301"/>
                      <a:pt x="20" y="300"/>
                    </a:cubicBezTo>
                    <a:cubicBezTo>
                      <a:pt x="18" y="299"/>
                      <a:pt x="18" y="299"/>
                      <a:pt x="18" y="299"/>
                    </a:cubicBezTo>
                    <a:cubicBezTo>
                      <a:pt x="16" y="302"/>
                      <a:pt x="16" y="302"/>
                      <a:pt x="16" y="302"/>
                    </a:cubicBezTo>
                    <a:cubicBezTo>
                      <a:pt x="19" y="305"/>
                      <a:pt x="19" y="305"/>
                      <a:pt x="19" y="305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28" y="293"/>
                      <a:pt x="28" y="292"/>
                      <a:pt x="28" y="291"/>
                    </a:cubicBezTo>
                    <a:cubicBezTo>
                      <a:pt x="27" y="289"/>
                      <a:pt x="27" y="289"/>
                      <a:pt x="26" y="288"/>
                    </a:cubicBezTo>
                    <a:cubicBezTo>
                      <a:pt x="23" y="286"/>
                      <a:pt x="23" y="286"/>
                      <a:pt x="23" y="286"/>
                    </a:cubicBezTo>
                    <a:cubicBezTo>
                      <a:pt x="21" y="290"/>
                      <a:pt x="21" y="290"/>
                      <a:pt x="21" y="290"/>
                    </a:cubicBezTo>
                    <a:cubicBezTo>
                      <a:pt x="24" y="292"/>
                      <a:pt x="24" y="292"/>
                      <a:pt x="24" y="292"/>
                    </a:cubicBezTo>
                    <a:cubicBezTo>
                      <a:pt x="30" y="282"/>
                      <a:pt x="30" y="282"/>
                      <a:pt x="30" y="282"/>
                    </a:cubicBezTo>
                    <a:cubicBezTo>
                      <a:pt x="31" y="281"/>
                      <a:pt x="30" y="278"/>
                      <a:pt x="28" y="277"/>
                    </a:cubicBezTo>
                    <a:cubicBezTo>
                      <a:pt x="27" y="276"/>
                      <a:pt x="27" y="276"/>
                      <a:pt x="27" y="276"/>
                    </a:cubicBezTo>
                    <a:cubicBezTo>
                      <a:pt x="33" y="273"/>
                      <a:pt x="33" y="273"/>
                      <a:pt x="33" y="273"/>
                    </a:cubicBezTo>
                    <a:cubicBezTo>
                      <a:pt x="34" y="272"/>
                      <a:pt x="35" y="271"/>
                      <a:pt x="35" y="269"/>
                    </a:cubicBezTo>
                    <a:cubicBezTo>
                      <a:pt x="35" y="268"/>
                      <a:pt x="34" y="267"/>
                      <a:pt x="33" y="266"/>
                    </a:cubicBezTo>
                    <a:cubicBezTo>
                      <a:pt x="31" y="264"/>
                      <a:pt x="31" y="264"/>
                      <a:pt x="31" y="264"/>
                    </a:cubicBezTo>
                    <a:cubicBezTo>
                      <a:pt x="29" y="268"/>
                      <a:pt x="29" y="268"/>
                      <a:pt x="29" y="268"/>
                    </a:cubicBezTo>
                    <a:cubicBezTo>
                      <a:pt x="32" y="269"/>
                      <a:pt x="32" y="269"/>
                      <a:pt x="32" y="269"/>
                    </a:cubicBezTo>
                    <a:cubicBezTo>
                      <a:pt x="35" y="258"/>
                      <a:pt x="35" y="258"/>
                      <a:pt x="35" y="258"/>
                    </a:cubicBezTo>
                    <a:cubicBezTo>
                      <a:pt x="36" y="256"/>
                      <a:pt x="35" y="254"/>
                      <a:pt x="34" y="253"/>
                    </a:cubicBezTo>
                    <a:cubicBezTo>
                      <a:pt x="33" y="253"/>
                      <a:pt x="33" y="253"/>
                      <a:pt x="33" y="253"/>
                    </a:cubicBezTo>
                    <a:cubicBezTo>
                      <a:pt x="40" y="246"/>
                      <a:pt x="40" y="246"/>
                      <a:pt x="40" y="246"/>
                    </a:cubicBezTo>
                    <a:cubicBezTo>
                      <a:pt x="41" y="245"/>
                      <a:pt x="41" y="244"/>
                      <a:pt x="41" y="243"/>
                    </a:cubicBezTo>
                    <a:cubicBezTo>
                      <a:pt x="41" y="242"/>
                      <a:pt x="40" y="240"/>
                      <a:pt x="39" y="240"/>
                    </a:cubicBezTo>
                    <a:cubicBezTo>
                      <a:pt x="38" y="239"/>
                      <a:pt x="38" y="239"/>
                      <a:pt x="38" y="239"/>
                    </a:cubicBezTo>
                    <a:cubicBezTo>
                      <a:pt x="36" y="242"/>
                      <a:pt x="36" y="242"/>
                      <a:pt x="36" y="242"/>
                    </a:cubicBezTo>
                    <a:cubicBezTo>
                      <a:pt x="39" y="245"/>
                      <a:pt x="39" y="245"/>
                      <a:pt x="39" y="245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40" y="242"/>
                      <a:pt x="47" y="230"/>
                      <a:pt x="47" y="230"/>
                    </a:cubicBezTo>
                    <a:cubicBezTo>
                      <a:pt x="48" y="228"/>
                      <a:pt x="48" y="225"/>
                      <a:pt x="46" y="224"/>
                    </a:cubicBezTo>
                    <a:cubicBezTo>
                      <a:pt x="45" y="223"/>
                      <a:pt x="45" y="223"/>
                      <a:pt x="45" y="223"/>
                    </a:cubicBezTo>
                    <a:cubicBezTo>
                      <a:pt x="43" y="227"/>
                      <a:pt x="43" y="227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54" y="216"/>
                      <a:pt x="54" y="216"/>
                      <a:pt x="54" y="216"/>
                    </a:cubicBezTo>
                    <a:cubicBezTo>
                      <a:pt x="55" y="215"/>
                      <a:pt x="55" y="214"/>
                      <a:pt x="55" y="213"/>
                    </a:cubicBezTo>
                    <a:cubicBezTo>
                      <a:pt x="54" y="212"/>
                      <a:pt x="54" y="211"/>
                      <a:pt x="53" y="211"/>
                    </a:cubicBezTo>
                    <a:cubicBezTo>
                      <a:pt x="51" y="210"/>
                      <a:pt x="51" y="210"/>
                      <a:pt x="51" y="210"/>
                    </a:cubicBezTo>
                    <a:cubicBezTo>
                      <a:pt x="49" y="213"/>
                      <a:pt x="49" y="213"/>
                      <a:pt x="49" y="213"/>
                    </a:cubicBezTo>
                    <a:cubicBezTo>
                      <a:pt x="52" y="216"/>
                      <a:pt x="52" y="216"/>
                      <a:pt x="52" y="216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63" y="205"/>
                      <a:pt x="64" y="204"/>
                      <a:pt x="63" y="203"/>
                    </a:cubicBezTo>
                    <a:cubicBezTo>
                      <a:pt x="63" y="201"/>
                      <a:pt x="63" y="200"/>
                      <a:pt x="62" y="200"/>
                    </a:cubicBezTo>
                    <a:cubicBezTo>
                      <a:pt x="60" y="199"/>
                      <a:pt x="60" y="199"/>
                      <a:pt x="60" y="199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1" y="191"/>
                      <a:pt x="72" y="190"/>
                      <a:pt x="72" y="189"/>
                    </a:cubicBezTo>
                    <a:cubicBezTo>
                      <a:pt x="72" y="187"/>
                      <a:pt x="71" y="186"/>
                      <a:pt x="70" y="185"/>
                    </a:cubicBezTo>
                    <a:cubicBezTo>
                      <a:pt x="66" y="183"/>
                      <a:pt x="66" y="183"/>
                      <a:pt x="66" y="183"/>
                    </a:cubicBezTo>
                    <a:cubicBezTo>
                      <a:pt x="64" y="187"/>
                      <a:pt x="64" y="187"/>
                      <a:pt x="64" y="187"/>
                    </a:cubicBezTo>
                    <a:cubicBezTo>
                      <a:pt x="67" y="189"/>
                      <a:pt x="67" y="189"/>
                      <a:pt x="67" y="189"/>
                    </a:cubicBezTo>
                    <a:cubicBezTo>
                      <a:pt x="77" y="177"/>
                      <a:pt x="77" y="177"/>
                      <a:pt x="77" y="177"/>
                    </a:cubicBezTo>
                    <a:cubicBezTo>
                      <a:pt x="78" y="177"/>
                      <a:pt x="78" y="175"/>
                      <a:pt x="78" y="174"/>
                    </a:cubicBezTo>
                    <a:cubicBezTo>
                      <a:pt x="78" y="173"/>
                      <a:pt x="77" y="172"/>
                      <a:pt x="76" y="171"/>
                    </a:cubicBezTo>
                    <a:cubicBezTo>
                      <a:pt x="75" y="171"/>
                      <a:pt x="75" y="171"/>
                      <a:pt x="75" y="171"/>
                    </a:cubicBezTo>
                    <a:cubicBezTo>
                      <a:pt x="73" y="174"/>
                      <a:pt x="73" y="174"/>
                      <a:pt x="73" y="174"/>
                    </a:cubicBezTo>
                    <a:cubicBezTo>
                      <a:pt x="76" y="177"/>
                      <a:pt x="76" y="177"/>
                      <a:pt x="76" y="177"/>
                    </a:cubicBezTo>
                    <a:cubicBezTo>
                      <a:pt x="84" y="168"/>
                      <a:pt x="84" y="168"/>
                      <a:pt x="84" y="168"/>
                    </a:cubicBezTo>
                    <a:cubicBezTo>
                      <a:pt x="85" y="168"/>
                      <a:pt x="85" y="166"/>
                      <a:pt x="85" y="165"/>
                    </a:cubicBezTo>
                    <a:cubicBezTo>
                      <a:pt x="85" y="164"/>
                      <a:pt x="84" y="163"/>
                      <a:pt x="83" y="162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0" y="165"/>
                      <a:pt x="80" y="165"/>
                      <a:pt x="80" y="165"/>
                    </a:cubicBezTo>
                    <a:cubicBezTo>
                      <a:pt x="83" y="167"/>
                      <a:pt x="83" y="167"/>
                      <a:pt x="83" y="167"/>
                    </a:cubicBezTo>
                    <a:cubicBezTo>
                      <a:pt x="94" y="154"/>
                      <a:pt x="94" y="154"/>
                      <a:pt x="94" y="154"/>
                    </a:cubicBezTo>
                    <a:cubicBezTo>
                      <a:pt x="95" y="153"/>
                      <a:pt x="95" y="152"/>
                      <a:pt x="95" y="151"/>
                    </a:cubicBezTo>
                    <a:cubicBezTo>
                      <a:pt x="95" y="150"/>
                      <a:pt x="94" y="149"/>
                      <a:pt x="93" y="148"/>
                    </a:cubicBezTo>
                    <a:cubicBezTo>
                      <a:pt x="89" y="146"/>
                      <a:pt x="89" y="146"/>
                      <a:pt x="89" y="146"/>
                    </a:cubicBezTo>
                    <a:cubicBezTo>
                      <a:pt x="87" y="149"/>
                      <a:pt x="87" y="149"/>
                      <a:pt x="87" y="149"/>
                    </a:cubicBezTo>
                    <a:cubicBezTo>
                      <a:pt x="90" y="151"/>
                      <a:pt x="90" y="151"/>
                      <a:pt x="90" y="151"/>
                    </a:cubicBezTo>
                    <a:cubicBezTo>
                      <a:pt x="87" y="149"/>
                      <a:pt x="87" y="149"/>
                      <a:pt x="87" y="149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90" y="152"/>
                      <a:pt x="90" y="152"/>
                      <a:pt x="90" y="151"/>
                    </a:cubicBezTo>
                    <a:cubicBezTo>
                      <a:pt x="87" y="149"/>
                      <a:pt x="87" y="149"/>
                      <a:pt x="87" y="149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7" y="150"/>
                      <a:pt x="87" y="150"/>
                      <a:pt x="87" y="150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89" y="152"/>
                      <a:pt x="90" y="152"/>
                      <a:pt x="90" y="151"/>
                    </a:cubicBezTo>
                    <a:cubicBezTo>
                      <a:pt x="92" y="150"/>
                      <a:pt x="95" y="148"/>
                      <a:pt x="99" y="146"/>
                    </a:cubicBezTo>
                    <a:cubicBezTo>
                      <a:pt x="102" y="144"/>
                      <a:pt x="104" y="143"/>
                      <a:pt x="104" y="143"/>
                    </a:cubicBezTo>
                    <a:cubicBezTo>
                      <a:pt x="106" y="142"/>
                      <a:pt x="106" y="141"/>
                      <a:pt x="106" y="139"/>
                    </a:cubicBezTo>
                    <a:cubicBezTo>
                      <a:pt x="106" y="138"/>
                      <a:pt x="106" y="136"/>
                      <a:pt x="104" y="136"/>
                    </a:cubicBezTo>
                    <a:cubicBezTo>
                      <a:pt x="103" y="135"/>
                      <a:pt x="103" y="135"/>
                      <a:pt x="103" y="135"/>
                    </a:cubicBezTo>
                    <a:cubicBezTo>
                      <a:pt x="101" y="138"/>
                      <a:pt x="101" y="138"/>
                      <a:pt x="101" y="138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12" y="128"/>
                      <a:pt x="112" y="128"/>
                      <a:pt x="112" y="128"/>
                    </a:cubicBezTo>
                    <a:cubicBezTo>
                      <a:pt x="113" y="128"/>
                      <a:pt x="113" y="126"/>
                      <a:pt x="113" y="125"/>
                    </a:cubicBezTo>
                    <a:cubicBezTo>
                      <a:pt x="113" y="124"/>
                      <a:pt x="112" y="123"/>
                      <a:pt x="111" y="123"/>
                    </a:cubicBezTo>
                    <a:cubicBezTo>
                      <a:pt x="110" y="122"/>
                      <a:pt x="110" y="122"/>
                      <a:pt x="110" y="122"/>
                    </a:cubicBezTo>
                    <a:cubicBezTo>
                      <a:pt x="108" y="126"/>
                      <a:pt x="108" y="126"/>
                      <a:pt x="108" y="126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21" y="123"/>
                      <a:pt x="121" y="123"/>
                      <a:pt x="121" y="123"/>
                    </a:cubicBezTo>
                    <a:cubicBezTo>
                      <a:pt x="122" y="123"/>
                      <a:pt x="123" y="121"/>
                      <a:pt x="123" y="120"/>
                    </a:cubicBezTo>
                    <a:cubicBezTo>
                      <a:pt x="123" y="118"/>
                      <a:pt x="122" y="117"/>
                      <a:pt x="121" y="116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17" y="119"/>
                      <a:pt x="117" y="119"/>
                      <a:pt x="117" y="119"/>
                    </a:cubicBezTo>
                    <a:cubicBezTo>
                      <a:pt x="119" y="122"/>
                      <a:pt x="119" y="122"/>
                      <a:pt x="119" y="122"/>
                    </a:cubicBezTo>
                    <a:cubicBezTo>
                      <a:pt x="134" y="116"/>
                      <a:pt x="134" y="116"/>
                      <a:pt x="134" y="116"/>
                    </a:cubicBezTo>
                    <a:cubicBezTo>
                      <a:pt x="135" y="116"/>
                      <a:pt x="136" y="114"/>
                      <a:pt x="137" y="113"/>
                    </a:cubicBezTo>
                    <a:cubicBezTo>
                      <a:pt x="137" y="111"/>
                      <a:pt x="136" y="110"/>
                      <a:pt x="135" y="109"/>
                    </a:cubicBezTo>
                    <a:cubicBezTo>
                      <a:pt x="133" y="108"/>
                      <a:pt x="133" y="108"/>
                      <a:pt x="133" y="108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3" y="114"/>
                      <a:pt x="133" y="114"/>
                      <a:pt x="133" y="114"/>
                    </a:cubicBezTo>
                    <a:cubicBezTo>
                      <a:pt x="145" y="102"/>
                      <a:pt x="145" y="102"/>
                      <a:pt x="145" y="102"/>
                    </a:cubicBezTo>
                    <a:cubicBezTo>
                      <a:pt x="146" y="101"/>
                      <a:pt x="147" y="100"/>
                      <a:pt x="146" y="98"/>
                    </a:cubicBezTo>
                    <a:cubicBezTo>
                      <a:pt x="146" y="97"/>
                      <a:pt x="146" y="96"/>
                      <a:pt x="145" y="96"/>
                    </a:cubicBezTo>
                    <a:cubicBezTo>
                      <a:pt x="143" y="95"/>
                      <a:pt x="143" y="95"/>
                      <a:pt x="143" y="95"/>
                    </a:cubicBezTo>
                    <a:cubicBezTo>
                      <a:pt x="141" y="98"/>
                      <a:pt x="141" y="98"/>
                      <a:pt x="141" y="98"/>
                    </a:cubicBezTo>
                    <a:cubicBezTo>
                      <a:pt x="144" y="100"/>
                      <a:pt x="144" y="100"/>
                      <a:pt x="144" y="100"/>
                    </a:cubicBezTo>
                    <a:cubicBezTo>
                      <a:pt x="141" y="98"/>
                      <a:pt x="141" y="98"/>
                      <a:pt x="141" y="98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4" y="101"/>
                      <a:pt x="144" y="101"/>
                      <a:pt x="144" y="100"/>
                    </a:cubicBezTo>
                    <a:cubicBezTo>
                      <a:pt x="141" y="98"/>
                      <a:pt x="141" y="98"/>
                      <a:pt x="141" y="98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4" y="101"/>
                      <a:pt x="144" y="101"/>
                      <a:pt x="144" y="101"/>
                    </a:cubicBezTo>
                    <a:cubicBezTo>
                      <a:pt x="144" y="101"/>
                      <a:pt x="144" y="101"/>
                      <a:pt x="145" y="100"/>
                    </a:cubicBezTo>
                    <a:cubicBezTo>
                      <a:pt x="146" y="99"/>
                      <a:pt x="149" y="97"/>
                      <a:pt x="152" y="95"/>
                    </a:cubicBezTo>
                    <a:cubicBezTo>
                      <a:pt x="154" y="93"/>
                      <a:pt x="156" y="92"/>
                      <a:pt x="156" y="92"/>
                    </a:cubicBezTo>
                    <a:cubicBezTo>
                      <a:pt x="157" y="91"/>
                      <a:pt x="158" y="90"/>
                      <a:pt x="158" y="88"/>
                    </a:cubicBezTo>
                    <a:cubicBezTo>
                      <a:pt x="158" y="87"/>
                      <a:pt x="157" y="86"/>
                      <a:pt x="156" y="85"/>
                    </a:cubicBezTo>
                    <a:cubicBezTo>
                      <a:pt x="155" y="85"/>
                      <a:pt x="155" y="85"/>
                      <a:pt x="155" y="85"/>
                    </a:cubicBezTo>
                    <a:cubicBezTo>
                      <a:pt x="153" y="88"/>
                      <a:pt x="153" y="88"/>
                      <a:pt x="153" y="88"/>
                    </a:cubicBezTo>
                    <a:cubicBezTo>
                      <a:pt x="155" y="92"/>
                      <a:pt x="155" y="92"/>
                      <a:pt x="155" y="92"/>
                    </a:cubicBezTo>
                    <a:cubicBezTo>
                      <a:pt x="172" y="84"/>
                      <a:pt x="172" y="84"/>
                      <a:pt x="172" y="84"/>
                    </a:cubicBezTo>
                    <a:cubicBezTo>
                      <a:pt x="173" y="83"/>
                      <a:pt x="174" y="82"/>
                      <a:pt x="174" y="80"/>
                    </a:cubicBezTo>
                    <a:cubicBezTo>
                      <a:pt x="174" y="79"/>
                      <a:pt x="174" y="78"/>
                      <a:pt x="172" y="77"/>
                    </a:cubicBezTo>
                    <a:cubicBezTo>
                      <a:pt x="170" y="75"/>
                      <a:pt x="170" y="75"/>
                      <a:pt x="170" y="75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70" y="82"/>
                      <a:pt x="170" y="82"/>
                      <a:pt x="170" y="82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6" y="70"/>
                      <a:pt x="187" y="69"/>
                      <a:pt x="187" y="68"/>
                    </a:cubicBezTo>
                    <a:cubicBezTo>
                      <a:pt x="187" y="66"/>
                      <a:pt x="186" y="65"/>
                      <a:pt x="185" y="65"/>
                    </a:cubicBezTo>
                    <a:cubicBezTo>
                      <a:pt x="183" y="64"/>
                      <a:pt x="183" y="64"/>
                      <a:pt x="183" y="64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85" y="69"/>
                      <a:pt x="185" y="69"/>
                      <a:pt x="185" y="69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84" y="70"/>
                      <a:pt x="184" y="70"/>
                      <a:pt x="184" y="70"/>
                    </a:cubicBezTo>
                    <a:cubicBezTo>
                      <a:pt x="184" y="70"/>
                      <a:pt x="184" y="70"/>
                      <a:pt x="185" y="69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84" y="70"/>
                      <a:pt x="184" y="70"/>
                      <a:pt x="184" y="70"/>
                    </a:cubicBezTo>
                    <a:cubicBezTo>
                      <a:pt x="182" y="68"/>
                      <a:pt x="182" y="68"/>
                      <a:pt x="182" y="68"/>
                    </a:cubicBezTo>
                    <a:cubicBezTo>
                      <a:pt x="183" y="70"/>
                      <a:pt x="183" y="70"/>
                      <a:pt x="183" y="70"/>
                    </a:cubicBezTo>
                    <a:cubicBezTo>
                      <a:pt x="184" y="70"/>
                      <a:pt x="184" y="70"/>
                      <a:pt x="184" y="70"/>
                    </a:cubicBezTo>
                    <a:cubicBezTo>
                      <a:pt x="182" y="68"/>
                      <a:pt x="182" y="68"/>
                      <a:pt x="182" y="68"/>
                    </a:cubicBezTo>
                    <a:cubicBezTo>
                      <a:pt x="183" y="70"/>
                      <a:pt x="183" y="70"/>
                      <a:pt x="183" y="70"/>
                    </a:cubicBezTo>
                    <a:cubicBezTo>
                      <a:pt x="183" y="70"/>
                      <a:pt x="183" y="70"/>
                      <a:pt x="183" y="70"/>
                    </a:cubicBezTo>
                    <a:cubicBezTo>
                      <a:pt x="184" y="70"/>
                      <a:pt x="184" y="70"/>
                      <a:pt x="185" y="70"/>
                    </a:cubicBezTo>
                    <a:cubicBezTo>
                      <a:pt x="187" y="69"/>
                      <a:pt x="191" y="67"/>
                      <a:pt x="194" y="65"/>
                    </a:cubicBezTo>
                    <a:cubicBezTo>
                      <a:pt x="198" y="64"/>
                      <a:pt x="201" y="62"/>
                      <a:pt x="201" y="62"/>
                    </a:cubicBezTo>
                    <a:cubicBezTo>
                      <a:pt x="202" y="62"/>
                      <a:pt x="203" y="60"/>
                      <a:pt x="203" y="59"/>
                    </a:cubicBezTo>
                    <a:cubicBezTo>
                      <a:pt x="204" y="57"/>
                      <a:pt x="203" y="56"/>
                      <a:pt x="202" y="55"/>
                    </a:cubicBezTo>
                    <a:cubicBezTo>
                      <a:pt x="197" y="52"/>
                      <a:pt x="197" y="52"/>
                      <a:pt x="197" y="52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8" y="58"/>
                      <a:pt x="198" y="58"/>
                      <a:pt x="198" y="58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7" y="59"/>
                      <a:pt x="197" y="59"/>
                      <a:pt x="197" y="59"/>
                    </a:cubicBezTo>
                    <a:cubicBezTo>
                      <a:pt x="197" y="58"/>
                      <a:pt x="197" y="58"/>
                      <a:pt x="198" y="58"/>
                    </a:cubicBezTo>
                    <a:cubicBezTo>
                      <a:pt x="194" y="55"/>
                      <a:pt x="194" y="55"/>
                      <a:pt x="194" y="55"/>
                    </a:cubicBezTo>
                    <a:cubicBezTo>
                      <a:pt x="197" y="59"/>
                      <a:pt x="197" y="59"/>
                      <a:pt x="197" y="59"/>
                    </a:cubicBezTo>
                    <a:cubicBezTo>
                      <a:pt x="195" y="56"/>
                      <a:pt x="195" y="56"/>
                      <a:pt x="195" y="56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7" y="59"/>
                    </a:cubicBezTo>
                    <a:cubicBezTo>
                      <a:pt x="195" y="56"/>
                      <a:pt x="195" y="56"/>
                      <a:pt x="195" y="56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7"/>
                      <a:pt x="195" y="57"/>
                      <a:pt x="195" y="57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5" y="57"/>
                      <a:pt x="195" y="57"/>
                      <a:pt x="195" y="57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6" y="59"/>
                      <a:pt x="197" y="59"/>
                      <a:pt x="197" y="59"/>
                    </a:cubicBezTo>
                    <a:cubicBezTo>
                      <a:pt x="199" y="58"/>
                      <a:pt x="203" y="57"/>
                      <a:pt x="207" y="56"/>
                    </a:cubicBezTo>
                    <a:cubicBezTo>
                      <a:pt x="209" y="55"/>
                      <a:pt x="211" y="54"/>
                      <a:pt x="212" y="54"/>
                    </a:cubicBezTo>
                    <a:cubicBezTo>
                      <a:pt x="213" y="54"/>
                      <a:pt x="213" y="54"/>
                      <a:pt x="214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216" y="52"/>
                      <a:pt x="216" y="52"/>
                      <a:pt x="216" y="52"/>
                    </a:cubicBezTo>
                    <a:cubicBezTo>
                      <a:pt x="217" y="51"/>
                      <a:pt x="217" y="50"/>
                      <a:pt x="217" y="49"/>
                    </a:cubicBezTo>
                    <a:cubicBezTo>
                      <a:pt x="217" y="47"/>
                      <a:pt x="216" y="47"/>
                      <a:pt x="215" y="46"/>
                    </a:cubicBezTo>
                    <a:cubicBezTo>
                      <a:pt x="213" y="45"/>
                      <a:pt x="213" y="45"/>
                      <a:pt x="213" y="45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5" y="50"/>
                      <a:pt x="215" y="50"/>
                      <a:pt x="215" y="50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4" y="51"/>
                      <a:pt x="214" y="51"/>
                      <a:pt x="215" y="50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4" y="52"/>
                      <a:pt x="214" y="52"/>
                      <a:pt x="214" y="52"/>
                    </a:cubicBezTo>
                    <a:cubicBezTo>
                      <a:pt x="212" y="49"/>
                      <a:pt x="212" y="49"/>
                      <a:pt x="212" y="49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3" y="52"/>
                      <a:pt x="214" y="52"/>
                    </a:cubicBezTo>
                    <a:cubicBezTo>
                      <a:pt x="212" y="49"/>
                      <a:pt x="212" y="49"/>
                      <a:pt x="212" y="49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2" y="50"/>
                      <a:pt x="212" y="50"/>
                      <a:pt x="212" y="50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2" y="50"/>
                      <a:pt x="212" y="50"/>
                      <a:pt x="212" y="50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3" y="52"/>
                      <a:pt x="213" y="52"/>
                    </a:cubicBezTo>
                    <a:cubicBezTo>
                      <a:pt x="213" y="52"/>
                      <a:pt x="215" y="51"/>
                      <a:pt x="216" y="51"/>
                    </a:cubicBezTo>
                    <a:cubicBezTo>
                      <a:pt x="219" y="50"/>
                      <a:pt x="222" y="50"/>
                      <a:pt x="224" y="49"/>
                    </a:cubicBezTo>
                    <a:cubicBezTo>
                      <a:pt x="225" y="49"/>
                      <a:pt x="227" y="49"/>
                      <a:pt x="227" y="48"/>
                    </a:cubicBezTo>
                    <a:cubicBezTo>
                      <a:pt x="228" y="48"/>
                      <a:pt x="228" y="48"/>
                      <a:pt x="228" y="48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30" y="48"/>
                      <a:pt x="230" y="48"/>
                      <a:pt x="230" y="48"/>
                    </a:cubicBezTo>
                    <a:cubicBezTo>
                      <a:pt x="230" y="47"/>
                      <a:pt x="230" y="47"/>
                      <a:pt x="230" y="47"/>
                    </a:cubicBezTo>
                    <a:cubicBezTo>
                      <a:pt x="231" y="47"/>
                      <a:pt x="231" y="47"/>
                      <a:pt x="231" y="46"/>
                    </a:cubicBezTo>
                    <a:cubicBezTo>
                      <a:pt x="232" y="45"/>
                      <a:pt x="232" y="44"/>
                      <a:pt x="232" y="43"/>
                    </a:cubicBezTo>
                    <a:cubicBezTo>
                      <a:pt x="231" y="42"/>
                      <a:pt x="231" y="41"/>
                      <a:pt x="230" y="41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6" y="43"/>
                      <a:pt x="226" y="43"/>
                      <a:pt x="226" y="43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5" y="44"/>
                      <a:pt x="225" y="44"/>
                      <a:pt x="225" y="44"/>
                    </a:cubicBezTo>
                    <a:cubicBezTo>
                      <a:pt x="225" y="44"/>
                      <a:pt x="225" y="44"/>
                      <a:pt x="226" y="43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5" y="44"/>
                      <a:pt x="225" y="44"/>
                      <a:pt x="225" y="44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4" y="44"/>
                      <a:pt x="224" y="44"/>
                      <a:pt x="225" y="44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4" y="45"/>
                      <a:pt x="224" y="45"/>
                      <a:pt x="224" y="45"/>
                    </a:cubicBezTo>
                    <a:cubicBezTo>
                      <a:pt x="222" y="41"/>
                      <a:pt x="222" y="41"/>
                      <a:pt x="222" y="41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3" y="43"/>
                      <a:pt x="223" y="43"/>
                      <a:pt x="223" y="43"/>
                    </a:cubicBezTo>
                    <a:cubicBezTo>
                      <a:pt x="223" y="45"/>
                      <a:pt x="223" y="45"/>
                      <a:pt x="223" y="45"/>
                    </a:cubicBezTo>
                    <a:cubicBezTo>
                      <a:pt x="224" y="45"/>
                      <a:pt x="229" y="44"/>
                      <a:pt x="233" y="42"/>
                    </a:cubicBezTo>
                    <a:cubicBezTo>
                      <a:pt x="236" y="42"/>
                      <a:pt x="238" y="41"/>
                      <a:pt x="240" y="41"/>
                    </a:cubicBezTo>
                    <a:cubicBezTo>
                      <a:pt x="241" y="40"/>
                      <a:pt x="241" y="40"/>
                      <a:pt x="242" y="40"/>
                    </a:cubicBezTo>
                    <a:cubicBezTo>
                      <a:pt x="243" y="40"/>
                      <a:pt x="243" y="40"/>
                      <a:pt x="243" y="40"/>
                    </a:cubicBezTo>
                    <a:cubicBezTo>
                      <a:pt x="243" y="39"/>
                      <a:pt x="243" y="39"/>
                      <a:pt x="243" y="39"/>
                    </a:cubicBezTo>
                    <a:cubicBezTo>
                      <a:pt x="244" y="39"/>
                      <a:pt x="244" y="39"/>
                      <a:pt x="244" y="39"/>
                    </a:cubicBezTo>
                    <a:cubicBezTo>
                      <a:pt x="244" y="39"/>
                      <a:pt x="244" y="39"/>
                      <a:pt x="245" y="38"/>
                    </a:cubicBezTo>
                    <a:cubicBezTo>
                      <a:pt x="246" y="37"/>
                      <a:pt x="246" y="36"/>
                      <a:pt x="245" y="35"/>
                    </a:cubicBezTo>
                    <a:cubicBezTo>
                      <a:pt x="245" y="34"/>
                      <a:pt x="245" y="33"/>
                      <a:pt x="244" y="33"/>
                    </a:cubicBezTo>
                    <a:cubicBezTo>
                      <a:pt x="242" y="31"/>
                      <a:pt x="242" y="31"/>
                      <a:pt x="242" y="31"/>
                    </a:cubicBezTo>
                    <a:cubicBezTo>
                      <a:pt x="240" y="35"/>
                      <a:pt x="240" y="35"/>
                      <a:pt x="240" y="35"/>
                    </a:cubicBezTo>
                    <a:cubicBezTo>
                      <a:pt x="240" y="39"/>
                      <a:pt x="240" y="39"/>
                      <a:pt x="240" y="39"/>
                    </a:cubicBezTo>
                    <a:cubicBezTo>
                      <a:pt x="240" y="39"/>
                      <a:pt x="245" y="38"/>
                      <a:pt x="249" y="37"/>
                    </a:cubicBezTo>
                    <a:cubicBezTo>
                      <a:pt x="251" y="37"/>
                      <a:pt x="253" y="36"/>
                      <a:pt x="255" y="36"/>
                    </a:cubicBezTo>
                    <a:cubicBezTo>
                      <a:pt x="256" y="36"/>
                      <a:pt x="257" y="36"/>
                      <a:pt x="257" y="36"/>
                    </a:cubicBezTo>
                    <a:cubicBezTo>
                      <a:pt x="258" y="35"/>
                      <a:pt x="258" y="35"/>
                      <a:pt x="258" y="35"/>
                    </a:cubicBezTo>
                    <a:cubicBezTo>
                      <a:pt x="259" y="35"/>
                      <a:pt x="259" y="35"/>
                      <a:pt x="259" y="35"/>
                    </a:cubicBezTo>
                    <a:cubicBezTo>
                      <a:pt x="259" y="35"/>
                      <a:pt x="259" y="35"/>
                      <a:pt x="259" y="35"/>
                    </a:cubicBezTo>
                    <a:cubicBezTo>
                      <a:pt x="259" y="35"/>
                      <a:pt x="260" y="35"/>
                      <a:pt x="261" y="34"/>
                    </a:cubicBezTo>
                    <a:cubicBezTo>
                      <a:pt x="262" y="32"/>
                      <a:pt x="261" y="29"/>
                      <a:pt x="259" y="28"/>
                    </a:cubicBezTo>
                    <a:cubicBezTo>
                      <a:pt x="253" y="24"/>
                      <a:pt x="253" y="24"/>
                      <a:pt x="253" y="24"/>
                    </a:cubicBezTo>
                    <a:cubicBezTo>
                      <a:pt x="251" y="28"/>
                      <a:pt x="251" y="28"/>
                      <a:pt x="251" y="28"/>
                    </a:cubicBezTo>
                    <a:cubicBezTo>
                      <a:pt x="252" y="32"/>
                      <a:pt x="252" y="32"/>
                      <a:pt x="252" y="32"/>
                    </a:cubicBezTo>
                    <a:cubicBezTo>
                      <a:pt x="271" y="29"/>
                      <a:pt x="271" y="29"/>
                      <a:pt x="271" y="29"/>
                    </a:cubicBezTo>
                    <a:cubicBezTo>
                      <a:pt x="273" y="29"/>
                      <a:pt x="274" y="28"/>
                      <a:pt x="275" y="26"/>
                    </a:cubicBezTo>
                    <a:cubicBezTo>
                      <a:pt x="275" y="25"/>
                      <a:pt x="274" y="23"/>
                      <a:pt x="273" y="22"/>
                    </a:cubicBezTo>
                    <a:cubicBezTo>
                      <a:pt x="270" y="21"/>
                      <a:pt x="270" y="21"/>
                      <a:pt x="270" y="21"/>
                    </a:cubicBezTo>
                    <a:cubicBezTo>
                      <a:pt x="268" y="24"/>
                      <a:pt x="268" y="24"/>
                      <a:pt x="268" y="24"/>
                    </a:cubicBezTo>
                    <a:cubicBezTo>
                      <a:pt x="269" y="28"/>
                      <a:pt x="269" y="28"/>
                      <a:pt x="269" y="28"/>
                    </a:cubicBezTo>
                    <a:cubicBezTo>
                      <a:pt x="285" y="25"/>
                      <a:pt x="285" y="25"/>
                      <a:pt x="285" y="25"/>
                    </a:cubicBezTo>
                    <a:cubicBezTo>
                      <a:pt x="287" y="25"/>
                      <a:pt x="288" y="23"/>
                      <a:pt x="288" y="22"/>
                    </a:cubicBezTo>
                    <a:cubicBezTo>
                      <a:pt x="288" y="20"/>
                      <a:pt x="288" y="19"/>
                      <a:pt x="286" y="18"/>
                    </a:cubicBezTo>
                    <a:cubicBezTo>
                      <a:pt x="284" y="16"/>
                      <a:pt x="284" y="16"/>
                      <a:pt x="284" y="16"/>
                    </a:cubicBezTo>
                    <a:cubicBezTo>
                      <a:pt x="282" y="20"/>
                      <a:pt x="282" y="20"/>
                      <a:pt x="282" y="20"/>
                    </a:cubicBezTo>
                    <a:cubicBezTo>
                      <a:pt x="283" y="24"/>
                      <a:pt x="283" y="24"/>
                      <a:pt x="283" y="24"/>
                    </a:cubicBezTo>
                    <a:cubicBezTo>
                      <a:pt x="302" y="20"/>
                      <a:pt x="302" y="20"/>
                      <a:pt x="302" y="20"/>
                    </a:cubicBezTo>
                    <a:cubicBezTo>
                      <a:pt x="304" y="20"/>
                      <a:pt x="305" y="18"/>
                      <a:pt x="305" y="17"/>
                    </a:cubicBezTo>
                    <a:cubicBezTo>
                      <a:pt x="306" y="15"/>
                      <a:pt x="305" y="14"/>
                      <a:pt x="304" y="13"/>
                    </a:cubicBezTo>
                    <a:cubicBezTo>
                      <a:pt x="303" y="12"/>
                      <a:pt x="303" y="12"/>
                      <a:pt x="303" y="12"/>
                    </a:cubicBezTo>
                    <a:cubicBezTo>
                      <a:pt x="301" y="16"/>
                      <a:pt x="301" y="16"/>
                      <a:pt x="301" y="16"/>
                    </a:cubicBezTo>
                    <a:cubicBezTo>
                      <a:pt x="302" y="20"/>
                      <a:pt x="302" y="20"/>
                      <a:pt x="302" y="20"/>
                    </a:cubicBezTo>
                    <a:cubicBezTo>
                      <a:pt x="319" y="15"/>
                      <a:pt x="319" y="15"/>
                      <a:pt x="319" y="15"/>
                    </a:cubicBezTo>
                    <a:cubicBezTo>
                      <a:pt x="321" y="15"/>
                      <a:pt x="322" y="14"/>
                      <a:pt x="322" y="12"/>
                    </a:cubicBezTo>
                    <a:cubicBezTo>
                      <a:pt x="322" y="11"/>
                      <a:pt x="322" y="9"/>
                      <a:pt x="320" y="8"/>
                    </a:cubicBezTo>
                    <a:cubicBezTo>
                      <a:pt x="319" y="7"/>
                      <a:pt x="319" y="7"/>
                      <a:pt x="319" y="7"/>
                    </a:cubicBezTo>
                    <a:cubicBezTo>
                      <a:pt x="316" y="11"/>
                      <a:pt x="316" y="11"/>
                      <a:pt x="316" y="11"/>
                    </a:cubicBezTo>
                    <a:cubicBezTo>
                      <a:pt x="316" y="15"/>
                      <a:pt x="316" y="15"/>
                      <a:pt x="316" y="15"/>
                    </a:cubicBezTo>
                    <a:cubicBezTo>
                      <a:pt x="316" y="15"/>
                      <a:pt x="328" y="15"/>
                      <a:pt x="334" y="15"/>
                    </a:cubicBezTo>
                    <a:cubicBezTo>
                      <a:pt x="335" y="15"/>
                      <a:pt x="336" y="15"/>
                      <a:pt x="337" y="15"/>
                    </a:cubicBezTo>
                    <a:cubicBezTo>
                      <a:pt x="337" y="15"/>
                      <a:pt x="338" y="15"/>
                      <a:pt x="338" y="15"/>
                    </a:cubicBezTo>
                    <a:cubicBezTo>
                      <a:pt x="339" y="15"/>
                      <a:pt x="339" y="15"/>
                      <a:pt x="339" y="15"/>
                    </a:cubicBezTo>
                    <a:cubicBezTo>
                      <a:pt x="339" y="15"/>
                      <a:pt x="339" y="15"/>
                      <a:pt x="339" y="15"/>
                    </a:cubicBezTo>
                    <a:cubicBezTo>
                      <a:pt x="340" y="14"/>
                      <a:pt x="340" y="14"/>
                      <a:pt x="340" y="14"/>
                    </a:cubicBezTo>
                    <a:cubicBezTo>
                      <a:pt x="340" y="14"/>
                      <a:pt x="341" y="14"/>
                      <a:pt x="341" y="13"/>
                    </a:cubicBezTo>
                    <a:cubicBezTo>
                      <a:pt x="342" y="12"/>
                      <a:pt x="342" y="11"/>
                      <a:pt x="342" y="10"/>
                    </a:cubicBezTo>
                    <a:cubicBezTo>
                      <a:pt x="342" y="9"/>
                      <a:pt x="341" y="8"/>
                      <a:pt x="340" y="7"/>
                    </a:cubicBezTo>
                    <a:cubicBezTo>
                      <a:pt x="337" y="5"/>
                      <a:pt x="337" y="5"/>
                      <a:pt x="337" y="5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7" y="12"/>
                      <a:pt x="337" y="12"/>
                      <a:pt x="337" y="12"/>
                    </a:cubicBezTo>
                    <a:cubicBezTo>
                      <a:pt x="337" y="12"/>
                      <a:pt x="338" y="11"/>
                      <a:pt x="338" y="11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7" y="12"/>
                      <a:pt x="337" y="12"/>
                      <a:pt x="337" y="12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6" y="12"/>
                      <a:pt x="337" y="12"/>
                      <a:pt x="337" y="12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11"/>
                      <a:pt x="335" y="11"/>
                      <a:pt x="335" y="11"/>
                    </a:cubicBezTo>
                    <a:cubicBezTo>
                      <a:pt x="335" y="13"/>
                      <a:pt x="335" y="13"/>
                      <a:pt x="335" y="13"/>
                    </a:cubicBezTo>
                    <a:cubicBezTo>
                      <a:pt x="336" y="13"/>
                      <a:pt x="336" y="13"/>
                      <a:pt x="336" y="13"/>
                    </a:cubicBezTo>
                    <a:cubicBezTo>
                      <a:pt x="335" y="11"/>
                      <a:pt x="335" y="11"/>
                      <a:pt x="335" y="11"/>
                    </a:cubicBezTo>
                    <a:cubicBezTo>
                      <a:pt x="335" y="13"/>
                      <a:pt x="335" y="13"/>
                      <a:pt x="335" y="13"/>
                    </a:cubicBezTo>
                    <a:cubicBezTo>
                      <a:pt x="335" y="13"/>
                      <a:pt x="336" y="13"/>
                      <a:pt x="337" y="13"/>
                    </a:cubicBezTo>
                    <a:cubicBezTo>
                      <a:pt x="342" y="13"/>
                      <a:pt x="352" y="13"/>
                      <a:pt x="358" y="13"/>
                    </a:cubicBezTo>
                    <a:cubicBezTo>
                      <a:pt x="359" y="13"/>
                      <a:pt x="360" y="13"/>
                      <a:pt x="360" y="13"/>
                    </a:cubicBezTo>
                    <a:cubicBezTo>
                      <a:pt x="361" y="13"/>
                      <a:pt x="361" y="13"/>
                      <a:pt x="361" y="13"/>
                    </a:cubicBezTo>
                    <a:cubicBezTo>
                      <a:pt x="362" y="13"/>
                      <a:pt x="362" y="13"/>
                      <a:pt x="362" y="13"/>
                    </a:cubicBezTo>
                    <a:cubicBezTo>
                      <a:pt x="363" y="13"/>
                      <a:pt x="363" y="13"/>
                      <a:pt x="363" y="13"/>
                    </a:cubicBezTo>
                    <a:cubicBezTo>
                      <a:pt x="363" y="12"/>
                      <a:pt x="363" y="12"/>
                      <a:pt x="364" y="11"/>
                    </a:cubicBezTo>
                    <a:cubicBezTo>
                      <a:pt x="365" y="10"/>
                      <a:pt x="365" y="9"/>
                      <a:pt x="365" y="8"/>
                    </a:cubicBezTo>
                    <a:cubicBezTo>
                      <a:pt x="365" y="7"/>
                      <a:pt x="364" y="6"/>
                      <a:pt x="363" y="5"/>
                    </a:cubicBezTo>
                    <a:cubicBezTo>
                      <a:pt x="362" y="5"/>
                      <a:pt x="362" y="5"/>
                      <a:pt x="362" y="5"/>
                    </a:cubicBezTo>
                    <a:cubicBezTo>
                      <a:pt x="360" y="8"/>
                      <a:pt x="360" y="8"/>
                      <a:pt x="360" y="8"/>
                    </a:cubicBezTo>
                    <a:cubicBezTo>
                      <a:pt x="360" y="12"/>
                      <a:pt x="360" y="12"/>
                      <a:pt x="360" y="12"/>
                    </a:cubicBezTo>
                    <a:cubicBezTo>
                      <a:pt x="384" y="10"/>
                      <a:pt x="384" y="10"/>
                      <a:pt x="384" y="10"/>
                    </a:cubicBezTo>
                    <a:cubicBezTo>
                      <a:pt x="386" y="10"/>
                      <a:pt x="388" y="8"/>
                      <a:pt x="388" y="7"/>
                    </a:cubicBezTo>
                    <a:cubicBezTo>
                      <a:pt x="388" y="5"/>
                      <a:pt x="388" y="3"/>
                      <a:pt x="386" y="2"/>
                    </a:cubicBezTo>
                    <a:cubicBezTo>
                      <a:pt x="384" y="1"/>
                      <a:pt x="384" y="1"/>
                      <a:pt x="384" y="1"/>
                    </a:cubicBezTo>
                    <a:cubicBezTo>
                      <a:pt x="381" y="4"/>
                      <a:pt x="381" y="4"/>
                      <a:pt x="381" y="4"/>
                    </a:cubicBezTo>
                    <a:cubicBezTo>
                      <a:pt x="385" y="6"/>
                      <a:pt x="385" y="6"/>
                      <a:pt x="385" y="6"/>
                    </a:cubicBezTo>
                    <a:cubicBezTo>
                      <a:pt x="381" y="4"/>
                      <a:pt x="381" y="4"/>
                      <a:pt x="381" y="4"/>
                    </a:cubicBezTo>
                    <a:cubicBezTo>
                      <a:pt x="383" y="8"/>
                      <a:pt x="383" y="8"/>
                      <a:pt x="383" y="8"/>
                    </a:cubicBezTo>
                    <a:cubicBezTo>
                      <a:pt x="384" y="7"/>
                      <a:pt x="384" y="7"/>
                      <a:pt x="385" y="6"/>
                    </a:cubicBezTo>
                    <a:cubicBezTo>
                      <a:pt x="381" y="4"/>
                      <a:pt x="381" y="4"/>
                      <a:pt x="381" y="4"/>
                    </a:cubicBezTo>
                    <a:cubicBezTo>
                      <a:pt x="383" y="8"/>
                      <a:pt x="383" y="8"/>
                      <a:pt x="383" y="8"/>
                    </a:cubicBezTo>
                    <a:cubicBezTo>
                      <a:pt x="382" y="4"/>
                      <a:pt x="382" y="4"/>
                      <a:pt x="382" y="4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3" y="8"/>
                      <a:pt x="383" y="8"/>
                      <a:pt x="383" y="8"/>
                    </a:cubicBezTo>
                    <a:cubicBezTo>
                      <a:pt x="382" y="4"/>
                      <a:pt x="382" y="4"/>
                      <a:pt x="382" y="4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6"/>
                      <a:pt x="382" y="6"/>
                      <a:pt x="382" y="6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6"/>
                      <a:pt x="382" y="6"/>
                      <a:pt x="382" y="6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2" y="8"/>
                      <a:pt x="382" y="8"/>
                      <a:pt x="382" y="8"/>
                    </a:cubicBezTo>
                    <a:cubicBezTo>
                      <a:pt x="383" y="8"/>
                      <a:pt x="386" y="8"/>
                      <a:pt x="389" y="9"/>
                    </a:cubicBezTo>
                    <a:cubicBezTo>
                      <a:pt x="393" y="9"/>
                      <a:pt x="399" y="10"/>
                      <a:pt x="404" y="10"/>
                    </a:cubicBezTo>
                    <a:cubicBezTo>
                      <a:pt x="406" y="10"/>
                      <a:pt x="409" y="11"/>
                      <a:pt x="410" y="11"/>
                    </a:cubicBezTo>
                    <a:cubicBezTo>
                      <a:pt x="411" y="11"/>
                      <a:pt x="412" y="11"/>
                      <a:pt x="413" y="11"/>
                    </a:cubicBezTo>
                    <a:cubicBezTo>
                      <a:pt x="413" y="11"/>
                      <a:pt x="414" y="11"/>
                      <a:pt x="414" y="11"/>
                    </a:cubicBezTo>
                    <a:cubicBezTo>
                      <a:pt x="415" y="11"/>
                      <a:pt x="415" y="11"/>
                      <a:pt x="415" y="11"/>
                    </a:cubicBezTo>
                    <a:cubicBezTo>
                      <a:pt x="415" y="11"/>
                      <a:pt x="415" y="11"/>
                      <a:pt x="415" y="11"/>
                    </a:cubicBezTo>
                    <a:cubicBezTo>
                      <a:pt x="416" y="11"/>
                      <a:pt x="416" y="11"/>
                      <a:pt x="416" y="11"/>
                    </a:cubicBezTo>
                    <a:cubicBezTo>
                      <a:pt x="416" y="10"/>
                      <a:pt x="417" y="10"/>
                      <a:pt x="418" y="9"/>
                    </a:cubicBezTo>
                    <a:cubicBezTo>
                      <a:pt x="418" y="8"/>
                      <a:pt x="418" y="7"/>
                      <a:pt x="418" y="6"/>
                    </a:cubicBezTo>
                    <a:cubicBezTo>
                      <a:pt x="418" y="5"/>
                      <a:pt x="417" y="4"/>
                      <a:pt x="416" y="4"/>
                    </a:cubicBezTo>
                    <a:cubicBezTo>
                      <a:pt x="414" y="2"/>
                      <a:pt x="414" y="2"/>
                      <a:pt x="414" y="2"/>
                    </a:cubicBezTo>
                    <a:cubicBezTo>
                      <a:pt x="412" y="6"/>
                      <a:pt x="412" y="6"/>
                      <a:pt x="412" y="6"/>
                    </a:cubicBezTo>
                    <a:cubicBezTo>
                      <a:pt x="416" y="8"/>
                      <a:pt x="416" y="8"/>
                      <a:pt x="416" y="8"/>
                    </a:cubicBezTo>
                    <a:cubicBezTo>
                      <a:pt x="412" y="6"/>
                      <a:pt x="412" y="6"/>
                      <a:pt x="412" y="6"/>
                    </a:cubicBezTo>
                    <a:cubicBezTo>
                      <a:pt x="414" y="9"/>
                      <a:pt x="414" y="9"/>
                      <a:pt x="414" y="9"/>
                    </a:cubicBezTo>
                    <a:cubicBezTo>
                      <a:pt x="414" y="9"/>
                      <a:pt x="415" y="9"/>
                      <a:pt x="416" y="8"/>
                    </a:cubicBezTo>
                    <a:cubicBezTo>
                      <a:pt x="412" y="6"/>
                      <a:pt x="412" y="6"/>
                      <a:pt x="412" y="6"/>
                    </a:cubicBezTo>
                    <a:cubicBezTo>
                      <a:pt x="414" y="9"/>
                      <a:pt x="414" y="9"/>
                      <a:pt x="414" y="9"/>
                    </a:cubicBezTo>
                    <a:cubicBezTo>
                      <a:pt x="413" y="6"/>
                      <a:pt x="413" y="6"/>
                      <a:pt x="413" y="6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10"/>
                      <a:pt x="413" y="10"/>
                      <a:pt x="414" y="9"/>
                    </a:cubicBezTo>
                    <a:cubicBezTo>
                      <a:pt x="413" y="6"/>
                      <a:pt x="413" y="6"/>
                      <a:pt x="413" y="6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8"/>
                      <a:pt x="413" y="8"/>
                      <a:pt x="413" y="8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8"/>
                      <a:pt x="413" y="8"/>
                      <a:pt x="413" y="8"/>
                    </a:cubicBezTo>
                    <a:cubicBezTo>
                      <a:pt x="413" y="10"/>
                      <a:pt x="413" y="10"/>
                      <a:pt x="413" y="10"/>
                    </a:cubicBezTo>
                    <a:cubicBezTo>
                      <a:pt x="413" y="10"/>
                      <a:pt x="414" y="10"/>
                      <a:pt x="415" y="10"/>
                    </a:cubicBezTo>
                    <a:cubicBezTo>
                      <a:pt x="420" y="11"/>
                      <a:pt x="430" y="13"/>
                      <a:pt x="439" y="15"/>
                    </a:cubicBezTo>
                    <a:cubicBezTo>
                      <a:pt x="443" y="16"/>
                      <a:pt x="447" y="16"/>
                      <a:pt x="449" y="17"/>
                    </a:cubicBezTo>
                    <a:cubicBezTo>
                      <a:pt x="452" y="18"/>
                      <a:pt x="454" y="18"/>
                      <a:pt x="454" y="18"/>
                    </a:cubicBezTo>
                    <a:cubicBezTo>
                      <a:pt x="456" y="19"/>
                      <a:pt x="458" y="18"/>
                      <a:pt x="459" y="16"/>
                    </a:cubicBezTo>
                    <a:cubicBezTo>
                      <a:pt x="459" y="14"/>
                      <a:pt x="459" y="12"/>
                      <a:pt x="457" y="11"/>
                    </a:cubicBezTo>
                    <a:cubicBezTo>
                      <a:pt x="448" y="5"/>
                      <a:pt x="448" y="5"/>
                      <a:pt x="448" y="5"/>
                    </a:cubicBezTo>
                    <a:cubicBezTo>
                      <a:pt x="445" y="8"/>
                      <a:pt x="445" y="8"/>
                      <a:pt x="445" y="8"/>
                    </a:cubicBezTo>
                    <a:cubicBezTo>
                      <a:pt x="449" y="10"/>
                      <a:pt x="449" y="10"/>
                      <a:pt x="449" y="10"/>
                    </a:cubicBezTo>
                    <a:cubicBezTo>
                      <a:pt x="445" y="8"/>
                      <a:pt x="445" y="8"/>
                      <a:pt x="445" y="8"/>
                    </a:cubicBezTo>
                    <a:cubicBezTo>
                      <a:pt x="447" y="12"/>
                      <a:pt x="447" y="12"/>
                      <a:pt x="447" y="12"/>
                    </a:cubicBezTo>
                    <a:cubicBezTo>
                      <a:pt x="448" y="12"/>
                      <a:pt x="448" y="11"/>
                      <a:pt x="449" y="10"/>
                    </a:cubicBezTo>
                    <a:cubicBezTo>
                      <a:pt x="445" y="8"/>
                      <a:pt x="445" y="8"/>
                      <a:pt x="445" y="8"/>
                    </a:cubicBezTo>
                    <a:cubicBezTo>
                      <a:pt x="447" y="12"/>
                      <a:pt x="447" y="12"/>
                      <a:pt x="447" y="12"/>
                    </a:cubicBezTo>
                    <a:cubicBezTo>
                      <a:pt x="446" y="8"/>
                      <a:pt x="446" y="8"/>
                      <a:pt x="446" y="8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2"/>
                      <a:pt x="447" y="12"/>
                      <a:pt x="447" y="12"/>
                    </a:cubicBezTo>
                    <a:cubicBezTo>
                      <a:pt x="446" y="8"/>
                      <a:pt x="446" y="8"/>
                      <a:pt x="446" y="8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9"/>
                      <a:pt x="446" y="9"/>
                      <a:pt x="446" y="9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9"/>
                      <a:pt x="446" y="9"/>
                      <a:pt x="446" y="9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0"/>
                      <a:pt x="446" y="10"/>
                      <a:pt x="446" y="10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6" y="12"/>
                      <a:pt x="446" y="12"/>
                      <a:pt x="446" y="12"/>
                    </a:cubicBezTo>
                    <a:cubicBezTo>
                      <a:pt x="446" y="10"/>
                      <a:pt x="446" y="10"/>
                      <a:pt x="446" y="10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5" y="12"/>
                      <a:pt x="445" y="12"/>
                      <a:pt x="445" y="12"/>
                    </a:cubicBezTo>
                    <a:cubicBezTo>
                      <a:pt x="446" y="12"/>
                      <a:pt x="447" y="12"/>
                      <a:pt x="448" y="13"/>
                    </a:cubicBezTo>
                    <a:cubicBezTo>
                      <a:pt x="453" y="14"/>
                      <a:pt x="463" y="17"/>
                      <a:pt x="471" y="19"/>
                    </a:cubicBezTo>
                    <a:cubicBezTo>
                      <a:pt x="475" y="21"/>
                      <a:pt x="479" y="22"/>
                      <a:pt x="482" y="22"/>
                    </a:cubicBezTo>
                    <a:cubicBezTo>
                      <a:pt x="485" y="23"/>
                      <a:pt x="486" y="24"/>
                      <a:pt x="486" y="24"/>
                    </a:cubicBezTo>
                    <a:cubicBezTo>
                      <a:pt x="488" y="24"/>
                      <a:pt x="490" y="23"/>
                      <a:pt x="491" y="22"/>
                    </a:cubicBezTo>
                    <a:cubicBezTo>
                      <a:pt x="492" y="20"/>
                      <a:pt x="491" y="18"/>
                      <a:pt x="490" y="17"/>
                    </a:cubicBezTo>
                    <a:cubicBezTo>
                      <a:pt x="481" y="11"/>
                      <a:pt x="481" y="11"/>
                      <a:pt x="481" y="11"/>
                    </a:cubicBezTo>
                    <a:cubicBezTo>
                      <a:pt x="479" y="15"/>
                      <a:pt x="479" y="15"/>
                      <a:pt x="479" y="15"/>
                    </a:cubicBezTo>
                    <a:cubicBezTo>
                      <a:pt x="477" y="18"/>
                      <a:pt x="477" y="18"/>
                      <a:pt x="477" y="18"/>
                    </a:cubicBezTo>
                    <a:cubicBezTo>
                      <a:pt x="548" y="45"/>
                      <a:pt x="548" y="45"/>
                      <a:pt x="548" y="45"/>
                    </a:cubicBezTo>
                    <a:cubicBezTo>
                      <a:pt x="550" y="46"/>
                      <a:pt x="553" y="45"/>
                      <a:pt x="553" y="43"/>
                    </a:cubicBezTo>
                    <a:cubicBezTo>
                      <a:pt x="554" y="41"/>
                      <a:pt x="554" y="39"/>
                      <a:pt x="552" y="38"/>
                    </a:cubicBezTo>
                    <a:cubicBezTo>
                      <a:pt x="552" y="38"/>
                      <a:pt x="551" y="37"/>
                      <a:pt x="549" y="36"/>
                    </a:cubicBezTo>
                    <a:cubicBezTo>
                      <a:pt x="547" y="35"/>
                      <a:pt x="543" y="32"/>
                      <a:pt x="540" y="31"/>
                    </a:cubicBezTo>
                    <a:cubicBezTo>
                      <a:pt x="538" y="30"/>
                      <a:pt x="537" y="29"/>
                      <a:pt x="536" y="28"/>
                    </a:cubicBezTo>
                    <a:cubicBezTo>
                      <a:pt x="535" y="28"/>
                      <a:pt x="535" y="27"/>
                      <a:pt x="535" y="27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3" y="29"/>
                      <a:pt x="533" y="29"/>
                      <a:pt x="533" y="29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3" y="29"/>
                      <a:pt x="533" y="29"/>
                      <a:pt x="533" y="29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28"/>
                      <a:pt x="535" y="28"/>
                      <a:pt x="535" y="28"/>
                    </a:cubicBezTo>
                    <a:cubicBezTo>
                      <a:pt x="535" y="27"/>
                      <a:pt x="535" y="27"/>
                      <a:pt x="535" y="27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28"/>
                      <a:pt x="535" y="28"/>
                      <a:pt x="535" y="28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6" y="30"/>
                      <a:pt x="536" y="30"/>
                      <a:pt x="536" y="30"/>
                    </a:cubicBezTo>
                    <a:cubicBezTo>
                      <a:pt x="536" y="29"/>
                      <a:pt x="535" y="28"/>
                      <a:pt x="535" y="28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6" y="30"/>
                      <a:pt x="536" y="30"/>
                      <a:pt x="536" y="30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36" y="31"/>
                      <a:pt x="536" y="30"/>
                      <a:pt x="536" y="30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5" y="32"/>
                      <a:pt x="535" y="32"/>
                      <a:pt x="535" y="32"/>
                    </a:cubicBezTo>
                    <a:cubicBezTo>
                      <a:pt x="536" y="30"/>
                      <a:pt x="536" y="28"/>
                      <a:pt x="534" y="27"/>
                    </a:cubicBezTo>
                    <a:cubicBezTo>
                      <a:pt x="532" y="25"/>
                      <a:pt x="530" y="26"/>
                      <a:pt x="528" y="28"/>
                    </a:cubicBezTo>
                    <a:cubicBezTo>
                      <a:pt x="528" y="29"/>
                      <a:pt x="528" y="29"/>
                      <a:pt x="528" y="30"/>
                    </a:cubicBezTo>
                    <a:cubicBezTo>
                      <a:pt x="528" y="31"/>
                      <a:pt x="528" y="32"/>
                      <a:pt x="528" y="32"/>
                    </a:cubicBezTo>
                    <a:cubicBezTo>
                      <a:pt x="529" y="33"/>
                      <a:pt x="529" y="33"/>
                      <a:pt x="529" y="33"/>
                    </a:cubicBezTo>
                    <a:cubicBezTo>
                      <a:pt x="530" y="34"/>
                      <a:pt x="530" y="34"/>
                      <a:pt x="530" y="34"/>
                    </a:cubicBezTo>
                    <a:cubicBezTo>
                      <a:pt x="531" y="34"/>
                      <a:pt x="532" y="35"/>
                      <a:pt x="534" y="37"/>
                    </a:cubicBezTo>
                    <a:cubicBezTo>
                      <a:pt x="540" y="40"/>
                      <a:pt x="548" y="45"/>
                      <a:pt x="548" y="45"/>
                    </a:cubicBezTo>
                    <a:cubicBezTo>
                      <a:pt x="550" y="41"/>
                      <a:pt x="550" y="41"/>
                      <a:pt x="550" y="41"/>
                    </a:cubicBezTo>
                    <a:cubicBezTo>
                      <a:pt x="551" y="38"/>
                      <a:pt x="551" y="38"/>
                      <a:pt x="551" y="38"/>
                    </a:cubicBezTo>
                    <a:cubicBezTo>
                      <a:pt x="480" y="11"/>
                      <a:pt x="480" y="11"/>
                      <a:pt x="480" y="11"/>
                    </a:cubicBezTo>
                    <a:cubicBezTo>
                      <a:pt x="478" y="10"/>
                      <a:pt x="476" y="11"/>
                      <a:pt x="475" y="13"/>
                    </a:cubicBezTo>
                    <a:cubicBezTo>
                      <a:pt x="474" y="15"/>
                      <a:pt x="475" y="17"/>
                      <a:pt x="477" y="18"/>
                    </a:cubicBezTo>
                    <a:cubicBezTo>
                      <a:pt x="485" y="23"/>
                      <a:pt x="485" y="23"/>
                      <a:pt x="485" y="23"/>
                    </a:cubicBezTo>
                    <a:cubicBezTo>
                      <a:pt x="487" y="20"/>
                      <a:pt x="487" y="20"/>
                      <a:pt x="487" y="20"/>
                    </a:cubicBezTo>
                    <a:cubicBezTo>
                      <a:pt x="489" y="16"/>
                      <a:pt x="489" y="16"/>
                      <a:pt x="489" y="16"/>
                    </a:cubicBezTo>
                    <a:cubicBezTo>
                      <a:pt x="489" y="16"/>
                      <a:pt x="479" y="13"/>
                      <a:pt x="469" y="10"/>
                    </a:cubicBezTo>
                    <a:cubicBezTo>
                      <a:pt x="463" y="9"/>
                      <a:pt x="458" y="7"/>
                      <a:pt x="454" y="6"/>
                    </a:cubicBezTo>
                    <a:cubicBezTo>
                      <a:pt x="452" y="6"/>
                      <a:pt x="450" y="5"/>
                      <a:pt x="449" y="5"/>
                    </a:cubicBezTo>
                    <a:cubicBezTo>
                      <a:pt x="448" y="5"/>
                      <a:pt x="448" y="5"/>
                      <a:pt x="447" y="4"/>
                    </a:cubicBezTo>
                    <a:cubicBezTo>
                      <a:pt x="446" y="4"/>
                      <a:pt x="446" y="4"/>
                      <a:pt x="446" y="4"/>
                    </a:cubicBezTo>
                    <a:cubicBezTo>
                      <a:pt x="446" y="4"/>
                      <a:pt x="446" y="4"/>
                      <a:pt x="446" y="4"/>
                    </a:cubicBezTo>
                    <a:cubicBezTo>
                      <a:pt x="445" y="4"/>
                      <a:pt x="445" y="4"/>
                      <a:pt x="445" y="4"/>
                    </a:cubicBezTo>
                    <a:cubicBezTo>
                      <a:pt x="444" y="4"/>
                      <a:pt x="444" y="4"/>
                      <a:pt x="444" y="5"/>
                    </a:cubicBezTo>
                    <a:cubicBezTo>
                      <a:pt x="443" y="5"/>
                      <a:pt x="443" y="5"/>
                      <a:pt x="442" y="6"/>
                    </a:cubicBezTo>
                    <a:cubicBezTo>
                      <a:pt x="441" y="8"/>
                      <a:pt x="441" y="10"/>
                      <a:pt x="443" y="12"/>
                    </a:cubicBezTo>
                    <a:cubicBezTo>
                      <a:pt x="453" y="18"/>
                      <a:pt x="453" y="18"/>
                      <a:pt x="453" y="18"/>
                    </a:cubicBezTo>
                    <a:cubicBezTo>
                      <a:pt x="455" y="14"/>
                      <a:pt x="455" y="14"/>
                      <a:pt x="455" y="14"/>
                    </a:cubicBezTo>
                    <a:cubicBezTo>
                      <a:pt x="456" y="10"/>
                      <a:pt x="456" y="10"/>
                      <a:pt x="456" y="10"/>
                    </a:cubicBezTo>
                    <a:cubicBezTo>
                      <a:pt x="456" y="10"/>
                      <a:pt x="447" y="8"/>
                      <a:pt x="437" y="6"/>
                    </a:cubicBezTo>
                    <a:cubicBezTo>
                      <a:pt x="432" y="5"/>
                      <a:pt x="426" y="4"/>
                      <a:pt x="422" y="3"/>
                    </a:cubicBezTo>
                    <a:cubicBezTo>
                      <a:pt x="420" y="3"/>
                      <a:pt x="418" y="2"/>
                      <a:pt x="417" y="2"/>
                    </a:cubicBezTo>
                    <a:cubicBezTo>
                      <a:pt x="415" y="2"/>
                      <a:pt x="414" y="2"/>
                      <a:pt x="413" y="2"/>
                    </a:cubicBezTo>
                    <a:cubicBezTo>
                      <a:pt x="412" y="2"/>
                      <a:pt x="412" y="2"/>
                      <a:pt x="412" y="2"/>
                    </a:cubicBezTo>
                    <a:cubicBezTo>
                      <a:pt x="411" y="2"/>
                      <a:pt x="411" y="2"/>
                      <a:pt x="411" y="2"/>
                    </a:cubicBezTo>
                    <a:cubicBezTo>
                      <a:pt x="410" y="2"/>
                      <a:pt x="409" y="3"/>
                      <a:pt x="409" y="4"/>
                    </a:cubicBezTo>
                    <a:cubicBezTo>
                      <a:pt x="408" y="5"/>
                      <a:pt x="408" y="6"/>
                      <a:pt x="408" y="7"/>
                    </a:cubicBezTo>
                    <a:cubicBezTo>
                      <a:pt x="409" y="8"/>
                      <a:pt x="409" y="9"/>
                      <a:pt x="410" y="9"/>
                    </a:cubicBezTo>
                    <a:cubicBezTo>
                      <a:pt x="412" y="10"/>
                      <a:pt x="412" y="10"/>
                      <a:pt x="412" y="10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1" y="5"/>
                      <a:pt x="411" y="5"/>
                      <a:pt x="411" y="5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2" y="3"/>
                      <a:pt x="412" y="3"/>
                      <a:pt x="412" y="3"/>
                    </a:cubicBezTo>
                    <a:cubicBezTo>
                      <a:pt x="412" y="4"/>
                      <a:pt x="412" y="4"/>
                      <a:pt x="411" y="5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2" y="3"/>
                      <a:pt x="412" y="3"/>
                      <a:pt x="412" y="3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3" y="3"/>
                      <a:pt x="413" y="3"/>
                      <a:pt x="412" y="3"/>
                    </a:cubicBezTo>
                    <a:cubicBezTo>
                      <a:pt x="414" y="7"/>
                      <a:pt x="414" y="7"/>
                      <a:pt x="414" y="7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6"/>
                      <a:pt x="414" y="6"/>
                      <a:pt x="414" y="6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6"/>
                      <a:pt x="414" y="6"/>
                      <a:pt x="414" y="6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4"/>
                      <a:pt x="414" y="4"/>
                      <a:pt x="414" y="4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4"/>
                      <a:pt x="414" y="4"/>
                      <a:pt x="414" y="4"/>
                    </a:cubicBezTo>
                    <a:cubicBezTo>
                      <a:pt x="414" y="3"/>
                      <a:pt x="414" y="3"/>
                      <a:pt x="414" y="3"/>
                    </a:cubicBezTo>
                    <a:cubicBezTo>
                      <a:pt x="414" y="3"/>
                      <a:pt x="413" y="3"/>
                      <a:pt x="412" y="3"/>
                    </a:cubicBezTo>
                    <a:cubicBezTo>
                      <a:pt x="409" y="3"/>
                      <a:pt x="403" y="2"/>
                      <a:pt x="397" y="1"/>
                    </a:cubicBezTo>
                    <a:cubicBezTo>
                      <a:pt x="394" y="1"/>
                      <a:pt x="391" y="1"/>
                      <a:pt x="388" y="0"/>
                    </a:cubicBezTo>
                    <a:cubicBezTo>
                      <a:pt x="385" y="0"/>
                      <a:pt x="384" y="0"/>
                      <a:pt x="382" y="0"/>
                    </a:cubicBezTo>
                    <a:cubicBezTo>
                      <a:pt x="382" y="0"/>
                      <a:pt x="382" y="0"/>
                      <a:pt x="381" y="0"/>
                    </a:cubicBezTo>
                    <a:cubicBezTo>
                      <a:pt x="381" y="0"/>
                      <a:pt x="381" y="0"/>
                      <a:pt x="380" y="0"/>
                    </a:cubicBezTo>
                    <a:cubicBezTo>
                      <a:pt x="380" y="0"/>
                      <a:pt x="380" y="0"/>
                      <a:pt x="380" y="1"/>
                    </a:cubicBezTo>
                    <a:cubicBezTo>
                      <a:pt x="379" y="1"/>
                      <a:pt x="379" y="1"/>
                      <a:pt x="378" y="2"/>
                    </a:cubicBezTo>
                    <a:cubicBezTo>
                      <a:pt x="377" y="4"/>
                      <a:pt x="377" y="6"/>
                      <a:pt x="379" y="8"/>
                    </a:cubicBezTo>
                    <a:cubicBezTo>
                      <a:pt x="382" y="9"/>
                      <a:pt x="382" y="9"/>
                      <a:pt x="382" y="9"/>
                    </a:cubicBezTo>
                    <a:cubicBezTo>
                      <a:pt x="384" y="6"/>
                      <a:pt x="384" y="6"/>
                      <a:pt x="384" y="6"/>
                    </a:cubicBezTo>
                    <a:cubicBezTo>
                      <a:pt x="384" y="2"/>
                      <a:pt x="384" y="2"/>
                      <a:pt x="384" y="2"/>
                    </a:cubicBezTo>
                    <a:cubicBezTo>
                      <a:pt x="359" y="4"/>
                      <a:pt x="359" y="4"/>
                      <a:pt x="359" y="4"/>
                    </a:cubicBezTo>
                    <a:cubicBezTo>
                      <a:pt x="358" y="4"/>
                      <a:pt x="356" y="6"/>
                      <a:pt x="356" y="7"/>
                    </a:cubicBezTo>
                    <a:cubicBezTo>
                      <a:pt x="356" y="9"/>
                      <a:pt x="356" y="11"/>
                      <a:pt x="358" y="12"/>
                    </a:cubicBezTo>
                    <a:cubicBezTo>
                      <a:pt x="359" y="12"/>
                      <a:pt x="359" y="12"/>
                      <a:pt x="359" y="12"/>
                    </a:cubicBezTo>
                    <a:cubicBezTo>
                      <a:pt x="361" y="9"/>
                      <a:pt x="361" y="9"/>
                      <a:pt x="361" y="9"/>
                    </a:cubicBezTo>
                    <a:cubicBezTo>
                      <a:pt x="357" y="7"/>
                      <a:pt x="357" y="7"/>
                      <a:pt x="357" y="7"/>
                    </a:cubicBezTo>
                    <a:cubicBezTo>
                      <a:pt x="361" y="9"/>
                      <a:pt x="361" y="9"/>
                      <a:pt x="361" y="9"/>
                    </a:cubicBezTo>
                    <a:cubicBezTo>
                      <a:pt x="359" y="5"/>
                      <a:pt x="359" y="5"/>
                      <a:pt x="359" y="5"/>
                    </a:cubicBezTo>
                    <a:cubicBezTo>
                      <a:pt x="359" y="5"/>
                      <a:pt x="358" y="6"/>
                      <a:pt x="357" y="7"/>
                    </a:cubicBezTo>
                    <a:cubicBezTo>
                      <a:pt x="361" y="9"/>
                      <a:pt x="361" y="9"/>
                      <a:pt x="361" y="9"/>
                    </a:cubicBezTo>
                    <a:cubicBezTo>
                      <a:pt x="359" y="5"/>
                      <a:pt x="359" y="5"/>
                      <a:pt x="359" y="5"/>
                    </a:cubicBezTo>
                    <a:cubicBezTo>
                      <a:pt x="361" y="8"/>
                      <a:pt x="361" y="8"/>
                      <a:pt x="361" y="8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5"/>
                      <a:pt x="360" y="5"/>
                      <a:pt x="359" y="5"/>
                    </a:cubicBezTo>
                    <a:cubicBezTo>
                      <a:pt x="361" y="8"/>
                      <a:pt x="361" y="8"/>
                      <a:pt x="361" y="8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7"/>
                      <a:pt x="360" y="7"/>
                      <a:pt x="360" y="7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7"/>
                      <a:pt x="360" y="7"/>
                      <a:pt x="360" y="7"/>
                    </a:cubicBezTo>
                    <a:cubicBezTo>
                      <a:pt x="360" y="5"/>
                      <a:pt x="360" y="5"/>
                      <a:pt x="360" y="5"/>
                    </a:cubicBezTo>
                    <a:cubicBezTo>
                      <a:pt x="360" y="5"/>
                      <a:pt x="359" y="5"/>
                      <a:pt x="358" y="5"/>
                    </a:cubicBezTo>
                    <a:cubicBezTo>
                      <a:pt x="353" y="5"/>
                      <a:pt x="342" y="5"/>
                      <a:pt x="337" y="5"/>
                    </a:cubicBezTo>
                    <a:cubicBezTo>
                      <a:pt x="336" y="5"/>
                      <a:pt x="336" y="5"/>
                      <a:pt x="335" y="5"/>
                    </a:cubicBezTo>
                    <a:cubicBezTo>
                      <a:pt x="334" y="5"/>
                      <a:pt x="334" y="5"/>
                      <a:pt x="334" y="5"/>
                    </a:cubicBezTo>
                    <a:cubicBezTo>
                      <a:pt x="334" y="5"/>
                      <a:pt x="334" y="5"/>
                      <a:pt x="334" y="5"/>
                    </a:cubicBezTo>
                    <a:cubicBezTo>
                      <a:pt x="333" y="5"/>
                      <a:pt x="333" y="5"/>
                      <a:pt x="333" y="5"/>
                    </a:cubicBezTo>
                    <a:cubicBezTo>
                      <a:pt x="332" y="6"/>
                      <a:pt x="332" y="6"/>
                      <a:pt x="332" y="6"/>
                    </a:cubicBezTo>
                    <a:cubicBezTo>
                      <a:pt x="332" y="6"/>
                      <a:pt x="332" y="6"/>
                      <a:pt x="331" y="7"/>
                    </a:cubicBezTo>
                    <a:cubicBezTo>
                      <a:pt x="330" y="9"/>
                      <a:pt x="331" y="11"/>
                      <a:pt x="333" y="12"/>
                    </a:cubicBezTo>
                    <a:cubicBezTo>
                      <a:pt x="336" y="14"/>
                      <a:pt x="336" y="14"/>
                      <a:pt x="336" y="14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5" y="9"/>
                      <a:pt x="335" y="9"/>
                      <a:pt x="335" y="9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6" y="7"/>
                      <a:pt x="336" y="7"/>
                      <a:pt x="336" y="7"/>
                    </a:cubicBezTo>
                    <a:cubicBezTo>
                      <a:pt x="336" y="8"/>
                      <a:pt x="335" y="8"/>
                      <a:pt x="335" y="9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6" y="7"/>
                      <a:pt x="336" y="7"/>
                      <a:pt x="336" y="7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6" y="7"/>
                      <a:pt x="336" y="7"/>
                    </a:cubicBezTo>
                    <a:cubicBezTo>
                      <a:pt x="338" y="11"/>
                      <a:pt x="338" y="11"/>
                      <a:pt x="338" y="11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8" y="10"/>
                      <a:pt x="338" y="10"/>
                      <a:pt x="338" y="10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8" y="10"/>
                      <a:pt x="338" y="10"/>
                      <a:pt x="338" y="10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6" y="7"/>
                      <a:pt x="334" y="7"/>
                    </a:cubicBezTo>
                    <a:cubicBezTo>
                      <a:pt x="331" y="7"/>
                      <a:pt x="327" y="7"/>
                      <a:pt x="323" y="7"/>
                    </a:cubicBezTo>
                    <a:cubicBezTo>
                      <a:pt x="319" y="7"/>
                      <a:pt x="317" y="7"/>
                      <a:pt x="317" y="7"/>
                    </a:cubicBezTo>
                    <a:cubicBezTo>
                      <a:pt x="315" y="7"/>
                      <a:pt x="313" y="8"/>
                      <a:pt x="313" y="9"/>
                    </a:cubicBezTo>
                    <a:cubicBezTo>
                      <a:pt x="312" y="11"/>
                      <a:pt x="313" y="13"/>
                      <a:pt x="314" y="14"/>
                    </a:cubicBezTo>
                    <a:cubicBezTo>
                      <a:pt x="316" y="15"/>
                      <a:pt x="316" y="15"/>
                      <a:pt x="316" y="15"/>
                    </a:cubicBezTo>
                    <a:cubicBezTo>
                      <a:pt x="318" y="12"/>
                      <a:pt x="318" y="12"/>
                      <a:pt x="318" y="12"/>
                    </a:cubicBezTo>
                    <a:cubicBezTo>
                      <a:pt x="317" y="8"/>
                      <a:pt x="317" y="8"/>
                      <a:pt x="317" y="8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299" y="12"/>
                      <a:pt x="298" y="14"/>
                      <a:pt x="297" y="15"/>
                    </a:cubicBezTo>
                    <a:cubicBezTo>
                      <a:pt x="297" y="17"/>
                      <a:pt x="298" y="18"/>
                      <a:pt x="299" y="19"/>
                    </a:cubicBezTo>
                    <a:cubicBezTo>
                      <a:pt x="299" y="19"/>
                      <a:pt x="299" y="19"/>
                      <a:pt x="299" y="19"/>
                    </a:cubicBezTo>
                    <a:cubicBezTo>
                      <a:pt x="301" y="16"/>
                      <a:pt x="301" y="16"/>
                      <a:pt x="301" y="16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281" y="16"/>
                      <a:pt x="281" y="16"/>
                      <a:pt x="281" y="16"/>
                    </a:cubicBezTo>
                    <a:cubicBezTo>
                      <a:pt x="280" y="16"/>
                      <a:pt x="278" y="17"/>
                      <a:pt x="278" y="19"/>
                    </a:cubicBezTo>
                    <a:cubicBezTo>
                      <a:pt x="278" y="20"/>
                      <a:pt x="278" y="22"/>
                      <a:pt x="280" y="23"/>
                    </a:cubicBezTo>
                    <a:cubicBezTo>
                      <a:pt x="282" y="24"/>
                      <a:pt x="282" y="24"/>
                      <a:pt x="282" y="24"/>
                    </a:cubicBezTo>
                    <a:cubicBezTo>
                      <a:pt x="284" y="21"/>
                      <a:pt x="284" y="21"/>
                      <a:pt x="284" y="21"/>
                    </a:cubicBezTo>
                    <a:cubicBezTo>
                      <a:pt x="283" y="17"/>
                      <a:pt x="283" y="17"/>
                      <a:pt x="283" y="17"/>
                    </a:cubicBezTo>
                    <a:cubicBezTo>
                      <a:pt x="268" y="20"/>
                      <a:pt x="268" y="20"/>
                      <a:pt x="268" y="20"/>
                    </a:cubicBezTo>
                    <a:cubicBezTo>
                      <a:pt x="266" y="20"/>
                      <a:pt x="265" y="22"/>
                      <a:pt x="264" y="23"/>
                    </a:cubicBezTo>
                    <a:cubicBezTo>
                      <a:pt x="264" y="25"/>
                      <a:pt x="265" y="27"/>
                      <a:pt x="266" y="27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1" y="25"/>
                      <a:pt x="271" y="25"/>
                      <a:pt x="271" y="25"/>
                    </a:cubicBezTo>
                    <a:cubicBezTo>
                      <a:pt x="270" y="21"/>
                      <a:pt x="270" y="21"/>
                      <a:pt x="270" y="21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49" y="24"/>
                      <a:pt x="248" y="25"/>
                      <a:pt x="247" y="27"/>
                    </a:cubicBezTo>
                    <a:cubicBezTo>
                      <a:pt x="247" y="29"/>
                      <a:pt x="248" y="30"/>
                      <a:pt x="249" y="31"/>
                    </a:cubicBezTo>
                    <a:cubicBezTo>
                      <a:pt x="255" y="35"/>
                      <a:pt x="255" y="35"/>
                      <a:pt x="255" y="35"/>
                    </a:cubicBezTo>
                    <a:cubicBezTo>
                      <a:pt x="257" y="32"/>
                      <a:pt x="257" y="32"/>
                      <a:pt x="257" y="32"/>
                    </a:cubicBezTo>
                    <a:cubicBezTo>
                      <a:pt x="254" y="29"/>
                      <a:pt x="254" y="29"/>
                      <a:pt x="254" y="29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5" y="28"/>
                      <a:pt x="254" y="28"/>
                      <a:pt x="254" y="29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5" y="28"/>
                      <a:pt x="255" y="28"/>
                      <a:pt x="255" y="28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8"/>
                      <a:pt x="256" y="28"/>
                      <a:pt x="255" y="28"/>
                    </a:cubicBezTo>
                    <a:cubicBezTo>
                      <a:pt x="257" y="31"/>
                      <a:pt x="257" y="31"/>
                      <a:pt x="257" y="31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9"/>
                      <a:pt x="256" y="29"/>
                      <a:pt x="256" y="29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9"/>
                      <a:pt x="256" y="29"/>
                      <a:pt x="256" y="29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5" y="28"/>
                      <a:pt x="254" y="28"/>
                      <a:pt x="252" y="29"/>
                    </a:cubicBezTo>
                    <a:cubicBezTo>
                      <a:pt x="250" y="29"/>
                      <a:pt x="246" y="30"/>
                      <a:pt x="244" y="30"/>
                    </a:cubicBezTo>
                    <a:cubicBezTo>
                      <a:pt x="241" y="30"/>
                      <a:pt x="239" y="31"/>
                      <a:pt x="239" y="31"/>
                    </a:cubicBezTo>
                    <a:cubicBezTo>
                      <a:pt x="237" y="31"/>
                      <a:pt x="236" y="32"/>
                      <a:pt x="236" y="34"/>
                    </a:cubicBezTo>
                    <a:cubicBezTo>
                      <a:pt x="235" y="35"/>
                      <a:pt x="236" y="37"/>
                      <a:pt x="237" y="38"/>
                    </a:cubicBezTo>
                    <a:cubicBezTo>
                      <a:pt x="239" y="39"/>
                      <a:pt x="239" y="39"/>
                      <a:pt x="239" y="39"/>
                    </a:cubicBezTo>
                    <a:cubicBezTo>
                      <a:pt x="242" y="36"/>
                      <a:pt x="242" y="36"/>
                      <a:pt x="242" y="36"/>
                    </a:cubicBezTo>
                    <a:cubicBezTo>
                      <a:pt x="238" y="34"/>
                      <a:pt x="238" y="34"/>
                      <a:pt x="238" y="34"/>
                    </a:cubicBezTo>
                    <a:cubicBezTo>
                      <a:pt x="242" y="36"/>
                      <a:pt x="242" y="36"/>
                      <a:pt x="242" y="36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3"/>
                      <a:pt x="239" y="33"/>
                      <a:pt x="238" y="34"/>
                    </a:cubicBezTo>
                    <a:cubicBezTo>
                      <a:pt x="242" y="36"/>
                      <a:pt x="242" y="36"/>
                      <a:pt x="242" y="36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41" y="35"/>
                      <a:pt x="241" y="35"/>
                      <a:pt x="241" y="35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2"/>
                      <a:pt x="240" y="32"/>
                      <a:pt x="239" y="33"/>
                    </a:cubicBezTo>
                    <a:cubicBezTo>
                      <a:pt x="241" y="35"/>
                      <a:pt x="241" y="35"/>
                      <a:pt x="241" y="35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2"/>
                      <a:pt x="239" y="32"/>
                      <a:pt x="239" y="33"/>
                    </a:cubicBezTo>
                    <a:cubicBezTo>
                      <a:pt x="237" y="33"/>
                      <a:pt x="232" y="34"/>
                      <a:pt x="228" y="35"/>
                    </a:cubicBezTo>
                    <a:cubicBezTo>
                      <a:pt x="227" y="36"/>
                      <a:pt x="225" y="36"/>
                      <a:pt x="224" y="36"/>
                    </a:cubicBezTo>
                    <a:cubicBezTo>
                      <a:pt x="223" y="37"/>
                      <a:pt x="222" y="37"/>
                      <a:pt x="222" y="37"/>
                    </a:cubicBezTo>
                    <a:cubicBezTo>
                      <a:pt x="222" y="37"/>
                      <a:pt x="222" y="37"/>
                      <a:pt x="222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1" y="37"/>
                      <a:pt x="221" y="37"/>
                      <a:pt x="221" y="37"/>
                    </a:cubicBezTo>
                    <a:cubicBezTo>
                      <a:pt x="220" y="37"/>
                      <a:pt x="220" y="37"/>
                      <a:pt x="220" y="37"/>
                    </a:cubicBezTo>
                    <a:cubicBezTo>
                      <a:pt x="219" y="38"/>
                      <a:pt x="218" y="39"/>
                      <a:pt x="218" y="41"/>
                    </a:cubicBezTo>
                    <a:cubicBezTo>
                      <a:pt x="218" y="42"/>
                      <a:pt x="219" y="44"/>
                      <a:pt x="220" y="44"/>
                    </a:cubicBezTo>
                    <a:cubicBezTo>
                      <a:pt x="226" y="48"/>
                      <a:pt x="226" y="48"/>
                      <a:pt x="226" y="48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4" y="42"/>
                      <a:pt x="224" y="42"/>
                      <a:pt x="224" y="42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5" y="41"/>
                      <a:pt x="225" y="41"/>
                      <a:pt x="225" y="41"/>
                    </a:cubicBezTo>
                    <a:cubicBezTo>
                      <a:pt x="225" y="41"/>
                      <a:pt x="225" y="41"/>
                      <a:pt x="224" y="42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5" y="41"/>
                      <a:pt x="225" y="41"/>
                      <a:pt x="225" y="41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6" y="41"/>
                      <a:pt x="226" y="41"/>
                      <a:pt x="225" y="41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7" y="43"/>
                      <a:pt x="227" y="43"/>
                      <a:pt x="227" y="43"/>
                    </a:cubicBezTo>
                    <a:cubicBezTo>
                      <a:pt x="226" y="40"/>
                      <a:pt x="226" y="40"/>
                      <a:pt x="226" y="40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7" y="43"/>
                      <a:pt x="227" y="43"/>
                      <a:pt x="227" y="43"/>
                    </a:cubicBezTo>
                    <a:cubicBezTo>
                      <a:pt x="226" y="40"/>
                      <a:pt x="226" y="40"/>
                      <a:pt x="226" y="40"/>
                    </a:cubicBezTo>
                    <a:cubicBezTo>
                      <a:pt x="226" y="40"/>
                      <a:pt x="226" y="41"/>
                      <a:pt x="226" y="41"/>
                    </a:cubicBezTo>
                    <a:cubicBezTo>
                      <a:pt x="224" y="41"/>
                      <a:pt x="220" y="42"/>
                      <a:pt x="217" y="43"/>
                    </a:cubicBezTo>
                    <a:cubicBezTo>
                      <a:pt x="215" y="43"/>
                      <a:pt x="213" y="43"/>
                      <a:pt x="212" y="44"/>
                    </a:cubicBezTo>
                    <a:cubicBezTo>
                      <a:pt x="212" y="44"/>
                      <a:pt x="211" y="44"/>
                      <a:pt x="211" y="44"/>
                    </a:cubicBezTo>
                    <a:cubicBezTo>
                      <a:pt x="210" y="44"/>
                      <a:pt x="210" y="44"/>
                      <a:pt x="210" y="44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9" y="45"/>
                      <a:pt x="208" y="45"/>
                      <a:pt x="208" y="46"/>
                    </a:cubicBezTo>
                    <a:cubicBezTo>
                      <a:pt x="207" y="47"/>
                      <a:pt x="207" y="48"/>
                      <a:pt x="207" y="49"/>
                    </a:cubicBezTo>
                    <a:cubicBezTo>
                      <a:pt x="208" y="50"/>
                      <a:pt x="208" y="51"/>
                      <a:pt x="209" y="52"/>
                    </a:cubicBezTo>
                    <a:cubicBezTo>
                      <a:pt x="211" y="53"/>
                      <a:pt x="211" y="53"/>
                      <a:pt x="211" y="53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0" y="47"/>
                      <a:pt x="210" y="47"/>
                      <a:pt x="210" y="47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0" y="46"/>
                      <a:pt x="210" y="47"/>
                      <a:pt x="210" y="47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3" y="49"/>
                      <a:pt x="213" y="49"/>
                      <a:pt x="213" y="49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2" y="47"/>
                      <a:pt x="212" y="47"/>
                      <a:pt x="212" y="47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2" y="47"/>
                      <a:pt x="212" y="47"/>
                      <a:pt x="212" y="47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46"/>
                      <a:pt x="211" y="46"/>
                      <a:pt x="210" y="46"/>
                    </a:cubicBezTo>
                    <a:cubicBezTo>
                      <a:pt x="208" y="47"/>
                      <a:pt x="204" y="48"/>
                      <a:pt x="200" y="49"/>
                    </a:cubicBezTo>
                    <a:cubicBezTo>
                      <a:pt x="198" y="50"/>
                      <a:pt x="197" y="50"/>
                      <a:pt x="195" y="51"/>
                    </a:cubicBezTo>
                    <a:cubicBezTo>
                      <a:pt x="195" y="51"/>
                      <a:pt x="194" y="51"/>
                      <a:pt x="194" y="51"/>
                    </a:cubicBezTo>
                    <a:cubicBezTo>
                      <a:pt x="193" y="52"/>
                      <a:pt x="193" y="52"/>
                      <a:pt x="193" y="52"/>
                    </a:cubicBezTo>
                    <a:cubicBezTo>
                      <a:pt x="193" y="52"/>
                      <a:pt x="193" y="52"/>
                      <a:pt x="193" y="52"/>
                    </a:cubicBezTo>
                    <a:cubicBezTo>
                      <a:pt x="192" y="52"/>
                      <a:pt x="192" y="52"/>
                      <a:pt x="192" y="52"/>
                    </a:cubicBezTo>
                    <a:cubicBezTo>
                      <a:pt x="192" y="52"/>
                      <a:pt x="192" y="52"/>
                      <a:pt x="192" y="52"/>
                    </a:cubicBezTo>
                    <a:cubicBezTo>
                      <a:pt x="192" y="53"/>
                      <a:pt x="191" y="53"/>
                      <a:pt x="191" y="53"/>
                    </a:cubicBezTo>
                    <a:cubicBezTo>
                      <a:pt x="190" y="54"/>
                      <a:pt x="190" y="55"/>
                      <a:pt x="191" y="56"/>
                    </a:cubicBezTo>
                    <a:cubicBezTo>
                      <a:pt x="191" y="57"/>
                      <a:pt x="191" y="58"/>
                      <a:pt x="192" y="59"/>
                    </a:cubicBezTo>
                    <a:cubicBezTo>
                      <a:pt x="197" y="62"/>
                      <a:pt x="197" y="62"/>
                      <a:pt x="197" y="62"/>
                    </a:cubicBezTo>
                    <a:cubicBezTo>
                      <a:pt x="199" y="59"/>
                      <a:pt x="199" y="59"/>
                      <a:pt x="199" y="59"/>
                    </a:cubicBezTo>
                    <a:cubicBezTo>
                      <a:pt x="198" y="55"/>
                      <a:pt x="198" y="55"/>
                      <a:pt x="198" y="55"/>
                    </a:cubicBezTo>
                    <a:cubicBezTo>
                      <a:pt x="198" y="55"/>
                      <a:pt x="193" y="57"/>
                      <a:pt x="189" y="59"/>
                    </a:cubicBezTo>
                    <a:cubicBezTo>
                      <a:pt x="187" y="60"/>
                      <a:pt x="184" y="61"/>
                      <a:pt x="182" y="62"/>
                    </a:cubicBezTo>
                    <a:cubicBezTo>
                      <a:pt x="182" y="62"/>
                      <a:pt x="181" y="63"/>
                      <a:pt x="180" y="63"/>
                    </a:cubicBezTo>
                    <a:cubicBezTo>
                      <a:pt x="180" y="63"/>
                      <a:pt x="180" y="63"/>
                      <a:pt x="180" y="63"/>
                    </a:cubicBezTo>
                    <a:cubicBezTo>
                      <a:pt x="179" y="64"/>
                      <a:pt x="179" y="64"/>
                      <a:pt x="179" y="64"/>
                    </a:cubicBezTo>
                    <a:cubicBezTo>
                      <a:pt x="179" y="64"/>
                      <a:pt x="179" y="64"/>
                      <a:pt x="179" y="64"/>
                    </a:cubicBezTo>
                    <a:cubicBezTo>
                      <a:pt x="179" y="64"/>
                      <a:pt x="178" y="64"/>
                      <a:pt x="178" y="65"/>
                    </a:cubicBezTo>
                    <a:cubicBezTo>
                      <a:pt x="177" y="66"/>
                      <a:pt x="177" y="67"/>
                      <a:pt x="177" y="68"/>
                    </a:cubicBezTo>
                    <a:cubicBezTo>
                      <a:pt x="178" y="69"/>
                      <a:pt x="178" y="70"/>
                      <a:pt x="179" y="70"/>
                    </a:cubicBezTo>
                    <a:cubicBezTo>
                      <a:pt x="181" y="71"/>
                      <a:pt x="181" y="71"/>
                      <a:pt x="181" y="71"/>
                    </a:cubicBezTo>
                    <a:cubicBezTo>
                      <a:pt x="183" y="68"/>
                      <a:pt x="183" y="68"/>
                      <a:pt x="183" y="68"/>
                    </a:cubicBezTo>
                    <a:cubicBezTo>
                      <a:pt x="180" y="65"/>
                      <a:pt x="180" y="65"/>
                      <a:pt x="180" y="6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4" y="76"/>
                      <a:pt x="164" y="77"/>
                      <a:pt x="164" y="79"/>
                    </a:cubicBezTo>
                    <a:cubicBezTo>
                      <a:pt x="164" y="80"/>
                      <a:pt x="164" y="81"/>
                      <a:pt x="165" y="82"/>
                    </a:cubicBezTo>
                    <a:cubicBezTo>
                      <a:pt x="168" y="84"/>
                      <a:pt x="168" y="84"/>
                      <a:pt x="168" y="84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68" y="77"/>
                      <a:pt x="168" y="77"/>
                      <a:pt x="168" y="77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0" y="85"/>
                      <a:pt x="149" y="86"/>
                      <a:pt x="149" y="88"/>
                    </a:cubicBezTo>
                    <a:cubicBezTo>
                      <a:pt x="149" y="89"/>
                      <a:pt x="150" y="91"/>
                      <a:pt x="151" y="91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2" y="85"/>
                      <a:pt x="152" y="85"/>
                      <a:pt x="152" y="85"/>
                    </a:cubicBezTo>
                    <a:cubicBezTo>
                      <a:pt x="152" y="85"/>
                      <a:pt x="148" y="88"/>
                      <a:pt x="145" y="90"/>
                    </a:cubicBezTo>
                    <a:cubicBezTo>
                      <a:pt x="144" y="91"/>
                      <a:pt x="142" y="92"/>
                      <a:pt x="141" y="93"/>
                    </a:cubicBezTo>
                    <a:cubicBezTo>
                      <a:pt x="140" y="94"/>
                      <a:pt x="140" y="94"/>
                      <a:pt x="139" y="94"/>
                    </a:cubicBezTo>
                    <a:cubicBezTo>
                      <a:pt x="139" y="95"/>
                      <a:pt x="139" y="95"/>
                      <a:pt x="139" y="95"/>
                    </a:cubicBezTo>
                    <a:cubicBezTo>
                      <a:pt x="138" y="95"/>
                      <a:pt x="138" y="95"/>
                      <a:pt x="138" y="95"/>
                    </a:cubicBezTo>
                    <a:cubicBezTo>
                      <a:pt x="138" y="95"/>
                      <a:pt x="138" y="95"/>
                      <a:pt x="138" y="95"/>
                    </a:cubicBezTo>
                    <a:cubicBezTo>
                      <a:pt x="138" y="95"/>
                      <a:pt x="138" y="95"/>
                      <a:pt x="138" y="96"/>
                    </a:cubicBezTo>
                    <a:cubicBezTo>
                      <a:pt x="137" y="98"/>
                      <a:pt x="137" y="100"/>
                      <a:pt x="139" y="101"/>
                    </a:cubicBezTo>
                    <a:cubicBezTo>
                      <a:pt x="140" y="102"/>
                      <a:pt x="140" y="102"/>
                      <a:pt x="140" y="102"/>
                    </a:cubicBezTo>
                    <a:cubicBezTo>
                      <a:pt x="143" y="99"/>
                      <a:pt x="143" y="99"/>
                      <a:pt x="143" y="99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28" y="109"/>
                      <a:pt x="128" y="109"/>
                      <a:pt x="128" y="109"/>
                    </a:cubicBezTo>
                    <a:cubicBezTo>
                      <a:pt x="127" y="109"/>
                      <a:pt x="126" y="111"/>
                      <a:pt x="127" y="112"/>
                    </a:cubicBezTo>
                    <a:cubicBezTo>
                      <a:pt x="127" y="113"/>
                      <a:pt x="127" y="114"/>
                      <a:pt x="128" y="115"/>
                    </a:cubicBezTo>
                    <a:cubicBezTo>
                      <a:pt x="130" y="116"/>
                      <a:pt x="130" y="116"/>
                      <a:pt x="130" y="116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1" y="109"/>
                      <a:pt x="131" y="109"/>
                      <a:pt x="131" y="109"/>
                    </a:cubicBezTo>
                    <a:cubicBezTo>
                      <a:pt x="116" y="115"/>
                      <a:pt x="116" y="115"/>
                      <a:pt x="116" y="115"/>
                    </a:cubicBezTo>
                    <a:cubicBezTo>
                      <a:pt x="115" y="116"/>
                      <a:pt x="114" y="117"/>
                      <a:pt x="114" y="118"/>
                    </a:cubicBezTo>
                    <a:cubicBezTo>
                      <a:pt x="113" y="120"/>
                      <a:pt x="114" y="121"/>
                      <a:pt x="115" y="122"/>
                    </a:cubicBezTo>
                    <a:cubicBezTo>
                      <a:pt x="117" y="123"/>
                      <a:pt x="117" y="123"/>
                      <a:pt x="117" y="123"/>
                    </a:cubicBezTo>
                    <a:cubicBezTo>
                      <a:pt x="119" y="120"/>
                      <a:pt x="119" y="120"/>
                      <a:pt x="119" y="120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06" y="122"/>
                      <a:pt x="106" y="122"/>
                      <a:pt x="106" y="122"/>
                    </a:cubicBezTo>
                    <a:cubicBezTo>
                      <a:pt x="105" y="123"/>
                      <a:pt x="104" y="124"/>
                      <a:pt x="104" y="126"/>
                    </a:cubicBezTo>
                    <a:cubicBezTo>
                      <a:pt x="104" y="127"/>
                      <a:pt x="105" y="128"/>
                      <a:pt x="106" y="129"/>
                    </a:cubicBezTo>
                    <a:cubicBezTo>
                      <a:pt x="107" y="130"/>
                      <a:pt x="107" y="130"/>
                      <a:pt x="107" y="130"/>
                    </a:cubicBezTo>
                    <a:cubicBezTo>
                      <a:pt x="109" y="126"/>
                      <a:pt x="109" y="126"/>
                      <a:pt x="109" y="126"/>
                    </a:cubicBezTo>
                    <a:cubicBezTo>
                      <a:pt x="106" y="124"/>
                      <a:pt x="106" y="124"/>
                      <a:pt x="106" y="124"/>
                    </a:cubicBezTo>
                    <a:cubicBezTo>
                      <a:pt x="98" y="136"/>
                      <a:pt x="98" y="136"/>
                      <a:pt x="98" y="136"/>
                    </a:cubicBezTo>
                    <a:cubicBezTo>
                      <a:pt x="97" y="137"/>
                      <a:pt x="97" y="138"/>
                      <a:pt x="97" y="139"/>
                    </a:cubicBezTo>
                    <a:cubicBezTo>
                      <a:pt x="97" y="140"/>
                      <a:pt x="98" y="141"/>
                      <a:pt x="99" y="142"/>
                    </a:cubicBezTo>
                    <a:cubicBezTo>
                      <a:pt x="100" y="143"/>
                      <a:pt x="100" y="143"/>
                      <a:pt x="100" y="143"/>
                    </a:cubicBezTo>
                    <a:cubicBezTo>
                      <a:pt x="102" y="139"/>
                      <a:pt x="102" y="139"/>
                      <a:pt x="102" y="139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36"/>
                      <a:pt x="96" y="138"/>
                      <a:pt x="92" y="140"/>
                    </a:cubicBezTo>
                    <a:cubicBezTo>
                      <a:pt x="90" y="142"/>
                      <a:pt x="89" y="143"/>
                      <a:pt x="87" y="144"/>
                    </a:cubicBezTo>
                    <a:cubicBezTo>
                      <a:pt x="86" y="144"/>
                      <a:pt x="86" y="145"/>
                      <a:pt x="85" y="145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84" y="146"/>
                      <a:pt x="84" y="146"/>
                      <a:pt x="83" y="147"/>
                    </a:cubicBezTo>
                    <a:cubicBezTo>
                      <a:pt x="82" y="149"/>
                      <a:pt x="83" y="151"/>
                      <a:pt x="85" y="152"/>
                    </a:cubicBezTo>
                    <a:cubicBezTo>
                      <a:pt x="85" y="153"/>
                      <a:pt x="85" y="153"/>
                      <a:pt x="85" y="153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6" y="163"/>
                      <a:pt x="76" y="164"/>
                      <a:pt x="76" y="165"/>
                    </a:cubicBezTo>
                    <a:cubicBezTo>
                      <a:pt x="76" y="167"/>
                      <a:pt x="77" y="168"/>
                      <a:pt x="78" y="168"/>
                    </a:cubicBezTo>
                    <a:cubicBezTo>
                      <a:pt x="79" y="169"/>
                      <a:pt x="79" y="169"/>
                      <a:pt x="79" y="169"/>
                    </a:cubicBezTo>
                    <a:cubicBezTo>
                      <a:pt x="81" y="166"/>
                      <a:pt x="81" y="166"/>
                      <a:pt x="81" y="166"/>
                    </a:cubicBezTo>
                    <a:cubicBezTo>
                      <a:pt x="78" y="163"/>
                      <a:pt x="78" y="163"/>
                      <a:pt x="78" y="163"/>
                    </a:cubicBezTo>
                    <a:cubicBezTo>
                      <a:pt x="70" y="171"/>
                      <a:pt x="70" y="171"/>
                      <a:pt x="70" y="171"/>
                    </a:cubicBezTo>
                    <a:cubicBezTo>
                      <a:pt x="69" y="172"/>
                      <a:pt x="69" y="173"/>
                      <a:pt x="69" y="174"/>
                    </a:cubicBezTo>
                    <a:cubicBezTo>
                      <a:pt x="69" y="176"/>
                      <a:pt x="70" y="177"/>
                      <a:pt x="71" y="177"/>
                    </a:cubicBezTo>
                    <a:cubicBezTo>
                      <a:pt x="72" y="178"/>
                      <a:pt x="72" y="178"/>
                      <a:pt x="72" y="178"/>
                    </a:cubicBezTo>
                    <a:cubicBezTo>
                      <a:pt x="74" y="175"/>
                      <a:pt x="74" y="175"/>
                      <a:pt x="74" y="175"/>
                    </a:cubicBezTo>
                    <a:cubicBezTo>
                      <a:pt x="71" y="172"/>
                      <a:pt x="71" y="172"/>
                      <a:pt x="71" y="172"/>
                    </a:cubicBezTo>
                    <a:cubicBezTo>
                      <a:pt x="61" y="184"/>
                      <a:pt x="61" y="184"/>
                      <a:pt x="61" y="184"/>
                    </a:cubicBezTo>
                    <a:cubicBezTo>
                      <a:pt x="60" y="185"/>
                      <a:pt x="60" y="186"/>
                      <a:pt x="60" y="187"/>
                    </a:cubicBezTo>
                    <a:cubicBezTo>
                      <a:pt x="60" y="188"/>
                      <a:pt x="61" y="189"/>
                      <a:pt x="62" y="190"/>
                    </a:cubicBezTo>
                    <a:cubicBezTo>
                      <a:pt x="66" y="192"/>
                      <a:pt x="66" y="192"/>
                      <a:pt x="66" y="192"/>
                    </a:cubicBezTo>
                    <a:cubicBezTo>
                      <a:pt x="68" y="189"/>
                      <a:pt x="68" y="189"/>
                      <a:pt x="68" y="189"/>
                    </a:cubicBezTo>
                    <a:cubicBezTo>
                      <a:pt x="66" y="185"/>
                      <a:pt x="66" y="185"/>
                      <a:pt x="66" y="185"/>
                    </a:cubicBezTo>
                    <a:cubicBezTo>
                      <a:pt x="50" y="196"/>
                      <a:pt x="50" y="196"/>
                      <a:pt x="50" y="196"/>
                    </a:cubicBezTo>
                    <a:cubicBezTo>
                      <a:pt x="49" y="196"/>
                      <a:pt x="49" y="198"/>
                      <a:pt x="49" y="199"/>
                    </a:cubicBezTo>
                    <a:cubicBezTo>
                      <a:pt x="49" y="200"/>
                      <a:pt x="49" y="202"/>
                      <a:pt x="51" y="202"/>
                    </a:cubicBezTo>
                    <a:cubicBezTo>
                      <a:pt x="53" y="204"/>
                      <a:pt x="53" y="204"/>
                      <a:pt x="53" y="204"/>
                    </a:cubicBezTo>
                    <a:cubicBezTo>
                      <a:pt x="47" y="211"/>
                      <a:pt x="47" y="211"/>
                      <a:pt x="47" y="211"/>
                    </a:cubicBezTo>
                    <a:cubicBezTo>
                      <a:pt x="46" y="211"/>
                      <a:pt x="45" y="213"/>
                      <a:pt x="45" y="214"/>
                    </a:cubicBezTo>
                    <a:cubicBezTo>
                      <a:pt x="46" y="215"/>
                      <a:pt x="46" y="216"/>
                      <a:pt x="47" y="217"/>
                    </a:cubicBezTo>
                    <a:cubicBezTo>
                      <a:pt x="49" y="218"/>
                      <a:pt x="49" y="218"/>
                      <a:pt x="49" y="218"/>
                    </a:cubicBezTo>
                    <a:cubicBezTo>
                      <a:pt x="51" y="214"/>
                      <a:pt x="51" y="214"/>
                      <a:pt x="51" y="214"/>
                    </a:cubicBezTo>
                    <a:cubicBezTo>
                      <a:pt x="47" y="212"/>
                      <a:pt x="47" y="212"/>
                      <a:pt x="47" y="212"/>
                    </a:cubicBezTo>
                    <a:cubicBezTo>
                      <a:pt x="39" y="225"/>
                      <a:pt x="39" y="225"/>
                      <a:pt x="39" y="225"/>
                    </a:cubicBezTo>
                    <a:cubicBezTo>
                      <a:pt x="39" y="226"/>
                      <a:pt x="38" y="227"/>
                      <a:pt x="39" y="228"/>
                    </a:cubicBezTo>
                    <a:cubicBezTo>
                      <a:pt x="39" y="229"/>
                      <a:pt x="40" y="230"/>
                      <a:pt x="40" y="230"/>
                    </a:cubicBezTo>
                    <a:cubicBezTo>
                      <a:pt x="42" y="231"/>
                      <a:pt x="42" y="231"/>
                      <a:pt x="42" y="231"/>
                    </a:cubicBezTo>
                    <a:cubicBezTo>
                      <a:pt x="44" y="228"/>
                      <a:pt x="44" y="228"/>
                      <a:pt x="44" y="228"/>
                    </a:cubicBezTo>
                    <a:cubicBezTo>
                      <a:pt x="40" y="226"/>
                      <a:pt x="40" y="226"/>
                      <a:pt x="40" y="226"/>
                    </a:cubicBezTo>
                    <a:cubicBezTo>
                      <a:pt x="40" y="226"/>
                      <a:pt x="38" y="229"/>
                      <a:pt x="36" y="233"/>
                    </a:cubicBezTo>
                    <a:cubicBezTo>
                      <a:pt x="35" y="235"/>
                      <a:pt x="34" y="237"/>
                      <a:pt x="34" y="238"/>
                    </a:cubicBezTo>
                    <a:cubicBezTo>
                      <a:pt x="33" y="239"/>
                      <a:pt x="33" y="239"/>
                      <a:pt x="33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4" y="242"/>
                      <a:pt x="34" y="242"/>
                      <a:pt x="34" y="242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4" y="242"/>
                      <a:pt x="34" y="242"/>
                      <a:pt x="34" y="242"/>
                    </a:cubicBezTo>
                    <a:cubicBezTo>
                      <a:pt x="32" y="240"/>
                      <a:pt x="32" y="240"/>
                      <a:pt x="32" y="240"/>
                    </a:cubicBezTo>
                    <a:cubicBezTo>
                      <a:pt x="31" y="242"/>
                      <a:pt x="32" y="245"/>
                      <a:pt x="34" y="246"/>
                    </a:cubicBezTo>
                    <a:cubicBezTo>
                      <a:pt x="35" y="247"/>
                      <a:pt x="35" y="247"/>
                      <a:pt x="35" y="247"/>
                    </a:cubicBezTo>
                    <a:cubicBezTo>
                      <a:pt x="37" y="243"/>
                      <a:pt x="37" y="243"/>
                      <a:pt x="37" y="243"/>
                    </a:cubicBezTo>
                    <a:cubicBezTo>
                      <a:pt x="34" y="240"/>
                      <a:pt x="34" y="240"/>
                      <a:pt x="34" y="240"/>
                    </a:cubicBezTo>
                    <a:cubicBezTo>
                      <a:pt x="24" y="251"/>
                      <a:pt x="24" y="251"/>
                      <a:pt x="24" y="251"/>
                    </a:cubicBezTo>
                    <a:cubicBezTo>
                      <a:pt x="23" y="252"/>
                      <a:pt x="23" y="253"/>
                      <a:pt x="23" y="254"/>
                    </a:cubicBezTo>
                    <a:cubicBezTo>
                      <a:pt x="23" y="255"/>
                      <a:pt x="24" y="257"/>
                      <a:pt x="25" y="257"/>
                    </a:cubicBezTo>
                    <a:cubicBezTo>
                      <a:pt x="27" y="258"/>
                      <a:pt x="27" y="258"/>
                      <a:pt x="27" y="258"/>
                    </a:cubicBezTo>
                    <a:cubicBezTo>
                      <a:pt x="25" y="267"/>
                      <a:pt x="25" y="267"/>
                      <a:pt x="25" y="267"/>
                    </a:cubicBezTo>
                    <a:cubicBezTo>
                      <a:pt x="24" y="268"/>
                      <a:pt x="25" y="270"/>
                      <a:pt x="26" y="271"/>
                    </a:cubicBezTo>
                    <a:cubicBezTo>
                      <a:pt x="29" y="273"/>
                      <a:pt x="29" y="273"/>
                      <a:pt x="29" y="273"/>
                    </a:cubicBezTo>
                    <a:cubicBezTo>
                      <a:pt x="31" y="269"/>
                      <a:pt x="31" y="269"/>
                      <a:pt x="31" y="269"/>
                    </a:cubicBezTo>
                    <a:cubicBezTo>
                      <a:pt x="29" y="266"/>
                      <a:pt x="29" y="266"/>
                      <a:pt x="29" y="266"/>
                    </a:cubicBezTo>
                    <a:cubicBezTo>
                      <a:pt x="17" y="273"/>
                      <a:pt x="17" y="273"/>
                      <a:pt x="17" y="273"/>
                    </a:cubicBezTo>
                    <a:cubicBezTo>
                      <a:pt x="16" y="274"/>
                      <a:pt x="16" y="275"/>
                      <a:pt x="16" y="277"/>
                    </a:cubicBezTo>
                    <a:cubicBezTo>
                      <a:pt x="16" y="278"/>
                      <a:pt x="16" y="279"/>
                      <a:pt x="18" y="280"/>
                    </a:cubicBezTo>
                    <a:cubicBezTo>
                      <a:pt x="21" y="282"/>
                      <a:pt x="21" y="282"/>
                      <a:pt x="21" y="282"/>
                    </a:cubicBezTo>
                    <a:cubicBezTo>
                      <a:pt x="17" y="288"/>
                      <a:pt x="17" y="288"/>
                      <a:pt x="17" y="288"/>
                    </a:cubicBezTo>
                    <a:cubicBezTo>
                      <a:pt x="16" y="289"/>
                      <a:pt x="17" y="292"/>
                      <a:pt x="19" y="293"/>
                    </a:cubicBezTo>
                    <a:cubicBezTo>
                      <a:pt x="22" y="295"/>
                      <a:pt x="22" y="295"/>
                      <a:pt x="22" y="295"/>
                    </a:cubicBezTo>
                    <a:cubicBezTo>
                      <a:pt x="24" y="291"/>
                      <a:pt x="24" y="291"/>
                      <a:pt x="24" y="291"/>
                    </a:cubicBezTo>
                    <a:cubicBezTo>
                      <a:pt x="20" y="289"/>
                      <a:pt x="20" y="289"/>
                      <a:pt x="20" y="289"/>
                    </a:cubicBezTo>
                    <a:cubicBezTo>
                      <a:pt x="13" y="300"/>
                      <a:pt x="13" y="300"/>
                      <a:pt x="13" y="300"/>
                    </a:cubicBezTo>
                    <a:cubicBezTo>
                      <a:pt x="12" y="301"/>
                      <a:pt x="12" y="302"/>
                      <a:pt x="12" y="303"/>
                    </a:cubicBezTo>
                    <a:cubicBezTo>
                      <a:pt x="13" y="304"/>
                      <a:pt x="13" y="305"/>
                      <a:pt x="14" y="306"/>
                    </a:cubicBezTo>
                    <a:cubicBezTo>
                      <a:pt x="16" y="307"/>
                      <a:pt x="16" y="307"/>
                      <a:pt x="16" y="307"/>
                    </a:cubicBezTo>
                    <a:cubicBezTo>
                      <a:pt x="18" y="303"/>
                      <a:pt x="18" y="303"/>
                      <a:pt x="18" y="303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1" y="317"/>
                      <a:pt x="11" y="317"/>
                      <a:pt x="11" y="317"/>
                    </a:cubicBezTo>
                    <a:cubicBezTo>
                      <a:pt x="11" y="319"/>
                      <a:pt x="12" y="320"/>
                      <a:pt x="13" y="321"/>
                    </a:cubicBezTo>
                    <a:cubicBezTo>
                      <a:pt x="14" y="321"/>
                      <a:pt x="14" y="321"/>
                      <a:pt x="14" y="321"/>
                    </a:cubicBezTo>
                    <a:cubicBezTo>
                      <a:pt x="16" y="318"/>
                      <a:pt x="16" y="318"/>
                      <a:pt x="16" y="318"/>
                    </a:cubicBezTo>
                    <a:cubicBezTo>
                      <a:pt x="12" y="316"/>
                      <a:pt x="12" y="316"/>
                      <a:pt x="12" y="316"/>
                    </a:cubicBezTo>
                    <a:cubicBezTo>
                      <a:pt x="8" y="326"/>
                      <a:pt x="8" y="326"/>
                      <a:pt x="8" y="326"/>
                    </a:cubicBezTo>
                    <a:cubicBezTo>
                      <a:pt x="7" y="328"/>
                      <a:pt x="7" y="330"/>
                      <a:pt x="9" y="331"/>
                    </a:cubicBezTo>
                    <a:cubicBezTo>
                      <a:pt x="11" y="332"/>
                      <a:pt x="11" y="332"/>
                      <a:pt x="11" y="332"/>
                    </a:cubicBezTo>
                    <a:cubicBezTo>
                      <a:pt x="13" y="329"/>
                      <a:pt x="13" y="329"/>
                      <a:pt x="13" y="329"/>
                    </a:cubicBezTo>
                    <a:cubicBezTo>
                      <a:pt x="9" y="327"/>
                      <a:pt x="9" y="327"/>
                      <a:pt x="9" y="327"/>
                    </a:cubicBezTo>
                    <a:cubicBezTo>
                      <a:pt x="2" y="342"/>
                      <a:pt x="2" y="342"/>
                      <a:pt x="2" y="342"/>
                    </a:cubicBezTo>
                    <a:cubicBezTo>
                      <a:pt x="1" y="344"/>
                      <a:pt x="2" y="346"/>
                      <a:pt x="4" y="347"/>
                    </a:cubicBezTo>
                    <a:cubicBezTo>
                      <a:pt x="7" y="349"/>
                      <a:pt x="7" y="349"/>
                      <a:pt x="7" y="349"/>
                    </a:cubicBezTo>
                    <a:cubicBezTo>
                      <a:pt x="3" y="359"/>
                      <a:pt x="3" y="359"/>
                      <a:pt x="3" y="359"/>
                    </a:cubicBezTo>
                    <a:cubicBezTo>
                      <a:pt x="3" y="360"/>
                      <a:pt x="4" y="362"/>
                      <a:pt x="5" y="363"/>
                    </a:cubicBezTo>
                    <a:cubicBezTo>
                      <a:pt x="7" y="364"/>
                      <a:pt x="7" y="364"/>
                      <a:pt x="7" y="364"/>
                    </a:cubicBezTo>
                    <a:cubicBezTo>
                      <a:pt x="9" y="361"/>
                      <a:pt x="9" y="361"/>
                      <a:pt x="9" y="361"/>
                    </a:cubicBezTo>
                    <a:cubicBezTo>
                      <a:pt x="5" y="360"/>
                      <a:pt x="5" y="360"/>
                      <a:pt x="5" y="360"/>
                    </a:cubicBezTo>
                    <a:cubicBezTo>
                      <a:pt x="1" y="372"/>
                      <a:pt x="1" y="372"/>
                      <a:pt x="1" y="372"/>
                    </a:cubicBezTo>
                    <a:cubicBezTo>
                      <a:pt x="0" y="374"/>
                      <a:pt x="1" y="376"/>
                      <a:pt x="3" y="377"/>
                    </a:cubicBezTo>
                    <a:cubicBezTo>
                      <a:pt x="3" y="377"/>
                      <a:pt x="3" y="377"/>
                      <a:pt x="3" y="377"/>
                    </a:cubicBezTo>
                    <a:cubicBezTo>
                      <a:pt x="5" y="374"/>
                      <a:pt x="5" y="374"/>
                      <a:pt x="5" y="374"/>
                    </a:cubicBezTo>
                    <a:cubicBezTo>
                      <a:pt x="2" y="371"/>
                      <a:pt x="2" y="371"/>
                      <a:pt x="2" y="371"/>
                    </a:cubicBezTo>
                    <a:cubicBezTo>
                      <a:pt x="1" y="372"/>
                      <a:pt x="1" y="373"/>
                      <a:pt x="1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1" y="374"/>
                      <a:pt x="1" y="374"/>
                      <a:pt x="1" y="375"/>
                    </a:cubicBezTo>
                    <a:cubicBezTo>
                      <a:pt x="1" y="377"/>
                      <a:pt x="1" y="380"/>
                      <a:pt x="2" y="383"/>
                    </a:cubicBezTo>
                    <a:cubicBezTo>
                      <a:pt x="2" y="384"/>
                      <a:pt x="2" y="386"/>
                      <a:pt x="2" y="387"/>
                    </a:cubicBezTo>
                    <a:cubicBezTo>
                      <a:pt x="2" y="388"/>
                      <a:pt x="2" y="389"/>
                      <a:pt x="2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5" y="389"/>
                      <a:pt x="5" y="389"/>
                      <a:pt x="5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5" y="389"/>
                      <a:pt x="5" y="389"/>
                      <a:pt x="5" y="38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2" y="388"/>
                      <a:pt x="2" y="388"/>
                      <a:pt x="2" y="388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2" y="388"/>
                      <a:pt x="2" y="388"/>
                      <a:pt x="2" y="388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3" y="387"/>
                      <a:pt x="3" y="387"/>
                      <a:pt x="3" y="387"/>
                    </a:cubicBezTo>
                    <a:cubicBezTo>
                      <a:pt x="2" y="388"/>
                      <a:pt x="2" y="388"/>
                      <a:pt x="2" y="388"/>
                    </a:cubicBezTo>
                    <a:cubicBezTo>
                      <a:pt x="6" y="389"/>
                      <a:pt x="6" y="389"/>
                      <a:pt x="6" y="389"/>
                    </a:cubicBezTo>
                    <a:cubicBezTo>
                      <a:pt x="3" y="387"/>
                      <a:pt x="3" y="387"/>
                      <a:pt x="3" y="387"/>
                    </a:cubicBezTo>
                    <a:cubicBezTo>
                      <a:pt x="2" y="389"/>
                      <a:pt x="2" y="392"/>
                      <a:pt x="4" y="393"/>
                    </a:cubicBezTo>
                    <a:cubicBezTo>
                      <a:pt x="6" y="394"/>
                      <a:pt x="6" y="394"/>
                      <a:pt x="6" y="394"/>
                    </a:cubicBezTo>
                    <a:cubicBezTo>
                      <a:pt x="8" y="390"/>
                      <a:pt x="8" y="390"/>
                      <a:pt x="8" y="390"/>
                    </a:cubicBezTo>
                    <a:cubicBezTo>
                      <a:pt x="4" y="391"/>
                      <a:pt x="4" y="391"/>
                      <a:pt x="4" y="391"/>
                    </a:cubicBezTo>
                    <a:cubicBezTo>
                      <a:pt x="5" y="408"/>
                      <a:pt x="5" y="408"/>
                      <a:pt x="5" y="408"/>
                    </a:cubicBezTo>
                    <a:cubicBezTo>
                      <a:pt x="5" y="409"/>
                      <a:pt x="6" y="410"/>
                      <a:pt x="7" y="411"/>
                    </a:cubicBezTo>
                    <a:cubicBezTo>
                      <a:pt x="7" y="411"/>
                      <a:pt x="7" y="411"/>
                      <a:pt x="7" y="411"/>
                    </a:cubicBezTo>
                    <a:cubicBezTo>
                      <a:pt x="9" y="408"/>
                      <a:pt x="9" y="408"/>
                      <a:pt x="9" y="408"/>
                    </a:cubicBezTo>
                    <a:cubicBezTo>
                      <a:pt x="5" y="407"/>
                      <a:pt x="5" y="407"/>
                      <a:pt x="5" y="407"/>
                    </a:cubicBezTo>
                    <a:cubicBezTo>
                      <a:pt x="2" y="419"/>
                      <a:pt x="2" y="419"/>
                      <a:pt x="2" y="419"/>
                    </a:cubicBezTo>
                    <a:cubicBezTo>
                      <a:pt x="2" y="421"/>
                      <a:pt x="2" y="423"/>
                      <a:pt x="4" y="424"/>
                    </a:cubicBezTo>
                    <a:cubicBezTo>
                      <a:pt x="7" y="426"/>
                      <a:pt x="7" y="426"/>
                      <a:pt x="7" y="426"/>
                    </a:cubicBezTo>
                    <a:cubicBezTo>
                      <a:pt x="4" y="441"/>
                      <a:pt x="4" y="441"/>
                      <a:pt x="4" y="441"/>
                    </a:cubicBezTo>
                    <a:cubicBezTo>
                      <a:pt x="4" y="443"/>
                      <a:pt x="4" y="444"/>
                      <a:pt x="6" y="445"/>
                    </a:cubicBezTo>
                    <a:cubicBezTo>
                      <a:pt x="9" y="447"/>
                      <a:pt x="9" y="447"/>
                      <a:pt x="9" y="447"/>
                    </a:cubicBezTo>
                    <a:cubicBezTo>
                      <a:pt x="8" y="462"/>
                      <a:pt x="8" y="462"/>
                      <a:pt x="8" y="462"/>
                    </a:cubicBezTo>
                    <a:cubicBezTo>
                      <a:pt x="8" y="464"/>
                      <a:pt x="9" y="465"/>
                      <a:pt x="10" y="466"/>
                    </a:cubicBezTo>
                    <a:cubicBezTo>
                      <a:pt x="14" y="469"/>
                      <a:pt x="14" y="469"/>
                      <a:pt x="14" y="469"/>
                    </a:cubicBezTo>
                    <a:cubicBezTo>
                      <a:pt x="12" y="475"/>
                      <a:pt x="12" y="475"/>
                      <a:pt x="12" y="475"/>
                    </a:cubicBezTo>
                    <a:cubicBezTo>
                      <a:pt x="11" y="477"/>
                      <a:pt x="12" y="479"/>
                      <a:pt x="13" y="480"/>
                    </a:cubicBezTo>
                    <a:cubicBezTo>
                      <a:pt x="16" y="482"/>
                      <a:pt x="16" y="482"/>
                      <a:pt x="16" y="482"/>
                    </a:cubicBezTo>
                    <a:cubicBezTo>
                      <a:pt x="19" y="498"/>
                      <a:pt x="19" y="498"/>
                      <a:pt x="19" y="498"/>
                    </a:cubicBezTo>
                    <a:cubicBezTo>
                      <a:pt x="19" y="499"/>
                      <a:pt x="19" y="500"/>
                      <a:pt x="20" y="501"/>
                    </a:cubicBezTo>
                    <a:cubicBezTo>
                      <a:pt x="22" y="502"/>
                      <a:pt x="22" y="502"/>
                      <a:pt x="22" y="502"/>
                    </a:cubicBezTo>
                    <a:cubicBezTo>
                      <a:pt x="29" y="524"/>
                      <a:pt x="29" y="524"/>
                      <a:pt x="29" y="524"/>
                    </a:cubicBezTo>
                    <a:cubicBezTo>
                      <a:pt x="29" y="524"/>
                      <a:pt x="30" y="525"/>
                      <a:pt x="31" y="526"/>
                    </a:cubicBezTo>
                    <a:cubicBezTo>
                      <a:pt x="32" y="527"/>
                      <a:pt x="32" y="527"/>
                      <a:pt x="32" y="527"/>
                    </a:cubicBezTo>
                    <a:cubicBezTo>
                      <a:pt x="38" y="548"/>
                      <a:pt x="38" y="548"/>
                      <a:pt x="38" y="548"/>
                    </a:cubicBezTo>
                    <a:cubicBezTo>
                      <a:pt x="39" y="549"/>
                      <a:pt x="39" y="549"/>
                      <a:pt x="40" y="550"/>
                    </a:cubicBezTo>
                    <a:cubicBezTo>
                      <a:pt x="43" y="552"/>
                      <a:pt x="43" y="552"/>
                      <a:pt x="43" y="552"/>
                    </a:cubicBezTo>
                    <a:cubicBezTo>
                      <a:pt x="48" y="570"/>
                      <a:pt x="48" y="570"/>
                      <a:pt x="48" y="570"/>
                    </a:cubicBezTo>
                    <a:cubicBezTo>
                      <a:pt x="48" y="571"/>
                      <a:pt x="49" y="572"/>
                      <a:pt x="50" y="572"/>
                    </a:cubicBezTo>
                    <a:cubicBezTo>
                      <a:pt x="52" y="574"/>
                      <a:pt x="52" y="574"/>
                      <a:pt x="52" y="574"/>
                    </a:cubicBezTo>
                    <a:cubicBezTo>
                      <a:pt x="66" y="598"/>
                      <a:pt x="66" y="598"/>
                      <a:pt x="66" y="598"/>
                    </a:cubicBezTo>
                    <a:cubicBezTo>
                      <a:pt x="66" y="599"/>
                      <a:pt x="67" y="599"/>
                      <a:pt x="67" y="599"/>
                    </a:cubicBezTo>
                    <a:cubicBezTo>
                      <a:pt x="69" y="601"/>
                      <a:pt x="69" y="601"/>
                      <a:pt x="69" y="601"/>
                    </a:cubicBezTo>
                    <a:cubicBezTo>
                      <a:pt x="92" y="634"/>
                      <a:pt x="92" y="634"/>
                      <a:pt x="92" y="634"/>
                    </a:cubicBezTo>
                    <a:cubicBezTo>
                      <a:pt x="92" y="635"/>
                      <a:pt x="92" y="635"/>
                      <a:pt x="93" y="635"/>
                    </a:cubicBezTo>
                    <a:cubicBezTo>
                      <a:pt x="100" y="640"/>
                      <a:pt x="100" y="640"/>
                      <a:pt x="100" y="640"/>
                    </a:cubicBezTo>
                    <a:cubicBezTo>
                      <a:pt x="103" y="637"/>
                      <a:pt x="103" y="637"/>
                      <a:pt x="103" y="637"/>
                    </a:cubicBezTo>
                    <a:cubicBezTo>
                      <a:pt x="99" y="634"/>
                      <a:pt x="99" y="634"/>
                      <a:pt x="99" y="634"/>
                    </a:cubicBezTo>
                    <a:cubicBezTo>
                      <a:pt x="99" y="635"/>
                      <a:pt x="98" y="636"/>
                      <a:pt x="98" y="637"/>
                    </a:cubicBezTo>
                    <a:cubicBezTo>
                      <a:pt x="99" y="637"/>
                      <a:pt x="99" y="638"/>
                      <a:pt x="99" y="638"/>
                    </a:cubicBezTo>
                    <a:cubicBezTo>
                      <a:pt x="99" y="639"/>
                      <a:pt x="99" y="639"/>
                      <a:pt x="99" y="639"/>
                    </a:cubicBezTo>
                    <a:cubicBezTo>
                      <a:pt x="100" y="640"/>
                      <a:pt x="101" y="641"/>
                      <a:pt x="102" y="643"/>
                    </a:cubicBezTo>
                    <a:cubicBezTo>
                      <a:pt x="107" y="648"/>
                      <a:pt x="115" y="658"/>
                      <a:pt x="123" y="666"/>
                    </a:cubicBezTo>
                    <a:cubicBezTo>
                      <a:pt x="127" y="670"/>
                      <a:pt x="130" y="674"/>
                      <a:pt x="133" y="677"/>
                    </a:cubicBezTo>
                    <a:cubicBezTo>
                      <a:pt x="134" y="678"/>
                      <a:pt x="135" y="679"/>
                      <a:pt x="136" y="680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37" y="681"/>
                      <a:pt x="137" y="681"/>
                      <a:pt x="137" y="681"/>
                    </a:cubicBezTo>
                    <a:cubicBezTo>
                      <a:pt x="137" y="681"/>
                      <a:pt x="137" y="681"/>
                      <a:pt x="137" y="681"/>
                    </a:cubicBezTo>
                    <a:cubicBezTo>
                      <a:pt x="139" y="679"/>
                      <a:pt x="139" y="679"/>
                      <a:pt x="139" y="679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37" y="681"/>
                      <a:pt x="137" y="681"/>
                      <a:pt x="137" y="681"/>
                    </a:cubicBezTo>
                    <a:cubicBezTo>
                      <a:pt x="139" y="679"/>
                      <a:pt x="139" y="679"/>
                      <a:pt x="139" y="679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80"/>
                      <a:pt x="136" y="680"/>
                      <a:pt x="136" y="680"/>
                    </a:cubicBezTo>
                    <a:cubicBezTo>
                      <a:pt x="136" y="681"/>
                      <a:pt x="136" y="681"/>
                      <a:pt x="136" y="681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80"/>
                      <a:pt x="136" y="680"/>
                      <a:pt x="136" y="680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9"/>
                      <a:pt x="136" y="679"/>
                      <a:pt x="136" y="679"/>
                    </a:cubicBezTo>
                    <a:cubicBezTo>
                      <a:pt x="136" y="680"/>
                      <a:pt x="136" y="680"/>
                      <a:pt x="136" y="680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9"/>
                      <a:pt x="136" y="679"/>
                      <a:pt x="136" y="679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7"/>
                      <a:pt x="136" y="677"/>
                      <a:pt x="136" y="677"/>
                    </a:cubicBezTo>
                    <a:cubicBezTo>
                      <a:pt x="136" y="678"/>
                      <a:pt x="136" y="679"/>
                      <a:pt x="136" y="679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6" y="677"/>
                      <a:pt x="136" y="677"/>
                      <a:pt x="136" y="677"/>
                    </a:cubicBezTo>
                    <a:cubicBezTo>
                      <a:pt x="135" y="679"/>
                      <a:pt x="136" y="681"/>
                      <a:pt x="138" y="682"/>
                    </a:cubicBezTo>
                    <a:cubicBezTo>
                      <a:pt x="153" y="692"/>
                      <a:pt x="153" y="692"/>
                      <a:pt x="153" y="692"/>
                    </a:cubicBezTo>
                    <a:cubicBezTo>
                      <a:pt x="155" y="693"/>
                      <a:pt x="157" y="692"/>
                      <a:pt x="158" y="691"/>
                    </a:cubicBezTo>
                    <a:cubicBezTo>
                      <a:pt x="160" y="689"/>
                      <a:pt x="159" y="686"/>
                      <a:pt x="157" y="68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54"/>
              <p:cNvSpPr/>
              <p:nvPr/>
            </p:nvSpPr>
            <p:spPr bwMode="auto">
              <a:xfrm>
                <a:off x="3184" y="2186"/>
                <a:ext cx="861" cy="919"/>
              </a:xfrm>
              <a:custGeom>
                <a:avLst/>
                <a:gdLst>
                  <a:gd name="T0" fmla="*/ 5 w 633"/>
                  <a:gd name="T1" fmla="*/ 595 h 675"/>
                  <a:gd name="T2" fmla="*/ 181 w 633"/>
                  <a:gd name="T3" fmla="*/ 661 h 675"/>
                  <a:gd name="T4" fmla="*/ 169 w 633"/>
                  <a:gd name="T5" fmla="*/ 662 h 675"/>
                  <a:gd name="T6" fmla="*/ 234 w 633"/>
                  <a:gd name="T7" fmla="*/ 666 h 675"/>
                  <a:gd name="T8" fmla="*/ 234 w 633"/>
                  <a:gd name="T9" fmla="*/ 670 h 675"/>
                  <a:gd name="T10" fmla="*/ 268 w 633"/>
                  <a:gd name="T11" fmla="*/ 670 h 675"/>
                  <a:gd name="T12" fmla="*/ 263 w 633"/>
                  <a:gd name="T13" fmla="*/ 672 h 675"/>
                  <a:gd name="T14" fmla="*/ 308 w 633"/>
                  <a:gd name="T15" fmla="*/ 662 h 675"/>
                  <a:gd name="T16" fmla="*/ 301 w 633"/>
                  <a:gd name="T17" fmla="*/ 666 h 675"/>
                  <a:gd name="T18" fmla="*/ 335 w 633"/>
                  <a:gd name="T19" fmla="*/ 665 h 675"/>
                  <a:gd name="T20" fmla="*/ 383 w 633"/>
                  <a:gd name="T21" fmla="*/ 649 h 675"/>
                  <a:gd name="T22" fmla="*/ 409 w 633"/>
                  <a:gd name="T23" fmla="*/ 631 h 675"/>
                  <a:gd name="T24" fmla="*/ 427 w 633"/>
                  <a:gd name="T25" fmla="*/ 624 h 675"/>
                  <a:gd name="T26" fmla="*/ 455 w 633"/>
                  <a:gd name="T27" fmla="*/ 610 h 675"/>
                  <a:gd name="T28" fmla="*/ 470 w 633"/>
                  <a:gd name="T29" fmla="*/ 602 h 675"/>
                  <a:gd name="T30" fmla="*/ 489 w 633"/>
                  <a:gd name="T31" fmla="*/ 573 h 675"/>
                  <a:gd name="T32" fmla="*/ 522 w 633"/>
                  <a:gd name="T33" fmla="*/ 546 h 675"/>
                  <a:gd name="T34" fmla="*/ 535 w 633"/>
                  <a:gd name="T35" fmla="*/ 535 h 675"/>
                  <a:gd name="T36" fmla="*/ 559 w 633"/>
                  <a:gd name="T37" fmla="*/ 500 h 675"/>
                  <a:gd name="T38" fmla="*/ 582 w 633"/>
                  <a:gd name="T39" fmla="*/ 462 h 675"/>
                  <a:gd name="T40" fmla="*/ 600 w 633"/>
                  <a:gd name="T41" fmla="*/ 435 h 675"/>
                  <a:gd name="T42" fmla="*/ 610 w 633"/>
                  <a:gd name="T43" fmla="*/ 406 h 675"/>
                  <a:gd name="T44" fmla="*/ 613 w 633"/>
                  <a:gd name="T45" fmla="*/ 380 h 675"/>
                  <a:gd name="T46" fmla="*/ 626 w 633"/>
                  <a:gd name="T47" fmla="*/ 317 h 675"/>
                  <a:gd name="T48" fmla="*/ 626 w 633"/>
                  <a:gd name="T49" fmla="*/ 260 h 675"/>
                  <a:gd name="T50" fmla="*/ 614 w 633"/>
                  <a:gd name="T51" fmla="*/ 185 h 675"/>
                  <a:gd name="T52" fmla="*/ 572 w 633"/>
                  <a:gd name="T53" fmla="*/ 86 h 675"/>
                  <a:gd name="T54" fmla="*/ 542 w 633"/>
                  <a:gd name="T55" fmla="*/ 44 h 675"/>
                  <a:gd name="T56" fmla="*/ 534 w 633"/>
                  <a:gd name="T57" fmla="*/ 40 h 675"/>
                  <a:gd name="T58" fmla="*/ 504 w 633"/>
                  <a:gd name="T59" fmla="*/ 13 h 675"/>
                  <a:gd name="T60" fmla="*/ 507 w 633"/>
                  <a:gd name="T61" fmla="*/ 10 h 675"/>
                  <a:gd name="T62" fmla="*/ 547 w 633"/>
                  <a:gd name="T63" fmla="*/ 66 h 675"/>
                  <a:gd name="T64" fmla="*/ 547 w 633"/>
                  <a:gd name="T65" fmla="*/ 65 h 675"/>
                  <a:gd name="T66" fmla="*/ 560 w 633"/>
                  <a:gd name="T67" fmla="*/ 85 h 675"/>
                  <a:gd name="T68" fmla="*/ 586 w 633"/>
                  <a:gd name="T69" fmla="*/ 134 h 675"/>
                  <a:gd name="T70" fmla="*/ 593 w 633"/>
                  <a:gd name="T71" fmla="*/ 141 h 675"/>
                  <a:gd name="T72" fmla="*/ 617 w 633"/>
                  <a:gd name="T73" fmla="*/ 238 h 675"/>
                  <a:gd name="T74" fmla="*/ 622 w 633"/>
                  <a:gd name="T75" fmla="*/ 260 h 675"/>
                  <a:gd name="T76" fmla="*/ 617 w 633"/>
                  <a:gd name="T77" fmla="*/ 271 h 675"/>
                  <a:gd name="T78" fmla="*/ 620 w 633"/>
                  <a:gd name="T79" fmla="*/ 343 h 675"/>
                  <a:gd name="T80" fmla="*/ 607 w 633"/>
                  <a:gd name="T81" fmla="*/ 391 h 675"/>
                  <a:gd name="T82" fmla="*/ 603 w 633"/>
                  <a:gd name="T83" fmla="*/ 410 h 675"/>
                  <a:gd name="T84" fmla="*/ 589 w 633"/>
                  <a:gd name="T85" fmla="*/ 445 h 675"/>
                  <a:gd name="T86" fmla="*/ 581 w 633"/>
                  <a:gd name="T87" fmla="*/ 466 h 675"/>
                  <a:gd name="T88" fmla="*/ 558 w 633"/>
                  <a:gd name="T89" fmla="*/ 504 h 675"/>
                  <a:gd name="T90" fmla="*/ 533 w 633"/>
                  <a:gd name="T91" fmla="*/ 539 h 675"/>
                  <a:gd name="T92" fmla="*/ 513 w 633"/>
                  <a:gd name="T93" fmla="*/ 559 h 675"/>
                  <a:gd name="T94" fmla="*/ 479 w 633"/>
                  <a:gd name="T95" fmla="*/ 587 h 675"/>
                  <a:gd name="T96" fmla="*/ 466 w 633"/>
                  <a:gd name="T97" fmla="*/ 596 h 675"/>
                  <a:gd name="T98" fmla="*/ 433 w 633"/>
                  <a:gd name="T99" fmla="*/ 612 h 675"/>
                  <a:gd name="T100" fmla="*/ 405 w 633"/>
                  <a:gd name="T101" fmla="*/ 632 h 675"/>
                  <a:gd name="T102" fmla="*/ 359 w 633"/>
                  <a:gd name="T103" fmla="*/ 647 h 675"/>
                  <a:gd name="T104" fmla="*/ 330 w 633"/>
                  <a:gd name="T105" fmla="*/ 659 h 675"/>
                  <a:gd name="T106" fmla="*/ 300 w 633"/>
                  <a:gd name="T107" fmla="*/ 658 h 675"/>
                  <a:gd name="T108" fmla="*/ 304 w 633"/>
                  <a:gd name="T109" fmla="*/ 662 h 675"/>
                  <a:gd name="T110" fmla="*/ 287 w 633"/>
                  <a:gd name="T111" fmla="*/ 664 h 675"/>
                  <a:gd name="T112" fmla="*/ 264 w 633"/>
                  <a:gd name="T113" fmla="*/ 671 h 675"/>
                  <a:gd name="T114" fmla="*/ 236 w 633"/>
                  <a:gd name="T115" fmla="*/ 662 h 675"/>
                  <a:gd name="T116" fmla="*/ 188 w 633"/>
                  <a:gd name="T117" fmla="*/ 658 h 675"/>
                  <a:gd name="T118" fmla="*/ 125 w 633"/>
                  <a:gd name="T119" fmla="*/ 650 h 675"/>
                  <a:gd name="T120" fmla="*/ 128 w 633"/>
                  <a:gd name="T121" fmla="*/ 649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3" h="675">
                    <a:moveTo>
                      <a:pt x="67" y="627"/>
                    </a:moveTo>
                    <a:cubicBezTo>
                      <a:pt x="6" y="589"/>
                      <a:pt x="6" y="589"/>
                      <a:pt x="6" y="589"/>
                    </a:cubicBezTo>
                    <a:cubicBezTo>
                      <a:pt x="4" y="592"/>
                      <a:pt x="4" y="592"/>
                      <a:pt x="4" y="592"/>
                    </a:cubicBezTo>
                    <a:cubicBezTo>
                      <a:pt x="7" y="594"/>
                      <a:pt x="7" y="594"/>
                      <a:pt x="7" y="594"/>
                    </a:cubicBezTo>
                    <a:cubicBezTo>
                      <a:pt x="4" y="592"/>
                      <a:pt x="4" y="592"/>
                      <a:pt x="4" y="592"/>
                    </a:cubicBezTo>
                    <a:cubicBezTo>
                      <a:pt x="6" y="596"/>
                      <a:pt x="6" y="596"/>
                      <a:pt x="6" y="596"/>
                    </a:cubicBezTo>
                    <a:cubicBezTo>
                      <a:pt x="6" y="596"/>
                      <a:pt x="7" y="595"/>
                      <a:pt x="7" y="594"/>
                    </a:cubicBezTo>
                    <a:cubicBezTo>
                      <a:pt x="4" y="592"/>
                      <a:pt x="4" y="592"/>
                      <a:pt x="4" y="592"/>
                    </a:cubicBezTo>
                    <a:cubicBezTo>
                      <a:pt x="6" y="596"/>
                      <a:pt x="6" y="596"/>
                      <a:pt x="6" y="596"/>
                    </a:cubicBezTo>
                    <a:cubicBezTo>
                      <a:pt x="5" y="593"/>
                      <a:pt x="5" y="593"/>
                      <a:pt x="5" y="593"/>
                    </a:cubicBezTo>
                    <a:cubicBezTo>
                      <a:pt x="5" y="596"/>
                      <a:pt x="5" y="596"/>
                      <a:pt x="5" y="596"/>
                    </a:cubicBezTo>
                    <a:cubicBezTo>
                      <a:pt x="5" y="596"/>
                      <a:pt x="5" y="596"/>
                      <a:pt x="6" y="596"/>
                    </a:cubicBezTo>
                    <a:cubicBezTo>
                      <a:pt x="5" y="593"/>
                      <a:pt x="5" y="593"/>
                      <a:pt x="5" y="593"/>
                    </a:cubicBezTo>
                    <a:cubicBezTo>
                      <a:pt x="5" y="596"/>
                      <a:pt x="5" y="596"/>
                      <a:pt x="5" y="596"/>
                    </a:cubicBezTo>
                    <a:cubicBezTo>
                      <a:pt x="5" y="595"/>
                      <a:pt x="5" y="595"/>
                      <a:pt x="5" y="595"/>
                    </a:cubicBezTo>
                    <a:cubicBezTo>
                      <a:pt x="4" y="596"/>
                      <a:pt x="4" y="596"/>
                      <a:pt x="4" y="596"/>
                    </a:cubicBezTo>
                    <a:cubicBezTo>
                      <a:pt x="5" y="596"/>
                      <a:pt x="5" y="596"/>
                      <a:pt x="5" y="596"/>
                    </a:cubicBezTo>
                    <a:cubicBezTo>
                      <a:pt x="5" y="595"/>
                      <a:pt x="5" y="595"/>
                      <a:pt x="5" y="595"/>
                    </a:cubicBezTo>
                    <a:cubicBezTo>
                      <a:pt x="4" y="596"/>
                      <a:pt x="4" y="596"/>
                      <a:pt x="4" y="596"/>
                    </a:cubicBezTo>
                    <a:cubicBezTo>
                      <a:pt x="4" y="596"/>
                      <a:pt x="5" y="596"/>
                      <a:pt x="7" y="597"/>
                    </a:cubicBezTo>
                    <a:cubicBezTo>
                      <a:pt x="11" y="599"/>
                      <a:pt x="21" y="603"/>
                      <a:pt x="32" y="609"/>
                    </a:cubicBezTo>
                    <a:cubicBezTo>
                      <a:pt x="50" y="618"/>
                      <a:pt x="71" y="630"/>
                      <a:pt x="90" y="639"/>
                    </a:cubicBezTo>
                    <a:cubicBezTo>
                      <a:pt x="99" y="644"/>
                      <a:pt x="107" y="648"/>
                      <a:pt x="113" y="651"/>
                    </a:cubicBezTo>
                    <a:cubicBezTo>
                      <a:pt x="117" y="653"/>
                      <a:pt x="119" y="654"/>
                      <a:pt x="122" y="655"/>
                    </a:cubicBezTo>
                    <a:cubicBezTo>
                      <a:pt x="123" y="655"/>
                      <a:pt x="124" y="656"/>
                      <a:pt x="125" y="656"/>
                    </a:cubicBezTo>
                    <a:cubicBezTo>
                      <a:pt x="126" y="656"/>
                      <a:pt x="126" y="657"/>
                      <a:pt x="127" y="657"/>
                    </a:cubicBezTo>
                    <a:cubicBezTo>
                      <a:pt x="128" y="657"/>
                      <a:pt x="128" y="657"/>
                      <a:pt x="129" y="656"/>
                    </a:cubicBezTo>
                    <a:cubicBezTo>
                      <a:pt x="130" y="656"/>
                      <a:pt x="131" y="656"/>
                      <a:pt x="131" y="654"/>
                    </a:cubicBezTo>
                    <a:cubicBezTo>
                      <a:pt x="132" y="654"/>
                      <a:pt x="132" y="652"/>
                      <a:pt x="132" y="651"/>
                    </a:cubicBezTo>
                    <a:cubicBezTo>
                      <a:pt x="132" y="650"/>
                      <a:pt x="131" y="650"/>
                      <a:pt x="130" y="649"/>
                    </a:cubicBezTo>
                    <a:cubicBezTo>
                      <a:pt x="124" y="645"/>
                      <a:pt x="124" y="645"/>
                      <a:pt x="124" y="645"/>
                    </a:cubicBezTo>
                    <a:cubicBezTo>
                      <a:pt x="121" y="648"/>
                      <a:pt x="121" y="648"/>
                      <a:pt x="121" y="648"/>
                    </a:cubicBezTo>
                    <a:cubicBezTo>
                      <a:pt x="120" y="652"/>
                      <a:pt x="120" y="652"/>
                      <a:pt x="120" y="652"/>
                    </a:cubicBezTo>
                    <a:cubicBezTo>
                      <a:pt x="177" y="668"/>
                      <a:pt x="177" y="668"/>
                      <a:pt x="177" y="668"/>
                    </a:cubicBezTo>
                    <a:cubicBezTo>
                      <a:pt x="179" y="669"/>
                      <a:pt x="181" y="668"/>
                      <a:pt x="182" y="666"/>
                    </a:cubicBezTo>
                    <a:cubicBezTo>
                      <a:pt x="183" y="664"/>
                      <a:pt x="182" y="662"/>
                      <a:pt x="181" y="661"/>
                    </a:cubicBezTo>
                    <a:cubicBezTo>
                      <a:pt x="170" y="655"/>
                      <a:pt x="170" y="655"/>
                      <a:pt x="170" y="655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72" y="660"/>
                      <a:pt x="172" y="660"/>
                      <a:pt x="172" y="660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70" y="662"/>
                      <a:pt x="170" y="662"/>
                      <a:pt x="170" y="662"/>
                    </a:cubicBezTo>
                    <a:cubicBezTo>
                      <a:pt x="170" y="662"/>
                      <a:pt x="171" y="661"/>
                      <a:pt x="172" y="660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70" y="662"/>
                      <a:pt x="170" y="662"/>
                      <a:pt x="170" y="662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2"/>
                      <a:pt x="169" y="662"/>
                      <a:pt x="170" y="662"/>
                    </a:cubicBezTo>
                    <a:cubicBezTo>
                      <a:pt x="168" y="658"/>
                      <a:pt x="168" y="658"/>
                      <a:pt x="168" y="658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59"/>
                      <a:pt x="169" y="659"/>
                      <a:pt x="169" y="659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59"/>
                      <a:pt x="169" y="659"/>
                      <a:pt x="169" y="659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0"/>
                      <a:pt x="169" y="660"/>
                      <a:pt x="169" y="660"/>
                    </a:cubicBezTo>
                    <a:cubicBezTo>
                      <a:pt x="168" y="662"/>
                      <a:pt x="168" y="662"/>
                      <a:pt x="168" y="662"/>
                    </a:cubicBezTo>
                    <a:cubicBezTo>
                      <a:pt x="169" y="662"/>
                      <a:pt x="169" y="662"/>
                      <a:pt x="169" y="662"/>
                    </a:cubicBezTo>
                    <a:cubicBezTo>
                      <a:pt x="169" y="660"/>
                      <a:pt x="169" y="660"/>
                      <a:pt x="169" y="660"/>
                    </a:cubicBezTo>
                    <a:cubicBezTo>
                      <a:pt x="168" y="662"/>
                      <a:pt x="168" y="662"/>
                      <a:pt x="168" y="662"/>
                    </a:cubicBezTo>
                    <a:cubicBezTo>
                      <a:pt x="168" y="662"/>
                      <a:pt x="169" y="662"/>
                      <a:pt x="170" y="663"/>
                    </a:cubicBezTo>
                    <a:cubicBezTo>
                      <a:pt x="174" y="663"/>
                      <a:pt x="183" y="665"/>
                      <a:pt x="190" y="667"/>
                    </a:cubicBezTo>
                    <a:cubicBezTo>
                      <a:pt x="197" y="669"/>
                      <a:pt x="203" y="670"/>
                      <a:pt x="203" y="670"/>
                    </a:cubicBezTo>
                    <a:cubicBezTo>
                      <a:pt x="205" y="670"/>
                      <a:pt x="206" y="669"/>
                      <a:pt x="207" y="668"/>
                    </a:cubicBezTo>
                    <a:cubicBezTo>
                      <a:pt x="208" y="666"/>
                      <a:pt x="207" y="664"/>
                      <a:pt x="206" y="663"/>
                    </a:cubicBezTo>
                    <a:cubicBezTo>
                      <a:pt x="203" y="661"/>
                      <a:pt x="203" y="661"/>
                      <a:pt x="203" y="661"/>
                    </a:cubicBezTo>
                    <a:cubicBezTo>
                      <a:pt x="201" y="664"/>
                      <a:pt x="201" y="664"/>
                      <a:pt x="201" y="664"/>
                    </a:cubicBezTo>
                    <a:cubicBezTo>
                      <a:pt x="200" y="668"/>
                      <a:pt x="200" y="668"/>
                      <a:pt x="200" y="668"/>
                    </a:cubicBezTo>
                    <a:cubicBezTo>
                      <a:pt x="241" y="675"/>
                      <a:pt x="241" y="675"/>
                      <a:pt x="241" y="675"/>
                    </a:cubicBezTo>
                    <a:cubicBezTo>
                      <a:pt x="243" y="675"/>
                      <a:pt x="245" y="674"/>
                      <a:pt x="245" y="672"/>
                    </a:cubicBezTo>
                    <a:cubicBezTo>
                      <a:pt x="246" y="670"/>
                      <a:pt x="245" y="668"/>
                      <a:pt x="244" y="667"/>
                    </a:cubicBezTo>
                    <a:cubicBezTo>
                      <a:pt x="236" y="663"/>
                      <a:pt x="236" y="663"/>
                      <a:pt x="236" y="663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8" y="668"/>
                      <a:pt x="238" y="668"/>
                      <a:pt x="238" y="668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6" y="670"/>
                      <a:pt x="236" y="670"/>
                      <a:pt x="236" y="670"/>
                    </a:cubicBezTo>
                    <a:cubicBezTo>
                      <a:pt x="236" y="669"/>
                      <a:pt x="237" y="669"/>
                      <a:pt x="238" y="668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6" y="670"/>
                      <a:pt x="236" y="670"/>
                      <a:pt x="236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5" y="670"/>
                      <a:pt x="235" y="670"/>
                      <a:pt x="235" y="670"/>
                    </a:cubicBezTo>
                    <a:cubicBezTo>
                      <a:pt x="235" y="670"/>
                      <a:pt x="235" y="670"/>
                      <a:pt x="236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5" y="670"/>
                      <a:pt x="235" y="670"/>
                      <a:pt x="235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5" y="670"/>
                      <a:pt x="235" y="670"/>
                      <a:pt x="235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6"/>
                      <a:pt x="234" y="666"/>
                      <a:pt x="234" y="666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9"/>
                      <a:pt x="234" y="669"/>
                      <a:pt x="234" y="669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69"/>
                      <a:pt x="234" y="669"/>
                      <a:pt x="234" y="669"/>
                    </a:cubicBezTo>
                    <a:cubicBezTo>
                      <a:pt x="234" y="670"/>
                      <a:pt x="234" y="670"/>
                      <a:pt x="234" y="670"/>
                    </a:cubicBezTo>
                    <a:cubicBezTo>
                      <a:pt x="234" y="670"/>
                      <a:pt x="234" y="670"/>
                      <a:pt x="235" y="670"/>
                    </a:cubicBezTo>
                    <a:cubicBezTo>
                      <a:pt x="239" y="671"/>
                      <a:pt x="245" y="672"/>
                      <a:pt x="251" y="673"/>
                    </a:cubicBezTo>
                    <a:cubicBezTo>
                      <a:pt x="254" y="674"/>
                      <a:pt x="257" y="674"/>
                      <a:pt x="259" y="674"/>
                    </a:cubicBezTo>
                    <a:cubicBezTo>
                      <a:pt x="261" y="675"/>
                      <a:pt x="262" y="675"/>
                      <a:pt x="262" y="675"/>
                    </a:cubicBezTo>
                    <a:cubicBezTo>
                      <a:pt x="263" y="675"/>
                      <a:pt x="263" y="675"/>
                      <a:pt x="263" y="675"/>
                    </a:cubicBezTo>
                    <a:cubicBezTo>
                      <a:pt x="264" y="675"/>
                      <a:pt x="264" y="675"/>
                      <a:pt x="264" y="675"/>
                    </a:cubicBezTo>
                    <a:cubicBezTo>
                      <a:pt x="265" y="675"/>
                      <a:pt x="265" y="675"/>
                      <a:pt x="265" y="675"/>
                    </a:cubicBezTo>
                    <a:cubicBezTo>
                      <a:pt x="265" y="675"/>
                      <a:pt x="265" y="675"/>
                      <a:pt x="266" y="675"/>
                    </a:cubicBezTo>
                    <a:cubicBezTo>
                      <a:pt x="266" y="675"/>
                      <a:pt x="267" y="674"/>
                      <a:pt x="268" y="673"/>
                    </a:cubicBezTo>
                    <a:cubicBezTo>
                      <a:pt x="268" y="672"/>
                      <a:pt x="269" y="671"/>
                      <a:pt x="268" y="670"/>
                    </a:cubicBezTo>
                    <a:cubicBezTo>
                      <a:pt x="268" y="669"/>
                      <a:pt x="268" y="668"/>
                      <a:pt x="267" y="668"/>
                    </a:cubicBezTo>
                    <a:cubicBezTo>
                      <a:pt x="264" y="666"/>
                      <a:pt x="264" y="666"/>
                      <a:pt x="264" y="666"/>
                    </a:cubicBezTo>
                    <a:cubicBezTo>
                      <a:pt x="262" y="669"/>
                      <a:pt x="262" y="669"/>
                      <a:pt x="262" y="669"/>
                    </a:cubicBezTo>
                    <a:cubicBezTo>
                      <a:pt x="265" y="672"/>
                      <a:pt x="265" y="672"/>
                      <a:pt x="265" y="672"/>
                    </a:cubicBezTo>
                    <a:cubicBezTo>
                      <a:pt x="262" y="669"/>
                      <a:pt x="262" y="669"/>
                      <a:pt x="262" y="669"/>
                    </a:cubicBezTo>
                    <a:cubicBezTo>
                      <a:pt x="264" y="673"/>
                      <a:pt x="264" y="673"/>
                      <a:pt x="264" y="673"/>
                    </a:cubicBezTo>
                    <a:cubicBezTo>
                      <a:pt x="264" y="673"/>
                      <a:pt x="265" y="672"/>
                      <a:pt x="265" y="672"/>
                    </a:cubicBezTo>
                    <a:cubicBezTo>
                      <a:pt x="262" y="669"/>
                      <a:pt x="262" y="669"/>
                      <a:pt x="262" y="669"/>
                    </a:cubicBezTo>
                    <a:cubicBezTo>
                      <a:pt x="264" y="673"/>
                      <a:pt x="264" y="673"/>
                      <a:pt x="264" y="673"/>
                    </a:cubicBezTo>
                    <a:cubicBezTo>
                      <a:pt x="262" y="670"/>
                      <a:pt x="262" y="670"/>
                      <a:pt x="262" y="670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3"/>
                      <a:pt x="263" y="673"/>
                      <a:pt x="264" y="673"/>
                    </a:cubicBezTo>
                    <a:cubicBezTo>
                      <a:pt x="262" y="670"/>
                      <a:pt x="262" y="670"/>
                      <a:pt x="262" y="670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2"/>
                      <a:pt x="263" y="672"/>
                      <a:pt x="263" y="672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2"/>
                      <a:pt x="263" y="672"/>
                      <a:pt x="263" y="672"/>
                    </a:cubicBezTo>
                    <a:cubicBezTo>
                      <a:pt x="263" y="673"/>
                      <a:pt x="263" y="673"/>
                      <a:pt x="263" y="673"/>
                    </a:cubicBezTo>
                    <a:cubicBezTo>
                      <a:pt x="263" y="673"/>
                      <a:pt x="264" y="673"/>
                      <a:pt x="265" y="673"/>
                    </a:cubicBezTo>
                    <a:cubicBezTo>
                      <a:pt x="268" y="673"/>
                      <a:pt x="273" y="672"/>
                      <a:pt x="278" y="672"/>
                    </a:cubicBezTo>
                    <a:cubicBezTo>
                      <a:pt x="283" y="672"/>
                      <a:pt x="287" y="672"/>
                      <a:pt x="287" y="672"/>
                    </a:cubicBezTo>
                    <a:cubicBezTo>
                      <a:pt x="289" y="672"/>
                      <a:pt x="291" y="670"/>
                      <a:pt x="291" y="669"/>
                    </a:cubicBezTo>
                    <a:cubicBezTo>
                      <a:pt x="291" y="667"/>
                      <a:pt x="291" y="665"/>
                      <a:pt x="289" y="664"/>
                    </a:cubicBezTo>
                    <a:cubicBezTo>
                      <a:pt x="287" y="663"/>
                      <a:pt x="287" y="663"/>
                      <a:pt x="287" y="663"/>
                    </a:cubicBezTo>
                    <a:cubicBezTo>
                      <a:pt x="285" y="666"/>
                      <a:pt x="285" y="666"/>
                      <a:pt x="285" y="666"/>
                    </a:cubicBezTo>
                    <a:cubicBezTo>
                      <a:pt x="285" y="670"/>
                      <a:pt x="285" y="670"/>
                      <a:pt x="285" y="670"/>
                    </a:cubicBezTo>
                    <a:cubicBezTo>
                      <a:pt x="285" y="670"/>
                      <a:pt x="290" y="670"/>
                      <a:pt x="296" y="670"/>
                    </a:cubicBezTo>
                    <a:cubicBezTo>
                      <a:pt x="298" y="670"/>
                      <a:pt x="301" y="670"/>
                      <a:pt x="303" y="670"/>
                    </a:cubicBezTo>
                    <a:cubicBezTo>
                      <a:pt x="304" y="670"/>
                      <a:pt x="305" y="670"/>
                      <a:pt x="305" y="670"/>
                    </a:cubicBezTo>
                    <a:cubicBezTo>
                      <a:pt x="306" y="670"/>
                      <a:pt x="306" y="670"/>
                      <a:pt x="306" y="670"/>
                    </a:cubicBezTo>
                    <a:cubicBezTo>
                      <a:pt x="307" y="669"/>
                      <a:pt x="307" y="669"/>
                      <a:pt x="307" y="669"/>
                    </a:cubicBezTo>
                    <a:cubicBezTo>
                      <a:pt x="307" y="669"/>
                      <a:pt x="307" y="669"/>
                      <a:pt x="307" y="669"/>
                    </a:cubicBezTo>
                    <a:cubicBezTo>
                      <a:pt x="308" y="669"/>
                      <a:pt x="308" y="669"/>
                      <a:pt x="308" y="669"/>
                    </a:cubicBezTo>
                    <a:cubicBezTo>
                      <a:pt x="308" y="669"/>
                      <a:pt x="309" y="668"/>
                      <a:pt x="309" y="668"/>
                    </a:cubicBezTo>
                    <a:cubicBezTo>
                      <a:pt x="310" y="666"/>
                      <a:pt x="310" y="663"/>
                      <a:pt x="308" y="662"/>
                    </a:cubicBezTo>
                    <a:cubicBezTo>
                      <a:pt x="302" y="659"/>
                      <a:pt x="302" y="659"/>
                      <a:pt x="302" y="659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4" y="664"/>
                      <a:pt x="304" y="664"/>
                      <a:pt x="304" y="664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3" y="665"/>
                      <a:pt x="303" y="665"/>
                      <a:pt x="303" y="665"/>
                    </a:cubicBezTo>
                    <a:cubicBezTo>
                      <a:pt x="303" y="665"/>
                      <a:pt x="303" y="665"/>
                      <a:pt x="304" y="664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3" y="665"/>
                      <a:pt x="303" y="665"/>
                      <a:pt x="303" y="665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2" y="666"/>
                      <a:pt x="302" y="666"/>
                      <a:pt x="302" y="666"/>
                    </a:cubicBezTo>
                    <a:cubicBezTo>
                      <a:pt x="302" y="666"/>
                      <a:pt x="302" y="666"/>
                      <a:pt x="303" y="665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2" y="666"/>
                      <a:pt x="302" y="666"/>
                      <a:pt x="302" y="666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2" y="666"/>
                    </a:cubicBezTo>
                    <a:cubicBezTo>
                      <a:pt x="300" y="662"/>
                      <a:pt x="300" y="662"/>
                      <a:pt x="300" y="662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0" y="663"/>
                      <a:pt x="300" y="663"/>
                      <a:pt x="300" y="663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0" y="663"/>
                      <a:pt x="300" y="663"/>
                      <a:pt x="300" y="663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1" y="666"/>
                      <a:pt x="301" y="666"/>
                      <a:pt x="301" y="666"/>
                    </a:cubicBezTo>
                    <a:cubicBezTo>
                      <a:pt x="303" y="666"/>
                      <a:pt x="308" y="666"/>
                      <a:pt x="313" y="666"/>
                    </a:cubicBezTo>
                    <a:cubicBezTo>
                      <a:pt x="318" y="666"/>
                      <a:pt x="324" y="667"/>
                      <a:pt x="328" y="667"/>
                    </a:cubicBezTo>
                    <a:cubicBezTo>
                      <a:pt x="329" y="667"/>
                      <a:pt x="330" y="667"/>
                      <a:pt x="331" y="667"/>
                    </a:cubicBezTo>
                    <a:cubicBezTo>
                      <a:pt x="331" y="667"/>
                      <a:pt x="331" y="667"/>
                      <a:pt x="332" y="666"/>
                    </a:cubicBezTo>
                    <a:cubicBezTo>
                      <a:pt x="332" y="666"/>
                      <a:pt x="332" y="666"/>
                      <a:pt x="332" y="666"/>
                    </a:cubicBezTo>
                    <a:cubicBezTo>
                      <a:pt x="333" y="666"/>
                      <a:pt x="333" y="666"/>
                      <a:pt x="333" y="666"/>
                    </a:cubicBezTo>
                    <a:cubicBezTo>
                      <a:pt x="333" y="666"/>
                      <a:pt x="334" y="666"/>
                      <a:pt x="335" y="665"/>
                    </a:cubicBezTo>
                    <a:cubicBezTo>
                      <a:pt x="335" y="664"/>
                      <a:pt x="335" y="663"/>
                      <a:pt x="335" y="662"/>
                    </a:cubicBezTo>
                    <a:cubicBezTo>
                      <a:pt x="335" y="661"/>
                      <a:pt x="334" y="660"/>
                      <a:pt x="333" y="659"/>
                    </a:cubicBezTo>
                    <a:cubicBezTo>
                      <a:pt x="331" y="657"/>
                      <a:pt x="331" y="657"/>
                      <a:pt x="331" y="657"/>
                    </a:cubicBezTo>
                    <a:cubicBezTo>
                      <a:pt x="329" y="661"/>
                      <a:pt x="329" y="661"/>
                      <a:pt x="329" y="661"/>
                    </a:cubicBezTo>
                    <a:cubicBezTo>
                      <a:pt x="330" y="665"/>
                      <a:pt x="330" y="665"/>
                      <a:pt x="330" y="665"/>
                    </a:cubicBezTo>
                    <a:cubicBezTo>
                      <a:pt x="345" y="661"/>
                      <a:pt x="345" y="661"/>
                      <a:pt x="345" y="661"/>
                    </a:cubicBezTo>
                    <a:cubicBezTo>
                      <a:pt x="347" y="660"/>
                      <a:pt x="348" y="659"/>
                      <a:pt x="348" y="657"/>
                    </a:cubicBezTo>
                    <a:cubicBezTo>
                      <a:pt x="348" y="656"/>
                      <a:pt x="348" y="654"/>
                      <a:pt x="346" y="653"/>
                    </a:cubicBezTo>
                    <a:cubicBezTo>
                      <a:pt x="344" y="652"/>
                      <a:pt x="344" y="652"/>
                      <a:pt x="344" y="652"/>
                    </a:cubicBezTo>
                    <a:cubicBezTo>
                      <a:pt x="342" y="655"/>
                      <a:pt x="342" y="655"/>
                      <a:pt x="342" y="655"/>
                    </a:cubicBezTo>
                    <a:cubicBezTo>
                      <a:pt x="343" y="659"/>
                      <a:pt x="343" y="659"/>
                      <a:pt x="343" y="659"/>
                    </a:cubicBezTo>
                    <a:cubicBezTo>
                      <a:pt x="367" y="653"/>
                      <a:pt x="367" y="653"/>
                      <a:pt x="367" y="653"/>
                    </a:cubicBezTo>
                    <a:cubicBezTo>
                      <a:pt x="368" y="653"/>
                      <a:pt x="369" y="652"/>
                      <a:pt x="370" y="650"/>
                    </a:cubicBezTo>
                    <a:cubicBezTo>
                      <a:pt x="370" y="648"/>
                      <a:pt x="369" y="647"/>
                      <a:pt x="368" y="646"/>
                    </a:cubicBezTo>
                    <a:cubicBezTo>
                      <a:pt x="365" y="644"/>
                      <a:pt x="365" y="644"/>
                      <a:pt x="365" y="644"/>
                    </a:cubicBezTo>
                    <a:cubicBezTo>
                      <a:pt x="362" y="647"/>
                      <a:pt x="362" y="647"/>
                      <a:pt x="362" y="647"/>
                    </a:cubicBezTo>
                    <a:cubicBezTo>
                      <a:pt x="363" y="651"/>
                      <a:pt x="363" y="651"/>
                      <a:pt x="363" y="651"/>
                    </a:cubicBezTo>
                    <a:cubicBezTo>
                      <a:pt x="383" y="649"/>
                      <a:pt x="383" y="649"/>
                      <a:pt x="383" y="649"/>
                    </a:cubicBezTo>
                    <a:cubicBezTo>
                      <a:pt x="385" y="648"/>
                      <a:pt x="386" y="647"/>
                      <a:pt x="386" y="646"/>
                    </a:cubicBezTo>
                    <a:cubicBezTo>
                      <a:pt x="387" y="644"/>
                      <a:pt x="386" y="642"/>
                      <a:pt x="384" y="641"/>
                    </a:cubicBezTo>
                    <a:cubicBezTo>
                      <a:pt x="382" y="640"/>
                      <a:pt x="382" y="640"/>
                      <a:pt x="382" y="640"/>
                    </a:cubicBezTo>
                    <a:cubicBezTo>
                      <a:pt x="380" y="643"/>
                      <a:pt x="380" y="643"/>
                      <a:pt x="380" y="643"/>
                    </a:cubicBezTo>
                    <a:cubicBezTo>
                      <a:pt x="381" y="647"/>
                      <a:pt x="381" y="647"/>
                      <a:pt x="381" y="647"/>
                    </a:cubicBezTo>
                    <a:cubicBezTo>
                      <a:pt x="396" y="643"/>
                      <a:pt x="396" y="643"/>
                      <a:pt x="396" y="643"/>
                    </a:cubicBezTo>
                    <a:cubicBezTo>
                      <a:pt x="397" y="643"/>
                      <a:pt x="398" y="642"/>
                      <a:pt x="399" y="640"/>
                    </a:cubicBezTo>
                    <a:cubicBezTo>
                      <a:pt x="399" y="638"/>
                      <a:pt x="398" y="637"/>
                      <a:pt x="397" y="636"/>
                    </a:cubicBezTo>
                    <a:cubicBezTo>
                      <a:pt x="395" y="635"/>
                      <a:pt x="395" y="635"/>
                      <a:pt x="395" y="635"/>
                    </a:cubicBezTo>
                    <a:cubicBezTo>
                      <a:pt x="393" y="638"/>
                      <a:pt x="393" y="638"/>
                      <a:pt x="393" y="638"/>
                    </a:cubicBezTo>
                    <a:cubicBezTo>
                      <a:pt x="394" y="642"/>
                      <a:pt x="394" y="642"/>
                      <a:pt x="394" y="642"/>
                    </a:cubicBezTo>
                    <a:cubicBezTo>
                      <a:pt x="412" y="636"/>
                      <a:pt x="412" y="636"/>
                      <a:pt x="412" y="636"/>
                    </a:cubicBezTo>
                    <a:cubicBezTo>
                      <a:pt x="414" y="635"/>
                      <a:pt x="415" y="634"/>
                      <a:pt x="415" y="632"/>
                    </a:cubicBezTo>
                    <a:cubicBezTo>
                      <a:pt x="415" y="631"/>
                      <a:pt x="415" y="629"/>
                      <a:pt x="413" y="629"/>
                    </a:cubicBezTo>
                    <a:cubicBezTo>
                      <a:pt x="411" y="627"/>
                      <a:pt x="411" y="627"/>
                      <a:pt x="411" y="627"/>
                    </a:cubicBezTo>
                    <a:cubicBezTo>
                      <a:pt x="409" y="631"/>
                      <a:pt x="409" y="631"/>
                      <a:pt x="409" y="631"/>
                    </a:cubicBezTo>
                    <a:cubicBezTo>
                      <a:pt x="413" y="633"/>
                      <a:pt x="413" y="633"/>
                      <a:pt x="413" y="633"/>
                    </a:cubicBezTo>
                    <a:cubicBezTo>
                      <a:pt x="409" y="631"/>
                      <a:pt x="409" y="631"/>
                      <a:pt x="409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3" y="633"/>
                    </a:cubicBezTo>
                    <a:cubicBezTo>
                      <a:pt x="409" y="631"/>
                      <a:pt x="409" y="631"/>
                      <a:pt x="409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0" y="631"/>
                      <a:pt x="410" y="631"/>
                      <a:pt x="410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0" y="631"/>
                      <a:pt x="410" y="631"/>
                      <a:pt x="410" y="631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2" y="634"/>
                      <a:pt x="412" y="634"/>
                    </a:cubicBezTo>
                    <a:cubicBezTo>
                      <a:pt x="412" y="634"/>
                      <a:pt x="413" y="633"/>
                      <a:pt x="414" y="633"/>
                    </a:cubicBezTo>
                    <a:cubicBezTo>
                      <a:pt x="416" y="632"/>
                      <a:pt x="419" y="630"/>
                      <a:pt x="421" y="629"/>
                    </a:cubicBezTo>
                    <a:cubicBezTo>
                      <a:pt x="423" y="628"/>
                      <a:pt x="425" y="628"/>
                      <a:pt x="425" y="628"/>
                    </a:cubicBezTo>
                    <a:cubicBezTo>
                      <a:pt x="426" y="627"/>
                      <a:pt x="427" y="626"/>
                      <a:pt x="427" y="624"/>
                    </a:cubicBezTo>
                    <a:cubicBezTo>
                      <a:pt x="427" y="623"/>
                      <a:pt x="426" y="621"/>
                      <a:pt x="425" y="621"/>
                    </a:cubicBezTo>
                    <a:cubicBezTo>
                      <a:pt x="423" y="619"/>
                      <a:pt x="423" y="619"/>
                      <a:pt x="423" y="619"/>
                    </a:cubicBezTo>
                    <a:cubicBezTo>
                      <a:pt x="420" y="622"/>
                      <a:pt x="420" y="622"/>
                      <a:pt x="420" y="622"/>
                    </a:cubicBezTo>
                    <a:cubicBezTo>
                      <a:pt x="422" y="626"/>
                      <a:pt x="422" y="626"/>
                      <a:pt x="422" y="626"/>
                    </a:cubicBezTo>
                    <a:cubicBezTo>
                      <a:pt x="444" y="620"/>
                      <a:pt x="444" y="620"/>
                      <a:pt x="444" y="620"/>
                    </a:cubicBezTo>
                    <a:cubicBezTo>
                      <a:pt x="445" y="620"/>
                      <a:pt x="447" y="619"/>
                      <a:pt x="447" y="617"/>
                    </a:cubicBezTo>
                    <a:cubicBezTo>
                      <a:pt x="447" y="615"/>
                      <a:pt x="446" y="614"/>
                      <a:pt x="445" y="613"/>
                    </a:cubicBezTo>
                    <a:cubicBezTo>
                      <a:pt x="439" y="609"/>
                      <a:pt x="439" y="609"/>
                      <a:pt x="439" y="609"/>
                    </a:cubicBezTo>
                    <a:cubicBezTo>
                      <a:pt x="437" y="613"/>
                      <a:pt x="437" y="613"/>
                      <a:pt x="437" y="613"/>
                    </a:cubicBezTo>
                    <a:cubicBezTo>
                      <a:pt x="439" y="617"/>
                      <a:pt x="439" y="617"/>
                      <a:pt x="439" y="617"/>
                    </a:cubicBezTo>
                    <a:cubicBezTo>
                      <a:pt x="454" y="611"/>
                      <a:pt x="454" y="611"/>
                      <a:pt x="454" y="611"/>
                    </a:cubicBezTo>
                    <a:cubicBezTo>
                      <a:pt x="456" y="611"/>
                      <a:pt x="457" y="609"/>
                      <a:pt x="457" y="608"/>
                    </a:cubicBezTo>
                    <a:cubicBezTo>
                      <a:pt x="457" y="606"/>
                      <a:pt x="456" y="605"/>
                      <a:pt x="455" y="604"/>
                    </a:cubicBezTo>
                    <a:cubicBezTo>
                      <a:pt x="454" y="603"/>
                      <a:pt x="454" y="603"/>
                      <a:pt x="454" y="603"/>
                    </a:cubicBezTo>
                    <a:cubicBezTo>
                      <a:pt x="452" y="607"/>
                      <a:pt x="452" y="607"/>
                      <a:pt x="452" y="607"/>
                    </a:cubicBezTo>
                    <a:cubicBezTo>
                      <a:pt x="456" y="609"/>
                      <a:pt x="456" y="609"/>
                      <a:pt x="456" y="609"/>
                    </a:cubicBezTo>
                    <a:cubicBezTo>
                      <a:pt x="452" y="607"/>
                      <a:pt x="452" y="607"/>
                      <a:pt x="452" y="607"/>
                    </a:cubicBezTo>
                    <a:cubicBezTo>
                      <a:pt x="455" y="610"/>
                      <a:pt x="455" y="610"/>
                      <a:pt x="455" y="610"/>
                    </a:cubicBezTo>
                    <a:cubicBezTo>
                      <a:pt x="455" y="610"/>
                      <a:pt x="455" y="610"/>
                      <a:pt x="456" y="609"/>
                    </a:cubicBezTo>
                    <a:cubicBezTo>
                      <a:pt x="452" y="607"/>
                      <a:pt x="452" y="607"/>
                      <a:pt x="452" y="607"/>
                    </a:cubicBezTo>
                    <a:cubicBezTo>
                      <a:pt x="455" y="610"/>
                      <a:pt x="455" y="610"/>
                      <a:pt x="455" y="610"/>
                    </a:cubicBezTo>
                    <a:cubicBezTo>
                      <a:pt x="453" y="607"/>
                      <a:pt x="453" y="607"/>
                      <a:pt x="453" y="607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5" y="610"/>
                      <a:pt x="455" y="610"/>
                      <a:pt x="455" y="610"/>
                    </a:cubicBezTo>
                    <a:cubicBezTo>
                      <a:pt x="453" y="607"/>
                      <a:pt x="453" y="607"/>
                      <a:pt x="453" y="607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4" y="610"/>
                      <a:pt x="454" y="610"/>
                    </a:cubicBezTo>
                    <a:cubicBezTo>
                      <a:pt x="454" y="610"/>
                      <a:pt x="455" y="610"/>
                      <a:pt x="455" y="610"/>
                    </a:cubicBezTo>
                    <a:cubicBezTo>
                      <a:pt x="457" y="609"/>
                      <a:pt x="461" y="607"/>
                      <a:pt x="464" y="605"/>
                    </a:cubicBezTo>
                    <a:cubicBezTo>
                      <a:pt x="466" y="605"/>
                      <a:pt x="467" y="604"/>
                      <a:pt x="468" y="603"/>
                    </a:cubicBezTo>
                    <a:cubicBezTo>
                      <a:pt x="469" y="603"/>
                      <a:pt x="469" y="603"/>
                      <a:pt x="470" y="603"/>
                    </a:cubicBezTo>
                    <a:cubicBezTo>
                      <a:pt x="470" y="602"/>
                      <a:pt x="470" y="602"/>
                      <a:pt x="470" y="602"/>
                    </a:cubicBezTo>
                    <a:cubicBezTo>
                      <a:pt x="471" y="602"/>
                      <a:pt x="471" y="602"/>
                      <a:pt x="471" y="602"/>
                    </a:cubicBezTo>
                    <a:cubicBezTo>
                      <a:pt x="471" y="602"/>
                      <a:pt x="471" y="602"/>
                      <a:pt x="471" y="602"/>
                    </a:cubicBezTo>
                    <a:cubicBezTo>
                      <a:pt x="471" y="602"/>
                      <a:pt x="471" y="601"/>
                      <a:pt x="472" y="601"/>
                    </a:cubicBezTo>
                    <a:cubicBezTo>
                      <a:pt x="472" y="600"/>
                      <a:pt x="472" y="599"/>
                      <a:pt x="472" y="598"/>
                    </a:cubicBezTo>
                    <a:cubicBezTo>
                      <a:pt x="472" y="597"/>
                      <a:pt x="471" y="596"/>
                      <a:pt x="470" y="595"/>
                    </a:cubicBezTo>
                    <a:cubicBezTo>
                      <a:pt x="470" y="595"/>
                      <a:pt x="470" y="595"/>
                      <a:pt x="470" y="595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71" y="601"/>
                      <a:pt x="471" y="601"/>
                      <a:pt x="471" y="601"/>
                    </a:cubicBezTo>
                    <a:cubicBezTo>
                      <a:pt x="482" y="590"/>
                      <a:pt x="482" y="590"/>
                      <a:pt x="482" y="590"/>
                    </a:cubicBezTo>
                    <a:cubicBezTo>
                      <a:pt x="483" y="589"/>
                      <a:pt x="483" y="588"/>
                      <a:pt x="483" y="587"/>
                    </a:cubicBezTo>
                    <a:cubicBezTo>
                      <a:pt x="483" y="586"/>
                      <a:pt x="482" y="585"/>
                      <a:pt x="481" y="584"/>
                    </a:cubicBezTo>
                    <a:cubicBezTo>
                      <a:pt x="481" y="584"/>
                      <a:pt x="481" y="584"/>
                      <a:pt x="481" y="584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81" y="590"/>
                      <a:pt x="481" y="590"/>
                      <a:pt x="481" y="590"/>
                    </a:cubicBezTo>
                    <a:cubicBezTo>
                      <a:pt x="493" y="582"/>
                      <a:pt x="493" y="582"/>
                      <a:pt x="493" y="582"/>
                    </a:cubicBezTo>
                    <a:cubicBezTo>
                      <a:pt x="494" y="582"/>
                      <a:pt x="495" y="580"/>
                      <a:pt x="495" y="579"/>
                    </a:cubicBezTo>
                    <a:cubicBezTo>
                      <a:pt x="495" y="578"/>
                      <a:pt x="494" y="576"/>
                      <a:pt x="493" y="576"/>
                    </a:cubicBezTo>
                    <a:cubicBezTo>
                      <a:pt x="489" y="573"/>
                      <a:pt x="489" y="573"/>
                      <a:pt x="489" y="573"/>
                    </a:cubicBezTo>
                    <a:cubicBezTo>
                      <a:pt x="487" y="576"/>
                      <a:pt x="487" y="576"/>
                      <a:pt x="487" y="576"/>
                    </a:cubicBezTo>
                    <a:cubicBezTo>
                      <a:pt x="489" y="580"/>
                      <a:pt x="489" y="580"/>
                      <a:pt x="489" y="580"/>
                    </a:cubicBezTo>
                    <a:cubicBezTo>
                      <a:pt x="500" y="572"/>
                      <a:pt x="500" y="572"/>
                      <a:pt x="500" y="572"/>
                    </a:cubicBezTo>
                    <a:cubicBezTo>
                      <a:pt x="501" y="572"/>
                      <a:pt x="502" y="570"/>
                      <a:pt x="502" y="569"/>
                    </a:cubicBezTo>
                    <a:cubicBezTo>
                      <a:pt x="502" y="568"/>
                      <a:pt x="501" y="566"/>
                      <a:pt x="500" y="566"/>
                    </a:cubicBezTo>
                    <a:cubicBezTo>
                      <a:pt x="499" y="565"/>
                      <a:pt x="499" y="565"/>
                      <a:pt x="499" y="565"/>
                    </a:cubicBezTo>
                    <a:cubicBezTo>
                      <a:pt x="497" y="568"/>
                      <a:pt x="497" y="568"/>
                      <a:pt x="497" y="568"/>
                    </a:cubicBezTo>
                    <a:cubicBezTo>
                      <a:pt x="498" y="572"/>
                      <a:pt x="498" y="572"/>
                      <a:pt x="498" y="572"/>
                    </a:cubicBezTo>
                    <a:cubicBezTo>
                      <a:pt x="515" y="562"/>
                      <a:pt x="515" y="562"/>
                      <a:pt x="515" y="562"/>
                    </a:cubicBezTo>
                    <a:cubicBezTo>
                      <a:pt x="516" y="562"/>
                      <a:pt x="517" y="560"/>
                      <a:pt x="517" y="559"/>
                    </a:cubicBezTo>
                    <a:cubicBezTo>
                      <a:pt x="517" y="558"/>
                      <a:pt x="516" y="556"/>
                      <a:pt x="515" y="555"/>
                    </a:cubicBezTo>
                    <a:cubicBezTo>
                      <a:pt x="513" y="555"/>
                      <a:pt x="513" y="555"/>
                      <a:pt x="513" y="555"/>
                    </a:cubicBezTo>
                    <a:cubicBezTo>
                      <a:pt x="511" y="558"/>
                      <a:pt x="511" y="558"/>
                      <a:pt x="511" y="558"/>
                    </a:cubicBezTo>
                    <a:cubicBezTo>
                      <a:pt x="514" y="561"/>
                      <a:pt x="514" y="561"/>
                      <a:pt x="514" y="561"/>
                    </a:cubicBezTo>
                    <a:cubicBezTo>
                      <a:pt x="523" y="553"/>
                      <a:pt x="523" y="553"/>
                      <a:pt x="523" y="553"/>
                    </a:cubicBezTo>
                    <a:cubicBezTo>
                      <a:pt x="524" y="553"/>
                      <a:pt x="525" y="551"/>
                      <a:pt x="525" y="550"/>
                    </a:cubicBezTo>
                    <a:cubicBezTo>
                      <a:pt x="525" y="549"/>
                      <a:pt x="524" y="548"/>
                      <a:pt x="523" y="547"/>
                    </a:cubicBezTo>
                    <a:cubicBezTo>
                      <a:pt x="522" y="546"/>
                      <a:pt x="522" y="546"/>
                      <a:pt x="522" y="546"/>
                    </a:cubicBezTo>
                    <a:cubicBezTo>
                      <a:pt x="520" y="550"/>
                      <a:pt x="520" y="550"/>
                      <a:pt x="520" y="550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0" y="550"/>
                      <a:pt x="520" y="550"/>
                      <a:pt x="520" y="550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0" y="550"/>
                      <a:pt x="520" y="550"/>
                      <a:pt x="520" y="550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22" y="552"/>
                      <a:pt x="522" y="552"/>
                      <a:pt x="522" y="552"/>
                    </a:cubicBezTo>
                    <a:cubicBezTo>
                      <a:pt x="523" y="552"/>
                      <a:pt x="523" y="552"/>
                      <a:pt x="523" y="552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22" y="552"/>
                      <a:pt x="522" y="552"/>
                      <a:pt x="522" y="552"/>
                    </a:cubicBezTo>
                    <a:cubicBezTo>
                      <a:pt x="522" y="552"/>
                      <a:pt x="523" y="552"/>
                      <a:pt x="523" y="552"/>
                    </a:cubicBezTo>
                    <a:cubicBezTo>
                      <a:pt x="525" y="550"/>
                      <a:pt x="528" y="548"/>
                      <a:pt x="531" y="546"/>
                    </a:cubicBezTo>
                    <a:cubicBezTo>
                      <a:pt x="533" y="544"/>
                      <a:pt x="536" y="542"/>
                      <a:pt x="536" y="542"/>
                    </a:cubicBezTo>
                    <a:cubicBezTo>
                      <a:pt x="537" y="541"/>
                      <a:pt x="537" y="540"/>
                      <a:pt x="537" y="539"/>
                    </a:cubicBezTo>
                    <a:cubicBezTo>
                      <a:pt x="537" y="537"/>
                      <a:pt x="537" y="536"/>
                      <a:pt x="536" y="536"/>
                    </a:cubicBezTo>
                    <a:cubicBezTo>
                      <a:pt x="535" y="535"/>
                      <a:pt x="535" y="535"/>
                      <a:pt x="535" y="535"/>
                    </a:cubicBezTo>
                    <a:cubicBezTo>
                      <a:pt x="533" y="538"/>
                      <a:pt x="533" y="538"/>
                      <a:pt x="533" y="538"/>
                    </a:cubicBezTo>
                    <a:cubicBezTo>
                      <a:pt x="536" y="541"/>
                      <a:pt x="536" y="541"/>
                      <a:pt x="536" y="541"/>
                    </a:cubicBezTo>
                    <a:cubicBezTo>
                      <a:pt x="544" y="530"/>
                      <a:pt x="544" y="530"/>
                      <a:pt x="544" y="530"/>
                    </a:cubicBezTo>
                    <a:cubicBezTo>
                      <a:pt x="544" y="529"/>
                      <a:pt x="545" y="528"/>
                      <a:pt x="544" y="527"/>
                    </a:cubicBezTo>
                    <a:cubicBezTo>
                      <a:pt x="544" y="526"/>
                      <a:pt x="544" y="525"/>
                      <a:pt x="543" y="524"/>
                    </a:cubicBezTo>
                    <a:cubicBezTo>
                      <a:pt x="541" y="524"/>
                      <a:pt x="541" y="524"/>
                      <a:pt x="541" y="524"/>
                    </a:cubicBezTo>
                    <a:cubicBezTo>
                      <a:pt x="539" y="527"/>
                      <a:pt x="539" y="527"/>
                      <a:pt x="539" y="527"/>
                    </a:cubicBezTo>
                    <a:cubicBezTo>
                      <a:pt x="542" y="530"/>
                      <a:pt x="542" y="530"/>
                      <a:pt x="542" y="530"/>
                    </a:cubicBezTo>
                    <a:cubicBezTo>
                      <a:pt x="554" y="517"/>
                      <a:pt x="554" y="517"/>
                      <a:pt x="554" y="517"/>
                    </a:cubicBezTo>
                    <a:cubicBezTo>
                      <a:pt x="555" y="516"/>
                      <a:pt x="555" y="515"/>
                      <a:pt x="555" y="514"/>
                    </a:cubicBezTo>
                    <a:cubicBezTo>
                      <a:pt x="555" y="512"/>
                      <a:pt x="554" y="511"/>
                      <a:pt x="553" y="511"/>
                    </a:cubicBezTo>
                    <a:cubicBezTo>
                      <a:pt x="552" y="510"/>
                      <a:pt x="552" y="510"/>
                      <a:pt x="552" y="510"/>
                    </a:cubicBezTo>
                    <a:cubicBezTo>
                      <a:pt x="550" y="513"/>
                      <a:pt x="550" y="513"/>
                      <a:pt x="550" y="513"/>
                    </a:cubicBezTo>
                    <a:cubicBezTo>
                      <a:pt x="553" y="516"/>
                      <a:pt x="553" y="516"/>
                      <a:pt x="553" y="516"/>
                    </a:cubicBezTo>
                    <a:cubicBezTo>
                      <a:pt x="561" y="507"/>
                      <a:pt x="561" y="507"/>
                      <a:pt x="561" y="507"/>
                    </a:cubicBezTo>
                    <a:cubicBezTo>
                      <a:pt x="562" y="506"/>
                      <a:pt x="562" y="505"/>
                      <a:pt x="562" y="504"/>
                    </a:cubicBezTo>
                    <a:cubicBezTo>
                      <a:pt x="562" y="502"/>
                      <a:pt x="561" y="501"/>
                      <a:pt x="560" y="501"/>
                    </a:cubicBezTo>
                    <a:cubicBezTo>
                      <a:pt x="559" y="500"/>
                      <a:pt x="559" y="500"/>
                      <a:pt x="559" y="500"/>
                    </a:cubicBezTo>
                    <a:cubicBezTo>
                      <a:pt x="557" y="503"/>
                      <a:pt x="557" y="503"/>
                      <a:pt x="557" y="503"/>
                    </a:cubicBezTo>
                    <a:cubicBezTo>
                      <a:pt x="560" y="506"/>
                      <a:pt x="560" y="506"/>
                      <a:pt x="560" y="506"/>
                    </a:cubicBezTo>
                    <a:cubicBezTo>
                      <a:pt x="569" y="495"/>
                      <a:pt x="569" y="495"/>
                      <a:pt x="569" y="495"/>
                    </a:cubicBezTo>
                    <a:cubicBezTo>
                      <a:pt x="569" y="494"/>
                      <a:pt x="570" y="493"/>
                      <a:pt x="570" y="492"/>
                    </a:cubicBezTo>
                    <a:cubicBezTo>
                      <a:pt x="569" y="491"/>
                      <a:pt x="569" y="490"/>
                      <a:pt x="568" y="489"/>
                    </a:cubicBezTo>
                    <a:cubicBezTo>
                      <a:pt x="566" y="488"/>
                      <a:pt x="566" y="488"/>
                      <a:pt x="566" y="488"/>
                    </a:cubicBezTo>
                    <a:cubicBezTo>
                      <a:pt x="564" y="492"/>
                      <a:pt x="564" y="492"/>
                      <a:pt x="564" y="492"/>
                    </a:cubicBezTo>
                    <a:cubicBezTo>
                      <a:pt x="568" y="494"/>
                      <a:pt x="568" y="494"/>
                      <a:pt x="568" y="494"/>
                    </a:cubicBezTo>
                    <a:cubicBezTo>
                      <a:pt x="577" y="480"/>
                      <a:pt x="577" y="480"/>
                      <a:pt x="577" y="480"/>
                    </a:cubicBezTo>
                    <a:cubicBezTo>
                      <a:pt x="578" y="479"/>
                      <a:pt x="578" y="478"/>
                      <a:pt x="578" y="476"/>
                    </a:cubicBezTo>
                    <a:cubicBezTo>
                      <a:pt x="578" y="475"/>
                      <a:pt x="577" y="474"/>
                      <a:pt x="576" y="474"/>
                    </a:cubicBezTo>
                    <a:cubicBezTo>
                      <a:pt x="576" y="474"/>
                      <a:pt x="576" y="474"/>
                      <a:pt x="576" y="474"/>
                    </a:cubicBezTo>
                    <a:cubicBezTo>
                      <a:pt x="573" y="477"/>
                      <a:pt x="573" y="477"/>
                      <a:pt x="573" y="477"/>
                    </a:cubicBezTo>
                    <a:cubicBezTo>
                      <a:pt x="577" y="479"/>
                      <a:pt x="577" y="479"/>
                      <a:pt x="577" y="479"/>
                    </a:cubicBezTo>
                    <a:cubicBezTo>
                      <a:pt x="585" y="468"/>
                      <a:pt x="585" y="468"/>
                      <a:pt x="585" y="468"/>
                    </a:cubicBezTo>
                    <a:cubicBezTo>
                      <a:pt x="585" y="467"/>
                      <a:pt x="585" y="466"/>
                      <a:pt x="585" y="465"/>
                    </a:cubicBezTo>
                    <a:cubicBezTo>
                      <a:pt x="585" y="464"/>
                      <a:pt x="584" y="463"/>
                      <a:pt x="583" y="462"/>
                    </a:cubicBezTo>
                    <a:cubicBezTo>
                      <a:pt x="582" y="462"/>
                      <a:pt x="582" y="462"/>
                      <a:pt x="582" y="462"/>
                    </a:cubicBezTo>
                    <a:cubicBezTo>
                      <a:pt x="580" y="465"/>
                      <a:pt x="580" y="465"/>
                      <a:pt x="580" y="465"/>
                    </a:cubicBezTo>
                    <a:cubicBezTo>
                      <a:pt x="583" y="467"/>
                      <a:pt x="583" y="467"/>
                      <a:pt x="583" y="467"/>
                    </a:cubicBezTo>
                    <a:cubicBezTo>
                      <a:pt x="583" y="467"/>
                      <a:pt x="585" y="465"/>
                      <a:pt x="587" y="462"/>
                    </a:cubicBezTo>
                    <a:cubicBezTo>
                      <a:pt x="588" y="461"/>
                      <a:pt x="589" y="460"/>
                      <a:pt x="590" y="459"/>
                    </a:cubicBezTo>
                    <a:cubicBezTo>
                      <a:pt x="591" y="458"/>
                      <a:pt x="591" y="458"/>
                      <a:pt x="591" y="458"/>
                    </a:cubicBezTo>
                    <a:cubicBezTo>
                      <a:pt x="592" y="457"/>
                      <a:pt x="592" y="457"/>
                      <a:pt x="592" y="457"/>
                    </a:cubicBezTo>
                    <a:cubicBezTo>
                      <a:pt x="592" y="457"/>
                      <a:pt x="592" y="457"/>
                      <a:pt x="592" y="457"/>
                    </a:cubicBezTo>
                    <a:cubicBezTo>
                      <a:pt x="592" y="457"/>
                      <a:pt x="592" y="457"/>
                      <a:pt x="592" y="457"/>
                    </a:cubicBezTo>
                    <a:cubicBezTo>
                      <a:pt x="593" y="456"/>
                      <a:pt x="593" y="455"/>
                      <a:pt x="593" y="454"/>
                    </a:cubicBezTo>
                    <a:cubicBezTo>
                      <a:pt x="592" y="453"/>
                      <a:pt x="592" y="452"/>
                      <a:pt x="591" y="451"/>
                    </a:cubicBezTo>
                    <a:cubicBezTo>
                      <a:pt x="590" y="450"/>
                      <a:pt x="590" y="450"/>
                      <a:pt x="590" y="450"/>
                    </a:cubicBezTo>
                    <a:cubicBezTo>
                      <a:pt x="588" y="454"/>
                      <a:pt x="588" y="454"/>
                      <a:pt x="588" y="454"/>
                    </a:cubicBezTo>
                    <a:cubicBezTo>
                      <a:pt x="591" y="456"/>
                      <a:pt x="591" y="456"/>
                      <a:pt x="591" y="456"/>
                    </a:cubicBezTo>
                    <a:cubicBezTo>
                      <a:pt x="598" y="446"/>
                      <a:pt x="598" y="446"/>
                      <a:pt x="598" y="446"/>
                    </a:cubicBezTo>
                    <a:cubicBezTo>
                      <a:pt x="598" y="446"/>
                      <a:pt x="598" y="444"/>
                      <a:pt x="598" y="443"/>
                    </a:cubicBezTo>
                    <a:cubicBezTo>
                      <a:pt x="598" y="442"/>
                      <a:pt x="597" y="441"/>
                      <a:pt x="596" y="441"/>
                    </a:cubicBezTo>
                    <a:cubicBezTo>
                      <a:pt x="595" y="440"/>
                      <a:pt x="595" y="440"/>
                      <a:pt x="595" y="440"/>
                    </a:cubicBezTo>
                    <a:cubicBezTo>
                      <a:pt x="600" y="435"/>
                      <a:pt x="600" y="435"/>
                      <a:pt x="600" y="435"/>
                    </a:cubicBezTo>
                    <a:cubicBezTo>
                      <a:pt x="600" y="434"/>
                      <a:pt x="601" y="433"/>
                      <a:pt x="601" y="431"/>
                    </a:cubicBezTo>
                    <a:cubicBezTo>
                      <a:pt x="601" y="430"/>
                      <a:pt x="600" y="429"/>
                      <a:pt x="599" y="428"/>
                    </a:cubicBezTo>
                    <a:cubicBezTo>
                      <a:pt x="595" y="426"/>
                      <a:pt x="595" y="426"/>
                      <a:pt x="595" y="426"/>
                    </a:cubicBezTo>
                    <a:cubicBezTo>
                      <a:pt x="593" y="430"/>
                      <a:pt x="593" y="430"/>
                      <a:pt x="593" y="430"/>
                    </a:cubicBezTo>
                    <a:cubicBezTo>
                      <a:pt x="596" y="432"/>
                      <a:pt x="596" y="432"/>
                      <a:pt x="596" y="432"/>
                    </a:cubicBezTo>
                    <a:cubicBezTo>
                      <a:pt x="604" y="425"/>
                      <a:pt x="604" y="425"/>
                      <a:pt x="604" y="425"/>
                    </a:cubicBezTo>
                    <a:cubicBezTo>
                      <a:pt x="605" y="424"/>
                      <a:pt x="605" y="423"/>
                      <a:pt x="605" y="422"/>
                    </a:cubicBezTo>
                    <a:cubicBezTo>
                      <a:pt x="605" y="420"/>
                      <a:pt x="604" y="419"/>
                      <a:pt x="603" y="419"/>
                    </a:cubicBezTo>
                    <a:cubicBezTo>
                      <a:pt x="602" y="418"/>
                      <a:pt x="602" y="418"/>
                      <a:pt x="602" y="418"/>
                    </a:cubicBezTo>
                    <a:cubicBezTo>
                      <a:pt x="600" y="421"/>
                      <a:pt x="600" y="421"/>
                      <a:pt x="600" y="421"/>
                    </a:cubicBezTo>
                    <a:cubicBezTo>
                      <a:pt x="603" y="423"/>
                      <a:pt x="603" y="423"/>
                      <a:pt x="603" y="423"/>
                    </a:cubicBezTo>
                    <a:cubicBezTo>
                      <a:pt x="610" y="409"/>
                      <a:pt x="610" y="409"/>
                      <a:pt x="610" y="409"/>
                    </a:cubicBezTo>
                    <a:cubicBezTo>
                      <a:pt x="611" y="407"/>
                      <a:pt x="610" y="405"/>
                      <a:pt x="608" y="404"/>
                    </a:cubicBezTo>
                    <a:cubicBezTo>
                      <a:pt x="607" y="403"/>
                      <a:pt x="607" y="403"/>
                      <a:pt x="607" y="403"/>
                    </a:cubicBezTo>
                    <a:cubicBezTo>
                      <a:pt x="605" y="406"/>
                      <a:pt x="605" y="406"/>
                      <a:pt x="605" y="406"/>
                    </a:cubicBezTo>
                    <a:cubicBezTo>
                      <a:pt x="608" y="409"/>
                      <a:pt x="608" y="409"/>
                      <a:pt x="608" y="409"/>
                    </a:cubicBezTo>
                    <a:cubicBezTo>
                      <a:pt x="608" y="408"/>
                      <a:pt x="608" y="408"/>
                      <a:pt x="608" y="408"/>
                    </a:cubicBezTo>
                    <a:cubicBezTo>
                      <a:pt x="609" y="408"/>
                      <a:pt x="609" y="407"/>
                      <a:pt x="610" y="406"/>
                    </a:cubicBezTo>
                    <a:cubicBezTo>
                      <a:pt x="611" y="404"/>
                      <a:pt x="612" y="401"/>
                      <a:pt x="613" y="399"/>
                    </a:cubicBezTo>
                    <a:cubicBezTo>
                      <a:pt x="614" y="398"/>
                      <a:pt x="614" y="397"/>
                      <a:pt x="615" y="396"/>
                    </a:cubicBezTo>
                    <a:cubicBezTo>
                      <a:pt x="615" y="396"/>
                      <a:pt x="615" y="395"/>
                      <a:pt x="615" y="395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3" y="393"/>
                      <a:pt x="613" y="393"/>
                      <a:pt x="613" y="393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3" y="393"/>
                      <a:pt x="613" y="393"/>
                      <a:pt x="613" y="393"/>
                    </a:cubicBezTo>
                    <a:cubicBezTo>
                      <a:pt x="615" y="395"/>
                      <a:pt x="615" y="395"/>
                      <a:pt x="615" y="395"/>
                    </a:cubicBezTo>
                    <a:cubicBezTo>
                      <a:pt x="616" y="393"/>
                      <a:pt x="616" y="391"/>
                      <a:pt x="614" y="389"/>
                    </a:cubicBezTo>
                    <a:cubicBezTo>
                      <a:pt x="613" y="389"/>
                      <a:pt x="613" y="389"/>
                      <a:pt x="613" y="389"/>
                    </a:cubicBezTo>
                    <a:cubicBezTo>
                      <a:pt x="610" y="392"/>
                      <a:pt x="610" y="392"/>
                      <a:pt x="610" y="392"/>
                    </a:cubicBezTo>
                    <a:cubicBezTo>
                      <a:pt x="614" y="393"/>
                      <a:pt x="614" y="393"/>
                      <a:pt x="614" y="393"/>
                    </a:cubicBezTo>
                    <a:cubicBezTo>
                      <a:pt x="618" y="382"/>
                      <a:pt x="618" y="382"/>
                      <a:pt x="618" y="382"/>
                    </a:cubicBezTo>
                    <a:cubicBezTo>
                      <a:pt x="618" y="380"/>
                      <a:pt x="618" y="379"/>
                      <a:pt x="616" y="378"/>
                    </a:cubicBezTo>
                    <a:cubicBezTo>
                      <a:pt x="615" y="377"/>
                      <a:pt x="615" y="377"/>
                      <a:pt x="615" y="377"/>
                    </a:cubicBezTo>
                    <a:cubicBezTo>
                      <a:pt x="613" y="380"/>
                      <a:pt x="613" y="380"/>
                      <a:pt x="613" y="380"/>
                    </a:cubicBezTo>
                    <a:cubicBezTo>
                      <a:pt x="616" y="382"/>
                      <a:pt x="616" y="382"/>
                      <a:pt x="616" y="382"/>
                    </a:cubicBezTo>
                    <a:cubicBezTo>
                      <a:pt x="621" y="371"/>
                      <a:pt x="621" y="371"/>
                      <a:pt x="621" y="371"/>
                    </a:cubicBezTo>
                    <a:cubicBezTo>
                      <a:pt x="621" y="370"/>
                      <a:pt x="621" y="367"/>
                      <a:pt x="619" y="366"/>
                    </a:cubicBezTo>
                    <a:cubicBezTo>
                      <a:pt x="618" y="366"/>
                      <a:pt x="618" y="366"/>
                      <a:pt x="618" y="366"/>
                    </a:cubicBezTo>
                    <a:cubicBezTo>
                      <a:pt x="616" y="369"/>
                      <a:pt x="616" y="369"/>
                      <a:pt x="616" y="369"/>
                    </a:cubicBezTo>
                    <a:cubicBezTo>
                      <a:pt x="620" y="370"/>
                      <a:pt x="620" y="370"/>
                      <a:pt x="620" y="370"/>
                    </a:cubicBezTo>
                    <a:cubicBezTo>
                      <a:pt x="623" y="358"/>
                      <a:pt x="623" y="358"/>
                      <a:pt x="623" y="358"/>
                    </a:cubicBezTo>
                    <a:cubicBezTo>
                      <a:pt x="624" y="356"/>
                      <a:pt x="623" y="354"/>
                      <a:pt x="622" y="353"/>
                    </a:cubicBezTo>
                    <a:cubicBezTo>
                      <a:pt x="620" y="352"/>
                      <a:pt x="620" y="352"/>
                      <a:pt x="620" y="352"/>
                    </a:cubicBezTo>
                    <a:cubicBezTo>
                      <a:pt x="618" y="356"/>
                      <a:pt x="618" y="356"/>
                      <a:pt x="618" y="356"/>
                    </a:cubicBezTo>
                    <a:cubicBezTo>
                      <a:pt x="622" y="357"/>
                      <a:pt x="622" y="357"/>
                      <a:pt x="622" y="357"/>
                    </a:cubicBezTo>
                    <a:cubicBezTo>
                      <a:pt x="626" y="341"/>
                      <a:pt x="626" y="341"/>
                      <a:pt x="626" y="341"/>
                    </a:cubicBezTo>
                    <a:cubicBezTo>
                      <a:pt x="627" y="339"/>
                      <a:pt x="626" y="338"/>
                      <a:pt x="625" y="337"/>
                    </a:cubicBezTo>
                    <a:cubicBezTo>
                      <a:pt x="623" y="336"/>
                      <a:pt x="623" y="336"/>
                      <a:pt x="623" y="336"/>
                    </a:cubicBezTo>
                    <a:cubicBezTo>
                      <a:pt x="621" y="339"/>
                      <a:pt x="621" y="339"/>
                      <a:pt x="621" y="339"/>
                    </a:cubicBezTo>
                    <a:cubicBezTo>
                      <a:pt x="625" y="340"/>
                      <a:pt x="625" y="340"/>
                      <a:pt x="625" y="340"/>
                    </a:cubicBezTo>
                    <a:cubicBezTo>
                      <a:pt x="628" y="321"/>
                      <a:pt x="628" y="321"/>
                      <a:pt x="628" y="321"/>
                    </a:cubicBezTo>
                    <a:cubicBezTo>
                      <a:pt x="628" y="319"/>
                      <a:pt x="627" y="318"/>
                      <a:pt x="626" y="317"/>
                    </a:cubicBezTo>
                    <a:cubicBezTo>
                      <a:pt x="624" y="316"/>
                      <a:pt x="624" y="316"/>
                      <a:pt x="624" y="316"/>
                    </a:cubicBezTo>
                    <a:cubicBezTo>
                      <a:pt x="622" y="319"/>
                      <a:pt x="622" y="319"/>
                      <a:pt x="622" y="319"/>
                    </a:cubicBezTo>
                    <a:cubicBezTo>
                      <a:pt x="625" y="321"/>
                      <a:pt x="625" y="321"/>
                      <a:pt x="625" y="321"/>
                    </a:cubicBezTo>
                    <a:cubicBezTo>
                      <a:pt x="632" y="311"/>
                      <a:pt x="632" y="311"/>
                      <a:pt x="632" y="311"/>
                    </a:cubicBezTo>
                    <a:cubicBezTo>
                      <a:pt x="633" y="309"/>
                      <a:pt x="632" y="307"/>
                      <a:pt x="630" y="306"/>
                    </a:cubicBezTo>
                    <a:cubicBezTo>
                      <a:pt x="627" y="304"/>
                      <a:pt x="627" y="304"/>
                      <a:pt x="627" y="304"/>
                    </a:cubicBezTo>
                    <a:cubicBezTo>
                      <a:pt x="630" y="294"/>
                      <a:pt x="630" y="294"/>
                      <a:pt x="630" y="294"/>
                    </a:cubicBezTo>
                    <a:cubicBezTo>
                      <a:pt x="630" y="293"/>
                      <a:pt x="630" y="291"/>
                      <a:pt x="628" y="290"/>
                    </a:cubicBezTo>
                    <a:cubicBezTo>
                      <a:pt x="626" y="289"/>
                      <a:pt x="626" y="289"/>
                      <a:pt x="626" y="289"/>
                    </a:cubicBezTo>
                    <a:cubicBezTo>
                      <a:pt x="624" y="292"/>
                      <a:pt x="624" y="292"/>
                      <a:pt x="624" y="292"/>
                    </a:cubicBezTo>
                    <a:cubicBezTo>
                      <a:pt x="628" y="293"/>
                      <a:pt x="628" y="293"/>
                      <a:pt x="628" y="293"/>
                    </a:cubicBezTo>
                    <a:cubicBezTo>
                      <a:pt x="631" y="278"/>
                      <a:pt x="631" y="278"/>
                      <a:pt x="631" y="278"/>
                    </a:cubicBezTo>
                    <a:cubicBezTo>
                      <a:pt x="632" y="276"/>
                      <a:pt x="631" y="275"/>
                      <a:pt x="630" y="274"/>
                    </a:cubicBezTo>
                    <a:cubicBezTo>
                      <a:pt x="626" y="271"/>
                      <a:pt x="626" y="271"/>
                      <a:pt x="626" y="271"/>
                    </a:cubicBezTo>
                    <a:cubicBezTo>
                      <a:pt x="630" y="262"/>
                      <a:pt x="630" y="262"/>
                      <a:pt x="630" y="262"/>
                    </a:cubicBezTo>
                    <a:cubicBezTo>
                      <a:pt x="631" y="260"/>
                      <a:pt x="631" y="258"/>
                      <a:pt x="629" y="257"/>
                    </a:cubicBezTo>
                    <a:cubicBezTo>
                      <a:pt x="628" y="256"/>
                      <a:pt x="628" y="256"/>
                      <a:pt x="628" y="256"/>
                    </a:cubicBezTo>
                    <a:cubicBezTo>
                      <a:pt x="626" y="260"/>
                      <a:pt x="626" y="260"/>
                      <a:pt x="626" y="260"/>
                    </a:cubicBezTo>
                    <a:cubicBezTo>
                      <a:pt x="629" y="262"/>
                      <a:pt x="629" y="262"/>
                      <a:pt x="629" y="262"/>
                    </a:cubicBezTo>
                    <a:cubicBezTo>
                      <a:pt x="629" y="261"/>
                      <a:pt x="629" y="261"/>
                      <a:pt x="629" y="261"/>
                    </a:cubicBezTo>
                    <a:cubicBezTo>
                      <a:pt x="630" y="260"/>
                      <a:pt x="630" y="260"/>
                      <a:pt x="630" y="260"/>
                    </a:cubicBezTo>
                    <a:cubicBezTo>
                      <a:pt x="630" y="259"/>
                      <a:pt x="629" y="258"/>
                      <a:pt x="629" y="258"/>
                    </a:cubicBezTo>
                    <a:cubicBezTo>
                      <a:pt x="629" y="252"/>
                      <a:pt x="627" y="239"/>
                      <a:pt x="627" y="238"/>
                    </a:cubicBezTo>
                    <a:cubicBezTo>
                      <a:pt x="627" y="237"/>
                      <a:pt x="626" y="236"/>
                      <a:pt x="625" y="236"/>
                    </a:cubicBezTo>
                    <a:cubicBezTo>
                      <a:pt x="624" y="235"/>
                      <a:pt x="624" y="235"/>
                      <a:pt x="624" y="235"/>
                    </a:cubicBezTo>
                    <a:cubicBezTo>
                      <a:pt x="620" y="217"/>
                      <a:pt x="620" y="217"/>
                      <a:pt x="620" y="217"/>
                    </a:cubicBezTo>
                    <a:cubicBezTo>
                      <a:pt x="620" y="216"/>
                      <a:pt x="620" y="215"/>
                      <a:pt x="619" y="214"/>
                    </a:cubicBezTo>
                    <a:cubicBezTo>
                      <a:pt x="618" y="214"/>
                      <a:pt x="618" y="214"/>
                      <a:pt x="618" y="214"/>
                    </a:cubicBezTo>
                    <a:cubicBezTo>
                      <a:pt x="615" y="217"/>
                      <a:pt x="615" y="217"/>
                      <a:pt x="615" y="217"/>
                    </a:cubicBezTo>
                    <a:cubicBezTo>
                      <a:pt x="619" y="218"/>
                      <a:pt x="619" y="218"/>
                      <a:pt x="619" y="218"/>
                    </a:cubicBezTo>
                    <a:cubicBezTo>
                      <a:pt x="622" y="206"/>
                      <a:pt x="622" y="206"/>
                      <a:pt x="622" y="206"/>
                    </a:cubicBezTo>
                    <a:cubicBezTo>
                      <a:pt x="622" y="205"/>
                      <a:pt x="621" y="203"/>
                      <a:pt x="620" y="202"/>
                    </a:cubicBezTo>
                    <a:cubicBezTo>
                      <a:pt x="615" y="199"/>
                      <a:pt x="615" y="199"/>
                      <a:pt x="615" y="199"/>
                    </a:cubicBezTo>
                    <a:cubicBezTo>
                      <a:pt x="616" y="190"/>
                      <a:pt x="616" y="190"/>
                      <a:pt x="616" y="190"/>
                    </a:cubicBezTo>
                    <a:cubicBezTo>
                      <a:pt x="617" y="188"/>
                      <a:pt x="616" y="187"/>
                      <a:pt x="615" y="186"/>
                    </a:cubicBezTo>
                    <a:cubicBezTo>
                      <a:pt x="614" y="185"/>
                      <a:pt x="614" y="185"/>
                      <a:pt x="614" y="185"/>
                    </a:cubicBezTo>
                    <a:cubicBezTo>
                      <a:pt x="609" y="166"/>
                      <a:pt x="609" y="166"/>
                      <a:pt x="609" y="166"/>
                    </a:cubicBezTo>
                    <a:cubicBezTo>
                      <a:pt x="609" y="165"/>
                      <a:pt x="608" y="164"/>
                      <a:pt x="607" y="163"/>
                    </a:cubicBezTo>
                    <a:cubicBezTo>
                      <a:pt x="606" y="162"/>
                      <a:pt x="606" y="162"/>
                      <a:pt x="606" y="162"/>
                    </a:cubicBezTo>
                    <a:cubicBezTo>
                      <a:pt x="603" y="145"/>
                      <a:pt x="603" y="145"/>
                      <a:pt x="603" y="145"/>
                    </a:cubicBezTo>
                    <a:cubicBezTo>
                      <a:pt x="603" y="144"/>
                      <a:pt x="603" y="143"/>
                      <a:pt x="602" y="142"/>
                    </a:cubicBezTo>
                    <a:cubicBezTo>
                      <a:pt x="595" y="138"/>
                      <a:pt x="595" y="138"/>
                      <a:pt x="595" y="138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96" y="143"/>
                      <a:pt x="596" y="143"/>
                      <a:pt x="596" y="143"/>
                    </a:cubicBezTo>
                    <a:cubicBezTo>
                      <a:pt x="596" y="143"/>
                      <a:pt x="597" y="142"/>
                      <a:pt x="597" y="142"/>
                    </a:cubicBezTo>
                    <a:cubicBezTo>
                      <a:pt x="597" y="141"/>
                      <a:pt x="597" y="141"/>
                      <a:pt x="597" y="141"/>
                    </a:cubicBezTo>
                    <a:cubicBezTo>
                      <a:pt x="597" y="141"/>
                      <a:pt x="597" y="140"/>
                      <a:pt x="597" y="140"/>
                    </a:cubicBezTo>
                    <a:cubicBezTo>
                      <a:pt x="596" y="139"/>
                      <a:pt x="596" y="139"/>
                      <a:pt x="596" y="138"/>
                    </a:cubicBezTo>
                    <a:cubicBezTo>
                      <a:pt x="595" y="134"/>
                      <a:pt x="592" y="128"/>
                      <a:pt x="590" y="123"/>
                    </a:cubicBezTo>
                    <a:cubicBezTo>
                      <a:pt x="588" y="118"/>
                      <a:pt x="587" y="114"/>
                      <a:pt x="587" y="114"/>
                    </a:cubicBezTo>
                    <a:cubicBezTo>
                      <a:pt x="586" y="113"/>
                      <a:pt x="586" y="113"/>
                      <a:pt x="585" y="112"/>
                    </a:cubicBezTo>
                    <a:cubicBezTo>
                      <a:pt x="583" y="111"/>
                      <a:pt x="583" y="111"/>
                      <a:pt x="583" y="111"/>
                    </a:cubicBezTo>
                    <a:cubicBezTo>
                      <a:pt x="573" y="88"/>
                      <a:pt x="573" y="88"/>
                      <a:pt x="573" y="88"/>
                    </a:cubicBezTo>
                    <a:cubicBezTo>
                      <a:pt x="573" y="87"/>
                      <a:pt x="573" y="86"/>
                      <a:pt x="572" y="86"/>
                    </a:cubicBezTo>
                    <a:cubicBezTo>
                      <a:pt x="566" y="82"/>
                      <a:pt x="566" y="82"/>
                      <a:pt x="566" y="82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7" y="87"/>
                      <a:pt x="567" y="87"/>
                      <a:pt x="567" y="87"/>
                    </a:cubicBezTo>
                    <a:cubicBezTo>
                      <a:pt x="568" y="87"/>
                      <a:pt x="568" y="86"/>
                      <a:pt x="568" y="86"/>
                    </a:cubicBezTo>
                    <a:cubicBezTo>
                      <a:pt x="568" y="85"/>
                      <a:pt x="568" y="85"/>
                      <a:pt x="568" y="85"/>
                    </a:cubicBezTo>
                    <a:cubicBezTo>
                      <a:pt x="568" y="85"/>
                      <a:pt x="568" y="85"/>
                      <a:pt x="568" y="84"/>
                    </a:cubicBezTo>
                    <a:cubicBezTo>
                      <a:pt x="568" y="84"/>
                      <a:pt x="567" y="83"/>
                      <a:pt x="567" y="83"/>
                    </a:cubicBezTo>
                    <a:cubicBezTo>
                      <a:pt x="566" y="80"/>
                      <a:pt x="565" y="76"/>
                      <a:pt x="564" y="73"/>
                    </a:cubicBezTo>
                    <a:cubicBezTo>
                      <a:pt x="562" y="69"/>
                      <a:pt x="561" y="66"/>
                      <a:pt x="561" y="66"/>
                    </a:cubicBezTo>
                    <a:cubicBezTo>
                      <a:pt x="561" y="65"/>
                      <a:pt x="560" y="65"/>
                      <a:pt x="559" y="64"/>
                    </a:cubicBezTo>
                    <a:cubicBezTo>
                      <a:pt x="553" y="60"/>
                      <a:pt x="553" y="60"/>
                      <a:pt x="553" y="60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55" y="64"/>
                      <a:pt x="555" y="64"/>
                      <a:pt x="555" y="64"/>
                    </a:cubicBezTo>
                    <a:cubicBezTo>
                      <a:pt x="555" y="63"/>
                      <a:pt x="555" y="63"/>
                      <a:pt x="554" y="62"/>
                    </a:cubicBezTo>
                    <a:cubicBezTo>
                      <a:pt x="554" y="62"/>
                      <a:pt x="554" y="62"/>
                      <a:pt x="554" y="62"/>
                    </a:cubicBezTo>
                    <a:cubicBezTo>
                      <a:pt x="554" y="61"/>
                      <a:pt x="554" y="61"/>
                      <a:pt x="554" y="61"/>
                    </a:cubicBezTo>
                    <a:cubicBezTo>
                      <a:pt x="553" y="60"/>
                      <a:pt x="552" y="58"/>
                      <a:pt x="550" y="56"/>
                    </a:cubicBezTo>
                    <a:cubicBezTo>
                      <a:pt x="548" y="52"/>
                      <a:pt x="544" y="48"/>
                      <a:pt x="542" y="44"/>
                    </a:cubicBezTo>
                    <a:cubicBezTo>
                      <a:pt x="541" y="43"/>
                      <a:pt x="539" y="41"/>
                      <a:pt x="539" y="40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8" y="38"/>
                      <a:pt x="538" y="38"/>
                      <a:pt x="538" y="38"/>
                    </a:cubicBezTo>
                    <a:cubicBezTo>
                      <a:pt x="538" y="38"/>
                      <a:pt x="538" y="38"/>
                      <a:pt x="538" y="38"/>
                    </a:cubicBezTo>
                    <a:cubicBezTo>
                      <a:pt x="536" y="39"/>
                      <a:pt x="536" y="39"/>
                      <a:pt x="536" y="39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8" y="38"/>
                      <a:pt x="538" y="38"/>
                      <a:pt x="538" y="38"/>
                    </a:cubicBezTo>
                    <a:cubicBezTo>
                      <a:pt x="536" y="39"/>
                      <a:pt x="536" y="39"/>
                      <a:pt x="536" y="39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8" y="40"/>
                      <a:pt x="538" y="40"/>
                      <a:pt x="538" y="40"/>
                    </a:cubicBezTo>
                    <a:cubicBezTo>
                      <a:pt x="538" y="39"/>
                      <a:pt x="538" y="39"/>
                      <a:pt x="538" y="39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8" y="40"/>
                      <a:pt x="538" y="40"/>
                      <a:pt x="538" y="40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7" y="42"/>
                      <a:pt x="537" y="42"/>
                      <a:pt x="537" y="42"/>
                    </a:cubicBezTo>
                    <a:cubicBezTo>
                      <a:pt x="538" y="41"/>
                      <a:pt x="538" y="40"/>
                      <a:pt x="538" y="40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7" y="42"/>
                      <a:pt x="537" y="42"/>
                      <a:pt x="537" y="42"/>
                    </a:cubicBezTo>
                    <a:cubicBezTo>
                      <a:pt x="538" y="41"/>
                      <a:pt x="538" y="40"/>
                      <a:pt x="538" y="39"/>
                    </a:cubicBezTo>
                    <a:cubicBezTo>
                      <a:pt x="538" y="38"/>
                      <a:pt x="537" y="37"/>
                      <a:pt x="536" y="36"/>
                    </a:cubicBezTo>
                    <a:cubicBezTo>
                      <a:pt x="532" y="33"/>
                      <a:pt x="532" y="33"/>
                      <a:pt x="532" y="33"/>
                    </a:cubicBezTo>
                    <a:cubicBezTo>
                      <a:pt x="510" y="7"/>
                      <a:pt x="510" y="7"/>
                      <a:pt x="510" y="7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10" y="12"/>
                      <a:pt x="510" y="12"/>
                      <a:pt x="510" y="12"/>
                    </a:cubicBezTo>
                    <a:cubicBezTo>
                      <a:pt x="511" y="11"/>
                      <a:pt x="511" y="11"/>
                      <a:pt x="511" y="10"/>
                    </a:cubicBezTo>
                    <a:cubicBezTo>
                      <a:pt x="511" y="9"/>
                      <a:pt x="511" y="9"/>
                      <a:pt x="510" y="8"/>
                    </a:cubicBezTo>
                    <a:cubicBezTo>
                      <a:pt x="510" y="8"/>
                      <a:pt x="510" y="7"/>
                      <a:pt x="510" y="7"/>
                    </a:cubicBezTo>
                    <a:cubicBezTo>
                      <a:pt x="509" y="7"/>
                      <a:pt x="509" y="7"/>
                      <a:pt x="509" y="7"/>
                    </a:cubicBezTo>
                    <a:cubicBezTo>
                      <a:pt x="508" y="6"/>
                      <a:pt x="507" y="5"/>
                      <a:pt x="506" y="5"/>
                    </a:cubicBezTo>
                    <a:cubicBezTo>
                      <a:pt x="504" y="3"/>
                      <a:pt x="499" y="1"/>
                      <a:pt x="499" y="1"/>
                    </a:cubicBezTo>
                    <a:cubicBezTo>
                      <a:pt x="497" y="0"/>
                      <a:pt x="495" y="0"/>
                      <a:pt x="494" y="2"/>
                    </a:cubicBezTo>
                    <a:cubicBezTo>
                      <a:pt x="493" y="4"/>
                      <a:pt x="493" y="6"/>
                      <a:pt x="495" y="8"/>
                    </a:cubicBezTo>
                    <a:cubicBezTo>
                      <a:pt x="495" y="8"/>
                      <a:pt x="496" y="8"/>
                      <a:pt x="497" y="8"/>
                    </a:cubicBezTo>
                    <a:cubicBezTo>
                      <a:pt x="498" y="9"/>
                      <a:pt x="500" y="10"/>
                      <a:pt x="502" y="11"/>
                    </a:cubicBezTo>
                    <a:cubicBezTo>
                      <a:pt x="502" y="12"/>
                      <a:pt x="503" y="12"/>
                      <a:pt x="504" y="13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5" y="11"/>
                      <a:pt x="505" y="11"/>
                      <a:pt x="505" y="11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5" y="11"/>
                      <a:pt x="505" y="11"/>
                      <a:pt x="505" y="11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6" y="10"/>
                      <a:pt x="506" y="10"/>
                      <a:pt x="506" y="10"/>
                    </a:cubicBezTo>
                    <a:cubicBezTo>
                      <a:pt x="503" y="12"/>
                      <a:pt x="503" y="12"/>
                      <a:pt x="503" y="12"/>
                    </a:cubicBezTo>
                    <a:cubicBezTo>
                      <a:pt x="504" y="13"/>
                      <a:pt x="504" y="13"/>
                      <a:pt x="504" y="13"/>
                    </a:cubicBezTo>
                    <a:cubicBezTo>
                      <a:pt x="506" y="10"/>
                      <a:pt x="506" y="10"/>
                      <a:pt x="506" y="10"/>
                    </a:cubicBezTo>
                    <a:cubicBezTo>
                      <a:pt x="503" y="12"/>
                      <a:pt x="503" y="12"/>
                      <a:pt x="503" y="12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10"/>
                      <a:pt x="503" y="10"/>
                      <a:pt x="503" y="10"/>
                    </a:cubicBezTo>
                    <a:cubicBezTo>
                      <a:pt x="503" y="11"/>
                      <a:pt x="503" y="12"/>
                      <a:pt x="503" y="12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10"/>
                      <a:pt x="503" y="10"/>
                      <a:pt x="503" y="10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8"/>
                      <a:pt x="503" y="8"/>
                      <a:pt x="503" y="8"/>
                    </a:cubicBezTo>
                    <a:cubicBezTo>
                      <a:pt x="503" y="9"/>
                      <a:pt x="503" y="9"/>
                      <a:pt x="503" y="10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3" y="8"/>
                      <a:pt x="503" y="8"/>
                      <a:pt x="503" y="8"/>
                    </a:cubicBezTo>
                    <a:cubicBezTo>
                      <a:pt x="502" y="9"/>
                      <a:pt x="503" y="11"/>
                      <a:pt x="504" y="13"/>
                    </a:cubicBezTo>
                    <a:cubicBezTo>
                      <a:pt x="526" y="39"/>
                      <a:pt x="526" y="39"/>
                      <a:pt x="526" y="39"/>
                    </a:cubicBezTo>
                    <a:cubicBezTo>
                      <a:pt x="527" y="40"/>
                      <a:pt x="527" y="40"/>
                      <a:pt x="527" y="40"/>
                    </a:cubicBezTo>
                    <a:cubicBezTo>
                      <a:pt x="532" y="43"/>
                      <a:pt x="532" y="43"/>
                      <a:pt x="532" y="43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531" y="37"/>
                      <a:pt x="531" y="37"/>
                      <a:pt x="531" y="37"/>
                    </a:cubicBezTo>
                    <a:cubicBezTo>
                      <a:pt x="530" y="38"/>
                      <a:pt x="530" y="39"/>
                      <a:pt x="530" y="40"/>
                    </a:cubicBezTo>
                    <a:cubicBezTo>
                      <a:pt x="530" y="41"/>
                      <a:pt x="530" y="41"/>
                      <a:pt x="530" y="41"/>
                    </a:cubicBezTo>
                    <a:cubicBezTo>
                      <a:pt x="531" y="42"/>
                      <a:pt x="531" y="42"/>
                      <a:pt x="531" y="43"/>
                    </a:cubicBezTo>
                    <a:cubicBezTo>
                      <a:pt x="532" y="44"/>
                      <a:pt x="533" y="46"/>
                      <a:pt x="535" y="48"/>
                    </a:cubicBezTo>
                    <a:cubicBezTo>
                      <a:pt x="537" y="52"/>
                      <a:pt x="540" y="56"/>
                      <a:pt x="543" y="60"/>
                    </a:cubicBezTo>
                    <a:cubicBezTo>
                      <a:pt x="544" y="61"/>
                      <a:pt x="545" y="63"/>
                      <a:pt x="546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6"/>
                      <a:pt x="547" y="66"/>
                      <a:pt x="547" y="66"/>
                    </a:cubicBezTo>
                    <a:cubicBezTo>
                      <a:pt x="549" y="64"/>
                      <a:pt x="549" y="64"/>
                      <a:pt x="549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6"/>
                      <a:pt x="547" y="66"/>
                      <a:pt x="547" y="66"/>
                    </a:cubicBezTo>
                    <a:cubicBezTo>
                      <a:pt x="549" y="64"/>
                      <a:pt x="549" y="64"/>
                      <a:pt x="549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0" y="64"/>
                      <a:pt x="550" y="64"/>
                      <a:pt x="550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0" y="64"/>
                      <a:pt x="550" y="64"/>
                      <a:pt x="550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5"/>
                      <a:pt x="547" y="65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7" y="64"/>
                      <a:pt x="547" y="64"/>
                      <a:pt x="547" y="65"/>
                    </a:cubicBezTo>
                    <a:cubicBezTo>
                      <a:pt x="551" y="64"/>
                      <a:pt x="551" y="64"/>
                      <a:pt x="551" y="64"/>
                    </a:cubicBezTo>
                    <a:cubicBezTo>
                      <a:pt x="547" y="64"/>
                      <a:pt x="547" y="64"/>
                      <a:pt x="547" y="64"/>
                    </a:cubicBezTo>
                    <a:cubicBezTo>
                      <a:pt x="547" y="65"/>
                      <a:pt x="547" y="66"/>
                      <a:pt x="549" y="67"/>
                    </a:cubicBezTo>
                    <a:cubicBezTo>
                      <a:pt x="555" y="71"/>
                      <a:pt x="555" y="71"/>
                      <a:pt x="555" y="71"/>
                    </a:cubicBezTo>
                    <a:cubicBezTo>
                      <a:pt x="557" y="68"/>
                      <a:pt x="557" y="68"/>
                      <a:pt x="557" y="68"/>
                    </a:cubicBezTo>
                    <a:cubicBezTo>
                      <a:pt x="554" y="69"/>
                      <a:pt x="554" y="69"/>
                      <a:pt x="554" y="69"/>
                    </a:cubicBezTo>
                    <a:cubicBezTo>
                      <a:pt x="554" y="69"/>
                      <a:pt x="555" y="73"/>
                      <a:pt x="557" y="78"/>
                    </a:cubicBezTo>
                    <a:cubicBezTo>
                      <a:pt x="558" y="80"/>
                      <a:pt x="558" y="82"/>
                      <a:pt x="559" y="83"/>
                    </a:cubicBezTo>
                    <a:cubicBezTo>
                      <a:pt x="559" y="84"/>
                      <a:pt x="560" y="85"/>
                      <a:pt x="560" y="85"/>
                    </a:cubicBezTo>
                    <a:cubicBezTo>
                      <a:pt x="560" y="86"/>
                      <a:pt x="560" y="86"/>
                      <a:pt x="560" y="86"/>
                    </a:cubicBezTo>
                    <a:cubicBezTo>
                      <a:pt x="560" y="86"/>
                      <a:pt x="560" y="86"/>
                      <a:pt x="560" y="86"/>
                    </a:cubicBezTo>
                    <a:cubicBezTo>
                      <a:pt x="563" y="85"/>
                      <a:pt x="563" y="85"/>
                      <a:pt x="563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0" y="86"/>
                      <a:pt x="560" y="86"/>
                      <a:pt x="560" y="86"/>
                    </a:cubicBezTo>
                    <a:cubicBezTo>
                      <a:pt x="563" y="85"/>
                      <a:pt x="563" y="85"/>
                      <a:pt x="563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3"/>
                      <a:pt x="560" y="83"/>
                      <a:pt x="560" y="83"/>
                    </a:cubicBezTo>
                    <a:cubicBezTo>
                      <a:pt x="560" y="84"/>
                      <a:pt x="560" y="84"/>
                      <a:pt x="560" y="85"/>
                    </a:cubicBezTo>
                    <a:cubicBezTo>
                      <a:pt x="564" y="85"/>
                      <a:pt x="564" y="85"/>
                      <a:pt x="564" y="85"/>
                    </a:cubicBezTo>
                    <a:cubicBezTo>
                      <a:pt x="560" y="83"/>
                      <a:pt x="560" y="83"/>
                      <a:pt x="560" y="83"/>
                    </a:cubicBezTo>
                    <a:cubicBezTo>
                      <a:pt x="560" y="84"/>
                      <a:pt x="560" y="85"/>
                      <a:pt x="560" y="86"/>
                    </a:cubicBezTo>
                    <a:cubicBezTo>
                      <a:pt x="560" y="87"/>
                      <a:pt x="561" y="88"/>
                      <a:pt x="562" y="89"/>
                    </a:cubicBezTo>
                    <a:cubicBezTo>
                      <a:pt x="566" y="92"/>
                      <a:pt x="566" y="92"/>
                      <a:pt x="566" y="92"/>
                    </a:cubicBezTo>
                    <a:cubicBezTo>
                      <a:pt x="576" y="115"/>
                      <a:pt x="576" y="115"/>
                      <a:pt x="576" y="115"/>
                    </a:cubicBezTo>
                    <a:cubicBezTo>
                      <a:pt x="576" y="116"/>
                      <a:pt x="577" y="117"/>
                      <a:pt x="577" y="117"/>
                    </a:cubicBezTo>
                    <a:cubicBezTo>
                      <a:pt x="581" y="119"/>
                      <a:pt x="581" y="119"/>
                      <a:pt x="581" y="119"/>
                    </a:cubicBezTo>
                    <a:cubicBezTo>
                      <a:pt x="583" y="116"/>
                      <a:pt x="583" y="116"/>
                      <a:pt x="583" y="116"/>
                    </a:cubicBezTo>
                    <a:cubicBezTo>
                      <a:pt x="579" y="117"/>
                      <a:pt x="579" y="117"/>
                      <a:pt x="579" y="117"/>
                    </a:cubicBezTo>
                    <a:cubicBezTo>
                      <a:pt x="579" y="117"/>
                      <a:pt x="580" y="119"/>
                      <a:pt x="581" y="121"/>
                    </a:cubicBezTo>
                    <a:cubicBezTo>
                      <a:pt x="582" y="124"/>
                      <a:pt x="584" y="129"/>
                      <a:pt x="586" y="134"/>
                    </a:cubicBezTo>
                    <a:cubicBezTo>
                      <a:pt x="587" y="136"/>
                      <a:pt x="588" y="138"/>
                      <a:pt x="588" y="139"/>
                    </a:cubicBezTo>
                    <a:cubicBezTo>
                      <a:pt x="588" y="140"/>
                      <a:pt x="589" y="141"/>
                      <a:pt x="589" y="141"/>
                    </a:cubicBezTo>
                    <a:cubicBezTo>
                      <a:pt x="589" y="142"/>
                      <a:pt x="589" y="142"/>
                      <a:pt x="589" y="142"/>
                    </a:cubicBezTo>
                    <a:cubicBezTo>
                      <a:pt x="589" y="142"/>
                      <a:pt x="589" y="142"/>
                      <a:pt x="589" y="142"/>
                    </a:cubicBezTo>
                    <a:cubicBezTo>
                      <a:pt x="591" y="141"/>
                      <a:pt x="591" y="141"/>
                      <a:pt x="591" y="141"/>
                    </a:cubicBezTo>
                    <a:cubicBezTo>
                      <a:pt x="589" y="141"/>
                      <a:pt x="589" y="141"/>
                      <a:pt x="589" y="141"/>
                    </a:cubicBezTo>
                    <a:cubicBezTo>
                      <a:pt x="589" y="141"/>
                      <a:pt x="589" y="142"/>
                      <a:pt x="589" y="142"/>
                    </a:cubicBezTo>
                    <a:cubicBezTo>
                      <a:pt x="591" y="141"/>
                      <a:pt x="591" y="141"/>
                      <a:pt x="591" y="141"/>
                    </a:cubicBezTo>
                    <a:cubicBezTo>
                      <a:pt x="589" y="141"/>
                      <a:pt x="589" y="141"/>
                      <a:pt x="589" y="141"/>
                    </a:cubicBezTo>
                    <a:cubicBezTo>
                      <a:pt x="592" y="141"/>
                      <a:pt x="592" y="141"/>
                      <a:pt x="592" y="141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89" y="141"/>
                      <a:pt x="589" y="141"/>
                      <a:pt x="589" y="141"/>
                    </a:cubicBezTo>
                    <a:cubicBezTo>
                      <a:pt x="592" y="141"/>
                      <a:pt x="592" y="141"/>
                      <a:pt x="592" y="141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89" y="139"/>
                      <a:pt x="589" y="139"/>
                      <a:pt x="589" y="139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89" y="139"/>
                      <a:pt x="589" y="139"/>
                      <a:pt x="589" y="139"/>
                    </a:cubicBezTo>
                    <a:cubicBezTo>
                      <a:pt x="588" y="141"/>
                      <a:pt x="589" y="143"/>
                      <a:pt x="591" y="145"/>
                    </a:cubicBezTo>
                    <a:cubicBezTo>
                      <a:pt x="596" y="148"/>
                      <a:pt x="596" y="148"/>
                      <a:pt x="596" y="148"/>
                    </a:cubicBezTo>
                    <a:cubicBezTo>
                      <a:pt x="598" y="165"/>
                      <a:pt x="598" y="165"/>
                      <a:pt x="598" y="165"/>
                    </a:cubicBezTo>
                    <a:cubicBezTo>
                      <a:pt x="598" y="166"/>
                      <a:pt x="599" y="167"/>
                      <a:pt x="600" y="168"/>
                    </a:cubicBezTo>
                    <a:cubicBezTo>
                      <a:pt x="602" y="169"/>
                      <a:pt x="602" y="169"/>
                      <a:pt x="602" y="169"/>
                    </a:cubicBezTo>
                    <a:cubicBezTo>
                      <a:pt x="606" y="189"/>
                      <a:pt x="606" y="189"/>
                      <a:pt x="606" y="189"/>
                    </a:cubicBezTo>
                    <a:cubicBezTo>
                      <a:pt x="606" y="190"/>
                      <a:pt x="607" y="191"/>
                      <a:pt x="608" y="191"/>
                    </a:cubicBezTo>
                    <a:cubicBezTo>
                      <a:pt x="608" y="191"/>
                      <a:pt x="608" y="191"/>
                      <a:pt x="608" y="191"/>
                    </a:cubicBezTo>
                    <a:cubicBezTo>
                      <a:pt x="607" y="200"/>
                      <a:pt x="607" y="200"/>
                      <a:pt x="607" y="200"/>
                    </a:cubicBezTo>
                    <a:cubicBezTo>
                      <a:pt x="606" y="202"/>
                      <a:pt x="607" y="204"/>
                      <a:pt x="608" y="205"/>
                    </a:cubicBezTo>
                    <a:cubicBezTo>
                      <a:pt x="613" y="208"/>
                      <a:pt x="613" y="208"/>
                      <a:pt x="613" y="208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2" y="220"/>
                      <a:pt x="613" y="221"/>
                    </a:cubicBezTo>
                    <a:cubicBezTo>
                      <a:pt x="614" y="221"/>
                      <a:pt x="614" y="221"/>
                      <a:pt x="614" y="221"/>
                    </a:cubicBezTo>
                    <a:cubicBezTo>
                      <a:pt x="617" y="218"/>
                      <a:pt x="617" y="218"/>
                      <a:pt x="617" y="218"/>
                    </a:cubicBezTo>
                    <a:cubicBezTo>
                      <a:pt x="613" y="219"/>
                      <a:pt x="613" y="219"/>
                      <a:pt x="613" y="219"/>
                    </a:cubicBezTo>
                    <a:cubicBezTo>
                      <a:pt x="617" y="238"/>
                      <a:pt x="617" y="238"/>
                      <a:pt x="617" y="238"/>
                    </a:cubicBezTo>
                    <a:cubicBezTo>
                      <a:pt x="617" y="239"/>
                      <a:pt x="617" y="240"/>
                      <a:pt x="618" y="241"/>
                    </a:cubicBezTo>
                    <a:cubicBezTo>
                      <a:pt x="621" y="242"/>
                      <a:pt x="621" y="242"/>
                      <a:pt x="621" y="242"/>
                    </a:cubicBezTo>
                    <a:cubicBezTo>
                      <a:pt x="623" y="239"/>
                      <a:pt x="623" y="239"/>
                      <a:pt x="623" y="239"/>
                    </a:cubicBezTo>
                    <a:cubicBezTo>
                      <a:pt x="619" y="240"/>
                      <a:pt x="619" y="240"/>
                      <a:pt x="619" y="240"/>
                    </a:cubicBezTo>
                    <a:cubicBezTo>
                      <a:pt x="619" y="240"/>
                      <a:pt x="620" y="244"/>
                      <a:pt x="620" y="249"/>
                    </a:cubicBezTo>
                    <a:cubicBezTo>
                      <a:pt x="621" y="251"/>
                      <a:pt x="621" y="254"/>
                      <a:pt x="621" y="256"/>
                    </a:cubicBezTo>
                    <a:cubicBezTo>
                      <a:pt x="621" y="257"/>
                      <a:pt x="621" y="258"/>
                      <a:pt x="621" y="258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4" y="260"/>
                      <a:pt x="624" y="260"/>
                      <a:pt x="624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60"/>
                      <a:pt x="622" y="260"/>
                      <a:pt x="622" y="260"/>
                    </a:cubicBezTo>
                    <a:cubicBezTo>
                      <a:pt x="624" y="260"/>
                      <a:pt x="624" y="260"/>
                      <a:pt x="624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9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8"/>
                      <a:pt x="622" y="258"/>
                      <a:pt x="622" y="258"/>
                    </a:cubicBezTo>
                    <a:cubicBezTo>
                      <a:pt x="622" y="258"/>
                      <a:pt x="622" y="259"/>
                      <a:pt x="622" y="259"/>
                    </a:cubicBezTo>
                    <a:cubicBezTo>
                      <a:pt x="625" y="260"/>
                      <a:pt x="625" y="260"/>
                      <a:pt x="625" y="260"/>
                    </a:cubicBezTo>
                    <a:cubicBezTo>
                      <a:pt x="622" y="258"/>
                      <a:pt x="622" y="258"/>
                      <a:pt x="622" y="258"/>
                    </a:cubicBezTo>
                    <a:cubicBezTo>
                      <a:pt x="622" y="258"/>
                      <a:pt x="621" y="260"/>
                      <a:pt x="622" y="261"/>
                    </a:cubicBezTo>
                    <a:cubicBezTo>
                      <a:pt x="622" y="262"/>
                      <a:pt x="623" y="263"/>
                      <a:pt x="623" y="263"/>
                    </a:cubicBezTo>
                    <a:cubicBezTo>
                      <a:pt x="625" y="264"/>
                      <a:pt x="625" y="264"/>
                      <a:pt x="625" y="264"/>
                    </a:cubicBezTo>
                    <a:cubicBezTo>
                      <a:pt x="627" y="260"/>
                      <a:pt x="627" y="260"/>
                      <a:pt x="627" y="260"/>
                    </a:cubicBezTo>
                    <a:cubicBezTo>
                      <a:pt x="623" y="259"/>
                      <a:pt x="623" y="259"/>
                      <a:pt x="623" y="259"/>
                    </a:cubicBezTo>
                    <a:cubicBezTo>
                      <a:pt x="617" y="271"/>
                      <a:pt x="617" y="271"/>
                      <a:pt x="617" y="271"/>
                    </a:cubicBezTo>
                    <a:cubicBezTo>
                      <a:pt x="616" y="273"/>
                      <a:pt x="617" y="275"/>
                      <a:pt x="619" y="276"/>
                    </a:cubicBezTo>
                    <a:cubicBezTo>
                      <a:pt x="623" y="279"/>
                      <a:pt x="623" y="279"/>
                      <a:pt x="623" y="279"/>
                    </a:cubicBezTo>
                    <a:cubicBezTo>
                      <a:pt x="620" y="291"/>
                      <a:pt x="620" y="291"/>
                      <a:pt x="620" y="291"/>
                    </a:cubicBezTo>
                    <a:cubicBezTo>
                      <a:pt x="620" y="293"/>
                      <a:pt x="621" y="295"/>
                      <a:pt x="622" y="295"/>
                    </a:cubicBezTo>
                    <a:cubicBezTo>
                      <a:pt x="624" y="297"/>
                      <a:pt x="624" y="297"/>
                      <a:pt x="624" y="297"/>
                    </a:cubicBezTo>
                    <a:cubicBezTo>
                      <a:pt x="626" y="293"/>
                      <a:pt x="626" y="293"/>
                      <a:pt x="626" y="293"/>
                    </a:cubicBezTo>
                    <a:cubicBezTo>
                      <a:pt x="622" y="292"/>
                      <a:pt x="622" y="292"/>
                      <a:pt x="622" y="292"/>
                    </a:cubicBezTo>
                    <a:cubicBezTo>
                      <a:pt x="619" y="304"/>
                      <a:pt x="619" y="304"/>
                      <a:pt x="619" y="304"/>
                    </a:cubicBezTo>
                    <a:cubicBezTo>
                      <a:pt x="618" y="306"/>
                      <a:pt x="619" y="308"/>
                      <a:pt x="620" y="309"/>
                    </a:cubicBezTo>
                    <a:cubicBezTo>
                      <a:pt x="623" y="310"/>
                      <a:pt x="623" y="310"/>
                      <a:pt x="623" y="310"/>
                    </a:cubicBezTo>
                    <a:cubicBezTo>
                      <a:pt x="619" y="317"/>
                      <a:pt x="619" y="317"/>
                      <a:pt x="619" y="317"/>
                    </a:cubicBezTo>
                    <a:cubicBezTo>
                      <a:pt x="617" y="319"/>
                      <a:pt x="618" y="321"/>
                      <a:pt x="620" y="323"/>
                    </a:cubicBezTo>
                    <a:cubicBezTo>
                      <a:pt x="622" y="324"/>
                      <a:pt x="622" y="324"/>
                      <a:pt x="622" y="324"/>
                    </a:cubicBezTo>
                    <a:cubicBezTo>
                      <a:pt x="624" y="320"/>
                      <a:pt x="624" y="320"/>
                      <a:pt x="624" y="320"/>
                    </a:cubicBezTo>
                    <a:cubicBezTo>
                      <a:pt x="620" y="320"/>
                      <a:pt x="620" y="320"/>
                      <a:pt x="620" y="320"/>
                    </a:cubicBezTo>
                    <a:cubicBezTo>
                      <a:pt x="617" y="338"/>
                      <a:pt x="617" y="338"/>
                      <a:pt x="617" y="338"/>
                    </a:cubicBezTo>
                    <a:cubicBezTo>
                      <a:pt x="617" y="340"/>
                      <a:pt x="617" y="342"/>
                      <a:pt x="619" y="342"/>
                    </a:cubicBezTo>
                    <a:cubicBezTo>
                      <a:pt x="620" y="343"/>
                      <a:pt x="620" y="343"/>
                      <a:pt x="620" y="343"/>
                    </a:cubicBezTo>
                    <a:cubicBezTo>
                      <a:pt x="622" y="340"/>
                      <a:pt x="622" y="340"/>
                      <a:pt x="622" y="340"/>
                    </a:cubicBezTo>
                    <a:cubicBezTo>
                      <a:pt x="619" y="339"/>
                      <a:pt x="619" y="339"/>
                      <a:pt x="619" y="339"/>
                    </a:cubicBezTo>
                    <a:cubicBezTo>
                      <a:pt x="614" y="355"/>
                      <a:pt x="614" y="355"/>
                      <a:pt x="614" y="355"/>
                    </a:cubicBezTo>
                    <a:cubicBezTo>
                      <a:pt x="614" y="356"/>
                      <a:pt x="615" y="358"/>
                      <a:pt x="616" y="359"/>
                    </a:cubicBezTo>
                    <a:cubicBezTo>
                      <a:pt x="618" y="360"/>
                      <a:pt x="618" y="360"/>
                      <a:pt x="618" y="360"/>
                    </a:cubicBezTo>
                    <a:cubicBezTo>
                      <a:pt x="620" y="357"/>
                      <a:pt x="620" y="357"/>
                      <a:pt x="620" y="357"/>
                    </a:cubicBezTo>
                    <a:cubicBezTo>
                      <a:pt x="616" y="356"/>
                      <a:pt x="616" y="356"/>
                      <a:pt x="616" y="356"/>
                    </a:cubicBezTo>
                    <a:cubicBezTo>
                      <a:pt x="612" y="368"/>
                      <a:pt x="612" y="368"/>
                      <a:pt x="612" y="368"/>
                    </a:cubicBezTo>
                    <a:cubicBezTo>
                      <a:pt x="611" y="369"/>
                      <a:pt x="612" y="371"/>
                      <a:pt x="614" y="372"/>
                    </a:cubicBezTo>
                    <a:cubicBezTo>
                      <a:pt x="615" y="373"/>
                      <a:pt x="615" y="373"/>
                      <a:pt x="615" y="373"/>
                    </a:cubicBezTo>
                    <a:cubicBezTo>
                      <a:pt x="617" y="370"/>
                      <a:pt x="617" y="370"/>
                      <a:pt x="617" y="370"/>
                    </a:cubicBezTo>
                    <a:cubicBezTo>
                      <a:pt x="613" y="368"/>
                      <a:pt x="613" y="368"/>
                      <a:pt x="613" y="368"/>
                    </a:cubicBezTo>
                    <a:cubicBezTo>
                      <a:pt x="609" y="379"/>
                      <a:pt x="609" y="379"/>
                      <a:pt x="609" y="379"/>
                    </a:cubicBezTo>
                    <a:cubicBezTo>
                      <a:pt x="608" y="380"/>
                      <a:pt x="609" y="382"/>
                      <a:pt x="611" y="383"/>
                    </a:cubicBezTo>
                    <a:cubicBezTo>
                      <a:pt x="612" y="384"/>
                      <a:pt x="612" y="384"/>
                      <a:pt x="612" y="384"/>
                    </a:cubicBezTo>
                    <a:cubicBezTo>
                      <a:pt x="614" y="381"/>
                      <a:pt x="614" y="381"/>
                      <a:pt x="614" y="381"/>
                    </a:cubicBezTo>
                    <a:cubicBezTo>
                      <a:pt x="610" y="380"/>
                      <a:pt x="610" y="380"/>
                      <a:pt x="610" y="380"/>
                    </a:cubicBezTo>
                    <a:cubicBezTo>
                      <a:pt x="607" y="391"/>
                      <a:pt x="607" y="391"/>
                      <a:pt x="607" y="391"/>
                    </a:cubicBezTo>
                    <a:cubicBezTo>
                      <a:pt x="606" y="393"/>
                      <a:pt x="607" y="394"/>
                      <a:pt x="608" y="395"/>
                    </a:cubicBezTo>
                    <a:cubicBezTo>
                      <a:pt x="610" y="396"/>
                      <a:pt x="610" y="396"/>
                      <a:pt x="610" y="396"/>
                    </a:cubicBezTo>
                    <a:cubicBezTo>
                      <a:pt x="612" y="393"/>
                      <a:pt x="612" y="393"/>
                      <a:pt x="612" y="393"/>
                    </a:cubicBezTo>
                    <a:cubicBezTo>
                      <a:pt x="608" y="391"/>
                      <a:pt x="608" y="391"/>
                      <a:pt x="608" y="391"/>
                    </a:cubicBezTo>
                    <a:cubicBezTo>
                      <a:pt x="608" y="391"/>
                      <a:pt x="608" y="391"/>
                      <a:pt x="608" y="391"/>
                    </a:cubicBezTo>
                    <a:cubicBezTo>
                      <a:pt x="608" y="391"/>
                      <a:pt x="607" y="392"/>
                      <a:pt x="607" y="394"/>
                    </a:cubicBezTo>
                    <a:cubicBezTo>
                      <a:pt x="606" y="396"/>
                      <a:pt x="605" y="398"/>
                      <a:pt x="603" y="400"/>
                    </a:cubicBezTo>
                    <a:cubicBezTo>
                      <a:pt x="603" y="402"/>
                      <a:pt x="602" y="403"/>
                      <a:pt x="602" y="403"/>
                    </a:cubicBezTo>
                    <a:cubicBezTo>
                      <a:pt x="602" y="404"/>
                      <a:pt x="602" y="404"/>
                      <a:pt x="602" y="404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4" y="406"/>
                      <a:pt x="604" y="406"/>
                      <a:pt x="604" y="406"/>
                    </a:cubicBezTo>
                    <a:cubicBezTo>
                      <a:pt x="602" y="404"/>
                      <a:pt x="602" y="404"/>
                      <a:pt x="602" y="404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4" y="406"/>
                      <a:pt x="604" y="406"/>
                      <a:pt x="604" y="406"/>
                    </a:cubicBezTo>
                    <a:cubicBezTo>
                      <a:pt x="602" y="404"/>
                      <a:pt x="602" y="404"/>
                      <a:pt x="602" y="404"/>
                    </a:cubicBezTo>
                    <a:cubicBezTo>
                      <a:pt x="601" y="405"/>
                      <a:pt x="601" y="406"/>
                      <a:pt x="601" y="407"/>
                    </a:cubicBezTo>
                    <a:cubicBezTo>
                      <a:pt x="601" y="408"/>
                      <a:pt x="602" y="409"/>
                      <a:pt x="603" y="410"/>
                    </a:cubicBezTo>
                    <a:cubicBezTo>
                      <a:pt x="604" y="411"/>
                      <a:pt x="604" y="411"/>
                      <a:pt x="604" y="411"/>
                    </a:cubicBezTo>
                    <a:cubicBezTo>
                      <a:pt x="606" y="407"/>
                      <a:pt x="606" y="407"/>
                      <a:pt x="606" y="407"/>
                    </a:cubicBezTo>
                    <a:cubicBezTo>
                      <a:pt x="603" y="405"/>
                      <a:pt x="603" y="405"/>
                      <a:pt x="603" y="405"/>
                    </a:cubicBezTo>
                    <a:cubicBezTo>
                      <a:pt x="596" y="419"/>
                      <a:pt x="596" y="419"/>
                      <a:pt x="596" y="419"/>
                    </a:cubicBezTo>
                    <a:cubicBezTo>
                      <a:pt x="595" y="421"/>
                      <a:pt x="596" y="423"/>
                      <a:pt x="597" y="425"/>
                    </a:cubicBezTo>
                    <a:cubicBezTo>
                      <a:pt x="599" y="425"/>
                      <a:pt x="599" y="425"/>
                      <a:pt x="599" y="425"/>
                    </a:cubicBezTo>
                    <a:cubicBezTo>
                      <a:pt x="601" y="422"/>
                      <a:pt x="601" y="422"/>
                      <a:pt x="601" y="422"/>
                    </a:cubicBezTo>
                    <a:cubicBezTo>
                      <a:pt x="598" y="419"/>
                      <a:pt x="598" y="419"/>
                      <a:pt x="598" y="419"/>
                    </a:cubicBezTo>
                    <a:cubicBezTo>
                      <a:pt x="590" y="427"/>
                      <a:pt x="590" y="427"/>
                      <a:pt x="590" y="427"/>
                    </a:cubicBezTo>
                    <a:cubicBezTo>
                      <a:pt x="589" y="427"/>
                      <a:pt x="589" y="429"/>
                      <a:pt x="589" y="430"/>
                    </a:cubicBezTo>
                    <a:cubicBezTo>
                      <a:pt x="589" y="431"/>
                      <a:pt x="590" y="432"/>
                      <a:pt x="591" y="433"/>
                    </a:cubicBezTo>
                    <a:cubicBezTo>
                      <a:pt x="595" y="435"/>
                      <a:pt x="595" y="435"/>
                      <a:pt x="595" y="435"/>
                    </a:cubicBezTo>
                    <a:cubicBezTo>
                      <a:pt x="597" y="432"/>
                      <a:pt x="597" y="432"/>
                      <a:pt x="597" y="432"/>
                    </a:cubicBezTo>
                    <a:cubicBezTo>
                      <a:pt x="594" y="429"/>
                      <a:pt x="594" y="429"/>
                      <a:pt x="594" y="429"/>
                    </a:cubicBezTo>
                    <a:cubicBezTo>
                      <a:pt x="585" y="438"/>
                      <a:pt x="585" y="438"/>
                      <a:pt x="585" y="438"/>
                    </a:cubicBezTo>
                    <a:cubicBezTo>
                      <a:pt x="585" y="438"/>
                      <a:pt x="584" y="440"/>
                      <a:pt x="584" y="441"/>
                    </a:cubicBezTo>
                    <a:cubicBezTo>
                      <a:pt x="584" y="442"/>
                      <a:pt x="585" y="443"/>
                      <a:pt x="586" y="444"/>
                    </a:cubicBezTo>
                    <a:cubicBezTo>
                      <a:pt x="589" y="445"/>
                      <a:pt x="589" y="445"/>
                      <a:pt x="589" y="445"/>
                    </a:cubicBezTo>
                    <a:cubicBezTo>
                      <a:pt x="584" y="452"/>
                      <a:pt x="584" y="452"/>
                      <a:pt x="584" y="452"/>
                    </a:cubicBezTo>
                    <a:cubicBezTo>
                      <a:pt x="584" y="452"/>
                      <a:pt x="583" y="454"/>
                      <a:pt x="584" y="455"/>
                    </a:cubicBezTo>
                    <a:cubicBezTo>
                      <a:pt x="584" y="456"/>
                      <a:pt x="584" y="457"/>
                      <a:pt x="585" y="457"/>
                    </a:cubicBezTo>
                    <a:cubicBezTo>
                      <a:pt x="587" y="458"/>
                      <a:pt x="587" y="458"/>
                      <a:pt x="587" y="458"/>
                    </a:cubicBezTo>
                    <a:cubicBezTo>
                      <a:pt x="589" y="455"/>
                      <a:pt x="589" y="455"/>
                      <a:pt x="589" y="455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8" y="454"/>
                      <a:pt x="588" y="454"/>
                      <a:pt x="588" y="454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8" y="454"/>
                      <a:pt x="588" y="454"/>
                      <a:pt x="588" y="454"/>
                    </a:cubicBezTo>
                    <a:cubicBezTo>
                      <a:pt x="585" y="452"/>
                      <a:pt x="585" y="452"/>
                      <a:pt x="585" y="452"/>
                    </a:cubicBezTo>
                    <a:cubicBezTo>
                      <a:pt x="585" y="453"/>
                      <a:pt x="585" y="453"/>
                      <a:pt x="585" y="453"/>
                    </a:cubicBezTo>
                    <a:cubicBezTo>
                      <a:pt x="584" y="454"/>
                      <a:pt x="582" y="456"/>
                      <a:pt x="580" y="458"/>
                    </a:cubicBezTo>
                    <a:cubicBezTo>
                      <a:pt x="578" y="461"/>
                      <a:pt x="577" y="462"/>
                      <a:pt x="577" y="462"/>
                    </a:cubicBezTo>
                    <a:cubicBezTo>
                      <a:pt x="576" y="463"/>
                      <a:pt x="576" y="464"/>
                      <a:pt x="576" y="466"/>
                    </a:cubicBezTo>
                    <a:cubicBezTo>
                      <a:pt x="576" y="467"/>
                      <a:pt x="577" y="468"/>
                      <a:pt x="578" y="468"/>
                    </a:cubicBezTo>
                    <a:cubicBezTo>
                      <a:pt x="579" y="469"/>
                      <a:pt x="579" y="469"/>
                      <a:pt x="579" y="469"/>
                    </a:cubicBezTo>
                    <a:cubicBezTo>
                      <a:pt x="581" y="466"/>
                      <a:pt x="581" y="466"/>
                      <a:pt x="581" y="466"/>
                    </a:cubicBezTo>
                    <a:cubicBezTo>
                      <a:pt x="578" y="463"/>
                      <a:pt x="578" y="463"/>
                      <a:pt x="578" y="463"/>
                    </a:cubicBezTo>
                    <a:cubicBezTo>
                      <a:pt x="570" y="475"/>
                      <a:pt x="570" y="475"/>
                      <a:pt x="570" y="475"/>
                    </a:cubicBezTo>
                    <a:cubicBezTo>
                      <a:pt x="570" y="475"/>
                      <a:pt x="569" y="477"/>
                      <a:pt x="570" y="478"/>
                    </a:cubicBezTo>
                    <a:cubicBezTo>
                      <a:pt x="570" y="479"/>
                      <a:pt x="570" y="480"/>
                      <a:pt x="571" y="480"/>
                    </a:cubicBezTo>
                    <a:cubicBezTo>
                      <a:pt x="572" y="481"/>
                      <a:pt x="572" y="481"/>
                      <a:pt x="572" y="481"/>
                    </a:cubicBezTo>
                    <a:cubicBezTo>
                      <a:pt x="574" y="477"/>
                      <a:pt x="574" y="477"/>
                      <a:pt x="574" y="477"/>
                    </a:cubicBezTo>
                    <a:cubicBezTo>
                      <a:pt x="571" y="475"/>
                      <a:pt x="571" y="475"/>
                      <a:pt x="571" y="475"/>
                    </a:cubicBezTo>
                    <a:cubicBezTo>
                      <a:pt x="561" y="490"/>
                      <a:pt x="561" y="490"/>
                      <a:pt x="561" y="490"/>
                    </a:cubicBezTo>
                    <a:cubicBezTo>
                      <a:pt x="560" y="491"/>
                      <a:pt x="560" y="492"/>
                      <a:pt x="560" y="493"/>
                    </a:cubicBezTo>
                    <a:cubicBezTo>
                      <a:pt x="561" y="494"/>
                      <a:pt x="561" y="495"/>
                      <a:pt x="562" y="495"/>
                    </a:cubicBezTo>
                    <a:cubicBezTo>
                      <a:pt x="564" y="496"/>
                      <a:pt x="564" y="496"/>
                      <a:pt x="564" y="496"/>
                    </a:cubicBezTo>
                    <a:cubicBezTo>
                      <a:pt x="566" y="493"/>
                      <a:pt x="566" y="493"/>
                      <a:pt x="566" y="493"/>
                    </a:cubicBezTo>
                    <a:cubicBezTo>
                      <a:pt x="563" y="490"/>
                      <a:pt x="563" y="490"/>
                      <a:pt x="563" y="490"/>
                    </a:cubicBezTo>
                    <a:cubicBezTo>
                      <a:pt x="554" y="501"/>
                      <a:pt x="554" y="501"/>
                      <a:pt x="554" y="501"/>
                    </a:cubicBezTo>
                    <a:cubicBezTo>
                      <a:pt x="553" y="502"/>
                      <a:pt x="553" y="503"/>
                      <a:pt x="553" y="504"/>
                    </a:cubicBezTo>
                    <a:cubicBezTo>
                      <a:pt x="553" y="505"/>
                      <a:pt x="554" y="506"/>
                      <a:pt x="555" y="507"/>
                    </a:cubicBezTo>
                    <a:cubicBezTo>
                      <a:pt x="556" y="508"/>
                      <a:pt x="556" y="508"/>
                      <a:pt x="556" y="508"/>
                    </a:cubicBezTo>
                    <a:cubicBezTo>
                      <a:pt x="558" y="504"/>
                      <a:pt x="558" y="504"/>
                      <a:pt x="558" y="504"/>
                    </a:cubicBezTo>
                    <a:cubicBezTo>
                      <a:pt x="555" y="501"/>
                      <a:pt x="555" y="501"/>
                      <a:pt x="555" y="501"/>
                    </a:cubicBezTo>
                    <a:cubicBezTo>
                      <a:pt x="547" y="511"/>
                      <a:pt x="547" y="511"/>
                      <a:pt x="547" y="511"/>
                    </a:cubicBezTo>
                    <a:cubicBezTo>
                      <a:pt x="546" y="511"/>
                      <a:pt x="546" y="513"/>
                      <a:pt x="546" y="514"/>
                    </a:cubicBezTo>
                    <a:cubicBezTo>
                      <a:pt x="546" y="515"/>
                      <a:pt x="547" y="516"/>
                      <a:pt x="548" y="517"/>
                    </a:cubicBezTo>
                    <a:cubicBezTo>
                      <a:pt x="549" y="518"/>
                      <a:pt x="549" y="518"/>
                      <a:pt x="549" y="518"/>
                    </a:cubicBezTo>
                    <a:cubicBezTo>
                      <a:pt x="551" y="514"/>
                      <a:pt x="551" y="514"/>
                      <a:pt x="551" y="514"/>
                    </a:cubicBezTo>
                    <a:cubicBezTo>
                      <a:pt x="548" y="511"/>
                      <a:pt x="548" y="511"/>
                      <a:pt x="548" y="511"/>
                    </a:cubicBezTo>
                    <a:cubicBezTo>
                      <a:pt x="536" y="524"/>
                      <a:pt x="536" y="524"/>
                      <a:pt x="536" y="524"/>
                    </a:cubicBezTo>
                    <a:cubicBezTo>
                      <a:pt x="535" y="525"/>
                      <a:pt x="535" y="526"/>
                      <a:pt x="535" y="528"/>
                    </a:cubicBezTo>
                    <a:cubicBezTo>
                      <a:pt x="535" y="529"/>
                      <a:pt x="536" y="530"/>
                      <a:pt x="537" y="530"/>
                    </a:cubicBezTo>
                    <a:cubicBezTo>
                      <a:pt x="538" y="531"/>
                      <a:pt x="538" y="531"/>
                      <a:pt x="538" y="531"/>
                    </a:cubicBezTo>
                    <a:cubicBezTo>
                      <a:pt x="540" y="528"/>
                      <a:pt x="540" y="528"/>
                      <a:pt x="540" y="528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29" y="536"/>
                      <a:pt x="529" y="536"/>
                      <a:pt x="529" y="536"/>
                    </a:cubicBezTo>
                    <a:cubicBezTo>
                      <a:pt x="529" y="537"/>
                      <a:pt x="528" y="538"/>
                      <a:pt x="529" y="539"/>
                    </a:cubicBezTo>
                    <a:cubicBezTo>
                      <a:pt x="529" y="540"/>
                      <a:pt x="530" y="541"/>
                      <a:pt x="530" y="542"/>
                    </a:cubicBezTo>
                    <a:cubicBezTo>
                      <a:pt x="531" y="542"/>
                      <a:pt x="531" y="542"/>
                      <a:pt x="531" y="542"/>
                    </a:cubicBezTo>
                    <a:cubicBezTo>
                      <a:pt x="533" y="539"/>
                      <a:pt x="533" y="539"/>
                      <a:pt x="533" y="539"/>
                    </a:cubicBezTo>
                    <a:cubicBezTo>
                      <a:pt x="531" y="536"/>
                      <a:pt x="531" y="536"/>
                      <a:pt x="531" y="536"/>
                    </a:cubicBezTo>
                    <a:cubicBezTo>
                      <a:pt x="531" y="536"/>
                      <a:pt x="528" y="538"/>
                      <a:pt x="524" y="541"/>
                    </a:cubicBezTo>
                    <a:cubicBezTo>
                      <a:pt x="522" y="542"/>
                      <a:pt x="521" y="543"/>
                      <a:pt x="519" y="544"/>
                    </a:cubicBezTo>
                    <a:cubicBezTo>
                      <a:pt x="519" y="545"/>
                      <a:pt x="518" y="545"/>
                      <a:pt x="518" y="546"/>
                    </a:cubicBezTo>
                    <a:cubicBezTo>
                      <a:pt x="517" y="546"/>
                      <a:pt x="517" y="546"/>
                      <a:pt x="517" y="546"/>
                    </a:cubicBezTo>
                    <a:cubicBezTo>
                      <a:pt x="517" y="547"/>
                      <a:pt x="517" y="547"/>
                      <a:pt x="517" y="547"/>
                    </a:cubicBezTo>
                    <a:cubicBezTo>
                      <a:pt x="517" y="547"/>
                      <a:pt x="517" y="547"/>
                      <a:pt x="517" y="547"/>
                    </a:cubicBezTo>
                    <a:cubicBezTo>
                      <a:pt x="516" y="547"/>
                      <a:pt x="516" y="547"/>
                      <a:pt x="516" y="547"/>
                    </a:cubicBezTo>
                    <a:cubicBezTo>
                      <a:pt x="516" y="548"/>
                      <a:pt x="515" y="549"/>
                      <a:pt x="516" y="550"/>
                    </a:cubicBezTo>
                    <a:cubicBezTo>
                      <a:pt x="516" y="551"/>
                      <a:pt x="517" y="552"/>
                      <a:pt x="517" y="553"/>
                    </a:cubicBezTo>
                    <a:cubicBezTo>
                      <a:pt x="519" y="554"/>
                      <a:pt x="519" y="554"/>
                      <a:pt x="519" y="554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18" y="547"/>
                      <a:pt x="518" y="547"/>
                      <a:pt x="518" y="547"/>
                    </a:cubicBezTo>
                    <a:cubicBezTo>
                      <a:pt x="509" y="555"/>
                      <a:pt x="509" y="555"/>
                      <a:pt x="509" y="555"/>
                    </a:cubicBezTo>
                    <a:cubicBezTo>
                      <a:pt x="508" y="556"/>
                      <a:pt x="507" y="557"/>
                      <a:pt x="507" y="558"/>
                    </a:cubicBezTo>
                    <a:cubicBezTo>
                      <a:pt x="507" y="559"/>
                      <a:pt x="508" y="561"/>
                      <a:pt x="509" y="561"/>
                    </a:cubicBezTo>
                    <a:cubicBezTo>
                      <a:pt x="511" y="562"/>
                      <a:pt x="511" y="562"/>
                      <a:pt x="511" y="562"/>
                    </a:cubicBezTo>
                    <a:cubicBezTo>
                      <a:pt x="513" y="559"/>
                      <a:pt x="513" y="559"/>
                      <a:pt x="513" y="559"/>
                    </a:cubicBezTo>
                    <a:cubicBezTo>
                      <a:pt x="511" y="555"/>
                      <a:pt x="511" y="555"/>
                      <a:pt x="511" y="555"/>
                    </a:cubicBezTo>
                    <a:cubicBezTo>
                      <a:pt x="495" y="565"/>
                      <a:pt x="495" y="565"/>
                      <a:pt x="495" y="565"/>
                    </a:cubicBezTo>
                    <a:cubicBezTo>
                      <a:pt x="493" y="565"/>
                      <a:pt x="493" y="567"/>
                      <a:pt x="493" y="568"/>
                    </a:cubicBezTo>
                    <a:cubicBezTo>
                      <a:pt x="492" y="570"/>
                      <a:pt x="493" y="571"/>
                      <a:pt x="494" y="572"/>
                    </a:cubicBezTo>
                    <a:cubicBezTo>
                      <a:pt x="496" y="572"/>
                      <a:pt x="496" y="572"/>
                      <a:pt x="496" y="572"/>
                    </a:cubicBezTo>
                    <a:cubicBezTo>
                      <a:pt x="498" y="569"/>
                      <a:pt x="498" y="569"/>
                      <a:pt x="498" y="569"/>
                    </a:cubicBezTo>
                    <a:cubicBezTo>
                      <a:pt x="495" y="566"/>
                      <a:pt x="495" y="566"/>
                      <a:pt x="495" y="566"/>
                    </a:cubicBezTo>
                    <a:cubicBezTo>
                      <a:pt x="484" y="573"/>
                      <a:pt x="484" y="573"/>
                      <a:pt x="484" y="573"/>
                    </a:cubicBezTo>
                    <a:cubicBezTo>
                      <a:pt x="483" y="574"/>
                      <a:pt x="482" y="575"/>
                      <a:pt x="483" y="576"/>
                    </a:cubicBezTo>
                    <a:cubicBezTo>
                      <a:pt x="483" y="578"/>
                      <a:pt x="483" y="579"/>
                      <a:pt x="484" y="580"/>
                    </a:cubicBezTo>
                    <a:cubicBezTo>
                      <a:pt x="489" y="583"/>
                      <a:pt x="489" y="583"/>
                      <a:pt x="489" y="583"/>
                    </a:cubicBezTo>
                    <a:cubicBezTo>
                      <a:pt x="491" y="579"/>
                      <a:pt x="491" y="579"/>
                      <a:pt x="491" y="579"/>
                    </a:cubicBezTo>
                    <a:cubicBezTo>
                      <a:pt x="489" y="576"/>
                      <a:pt x="489" y="576"/>
                      <a:pt x="489" y="576"/>
                    </a:cubicBezTo>
                    <a:cubicBezTo>
                      <a:pt x="476" y="584"/>
                      <a:pt x="476" y="584"/>
                      <a:pt x="476" y="584"/>
                    </a:cubicBezTo>
                    <a:cubicBezTo>
                      <a:pt x="475" y="585"/>
                      <a:pt x="475" y="586"/>
                      <a:pt x="475" y="587"/>
                    </a:cubicBezTo>
                    <a:cubicBezTo>
                      <a:pt x="475" y="589"/>
                      <a:pt x="475" y="590"/>
                      <a:pt x="477" y="591"/>
                    </a:cubicBezTo>
                    <a:cubicBezTo>
                      <a:pt x="477" y="591"/>
                      <a:pt x="477" y="591"/>
                      <a:pt x="477" y="591"/>
                    </a:cubicBezTo>
                    <a:cubicBezTo>
                      <a:pt x="479" y="587"/>
                      <a:pt x="479" y="587"/>
                      <a:pt x="479" y="587"/>
                    </a:cubicBezTo>
                    <a:cubicBezTo>
                      <a:pt x="476" y="585"/>
                      <a:pt x="476" y="585"/>
                      <a:pt x="476" y="585"/>
                    </a:cubicBezTo>
                    <a:cubicBezTo>
                      <a:pt x="465" y="596"/>
                      <a:pt x="465" y="596"/>
                      <a:pt x="465" y="596"/>
                    </a:cubicBezTo>
                    <a:cubicBezTo>
                      <a:pt x="464" y="597"/>
                      <a:pt x="464" y="598"/>
                      <a:pt x="464" y="599"/>
                    </a:cubicBezTo>
                    <a:cubicBezTo>
                      <a:pt x="464" y="600"/>
                      <a:pt x="465" y="601"/>
                      <a:pt x="466" y="602"/>
                    </a:cubicBezTo>
                    <a:cubicBezTo>
                      <a:pt x="466" y="602"/>
                      <a:pt x="466" y="602"/>
                      <a:pt x="466" y="602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65" y="597"/>
                      <a:pt x="465" y="597"/>
                      <a:pt x="465" y="597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6" y="596"/>
                      <a:pt x="465" y="596"/>
                      <a:pt x="465" y="597"/>
                    </a:cubicBezTo>
                    <a:cubicBezTo>
                      <a:pt x="468" y="599"/>
                      <a:pt x="468" y="599"/>
                      <a:pt x="468" y="599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8" y="598"/>
                      <a:pt x="468" y="598"/>
                      <a:pt x="468" y="598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8" y="598"/>
                      <a:pt x="468" y="598"/>
                      <a:pt x="468" y="598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6"/>
                      <a:pt x="466" y="596"/>
                      <a:pt x="466" y="596"/>
                    </a:cubicBezTo>
                    <a:cubicBezTo>
                      <a:pt x="466" y="595"/>
                      <a:pt x="466" y="595"/>
                      <a:pt x="466" y="595"/>
                    </a:cubicBezTo>
                    <a:cubicBezTo>
                      <a:pt x="466" y="595"/>
                      <a:pt x="466" y="596"/>
                      <a:pt x="465" y="596"/>
                    </a:cubicBezTo>
                    <a:cubicBezTo>
                      <a:pt x="463" y="597"/>
                      <a:pt x="460" y="599"/>
                      <a:pt x="456" y="600"/>
                    </a:cubicBezTo>
                    <a:cubicBezTo>
                      <a:pt x="455" y="601"/>
                      <a:pt x="453" y="602"/>
                      <a:pt x="452" y="602"/>
                    </a:cubicBezTo>
                    <a:cubicBezTo>
                      <a:pt x="452" y="602"/>
                      <a:pt x="451" y="603"/>
                      <a:pt x="451" y="603"/>
                    </a:cubicBezTo>
                    <a:cubicBezTo>
                      <a:pt x="450" y="603"/>
                      <a:pt x="450" y="603"/>
                      <a:pt x="450" y="603"/>
                    </a:cubicBezTo>
                    <a:cubicBezTo>
                      <a:pt x="450" y="603"/>
                      <a:pt x="450" y="603"/>
                      <a:pt x="450" y="603"/>
                    </a:cubicBezTo>
                    <a:cubicBezTo>
                      <a:pt x="450" y="604"/>
                      <a:pt x="450" y="604"/>
                      <a:pt x="450" y="604"/>
                    </a:cubicBezTo>
                    <a:cubicBezTo>
                      <a:pt x="449" y="604"/>
                      <a:pt x="449" y="604"/>
                      <a:pt x="449" y="605"/>
                    </a:cubicBezTo>
                    <a:cubicBezTo>
                      <a:pt x="448" y="606"/>
                      <a:pt x="448" y="609"/>
                      <a:pt x="450" y="610"/>
                    </a:cubicBezTo>
                    <a:cubicBezTo>
                      <a:pt x="451" y="611"/>
                      <a:pt x="451" y="611"/>
                      <a:pt x="451" y="611"/>
                    </a:cubicBezTo>
                    <a:cubicBezTo>
                      <a:pt x="453" y="607"/>
                      <a:pt x="453" y="607"/>
                      <a:pt x="453" y="607"/>
                    </a:cubicBezTo>
                    <a:cubicBezTo>
                      <a:pt x="452" y="603"/>
                      <a:pt x="452" y="603"/>
                      <a:pt x="452" y="603"/>
                    </a:cubicBezTo>
                    <a:cubicBezTo>
                      <a:pt x="436" y="609"/>
                      <a:pt x="436" y="609"/>
                      <a:pt x="436" y="609"/>
                    </a:cubicBezTo>
                    <a:cubicBezTo>
                      <a:pt x="434" y="610"/>
                      <a:pt x="433" y="611"/>
                      <a:pt x="433" y="612"/>
                    </a:cubicBezTo>
                    <a:cubicBezTo>
                      <a:pt x="433" y="614"/>
                      <a:pt x="434" y="615"/>
                      <a:pt x="435" y="616"/>
                    </a:cubicBezTo>
                    <a:cubicBezTo>
                      <a:pt x="441" y="620"/>
                      <a:pt x="441" y="620"/>
                      <a:pt x="441" y="620"/>
                    </a:cubicBezTo>
                    <a:cubicBezTo>
                      <a:pt x="443" y="616"/>
                      <a:pt x="443" y="616"/>
                      <a:pt x="443" y="616"/>
                    </a:cubicBezTo>
                    <a:cubicBezTo>
                      <a:pt x="442" y="612"/>
                      <a:pt x="442" y="612"/>
                      <a:pt x="442" y="612"/>
                    </a:cubicBezTo>
                    <a:cubicBezTo>
                      <a:pt x="419" y="619"/>
                      <a:pt x="419" y="619"/>
                      <a:pt x="419" y="619"/>
                    </a:cubicBezTo>
                    <a:cubicBezTo>
                      <a:pt x="418" y="619"/>
                      <a:pt x="417" y="620"/>
                      <a:pt x="417" y="622"/>
                    </a:cubicBezTo>
                    <a:cubicBezTo>
                      <a:pt x="416" y="623"/>
                      <a:pt x="417" y="625"/>
                      <a:pt x="418" y="626"/>
                    </a:cubicBezTo>
                    <a:cubicBezTo>
                      <a:pt x="421" y="627"/>
                      <a:pt x="421" y="627"/>
                      <a:pt x="421" y="627"/>
                    </a:cubicBezTo>
                    <a:cubicBezTo>
                      <a:pt x="423" y="624"/>
                      <a:pt x="423" y="624"/>
                      <a:pt x="423" y="624"/>
                    </a:cubicBezTo>
                    <a:cubicBezTo>
                      <a:pt x="421" y="620"/>
                      <a:pt x="421" y="620"/>
                      <a:pt x="421" y="620"/>
                    </a:cubicBezTo>
                    <a:cubicBezTo>
                      <a:pt x="421" y="620"/>
                      <a:pt x="418" y="622"/>
                      <a:pt x="414" y="624"/>
                    </a:cubicBezTo>
                    <a:cubicBezTo>
                      <a:pt x="413" y="625"/>
                      <a:pt x="411" y="625"/>
                      <a:pt x="410" y="626"/>
                    </a:cubicBezTo>
                    <a:cubicBezTo>
                      <a:pt x="409" y="626"/>
                      <a:pt x="409" y="627"/>
                      <a:pt x="408" y="627"/>
                    </a:cubicBezTo>
                    <a:cubicBezTo>
                      <a:pt x="407" y="627"/>
                      <a:pt x="407" y="627"/>
                      <a:pt x="407" y="627"/>
                    </a:cubicBezTo>
                    <a:cubicBezTo>
                      <a:pt x="407" y="628"/>
                      <a:pt x="407" y="628"/>
                      <a:pt x="407" y="628"/>
                    </a:cubicBezTo>
                    <a:cubicBezTo>
                      <a:pt x="407" y="628"/>
                      <a:pt x="407" y="628"/>
                      <a:pt x="407" y="628"/>
                    </a:cubicBezTo>
                    <a:cubicBezTo>
                      <a:pt x="407" y="628"/>
                      <a:pt x="406" y="628"/>
                      <a:pt x="406" y="629"/>
                    </a:cubicBezTo>
                    <a:cubicBezTo>
                      <a:pt x="405" y="630"/>
                      <a:pt x="405" y="631"/>
                      <a:pt x="405" y="632"/>
                    </a:cubicBezTo>
                    <a:cubicBezTo>
                      <a:pt x="406" y="633"/>
                      <a:pt x="406" y="634"/>
                      <a:pt x="407" y="634"/>
                    </a:cubicBezTo>
                    <a:cubicBezTo>
                      <a:pt x="409" y="635"/>
                      <a:pt x="409" y="635"/>
                      <a:pt x="409" y="635"/>
                    </a:cubicBezTo>
                    <a:cubicBezTo>
                      <a:pt x="411" y="632"/>
                      <a:pt x="411" y="632"/>
                      <a:pt x="411" y="632"/>
                    </a:cubicBezTo>
                    <a:cubicBezTo>
                      <a:pt x="410" y="628"/>
                      <a:pt x="410" y="628"/>
                      <a:pt x="410" y="628"/>
                    </a:cubicBezTo>
                    <a:cubicBezTo>
                      <a:pt x="391" y="634"/>
                      <a:pt x="391" y="634"/>
                      <a:pt x="391" y="634"/>
                    </a:cubicBezTo>
                    <a:cubicBezTo>
                      <a:pt x="390" y="635"/>
                      <a:pt x="389" y="636"/>
                      <a:pt x="389" y="638"/>
                    </a:cubicBezTo>
                    <a:cubicBezTo>
                      <a:pt x="389" y="639"/>
                      <a:pt x="389" y="641"/>
                      <a:pt x="391" y="642"/>
                    </a:cubicBezTo>
                    <a:cubicBezTo>
                      <a:pt x="392" y="643"/>
                      <a:pt x="392" y="643"/>
                      <a:pt x="392" y="643"/>
                    </a:cubicBezTo>
                    <a:cubicBezTo>
                      <a:pt x="395" y="639"/>
                      <a:pt x="395" y="639"/>
                      <a:pt x="395" y="639"/>
                    </a:cubicBezTo>
                    <a:cubicBezTo>
                      <a:pt x="394" y="636"/>
                      <a:pt x="394" y="636"/>
                      <a:pt x="394" y="636"/>
                    </a:cubicBezTo>
                    <a:cubicBezTo>
                      <a:pt x="379" y="639"/>
                      <a:pt x="379" y="639"/>
                      <a:pt x="379" y="639"/>
                    </a:cubicBezTo>
                    <a:cubicBezTo>
                      <a:pt x="378" y="640"/>
                      <a:pt x="376" y="641"/>
                      <a:pt x="376" y="643"/>
                    </a:cubicBezTo>
                    <a:cubicBezTo>
                      <a:pt x="376" y="644"/>
                      <a:pt x="377" y="646"/>
                      <a:pt x="378" y="647"/>
                    </a:cubicBezTo>
                    <a:cubicBezTo>
                      <a:pt x="380" y="648"/>
                      <a:pt x="380" y="648"/>
                      <a:pt x="380" y="648"/>
                    </a:cubicBezTo>
                    <a:cubicBezTo>
                      <a:pt x="382" y="645"/>
                      <a:pt x="382" y="645"/>
                      <a:pt x="382" y="645"/>
                    </a:cubicBezTo>
                    <a:cubicBezTo>
                      <a:pt x="382" y="641"/>
                      <a:pt x="382" y="641"/>
                      <a:pt x="382" y="641"/>
                    </a:cubicBezTo>
                    <a:cubicBezTo>
                      <a:pt x="362" y="643"/>
                      <a:pt x="362" y="643"/>
                      <a:pt x="362" y="643"/>
                    </a:cubicBezTo>
                    <a:cubicBezTo>
                      <a:pt x="360" y="644"/>
                      <a:pt x="359" y="645"/>
                      <a:pt x="359" y="647"/>
                    </a:cubicBezTo>
                    <a:cubicBezTo>
                      <a:pt x="358" y="648"/>
                      <a:pt x="359" y="650"/>
                      <a:pt x="360" y="651"/>
                    </a:cubicBezTo>
                    <a:cubicBezTo>
                      <a:pt x="363" y="653"/>
                      <a:pt x="363" y="653"/>
                      <a:pt x="363" y="653"/>
                    </a:cubicBezTo>
                    <a:cubicBezTo>
                      <a:pt x="366" y="649"/>
                      <a:pt x="366" y="649"/>
                      <a:pt x="366" y="649"/>
                    </a:cubicBezTo>
                    <a:cubicBezTo>
                      <a:pt x="365" y="646"/>
                      <a:pt x="365" y="646"/>
                      <a:pt x="365" y="646"/>
                    </a:cubicBezTo>
                    <a:cubicBezTo>
                      <a:pt x="341" y="651"/>
                      <a:pt x="341" y="651"/>
                      <a:pt x="341" y="651"/>
                    </a:cubicBezTo>
                    <a:cubicBezTo>
                      <a:pt x="339" y="652"/>
                      <a:pt x="338" y="653"/>
                      <a:pt x="338" y="655"/>
                    </a:cubicBezTo>
                    <a:cubicBezTo>
                      <a:pt x="338" y="656"/>
                      <a:pt x="338" y="658"/>
                      <a:pt x="340" y="659"/>
                    </a:cubicBezTo>
                    <a:cubicBezTo>
                      <a:pt x="342" y="660"/>
                      <a:pt x="342" y="660"/>
                      <a:pt x="342" y="660"/>
                    </a:cubicBezTo>
                    <a:cubicBezTo>
                      <a:pt x="344" y="657"/>
                      <a:pt x="344" y="657"/>
                      <a:pt x="344" y="657"/>
                    </a:cubicBezTo>
                    <a:cubicBezTo>
                      <a:pt x="343" y="653"/>
                      <a:pt x="343" y="653"/>
                      <a:pt x="343" y="653"/>
                    </a:cubicBezTo>
                    <a:cubicBezTo>
                      <a:pt x="328" y="657"/>
                      <a:pt x="328" y="657"/>
                      <a:pt x="328" y="657"/>
                    </a:cubicBezTo>
                    <a:cubicBezTo>
                      <a:pt x="326" y="657"/>
                      <a:pt x="325" y="659"/>
                      <a:pt x="325" y="660"/>
                    </a:cubicBezTo>
                    <a:cubicBezTo>
                      <a:pt x="325" y="662"/>
                      <a:pt x="325" y="663"/>
                      <a:pt x="327" y="664"/>
                    </a:cubicBezTo>
                    <a:cubicBezTo>
                      <a:pt x="329" y="666"/>
                      <a:pt x="329" y="666"/>
                      <a:pt x="329" y="666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28" y="660"/>
                      <a:pt x="328" y="660"/>
                      <a:pt x="328" y="660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29" y="659"/>
                      <a:pt x="329" y="659"/>
                      <a:pt x="328" y="660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2"/>
                      <a:pt x="331" y="662"/>
                      <a:pt x="331" y="662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0"/>
                      <a:pt x="331" y="660"/>
                      <a:pt x="331" y="660"/>
                    </a:cubicBezTo>
                    <a:cubicBezTo>
                      <a:pt x="331" y="659"/>
                      <a:pt x="331" y="659"/>
                      <a:pt x="331" y="659"/>
                    </a:cubicBezTo>
                    <a:cubicBezTo>
                      <a:pt x="330" y="659"/>
                      <a:pt x="330" y="659"/>
                      <a:pt x="330" y="659"/>
                    </a:cubicBezTo>
                    <a:cubicBezTo>
                      <a:pt x="331" y="660"/>
                      <a:pt x="331" y="660"/>
                      <a:pt x="331" y="660"/>
                    </a:cubicBezTo>
                    <a:cubicBezTo>
                      <a:pt x="331" y="659"/>
                      <a:pt x="331" y="659"/>
                      <a:pt x="331" y="659"/>
                    </a:cubicBezTo>
                    <a:cubicBezTo>
                      <a:pt x="330" y="659"/>
                      <a:pt x="329" y="659"/>
                      <a:pt x="328" y="659"/>
                    </a:cubicBezTo>
                    <a:cubicBezTo>
                      <a:pt x="324" y="659"/>
                      <a:pt x="318" y="658"/>
                      <a:pt x="313" y="658"/>
                    </a:cubicBezTo>
                    <a:cubicBezTo>
                      <a:pt x="308" y="658"/>
                      <a:pt x="303" y="658"/>
                      <a:pt x="301" y="658"/>
                    </a:cubicBezTo>
                    <a:cubicBezTo>
                      <a:pt x="300" y="658"/>
                      <a:pt x="300" y="658"/>
                      <a:pt x="300" y="658"/>
                    </a:cubicBezTo>
                    <a:cubicBezTo>
                      <a:pt x="300" y="658"/>
                      <a:pt x="300" y="658"/>
                      <a:pt x="300" y="658"/>
                    </a:cubicBezTo>
                    <a:cubicBezTo>
                      <a:pt x="299" y="658"/>
                      <a:pt x="299" y="658"/>
                      <a:pt x="299" y="658"/>
                    </a:cubicBezTo>
                    <a:cubicBezTo>
                      <a:pt x="299" y="658"/>
                      <a:pt x="299" y="658"/>
                      <a:pt x="299" y="658"/>
                    </a:cubicBezTo>
                    <a:cubicBezTo>
                      <a:pt x="298" y="659"/>
                      <a:pt x="298" y="659"/>
                      <a:pt x="298" y="659"/>
                    </a:cubicBezTo>
                    <a:cubicBezTo>
                      <a:pt x="298" y="659"/>
                      <a:pt x="297" y="659"/>
                      <a:pt x="297" y="660"/>
                    </a:cubicBezTo>
                    <a:cubicBezTo>
                      <a:pt x="296" y="662"/>
                      <a:pt x="296" y="664"/>
                      <a:pt x="298" y="665"/>
                    </a:cubicBezTo>
                    <a:cubicBezTo>
                      <a:pt x="304" y="669"/>
                      <a:pt x="304" y="669"/>
                      <a:pt x="304" y="669"/>
                    </a:cubicBezTo>
                    <a:cubicBezTo>
                      <a:pt x="306" y="666"/>
                      <a:pt x="306" y="666"/>
                      <a:pt x="306" y="666"/>
                    </a:cubicBezTo>
                    <a:cubicBezTo>
                      <a:pt x="302" y="663"/>
                      <a:pt x="302" y="663"/>
                      <a:pt x="302" y="663"/>
                    </a:cubicBezTo>
                    <a:cubicBezTo>
                      <a:pt x="306" y="666"/>
                      <a:pt x="306" y="666"/>
                      <a:pt x="306" y="666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3" y="662"/>
                      <a:pt x="303" y="663"/>
                      <a:pt x="302" y="663"/>
                    </a:cubicBezTo>
                    <a:cubicBezTo>
                      <a:pt x="306" y="666"/>
                      <a:pt x="306" y="666"/>
                      <a:pt x="306" y="666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6" y="665"/>
                      <a:pt x="306" y="665"/>
                      <a:pt x="306" y="665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5" y="665"/>
                      <a:pt x="305" y="665"/>
                      <a:pt x="305" y="665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4" y="662"/>
                      <a:pt x="304" y="662"/>
                      <a:pt x="304" y="662"/>
                    </a:cubicBezTo>
                    <a:cubicBezTo>
                      <a:pt x="305" y="665"/>
                      <a:pt x="305" y="665"/>
                      <a:pt x="305" y="665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5" y="662"/>
                      <a:pt x="305" y="662"/>
                    </a:cubicBezTo>
                    <a:cubicBezTo>
                      <a:pt x="305" y="662"/>
                      <a:pt x="304" y="662"/>
                      <a:pt x="304" y="662"/>
                    </a:cubicBezTo>
                    <a:cubicBezTo>
                      <a:pt x="301" y="662"/>
                      <a:pt x="296" y="662"/>
                      <a:pt x="292" y="662"/>
                    </a:cubicBezTo>
                    <a:cubicBezTo>
                      <a:pt x="288" y="662"/>
                      <a:pt x="285" y="662"/>
                      <a:pt x="285" y="662"/>
                    </a:cubicBezTo>
                    <a:cubicBezTo>
                      <a:pt x="283" y="663"/>
                      <a:pt x="282" y="664"/>
                      <a:pt x="281" y="665"/>
                    </a:cubicBezTo>
                    <a:cubicBezTo>
                      <a:pt x="281" y="667"/>
                      <a:pt x="281" y="669"/>
                      <a:pt x="283" y="670"/>
                    </a:cubicBezTo>
                    <a:cubicBezTo>
                      <a:pt x="285" y="671"/>
                      <a:pt x="285" y="671"/>
                      <a:pt x="285" y="671"/>
                    </a:cubicBezTo>
                    <a:cubicBezTo>
                      <a:pt x="287" y="668"/>
                      <a:pt x="287" y="668"/>
                      <a:pt x="287" y="668"/>
                    </a:cubicBezTo>
                    <a:cubicBezTo>
                      <a:pt x="287" y="664"/>
                      <a:pt x="287" y="664"/>
                      <a:pt x="287" y="664"/>
                    </a:cubicBezTo>
                    <a:cubicBezTo>
                      <a:pt x="287" y="664"/>
                      <a:pt x="281" y="664"/>
                      <a:pt x="274" y="664"/>
                    </a:cubicBezTo>
                    <a:cubicBezTo>
                      <a:pt x="271" y="664"/>
                      <a:pt x="268" y="665"/>
                      <a:pt x="266" y="665"/>
                    </a:cubicBezTo>
                    <a:cubicBezTo>
                      <a:pt x="264" y="665"/>
                      <a:pt x="263" y="665"/>
                      <a:pt x="263" y="665"/>
                    </a:cubicBezTo>
                    <a:cubicBezTo>
                      <a:pt x="262" y="665"/>
                      <a:pt x="262" y="665"/>
                      <a:pt x="261" y="665"/>
                    </a:cubicBezTo>
                    <a:cubicBezTo>
                      <a:pt x="261" y="666"/>
                      <a:pt x="261" y="666"/>
                      <a:pt x="261" y="666"/>
                    </a:cubicBezTo>
                    <a:cubicBezTo>
                      <a:pt x="260" y="666"/>
                      <a:pt x="260" y="666"/>
                      <a:pt x="260" y="666"/>
                    </a:cubicBezTo>
                    <a:cubicBezTo>
                      <a:pt x="260" y="666"/>
                      <a:pt x="259" y="666"/>
                      <a:pt x="259" y="667"/>
                    </a:cubicBezTo>
                    <a:cubicBezTo>
                      <a:pt x="258" y="668"/>
                      <a:pt x="258" y="669"/>
                      <a:pt x="258" y="670"/>
                    </a:cubicBezTo>
                    <a:cubicBezTo>
                      <a:pt x="258" y="671"/>
                      <a:pt x="259" y="672"/>
                      <a:pt x="260" y="673"/>
                    </a:cubicBezTo>
                    <a:cubicBezTo>
                      <a:pt x="262" y="674"/>
                      <a:pt x="262" y="674"/>
                      <a:pt x="262" y="674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1" y="669"/>
                      <a:pt x="261" y="669"/>
                      <a:pt x="261" y="669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3" y="667"/>
                      <a:pt x="263" y="667"/>
                      <a:pt x="263" y="667"/>
                    </a:cubicBezTo>
                    <a:cubicBezTo>
                      <a:pt x="263" y="667"/>
                      <a:pt x="262" y="668"/>
                      <a:pt x="261" y="669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3" y="667"/>
                      <a:pt x="263" y="667"/>
                      <a:pt x="263" y="667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3" y="667"/>
                    </a:cubicBezTo>
                    <a:cubicBezTo>
                      <a:pt x="264" y="671"/>
                      <a:pt x="264" y="671"/>
                      <a:pt x="264" y="671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70"/>
                      <a:pt x="264" y="670"/>
                      <a:pt x="264" y="670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70"/>
                      <a:pt x="264" y="670"/>
                      <a:pt x="264" y="670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9"/>
                      <a:pt x="264" y="669"/>
                      <a:pt x="264" y="669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9"/>
                      <a:pt x="264" y="669"/>
                      <a:pt x="264" y="669"/>
                    </a:cubicBezTo>
                    <a:cubicBezTo>
                      <a:pt x="264" y="667"/>
                      <a:pt x="264" y="667"/>
                      <a:pt x="264" y="667"/>
                    </a:cubicBezTo>
                    <a:cubicBezTo>
                      <a:pt x="264" y="667"/>
                      <a:pt x="264" y="667"/>
                      <a:pt x="263" y="667"/>
                    </a:cubicBezTo>
                    <a:cubicBezTo>
                      <a:pt x="259" y="666"/>
                      <a:pt x="252" y="665"/>
                      <a:pt x="246" y="664"/>
                    </a:cubicBezTo>
                    <a:cubicBezTo>
                      <a:pt x="243" y="663"/>
                      <a:pt x="241" y="663"/>
                      <a:pt x="238" y="663"/>
                    </a:cubicBezTo>
                    <a:cubicBezTo>
                      <a:pt x="237" y="662"/>
                      <a:pt x="236" y="662"/>
                      <a:pt x="236" y="662"/>
                    </a:cubicBezTo>
                    <a:cubicBezTo>
                      <a:pt x="235" y="662"/>
                      <a:pt x="235" y="662"/>
                      <a:pt x="235" y="662"/>
                    </a:cubicBezTo>
                    <a:cubicBezTo>
                      <a:pt x="235" y="662"/>
                      <a:pt x="235" y="662"/>
                      <a:pt x="235" y="662"/>
                    </a:cubicBezTo>
                    <a:cubicBezTo>
                      <a:pt x="235" y="662"/>
                      <a:pt x="235" y="662"/>
                      <a:pt x="235" y="662"/>
                    </a:cubicBezTo>
                    <a:cubicBezTo>
                      <a:pt x="234" y="662"/>
                      <a:pt x="234" y="662"/>
                      <a:pt x="234" y="662"/>
                    </a:cubicBezTo>
                    <a:cubicBezTo>
                      <a:pt x="234" y="662"/>
                      <a:pt x="234" y="662"/>
                      <a:pt x="233" y="662"/>
                    </a:cubicBezTo>
                    <a:cubicBezTo>
                      <a:pt x="233" y="662"/>
                      <a:pt x="233" y="662"/>
                      <a:pt x="233" y="662"/>
                    </a:cubicBezTo>
                    <a:cubicBezTo>
                      <a:pt x="232" y="662"/>
                      <a:pt x="231" y="663"/>
                      <a:pt x="231" y="664"/>
                    </a:cubicBezTo>
                    <a:cubicBezTo>
                      <a:pt x="230" y="666"/>
                      <a:pt x="230" y="668"/>
                      <a:pt x="232" y="669"/>
                    </a:cubicBezTo>
                    <a:cubicBezTo>
                      <a:pt x="239" y="674"/>
                      <a:pt x="239" y="674"/>
                      <a:pt x="239" y="674"/>
                    </a:cubicBezTo>
                    <a:cubicBezTo>
                      <a:pt x="241" y="671"/>
                      <a:pt x="241" y="671"/>
                      <a:pt x="241" y="671"/>
                    </a:cubicBezTo>
                    <a:cubicBezTo>
                      <a:pt x="242" y="667"/>
                      <a:pt x="242" y="667"/>
                      <a:pt x="242" y="667"/>
                    </a:cubicBezTo>
                    <a:cubicBezTo>
                      <a:pt x="202" y="661"/>
                      <a:pt x="202" y="661"/>
                      <a:pt x="202" y="661"/>
                    </a:cubicBezTo>
                    <a:cubicBezTo>
                      <a:pt x="200" y="660"/>
                      <a:pt x="198" y="661"/>
                      <a:pt x="197" y="663"/>
                    </a:cubicBezTo>
                    <a:cubicBezTo>
                      <a:pt x="197" y="665"/>
                      <a:pt x="197" y="667"/>
                      <a:pt x="199" y="668"/>
                    </a:cubicBezTo>
                    <a:cubicBezTo>
                      <a:pt x="201" y="669"/>
                      <a:pt x="201" y="669"/>
                      <a:pt x="201" y="669"/>
                    </a:cubicBezTo>
                    <a:cubicBezTo>
                      <a:pt x="204" y="666"/>
                      <a:pt x="204" y="666"/>
                      <a:pt x="204" y="666"/>
                    </a:cubicBezTo>
                    <a:cubicBezTo>
                      <a:pt x="204" y="662"/>
                      <a:pt x="204" y="662"/>
                      <a:pt x="204" y="662"/>
                    </a:cubicBezTo>
                    <a:cubicBezTo>
                      <a:pt x="204" y="662"/>
                      <a:pt x="196" y="660"/>
                      <a:pt x="188" y="658"/>
                    </a:cubicBezTo>
                    <a:cubicBezTo>
                      <a:pt x="184" y="657"/>
                      <a:pt x="179" y="656"/>
                      <a:pt x="176" y="656"/>
                    </a:cubicBezTo>
                    <a:cubicBezTo>
                      <a:pt x="174" y="655"/>
                      <a:pt x="173" y="655"/>
                      <a:pt x="172" y="655"/>
                    </a:cubicBezTo>
                    <a:cubicBezTo>
                      <a:pt x="171" y="655"/>
                      <a:pt x="170" y="654"/>
                      <a:pt x="170" y="654"/>
                    </a:cubicBezTo>
                    <a:cubicBezTo>
                      <a:pt x="169" y="654"/>
                      <a:pt x="169" y="654"/>
                      <a:pt x="169" y="654"/>
                    </a:cubicBezTo>
                    <a:cubicBezTo>
                      <a:pt x="168" y="654"/>
                      <a:pt x="168" y="654"/>
                      <a:pt x="168" y="654"/>
                    </a:cubicBezTo>
                    <a:cubicBezTo>
                      <a:pt x="167" y="654"/>
                      <a:pt x="167" y="654"/>
                      <a:pt x="167" y="655"/>
                    </a:cubicBezTo>
                    <a:cubicBezTo>
                      <a:pt x="166" y="655"/>
                      <a:pt x="166" y="655"/>
                      <a:pt x="165" y="656"/>
                    </a:cubicBezTo>
                    <a:cubicBezTo>
                      <a:pt x="164" y="657"/>
                      <a:pt x="164" y="658"/>
                      <a:pt x="164" y="659"/>
                    </a:cubicBezTo>
                    <a:cubicBezTo>
                      <a:pt x="165" y="660"/>
                      <a:pt x="165" y="661"/>
                      <a:pt x="166" y="662"/>
                    </a:cubicBezTo>
                    <a:cubicBezTo>
                      <a:pt x="176" y="668"/>
                      <a:pt x="176" y="668"/>
                      <a:pt x="176" y="668"/>
                    </a:cubicBezTo>
                    <a:cubicBezTo>
                      <a:pt x="178" y="665"/>
                      <a:pt x="178" y="665"/>
                      <a:pt x="178" y="665"/>
                    </a:cubicBezTo>
                    <a:cubicBezTo>
                      <a:pt x="180" y="661"/>
                      <a:pt x="180" y="661"/>
                      <a:pt x="180" y="661"/>
                    </a:cubicBezTo>
                    <a:cubicBezTo>
                      <a:pt x="122" y="644"/>
                      <a:pt x="122" y="644"/>
                      <a:pt x="122" y="644"/>
                    </a:cubicBezTo>
                    <a:cubicBezTo>
                      <a:pt x="121" y="644"/>
                      <a:pt x="119" y="645"/>
                      <a:pt x="118" y="647"/>
                    </a:cubicBezTo>
                    <a:cubicBezTo>
                      <a:pt x="117" y="648"/>
                      <a:pt x="118" y="651"/>
                      <a:pt x="119" y="652"/>
                    </a:cubicBezTo>
                    <a:cubicBezTo>
                      <a:pt x="126" y="656"/>
                      <a:pt x="126" y="656"/>
                      <a:pt x="126" y="656"/>
                    </a:cubicBezTo>
                    <a:cubicBezTo>
                      <a:pt x="128" y="652"/>
                      <a:pt x="128" y="652"/>
                      <a:pt x="128" y="652"/>
                    </a:cubicBezTo>
                    <a:cubicBezTo>
                      <a:pt x="125" y="650"/>
                      <a:pt x="125" y="650"/>
                      <a:pt x="125" y="650"/>
                    </a:cubicBezTo>
                    <a:cubicBezTo>
                      <a:pt x="128" y="652"/>
                      <a:pt x="128" y="652"/>
                      <a:pt x="128" y="652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6" y="649"/>
                      <a:pt x="125" y="649"/>
                      <a:pt x="125" y="650"/>
                    </a:cubicBezTo>
                    <a:cubicBezTo>
                      <a:pt x="128" y="652"/>
                      <a:pt x="128" y="652"/>
                      <a:pt x="128" y="652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7" y="652"/>
                      <a:pt x="127" y="652"/>
                      <a:pt x="127" y="652"/>
                    </a:cubicBezTo>
                    <a:cubicBezTo>
                      <a:pt x="127" y="649"/>
                      <a:pt x="127" y="649"/>
                      <a:pt x="127" y="649"/>
                    </a:cubicBezTo>
                    <a:cubicBezTo>
                      <a:pt x="127" y="649"/>
                      <a:pt x="127" y="649"/>
                      <a:pt x="126" y="649"/>
                    </a:cubicBezTo>
                    <a:cubicBezTo>
                      <a:pt x="127" y="652"/>
                      <a:pt x="127" y="652"/>
                      <a:pt x="127" y="652"/>
                    </a:cubicBezTo>
                    <a:cubicBezTo>
                      <a:pt x="127" y="649"/>
                      <a:pt x="127" y="649"/>
                      <a:pt x="127" y="649"/>
                    </a:cubicBezTo>
                    <a:cubicBezTo>
                      <a:pt x="127" y="650"/>
                      <a:pt x="127" y="650"/>
                      <a:pt x="127" y="650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7" y="649"/>
                      <a:pt x="127" y="649"/>
                      <a:pt x="127" y="649"/>
                    </a:cubicBezTo>
                    <a:cubicBezTo>
                      <a:pt x="127" y="650"/>
                      <a:pt x="127" y="650"/>
                      <a:pt x="127" y="650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8" y="649"/>
                      <a:pt x="128" y="649"/>
                      <a:pt x="128" y="649"/>
                    </a:cubicBezTo>
                    <a:cubicBezTo>
                      <a:pt x="127" y="649"/>
                      <a:pt x="126" y="648"/>
                      <a:pt x="125" y="648"/>
                    </a:cubicBezTo>
                    <a:cubicBezTo>
                      <a:pt x="120" y="646"/>
                      <a:pt x="111" y="641"/>
                      <a:pt x="99" y="635"/>
                    </a:cubicBezTo>
                    <a:cubicBezTo>
                      <a:pt x="82" y="626"/>
                      <a:pt x="60" y="615"/>
                      <a:pt x="42" y="605"/>
                    </a:cubicBezTo>
                    <a:cubicBezTo>
                      <a:pt x="33" y="600"/>
                      <a:pt x="25" y="596"/>
                      <a:pt x="18" y="593"/>
                    </a:cubicBezTo>
                    <a:cubicBezTo>
                      <a:pt x="15" y="592"/>
                      <a:pt x="12" y="590"/>
                      <a:pt x="10" y="589"/>
                    </a:cubicBezTo>
                    <a:cubicBezTo>
                      <a:pt x="9" y="589"/>
                      <a:pt x="8" y="589"/>
                      <a:pt x="7" y="588"/>
                    </a:cubicBezTo>
                    <a:cubicBezTo>
                      <a:pt x="6" y="588"/>
                      <a:pt x="6" y="588"/>
                      <a:pt x="5" y="588"/>
                    </a:cubicBezTo>
                    <a:cubicBezTo>
                      <a:pt x="4" y="588"/>
                      <a:pt x="4" y="588"/>
                      <a:pt x="3" y="588"/>
                    </a:cubicBezTo>
                    <a:cubicBezTo>
                      <a:pt x="2" y="588"/>
                      <a:pt x="1" y="589"/>
                      <a:pt x="1" y="590"/>
                    </a:cubicBezTo>
                    <a:cubicBezTo>
                      <a:pt x="0" y="592"/>
                      <a:pt x="0" y="594"/>
                      <a:pt x="2" y="595"/>
                    </a:cubicBezTo>
                    <a:cubicBezTo>
                      <a:pt x="63" y="633"/>
                      <a:pt x="63" y="633"/>
                      <a:pt x="63" y="633"/>
                    </a:cubicBezTo>
                    <a:cubicBezTo>
                      <a:pt x="65" y="635"/>
                      <a:pt x="67" y="634"/>
                      <a:pt x="68" y="632"/>
                    </a:cubicBezTo>
                    <a:cubicBezTo>
                      <a:pt x="69" y="630"/>
                      <a:pt x="69" y="628"/>
                      <a:pt x="67" y="627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55"/>
              <p:cNvSpPr/>
              <p:nvPr/>
            </p:nvSpPr>
            <p:spPr bwMode="auto">
              <a:xfrm>
                <a:off x="3031" y="3190"/>
                <a:ext cx="91" cy="180"/>
              </a:xfrm>
              <a:custGeom>
                <a:avLst/>
                <a:gdLst>
                  <a:gd name="T0" fmla="*/ 50 w 67"/>
                  <a:gd name="T1" fmla="*/ 123 h 132"/>
                  <a:gd name="T2" fmla="*/ 52 w 67"/>
                  <a:gd name="T3" fmla="*/ 128 h 132"/>
                  <a:gd name="T4" fmla="*/ 55 w 67"/>
                  <a:gd name="T5" fmla="*/ 111 h 132"/>
                  <a:gd name="T6" fmla="*/ 60 w 67"/>
                  <a:gd name="T7" fmla="*/ 100 h 132"/>
                  <a:gd name="T8" fmla="*/ 59 w 67"/>
                  <a:gd name="T9" fmla="*/ 94 h 132"/>
                  <a:gd name="T10" fmla="*/ 61 w 67"/>
                  <a:gd name="T11" fmla="*/ 90 h 132"/>
                  <a:gd name="T12" fmla="*/ 61 w 67"/>
                  <a:gd name="T13" fmla="*/ 83 h 132"/>
                  <a:gd name="T14" fmla="*/ 62 w 67"/>
                  <a:gd name="T15" fmla="*/ 74 h 132"/>
                  <a:gd name="T16" fmla="*/ 59 w 67"/>
                  <a:gd name="T17" fmla="*/ 68 h 132"/>
                  <a:gd name="T18" fmla="*/ 60 w 67"/>
                  <a:gd name="T19" fmla="*/ 73 h 132"/>
                  <a:gd name="T20" fmla="*/ 64 w 67"/>
                  <a:gd name="T21" fmla="*/ 54 h 132"/>
                  <a:gd name="T22" fmla="*/ 41 w 67"/>
                  <a:gd name="T23" fmla="*/ 23 h 132"/>
                  <a:gd name="T24" fmla="*/ 34 w 67"/>
                  <a:gd name="T25" fmla="*/ 19 h 132"/>
                  <a:gd name="T26" fmla="*/ 9 w 67"/>
                  <a:gd name="T27" fmla="*/ 4 h 132"/>
                  <a:gd name="T28" fmla="*/ 7 w 67"/>
                  <a:gd name="T29" fmla="*/ 2 h 132"/>
                  <a:gd name="T30" fmla="*/ 7 w 67"/>
                  <a:gd name="T31" fmla="*/ 2 h 132"/>
                  <a:gd name="T32" fmla="*/ 7 w 67"/>
                  <a:gd name="T33" fmla="*/ 2 h 132"/>
                  <a:gd name="T34" fmla="*/ 5 w 67"/>
                  <a:gd name="T35" fmla="*/ 5 h 132"/>
                  <a:gd name="T36" fmla="*/ 7 w 67"/>
                  <a:gd name="T37" fmla="*/ 2 h 132"/>
                  <a:gd name="T38" fmla="*/ 8 w 67"/>
                  <a:gd name="T39" fmla="*/ 3 h 132"/>
                  <a:gd name="T40" fmla="*/ 8 w 67"/>
                  <a:gd name="T41" fmla="*/ 3 h 132"/>
                  <a:gd name="T42" fmla="*/ 4 w 67"/>
                  <a:gd name="T43" fmla="*/ 5 h 132"/>
                  <a:gd name="T44" fmla="*/ 4 w 67"/>
                  <a:gd name="T45" fmla="*/ 5 h 132"/>
                  <a:gd name="T46" fmla="*/ 8 w 67"/>
                  <a:gd name="T47" fmla="*/ 3 h 132"/>
                  <a:gd name="T48" fmla="*/ 8 w 67"/>
                  <a:gd name="T49" fmla="*/ 5 h 132"/>
                  <a:gd name="T50" fmla="*/ 8 w 67"/>
                  <a:gd name="T51" fmla="*/ 7 h 132"/>
                  <a:gd name="T52" fmla="*/ 4 w 67"/>
                  <a:gd name="T53" fmla="*/ 5 h 132"/>
                  <a:gd name="T54" fmla="*/ 6 w 67"/>
                  <a:gd name="T55" fmla="*/ 2 h 132"/>
                  <a:gd name="T56" fmla="*/ 0 w 67"/>
                  <a:gd name="T57" fmla="*/ 5 h 132"/>
                  <a:gd name="T58" fmla="*/ 2 w 67"/>
                  <a:gd name="T59" fmla="*/ 8 h 132"/>
                  <a:gd name="T60" fmla="*/ 11 w 67"/>
                  <a:gd name="T61" fmla="*/ 14 h 132"/>
                  <a:gd name="T62" fmla="*/ 37 w 67"/>
                  <a:gd name="T63" fmla="*/ 26 h 132"/>
                  <a:gd name="T64" fmla="*/ 52 w 67"/>
                  <a:gd name="T65" fmla="*/ 55 h 132"/>
                  <a:gd name="T66" fmla="*/ 57 w 67"/>
                  <a:gd name="T67" fmla="*/ 59 h 132"/>
                  <a:gd name="T68" fmla="*/ 55 w 67"/>
                  <a:gd name="T69" fmla="*/ 75 h 132"/>
                  <a:gd name="T70" fmla="*/ 58 w 67"/>
                  <a:gd name="T71" fmla="*/ 73 h 132"/>
                  <a:gd name="T72" fmla="*/ 51 w 67"/>
                  <a:gd name="T73" fmla="*/ 83 h 132"/>
                  <a:gd name="T74" fmla="*/ 57 w 67"/>
                  <a:gd name="T75" fmla="*/ 90 h 132"/>
                  <a:gd name="T76" fmla="*/ 56 w 67"/>
                  <a:gd name="T77" fmla="*/ 84 h 132"/>
                  <a:gd name="T78" fmla="*/ 47 w 67"/>
                  <a:gd name="T79" fmla="*/ 94 h 132"/>
                  <a:gd name="T80" fmla="*/ 51 w 67"/>
                  <a:gd name="T81" fmla="*/ 99 h 132"/>
                  <a:gd name="T82" fmla="*/ 44 w 67"/>
                  <a:gd name="T83" fmla="*/ 112 h 132"/>
                  <a:gd name="T84" fmla="*/ 48 w 67"/>
                  <a:gd name="T85" fmla="*/ 116 h 132"/>
                  <a:gd name="T86" fmla="*/ 46 w 67"/>
                  <a:gd name="T87" fmla="*/ 130 h 132"/>
                  <a:gd name="T88" fmla="*/ 53 w 67"/>
                  <a:gd name="T89" fmla="*/ 13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132">
                    <a:moveTo>
                      <a:pt x="52" y="124"/>
                    </a:moveTo>
                    <a:cubicBezTo>
                      <a:pt x="50" y="123"/>
                      <a:pt x="50" y="123"/>
                      <a:pt x="50" y="123"/>
                    </a:cubicBezTo>
                    <a:cubicBezTo>
                      <a:pt x="48" y="126"/>
                      <a:pt x="48" y="126"/>
                      <a:pt x="48" y="126"/>
                    </a:cubicBezTo>
                    <a:cubicBezTo>
                      <a:pt x="52" y="128"/>
                      <a:pt x="52" y="128"/>
                      <a:pt x="52" y="128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7" y="114"/>
                      <a:pt x="56" y="112"/>
                      <a:pt x="55" y="111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60" y="100"/>
                      <a:pt x="60" y="100"/>
                      <a:pt x="60" y="100"/>
                    </a:cubicBezTo>
                    <a:cubicBezTo>
                      <a:pt x="61" y="99"/>
                      <a:pt x="61" y="98"/>
                      <a:pt x="61" y="97"/>
                    </a:cubicBezTo>
                    <a:cubicBezTo>
                      <a:pt x="61" y="96"/>
                      <a:pt x="60" y="95"/>
                      <a:pt x="59" y="94"/>
                    </a:cubicBezTo>
                    <a:cubicBezTo>
                      <a:pt x="57" y="93"/>
                      <a:pt x="57" y="93"/>
                      <a:pt x="57" y="93"/>
                    </a:cubicBezTo>
                    <a:cubicBezTo>
                      <a:pt x="61" y="90"/>
                      <a:pt x="61" y="90"/>
                      <a:pt x="61" y="90"/>
                    </a:cubicBezTo>
                    <a:cubicBezTo>
                      <a:pt x="62" y="89"/>
                      <a:pt x="63" y="87"/>
                      <a:pt x="63" y="86"/>
                    </a:cubicBezTo>
                    <a:cubicBezTo>
                      <a:pt x="63" y="85"/>
                      <a:pt x="62" y="84"/>
                      <a:pt x="61" y="83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2"/>
                      <a:pt x="62" y="70"/>
                      <a:pt x="60" y="69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67" y="57"/>
                      <a:pt x="66" y="55"/>
                      <a:pt x="64" y="54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3"/>
                      <a:pt x="40" y="22"/>
                      <a:pt x="39" y="22"/>
                    </a:cubicBezTo>
                    <a:cubicBezTo>
                      <a:pt x="39" y="22"/>
                      <a:pt x="37" y="21"/>
                      <a:pt x="34" y="19"/>
                    </a:cubicBezTo>
                    <a:cubicBezTo>
                      <a:pt x="30" y="16"/>
                      <a:pt x="23" y="12"/>
                      <a:pt x="17" y="9"/>
                    </a:cubicBezTo>
                    <a:cubicBezTo>
                      <a:pt x="14" y="7"/>
                      <a:pt x="11" y="5"/>
                      <a:pt x="9" y="4"/>
                    </a:cubicBezTo>
                    <a:cubicBezTo>
                      <a:pt x="9" y="3"/>
                      <a:pt x="8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8" y="3"/>
                      <a:pt x="6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10"/>
                      <a:pt x="7" y="12"/>
                      <a:pt x="11" y="14"/>
                    </a:cubicBezTo>
                    <a:cubicBezTo>
                      <a:pt x="20" y="20"/>
                      <a:pt x="35" y="29"/>
                      <a:pt x="35" y="29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6"/>
                      <a:pt x="53" y="56"/>
                      <a:pt x="53" y="56"/>
                    </a:cubicBezTo>
                    <a:cubicBezTo>
                      <a:pt x="57" y="59"/>
                      <a:pt x="57" y="59"/>
                      <a:pt x="57" y="59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2" y="72"/>
                      <a:pt x="53" y="74"/>
                      <a:pt x="55" y="75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1" y="83"/>
                      <a:pt x="51" y="83"/>
                      <a:pt x="51" y="83"/>
                    </a:cubicBezTo>
                    <a:cubicBezTo>
                      <a:pt x="50" y="84"/>
                      <a:pt x="51" y="86"/>
                      <a:pt x="52" y="87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7" y="92"/>
                      <a:pt x="46" y="93"/>
                      <a:pt x="47" y="94"/>
                    </a:cubicBezTo>
                    <a:cubicBezTo>
                      <a:pt x="47" y="95"/>
                      <a:pt x="47" y="97"/>
                      <a:pt x="48" y="97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44" y="110"/>
                      <a:pt x="44" y="111"/>
                      <a:pt x="44" y="112"/>
                    </a:cubicBezTo>
                    <a:cubicBezTo>
                      <a:pt x="45" y="113"/>
                      <a:pt x="45" y="114"/>
                      <a:pt x="46" y="115"/>
                    </a:cubicBezTo>
                    <a:cubicBezTo>
                      <a:pt x="48" y="116"/>
                      <a:pt x="48" y="116"/>
                      <a:pt x="48" y="116"/>
                    </a:cubicBezTo>
                    <a:cubicBezTo>
                      <a:pt x="44" y="125"/>
                      <a:pt x="44" y="125"/>
                      <a:pt x="44" y="125"/>
                    </a:cubicBezTo>
                    <a:cubicBezTo>
                      <a:pt x="44" y="127"/>
                      <a:pt x="44" y="129"/>
                      <a:pt x="46" y="130"/>
                    </a:cubicBezTo>
                    <a:cubicBezTo>
                      <a:pt x="48" y="131"/>
                      <a:pt x="48" y="131"/>
                      <a:pt x="48" y="131"/>
                    </a:cubicBezTo>
                    <a:cubicBezTo>
                      <a:pt x="50" y="132"/>
                      <a:pt x="52" y="132"/>
                      <a:pt x="53" y="130"/>
                    </a:cubicBezTo>
                    <a:cubicBezTo>
                      <a:pt x="54" y="128"/>
                      <a:pt x="54" y="125"/>
                      <a:pt x="52" y="12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56"/>
              <p:cNvSpPr/>
              <p:nvPr/>
            </p:nvSpPr>
            <p:spPr bwMode="auto">
              <a:xfrm>
                <a:off x="2870" y="3152"/>
                <a:ext cx="121" cy="66"/>
              </a:xfrm>
              <a:custGeom>
                <a:avLst/>
                <a:gdLst>
                  <a:gd name="T0" fmla="*/ 6 w 89"/>
                  <a:gd name="T1" fmla="*/ 35 h 48"/>
                  <a:gd name="T2" fmla="*/ 4 w 89"/>
                  <a:gd name="T3" fmla="*/ 42 h 48"/>
                  <a:gd name="T4" fmla="*/ 25 w 89"/>
                  <a:gd name="T5" fmla="*/ 36 h 48"/>
                  <a:gd name="T6" fmla="*/ 20 w 89"/>
                  <a:gd name="T7" fmla="*/ 30 h 48"/>
                  <a:gd name="T8" fmla="*/ 19 w 89"/>
                  <a:gd name="T9" fmla="*/ 37 h 48"/>
                  <a:gd name="T10" fmla="*/ 41 w 89"/>
                  <a:gd name="T11" fmla="*/ 28 h 48"/>
                  <a:gd name="T12" fmla="*/ 38 w 89"/>
                  <a:gd name="T13" fmla="*/ 24 h 48"/>
                  <a:gd name="T14" fmla="*/ 37 w 89"/>
                  <a:gd name="T15" fmla="*/ 31 h 48"/>
                  <a:gd name="T16" fmla="*/ 56 w 89"/>
                  <a:gd name="T17" fmla="*/ 26 h 48"/>
                  <a:gd name="T18" fmla="*/ 59 w 89"/>
                  <a:gd name="T19" fmla="*/ 25 h 48"/>
                  <a:gd name="T20" fmla="*/ 61 w 89"/>
                  <a:gd name="T21" fmla="*/ 25 h 48"/>
                  <a:gd name="T22" fmla="*/ 60 w 89"/>
                  <a:gd name="T23" fmla="*/ 18 h 48"/>
                  <a:gd name="T24" fmla="*/ 55 w 89"/>
                  <a:gd name="T25" fmla="*/ 19 h 48"/>
                  <a:gd name="T26" fmla="*/ 72 w 89"/>
                  <a:gd name="T27" fmla="*/ 17 h 48"/>
                  <a:gd name="T28" fmla="*/ 72 w 89"/>
                  <a:gd name="T29" fmla="*/ 9 h 48"/>
                  <a:gd name="T30" fmla="*/ 68 w 89"/>
                  <a:gd name="T31" fmla="*/ 12 h 48"/>
                  <a:gd name="T32" fmla="*/ 86 w 89"/>
                  <a:gd name="T33" fmla="*/ 12 h 48"/>
                  <a:gd name="T34" fmla="*/ 87 w 89"/>
                  <a:gd name="T35" fmla="*/ 5 h 48"/>
                  <a:gd name="T36" fmla="*/ 75 w 89"/>
                  <a:gd name="T37" fmla="*/ 2 h 48"/>
                  <a:gd name="T38" fmla="*/ 83 w 89"/>
                  <a:gd name="T39" fmla="*/ 12 h 48"/>
                  <a:gd name="T40" fmla="*/ 84 w 89"/>
                  <a:gd name="T41" fmla="*/ 4 h 48"/>
                  <a:gd name="T42" fmla="*/ 65 w 89"/>
                  <a:gd name="T43" fmla="*/ 11 h 48"/>
                  <a:gd name="T44" fmla="*/ 68 w 89"/>
                  <a:gd name="T45" fmla="*/ 16 h 48"/>
                  <a:gd name="T46" fmla="*/ 69 w 89"/>
                  <a:gd name="T47" fmla="*/ 9 h 48"/>
                  <a:gd name="T48" fmla="*/ 51 w 89"/>
                  <a:gd name="T49" fmla="*/ 19 h 48"/>
                  <a:gd name="T50" fmla="*/ 56 w 89"/>
                  <a:gd name="T51" fmla="*/ 25 h 48"/>
                  <a:gd name="T52" fmla="*/ 55 w 89"/>
                  <a:gd name="T53" fmla="*/ 19 h 48"/>
                  <a:gd name="T54" fmla="*/ 56 w 89"/>
                  <a:gd name="T55" fmla="*/ 18 h 48"/>
                  <a:gd name="T56" fmla="*/ 58 w 89"/>
                  <a:gd name="T57" fmla="*/ 21 h 48"/>
                  <a:gd name="T58" fmla="*/ 58 w 89"/>
                  <a:gd name="T59" fmla="*/ 21 h 48"/>
                  <a:gd name="T60" fmla="*/ 56 w 89"/>
                  <a:gd name="T61" fmla="*/ 18 h 48"/>
                  <a:gd name="T62" fmla="*/ 57 w 89"/>
                  <a:gd name="T63" fmla="*/ 18 h 48"/>
                  <a:gd name="T64" fmla="*/ 57 w 89"/>
                  <a:gd name="T65" fmla="*/ 18 h 48"/>
                  <a:gd name="T66" fmla="*/ 57 w 89"/>
                  <a:gd name="T67" fmla="*/ 19 h 48"/>
                  <a:gd name="T68" fmla="*/ 55 w 89"/>
                  <a:gd name="T69" fmla="*/ 18 h 48"/>
                  <a:gd name="T70" fmla="*/ 35 w 89"/>
                  <a:gd name="T71" fmla="*/ 23 h 48"/>
                  <a:gd name="T72" fmla="*/ 34 w 89"/>
                  <a:gd name="T73" fmla="*/ 30 h 48"/>
                  <a:gd name="T74" fmla="*/ 37 w 89"/>
                  <a:gd name="T75" fmla="*/ 27 h 48"/>
                  <a:gd name="T76" fmla="*/ 16 w 89"/>
                  <a:gd name="T77" fmla="*/ 30 h 48"/>
                  <a:gd name="T78" fmla="*/ 15 w 89"/>
                  <a:gd name="T79" fmla="*/ 37 h 48"/>
                  <a:gd name="T80" fmla="*/ 21 w 89"/>
                  <a:gd name="T81" fmla="*/ 35 h 48"/>
                  <a:gd name="T82" fmla="*/ 3 w 89"/>
                  <a:gd name="T83" fmla="*/ 34 h 48"/>
                  <a:gd name="T84" fmla="*/ 2 w 89"/>
                  <a:gd name="T85" fmla="*/ 42 h 48"/>
                  <a:gd name="T86" fmla="*/ 15 w 89"/>
                  <a:gd name="T87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9" h="48">
                    <a:moveTo>
                      <a:pt x="13" y="40"/>
                    </a:moveTo>
                    <a:cubicBezTo>
                      <a:pt x="6" y="35"/>
                      <a:pt x="6" y="35"/>
                      <a:pt x="6" y="35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9"/>
                      <a:pt x="24" y="38"/>
                      <a:pt x="25" y="36"/>
                    </a:cubicBezTo>
                    <a:cubicBezTo>
                      <a:pt x="25" y="34"/>
                      <a:pt x="24" y="33"/>
                      <a:pt x="23" y="32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40" y="31"/>
                      <a:pt x="41" y="29"/>
                      <a:pt x="41" y="28"/>
                    </a:cubicBezTo>
                    <a:cubicBezTo>
                      <a:pt x="41" y="26"/>
                      <a:pt x="40" y="25"/>
                      <a:pt x="39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1"/>
                      <a:pt x="43" y="30"/>
                      <a:pt x="48" y="28"/>
                    </a:cubicBezTo>
                    <a:cubicBezTo>
                      <a:pt x="51" y="28"/>
                      <a:pt x="54" y="27"/>
                      <a:pt x="56" y="26"/>
                    </a:cubicBezTo>
                    <a:cubicBezTo>
                      <a:pt x="57" y="26"/>
                      <a:pt x="58" y="26"/>
                      <a:pt x="58" y="26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1" y="25"/>
                      <a:pt x="61" y="24"/>
                      <a:pt x="62" y="24"/>
                    </a:cubicBezTo>
                    <a:cubicBezTo>
                      <a:pt x="63" y="22"/>
                      <a:pt x="62" y="19"/>
                      <a:pt x="60" y="18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73" y="16"/>
                      <a:pt x="74" y="15"/>
                      <a:pt x="74" y="13"/>
                    </a:cubicBezTo>
                    <a:cubicBezTo>
                      <a:pt x="74" y="12"/>
                      <a:pt x="73" y="10"/>
                      <a:pt x="72" y="9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7" y="12"/>
                      <a:pt x="88" y="11"/>
                      <a:pt x="89" y="9"/>
                    </a:cubicBezTo>
                    <a:cubicBezTo>
                      <a:pt x="89" y="7"/>
                      <a:pt x="88" y="6"/>
                      <a:pt x="87" y="5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79" y="0"/>
                      <a:pt x="76" y="0"/>
                      <a:pt x="75" y="2"/>
                    </a:cubicBezTo>
                    <a:cubicBezTo>
                      <a:pt x="74" y="4"/>
                      <a:pt x="75" y="7"/>
                      <a:pt x="76" y="8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6" y="8"/>
                      <a:pt x="65" y="10"/>
                      <a:pt x="65" y="11"/>
                    </a:cubicBezTo>
                    <a:cubicBezTo>
                      <a:pt x="64" y="13"/>
                      <a:pt x="65" y="14"/>
                      <a:pt x="66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2" y="16"/>
                      <a:pt x="51" y="17"/>
                      <a:pt x="51" y="19"/>
                    </a:cubicBezTo>
                    <a:cubicBezTo>
                      <a:pt x="51" y="20"/>
                      <a:pt x="51" y="22"/>
                      <a:pt x="53" y="23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6" y="18"/>
                      <a:pt x="55" y="19"/>
                      <a:pt x="55" y="19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6" y="18"/>
                      <a:pt x="56" y="18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56" y="18"/>
                      <a:pt x="55" y="18"/>
                    </a:cubicBezTo>
                    <a:cubicBezTo>
                      <a:pt x="53" y="19"/>
                      <a:pt x="48" y="20"/>
                      <a:pt x="43" y="21"/>
                    </a:cubicBezTo>
                    <a:cubicBezTo>
                      <a:pt x="39" y="22"/>
                      <a:pt x="35" y="23"/>
                      <a:pt x="35" y="23"/>
                    </a:cubicBezTo>
                    <a:cubicBezTo>
                      <a:pt x="34" y="24"/>
                      <a:pt x="33" y="25"/>
                      <a:pt x="32" y="26"/>
                    </a:cubicBezTo>
                    <a:cubicBezTo>
                      <a:pt x="32" y="28"/>
                      <a:pt x="33" y="30"/>
                      <a:pt x="34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4" y="31"/>
                      <a:pt x="13" y="33"/>
                    </a:cubicBezTo>
                    <a:cubicBezTo>
                      <a:pt x="13" y="34"/>
                      <a:pt x="14" y="36"/>
                      <a:pt x="15" y="37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1" y="35"/>
                      <a:pt x="0" y="36"/>
                      <a:pt x="0" y="38"/>
                    </a:cubicBezTo>
                    <a:cubicBezTo>
                      <a:pt x="0" y="39"/>
                      <a:pt x="0" y="41"/>
                      <a:pt x="2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8"/>
                      <a:pt x="13" y="47"/>
                      <a:pt x="15" y="45"/>
                    </a:cubicBezTo>
                    <a:cubicBezTo>
                      <a:pt x="16" y="43"/>
                      <a:pt x="15" y="41"/>
                      <a:pt x="13" y="4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57"/>
              <p:cNvSpPr/>
              <p:nvPr/>
            </p:nvSpPr>
            <p:spPr bwMode="auto">
              <a:xfrm>
                <a:off x="2753" y="2804"/>
                <a:ext cx="128" cy="399"/>
              </a:xfrm>
              <a:custGeom>
                <a:avLst/>
                <a:gdLst>
                  <a:gd name="T0" fmla="*/ 49 w 94"/>
                  <a:gd name="T1" fmla="*/ 243 h 293"/>
                  <a:gd name="T2" fmla="*/ 37 w 94"/>
                  <a:gd name="T3" fmla="*/ 215 h 293"/>
                  <a:gd name="T4" fmla="*/ 34 w 94"/>
                  <a:gd name="T5" fmla="*/ 216 h 293"/>
                  <a:gd name="T6" fmla="*/ 37 w 94"/>
                  <a:gd name="T7" fmla="*/ 218 h 293"/>
                  <a:gd name="T8" fmla="*/ 30 w 94"/>
                  <a:gd name="T9" fmla="*/ 209 h 293"/>
                  <a:gd name="T10" fmla="*/ 7 w 94"/>
                  <a:gd name="T11" fmla="*/ 182 h 293"/>
                  <a:gd name="T12" fmla="*/ 15 w 94"/>
                  <a:gd name="T13" fmla="*/ 168 h 293"/>
                  <a:gd name="T14" fmla="*/ 12 w 94"/>
                  <a:gd name="T15" fmla="*/ 166 h 293"/>
                  <a:gd name="T16" fmla="*/ 14 w 94"/>
                  <a:gd name="T17" fmla="*/ 163 h 293"/>
                  <a:gd name="T18" fmla="*/ 28 w 94"/>
                  <a:gd name="T19" fmla="*/ 154 h 293"/>
                  <a:gd name="T20" fmla="*/ 29 w 94"/>
                  <a:gd name="T21" fmla="*/ 146 h 293"/>
                  <a:gd name="T22" fmla="*/ 32 w 94"/>
                  <a:gd name="T23" fmla="*/ 148 h 293"/>
                  <a:gd name="T24" fmla="*/ 32 w 94"/>
                  <a:gd name="T25" fmla="*/ 149 h 293"/>
                  <a:gd name="T26" fmla="*/ 43 w 94"/>
                  <a:gd name="T27" fmla="*/ 139 h 293"/>
                  <a:gd name="T28" fmla="*/ 34 w 94"/>
                  <a:gd name="T29" fmla="*/ 133 h 293"/>
                  <a:gd name="T30" fmla="*/ 36 w 94"/>
                  <a:gd name="T31" fmla="*/ 136 h 293"/>
                  <a:gd name="T32" fmla="*/ 36 w 94"/>
                  <a:gd name="T33" fmla="*/ 136 h 293"/>
                  <a:gd name="T34" fmla="*/ 49 w 94"/>
                  <a:gd name="T35" fmla="*/ 131 h 293"/>
                  <a:gd name="T36" fmla="*/ 48 w 94"/>
                  <a:gd name="T37" fmla="*/ 123 h 293"/>
                  <a:gd name="T38" fmla="*/ 53 w 94"/>
                  <a:gd name="T39" fmla="*/ 113 h 293"/>
                  <a:gd name="T40" fmla="*/ 56 w 94"/>
                  <a:gd name="T41" fmla="*/ 99 h 293"/>
                  <a:gd name="T42" fmla="*/ 56 w 94"/>
                  <a:gd name="T43" fmla="*/ 98 h 293"/>
                  <a:gd name="T44" fmla="*/ 52 w 94"/>
                  <a:gd name="T45" fmla="*/ 98 h 293"/>
                  <a:gd name="T46" fmla="*/ 56 w 94"/>
                  <a:gd name="T47" fmla="*/ 98 h 293"/>
                  <a:gd name="T48" fmla="*/ 38 w 94"/>
                  <a:gd name="T49" fmla="*/ 74 h 293"/>
                  <a:gd name="T50" fmla="*/ 40 w 94"/>
                  <a:gd name="T51" fmla="*/ 61 h 293"/>
                  <a:gd name="T52" fmla="*/ 38 w 94"/>
                  <a:gd name="T53" fmla="*/ 52 h 293"/>
                  <a:gd name="T54" fmla="*/ 38 w 94"/>
                  <a:gd name="T55" fmla="*/ 52 h 293"/>
                  <a:gd name="T56" fmla="*/ 34 w 94"/>
                  <a:gd name="T57" fmla="*/ 51 h 293"/>
                  <a:gd name="T58" fmla="*/ 23 w 94"/>
                  <a:gd name="T59" fmla="*/ 22 h 293"/>
                  <a:gd name="T60" fmla="*/ 11 w 94"/>
                  <a:gd name="T61" fmla="*/ 1 h 293"/>
                  <a:gd name="T62" fmla="*/ 19 w 94"/>
                  <a:gd name="T63" fmla="*/ 29 h 293"/>
                  <a:gd name="T64" fmla="*/ 34 w 94"/>
                  <a:gd name="T65" fmla="*/ 51 h 293"/>
                  <a:gd name="T66" fmla="*/ 33 w 94"/>
                  <a:gd name="T67" fmla="*/ 68 h 293"/>
                  <a:gd name="T68" fmla="*/ 34 w 94"/>
                  <a:gd name="T69" fmla="*/ 74 h 293"/>
                  <a:gd name="T70" fmla="*/ 34 w 94"/>
                  <a:gd name="T71" fmla="*/ 74 h 293"/>
                  <a:gd name="T72" fmla="*/ 38 w 94"/>
                  <a:gd name="T73" fmla="*/ 74 h 293"/>
                  <a:gd name="T74" fmla="*/ 50 w 94"/>
                  <a:gd name="T75" fmla="*/ 102 h 293"/>
                  <a:gd name="T76" fmla="*/ 49 w 94"/>
                  <a:gd name="T77" fmla="*/ 110 h 293"/>
                  <a:gd name="T78" fmla="*/ 49 w 94"/>
                  <a:gd name="T79" fmla="*/ 112 h 293"/>
                  <a:gd name="T80" fmla="*/ 53 w 94"/>
                  <a:gd name="T81" fmla="*/ 113 h 293"/>
                  <a:gd name="T82" fmla="*/ 51 w 94"/>
                  <a:gd name="T83" fmla="*/ 116 h 293"/>
                  <a:gd name="T84" fmla="*/ 45 w 94"/>
                  <a:gd name="T85" fmla="*/ 131 h 293"/>
                  <a:gd name="T86" fmla="*/ 47 w 94"/>
                  <a:gd name="T87" fmla="*/ 127 h 293"/>
                  <a:gd name="T88" fmla="*/ 45 w 94"/>
                  <a:gd name="T89" fmla="*/ 124 h 293"/>
                  <a:gd name="T90" fmla="*/ 44 w 94"/>
                  <a:gd name="T91" fmla="*/ 124 h 293"/>
                  <a:gd name="T92" fmla="*/ 32 w 94"/>
                  <a:gd name="T93" fmla="*/ 130 h 293"/>
                  <a:gd name="T94" fmla="*/ 37 w 94"/>
                  <a:gd name="T95" fmla="*/ 135 h 293"/>
                  <a:gd name="T96" fmla="*/ 40 w 94"/>
                  <a:gd name="T97" fmla="*/ 136 h 293"/>
                  <a:gd name="T98" fmla="*/ 35 w 94"/>
                  <a:gd name="T99" fmla="*/ 136 h 293"/>
                  <a:gd name="T100" fmla="*/ 25 w 94"/>
                  <a:gd name="T101" fmla="*/ 144 h 293"/>
                  <a:gd name="T102" fmla="*/ 18 w 94"/>
                  <a:gd name="T103" fmla="*/ 151 h 293"/>
                  <a:gd name="T104" fmla="*/ 9 w 94"/>
                  <a:gd name="T105" fmla="*/ 162 h 293"/>
                  <a:gd name="T106" fmla="*/ 8 w 94"/>
                  <a:gd name="T107" fmla="*/ 164 h 293"/>
                  <a:gd name="T108" fmla="*/ 0 w 94"/>
                  <a:gd name="T109" fmla="*/ 178 h 293"/>
                  <a:gd name="T110" fmla="*/ 0 w 94"/>
                  <a:gd name="T111" fmla="*/ 178 h 293"/>
                  <a:gd name="T112" fmla="*/ 31 w 94"/>
                  <a:gd name="T113" fmla="*/ 219 h 293"/>
                  <a:gd name="T114" fmla="*/ 34 w 94"/>
                  <a:gd name="T115" fmla="*/ 225 h 293"/>
                  <a:gd name="T116" fmla="*/ 87 w 94"/>
                  <a:gd name="T117" fmla="*/ 292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4" h="293">
                    <a:moveTo>
                      <a:pt x="92" y="285"/>
                    </a:moveTo>
                    <a:cubicBezTo>
                      <a:pt x="88" y="283"/>
                      <a:pt x="88" y="283"/>
                      <a:pt x="88" y="283"/>
                    </a:cubicBezTo>
                    <a:cubicBezTo>
                      <a:pt x="59" y="245"/>
                      <a:pt x="59" y="245"/>
                      <a:pt x="59" y="245"/>
                    </a:cubicBezTo>
                    <a:cubicBezTo>
                      <a:pt x="59" y="245"/>
                      <a:pt x="58" y="245"/>
                      <a:pt x="58" y="244"/>
                    </a:cubicBezTo>
                    <a:cubicBezTo>
                      <a:pt x="51" y="240"/>
                      <a:pt x="51" y="240"/>
                      <a:pt x="51" y="240"/>
                    </a:cubicBezTo>
                    <a:cubicBezTo>
                      <a:pt x="49" y="243"/>
                      <a:pt x="49" y="243"/>
                      <a:pt x="49" y="243"/>
                    </a:cubicBezTo>
                    <a:cubicBezTo>
                      <a:pt x="53" y="241"/>
                      <a:pt x="53" y="241"/>
                      <a:pt x="53" y="241"/>
                    </a:cubicBezTo>
                    <a:cubicBezTo>
                      <a:pt x="53" y="241"/>
                      <a:pt x="52" y="240"/>
                      <a:pt x="50" y="237"/>
                    </a:cubicBezTo>
                    <a:cubicBezTo>
                      <a:pt x="48" y="234"/>
                      <a:pt x="44" y="228"/>
                      <a:pt x="42" y="223"/>
                    </a:cubicBezTo>
                    <a:cubicBezTo>
                      <a:pt x="40" y="221"/>
                      <a:pt x="39" y="219"/>
                      <a:pt x="38" y="217"/>
                    </a:cubicBezTo>
                    <a:cubicBezTo>
                      <a:pt x="38" y="217"/>
                      <a:pt x="37" y="216"/>
                      <a:pt x="37" y="215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6" y="216"/>
                      <a:pt x="36" y="216"/>
                      <a:pt x="36" y="216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6" y="216"/>
                      <a:pt x="36" y="216"/>
                      <a:pt x="36" y="216"/>
                    </a:cubicBezTo>
                    <a:cubicBezTo>
                      <a:pt x="37" y="215"/>
                      <a:pt x="37" y="215"/>
                      <a:pt x="37" y="215"/>
                    </a:cubicBezTo>
                    <a:cubicBezTo>
                      <a:pt x="34" y="216"/>
                      <a:pt x="34" y="216"/>
                      <a:pt x="34" y="216"/>
                    </a:cubicBezTo>
                    <a:cubicBezTo>
                      <a:pt x="37" y="216"/>
                      <a:pt x="37" y="216"/>
                      <a:pt x="37" y="216"/>
                    </a:cubicBezTo>
                    <a:cubicBezTo>
                      <a:pt x="37" y="216"/>
                      <a:pt x="37" y="215"/>
                      <a:pt x="37" y="215"/>
                    </a:cubicBezTo>
                    <a:cubicBezTo>
                      <a:pt x="34" y="216"/>
                      <a:pt x="34" y="216"/>
                      <a:pt x="34" y="216"/>
                    </a:cubicBezTo>
                    <a:cubicBezTo>
                      <a:pt x="37" y="216"/>
                      <a:pt x="37" y="216"/>
                      <a:pt x="37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7" y="218"/>
                      <a:pt x="37" y="218"/>
                      <a:pt x="37" y="218"/>
                    </a:cubicBezTo>
                    <a:cubicBezTo>
                      <a:pt x="37" y="217"/>
                      <a:pt x="37" y="216"/>
                      <a:pt x="37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7" y="218"/>
                      <a:pt x="37" y="218"/>
                      <a:pt x="37" y="218"/>
                    </a:cubicBezTo>
                    <a:cubicBezTo>
                      <a:pt x="37" y="217"/>
                      <a:pt x="37" y="216"/>
                      <a:pt x="37" y="215"/>
                    </a:cubicBezTo>
                    <a:cubicBezTo>
                      <a:pt x="37" y="214"/>
                      <a:pt x="36" y="213"/>
                      <a:pt x="35" y="213"/>
                    </a:cubicBezTo>
                    <a:cubicBezTo>
                      <a:pt x="30" y="209"/>
                      <a:pt x="30" y="209"/>
                      <a:pt x="30" y="209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0" y="179"/>
                      <a:pt x="9" y="179"/>
                      <a:pt x="9" y="178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4" y="180"/>
                      <a:pt x="4" y="180"/>
                      <a:pt x="4" y="180"/>
                    </a:cubicBezTo>
                    <a:cubicBezTo>
                      <a:pt x="7" y="182"/>
                      <a:pt x="7" y="182"/>
                      <a:pt x="7" y="182"/>
                    </a:cubicBezTo>
                    <a:cubicBezTo>
                      <a:pt x="7" y="182"/>
                      <a:pt x="7" y="182"/>
                      <a:pt x="7" y="182"/>
                    </a:cubicBezTo>
                    <a:cubicBezTo>
                      <a:pt x="8" y="181"/>
                      <a:pt x="10" y="177"/>
                      <a:pt x="12" y="174"/>
                    </a:cubicBezTo>
                    <a:cubicBezTo>
                      <a:pt x="13" y="173"/>
                      <a:pt x="13" y="171"/>
                      <a:pt x="14" y="170"/>
                    </a:cubicBezTo>
                    <a:cubicBezTo>
                      <a:pt x="14" y="170"/>
                      <a:pt x="15" y="169"/>
                      <a:pt x="15" y="169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3" y="167"/>
                      <a:pt x="13" y="167"/>
                      <a:pt x="13" y="167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3" y="167"/>
                      <a:pt x="13" y="167"/>
                      <a:pt x="13" y="167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6" y="168"/>
                      <a:pt x="16" y="166"/>
                      <a:pt x="16" y="165"/>
                    </a:cubicBezTo>
                    <a:cubicBezTo>
                      <a:pt x="15" y="164"/>
                      <a:pt x="15" y="163"/>
                      <a:pt x="14" y="163"/>
                    </a:cubicBezTo>
                    <a:cubicBezTo>
                      <a:pt x="13" y="162"/>
                      <a:pt x="13" y="162"/>
                      <a:pt x="13" y="162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28" y="161"/>
                      <a:pt x="28" y="161"/>
                      <a:pt x="28" y="161"/>
                    </a:cubicBezTo>
                    <a:cubicBezTo>
                      <a:pt x="29" y="160"/>
                      <a:pt x="30" y="159"/>
                      <a:pt x="30" y="157"/>
                    </a:cubicBezTo>
                    <a:cubicBezTo>
                      <a:pt x="30" y="156"/>
                      <a:pt x="29" y="155"/>
                      <a:pt x="28" y="154"/>
                    </a:cubicBezTo>
                    <a:cubicBezTo>
                      <a:pt x="28" y="154"/>
                      <a:pt x="28" y="154"/>
                      <a:pt x="28" y="154"/>
                    </a:cubicBezTo>
                    <a:cubicBezTo>
                      <a:pt x="33" y="150"/>
                      <a:pt x="33" y="150"/>
                      <a:pt x="33" y="150"/>
                    </a:cubicBezTo>
                    <a:cubicBezTo>
                      <a:pt x="34" y="149"/>
                      <a:pt x="34" y="148"/>
                      <a:pt x="34" y="146"/>
                    </a:cubicBezTo>
                    <a:cubicBezTo>
                      <a:pt x="34" y="145"/>
                      <a:pt x="33" y="144"/>
                      <a:pt x="32" y="143"/>
                    </a:cubicBezTo>
                    <a:cubicBezTo>
                      <a:pt x="31" y="142"/>
                      <a:pt x="31" y="142"/>
                      <a:pt x="31" y="142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29" y="146"/>
                      <a:pt x="29" y="146"/>
                      <a:pt x="29" y="146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8"/>
                      <a:pt x="32" y="148"/>
                      <a:pt x="32" y="148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9"/>
                      <a:pt x="32" y="149"/>
                      <a:pt x="32" y="149"/>
                    </a:cubicBezTo>
                    <a:cubicBezTo>
                      <a:pt x="32" y="148"/>
                      <a:pt x="33" y="148"/>
                      <a:pt x="34" y="147"/>
                    </a:cubicBezTo>
                    <a:cubicBezTo>
                      <a:pt x="36" y="145"/>
                      <a:pt x="38" y="144"/>
                      <a:pt x="40" y="142"/>
                    </a:cubicBezTo>
                    <a:cubicBezTo>
                      <a:pt x="41" y="142"/>
                      <a:pt x="41" y="141"/>
                      <a:pt x="42" y="141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43" y="139"/>
                      <a:pt x="44" y="139"/>
                      <a:pt x="44" y="139"/>
                    </a:cubicBezTo>
                    <a:cubicBezTo>
                      <a:pt x="45" y="137"/>
                      <a:pt x="45" y="134"/>
                      <a:pt x="43" y="133"/>
                    </a:cubicBezTo>
                    <a:cubicBezTo>
                      <a:pt x="36" y="129"/>
                      <a:pt x="36" y="129"/>
                      <a:pt x="36" y="129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8" y="135"/>
                      <a:pt x="38" y="135"/>
                      <a:pt x="38" y="135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7" y="136"/>
                      <a:pt x="37" y="135"/>
                      <a:pt x="38" y="135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5"/>
                      <a:pt x="36" y="135"/>
                      <a:pt x="36" y="135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5"/>
                      <a:pt x="36" y="135"/>
                      <a:pt x="36" y="135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6"/>
                      <a:pt x="38" y="136"/>
                      <a:pt x="39" y="135"/>
                    </a:cubicBezTo>
                    <a:cubicBezTo>
                      <a:pt x="41" y="134"/>
                      <a:pt x="43" y="133"/>
                      <a:pt x="45" y="133"/>
                    </a:cubicBezTo>
                    <a:cubicBezTo>
                      <a:pt x="46" y="132"/>
                      <a:pt x="47" y="132"/>
                      <a:pt x="48" y="132"/>
                    </a:cubicBezTo>
                    <a:cubicBezTo>
                      <a:pt x="48" y="131"/>
                      <a:pt x="48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0" y="131"/>
                      <a:pt x="50" y="131"/>
                      <a:pt x="50" y="131"/>
                    </a:cubicBezTo>
                    <a:cubicBezTo>
                      <a:pt x="50" y="130"/>
                      <a:pt x="50" y="130"/>
                      <a:pt x="51" y="129"/>
                    </a:cubicBezTo>
                    <a:cubicBezTo>
                      <a:pt x="51" y="129"/>
                      <a:pt x="51" y="127"/>
                      <a:pt x="51" y="126"/>
                    </a:cubicBezTo>
                    <a:cubicBezTo>
                      <a:pt x="51" y="125"/>
                      <a:pt x="50" y="124"/>
                      <a:pt x="49" y="124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8" y="113"/>
                      <a:pt x="57" y="111"/>
                      <a:pt x="56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7" y="114"/>
                      <a:pt x="57" y="114"/>
                      <a:pt x="57" y="114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7" y="112"/>
                      <a:pt x="57" y="111"/>
                      <a:pt x="57" y="109"/>
                    </a:cubicBezTo>
                    <a:cubicBezTo>
                      <a:pt x="57" y="107"/>
                      <a:pt x="57" y="104"/>
                      <a:pt x="56" y="102"/>
                    </a:cubicBezTo>
                    <a:cubicBezTo>
                      <a:pt x="56" y="101"/>
                      <a:pt x="56" y="100"/>
                      <a:pt x="56" y="99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6" y="97"/>
                      <a:pt x="55" y="96"/>
                      <a:pt x="54" y="95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4"/>
                      <a:pt x="45" y="73"/>
                      <a:pt x="44" y="73"/>
                    </a:cubicBezTo>
                    <a:cubicBezTo>
                      <a:pt x="40" y="70"/>
                      <a:pt x="40" y="70"/>
                      <a:pt x="40" y="70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2" y="75"/>
                      <a:pt x="42" y="74"/>
                      <a:pt x="42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2" y="71"/>
                      <a:pt x="41" y="66"/>
                      <a:pt x="40" y="61"/>
                    </a:cubicBezTo>
                    <a:cubicBezTo>
                      <a:pt x="39" y="59"/>
                      <a:pt x="39" y="56"/>
                      <a:pt x="39" y="55"/>
                    </a:cubicBezTo>
                    <a:cubicBezTo>
                      <a:pt x="39" y="54"/>
                      <a:pt x="38" y="53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3"/>
                      <a:pt x="38" y="52"/>
                      <a:pt x="38" y="52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8" y="53"/>
                      <a:pt x="38" y="52"/>
                      <a:pt x="38" y="51"/>
                    </a:cubicBezTo>
                    <a:cubicBezTo>
                      <a:pt x="38" y="49"/>
                      <a:pt x="37" y="49"/>
                      <a:pt x="36" y="48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4"/>
                      <a:pt x="24" y="23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0" y="7"/>
                      <a:pt x="19" y="6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6" y="0"/>
                      <a:pt x="5" y="2"/>
                    </a:cubicBezTo>
                    <a:cubicBezTo>
                      <a:pt x="4" y="4"/>
                      <a:pt x="5" y="7"/>
                      <a:pt x="7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8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2" y="48"/>
                      <a:pt x="22" y="49"/>
                      <a:pt x="23" y="49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50"/>
                      <a:pt x="30" y="51"/>
                      <a:pt x="30" y="5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3"/>
                    </a:cubicBezTo>
                    <a:cubicBezTo>
                      <a:pt x="30" y="54"/>
                      <a:pt x="31" y="55"/>
                      <a:pt x="31" y="58"/>
                    </a:cubicBezTo>
                    <a:cubicBezTo>
                      <a:pt x="32" y="61"/>
                      <a:pt x="33" y="65"/>
                      <a:pt x="33" y="68"/>
                    </a:cubicBezTo>
                    <a:cubicBezTo>
                      <a:pt x="33" y="70"/>
                      <a:pt x="34" y="71"/>
                      <a:pt x="34" y="72"/>
                    </a:cubicBezTo>
                    <a:cubicBezTo>
                      <a:pt x="34" y="73"/>
                      <a:pt x="34" y="73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4" y="73"/>
                      <a:pt x="34" y="76"/>
                      <a:pt x="36" y="77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8"/>
                      <a:pt x="45" y="99"/>
                      <a:pt x="46" y="99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52" y="98"/>
                      <a:pt x="52" y="98"/>
                      <a:pt x="52" y="98"/>
                    </a:cubicBezTo>
                    <a:cubicBezTo>
                      <a:pt x="48" y="98"/>
                      <a:pt x="48" y="98"/>
                      <a:pt x="48" y="98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100"/>
                      <a:pt x="48" y="103"/>
                      <a:pt x="49" y="106"/>
                    </a:cubicBezTo>
                    <a:cubicBezTo>
                      <a:pt x="49" y="107"/>
                      <a:pt x="49" y="109"/>
                      <a:pt x="49" y="110"/>
                    </a:cubicBezTo>
                    <a:cubicBezTo>
                      <a:pt x="49" y="111"/>
                      <a:pt x="49" y="112"/>
                      <a:pt x="49" y="113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3"/>
                      <a:pt x="49" y="113"/>
                      <a:pt x="49" y="113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50" y="111"/>
                      <a:pt x="50" y="112"/>
                      <a:pt x="49" y="112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49" y="112"/>
                      <a:pt x="49" y="113"/>
                      <a:pt x="49" y="114"/>
                    </a:cubicBezTo>
                    <a:cubicBezTo>
                      <a:pt x="50" y="115"/>
                      <a:pt x="50" y="116"/>
                      <a:pt x="51" y="116"/>
                    </a:cubicBezTo>
                    <a:cubicBezTo>
                      <a:pt x="51" y="116"/>
                      <a:pt x="51" y="116"/>
                      <a:pt x="51" y="116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2" y="126"/>
                      <a:pt x="42" y="129"/>
                      <a:pt x="44" y="130"/>
                    </a:cubicBezTo>
                    <a:cubicBezTo>
                      <a:pt x="45" y="131"/>
                      <a:pt x="45" y="131"/>
                      <a:pt x="45" y="131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4" y="125"/>
                      <a:pt x="44" y="125"/>
                      <a:pt x="44" y="125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4" y="125"/>
                      <a:pt x="44" y="125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5" y="124"/>
                      <a:pt x="45" y="124"/>
                      <a:pt x="44" y="124"/>
                    </a:cubicBezTo>
                    <a:cubicBezTo>
                      <a:pt x="43" y="125"/>
                      <a:pt x="40" y="126"/>
                      <a:pt x="38" y="127"/>
                    </a:cubicBezTo>
                    <a:cubicBezTo>
                      <a:pt x="36" y="128"/>
                      <a:pt x="35" y="128"/>
                      <a:pt x="34" y="128"/>
                    </a:cubicBezTo>
                    <a:cubicBezTo>
                      <a:pt x="34" y="129"/>
                      <a:pt x="33" y="129"/>
                      <a:pt x="33" y="129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1" y="130"/>
                      <a:pt x="31" y="130"/>
                      <a:pt x="31" y="131"/>
                    </a:cubicBezTo>
                    <a:cubicBezTo>
                      <a:pt x="30" y="132"/>
                      <a:pt x="30" y="133"/>
                      <a:pt x="30" y="134"/>
                    </a:cubicBezTo>
                    <a:cubicBezTo>
                      <a:pt x="31" y="135"/>
                      <a:pt x="31" y="136"/>
                      <a:pt x="32" y="136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41" y="137"/>
                      <a:pt x="41" y="137"/>
                      <a:pt x="41" y="137"/>
                    </a:cubicBezTo>
                    <a:cubicBezTo>
                      <a:pt x="37" y="135"/>
                      <a:pt x="37" y="135"/>
                      <a:pt x="37" y="135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8" y="134"/>
                      <a:pt x="37" y="134"/>
                      <a:pt x="37" y="135"/>
                    </a:cubicBezTo>
                    <a:cubicBezTo>
                      <a:pt x="40" y="137"/>
                      <a:pt x="40" y="137"/>
                      <a:pt x="40" y="137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8" y="134"/>
                      <a:pt x="38" y="134"/>
                      <a:pt x="38" y="134"/>
                    </a:cubicBezTo>
                    <a:cubicBezTo>
                      <a:pt x="37" y="134"/>
                      <a:pt x="37" y="135"/>
                      <a:pt x="35" y="136"/>
                    </a:cubicBezTo>
                    <a:cubicBezTo>
                      <a:pt x="34" y="137"/>
                      <a:pt x="32" y="139"/>
                      <a:pt x="30" y="140"/>
                    </a:cubicBezTo>
                    <a:cubicBezTo>
                      <a:pt x="29" y="141"/>
                      <a:pt x="28" y="141"/>
                      <a:pt x="27" y="142"/>
                    </a:cubicBezTo>
                    <a:cubicBezTo>
                      <a:pt x="27" y="142"/>
                      <a:pt x="27" y="142"/>
                      <a:pt x="27" y="142"/>
                    </a:cubicBezTo>
                    <a:cubicBezTo>
                      <a:pt x="26" y="143"/>
                      <a:pt x="26" y="143"/>
                      <a:pt x="26" y="143"/>
                    </a:cubicBezTo>
                    <a:cubicBezTo>
                      <a:pt x="26" y="143"/>
                      <a:pt x="26" y="143"/>
                      <a:pt x="26" y="143"/>
                    </a:cubicBezTo>
                    <a:cubicBezTo>
                      <a:pt x="26" y="143"/>
                      <a:pt x="26" y="143"/>
                      <a:pt x="25" y="144"/>
                    </a:cubicBezTo>
                    <a:cubicBezTo>
                      <a:pt x="25" y="145"/>
                      <a:pt x="25" y="146"/>
                      <a:pt x="25" y="147"/>
                    </a:cubicBezTo>
                    <a:cubicBezTo>
                      <a:pt x="25" y="148"/>
                      <a:pt x="26" y="149"/>
                      <a:pt x="27" y="149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28" y="143"/>
                      <a:pt x="28" y="143"/>
                      <a:pt x="28" y="143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17" y="152"/>
                      <a:pt x="17" y="153"/>
                      <a:pt x="17" y="154"/>
                    </a:cubicBezTo>
                    <a:cubicBezTo>
                      <a:pt x="17" y="156"/>
                      <a:pt x="17" y="157"/>
                      <a:pt x="18" y="157"/>
                    </a:cubicBezTo>
                    <a:cubicBezTo>
                      <a:pt x="24" y="161"/>
                      <a:pt x="24" y="161"/>
                      <a:pt x="24" y="161"/>
                    </a:cubicBezTo>
                    <a:cubicBezTo>
                      <a:pt x="26" y="157"/>
                      <a:pt x="26" y="157"/>
                      <a:pt x="26" y="157"/>
                    </a:cubicBezTo>
                    <a:cubicBezTo>
                      <a:pt x="24" y="154"/>
                      <a:pt x="24" y="154"/>
                      <a:pt x="24" y="154"/>
                    </a:cubicBezTo>
                    <a:cubicBezTo>
                      <a:pt x="9" y="162"/>
                      <a:pt x="9" y="162"/>
                      <a:pt x="9" y="162"/>
                    </a:cubicBezTo>
                    <a:cubicBezTo>
                      <a:pt x="8" y="163"/>
                      <a:pt x="7" y="164"/>
                      <a:pt x="7" y="166"/>
                    </a:cubicBezTo>
                    <a:cubicBezTo>
                      <a:pt x="7" y="167"/>
                      <a:pt x="8" y="168"/>
                      <a:pt x="9" y="169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12" y="166"/>
                      <a:pt x="12" y="166"/>
                      <a:pt x="12" y="166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4"/>
                      <a:pt x="8" y="164"/>
                    </a:cubicBezTo>
                    <a:cubicBezTo>
                      <a:pt x="8" y="164"/>
                      <a:pt x="8" y="165"/>
                      <a:pt x="8" y="165"/>
                    </a:cubicBezTo>
                    <a:cubicBezTo>
                      <a:pt x="7" y="166"/>
                      <a:pt x="5" y="169"/>
                      <a:pt x="4" y="172"/>
                    </a:cubicBezTo>
                    <a:cubicBezTo>
                      <a:pt x="3" y="174"/>
                      <a:pt x="2" y="175"/>
                      <a:pt x="1" y="176"/>
                    </a:cubicBezTo>
                    <a:cubicBezTo>
                      <a:pt x="1" y="177"/>
                      <a:pt x="1" y="177"/>
                      <a:pt x="1" y="177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3" y="179"/>
                      <a:pt x="3" y="179"/>
                      <a:pt x="3" y="179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0" y="179"/>
                      <a:pt x="0" y="180"/>
                      <a:pt x="0" y="181"/>
                    </a:cubicBezTo>
                    <a:cubicBezTo>
                      <a:pt x="0" y="182"/>
                      <a:pt x="1" y="183"/>
                      <a:pt x="2" y="183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23" y="214"/>
                      <a:pt x="23" y="214"/>
                      <a:pt x="23" y="214"/>
                    </a:cubicBezTo>
                    <a:cubicBezTo>
                      <a:pt x="24" y="215"/>
                      <a:pt x="24" y="215"/>
                      <a:pt x="25" y="215"/>
                    </a:cubicBezTo>
                    <a:cubicBezTo>
                      <a:pt x="31" y="219"/>
                      <a:pt x="31" y="219"/>
                      <a:pt x="31" y="219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0" y="214"/>
                      <a:pt x="30" y="214"/>
                      <a:pt x="30" y="214"/>
                    </a:cubicBezTo>
                    <a:cubicBezTo>
                      <a:pt x="29" y="215"/>
                      <a:pt x="29" y="216"/>
                      <a:pt x="29" y="216"/>
                    </a:cubicBezTo>
                    <a:cubicBezTo>
                      <a:pt x="29" y="217"/>
                      <a:pt x="29" y="217"/>
                      <a:pt x="29" y="217"/>
                    </a:cubicBezTo>
                    <a:cubicBezTo>
                      <a:pt x="30" y="218"/>
                      <a:pt x="30" y="218"/>
                      <a:pt x="30" y="219"/>
                    </a:cubicBezTo>
                    <a:cubicBezTo>
                      <a:pt x="31" y="220"/>
                      <a:pt x="32" y="223"/>
                      <a:pt x="34" y="225"/>
                    </a:cubicBezTo>
                    <a:cubicBezTo>
                      <a:pt x="38" y="234"/>
                      <a:pt x="46" y="246"/>
                      <a:pt x="46" y="246"/>
                    </a:cubicBezTo>
                    <a:cubicBezTo>
                      <a:pt x="46" y="246"/>
                      <a:pt x="46" y="247"/>
                      <a:pt x="47" y="247"/>
                    </a:cubicBezTo>
                    <a:cubicBezTo>
                      <a:pt x="53" y="251"/>
                      <a:pt x="53" y="251"/>
                      <a:pt x="53" y="251"/>
                    </a:cubicBezTo>
                    <a:cubicBezTo>
                      <a:pt x="82" y="288"/>
                      <a:pt x="82" y="288"/>
                      <a:pt x="82" y="288"/>
                    </a:cubicBezTo>
                    <a:cubicBezTo>
                      <a:pt x="82" y="289"/>
                      <a:pt x="82" y="289"/>
                      <a:pt x="83" y="289"/>
                    </a:cubicBezTo>
                    <a:cubicBezTo>
                      <a:pt x="87" y="292"/>
                      <a:pt x="87" y="292"/>
                      <a:pt x="87" y="292"/>
                    </a:cubicBezTo>
                    <a:cubicBezTo>
                      <a:pt x="89" y="293"/>
                      <a:pt x="92" y="293"/>
                      <a:pt x="93" y="291"/>
                    </a:cubicBezTo>
                    <a:cubicBezTo>
                      <a:pt x="94" y="289"/>
                      <a:pt x="93" y="287"/>
                      <a:pt x="92" y="28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58"/>
              <p:cNvSpPr/>
              <p:nvPr/>
            </p:nvSpPr>
            <p:spPr bwMode="auto">
              <a:xfrm>
                <a:off x="2640" y="2789"/>
                <a:ext cx="112" cy="27"/>
              </a:xfrm>
              <a:custGeom>
                <a:avLst/>
                <a:gdLst>
                  <a:gd name="T0" fmla="*/ 17 w 82"/>
                  <a:gd name="T1" fmla="*/ 8 h 20"/>
                  <a:gd name="T2" fmla="*/ 7 w 82"/>
                  <a:gd name="T3" fmla="*/ 1 h 20"/>
                  <a:gd name="T4" fmla="*/ 5 w 82"/>
                  <a:gd name="T5" fmla="*/ 4 h 20"/>
                  <a:gd name="T6" fmla="*/ 4 w 82"/>
                  <a:gd name="T7" fmla="*/ 8 h 20"/>
                  <a:gd name="T8" fmla="*/ 51 w 82"/>
                  <a:gd name="T9" fmla="*/ 19 h 20"/>
                  <a:gd name="T10" fmla="*/ 56 w 82"/>
                  <a:gd name="T11" fmla="*/ 17 h 20"/>
                  <a:gd name="T12" fmla="*/ 54 w 82"/>
                  <a:gd name="T13" fmla="*/ 12 h 20"/>
                  <a:gd name="T14" fmla="*/ 52 w 82"/>
                  <a:gd name="T15" fmla="*/ 11 h 20"/>
                  <a:gd name="T16" fmla="*/ 50 w 82"/>
                  <a:gd name="T17" fmla="*/ 14 h 20"/>
                  <a:gd name="T18" fmla="*/ 53 w 82"/>
                  <a:gd name="T19" fmla="*/ 16 h 20"/>
                  <a:gd name="T20" fmla="*/ 50 w 82"/>
                  <a:gd name="T21" fmla="*/ 14 h 20"/>
                  <a:gd name="T22" fmla="*/ 52 w 82"/>
                  <a:gd name="T23" fmla="*/ 18 h 20"/>
                  <a:gd name="T24" fmla="*/ 53 w 82"/>
                  <a:gd name="T25" fmla="*/ 16 h 20"/>
                  <a:gd name="T26" fmla="*/ 50 w 82"/>
                  <a:gd name="T27" fmla="*/ 14 h 20"/>
                  <a:gd name="T28" fmla="*/ 52 w 82"/>
                  <a:gd name="T29" fmla="*/ 18 h 20"/>
                  <a:gd name="T30" fmla="*/ 50 w 82"/>
                  <a:gd name="T31" fmla="*/ 15 h 20"/>
                  <a:gd name="T32" fmla="*/ 51 w 82"/>
                  <a:gd name="T33" fmla="*/ 18 h 20"/>
                  <a:gd name="T34" fmla="*/ 52 w 82"/>
                  <a:gd name="T35" fmla="*/ 18 h 20"/>
                  <a:gd name="T36" fmla="*/ 50 w 82"/>
                  <a:gd name="T37" fmla="*/ 15 h 20"/>
                  <a:gd name="T38" fmla="*/ 51 w 82"/>
                  <a:gd name="T39" fmla="*/ 18 h 20"/>
                  <a:gd name="T40" fmla="*/ 51 w 82"/>
                  <a:gd name="T41" fmla="*/ 16 h 20"/>
                  <a:gd name="T42" fmla="*/ 51 w 82"/>
                  <a:gd name="T43" fmla="*/ 18 h 20"/>
                  <a:gd name="T44" fmla="*/ 51 w 82"/>
                  <a:gd name="T45" fmla="*/ 18 h 20"/>
                  <a:gd name="T46" fmla="*/ 51 w 82"/>
                  <a:gd name="T47" fmla="*/ 16 h 20"/>
                  <a:gd name="T48" fmla="*/ 51 w 82"/>
                  <a:gd name="T49" fmla="*/ 18 h 20"/>
                  <a:gd name="T50" fmla="*/ 52 w 82"/>
                  <a:gd name="T51" fmla="*/ 18 h 20"/>
                  <a:gd name="T52" fmla="*/ 53 w 82"/>
                  <a:gd name="T53" fmla="*/ 18 h 20"/>
                  <a:gd name="T54" fmla="*/ 68 w 82"/>
                  <a:gd name="T55" fmla="*/ 18 h 20"/>
                  <a:gd name="T56" fmla="*/ 78 w 82"/>
                  <a:gd name="T57" fmla="*/ 19 h 20"/>
                  <a:gd name="T58" fmla="*/ 82 w 82"/>
                  <a:gd name="T59" fmla="*/ 16 h 20"/>
                  <a:gd name="T60" fmla="*/ 80 w 82"/>
                  <a:gd name="T61" fmla="*/ 11 h 20"/>
                  <a:gd name="T62" fmla="*/ 75 w 82"/>
                  <a:gd name="T63" fmla="*/ 8 h 20"/>
                  <a:gd name="T64" fmla="*/ 70 w 82"/>
                  <a:gd name="T65" fmla="*/ 10 h 20"/>
                  <a:gd name="T66" fmla="*/ 71 w 82"/>
                  <a:gd name="T67" fmla="*/ 15 h 20"/>
                  <a:gd name="T68" fmla="*/ 76 w 82"/>
                  <a:gd name="T69" fmla="*/ 18 h 20"/>
                  <a:gd name="T70" fmla="*/ 78 w 82"/>
                  <a:gd name="T71" fmla="*/ 15 h 20"/>
                  <a:gd name="T72" fmla="*/ 78 w 82"/>
                  <a:gd name="T73" fmla="*/ 11 h 20"/>
                  <a:gd name="T74" fmla="*/ 53 w 82"/>
                  <a:gd name="T75" fmla="*/ 10 h 20"/>
                  <a:gd name="T76" fmla="*/ 51 w 82"/>
                  <a:gd name="T77" fmla="*/ 10 h 20"/>
                  <a:gd name="T78" fmla="*/ 50 w 82"/>
                  <a:gd name="T79" fmla="*/ 10 h 20"/>
                  <a:gd name="T80" fmla="*/ 49 w 82"/>
                  <a:gd name="T81" fmla="*/ 10 h 20"/>
                  <a:gd name="T82" fmla="*/ 48 w 82"/>
                  <a:gd name="T83" fmla="*/ 11 h 20"/>
                  <a:gd name="T84" fmla="*/ 47 w 82"/>
                  <a:gd name="T85" fmla="*/ 12 h 20"/>
                  <a:gd name="T86" fmla="*/ 48 w 82"/>
                  <a:gd name="T87" fmla="*/ 18 h 20"/>
                  <a:gd name="T88" fmla="*/ 50 w 82"/>
                  <a:gd name="T89" fmla="*/ 19 h 20"/>
                  <a:gd name="T90" fmla="*/ 52 w 82"/>
                  <a:gd name="T91" fmla="*/ 16 h 20"/>
                  <a:gd name="T92" fmla="*/ 53 w 82"/>
                  <a:gd name="T93" fmla="*/ 12 h 20"/>
                  <a:gd name="T94" fmla="*/ 6 w 82"/>
                  <a:gd name="T95" fmla="*/ 0 h 20"/>
                  <a:gd name="T96" fmla="*/ 1 w 82"/>
                  <a:gd name="T97" fmla="*/ 3 h 20"/>
                  <a:gd name="T98" fmla="*/ 3 w 82"/>
                  <a:gd name="T99" fmla="*/ 8 h 20"/>
                  <a:gd name="T100" fmla="*/ 13 w 82"/>
                  <a:gd name="T101" fmla="*/ 14 h 20"/>
                  <a:gd name="T102" fmla="*/ 19 w 82"/>
                  <a:gd name="T103" fmla="*/ 13 h 20"/>
                  <a:gd name="T104" fmla="*/ 17 w 82"/>
                  <a:gd name="T105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2" h="20">
                    <a:moveTo>
                      <a:pt x="17" y="8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3" y="20"/>
                      <a:pt x="55" y="19"/>
                      <a:pt x="56" y="17"/>
                    </a:cubicBezTo>
                    <a:cubicBezTo>
                      <a:pt x="57" y="15"/>
                      <a:pt x="56" y="13"/>
                      <a:pt x="54" y="12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7"/>
                      <a:pt x="53" y="17"/>
                      <a:pt x="53" y="16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2" y="18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7" y="18"/>
                      <a:pt x="63" y="18"/>
                      <a:pt x="68" y="18"/>
                    </a:cubicBezTo>
                    <a:cubicBezTo>
                      <a:pt x="74" y="19"/>
                      <a:pt x="78" y="19"/>
                      <a:pt x="78" y="19"/>
                    </a:cubicBezTo>
                    <a:cubicBezTo>
                      <a:pt x="80" y="19"/>
                      <a:pt x="81" y="18"/>
                      <a:pt x="82" y="16"/>
                    </a:cubicBezTo>
                    <a:cubicBezTo>
                      <a:pt x="82" y="14"/>
                      <a:pt x="82" y="12"/>
                      <a:pt x="80" y="11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4" y="7"/>
                      <a:pt x="71" y="8"/>
                      <a:pt x="70" y="10"/>
                    </a:cubicBezTo>
                    <a:cubicBezTo>
                      <a:pt x="69" y="12"/>
                      <a:pt x="69" y="14"/>
                      <a:pt x="71" y="15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11"/>
                      <a:pt x="61" y="10"/>
                      <a:pt x="53" y="10"/>
                    </a:cubicBezTo>
                    <a:cubicBezTo>
                      <a:pt x="52" y="10"/>
                      <a:pt x="52" y="10"/>
                      <a:pt x="51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7" y="11"/>
                      <a:pt x="47" y="12"/>
                    </a:cubicBezTo>
                    <a:cubicBezTo>
                      <a:pt x="45" y="14"/>
                      <a:pt x="46" y="16"/>
                      <a:pt x="48" y="18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5"/>
                      <a:pt x="18" y="15"/>
                      <a:pt x="19" y="13"/>
                    </a:cubicBezTo>
                    <a:cubicBezTo>
                      <a:pt x="20" y="11"/>
                      <a:pt x="19" y="9"/>
                      <a:pt x="17" y="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59"/>
              <p:cNvSpPr/>
              <p:nvPr/>
            </p:nvSpPr>
            <p:spPr bwMode="auto">
              <a:xfrm>
                <a:off x="2618" y="1808"/>
                <a:ext cx="436" cy="989"/>
              </a:xfrm>
              <a:custGeom>
                <a:avLst/>
                <a:gdLst>
                  <a:gd name="T0" fmla="*/ 20 w 320"/>
                  <a:gd name="T1" fmla="*/ 656 h 727"/>
                  <a:gd name="T2" fmla="*/ 17 w 320"/>
                  <a:gd name="T3" fmla="*/ 638 h 727"/>
                  <a:gd name="T4" fmla="*/ 12 w 320"/>
                  <a:gd name="T5" fmla="*/ 599 h 727"/>
                  <a:gd name="T6" fmla="*/ 26 w 320"/>
                  <a:gd name="T7" fmla="*/ 577 h 727"/>
                  <a:gd name="T8" fmla="*/ 60 w 320"/>
                  <a:gd name="T9" fmla="*/ 561 h 727"/>
                  <a:gd name="T10" fmla="*/ 82 w 320"/>
                  <a:gd name="T11" fmla="*/ 552 h 727"/>
                  <a:gd name="T12" fmla="*/ 91 w 320"/>
                  <a:gd name="T13" fmla="*/ 505 h 727"/>
                  <a:gd name="T14" fmla="*/ 100 w 320"/>
                  <a:gd name="T15" fmla="*/ 458 h 727"/>
                  <a:gd name="T16" fmla="*/ 29 w 320"/>
                  <a:gd name="T17" fmla="*/ 379 h 727"/>
                  <a:gd name="T18" fmla="*/ 48 w 320"/>
                  <a:gd name="T19" fmla="*/ 336 h 727"/>
                  <a:gd name="T20" fmla="*/ 64 w 320"/>
                  <a:gd name="T21" fmla="*/ 300 h 727"/>
                  <a:gd name="T22" fmla="*/ 83 w 320"/>
                  <a:gd name="T23" fmla="*/ 269 h 727"/>
                  <a:gd name="T24" fmla="*/ 116 w 320"/>
                  <a:gd name="T25" fmla="*/ 261 h 727"/>
                  <a:gd name="T26" fmla="*/ 154 w 320"/>
                  <a:gd name="T27" fmla="*/ 255 h 727"/>
                  <a:gd name="T28" fmla="*/ 172 w 320"/>
                  <a:gd name="T29" fmla="*/ 257 h 727"/>
                  <a:gd name="T30" fmla="*/ 185 w 320"/>
                  <a:gd name="T31" fmla="*/ 251 h 727"/>
                  <a:gd name="T32" fmla="*/ 185 w 320"/>
                  <a:gd name="T33" fmla="*/ 250 h 727"/>
                  <a:gd name="T34" fmla="*/ 188 w 320"/>
                  <a:gd name="T35" fmla="*/ 234 h 727"/>
                  <a:gd name="T36" fmla="*/ 208 w 320"/>
                  <a:gd name="T37" fmla="*/ 214 h 727"/>
                  <a:gd name="T38" fmla="*/ 233 w 320"/>
                  <a:gd name="T39" fmla="*/ 188 h 727"/>
                  <a:gd name="T40" fmla="*/ 218 w 320"/>
                  <a:gd name="T41" fmla="*/ 122 h 727"/>
                  <a:gd name="T42" fmla="*/ 217 w 320"/>
                  <a:gd name="T43" fmla="*/ 81 h 727"/>
                  <a:gd name="T44" fmla="*/ 255 w 320"/>
                  <a:gd name="T45" fmla="*/ 58 h 727"/>
                  <a:gd name="T46" fmla="*/ 248 w 320"/>
                  <a:gd name="T47" fmla="*/ 59 h 727"/>
                  <a:gd name="T48" fmla="*/ 276 w 320"/>
                  <a:gd name="T49" fmla="*/ 39 h 727"/>
                  <a:gd name="T50" fmla="*/ 289 w 320"/>
                  <a:gd name="T51" fmla="*/ 27 h 727"/>
                  <a:gd name="T52" fmla="*/ 306 w 320"/>
                  <a:gd name="T53" fmla="*/ 17 h 727"/>
                  <a:gd name="T54" fmla="*/ 304 w 320"/>
                  <a:gd name="T55" fmla="*/ 17 h 727"/>
                  <a:gd name="T56" fmla="*/ 320 w 320"/>
                  <a:gd name="T57" fmla="*/ 5 h 727"/>
                  <a:gd name="T58" fmla="*/ 314 w 320"/>
                  <a:gd name="T59" fmla="*/ 3 h 727"/>
                  <a:gd name="T60" fmla="*/ 299 w 320"/>
                  <a:gd name="T61" fmla="*/ 11 h 727"/>
                  <a:gd name="T62" fmla="*/ 300 w 320"/>
                  <a:gd name="T63" fmla="*/ 12 h 727"/>
                  <a:gd name="T64" fmla="*/ 283 w 320"/>
                  <a:gd name="T65" fmla="*/ 21 h 727"/>
                  <a:gd name="T66" fmla="*/ 258 w 320"/>
                  <a:gd name="T67" fmla="*/ 45 h 727"/>
                  <a:gd name="T68" fmla="*/ 251 w 320"/>
                  <a:gd name="T69" fmla="*/ 59 h 727"/>
                  <a:gd name="T70" fmla="*/ 238 w 320"/>
                  <a:gd name="T71" fmla="*/ 62 h 727"/>
                  <a:gd name="T72" fmla="*/ 200 w 320"/>
                  <a:gd name="T73" fmla="*/ 86 h 727"/>
                  <a:gd name="T74" fmla="*/ 236 w 320"/>
                  <a:gd name="T75" fmla="*/ 177 h 727"/>
                  <a:gd name="T76" fmla="*/ 216 w 320"/>
                  <a:gd name="T77" fmla="*/ 197 h 727"/>
                  <a:gd name="T78" fmla="*/ 202 w 320"/>
                  <a:gd name="T79" fmla="*/ 227 h 727"/>
                  <a:gd name="T80" fmla="*/ 188 w 320"/>
                  <a:gd name="T81" fmla="*/ 234 h 727"/>
                  <a:gd name="T82" fmla="*/ 179 w 320"/>
                  <a:gd name="T83" fmla="*/ 251 h 727"/>
                  <a:gd name="T84" fmla="*/ 182 w 320"/>
                  <a:gd name="T85" fmla="*/ 247 h 727"/>
                  <a:gd name="T86" fmla="*/ 169 w 320"/>
                  <a:gd name="T87" fmla="*/ 253 h 727"/>
                  <a:gd name="T88" fmla="*/ 115 w 320"/>
                  <a:gd name="T89" fmla="*/ 250 h 727"/>
                  <a:gd name="T90" fmla="*/ 119 w 320"/>
                  <a:gd name="T91" fmla="*/ 257 h 727"/>
                  <a:gd name="T92" fmla="*/ 92 w 320"/>
                  <a:gd name="T93" fmla="*/ 254 h 727"/>
                  <a:gd name="T94" fmla="*/ 65 w 320"/>
                  <a:gd name="T95" fmla="*/ 293 h 727"/>
                  <a:gd name="T96" fmla="*/ 48 w 320"/>
                  <a:gd name="T97" fmla="*/ 329 h 727"/>
                  <a:gd name="T98" fmla="*/ 33 w 320"/>
                  <a:gd name="T99" fmla="*/ 369 h 727"/>
                  <a:gd name="T100" fmla="*/ 95 w 320"/>
                  <a:gd name="T101" fmla="*/ 444 h 727"/>
                  <a:gd name="T102" fmla="*/ 94 w 320"/>
                  <a:gd name="T103" fmla="*/ 442 h 727"/>
                  <a:gd name="T104" fmla="*/ 98 w 320"/>
                  <a:gd name="T105" fmla="*/ 458 h 727"/>
                  <a:gd name="T106" fmla="*/ 91 w 320"/>
                  <a:gd name="T107" fmla="*/ 510 h 727"/>
                  <a:gd name="T108" fmla="*/ 82 w 320"/>
                  <a:gd name="T109" fmla="*/ 556 h 727"/>
                  <a:gd name="T110" fmla="*/ 57 w 320"/>
                  <a:gd name="T111" fmla="*/ 560 h 727"/>
                  <a:gd name="T112" fmla="*/ 22 w 320"/>
                  <a:gd name="T113" fmla="*/ 571 h 727"/>
                  <a:gd name="T114" fmla="*/ 21 w 320"/>
                  <a:gd name="T115" fmla="*/ 571 h 727"/>
                  <a:gd name="T116" fmla="*/ 5 w 320"/>
                  <a:gd name="T117" fmla="*/ 616 h 727"/>
                  <a:gd name="T118" fmla="*/ 14 w 320"/>
                  <a:gd name="T119" fmla="*/ 674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0" h="727">
                    <a:moveTo>
                      <a:pt x="26" y="719"/>
                    </a:moveTo>
                    <a:cubicBezTo>
                      <a:pt x="25" y="719"/>
                      <a:pt x="25" y="719"/>
                      <a:pt x="25" y="719"/>
                    </a:cubicBezTo>
                    <a:cubicBezTo>
                      <a:pt x="25" y="704"/>
                      <a:pt x="25" y="704"/>
                      <a:pt x="25" y="704"/>
                    </a:cubicBezTo>
                    <a:cubicBezTo>
                      <a:pt x="25" y="703"/>
                      <a:pt x="25" y="702"/>
                      <a:pt x="23" y="701"/>
                    </a:cubicBezTo>
                    <a:cubicBezTo>
                      <a:pt x="23" y="701"/>
                      <a:pt x="23" y="701"/>
                      <a:pt x="23" y="701"/>
                    </a:cubicBezTo>
                    <a:cubicBezTo>
                      <a:pt x="22" y="686"/>
                      <a:pt x="22" y="686"/>
                      <a:pt x="22" y="686"/>
                    </a:cubicBezTo>
                    <a:cubicBezTo>
                      <a:pt x="22" y="684"/>
                      <a:pt x="21" y="683"/>
                      <a:pt x="20" y="682"/>
                    </a:cubicBezTo>
                    <a:cubicBezTo>
                      <a:pt x="19" y="682"/>
                      <a:pt x="19" y="682"/>
                      <a:pt x="19" y="682"/>
                    </a:cubicBezTo>
                    <a:cubicBezTo>
                      <a:pt x="20" y="671"/>
                      <a:pt x="20" y="671"/>
                      <a:pt x="20" y="671"/>
                    </a:cubicBezTo>
                    <a:cubicBezTo>
                      <a:pt x="21" y="670"/>
                      <a:pt x="20" y="668"/>
                      <a:pt x="19" y="667"/>
                    </a:cubicBezTo>
                    <a:cubicBezTo>
                      <a:pt x="18" y="667"/>
                      <a:pt x="18" y="667"/>
                      <a:pt x="18" y="667"/>
                    </a:cubicBezTo>
                    <a:cubicBezTo>
                      <a:pt x="16" y="671"/>
                      <a:pt x="16" y="671"/>
                      <a:pt x="16" y="671"/>
                    </a:cubicBezTo>
                    <a:cubicBezTo>
                      <a:pt x="20" y="671"/>
                      <a:pt x="20" y="671"/>
                      <a:pt x="20" y="671"/>
                    </a:cubicBezTo>
                    <a:cubicBezTo>
                      <a:pt x="20" y="656"/>
                      <a:pt x="20" y="656"/>
                      <a:pt x="20" y="656"/>
                    </a:cubicBezTo>
                    <a:cubicBezTo>
                      <a:pt x="20" y="654"/>
                      <a:pt x="20" y="653"/>
                      <a:pt x="19" y="652"/>
                    </a:cubicBezTo>
                    <a:cubicBezTo>
                      <a:pt x="10" y="647"/>
                      <a:pt x="10" y="647"/>
                      <a:pt x="10" y="647"/>
                    </a:cubicBezTo>
                    <a:cubicBezTo>
                      <a:pt x="8" y="650"/>
                      <a:pt x="8" y="650"/>
                      <a:pt x="8" y="650"/>
                    </a:cubicBezTo>
                    <a:cubicBezTo>
                      <a:pt x="12" y="652"/>
                      <a:pt x="12" y="652"/>
                      <a:pt x="12" y="652"/>
                    </a:cubicBezTo>
                    <a:cubicBezTo>
                      <a:pt x="12" y="652"/>
                      <a:pt x="13" y="648"/>
                      <a:pt x="15" y="645"/>
                    </a:cubicBezTo>
                    <a:cubicBezTo>
                      <a:pt x="15" y="643"/>
                      <a:pt x="16" y="641"/>
                      <a:pt x="16" y="640"/>
                    </a:cubicBezTo>
                    <a:cubicBezTo>
                      <a:pt x="17" y="639"/>
                      <a:pt x="17" y="639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5" y="637"/>
                      <a:pt x="15" y="637"/>
                      <a:pt x="15" y="637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5" y="637"/>
                      <a:pt x="15" y="637"/>
                      <a:pt x="15" y="637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4" y="636"/>
                      <a:pt x="14" y="636"/>
                      <a:pt x="14" y="636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4" y="636"/>
                      <a:pt x="14" y="636"/>
                      <a:pt x="14" y="636"/>
                    </a:cubicBezTo>
                    <a:cubicBezTo>
                      <a:pt x="17" y="638"/>
                      <a:pt x="17" y="638"/>
                      <a:pt x="17" y="638"/>
                    </a:cubicBezTo>
                    <a:cubicBezTo>
                      <a:pt x="18" y="637"/>
                      <a:pt x="18" y="636"/>
                      <a:pt x="18" y="635"/>
                    </a:cubicBezTo>
                    <a:cubicBezTo>
                      <a:pt x="17" y="634"/>
                      <a:pt x="17" y="633"/>
                      <a:pt x="16" y="633"/>
                    </a:cubicBezTo>
                    <a:cubicBezTo>
                      <a:pt x="13" y="631"/>
                      <a:pt x="13" y="631"/>
                      <a:pt x="13" y="631"/>
                    </a:cubicBezTo>
                    <a:cubicBezTo>
                      <a:pt x="13" y="614"/>
                      <a:pt x="13" y="614"/>
                      <a:pt x="13" y="614"/>
                    </a:cubicBezTo>
                    <a:cubicBezTo>
                      <a:pt x="13" y="612"/>
                      <a:pt x="12" y="611"/>
                      <a:pt x="11" y="610"/>
                    </a:cubicBezTo>
                    <a:cubicBezTo>
                      <a:pt x="10" y="610"/>
                      <a:pt x="10" y="610"/>
                      <a:pt x="10" y="610"/>
                    </a:cubicBezTo>
                    <a:cubicBezTo>
                      <a:pt x="14" y="604"/>
                      <a:pt x="14" y="604"/>
                      <a:pt x="14" y="604"/>
                    </a:cubicBezTo>
                    <a:cubicBezTo>
                      <a:pt x="14" y="603"/>
                      <a:pt x="14" y="602"/>
                      <a:pt x="14" y="601"/>
                    </a:cubicBezTo>
                    <a:cubicBezTo>
                      <a:pt x="14" y="600"/>
                      <a:pt x="13" y="599"/>
                      <a:pt x="12" y="599"/>
                    </a:cubicBezTo>
                    <a:cubicBezTo>
                      <a:pt x="11" y="598"/>
                      <a:pt x="11" y="598"/>
                      <a:pt x="11" y="598"/>
                    </a:cubicBezTo>
                    <a:cubicBezTo>
                      <a:pt x="9" y="601"/>
                      <a:pt x="9" y="601"/>
                      <a:pt x="9" y="601"/>
                    </a:cubicBezTo>
                    <a:cubicBezTo>
                      <a:pt x="13" y="601"/>
                      <a:pt x="13" y="601"/>
                      <a:pt x="13" y="601"/>
                    </a:cubicBezTo>
                    <a:cubicBezTo>
                      <a:pt x="13" y="583"/>
                      <a:pt x="13" y="583"/>
                      <a:pt x="13" y="583"/>
                    </a:cubicBezTo>
                    <a:cubicBezTo>
                      <a:pt x="13" y="582"/>
                      <a:pt x="12" y="580"/>
                      <a:pt x="11" y="580"/>
                    </a:cubicBezTo>
                    <a:cubicBezTo>
                      <a:pt x="9" y="578"/>
                      <a:pt x="9" y="578"/>
                      <a:pt x="9" y="578"/>
                    </a:cubicBezTo>
                    <a:cubicBezTo>
                      <a:pt x="7" y="582"/>
                      <a:pt x="7" y="582"/>
                      <a:pt x="7" y="582"/>
                    </a:cubicBezTo>
                    <a:cubicBezTo>
                      <a:pt x="8" y="585"/>
                      <a:pt x="8" y="585"/>
                      <a:pt x="8" y="585"/>
                    </a:cubicBezTo>
                    <a:cubicBezTo>
                      <a:pt x="8" y="585"/>
                      <a:pt x="12" y="583"/>
                      <a:pt x="17" y="581"/>
                    </a:cubicBezTo>
                    <a:cubicBezTo>
                      <a:pt x="19" y="581"/>
                      <a:pt x="21" y="580"/>
                      <a:pt x="23" y="579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8"/>
                      <a:pt x="26" y="578"/>
                      <a:pt x="26" y="578"/>
                    </a:cubicBezTo>
                    <a:cubicBezTo>
                      <a:pt x="26" y="577"/>
                      <a:pt x="26" y="577"/>
                      <a:pt x="26" y="577"/>
                    </a:cubicBezTo>
                    <a:cubicBezTo>
                      <a:pt x="26" y="577"/>
                      <a:pt x="26" y="577"/>
                      <a:pt x="26" y="577"/>
                    </a:cubicBezTo>
                    <a:cubicBezTo>
                      <a:pt x="27" y="577"/>
                      <a:pt x="27" y="577"/>
                      <a:pt x="27" y="576"/>
                    </a:cubicBezTo>
                    <a:cubicBezTo>
                      <a:pt x="29" y="574"/>
                      <a:pt x="28" y="572"/>
                      <a:pt x="26" y="570"/>
                    </a:cubicBezTo>
                    <a:cubicBezTo>
                      <a:pt x="24" y="569"/>
                      <a:pt x="24" y="569"/>
                      <a:pt x="24" y="569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3" y="577"/>
                      <a:pt x="23" y="577"/>
                      <a:pt x="23" y="577"/>
                    </a:cubicBezTo>
                    <a:cubicBezTo>
                      <a:pt x="41" y="574"/>
                      <a:pt x="41" y="574"/>
                      <a:pt x="41" y="574"/>
                    </a:cubicBezTo>
                    <a:cubicBezTo>
                      <a:pt x="43" y="574"/>
                      <a:pt x="44" y="573"/>
                      <a:pt x="45" y="571"/>
                    </a:cubicBezTo>
                    <a:cubicBezTo>
                      <a:pt x="45" y="569"/>
                      <a:pt x="44" y="568"/>
                      <a:pt x="43" y="567"/>
                    </a:cubicBezTo>
                    <a:cubicBezTo>
                      <a:pt x="41" y="565"/>
                      <a:pt x="41" y="565"/>
                      <a:pt x="41" y="565"/>
                    </a:cubicBezTo>
                    <a:cubicBezTo>
                      <a:pt x="39" y="569"/>
                      <a:pt x="39" y="569"/>
                      <a:pt x="39" y="569"/>
                    </a:cubicBezTo>
                    <a:cubicBezTo>
                      <a:pt x="40" y="573"/>
                      <a:pt x="40" y="573"/>
                      <a:pt x="40" y="573"/>
                    </a:cubicBezTo>
                    <a:cubicBezTo>
                      <a:pt x="59" y="568"/>
                      <a:pt x="59" y="568"/>
                      <a:pt x="59" y="568"/>
                    </a:cubicBezTo>
                    <a:cubicBezTo>
                      <a:pt x="61" y="567"/>
                      <a:pt x="62" y="566"/>
                      <a:pt x="62" y="565"/>
                    </a:cubicBezTo>
                    <a:cubicBezTo>
                      <a:pt x="62" y="563"/>
                      <a:pt x="62" y="561"/>
                      <a:pt x="60" y="561"/>
                    </a:cubicBezTo>
                    <a:cubicBezTo>
                      <a:pt x="54" y="557"/>
                      <a:pt x="54" y="557"/>
                      <a:pt x="54" y="557"/>
                    </a:cubicBezTo>
                    <a:cubicBezTo>
                      <a:pt x="52" y="560"/>
                      <a:pt x="52" y="560"/>
                      <a:pt x="52" y="560"/>
                    </a:cubicBezTo>
                    <a:cubicBezTo>
                      <a:pt x="52" y="564"/>
                      <a:pt x="52" y="564"/>
                      <a:pt x="52" y="564"/>
                    </a:cubicBezTo>
                    <a:cubicBezTo>
                      <a:pt x="70" y="562"/>
                      <a:pt x="70" y="562"/>
                      <a:pt x="70" y="562"/>
                    </a:cubicBezTo>
                    <a:cubicBezTo>
                      <a:pt x="72" y="562"/>
                      <a:pt x="74" y="561"/>
                      <a:pt x="74" y="559"/>
                    </a:cubicBezTo>
                    <a:cubicBezTo>
                      <a:pt x="74" y="558"/>
                      <a:pt x="74" y="556"/>
                      <a:pt x="72" y="555"/>
                    </a:cubicBezTo>
                    <a:cubicBezTo>
                      <a:pt x="70" y="554"/>
                      <a:pt x="70" y="554"/>
                      <a:pt x="70" y="554"/>
                    </a:cubicBezTo>
                    <a:cubicBezTo>
                      <a:pt x="68" y="557"/>
                      <a:pt x="68" y="557"/>
                      <a:pt x="68" y="557"/>
                    </a:cubicBezTo>
                    <a:cubicBezTo>
                      <a:pt x="69" y="561"/>
                      <a:pt x="69" y="561"/>
                      <a:pt x="69" y="561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7" y="557"/>
                      <a:pt x="88" y="555"/>
                      <a:pt x="88" y="554"/>
                    </a:cubicBezTo>
                    <a:cubicBezTo>
                      <a:pt x="89" y="552"/>
                      <a:pt x="88" y="551"/>
                      <a:pt x="87" y="550"/>
                    </a:cubicBezTo>
                    <a:cubicBezTo>
                      <a:pt x="84" y="548"/>
                      <a:pt x="84" y="548"/>
                      <a:pt x="84" y="548"/>
                    </a:cubicBezTo>
                    <a:cubicBezTo>
                      <a:pt x="82" y="552"/>
                      <a:pt x="82" y="552"/>
                      <a:pt x="82" y="552"/>
                    </a:cubicBezTo>
                    <a:cubicBezTo>
                      <a:pt x="86" y="554"/>
                      <a:pt x="86" y="554"/>
                      <a:pt x="86" y="554"/>
                    </a:cubicBezTo>
                    <a:cubicBezTo>
                      <a:pt x="92" y="542"/>
                      <a:pt x="92" y="542"/>
                      <a:pt x="92" y="542"/>
                    </a:cubicBezTo>
                    <a:cubicBezTo>
                      <a:pt x="93" y="540"/>
                      <a:pt x="93" y="538"/>
                      <a:pt x="91" y="537"/>
                    </a:cubicBezTo>
                    <a:cubicBezTo>
                      <a:pt x="89" y="535"/>
                      <a:pt x="89" y="535"/>
                      <a:pt x="89" y="535"/>
                    </a:cubicBezTo>
                    <a:cubicBezTo>
                      <a:pt x="87" y="539"/>
                      <a:pt x="87" y="539"/>
                      <a:pt x="87" y="539"/>
                    </a:cubicBezTo>
                    <a:cubicBezTo>
                      <a:pt x="91" y="539"/>
                      <a:pt x="91" y="539"/>
                      <a:pt x="91" y="539"/>
                    </a:cubicBezTo>
                    <a:cubicBezTo>
                      <a:pt x="93" y="523"/>
                      <a:pt x="93" y="523"/>
                      <a:pt x="93" y="523"/>
                    </a:cubicBezTo>
                    <a:cubicBezTo>
                      <a:pt x="94" y="522"/>
                      <a:pt x="93" y="520"/>
                      <a:pt x="92" y="519"/>
                    </a:cubicBezTo>
                    <a:cubicBezTo>
                      <a:pt x="90" y="518"/>
                      <a:pt x="90" y="518"/>
                      <a:pt x="90" y="518"/>
                    </a:cubicBezTo>
                    <a:cubicBezTo>
                      <a:pt x="88" y="522"/>
                      <a:pt x="88" y="522"/>
                      <a:pt x="88" y="522"/>
                    </a:cubicBezTo>
                    <a:cubicBezTo>
                      <a:pt x="92" y="523"/>
                      <a:pt x="92" y="523"/>
                      <a:pt x="92" y="523"/>
                    </a:cubicBezTo>
                    <a:cubicBezTo>
                      <a:pt x="95" y="511"/>
                      <a:pt x="95" y="511"/>
                      <a:pt x="95" y="511"/>
                    </a:cubicBezTo>
                    <a:cubicBezTo>
                      <a:pt x="95" y="509"/>
                      <a:pt x="94" y="507"/>
                      <a:pt x="93" y="506"/>
                    </a:cubicBezTo>
                    <a:cubicBezTo>
                      <a:pt x="91" y="505"/>
                      <a:pt x="91" y="505"/>
                      <a:pt x="91" y="505"/>
                    </a:cubicBezTo>
                    <a:cubicBezTo>
                      <a:pt x="89" y="509"/>
                      <a:pt x="89" y="509"/>
                      <a:pt x="89" y="509"/>
                    </a:cubicBezTo>
                    <a:cubicBezTo>
                      <a:pt x="93" y="510"/>
                      <a:pt x="93" y="510"/>
                      <a:pt x="93" y="510"/>
                    </a:cubicBezTo>
                    <a:cubicBezTo>
                      <a:pt x="98" y="492"/>
                      <a:pt x="98" y="492"/>
                      <a:pt x="98" y="492"/>
                    </a:cubicBezTo>
                    <a:cubicBezTo>
                      <a:pt x="99" y="490"/>
                      <a:pt x="98" y="489"/>
                      <a:pt x="96" y="488"/>
                    </a:cubicBezTo>
                    <a:cubicBezTo>
                      <a:pt x="94" y="486"/>
                      <a:pt x="94" y="486"/>
                      <a:pt x="94" y="486"/>
                    </a:cubicBezTo>
                    <a:cubicBezTo>
                      <a:pt x="101" y="476"/>
                      <a:pt x="101" y="476"/>
                      <a:pt x="101" y="476"/>
                    </a:cubicBezTo>
                    <a:cubicBezTo>
                      <a:pt x="102" y="475"/>
                      <a:pt x="102" y="474"/>
                      <a:pt x="102" y="473"/>
                    </a:cubicBezTo>
                    <a:cubicBezTo>
                      <a:pt x="102" y="472"/>
                      <a:pt x="101" y="471"/>
                      <a:pt x="100" y="470"/>
                    </a:cubicBezTo>
                    <a:cubicBezTo>
                      <a:pt x="99" y="470"/>
                      <a:pt x="99" y="470"/>
                      <a:pt x="99" y="470"/>
                    </a:cubicBezTo>
                    <a:cubicBezTo>
                      <a:pt x="102" y="459"/>
                      <a:pt x="102" y="459"/>
                      <a:pt x="102" y="459"/>
                    </a:cubicBezTo>
                    <a:cubicBezTo>
                      <a:pt x="102" y="457"/>
                      <a:pt x="101" y="456"/>
                      <a:pt x="100" y="455"/>
                    </a:cubicBezTo>
                    <a:cubicBezTo>
                      <a:pt x="98" y="454"/>
                      <a:pt x="98" y="454"/>
                      <a:pt x="98" y="454"/>
                    </a:cubicBezTo>
                    <a:cubicBezTo>
                      <a:pt x="96" y="457"/>
                      <a:pt x="96" y="457"/>
                      <a:pt x="96" y="457"/>
                    </a:cubicBezTo>
                    <a:cubicBezTo>
                      <a:pt x="100" y="458"/>
                      <a:pt x="100" y="458"/>
                      <a:pt x="100" y="458"/>
                    </a:cubicBezTo>
                    <a:cubicBezTo>
                      <a:pt x="104" y="445"/>
                      <a:pt x="104" y="445"/>
                      <a:pt x="104" y="445"/>
                    </a:cubicBezTo>
                    <a:cubicBezTo>
                      <a:pt x="105" y="443"/>
                      <a:pt x="104" y="441"/>
                      <a:pt x="103" y="440"/>
                    </a:cubicBezTo>
                    <a:cubicBezTo>
                      <a:pt x="100" y="438"/>
                      <a:pt x="100" y="438"/>
                      <a:pt x="100" y="438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2" y="443"/>
                      <a:pt x="102" y="442"/>
                      <a:pt x="102" y="442"/>
                    </a:cubicBezTo>
                    <a:cubicBezTo>
                      <a:pt x="102" y="440"/>
                      <a:pt x="102" y="440"/>
                      <a:pt x="102" y="440"/>
                    </a:cubicBezTo>
                    <a:cubicBezTo>
                      <a:pt x="101" y="439"/>
                      <a:pt x="101" y="439"/>
                      <a:pt x="101" y="439"/>
                    </a:cubicBezTo>
                    <a:cubicBezTo>
                      <a:pt x="100" y="438"/>
                      <a:pt x="100" y="438"/>
                      <a:pt x="100" y="438"/>
                    </a:cubicBezTo>
                    <a:cubicBezTo>
                      <a:pt x="99" y="437"/>
                      <a:pt x="98" y="436"/>
                      <a:pt x="95" y="433"/>
                    </a:cubicBezTo>
                    <a:cubicBezTo>
                      <a:pt x="80" y="418"/>
                      <a:pt x="34" y="377"/>
                      <a:pt x="34" y="377"/>
                    </a:cubicBezTo>
                    <a:cubicBezTo>
                      <a:pt x="33" y="377"/>
                      <a:pt x="33" y="377"/>
                      <a:pt x="33" y="377"/>
                    </a:cubicBezTo>
                    <a:cubicBezTo>
                      <a:pt x="32" y="376"/>
                      <a:pt x="32" y="376"/>
                      <a:pt x="32" y="376"/>
                    </a:cubicBezTo>
                    <a:cubicBezTo>
                      <a:pt x="29" y="379"/>
                      <a:pt x="29" y="379"/>
                      <a:pt x="29" y="379"/>
                    </a:cubicBezTo>
                    <a:cubicBezTo>
                      <a:pt x="33" y="381"/>
                      <a:pt x="33" y="381"/>
                      <a:pt x="33" y="381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2" y="368"/>
                      <a:pt x="42" y="367"/>
                      <a:pt x="42" y="366"/>
                    </a:cubicBezTo>
                    <a:cubicBezTo>
                      <a:pt x="41" y="365"/>
                      <a:pt x="41" y="364"/>
                      <a:pt x="40" y="363"/>
                    </a:cubicBezTo>
                    <a:cubicBezTo>
                      <a:pt x="37" y="362"/>
                      <a:pt x="37" y="362"/>
                      <a:pt x="37" y="362"/>
                    </a:cubicBezTo>
                    <a:cubicBezTo>
                      <a:pt x="35" y="365"/>
                      <a:pt x="35" y="365"/>
                      <a:pt x="35" y="365"/>
                    </a:cubicBezTo>
                    <a:cubicBezTo>
                      <a:pt x="39" y="367"/>
                      <a:pt x="39" y="367"/>
                      <a:pt x="39" y="367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6" y="355"/>
                      <a:pt x="45" y="352"/>
                      <a:pt x="43" y="351"/>
                    </a:cubicBezTo>
                    <a:cubicBezTo>
                      <a:pt x="42" y="350"/>
                      <a:pt x="42" y="350"/>
                      <a:pt x="42" y="350"/>
                    </a:cubicBezTo>
                    <a:cubicBezTo>
                      <a:pt x="40" y="354"/>
                      <a:pt x="40" y="354"/>
                      <a:pt x="40" y="354"/>
                    </a:cubicBezTo>
                    <a:cubicBezTo>
                      <a:pt x="43" y="355"/>
                      <a:pt x="43" y="355"/>
                      <a:pt x="43" y="355"/>
                    </a:cubicBezTo>
                    <a:cubicBezTo>
                      <a:pt x="50" y="341"/>
                      <a:pt x="50" y="341"/>
                      <a:pt x="50" y="341"/>
                    </a:cubicBezTo>
                    <a:cubicBezTo>
                      <a:pt x="51" y="339"/>
                      <a:pt x="50" y="337"/>
                      <a:pt x="48" y="336"/>
                    </a:cubicBezTo>
                    <a:cubicBezTo>
                      <a:pt x="48" y="335"/>
                      <a:pt x="48" y="335"/>
                      <a:pt x="48" y="335"/>
                    </a:cubicBezTo>
                    <a:cubicBezTo>
                      <a:pt x="53" y="327"/>
                      <a:pt x="53" y="327"/>
                      <a:pt x="53" y="327"/>
                    </a:cubicBezTo>
                    <a:cubicBezTo>
                      <a:pt x="54" y="327"/>
                      <a:pt x="54" y="325"/>
                      <a:pt x="54" y="324"/>
                    </a:cubicBezTo>
                    <a:cubicBezTo>
                      <a:pt x="54" y="323"/>
                      <a:pt x="53" y="322"/>
                      <a:pt x="52" y="322"/>
                    </a:cubicBezTo>
                    <a:cubicBezTo>
                      <a:pt x="52" y="322"/>
                      <a:pt x="52" y="322"/>
                      <a:pt x="52" y="322"/>
                    </a:cubicBezTo>
                    <a:cubicBezTo>
                      <a:pt x="50" y="325"/>
                      <a:pt x="50" y="325"/>
                      <a:pt x="50" y="325"/>
                    </a:cubicBezTo>
                    <a:cubicBezTo>
                      <a:pt x="52" y="328"/>
                      <a:pt x="52" y="328"/>
                      <a:pt x="52" y="328"/>
                    </a:cubicBezTo>
                    <a:cubicBezTo>
                      <a:pt x="61" y="322"/>
                      <a:pt x="61" y="322"/>
                      <a:pt x="61" y="322"/>
                    </a:cubicBezTo>
                    <a:cubicBezTo>
                      <a:pt x="62" y="321"/>
                      <a:pt x="63" y="320"/>
                      <a:pt x="63" y="318"/>
                    </a:cubicBezTo>
                    <a:cubicBezTo>
                      <a:pt x="63" y="317"/>
                      <a:pt x="62" y="316"/>
                      <a:pt x="61" y="315"/>
                    </a:cubicBezTo>
                    <a:cubicBezTo>
                      <a:pt x="59" y="314"/>
                      <a:pt x="59" y="314"/>
                      <a:pt x="59" y="314"/>
                    </a:cubicBezTo>
                    <a:cubicBezTo>
                      <a:pt x="65" y="305"/>
                      <a:pt x="65" y="305"/>
                      <a:pt x="65" y="305"/>
                    </a:cubicBezTo>
                    <a:cubicBezTo>
                      <a:pt x="66" y="304"/>
                      <a:pt x="66" y="303"/>
                      <a:pt x="66" y="302"/>
                    </a:cubicBezTo>
                    <a:cubicBezTo>
                      <a:pt x="65" y="301"/>
                      <a:pt x="65" y="300"/>
                      <a:pt x="64" y="300"/>
                    </a:cubicBezTo>
                    <a:cubicBezTo>
                      <a:pt x="62" y="299"/>
                      <a:pt x="62" y="299"/>
                      <a:pt x="62" y="299"/>
                    </a:cubicBezTo>
                    <a:cubicBezTo>
                      <a:pt x="60" y="302"/>
                      <a:pt x="60" y="302"/>
                      <a:pt x="60" y="302"/>
                    </a:cubicBezTo>
                    <a:cubicBezTo>
                      <a:pt x="64" y="304"/>
                      <a:pt x="64" y="304"/>
                      <a:pt x="64" y="304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2" y="290"/>
                      <a:pt x="71" y="288"/>
                      <a:pt x="69" y="287"/>
                    </a:cubicBezTo>
                    <a:cubicBezTo>
                      <a:pt x="68" y="286"/>
                      <a:pt x="68" y="286"/>
                      <a:pt x="68" y="286"/>
                    </a:cubicBezTo>
                    <a:cubicBezTo>
                      <a:pt x="66" y="289"/>
                      <a:pt x="66" y="289"/>
                      <a:pt x="66" y="289"/>
                    </a:cubicBezTo>
                    <a:cubicBezTo>
                      <a:pt x="69" y="291"/>
                      <a:pt x="69" y="291"/>
                      <a:pt x="69" y="291"/>
                    </a:cubicBezTo>
                    <a:cubicBezTo>
                      <a:pt x="75" y="282"/>
                      <a:pt x="75" y="282"/>
                      <a:pt x="75" y="282"/>
                    </a:cubicBezTo>
                    <a:cubicBezTo>
                      <a:pt x="76" y="280"/>
                      <a:pt x="75" y="278"/>
                      <a:pt x="73" y="277"/>
                    </a:cubicBezTo>
                    <a:cubicBezTo>
                      <a:pt x="72" y="276"/>
                      <a:pt x="72" y="276"/>
                      <a:pt x="72" y="276"/>
                    </a:cubicBezTo>
                    <a:cubicBezTo>
                      <a:pt x="70" y="279"/>
                      <a:pt x="70" y="279"/>
                      <a:pt x="70" y="279"/>
                    </a:cubicBezTo>
                    <a:cubicBezTo>
                      <a:pt x="73" y="282"/>
                      <a:pt x="73" y="282"/>
                      <a:pt x="73" y="282"/>
                    </a:cubicBezTo>
                    <a:cubicBezTo>
                      <a:pt x="83" y="269"/>
                      <a:pt x="83" y="269"/>
                      <a:pt x="83" y="269"/>
                    </a:cubicBezTo>
                    <a:cubicBezTo>
                      <a:pt x="84" y="268"/>
                      <a:pt x="84" y="267"/>
                      <a:pt x="84" y="266"/>
                    </a:cubicBezTo>
                    <a:cubicBezTo>
                      <a:pt x="84" y="265"/>
                      <a:pt x="83" y="264"/>
                      <a:pt x="82" y="263"/>
                    </a:cubicBezTo>
                    <a:cubicBezTo>
                      <a:pt x="77" y="260"/>
                      <a:pt x="77" y="260"/>
                      <a:pt x="77" y="260"/>
                    </a:cubicBezTo>
                    <a:cubicBezTo>
                      <a:pt x="75" y="264"/>
                      <a:pt x="75" y="264"/>
                      <a:pt x="75" y="264"/>
                    </a:cubicBezTo>
                    <a:cubicBezTo>
                      <a:pt x="77" y="267"/>
                      <a:pt x="77" y="267"/>
                      <a:pt x="77" y="267"/>
                    </a:cubicBezTo>
                    <a:cubicBezTo>
                      <a:pt x="94" y="258"/>
                      <a:pt x="94" y="258"/>
                      <a:pt x="94" y="258"/>
                    </a:cubicBezTo>
                    <a:cubicBezTo>
                      <a:pt x="95" y="257"/>
                      <a:pt x="96" y="256"/>
                      <a:pt x="96" y="255"/>
                    </a:cubicBezTo>
                    <a:cubicBezTo>
                      <a:pt x="96" y="253"/>
                      <a:pt x="95" y="252"/>
                      <a:pt x="94" y="251"/>
                    </a:cubicBezTo>
                    <a:cubicBezTo>
                      <a:pt x="90" y="249"/>
                      <a:pt x="90" y="249"/>
                      <a:pt x="90" y="249"/>
                    </a:cubicBezTo>
                    <a:cubicBezTo>
                      <a:pt x="88" y="252"/>
                      <a:pt x="88" y="252"/>
                      <a:pt x="88" y="252"/>
                    </a:cubicBezTo>
                    <a:cubicBezTo>
                      <a:pt x="87" y="256"/>
                      <a:pt x="87" y="256"/>
                      <a:pt x="87" y="256"/>
                    </a:cubicBezTo>
                    <a:cubicBezTo>
                      <a:pt x="87" y="256"/>
                      <a:pt x="94" y="257"/>
                      <a:pt x="101" y="258"/>
                    </a:cubicBezTo>
                    <a:cubicBezTo>
                      <a:pt x="105" y="259"/>
                      <a:pt x="109" y="260"/>
                      <a:pt x="112" y="260"/>
                    </a:cubicBezTo>
                    <a:cubicBezTo>
                      <a:pt x="114" y="260"/>
                      <a:pt x="115" y="260"/>
                      <a:pt x="116" y="261"/>
                    </a:cubicBezTo>
                    <a:cubicBezTo>
                      <a:pt x="117" y="261"/>
                      <a:pt x="118" y="261"/>
                      <a:pt x="119" y="261"/>
                    </a:cubicBezTo>
                    <a:cubicBezTo>
                      <a:pt x="119" y="261"/>
                      <a:pt x="119" y="261"/>
                      <a:pt x="120" y="261"/>
                    </a:cubicBezTo>
                    <a:cubicBezTo>
                      <a:pt x="120" y="261"/>
                      <a:pt x="120" y="261"/>
                      <a:pt x="120" y="261"/>
                    </a:cubicBezTo>
                    <a:cubicBezTo>
                      <a:pt x="121" y="260"/>
                      <a:pt x="121" y="260"/>
                      <a:pt x="121" y="260"/>
                    </a:cubicBezTo>
                    <a:cubicBezTo>
                      <a:pt x="122" y="260"/>
                      <a:pt x="122" y="260"/>
                      <a:pt x="122" y="259"/>
                    </a:cubicBezTo>
                    <a:cubicBezTo>
                      <a:pt x="123" y="258"/>
                      <a:pt x="123" y="257"/>
                      <a:pt x="123" y="256"/>
                    </a:cubicBezTo>
                    <a:cubicBezTo>
                      <a:pt x="123" y="255"/>
                      <a:pt x="122" y="254"/>
                      <a:pt x="121" y="253"/>
                    </a:cubicBezTo>
                    <a:cubicBezTo>
                      <a:pt x="117" y="251"/>
                      <a:pt x="117" y="251"/>
                      <a:pt x="117" y="251"/>
                    </a:cubicBezTo>
                    <a:cubicBezTo>
                      <a:pt x="114" y="254"/>
                      <a:pt x="114" y="254"/>
                      <a:pt x="114" y="254"/>
                    </a:cubicBezTo>
                    <a:cubicBezTo>
                      <a:pt x="114" y="258"/>
                      <a:pt x="114" y="258"/>
                      <a:pt x="114" y="258"/>
                    </a:cubicBezTo>
                    <a:cubicBezTo>
                      <a:pt x="161" y="268"/>
                      <a:pt x="161" y="268"/>
                      <a:pt x="161" y="268"/>
                    </a:cubicBezTo>
                    <a:cubicBezTo>
                      <a:pt x="163" y="269"/>
                      <a:pt x="165" y="268"/>
                      <a:pt x="165" y="266"/>
                    </a:cubicBezTo>
                    <a:cubicBezTo>
                      <a:pt x="166" y="264"/>
                      <a:pt x="165" y="262"/>
                      <a:pt x="164" y="261"/>
                    </a:cubicBezTo>
                    <a:cubicBezTo>
                      <a:pt x="154" y="255"/>
                      <a:pt x="154" y="255"/>
                      <a:pt x="154" y="255"/>
                    </a:cubicBezTo>
                    <a:cubicBezTo>
                      <a:pt x="152" y="258"/>
                      <a:pt x="152" y="258"/>
                      <a:pt x="152" y="258"/>
                    </a:cubicBezTo>
                    <a:cubicBezTo>
                      <a:pt x="152" y="262"/>
                      <a:pt x="152" y="262"/>
                      <a:pt x="152" y="262"/>
                    </a:cubicBezTo>
                    <a:cubicBezTo>
                      <a:pt x="177" y="264"/>
                      <a:pt x="177" y="264"/>
                      <a:pt x="177" y="264"/>
                    </a:cubicBezTo>
                    <a:cubicBezTo>
                      <a:pt x="179" y="264"/>
                      <a:pt x="181" y="263"/>
                      <a:pt x="182" y="262"/>
                    </a:cubicBezTo>
                    <a:cubicBezTo>
                      <a:pt x="182" y="260"/>
                      <a:pt x="181" y="258"/>
                      <a:pt x="180" y="257"/>
                    </a:cubicBezTo>
                    <a:cubicBezTo>
                      <a:pt x="174" y="253"/>
                      <a:pt x="174" y="253"/>
                      <a:pt x="174" y="253"/>
                    </a:cubicBezTo>
                    <a:cubicBezTo>
                      <a:pt x="172" y="256"/>
                      <a:pt x="172" y="256"/>
                      <a:pt x="172" y="256"/>
                    </a:cubicBezTo>
                    <a:cubicBezTo>
                      <a:pt x="175" y="258"/>
                      <a:pt x="175" y="258"/>
                      <a:pt x="175" y="258"/>
                    </a:cubicBezTo>
                    <a:cubicBezTo>
                      <a:pt x="172" y="256"/>
                      <a:pt x="172" y="256"/>
                      <a:pt x="172" y="256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5" y="258"/>
                      <a:pt x="175" y="258"/>
                      <a:pt x="175" y="258"/>
                    </a:cubicBezTo>
                    <a:cubicBezTo>
                      <a:pt x="172" y="256"/>
                      <a:pt x="172" y="256"/>
                      <a:pt x="172" y="256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2" y="257"/>
                      <a:pt x="172" y="257"/>
                      <a:pt x="172" y="257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2" y="257"/>
                      <a:pt x="172" y="257"/>
                      <a:pt x="172" y="257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4" y="259"/>
                      <a:pt x="174" y="259"/>
                    </a:cubicBezTo>
                    <a:cubicBezTo>
                      <a:pt x="174" y="259"/>
                      <a:pt x="175" y="259"/>
                      <a:pt x="175" y="259"/>
                    </a:cubicBezTo>
                    <a:cubicBezTo>
                      <a:pt x="176" y="258"/>
                      <a:pt x="179" y="256"/>
                      <a:pt x="181" y="254"/>
                    </a:cubicBezTo>
                    <a:cubicBezTo>
                      <a:pt x="182" y="253"/>
                      <a:pt x="183" y="253"/>
                      <a:pt x="184" y="252"/>
                    </a:cubicBezTo>
                    <a:cubicBezTo>
                      <a:pt x="184" y="252"/>
                      <a:pt x="185" y="252"/>
                      <a:pt x="185" y="251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6" y="251"/>
                      <a:pt x="186" y="251"/>
                      <a:pt x="186" y="251"/>
                    </a:cubicBezTo>
                    <a:cubicBezTo>
                      <a:pt x="186" y="251"/>
                      <a:pt x="186" y="251"/>
                      <a:pt x="186" y="251"/>
                    </a:cubicBezTo>
                    <a:cubicBezTo>
                      <a:pt x="186" y="251"/>
                      <a:pt x="186" y="251"/>
                      <a:pt x="186" y="250"/>
                    </a:cubicBezTo>
                    <a:cubicBezTo>
                      <a:pt x="187" y="248"/>
                      <a:pt x="187" y="246"/>
                      <a:pt x="185" y="245"/>
                    </a:cubicBezTo>
                    <a:cubicBezTo>
                      <a:pt x="184" y="244"/>
                      <a:pt x="184" y="244"/>
                      <a:pt x="184" y="244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5" y="249"/>
                      <a:pt x="185" y="249"/>
                      <a:pt x="185" y="249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5" y="249"/>
                      <a:pt x="185" y="249"/>
                      <a:pt x="185" y="249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5" y="250"/>
                      <a:pt x="185" y="250"/>
                      <a:pt x="185" y="250"/>
                    </a:cubicBezTo>
                    <a:cubicBezTo>
                      <a:pt x="185" y="249"/>
                      <a:pt x="187" y="246"/>
                      <a:pt x="189" y="244"/>
                    </a:cubicBezTo>
                    <a:cubicBezTo>
                      <a:pt x="190" y="242"/>
                      <a:pt x="191" y="241"/>
                      <a:pt x="192" y="240"/>
                    </a:cubicBezTo>
                    <a:cubicBezTo>
                      <a:pt x="193" y="239"/>
                      <a:pt x="193" y="239"/>
                      <a:pt x="193" y="238"/>
                    </a:cubicBezTo>
                    <a:cubicBezTo>
                      <a:pt x="193" y="238"/>
                      <a:pt x="193" y="238"/>
                      <a:pt x="193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5" y="236"/>
                      <a:pt x="194" y="233"/>
                      <a:pt x="192" y="232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91" y="238"/>
                      <a:pt x="191" y="238"/>
                      <a:pt x="191" y="238"/>
                    </a:cubicBezTo>
                    <a:cubicBezTo>
                      <a:pt x="206" y="227"/>
                      <a:pt x="206" y="227"/>
                      <a:pt x="206" y="227"/>
                    </a:cubicBezTo>
                    <a:cubicBezTo>
                      <a:pt x="207" y="226"/>
                      <a:pt x="208" y="225"/>
                      <a:pt x="208" y="223"/>
                    </a:cubicBezTo>
                    <a:cubicBezTo>
                      <a:pt x="208" y="222"/>
                      <a:pt x="207" y="221"/>
                      <a:pt x="206" y="220"/>
                    </a:cubicBezTo>
                    <a:cubicBezTo>
                      <a:pt x="204" y="219"/>
                      <a:pt x="204" y="219"/>
                      <a:pt x="204" y="219"/>
                    </a:cubicBezTo>
                    <a:cubicBezTo>
                      <a:pt x="202" y="222"/>
                      <a:pt x="202" y="222"/>
                      <a:pt x="202" y="222"/>
                    </a:cubicBezTo>
                    <a:cubicBezTo>
                      <a:pt x="205" y="225"/>
                      <a:pt x="205" y="225"/>
                      <a:pt x="205" y="225"/>
                    </a:cubicBezTo>
                    <a:cubicBezTo>
                      <a:pt x="213" y="218"/>
                      <a:pt x="213" y="218"/>
                      <a:pt x="213" y="218"/>
                    </a:cubicBezTo>
                    <a:cubicBezTo>
                      <a:pt x="214" y="217"/>
                      <a:pt x="214" y="216"/>
                      <a:pt x="214" y="214"/>
                    </a:cubicBezTo>
                    <a:cubicBezTo>
                      <a:pt x="214" y="213"/>
                      <a:pt x="213" y="212"/>
                      <a:pt x="212" y="211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08" y="213"/>
                      <a:pt x="208" y="213"/>
                      <a:pt x="208" y="213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11" y="216"/>
                      <a:pt x="211" y="216"/>
                      <a:pt x="211" y="216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08" y="214"/>
                      <a:pt x="208" y="214"/>
                      <a:pt x="208" y="214"/>
                    </a:cubicBezTo>
                    <a:cubicBezTo>
                      <a:pt x="211" y="216"/>
                      <a:pt x="211" y="216"/>
                      <a:pt x="211" y="216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13" y="213"/>
                      <a:pt x="215" y="210"/>
                      <a:pt x="218" y="207"/>
                    </a:cubicBezTo>
                    <a:cubicBezTo>
                      <a:pt x="220" y="205"/>
                      <a:pt x="222" y="202"/>
                      <a:pt x="222" y="202"/>
                    </a:cubicBezTo>
                    <a:cubicBezTo>
                      <a:pt x="223" y="201"/>
                      <a:pt x="223" y="200"/>
                      <a:pt x="223" y="199"/>
                    </a:cubicBezTo>
                    <a:cubicBezTo>
                      <a:pt x="223" y="198"/>
                      <a:pt x="222" y="197"/>
                      <a:pt x="221" y="196"/>
                    </a:cubicBezTo>
                    <a:cubicBezTo>
                      <a:pt x="220" y="196"/>
                      <a:pt x="220" y="196"/>
                      <a:pt x="220" y="196"/>
                    </a:cubicBezTo>
                    <a:cubicBezTo>
                      <a:pt x="218" y="199"/>
                      <a:pt x="218" y="199"/>
                      <a:pt x="218" y="199"/>
                    </a:cubicBezTo>
                    <a:cubicBezTo>
                      <a:pt x="220" y="202"/>
                      <a:pt x="220" y="202"/>
                      <a:pt x="220" y="202"/>
                    </a:cubicBezTo>
                    <a:cubicBezTo>
                      <a:pt x="232" y="191"/>
                      <a:pt x="232" y="191"/>
                      <a:pt x="232" y="191"/>
                    </a:cubicBezTo>
                    <a:cubicBezTo>
                      <a:pt x="233" y="190"/>
                      <a:pt x="233" y="189"/>
                      <a:pt x="233" y="188"/>
                    </a:cubicBezTo>
                    <a:cubicBezTo>
                      <a:pt x="233" y="186"/>
                      <a:pt x="232" y="185"/>
                      <a:pt x="231" y="185"/>
                    </a:cubicBezTo>
                    <a:cubicBezTo>
                      <a:pt x="231" y="184"/>
                      <a:pt x="231" y="184"/>
                      <a:pt x="231" y="184"/>
                    </a:cubicBezTo>
                    <a:cubicBezTo>
                      <a:pt x="229" y="188"/>
                      <a:pt x="229" y="188"/>
                      <a:pt x="229" y="188"/>
                    </a:cubicBezTo>
                    <a:cubicBezTo>
                      <a:pt x="232" y="190"/>
                      <a:pt x="232" y="190"/>
                      <a:pt x="232" y="190"/>
                    </a:cubicBezTo>
                    <a:cubicBezTo>
                      <a:pt x="242" y="175"/>
                      <a:pt x="242" y="175"/>
                      <a:pt x="242" y="175"/>
                    </a:cubicBezTo>
                    <a:cubicBezTo>
                      <a:pt x="242" y="175"/>
                      <a:pt x="243" y="173"/>
                      <a:pt x="242" y="172"/>
                    </a:cubicBezTo>
                    <a:cubicBezTo>
                      <a:pt x="242" y="171"/>
                      <a:pt x="241" y="170"/>
                      <a:pt x="241" y="170"/>
                    </a:cubicBezTo>
                    <a:cubicBezTo>
                      <a:pt x="240" y="170"/>
                      <a:pt x="240" y="170"/>
                      <a:pt x="240" y="170"/>
                    </a:cubicBezTo>
                    <a:cubicBezTo>
                      <a:pt x="235" y="148"/>
                      <a:pt x="235" y="148"/>
                      <a:pt x="235" y="148"/>
                    </a:cubicBezTo>
                    <a:cubicBezTo>
                      <a:pt x="234" y="148"/>
                      <a:pt x="234" y="147"/>
                      <a:pt x="233" y="146"/>
                    </a:cubicBezTo>
                    <a:cubicBezTo>
                      <a:pt x="227" y="142"/>
                      <a:pt x="227" y="142"/>
                      <a:pt x="227" y="142"/>
                    </a:cubicBezTo>
                    <a:cubicBezTo>
                      <a:pt x="223" y="126"/>
                      <a:pt x="223" y="126"/>
                      <a:pt x="223" y="126"/>
                    </a:cubicBezTo>
                    <a:cubicBezTo>
                      <a:pt x="223" y="125"/>
                      <a:pt x="222" y="124"/>
                      <a:pt x="221" y="124"/>
                    </a:cubicBezTo>
                    <a:cubicBezTo>
                      <a:pt x="218" y="122"/>
                      <a:pt x="218" y="122"/>
                      <a:pt x="218" y="122"/>
                    </a:cubicBezTo>
                    <a:cubicBezTo>
                      <a:pt x="216" y="107"/>
                      <a:pt x="216" y="107"/>
                      <a:pt x="216" y="107"/>
                    </a:cubicBezTo>
                    <a:cubicBezTo>
                      <a:pt x="216" y="105"/>
                      <a:pt x="215" y="104"/>
                      <a:pt x="214" y="104"/>
                    </a:cubicBezTo>
                    <a:cubicBezTo>
                      <a:pt x="212" y="102"/>
                      <a:pt x="212" y="102"/>
                      <a:pt x="212" y="102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12" y="87"/>
                      <a:pt x="211" y="86"/>
                      <a:pt x="210" y="85"/>
                    </a:cubicBezTo>
                    <a:cubicBezTo>
                      <a:pt x="206" y="83"/>
                      <a:pt x="206" y="83"/>
                      <a:pt x="206" y="83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6" y="90"/>
                      <a:pt x="206" y="90"/>
                      <a:pt x="206" y="90"/>
                    </a:cubicBezTo>
                    <a:cubicBezTo>
                      <a:pt x="222" y="84"/>
                      <a:pt x="222" y="84"/>
                      <a:pt x="222" y="84"/>
                    </a:cubicBezTo>
                    <a:cubicBezTo>
                      <a:pt x="224" y="84"/>
                      <a:pt x="225" y="82"/>
                      <a:pt x="225" y="81"/>
                    </a:cubicBezTo>
                    <a:cubicBezTo>
                      <a:pt x="225" y="79"/>
                      <a:pt x="224" y="78"/>
                      <a:pt x="223" y="77"/>
                    </a:cubicBezTo>
                    <a:cubicBezTo>
                      <a:pt x="218" y="74"/>
                      <a:pt x="218" y="74"/>
                      <a:pt x="218" y="74"/>
                    </a:cubicBezTo>
                    <a:cubicBezTo>
                      <a:pt x="215" y="77"/>
                      <a:pt x="215" y="77"/>
                      <a:pt x="215" y="77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36" y="73"/>
                      <a:pt x="236" y="73"/>
                      <a:pt x="236" y="73"/>
                    </a:cubicBezTo>
                    <a:cubicBezTo>
                      <a:pt x="238" y="72"/>
                      <a:pt x="239" y="71"/>
                      <a:pt x="239" y="69"/>
                    </a:cubicBezTo>
                    <a:cubicBezTo>
                      <a:pt x="239" y="68"/>
                      <a:pt x="238" y="67"/>
                      <a:pt x="237" y="66"/>
                    </a:cubicBezTo>
                    <a:cubicBezTo>
                      <a:pt x="236" y="65"/>
                      <a:pt x="236" y="65"/>
                      <a:pt x="236" y="65"/>
                    </a:cubicBezTo>
                    <a:cubicBezTo>
                      <a:pt x="234" y="69"/>
                      <a:pt x="234" y="69"/>
                      <a:pt x="234" y="69"/>
                    </a:cubicBezTo>
                    <a:cubicBezTo>
                      <a:pt x="236" y="72"/>
                      <a:pt x="236" y="72"/>
                      <a:pt x="236" y="72"/>
                    </a:cubicBezTo>
                    <a:cubicBezTo>
                      <a:pt x="236" y="72"/>
                      <a:pt x="240" y="70"/>
                      <a:pt x="244" y="67"/>
                    </a:cubicBezTo>
                    <a:cubicBezTo>
                      <a:pt x="246" y="66"/>
                      <a:pt x="248" y="65"/>
                      <a:pt x="250" y="64"/>
                    </a:cubicBezTo>
                    <a:cubicBezTo>
                      <a:pt x="251" y="63"/>
                      <a:pt x="251" y="63"/>
                      <a:pt x="252" y="63"/>
                    </a:cubicBezTo>
                    <a:cubicBezTo>
                      <a:pt x="253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3" y="62"/>
                    </a:cubicBezTo>
                    <a:cubicBezTo>
                      <a:pt x="253" y="62"/>
                      <a:pt x="253" y="62"/>
                      <a:pt x="253" y="62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5" y="60"/>
                      <a:pt x="255" y="59"/>
                      <a:pt x="255" y="58"/>
                    </a:cubicBezTo>
                    <a:cubicBezTo>
                      <a:pt x="254" y="57"/>
                      <a:pt x="254" y="56"/>
                      <a:pt x="253" y="55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9" y="58"/>
                      <a:pt x="249" y="58"/>
                      <a:pt x="249" y="58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8"/>
                      <a:pt x="249" y="58"/>
                      <a:pt x="249" y="58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48" y="59"/>
                      <a:pt x="248" y="59"/>
                      <a:pt x="249" y="58"/>
                    </a:cubicBezTo>
                    <a:cubicBezTo>
                      <a:pt x="251" y="57"/>
                      <a:pt x="255" y="55"/>
                      <a:pt x="258" y="53"/>
                    </a:cubicBezTo>
                    <a:cubicBezTo>
                      <a:pt x="262" y="51"/>
                      <a:pt x="265" y="50"/>
                      <a:pt x="265" y="50"/>
                    </a:cubicBezTo>
                    <a:cubicBezTo>
                      <a:pt x="266" y="49"/>
                      <a:pt x="267" y="48"/>
                      <a:pt x="267" y="46"/>
                    </a:cubicBezTo>
                    <a:cubicBezTo>
                      <a:pt x="267" y="45"/>
                      <a:pt x="266" y="44"/>
                      <a:pt x="265" y="43"/>
                    </a:cubicBezTo>
                    <a:cubicBezTo>
                      <a:pt x="264" y="42"/>
                      <a:pt x="264" y="42"/>
                      <a:pt x="264" y="42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64" y="49"/>
                      <a:pt x="264" y="49"/>
                      <a:pt x="264" y="49"/>
                    </a:cubicBezTo>
                    <a:cubicBezTo>
                      <a:pt x="278" y="40"/>
                      <a:pt x="278" y="40"/>
                      <a:pt x="278" y="40"/>
                    </a:cubicBezTo>
                    <a:cubicBezTo>
                      <a:pt x="279" y="39"/>
                      <a:pt x="280" y="38"/>
                      <a:pt x="280" y="36"/>
                    </a:cubicBezTo>
                    <a:cubicBezTo>
                      <a:pt x="280" y="35"/>
                      <a:pt x="279" y="34"/>
                      <a:pt x="278" y="33"/>
                    </a:cubicBezTo>
                    <a:cubicBezTo>
                      <a:pt x="276" y="32"/>
                      <a:pt x="276" y="32"/>
                      <a:pt x="276" y="32"/>
                    </a:cubicBezTo>
                    <a:cubicBezTo>
                      <a:pt x="274" y="36"/>
                      <a:pt x="274" y="36"/>
                      <a:pt x="274" y="36"/>
                    </a:cubicBezTo>
                    <a:cubicBezTo>
                      <a:pt x="276" y="39"/>
                      <a:pt x="276" y="39"/>
                      <a:pt x="276" y="39"/>
                    </a:cubicBezTo>
                    <a:cubicBezTo>
                      <a:pt x="291" y="29"/>
                      <a:pt x="291" y="29"/>
                      <a:pt x="291" y="29"/>
                    </a:cubicBezTo>
                    <a:cubicBezTo>
                      <a:pt x="292" y="28"/>
                      <a:pt x="293" y="27"/>
                      <a:pt x="293" y="26"/>
                    </a:cubicBezTo>
                    <a:cubicBezTo>
                      <a:pt x="293" y="24"/>
                      <a:pt x="292" y="23"/>
                      <a:pt x="291" y="22"/>
                    </a:cubicBezTo>
                    <a:cubicBezTo>
                      <a:pt x="288" y="20"/>
                      <a:pt x="288" y="20"/>
                      <a:pt x="288" y="20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9" y="26"/>
                      <a:pt x="289" y="26"/>
                      <a:pt x="289" y="26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289" y="27"/>
                      <a:pt x="289" y="27"/>
                      <a:pt x="289" y="26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287" y="25"/>
                      <a:pt x="287" y="25"/>
                      <a:pt x="287" y="25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287" y="25"/>
                      <a:pt x="287" y="25"/>
                      <a:pt x="287" y="25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88" y="27"/>
                      <a:pt x="289" y="27"/>
                      <a:pt x="289" y="27"/>
                    </a:cubicBezTo>
                    <a:cubicBezTo>
                      <a:pt x="291" y="26"/>
                      <a:pt x="295" y="24"/>
                      <a:pt x="298" y="22"/>
                    </a:cubicBezTo>
                    <a:cubicBezTo>
                      <a:pt x="300" y="21"/>
                      <a:pt x="302" y="20"/>
                      <a:pt x="303" y="20"/>
                    </a:cubicBezTo>
                    <a:cubicBezTo>
                      <a:pt x="303" y="19"/>
                      <a:pt x="304" y="19"/>
                      <a:pt x="304" y="19"/>
                    </a:cubicBezTo>
                    <a:cubicBezTo>
                      <a:pt x="305" y="18"/>
                      <a:pt x="305" y="18"/>
                      <a:pt x="305" y="18"/>
                    </a:cubicBezTo>
                    <a:cubicBezTo>
                      <a:pt x="305" y="18"/>
                      <a:pt x="305" y="18"/>
                      <a:pt x="305" y="18"/>
                    </a:cubicBezTo>
                    <a:cubicBezTo>
                      <a:pt x="306" y="18"/>
                      <a:pt x="306" y="18"/>
                      <a:pt x="306" y="17"/>
                    </a:cubicBezTo>
                    <a:cubicBezTo>
                      <a:pt x="308" y="15"/>
                      <a:pt x="307" y="13"/>
                      <a:pt x="305" y="12"/>
                    </a:cubicBezTo>
                    <a:cubicBezTo>
                      <a:pt x="304" y="11"/>
                      <a:pt x="304" y="11"/>
                      <a:pt x="304" y="11"/>
                    </a:cubicBezTo>
                    <a:cubicBezTo>
                      <a:pt x="301" y="14"/>
                      <a:pt x="301" y="14"/>
                      <a:pt x="301" y="14"/>
                    </a:cubicBezTo>
                    <a:cubicBezTo>
                      <a:pt x="305" y="16"/>
                      <a:pt x="305" y="16"/>
                      <a:pt x="305" y="16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5" y="16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2" y="15"/>
                      <a:pt x="302" y="15"/>
                      <a:pt x="302" y="15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2" y="15"/>
                      <a:pt x="302" y="15"/>
                      <a:pt x="302" y="15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3" y="17"/>
                      <a:pt x="303" y="17"/>
                      <a:pt x="303" y="17"/>
                    </a:cubicBezTo>
                    <a:cubicBezTo>
                      <a:pt x="304" y="17"/>
                      <a:pt x="304" y="17"/>
                      <a:pt x="304" y="17"/>
                    </a:cubicBezTo>
                    <a:cubicBezTo>
                      <a:pt x="304" y="17"/>
                      <a:pt x="304" y="17"/>
                      <a:pt x="305" y="17"/>
                    </a:cubicBezTo>
                    <a:cubicBezTo>
                      <a:pt x="306" y="16"/>
                      <a:pt x="310" y="14"/>
                      <a:pt x="313" y="13"/>
                    </a:cubicBezTo>
                    <a:cubicBezTo>
                      <a:pt x="314" y="12"/>
                      <a:pt x="315" y="11"/>
                      <a:pt x="316" y="11"/>
                    </a:cubicBezTo>
                    <a:cubicBezTo>
                      <a:pt x="317" y="10"/>
                      <a:pt x="317" y="10"/>
                      <a:pt x="318" y="10"/>
                    </a:cubicBezTo>
                    <a:cubicBezTo>
                      <a:pt x="318" y="10"/>
                      <a:pt x="318" y="10"/>
                      <a:pt x="318" y="10"/>
                    </a:cubicBezTo>
                    <a:cubicBezTo>
                      <a:pt x="318" y="9"/>
                      <a:pt x="318" y="9"/>
                      <a:pt x="318" y="9"/>
                    </a:cubicBezTo>
                    <a:cubicBezTo>
                      <a:pt x="319" y="9"/>
                      <a:pt x="319" y="9"/>
                      <a:pt x="319" y="9"/>
                    </a:cubicBezTo>
                    <a:cubicBezTo>
                      <a:pt x="319" y="9"/>
                      <a:pt x="319" y="9"/>
                      <a:pt x="319" y="8"/>
                    </a:cubicBezTo>
                    <a:cubicBezTo>
                      <a:pt x="320" y="7"/>
                      <a:pt x="320" y="6"/>
                      <a:pt x="320" y="5"/>
                    </a:cubicBezTo>
                    <a:cubicBezTo>
                      <a:pt x="320" y="4"/>
                      <a:pt x="319" y="3"/>
                      <a:pt x="318" y="3"/>
                    </a:cubicBezTo>
                    <a:cubicBezTo>
                      <a:pt x="316" y="1"/>
                      <a:pt x="316" y="1"/>
                      <a:pt x="316" y="1"/>
                    </a:cubicBezTo>
                    <a:cubicBezTo>
                      <a:pt x="314" y="0"/>
                      <a:pt x="311" y="0"/>
                      <a:pt x="310" y="2"/>
                    </a:cubicBezTo>
                    <a:cubicBezTo>
                      <a:pt x="309" y="4"/>
                      <a:pt x="309" y="7"/>
                      <a:pt x="311" y="8"/>
                    </a:cubicBezTo>
                    <a:cubicBezTo>
                      <a:pt x="314" y="9"/>
                      <a:pt x="314" y="9"/>
                      <a:pt x="314" y="9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3" y="4"/>
                      <a:pt x="313" y="4"/>
                      <a:pt x="313" y="4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3" y="3"/>
                      <a:pt x="313" y="3"/>
                      <a:pt x="313" y="4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5" y="5"/>
                      <a:pt x="315" y="5"/>
                      <a:pt x="315" y="5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5" y="5"/>
                      <a:pt x="315" y="5"/>
                      <a:pt x="315" y="5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4" y="3"/>
                      <a:pt x="314" y="3"/>
                    </a:cubicBezTo>
                    <a:cubicBezTo>
                      <a:pt x="314" y="3"/>
                      <a:pt x="313" y="3"/>
                      <a:pt x="313" y="3"/>
                    </a:cubicBezTo>
                    <a:cubicBezTo>
                      <a:pt x="311" y="4"/>
                      <a:pt x="308" y="6"/>
                      <a:pt x="305" y="7"/>
                    </a:cubicBezTo>
                    <a:cubicBezTo>
                      <a:pt x="304" y="8"/>
                      <a:pt x="302" y="9"/>
                      <a:pt x="301" y="10"/>
                    </a:cubicBezTo>
                    <a:cubicBezTo>
                      <a:pt x="301" y="10"/>
                      <a:pt x="300" y="10"/>
                      <a:pt x="300" y="10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8" y="11"/>
                      <a:pt x="298" y="11"/>
                      <a:pt x="298" y="12"/>
                    </a:cubicBezTo>
                    <a:cubicBezTo>
                      <a:pt x="297" y="14"/>
                      <a:pt x="297" y="16"/>
                      <a:pt x="299" y="17"/>
                    </a:cubicBezTo>
                    <a:cubicBezTo>
                      <a:pt x="301" y="18"/>
                      <a:pt x="301" y="18"/>
                      <a:pt x="301" y="18"/>
                    </a:cubicBezTo>
                    <a:cubicBezTo>
                      <a:pt x="303" y="15"/>
                      <a:pt x="303" y="15"/>
                      <a:pt x="303" y="15"/>
                    </a:cubicBezTo>
                    <a:cubicBezTo>
                      <a:pt x="300" y="13"/>
                      <a:pt x="300" y="13"/>
                      <a:pt x="300" y="13"/>
                    </a:cubicBezTo>
                    <a:cubicBezTo>
                      <a:pt x="303" y="15"/>
                      <a:pt x="303" y="15"/>
                      <a:pt x="303" y="15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300" y="12"/>
                      <a:pt x="300" y="12"/>
                      <a:pt x="300" y="13"/>
                    </a:cubicBezTo>
                    <a:cubicBezTo>
                      <a:pt x="303" y="15"/>
                      <a:pt x="303" y="15"/>
                      <a:pt x="303" y="15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0" y="12"/>
                      <a:pt x="300" y="12"/>
                      <a:pt x="300" y="12"/>
                    </a:cubicBezTo>
                    <a:cubicBezTo>
                      <a:pt x="302" y="14"/>
                      <a:pt x="302" y="14"/>
                      <a:pt x="302" y="14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1" y="12"/>
                      <a:pt x="301" y="12"/>
                    </a:cubicBezTo>
                    <a:cubicBezTo>
                      <a:pt x="301" y="12"/>
                      <a:pt x="300" y="12"/>
                      <a:pt x="300" y="12"/>
                    </a:cubicBezTo>
                    <a:cubicBezTo>
                      <a:pt x="298" y="13"/>
                      <a:pt x="294" y="15"/>
                      <a:pt x="290" y="17"/>
                    </a:cubicBezTo>
                    <a:cubicBezTo>
                      <a:pt x="289" y="18"/>
                      <a:pt x="287" y="19"/>
                      <a:pt x="286" y="19"/>
                    </a:cubicBezTo>
                    <a:cubicBezTo>
                      <a:pt x="285" y="20"/>
                      <a:pt x="285" y="20"/>
                      <a:pt x="284" y="20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84" y="21"/>
                      <a:pt x="284" y="21"/>
                      <a:pt x="284" y="21"/>
                    </a:cubicBezTo>
                    <a:cubicBezTo>
                      <a:pt x="283" y="21"/>
                      <a:pt x="283" y="21"/>
                      <a:pt x="283" y="21"/>
                    </a:cubicBezTo>
                    <a:cubicBezTo>
                      <a:pt x="283" y="21"/>
                      <a:pt x="283" y="21"/>
                      <a:pt x="282" y="22"/>
                    </a:cubicBezTo>
                    <a:cubicBezTo>
                      <a:pt x="282" y="23"/>
                      <a:pt x="282" y="24"/>
                      <a:pt x="282" y="25"/>
                    </a:cubicBezTo>
                    <a:cubicBezTo>
                      <a:pt x="282" y="26"/>
                      <a:pt x="283" y="27"/>
                      <a:pt x="284" y="27"/>
                    </a:cubicBezTo>
                    <a:cubicBezTo>
                      <a:pt x="287" y="29"/>
                      <a:pt x="287" y="29"/>
                      <a:pt x="287" y="29"/>
                    </a:cubicBezTo>
                    <a:cubicBezTo>
                      <a:pt x="289" y="26"/>
                      <a:pt x="289" y="26"/>
                      <a:pt x="289" y="26"/>
                    </a:cubicBezTo>
                    <a:cubicBezTo>
                      <a:pt x="287" y="22"/>
                      <a:pt x="287" y="22"/>
                      <a:pt x="287" y="22"/>
                    </a:cubicBezTo>
                    <a:cubicBezTo>
                      <a:pt x="272" y="32"/>
                      <a:pt x="272" y="32"/>
                      <a:pt x="272" y="32"/>
                    </a:cubicBezTo>
                    <a:cubicBezTo>
                      <a:pt x="271" y="33"/>
                      <a:pt x="270" y="34"/>
                      <a:pt x="270" y="36"/>
                    </a:cubicBezTo>
                    <a:cubicBezTo>
                      <a:pt x="270" y="37"/>
                      <a:pt x="271" y="38"/>
                      <a:pt x="272" y="39"/>
                    </a:cubicBezTo>
                    <a:cubicBezTo>
                      <a:pt x="273" y="40"/>
                      <a:pt x="273" y="40"/>
                      <a:pt x="273" y="40"/>
                    </a:cubicBezTo>
                    <a:cubicBezTo>
                      <a:pt x="276" y="36"/>
                      <a:pt x="276" y="36"/>
                      <a:pt x="276" y="36"/>
                    </a:cubicBezTo>
                    <a:cubicBezTo>
                      <a:pt x="273" y="33"/>
                      <a:pt x="273" y="33"/>
                      <a:pt x="273" y="33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8" y="43"/>
                      <a:pt x="258" y="44"/>
                      <a:pt x="258" y="45"/>
                    </a:cubicBezTo>
                    <a:cubicBezTo>
                      <a:pt x="258" y="47"/>
                      <a:pt x="258" y="48"/>
                      <a:pt x="259" y="49"/>
                    </a:cubicBezTo>
                    <a:cubicBezTo>
                      <a:pt x="261" y="50"/>
                      <a:pt x="261" y="50"/>
                      <a:pt x="261" y="50"/>
                    </a:cubicBezTo>
                    <a:cubicBezTo>
                      <a:pt x="263" y="46"/>
                      <a:pt x="263" y="46"/>
                      <a:pt x="263" y="46"/>
                    </a:cubicBezTo>
                    <a:cubicBezTo>
                      <a:pt x="261" y="43"/>
                      <a:pt x="261" y="43"/>
                      <a:pt x="261" y="43"/>
                    </a:cubicBezTo>
                    <a:cubicBezTo>
                      <a:pt x="261" y="43"/>
                      <a:pt x="257" y="45"/>
                      <a:pt x="253" y="47"/>
                    </a:cubicBezTo>
                    <a:cubicBezTo>
                      <a:pt x="250" y="48"/>
                      <a:pt x="248" y="50"/>
                      <a:pt x="247" y="50"/>
                    </a:cubicBezTo>
                    <a:cubicBezTo>
                      <a:pt x="246" y="51"/>
                      <a:pt x="245" y="51"/>
                      <a:pt x="244" y="52"/>
                    </a:cubicBezTo>
                    <a:cubicBezTo>
                      <a:pt x="244" y="52"/>
                      <a:pt x="244" y="52"/>
                      <a:pt x="244" y="52"/>
                    </a:cubicBezTo>
                    <a:cubicBezTo>
                      <a:pt x="243" y="52"/>
                      <a:pt x="243" y="52"/>
                      <a:pt x="243" y="52"/>
                    </a:cubicBezTo>
                    <a:cubicBezTo>
                      <a:pt x="243" y="53"/>
                      <a:pt x="243" y="53"/>
                      <a:pt x="243" y="53"/>
                    </a:cubicBezTo>
                    <a:cubicBezTo>
                      <a:pt x="243" y="53"/>
                      <a:pt x="243" y="53"/>
                      <a:pt x="242" y="53"/>
                    </a:cubicBezTo>
                    <a:cubicBezTo>
                      <a:pt x="241" y="55"/>
                      <a:pt x="242" y="58"/>
                      <a:pt x="244" y="59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47" y="57"/>
                      <a:pt x="247" y="57"/>
                      <a:pt x="247" y="57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7" y="57"/>
                    </a:cubicBezTo>
                    <a:cubicBezTo>
                      <a:pt x="251" y="59"/>
                      <a:pt x="251" y="59"/>
                      <a:pt x="251" y="59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50" y="58"/>
                      <a:pt x="250" y="58"/>
                      <a:pt x="250" y="58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50" y="58"/>
                      <a:pt x="250" y="58"/>
                      <a:pt x="250" y="58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56"/>
                      <a:pt x="248" y="56"/>
                      <a:pt x="247" y="56"/>
                    </a:cubicBezTo>
                    <a:cubicBezTo>
                      <a:pt x="245" y="58"/>
                      <a:pt x="241" y="60"/>
                      <a:pt x="238" y="62"/>
                    </a:cubicBezTo>
                    <a:cubicBezTo>
                      <a:pt x="235" y="64"/>
                      <a:pt x="232" y="65"/>
                      <a:pt x="232" y="65"/>
                    </a:cubicBezTo>
                    <a:cubicBezTo>
                      <a:pt x="231" y="66"/>
                      <a:pt x="230" y="67"/>
                      <a:pt x="230" y="69"/>
                    </a:cubicBezTo>
                    <a:cubicBezTo>
                      <a:pt x="230" y="70"/>
                      <a:pt x="231" y="71"/>
                      <a:pt x="232" y="72"/>
                    </a:cubicBezTo>
                    <a:cubicBezTo>
                      <a:pt x="233" y="73"/>
                      <a:pt x="233" y="73"/>
                      <a:pt x="233" y="73"/>
                    </a:cubicBezTo>
                    <a:cubicBezTo>
                      <a:pt x="235" y="69"/>
                      <a:pt x="235" y="69"/>
                      <a:pt x="235" y="69"/>
                    </a:cubicBezTo>
                    <a:cubicBezTo>
                      <a:pt x="233" y="65"/>
                      <a:pt x="233" y="65"/>
                      <a:pt x="233" y="65"/>
                    </a:cubicBezTo>
                    <a:cubicBezTo>
                      <a:pt x="214" y="73"/>
                      <a:pt x="214" y="73"/>
                      <a:pt x="214" y="73"/>
                    </a:cubicBezTo>
                    <a:cubicBezTo>
                      <a:pt x="213" y="74"/>
                      <a:pt x="212" y="75"/>
                      <a:pt x="212" y="77"/>
                    </a:cubicBezTo>
                    <a:cubicBezTo>
                      <a:pt x="211" y="78"/>
                      <a:pt x="212" y="80"/>
                      <a:pt x="213" y="80"/>
                    </a:cubicBezTo>
                    <a:cubicBezTo>
                      <a:pt x="219" y="84"/>
                      <a:pt x="219" y="84"/>
                      <a:pt x="219" y="84"/>
                    </a:cubicBezTo>
                    <a:cubicBezTo>
                      <a:pt x="221" y="80"/>
                      <a:pt x="221" y="80"/>
                      <a:pt x="221" y="80"/>
                    </a:cubicBezTo>
                    <a:cubicBezTo>
                      <a:pt x="219" y="77"/>
                      <a:pt x="219" y="77"/>
                      <a:pt x="219" y="77"/>
                    </a:cubicBezTo>
                    <a:cubicBezTo>
                      <a:pt x="203" y="83"/>
                      <a:pt x="203" y="83"/>
                      <a:pt x="203" y="83"/>
                    </a:cubicBezTo>
                    <a:cubicBezTo>
                      <a:pt x="201" y="83"/>
                      <a:pt x="200" y="85"/>
                      <a:pt x="200" y="86"/>
                    </a:cubicBezTo>
                    <a:cubicBezTo>
                      <a:pt x="200" y="88"/>
                      <a:pt x="201" y="89"/>
                      <a:pt x="202" y="90"/>
                    </a:cubicBezTo>
                    <a:cubicBezTo>
                      <a:pt x="204" y="91"/>
                      <a:pt x="204" y="91"/>
                      <a:pt x="204" y="91"/>
                    </a:cubicBezTo>
                    <a:cubicBezTo>
                      <a:pt x="204" y="104"/>
                      <a:pt x="204" y="104"/>
                      <a:pt x="204" y="104"/>
                    </a:cubicBezTo>
                    <a:cubicBezTo>
                      <a:pt x="204" y="105"/>
                      <a:pt x="204" y="107"/>
                      <a:pt x="205" y="107"/>
                    </a:cubicBezTo>
                    <a:cubicBezTo>
                      <a:pt x="209" y="109"/>
                      <a:pt x="209" y="109"/>
                      <a:pt x="209" y="109"/>
                    </a:cubicBez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10" y="126"/>
                      <a:pt x="211" y="127"/>
                      <a:pt x="212" y="128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0" y="146"/>
                      <a:pt x="220" y="146"/>
                      <a:pt x="220" y="146"/>
                    </a:cubicBezTo>
                    <a:cubicBezTo>
                      <a:pt x="220" y="147"/>
                      <a:pt x="221" y="148"/>
                      <a:pt x="222" y="148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33" y="173"/>
                      <a:pt x="233" y="173"/>
                      <a:pt x="233" y="173"/>
                    </a:cubicBezTo>
                    <a:cubicBezTo>
                      <a:pt x="233" y="174"/>
                      <a:pt x="234" y="175"/>
                      <a:pt x="235" y="176"/>
                    </a:cubicBezTo>
                    <a:cubicBezTo>
                      <a:pt x="236" y="177"/>
                      <a:pt x="236" y="177"/>
                      <a:pt x="236" y="177"/>
                    </a:cubicBezTo>
                    <a:cubicBezTo>
                      <a:pt x="238" y="173"/>
                      <a:pt x="238" y="173"/>
                      <a:pt x="238" y="173"/>
                    </a:cubicBezTo>
                    <a:cubicBezTo>
                      <a:pt x="235" y="171"/>
                      <a:pt x="235" y="171"/>
                      <a:pt x="235" y="171"/>
                    </a:cubicBezTo>
                    <a:cubicBezTo>
                      <a:pt x="225" y="185"/>
                      <a:pt x="225" y="185"/>
                      <a:pt x="225" y="185"/>
                    </a:cubicBezTo>
                    <a:cubicBezTo>
                      <a:pt x="225" y="186"/>
                      <a:pt x="224" y="187"/>
                      <a:pt x="225" y="188"/>
                    </a:cubicBezTo>
                    <a:cubicBezTo>
                      <a:pt x="225" y="190"/>
                      <a:pt x="226" y="190"/>
                      <a:pt x="226" y="191"/>
                    </a:cubicBezTo>
                    <a:cubicBezTo>
                      <a:pt x="227" y="191"/>
                      <a:pt x="227" y="191"/>
                      <a:pt x="227" y="191"/>
                    </a:cubicBezTo>
                    <a:cubicBezTo>
                      <a:pt x="229" y="188"/>
                      <a:pt x="229" y="188"/>
                      <a:pt x="229" y="188"/>
                    </a:cubicBezTo>
                    <a:cubicBezTo>
                      <a:pt x="226" y="185"/>
                      <a:pt x="226" y="185"/>
                      <a:pt x="226" y="185"/>
                    </a:cubicBezTo>
                    <a:cubicBezTo>
                      <a:pt x="215" y="196"/>
                      <a:pt x="215" y="196"/>
                      <a:pt x="215" y="196"/>
                    </a:cubicBezTo>
                    <a:cubicBezTo>
                      <a:pt x="214" y="197"/>
                      <a:pt x="213" y="198"/>
                      <a:pt x="214" y="199"/>
                    </a:cubicBezTo>
                    <a:cubicBezTo>
                      <a:pt x="214" y="201"/>
                      <a:pt x="214" y="202"/>
                      <a:pt x="215" y="202"/>
                    </a:cubicBezTo>
                    <a:cubicBezTo>
                      <a:pt x="217" y="203"/>
                      <a:pt x="217" y="203"/>
                      <a:pt x="217" y="203"/>
                    </a:cubicBezTo>
                    <a:cubicBezTo>
                      <a:pt x="219" y="200"/>
                      <a:pt x="219" y="200"/>
                      <a:pt x="219" y="200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3" y="200"/>
                      <a:pt x="210" y="204"/>
                    </a:cubicBezTo>
                    <a:cubicBezTo>
                      <a:pt x="209" y="205"/>
                      <a:pt x="207" y="207"/>
                      <a:pt x="206" y="208"/>
                    </a:cubicBezTo>
                    <a:cubicBezTo>
                      <a:pt x="206" y="209"/>
                      <a:pt x="205" y="210"/>
                      <a:pt x="205" y="210"/>
                    </a:cubicBezTo>
                    <a:cubicBezTo>
                      <a:pt x="205" y="210"/>
                      <a:pt x="205" y="210"/>
                      <a:pt x="205" y="210"/>
                    </a:cubicBezTo>
                    <a:cubicBezTo>
                      <a:pt x="204" y="211"/>
                      <a:pt x="204" y="211"/>
                      <a:pt x="204" y="211"/>
                    </a:cubicBezTo>
                    <a:cubicBezTo>
                      <a:pt x="204" y="211"/>
                      <a:pt x="204" y="211"/>
                      <a:pt x="204" y="211"/>
                    </a:cubicBezTo>
                    <a:cubicBezTo>
                      <a:pt x="203" y="213"/>
                      <a:pt x="204" y="215"/>
                      <a:pt x="205" y="217"/>
                    </a:cubicBezTo>
                    <a:cubicBezTo>
                      <a:pt x="208" y="218"/>
                      <a:pt x="208" y="218"/>
                      <a:pt x="208" y="218"/>
                    </a:cubicBezTo>
                    <a:cubicBezTo>
                      <a:pt x="210" y="215"/>
                      <a:pt x="210" y="215"/>
                      <a:pt x="210" y="215"/>
                    </a:cubicBezTo>
                    <a:cubicBezTo>
                      <a:pt x="207" y="212"/>
                      <a:pt x="207" y="212"/>
                      <a:pt x="207" y="212"/>
                    </a:cubicBezTo>
                    <a:cubicBezTo>
                      <a:pt x="199" y="219"/>
                      <a:pt x="199" y="219"/>
                      <a:pt x="199" y="219"/>
                    </a:cubicBezTo>
                    <a:cubicBezTo>
                      <a:pt x="198" y="220"/>
                      <a:pt x="198" y="221"/>
                      <a:pt x="198" y="223"/>
                    </a:cubicBezTo>
                    <a:cubicBezTo>
                      <a:pt x="198" y="224"/>
                      <a:pt x="199" y="225"/>
                      <a:pt x="200" y="226"/>
                    </a:cubicBezTo>
                    <a:cubicBezTo>
                      <a:pt x="202" y="227"/>
                      <a:pt x="202" y="227"/>
                      <a:pt x="202" y="227"/>
                    </a:cubicBezTo>
                    <a:cubicBezTo>
                      <a:pt x="204" y="224"/>
                      <a:pt x="204" y="224"/>
                      <a:pt x="204" y="224"/>
                    </a:cubicBezTo>
                    <a:cubicBezTo>
                      <a:pt x="202" y="220"/>
                      <a:pt x="202" y="220"/>
                      <a:pt x="202" y="220"/>
                    </a:cubicBezTo>
                    <a:cubicBezTo>
                      <a:pt x="186" y="231"/>
                      <a:pt x="186" y="231"/>
                      <a:pt x="186" y="231"/>
                    </a:cubicBezTo>
                    <a:cubicBezTo>
                      <a:pt x="185" y="232"/>
                      <a:pt x="184" y="233"/>
                      <a:pt x="184" y="234"/>
                    </a:cubicBezTo>
                    <a:cubicBezTo>
                      <a:pt x="184" y="236"/>
                      <a:pt x="185" y="237"/>
                      <a:pt x="186" y="238"/>
                    </a:cubicBezTo>
                    <a:cubicBezTo>
                      <a:pt x="188" y="239"/>
                      <a:pt x="188" y="239"/>
                      <a:pt x="188" y="239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87" y="233"/>
                      <a:pt x="187" y="233"/>
                      <a:pt x="187" y="233"/>
                    </a:cubicBezTo>
                    <a:cubicBezTo>
                      <a:pt x="187" y="233"/>
                      <a:pt x="186" y="234"/>
                      <a:pt x="185" y="235"/>
                    </a:cubicBezTo>
                    <a:cubicBezTo>
                      <a:pt x="184" y="237"/>
                      <a:pt x="182" y="239"/>
                      <a:pt x="181" y="241"/>
                    </a:cubicBezTo>
                    <a:cubicBezTo>
                      <a:pt x="180" y="242"/>
                      <a:pt x="180" y="243"/>
                      <a:pt x="179" y="244"/>
                    </a:cubicBezTo>
                    <a:cubicBezTo>
                      <a:pt x="179" y="245"/>
                      <a:pt x="179" y="245"/>
                      <a:pt x="179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77" y="247"/>
                      <a:pt x="178" y="249"/>
                      <a:pt x="179" y="251"/>
                    </a:cubicBezTo>
                    <a:cubicBezTo>
                      <a:pt x="181" y="251"/>
                      <a:pt x="181" y="251"/>
                      <a:pt x="181" y="251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79" y="246"/>
                      <a:pt x="179" y="246"/>
                      <a:pt x="179" y="246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79" y="246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2" y="247"/>
                      <a:pt x="182" y="247"/>
                      <a:pt x="182" y="247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1" y="245"/>
                      <a:pt x="181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1" y="245"/>
                      <a:pt x="181" y="245"/>
                      <a:pt x="181" y="245"/>
                    </a:cubicBezTo>
                    <a:cubicBezTo>
                      <a:pt x="180" y="245"/>
                      <a:pt x="180" y="245"/>
                      <a:pt x="180" y="245"/>
                    </a:cubicBezTo>
                    <a:cubicBezTo>
                      <a:pt x="180" y="245"/>
                      <a:pt x="179" y="246"/>
                      <a:pt x="178" y="246"/>
                    </a:cubicBezTo>
                    <a:cubicBezTo>
                      <a:pt x="177" y="247"/>
                      <a:pt x="174" y="249"/>
                      <a:pt x="173" y="250"/>
                    </a:cubicBezTo>
                    <a:cubicBezTo>
                      <a:pt x="172" y="251"/>
                      <a:pt x="171" y="252"/>
                      <a:pt x="170" y="252"/>
                    </a:cubicBezTo>
                    <a:cubicBezTo>
                      <a:pt x="169" y="253"/>
                      <a:pt x="169" y="253"/>
                      <a:pt x="169" y="253"/>
                    </a:cubicBezTo>
                    <a:cubicBezTo>
                      <a:pt x="169" y="253"/>
                      <a:pt x="169" y="253"/>
                      <a:pt x="169" y="253"/>
                    </a:cubicBezTo>
                    <a:cubicBezTo>
                      <a:pt x="169" y="253"/>
                      <a:pt x="169" y="253"/>
                      <a:pt x="169" y="253"/>
                    </a:cubicBezTo>
                    <a:cubicBezTo>
                      <a:pt x="169" y="254"/>
                      <a:pt x="168" y="254"/>
                      <a:pt x="168" y="254"/>
                    </a:cubicBezTo>
                    <a:cubicBezTo>
                      <a:pt x="168" y="255"/>
                      <a:pt x="167" y="256"/>
                      <a:pt x="168" y="257"/>
                    </a:cubicBezTo>
                    <a:cubicBezTo>
                      <a:pt x="168" y="258"/>
                      <a:pt x="168" y="259"/>
                      <a:pt x="169" y="260"/>
                    </a:cubicBezTo>
                    <a:cubicBezTo>
                      <a:pt x="176" y="264"/>
                      <a:pt x="176" y="264"/>
                      <a:pt x="176" y="264"/>
                    </a:cubicBezTo>
                    <a:cubicBezTo>
                      <a:pt x="178" y="260"/>
                      <a:pt x="178" y="260"/>
                      <a:pt x="178" y="260"/>
                    </a:cubicBezTo>
                    <a:cubicBezTo>
                      <a:pt x="178" y="256"/>
                      <a:pt x="178" y="256"/>
                      <a:pt x="178" y="256"/>
                    </a:cubicBezTo>
                    <a:cubicBezTo>
                      <a:pt x="152" y="254"/>
                      <a:pt x="152" y="254"/>
                      <a:pt x="152" y="254"/>
                    </a:cubicBezTo>
                    <a:cubicBezTo>
                      <a:pt x="151" y="254"/>
                      <a:pt x="149" y="255"/>
                      <a:pt x="148" y="257"/>
                    </a:cubicBezTo>
                    <a:cubicBezTo>
                      <a:pt x="148" y="259"/>
                      <a:pt x="148" y="261"/>
                      <a:pt x="150" y="262"/>
                    </a:cubicBezTo>
                    <a:cubicBezTo>
                      <a:pt x="160" y="268"/>
                      <a:pt x="160" y="268"/>
                      <a:pt x="160" y="268"/>
                    </a:cubicBezTo>
                    <a:cubicBezTo>
                      <a:pt x="162" y="264"/>
                      <a:pt x="162" y="264"/>
                      <a:pt x="162" y="264"/>
                    </a:cubicBezTo>
                    <a:cubicBezTo>
                      <a:pt x="163" y="260"/>
                      <a:pt x="163" y="260"/>
                      <a:pt x="163" y="260"/>
                    </a:cubicBezTo>
                    <a:cubicBezTo>
                      <a:pt x="115" y="250"/>
                      <a:pt x="115" y="250"/>
                      <a:pt x="115" y="250"/>
                    </a:cubicBezTo>
                    <a:cubicBezTo>
                      <a:pt x="113" y="250"/>
                      <a:pt x="112" y="251"/>
                      <a:pt x="111" y="252"/>
                    </a:cubicBezTo>
                    <a:cubicBezTo>
                      <a:pt x="110" y="254"/>
                      <a:pt x="111" y="256"/>
                      <a:pt x="112" y="257"/>
                    </a:cubicBezTo>
                    <a:cubicBezTo>
                      <a:pt x="117" y="260"/>
                      <a:pt x="117" y="260"/>
                      <a:pt x="117" y="260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6" y="255"/>
                      <a:pt x="116" y="255"/>
                      <a:pt x="116" y="255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7" y="253"/>
                      <a:pt x="117" y="253"/>
                      <a:pt x="117" y="253"/>
                    </a:cubicBezTo>
                    <a:cubicBezTo>
                      <a:pt x="117" y="254"/>
                      <a:pt x="116" y="254"/>
                      <a:pt x="116" y="255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7" y="253"/>
                      <a:pt x="117" y="253"/>
                      <a:pt x="117" y="253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8" y="253"/>
                      <a:pt x="117" y="253"/>
                      <a:pt x="117" y="253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18" y="253"/>
                      <a:pt x="118" y="253"/>
                      <a:pt x="118" y="253"/>
                    </a:cubicBezTo>
                    <a:cubicBezTo>
                      <a:pt x="119" y="256"/>
                      <a:pt x="119" y="256"/>
                      <a:pt x="119" y="256"/>
                    </a:cubicBezTo>
                    <a:cubicBezTo>
                      <a:pt x="119" y="253"/>
                      <a:pt x="119" y="253"/>
                      <a:pt x="119" y="253"/>
                    </a:cubicBezTo>
                    <a:cubicBezTo>
                      <a:pt x="119" y="253"/>
                      <a:pt x="119" y="253"/>
                      <a:pt x="118" y="253"/>
                    </a:cubicBezTo>
                    <a:cubicBezTo>
                      <a:pt x="119" y="256"/>
                      <a:pt x="119" y="256"/>
                      <a:pt x="119" y="256"/>
                    </a:cubicBezTo>
                    <a:cubicBezTo>
                      <a:pt x="119" y="253"/>
                      <a:pt x="119" y="253"/>
                      <a:pt x="119" y="253"/>
                    </a:cubicBezTo>
                    <a:cubicBezTo>
                      <a:pt x="119" y="253"/>
                      <a:pt x="119" y="253"/>
                      <a:pt x="119" y="253"/>
                    </a:cubicBezTo>
                    <a:cubicBezTo>
                      <a:pt x="119" y="253"/>
                      <a:pt x="118" y="253"/>
                      <a:pt x="117" y="253"/>
                    </a:cubicBezTo>
                    <a:cubicBezTo>
                      <a:pt x="113" y="252"/>
                      <a:pt x="106" y="251"/>
                      <a:pt x="100" y="250"/>
                    </a:cubicBezTo>
                    <a:cubicBezTo>
                      <a:pt x="94" y="249"/>
                      <a:pt x="88" y="248"/>
                      <a:pt x="88" y="248"/>
                    </a:cubicBezTo>
                    <a:cubicBezTo>
                      <a:pt x="87" y="248"/>
                      <a:pt x="85" y="249"/>
                      <a:pt x="84" y="251"/>
                    </a:cubicBezTo>
                    <a:cubicBezTo>
                      <a:pt x="83" y="252"/>
                      <a:pt x="84" y="255"/>
                      <a:pt x="86" y="256"/>
                    </a:cubicBezTo>
                    <a:cubicBezTo>
                      <a:pt x="89" y="258"/>
                      <a:pt x="89" y="258"/>
                      <a:pt x="89" y="258"/>
                    </a:cubicBezTo>
                    <a:cubicBezTo>
                      <a:pt x="92" y="254"/>
                      <a:pt x="92" y="254"/>
                      <a:pt x="92" y="254"/>
                    </a:cubicBezTo>
                    <a:cubicBezTo>
                      <a:pt x="90" y="251"/>
                      <a:pt x="90" y="251"/>
                      <a:pt x="90" y="251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1"/>
                      <a:pt x="71" y="262"/>
                      <a:pt x="71" y="264"/>
                    </a:cubicBezTo>
                    <a:cubicBezTo>
                      <a:pt x="71" y="265"/>
                      <a:pt x="72" y="266"/>
                      <a:pt x="73" y="267"/>
                    </a:cubicBezTo>
                    <a:cubicBezTo>
                      <a:pt x="74" y="268"/>
                      <a:pt x="74" y="268"/>
                      <a:pt x="74" y="268"/>
                    </a:cubicBezTo>
                    <a:cubicBezTo>
                      <a:pt x="67" y="277"/>
                      <a:pt x="67" y="277"/>
                      <a:pt x="67" y="277"/>
                    </a:cubicBezTo>
                    <a:cubicBezTo>
                      <a:pt x="66" y="278"/>
                      <a:pt x="66" y="279"/>
                      <a:pt x="66" y="280"/>
                    </a:cubicBezTo>
                    <a:cubicBezTo>
                      <a:pt x="66" y="281"/>
                      <a:pt x="67" y="282"/>
                      <a:pt x="68" y="283"/>
                    </a:cubicBezTo>
                    <a:cubicBezTo>
                      <a:pt x="69" y="283"/>
                      <a:pt x="69" y="283"/>
                      <a:pt x="69" y="283"/>
                    </a:cubicBezTo>
                    <a:cubicBezTo>
                      <a:pt x="71" y="280"/>
                      <a:pt x="71" y="280"/>
                      <a:pt x="71" y="280"/>
                    </a:cubicBezTo>
                    <a:cubicBezTo>
                      <a:pt x="68" y="278"/>
                      <a:pt x="68" y="278"/>
                      <a:pt x="68" y="278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1" y="289"/>
                      <a:pt x="62" y="291"/>
                      <a:pt x="64" y="292"/>
                    </a:cubicBezTo>
                    <a:cubicBezTo>
                      <a:pt x="65" y="293"/>
                      <a:pt x="65" y="293"/>
                      <a:pt x="65" y="293"/>
                    </a:cubicBezTo>
                    <a:cubicBezTo>
                      <a:pt x="67" y="290"/>
                      <a:pt x="67" y="290"/>
                      <a:pt x="67" y="290"/>
                    </a:cubicBezTo>
                    <a:cubicBezTo>
                      <a:pt x="64" y="288"/>
                      <a:pt x="64" y="288"/>
                      <a:pt x="64" y="288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56" y="302"/>
                      <a:pt x="56" y="305"/>
                      <a:pt x="58" y="306"/>
                    </a:cubicBezTo>
                    <a:cubicBezTo>
                      <a:pt x="59" y="307"/>
                      <a:pt x="59" y="307"/>
                      <a:pt x="59" y="307"/>
                    </a:cubicBezTo>
                    <a:cubicBezTo>
                      <a:pt x="62" y="303"/>
                      <a:pt x="62" y="303"/>
                      <a:pt x="62" y="303"/>
                    </a:cubicBezTo>
                    <a:cubicBezTo>
                      <a:pt x="58" y="301"/>
                      <a:pt x="58" y="301"/>
                      <a:pt x="58" y="301"/>
                    </a:cubicBezTo>
                    <a:cubicBezTo>
                      <a:pt x="50" y="313"/>
                      <a:pt x="50" y="313"/>
                      <a:pt x="50" y="313"/>
                    </a:cubicBezTo>
                    <a:cubicBezTo>
                      <a:pt x="50" y="314"/>
                      <a:pt x="50" y="315"/>
                      <a:pt x="50" y="316"/>
                    </a:cubicBezTo>
                    <a:cubicBezTo>
                      <a:pt x="50" y="317"/>
                      <a:pt x="51" y="318"/>
                      <a:pt x="52" y="319"/>
                    </a:cubicBezTo>
                    <a:cubicBezTo>
                      <a:pt x="52" y="319"/>
                      <a:pt x="52" y="319"/>
                      <a:pt x="52" y="319"/>
                    </a:cubicBezTo>
                    <a:cubicBezTo>
                      <a:pt x="47" y="322"/>
                      <a:pt x="47" y="322"/>
                      <a:pt x="47" y="322"/>
                    </a:cubicBezTo>
                    <a:cubicBezTo>
                      <a:pt x="46" y="323"/>
                      <a:pt x="46" y="324"/>
                      <a:pt x="46" y="325"/>
                    </a:cubicBezTo>
                    <a:cubicBezTo>
                      <a:pt x="46" y="327"/>
                      <a:pt x="47" y="328"/>
                      <a:pt x="48" y="329"/>
                    </a:cubicBezTo>
                    <a:cubicBezTo>
                      <a:pt x="48" y="329"/>
                      <a:pt x="48" y="329"/>
                      <a:pt x="48" y="329"/>
                    </a:cubicBezTo>
                    <a:cubicBezTo>
                      <a:pt x="50" y="325"/>
                      <a:pt x="50" y="325"/>
                      <a:pt x="50" y="325"/>
                    </a:cubicBezTo>
                    <a:cubicBezTo>
                      <a:pt x="47" y="323"/>
                      <a:pt x="47" y="323"/>
                      <a:pt x="47" y="323"/>
                    </a:cubicBezTo>
                    <a:cubicBezTo>
                      <a:pt x="39" y="335"/>
                      <a:pt x="39" y="335"/>
                      <a:pt x="39" y="335"/>
                    </a:cubicBezTo>
                    <a:cubicBezTo>
                      <a:pt x="39" y="335"/>
                      <a:pt x="38" y="337"/>
                      <a:pt x="39" y="338"/>
                    </a:cubicBezTo>
                    <a:cubicBezTo>
                      <a:pt x="39" y="339"/>
                      <a:pt x="40" y="340"/>
                      <a:pt x="40" y="340"/>
                    </a:cubicBezTo>
                    <a:cubicBezTo>
                      <a:pt x="41" y="341"/>
                      <a:pt x="41" y="341"/>
                      <a:pt x="41" y="341"/>
                    </a:cubicBezTo>
                    <a:cubicBezTo>
                      <a:pt x="36" y="352"/>
                      <a:pt x="36" y="352"/>
                      <a:pt x="36" y="352"/>
                    </a:cubicBezTo>
                    <a:cubicBezTo>
                      <a:pt x="35" y="354"/>
                      <a:pt x="36" y="356"/>
                      <a:pt x="38" y="357"/>
                    </a:cubicBezTo>
                    <a:cubicBezTo>
                      <a:pt x="39" y="358"/>
                      <a:pt x="39" y="358"/>
                      <a:pt x="39" y="358"/>
                    </a:cubicBezTo>
                    <a:cubicBezTo>
                      <a:pt x="41" y="355"/>
                      <a:pt x="41" y="355"/>
                      <a:pt x="41" y="355"/>
                    </a:cubicBezTo>
                    <a:cubicBezTo>
                      <a:pt x="38" y="353"/>
                      <a:pt x="38" y="353"/>
                      <a:pt x="38" y="353"/>
                    </a:cubicBezTo>
                    <a:cubicBezTo>
                      <a:pt x="32" y="363"/>
                      <a:pt x="32" y="363"/>
                      <a:pt x="32" y="363"/>
                    </a:cubicBezTo>
                    <a:cubicBezTo>
                      <a:pt x="31" y="365"/>
                      <a:pt x="31" y="367"/>
                      <a:pt x="33" y="369"/>
                    </a:cubicBezTo>
                    <a:cubicBezTo>
                      <a:pt x="36" y="370"/>
                      <a:pt x="36" y="370"/>
                      <a:pt x="36" y="370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4" y="364"/>
                      <a:pt x="34" y="364"/>
                      <a:pt x="34" y="364"/>
                    </a:cubicBezTo>
                    <a:cubicBezTo>
                      <a:pt x="26" y="377"/>
                      <a:pt x="26" y="377"/>
                      <a:pt x="26" y="377"/>
                    </a:cubicBezTo>
                    <a:cubicBezTo>
                      <a:pt x="26" y="378"/>
                      <a:pt x="25" y="379"/>
                      <a:pt x="26" y="380"/>
                    </a:cubicBezTo>
                    <a:cubicBezTo>
                      <a:pt x="26" y="381"/>
                      <a:pt x="26" y="382"/>
                      <a:pt x="27" y="383"/>
                    </a:cubicBezTo>
                    <a:cubicBezTo>
                      <a:pt x="29" y="383"/>
                      <a:pt x="29" y="383"/>
                      <a:pt x="29" y="383"/>
                    </a:cubicBezTo>
                    <a:cubicBezTo>
                      <a:pt x="31" y="380"/>
                      <a:pt x="31" y="380"/>
                      <a:pt x="31" y="380"/>
                    </a:cubicBezTo>
                    <a:cubicBezTo>
                      <a:pt x="28" y="383"/>
                      <a:pt x="28" y="383"/>
                      <a:pt x="28" y="383"/>
                    </a:cubicBezTo>
                    <a:cubicBezTo>
                      <a:pt x="28" y="383"/>
                      <a:pt x="32" y="387"/>
                      <a:pt x="39" y="393"/>
                    </a:cubicBezTo>
                    <a:cubicBezTo>
                      <a:pt x="48" y="401"/>
                      <a:pt x="62" y="414"/>
                      <a:pt x="74" y="425"/>
                    </a:cubicBezTo>
                    <a:cubicBezTo>
                      <a:pt x="80" y="430"/>
                      <a:pt x="85" y="435"/>
                      <a:pt x="89" y="438"/>
                    </a:cubicBezTo>
                    <a:cubicBezTo>
                      <a:pt x="91" y="440"/>
                      <a:pt x="93" y="442"/>
                      <a:pt x="94" y="443"/>
                    </a:cubicBezTo>
                    <a:cubicBezTo>
                      <a:pt x="94" y="443"/>
                      <a:pt x="94" y="444"/>
                      <a:pt x="95" y="444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7" y="442"/>
                      <a:pt x="97" y="442"/>
                      <a:pt x="97" y="442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7" y="442"/>
                      <a:pt x="97" y="442"/>
                      <a:pt x="97" y="442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3"/>
                      <a:pt x="94" y="443"/>
                      <a:pt x="94" y="443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3"/>
                      <a:pt x="94" y="443"/>
                      <a:pt x="94" y="443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2"/>
                      <a:pt x="94" y="442"/>
                      <a:pt x="94" y="442"/>
                    </a:cubicBezTo>
                    <a:cubicBezTo>
                      <a:pt x="94" y="443"/>
                      <a:pt x="94" y="443"/>
                      <a:pt x="94" y="443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4" y="442"/>
                      <a:pt x="94" y="442"/>
                      <a:pt x="94" y="442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5" y="440"/>
                      <a:pt x="95" y="440"/>
                      <a:pt x="95" y="440"/>
                    </a:cubicBezTo>
                    <a:cubicBezTo>
                      <a:pt x="94" y="440"/>
                      <a:pt x="94" y="441"/>
                      <a:pt x="94" y="442"/>
                    </a:cubicBezTo>
                    <a:cubicBezTo>
                      <a:pt x="98" y="442"/>
                      <a:pt x="98" y="442"/>
                      <a:pt x="98" y="442"/>
                    </a:cubicBezTo>
                    <a:cubicBezTo>
                      <a:pt x="95" y="440"/>
                      <a:pt x="95" y="440"/>
                      <a:pt x="95" y="440"/>
                    </a:cubicBezTo>
                    <a:cubicBezTo>
                      <a:pt x="93" y="441"/>
                      <a:pt x="94" y="444"/>
                      <a:pt x="96" y="445"/>
                    </a:cubicBezTo>
                    <a:cubicBezTo>
                      <a:pt x="96" y="445"/>
                      <a:pt x="96" y="445"/>
                      <a:pt x="96" y="445"/>
                    </a:cubicBezTo>
                    <a:cubicBezTo>
                      <a:pt x="92" y="456"/>
                      <a:pt x="92" y="456"/>
                      <a:pt x="92" y="456"/>
                    </a:cubicBezTo>
                    <a:cubicBezTo>
                      <a:pt x="92" y="458"/>
                      <a:pt x="93" y="459"/>
                      <a:pt x="94" y="460"/>
                    </a:cubicBezTo>
                    <a:cubicBezTo>
                      <a:pt x="96" y="461"/>
                      <a:pt x="96" y="461"/>
                      <a:pt x="96" y="461"/>
                    </a:cubicBezTo>
                    <a:cubicBezTo>
                      <a:pt x="98" y="458"/>
                      <a:pt x="98" y="458"/>
                      <a:pt x="98" y="458"/>
                    </a:cubicBezTo>
                    <a:cubicBezTo>
                      <a:pt x="94" y="457"/>
                      <a:pt x="94" y="457"/>
                      <a:pt x="94" y="457"/>
                    </a:cubicBezTo>
                    <a:cubicBezTo>
                      <a:pt x="91" y="471"/>
                      <a:pt x="91" y="471"/>
                      <a:pt x="91" y="471"/>
                    </a:cubicBezTo>
                    <a:cubicBezTo>
                      <a:pt x="91" y="473"/>
                      <a:pt x="91" y="474"/>
                      <a:pt x="93" y="475"/>
                    </a:cubicBezTo>
                    <a:cubicBezTo>
                      <a:pt x="96" y="477"/>
                      <a:pt x="96" y="477"/>
                      <a:pt x="96" y="477"/>
                    </a:cubicBezTo>
                    <a:cubicBezTo>
                      <a:pt x="98" y="474"/>
                      <a:pt x="98" y="474"/>
                      <a:pt x="98" y="474"/>
                    </a:cubicBezTo>
                    <a:cubicBezTo>
                      <a:pt x="95" y="472"/>
                      <a:pt x="95" y="472"/>
                      <a:pt x="95" y="472"/>
                    </a:cubicBezTo>
                    <a:cubicBezTo>
                      <a:pt x="85" y="485"/>
                      <a:pt x="85" y="485"/>
                      <a:pt x="85" y="485"/>
                    </a:cubicBezTo>
                    <a:cubicBezTo>
                      <a:pt x="85" y="486"/>
                      <a:pt x="85" y="487"/>
                      <a:pt x="85" y="488"/>
                    </a:cubicBezTo>
                    <a:cubicBezTo>
                      <a:pt x="85" y="489"/>
                      <a:pt x="86" y="490"/>
                      <a:pt x="87" y="491"/>
                    </a:cubicBezTo>
                    <a:cubicBezTo>
                      <a:pt x="90" y="493"/>
                      <a:pt x="90" y="493"/>
                      <a:pt x="90" y="493"/>
                    </a:cubicBezTo>
                    <a:cubicBezTo>
                      <a:pt x="85" y="508"/>
                      <a:pt x="85" y="508"/>
                      <a:pt x="85" y="508"/>
                    </a:cubicBezTo>
                    <a:cubicBezTo>
                      <a:pt x="85" y="509"/>
                      <a:pt x="86" y="511"/>
                      <a:pt x="87" y="512"/>
                    </a:cubicBezTo>
                    <a:cubicBezTo>
                      <a:pt x="89" y="513"/>
                      <a:pt x="89" y="513"/>
                      <a:pt x="89" y="513"/>
                    </a:cubicBezTo>
                    <a:cubicBezTo>
                      <a:pt x="91" y="510"/>
                      <a:pt x="91" y="510"/>
                      <a:pt x="91" y="510"/>
                    </a:cubicBezTo>
                    <a:cubicBezTo>
                      <a:pt x="87" y="509"/>
                      <a:pt x="87" y="509"/>
                      <a:pt x="87" y="509"/>
                    </a:cubicBezTo>
                    <a:cubicBezTo>
                      <a:pt x="84" y="521"/>
                      <a:pt x="84" y="521"/>
                      <a:pt x="84" y="521"/>
                    </a:cubicBezTo>
                    <a:cubicBezTo>
                      <a:pt x="83" y="523"/>
                      <a:pt x="84" y="524"/>
                      <a:pt x="86" y="525"/>
                    </a:cubicBezTo>
                    <a:cubicBezTo>
                      <a:pt x="87" y="526"/>
                      <a:pt x="87" y="526"/>
                      <a:pt x="87" y="526"/>
                    </a:cubicBezTo>
                    <a:cubicBezTo>
                      <a:pt x="89" y="523"/>
                      <a:pt x="89" y="523"/>
                      <a:pt x="89" y="523"/>
                    </a:cubicBezTo>
                    <a:cubicBezTo>
                      <a:pt x="85" y="522"/>
                      <a:pt x="85" y="522"/>
                      <a:pt x="85" y="522"/>
                    </a:cubicBezTo>
                    <a:cubicBezTo>
                      <a:pt x="83" y="538"/>
                      <a:pt x="83" y="538"/>
                      <a:pt x="83" y="538"/>
                    </a:cubicBezTo>
                    <a:cubicBezTo>
                      <a:pt x="83" y="540"/>
                      <a:pt x="83" y="541"/>
                      <a:pt x="85" y="542"/>
                    </a:cubicBezTo>
                    <a:cubicBezTo>
                      <a:pt x="86" y="543"/>
                      <a:pt x="86" y="543"/>
                      <a:pt x="86" y="543"/>
                    </a:cubicBezTo>
                    <a:cubicBezTo>
                      <a:pt x="89" y="540"/>
                      <a:pt x="89" y="540"/>
                      <a:pt x="89" y="540"/>
                    </a:cubicBezTo>
                    <a:cubicBezTo>
                      <a:pt x="85" y="538"/>
                      <a:pt x="85" y="538"/>
                      <a:pt x="85" y="538"/>
                    </a:cubicBezTo>
                    <a:cubicBezTo>
                      <a:pt x="79" y="550"/>
                      <a:pt x="79" y="550"/>
                      <a:pt x="79" y="550"/>
                    </a:cubicBezTo>
                    <a:cubicBezTo>
                      <a:pt x="78" y="552"/>
                      <a:pt x="78" y="554"/>
                      <a:pt x="80" y="555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5" y="553"/>
                      <a:pt x="85" y="553"/>
                      <a:pt x="85" y="553"/>
                    </a:cubicBezTo>
                    <a:cubicBezTo>
                      <a:pt x="84" y="549"/>
                      <a:pt x="84" y="549"/>
                      <a:pt x="84" y="549"/>
                    </a:cubicBezTo>
                    <a:cubicBezTo>
                      <a:pt x="67" y="553"/>
                      <a:pt x="67" y="553"/>
                      <a:pt x="67" y="553"/>
                    </a:cubicBezTo>
                    <a:cubicBezTo>
                      <a:pt x="65" y="554"/>
                      <a:pt x="64" y="555"/>
                      <a:pt x="64" y="556"/>
                    </a:cubicBezTo>
                    <a:cubicBezTo>
                      <a:pt x="64" y="558"/>
                      <a:pt x="64" y="560"/>
                      <a:pt x="66" y="560"/>
                    </a:cubicBezTo>
                    <a:cubicBezTo>
                      <a:pt x="68" y="562"/>
                      <a:pt x="68" y="562"/>
                      <a:pt x="68" y="562"/>
                    </a:cubicBezTo>
                    <a:cubicBezTo>
                      <a:pt x="70" y="558"/>
                      <a:pt x="70" y="558"/>
                      <a:pt x="70" y="558"/>
                    </a:cubicBezTo>
                    <a:cubicBezTo>
                      <a:pt x="70" y="554"/>
                      <a:pt x="70" y="554"/>
                      <a:pt x="70" y="554"/>
                    </a:cubicBezTo>
                    <a:cubicBezTo>
                      <a:pt x="51" y="556"/>
                      <a:pt x="51" y="556"/>
                      <a:pt x="51" y="556"/>
                    </a:cubicBezTo>
                    <a:cubicBezTo>
                      <a:pt x="50" y="556"/>
                      <a:pt x="48" y="557"/>
                      <a:pt x="48" y="559"/>
                    </a:cubicBezTo>
                    <a:cubicBezTo>
                      <a:pt x="48" y="561"/>
                      <a:pt x="48" y="562"/>
                      <a:pt x="50" y="563"/>
                    </a:cubicBezTo>
                    <a:cubicBezTo>
                      <a:pt x="56" y="567"/>
                      <a:pt x="56" y="567"/>
                      <a:pt x="56" y="567"/>
                    </a:cubicBezTo>
                    <a:cubicBezTo>
                      <a:pt x="58" y="564"/>
                      <a:pt x="58" y="564"/>
                      <a:pt x="58" y="564"/>
                    </a:cubicBezTo>
                    <a:cubicBezTo>
                      <a:pt x="57" y="560"/>
                      <a:pt x="57" y="560"/>
                      <a:pt x="57" y="560"/>
                    </a:cubicBezTo>
                    <a:cubicBezTo>
                      <a:pt x="38" y="565"/>
                      <a:pt x="38" y="565"/>
                      <a:pt x="38" y="565"/>
                    </a:cubicBezTo>
                    <a:cubicBezTo>
                      <a:pt x="36" y="565"/>
                      <a:pt x="35" y="567"/>
                      <a:pt x="35" y="568"/>
                    </a:cubicBezTo>
                    <a:cubicBezTo>
                      <a:pt x="35" y="570"/>
                      <a:pt x="35" y="571"/>
                      <a:pt x="37" y="572"/>
                    </a:cubicBezTo>
                    <a:cubicBezTo>
                      <a:pt x="39" y="573"/>
                      <a:pt x="39" y="573"/>
                      <a:pt x="39" y="573"/>
                    </a:cubicBezTo>
                    <a:cubicBezTo>
                      <a:pt x="41" y="570"/>
                      <a:pt x="41" y="570"/>
                      <a:pt x="41" y="570"/>
                    </a:cubicBezTo>
                    <a:cubicBezTo>
                      <a:pt x="40" y="566"/>
                      <a:pt x="40" y="566"/>
                      <a:pt x="40" y="566"/>
                    </a:cubicBezTo>
                    <a:cubicBezTo>
                      <a:pt x="21" y="569"/>
                      <a:pt x="21" y="569"/>
                      <a:pt x="21" y="569"/>
                    </a:cubicBezTo>
                    <a:cubicBezTo>
                      <a:pt x="20" y="569"/>
                      <a:pt x="18" y="570"/>
                      <a:pt x="18" y="572"/>
                    </a:cubicBezTo>
                    <a:cubicBezTo>
                      <a:pt x="18" y="573"/>
                      <a:pt x="18" y="575"/>
                      <a:pt x="20" y="576"/>
                    </a:cubicBezTo>
                    <a:cubicBezTo>
                      <a:pt x="22" y="577"/>
                      <a:pt x="22" y="577"/>
                      <a:pt x="22" y="577"/>
                    </a:cubicBezTo>
                    <a:cubicBezTo>
                      <a:pt x="24" y="574"/>
                      <a:pt x="24" y="574"/>
                      <a:pt x="24" y="574"/>
                    </a:cubicBezTo>
                    <a:cubicBezTo>
                      <a:pt x="21" y="572"/>
                      <a:pt x="21" y="572"/>
                      <a:pt x="21" y="572"/>
                    </a:cubicBezTo>
                    <a:cubicBezTo>
                      <a:pt x="24" y="574"/>
                      <a:pt x="24" y="574"/>
                      <a:pt x="24" y="574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1" y="571"/>
                      <a:pt x="21" y="571"/>
                      <a:pt x="21" y="572"/>
                    </a:cubicBezTo>
                    <a:cubicBezTo>
                      <a:pt x="24" y="574"/>
                      <a:pt x="24" y="574"/>
                      <a:pt x="24" y="574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3"/>
                      <a:pt x="23" y="573"/>
                      <a:pt x="23" y="573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3" y="573"/>
                      <a:pt x="23" y="573"/>
                      <a:pt x="23" y="573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22" y="570"/>
                      <a:pt x="22" y="570"/>
                      <a:pt x="22" y="570"/>
                    </a:cubicBezTo>
                    <a:cubicBezTo>
                      <a:pt x="22" y="571"/>
                      <a:pt x="21" y="571"/>
                      <a:pt x="21" y="571"/>
                    </a:cubicBezTo>
                    <a:cubicBezTo>
                      <a:pt x="19" y="572"/>
                      <a:pt x="15" y="574"/>
                      <a:pt x="11" y="575"/>
                    </a:cubicBezTo>
                    <a:cubicBezTo>
                      <a:pt x="8" y="577"/>
                      <a:pt x="5" y="578"/>
                      <a:pt x="5" y="578"/>
                    </a:cubicBezTo>
                    <a:cubicBezTo>
                      <a:pt x="4" y="578"/>
                      <a:pt x="3" y="580"/>
                      <a:pt x="3" y="581"/>
                    </a:cubicBezTo>
                    <a:cubicBezTo>
                      <a:pt x="3" y="583"/>
                      <a:pt x="3" y="584"/>
                      <a:pt x="4" y="585"/>
                    </a:cubicBezTo>
                    <a:cubicBezTo>
                      <a:pt x="5" y="585"/>
                      <a:pt x="5" y="585"/>
                      <a:pt x="5" y="585"/>
                    </a:cubicBezTo>
                    <a:cubicBezTo>
                      <a:pt x="5" y="601"/>
                      <a:pt x="5" y="601"/>
                      <a:pt x="5" y="601"/>
                    </a:cubicBezTo>
                    <a:cubicBezTo>
                      <a:pt x="5" y="603"/>
                      <a:pt x="5" y="604"/>
                      <a:pt x="7" y="605"/>
                    </a:cubicBezTo>
                    <a:cubicBezTo>
                      <a:pt x="8" y="606"/>
                      <a:pt x="8" y="606"/>
                      <a:pt x="8" y="606"/>
                    </a:cubicBezTo>
                    <a:cubicBezTo>
                      <a:pt x="10" y="602"/>
                      <a:pt x="10" y="602"/>
                      <a:pt x="10" y="602"/>
                    </a:cubicBezTo>
                    <a:cubicBezTo>
                      <a:pt x="7" y="600"/>
                      <a:pt x="7" y="600"/>
                      <a:pt x="7" y="600"/>
                    </a:cubicBezTo>
                    <a:cubicBezTo>
                      <a:pt x="1" y="609"/>
                      <a:pt x="1" y="609"/>
                      <a:pt x="1" y="609"/>
                    </a:cubicBezTo>
                    <a:cubicBezTo>
                      <a:pt x="1" y="610"/>
                      <a:pt x="0" y="611"/>
                      <a:pt x="1" y="612"/>
                    </a:cubicBezTo>
                    <a:cubicBezTo>
                      <a:pt x="1" y="613"/>
                      <a:pt x="1" y="614"/>
                      <a:pt x="2" y="615"/>
                    </a:cubicBezTo>
                    <a:cubicBezTo>
                      <a:pt x="5" y="616"/>
                      <a:pt x="5" y="616"/>
                      <a:pt x="5" y="616"/>
                    </a:cubicBezTo>
                    <a:cubicBezTo>
                      <a:pt x="5" y="633"/>
                      <a:pt x="5" y="633"/>
                      <a:pt x="5" y="633"/>
                    </a:cubicBezTo>
                    <a:cubicBezTo>
                      <a:pt x="5" y="635"/>
                      <a:pt x="6" y="636"/>
                      <a:pt x="7" y="637"/>
                    </a:cubicBezTo>
                    <a:cubicBezTo>
                      <a:pt x="11" y="639"/>
                      <a:pt x="11" y="639"/>
                      <a:pt x="11" y="639"/>
                    </a:cubicBezTo>
                    <a:cubicBezTo>
                      <a:pt x="14" y="636"/>
                      <a:pt x="14" y="636"/>
                      <a:pt x="14" y="636"/>
                    </a:cubicBezTo>
                    <a:cubicBezTo>
                      <a:pt x="10" y="634"/>
                      <a:pt x="10" y="634"/>
                      <a:pt x="10" y="634"/>
                    </a:cubicBezTo>
                    <a:cubicBezTo>
                      <a:pt x="10" y="634"/>
                      <a:pt x="10" y="634"/>
                      <a:pt x="10" y="634"/>
                    </a:cubicBezTo>
                    <a:cubicBezTo>
                      <a:pt x="10" y="635"/>
                      <a:pt x="10" y="635"/>
                      <a:pt x="10" y="635"/>
                    </a:cubicBezTo>
                    <a:cubicBezTo>
                      <a:pt x="9" y="636"/>
                      <a:pt x="8" y="639"/>
                      <a:pt x="7" y="643"/>
                    </a:cubicBezTo>
                    <a:cubicBezTo>
                      <a:pt x="6" y="646"/>
                      <a:pt x="4" y="649"/>
                      <a:pt x="4" y="649"/>
                    </a:cubicBezTo>
                    <a:cubicBezTo>
                      <a:pt x="4" y="651"/>
                      <a:pt x="4" y="653"/>
                      <a:pt x="6" y="654"/>
                    </a:cubicBezTo>
                    <a:cubicBezTo>
                      <a:pt x="12" y="658"/>
                      <a:pt x="12" y="658"/>
                      <a:pt x="12" y="658"/>
                    </a:cubicBezTo>
                    <a:cubicBezTo>
                      <a:pt x="12" y="671"/>
                      <a:pt x="12" y="671"/>
                      <a:pt x="12" y="671"/>
                    </a:cubicBezTo>
                    <a:cubicBezTo>
                      <a:pt x="12" y="672"/>
                      <a:pt x="13" y="673"/>
                      <a:pt x="14" y="674"/>
                    </a:cubicBezTo>
                    <a:cubicBezTo>
                      <a:pt x="14" y="674"/>
                      <a:pt x="14" y="674"/>
                      <a:pt x="14" y="674"/>
                    </a:cubicBezTo>
                    <a:cubicBezTo>
                      <a:pt x="17" y="671"/>
                      <a:pt x="17" y="671"/>
                      <a:pt x="17" y="671"/>
                    </a:cubicBezTo>
                    <a:cubicBezTo>
                      <a:pt x="13" y="670"/>
                      <a:pt x="13" y="670"/>
                      <a:pt x="13" y="670"/>
                    </a:cubicBezTo>
                    <a:cubicBezTo>
                      <a:pt x="11" y="684"/>
                      <a:pt x="11" y="684"/>
                      <a:pt x="11" y="684"/>
                    </a:cubicBezTo>
                    <a:cubicBezTo>
                      <a:pt x="11" y="685"/>
                      <a:pt x="12" y="687"/>
                      <a:pt x="13" y="688"/>
                    </a:cubicBezTo>
                    <a:cubicBezTo>
                      <a:pt x="14" y="688"/>
                      <a:pt x="14" y="688"/>
                      <a:pt x="14" y="688"/>
                    </a:cubicBezTo>
                    <a:cubicBezTo>
                      <a:pt x="15" y="703"/>
                      <a:pt x="15" y="703"/>
                      <a:pt x="15" y="703"/>
                    </a:cubicBezTo>
                    <a:cubicBezTo>
                      <a:pt x="15" y="705"/>
                      <a:pt x="16" y="706"/>
                      <a:pt x="17" y="706"/>
                    </a:cubicBezTo>
                    <a:cubicBezTo>
                      <a:pt x="17" y="707"/>
                      <a:pt x="17" y="707"/>
                      <a:pt x="17" y="707"/>
                    </a:cubicBezTo>
                    <a:cubicBezTo>
                      <a:pt x="17" y="721"/>
                      <a:pt x="17" y="721"/>
                      <a:pt x="17" y="721"/>
                    </a:cubicBezTo>
                    <a:cubicBezTo>
                      <a:pt x="17" y="722"/>
                      <a:pt x="18" y="724"/>
                      <a:pt x="19" y="724"/>
                    </a:cubicBezTo>
                    <a:cubicBezTo>
                      <a:pt x="21" y="726"/>
                      <a:pt x="21" y="726"/>
                      <a:pt x="21" y="726"/>
                    </a:cubicBezTo>
                    <a:cubicBezTo>
                      <a:pt x="23" y="727"/>
                      <a:pt x="26" y="726"/>
                      <a:pt x="27" y="725"/>
                    </a:cubicBezTo>
                    <a:cubicBezTo>
                      <a:pt x="28" y="723"/>
                      <a:pt x="28" y="720"/>
                      <a:pt x="26" y="719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60"/>
              <p:cNvSpPr/>
              <p:nvPr/>
            </p:nvSpPr>
            <p:spPr bwMode="auto">
              <a:xfrm>
                <a:off x="3081" y="1835"/>
                <a:ext cx="57" cy="39"/>
              </a:xfrm>
              <a:custGeom>
                <a:avLst/>
                <a:gdLst>
                  <a:gd name="T0" fmla="*/ 39 w 42"/>
                  <a:gd name="T1" fmla="*/ 21 h 29"/>
                  <a:gd name="T2" fmla="*/ 7 w 42"/>
                  <a:gd name="T3" fmla="*/ 1 h 29"/>
                  <a:gd name="T4" fmla="*/ 1 w 42"/>
                  <a:gd name="T5" fmla="*/ 2 h 29"/>
                  <a:gd name="T6" fmla="*/ 3 w 42"/>
                  <a:gd name="T7" fmla="*/ 8 h 29"/>
                  <a:gd name="T8" fmla="*/ 35 w 42"/>
                  <a:gd name="T9" fmla="*/ 28 h 29"/>
                  <a:gd name="T10" fmla="*/ 40 w 42"/>
                  <a:gd name="T11" fmla="*/ 27 h 29"/>
                  <a:gd name="T12" fmla="*/ 39 w 42"/>
                  <a:gd name="T13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29">
                    <a:moveTo>
                      <a:pt x="39" y="2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1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7" y="29"/>
                      <a:pt x="39" y="28"/>
                      <a:pt x="40" y="27"/>
                    </a:cubicBezTo>
                    <a:cubicBezTo>
                      <a:pt x="42" y="25"/>
                      <a:pt x="41" y="22"/>
                      <a:pt x="39" y="21"/>
                    </a:cubicBezTo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61"/>
              <p:cNvSpPr/>
              <p:nvPr/>
            </p:nvSpPr>
            <p:spPr bwMode="auto">
              <a:xfrm>
                <a:off x="3126" y="1671"/>
                <a:ext cx="355" cy="221"/>
              </a:xfrm>
              <a:custGeom>
                <a:avLst/>
                <a:gdLst>
                  <a:gd name="T0" fmla="*/ 29 w 261"/>
                  <a:gd name="T1" fmla="*/ 156 h 162"/>
                  <a:gd name="T2" fmla="*/ 30 w 261"/>
                  <a:gd name="T3" fmla="*/ 148 h 162"/>
                  <a:gd name="T4" fmla="*/ 41 w 261"/>
                  <a:gd name="T5" fmla="*/ 144 h 162"/>
                  <a:gd name="T6" fmla="*/ 62 w 261"/>
                  <a:gd name="T7" fmla="*/ 139 h 162"/>
                  <a:gd name="T8" fmla="*/ 58 w 261"/>
                  <a:gd name="T9" fmla="*/ 137 h 162"/>
                  <a:gd name="T10" fmla="*/ 55 w 261"/>
                  <a:gd name="T11" fmla="*/ 134 h 162"/>
                  <a:gd name="T12" fmla="*/ 56 w 261"/>
                  <a:gd name="T13" fmla="*/ 135 h 162"/>
                  <a:gd name="T14" fmla="*/ 79 w 261"/>
                  <a:gd name="T15" fmla="*/ 134 h 162"/>
                  <a:gd name="T16" fmla="*/ 83 w 261"/>
                  <a:gd name="T17" fmla="*/ 126 h 162"/>
                  <a:gd name="T18" fmla="*/ 96 w 261"/>
                  <a:gd name="T19" fmla="*/ 121 h 162"/>
                  <a:gd name="T20" fmla="*/ 115 w 261"/>
                  <a:gd name="T21" fmla="*/ 118 h 162"/>
                  <a:gd name="T22" fmla="*/ 124 w 261"/>
                  <a:gd name="T23" fmla="*/ 85 h 162"/>
                  <a:gd name="T24" fmla="*/ 123 w 261"/>
                  <a:gd name="T25" fmla="*/ 56 h 162"/>
                  <a:gd name="T26" fmla="*/ 131 w 261"/>
                  <a:gd name="T27" fmla="*/ 23 h 162"/>
                  <a:gd name="T28" fmla="*/ 153 w 261"/>
                  <a:gd name="T29" fmla="*/ 25 h 162"/>
                  <a:gd name="T30" fmla="*/ 146 w 261"/>
                  <a:gd name="T31" fmla="*/ 18 h 162"/>
                  <a:gd name="T32" fmla="*/ 146 w 261"/>
                  <a:gd name="T33" fmla="*/ 18 h 162"/>
                  <a:gd name="T34" fmla="*/ 147 w 261"/>
                  <a:gd name="T35" fmla="*/ 22 h 162"/>
                  <a:gd name="T36" fmla="*/ 174 w 261"/>
                  <a:gd name="T37" fmla="*/ 24 h 162"/>
                  <a:gd name="T38" fmla="*/ 175 w 261"/>
                  <a:gd name="T39" fmla="*/ 15 h 162"/>
                  <a:gd name="T40" fmla="*/ 193 w 261"/>
                  <a:gd name="T41" fmla="*/ 13 h 162"/>
                  <a:gd name="T42" fmla="*/ 193 w 261"/>
                  <a:gd name="T43" fmla="*/ 13 h 162"/>
                  <a:gd name="T44" fmla="*/ 194 w 261"/>
                  <a:gd name="T45" fmla="*/ 17 h 162"/>
                  <a:gd name="T46" fmla="*/ 193 w 261"/>
                  <a:gd name="T47" fmla="*/ 17 h 162"/>
                  <a:gd name="T48" fmla="*/ 216 w 261"/>
                  <a:gd name="T49" fmla="*/ 14 h 162"/>
                  <a:gd name="T50" fmla="*/ 236 w 261"/>
                  <a:gd name="T51" fmla="*/ 14 h 162"/>
                  <a:gd name="T52" fmla="*/ 250 w 261"/>
                  <a:gd name="T53" fmla="*/ 11 h 162"/>
                  <a:gd name="T54" fmla="*/ 259 w 261"/>
                  <a:gd name="T55" fmla="*/ 4 h 162"/>
                  <a:gd name="T56" fmla="*/ 257 w 261"/>
                  <a:gd name="T57" fmla="*/ 8 h 162"/>
                  <a:gd name="T58" fmla="*/ 255 w 261"/>
                  <a:gd name="T59" fmla="*/ 4 h 162"/>
                  <a:gd name="T60" fmla="*/ 257 w 261"/>
                  <a:gd name="T61" fmla="*/ 4 h 162"/>
                  <a:gd name="T62" fmla="*/ 234 w 261"/>
                  <a:gd name="T63" fmla="*/ 13 h 162"/>
                  <a:gd name="T64" fmla="*/ 214 w 261"/>
                  <a:gd name="T65" fmla="*/ 11 h 162"/>
                  <a:gd name="T66" fmla="*/ 214 w 261"/>
                  <a:gd name="T67" fmla="*/ 11 h 162"/>
                  <a:gd name="T68" fmla="*/ 212 w 261"/>
                  <a:gd name="T69" fmla="*/ 7 h 162"/>
                  <a:gd name="T70" fmla="*/ 213 w 261"/>
                  <a:gd name="T71" fmla="*/ 7 h 162"/>
                  <a:gd name="T72" fmla="*/ 192 w 261"/>
                  <a:gd name="T73" fmla="*/ 9 h 162"/>
                  <a:gd name="T74" fmla="*/ 193 w 261"/>
                  <a:gd name="T75" fmla="*/ 18 h 162"/>
                  <a:gd name="T76" fmla="*/ 175 w 261"/>
                  <a:gd name="T77" fmla="*/ 20 h 162"/>
                  <a:gd name="T78" fmla="*/ 176 w 261"/>
                  <a:gd name="T79" fmla="*/ 16 h 162"/>
                  <a:gd name="T80" fmla="*/ 143 w 261"/>
                  <a:gd name="T81" fmla="*/ 16 h 162"/>
                  <a:gd name="T82" fmla="*/ 148 w 261"/>
                  <a:gd name="T83" fmla="*/ 19 h 162"/>
                  <a:gd name="T84" fmla="*/ 150 w 261"/>
                  <a:gd name="T85" fmla="*/ 18 h 162"/>
                  <a:gd name="T86" fmla="*/ 136 w 261"/>
                  <a:gd name="T87" fmla="*/ 21 h 162"/>
                  <a:gd name="T88" fmla="*/ 123 w 261"/>
                  <a:gd name="T89" fmla="*/ 39 h 162"/>
                  <a:gd name="T90" fmla="*/ 121 w 261"/>
                  <a:gd name="T91" fmla="*/ 56 h 162"/>
                  <a:gd name="T92" fmla="*/ 117 w 261"/>
                  <a:gd name="T93" fmla="*/ 90 h 162"/>
                  <a:gd name="T94" fmla="*/ 110 w 261"/>
                  <a:gd name="T95" fmla="*/ 112 h 162"/>
                  <a:gd name="T96" fmla="*/ 92 w 261"/>
                  <a:gd name="T97" fmla="*/ 120 h 162"/>
                  <a:gd name="T98" fmla="*/ 79 w 261"/>
                  <a:gd name="T99" fmla="*/ 132 h 162"/>
                  <a:gd name="T100" fmla="*/ 82 w 261"/>
                  <a:gd name="T101" fmla="*/ 130 h 162"/>
                  <a:gd name="T102" fmla="*/ 81 w 261"/>
                  <a:gd name="T103" fmla="*/ 127 h 162"/>
                  <a:gd name="T104" fmla="*/ 58 w 261"/>
                  <a:gd name="T105" fmla="*/ 129 h 162"/>
                  <a:gd name="T106" fmla="*/ 51 w 261"/>
                  <a:gd name="T107" fmla="*/ 134 h 162"/>
                  <a:gd name="T108" fmla="*/ 56 w 261"/>
                  <a:gd name="T109" fmla="*/ 134 h 162"/>
                  <a:gd name="T110" fmla="*/ 58 w 261"/>
                  <a:gd name="T111" fmla="*/ 133 h 162"/>
                  <a:gd name="T112" fmla="*/ 46 w 261"/>
                  <a:gd name="T113" fmla="*/ 137 h 162"/>
                  <a:gd name="T114" fmla="*/ 27 w 261"/>
                  <a:gd name="T115" fmla="*/ 147 h 162"/>
                  <a:gd name="T116" fmla="*/ 27 w 261"/>
                  <a:gd name="T117" fmla="*/ 148 h 162"/>
                  <a:gd name="T118" fmla="*/ 29 w 261"/>
                  <a:gd name="T119" fmla="*/ 152 h 162"/>
                  <a:gd name="T120" fmla="*/ 29 w 261"/>
                  <a:gd name="T121" fmla="*/ 148 h 162"/>
                  <a:gd name="T122" fmla="*/ 16 w 261"/>
                  <a:gd name="T123" fmla="*/ 16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162">
                    <a:moveTo>
                      <a:pt x="20" y="154"/>
                    </a:moveTo>
                    <a:cubicBezTo>
                      <a:pt x="7" y="146"/>
                      <a:pt x="7" y="146"/>
                      <a:pt x="7" y="146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9" y="154"/>
                      <a:pt x="15" y="155"/>
                    </a:cubicBezTo>
                    <a:cubicBezTo>
                      <a:pt x="18" y="155"/>
                      <a:pt x="21" y="155"/>
                      <a:pt x="23" y="156"/>
                    </a:cubicBezTo>
                    <a:cubicBezTo>
                      <a:pt x="26" y="156"/>
                      <a:pt x="28" y="156"/>
                      <a:pt x="29" y="156"/>
                    </a:cubicBezTo>
                    <a:cubicBezTo>
                      <a:pt x="29" y="156"/>
                      <a:pt x="29" y="156"/>
                      <a:pt x="30" y="156"/>
                    </a:cubicBezTo>
                    <a:cubicBezTo>
                      <a:pt x="30" y="156"/>
                      <a:pt x="30" y="156"/>
                      <a:pt x="31" y="156"/>
                    </a:cubicBezTo>
                    <a:cubicBezTo>
                      <a:pt x="31" y="156"/>
                      <a:pt x="31" y="156"/>
                      <a:pt x="32" y="155"/>
                    </a:cubicBezTo>
                    <a:cubicBezTo>
                      <a:pt x="32" y="155"/>
                      <a:pt x="32" y="155"/>
                      <a:pt x="33" y="154"/>
                    </a:cubicBezTo>
                    <a:cubicBezTo>
                      <a:pt x="33" y="153"/>
                      <a:pt x="34" y="152"/>
                      <a:pt x="33" y="151"/>
                    </a:cubicBezTo>
                    <a:cubicBezTo>
                      <a:pt x="33" y="150"/>
                      <a:pt x="33" y="149"/>
                      <a:pt x="32" y="149"/>
                    </a:cubicBezTo>
                    <a:cubicBezTo>
                      <a:pt x="30" y="148"/>
                      <a:pt x="30" y="148"/>
                      <a:pt x="30" y="148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46" y="148"/>
                      <a:pt x="46" y="147"/>
                      <a:pt x="47" y="145"/>
                    </a:cubicBezTo>
                    <a:cubicBezTo>
                      <a:pt x="47" y="144"/>
                      <a:pt x="46" y="142"/>
                      <a:pt x="45" y="142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42" y="148"/>
                      <a:pt x="42" y="148"/>
                      <a:pt x="42" y="148"/>
                    </a:cubicBezTo>
                    <a:cubicBezTo>
                      <a:pt x="42" y="148"/>
                      <a:pt x="47" y="146"/>
                      <a:pt x="52" y="144"/>
                    </a:cubicBezTo>
                    <a:cubicBezTo>
                      <a:pt x="54" y="143"/>
                      <a:pt x="56" y="142"/>
                      <a:pt x="58" y="141"/>
                    </a:cubicBezTo>
                    <a:cubicBezTo>
                      <a:pt x="59" y="141"/>
                      <a:pt x="60" y="141"/>
                      <a:pt x="60" y="140"/>
                    </a:cubicBezTo>
                    <a:cubicBezTo>
                      <a:pt x="61" y="140"/>
                      <a:pt x="61" y="140"/>
                      <a:pt x="61" y="140"/>
                    </a:cubicBezTo>
                    <a:cubicBezTo>
                      <a:pt x="62" y="140"/>
                      <a:pt x="62" y="140"/>
                      <a:pt x="62" y="140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2" y="139"/>
                      <a:pt x="63" y="139"/>
                      <a:pt x="63" y="138"/>
                    </a:cubicBezTo>
                    <a:cubicBezTo>
                      <a:pt x="64" y="136"/>
                      <a:pt x="64" y="134"/>
                      <a:pt x="62" y="133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9" y="136"/>
                      <a:pt x="59" y="136"/>
                      <a:pt x="59" y="136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8" y="137"/>
                      <a:pt x="58" y="137"/>
                      <a:pt x="58" y="137"/>
                    </a:cubicBezTo>
                    <a:cubicBezTo>
                      <a:pt x="58" y="137"/>
                      <a:pt x="58" y="136"/>
                      <a:pt x="59" y="136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8" y="137"/>
                      <a:pt x="58" y="137"/>
                      <a:pt x="58" y="137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7" y="137"/>
                      <a:pt x="57" y="137"/>
                      <a:pt x="58" y="137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5"/>
                      <a:pt x="56" y="135"/>
                      <a:pt x="56" y="135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5"/>
                      <a:pt x="56" y="135"/>
                      <a:pt x="56" y="135"/>
                    </a:cubicBezTo>
                    <a:cubicBezTo>
                      <a:pt x="56" y="137"/>
                      <a:pt x="56" y="137"/>
                      <a:pt x="56" y="137"/>
                    </a:cubicBezTo>
                    <a:cubicBezTo>
                      <a:pt x="56" y="137"/>
                      <a:pt x="57" y="137"/>
                      <a:pt x="58" y="137"/>
                    </a:cubicBezTo>
                    <a:cubicBezTo>
                      <a:pt x="61" y="137"/>
                      <a:pt x="67" y="136"/>
                      <a:pt x="72" y="135"/>
                    </a:cubicBezTo>
                    <a:cubicBezTo>
                      <a:pt x="75" y="135"/>
                      <a:pt x="77" y="135"/>
                      <a:pt x="79" y="134"/>
                    </a:cubicBezTo>
                    <a:cubicBezTo>
                      <a:pt x="80" y="134"/>
                      <a:pt x="81" y="134"/>
                      <a:pt x="82" y="134"/>
                    </a:cubicBezTo>
                    <a:cubicBezTo>
                      <a:pt x="83" y="134"/>
                      <a:pt x="83" y="134"/>
                      <a:pt x="83" y="134"/>
                    </a:cubicBezTo>
                    <a:cubicBezTo>
                      <a:pt x="83" y="133"/>
                      <a:pt x="83" y="133"/>
                      <a:pt x="83" y="133"/>
                    </a:cubicBezTo>
                    <a:cubicBezTo>
                      <a:pt x="84" y="133"/>
                      <a:pt x="84" y="133"/>
                      <a:pt x="84" y="133"/>
                    </a:cubicBezTo>
                    <a:cubicBezTo>
                      <a:pt x="84" y="133"/>
                      <a:pt x="85" y="132"/>
                      <a:pt x="85" y="132"/>
                    </a:cubicBezTo>
                    <a:cubicBezTo>
                      <a:pt x="86" y="130"/>
                      <a:pt x="86" y="127"/>
                      <a:pt x="84" y="126"/>
                    </a:cubicBezTo>
                    <a:cubicBezTo>
                      <a:pt x="83" y="126"/>
                      <a:pt x="83" y="126"/>
                      <a:pt x="83" y="126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2" y="133"/>
                      <a:pt x="82" y="133"/>
                      <a:pt x="82" y="133"/>
                    </a:cubicBezTo>
                    <a:cubicBezTo>
                      <a:pt x="99" y="126"/>
                      <a:pt x="99" y="126"/>
                      <a:pt x="99" y="126"/>
                    </a:cubicBezTo>
                    <a:cubicBezTo>
                      <a:pt x="101" y="125"/>
                      <a:pt x="101" y="124"/>
                      <a:pt x="102" y="122"/>
                    </a:cubicBezTo>
                    <a:cubicBezTo>
                      <a:pt x="102" y="121"/>
                      <a:pt x="101" y="119"/>
                      <a:pt x="100" y="119"/>
                    </a:cubicBezTo>
                    <a:cubicBezTo>
                      <a:pt x="98" y="117"/>
                      <a:pt x="98" y="117"/>
                      <a:pt x="98" y="117"/>
                    </a:cubicBezTo>
                    <a:cubicBezTo>
                      <a:pt x="96" y="121"/>
                      <a:pt x="96" y="121"/>
                      <a:pt x="96" y="121"/>
                    </a:cubicBezTo>
                    <a:cubicBezTo>
                      <a:pt x="97" y="125"/>
                      <a:pt x="97" y="125"/>
                      <a:pt x="97" y="125"/>
                    </a:cubicBezTo>
                    <a:cubicBezTo>
                      <a:pt x="115" y="120"/>
                      <a:pt x="115" y="120"/>
                      <a:pt x="115" y="120"/>
                    </a:cubicBezTo>
                    <a:cubicBezTo>
                      <a:pt x="117" y="119"/>
                      <a:pt x="118" y="118"/>
                      <a:pt x="118" y="117"/>
                    </a:cubicBezTo>
                    <a:cubicBezTo>
                      <a:pt x="119" y="115"/>
                      <a:pt x="118" y="113"/>
                      <a:pt x="116" y="113"/>
                    </a:cubicBezTo>
                    <a:cubicBezTo>
                      <a:pt x="115" y="111"/>
                      <a:pt x="115" y="111"/>
                      <a:pt x="115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5" y="118"/>
                      <a:pt x="115" y="118"/>
                      <a:pt x="115" y="118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8" y="107"/>
                      <a:pt x="128" y="106"/>
                      <a:pt x="128" y="105"/>
                    </a:cubicBezTo>
                    <a:cubicBezTo>
                      <a:pt x="128" y="103"/>
                      <a:pt x="128" y="102"/>
                      <a:pt x="126" y="102"/>
                    </a:cubicBezTo>
                    <a:cubicBezTo>
                      <a:pt x="126" y="101"/>
                      <a:pt x="126" y="101"/>
                      <a:pt x="126" y="101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27" y="88"/>
                      <a:pt x="126" y="86"/>
                      <a:pt x="125" y="86"/>
                    </a:cubicBezTo>
                    <a:cubicBezTo>
                      <a:pt x="124" y="85"/>
                      <a:pt x="124" y="85"/>
                      <a:pt x="124" y="8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31" y="73"/>
                      <a:pt x="131" y="71"/>
                      <a:pt x="129" y="70"/>
                    </a:cubicBezTo>
                    <a:cubicBezTo>
                      <a:pt x="128" y="69"/>
                      <a:pt x="128" y="69"/>
                      <a:pt x="128" y="69"/>
                    </a:cubicBezTo>
                    <a:cubicBezTo>
                      <a:pt x="129" y="57"/>
                      <a:pt x="129" y="57"/>
                      <a:pt x="129" y="57"/>
                    </a:cubicBezTo>
                    <a:cubicBezTo>
                      <a:pt x="129" y="56"/>
                      <a:pt x="128" y="54"/>
                      <a:pt x="127" y="53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7" y="58"/>
                      <a:pt x="127" y="58"/>
                      <a:pt x="127" y="58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5" y="42"/>
                      <a:pt x="134" y="40"/>
                      <a:pt x="132" y="39"/>
                    </a:cubicBezTo>
                    <a:cubicBezTo>
                      <a:pt x="132" y="39"/>
                      <a:pt x="132" y="39"/>
                      <a:pt x="132" y="39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5" y="27"/>
                      <a:pt x="134" y="25"/>
                      <a:pt x="132" y="24"/>
                    </a:cubicBezTo>
                    <a:cubicBezTo>
                      <a:pt x="131" y="23"/>
                      <a:pt x="131" y="23"/>
                      <a:pt x="131" y="23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5" y="30"/>
                      <a:pt x="141" y="28"/>
                    </a:cubicBezTo>
                    <a:cubicBezTo>
                      <a:pt x="144" y="28"/>
                      <a:pt x="147" y="27"/>
                      <a:pt x="149" y="26"/>
                    </a:cubicBezTo>
                    <a:cubicBezTo>
                      <a:pt x="150" y="26"/>
                      <a:pt x="151" y="26"/>
                      <a:pt x="152" y="26"/>
                    </a:cubicBezTo>
                    <a:cubicBezTo>
                      <a:pt x="152" y="25"/>
                      <a:pt x="152" y="25"/>
                      <a:pt x="153" y="25"/>
                    </a:cubicBezTo>
                    <a:cubicBezTo>
                      <a:pt x="153" y="25"/>
                      <a:pt x="153" y="25"/>
                      <a:pt x="153" y="25"/>
                    </a:cubicBezTo>
                    <a:cubicBezTo>
                      <a:pt x="154" y="25"/>
                      <a:pt x="154" y="25"/>
                      <a:pt x="154" y="25"/>
                    </a:cubicBezTo>
                    <a:cubicBezTo>
                      <a:pt x="154" y="24"/>
                      <a:pt x="154" y="24"/>
                      <a:pt x="154" y="24"/>
                    </a:cubicBezTo>
                    <a:cubicBezTo>
                      <a:pt x="155" y="24"/>
                      <a:pt x="155" y="24"/>
                      <a:pt x="155" y="23"/>
                    </a:cubicBezTo>
                    <a:cubicBezTo>
                      <a:pt x="156" y="23"/>
                      <a:pt x="156" y="22"/>
                      <a:pt x="156" y="20"/>
                    </a:cubicBezTo>
                    <a:cubicBezTo>
                      <a:pt x="155" y="19"/>
                      <a:pt x="155" y="19"/>
                      <a:pt x="154" y="18"/>
                    </a:cubicBezTo>
                    <a:cubicBezTo>
                      <a:pt x="148" y="14"/>
                      <a:pt x="148" y="14"/>
                      <a:pt x="148" y="14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8" y="21"/>
                      <a:pt x="148" y="21"/>
                      <a:pt x="148" y="21"/>
                    </a:cubicBezTo>
                    <a:cubicBezTo>
                      <a:pt x="148" y="21"/>
                      <a:pt x="149" y="21"/>
                      <a:pt x="149" y="20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8" y="21"/>
                      <a:pt x="148" y="21"/>
                      <a:pt x="148" y="21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8" y="21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6" y="20"/>
                      <a:pt x="146" y="20"/>
                      <a:pt x="146" y="2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8" y="22"/>
                      <a:pt x="150" y="22"/>
                      <a:pt x="153" y="22"/>
                    </a:cubicBezTo>
                    <a:cubicBezTo>
                      <a:pt x="157" y="22"/>
                      <a:pt x="162" y="23"/>
                      <a:pt x="167" y="23"/>
                    </a:cubicBezTo>
                    <a:cubicBezTo>
                      <a:pt x="169" y="24"/>
                      <a:pt x="171" y="24"/>
                      <a:pt x="173" y="24"/>
                    </a:cubicBezTo>
                    <a:cubicBezTo>
                      <a:pt x="173" y="24"/>
                      <a:pt x="174" y="24"/>
                      <a:pt x="174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5" y="24"/>
                      <a:pt x="175" y="24"/>
                      <a:pt x="175" y="24"/>
                    </a:cubicBezTo>
                    <a:cubicBezTo>
                      <a:pt x="177" y="24"/>
                      <a:pt x="179" y="23"/>
                      <a:pt x="179" y="21"/>
                    </a:cubicBezTo>
                    <a:cubicBezTo>
                      <a:pt x="180" y="20"/>
                      <a:pt x="179" y="18"/>
                      <a:pt x="177" y="17"/>
                    </a:cubicBezTo>
                    <a:cubicBezTo>
                      <a:pt x="175" y="15"/>
                      <a:pt x="175" y="15"/>
                      <a:pt x="175" y="15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3" y="23"/>
                      <a:pt x="173" y="23"/>
                      <a:pt x="173" y="23"/>
                    </a:cubicBezTo>
                    <a:cubicBezTo>
                      <a:pt x="196" y="18"/>
                      <a:pt x="196" y="18"/>
                      <a:pt x="196" y="18"/>
                    </a:cubicBezTo>
                    <a:cubicBezTo>
                      <a:pt x="198" y="18"/>
                      <a:pt x="199" y="17"/>
                      <a:pt x="199" y="15"/>
                    </a:cubicBezTo>
                    <a:cubicBezTo>
                      <a:pt x="200" y="14"/>
                      <a:pt x="199" y="12"/>
                      <a:pt x="197" y="11"/>
                    </a:cubicBezTo>
                    <a:cubicBezTo>
                      <a:pt x="195" y="9"/>
                      <a:pt x="195" y="9"/>
                      <a:pt x="195" y="9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6" y="15"/>
                      <a:pt x="196" y="15"/>
                      <a:pt x="196" y="15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6"/>
                      <a:pt x="194" y="16"/>
                      <a:pt x="194" y="16"/>
                    </a:cubicBezTo>
                    <a:cubicBezTo>
                      <a:pt x="195" y="16"/>
                      <a:pt x="195" y="16"/>
                      <a:pt x="196" y="15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6"/>
                      <a:pt x="194" y="16"/>
                      <a:pt x="194" y="16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7"/>
                      <a:pt x="194" y="17"/>
                      <a:pt x="194" y="17"/>
                    </a:cubicBezTo>
                    <a:cubicBezTo>
                      <a:pt x="194" y="17"/>
                      <a:pt x="194" y="17"/>
                      <a:pt x="194" y="16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4" y="17"/>
                      <a:pt x="194" y="17"/>
                      <a:pt x="194" y="17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4" y="17"/>
                      <a:pt x="194" y="17"/>
                      <a:pt x="194" y="17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4"/>
                      <a:pt x="193" y="14"/>
                      <a:pt x="193" y="14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3" y="17"/>
                      <a:pt x="193" y="17"/>
                      <a:pt x="193" y="17"/>
                    </a:cubicBezTo>
                    <a:cubicBezTo>
                      <a:pt x="194" y="17"/>
                      <a:pt x="199" y="16"/>
                      <a:pt x="204" y="16"/>
                    </a:cubicBezTo>
                    <a:cubicBezTo>
                      <a:pt x="207" y="16"/>
                      <a:pt x="209" y="15"/>
                      <a:pt x="211" y="15"/>
                    </a:cubicBezTo>
                    <a:cubicBezTo>
                      <a:pt x="212" y="15"/>
                      <a:pt x="213" y="15"/>
                      <a:pt x="213" y="15"/>
                    </a:cubicBezTo>
                    <a:cubicBezTo>
                      <a:pt x="214" y="15"/>
                      <a:pt x="214" y="15"/>
                      <a:pt x="214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6" y="14"/>
                      <a:pt x="216" y="14"/>
                      <a:pt x="216" y="14"/>
                    </a:cubicBezTo>
                    <a:cubicBezTo>
                      <a:pt x="216" y="14"/>
                      <a:pt x="216" y="14"/>
                      <a:pt x="217" y="13"/>
                    </a:cubicBezTo>
                    <a:cubicBezTo>
                      <a:pt x="218" y="12"/>
                      <a:pt x="218" y="11"/>
                      <a:pt x="218" y="10"/>
                    </a:cubicBezTo>
                    <a:cubicBezTo>
                      <a:pt x="217" y="9"/>
                      <a:pt x="217" y="8"/>
                      <a:pt x="216" y="7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0" y="13"/>
                      <a:pt x="210" y="13"/>
                      <a:pt x="210" y="13"/>
                    </a:cubicBezTo>
                    <a:cubicBezTo>
                      <a:pt x="236" y="14"/>
                      <a:pt x="236" y="14"/>
                      <a:pt x="236" y="14"/>
                    </a:cubicBezTo>
                    <a:cubicBezTo>
                      <a:pt x="238" y="14"/>
                      <a:pt x="239" y="12"/>
                      <a:pt x="240" y="11"/>
                    </a:cubicBezTo>
                    <a:cubicBezTo>
                      <a:pt x="240" y="9"/>
                      <a:pt x="239" y="7"/>
                      <a:pt x="238" y="6"/>
                    </a:cubicBezTo>
                    <a:cubicBezTo>
                      <a:pt x="231" y="2"/>
                      <a:pt x="231" y="2"/>
                      <a:pt x="231" y="2"/>
                    </a:cubicBezTo>
                    <a:cubicBezTo>
                      <a:pt x="229" y="5"/>
                      <a:pt x="229" y="5"/>
                      <a:pt x="229" y="5"/>
                    </a:cubicBezTo>
                    <a:cubicBezTo>
                      <a:pt x="229" y="9"/>
                      <a:pt x="229" y="9"/>
                      <a:pt x="229" y="9"/>
                    </a:cubicBezTo>
                    <a:cubicBezTo>
                      <a:pt x="229" y="9"/>
                      <a:pt x="235" y="10"/>
                      <a:pt x="241" y="11"/>
                    </a:cubicBezTo>
                    <a:cubicBezTo>
                      <a:pt x="244" y="11"/>
                      <a:pt x="247" y="11"/>
                      <a:pt x="250" y="11"/>
                    </a:cubicBezTo>
                    <a:cubicBezTo>
                      <a:pt x="253" y="12"/>
                      <a:pt x="255" y="12"/>
                      <a:pt x="256" y="12"/>
                    </a:cubicBezTo>
                    <a:cubicBezTo>
                      <a:pt x="257" y="12"/>
                      <a:pt x="257" y="12"/>
                      <a:pt x="257" y="12"/>
                    </a:cubicBezTo>
                    <a:cubicBezTo>
                      <a:pt x="257" y="12"/>
                      <a:pt x="258" y="12"/>
                      <a:pt x="258" y="12"/>
                    </a:cubicBezTo>
                    <a:cubicBezTo>
                      <a:pt x="258" y="12"/>
                      <a:pt x="258" y="11"/>
                      <a:pt x="259" y="11"/>
                    </a:cubicBezTo>
                    <a:cubicBezTo>
                      <a:pt x="259" y="11"/>
                      <a:pt x="260" y="11"/>
                      <a:pt x="260" y="10"/>
                    </a:cubicBezTo>
                    <a:cubicBezTo>
                      <a:pt x="261" y="9"/>
                      <a:pt x="261" y="8"/>
                      <a:pt x="261" y="7"/>
                    </a:cubicBezTo>
                    <a:cubicBezTo>
                      <a:pt x="261" y="6"/>
                      <a:pt x="260" y="5"/>
                      <a:pt x="259" y="4"/>
                    </a:cubicBezTo>
                    <a:cubicBezTo>
                      <a:pt x="254" y="1"/>
                      <a:pt x="254" y="1"/>
                      <a:pt x="254" y="1"/>
                    </a:cubicBezTo>
                    <a:cubicBezTo>
                      <a:pt x="252" y="0"/>
                      <a:pt x="249" y="0"/>
                      <a:pt x="248" y="2"/>
                    </a:cubicBezTo>
                    <a:cubicBezTo>
                      <a:pt x="247" y="4"/>
                      <a:pt x="248" y="7"/>
                      <a:pt x="250" y="8"/>
                    </a:cubicBezTo>
                    <a:cubicBezTo>
                      <a:pt x="255" y="11"/>
                      <a:pt x="255" y="11"/>
                      <a:pt x="255" y="11"/>
                    </a:cubicBezTo>
                    <a:cubicBezTo>
                      <a:pt x="257" y="8"/>
                      <a:pt x="257" y="8"/>
                      <a:pt x="257" y="8"/>
                    </a:cubicBezTo>
                    <a:cubicBezTo>
                      <a:pt x="254" y="6"/>
                      <a:pt x="254" y="6"/>
                      <a:pt x="254" y="6"/>
                    </a:cubicBezTo>
                    <a:cubicBezTo>
                      <a:pt x="257" y="8"/>
                      <a:pt x="257" y="8"/>
                      <a:pt x="257" y="8"/>
                    </a:cubicBezTo>
                    <a:cubicBezTo>
                      <a:pt x="255" y="4"/>
                      <a:pt x="255" y="4"/>
                      <a:pt x="255" y="4"/>
                    </a:cubicBezTo>
                    <a:cubicBezTo>
                      <a:pt x="255" y="4"/>
                      <a:pt x="254" y="5"/>
                      <a:pt x="254" y="6"/>
                    </a:cubicBezTo>
                    <a:cubicBezTo>
                      <a:pt x="257" y="8"/>
                      <a:pt x="257" y="8"/>
                      <a:pt x="257" y="8"/>
                    </a:cubicBezTo>
                    <a:cubicBezTo>
                      <a:pt x="255" y="4"/>
                      <a:pt x="255" y="4"/>
                      <a:pt x="255" y="4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6" y="4"/>
                      <a:pt x="256" y="4"/>
                      <a:pt x="255" y="4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4"/>
                      <a:pt x="257" y="4"/>
                      <a:pt x="257" y="4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4"/>
                      <a:pt x="257" y="4"/>
                      <a:pt x="257" y="4"/>
                    </a:cubicBezTo>
                    <a:cubicBezTo>
                      <a:pt x="256" y="4"/>
                      <a:pt x="256" y="4"/>
                      <a:pt x="256" y="4"/>
                    </a:cubicBezTo>
                    <a:cubicBezTo>
                      <a:pt x="256" y="4"/>
                      <a:pt x="253" y="4"/>
                      <a:pt x="251" y="3"/>
                    </a:cubicBezTo>
                    <a:cubicBezTo>
                      <a:pt x="247" y="3"/>
                      <a:pt x="241" y="3"/>
                      <a:pt x="237" y="2"/>
                    </a:cubicBezTo>
                    <a:cubicBezTo>
                      <a:pt x="233" y="2"/>
                      <a:pt x="230" y="1"/>
                      <a:pt x="230" y="1"/>
                    </a:cubicBezTo>
                    <a:cubicBezTo>
                      <a:pt x="228" y="1"/>
                      <a:pt x="226" y="2"/>
                      <a:pt x="225" y="4"/>
                    </a:cubicBezTo>
                    <a:cubicBezTo>
                      <a:pt x="225" y="6"/>
                      <a:pt x="225" y="8"/>
                      <a:pt x="227" y="9"/>
                    </a:cubicBezTo>
                    <a:cubicBezTo>
                      <a:pt x="234" y="13"/>
                      <a:pt x="234" y="13"/>
                      <a:pt x="234" y="13"/>
                    </a:cubicBezTo>
                    <a:cubicBezTo>
                      <a:pt x="236" y="10"/>
                      <a:pt x="236" y="10"/>
                      <a:pt x="236" y="10"/>
                    </a:cubicBezTo>
                    <a:cubicBezTo>
                      <a:pt x="236" y="6"/>
                      <a:pt x="236" y="6"/>
                      <a:pt x="236" y="6"/>
                    </a:cubicBezTo>
                    <a:cubicBezTo>
                      <a:pt x="211" y="5"/>
                      <a:pt x="211" y="5"/>
                      <a:pt x="211" y="5"/>
                    </a:cubicBezTo>
                    <a:cubicBezTo>
                      <a:pt x="209" y="5"/>
                      <a:pt x="207" y="6"/>
                      <a:pt x="207" y="8"/>
                    </a:cubicBezTo>
                    <a:cubicBezTo>
                      <a:pt x="206" y="9"/>
                      <a:pt x="207" y="11"/>
                      <a:pt x="208" y="12"/>
                    </a:cubicBezTo>
                    <a:cubicBezTo>
                      <a:pt x="212" y="14"/>
                      <a:pt x="212" y="14"/>
                      <a:pt x="212" y="14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1" y="8"/>
                      <a:pt x="211" y="8"/>
                      <a:pt x="210" y="9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1" y="8"/>
                      <a:pt x="211" y="8"/>
                      <a:pt x="211" y="8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2" y="7"/>
                      <a:pt x="212" y="7"/>
                      <a:pt x="211" y="8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2" y="7"/>
                      <a:pt x="212" y="7"/>
                      <a:pt x="212" y="7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3" y="7"/>
                      <a:pt x="213" y="7"/>
                    </a:cubicBezTo>
                    <a:cubicBezTo>
                      <a:pt x="213" y="7"/>
                      <a:pt x="212" y="7"/>
                      <a:pt x="211" y="7"/>
                    </a:cubicBezTo>
                    <a:cubicBezTo>
                      <a:pt x="209" y="7"/>
                      <a:pt x="204" y="8"/>
                      <a:pt x="200" y="8"/>
                    </a:cubicBezTo>
                    <a:cubicBezTo>
                      <a:pt x="198" y="8"/>
                      <a:pt x="196" y="8"/>
                      <a:pt x="195" y="9"/>
                    </a:cubicBezTo>
                    <a:cubicBezTo>
                      <a:pt x="194" y="9"/>
                      <a:pt x="193" y="9"/>
                      <a:pt x="193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2" y="9"/>
                      <a:pt x="192" y="9"/>
                      <a:pt x="192" y="9"/>
                    </a:cubicBezTo>
                    <a:cubicBezTo>
                      <a:pt x="191" y="9"/>
                      <a:pt x="191" y="9"/>
                      <a:pt x="191" y="9"/>
                    </a:cubicBezTo>
                    <a:cubicBezTo>
                      <a:pt x="190" y="9"/>
                      <a:pt x="190" y="9"/>
                      <a:pt x="190" y="9"/>
                    </a:cubicBezTo>
                    <a:cubicBezTo>
                      <a:pt x="190" y="10"/>
                      <a:pt x="190" y="10"/>
                      <a:pt x="189" y="11"/>
                    </a:cubicBezTo>
                    <a:cubicBezTo>
                      <a:pt x="189" y="12"/>
                      <a:pt x="188" y="13"/>
                      <a:pt x="189" y="14"/>
                    </a:cubicBezTo>
                    <a:cubicBezTo>
                      <a:pt x="189" y="15"/>
                      <a:pt x="190" y="16"/>
                      <a:pt x="190" y="16"/>
                    </a:cubicBezTo>
                    <a:cubicBezTo>
                      <a:pt x="193" y="18"/>
                      <a:pt x="193" y="18"/>
                      <a:pt x="193" y="18"/>
                    </a:cubicBezTo>
                    <a:cubicBezTo>
                      <a:pt x="195" y="14"/>
                      <a:pt x="195" y="14"/>
                      <a:pt x="195" y="14"/>
                    </a:cubicBezTo>
                    <a:cubicBezTo>
                      <a:pt x="195" y="11"/>
                      <a:pt x="195" y="11"/>
                      <a:pt x="195" y="11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70" y="15"/>
                      <a:pt x="169" y="16"/>
                      <a:pt x="169" y="18"/>
                    </a:cubicBezTo>
                    <a:cubicBezTo>
                      <a:pt x="169" y="20"/>
                      <a:pt x="169" y="21"/>
                      <a:pt x="171" y="22"/>
                    </a:cubicBezTo>
                    <a:cubicBezTo>
                      <a:pt x="173" y="24"/>
                      <a:pt x="173" y="24"/>
                      <a:pt x="173" y="24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6" y="16"/>
                      <a:pt x="176" y="16"/>
                      <a:pt x="176" y="16"/>
                    </a:cubicBezTo>
                    <a:cubicBezTo>
                      <a:pt x="174" y="16"/>
                      <a:pt x="168" y="16"/>
                      <a:pt x="162" y="15"/>
                    </a:cubicBezTo>
                    <a:cubicBezTo>
                      <a:pt x="159" y="15"/>
                      <a:pt x="156" y="14"/>
                      <a:pt x="153" y="14"/>
                    </a:cubicBezTo>
                    <a:cubicBezTo>
                      <a:pt x="150" y="14"/>
                      <a:pt x="148" y="14"/>
                      <a:pt x="147" y="14"/>
                    </a:cubicBezTo>
                    <a:cubicBezTo>
                      <a:pt x="146" y="14"/>
                      <a:pt x="146" y="14"/>
                      <a:pt x="146" y="14"/>
                    </a:cubicBezTo>
                    <a:cubicBezTo>
                      <a:pt x="146" y="14"/>
                      <a:pt x="145" y="14"/>
                      <a:pt x="145" y="14"/>
                    </a:cubicBezTo>
                    <a:cubicBezTo>
                      <a:pt x="145" y="14"/>
                      <a:pt x="144" y="14"/>
                      <a:pt x="144" y="14"/>
                    </a:cubicBezTo>
                    <a:cubicBezTo>
                      <a:pt x="144" y="14"/>
                      <a:pt x="143" y="15"/>
                      <a:pt x="143" y="16"/>
                    </a:cubicBezTo>
                    <a:cubicBezTo>
                      <a:pt x="141" y="17"/>
                      <a:pt x="142" y="20"/>
                      <a:pt x="144" y="21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48" y="19"/>
                      <a:pt x="148" y="19"/>
                      <a:pt x="148" y="19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49" y="18"/>
                      <a:pt x="149" y="19"/>
                      <a:pt x="148" y="19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49" y="18"/>
                      <a:pt x="149" y="18"/>
                      <a:pt x="149" y="18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49" y="18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49" y="18"/>
                    </a:cubicBezTo>
                    <a:cubicBezTo>
                      <a:pt x="146" y="19"/>
                      <a:pt x="141" y="20"/>
                      <a:pt x="136" y="21"/>
                    </a:cubicBezTo>
                    <a:cubicBezTo>
                      <a:pt x="132" y="22"/>
                      <a:pt x="128" y="23"/>
                      <a:pt x="128" y="23"/>
                    </a:cubicBezTo>
                    <a:cubicBezTo>
                      <a:pt x="126" y="23"/>
                      <a:pt x="125" y="25"/>
                      <a:pt x="125" y="26"/>
                    </a:cubicBezTo>
                    <a:cubicBezTo>
                      <a:pt x="125" y="28"/>
                      <a:pt x="125" y="29"/>
                      <a:pt x="127" y="30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30" y="28"/>
                      <a:pt x="130" y="28"/>
                      <a:pt x="130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3" y="41"/>
                      <a:pt x="123" y="43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19" y="56"/>
                      <a:pt x="119" y="58"/>
                      <a:pt x="121" y="59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0" y="72"/>
                      <a:pt x="120" y="74"/>
                      <a:pt x="122" y="75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15" y="85"/>
                      <a:pt x="115" y="85"/>
                      <a:pt x="115" y="85"/>
                    </a:cubicBezTo>
                    <a:cubicBezTo>
                      <a:pt x="114" y="87"/>
                      <a:pt x="115" y="89"/>
                      <a:pt x="117" y="90"/>
                    </a:cubicBezTo>
                    <a:cubicBezTo>
                      <a:pt x="118" y="91"/>
                      <a:pt x="118" y="91"/>
                      <a:pt x="118" y="91"/>
                    </a:cubicBezTo>
                    <a:cubicBezTo>
                      <a:pt x="118" y="103"/>
                      <a:pt x="118" y="103"/>
                      <a:pt x="118" y="103"/>
                    </a:cubicBezTo>
                    <a:cubicBezTo>
                      <a:pt x="118" y="105"/>
                      <a:pt x="118" y="106"/>
                      <a:pt x="120" y="107"/>
                    </a:cubicBezTo>
                    <a:cubicBezTo>
                      <a:pt x="122" y="108"/>
                      <a:pt x="122" y="108"/>
                      <a:pt x="122" y="108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2" y="102"/>
                      <a:pt x="122" y="102"/>
                      <a:pt x="122" y="102"/>
                    </a:cubicBezTo>
                    <a:cubicBezTo>
                      <a:pt x="110" y="112"/>
                      <a:pt x="110" y="112"/>
                      <a:pt x="110" y="112"/>
                    </a:cubicBezTo>
                    <a:cubicBezTo>
                      <a:pt x="109" y="113"/>
                      <a:pt x="109" y="114"/>
                      <a:pt x="109" y="115"/>
                    </a:cubicBezTo>
                    <a:cubicBezTo>
                      <a:pt x="109" y="116"/>
                      <a:pt x="109" y="118"/>
                      <a:pt x="111" y="118"/>
                    </a:cubicBezTo>
                    <a:cubicBezTo>
                      <a:pt x="112" y="119"/>
                      <a:pt x="112" y="119"/>
                      <a:pt x="112" y="119"/>
                    </a:cubicBezTo>
                    <a:cubicBezTo>
                      <a:pt x="114" y="116"/>
                      <a:pt x="114" y="116"/>
                      <a:pt x="114" y="116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3" y="117"/>
                      <a:pt x="92" y="119"/>
                      <a:pt x="92" y="120"/>
                    </a:cubicBezTo>
                    <a:cubicBezTo>
                      <a:pt x="91" y="122"/>
                      <a:pt x="92" y="123"/>
                      <a:pt x="93" y="124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98" y="122"/>
                      <a:pt x="98" y="122"/>
                      <a:pt x="98" y="122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8" y="126"/>
                      <a:pt x="77" y="127"/>
                      <a:pt x="77" y="129"/>
                    </a:cubicBezTo>
                    <a:cubicBezTo>
                      <a:pt x="77" y="130"/>
                      <a:pt x="78" y="132"/>
                      <a:pt x="79" y="132"/>
                    </a:cubicBezTo>
                    <a:cubicBezTo>
                      <a:pt x="80" y="133"/>
                      <a:pt x="80" y="133"/>
                      <a:pt x="80" y="133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79" y="127"/>
                      <a:pt x="79" y="127"/>
                    </a:cubicBezTo>
                    <a:cubicBezTo>
                      <a:pt x="82" y="130"/>
                      <a:pt x="82" y="130"/>
                      <a:pt x="82" y="130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6"/>
                      <a:pt x="80" y="126"/>
                      <a:pt x="79" y="126"/>
                    </a:cubicBezTo>
                    <a:cubicBezTo>
                      <a:pt x="76" y="127"/>
                      <a:pt x="70" y="128"/>
                      <a:pt x="65" y="128"/>
                    </a:cubicBezTo>
                    <a:cubicBezTo>
                      <a:pt x="62" y="129"/>
                      <a:pt x="60" y="129"/>
                      <a:pt x="58" y="129"/>
                    </a:cubicBezTo>
                    <a:cubicBezTo>
                      <a:pt x="57" y="129"/>
                      <a:pt x="56" y="129"/>
                      <a:pt x="56" y="129"/>
                    </a:cubicBezTo>
                    <a:cubicBezTo>
                      <a:pt x="55" y="130"/>
                      <a:pt x="55" y="130"/>
                      <a:pt x="55" y="130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3" y="130"/>
                      <a:pt x="53" y="130"/>
                      <a:pt x="53" y="130"/>
                    </a:cubicBezTo>
                    <a:cubicBezTo>
                      <a:pt x="53" y="130"/>
                      <a:pt x="53" y="130"/>
                      <a:pt x="52" y="131"/>
                    </a:cubicBezTo>
                    <a:cubicBezTo>
                      <a:pt x="51" y="132"/>
                      <a:pt x="51" y="133"/>
                      <a:pt x="51" y="134"/>
                    </a:cubicBezTo>
                    <a:cubicBezTo>
                      <a:pt x="52" y="135"/>
                      <a:pt x="52" y="136"/>
                      <a:pt x="53" y="137"/>
                    </a:cubicBezTo>
                    <a:cubicBezTo>
                      <a:pt x="58" y="140"/>
                      <a:pt x="58" y="140"/>
                      <a:pt x="58" y="140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7" y="133"/>
                      <a:pt x="57" y="133"/>
                      <a:pt x="56" y="134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9" y="136"/>
                      <a:pt x="59" y="136"/>
                      <a:pt x="59" y="136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7" y="133"/>
                      <a:pt x="57" y="133"/>
                      <a:pt x="57" y="133"/>
                    </a:cubicBezTo>
                    <a:cubicBezTo>
                      <a:pt x="59" y="136"/>
                      <a:pt x="59" y="136"/>
                      <a:pt x="59" y="136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8" y="133"/>
                      <a:pt x="58" y="133"/>
                    </a:cubicBezTo>
                    <a:cubicBezTo>
                      <a:pt x="58" y="133"/>
                      <a:pt x="57" y="133"/>
                      <a:pt x="56" y="133"/>
                    </a:cubicBezTo>
                    <a:cubicBezTo>
                      <a:pt x="54" y="134"/>
                      <a:pt x="50" y="136"/>
                      <a:pt x="46" y="137"/>
                    </a:cubicBezTo>
                    <a:cubicBezTo>
                      <a:pt x="42" y="139"/>
                      <a:pt x="39" y="140"/>
                      <a:pt x="39" y="140"/>
                    </a:cubicBezTo>
                    <a:cubicBezTo>
                      <a:pt x="38" y="141"/>
                      <a:pt x="37" y="142"/>
                      <a:pt x="37" y="143"/>
                    </a:cubicBezTo>
                    <a:cubicBezTo>
                      <a:pt x="37" y="145"/>
                      <a:pt x="37" y="146"/>
                      <a:pt x="39" y="147"/>
                    </a:cubicBezTo>
                    <a:cubicBezTo>
                      <a:pt x="40" y="148"/>
                      <a:pt x="40" y="148"/>
                      <a:pt x="40" y="148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41" y="141"/>
                      <a:pt x="41" y="141"/>
                      <a:pt x="41" y="141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5" y="148"/>
                      <a:pt x="24" y="149"/>
                      <a:pt x="24" y="151"/>
                    </a:cubicBezTo>
                    <a:cubicBezTo>
                      <a:pt x="24" y="152"/>
                      <a:pt x="25" y="154"/>
                      <a:pt x="26" y="155"/>
                    </a:cubicBezTo>
                    <a:cubicBezTo>
                      <a:pt x="27" y="155"/>
                      <a:pt x="27" y="155"/>
                      <a:pt x="27" y="155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26" y="150"/>
                      <a:pt x="26" y="150"/>
                      <a:pt x="26" y="150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7" y="149"/>
                      <a:pt x="27" y="149"/>
                      <a:pt x="26" y="150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8" y="148"/>
                      <a:pt x="28" y="148"/>
                      <a:pt x="27" y="148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9" y="148"/>
                      <a:pt x="29" y="148"/>
                      <a:pt x="29" y="148"/>
                    </a:cubicBezTo>
                    <a:cubicBezTo>
                      <a:pt x="28" y="148"/>
                      <a:pt x="26" y="148"/>
                      <a:pt x="24" y="148"/>
                    </a:cubicBezTo>
                    <a:cubicBezTo>
                      <a:pt x="20" y="147"/>
                      <a:pt x="16" y="147"/>
                      <a:pt x="12" y="146"/>
                    </a:cubicBezTo>
                    <a:cubicBezTo>
                      <a:pt x="8" y="146"/>
                      <a:pt x="5" y="145"/>
                      <a:pt x="5" y="145"/>
                    </a:cubicBezTo>
                    <a:cubicBezTo>
                      <a:pt x="3" y="145"/>
                      <a:pt x="1" y="146"/>
                      <a:pt x="1" y="148"/>
                    </a:cubicBezTo>
                    <a:cubicBezTo>
                      <a:pt x="0" y="150"/>
                      <a:pt x="1" y="152"/>
                      <a:pt x="2" y="153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8" y="162"/>
                      <a:pt x="20" y="162"/>
                      <a:pt x="21" y="160"/>
                    </a:cubicBezTo>
                    <a:cubicBezTo>
                      <a:pt x="22" y="158"/>
                      <a:pt x="22" y="155"/>
                      <a:pt x="20" y="15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62"/>
              <p:cNvSpPr/>
              <p:nvPr/>
            </p:nvSpPr>
            <p:spPr bwMode="auto">
              <a:xfrm>
                <a:off x="3490" y="1677"/>
                <a:ext cx="63" cy="114"/>
              </a:xfrm>
              <a:custGeom>
                <a:avLst/>
                <a:gdLst>
                  <a:gd name="T0" fmla="*/ 44 w 46"/>
                  <a:gd name="T1" fmla="*/ 76 h 84"/>
                  <a:gd name="T2" fmla="*/ 37 w 46"/>
                  <a:gd name="T3" fmla="*/ 72 h 84"/>
                  <a:gd name="T4" fmla="*/ 30 w 46"/>
                  <a:gd name="T5" fmla="*/ 49 h 84"/>
                  <a:gd name="T6" fmla="*/ 28 w 46"/>
                  <a:gd name="T7" fmla="*/ 47 h 84"/>
                  <a:gd name="T8" fmla="*/ 27 w 46"/>
                  <a:gd name="T9" fmla="*/ 46 h 84"/>
                  <a:gd name="T10" fmla="*/ 25 w 46"/>
                  <a:gd name="T11" fmla="*/ 50 h 84"/>
                  <a:gd name="T12" fmla="*/ 29 w 46"/>
                  <a:gd name="T13" fmla="*/ 49 h 84"/>
                  <a:gd name="T14" fmla="*/ 23 w 46"/>
                  <a:gd name="T15" fmla="*/ 31 h 84"/>
                  <a:gd name="T16" fmla="*/ 22 w 46"/>
                  <a:gd name="T17" fmla="*/ 29 h 84"/>
                  <a:gd name="T18" fmla="*/ 16 w 46"/>
                  <a:gd name="T19" fmla="*/ 25 h 84"/>
                  <a:gd name="T20" fmla="*/ 14 w 46"/>
                  <a:gd name="T21" fmla="*/ 28 h 84"/>
                  <a:gd name="T22" fmla="*/ 17 w 46"/>
                  <a:gd name="T23" fmla="*/ 31 h 84"/>
                  <a:gd name="T24" fmla="*/ 18 w 46"/>
                  <a:gd name="T25" fmla="*/ 29 h 84"/>
                  <a:gd name="T26" fmla="*/ 18 w 46"/>
                  <a:gd name="T27" fmla="*/ 28 h 84"/>
                  <a:gd name="T28" fmla="*/ 18 w 46"/>
                  <a:gd name="T29" fmla="*/ 27 h 84"/>
                  <a:gd name="T30" fmla="*/ 17 w 46"/>
                  <a:gd name="T31" fmla="*/ 23 h 84"/>
                  <a:gd name="T32" fmla="*/ 13 w 46"/>
                  <a:gd name="T33" fmla="*/ 7 h 84"/>
                  <a:gd name="T34" fmla="*/ 11 w 46"/>
                  <a:gd name="T35" fmla="*/ 4 h 84"/>
                  <a:gd name="T36" fmla="*/ 7 w 46"/>
                  <a:gd name="T37" fmla="*/ 2 h 84"/>
                  <a:gd name="T38" fmla="*/ 1 w 46"/>
                  <a:gd name="T39" fmla="*/ 3 h 84"/>
                  <a:gd name="T40" fmla="*/ 3 w 46"/>
                  <a:gd name="T41" fmla="*/ 8 h 84"/>
                  <a:gd name="T42" fmla="*/ 7 w 46"/>
                  <a:gd name="T43" fmla="*/ 11 h 84"/>
                  <a:gd name="T44" fmla="*/ 9 w 46"/>
                  <a:gd name="T45" fmla="*/ 8 h 84"/>
                  <a:gd name="T46" fmla="*/ 5 w 46"/>
                  <a:gd name="T47" fmla="*/ 9 h 84"/>
                  <a:gd name="T48" fmla="*/ 8 w 46"/>
                  <a:gd name="T49" fmla="*/ 18 h 84"/>
                  <a:gd name="T50" fmla="*/ 9 w 46"/>
                  <a:gd name="T51" fmla="*/ 25 h 84"/>
                  <a:gd name="T52" fmla="*/ 10 w 46"/>
                  <a:gd name="T53" fmla="*/ 28 h 84"/>
                  <a:gd name="T54" fmla="*/ 10 w 46"/>
                  <a:gd name="T55" fmla="*/ 28 h 84"/>
                  <a:gd name="T56" fmla="*/ 10 w 46"/>
                  <a:gd name="T57" fmla="*/ 29 h 84"/>
                  <a:gd name="T58" fmla="*/ 12 w 46"/>
                  <a:gd name="T59" fmla="*/ 28 h 84"/>
                  <a:gd name="T60" fmla="*/ 10 w 46"/>
                  <a:gd name="T61" fmla="*/ 28 h 84"/>
                  <a:gd name="T62" fmla="*/ 10 w 46"/>
                  <a:gd name="T63" fmla="*/ 29 h 84"/>
                  <a:gd name="T64" fmla="*/ 12 w 46"/>
                  <a:gd name="T65" fmla="*/ 28 h 84"/>
                  <a:gd name="T66" fmla="*/ 10 w 46"/>
                  <a:gd name="T67" fmla="*/ 28 h 84"/>
                  <a:gd name="T68" fmla="*/ 13 w 46"/>
                  <a:gd name="T69" fmla="*/ 28 h 84"/>
                  <a:gd name="T70" fmla="*/ 10 w 46"/>
                  <a:gd name="T71" fmla="*/ 28 h 84"/>
                  <a:gd name="T72" fmla="*/ 10 w 46"/>
                  <a:gd name="T73" fmla="*/ 28 h 84"/>
                  <a:gd name="T74" fmla="*/ 13 w 46"/>
                  <a:gd name="T75" fmla="*/ 28 h 84"/>
                  <a:gd name="T76" fmla="*/ 10 w 46"/>
                  <a:gd name="T77" fmla="*/ 28 h 84"/>
                  <a:gd name="T78" fmla="*/ 14 w 46"/>
                  <a:gd name="T79" fmla="*/ 28 h 84"/>
                  <a:gd name="T80" fmla="*/ 10 w 46"/>
                  <a:gd name="T81" fmla="*/ 26 h 84"/>
                  <a:gd name="T82" fmla="*/ 10 w 46"/>
                  <a:gd name="T83" fmla="*/ 28 h 84"/>
                  <a:gd name="T84" fmla="*/ 14 w 46"/>
                  <a:gd name="T85" fmla="*/ 28 h 84"/>
                  <a:gd name="T86" fmla="*/ 10 w 46"/>
                  <a:gd name="T87" fmla="*/ 26 h 84"/>
                  <a:gd name="T88" fmla="*/ 12 w 46"/>
                  <a:gd name="T89" fmla="*/ 32 h 84"/>
                  <a:gd name="T90" fmla="*/ 16 w 46"/>
                  <a:gd name="T91" fmla="*/ 35 h 84"/>
                  <a:gd name="T92" fmla="*/ 21 w 46"/>
                  <a:gd name="T93" fmla="*/ 51 h 84"/>
                  <a:gd name="T94" fmla="*/ 23 w 46"/>
                  <a:gd name="T95" fmla="*/ 53 h 84"/>
                  <a:gd name="T96" fmla="*/ 24 w 46"/>
                  <a:gd name="T97" fmla="*/ 54 h 84"/>
                  <a:gd name="T98" fmla="*/ 26 w 46"/>
                  <a:gd name="T99" fmla="*/ 51 h 84"/>
                  <a:gd name="T100" fmla="*/ 22 w 46"/>
                  <a:gd name="T101" fmla="*/ 52 h 84"/>
                  <a:gd name="T102" fmla="*/ 29 w 46"/>
                  <a:gd name="T103" fmla="*/ 76 h 84"/>
                  <a:gd name="T104" fmla="*/ 31 w 46"/>
                  <a:gd name="T105" fmla="*/ 78 h 84"/>
                  <a:gd name="T106" fmla="*/ 39 w 46"/>
                  <a:gd name="T107" fmla="*/ 83 h 84"/>
                  <a:gd name="T108" fmla="*/ 45 w 46"/>
                  <a:gd name="T109" fmla="*/ 82 h 84"/>
                  <a:gd name="T110" fmla="*/ 44 w 46"/>
                  <a:gd name="T111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" h="84">
                    <a:moveTo>
                      <a:pt x="44" y="76"/>
                    </a:moveTo>
                    <a:cubicBezTo>
                      <a:pt x="37" y="72"/>
                      <a:pt x="37" y="72"/>
                      <a:pt x="37" y="72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29" y="48"/>
                      <a:pt x="28" y="47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0"/>
                      <a:pt x="22" y="29"/>
                      <a:pt x="22" y="29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0"/>
                      <a:pt x="18" y="29"/>
                      <a:pt x="18" y="29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7"/>
                    </a:cubicBezTo>
                    <a:cubicBezTo>
                      <a:pt x="18" y="26"/>
                      <a:pt x="17" y="25"/>
                      <a:pt x="17" y="23"/>
                    </a:cubicBezTo>
                    <a:cubicBezTo>
                      <a:pt x="15" y="16"/>
                      <a:pt x="13" y="7"/>
                      <a:pt x="13" y="7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7" y="14"/>
                      <a:pt x="8" y="18"/>
                    </a:cubicBezTo>
                    <a:cubicBezTo>
                      <a:pt x="8" y="21"/>
                      <a:pt x="9" y="23"/>
                      <a:pt x="9" y="25"/>
                    </a:cubicBezTo>
                    <a:cubicBezTo>
                      <a:pt x="9" y="26"/>
                      <a:pt x="10" y="27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9" y="28"/>
                      <a:pt x="10" y="31"/>
                      <a:pt x="12" y="32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2"/>
                      <a:pt x="22" y="53"/>
                      <a:pt x="23" y="53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30" y="77"/>
                      <a:pt x="30" y="78"/>
                      <a:pt x="31" y="78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4"/>
                      <a:pt x="44" y="84"/>
                      <a:pt x="45" y="82"/>
                    </a:cubicBezTo>
                    <a:cubicBezTo>
                      <a:pt x="46" y="80"/>
                      <a:pt x="45" y="78"/>
                      <a:pt x="44" y="7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63"/>
              <p:cNvSpPr/>
              <p:nvPr/>
            </p:nvSpPr>
            <p:spPr bwMode="auto">
              <a:xfrm>
                <a:off x="3538" y="1708"/>
                <a:ext cx="363" cy="101"/>
              </a:xfrm>
              <a:custGeom>
                <a:avLst/>
                <a:gdLst>
                  <a:gd name="T0" fmla="*/ 38 w 267"/>
                  <a:gd name="T1" fmla="*/ 68 h 74"/>
                  <a:gd name="T2" fmla="*/ 30 w 267"/>
                  <a:gd name="T3" fmla="*/ 63 h 74"/>
                  <a:gd name="T4" fmla="*/ 57 w 267"/>
                  <a:gd name="T5" fmla="*/ 62 h 74"/>
                  <a:gd name="T6" fmla="*/ 57 w 267"/>
                  <a:gd name="T7" fmla="*/ 62 h 74"/>
                  <a:gd name="T8" fmla="*/ 57 w 267"/>
                  <a:gd name="T9" fmla="*/ 62 h 74"/>
                  <a:gd name="T10" fmla="*/ 57 w 267"/>
                  <a:gd name="T11" fmla="*/ 62 h 74"/>
                  <a:gd name="T12" fmla="*/ 57 w 267"/>
                  <a:gd name="T13" fmla="*/ 63 h 74"/>
                  <a:gd name="T14" fmla="*/ 57 w 267"/>
                  <a:gd name="T15" fmla="*/ 65 h 74"/>
                  <a:gd name="T16" fmla="*/ 93 w 267"/>
                  <a:gd name="T17" fmla="*/ 74 h 74"/>
                  <a:gd name="T18" fmla="*/ 99 w 267"/>
                  <a:gd name="T19" fmla="*/ 72 h 74"/>
                  <a:gd name="T20" fmla="*/ 89 w 267"/>
                  <a:gd name="T21" fmla="*/ 70 h 74"/>
                  <a:gd name="T22" fmla="*/ 119 w 267"/>
                  <a:gd name="T23" fmla="*/ 68 h 74"/>
                  <a:gd name="T24" fmla="*/ 125 w 267"/>
                  <a:gd name="T25" fmla="*/ 54 h 74"/>
                  <a:gd name="T26" fmla="*/ 125 w 267"/>
                  <a:gd name="T27" fmla="*/ 54 h 74"/>
                  <a:gd name="T28" fmla="*/ 125 w 267"/>
                  <a:gd name="T29" fmla="*/ 54 h 74"/>
                  <a:gd name="T30" fmla="*/ 137 w 267"/>
                  <a:gd name="T31" fmla="*/ 51 h 74"/>
                  <a:gd name="T32" fmla="*/ 140 w 267"/>
                  <a:gd name="T33" fmla="*/ 46 h 74"/>
                  <a:gd name="T34" fmla="*/ 144 w 267"/>
                  <a:gd name="T35" fmla="*/ 41 h 74"/>
                  <a:gd name="T36" fmla="*/ 144 w 267"/>
                  <a:gd name="T37" fmla="*/ 39 h 74"/>
                  <a:gd name="T38" fmla="*/ 149 w 267"/>
                  <a:gd name="T39" fmla="*/ 22 h 74"/>
                  <a:gd name="T40" fmla="*/ 161 w 267"/>
                  <a:gd name="T41" fmla="*/ 6 h 74"/>
                  <a:gd name="T42" fmla="*/ 186 w 267"/>
                  <a:gd name="T43" fmla="*/ 6 h 74"/>
                  <a:gd name="T44" fmla="*/ 177 w 267"/>
                  <a:gd name="T45" fmla="*/ 7 h 74"/>
                  <a:gd name="T46" fmla="*/ 176 w 267"/>
                  <a:gd name="T47" fmla="*/ 8 h 74"/>
                  <a:gd name="T48" fmla="*/ 175 w 267"/>
                  <a:gd name="T49" fmla="*/ 8 h 74"/>
                  <a:gd name="T50" fmla="*/ 175 w 267"/>
                  <a:gd name="T51" fmla="*/ 8 h 74"/>
                  <a:gd name="T52" fmla="*/ 181 w 267"/>
                  <a:gd name="T53" fmla="*/ 10 h 74"/>
                  <a:gd name="T54" fmla="*/ 264 w 267"/>
                  <a:gd name="T55" fmla="*/ 36 h 74"/>
                  <a:gd name="T56" fmla="*/ 262 w 267"/>
                  <a:gd name="T57" fmla="*/ 40 h 74"/>
                  <a:gd name="T58" fmla="*/ 178 w 267"/>
                  <a:gd name="T59" fmla="*/ 0 h 74"/>
                  <a:gd name="T60" fmla="*/ 171 w 267"/>
                  <a:gd name="T61" fmla="*/ 2 h 74"/>
                  <a:gd name="T62" fmla="*/ 159 w 267"/>
                  <a:gd name="T63" fmla="*/ 6 h 74"/>
                  <a:gd name="T64" fmla="*/ 161 w 267"/>
                  <a:gd name="T65" fmla="*/ 9 h 74"/>
                  <a:gd name="T66" fmla="*/ 150 w 267"/>
                  <a:gd name="T67" fmla="*/ 23 h 74"/>
                  <a:gd name="T68" fmla="*/ 140 w 267"/>
                  <a:gd name="T69" fmla="*/ 41 h 74"/>
                  <a:gd name="T70" fmla="*/ 129 w 267"/>
                  <a:gd name="T71" fmla="*/ 47 h 74"/>
                  <a:gd name="T72" fmla="*/ 133 w 267"/>
                  <a:gd name="T73" fmla="*/ 44 h 74"/>
                  <a:gd name="T74" fmla="*/ 133 w 267"/>
                  <a:gd name="T75" fmla="*/ 44 h 74"/>
                  <a:gd name="T76" fmla="*/ 133 w 267"/>
                  <a:gd name="T77" fmla="*/ 44 h 74"/>
                  <a:gd name="T78" fmla="*/ 127 w 267"/>
                  <a:gd name="T79" fmla="*/ 48 h 74"/>
                  <a:gd name="T80" fmla="*/ 122 w 267"/>
                  <a:gd name="T81" fmla="*/ 51 h 74"/>
                  <a:gd name="T82" fmla="*/ 123 w 267"/>
                  <a:gd name="T83" fmla="*/ 58 h 74"/>
                  <a:gd name="T84" fmla="*/ 119 w 267"/>
                  <a:gd name="T85" fmla="*/ 72 h 74"/>
                  <a:gd name="T86" fmla="*/ 88 w 267"/>
                  <a:gd name="T87" fmla="*/ 70 h 74"/>
                  <a:gd name="T88" fmla="*/ 94 w 267"/>
                  <a:gd name="T89" fmla="*/ 66 h 74"/>
                  <a:gd name="T90" fmla="*/ 95 w 267"/>
                  <a:gd name="T91" fmla="*/ 66 h 74"/>
                  <a:gd name="T92" fmla="*/ 95 w 267"/>
                  <a:gd name="T93" fmla="*/ 66 h 74"/>
                  <a:gd name="T94" fmla="*/ 95 w 267"/>
                  <a:gd name="T95" fmla="*/ 66 h 74"/>
                  <a:gd name="T96" fmla="*/ 93 w 267"/>
                  <a:gd name="T97" fmla="*/ 65 h 74"/>
                  <a:gd name="T98" fmla="*/ 58 w 267"/>
                  <a:gd name="T99" fmla="*/ 58 h 74"/>
                  <a:gd name="T100" fmla="*/ 55 w 267"/>
                  <a:gd name="T101" fmla="*/ 66 h 74"/>
                  <a:gd name="T102" fmla="*/ 27 w 267"/>
                  <a:gd name="T103" fmla="*/ 58 h 74"/>
                  <a:gd name="T104" fmla="*/ 4 w 267"/>
                  <a:gd name="T105" fmla="*/ 57 h 74"/>
                  <a:gd name="T106" fmla="*/ 7 w 267"/>
                  <a:gd name="T107" fmla="*/ 5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" h="74">
                    <a:moveTo>
                      <a:pt x="7" y="58"/>
                    </a:moveTo>
                    <a:cubicBezTo>
                      <a:pt x="6" y="57"/>
                      <a:pt x="6" y="57"/>
                      <a:pt x="6" y="57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0" y="69"/>
                      <a:pt x="42" y="68"/>
                      <a:pt x="42" y="66"/>
                    </a:cubicBezTo>
                    <a:cubicBezTo>
                      <a:pt x="43" y="64"/>
                      <a:pt x="42" y="62"/>
                      <a:pt x="41" y="61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7" y="72"/>
                      <a:pt x="69" y="71"/>
                      <a:pt x="69" y="69"/>
                    </a:cubicBezTo>
                    <a:cubicBezTo>
                      <a:pt x="70" y="67"/>
                      <a:pt x="70" y="65"/>
                      <a:pt x="68" y="64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60" y="65"/>
                      <a:pt x="61" y="64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6"/>
                      <a:pt x="59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8" y="66"/>
                      <a:pt x="59" y="67"/>
                    </a:cubicBezTo>
                    <a:cubicBezTo>
                      <a:pt x="63" y="67"/>
                      <a:pt x="71" y="69"/>
                      <a:pt x="79" y="71"/>
                    </a:cubicBezTo>
                    <a:cubicBezTo>
                      <a:pt x="83" y="72"/>
                      <a:pt x="86" y="72"/>
                      <a:pt x="89" y="73"/>
                    </a:cubicBezTo>
                    <a:cubicBezTo>
                      <a:pt x="91" y="73"/>
                      <a:pt x="92" y="73"/>
                      <a:pt x="93" y="74"/>
                    </a:cubicBezTo>
                    <a:cubicBezTo>
                      <a:pt x="93" y="74"/>
                      <a:pt x="94" y="74"/>
                      <a:pt x="94" y="74"/>
                    </a:cubicBezTo>
                    <a:cubicBezTo>
                      <a:pt x="94" y="74"/>
                      <a:pt x="95" y="74"/>
                      <a:pt x="95" y="74"/>
                    </a:cubicBezTo>
                    <a:cubicBezTo>
                      <a:pt x="95" y="74"/>
                      <a:pt x="95" y="74"/>
                      <a:pt x="96" y="74"/>
                    </a:cubicBezTo>
                    <a:cubicBezTo>
                      <a:pt x="96" y="74"/>
                      <a:pt x="96" y="74"/>
                      <a:pt x="97" y="74"/>
                    </a:cubicBezTo>
                    <a:cubicBezTo>
                      <a:pt x="97" y="73"/>
                      <a:pt x="98" y="73"/>
                      <a:pt x="99" y="72"/>
                    </a:cubicBezTo>
                    <a:cubicBezTo>
                      <a:pt x="99" y="71"/>
                      <a:pt x="99" y="70"/>
                      <a:pt x="99" y="69"/>
                    </a:cubicBezTo>
                    <a:cubicBezTo>
                      <a:pt x="99" y="68"/>
                      <a:pt x="98" y="67"/>
                      <a:pt x="97" y="66"/>
                    </a:cubicBezTo>
                    <a:cubicBezTo>
                      <a:pt x="92" y="63"/>
                      <a:pt x="92" y="63"/>
                      <a:pt x="92" y="63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89" y="70"/>
                      <a:pt x="89" y="70"/>
                      <a:pt x="89" y="70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22" y="73"/>
                      <a:pt x="124" y="71"/>
                      <a:pt x="124" y="70"/>
                    </a:cubicBezTo>
                    <a:cubicBezTo>
                      <a:pt x="125" y="68"/>
                      <a:pt x="124" y="66"/>
                      <a:pt x="123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9" y="56"/>
                      <a:pt x="129" y="56"/>
                      <a:pt x="129" y="56"/>
                    </a:cubicBezTo>
                    <a:cubicBezTo>
                      <a:pt x="130" y="54"/>
                      <a:pt x="129" y="52"/>
                      <a:pt x="128" y="51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8" y="56"/>
                      <a:pt x="128" y="56"/>
                      <a:pt x="128" y="56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8" y="56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5" y="54"/>
                      <a:pt x="125" y="54"/>
                      <a:pt x="125" y="54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8" y="57"/>
                      <a:pt x="130" y="55"/>
                      <a:pt x="133" y="53"/>
                    </a:cubicBezTo>
                    <a:cubicBezTo>
                      <a:pt x="134" y="53"/>
                      <a:pt x="135" y="52"/>
                      <a:pt x="136" y="51"/>
                    </a:cubicBezTo>
                    <a:cubicBezTo>
                      <a:pt x="137" y="51"/>
                      <a:pt x="137" y="51"/>
                      <a:pt x="137" y="51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40" y="48"/>
                      <a:pt x="140" y="47"/>
                      <a:pt x="140" y="46"/>
                    </a:cubicBezTo>
                    <a:cubicBezTo>
                      <a:pt x="139" y="45"/>
                      <a:pt x="139" y="44"/>
                      <a:pt x="138" y="43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3" y="47"/>
                      <a:pt x="133" y="47"/>
                      <a:pt x="133" y="47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5" y="40"/>
                      <a:pt x="146" y="39"/>
                      <a:pt x="146" y="37"/>
                    </a:cubicBezTo>
                    <a:cubicBezTo>
                      <a:pt x="146" y="36"/>
                      <a:pt x="145" y="35"/>
                      <a:pt x="144" y="34"/>
                    </a:cubicBezTo>
                    <a:cubicBezTo>
                      <a:pt x="142" y="33"/>
                      <a:pt x="142" y="33"/>
                      <a:pt x="142" y="33"/>
                    </a:cubicBezTo>
                    <a:cubicBezTo>
                      <a:pt x="140" y="37"/>
                      <a:pt x="140" y="37"/>
                      <a:pt x="140" y="37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53" y="25"/>
                      <a:pt x="153" y="25"/>
                      <a:pt x="153" y="25"/>
                    </a:cubicBezTo>
                    <a:cubicBezTo>
                      <a:pt x="154" y="25"/>
                      <a:pt x="154" y="23"/>
                      <a:pt x="154" y="22"/>
                    </a:cubicBezTo>
                    <a:cubicBezTo>
                      <a:pt x="154" y="21"/>
                      <a:pt x="153" y="20"/>
                      <a:pt x="152" y="20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65" y="15"/>
                      <a:pt x="165" y="15"/>
                      <a:pt x="165" y="15"/>
                    </a:cubicBezTo>
                    <a:cubicBezTo>
                      <a:pt x="166" y="15"/>
                      <a:pt x="167" y="13"/>
                      <a:pt x="167" y="12"/>
                    </a:cubicBezTo>
                    <a:cubicBezTo>
                      <a:pt x="167" y="11"/>
                      <a:pt x="166" y="9"/>
                      <a:pt x="165" y="9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6" y="13"/>
                      <a:pt x="187" y="12"/>
                      <a:pt x="188" y="10"/>
                    </a:cubicBezTo>
                    <a:cubicBezTo>
                      <a:pt x="188" y="9"/>
                      <a:pt x="188" y="7"/>
                      <a:pt x="186" y="6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7" y="7"/>
                      <a:pt x="178" y="6"/>
                      <a:pt x="178" y="6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6" y="7"/>
                      <a:pt x="176" y="7"/>
                      <a:pt x="177" y="7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5" y="4"/>
                      <a:pt x="175" y="4"/>
                      <a:pt x="175" y="4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5" y="8"/>
                      <a:pt x="175" y="8"/>
                      <a:pt x="175" y="8"/>
                    </a:cubicBezTo>
                    <a:cubicBezTo>
                      <a:pt x="176" y="8"/>
                      <a:pt x="178" y="9"/>
                      <a:pt x="181" y="10"/>
                    </a:cubicBezTo>
                    <a:cubicBezTo>
                      <a:pt x="191" y="14"/>
                      <a:pt x="211" y="22"/>
                      <a:pt x="228" y="29"/>
                    </a:cubicBezTo>
                    <a:cubicBezTo>
                      <a:pt x="237" y="33"/>
                      <a:pt x="245" y="37"/>
                      <a:pt x="251" y="39"/>
                    </a:cubicBezTo>
                    <a:cubicBezTo>
                      <a:pt x="257" y="42"/>
                      <a:pt x="261" y="43"/>
                      <a:pt x="261" y="43"/>
                    </a:cubicBezTo>
                    <a:cubicBezTo>
                      <a:pt x="262" y="44"/>
                      <a:pt x="265" y="43"/>
                      <a:pt x="266" y="42"/>
                    </a:cubicBezTo>
                    <a:cubicBezTo>
                      <a:pt x="267" y="40"/>
                      <a:pt x="266" y="37"/>
                      <a:pt x="264" y="36"/>
                    </a:cubicBezTo>
                    <a:cubicBezTo>
                      <a:pt x="248" y="26"/>
                      <a:pt x="248" y="26"/>
                      <a:pt x="248" y="26"/>
                    </a:cubicBezTo>
                    <a:cubicBezTo>
                      <a:pt x="246" y="25"/>
                      <a:pt x="244" y="26"/>
                      <a:pt x="242" y="27"/>
                    </a:cubicBezTo>
                    <a:cubicBezTo>
                      <a:pt x="241" y="29"/>
                      <a:pt x="242" y="32"/>
                      <a:pt x="244" y="33"/>
                    </a:cubicBezTo>
                    <a:cubicBezTo>
                      <a:pt x="260" y="43"/>
                      <a:pt x="260" y="43"/>
                      <a:pt x="260" y="43"/>
                    </a:cubicBezTo>
                    <a:cubicBezTo>
                      <a:pt x="262" y="40"/>
                      <a:pt x="262" y="40"/>
                      <a:pt x="262" y="40"/>
                    </a:cubicBezTo>
                    <a:cubicBezTo>
                      <a:pt x="264" y="36"/>
                      <a:pt x="264" y="36"/>
                      <a:pt x="264" y="36"/>
                    </a:cubicBezTo>
                    <a:cubicBezTo>
                      <a:pt x="264" y="36"/>
                      <a:pt x="243" y="27"/>
                      <a:pt x="222" y="18"/>
                    </a:cubicBezTo>
                    <a:cubicBezTo>
                      <a:pt x="211" y="13"/>
                      <a:pt x="201" y="9"/>
                      <a:pt x="192" y="6"/>
                    </a:cubicBezTo>
                    <a:cubicBezTo>
                      <a:pt x="188" y="4"/>
                      <a:pt x="184" y="2"/>
                      <a:pt x="182" y="1"/>
                    </a:cubicBezTo>
                    <a:cubicBezTo>
                      <a:pt x="180" y="1"/>
                      <a:pt x="179" y="0"/>
                      <a:pt x="178" y="0"/>
                    </a:cubicBezTo>
                    <a:cubicBezTo>
                      <a:pt x="178" y="0"/>
                      <a:pt x="177" y="0"/>
                      <a:pt x="177" y="0"/>
                    </a:cubicBezTo>
                    <a:cubicBezTo>
                      <a:pt x="176" y="0"/>
                      <a:pt x="176" y="0"/>
                      <a:pt x="175" y="0"/>
                    </a:cubicBezTo>
                    <a:cubicBezTo>
                      <a:pt x="175" y="0"/>
                      <a:pt x="174" y="0"/>
                      <a:pt x="174" y="0"/>
                    </a:cubicBezTo>
                    <a:cubicBezTo>
                      <a:pt x="174" y="0"/>
                      <a:pt x="173" y="0"/>
                      <a:pt x="173" y="0"/>
                    </a:cubicBezTo>
                    <a:cubicBezTo>
                      <a:pt x="172" y="1"/>
                      <a:pt x="172" y="1"/>
                      <a:pt x="171" y="2"/>
                    </a:cubicBezTo>
                    <a:cubicBezTo>
                      <a:pt x="170" y="3"/>
                      <a:pt x="171" y="6"/>
                      <a:pt x="173" y="7"/>
                    </a:cubicBezTo>
                    <a:cubicBezTo>
                      <a:pt x="182" y="13"/>
                      <a:pt x="182" y="13"/>
                      <a:pt x="182" y="13"/>
                    </a:cubicBezTo>
                    <a:cubicBezTo>
                      <a:pt x="184" y="9"/>
                      <a:pt x="184" y="9"/>
                      <a:pt x="184" y="9"/>
                    </a:cubicBezTo>
                    <a:cubicBezTo>
                      <a:pt x="184" y="5"/>
                      <a:pt x="184" y="5"/>
                      <a:pt x="184" y="5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7" y="6"/>
                      <a:pt x="156" y="7"/>
                      <a:pt x="155" y="9"/>
                    </a:cubicBezTo>
                    <a:cubicBezTo>
                      <a:pt x="155" y="10"/>
                      <a:pt x="156" y="12"/>
                      <a:pt x="157" y="13"/>
                    </a:cubicBezTo>
                    <a:cubicBezTo>
                      <a:pt x="161" y="16"/>
                      <a:pt x="161" y="16"/>
                      <a:pt x="161" y="16"/>
                    </a:cubicBezTo>
                    <a:cubicBezTo>
                      <a:pt x="163" y="12"/>
                      <a:pt x="163" y="12"/>
                      <a:pt x="163" y="12"/>
                    </a:cubicBezTo>
                    <a:cubicBezTo>
                      <a:pt x="161" y="9"/>
                      <a:pt x="161" y="9"/>
                      <a:pt x="161" y="9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146" y="20"/>
                      <a:pt x="145" y="21"/>
                      <a:pt x="145" y="23"/>
                    </a:cubicBezTo>
                    <a:cubicBezTo>
                      <a:pt x="145" y="24"/>
                      <a:pt x="146" y="25"/>
                      <a:pt x="147" y="26"/>
                    </a:cubicBezTo>
                    <a:cubicBezTo>
                      <a:pt x="148" y="26"/>
                      <a:pt x="148" y="26"/>
                      <a:pt x="148" y="26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47" y="21"/>
                      <a:pt x="147" y="21"/>
                      <a:pt x="147" y="21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6" y="35"/>
                      <a:pt x="136" y="36"/>
                      <a:pt x="136" y="37"/>
                    </a:cubicBezTo>
                    <a:cubicBezTo>
                      <a:pt x="137" y="38"/>
                      <a:pt x="137" y="39"/>
                      <a:pt x="138" y="40"/>
                    </a:cubicBezTo>
                    <a:cubicBezTo>
                      <a:pt x="140" y="41"/>
                      <a:pt x="140" y="41"/>
                      <a:pt x="140" y="41"/>
                    </a:cubicBezTo>
                    <a:cubicBezTo>
                      <a:pt x="142" y="37"/>
                      <a:pt x="142" y="37"/>
                      <a:pt x="142" y="37"/>
                    </a:cubicBezTo>
                    <a:cubicBezTo>
                      <a:pt x="140" y="34"/>
                      <a:pt x="140" y="34"/>
                      <a:pt x="140" y="34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8" y="41"/>
                      <a:pt x="127" y="42"/>
                      <a:pt x="127" y="44"/>
                    </a:cubicBezTo>
                    <a:cubicBezTo>
                      <a:pt x="127" y="45"/>
                      <a:pt x="127" y="46"/>
                      <a:pt x="129" y="47"/>
                    </a:cubicBezTo>
                    <a:cubicBezTo>
                      <a:pt x="134" y="50"/>
                      <a:pt x="134" y="50"/>
                      <a:pt x="134" y="50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2" y="45"/>
                    </a:cubicBezTo>
                    <a:cubicBezTo>
                      <a:pt x="136" y="47"/>
                      <a:pt x="136" y="47"/>
                      <a:pt x="136" y="47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6"/>
                      <a:pt x="135" y="46"/>
                      <a:pt x="135" y="46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6"/>
                      <a:pt x="135" y="46"/>
                      <a:pt x="135" y="46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1" y="45"/>
                      <a:pt x="129" y="47"/>
                      <a:pt x="127" y="48"/>
                    </a:cubicBezTo>
                    <a:cubicBezTo>
                      <a:pt x="125" y="48"/>
                      <a:pt x="124" y="49"/>
                      <a:pt x="124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1" y="51"/>
                      <a:pt x="121" y="52"/>
                    </a:cubicBezTo>
                    <a:cubicBezTo>
                      <a:pt x="121" y="52"/>
                      <a:pt x="120" y="54"/>
                      <a:pt x="121" y="55"/>
                    </a:cubicBezTo>
                    <a:cubicBezTo>
                      <a:pt x="121" y="56"/>
                      <a:pt x="121" y="57"/>
                      <a:pt x="122" y="57"/>
                    </a:cubicBezTo>
                    <a:cubicBezTo>
                      <a:pt x="123" y="58"/>
                      <a:pt x="123" y="58"/>
                      <a:pt x="123" y="58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5" y="68"/>
                      <a:pt x="116" y="70"/>
                      <a:pt x="117" y="71"/>
                    </a:cubicBezTo>
                    <a:cubicBezTo>
                      <a:pt x="119" y="72"/>
                      <a:pt x="119" y="72"/>
                      <a:pt x="119" y="72"/>
                    </a:cubicBezTo>
                    <a:cubicBezTo>
                      <a:pt x="121" y="68"/>
                      <a:pt x="121" y="68"/>
                      <a:pt x="121" y="68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88" y="62"/>
                      <a:pt x="86" y="63"/>
                      <a:pt x="86" y="65"/>
                    </a:cubicBezTo>
                    <a:cubicBezTo>
                      <a:pt x="85" y="67"/>
                      <a:pt x="86" y="69"/>
                      <a:pt x="88" y="70"/>
                    </a:cubicBezTo>
                    <a:cubicBezTo>
                      <a:pt x="93" y="73"/>
                      <a:pt x="93" y="73"/>
                      <a:pt x="93" y="73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4" y="66"/>
                      <a:pt x="94" y="66"/>
                      <a:pt x="94" y="66"/>
                    </a:cubicBezTo>
                    <a:cubicBezTo>
                      <a:pt x="93" y="66"/>
                      <a:pt x="93" y="67"/>
                      <a:pt x="92" y="68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4" y="66"/>
                      <a:pt x="94" y="66"/>
                      <a:pt x="94" y="66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4" y="66"/>
                      <a:pt x="94" y="66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9"/>
                      <a:pt x="95" y="69"/>
                      <a:pt x="95" y="69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5" y="66"/>
                      <a:pt x="94" y="66"/>
                      <a:pt x="93" y="65"/>
                    </a:cubicBezTo>
                    <a:cubicBezTo>
                      <a:pt x="88" y="65"/>
                      <a:pt x="80" y="63"/>
                      <a:pt x="73" y="61"/>
                    </a:cubicBezTo>
                    <a:cubicBezTo>
                      <a:pt x="69" y="61"/>
                      <a:pt x="65" y="60"/>
                      <a:pt x="63" y="59"/>
                    </a:cubicBezTo>
                    <a:cubicBezTo>
                      <a:pt x="62" y="59"/>
                      <a:pt x="60" y="59"/>
                      <a:pt x="60" y="59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6" y="58"/>
                      <a:pt x="56" y="58"/>
                      <a:pt x="56" y="59"/>
                    </a:cubicBezTo>
                    <a:cubicBezTo>
                      <a:pt x="55" y="59"/>
                      <a:pt x="55" y="59"/>
                      <a:pt x="54" y="60"/>
                    </a:cubicBezTo>
                    <a:cubicBezTo>
                      <a:pt x="53" y="62"/>
                      <a:pt x="53" y="65"/>
                      <a:pt x="55" y="66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7" y="64"/>
                      <a:pt x="67" y="64"/>
                      <a:pt x="67" y="64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0" y="55"/>
                      <a:pt x="28" y="56"/>
                      <a:pt x="27" y="58"/>
                    </a:cubicBezTo>
                    <a:cubicBezTo>
                      <a:pt x="26" y="60"/>
                      <a:pt x="27" y="62"/>
                      <a:pt x="28" y="63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3" y="57"/>
                      <a:pt x="1" y="58"/>
                      <a:pt x="0" y="59"/>
                    </a:cubicBezTo>
                    <a:cubicBezTo>
                      <a:pt x="0" y="61"/>
                      <a:pt x="0" y="63"/>
                      <a:pt x="2" y="64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5" y="66"/>
                      <a:pt x="7" y="66"/>
                      <a:pt x="9" y="64"/>
                    </a:cubicBezTo>
                    <a:cubicBezTo>
                      <a:pt x="10" y="62"/>
                      <a:pt x="9" y="59"/>
                      <a:pt x="7" y="5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64"/>
              <p:cNvSpPr/>
              <p:nvPr/>
            </p:nvSpPr>
            <p:spPr bwMode="auto">
              <a:xfrm>
                <a:off x="3927" y="1771"/>
                <a:ext cx="106" cy="205"/>
              </a:xfrm>
              <a:custGeom>
                <a:avLst/>
                <a:gdLst>
                  <a:gd name="T0" fmla="*/ 78 w 78"/>
                  <a:gd name="T1" fmla="*/ 145 h 151"/>
                  <a:gd name="T2" fmla="*/ 76 w 78"/>
                  <a:gd name="T3" fmla="*/ 144 h 151"/>
                  <a:gd name="T4" fmla="*/ 60 w 78"/>
                  <a:gd name="T5" fmla="*/ 134 h 151"/>
                  <a:gd name="T6" fmla="*/ 52 w 78"/>
                  <a:gd name="T7" fmla="*/ 129 h 151"/>
                  <a:gd name="T8" fmla="*/ 51 w 78"/>
                  <a:gd name="T9" fmla="*/ 128 h 151"/>
                  <a:gd name="T10" fmla="*/ 52 w 78"/>
                  <a:gd name="T11" fmla="*/ 129 h 151"/>
                  <a:gd name="T12" fmla="*/ 50 w 78"/>
                  <a:gd name="T13" fmla="*/ 130 h 151"/>
                  <a:gd name="T14" fmla="*/ 49 w 78"/>
                  <a:gd name="T15" fmla="*/ 131 h 151"/>
                  <a:gd name="T16" fmla="*/ 52 w 78"/>
                  <a:gd name="T17" fmla="*/ 129 h 151"/>
                  <a:gd name="T18" fmla="*/ 52 w 78"/>
                  <a:gd name="T19" fmla="*/ 129 h 151"/>
                  <a:gd name="T20" fmla="*/ 53 w 78"/>
                  <a:gd name="T21" fmla="*/ 131 h 151"/>
                  <a:gd name="T22" fmla="*/ 49 w 78"/>
                  <a:gd name="T23" fmla="*/ 131 h 151"/>
                  <a:gd name="T24" fmla="*/ 49 w 78"/>
                  <a:gd name="T25" fmla="*/ 131 h 151"/>
                  <a:gd name="T26" fmla="*/ 53 w 78"/>
                  <a:gd name="T27" fmla="*/ 131 h 151"/>
                  <a:gd name="T28" fmla="*/ 52 w 78"/>
                  <a:gd name="T29" fmla="*/ 134 h 151"/>
                  <a:gd name="T30" fmla="*/ 10 w 78"/>
                  <a:gd name="T31" fmla="*/ 87 h 151"/>
                  <a:gd name="T32" fmla="*/ 9 w 78"/>
                  <a:gd name="T33" fmla="*/ 86 h 151"/>
                  <a:gd name="T34" fmla="*/ 11 w 78"/>
                  <a:gd name="T35" fmla="*/ 73 h 151"/>
                  <a:gd name="T36" fmla="*/ 7 w 78"/>
                  <a:gd name="T37" fmla="*/ 76 h 151"/>
                  <a:gd name="T38" fmla="*/ 12 w 78"/>
                  <a:gd name="T39" fmla="*/ 62 h 151"/>
                  <a:gd name="T40" fmla="*/ 10 w 78"/>
                  <a:gd name="T41" fmla="*/ 58 h 151"/>
                  <a:gd name="T42" fmla="*/ 11 w 78"/>
                  <a:gd name="T43" fmla="*/ 63 h 151"/>
                  <a:gd name="T44" fmla="*/ 15 w 78"/>
                  <a:gd name="T45" fmla="*/ 42 h 151"/>
                  <a:gd name="T46" fmla="*/ 17 w 78"/>
                  <a:gd name="T47" fmla="*/ 34 h 151"/>
                  <a:gd name="T48" fmla="*/ 15 w 78"/>
                  <a:gd name="T49" fmla="*/ 29 h 151"/>
                  <a:gd name="T50" fmla="*/ 16 w 78"/>
                  <a:gd name="T51" fmla="*/ 34 h 151"/>
                  <a:gd name="T52" fmla="*/ 20 w 78"/>
                  <a:gd name="T53" fmla="*/ 20 h 151"/>
                  <a:gd name="T54" fmla="*/ 18 w 78"/>
                  <a:gd name="T55" fmla="*/ 23 h 151"/>
                  <a:gd name="T56" fmla="*/ 19 w 78"/>
                  <a:gd name="T57" fmla="*/ 8 h 151"/>
                  <a:gd name="T58" fmla="*/ 10 w 78"/>
                  <a:gd name="T59" fmla="*/ 1 h 151"/>
                  <a:gd name="T60" fmla="*/ 6 w 78"/>
                  <a:gd name="T61" fmla="*/ 8 h 151"/>
                  <a:gd name="T62" fmla="*/ 14 w 78"/>
                  <a:gd name="T63" fmla="*/ 23 h 151"/>
                  <a:gd name="T64" fmla="*/ 16 w 78"/>
                  <a:gd name="T65" fmla="*/ 27 h 151"/>
                  <a:gd name="T66" fmla="*/ 15 w 78"/>
                  <a:gd name="T67" fmla="*/ 21 h 151"/>
                  <a:gd name="T68" fmla="*/ 11 w 78"/>
                  <a:gd name="T69" fmla="*/ 36 h 151"/>
                  <a:gd name="T70" fmla="*/ 14 w 78"/>
                  <a:gd name="T71" fmla="*/ 33 h 151"/>
                  <a:gd name="T72" fmla="*/ 6 w 78"/>
                  <a:gd name="T73" fmla="*/ 42 h 151"/>
                  <a:gd name="T74" fmla="*/ 8 w 78"/>
                  <a:gd name="T75" fmla="*/ 47 h 151"/>
                  <a:gd name="T76" fmla="*/ 5 w 78"/>
                  <a:gd name="T77" fmla="*/ 65 h 151"/>
                  <a:gd name="T78" fmla="*/ 8 w 78"/>
                  <a:gd name="T79" fmla="*/ 62 h 151"/>
                  <a:gd name="T80" fmla="*/ 3 w 78"/>
                  <a:gd name="T81" fmla="*/ 76 h 151"/>
                  <a:gd name="T82" fmla="*/ 7 w 78"/>
                  <a:gd name="T83" fmla="*/ 80 h 151"/>
                  <a:gd name="T84" fmla="*/ 5 w 78"/>
                  <a:gd name="T85" fmla="*/ 75 h 151"/>
                  <a:gd name="T86" fmla="*/ 2 w 78"/>
                  <a:gd name="T87" fmla="*/ 91 h 151"/>
                  <a:gd name="T88" fmla="*/ 46 w 78"/>
                  <a:gd name="T89" fmla="*/ 134 h 151"/>
                  <a:gd name="T90" fmla="*/ 45 w 78"/>
                  <a:gd name="T91" fmla="*/ 129 h 151"/>
                  <a:gd name="T92" fmla="*/ 45 w 78"/>
                  <a:gd name="T93" fmla="*/ 133 h 151"/>
                  <a:gd name="T94" fmla="*/ 47 w 78"/>
                  <a:gd name="T95" fmla="*/ 135 h 151"/>
                  <a:gd name="T96" fmla="*/ 65 w 78"/>
                  <a:gd name="T97" fmla="*/ 146 h 151"/>
                  <a:gd name="T98" fmla="*/ 71 w 78"/>
                  <a:gd name="T99" fmla="*/ 150 h 151"/>
                  <a:gd name="T100" fmla="*/ 72 w 78"/>
                  <a:gd name="T101" fmla="*/ 150 h 151"/>
                  <a:gd name="T102" fmla="*/ 71 w 78"/>
                  <a:gd name="T103" fmla="*/ 150 h 151"/>
                  <a:gd name="T104" fmla="*/ 73 w 78"/>
                  <a:gd name="T105" fmla="*/ 148 h 151"/>
                  <a:gd name="T106" fmla="*/ 74 w 78"/>
                  <a:gd name="T107" fmla="*/ 147 h 151"/>
                  <a:gd name="T108" fmla="*/ 71 w 78"/>
                  <a:gd name="T109" fmla="*/ 150 h 151"/>
                  <a:gd name="T110" fmla="*/ 71 w 78"/>
                  <a:gd name="T111" fmla="*/ 150 h 151"/>
                  <a:gd name="T112" fmla="*/ 70 w 78"/>
                  <a:gd name="T113" fmla="*/ 149 h 151"/>
                  <a:gd name="T114" fmla="*/ 74 w 78"/>
                  <a:gd name="T115" fmla="*/ 147 h 151"/>
                  <a:gd name="T116" fmla="*/ 74 w 78"/>
                  <a:gd name="T117" fmla="*/ 147 h 151"/>
                  <a:gd name="T118" fmla="*/ 70 w 78"/>
                  <a:gd name="T119" fmla="*/ 149 h 151"/>
                  <a:gd name="T120" fmla="*/ 70 w 78"/>
                  <a:gd name="T121" fmla="*/ 147 h 151"/>
                  <a:gd name="T122" fmla="*/ 78 w 78"/>
                  <a:gd name="T123" fmla="*/ 14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" h="151">
                    <a:moveTo>
                      <a:pt x="78" y="147"/>
                    </a:moveTo>
                    <a:cubicBezTo>
                      <a:pt x="78" y="146"/>
                      <a:pt x="78" y="145"/>
                      <a:pt x="78" y="145"/>
                    </a:cubicBezTo>
                    <a:cubicBezTo>
                      <a:pt x="77" y="144"/>
                      <a:pt x="77" y="144"/>
                      <a:pt x="77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3"/>
                      <a:pt x="75" y="143"/>
                      <a:pt x="74" y="142"/>
                    </a:cubicBezTo>
                    <a:cubicBezTo>
                      <a:pt x="71" y="140"/>
                      <a:pt x="65" y="137"/>
                      <a:pt x="60" y="134"/>
                    </a:cubicBezTo>
                    <a:cubicBezTo>
                      <a:pt x="58" y="132"/>
                      <a:pt x="55" y="131"/>
                      <a:pt x="54" y="130"/>
                    </a:cubicBezTo>
                    <a:cubicBezTo>
                      <a:pt x="53" y="129"/>
                      <a:pt x="52" y="129"/>
                      <a:pt x="52" y="12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30"/>
                      <a:pt x="50" y="130"/>
                      <a:pt x="50" y="130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0"/>
                      <a:pt x="52" y="129"/>
                      <a:pt x="52" y="129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34"/>
                      <a:pt x="52" y="134"/>
                      <a:pt x="52" y="134"/>
                    </a:cubicBezTo>
                    <a:cubicBezTo>
                      <a:pt x="52" y="133"/>
                      <a:pt x="53" y="132"/>
                      <a:pt x="53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2" y="134"/>
                      <a:pt x="52" y="134"/>
                      <a:pt x="52" y="134"/>
                    </a:cubicBezTo>
                    <a:cubicBezTo>
                      <a:pt x="53" y="132"/>
                      <a:pt x="53" y="130"/>
                      <a:pt x="51" y="128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7"/>
                      <a:pt x="13" y="74"/>
                      <a:pt x="11" y="73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1"/>
                      <a:pt x="11" y="5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5"/>
                      <a:pt x="17" y="43"/>
                      <a:pt x="15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8" y="32"/>
                      <a:pt x="17" y="30"/>
                      <a:pt x="16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3"/>
                      <a:pt x="22" y="21"/>
                      <a:pt x="20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6"/>
                      <a:pt x="18" y="6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6" y="1"/>
                      <a:pt x="5" y="3"/>
                    </a:cubicBezTo>
                    <a:cubicBezTo>
                      <a:pt x="4" y="4"/>
                      <a:pt x="4" y="7"/>
                      <a:pt x="6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5"/>
                      <a:pt x="14" y="26"/>
                      <a:pt x="15" y="26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8" y="32"/>
                      <a:pt x="9" y="35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3"/>
                      <a:pt x="6" y="45"/>
                      <a:pt x="7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3" y="62"/>
                      <a:pt x="4" y="64"/>
                      <a:pt x="5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7"/>
                      <a:pt x="4" y="78"/>
                      <a:pt x="5" y="79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0" y="88"/>
                      <a:pt x="1" y="90"/>
                      <a:pt x="2" y="91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46" y="134"/>
                      <a:pt x="46" y="134"/>
                      <a:pt x="46" y="134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5" y="129"/>
                      <a:pt x="45" y="129"/>
                      <a:pt x="45" y="129"/>
                    </a:cubicBezTo>
                    <a:cubicBezTo>
                      <a:pt x="45" y="130"/>
                      <a:pt x="45" y="131"/>
                      <a:pt x="45" y="131"/>
                    </a:cubicBezTo>
                    <a:cubicBezTo>
                      <a:pt x="45" y="132"/>
                      <a:pt x="45" y="133"/>
                      <a:pt x="45" y="133"/>
                    </a:cubicBezTo>
                    <a:cubicBezTo>
                      <a:pt x="46" y="134"/>
                      <a:pt x="46" y="134"/>
                      <a:pt x="46" y="134"/>
                    </a:cubicBezTo>
                    <a:cubicBezTo>
                      <a:pt x="46" y="135"/>
                      <a:pt x="47" y="135"/>
                      <a:pt x="47" y="135"/>
                    </a:cubicBezTo>
                    <a:cubicBezTo>
                      <a:pt x="48" y="136"/>
                      <a:pt x="50" y="137"/>
                      <a:pt x="53" y="139"/>
                    </a:cubicBezTo>
                    <a:cubicBezTo>
                      <a:pt x="57" y="141"/>
                      <a:pt x="62" y="144"/>
                      <a:pt x="65" y="146"/>
                    </a:cubicBezTo>
                    <a:cubicBezTo>
                      <a:pt x="67" y="147"/>
                      <a:pt x="69" y="148"/>
                      <a:pt x="70" y="149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2" y="150"/>
                      <a:pt x="72" y="150"/>
                      <a:pt x="72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2" y="150"/>
                      <a:pt x="72" y="150"/>
                      <a:pt x="72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9"/>
                      <a:pt x="70" y="149"/>
                      <a:pt x="70" y="149"/>
                    </a:cubicBezTo>
                    <a:cubicBezTo>
                      <a:pt x="71" y="150"/>
                      <a:pt x="71" y="150"/>
                      <a:pt x="71" y="150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9"/>
                      <a:pt x="70" y="149"/>
                      <a:pt x="70" y="149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7"/>
                      <a:pt x="70" y="147"/>
                      <a:pt x="70" y="147"/>
                    </a:cubicBezTo>
                    <a:cubicBezTo>
                      <a:pt x="70" y="148"/>
                      <a:pt x="70" y="149"/>
                      <a:pt x="70" y="149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0" y="147"/>
                      <a:pt x="70" y="147"/>
                      <a:pt x="70" y="147"/>
                    </a:cubicBezTo>
                    <a:cubicBezTo>
                      <a:pt x="70" y="149"/>
                      <a:pt x="72" y="151"/>
                      <a:pt x="74" y="151"/>
                    </a:cubicBezTo>
                    <a:cubicBezTo>
                      <a:pt x="76" y="151"/>
                      <a:pt x="78" y="149"/>
                      <a:pt x="78" y="147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65"/>
              <p:cNvSpPr/>
              <p:nvPr/>
            </p:nvSpPr>
            <p:spPr bwMode="auto">
              <a:xfrm>
                <a:off x="4030" y="1948"/>
                <a:ext cx="120" cy="56"/>
              </a:xfrm>
              <a:custGeom>
                <a:avLst/>
                <a:gdLst>
                  <a:gd name="T0" fmla="*/ 26 w 88"/>
                  <a:gd name="T1" fmla="*/ 35 h 41"/>
                  <a:gd name="T2" fmla="*/ 20 w 88"/>
                  <a:gd name="T3" fmla="*/ 30 h 41"/>
                  <a:gd name="T4" fmla="*/ 7 w 88"/>
                  <a:gd name="T5" fmla="*/ 23 h 41"/>
                  <a:gd name="T6" fmla="*/ 8 w 88"/>
                  <a:gd name="T7" fmla="*/ 23 h 41"/>
                  <a:gd name="T8" fmla="*/ 8 w 88"/>
                  <a:gd name="T9" fmla="*/ 23 h 41"/>
                  <a:gd name="T10" fmla="*/ 8 w 88"/>
                  <a:gd name="T11" fmla="*/ 23 h 41"/>
                  <a:gd name="T12" fmla="*/ 5 w 88"/>
                  <a:gd name="T13" fmla="*/ 26 h 41"/>
                  <a:gd name="T14" fmla="*/ 5 w 88"/>
                  <a:gd name="T15" fmla="*/ 26 h 41"/>
                  <a:gd name="T16" fmla="*/ 8 w 88"/>
                  <a:gd name="T17" fmla="*/ 28 h 41"/>
                  <a:gd name="T18" fmla="*/ 8 w 88"/>
                  <a:gd name="T19" fmla="*/ 28 h 41"/>
                  <a:gd name="T20" fmla="*/ 6 w 88"/>
                  <a:gd name="T21" fmla="*/ 29 h 41"/>
                  <a:gd name="T22" fmla="*/ 6 w 88"/>
                  <a:gd name="T23" fmla="*/ 29 h 41"/>
                  <a:gd name="T24" fmla="*/ 6 w 88"/>
                  <a:gd name="T25" fmla="*/ 29 h 41"/>
                  <a:gd name="T26" fmla="*/ 5 w 88"/>
                  <a:gd name="T27" fmla="*/ 26 h 41"/>
                  <a:gd name="T28" fmla="*/ 5 w 88"/>
                  <a:gd name="T29" fmla="*/ 26 h 41"/>
                  <a:gd name="T30" fmla="*/ 5 w 88"/>
                  <a:gd name="T31" fmla="*/ 29 h 41"/>
                  <a:gd name="T32" fmla="*/ 5 w 88"/>
                  <a:gd name="T33" fmla="*/ 29 h 41"/>
                  <a:gd name="T34" fmla="*/ 21 w 88"/>
                  <a:gd name="T35" fmla="*/ 31 h 41"/>
                  <a:gd name="T36" fmla="*/ 34 w 88"/>
                  <a:gd name="T37" fmla="*/ 25 h 41"/>
                  <a:gd name="T38" fmla="*/ 31 w 88"/>
                  <a:gd name="T39" fmla="*/ 32 h 41"/>
                  <a:gd name="T40" fmla="*/ 48 w 88"/>
                  <a:gd name="T41" fmla="*/ 21 h 41"/>
                  <a:gd name="T42" fmla="*/ 45 w 88"/>
                  <a:gd name="T43" fmla="*/ 27 h 41"/>
                  <a:gd name="T44" fmla="*/ 63 w 88"/>
                  <a:gd name="T45" fmla="*/ 18 h 41"/>
                  <a:gd name="T46" fmla="*/ 56 w 88"/>
                  <a:gd name="T47" fmla="*/ 21 h 41"/>
                  <a:gd name="T48" fmla="*/ 71 w 88"/>
                  <a:gd name="T49" fmla="*/ 9 h 41"/>
                  <a:gd name="T50" fmla="*/ 70 w 88"/>
                  <a:gd name="T51" fmla="*/ 15 h 41"/>
                  <a:gd name="T52" fmla="*/ 86 w 88"/>
                  <a:gd name="T53" fmla="*/ 1 h 41"/>
                  <a:gd name="T54" fmla="*/ 82 w 88"/>
                  <a:gd name="T55" fmla="*/ 8 h 41"/>
                  <a:gd name="T56" fmla="*/ 82 w 88"/>
                  <a:gd name="T57" fmla="*/ 1 h 41"/>
                  <a:gd name="T58" fmla="*/ 66 w 88"/>
                  <a:gd name="T59" fmla="*/ 15 h 41"/>
                  <a:gd name="T60" fmla="*/ 67 w 88"/>
                  <a:gd name="T61" fmla="*/ 8 h 41"/>
                  <a:gd name="T62" fmla="*/ 53 w 88"/>
                  <a:gd name="T63" fmla="*/ 21 h 41"/>
                  <a:gd name="T64" fmla="*/ 61 w 88"/>
                  <a:gd name="T65" fmla="*/ 17 h 41"/>
                  <a:gd name="T66" fmla="*/ 42 w 88"/>
                  <a:gd name="T67" fmla="*/ 27 h 41"/>
                  <a:gd name="T68" fmla="*/ 45 w 88"/>
                  <a:gd name="T69" fmla="*/ 21 h 41"/>
                  <a:gd name="T70" fmla="*/ 28 w 88"/>
                  <a:gd name="T71" fmla="*/ 31 h 41"/>
                  <a:gd name="T72" fmla="*/ 32 w 88"/>
                  <a:gd name="T73" fmla="*/ 24 h 41"/>
                  <a:gd name="T74" fmla="*/ 7 w 88"/>
                  <a:gd name="T75" fmla="*/ 22 h 41"/>
                  <a:gd name="T76" fmla="*/ 3 w 88"/>
                  <a:gd name="T77" fmla="*/ 22 h 41"/>
                  <a:gd name="T78" fmla="*/ 4 w 88"/>
                  <a:gd name="T79" fmla="*/ 26 h 41"/>
                  <a:gd name="T80" fmla="*/ 1 w 88"/>
                  <a:gd name="T81" fmla="*/ 27 h 41"/>
                  <a:gd name="T82" fmla="*/ 7 w 88"/>
                  <a:gd name="T83" fmla="*/ 32 h 41"/>
                  <a:gd name="T84" fmla="*/ 20 w 88"/>
                  <a:gd name="T85" fmla="*/ 40 h 41"/>
                  <a:gd name="T86" fmla="*/ 20 w 88"/>
                  <a:gd name="T87" fmla="*/ 40 h 41"/>
                  <a:gd name="T88" fmla="*/ 20 w 88"/>
                  <a:gd name="T89" fmla="*/ 40 h 41"/>
                  <a:gd name="T90" fmla="*/ 20 w 88"/>
                  <a:gd name="T91" fmla="*/ 40 h 41"/>
                  <a:gd name="T92" fmla="*/ 22 w 88"/>
                  <a:gd name="T93" fmla="*/ 37 h 41"/>
                  <a:gd name="T94" fmla="*/ 22 w 88"/>
                  <a:gd name="T95" fmla="*/ 37 h 41"/>
                  <a:gd name="T96" fmla="*/ 19 w 88"/>
                  <a:gd name="T97" fmla="*/ 35 h 41"/>
                  <a:gd name="T98" fmla="*/ 19 w 88"/>
                  <a:gd name="T99" fmla="*/ 3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" h="41">
                    <a:moveTo>
                      <a:pt x="26" y="39"/>
                    </a:moveTo>
                    <a:cubicBezTo>
                      <a:pt x="26" y="38"/>
                      <a:pt x="27" y="37"/>
                      <a:pt x="27" y="37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2"/>
                      <a:pt x="22" y="32"/>
                      <a:pt x="20" y="30"/>
                    </a:cubicBezTo>
                    <a:cubicBezTo>
                      <a:pt x="17" y="29"/>
                      <a:pt x="14" y="27"/>
                      <a:pt x="11" y="25"/>
                    </a:cubicBezTo>
                    <a:cubicBezTo>
                      <a:pt x="10" y="25"/>
                      <a:pt x="9" y="24"/>
                      <a:pt x="8" y="23"/>
                    </a:cubicBezTo>
                    <a:cubicBezTo>
                      <a:pt x="8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5"/>
                      <a:pt x="8" y="24"/>
                      <a:pt x="8" y="2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7" y="28"/>
                      <a:pt x="8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6" y="30"/>
                      <a:pt x="7" y="30"/>
                    </a:cubicBezTo>
                    <a:cubicBezTo>
                      <a:pt x="10" y="30"/>
                      <a:pt x="16" y="31"/>
                      <a:pt x="21" y="31"/>
                    </a:cubicBezTo>
                    <a:cubicBezTo>
                      <a:pt x="27" y="32"/>
                      <a:pt x="31" y="32"/>
                      <a:pt x="31" y="32"/>
                    </a:cubicBezTo>
                    <a:cubicBezTo>
                      <a:pt x="33" y="33"/>
                      <a:pt x="35" y="31"/>
                      <a:pt x="36" y="30"/>
                    </a:cubicBezTo>
                    <a:cubicBezTo>
                      <a:pt x="36" y="28"/>
                      <a:pt x="36" y="26"/>
                      <a:pt x="34" y="25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9" y="28"/>
                      <a:pt x="50" y="27"/>
                      <a:pt x="50" y="25"/>
                    </a:cubicBezTo>
                    <a:cubicBezTo>
                      <a:pt x="50" y="24"/>
                      <a:pt x="50" y="22"/>
                      <a:pt x="48" y="21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5" y="24"/>
                      <a:pt x="65" y="22"/>
                    </a:cubicBezTo>
                    <a:cubicBezTo>
                      <a:pt x="65" y="20"/>
                      <a:pt x="65" y="19"/>
                      <a:pt x="63" y="18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2" y="15"/>
                      <a:pt x="73" y="14"/>
                      <a:pt x="73" y="12"/>
                    </a:cubicBezTo>
                    <a:cubicBezTo>
                      <a:pt x="73" y="11"/>
                      <a:pt x="72" y="9"/>
                      <a:pt x="71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7" y="8"/>
                      <a:pt x="88" y="6"/>
                      <a:pt x="88" y="5"/>
                    </a:cubicBezTo>
                    <a:cubicBezTo>
                      <a:pt x="88" y="3"/>
                      <a:pt x="87" y="2"/>
                      <a:pt x="86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4" y="0"/>
                      <a:pt x="82" y="0"/>
                      <a:pt x="80" y="2"/>
                    </a:cubicBezTo>
                    <a:cubicBezTo>
                      <a:pt x="79" y="4"/>
                      <a:pt x="80" y="7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5" y="9"/>
                      <a:pt x="64" y="10"/>
                      <a:pt x="64" y="12"/>
                    </a:cubicBezTo>
                    <a:cubicBezTo>
                      <a:pt x="64" y="13"/>
                      <a:pt x="65" y="14"/>
                      <a:pt x="66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4"/>
                      <a:pt x="51" y="15"/>
                      <a:pt x="51" y="17"/>
                    </a:cubicBezTo>
                    <a:cubicBezTo>
                      <a:pt x="51" y="18"/>
                      <a:pt x="51" y="20"/>
                      <a:pt x="53" y="21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2" y="20"/>
                      <a:pt x="41" y="21"/>
                      <a:pt x="41" y="23"/>
                    </a:cubicBezTo>
                    <a:cubicBezTo>
                      <a:pt x="40" y="24"/>
                      <a:pt x="41" y="26"/>
                      <a:pt x="42" y="27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8" y="24"/>
                      <a:pt x="27" y="25"/>
                      <a:pt x="27" y="27"/>
                    </a:cubicBezTo>
                    <a:cubicBezTo>
                      <a:pt x="26" y="28"/>
                      <a:pt x="27" y="30"/>
                      <a:pt x="28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26" y="24"/>
                      <a:pt x="20" y="23"/>
                    </a:cubicBezTo>
                    <a:cubicBezTo>
                      <a:pt x="17" y="23"/>
                      <a:pt x="14" y="22"/>
                      <a:pt x="11" y="22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1"/>
                      <a:pt x="5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2"/>
                      <a:pt x="2" y="23"/>
                      <a:pt x="1" y="23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4"/>
                      <a:pt x="0" y="25"/>
                      <a:pt x="0" y="26"/>
                    </a:cubicBezTo>
                    <a:cubicBezTo>
                      <a:pt x="0" y="26"/>
                      <a:pt x="1" y="27"/>
                      <a:pt x="1" y="27"/>
                    </a:cubicBezTo>
                    <a:cubicBezTo>
                      <a:pt x="1" y="28"/>
                      <a:pt x="1" y="28"/>
                      <a:pt x="2" y="29"/>
                    </a:cubicBezTo>
                    <a:cubicBezTo>
                      <a:pt x="2" y="29"/>
                      <a:pt x="2" y="29"/>
                      <a:pt x="3" y="29"/>
                    </a:cubicBezTo>
                    <a:cubicBezTo>
                      <a:pt x="4" y="30"/>
                      <a:pt x="5" y="31"/>
                      <a:pt x="7" y="32"/>
                    </a:cubicBezTo>
                    <a:cubicBezTo>
                      <a:pt x="10" y="34"/>
                      <a:pt x="13" y="36"/>
                      <a:pt x="16" y="37"/>
                    </a:cubicBezTo>
                    <a:cubicBezTo>
                      <a:pt x="17" y="38"/>
                      <a:pt x="18" y="39"/>
                      <a:pt x="19" y="39"/>
                    </a:cubicBezTo>
                    <a:cubicBezTo>
                      <a:pt x="19" y="39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8"/>
                      <a:pt x="19" y="39"/>
                      <a:pt x="19" y="39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6"/>
                      <a:pt x="19" y="36"/>
                      <a:pt x="19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7"/>
                      <a:pt x="19" y="39"/>
                      <a:pt x="21" y="40"/>
                    </a:cubicBezTo>
                    <a:cubicBezTo>
                      <a:pt x="22" y="41"/>
                      <a:pt x="25" y="41"/>
                      <a:pt x="26" y="39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66"/>
              <p:cNvSpPr/>
              <p:nvPr/>
            </p:nvSpPr>
            <p:spPr bwMode="auto">
              <a:xfrm>
                <a:off x="4164" y="1948"/>
                <a:ext cx="125" cy="386"/>
              </a:xfrm>
              <a:custGeom>
                <a:avLst/>
                <a:gdLst>
                  <a:gd name="T0" fmla="*/ 76 w 92"/>
                  <a:gd name="T1" fmla="*/ 262 h 284"/>
                  <a:gd name="T2" fmla="*/ 70 w 92"/>
                  <a:gd name="T3" fmla="*/ 241 h 284"/>
                  <a:gd name="T4" fmla="*/ 69 w 92"/>
                  <a:gd name="T5" fmla="*/ 239 h 284"/>
                  <a:gd name="T6" fmla="*/ 69 w 92"/>
                  <a:gd name="T7" fmla="*/ 239 h 284"/>
                  <a:gd name="T8" fmla="*/ 68 w 92"/>
                  <a:gd name="T9" fmla="*/ 241 h 284"/>
                  <a:gd name="T10" fmla="*/ 67 w 92"/>
                  <a:gd name="T11" fmla="*/ 235 h 284"/>
                  <a:gd name="T12" fmla="*/ 61 w 92"/>
                  <a:gd name="T13" fmla="*/ 233 h 284"/>
                  <a:gd name="T14" fmla="*/ 58 w 92"/>
                  <a:gd name="T15" fmla="*/ 212 h 284"/>
                  <a:gd name="T16" fmla="*/ 57 w 92"/>
                  <a:gd name="T17" fmla="*/ 212 h 284"/>
                  <a:gd name="T18" fmla="*/ 57 w 92"/>
                  <a:gd name="T19" fmla="*/ 212 h 284"/>
                  <a:gd name="T20" fmla="*/ 57 w 92"/>
                  <a:gd name="T21" fmla="*/ 212 h 284"/>
                  <a:gd name="T22" fmla="*/ 50 w 92"/>
                  <a:gd name="T23" fmla="*/ 205 h 284"/>
                  <a:gd name="T24" fmla="*/ 41 w 92"/>
                  <a:gd name="T25" fmla="*/ 188 h 284"/>
                  <a:gd name="T26" fmla="*/ 44 w 92"/>
                  <a:gd name="T27" fmla="*/ 177 h 284"/>
                  <a:gd name="T28" fmla="*/ 53 w 92"/>
                  <a:gd name="T29" fmla="*/ 160 h 284"/>
                  <a:gd name="T30" fmla="*/ 65 w 92"/>
                  <a:gd name="T31" fmla="*/ 151 h 284"/>
                  <a:gd name="T32" fmla="*/ 70 w 92"/>
                  <a:gd name="T33" fmla="*/ 140 h 284"/>
                  <a:gd name="T34" fmla="*/ 83 w 92"/>
                  <a:gd name="T35" fmla="*/ 135 h 284"/>
                  <a:gd name="T36" fmla="*/ 91 w 92"/>
                  <a:gd name="T37" fmla="*/ 127 h 284"/>
                  <a:gd name="T38" fmla="*/ 91 w 92"/>
                  <a:gd name="T39" fmla="*/ 122 h 284"/>
                  <a:gd name="T40" fmla="*/ 78 w 92"/>
                  <a:gd name="T41" fmla="*/ 98 h 284"/>
                  <a:gd name="T42" fmla="*/ 68 w 92"/>
                  <a:gd name="T43" fmla="*/ 73 h 284"/>
                  <a:gd name="T44" fmla="*/ 59 w 92"/>
                  <a:gd name="T45" fmla="*/ 69 h 284"/>
                  <a:gd name="T46" fmla="*/ 43 w 92"/>
                  <a:gd name="T47" fmla="*/ 43 h 284"/>
                  <a:gd name="T48" fmla="*/ 42 w 92"/>
                  <a:gd name="T49" fmla="*/ 41 h 284"/>
                  <a:gd name="T50" fmla="*/ 42 w 92"/>
                  <a:gd name="T51" fmla="*/ 42 h 284"/>
                  <a:gd name="T52" fmla="*/ 42 w 92"/>
                  <a:gd name="T53" fmla="*/ 45 h 284"/>
                  <a:gd name="T54" fmla="*/ 41 w 92"/>
                  <a:gd name="T55" fmla="*/ 39 h 284"/>
                  <a:gd name="T56" fmla="*/ 1 w 92"/>
                  <a:gd name="T57" fmla="*/ 3 h 284"/>
                  <a:gd name="T58" fmla="*/ 36 w 92"/>
                  <a:gd name="T59" fmla="*/ 46 h 284"/>
                  <a:gd name="T60" fmla="*/ 35 w 92"/>
                  <a:gd name="T61" fmla="*/ 45 h 284"/>
                  <a:gd name="T62" fmla="*/ 51 w 92"/>
                  <a:gd name="T63" fmla="*/ 70 h 284"/>
                  <a:gd name="T64" fmla="*/ 53 w 92"/>
                  <a:gd name="T65" fmla="*/ 70 h 284"/>
                  <a:gd name="T66" fmla="*/ 55 w 92"/>
                  <a:gd name="T67" fmla="*/ 69 h 284"/>
                  <a:gd name="T68" fmla="*/ 55 w 92"/>
                  <a:gd name="T69" fmla="*/ 69 h 284"/>
                  <a:gd name="T70" fmla="*/ 61 w 92"/>
                  <a:gd name="T71" fmla="*/ 77 h 284"/>
                  <a:gd name="T72" fmla="*/ 70 w 92"/>
                  <a:gd name="T73" fmla="*/ 97 h 284"/>
                  <a:gd name="T74" fmla="*/ 70 w 92"/>
                  <a:gd name="T75" fmla="*/ 96 h 284"/>
                  <a:gd name="T76" fmla="*/ 71 w 92"/>
                  <a:gd name="T77" fmla="*/ 94 h 284"/>
                  <a:gd name="T78" fmla="*/ 86 w 92"/>
                  <a:gd name="T79" fmla="*/ 127 h 284"/>
                  <a:gd name="T80" fmla="*/ 75 w 92"/>
                  <a:gd name="T81" fmla="*/ 137 h 284"/>
                  <a:gd name="T82" fmla="*/ 63 w 92"/>
                  <a:gd name="T83" fmla="*/ 143 h 284"/>
                  <a:gd name="T84" fmla="*/ 58 w 92"/>
                  <a:gd name="T85" fmla="*/ 152 h 284"/>
                  <a:gd name="T86" fmla="*/ 49 w 92"/>
                  <a:gd name="T87" fmla="*/ 160 h 284"/>
                  <a:gd name="T88" fmla="*/ 53 w 92"/>
                  <a:gd name="T89" fmla="*/ 163 h 284"/>
                  <a:gd name="T90" fmla="*/ 45 w 92"/>
                  <a:gd name="T91" fmla="*/ 178 h 284"/>
                  <a:gd name="T92" fmla="*/ 36 w 92"/>
                  <a:gd name="T93" fmla="*/ 189 h 284"/>
                  <a:gd name="T94" fmla="*/ 50 w 92"/>
                  <a:gd name="T95" fmla="*/ 210 h 284"/>
                  <a:gd name="T96" fmla="*/ 52 w 92"/>
                  <a:gd name="T97" fmla="*/ 228 h 284"/>
                  <a:gd name="T98" fmla="*/ 54 w 92"/>
                  <a:gd name="T99" fmla="*/ 233 h 284"/>
                  <a:gd name="T100" fmla="*/ 56 w 92"/>
                  <a:gd name="T101" fmla="*/ 233 h 284"/>
                  <a:gd name="T102" fmla="*/ 57 w 92"/>
                  <a:gd name="T103" fmla="*/ 234 h 284"/>
                  <a:gd name="T104" fmla="*/ 55 w 92"/>
                  <a:gd name="T105" fmla="*/ 237 h 284"/>
                  <a:gd name="T106" fmla="*/ 61 w 92"/>
                  <a:gd name="T107" fmla="*/ 239 h 284"/>
                  <a:gd name="T108" fmla="*/ 72 w 92"/>
                  <a:gd name="T109" fmla="*/ 268 h 284"/>
                  <a:gd name="T110" fmla="*/ 72 w 92"/>
                  <a:gd name="T111" fmla="*/ 281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2" h="284">
                    <a:moveTo>
                      <a:pt x="79" y="276"/>
                    </a:moveTo>
                    <a:cubicBezTo>
                      <a:pt x="79" y="275"/>
                      <a:pt x="79" y="275"/>
                      <a:pt x="79" y="275"/>
                    </a:cubicBezTo>
                    <a:cubicBezTo>
                      <a:pt x="79" y="266"/>
                      <a:pt x="79" y="266"/>
                      <a:pt x="79" y="266"/>
                    </a:cubicBezTo>
                    <a:cubicBezTo>
                      <a:pt x="79" y="264"/>
                      <a:pt x="79" y="263"/>
                      <a:pt x="77" y="262"/>
                    </a:cubicBezTo>
                    <a:cubicBezTo>
                      <a:pt x="76" y="262"/>
                      <a:pt x="76" y="262"/>
                      <a:pt x="76" y="262"/>
                    </a:cubicBezTo>
                    <a:cubicBezTo>
                      <a:pt x="74" y="265"/>
                      <a:pt x="74" y="265"/>
                      <a:pt x="74" y="265"/>
                    </a:cubicBezTo>
                    <a:cubicBezTo>
                      <a:pt x="78" y="264"/>
                      <a:pt x="78" y="264"/>
                      <a:pt x="78" y="264"/>
                    </a:cubicBezTo>
                    <a:cubicBezTo>
                      <a:pt x="78" y="264"/>
                      <a:pt x="77" y="262"/>
                      <a:pt x="77" y="260"/>
                    </a:cubicBezTo>
                    <a:cubicBezTo>
                      <a:pt x="75" y="256"/>
                      <a:pt x="73" y="251"/>
                      <a:pt x="72" y="247"/>
                    </a:cubicBezTo>
                    <a:cubicBezTo>
                      <a:pt x="71" y="244"/>
                      <a:pt x="70" y="242"/>
                      <a:pt x="70" y="241"/>
                    </a:cubicBezTo>
                    <a:cubicBezTo>
                      <a:pt x="69" y="240"/>
                      <a:pt x="69" y="239"/>
                      <a:pt x="69" y="239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7" y="239"/>
                      <a:pt x="67" y="239"/>
                      <a:pt x="67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7" y="239"/>
                      <a:pt x="67" y="239"/>
                      <a:pt x="67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9" y="239"/>
                      <a:pt x="69" y="239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69" y="240"/>
                      <a:pt x="69" y="240"/>
                      <a:pt x="69" y="239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69" y="240"/>
                      <a:pt x="69" y="239"/>
                      <a:pt x="69" y="238"/>
                    </a:cubicBezTo>
                    <a:cubicBezTo>
                      <a:pt x="69" y="237"/>
                      <a:pt x="68" y="236"/>
                      <a:pt x="67" y="235"/>
                    </a:cubicBezTo>
                    <a:cubicBezTo>
                      <a:pt x="59" y="230"/>
                      <a:pt x="59" y="230"/>
                      <a:pt x="59" y="230"/>
                    </a:cubicBezTo>
                    <a:cubicBezTo>
                      <a:pt x="57" y="234"/>
                      <a:pt x="57" y="234"/>
                      <a:pt x="57" y="234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61" y="235"/>
                      <a:pt x="61" y="234"/>
                      <a:pt x="61" y="234"/>
                    </a:cubicBezTo>
                    <a:cubicBezTo>
                      <a:pt x="61" y="233"/>
                      <a:pt x="61" y="233"/>
                      <a:pt x="61" y="233"/>
                    </a:cubicBezTo>
                    <a:cubicBezTo>
                      <a:pt x="61" y="233"/>
                      <a:pt x="61" y="233"/>
                      <a:pt x="61" y="232"/>
                    </a:cubicBezTo>
                    <a:cubicBezTo>
                      <a:pt x="61" y="231"/>
                      <a:pt x="60" y="230"/>
                      <a:pt x="60" y="228"/>
                    </a:cubicBezTo>
                    <a:cubicBezTo>
                      <a:pt x="60" y="225"/>
                      <a:pt x="59" y="221"/>
                      <a:pt x="58" y="218"/>
                    </a:cubicBezTo>
                    <a:cubicBezTo>
                      <a:pt x="58" y="216"/>
                      <a:pt x="58" y="215"/>
                      <a:pt x="58" y="214"/>
                    </a:cubicBezTo>
                    <a:cubicBezTo>
                      <a:pt x="58" y="213"/>
                      <a:pt x="58" y="213"/>
                      <a:pt x="58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2"/>
                      <a:pt x="56" y="212"/>
                      <a:pt x="56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6" y="212"/>
                      <a:pt x="56" y="212"/>
                      <a:pt x="56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2"/>
                      <a:pt x="57" y="212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4"/>
                      <a:pt x="57" y="214"/>
                      <a:pt x="57" y="214"/>
                    </a:cubicBezTo>
                    <a:cubicBezTo>
                      <a:pt x="57" y="213"/>
                      <a:pt x="57" y="213"/>
                      <a:pt x="57" y="212"/>
                    </a:cubicBezTo>
                    <a:cubicBezTo>
                      <a:pt x="54" y="212"/>
                      <a:pt x="54" y="212"/>
                      <a:pt x="54" y="212"/>
                    </a:cubicBezTo>
                    <a:cubicBezTo>
                      <a:pt x="57" y="214"/>
                      <a:pt x="57" y="214"/>
                      <a:pt x="57" y="214"/>
                    </a:cubicBezTo>
                    <a:cubicBezTo>
                      <a:pt x="57" y="213"/>
                      <a:pt x="58" y="212"/>
                      <a:pt x="57" y="211"/>
                    </a:cubicBezTo>
                    <a:cubicBezTo>
                      <a:pt x="57" y="210"/>
                      <a:pt x="57" y="209"/>
                      <a:pt x="56" y="209"/>
                    </a:cubicBezTo>
                    <a:cubicBezTo>
                      <a:pt x="50" y="205"/>
                      <a:pt x="50" y="205"/>
                      <a:pt x="50" y="205"/>
                    </a:cubicBezTo>
                    <a:cubicBezTo>
                      <a:pt x="43" y="185"/>
                      <a:pt x="43" y="185"/>
                      <a:pt x="43" y="185"/>
                    </a:cubicBezTo>
                    <a:cubicBezTo>
                      <a:pt x="43" y="184"/>
                      <a:pt x="42" y="183"/>
                      <a:pt x="41" y="183"/>
                    </a:cubicBezTo>
                    <a:cubicBezTo>
                      <a:pt x="40" y="182"/>
                      <a:pt x="40" y="182"/>
                      <a:pt x="40" y="182"/>
                    </a:cubicBezTo>
                    <a:cubicBezTo>
                      <a:pt x="38" y="185"/>
                      <a:pt x="38" y="185"/>
                      <a:pt x="38" y="185"/>
                    </a:cubicBezTo>
                    <a:cubicBezTo>
                      <a:pt x="41" y="188"/>
                      <a:pt x="41" y="188"/>
                      <a:pt x="41" y="188"/>
                    </a:cubicBezTo>
                    <a:cubicBezTo>
                      <a:pt x="48" y="181"/>
                      <a:pt x="48" y="181"/>
                      <a:pt x="48" y="181"/>
                    </a:cubicBezTo>
                    <a:cubicBezTo>
                      <a:pt x="49" y="180"/>
                      <a:pt x="50" y="178"/>
                      <a:pt x="49" y="177"/>
                    </a:cubicBezTo>
                    <a:cubicBezTo>
                      <a:pt x="49" y="176"/>
                      <a:pt x="49" y="175"/>
                      <a:pt x="48" y="174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4" y="177"/>
                      <a:pt x="44" y="177"/>
                      <a:pt x="44" y="177"/>
                    </a:cubicBezTo>
                    <a:cubicBezTo>
                      <a:pt x="47" y="180"/>
                      <a:pt x="47" y="180"/>
                      <a:pt x="47" y="180"/>
                    </a:cubicBezTo>
                    <a:cubicBezTo>
                      <a:pt x="58" y="168"/>
                      <a:pt x="58" y="168"/>
                      <a:pt x="58" y="168"/>
                    </a:cubicBezTo>
                    <a:cubicBezTo>
                      <a:pt x="59" y="168"/>
                      <a:pt x="60" y="166"/>
                      <a:pt x="59" y="165"/>
                    </a:cubicBezTo>
                    <a:cubicBezTo>
                      <a:pt x="59" y="164"/>
                      <a:pt x="59" y="163"/>
                      <a:pt x="58" y="162"/>
                    </a:cubicBezTo>
                    <a:cubicBezTo>
                      <a:pt x="53" y="160"/>
                      <a:pt x="53" y="160"/>
                      <a:pt x="53" y="160"/>
                    </a:cubicBezTo>
                    <a:cubicBezTo>
                      <a:pt x="51" y="163"/>
                      <a:pt x="51" y="163"/>
                      <a:pt x="51" y="163"/>
                    </a:cubicBezTo>
                    <a:cubicBezTo>
                      <a:pt x="53" y="166"/>
                      <a:pt x="53" y="166"/>
                      <a:pt x="53" y="166"/>
                    </a:cubicBezTo>
                    <a:cubicBezTo>
                      <a:pt x="65" y="158"/>
                      <a:pt x="65" y="158"/>
                      <a:pt x="65" y="158"/>
                    </a:cubicBezTo>
                    <a:cubicBezTo>
                      <a:pt x="67" y="157"/>
                      <a:pt x="67" y="156"/>
                      <a:pt x="67" y="155"/>
                    </a:cubicBezTo>
                    <a:cubicBezTo>
                      <a:pt x="67" y="153"/>
                      <a:pt x="66" y="152"/>
                      <a:pt x="65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2" y="154"/>
                      <a:pt x="62" y="154"/>
                      <a:pt x="62" y="154"/>
                    </a:cubicBezTo>
                    <a:cubicBezTo>
                      <a:pt x="65" y="156"/>
                      <a:pt x="65" y="156"/>
                      <a:pt x="65" y="156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73" y="144"/>
                      <a:pt x="72" y="141"/>
                      <a:pt x="70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7" y="143"/>
                      <a:pt x="67" y="143"/>
                      <a:pt x="67" y="143"/>
                    </a:cubicBezTo>
                    <a:cubicBezTo>
                      <a:pt x="69" y="146"/>
                      <a:pt x="69" y="146"/>
                      <a:pt x="69" y="146"/>
                    </a:cubicBezTo>
                    <a:cubicBezTo>
                      <a:pt x="81" y="139"/>
                      <a:pt x="81" y="139"/>
                      <a:pt x="81" y="139"/>
                    </a:cubicBezTo>
                    <a:cubicBezTo>
                      <a:pt x="82" y="138"/>
                      <a:pt x="83" y="137"/>
                      <a:pt x="83" y="135"/>
                    </a:cubicBezTo>
                    <a:cubicBezTo>
                      <a:pt x="83" y="134"/>
                      <a:pt x="82" y="133"/>
                      <a:pt x="81" y="132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7"/>
                      <a:pt x="79" y="137"/>
                      <a:pt x="79" y="137"/>
                    </a:cubicBezTo>
                    <a:cubicBezTo>
                      <a:pt x="91" y="127"/>
                      <a:pt x="91" y="127"/>
                      <a:pt x="91" y="127"/>
                    </a:cubicBezTo>
                    <a:cubicBezTo>
                      <a:pt x="92" y="126"/>
                      <a:pt x="92" y="125"/>
                      <a:pt x="92" y="124"/>
                    </a:cubicBezTo>
                    <a:cubicBezTo>
                      <a:pt x="92" y="122"/>
                      <a:pt x="91" y="121"/>
                      <a:pt x="90" y="120"/>
                    </a:cubicBezTo>
                    <a:cubicBezTo>
                      <a:pt x="89" y="120"/>
                      <a:pt x="89" y="120"/>
                      <a:pt x="89" y="120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91" y="122"/>
                      <a:pt x="91" y="122"/>
                      <a:pt x="91" y="122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100"/>
                      <a:pt x="87" y="99"/>
                      <a:pt x="86" y="98"/>
                    </a:cubicBezTo>
                    <a:cubicBezTo>
                      <a:pt x="76" y="92"/>
                      <a:pt x="76" y="92"/>
                      <a:pt x="76" y="92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78" y="97"/>
                      <a:pt x="78" y="96"/>
                      <a:pt x="78" y="96"/>
                    </a:cubicBezTo>
                    <a:cubicBezTo>
                      <a:pt x="78" y="95"/>
                      <a:pt x="78" y="95"/>
                      <a:pt x="78" y="95"/>
                    </a:cubicBezTo>
                    <a:cubicBezTo>
                      <a:pt x="78" y="94"/>
                      <a:pt x="78" y="93"/>
                      <a:pt x="77" y="92"/>
                    </a:cubicBezTo>
                    <a:cubicBezTo>
                      <a:pt x="76" y="90"/>
                      <a:pt x="74" y="85"/>
                      <a:pt x="72" y="81"/>
                    </a:cubicBezTo>
                    <a:cubicBezTo>
                      <a:pt x="70" y="77"/>
                      <a:pt x="68" y="73"/>
                      <a:pt x="68" y="73"/>
                    </a:cubicBezTo>
                    <a:cubicBezTo>
                      <a:pt x="68" y="72"/>
                      <a:pt x="67" y="72"/>
                      <a:pt x="67" y="71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9" y="71"/>
                      <a:pt x="59" y="71"/>
                      <a:pt x="59" y="71"/>
                    </a:cubicBezTo>
                    <a:cubicBezTo>
                      <a:pt x="59" y="70"/>
                      <a:pt x="59" y="69"/>
                      <a:pt x="59" y="69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8" y="66"/>
                    </a:cubicBezTo>
                    <a:cubicBezTo>
                      <a:pt x="58" y="65"/>
                      <a:pt x="56" y="63"/>
                      <a:pt x="55" y="61"/>
                    </a:cubicBezTo>
                    <a:cubicBezTo>
                      <a:pt x="52" y="57"/>
                      <a:pt x="49" y="52"/>
                      <a:pt x="46" y="48"/>
                    </a:cubicBezTo>
                    <a:cubicBezTo>
                      <a:pt x="45" y="46"/>
                      <a:pt x="44" y="44"/>
                      <a:pt x="43" y="43"/>
                    </a:cubicBezTo>
                    <a:cubicBezTo>
                      <a:pt x="43" y="42"/>
                      <a:pt x="43" y="42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3"/>
                      <a:pt x="42" y="43"/>
                      <a:pt x="42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4"/>
                      <a:pt x="43" y="43"/>
                      <a:pt x="42" y="41"/>
                    </a:cubicBezTo>
                    <a:cubicBezTo>
                      <a:pt x="42" y="40"/>
                      <a:pt x="42" y="39"/>
                      <a:pt x="41" y="39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8" y="40"/>
                      <a:pt x="28" y="41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4" y="41"/>
                      <a:pt x="35" y="42"/>
                      <a:pt x="34" y="42"/>
                    </a:cubicBezTo>
                    <a:cubicBezTo>
                      <a:pt x="34" y="43"/>
                      <a:pt x="35" y="43"/>
                      <a:pt x="35" y="43"/>
                    </a:cubicBezTo>
                    <a:cubicBezTo>
                      <a:pt x="35" y="44"/>
                      <a:pt x="35" y="44"/>
                      <a:pt x="35" y="45"/>
                    </a:cubicBezTo>
                    <a:cubicBezTo>
                      <a:pt x="36" y="46"/>
                      <a:pt x="37" y="48"/>
                      <a:pt x="39" y="51"/>
                    </a:cubicBezTo>
                    <a:cubicBezTo>
                      <a:pt x="41" y="55"/>
                      <a:pt x="45" y="60"/>
                      <a:pt x="47" y="64"/>
                    </a:cubicBezTo>
                    <a:cubicBezTo>
                      <a:pt x="49" y="66"/>
                      <a:pt x="50" y="67"/>
                      <a:pt x="50" y="69"/>
                    </a:cubicBezTo>
                    <a:cubicBezTo>
                      <a:pt x="51" y="69"/>
                      <a:pt x="51" y="70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1" y="68"/>
                      <a:pt x="51" y="69"/>
                      <a:pt x="51" y="69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1" y="69"/>
                      <a:pt x="51" y="71"/>
                      <a:pt x="53" y="72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7"/>
                      <a:pt x="62" y="78"/>
                      <a:pt x="62" y="80"/>
                    </a:cubicBezTo>
                    <a:cubicBezTo>
                      <a:pt x="64" y="82"/>
                      <a:pt x="66" y="87"/>
                      <a:pt x="68" y="90"/>
                    </a:cubicBezTo>
                    <a:cubicBezTo>
                      <a:pt x="68" y="92"/>
                      <a:pt x="69" y="94"/>
                      <a:pt x="70" y="95"/>
                    </a:cubicBezTo>
                    <a:cubicBezTo>
                      <a:pt x="70" y="95"/>
                      <a:pt x="70" y="96"/>
                      <a:pt x="70" y="96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0" y="96"/>
                      <a:pt x="70" y="96"/>
                      <a:pt x="70" y="97"/>
                    </a:cubicBezTo>
                    <a:cubicBezTo>
                      <a:pt x="73" y="96"/>
                      <a:pt x="73" y="96"/>
                      <a:pt x="73" y="96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1" y="94"/>
                      <a:pt x="71" y="94"/>
                      <a:pt x="71" y="94"/>
                    </a:cubicBezTo>
                    <a:cubicBezTo>
                      <a:pt x="70" y="95"/>
                      <a:pt x="70" y="95"/>
                      <a:pt x="70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1" y="94"/>
                      <a:pt x="71" y="94"/>
                      <a:pt x="71" y="94"/>
                    </a:cubicBezTo>
                    <a:cubicBezTo>
                      <a:pt x="70" y="96"/>
                      <a:pt x="70" y="98"/>
                      <a:pt x="72" y="99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83" y="124"/>
                      <a:pt x="83" y="124"/>
                      <a:pt x="83" y="124"/>
                    </a:cubicBezTo>
                    <a:cubicBezTo>
                      <a:pt x="83" y="125"/>
                      <a:pt x="83" y="126"/>
                      <a:pt x="84" y="126"/>
                    </a:cubicBezTo>
                    <a:cubicBezTo>
                      <a:pt x="86" y="127"/>
                      <a:pt x="86" y="127"/>
                      <a:pt x="86" y="127"/>
                    </a:cubicBezTo>
                    <a:cubicBezTo>
                      <a:pt x="88" y="124"/>
                      <a:pt x="88" y="124"/>
                      <a:pt x="88" y="124"/>
                    </a:cubicBezTo>
                    <a:cubicBezTo>
                      <a:pt x="85" y="121"/>
                      <a:pt x="85" y="121"/>
                      <a:pt x="85" y="121"/>
                    </a:cubicBezTo>
                    <a:cubicBezTo>
                      <a:pt x="74" y="131"/>
                      <a:pt x="74" y="131"/>
                      <a:pt x="74" y="131"/>
                    </a:cubicBezTo>
                    <a:cubicBezTo>
                      <a:pt x="73" y="132"/>
                      <a:pt x="73" y="133"/>
                      <a:pt x="73" y="134"/>
                    </a:cubicBezTo>
                    <a:cubicBezTo>
                      <a:pt x="73" y="136"/>
                      <a:pt x="74" y="137"/>
                      <a:pt x="75" y="137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79" y="135"/>
                      <a:pt x="79" y="135"/>
                      <a:pt x="79" y="135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65" y="140"/>
                      <a:pt x="65" y="140"/>
                      <a:pt x="65" y="140"/>
                    </a:cubicBezTo>
                    <a:cubicBezTo>
                      <a:pt x="64" y="140"/>
                      <a:pt x="63" y="142"/>
                      <a:pt x="63" y="143"/>
                    </a:cubicBezTo>
                    <a:cubicBezTo>
                      <a:pt x="63" y="144"/>
                      <a:pt x="64" y="146"/>
                      <a:pt x="65" y="146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8" y="144"/>
                      <a:pt x="68" y="144"/>
                      <a:pt x="68" y="144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58" y="152"/>
                      <a:pt x="58" y="152"/>
                      <a:pt x="58" y="152"/>
                    </a:cubicBezTo>
                    <a:cubicBezTo>
                      <a:pt x="57" y="154"/>
                      <a:pt x="58" y="156"/>
                      <a:pt x="60" y="157"/>
                    </a:cubicBezTo>
                    <a:cubicBezTo>
                      <a:pt x="61" y="158"/>
                      <a:pt x="61" y="158"/>
                      <a:pt x="61" y="158"/>
                    </a:cubicBezTo>
                    <a:cubicBezTo>
                      <a:pt x="63" y="155"/>
                      <a:pt x="63" y="155"/>
                      <a:pt x="63" y="155"/>
                    </a:cubicBezTo>
                    <a:cubicBezTo>
                      <a:pt x="61" y="151"/>
                      <a:pt x="61" y="151"/>
                      <a:pt x="61" y="151"/>
                    </a:cubicBezTo>
                    <a:cubicBezTo>
                      <a:pt x="49" y="160"/>
                      <a:pt x="49" y="160"/>
                      <a:pt x="49" y="160"/>
                    </a:cubicBezTo>
                    <a:cubicBezTo>
                      <a:pt x="48" y="160"/>
                      <a:pt x="47" y="162"/>
                      <a:pt x="47" y="163"/>
                    </a:cubicBezTo>
                    <a:cubicBezTo>
                      <a:pt x="47" y="164"/>
                      <a:pt x="48" y="166"/>
                      <a:pt x="49" y="166"/>
                    </a:cubicBezTo>
                    <a:cubicBezTo>
                      <a:pt x="53" y="169"/>
                      <a:pt x="53" y="169"/>
                      <a:pt x="53" y="169"/>
                    </a:cubicBezTo>
                    <a:cubicBezTo>
                      <a:pt x="55" y="166"/>
                      <a:pt x="55" y="166"/>
                      <a:pt x="55" y="166"/>
                    </a:cubicBezTo>
                    <a:cubicBezTo>
                      <a:pt x="53" y="163"/>
                      <a:pt x="53" y="163"/>
                      <a:pt x="53" y="163"/>
                    </a:cubicBezTo>
                    <a:cubicBezTo>
                      <a:pt x="41" y="174"/>
                      <a:pt x="41" y="174"/>
                      <a:pt x="41" y="174"/>
                    </a:cubicBezTo>
                    <a:cubicBezTo>
                      <a:pt x="40" y="175"/>
                      <a:pt x="40" y="176"/>
                      <a:pt x="40" y="177"/>
                    </a:cubicBezTo>
                    <a:cubicBezTo>
                      <a:pt x="40" y="179"/>
                      <a:pt x="41" y="180"/>
                      <a:pt x="42" y="180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5" y="178"/>
                      <a:pt x="45" y="178"/>
                      <a:pt x="45" y="178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35" y="183"/>
                      <a:pt x="35" y="183"/>
                      <a:pt x="35" y="183"/>
                    </a:cubicBezTo>
                    <a:cubicBezTo>
                      <a:pt x="34" y="184"/>
                      <a:pt x="34" y="185"/>
                      <a:pt x="34" y="186"/>
                    </a:cubicBezTo>
                    <a:cubicBezTo>
                      <a:pt x="34" y="187"/>
                      <a:pt x="35" y="188"/>
                      <a:pt x="36" y="189"/>
                    </a:cubicBezTo>
                    <a:cubicBezTo>
                      <a:pt x="36" y="189"/>
                      <a:pt x="36" y="189"/>
                      <a:pt x="36" y="189"/>
                    </a:cubicBezTo>
                    <a:cubicBezTo>
                      <a:pt x="42" y="209"/>
                      <a:pt x="42" y="209"/>
                      <a:pt x="42" y="209"/>
                    </a:cubicBezTo>
                    <a:cubicBezTo>
                      <a:pt x="43" y="210"/>
                      <a:pt x="43" y="210"/>
                      <a:pt x="44" y="211"/>
                    </a:cubicBezTo>
                    <a:cubicBezTo>
                      <a:pt x="51" y="215"/>
                      <a:pt x="51" y="215"/>
                      <a:pt x="51" y="215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0" y="210"/>
                      <a:pt x="50" y="210"/>
                      <a:pt x="50" y="210"/>
                    </a:cubicBezTo>
                    <a:cubicBezTo>
                      <a:pt x="50" y="211"/>
                      <a:pt x="50" y="211"/>
                      <a:pt x="50" y="211"/>
                    </a:cubicBezTo>
                    <a:cubicBezTo>
                      <a:pt x="49" y="212"/>
                      <a:pt x="49" y="212"/>
                      <a:pt x="49" y="212"/>
                    </a:cubicBezTo>
                    <a:cubicBezTo>
                      <a:pt x="49" y="212"/>
                      <a:pt x="50" y="213"/>
                      <a:pt x="50" y="213"/>
                    </a:cubicBezTo>
                    <a:cubicBezTo>
                      <a:pt x="50" y="214"/>
                      <a:pt x="50" y="216"/>
                      <a:pt x="50" y="218"/>
                    </a:cubicBezTo>
                    <a:cubicBezTo>
                      <a:pt x="51" y="221"/>
                      <a:pt x="51" y="225"/>
                      <a:pt x="52" y="228"/>
                    </a:cubicBezTo>
                    <a:cubicBezTo>
                      <a:pt x="52" y="229"/>
                      <a:pt x="53" y="231"/>
                      <a:pt x="53" y="232"/>
                    </a:cubicBezTo>
                    <a:cubicBezTo>
                      <a:pt x="53" y="232"/>
                      <a:pt x="53" y="233"/>
                      <a:pt x="53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54" y="233"/>
                      <a:pt x="54" y="233"/>
                      <a:pt x="54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54" y="233"/>
                      <a:pt x="54" y="233"/>
                      <a:pt x="54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6" y="233"/>
                      <a:pt x="56" y="233"/>
                      <a:pt x="56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6" y="233"/>
                      <a:pt x="56" y="233"/>
                      <a:pt x="56" y="233"/>
                    </a:cubicBezTo>
                    <a:cubicBezTo>
                      <a:pt x="53" y="233"/>
                      <a:pt x="53" y="233"/>
                      <a:pt x="53" y="233"/>
                    </a:cubicBezTo>
                    <a:cubicBezTo>
                      <a:pt x="57" y="234"/>
                      <a:pt x="57" y="234"/>
                      <a:pt x="57" y="234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3" y="232"/>
                      <a:pt x="53" y="233"/>
                      <a:pt x="53" y="233"/>
                    </a:cubicBezTo>
                    <a:cubicBezTo>
                      <a:pt x="57" y="234"/>
                      <a:pt x="57" y="234"/>
                      <a:pt x="57" y="234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2" y="233"/>
                      <a:pt x="53" y="236"/>
                      <a:pt x="55" y="237"/>
                    </a:cubicBezTo>
                    <a:cubicBezTo>
                      <a:pt x="63" y="242"/>
                      <a:pt x="63" y="242"/>
                      <a:pt x="63" y="242"/>
                    </a:cubicBezTo>
                    <a:cubicBezTo>
                      <a:pt x="65" y="239"/>
                      <a:pt x="65" y="239"/>
                      <a:pt x="65" y="239"/>
                    </a:cubicBezTo>
                    <a:cubicBezTo>
                      <a:pt x="62" y="236"/>
                      <a:pt x="62" y="236"/>
                      <a:pt x="62" y="236"/>
                    </a:cubicBezTo>
                    <a:cubicBezTo>
                      <a:pt x="61" y="237"/>
                      <a:pt x="61" y="238"/>
                      <a:pt x="61" y="238"/>
                    </a:cubicBezTo>
                    <a:cubicBezTo>
                      <a:pt x="61" y="239"/>
                      <a:pt x="61" y="239"/>
                      <a:pt x="61" y="239"/>
                    </a:cubicBezTo>
                    <a:cubicBezTo>
                      <a:pt x="61" y="239"/>
                      <a:pt x="61" y="239"/>
                      <a:pt x="61" y="240"/>
                    </a:cubicBezTo>
                    <a:cubicBezTo>
                      <a:pt x="61" y="240"/>
                      <a:pt x="61" y="241"/>
                      <a:pt x="62" y="242"/>
                    </a:cubicBezTo>
                    <a:cubicBezTo>
                      <a:pt x="63" y="246"/>
                      <a:pt x="65" y="252"/>
                      <a:pt x="67" y="257"/>
                    </a:cubicBezTo>
                    <a:cubicBezTo>
                      <a:pt x="69" y="262"/>
                      <a:pt x="71" y="267"/>
                      <a:pt x="71" y="267"/>
                    </a:cubicBezTo>
                    <a:cubicBezTo>
                      <a:pt x="71" y="267"/>
                      <a:pt x="71" y="268"/>
                      <a:pt x="72" y="268"/>
                    </a:cubicBezTo>
                    <a:cubicBezTo>
                      <a:pt x="73" y="269"/>
                      <a:pt x="73" y="269"/>
                      <a:pt x="73" y="269"/>
                    </a:cubicBezTo>
                    <a:cubicBezTo>
                      <a:pt x="75" y="266"/>
                      <a:pt x="75" y="266"/>
                      <a:pt x="75" y="266"/>
                    </a:cubicBezTo>
                    <a:cubicBezTo>
                      <a:pt x="71" y="265"/>
                      <a:pt x="71" y="265"/>
                      <a:pt x="71" y="265"/>
                    </a:cubicBezTo>
                    <a:cubicBezTo>
                      <a:pt x="70" y="277"/>
                      <a:pt x="70" y="277"/>
                      <a:pt x="70" y="277"/>
                    </a:cubicBezTo>
                    <a:cubicBezTo>
                      <a:pt x="70" y="279"/>
                      <a:pt x="71" y="280"/>
                      <a:pt x="72" y="281"/>
                    </a:cubicBezTo>
                    <a:cubicBezTo>
                      <a:pt x="75" y="282"/>
                      <a:pt x="75" y="282"/>
                      <a:pt x="75" y="282"/>
                    </a:cubicBezTo>
                    <a:cubicBezTo>
                      <a:pt x="76" y="284"/>
                      <a:pt x="79" y="283"/>
                      <a:pt x="80" y="281"/>
                    </a:cubicBezTo>
                    <a:cubicBezTo>
                      <a:pt x="81" y="279"/>
                      <a:pt x="81" y="277"/>
                      <a:pt x="79" y="27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67"/>
              <p:cNvSpPr/>
              <p:nvPr/>
            </p:nvSpPr>
            <p:spPr bwMode="auto">
              <a:xfrm>
                <a:off x="4266" y="2330"/>
                <a:ext cx="119" cy="27"/>
              </a:xfrm>
              <a:custGeom>
                <a:avLst/>
                <a:gdLst>
                  <a:gd name="T0" fmla="*/ 13 w 88"/>
                  <a:gd name="T1" fmla="*/ 5 h 20"/>
                  <a:gd name="T2" fmla="*/ 7 w 88"/>
                  <a:gd name="T3" fmla="*/ 1 h 20"/>
                  <a:gd name="T4" fmla="*/ 5 w 88"/>
                  <a:gd name="T5" fmla="*/ 4 h 20"/>
                  <a:gd name="T6" fmla="*/ 4 w 88"/>
                  <a:gd name="T7" fmla="*/ 8 h 20"/>
                  <a:gd name="T8" fmla="*/ 25 w 88"/>
                  <a:gd name="T9" fmla="*/ 12 h 20"/>
                  <a:gd name="T10" fmla="*/ 39 w 88"/>
                  <a:gd name="T11" fmla="*/ 15 h 20"/>
                  <a:gd name="T12" fmla="*/ 45 w 88"/>
                  <a:gd name="T13" fmla="*/ 16 h 20"/>
                  <a:gd name="T14" fmla="*/ 47 w 88"/>
                  <a:gd name="T15" fmla="*/ 17 h 20"/>
                  <a:gd name="T16" fmla="*/ 48 w 88"/>
                  <a:gd name="T17" fmla="*/ 17 h 20"/>
                  <a:gd name="T18" fmla="*/ 49 w 88"/>
                  <a:gd name="T19" fmla="*/ 17 h 20"/>
                  <a:gd name="T20" fmla="*/ 50 w 88"/>
                  <a:gd name="T21" fmla="*/ 16 h 20"/>
                  <a:gd name="T22" fmla="*/ 52 w 88"/>
                  <a:gd name="T23" fmla="*/ 15 h 20"/>
                  <a:gd name="T24" fmla="*/ 52 w 88"/>
                  <a:gd name="T25" fmla="*/ 12 h 20"/>
                  <a:gd name="T26" fmla="*/ 50 w 88"/>
                  <a:gd name="T27" fmla="*/ 9 h 20"/>
                  <a:gd name="T28" fmla="*/ 50 w 88"/>
                  <a:gd name="T29" fmla="*/ 9 h 20"/>
                  <a:gd name="T30" fmla="*/ 48 w 88"/>
                  <a:gd name="T31" fmla="*/ 12 h 20"/>
                  <a:gd name="T32" fmla="*/ 47 w 88"/>
                  <a:gd name="T33" fmla="*/ 16 h 20"/>
                  <a:gd name="T34" fmla="*/ 84 w 88"/>
                  <a:gd name="T35" fmla="*/ 20 h 20"/>
                  <a:gd name="T36" fmla="*/ 88 w 88"/>
                  <a:gd name="T37" fmla="*/ 17 h 20"/>
                  <a:gd name="T38" fmla="*/ 86 w 88"/>
                  <a:gd name="T39" fmla="*/ 12 h 20"/>
                  <a:gd name="T40" fmla="*/ 81 w 88"/>
                  <a:gd name="T41" fmla="*/ 9 h 20"/>
                  <a:gd name="T42" fmla="*/ 76 w 88"/>
                  <a:gd name="T43" fmla="*/ 10 h 20"/>
                  <a:gd name="T44" fmla="*/ 77 w 88"/>
                  <a:gd name="T45" fmla="*/ 16 h 20"/>
                  <a:gd name="T46" fmla="*/ 82 w 88"/>
                  <a:gd name="T47" fmla="*/ 19 h 20"/>
                  <a:gd name="T48" fmla="*/ 84 w 88"/>
                  <a:gd name="T49" fmla="*/ 16 h 20"/>
                  <a:gd name="T50" fmla="*/ 84 w 88"/>
                  <a:gd name="T51" fmla="*/ 12 h 20"/>
                  <a:gd name="T52" fmla="*/ 48 w 88"/>
                  <a:gd name="T53" fmla="*/ 8 h 20"/>
                  <a:gd name="T54" fmla="*/ 44 w 88"/>
                  <a:gd name="T55" fmla="*/ 11 h 20"/>
                  <a:gd name="T56" fmla="*/ 46 w 88"/>
                  <a:gd name="T57" fmla="*/ 16 h 20"/>
                  <a:gd name="T58" fmla="*/ 46 w 88"/>
                  <a:gd name="T59" fmla="*/ 16 h 20"/>
                  <a:gd name="T60" fmla="*/ 48 w 88"/>
                  <a:gd name="T61" fmla="*/ 13 h 20"/>
                  <a:gd name="T62" fmla="*/ 45 w 88"/>
                  <a:gd name="T63" fmla="*/ 10 h 20"/>
                  <a:gd name="T64" fmla="*/ 48 w 88"/>
                  <a:gd name="T65" fmla="*/ 13 h 20"/>
                  <a:gd name="T66" fmla="*/ 47 w 88"/>
                  <a:gd name="T67" fmla="*/ 9 h 20"/>
                  <a:gd name="T68" fmla="*/ 45 w 88"/>
                  <a:gd name="T69" fmla="*/ 10 h 20"/>
                  <a:gd name="T70" fmla="*/ 48 w 88"/>
                  <a:gd name="T71" fmla="*/ 13 h 20"/>
                  <a:gd name="T72" fmla="*/ 47 w 88"/>
                  <a:gd name="T73" fmla="*/ 9 h 20"/>
                  <a:gd name="T74" fmla="*/ 48 w 88"/>
                  <a:gd name="T75" fmla="*/ 12 h 20"/>
                  <a:gd name="T76" fmla="*/ 48 w 88"/>
                  <a:gd name="T77" fmla="*/ 9 h 20"/>
                  <a:gd name="T78" fmla="*/ 47 w 88"/>
                  <a:gd name="T79" fmla="*/ 9 h 20"/>
                  <a:gd name="T80" fmla="*/ 48 w 88"/>
                  <a:gd name="T81" fmla="*/ 12 h 20"/>
                  <a:gd name="T82" fmla="*/ 48 w 88"/>
                  <a:gd name="T83" fmla="*/ 9 h 20"/>
                  <a:gd name="T84" fmla="*/ 48 w 88"/>
                  <a:gd name="T85" fmla="*/ 12 h 20"/>
                  <a:gd name="T86" fmla="*/ 48 w 88"/>
                  <a:gd name="T87" fmla="*/ 9 h 20"/>
                  <a:gd name="T88" fmla="*/ 48 w 88"/>
                  <a:gd name="T89" fmla="*/ 9 h 20"/>
                  <a:gd name="T90" fmla="*/ 48 w 88"/>
                  <a:gd name="T91" fmla="*/ 12 h 20"/>
                  <a:gd name="T92" fmla="*/ 48 w 88"/>
                  <a:gd name="T93" fmla="*/ 9 h 20"/>
                  <a:gd name="T94" fmla="*/ 48 w 88"/>
                  <a:gd name="T95" fmla="*/ 9 h 20"/>
                  <a:gd name="T96" fmla="*/ 48 w 88"/>
                  <a:gd name="T97" fmla="*/ 9 h 20"/>
                  <a:gd name="T98" fmla="*/ 48 w 88"/>
                  <a:gd name="T99" fmla="*/ 9 h 20"/>
                  <a:gd name="T100" fmla="*/ 48 w 88"/>
                  <a:gd name="T101" fmla="*/ 9 h 20"/>
                  <a:gd name="T102" fmla="*/ 48 w 88"/>
                  <a:gd name="T103" fmla="*/ 9 h 20"/>
                  <a:gd name="T104" fmla="*/ 45 w 88"/>
                  <a:gd name="T105" fmla="*/ 8 h 20"/>
                  <a:gd name="T106" fmla="*/ 21 w 88"/>
                  <a:gd name="T107" fmla="*/ 4 h 20"/>
                  <a:gd name="T108" fmla="*/ 5 w 88"/>
                  <a:gd name="T109" fmla="*/ 1 h 20"/>
                  <a:gd name="T110" fmla="*/ 1 w 88"/>
                  <a:gd name="T111" fmla="*/ 3 h 20"/>
                  <a:gd name="T112" fmla="*/ 3 w 88"/>
                  <a:gd name="T113" fmla="*/ 8 h 20"/>
                  <a:gd name="T114" fmla="*/ 9 w 88"/>
                  <a:gd name="T115" fmla="*/ 12 h 20"/>
                  <a:gd name="T116" fmla="*/ 14 w 88"/>
                  <a:gd name="T117" fmla="*/ 10 h 20"/>
                  <a:gd name="T118" fmla="*/ 13 w 88"/>
                  <a:gd name="T11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8" h="20">
                    <a:moveTo>
                      <a:pt x="13" y="5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14" y="10"/>
                      <a:pt x="25" y="12"/>
                    </a:cubicBezTo>
                    <a:cubicBezTo>
                      <a:pt x="30" y="14"/>
                      <a:pt x="35" y="15"/>
                      <a:pt x="39" y="15"/>
                    </a:cubicBezTo>
                    <a:cubicBezTo>
                      <a:pt x="42" y="16"/>
                      <a:pt x="43" y="16"/>
                      <a:pt x="45" y="16"/>
                    </a:cubicBezTo>
                    <a:cubicBezTo>
                      <a:pt x="46" y="16"/>
                      <a:pt x="46" y="16"/>
                      <a:pt x="47" y="17"/>
                    </a:cubicBezTo>
                    <a:cubicBezTo>
                      <a:pt x="47" y="17"/>
                      <a:pt x="48" y="17"/>
                      <a:pt x="48" y="17"/>
                    </a:cubicBezTo>
                    <a:cubicBezTo>
                      <a:pt x="48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50" y="16"/>
                    </a:cubicBezTo>
                    <a:cubicBezTo>
                      <a:pt x="50" y="16"/>
                      <a:pt x="51" y="16"/>
                      <a:pt x="52" y="15"/>
                    </a:cubicBezTo>
                    <a:cubicBezTo>
                      <a:pt x="52" y="14"/>
                      <a:pt x="52" y="13"/>
                      <a:pt x="52" y="12"/>
                    </a:cubicBezTo>
                    <a:cubicBezTo>
                      <a:pt x="52" y="11"/>
                      <a:pt x="51" y="10"/>
                      <a:pt x="50" y="9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6" y="20"/>
                      <a:pt x="87" y="19"/>
                      <a:pt x="88" y="17"/>
                    </a:cubicBezTo>
                    <a:cubicBezTo>
                      <a:pt x="88" y="15"/>
                      <a:pt x="88" y="13"/>
                      <a:pt x="86" y="12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79" y="8"/>
                      <a:pt x="77" y="9"/>
                      <a:pt x="76" y="10"/>
                    </a:cubicBezTo>
                    <a:cubicBezTo>
                      <a:pt x="75" y="12"/>
                      <a:pt x="75" y="15"/>
                      <a:pt x="77" y="16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8"/>
                      <a:pt x="45" y="9"/>
                      <a:pt x="44" y="11"/>
                    </a:cubicBezTo>
                    <a:cubicBezTo>
                      <a:pt x="43" y="13"/>
                      <a:pt x="44" y="15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5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7" y="9"/>
                      <a:pt x="47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7" y="8"/>
                      <a:pt x="45" y="8"/>
                    </a:cubicBezTo>
                    <a:cubicBezTo>
                      <a:pt x="40" y="7"/>
                      <a:pt x="30" y="5"/>
                      <a:pt x="21" y="4"/>
                    </a:cubicBezTo>
                    <a:cubicBezTo>
                      <a:pt x="13" y="2"/>
                      <a:pt x="5" y="1"/>
                      <a:pt x="5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3"/>
                      <a:pt x="13" y="12"/>
                      <a:pt x="14" y="10"/>
                    </a:cubicBezTo>
                    <a:cubicBezTo>
                      <a:pt x="15" y="9"/>
                      <a:pt x="15" y="6"/>
                      <a:pt x="13" y="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8"/>
              <p:cNvSpPr/>
              <p:nvPr/>
            </p:nvSpPr>
            <p:spPr bwMode="auto">
              <a:xfrm>
                <a:off x="3964" y="2347"/>
                <a:ext cx="468" cy="1001"/>
              </a:xfrm>
              <a:custGeom>
                <a:avLst/>
                <a:gdLst>
                  <a:gd name="T0" fmla="*/ 5 w 344"/>
                  <a:gd name="T1" fmla="*/ 726 h 736"/>
                  <a:gd name="T2" fmla="*/ 40 w 344"/>
                  <a:gd name="T3" fmla="*/ 727 h 736"/>
                  <a:gd name="T4" fmla="*/ 62 w 344"/>
                  <a:gd name="T5" fmla="*/ 707 h 736"/>
                  <a:gd name="T6" fmla="*/ 100 w 344"/>
                  <a:gd name="T7" fmla="*/ 678 h 736"/>
                  <a:gd name="T8" fmla="*/ 125 w 344"/>
                  <a:gd name="T9" fmla="*/ 648 h 736"/>
                  <a:gd name="T10" fmla="*/ 141 w 344"/>
                  <a:gd name="T11" fmla="*/ 640 h 736"/>
                  <a:gd name="T12" fmla="*/ 129 w 344"/>
                  <a:gd name="T13" fmla="*/ 612 h 736"/>
                  <a:gd name="T14" fmla="*/ 118 w 344"/>
                  <a:gd name="T15" fmla="*/ 585 h 736"/>
                  <a:gd name="T16" fmla="*/ 115 w 344"/>
                  <a:gd name="T17" fmla="*/ 587 h 736"/>
                  <a:gd name="T18" fmla="*/ 125 w 344"/>
                  <a:gd name="T19" fmla="*/ 544 h 736"/>
                  <a:gd name="T20" fmla="*/ 147 w 344"/>
                  <a:gd name="T21" fmla="*/ 504 h 736"/>
                  <a:gd name="T22" fmla="*/ 172 w 344"/>
                  <a:gd name="T23" fmla="*/ 471 h 736"/>
                  <a:gd name="T24" fmla="*/ 169 w 344"/>
                  <a:gd name="T25" fmla="*/ 470 h 736"/>
                  <a:gd name="T26" fmla="*/ 204 w 344"/>
                  <a:gd name="T27" fmla="*/ 475 h 736"/>
                  <a:gd name="T28" fmla="*/ 250 w 344"/>
                  <a:gd name="T29" fmla="*/ 488 h 736"/>
                  <a:gd name="T30" fmla="*/ 269 w 344"/>
                  <a:gd name="T31" fmla="*/ 470 h 736"/>
                  <a:gd name="T32" fmla="*/ 290 w 344"/>
                  <a:gd name="T33" fmla="*/ 413 h 736"/>
                  <a:gd name="T34" fmla="*/ 304 w 344"/>
                  <a:gd name="T35" fmla="*/ 369 h 736"/>
                  <a:gd name="T36" fmla="*/ 266 w 344"/>
                  <a:gd name="T37" fmla="*/ 310 h 736"/>
                  <a:gd name="T38" fmla="*/ 263 w 344"/>
                  <a:gd name="T39" fmla="*/ 312 h 736"/>
                  <a:gd name="T40" fmla="*/ 254 w 344"/>
                  <a:gd name="T41" fmla="*/ 243 h 736"/>
                  <a:gd name="T42" fmla="*/ 256 w 344"/>
                  <a:gd name="T43" fmla="*/ 227 h 736"/>
                  <a:gd name="T44" fmla="*/ 266 w 344"/>
                  <a:gd name="T45" fmla="*/ 184 h 736"/>
                  <a:gd name="T46" fmla="*/ 260 w 344"/>
                  <a:gd name="T47" fmla="*/ 183 h 736"/>
                  <a:gd name="T48" fmla="*/ 311 w 344"/>
                  <a:gd name="T49" fmla="*/ 166 h 736"/>
                  <a:gd name="T50" fmla="*/ 320 w 344"/>
                  <a:gd name="T51" fmla="*/ 155 h 736"/>
                  <a:gd name="T52" fmla="*/ 342 w 344"/>
                  <a:gd name="T53" fmla="*/ 151 h 736"/>
                  <a:gd name="T54" fmla="*/ 342 w 344"/>
                  <a:gd name="T55" fmla="*/ 131 h 736"/>
                  <a:gd name="T56" fmla="*/ 338 w 344"/>
                  <a:gd name="T57" fmla="*/ 96 h 736"/>
                  <a:gd name="T58" fmla="*/ 334 w 344"/>
                  <a:gd name="T59" fmla="*/ 77 h 736"/>
                  <a:gd name="T60" fmla="*/ 324 w 344"/>
                  <a:gd name="T61" fmla="*/ 23 h 736"/>
                  <a:gd name="T62" fmla="*/ 328 w 344"/>
                  <a:gd name="T63" fmla="*/ 79 h 736"/>
                  <a:gd name="T64" fmla="*/ 324 w 344"/>
                  <a:gd name="T65" fmla="*/ 90 h 736"/>
                  <a:gd name="T66" fmla="*/ 333 w 344"/>
                  <a:gd name="T67" fmla="*/ 126 h 736"/>
                  <a:gd name="T68" fmla="*/ 333 w 344"/>
                  <a:gd name="T69" fmla="*/ 128 h 736"/>
                  <a:gd name="T70" fmla="*/ 333 w 344"/>
                  <a:gd name="T71" fmla="*/ 144 h 736"/>
                  <a:gd name="T72" fmla="*/ 339 w 344"/>
                  <a:gd name="T73" fmla="*/ 148 h 736"/>
                  <a:gd name="T74" fmla="*/ 318 w 344"/>
                  <a:gd name="T75" fmla="*/ 151 h 736"/>
                  <a:gd name="T76" fmla="*/ 308 w 344"/>
                  <a:gd name="T77" fmla="*/ 159 h 736"/>
                  <a:gd name="T78" fmla="*/ 275 w 344"/>
                  <a:gd name="T79" fmla="*/ 174 h 736"/>
                  <a:gd name="T80" fmla="*/ 255 w 344"/>
                  <a:gd name="T81" fmla="*/ 213 h 736"/>
                  <a:gd name="T82" fmla="*/ 242 w 344"/>
                  <a:gd name="T83" fmla="*/ 266 h 736"/>
                  <a:gd name="T84" fmla="*/ 259 w 344"/>
                  <a:gd name="T85" fmla="*/ 313 h 736"/>
                  <a:gd name="T86" fmla="*/ 259 w 344"/>
                  <a:gd name="T87" fmla="*/ 314 h 736"/>
                  <a:gd name="T88" fmla="*/ 295 w 344"/>
                  <a:gd name="T89" fmla="*/ 336 h 736"/>
                  <a:gd name="T90" fmla="*/ 299 w 344"/>
                  <a:gd name="T91" fmla="*/ 376 h 736"/>
                  <a:gd name="T92" fmla="*/ 293 w 344"/>
                  <a:gd name="T93" fmla="*/ 391 h 736"/>
                  <a:gd name="T94" fmla="*/ 282 w 344"/>
                  <a:gd name="T95" fmla="*/ 432 h 736"/>
                  <a:gd name="T96" fmla="*/ 258 w 344"/>
                  <a:gd name="T97" fmla="*/ 476 h 736"/>
                  <a:gd name="T98" fmla="*/ 247 w 344"/>
                  <a:gd name="T99" fmla="*/ 481 h 736"/>
                  <a:gd name="T100" fmla="*/ 203 w 344"/>
                  <a:gd name="T101" fmla="*/ 471 h 736"/>
                  <a:gd name="T102" fmla="*/ 174 w 344"/>
                  <a:gd name="T103" fmla="*/ 473 h 736"/>
                  <a:gd name="T104" fmla="*/ 145 w 344"/>
                  <a:gd name="T105" fmla="*/ 502 h 736"/>
                  <a:gd name="T106" fmla="*/ 108 w 344"/>
                  <a:gd name="T107" fmla="*/ 558 h 736"/>
                  <a:gd name="T108" fmla="*/ 121 w 344"/>
                  <a:gd name="T109" fmla="*/ 611 h 736"/>
                  <a:gd name="T110" fmla="*/ 123 w 344"/>
                  <a:gd name="T111" fmla="*/ 613 h 736"/>
                  <a:gd name="T112" fmla="*/ 137 w 344"/>
                  <a:gd name="T113" fmla="*/ 637 h 736"/>
                  <a:gd name="T114" fmla="*/ 114 w 344"/>
                  <a:gd name="T115" fmla="*/ 661 h 736"/>
                  <a:gd name="T116" fmla="*/ 102 w 344"/>
                  <a:gd name="T117" fmla="*/ 667 h 736"/>
                  <a:gd name="T118" fmla="*/ 73 w 344"/>
                  <a:gd name="T119" fmla="*/ 698 h 736"/>
                  <a:gd name="T120" fmla="*/ 34 w 344"/>
                  <a:gd name="T121" fmla="*/ 721 h 736"/>
                  <a:gd name="T122" fmla="*/ 39 w 344"/>
                  <a:gd name="T123" fmla="*/ 725 h 736"/>
                  <a:gd name="T124" fmla="*/ 24 w 344"/>
                  <a:gd name="T125" fmla="*/ 734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736">
                    <a:moveTo>
                      <a:pt x="23" y="728"/>
                    </a:moveTo>
                    <a:cubicBezTo>
                      <a:pt x="7" y="718"/>
                      <a:pt x="7" y="718"/>
                      <a:pt x="7" y="718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8" y="724"/>
                      <a:pt x="8" y="724"/>
                      <a:pt x="8" y="724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7" y="725"/>
                      <a:pt x="7" y="725"/>
                      <a:pt x="7" y="725"/>
                    </a:cubicBezTo>
                    <a:cubicBezTo>
                      <a:pt x="7" y="725"/>
                      <a:pt x="8" y="724"/>
                      <a:pt x="8" y="724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7" y="725"/>
                      <a:pt x="7" y="725"/>
                      <a:pt x="7" y="725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6" y="726"/>
                      <a:pt x="6" y="726"/>
                      <a:pt x="6" y="726"/>
                    </a:cubicBezTo>
                    <a:cubicBezTo>
                      <a:pt x="6" y="725"/>
                      <a:pt x="7" y="725"/>
                      <a:pt x="7" y="725"/>
                    </a:cubicBezTo>
                    <a:cubicBezTo>
                      <a:pt x="5" y="722"/>
                      <a:pt x="5" y="722"/>
                      <a:pt x="5" y="722"/>
                    </a:cubicBezTo>
                    <a:cubicBezTo>
                      <a:pt x="6" y="726"/>
                      <a:pt x="6" y="726"/>
                      <a:pt x="6" y="726"/>
                    </a:cubicBezTo>
                    <a:cubicBezTo>
                      <a:pt x="5" y="723"/>
                      <a:pt x="5" y="723"/>
                      <a:pt x="5" y="723"/>
                    </a:cubicBezTo>
                    <a:cubicBezTo>
                      <a:pt x="5" y="726"/>
                      <a:pt x="5" y="726"/>
                      <a:pt x="5" y="726"/>
                    </a:cubicBezTo>
                    <a:cubicBezTo>
                      <a:pt x="5" y="726"/>
                      <a:pt x="5" y="726"/>
                      <a:pt x="6" y="726"/>
                    </a:cubicBezTo>
                    <a:cubicBezTo>
                      <a:pt x="5" y="723"/>
                      <a:pt x="5" y="723"/>
                      <a:pt x="5" y="723"/>
                    </a:cubicBezTo>
                    <a:cubicBezTo>
                      <a:pt x="5" y="726"/>
                      <a:pt x="5" y="726"/>
                      <a:pt x="5" y="726"/>
                    </a:cubicBezTo>
                    <a:cubicBezTo>
                      <a:pt x="5" y="726"/>
                      <a:pt x="6" y="726"/>
                      <a:pt x="7" y="726"/>
                    </a:cubicBezTo>
                    <a:cubicBezTo>
                      <a:pt x="11" y="726"/>
                      <a:pt x="18" y="727"/>
                      <a:pt x="24" y="728"/>
                    </a:cubicBezTo>
                    <a:cubicBezTo>
                      <a:pt x="27" y="729"/>
                      <a:pt x="30" y="729"/>
                      <a:pt x="33" y="729"/>
                    </a:cubicBezTo>
                    <a:cubicBezTo>
                      <a:pt x="34" y="729"/>
                      <a:pt x="35" y="730"/>
                      <a:pt x="36" y="730"/>
                    </a:cubicBezTo>
                    <a:cubicBezTo>
                      <a:pt x="37" y="730"/>
                      <a:pt x="38" y="730"/>
                      <a:pt x="39" y="730"/>
                    </a:cubicBezTo>
                    <a:cubicBezTo>
                      <a:pt x="39" y="730"/>
                      <a:pt x="39" y="730"/>
                      <a:pt x="40" y="730"/>
                    </a:cubicBezTo>
                    <a:cubicBezTo>
                      <a:pt x="40" y="730"/>
                      <a:pt x="40" y="730"/>
                      <a:pt x="40" y="730"/>
                    </a:cubicBezTo>
                    <a:cubicBezTo>
                      <a:pt x="41" y="729"/>
                      <a:pt x="41" y="729"/>
                      <a:pt x="41" y="729"/>
                    </a:cubicBezTo>
                    <a:cubicBezTo>
                      <a:pt x="42" y="729"/>
                      <a:pt x="42" y="729"/>
                      <a:pt x="43" y="728"/>
                    </a:cubicBezTo>
                    <a:cubicBezTo>
                      <a:pt x="43" y="727"/>
                      <a:pt x="43" y="726"/>
                      <a:pt x="43" y="725"/>
                    </a:cubicBezTo>
                    <a:cubicBezTo>
                      <a:pt x="43" y="724"/>
                      <a:pt x="42" y="723"/>
                      <a:pt x="41" y="722"/>
                    </a:cubicBezTo>
                    <a:cubicBezTo>
                      <a:pt x="39" y="721"/>
                      <a:pt x="39" y="721"/>
                      <a:pt x="39" y="721"/>
                    </a:cubicBezTo>
                    <a:cubicBezTo>
                      <a:pt x="37" y="724"/>
                      <a:pt x="37" y="724"/>
                      <a:pt x="37" y="724"/>
                    </a:cubicBezTo>
                    <a:cubicBezTo>
                      <a:pt x="40" y="726"/>
                      <a:pt x="40" y="726"/>
                      <a:pt x="40" y="726"/>
                    </a:cubicBezTo>
                    <a:cubicBezTo>
                      <a:pt x="37" y="724"/>
                      <a:pt x="37" y="724"/>
                      <a:pt x="37" y="724"/>
                    </a:cubicBezTo>
                    <a:cubicBezTo>
                      <a:pt x="40" y="727"/>
                      <a:pt x="40" y="727"/>
                      <a:pt x="40" y="727"/>
                    </a:cubicBezTo>
                    <a:cubicBezTo>
                      <a:pt x="40" y="726"/>
                      <a:pt x="40" y="726"/>
                      <a:pt x="40" y="726"/>
                    </a:cubicBezTo>
                    <a:cubicBezTo>
                      <a:pt x="37" y="724"/>
                      <a:pt x="37" y="724"/>
                      <a:pt x="37" y="724"/>
                    </a:cubicBezTo>
                    <a:cubicBezTo>
                      <a:pt x="40" y="727"/>
                      <a:pt x="40" y="727"/>
                      <a:pt x="40" y="727"/>
                    </a:cubicBezTo>
                    <a:cubicBezTo>
                      <a:pt x="38" y="725"/>
                      <a:pt x="38" y="725"/>
                      <a:pt x="38" y="725"/>
                    </a:cubicBezTo>
                    <a:cubicBezTo>
                      <a:pt x="39" y="727"/>
                      <a:pt x="39" y="727"/>
                      <a:pt x="39" y="727"/>
                    </a:cubicBezTo>
                    <a:cubicBezTo>
                      <a:pt x="40" y="727"/>
                      <a:pt x="40" y="727"/>
                      <a:pt x="40" y="727"/>
                    </a:cubicBezTo>
                    <a:cubicBezTo>
                      <a:pt x="38" y="725"/>
                      <a:pt x="38" y="725"/>
                      <a:pt x="38" y="725"/>
                    </a:cubicBezTo>
                    <a:cubicBezTo>
                      <a:pt x="39" y="727"/>
                      <a:pt x="39" y="727"/>
                      <a:pt x="39" y="727"/>
                    </a:cubicBezTo>
                    <a:cubicBezTo>
                      <a:pt x="40" y="727"/>
                      <a:pt x="40" y="726"/>
                      <a:pt x="40" y="726"/>
                    </a:cubicBezTo>
                    <a:cubicBezTo>
                      <a:pt x="42" y="725"/>
                      <a:pt x="45" y="722"/>
                      <a:pt x="47" y="720"/>
                    </a:cubicBezTo>
                    <a:cubicBezTo>
                      <a:pt x="50" y="718"/>
                      <a:pt x="52" y="716"/>
                      <a:pt x="52" y="716"/>
                    </a:cubicBezTo>
                    <a:cubicBezTo>
                      <a:pt x="53" y="715"/>
                      <a:pt x="54" y="714"/>
                      <a:pt x="54" y="712"/>
                    </a:cubicBezTo>
                    <a:cubicBezTo>
                      <a:pt x="54" y="711"/>
                      <a:pt x="53" y="710"/>
                      <a:pt x="52" y="709"/>
                    </a:cubicBezTo>
                    <a:cubicBezTo>
                      <a:pt x="51" y="709"/>
                      <a:pt x="51" y="709"/>
                      <a:pt x="51" y="709"/>
                    </a:cubicBezTo>
                    <a:cubicBezTo>
                      <a:pt x="49" y="713"/>
                      <a:pt x="49" y="713"/>
                      <a:pt x="49" y="713"/>
                    </a:cubicBezTo>
                    <a:cubicBezTo>
                      <a:pt x="51" y="716"/>
                      <a:pt x="51" y="716"/>
                      <a:pt x="51" y="716"/>
                    </a:cubicBezTo>
                    <a:cubicBezTo>
                      <a:pt x="65" y="708"/>
                      <a:pt x="65" y="708"/>
                      <a:pt x="65" y="708"/>
                    </a:cubicBezTo>
                    <a:cubicBezTo>
                      <a:pt x="66" y="708"/>
                      <a:pt x="67" y="706"/>
                      <a:pt x="67" y="705"/>
                    </a:cubicBezTo>
                    <a:cubicBezTo>
                      <a:pt x="67" y="704"/>
                      <a:pt x="66" y="702"/>
                      <a:pt x="65" y="702"/>
                    </a:cubicBezTo>
                    <a:cubicBezTo>
                      <a:pt x="63" y="700"/>
                      <a:pt x="63" y="700"/>
                      <a:pt x="63" y="700"/>
                    </a:cubicBezTo>
                    <a:cubicBezTo>
                      <a:pt x="61" y="704"/>
                      <a:pt x="61" y="704"/>
                      <a:pt x="61" y="704"/>
                    </a:cubicBezTo>
                    <a:cubicBezTo>
                      <a:pt x="62" y="707"/>
                      <a:pt x="62" y="707"/>
                      <a:pt x="62" y="707"/>
                    </a:cubicBezTo>
                    <a:cubicBezTo>
                      <a:pt x="75" y="702"/>
                      <a:pt x="75" y="702"/>
                      <a:pt x="75" y="702"/>
                    </a:cubicBezTo>
                    <a:cubicBezTo>
                      <a:pt x="76" y="701"/>
                      <a:pt x="77" y="700"/>
                      <a:pt x="77" y="698"/>
                    </a:cubicBezTo>
                    <a:cubicBezTo>
                      <a:pt x="77" y="697"/>
                      <a:pt x="76" y="695"/>
                      <a:pt x="75" y="695"/>
                    </a:cubicBezTo>
                    <a:cubicBezTo>
                      <a:pt x="72" y="693"/>
                      <a:pt x="72" y="693"/>
                      <a:pt x="72" y="693"/>
                    </a:cubicBezTo>
                    <a:cubicBezTo>
                      <a:pt x="70" y="696"/>
                      <a:pt x="70" y="696"/>
                      <a:pt x="70" y="696"/>
                    </a:cubicBezTo>
                    <a:cubicBezTo>
                      <a:pt x="72" y="700"/>
                      <a:pt x="72" y="700"/>
                      <a:pt x="72" y="700"/>
                    </a:cubicBezTo>
                    <a:cubicBezTo>
                      <a:pt x="82" y="693"/>
                      <a:pt x="82" y="693"/>
                      <a:pt x="82" y="693"/>
                    </a:cubicBezTo>
                    <a:cubicBezTo>
                      <a:pt x="83" y="692"/>
                      <a:pt x="84" y="691"/>
                      <a:pt x="84" y="690"/>
                    </a:cubicBezTo>
                    <a:cubicBezTo>
                      <a:pt x="84" y="688"/>
                      <a:pt x="83" y="687"/>
                      <a:pt x="82" y="686"/>
                    </a:cubicBezTo>
                    <a:cubicBezTo>
                      <a:pt x="81" y="686"/>
                      <a:pt x="81" y="686"/>
                      <a:pt x="81" y="686"/>
                    </a:cubicBezTo>
                    <a:cubicBezTo>
                      <a:pt x="78" y="689"/>
                      <a:pt x="78" y="689"/>
                      <a:pt x="78" y="689"/>
                    </a:cubicBezTo>
                    <a:cubicBezTo>
                      <a:pt x="80" y="692"/>
                      <a:pt x="80" y="692"/>
                      <a:pt x="80" y="692"/>
                    </a:cubicBezTo>
                    <a:cubicBezTo>
                      <a:pt x="94" y="685"/>
                      <a:pt x="94" y="685"/>
                      <a:pt x="94" y="685"/>
                    </a:cubicBezTo>
                    <a:cubicBezTo>
                      <a:pt x="95" y="685"/>
                      <a:pt x="96" y="683"/>
                      <a:pt x="96" y="682"/>
                    </a:cubicBezTo>
                    <a:cubicBezTo>
                      <a:pt x="96" y="680"/>
                      <a:pt x="95" y="679"/>
                      <a:pt x="94" y="678"/>
                    </a:cubicBezTo>
                    <a:cubicBezTo>
                      <a:pt x="92" y="677"/>
                      <a:pt x="92" y="677"/>
                      <a:pt x="92" y="677"/>
                    </a:cubicBezTo>
                    <a:cubicBezTo>
                      <a:pt x="90" y="681"/>
                      <a:pt x="90" y="681"/>
                      <a:pt x="90" y="681"/>
                    </a:cubicBezTo>
                    <a:cubicBezTo>
                      <a:pt x="93" y="684"/>
                      <a:pt x="93" y="684"/>
                      <a:pt x="93" y="684"/>
                    </a:cubicBezTo>
                    <a:cubicBezTo>
                      <a:pt x="93" y="684"/>
                      <a:pt x="96" y="681"/>
                      <a:pt x="100" y="678"/>
                    </a:cubicBezTo>
                    <a:cubicBezTo>
                      <a:pt x="102" y="677"/>
                      <a:pt x="103" y="676"/>
                      <a:pt x="105" y="674"/>
                    </a:cubicBezTo>
                    <a:cubicBezTo>
                      <a:pt x="105" y="674"/>
                      <a:pt x="106" y="673"/>
                      <a:pt x="106" y="673"/>
                    </a:cubicBezTo>
                    <a:cubicBezTo>
                      <a:pt x="107" y="673"/>
                      <a:pt x="107" y="673"/>
                      <a:pt x="107" y="673"/>
                    </a:cubicBezTo>
                    <a:cubicBezTo>
                      <a:pt x="107" y="672"/>
                      <a:pt x="107" y="672"/>
                      <a:pt x="107" y="672"/>
                    </a:cubicBezTo>
                    <a:cubicBezTo>
                      <a:pt x="108" y="672"/>
                      <a:pt x="108" y="672"/>
                      <a:pt x="108" y="672"/>
                    </a:cubicBezTo>
                    <a:cubicBezTo>
                      <a:pt x="108" y="672"/>
                      <a:pt x="108" y="672"/>
                      <a:pt x="108" y="671"/>
                    </a:cubicBezTo>
                    <a:cubicBezTo>
                      <a:pt x="109" y="670"/>
                      <a:pt x="109" y="667"/>
                      <a:pt x="107" y="666"/>
                    </a:cubicBezTo>
                    <a:cubicBezTo>
                      <a:pt x="106" y="665"/>
                      <a:pt x="106" y="665"/>
                      <a:pt x="106" y="665"/>
                    </a:cubicBezTo>
                    <a:cubicBezTo>
                      <a:pt x="103" y="669"/>
                      <a:pt x="103" y="669"/>
                      <a:pt x="103" y="669"/>
                    </a:cubicBezTo>
                    <a:cubicBezTo>
                      <a:pt x="105" y="672"/>
                      <a:pt x="105" y="672"/>
                      <a:pt x="105" y="672"/>
                    </a:cubicBezTo>
                    <a:cubicBezTo>
                      <a:pt x="124" y="665"/>
                      <a:pt x="124" y="665"/>
                      <a:pt x="124" y="665"/>
                    </a:cubicBezTo>
                    <a:cubicBezTo>
                      <a:pt x="125" y="664"/>
                      <a:pt x="126" y="663"/>
                      <a:pt x="126" y="662"/>
                    </a:cubicBezTo>
                    <a:cubicBezTo>
                      <a:pt x="126" y="660"/>
                      <a:pt x="125" y="659"/>
                      <a:pt x="124" y="658"/>
                    </a:cubicBezTo>
                    <a:cubicBezTo>
                      <a:pt x="124" y="658"/>
                      <a:pt x="124" y="658"/>
                      <a:pt x="124" y="658"/>
                    </a:cubicBezTo>
                    <a:cubicBezTo>
                      <a:pt x="131" y="654"/>
                      <a:pt x="131" y="654"/>
                      <a:pt x="131" y="654"/>
                    </a:cubicBezTo>
                    <a:cubicBezTo>
                      <a:pt x="132" y="653"/>
                      <a:pt x="133" y="652"/>
                      <a:pt x="133" y="650"/>
                    </a:cubicBezTo>
                    <a:cubicBezTo>
                      <a:pt x="133" y="649"/>
                      <a:pt x="132" y="648"/>
                      <a:pt x="131" y="647"/>
                    </a:cubicBezTo>
                    <a:cubicBezTo>
                      <a:pt x="127" y="644"/>
                      <a:pt x="127" y="644"/>
                      <a:pt x="127" y="644"/>
                    </a:cubicBezTo>
                    <a:cubicBezTo>
                      <a:pt x="125" y="648"/>
                      <a:pt x="125" y="648"/>
                      <a:pt x="125" y="648"/>
                    </a:cubicBezTo>
                    <a:cubicBezTo>
                      <a:pt x="129" y="650"/>
                      <a:pt x="129" y="650"/>
                      <a:pt x="129" y="650"/>
                    </a:cubicBezTo>
                    <a:cubicBezTo>
                      <a:pt x="125" y="648"/>
                      <a:pt x="125" y="648"/>
                      <a:pt x="125" y="648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8" y="651"/>
                      <a:pt x="128" y="650"/>
                      <a:pt x="129" y="650"/>
                    </a:cubicBezTo>
                    <a:cubicBezTo>
                      <a:pt x="125" y="648"/>
                      <a:pt x="125" y="648"/>
                      <a:pt x="125" y="648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6" y="649"/>
                      <a:pt x="126" y="649"/>
                      <a:pt x="126" y="649"/>
                    </a:cubicBezTo>
                    <a:cubicBezTo>
                      <a:pt x="128" y="651"/>
                      <a:pt x="128" y="651"/>
                      <a:pt x="128" y="651"/>
                    </a:cubicBezTo>
                    <a:cubicBezTo>
                      <a:pt x="128" y="651"/>
                      <a:pt x="128" y="650"/>
                      <a:pt x="129" y="650"/>
                    </a:cubicBezTo>
                    <a:cubicBezTo>
                      <a:pt x="130" y="649"/>
                      <a:pt x="133" y="647"/>
                      <a:pt x="135" y="645"/>
                    </a:cubicBezTo>
                    <a:cubicBezTo>
                      <a:pt x="137" y="644"/>
                      <a:pt x="138" y="643"/>
                      <a:pt x="139" y="642"/>
                    </a:cubicBezTo>
                    <a:cubicBezTo>
                      <a:pt x="139" y="642"/>
                      <a:pt x="140" y="642"/>
                      <a:pt x="140" y="641"/>
                    </a:cubicBezTo>
                    <a:cubicBezTo>
                      <a:pt x="140" y="641"/>
                      <a:pt x="140" y="641"/>
                      <a:pt x="140" y="641"/>
                    </a:cubicBezTo>
                    <a:cubicBezTo>
                      <a:pt x="141" y="641"/>
                      <a:pt x="141" y="641"/>
                      <a:pt x="141" y="641"/>
                    </a:cubicBezTo>
                    <a:cubicBezTo>
                      <a:pt x="141" y="641"/>
                      <a:pt x="141" y="641"/>
                      <a:pt x="141" y="641"/>
                    </a:cubicBezTo>
                    <a:cubicBezTo>
                      <a:pt x="141" y="640"/>
                      <a:pt x="141" y="640"/>
                      <a:pt x="141" y="640"/>
                    </a:cubicBezTo>
                    <a:cubicBezTo>
                      <a:pt x="142" y="639"/>
                      <a:pt x="142" y="638"/>
                      <a:pt x="142" y="637"/>
                    </a:cubicBezTo>
                    <a:cubicBezTo>
                      <a:pt x="141" y="636"/>
                      <a:pt x="141" y="635"/>
                      <a:pt x="140" y="634"/>
                    </a:cubicBezTo>
                    <a:cubicBezTo>
                      <a:pt x="138" y="633"/>
                      <a:pt x="138" y="633"/>
                      <a:pt x="138" y="633"/>
                    </a:cubicBezTo>
                    <a:cubicBezTo>
                      <a:pt x="136" y="637"/>
                      <a:pt x="136" y="637"/>
                      <a:pt x="136" y="637"/>
                    </a:cubicBezTo>
                    <a:cubicBezTo>
                      <a:pt x="140" y="635"/>
                      <a:pt x="140" y="635"/>
                      <a:pt x="140" y="635"/>
                    </a:cubicBezTo>
                    <a:cubicBezTo>
                      <a:pt x="140" y="635"/>
                      <a:pt x="138" y="630"/>
                      <a:pt x="136" y="624"/>
                    </a:cubicBezTo>
                    <a:cubicBezTo>
                      <a:pt x="135" y="621"/>
                      <a:pt x="134" y="618"/>
                      <a:pt x="134" y="615"/>
                    </a:cubicBezTo>
                    <a:cubicBezTo>
                      <a:pt x="133" y="614"/>
                      <a:pt x="133" y="613"/>
                      <a:pt x="133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0" y="612"/>
                      <a:pt x="130" y="612"/>
                      <a:pt x="130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30" y="612"/>
                      <a:pt x="130" y="612"/>
                      <a:pt x="130" y="612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3" y="613"/>
                      <a:pt x="133" y="613"/>
                      <a:pt x="133" y="613"/>
                    </a:cubicBezTo>
                    <a:cubicBezTo>
                      <a:pt x="133" y="612"/>
                      <a:pt x="133" y="612"/>
                      <a:pt x="133" y="612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3" y="613"/>
                      <a:pt x="133" y="613"/>
                      <a:pt x="133" y="613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2" y="614"/>
                      <a:pt x="132" y="614"/>
                      <a:pt x="132" y="614"/>
                    </a:cubicBezTo>
                    <a:cubicBezTo>
                      <a:pt x="133" y="613"/>
                      <a:pt x="133" y="613"/>
                      <a:pt x="133" y="613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32" y="614"/>
                      <a:pt x="132" y="614"/>
                      <a:pt x="132" y="614"/>
                    </a:cubicBezTo>
                    <a:cubicBezTo>
                      <a:pt x="133" y="613"/>
                      <a:pt x="133" y="612"/>
                      <a:pt x="133" y="611"/>
                    </a:cubicBezTo>
                    <a:cubicBezTo>
                      <a:pt x="132" y="610"/>
                      <a:pt x="132" y="609"/>
                      <a:pt x="131" y="609"/>
                    </a:cubicBezTo>
                    <a:cubicBezTo>
                      <a:pt x="128" y="606"/>
                      <a:pt x="128" y="606"/>
                      <a:pt x="128" y="606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29" y="611"/>
                      <a:pt x="129" y="610"/>
                      <a:pt x="129" y="610"/>
                    </a:cubicBezTo>
                    <a:cubicBezTo>
                      <a:pt x="129" y="609"/>
                      <a:pt x="129" y="609"/>
                      <a:pt x="129" y="609"/>
                    </a:cubicBezTo>
                    <a:cubicBezTo>
                      <a:pt x="129" y="608"/>
                      <a:pt x="129" y="608"/>
                      <a:pt x="129" y="608"/>
                    </a:cubicBezTo>
                    <a:cubicBezTo>
                      <a:pt x="128" y="607"/>
                      <a:pt x="128" y="605"/>
                      <a:pt x="127" y="603"/>
                    </a:cubicBezTo>
                    <a:cubicBezTo>
                      <a:pt x="125" y="599"/>
                      <a:pt x="123" y="595"/>
                      <a:pt x="121" y="591"/>
                    </a:cubicBezTo>
                    <a:cubicBezTo>
                      <a:pt x="120" y="590"/>
                      <a:pt x="120" y="588"/>
                      <a:pt x="119" y="587"/>
                    </a:cubicBezTo>
                    <a:cubicBezTo>
                      <a:pt x="119" y="586"/>
                      <a:pt x="119" y="586"/>
                      <a:pt x="118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6" y="586"/>
                      <a:pt x="116" y="586"/>
                      <a:pt x="116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6" y="586"/>
                      <a:pt x="116" y="586"/>
                      <a:pt x="116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5" y="586"/>
                      <a:pt x="115" y="586"/>
                      <a:pt x="115" y="586"/>
                    </a:cubicBezTo>
                    <a:cubicBezTo>
                      <a:pt x="118" y="586"/>
                      <a:pt x="118" y="586"/>
                      <a:pt x="118" y="586"/>
                    </a:cubicBezTo>
                    <a:cubicBezTo>
                      <a:pt x="118" y="585"/>
                      <a:pt x="118" y="585"/>
                      <a:pt x="118" y="585"/>
                    </a:cubicBezTo>
                    <a:cubicBezTo>
                      <a:pt x="115" y="586"/>
                      <a:pt x="115" y="586"/>
                      <a:pt x="115" y="586"/>
                    </a:cubicBezTo>
                    <a:cubicBezTo>
                      <a:pt x="118" y="586"/>
                      <a:pt x="118" y="586"/>
                      <a:pt x="118" y="586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9" y="587"/>
                      <a:pt x="119" y="587"/>
                      <a:pt x="119" y="587"/>
                    </a:cubicBezTo>
                    <a:cubicBezTo>
                      <a:pt x="119" y="586"/>
                      <a:pt x="118" y="586"/>
                      <a:pt x="118" y="586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9" y="587"/>
                      <a:pt x="119" y="587"/>
                      <a:pt x="119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8" y="587"/>
                      <a:pt x="118" y="587"/>
                      <a:pt x="118" y="587"/>
                    </a:cubicBezTo>
                    <a:cubicBezTo>
                      <a:pt x="119" y="587"/>
                      <a:pt x="119" y="587"/>
                      <a:pt x="119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8" y="587"/>
                      <a:pt x="118" y="587"/>
                      <a:pt x="118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7" y="589"/>
                      <a:pt x="117" y="589"/>
                      <a:pt x="117" y="589"/>
                    </a:cubicBezTo>
                    <a:cubicBezTo>
                      <a:pt x="118" y="588"/>
                      <a:pt x="118" y="588"/>
                      <a:pt x="118" y="587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7" y="589"/>
                      <a:pt x="117" y="589"/>
                      <a:pt x="117" y="589"/>
                    </a:cubicBezTo>
                    <a:cubicBezTo>
                      <a:pt x="118" y="588"/>
                      <a:pt x="119" y="587"/>
                      <a:pt x="118" y="586"/>
                    </a:cubicBezTo>
                    <a:cubicBezTo>
                      <a:pt x="118" y="585"/>
                      <a:pt x="118" y="584"/>
                      <a:pt x="117" y="583"/>
                    </a:cubicBezTo>
                    <a:cubicBezTo>
                      <a:pt x="116" y="583"/>
                      <a:pt x="116" y="583"/>
                      <a:pt x="116" y="583"/>
                    </a:cubicBezTo>
                    <a:cubicBezTo>
                      <a:pt x="115" y="571"/>
                      <a:pt x="115" y="571"/>
                      <a:pt x="115" y="571"/>
                    </a:cubicBezTo>
                    <a:cubicBezTo>
                      <a:pt x="115" y="570"/>
                      <a:pt x="115" y="569"/>
                      <a:pt x="113" y="568"/>
                    </a:cubicBezTo>
                    <a:cubicBezTo>
                      <a:pt x="112" y="567"/>
                      <a:pt x="112" y="567"/>
                      <a:pt x="112" y="567"/>
                    </a:cubicBezTo>
                    <a:cubicBezTo>
                      <a:pt x="114" y="555"/>
                      <a:pt x="114" y="555"/>
                      <a:pt x="114" y="555"/>
                    </a:cubicBezTo>
                    <a:cubicBezTo>
                      <a:pt x="115" y="554"/>
                      <a:pt x="114" y="552"/>
                      <a:pt x="112" y="551"/>
                    </a:cubicBezTo>
                    <a:cubicBezTo>
                      <a:pt x="112" y="551"/>
                      <a:pt x="112" y="551"/>
                      <a:pt x="112" y="551"/>
                    </a:cubicBezTo>
                    <a:cubicBezTo>
                      <a:pt x="110" y="554"/>
                      <a:pt x="110" y="554"/>
                      <a:pt x="110" y="554"/>
                    </a:cubicBezTo>
                    <a:cubicBezTo>
                      <a:pt x="113" y="557"/>
                      <a:pt x="113" y="557"/>
                      <a:pt x="113" y="557"/>
                    </a:cubicBezTo>
                    <a:cubicBezTo>
                      <a:pt x="124" y="548"/>
                      <a:pt x="124" y="548"/>
                      <a:pt x="124" y="548"/>
                    </a:cubicBezTo>
                    <a:cubicBezTo>
                      <a:pt x="125" y="547"/>
                      <a:pt x="125" y="546"/>
                      <a:pt x="125" y="544"/>
                    </a:cubicBezTo>
                    <a:cubicBezTo>
                      <a:pt x="125" y="543"/>
                      <a:pt x="124" y="542"/>
                      <a:pt x="123" y="541"/>
                    </a:cubicBezTo>
                    <a:cubicBezTo>
                      <a:pt x="122" y="541"/>
                      <a:pt x="122" y="541"/>
                      <a:pt x="122" y="541"/>
                    </a:cubicBezTo>
                    <a:cubicBezTo>
                      <a:pt x="128" y="535"/>
                      <a:pt x="128" y="535"/>
                      <a:pt x="128" y="535"/>
                    </a:cubicBezTo>
                    <a:cubicBezTo>
                      <a:pt x="129" y="534"/>
                      <a:pt x="129" y="533"/>
                      <a:pt x="129" y="532"/>
                    </a:cubicBezTo>
                    <a:cubicBezTo>
                      <a:pt x="129" y="531"/>
                      <a:pt x="128" y="529"/>
                      <a:pt x="127" y="529"/>
                    </a:cubicBezTo>
                    <a:cubicBezTo>
                      <a:pt x="125" y="527"/>
                      <a:pt x="125" y="527"/>
                      <a:pt x="125" y="527"/>
                    </a:cubicBezTo>
                    <a:cubicBezTo>
                      <a:pt x="123" y="531"/>
                      <a:pt x="123" y="531"/>
                      <a:pt x="123" y="531"/>
                    </a:cubicBezTo>
                    <a:cubicBezTo>
                      <a:pt x="125" y="534"/>
                      <a:pt x="125" y="534"/>
                      <a:pt x="125" y="534"/>
                    </a:cubicBezTo>
                    <a:cubicBezTo>
                      <a:pt x="140" y="523"/>
                      <a:pt x="140" y="523"/>
                      <a:pt x="140" y="523"/>
                    </a:cubicBezTo>
                    <a:cubicBezTo>
                      <a:pt x="141" y="522"/>
                      <a:pt x="142" y="521"/>
                      <a:pt x="142" y="520"/>
                    </a:cubicBezTo>
                    <a:cubicBezTo>
                      <a:pt x="142" y="518"/>
                      <a:pt x="141" y="517"/>
                      <a:pt x="140" y="516"/>
                    </a:cubicBezTo>
                    <a:cubicBezTo>
                      <a:pt x="138" y="515"/>
                      <a:pt x="138" y="515"/>
                      <a:pt x="138" y="515"/>
                    </a:cubicBezTo>
                    <a:cubicBezTo>
                      <a:pt x="135" y="518"/>
                      <a:pt x="135" y="518"/>
                      <a:pt x="135" y="518"/>
                    </a:cubicBezTo>
                    <a:cubicBezTo>
                      <a:pt x="138" y="521"/>
                      <a:pt x="138" y="521"/>
                      <a:pt x="138" y="521"/>
                    </a:cubicBezTo>
                    <a:cubicBezTo>
                      <a:pt x="151" y="508"/>
                      <a:pt x="151" y="508"/>
                      <a:pt x="151" y="508"/>
                    </a:cubicBezTo>
                    <a:cubicBezTo>
                      <a:pt x="152" y="507"/>
                      <a:pt x="152" y="506"/>
                      <a:pt x="152" y="505"/>
                    </a:cubicBezTo>
                    <a:cubicBezTo>
                      <a:pt x="152" y="504"/>
                      <a:pt x="151" y="502"/>
                      <a:pt x="150" y="502"/>
                    </a:cubicBezTo>
                    <a:cubicBezTo>
                      <a:pt x="149" y="501"/>
                      <a:pt x="149" y="501"/>
                      <a:pt x="149" y="501"/>
                    </a:cubicBezTo>
                    <a:cubicBezTo>
                      <a:pt x="147" y="504"/>
                      <a:pt x="147" y="504"/>
                      <a:pt x="147" y="504"/>
                    </a:cubicBezTo>
                    <a:cubicBezTo>
                      <a:pt x="149" y="507"/>
                      <a:pt x="149" y="507"/>
                      <a:pt x="149" y="507"/>
                    </a:cubicBezTo>
                    <a:cubicBezTo>
                      <a:pt x="159" y="498"/>
                      <a:pt x="159" y="498"/>
                      <a:pt x="159" y="498"/>
                    </a:cubicBezTo>
                    <a:cubicBezTo>
                      <a:pt x="160" y="497"/>
                      <a:pt x="161" y="496"/>
                      <a:pt x="161" y="495"/>
                    </a:cubicBezTo>
                    <a:cubicBezTo>
                      <a:pt x="161" y="493"/>
                      <a:pt x="160" y="492"/>
                      <a:pt x="159" y="492"/>
                    </a:cubicBezTo>
                    <a:cubicBezTo>
                      <a:pt x="156" y="490"/>
                      <a:pt x="156" y="490"/>
                      <a:pt x="156" y="490"/>
                    </a:cubicBezTo>
                    <a:cubicBezTo>
                      <a:pt x="153" y="493"/>
                      <a:pt x="153" y="493"/>
                      <a:pt x="153" y="493"/>
                    </a:cubicBezTo>
                    <a:cubicBezTo>
                      <a:pt x="156" y="496"/>
                      <a:pt x="156" y="496"/>
                      <a:pt x="156" y="496"/>
                    </a:cubicBezTo>
                    <a:cubicBezTo>
                      <a:pt x="167" y="484"/>
                      <a:pt x="167" y="484"/>
                      <a:pt x="167" y="484"/>
                    </a:cubicBezTo>
                    <a:cubicBezTo>
                      <a:pt x="168" y="483"/>
                      <a:pt x="168" y="482"/>
                      <a:pt x="168" y="480"/>
                    </a:cubicBezTo>
                    <a:cubicBezTo>
                      <a:pt x="168" y="479"/>
                      <a:pt x="167" y="478"/>
                      <a:pt x="166" y="478"/>
                    </a:cubicBezTo>
                    <a:cubicBezTo>
                      <a:pt x="163" y="476"/>
                      <a:pt x="163" y="476"/>
                      <a:pt x="163" y="476"/>
                    </a:cubicBezTo>
                    <a:cubicBezTo>
                      <a:pt x="161" y="479"/>
                      <a:pt x="161" y="479"/>
                      <a:pt x="161" y="479"/>
                    </a:cubicBezTo>
                    <a:cubicBezTo>
                      <a:pt x="163" y="483"/>
                      <a:pt x="163" y="483"/>
                      <a:pt x="163" y="483"/>
                    </a:cubicBezTo>
                    <a:cubicBezTo>
                      <a:pt x="176" y="476"/>
                      <a:pt x="176" y="476"/>
                      <a:pt x="176" y="476"/>
                    </a:cubicBezTo>
                    <a:cubicBezTo>
                      <a:pt x="177" y="476"/>
                      <a:pt x="178" y="474"/>
                      <a:pt x="178" y="473"/>
                    </a:cubicBezTo>
                    <a:cubicBezTo>
                      <a:pt x="178" y="471"/>
                      <a:pt x="177" y="470"/>
                      <a:pt x="176" y="469"/>
                    </a:cubicBezTo>
                    <a:cubicBezTo>
                      <a:pt x="171" y="466"/>
                      <a:pt x="171" y="466"/>
                      <a:pt x="171" y="466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72" y="471"/>
                      <a:pt x="172" y="471"/>
                      <a:pt x="172" y="471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70" y="473"/>
                      <a:pt x="170" y="473"/>
                      <a:pt x="170" y="473"/>
                    </a:cubicBezTo>
                    <a:cubicBezTo>
                      <a:pt x="171" y="473"/>
                      <a:pt x="171" y="472"/>
                      <a:pt x="172" y="471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70" y="473"/>
                      <a:pt x="170" y="473"/>
                      <a:pt x="170" y="473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3"/>
                      <a:pt x="170" y="473"/>
                      <a:pt x="170" y="473"/>
                    </a:cubicBezTo>
                    <a:cubicBezTo>
                      <a:pt x="169" y="469"/>
                      <a:pt x="169" y="469"/>
                      <a:pt x="169" y="469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8" y="473"/>
                      <a:pt x="168" y="473"/>
                      <a:pt x="168" y="473"/>
                    </a:cubicBezTo>
                    <a:cubicBezTo>
                      <a:pt x="169" y="473"/>
                      <a:pt x="169" y="473"/>
                      <a:pt x="169" y="473"/>
                    </a:cubicBezTo>
                    <a:cubicBezTo>
                      <a:pt x="169" y="470"/>
                      <a:pt x="169" y="470"/>
                      <a:pt x="169" y="470"/>
                    </a:cubicBezTo>
                    <a:cubicBezTo>
                      <a:pt x="168" y="473"/>
                      <a:pt x="168" y="473"/>
                      <a:pt x="168" y="473"/>
                    </a:cubicBezTo>
                    <a:cubicBezTo>
                      <a:pt x="168" y="473"/>
                      <a:pt x="168" y="473"/>
                      <a:pt x="168" y="473"/>
                    </a:cubicBezTo>
                    <a:cubicBezTo>
                      <a:pt x="169" y="473"/>
                      <a:pt x="170" y="473"/>
                      <a:pt x="171" y="474"/>
                    </a:cubicBezTo>
                    <a:cubicBezTo>
                      <a:pt x="176" y="475"/>
                      <a:pt x="185" y="477"/>
                      <a:pt x="193" y="478"/>
                    </a:cubicBezTo>
                    <a:cubicBezTo>
                      <a:pt x="201" y="480"/>
                      <a:pt x="207" y="482"/>
                      <a:pt x="208" y="482"/>
                    </a:cubicBezTo>
                    <a:cubicBezTo>
                      <a:pt x="209" y="482"/>
                      <a:pt x="211" y="481"/>
                      <a:pt x="212" y="479"/>
                    </a:cubicBezTo>
                    <a:cubicBezTo>
                      <a:pt x="213" y="477"/>
                      <a:pt x="212" y="475"/>
                      <a:pt x="211" y="474"/>
                    </a:cubicBezTo>
                    <a:cubicBezTo>
                      <a:pt x="206" y="471"/>
                      <a:pt x="206" y="471"/>
                      <a:pt x="206" y="471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7" y="477"/>
                      <a:pt x="207" y="477"/>
                      <a:pt x="207" y="477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5" y="478"/>
                      <a:pt x="205" y="478"/>
                      <a:pt x="205" y="478"/>
                    </a:cubicBezTo>
                    <a:cubicBezTo>
                      <a:pt x="206" y="478"/>
                      <a:pt x="207" y="478"/>
                      <a:pt x="207" y="477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5" y="478"/>
                      <a:pt x="205" y="478"/>
                      <a:pt x="205" y="478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5" y="479"/>
                      <a:pt x="205" y="479"/>
                      <a:pt x="205" y="478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5"/>
                      <a:pt x="204" y="475"/>
                      <a:pt x="204" y="475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7"/>
                      <a:pt x="204" y="477"/>
                      <a:pt x="204" y="477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7"/>
                      <a:pt x="204" y="477"/>
                      <a:pt x="204" y="477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4" y="479"/>
                      <a:pt x="204" y="479"/>
                    </a:cubicBezTo>
                    <a:cubicBezTo>
                      <a:pt x="204" y="479"/>
                      <a:pt x="205" y="479"/>
                      <a:pt x="206" y="479"/>
                    </a:cubicBezTo>
                    <a:cubicBezTo>
                      <a:pt x="211" y="480"/>
                      <a:pt x="221" y="483"/>
                      <a:pt x="230" y="484"/>
                    </a:cubicBezTo>
                    <a:cubicBezTo>
                      <a:pt x="234" y="485"/>
                      <a:pt x="238" y="486"/>
                      <a:pt x="241" y="487"/>
                    </a:cubicBezTo>
                    <a:cubicBezTo>
                      <a:pt x="243" y="487"/>
                      <a:pt x="245" y="488"/>
                      <a:pt x="246" y="488"/>
                    </a:cubicBezTo>
                    <a:cubicBezTo>
                      <a:pt x="246" y="488"/>
                      <a:pt x="247" y="488"/>
                      <a:pt x="247" y="488"/>
                    </a:cubicBezTo>
                    <a:cubicBezTo>
                      <a:pt x="248" y="488"/>
                      <a:pt x="248" y="488"/>
                      <a:pt x="249" y="488"/>
                    </a:cubicBezTo>
                    <a:cubicBezTo>
                      <a:pt x="249" y="488"/>
                      <a:pt x="249" y="488"/>
                      <a:pt x="250" y="488"/>
                    </a:cubicBezTo>
                    <a:cubicBezTo>
                      <a:pt x="250" y="488"/>
                      <a:pt x="250" y="488"/>
                      <a:pt x="251" y="488"/>
                    </a:cubicBezTo>
                    <a:cubicBezTo>
                      <a:pt x="251" y="488"/>
                      <a:pt x="252" y="487"/>
                      <a:pt x="252" y="486"/>
                    </a:cubicBezTo>
                    <a:cubicBezTo>
                      <a:pt x="253" y="485"/>
                      <a:pt x="253" y="484"/>
                      <a:pt x="253" y="483"/>
                    </a:cubicBezTo>
                    <a:cubicBezTo>
                      <a:pt x="253" y="482"/>
                      <a:pt x="252" y="481"/>
                      <a:pt x="251" y="481"/>
                    </a:cubicBezTo>
                    <a:cubicBezTo>
                      <a:pt x="248" y="479"/>
                      <a:pt x="248" y="479"/>
                      <a:pt x="248" y="479"/>
                    </a:cubicBezTo>
                    <a:cubicBezTo>
                      <a:pt x="246" y="482"/>
                      <a:pt x="246" y="482"/>
                      <a:pt x="246" y="482"/>
                    </a:cubicBezTo>
                    <a:cubicBezTo>
                      <a:pt x="247" y="486"/>
                      <a:pt x="247" y="486"/>
                      <a:pt x="247" y="486"/>
                    </a:cubicBezTo>
                    <a:cubicBezTo>
                      <a:pt x="263" y="484"/>
                      <a:pt x="263" y="484"/>
                      <a:pt x="263" y="484"/>
                    </a:cubicBezTo>
                    <a:cubicBezTo>
                      <a:pt x="265" y="483"/>
                      <a:pt x="266" y="482"/>
                      <a:pt x="266" y="480"/>
                    </a:cubicBezTo>
                    <a:cubicBezTo>
                      <a:pt x="267" y="479"/>
                      <a:pt x="266" y="477"/>
                      <a:pt x="265" y="476"/>
                    </a:cubicBezTo>
                    <a:cubicBezTo>
                      <a:pt x="263" y="475"/>
                      <a:pt x="263" y="475"/>
                      <a:pt x="263" y="475"/>
                    </a:cubicBezTo>
                    <a:cubicBezTo>
                      <a:pt x="261" y="479"/>
                      <a:pt x="261" y="479"/>
                      <a:pt x="261" y="479"/>
                    </a:cubicBezTo>
                    <a:cubicBezTo>
                      <a:pt x="264" y="481"/>
                      <a:pt x="264" y="481"/>
                      <a:pt x="264" y="481"/>
                    </a:cubicBezTo>
                    <a:cubicBezTo>
                      <a:pt x="271" y="472"/>
                      <a:pt x="271" y="472"/>
                      <a:pt x="271" y="472"/>
                    </a:cubicBezTo>
                    <a:cubicBezTo>
                      <a:pt x="272" y="471"/>
                      <a:pt x="272" y="470"/>
                      <a:pt x="272" y="469"/>
                    </a:cubicBezTo>
                    <a:cubicBezTo>
                      <a:pt x="272" y="468"/>
                      <a:pt x="271" y="467"/>
                      <a:pt x="270" y="466"/>
                    </a:cubicBezTo>
                    <a:cubicBezTo>
                      <a:pt x="267" y="464"/>
                      <a:pt x="267" y="464"/>
                      <a:pt x="267" y="464"/>
                    </a:cubicBezTo>
                    <a:cubicBezTo>
                      <a:pt x="265" y="468"/>
                      <a:pt x="265" y="468"/>
                      <a:pt x="265" y="468"/>
                    </a:cubicBezTo>
                    <a:cubicBezTo>
                      <a:pt x="269" y="470"/>
                      <a:pt x="269" y="470"/>
                      <a:pt x="269" y="470"/>
                    </a:cubicBezTo>
                    <a:cubicBezTo>
                      <a:pt x="276" y="455"/>
                      <a:pt x="276" y="455"/>
                      <a:pt x="276" y="455"/>
                    </a:cubicBezTo>
                    <a:cubicBezTo>
                      <a:pt x="277" y="453"/>
                      <a:pt x="276" y="451"/>
                      <a:pt x="274" y="450"/>
                    </a:cubicBezTo>
                    <a:cubicBezTo>
                      <a:pt x="272" y="448"/>
                      <a:pt x="272" y="448"/>
                      <a:pt x="272" y="448"/>
                    </a:cubicBezTo>
                    <a:cubicBezTo>
                      <a:pt x="270" y="452"/>
                      <a:pt x="270" y="452"/>
                      <a:pt x="270" y="452"/>
                    </a:cubicBezTo>
                    <a:cubicBezTo>
                      <a:pt x="273" y="454"/>
                      <a:pt x="273" y="454"/>
                      <a:pt x="273" y="454"/>
                    </a:cubicBezTo>
                    <a:cubicBezTo>
                      <a:pt x="280" y="445"/>
                      <a:pt x="280" y="445"/>
                      <a:pt x="280" y="445"/>
                    </a:cubicBezTo>
                    <a:cubicBezTo>
                      <a:pt x="280" y="444"/>
                      <a:pt x="281" y="443"/>
                      <a:pt x="281" y="442"/>
                    </a:cubicBezTo>
                    <a:cubicBezTo>
                      <a:pt x="280" y="441"/>
                      <a:pt x="280" y="440"/>
                      <a:pt x="279" y="439"/>
                    </a:cubicBezTo>
                    <a:cubicBezTo>
                      <a:pt x="277" y="439"/>
                      <a:pt x="277" y="439"/>
                      <a:pt x="277" y="439"/>
                    </a:cubicBezTo>
                    <a:cubicBezTo>
                      <a:pt x="275" y="442"/>
                      <a:pt x="275" y="442"/>
                      <a:pt x="275" y="442"/>
                    </a:cubicBezTo>
                    <a:cubicBezTo>
                      <a:pt x="279" y="444"/>
                      <a:pt x="279" y="444"/>
                      <a:pt x="279" y="444"/>
                    </a:cubicBezTo>
                    <a:cubicBezTo>
                      <a:pt x="286" y="434"/>
                      <a:pt x="286" y="434"/>
                      <a:pt x="286" y="434"/>
                    </a:cubicBezTo>
                    <a:cubicBezTo>
                      <a:pt x="286" y="433"/>
                      <a:pt x="287" y="432"/>
                      <a:pt x="286" y="431"/>
                    </a:cubicBezTo>
                    <a:cubicBezTo>
                      <a:pt x="286" y="430"/>
                      <a:pt x="286" y="429"/>
                      <a:pt x="285" y="428"/>
                    </a:cubicBezTo>
                    <a:cubicBezTo>
                      <a:pt x="283" y="427"/>
                      <a:pt x="283" y="427"/>
                      <a:pt x="283" y="427"/>
                    </a:cubicBezTo>
                    <a:cubicBezTo>
                      <a:pt x="281" y="431"/>
                      <a:pt x="281" y="431"/>
                      <a:pt x="281" y="431"/>
                    </a:cubicBezTo>
                    <a:cubicBezTo>
                      <a:pt x="284" y="433"/>
                      <a:pt x="284" y="433"/>
                      <a:pt x="284" y="433"/>
                    </a:cubicBezTo>
                    <a:cubicBezTo>
                      <a:pt x="292" y="418"/>
                      <a:pt x="292" y="418"/>
                      <a:pt x="292" y="418"/>
                    </a:cubicBezTo>
                    <a:cubicBezTo>
                      <a:pt x="293" y="416"/>
                      <a:pt x="292" y="414"/>
                      <a:pt x="290" y="413"/>
                    </a:cubicBezTo>
                    <a:cubicBezTo>
                      <a:pt x="289" y="412"/>
                      <a:pt x="289" y="412"/>
                      <a:pt x="289" y="412"/>
                    </a:cubicBezTo>
                    <a:cubicBezTo>
                      <a:pt x="287" y="415"/>
                      <a:pt x="287" y="415"/>
                      <a:pt x="287" y="415"/>
                    </a:cubicBezTo>
                    <a:cubicBezTo>
                      <a:pt x="290" y="418"/>
                      <a:pt x="290" y="418"/>
                      <a:pt x="290" y="418"/>
                    </a:cubicBezTo>
                    <a:cubicBezTo>
                      <a:pt x="298" y="411"/>
                      <a:pt x="298" y="411"/>
                      <a:pt x="298" y="411"/>
                    </a:cubicBezTo>
                    <a:cubicBezTo>
                      <a:pt x="299" y="410"/>
                      <a:pt x="299" y="409"/>
                      <a:pt x="299" y="408"/>
                    </a:cubicBezTo>
                    <a:cubicBezTo>
                      <a:pt x="299" y="406"/>
                      <a:pt x="299" y="405"/>
                      <a:pt x="297" y="405"/>
                    </a:cubicBezTo>
                    <a:cubicBezTo>
                      <a:pt x="295" y="403"/>
                      <a:pt x="295" y="403"/>
                      <a:pt x="295" y="403"/>
                    </a:cubicBezTo>
                    <a:cubicBezTo>
                      <a:pt x="293" y="407"/>
                      <a:pt x="293" y="407"/>
                      <a:pt x="293" y="407"/>
                    </a:cubicBezTo>
                    <a:cubicBezTo>
                      <a:pt x="297" y="408"/>
                      <a:pt x="297" y="408"/>
                      <a:pt x="297" y="408"/>
                    </a:cubicBezTo>
                    <a:cubicBezTo>
                      <a:pt x="302" y="392"/>
                      <a:pt x="302" y="392"/>
                      <a:pt x="302" y="392"/>
                    </a:cubicBezTo>
                    <a:cubicBezTo>
                      <a:pt x="303" y="390"/>
                      <a:pt x="302" y="388"/>
                      <a:pt x="301" y="387"/>
                    </a:cubicBezTo>
                    <a:cubicBezTo>
                      <a:pt x="299" y="387"/>
                      <a:pt x="299" y="387"/>
                      <a:pt x="299" y="387"/>
                    </a:cubicBezTo>
                    <a:cubicBezTo>
                      <a:pt x="297" y="390"/>
                      <a:pt x="297" y="390"/>
                      <a:pt x="297" y="390"/>
                    </a:cubicBezTo>
                    <a:cubicBezTo>
                      <a:pt x="301" y="392"/>
                      <a:pt x="301" y="392"/>
                      <a:pt x="301" y="392"/>
                    </a:cubicBezTo>
                    <a:cubicBezTo>
                      <a:pt x="301" y="392"/>
                      <a:pt x="301" y="392"/>
                      <a:pt x="301" y="392"/>
                    </a:cubicBezTo>
                    <a:cubicBezTo>
                      <a:pt x="301" y="391"/>
                      <a:pt x="301" y="391"/>
                      <a:pt x="301" y="391"/>
                    </a:cubicBezTo>
                    <a:cubicBezTo>
                      <a:pt x="302" y="390"/>
                      <a:pt x="302" y="389"/>
                      <a:pt x="302" y="387"/>
                    </a:cubicBezTo>
                    <a:cubicBezTo>
                      <a:pt x="304" y="382"/>
                      <a:pt x="306" y="374"/>
                      <a:pt x="306" y="374"/>
                    </a:cubicBezTo>
                    <a:cubicBezTo>
                      <a:pt x="306" y="372"/>
                      <a:pt x="305" y="370"/>
                      <a:pt x="304" y="369"/>
                    </a:cubicBezTo>
                    <a:cubicBezTo>
                      <a:pt x="303" y="369"/>
                      <a:pt x="303" y="369"/>
                      <a:pt x="303" y="369"/>
                    </a:cubicBezTo>
                    <a:cubicBezTo>
                      <a:pt x="301" y="372"/>
                      <a:pt x="301" y="372"/>
                      <a:pt x="301" y="372"/>
                    </a:cubicBezTo>
                    <a:cubicBezTo>
                      <a:pt x="305" y="374"/>
                      <a:pt x="305" y="374"/>
                      <a:pt x="305" y="374"/>
                    </a:cubicBezTo>
                    <a:cubicBezTo>
                      <a:pt x="312" y="363"/>
                      <a:pt x="312" y="363"/>
                      <a:pt x="312" y="363"/>
                    </a:cubicBezTo>
                    <a:cubicBezTo>
                      <a:pt x="313" y="361"/>
                      <a:pt x="312" y="359"/>
                      <a:pt x="310" y="357"/>
                    </a:cubicBezTo>
                    <a:cubicBezTo>
                      <a:pt x="308" y="356"/>
                      <a:pt x="308" y="356"/>
                      <a:pt x="308" y="356"/>
                    </a:cubicBezTo>
                    <a:cubicBezTo>
                      <a:pt x="302" y="333"/>
                      <a:pt x="302" y="333"/>
                      <a:pt x="302" y="333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302" y="336"/>
                      <a:pt x="302" y="336"/>
                      <a:pt x="302" y="336"/>
                    </a:cubicBezTo>
                    <a:cubicBezTo>
                      <a:pt x="302" y="335"/>
                      <a:pt x="302" y="335"/>
                      <a:pt x="302" y="334"/>
                    </a:cubicBezTo>
                    <a:cubicBezTo>
                      <a:pt x="302" y="333"/>
                      <a:pt x="302" y="332"/>
                      <a:pt x="302" y="332"/>
                    </a:cubicBezTo>
                    <a:cubicBezTo>
                      <a:pt x="301" y="331"/>
                      <a:pt x="301" y="331"/>
                      <a:pt x="301" y="331"/>
                    </a:cubicBezTo>
                    <a:cubicBezTo>
                      <a:pt x="300" y="331"/>
                      <a:pt x="300" y="331"/>
                      <a:pt x="300" y="331"/>
                    </a:cubicBezTo>
                    <a:cubicBezTo>
                      <a:pt x="300" y="330"/>
                      <a:pt x="299" y="330"/>
                      <a:pt x="298" y="329"/>
                    </a:cubicBezTo>
                    <a:cubicBezTo>
                      <a:pt x="293" y="326"/>
                      <a:pt x="285" y="322"/>
                      <a:pt x="278" y="317"/>
                    </a:cubicBezTo>
                    <a:cubicBezTo>
                      <a:pt x="275" y="315"/>
                      <a:pt x="271" y="313"/>
                      <a:pt x="269" y="312"/>
                    </a:cubicBezTo>
                    <a:cubicBezTo>
                      <a:pt x="268" y="311"/>
                      <a:pt x="267" y="310"/>
                      <a:pt x="266" y="310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5" y="311"/>
                      <a:pt x="265" y="311"/>
                      <a:pt x="265" y="311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5" y="311"/>
                      <a:pt x="265" y="311"/>
                      <a:pt x="265" y="311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6" y="310"/>
                      <a:pt x="266" y="310"/>
                      <a:pt x="266" y="310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7" y="312"/>
                      <a:pt x="267" y="312"/>
                      <a:pt x="267" y="312"/>
                    </a:cubicBezTo>
                    <a:cubicBezTo>
                      <a:pt x="267" y="311"/>
                      <a:pt x="267" y="311"/>
                      <a:pt x="266" y="311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7" y="312"/>
                      <a:pt x="267" y="312"/>
                      <a:pt x="267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4"/>
                      <a:pt x="266" y="314"/>
                      <a:pt x="266" y="314"/>
                    </a:cubicBezTo>
                    <a:cubicBezTo>
                      <a:pt x="267" y="314"/>
                      <a:pt x="267" y="313"/>
                      <a:pt x="267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66" y="314"/>
                      <a:pt x="266" y="314"/>
                      <a:pt x="266" y="314"/>
                    </a:cubicBezTo>
                    <a:cubicBezTo>
                      <a:pt x="266" y="314"/>
                      <a:pt x="266" y="314"/>
                      <a:pt x="266" y="314"/>
                    </a:cubicBezTo>
                    <a:cubicBezTo>
                      <a:pt x="267" y="313"/>
                      <a:pt x="267" y="312"/>
                      <a:pt x="267" y="312"/>
                    </a:cubicBezTo>
                    <a:cubicBezTo>
                      <a:pt x="267" y="311"/>
                      <a:pt x="267" y="311"/>
                      <a:pt x="267" y="311"/>
                    </a:cubicBezTo>
                    <a:cubicBezTo>
                      <a:pt x="266" y="310"/>
                      <a:pt x="266" y="310"/>
                      <a:pt x="266" y="309"/>
                    </a:cubicBezTo>
                    <a:cubicBezTo>
                      <a:pt x="266" y="309"/>
                      <a:pt x="265" y="308"/>
                      <a:pt x="264" y="307"/>
                    </a:cubicBezTo>
                    <a:cubicBezTo>
                      <a:pt x="262" y="304"/>
                      <a:pt x="258" y="299"/>
                      <a:pt x="255" y="294"/>
                    </a:cubicBezTo>
                    <a:cubicBezTo>
                      <a:pt x="252" y="290"/>
                      <a:pt x="249" y="286"/>
                      <a:pt x="249" y="286"/>
                    </a:cubicBezTo>
                    <a:cubicBezTo>
                      <a:pt x="249" y="286"/>
                      <a:pt x="248" y="285"/>
                      <a:pt x="248" y="285"/>
                    </a:cubicBezTo>
                    <a:cubicBezTo>
                      <a:pt x="244" y="283"/>
                      <a:pt x="244" y="283"/>
                      <a:pt x="244" y="283"/>
                    </a:cubicBezTo>
                    <a:cubicBezTo>
                      <a:pt x="250" y="270"/>
                      <a:pt x="250" y="270"/>
                      <a:pt x="250" y="270"/>
                    </a:cubicBezTo>
                    <a:cubicBezTo>
                      <a:pt x="251" y="268"/>
                      <a:pt x="250" y="266"/>
                      <a:pt x="249" y="265"/>
                    </a:cubicBezTo>
                    <a:cubicBezTo>
                      <a:pt x="248" y="264"/>
                      <a:pt x="248" y="264"/>
                      <a:pt x="248" y="264"/>
                    </a:cubicBezTo>
                    <a:cubicBezTo>
                      <a:pt x="246" y="268"/>
                      <a:pt x="246" y="268"/>
                      <a:pt x="246" y="268"/>
                    </a:cubicBezTo>
                    <a:cubicBezTo>
                      <a:pt x="249" y="270"/>
                      <a:pt x="249" y="270"/>
                      <a:pt x="249" y="270"/>
                    </a:cubicBezTo>
                    <a:cubicBezTo>
                      <a:pt x="255" y="258"/>
                      <a:pt x="255" y="258"/>
                      <a:pt x="255" y="258"/>
                    </a:cubicBezTo>
                    <a:cubicBezTo>
                      <a:pt x="256" y="256"/>
                      <a:pt x="256" y="254"/>
                      <a:pt x="254" y="253"/>
                    </a:cubicBezTo>
                    <a:cubicBezTo>
                      <a:pt x="251" y="251"/>
                      <a:pt x="251" y="251"/>
                      <a:pt x="251" y="251"/>
                    </a:cubicBezTo>
                    <a:cubicBezTo>
                      <a:pt x="254" y="243"/>
                      <a:pt x="254" y="243"/>
                      <a:pt x="254" y="243"/>
                    </a:cubicBezTo>
                    <a:cubicBezTo>
                      <a:pt x="255" y="241"/>
                      <a:pt x="254" y="239"/>
                      <a:pt x="253" y="238"/>
                    </a:cubicBezTo>
                    <a:cubicBezTo>
                      <a:pt x="251" y="237"/>
                      <a:pt x="251" y="237"/>
                      <a:pt x="251" y="237"/>
                    </a:cubicBezTo>
                    <a:cubicBezTo>
                      <a:pt x="249" y="241"/>
                      <a:pt x="249" y="241"/>
                      <a:pt x="249" y="241"/>
                    </a:cubicBezTo>
                    <a:cubicBezTo>
                      <a:pt x="253" y="241"/>
                      <a:pt x="253" y="241"/>
                      <a:pt x="253" y="241"/>
                    </a:cubicBezTo>
                    <a:cubicBezTo>
                      <a:pt x="253" y="241"/>
                      <a:pt x="254" y="237"/>
                      <a:pt x="254" y="234"/>
                    </a:cubicBezTo>
                    <a:cubicBezTo>
                      <a:pt x="255" y="232"/>
                      <a:pt x="255" y="230"/>
                      <a:pt x="255" y="228"/>
                    </a:cubicBezTo>
                    <a:cubicBezTo>
                      <a:pt x="255" y="228"/>
                      <a:pt x="256" y="227"/>
                      <a:pt x="256" y="227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4" y="226"/>
                      <a:pt x="254" y="226"/>
                      <a:pt x="254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4" y="226"/>
                      <a:pt x="254" y="226"/>
                      <a:pt x="254" y="226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6" y="227"/>
                      <a:pt x="256" y="227"/>
                      <a:pt x="256" y="227"/>
                    </a:cubicBezTo>
                    <a:cubicBezTo>
                      <a:pt x="256" y="226"/>
                      <a:pt x="256" y="226"/>
                      <a:pt x="256" y="226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6" y="227"/>
                      <a:pt x="256" y="227"/>
                      <a:pt x="256" y="227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5" y="227"/>
                      <a:pt x="255" y="227"/>
                      <a:pt x="255" y="227"/>
                    </a:cubicBezTo>
                    <a:cubicBezTo>
                      <a:pt x="256" y="227"/>
                      <a:pt x="256" y="227"/>
                      <a:pt x="256" y="227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55" y="227"/>
                      <a:pt x="255" y="227"/>
                      <a:pt x="255" y="227"/>
                    </a:cubicBezTo>
                    <a:cubicBezTo>
                      <a:pt x="256" y="226"/>
                      <a:pt x="256" y="225"/>
                      <a:pt x="256" y="224"/>
                    </a:cubicBezTo>
                    <a:cubicBezTo>
                      <a:pt x="256" y="223"/>
                      <a:pt x="255" y="222"/>
                      <a:pt x="254" y="222"/>
                    </a:cubicBezTo>
                    <a:cubicBezTo>
                      <a:pt x="252" y="221"/>
                      <a:pt x="252" y="221"/>
                      <a:pt x="252" y="221"/>
                    </a:cubicBezTo>
                    <a:cubicBezTo>
                      <a:pt x="250" y="224"/>
                      <a:pt x="250" y="224"/>
                      <a:pt x="250" y="224"/>
                    </a:cubicBezTo>
                    <a:cubicBezTo>
                      <a:pt x="254" y="226"/>
                      <a:pt x="254" y="226"/>
                      <a:pt x="254" y="226"/>
                    </a:cubicBezTo>
                    <a:cubicBezTo>
                      <a:pt x="261" y="211"/>
                      <a:pt x="261" y="211"/>
                      <a:pt x="261" y="211"/>
                    </a:cubicBezTo>
                    <a:cubicBezTo>
                      <a:pt x="262" y="210"/>
                      <a:pt x="261" y="207"/>
                      <a:pt x="260" y="206"/>
                    </a:cubicBezTo>
                    <a:cubicBezTo>
                      <a:pt x="259" y="206"/>
                      <a:pt x="259" y="206"/>
                      <a:pt x="259" y="206"/>
                    </a:cubicBezTo>
                    <a:cubicBezTo>
                      <a:pt x="261" y="193"/>
                      <a:pt x="261" y="193"/>
                      <a:pt x="261" y="193"/>
                    </a:cubicBezTo>
                    <a:cubicBezTo>
                      <a:pt x="262" y="191"/>
                      <a:pt x="261" y="190"/>
                      <a:pt x="259" y="189"/>
                    </a:cubicBezTo>
                    <a:cubicBezTo>
                      <a:pt x="259" y="189"/>
                      <a:pt x="259" y="189"/>
                      <a:pt x="259" y="189"/>
                    </a:cubicBezTo>
                    <a:cubicBezTo>
                      <a:pt x="257" y="192"/>
                      <a:pt x="257" y="192"/>
                      <a:pt x="257" y="192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6" y="184"/>
                      <a:pt x="266" y="184"/>
                      <a:pt x="266" y="184"/>
                    </a:cubicBezTo>
                    <a:cubicBezTo>
                      <a:pt x="267" y="182"/>
                      <a:pt x="266" y="180"/>
                      <a:pt x="265" y="179"/>
                    </a:cubicBezTo>
                    <a:cubicBezTo>
                      <a:pt x="260" y="176"/>
                      <a:pt x="260" y="176"/>
                      <a:pt x="260" y="176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61" y="181"/>
                      <a:pt x="261" y="181"/>
                      <a:pt x="261" y="181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61" y="182"/>
                      <a:pt x="261" y="182"/>
                      <a:pt x="261" y="181"/>
                    </a:cubicBezTo>
                    <a:cubicBezTo>
                      <a:pt x="258" y="179"/>
                      <a:pt x="258" y="179"/>
                      <a:pt x="258" y="179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59" y="180"/>
                      <a:pt x="259" y="180"/>
                      <a:pt x="259" y="180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59" y="180"/>
                      <a:pt x="259" y="180"/>
                      <a:pt x="259" y="180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59" y="181"/>
                      <a:pt x="259" y="181"/>
                      <a:pt x="259" y="181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59" y="181"/>
                      <a:pt x="259" y="181"/>
                      <a:pt x="259" y="181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0" y="183"/>
                      <a:pt x="260" y="183"/>
                      <a:pt x="260" y="183"/>
                    </a:cubicBezTo>
                    <a:cubicBezTo>
                      <a:pt x="260" y="183"/>
                      <a:pt x="262" y="182"/>
                      <a:pt x="263" y="182"/>
                    </a:cubicBezTo>
                    <a:cubicBezTo>
                      <a:pt x="266" y="181"/>
                      <a:pt x="269" y="180"/>
                      <a:pt x="271" y="179"/>
                    </a:cubicBezTo>
                    <a:cubicBezTo>
                      <a:pt x="274" y="178"/>
                      <a:pt x="276" y="178"/>
                      <a:pt x="276" y="178"/>
                    </a:cubicBezTo>
                    <a:cubicBezTo>
                      <a:pt x="277" y="177"/>
                      <a:pt x="278" y="176"/>
                      <a:pt x="279" y="174"/>
                    </a:cubicBezTo>
                    <a:cubicBezTo>
                      <a:pt x="279" y="173"/>
                      <a:pt x="278" y="171"/>
                      <a:pt x="277" y="171"/>
                    </a:cubicBezTo>
                    <a:cubicBezTo>
                      <a:pt x="274" y="169"/>
                      <a:pt x="274" y="169"/>
                      <a:pt x="274" y="169"/>
                    </a:cubicBezTo>
                    <a:cubicBezTo>
                      <a:pt x="272" y="172"/>
                      <a:pt x="272" y="172"/>
                      <a:pt x="272" y="172"/>
                    </a:cubicBezTo>
                    <a:cubicBezTo>
                      <a:pt x="273" y="176"/>
                      <a:pt x="273" y="176"/>
                      <a:pt x="273" y="176"/>
                    </a:cubicBezTo>
                    <a:cubicBezTo>
                      <a:pt x="290" y="173"/>
                      <a:pt x="290" y="173"/>
                      <a:pt x="290" y="173"/>
                    </a:cubicBezTo>
                    <a:cubicBezTo>
                      <a:pt x="292" y="172"/>
                      <a:pt x="293" y="171"/>
                      <a:pt x="293" y="169"/>
                    </a:cubicBezTo>
                    <a:cubicBezTo>
                      <a:pt x="293" y="168"/>
                      <a:pt x="293" y="166"/>
                      <a:pt x="291" y="165"/>
                    </a:cubicBezTo>
                    <a:cubicBezTo>
                      <a:pt x="290" y="164"/>
                      <a:pt x="290" y="164"/>
                      <a:pt x="290" y="164"/>
                    </a:cubicBezTo>
                    <a:cubicBezTo>
                      <a:pt x="288" y="168"/>
                      <a:pt x="288" y="168"/>
                      <a:pt x="288" y="168"/>
                    </a:cubicBezTo>
                    <a:cubicBezTo>
                      <a:pt x="289" y="172"/>
                      <a:pt x="289" y="172"/>
                      <a:pt x="289" y="172"/>
                    </a:cubicBezTo>
                    <a:cubicBezTo>
                      <a:pt x="289" y="172"/>
                      <a:pt x="294" y="171"/>
                      <a:pt x="300" y="169"/>
                    </a:cubicBezTo>
                    <a:cubicBezTo>
                      <a:pt x="303" y="169"/>
                      <a:pt x="305" y="168"/>
                      <a:pt x="308" y="167"/>
                    </a:cubicBezTo>
                    <a:cubicBezTo>
                      <a:pt x="309" y="167"/>
                      <a:pt x="310" y="167"/>
                      <a:pt x="310" y="167"/>
                    </a:cubicBezTo>
                    <a:cubicBezTo>
                      <a:pt x="311" y="167"/>
                      <a:pt x="311" y="166"/>
                      <a:pt x="311" y="166"/>
                    </a:cubicBezTo>
                    <a:cubicBezTo>
                      <a:pt x="312" y="166"/>
                      <a:pt x="312" y="166"/>
                      <a:pt x="312" y="166"/>
                    </a:cubicBezTo>
                    <a:cubicBezTo>
                      <a:pt x="312" y="166"/>
                      <a:pt x="312" y="166"/>
                      <a:pt x="312" y="166"/>
                    </a:cubicBezTo>
                    <a:cubicBezTo>
                      <a:pt x="313" y="166"/>
                      <a:pt x="313" y="165"/>
                      <a:pt x="314" y="165"/>
                    </a:cubicBezTo>
                    <a:cubicBezTo>
                      <a:pt x="315" y="163"/>
                      <a:pt x="314" y="160"/>
                      <a:pt x="312" y="159"/>
                    </a:cubicBezTo>
                    <a:cubicBezTo>
                      <a:pt x="309" y="157"/>
                      <a:pt x="309" y="157"/>
                      <a:pt x="309" y="157"/>
                    </a:cubicBezTo>
                    <a:cubicBezTo>
                      <a:pt x="307" y="160"/>
                      <a:pt x="307" y="160"/>
                      <a:pt x="307" y="160"/>
                    </a:cubicBezTo>
                    <a:cubicBezTo>
                      <a:pt x="307" y="164"/>
                      <a:pt x="307" y="164"/>
                      <a:pt x="307" y="164"/>
                    </a:cubicBezTo>
                    <a:cubicBezTo>
                      <a:pt x="327" y="164"/>
                      <a:pt x="327" y="164"/>
                      <a:pt x="327" y="164"/>
                    </a:cubicBezTo>
                    <a:cubicBezTo>
                      <a:pt x="329" y="164"/>
                      <a:pt x="330" y="162"/>
                      <a:pt x="331" y="161"/>
                    </a:cubicBezTo>
                    <a:cubicBezTo>
                      <a:pt x="331" y="159"/>
                      <a:pt x="330" y="157"/>
                      <a:pt x="329" y="156"/>
                    </a:cubicBezTo>
                    <a:cubicBezTo>
                      <a:pt x="321" y="151"/>
                      <a:pt x="321" y="151"/>
                      <a:pt x="321" y="151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23" y="157"/>
                      <a:pt x="323" y="157"/>
                      <a:pt x="323" y="157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2" y="158"/>
                      <a:pt x="322" y="158"/>
                      <a:pt x="323" y="157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0" y="155"/>
                      <a:pt x="320" y="155"/>
                      <a:pt x="320" y="155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0" y="155"/>
                      <a:pt x="320" y="155"/>
                      <a:pt x="320" y="155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1" y="158"/>
                      <a:pt x="321" y="158"/>
                    </a:cubicBezTo>
                    <a:cubicBezTo>
                      <a:pt x="321" y="158"/>
                      <a:pt x="322" y="158"/>
                      <a:pt x="322" y="158"/>
                    </a:cubicBezTo>
                    <a:cubicBezTo>
                      <a:pt x="325" y="157"/>
                      <a:pt x="329" y="155"/>
                      <a:pt x="333" y="154"/>
                    </a:cubicBezTo>
                    <a:cubicBezTo>
                      <a:pt x="335" y="153"/>
                      <a:pt x="337" y="153"/>
                      <a:pt x="338" y="152"/>
                    </a:cubicBezTo>
                    <a:cubicBezTo>
                      <a:pt x="339" y="152"/>
                      <a:pt x="339" y="152"/>
                      <a:pt x="340" y="152"/>
                    </a:cubicBezTo>
                    <a:cubicBezTo>
                      <a:pt x="340" y="152"/>
                      <a:pt x="340" y="152"/>
                      <a:pt x="340" y="152"/>
                    </a:cubicBezTo>
                    <a:cubicBezTo>
                      <a:pt x="341" y="152"/>
                      <a:pt x="341" y="152"/>
                      <a:pt x="341" y="152"/>
                    </a:cubicBezTo>
                    <a:cubicBezTo>
                      <a:pt x="341" y="152"/>
                      <a:pt x="341" y="152"/>
                      <a:pt x="341" y="152"/>
                    </a:cubicBezTo>
                    <a:cubicBezTo>
                      <a:pt x="341" y="151"/>
                      <a:pt x="341" y="151"/>
                      <a:pt x="341" y="151"/>
                    </a:cubicBezTo>
                    <a:cubicBezTo>
                      <a:pt x="341" y="151"/>
                      <a:pt x="341" y="151"/>
                      <a:pt x="341" y="151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2" y="151"/>
                      <a:pt x="342" y="151"/>
                      <a:pt x="343" y="150"/>
                    </a:cubicBezTo>
                    <a:cubicBezTo>
                      <a:pt x="344" y="148"/>
                      <a:pt x="343" y="146"/>
                      <a:pt x="341" y="145"/>
                    </a:cubicBezTo>
                    <a:cubicBezTo>
                      <a:pt x="336" y="141"/>
                      <a:pt x="336" y="141"/>
                      <a:pt x="336" y="141"/>
                    </a:cubicBezTo>
                    <a:cubicBezTo>
                      <a:pt x="334" y="145"/>
                      <a:pt x="334" y="145"/>
                      <a:pt x="334" y="145"/>
                    </a:cubicBezTo>
                    <a:cubicBezTo>
                      <a:pt x="337" y="147"/>
                      <a:pt x="337" y="147"/>
                      <a:pt x="337" y="147"/>
                    </a:cubicBezTo>
                    <a:cubicBezTo>
                      <a:pt x="338" y="146"/>
                      <a:pt x="338" y="146"/>
                      <a:pt x="338" y="146"/>
                    </a:cubicBezTo>
                    <a:cubicBezTo>
                      <a:pt x="338" y="146"/>
                      <a:pt x="338" y="146"/>
                      <a:pt x="338" y="146"/>
                    </a:cubicBezTo>
                    <a:cubicBezTo>
                      <a:pt x="338" y="145"/>
                      <a:pt x="339" y="144"/>
                      <a:pt x="339" y="142"/>
                    </a:cubicBezTo>
                    <a:cubicBezTo>
                      <a:pt x="340" y="140"/>
                      <a:pt x="340" y="137"/>
                      <a:pt x="341" y="135"/>
                    </a:cubicBezTo>
                    <a:cubicBezTo>
                      <a:pt x="341" y="134"/>
                      <a:pt x="342" y="133"/>
                      <a:pt x="342" y="132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0" y="130"/>
                      <a:pt x="340" y="130"/>
                      <a:pt x="340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0" y="130"/>
                      <a:pt x="340" y="130"/>
                      <a:pt x="340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9" y="130"/>
                      <a:pt x="339" y="130"/>
                      <a:pt x="339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9" y="130"/>
                      <a:pt x="339" y="130"/>
                      <a:pt x="339" y="130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42" y="132"/>
                      <a:pt x="342" y="132"/>
                      <a:pt x="342" y="132"/>
                    </a:cubicBezTo>
                    <a:cubicBezTo>
                      <a:pt x="342" y="131"/>
                      <a:pt x="342" y="131"/>
                      <a:pt x="342" y="131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42" y="132"/>
                      <a:pt x="342" y="132"/>
                      <a:pt x="342" y="132"/>
                    </a:cubicBezTo>
                    <a:cubicBezTo>
                      <a:pt x="343" y="130"/>
                      <a:pt x="342" y="127"/>
                      <a:pt x="341" y="126"/>
                    </a:cubicBezTo>
                    <a:cubicBezTo>
                      <a:pt x="339" y="125"/>
                      <a:pt x="339" y="125"/>
                      <a:pt x="339" y="125"/>
                    </a:cubicBezTo>
                    <a:cubicBezTo>
                      <a:pt x="337" y="129"/>
                      <a:pt x="337" y="129"/>
                      <a:pt x="337" y="129"/>
                    </a:cubicBezTo>
                    <a:cubicBezTo>
                      <a:pt x="340" y="131"/>
                      <a:pt x="340" y="131"/>
                      <a:pt x="340" y="131"/>
                    </a:cubicBezTo>
                    <a:cubicBezTo>
                      <a:pt x="341" y="130"/>
                      <a:pt x="341" y="130"/>
                      <a:pt x="341" y="129"/>
                    </a:cubicBezTo>
                    <a:cubicBezTo>
                      <a:pt x="341" y="129"/>
                      <a:pt x="341" y="129"/>
                      <a:pt x="341" y="128"/>
                    </a:cubicBezTo>
                    <a:cubicBezTo>
                      <a:pt x="341" y="128"/>
                      <a:pt x="341" y="127"/>
                      <a:pt x="341" y="127"/>
                    </a:cubicBezTo>
                    <a:cubicBezTo>
                      <a:pt x="341" y="123"/>
                      <a:pt x="339" y="113"/>
                      <a:pt x="339" y="113"/>
                    </a:cubicBezTo>
                    <a:cubicBezTo>
                      <a:pt x="339" y="112"/>
                      <a:pt x="338" y="111"/>
                      <a:pt x="337" y="110"/>
                    </a:cubicBezTo>
                    <a:cubicBezTo>
                      <a:pt x="336" y="110"/>
                      <a:pt x="336" y="110"/>
                      <a:pt x="336" y="110"/>
                    </a:cubicBezTo>
                    <a:cubicBezTo>
                      <a:pt x="338" y="96"/>
                      <a:pt x="338" y="96"/>
                      <a:pt x="338" y="96"/>
                    </a:cubicBezTo>
                    <a:cubicBezTo>
                      <a:pt x="338" y="94"/>
                      <a:pt x="337" y="93"/>
                      <a:pt x="336" y="92"/>
                    </a:cubicBezTo>
                    <a:cubicBezTo>
                      <a:pt x="330" y="88"/>
                      <a:pt x="330" y="88"/>
                      <a:pt x="330" y="88"/>
                    </a:cubicBezTo>
                    <a:cubicBezTo>
                      <a:pt x="327" y="92"/>
                      <a:pt x="327" y="92"/>
                      <a:pt x="327" y="92"/>
                    </a:cubicBezTo>
                    <a:cubicBezTo>
                      <a:pt x="331" y="94"/>
                      <a:pt x="331" y="94"/>
                      <a:pt x="331" y="94"/>
                    </a:cubicBezTo>
                    <a:cubicBezTo>
                      <a:pt x="331" y="93"/>
                      <a:pt x="331" y="93"/>
                      <a:pt x="331" y="93"/>
                    </a:cubicBezTo>
                    <a:cubicBezTo>
                      <a:pt x="331" y="92"/>
                      <a:pt x="331" y="92"/>
                      <a:pt x="331" y="92"/>
                    </a:cubicBezTo>
                    <a:cubicBezTo>
                      <a:pt x="331" y="92"/>
                      <a:pt x="331" y="92"/>
                      <a:pt x="331" y="92"/>
                    </a:cubicBezTo>
                    <a:cubicBezTo>
                      <a:pt x="332" y="91"/>
                      <a:pt x="332" y="87"/>
                      <a:pt x="333" y="84"/>
                    </a:cubicBezTo>
                    <a:cubicBezTo>
                      <a:pt x="333" y="82"/>
                      <a:pt x="333" y="80"/>
                      <a:pt x="334" y="79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3" y="78"/>
                      <a:pt x="333" y="78"/>
                      <a:pt x="333" y="78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3" y="78"/>
                      <a:pt x="333" y="78"/>
                      <a:pt x="333" y="78"/>
                    </a:cubicBezTo>
                    <a:cubicBezTo>
                      <a:pt x="335" y="76"/>
                      <a:pt x="334" y="74"/>
                      <a:pt x="332" y="73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4" y="75"/>
                      <a:pt x="334" y="75"/>
                      <a:pt x="334" y="75"/>
                    </a:cubicBezTo>
                    <a:cubicBezTo>
                      <a:pt x="331" y="60"/>
                      <a:pt x="331" y="60"/>
                      <a:pt x="331" y="60"/>
                    </a:cubicBezTo>
                    <a:cubicBezTo>
                      <a:pt x="330" y="59"/>
                      <a:pt x="330" y="58"/>
                      <a:pt x="329" y="58"/>
                    </a:cubicBezTo>
                    <a:cubicBezTo>
                      <a:pt x="326" y="56"/>
                      <a:pt x="326" y="56"/>
                      <a:pt x="326" y="56"/>
                    </a:cubicBezTo>
                    <a:cubicBezTo>
                      <a:pt x="329" y="43"/>
                      <a:pt x="329" y="43"/>
                      <a:pt x="329" y="43"/>
                    </a:cubicBezTo>
                    <a:cubicBezTo>
                      <a:pt x="329" y="42"/>
                      <a:pt x="328" y="40"/>
                      <a:pt x="327" y="39"/>
                    </a:cubicBezTo>
                    <a:cubicBezTo>
                      <a:pt x="326" y="39"/>
                      <a:pt x="326" y="39"/>
                      <a:pt x="326" y="39"/>
                    </a:cubicBezTo>
                    <a:cubicBezTo>
                      <a:pt x="326" y="26"/>
                      <a:pt x="326" y="26"/>
                      <a:pt x="326" y="26"/>
                    </a:cubicBezTo>
                    <a:cubicBezTo>
                      <a:pt x="326" y="25"/>
                      <a:pt x="325" y="23"/>
                      <a:pt x="324" y="23"/>
                    </a:cubicBezTo>
                    <a:cubicBezTo>
                      <a:pt x="324" y="23"/>
                      <a:pt x="324" y="23"/>
                      <a:pt x="324" y="23"/>
                    </a:cubicBezTo>
                    <a:cubicBezTo>
                      <a:pt x="325" y="8"/>
                      <a:pt x="325" y="8"/>
                      <a:pt x="325" y="8"/>
                    </a:cubicBezTo>
                    <a:cubicBezTo>
                      <a:pt x="325" y="7"/>
                      <a:pt x="324" y="6"/>
                      <a:pt x="323" y="5"/>
                    </a:cubicBezTo>
                    <a:cubicBezTo>
                      <a:pt x="317" y="1"/>
                      <a:pt x="317" y="1"/>
                      <a:pt x="317" y="1"/>
                    </a:cubicBezTo>
                    <a:cubicBezTo>
                      <a:pt x="315" y="0"/>
                      <a:pt x="313" y="0"/>
                      <a:pt x="312" y="2"/>
                    </a:cubicBezTo>
                    <a:cubicBezTo>
                      <a:pt x="310" y="4"/>
                      <a:pt x="311" y="7"/>
                      <a:pt x="313" y="8"/>
                    </a:cubicBezTo>
                    <a:cubicBezTo>
                      <a:pt x="317" y="10"/>
                      <a:pt x="317" y="10"/>
                      <a:pt x="317" y="10"/>
                    </a:cubicBezTo>
                    <a:cubicBezTo>
                      <a:pt x="315" y="24"/>
                      <a:pt x="315" y="24"/>
                      <a:pt x="315" y="24"/>
                    </a:cubicBezTo>
                    <a:cubicBezTo>
                      <a:pt x="315" y="26"/>
                      <a:pt x="316" y="27"/>
                      <a:pt x="317" y="28"/>
                    </a:cubicBezTo>
                    <a:cubicBezTo>
                      <a:pt x="318" y="28"/>
                      <a:pt x="318" y="28"/>
                      <a:pt x="318" y="28"/>
                    </a:cubicBezTo>
                    <a:cubicBezTo>
                      <a:pt x="318" y="42"/>
                      <a:pt x="318" y="42"/>
                      <a:pt x="318" y="42"/>
                    </a:cubicBezTo>
                    <a:cubicBezTo>
                      <a:pt x="318" y="43"/>
                      <a:pt x="319" y="44"/>
                      <a:pt x="320" y="45"/>
                    </a:cubicBezTo>
                    <a:cubicBezTo>
                      <a:pt x="320" y="45"/>
                      <a:pt x="320" y="45"/>
                      <a:pt x="320" y="45"/>
                    </a:cubicBezTo>
                    <a:cubicBezTo>
                      <a:pt x="318" y="57"/>
                      <a:pt x="318" y="57"/>
                      <a:pt x="318" y="57"/>
                    </a:cubicBezTo>
                    <a:cubicBezTo>
                      <a:pt x="318" y="59"/>
                      <a:pt x="319" y="61"/>
                      <a:pt x="320" y="62"/>
                    </a:cubicBezTo>
                    <a:cubicBezTo>
                      <a:pt x="323" y="63"/>
                      <a:pt x="323" y="63"/>
                      <a:pt x="323" y="63"/>
                    </a:cubicBezTo>
                    <a:cubicBezTo>
                      <a:pt x="326" y="77"/>
                      <a:pt x="326" y="77"/>
                      <a:pt x="326" y="77"/>
                    </a:cubicBezTo>
                    <a:cubicBezTo>
                      <a:pt x="326" y="78"/>
                      <a:pt x="327" y="79"/>
                      <a:pt x="328" y="79"/>
                    </a:cubicBezTo>
                    <a:cubicBezTo>
                      <a:pt x="328" y="79"/>
                      <a:pt x="328" y="79"/>
                      <a:pt x="328" y="79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27" y="74"/>
                      <a:pt x="327" y="74"/>
                      <a:pt x="327" y="74"/>
                    </a:cubicBezTo>
                    <a:cubicBezTo>
                      <a:pt x="326" y="74"/>
                      <a:pt x="326" y="75"/>
                      <a:pt x="326" y="75"/>
                    </a:cubicBezTo>
                    <a:cubicBezTo>
                      <a:pt x="326" y="75"/>
                      <a:pt x="326" y="75"/>
                      <a:pt x="326" y="75"/>
                    </a:cubicBezTo>
                    <a:cubicBezTo>
                      <a:pt x="326" y="76"/>
                      <a:pt x="326" y="76"/>
                      <a:pt x="326" y="77"/>
                    </a:cubicBezTo>
                    <a:cubicBezTo>
                      <a:pt x="325" y="79"/>
                      <a:pt x="325" y="82"/>
                      <a:pt x="324" y="85"/>
                    </a:cubicBezTo>
                    <a:cubicBezTo>
                      <a:pt x="324" y="87"/>
                      <a:pt x="324" y="88"/>
                      <a:pt x="324" y="89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5" y="91"/>
                      <a:pt x="325" y="91"/>
                      <a:pt x="325" y="91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5" y="91"/>
                      <a:pt x="325" y="91"/>
                      <a:pt x="325" y="91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4" y="91"/>
                      <a:pt x="324" y="91"/>
                      <a:pt x="324" y="91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89"/>
                      <a:pt x="324" y="89"/>
                      <a:pt x="324" y="89"/>
                    </a:cubicBezTo>
                    <a:cubicBezTo>
                      <a:pt x="324" y="90"/>
                      <a:pt x="324" y="90"/>
                      <a:pt x="324" y="90"/>
                    </a:cubicBezTo>
                    <a:cubicBezTo>
                      <a:pt x="327" y="91"/>
                      <a:pt x="327" y="91"/>
                      <a:pt x="327" y="91"/>
                    </a:cubicBezTo>
                    <a:cubicBezTo>
                      <a:pt x="324" y="89"/>
                      <a:pt x="324" y="89"/>
                      <a:pt x="324" y="89"/>
                    </a:cubicBezTo>
                    <a:cubicBezTo>
                      <a:pt x="323" y="91"/>
                      <a:pt x="323" y="94"/>
                      <a:pt x="325" y="95"/>
                    </a:cubicBezTo>
                    <a:cubicBezTo>
                      <a:pt x="330" y="98"/>
                      <a:pt x="330" y="98"/>
                      <a:pt x="330" y="98"/>
                    </a:cubicBezTo>
                    <a:cubicBezTo>
                      <a:pt x="328" y="111"/>
                      <a:pt x="328" y="111"/>
                      <a:pt x="328" y="111"/>
                    </a:cubicBezTo>
                    <a:cubicBezTo>
                      <a:pt x="328" y="113"/>
                      <a:pt x="328" y="114"/>
                      <a:pt x="330" y="115"/>
                    </a:cubicBezTo>
                    <a:cubicBezTo>
                      <a:pt x="333" y="117"/>
                      <a:pt x="333" y="117"/>
                      <a:pt x="333" y="117"/>
                    </a:cubicBezTo>
                    <a:cubicBezTo>
                      <a:pt x="335" y="114"/>
                      <a:pt x="335" y="114"/>
                      <a:pt x="335" y="114"/>
                    </a:cubicBezTo>
                    <a:cubicBezTo>
                      <a:pt x="331" y="114"/>
                      <a:pt x="331" y="114"/>
                      <a:pt x="331" y="114"/>
                    </a:cubicBezTo>
                    <a:cubicBezTo>
                      <a:pt x="331" y="114"/>
                      <a:pt x="332" y="117"/>
                      <a:pt x="332" y="121"/>
                    </a:cubicBezTo>
                    <a:cubicBezTo>
                      <a:pt x="332" y="123"/>
                      <a:pt x="333" y="124"/>
                      <a:pt x="333" y="126"/>
                    </a:cubicBezTo>
                    <a:cubicBezTo>
                      <a:pt x="333" y="126"/>
                      <a:pt x="333" y="127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6" y="128"/>
                      <a:pt x="336" y="128"/>
                      <a:pt x="336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6" y="128"/>
                      <a:pt x="336" y="128"/>
                      <a:pt x="336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3" y="128"/>
                      <a:pt x="333" y="128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4" y="126"/>
                      <a:pt x="334" y="126"/>
                      <a:pt x="334" y="126"/>
                    </a:cubicBezTo>
                    <a:cubicBezTo>
                      <a:pt x="333" y="127"/>
                      <a:pt x="333" y="127"/>
                      <a:pt x="333" y="128"/>
                    </a:cubicBezTo>
                    <a:cubicBezTo>
                      <a:pt x="337" y="128"/>
                      <a:pt x="337" y="128"/>
                      <a:pt x="337" y="128"/>
                    </a:cubicBezTo>
                    <a:cubicBezTo>
                      <a:pt x="334" y="126"/>
                      <a:pt x="334" y="126"/>
                      <a:pt x="334" y="126"/>
                    </a:cubicBezTo>
                    <a:cubicBezTo>
                      <a:pt x="333" y="127"/>
                      <a:pt x="333" y="128"/>
                      <a:pt x="333" y="129"/>
                    </a:cubicBezTo>
                    <a:cubicBezTo>
                      <a:pt x="333" y="130"/>
                      <a:pt x="334" y="131"/>
                      <a:pt x="335" y="132"/>
                    </a:cubicBezTo>
                    <a:cubicBezTo>
                      <a:pt x="336" y="133"/>
                      <a:pt x="336" y="133"/>
                      <a:pt x="336" y="133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35" y="127"/>
                      <a:pt x="335" y="127"/>
                      <a:pt x="335" y="127"/>
                    </a:cubicBezTo>
                    <a:cubicBezTo>
                      <a:pt x="335" y="128"/>
                      <a:pt x="335" y="128"/>
                      <a:pt x="335" y="128"/>
                    </a:cubicBezTo>
                    <a:cubicBezTo>
                      <a:pt x="335" y="128"/>
                      <a:pt x="335" y="128"/>
                      <a:pt x="335" y="128"/>
                    </a:cubicBezTo>
                    <a:cubicBezTo>
                      <a:pt x="334" y="129"/>
                      <a:pt x="334" y="129"/>
                      <a:pt x="334" y="129"/>
                    </a:cubicBezTo>
                    <a:cubicBezTo>
                      <a:pt x="334" y="131"/>
                      <a:pt x="333" y="135"/>
                      <a:pt x="332" y="138"/>
                    </a:cubicBezTo>
                    <a:cubicBezTo>
                      <a:pt x="332" y="139"/>
                      <a:pt x="331" y="141"/>
                      <a:pt x="331" y="142"/>
                    </a:cubicBezTo>
                    <a:cubicBezTo>
                      <a:pt x="331" y="142"/>
                      <a:pt x="331" y="143"/>
                      <a:pt x="330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3" y="144"/>
                      <a:pt x="333" y="144"/>
                      <a:pt x="333" y="144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3" y="144"/>
                      <a:pt x="333" y="144"/>
                      <a:pt x="333" y="144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4" y="145"/>
                      <a:pt x="334" y="145"/>
                      <a:pt x="334" y="145"/>
                    </a:cubicBezTo>
                    <a:cubicBezTo>
                      <a:pt x="331" y="143"/>
                      <a:pt x="331" y="143"/>
                      <a:pt x="331" y="143"/>
                    </a:cubicBezTo>
                    <a:cubicBezTo>
                      <a:pt x="330" y="143"/>
                      <a:pt x="330" y="143"/>
                      <a:pt x="330" y="143"/>
                    </a:cubicBezTo>
                    <a:cubicBezTo>
                      <a:pt x="334" y="145"/>
                      <a:pt x="334" y="145"/>
                      <a:pt x="334" y="145"/>
                    </a:cubicBezTo>
                    <a:cubicBezTo>
                      <a:pt x="331" y="143"/>
                      <a:pt x="331" y="143"/>
                      <a:pt x="331" y="143"/>
                    </a:cubicBezTo>
                    <a:cubicBezTo>
                      <a:pt x="330" y="144"/>
                      <a:pt x="330" y="147"/>
                      <a:pt x="332" y="148"/>
                    </a:cubicBezTo>
                    <a:cubicBezTo>
                      <a:pt x="337" y="151"/>
                      <a:pt x="337" y="151"/>
                      <a:pt x="337" y="151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6" y="146"/>
                      <a:pt x="336" y="146"/>
                      <a:pt x="336" y="146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5"/>
                      <a:pt x="337" y="145"/>
                      <a:pt x="337" y="145"/>
                    </a:cubicBezTo>
                    <a:cubicBezTo>
                      <a:pt x="336" y="145"/>
                      <a:pt x="336" y="145"/>
                      <a:pt x="336" y="146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5"/>
                      <a:pt x="337" y="145"/>
                      <a:pt x="337" y="145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4"/>
                      <a:pt x="337" y="144"/>
                      <a:pt x="337" y="144"/>
                    </a:cubicBezTo>
                    <a:cubicBezTo>
                      <a:pt x="337" y="144"/>
                      <a:pt x="337" y="145"/>
                      <a:pt x="337" y="145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7" y="144"/>
                      <a:pt x="337" y="144"/>
                      <a:pt x="337" y="144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7" y="144"/>
                      <a:pt x="337" y="144"/>
                      <a:pt x="337" y="144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9" y="147"/>
                      <a:pt x="339" y="147"/>
                      <a:pt x="339" y="147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9" y="147"/>
                      <a:pt x="339" y="147"/>
                      <a:pt x="339" y="147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7" y="144"/>
                      <a:pt x="336" y="145"/>
                      <a:pt x="334" y="145"/>
                    </a:cubicBezTo>
                    <a:cubicBezTo>
                      <a:pt x="331" y="146"/>
                      <a:pt x="327" y="148"/>
                      <a:pt x="324" y="149"/>
                    </a:cubicBezTo>
                    <a:cubicBezTo>
                      <a:pt x="322" y="149"/>
                      <a:pt x="321" y="150"/>
                      <a:pt x="320" y="150"/>
                    </a:cubicBezTo>
                    <a:cubicBezTo>
                      <a:pt x="319" y="150"/>
                      <a:pt x="318" y="151"/>
                      <a:pt x="318" y="151"/>
                    </a:cubicBezTo>
                    <a:cubicBezTo>
                      <a:pt x="317" y="151"/>
                      <a:pt x="317" y="151"/>
                      <a:pt x="317" y="151"/>
                    </a:cubicBezTo>
                    <a:cubicBezTo>
                      <a:pt x="317" y="151"/>
                      <a:pt x="317" y="151"/>
                      <a:pt x="317" y="151"/>
                    </a:cubicBezTo>
                    <a:cubicBezTo>
                      <a:pt x="316" y="152"/>
                      <a:pt x="316" y="152"/>
                      <a:pt x="316" y="152"/>
                    </a:cubicBezTo>
                    <a:cubicBezTo>
                      <a:pt x="316" y="152"/>
                      <a:pt x="316" y="152"/>
                      <a:pt x="316" y="153"/>
                    </a:cubicBezTo>
                    <a:cubicBezTo>
                      <a:pt x="315" y="155"/>
                      <a:pt x="315" y="157"/>
                      <a:pt x="317" y="158"/>
                    </a:cubicBezTo>
                    <a:cubicBezTo>
                      <a:pt x="325" y="163"/>
                      <a:pt x="325" y="163"/>
                      <a:pt x="325" y="163"/>
                    </a:cubicBezTo>
                    <a:cubicBezTo>
                      <a:pt x="327" y="160"/>
                      <a:pt x="327" y="160"/>
                      <a:pt x="327" y="160"/>
                    </a:cubicBezTo>
                    <a:cubicBezTo>
                      <a:pt x="327" y="156"/>
                      <a:pt x="327" y="156"/>
                      <a:pt x="327" y="156"/>
                    </a:cubicBezTo>
                    <a:cubicBezTo>
                      <a:pt x="307" y="156"/>
                      <a:pt x="307" y="156"/>
                      <a:pt x="307" y="156"/>
                    </a:cubicBezTo>
                    <a:cubicBezTo>
                      <a:pt x="305" y="156"/>
                      <a:pt x="304" y="158"/>
                      <a:pt x="303" y="159"/>
                    </a:cubicBezTo>
                    <a:cubicBezTo>
                      <a:pt x="303" y="161"/>
                      <a:pt x="303" y="163"/>
                      <a:pt x="305" y="164"/>
                    </a:cubicBezTo>
                    <a:cubicBezTo>
                      <a:pt x="308" y="166"/>
                      <a:pt x="308" y="166"/>
                      <a:pt x="308" y="166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7" y="160"/>
                      <a:pt x="307" y="160"/>
                      <a:pt x="307" y="160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7" y="160"/>
                      <a:pt x="307" y="160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8" y="159"/>
                      <a:pt x="308" y="159"/>
                    </a:cubicBezTo>
                    <a:cubicBezTo>
                      <a:pt x="308" y="159"/>
                      <a:pt x="308" y="159"/>
                      <a:pt x="307" y="159"/>
                    </a:cubicBezTo>
                    <a:cubicBezTo>
                      <a:pt x="304" y="160"/>
                      <a:pt x="299" y="161"/>
                      <a:pt x="295" y="162"/>
                    </a:cubicBezTo>
                    <a:cubicBezTo>
                      <a:pt x="291" y="163"/>
                      <a:pt x="287" y="164"/>
                      <a:pt x="287" y="164"/>
                    </a:cubicBezTo>
                    <a:cubicBezTo>
                      <a:pt x="285" y="164"/>
                      <a:pt x="284" y="166"/>
                      <a:pt x="284" y="167"/>
                    </a:cubicBezTo>
                    <a:cubicBezTo>
                      <a:pt x="284" y="169"/>
                      <a:pt x="284" y="170"/>
                      <a:pt x="286" y="171"/>
                    </a:cubicBezTo>
                    <a:cubicBezTo>
                      <a:pt x="287" y="172"/>
                      <a:pt x="287" y="172"/>
                      <a:pt x="287" y="172"/>
                    </a:cubicBezTo>
                    <a:cubicBezTo>
                      <a:pt x="289" y="169"/>
                      <a:pt x="289" y="169"/>
                      <a:pt x="289" y="169"/>
                    </a:cubicBezTo>
                    <a:cubicBezTo>
                      <a:pt x="288" y="165"/>
                      <a:pt x="288" y="165"/>
                      <a:pt x="288" y="165"/>
                    </a:cubicBezTo>
                    <a:cubicBezTo>
                      <a:pt x="271" y="169"/>
                      <a:pt x="271" y="169"/>
                      <a:pt x="271" y="169"/>
                    </a:cubicBezTo>
                    <a:cubicBezTo>
                      <a:pt x="270" y="169"/>
                      <a:pt x="269" y="170"/>
                      <a:pt x="268" y="172"/>
                    </a:cubicBezTo>
                    <a:cubicBezTo>
                      <a:pt x="268" y="173"/>
                      <a:pt x="269" y="175"/>
                      <a:pt x="270" y="176"/>
                    </a:cubicBezTo>
                    <a:cubicBezTo>
                      <a:pt x="273" y="177"/>
                      <a:pt x="273" y="177"/>
                      <a:pt x="273" y="177"/>
                    </a:cubicBezTo>
                    <a:cubicBezTo>
                      <a:pt x="275" y="174"/>
                      <a:pt x="275" y="174"/>
                      <a:pt x="275" y="174"/>
                    </a:cubicBezTo>
                    <a:cubicBezTo>
                      <a:pt x="274" y="170"/>
                      <a:pt x="274" y="170"/>
                      <a:pt x="274" y="170"/>
                    </a:cubicBezTo>
                    <a:cubicBezTo>
                      <a:pt x="273" y="170"/>
                      <a:pt x="269" y="171"/>
                      <a:pt x="265" y="173"/>
                    </a:cubicBezTo>
                    <a:cubicBezTo>
                      <a:pt x="263" y="173"/>
                      <a:pt x="261" y="174"/>
                      <a:pt x="260" y="175"/>
                    </a:cubicBezTo>
                    <a:cubicBezTo>
                      <a:pt x="259" y="175"/>
                      <a:pt x="258" y="175"/>
                      <a:pt x="257" y="175"/>
                    </a:cubicBezTo>
                    <a:cubicBezTo>
                      <a:pt x="257" y="176"/>
                      <a:pt x="257" y="176"/>
                      <a:pt x="257" y="176"/>
                    </a:cubicBezTo>
                    <a:cubicBezTo>
                      <a:pt x="256" y="176"/>
                      <a:pt x="256" y="176"/>
                      <a:pt x="256" y="176"/>
                    </a:cubicBezTo>
                    <a:cubicBezTo>
                      <a:pt x="256" y="176"/>
                      <a:pt x="256" y="176"/>
                      <a:pt x="256" y="176"/>
                    </a:cubicBezTo>
                    <a:cubicBezTo>
                      <a:pt x="255" y="176"/>
                      <a:pt x="255" y="177"/>
                      <a:pt x="255" y="177"/>
                    </a:cubicBezTo>
                    <a:cubicBezTo>
                      <a:pt x="254" y="178"/>
                      <a:pt x="254" y="179"/>
                      <a:pt x="254" y="180"/>
                    </a:cubicBezTo>
                    <a:cubicBezTo>
                      <a:pt x="254" y="181"/>
                      <a:pt x="255" y="182"/>
                      <a:pt x="256" y="183"/>
                    </a:cubicBezTo>
                    <a:cubicBezTo>
                      <a:pt x="257" y="184"/>
                      <a:pt x="257" y="184"/>
                      <a:pt x="257" y="184"/>
                    </a:cubicBezTo>
                    <a:cubicBezTo>
                      <a:pt x="254" y="190"/>
                      <a:pt x="254" y="190"/>
                      <a:pt x="254" y="190"/>
                    </a:cubicBezTo>
                    <a:cubicBezTo>
                      <a:pt x="253" y="192"/>
                      <a:pt x="253" y="195"/>
                      <a:pt x="255" y="196"/>
                    </a:cubicBezTo>
                    <a:cubicBezTo>
                      <a:pt x="255" y="196"/>
                      <a:pt x="255" y="196"/>
                      <a:pt x="255" y="196"/>
                    </a:cubicBezTo>
                    <a:cubicBezTo>
                      <a:pt x="257" y="192"/>
                      <a:pt x="257" y="192"/>
                      <a:pt x="257" y="192"/>
                    </a:cubicBezTo>
                    <a:cubicBezTo>
                      <a:pt x="253" y="191"/>
                      <a:pt x="253" y="191"/>
                      <a:pt x="253" y="191"/>
                    </a:cubicBezTo>
                    <a:cubicBezTo>
                      <a:pt x="250" y="207"/>
                      <a:pt x="250" y="207"/>
                      <a:pt x="250" y="207"/>
                    </a:cubicBezTo>
                    <a:cubicBezTo>
                      <a:pt x="250" y="209"/>
                      <a:pt x="251" y="210"/>
                      <a:pt x="252" y="211"/>
                    </a:cubicBezTo>
                    <a:cubicBezTo>
                      <a:pt x="255" y="213"/>
                      <a:pt x="255" y="213"/>
                      <a:pt x="255" y="213"/>
                    </a:cubicBezTo>
                    <a:cubicBezTo>
                      <a:pt x="257" y="210"/>
                      <a:pt x="257" y="210"/>
                      <a:pt x="257" y="210"/>
                    </a:cubicBezTo>
                    <a:cubicBezTo>
                      <a:pt x="254" y="208"/>
                      <a:pt x="254" y="208"/>
                      <a:pt x="254" y="208"/>
                    </a:cubicBezTo>
                    <a:cubicBezTo>
                      <a:pt x="247" y="222"/>
                      <a:pt x="247" y="222"/>
                      <a:pt x="247" y="222"/>
                    </a:cubicBezTo>
                    <a:cubicBezTo>
                      <a:pt x="246" y="224"/>
                      <a:pt x="246" y="226"/>
                      <a:pt x="248" y="227"/>
                    </a:cubicBezTo>
                    <a:cubicBezTo>
                      <a:pt x="250" y="228"/>
                      <a:pt x="250" y="228"/>
                      <a:pt x="250" y="228"/>
                    </a:cubicBezTo>
                    <a:cubicBezTo>
                      <a:pt x="252" y="225"/>
                      <a:pt x="252" y="225"/>
                      <a:pt x="252" y="225"/>
                    </a:cubicBezTo>
                    <a:cubicBezTo>
                      <a:pt x="249" y="223"/>
                      <a:pt x="249" y="223"/>
                      <a:pt x="249" y="223"/>
                    </a:cubicBezTo>
                    <a:cubicBezTo>
                      <a:pt x="248" y="223"/>
                      <a:pt x="248" y="224"/>
                      <a:pt x="248" y="224"/>
                    </a:cubicBezTo>
                    <a:cubicBezTo>
                      <a:pt x="248" y="224"/>
                      <a:pt x="248" y="224"/>
                      <a:pt x="248" y="224"/>
                    </a:cubicBezTo>
                    <a:cubicBezTo>
                      <a:pt x="248" y="225"/>
                      <a:pt x="248" y="226"/>
                      <a:pt x="247" y="228"/>
                    </a:cubicBezTo>
                    <a:cubicBezTo>
                      <a:pt x="246" y="233"/>
                      <a:pt x="245" y="240"/>
                      <a:pt x="245" y="240"/>
                    </a:cubicBezTo>
                    <a:cubicBezTo>
                      <a:pt x="245" y="241"/>
                      <a:pt x="245" y="243"/>
                      <a:pt x="247" y="244"/>
                    </a:cubicBezTo>
                    <a:cubicBezTo>
                      <a:pt x="248" y="245"/>
                      <a:pt x="248" y="245"/>
                      <a:pt x="248" y="245"/>
                    </a:cubicBezTo>
                    <a:cubicBezTo>
                      <a:pt x="251" y="242"/>
                      <a:pt x="251" y="242"/>
                      <a:pt x="251" y="242"/>
                    </a:cubicBezTo>
                    <a:cubicBezTo>
                      <a:pt x="247" y="240"/>
                      <a:pt x="247" y="240"/>
                      <a:pt x="247" y="240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2" y="254"/>
                      <a:pt x="243" y="256"/>
                      <a:pt x="244" y="257"/>
                    </a:cubicBezTo>
                    <a:cubicBezTo>
                      <a:pt x="246" y="258"/>
                      <a:pt x="246" y="258"/>
                      <a:pt x="246" y="258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1" y="268"/>
                      <a:pt x="242" y="270"/>
                      <a:pt x="244" y="271"/>
                    </a:cubicBezTo>
                    <a:cubicBezTo>
                      <a:pt x="244" y="272"/>
                      <a:pt x="244" y="272"/>
                      <a:pt x="244" y="272"/>
                    </a:cubicBezTo>
                    <a:cubicBezTo>
                      <a:pt x="247" y="268"/>
                      <a:pt x="247" y="268"/>
                      <a:pt x="247" y="268"/>
                    </a:cubicBezTo>
                    <a:cubicBezTo>
                      <a:pt x="243" y="267"/>
                      <a:pt x="243" y="267"/>
                      <a:pt x="243" y="267"/>
                    </a:cubicBezTo>
                    <a:cubicBezTo>
                      <a:pt x="236" y="283"/>
                      <a:pt x="236" y="283"/>
                      <a:pt x="236" y="283"/>
                    </a:cubicBezTo>
                    <a:cubicBezTo>
                      <a:pt x="235" y="284"/>
                      <a:pt x="235" y="287"/>
                      <a:pt x="237" y="288"/>
                    </a:cubicBezTo>
                    <a:cubicBezTo>
                      <a:pt x="244" y="292"/>
                      <a:pt x="244" y="292"/>
                      <a:pt x="244" y="292"/>
                    </a:cubicBezTo>
                    <a:cubicBezTo>
                      <a:pt x="246" y="288"/>
                      <a:pt x="246" y="288"/>
                      <a:pt x="246" y="288"/>
                    </a:cubicBezTo>
                    <a:cubicBezTo>
                      <a:pt x="243" y="291"/>
                      <a:pt x="243" y="291"/>
                      <a:pt x="243" y="291"/>
                    </a:cubicBezTo>
                    <a:cubicBezTo>
                      <a:pt x="243" y="291"/>
                      <a:pt x="244" y="292"/>
                      <a:pt x="245" y="294"/>
                    </a:cubicBezTo>
                    <a:cubicBezTo>
                      <a:pt x="248" y="298"/>
                      <a:pt x="251" y="302"/>
                      <a:pt x="254" y="306"/>
                    </a:cubicBezTo>
                    <a:cubicBezTo>
                      <a:pt x="256" y="308"/>
                      <a:pt x="257" y="310"/>
                      <a:pt x="258" y="312"/>
                    </a:cubicBezTo>
                    <a:cubicBezTo>
                      <a:pt x="258" y="312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59" y="313"/>
                      <a:pt x="259" y="313"/>
                      <a:pt x="259" y="313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59" y="310"/>
                      <a:pt x="259" y="310"/>
                      <a:pt x="259" y="310"/>
                    </a:cubicBezTo>
                    <a:cubicBezTo>
                      <a:pt x="259" y="311"/>
                      <a:pt x="259" y="312"/>
                      <a:pt x="259" y="312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59" y="310"/>
                      <a:pt x="259" y="310"/>
                      <a:pt x="259" y="310"/>
                    </a:cubicBezTo>
                    <a:cubicBezTo>
                      <a:pt x="263" y="312"/>
                      <a:pt x="263" y="312"/>
                      <a:pt x="263" y="312"/>
                    </a:cubicBezTo>
                    <a:cubicBezTo>
                      <a:pt x="259" y="310"/>
                      <a:pt x="259" y="310"/>
                      <a:pt x="259" y="310"/>
                    </a:cubicBezTo>
                    <a:cubicBezTo>
                      <a:pt x="259" y="311"/>
                      <a:pt x="259" y="311"/>
                      <a:pt x="259" y="312"/>
                    </a:cubicBezTo>
                    <a:cubicBezTo>
                      <a:pt x="259" y="313"/>
                      <a:pt x="259" y="313"/>
                      <a:pt x="259" y="314"/>
                    </a:cubicBezTo>
                    <a:cubicBezTo>
                      <a:pt x="260" y="315"/>
                      <a:pt x="260" y="315"/>
                      <a:pt x="260" y="315"/>
                    </a:cubicBezTo>
                    <a:cubicBezTo>
                      <a:pt x="261" y="316"/>
                      <a:pt x="261" y="316"/>
                      <a:pt x="261" y="316"/>
                    </a:cubicBezTo>
                    <a:cubicBezTo>
                      <a:pt x="263" y="318"/>
                      <a:pt x="266" y="320"/>
                      <a:pt x="270" y="322"/>
                    </a:cubicBezTo>
                    <a:cubicBezTo>
                      <a:pt x="275" y="325"/>
                      <a:pt x="282" y="329"/>
                      <a:pt x="287" y="332"/>
                    </a:cubicBezTo>
                    <a:cubicBezTo>
                      <a:pt x="290" y="334"/>
                      <a:pt x="292" y="335"/>
                      <a:pt x="294" y="336"/>
                    </a:cubicBezTo>
                    <a:cubicBezTo>
                      <a:pt x="294" y="336"/>
                      <a:pt x="295" y="337"/>
                      <a:pt x="296" y="337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7" y="335"/>
                      <a:pt x="297" y="335"/>
                      <a:pt x="297" y="335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7" y="335"/>
                      <a:pt x="297" y="335"/>
                      <a:pt x="297" y="335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7"/>
                      <a:pt x="295" y="337"/>
                      <a:pt x="295" y="337"/>
                    </a:cubicBezTo>
                    <a:cubicBezTo>
                      <a:pt x="296" y="337"/>
                      <a:pt x="296" y="337"/>
                      <a:pt x="296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7"/>
                      <a:pt x="295" y="337"/>
                      <a:pt x="295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6"/>
                      <a:pt x="295" y="336"/>
                      <a:pt x="295" y="336"/>
                    </a:cubicBezTo>
                    <a:cubicBezTo>
                      <a:pt x="295" y="337"/>
                      <a:pt x="295" y="337"/>
                      <a:pt x="295" y="337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6"/>
                      <a:pt x="295" y="336"/>
                      <a:pt x="295" y="336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4" y="334"/>
                      <a:pt x="294" y="334"/>
                      <a:pt x="294" y="334"/>
                    </a:cubicBezTo>
                    <a:cubicBezTo>
                      <a:pt x="294" y="335"/>
                      <a:pt x="295" y="336"/>
                      <a:pt x="295" y="336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4" y="334"/>
                      <a:pt x="294" y="334"/>
                      <a:pt x="294" y="334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2"/>
                      <a:pt x="295" y="332"/>
                      <a:pt x="295" y="332"/>
                    </a:cubicBezTo>
                    <a:cubicBezTo>
                      <a:pt x="294" y="333"/>
                      <a:pt x="294" y="334"/>
                      <a:pt x="294" y="334"/>
                    </a:cubicBezTo>
                    <a:cubicBezTo>
                      <a:pt x="298" y="334"/>
                      <a:pt x="298" y="334"/>
                      <a:pt x="298" y="334"/>
                    </a:cubicBezTo>
                    <a:cubicBezTo>
                      <a:pt x="295" y="332"/>
                      <a:pt x="295" y="332"/>
                      <a:pt x="295" y="332"/>
                    </a:cubicBezTo>
                    <a:cubicBezTo>
                      <a:pt x="294" y="333"/>
                      <a:pt x="294" y="334"/>
                      <a:pt x="295" y="335"/>
                    </a:cubicBezTo>
                    <a:cubicBezTo>
                      <a:pt x="301" y="360"/>
                      <a:pt x="301" y="360"/>
                      <a:pt x="301" y="360"/>
                    </a:cubicBezTo>
                    <a:cubicBezTo>
                      <a:pt x="301" y="361"/>
                      <a:pt x="302" y="361"/>
                      <a:pt x="303" y="362"/>
                    </a:cubicBezTo>
                    <a:cubicBezTo>
                      <a:pt x="303" y="362"/>
                      <a:pt x="303" y="362"/>
                      <a:pt x="303" y="362"/>
                    </a:cubicBezTo>
                    <a:cubicBezTo>
                      <a:pt x="298" y="370"/>
                      <a:pt x="298" y="370"/>
                      <a:pt x="298" y="370"/>
                    </a:cubicBezTo>
                    <a:cubicBezTo>
                      <a:pt x="297" y="372"/>
                      <a:pt x="297" y="375"/>
                      <a:pt x="299" y="376"/>
                    </a:cubicBezTo>
                    <a:cubicBezTo>
                      <a:pt x="300" y="376"/>
                      <a:pt x="300" y="376"/>
                      <a:pt x="300" y="376"/>
                    </a:cubicBezTo>
                    <a:cubicBezTo>
                      <a:pt x="302" y="373"/>
                      <a:pt x="302" y="373"/>
                      <a:pt x="302" y="373"/>
                    </a:cubicBezTo>
                    <a:cubicBezTo>
                      <a:pt x="298" y="372"/>
                      <a:pt x="298" y="372"/>
                      <a:pt x="298" y="372"/>
                    </a:cubicBezTo>
                    <a:cubicBezTo>
                      <a:pt x="298" y="372"/>
                      <a:pt x="297" y="376"/>
                      <a:pt x="296" y="380"/>
                    </a:cubicBezTo>
                    <a:cubicBezTo>
                      <a:pt x="295" y="382"/>
                      <a:pt x="295" y="384"/>
                      <a:pt x="294" y="386"/>
                    </a:cubicBezTo>
                    <a:cubicBezTo>
                      <a:pt x="294" y="387"/>
                      <a:pt x="294" y="388"/>
                      <a:pt x="294" y="388"/>
                    </a:cubicBezTo>
                    <a:cubicBezTo>
                      <a:pt x="294" y="389"/>
                      <a:pt x="294" y="389"/>
                      <a:pt x="294" y="389"/>
                    </a:cubicBezTo>
                    <a:cubicBezTo>
                      <a:pt x="294" y="389"/>
                      <a:pt x="294" y="389"/>
                      <a:pt x="294" y="389"/>
                    </a:cubicBezTo>
                    <a:cubicBezTo>
                      <a:pt x="295" y="389"/>
                      <a:pt x="295" y="389"/>
                      <a:pt x="295" y="389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4" y="389"/>
                      <a:pt x="294" y="389"/>
                      <a:pt x="294" y="389"/>
                    </a:cubicBezTo>
                    <a:cubicBezTo>
                      <a:pt x="295" y="389"/>
                      <a:pt x="295" y="389"/>
                      <a:pt x="295" y="389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7" y="390"/>
                      <a:pt x="297" y="390"/>
                      <a:pt x="297" y="390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7" y="390"/>
                      <a:pt x="297" y="390"/>
                      <a:pt x="297" y="390"/>
                    </a:cubicBezTo>
                    <a:cubicBezTo>
                      <a:pt x="294" y="388"/>
                      <a:pt x="294" y="388"/>
                      <a:pt x="294" y="388"/>
                    </a:cubicBezTo>
                    <a:cubicBezTo>
                      <a:pt x="293" y="389"/>
                      <a:pt x="293" y="390"/>
                      <a:pt x="293" y="391"/>
                    </a:cubicBezTo>
                    <a:cubicBezTo>
                      <a:pt x="294" y="392"/>
                      <a:pt x="294" y="393"/>
                      <a:pt x="295" y="393"/>
                    </a:cubicBezTo>
                    <a:cubicBezTo>
                      <a:pt x="297" y="394"/>
                      <a:pt x="297" y="394"/>
                      <a:pt x="297" y="394"/>
                    </a:cubicBezTo>
                    <a:cubicBezTo>
                      <a:pt x="299" y="391"/>
                      <a:pt x="299" y="391"/>
                      <a:pt x="299" y="391"/>
                    </a:cubicBezTo>
                    <a:cubicBezTo>
                      <a:pt x="295" y="389"/>
                      <a:pt x="295" y="389"/>
                      <a:pt x="295" y="389"/>
                    </a:cubicBezTo>
                    <a:cubicBezTo>
                      <a:pt x="289" y="405"/>
                      <a:pt x="289" y="405"/>
                      <a:pt x="289" y="405"/>
                    </a:cubicBezTo>
                    <a:cubicBezTo>
                      <a:pt x="289" y="407"/>
                      <a:pt x="289" y="409"/>
                      <a:pt x="291" y="410"/>
                    </a:cubicBezTo>
                    <a:cubicBezTo>
                      <a:pt x="293" y="411"/>
                      <a:pt x="293" y="411"/>
                      <a:pt x="293" y="411"/>
                    </a:cubicBezTo>
                    <a:cubicBezTo>
                      <a:pt x="295" y="408"/>
                      <a:pt x="295" y="408"/>
                      <a:pt x="295" y="408"/>
                    </a:cubicBezTo>
                    <a:cubicBezTo>
                      <a:pt x="293" y="405"/>
                      <a:pt x="293" y="405"/>
                      <a:pt x="293" y="405"/>
                    </a:cubicBezTo>
                    <a:cubicBezTo>
                      <a:pt x="284" y="412"/>
                      <a:pt x="284" y="412"/>
                      <a:pt x="284" y="412"/>
                    </a:cubicBezTo>
                    <a:cubicBezTo>
                      <a:pt x="283" y="413"/>
                      <a:pt x="283" y="414"/>
                      <a:pt x="283" y="415"/>
                    </a:cubicBezTo>
                    <a:cubicBezTo>
                      <a:pt x="283" y="417"/>
                      <a:pt x="284" y="418"/>
                      <a:pt x="285" y="419"/>
                    </a:cubicBezTo>
                    <a:cubicBezTo>
                      <a:pt x="286" y="419"/>
                      <a:pt x="286" y="419"/>
                      <a:pt x="286" y="419"/>
                    </a:cubicBezTo>
                    <a:cubicBezTo>
                      <a:pt x="288" y="416"/>
                      <a:pt x="288" y="416"/>
                      <a:pt x="288" y="416"/>
                    </a:cubicBezTo>
                    <a:cubicBezTo>
                      <a:pt x="285" y="414"/>
                      <a:pt x="285" y="414"/>
                      <a:pt x="285" y="414"/>
                    </a:cubicBezTo>
                    <a:cubicBezTo>
                      <a:pt x="277" y="429"/>
                      <a:pt x="277" y="429"/>
                      <a:pt x="277" y="429"/>
                    </a:cubicBezTo>
                    <a:cubicBezTo>
                      <a:pt x="276" y="431"/>
                      <a:pt x="277" y="433"/>
                      <a:pt x="278" y="434"/>
                    </a:cubicBezTo>
                    <a:cubicBezTo>
                      <a:pt x="280" y="435"/>
                      <a:pt x="280" y="435"/>
                      <a:pt x="280" y="435"/>
                    </a:cubicBezTo>
                    <a:cubicBezTo>
                      <a:pt x="282" y="432"/>
                      <a:pt x="282" y="432"/>
                      <a:pt x="282" y="432"/>
                    </a:cubicBezTo>
                    <a:cubicBezTo>
                      <a:pt x="279" y="430"/>
                      <a:pt x="279" y="430"/>
                      <a:pt x="279" y="430"/>
                    </a:cubicBezTo>
                    <a:cubicBezTo>
                      <a:pt x="272" y="440"/>
                      <a:pt x="272" y="440"/>
                      <a:pt x="272" y="440"/>
                    </a:cubicBezTo>
                    <a:cubicBezTo>
                      <a:pt x="271" y="441"/>
                      <a:pt x="271" y="442"/>
                      <a:pt x="271" y="443"/>
                    </a:cubicBezTo>
                    <a:cubicBezTo>
                      <a:pt x="272" y="444"/>
                      <a:pt x="272" y="445"/>
                      <a:pt x="273" y="445"/>
                    </a:cubicBezTo>
                    <a:cubicBezTo>
                      <a:pt x="274" y="446"/>
                      <a:pt x="274" y="446"/>
                      <a:pt x="274" y="446"/>
                    </a:cubicBezTo>
                    <a:cubicBezTo>
                      <a:pt x="277" y="443"/>
                      <a:pt x="277" y="443"/>
                      <a:pt x="277" y="443"/>
                    </a:cubicBezTo>
                    <a:cubicBezTo>
                      <a:pt x="273" y="440"/>
                      <a:pt x="273" y="440"/>
                      <a:pt x="273" y="440"/>
                    </a:cubicBezTo>
                    <a:cubicBezTo>
                      <a:pt x="267" y="449"/>
                      <a:pt x="267" y="449"/>
                      <a:pt x="267" y="449"/>
                    </a:cubicBezTo>
                    <a:cubicBezTo>
                      <a:pt x="266" y="450"/>
                      <a:pt x="266" y="451"/>
                      <a:pt x="266" y="453"/>
                    </a:cubicBezTo>
                    <a:cubicBezTo>
                      <a:pt x="266" y="454"/>
                      <a:pt x="267" y="455"/>
                      <a:pt x="268" y="455"/>
                    </a:cubicBezTo>
                    <a:cubicBezTo>
                      <a:pt x="270" y="457"/>
                      <a:pt x="270" y="457"/>
                      <a:pt x="270" y="457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1" y="466"/>
                      <a:pt x="261" y="466"/>
                      <a:pt x="261" y="466"/>
                    </a:cubicBezTo>
                    <a:cubicBezTo>
                      <a:pt x="261" y="468"/>
                      <a:pt x="261" y="470"/>
                      <a:pt x="263" y="471"/>
                    </a:cubicBezTo>
                    <a:cubicBezTo>
                      <a:pt x="266" y="473"/>
                      <a:pt x="266" y="473"/>
                      <a:pt x="266" y="473"/>
                    </a:cubicBezTo>
                    <a:cubicBezTo>
                      <a:pt x="268" y="470"/>
                      <a:pt x="268" y="470"/>
                      <a:pt x="268" y="470"/>
                    </a:cubicBezTo>
                    <a:cubicBezTo>
                      <a:pt x="265" y="467"/>
                      <a:pt x="265" y="467"/>
                      <a:pt x="265" y="467"/>
                    </a:cubicBezTo>
                    <a:cubicBezTo>
                      <a:pt x="258" y="476"/>
                      <a:pt x="258" y="476"/>
                      <a:pt x="258" y="476"/>
                    </a:cubicBezTo>
                    <a:cubicBezTo>
                      <a:pt x="257" y="477"/>
                      <a:pt x="257" y="478"/>
                      <a:pt x="257" y="479"/>
                    </a:cubicBezTo>
                    <a:cubicBezTo>
                      <a:pt x="257" y="481"/>
                      <a:pt x="258" y="482"/>
                      <a:pt x="259" y="482"/>
                    </a:cubicBezTo>
                    <a:cubicBezTo>
                      <a:pt x="260" y="483"/>
                      <a:pt x="260" y="483"/>
                      <a:pt x="260" y="483"/>
                    </a:cubicBezTo>
                    <a:cubicBezTo>
                      <a:pt x="262" y="480"/>
                      <a:pt x="262" y="480"/>
                      <a:pt x="262" y="480"/>
                    </a:cubicBezTo>
                    <a:cubicBezTo>
                      <a:pt x="262" y="476"/>
                      <a:pt x="262" y="476"/>
                      <a:pt x="262" y="476"/>
                    </a:cubicBezTo>
                    <a:cubicBezTo>
                      <a:pt x="246" y="479"/>
                      <a:pt x="246" y="479"/>
                      <a:pt x="246" y="479"/>
                    </a:cubicBezTo>
                    <a:cubicBezTo>
                      <a:pt x="244" y="479"/>
                      <a:pt x="243" y="480"/>
                      <a:pt x="242" y="482"/>
                    </a:cubicBezTo>
                    <a:cubicBezTo>
                      <a:pt x="242" y="483"/>
                      <a:pt x="243" y="485"/>
                      <a:pt x="244" y="486"/>
                    </a:cubicBezTo>
                    <a:cubicBezTo>
                      <a:pt x="247" y="488"/>
                      <a:pt x="247" y="488"/>
                      <a:pt x="247" y="488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6" y="482"/>
                      <a:pt x="246" y="482"/>
                      <a:pt x="246" y="482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7" y="481"/>
                      <a:pt x="247" y="481"/>
                      <a:pt x="247" y="481"/>
                    </a:cubicBezTo>
                    <a:cubicBezTo>
                      <a:pt x="247" y="481"/>
                      <a:pt x="246" y="481"/>
                      <a:pt x="246" y="482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7" y="481"/>
                      <a:pt x="247" y="481"/>
                      <a:pt x="247" y="481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8" y="480"/>
                      <a:pt x="248" y="480"/>
                      <a:pt x="248" y="480"/>
                    </a:cubicBezTo>
                    <a:cubicBezTo>
                      <a:pt x="248" y="480"/>
                      <a:pt x="248" y="480"/>
                      <a:pt x="247" y="481"/>
                    </a:cubicBezTo>
                    <a:cubicBezTo>
                      <a:pt x="249" y="484"/>
                      <a:pt x="249" y="484"/>
                      <a:pt x="249" y="484"/>
                    </a:cubicBezTo>
                    <a:cubicBezTo>
                      <a:pt x="248" y="480"/>
                      <a:pt x="248" y="480"/>
                      <a:pt x="248" y="480"/>
                    </a:cubicBezTo>
                    <a:cubicBezTo>
                      <a:pt x="249" y="483"/>
                      <a:pt x="249" y="483"/>
                      <a:pt x="249" y="483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8" y="480"/>
                      <a:pt x="248" y="480"/>
                      <a:pt x="248" y="480"/>
                    </a:cubicBezTo>
                    <a:cubicBezTo>
                      <a:pt x="249" y="483"/>
                      <a:pt x="249" y="483"/>
                      <a:pt x="249" y="483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1"/>
                      <a:pt x="249" y="481"/>
                      <a:pt x="249" y="481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1"/>
                      <a:pt x="249" y="481"/>
                      <a:pt x="249" y="481"/>
                    </a:cubicBezTo>
                    <a:cubicBezTo>
                      <a:pt x="249" y="480"/>
                      <a:pt x="249" y="480"/>
                      <a:pt x="249" y="480"/>
                    </a:cubicBezTo>
                    <a:cubicBezTo>
                      <a:pt x="249" y="480"/>
                      <a:pt x="248" y="480"/>
                      <a:pt x="246" y="480"/>
                    </a:cubicBezTo>
                    <a:cubicBezTo>
                      <a:pt x="241" y="479"/>
                      <a:pt x="231" y="477"/>
                      <a:pt x="223" y="475"/>
                    </a:cubicBezTo>
                    <a:cubicBezTo>
                      <a:pt x="218" y="474"/>
                      <a:pt x="214" y="473"/>
                      <a:pt x="211" y="472"/>
                    </a:cubicBezTo>
                    <a:cubicBezTo>
                      <a:pt x="209" y="472"/>
                      <a:pt x="208" y="471"/>
                      <a:pt x="207" y="471"/>
                    </a:cubicBezTo>
                    <a:cubicBezTo>
                      <a:pt x="206" y="471"/>
                      <a:pt x="206" y="471"/>
                      <a:pt x="205" y="471"/>
                    </a:cubicBezTo>
                    <a:cubicBezTo>
                      <a:pt x="205" y="471"/>
                      <a:pt x="205" y="471"/>
                      <a:pt x="204" y="471"/>
                    </a:cubicBezTo>
                    <a:cubicBezTo>
                      <a:pt x="204" y="471"/>
                      <a:pt x="204" y="471"/>
                      <a:pt x="203" y="471"/>
                    </a:cubicBezTo>
                    <a:cubicBezTo>
                      <a:pt x="203" y="471"/>
                      <a:pt x="203" y="471"/>
                      <a:pt x="202" y="471"/>
                    </a:cubicBezTo>
                    <a:cubicBezTo>
                      <a:pt x="202" y="471"/>
                      <a:pt x="201" y="472"/>
                      <a:pt x="200" y="473"/>
                    </a:cubicBezTo>
                    <a:cubicBezTo>
                      <a:pt x="199" y="475"/>
                      <a:pt x="200" y="477"/>
                      <a:pt x="202" y="478"/>
                    </a:cubicBezTo>
                    <a:cubicBezTo>
                      <a:pt x="206" y="481"/>
                      <a:pt x="206" y="481"/>
                      <a:pt x="206" y="481"/>
                    </a:cubicBezTo>
                    <a:cubicBezTo>
                      <a:pt x="208" y="478"/>
                      <a:pt x="208" y="478"/>
                      <a:pt x="208" y="478"/>
                    </a:cubicBezTo>
                    <a:cubicBezTo>
                      <a:pt x="209" y="474"/>
                      <a:pt x="209" y="474"/>
                      <a:pt x="209" y="474"/>
                    </a:cubicBezTo>
                    <a:cubicBezTo>
                      <a:pt x="209" y="474"/>
                      <a:pt x="200" y="472"/>
                      <a:pt x="190" y="470"/>
                    </a:cubicBezTo>
                    <a:cubicBezTo>
                      <a:pt x="185" y="468"/>
                      <a:pt x="180" y="467"/>
                      <a:pt x="177" y="467"/>
                    </a:cubicBezTo>
                    <a:cubicBezTo>
                      <a:pt x="175" y="466"/>
                      <a:pt x="173" y="466"/>
                      <a:pt x="172" y="466"/>
                    </a:cubicBezTo>
                    <a:cubicBezTo>
                      <a:pt x="171" y="465"/>
                      <a:pt x="171" y="465"/>
                      <a:pt x="170" y="465"/>
                    </a:cubicBezTo>
                    <a:cubicBezTo>
                      <a:pt x="169" y="465"/>
                      <a:pt x="169" y="465"/>
                      <a:pt x="169" y="465"/>
                    </a:cubicBezTo>
                    <a:cubicBezTo>
                      <a:pt x="169" y="465"/>
                      <a:pt x="169" y="465"/>
                      <a:pt x="169" y="465"/>
                    </a:cubicBezTo>
                    <a:cubicBezTo>
                      <a:pt x="169" y="465"/>
                      <a:pt x="168" y="465"/>
                      <a:pt x="168" y="465"/>
                    </a:cubicBezTo>
                    <a:cubicBezTo>
                      <a:pt x="168" y="465"/>
                      <a:pt x="167" y="465"/>
                      <a:pt x="167" y="466"/>
                    </a:cubicBezTo>
                    <a:cubicBezTo>
                      <a:pt x="167" y="466"/>
                      <a:pt x="166" y="466"/>
                      <a:pt x="165" y="467"/>
                    </a:cubicBezTo>
                    <a:cubicBezTo>
                      <a:pt x="165" y="468"/>
                      <a:pt x="164" y="469"/>
                      <a:pt x="165" y="470"/>
                    </a:cubicBezTo>
                    <a:cubicBezTo>
                      <a:pt x="165" y="471"/>
                      <a:pt x="166" y="472"/>
                      <a:pt x="167" y="473"/>
                    </a:cubicBezTo>
                    <a:cubicBezTo>
                      <a:pt x="172" y="476"/>
                      <a:pt x="172" y="476"/>
                      <a:pt x="172" y="476"/>
                    </a:cubicBezTo>
                    <a:cubicBezTo>
                      <a:pt x="174" y="473"/>
                      <a:pt x="174" y="473"/>
                      <a:pt x="174" y="473"/>
                    </a:cubicBezTo>
                    <a:cubicBezTo>
                      <a:pt x="172" y="469"/>
                      <a:pt x="172" y="469"/>
                      <a:pt x="172" y="469"/>
                    </a:cubicBezTo>
                    <a:cubicBezTo>
                      <a:pt x="159" y="476"/>
                      <a:pt x="159" y="476"/>
                      <a:pt x="159" y="476"/>
                    </a:cubicBezTo>
                    <a:cubicBezTo>
                      <a:pt x="158" y="476"/>
                      <a:pt x="157" y="478"/>
                      <a:pt x="157" y="479"/>
                    </a:cubicBezTo>
                    <a:cubicBezTo>
                      <a:pt x="157" y="480"/>
                      <a:pt x="158" y="482"/>
                      <a:pt x="159" y="483"/>
                    </a:cubicBezTo>
                    <a:cubicBezTo>
                      <a:pt x="162" y="484"/>
                      <a:pt x="162" y="484"/>
                      <a:pt x="162" y="484"/>
                    </a:cubicBezTo>
                    <a:cubicBezTo>
                      <a:pt x="164" y="481"/>
                      <a:pt x="164" y="481"/>
                      <a:pt x="164" y="481"/>
                    </a:cubicBezTo>
                    <a:cubicBezTo>
                      <a:pt x="161" y="478"/>
                      <a:pt x="161" y="478"/>
                      <a:pt x="161" y="478"/>
                    </a:cubicBezTo>
                    <a:cubicBezTo>
                      <a:pt x="150" y="490"/>
                      <a:pt x="150" y="490"/>
                      <a:pt x="150" y="490"/>
                    </a:cubicBezTo>
                    <a:cubicBezTo>
                      <a:pt x="150" y="491"/>
                      <a:pt x="149" y="492"/>
                      <a:pt x="150" y="494"/>
                    </a:cubicBezTo>
                    <a:cubicBezTo>
                      <a:pt x="150" y="495"/>
                      <a:pt x="150" y="496"/>
                      <a:pt x="151" y="496"/>
                    </a:cubicBezTo>
                    <a:cubicBezTo>
                      <a:pt x="155" y="498"/>
                      <a:pt x="155" y="498"/>
                      <a:pt x="155" y="498"/>
                    </a:cubicBezTo>
                    <a:cubicBezTo>
                      <a:pt x="157" y="495"/>
                      <a:pt x="157" y="495"/>
                      <a:pt x="157" y="495"/>
                    </a:cubicBezTo>
                    <a:cubicBezTo>
                      <a:pt x="154" y="492"/>
                      <a:pt x="154" y="492"/>
                      <a:pt x="154" y="492"/>
                    </a:cubicBezTo>
                    <a:cubicBezTo>
                      <a:pt x="144" y="501"/>
                      <a:pt x="144" y="501"/>
                      <a:pt x="144" y="501"/>
                    </a:cubicBezTo>
                    <a:cubicBezTo>
                      <a:pt x="143" y="502"/>
                      <a:pt x="142" y="504"/>
                      <a:pt x="143" y="505"/>
                    </a:cubicBezTo>
                    <a:cubicBezTo>
                      <a:pt x="143" y="506"/>
                      <a:pt x="143" y="507"/>
                      <a:pt x="144" y="508"/>
                    </a:cubicBezTo>
                    <a:cubicBezTo>
                      <a:pt x="146" y="509"/>
                      <a:pt x="146" y="509"/>
                      <a:pt x="146" y="509"/>
                    </a:cubicBezTo>
                    <a:cubicBezTo>
                      <a:pt x="148" y="505"/>
                      <a:pt x="148" y="505"/>
                      <a:pt x="148" y="505"/>
                    </a:cubicBezTo>
                    <a:cubicBezTo>
                      <a:pt x="145" y="502"/>
                      <a:pt x="145" y="502"/>
                      <a:pt x="145" y="502"/>
                    </a:cubicBezTo>
                    <a:cubicBezTo>
                      <a:pt x="133" y="515"/>
                      <a:pt x="133" y="515"/>
                      <a:pt x="133" y="515"/>
                    </a:cubicBezTo>
                    <a:cubicBezTo>
                      <a:pt x="132" y="516"/>
                      <a:pt x="131" y="517"/>
                      <a:pt x="131" y="519"/>
                    </a:cubicBezTo>
                    <a:cubicBezTo>
                      <a:pt x="132" y="520"/>
                      <a:pt x="132" y="521"/>
                      <a:pt x="133" y="522"/>
                    </a:cubicBezTo>
                    <a:cubicBezTo>
                      <a:pt x="136" y="523"/>
                      <a:pt x="136" y="523"/>
                      <a:pt x="136" y="523"/>
                    </a:cubicBezTo>
                    <a:cubicBezTo>
                      <a:pt x="138" y="520"/>
                      <a:pt x="138" y="520"/>
                      <a:pt x="138" y="520"/>
                    </a:cubicBezTo>
                    <a:cubicBezTo>
                      <a:pt x="136" y="516"/>
                      <a:pt x="136" y="516"/>
                      <a:pt x="136" y="516"/>
                    </a:cubicBezTo>
                    <a:cubicBezTo>
                      <a:pt x="120" y="527"/>
                      <a:pt x="120" y="527"/>
                      <a:pt x="120" y="527"/>
                    </a:cubicBezTo>
                    <a:cubicBezTo>
                      <a:pt x="119" y="528"/>
                      <a:pt x="119" y="529"/>
                      <a:pt x="119" y="531"/>
                    </a:cubicBezTo>
                    <a:cubicBezTo>
                      <a:pt x="119" y="532"/>
                      <a:pt x="119" y="533"/>
                      <a:pt x="121" y="534"/>
                    </a:cubicBezTo>
                    <a:cubicBezTo>
                      <a:pt x="123" y="536"/>
                      <a:pt x="123" y="536"/>
                      <a:pt x="123" y="536"/>
                    </a:cubicBezTo>
                    <a:cubicBezTo>
                      <a:pt x="125" y="532"/>
                      <a:pt x="125" y="532"/>
                      <a:pt x="125" y="532"/>
                    </a:cubicBezTo>
                    <a:cubicBezTo>
                      <a:pt x="122" y="529"/>
                      <a:pt x="122" y="529"/>
                      <a:pt x="122" y="529"/>
                    </a:cubicBezTo>
                    <a:cubicBezTo>
                      <a:pt x="113" y="538"/>
                      <a:pt x="113" y="538"/>
                      <a:pt x="113" y="538"/>
                    </a:cubicBezTo>
                    <a:cubicBezTo>
                      <a:pt x="112" y="539"/>
                      <a:pt x="112" y="541"/>
                      <a:pt x="112" y="542"/>
                    </a:cubicBezTo>
                    <a:cubicBezTo>
                      <a:pt x="112" y="543"/>
                      <a:pt x="113" y="544"/>
                      <a:pt x="114" y="545"/>
                    </a:cubicBezTo>
                    <a:cubicBezTo>
                      <a:pt x="114" y="545"/>
                      <a:pt x="114" y="545"/>
                      <a:pt x="114" y="545"/>
                    </a:cubicBezTo>
                    <a:cubicBezTo>
                      <a:pt x="107" y="551"/>
                      <a:pt x="107" y="551"/>
                      <a:pt x="107" y="551"/>
                    </a:cubicBezTo>
                    <a:cubicBezTo>
                      <a:pt x="106" y="552"/>
                      <a:pt x="106" y="553"/>
                      <a:pt x="106" y="555"/>
                    </a:cubicBezTo>
                    <a:cubicBezTo>
                      <a:pt x="106" y="556"/>
                      <a:pt x="107" y="557"/>
                      <a:pt x="108" y="558"/>
                    </a:cubicBezTo>
                    <a:cubicBezTo>
                      <a:pt x="108" y="558"/>
                      <a:pt x="108" y="558"/>
                      <a:pt x="108" y="558"/>
                    </a:cubicBezTo>
                    <a:cubicBezTo>
                      <a:pt x="110" y="554"/>
                      <a:pt x="110" y="554"/>
                      <a:pt x="110" y="554"/>
                    </a:cubicBezTo>
                    <a:cubicBezTo>
                      <a:pt x="106" y="554"/>
                      <a:pt x="106" y="554"/>
                      <a:pt x="106" y="554"/>
                    </a:cubicBezTo>
                    <a:cubicBezTo>
                      <a:pt x="103" y="568"/>
                      <a:pt x="103" y="568"/>
                      <a:pt x="103" y="568"/>
                    </a:cubicBezTo>
                    <a:cubicBezTo>
                      <a:pt x="103" y="570"/>
                      <a:pt x="104" y="571"/>
                      <a:pt x="105" y="572"/>
                    </a:cubicBezTo>
                    <a:cubicBezTo>
                      <a:pt x="108" y="574"/>
                      <a:pt x="108" y="574"/>
                      <a:pt x="108" y="574"/>
                    </a:cubicBezTo>
                    <a:cubicBezTo>
                      <a:pt x="108" y="585"/>
                      <a:pt x="108" y="585"/>
                      <a:pt x="108" y="585"/>
                    </a:cubicBezTo>
                    <a:cubicBezTo>
                      <a:pt x="108" y="587"/>
                      <a:pt x="109" y="588"/>
                      <a:pt x="110" y="589"/>
                    </a:cubicBezTo>
                    <a:cubicBezTo>
                      <a:pt x="112" y="590"/>
                      <a:pt x="112" y="590"/>
                      <a:pt x="112" y="590"/>
                    </a:cubicBezTo>
                    <a:cubicBezTo>
                      <a:pt x="115" y="587"/>
                      <a:pt x="115" y="587"/>
                      <a:pt x="115" y="587"/>
                    </a:cubicBezTo>
                    <a:cubicBezTo>
                      <a:pt x="112" y="584"/>
                      <a:pt x="112" y="584"/>
                      <a:pt x="112" y="584"/>
                    </a:cubicBezTo>
                    <a:cubicBezTo>
                      <a:pt x="111" y="585"/>
                      <a:pt x="111" y="585"/>
                      <a:pt x="111" y="586"/>
                    </a:cubicBezTo>
                    <a:cubicBezTo>
                      <a:pt x="111" y="586"/>
                      <a:pt x="111" y="586"/>
                      <a:pt x="111" y="587"/>
                    </a:cubicBezTo>
                    <a:cubicBezTo>
                      <a:pt x="111" y="587"/>
                      <a:pt x="111" y="587"/>
                      <a:pt x="111" y="588"/>
                    </a:cubicBezTo>
                    <a:cubicBezTo>
                      <a:pt x="111" y="588"/>
                      <a:pt x="111" y="588"/>
                      <a:pt x="111" y="588"/>
                    </a:cubicBezTo>
                    <a:cubicBezTo>
                      <a:pt x="111" y="589"/>
                      <a:pt x="111" y="589"/>
                      <a:pt x="112" y="590"/>
                    </a:cubicBezTo>
                    <a:cubicBezTo>
                      <a:pt x="113" y="593"/>
                      <a:pt x="115" y="598"/>
                      <a:pt x="118" y="603"/>
                    </a:cubicBezTo>
                    <a:cubicBezTo>
                      <a:pt x="119" y="605"/>
                      <a:pt x="120" y="607"/>
                      <a:pt x="121" y="609"/>
                    </a:cubicBezTo>
                    <a:cubicBezTo>
                      <a:pt x="121" y="609"/>
                      <a:pt x="121" y="610"/>
                      <a:pt x="121" y="611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4" y="610"/>
                      <a:pt x="124" y="610"/>
                      <a:pt x="124" y="610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4" y="610"/>
                      <a:pt x="124" y="610"/>
                      <a:pt x="124" y="610"/>
                    </a:cubicBezTo>
                    <a:cubicBezTo>
                      <a:pt x="122" y="611"/>
                      <a:pt x="122" y="611"/>
                      <a:pt x="122" y="611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1" y="610"/>
                      <a:pt x="121" y="610"/>
                      <a:pt x="121" y="610"/>
                    </a:cubicBezTo>
                    <a:cubicBezTo>
                      <a:pt x="121" y="610"/>
                      <a:pt x="121" y="611"/>
                      <a:pt x="122" y="611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1" y="610"/>
                      <a:pt x="121" y="610"/>
                      <a:pt x="121" y="610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2" y="608"/>
                      <a:pt x="122" y="608"/>
                      <a:pt x="122" y="608"/>
                    </a:cubicBezTo>
                    <a:cubicBezTo>
                      <a:pt x="121" y="609"/>
                      <a:pt x="121" y="609"/>
                      <a:pt x="121" y="610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2" y="608"/>
                      <a:pt x="122" y="608"/>
                      <a:pt x="122" y="608"/>
                    </a:cubicBezTo>
                    <a:cubicBezTo>
                      <a:pt x="121" y="609"/>
                      <a:pt x="121" y="610"/>
                      <a:pt x="122" y="611"/>
                    </a:cubicBezTo>
                    <a:cubicBezTo>
                      <a:pt x="122" y="612"/>
                      <a:pt x="122" y="613"/>
                      <a:pt x="123" y="613"/>
                    </a:cubicBezTo>
                    <a:cubicBezTo>
                      <a:pt x="127" y="615"/>
                      <a:pt x="127" y="615"/>
                      <a:pt x="127" y="615"/>
                    </a:cubicBezTo>
                    <a:cubicBezTo>
                      <a:pt x="129" y="612"/>
                      <a:pt x="129" y="612"/>
                      <a:pt x="129" y="612"/>
                    </a:cubicBezTo>
                    <a:cubicBezTo>
                      <a:pt x="125" y="610"/>
                      <a:pt x="125" y="610"/>
                      <a:pt x="125" y="610"/>
                    </a:cubicBezTo>
                    <a:cubicBezTo>
                      <a:pt x="125" y="611"/>
                      <a:pt x="125" y="611"/>
                      <a:pt x="125" y="611"/>
                    </a:cubicBezTo>
                    <a:cubicBezTo>
                      <a:pt x="125" y="612"/>
                      <a:pt x="125" y="612"/>
                      <a:pt x="125" y="612"/>
                    </a:cubicBezTo>
                    <a:cubicBezTo>
                      <a:pt x="125" y="612"/>
                      <a:pt x="125" y="613"/>
                      <a:pt x="125" y="613"/>
                    </a:cubicBezTo>
                    <a:cubicBezTo>
                      <a:pt x="125" y="613"/>
                      <a:pt x="125" y="614"/>
                      <a:pt x="125" y="615"/>
                    </a:cubicBezTo>
                    <a:cubicBezTo>
                      <a:pt x="126" y="618"/>
                      <a:pt x="128" y="624"/>
                      <a:pt x="129" y="629"/>
                    </a:cubicBezTo>
                    <a:cubicBezTo>
                      <a:pt x="131" y="634"/>
                      <a:pt x="132" y="638"/>
                      <a:pt x="132" y="638"/>
                    </a:cubicBezTo>
                    <a:cubicBezTo>
                      <a:pt x="132" y="639"/>
                      <a:pt x="133" y="639"/>
                      <a:pt x="134" y="640"/>
                    </a:cubicBezTo>
                    <a:cubicBezTo>
                      <a:pt x="136" y="641"/>
                      <a:pt x="136" y="641"/>
                      <a:pt x="136" y="641"/>
                    </a:cubicBezTo>
                    <a:cubicBezTo>
                      <a:pt x="138" y="638"/>
                      <a:pt x="138" y="638"/>
                      <a:pt x="138" y="638"/>
                    </a:cubicBezTo>
                    <a:cubicBezTo>
                      <a:pt x="134" y="636"/>
                      <a:pt x="134" y="636"/>
                      <a:pt x="134" y="636"/>
                    </a:cubicBezTo>
                    <a:cubicBezTo>
                      <a:pt x="138" y="638"/>
                      <a:pt x="138" y="638"/>
                      <a:pt x="138" y="638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5" y="635"/>
                      <a:pt x="134" y="636"/>
                    </a:cubicBezTo>
                    <a:cubicBezTo>
                      <a:pt x="138" y="638"/>
                      <a:pt x="138" y="638"/>
                      <a:pt x="138" y="638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7" y="637"/>
                      <a:pt x="137" y="637"/>
                      <a:pt x="137" y="637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7" y="637"/>
                      <a:pt x="137" y="637"/>
                      <a:pt x="137" y="637"/>
                    </a:cubicBezTo>
                    <a:cubicBezTo>
                      <a:pt x="135" y="635"/>
                      <a:pt x="135" y="635"/>
                      <a:pt x="135" y="635"/>
                    </a:cubicBezTo>
                    <a:cubicBezTo>
                      <a:pt x="135" y="635"/>
                      <a:pt x="135" y="635"/>
                      <a:pt x="134" y="636"/>
                    </a:cubicBezTo>
                    <a:cubicBezTo>
                      <a:pt x="133" y="637"/>
                      <a:pt x="130" y="639"/>
                      <a:pt x="127" y="641"/>
                    </a:cubicBezTo>
                    <a:cubicBezTo>
                      <a:pt x="126" y="642"/>
                      <a:pt x="125" y="643"/>
                      <a:pt x="124" y="644"/>
                    </a:cubicBezTo>
                    <a:cubicBezTo>
                      <a:pt x="124" y="644"/>
                      <a:pt x="123" y="644"/>
                      <a:pt x="123" y="644"/>
                    </a:cubicBezTo>
                    <a:cubicBezTo>
                      <a:pt x="123" y="645"/>
                      <a:pt x="123" y="645"/>
                      <a:pt x="123" y="645"/>
                    </a:cubicBezTo>
                    <a:cubicBezTo>
                      <a:pt x="122" y="645"/>
                      <a:pt x="122" y="645"/>
                      <a:pt x="122" y="645"/>
                    </a:cubicBezTo>
                    <a:cubicBezTo>
                      <a:pt x="122" y="645"/>
                      <a:pt x="122" y="645"/>
                      <a:pt x="122" y="645"/>
                    </a:cubicBezTo>
                    <a:cubicBezTo>
                      <a:pt x="122" y="645"/>
                      <a:pt x="122" y="645"/>
                      <a:pt x="122" y="646"/>
                    </a:cubicBezTo>
                    <a:cubicBezTo>
                      <a:pt x="121" y="648"/>
                      <a:pt x="121" y="650"/>
                      <a:pt x="123" y="651"/>
                    </a:cubicBezTo>
                    <a:cubicBezTo>
                      <a:pt x="127" y="654"/>
                      <a:pt x="127" y="654"/>
                      <a:pt x="127" y="654"/>
                    </a:cubicBezTo>
                    <a:cubicBezTo>
                      <a:pt x="129" y="650"/>
                      <a:pt x="129" y="650"/>
                      <a:pt x="129" y="650"/>
                    </a:cubicBezTo>
                    <a:cubicBezTo>
                      <a:pt x="127" y="647"/>
                      <a:pt x="127" y="647"/>
                      <a:pt x="127" y="647"/>
                    </a:cubicBezTo>
                    <a:cubicBezTo>
                      <a:pt x="114" y="654"/>
                      <a:pt x="114" y="654"/>
                      <a:pt x="114" y="654"/>
                    </a:cubicBezTo>
                    <a:cubicBezTo>
                      <a:pt x="113" y="655"/>
                      <a:pt x="112" y="656"/>
                      <a:pt x="112" y="658"/>
                    </a:cubicBezTo>
                    <a:cubicBezTo>
                      <a:pt x="112" y="659"/>
                      <a:pt x="113" y="660"/>
                      <a:pt x="114" y="661"/>
                    </a:cubicBezTo>
                    <a:cubicBezTo>
                      <a:pt x="120" y="665"/>
                      <a:pt x="120" y="665"/>
                      <a:pt x="120" y="665"/>
                    </a:cubicBezTo>
                    <a:cubicBezTo>
                      <a:pt x="122" y="661"/>
                      <a:pt x="122" y="661"/>
                      <a:pt x="122" y="661"/>
                    </a:cubicBezTo>
                    <a:cubicBezTo>
                      <a:pt x="121" y="658"/>
                      <a:pt x="121" y="658"/>
                      <a:pt x="121" y="658"/>
                    </a:cubicBezTo>
                    <a:cubicBezTo>
                      <a:pt x="102" y="665"/>
                      <a:pt x="102" y="665"/>
                      <a:pt x="102" y="665"/>
                    </a:cubicBezTo>
                    <a:cubicBezTo>
                      <a:pt x="101" y="665"/>
                      <a:pt x="100" y="667"/>
                      <a:pt x="99" y="668"/>
                    </a:cubicBezTo>
                    <a:cubicBezTo>
                      <a:pt x="99" y="670"/>
                      <a:pt x="100" y="671"/>
                      <a:pt x="101" y="672"/>
                    </a:cubicBezTo>
                    <a:cubicBezTo>
                      <a:pt x="103" y="673"/>
                      <a:pt x="103" y="673"/>
                      <a:pt x="103" y="673"/>
                    </a:cubicBezTo>
                    <a:cubicBezTo>
                      <a:pt x="105" y="669"/>
                      <a:pt x="105" y="669"/>
                      <a:pt x="105" y="669"/>
                    </a:cubicBezTo>
                    <a:cubicBezTo>
                      <a:pt x="101" y="667"/>
                      <a:pt x="101" y="667"/>
                      <a:pt x="101" y="667"/>
                    </a:cubicBezTo>
                    <a:cubicBezTo>
                      <a:pt x="104" y="669"/>
                      <a:pt x="104" y="669"/>
                      <a:pt x="104" y="669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1" y="667"/>
                      <a:pt x="101" y="667"/>
                      <a:pt x="101" y="667"/>
                    </a:cubicBezTo>
                    <a:cubicBezTo>
                      <a:pt x="104" y="669"/>
                      <a:pt x="104" y="669"/>
                      <a:pt x="104" y="669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3" y="668"/>
                      <a:pt x="103" y="668"/>
                      <a:pt x="103" y="668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3" y="668"/>
                      <a:pt x="103" y="668"/>
                      <a:pt x="103" y="668"/>
                    </a:cubicBezTo>
                    <a:cubicBezTo>
                      <a:pt x="102" y="667"/>
                      <a:pt x="102" y="667"/>
                      <a:pt x="102" y="667"/>
                    </a:cubicBezTo>
                    <a:cubicBezTo>
                      <a:pt x="102" y="667"/>
                      <a:pt x="101" y="667"/>
                      <a:pt x="101" y="667"/>
                    </a:cubicBezTo>
                    <a:cubicBezTo>
                      <a:pt x="99" y="669"/>
                      <a:pt x="96" y="671"/>
                      <a:pt x="93" y="673"/>
                    </a:cubicBezTo>
                    <a:cubicBezTo>
                      <a:pt x="90" y="676"/>
                      <a:pt x="88" y="677"/>
                      <a:pt x="88" y="677"/>
                    </a:cubicBezTo>
                    <a:cubicBezTo>
                      <a:pt x="87" y="678"/>
                      <a:pt x="86" y="680"/>
                      <a:pt x="86" y="681"/>
                    </a:cubicBezTo>
                    <a:cubicBezTo>
                      <a:pt x="86" y="682"/>
                      <a:pt x="87" y="683"/>
                      <a:pt x="88" y="684"/>
                    </a:cubicBezTo>
                    <a:cubicBezTo>
                      <a:pt x="90" y="685"/>
                      <a:pt x="90" y="685"/>
                      <a:pt x="90" y="685"/>
                    </a:cubicBezTo>
                    <a:cubicBezTo>
                      <a:pt x="92" y="682"/>
                      <a:pt x="92" y="682"/>
                      <a:pt x="92" y="682"/>
                    </a:cubicBezTo>
                    <a:cubicBezTo>
                      <a:pt x="90" y="678"/>
                      <a:pt x="90" y="678"/>
                      <a:pt x="90" y="678"/>
                    </a:cubicBezTo>
                    <a:cubicBezTo>
                      <a:pt x="77" y="685"/>
                      <a:pt x="77" y="685"/>
                      <a:pt x="77" y="685"/>
                    </a:cubicBezTo>
                    <a:cubicBezTo>
                      <a:pt x="75" y="686"/>
                      <a:pt x="75" y="687"/>
                      <a:pt x="74" y="689"/>
                    </a:cubicBezTo>
                    <a:cubicBezTo>
                      <a:pt x="74" y="690"/>
                      <a:pt x="75" y="692"/>
                      <a:pt x="76" y="692"/>
                    </a:cubicBezTo>
                    <a:cubicBezTo>
                      <a:pt x="78" y="693"/>
                      <a:pt x="78" y="693"/>
                      <a:pt x="78" y="693"/>
                    </a:cubicBezTo>
                    <a:cubicBezTo>
                      <a:pt x="80" y="690"/>
                      <a:pt x="80" y="690"/>
                      <a:pt x="80" y="690"/>
                    </a:cubicBezTo>
                    <a:cubicBezTo>
                      <a:pt x="78" y="687"/>
                      <a:pt x="78" y="687"/>
                      <a:pt x="78" y="687"/>
                    </a:cubicBezTo>
                    <a:cubicBezTo>
                      <a:pt x="68" y="693"/>
                      <a:pt x="68" y="693"/>
                      <a:pt x="68" y="693"/>
                    </a:cubicBezTo>
                    <a:cubicBezTo>
                      <a:pt x="67" y="694"/>
                      <a:pt x="66" y="695"/>
                      <a:pt x="66" y="696"/>
                    </a:cubicBezTo>
                    <a:cubicBezTo>
                      <a:pt x="66" y="698"/>
                      <a:pt x="67" y="699"/>
                      <a:pt x="68" y="700"/>
                    </a:cubicBezTo>
                    <a:cubicBezTo>
                      <a:pt x="71" y="701"/>
                      <a:pt x="71" y="701"/>
                      <a:pt x="71" y="701"/>
                    </a:cubicBezTo>
                    <a:cubicBezTo>
                      <a:pt x="73" y="698"/>
                      <a:pt x="73" y="698"/>
                      <a:pt x="73" y="698"/>
                    </a:cubicBezTo>
                    <a:cubicBezTo>
                      <a:pt x="71" y="694"/>
                      <a:pt x="71" y="694"/>
                      <a:pt x="71" y="694"/>
                    </a:cubicBezTo>
                    <a:cubicBezTo>
                      <a:pt x="59" y="700"/>
                      <a:pt x="59" y="700"/>
                      <a:pt x="59" y="700"/>
                    </a:cubicBezTo>
                    <a:cubicBezTo>
                      <a:pt x="58" y="700"/>
                      <a:pt x="57" y="702"/>
                      <a:pt x="57" y="703"/>
                    </a:cubicBezTo>
                    <a:cubicBezTo>
                      <a:pt x="57" y="705"/>
                      <a:pt x="57" y="706"/>
                      <a:pt x="59" y="707"/>
                    </a:cubicBezTo>
                    <a:cubicBezTo>
                      <a:pt x="61" y="708"/>
                      <a:pt x="61" y="708"/>
                      <a:pt x="61" y="708"/>
                    </a:cubicBezTo>
                    <a:cubicBezTo>
                      <a:pt x="63" y="705"/>
                      <a:pt x="63" y="705"/>
                      <a:pt x="63" y="705"/>
                    </a:cubicBezTo>
                    <a:cubicBezTo>
                      <a:pt x="61" y="701"/>
                      <a:pt x="61" y="701"/>
                      <a:pt x="61" y="701"/>
                    </a:cubicBezTo>
                    <a:cubicBezTo>
                      <a:pt x="47" y="709"/>
                      <a:pt x="47" y="709"/>
                      <a:pt x="47" y="709"/>
                    </a:cubicBezTo>
                    <a:cubicBezTo>
                      <a:pt x="46" y="710"/>
                      <a:pt x="45" y="711"/>
                      <a:pt x="45" y="713"/>
                    </a:cubicBezTo>
                    <a:cubicBezTo>
                      <a:pt x="45" y="714"/>
                      <a:pt x="46" y="715"/>
                      <a:pt x="47" y="716"/>
                    </a:cubicBezTo>
                    <a:cubicBezTo>
                      <a:pt x="48" y="716"/>
                      <a:pt x="48" y="716"/>
                      <a:pt x="48" y="716"/>
                    </a:cubicBezTo>
                    <a:cubicBezTo>
                      <a:pt x="50" y="713"/>
                      <a:pt x="50" y="713"/>
                      <a:pt x="50" y="713"/>
                    </a:cubicBezTo>
                    <a:cubicBezTo>
                      <a:pt x="47" y="710"/>
                      <a:pt x="47" y="710"/>
                      <a:pt x="47" y="710"/>
                    </a:cubicBezTo>
                    <a:cubicBezTo>
                      <a:pt x="47" y="710"/>
                      <a:pt x="44" y="712"/>
                      <a:pt x="41" y="715"/>
                    </a:cubicBezTo>
                    <a:cubicBezTo>
                      <a:pt x="39" y="717"/>
                      <a:pt x="37" y="718"/>
                      <a:pt x="36" y="719"/>
                    </a:cubicBezTo>
                    <a:cubicBezTo>
                      <a:pt x="35" y="720"/>
                      <a:pt x="35" y="720"/>
                      <a:pt x="35" y="721"/>
                    </a:cubicBezTo>
                    <a:cubicBezTo>
                      <a:pt x="34" y="721"/>
                      <a:pt x="34" y="721"/>
                      <a:pt x="34" y="721"/>
                    </a:cubicBezTo>
                    <a:cubicBezTo>
                      <a:pt x="34" y="721"/>
                      <a:pt x="34" y="721"/>
                      <a:pt x="34" y="721"/>
                    </a:cubicBezTo>
                    <a:cubicBezTo>
                      <a:pt x="34" y="721"/>
                      <a:pt x="34" y="721"/>
                      <a:pt x="34" y="721"/>
                    </a:cubicBezTo>
                    <a:cubicBezTo>
                      <a:pt x="33" y="722"/>
                      <a:pt x="33" y="722"/>
                      <a:pt x="33" y="722"/>
                    </a:cubicBezTo>
                    <a:cubicBezTo>
                      <a:pt x="32" y="724"/>
                      <a:pt x="33" y="726"/>
                      <a:pt x="34" y="727"/>
                    </a:cubicBezTo>
                    <a:cubicBezTo>
                      <a:pt x="37" y="729"/>
                      <a:pt x="37" y="729"/>
                      <a:pt x="37" y="729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6" y="724"/>
                      <a:pt x="36" y="724"/>
                      <a:pt x="36" y="724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7" y="722"/>
                      <a:pt x="37" y="722"/>
                      <a:pt x="37" y="722"/>
                    </a:cubicBezTo>
                    <a:cubicBezTo>
                      <a:pt x="37" y="723"/>
                      <a:pt x="36" y="723"/>
                      <a:pt x="36" y="724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7" y="722"/>
                      <a:pt x="37" y="722"/>
                      <a:pt x="37" y="722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8" y="722"/>
                      <a:pt x="38" y="722"/>
                      <a:pt x="38" y="722"/>
                    </a:cubicBezTo>
                    <a:cubicBezTo>
                      <a:pt x="38" y="722"/>
                      <a:pt x="38" y="722"/>
                      <a:pt x="37" y="722"/>
                    </a:cubicBezTo>
                    <a:cubicBezTo>
                      <a:pt x="39" y="726"/>
                      <a:pt x="39" y="726"/>
                      <a:pt x="39" y="726"/>
                    </a:cubicBezTo>
                    <a:cubicBezTo>
                      <a:pt x="38" y="722"/>
                      <a:pt x="38" y="722"/>
                      <a:pt x="38" y="722"/>
                    </a:cubicBezTo>
                    <a:cubicBezTo>
                      <a:pt x="39" y="725"/>
                      <a:pt x="39" y="725"/>
                      <a:pt x="39" y="725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8" y="722"/>
                      <a:pt x="38" y="722"/>
                      <a:pt x="38" y="722"/>
                    </a:cubicBezTo>
                    <a:cubicBezTo>
                      <a:pt x="39" y="725"/>
                      <a:pt x="39" y="725"/>
                      <a:pt x="39" y="725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3"/>
                      <a:pt x="39" y="723"/>
                      <a:pt x="39" y="723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3"/>
                      <a:pt x="39" y="723"/>
                      <a:pt x="39" y="723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2"/>
                      <a:pt x="39" y="722"/>
                      <a:pt x="39" y="722"/>
                    </a:cubicBezTo>
                    <a:cubicBezTo>
                      <a:pt x="39" y="722"/>
                      <a:pt x="38" y="722"/>
                      <a:pt x="37" y="722"/>
                    </a:cubicBezTo>
                    <a:cubicBezTo>
                      <a:pt x="33" y="721"/>
                      <a:pt x="26" y="720"/>
                      <a:pt x="20" y="719"/>
                    </a:cubicBezTo>
                    <a:cubicBezTo>
                      <a:pt x="16" y="719"/>
                      <a:pt x="13" y="719"/>
                      <a:pt x="11" y="718"/>
                    </a:cubicBezTo>
                    <a:cubicBezTo>
                      <a:pt x="10" y="718"/>
                      <a:pt x="9" y="718"/>
                      <a:pt x="8" y="718"/>
                    </a:cubicBezTo>
                    <a:cubicBezTo>
                      <a:pt x="7" y="718"/>
                      <a:pt x="6" y="718"/>
                      <a:pt x="5" y="718"/>
                    </a:cubicBezTo>
                    <a:cubicBezTo>
                      <a:pt x="5" y="718"/>
                      <a:pt x="5" y="718"/>
                      <a:pt x="5" y="718"/>
                    </a:cubicBezTo>
                    <a:cubicBezTo>
                      <a:pt x="4" y="718"/>
                      <a:pt x="4" y="718"/>
                      <a:pt x="4" y="718"/>
                    </a:cubicBezTo>
                    <a:cubicBezTo>
                      <a:pt x="3" y="718"/>
                      <a:pt x="3" y="718"/>
                      <a:pt x="3" y="718"/>
                    </a:cubicBezTo>
                    <a:cubicBezTo>
                      <a:pt x="2" y="719"/>
                      <a:pt x="2" y="719"/>
                      <a:pt x="2" y="720"/>
                    </a:cubicBezTo>
                    <a:cubicBezTo>
                      <a:pt x="0" y="721"/>
                      <a:pt x="1" y="724"/>
                      <a:pt x="3" y="725"/>
                    </a:cubicBezTo>
                    <a:cubicBezTo>
                      <a:pt x="19" y="735"/>
                      <a:pt x="19" y="735"/>
                      <a:pt x="19" y="735"/>
                    </a:cubicBezTo>
                    <a:cubicBezTo>
                      <a:pt x="21" y="736"/>
                      <a:pt x="23" y="736"/>
                      <a:pt x="24" y="734"/>
                    </a:cubicBezTo>
                    <a:cubicBezTo>
                      <a:pt x="26" y="732"/>
                      <a:pt x="25" y="730"/>
                      <a:pt x="23" y="72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69"/>
              <p:cNvSpPr/>
              <p:nvPr/>
            </p:nvSpPr>
            <p:spPr bwMode="auto">
              <a:xfrm>
                <a:off x="3935" y="3298"/>
                <a:ext cx="42" cy="31"/>
              </a:xfrm>
              <a:custGeom>
                <a:avLst/>
                <a:gdLst>
                  <a:gd name="T0" fmla="*/ 29 w 31"/>
                  <a:gd name="T1" fmla="*/ 15 h 23"/>
                  <a:gd name="T2" fmla="*/ 7 w 31"/>
                  <a:gd name="T3" fmla="*/ 1 h 23"/>
                  <a:gd name="T4" fmla="*/ 1 w 31"/>
                  <a:gd name="T5" fmla="*/ 3 h 23"/>
                  <a:gd name="T6" fmla="*/ 3 w 31"/>
                  <a:gd name="T7" fmla="*/ 8 h 23"/>
                  <a:gd name="T8" fmla="*/ 25 w 31"/>
                  <a:gd name="T9" fmla="*/ 22 h 23"/>
                  <a:gd name="T10" fmla="*/ 30 w 31"/>
                  <a:gd name="T11" fmla="*/ 21 h 23"/>
                  <a:gd name="T12" fmla="*/ 29 w 31"/>
                  <a:gd name="T13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3">
                    <a:moveTo>
                      <a:pt x="29" y="15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7" y="23"/>
                      <a:pt x="29" y="23"/>
                      <a:pt x="30" y="21"/>
                    </a:cubicBezTo>
                    <a:cubicBezTo>
                      <a:pt x="31" y="19"/>
                      <a:pt x="31" y="16"/>
                      <a:pt x="29" y="15"/>
                    </a:cubicBezTo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70"/>
              <p:cNvSpPr/>
              <p:nvPr/>
            </p:nvSpPr>
            <p:spPr bwMode="auto">
              <a:xfrm>
                <a:off x="3535" y="3263"/>
                <a:ext cx="368" cy="216"/>
              </a:xfrm>
              <a:custGeom>
                <a:avLst/>
                <a:gdLst>
                  <a:gd name="T0" fmla="*/ 29 w 270"/>
                  <a:gd name="T1" fmla="*/ 154 h 159"/>
                  <a:gd name="T2" fmla="*/ 31 w 270"/>
                  <a:gd name="T3" fmla="*/ 157 h 159"/>
                  <a:gd name="T4" fmla="*/ 46 w 270"/>
                  <a:gd name="T5" fmla="*/ 157 h 159"/>
                  <a:gd name="T6" fmla="*/ 53 w 270"/>
                  <a:gd name="T7" fmla="*/ 150 h 159"/>
                  <a:gd name="T8" fmla="*/ 54 w 270"/>
                  <a:gd name="T9" fmla="*/ 154 h 159"/>
                  <a:gd name="T10" fmla="*/ 75 w 270"/>
                  <a:gd name="T11" fmla="*/ 155 h 159"/>
                  <a:gd name="T12" fmla="*/ 77 w 270"/>
                  <a:gd name="T13" fmla="*/ 153 h 159"/>
                  <a:gd name="T14" fmla="*/ 74 w 270"/>
                  <a:gd name="T15" fmla="*/ 151 h 159"/>
                  <a:gd name="T16" fmla="*/ 96 w 270"/>
                  <a:gd name="T17" fmla="*/ 152 h 159"/>
                  <a:gd name="T18" fmla="*/ 95 w 270"/>
                  <a:gd name="T19" fmla="*/ 145 h 159"/>
                  <a:gd name="T20" fmla="*/ 147 w 270"/>
                  <a:gd name="T21" fmla="*/ 143 h 159"/>
                  <a:gd name="T22" fmla="*/ 153 w 270"/>
                  <a:gd name="T23" fmla="*/ 132 h 159"/>
                  <a:gd name="T24" fmla="*/ 163 w 270"/>
                  <a:gd name="T25" fmla="*/ 125 h 159"/>
                  <a:gd name="T26" fmla="*/ 165 w 270"/>
                  <a:gd name="T27" fmla="*/ 107 h 159"/>
                  <a:gd name="T28" fmla="*/ 163 w 270"/>
                  <a:gd name="T29" fmla="*/ 87 h 159"/>
                  <a:gd name="T30" fmla="*/ 161 w 270"/>
                  <a:gd name="T31" fmla="*/ 56 h 159"/>
                  <a:gd name="T32" fmla="*/ 163 w 270"/>
                  <a:gd name="T33" fmla="*/ 59 h 159"/>
                  <a:gd name="T34" fmla="*/ 173 w 270"/>
                  <a:gd name="T35" fmla="*/ 55 h 159"/>
                  <a:gd name="T36" fmla="*/ 178 w 270"/>
                  <a:gd name="T37" fmla="*/ 44 h 159"/>
                  <a:gd name="T38" fmla="*/ 187 w 270"/>
                  <a:gd name="T39" fmla="*/ 37 h 159"/>
                  <a:gd name="T40" fmla="*/ 188 w 270"/>
                  <a:gd name="T41" fmla="*/ 41 h 159"/>
                  <a:gd name="T42" fmla="*/ 208 w 270"/>
                  <a:gd name="T43" fmla="*/ 37 h 159"/>
                  <a:gd name="T44" fmla="*/ 209 w 270"/>
                  <a:gd name="T45" fmla="*/ 34 h 159"/>
                  <a:gd name="T46" fmla="*/ 206 w 270"/>
                  <a:gd name="T47" fmla="*/ 33 h 159"/>
                  <a:gd name="T48" fmla="*/ 221 w 270"/>
                  <a:gd name="T49" fmla="*/ 30 h 159"/>
                  <a:gd name="T50" fmla="*/ 222 w 270"/>
                  <a:gd name="T51" fmla="*/ 29 h 159"/>
                  <a:gd name="T52" fmla="*/ 254 w 270"/>
                  <a:gd name="T53" fmla="*/ 10 h 159"/>
                  <a:gd name="T54" fmla="*/ 257 w 270"/>
                  <a:gd name="T55" fmla="*/ 8 h 159"/>
                  <a:gd name="T56" fmla="*/ 250 w 270"/>
                  <a:gd name="T57" fmla="*/ 10 h 159"/>
                  <a:gd name="T58" fmla="*/ 219 w 270"/>
                  <a:gd name="T59" fmla="*/ 29 h 159"/>
                  <a:gd name="T60" fmla="*/ 221 w 270"/>
                  <a:gd name="T61" fmla="*/ 25 h 159"/>
                  <a:gd name="T62" fmla="*/ 220 w 270"/>
                  <a:gd name="T63" fmla="*/ 22 h 159"/>
                  <a:gd name="T64" fmla="*/ 204 w 270"/>
                  <a:gd name="T65" fmla="*/ 35 h 159"/>
                  <a:gd name="T66" fmla="*/ 208 w 270"/>
                  <a:gd name="T67" fmla="*/ 33 h 159"/>
                  <a:gd name="T68" fmla="*/ 207 w 270"/>
                  <a:gd name="T69" fmla="*/ 29 h 159"/>
                  <a:gd name="T70" fmla="*/ 183 w 270"/>
                  <a:gd name="T71" fmla="*/ 38 h 159"/>
                  <a:gd name="T72" fmla="*/ 178 w 270"/>
                  <a:gd name="T73" fmla="*/ 48 h 159"/>
                  <a:gd name="T74" fmla="*/ 176 w 270"/>
                  <a:gd name="T75" fmla="*/ 45 h 159"/>
                  <a:gd name="T76" fmla="*/ 166 w 270"/>
                  <a:gd name="T77" fmla="*/ 49 h 159"/>
                  <a:gd name="T78" fmla="*/ 159 w 270"/>
                  <a:gd name="T79" fmla="*/ 60 h 159"/>
                  <a:gd name="T80" fmla="*/ 161 w 270"/>
                  <a:gd name="T81" fmla="*/ 87 h 159"/>
                  <a:gd name="T82" fmla="*/ 159 w 270"/>
                  <a:gd name="T83" fmla="*/ 125 h 159"/>
                  <a:gd name="T84" fmla="*/ 158 w 270"/>
                  <a:gd name="T85" fmla="*/ 119 h 159"/>
                  <a:gd name="T86" fmla="*/ 150 w 270"/>
                  <a:gd name="T87" fmla="*/ 129 h 159"/>
                  <a:gd name="T88" fmla="*/ 133 w 270"/>
                  <a:gd name="T89" fmla="*/ 141 h 159"/>
                  <a:gd name="T90" fmla="*/ 124 w 270"/>
                  <a:gd name="T91" fmla="*/ 139 h 159"/>
                  <a:gd name="T92" fmla="*/ 95 w 270"/>
                  <a:gd name="T93" fmla="*/ 145 h 159"/>
                  <a:gd name="T94" fmla="*/ 97 w 270"/>
                  <a:gd name="T95" fmla="*/ 144 h 159"/>
                  <a:gd name="T96" fmla="*/ 98 w 270"/>
                  <a:gd name="T97" fmla="*/ 144 h 159"/>
                  <a:gd name="T98" fmla="*/ 72 w 270"/>
                  <a:gd name="T99" fmla="*/ 154 h 159"/>
                  <a:gd name="T100" fmla="*/ 75 w 270"/>
                  <a:gd name="T101" fmla="*/ 151 h 159"/>
                  <a:gd name="T102" fmla="*/ 75 w 270"/>
                  <a:gd name="T103" fmla="*/ 147 h 159"/>
                  <a:gd name="T104" fmla="*/ 50 w 270"/>
                  <a:gd name="T105" fmla="*/ 154 h 159"/>
                  <a:gd name="T106" fmla="*/ 55 w 270"/>
                  <a:gd name="T107" fmla="*/ 151 h 159"/>
                  <a:gd name="T108" fmla="*/ 54 w 270"/>
                  <a:gd name="T109" fmla="*/ 148 h 159"/>
                  <a:gd name="T110" fmla="*/ 26 w 270"/>
                  <a:gd name="T111" fmla="*/ 152 h 159"/>
                  <a:gd name="T112" fmla="*/ 5 w 270"/>
                  <a:gd name="T113" fmla="*/ 157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0" h="159">
                    <a:moveTo>
                      <a:pt x="10" y="151"/>
                    </a:moveTo>
                    <a:cubicBezTo>
                      <a:pt x="6" y="148"/>
                      <a:pt x="6" y="148"/>
                      <a:pt x="6" y="148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30" y="159"/>
                      <a:pt x="30" y="159"/>
                      <a:pt x="30" y="159"/>
                    </a:cubicBezTo>
                    <a:cubicBezTo>
                      <a:pt x="32" y="159"/>
                      <a:pt x="34" y="158"/>
                      <a:pt x="34" y="156"/>
                    </a:cubicBezTo>
                    <a:cubicBezTo>
                      <a:pt x="35" y="154"/>
                      <a:pt x="34" y="152"/>
                      <a:pt x="33" y="151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7"/>
                      <a:pt x="32" y="157"/>
                      <a:pt x="32" y="156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1" y="157"/>
                    </a:cubicBezTo>
                    <a:cubicBezTo>
                      <a:pt x="29" y="154"/>
                      <a:pt x="29" y="154"/>
                      <a:pt x="29" y="154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8"/>
                      <a:pt x="30" y="158"/>
                      <a:pt x="30" y="158"/>
                    </a:cubicBezTo>
                    <a:cubicBezTo>
                      <a:pt x="30" y="158"/>
                      <a:pt x="30" y="158"/>
                      <a:pt x="31" y="158"/>
                    </a:cubicBezTo>
                    <a:cubicBezTo>
                      <a:pt x="34" y="157"/>
                      <a:pt x="40" y="157"/>
                      <a:pt x="46" y="157"/>
                    </a:cubicBezTo>
                    <a:cubicBezTo>
                      <a:pt x="48" y="157"/>
                      <a:pt x="51" y="157"/>
                      <a:pt x="53" y="156"/>
                    </a:cubicBezTo>
                    <a:cubicBezTo>
                      <a:pt x="54" y="156"/>
                      <a:pt x="55" y="156"/>
                      <a:pt x="55" y="156"/>
                    </a:cubicBezTo>
                    <a:cubicBezTo>
                      <a:pt x="56" y="156"/>
                      <a:pt x="56" y="156"/>
                      <a:pt x="56" y="156"/>
                    </a:cubicBezTo>
                    <a:cubicBezTo>
                      <a:pt x="57" y="156"/>
                      <a:pt x="57" y="156"/>
                      <a:pt x="57" y="156"/>
                    </a:cubicBezTo>
                    <a:cubicBezTo>
                      <a:pt x="58" y="156"/>
                      <a:pt x="58" y="156"/>
                      <a:pt x="58" y="156"/>
                    </a:cubicBezTo>
                    <a:cubicBezTo>
                      <a:pt x="58" y="155"/>
                      <a:pt x="58" y="155"/>
                      <a:pt x="59" y="154"/>
                    </a:cubicBezTo>
                    <a:cubicBezTo>
                      <a:pt x="60" y="152"/>
                      <a:pt x="60" y="150"/>
                      <a:pt x="58" y="149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6" y="152"/>
                      <a:pt x="56" y="152"/>
                      <a:pt x="56" y="152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5" y="154"/>
                      <a:pt x="55" y="153"/>
                      <a:pt x="56" y="152"/>
                    </a:cubicBezTo>
                    <a:cubicBezTo>
                      <a:pt x="53" y="150"/>
                      <a:pt x="53" y="150"/>
                      <a:pt x="53" y="150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3" y="151"/>
                      <a:pt x="53" y="151"/>
                      <a:pt x="53" y="151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3" y="151"/>
                      <a:pt x="53" y="151"/>
                      <a:pt x="53" y="151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6" y="154"/>
                      <a:pt x="61" y="154"/>
                      <a:pt x="66" y="155"/>
                    </a:cubicBezTo>
                    <a:cubicBezTo>
                      <a:pt x="68" y="155"/>
                      <a:pt x="70" y="155"/>
                      <a:pt x="72" y="155"/>
                    </a:cubicBezTo>
                    <a:cubicBezTo>
                      <a:pt x="73" y="155"/>
                      <a:pt x="73" y="155"/>
                      <a:pt x="74" y="155"/>
                    </a:cubicBezTo>
                    <a:cubicBezTo>
                      <a:pt x="74" y="155"/>
                      <a:pt x="74" y="155"/>
                      <a:pt x="74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5" y="155"/>
                      <a:pt x="75" y="155"/>
                    </a:cubicBezTo>
                    <a:cubicBezTo>
                      <a:pt x="75" y="155"/>
                      <a:pt x="76" y="155"/>
                      <a:pt x="76" y="155"/>
                    </a:cubicBezTo>
                    <a:cubicBezTo>
                      <a:pt x="78" y="155"/>
                      <a:pt x="79" y="154"/>
                      <a:pt x="79" y="152"/>
                    </a:cubicBezTo>
                    <a:cubicBezTo>
                      <a:pt x="79" y="150"/>
                      <a:pt x="78" y="149"/>
                      <a:pt x="77" y="148"/>
                    </a:cubicBezTo>
                    <a:cubicBezTo>
                      <a:pt x="76" y="147"/>
                      <a:pt x="76" y="147"/>
                      <a:pt x="76" y="147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76" y="154"/>
                      <a:pt x="77" y="153"/>
                      <a:pt x="77" y="153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4"/>
                      <a:pt x="75" y="154"/>
                      <a:pt x="76" y="154"/>
                    </a:cubicBezTo>
                    <a:cubicBezTo>
                      <a:pt x="74" y="151"/>
                      <a:pt x="74" y="151"/>
                      <a:pt x="74" y="151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5" y="154"/>
                      <a:pt x="75" y="154"/>
                      <a:pt x="75" y="154"/>
                    </a:cubicBezTo>
                    <a:cubicBezTo>
                      <a:pt x="75" y="154"/>
                      <a:pt x="76" y="154"/>
                      <a:pt x="77" y="154"/>
                    </a:cubicBezTo>
                    <a:cubicBezTo>
                      <a:pt x="79" y="154"/>
                      <a:pt x="85" y="153"/>
                      <a:pt x="90" y="153"/>
                    </a:cubicBezTo>
                    <a:cubicBezTo>
                      <a:pt x="92" y="152"/>
                      <a:pt x="95" y="152"/>
                      <a:pt x="96" y="152"/>
                    </a:cubicBezTo>
                    <a:cubicBezTo>
                      <a:pt x="97" y="152"/>
                      <a:pt x="98" y="152"/>
                      <a:pt x="98" y="152"/>
                    </a:cubicBezTo>
                    <a:cubicBezTo>
                      <a:pt x="99" y="152"/>
                      <a:pt x="99" y="152"/>
                      <a:pt x="99" y="152"/>
                    </a:cubicBezTo>
                    <a:cubicBezTo>
                      <a:pt x="99" y="151"/>
                      <a:pt x="99" y="151"/>
                      <a:pt x="99" y="151"/>
                    </a:cubicBezTo>
                    <a:cubicBezTo>
                      <a:pt x="100" y="151"/>
                      <a:pt x="100" y="151"/>
                      <a:pt x="100" y="151"/>
                    </a:cubicBezTo>
                    <a:cubicBezTo>
                      <a:pt x="101" y="151"/>
                      <a:pt x="101" y="151"/>
                      <a:pt x="101" y="151"/>
                    </a:cubicBezTo>
                    <a:cubicBezTo>
                      <a:pt x="101" y="151"/>
                      <a:pt x="101" y="151"/>
                      <a:pt x="102" y="150"/>
                    </a:cubicBezTo>
                    <a:cubicBezTo>
                      <a:pt x="103" y="148"/>
                      <a:pt x="102" y="145"/>
                      <a:pt x="101" y="144"/>
                    </a:cubicBezTo>
                    <a:cubicBezTo>
                      <a:pt x="97" y="142"/>
                      <a:pt x="97" y="142"/>
                      <a:pt x="97" y="142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5" y="149"/>
                      <a:pt x="95" y="149"/>
                      <a:pt x="95" y="149"/>
                    </a:cubicBezTo>
                    <a:cubicBezTo>
                      <a:pt x="125" y="147"/>
                      <a:pt x="125" y="147"/>
                      <a:pt x="125" y="147"/>
                    </a:cubicBezTo>
                    <a:cubicBezTo>
                      <a:pt x="127" y="147"/>
                      <a:pt x="128" y="146"/>
                      <a:pt x="129" y="144"/>
                    </a:cubicBezTo>
                    <a:cubicBezTo>
                      <a:pt x="129" y="143"/>
                      <a:pt x="128" y="141"/>
                      <a:pt x="127" y="140"/>
                    </a:cubicBezTo>
                    <a:cubicBezTo>
                      <a:pt x="124" y="138"/>
                      <a:pt x="124" y="138"/>
                      <a:pt x="124" y="138"/>
                    </a:cubicBezTo>
                    <a:cubicBezTo>
                      <a:pt x="122" y="141"/>
                      <a:pt x="122" y="141"/>
                      <a:pt x="122" y="141"/>
                    </a:cubicBezTo>
                    <a:cubicBezTo>
                      <a:pt x="122" y="145"/>
                      <a:pt x="122" y="145"/>
                      <a:pt x="122" y="145"/>
                    </a:cubicBezTo>
                    <a:cubicBezTo>
                      <a:pt x="143" y="146"/>
                      <a:pt x="143" y="146"/>
                      <a:pt x="143" y="146"/>
                    </a:cubicBezTo>
                    <a:cubicBezTo>
                      <a:pt x="145" y="146"/>
                      <a:pt x="146" y="145"/>
                      <a:pt x="147" y="143"/>
                    </a:cubicBezTo>
                    <a:cubicBezTo>
                      <a:pt x="147" y="141"/>
                      <a:pt x="147" y="139"/>
                      <a:pt x="145" y="138"/>
                    </a:cubicBezTo>
                    <a:cubicBezTo>
                      <a:pt x="138" y="134"/>
                      <a:pt x="138" y="134"/>
                      <a:pt x="138" y="134"/>
                    </a:cubicBezTo>
                    <a:cubicBezTo>
                      <a:pt x="136" y="137"/>
                      <a:pt x="136" y="137"/>
                      <a:pt x="136" y="137"/>
                    </a:cubicBezTo>
                    <a:cubicBezTo>
                      <a:pt x="136" y="141"/>
                      <a:pt x="136" y="141"/>
                      <a:pt x="136" y="141"/>
                    </a:cubicBezTo>
                    <a:cubicBezTo>
                      <a:pt x="156" y="137"/>
                      <a:pt x="156" y="137"/>
                      <a:pt x="156" y="137"/>
                    </a:cubicBezTo>
                    <a:cubicBezTo>
                      <a:pt x="158" y="137"/>
                      <a:pt x="159" y="135"/>
                      <a:pt x="159" y="134"/>
                    </a:cubicBezTo>
                    <a:cubicBezTo>
                      <a:pt x="160" y="132"/>
                      <a:pt x="159" y="131"/>
                      <a:pt x="158" y="130"/>
                    </a:cubicBezTo>
                    <a:cubicBezTo>
                      <a:pt x="155" y="128"/>
                      <a:pt x="155" y="128"/>
                      <a:pt x="155" y="128"/>
                    </a:cubicBezTo>
                    <a:cubicBezTo>
                      <a:pt x="153" y="132"/>
                      <a:pt x="153" y="132"/>
                      <a:pt x="153" y="132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4" y="132"/>
                      <a:pt x="154" y="132"/>
                      <a:pt x="154" y="132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4" y="132"/>
                      <a:pt x="154" y="132"/>
                      <a:pt x="154" y="132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7" y="133"/>
                      <a:pt x="157" y="133"/>
                      <a:pt x="157" y="133"/>
                    </a:cubicBezTo>
                    <a:cubicBezTo>
                      <a:pt x="158" y="132"/>
                      <a:pt x="159" y="130"/>
                      <a:pt x="161" y="128"/>
                    </a:cubicBezTo>
                    <a:cubicBezTo>
                      <a:pt x="162" y="127"/>
                      <a:pt x="163" y="126"/>
                      <a:pt x="163" y="125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4" y="124"/>
                      <a:pt x="164" y="124"/>
                      <a:pt x="164" y="124"/>
                    </a:cubicBezTo>
                    <a:cubicBezTo>
                      <a:pt x="165" y="123"/>
                      <a:pt x="165" y="123"/>
                      <a:pt x="165" y="123"/>
                    </a:cubicBezTo>
                    <a:cubicBezTo>
                      <a:pt x="165" y="123"/>
                      <a:pt x="165" y="121"/>
                      <a:pt x="165" y="120"/>
                    </a:cubicBezTo>
                    <a:cubicBezTo>
                      <a:pt x="165" y="119"/>
                      <a:pt x="164" y="118"/>
                      <a:pt x="163" y="118"/>
                    </a:cubicBezTo>
                    <a:cubicBezTo>
                      <a:pt x="162" y="117"/>
                      <a:pt x="162" y="117"/>
                      <a:pt x="162" y="117"/>
                    </a:cubicBezTo>
                    <a:cubicBezTo>
                      <a:pt x="165" y="107"/>
                      <a:pt x="165" y="107"/>
                      <a:pt x="165" y="107"/>
                    </a:cubicBezTo>
                    <a:cubicBezTo>
                      <a:pt x="165" y="105"/>
                      <a:pt x="164" y="103"/>
                      <a:pt x="163" y="102"/>
                    </a:cubicBezTo>
                    <a:cubicBezTo>
                      <a:pt x="161" y="101"/>
                      <a:pt x="161" y="101"/>
                      <a:pt x="161" y="101"/>
                    </a:cubicBezTo>
                    <a:cubicBezTo>
                      <a:pt x="159" y="105"/>
                      <a:pt x="159" y="105"/>
                      <a:pt x="159" y="105"/>
                    </a:cubicBezTo>
                    <a:cubicBezTo>
                      <a:pt x="163" y="105"/>
                      <a:pt x="163" y="105"/>
                      <a:pt x="163" y="105"/>
                    </a:cubicBezTo>
                    <a:cubicBezTo>
                      <a:pt x="165" y="87"/>
                      <a:pt x="165" y="87"/>
                      <a:pt x="165" y="87"/>
                    </a:cubicBezTo>
                    <a:cubicBezTo>
                      <a:pt x="165" y="86"/>
                      <a:pt x="164" y="84"/>
                      <a:pt x="163" y="84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59" y="86"/>
                      <a:pt x="159" y="86"/>
                      <a:pt x="159" y="86"/>
                    </a:cubicBezTo>
                    <a:cubicBezTo>
                      <a:pt x="163" y="87"/>
                      <a:pt x="163" y="87"/>
                      <a:pt x="163" y="87"/>
                    </a:cubicBezTo>
                    <a:cubicBezTo>
                      <a:pt x="166" y="77"/>
                      <a:pt x="166" y="77"/>
                      <a:pt x="166" y="77"/>
                    </a:cubicBezTo>
                    <a:cubicBezTo>
                      <a:pt x="167" y="75"/>
                      <a:pt x="166" y="73"/>
                      <a:pt x="165" y="72"/>
                    </a:cubicBezTo>
                    <a:cubicBezTo>
                      <a:pt x="163" y="71"/>
                      <a:pt x="163" y="71"/>
                      <a:pt x="163" y="71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8" y="59"/>
                      <a:pt x="168" y="59"/>
                      <a:pt x="168" y="59"/>
                    </a:cubicBezTo>
                    <a:cubicBezTo>
                      <a:pt x="168" y="57"/>
                      <a:pt x="167" y="55"/>
                      <a:pt x="166" y="54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4" y="58"/>
                      <a:pt x="164" y="58"/>
                      <a:pt x="164" y="58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4" y="59"/>
                      <a:pt x="164" y="58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3" y="59"/>
                      <a:pt x="163" y="59"/>
                      <a:pt x="164" y="59"/>
                    </a:cubicBezTo>
                    <a:cubicBezTo>
                      <a:pt x="166" y="58"/>
                      <a:pt x="170" y="56"/>
                      <a:pt x="173" y="55"/>
                    </a:cubicBezTo>
                    <a:cubicBezTo>
                      <a:pt x="175" y="54"/>
                      <a:pt x="177" y="53"/>
                      <a:pt x="178" y="53"/>
                    </a:cubicBezTo>
                    <a:cubicBezTo>
                      <a:pt x="178" y="53"/>
                      <a:pt x="179" y="52"/>
                      <a:pt x="179" y="52"/>
                    </a:cubicBezTo>
                    <a:cubicBezTo>
                      <a:pt x="180" y="52"/>
                      <a:pt x="180" y="52"/>
                      <a:pt x="180" y="52"/>
                    </a:cubicBezTo>
                    <a:cubicBezTo>
                      <a:pt x="180" y="52"/>
                      <a:pt x="180" y="52"/>
                      <a:pt x="180" y="52"/>
                    </a:cubicBezTo>
                    <a:cubicBezTo>
                      <a:pt x="181" y="51"/>
                      <a:pt x="181" y="51"/>
                      <a:pt x="181" y="51"/>
                    </a:cubicBezTo>
                    <a:cubicBezTo>
                      <a:pt x="181" y="51"/>
                      <a:pt x="181" y="51"/>
                      <a:pt x="182" y="50"/>
                    </a:cubicBezTo>
                    <a:cubicBezTo>
                      <a:pt x="182" y="49"/>
                      <a:pt x="182" y="48"/>
                      <a:pt x="182" y="47"/>
                    </a:cubicBezTo>
                    <a:cubicBezTo>
                      <a:pt x="182" y="46"/>
                      <a:pt x="181" y="45"/>
                      <a:pt x="180" y="45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6" y="47"/>
                      <a:pt x="176" y="47"/>
                      <a:pt x="176" y="47"/>
                    </a:cubicBezTo>
                    <a:cubicBezTo>
                      <a:pt x="178" y="50"/>
                      <a:pt x="178" y="50"/>
                      <a:pt x="178" y="50"/>
                    </a:cubicBezTo>
                    <a:cubicBezTo>
                      <a:pt x="191" y="42"/>
                      <a:pt x="191" y="42"/>
                      <a:pt x="191" y="42"/>
                    </a:cubicBezTo>
                    <a:cubicBezTo>
                      <a:pt x="193" y="42"/>
                      <a:pt x="193" y="40"/>
                      <a:pt x="193" y="39"/>
                    </a:cubicBezTo>
                    <a:cubicBezTo>
                      <a:pt x="193" y="38"/>
                      <a:pt x="193" y="36"/>
                      <a:pt x="191" y="36"/>
                    </a:cubicBezTo>
                    <a:cubicBezTo>
                      <a:pt x="189" y="34"/>
                      <a:pt x="189" y="34"/>
                      <a:pt x="189" y="34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90" y="39"/>
                      <a:pt x="190" y="39"/>
                      <a:pt x="190" y="39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9" y="41"/>
                      <a:pt x="190" y="40"/>
                      <a:pt x="190" y="39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89" y="41"/>
                      <a:pt x="189" y="41"/>
                      <a:pt x="189" y="41"/>
                    </a:cubicBezTo>
                    <a:cubicBezTo>
                      <a:pt x="187" y="38"/>
                      <a:pt x="187" y="38"/>
                      <a:pt x="187" y="38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1"/>
                      <a:pt x="189" y="41"/>
                      <a:pt x="189" y="41"/>
                    </a:cubicBezTo>
                    <a:cubicBezTo>
                      <a:pt x="187" y="38"/>
                      <a:pt x="187" y="38"/>
                      <a:pt x="187" y="38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8" y="41"/>
                      <a:pt x="189" y="41"/>
                      <a:pt x="190" y="41"/>
                    </a:cubicBezTo>
                    <a:cubicBezTo>
                      <a:pt x="192" y="40"/>
                      <a:pt x="197" y="39"/>
                      <a:pt x="201" y="39"/>
                    </a:cubicBezTo>
                    <a:cubicBezTo>
                      <a:pt x="203" y="38"/>
                      <a:pt x="205" y="38"/>
                      <a:pt x="206" y="38"/>
                    </a:cubicBezTo>
                    <a:cubicBezTo>
                      <a:pt x="207" y="38"/>
                      <a:pt x="208" y="37"/>
                      <a:pt x="208" y="37"/>
                    </a:cubicBezTo>
                    <a:cubicBezTo>
                      <a:pt x="209" y="37"/>
                      <a:pt x="209" y="37"/>
                      <a:pt x="209" y="37"/>
                    </a:cubicBezTo>
                    <a:cubicBezTo>
                      <a:pt x="209" y="37"/>
                      <a:pt x="209" y="37"/>
                      <a:pt x="209" y="37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10" y="37"/>
                      <a:pt x="211" y="36"/>
                      <a:pt x="211" y="35"/>
                    </a:cubicBezTo>
                    <a:cubicBezTo>
                      <a:pt x="212" y="34"/>
                      <a:pt x="212" y="33"/>
                      <a:pt x="212" y="32"/>
                    </a:cubicBezTo>
                    <a:cubicBezTo>
                      <a:pt x="212" y="31"/>
                      <a:pt x="211" y="30"/>
                      <a:pt x="210" y="30"/>
                    </a:cubicBezTo>
                    <a:cubicBezTo>
                      <a:pt x="208" y="29"/>
                      <a:pt x="208" y="29"/>
                      <a:pt x="208" y="29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9" y="34"/>
                      <a:pt x="209" y="34"/>
                      <a:pt x="209" y="34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9" y="35"/>
                      <a:pt x="209" y="35"/>
                      <a:pt x="209" y="34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6" y="33"/>
                      <a:pt x="206" y="33"/>
                      <a:pt x="206" y="33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6" y="33"/>
                      <a:pt x="206" y="33"/>
                      <a:pt x="206" y="33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7" y="34"/>
                      <a:pt x="207" y="34"/>
                      <a:pt x="207" y="34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7" y="34"/>
                      <a:pt x="207" y="34"/>
                      <a:pt x="207" y="34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8" y="35"/>
                      <a:pt x="208" y="35"/>
                      <a:pt x="209" y="35"/>
                    </a:cubicBezTo>
                    <a:cubicBezTo>
                      <a:pt x="211" y="34"/>
                      <a:pt x="214" y="33"/>
                      <a:pt x="217" y="32"/>
                    </a:cubicBezTo>
                    <a:cubicBezTo>
                      <a:pt x="219" y="31"/>
                      <a:pt x="220" y="31"/>
                      <a:pt x="221" y="30"/>
                    </a:cubicBezTo>
                    <a:cubicBezTo>
                      <a:pt x="222" y="30"/>
                      <a:pt x="222" y="30"/>
                      <a:pt x="223" y="30"/>
                    </a:cubicBezTo>
                    <a:cubicBezTo>
                      <a:pt x="224" y="29"/>
                      <a:pt x="224" y="29"/>
                      <a:pt x="224" y="29"/>
                    </a:cubicBezTo>
                    <a:cubicBezTo>
                      <a:pt x="224" y="29"/>
                      <a:pt x="224" y="29"/>
                      <a:pt x="224" y="29"/>
                    </a:cubicBezTo>
                    <a:cubicBezTo>
                      <a:pt x="224" y="29"/>
                      <a:pt x="224" y="29"/>
                      <a:pt x="225" y="28"/>
                    </a:cubicBezTo>
                    <a:cubicBezTo>
                      <a:pt x="226" y="27"/>
                      <a:pt x="226" y="26"/>
                      <a:pt x="226" y="25"/>
                    </a:cubicBezTo>
                    <a:cubicBezTo>
                      <a:pt x="225" y="24"/>
                      <a:pt x="225" y="23"/>
                      <a:pt x="224" y="22"/>
                    </a:cubicBezTo>
                    <a:cubicBezTo>
                      <a:pt x="223" y="22"/>
                      <a:pt x="223" y="22"/>
                      <a:pt x="223" y="22"/>
                    </a:cubicBezTo>
                    <a:cubicBezTo>
                      <a:pt x="221" y="25"/>
                      <a:pt x="221" y="25"/>
                      <a:pt x="221" y="25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239" y="25"/>
                      <a:pt x="239" y="25"/>
                      <a:pt x="239" y="25"/>
                    </a:cubicBezTo>
                    <a:cubicBezTo>
                      <a:pt x="240" y="24"/>
                      <a:pt x="241" y="23"/>
                      <a:pt x="241" y="21"/>
                    </a:cubicBezTo>
                    <a:cubicBezTo>
                      <a:pt x="242" y="20"/>
                      <a:pt x="241" y="18"/>
                      <a:pt x="240" y="18"/>
                    </a:cubicBezTo>
                    <a:cubicBezTo>
                      <a:pt x="237" y="16"/>
                      <a:pt x="237" y="16"/>
                      <a:pt x="237" y="16"/>
                    </a:cubicBezTo>
                    <a:cubicBezTo>
                      <a:pt x="235" y="19"/>
                      <a:pt x="235" y="19"/>
                      <a:pt x="235" y="19"/>
                    </a:cubicBezTo>
                    <a:cubicBezTo>
                      <a:pt x="236" y="23"/>
                      <a:pt x="236" y="23"/>
                      <a:pt x="236" y="23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5" y="17"/>
                      <a:pt x="256" y="16"/>
                      <a:pt x="256" y="14"/>
                    </a:cubicBezTo>
                    <a:cubicBezTo>
                      <a:pt x="256" y="13"/>
                      <a:pt x="255" y="11"/>
                      <a:pt x="254" y="10"/>
                    </a:cubicBezTo>
                    <a:cubicBezTo>
                      <a:pt x="252" y="9"/>
                      <a:pt x="252" y="9"/>
                      <a:pt x="252" y="9"/>
                    </a:cubicBezTo>
                    <a:cubicBezTo>
                      <a:pt x="250" y="13"/>
                      <a:pt x="250" y="13"/>
                      <a:pt x="250" y="13"/>
                    </a:cubicBezTo>
                    <a:cubicBezTo>
                      <a:pt x="251" y="16"/>
                      <a:pt x="251" y="16"/>
                      <a:pt x="251" y="16"/>
                    </a:cubicBezTo>
                    <a:cubicBezTo>
                      <a:pt x="267" y="13"/>
                      <a:pt x="267" y="13"/>
                      <a:pt x="267" y="13"/>
                    </a:cubicBezTo>
                    <a:cubicBezTo>
                      <a:pt x="269" y="12"/>
                      <a:pt x="270" y="11"/>
                      <a:pt x="270" y="9"/>
                    </a:cubicBezTo>
                    <a:cubicBezTo>
                      <a:pt x="270" y="8"/>
                      <a:pt x="270" y="6"/>
                      <a:pt x="268" y="5"/>
                    </a:cubicBezTo>
                    <a:cubicBezTo>
                      <a:pt x="262" y="1"/>
                      <a:pt x="262" y="1"/>
                      <a:pt x="262" y="1"/>
                    </a:cubicBezTo>
                    <a:cubicBezTo>
                      <a:pt x="260" y="0"/>
                      <a:pt x="257" y="1"/>
                      <a:pt x="256" y="3"/>
                    </a:cubicBezTo>
                    <a:cubicBezTo>
                      <a:pt x="255" y="4"/>
                      <a:pt x="256" y="7"/>
                      <a:pt x="257" y="8"/>
                    </a:cubicBezTo>
                    <a:cubicBezTo>
                      <a:pt x="264" y="12"/>
                      <a:pt x="264" y="12"/>
                      <a:pt x="264" y="12"/>
                    </a:cubicBezTo>
                    <a:cubicBezTo>
                      <a:pt x="266" y="9"/>
                      <a:pt x="266" y="9"/>
                      <a:pt x="266" y="9"/>
                    </a:cubicBezTo>
                    <a:cubicBezTo>
                      <a:pt x="265" y="5"/>
                      <a:pt x="265" y="5"/>
                      <a:pt x="265" y="5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8" y="9"/>
                      <a:pt x="246" y="10"/>
                      <a:pt x="246" y="12"/>
                    </a:cubicBezTo>
                    <a:cubicBezTo>
                      <a:pt x="246" y="13"/>
                      <a:pt x="247" y="15"/>
                      <a:pt x="248" y="16"/>
                    </a:cubicBezTo>
                    <a:cubicBezTo>
                      <a:pt x="250" y="17"/>
                      <a:pt x="250" y="17"/>
                      <a:pt x="250" y="17"/>
                    </a:cubicBezTo>
                    <a:cubicBezTo>
                      <a:pt x="252" y="14"/>
                      <a:pt x="252" y="14"/>
                      <a:pt x="252" y="14"/>
                    </a:cubicBezTo>
                    <a:cubicBezTo>
                      <a:pt x="250" y="10"/>
                      <a:pt x="250" y="10"/>
                      <a:pt x="250" y="10"/>
                    </a:cubicBezTo>
                    <a:cubicBezTo>
                      <a:pt x="234" y="16"/>
                      <a:pt x="234" y="16"/>
                      <a:pt x="234" y="16"/>
                    </a:cubicBezTo>
                    <a:cubicBezTo>
                      <a:pt x="232" y="16"/>
                      <a:pt x="231" y="17"/>
                      <a:pt x="231" y="19"/>
                    </a:cubicBezTo>
                    <a:cubicBezTo>
                      <a:pt x="231" y="20"/>
                      <a:pt x="232" y="22"/>
                      <a:pt x="233" y="23"/>
                    </a:cubicBezTo>
                    <a:cubicBezTo>
                      <a:pt x="235" y="24"/>
                      <a:pt x="235" y="24"/>
                      <a:pt x="235" y="24"/>
                    </a:cubicBezTo>
                    <a:cubicBezTo>
                      <a:pt x="238" y="21"/>
                      <a:pt x="238" y="21"/>
                      <a:pt x="238" y="21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19" y="22"/>
                      <a:pt x="217" y="23"/>
                      <a:pt x="217" y="25"/>
                    </a:cubicBezTo>
                    <a:cubicBezTo>
                      <a:pt x="217" y="26"/>
                      <a:pt x="218" y="28"/>
                      <a:pt x="219" y="29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18" y="24"/>
                      <a:pt x="218" y="24"/>
                      <a:pt x="218" y="24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19" y="23"/>
                      <a:pt x="219" y="23"/>
                      <a:pt x="218" y="24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21" y="25"/>
                      <a:pt x="221" y="25"/>
                      <a:pt x="221" y="25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21" y="25"/>
                      <a:pt x="221" y="25"/>
                      <a:pt x="221" y="25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4"/>
                      <a:pt x="220" y="24"/>
                      <a:pt x="220" y="24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20" y="22"/>
                      <a:pt x="219" y="23"/>
                      <a:pt x="219" y="23"/>
                    </a:cubicBezTo>
                    <a:cubicBezTo>
                      <a:pt x="217" y="23"/>
                      <a:pt x="213" y="25"/>
                      <a:pt x="210" y="26"/>
                    </a:cubicBezTo>
                    <a:cubicBezTo>
                      <a:pt x="209" y="27"/>
                      <a:pt x="207" y="27"/>
                      <a:pt x="206" y="27"/>
                    </a:cubicBezTo>
                    <a:cubicBezTo>
                      <a:pt x="206" y="28"/>
                      <a:pt x="205" y="28"/>
                      <a:pt x="205" y="28"/>
                    </a:cubicBezTo>
                    <a:cubicBezTo>
                      <a:pt x="204" y="28"/>
                      <a:pt x="204" y="28"/>
                      <a:pt x="204" y="28"/>
                    </a:cubicBezTo>
                    <a:cubicBezTo>
                      <a:pt x="204" y="29"/>
                      <a:pt x="204" y="29"/>
                      <a:pt x="204" y="29"/>
                    </a:cubicBezTo>
                    <a:cubicBezTo>
                      <a:pt x="203" y="29"/>
                      <a:pt x="203" y="29"/>
                      <a:pt x="203" y="29"/>
                    </a:cubicBezTo>
                    <a:cubicBezTo>
                      <a:pt x="203" y="29"/>
                      <a:pt x="203" y="29"/>
                      <a:pt x="203" y="30"/>
                    </a:cubicBezTo>
                    <a:cubicBezTo>
                      <a:pt x="201" y="32"/>
                      <a:pt x="202" y="34"/>
                      <a:pt x="204" y="35"/>
                    </a:cubicBezTo>
                    <a:cubicBezTo>
                      <a:pt x="206" y="37"/>
                      <a:pt x="206" y="37"/>
                      <a:pt x="206" y="37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5" y="31"/>
                      <a:pt x="205" y="31"/>
                      <a:pt x="205" y="31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5" y="30"/>
                      <a:pt x="205" y="30"/>
                      <a:pt x="205" y="31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8" y="33"/>
                      <a:pt x="208" y="33"/>
                      <a:pt x="208" y="33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7" y="32"/>
                      <a:pt x="207" y="32"/>
                      <a:pt x="207" y="32"/>
                    </a:cubicBezTo>
                    <a:cubicBezTo>
                      <a:pt x="207" y="29"/>
                      <a:pt x="207" y="29"/>
                      <a:pt x="207" y="29"/>
                    </a:cubicBezTo>
                    <a:cubicBezTo>
                      <a:pt x="206" y="30"/>
                      <a:pt x="206" y="30"/>
                      <a:pt x="206" y="30"/>
                    </a:cubicBezTo>
                    <a:cubicBezTo>
                      <a:pt x="207" y="32"/>
                      <a:pt x="207" y="32"/>
                      <a:pt x="207" y="32"/>
                    </a:cubicBezTo>
                    <a:cubicBezTo>
                      <a:pt x="207" y="29"/>
                      <a:pt x="207" y="29"/>
                      <a:pt x="207" y="29"/>
                    </a:cubicBezTo>
                    <a:cubicBezTo>
                      <a:pt x="207" y="29"/>
                      <a:pt x="206" y="30"/>
                      <a:pt x="206" y="30"/>
                    </a:cubicBezTo>
                    <a:cubicBezTo>
                      <a:pt x="203" y="30"/>
                      <a:pt x="198" y="31"/>
                      <a:pt x="194" y="32"/>
                    </a:cubicBezTo>
                    <a:cubicBezTo>
                      <a:pt x="192" y="32"/>
                      <a:pt x="190" y="33"/>
                      <a:pt x="188" y="33"/>
                    </a:cubicBezTo>
                    <a:cubicBezTo>
                      <a:pt x="188" y="33"/>
                      <a:pt x="187" y="33"/>
                      <a:pt x="187" y="33"/>
                    </a:cubicBezTo>
                    <a:cubicBezTo>
                      <a:pt x="186" y="33"/>
                      <a:pt x="186" y="33"/>
                      <a:pt x="186" y="33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5"/>
                      <a:pt x="183" y="35"/>
                    </a:cubicBezTo>
                    <a:cubicBezTo>
                      <a:pt x="183" y="36"/>
                      <a:pt x="183" y="37"/>
                      <a:pt x="183" y="38"/>
                    </a:cubicBezTo>
                    <a:cubicBezTo>
                      <a:pt x="183" y="39"/>
                      <a:pt x="184" y="40"/>
                      <a:pt x="185" y="41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9" y="39"/>
                      <a:pt x="189" y="39"/>
                      <a:pt x="189" y="39"/>
                    </a:cubicBezTo>
                    <a:cubicBezTo>
                      <a:pt x="187" y="36"/>
                      <a:pt x="187" y="36"/>
                      <a:pt x="187" y="36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3" y="44"/>
                      <a:pt x="172" y="46"/>
                      <a:pt x="172" y="47"/>
                    </a:cubicBezTo>
                    <a:cubicBezTo>
                      <a:pt x="172" y="48"/>
                      <a:pt x="173" y="50"/>
                      <a:pt x="174" y="50"/>
                    </a:cubicBezTo>
                    <a:cubicBezTo>
                      <a:pt x="176" y="52"/>
                      <a:pt x="176" y="52"/>
                      <a:pt x="176" y="52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5" y="45"/>
                      <a:pt x="175" y="45"/>
                      <a:pt x="175" y="46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5" y="45"/>
                      <a:pt x="175" y="45"/>
                    </a:cubicBezTo>
                    <a:cubicBezTo>
                      <a:pt x="173" y="46"/>
                      <a:pt x="169" y="48"/>
                      <a:pt x="166" y="49"/>
                    </a:cubicBezTo>
                    <a:cubicBezTo>
                      <a:pt x="164" y="50"/>
                      <a:pt x="162" y="51"/>
                      <a:pt x="161" y="51"/>
                    </a:cubicBezTo>
                    <a:cubicBezTo>
                      <a:pt x="160" y="52"/>
                      <a:pt x="160" y="52"/>
                      <a:pt x="160" y="52"/>
                    </a:cubicBezTo>
                    <a:cubicBezTo>
                      <a:pt x="159" y="52"/>
                      <a:pt x="159" y="52"/>
                      <a:pt x="159" y="52"/>
                    </a:cubicBezTo>
                    <a:cubicBezTo>
                      <a:pt x="159" y="53"/>
                      <a:pt x="159" y="53"/>
                      <a:pt x="159" y="53"/>
                    </a:cubicBezTo>
                    <a:cubicBezTo>
                      <a:pt x="158" y="53"/>
                      <a:pt x="158" y="53"/>
                      <a:pt x="158" y="53"/>
                    </a:cubicBezTo>
                    <a:cubicBezTo>
                      <a:pt x="158" y="53"/>
                      <a:pt x="158" y="53"/>
                      <a:pt x="157" y="54"/>
                    </a:cubicBezTo>
                    <a:cubicBezTo>
                      <a:pt x="157" y="55"/>
                      <a:pt x="157" y="56"/>
                      <a:pt x="157" y="57"/>
                    </a:cubicBezTo>
                    <a:cubicBezTo>
                      <a:pt x="157" y="58"/>
                      <a:pt x="158" y="59"/>
                      <a:pt x="159" y="59"/>
                    </a:cubicBezTo>
                    <a:cubicBezTo>
                      <a:pt x="159" y="60"/>
                      <a:pt x="159" y="60"/>
                      <a:pt x="159" y="60"/>
                    </a:cubicBezTo>
                    <a:cubicBezTo>
                      <a:pt x="157" y="74"/>
                      <a:pt x="157" y="74"/>
                      <a:pt x="157" y="74"/>
                    </a:cubicBezTo>
                    <a:cubicBezTo>
                      <a:pt x="157" y="75"/>
                      <a:pt x="157" y="77"/>
                      <a:pt x="159" y="78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3" y="75"/>
                      <a:pt x="163" y="75"/>
                      <a:pt x="163" y="75"/>
                    </a:cubicBezTo>
                    <a:cubicBezTo>
                      <a:pt x="159" y="74"/>
                      <a:pt x="159" y="74"/>
                      <a:pt x="159" y="74"/>
                    </a:cubicBezTo>
                    <a:cubicBezTo>
                      <a:pt x="155" y="85"/>
                      <a:pt x="155" y="85"/>
                      <a:pt x="155" y="85"/>
                    </a:cubicBezTo>
                    <a:cubicBezTo>
                      <a:pt x="155" y="86"/>
                      <a:pt x="156" y="88"/>
                      <a:pt x="157" y="89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61" y="87"/>
                      <a:pt x="161" y="87"/>
                      <a:pt x="161" y="87"/>
                    </a:cubicBezTo>
                    <a:cubicBezTo>
                      <a:pt x="157" y="87"/>
                      <a:pt x="157" y="87"/>
                      <a:pt x="157" y="87"/>
                    </a:cubicBezTo>
                    <a:cubicBezTo>
                      <a:pt x="155" y="104"/>
                      <a:pt x="155" y="104"/>
                      <a:pt x="155" y="104"/>
                    </a:cubicBezTo>
                    <a:cubicBezTo>
                      <a:pt x="155" y="106"/>
                      <a:pt x="156" y="107"/>
                      <a:pt x="157" y="108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61" y="106"/>
                      <a:pt x="161" y="106"/>
                      <a:pt x="161" y="106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4" y="118"/>
                      <a:pt x="154" y="118"/>
                      <a:pt x="154" y="118"/>
                    </a:cubicBezTo>
                    <a:cubicBezTo>
                      <a:pt x="153" y="120"/>
                      <a:pt x="154" y="122"/>
                      <a:pt x="156" y="123"/>
                    </a:cubicBezTo>
                    <a:cubicBezTo>
                      <a:pt x="159" y="125"/>
                      <a:pt x="159" y="125"/>
                      <a:pt x="159" y="125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57" y="120"/>
                      <a:pt x="155" y="123"/>
                      <a:pt x="153" y="125"/>
                    </a:cubicBezTo>
                    <a:cubicBezTo>
                      <a:pt x="152" y="126"/>
                      <a:pt x="151" y="127"/>
                      <a:pt x="151" y="128"/>
                    </a:cubicBezTo>
                    <a:cubicBezTo>
                      <a:pt x="151" y="128"/>
                      <a:pt x="150" y="128"/>
                      <a:pt x="150" y="129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9"/>
                      <a:pt x="149" y="129"/>
                      <a:pt x="149" y="129"/>
                    </a:cubicBezTo>
                    <a:cubicBezTo>
                      <a:pt x="149" y="130"/>
                      <a:pt x="149" y="131"/>
                      <a:pt x="149" y="132"/>
                    </a:cubicBezTo>
                    <a:cubicBezTo>
                      <a:pt x="149" y="133"/>
                      <a:pt x="150" y="134"/>
                      <a:pt x="151" y="135"/>
                    </a:cubicBezTo>
                    <a:cubicBezTo>
                      <a:pt x="153" y="137"/>
                      <a:pt x="153" y="137"/>
                      <a:pt x="153" y="137"/>
                    </a:cubicBezTo>
                    <a:cubicBezTo>
                      <a:pt x="155" y="133"/>
                      <a:pt x="155" y="133"/>
                      <a:pt x="155" y="133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35" y="133"/>
                      <a:pt x="135" y="133"/>
                      <a:pt x="135" y="133"/>
                    </a:cubicBezTo>
                    <a:cubicBezTo>
                      <a:pt x="133" y="134"/>
                      <a:pt x="132" y="135"/>
                      <a:pt x="132" y="136"/>
                    </a:cubicBezTo>
                    <a:cubicBezTo>
                      <a:pt x="131" y="138"/>
                      <a:pt x="132" y="140"/>
                      <a:pt x="133" y="141"/>
                    </a:cubicBezTo>
                    <a:cubicBezTo>
                      <a:pt x="141" y="145"/>
                      <a:pt x="141" y="145"/>
                      <a:pt x="141" y="145"/>
                    </a:cubicBezTo>
                    <a:cubicBezTo>
                      <a:pt x="143" y="142"/>
                      <a:pt x="143" y="142"/>
                      <a:pt x="143" y="142"/>
                    </a:cubicBezTo>
                    <a:cubicBezTo>
                      <a:pt x="143" y="138"/>
                      <a:pt x="143" y="138"/>
                      <a:pt x="143" y="138"/>
                    </a:cubicBezTo>
                    <a:cubicBezTo>
                      <a:pt x="122" y="137"/>
                      <a:pt x="122" y="137"/>
                      <a:pt x="122" y="137"/>
                    </a:cubicBezTo>
                    <a:cubicBezTo>
                      <a:pt x="120" y="137"/>
                      <a:pt x="118" y="139"/>
                      <a:pt x="118" y="140"/>
                    </a:cubicBezTo>
                    <a:cubicBezTo>
                      <a:pt x="117" y="142"/>
                      <a:pt x="118" y="144"/>
                      <a:pt x="120" y="145"/>
                    </a:cubicBezTo>
                    <a:cubicBezTo>
                      <a:pt x="123" y="147"/>
                      <a:pt x="123" y="147"/>
                      <a:pt x="123" y="147"/>
                    </a:cubicBezTo>
                    <a:cubicBezTo>
                      <a:pt x="125" y="143"/>
                      <a:pt x="125" y="143"/>
                      <a:pt x="125" y="143"/>
                    </a:cubicBezTo>
                    <a:cubicBezTo>
                      <a:pt x="124" y="139"/>
                      <a:pt x="124" y="139"/>
                      <a:pt x="124" y="139"/>
                    </a:cubicBezTo>
                    <a:cubicBezTo>
                      <a:pt x="94" y="141"/>
                      <a:pt x="94" y="141"/>
                      <a:pt x="94" y="141"/>
                    </a:cubicBezTo>
                    <a:cubicBezTo>
                      <a:pt x="93" y="141"/>
                      <a:pt x="91" y="142"/>
                      <a:pt x="91" y="144"/>
                    </a:cubicBezTo>
                    <a:cubicBezTo>
                      <a:pt x="90" y="146"/>
                      <a:pt x="91" y="148"/>
                      <a:pt x="93" y="148"/>
                    </a:cubicBezTo>
                    <a:cubicBezTo>
                      <a:pt x="96" y="151"/>
                      <a:pt x="96" y="151"/>
                      <a:pt x="96" y="151"/>
                    </a:cubicBezTo>
                    <a:cubicBezTo>
                      <a:pt x="98" y="148"/>
                      <a:pt x="98" y="148"/>
                      <a:pt x="98" y="148"/>
                    </a:cubicBezTo>
                    <a:cubicBezTo>
                      <a:pt x="95" y="145"/>
                      <a:pt x="95" y="145"/>
                      <a:pt x="95" y="145"/>
                    </a:cubicBezTo>
                    <a:cubicBezTo>
                      <a:pt x="98" y="148"/>
                      <a:pt x="98" y="148"/>
                      <a:pt x="98" y="148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96" y="145"/>
                      <a:pt x="95" y="145"/>
                      <a:pt x="95" y="145"/>
                    </a:cubicBezTo>
                    <a:cubicBezTo>
                      <a:pt x="98" y="148"/>
                      <a:pt x="98" y="148"/>
                      <a:pt x="98" y="148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7" y="144"/>
                      <a:pt x="97" y="144"/>
                      <a:pt x="96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6"/>
                      <a:pt x="98" y="146"/>
                      <a:pt x="98" y="146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97" y="144"/>
                      <a:pt x="97" y="144"/>
                      <a:pt x="97" y="144"/>
                    </a:cubicBezTo>
                    <a:cubicBezTo>
                      <a:pt x="98" y="146"/>
                      <a:pt x="98" y="146"/>
                      <a:pt x="98" y="146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97" y="144"/>
                      <a:pt x="97" y="144"/>
                      <a:pt x="96" y="144"/>
                    </a:cubicBezTo>
                    <a:cubicBezTo>
                      <a:pt x="93" y="144"/>
                      <a:pt x="88" y="145"/>
                      <a:pt x="83" y="145"/>
                    </a:cubicBezTo>
                    <a:cubicBezTo>
                      <a:pt x="80" y="145"/>
                      <a:pt x="78" y="146"/>
                      <a:pt x="76" y="146"/>
                    </a:cubicBezTo>
                    <a:cubicBezTo>
                      <a:pt x="75" y="146"/>
                      <a:pt x="74" y="146"/>
                      <a:pt x="74" y="146"/>
                    </a:cubicBezTo>
                    <a:cubicBezTo>
                      <a:pt x="73" y="146"/>
                      <a:pt x="73" y="146"/>
                      <a:pt x="73" y="147"/>
                    </a:cubicBezTo>
                    <a:cubicBezTo>
                      <a:pt x="72" y="147"/>
                      <a:pt x="72" y="147"/>
                      <a:pt x="72" y="147"/>
                    </a:cubicBezTo>
                    <a:cubicBezTo>
                      <a:pt x="71" y="147"/>
                      <a:pt x="71" y="147"/>
                      <a:pt x="71" y="147"/>
                    </a:cubicBezTo>
                    <a:cubicBezTo>
                      <a:pt x="71" y="147"/>
                      <a:pt x="71" y="148"/>
                      <a:pt x="70" y="148"/>
                    </a:cubicBezTo>
                    <a:cubicBezTo>
                      <a:pt x="69" y="150"/>
                      <a:pt x="70" y="153"/>
                      <a:pt x="72" y="154"/>
                    </a:cubicBezTo>
                    <a:cubicBezTo>
                      <a:pt x="73" y="155"/>
                      <a:pt x="73" y="155"/>
                      <a:pt x="73" y="155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4" y="147"/>
                      <a:pt x="74" y="147"/>
                      <a:pt x="74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5" y="147"/>
                      <a:pt x="75" y="147"/>
                      <a:pt x="75" y="147"/>
                    </a:cubicBezTo>
                    <a:cubicBezTo>
                      <a:pt x="74" y="147"/>
                      <a:pt x="70" y="147"/>
                      <a:pt x="66" y="147"/>
                    </a:cubicBezTo>
                    <a:cubicBezTo>
                      <a:pt x="61" y="146"/>
                      <a:pt x="56" y="146"/>
                      <a:pt x="54" y="146"/>
                    </a:cubicBezTo>
                    <a:cubicBezTo>
                      <a:pt x="53" y="146"/>
                      <a:pt x="53" y="146"/>
                      <a:pt x="53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1" y="146"/>
                      <a:pt x="51" y="147"/>
                    </a:cubicBezTo>
                    <a:cubicBezTo>
                      <a:pt x="51" y="147"/>
                      <a:pt x="50" y="147"/>
                      <a:pt x="49" y="148"/>
                    </a:cubicBezTo>
                    <a:cubicBezTo>
                      <a:pt x="49" y="149"/>
                      <a:pt x="48" y="150"/>
                      <a:pt x="49" y="151"/>
                    </a:cubicBezTo>
                    <a:cubicBezTo>
                      <a:pt x="49" y="152"/>
                      <a:pt x="50" y="153"/>
                      <a:pt x="50" y="154"/>
                    </a:cubicBezTo>
                    <a:cubicBezTo>
                      <a:pt x="53" y="155"/>
                      <a:pt x="53" y="155"/>
                      <a:pt x="53" y="155"/>
                    </a:cubicBezTo>
                    <a:cubicBezTo>
                      <a:pt x="56" y="152"/>
                      <a:pt x="56" y="152"/>
                      <a:pt x="56" y="152"/>
                    </a:cubicBezTo>
                    <a:cubicBezTo>
                      <a:pt x="52" y="150"/>
                      <a:pt x="52" y="150"/>
                      <a:pt x="52" y="150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3" y="149"/>
                      <a:pt x="53" y="149"/>
                      <a:pt x="52" y="150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4" y="148"/>
                      <a:pt x="54" y="148"/>
                      <a:pt x="54" y="149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4" y="148"/>
                      <a:pt x="54" y="148"/>
                      <a:pt x="53" y="148"/>
                    </a:cubicBezTo>
                    <a:cubicBezTo>
                      <a:pt x="50" y="149"/>
                      <a:pt x="44" y="149"/>
                      <a:pt x="39" y="149"/>
                    </a:cubicBezTo>
                    <a:cubicBezTo>
                      <a:pt x="36" y="149"/>
                      <a:pt x="33" y="149"/>
                      <a:pt x="32" y="149"/>
                    </a:cubicBezTo>
                    <a:cubicBezTo>
                      <a:pt x="31" y="150"/>
                      <a:pt x="30" y="150"/>
                      <a:pt x="29" y="150"/>
                    </a:cubicBezTo>
                    <a:cubicBezTo>
                      <a:pt x="29" y="150"/>
                      <a:pt x="29" y="150"/>
                      <a:pt x="29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7" y="150"/>
                      <a:pt x="27" y="150"/>
                      <a:pt x="27" y="150"/>
                    </a:cubicBezTo>
                    <a:cubicBezTo>
                      <a:pt x="27" y="150"/>
                      <a:pt x="26" y="151"/>
                      <a:pt x="26" y="152"/>
                    </a:cubicBezTo>
                    <a:cubicBezTo>
                      <a:pt x="25" y="152"/>
                      <a:pt x="25" y="154"/>
                      <a:pt x="25" y="155"/>
                    </a:cubicBezTo>
                    <a:cubicBezTo>
                      <a:pt x="25" y="156"/>
                      <a:pt x="26" y="157"/>
                      <a:pt x="27" y="157"/>
                    </a:cubicBezTo>
                    <a:cubicBezTo>
                      <a:pt x="28" y="158"/>
                      <a:pt x="28" y="158"/>
                      <a:pt x="28" y="158"/>
                    </a:cubicBezTo>
                    <a:cubicBezTo>
                      <a:pt x="30" y="155"/>
                      <a:pt x="30" y="155"/>
                      <a:pt x="30" y="155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4" y="148"/>
                      <a:pt x="4" y="148"/>
                      <a:pt x="4" y="148"/>
                    </a:cubicBezTo>
                    <a:cubicBezTo>
                      <a:pt x="3" y="148"/>
                      <a:pt x="1" y="149"/>
                      <a:pt x="0" y="151"/>
                    </a:cubicBezTo>
                    <a:cubicBezTo>
                      <a:pt x="0" y="152"/>
                      <a:pt x="0" y="154"/>
                      <a:pt x="2" y="155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7" y="159"/>
                      <a:pt x="10" y="158"/>
                      <a:pt x="11" y="156"/>
                    </a:cubicBezTo>
                    <a:cubicBezTo>
                      <a:pt x="12" y="154"/>
                      <a:pt x="11" y="152"/>
                      <a:pt x="10" y="15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71"/>
              <p:cNvSpPr/>
              <p:nvPr/>
            </p:nvSpPr>
            <p:spPr bwMode="auto">
              <a:xfrm>
                <a:off x="3499" y="3358"/>
                <a:ext cx="54" cy="114"/>
              </a:xfrm>
              <a:custGeom>
                <a:avLst/>
                <a:gdLst>
                  <a:gd name="T0" fmla="*/ 34 w 40"/>
                  <a:gd name="T1" fmla="*/ 74 h 84"/>
                  <a:gd name="T2" fmla="*/ 35 w 40"/>
                  <a:gd name="T3" fmla="*/ 79 h 84"/>
                  <a:gd name="T4" fmla="*/ 36 w 40"/>
                  <a:gd name="T5" fmla="*/ 77 h 84"/>
                  <a:gd name="T6" fmla="*/ 34 w 40"/>
                  <a:gd name="T7" fmla="*/ 70 h 84"/>
                  <a:gd name="T8" fmla="*/ 28 w 40"/>
                  <a:gd name="T9" fmla="*/ 50 h 84"/>
                  <a:gd name="T10" fmla="*/ 18 w 40"/>
                  <a:gd name="T11" fmla="*/ 27 h 84"/>
                  <a:gd name="T12" fmla="*/ 12 w 40"/>
                  <a:gd name="T13" fmla="*/ 22 h 84"/>
                  <a:gd name="T14" fmla="*/ 14 w 40"/>
                  <a:gd name="T15" fmla="*/ 28 h 84"/>
                  <a:gd name="T16" fmla="*/ 14 w 40"/>
                  <a:gd name="T17" fmla="*/ 26 h 84"/>
                  <a:gd name="T18" fmla="*/ 14 w 40"/>
                  <a:gd name="T19" fmla="*/ 23 h 84"/>
                  <a:gd name="T20" fmla="*/ 9 w 40"/>
                  <a:gd name="T21" fmla="*/ 7 h 84"/>
                  <a:gd name="T22" fmla="*/ 9 w 40"/>
                  <a:gd name="T23" fmla="*/ 4 h 84"/>
                  <a:gd name="T24" fmla="*/ 7 w 40"/>
                  <a:gd name="T25" fmla="*/ 5 h 84"/>
                  <a:gd name="T26" fmla="*/ 9 w 40"/>
                  <a:gd name="T27" fmla="*/ 4 h 84"/>
                  <a:gd name="T28" fmla="*/ 9 w 40"/>
                  <a:gd name="T29" fmla="*/ 5 h 84"/>
                  <a:gd name="T30" fmla="*/ 9 w 40"/>
                  <a:gd name="T31" fmla="*/ 5 h 84"/>
                  <a:gd name="T32" fmla="*/ 5 w 40"/>
                  <a:gd name="T33" fmla="*/ 5 h 84"/>
                  <a:gd name="T34" fmla="*/ 5 w 40"/>
                  <a:gd name="T35" fmla="*/ 5 h 84"/>
                  <a:gd name="T36" fmla="*/ 9 w 40"/>
                  <a:gd name="T37" fmla="*/ 5 h 84"/>
                  <a:gd name="T38" fmla="*/ 8 w 40"/>
                  <a:gd name="T39" fmla="*/ 7 h 84"/>
                  <a:gd name="T40" fmla="*/ 7 w 40"/>
                  <a:gd name="T41" fmla="*/ 1 h 84"/>
                  <a:gd name="T42" fmla="*/ 1 w 40"/>
                  <a:gd name="T43" fmla="*/ 2 h 84"/>
                  <a:gd name="T44" fmla="*/ 3 w 40"/>
                  <a:gd name="T45" fmla="*/ 8 h 84"/>
                  <a:gd name="T46" fmla="*/ 2 w 40"/>
                  <a:gd name="T47" fmla="*/ 2 h 84"/>
                  <a:gd name="T48" fmla="*/ 1 w 40"/>
                  <a:gd name="T49" fmla="*/ 5 h 84"/>
                  <a:gd name="T50" fmla="*/ 2 w 40"/>
                  <a:gd name="T51" fmla="*/ 11 h 84"/>
                  <a:gd name="T52" fmla="*/ 6 w 40"/>
                  <a:gd name="T53" fmla="*/ 25 h 84"/>
                  <a:gd name="T54" fmla="*/ 6 w 40"/>
                  <a:gd name="T55" fmla="*/ 26 h 84"/>
                  <a:gd name="T56" fmla="*/ 6 w 40"/>
                  <a:gd name="T57" fmla="*/ 26 h 84"/>
                  <a:gd name="T58" fmla="*/ 8 w 40"/>
                  <a:gd name="T59" fmla="*/ 26 h 84"/>
                  <a:gd name="T60" fmla="*/ 10 w 40"/>
                  <a:gd name="T61" fmla="*/ 26 h 84"/>
                  <a:gd name="T62" fmla="*/ 6 w 40"/>
                  <a:gd name="T63" fmla="*/ 26 h 84"/>
                  <a:gd name="T64" fmla="*/ 6 w 40"/>
                  <a:gd name="T65" fmla="*/ 26 h 84"/>
                  <a:gd name="T66" fmla="*/ 6 w 40"/>
                  <a:gd name="T67" fmla="*/ 25 h 84"/>
                  <a:gd name="T68" fmla="*/ 10 w 40"/>
                  <a:gd name="T69" fmla="*/ 26 h 84"/>
                  <a:gd name="T70" fmla="*/ 10 w 40"/>
                  <a:gd name="T71" fmla="*/ 26 h 84"/>
                  <a:gd name="T72" fmla="*/ 6 w 40"/>
                  <a:gd name="T73" fmla="*/ 25 h 84"/>
                  <a:gd name="T74" fmla="*/ 7 w 40"/>
                  <a:gd name="T75" fmla="*/ 24 h 84"/>
                  <a:gd name="T76" fmla="*/ 11 w 40"/>
                  <a:gd name="T77" fmla="*/ 31 h 84"/>
                  <a:gd name="T78" fmla="*/ 18 w 40"/>
                  <a:gd name="T79" fmla="*/ 53 h 84"/>
                  <a:gd name="T80" fmla="*/ 26 w 40"/>
                  <a:gd name="T81" fmla="*/ 53 h 84"/>
                  <a:gd name="T82" fmla="*/ 25 w 40"/>
                  <a:gd name="T83" fmla="*/ 66 h 84"/>
                  <a:gd name="T84" fmla="*/ 28 w 40"/>
                  <a:gd name="T85" fmla="*/ 76 h 84"/>
                  <a:gd name="T86" fmla="*/ 28 w 40"/>
                  <a:gd name="T87" fmla="*/ 77 h 84"/>
                  <a:gd name="T88" fmla="*/ 28 w 40"/>
                  <a:gd name="T89" fmla="*/ 77 h 84"/>
                  <a:gd name="T90" fmla="*/ 30 w 40"/>
                  <a:gd name="T91" fmla="*/ 77 h 84"/>
                  <a:gd name="T92" fmla="*/ 31 w 40"/>
                  <a:gd name="T93" fmla="*/ 77 h 84"/>
                  <a:gd name="T94" fmla="*/ 28 w 40"/>
                  <a:gd name="T95" fmla="*/ 77 h 84"/>
                  <a:gd name="T96" fmla="*/ 28 w 40"/>
                  <a:gd name="T97" fmla="*/ 77 h 84"/>
                  <a:gd name="T98" fmla="*/ 28 w 40"/>
                  <a:gd name="T99" fmla="*/ 75 h 84"/>
                  <a:gd name="T100" fmla="*/ 32 w 40"/>
                  <a:gd name="T101" fmla="*/ 77 h 84"/>
                  <a:gd name="T102" fmla="*/ 28 w 40"/>
                  <a:gd name="T103" fmla="*/ 78 h 84"/>
                  <a:gd name="T104" fmla="*/ 33 w 40"/>
                  <a:gd name="T105" fmla="*/ 83 h 84"/>
                  <a:gd name="T106" fmla="*/ 38 w 40"/>
                  <a:gd name="T107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" h="84">
                    <a:moveTo>
                      <a:pt x="38" y="76"/>
                    </a:moveTo>
                    <a:cubicBezTo>
                      <a:pt x="34" y="74"/>
                      <a:pt x="34" y="74"/>
                      <a:pt x="34" y="74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6" y="78"/>
                      <a:pt x="36" y="78"/>
                      <a:pt x="36" y="78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5"/>
                      <a:pt x="35" y="73"/>
                      <a:pt x="34" y="70"/>
                    </a:cubicBezTo>
                    <a:cubicBezTo>
                      <a:pt x="33" y="63"/>
                      <a:pt x="30" y="52"/>
                      <a:pt x="30" y="52"/>
                    </a:cubicBezTo>
                    <a:cubicBezTo>
                      <a:pt x="30" y="51"/>
                      <a:pt x="29" y="50"/>
                      <a:pt x="28" y="50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3" y="21"/>
                      <a:pt x="12" y="16"/>
                      <a:pt x="11" y="12"/>
                    </a:cubicBezTo>
                    <a:cubicBezTo>
                      <a:pt x="10" y="10"/>
                      <a:pt x="10" y="8"/>
                      <a:pt x="9" y="7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2" y="9"/>
                      <a:pt x="2" y="11"/>
                    </a:cubicBezTo>
                    <a:cubicBezTo>
                      <a:pt x="3" y="14"/>
                      <a:pt x="4" y="18"/>
                      <a:pt x="5" y="21"/>
                    </a:cubicBezTo>
                    <a:cubicBezTo>
                      <a:pt x="5" y="23"/>
                      <a:pt x="6" y="24"/>
                      <a:pt x="6" y="25"/>
                    </a:cubicBezTo>
                    <a:cubicBezTo>
                      <a:pt x="6" y="25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5"/>
                      <a:pt x="6" y="25"/>
                      <a:pt x="6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6"/>
                      <a:pt x="6" y="28"/>
                      <a:pt x="8" y="2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6" y="51"/>
                      <a:pt x="17" y="52"/>
                      <a:pt x="18" y="53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4"/>
                      <a:pt x="23" y="60"/>
                      <a:pt x="25" y="66"/>
                    </a:cubicBezTo>
                    <a:cubicBezTo>
                      <a:pt x="26" y="68"/>
                      <a:pt x="26" y="71"/>
                      <a:pt x="27" y="74"/>
                    </a:cubicBezTo>
                    <a:cubicBezTo>
                      <a:pt x="27" y="75"/>
                      <a:pt x="27" y="76"/>
                      <a:pt x="28" y="76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8" y="76"/>
                      <a:pt x="28" y="76"/>
                      <a:pt x="28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28" y="75"/>
                      <a:pt x="28" y="75"/>
                      <a:pt x="28" y="75"/>
                    </a:cubicBezTo>
                    <a:cubicBezTo>
                      <a:pt x="28" y="76"/>
                      <a:pt x="28" y="77"/>
                      <a:pt x="28" y="78"/>
                    </a:cubicBezTo>
                    <a:cubicBezTo>
                      <a:pt x="28" y="79"/>
                      <a:pt x="29" y="80"/>
                      <a:pt x="30" y="81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5" y="84"/>
                      <a:pt x="38" y="84"/>
                      <a:pt x="39" y="82"/>
                    </a:cubicBezTo>
                    <a:cubicBezTo>
                      <a:pt x="40" y="80"/>
                      <a:pt x="39" y="77"/>
                      <a:pt x="38" y="7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72"/>
              <p:cNvSpPr/>
              <p:nvPr/>
            </p:nvSpPr>
            <p:spPr bwMode="auto">
              <a:xfrm>
                <a:off x="3085" y="3344"/>
                <a:ext cx="392" cy="102"/>
              </a:xfrm>
              <a:custGeom>
                <a:avLst/>
                <a:gdLst>
                  <a:gd name="T0" fmla="*/ 3 w 288"/>
                  <a:gd name="T1" fmla="*/ 20 h 75"/>
                  <a:gd name="T2" fmla="*/ 94 w 288"/>
                  <a:gd name="T3" fmla="*/ 48 h 75"/>
                  <a:gd name="T4" fmla="*/ 153 w 288"/>
                  <a:gd name="T5" fmla="*/ 73 h 75"/>
                  <a:gd name="T6" fmla="*/ 150 w 288"/>
                  <a:gd name="T7" fmla="*/ 72 h 75"/>
                  <a:gd name="T8" fmla="*/ 158 w 288"/>
                  <a:gd name="T9" fmla="*/ 53 h 75"/>
                  <a:gd name="T10" fmla="*/ 167 w 288"/>
                  <a:gd name="T11" fmla="*/ 45 h 75"/>
                  <a:gd name="T12" fmla="*/ 164 w 288"/>
                  <a:gd name="T13" fmla="*/ 48 h 75"/>
                  <a:gd name="T14" fmla="*/ 174 w 288"/>
                  <a:gd name="T15" fmla="*/ 28 h 75"/>
                  <a:gd name="T16" fmla="*/ 189 w 288"/>
                  <a:gd name="T17" fmla="*/ 20 h 75"/>
                  <a:gd name="T18" fmla="*/ 185 w 288"/>
                  <a:gd name="T19" fmla="*/ 22 h 75"/>
                  <a:gd name="T20" fmla="*/ 189 w 288"/>
                  <a:gd name="T21" fmla="*/ 6 h 75"/>
                  <a:gd name="T22" fmla="*/ 189 w 288"/>
                  <a:gd name="T23" fmla="*/ 12 h 75"/>
                  <a:gd name="T24" fmla="*/ 186 w 288"/>
                  <a:gd name="T25" fmla="*/ 9 h 75"/>
                  <a:gd name="T26" fmla="*/ 188 w 288"/>
                  <a:gd name="T27" fmla="*/ 13 h 75"/>
                  <a:gd name="T28" fmla="*/ 186 w 288"/>
                  <a:gd name="T29" fmla="*/ 9 h 75"/>
                  <a:gd name="T30" fmla="*/ 187 w 288"/>
                  <a:gd name="T31" fmla="*/ 13 h 75"/>
                  <a:gd name="T32" fmla="*/ 187 w 288"/>
                  <a:gd name="T33" fmla="*/ 13 h 75"/>
                  <a:gd name="T34" fmla="*/ 192 w 288"/>
                  <a:gd name="T35" fmla="*/ 13 h 75"/>
                  <a:gd name="T36" fmla="*/ 217 w 288"/>
                  <a:gd name="T37" fmla="*/ 11 h 75"/>
                  <a:gd name="T38" fmla="*/ 220 w 288"/>
                  <a:gd name="T39" fmla="*/ 9 h 75"/>
                  <a:gd name="T40" fmla="*/ 210 w 288"/>
                  <a:gd name="T41" fmla="*/ 8 h 75"/>
                  <a:gd name="T42" fmla="*/ 242 w 288"/>
                  <a:gd name="T43" fmla="*/ 13 h 75"/>
                  <a:gd name="T44" fmla="*/ 246 w 288"/>
                  <a:gd name="T45" fmla="*/ 12 h 75"/>
                  <a:gd name="T46" fmla="*/ 242 w 288"/>
                  <a:gd name="T47" fmla="*/ 3 h 75"/>
                  <a:gd name="T48" fmla="*/ 274 w 288"/>
                  <a:gd name="T49" fmla="*/ 17 h 75"/>
                  <a:gd name="T50" fmla="*/ 286 w 288"/>
                  <a:gd name="T51" fmla="*/ 18 h 75"/>
                  <a:gd name="T52" fmla="*/ 280 w 288"/>
                  <a:gd name="T53" fmla="*/ 7 h 75"/>
                  <a:gd name="T54" fmla="*/ 284 w 288"/>
                  <a:gd name="T55" fmla="*/ 15 h 75"/>
                  <a:gd name="T56" fmla="*/ 281 w 288"/>
                  <a:gd name="T57" fmla="*/ 12 h 75"/>
                  <a:gd name="T58" fmla="*/ 283 w 288"/>
                  <a:gd name="T59" fmla="*/ 11 h 75"/>
                  <a:gd name="T60" fmla="*/ 283 w 288"/>
                  <a:gd name="T61" fmla="*/ 12 h 75"/>
                  <a:gd name="T62" fmla="*/ 283 w 288"/>
                  <a:gd name="T63" fmla="*/ 11 h 75"/>
                  <a:gd name="T64" fmla="*/ 246 w 288"/>
                  <a:gd name="T65" fmla="*/ 4 h 75"/>
                  <a:gd name="T66" fmla="*/ 241 w 288"/>
                  <a:gd name="T67" fmla="*/ 12 h 75"/>
                  <a:gd name="T68" fmla="*/ 241 w 288"/>
                  <a:gd name="T69" fmla="*/ 5 h 75"/>
                  <a:gd name="T70" fmla="*/ 244 w 288"/>
                  <a:gd name="T71" fmla="*/ 9 h 75"/>
                  <a:gd name="T72" fmla="*/ 243 w 288"/>
                  <a:gd name="T73" fmla="*/ 5 h 75"/>
                  <a:gd name="T74" fmla="*/ 243 w 288"/>
                  <a:gd name="T75" fmla="*/ 8 h 75"/>
                  <a:gd name="T76" fmla="*/ 243 w 288"/>
                  <a:gd name="T77" fmla="*/ 5 h 75"/>
                  <a:gd name="T78" fmla="*/ 224 w 288"/>
                  <a:gd name="T79" fmla="*/ 2 h 75"/>
                  <a:gd name="T80" fmla="*/ 214 w 288"/>
                  <a:gd name="T81" fmla="*/ 11 h 75"/>
                  <a:gd name="T82" fmla="*/ 214 w 288"/>
                  <a:gd name="T83" fmla="*/ 4 h 75"/>
                  <a:gd name="T84" fmla="*/ 216 w 288"/>
                  <a:gd name="T85" fmla="*/ 7 h 75"/>
                  <a:gd name="T86" fmla="*/ 215 w 288"/>
                  <a:gd name="T87" fmla="*/ 4 h 75"/>
                  <a:gd name="T88" fmla="*/ 216 w 288"/>
                  <a:gd name="T89" fmla="*/ 6 h 75"/>
                  <a:gd name="T90" fmla="*/ 190 w 288"/>
                  <a:gd name="T91" fmla="*/ 5 h 75"/>
                  <a:gd name="T92" fmla="*/ 186 w 288"/>
                  <a:gd name="T93" fmla="*/ 5 h 75"/>
                  <a:gd name="T94" fmla="*/ 183 w 288"/>
                  <a:gd name="T95" fmla="*/ 7 h 75"/>
                  <a:gd name="T96" fmla="*/ 188 w 288"/>
                  <a:gd name="T97" fmla="*/ 8 h 75"/>
                  <a:gd name="T98" fmla="*/ 183 w 288"/>
                  <a:gd name="T99" fmla="*/ 24 h 75"/>
                  <a:gd name="T100" fmla="*/ 168 w 288"/>
                  <a:gd name="T101" fmla="*/ 31 h 75"/>
                  <a:gd name="T102" fmla="*/ 171 w 288"/>
                  <a:gd name="T103" fmla="*/ 29 h 75"/>
                  <a:gd name="T104" fmla="*/ 161 w 288"/>
                  <a:gd name="T105" fmla="*/ 49 h 75"/>
                  <a:gd name="T106" fmla="*/ 152 w 288"/>
                  <a:gd name="T107" fmla="*/ 58 h 75"/>
                  <a:gd name="T108" fmla="*/ 154 w 288"/>
                  <a:gd name="T109" fmla="*/ 55 h 75"/>
                  <a:gd name="T110" fmla="*/ 148 w 288"/>
                  <a:gd name="T111" fmla="*/ 74 h 75"/>
                  <a:gd name="T112" fmla="*/ 88 w 288"/>
                  <a:gd name="T113" fmla="*/ 50 h 75"/>
                  <a:gd name="T114" fmla="*/ 108 w 288"/>
                  <a:gd name="T115" fmla="*/ 57 h 75"/>
                  <a:gd name="T116" fmla="*/ 14 w 288"/>
                  <a:gd name="T117" fmla="*/ 2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8" h="75">
                    <a:moveTo>
                      <a:pt x="18" y="20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5" y="65"/>
                      <a:pt x="105" y="65"/>
                      <a:pt x="105" y="65"/>
                    </a:cubicBezTo>
                    <a:cubicBezTo>
                      <a:pt x="107" y="65"/>
                      <a:pt x="109" y="65"/>
                      <a:pt x="110" y="63"/>
                    </a:cubicBezTo>
                    <a:cubicBezTo>
                      <a:pt x="111" y="61"/>
                      <a:pt x="110" y="59"/>
                      <a:pt x="108" y="5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148" y="75"/>
                      <a:pt x="148" y="75"/>
                      <a:pt x="148" y="75"/>
                    </a:cubicBezTo>
                    <a:cubicBezTo>
                      <a:pt x="150" y="75"/>
                      <a:pt x="152" y="74"/>
                      <a:pt x="153" y="73"/>
                    </a:cubicBezTo>
                    <a:cubicBezTo>
                      <a:pt x="154" y="71"/>
                      <a:pt x="154" y="69"/>
                      <a:pt x="152" y="68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7" y="69"/>
                      <a:pt x="147" y="69"/>
                      <a:pt x="147" y="69"/>
                    </a:cubicBezTo>
                    <a:cubicBezTo>
                      <a:pt x="150" y="72"/>
                      <a:pt x="150" y="72"/>
                      <a:pt x="150" y="72"/>
                    </a:cubicBezTo>
                    <a:cubicBezTo>
                      <a:pt x="160" y="60"/>
                      <a:pt x="160" y="60"/>
                      <a:pt x="160" y="60"/>
                    </a:cubicBezTo>
                    <a:cubicBezTo>
                      <a:pt x="161" y="59"/>
                      <a:pt x="161" y="58"/>
                      <a:pt x="161" y="57"/>
                    </a:cubicBezTo>
                    <a:cubicBezTo>
                      <a:pt x="161" y="56"/>
                      <a:pt x="160" y="55"/>
                      <a:pt x="159" y="54"/>
                    </a:cubicBezTo>
                    <a:cubicBezTo>
                      <a:pt x="158" y="53"/>
                      <a:pt x="158" y="53"/>
                      <a:pt x="158" y="53"/>
                    </a:cubicBezTo>
                    <a:cubicBezTo>
                      <a:pt x="156" y="57"/>
                      <a:pt x="156" y="57"/>
                      <a:pt x="156" y="57"/>
                    </a:cubicBezTo>
                    <a:cubicBezTo>
                      <a:pt x="159" y="59"/>
                      <a:pt x="159" y="59"/>
                      <a:pt x="159" y="59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7" y="47"/>
                      <a:pt x="167" y="46"/>
                      <a:pt x="167" y="45"/>
                    </a:cubicBezTo>
                    <a:cubicBezTo>
                      <a:pt x="167" y="44"/>
                      <a:pt x="166" y="43"/>
                      <a:pt x="165" y="43"/>
                    </a:cubicBezTo>
                    <a:cubicBezTo>
                      <a:pt x="163" y="41"/>
                      <a:pt x="163" y="41"/>
                      <a:pt x="163" y="41"/>
                    </a:cubicBezTo>
                    <a:cubicBezTo>
                      <a:pt x="161" y="45"/>
                      <a:pt x="161" y="45"/>
                      <a:pt x="161" y="45"/>
                    </a:cubicBezTo>
                    <a:cubicBezTo>
                      <a:pt x="164" y="48"/>
                      <a:pt x="164" y="48"/>
                      <a:pt x="164" y="48"/>
                    </a:cubicBezTo>
                    <a:cubicBezTo>
                      <a:pt x="176" y="35"/>
                      <a:pt x="176" y="35"/>
                      <a:pt x="176" y="35"/>
                    </a:cubicBezTo>
                    <a:cubicBezTo>
                      <a:pt x="177" y="34"/>
                      <a:pt x="178" y="33"/>
                      <a:pt x="177" y="32"/>
                    </a:cubicBezTo>
                    <a:cubicBezTo>
                      <a:pt x="177" y="30"/>
                      <a:pt x="177" y="29"/>
                      <a:pt x="176" y="29"/>
                    </a:cubicBezTo>
                    <a:cubicBezTo>
                      <a:pt x="174" y="28"/>
                      <a:pt x="174" y="28"/>
                      <a:pt x="174" y="28"/>
                    </a:cubicBezTo>
                    <a:cubicBezTo>
                      <a:pt x="172" y="31"/>
                      <a:pt x="172" y="31"/>
                      <a:pt x="172" y="31"/>
                    </a:cubicBezTo>
                    <a:cubicBezTo>
                      <a:pt x="174" y="34"/>
                      <a:pt x="174" y="34"/>
                      <a:pt x="174" y="34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8" y="23"/>
                      <a:pt x="189" y="22"/>
                      <a:pt x="189" y="20"/>
                    </a:cubicBezTo>
                    <a:cubicBezTo>
                      <a:pt x="189" y="19"/>
                      <a:pt x="188" y="18"/>
                      <a:pt x="187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5" y="22"/>
                      <a:pt x="185" y="22"/>
                      <a:pt x="185" y="22"/>
                    </a:cubicBezTo>
                    <a:cubicBezTo>
                      <a:pt x="193" y="15"/>
                      <a:pt x="193" y="15"/>
                      <a:pt x="193" y="15"/>
                    </a:cubicBezTo>
                    <a:cubicBezTo>
                      <a:pt x="194" y="14"/>
                      <a:pt x="195" y="12"/>
                      <a:pt x="194" y="11"/>
                    </a:cubicBezTo>
                    <a:cubicBezTo>
                      <a:pt x="194" y="10"/>
                      <a:pt x="194" y="9"/>
                      <a:pt x="193" y="8"/>
                    </a:cubicBezTo>
                    <a:cubicBezTo>
                      <a:pt x="189" y="6"/>
                      <a:pt x="189" y="6"/>
                      <a:pt x="189" y="6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90" y="11"/>
                      <a:pt x="190" y="11"/>
                      <a:pt x="190" y="11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89" y="12"/>
                      <a:pt x="189" y="12"/>
                      <a:pt x="190" y="11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8" y="13"/>
                      <a:pt x="188" y="13"/>
                      <a:pt x="188" y="13"/>
                    </a:cubicBezTo>
                    <a:cubicBezTo>
                      <a:pt x="188" y="13"/>
                      <a:pt x="188" y="13"/>
                      <a:pt x="189" y="12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8" y="13"/>
                      <a:pt x="188" y="13"/>
                      <a:pt x="188" y="13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8" y="13"/>
                    </a:cubicBezTo>
                    <a:cubicBezTo>
                      <a:pt x="186" y="9"/>
                      <a:pt x="186" y="9"/>
                      <a:pt x="186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9"/>
                      <a:pt x="187" y="9"/>
                      <a:pt x="187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9"/>
                      <a:pt x="187" y="9"/>
                      <a:pt x="187" y="9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7" y="13"/>
                      <a:pt x="187" y="13"/>
                    </a:cubicBezTo>
                    <a:cubicBezTo>
                      <a:pt x="187" y="13"/>
                      <a:pt x="189" y="13"/>
                      <a:pt x="192" y="13"/>
                    </a:cubicBezTo>
                    <a:cubicBezTo>
                      <a:pt x="196" y="13"/>
                      <a:pt x="202" y="12"/>
                      <a:pt x="207" y="12"/>
                    </a:cubicBezTo>
                    <a:cubicBezTo>
                      <a:pt x="210" y="12"/>
                      <a:pt x="212" y="12"/>
                      <a:pt x="214" y="12"/>
                    </a:cubicBezTo>
                    <a:cubicBezTo>
                      <a:pt x="215" y="12"/>
                      <a:pt x="215" y="11"/>
                      <a:pt x="216" y="11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8" y="11"/>
                      <a:pt x="218" y="11"/>
                      <a:pt x="218" y="11"/>
                    </a:cubicBezTo>
                    <a:cubicBezTo>
                      <a:pt x="219" y="11"/>
                      <a:pt x="219" y="11"/>
                      <a:pt x="219" y="11"/>
                    </a:cubicBezTo>
                    <a:cubicBezTo>
                      <a:pt x="219" y="10"/>
                      <a:pt x="219" y="10"/>
                      <a:pt x="220" y="9"/>
                    </a:cubicBezTo>
                    <a:cubicBezTo>
                      <a:pt x="221" y="8"/>
                      <a:pt x="220" y="5"/>
                      <a:pt x="218" y="4"/>
                    </a:cubicBezTo>
                    <a:cubicBezTo>
                      <a:pt x="213" y="1"/>
                      <a:pt x="213" y="1"/>
                      <a:pt x="213" y="1"/>
                    </a:cubicBezTo>
                    <a:cubicBezTo>
                      <a:pt x="211" y="4"/>
                      <a:pt x="211" y="4"/>
                      <a:pt x="211" y="4"/>
                    </a:cubicBezTo>
                    <a:cubicBezTo>
                      <a:pt x="210" y="8"/>
                      <a:pt x="210" y="8"/>
                      <a:pt x="210" y="8"/>
                    </a:cubicBezTo>
                    <a:cubicBezTo>
                      <a:pt x="210" y="8"/>
                      <a:pt x="218" y="9"/>
                      <a:pt x="226" y="10"/>
                    </a:cubicBezTo>
                    <a:cubicBezTo>
                      <a:pt x="230" y="11"/>
                      <a:pt x="234" y="12"/>
                      <a:pt x="237" y="12"/>
                    </a:cubicBezTo>
                    <a:cubicBezTo>
                      <a:pt x="238" y="12"/>
                      <a:pt x="240" y="12"/>
                      <a:pt x="241" y="13"/>
                    </a:cubicBezTo>
                    <a:cubicBezTo>
                      <a:pt x="241" y="13"/>
                      <a:pt x="242" y="13"/>
                      <a:pt x="242" y="13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4" y="13"/>
                      <a:pt x="244" y="13"/>
                      <a:pt x="244" y="13"/>
                    </a:cubicBezTo>
                    <a:cubicBezTo>
                      <a:pt x="244" y="13"/>
                      <a:pt x="244" y="13"/>
                      <a:pt x="245" y="13"/>
                    </a:cubicBezTo>
                    <a:cubicBezTo>
                      <a:pt x="246" y="12"/>
                      <a:pt x="246" y="12"/>
                      <a:pt x="246" y="12"/>
                    </a:cubicBezTo>
                    <a:cubicBezTo>
                      <a:pt x="246" y="12"/>
                      <a:pt x="246" y="12"/>
                      <a:pt x="247" y="11"/>
                    </a:cubicBezTo>
                    <a:cubicBezTo>
                      <a:pt x="248" y="10"/>
                      <a:pt x="248" y="9"/>
                      <a:pt x="247" y="8"/>
                    </a:cubicBezTo>
                    <a:cubicBezTo>
                      <a:pt x="247" y="7"/>
                      <a:pt x="247" y="6"/>
                      <a:pt x="246" y="5"/>
                    </a:cubicBezTo>
                    <a:cubicBezTo>
                      <a:pt x="242" y="3"/>
                      <a:pt x="242" y="3"/>
                      <a:pt x="242" y="3"/>
                    </a:cubicBezTo>
                    <a:cubicBezTo>
                      <a:pt x="240" y="6"/>
                      <a:pt x="240" y="6"/>
                      <a:pt x="240" y="6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0"/>
                      <a:pt x="249" y="12"/>
                      <a:pt x="259" y="14"/>
                    </a:cubicBezTo>
                    <a:cubicBezTo>
                      <a:pt x="264" y="16"/>
                      <a:pt x="269" y="17"/>
                      <a:pt x="274" y="17"/>
                    </a:cubicBezTo>
                    <a:cubicBezTo>
                      <a:pt x="276" y="18"/>
                      <a:pt x="278" y="18"/>
                      <a:pt x="279" y="18"/>
                    </a:cubicBezTo>
                    <a:cubicBezTo>
                      <a:pt x="281" y="18"/>
                      <a:pt x="282" y="19"/>
                      <a:pt x="283" y="19"/>
                    </a:cubicBezTo>
                    <a:cubicBezTo>
                      <a:pt x="284" y="19"/>
                      <a:pt x="284" y="19"/>
                      <a:pt x="285" y="19"/>
                    </a:cubicBezTo>
                    <a:cubicBezTo>
                      <a:pt x="285" y="18"/>
                      <a:pt x="285" y="18"/>
                      <a:pt x="286" y="18"/>
                    </a:cubicBezTo>
                    <a:cubicBezTo>
                      <a:pt x="286" y="18"/>
                      <a:pt x="287" y="18"/>
                      <a:pt x="287" y="17"/>
                    </a:cubicBezTo>
                    <a:cubicBezTo>
                      <a:pt x="288" y="16"/>
                      <a:pt x="288" y="15"/>
                      <a:pt x="288" y="14"/>
                    </a:cubicBezTo>
                    <a:cubicBezTo>
                      <a:pt x="288" y="13"/>
                      <a:pt x="287" y="12"/>
                      <a:pt x="286" y="11"/>
                    </a:cubicBezTo>
                    <a:cubicBezTo>
                      <a:pt x="280" y="7"/>
                      <a:pt x="280" y="7"/>
                      <a:pt x="280" y="7"/>
                    </a:cubicBezTo>
                    <a:cubicBezTo>
                      <a:pt x="278" y="6"/>
                      <a:pt x="276" y="7"/>
                      <a:pt x="274" y="9"/>
                    </a:cubicBezTo>
                    <a:cubicBezTo>
                      <a:pt x="273" y="10"/>
                      <a:pt x="274" y="13"/>
                      <a:pt x="276" y="14"/>
                    </a:cubicBezTo>
                    <a:cubicBezTo>
                      <a:pt x="282" y="18"/>
                      <a:pt x="282" y="18"/>
                      <a:pt x="282" y="18"/>
                    </a:cubicBezTo>
                    <a:cubicBezTo>
                      <a:pt x="284" y="15"/>
                      <a:pt x="284" y="15"/>
                      <a:pt x="284" y="15"/>
                    </a:cubicBezTo>
                    <a:cubicBezTo>
                      <a:pt x="281" y="12"/>
                      <a:pt x="281" y="12"/>
                      <a:pt x="281" y="12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2" y="11"/>
                      <a:pt x="282" y="11"/>
                      <a:pt x="282" y="11"/>
                    </a:cubicBezTo>
                    <a:cubicBezTo>
                      <a:pt x="282" y="11"/>
                      <a:pt x="281" y="11"/>
                      <a:pt x="281" y="12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2" y="11"/>
                      <a:pt x="282" y="11"/>
                      <a:pt x="282" y="11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3" y="11"/>
                      <a:pt x="282" y="11"/>
                    </a:cubicBezTo>
                    <a:cubicBezTo>
                      <a:pt x="284" y="14"/>
                      <a:pt x="284" y="14"/>
                      <a:pt x="284" y="14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2"/>
                      <a:pt x="283" y="12"/>
                      <a:pt x="283" y="12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2"/>
                      <a:pt x="283" y="12"/>
                      <a:pt x="283" y="12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3" y="11"/>
                      <a:pt x="282" y="11"/>
                      <a:pt x="280" y="10"/>
                    </a:cubicBezTo>
                    <a:cubicBezTo>
                      <a:pt x="275" y="10"/>
                      <a:pt x="265" y="8"/>
                      <a:pt x="257" y="6"/>
                    </a:cubicBezTo>
                    <a:cubicBezTo>
                      <a:pt x="252" y="5"/>
                      <a:pt x="248" y="4"/>
                      <a:pt x="246" y="4"/>
                    </a:cubicBezTo>
                    <a:cubicBezTo>
                      <a:pt x="243" y="3"/>
                      <a:pt x="241" y="3"/>
                      <a:pt x="241" y="3"/>
                    </a:cubicBezTo>
                    <a:cubicBezTo>
                      <a:pt x="239" y="2"/>
                      <a:pt x="237" y="3"/>
                      <a:pt x="236" y="5"/>
                    </a:cubicBezTo>
                    <a:cubicBezTo>
                      <a:pt x="236" y="7"/>
                      <a:pt x="236" y="9"/>
                      <a:pt x="238" y="10"/>
                    </a:cubicBezTo>
                    <a:cubicBezTo>
                      <a:pt x="241" y="12"/>
                      <a:pt x="241" y="12"/>
                      <a:pt x="241" y="12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0" y="7"/>
                      <a:pt x="240" y="7"/>
                      <a:pt x="240" y="7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1" y="5"/>
                      <a:pt x="241" y="5"/>
                      <a:pt x="241" y="5"/>
                    </a:cubicBezTo>
                    <a:cubicBezTo>
                      <a:pt x="241" y="6"/>
                      <a:pt x="241" y="6"/>
                      <a:pt x="240" y="7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1" y="5"/>
                      <a:pt x="241" y="5"/>
                      <a:pt x="241" y="5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2" y="5"/>
                      <a:pt x="242" y="5"/>
                      <a:pt x="241" y="5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8"/>
                      <a:pt x="243" y="8"/>
                      <a:pt x="243" y="8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8"/>
                      <a:pt x="243" y="8"/>
                      <a:pt x="243" y="8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6"/>
                      <a:pt x="243" y="6"/>
                      <a:pt x="243" y="6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6"/>
                      <a:pt x="243" y="6"/>
                      <a:pt x="243" y="6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3" y="5"/>
                      <a:pt x="243" y="5"/>
                      <a:pt x="242" y="5"/>
                    </a:cubicBezTo>
                    <a:cubicBezTo>
                      <a:pt x="238" y="4"/>
                      <a:pt x="230" y="3"/>
                      <a:pt x="224" y="2"/>
                    </a:cubicBezTo>
                    <a:cubicBezTo>
                      <a:pt x="217" y="1"/>
                      <a:pt x="212" y="0"/>
                      <a:pt x="212" y="0"/>
                    </a:cubicBezTo>
                    <a:cubicBezTo>
                      <a:pt x="210" y="0"/>
                      <a:pt x="208" y="1"/>
                      <a:pt x="207" y="3"/>
                    </a:cubicBezTo>
                    <a:cubicBezTo>
                      <a:pt x="207" y="4"/>
                      <a:pt x="207" y="6"/>
                      <a:pt x="209" y="7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3" y="5"/>
                      <a:pt x="213" y="5"/>
                      <a:pt x="213" y="5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4" y="4"/>
                      <a:pt x="213" y="4"/>
                      <a:pt x="213" y="5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4" y="4"/>
                      <a:pt x="214" y="4"/>
                      <a:pt x="214" y="4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5" y="4"/>
                      <a:pt x="215" y="4"/>
                      <a:pt x="215" y="4"/>
                    </a:cubicBezTo>
                    <a:cubicBezTo>
                      <a:pt x="215" y="4"/>
                      <a:pt x="215" y="4"/>
                      <a:pt x="214" y="4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5" y="4"/>
                      <a:pt x="215" y="4"/>
                      <a:pt x="215" y="4"/>
                    </a:cubicBezTo>
                    <a:cubicBezTo>
                      <a:pt x="216" y="6"/>
                      <a:pt x="216" y="6"/>
                      <a:pt x="216" y="6"/>
                    </a:cubicBezTo>
                    <a:cubicBezTo>
                      <a:pt x="215" y="3"/>
                      <a:pt x="215" y="3"/>
                      <a:pt x="215" y="3"/>
                    </a:cubicBezTo>
                    <a:cubicBezTo>
                      <a:pt x="215" y="4"/>
                      <a:pt x="215" y="4"/>
                      <a:pt x="215" y="4"/>
                    </a:cubicBezTo>
                    <a:cubicBezTo>
                      <a:pt x="216" y="6"/>
                      <a:pt x="216" y="6"/>
                      <a:pt x="216" y="6"/>
                    </a:cubicBezTo>
                    <a:cubicBezTo>
                      <a:pt x="215" y="3"/>
                      <a:pt x="215" y="3"/>
                      <a:pt x="215" y="3"/>
                    </a:cubicBezTo>
                    <a:cubicBezTo>
                      <a:pt x="215" y="3"/>
                      <a:pt x="214" y="4"/>
                      <a:pt x="213" y="4"/>
                    </a:cubicBezTo>
                    <a:cubicBezTo>
                      <a:pt x="210" y="4"/>
                      <a:pt x="203" y="4"/>
                      <a:pt x="197" y="4"/>
                    </a:cubicBezTo>
                    <a:cubicBezTo>
                      <a:pt x="194" y="5"/>
                      <a:pt x="192" y="5"/>
                      <a:pt x="190" y="5"/>
                    </a:cubicBezTo>
                    <a:cubicBezTo>
                      <a:pt x="189" y="5"/>
                      <a:pt x="188" y="5"/>
                      <a:pt x="187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5" y="5"/>
                      <a:pt x="185" y="5"/>
                      <a:pt x="185" y="5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84" y="6"/>
                      <a:pt x="184" y="6"/>
                      <a:pt x="183" y="7"/>
                    </a:cubicBezTo>
                    <a:cubicBezTo>
                      <a:pt x="182" y="9"/>
                      <a:pt x="182" y="11"/>
                      <a:pt x="184" y="12"/>
                    </a:cubicBezTo>
                    <a:cubicBezTo>
                      <a:pt x="188" y="15"/>
                      <a:pt x="188" y="15"/>
                      <a:pt x="188" y="15"/>
                    </a:cubicBezTo>
                    <a:cubicBezTo>
                      <a:pt x="190" y="12"/>
                      <a:pt x="190" y="12"/>
                      <a:pt x="190" y="12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78" y="17"/>
                      <a:pt x="178" y="18"/>
                      <a:pt x="178" y="19"/>
                    </a:cubicBezTo>
                    <a:cubicBezTo>
                      <a:pt x="178" y="20"/>
                      <a:pt x="179" y="21"/>
                      <a:pt x="180" y="22"/>
                    </a:cubicBezTo>
                    <a:cubicBezTo>
                      <a:pt x="183" y="24"/>
                      <a:pt x="183" y="24"/>
                      <a:pt x="183" y="24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69" y="28"/>
                      <a:pt x="169" y="28"/>
                      <a:pt x="169" y="28"/>
                    </a:cubicBezTo>
                    <a:cubicBezTo>
                      <a:pt x="168" y="29"/>
                      <a:pt x="168" y="30"/>
                      <a:pt x="168" y="31"/>
                    </a:cubicBezTo>
                    <a:cubicBezTo>
                      <a:pt x="168" y="33"/>
                      <a:pt x="169" y="34"/>
                      <a:pt x="170" y="34"/>
                    </a:cubicBezTo>
                    <a:cubicBezTo>
                      <a:pt x="171" y="36"/>
                      <a:pt x="171" y="36"/>
                      <a:pt x="171" y="36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1" y="29"/>
                      <a:pt x="171" y="29"/>
                      <a:pt x="171" y="29"/>
                    </a:cubicBezTo>
                    <a:cubicBezTo>
                      <a:pt x="158" y="42"/>
                      <a:pt x="158" y="42"/>
                      <a:pt x="158" y="42"/>
                    </a:cubicBezTo>
                    <a:cubicBezTo>
                      <a:pt x="157" y="43"/>
                      <a:pt x="157" y="44"/>
                      <a:pt x="157" y="45"/>
                    </a:cubicBezTo>
                    <a:cubicBezTo>
                      <a:pt x="157" y="46"/>
                      <a:pt x="158" y="48"/>
                      <a:pt x="159" y="48"/>
                    </a:cubicBezTo>
                    <a:cubicBezTo>
                      <a:pt x="161" y="49"/>
                      <a:pt x="161" y="49"/>
                      <a:pt x="161" y="49"/>
                    </a:cubicBezTo>
                    <a:cubicBezTo>
                      <a:pt x="163" y="46"/>
                      <a:pt x="163" y="46"/>
                      <a:pt x="163" y="46"/>
                    </a:cubicBezTo>
                    <a:cubicBezTo>
                      <a:pt x="160" y="44"/>
                      <a:pt x="160" y="44"/>
                      <a:pt x="160" y="4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5"/>
                      <a:pt x="152" y="56"/>
                      <a:pt x="152" y="58"/>
                    </a:cubicBezTo>
                    <a:cubicBezTo>
                      <a:pt x="152" y="59"/>
                      <a:pt x="153" y="60"/>
                      <a:pt x="154" y="60"/>
                    </a:cubicBezTo>
                    <a:cubicBezTo>
                      <a:pt x="155" y="61"/>
                      <a:pt x="155" y="61"/>
                      <a:pt x="155" y="61"/>
                    </a:cubicBezTo>
                    <a:cubicBezTo>
                      <a:pt x="157" y="58"/>
                      <a:pt x="157" y="58"/>
                      <a:pt x="157" y="58"/>
                    </a:cubicBezTo>
                    <a:cubicBezTo>
                      <a:pt x="154" y="55"/>
                      <a:pt x="154" y="55"/>
                      <a:pt x="154" y="55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3" y="68"/>
                      <a:pt x="143" y="69"/>
                      <a:pt x="143" y="70"/>
                    </a:cubicBezTo>
                    <a:cubicBezTo>
                      <a:pt x="144" y="71"/>
                      <a:pt x="144" y="72"/>
                      <a:pt x="145" y="73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50" y="71"/>
                      <a:pt x="150" y="71"/>
                      <a:pt x="150" y="71"/>
                    </a:cubicBezTo>
                    <a:cubicBezTo>
                      <a:pt x="151" y="67"/>
                      <a:pt x="151" y="67"/>
                      <a:pt x="151" y="67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1" y="47"/>
                      <a:pt x="89" y="48"/>
                      <a:pt x="88" y="50"/>
                    </a:cubicBezTo>
                    <a:cubicBezTo>
                      <a:pt x="87" y="52"/>
                      <a:pt x="88" y="54"/>
                      <a:pt x="89" y="55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6" y="61"/>
                      <a:pt x="106" y="61"/>
                      <a:pt x="106" y="61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2"/>
                      <a:pt x="2" y="12"/>
                      <a:pt x="1" y="14"/>
                    </a:cubicBezTo>
                    <a:cubicBezTo>
                      <a:pt x="0" y="16"/>
                      <a:pt x="1" y="18"/>
                      <a:pt x="3" y="20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28"/>
                      <a:pt x="19" y="27"/>
                      <a:pt x="20" y="25"/>
                    </a:cubicBezTo>
                    <a:cubicBezTo>
                      <a:pt x="21" y="24"/>
                      <a:pt x="20" y="21"/>
                      <a:pt x="18" y="2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73"/>
              <p:cNvSpPr/>
              <p:nvPr/>
            </p:nvSpPr>
            <p:spPr bwMode="auto">
              <a:xfrm>
                <a:off x="4950" y="546"/>
                <a:ext cx="322" cy="283"/>
              </a:xfrm>
              <a:custGeom>
                <a:avLst/>
                <a:gdLst>
                  <a:gd name="T0" fmla="*/ 66 w 237"/>
                  <a:gd name="T1" fmla="*/ 93 h 208"/>
                  <a:gd name="T2" fmla="*/ 4 w 237"/>
                  <a:gd name="T3" fmla="*/ 60 h 208"/>
                  <a:gd name="T4" fmla="*/ 6 w 237"/>
                  <a:gd name="T5" fmla="*/ 57 h 208"/>
                  <a:gd name="T6" fmla="*/ 7 w 237"/>
                  <a:gd name="T7" fmla="*/ 58 h 208"/>
                  <a:gd name="T8" fmla="*/ 2 w 237"/>
                  <a:gd name="T9" fmla="*/ 64 h 208"/>
                  <a:gd name="T10" fmla="*/ 164 w 237"/>
                  <a:gd name="T11" fmla="*/ 145 h 208"/>
                  <a:gd name="T12" fmla="*/ 157 w 237"/>
                  <a:gd name="T13" fmla="*/ 133 h 208"/>
                  <a:gd name="T14" fmla="*/ 14 w 237"/>
                  <a:gd name="T15" fmla="*/ 47 h 208"/>
                  <a:gd name="T16" fmla="*/ 16 w 237"/>
                  <a:gd name="T17" fmla="*/ 45 h 208"/>
                  <a:gd name="T18" fmla="*/ 16 w 237"/>
                  <a:gd name="T19" fmla="*/ 46 h 208"/>
                  <a:gd name="T20" fmla="*/ 11 w 237"/>
                  <a:gd name="T21" fmla="*/ 51 h 208"/>
                  <a:gd name="T22" fmla="*/ 162 w 237"/>
                  <a:gd name="T23" fmla="*/ 118 h 208"/>
                  <a:gd name="T24" fmla="*/ 23 w 237"/>
                  <a:gd name="T25" fmla="*/ 32 h 208"/>
                  <a:gd name="T26" fmla="*/ 23 w 237"/>
                  <a:gd name="T27" fmla="*/ 33 h 208"/>
                  <a:gd name="T28" fmla="*/ 19 w 237"/>
                  <a:gd name="T29" fmla="*/ 33 h 208"/>
                  <a:gd name="T30" fmla="*/ 20 w 237"/>
                  <a:gd name="T31" fmla="*/ 37 h 208"/>
                  <a:gd name="T32" fmla="*/ 19 w 237"/>
                  <a:gd name="T33" fmla="*/ 37 h 208"/>
                  <a:gd name="T34" fmla="*/ 154 w 237"/>
                  <a:gd name="T35" fmla="*/ 104 h 208"/>
                  <a:gd name="T36" fmla="*/ 35 w 237"/>
                  <a:gd name="T37" fmla="*/ 24 h 208"/>
                  <a:gd name="T38" fmla="*/ 36 w 237"/>
                  <a:gd name="T39" fmla="*/ 28 h 208"/>
                  <a:gd name="T40" fmla="*/ 34 w 237"/>
                  <a:gd name="T41" fmla="*/ 28 h 208"/>
                  <a:gd name="T42" fmla="*/ 175 w 237"/>
                  <a:gd name="T43" fmla="*/ 91 h 208"/>
                  <a:gd name="T44" fmla="*/ 43 w 237"/>
                  <a:gd name="T45" fmla="*/ 10 h 208"/>
                  <a:gd name="T46" fmla="*/ 44 w 237"/>
                  <a:gd name="T47" fmla="*/ 11 h 208"/>
                  <a:gd name="T48" fmla="*/ 40 w 237"/>
                  <a:gd name="T49" fmla="*/ 11 h 208"/>
                  <a:gd name="T50" fmla="*/ 169 w 237"/>
                  <a:gd name="T51" fmla="*/ 72 h 208"/>
                  <a:gd name="T52" fmla="*/ 55 w 237"/>
                  <a:gd name="T53" fmla="*/ 3 h 208"/>
                  <a:gd name="T54" fmla="*/ 56 w 237"/>
                  <a:gd name="T55" fmla="*/ 2 h 208"/>
                  <a:gd name="T56" fmla="*/ 56 w 237"/>
                  <a:gd name="T57" fmla="*/ 6 h 208"/>
                  <a:gd name="T58" fmla="*/ 52 w 237"/>
                  <a:gd name="T59" fmla="*/ 8 h 208"/>
                  <a:gd name="T60" fmla="*/ 51 w 237"/>
                  <a:gd name="T61" fmla="*/ 8 h 208"/>
                  <a:gd name="T62" fmla="*/ 166 w 237"/>
                  <a:gd name="T63" fmla="*/ 62 h 208"/>
                  <a:gd name="T64" fmla="*/ 177 w 237"/>
                  <a:gd name="T65" fmla="*/ 57 h 208"/>
                  <a:gd name="T66" fmla="*/ 175 w 237"/>
                  <a:gd name="T67" fmla="*/ 60 h 208"/>
                  <a:gd name="T68" fmla="*/ 173 w 237"/>
                  <a:gd name="T69" fmla="*/ 57 h 208"/>
                  <a:gd name="T70" fmla="*/ 174 w 237"/>
                  <a:gd name="T71" fmla="*/ 57 h 208"/>
                  <a:gd name="T72" fmla="*/ 55 w 237"/>
                  <a:gd name="T73" fmla="*/ 1 h 208"/>
                  <a:gd name="T74" fmla="*/ 49 w 237"/>
                  <a:gd name="T75" fmla="*/ 2 h 208"/>
                  <a:gd name="T76" fmla="*/ 172 w 237"/>
                  <a:gd name="T77" fmla="*/ 79 h 208"/>
                  <a:gd name="T78" fmla="*/ 41 w 237"/>
                  <a:gd name="T79" fmla="*/ 19 h 208"/>
                  <a:gd name="T80" fmla="*/ 44 w 237"/>
                  <a:gd name="T81" fmla="*/ 23 h 208"/>
                  <a:gd name="T82" fmla="*/ 32 w 237"/>
                  <a:gd name="T83" fmla="*/ 27 h 208"/>
                  <a:gd name="T84" fmla="*/ 23 w 237"/>
                  <a:gd name="T85" fmla="*/ 30 h 208"/>
                  <a:gd name="T86" fmla="*/ 16 w 237"/>
                  <a:gd name="T87" fmla="*/ 31 h 208"/>
                  <a:gd name="T88" fmla="*/ 148 w 237"/>
                  <a:gd name="T89" fmla="*/ 119 h 208"/>
                  <a:gd name="T90" fmla="*/ 158 w 237"/>
                  <a:gd name="T91" fmla="*/ 125 h 208"/>
                  <a:gd name="T92" fmla="*/ 158 w 237"/>
                  <a:gd name="T93" fmla="*/ 124 h 208"/>
                  <a:gd name="T94" fmla="*/ 157 w 237"/>
                  <a:gd name="T95" fmla="*/ 123 h 208"/>
                  <a:gd name="T96" fmla="*/ 160 w 237"/>
                  <a:gd name="T97" fmla="*/ 121 h 208"/>
                  <a:gd name="T98" fmla="*/ 9 w 237"/>
                  <a:gd name="T99" fmla="*/ 50 h 208"/>
                  <a:gd name="T100" fmla="*/ 159 w 237"/>
                  <a:gd name="T101" fmla="*/ 144 h 208"/>
                  <a:gd name="T102" fmla="*/ 160 w 237"/>
                  <a:gd name="T103" fmla="*/ 145 h 208"/>
                  <a:gd name="T104" fmla="*/ 160 w 237"/>
                  <a:gd name="T105" fmla="*/ 144 h 208"/>
                  <a:gd name="T106" fmla="*/ 163 w 237"/>
                  <a:gd name="T107" fmla="*/ 141 h 208"/>
                  <a:gd name="T108" fmla="*/ 163 w 237"/>
                  <a:gd name="T109" fmla="*/ 141 h 208"/>
                  <a:gd name="T110" fmla="*/ 163 w 237"/>
                  <a:gd name="T111" fmla="*/ 141 h 208"/>
                  <a:gd name="T112" fmla="*/ 163 w 237"/>
                  <a:gd name="T113" fmla="*/ 138 h 208"/>
                  <a:gd name="T114" fmla="*/ 163 w 237"/>
                  <a:gd name="T115" fmla="*/ 138 h 208"/>
                  <a:gd name="T116" fmla="*/ 0 w 237"/>
                  <a:gd name="T117" fmla="*/ 61 h 208"/>
                  <a:gd name="T118" fmla="*/ 200 w 237"/>
                  <a:gd name="T119" fmla="*/ 184 h 208"/>
                  <a:gd name="T120" fmla="*/ 229 w 237"/>
                  <a:gd name="T121" fmla="*/ 205 h 208"/>
                  <a:gd name="T122" fmla="*/ 230 w 237"/>
                  <a:gd name="T123" fmla="*/ 20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7" h="208">
                    <a:moveTo>
                      <a:pt x="236" y="206"/>
                    </a:moveTo>
                    <a:cubicBezTo>
                      <a:pt x="237" y="205"/>
                      <a:pt x="237" y="204"/>
                      <a:pt x="237" y="204"/>
                    </a:cubicBezTo>
                    <a:cubicBezTo>
                      <a:pt x="237" y="203"/>
                      <a:pt x="237" y="202"/>
                      <a:pt x="237" y="201"/>
                    </a:cubicBezTo>
                    <a:cubicBezTo>
                      <a:pt x="236" y="200"/>
                      <a:pt x="235" y="200"/>
                      <a:pt x="235" y="199"/>
                    </a:cubicBezTo>
                    <a:cubicBezTo>
                      <a:pt x="233" y="197"/>
                      <a:pt x="231" y="195"/>
                      <a:pt x="228" y="193"/>
                    </a:cubicBezTo>
                    <a:cubicBezTo>
                      <a:pt x="218" y="186"/>
                      <a:pt x="200" y="174"/>
                      <a:pt x="177" y="160"/>
                    </a:cubicBezTo>
                    <a:cubicBezTo>
                      <a:pt x="143" y="138"/>
                      <a:pt x="100" y="113"/>
                      <a:pt x="66" y="93"/>
                    </a:cubicBezTo>
                    <a:cubicBezTo>
                      <a:pt x="49" y="82"/>
                      <a:pt x="34" y="74"/>
                      <a:pt x="23" y="67"/>
                    </a:cubicBezTo>
                    <a:cubicBezTo>
                      <a:pt x="17" y="64"/>
                      <a:pt x="13" y="62"/>
                      <a:pt x="10" y="60"/>
                    </a:cubicBezTo>
                    <a:cubicBezTo>
                      <a:pt x="9" y="59"/>
                      <a:pt x="8" y="58"/>
                      <a:pt x="7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8" y="59"/>
                      <a:pt x="7" y="59"/>
                      <a:pt x="7" y="58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39" y="84"/>
                      <a:pt x="78" y="105"/>
                    </a:cubicBezTo>
                    <a:cubicBezTo>
                      <a:pt x="97" y="115"/>
                      <a:pt x="117" y="125"/>
                      <a:pt x="132" y="132"/>
                    </a:cubicBezTo>
                    <a:cubicBezTo>
                      <a:pt x="140" y="136"/>
                      <a:pt x="147" y="139"/>
                      <a:pt x="152" y="142"/>
                    </a:cubicBezTo>
                    <a:cubicBezTo>
                      <a:pt x="154" y="143"/>
                      <a:pt x="156" y="144"/>
                      <a:pt x="158" y="144"/>
                    </a:cubicBezTo>
                    <a:cubicBezTo>
                      <a:pt x="159" y="145"/>
                      <a:pt x="160" y="145"/>
                      <a:pt x="160" y="145"/>
                    </a:cubicBezTo>
                    <a:cubicBezTo>
                      <a:pt x="161" y="145"/>
                      <a:pt x="162" y="145"/>
                      <a:pt x="163" y="146"/>
                    </a:cubicBezTo>
                    <a:cubicBezTo>
                      <a:pt x="163" y="145"/>
                      <a:pt x="163" y="145"/>
                      <a:pt x="164" y="145"/>
                    </a:cubicBezTo>
                    <a:cubicBezTo>
                      <a:pt x="165" y="145"/>
                      <a:pt x="166" y="145"/>
                      <a:pt x="166" y="144"/>
                    </a:cubicBezTo>
                    <a:cubicBezTo>
                      <a:pt x="167" y="143"/>
                      <a:pt x="167" y="142"/>
                      <a:pt x="167" y="141"/>
                    </a:cubicBezTo>
                    <a:cubicBezTo>
                      <a:pt x="167" y="140"/>
                      <a:pt x="167" y="140"/>
                      <a:pt x="166" y="139"/>
                    </a:cubicBezTo>
                    <a:cubicBezTo>
                      <a:pt x="166" y="139"/>
                      <a:pt x="166" y="139"/>
                      <a:pt x="166" y="139"/>
                    </a:cubicBezTo>
                    <a:cubicBezTo>
                      <a:pt x="165" y="138"/>
                      <a:pt x="165" y="138"/>
                      <a:pt x="165" y="138"/>
                    </a:cubicBezTo>
                    <a:cubicBezTo>
                      <a:pt x="165" y="138"/>
                      <a:pt x="165" y="138"/>
                      <a:pt x="165" y="138"/>
                    </a:cubicBezTo>
                    <a:cubicBezTo>
                      <a:pt x="164" y="137"/>
                      <a:pt x="161" y="135"/>
                      <a:pt x="157" y="133"/>
                    </a:cubicBezTo>
                    <a:cubicBezTo>
                      <a:pt x="141" y="123"/>
                      <a:pt x="105" y="101"/>
                      <a:pt x="74" y="81"/>
                    </a:cubicBezTo>
                    <a:cubicBezTo>
                      <a:pt x="58" y="72"/>
                      <a:pt x="43" y="62"/>
                      <a:pt x="33" y="56"/>
                    </a:cubicBezTo>
                    <a:cubicBezTo>
                      <a:pt x="27" y="52"/>
                      <a:pt x="23" y="49"/>
                      <a:pt x="20" y="47"/>
                    </a:cubicBezTo>
                    <a:cubicBezTo>
                      <a:pt x="18" y="46"/>
                      <a:pt x="17" y="46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7"/>
                      <a:pt x="17" y="46"/>
                      <a:pt x="16" y="46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59" y="125"/>
                      <a:pt x="159" y="125"/>
                      <a:pt x="159" y="125"/>
                    </a:cubicBezTo>
                    <a:cubicBezTo>
                      <a:pt x="160" y="125"/>
                      <a:pt x="161" y="125"/>
                      <a:pt x="163" y="125"/>
                    </a:cubicBezTo>
                    <a:cubicBezTo>
                      <a:pt x="164" y="124"/>
                      <a:pt x="165" y="123"/>
                      <a:pt x="165" y="121"/>
                    </a:cubicBezTo>
                    <a:cubicBezTo>
                      <a:pt x="164" y="120"/>
                      <a:pt x="164" y="120"/>
                      <a:pt x="164" y="119"/>
                    </a:cubicBezTo>
                    <a:cubicBezTo>
                      <a:pt x="163" y="119"/>
                      <a:pt x="163" y="118"/>
                      <a:pt x="163" y="118"/>
                    </a:cubicBezTo>
                    <a:cubicBezTo>
                      <a:pt x="163" y="118"/>
                      <a:pt x="163" y="118"/>
                      <a:pt x="163" y="118"/>
                    </a:cubicBezTo>
                    <a:cubicBezTo>
                      <a:pt x="162" y="118"/>
                      <a:pt x="162" y="118"/>
                      <a:pt x="162" y="118"/>
                    </a:cubicBezTo>
                    <a:cubicBezTo>
                      <a:pt x="162" y="117"/>
                      <a:pt x="159" y="116"/>
                      <a:pt x="155" y="113"/>
                    </a:cubicBezTo>
                    <a:cubicBezTo>
                      <a:pt x="140" y="104"/>
                      <a:pt x="106" y="85"/>
                      <a:pt x="77" y="67"/>
                    </a:cubicBezTo>
                    <a:cubicBezTo>
                      <a:pt x="62" y="58"/>
                      <a:pt x="48" y="49"/>
                      <a:pt x="38" y="43"/>
                    </a:cubicBezTo>
                    <a:cubicBezTo>
                      <a:pt x="33" y="39"/>
                      <a:pt x="29" y="37"/>
                      <a:pt x="26" y="34"/>
                    </a:cubicBezTo>
                    <a:cubicBezTo>
                      <a:pt x="25" y="33"/>
                      <a:pt x="24" y="33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4"/>
                      <a:pt x="23" y="34"/>
                      <a:pt x="23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1" y="37"/>
                      <a:pt x="22" y="36"/>
                      <a:pt x="23" y="35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20" y="37"/>
                      <a:pt x="22" y="38"/>
                    </a:cubicBezTo>
                    <a:cubicBezTo>
                      <a:pt x="27" y="40"/>
                      <a:pt x="39" y="46"/>
                      <a:pt x="54" y="53"/>
                    </a:cubicBezTo>
                    <a:cubicBezTo>
                      <a:pt x="75" y="64"/>
                      <a:pt x="103" y="78"/>
                      <a:pt x="126" y="90"/>
                    </a:cubicBezTo>
                    <a:cubicBezTo>
                      <a:pt x="137" y="95"/>
                      <a:pt x="147" y="100"/>
                      <a:pt x="154" y="104"/>
                    </a:cubicBezTo>
                    <a:cubicBezTo>
                      <a:pt x="161" y="108"/>
                      <a:pt x="165" y="110"/>
                      <a:pt x="165" y="110"/>
                    </a:cubicBezTo>
                    <a:cubicBezTo>
                      <a:pt x="167" y="111"/>
                      <a:pt x="169" y="110"/>
                      <a:pt x="170" y="108"/>
                    </a:cubicBezTo>
                    <a:cubicBezTo>
                      <a:pt x="171" y="107"/>
                      <a:pt x="171" y="104"/>
                      <a:pt x="169" y="103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8"/>
                      <a:pt x="37" y="27"/>
                      <a:pt x="38" y="26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28"/>
                      <a:pt x="35" y="28"/>
                      <a:pt x="36" y="2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8"/>
                      <a:pt x="34" y="28"/>
                      <a:pt x="35" y="28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8"/>
                      <a:pt x="35" y="28"/>
                      <a:pt x="37" y="29"/>
                    </a:cubicBezTo>
                    <a:cubicBezTo>
                      <a:pt x="42" y="31"/>
                      <a:pt x="53" y="37"/>
                      <a:pt x="67" y="43"/>
                    </a:cubicBezTo>
                    <a:cubicBezTo>
                      <a:pt x="87" y="54"/>
                      <a:pt x="114" y="68"/>
                      <a:pt x="135" y="79"/>
                    </a:cubicBezTo>
                    <a:cubicBezTo>
                      <a:pt x="145" y="84"/>
                      <a:pt x="154" y="89"/>
                      <a:pt x="161" y="93"/>
                    </a:cubicBezTo>
                    <a:cubicBezTo>
                      <a:pt x="168" y="96"/>
                      <a:pt x="172" y="98"/>
                      <a:pt x="172" y="98"/>
                    </a:cubicBezTo>
                    <a:cubicBezTo>
                      <a:pt x="173" y="99"/>
                      <a:pt x="176" y="99"/>
                      <a:pt x="177" y="97"/>
                    </a:cubicBezTo>
                    <a:cubicBezTo>
                      <a:pt x="178" y="95"/>
                      <a:pt x="177" y="92"/>
                      <a:pt x="175" y="91"/>
                    </a:cubicBezTo>
                    <a:cubicBezTo>
                      <a:pt x="175" y="91"/>
                      <a:pt x="173" y="90"/>
                      <a:pt x="170" y="88"/>
                    </a:cubicBezTo>
                    <a:cubicBezTo>
                      <a:pt x="157" y="80"/>
                      <a:pt x="125" y="62"/>
                      <a:pt x="96" y="44"/>
                    </a:cubicBezTo>
                    <a:cubicBezTo>
                      <a:pt x="82" y="35"/>
                      <a:pt x="68" y="27"/>
                      <a:pt x="58" y="21"/>
                    </a:cubicBezTo>
                    <a:cubicBezTo>
                      <a:pt x="53" y="17"/>
                      <a:pt x="49" y="14"/>
                      <a:pt x="46" y="12"/>
                    </a:cubicBezTo>
                    <a:cubicBezTo>
                      <a:pt x="45" y="11"/>
                      <a:pt x="44" y="11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0"/>
                      <a:pt x="43" y="10"/>
                      <a:pt x="43" y="10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3"/>
                      <a:pt x="44" y="12"/>
                      <a:pt x="44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171" y="82"/>
                      <a:pt x="171" y="82"/>
                      <a:pt x="171" y="82"/>
                    </a:cubicBezTo>
                    <a:cubicBezTo>
                      <a:pt x="173" y="83"/>
                      <a:pt x="175" y="83"/>
                      <a:pt x="176" y="81"/>
                    </a:cubicBezTo>
                    <a:cubicBezTo>
                      <a:pt x="177" y="79"/>
                      <a:pt x="176" y="77"/>
                      <a:pt x="175" y="75"/>
                    </a:cubicBezTo>
                    <a:cubicBezTo>
                      <a:pt x="175" y="75"/>
                      <a:pt x="173" y="74"/>
                      <a:pt x="169" y="72"/>
                    </a:cubicBezTo>
                    <a:cubicBezTo>
                      <a:pt x="158" y="66"/>
                      <a:pt x="129" y="48"/>
                      <a:pt x="103" y="33"/>
                    </a:cubicBezTo>
                    <a:cubicBezTo>
                      <a:pt x="91" y="25"/>
                      <a:pt x="78" y="17"/>
                      <a:pt x="69" y="11"/>
                    </a:cubicBezTo>
                    <a:cubicBezTo>
                      <a:pt x="65" y="9"/>
                      <a:pt x="61" y="6"/>
                      <a:pt x="59" y="4"/>
                    </a:cubicBezTo>
                    <a:cubicBezTo>
                      <a:pt x="58" y="3"/>
                      <a:pt x="57" y="3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7" y="3"/>
                      <a:pt x="56" y="2"/>
                      <a:pt x="56" y="2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7" y="5"/>
                      <a:pt x="57" y="5"/>
                      <a:pt x="57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8"/>
                      <a:pt x="52" y="8"/>
                      <a:pt x="53" y="8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2" y="8"/>
                      <a:pt x="53" y="9"/>
                    </a:cubicBezTo>
                    <a:cubicBezTo>
                      <a:pt x="60" y="12"/>
                      <a:pt x="88" y="26"/>
                      <a:pt x="115" y="39"/>
                    </a:cubicBezTo>
                    <a:cubicBezTo>
                      <a:pt x="129" y="46"/>
                      <a:pt x="142" y="52"/>
                      <a:pt x="153" y="57"/>
                    </a:cubicBezTo>
                    <a:cubicBezTo>
                      <a:pt x="158" y="59"/>
                      <a:pt x="163" y="61"/>
                      <a:pt x="166" y="62"/>
                    </a:cubicBezTo>
                    <a:cubicBezTo>
                      <a:pt x="168" y="63"/>
                      <a:pt x="169" y="64"/>
                      <a:pt x="171" y="64"/>
                    </a:cubicBezTo>
                    <a:cubicBezTo>
                      <a:pt x="171" y="64"/>
                      <a:pt x="172" y="64"/>
                      <a:pt x="173" y="64"/>
                    </a:cubicBezTo>
                    <a:cubicBezTo>
                      <a:pt x="173" y="65"/>
                      <a:pt x="174" y="65"/>
                      <a:pt x="174" y="65"/>
                    </a:cubicBezTo>
                    <a:cubicBezTo>
                      <a:pt x="175" y="65"/>
                      <a:pt x="175" y="65"/>
                      <a:pt x="176" y="64"/>
                    </a:cubicBezTo>
                    <a:cubicBezTo>
                      <a:pt x="177" y="64"/>
                      <a:pt x="178" y="64"/>
                      <a:pt x="178" y="63"/>
                    </a:cubicBezTo>
                    <a:cubicBezTo>
                      <a:pt x="179" y="62"/>
                      <a:pt x="179" y="61"/>
                      <a:pt x="179" y="60"/>
                    </a:cubicBezTo>
                    <a:cubicBezTo>
                      <a:pt x="179" y="59"/>
                      <a:pt x="178" y="58"/>
                      <a:pt x="177" y="57"/>
                    </a:cubicBezTo>
                    <a:cubicBezTo>
                      <a:pt x="163" y="48"/>
                      <a:pt x="163" y="48"/>
                      <a:pt x="163" y="48"/>
                    </a:cubicBezTo>
                    <a:cubicBezTo>
                      <a:pt x="161" y="47"/>
                      <a:pt x="158" y="47"/>
                      <a:pt x="157" y="49"/>
                    </a:cubicBezTo>
                    <a:cubicBezTo>
                      <a:pt x="156" y="51"/>
                      <a:pt x="156" y="54"/>
                      <a:pt x="158" y="55"/>
                    </a:cubicBezTo>
                    <a:cubicBezTo>
                      <a:pt x="173" y="64"/>
                      <a:pt x="173" y="64"/>
                      <a:pt x="173" y="64"/>
                    </a:cubicBezTo>
                    <a:cubicBezTo>
                      <a:pt x="175" y="61"/>
                      <a:pt x="175" y="61"/>
                      <a:pt x="175" y="61"/>
                    </a:cubicBezTo>
                    <a:cubicBezTo>
                      <a:pt x="171" y="58"/>
                      <a:pt x="171" y="58"/>
                      <a:pt x="171" y="58"/>
                    </a:cubicBezTo>
                    <a:cubicBezTo>
                      <a:pt x="175" y="60"/>
                      <a:pt x="175" y="60"/>
                      <a:pt x="175" y="60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3" y="57"/>
                      <a:pt x="172" y="57"/>
                      <a:pt x="171" y="58"/>
                    </a:cubicBezTo>
                    <a:cubicBezTo>
                      <a:pt x="175" y="60"/>
                      <a:pt x="175" y="60"/>
                      <a:pt x="175" y="60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4" y="60"/>
                      <a:pt x="174" y="60"/>
                      <a:pt x="174" y="60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3" y="57"/>
                    </a:cubicBezTo>
                    <a:cubicBezTo>
                      <a:pt x="174" y="60"/>
                      <a:pt x="174" y="60"/>
                      <a:pt x="174" y="60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8"/>
                      <a:pt x="174" y="58"/>
                      <a:pt x="174" y="58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4" y="57"/>
                      <a:pt x="174" y="57"/>
                    </a:cubicBezTo>
                    <a:cubicBezTo>
                      <a:pt x="174" y="57"/>
                      <a:pt x="173" y="56"/>
                      <a:pt x="172" y="56"/>
                    </a:cubicBezTo>
                    <a:cubicBezTo>
                      <a:pt x="167" y="54"/>
                      <a:pt x="157" y="50"/>
                      <a:pt x="145" y="44"/>
                    </a:cubicBezTo>
                    <a:cubicBezTo>
                      <a:pt x="127" y="36"/>
                      <a:pt x="104" y="25"/>
                      <a:pt x="86" y="16"/>
                    </a:cubicBezTo>
                    <a:cubicBezTo>
                      <a:pt x="77" y="12"/>
                      <a:pt x="69" y="8"/>
                      <a:pt x="64" y="5"/>
                    </a:cubicBezTo>
                    <a:cubicBezTo>
                      <a:pt x="61" y="4"/>
                      <a:pt x="58" y="2"/>
                      <a:pt x="57" y="2"/>
                    </a:cubicBezTo>
                    <a:cubicBezTo>
                      <a:pt x="56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1" y="0"/>
                      <a:pt x="50" y="1"/>
                      <a:pt x="49" y="2"/>
                    </a:cubicBezTo>
                    <a:cubicBezTo>
                      <a:pt x="49" y="3"/>
                      <a:pt x="49" y="4"/>
                      <a:pt x="49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7"/>
                      <a:pt x="50" y="8"/>
                      <a:pt x="51" y="8"/>
                    </a:cubicBezTo>
                    <a:cubicBezTo>
                      <a:pt x="52" y="9"/>
                      <a:pt x="53" y="10"/>
                      <a:pt x="54" y="11"/>
                    </a:cubicBezTo>
                    <a:cubicBezTo>
                      <a:pt x="59" y="14"/>
                      <a:pt x="69" y="21"/>
                      <a:pt x="81" y="28"/>
                    </a:cubicBezTo>
                    <a:cubicBezTo>
                      <a:pt x="117" y="50"/>
                      <a:pt x="170" y="82"/>
                      <a:pt x="170" y="82"/>
                    </a:cubicBezTo>
                    <a:cubicBezTo>
                      <a:pt x="172" y="79"/>
                      <a:pt x="172" y="79"/>
                      <a:pt x="172" y="79"/>
                    </a:cubicBezTo>
                    <a:cubicBezTo>
                      <a:pt x="174" y="75"/>
                      <a:pt x="174" y="75"/>
                      <a:pt x="174" y="75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7"/>
                      <a:pt x="37" y="7"/>
                      <a:pt x="36" y="9"/>
                    </a:cubicBezTo>
                    <a:cubicBezTo>
                      <a:pt x="36" y="10"/>
                      <a:pt x="36" y="11"/>
                      <a:pt x="36" y="11"/>
                    </a:cubicBezTo>
                    <a:cubicBezTo>
                      <a:pt x="36" y="12"/>
                      <a:pt x="36" y="13"/>
                      <a:pt x="36" y="13"/>
                    </a:cubicBezTo>
                    <a:cubicBezTo>
                      <a:pt x="37" y="14"/>
                      <a:pt x="37" y="15"/>
                      <a:pt x="38" y="15"/>
                    </a:cubicBezTo>
                    <a:cubicBezTo>
                      <a:pt x="38" y="16"/>
                      <a:pt x="40" y="17"/>
                      <a:pt x="41" y="19"/>
                    </a:cubicBezTo>
                    <a:cubicBezTo>
                      <a:pt x="47" y="23"/>
                      <a:pt x="58" y="30"/>
                      <a:pt x="71" y="38"/>
                    </a:cubicBezTo>
                    <a:cubicBezTo>
                      <a:pt x="111" y="63"/>
                      <a:pt x="171" y="98"/>
                      <a:pt x="171" y="98"/>
                    </a:cubicBezTo>
                    <a:cubicBezTo>
                      <a:pt x="173" y="95"/>
                      <a:pt x="173" y="95"/>
                      <a:pt x="173" y="95"/>
                    </a:cubicBezTo>
                    <a:cubicBezTo>
                      <a:pt x="175" y="91"/>
                      <a:pt x="175" y="91"/>
                      <a:pt x="175" y="91"/>
                    </a:cubicBezTo>
                    <a:cubicBezTo>
                      <a:pt x="175" y="91"/>
                      <a:pt x="142" y="73"/>
                      <a:pt x="108" y="56"/>
                    </a:cubicBezTo>
                    <a:cubicBezTo>
                      <a:pt x="91" y="47"/>
                      <a:pt x="74" y="38"/>
                      <a:pt x="61" y="31"/>
                    </a:cubicBezTo>
                    <a:cubicBezTo>
                      <a:pt x="54" y="28"/>
                      <a:pt x="48" y="25"/>
                      <a:pt x="44" y="23"/>
                    </a:cubicBezTo>
                    <a:cubicBezTo>
                      <a:pt x="42" y="22"/>
                      <a:pt x="40" y="22"/>
                      <a:pt x="39" y="21"/>
                    </a:cubicBezTo>
                    <a:cubicBezTo>
                      <a:pt x="38" y="21"/>
                      <a:pt x="37" y="20"/>
                      <a:pt x="37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5" y="20"/>
                      <a:pt x="35" y="20"/>
                    </a:cubicBezTo>
                    <a:cubicBezTo>
                      <a:pt x="34" y="20"/>
                      <a:pt x="34" y="20"/>
                      <a:pt x="33" y="20"/>
                    </a:cubicBezTo>
                    <a:cubicBezTo>
                      <a:pt x="33" y="20"/>
                      <a:pt x="32" y="21"/>
                      <a:pt x="31" y="22"/>
                    </a:cubicBezTo>
                    <a:cubicBezTo>
                      <a:pt x="30" y="24"/>
                      <a:pt x="31" y="26"/>
                      <a:pt x="32" y="27"/>
                    </a:cubicBezTo>
                    <a:cubicBezTo>
                      <a:pt x="164" y="110"/>
                      <a:pt x="164" y="110"/>
                      <a:pt x="164" y="110"/>
                    </a:cubicBezTo>
                    <a:cubicBezTo>
                      <a:pt x="167" y="106"/>
                      <a:pt x="167" y="106"/>
                      <a:pt x="167" y="106"/>
                    </a:cubicBezTo>
                    <a:cubicBezTo>
                      <a:pt x="168" y="103"/>
                      <a:pt x="168" y="103"/>
                      <a:pt x="168" y="103"/>
                    </a:cubicBezTo>
                    <a:cubicBezTo>
                      <a:pt x="168" y="103"/>
                      <a:pt x="133" y="84"/>
                      <a:pt x="97" y="66"/>
                    </a:cubicBezTo>
                    <a:cubicBezTo>
                      <a:pt x="79" y="57"/>
                      <a:pt x="61" y="48"/>
                      <a:pt x="47" y="41"/>
                    </a:cubicBezTo>
                    <a:cubicBezTo>
                      <a:pt x="40" y="37"/>
                      <a:pt x="34" y="34"/>
                      <a:pt x="29" y="32"/>
                    </a:cubicBezTo>
                    <a:cubicBezTo>
                      <a:pt x="27" y="31"/>
                      <a:pt x="25" y="31"/>
                      <a:pt x="23" y="30"/>
                    </a:cubicBezTo>
                    <a:cubicBezTo>
                      <a:pt x="23" y="30"/>
                      <a:pt x="22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9"/>
                      <a:pt x="20" y="29"/>
                      <a:pt x="19" y="29"/>
                    </a:cubicBezTo>
                    <a:cubicBezTo>
                      <a:pt x="19" y="29"/>
                      <a:pt x="19" y="29"/>
                      <a:pt x="18" y="29"/>
                    </a:cubicBezTo>
                    <a:cubicBezTo>
                      <a:pt x="17" y="29"/>
                      <a:pt x="16" y="30"/>
                      <a:pt x="16" y="31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2"/>
                      <a:pt x="15" y="32"/>
                      <a:pt x="15" y="33"/>
                    </a:cubicBezTo>
                    <a:cubicBezTo>
                      <a:pt x="15" y="34"/>
                      <a:pt x="15" y="35"/>
                      <a:pt x="16" y="35"/>
                    </a:cubicBezTo>
                    <a:cubicBezTo>
                      <a:pt x="16" y="36"/>
                      <a:pt x="17" y="37"/>
                      <a:pt x="17" y="37"/>
                    </a:cubicBezTo>
                    <a:cubicBezTo>
                      <a:pt x="18" y="38"/>
                      <a:pt x="19" y="39"/>
                      <a:pt x="21" y="41"/>
                    </a:cubicBezTo>
                    <a:cubicBezTo>
                      <a:pt x="27" y="46"/>
                      <a:pt x="39" y="53"/>
                      <a:pt x="53" y="62"/>
                    </a:cubicBezTo>
                    <a:cubicBezTo>
                      <a:pt x="74" y="75"/>
                      <a:pt x="100" y="91"/>
                      <a:pt x="121" y="103"/>
                    </a:cubicBezTo>
                    <a:cubicBezTo>
                      <a:pt x="132" y="109"/>
                      <a:pt x="141" y="115"/>
                      <a:pt x="148" y="119"/>
                    </a:cubicBezTo>
                    <a:cubicBezTo>
                      <a:pt x="151" y="120"/>
                      <a:pt x="154" y="122"/>
                      <a:pt x="156" y="123"/>
                    </a:cubicBezTo>
                    <a:cubicBezTo>
                      <a:pt x="157" y="124"/>
                      <a:pt x="157" y="124"/>
                      <a:pt x="158" y="124"/>
                    </a:cubicBez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59" y="123"/>
                      <a:pt x="159" y="123"/>
                      <a:pt x="159" y="123"/>
                    </a:cubicBez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59" y="123"/>
                      <a:pt x="159" y="123"/>
                      <a:pt x="159" y="123"/>
                    </a:cubicBez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60" y="122"/>
                      <a:pt x="160" y="122"/>
                      <a:pt x="160" y="122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60" y="122"/>
                      <a:pt x="160" y="122"/>
                      <a:pt x="160" y="122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7" y="123"/>
                      <a:pt x="157" y="123"/>
                      <a:pt x="157" y="123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7" y="123"/>
                      <a:pt x="157" y="123"/>
                      <a:pt x="157" y="123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7" y="121"/>
                      <a:pt x="157" y="121"/>
                      <a:pt x="157" y="121"/>
                    </a:cubicBezTo>
                    <a:cubicBezTo>
                      <a:pt x="157" y="123"/>
                      <a:pt x="157" y="123"/>
                      <a:pt x="157" y="123"/>
                    </a:cubicBezTo>
                    <a:cubicBezTo>
                      <a:pt x="160" y="121"/>
                      <a:pt x="160" y="121"/>
                      <a:pt x="160" y="121"/>
                    </a:cubicBezTo>
                    <a:cubicBezTo>
                      <a:pt x="157" y="121"/>
                      <a:pt x="157" y="121"/>
                      <a:pt x="157" y="121"/>
                    </a:cubicBezTo>
                    <a:cubicBezTo>
                      <a:pt x="161" y="121"/>
                      <a:pt x="161" y="121"/>
                      <a:pt x="161" y="121"/>
                    </a:cubicBezTo>
                    <a:cubicBezTo>
                      <a:pt x="162" y="118"/>
                      <a:pt x="162" y="118"/>
                      <a:pt x="162" y="118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3" y="43"/>
                      <a:pt x="12" y="43"/>
                      <a:pt x="11" y="44"/>
                    </a:cubicBezTo>
                    <a:cubicBezTo>
                      <a:pt x="9" y="45"/>
                      <a:pt x="9" y="46"/>
                      <a:pt x="9" y="48"/>
                    </a:cubicBezTo>
                    <a:cubicBezTo>
                      <a:pt x="9" y="49"/>
                      <a:pt x="9" y="49"/>
                      <a:pt x="9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1" y="52"/>
                      <a:pt x="12" y="52"/>
                      <a:pt x="14" y="53"/>
                    </a:cubicBezTo>
                    <a:cubicBezTo>
                      <a:pt x="25" y="61"/>
                      <a:pt x="62" y="83"/>
                      <a:pt x="96" y="104"/>
                    </a:cubicBezTo>
                    <a:cubicBezTo>
                      <a:pt x="113" y="115"/>
                      <a:pt x="129" y="125"/>
                      <a:pt x="141" y="132"/>
                    </a:cubicBezTo>
                    <a:cubicBezTo>
                      <a:pt x="147" y="136"/>
                      <a:pt x="152" y="139"/>
                      <a:pt x="155" y="141"/>
                    </a:cubicBezTo>
                    <a:cubicBezTo>
                      <a:pt x="157" y="142"/>
                      <a:pt x="158" y="143"/>
                      <a:pt x="159" y="144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1" y="145"/>
                      <a:pt x="161" y="145"/>
                      <a:pt x="161" y="145"/>
                    </a:cubicBez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1" y="145"/>
                      <a:pt x="161" y="145"/>
                      <a:pt x="161" y="145"/>
                    </a:cubicBez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0" y="145"/>
                      <a:pt x="160" y="145"/>
                      <a:pt x="160" y="145"/>
                    </a:cubicBez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59" y="143"/>
                      <a:pt x="159" y="143"/>
                      <a:pt x="159" y="143"/>
                    </a:cubicBezTo>
                    <a:cubicBezTo>
                      <a:pt x="160" y="144"/>
                      <a:pt x="160" y="144"/>
                      <a:pt x="160" y="144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59" y="143"/>
                      <a:pt x="159" y="143"/>
                      <a:pt x="159" y="143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59" y="142"/>
                      <a:pt x="159" y="143"/>
                      <a:pt x="159" y="143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59" y="141"/>
                      <a:pt x="159" y="141"/>
                      <a:pt x="159" y="141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0" y="139"/>
                      <a:pt x="160" y="139"/>
                      <a:pt x="160" y="139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2" y="138"/>
                      <a:pt x="162" y="138"/>
                      <a:pt x="162" y="138"/>
                    </a:cubicBezTo>
                    <a:cubicBezTo>
                      <a:pt x="161" y="138"/>
                      <a:pt x="160" y="138"/>
                      <a:pt x="160" y="139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2" y="138"/>
                      <a:pt x="162" y="138"/>
                      <a:pt x="162" y="138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2" y="138"/>
                      <a:pt x="162" y="138"/>
                      <a:pt x="162" y="138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3" y="138"/>
                      <a:pt x="162" y="137"/>
                      <a:pt x="160" y="137"/>
                    </a:cubicBezTo>
                    <a:cubicBezTo>
                      <a:pt x="154" y="134"/>
                      <a:pt x="141" y="128"/>
                      <a:pt x="125" y="120"/>
                    </a:cubicBezTo>
                    <a:cubicBezTo>
                      <a:pt x="102" y="108"/>
                      <a:pt x="72" y="92"/>
                      <a:pt x="48" y="80"/>
                    </a:cubicBezTo>
                    <a:cubicBezTo>
                      <a:pt x="36" y="73"/>
                      <a:pt x="25" y="68"/>
                      <a:pt x="18" y="63"/>
                    </a:cubicBezTo>
                    <a:cubicBezTo>
                      <a:pt x="10" y="59"/>
                      <a:pt x="5" y="57"/>
                      <a:pt x="5" y="57"/>
                    </a:cubicBezTo>
                    <a:cubicBezTo>
                      <a:pt x="4" y="56"/>
                      <a:pt x="3" y="56"/>
                      <a:pt x="2" y="57"/>
                    </a:cubicBezTo>
                    <a:cubicBezTo>
                      <a:pt x="0" y="58"/>
                      <a:pt x="0" y="59"/>
                      <a:pt x="0" y="61"/>
                    </a:cubicBezTo>
                    <a:cubicBezTo>
                      <a:pt x="0" y="61"/>
                      <a:pt x="0" y="62"/>
                      <a:pt x="0" y="62"/>
                    </a:cubicBezTo>
                    <a:cubicBezTo>
                      <a:pt x="0" y="63"/>
                      <a:pt x="1" y="63"/>
                      <a:pt x="1" y="63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5"/>
                      <a:pt x="4" y="65"/>
                      <a:pt x="6" y="67"/>
                    </a:cubicBezTo>
                    <a:cubicBezTo>
                      <a:pt x="22" y="76"/>
                      <a:pt x="78" y="109"/>
                      <a:pt x="131" y="141"/>
                    </a:cubicBezTo>
                    <a:cubicBezTo>
                      <a:pt x="157" y="156"/>
                      <a:pt x="182" y="172"/>
                      <a:pt x="200" y="184"/>
                    </a:cubicBezTo>
                    <a:cubicBezTo>
                      <a:pt x="210" y="190"/>
                      <a:pt x="217" y="195"/>
                      <a:pt x="222" y="199"/>
                    </a:cubicBezTo>
                    <a:cubicBezTo>
                      <a:pt x="225" y="201"/>
                      <a:pt x="227" y="203"/>
                      <a:pt x="228" y="204"/>
                    </a:cubicBezTo>
                    <a:cubicBezTo>
                      <a:pt x="229" y="204"/>
                      <a:pt x="229" y="205"/>
                      <a:pt x="229" y="205"/>
                    </a:cubicBezTo>
                    <a:cubicBezTo>
                      <a:pt x="229" y="205"/>
                      <a:pt x="229" y="205"/>
                      <a:pt x="229" y="205"/>
                    </a:cubicBezTo>
                    <a:cubicBezTo>
                      <a:pt x="232" y="204"/>
                      <a:pt x="232" y="204"/>
                      <a:pt x="232" y="204"/>
                    </a:cubicBezTo>
                    <a:cubicBezTo>
                      <a:pt x="229" y="204"/>
                      <a:pt x="229" y="204"/>
                      <a:pt x="229" y="204"/>
                    </a:cubicBezTo>
                    <a:cubicBezTo>
                      <a:pt x="229" y="205"/>
                      <a:pt x="229" y="205"/>
                      <a:pt x="229" y="205"/>
                    </a:cubicBezTo>
                    <a:cubicBezTo>
                      <a:pt x="232" y="204"/>
                      <a:pt x="232" y="204"/>
                      <a:pt x="232" y="204"/>
                    </a:cubicBezTo>
                    <a:cubicBezTo>
                      <a:pt x="229" y="204"/>
                      <a:pt x="229" y="204"/>
                      <a:pt x="229" y="204"/>
                    </a:cubicBezTo>
                    <a:cubicBezTo>
                      <a:pt x="233" y="204"/>
                      <a:pt x="233" y="204"/>
                      <a:pt x="233" y="204"/>
                    </a:cubicBezTo>
                    <a:cubicBezTo>
                      <a:pt x="230" y="202"/>
                      <a:pt x="230" y="202"/>
                      <a:pt x="230" y="202"/>
                    </a:cubicBezTo>
                    <a:cubicBezTo>
                      <a:pt x="229" y="202"/>
                      <a:pt x="229" y="203"/>
                      <a:pt x="229" y="204"/>
                    </a:cubicBezTo>
                    <a:cubicBezTo>
                      <a:pt x="233" y="204"/>
                      <a:pt x="233" y="204"/>
                      <a:pt x="233" y="204"/>
                    </a:cubicBezTo>
                    <a:cubicBezTo>
                      <a:pt x="230" y="202"/>
                      <a:pt x="230" y="202"/>
                      <a:pt x="230" y="202"/>
                    </a:cubicBezTo>
                    <a:cubicBezTo>
                      <a:pt x="228" y="204"/>
                      <a:pt x="229" y="206"/>
                      <a:pt x="231" y="207"/>
                    </a:cubicBezTo>
                    <a:cubicBezTo>
                      <a:pt x="233" y="208"/>
                      <a:pt x="235" y="208"/>
                      <a:pt x="236" y="20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74"/>
              <p:cNvSpPr/>
              <p:nvPr/>
            </p:nvSpPr>
            <p:spPr bwMode="auto">
              <a:xfrm>
                <a:off x="4634" y="494"/>
                <a:ext cx="168" cy="113"/>
              </a:xfrm>
              <a:custGeom>
                <a:avLst/>
                <a:gdLst>
                  <a:gd name="T0" fmla="*/ 20 w 123"/>
                  <a:gd name="T1" fmla="*/ 14 h 83"/>
                  <a:gd name="T2" fmla="*/ 5 w 123"/>
                  <a:gd name="T3" fmla="*/ 6 h 83"/>
                  <a:gd name="T4" fmla="*/ 7 w 123"/>
                  <a:gd name="T5" fmla="*/ 5 h 83"/>
                  <a:gd name="T6" fmla="*/ 4 w 123"/>
                  <a:gd name="T7" fmla="*/ 7 h 83"/>
                  <a:gd name="T8" fmla="*/ 7 w 123"/>
                  <a:gd name="T9" fmla="*/ 5 h 83"/>
                  <a:gd name="T10" fmla="*/ 7 w 123"/>
                  <a:gd name="T11" fmla="*/ 10 h 83"/>
                  <a:gd name="T12" fmla="*/ 7 w 123"/>
                  <a:gd name="T13" fmla="*/ 9 h 83"/>
                  <a:gd name="T14" fmla="*/ 4 w 123"/>
                  <a:gd name="T15" fmla="*/ 7 h 83"/>
                  <a:gd name="T16" fmla="*/ 5 w 123"/>
                  <a:gd name="T17" fmla="*/ 11 h 83"/>
                  <a:gd name="T18" fmla="*/ 3 w 123"/>
                  <a:gd name="T19" fmla="*/ 11 h 83"/>
                  <a:gd name="T20" fmla="*/ 3 w 123"/>
                  <a:gd name="T21" fmla="*/ 11 h 83"/>
                  <a:gd name="T22" fmla="*/ 100 w 123"/>
                  <a:gd name="T23" fmla="*/ 58 h 83"/>
                  <a:gd name="T24" fmla="*/ 114 w 123"/>
                  <a:gd name="T25" fmla="*/ 63 h 83"/>
                  <a:gd name="T26" fmla="*/ 116 w 123"/>
                  <a:gd name="T27" fmla="*/ 56 h 83"/>
                  <a:gd name="T28" fmla="*/ 31 w 123"/>
                  <a:gd name="T29" fmla="*/ 3 h 83"/>
                  <a:gd name="T30" fmla="*/ 109 w 123"/>
                  <a:gd name="T31" fmla="*/ 40 h 83"/>
                  <a:gd name="T32" fmla="*/ 108 w 123"/>
                  <a:gd name="T33" fmla="*/ 33 h 83"/>
                  <a:gd name="T34" fmla="*/ 58 w 123"/>
                  <a:gd name="T35" fmla="*/ 2 h 83"/>
                  <a:gd name="T36" fmla="*/ 57 w 123"/>
                  <a:gd name="T37" fmla="*/ 1 h 83"/>
                  <a:gd name="T38" fmla="*/ 54 w 123"/>
                  <a:gd name="T39" fmla="*/ 4 h 83"/>
                  <a:gd name="T40" fmla="*/ 57 w 123"/>
                  <a:gd name="T41" fmla="*/ 2 h 83"/>
                  <a:gd name="T42" fmla="*/ 54 w 123"/>
                  <a:gd name="T43" fmla="*/ 4 h 83"/>
                  <a:gd name="T44" fmla="*/ 98 w 123"/>
                  <a:gd name="T45" fmla="*/ 19 h 83"/>
                  <a:gd name="T46" fmla="*/ 101 w 123"/>
                  <a:gd name="T47" fmla="*/ 12 h 83"/>
                  <a:gd name="T48" fmla="*/ 88 w 123"/>
                  <a:gd name="T49" fmla="*/ 3 h 83"/>
                  <a:gd name="T50" fmla="*/ 88 w 123"/>
                  <a:gd name="T51" fmla="*/ 3 h 83"/>
                  <a:gd name="T52" fmla="*/ 88 w 123"/>
                  <a:gd name="T53" fmla="*/ 3 h 83"/>
                  <a:gd name="T54" fmla="*/ 85 w 123"/>
                  <a:gd name="T55" fmla="*/ 6 h 83"/>
                  <a:gd name="T56" fmla="*/ 88 w 123"/>
                  <a:gd name="T57" fmla="*/ 4 h 83"/>
                  <a:gd name="T58" fmla="*/ 85 w 123"/>
                  <a:gd name="T59" fmla="*/ 6 h 83"/>
                  <a:gd name="T60" fmla="*/ 89 w 123"/>
                  <a:gd name="T61" fmla="*/ 4 h 83"/>
                  <a:gd name="T62" fmla="*/ 81 w 123"/>
                  <a:gd name="T63" fmla="*/ 6 h 83"/>
                  <a:gd name="T64" fmla="*/ 84 w 123"/>
                  <a:gd name="T65" fmla="*/ 10 h 83"/>
                  <a:gd name="T66" fmla="*/ 96 w 123"/>
                  <a:gd name="T67" fmla="*/ 18 h 83"/>
                  <a:gd name="T68" fmla="*/ 98 w 123"/>
                  <a:gd name="T69" fmla="*/ 16 h 83"/>
                  <a:gd name="T70" fmla="*/ 96 w 123"/>
                  <a:gd name="T71" fmla="*/ 17 h 83"/>
                  <a:gd name="T72" fmla="*/ 95 w 123"/>
                  <a:gd name="T73" fmla="*/ 15 h 83"/>
                  <a:gd name="T74" fmla="*/ 99 w 123"/>
                  <a:gd name="T75" fmla="*/ 15 h 83"/>
                  <a:gd name="T76" fmla="*/ 96 w 123"/>
                  <a:gd name="T77" fmla="*/ 13 h 83"/>
                  <a:gd name="T78" fmla="*/ 51 w 123"/>
                  <a:gd name="T79" fmla="*/ 1 h 83"/>
                  <a:gd name="T80" fmla="*/ 52 w 123"/>
                  <a:gd name="T81" fmla="*/ 7 h 83"/>
                  <a:gd name="T82" fmla="*/ 103 w 123"/>
                  <a:gd name="T83" fmla="*/ 39 h 83"/>
                  <a:gd name="T84" fmla="*/ 103 w 123"/>
                  <a:gd name="T85" fmla="*/ 39 h 83"/>
                  <a:gd name="T86" fmla="*/ 106 w 123"/>
                  <a:gd name="T87" fmla="*/ 37 h 83"/>
                  <a:gd name="T88" fmla="*/ 103 w 123"/>
                  <a:gd name="T89" fmla="*/ 38 h 83"/>
                  <a:gd name="T90" fmla="*/ 106 w 123"/>
                  <a:gd name="T91" fmla="*/ 37 h 83"/>
                  <a:gd name="T92" fmla="*/ 31 w 123"/>
                  <a:gd name="T93" fmla="*/ 3 h 83"/>
                  <a:gd name="T94" fmla="*/ 84 w 123"/>
                  <a:gd name="T95" fmla="*/ 44 h 83"/>
                  <a:gd name="T96" fmla="*/ 110 w 123"/>
                  <a:gd name="T97" fmla="*/ 61 h 83"/>
                  <a:gd name="T98" fmla="*/ 111 w 123"/>
                  <a:gd name="T99" fmla="*/ 60 h 83"/>
                  <a:gd name="T100" fmla="*/ 110 w 123"/>
                  <a:gd name="T101" fmla="*/ 61 h 83"/>
                  <a:gd name="T102" fmla="*/ 109 w 123"/>
                  <a:gd name="T103" fmla="*/ 59 h 83"/>
                  <a:gd name="T104" fmla="*/ 113 w 123"/>
                  <a:gd name="T105" fmla="*/ 59 h 83"/>
                  <a:gd name="T106" fmla="*/ 110 w 123"/>
                  <a:gd name="T107" fmla="*/ 57 h 83"/>
                  <a:gd name="T108" fmla="*/ 112 w 123"/>
                  <a:gd name="T109" fmla="*/ 55 h 83"/>
                  <a:gd name="T110" fmla="*/ 113 w 123"/>
                  <a:gd name="T111" fmla="*/ 58 h 83"/>
                  <a:gd name="T112" fmla="*/ 113 w 123"/>
                  <a:gd name="T113" fmla="*/ 55 h 83"/>
                  <a:gd name="T114" fmla="*/ 113 w 123"/>
                  <a:gd name="T115" fmla="*/ 56 h 83"/>
                  <a:gd name="T116" fmla="*/ 36 w 123"/>
                  <a:gd name="T117" fmla="*/ 18 h 83"/>
                  <a:gd name="T118" fmla="*/ 5 w 123"/>
                  <a:gd name="T119" fmla="*/ 3 h 83"/>
                  <a:gd name="T120" fmla="*/ 4 w 123"/>
                  <a:gd name="T121" fmla="*/ 7 h 83"/>
                  <a:gd name="T122" fmla="*/ 1 w 123"/>
                  <a:gd name="T123" fmla="*/ 10 h 83"/>
                  <a:gd name="T124" fmla="*/ 122 w 123"/>
                  <a:gd name="T125" fmla="*/ 8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3" h="83">
                    <a:moveTo>
                      <a:pt x="120" y="75"/>
                    </a:moveTo>
                    <a:cubicBezTo>
                      <a:pt x="120" y="75"/>
                      <a:pt x="119" y="74"/>
                      <a:pt x="115" y="72"/>
                    </a:cubicBezTo>
                    <a:cubicBezTo>
                      <a:pt x="104" y="66"/>
                      <a:pt x="77" y="49"/>
                      <a:pt x="52" y="34"/>
                    </a:cubicBezTo>
                    <a:cubicBezTo>
                      <a:pt x="40" y="26"/>
                      <a:pt x="28" y="19"/>
                      <a:pt x="20" y="14"/>
                    </a:cubicBezTo>
                    <a:cubicBezTo>
                      <a:pt x="16" y="11"/>
                      <a:pt x="12" y="9"/>
                      <a:pt x="10" y="7"/>
                    </a:cubicBezTo>
                    <a:cubicBezTo>
                      <a:pt x="8" y="6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7" y="6"/>
                      <a:pt x="7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0"/>
                      <a:pt x="7" y="9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5" y="12"/>
                    </a:cubicBezTo>
                    <a:cubicBezTo>
                      <a:pt x="10" y="14"/>
                      <a:pt x="18" y="18"/>
                      <a:pt x="28" y="23"/>
                    </a:cubicBezTo>
                    <a:cubicBezTo>
                      <a:pt x="43" y="30"/>
                      <a:pt x="63" y="40"/>
                      <a:pt x="79" y="48"/>
                    </a:cubicBezTo>
                    <a:cubicBezTo>
                      <a:pt x="87" y="52"/>
                      <a:pt x="94" y="56"/>
                      <a:pt x="100" y="58"/>
                    </a:cubicBezTo>
                    <a:cubicBezTo>
                      <a:pt x="103" y="60"/>
                      <a:pt x="105" y="61"/>
                      <a:pt x="107" y="61"/>
                    </a:cubicBezTo>
                    <a:cubicBezTo>
                      <a:pt x="108" y="62"/>
                      <a:pt x="109" y="62"/>
                      <a:pt x="110" y="62"/>
                    </a:cubicBezTo>
                    <a:cubicBezTo>
                      <a:pt x="111" y="63"/>
                      <a:pt x="112" y="63"/>
                      <a:pt x="113" y="63"/>
                    </a:cubicBezTo>
                    <a:cubicBezTo>
                      <a:pt x="113" y="63"/>
                      <a:pt x="113" y="63"/>
                      <a:pt x="114" y="63"/>
                    </a:cubicBezTo>
                    <a:cubicBezTo>
                      <a:pt x="115" y="62"/>
                      <a:pt x="116" y="62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7" y="60"/>
                      <a:pt x="117" y="59"/>
                      <a:pt x="117" y="59"/>
                    </a:cubicBezTo>
                    <a:cubicBezTo>
                      <a:pt x="117" y="57"/>
                      <a:pt x="117" y="57"/>
                      <a:pt x="116" y="56"/>
                    </a:cubicBezTo>
                    <a:cubicBezTo>
                      <a:pt x="116" y="56"/>
                      <a:pt x="116" y="55"/>
                      <a:pt x="115" y="55"/>
                    </a:cubicBezTo>
                    <a:cubicBezTo>
                      <a:pt x="115" y="54"/>
                      <a:pt x="114" y="54"/>
                      <a:pt x="113" y="53"/>
                    </a:cubicBezTo>
                    <a:cubicBezTo>
                      <a:pt x="109" y="50"/>
                      <a:pt x="102" y="46"/>
                      <a:pt x="94" y="41"/>
                    </a:cubicBezTo>
                    <a:cubicBezTo>
                      <a:pt x="69" y="25"/>
                      <a:pt x="31" y="3"/>
                      <a:pt x="31" y="3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105" y="40"/>
                      <a:pt x="105" y="40"/>
                      <a:pt x="105" y="40"/>
                    </a:cubicBezTo>
                    <a:cubicBezTo>
                      <a:pt x="106" y="41"/>
                      <a:pt x="108" y="41"/>
                      <a:pt x="109" y="40"/>
                    </a:cubicBezTo>
                    <a:cubicBezTo>
                      <a:pt x="110" y="39"/>
                      <a:pt x="110" y="38"/>
                      <a:pt x="110" y="37"/>
                    </a:cubicBezTo>
                    <a:cubicBezTo>
                      <a:pt x="110" y="35"/>
                      <a:pt x="110" y="35"/>
                      <a:pt x="110" y="35"/>
                    </a:cubicBezTo>
                    <a:cubicBezTo>
                      <a:pt x="109" y="34"/>
                      <a:pt x="109" y="34"/>
                      <a:pt x="109" y="34"/>
                    </a:cubicBezTo>
                    <a:cubicBezTo>
                      <a:pt x="108" y="33"/>
                      <a:pt x="108" y="33"/>
                      <a:pt x="108" y="33"/>
                    </a:cubicBezTo>
                    <a:cubicBezTo>
                      <a:pt x="108" y="32"/>
                      <a:pt x="106" y="32"/>
                      <a:pt x="104" y="30"/>
                    </a:cubicBezTo>
                    <a:cubicBezTo>
                      <a:pt x="98" y="26"/>
                      <a:pt x="86" y="19"/>
                      <a:pt x="76" y="13"/>
                    </a:cubicBezTo>
                    <a:cubicBezTo>
                      <a:pt x="70" y="10"/>
                      <a:pt x="65" y="7"/>
                      <a:pt x="62" y="4"/>
                    </a:cubicBezTo>
                    <a:cubicBezTo>
                      <a:pt x="60" y="3"/>
                      <a:pt x="59" y="2"/>
                      <a:pt x="58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2"/>
                      <a:pt x="57" y="2"/>
                      <a:pt x="57" y="2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100" y="19"/>
                      <a:pt x="102" y="19"/>
                      <a:pt x="102" y="17"/>
                    </a:cubicBezTo>
                    <a:cubicBezTo>
                      <a:pt x="103" y="16"/>
                      <a:pt x="103" y="16"/>
                      <a:pt x="103" y="15"/>
                    </a:cubicBezTo>
                    <a:cubicBezTo>
                      <a:pt x="103" y="13"/>
                      <a:pt x="103" y="13"/>
                      <a:pt x="102" y="13"/>
                    </a:cubicBezTo>
                    <a:cubicBezTo>
                      <a:pt x="102" y="12"/>
                      <a:pt x="102" y="12"/>
                      <a:pt x="101" y="12"/>
                    </a:cubicBezTo>
                    <a:cubicBezTo>
                      <a:pt x="101" y="11"/>
                      <a:pt x="100" y="11"/>
                      <a:pt x="100" y="10"/>
                    </a:cubicBezTo>
                    <a:cubicBezTo>
                      <a:pt x="98" y="9"/>
                      <a:pt x="95" y="7"/>
                      <a:pt x="92" y="6"/>
                    </a:cubicBezTo>
                    <a:cubicBezTo>
                      <a:pt x="91" y="5"/>
                      <a:pt x="90" y="4"/>
                      <a:pt x="89" y="4"/>
                    </a:cubicBezTo>
                    <a:cubicBezTo>
                      <a:pt x="88" y="4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5"/>
                      <a:pt x="89" y="5"/>
                      <a:pt x="89" y="4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4"/>
                      <a:pt x="88" y="2"/>
                      <a:pt x="85" y="2"/>
                    </a:cubicBezTo>
                    <a:cubicBezTo>
                      <a:pt x="83" y="2"/>
                      <a:pt x="81" y="4"/>
                      <a:pt x="81" y="6"/>
                    </a:cubicBezTo>
                    <a:cubicBezTo>
                      <a:pt x="81" y="8"/>
                      <a:pt x="82" y="8"/>
                      <a:pt x="82" y="9"/>
                    </a:cubicBezTo>
                    <a:cubicBezTo>
                      <a:pt x="82" y="9"/>
                      <a:pt x="83" y="9"/>
                      <a:pt x="83" y="9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5" y="11"/>
                      <a:pt x="88" y="13"/>
                      <a:pt x="91" y="14"/>
                    </a:cubicBezTo>
                    <a:cubicBezTo>
                      <a:pt x="93" y="15"/>
                      <a:pt x="94" y="16"/>
                      <a:pt x="95" y="17"/>
                    </a:cubicBezTo>
                    <a:cubicBezTo>
                      <a:pt x="96" y="17"/>
                      <a:pt x="96" y="17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6"/>
                      <a:pt x="95" y="16"/>
                      <a:pt x="95" y="17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5" y="14"/>
                      <a:pt x="95" y="14"/>
                      <a:pt x="95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0"/>
                      <a:pt x="52" y="0"/>
                      <a:pt x="51" y="1"/>
                    </a:cubicBezTo>
                    <a:cubicBezTo>
                      <a:pt x="50" y="1"/>
                      <a:pt x="50" y="3"/>
                      <a:pt x="50" y="4"/>
                    </a:cubicBezTo>
                    <a:cubicBezTo>
                      <a:pt x="50" y="5"/>
                      <a:pt x="50" y="5"/>
                      <a:pt x="50" y="6"/>
                    </a:cubicBezTo>
                    <a:cubicBezTo>
                      <a:pt x="51" y="6"/>
                      <a:pt x="51" y="7"/>
                      <a:pt x="51" y="7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53" y="8"/>
                      <a:pt x="54" y="9"/>
                      <a:pt x="56" y="10"/>
                    </a:cubicBezTo>
                    <a:cubicBezTo>
                      <a:pt x="62" y="14"/>
                      <a:pt x="74" y="21"/>
                      <a:pt x="85" y="28"/>
                    </a:cubicBezTo>
                    <a:cubicBezTo>
                      <a:pt x="90" y="31"/>
                      <a:pt x="95" y="34"/>
                      <a:pt x="98" y="36"/>
                    </a:cubicBezTo>
                    <a:cubicBezTo>
                      <a:pt x="100" y="37"/>
                      <a:pt x="102" y="38"/>
                      <a:pt x="103" y="39"/>
                    </a:cubicBezTo>
                    <a:cubicBezTo>
                      <a:pt x="103" y="39"/>
                      <a:pt x="103" y="39"/>
                      <a:pt x="104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2" y="38"/>
                      <a:pt x="103" y="38"/>
                      <a:pt x="103" y="38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8" y="33"/>
                      <a:pt x="108" y="33"/>
                      <a:pt x="108" y="3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9" y="2"/>
                      <a:pt x="27" y="3"/>
                      <a:pt x="26" y="5"/>
                    </a:cubicBezTo>
                    <a:cubicBezTo>
                      <a:pt x="25" y="6"/>
                      <a:pt x="25" y="9"/>
                      <a:pt x="27" y="10"/>
                    </a:cubicBezTo>
                    <a:cubicBezTo>
                      <a:pt x="27" y="10"/>
                      <a:pt x="32" y="13"/>
                      <a:pt x="40" y="18"/>
                    </a:cubicBezTo>
                    <a:cubicBezTo>
                      <a:pt x="52" y="25"/>
                      <a:pt x="70" y="35"/>
                      <a:pt x="84" y="44"/>
                    </a:cubicBezTo>
                    <a:cubicBezTo>
                      <a:pt x="92" y="49"/>
                      <a:pt x="98" y="53"/>
                      <a:pt x="103" y="56"/>
                    </a:cubicBezTo>
                    <a:cubicBezTo>
                      <a:pt x="105" y="58"/>
                      <a:pt x="107" y="59"/>
                      <a:pt x="109" y="60"/>
                    </a:cubicBezTo>
                    <a:cubicBezTo>
                      <a:pt x="109" y="60"/>
                      <a:pt x="110" y="61"/>
                      <a:pt x="110" y="61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10" y="61"/>
                      <a:pt x="110" y="61"/>
                      <a:pt x="110" y="61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60"/>
                      <a:pt x="109" y="60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0" y="57"/>
                      <a:pt x="110" y="57"/>
                      <a:pt x="110" y="57"/>
                    </a:cubicBezTo>
                    <a:cubicBezTo>
                      <a:pt x="109" y="57"/>
                      <a:pt x="109" y="58"/>
                      <a:pt x="109" y="59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0" y="57"/>
                      <a:pt x="110" y="57"/>
                      <a:pt x="110" y="57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0" y="57"/>
                      <a:pt x="110" y="57"/>
                      <a:pt x="110" y="57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2" y="55"/>
                      <a:pt x="112" y="55"/>
                      <a:pt x="112" y="55"/>
                    </a:cubicBezTo>
                    <a:cubicBezTo>
                      <a:pt x="111" y="55"/>
                      <a:pt x="110" y="56"/>
                      <a:pt x="110" y="57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2" y="55"/>
                      <a:pt x="112" y="55"/>
                      <a:pt x="112" y="55"/>
                    </a:cubicBezTo>
                    <a:cubicBezTo>
                      <a:pt x="113" y="58"/>
                      <a:pt x="113" y="58"/>
                      <a:pt x="113" y="58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2" y="55"/>
                      <a:pt x="112" y="55"/>
                      <a:pt x="112" y="55"/>
                    </a:cubicBezTo>
                    <a:cubicBezTo>
                      <a:pt x="113" y="58"/>
                      <a:pt x="113" y="58"/>
                      <a:pt x="113" y="58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6"/>
                      <a:pt x="113" y="56"/>
                      <a:pt x="113" y="56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6"/>
                      <a:pt x="113" y="56"/>
                      <a:pt x="113" y="56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2" y="55"/>
                      <a:pt x="111" y="54"/>
                    </a:cubicBezTo>
                    <a:cubicBezTo>
                      <a:pt x="106" y="53"/>
                      <a:pt x="98" y="49"/>
                      <a:pt x="87" y="44"/>
                    </a:cubicBezTo>
                    <a:cubicBezTo>
                      <a:pt x="72" y="36"/>
                      <a:pt x="52" y="26"/>
                      <a:pt x="36" y="18"/>
                    </a:cubicBezTo>
                    <a:cubicBezTo>
                      <a:pt x="28" y="14"/>
                      <a:pt x="21" y="10"/>
                      <a:pt x="16" y="8"/>
                    </a:cubicBezTo>
                    <a:cubicBezTo>
                      <a:pt x="13" y="6"/>
                      <a:pt x="10" y="5"/>
                      <a:pt x="9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4" y="13"/>
                      <a:pt x="7" y="14"/>
                      <a:pt x="10" y="17"/>
                    </a:cubicBezTo>
                    <a:cubicBezTo>
                      <a:pt x="38" y="35"/>
                      <a:pt x="116" y="82"/>
                      <a:pt x="116" y="82"/>
                    </a:cubicBezTo>
                    <a:cubicBezTo>
                      <a:pt x="118" y="83"/>
                      <a:pt x="121" y="83"/>
                      <a:pt x="122" y="81"/>
                    </a:cubicBezTo>
                    <a:cubicBezTo>
                      <a:pt x="123" y="79"/>
                      <a:pt x="122" y="77"/>
                      <a:pt x="120" y="7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75"/>
              <p:cNvSpPr/>
              <p:nvPr/>
            </p:nvSpPr>
            <p:spPr bwMode="auto">
              <a:xfrm>
                <a:off x="4557" y="502"/>
                <a:ext cx="944" cy="674"/>
              </a:xfrm>
              <a:custGeom>
                <a:avLst/>
                <a:gdLst>
                  <a:gd name="T0" fmla="*/ 8 w 694"/>
                  <a:gd name="T1" fmla="*/ 76 h 495"/>
                  <a:gd name="T2" fmla="*/ 324 w 694"/>
                  <a:gd name="T3" fmla="*/ 259 h 495"/>
                  <a:gd name="T4" fmla="*/ 639 w 694"/>
                  <a:gd name="T5" fmla="*/ 430 h 495"/>
                  <a:gd name="T6" fmla="*/ 650 w 694"/>
                  <a:gd name="T7" fmla="*/ 429 h 495"/>
                  <a:gd name="T8" fmla="*/ 16 w 694"/>
                  <a:gd name="T9" fmla="*/ 33 h 495"/>
                  <a:gd name="T10" fmla="*/ 12 w 694"/>
                  <a:gd name="T11" fmla="*/ 33 h 495"/>
                  <a:gd name="T12" fmla="*/ 11 w 694"/>
                  <a:gd name="T13" fmla="*/ 37 h 495"/>
                  <a:gd name="T14" fmla="*/ 646 w 694"/>
                  <a:gd name="T15" fmla="*/ 413 h 495"/>
                  <a:gd name="T16" fmla="*/ 10 w 694"/>
                  <a:gd name="T17" fmla="*/ 22 h 495"/>
                  <a:gd name="T18" fmla="*/ 619 w 694"/>
                  <a:gd name="T19" fmla="*/ 389 h 495"/>
                  <a:gd name="T20" fmla="*/ 527 w 694"/>
                  <a:gd name="T21" fmla="*/ 308 h 495"/>
                  <a:gd name="T22" fmla="*/ 43 w 694"/>
                  <a:gd name="T23" fmla="*/ 5 h 495"/>
                  <a:gd name="T24" fmla="*/ 40 w 694"/>
                  <a:gd name="T25" fmla="*/ 7 h 495"/>
                  <a:gd name="T26" fmla="*/ 658 w 694"/>
                  <a:gd name="T27" fmla="*/ 376 h 495"/>
                  <a:gd name="T28" fmla="*/ 647 w 694"/>
                  <a:gd name="T29" fmla="*/ 361 h 495"/>
                  <a:gd name="T30" fmla="*/ 217 w 694"/>
                  <a:gd name="T31" fmla="*/ 81 h 495"/>
                  <a:gd name="T32" fmla="*/ 217 w 694"/>
                  <a:gd name="T33" fmla="*/ 82 h 495"/>
                  <a:gd name="T34" fmla="*/ 214 w 694"/>
                  <a:gd name="T35" fmla="*/ 84 h 495"/>
                  <a:gd name="T36" fmla="*/ 629 w 694"/>
                  <a:gd name="T37" fmla="*/ 337 h 495"/>
                  <a:gd name="T38" fmla="*/ 246 w 694"/>
                  <a:gd name="T39" fmla="*/ 85 h 495"/>
                  <a:gd name="T40" fmla="*/ 246 w 694"/>
                  <a:gd name="T41" fmla="*/ 85 h 495"/>
                  <a:gd name="T42" fmla="*/ 244 w 694"/>
                  <a:gd name="T43" fmla="*/ 88 h 495"/>
                  <a:gd name="T44" fmla="*/ 683 w 694"/>
                  <a:gd name="T45" fmla="*/ 344 h 495"/>
                  <a:gd name="T46" fmla="*/ 556 w 694"/>
                  <a:gd name="T47" fmla="*/ 237 h 495"/>
                  <a:gd name="T48" fmla="*/ 555 w 694"/>
                  <a:gd name="T49" fmla="*/ 238 h 495"/>
                  <a:gd name="T50" fmla="*/ 640 w 694"/>
                  <a:gd name="T51" fmla="*/ 263 h 495"/>
                  <a:gd name="T52" fmla="*/ 617 w 694"/>
                  <a:gd name="T53" fmla="*/ 222 h 495"/>
                  <a:gd name="T54" fmla="*/ 608 w 694"/>
                  <a:gd name="T55" fmla="*/ 216 h 495"/>
                  <a:gd name="T56" fmla="*/ 600 w 694"/>
                  <a:gd name="T57" fmla="*/ 220 h 495"/>
                  <a:gd name="T58" fmla="*/ 614 w 694"/>
                  <a:gd name="T59" fmla="*/ 229 h 495"/>
                  <a:gd name="T60" fmla="*/ 616 w 694"/>
                  <a:gd name="T61" fmla="*/ 226 h 495"/>
                  <a:gd name="T62" fmla="*/ 640 w 694"/>
                  <a:gd name="T63" fmla="*/ 255 h 495"/>
                  <a:gd name="T64" fmla="*/ 641 w 694"/>
                  <a:gd name="T65" fmla="*/ 256 h 495"/>
                  <a:gd name="T66" fmla="*/ 656 w 694"/>
                  <a:gd name="T67" fmla="*/ 276 h 495"/>
                  <a:gd name="T68" fmla="*/ 687 w 694"/>
                  <a:gd name="T69" fmla="*/ 336 h 495"/>
                  <a:gd name="T70" fmla="*/ 244 w 694"/>
                  <a:gd name="T71" fmla="*/ 82 h 495"/>
                  <a:gd name="T72" fmla="*/ 670 w 694"/>
                  <a:gd name="T73" fmla="*/ 354 h 495"/>
                  <a:gd name="T74" fmla="*/ 670 w 694"/>
                  <a:gd name="T75" fmla="*/ 350 h 495"/>
                  <a:gd name="T76" fmla="*/ 213 w 694"/>
                  <a:gd name="T77" fmla="*/ 89 h 495"/>
                  <a:gd name="T78" fmla="*/ 658 w 694"/>
                  <a:gd name="T79" fmla="*/ 359 h 495"/>
                  <a:gd name="T80" fmla="*/ 190 w 694"/>
                  <a:gd name="T81" fmla="*/ 80 h 495"/>
                  <a:gd name="T82" fmla="*/ 656 w 694"/>
                  <a:gd name="T83" fmla="*/ 372 h 495"/>
                  <a:gd name="T84" fmla="*/ 656 w 694"/>
                  <a:gd name="T85" fmla="*/ 371 h 495"/>
                  <a:gd name="T86" fmla="*/ 635 w 694"/>
                  <a:gd name="T87" fmla="*/ 360 h 495"/>
                  <a:gd name="T88" fmla="*/ 55 w 694"/>
                  <a:gd name="T89" fmla="*/ 26 h 495"/>
                  <a:gd name="T90" fmla="*/ 640 w 694"/>
                  <a:gd name="T91" fmla="*/ 384 h 495"/>
                  <a:gd name="T92" fmla="*/ 643 w 694"/>
                  <a:gd name="T93" fmla="*/ 382 h 495"/>
                  <a:gd name="T94" fmla="*/ 7 w 694"/>
                  <a:gd name="T95" fmla="*/ 14 h 495"/>
                  <a:gd name="T96" fmla="*/ 638 w 694"/>
                  <a:gd name="T97" fmla="*/ 414 h 495"/>
                  <a:gd name="T98" fmla="*/ 640 w 694"/>
                  <a:gd name="T99" fmla="*/ 410 h 495"/>
                  <a:gd name="T100" fmla="*/ 89 w 694"/>
                  <a:gd name="T101" fmla="*/ 73 h 495"/>
                  <a:gd name="T102" fmla="*/ 171 w 694"/>
                  <a:gd name="T103" fmla="*/ 149 h 495"/>
                  <a:gd name="T104" fmla="*/ 642 w 694"/>
                  <a:gd name="T105" fmla="*/ 431 h 495"/>
                  <a:gd name="T106" fmla="*/ 646 w 694"/>
                  <a:gd name="T107" fmla="*/ 429 h 495"/>
                  <a:gd name="T108" fmla="*/ 621 w 694"/>
                  <a:gd name="T109" fmla="*/ 417 h 495"/>
                  <a:gd name="T110" fmla="*/ 653 w 694"/>
                  <a:gd name="T111" fmla="*/ 452 h 495"/>
                  <a:gd name="T112" fmla="*/ 653 w 694"/>
                  <a:gd name="T113" fmla="*/ 451 h 495"/>
                  <a:gd name="T114" fmla="*/ 656 w 694"/>
                  <a:gd name="T115" fmla="*/ 447 h 495"/>
                  <a:gd name="T116" fmla="*/ 2 w 694"/>
                  <a:gd name="T117" fmla="*/ 64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94" h="495">
                    <a:moveTo>
                      <a:pt x="670" y="487"/>
                    </a:moveTo>
                    <a:cubicBezTo>
                      <a:pt x="670" y="487"/>
                      <a:pt x="667" y="486"/>
                      <a:pt x="662" y="483"/>
                    </a:cubicBezTo>
                    <a:cubicBezTo>
                      <a:pt x="626" y="461"/>
                      <a:pt x="462" y="364"/>
                      <a:pt x="307" y="269"/>
                    </a:cubicBezTo>
                    <a:cubicBezTo>
                      <a:pt x="229" y="222"/>
                      <a:pt x="154" y="175"/>
                      <a:pt x="98" y="139"/>
                    </a:cubicBezTo>
                    <a:cubicBezTo>
                      <a:pt x="70" y="121"/>
                      <a:pt x="47" y="106"/>
                      <a:pt x="31" y="95"/>
                    </a:cubicBezTo>
                    <a:cubicBezTo>
                      <a:pt x="23" y="89"/>
                      <a:pt x="17" y="84"/>
                      <a:pt x="13" y="81"/>
                    </a:cubicBezTo>
                    <a:cubicBezTo>
                      <a:pt x="11" y="79"/>
                      <a:pt x="9" y="77"/>
                      <a:pt x="8" y="76"/>
                    </a:cubicBezTo>
                    <a:cubicBezTo>
                      <a:pt x="8" y="76"/>
                      <a:pt x="8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5"/>
                      <a:pt x="7" y="75"/>
                      <a:pt x="7" y="75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7"/>
                      <a:pt x="8" y="77"/>
                      <a:pt x="8" y="76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662" y="477"/>
                      <a:pt x="662" y="477"/>
                      <a:pt x="662" y="477"/>
                    </a:cubicBezTo>
                    <a:cubicBezTo>
                      <a:pt x="664" y="478"/>
                      <a:pt x="667" y="477"/>
                      <a:pt x="668" y="475"/>
                    </a:cubicBezTo>
                    <a:cubicBezTo>
                      <a:pt x="669" y="474"/>
                      <a:pt x="668" y="471"/>
                      <a:pt x="666" y="470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62" y="162"/>
                      <a:pt x="324" y="259"/>
                    </a:cubicBezTo>
                    <a:cubicBezTo>
                      <a:pt x="404" y="308"/>
                      <a:pt x="486" y="357"/>
                      <a:pt x="547" y="394"/>
                    </a:cubicBezTo>
                    <a:cubicBezTo>
                      <a:pt x="578" y="412"/>
                      <a:pt x="604" y="427"/>
                      <a:pt x="623" y="438"/>
                    </a:cubicBezTo>
                    <a:cubicBezTo>
                      <a:pt x="632" y="443"/>
                      <a:pt x="640" y="447"/>
                      <a:pt x="645" y="450"/>
                    </a:cubicBezTo>
                    <a:cubicBezTo>
                      <a:pt x="648" y="452"/>
                      <a:pt x="650" y="453"/>
                      <a:pt x="652" y="454"/>
                    </a:cubicBezTo>
                    <a:cubicBezTo>
                      <a:pt x="653" y="454"/>
                      <a:pt x="653" y="454"/>
                      <a:pt x="654" y="455"/>
                    </a:cubicBezTo>
                    <a:cubicBezTo>
                      <a:pt x="655" y="455"/>
                      <a:pt x="655" y="455"/>
                      <a:pt x="655" y="455"/>
                    </a:cubicBezTo>
                    <a:cubicBezTo>
                      <a:pt x="655" y="455"/>
                      <a:pt x="656" y="455"/>
                      <a:pt x="656" y="455"/>
                    </a:cubicBezTo>
                    <a:cubicBezTo>
                      <a:pt x="657" y="455"/>
                      <a:pt x="657" y="455"/>
                      <a:pt x="658" y="455"/>
                    </a:cubicBezTo>
                    <a:cubicBezTo>
                      <a:pt x="658" y="455"/>
                      <a:pt x="659" y="454"/>
                      <a:pt x="660" y="453"/>
                    </a:cubicBezTo>
                    <a:cubicBezTo>
                      <a:pt x="660" y="453"/>
                      <a:pt x="660" y="453"/>
                      <a:pt x="660" y="453"/>
                    </a:cubicBezTo>
                    <a:cubicBezTo>
                      <a:pt x="660" y="452"/>
                      <a:pt x="661" y="451"/>
                      <a:pt x="661" y="451"/>
                    </a:cubicBezTo>
                    <a:cubicBezTo>
                      <a:pt x="661" y="449"/>
                      <a:pt x="660" y="448"/>
                      <a:pt x="660" y="447"/>
                    </a:cubicBezTo>
                    <a:cubicBezTo>
                      <a:pt x="658" y="446"/>
                      <a:pt x="657" y="444"/>
                      <a:pt x="655" y="443"/>
                    </a:cubicBezTo>
                    <a:cubicBezTo>
                      <a:pt x="652" y="439"/>
                      <a:pt x="646" y="435"/>
                      <a:pt x="639" y="430"/>
                    </a:cubicBezTo>
                    <a:cubicBezTo>
                      <a:pt x="611" y="410"/>
                      <a:pt x="558" y="375"/>
                      <a:pt x="494" y="335"/>
                    </a:cubicBezTo>
                    <a:cubicBezTo>
                      <a:pt x="301" y="215"/>
                      <a:pt x="10" y="42"/>
                      <a:pt x="9" y="42"/>
                    </a:cubicBezTo>
                    <a:cubicBezTo>
                      <a:pt x="8" y="41"/>
                      <a:pt x="5" y="42"/>
                      <a:pt x="4" y="43"/>
                    </a:cubicBezTo>
                    <a:cubicBezTo>
                      <a:pt x="3" y="45"/>
                      <a:pt x="3" y="48"/>
                      <a:pt x="5" y="49"/>
                    </a:cubicBezTo>
                    <a:cubicBezTo>
                      <a:pt x="5" y="49"/>
                      <a:pt x="154" y="145"/>
                      <a:pt x="308" y="241"/>
                    </a:cubicBezTo>
                    <a:cubicBezTo>
                      <a:pt x="385" y="289"/>
                      <a:pt x="463" y="337"/>
                      <a:pt x="525" y="373"/>
                    </a:cubicBezTo>
                    <a:cubicBezTo>
                      <a:pt x="556" y="391"/>
                      <a:pt x="582" y="406"/>
                      <a:pt x="603" y="417"/>
                    </a:cubicBezTo>
                    <a:cubicBezTo>
                      <a:pt x="613" y="422"/>
                      <a:pt x="622" y="426"/>
                      <a:pt x="628" y="429"/>
                    </a:cubicBezTo>
                    <a:cubicBezTo>
                      <a:pt x="632" y="431"/>
                      <a:pt x="635" y="432"/>
                      <a:pt x="637" y="433"/>
                    </a:cubicBezTo>
                    <a:cubicBezTo>
                      <a:pt x="640" y="433"/>
                      <a:pt x="642" y="434"/>
                      <a:pt x="644" y="434"/>
                    </a:cubicBezTo>
                    <a:cubicBezTo>
                      <a:pt x="645" y="434"/>
                      <a:pt x="646" y="434"/>
                      <a:pt x="647" y="434"/>
                    </a:cubicBezTo>
                    <a:cubicBezTo>
                      <a:pt x="648" y="433"/>
                      <a:pt x="649" y="432"/>
                      <a:pt x="649" y="431"/>
                    </a:cubicBezTo>
                    <a:cubicBezTo>
                      <a:pt x="649" y="431"/>
                      <a:pt x="649" y="431"/>
                      <a:pt x="649" y="431"/>
                    </a:cubicBezTo>
                    <a:cubicBezTo>
                      <a:pt x="650" y="431"/>
                      <a:pt x="650" y="430"/>
                      <a:pt x="650" y="429"/>
                    </a:cubicBezTo>
                    <a:cubicBezTo>
                      <a:pt x="650" y="428"/>
                      <a:pt x="650" y="427"/>
                      <a:pt x="649" y="427"/>
                    </a:cubicBezTo>
                    <a:cubicBezTo>
                      <a:pt x="649" y="426"/>
                      <a:pt x="649" y="426"/>
                      <a:pt x="649" y="426"/>
                    </a:cubicBezTo>
                    <a:cubicBezTo>
                      <a:pt x="648" y="425"/>
                      <a:pt x="648" y="425"/>
                      <a:pt x="647" y="425"/>
                    </a:cubicBezTo>
                    <a:cubicBezTo>
                      <a:pt x="645" y="423"/>
                      <a:pt x="641" y="420"/>
                      <a:pt x="634" y="416"/>
                    </a:cubicBezTo>
                    <a:cubicBezTo>
                      <a:pt x="588" y="388"/>
                      <a:pt x="433" y="297"/>
                      <a:pt x="289" y="211"/>
                    </a:cubicBezTo>
                    <a:cubicBezTo>
                      <a:pt x="218" y="168"/>
                      <a:pt x="149" y="126"/>
                      <a:pt x="98" y="93"/>
                    </a:cubicBezTo>
                    <a:cubicBezTo>
                      <a:pt x="73" y="77"/>
                      <a:pt x="52" y="63"/>
                      <a:pt x="37" y="52"/>
                    </a:cubicBezTo>
                    <a:cubicBezTo>
                      <a:pt x="30" y="47"/>
                      <a:pt x="24" y="42"/>
                      <a:pt x="21" y="39"/>
                    </a:cubicBezTo>
                    <a:cubicBezTo>
                      <a:pt x="19" y="37"/>
                      <a:pt x="17" y="36"/>
                      <a:pt x="17" y="35"/>
                    </a:cubicBezTo>
                    <a:cubicBezTo>
                      <a:pt x="16" y="34"/>
                      <a:pt x="16" y="34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7"/>
                      <a:pt x="15" y="36"/>
                      <a:pt x="16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7"/>
                      <a:pt x="13" y="37"/>
                      <a:pt x="14" y="3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3" y="38"/>
                      <a:pt x="15" y="39"/>
                    </a:cubicBezTo>
                    <a:cubicBezTo>
                      <a:pt x="22" y="42"/>
                      <a:pt x="37" y="51"/>
                      <a:pt x="57" y="63"/>
                    </a:cubicBezTo>
                    <a:cubicBezTo>
                      <a:pt x="129" y="107"/>
                      <a:pt x="271" y="195"/>
                      <a:pt x="397" y="273"/>
                    </a:cubicBezTo>
                    <a:cubicBezTo>
                      <a:pt x="460" y="312"/>
                      <a:pt x="519" y="348"/>
                      <a:pt x="563" y="374"/>
                    </a:cubicBezTo>
                    <a:cubicBezTo>
                      <a:pt x="585" y="387"/>
                      <a:pt x="603" y="398"/>
                      <a:pt x="616" y="406"/>
                    </a:cubicBezTo>
                    <a:cubicBezTo>
                      <a:pt x="623" y="409"/>
                      <a:pt x="628" y="412"/>
                      <a:pt x="632" y="414"/>
                    </a:cubicBezTo>
                    <a:cubicBezTo>
                      <a:pt x="634" y="415"/>
                      <a:pt x="636" y="416"/>
                      <a:pt x="637" y="417"/>
                    </a:cubicBezTo>
                    <a:cubicBezTo>
                      <a:pt x="638" y="417"/>
                      <a:pt x="638" y="417"/>
                      <a:pt x="639" y="417"/>
                    </a:cubicBezTo>
                    <a:cubicBezTo>
                      <a:pt x="640" y="418"/>
                      <a:pt x="640" y="418"/>
                      <a:pt x="641" y="418"/>
                    </a:cubicBezTo>
                    <a:cubicBezTo>
                      <a:pt x="641" y="418"/>
                      <a:pt x="642" y="418"/>
                      <a:pt x="643" y="417"/>
                    </a:cubicBezTo>
                    <a:cubicBezTo>
                      <a:pt x="643" y="417"/>
                      <a:pt x="644" y="417"/>
                      <a:pt x="645" y="416"/>
                    </a:cubicBezTo>
                    <a:cubicBezTo>
                      <a:pt x="645" y="416"/>
                      <a:pt x="645" y="416"/>
                      <a:pt x="645" y="416"/>
                    </a:cubicBezTo>
                    <a:cubicBezTo>
                      <a:pt x="645" y="415"/>
                      <a:pt x="646" y="414"/>
                      <a:pt x="646" y="413"/>
                    </a:cubicBezTo>
                    <a:cubicBezTo>
                      <a:pt x="645" y="412"/>
                      <a:pt x="645" y="411"/>
                      <a:pt x="644" y="410"/>
                    </a:cubicBezTo>
                    <a:cubicBezTo>
                      <a:pt x="643" y="408"/>
                      <a:pt x="642" y="407"/>
                      <a:pt x="640" y="405"/>
                    </a:cubicBezTo>
                    <a:cubicBezTo>
                      <a:pt x="637" y="402"/>
                      <a:pt x="631" y="397"/>
                      <a:pt x="624" y="392"/>
                    </a:cubicBezTo>
                    <a:cubicBezTo>
                      <a:pt x="597" y="372"/>
                      <a:pt x="545" y="339"/>
                      <a:pt x="483" y="300"/>
                    </a:cubicBezTo>
                    <a:cubicBezTo>
                      <a:pt x="295" y="183"/>
                      <a:pt x="10" y="15"/>
                      <a:pt x="10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1"/>
                      <a:pt x="1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1" y="22"/>
                      <a:pt x="13" y="22"/>
                    </a:cubicBezTo>
                    <a:cubicBezTo>
                      <a:pt x="17" y="24"/>
                      <a:pt x="23" y="26"/>
                      <a:pt x="30" y="30"/>
                    </a:cubicBezTo>
                    <a:cubicBezTo>
                      <a:pt x="58" y="44"/>
                      <a:pt x="110" y="74"/>
                      <a:pt x="172" y="111"/>
                    </a:cubicBezTo>
                    <a:cubicBezTo>
                      <a:pt x="265" y="167"/>
                      <a:pt x="379" y="238"/>
                      <a:pt x="471" y="296"/>
                    </a:cubicBezTo>
                    <a:cubicBezTo>
                      <a:pt x="517" y="325"/>
                      <a:pt x="557" y="350"/>
                      <a:pt x="586" y="368"/>
                    </a:cubicBezTo>
                    <a:cubicBezTo>
                      <a:pt x="600" y="377"/>
                      <a:pt x="611" y="384"/>
                      <a:pt x="619" y="389"/>
                    </a:cubicBezTo>
                    <a:cubicBezTo>
                      <a:pt x="627" y="394"/>
                      <a:pt x="631" y="397"/>
                      <a:pt x="631" y="397"/>
                    </a:cubicBezTo>
                    <a:cubicBezTo>
                      <a:pt x="632" y="398"/>
                      <a:pt x="633" y="398"/>
                      <a:pt x="635" y="398"/>
                    </a:cubicBezTo>
                    <a:cubicBezTo>
                      <a:pt x="636" y="397"/>
                      <a:pt x="636" y="397"/>
                      <a:pt x="637" y="396"/>
                    </a:cubicBezTo>
                    <a:cubicBezTo>
                      <a:pt x="638" y="395"/>
                      <a:pt x="638" y="394"/>
                      <a:pt x="638" y="393"/>
                    </a:cubicBezTo>
                    <a:cubicBezTo>
                      <a:pt x="637" y="392"/>
                      <a:pt x="637" y="391"/>
                      <a:pt x="636" y="390"/>
                    </a:cubicBezTo>
                    <a:cubicBezTo>
                      <a:pt x="351" y="213"/>
                      <a:pt x="351" y="213"/>
                      <a:pt x="351" y="213"/>
                    </a:cubicBezTo>
                    <a:cubicBezTo>
                      <a:pt x="641" y="386"/>
                      <a:pt x="641" y="386"/>
                      <a:pt x="641" y="386"/>
                    </a:cubicBezTo>
                    <a:cubicBezTo>
                      <a:pt x="642" y="386"/>
                      <a:pt x="644" y="386"/>
                      <a:pt x="645" y="386"/>
                    </a:cubicBezTo>
                    <a:cubicBezTo>
                      <a:pt x="646" y="385"/>
                      <a:pt x="647" y="384"/>
                      <a:pt x="647" y="382"/>
                    </a:cubicBezTo>
                    <a:cubicBezTo>
                      <a:pt x="647" y="381"/>
                      <a:pt x="647" y="380"/>
                      <a:pt x="646" y="380"/>
                    </a:cubicBezTo>
                    <a:cubicBezTo>
                      <a:pt x="646" y="379"/>
                      <a:pt x="646" y="379"/>
                      <a:pt x="646" y="379"/>
                    </a:cubicBezTo>
                    <a:cubicBezTo>
                      <a:pt x="645" y="379"/>
                      <a:pt x="645" y="379"/>
                      <a:pt x="645" y="379"/>
                    </a:cubicBezTo>
                    <a:cubicBezTo>
                      <a:pt x="644" y="378"/>
                      <a:pt x="643" y="377"/>
                      <a:pt x="642" y="376"/>
                    </a:cubicBezTo>
                    <a:cubicBezTo>
                      <a:pt x="629" y="369"/>
                      <a:pt x="586" y="343"/>
                      <a:pt x="527" y="308"/>
                    </a:cubicBezTo>
                    <a:cubicBezTo>
                      <a:pt x="439" y="255"/>
                      <a:pt x="318" y="183"/>
                      <a:pt x="218" y="122"/>
                    </a:cubicBezTo>
                    <a:cubicBezTo>
                      <a:pt x="168" y="91"/>
                      <a:pt x="124" y="63"/>
                      <a:pt x="92" y="42"/>
                    </a:cubicBezTo>
                    <a:cubicBezTo>
                      <a:pt x="76" y="31"/>
                      <a:pt x="64" y="22"/>
                      <a:pt x="55" y="15"/>
                    </a:cubicBezTo>
                    <a:cubicBezTo>
                      <a:pt x="51" y="12"/>
                      <a:pt x="47" y="9"/>
                      <a:pt x="45" y="7"/>
                    </a:cubicBezTo>
                    <a:cubicBezTo>
                      <a:pt x="44" y="6"/>
                      <a:pt x="43" y="5"/>
                      <a:pt x="43" y="5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3" y="6"/>
                      <a:pt x="43" y="6"/>
                      <a:pt x="43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1" y="8"/>
                      <a:pt x="42" y="8"/>
                      <a:pt x="44" y="9"/>
                    </a:cubicBezTo>
                    <a:cubicBezTo>
                      <a:pt x="47" y="10"/>
                      <a:pt x="53" y="13"/>
                      <a:pt x="60" y="17"/>
                    </a:cubicBezTo>
                    <a:cubicBezTo>
                      <a:pt x="86" y="30"/>
                      <a:pt x="135" y="60"/>
                      <a:pt x="192" y="96"/>
                    </a:cubicBezTo>
                    <a:cubicBezTo>
                      <a:pt x="279" y="151"/>
                      <a:pt x="388" y="221"/>
                      <a:pt x="478" y="277"/>
                    </a:cubicBezTo>
                    <a:cubicBezTo>
                      <a:pt x="523" y="305"/>
                      <a:pt x="564" y="330"/>
                      <a:pt x="595" y="348"/>
                    </a:cubicBezTo>
                    <a:cubicBezTo>
                      <a:pt x="610" y="357"/>
                      <a:pt x="623" y="364"/>
                      <a:pt x="633" y="369"/>
                    </a:cubicBezTo>
                    <a:cubicBezTo>
                      <a:pt x="638" y="371"/>
                      <a:pt x="643" y="373"/>
                      <a:pt x="646" y="374"/>
                    </a:cubicBezTo>
                    <a:cubicBezTo>
                      <a:pt x="648" y="375"/>
                      <a:pt x="650" y="376"/>
                      <a:pt x="651" y="376"/>
                    </a:cubicBezTo>
                    <a:cubicBezTo>
                      <a:pt x="653" y="376"/>
                      <a:pt x="654" y="377"/>
                      <a:pt x="655" y="377"/>
                    </a:cubicBezTo>
                    <a:cubicBezTo>
                      <a:pt x="656" y="377"/>
                      <a:pt x="657" y="377"/>
                      <a:pt x="658" y="376"/>
                    </a:cubicBezTo>
                    <a:cubicBezTo>
                      <a:pt x="659" y="376"/>
                      <a:pt x="660" y="375"/>
                      <a:pt x="661" y="374"/>
                    </a:cubicBezTo>
                    <a:cubicBezTo>
                      <a:pt x="661" y="374"/>
                      <a:pt x="661" y="374"/>
                      <a:pt x="661" y="374"/>
                    </a:cubicBezTo>
                    <a:cubicBezTo>
                      <a:pt x="661" y="373"/>
                      <a:pt x="661" y="372"/>
                      <a:pt x="661" y="372"/>
                    </a:cubicBezTo>
                    <a:cubicBezTo>
                      <a:pt x="661" y="370"/>
                      <a:pt x="661" y="369"/>
                      <a:pt x="660" y="369"/>
                    </a:cubicBezTo>
                    <a:cubicBezTo>
                      <a:pt x="660" y="367"/>
                      <a:pt x="659" y="366"/>
                      <a:pt x="657" y="365"/>
                    </a:cubicBezTo>
                    <a:cubicBezTo>
                      <a:pt x="654" y="362"/>
                      <a:pt x="650" y="359"/>
                      <a:pt x="645" y="355"/>
                    </a:cubicBezTo>
                    <a:cubicBezTo>
                      <a:pt x="625" y="340"/>
                      <a:pt x="587" y="315"/>
                      <a:pt x="541" y="286"/>
                    </a:cubicBezTo>
                    <a:cubicBezTo>
                      <a:pt x="402" y="200"/>
                      <a:pt x="193" y="77"/>
                      <a:pt x="193" y="77"/>
                    </a:cubicBezTo>
                    <a:cubicBezTo>
                      <a:pt x="191" y="76"/>
                      <a:pt x="188" y="76"/>
                      <a:pt x="187" y="78"/>
                    </a:cubicBezTo>
                    <a:cubicBezTo>
                      <a:pt x="186" y="80"/>
                      <a:pt x="187" y="83"/>
                      <a:pt x="188" y="84"/>
                    </a:cubicBezTo>
                    <a:cubicBezTo>
                      <a:pt x="188" y="84"/>
                      <a:pt x="300" y="154"/>
                      <a:pt x="414" y="224"/>
                    </a:cubicBezTo>
                    <a:cubicBezTo>
                      <a:pt x="471" y="259"/>
                      <a:pt x="528" y="294"/>
                      <a:pt x="573" y="320"/>
                    </a:cubicBezTo>
                    <a:cubicBezTo>
                      <a:pt x="596" y="333"/>
                      <a:pt x="615" y="344"/>
                      <a:pt x="629" y="352"/>
                    </a:cubicBezTo>
                    <a:cubicBezTo>
                      <a:pt x="637" y="356"/>
                      <a:pt x="643" y="359"/>
                      <a:pt x="647" y="361"/>
                    </a:cubicBezTo>
                    <a:cubicBezTo>
                      <a:pt x="649" y="362"/>
                      <a:pt x="651" y="363"/>
                      <a:pt x="653" y="364"/>
                    </a:cubicBezTo>
                    <a:cubicBezTo>
                      <a:pt x="654" y="364"/>
                      <a:pt x="655" y="364"/>
                      <a:pt x="655" y="364"/>
                    </a:cubicBezTo>
                    <a:cubicBezTo>
                      <a:pt x="656" y="365"/>
                      <a:pt x="657" y="365"/>
                      <a:pt x="658" y="365"/>
                    </a:cubicBezTo>
                    <a:cubicBezTo>
                      <a:pt x="658" y="365"/>
                      <a:pt x="659" y="365"/>
                      <a:pt x="660" y="364"/>
                    </a:cubicBezTo>
                    <a:cubicBezTo>
                      <a:pt x="660" y="364"/>
                      <a:pt x="661" y="363"/>
                      <a:pt x="662" y="362"/>
                    </a:cubicBezTo>
                    <a:cubicBezTo>
                      <a:pt x="663" y="362"/>
                      <a:pt x="663" y="360"/>
                      <a:pt x="662" y="359"/>
                    </a:cubicBezTo>
                    <a:cubicBezTo>
                      <a:pt x="662" y="358"/>
                      <a:pt x="662" y="357"/>
                      <a:pt x="661" y="357"/>
                    </a:cubicBezTo>
                    <a:cubicBezTo>
                      <a:pt x="661" y="357"/>
                      <a:pt x="659" y="356"/>
                      <a:pt x="656" y="354"/>
                    </a:cubicBezTo>
                    <a:cubicBezTo>
                      <a:pt x="631" y="339"/>
                      <a:pt x="521" y="274"/>
                      <a:pt x="417" y="210"/>
                    </a:cubicBezTo>
                    <a:cubicBezTo>
                      <a:pt x="365" y="178"/>
                      <a:pt x="315" y="147"/>
                      <a:pt x="277" y="123"/>
                    </a:cubicBezTo>
                    <a:cubicBezTo>
                      <a:pt x="259" y="111"/>
                      <a:pt x="243" y="101"/>
                      <a:pt x="233" y="93"/>
                    </a:cubicBezTo>
                    <a:cubicBezTo>
                      <a:pt x="227" y="90"/>
                      <a:pt x="223" y="86"/>
                      <a:pt x="220" y="84"/>
                    </a:cubicBezTo>
                    <a:cubicBezTo>
                      <a:pt x="219" y="83"/>
                      <a:pt x="218" y="82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5" y="82"/>
                      <a:pt x="215" y="82"/>
                      <a:pt x="215" y="82"/>
                    </a:cubicBezTo>
                    <a:cubicBezTo>
                      <a:pt x="217" y="82"/>
                      <a:pt x="217" y="82"/>
                      <a:pt x="217" y="82"/>
                    </a:cubicBezTo>
                    <a:cubicBezTo>
                      <a:pt x="217" y="81"/>
                      <a:pt x="217" y="81"/>
                      <a:pt x="217" y="81"/>
                    </a:cubicBezTo>
                    <a:cubicBezTo>
                      <a:pt x="215" y="82"/>
                      <a:pt x="215" y="82"/>
                      <a:pt x="215" y="82"/>
                    </a:cubicBezTo>
                    <a:cubicBezTo>
                      <a:pt x="217" y="82"/>
                      <a:pt x="217" y="82"/>
                      <a:pt x="217" y="82"/>
                    </a:cubicBezTo>
                    <a:cubicBezTo>
                      <a:pt x="214" y="82"/>
                      <a:pt x="214" y="82"/>
                      <a:pt x="214" y="82"/>
                    </a:cubicBezTo>
                    <a:cubicBezTo>
                      <a:pt x="217" y="84"/>
                      <a:pt x="217" y="84"/>
                      <a:pt x="217" y="84"/>
                    </a:cubicBezTo>
                    <a:cubicBezTo>
                      <a:pt x="217" y="84"/>
                      <a:pt x="217" y="83"/>
                      <a:pt x="217" y="82"/>
                    </a:cubicBezTo>
                    <a:cubicBezTo>
                      <a:pt x="214" y="82"/>
                      <a:pt x="214" y="82"/>
                      <a:pt x="214" y="82"/>
                    </a:cubicBezTo>
                    <a:cubicBezTo>
                      <a:pt x="217" y="84"/>
                      <a:pt x="217" y="84"/>
                      <a:pt x="217" y="84"/>
                    </a:cubicBezTo>
                    <a:cubicBezTo>
                      <a:pt x="217" y="84"/>
                      <a:pt x="217" y="84"/>
                      <a:pt x="217" y="84"/>
                    </a:cubicBezTo>
                    <a:cubicBezTo>
                      <a:pt x="214" y="82"/>
                      <a:pt x="214" y="82"/>
                      <a:pt x="214" y="82"/>
                    </a:cubicBezTo>
                    <a:cubicBezTo>
                      <a:pt x="215" y="86"/>
                      <a:pt x="215" y="86"/>
                      <a:pt x="215" y="86"/>
                    </a:cubicBezTo>
                    <a:cubicBezTo>
                      <a:pt x="215" y="86"/>
                      <a:pt x="216" y="85"/>
                      <a:pt x="217" y="84"/>
                    </a:cubicBezTo>
                    <a:cubicBezTo>
                      <a:pt x="214" y="82"/>
                      <a:pt x="214" y="82"/>
                      <a:pt x="214" y="82"/>
                    </a:cubicBezTo>
                    <a:cubicBezTo>
                      <a:pt x="215" y="86"/>
                      <a:pt x="215" y="86"/>
                      <a:pt x="215" y="86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6"/>
                      <a:pt x="214" y="86"/>
                      <a:pt x="215" y="86"/>
                    </a:cubicBezTo>
                    <a:cubicBezTo>
                      <a:pt x="214" y="83"/>
                      <a:pt x="214" y="83"/>
                      <a:pt x="214" y="83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4"/>
                      <a:pt x="214" y="84"/>
                      <a:pt x="214" y="84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4"/>
                      <a:pt x="214" y="84"/>
                      <a:pt x="214" y="84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5"/>
                      <a:pt x="214" y="85"/>
                      <a:pt x="214" y="85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5"/>
                      <a:pt x="214" y="85"/>
                      <a:pt x="214" y="85"/>
                    </a:cubicBezTo>
                    <a:cubicBezTo>
                      <a:pt x="214" y="86"/>
                      <a:pt x="214" y="86"/>
                      <a:pt x="214" y="86"/>
                    </a:cubicBezTo>
                    <a:cubicBezTo>
                      <a:pt x="214" y="86"/>
                      <a:pt x="215" y="86"/>
                      <a:pt x="216" y="87"/>
                    </a:cubicBezTo>
                    <a:cubicBezTo>
                      <a:pt x="219" y="88"/>
                      <a:pt x="223" y="90"/>
                      <a:pt x="228" y="93"/>
                    </a:cubicBezTo>
                    <a:cubicBezTo>
                      <a:pt x="248" y="103"/>
                      <a:pt x="285" y="125"/>
                      <a:pt x="329" y="152"/>
                    </a:cubicBezTo>
                    <a:cubicBezTo>
                      <a:pt x="394" y="192"/>
                      <a:pt x="476" y="244"/>
                      <a:pt x="543" y="285"/>
                    </a:cubicBezTo>
                    <a:cubicBezTo>
                      <a:pt x="577" y="306"/>
                      <a:pt x="607" y="324"/>
                      <a:pt x="629" y="337"/>
                    </a:cubicBezTo>
                    <a:cubicBezTo>
                      <a:pt x="640" y="343"/>
                      <a:pt x="649" y="348"/>
                      <a:pt x="656" y="352"/>
                    </a:cubicBezTo>
                    <a:cubicBezTo>
                      <a:pt x="659" y="354"/>
                      <a:pt x="662" y="355"/>
                      <a:pt x="664" y="356"/>
                    </a:cubicBezTo>
                    <a:cubicBezTo>
                      <a:pt x="665" y="357"/>
                      <a:pt x="666" y="357"/>
                      <a:pt x="667" y="357"/>
                    </a:cubicBezTo>
                    <a:cubicBezTo>
                      <a:pt x="668" y="358"/>
                      <a:pt x="669" y="358"/>
                      <a:pt x="670" y="358"/>
                    </a:cubicBezTo>
                    <a:cubicBezTo>
                      <a:pt x="670" y="358"/>
                      <a:pt x="671" y="358"/>
                      <a:pt x="671" y="358"/>
                    </a:cubicBezTo>
                    <a:cubicBezTo>
                      <a:pt x="672" y="357"/>
                      <a:pt x="673" y="357"/>
                      <a:pt x="674" y="356"/>
                    </a:cubicBezTo>
                    <a:cubicBezTo>
                      <a:pt x="674" y="355"/>
                      <a:pt x="674" y="354"/>
                      <a:pt x="674" y="353"/>
                    </a:cubicBezTo>
                    <a:cubicBezTo>
                      <a:pt x="674" y="352"/>
                      <a:pt x="673" y="351"/>
                      <a:pt x="672" y="350"/>
                    </a:cubicBezTo>
                    <a:cubicBezTo>
                      <a:pt x="672" y="350"/>
                      <a:pt x="671" y="349"/>
                      <a:pt x="667" y="347"/>
                    </a:cubicBezTo>
                    <a:cubicBezTo>
                      <a:pt x="644" y="333"/>
                      <a:pt x="538" y="268"/>
                      <a:pt x="439" y="206"/>
                    </a:cubicBezTo>
                    <a:cubicBezTo>
                      <a:pt x="389" y="175"/>
                      <a:pt x="340" y="145"/>
                      <a:pt x="304" y="122"/>
                    </a:cubicBezTo>
                    <a:cubicBezTo>
                      <a:pt x="286" y="111"/>
                      <a:pt x="271" y="101"/>
                      <a:pt x="261" y="95"/>
                    </a:cubicBezTo>
                    <a:cubicBezTo>
                      <a:pt x="256" y="91"/>
                      <a:pt x="252" y="89"/>
                      <a:pt x="249" y="87"/>
                    </a:cubicBezTo>
                    <a:cubicBezTo>
                      <a:pt x="248" y="86"/>
                      <a:pt x="247" y="85"/>
                      <a:pt x="246" y="85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4"/>
                      <a:pt x="246" y="84"/>
                      <a:pt x="246" y="84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6" y="85"/>
                      <a:pt x="246" y="85"/>
                      <a:pt x="246" y="85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7" y="87"/>
                      <a:pt x="247" y="87"/>
                      <a:pt x="247" y="87"/>
                    </a:cubicBezTo>
                    <a:cubicBezTo>
                      <a:pt x="247" y="86"/>
                      <a:pt x="246" y="85"/>
                      <a:pt x="246" y="85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7" y="87"/>
                      <a:pt x="247" y="87"/>
                      <a:pt x="247" y="87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7" y="88"/>
                      <a:pt x="247" y="87"/>
                      <a:pt x="247" y="87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4" y="90"/>
                      <a:pt x="244" y="90"/>
                      <a:pt x="244" y="90"/>
                    </a:cubicBezTo>
                    <a:cubicBezTo>
                      <a:pt x="245" y="90"/>
                      <a:pt x="246" y="90"/>
                      <a:pt x="246" y="89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44" y="90"/>
                      <a:pt x="244" y="90"/>
                      <a:pt x="244" y="90"/>
                    </a:cubicBezTo>
                    <a:cubicBezTo>
                      <a:pt x="244" y="88"/>
                      <a:pt x="244" y="88"/>
                      <a:pt x="244" y="88"/>
                    </a:cubicBezTo>
                    <a:cubicBezTo>
                      <a:pt x="244" y="90"/>
                      <a:pt x="244" y="90"/>
                      <a:pt x="244" y="90"/>
                    </a:cubicBezTo>
                    <a:cubicBezTo>
                      <a:pt x="244" y="90"/>
                      <a:pt x="244" y="90"/>
                      <a:pt x="244" y="90"/>
                    </a:cubicBezTo>
                    <a:cubicBezTo>
                      <a:pt x="244" y="88"/>
                      <a:pt x="244" y="88"/>
                      <a:pt x="244" y="88"/>
                    </a:cubicBezTo>
                    <a:cubicBezTo>
                      <a:pt x="244" y="90"/>
                      <a:pt x="244" y="90"/>
                      <a:pt x="244" y="90"/>
                    </a:cubicBezTo>
                    <a:cubicBezTo>
                      <a:pt x="244" y="90"/>
                      <a:pt x="245" y="90"/>
                      <a:pt x="246" y="91"/>
                    </a:cubicBezTo>
                    <a:cubicBezTo>
                      <a:pt x="249" y="92"/>
                      <a:pt x="253" y="93"/>
                      <a:pt x="258" y="96"/>
                    </a:cubicBezTo>
                    <a:cubicBezTo>
                      <a:pt x="279" y="106"/>
                      <a:pt x="315" y="126"/>
                      <a:pt x="358" y="152"/>
                    </a:cubicBezTo>
                    <a:cubicBezTo>
                      <a:pt x="423" y="190"/>
                      <a:pt x="502" y="239"/>
                      <a:pt x="566" y="279"/>
                    </a:cubicBezTo>
                    <a:cubicBezTo>
                      <a:pt x="598" y="299"/>
                      <a:pt x="625" y="316"/>
                      <a:pt x="645" y="328"/>
                    </a:cubicBezTo>
                    <a:cubicBezTo>
                      <a:pt x="655" y="335"/>
                      <a:pt x="663" y="340"/>
                      <a:pt x="669" y="343"/>
                    </a:cubicBezTo>
                    <a:cubicBezTo>
                      <a:pt x="674" y="347"/>
                      <a:pt x="677" y="348"/>
                      <a:pt x="677" y="348"/>
                    </a:cubicBezTo>
                    <a:cubicBezTo>
                      <a:pt x="678" y="349"/>
                      <a:pt x="679" y="349"/>
                      <a:pt x="680" y="349"/>
                    </a:cubicBezTo>
                    <a:cubicBezTo>
                      <a:pt x="681" y="349"/>
                      <a:pt x="682" y="348"/>
                      <a:pt x="682" y="347"/>
                    </a:cubicBezTo>
                    <a:cubicBezTo>
                      <a:pt x="683" y="346"/>
                      <a:pt x="683" y="345"/>
                      <a:pt x="683" y="344"/>
                    </a:cubicBezTo>
                    <a:cubicBezTo>
                      <a:pt x="683" y="343"/>
                      <a:pt x="682" y="342"/>
                      <a:pt x="681" y="342"/>
                    </a:cubicBezTo>
                    <a:cubicBezTo>
                      <a:pt x="492" y="223"/>
                      <a:pt x="492" y="223"/>
                      <a:pt x="492" y="223"/>
                    </a:cubicBezTo>
                    <a:cubicBezTo>
                      <a:pt x="687" y="337"/>
                      <a:pt x="687" y="337"/>
                      <a:pt x="687" y="337"/>
                    </a:cubicBezTo>
                    <a:cubicBezTo>
                      <a:pt x="689" y="338"/>
                      <a:pt x="691" y="337"/>
                      <a:pt x="692" y="335"/>
                    </a:cubicBezTo>
                    <a:cubicBezTo>
                      <a:pt x="694" y="333"/>
                      <a:pt x="693" y="331"/>
                      <a:pt x="691" y="330"/>
                    </a:cubicBezTo>
                    <a:cubicBezTo>
                      <a:pt x="622" y="287"/>
                      <a:pt x="622" y="287"/>
                      <a:pt x="622" y="287"/>
                    </a:cubicBezTo>
                    <a:cubicBezTo>
                      <a:pt x="674" y="313"/>
                      <a:pt x="674" y="313"/>
                      <a:pt x="674" y="313"/>
                    </a:cubicBezTo>
                    <a:cubicBezTo>
                      <a:pt x="676" y="314"/>
                      <a:pt x="679" y="313"/>
                      <a:pt x="680" y="311"/>
                    </a:cubicBezTo>
                    <a:cubicBezTo>
                      <a:pt x="681" y="310"/>
                      <a:pt x="680" y="307"/>
                      <a:pt x="678" y="306"/>
                    </a:cubicBezTo>
                    <a:cubicBezTo>
                      <a:pt x="557" y="230"/>
                      <a:pt x="557" y="230"/>
                      <a:pt x="557" y="230"/>
                    </a:cubicBezTo>
                    <a:cubicBezTo>
                      <a:pt x="555" y="234"/>
                      <a:pt x="555" y="234"/>
                      <a:pt x="555" y="234"/>
                    </a:cubicBezTo>
                    <a:cubicBezTo>
                      <a:pt x="558" y="236"/>
                      <a:pt x="558" y="236"/>
                      <a:pt x="558" y="236"/>
                    </a:cubicBezTo>
                    <a:cubicBezTo>
                      <a:pt x="555" y="234"/>
                      <a:pt x="555" y="234"/>
                      <a:pt x="555" y="234"/>
                    </a:cubicBezTo>
                    <a:cubicBezTo>
                      <a:pt x="556" y="237"/>
                      <a:pt x="556" y="237"/>
                      <a:pt x="556" y="237"/>
                    </a:cubicBezTo>
                    <a:cubicBezTo>
                      <a:pt x="557" y="237"/>
                      <a:pt x="558" y="237"/>
                      <a:pt x="558" y="236"/>
                    </a:cubicBezTo>
                    <a:cubicBezTo>
                      <a:pt x="555" y="234"/>
                      <a:pt x="555" y="234"/>
                      <a:pt x="555" y="234"/>
                    </a:cubicBezTo>
                    <a:cubicBezTo>
                      <a:pt x="556" y="237"/>
                      <a:pt x="556" y="237"/>
                      <a:pt x="556" y="237"/>
                    </a:cubicBezTo>
                    <a:cubicBezTo>
                      <a:pt x="555" y="234"/>
                      <a:pt x="555" y="234"/>
                      <a:pt x="555" y="234"/>
                    </a:cubicBezTo>
                    <a:cubicBezTo>
                      <a:pt x="555" y="238"/>
                      <a:pt x="555" y="238"/>
                      <a:pt x="555" y="238"/>
                    </a:cubicBezTo>
                    <a:cubicBezTo>
                      <a:pt x="555" y="238"/>
                      <a:pt x="556" y="238"/>
                      <a:pt x="556" y="237"/>
                    </a:cubicBezTo>
                    <a:cubicBezTo>
                      <a:pt x="555" y="234"/>
                      <a:pt x="555" y="234"/>
                      <a:pt x="555" y="234"/>
                    </a:cubicBezTo>
                    <a:cubicBezTo>
                      <a:pt x="555" y="238"/>
                      <a:pt x="555" y="238"/>
                      <a:pt x="555" y="238"/>
                    </a:cubicBezTo>
                    <a:cubicBezTo>
                      <a:pt x="555" y="235"/>
                      <a:pt x="555" y="235"/>
                      <a:pt x="555" y="235"/>
                    </a:cubicBezTo>
                    <a:cubicBezTo>
                      <a:pt x="555" y="238"/>
                      <a:pt x="555" y="238"/>
                      <a:pt x="555" y="238"/>
                    </a:cubicBezTo>
                    <a:cubicBezTo>
                      <a:pt x="555" y="238"/>
                      <a:pt x="555" y="238"/>
                      <a:pt x="555" y="238"/>
                    </a:cubicBezTo>
                    <a:cubicBezTo>
                      <a:pt x="555" y="235"/>
                      <a:pt x="555" y="235"/>
                      <a:pt x="555" y="235"/>
                    </a:cubicBezTo>
                    <a:cubicBezTo>
                      <a:pt x="555" y="238"/>
                      <a:pt x="555" y="238"/>
                      <a:pt x="555" y="238"/>
                    </a:cubicBezTo>
                    <a:cubicBezTo>
                      <a:pt x="555" y="238"/>
                      <a:pt x="555" y="238"/>
                      <a:pt x="555" y="238"/>
                    </a:cubicBezTo>
                    <a:cubicBezTo>
                      <a:pt x="555" y="238"/>
                      <a:pt x="556" y="238"/>
                      <a:pt x="557" y="238"/>
                    </a:cubicBezTo>
                    <a:cubicBezTo>
                      <a:pt x="562" y="240"/>
                      <a:pt x="570" y="244"/>
                      <a:pt x="580" y="248"/>
                    </a:cubicBezTo>
                    <a:cubicBezTo>
                      <a:pt x="609" y="262"/>
                      <a:pt x="653" y="283"/>
                      <a:pt x="653" y="283"/>
                    </a:cubicBezTo>
                    <a:cubicBezTo>
                      <a:pt x="655" y="284"/>
                      <a:pt x="657" y="284"/>
                      <a:pt x="658" y="282"/>
                    </a:cubicBezTo>
                    <a:cubicBezTo>
                      <a:pt x="659" y="280"/>
                      <a:pt x="658" y="277"/>
                      <a:pt x="657" y="276"/>
                    </a:cubicBezTo>
                    <a:cubicBezTo>
                      <a:pt x="579" y="228"/>
                      <a:pt x="579" y="228"/>
                      <a:pt x="579" y="228"/>
                    </a:cubicBezTo>
                    <a:cubicBezTo>
                      <a:pt x="577" y="231"/>
                      <a:pt x="577" y="231"/>
                      <a:pt x="577" y="231"/>
                    </a:cubicBezTo>
                    <a:cubicBezTo>
                      <a:pt x="575" y="235"/>
                      <a:pt x="575" y="235"/>
                      <a:pt x="575" y="235"/>
                    </a:cubicBezTo>
                    <a:cubicBezTo>
                      <a:pt x="575" y="235"/>
                      <a:pt x="591" y="242"/>
                      <a:pt x="607" y="249"/>
                    </a:cubicBezTo>
                    <a:cubicBezTo>
                      <a:pt x="614" y="252"/>
                      <a:pt x="622" y="256"/>
                      <a:pt x="628" y="258"/>
                    </a:cubicBezTo>
                    <a:cubicBezTo>
                      <a:pt x="631" y="259"/>
                      <a:pt x="634" y="261"/>
                      <a:pt x="636" y="261"/>
                    </a:cubicBezTo>
                    <a:cubicBezTo>
                      <a:pt x="637" y="262"/>
                      <a:pt x="638" y="262"/>
                      <a:pt x="638" y="262"/>
                    </a:cubicBezTo>
                    <a:cubicBezTo>
                      <a:pt x="639" y="263"/>
                      <a:pt x="639" y="263"/>
                      <a:pt x="639" y="263"/>
                    </a:cubicBezTo>
                    <a:cubicBezTo>
                      <a:pt x="640" y="263"/>
                      <a:pt x="640" y="263"/>
                      <a:pt x="640" y="263"/>
                    </a:cubicBezTo>
                    <a:cubicBezTo>
                      <a:pt x="640" y="263"/>
                      <a:pt x="640" y="263"/>
                      <a:pt x="641" y="263"/>
                    </a:cubicBezTo>
                    <a:cubicBezTo>
                      <a:pt x="641" y="263"/>
                      <a:pt x="641" y="263"/>
                      <a:pt x="642" y="263"/>
                    </a:cubicBezTo>
                    <a:cubicBezTo>
                      <a:pt x="642" y="262"/>
                      <a:pt x="643" y="262"/>
                      <a:pt x="644" y="261"/>
                    </a:cubicBezTo>
                    <a:cubicBezTo>
                      <a:pt x="645" y="260"/>
                      <a:pt x="645" y="259"/>
                      <a:pt x="645" y="258"/>
                    </a:cubicBezTo>
                    <a:cubicBezTo>
                      <a:pt x="645" y="257"/>
                      <a:pt x="644" y="256"/>
                      <a:pt x="643" y="255"/>
                    </a:cubicBezTo>
                    <a:cubicBezTo>
                      <a:pt x="601" y="229"/>
                      <a:pt x="601" y="229"/>
                      <a:pt x="601" y="229"/>
                    </a:cubicBezTo>
                    <a:cubicBezTo>
                      <a:pt x="616" y="230"/>
                      <a:pt x="616" y="230"/>
                      <a:pt x="616" y="230"/>
                    </a:cubicBezTo>
                    <a:cubicBezTo>
                      <a:pt x="617" y="230"/>
                      <a:pt x="618" y="229"/>
                      <a:pt x="619" y="228"/>
                    </a:cubicBezTo>
                    <a:cubicBezTo>
                      <a:pt x="620" y="228"/>
                      <a:pt x="620" y="227"/>
                      <a:pt x="620" y="226"/>
                    </a:cubicBezTo>
                    <a:cubicBezTo>
                      <a:pt x="620" y="225"/>
                      <a:pt x="620" y="224"/>
                      <a:pt x="620" y="224"/>
                    </a:cubicBezTo>
                    <a:cubicBezTo>
                      <a:pt x="620" y="223"/>
                      <a:pt x="619" y="223"/>
                      <a:pt x="619" y="223"/>
                    </a:cubicBezTo>
                    <a:cubicBezTo>
                      <a:pt x="619" y="222"/>
                      <a:pt x="619" y="222"/>
                      <a:pt x="619" y="222"/>
                    </a:cubicBezTo>
                    <a:cubicBezTo>
                      <a:pt x="618" y="222"/>
                      <a:pt x="618" y="222"/>
                      <a:pt x="618" y="222"/>
                    </a:cubicBezTo>
                    <a:cubicBezTo>
                      <a:pt x="618" y="222"/>
                      <a:pt x="618" y="222"/>
                      <a:pt x="617" y="222"/>
                    </a:cubicBezTo>
                    <a:cubicBezTo>
                      <a:pt x="616" y="221"/>
                      <a:pt x="613" y="219"/>
                      <a:pt x="611" y="218"/>
                    </a:cubicBezTo>
                    <a:cubicBezTo>
                      <a:pt x="610" y="217"/>
                      <a:pt x="608" y="216"/>
                      <a:pt x="608" y="216"/>
                    </a:cubicBezTo>
                    <a:cubicBezTo>
                      <a:pt x="607" y="215"/>
                      <a:pt x="607" y="215"/>
                      <a:pt x="607" y="215"/>
                    </a:cubicBezTo>
                    <a:cubicBezTo>
                      <a:pt x="607" y="215"/>
                      <a:pt x="607" y="215"/>
                      <a:pt x="607" y="215"/>
                    </a:cubicBezTo>
                    <a:cubicBezTo>
                      <a:pt x="606" y="217"/>
                      <a:pt x="606" y="217"/>
                      <a:pt x="606" y="217"/>
                    </a:cubicBezTo>
                    <a:cubicBezTo>
                      <a:pt x="607" y="215"/>
                      <a:pt x="607" y="215"/>
                      <a:pt x="607" y="215"/>
                    </a:cubicBezTo>
                    <a:cubicBezTo>
                      <a:pt x="607" y="215"/>
                      <a:pt x="607" y="215"/>
                      <a:pt x="607" y="215"/>
                    </a:cubicBezTo>
                    <a:cubicBezTo>
                      <a:pt x="606" y="217"/>
                      <a:pt x="606" y="217"/>
                      <a:pt x="606" y="217"/>
                    </a:cubicBezTo>
                    <a:cubicBezTo>
                      <a:pt x="607" y="215"/>
                      <a:pt x="607" y="215"/>
                      <a:pt x="607" y="215"/>
                    </a:cubicBezTo>
                    <a:cubicBezTo>
                      <a:pt x="605" y="218"/>
                      <a:pt x="605" y="218"/>
                      <a:pt x="605" y="218"/>
                    </a:cubicBezTo>
                    <a:cubicBezTo>
                      <a:pt x="608" y="216"/>
                      <a:pt x="608" y="216"/>
                      <a:pt x="608" y="216"/>
                    </a:cubicBezTo>
                    <a:cubicBezTo>
                      <a:pt x="607" y="215"/>
                      <a:pt x="607" y="215"/>
                      <a:pt x="607" y="215"/>
                    </a:cubicBezTo>
                    <a:cubicBezTo>
                      <a:pt x="605" y="218"/>
                      <a:pt x="605" y="218"/>
                      <a:pt x="605" y="218"/>
                    </a:cubicBezTo>
                    <a:cubicBezTo>
                      <a:pt x="608" y="216"/>
                      <a:pt x="608" y="216"/>
                      <a:pt x="608" y="216"/>
                    </a:cubicBezTo>
                    <a:cubicBezTo>
                      <a:pt x="604" y="218"/>
                      <a:pt x="604" y="218"/>
                      <a:pt x="604" y="218"/>
                    </a:cubicBezTo>
                    <a:cubicBezTo>
                      <a:pt x="608" y="218"/>
                      <a:pt x="608" y="218"/>
                      <a:pt x="608" y="218"/>
                    </a:cubicBezTo>
                    <a:cubicBezTo>
                      <a:pt x="608" y="217"/>
                      <a:pt x="608" y="216"/>
                      <a:pt x="608" y="216"/>
                    </a:cubicBezTo>
                    <a:cubicBezTo>
                      <a:pt x="604" y="218"/>
                      <a:pt x="604" y="218"/>
                      <a:pt x="604" y="218"/>
                    </a:cubicBezTo>
                    <a:cubicBezTo>
                      <a:pt x="608" y="218"/>
                      <a:pt x="608" y="218"/>
                      <a:pt x="608" y="218"/>
                    </a:cubicBezTo>
                    <a:cubicBezTo>
                      <a:pt x="604" y="218"/>
                      <a:pt x="604" y="218"/>
                      <a:pt x="604" y="218"/>
                    </a:cubicBezTo>
                    <a:cubicBezTo>
                      <a:pt x="607" y="221"/>
                      <a:pt x="607" y="221"/>
                      <a:pt x="607" y="221"/>
                    </a:cubicBezTo>
                    <a:cubicBezTo>
                      <a:pt x="608" y="220"/>
                      <a:pt x="608" y="219"/>
                      <a:pt x="608" y="218"/>
                    </a:cubicBezTo>
                    <a:cubicBezTo>
                      <a:pt x="604" y="218"/>
                      <a:pt x="604" y="218"/>
                      <a:pt x="604" y="218"/>
                    </a:cubicBezTo>
                    <a:cubicBezTo>
                      <a:pt x="607" y="221"/>
                      <a:pt x="607" y="221"/>
                      <a:pt x="607" y="221"/>
                    </a:cubicBezTo>
                    <a:cubicBezTo>
                      <a:pt x="609" y="219"/>
                      <a:pt x="608" y="216"/>
                      <a:pt x="607" y="215"/>
                    </a:cubicBezTo>
                    <a:cubicBezTo>
                      <a:pt x="605" y="213"/>
                      <a:pt x="603" y="214"/>
                      <a:pt x="601" y="215"/>
                    </a:cubicBezTo>
                    <a:cubicBezTo>
                      <a:pt x="600" y="216"/>
                      <a:pt x="600" y="217"/>
                      <a:pt x="600" y="218"/>
                    </a:cubicBezTo>
                    <a:cubicBezTo>
                      <a:pt x="600" y="219"/>
                      <a:pt x="600" y="219"/>
                      <a:pt x="600" y="220"/>
                    </a:cubicBezTo>
                    <a:cubicBezTo>
                      <a:pt x="601" y="220"/>
                      <a:pt x="601" y="221"/>
                      <a:pt x="601" y="221"/>
                    </a:cubicBezTo>
                    <a:cubicBezTo>
                      <a:pt x="602" y="221"/>
                      <a:pt x="602" y="221"/>
                      <a:pt x="602" y="221"/>
                    </a:cubicBezTo>
                    <a:cubicBezTo>
                      <a:pt x="603" y="222"/>
                      <a:pt x="604" y="223"/>
                      <a:pt x="605" y="224"/>
                    </a:cubicBezTo>
                    <a:cubicBezTo>
                      <a:pt x="607" y="225"/>
                      <a:pt x="609" y="226"/>
                      <a:pt x="611" y="227"/>
                    </a:cubicBezTo>
                    <a:cubicBezTo>
                      <a:pt x="612" y="228"/>
                      <a:pt x="613" y="228"/>
                      <a:pt x="613" y="228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6" y="227"/>
                      <a:pt x="616" y="227"/>
                      <a:pt x="616" y="227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6" y="227"/>
                      <a:pt x="616" y="227"/>
                      <a:pt x="616" y="227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3" y="228"/>
                      <a:pt x="613" y="228"/>
                      <a:pt x="613" y="228"/>
                    </a:cubicBezTo>
                    <a:cubicBezTo>
                      <a:pt x="614" y="229"/>
                      <a:pt x="614" y="229"/>
                      <a:pt x="614" y="229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3" y="228"/>
                      <a:pt x="613" y="228"/>
                      <a:pt x="613" y="228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3" y="228"/>
                      <a:pt x="613" y="228"/>
                      <a:pt x="613" y="228"/>
                    </a:cubicBezTo>
                    <a:cubicBezTo>
                      <a:pt x="613" y="228"/>
                      <a:pt x="613" y="228"/>
                      <a:pt x="613" y="228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3" y="228"/>
                      <a:pt x="613" y="228"/>
                      <a:pt x="613" y="228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2" y="226"/>
                      <a:pt x="612" y="226"/>
                      <a:pt x="612" y="226"/>
                    </a:cubicBezTo>
                    <a:cubicBezTo>
                      <a:pt x="612" y="227"/>
                      <a:pt x="613" y="227"/>
                      <a:pt x="613" y="228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2" y="226"/>
                      <a:pt x="612" y="226"/>
                      <a:pt x="612" y="226"/>
                    </a:cubicBezTo>
                    <a:cubicBezTo>
                      <a:pt x="616" y="226"/>
                      <a:pt x="616" y="226"/>
                      <a:pt x="616" y="226"/>
                    </a:cubicBezTo>
                    <a:cubicBezTo>
                      <a:pt x="617" y="222"/>
                      <a:pt x="617" y="222"/>
                      <a:pt x="617" y="222"/>
                    </a:cubicBezTo>
                    <a:cubicBezTo>
                      <a:pt x="586" y="220"/>
                      <a:pt x="586" y="220"/>
                      <a:pt x="586" y="220"/>
                    </a:cubicBezTo>
                    <a:cubicBezTo>
                      <a:pt x="584" y="220"/>
                      <a:pt x="583" y="222"/>
                      <a:pt x="582" y="223"/>
                    </a:cubicBezTo>
                    <a:cubicBezTo>
                      <a:pt x="582" y="225"/>
                      <a:pt x="582" y="227"/>
                      <a:pt x="584" y="228"/>
                    </a:cubicBezTo>
                    <a:cubicBezTo>
                      <a:pt x="639" y="262"/>
                      <a:pt x="639" y="262"/>
                      <a:pt x="639" y="262"/>
                    </a:cubicBezTo>
                    <a:cubicBezTo>
                      <a:pt x="641" y="259"/>
                      <a:pt x="641" y="259"/>
                      <a:pt x="641" y="259"/>
                    </a:cubicBezTo>
                    <a:cubicBezTo>
                      <a:pt x="638" y="256"/>
                      <a:pt x="638" y="256"/>
                      <a:pt x="638" y="256"/>
                    </a:cubicBezTo>
                    <a:cubicBezTo>
                      <a:pt x="641" y="259"/>
                      <a:pt x="641" y="259"/>
                      <a:pt x="641" y="259"/>
                    </a:cubicBezTo>
                    <a:cubicBezTo>
                      <a:pt x="640" y="255"/>
                      <a:pt x="640" y="255"/>
                      <a:pt x="640" y="255"/>
                    </a:cubicBezTo>
                    <a:cubicBezTo>
                      <a:pt x="639" y="255"/>
                      <a:pt x="638" y="255"/>
                      <a:pt x="638" y="256"/>
                    </a:cubicBezTo>
                    <a:cubicBezTo>
                      <a:pt x="641" y="259"/>
                      <a:pt x="641" y="259"/>
                      <a:pt x="641" y="259"/>
                    </a:cubicBezTo>
                    <a:cubicBezTo>
                      <a:pt x="640" y="255"/>
                      <a:pt x="640" y="255"/>
                      <a:pt x="640" y="255"/>
                    </a:cubicBezTo>
                    <a:cubicBezTo>
                      <a:pt x="641" y="259"/>
                      <a:pt x="641" y="259"/>
                      <a:pt x="641" y="259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5"/>
                      <a:pt x="640" y="255"/>
                      <a:pt x="640" y="255"/>
                    </a:cubicBezTo>
                    <a:cubicBezTo>
                      <a:pt x="641" y="259"/>
                      <a:pt x="641" y="259"/>
                      <a:pt x="641" y="259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8"/>
                      <a:pt x="641" y="258"/>
                      <a:pt x="641" y="258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8"/>
                      <a:pt x="641" y="258"/>
                      <a:pt x="641" y="258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6"/>
                      <a:pt x="641" y="256"/>
                      <a:pt x="641" y="256"/>
                    </a:cubicBezTo>
                    <a:cubicBezTo>
                      <a:pt x="642" y="255"/>
                      <a:pt x="642" y="255"/>
                      <a:pt x="642" y="255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6"/>
                      <a:pt x="641" y="256"/>
                      <a:pt x="641" y="256"/>
                    </a:cubicBezTo>
                    <a:cubicBezTo>
                      <a:pt x="642" y="255"/>
                      <a:pt x="642" y="255"/>
                      <a:pt x="642" y="255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5"/>
                      <a:pt x="639" y="254"/>
                      <a:pt x="637" y="253"/>
                    </a:cubicBezTo>
                    <a:cubicBezTo>
                      <a:pt x="630" y="250"/>
                      <a:pt x="615" y="244"/>
                      <a:pt x="602" y="238"/>
                    </a:cubicBezTo>
                    <a:cubicBezTo>
                      <a:pt x="596" y="235"/>
                      <a:pt x="590" y="233"/>
                      <a:pt x="586" y="231"/>
                    </a:cubicBezTo>
                    <a:cubicBezTo>
                      <a:pt x="581" y="229"/>
                      <a:pt x="579" y="228"/>
                      <a:pt x="579" y="228"/>
                    </a:cubicBezTo>
                    <a:cubicBezTo>
                      <a:pt x="577" y="227"/>
                      <a:pt x="575" y="228"/>
                      <a:pt x="574" y="229"/>
                    </a:cubicBezTo>
                    <a:cubicBezTo>
                      <a:pt x="573" y="231"/>
                      <a:pt x="573" y="234"/>
                      <a:pt x="575" y="235"/>
                    </a:cubicBezTo>
                    <a:cubicBezTo>
                      <a:pt x="652" y="283"/>
                      <a:pt x="652" y="283"/>
                      <a:pt x="652" y="283"/>
                    </a:cubicBezTo>
                    <a:cubicBezTo>
                      <a:pt x="654" y="280"/>
                      <a:pt x="654" y="280"/>
                      <a:pt x="654" y="280"/>
                    </a:cubicBezTo>
                    <a:cubicBezTo>
                      <a:pt x="656" y="276"/>
                      <a:pt x="656" y="276"/>
                      <a:pt x="656" y="276"/>
                    </a:cubicBezTo>
                    <a:cubicBezTo>
                      <a:pt x="656" y="276"/>
                      <a:pt x="633" y="265"/>
                      <a:pt x="608" y="253"/>
                    </a:cubicBezTo>
                    <a:cubicBezTo>
                      <a:pt x="596" y="247"/>
                      <a:pt x="584" y="241"/>
                      <a:pt x="575" y="237"/>
                    </a:cubicBezTo>
                    <a:cubicBezTo>
                      <a:pt x="570" y="235"/>
                      <a:pt x="566" y="233"/>
                      <a:pt x="562" y="232"/>
                    </a:cubicBezTo>
                    <a:cubicBezTo>
                      <a:pt x="561" y="231"/>
                      <a:pt x="560" y="231"/>
                      <a:pt x="558" y="230"/>
                    </a:cubicBezTo>
                    <a:cubicBezTo>
                      <a:pt x="558" y="230"/>
                      <a:pt x="557" y="230"/>
                      <a:pt x="557" y="230"/>
                    </a:cubicBezTo>
                    <a:cubicBezTo>
                      <a:pt x="556" y="230"/>
                      <a:pt x="556" y="230"/>
                      <a:pt x="555" y="230"/>
                    </a:cubicBezTo>
                    <a:cubicBezTo>
                      <a:pt x="555" y="230"/>
                      <a:pt x="554" y="230"/>
                      <a:pt x="554" y="230"/>
                    </a:cubicBezTo>
                    <a:cubicBezTo>
                      <a:pt x="553" y="230"/>
                      <a:pt x="552" y="230"/>
                      <a:pt x="552" y="232"/>
                    </a:cubicBezTo>
                    <a:cubicBezTo>
                      <a:pt x="550" y="233"/>
                      <a:pt x="551" y="236"/>
                      <a:pt x="553" y="237"/>
                    </a:cubicBezTo>
                    <a:cubicBezTo>
                      <a:pt x="600" y="266"/>
                      <a:pt x="600" y="266"/>
                      <a:pt x="600" y="266"/>
                    </a:cubicBezTo>
                    <a:cubicBezTo>
                      <a:pt x="548" y="240"/>
                      <a:pt x="548" y="240"/>
                      <a:pt x="548" y="240"/>
                    </a:cubicBezTo>
                    <a:cubicBezTo>
                      <a:pt x="546" y="239"/>
                      <a:pt x="543" y="240"/>
                      <a:pt x="542" y="242"/>
                    </a:cubicBezTo>
                    <a:cubicBezTo>
                      <a:pt x="541" y="244"/>
                      <a:pt x="542" y="246"/>
                      <a:pt x="544" y="247"/>
                    </a:cubicBezTo>
                    <a:cubicBezTo>
                      <a:pt x="687" y="336"/>
                      <a:pt x="687" y="336"/>
                      <a:pt x="687" y="336"/>
                    </a:cubicBezTo>
                    <a:cubicBezTo>
                      <a:pt x="689" y="333"/>
                      <a:pt x="689" y="333"/>
                      <a:pt x="689" y="333"/>
                    </a:cubicBezTo>
                    <a:cubicBezTo>
                      <a:pt x="691" y="330"/>
                      <a:pt x="691" y="330"/>
                      <a:pt x="691" y="330"/>
                    </a:cubicBezTo>
                    <a:cubicBezTo>
                      <a:pt x="284" y="93"/>
                      <a:pt x="284" y="93"/>
                      <a:pt x="284" y="93"/>
                    </a:cubicBezTo>
                    <a:cubicBezTo>
                      <a:pt x="282" y="92"/>
                      <a:pt x="279" y="93"/>
                      <a:pt x="278" y="95"/>
                    </a:cubicBezTo>
                    <a:cubicBezTo>
                      <a:pt x="277" y="96"/>
                      <a:pt x="278" y="99"/>
                      <a:pt x="279" y="100"/>
                    </a:cubicBezTo>
                    <a:cubicBezTo>
                      <a:pt x="677" y="348"/>
                      <a:pt x="677" y="348"/>
                      <a:pt x="677" y="348"/>
                    </a:cubicBezTo>
                    <a:cubicBezTo>
                      <a:pt x="679" y="350"/>
                      <a:pt x="681" y="349"/>
                      <a:pt x="682" y="347"/>
                    </a:cubicBezTo>
                    <a:cubicBezTo>
                      <a:pt x="684" y="345"/>
                      <a:pt x="683" y="343"/>
                      <a:pt x="681" y="342"/>
                    </a:cubicBezTo>
                    <a:cubicBezTo>
                      <a:pt x="681" y="342"/>
                      <a:pt x="579" y="277"/>
                      <a:pt x="473" y="212"/>
                    </a:cubicBezTo>
                    <a:cubicBezTo>
                      <a:pt x="421" y="180"/>
                      <a:pt x="367" y="147"/>
                      <a:pt x="325" y="123"/>
                    </a:cubicBezTo>
                    <a:cubicBezTo>
                      <a:pt x="304" y="111"/>
                      <a:pt x="286" y="101"/>
                      <a:pt x="272" y="94"/>
                    </a:cubicBezTo>
                    <a:cubicBezTo>
                      <a:pt x="265" y="90"/>
                      <a:pt x="259" y="87"/>
                      <a:pt x="255" y="85"/>
                    </a:cubicBezTo>
                    <a:cubicBezTo>
                      <a:pt x="252" y="84"/>
                      <a:pt x="250" y="84"/>
                      <a:pt x="249" y="83"/>
                    </a:cubicBezTo>
                    <a:cubicBezTo>
                      <a:pt x="247" y="83"/>
                      <a:pt x="245" y="82"/>
                      <a:pt x="244" y="82"/>
                    </a:cubicBezTo>
                    <a:cubicBezTo>
                      <a:pt x="243" y="82"/>
                      <a:pt x="243" y="82"/>
                      <a:pt x="242" y="83"/>
                    </a:cubicBezTo>
                    <a:cubicBezTo>
                      <a:pt x="241" y="83"/>
                      <a:pt x="240" y="83"/>
                      <a:pt x="239" y="85"/>
                    </a:cubicBezTo>
                    <a:cubicBezTo>
                      <a:pt x="243" y="87"/>
                      <a:pt x="243" y="87"/>
                      <a:pt x="243" y="87"/>
                    </a:cubicBezTo>
                    <a:cubicBezTo>
                      <a:pt x="239" y="84"/>
                      <a:pt x="239" y="84"/>
                      <a:pt x="239" y="84"/>
                    </a:cubicBezTo>
                    <a:cubicBezTo>
                      <a:pt x="239" y="85"/>
                      <a:pt x="239" y="86"/>
                      <a:pt x="239" y="87"/>
                    </a:cubicBezTo>
                    <a:cubicBezTo>
                      <a:pt x="239" y="88"/>
                      <a:pt x="239" y="88"/>
                      <a:pt x="239" y="89"/>
                    </a:cubicBezTo>
                    <a:cubicBezTo>
                      <a:pt x="240" y="89"/>
                      <a:pt x="240" y="89"/>
                      <a:pt x="240" y="90"/>
                    </a:cubicBezTo>
                    <a:cubicBezTo>
                      <a:pt x="240" y="90"/>
                      <a:pt x="241" y="90"/>
                      <a:pt x="241" y="91"/>
                    </a:cubicBezTo>
                    <a:cubicBezTo>
                      <a:pt x="243" y="92"/>
                      <a:pt x="246" y="94"/>
                      <a:pt x="250" y="97"/>
                    </a:cubicBezTo>
                    <a:cubicBezTo>
                      <a:pt x="281" y="118"/>
                      <a:pt x="386" y="183"/>
                      <a:pt x="482" y="243"/>
                    </a:cubicBezTo>
                    <a:cubicBezTo>
                      <a:pt x="579" y="303"/>
                      <a:pt x="668" y="357"/>
                      <a:pt x="668" y="357"/>
                    </a:cubicBezTo>
                    <a:cubicBezTo>
                      <a:pt x="670" y="354"/>
                      <a:pt x="670" y="354"/>
                      <a:pt x="670" y="354"/>
                    </a:cubicBezTo>
                    <a:cubicBezTo>
                      <a:pt x="667" y="352"/>
                      <a:pt x="667" y="352"/>
                      <a:pt x="667" y="352"/>
                    </a:cubicBezTo>
                    <a:cubicBezTo>
                      <a:pt x="670" y="354"/>
                      <a:pt x="670" y="354"/>
                      <a:pt x="670" y="354"/>
                    </a:cubicBezTo>
                    <a:cubicBezTo>
                      <a:pt x="669" y="350"/>
                      <a:pt x="669" y="350"/>
                      <a:pt x="669" y="350"/>
                    </a:cubicBezTo>
                    <a:cubicBezTo>
                      <a:pt x="668" y="350"/>
                      <a:pt x="667" y="351"/>
                      <a:pt x="667" y="352"/>
                    </a:cubicBezTo>
                    <a:cubicBezTo>
                      <a:pt x="670" y="354"/>
                      <a:pt x="670" y="354"/>
                      <a:pt x="670" y="354"/>
                    </a:cubicBezTo>
                    <a:cubicBezTo>
                      <a:pt x="669" y="350"/>
                      <a:pt x="669" y="350"/>
                      <a:pt x="669" y="350"/>
                    </a:cubicBezTo>
                    <a:cubicBezTo>
                      <a:pt x="670" y="353"/>
                      <a:pt x="670" y="353"/>
                      <a:pt x="670" y="353"/>
                    </a:cubicBezTo>
                    <a:cubicBezTo>
                      <a:pt x="670" y="350"/>
                      <a:pt x="670" y="350"/>
                      <a:pt x="670" y="350"/>
                    </a:cubicBezTo>
                    <a:cubicBezTo>
                      <a:pt x="670" y="350"/>
                      <a:pt x="669" y="350"/>
                      <a:pt x="669" y="350"/>
                    </a:cubicBezTo>
                    <a:cubicBezTo>
                      <a:pt x="670" y="353"/>
                      <a:pt x="670" y="353"/>
                      <a:pt x="670" y="353"/>
                    </a:cubicBezTo>
                    <a:cubicBezTo>
                      <a:pt x="670" y="350"/>
                      <a:pt x="670" y="350"/>
                      <a:pt x="670" y="350"/>
                    </a:cubicBezTo>
                    <a:cubicBezTo>
                      <a:pt x="670" y="352"/>
                      <a:pt x="670" y="352"/>
                      <a:pt x="670" y="352"/>
                    </a:cubicBezTo>
                    <a:cubicBezTo>
                      <a:pt x="670" y="350"/>
                      <a:pt x="670" y="350"/>
                      <a:pt x="670" y="350"/>
                    </a:cubicBezTo>
                    <a:cubicBezTo>
                      <a:pt x="670" y="350"/>
                      <a:pt x="670" y="350"/>
                      <a:pt x="670" y="350"/>
                    </a:cubicBezTo>
                    <a:cubicBezTo>
                      <a:pt x="670" y="352"/>
                      <a:pt x="670" y="352"/>
                      <a:pt x="670" y="352"/>
                    </a:cubicBezTo>
                    <a:cubicBezTo>
                      <a:pt x="670" y="350"/>
                      <a:pt x="670" y="350"/>
                      <a:pt x="670" y="350"/>
                    </a:cubicBezTo>
                    <a:cubicBezTo>
                      <a:pt x="670" y="350"/>
                      <a:pt x="669" y="350"/>
                      <a:pt x="668" y="349"/>
                    </a:cubicBezTo>
                    <a:cubicBezTo>
                      <a:pt x="663" y="347"/>
                      <a:pt x="652" y="341"/>
                      <a:pt x="637" y="332"/>
                    </a:cubicBezTo>
                    <a:cubicBezTo>
                      <a:pt x="585" y="302"/>
                      <a:pt x="483" y="238"/>
                      <a:pt x="393" y="182"/>
                    </a:cubicBezTo>
                    <a:cubicBezTo>
                      <a:pt x="348" y="155"/>
                      <a:pt x="306" y="129"/>
                      <a:pt x="274" y="110"/>
                    </a:cubicBezTo>
                    <a:cubicBezTo>
                      <a:pt x="258" y="100"/>
                      <a:pt x="244" y="92"/>
                      <a:pt x="234" y="87"/>
                    </a:cubicBezTo>
                    <a:cubicBezTo>
                      <a:pt x="229" y="84"/>
                      <a:pt x="225" y="82"/>
                      <a:pt x="222" y="80"/>
                    </a:cubicBezTo>
                    <a:cubicBezTo>
                      <a:pt x="220" y="80"/>
                      <a:pt x="219" y="79"/>
                      <a:pt x="218" y="79"/>
                    </a:cubicBezTo>
                    <a:cubicBezTo>
                      <a:pt x="216" y="78"/>
                      <a:pt x="215" y="78"/>
                      <a:pt x="214" y="78"/>
                    </a:cubicBezTo>
                    <a:cubicBezTo>
                      <a:pt x="213" y="78"/>
                      <a:pt x="213" y="78"/>
                      <a:pt x="212" y="78"/>
                    </a:cubicBezTo>
                    <a:cubicBezTo>
                      <a:pt x="212" y="78"/>
                      <a:pt x="211" y="79"/>
                      <a:pt x="210" y="80"/>
                    </a:cubicBezTo>
                    <a:cubicBezTo>
                      <a:pt x="210" y="80"/>
                      <a:pt x="210" y="80"/>
                      <a:pt x="210" y="80"/>
                    </a:cubicBezTo>
                    <a:cubicBezTo>
                      <a:pt x="209" y="81"/>
                      <a:pt x="209" y="82"/>
                      <a:pt x="209" y="82"/>
                    </a:cubicBezTo>
                    <a:cubicBezTo>
                      <a:pt x="209" y="84"/>
                      <a:pt x="210" y="85"/>
                      <a:pt x="210" y="85"/>
                    </a:cubicBezTo>
                    <a:cubicBezTo>
                      <a:pt x="211" y="87"/>
                      <a:pt x="212" y="88"/>
                      <a:pt x="213" y="89"/>
                    </a:cubicBezTo>
                    <a:cubicBezTo>
                      <a:pt x="216" y="91"/>
                      <a:pt x="220" y="94"/>
                      <a:pt x="225" y="98"/>
                    </a:cubicBezTo>
                    <a:cubicBezTo>
                      <a:pt x="244" y="111"/>
                      <a:pt x="280" y="135"/>
                      <a:pt x="324" y="162"/>
                    </a:cubicBezTo>
                    <a:cubicBezTo>
                      <a:pt x="456" y="245"/>
                      <a:pt x="657" y="364"/>
                      <a:pt x="657" y="364"/>
                    </a:cubicBezTo>
                    <a:cubicBezTo>
                      <a:pt x="659" y="360"/>
                      <a:pt x="659" y="360"/>
                      <a:pt x="659" y="360"/>
                    </a:cubicBezTo>
                    <a:cubicBezTo>
                      <a:pt x="655" y="358"/>
                      <a:pt x="655" y="358"/>
                      <a:pt x="655" y="358"/>
                    </a:cubicBezTo>
                    <a:cubicBezTo>
                      <a:pt x="658" y="360"/>
                      <a:pt x="658" y="360"/>
                      <a:pt x="658" y="360"/>
                    </a:cubicBezTo>
                    <a:cubicBezTo>
                      <a:pt x="657" y="357"/>
                      <a:pt x="657" y="357"/>
                      <a:pt x="657" y="357"/>
                    </a:cubicBezTo>
                    <a:cubicBezTo>
                      <a:pt x="656" y="357"/>
                      <a:pt x="656" y="357"/>
                      <a:pt x="655" y="358"/>
                    </a:cubicBezTo>
                    <a:cubicBezTo>
                      <a:pt x="658" y="360"/>
                      <a:pt x="658" y="360"/>
                      <a:pt x="658" y="360"/>
                    </a:cubicBezTo>
                    <a:cubicBezTo>
                      <a:pt x="657" y="357"/>
                      <a:pt x="657" y="357"/>
                      <a:pt x="657" y="357"/>
                    </a:cubicBezTo>
                    <a:cubicBezTo>
                      <a:pt x="658" y="359"/>
                      <a:pt x="658" y="359"/>
                      <a:pt x="658" y="359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7" y="357"/>
                      <a:pt x="657" y="357"/>
                    </a:cubicBezTo>
                    <a:cubicBezTo>
                      <a:pt x="658" y="359"/>
                      <a:pt x="658" y="359"/>
                      <a:pt x="658" y="359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8" y="357"/>
                      <a:pt x="658" y="357"/>
                    </a:cubicBezTo>
                    <a:cubicBezTo>
                      <a:pt x="658" y="357"/>
                      <a:pt x="657" y="356"/>
                      <a:pt x="655" y="356"/>
                    </a:cubicBezTo>
                    <a:cubicBezTo>
                      <a:pt x="652" y="355"/>
                      <a:pt x="648" y="353"/>
                      <a:pt x="642" y="350"/>
                    </a:cubicBezTo>
                    <a:cubicBezTo>
                      <a:pt x="621" y="339"/>
                      <a:pt x="582" y="317"/>
                      <a:pt x="536" y="289"/>
                    </a:cubicBezTo>
                    <a:cubicBezTo>
                      <a:pt x="467" y="247"/>
                      <a:pt x="381" y="194"/>
                      <a:pt x="312" y="152"/>
                    </a:cubicBezTo>
                    <a:cubicBezTo>
                      <a:pt x="278" y="131"/>
                      <a:pt x="248" y="112"/>
                      <a:pt x="227" y="98"/>
                    </a:cubicBezTo>
                    <a:cubicBezTo>
                      <a:pt x="216" y="92"/>
                      <a:pt x="208" y="86"/>
                      <a:pt x="202" y="83"/>
                    </a:cubicBezTo>
                    <a:cubicBezTo>
                      <a:pt x="196" y="79"/>
                      <a:pt x="193" y="77"/>
                      <a:pt x="193" y="77"/>
                    </a:cubicBezTo>
                    <a:cubicBezTo>
                      <a:pt x="190" y="80"/>
                      <a:pt x="190" y="80"/>
                      <a:pt x="190" y="80"/>
                    </a:cubicBezTo>
                    <a:cubicBezTo>
                      <a:pt x="188" y="84"/>
                      <a:pt x="188" y="84"/>
                      <a:pt x="188" y="84"/>
                    </a:cubicBezTo>
                    <a:cubicBezTo>
                      <a:pt x="188" y="84"/>
                      <a:pt x="190" y="85"/>
                      <a:pt x="194" y="87"/>
                    </a:cubicBezTo>
                    <a:cubicBezTo>
                      <a:pt x="219" y="102"/>
                      <a:pt x="335" y="170"/>
                      <a:pt x="444" y="236"/>
                    </a:cubicBezTo>
                    <a:cubicBezTo>
                      <a:pt x="498" y="269"/>
                      <a:pt x="551" y="302"/>
                      <a:pt x="590" y="327"/>
                    </a:cubicBezTo>
                    <a:cubicBezTo>
                      <a:pt x="610" y="340"/>
                      <a:pt x="626" y="351"/>
                      <a:pt x="637" y="359"/>
                    </a:cubicBezTo>
                    <a:cubicBezTo>
                      <a:pt x="643" y="363"/>
                      <a:pt x="647" y="366"/>
                      <a:pt x="650" y="369"/>
                    </a:cubicBezTo>
                    <a:cubicBezTo>
                      <a:pt x="651" y="370"/>
                      <a:pt x="652" y="371"/>
                      <a:pt x="653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4" y="372"/>
                      <a:pt x="654" y="372"/>
                      <a:pt x="654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4" y="372"/>
                      <a:pt x="654" y="372"/>
                      <a:pt x="654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6" y="372"/>
                      <a:pt x="656" y="372"/>
                      <a:pt x="656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6" y="372"/>
                      <a:pt x="656" y="372"/>
                      <a:pt x="656" y="372"/>
                    </a:cubicBezTo>
                    <a:cubicBezTo>
                      <a:pt x="653" y="372"/>
                      <a:pt x="653" y="372"/>
                      <a:pt x="653" y="372"/>
                    </a:cubicBezTo>
                    <a:cubicBezTo>
                      <a:pt x="656" y="372"/>
                      <a:pt x="656" y="372"/>
                      <a:pt x="656" y="372"/>
                    </a:cubicBezTo>
                    <a:cubicBezTo>
                      <a:pt x="654" y="370"/>
                      <a:pt x="654" y="370"/>
                      <a:pt x="654" y="370"/>
                    </a:cubicBezTo>
                    <a:cubicBezTo>
                      <a:pt x="653" y="370"/>
                      <a:pt x="653" y="371"/>
                      <a:pt x="653" y="372"/>
                    </a:cubicBezTo>
                    <a:cubicBezTo>
                      <a:pt x="656" y="372"/>
                      <a:pt x="656" y="372"/>
                      <a:pt x="656" y="372"/>
                    </a:cubicBezTo>
                    <a:cubicBezTo>
                      <a:pt x="654" y="370"/>
                      <a:pt x="654" y="370"/>
                      <a:pt x="654" y="370"/>
                    </a:cubicBezTo>
                    <a:cubicBezTo>
                      <a:pt x="654" y="370"/>
                      <a:pt x="654" y="370"/>
                      <a:pt x="654" y="370"/>
                    </a:cubicBezTo>
                    <a:cubicBezTo>
                      <a:pt x="656" y="371"/>
                      <a:pt x="656" y="371"/>
                      <a:pt x="656" y="371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4" y="369"/>
                      <a:pt x="654" y="370"/>
                    </a:cubicBezTo>
                    <a:cubicBezTo>
                      <a:pt x="656" y="371"/>
                      <a:pt x="656" y="371"/>
                      <a:pt x="656" y="371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6" y="370"/>
                      <a:pt x="656" y="370"/>
                      <a:pt x="656" y="370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6" y="370"/>
                      <a:pt x="656" y="370"/>
                      <a:pt x="656" y="370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5" y="369"/>
                      <a:pt x="655" y="369"/>
                    </a:cubicBezTo>
                    <a:cubicBezTo>
                      <a:pt x="655" y="369"/>
                      <a:pt x="653" y="368"/>
                      <a:pt x="651" y="368"/>
                    </a:cubicBezTo>
                    <a:cubicBezTo>
                      <a:pt x="648" y="367"/>
                      <a:pt x="642" y="364"/>
                      <a:pt x="635" y="360"/>
                    </a:cubicBezTo>
                    <a:cubicBezTo>
                      <a:pt x="607" y="347"/>
                      <a:pt x="558" y="317"/>
                      <a:pt x="500" y="281"/>
                    </a:cubicBezTo>
                    <a:cubicBezTo>
                      <a:pt x="412" y="226"/>
                      <a:pt x="303" y="156"/>
                      <a:pt x="214" y="100"/>
                    </a:cubicBezTo>
                    <a:cubicBezTo>
                      <a:pt x="169" y="72"/>
                      <a:pt x="129" y="47"/>
                      <a:pt x="99" y="29"/>
                    </a:cubicBezTo>
                    <a:cubicBezTo>
                      <a:pt x="83" y="20"/>
                      <a:pt x="71" y="13"/>
                      <a:pt x="61" y="8"/>
                    </a:cubicBezTo>
                    <a:cubicBezTo>
                      <a:pt x="56" y="6"/>
                      <a:pt x="52" y="4"/>
                      <a:pt x="49" y="2"/>
                    </a:cubicBezTo>
                    <a:cubicBezTo>
                      <a:pt x="47" y="2"/>
                      <a:pt x="46" y="1"/>
                      <a:pt x="44" y="1"/>
                    </a:cubicBezTo>
                    <a:cubicBezTo>
                      <a:pt x="43" y="0"/>
                      <a:pt x="42" y="0"/>
                      <a:pt x="40" y="0"/>
                    </a:cubicBezTo>
                    <a:cubicBezTo>
                      <a:pt x="40" y="0"/>
                      <a:pt x="39" y="0"/>
                      <a:pt x="38" y="1"/>
                    </a:cubicBezTo>
                    <a:cubicBezTo>
                      <a:pt x="37" y="1"/>
                      <a:pt x="36" y="2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3"/>
                      <a:pt x="35" y="4"/>
                      <a:pt x="35" y="5"/>
                    </a:cubicBezTo>
                    <a:cubicBezTo>
                      <a:pt x="35" y="7"/>
                      <a:pt x="35" y="8"/>
                      <a:pt x="36" y="8"/>
                    </a:cubicBezTo>
                    <a:cubicBezTo>
                      <a:pt x="37" y="10"/>
                      <a:pt x="38" y="12"/>
                      <a:pt x="40" y="13"/>
                    </a:cubicBezTo>
                    <a:cubicBezTo>
                      <a:pt x="43" y="17"/>
                      <a:pt x="49" y="21"/>
                      <a:pt x="55" y="26"/>
                    </a:cubicBezTo>
                    <a:cubicBezTo>
                      <a:pt x="81" y="45"/>
                      <a:pt x="131" y="77"/>
                      <a:pt x="190" y="114"/>
                    </a:cubicBezTo>
                    <a:cubicBezTo>
                      <a:pt x="280" y="169"/>
                      <a:pt x="392" y="237"/>
                      <a:pt x="483" y="291"/>
                    </a:cubicBezTo>
                    <a:cubicBezTo>
                      <a:pt x="528" y="318"/>
                      <a:pt x="567" y="341"/>
                      <a:pt x="596" y="358"/>
                    </a:cubicBezTo>
                    <a:cubicBezTo>
                      <a:pt x="610" y="366"/>
                      <a:pt x="621" y="373"/>
                      <a:pt x="629" y="378"/>
                    </a:cubicBezTo>
                    <a:cubicBezTo>
                      <a:pt x="633" y="380"/>
                      <a:pt x="636" y="382"/>
                      <a:pt x="638" y="383"/>
                    </a:cubicBezTo>
                    <a:cubicBezTo>
                      <a:pt x="639" y="384"/>
                      <a:pt x="639" y="384"/>
                      <a:pt x="640" y="385"/>
                    </a:cubicBezTo>
                    <a:cubicBezTo>
                      <a:pt x="640" y="385"/>
                      <a:pt x="640" y="385"/>
                      <a:pt x="640" y="385"/>
                    </a:cubicBezTo>
                    <a:cubicBezTo>
                      <a:pt x="642" y="383"/>
                      <a:pt x="642" y="383"/>
                      <a:pt x="642" y="383"/>
                    </a:cubicBezTo>
                    <a:cubicBezTo>
                      <a:pt x="640" y="385"/>
                      <a:pt x="640" y="385"/>
                      <a:pt x="640" y="385"/>
                    </a:cubicBezTo>
                    <a:cubicBezTo>
                      <a:pt x="640" y="385"/>
                      <a:pt x="640" y="385"/>
                      <a:pt x="640" y="385"/>
                    </a:cubicBezTo>
                    <a:cubicBezTo>
                      <a:pt x="642" y="383"/>
                      <a:pt x="642" y="383"/>
                      <a:pt x="642" y="383"/>
                    </a:cubicBezTo>
                    <a:cubicBezTo>
                      <a:pt x="640" y="385"/>
                      <a:pt x="640" y="385"/>
                      <a:pt x="640" y="385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40" y="384"/>
                      <a:pt x="640" y="384"/>
                      <a:pt x="640" y="384"/>
                    </a:cubicBezTo>
                    <a:cubicBezTo>
                      <a:pt x="640" y="385"/>
                      <a:pt x="640" y="385"/>
                      <a:pt x="640" y="385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40" y="384"/>
                      <a:pt x="640" y="384"/>
                      <a:pt x="640" y="384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39" y="384"/>
                      <a:pt x="639" y="384"/>
                      <a:pt x="639" y="384"/>
                    </a:cubicBezTo>
                    <a:cubicBezTo>
                      <a:pt x="640" y="384"/>
                      <a:pt x="640" y="384"/>
                      <a:pt x="640" y="384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39" y="384"/>
                      <a:pt x="639" y="384"/>
                      <a:pt x="639" y="384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39" y="382"/>
                      <a:pt x="639" y="382"/>
                      <a:pt x="639" y="382"/>
                    </a:cubicBezTo>
                    <a:cubicBezTo>
                      <a:pt x="639" y="383"/>
                      <a:pt x="639" y="383"/>
                      <a:pt x="639" y="384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39" y="382"/>
                      <a:pt x="639" y="382"/>
                      <a:pt x="639" y="382"/>
                    </a:cubicBezTo>
                    <a:cubicBezTo>
                      <a:pt x="643" y="382"/>
                      <a:pt x="643" y="382"/>
                      <a:pt x="643" y="382"/>
                    </a:cubicBezTo>
                    <a:cubicBezTo>
                      <a:pt x="645" y="379"/>
                      <a:pt x="645" y="379"/>
                      <a:pt x="645" y="379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4" y="2"/>
                      <a:pt x="12" y="3"/>
                      <a:pt x="10" y="4"/>
                    </a:cubicBezTo>
                    <a:cubicBezTo>
                      <a:pt x="9" y="6"/>
                      <a:pt x="10" y="9"/>
                      <a:pt x="12" y="10"/>
                    </a:cubicBezTo>
                    <a:cubicBezTo>
                      <a:pt x="632" y="397"/>
                      <a:pt x="632" y="397"/>
                      <a:pt x="632" y="397"/>
                    </a:cubicBezTo>
                    <a:cubicBezTo>
                      <a:pt x="633" y="398"/>
                      <a:pt x="636" y="398"/>
                      <a:pt x="637" y="396"/>
                    </a:cubicBezTo>
                    <a:cubicBezTo>
                      <a:pt x="638" y="394"/>
                      <a:pt x="638" y="392"/>
                      <a:pt x="636" y="390"/>
                    </a:cubicBezTo>
                    <a:cubicBezTo>
                      <a:pt x="636" y="390"/>
                      <a:pt x="488" y="296"/>
                      <a:pt x="336" y="202"/>
                    </a:cubicBezTo>
                    <a:cubicBezTo>
                      <a:pt x="260" y="155"/>
                      <a:pt x="183" y="108"/>
                      <a:pt x="123" y="73"/>
                    </a:cubicBezTo>
                    <a:cubicBezTo>
                      <a:pt x="93" y="55"/>
                      <a:pt x="67" y="41"/>
                      <a:pt x="48" y="30"/>
                    </a:cubicBezTo>
                    <a:cubicBezTo>
                      <a:pt x="38" y="25"/>
                      <a:pt x="30" y="21"/>
                      <a:pt x="24" y="18"/>
                    </a:cubicBezTo>
                    <a:cubicBezTo>
                      <a:pt x="21" y="17"/>
                      <a:pt x="18" y="16"/>
                      <a:pt x="16" y="15"/>
                    </a:cubicBezTo>
                    <a:cubicBezTo>
                      <a:pt x="13" y="14"/>
                      <a:pt x="12" y="14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7" y="14"/>
                      <a:pt x="6" y="15"/>
                      <a:pt x="5" y="16"/>
                    </a:cubicBezTo>
                    <a:cubicBezTo>
                      <a:pt x="4" y="17"/>
                      <a:pt x="4" y="18"/>
                      <a:pt x="4" y="19"/>
                    </a:cubicBezTo>
                    <a:cubicBezTo>
                      <a:pt x="5" y="20"/>
                      <a:pt x="5" y="21"/>
                      <a:pt x="6" y="21"/>
                    </a:cubicBezTo>
                    <a:cubicBezTo>
                      <a:pt x="6" y="21"/>
                      <a:pt x="9" y="23"/>
                      <a:pt x="13" y="26"/>
                    </a:cubicBezTo>
                    <a:cubicBezTo>
                      <a:pt x="48" y="46"/>
                      <a:pt x="205" y="139"/>
                      <a:pt x="352" y="229"/>
                    </a:cubicBezTo>
                    <a:cubicBezTo>
                      <a:pt x="426" y="274"/>
                      <a:pt x="498" y="318"/>
                      <a:pt x="551" y="353"/>
                    </a:cubicBezTo>
                    <a:cubicBezTo>
                      <a:pt x="578" y="370"/>
                      <a:pt x="600" y="385"/>
                      <a:pt x="615" y="395"/>
                    </a:cubicBezTo>
                    <a:cubicBezTo>
                      <a:pt x="623" y="401"/>
                      <a:pt x="629" y="406"/>
                      <a:pt x="633" y="409"/>
                    </a:cubicBezTo>
                    <a:cubicBezTo>
                      <a:pt x="635" y="411"/>
                      <a:pt x="636" y="412"/>
                      <a:pt x="637" y="413"/>
                    </a:cubicBezTo>
                    <a:cubicBezTo>
                      <a:pt x="637" y="413"/>
                      <a:pt x="638" y="414"/>
                      <a:pt x="638" y="414"/>
                    </a:cubicBezTo>
                    <a:cubicBezTo>
                      <a:pt x="638" y="414"/>
                      <a:pt x="638" y="414"/>
                      <a:pt x="638" y="414"/>
                    </a:cubicBezTo>
                    <a:cubicBezTo>
                      <a:pt x="639" y="413"/>
                      <a:pt x="639" y="413"/>
                      <a:pt x="639" y="413"/>
                    </a:cubicBezTo>
                    <a:cubicBezTo>
                      <a:pt x="638" y="413"/>
                      <a:pt x="638" y="413"/>
                      <a:pt x="638" y="413"/>
                    </a:cubicBezTo>
                    <a:cubicBezTo>
                      <a:pt x="638" y="414"/>
                      <a:pt x="638" y="414"/>
                      <a:pt x="638" y="414"/>
                    </a:cubicBezTo>
                    <a:cubicBezTo>
                      <a:pt x="639" y="413"/>
                      <a:pt x="639" y="413"/>
                      <a:pt x="639" y="413"/>
                    </a:cubicBezTo>
                    <a:cubicBezTo>
                      <a:pt x="638" y="413"/>
                      <a:pt x="638" y="413"/>
                      <a:pt x="638" y="413"/>
                    </a:cubicBezTo>
                    <a:cubicBezTo>
                      <a:pt x="641" y="413"/>
                      <a:pt x="641" y="413"/>
                      <a:pt x="641" y="413"/>
                    </a:cubicBezTo>
                    <a:cubicBezTo>
                      <a:pt x="638" y="412"/>
                      <a:pt x="638" y="412"/>
                      <a:pt x="638" y="412"/>
                    </a:cubicBezTo>
                    <a:cubicBezTo>
                      <a:pt x="638" y="412"/>
                      <a:pt x="638" y="413"/>
                      <a:pt x="638" y="413"/>
                    </a:cubicBezTo>
                    <a:cubicBezTo>
                      <a:pt x="641" y="413"/>
                      <a:pt x="641" y="413"/>
                      <a:pt x="641" y="413"/>
                    </a:cubicBezTo>
                    <a:cubicBezTo>
                      <a:pt x="638" y="412"/>
                      <a:pt x="638" y="412"/>
                      <a:pt x="638" y="412"/>
                    </a:cubicBezTo>
                    <a:cubicBezTo>
                      <a:pt x="641" y="414"/>
                      <a:pt x="641" y="414"/>
                      <a:pt x="641" y="414"/>
                    </a:cubicBezTo>
                    <a:cubicBezTo>
                      <a:pt x="638" y="411"/>
                      <a:pt x="638" y="411"/>
                      <a:pt x="638" y="411"/>
                    </a:cubicBezTo>
                    <a:cubicBezTo>
                      <a:pt x="641" y="414"/>
                      <a:pt x="641" y="414"/>
                      <a:pt x="641" y="414"/>
                    </a:cubicBezTo>
                    <a:cubicBezTo>
                      <a:pt x="640" y="410"/>
                      <a:pt x="640" y="410"/>
                      <a:pt x="640" y="410"/>
                    </a:cubicBezTo>
                    <a:cubicBezTo>
                      <a:pt x="639" y="410"/>
                      <a:pt x="639" y="411"/>
                      <a:pt x="638" y="411"/>
                    </a:cubicBezTo>
                    <a:cubicBezTo>
                      <a:pt x="641" y="414"/>
                      <a:pt x="641" y="414"/>
                      <a:pt x="641" y="414"/>
                    </a:cubicBezTo>
                    <a:cubicBezTo>
                      <a:pt x="640" y="410"/>
                      <a:pt x="640" y="410"/>
                      <a:pt x="640" y="410"/>
                    </a:cubicBezTo>
                    <a:cubicBezTo>
                      <a:pt x="641" y="413"/>
                      <a:pt x="641" y="413"/>
                      <a:pt x="641" y="413"/>
                    </a:cubicBezTo>
                    <a:cubicBezTo>
                      <a:pt x="641" y="410"/>
                      <a:pt x="641" y="410"/>
                      <a:pt x="641" y="410"/>
                    </a:cubicBezTo>
                    <a:cubicBezTo>
                      <a:pt x="641" y="410"/>
                      <a:pt x="641" y="410"/>
                      <a:pt x="640" y="410"/>
                    </a:cubicBezTo>
                    <a:cubicBezTo>
                      <a:pt x="641" y="413"/>
                      <a:pt x="641" y="413"/>
                      <a:pt x="641" y="413"/>
                    </a:cubicBezTo>
                    <a:cubicBezTo>
                      <a:pt x="641" y="410"/>
                      <a:pt x="641" y="410"/>
                      <a:pt x="641" y="410"/>
                    </a:cubicBezTo>
                    <a:cubicBezTo>
                      <a:pt x="641" y="412"/>
                      <a:pt x="641" y="412"/>
                      <a:pt x="641" y="412"/>
                    </a:cubicBezTo>
                    <a:cubicBezTo>
                      <a:pt x="642" y="410"/>
                      <a:pt x="642" y="410"/>
                      <a:pt x="642" y="410"/>
                    </a:cubicBezTo>
                    <a:cubicBezTo>
                      <a:pt x="642" y="410"/>
                      <a:pt x="642" y="410"/>
                      <a:pt x="641" y="410"/>
                    </a:cubicBezTo>
                    <a:cubicBezTo>
                      <a:pt x="641" y="412"/>
                      <a:pt x="641" y="412"/>
                      <a:pt x="641" y="412"/>
                    </a:cubicBezTo>
                    <a:cubicBezTo>
                      <a:pt x="642" y="410"/>
                      <a:pt x="642" y="410"/>
                      <a:pt x="642" y="410"/>
                    </a:cubicBezTo>
                    <a:cubicBezTo>
                      <a:pt x="641" y="410"/>
                      <a:pt x="640" y="409"/>
                      <a:pt x="638" y="408"/>
                    </a:cubicBezTo>
                    <a:cubicBezTo>
                      <a:pt x="632" y="405"/>
                      <a:pt x="617" y="397"/>
                      <a:pt x="596" y="384"/>
                    </a:cubicBezTo>
                    <a:cubicBezTo>
                      <a:pt x="524" y="342"/>
                      <a:pt x="380" y="253"/>
                      <a:pt x="254" y="175"/>
                    </a:cubicBezTo>
                    <a:cubicBezTo>
                      <a:pt x="191" y="136"/>
                      <a:pt x="132" y="100"/>
                      <a:pt x="89" y="73"/>
                    </a:cubicBezTo>
                    <a:cubicBezTo>
                      <a:pt x="67" y="60"/>
                      <a:pt x="49" y="49"/>
                      <a:pt x="36" y="41"/>
                    </a:cubicBezTo>
                    <a:cubicBezTo>
                      <a:pt x="29" y="38"/>
                      <a:pt x="24" y="35"/>
                      <a:pt x="21" y="33"/>
                    </a:cubicBezTo>
                    <a:cubicBezTo>
                      <a:pt x="19" y="32"/>
                      <a:pt x="17" y="31"/>
                      <a:pt x="16" y="30"/>
                    </a:cubicBezTo>
                    <a:cubicBezTo>
                      <a:pt x="15" y="30"/>
                      <a:pt x="15" y="30"/>
                      <a:pt x="14" y="30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3" y="29"/>
                      <a:pt x="13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10" y="30"/>
                      <a:pt x="9" y="30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2"/>
                      <a:pt x="8" y="33"/>
                      <a:pt x="8" y="34"/>
                    </a:cubicBezTo>
                    <a:cubicBezTo>
                      <a:pt x="8" y="35"/>
                      <a:pt x="8" y="36"/>
                      <a:pt x="9" y="37"/>
                    </a:cubicBezTo>
                    <a:cubicBezTo>
                      <a:pt x="10" y="39"/>
                      <a:pt x="11" y="41"/>
                      <a:pt x="13" y="43"/>
                    </a:cubicBezTo>
                    <a:cubicBezTo>
                      <a:pt x="17" y="46"/>
                      <a:pt x="22" y="51"/>
                      <a:pt x="29" y="56"/>
                    </a:cubicBezTo>
                    <a:cubicBezTo>
                      <a:pt x="57" y="77"/>
                      <a:pt x="108" y="110"/>
                      <a:pt x="171" y="149"/>
                    </a:cubicBezTo>
                    <a:cubicBezTo>
                      <a:pt x="265" y="207"/>
                      <a:pt x="383" y="277"/>
                      <a:pt x="478" y="333"/>
                    </a:cubicBezTo>
                    <a:cubicBezTo>
                      <a:pt x="525" y="361"/>
                      <a:pt x="567" y="385"/>
                      <a:pt x="597" y="403"/>
                    </a:cubicBezTo>
                    <a:cubicBezTo>
                      <a:pt x="611" y="412"/>
                      <a:pt x="623" y="419"/>
                      <a:pt x="631" y="424"/>
                    </a:cubicBezTo>
                    <a:cubicBezTo>
                      <a:pt x="635" y="427"/>
                      <a:pt x="639" y="429"/>
                      <a:pt x="641" y="430"/>
                    </a:cubicBezTo>
                    <a:cubicBezTo>
                      <a:pt x="642" y="431"/>
                      <a:pt x="642" y="431"/>
                      <a:pt x="643" y="431"/>
                    </a:cubicBezTo>
                    <a:cubicBezTo>
                      <a:pt x="643" y="432"/>
                      <a:pt x="643" y="432"/>
                      <a:pt x="643" y="432"/>
                    </a:cubicBezTo>
                    <a:cubicBezTo>
                      <a:pt x="643" y="432"/>
                      <a:pt x="643" y="432"/>
                      <a:pt x="643" y="432"/>
                    </a:cubicBezTo>
                    <a:cubicBezTo>
                      <a:pt x="645" y="430"/>
                      <a:pt x="645" y="430"/>
                      <a:pt x="645" y="430"/>
                    </a:cubicBezTo>
                    <a:cubicBezTo>
                      <a:pt x="643" y="431"/>
                      <a:pt x="643" y="431"/>
                      <a:pt x="643" y="431"/>
                    </a:cubicBezTo>
                    <a:cubicBezTo>
                      <a:pt x="643" y="432"/>
                      <a:pt x="643" y="432"/>
                      <a:pt x="643" y="432"/>
                    </a:cubicBezTo>
                    <a:cubicBezTo>
                      <a:pt x="645" y="430"/>
                      <a:pt x="645" y="430"/>
                      <a:pt x="645" y="430"/>
                    </a:cubicBezTo>
                    <a:cubicBezTo>
                      <a:pt x="643" y="431"/>
                      <a:pt x="643" y="431"/>
                      <a:pt x="643" y="431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2" y="431"/>
                      <a:pt x="642" y="431"/>
                      <a:pt x="642" y="431"/>
                    </a:cubicBezTo>
                    <a:cubicBezTo>
                      <a:pt x="643" y="431"/>
                      <a:pt x="643" y="431"/>
                      <a:pt x="643" y="431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2" y="431"/>
                      <a:pt x="642" y="431"/>
                      <a:pt x="642" y="431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2" y="429"/>
                      <a:pt x="642" y="429"/>
                      <a:pt x="642" y="429"/>
                    </a:cubicBezTo>
                    <a:cubicBezTo>
                      <a:pt x="642" y="430"/>
                      <a:pt x="642" y="431"/>
                      <a:pt x="642" y="431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2" y="429"/>
                      <a:pt x="642" y="429"/>
                      <a:pt x="642" y="429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3" y="427"/>
                      <a:pt x="643" y="427"/>
                      <a:pt x="643" y="427"/>
                    </a:cubicBezTo>
                    <a:cubicBezTo>
                      <a:pt x="642" y="428"/>
                      <a:pt x="642" y="429"/>
                      <a:pt x="642" y="429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3" y="427"/>
                      <a:pt x="643" y="427"/>
                      <a:pt x="643" y="427"/>
                    </a:cubicBezTo>
                    <a:cubicBezTo>
                      <a:pt x="646" y="429"/>
                      <a:pt x="646" y="429"/>
                      <a:pt x="646" y="429"/>
                    </a:cubicBezTo>
                    <a:cubicBezTo>
                      <a:pt x="643" y="427"/>
                      <a:pt x="643" y="427"/>
                      <a:pt x="643" y="427"/>
                    </a:cubicBezTo>
                    <a:cubicBezTo>
                      <a:pt x="645" y="428"/>
                      <a:pt x="645" y="428"/>
                      <a:pt x="645" y="428"/>
                    </a:cubicBezTo>
                    <a:cubicBezTo>
                      <a:pt x="644" y="426"/>
                      <a:pt x="644" y="426"/>
                      <a:pt x="644" y="426"/>
                    </a:cubicBezTo>
                    <a:cubicBezTo>
                      <a:pt x="644" y="426"/>
                      <a:pt x="643" y="426"/>
                      <a:pt x="643" y="427"/>
                    </a:cubicBezTo>
                    <a:cubicBezTo>
                      <a:pt x="645" y="428"/>
                      <a:pt x="645" y="428"/>
                      <a:pt x="645" y="428"/>
                    </a:cubicBezTo>
                    <a:cubicBezTo>
                      <a:pt x="644" y="426"/>
                      <a:pt x="644" y="426"/>
                      <a:pt x="644" y="426"/>
                    </a:cubicBezTo>
                    <a:cubicBezTo>
                      <a:pt x="644" y="427"/>
                      <a:pt x="644" y="427"/>
                      <a:pt x="644" y="427"/>
                    </a:cubicBezTo>
                    <a:cubicBezTo>
                      <a:pt x="644" y="426"/>
                      <a:pt x="644" y="426"/>
                      <a:pt x="644" y="426"/>
                    </a:cubicBezTo>
                    <a:cubicBezTo>
                      <a:pt x="644" y="426"/>
                      <a:pt x="644" y="426"/>
                      <a:pt x="644" y="426"/>
                    </a:cubicBezTo>
                    <a:cubicBezTo>
                      <a:pt x="644" y="427"/>
                      <a:pt x="644" y="427"/>
                      <a:pt x="644" y="427"/>
                    </a:cubicBezTo>
                    <a:cubicBezTo>
                      <a:pt x="644" y="426"/>
                      <a:pt x="644" y="426"/>
                      <a:pt x="644" y="426"/>
                    </a:cubicBezTo>
                    <a:cubicBezTo>
                      <a:pt x="644" y="426"/>
                      <a:pt x="644" y="426"/>
                      <a:pt x="644" y="426"/>
                    </a:cubicBezTo>
                    <a:cubicBezTo>
                      <a:pt x="643" y="426"/>
                      <a:pt x="642" y="426"/>
                      <a:pt x="640" y="425"/>
                    </a:cubicBezTo>
                    <a:cubicBezTo>
                      <a:pt x="635" y="424"/>
                      <a:pt x="629" y="421"/>
                      <a:pt x="621" y="417"/>
                    </a:cubicBezTo>
                    <a:cubicBezTo>
                      <a:pt x="591" y="403"/>
                      <a:pt x="538" y="372"/>
                      <a:pt x="475" y="334"/>
                    </a:cubicBezTo>
                    <a:cubicBezTo>
                      <a:pt x="380" y="277"/>
                      <a:pt x="264" y="204"/>
                      <a:pt x="171" y="146"/>
                    </a:cubicBezTo>
                    <a:cubicBezTo>
                      <a:pt x="125" y="116"/>
                      <a:pt x="84" y="90"/>
                      <a:pt x="56" y="72"/>
                    </a:cubicBezTo>
                    <a:cubicBezTo>
                      <a:pt x="41" y="63"/>
                      <a:pt x="30" y="55"/>
                      <a:pt x="22" y="50"/>
                    </a:cubicBezTo>
                    <a:cubicBezTo>
                      <a:pt x="14" y="45"/>
                      <a:pt x="10" y="42"/>
                      <a:pt x="10" y="42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49"/>
                      <a:pt x="8" y="50"/>
                      <a:pt x="13" y="53"/>
                    </a:cubicBezTo>
                    <a:cubicBezTo>
                      <a:pt x="48" y="74"/>
                      <a:pt x="209" y="170"/>
                      <a:pt x="360" y="263"/>
                    </a:cubicBezTo>
                    <a:cubicBezTo>
                      <a:pt x="436" y="309"/>
                      <a:pt x="510" y="354"/>
                      <a:pt x="564" y="389"/>
                    </a:cubicBezTo>
                    <a:cubicBezTo>
                      <a:pt x="591" y="407"/>
                      <a:pt x="614" y="422"/>
                      <a:pt x="630" y="433"/>
                    </a:cubicBezTo>
                    <a:cubicBezTo>
                      <a:pt x="637" y="439"/>
                      <a:pt x="644" y="443"/>
                      <a:pt x="648" y="447"/>
                    </a:cubicBezTo>
                    <a:cubicBezTo>
                      <a:pt x="650" y="448"/>
                      <a:pt x="651" y="450"/>
                      <a:pt x="652" y="451"/>
                    </a:cubicBezTo>
                    <a:cubicBezTo>
                      <a:pt x="652" y="451"/>
                      <a:pt x="653" y="452"/>
                      <a:pt x="653" y="452"/>
                    </a:cubicBezTo>
                    <a:cubicBezTo>
                      <a:pt x="653" y="452"/>
                      <a:pt x="653" y="452"/>
                      <a:pt x="653" y="452"/>
                    </a:cubicBezTo>
                    <a:cubicBezTo>
                      <a:pt x="653" y="452"/>
                      <a:pt x="653" y="452"/>
                      <a:pt x="653" y="452"/>
                    </a:cubicBezTo>
                    <a:cubicBezTo>
                      <a:pt x="653" y="452"/>
                      <a:pt x="653" y="452"/>
                      <a:pt x="653" y="452"/>
                    </a:cubicBezTo>
                    <a:cubicBezTo>
                      <a:pt x="653" y="452"/>
                      <a:pt x="653" y="452"/>
                      <a:pt x="653" y="452"/>
                    </a:cubicBezTo>
                    <a:cubicBezTo>
                      <a:pt x="653" y="452"/>
                      <a:pt x="653" y="452"/>
                      <a:pt x="653" y="452"/>
                    </a:cubicBezTo>
                    <a:cubicBezTo>
                      <a:pt x="653" y="452"/>
                      <a:pt x="653" y="452"/>
                      <a:pt x="653" y="452"/>
                    </a:cubicBezTo>
                    <a:cubicBezTo>
                      <a:pt x="655" y="451"/>
                      <a:pt x="655" y="451"/>
                      <a:pt x="655" y="451"/>
                    </a:cubicBezTo>
                    <a:cubicBezTo>
                      <a:pt x="653" y="451"/>
                      <a:pt x="653" y="451"/>
                      <a:pt x="653" y="451"/>
                    </a:cubicBezTo>
                    <a:cubicBezTo>
                      <a:pt x="653" y="451"/>
                      <a:pt x="653" y="452"/>
                      <a:pt x="653" y="452"/>
                    </a:cubicBezTo>
                    <a:cubicBezTo>
                      <a:pt x="655" y="451"/>
                      <a:pt x="655" y="451"/>
                      <a:pt x="655" y="451"/>
                    </a:cubicBezTo>
                    <a:cubicBezTo>
                      <a:pt x="653" y="451"/>
                      <a:pt x="653" y="451"/>
                      <a:pt x="653" y="451"/>
                    </a:cubicBezTo>
                    <a:cubicBezTo>
                      <a:pt x="656" y="451"/>
                      <a:pt x="656" y="451"/>
                      <a:pt x="656" y="451"/>
                    </a:cubicBezTo>
                    <a:cubicBezTo>
                      <a:pt x="653" y="449"/>
                      <a:pt x="653" y="449"/>
                      <a:pt x="653" y="449"/>
                    </a:cubicBezTo>
                    <a:cubicBezTo>
                      <a:pt x="653" y="450"/>
                      <a:pt x="653" y="450"/>
                      <a:pt x="653" y="451"/>
                    </a:cubicBezTo>
                    <a:cubicBezTo>
                      <a:pt x="656" y="451"/>
                      <a:pt x="656" y="451"/>
                      <a:pt x="656" y="451"/>
                    </a:cubicBezTo>
                    <a:cubicBezTo>
                      <a:pt x="653" y="449"/>
                      <a:pt x="653" y="449"/>
                      <a:pt x="653" y="449"/>
                    </a:cubicBezTo>
                    <a:cubicBezTo>
                      <a:pt x="657" y="451"/>
                      <a:pt x="657" y="451"/>
                      <a:pt x="657" y="451"/>
                    </a:cubicBezTo>
                    <a:cubicBezTo>
                      <a:pt x="653" y="449"/>
                      <a:pt x="653" y="449"/>
                      <a:pt x="653" y="449"/>
                    </a:cubicBezTo>
                    <a:cubicBezTo>
                      <a:pt x="656" y="451"/>
                      <a:pt x="656" y="451"/>
                      <a:pt x="656" y="451"/>
                    </a:cubicBezTo>
                    <a:cubicBezTo>
                      <a:pt x="655" y="447"/>
                      <a:pt x="655" y="447"/>
                      <a:pt x="655" y="447"/>
                    </a:cubicBezTo>
                    <a:cubicBezTo>
                      <a:pt x="655" y="448"/>
                      <a:pt x="654" y="448"/>
                      <a:pt x="653" y="449"/>
                    </a:cubicBezTo>
                    <a:cubicBezTo>
                      <a:pt x="656" y="451"/>
                      <a:pt x="656" y="451"/>
                      <a:pt x="656" y="451"/>
                    </a:cubicBezTo>
                    <a:cubicBezTo>
                      <a:pt x="655" y="447"/>
                      <a:pt x="655" y="447"/>
                      <a:pt x="655" y="447"/>
                    </a:cubicBezTo>
                    <a:cubicBezTo>
                      <a:pt x="656" y="451"/>
                      <a:pt x="656" y="451"/>
                      <a:pt x="656" y="451"/>
                    </a:cubicBezTo>
                    <a:cubicBezTo>
                      <a:pt x="656" y="447"/>
                      <a:pt x="656" y="447"/>
                      <a:pt x="656" y="447"/>
                    </a:cubicBezTo>
                    <a:cubicBezTo>
                      <a:pt x="656" y="447"/>
                      <a:pt x="656" y="447"/>
                      <a:pt x="655" y="447"/>
                    </a:cubicBezTo>
                    <a:cubicBezTo>
                      <a:pt x="656" y="451"/>
                      <a:pt x="656" y="451"/>
                      <a:pt x="656" y="451"/>
                    </a:cubicBezTo>
                    <a:cubicBezTo>
                      <a:pt x="656" y="447"/>
                      <a:pt x="656" y="447"/>
                      <a:pt x="656" y="447"/>
                    </a:cubicBezTo>
                    <a:cubicBezTo>
                      <a:pt x="656" y="450"/>
                      <a:pt x="656" y="450"/>
                      <a:pt x="656" y="450"/>
                    </a:cubicBezTo>
                    <a:cubicBezTo>
                      <a:pt x="657" y="447"/>
                      <a:pt x="657" y="447"/>
                      <a:pt x="657" y="447"/>
                    </a:cubicBezTo>
                    <a:cubicBezTo>
                      <a:pt x="657" y="447"/>
                      <a:pt x="657" y="447"/>
                      <a:pt x="656" y="447"/>
                    </a:cubicBezTo>
                    <a:cubicBezTo>
                      <a:pt x="656" y="450"/>
                      <a:pt x="656" y="450"/>
                      <a:pt x="656" y="450"/>
                    </a:cubicBezTo>
                    <a:cubicBezTo>
                      <a:pt x="657" y="447"/>
                      <a:pt x="657" y="447"/>
                      <a:pt x="657" y="447"/>
                    </a:cubicBezTo>
                    <a:cubicBezTo>
                      <a:pt x="657" y="447"/>
                      <a:pt x="656" y="447"/>
                      <a:pt x="654" y="446"/>
                    </a:cubicBezTo>
                    <a:cubicBezTo>
                      <a:pt x="647" y="442"/>
                      <a:pt x="632" y="434"/>
                      <a:pt x="610" y="421"/>
                    </a:cubicBezTo>
                    <a:cubicBezTo>
                      <a:pt x="535" y="377"/>
                      <a:pt x="384" y="286"/>
                      <a:pt x="252" y="206"/>
                    </a:cubicBezTo>
                    <a:cubicBezTo>
                      <a:pt x="185" y="166"/>
                      <a:pt x="124" y="129"/>
                      <a:pt x="79" y="102"/>
                    </a:cubicBezTo>
                    <a:cubicBezTo>
                      <a:pt x="57" y="88"/>
                      <a:pt x="39" y="77"/>
                      <a:pt x="26" y="69"/>
                    </a:cubicBezTo>
                    <a:cubicBezTo>
                      <a:pt x="20" y="66"/>
                      <a:pt x="15" y="63"/>
                      <a:pt x="11" y="61"/>
                    </a:cubicBezTo>
                    <a:cubicBezTo>
                      <a:pt x="8" y="58"/>
                      <a:pt x="6" y="57"/>
                      <a:pt x="6" y="57"/>
                    </a:cubicBezTo>
                    <a:cubicBezTo>
                      <a:pt x="4" y="56"/>
                      <a:pt x="2" y="57"/>
                      <a:pt x="1" y="59"/>
                    </a:cubicBezTo>
                    <a:cubicBezTo>
                      <a:pt x="0" y="61"/>
                      <a:pt x="0" y="63"/>
                      <a:pt x="2" y="64"/>
                    </a:cubicBezTo>
                    <a:cubicBezTo>
                      <a:pt x="255" y="222"/>
                      <a:pt x="255" y="222"/>
                      <a:pt x="255" y="22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4" y="71"/>
                      <a:pt x="1" y="72"/>
                      <a:pt x="0" y="74"/>
                    </a:cubicBezTo>
                    <a:cubicBezTo>
                      <a:pt x="0" y="74"/>
                      <a:pt x="0" y="75"/>
                      <a:pt x="0" y="76"/>
                    </a:cubicBezTo>
                    <a:cubicBezTo>
                      <a:pt x="0" y="78"/>
                      <a:pt x="0" y="79"/>
                      <a:pt x="1" y="79"/>
                    </a:cubicBezTo>
                    <a:cubicBezTo>
                      <a:pt x="2" y="81"/>
                      <a:pt x="3" y="83"/>
                      <a:pt x="5" y="84"/>
                    </a:cubicBezTo>
                    <a:cubicBezTo>
                      <a:pt x="9" y="88"/>
                      <a:pt x="14" y="92"/>
                      <a:pt x="22" y="98"/>
                    </a:cubicBezTo>
                    <a:cubicBezTo>
                      <a:pt x="50" y="118"/>
                      <a:pt x="105" y="153"/>
                      <a:pt x="170" y="194"/>
                    </a:cubicBezTo>
                    <a:cubicBezTo>
                      <a:pt x="367" y="317"/>
                      <a:pt x="666" y="494"/>
                      <a:pt x="666" y="494"/>
                    </a:cubicBezTo>
                    <a:cubicBezTo>
                      <a:pt x="668" y="495"/>
                      <a:pt x="670" y="494"/>
                      <a:pt x="671" y="493"/>
                    </a:cubicBezTo>
                    <a:cubicBezTo>
                      <a:pt x="672" y="491"/>
                      <a:pt x="672" y="488"/>
                      <a:pt x="670" y="48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76"/>
              <p:cNvSpPr/>
              <p:nvPr/>
            </p:nvSpPr>
            <p:spPr bwMode="auto">
              <a:xfrm>
                <a:off x="4307" y="600"/>
                <a:ext cx="102" cy="68"/>
              </a:xfrm>
              <a:custGeom>
                <a:avLst/>
                <a:gdLst>
                  <a:gd name="T0" fmla="*/ 72 w 75"/>
                  <a:gd name="T1" fmla="*/ 42 h 50"/>
                  <a:gd name="T2" fmla="*/ 7 w 75"/>
                  <a:gd name="T3" fmla="*/ 1 h 50"/>
                  <a:gd name="T4" fmla="*/ 1 w 75"/>
                  <a:gd name="T5" fmla="*/ 2 h 50"/>
                  <a:gd name="T6" fmla="*/ 3 w 75"/>
                  <a:gd name="T7" fmla="*/ 8 h 50"/>
                  <a:gd name="T8" fmla="*/ 68 w 75"/>
                  <a:gd name="T9" fmla="*/ 49 h 50"/>
                  <a:gd name="T10" fmla="*/ 73 w 75"/>
                  <a:gd name="T11" fmla="*/ 47 h 50"/>
                  <a:gd name="T12" fmla="*/ 72 w 75"/>
                  <a:gd name="T13" fmla="*/ 4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" h="50">
                    <a:moveTo>
                      <a:pt x="72" y="42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70" y="50"/>
                      <a:pt x="72" y="49"/>
                      <a:pt x="73" y="47"/>
                    </a:cubicBezTo>
                    <a:cubicBezTo>
                      <a:pt x="75" y="46"/>
                      <a:pt x="74" y="43"/>
                      <a:pt x="72" y="42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77"/>
              <p:cNvSpPr/>
              <p:nvPr/>
            </p:nvSpPr>
            <p:spPr bwMode="auto">
              <a:xfrm>
                <a:off x="3869" y="606"/>
                <a:ext cx="1076" cy="1149"/>
              </a:xfrm>
              <a:custGeom>
                <a:avLst/>
                <a:gdLst>
                  <a:gd name="T0" fmla="*/ 320 w 791"/>
                  <a:gd name="T1" fmla="*/ 759 h 844"/>
                  <a:gd name="T2" fmla="*/ 293 w 791"/>
                  <a:gd name="T3" fmla="*/ 710 h 844"/>
                  <a:gd name="T4" fmla="*/ 22 w 791"/>
                  <a:gd name="T5" fmla="*/ 529 h 844"/>
                  <a:gd name="T6" fmla="*/ 35 w 791"/>
                  <a:gd name="T7" fmla="*/ 527 h 844"/>
                  <a:gd name="T8" fmla="*/ 271 w 791"/>
                  <a:gd name="T9" fmla="*/ 638 h 844"/>
                  <a:gd name="T10" fmla="*/ 257 w 791"/>
                  <a:gd name="T11" fmla="*/ 596 h 844"/>
                  <a:gd name="T12" fmla="*/ 94 w 791"/>
                  <a:gd name="T13" fmla="*/ 486 h 844"/>
                  <a:gd name="T14" fmla="*/ 120 w 791"/>
                  <a:gd name="T15" fmla="*/ 462 h 844"/>
                  <a:gd name="T16" fmla="*/ 99 w 791"/>
                  <a:gd name="T17" fmla="*/ 433 h 844"/>
                  <a:gd name="T18" fmla="*/ 105 w 791"/>
                  <a:gd name="T19" fmla="*/ 410 h 844"/>
                  <a:gd name="T20" fmla="*/ 45 w 791"/>
                  <a:gd name="T21" fmla="*/ 338 h 844"/>
                  <a:gd name="T22" fmla="*/ 273 w 791"/>
                  <a:gd name="T23" fmla="*/ 448 h 844"/>
                  <a:gd name="T24" fmla="*/ 100 w 791"/>
                  <a:gd name="T25" fmla="*/ 303 h 844"/>
                  <a:gd name="T26" fmla="*/ 88 w 791"/>
                  <a:gd name="T27" fmla="*/ 256 h 844"/>
                  <a:gd name="T28" fmla="*/ 89 w 791"/>
                  <a:gd name="T29" fmla="*/ 242 h 844"/>
                  <a:gd name="T30" fmla="*/ 310 w 791"/>
                  <a:gd name="T31" fmla="*/ 360 h 844"/>
                  <a:gd name="T32" fmla="*/ 320 w 791"/>
                  <a:gd name="T33" fmla="*/ 344 h 844"/>
                  <a:gd name="T34" fmla="*/ 303 w 791"/>
                  <a:gd name="T35" fmla="*/ 294 h 844"/>
                  <a:gd name="T36" fmla="*/ 201 w 791"/>
                  <a:gd name="T37" fmla="*/ 219 h 844"/>
                  <a:gd name="T38" fmla="*/ 273 w 791"/>
                  <a:gd name="T39" fmla="*/ 234 h 844"/>
                  <a:gd name="T40" fmla="*/ 311 w 791"/>
                  <a:gd name="T41" fmla="*/ 223 h 844"/>
                  <a:gd name="T42" fmla="*/ 433 w 791"/>
                  <a:gd name="T43" fmla="*/ 245 h 844"/>
                  <a:gd name="T44" fmla="*/ 462 w 791"/>
                  <a:gd name="T45" fmla="*/ 226 h 844"/>
                  <a:gd name="T46" fmla="*/ 236 w 791"/>
                  <a:gd name="T47" fmla="*/ 69 h 844"/>
                  <a:gd name="T48" fmla="*/ 277 w 791"/>
                  <a:gd name="T49" fmla="*/ 42 h 844"/>
                  <a:gd name="T50" fmla="*/ 299 w 791"/>
                  <a:gd name="T51" fmla="*/ 24 h 844"/>
                  <a:gd name="T52" fmla="*/ 327 w 791"/>
                  <a:gd name="T53" fmla="*/ 8 h 844"/>
                  <a:gd name="T54" fmla="*/ 438 w 791"/>
                  <a:gd name="T55" fmla="*/ 45 h 844"/>
                  <a:gd name="T56" fmla="*/ 729 w 791"/>
                  <a:gd name="T57" fmla="*/ 203 h 844"/>
                  <a:gd name="T58" fmla="*/ 788 w 791"/>
                  <a:gd name="T59" fmla="*/ 216 h 844"/>
                  <a:gd name="T60" fmla="*/ 730 w 791"/>
                  <a:gd name="T61" fmla="*/ 197 h 844"/>
                  <a:gd name="T62" fmla="*/ 434 w 791"/>
                  <a:gd name="T63" fmla="*/ 38 h 844"/>
                  <a:gd name="T64" fmla="*/ 636 w 791"/>
                  <a:gd name="T65" fmla="*/ 184 h 844"/>
                  <a:gd name="T66" fmla="*/ 618 w 791"/>
                  <a:gd name="T67" fmla="*/ 187 h 844"/>
                  <a:gd name="T68" fmla="*/ 591 w 791"/>
                  <a:gd name="T69" fmla="*/ 187 h 844"/>
                  <a:gd name="T70" fmla="*/ 574 w 791"/>
                  <a:gd name="T71" fmla="*/ 187 h 844"/>
                  <a:gd name="T72" fmla="*/ 505 w 791"/>
                  <a:gd name="T73" fmla="*/ 205 h 844"/>
                  <a:gd name="T74" fmla="*/ 489 w 791"/>
                  <a:gd name="T75" fmla="*/ 207 h 844"/>
                  <a:gd name="T76" fmla="*/ 477 w 791"/>
                  <a:gd name="T77" fmla="*/ 211 h 844"/>
                  <a:gd name="T78" fmla="*/ 293 w 791"/>
                  <a:gd name="T79" fmla="*/ 129 h 844"/>
                  <a:gd name="T80" fmla="*/ 305 w 791"/>
                  <a:gd name="T81" fmla="*/ 149 h 844"/>
                  <a:gd name="T82" fmla="*/ 421 w 791"/>
                  <a:gd name="T83" fmla="*/ 250 h 844"/>
                  <a:gd name="T84" fmla="*/ 397 w 791"/>
                  <a:gd name="T85" fmla="*/ 261 h 844"/>
                  <a:gd name="T86" fmla="*/ 214 w 791"/>
                  <a:gd name="T87" fmla="*/ 205 h 844"/>
                  <a:gd name="T88" fmla="*/ 209 w 791"/>
                  <a:gd name="T89" fmla="*/ 217 h 844"/>
                  <a:gd name="T90" fmla="*/ 348 w 791"/>
                  <a:gd name="T91" fmla="*/ 311 h 844"/>
                  <a:gd name="T92" fmla="*/ 300 w 791"/>
                  <a:gd name="T93" fmla="*/ 301 h 844"/>
                  <a:gd name="T94" fmla="*/ 105 w 791"/>
                  <a:gd name="T95" fmla="*/ 230 h 844"/>
                  <a:gd name="T96" fmla="*/ 291 w 791"/>
                  <a:gd name="T97" fmla="*/ 361 h 844"/>
                  <a:gd name="T98" fmla="*/ 96 w 791"/>
                  <a:gd name="T99" fmla="*/ 259 h 844"/>
                  <a:gd name="T100" fmla="*/ 58 w 791"/>
                  <a:gd name="T101" fmla="*/ 295 h 844"/>
                  <a:gd name="T102" fmla="*/ 274 w 791"/>
                  <a:gd name="T103" fmla="*/ 444 h 844"/>
                  <a:gd name="T104" fmla="*/ 269 w 791"/>
                  <a:gd name="T105" fmla="*/ 456 h 844"/>
                  <a:gd name="T106" fmla="*/ 213 w 791"/>
                  <a:gd name="T107" fmla="*/ 434 h 844"/>
                  <a:gd name="T108" fmla="*/ 119 w 791"/>
                  <a:gd name="T109" fmla="*/ 399 h 844"/>
                  <a:gd name="T110" fmla="*/ 256 w 791"/>
                  <a:gd name="T111" fmla="*/ 520 h 844"/>
                  <a:gd name="T112" fmla="*/ 183 w 791"/>
                  <a:gd name="T113" fmla="*/ 504 h 844"/>
                  <a:gd name="T114" fmla="*/ 88 w 791"/>
                  <a:gd name="T115" fmla="*/ 504 h 844"/>
                  <a:gd name="T116" fmla="*/ 265 w 791"/>
                  <a:gd name="T117" fmla="*/ 634 h 844"/>
                  <a:gd name="T118" fmla="*/ 282 w 791"/>
                  <a:gd name="T119" fmla="*/ 673 h 844"/>
                  <a:gd name="T120" fmla="*/ 286 w 791"/>
                  <a:gd name="T121" fmla="*/ 695 h 844"/>
                  <a:gd name="T122" fmla="*/ 300 w 791"/>
                  <a:gd name="T123" fmla="*/ 721 h 844"/>
                  <a:gd name="T124" fmla="*/ 339 w 791"/>
                  <a:gd name="T125" fmla="*/ 786 h 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91" h="844">
                    <a:moveTo>
                      <a:pt x="404" y="840"/>
                    </a:moveTo>
                    <a:cubicBezTo>
                      <a:pt x="404" y="840"/>
                      <a:pt x="404" y="839"/>
                      <a:pt x="404" y="839"/>
                    </a:cubicBezTo>
                    <a:cubicBezTo>
                      <a:pt x="403" y="838"/>
                      <a:pt x="403" y="838"/>
                      <a:pt x="403" y="838"/>
                    </a:cubicBezTo>
                    <a:cubicBezTo>
                      <a:pt x="403" y="837"/>
                      <a:pt x="403" y="837"/>
                      <a:pt x="403" y="837"/>
                    </a:cubicBezTo>
                    <a:cubicBezTo>
                      <a:pt x="402" y="837"/>
                      <a:pt x="402" y="837"/>
                      <a:pt x="402" y="837"/>
                    </a:cubicBezTo>
                    <a:cubicBezTo>
                      <a:pt x="401" y="836"/>
                      <a:pt x="398" y="834"/>
                      <a:pt x="395" y="832"/>
                    </a:cubicBezTo>
                    <a:cubicBezTo>
                      <a:pt x="340" y="797"/>
                      <a:pt x="11" y="593"/>
                      <a:pt x="11" y="593"/>
                    </a:cubicBezTo>
                    <a:cubicBezTo>
                      <a:pt x="9" y="596"/>
                      <a:pt x="9" y="596"/>
                      <a:pt x="9" y="596"/>
                    </a:cubicBezTo>
                    <a:cubicBezTo>
                      <a:pt x="13" y="598"/>
                      <a:pt x="13" y="598"/>
                      <a:pt x="13" y="598"/>
                    </a:cubicBezTo>
                    <a:cubicBezTo>
                      <a:pt x="10" y="596"/>
                      <a:pt x="10" y="596"/>
                      <a:pt x="10" y="596"/>
                    </a:cubicBezTo>
                    <a:cubicBezTo>
                      <a:pt x="11" y="600"/>
                      <a:pt x="11" y="600"/>
                      <a:pt x="11" y="600"/>
                    </a:cubicBezTo>
                    <a:cubicBezTo>
                      <a:pt x="11" y="600"/>
                      <a:pt x="12" y="599"/>
                      <a:pt x="13" y="598"/>
                    </a:cubicBezTo>
                    <a:cubicBezTo>
                      <a:pt x="10" y="596"/>
                      <a:pt x="10" y="596"/>
                      <a:pt x="10" y="596"/>
                    </a:cubicBezTo>
                    <a:cubicBezTo>
                      <a:pt x="11" y="600"/>
                      <a:pt x="11" y="600"/>
                      <a:pt x="11" y="600"/>
                    </a:cubicBezTo>
                    <a:cubicBezTo>
                      <a:pt x="10" y="597"/>
                      <a:pt x="10" y="597"/>
                      <a:pt x="10" y="597"/>
                    </a:cubicBezTo>
                    <a:cubicBezTo>
                      <a:pt x="10" y="600"/>
                      <a:pt x="10" y="600"/>
                      <a:pt x="10" y="600"/>
                    </a:cubicBezTo>
                    <a:cubicBezTo>
                      <a:pt x="10" y="600"/>
                      <a:pt x="10" y="600"/>
                      <a:pt x="11" y="600"/>
                    </a:cubicBezTo>
                    <a:cubicBezTo>
                      <a:pt x="10" y="597"/>
                      <a:pt x="10" y="597"/>
                      <a:pt x="10" y="597"/>
                    </a:cubicBezTo>
                    <a:cubicBezTo>
                      <a:pt x="10" y="600"/>
                      <a:pt x="10" y="600"/>
                      <a:pt x="10" y="600"/>
                    </a:cubicBezTo>
                    <a:cubicBezTo>
                      <a:pt x="10" y="599"/>
                      <a:pt x="10" y="599"/>
                      <a:pt x="10" y="599"/>
                    </a:cubicBezTo>
                    <a:cubicBezTo>
                      <a:pt x="10" y="600"/>
                      <a:pt x="10" y="600"/>
                      <a:pt x="10" y="600"/>
                    </a:cubicBezTo>
                    <a:cubicBezTo>
                      <a:pt x="10" y="600"/>
                      <a:pt x="10" y="600"/>
                      <a:pt x="10" y="600"/>
                    </a:cubicBezTo>
                    <a:cubicBezTo>
                      <a:pt x="10" y="599"/>
                      <a:pt x="10" y="599"/>
                      <a:pt x="10" y="599"/>
                    </a:cubicBezTo>
                    <a:cubicBezTo>
                      <a:pt x="10" y="600"/>
                      <a:pt x="10" y="600"/>
                      <a:pt x="10" y="600"/>
                    </a:cubicBezTo>
                    <a:cubicBezTo>
                      <a:pt x="11" y="600"/>
                      <a:pt x="11" y="600"/>
                      <a:pt x="11" y="600"/>
                    </a:cubicBezTo>
                    <a:cubicBezTo>
                      <a:pt x="12" y="600"/>
                      <a:pt x="15" y="601"/>
                      <a:pt x="18" y="603"/>
                    </a:cubicBezTo>
                    <a:cubicBezTo>
                      <a:pt x="32" y="609"/>
                      <a:pt x="59" y="624"/>
                      <a:pt x="92" y="643"/>
                    </a:cubicBezTo>
                    <a:cubicBezTo>
                      <a:pt x="142" y="670"/>
                      <a:pt x="204" y="707"/>
                      <a:pt x="253" y="736"/>
                    </a:cubicBezTo>
                    <a:cubicBezTo>
                      <a:pt x="278" y="751"/>
                      <a:pt x="300" y="764"/>
                      <a:pt x="316" y="773"/>
                    </a:cubicBezTo>
                    <a:cubicBezTo>
                      <a:pt x="323" y="778"/>
                      <a:pt x="330" y="781"/>
                      <a:pt x="334" y="784"/>
                    </a:cubicBezTo>
                    <a:cubicBezTo>
                      <a:pt x="338" y="786"/>
                      <a:pt x="340" y="788"/>
                      <a:pt x="340" y="788"/>
                    </a:cubicBezTo>
                    <a:cubicBezTo>
                      <a:pt x="342" y="789"/>
                      <a:pt x="345" y="788"/>
                      <a:pt x="346" y="786"/>
                    </a:cubicBezTo>
                    <a:cubicBezTo>
                      <a:pt x="346" y="786"/>
                      <a:pt x="347" y="785"/>
                      <a:pt x="347" y="784"/>
                    </a:cubicBezTo>
                    <a:cubicBezTo>
                      <a:pt x="346" y="783"/>
                      <a:pt x="346" y="782"/>
                      <a:pt x="346" y="782"/>
                    </a:cubicBezTo>
                    <a:cubicBezTo>
                      <a:pt x="345" y="781"/>
                      <a:pt x="345" y="781"/>
                      <a:pt x="345" y="781"/>
                    </a:cubicBezTo>
                    <a:cubicBezTo>
                      <a:pt x="344" y="780"/>
                      <a:pt x="343" y="779"/>
                      <a:pt x="342" y="778"/>
                    </a:cubicBezTo>
                    <a:cubicBezTo>
                      <a:pt x="338" y="775"/>
                      <a:pt x="330" y="770"/>
                      <a:pt x="318" y="762"/>
                    </a:cubicBezTo>
                    <a:cubicBezTo>
                      <a:pt x="238" y="710"/>
                      <a:pt x="7" y="570"/>
                      <a:pt x="7" y="570"/>
                    </a:cubicBezTo>
                    <a:cubicBezTo>
                      <a:pt x="5" y="573"/>
                      <a:pt x="5" y="573"/>
                      <a:pt x="5" y="573"/>
                    </a:cubicBezTo>
                    <a:cubicBezTo>
                      <a:pt x="8" y="575"/>
                      <a:pt x="8" y="575"/>
                      <a:pt x="8" y="575"/>
                    </a:cubicBezTo>
                    <a:cubicBezTo>
                      <a:pt x="5" y="574"/>
                      <a:pt x="5" y="574"/>
                      <a:pt x="5" y="574"/>
                    </a:cubicBezTo>
                    <a:cubicBezTo>
                      <a:pt x="7" y="577"/>
                      <a:pt x="7" y="577"/>
                      <a:pt x="7" y="577"/>
                    </a:cubicBezTo>
                    <a:cubicBezTo>
                      <a:pt x="7" y="577"/>
                      <a:pt x="8" y="576"/>
                      <a:pt x="8" y="575"/>
                    </a:cubicBezTo>
                    <a:cubicBezTo>
                      <a:pt x="5" y="574"/>
                      <a:pt x="5" y="574"/>
                      <a:pt x="5" y="574"/>
                    </a:cubicBezTo>
                    <a:cubicBezTo>
                      <a:pt x="7" y="577"/>
                      <a:pt x="7" y="577"/>
                      <a:pt x="7" y="577"/>
                    </a:cubicBezTo>
                    <a:cubicBezTo>
                      <a:pt x="6" y="575"/>
                      <a:pt x="6" y="575"/>
                      <a:pt x="6" y="575"/>
                    </a:cubicBezTo>
                    <a:cubicBezTo>
                      <a:pt x="6" y="577"/>
                      <a:pt x="6" y="577"/>
                      <a:pt x="6" y="577"/>
                    </a:cubicBezTo>
                    <a:cubicBezTo>
                      <a:pt x="6" y="577"/>
                      <a:pt x="6" y="577"/>
                      <a:pt x="7" y="577"/>
                    </a:cubicBezTo>
                    <a:cubicBezTo>
                      <a:pt x="6" y="575"/>
                      <a:pt x="6" y="575"/>
                      <a:pt x="6" y="575"/>
                    </a:cubicBezTo>
                    <a:cubicBezTo>
                      <a:pt x="6" y="577"/>
                      <a:pt x="6" y="577"/>
                      <a:pt x="6" y="577"/>
                    </a:cubicBezTo>
                    <a:cubicBezTo>
                      <a:pt x="6" y="577"/>
                      <a:pt x="6" y="577"/>
                      <a:pt x="6" y="577"/>
                    </a:cubicBezTo>
                    <a:cubicBezTo>
                      <a:pt x="8" y="577"/>
                      <a:pt x="10" y="578"/>
                      <a:pt x="14" y="580"/>
                    </a:cubicBezTo>
                    <a:cubicBezTo>
                      <a:pt x="27" y="586"/>
                      <a:pt x="53" y="600"/>
                      <a:pt x="85" y="618"/>
                    </a:cubicBezTo>
                    <a:cubicBezTo>
                      <a:pt x="132" y="645"/>
                      <a:pt x="191" y="680"/>
                      <a:pt x="238" y="708"/>
                    </a:cubicBezTo>
                    <a:cubicBezTo>
                      <a:pt x="261" y="723"/>
                      <a:pt x="282" y="735"/>
                      <a:pt x="297" y="744"/>
                    </a:cubicBezTo>
                    <a:cubicBezTo>
                      <a:pt x="304" y="749"/>
                      <a:pt x="310" y="753"/>
                      <a:pt x="314" y="755"/>
                    </a:cubicBezTo>
                    <a:cubicBezTo>
                      <a:pt x="318" y="758"/>
                      <a:pt x="320" y="759"/>
                      <a:pt x="320" y="759"/>
                    </a:cubicBezTo>
                    <a:cubicBezTo>
                      <a:pt x="322" y="755"/>
                      <a:pt x="322" y="755"/>
                      <a:pt x="322" y="755"/>
                    </a:cubicBezTo>
                    <a:cubicBezTo>
                      <a:pt x="324" y="752"/>
                      <a:pt x="324" y="752"/>
                      <a:pt x="324" y="752"/>
                    </a:cubicBezTo>
                    <a:cubicBezTo>
                      <a:pt x="324" y="752"/>
                      <a:pt x="319" y="749"/>
                      <a:pt x="311" y="744"/>
                    </a:cubicBezTo>
                    <a:cubicBezTo>
                      <a:pt x="280" y="726"/>
                      <a:pt x="204" y="680"/>
                      <a:pt x="136" y="638"/>
                    </a:cubicBezTo>
                    <a:cubicBezTo>
                      <a:pt x="102" y="617"/>
                      <a:pt x="69" y="597"/>
                      <a:pt x="46" y="581"/>
                    </a:cubicBezTo>
                    <a:cubicBezTo>
                      <a:pt x="34" y="574"/>
                      <a:pt x="24" y="567"/>
                      <a:pt x="17" y="563"/>
                    </a:cubicBezTo>
                    <a:cubicBezTo>
                      <a:pt x="14" y="560"/>
                      <a:pt x="11" y="558"/>
                      <a:pt x="10" y="557"/>
                    </a:cubicBezTo>
                    <a:cubicBezTo>
                      <a:pt x="9" y="556"/>
                      <a:pt x="8" y="556"/>
                      <a:pt x="8" y="555"/>
                    </a:cubicBezTo>
                    <a:cubicBezTo>
                      <a:pt x="8" y="555"/>
                      <a:pt x="8" y="555"/>
                      <a:pt x="8" y="555"/>
                    </a:cubicBezTo>
                    <a:cubicBezTo>
                      <a:pt x="8" y="555"/>
                      <a:pt x="8" y="555"/>
                      <a:pt x="8" y="555"/>
                    </a:cubicBezTo>
                    <a:cubicBezTo>
                      <a:pt x="7" y="556"/>
                      <a:pt x="7" y="556"/>
                      <a:pt x="7" y="556"/>
                    </a:cubicBezTo>
                    <a:cubicBezTo>
                      <a:pt x="8" y="556"/>
                      <a:pt x="8" y="556"/>
                      <a:pt x="8" y="556"/>
                    </a:cubicBezTo>
                    <a:cubicBezTo>
                      <a:pt x="8" y="555"/>
                      <a:pt x="8" y="555"/>
                      <a:pt x="8" y="555"/>
                    </a:cubicBezTo>
                    <a:cubicBezTo>
                      <a:pt x="7" y="556"/>
                      <a:pt x="7" y="556"/>
                      <a:pt x="7" y="556"/>
                    </a:cubicBezTo>
                    <a:cubicBezTo>
                      <a:pt x="8" y="556"/>
                      <a:pt x="8" y="556"/>
                      <a:pt x="8" y="556"/>
                    </a:cubicBezTo>
                    <a:cubicBezTo>
                      <a:pt x="5" y="557"/>
                      <a:pt x="5" y="557"/>
                      <a:pt x="5" y="557"/>
                    </a:cubicBezTo>
                    <a:cubicBezTo>
                      <a:pt x="8" y="557"/>
                      <a:pt x="8" y="557"/>
                      <a:pt x="8" y="557"/>
                    </a:cubicBezTo>
                    <a:cubicBezTo>
                      <a:pt x="8" y="556"/>
                      <a:pt x="8" y="556"/>
                      <a:pt x="8" y="556"/>
                    </a:cubicBezTo>
                    <a:cubicBezTo>
                      <a:pt x="5" y="557"/>
                      <a:pt x="5" y="557"/>
                      <a:pt x="5" y="557"/>
                    </a:cubicBezTo>
                    <a:cubicBezTo>
                      <a:pt x="8" y="557"/>
                      <a:pt x="8" y="557"/>
                      <a:pt x="8" y="557"/>
                    </a:cubicBezTo>
                    <a:cubicBezTo>
                      <a:pt x="5" y="557"/>
                      <a:pt x="5" y="557"/>
                      <a:pt x="5" y="557"/>
                    </a:cubicBezTo>
                    <a:cubicBezTo>
                      <a:pt x="8" y="559"/>
                      <a:pt x="8" y="559"/>
                      <a:pt x="8" y="559"/>
                    </a:cubicBezTo>
                    <a:cubicBezTo>
                      <a:pt x="8" y="558"/>
                      <a:pt x="8" y="558"/>
                      <a:pt x="8" y="557"/>
                    </a:cubicBezTo>
                    <a:cubicBezTo>
                      <a:pt x="5" y="557"/>
                      <a:pt x="5" y="557"/>
                      <a:pt x="5" y="557"/>
                    </a:cubicBezTo>
                    <a:cubicBezTo>
                      <a:pt x="8" y="559"/>
                      <a:pt x="8" y="559"/>
                      <a:pt x="8" y="559"/>
                    </a:cubicBezTo>
                    <a:cubicBezTo>
                      <a:pt x="8" y="559"/>
                      <a:pt x="8" y="559"/>
                      <a:pt x="8" y="559"/>
                    </a:cubicBezTo>
                    <a:cubicBezTo>
                      <a:pt x="5" y="557"/>
                      <a:pt x="5" y="557"/>
                      <a:pt x="5" y="557"/>
                    </a:cubicBezTo>
                    <a:cubicBezTo>
                      <a:pt x="6" y="561"/>
                      <a:pt x="6" y="561"/>
                      <a:pt x="6" y="561"/>
                    </a:cubicBezTo>
                    <a:cubicBezTo>
                      <a:pt x="6" y="560"/>
                      <a:pt x="7" y="560"/>
                      <a:pt x="8" y="559"/>
                    </a:cubicBezTo>
                    <a:cubicBezTo>
                      <a:pt x="5" y="557"/>
                      <a:pt x="5" y="557"/>
                      <a:pt x="5" y="557"/>
                    </a:cubicBezTo>
                    <a:cubicBezTo>
                      <a:pt x="6" y="561"/>
                      <a:pt x="6" y="561"/>
                      <a:pt x="6" y="561"/>
                    </a:cubicBezTo>
                    <a:cubicBezTo>
                      <a:pt x="5" y="558"/>
                      <a:pt x="5" y="558"/>
                      <a:pt x="5" y="558"/>
                    </a:cubicBezTo>
                    <a:cubicBezTo>
                      <a:pt x="5" y="561"/>
                      <a:pt x="5" y="561"/>
                      <a:pt x="5" y="561"/>
                    </a:cubicBezTo>
                    <a:cubicBezTo>
                      <a:pt x="5" y="561"/>
                      <a:pt x="5" y="561"/>
                      <a:pt x="6" y="561"/>
                    </a:cubicBezTo>
                    <a:cubicBezTo>
                      <a:pt x="5" y="558"/>
                      <a:pt x="5" y="558"/>
                      <a:pt x="5" y="558"/>
                    </a:cubicBezTo>
                    <a:cubicBezTo>
                      <a:pt x="5" y="561"/>
                      <a:pt x="5" y="561"/>
                      <a:pt x="5" y="561"/>
                    </a:cubicBezTo>
                    <a:cubicBezTo>
                      <a:pt x="5" y="559"/>
                      <a:pt x="5" y="559"/>
                      <a:pt x="5" y="559"/>
                    </a:cubicBezTo>
                    <a:cubicBezTo>
                      <a:pt x="5" y="561"/>
                      <a:pt x="5" y="561"/>
                      <a:pt x="5" y="561"/>
                    </a:cubicBezTo>
                    <a:cubicBezTo>
                      <a:pt x="5" y="561"/>
                      <a:pt x="5" y="561"/>
                      <a:pt x="5" y="561"/>
                    </a:cubicBezTo>
                    <a:cubicBezTo>
                      <a:pt x="5" y="559"/>
                      <a:pt x="5" y="559"/>
                      <a:pt x="5" y="559"/>
                    </a:cubicBezTo>
                    <a:cubicBezTo>
                      <a:pt x="5" y="561"/>
                      <a:pt x="5" y="561"/>
                      <a:pt x="5" y="561"/>
                    </a:cubicBezTo>
                    <a:cubicBezTo>
                      <a:pt x="5" y="561"/>
                      <a:pt x="5" y="561"/>
                      <a:pt x="5" y="561"/>
                    </a:cubicBezTo>
                    <a:cubicBezTo>
                      <a:pt x="5" y="561"/>
                      <a:pt x="8" y="562"/>
                      <a:pt x="11" y="563"/>
                    </a:cubicBezTo>
                    <a:cubicBezTo>
                      <a:pt x="22" y="568"/>
                      <a:pt x="45" y="581"/>
                      <a:pt x="73" y="597"/>
                    </a:cubicBezTo>
                    <a:cubicBezTo>
                      <a:pt x="115" y="622"/>
                      <a:pt x="169" y="653"/>
                      <a:pt x="214" y="679"/>
                    </a:cubicBezTo>
                    <a:cubicBezTo>
                      <a:pt x="236" y="692"/>
                      <a:pt x="256" y="704"/>
                      <a:pt x="271" y="712"/>
                    </a:cubicBezTo>
                    <a:cubicBezTo>
                      <a:pt x="279" y="716"/>
                      <a:pt x="285" y="719"/>
                      <a:pt x="289" y="721"/>
                    </a:cubicBezTo>
                    <a:cubicBezTo>
                      <a:pt x="292" y="723"/>
                      <a:pt x="294" y="723"/>
                      <a:pt x="295" y="724"/>
                    </a:cubicBezTo>
                    <a:cubicBezTo>
                      <a:pt x="296" y="724"/>
                      <a:pt x="297" y="725"/>
                      <a:pt x="297" y="725"/>
                    </a:cubicBezTo>
                    <a:cubicBezTo>
                      <a:pt x="298" y="725"/>
                      <a:pt x="299" y="725"/>
                      <a:pt x="300" y="725"/>
                    </a:cubicBezTo>
                    <a:cubicBezTo>
                      <a:pt x="300" y="725"/>
                      <a:pt x="301" y="725"/>
                      <a:pt x="301" y="725"/>
                    </a:cubicBezTo>
                    <a:cubicBezTo>
                      <a:pt x="302" y="725"/>
                      <a:pt x="303" y="724"/>
                      <a:pt x="303" y="723"/>
                    </a:cubicBezTo>
                    <a:cubicBezTo>
                      <a:pt x="303" y="723"/>
                      <a:pt x="303" y="723"/>
                      <a:pt x="303" y="723"/>
                    </a:cubicBezTo>
                    <a:cubicBezTo>
                      <a:pt x="304" y="723"/>
                      <a:pt x="304" y="722"/>
                      <a:pt x="304" y="721"/>
                    </a:cubicBezTo>
                    <a:cubicBezTo>
                      <a:pt x="304" y="720"/>
                      <a:pt x="304" y="719"/>
                      <a:pt x="303" y="718"/>
                    </a:cubicBezTo>
                    <a:cubicBezTo>
                      <a:pt x="303" y="717"/>
                      <a:pt x="302" y="716"/>
                      <a:pt x="301" y="716"/>
                    </a:cubicBezTo>
                    <a:cubicBezTo>
                      <a:pt x="299" y="714"/>
                      <a:pt x="297" y="712"/>
                      <a:pt x="293" y="710"/>
                    </a:cubicBezTo>
                    <a:cubicBezTo>
                      <a:pt x="280" y="701"/>
                      <a:pt x="256" y="686"/>
                      <a:pt x="227" y="668"/>
                    </a:cubicBezTo>
                    <a:cubicBezTo>
                      <a:pt x="184" y="642"/>
                      <a:pt x="129" y="610"/>
                      <a:pt x="85" y="583"/>
                    </a:cubicBezTo>
                    <a:cubicBezTo>
                      <a:pt x="63" y="570"/>
                      <a:pt x="44" y="559"/>
                      <a:pt x="30" y="550"/>
                    </a:cubicBezTo>
                    <a:cubicBezTo>
                      <a:pt x="23" y="546"/>
                      <a:pt x="18" y="542"/>
                      <a:pt x="14" y="539"/>
                    </a:cubicBezTo>
                    <a:cubicBezTo>
                      <a:pt x="12" y="538"/>
                      <a:pt x="11" y="537"/>
                      <a:pt x="10" y="536"/>
                    </a:cubicBezTo>
                    <a:cubicBezTo>
                      <a:pt x="10" y="536"/>
                      <a:pt x="9" y="536"/>
                      <a:pt x="9" y="536"/>
                    </a:cubicBezTo>
                    <a:cubicBezTo>
                      <a:pt x="8" y="537"/>
                      <a:pt x="8" y="537"/>
                      <a:pt x="8" y="537"/>
                    </a:cubicBezTo>
                    <a:cubicBezTo>
                      <a:pt x="9" y="536"/>
                      <a:pt x="9" y="536"/>
                      <a:pt x="9" y="536"/>
                    </a:cubicBezTo>
                    <a:cubicBezTo>
                      <a:pt x="9" y="536"/>
                      <a:pt x="9" y="536"/>
                      <a:pt x="9" y="536"/>
                    </a:cubicBezTo>
                    <a:cubicBezTo>
                      <a:pt x="8" y="537"/>
                      <a:pt x="8" y="537"/>
                      <a:pt x="8" y="537"/>
                    </a:cubicBezTo>
                    <a:cubicBezTo>
                      <a:pt x="9" y="536"/>
                      <a:pt x="9" y="536"/>
                      <a:pt x="9" y="536"/>
                    </a:cubicBezTo>
                    <a:cubicBezTo>
                      <a:pt x="7" y="537"/>
                      <a:pt x="7" y="537"/>
                      <a:pt x="7" y="537"/>
                    </a:cubicBezTo>
                    <a:cubicBezTo>
                      <a:pt x="10" y="537"/>
                      <a:pt x="10" y="537"/>
                      <a:pt x="10" y="537"/>
                    </a:cubicBezTo>
                    <a:cubicBezTo>
                      <a:pt x="10" y="537"/>
                      <a:pt x="10" y="536"/>
                      <a:pt x="9" y="536"/>
                    </a:cubicBezTo>
                    <a:cubicBezTo>
                      <a:pt x="7" y="537"/>
                      <a:pt x="7" y="537"/>
                      <a:pt x="7" y="537"/>
                    </a:cubicBezTo>
                    <a:cubicBezTo>
                      <a:pt x="10" y="537"/>
                      <a:pt x="10" y="537"/>
                      <a:pt x="10" y="537"/>
                    </a:cubicBezTo>
                    <a:cubicBezTo>
                      <a:pt x="6" y="537"/>
                      <a:pt x="6" y="537"/>
                      <a:pt x="6" y="537"/>
                    </a:cubicBezTo>
                    <a:cubicBezTo>
                      <a:pt x="9" y="540"/>
                      <a:pt x="9" y="540"/>
                      <a:pt x="9" y="540"/>
                    </a:cubicBezTo>
                    <a:cubicBezTo>
                      <a:pt x="10" y="539"/>
                      <a:pt x="10" y="538"/>
                      <a:pt x="10" y="537"/>
                    </a:cubicBezTo>
                    <a:cubicBezTo>
                      <a:pt x="6" y="537"/>
                      <a:pt x="6" y="537"/>
                      <a:pt x="6" y="537"/>
                    </a:cubicBezTo>
                    <a:cubicBezTo>
                      <a:pt x="9" y="540"/>
                      <a:pt x="9" y="540"/>
                      <a:pt x="9" y="540"/>
                    </a:cubicBezTo>
                    <a:cubicBezTo>
                      <a:pt x="6" y="537"/>
                      <a:pt x="6" y="537"/>
                      <a:pt x="6" y="537"/>
                    </a:cubicBezTo>
                    <a:cubicBezTo>
                      <a:pt x="4" y="541"/>
                      <a:pt x="4" y="541"/>
                      <a:pt x="4" y="541"/>
                    </a:cubicBezTo>
                    <a:cubicBezTo>
                      <a:pt x="4" y="541"/>
                      <a:pt x="71" y="581"/>
                      <a:pt x="140" y="621"/>
                    </a:cubicBezTo>
                    <a:cubicBezTo>
                      <a:pt x="175" y="640"/>
                      <a:pt x="210" y="660"/>
                      <a:pt x="237" y="675"/>
                    </a:cubicBezTo>
                    <a:cubicBezTo>
                      <a:pt x="250" y="683"/>
                      <a:pt x="262" y="689"/>
                      <a:pt x="271" y="694"/>
                    </a:cubicBezTo>
                    <a:cubicBezTo>
                      <a:pt x="275" y="696"/>
                      <a:pt x="279" y="697"/>
                      <a:pt x="282" y="699"/>
                    </a:cubicBezTo>
                    <a:cubicBezTo>
                      <a:pt x="283" y="699"/>
                      <a:pt x="285" y="700"/>
                      <a:pt x="286" y="700"/>
                    </a:cubicBezTo>
                    <a:cubicBezTo>
                      <a:pt x="287" y="700"/>
                      <a:pt x="288" y="701"/>
                      <a:pt x="289" y="701"/>
                    </a:cubicBezTo>
                    <a:cubicBezTo>
                      <a:pt x="289" y="701"/>
                      <a:pt x="290" y="701"/>
                      <a:pt x="291" y="701"/>
                    </a:cubicBezTo>
                    <a:cubicBezTo>
                      <a:pt x="291" y="700"/>
                      <a:pt x="292" y="700"/>
                      <a:pt x="293" y="699"/>
                    </a:cubicBezTo>
                    <a:cubicBezTo>
                      <a:pt x="293" y="699"/>
                      <a:pt x="293" y="699"/>
                      <a:pt x="293" y="699"/>
                    </a:cubicBezTo>
                    <a:cubicBezTo>
                      <a:pt x="293" y="698"/>
                      <a:pt x="293" y="697"/>
                      <a:pt x="293" y="697"/>
                    </a:cubicBezTo>
                    <a:cubicBezTo>
                      <a:pt x="293" y="695"/>
                      <a:pt x="293" y="695"/>
                      <a:pt x="293" y="694"/>
                    </a:cubicBezTo>
                    <a:cubicBezTo>
                      <a:pt x="292" y="694"/>
                      <a:pt x="292" y="693"/>
                      <a:pt x="292" y="693"/>
                    </a:cubicBezTo>
                    <a:cubicBezTo>
                      <a:pt x="291" y="693"/>
                      <a:pt x="290" y="692"/>
                      <a:pt x="290" y="691"/>
                    </a:cubicBezTo>
                    <a:cubicBezTo>
                      <a:pt x="286" y="689"/>
                      <a:pt x="280" y="684"/>
                      <a:pt x="271" y="679"/>
                    </a:cubicBezTo>
                    <a:cubicBezTo>
                      <a:pt x="239" y="659"/>
                      <a:pt x="177" y="621"/>
                      <a:pt x="123" y="589"/>
                    </a:cubicBezTo>
                    <a:cubicBezTo>
                      <a:pt x="97" y="572"/>
                      <a:pt x="72" y="557"/>
                      <a:pt x="54" y="546"/>
                    </a:cubicBezTo>
                    <a:cubicBezTo>
                      <a:pt x="44" y="540"/>
                      <a:pt x="37" y="536"/>
                      <a:pt x="32" y="532"/>
                    </a:cubicBezTo>
                    <a:cubicBezTo>
                      <a:pt x="29" y="530"/>
                      <a:pt x="28" y="529"/>
                      <a:pt x="26" y="528"/>
                    </a:cubicBezTo>
                    <a:cubicBezTo>
                      <a:pt x="26" y="528"/>
                      <a:pt x="25" y="527"/>
                      <a:pt x="25" y="527"/>
                    </a:cubicBezTo>
                    <a:cubicBezTo>
                      <a:pt x="25" y="527"/>
                      <a:pt x="25" y="527"/>
                      <a:pt x="25" y="527"/>
                    </a:cubicBezTo>
                    <a:cubicBezTo>
                      <a:pt x="23" y="529"/>
                      <a:pt x="23" y="529"/>
                      <a:pt x="23" y="529"/>
                    </a:cubicBezTo>
                    <a:cubicBezTo>
                      <a:pt x="25" y="527"/>
                      <a:pt x="25" y="527"/>
                      <a:pt x="25" y="527"/>
                    </a:cubicBezTo>
                    <a:cubicBezTo>
                      <a:pt x="25" y="527"/>
                      <a:pt x="25" y="527"/>
                      <a:pt x="25" y="527"/>
                    </a:cubicBezTo>
                    <a:cubicBezTo>
                      <a:pt x="23" y="529"/>
                      <a:pt x="23" y="529"/>
                      <a:pt x="23" y="529"/>
                    </a:cubicBezTo>
                    <a:cubicBezTo>
                      <a:pt x="25" y="527"/>
                      <a:pt x="25" y="527"/>
                      <a:pt x="25" y="527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26" y="529"/>
                      <a:pt x="26" y="529"/>
                      <a:pt x="26" y="529"/>
                    </a:cubicBezTo>
                    <a:cubicBezTo>
                      <a:pt x="26" y="528"/>
                      <a:pt x="25" y="528"/>
                      <a:pt x="25" y="527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26" y="529"/>
                      <a:pt x="26" y="529"/>
                      <a:pt x="26" y="529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25" y="532"/>
                      <a:pt x="25" y="532"/>
                      <a:pt x="25" y="532"/>
                    </a:cubicBezTo>
                    <a:cubicBezTo>
                      <a:pt x="26" y="531"/>
                      <a:pt x="26" y="530"/>
                      <a:pt x="26" y="529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25" y="532"/>
                      <a:pt x="25" y="532"/>
                      <a:pt x="25" y="532"/>
                    </a:cubicBezTo>
                    <a:cubicBezTo>
                      <a:pt x="25" y="532"/>
                      <a:pt x="25" y="532"/>
                      <a:pt x="25" y="532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23" y="533"/>
                      <a:pt x="23" y="533"/>
                      <a:pt x="23" y="533"/>
                    </a:cubicBezTo>
                    <a:cubicBezTo>
                      <a:pt x="24" y="533"/>
                      <a:pt x="25" y="532"/>
                      <a:pt x="25" y="532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23" y="533"/>
                      <a:pt x="23" y="533"/>
                      <a:pt x="23" y="533"/>
                    </a:cubicBezTo>
                    <a:cubicBezTo>
                      <a:pt x="22" y="530"/>
                      <a:pt x="22" y="530"/>
                      <a:pt x="22" y="530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2" y="533"/>
                      <a:pt x="23" y="533"/>
                      <a:pt x="23" y="533"/>
                    </a:cubicBezTo>
                    <a:cubicBezTo>
                      <a:pt x="22" y="530"/>
                      <a:pt x="22" y="530"/>
                      <a:pt x="22" y="530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2" y="531"/>
                      <a:pt x="22" y="531"/>
                      <a:pt x="22" y="531"/>
                    </a:cubicBezTo>
                    <a:cubicBezTo>
                      <a:pt x="21" y="533"/>
                      <a:pt x="21" y="533"/>
                      <a:pt x="21" y="533"/>
                    </a:cubicBezTo>
                    <a:cubicBezTo>
                      <a:pt x="22" y="533"/>
                      <a:pt x="22" y="533"/>
                      <a:pt x="22" y="533"/>
                    </a:cubicBezTo>
                    <a:cubicBezTo>
                      <a:pt x="22" y="531"/>
                      <a:pt x="22" y="531"/>
                      <a:pt x="22" y="531"/>
                    </a:cubicBezTo>
                    <a:cubicBezTo>
                      <a:pt x="21" y="533"/>
                      <a:pt x="21" y="533"/>
                      <a:pt x="21" y="533"/>
                    </a:cubicBezTo>
                    <a:cubicBezTo>
                      <a:pt x="22" y="532"/>
                      <a:pt x="22" y="532"/>
                      <a:pt x="22" y="532"/>
                    </a:cubicBezTo>
                    <a:cubicBezTo>
                      <a:pt x="21" y="533"/>
                      <a:pt x="21" y="533"/>
                      <a:pt x="21" y="533"/>
                    </a:cubicBezTo>
                    <a:cubicBezTo>
                      <a:pt x="21" y="533"/>
                      <a:pt x="21" y="533"/>
                      <a:pt x="21" y="533"/>
                    </a:cubicBezTo>
                    <a:cubicBezTo>
                      <a:pt x="22" y="532"/>
                      <a:pt x="22" y="532"/>
                      <a:pt x="22" y="532"/>
                    </a:cubicBezTo>
                    <a:cubicBezTo>
                      <a:pt x="21" y="533"/>
                      <a:pt x="21" y="533"/>
                      <a:pt x="21" y="533"/>
                    </a:cubicBezTo>
                    <a:cubicBezTo>
                      <a:pt x="21" y="533"/>
                      <a:pt x="22" y="533"/>
                      <a:pt x="23" y="534"/>
                    </a:cubicBezTo>
                    <a:cubicBezTo>
                      <a:pt x="26" y="535"/>
                      <a:pt x="32" y="538"/>
                      <a:pt x="41" y="543"/>
                    </a:cubicBezTo>
                    <a:cubicBezTo>
                      <a:pt x="72" y="560"/>
                      <a:pt x="132" y="594"/>
                      <a:pt x="183" y="624"/>
                    </a:cubicBezTo>
                    <a:cubicBezTo>
                      <a:pt x="209" y="639"/>
                      <a:pt x="233" y="653"/>
                      <a:pt x="251" y="664"/>
                    </a:cubicBezTo>
                    <a:cubicBezTo>
                      <a:pt x="259" y="669"/>
                      <a:pt x="267" y="673"/>
                      <a:pt x="272" y="676"/>
                    </a:cubicBezTo>
                    <a:cubicBezTo>
                      <a:pt x="274" y="677"/>
                      <a:pt x="276" y="678"/>
                      <a:pt x="277" y="679"/>
                    </a:cubicBezTo>
                    <a:cubicBezTo>
                      <a:pt x="278" y="679"/>
                      <a:pt x="278" y="680"/>
                      <a:pt x="279" y="680"/>
                    </a:cubicBezTo>
                    <a:cubicBezTo>
                      <a:pt x="279" y="680"/>
                      <a:pt x="279" y="680"/>
                      <a:pt x="279" y="680"/>
                    </a:cubicBezTo>
                    <a:cubicBezTo>
                      <a:pt x="279" y="680"/>
                      <a:pt x="279" y="680"/>
                      <a:pt x="279" y="680"/>
                    </a:cubicBezTo>
                    <a:cubicBezTo>
                      <a:pt x="280" y="680"/>
                      <a:pt x="280" y="680"/>
                      <a:pt x="280" y="680"/>
                    </a:cubicBezTo>
                    <a:cubicBezTo>
                      <a:pt x="280" y="681"/>
                      <a:pt x="280" y="681"/>
                      <a:pt x="280" y="681"/>
                    </a:cubicBezTo>
                    <a:cubicBezTo>
                      <a:pt x="280" y="681"/>
                      <a:pt x="280" y="681"/>
                      <a:pt x="280" y="681"/>
                    </a:cubicBezTo>
                    <a:cubicBezTo>
                      <a:pt x="280" y="681"/>
                      <a:pt x="281" y="681"/>
                      <a:pt x="281" y="681"/>
                    </a:cubicBezTo>
                    <a:cubicBezTo>
                      <a:pt x="283" y="681"/>
                      <a:pt x="285" y="680"/>
                      <a:pt x="285" y="678"/>
                    </a:cubicBezTo>
                    <a:cubicBezTo>
                      <a:pt x="286" y="676"/>
                      <a:pt x="285" y="674"/>
                      <a:pt x="283" y="673"/>
                    </a:cubicBezTo>
                    <a:cubicBezTo>
                      <a:pt x="37" y="519"/>
                      <a:pt x="37" y="519"/>
                      <a:pt x="37" y="519"/>
                    </a:cubicBezTo>
                    <a:cubicBezTo>
                      <a:pt x="35" y="523"/>
                      <a:pt x="35" y="523"/>
                      <a:pt x="35" y="523"/>
                    </a:cubicBezTo>
                    <a:cubicBezTo>
                      <a:pt x="38" y="525"/>
                      <a:pt x="38" y="525"/>
                      <a:pt x="38" y="525"/>
                    </a:cubicBezTo>
                    <a:cubicBezTo>
                      <a:pt x="35" y="523"/>
                      <a:pt x="35" y="523"/>
                      <a:pt x="35" y="523"/>
                    </a:cubicBezTo>
                    <a:cubicBezTo>
                      <a:pt x="36" y="527"/>
                      <a:pt x="36" y="527"/>
                      <a:pt x="36" y="527"/>
                    </a:cubicBezTo>
                    <a:cubicBezTo>
                      <a:pt x="37" y="526"/>
                      <a:pt x="38" y="526"/>
                      <a:pt x="38" y="525"/>
                    </a:cubicBezTo>
                    <a:cubicBezTo>
                      <a:pt x="35" y="523"/>
                      <a:pt x="35" y="523"/>
                      <a:pt x="35" y="523"/>
                    </a:cubicBezTo>
                    <a:cubicBezTo>
                      <a:pt x="36" y="527"/>
                      <a:pt x="36" y="527"/>
                      <a:pt x="36" y="527"/>
                    </a:cubicBezTo>
                    <a:cubicBezTo>
                      <a:pt x="35" y="523"/>
                      <a:pt x="35" y="523"/>
                      <a:pt x="35" y="523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7"/>
                      <a:pt x="36" y="527"/>
                      <a:pt x="36" y="527"/>
                    </a:cubicBezTo>
                    <a:cubicBezTo>
                      <a:pt x="35" y="523"/>
                      <a:pt x="35" y="523"/>
                      <a:pt x="35" y="523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7"/>
                      <a:pt x="35" y="527"/>
                      <a:pt x="35" y="527"/>
                    </a:cubicBezTo>
                    <a:cubicBezTo>
                      <a:pt x="35" y="527"/>
                      <a:pt x="37" y="528"/>
                      <a:pt x="39" y="529"/>
                    </a:cubicBezTo>
                    <a:cubicBezTo>
                      <a:pt x="48" y="533"/>
                      <a:pt x="67" y="544"/>
                      <a:pt x="90" y="557"/>
                    </a:cubicBezTo>
                    <a:cubicBezTo>
                      <a:pt x="125" y="577"/>
                      <a:pt x="170" y="603"/>
                      <a:pt x="206" y="624"/>
                    </a:cubicBezTo>
                    <a:cubicBezTo>
                      <a:pt x="224" y="635"/>
                      <a:pt x="240" y="644"/>
                      <a:pt x="252" y="651"/>
                    </a:cubicBezTo>
                    <a:cubicBezTo>
                      <a:pt x="258" y="654"/>
                      <a:pt x="263" y="657"/>
                      <a:pt x="266" y="658"/>
                    </a:cubicBezTo>
                    <a:cubicBezTo>
                      <a:pt x="268" y="659"/>
                      <a:pt x="270" y="660"/>
                      <a:pt x="271" y="661"/>
                    </a:cubicBezTo>
                    <a:cubicBezTo>
                      <a:pt x="271" y="661"/>
                      <a:pt x="272" y="661"/>
                      <a:pt x="272" y="661"/>
                    </a:cubicBezTo>
                    <a:cubicBezTo>
                      <a:pt x="273" y="662"/>
                      <a:pt x="273" y="662"/>
                      <a:pt x="273" y="662"/>
                    </a:cubicBezTo>
                    <a:cubicBezTo>
                      <a:pt x="273" y="662"/>
                      <a:pt x="274" y="662"/>
                      <a:pt x="274" y="662"/>
                    </a:cubicBezTo>
                    <a:cubicBezTo>
                      <a:pt x="275" y="662"/>
                      <a:pt x="275" y="662"/>
                      <a:pt x="276" y="662"/>
                    </a:cubicBezTo>
                    <a:cubicBezTo>
                      <a:pt x="276" y="661"/>
                      <a:pt x="277" y="661"/>
                      <a:pt x="278" y="660"/>
                    </a:cubicBezTo>
                    <a:cubicBezTo>
                      <a:pt x="279" y="659"/>
                      <a:pt x="279" y="658"/>
                      <a:pt x="278" y="657"/>
                    </a:cubicBezTo>
                    <a:cubicBezTo>
                      <a:pt x="278" y="656"/>
                      <a:pt x="278" y="655"/>
                      <a:pt x="277" y="654"/>
                    </a:cubicBezTo>
                    <a:cubicBezTo>
                      <a:pt x="277" y="654"/>
                      <a:pt x="273" y="652"/>
                      <a:pt x="267" y="649"/>
                    </a:cubicBezTo>
                    <a:cubicBezTo>
                      <a:pt x="246" y="636"/>
                      <a:pt x="193" y="603"/>
                      <a:pt x="145" y="574"/>
                    </a:cubicBezTo>
                    <a:cubicBezTo>
                      <a:pt x="121" y="559"/>
                      <a:pt x="98" y="545"/>
                      <a:pt x="82" y="534"/>
                    </a:cubicBezTo>
                    <a:cubicBezTo>
                      <a:pt x="74" y="529"/>
                      <a:pt x="67" y="524"/>
                      <a:pt x="62" y="521"/>
                    </a:cubicBezTo>
                    <a:cubicBezTo>
                      <a:pt x="60" y="520"/>
                      <a:pt x="58" y="518"/>
                      <a:pt x="57" y="518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4" y="518"/>
                      <a:pt x="54" y="518"/>
                      <a:pt x="54" y="518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4" y="518"/>
                      <a:pt x="54" y="518"/>
                      <a:pt x="54" y="518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6" y="517"/>
                      <a:pt x="56" y="517"/>
                      <a:pt x="56" y="517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6" y="518"/>
                      <a:pt x="56" y="518"/>
                      <a:pt x="56" y="517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7" y="519"/>
                      <a:pt x="57" y="519"/>
                      <a:pt x="57" y="519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6" y="521"/>
                      <a:pt x="56" y="521"/>
                      <a:pt x="56" y="521"/>
                    </a:cubicBezTo>
                    <a:cubicBezTo>
                      <a:pt x="56" y="520"/>
                      <a:pt x="57" y="520"/>
                      <a:pt x="56" y="519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6" y="521"/>
                      <a:pt x="56" y="521"/>
                      <a:pt x="56" y="521"/>
                    </a:cubicBezTo>
                    <a:cubicBezTo>
                      <a:pt x="53" y="519"/>
                      <a:pt x="53" y="519"/>
                      <a:pt x="53" y="519"/>
                    </a:cubicBezTo>
                    <a:cubicBezTo>
                      <a:pt x="51" y="522"/>
                      <a:pt x="51" y="522"/>
                      <a:pt x="51" y="522"/>
                    </a:cubicBezTo>
                    <a:cubicBezTo>
                      <a:pt x="51" y="522"/>
                      <a:pt x="102" y="552"/>
                      <a:pt x="155" y="582"/>
                    </a:cubicBezTo>
                    <a:cubicBezTo>
                      <a:pt x="181" y="597"/>
                      <a:pt x="208" y="612"/>
                      <a:pt x="228" y="623"/>
                    </a:cubicBezTo>
                    <a:cubicBezTo>
                      <a:pt x="239" y="628"/>
                      <a:pt x="247" y="633"/>
                      <a:pt x="254" y="636"/>
                    </a:cubicBezTo>
                    <a:cubicBezTo>
                      <a:pt x="257" y="638"/>
                      <a:pt x="259" y="639"/>
                      <a:pt x="261" y="640"/>
                    </a:cubicBezTo>
                    <a:cubicBezTo>
                      <a:pt x="262" y="641"/>
                      <a:pt x="263" y="641"/>
                      <a:pt x="264" y="641"/>
                    </a:cubicBezTo>
                    <a:cubicBezTo>
                      <a:pt x="264" y="641"/>
                      <a:pt x="265" y="642"/>
                      <a:pt x="265" y="642"/>
                    </a:cubicBezTo>
                    <a:cubicBezTo>
                      <a:pt x="265" y="642"/>
                      <a:pt x="266" y="642"/>
                      <a:pt x="267" y="642"/>
                    </a:cubicBezTo>
                    <a:cubicBezTo>
                      <a:pt x="267" y="642"/>
                      <a:pt x="267" y="642"/>
                      <a:pt x="268" y="642"/>
                    </a:cubicBezTo>
                    <a:cubicBezTo>
                      <a:pt x="269" y="641"/>
                      <a:pt x="269" y="641"/>
                      <a:pt x="270" y="640"/>
                    </a:cubicBezTo>
                    <a:cubicBezTo>
                      <a:pt x="270" y="640"/>
                      <a:pt x="270" y="640"/>
                      <a:pt x="270" y="640"/>
                    </a:cubicBezTo>
                    <a:cubicBezTo>
                      <a:pt x="271" y="639"/>
                      <a:pt x="271" y="638"/>
                      <a:pt x="271" y="638"/>
                    </a:cubicBezTo>
                    <a:cubicBezTo>
                      <a:pt x="271" y="636"/>
                      <a:pt x="270" y="636"/>
                      <a:pt x="270" y="635"/>
                    </a:cubicBezTo>
                    <a:cubicBezTo>
                      <a:pt x="270" y="634"/>
                      <a:pt x="269" y="634"/>
                      <a:pt x="268" y="633"/>
                    </a:cubicBezTo>
                    <a:cubicBezTo>
                      <a:pt x="267" y="632"/>
                      <a:pt x="265" y="630"/>
                      <a:pt x="263" y="628"/>
                    </a:cubicBezTo>
                    <a:cubicBezTo>
                      <a:pt x="254" y="622"/>
                      <a:pt x="238" y="611"/>
                      <a:pt x="218" y="599"/>
                    </a:cubicBezTo>
                    <a:cubicBezTo>
                      <a:pt x="159" y="562"/>
                      <a:pt x="69" y="510"/>
                      <a:pt x="69" y="510"/>
                    </a:cubicBezTo>
                    <a:cubicBezTo>
                      <a:pt x="69" y="509"/>
                      <a:pt x="67" y="509"/>
                      <a:pt x="66" y="509"/>
                    </a:cubicBezTo>
                    <a:cubicBezTo>
                      <a:pt x="65" y="510"/>
                      <a:pt x="65" y="510"/>
                      <a:pt x="64" y="511"/>
                    </a:cubicBezTo>
                    <a:cubicBezTo>
                      <a:pt x="63" y="512"/>
                      <a:pt x="63" y="513"/>
                      <a:pt x="64" y="514"/>
                    </a:cubicBezTo>
                    <a:cubicBezTo>
                      <a:pt x="64" y="515"/>
                      <a:pt x="65" y="516"/>
                      <a:pt x="65" y="517"/>
                    </a:cubicBezTo>
                    <a:cubicBezTo>
                      <a:pt x="65" y="517"/>
                      <a:pt x="112" y="544"/>
                      <a:pt x="161" y="571"/>
                    </a:cubicBezTo>
                    <a:cubicBezTo>
                      <a:pt x="185" y="584"/>
                      <a:pt x="210" y="598"/>
                      <a:pt x="229" y="608"/>
                    </a:cubicBezTo>
                    <a:cubicBezTo>
                      <a:pt x="239" y="613"/>
                      <a:pt x="247" y="617"/>
                      <a:pt x="254" y="620"/>
                    </a:cubicBezTo>
                    <a:cubicBezTo>
                      <a:pt x="257" y="622"/>
                      <a:pt x="260" y="623"/>
                      <a:pt x="262" y="624"/>
                    </a:cubicBezTo>
                    <a:cubicBezTo>
                      <a:pt x="263" y="624"/>
                      <a:pt x="264" y="625"/>
                      <a:pt x="265" y="625"/>
                    </a:cubicBezTo>
                    <a:cubicBezTo>
                      <a:pt x="266" y="625"/>
                      <a:pt x="266" y="626"/>
                      <a:pt x="268" y="626"/>
                    </a:cubicBezTo>
                    <a:cubicBezTo>
                      <a:pt x="268" y="626"/>
                      <a:pt x="268" y="625"/>
                      <a:pt x="269" y="625"/>
                    </a:cubicBezTo>
                    <a:cubicBezTo>
                      <a:pt x="270" y="625"/>
                      <a:pt x="271" y="624"/>
                      <a:pt x="272" y="623"/>
                    </a:cubicBezTo>
                    <a:cubicBezTo>
                      <a:pt x="272" y="623"/>
                      <a:pt x="272" y="621"/>
                      <a:pt x="272" y="620"/>
                    </a:cubicBezTo>
                    <a:cubicBezTo>
                      <a:pt x="272" y="619"/>
                      <a:pt x="271" y="618"/>
                      <a:pt x="270" y="618"/>
                    </a:cubicBezTo>
                    <a:cubicBezTo>
                      <a:pt x="270" y="618"/>
                      <a:pt x="267" y="616"/>
                      <a:pt x="262" y="613"/>
                    </a:cubicBezTo>
                    <a:cubicBezTo>
                      <a:pt x="245" y="602"/>
                      <a:pt x="201" y="575"/>
                      <a:pt x="162" y="551"/>
                    </a:cubicBezTo>
                    <a:cubicBezTo>
                      <a:pt x="143" y="538"/>
                      <a:pt x="124" y="527"/>
                      <a:pt x="111" y="518"/>
                    </a:cubicBezTo>
                    <a:cubicBezTo>
                      <a:pt x="104" y="514"/>
                      <a:pt x="98" y="511"/>
                      <a:pt x="94" y="508"/>
                    </a:cubicBezTo>
                    <a:cubicBezTo>
                      <a:pt x="92" y="507"/>
                      <a:pt x="91" y="506"/>
                      <a:pt x="90" y="505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9" y="504"/>
                      <a:pt x="89" y="504"/>
                      <a:pt x="89" y="504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9" y="504"/>
                      <a:pt x="89" y="504"/>
                      <a:pt x="89" y="504"/>
                    </a:cubicBezTo>
                    <a:cubicBezTo>
                      <a:pt x="89" y="504"/>
                      <a:pt x="89" y="504"/>
                      <a:pt x="89" y="504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9" y="504"/>
                      <a:pt x="89" y="504"/>
                      <a:pt x="89" y="504"/>
                    </a:cubicBezTo>
                    <a:cubicBezTo>
                      <a:pt x="87" y="507"/>
                      <a:pt x="87" y="507"/>
                      <a:pt x="87" y="507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9" y="504"/>
                      <a:pt x="89" y="504"/>
                      <a:pt x="89" y="504"/>
                    </a:cubicBezTo>
                    <a:cubicBezTo>
                      <a:pt x="87" y="507"/>
                      <a:pt x="87" y="507"/>
                      <a:pt x="87" y="507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90" y="506"/>
                      <a:pt x="90" y="506"/>
                      <a:pt x="90" y="506"/>
                    </a:cubicBezTo>
                    <a:cubicBezTo>
                      <a:pt x="89" y="505"/>
                      <a:pt x="89" y="505"/>
                      <a:pt x="89" y="505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90" y="506"/>
                      <a:pt x="90" y="506"/>
                      <a:pt x="90" y="506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90" y="508"/>
                      <a:pt x="90" y="508"/>
                      <a:pt x="90" y="508"/>
                    </a:cubicBezTo>
                    <a:cubicBezTo>
                      <a:pt x="90" y="507"/>
                      <a:pt x="90" y="506"/>
                      <a:pt x="90" y="506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90" y="508"/>
                      <a:pt x="90" y="508"/>
                      <a:pt x="90" y="508"/>
                    </a:cubicBezTo>
                    <a:cubicBezTo>
                      <a:pt x="86" y="508"/>
                      <a:pt x="86" y="508"/>
                      <a:pt x="86" y="508"/>
                    </a:cubicBezTo>
                    <a:cubicBezTo>
                      <a:pt x="84" y="511"/>
                      <a:pt x="84" y="511"/>
                      <a:pt x="84" y="511"/>
                    </a:cubicBezTo>
                    <a:cubicBezTo>
                      <a:pt x="260" y="607"/>
                      <a:pt x="260" y="607"/>
                      <a:pt x="260" y="607"/>
                    </a:cubicBezTo>
                    <a:cubicBezTo>
                      <a:pt x="262" y="608"/>
                      <a:pt x="264" y="607"/>
                      <a:pt x="265" y="605"/>
                    </a:cubicBezTo>
                    <a:cubicBezTo>
                      <a:pt x="267" y="603"/>
                      <a:pt x="266" y="601"/>
                      <a:pt x="264" y="600"/>
                    </a:cubicBezTo>
                    <a:cubicBezTo>
                      <a:pt x="264" y="600"/>
                      <a:pt x="261" y="598"/>
                      <a:pt x="257" y="596"/>
                    </a:cubicBezTo>
                    <a:cubicBezTo>
                      <a:pt x="240" y="586"/>
                      <a:pt x="199" y="562"/>
                      <a:pt x="162" y="539"/>
                    </a:cubicBezTo>
                    <a:cubicBezTo>
                      <a:pt x="144" y="528"/>
                      <a:pt x="126" y="517"/>
                      <a:pt x="113" y="509"/>
                    </a:cubicBezTo>
                    <a:cubicBezTo>
                      <a:pt x="107" y="504"/>
                      <a:pt x="102" y="501"/>
                      <a:pt x="98" y="498"/>
                    </a:cubicBezTo>
                    <a:cubicBezTo>
                      <a:pt x="97" y="497"/>
                      <a:pt x="95" y="496"/>
                      <a:pt x="94" y="495"/>
                    </a:cubicBezTo>
                    <a:cubicBezTo>
                      <a:pt x="94" y="495"/>
                      <a:pt x="94" y="494"/>
                      <a:pt x="94" y="494"/>
                    </a:cubicBezTo>
                    <a:cubicBezTo>
                      <a:pt x="93" y="495"/>
                      <a:pt x="93" y="495"/>
                      <a:pt x="93" y="495"/>
                    </a:cubicBezTo>
                    <a:cubicBezTo>
                      <a:pt x="94" y="494"/>
                      <a:pt x="94" y="494"/>
                      <a:pt x="94" y="494"/>
                    </a:cubicBezTo>
                    <a:cubicBezTo>
                      <a:pt x="94" y="494"/>
                      <a:pt x="94" y="494"/>
                      <a:pt x="94" y="494"/>
                    </a:cubicBezTo>
                    <a:cubicBezTo>
                      <a:pt x="93" y="495"/>
                      <a:pt x="93" y="495"/>
                      <a:pt x="93" y="495"/>
                    </a:cubicBezTo>
                    <a:cubicBezTo>
                      <a:pt x="94" y="494"/>
                      <a:pt x="94" y="494"/>
                      <a:pt x="94" y="494"/>
                    </a:cubicBezTo>
                    <a:cubicBezTo>
                      <a:pt x="91" y="496"/>
                      <a:pt x="91" y="496"/>
                      <a:pt x="91" y="496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94" y="495"/>
                      <a:pt x="94" y="495"/>
                      <a:pt x="94" y="494"/>
                    </a:cubicBezTo>
                    <a:cubicBezTo>
                      <a:pt x="91" y="496"/>
                      <a:pt x="91" y="496"/>
                      <a:pt x="91" y="496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90" y="496"/>
                      <a:pt x="90" y="496"/>
                      <a:pt x="90" y="496"/>
                    </a:cubicBezTo>
                    <a:cubicBezTo>
                      <a:pt x="94" y="498"/>
                      <a:pt x="94" y="498"/>
                      <a:pt x="94" y="498"/>
                    </a:cubicBezTo>
                    <a:cubicBezTo>
                      <a:pt x="94" y="498"/>
                      <a:pt x="94" y="497"/>
                      <a:pt x="94" y="496"/>
                    </a:cubicBezTo>
                    <a:cubicBezTo>
                      <a:pt x="90" y="496"/>
                      <a:pt x="90" y="496"/>
                      <a:pt x="90" y="496"/>
                    </a:cubicBezTo>
                    <a:cubicBezTo>
                      <a:pt x="94" y="498"/>
                      <a:pt x="94" y="498"/>
                      <a:pt x="94" y="498"/>
                    </a:cubicBezTo>
                    <a:cubicBezTo>
                      <a:pt x="90" y="496"/>
                      <a:pt x="90" y="496"/>
                      <a:pt x="90" y="496"/>
                    </a:cubicBezTo>
                    <a:cubicBezTo>
                      <a:pt x="88" y="500"/>
                      <a:pt x="88" y="500"/>
                      <a:pt x="88" y="500"/>
                    </a:cubicBezTo>
                    <a:cubicBezTo>
                      <a:pt x="261" y="592"/>
                      <a:pt x="261" y="592"/>
                      <a:pt x="261" y="592"/>
                    </a:cubicBezTo>
                    <a:cubicBezTo>
                      <a:pt x="262" y="593"/>
                      <a:pt x="265" y="592"/>
                      <a:pt x="266" y="591"/>
                    </a:cubicBezTo>
                    <a:cubicBezTo>
                      <a:pt x="267" y="589"/>
                      <a:pt x="266" y="586"/>
                      <a:pt x="264" y="585"/>
                    </a:cubicBezTo>
                    <a:cubicBezTo>
                      <a:pt x="264" y="585"/>
                      <a:pt x="262" y="584"/>
                      <a:pt x="257" y="581"/>
                    </a:cubicBezTo>
                    <a:cubicBezTo>
                      <a:pt x="241" y="571"/>
                      <a:pt x="200" y="547"/>
                      <a:pt x="163" y="524"/>
                    </a:cubicBezTo>
                    <a:cubicBezTo>
                      <a:pt x="145" y="513"/>
                      <a:pt x="128" y="502"/>
                      <a:pt x="115" y="494"/>
                    </a:cubicBezTo>
                    <a:cubicBezTo>
                      <a:pt x="109" y="490"/>
                      <a:pt x="104" y="487"/>
                      <a:pt x="100" y="484"/>
                    </a:cubicBezTo>
                    <a:cubicBezTo>
                      <a:pt x="98" y="483"/>
                      <a:pt x="97" y="482"/>
                      <a:pt x="96" y="481"/>
                    </a:cubicBezTo>
                    <a:cubicBezTo>
                      <a:pt x="96" y="481"/>
                      <a:pt x="96" y="480"/>
                      <a:pt x="96" y="480"/>
                    </a:cubicBezTo>
                    <a:cubicBezTo>
                      <a:pt x="95" y="481"/>
                      <a:pt x="95" y="481"/>
                      <a:pt x="95" y="481"/>
                    </a:cubicBezTo>
                    <a:cubicBezTo>
                      <a:pt x="96" y="480"/>
                      <a:pt x="96" y="480"/>
                      <a:pt x="96" y="480"/>
                    </a:cubicBezTo>
                    <a:cubicBezTo>
                      <a:pt x="96" y="480"/>
                      <a:pt x="96" y="480"/>
                      <a:pt x="96" y="480"/>
                    </a:cubicBezTo>
                    <a:cubicBezTo>
                      <a:pt x="95" y="481"/>
                      <a:pt x="95" y="481"/>
                      <a:pt x="95" y="481"/>
                    </a:cubicBezTo>
                    <a:cubicBezTo>
                      <a:pt x="96" y="480"/>
                      <a:pt x="96" y="480"/>
                      <a:pt x="96" y="480"/>
                    </a:cubicBezTo>
                    <a:cubicBezTo>
                      <a:pt x="94" y="482"/>
                      <a:pt x="94" y="482"/>
                      <a:pt x="94" y="482"/>
                    </a:cubicBezTo>
                    <a:cubicBezTo>
                      <a:pt x="96" y="481"/>
                      <a:pt x="96" y="481"/>
                      <a:pt x="96" y="481"/>
                    </a:cubicBezTo>
                    <a:cubicBezTo>
                      <a:pt x="96" y="480"/>
                      <a:pt x="96" y="480"/>
                      <a:pt x="96" y="480"/>
                    </a:cubicBezTo>
                    <a:cubicBezTo>
                      <a:pt x="94" y="482"/>
                      <a:pt x="94" y="482"/>
                      <a:pt x="94" y="482"/>
                    </a:cubicBezTo>
                    <a:cubicBezTo>
                      <a:pt x="96" y="481"/>
                      <a:pt x="96" y="481"/>
                      <a:pt x="96" y="481"/>
                    </a:cubicBezTo>
                    <a:cubicBezTo>
                      <a:pt x="93" y="482"/>
                      <a:pt x="93" y="482"/>
                      <a:pt x="93" y="482"/>
                    </a:cubicBezTo>
                    <a:cubicBezTo>
                      <a:pt x="96" y="482"/>
                      <a:pt x="96" y="482"/>
                      <a:pt x="96" y="482"/>
                    </a:cubicBezTo>
                    <a:cubicBezTo>
                      <a:pt x="96" y="482"/>
                      <a:pt x="96" y="481"/>
                      <a:pt x="96" y="481"/>
                    </a:cubicBezTo>
                    <a:cubicBezTo>
                      <a:pt x="93" y="482"/>
                      <a:pt x="93" y="482"/>
                      <a:pt x="93" y="482"/>
                    </a:cubicBezTo>
                    <a:cubicBezTo>
                      <a:pt x="96" y="482"/>
                      <a:pt x="96" y="482"/>
                      <a:pt x="96" y="482"/>
                    </a:cubicBezTo>
                    <a:cubicBezTo>
                      <a:pt x="92" y="482"/>
                      <a:pt x="92" y="482"/>
                      <a:pt x="92" y="482"/>
                    </a:cubicBezTo>
                    <a:cubicBezTo>
                      <a:pt x="95" y="484"/>
                      <a:pt x="95" y="484"/>
                      <a:pt x="95" y="484"/>
                    </a:cubicBezTo>
                    <a:cubicBezTo>
                      <a:pt x="96" y="484"/>
                      <a:pt x="96" y="483"/>
                      <a:pt x="96" y="482"/>
                    </a:cubicBezTo>
                    <a:cubicBezTo>
                      <a:pt x="92" y="482"/>
                      <a:pt x="92" y="482"/>
                      <a:pt x="92" y="482"/>
                    </a:cubicBezTo>
                    <a:cubicBezTo>
                      <a:pt x="95" y="484"/>
                      <a:pt x="95" y="484"/>
                      <a:pt x="95" y="484"/>
                    </a:cubicBezTo>
                    <a:cubicBezTo>
                      <a:pt x="96" y="484"/>
                      <a:pt x="96" y="484"/>
                      <a:pt x="96" y="484"/>
                    </a:cubicBezTo>
                    <a:cubicBezTo>
                      <a:pt x="93" y="482"/>
                      <a:pt x="93" y="482"/>
                      <a:pt x="93" y="482"/>
                    </a:cubicBezTo>
                    <a:cubicBezTo>
                      <a:pt x="94" y="486"/>
                      <a:pt x="94" y="486"/>
                      <a:pt x="94" y="486"/>
                    </a:cubicBezTo>
                    <a:cubicBezTo>
                      <a:pt x="94" y="486"/>
                      <a:pt x="95" y="485"/>
                      <a:pt x="96" y="484"/>
                    </a:cubicBezTo>
                    <a:cubicBezTo>
                      <a:pt x="93" y="482"/>
                      <a:pt x="93" y="482"/>
                      <a:pt x="93" y="482"/>
                    </a:cubicBezTo>
                    <a:cubicBezTo>
                      <a:pt x="94" y="486"/>
                      <a:pt x="94" y="486"/>
                      <a:pt x="94" y="486"/>
                    </a:cubicBezTo>
                    <a:cubicBezTo>
                      <a:pt x="93" y="483"/>
                      <a:pt x="93" y="483"/>
                      <a:pt x="93" y="483"/>
                    </a:cubicBezTo>
                    <a:cubicBezTo>
                      <a:pt x="93" y="486"/>
                      <a:pt x="93" y="486"/>
                      <a:pt x="93" y="486"/>
                    </a:cubicBezTo>
                    <a:cubicBezTo>
                      <a:pt x="93" y="486"/>
                      <a:pt x="93" y="486"/>
                      <a:pt x="94" y="486"/>
                    </a:cubicBezTo>
                    <a:cubicBezTo>
                      <a:pt x="93" y="483"/>
                      <a:pt x="93" y="483"/>
                      <a:pt x="93" y="483"/>
                    </a:cubicBezTo>
                    <a:cubicBezTo>
                      <a:pt x="93" y="486"/>
                      <a:pt x="93" y="486"/>
                      <a:pt x="93" y="486"/>
                    </a:cubicBezTo>
                    <a:cubicBezTo>
                      <a:pt x="93" y="485"/>
                      <a:pt x="93" y="485"/>
                      <a:pt x="93" y="485"/>
                    </a:cubicBezTo>
                    <a:cubicBezTo>
                      <a:pt x="93" y="486"/>
                      <a:pt x="93" y="486"/>
                      <a:pt x="93" y="486"/>
                    </a:cubicBezTo>
                    <a:cubicBezTo>
                      <a:pt x="93" y="486"/>
                      <a:pt x="93" y="486"/>
                      <a:pt x="93" y="486"/>
                    </a:cubicBezTo>
                    <a:cubicBezTo>
                      <a:pt x="93" y="485"/>
                      <a:pt x="93" y="485"/>
                      <a:pt x="93" y="485"/>
                    </a:cubicBezTo>
                    <a:cubicBezTo>
                      <a:pt x="93" y="486"/>
                      <a:pt x="93" y="486"/>
                      <a:pt x="93" y="486"/>
                    </a:cubicBezTo>
                    <a:cubicBezTo>
                      <a:pt x="93" y="486"/>
                      <a:pt x="94" y="486"/>
                      <a:pt x="96" y="487"/>
                    </a:cubicBezTo>
                    <a:cubicBezTo>
                      <a:pt x="99" y="488"/>
                      <a:pt x="104" y="490"/>
                      <a:pt x="110" y="493"/>
                    </a:cubicBezTo>
                    <a:cubicBezTo>
                      <a:pt x="132" y="504"/>
                      <a:pt x="168" y="524"/>
                      <a:pt x="200" y="541"/>
                    </a:cubicBezTo>
                    <a:cubicBezTo>
                      <a:pt x="215" y="550"/>
                      <a:pt x="230" y="558"/>
                      <a:pt x="241" y="564"/>
                    </a:cubicBezTo>
                    <a:cubicBezTo>
                      <a:pt x="246" y="567"/>
                      <a:pt x="251" y="569"/>
                      <a:pt x="254" y="571"/>
                    </a:cubicBezTo>
                    <a:cubicBezTo>
                      <a:pt x="256" y="571"/>
                      <a:pt x="257" y="572"/>
                      <a:pt x="258" y="573"/>
                    </a:cubicBezTo>
                    <a:cubicBezTo>
                      <a:pt x="259" y="573"/>
                      <a:pt x="259" y="573"/>
                      <a:pt x="260" y="573"/>
                    </a:cubicBezTo>
                    <a:cubicBezTo>
                      <a:pt x="261" y="573"/>
                      <a:pt x="261" y="573"/>
                      <a:pt x="261" y="573"/>
                    </a:cubicBezTo>
                    <a:cubicBezTo>
                      <a:pt x="261" y="573"/>
                      <a:pt x="261" y="573"/>
                      <a:pt x="262" y="573"/>
                    </a:cubicBezTo>
                    <a:cubicBezTo>
                      <a:pt x="262" y="573"/>
                      <a:pt x="263" y="573"/>
                      <a:pt x="263" y="573"/>
                    </a:cubicBezTo>
                    <a:cubicBezTo>
                      <a:pt x="264" y="573"/>
                      <a:pt x="265" y="573"/>
                      <a:pt x="265" y="572"/>
                    </a:cubicBezTo>
                    <a:cubicBezTo>
                      <a:pt x="266" y="571"/>
                      <a:pt x="266" y="570"/>
                      <a:pt x="266" y="569"/>
                    </a:cubicBezTo>
                    <a:cubicBezTo>
                      <a:pt x="266" y="568"/>
                      <a:pt x="265" y="567"/>
                      <a:pt x="264" y="566"/>
                    </a:cubicBezTo>
                    <a:cubicBezTo>
                      <a:pt x="95" y="461"/>
                      <a:pt x="95" y="461"/>
                      <a:pt x="95" y="461"/>
                    </a:cubicBezTo>
                    <a:cubicBezTo>
                      <a:pt x="93" y="464"/>
                      <a:pt x="93" y="464"/>
                      <a:pt x="93" y="464"/>
                    </a:cubicBezTo>
                    <a:cubicBezTo>
                      <a:pt x="97" y="466"/>
                      <a:pt x="97" y="466"/>
                      <a:pt x="97" y="466"/>
                    </a:cubicBezTo>
                    <a:cubicBezTo>
                      <a:pt x="93" y="464"/>
                      <a:pt x="93" y="464"/>
                      <a:pt x="93" y="464"/>
                    </a:cubicBezTo>
                    <a:cubicBezTo>
                      <a:pt x="95" y="468"/>
                      <a:pt x="95" y="468"/>
                      <a:pt x="95" y="468"/>
                    </a:cubicBezTo>
                    <a:cubicBezTo>
                      <a:pt x="95" y="468"/>
                      <a:pt x="96" y="467"/>
                      <a:pt x="97" y="466"/>
                    </a:cubicBezTo>
                    <a:cubicBezTo>
                      <a:pt x="93" y="464"/>
                      <a:pt x="93" y="464"/>
                      <a:pt x="93" y="464"/>
                    </a:cubicBezTo>
                    <a:cubicBezTo>
                      <a:pt x="95" y="468"/>
                      <a:pt x="95" y="468"/>
                      <a:pt x="95" y="468"/>
                    </a:cubicBezTo>
                    <a:cubicBezTo>
                      <a:pt x="94" y="465"/>
                      <a:pt x="94" y="465"/>
                      <a:pt x="94" y="465"/>
                    </a:cubicBezTo>
                    <a:cubicBezTo>
                      <a:pt x="94" y="468"/>
                      <a:pt x="94" y="468"/>
                      <a:pt x="94" y="468"/>
                    </a:cubicBezTo>
                    <a:cubicBezTo>
                      <a:pt x="94" y="468"/>
                      <a:pt x="94" y="468"/>
                      <a:pt x="95" y="468"/>
                    </a:cubicBezTo>
                    <a:cubicBezTo>
                      <a:pt x="94" y="465"/>
                      <a:pt x="94" y="465"/>
                      <a:pt x="94" y="465"/>
                    </a:cubicBezTo>
                    <a:cubicBezTo>
                      <a:pt x="94" y="468"/>
                      <a:pt x="94" y="468"/>
                      <a:pt x="94" y="468"/>
                    </a:cubicBezTo>
                    <a:cubicBezTo>
                      <a:pt x="94" y="466"/>
                      <a:pt x="94" y="466"/>
                      <a:pt x="94" y="466"/>
                    </a:cubicBezTo>
                    <a:cubicBezTo>
                      <a:pt x="93" y="468"/>
                      <a:pt x="93" y="468"/>
                      <a:pt x="93" y="468"/>
                    </a:cubicBezTo>
                    <a:cubicBezTo>
                      <a:pt x="94" y="468"/>
                      <a:pt x="94" y="468"/>
                      <a:pt x="94" y="468"/>
                    </a:cubicBezTo>
                    <a:cubicBezTo>
                      <a:pt x="94" y="466"/>
                      <a:pt x="94" y="466"/>
                      <a:pt x="94" y="466"/>
                    </a:cubicBezTo>
                    <a:cubicBezTo>
                      <a:pt x="93" y="468"/>
                      <a:pt x="93" y="468"/>
                      <a:pt x="93" y="468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8"/>
                      <a:pt x="93" y="468"/>
                      <a:pt x="93" y="468"/>
                    </a:cubicBezTo>
                    <a:cubicBezTo>
                      <a:pt x="93" y="468"/>
                      <a:pt x="93" y="468"/>
                      <a:pt x="93" y="468"/>
                    </a:cubicBezTo>
                    <a:cubicBezTo>
                      <a:pt x="93" y="467"/>
                      <a:pt x="93" y="467"/>
                      <a:pt x="93" y="467"/>
                    </a:cubicBezTo>
                    <a:cubicBezTo>
                      <a:pt x="93" y="468"/>
                      <a:pt x="93" y="468"/>
                      <a:pt x="93" y="468"/>
                    </a:cubicBezTo>
                    <a:cubicBezTo>
                      <a:pt x="94" y="468"/>
                      <a:pt x="94" y="468"/>
                      <a:pt x="94" y="468"/>
                    </a:cubicBezTo>
                    <a:cubicBezTo>
                      <a:pt x="94" y="468"/>
                      <a:pt x="96" y="469"/>
                      <a:pt x="97" y="470"/>
                    </a:cubicBezTo>
                    <a:cubicBezTo>
                      <a:pt x="105" y="473"/>
                      <a:pt x="119" y="480"/>
                      <a:pt x="135" y="488"/>
                    </a:cubicBezTo>
                    <a:cubicBezTo>
                      <a:pt x="160" y="501"/>
                      <a:pt x="191" y="518"/>
                      <a:pt x="216" y="531"/>
                    </a:cubicBezTo>
                    <a:cubicBezTo>
                      <a:pt x="228" y="538"/>
                      <a:pt x="239" y="544"/>
                      <a:pt x="247" y="548"/>
                    </a:cubicBezTo>
                    <a:cubicBezTo>
                      <a:pt x="255" y="553"/>
                      <a:pt x="260" y="555"/>
                      <a:pt x="260" y="555"/>
                    </a:cubicBezTo>
                    <a:cubicBezTo>
                      <a:pt x="261" y="556"/>
                      <a:pt x="264" y="556"/>
                      <a:pt x="265" y="554"/>
                    </a:cubicBezTo>
                    <a:cubicBezTo>
                      <a:pt x="266" y="552"/>
                      <a:pt x="265" y="549"/>
                      <a:pt x="263" y="548"/>
                    </a:cubicBezTo>
                    <a:cubicBezTo>
                      <a:pt x="263" y="548"/>
                      <a:pt x="261" y="547"/>
                      <a:pt x="256" y="544"/>
                    </a:cubicBezTo>
                    <a:cubicBezTo>
                      <a:pt x="241" y="535"/>
                      <a:pt x="202" y="512"/>
                      <a:pt x="167" y="491"/>
                    </a:cubicBezTo>
                    <a:cubicBezTo>
                      <a:pt x="149" y="480"/>
                      <a:pt x="132" y="470"/>
                      <a:pt x="120" y="462"/>
                    </a:cubicBezTo>
                    <a:cubicBezTo>
                      <a:pt x="114" y="458"/>
                      <a:pt x="109" y="454"/>
                      <a:pt x="106" y="452"/>
                    </a:cubicBezTo>
                    <a:cubicBezTo>
                      <a:pt x="104" y="451"/>
                      <a:pt x="103" y="449"/>
                      <a:pt x="102" y="449"/>
                    </a:cubicBezTo>
                    <a:cubicBezTo>
                      <a:pt x="102" y="448"/>
                      <a:pt x="102" y="448"/>
                      <a:pt x="102" y="448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102" y="448"/>
                      <a:pt x="102" y="448"/>
                      <a:pt x="102" y="448"/>
                    </a:cubicBezTo>
                    <a:cubicBezTo>
                      <a:pt x="102" y="448"/>
                      <a:pt x="102" y="448"/>
                      <a:pt x="102" y="448"/>
                    </a:cubicBezTo>
                    <a:cubicBezTo>
                      <a:pt x="100" y="449"/>
                      <a:pt x="100" y="449"/>
                      <a:pt x="100" y="449"/>
                    </a:cubicBezTo>
                    <a:cubicBezTo>
                      <a:pt x="102" y="448"/>
                      <a:pt x="102" y="448"/>
                      <a:pt x="102" y="448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102" y="450"/>
                      <a:pt x="102" y="450"/>
                      <a:pt x="102" y="450"/>
                    </a:cubicBezTo>
                    <a:cubicBezTo>
                      <a:pt x="102" y="449"/>
                      <a:pt x="102" y="449"/>
                      <a:pt x="102" y="448"/>
                    </a:cubicBezTo>
                    <a:cubicBezTo>
                      <a:pt x="99" y="450"/>
                      <a:pt x="99" y="450"/>
                      <a:pt x="99" y="450"/>
                    </a:cubicBezTo>
                    <a:cubicBezTo>
                      <a:pt x="102" y="450"/>
                      <a:pt x="102" y="450"/>
                      <a:pt x="102" y="450"/>
                    </a:cubicBezTo>
                    <a:cubicBezTo>
                      <a:pt x="98" y="450"/>
                      <a:pt x="98" y="450"/>
                      <a:pt x="98" y="450"/>
                    </a:cubicBezTo>
                    <a:cubicBezTo>
                      <a:pt x="101" y="452"/>
                      <a:pt x="101" y="452"/>
                      <a:pt x="101" y="452"/>
                    </a:cubicBezTo>
                    <a:cubicBezTo>
                      <a:pt x="102" y="451"/>
                      <a:pt x="102" y="450"/>
                      <a:pt x="102" y="450"/>
                    </a:cubicBezTo>
                    <a:cubicBezTo>
                      <a:pt x="98" y="450"/>
                      <a:pt x="98" y="450"/>
                      <a:pt x="98" y="450"/>
                    </a:cubicBezTo>
                    <a:cubicBezTo>
                      <a:pt x="101" y="452"/>
                      <a:pt x="101" y="452"/>
                      <a:pt x="101" y="452"/>
                    </a:cubicBezTo>
                    <a:cubicBezTo>
                      <a:pt x="98" y="450"/>
                      <a:pt x="98" y="450"/>
                      <a:pt x="98" y="450"/>
                    </a:cubicBezTo>
                    <a:cubicBezTo>
                      <a:pt x="96" y="453"/>
                      <a:pt x="96" y="453"/>
                      <a:pt x="96" y="453"/>
                    </a:cubicBezTo>
                    <a:cubicBezTo>
                      <a:pt x="257" y="540"/>
                      <a:pt x="257" y="540"/>
                      <a:pt x="257" y="540"/>
                    </a:cubicBezTo>
                    <a:cubicBezTo>
                      <a:pt x="259" y="541"/>
                      <a:pt x="261" y="541"/>
                      <a:pt x="262" y="539"/>
                    </a:cubicBezTo>
                    <a:cubicBezTo>
                      <a:pt x="262" y="538"/>
                      <a:pt x="263" y="537"/>
                      <a:pt x="263" y="537"/>
                    </a:cubicBezTo>
                    <a:cubicBezTo>
                      <a:pt x="263" y="536"/>
                      <a:pt x="262" y="535"/>
                      <a:pt x="262" y="535"/>
                    </a:cubicBezTo>
                    <a:cubicBezTo>
                      <a:pt x="262" y="534"/>
                      <a:pt x="261" y="534"/>
                      <a:pt x="261" y="534"/>
                    </a:cubicBezTo>
                    <a:cubicBezTo>
                      <a:pt x="261" y="533"/>
                      <a:pt x="260" y="533"/>
                      <a:pt x="260" y="532"/>
                    </a:cubicBezTo>
                    <a:cubicBezTo>
                      <a:pt x="257" y="531"/>
                      <a:pt x="253" y="528"/>
                      <a:pt x="248" y="524"/>
                    </a:cubicBezTo>
                    <a:cubicBezTo>
                      <a:pt x="229" y="512"/>
                      <a:pt x="191" y="489"/>
                      <a:pt x="158" y="469"/>
                    </a:cubicBezTo>
                    <a:cubicBezTo>
                      <a:pt x="142" y="459"/>
                      <a:pt x="127" y="450"/>
                      <a:pt x="116" y="443"/>
                    </a:cubicBezTo>
                    <a:cubicBezTo>
                      <a:pt x="110" y="439"/>
                      <a:pt x="106" y="437"/>
                      <a:pt x="103" y="435"/>
                    </a:cubicBezTo>
                    <a:cubicBezTo>
                      <a:pt x="101" y="434"/>
                      <a:pt x="100" y="433"/>
                      <a:pt x="99" y="433"/>
                    </a:cubicBezTo>
                    <a:cubicBezTo>
                      <a:pt x="99" y="432"/>
                      <a:pt x="98" y="432"/>
                      <a:pt x="98" y="432"/>
                    </a:cubicBezTo>
                    <a:cubicBezTo>
                      <a:pt x="98" y="432"/>
                      <a:pt x="98" y="432"/>
                      <a:pt x="98" y="432"/>
                    </a:cubicBezTo>
                    <a:cubicBezTo>
                      <a:pt x="98" y="432"/>
                      <a:pt x="98" y="432"/>
                      <a:pt x="98" y="432"/>
                    </a:cubicBezTo>
                    <a:cubicBezTo>
                      <a:pt x="97" y="434"/>
                      <a:pt x="97" y="434"/>
                      <a:pt x="97" y="434"/>
                    </a:cubicBezTo>
                    <a:cubicBezTo>
                      <a:pt x="98" y="432"/>
                      <a:pt x="98" y="432"/>
                      <a:pt x="98" y="432"/>
                    </a:cubicBezTo>
                    <a:cubicBezTo>
                      <a:pt x="98" y="432"/>
                      <a:pt x="98" y="432"/>
                      <a:pt x="98" y="432"/>
                    </a:cubicBezTo>
                    <a:cubicBezTo>
                      <a:pt x="97" y="434"/>
                      <a:pt x="97" y="434"/>
                      <a:pt x="97" y="434"/>
                    </a:cubicBezTo>
                    <a:cubicBezTo>
                      <a:pt x="98" y="432"/>
                      <a:pt x="98" y="432"/>
                      <a:pt x="98" y="432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9" y="432"/>
                      <a:pt x="99" y="432"/>
                      <a:pt x="99" y="432"/>
                    </a:cubicBezTo>
                    <a:cubicBezTo>
                      <a:pt x="98" y="432"/>
                      <a:pt x="98" y="432"/>
                      <a:pt x="98" y="432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9" y="432"/>
                      <a:pt x="99" y="432"/>
                      <a:pt x="99" y="432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9" y="433"/>
                      <a:pt x="99" y="433"/>
                      <a:pt x="99" y="433"/>
                    </a:cubicBezTo>
                    <a:cubicBezTo>
                      <a:pt x="99" y="432"/>
                      <a:pt x="99" y="432"/>
                      <a:pt x="99" y="432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9" y="433"/>
                      <a:pt x="99" y="433"/>
                      <a:pt x="99" y="433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9" y="433"/>
                      <a:pt x="99" y="433"/>
                      <a:pt x="99" y="433"/>
                    </a:cubicBezTo>
                    <a:cubicBezTo>
                      <a:pt x="99" y="433"/>
                      <a:pt x="99" y="433"/>
                      <a:pt x="99" y="433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9" y="433"/>
                      <a:pt x="99" y="433"/>
                      <a:pt x="99" y="433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100" y="435"/>
                      <a:pt x="100" y="435"/>
                      <a:pt x="100" y="435"/>
                    </a:cubicBezTo>
                    <a:cubicBezTo>
                      <a:pt x="100" y="434"/>
                      <a:pt x="100" y="434"/>
                      <a:pt x="99" y="433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100" y="435"/>
                      <a:pt x="100" y="435"/>
                      <a:pt x="100" y="435"/>
                    </a:cubicBezTo>
                    <a:cubicBezTo>
                      <a:pt x="96" y="435"/>
                      <a:pt x="96" y="435"/>
                      <a:pt x="96" y="435"/>
                    </a:cubicBezTo>
                    <a:cubicBezTo>
                      <a:pt x="94" y="439"/>
                      <a:pt x="94" y="439"/>
                      <a:pt x="94" y="439"/>
                    </a:cubicBezTo>
                    <a:cubicBezTo>
                      <a:pt x="94" y="439"/>
                      <a:pt x="133" y="461"/>
                      <a:pt x="173" y="483"/>
                    </a:cubicBezTo>
                    <a:cubicBezTo>
                      <a:pt x="193" y="494"/>
                      <a:pt x="213" y="505"/>
                      <a:pt x="228" y="513"/>
                    </a:cubicBezTo>
                    <a:cubicBezTo>
                      <a:pt x="236" y="517"/>
                      <a:pt x="242" y="521"/>
                      <a:pt x="247" y="523"/>
                    </a:cubicBezTo>
                    <a:cubicBezTo>
                      <a:pt x="249" y="525"/>
                      <a:pt x="251" y="525"/>
                      <a:pt x="253" y="526"/>
                    </a:cubicBezTo>
                    <a:cubicBezTo>
                      <a:pt x="254" y="527"/>
                      <a:pt x="254" y="527"/>
                      <a:pt x="255" y="527"/>
                    </a:cubicBezTo>
                    <a:cubicBezTo>
                      <a:pt x="256" y="527"/>
                      <a:pt x="256" y="527"/>
                      <a:pt x="256" y="527"/>
                    </a:cubicBezTo>
                    <a:cubicBezTo>
                      <a:pt x="256" y="527"/>
                      <a:pt x="256" y="528"/>
                      <a:pt x="257" y="528"/>
                    </a:cubicBezTo>
                    <a:cubicBezTo>
                      <a:pt x="258" y="528"/>
                      <a:pt x="258" y="528"/>
                      <a:pt x="259" y="527"/>
                    </a:cubicBezTo>
                    <a:cubicBezTo>
                      <a:pt x="259" y="527"/>
                      <a:pt x="260" y="527"/>
                      <a:pt x="261" y="526"/>
                    </a:cubicBezTo>
                    <a:cubicBezTo>
                      <a:pt x="261" y="525"/>
                      <a:pt x="261" y="524"/>
                      <a:pt x="261" y="523"/>
                    </a:cubicBezTo>
                    <a:cubicBezTo>
                      <a:pt x="261" y="522"/>
                      <a:pt x="260" y="521"/>
                      <a:pt x="259" y="520"/>
                    </a:cubicBezTo>
                    <a:cubicBezTo>
                      <a:pt x="105" y="423"/>
                      <a:pt x="105" y="423"/>
                      <a:pt x="105" y="423"/>
                    </a:cubicBezTo>
                    <a:cubicBezTo>
                      <a:pt x="103" y="427"/>
                      <a:pt x="103" y="427"/>
                      <a:pt x="103" y="427"/>
                    </a:cubicBezTo>
                    <a:cubicBezTo>
                      <a:pt x="106" y="429"/>
                      <a:pt x="106" y="429"/>
                      <a:pt x="106" y="429"/>
                    </a:cubicBezTo>
                    <a:cubicBezTo>
                      <a:pt x="103" y="427"/>
                      <a:pt x="103" y="427"/>
                      <a:pt x="103" y="427"/>
                    </a:cubicBezTo>
                    <a:cubicBezTo>
                      <a:pt x="104" y="430"/>
                      <a:pt x="104" y="430"/>
                      <a:pt x="104" y="430"/>
                    </a:cubicBezTo>
                    <a:cubicBezTo>
                      <a:pt x="105" y="430"/>
                      <a:pt x="105" y="430"/>
                      <a:pt x="106" y="429"/>
                    </a:cubicBezTo>
                    <a:cubicBezTo>
                      <a:pt x="103" y="427"/>
                      <a:pt x="103" y="427"/>
                      <a:pt x="103" y="427"/>
                    </a:cubicBezTo>
                    <a:cubicBezTo>
                      <a:pt x="104" y="430"/>
                      <a:pt x="104" y="430"/>
                      <a:pt x="104" y="430"/>
                    </a:cubicBezTo>
                    <a:cubicBezTo>
                      <a:pt x="103" y="428"/>
                      <a:pt x="103" y="428"/>
                      <a:pt x="103" y="428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1"/>
                      <a:pt x="104" y="431"/>
                      <a:pt x="104" y="430"/>
                    </a:cubicBezTo>
                    <a:cubicBezTo>
                      <a:pt x="103" y="428"/>
                      <a:pt x="103" y="428"/>
                      <a:pt x="103" y="428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0"/>
                      <a:pt x="103" y="430"/>
                      <a:pt x="103" y="430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0"/>
                      <a:pt x="103" y="430"/>
                      <a:pt x="103" y="430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1"/>
                      <a:pt x="105" y="431"/>
                      <a:pt x="106" y="431"/>
                    </a:cubicBezTo>
                    <a:cubicBezTo>
                      <a:pt x="112" y="434"/>
                      <a:pt x="125" y="440"/>
                      <a:pt x="141" y="448"/>
                    </a:cubicBezTo>
                    <a:cubicBezTo>
                      <a:pt x="164" y="459"/>
                      <a:pt x="193" y="475"/>
                      <a:pt x="217" y="488"/>
                    </a:cubicBezTo>
                    <a:cubicBezTo>
                      <a:pt x="228" y="494"/>
                      <a:pt x="239" y="499"/>
                      <a:pt x="246" y="503"/>
                    </a:cubicBezTo>
                    <a:cubicBezTo>
                      <a:pt x="253" y="507"/>
                      <a:pt x="258" y="510"/>
                      <a:pt x="258" y="510"/>
                    </a:cubicBezTo>
                    <a:cubicBezTo>
                      <a:pt x="260" y="511"/>
                      <a:pt x="262" y="510"/>
                      <a:pt x="263" y="508"/>
                    </a:cubicBezTo>
                    <a:cubicBezTo>
                      <a:pt x="264" y="506"/>
                      <a:pt x="264" y="504"/>
                      <a:pt x="262" y="503"/>
                    </a:cubicBezTo>
                    <a:cubicBezTo>
                      <a:pt x="262" y="503"/>
                      <a:pt x="259" y="501"/>
                      <a:pt x="255" y="499"/>
                    </a:cubicBezTo>
                    <a:cubicBezTo>
                      <a:pt x="240" y="490"/>
                      <a:pt x="203" y="469"/>
                      <a:pt x="170" y="448"/>
                    </a:cubicBezTo>
                    <a:cubicBezTo>
                      <a:pt x="153" y="438"/>
                      <a:pt x="137" y="428"/>
                      <a:pt x="126" y="421"/>
                    </a:cubicBezTo>
                    <a:cubicBezTo>
                      <a:pt x="120" y="417"/>
                      <a:pt x="115" y="414"/>
                      <a:pt x="112" y="411"/>
                    </a:cubicBezTo>
                    <a:cubicBezTo>
                      <a:pt x="110" y="410"/>
                      <a:pt x="109" y="409"/>
                      <a:pt x="109" y="409"/>
                    </a:cubicBezTo>
                    <a:cubicBezTo>
                      <a:pt x="108" y="408"/>
                      <a:pt x="108" y="408"/>
                      <a:pt x="108" y="408"/>
                    </a:cubicBezTo>
                    <a:cubicBezTo>
                      <a:pt x="107" y="409"/>
                      <a:pt x="107" y="409"/>
                      <a:pt x="107" y="409"/>
                    </a:cubicBezTo>
                    <a:cubicBezTo>
                      <a:pt x="108" y="408"/>
                      <a:pt x="108" y="408"/>
                      <a:pt x="108" y="408"/>
                    </a:cubicBezTo>
                    <a:cubicBezTo>
                      <a:pt x="108" y="408"/>
                      <a:pt x="108" y="408"/>
                      <a:pt x="108" y="408"/>
                    </a:cubicBezTo>
                    <a:cubicBezTo>
                      <a:pt x="107" y="409"/>
                      <a:pt x="107" y="409"/>
                      <a:pt x="107" y="409"/>
                    </a:cubicBezTo>
                    <a:cubicBezTo>
                      <a:pt x="108" y="408"/>
                      <a:pt x="108" y="408"/>
                      <a:pt x="108" y="408"/>
                    </a:cubicBezTo>
                    <a:cubicBezTo>
                      <a:pt x="105" y="410"/>
                      <a:pt x="105" y="410"/>
                      <a:pt x="105" y="410"/>
                    </a:cubicBezTo>
                    <a:cubicBezTo>
                      <a:pt x="108" y="410"/>
                      <a:pt x="108" y="410"/>
                      <a:pt x="108" y="410"/>
                    </a:cubicBezTo>
                    <a:cubicBezTo>
                      <a:pt x="108" y="409"/>
                      <a:pt x="108" y="408"/>
                      <a:pt x="108" y="408"/>
                    </a:cubicBezTo>
                    <a:cubicBezTo>
                      <a:pt x="105" y="410"/>
                      <a:pt x="105" y="410"/>
                      <a:pt x="105" y="410"/>
                    </a:cubicBezTo>
                    <a:cubicBezTo>
                      <a:pt x="108" y="410"/>
                      <a:pt x="108" y="410"/>
                      <a:pt x="108" y="410"/>
                    </a:cubicBezTo>
                    <a:cubicBezTo>
                      <a:pt x="105" y="410"/>
                      <a:pt x="105" y="410"/>
                      <a:pt x="105" y="410"/>
                    </a:cubicBezTo>
                    <a:cubicBezTo>
                      <a:pt x="108" y="412"/>
                      <a:pt x="108" y="412"/>
                      <a:pt x="108" y="412"/>
                    </a:cubicBezTo>
                    <a:cubicBezTo>
                      <a:pt x="108" y="411"/>
                      <a:pt x="108" y="410"/>
                      <a:pt x="108" y="410"/>
                    </a:cubicBezTo>
                    <a:cubicBezTo>
                      <a:pt x="105" y="410"/>
                      <a:pt x="105" y="410"/>
                      <a:pt x="105" y="410"/>
                    </a:cubicBezTo>
                    <a:cubicBezTo>
                      <a:pt x="108" y="412"/>
                      <a:pt x="108" y="412"/>
                      <a:pt x="108" y="412"/>
                    </a:cubicBezTo>
                    <a:cubicBezTo>
                      <a:pt x="105" y="409"/>
                      <a:pt x="105" y="409"/>
                      <a:pt x="105" y="409"/>
                    </a:cubicBezTo>
                    <a:cubicBezTo>
                      <a:pt x="103" y="413"/>
                      <a:pt x="103" y="413"/>
                      <a:pt x="103" y="413"/>
                    </a:cubicBezTo>
                    <a:cubicBezTo>
                      <a:pt x="103" y="413"/>
                      <a:pt x="141" y="435"/>
                      <a:pt x="180" y="457"/>
                    </a:cubicBezTo>
                    <a:cubicBezTo>
                      <a:pt x="199" y="468"/>
                      <a:pt x="219" y="479"/>
                      <a:pt x="234" y="487"/>
                    </a:cubicBezTo>
                    <a:cubicBezTo>
                      <a:pt x="242" y="491"/>
                      <a:pt x="249" y="494"/>
                      <a:pt x="253" y="497"/>
                    </a:cubicBezTo>
                    <a:cubicBezTo>
                      <a:pt x="256" y="498"/>
                      <a:pt x="258" y="499"/>
                      <a:pt x="260" y="500"/>
                    </a:cubicBezTo>
                    <a:cubicBezTo>
                      <a:pt x="260" y="500"/>
                      <a:pt x="261" y="500"/>
                      <a:pt x="262" y="501"/>
                    </a:cubicBezTo>
                    <a:cubicBezTo>
                      <a:pt x="263" y="501"/>
                      <a:pt x="263" y="501"/>
                      <a:pt x="263" y="501"/>
                    </a:cubicBezTo>
                    <a:cubicBezTo>
                      <a:pt x="263" y="501"/>
                      <a:pt x="264" y="501"/>
                      <a:pt x="264" y="501"/>
                    </a:cubicBezTo>
                    <a:cubicBezTo>
                      <a:pt x="265" y="501"/>
                      <a:pt x="265" y="501"/>
                      <a:pt x="266" y="501"/>
                    </a:cubicBezTo>
                    <a:cubicBezTo>
                      <a:pt x="266" y="501"/>
                      <a:pt x="267" y="500"/>
                      <a:pt x="268" y="499"/>
                    </a:cubicBezTo>
                    <a:cubicBezTo>
                      <a:pt x="268" y="498"/>
                      <a:pt x="269" y="497"/>
                      <a:pt x="268" y="496"/>
                    </a:cubicBezTo>
                    <a:cubicBezTo>
                      <a:pt x="268" y="495"/>
                      <a:pt x="268" y="494"/>
                      <a:pt x="267" y="494"/>
                    </a:cubicBezTo>
                    <a:cubicBezTo>
                      <a:pt x="105" y="392"/>
                      <a:pt x="105" y="392"/>
                      <a:pt x="105" y="392"/>
                    </a:cubicBezTo>
                    <a:cubicBezTo>
                      <a:pt x="103" y="396"/>
                      <a:pt x="103" y="396"/>
                      <a:pt x="103" y="396"/>
                    </a:cubicBezTo>
                    <a:cubicBezTo>
                      <a:pt x="106" y="398"/>
                      <a:pt x="106" y="398"/>
                      <a:pt x="106" y="398"/>
                    </a:cubicBezTo>
                    <a:cubicBezTo>
                      <a:pt x="103" y="396"/>
                      <a:pt x="103" y="396"/>
                      <a:pt x="103" y="396"/>
                    </a:cubicBezTo>
                    <a:cubicBezTo>
                      <a:pt x="104" y="400"/>
                      <a:pt x="104" y="400"/>
                      <a:pt x="104" y="400"/>
                    </a:cubicBezTo>
                    <a:cubicBezTo>
                      <a:pt x="105" y="399"/>
                      <a:pt x="105" y="399"/>
                      <a:pt x="106" y="398"/>
                    </a:cubicBezTo>
                    <a:cubicBezTo>
                      <a:pt x="103" y="396"/>
                      <a:pt x="103" y="396"/>
                      <a:pt x="103" y="396"/>
                    </a:cubicBezTo>
                    <a:cubicBezTo>
                      <a:pt x="104" y="400"/>
                      <a:pt x="104" y="400"/>
                      <a:pt x="104" y="400"/>
                    </a:cubicBezTo>
                    <a:cubicBezTo>
                      <a:pt x="103" y="396"/>
                      <a:pt x="103" y="396"/>
                      <a:pt x="103" y="396"/>
                    </a:cubicBezTo>
                    <a:cubicBezTo>
                      <a:pt x="103" y="400"/>
                      <a:pt x="103" y="400"/>
                      <a:pt x="103" y="400"/>
                    </a:cubicBezTo>
                    <a:cubicBezTo>
                      <a:pt x="103" y="400"/>
                      <a:pt x="103" y="400"/>
                      <a:pt x="104" y="400"/>
                    </a:cubicBezTo>
                    <a:cubicBezTo>
                      <a:pt x="103" y="396"/>
                      <a:pt x="103" y="396"/>
                      <a:pt x="103" y="396"/>
                    </a:cubicBezTo>
                    <a:cubicBezTo>
                      <a:pt x="103" y="400"/>
                      <a:pt x="103" y="400"/>
                      <a:pt x="103" y="400"/>
                    </a:cubicBezTo>
                    <a:cubicBezTo>
                      <a:pt x="103" y="397"/>
                      <a:pt x="103" y="397"/>
                      <a:pt x="103" y="397"/>
                    </a:cubicBezTo>
                    <a:cubicBezTo>
                      <a:pt x="102" y="400"/>
                      <a:pt x="102" y="400"/>
                      <a:pt x="102" y="400"/>
                    </a:cubicBezTo>
                    <a:cubicBezTo>
                      <a:pt x="102" y="400"/>
                      <a:pt x="102" y="400"/>
                      <a:pt x="103" y="400"/>
                    </a:cubicBezTo>
                    <a:cubicBezTo>
                      <a:pt x="103" y="397"/>
                      <a:pt x="103" y="397"/>
                      <a:pt x="103" y="397"/>
                    </a:cubicBezTo>
                    <a:cubicBezTo>
                      <a:pt x="102" y="400"/>
                      <a:pt x="102" y="400"/>
                      <a:pt x="102" y="400"/>
                    </a:cubicBezTo>
                    <a:cubicBezTo>
                      <a:pt x="102" y="400"/>
                      <a:pt x="102" y="400"/>
                      <a:pt x="102" y="400"/>
                    </a:cubicBezTo>
                    <a:cubicBezTo>
                      <a:pt x="102" y="400"/>
                      <a:pt x="104" y="400"/>
                      <a:pt x="105" y="401"/>
                    </a:cubicBezTo>
                    <a:cubicBezTo>
                      <a:pt x="111" y="404"/>
                      <a:pt x="124" y="410"/>
                      <a:pt x="139" y="419"/>
                    </a:cubicBezTo>
                    <a:cubicBezTo>
                      <a:pt x="162" y="431"/>
                      <a:pt x="191" y="447"/>
                      <a:pt x="216" y="460"/>
                    </a:cubicBezTo>
                    <a:cubicBezTo>
                      <a:pt x="228" y="466"/>
                      <a:pt x="239" y="472"/>
                      <a:pt x="247" y="476"/>
                    </a:cubicBezTo>
                    <a:cubicBezTo>
                      <a:pt x="251" y="478"/>
                      <a:pt x="254" y="479"/>
                      <a:pt x="257" y="481"/>
                    </a:cubicBezTo>
                    <a:cubicBezTo>
                      <a:pt x="258" y="481"/>
                      <a:pt x="259" y="482"/>
                      <a:pt x="260" y="482"/>
                    </a:cubicBezTo>
                    <a:cubicBezTo>
                      <a:pt x="261" y="482"/>
                      <a:pt x="261" y="482"/>
                      <a:pt x="261" y="482"/>
                    </a:cubicBezTo>
                    <a:cubicBezTo>
                      <a:pt x="262" y="483"/>
                      <a:pt x="262" y="483"/>
                      <a:pt x="263" y="483"/>
                    </a:cubicBezTo>
                    <a:cubicBezTo>
                      <a:pt x="263" y="483"/>
                      <a:pt x="264" y="483"/>
                      <a:pt x="265" y="482"/>
                    </a:cubicBezTo>
                    <a:cubicBezTo>
                      <a:pt x="265" y="482"/>
                      <a:pt x="266" y="482"/>
                      <a:pt x="267" y="481"/>
                    </a:cubicBezTo>
                    <a:cubicBezTo>
                      <a:pt x="267" y="480"/>
                      <a:pt x="267" y="479"/>
                      <a:pt x="267" y="479"/>
                    </a:cubicBezTo>
                    <a:cubicBezTo>
                      <a:pt x="267" y="478"/>
                      <a:pt x="267" y="477"/>
                      <a:pt x="267" y="477"/>
                    </a:cubicBezTo>
                    <a:cubicBezTo>
                      <a:pt x="267" y="476"/>
                      <a:pt x="266" y="476"/>
                      <a:pt x="266" y="476"/>
                    </a:cubicBezTo>
                    <a:cubicBezTo>
                      <a:pt x="266" y="475"/>
                      <a:pt x="266" y="475"/>
                      <a:pt x="266" y="475"/>
                    </a:cubicBezTo>
                    <a:cubicBezTo>
                      <a:pt x="265" y="475"/>
                      <a:pt x="265" y="475"/>
                      <a:pt x="264" y="474"/>
                    </a:cubicBezTo>
                    <a:cubicBezTo>
                      <a:pt x="262" y="473"/>
                      <a:pt x="257" y="470"/>
                      <a:pt x="250" y="465"/>
                    </a:cubicBezTo>
                    <a:cubicBezTo>
                      <a:pt x="224" y="450"/>
                      <a:pt x="173" y="419"/>
                      <a:pt x="127" y="391"/>
                    </a:cubicBezTo>
                    <a:cubicBezTo>
                      <a:pt x="105" y="378"/>
                      <a:pt x="84" y="365"/>
                      <a:pt x="68" y="355"/>
                    </a:cubicBezTo>
                    <a:cubicBezTo>
                      <a:pt x="61" y="350"/>
                      <a:pt x="55" y="346"/>
                      <a:pt x="50" y="343"/>
                    </a:cubicBezTo>
                    <a:cubicBezTo>
                      <a:pt x="48" y="341"/>
                      <a:pt x="47" y="340"/>
                      <a:pt x="46" y="339"/>
                    </a:cubicBezTo>
                    <a:cubicBezTo>
                      <a:pt x="45" y="339"/>
                      <a:pt x="45" y="338"/>
                      <a:pt x="45" y="338"/>
                    </a:cubicBezTo>
                    <a:cubicBezTo>
                      <a:pt x="45" y="338"/>
                      <a:pt x="45" y="338"/>
                      <a:pt x="45" y="338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5" y="338"/>
                      <a:pt x="45" y="338"/>
                      <a:pt x="45" y="338"/>
                    </a:cubicBezTo>
                    <a:cubicBezTo>
                      <a:pt x="45" y="338"/>
                      <a:pt x="45" y="338"/>
                      <a:pt x="45" y="338"/>
                    </a:cubicBezTo>
                    <a:cubicBezTo>
                      <a:pt x="43" y="339"/>
                      <a:pt x="43" y="339"/>
                      <a:pt x="43" y="339"/>
                    </a:cubicBezTo>
                    <a:cubicBezTo>
                      <a:pt x="45" y="338"/>
                      <a:pt x="45" y="338"/>
                      <a:pt x="45" y="338"/>
                    </a:cubicBezTo>
                    <a:cubicBezTo>
                      <a:pt x="42" y="340"/>
                      <a:pt x="42" y="340"/>
                      <a:pt x="42" y="340"/>
                    </a:cubicBezTo>
                    <a:cubicBezTo>
                      <a:pt x="45" y="340"/>
                      <a:pt x="45" y="340"/>
                      <a:pt x="45" y="340"/>
                    </a:cubicBezTo>
                    <a:cubicBezTo>
                      <a:pt x="45" y="339"/>
                      <a:pt x="45" y="339"/>
                      <a:pt x="45" y="338"/>
                    </a:cubicBezTo>
                    <a:cubicBezTo>
                      <a:pt x="42" y="340"/>
                      <a:pt x="42" y="340"/>
                      <a:pt x="42" y="340"/>
                    </a:cubicBezTo>
                    <a:cubicBezTo>
                      <a:pt x="45" y="340"/>
                      <a:pt x="45" y="340"/>
                      <a:pt x="45" y="340"/>
                    </a:cubicBezTo>
                    <a:cubicBezTo>
                      <a:pt x="41" y="340"/>
                      <a:pt x="41" y="340"/>
                      <a:pt x="41" y="340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5" y="341"/>
                      <a:pt x="45" y="341"/>
                      <a:pt x="45" y="340"/>
                    </a:cubicBezTo>
                    <a:cubicBezTo>
                      <a:pt x="41" y="340"/>
                      <a:pt x="41" y="340"/>
                      <a:pt x="41" y="340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1" y="340"/>
                      <a:pt x="41" y="340"/>
                      <a:pt x="41" y="340"/>
                    </a:cubicBezTo>
                    <a:cubicBezTo>
                      <a:pt x="39" y="343"/>
                      <a:pt x="39" y="343"/>
                      <a:pt x="39" y="343"/>
                    </a:cubicBezTo>
                    <a:cubicBezTo>
                      <a:pt x="39" y="343"/>
                      <a:pt x="94" y="375"/>
                      <a:pt x="149" y="407"/>
                    </a:cubicBezTo>
                    <a:cubicBezTo>
                      <a:pt x="177" y="423"/>
                      <a:pt x="204" y="439"/>
                      <a:pt x="226" y="451"/>
                    </a:cubicBezTo>
                    <a:cubicBezTo>
                      <a:pt x="237" y="457"/>
                      <a:pt x="246" y="462"/>
                      <a:pt x="253" y="465"/>
                    </a:cubicBezTo>
                    <a:cubicBezTo>
                      <a:pt x="256" y="467"/>
                      <a:pt x="259" y="468"/>
                      <a:pt x="261" y="469"/>
                    </a:cubicBezTo>
                    <a:cubicBezTo>
                      <a:pt x="262" y="470"/>
                      <a:pt x="263" y="470"/>
                      <a:pt x="264" y="470"/>
                    </a:cubicBezTo>
                    <a:cubicBezTo>
                      <a:pt x="264" y="471"/>
                      <a:pt x="264" y="471"/>
                      <a:pt x="265" y="471"/>
                    </a:cubicBezTo>
                    <a:cubicBezTo>
                      <a:pt x="265" y="471"/>
                      <a:pt x="266" y="471"/>
                      <a:pt x="266" y="471"/>
                    </a:cubicBezTo>
                    <a:cubicBezTo>
                      <a:pt x="267" y="471"/>
                      <a:pt x="267" y="471"/>
                      <a:pt x="268" y="471"/>
                    </a:cubicBezTo>
                    <a:cubicBezTo>
                      <a:pt x="269" y="471"/>
                      <a:pt x="269" y="470"/>
                      <a:pt x="270" y="469"/>
                    </a:cubicBezTo>
                    <a:cubicBezTo>
                      <a:pt x="271" y="468"/>
                      <a:pt x="271" y="467"/>
                      <a:pt x="271" y="466"/>
                    </a:cubicBezTo>
                    <a:cubicBezTo>
                      <a:pt x="270" y="465"/>
                      <a:pt x="270" y="464"/>
                      <a:pt x="269" y="464"/>
                    </a:cubicBezTo>
                    <a:cubicBezTo>
                      <a:pt x="51" y="327"/>
                      <a:pt x="51" y="327"/>
                      <a:pt x="51" y="327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7" y="334"/>
                      <a:pt x="47" y="334"/>
                      <a:pt x="47" y="334"/>
                    </a:cubicBezTo>
                    <a:cubicBezTo>
                      <a:pt x="47" y="334"/>
                      <a:pt x="100" y="365"/>
                      <a:pt x="154" y="397"/>
                    </a:cubicBezTo>
                    <a:cubicBezTo>
                      <a:pt x="181" y="412"/>
                      <a:pt x="208" y="428"/>
                      <a:pt x="229" y="440"/>
                    </a:cubicBezTo>
                    <a:cubicBezTo>
                      <a:pt x="240" y="446"/>
                      <a:pt x="249" y="451"/>
                      <a:pt x="255" y="454"/>
                    </a:cubicBezTo>
                    <a:cubicBezTo>
                      <a:pt x="259" y="456"/>
                      <a:pt x="261" y="457"/>
                      <a:pt x="263" y="458"/>
                    </a:cubicBezTo>
                    <a:cubicBezTo>
                      <a:pt x="265" y="459"/>
                      <a:pt x="265" y="459"/>
                      <a:pt x="266" y="459"/>
                    </a:cubicBezTo>
                    <a:cubicBezTo>
                      <a:pt x="267" y="459"/>
                      <a:pt x="267" y="460"/>
                      <a:pt x="267" y="460"/>
                    </a:cubicBezTo>
                    <a:cubicBezTo>
                      <a:pt x="268" y="460"/>
                      <a:pt x="268" y="460"/>
                      <a:pt x="269" y="460"/>
                    </a:cubicBezTo>
                    <a:cubicBezTo>
                      <a:pt x="269" y="460"/>
                      <a:pt x="270" y="460"/>
                      <a:pt x="270" y="460"/>
                    </a:cubicBezTo>
                    <a:cubicBezTo>
                      <a:pt x="271" y="459"/>
                      <a:pt x="272" y="459"/>
                      <a:pt x="273" y="458"/>
                    </a:cubicBezTo>
                    <a:cubicBezTo>
                      <a:pt x="273" y="458"/>
                      <a:pt x="273" y="458"/>
                      <a:pt x="273" y="458"/>
                    </a:cubicBezTo>
                    <a:cubicBezTo>
                      <a:pt x="273" y="457"/>
                      <a:pt x="273" y="456"/>
                      <a:pt x="273" y="456"/>
                    </a:cubicBezTo>
                    <a:cubicBezTo>
                      <a:pt x="273" y="454"/>
                      <a:pt x="273" y="454"/>
                      <a:pt x="273" y="453"/>
                    </a:cubicBezTo>
                    <a:cubicBezTo>
                      <a:pt x="272" y="452"/>
                      <a:pt x="271" y="452"/>
                      <a:pt x="271" y="451"/>
                    </a:cubicBezTo>
                    <a:cubicBezTo>
                      <a:pt x="269" y="450"/>
                      <a:pt x="267" y="448"/>
                      <a:pt x="265" y="446"/>
                    </a:cubicBezTo>
                    <a:cubicBezTo>
                      <a:pt x="255" y="439"/>
                      <a:pt x="238" y="428"/>
                      <a:pt x="216" y="414"/>
                    </a:cubicBezTo>
                    <a:cubicBezTo>
                      <a:pt x="152" y="374"/>
                      <a:pt x="54" y="316"/>
                      <a:pt x="54" y="316"/>
                    </a:cubicBezTo>
                    <a:cubicBezTo>
                      <a:pt x="52" y="320"/>
                      <a:pt x="52" y="320"/>
                      <a:pt x="52" y="320"/>
                    </a:cubicBezTo>
                    <a:cubicBezTo>
                      <a:pt x="50" y="323"/>
                      <a:pt x="50" y="323"/>
                      <a:pt x="50" y="323"/>
                    </a:cubicBezTo>
                    <a:cubicBezTo>
                      <a:pt x="50" y="323"/>
                      <a:pt x="105" y="354"/>
                      <a:pt x="160" y="385"/>
                    </a:cubicBezTo>
                    <a:cubicBezTo>
                      <a:pt x="188" y="401"/>
                      <a:pt x="216" y="416"/>
                      <a:pt x="237" y="428"/>
                    </a:cubicBezTo>
                    <a:cubicBezTo>
                      <a:pt x="247" y="434"/>
                      <a:pt x="256" y="439"/>
                      <a:pt x="262" y="442"/>
                    </a:cubicBezTo>
                    <a:cubicBezTo>
                      <a:pt x="266" y="444"/>
                      <a:pt x="268" y="445"/>
                      <a:pt x="270" y="446"/>
                    </a:cubicBezTo>
                    <a:cubicBezTo>
                      <a:pt x="271" y="447"/>
                      <a:pt x="271" y="447"/>
                      <a:pt x="272" y="447"/>
                    </a:cubicBezTo>
                    <a:cubicBezTo>
                      <a:pt x="273" y="448"/>
                      <a:pt x="273" y="448"/>
                      <a:pt x="273" y="448"/>
                    </a:cubicBezTo>
                    <a:cubicBezTo>
                      <a:pt x="273" y="448"/>
                      <a:pt x="273" y="448"/>
                      <a:pt x="273" y="448"/>
                    </a:cubicBezTo>
                    <a:cubicBezTo>
                      <a:pt x="274" y="448"/>
                      <a:pt x="274" y="448"/>
                      <a:pt x="274" y="448"/>
                    </a:cubicBezTo>
                    <a:cubicBezTo>
                      <a:pt x="274" y="448"/>
                      <a:pt x="274" y="448"/>
                      <a:pt x="275" y="448"/>
                    </a:cubicBezTo>
                    <a:cubicBezTo>
                      <a:pt x="275" y="448"/>
                      <a:pt x="275" y="448"/>
                      <a:pt x="276" y="448"/>
                    </a:cubicBezTo>
                    <a:cubicBezTo>
                      <a:pt x="276" y="448"/>
                      <a:pt x="277" y="447"/>
                      <a:pt x="278" y="447"/>
                    </a:cubicBezTo>
                    <a:cubicBezTo>
                      <a:pt x="278" y="446"/>
                      <a:pt x="278" y="446"/>
                      <a:pt x="278" y="446"/>
                    </a:cubicBezTo>
                    <a:cubicBezTo>
                      <a:pt x="278" y="445"/>
                      <a:pt x="279" y="445"/>
                      <a:pt x="279" y="444"/>
                    </a:cubicBezTo>
                    <a:cubicBezTo>
                      <a:pt x="279" y="443"/>
                      <a:pt x="278" y="442"/>
                      <a:pt x="278" y="441"/>
                    </a:cubicBezTo>
                    <a:cubicBezTo>
                      <a:pt x="277" y="440"/>
                      <a:pt x="277" y="440"/>
                      <a:pt x="276" y="439"/>
                    </a:cubicBezTo>
                    <a:cubicBezTo>
                      <a:pt x="275" y="438"/>
                      <a:pt x="273" y="436"/>
                      <a:pt x="270" y="434"/>
                    </a:cubicBezTo>
                    <a:cubicBezTo>
                      <a:pt x="261" y="428"/>
                      <a:pt x="243" y="417"/>
                      <a:pt x="222" y="404"/>
                    </a:cubicBezTo>
                    <a:cubicBezTo>
                      <a:pt x="189" y="385"/>
                      <a:pt x="149" y="362"/>
                      <a:pt x="116" y="343"/>
                    </a:cubicBezTo>
                    <a:cubicBezTo>
                      <a:pt x="100" y="333"/>
                      <a:pt x="86" y="325"/>
                      <a:pt x="76" y="318"/>
                    </a:cubicBezTo>
                    <a:cubicBezTo>
                      <a:pt x="71" y="315"/>
                      <a:pt x="67" y="312"/>
                      <a:pt x="64" y="310"/>
                    </a:cubicBezTo>
                    <a:cubicBezTo>
                      <a:pt x="63" y="309"/>
                      <a:pt x="62" y="308"/>
                      <a:pt x="62" y="308"/>
                    </a:cubicBezTo>
                    <a:cubicBezTo>
                      <a:pt x="61" y="307"/>
                      <a:pt x="61" y="307"/>
                      <a:pt x="61" y="307"/>
                    </a:cubicBezTo>
                    <a:cubicBezTo>
                      <a:pt x="61" y="307"/>
                      <a:pt x="61" y="307"/>
                      <a:pt x="61" y="307"/>
                    </a:cubicBezTo>
                    <a:cubicBezTo>
                      <a:pt x="60" y="308"/>
                      <a:pt x="60" y="308"/>
                      <a:pt x="60" y="308"/>
                    </a:cubicBezTo>
                    <a:cubicBezTo>
                      <a:pt x="61" y="308"/>
                      <a:pt x="61" y="308"/>
                      <a:pt x="61" y="308"/>
                    </a:cubicBezTo>
                    <a:cubicBezTo>
                      <a:pt x="61" y="307"/>
                      <a:pt x="61" y="307"/>
                      <a:pt x="61" y="307"/>
                    </a:cubicBezTo>
                    <a:cubicBezTo>
                      <a:pt x="60" y="308"/>
                      <a:pt x="60" y="308"/>
                      <a:pt x="60" y="308"/>
                    </a:cubicBezTo>
                    <a:cubicBezTo>
                      <a:pt x="61" y="308"/>
                      <a:pt x="61" y="308"/>
                      <a:pt x="61" y="308"/>
                    </a:cubicBezTo>
                    <a:cubicBezTo>
                      <a:pt x="59" y="309"/>
                      <a:pt x="59" y="309"/>
                      <a:pt x="59" y="309"/>
                    </a:cubicBezTo>
                    <a:cubicBezTo>
                      <a:pt x="62" y="309"/>
                      <a:pt x="62" y="309"/>
                      <a:pt x="62" y="309"/>
                    </a:cubicBezTo>
                    <a:cubicBezTo>
                      <a:pt x="62" y="308"/>
                      <a:pt x="61" y="308"/>
                      <a:pt x="61" y="308"/>
                    </a:cubicBezTo>
                    <a:cubicBezTo>
                      <a:pt x="59" y="309"/>
                      <a:pt x="59" y="309"/>
                      <a:pt x="59" y="309"/>
                    </a:cubicBezTo>
                    <a:cubicBezTo>
                      <a:pt x="62" y="309"/>
                      <a:pt x="62" y="309"/>
                      <a:pt x="62" y="309"/>
                    </a:cubicBezTo>
                    <a:cubicBezTo>
                      <a:pt x="58" y="309"/>
                      <a:pt x="58" y="309"/>
                      <a:pt x="58" y="309"/>
                    </a:cubicBezTo>
                    <a:cubicBezTo>
                      <a:pt x="61" y="311"/>
                      <a:pt x="61" y="311"/>
                      <a:pt x="61" y="311"/>
                    </a:cubicBezTo>
                    <a:cubicBezTo>
                      <a:pt x="61" y="310"/>
                      <a:pt x="62" y="309"/>
                      <a:pt x="62" y="309"/>
                    </a:cubicBezTo>
                    <a:cubicBezTo>
                      <a:pt x="58" y="309"/>
                      <a:pt x="58" y="309"/>
                      <a:pt x="58" y="309"/>
                    </a:cubicBezTo>
                    <a:cubicBezTo>
                      <a:pt x="61" y="311"/>
                      <a:pt x="61" y="311"/>
                      <a:pt x="61" y="311"/>
                    </a:cubicBezTo>
                    <a:cubicBezTo>
                      <a:pt x="58" y="308"/>
                      <a:pt x="58" y="308"/>
                      <a:pt x="58" y="308"/>
                    </a:cubicBezTo>
                    <a:cubicBezTo>
                      <a:pt x="56" y="312"/>
                      <a:pt x="56" y="312"/>
                      <a:pt x="56" y="312"/>
                    </a:cubicBezTo>
                    <a:cubicBezTo>
                      <a:pt x="279" y="438"/>
                      <a:pt x="279" y="438"/>
                      <a:pt x="279" y="438"/>
                    </a:cubicBezTo>
                    <a:cubicBezTo>
                      <a:pt x="280" y="439"/>
                      <a:pt x="281" y="439"/>
                      <a:pt x="283" y="438"/>
                    </a:cubicBezTo>
                    <a:cubicBezTo>
                      <a:pt x="284" y="437"/>
                      <a:pt x="285" y="436"/>
                      <a:pt x="285" y="435"/>
                    </a:cubicBezTo>
                    <a:cubicBezTo>
                      <a:pt x="285" y="433"/>
                      <a:pt x="284" y="433"/>
                      <a:pt x="284" y="433"/>
                    </a:cubicBezTo>
                    <a:cubicBezTo>
                      <a:pt x="284" y="432"/>
                      <a:pt x="284" y="432"/>
                      <a:pt x="283" y="432"/>
                    </a:cubicBezTo>
                    <a:cubicBezTo>
                      <a:pt x="283" y="431"/>
                      <a:pt x="283" y="431"/>
                      <a:pt x="283" y="431"/>
                    </a:cubicBezTo>
                    <a:cubicBezTo>
                      <a:pt x="283" y="431"/>
                      <a:pt x="282" y="431"/>
                      <a:pt x="282" y="430"/>
                    </a:cubicBezTo>
                    <a:cubicBezTo>
                      <a:pt x="277" y="427"/>
                      <a:pt x="261" y="417"/>
                      <a:pt x="240" y="404"/>
                    </a:cubicBezTo>
                    <a:cubicBezTo>
                      <a:pt x="176" y="364"/>
                      <a:pt x="63" y="294"/>
                      <a:pt x="63" y="294"/>
                    </a:cubicBezTo>
                    <a:cubicBezTo>
                      <a:pt x="61" y="297"/>
                      <a:pt x="61" y="297"/>
                      <a:pt x="61" y="297"/>
                    </a:cubicBezTo>
                    <a:cubicBezTo>
                      <a:pt x="59" y="301"/>
                      <a:pt x="59" y="301"/>
                      <a:pt x="59" y="301"/>
                    </a:cubicBezTo>
                    <a:cubicBezTo>
                      <a:pt x="59" y="301"/>
                      <a:pt x="110" y="331"/>
                      <a:pt x="163" y="361"/>
                    </a:cubicBezTo>
                    <a:cubicBezTo>
                      <a:pt x="189" y="376"/>
                      <a:pt x="216" y="391"/>
                      <a:pt x="237" y="402"/>
                    </a:cubicBezTo>
                    <a:cubicBezTo>
                      <a:pt x="248" y="407"/>
                      <a:pt x="257" y="412"/>
                      <a:pt x="264" y="415"/>
                    </a:cubicBezTo>
                    <a:cubicBezTo>
                      <a:pt x="268" y="417"/>
                      <a:pt x="271" y="418"/>
                      <a:pt x="273" y="419"/>
                    </a:cubicBezTo>
                    <a:cubicBezTo>
                      <a:pt x="274" y="420"/>
                      <a:pt x="275" y="420"/>
                      <a:pt x="277" y="420"/>
                    </a:cubicBezTo>
                    <a:cubicBezTo>
                      <a:pt x="278" y="421"/>
                      <a:pt x="278" y="421"/>
                      <a:pt x="280" y="421"/>
                    </a:cubicBezTo>
                    <a:cubicBezTo>
                      <a:pt x="280" y="421"/>
                      <a:pt x="281" y="421"/>
                      <a:pt x="281" y="421"/>
                    </a:cubicBezTo>
                    <a:cubicBezTo>
                      <a:pt x="282" y="420"/>
                      <a:pt x="283" y="420"/>
                      <a:pt x="284" y="419"/>
                    </a:cubicBezTo>
                    <a:cubicBezTo>
                      <a:pt x="284" y="418"/>
                      <a:pt x="284" y="417"/>
                      <a:pt x="284" y="416"/>
                    </a:cubicBezTo>
                    <a:cubicBezTo>
                      <a:pt x="284" y="415"/>
                      <a:pt x="283" y="414"/>
                      <a:pt x="282" y="413"/>
                    </a:cubicBezTo>
                    <a:cubicBezTo>
                      <a:pt x="282" y="413"/>
                      <a:pt x="279" y="411"/>
                      <a:pt x="273" y="408"/>
                    </a:cubicBezTo>
                    <a:cubicBezTo>
                      <a:pt x="253" y="396"/>
                      <a:pt x="204" y="367"/>
                      <a:pt x="159" y="340"/>
                    </a:cubicBezTo>
                    <a:cubicBezTo>
                      <a:pt x="136" y="327"/>
                      <a:pt x="115" y="313"/>
                      <a:pt x="100" y="303"/>
                    </a:cubicBezTo>
                    <a:cubicBezTo>
                      <a:pt x="92" y="298"/>
                      <a:pt x="86" y="294"/>
                      <a:pt x="81" y="290"/>
                    </a:cubicBezTo>
                    <a:cubicBezTo>
                      <a:pt x="79" y="289"/>
                      <a:pt x="78" y="287"/>
                      <a:pt x="77" y="286"/>
                    </a:cubicBezTo>
                    <a:cubicBezTo>
                      <a:pt x="76" y="286"/>
                      <a:pt x="76" y="286"/>
                      <a:pt x="76" y="285"/>
                    </a:cubicBezTo>
                    <a:cubicBezTo>
                      <a:pt x="76" y="285"/>
                      <a:pt x="76" y="285"/>
                      <a:pt x="76" y="285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6" y="285"/>
                      <a:pt x="76" y="285"/>
                      <a:pt x="76" y="285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6" y="286"/>
                      <a:pt x="76" y="286"/>
                      <a:pt x="76" y="286"/>
                    </a:cubicBezTo>
                    <a:cubicBezTo>
                      <a:pt x="73" y="287"/>
                      <a:pt x="73" y="287"/>
                      <a:pt x="73" y="287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5" y="289"/>
                      <a:pt x="75" y="289"/>
                      <a:pt x="75" y="289"/>
                    </a:cubicBezTo>
                    <a:cubicBezTo>
                      <a:pt x="76" y="288"/>
                      <a:pt x="76" y="287"/>
                      <a:pt x="76" y="287"/>
                    </a:cubicBezTo>
                    <a:cubicBezTo>
                      <a:pt x="72" y="287"/>
                      <a:pt x="72" y="287"/>
                      <a:pt x="72" y="287"/>
                    </a:cubicBezTo>
                    <a:cubicBezTo>
                      <a:pt x="75" y="289"/>
                      <a:pt x="75" y="289"/>
                      <a:pt x="75" y="289"/>
                    </a:cubicBezTo>
                    <a:cubicBezTo>
                      <a:pt x="72" y="286"/>
                      <a:pt x="72" y="286"/>
                      <a:pt x="72" y="286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289" y="406"/>
                      <a:pt x="289" y="406"/>
                      <a:pt x="289" y="406"/>
                    </a:cubicBezTo>
                    <a:cubicBezTo>
                      <a:pt x="291" y="407"/>
                      <a:pt x="293" y="406"/>
                      <a:pt x="294" y="405"/>
                    </a:cubicBezTo>
                    <a:cubicBezTo>
                      <a:pt x="295" y="403"/>
                      <a:pt x="295" y="400"/>
                      <a:pt x="293" y="399"/>
                    </a:cubicBezTo>
                    <a:cubicBezTo>
                      <a:pt x="293" y="399"/>
                      <a:pt x="289" y="397"/>
                      <a:pt x="283" y="394"/>
                    </a:cubicBezTo>
                    <a:cubicBezTo>
                      <a:pt x="263" y="381"/>
                      <a:pt x="211" y="350"/>
                      <a:pt x="164" y="321"/>
                    </a:cubicBezTo>
                    <a:cubicBezTo>
                      <a:pt x="141" y="307"/>
                      <a:pt x="119" y="293"/>
                      <a:pt x="102" y="282"/>
                    </a:cubicBezTo>
                    <a:cubicBezTo>
                      <a:pt x="94" y="277"/>
                      <a:pt x="88" y="273"/>
                      <a:pt x="83" y="270"/>
                    </a:cubicBezTo>
                    <a:cubicBezTo>
                      <a:pt x="81" y="268"/>
                      <a:pt x="79" y="267"/>
                      <a:pt x="78" y="266"/>
                    </a:cubicBezTo>
                    <a:cubicBezTo>
                      <a:pt x="77" y="265"/>
                      <a:pt x="77" y="265"/>
                      <a:pt x="77" y="265"/>
                    </a:cubicBezTo>
                    <a:cubicBezTo>
                      <a:pt x="77" y="265"/>
                      <a:pt x="77" y="265"/>
                      <a:pt x="77" y="265"/>
                    </a:cubicBezTo>
                    <a:cubicBezTo>
                      <a:pt x="75" y="266"/>
                      <a:pt x="75" y="266"/>
                      <a:pt x="75" y="266"/>
                    </a:cubicBezTo>
                    <a:cubicBezTo>
                      <a:pt x="77" y="265"/>
                      <a:pt x="77" y="265"/>
                      <a:pt x="77" y="265"/>
                    </a:cubicBezTo>
                    <a:cubicBezTo>
                      <a:pt x="77" y="265"/>
                      <a:pt x="77" y="265"/>
                      <a:pt x="77" y="265"/>
                    </a:cubicBezTo>
                    <a:cubicBezTo>
                      <a:pt x="75" y="266"/>
                      <a:pt x="75" y="266"/>
                      <a:pt x="75" y="266"/>
                    </a:cubicBezTo>
                    <a:cubicBezTo>
                      <a:pt x="77" y="265"/>
                      <a:pt x="77" y="265"/>
                      <a:pt x="77" y="265"/>
                    </a:cubicBezTo>
                    <a:cubicBezTo>
                      <a:pt x="74" y="267"/>
                      <a:pt x="74" y="267"/>
                      <a:pt x="74" y="267"/>
                    </a:cubicBezTo>
                    <a:cubicBezTo>
                      <a:pt x="78" y="267"/>
                      <a:pt x="78" y="267"/>
                      <a:pt x="78" y="267"/>
                    </a:cubicBezTo>
                    <a:cubicBezTo>
                      <a:pt x="78" y="266"/>
                      <a:pt x="77" y="265"/>
                      <a:pt x="77" y="265"/>
                    </a:cubicBezTo>
                    <a:cubicBezTo>
                      <a:pt x="74" y="267"/>
                      <a:pt x="74" y="267"/>
                      <a:pt x="74" y="267"/>
                    </a:cubicBezTo>
                    <a:cubicBezTo>
                      <a:pt x="78" y="267"/>
                      <a:pt x="78" y="267"/>
                      <a:pt x="78" y="267"/>
                    </a:cubicBezTo>
                    <a:cubicBezTo>
                      <a:pt x="74" y="267"/>
                      <a:pt x="74" y="267"/>
                      <a:pt x="74" y="267"/>
                    </a:cubicBezTo>
                    <a:cubicBezTo>
                      <a:pt x="77" y="269"/>
                      <a:pt x="77" y="269"/>
                      <a:pt x="77" y="269"/>
                    </a:cubicBezTo>
                    <a:cubicBezTo>
                      <a:pt x="77" y="268"/>
                      <a:pt x="78" y="267"/>
                      <a:pt x="78" y="267"/>
                    </a:cubicBezTo>
                    <a:cubicBezTo>
                      <a:pt x="74" y="267"/>
                      <a:pt x="74" y="267"/>
                      <a:pt x="74" y="267"/>
                    </a:cubicBezTo>
                    <a:cubicBezTo>
                      <a:pt x="77" y="269"/>
                      <a:pt x="77" y="269"/>
                      <a:pt x="77" y="269"/>
                    </a:cubicBezTo>
                    <a:cubicBezTo>
                      <a:pt x="74" y="267"/>
                      <a:pt x="74" y="267"/>
                      <a:pt x="74" y="267"/>
                    </a:cubicBezTo>
                    <a:cubicBezTo>
                      <a:pt x="72" y="270"/>
                      <a:pt x="72" y="270"/>
                      <a:pt x="72" y="270"/>
                    </a:cubicBezTo>
                    <a:cubicBezTo>
                      <a:pt x="293" y="394"/>
                      <a:pt x="293" y="394"/>
                      <a:pt x="293" y="394"/>
                    </a:cubicBezTo>
                    <a:cubicBezTo>
                      <a:pt x="295" y="395"/>
                      <a:pt x="297" y="394"/>
                      <a:pt x="298" y="392"/>
                    </a:cubicBezTo>
                    <a:cubicBezTo>
                      <a:pt x="299" y="390"/>
                      <a:pt x="299" y="388"/>
                      <a:pt x="297" y="387"/>
                    </a:cubicBezTo>
                    <a:cubicBezTo>
                      <a:pt x="297" y="387"/>
                      <a:pt x="293" y="385"/>
                      <a:pt x="288" y="381"/>
                    </a:cubicBezTo>
                    <a:cubicBezTo>
                      <a:pt x="268" y="369"/>
                      <a:pt x="218" y="338"/>
                      <a:pt x="172" y="310"/>
                    </a:cubicBezTo>
                    <a:cubicBezTo>
                      <a:pt x="150" y="296"/>
                      <a:pt x="129" y="282"/>
                      <a:pt x="113" y="272"/>
                    </a:cubicBezTo>
                    <a:cubicBezTo>
                      <a:pt x="105" y="267"/>
                      <a:pt x="99" y="263"/>
                      <a:pt x="94" y="261"/>
                    </a:cubicBezTo>
                    <a:cubicBezTo>
                      <a:pt x="92" y="259"/>
                      <a:pt x="90" y="258"/>
                      <a:pt x="89" y="257"/>
                    </a:cubicBezTo>
                    <a:cubicBezTo>
                      <a:pt x="88" y="257"/>
                      <a:pt x="88" y="257"/>
                      <a:pt x="88" y="256"/>
                    </a:cubicBezTo>
                    <a:cubicBezTo>
                      <a:pt x="88" y="256"/>
                      <a:pt x="88" y="256"/>
                      <a:pt x="88" y="256"/>
                    </a:cubicBezTo>
                    <a:cubicBezTo>
                      <a:pt x="88" y="256"/>
                      <a:pt x="88" y="256"/>
                      <a:pt x="88" y="256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8" y="256"/>
                      <a:pt x="88" y="256"/>
                      <a:pt x="88" y="256"/>
                    </a:cubicBezTo>
                    <a:cubicBezTo>
                      <a:pt x="88" y="256"/>
                      <a:pt x="88" y="256"/>
                      <a:pt x="88" y="256"/>
                    </a:cubicBezTo>
                    <a:cubicBezTo>
                      <a:pt x="86" y="258"/>
                      <a:pt x="86" y="258"/>
                      <a:pt x="86" y="258"/>
                    </a:cubicBezTo>
                    <a:cubicBezTo>
                      <a:pt x="88" y="256"/>
                      <a:pt x="88" y="256"/>
                      <a:pt x="88" y="256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8" y="257"/>
                      <a:pt x="88" y="257"/>
                      <a:pt x="88" y="257"/>
                    </a:cubicBezTo>
                    <a:cubicBezTo>
                      <a:pt x="88" y="256"/>
                      <a:pt x="88" y="256"/>
                      <a:pt x="88" y="256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8" y="257"/>
                      <a:pt x="88" y="257"/>
                      <a:pt x="88" y="257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9" y="257"/>
                      <a:pt x="89" y="257"/>
                      <a:pt x="89" y="257"/>
                    </a:cubicBezTo>
                    <a:cubicBezTo>
                      <a:pt x="88" y="257"/>
                      <a:pt x="88" y="257"/>
                      <a:pt x="88" y="257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9" y="257"/>
                      <a:pt x="89" y="257"/>
                      <a:pt x="89" y="257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9" y="259"/>
                      <a:pt x="89" y="259"/>
                      <a:pt x="89" y="259"/>
                    </a:cubicBezTo>
                    <a:cubicBezTo>
                      <a:pt x="89" y="258"/>
                      <a:pt x="89" y="258"/>
                      <a:pt x="89" y="257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9" y="259"/>
                      <a:pt x="89" y="259"/>
                      <a:pt x="89" y="259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8" y="261"/>
                      <a:pt x="88" y="261"/>
                      <a:pt x="88" y="261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6" y="263"/>
                      <a:pt x="86" y="263"/>
                      <a:pt x="86" y="263"/>
                    </a:cubicBezTo>
                    <a:cubicBezTo>
                      <a:pt x="87" y="263"/>
                      <a:pt x="88" y="262"/>
                      <a:pt x="88" y="261"/>
                    </a:cubicBezTo>
                    <a:cubicBezTo>
                      <a:pt x="85" y="259"/>
                      <a:pt x="85" y="259"/>
                      <a:pt x="85" y="259"/>
                    </a:cubicBezTo>
                    <a:cubicBezTo>
                      <a:pt x="86" y="263"/>
                      <a:pt x="86" y="263"/>
                      <a:pt x="86" y="263"/>
                    </a:cubicBezTo>
                    <a:cubicBezTo>
                      <a:pt x="85" y="260"/>
                      <a:pt x="85" y="260"/>
                      <a:pt x="85" y="260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6" y="263"/>
                      <a:pt x="86" y="263"/>
                      <a:pt x="86" y="263"/>
                    </a:cubicBezTo>
                    <a:cubicBezTo>
                      <a:pt x="85" y="260"/>
                      <a:pt x="85" y="260"/>
                      <a:pt x="85" y="260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1"/>
                      <a:pt x="85" y="261"/>
                      <a:pt x="85" y="261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1"/>
                      <a:pt x="85" y="261"/>
                      <a:pt x="85" y="261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2"/>
                      <a:pt x="85" y="262"/>
                      <a:pt x="85" y="262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2"/>
                      <a:pt x="85" y="262"/>
                      <a:pt x="85" y="262"/>
                    </a:cubicBezTo>
                    <a:cubicBezTo>
                      <a:pt x="85" y="263"/>
                      <a:pt x="85" y="263"/>
                      <a:pt x="85" y="263"/>
                    </a:cubicBezTo>
                    <a:cubicBezTo>
                      <a:pt x="85" y="263"/>
                      <a:pt x="85" y="263"/>
                      <a:pt x="86" y="263"/>
                    </a:cubicBezTo>
                    <a:cubicBezTo>
                      <a:pt x="89" y="264"/>
                      <a:pt x="94" y="267"/>
                      <a:pt x="101" y="271"/>
                    </a:cubicBezTo>
                    <a:cubicBezTo>
                      <a:pt x="126" y="285"/>
                      <a:pt x="173" y="313"/>
                      <a:pt x="215" y="338"/>
                    </a:cubicBezTo>
                    <a:cubicBezTo>
                      <a:pt x="236" y="350"/>
                      <a:pt x="256" y="362"/>
                      <a:pt x="271" y="370"/>
                    </a:cubicBezTo>
                    <a:cubicBezTo>
                      <a:pt x="279" y="375"/>
                      <a:pt x="285" y="378"/>
                      <a:pt x="290" y="381"/>
                    </a:cubicBezTo>
                    <a:cubicBezTo>
                      <a:pt x="293" y="382"/>
                      <a:pt x="295" y="383"/>
                      <a:pt x="297" y="383"/>
                    </a:cubicBezTo>
                    <a:cubicBezTo>
                      <a:pt x="298" y="384"/>
                      <a:pt x="299" y="384"/>
                      <a:pt x="299" y="384"/>
                    </a:cubicBezTo>
                    <a:cubicBezTo>
                      <a:pt x="300" y="385"/>
                      <a:pt x="301" y="385"/>
                      <a:pt x="302" y="385"/>
                    </a:cubicBezTo>
                    <a:cubicBezTo>
                      <a:pt x="302" y="385"/>
                      <a:pt x="303" y="385"/>
                      <a:pt x="304" y="384"/>
                    </a:cubicBezTo>
                    <a:cubicBezTo>
                      <a:pt x="304" y="384"/>
                      <a:pt x="305" y="384"/>
                      <a:pt x="306" y="383"/>
                    </a:cubicBezTo>
                    <a:cubicBezTo>
                      <a:pt x="307" y="382"/>
                      <a:pt x="307" y="381"/>
                      <a:pt x="306" y="380"/>
                    </a:cubicBezTo>
                    <a:cubicBezTo>
                      <a:pt x="306" y="379"/>
                      <a:pt x="306" y="378"/>
                      <a:pt x="305" y="377"/>
                    </a:cubicBezTo>
                    <a:cubicBezTo>
                      <a:pt x="89" y="242"/>
                      <a:pt x="89" y="242"/>
                      <a:pt x="89" y="242"/>
                    </a:cubicBezTo>
                    <a:cubicBezTo>
                      <a:pt x="87" y="246"/>
                      <a:pt x="87" y="246"/>
                      <a:pt x="87" y="246"/>
                    </a:cubicBezTo>
                    <a:cubicBezTo>
                      <a:pt x="90" y="248"/>
                      <a:pt x="90" y="248"/>
                      <a:pt x="90" y="248"/>
                    </a:cubicBezTo>
                    <a:cubicBezTo>
                      <a:pt x="87" y="246"/>
                      <a:pt x="87" y="246"/>
                      <a:pt x="87" y="246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9" y="249"/>
                      <a:pt x="90" y="249"/>
                      <a:pt x="90" y="248"/>
                    </a:cubicBezTo>
                    <a:cubicBezTo>
                      <a:pt x="87" y="246"/>
                      <a:pt x="87" y="246"/>
                      <a:pt x="87" y="246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8" y="247"/>
                      <a:pt x="88" y="247"/>
                      <a:pt x="88" y="247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8" y="247"/>
                      <a:pt x="88" y="247"/>
                      <a:pt x="88" y="247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7" y="249"/>
                      <a:pt x="87" y="249"/>
                      <a:pt x="87" y="249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8" y="249"/>
                      <a:pt x="88" y="249"/>
                      <a:pt x="88" y="249"/>
                    </a:cubicBezTo>
                    <a:cubicBezTo>
                      <a:pt x="87" y="249"/>
                      <a:pt x="87" y="249"/>
                      <a:pt x="87" y="249"/>
                    </a:cubicBezTo>
                    <a:cubicBezTo>
                      <a:pt x="87" y="249"/>
                      <a:pt x="88" y="249"/>
                      <a:pt x="89" y="250"/>
                    </a:cubicBezTo>
                    <a:cubicBezTo>
                      <a:pt x="92" y="250"/>
                      <a:pt x="98" y="253"/>
                      <a:pt x="105" y="257"/>
                    </a:cubicBezTo>
                    <a:cubicBezTo>
                      <a:pt x="133" y="270"/>
                      <a:pt x="183" y="299"/>
                      <a:pt x="227" y="324"/>
                    </a:cubicBezTo>
                    <a:cubicBezTo>
                      <a:pt x="248" y="337"/>
                      <a:pt x="268" y="349"/>
                      <a:pt x="283" y="357"/>
                    </a:cubicBezTo>
                    <a:cubicBezTo>
                      <a:pt x="290" y="362"/>
                      <a:pt x="296" y="365"/>
                      <a:pt x="300" y="368"/>
                    </a:cubicBezTo>
                    <a:cubicBezTo>
                      <a:pt x="305" y="370"/>
                      <a:pt x="307" y="371"/>
                      <a:pt x="307" y="371"/>
                    </a:cubicBezTo>
                    <a:cubicBezTo>
                      <a:pt x="309" y="372"/>
                      <a:pt x="311" y="372"/>
                      <a:pt x="312" y="370"/>
                    </a:cubicBezTo>
                    <a:cubicBezTo>
                      <a:pt x="313" y="369"/>
                      <a:pt x="313" y="369"/>
                      <a:pt x="313" y="368"/>
                    </a:cubicBezTo>
                    <a:cubicBezTo>
                      <a:pt x="313" y="367"/>
                      <a:pt x="313" y="366"/>
                      <a:pt x="313" y="366"/>
                    </a:cubicBezTo>
                    <a:cubicBezTo>
                      <a:pt x="312" y="365"/>
                      <a:pt x="312" y="365"/>
                      <a:pt x="312" y="365"/>
                    </a:cubicBezTo>
                    <a:cubicBezTo>
                      <a:pt x="311" y="365"/>
                      <a:pt x="311" y="364"/>
                      <a:pt x="311" y="364"/>
                    </a:cubicBezTo>
                    <a:cubicBezTo>
                      <a:pt x="310" y="364"/>
                      <a:pt x="309" y="363"/>
                      <a:pt x="306" y="361"/>
                    </a:cubicBezTo>
                    <a:cubicBezTo>
                      <a:pt x="298" y="356"/>
                      <a:pt x="281" y="346"/>
                      <a:pt x="260" y="333"/>
                    </a:cubicBezTo>
                    <a:cubicBezTo>
                      <a:pt x="228" y="314"/>
                      <a:pt x="186" y="289"/>
                      <a:pt x="153" y="269"/>
                    </a:cubicBezTo>
                    <a:cubicBezTo>
                      <a:pt x="136" y="258"/>
                      <a:pt x="122" y="249"/>
                      <a:pt x="111" y="242"/>
                    </a:cubicBezTo>
                    <a:cubicBezTo>
                      <a:pt x="106" y="239"/>
                      <a:pt x="102" y="236"/>
                      <a:pt x="99" y="234"/>
                    </a:cubicBezTo>
                    <a:cubicBezTo>
                      <a:pt x="98" y="233"/>
                      <a:pt x="97" y="232"/>
                      <a:pt x="96" y="231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5" y="232"/>
                      <a:pt x="95" y="232"/>
                      <a:pt x="95" y="232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5" y="232"/>
                      <a:pt x="95" y="232"/>
                      <a:pt x="95" y="232"/>
                    </a:cubicBezTo>
                    <a:cubicBezTo>
                      <a:pt x="96" y="231"/>
                      <a:pt x="96" y="231"/>
                      <a:pt x="96" y="231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6" y="233"/>
                      <a:pt x="96" y="233"/>
                      <a:pt x="96" y="233"/>
                    </a:cubicBezTo>
                    <a:cubicBezTo>
                      <a:pt x="96" y="232"/>
                      <a:pt x="96" y="231"/>
                      <a:pt x="96" y="231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6" y="233"/>
                      <a:pt x="96" y="233"/>
                      <a:pt x="96" y="233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6" y="235"/>
                      <a:pt x="96" y="235"/>
                      <a:pt x="96" y="235"/>
                    </a:cubicBezTo>
                    <a:cubicBezTo>
                      <a:pt x="96" y="234"/>
                      <a:pt x="96" y="233"/>
                      <a:pt x="96" y="233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6" y="235"/>
                      <a:pt x="96" y="235"/>
                      <a:pt x="96" y="235"/>
                    </a:cubicBezTo>
                    <a:cubicBezTo>
                      <a:pt x="92" y="233"/>
                      <a:pt x="92" y="233"/>
                      <a:pt x="92" y="233"/>
                    </a:cubicBezTo>
                    <a:cubicBezTo>
                      <a:pt x="90" y="236"/>
                      <a:pt x="90" y="236"/>
                      <a:pt x="90" y="236"/>
                    </a:cubicBezTo>
                    <a:cubicBezTo>
                      <a:pt x="90" y="236"/>
                      <a:pt x="142" y="267"/>
                      <a:pt x="196" y="299"/>
                    </a:cubicBezTo>
                    <a:cubicBezTo>
                      <a:pt x="223" y="314"/>
                      <a:pt x="251" y="330"/>
                      <a:pt x="273" y="342"/>
                    </a:cubicBezTo>
                    <a:cubicBezTo>
                      <a:pt x="283" y="348"/>
                      <a:pt x="293" y="353"/>
                      <a:pt x="300" y="356"/>
                    </a:cubicBezTo>
                    <a:cubicBezTo>
                      <a:pt x="304" y="358"/>
                      <a:pt x="307" y="359"/>
                      <a:pt x="310" y="360"/>
                    </a:cubicBezTo>
                    <a:cubicBezTo>
                      <a:pt x="311" y="361"/>
                      <a:pt x="312" y="361"/>
                      <a:pt x="313" y="361"/>
                    </a:cubicBezTo>
                    <a:cubicBezTo>
                      <a:pt x="314" y="362"/>
                      <a:pt x="315" y="362"/>
                      <a:pt x="316" y="362"/>
                    </a:cubicBezTo>
                    <a:cubicBezTo>
                      <a:pt x="317" y="362"/>
                      <a:pt x="317" y="362"/>
                      <a:pt x="318" y="362"/>
                    </a:cubicBezTo>
                    <a:cubicBezTo>
                      <a:pt x="319" y="361"/>
                      <a:pt x="320" y="361"/>
                      <a:pt x="320" y="360"/>
                    </a:cubicBezTo>
                    <a:cubicBezTo>
                      <a:pt x="320" y="360"/>
                      <a:pt x="320" y="360"/>
                      <a:pt x="320" y="360"/>
                    </a:cubicBezTo>
                    <a:cubicBezTo>
                      <a:pt x="321" y="359"/>
                      <a:pt x="321" y="358"/>
                      <a:pt x="321" y="357"/>
                    </a:cubicBezTo>
                    <a:cubicBezTo>
                      <a:pt x="321" y="357"/>
                      <a:pt x="321" y="356"/>
                      <a:pt x="321" y="356"/>
                    </a:cubicBezTo>
                    <a:cubicBezTo>
                      <a:pt x="320" y="355"/>
                      <a:pt x="320" y="355"/>
                      <a:pt x="320" y="355"/>
                    </a:cubicBezTo>
                    <a:cubicBezTo>
                      <a:pt x="320" y="354"/>
                      <a:pt x="319" y="354"/>
                      <a:pt x="319" y="354"/>
                    </a:cubicBezTo>
                    <a:cubicBezTo>
                      <a:pt x="318" y="353"/>
                      <a:pt x="317" y="352"/>
                      <a:pt x="314" y="351"/>
                    </a:cubicBezTo>
                    <a:cubicBezTo>
                      <a:pt x="307" y="345"/>
                      <a:pt x="290" y="335"/>
                      <a:pt x="268" y="322"/>
                    </a:cubicBezTo>
                    <a:cubicBezTo>
                      <a:pt x="237" y="302"/>
                      <a:pt x="196" y="277"/>
                      <a:pt x="163" y="257"/>
                    </a:cubicBezTo>
                    <a:cubicBezTo>
                      <a:pt x="146" y="247"/>
                      <a:pt x="132" y="238"/>
                      <a:pt x="121" y="231"/>
                    </a:cubicBezTo>
                    <a:cubicBezTo>
                      <a:pt x="116" y="228"/>
                      <a:pt x="112" y="225"/>
                      <a:pt x="109" y="223"/>
                    </a:cubicBezTo>
                    <a:cubicBezTo>
                      <a:pt x="108" y="222"/>
                      <a:pt x="107" y="222"/>
                      <a:pt x="106" y="221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104" y="222"/>
                      <a:pt x="104" y="222"/>
                      <a:pt x="104" y="222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104" y="222"/>
                      <a:pt x="104" y="222"/>
                      <a:pt x="104" y="222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103" y="223"/>
                      <a:pt x="103" y="223"/>
                      <a:pt x="103" y="223"/>
                    </a:cubicBezTo>
                    <a:cubicBezTo>
                      <a:pt x="106" y="222"/>
                      <a:pt x="106" y="222"/>
                      <a:pt x="106" y="222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103" y="223"/>
                      <a:pt x="103" y="223"/>
                      <a:pt x="103" y="223"/>
                    </a:cubicBezTo>
                    <a:cubicBezTo>
                      <a:pt x="106" y="222"/>
                      <a:pt x="106" y="222"/>
                      <a:pt x="106" y="222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6" y="223"/>
                      <a:pt x="106" y="223"/>
                      <a:pt x="106" y="223"/>
                    </a:cubicBezTo>
                    <a:cubicBezTo>
                      <a:pt x="106" y="222"/>
                      <a:pt x="106" y="222"/>
                      <a:pt x="106" y="222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6" y="223"/>
                      <a:pt x="106" y="223"/>
                      <a:pt x="106" y="223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5" y="226"/>
                      <a:pt x="105" y="226"/>
                      <a:pt x="105" y="226"/>
                    </a:cubicBezTo>
                    <a:cubicBezTo>
                      <a:pt x="106" y="225"/>
                      <a:pt x="106" y="224"/>
                      <a:pt x="106" y="223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5" y="226"/>
                      <a:pt x="105" y="226"/>
                      <a:pt x="105" y="226"/>
                    </a:cubicBezTo>
                    <a:cubicBezTo>
                      <a:pt x="106" y="225"/>
                      <a:pt x="106" y="225"/>
                      <a:pt x="106" y="225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2" y="227"/>
                      <a:pt x="102" y="227"/>
                      <a:pt x="102" y="227"/>
                    </a:cubicBezTo>
                    <a:cubicBezTo>
                      <a:pt x="103" y="227"/>
                      <a:pt x="105" y="227"/>
                      <a:pt x="106" y="225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2" y="227"/>
                      <a:pt x="102" y="227"/>
                      <a:pt x="102" y="227"/>
                    </a:cubicBezTo>
                    <a:cubicBezTo>
                      <a:pt x="102" y="224"/>
                      <a:pt x="102" y="224"/>
                      <a:pt x="102" y="224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01" y="227"/>
                      <a:pt x="102" y="227"/>
                      <a:pt x="102" y="227"/>
                    </a:cubicBezTo>
                    <a:cubicBezTo>
                      <a:pt x="102" y="224"/>
                      <a:pt x="102" y="224"/>
                      <a:pt x="102" y="224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02" y="224"/>
                      <a:pt x="102" y="224"/>
                      <a:pt x="102" y="224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02" y="224"/>
                      <a:pt x="102" y="224"/>
                      <a:pt x="102" y="224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01" y="227"/>
                      <a:pt x="101" y="227"/>
                      <a:pt x="102" y="228"/>
                    </a:cubicBezTo>
                    <a:cubicBezTo>
                      <a:pt x="107" y="230"/>
                      <a:pt x="123" y="239"/>
                      <a:pt x="145" y="250"/>
                    </a:cubicBezTo>
                    <a:cubicBezTo>
                      <a:pt x="177" y="268"/>
                      <a:pt x="223" y="292"/>
                      <a:pt x="260" y="312"/>
                    </a:cubicBezTo>
                    <a:cubicBezTo>
                      <a:pt x="278" y="321"/>
                      <a:pt x="295" y="330"/>
                      <a:pt x="306" y="337"/>
                    </a:cubicBezTo>
                    <a:cubicBezTo>
                      <a:pt x="312" y="340"/>
                      <a:pt x="317" y="342"/>
                      <a:pt x="320" y="344"/>
                    </a:cubicBezTo>
                    <a:cubicBezTo>
                      <a:pt x="324" y="346"/>
                      <a:pt x="325" y="347"/>
                      <a:pt x="325" y="347"/>
                    </a:cubicBezTo>
                    <a:cubicBezTo>
                      <a:pt x="327" y="348"/>
                      <a:pt x="330" y="347"/>
                      <a:pt x="331" y="345"/>
                    </a:cubicBezTo>
                    <a:cubicBezTo>
                      <a:pt x="331" y="345"/>
                      <a:pt x="331" y="344"/>
                      <a:pt x="331" y="343"/>
                    </a:cubicBezTo>
                    <a:cubicBezTo>
                      <a:pt x="331" y="342"/>
                      <a:pt x="331" y="341"/>
                      <a:pt x="331" y="341"/>
                    </a:cubicBezTo>
                    <a:cubicBezTo>
                      <a:pt x="330" y="340"/>
                      <a:pt x="330" y="339"/>
                      <a:pt x="329" y="339"/>
                    </a:cubicBezTo>
                    <a:cubicBezTo>
                      <a:pt x="328" y="337"/>
                      <a:pt x="326" y="336"/>
                      <a:pt x="324" y="335"/>
                    </a:cubicBezTo>
                    <a:cubicBezTo>
                      <a:pt x="316" y="329"/>
                      <a:pt x="301" y="319"/>
                      <a:pt x="283" y="308"/>
                    </a:cubicBezTo>
                    <a:cubicBezTo>
                      <a:pt x="229" y="274"/>
                      <a:pt x="147" y="226"/>
                      <a:pt x="147" y="226"/>
                    </a:cubicBezTo>
                    <a:cubicBezTo>
                      <a:pt x="145" y="230"/>
                      <a:pt x="145" y="230"/>
                      <a:pt x="145" y="230"/>
                    </a:cubicBezTo>
                    <a:cubicBezTo>
                      <a:pt x="143" y="233"/>
                      <a:pt x="143" y="233"/>
                      <a:pt x="143" y="233"/>
                    </a:cubicBezTo>
                    <a:cubicBezTo>
                      <a:pt x="330" y="337"/>
                      <a:pt x="330" y="337"/>
                      <a:pt x="330" y="337"/>
                    </a:cubicBezTo>
                    <a:cubicBezTo>
                      <a:pt x="331" y="338"/>
                      <a:pt x="334" y="337"/>
                      <a:pt x="335" y="336"/>
                    </a:cubicBezTo>
                    <a:cubicBezTo>
                      <a:pt x="336" y="334"/>
                      <a:pt x="335" y="331"/>
                      <a:pt x="334" y="330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9" y="238"/>
                      <a:pt x="179" y="238"/>
                      <a:pt x="179" y="238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7" y="239"/>
                      <a:pt x="177" y="239"/>
                      <a:pt x="177" y="239"/>
                    </a:cubicBezTo>
                    <a:cubicBezTo>
                      <a:pt x="177" y="239"/>
                      <a:pt x="178" y="238"/>
                      <a:pt x="179" y="238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7" y="239"/>
                      <a:pt x="177" y="239"/>
                      <a:pt x="177" y="239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5" y="240"/>
                      <a:pt x="175" y="240"/>
                      <a:pt x="175" y="240"/>
                    </a:cubicBezTo>
                    <a:cubicBezTo>
                      <a:pt x="175" y="240"/>
                      <a:pt x="176" y="240"/>
                      <a:pt x="177" y="239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5" y="240"/>
                      <a:pt x="175" y="240"/>
                      <a:pt x="175" y="240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4" y="240"/>
                      <a:pt x="174" y="240"/>
                      <a:pt x="174" y="240"/>
                    </a:cubicBezTo>
                    <a:cubicBezTo>
                      <a:pt x="174" y="240"/>
                      <a:pt x="174" y="240"/>
                      <a:pt x="175" y="240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4" y="240"/>
                      <a:pt x="174" y="240"/>
                      <a:pt x="174" y="240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4" y="239"/>
                      <a:pt x="174" y="239"/>
                      <a:pt x="174" y="239"/>
                    </a:cubicBezTo>
                    <a:cubicBezTo>
                      <a:pt x="174" y="240"/>
                      <a:pt x="174" y="240"/>
                      <a:pt x="174" y="240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4" y="239"/>
                      <a:pt x="174" y="239"/>
                      <a:pt x="174" y="239"/>
                    </a:cubicBezTo>
                    <a:cubicBezTo>
                      <a:pt x="174" y="238"/>
                      <a:pt x="174" y="238"/>
                      <a:pt x="174" y="238"/>
                    </a:cubicBezTo>
                    <a:cubicBezTo>
                      <a:pt x="174" y="239"/>
                      <a:pt x="174" y="239"/>
                      <a:pt x="174" y="239"/>
                    </a:cubicBezTo>
                    <a:cubicBezTo>
                      <a:pt x="174" y="239"/>
                      <a:pt x="174" y="239"/>
                      <a:pt x="174" y="239"/>
                    </a:cubicBezTo>
                    <a:cubicBezTo>
                      <a:pt x="174" y="238"/>
                      <a:pt x="174" y="238"/>
                      <a:pt x="174" y="238"/>
                    </a:cubicBezTo>
                    <a:cubicBezTo>
                      <a:pt x="174" y="239"/>
                      <a:pt x="174" y="239"/>
                      <a:pt x="174" y="239"/>
                    </a:cubicBezTo>
                    <a:cubicBezTo>
                      <a:pt x="174" y="239"/>
                      <a:pt x="174" y="240"/>
                      <a:pt x="174" y="240"/>
                    </a:cubicBezTo>
                    <a:cubicBezTo>
                      <a:pt x="178" y="242"/>
                      <a:pt x="189" y="248"/>
                      <a:pt x="204" y="257"/>
                    </a:cubicBezTo>
                    <a:cubicBezTo>
                      <a:pt x="227" y="270"/>
                      <a:pt x="259" y="287"/>
                      <a:pt x="285" y="302"/>
                    </a:cubicBezTo>
                    <a:cubicBezTo>
                      <a:pt x="299" y="309"/>
                      <a:pt x="311" y="316"/>
                      <a:pt x="320" y="320"/>
                    </a:cubicBezTo>
                    <a:cubicBezTo>
                      <a:pt x="325" y="323"/>
                      <a:pt x="328" y="325"/>
                      <a:pt x="332" y="326"/>
                    </a:cubicBezTo>
                    <a:cubicBezTo>
                      <a:pt x="333" y="327"/>
                      <a:pt x="334" y="327"/>
                      <a:pt x="335" y="328"/>
                    </a:cubicBezTo>
                    <a:cubicBezTo>
                      <a:pt x="336" y="328"/>
                      <a:pt x="337" y="328"/>
                      <a:pt x="337" y="328"/>
                    </a:cubicBezTo>
                    <a:cubicBezTo>
                      <a:pt x="338" y="328"/>
                      <a:pt x="338" y="328"/>
                      <a:pt x="339" y="328"/>
                    </a:cubicBezTo>
                    <a:cubicBezTo>
                      <a:pt x="339" y="328"/>
                      <a:pt x="340" y="328"/>
                      <a:pt x="340" y="328"/>
                    </a:cubicBezTo>
                    <a:cubicBezTo>
                      <a:pt x="341" y="328"/>
                      <a:pt x="342" y="327"/>
                      <a:pt x="343" y="326"/>
                    </a:cubicBezTo>
                    <a:cubicBezTo>
                      <a:pt x="343" y="326"/>
                      <a:pt x="343" y="326"/>
                      <a:pt x="343" y="326"/>
                    </a:cubicBezTo>
                    <a:cubicBezTo>
                      <a:pt x="343" y="326"/>
                      <a:pt x="343" y="325"/>
                      <a:pt x="343" y="324"/>
                    </a:cubicBezTo>
                    <a:cubicBezTo>
                      <a:pt x="343" y="323"/>
                      <a:pt x="343" y="322"/>
                      <a:pt x="343" y="322"/>
                    </a:cubicBezTo>
                    <a:cubicBezTo>
                      <a:pt x="342" y="321"/>
                      <a:pt x="342" y="320"/>
                      <a:pt x="341" y="320"/>
                    </a:cubicBezTo>
                    <a:cubicBezTo>
                      <a:pt x="340" y="319"/>
                      <a:pt x="339" y="318"/>
                      <a:pt x="337" y="316"/>
                    </a:cubicBezTo>
                    <a:cubicBezTo>
                      <a:pt x="331" y="312"/>
                      <a:pt x="318" y="304"/>
                      <a:pt x="303" y="294"/>
                    </a:cubicBezTo>
                    <a:cubicBezTo>
                      <a:pt x="259" y="267"/>
                      <a:pt x="192" y="227"/>
                      <a:pt x="192" y="227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93" y="233"/>
                      <a:pt x="193" y="233"/>
                      <a:pt x="193" y="233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91" y="234"/>
                      <a:pt x="191" y="234"/>
                      <a:pt x="191" y="234"/>
                    </a:cubicBezTo>
                    <a:cubicBezTo>
                      <a:pt x="192" y="234"/>
                      <a:pt x="193" y="234"/>
                      <a:pt x="193" y="233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91" y="234"/>
                      <a:pt x="191" y="234"/>
                      <a:pt x="191" y="234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90" y="235"/>
                      <a:pt x="191" y="235"/>
                      <a:pt x="191" y="234"/>
                    </a:cubicBezTo>
                    <a:cubicBezTo>
                      <a:pt x="190" y="231"/>
                      <a:pt x="190" y="231"/>
                      <a:pt x="190" y="231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90" y="233"/>
                      <a:pt x="190" y="233"/>
                      <a:pt x="190" y="233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90" y="233"/>
                      <a:pt x="190" y="233"/>
                      <a:pt x="190" y="233"/>
                    </a:cubicBezTo>
                    <a:cubicBezTo>
                      <a:pt x="190" y="235"/>
                      <a:pt x="190" y="235"/>
                      <a:pt x="190" y="235"/>
                    </a:cubicBezTo>
                    <a:cubicBezTo>
                      <a:pt x="190" y="235"/>
                      <a:pt x="191" y="235"/>
                      <a:pt x="193" y="236"/>
                    </a:cubicBezTo>
                    <a:cubicBezTo>
                      <a:pt x="199" y="238"/>
                      <a:pt x="212" y="245"/>
                      <a:pt x="228" y="253"/>
                    </a:cubicBezTo>
                    <a:cubicBezTo>
                      <a:pt x="252" y="265"/>
                      <a:pt x="282" y="281"/>
                      <a:pt x="307" y="294"/>
                    </a:cubicBezTo>
                    <a:cubicBezTo>
                      <a:pt x="319" y="301"/>
                      <a:pt x="330" y="306"/>
                      <a:pt x="337" y="310"/>
                    </a:cubicBezTo>
                    <a:cubicBezTo>
                      <a:pt x="345" y="314"/>
                      <a:pt x="350" y="317"/>
                      <a:pt x="350" y="317"/>
                    </a:cubicBezTo>
                    <a:cubicBezTo>
                      <a:pt x="352" y="318"/>
                      <a:pt x="354" y="317"/>
                      <a:pt x="355" y="316"/>
                    </a:cubicBezTo>
                    <a:cubicBezTo>
                      <a:pt x="355" y="315"/>
                      <a:pt x="356" y="314"/>
                      <a:pt x="356" y="313"/>
                    </a:cubicBezTo>
                    <a:cubicBezTo>
                      <a:pt x="356" y="312"/>
                      <a:pt x="355" y="312"/>
                      <a:pt x="355" y="311"/>
                    </a:cubicBezTo>
                    <a:cubicBezTo>
                      <a:pt x="355" y="311"/>
                      <a:pt x="354" y="311"/>
                      <a:pt x="354" y="310"/>
                    </a:cubicBezTo>
                    <a:cubicBezTo>
                      <a:pt x="354" y="310"/>
                      <a:pt x="353" y="309"/>
                      <a:pt x="353" y="309"/>
                    </a:cubicBezTo>
                    <a:cubicBezTo>
                      <a:pt x="351" y="307"/>
                      <a:pt x="347" y="305"/>
                      <a:pt x="342" y="302"/>
                    </a:cubicBezTo>
                    <a:cubicBezTo>
                      <a:pt x="324" y="290"/>
                      <a:pt x="289" y="269"/>
                      <a:pt x="259" y="250"/>
                    </a:cubicBezTo>
                    <a:cubicBezTo>
                      <a:pt x="244" y="241"/>
                      <a:pt x="230" y="232"/>
                      <a:pt x="220" y="226"/>
                    </a:cubicBezTo>
                    <a:cubicBezTo>
                      <a:pt x="215" y="223"/>
                      <a:pt x="210" y="220"/>
                      <a:pt x="207" y="219"/>
                    </a:cubicBezTo>
                    <a:cubicBezTo>
                      <a:pt x="206" y="218"/>
                      <a:pt x="205" y="217"/>
                      <a:pt x="204" y="217"/>
                    </a:cubicBezTo>
                    <a:cubicBezTo>
                      <a:pt x="204" y="216"/>
                      <a:pt x="204" y="216"/>
                      <a:pt x="203" y="216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2" y="218"/>
                      <a:pt x="202" y="218"/>
                      <a:pt x="202" y="218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2" y="218"/>
                      <a:pt x="202" y="218"/>
                      <a:pt x="202" y="218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204" y="217"/>
                      <a:pt x="204" y="217"/>
                      <a:pt x="204" y="217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204" y="217"/>
                      <a:pt x="204" y="217"/>
                      <a:pt x="204" y="217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204" y="217"/>
                      <a:pt x="204" y="217"/>
                      <a:pt x="204" y="217"/>
                    </a:cubicBezTo>
                    <a:cubicBezTo>
                      <a:pt x="204" y="217"/>
                      <a:pt x="204" y="217"/>
                      <a:pt x="204" y="217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204" y="217"/>
                      <a:pt x="204" y="217"/>
                      <a:pt x="204" y="217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205" y="219"/>
                      <a:pt x="205" y="219"/>
                      <a:pt x="205" y="219"/>
                    </a:cubicBezTo>
                    <a:cubicBezTo>
                      <a:pt x="205" y="218"/>
                      <a:pt x="204" y="217"/>
                      <a:pt x="204" y="217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205" y="219"/>
                      <a:pt x="205" y="219"/>
                      <a:pt x="205" y="219"/>
                    </a:cubicBezTo>
                    <a:cubicBezTo>
                      <a:pt x="201" y="219"/>
                      <a:pt x="201" y="219"/>
                      <a:pt x="201" y="219"/>
                    </a:cubicBezTo>
                    <a:cubicBezTo>
                      <a:pt x="199" y="223"/>
                      <a:pt x="199" y="223"/>
                      <a:pt x="199" y="223"/>
                    </a:cubicBezTo>
                    <a:cubicBezTo>
                      <a:pt x="199" y="223"/>
                      <a:pt x="236" y="244"/>
                      <a:pt x="274" y="265"/>
                    </a:cubicBezTo>
                    <a:cubicBezTo>
                      <a:pt x="294" y="276"/>
                      <a:pt x="313" y="286"/>
                      <a:pt x="328" y="294"/>
                    </a:cubicBezTo>
                    <a:cubicBezTo>
                      <a:pt x="335" y="298"/>
                      <a:pt x="341" y="302"/>
                      <a:pt x="346" y="304"/>
                    </a:cubicBezTo>
                    <a:cubicBezTo>
                      <a:pt x="349" y="305"/>
                      <a:pt x="350" y="306"/>
                      <a:pt x="352" y="307"/>
                    </a:cubicBezTo>
                    <a:cubicBezTo>
                      <a:pt x="353" y="307"/>
                      <a:pt x="353" y="307"/>
                      <a:pt x="354" y="308"/>
                    </a:cubicBezTo>
                    <a:cubicBezTo>
                      <a:pt x="355" y="308"/>
                      <a:pt x="355" y="308"/>
                      <a:pt x="355" y="308"/>
                    </a:cubicBezTo>
                    <a:cubicBezTo>
                      <a:pt x="355" y="308"/>
                      <a:pt x="356" y="308"/>
                      <a:pt x="356" y="308"/>
                    </a:cubicBezTo>
                    <a:cubicBezTo>
                      <a:pt x="357" y="308"/>
                      <a:pt x="357" y="308"/>
                      <a:pt x="358" y="308"/>
                    </a:cubicBezTo>
                    <a:cubicBezTo>
                      <a:pt x="358" y="308"/>
                      <a:pt x="359" y="307"/>
                      <a:pt x="360" y="306"/>
                    </a:cubicBezTo>
                    <a:cubicBezTo>
                      <a:pt x="360" y="305"/>
                      <a:pt x="361" y="304"/>
                      <a:pt x="360" y="303"/>
                    </a:cubicBezTo>
                    <a:cubicBezTo>
                      <a:pt x="360" y="302"/>
                      <a:pt x="360" y="301"/>
                      <a:pt x="359" y="301"/>
                    </a:cubicBezTo>
                    <a:cubicBezTo>
                      <a:pt x="359" y="301"/>
                      <a:pt x="356" y="299"/>
                      <a:pt x="352" y="297"/>
                    </a:cubicBezTo>
                    <a:cubicBezTo>
                      <a:pt x="338" y="288"/>
                      <a:pt x="303" y="266"/>
                      <a:pt x="271" y="246"/>
                    </a:cubicBezTo>
                    <a:cubicBezTo>
                      <a:pt x="255" y="236"/>
                      <a:pt x="240" y="227"/>
                      <a:pt x="229" y="220"/>
                    </a:cubicBezTo>
                    <a:cubicBezTo>
                      <a:pt x="223" y="216"/>
                      <a:pt x="219" y="214"/>
                      <a:pt x="215" y="212"/>
                    </a:cubicBezTo>
                    <a:cubicBezTo>
                      <a:pt x="214" y="210"/>
                      <a:pt x="213" y="210"/>
                      <a:pt x="212" y="209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210" y="210"/>
                      <a:pt x="210" y="210"/>
                      <a:pt x="210" y="210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209" y="211"/>
                      <a:pt x="209" y="211"/>
                      <a:pt x="209" y="211"/>
                    </a:cubicBezTo>
                    <a:cubicBezTo>
                      <a:pt x="212" y="209"/>
                      <a:pt x="212" y="209"/>
                      <a:pt x="212" y="209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209" y="211"/>
                      <a:pt x="209" y="211"/>
                      <a:pt x="209" y="211"/>
                    </a:cubicBezTo>
                    <a:cubicBezTo>
                      <a:pt x="212" y="209"/>
                      <a:pt x="212" y="209"/>
                      <a:pt x="212" y="209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2" y="210"/>
                      <a:pt x="212" y="210"/>
                      <a:pt x="212" y="210"/>
                    </a:cubicBezTo>
                    <a:cubicBezTo>
                      <a:pt x="212" y="209"/>
                      <a:pt x="212" y="209"/>
                      <a:pt x="212" y="209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2" y="210"/>
                      <a:pt x="212" y="210"/>
                      <a:pt x="212" y="210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2" y="211"/>
                      <a:pt x="212" y="211"/>
                      <a:pt x="212" y="211"/>
                    </a:cubicBezTo>
                    <a:cubicBezTo>
                      <a:pt x="212" y="211"/>
                      <a:pt x="212" y="210"/>
                      <a:pt x="212" y="210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2" y="211"/>
                      <a:pt x="212" y="211"/>
                      <a:pt x="212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06" y="215"/>
                      <a:pt x="206" y="215"/>
                      <a:pt x="206" y="215"/>
                    </a:cubicBezTo>
                    <a:cubicBezTo>
                      <a:pt x="206" y="215"/>
                      <a:pt x="243" y="235"/>
                      <a:pt x="281" y="256"/>
                    </a:cubicBezTo>
                    <a:cubicBezTo>
                      <a:pt x="300" y="266"/>
                      <a:pt x="318" y="276"/>
                      <a:pt x="333" y="284"/>
                    </a:cubicBezTo>
                    <a:cubicBezTo>
                      <a:pt x="341" y="287"/>
                      <a:pt x="347" y="291"/>
                      <a:pt x="351" y="293"/>
                    </a:cubicBezTo>
                    <a:cubicBezTo>
                      <a:pt x="354" y="294"/>
                      <a:pt x="356" y="295"/>
                      <a:pt x="357" y="295"/>
                    </a:cubicBezTo>
                    <a:cubicBezTo>
                      <a:pt x="358" y="296"/>
                      <a:pt x="359" y="296"/>
                      <a:pt x="359" y="296"/>
                    </a:cubicBezTo>
                    <a:cubicBezTo>
                      <a:pt x="360" y="297"/>
                      <a:pt x="360" y="297"/>
                      <a:pt x="360" y="297"/>
                    </a:cubicBezTo>
                    <a:cubicBezTo>
                      <a:pt x="361" y="297"/>
                      <a:pt x="361" y="297"/>
                      <a:pt x="362" y="297"/>
                    </a:cubicBezTo>
                    <a:cubicBezTo>
                      <a:pt x="362" y="297"/>
                      <a:pt x="362" y="297"/>
                      <a:pt x="363" y="296"/>
                    </a:cubicBezTo>
                    <a:cubicBezTo>
                      <a:pt x="364" y="296"/>
                      <a:pt x="364" y="296"/>
                      <a:pt x="365" y="295"/>
                    </a:cubicBezTo>
                    <a:cubicBezTo>
                      <a:pt x="365" y="295"/>
                      <a:pt x="365" y="295"/>
                      <a:pt x="365" y="295"/>
                    </a:cubicBezTo>
                    <a:cubicBezTo>
                      <a:pt x="366" y="294"/>
                      <a:pt x="366" y="293"/>
                      <a:pt x="366" y="293"/>
                    </a:cubicBezTo>
                    <a:cubicBezTo>
                      <a:pt x="366" y="291"/>
                      <a:pt x="365" y="291"/>
                      <a:pt x="365" y="291"/>
                    </a:cubicBezTo>
                    <a:cubicBezTo>
                      <a:pt x="365" y="290"/>
                      <a:pt x="365" y="290"/>
                      <a:pt x="364" y="289"/>
                    </a:cubicBezTo>
                    <a:cubicBezTo>
                      <a:pt x="364" y="289"/>
                      <a:pt x="363" y="289"/>
                      <a:pt x="363" y="288"/>
                    </a:cubicBezTo>
                    <a:cubicBezTo>
                      <a:pt x="361" y="287"/>
                      <a:pt x="357" y="285"/>
                      <a:pt x="352" y="281"/>
                    </a:cubicBezTo>
                    <a:cubicBezTo>
                      <a:pt x="335" y="271"/>
                      <a:pt x="302" y="251"/>
                      <a:pt x="273" y="234"/>
                    </a:cubicBezTo>
                    <a:cubicBezTo>
                      <a:pt x="258" y="225"/>
                      <a:pt x="245" y="217"/>
                      <a:pt x="235" y="210"/>
                    </a:cubicBezTo>
                    <a:cubicBezTo>
                      <a:pt x="230" y="207"/>
                      <a:pt x="226" y="205"/>
                      <a:pt x="224" y="203"/>
                    </a:cubicBezTo>
                    <a:cubicBezTo>
                      <a:pt x="222" y="202"/>
                      <a:pt x="221" y="201"/>
                      <a:pt x="221" y="200"/>
                    </a:cubicBezTo>
                    <a:cubicBezTo>
                      <a:pt x="220" y="200"/>
                      <a:pt x="220" y="200"/>
                      <a:pt x="220" y="200"/>
                    </a:cubicBezTo>
                    <a:cubicBezTo>
                      <a:pt x="220" y="200"/>
                      <a:pt x="220" y="200"/>
                      <a:pt x="220" y="200"/>
                    </a:cubicBezTo>
                    <a:cubicBezTo>
                      <a:pt x="219" y="201"/>
                      <a:pt x="219" y="201"/>
                      <a:pt x="219" y="201"/>
                    </a:cubicBezTo>
                    <a:cubicBezTo>
                      <a:pt x="220" y="200"/>
                      <a:pt x="220" y="200"/>
                      <a:pt x="220" y="200"/>
                    </a:cubicBezTo>
                    <a:cubicBezTo>
                      <a:pt x="220" y="200"/>
                      <a:pt x="220" y="200"/>
                      <a:pt x="220" y="200"/>
                    </a:cubicBezTo>
                    <a:cubicBezTo>
                      <a:pt x="219" y="201"/>
                      <a:pt x="219" y="201"/>
                      <a:pt x="219" y="201"/>
                    </a:cubicBezTo>
                    <a:cubicBezTo>
                      <a:pt x="220" y="200"/>
                      <a:pt x="220" y="200"/>
                      <a:pt x="220" y="200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21" y="202"/>
                      <a:pt x="221" y="202"/>
                      <a:pt x="221" y="202"/>
                    </a:cubicBezTo>
                    <a:cubicBezTo>
                      <a:pt x="221" y="201"/>
                      <a:pt x="220" y="201"/>
                      <a:pt x="220" y="200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21" y="202"/>
                      <a:pt x="221" y="202"/>
                      <a:pt x="221" y="202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20" y="204"/>
                      <a:pt x="220" y="204"/>
                      <a:pt x="220" y="204"/>
                    </a:cubicBezTo>
                    <a:cubicBezTo>
                      <a:pt x="221" y="204"/>
                      <a:pt x="221" y="203"/>
                      <a:pt x="221" y="202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20" y="204"/>
                      <a:pt x="220" y="204"/>
                      <a:pt x="220" y="204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17" y="206"/>
                      <a:pt x="217" y="206"/>
                      <a:pt x="217" y="206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16" y="206"/>
                      <a:pt x="216" y="206"/>
                      <a:pt x="216" y="206"/>
                    </a:cubicBezTo>
                    <a:cubicBezTo>
                      <a:pt x="216" y="206"/>
                      <a:pt x="216" y="206"/>
                      <a:pt x="217" y="206"/>
                    </a:cubicBezTo>
                    <a:cubicBezTo>
                      <a:pt x="217" y="202"/>
                      <a:pt x="217" y="202"/>
                      <a:pt x="217" y="202"/>
                    </a:cubicBezTo>
                    <a:cubicBezTo>
                      <a:pt x="216" y="206"/>
                      <a:pt x="216" y="206"/>
                      <a:pt x="216" y="206"/>
                    </a:cubicBezTo>
                    <a:cubicBezTo>
                      <a:pt x="217" y="203"/>
                      <a:pt x="217" y="203"/>
                      <a:pt x="217" y="203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6"/>
                      <a:pt x="215" y="206"/>
                      <a:pt x="216" y="206"/>
                    </a:cubicBezTo>
                    <a:cubicBezTo>
                      <a:pt x="217" y="203"/>
                      <a:pt x="217" y="203"/>
                      <a:pt x="217" y="203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6" y="204"/>
                      <a:pt x="216" y="204"/>
                      <a:pt x="216" y="204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6" y="204"/>
                      <a:pt x="216" y="204"/>
                      <a:pt x="216" y="204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6"/>
                      <a:pt x="216" y="206"/>
                      <a:pt x="216" y="206"/>
                    </a:cubicBezTo>
                    <a:cubicBezTo>
                      <a:pt x="219" y="208"/>
                      <a:pt x="230" y="213"/>
                      <a:pt x="245" y="221"/>
                    </a:cubicBezTo>
                    <a:cubicBezTo>
                      <a:pt x="267" y="233"/>
                      <a:pt x="298" y="249"/>
                      <a:pt x="324" y="262"/>
                    </a:cubicBezTo>
                    <a:cubicBezTo>
                      <a:pt x="337" y="268"/>
                      <a:pt x="348" y="274"/>
                      <a:pt x="357" y="278"/>
                    </a:cubicBezTo>
                    <a:cubicBezTo>
                      <a:pt x="362" y="280"/>
                      <a:pt x="365" y="282"/>
                      <a:pt x="368" y="283"/>
                    </a:cubicBezTo>
                    <a:cubicBezTo>
                      <a:pt x="370" y="284"/>
                      <a:pt x="371" y="284"/>
                      <a:pt x="372" y="284"/>
                    </a:cubicBezTo>
                    <a:cubicBezTo>
                      <a:pt x="372" y="285"/>
                      <a:pt x="373" y="285"/>
                      <a:pt x="373" y="285"/>
                    </a:cubicBezTo>
                    <a:cubicBezTo>
                      <a:pt x="374" y="285"/>
                      <a:pt x="374" y="285"/>
                      <a:pt x="375" y="285"/>
                    </a:cubicBezTo>
                    <a:cubicBezTo>
                      <a:pt x="375" y="285"/>
                      <a:pt x="376" y="285"/>
                      <a:pt x="376" y="285"/>
                    </a:cubicBezTo>
                    <a:cubicBezTo>
                      <a:pt x="377" y="285"/>
                      <a:pt x="378" y="284"/>
                      <a:pt x="379" y="283"/>
                    </a:cubicBezTo>
                    <a:cubicBezTo>
                      <a:pt x="379" y="282"/>
                      <a:pt x="379" y="281"/>
                      <a:pt x="379" y="280"/>
                    </a:cubicBezTo>
                    <a:cubicBezTo>
                      <a:pt x="379" y="279"/>
                      <a:pt x="378" y="278"/>
                      <a:pt x="377" y="278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87" y="275"/>
                      <a:pt x="387" y="275"/>
                      <a:pt x="387" y="275"/>
                    </a:cubicBezTo>
                    <a:cubicBezTo>
                      <a:pt x="389" y="276"/>
                      <a:pt x="391" y="276"/>
                      <a:pt x="392" y="274"/>
                    </a:cubicBezTo>
                    <a:cubicBezTo>
                      <a:pt x="393" y="272"/>
                      <a:pt x="392" y="270"/>
                      <a:pt x="391" y="269"/>
                    </a:cubicBezTo>
                    <a:cubicBezTo>
                      <a:pt x="238" y="173"/>
                      <a:pt x="238" y="173"/>
                      <a:pt x="238" y="173"/>
                    </a:cubicBezTo>
                    <a:cubicBezTo>
                      <a:pt x="236" y="176"/>
                      <a:pt x="236" y="176"/>
                      <a:pt x="236" y="176"/>
                    </a:cubicBezTo>
                    <a:cubicBezTo>
                      <a:pt x="234" y="180"/>
                      <a:pt x="234" y="180"/>
                      <a:pt x="234" y="180"/>
                    </a:cubicBezTo>
                    <a:cubicBezTo>
                      <a:pt x="234" y="180"/>
                      <a:pt x="272" y="201"/>
                      <a:pt x="311" y="223"/>
                    </a:cubicBezTo>
                    <a:cubicBezTo>
                      <a:pt x="331" y="233"/>
                      <a:pt x="351" y="244"/>
                      <a:pt x="366" y="252"/>
                    </a:cubicBezTo>
                    <a:cubicBezTo>
                      <a:pt x="374" y="256"/>
                      <a:pt x="381" y="259"/>
                      <a:pt x="386" y="262"/>
                    </a:cubicBezTo>
                    <a:cubicBezTo>
                      <a:pt x="388" y="263"/>
                      <a:pt x="391" y="264"/>
                      <a:pt x="392" y="264"/>
                    </a:cubicBezTo>
                    <a:cubicBezTo>
                      <a:pt x="393" y="265"/>
                      <a:pt x="394" y="265"/>
                      <a:pt x="395" y="265"/>
                    </a:cubicBezTo>
                    <a:cubicBezTo>
                      <a:pt x="395" y="265"/>
                      <a:pt x="396" y="266"/>
                      <a:pt x="397" y="266"/>
                    </a:cubicBezTo>
                    <a:cubicBezTo>
                      <a:pt x="397" y="266"/>
                      <a:pt x="398" y="266"/>
                      <a:pt x="398" y="265"/>
                    </a:cubicBezTo>
                    <a:cubicBezTo>
                      <a:pt x="399" y="265"/>
                      <a:pt x="400" y="265"/>
                      <a:pt x="401" y="264"/>
                    </a:cubicBezTo>
                    <a:cubicBezTo>
                      <a:pt x="401" y="263"/>
                      <a:pt x="401" y="262"/>
                      <a:pt x="401" y="261"/>
                    </a:cubicBezTo>
                    <a:cubicBezTo>
                      <a:pt x="401" y="260"/>
                      <a:pt x="400" y="259"/>
                      <a:pt x="399" y="258"/>
                    </a:cubicBezTo>
                    <a:cubicBezTo>
                      <a:pt x="365" y="237"/>
                      <a:pt x="365" y="237"/>
                      <a:pt x="365" y="237"/>
                    </a:cubicBezTo>
                    <a:cubicBezTo>
                      <a:pt x="411" y="262"/>
                      <a:pt x="411" y="262"/>
                      <a:pt x="411" y="262"/>
                    </a:cubicBezTo>
                    <a:cubicBezTo>
                      <a:pt x="413" y="263"/>
                      <a:pt x="415" y="262"/>
                      <a:pt x="416" y="260"/>
                    </a:cubicBezTo>
                    <a:cubicBezTo>
                      <a:pt x="417" y="260"/>
                      <a:pt x="417" y="259"/>
                      <a:pt x="417" y="258"/>
                    </a:cubicBezTo>
                    <a:cubicBezTo>
                      <a:pt x="417" y="257"/>
                      <a:pt x="416" y="257"/>
                      <a:pt x="416" y="256"/>
                    </a:cubicBezTo>
                    <a:cubicBezTo>
                      <a:pt x="416" y="256"/>
                      <a:pt x="416" y="255"/>
                      <a:pt x="416" y="255"/>
                    </a:cubicBezTo>
                    <a:cubicBezTo>
                      <a:pt x="415" y="255"/>
                      <a:pt x="415" y="255"/>
                      <a:pt x="415" y="255"/>
                    </a:cubicBezTo>
                    <a:cubicBezTo>
                      <a:pt x="414" y="254"/>
                      <a:pt x="413" y="253"/>
                      <a:pt x="411" y="252"/>
                    </a:cubicBezTo>
                    <a:cubicBezTo>
                      <a:pt x="405" y="249"/>
                      <a:pt x="392" y="241"/>
                      <a:pt x="376" y="231"/>
                    </a:cubicBezTo>
                    <a:cubicBezTo>
                      <a:pt x="352" y="217"/>
                      <a:pt x="321" y="198"/>
                      <a:pt x="296" y="183"/>
                    </a:cubicBezTo>
                    <a:cubicBezTo>
                      <a:pt x="283" y="175"/>
                      <a:pt x="272" y="168"/>
                      <a:pt x="264" y="163"/>
                    </a:cubicBezTo>
                    <a:cubicBezTo>
                      <a:pt x="260" y="160"/>
                      <a:pt x="257" y="158"/>
                      <a:pt x="255" y="157"/>
                    </a:cubicBezTo>
                    <a:cubicBezTo>
                      <a:pt x="254" y="156"/>
                      <a:pt x="253" y="155"/>
                      <a:pt x="253" y="155"/>
                    </a:cubicBezTo>
                    <a:cubicBezTo>
                      <a:pt x="253" y="155"/>
                      <a:pt x="253" y="155"/>
                      <a:pt x="253" y="155"/>
                    </a:cubicBezTo>
                    <a:cubicBezTo>
                      <a:pt x="253" y="154"/>
                      <a:pt x="253" y="154"/>
                      <a:pt x="253" y="154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3" y="155"/>
                      <a:pt x="253" y="155"/>
                      <a:pt x="253" y="155"/>
                    </a:cubicBezTo>
                    <a:cubicBezTo>
                      <a:pt x="253" y="154"/>
                      <a:pt x="253" y="154"/>
                      <a:pt x="253" y="154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3" y="155"/>
                      <a:pt x="253" y="155"/>
                      <a:pt x="253" y="155"/>
                    </a:cubicBezTo>
                    <a:cubicBezTo>
                      <a:pt x="250" y="156"/>
                      <a:pt x="250" y="156"/>
                      <a:pt x="250" y="156"/>
                    </a:cubicBezTo>
                    <a:cubicBezTo>
                      <a:pt x="253" y="156"/>
                      <a:pt x="253" y="156"/>
                      <a:pt x="253" y="156"/>
                    </a:cubicBezTo>
                    <a:cubicBezTo>
                      <a:pt x="253" y="155"/>
                      <a:pt x="253" y="155"/>
                      <a:pt x="253" y="155"/>
                    </a:cubicBezTo>
                    <a:cubicBezTo>
                      <a:pt x="250" y="156"/>
                      <a:pt x="250" y="156"/>
                      <a:pt x="250" y="156"/>
                    </a:cubicBezTo>
                    <a:cubicBezTo>
                      <a:pt x="253" y="156"/>
                      <a:pt x="253" y="156"/>
                      <a:pt x="253" y="156"/>
                    </a:cubicBezTo>
                    <a:cubicBezTo>
                      <a:pt x="249" y="156"/>
                      <a:pt x="249" y="156"/>
                      <a:pt x="249" y="156"/>
                    </a:cubicBezTo>
                    <a:cubicBezTo>
                      <a:pt x="253" y="158"/>
                      <a:pt x="253" y="158"/>
                      <a:pt x="253" y="158"/>
                    </a:cubicBezTo>
                    <a:cubicBezTo>
                      <a:pt x="253" y="158"/>
                      <a:pt x="253" y="157"/>
                      <a:pt x="253" y="156"/>
                    </a:cubicBezTo>
                    <a:cubicBezTo>
                      <a:pt x="249" y="156"/>
                      <a:pt x="249" y="156"/>
                      <a:pt x="249" y="156"/>
                    </a:cubicBezTo>
                    <a:cubicBezTo>
                      <a:pt x="253" y="158"/>
                      <a:pt x="253" y="158"/>
                      <a:pt x="253" y="158"/>
                    </a:cubicBezTo>
                    <a:cubicBezTo>
                      <a:pt x="249" y="156"/>
                      <a:pt x="249" y="156"/>
                      <a:pt x="249" y="156"/>
                    </a:cubicBezTo>
                    <a:cubicBezTo>
                      <a:pt x="247" y="160"/>
                      <a:pt x="247" y="160"/>
                      <a:pt x="247" y="160"/>
                    </a:cubicBezTo>
                    <a:cubicBezTo>
                      <a:pt x="420" y="254"/>
                      <a:pt x="420" y="254"/>
                      <a:pt x="420" y="254"/>
                    </a:cubicBezTo>
                    <a:cubicBezTo>
                      <a:pt x="421" y="255"/>
                      <a:pt x="424" y="254"/>
                      <a:pt x="425" y="252"/>
                    </a:cubicBezTo>
                    <a:cubicBezTo>
                      <a:pt x="425" y="252"/>
                      <a:pt x="425" y="251"/>
                      <a:pt x="425" y="250"/>
                    </a:cubicBezTo>
                    <a:cubicBezTo>
                      <a:pt x="425" y="249"/>
                      <a:pt x="425" y="249"/>
                      <a:pt x="425" y="249"/>
                    </a:cubicBezTo>
                    <a:cubicBezTo>
                      <a:pt x="425" y="248"/>
                      <a:pt x="425" y="248"/>
                      <a:pt x="424" y="248"/>
                    </a:cubicBezTo>
                    <a:cubicBezTo>
                      <a:pt x="424" y="247"/>
                      <a:pt x="424" y="247"/>
                      <a:pt x="424" y="247"/>
                    </a:cubicBezTo>
                    <a:cubicBezTo>
                      <a:pt x="423" y="246"/>
                      <a:pt x="422" y="245"/>
                      <a:pt x="420" y="244"/>
                    </a:cubicBezTo>
                    <a:cubicBezTo>
                      <a:pt x="414" y="240"/>
                      <a:pt x="400" y="232"/>
                      <a:pt x="384" y="221"/>
                    </a:cubicBezTo>
                    <a:cubicBezTo>
                      <a:pt x="334" y="190"/>
                      <a:pt x="256" y="142"/>
                      <a:pt x="256" y="142"/>
                    </a:cubicBezTo>
                    <a:cubicBezTo>
                      <a:pt x="254" y="145"/>
                      <a:pt x="254" y="145"/>
                      <a:pt x="254" y="145"/>
                    </a:cubicBezTo>
                    <a:cubicBezTo>
                      <a:pt x="252" y="149"/>
                      <a:pt x="252" y="149"/>
                      <a:pt x="252" y="149"/>
                    </a:cubicBezTo>
                    <a:cubicBezTo>
                      <a:pt x="252" y="149"/>
                      <a:pt x="297" y="173"/>
                      <a:pt x="342" y="197"/>
                    </a:cubicBezTo>
                    <a:cubicBezTo>
                      <a:pt x="364" y="209"/>
                      <a:pt x="387" y="221"/>
                      <a:pt x="404" y="230"/>
                    </a:cubicBezTo>
                    <a:cubicBezTo>
                      <a:pt x="413" y="235"/>
                      <a:pt x="420" y="238"/>
                      <a:pt x="425" y="241"/>
                    </a:cubicBezTo>
                    <a:cubicBezTo>
                      <a:pt x="428" y="242"/>
                      <a:pt x="430" y="243"/>
                      <a:pt x="431" y="244"/>
                    </a:cubicBezTo>
                    <a:cubicBezTo>
                      <a:pt x="432" y="244"/>
                      <a:pt x="433" y="245"/>
                      <a:pt x="433" y="245"/>
                    </a:cubicBezTo>
                    <a:cubicBezTo>
                      <a:pt x="434" y="245"/>
                      <a:pt x="434" y="245"/>
                      <a:pt x="434" y="245"/>
                    </a:cubicBezTo>
                    <a:cubicBezTo>
                      <a:pt x="434" y="245"/>
                      <a:pt x="434" y="245"/>
                      <a:pt x="434" y="245"/>
                    </a:cubicBezTo>
                    <a:cubicBezTo>
                      <a:pt x="434" y="245"/>
                      <a:pt x="435" y="245"/>
                      <a:pt x="435" y="245"/>
                    </a:cubicBezTo>
                    <a:cubicBezTo>
                      <a:pt x="436" y="245"/>
                      <a:pt x="436" y="245"/>
                      <a:pt x="437" y="245"/>
                    </a:cubicBezTo>
                    <a:cubicBezTo>
                      <a:pt x="437" y="245"/>
                      <a:pt x="438" y="245"/>
                      <a:pt x="439" y="244"/>
                    </a:cubicBezTo>
                    <a:cubicBezTo>
                      <a:pt x="439" y="243"/>
                      <a:pt x="440" y="242"/>
                      <a:pt x="439" y="241"/>
                    </a:cubicBezTo>
                    <a:cubicBezTo>
                      <a:pt x="439" y="240"/>
                      <a:pt x="438" y="239"/>
                      <a:pt x="438" y="238"/>
                    </a:cubicBezTo>
                    <a:cubicBezTo>
                      <a:pt x="247" y="119"/>
                      <a:pt x="247" y="119"/>
                      <a:pt x="247" y="119"/>
                    </a:cubicBezTo>
                    <a:cubicBezTo>
                      <a:pt x="245" y="122"/>
                      <a:pt x="245" y="122"/>
                      <a:pt x="245" y="122"/>
                    </a:cubicBezTo>
                    <a:cubicBezTo>
                      <a:pt x="248" y="124"/>
                      <a:pt x="248" y="124"/>
                      <a:pt x="248" y="124"/>
                    </a:cubicBezTo>
                    <a:cubicBezTo>
                      <a:pt x="245" y="122"/>
                      <a:pt x="245" y="122"/>
                      <a:pt x="245" y="122"/>
                    </a:cubicBezTo>
                    <a:cubicBezTo>
                      <a:pt x="246" y="126"/>
                      <a:pt x="246" y="126"/>
                      <a:pt x="246" y="126"/>
                    </a:cubicBezTo>
                    <a:cubicBezTo>
                      <a:pt x="247" y="126"/>
                      <a:pt x="247" y="125"/>
                      <a:pt x="248" y="124"/>
                    </a:cubicBezTo>
                    <a:cubicBezTo>
                      <a:pt x="245" y="122"/>
                      <a:pt x="245" y="122"/>
                      <a:pt x="245" y="122"/>
                    </a:cubicBezTo>
                    <a:cubicBezTo>
                      <a:pt x="246" y="126"/>
                      <a:pt x="246" y="126"/>
                      <a:pt x="246" y="126"/>
                    </a:cubicBezTo>
                    <a:cubicBezTo>
                      <a:pt x="245" y="123"/>
                      <a:pt x="245" y="123"/>
                      <a:pt x="245" y="123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6" y="126"/>
                      <a:pt x="246" y="126"/>
                    </a:cubicBezTo>
                    <a:cubicBezTo>
                      <a:pt x="245" y="123"/>
                      <a:pt x="245" y="123"/>
                      <a:pt x="245" y="123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4"/>
                      <a:pt x="245" y="124"/>
                      <a:pt x="245" y="124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4"/>
                      <a:pt x="245" y="124"/>
                      <a:pt x="245" y="124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5" y="126"/>
                      <a:pt x="245" y="126"/>
                    </a:cubicBezTo>
                    <a:cubicBezTo>
                      <a:pt x="245" y="126"/>
                      <a:pt x="247" y="127"/>
                      <a:pt x="249" y="128"/>
                    </a:cubicBezTo>
                    <a:cubicBezTo>
                      <a:pt x="256" y="131"/>
                      <a:pt x="272" y="140"/>
                      <a:pt x="292" y="151"/>
                    </a:cubicBezTo>
                    <a:cubicBezTo>
                      <a:pt x="321" y="167"/>
                      <a:pt x="358" y="189"/>
                      <a:pt x="388" y="206"/>
                    </a:cubicBezTo>
                    <a:cubicBezTo>
                      <a:pt x="404" y="215"/>
                      <a:pt x="417" y="222"/>
                      <a:pt x="427" y="228"/>
                    </a:cubicBezTo>
                    <a:cubicBezTo>
                      <a:pt x="433" y="231"/>
                      <a:pt x="437" y="233"/>
                      <a:pt x="440" y="234"/>
                    </a:cubicBezTo>
                    <a:cubicBezTo>
                      <a:pt x="442" y="235"/>
                      <a:pt x="443" y="236"/>
                      <a:pt x="444" y="236"/>
                    </a:cubicBezTo>
                    <a:cubicBezTo>
                      <a:pt x="445" y="237"/>
                      <a:pt x="445" y="237"/>
                      <a:pt x="446" y="237"/>
                    </a:cubicBezTo>
                    <a:cubicBezTo>
                      <a:pt x="446" y="237"/>
                      <a:pt x="447" y="237"/>
                      <a:pt x="448" y="237"/>
                    </a:cubicBezTo>
                    <a:cubicBezTo>
                      <a:pt x="448" y="237"/>
                      <a:pt x="449" y="237"/>
                      <a:pt x="449" y="237"/>
                    </a:cubicBezTo>
                    <a:cubicBezTo>
                      <a:pt x="450" y="237"/>
                      <a:pt x="451" y="236"/>
                      <a:pt x="451" y="235"/>
                    </a:cubicBezTo>
                    <a:cubicBezTo>
                      <a:pt x="451" y="235"/>
                      <a:pt x="451" y="235"/>
                      <a:pt x="451" y="235"/>
                    </a:cubicBezTo>
                    <a:cubicBezTo>
                      <a:pt x="452" y="234"/>
                      <a:pt x="452" y="234"/>
                      <a:pt x="452" y="233"/>
                    </a:cubicBezTo>
                    <a:cubicBezTo>
                      <a:pt x="452" y="232"/>
                      <a:pt x="452" y="232"/>
                      <a:pt x="452" y="231"/>
                    </a:cubicBezTo>
                    <a:cubicBezTo>
                      <a:pt x="451" y="230"/>
                      <a:pt x="451" y="230"/>
                      <a:pt x="451" y="230"/>
                    </a:cubicBezTo>
                    <a:cubicBezTo>
                      <a:pt x="450" y="229"/>
                      <a:pt x="449" y="229"/>
                      <a:pt x="449" y="228"/>
                    </a:cubicBezTo>
                    <a:cubicBezTo>
                      <a:pt x="446" y="226"/>
                      <a:pt x="441" y="222"/>
                      <a:pt x="433" y="217"/>
                    </a:cubicBezTo>
                    <a:cubicBezTo>
                      <a:pt x="408" y="200"/>
                      <a:pt x="358" y="170"/>
                      <a:pt x="315" y="143"/>
                    </a:cubicBezTo>
                    <a:cubicBezTo>
                      <a:pt x="271" y="117"/>
                      <a:pt x="234" y="95"/>
                      <a:pt x="234" y="95"/>
                    </a:cubicBezTo>
                    <a:cubicBezTo>
                      <a:pt x="232" y="98"/>
                      <a:pt x="232" y="98"/>
                      <a:pt x="232" y="98"/>
                    </a:cubicBezTo>
                    <a:cubicBezTo>
                      <a:pt x="230" y="102"/>
                      <a:pt x="230" y="102"/>
                      <a:pt x="230" y="102"/>
                    </a:cubicBezTo>
                    <a:cubicBezTo>
                      <a:pt x="230" y="102"/>
                      <a:pt x="284" y="133"/>
                      <a:pt x="339" y="164"/>
                    </a:cubicBezTo>
                    <a:cubicBezTo>
                      <a:pt x="366" y="179"/>
                      <a:pt x="394" y="195"/>
                      <a:pt x="417" y="206"/>
                    </a:cubicBezTo>
                    <a:cubicBezTo>
                      <a:pt x="428" y="212"/>
                      <a:pt x="437" y="217"/>
                      <a:pt x="445" y="220"/>
                    </a:cubicBezTo>
                    <a:cubicBezTo>
                      <a:pt x="448" y="222"/>
                      <a:pt x="451" y="223"/>
                      <a:pt x="454" y="224"/>
                    </a:cubicBezTo>
                    <a:cubicBezTo>
                      <a:pt x="455" y="225"/>
                      <a:pt x="456" y="225"/>
                      <a:pt x="457" y="225"/>
                    </a:cubicBezTo>
                    <a:cubicBezTo>
                      <a:pt x="458" y="226"/>
                      <a:pt x="459" y="226"/>
                      <a:pt x="460" y="226"/>
                    </a:cubicBezTo>
                    <a:cubicBezTo>
                      <a:pt x="461" y="226"/>
                      <a:pt x="461" y="226"/>
                      <a:pt x="462" y="226"/>
                    </a:cubicBezTo>
                    <a:cubicBezTo>
                      <a:pt x="463" y="225"/>
                      <a:pt x="464" y="225"/>
                      <a:pt x="465" y="224"/>
                    </a:cubicBezTo>
                    <a:cubicBezTo>
                      <a:pt x="465" y="224"/>
                      <a:pt x="465" y="224"/>
                      <a:pt x="465" y="224"/>
                    </a:cubicBezTo>
                    <a:cubicBezTo>
                      <a:pt x="465" y="223"/>
                      <a:pt x="465" y="222"/>
                      <a:pt x="465" y="221"/>
                    </a:cubicBezTo>
                    <a:cubicBezTo>
                      <a:pt x="465" y="220"/>
                      <a:pt x="465" y="219"/>
                      <a:pt x="465" y="219"/>
                    </a:cubicBezTo>
                    <a:cubicBezTo>
                      <a:pt x="464" y="218"/>
                      <a:pt x="463" y="217"/>
                      <a:pt x="463" y="216"/>
                    </a:cubicBezTo>
                    <a:cubicBezTo>
                      <a:pt x="461" y="215"/>
                      <a:pt x="459" y="213"/>
                      <a:pt x="456" y="211"/>
                    </a:cubicBezTo>
                    <a:cubicBezTo>
                      <a:pt x="446" y="204"/>
                      <a:pt x="427" y="191"/>
                      <a:pt x="403" y="176"/>
                    </a:cubicBezTo>
                    <a:cubicBezTo>
                      <a:pt x="333" y="132"/>
                      <a:pt x="226" y="70"/>
                      <a:pt x="226" y="70"/>
                    </a:cubicBezTo>
                    <a:cubicBezTo>
                      <a:pt x="224" y="74"/>
                      <a:pt x="224" y="74"/>
                      <a:pt x="224" y="74"/>
                    </a:cubicBezTo>
                    <a:cubicBezTo>
                      <a:pt x="228" y="76"/>
                      <a:pt x="228" y="76"/>
                      <a:pt x="228" y="76"/>
                    </a:cubicBezTo>
                    <a:cubicBezTo>
                      <a:pt x="225" y="74"/>
                      <a:pt x="225" y="74"/>
                      <a:pt x="225" y="74"/>
                    </a:cubicBezTo>
                    <a:cubicBezTo>
                      <a:pt x="226" y="77"/>
                      <a:pt x="226" y="77"/>
                      <a:pt x="226" y="77"/>
                    </a:cubicBezTo>
                    <a:cubicBezTo>
                      <a:pt x="226" y="77"/>
                      <a:pt x="227" y="77"/>
                      <a:pt x="228" y="76"/>
                    </a:cubicBezTo>
                    <a:cubicBezTo>
                      <a:pt x="225" y="74"/>
                      <a:pt x="225" y="74"/>
                      <a:pt x="225" y="74"/>
                    </a:cubicBezTo>
                    <a:cubicBezTo>
                      <a:pt x="226" y="77"/>
                      <a:pt x="226" y="77"/>
                      <a:pt x="226" y="77"/>
                    </a:cubicBezTo>
                    <a:cubicBezTo>
                      <a:pt x="225" y="74"/>
                      <a:pt x="225" y="74"/>
                      <a:pt x="225" y="74"/>
                    </a:cubicBezTo>
                    <a:cubicBezTo>
                      <a:pt x="225" y="78"/>
                      <a:pt x="225" y="78"/>
                      <a:pt x="225" y="78"/>
                    </a:cubicBezTo>
                    <a:cubicBezTo>
                      <a:pt x="225" y="77"/>
                      <a:pt x="225" y="77"/>
                      <a:pt x="226" y="77"/>
                    </a:cubicBezTo>
                    <a:cubicBezTo>
                      <a:pt x="225" y="74"/>
                      <a:pt x="225" y="74"/>
                      <a:pt x="225" y="74"/>
                    </a:cubicBezTo>
                    <a:cubicBezTo>
                      <a:pt x="225" y="78"/>
                      <a:pt x="225" y="78"/>
                      <a:pt x="225" y="78"/>
                    </a:cubicBezTo>
                    <a:cubicBezTo>
                      <a:pt x="225" y="76"/>
                      <a:pt x="225" y="76"/>
                      <a:pt x="225" y="76"/>
                    </a:cubicBezTo>
                    <a:cubicBezTo>
                      <a:pt x="225" y="77"/>
                      <a:pt x="225" y="77"/>
                      <a:pt x="225" y="77"/>
                    </a:cubicBezTo>
                    <a:cubicBezTo>
                      <a:pt x="225" y="78"/>
                      <a:pt x="225" y="78"/>
                      <a:pt x="225" y="78"/>
                    </a:cubicBezTo>
                    <a:cubicBezTo>
                      <a:pt x="225" y="76"/>
                      <a:pt x="225" y="76"/>
                      <a:pt x="225" y="76"/>
                    </a:cubicBezTo>
                    <a:cubicBezTo>
                      <a:pt x="225" y="77"/>
                      <a:pt x="225" y="77"/>
                      <a:pt x="225" y="77"/>
                    </a:cubicBezTo>
                    <a:cubicBezTo>
                      <a:pt x="225" y="78"/>
                      <a:pt x="225" y="78"/>
                      <a:pt x="225" y="78"/>
                    </a:cubicBezTo>
                    <a:cubicBezTo>
                      <a:pt x="225" y="78"/>
                      <a:pt x="227" y="78"/>
                      <a:pt x="230" y="80"/>
                    </a:cubicBezTo>
                    <a:cubicBezTo>
                      <a:pt x="239" y="84"/>
                      <a:pt x="259" y="95"/>
                      <a:pt x="283" y="109"/>
                    </a:cubicBezTo>
                    <a:cubicBezTo>
                      <a:pt x="320" y="130"/>
                      <a:pt x="366" y="157"/>
                      <a:pt x="404" y="179"/>
                    </a:cubicBezTo>
                    <a:cubicBezTo>
                      <a:pt x="423" y="190"/>
                      <a:pt x="440" y="200"/>
                      <a:pt x="452" y="207"/>
                    </a:cubicBezTo>
                    <a:cubicBezTo>
                      <a:pt x="459" y="210"/>
                      <a:pt x="464" y="213"/>
                      <a:pt x="468" y="215"/>
                    </a:cubicBezTo>
                    <a:cubicBezTo>
                      <a:pt x="470" y="216"/>
                      <a:pt x="471" y="217"/>
                      <a:pt x="473" y="217"/>
                    </a:cubicBezTo>
                    <a:cubicBezTo>
                      <a:pt x="473" y="218"/>
                      <a:pt x="474" y="218"/>
                      <a:pt x="474" y="218"/>
                    </a:cubicBezTo>
                    <a:cubicBezTo>
                      <a:pt x="475" y="218"/>
                      <a:pt x="475" y="219"/>
                      <a:pt x="477" y="219"/>
                    </a:cubicBezTo>
                    <a:cubicBezTo>
                      <a:pt x="477" y="219"/>
                      <a:pt x="477" y="219"/>
                      <a:pt x="478" y="218"/>
                    </a:cubicBezTo>
                    <a:cubicBezTo>
                      <a:pt x="479" y="218"/>
                      <a:pt x="480" y="218"/>
                      <a:pt x="480" y="217"/>
                    </a:cubicBezTo>
                    <a:cubicBezTo>
                      <a:pt x="481" y="216"/>
                      <a:pt x="481" y="215"/>
                      <a:pt x="481" y="214"/>
                    </a:cubicBezTo>
                    <a:cubicBezTo>
                      <a:pt x="480" y="213"/>
                      <a:pt x="480" y="212"/>
                      <a:pt x="479" y="211"/>
                    </a:cubicBezTo>
                    <a:cubicBezTo>
                      <a:pt x="240" y="62"/>
                      <a:pt x="240" y="62"/>
                      <a:pt x="240" y="62"/>
                    </a:cubicBezTo>
                    <a:cubicBezTo>
                      <a:pt x="238" y="65"/>
                      <a:pt x="238" y="65"/>
                      <a:pt x="238" y="65"/>
                    </a:cubicBezTo>
                    <a:cubicBezTo>
                      <a:pt x="238" y="69"/>
                      <a:pt x="238" y="69"/>
                      <a:pt x="238" y="69"/>
                    </a:cubicBezTo>
                    <a:cubicBezTo>
                      <a:pt x="238" y="65"/>
                      <a:pt x="238" y="65"/>
                      <a:pt x="238" y="65"/>
                    </a:cubicBezTo>
                    <a:cubicBezTo>
                      <a:pt x="237" y="69"/>
                      <a:pt x="237" y="69"/>
                      <a:pt x="237" y="69"/>
                    </a:cubicBezTo>
                    <a:cubicBezTo>
                      <a:pt x="237" y="69"/>
                      <a:pt x="237" y="69"/>
                      <a:pt x="238" y="69"/>
                    </a:cubicBezTo>
                    <a:cubicBezTo>
                      <a:pt x="238" y="65"/>
                      <a:pt x="238" y="65"/>
                      <a:pt x="238" y="65"/>
                    </a:cubicBezTo>
                    <a:cubicBezTo>
                      <a:pt x="237" y="69"/>
                      <a:pt x="237" y="69"/>
                      <a:pt x="237" y="69"/>
                    </a:cubicBezTo>
                    <a:cubicBezTo>
                      <a:pt x="238" y="65"/>
                      <a:pt x="238" y="65"/>
                      <a:pt x="238" y="65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7" y="69"/>
                      <a:pt x="237" y="69"/>
                      <a:pt x="237" y="69"/>
                    </a:cubicBezTo>
                    <a:cubicBezTo>
                      <a:pt x="238" y="65"/>
                      <a:pt x="238" y="65"/>
                      <a:pt x="238" y="65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7" y="67"/>
                      <a:pt x="237" y="67"/>
                      <a:pt x="237" y="67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7" y="67"/>
                      <a:pt x="237" y="67"/>
                      <a:pt x="237" y="67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7" y="69"/>
                      <a:pt x="238" y="70"/>
                      <a:pt x="240" y="71"/>
                    </a:cubicBezTo>
                    <a:cubicBezTo>
                      <a:pt x="257" y="81"/>
                      <a:pt x="317" y="115"/>
                      <a:pt x="374" y="148"/>
                    </a:cubicBezTo>
                    <a:cubicBezTo>
                      <a:pt x="402" y="164"/>
                      <a:pt x="429" y="180"/>
                      <a:pt x="450" y="191"/>
                    </a:cubicBezTo>
                    <a:cubicBezTo>
                      <a:pt x="461" y="197"/>
                      <a:pt x="470" y="202"/>
                      <a:pt x="476" y="205"/>
                    </a:cubicBezTo>
                    <a:cubicBezTo>
                      <a:pt x="479" y="207"/>
                      <a:pt x="482" y="208"/>
                      <a:pt x="484" y="209"/>
                    </a:cubicBezTo>
                    <a:cubicBezTo>
                      <a:pt x="485" y="210"/>
                      <a:pt x="486" y="210"/>
                      <a:pt x="486" y="210"/>
                    </a:cubicBezTo>
                    <a:cubicBezTo>
                      <a:pt x="487" y="210"/>
                      <a:pt x="487" y="211"/>
                      <a:pt x="487" y="211"/>
                    </a:cubicBezTo>
                    <a:cubicBezTo>
                      <a:pt x="488" y="211"/>
                      <a:pt x="488" y="211"/>
                      <a:pt x="489" y="211"/>
                    </a:cubicBezTo>
                    <a:cubicBezTo>
                      <a:pt x="489" y="211"/>
                      <a:pt x="490" y="211"/>
                      <a:pt x="490" y="211"/>
                    </a:cubicBezTo>
                    <a:cubicBezTo>
                      <a:pt x="491" y="210"/>
                      <a:pt x="492" y="210"/>
                      <a:pt x="492" y="209"/>
                    </a:cubicBezTo>
                    <a:cubicBezTo>
                      <a:pt x="492" y="209"/>
                      <a:pt x="492" y="209"/>
                      <a:pt x="492" y="209"/>
                    </a:cubicBezTo>
                    <a:cubicBezTo>
                      <a:pt x="493" y="208"/>
                      <a:pt x="493" y="207"/>
                      <a:pt x="493" y="207"/>
                    </a:cubicBezTo>
                    <a:cubicBezTo>
                      <a:pt x="493" y="205"/>
                      <a:pt x="493" y="205"/>
                      <a:pt x="492" y="204"/>
                    </a:cubicBezTo>
                    <a:cubicBezTo>
                      <a:pt x="492" y="203"/>
                      <a:pt x="491" y="203"/>
                      <a:pt x="490" y="202"/>
                    </a:cubicBezTo>
                    <a:cubicBezTo>
                      <a:pt x="489" y="200"/>
                      <a:pt x="487" y="199"/>
                      <a:pt x="484" y="197"/>
                    </a:cubicBezTo>
                    <a:cubicBezTo>
                      <a:pt x="474" y="189"/>
                      <a:pt x="454" y="177"/>
                      <a:pt x="431" y="162"/>
                    </a:cubicBezTo>
                    <a:cubicBezTo>
                      <a:pt x="360" y="118"/>
                      <a:pt x="254" y="55"/>
                      <a:pt x="254" y="55"/>
                    </a:cubicBezTo>
                    <a:cubicBezTo>
                      <a:pt x="252" y="54"/>
                      <a:pt x="249" y="54"/>
                      <a:pt x="248" y="56"/>
                    </a:cubicBezTo>
                    <a:cubicBezTo>
                      <a:pt x="247" y="58"/>
                      <a:pt x="248" y="61"/>
                      <a:pt x="249" y="62"/>
                    </a:cubicBezTo>
                    <a:cubicBezTo>
                      <a:pt x="249" y="62"/>
                      <a:pt x="309" y="98"/>
                      <a:pt x="371" y="135"/>
                    </a:cubicBezTo>
                    <a:cubicBezTo>
                      <a:pt x="402" y="153"/>
                      <a:pt x="433" y="171"/>
                      <a:pt x="458" y="185"/>
                    </a:cubicBezTo>
                    <a:cubicBezTo>
                      <a:pt x="470" y="192"/>
                      <a:pt x="481" y="198"/>
                      <a:pt x="489" y="202"/>
                    </a:cubicBezTo>
                    <a:cubicBezTo>
                      <a:pt x="493" y="204"/>
                      <a:pt x="496" y="205"/>
                      <a:pt x="499" y="206"/>
                    </a:cubicBezTo>
                    <a:cubicBezTo>
                      <a:pt x="500" y="207"/>
                      <a:pt x="502" y="207"/>
                      <a:pt x="503" y="208"/>
                    </a:cubicBezTo>
                    <a:cubicBezTo>
                      <a:pt x="504" y="208"/>
                      <a:pt x="505" y="208"/>
                      <a:pt x="506" y="208"/>
                    </a:cubicBezTo>
                    <a:cubicBezTo>
                      <a:pt x="506" y="208"/>
                      <a:pt x="507" y="208"/>
                      <a:pt x="508" y="208"/>
                    </a:cubicBezTo>
                    <a:cubicBezTo>
                      <a:pt x="509" y="208"/>
                      <a:pt x="509" y="207"/>
                      <a:pt x="510" y="206"/>
                    </a:cubicBezTo>
                    <a:cubicBezTo>
                      <a:pt x="510" y="206"/>
                      <a:pt x="510" y="206"/>
                      <a:pt x="510" y="206"/>
                    </a:cubicBezTo>
                    <a:cubicBezTo>
                      <a:pt x="511" y="205"/>
                      <a:pt x="511" y="205"/>
                      <a:pt x="511" y="204"/>
                    </a:cubicBezTo>
                    <a:cubicBezTo>
                      <a:pt x="511" y="202"/>
                      <a:pt x="510" y="202"/>
                      <a:pt x="510" y="201"/>
                    </a:cubicBezTo>
                    <a:cubicBezTo>
                      <a:pt x="509" y="200"/>
                      <a:pt x="509" y="200"/>
                      <a:pt x="508" y="199"/>
                    </a:cubicBezTo>
                    <a:cubicBezTo>
                      <a:pt x="506" y="198"/>
                      <a:pt x="504" y="196"/>
                      <a:pt x="501" y="194"/>
                    </a:cubicBezTo>
                    <a:cubicBezTo>
                      <a:pt x="491" y="186"/>
                      <a:pt x="471" y="173"/>
                      <a:pt x="446" y="158"/>
                    </a:cubicBezTo>
                    <a:cubicBezTo>
                      <a:pt x="373" y="112"/>
                      <a:pt x="262" y="46"/>
                      <a:pt x="262" y="46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58" y="53"/>
                      <a:pt x="258" y="53"/>
                      <a:pt x="258" y="53"/>
                    </a:cubicBezTo>
                    <a:cubicBezTo>
                      <a:pt x="526" y="202"/>
                      <a:pt x="526" y="202"/>
                      <a:pt x="526" y="202"/>
                    </a:cubicBezTo>
                    <a:cubicBezTo>
                      <a:pt x="528" y="203"/>
                      <a:pt x="530" y="202"/>
                      <a:pt x="531" y="200"/>
                    </a:cubicBezTo>
                    <a:cubicBezTo>
                      <a:pt x="532" y="198"/>
                      <a:pt x="532" y="196"/>
                      <a:pt x="530" y="195"/>
                    </a:cubicBezTo>
                    <a:cubicBezTo>
                      <a:pt x="530" y="195"/>
                      <a:pt x="526" y="193"/>
                      <a:pt x="519" y="189"/>
                    </a:cubicBezTo>
                    <a:cubicBezTo>
                      <a:pt x="495" y="174"/>
                      <a:pt x="435" y="138"/>
                      <a:pt x="381" y="105"/>
                    </a:cubicBezTo>
                    <a:cubicBezTo>
                      <a:pt x="354" y="89"/>
                      <a:pt x="328" y="73"/>
                      <a:pt x="310" y="61"/>
                    </a:cubicBezTo>
                    <a:cubicBezTo>
                      <a:pt x="300" y="55"/>
                      <a:pt x="293" y="50"/>
                      <a:pt x="287" y="46"/>
                    </a:cubicBezTo>
                    <a:cubicBezTo>
                      <a:pt x="285" y="44"/>
                      <a:pt x="283" y="42"/>
                      <a:pt x="282" y="41"/>
                    </a:cubicBezTo>
                    <a:cubicBezTo>
                      <a:pt x="281" y="41"/>
                      <a:pt x="280" y="40"/>
                      <a:pt x="280" y="40"/>
                    </a:cubicBezTo>
                    <a:cubicBezTo>
                      <a:pt x="280" y="40"/>
                      <a:pt x="280" y="40"/>
                      <a:pt x="280" y="40"/>
                    </a:cubicBezTo>
                    <a:cubicBezTo>
                      <a:pt x="279" y="41"/>
                      <a:pt x="279" y="41"/>
                      <a:pt x="279" y="41"/>
                    </a:cubicBezTo>
                    <a:cubicBezTo>
                      <a:pt x="280" y="40"/>
                      <a:pt x="280" y="40"/>
                      <a:pt x="280" y="40"/>
                    </a:cubicBezTo>
                    <a:cubicBezTo>
                      <a:pt x="280" y="40"/>
                      <a:pt x="280" y="40"/>
                      <a:pt x="280" y="40"/>
                    </a:cubicBezTo>
                    <a:cubicBezTo>
                      <a:pt x="279" y="41"/>
                      <a:pt x="279" y="41"/>
                      <a:pt x="279" y="41"/>
                    </a:cubicBezTo>
                    <a:cubicBezTo>
                      <a:pt x="280" y="40"/>
                      <a:pt x="280" y="40"/>
                      <a:pt x="280" y="40"/>
                    </a:cubicBezTo>
                    <a:cubicBezTo>
                      <a:pt x="277" y="42"/>
                      <a:pt x="277" y="42"/>
                      <a:pt x="277" y="42"/>
                    </a:cubicBezTo>
                    <a:cubicBezTo>
                      <a:pt x="281" y="42"/>
                      <a:pt x="281" y="42"/>
                      <a:pt x="281" y="42"/>
                    </a:cubicBezTo>
                    <a:cubicBezTo>
                      <a:pt x="281" y="41"/>
                      <a:pt x="281" y="41"/>
                      <a:pt x="280" y="40"/>
                    </a:cubicBezTo>
                    <a:cubicBezTo>
                      <a:pt x="277" y="42"/>
                      <a:pt x="277" y="42"/>
                      <a:pt x="277" y="42"/>
                    </a:cubicBezTo>
                    <a:cubicBezTo>
                      <a:pt x="281" y="42"/>
                      <a:pt x="281" y="42"/>
                      <a:pt x="281" y="42"/>
                    </a:cubicBezTo>
                    <a:cubicBezTo>
                      <a:pt x="277" y="42"/>
                      <a:pt x="277" y="42"/>
                      <a:pt x="277" y="42"/>
                    </a:cubicBezTo>
                    <a:cubicBezTo>
                      <a:pt x="280" y="44"/>
                      <a:pt x="280" y="44"/>
                      <a:pt x="280" y="44"/>
                    </a:cubicBezTo>
                    <a:cubicBezTo>
                      <a:pt x="281" y="43"/>
                      <a:pt x="281" y="42"/>
                      <a:pt x="281" y="42"/>
                    </a:cubicBezTo>
                    <a:cubicBezTo>
                      <a:pt x="277" y="42"/>
                      <a:pt x="277" y="42"/>
                      <a:pt x="277" y="42"/>
                    </a:cubicBezTo>
                    <a:cubicBezTo>
                      <a:pt x="280" y="44"/>
                      <a:pt x="280" y="44"/>
                      <a:pt x="280" y="44"/>
                    </a:cubicBezTo>
                    <a:cubicBezTo>
                      <a:pt x="277" y="42"/>
                      <a:pt x="277" y="42"/>
                      <a:pt x="277" y="42"/>
                    </a:cubicBezTo>
                    <a:cubicBezTo>
                      <a:pt x="275" y="45"/>
                      <a:pt x="275" y="45"/>
                      <a:pt x="275" y="45"/>
                    </a:cubicBezTo>
                    <a:cubicBezTo>
                      <a:pt x="275" y="45"/>
                      <a:pt x="341" y="83"/>
                      <a:pt x="409" y="120"/>
                    </a:cubicBezTo>
                    <a:cubicBezTo>
                      <a:pt x="442" y="139"/>
                      <a:pt x="476" y="158"/>
                      <a:pt x="502" y="172"/>
                    </a:cubicBezTo>
                    <a:cubicBezTo>
                      <a:pt x="515" y="179"/>
                      <a:pt x="526" y="185"/>
                      <a:pt x="534" y="189"/>
                    </a:cubicBezTo>
                    <a:cubicBezTo>
                      <a:pt x="538" y="191"/>
                      <a:pt x="541" y="193"/>
                      <a:pt x="544" y="194"/>
                    </a:cubicBezTo>
                    <a:cubicBezTo>
                      <a:pt x="545" y="194"/>
                      <a:pt x="546" y="195"/>
                      <a:pt x="547" y="195"/>
                    </a:cubicBezTo>
                    <a:cubicBezTo>
                      <a:pt x="547" y="195"/>
                      <a:pt x="548" y="195"/>
                      <a:pt x="548" y="196"/>
                    </a:cubicBezTo>
                    <a:cubicBezTo>
                      <a:pt x="549" y="196"/>
                      <a:pt x="549" y="196"/>
                      <a:pt x="550" y="196"/>
                    </a:cubicBezTo>
                    <a:cubicBezTo>
                      <a:pt x="550" y="196"/>
                      <a:pt x="551" y="196"/>
                      <a:pt x="551" y="196"/>
                    </a:cubicBezTo>
                    <a:cubicBezTo>
                      <a:pt x="552" y="195"/>
                      <a:pt x="553" y="195"/>
                      <a:pt x="553" y="194"/>
                    </a:cubicBezTo>
                    <a:cubicBezTo>
                      <a:pt x="554" y="193"/>
                      <a:pt x="554" y="192"/>
                      <a:pt x="554" y="191"/>
                    </a:cubicBezTo>
                    <a:cubicBezTo>
                      <a:pt x="554" y="190"/>
                      <a:pt x="553" y="189"/>
                      <a:pt x="552" y="188"/>
                    </a:cubicBezTo>
                    <a:cubicBezTo>
                      <a:pt x="295" y="28"/>
                      <a:pt x="295" y="28"/>
                      <a:pt x="295" y="28"/>
                    </a:cubicBezTo>
                    <a:cubicBezTo>
                      <a:pt x="293" y="31"/>
                      <a:pt x="293" y="31"/>
                      <a:pt x="293" y="31"/>
                    </a:cubicBezTo>
                    <a:cubicBezTo>
                      <a:pt x="291" y="35"/>
                      <a:pt x="291" y="35"/>
                      <a:pt x="291" y="35"/>
                    </a:cubicBezTo>
                    <a:cubicBezTo>
                      <a:pt x="291" y="35"/>
                      <a:pt x="361" y="75"/>
                      <a:pt x="430" y="115"/>
                    </a:cubicBezTo>
                    <a:cubicBezTo>
                      <a:pt x="465" y="134"/>
                      <a:pt x="500" y="154"/>
                      <a:pt x="526" y="169"/>
                    </a:cubicBezTo>
                    <a:cubicBezTo>
                      <a:pt x="539" y="177"/>
                      <a:pt x="551" y="183"/>
                      <a:pt x="558" y="187"/>
                    </a:cubicBezTo>
                    <a:cubicBezTo>
                      <a:pt x="562" y="190"/>
                      <a:pt x="565" y="191"/>
                      <a:pt x="568" y="193"/>
                    </a:cubicBezTo>
                    <a:cubicBezTo>
                      <a:pt x="569" y="193"/>
                      <a:pt x="570" y="194"/>
                      <a:pt x="570" y="194"/>
                    </a:cubicBezTo>
                    <a:cubicBezTo>
                      <a:pt x="571" y="194"/>
                      <a:pt x="571" y="194"/>
                      <a:pt x="571" y="194"/>
                    </a:cubicBezTo>
                    <a:cubicBezTo>
                      <a:pt x="572" y="195"/>
                      <a:pt x="572" y="195"/>
                      <a:pt x="572" y="195"/>
                    </a:cubicBezTo>
                    <a:cubicBezTo>
                      <a:pt x="572" y="195"/>
                      <a:pt x="572" y="195"/>
                      <a:pt x="572" y="195"/>
                    </a:cubicBezTo>
                    <a:cubicBezTo>
                      <a:pt x="572" y="195"/>
                      <a:pt x="572" y="195"/>
                      <a:pt x="573" y="195"/>
                    </a:cubicBezTo>
                    <a:cubicBezTo>
                      <a:pt x="573" y="195"/>
                      <a:pt x="574" y="195"/>
                      <a:pt x="574" y="195"/>
                    </a:cubicBezTo>
                    <a:cubicBezTo>
                      <a:pt x="575" y="194"/>
                      <a:pt x="576" y="194"/>
                      <a:pt x="576" y="194"/>
                    </a:cubicBezTo>
                    <a:cubicBezTo>
                      <a:pt x="577" y="193"/>
                      <a:pt x="577" y="191"/>
                      <a:pt x="577" y="190"/>
                    </a:cubicBezTo>
                    <a:cubicBezTo>
                      <a:pt x="577" y="189"/>
                      <a:pt x="576" y="188"/>
                      <a:pt x="575" y="187"/>
                    </a:cubicBezTo>
                    <a:cubicBezTo>
                      <a:pt x="575" y="187"/>
                      <a:pt x="571" y="185"/>
                      <a:pt x="563" y="180"/>
                    </a:cubicBezTo>
                    <a:cubicBezTo>
                      <a:pt x="537" y="165"/>
                      <a:pt x="472" y="126"/>
                      <a:pt x="413" y="90"/>
                    </a:cubicBezTo>
                    <a:cubicBezTo>
                      <a:pt x="384" y="72"/>
                      <a:pt x="356" y="55"/>
                      <a:pt x="336" y="42"/>
                    </a:cubicBezTo>
                    <a:cubicBezTo>
                      <a:pt x="326" y="35"/>
                      <a:pt x="318" y="30"/>
                      <a:pt x="312" y="25"/>
                    </a:cubicBezTo>
                    <a:cubicBezTo>
                      <a:pt x="309" y="23"/>
                      <a:pt x="307" y="22"/>
                      <a:pt x="305" y="20"/>
                    </a:cubicBezTo>
                    <a:cubicBezTo>
                      <a:pt x="305" y="20"/>
                      <a:pt x="304" y="19"/>
                      <a:pt x="304" y="19"/>
                    </a:cubicBezTo>
                    <a:cubicBezTo>
                      <a:pt x="304" y="19"/>
                      <a:pt x="304" y="19"/>
                      <a:pt x="304" y="19"/>
                    </a:cubicBezTo>
                    <a:cubicBezTo>
                      <a:pt x="303" y="20"/>
                      <a:pt x="303" y="20"/>
                      <a:pt x="303" y="20"/>
                    </a:cubicBezTo>
                    <a:cubicBezTo>
                      <a:pt x="304" y="19"/>
                      <a:pt x="304" y="19"/>
                      <a:pt x="304" y="19"/>
                    </a:cubicBezTo>
                    <a:cubicBezTo>
                      <a:pt x="304" y="19"/>
                      <a:pt x="304" y="19"/>
                      <a:pt x="304" y="19"/>
                    </a:cubicBezTo>
                    <a:cubicBezTo>
                      <a:pt x="303" y="20"/>
                      <a:pt x="303" y="20"/>
                      <a:pt x="303" y="20"/>
                    </a:cubicBezTo>
                    <a:cubicBezTo>
                      <a:pt x="304" y="19"/>
                      <a:pt x="304" y="19"/>
                      <a:pt x="304" y="19"/>
                    </a:cubicBezTo>
                    <a:cubicBezTo>
                      <a:pt x="301" y="21"/>
                      <a:pt x="301" y="21"/>
                      <a:pt x="301" y="21"/>
                    </a:cubicBezTo>
                    <a:cubicBezTo>
                      <a:pt x="304" y="21"/>
                      <a:pt x="304" y="21"/>
                      <a:pt x="304" y="21"/>
                    </a:cubicBezTo>
                    <a:cubicBezTo>
                      <a:pt x="304" y="20"/>
                      <a:pt x="304" y="20"/>
                      <a:pt x="304" y="19"/>
                    </a:cubicBezTo>
                    <a:cubicBezTo>
                      <a:pt x="301" y="21"/>
                      <a:pt x="301" y="21"/>
                      <a:pt x="301" y="21"/>
                    </a:cubicBezTo>
                    <a:cubicBezTo>
                      <a:pt x="304" y="21"/>
                      <a:pt x="304" y="21"/>
                      <a:pt x="304" y="21"/>
                    </a:cubicBezTo>
                    <a:cubicBezTo>
                      <a:pt x="301" y="21"/>
                      <a:pt x="301" y="21"/>
                      <a:pt x="301" y="21"/>
                    </a:cubicBezTo>
                    <a:cubicBezTo>
                      <a:pt x="304" y="23"/>
                      <a:pt x="304" y="23"/>
                      <a:pt x="304" y="23"/>
                    </a:cubicBezTo>
                    <a:cubicBezTo>
                      <a:pt x="304" y="22"/>
                      <a:pt x="304" y="21"/>
                      <a:pt x="304" y="21"/>
                    </a:cubicBezTo>
                    <a:cubicBezTo>
                      <a:pt x="301" y="21"/>
                      <a:pt x="301" y="21"/>
                      <a:pt x="301" y="21"/>
                    </a:cubicBezTo>
                    <a:cubicBezTo>
                      <a:pt x="304" y="23"/>
                      <a:pt x="304" y="23"/>
                      <a:pt x="304" y="23"/>
                    </a:cubicBezTo>
                    <a:cubicBezTo>
                      <a:pt x="301" y="20"/>
                      <a:pt x="301" y="20"/>
                      <a:pt x="301" y="20"/>
                    </a:cubicBezTo>
                    <a:cubicBezTo>
                      <a:pt x="299" y="24"/>
                      <a:pt x="299" y="24"/>
                      <a:pt x="299" y="24"/>
                    </a:cubicBezTo>
                    <a:cubicBezTo>
                      <a:pt x="299" y="24"/>
                      <a:pt x="370" y="65"/>
                      <a:pt x="442" y="107"/>
                    </a:cubicBezTo>
                    <a:cubicBezTo>
                      <a:pt x="478" y="128"/>
                      <a:pt x="514" y="149"/>
                      <a:pt x="541" y="164"/>
                    </a:cubicBezTo>
                    <a:cubicBezTo>
                      <a:pt x="555" y="172"/>
                      <a:pt x="567" y="179"/>
                      <a:pt x="575" y="183"/>
                    </a:cubicBezTo>
                    <a:cubicBezTo>
                      <a:pt x="579" y="185"/>
                      <a:pt x="583" y="187"/>
                      <a:pt x="585" y="188"/>
                    </a:cubicBezTo>
                    <a:cubicBezTo>
                      <a:pt x="586" y="189"/>
                      <a:pt x="587" y="190"/>
                      <a:pt x="588" y="190"/>
                    </a:cubicBezTo>
                    <a:cubicBezTo>
                      <a:pt x="589" y="190"/>
                      <a:pt x="589" y="190"/>
                      <a:pt x="589" y="190"/>
                    </a:cubicBezTo>
                    <a:cubicBezTo>
                      <a:pt x="590" y="191"/>
                      <a:pt x="590" y="191"/>
                      <a:pt x="590" y="191"/>
                    </a:cubicBezTo>
                    <a:cubicBezTo>
                      <a:pt x="590" y="191"/>
                      <a:pt x="590" y="191"/>
                      <a:pt x="591" y="191"/>
                    </a:cubicBezTo>
                    <a:cubicBezTo>
                      <a:pt x="591" y="191"/>
                      <a:pt x="592" y="191"/>
                      <a:pt x="592" y="191"/>
                    </a:cubicBezTo>
                    <a:cubicBezTo>
                      <a:pt x="593" y="190"/>
                      <a:pt x="594" y="190"/>
                      <a:pt x="595" y="189"/>
                    </a:cubicBezTo>
                    <a:cubicBezTo>
                      <a:pt x="595" y="188"/>
                      <a:pt x="595" y="188"/>
                      <a:pt x="595" y="187"/>
                    </a:cubicBezTo>
                    <a:cubicBezTo>
                      <a:pt x="595" y="186"/>
                      <a:pt x="595" y="185"/>
                      <a:pt x="595" y="185"/>
                    </a:cubicBezTo>
                    <a:cubicBezTo>
                      <a:pt x="594" y="184"/>
                      <a:pt x="594" y="184"/>
                      <a:pt x="594" y="184"/>
                    </a:cubicBezTo>
                    <a:cubicBezTo>
                      <a:pt x="593" y="183"/>
                      <a:pt x="593" y="183"/>
                      <a:pt x="593" y="183"/>
                    </a:cubicBezTo>
                    <a:cubicBezTo>
                      <a:pt x="593" y="183"/>
                      <a:pt x="593" y="183"/>
                      <a:pt x="592" y="182"/>
                    </a:cubicBezTo>
                    <a:cubicBezTo>
                      <a:pt x="586" y="178"/>
                      <a:pt x="566" y="166"/>
                      <a:pt x="539" y="149"/>
                    </a:cubicBezTo>
                    <a:cubicBezTo>
                      <a:pt x="459" y="99"/>
                      <a:pt x="317" y="10"/>
                      <a:pt x="317" y="10"/>
                    </a:cubicBezTo>
                    <a:cubicBezTo>
                      <a:pt x="314" y="14"/>
                      <a:pt x="314" y="14"/>
                      <a:pt x="314" y="14"/>
                    </a:cubicBezTo>
                    <a:cubicBezTo>
                      <a:pt x="318" y="16"/>
                      <a:pt x="318" y="16"/>
                      <a:pt x="318" y="16"/>
                    </a:cubicBezTo>
                    <a:cubicBezTo>
                      <a:pt x="315" y="14"/>
                      <a:pt x="315" y="14"/>
                      <a:pt x="315" y="14"/>
                    </a:cubicBezTo>
                    <a:cubicBezTo>
                      <a:pt x="316" y="17"/>
                      <a:pt x="316" y="17"/>
                      <a:pt x="316" y="17"/>
                    </a:cubicBezTo>
                    <a:cubicBezTo>
                      <a:pt x="316" y="17"/>
                      <a:pt x="317" y="17"/>
                      <a:pt x="318" y="16"/>
                    </a:cubicBezTo>
                    <a:cubicBezTo>
                      <a:pt x="315" y="14"/>
                      <a:pt x="315" y="14"/>
                      <a:pt x="315" y="14"/>
                    </a:cubicBezTo>
                    <a:cubicBezTo>
                      <a:pt x="316" y="17"/>
                      <a:pt x="316" y="17"/>
                      <a:pt x="316" y="17"/>
                    </a:cubicBezTo>
                    <a:cubicBezTo>
                      <a:pt x="315" y="14"/>
                      <a:pt x="315" y="14"/>
                      <a:pt x="315" y="14"/>
                    </a:cubicBezTo>
                    <a:cubicBezTo>
                      <a:pt x="315" y="18"/>
                      <a:pt x="315" y="18"/>
                      <a:pt x="315" y="18"/>
                    </a:cubicBezTo>
                    <a:cubicBezTo>
                      <a:pt x="315" y="18"/>
                      <a:pt x="315" y="18"/>
                      <a:pt x="316" y="17"/>
                    </a:cubicBezTo>
                    <a:cubicBezTo>
                      <a:pt x="315" y="14"/>
                      <a:pt x="315" y="14"/>
                      <a:pt x="315" y="14"/>
                    </a:cubicBezTo>
                    <a:cubicBezTo>
                      <a:pt x="315" y="18"/>
                      <a:pt x="315" y="18"/>
                      <a:pt x="315" y="18"/>
                    </a:cubicBezTo>
                    <a:cubicBezTo>
                      <a:pt x="315" y="16"/>
                      <a:pt x="315" y="16"/>
                      <a:pt x="315" y="16"/>
                    </a:cubicBezTo>
                    <a:cubicBezTo>
                      <a:pt x="315" y="18"/>
                      <a:pt x="315" y="18"/>
                      <a:pt x="315" y="18"/>
                    </a:cubicBezTo>
                    <a:cubicBezTo>
                      <a:pt x="315" y="18"/>
                      <a:pt x="315" y="18"/>
                      <a:pt x="315" y="18"/>
                    </a:cubicBezTo>
                    <a:cubicBezTo>
                      <a:pt x="315" y="16"/>
                      <a:pt x="315" y="16"/>
                      <a:pt x="315" y="16"/>
                    </a:cubicBezTo>
                    <a:cubicBezTo>
                      <a:pt x="315" y="18"/>
                      <a:pt x="315" y="18"/>
                      <a:pt x="315" y="18"/>
                    </a:cubicBezTo>
                    <a:cubicBezTo>
                      <a:pt x="315" y="18"/>
                      <a:pt x="315" y="18"/>
                      <a:pt x="315" y="18"/>
                    </a:cubicBezTo>
                    <a:cubicBezTo>
                      <a:pt x="315" y="18"/>
                      <a:pt x="317" y="19"/>
                      <a:pt x="320" y="20"/>
                    </a:cubicBezTo>
                    <a:cubicBezTo>
                      <a:pt x="332" y="26"/>
                      <a:pt x="355" y="39"/>
                      <a:pt x="383" y="56"/>
                    </a:cubicBezTo>
                    <a:cubicBezTo>
                      <a:pt x="426" y="82"/>
                      <a:pt x="481" y="116"/>
                      <a:pt x="527" y="143"/>
                    </a:cubicBezTo>
                    <a:cubicBezTo>
                      <a:pt x="550" y="156"/>
                      <a:pt x="570" y="168"/>
                      <a:pt x="586" y="177"/>
                    </a:cubicBezTo>
                    <a:cubicBezTo>
                      <a:pt x="594" y="181"/>
                      <a:pt x="600" y="185"/>
                      <a:pt x="605" y="187"/>
                    </a:cubicBezTo>
                    <a:cubicBezTo>
                      <a:pt x="608" y="189"/>
                      <a:pt x="610" y="190"/>
                      <a:pt x="612" y="190"/>
                    </a:cubicBezTo>
                    <a:cubicBezTo>
                      <a:pt x="613" y="191"/>
                      <a:pt x="614" y="191"/>
                      <a:pt x="614" y="191"/>
                    </a:cubicBezTo>
                    <a:cubicBezTo>
                      <a:pt x="615" y="191"/>
                      <a:pt x="616" y="191"/>
                      <a:pt x="617" y="191"/>
                    </a:cubicBezTo>
                    <a:cubicBezTo>
                      <a:pt x="618" y="191"/>
                      <a:pt x="618" y="191"/>
                      <a:pt x="619" y="191"/>
                    </a:cubicBezTo>
                    <a:cubicBezTo>
                      <a:pt x="620" y="191"/>
                      <a:pt x="621" y="190"/>
                      <a:pt x="621" y="189"/>
                    </a:cubicBezTo>
                    <a:cubicBezTo>
                      <a:pt x="621" y="189"/>
                      <a:pt x="621" y="189"/>
                      <a:pt x="621" y="189"/>
                    </a:cubicBezTo>
                    <a:cubicBezTo>
                      <a:pt x="622" y="188"/>
                      <a:pt x="622" y="188"/>
                      <a:pt x="622" y="187"/>
                    </a:cubicBezTo>
                    <a:cubicBezTo>
                      <a:pt x="622" y="186"/>
                      <a:pt x="622" y="186"/>
                      <a:pt x="621" y="185"/>
                    </a:cubicBezTo>
                    <a:cubicBezTo>
                      <a:pt x="621" y="185"/>
                      <a:pt x="621" y="184"/>
                      <a:pt x="621" y="184"/>
                    </a:cubicBezTo>
                    <a:cubicBezTo>
                      <a:pt x="620" y="184"/>
                      <a:pt x="620" y="184"/>
                      <a:pt x="620" y="183"/>
                    </a:cubicBezTo>
                    <a:cubicBezTo>
                      <a:pt x="619" y="182"/>
                      <a:pt x="617" y="181"/>
                      <a:pt x="614" y="179"/>
                    </a:cubicBezTo>
                    <a:cubicBezTo>
                      <a:pt x="603" y="172"/>
                      <a:pt x="580" y="157"/>
                      <a:pt x="551" y="139"/>
                    </a:cubicBezTo>
                    <a:cubicBezTo>
                      <a:pt x="464" y="85"/>
                      <a:pt x="327" y="1"/>
                      <a:pt x="327" y="1"/>
                    </a:cubicBezTo>
                    <a:cubicBezTo>
                      <a:pt x="325" y="4"/>
                      <a:pt x="325" y="4"/>
                      <a:pt x="325" y="4"/>
                    </a:cubicBezTo>
                    <a:cubicBezTo>
                      <a:pt x="329" y="7"/>
                      <a:pt x="329" y="7"/>
                      <a:pt x="329" y="7"/>
                    </a:cubicBezTo>
                    <a:cubicBezTo>
                      <a:pt x="326" y="5"/>
                      <a:pt x="326" y="5"/>
                      <a:pt x="326" y="5"/>
                    </a:cubicBezTo>
                    <a:cubicBezTo>
                      <a:pt x="327" y="8"/>
                      <a:pt x="327" y="8"/>
                      <a:pt x="327" y="8"/>
                    </a:cubicBezTo>
                    <a:cubicBezTo>
                      <a:pt x="328" y="8"/>
                      <a:pt x="328" y="7"/>
                      <a:pt x="329" y="7"/>
                    </a:cubicBezTo>
                    <a:cubicBezTo>
                      <a:pt x="326" y="5"/>
                      <a:pt x="326" y="5"/>
                      <a:pt x="326" y="5"/>
                    </a:cubicBezTo>
                    <a:cubicBezTo>
                      <a:pt x="327" y="8"/>
                      <a:pt x="327" y="8"/>
                      <a:pt x="327" y="8"/>
                    </a:cubicBezTo>
                    <a:cubicBezTo>
                      <a:pt x="326" y="5"/>
                      <a:pt x="326" y="5"/>
                      <a:pt x="326" y="5"/>
                    </a:cubicBezTo>
                    <a:cubicBezTo>
                      <a:pt x="326" y="8"/>
                      <a:pt x="326" y="8"/>
                      <a:pt x="326" y="8"/>
                    </a:cubicBezTo>
                    <a:cubicBezTo>
                      <a:pt x="326" y="8"/>
                      <a:pt x="327" y="8"/>
                      <a:pt x="327" y="8"/>
                    </a:cubicBezTo>
                    <a:cubicBezTo>
                      <a:pt x="326" y="5"/>
                      <a:pt x="326" y="5"/>
                      <a:pt x="326" y="5"/>
                    </a:cubicBezTo>
                    <a:cubicBezTo>
                      <a:pt x="326" y="8"/>
                      <a:pt x="326" y="8"/>
                      <a:pt x="326" y="8"/>
                    </a:cubicBezTo>
                    <a:cubicBezTo>
                      <a:pt x="326" y="7"/>
                      <a:pt x="326" y="7"/>
                      <a:pt x="326" y="7"/>
                    </a:cubicBezTo>
                    <a:cubicBezTo>
                      <a:pt x="326" y="8"/>
                      <a:pt x="326" y="8"/>
                      <a:pt x="326" y="8"/>
                    </a:cubicBezTo>
                    <a:cubicBezTo>
                      <a:pt x="326" y="8"/>
                      <a:pt x="326" y="8"/>
                      <a:pt x="326" y="8"/>
                    </a:cubicBezTo>
                    <a:cubicBezTo>
                      <a:pt x="326" y="7"/>
                      <a:pt x="326" y="7"/>
                      <a:pt x="326" y="7"/>
                    </a:cubicBezTo>
                    <a:cubicBezTo>
                      <a:pt x="326" y="8"/>
                      <a:pt x="326" y="8"/>
                      <a:pt x="326" y="8"/>
                    </a:cubicBezTo>
                    <a:cubicBezTo>
                      <a:pt x="326" y="8"/>
                      <a:pt x="326" y="8"/>
                      <a:pt x="326" y="8"/>
                    </a:cubicBezTo>
                    <a:cubicBezTo>
                      <a:pt x="327" y="8"/>
                      <a:pt x="329" y="9"/>
                      <a:pt x="332" y="10"/>
                    </a:cubicBezTo>
                    <a:cubicBezTo>
                      <a:pt x="344" y="16"/>
                      <a:pt x="368" y="30"/>
                      <a:pt x="397" y="48"/>
                    </a:cubicBezTo>
                    <a:cubicBezTo>
                      <a:pt x="441" y="74"/>
                      <a:pt x="497" y="109"/>
                      <a:pt x="543" y="138"/>
                    </a:cubicBezTo>
                    <a:cubicBezTo>
                      <a:pt x="567" y="152"/>
                      <a:pt x="588" y="164"/>
                      <a:pt x="603" y="173"/>
                    </a:cubicBezTo>
                    <a:cubicBezTo>
                      <a:pt x="611" y="178"/>
                      <a:pt x="618" y="181"/>
                      <a:pt x="623" y="184"/>
                    </a:cubicBezTo>
                    <a:cubicBezTo>
                      <a:pt x="626" y="185"/>
                      <a:pt x="628" y="186"/>
                      <a:pt x="630" y="187"/>
                    </a:cubicBezTo>
                    <a:cubicBezTo>
                      <a:pt x="631" y="187"/>
                      <a:pt x="631" y="188"/>
                      <a:pt x="632" y="188"/>
                    </a:cubicBezTo>
                    <a:cubicBezTo>
                      <a:pt x="633" y="188"/>
                      <a:pt x="634" y="188"/>
                      <a:pt x="635" y="188"/>
                    </a:cubicBezTo>
                    <a:cubicBezTo>
                      <a:pt x="635" y="188"/>
                      <a:pt x="636" y="188"/>
                      <a:pt x="637" y="188"/>
                    </a:cubicBezTo>
                    <a:cubicBezTo>
                      <a:pt x="637" y="188"/>
                      <a:pt x="638" y="187"/>
                      <a:pt x="639" y="186"/>
                    </a:cubicBezTo>
                    <a:cubicBezTo>
                      <a:pt x="639" y="185"/>
                      <a:pt x="640" y="185"/>
                      <a:pt x="640" y="184"/>
                    </a:cubicBezTo>
                    <a:cubicBezTo>
                      <a:pt x="639" y="183"/>
                      <a:pt x="639" y="182"/>
                      <a:pt x="639" y="182"/>
                    </a:cubicBezTo>
                    <a:cubicBezTo>
                      <a:pt x="639" y="181"/>
                      <a:pt x="638" y="181"/>
                      <a:pt x="638" y="181"/>
                    </a:cubicBezTo>
                    <a:cubicBezTo>
                      <a:pt x="637" y="180"/>
                      <a:pt x="637" y="180"/>
                      <a:pt x="637" y="180"/>
                    </a:cubicBezTo>
                    <a:cubicBezTo>
                      <a:pt x="637" y="180"/>
                      <a:pt x="635" y="179"/>
                      <a:pt x="633" y="177"/>
                    </a:cubicBezTo>
                    <a:cubicBezTo>
                      <a:pt x="617" y="167"/>
                      <a:pt x="563" y="133"/>
                      <a:pt x="513" y="102"/>
                    </a:cubicBezTo>
                    <a:cubicBezTo>
                      <a:pt x="463" y="71"/>
                      <a:pt x="417" y="43"/>
                      <a:pt x="417" y="43"/>
                    </a:cubicBezTo>
                    <a:cubicBezTo>
                      <a:pt x="415" y="46"/>
                      <a:pt x="415" y="46"/>
                      <a:pt x="415" y="46"/>
                    </a:cubicBezTo>
                    <a:cubicBezTo>
                      <a:pt x="413" y="50"/>
                      <a:pt x="413" y="50"/>
                      <a:pt x="413" y="50"/>
                    </a:cubicBezTo>
                    <a:cubicBezTo>
                      <a:pt x="413" y="50"/>
                      <a:pt x="476" y="85"/>
                      <a:pt x="540" y="121"/>
                    </a:cubicBezTo>
                    <a:cubicBezTo>
                      <a:pt x="572" y="139"/>
                      <a:pt x="604" y="157"/>
                      <a:pt x="629" y="171"/>
                    </a:cubicBezTo>
                    <a:cubicBezTo>
                      <a:pt x="641" y="177"/>
                      <a:pt x="652" y="183"/>
                      <a:pt x="660" y="187"/>
                    </a:cubicBezTo>
                    <a:cubicBezTo>
                      <a:pt x="664" y="189"/>
                      <a:pt x="667" y="190"/>
                      <a:pt x="669" y="191"/>
                    </a:cubicBezTo>
                    <a:cubicBezTo>
                      <a:pt x="670" y="192"/>
                      <a:pt x="671" y="192"/>
                      <a:pt x="672" y="193"/>
                    </a:cubicBezTo>
                    <a:cubicBezTo>
                      <a:pt x="673" y="193"/>
                      <a:pt x="673" y="193"/>
                      <a:pt x="674" y="193"/>
                    </a:cubicBezTo>
                    <a:cubicBezTo>
                      <a:pt x="674" y="193"/>
                      <a:pt x="674" y="193"/>
                      <a:pt x="675" y="193"/>
                    </a:cubicBezTo>
                    <a:cubicBezTo>
                      <a:pt x="676" y="193"/>
                      <a:pt x="676" y="193"/>
                      <a:pt x="677" y="193"/>
                    </a:cubicBezTo>
                    <a:cubicBezTo>
                      <a:pt x="677" y="193"/>
                      <a:pt x="678" y="192"/>
                      <a:pt x="679" y="191"/>
                    </a:cubicBezTo>
                    <a:cubicBezTo>
                      <a:pt x="679" y="191"/>
                      <a:pt x="680" y="189"/>
                      <a:pt x="679" y="188"/>
                    </a:cubicBezTo>
                    <a:cubicBezTo>
                      <a:pt x="679" y="187"/>
                      <a:pt x="678" y="186"/>
                      <a:pt x="678" y="186"/>
                    </a:cubicBezTo>
                    <a:cubicBezTo>
                      <a:pt x="440" y="37"/>
                      <a:pt x="440" y="37"/>
                      <a:pt x="440" y="37"/>
                    </a:cubicBezTo>
                    <a:cubicBezTo>
                      <a:pt x="437" y="41"/>
                      <a:pt x="437" y="41"/>
                      <a:pt x="437" y="41"/>
                    </a:cubicBezTo>
                    <a:cubicBezTo>
                      <a:pt x="441" y="43"/>
                      <a:pt x="441" y="43"/>
                      <a:pt x="441" y="43"/>
                    </a:cubicBezTo>
                    <a:cubicBezTo>
                      <a:pt x="438" y="41"/>
                      <a:pt x="438" y="41"/>
                      <a:pt x="438" y="41"/>
                    </a:cubicBezTo>
                    <a:cubicBezTo>
                      <a:pt x="439" y="44"/>
                      <a:pt x="439" y="44"/>
                      <a:pt x="439" y="44"/>
                    </a:cubicBezTo>
                    <a:cubicBezTo>
                      <a:pt x="439" y="44"/>
                      <a:pt x="440" y="44"/>
                      <a:pt x="441" y="43"/>
                    </a:cubicBezTo>
                    <a:cubicBezTo>
                      <a:pt x="438" y="41"/>
                      <a:pt x="438" y="41"/>
                      <a:pt x="438" y="41"/>
                    </a:cubicBezTo>
                    <a:cubicBezTo>
                      <a:pt x="439" y="44"/>
                      <a:pt x="439" y="44"/>
                      <a:pt x="439" y="44"/>
                    </a:cubicBezTo>
                    <a:cubicBezTo>
                      <a:pt x="438" y="41"/>
                      <a:pt x="438" y="41"/>
                      <a:pt x="438" y="41"/>
                    </a:cubicBezTo>
                    <a:cubicBezTo>
                      <a:pt x="438" y="45"/>
                      <a:pt x="438" y="45"/>
                      <a:pt x="438" y="45"/>
                    </a:cubicBezTo>
                    <a:cubicBezTo>
                      <a:pt x="438" y="44"/>
                      <a:pt x="438" y="44"/>
                      <a:pt x="439" y="44"/>
                    </a:cubicBezTo>
                    <a:cubicBezTo>
                      <a:pt x="438" y="41"/>
                      <a:pt x="438" y="41"/>
                      <a:pt x="438" y="41"/>
                    </a:cubicBezTo>
                    <a:cubicBezTo>
                      <a:pt x="438" y="45"/>
                      <a:pt x="438" y="45"/>
                      <a:pt x="438" y="45"/>
                    </a:cubicBezTo>
                    <a:cubicBezTo>
                      <a:pt x="438" y="42"/>
                      <a:pt x="438" y="42"/>
                      <a:pt x="438" y="42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8" y="45"/>
                      <a:pt x="438" y="45"/>
                      <a:pt x="438" y="45"/>
                    </a:cubicBezTo>
                    <a:cubicBezTo>
                      <a:pt x="438" y="42"/>
                      <a:pt x="438" y="42"/>
                      <a:pt x="438" y="42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7" y="44"/>
                      <a:pt x="437" y="44"/>
                      <a:pt x="437" y="44"/>
                    </a:cubicBezTo>
                    <a:cubicBezTo>
                      <a:pt x="437" y="44"/>
                      <a:pt x="438" y="45"/>
                      <a:pt x="439" y="45"/>
                    </a:cubicBezTo>
                    <a:cubicBezTo>
                      <a:pt x="442" y="46"/>
                      <a:pt x="449" y="50"/>
                      <a:pt x="458" y="55"/>
                    </a:cubicBezTo>
                    <a:cubicBezTo>
                      <a:pt x="490" y="72"/>
                      <a:pt x="551" y="108"/>
                      <a:pt x="604" y="139"/>
                    </a:cubicBezTo>
                    <a:cubicBezTo>
                      <a:pt x="630" y="154"/>
                      <a:pt x="655" y="169"/>
                      <a:pt x="672" y="179"/>
                    </a:cubicBezTo>
                    <a:cubicBezTo>
                      <a:pt x="681" y="184"/>
                      <a:pt x="688" y="189"/>
                      <a:pt x="693" y="192"/>
                    </a:cubicBezTo>
                    <a:cubicBezTo>
                      <a:pt x="698" y="195"/>
                      <a:pt x="701" y="196"/>
                      <a:pt x="701" y="196"/>
                    </a:cubicBezTo>
                    <a:cubicBezTo>
                      <a:pt x="703" y="197"/>
                      <a:pt x="704" y="197"/>
                      <a:pt x="705" y="196"/>
                    </a:cubicBezTo>
                    <a:cubicBezTo>
                      <a:pt x="707" y="196"/>
                      <a:pt x="707" y="194"/>
                      <a:pt x="707" y="193"/>
                    </a:cubicBezTo>
                    <a:cubicBezTo>
                      <a:pt x="707" y="192"/>
                      <a:pt x="707" y="192"/>
                      <a:pt x="707" y="191"/>
                    </a:cubicBezTo>
                    <a:cubicBezTo>
                      <a:pt x="707" y="191"/>
                      <a:pt x="706" y="190"/>
                      <a:pt x="706" y="190"/>
                    </a:cubicBezTo>
                    <a:cubicBezTo>
                      <a:pt x="706" y="190"/>
                      <a:pt x="706" y="190"/>
                      <a:pt x="706" y="190"/>
                    </a:cubicBezTo>
                    <a:cubicBezTo>
                      <a:pt x="705" y="189"/>
                      <a:pt x="705" y="189"/>
                      <a:pt x="704" y="189"/>
                    </a:cubicBezTo>
                    <a:cubicBezTo>
                      <a:pt x="701" y="187"/>
                      <a:pt x="696" y="183"/>
                      <a:pt x="687" y="178"/>
                    </a:cubicBezTo>
                    <a:cubicBezTo>
                      <a:pt x="658" y="159"/>
                      <a:pt x="599" y="123"/>
                      <a:pt x="547" y="91"/>
                    </a:cubicBezTo>
                    <a:cubicBezTo>
                      <a:pt x="521" y="75"/>
                      <a:pt x="497" y="60"/>
                      <a:pt x="479" y="49"/>
                    </a:cubicBezTo>
                    <a:cubicBezTo>
                      <a:pt x="470" y="43"/>
                      <a:pt x="463" y="39"/>
                      <a:pt x="458" y="36"/>
                    </a:cubicBezTo>
                    <a:cubicBezTo>
                      <a:pt x="456" y="34"/>
                      <a:pt x="454" y="33"/>
                      <a:pt x="453" y="32"/>
                    </a:cubicBezTo>
                    <a:cubicBezTo>
                      <a:pt x="452" y="31"/>
                      <a:pt x="452" y="31"/>
                      <a:pt x="451" y="31"/>
                    </a:cubicBezTo>
                    <a:cubicBezTo>
                      <a:pt x="451" y="31"/>
                      <a:pt x="451" y="31"/>
                      <a:pt x="451" y="31"/>
                    </a:cubicBezTo>
                    <a:cubicBezTo>
                      <a:pt x="451" y="31"/>
                      <a:pt x="451" y="31"/>
                      <a:pt x="451" y="31"/>
                    </a:cubicBezTo>
                    <a:cubicBezTo>
                      <a:pt x="450" y="32"/>
                      <a:pt x="450" y="32"/>
                      <a:pt x="450" y="32"/>
                    </a:cubicBezTo>
                    <a:cubicBezTo>
                      <a:pt x="451" y="31"/>
                      <a:pt x="451" y="31"/>
                      <a:pt x="451" y="31"/>
                    </a:cubicBezTo>
                    <a:cubicBezTo>
                      <a:pt x="451" y="31"/>
                      <a:pt x="451" y="31"/>
                      <a:pt x="451" y="31"/>
                    </a:cubicBezTo>
                    <a:cubicBezTo>
                      <a:pt x="450" y="32"/>
                      <a:pt x="450" y="32"/>
                      <a:pt x="450" y="32"/>
                    </a:cubicBezTo>
                    <a:cubicBezTo>
                      <a:pt x="451" y="31"/>
                      <a:pt x="451" y="31"/>
                      <a:pt x="451" y="31"/>
                    </a:cubicBezTo>
                    <a:cubicBezTo>
                      <a:pt x="449" y="34"/>
                      <a:pt x="449" y="34"/>
                      <a:pt x="449" y="34"/>
                    </a:cubicBezTo>
                    <a:cubicBezTo>
                      <a:pt x="452" y="32"/>
                      <a:pt x="452" y="32"/>
                      <a:pt x="452" y="32"/>
                    </a:cubicBezTo>
                    <a:cubicBezTo>
                      <a:pt x="451" y="31"/>
                      <a:pt x="451" y="31"/>
                      <a:pt x="451" y="31"/>
                    </a:cubicBezTo>
                    <a:cubicBezTo>
                      <a:pt x="449" y="34"/>
                      <a:pt x="449" y="34"/>
                      <a:pt x="449" y="34"/>
                    </a:cubicBezTo>
                    <a:cubicBezTo>
                      <a:pt x="452" y="32"/>
                      <a:pt x="452" y="32"/>
                      <a:pt x="452" y="32"/>
                    </a:cubicBezTo>
                    <a:cubicBezTo>
                      <a:pt x="449" y="34"/>
                      <a:pt x="449" y="34"/>
                      <a:pt x="449" y="34"/>
                    </a:cubicBezTo>
                    <a:cubicBezTo>
                      <a:pt x="452" y="32"/>
                      <a:pt x="452" y="32"/>
                      <a:pt x="452" y="32"/>
                    </a:cubicBezTo>
                    <a:cubicBezTo>
                      <a:pt x="452" y="32"/>
                      <a:pt x="452" y="32"/>
                      <a:pt x="452" y="32"/>
                    </a:cubicBezTo>
                    <a:cubicBezTo>
                      <a:pt x="449" y="34"/>
                      <a:pt x="449" y="34"/>
                      <a:pt x="449" y="34"/>
                    </a:cubicBezTo>
                    <a:cubicBezTo>
                      <a:pt x="452" y="32"/>
                      <a:pt x="452" y="32"/>
                      <a:pt x="452" y="32"/>
                    </a:cubicBezTo>
                    <a:cubicBezTo>
                      <a:pt x="448" y="34"/>
                      <a:pt x="448" y="34"/>
                      <a:pt x="448" y="34"/>
                    </a:cubicBezTo>
                    <a:cubicBezTo>
                      <a:pt x="452" y="34"/>
                      <a:pt x="452" y="34"/>
                      <a:pt x="452" y="34"/>
                    </a:cubicBezTo>
                    <a:cubicBezTo>
                      <a:pt x="452" y="33"/>
                      <a:pt x="452" y="32"/>
                      <a:pt x="452" y="32"/>
                    </a:cubicBezTo>
                    <a:cubicBezTo>
                      <a:pt x="448" y="34"/>
                      <a:pt x="448" y="34"/>
                      <a:pt x="448" y="34"/>
                    </a:cubicBezTo>
                    <a:cubicBezTo>
                      <a:pt x="452" y="34"/>
                      <a:pt x="452" y="34"/>
                      <a:pt x="452" y="34"/>
                    </a:cubicBezTo>
                    <a:cubicBezTo>
                      <a:pt x="448" y="34"/>
                      <a:pt x="448" y="34"/>
                      <a:pt x="448" y="34"/>
                    </a:cubicBezTo>
                    <a:cubicBezTo>
                      <a:pt x="446" y="37"/>
                      <a:pt x="446" y="37"/>
                      <a:pt x="446" y="37"/>
                    </a:cubicBezTo>
                    <a:cubicBezTo>
                      <a:pt x="446" y="37"/>
                      <a:pt x="513" y="79"/>
                      <a:pt x="582" y="120"/>
                    </a:cubicBezTo>
                    <a:cubicBezTo>
                      <a:pt x="616" y="141"/>
                      <a:pt x="651" y="161"/>
                      <a:pt x="679" y="177"/>
                    </a:cubicBezTo>
                    <a:cubicBezTo>
                      <a:pt x="693" y="185"/>
                      <a:pt x="705" y="191"/>
                      <a:pt x="714" y="196"/>
                    </a:cubicBezTo>
                    <a:cubicBezTo>
                      <a:pt x="718" y="198"/>
                      <a:pt x="722" y="200"/>
                      <a:pt x="725" y="201"/>
                    </a:cubicBezTo>
                    <a:cubicBezTo>
                      <a:pt x="727" y="202"/>
                      <a:pt x="728" y="202"/>
                      <a:pt x="729" y="203"/>
                    </a:cubicBezTo>
                    <a:cubicBezTo>
                      <a:pt x="730" y="203"/>
                      <a:pt x="731" y="203"/>
                      <a:pt x="733" y="203"/>
                    </a:cubicBezTo>
                    <a:cubicBezTo>
                      <a:pt x="733" y="203"/>
                      <a:pt x="734" y="203"/>
                      <a:pt x="735" y="203"/>
                    </a:cubicBezTo>
                    <a:cubicBezTo>
                      <a:pt x="735" y="203"/>
                      <a:pt x="736" y="202"/>
                      <a:pt x="737" y="201"/>
                    </a:cubicBezTo>
                    <a:cubicBezTo>
                      <a:pt x="737" y="201"/>
                      <a:pt x="737" y="201"/>
                      <a:pt x="737" y="201"/>
                    </a:cubicBezTo>
                    <a:cubicBezTo>
                      <a:pt x="737" y="200"/>
                      <a:pt x="738" y="200"/>
                      <a:pt x="738" y="199"/>
                    </a:cubicBezTo>
                    <a:cubicBezTo>
                      <a:pt x="738" y="198"/>
                      <a:pt x="737" y="198"/>
                      <a:pt x="737" y="197"/>
                    </a:cubicBezTo>
                    <a:cubicBezTo>
                      <a:pt x="737" y="197"/>
                      <a:pt x="737" y="196"/>
                      <a:pt x="736" y="196"/>
                    </a:cubicBezTo>
                    <a:cubicBezTo>
                      <a:pt x="735" y="195"/>
                      <a:pt x="735" y="195"/>
                      <a:pt x="735" y="195"/>
                    </a:cubicBezTo>
                    <a:cubicBezTo>
                      <a:pt x="734" y="195"/>
                      <a:pt x="733" y="193"/>
                      <a:pt x="730" y="192"/>
                    </a:cubicBezTo>
                    <a:cubicBezTo>
                      <a:pt x="710" y="178"/>
                      <a:pt x="643" y="137"/>
                      <a:pt x="582" y="99"/>
                    </a:cubicBezTo>
                    <a:cubicBezTo>
                      <a:pt x="520" y="60"/>
                      <a:pt x="463" y="26"/>
                      <a:pt x="463" y="26"/>
                    </a:cubicBezTo>
                    <a:cubicBezTo>
                      <a:pt x="461" y="29"/>
                      <a:pt x="461" y="29"/>
                      <a:pt x="461" y="29"/>
                    </a:cubicBezTo>
                    <a:cubicBezTo>
                      <a:pt x="465" y="31"/>
                      <a:pt x="465" y="31"/>
                      <a:pt x="465" y="31"/>
                    </a:cubicBezTo>
                    <a:cubicBezTo>
                      <a:pt x="461" y="29"/>
                      <a:pt x="461" y="29"/>
                      <a:pt x="461" y="29"/>
                    </a:cubicBezTo>
                    <a:cubicBezTo>
                      <a:pt x="463" y="33"/>
                      <a:pt x="463" y="33"/>
                      <a:pt x="463" y="33"/>
                    </a:cubicBezTo>
                    <a:cubicBezTo>
                      <a:pt x="463" y="32"/>
                      <a:pt x="464" y="32"/>
                      <a:pt x="465" y="31"/>
                    </a:cubicBezTo>
                    <a:cubicBezTo>
                      <a:pt x="461" y="29"/>
                      <a:pt x="461" y="29"/>
                      <a:pt x="461" y="29"/>
                    </a:cubicBezTo>
                    <a:cubicBezTo>
                      <a:pt x="463" y="33"/>
                      <a:pt x="463" y="33"/>
                      <a:pt x="463" y="33"/>
                    </a:cubicBezTo>
                    <a:cubicBezTo>
                      <a:pt x="462" y="30"/>
                      <a:pt x="462" y="30"/>
                      <a:pt x="462" y="30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62" y="33"/>
                      <a:pt x="462" y="33"/>
                      <a:pt x="463" y="33"/>
                    </a:cubicBezTo>
                    <a:cubicBezTo>
                      <a:pt x="462" y="30"/>
                      <a:pt x="462" y="30"/>
                      <a:pt x="462" y="30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62" y="31"/>
                      <a:pt x="462" y="31"/>
                      <a:pt x="462" y="31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62" y="31"/>
                      <a:pt x="462" y="31"/>
                      <a:pt x="462" y="31"/>
                    </a:cubicBezTo>
                    <a:cubicBezTo>
                      <a:pt x="462" y="33"/>
                      <a:pt x="462" y="33"/>
                      <a:pt x="462" y="33"/>
                    </a:cubicBezTo>
                    <a:cubicBezTo>
                      <a:pt x="462" y="33"/>
                      <a:pt x="462" y="33"/>
                      <a:pt x="463" y="33"/>
                    </a:cubicBezTo>
                    <a:cubicBezTo>
                      <a:pt x="467" y="35"/>
                      <a:pt x="476" y="39"/>
                      <a:pt x="487" y="45"/>
                    </a:cubicBezTo>
                    <a:cubicBezTo>
                      <a:pt x="526" y="67"/>
                      <a:pt x="600" y="111"/>
                      <a:pt x="665" y="150"/>
                    </a:cubicBezTo>
                    <a:cubicBezTo>
                      <a:pt x="697" y="170"/>
                      <a:pt x="727" y="188"/>
                      <a:pt x="749" y="202"/>
                    </a:cubicBezTo>
                    <a:cubicBezTo>
                      <a:pt x="760" y="208"/>
                      <a:pt x="769" y="214"/>
                      <a:pt x="775" y="218"/>
                    </a:cubicBezTo>
                    <a:cubicBezTo>
                      <a:pt x="778" y="219"/>
                      <a:pt x="780" y="221"/>
                      <a:pt x="782" y="222"/>
                    </a:cubicBezTo>
                    <a:cubicBezTo>
                      <a:pt x="783" y="222"/>
                      <a:pt x="784" y="223"/>
                      <a:pt x="784" y="223"/>
                    </a:cubicBezTo>
                    <a:cubicBezTo>
                      <a:pt x="785" y="223"/>
                      <a:pt x="785" y="223"/>
                      <a:pt x="785" y="223"/>
                    </a:cubicBezTo>
                    <a:cubicBezTo>
                      <a:pt x="785" y="224"/>
                      <a:pt x="785" y="224"/>
                      <a:pt x="785" y="224"/>
                    </a:cubicBezTo>
                    <a:cubicBezTo>
                      <a:pt x="785" y="224"/>
                      <a:pt x="785" y="224"/>
                      <a:pt x="785" y="224"/>
                    </a:cubicBezTo>
                    <a:cubicBezTo>
                      <a:pt x="785" y="224"/>
                      <a:pt x="785" y="224"/>
                      <a:pt x="785" y="224"/>
                    </a:cubicBezTo>
                    <a:cubicBezTo>
                      <a:pt x="786" y="224"/>
                      <a:pt x="786" y="224"/>
                      <a:pt x="786" y="224"/>
                    </a:cubicBezTo>
                    <a:cubicBezTo>
                      <a:pt x="786" y="224"/>
                      <a:pt x="786" y="224"/>
                      <a:pt x="787" y="224"/>
                    </a:cubicBezTo>
                    <a:cubicBezTo>
                      <a:pt x="788" y="224"/>
                      <a:pt x="790" y="223"/>
                      <a:pt x="791" y="221"/>
                    </a:cubicBezTo>
                    <a:cubicBezTo>
                      <a:pt x="791" y="219"/>
                      <a:pt x="790" y="218"/>
                      <a:pt x="789" y="217"/>
                    </a:cubicBezTo>
                    <a:cubicBezTo>
                      <a:pt x="476" y="21"/>
                      <a:pt x="476" y="21"/>
                      <a:pt x="476" y="21"/>
                    </a:cubicBezTo>
                    <a:cubicBezTo>
                      <a:pt x="474" y="20"/>
                      <a:pt x="472" y="21"/>
                      <a:pt x="471" y="22"/>
                    </a:cubicBezTo>
                    <a:cubicBezTo>
                      <a:pt x="469" y="24"/>
                      <a:pt x="470" y="27"/>
                      <a:pt x="472" y="28"/>
                    </a:cubicBezTo>
                    <a:cubicBezTo>
                      <a:pt x="785" y="223"/>
                      <a:pt x="785" y="223"/>
                      <a:pt x="785" y="223"/>
                    </a:cubicBezTo>
                    <a:cubicBezTo>
                      <a:pt x="787" y="220"/>
                      <a:pt x="787" y="220"/>
                      <a:pt x="787" y="220"/>
                    </a:cubicBezTo>
                    <a:cubicBezTo>
                      <a:pt x="787" y="216"/>
                      <a:pt x="787" y="216"/>
                      <a:pt x="787" y="216"/>
                    </a:cubicBezTo>
                    <a:cubicBezTo>
                      <a:pt x="787" y="220"/>
                      <a:pt x="787" y="220"/>
                      <a:pt x="787" y="220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6"/>
                      <a:pt x="787" y="216"/>
                      <a:pt x="787" y="216"/>
                    </a:cubicBezTo>
                    <a:cubicBezTo>
                      <a:pt x="787" y="220"/>
                      <a:pt x="787" y="220"/>
                      <a:pt x="787" y="220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7" y="220"/>
                      <a:pt x="787" y="220"/>
                      <a:pt x="787" y="220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7" y="220"/>
                      <a:pt x="787" y="220"/>
                      <a:pt x="787" y="220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7" y="219"/>
                      <a:pt x="787" y="219"/>
                      <a:pt x="787" y="219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7" y="219"/>
                      <a:pt x="787" y="219"/>
                      <a:pt x="787" y="219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7"/>
                      <a:pt x="788" y="217"/>
                      <a:pt x="788" y="217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7"/>
                      <a:pt x="788" y="217"/>
                      <a:pt x="788" y="217"/>
                    </a:cubicBezTo>
                    <a:cubicBezTo>
                      <a:pt x="788" y="216"/>
                      <a:pt x="788" y="216"/>
                      <a:pt x="788" y="216"/>
                    </a:cubicBezTo>
                    <a:cubicBezTo>
                      <a:pt x="788" y="216"/>
                      <a:pt x="788" y="216"/>
                      <a:pt x="787" y="216"/>
                    </a:cubicBezTo>
                    <a:cubicBezTo>
                      <a:pt x="775" y="208"/>
                      <a:pt x="698" y="161"/>
                      <a:pt x="622" y="115"/>
                    </a:cubicBezTo>
                    <a:cubicBezTo>
                      <a:pt x="584" y="92"/>
                      <a:pt x="546" y="70"/>
                      <a:pt x="517" y="53"/>
                    </a:cubicBezTo>
                    <a:cubicBezTo>
                      <a:pt x="502" y="45"/>
                      <a:pt x="490" y="38"/>
                      <a:pt x="481" y="33"/>
                    </a:cubicBezTo>
                    <a:cubicBezTo>
                      <a:pt x="476" y="30"/>
                      <a:pt x="472" y="28"/>
                      <a:pt x="469" y="27"/>
                    </a:cubicBezTo>
                    <a:cubicBezTo>
                      <a:pt x="468" y="26"/>
                      <a:pt x="466" y="26"/>
                      <a:pt x="465" y="25"/>
                    </a:cubicBezTo>
                    <a:cubicBezTo>
                      <a:pt x="465" y="25"/>
                      <a:pt x="464" y="25"/>
                      <a:pt x="464" y="25"/>
                    </a:cubicBezTo>
                    <a:cubicBezTo>
                      <a:pt x="463" y="25"/>
                      <a:pt x="462" y="25"/>
                      <a:pt x="462" y="25"/>
                    </a:cubicBezTo>
                    <a:cubicBezTo>
                      <a:pt x="461" y="25"/>
                      <a:pt x="461" y="25"/>
                      <a:pt x="460" y="25"/>
                    </a:cubicBezTo>
                    <a:cubicBezTo>
                      <a:pt x="459" y="25"/>
                      <a:pt x="458" y="26"/>
                      <a:pt x="458" y="27"/>
                    </a:cubicBezTo>
                    <a:cubicBezTo>
                      <a:pt x="457" y="28"/>
                      <a:pt x="457" y="29"/>
                      <a:pt x="457" y="30"/>
                    </a:cubicBezTo>
                    <a:cubicBezTo>
                      <a:pt x="458" y="31"/>
                      <a:pt x="458" y="32"/>
                      <a:pt x="459" y="32"/>
                    </a:cubicBezTo>
                    <a:cubicBezTo>
                      <a:pt x="459" y="32"/>
                      <a:pt x="463" y="35"/>
                      <a:pt x="471" y="40"/>
                    </a:cubicBezTo>
                    <a:cubicBezTo>
                      <a:pt x="497" y="56"/>
                      <a:pt x="562" y="96"/>
                      <a:pt x="621" y="132"/>
                    </a:cubicBezTo>
                    <a:cubicBezTo>
                      <a:pt x="650" y="150"/>
                      <a:pt x="678" y="168"/>
                      <a:pt x="698" y="181"/>
                    </a:cubicBezTo>
                    <a:cubicBezTo>
                      <a:pt x="708" y="187"/>
                      <a:pt x="717" y="192"/>
                      <a:pt x="722" y="196"/>
                    </a:cubicBezTo>
                    <a:cubicBezTo>
                      <a:pt x="725" y="198"/>
                      <a:pt x="727" y="200"/>
                      <a:pt x="729" y="201"/>
                    </a:cubicBezTo>
                    <a:cubicBezTo>
                      <a:pt x="730" y="201"/>
                      <a:pt x="730" y="201"/>
                      <a:pt x="730" y="202"/>
                    </a:cubicBezTo>
                    <a:cubicBezTo>
                      <a:pt x="731" y="202"/>
                      <a:pt x="731" y="202"/>
                      <a:pt x="731" y="202"/>
                    </a:cubicBezTo>
                    <a:cubicBezTo>
                      <a:pt x="731" y="202"/>
                      <a:pt x="731" y="202"/>
                      <a:pt x="731" y="202"/>
                    </a:cubicBezTo>
                    <a:cubicBezTo>
                      <a:pt x="732" y="200"/>
                      <a:pt x="732" y="200"/>
                      <a:pt x="732" y="200"/>
                    </a:cubicBezTo>
                    <a:cubicBezTo>
                      <a:pt x="730" y="202"/>
                      <a:pt x="730" y="202"/>
                      <a:pt x="730" y="202"/>
                    </a:cubicBezTo>
                    <a:cubicBezTo>
                      <a:pt x="731" y="202"/>
                      <a:pt x="731" y="202"/>
                      <a:pt x="731" y="202"/>
                    </a:cubicBezTo>
                    <a:cubicBezTo>
                      <a:pt x="732" y="200"/>
                      <a:pt x="732" y="200"/>
                      <a:pt x="732" y="200"/>
                    </a:cubicBezTo>
                    <a:cubicBezTo>
                      <a:pt x="730" y="202"/>
                      <a:pt x="730" y="202"/>
                      <a:pt x="730" y="202"/>
                    </a:cubicBezTo>
                    <a:cubicBezTo>
                      <a:pt x="733" y="199"/>
                      <a:pt x="733" y="199"/>
                      <a:pt x="733" y="199"/>
                    </a:cubicBezTo>
                    <a:cubicBezTo>
                      <a:pt x="730" y="201"/>
                      <a:pt x="730" y="201"/>
                      <a:pt x="730" y="201"/>
                    </a:cubicBezTo>
                    <a:cubicBezTo>
                      <a:pt x="730" y="202"/>
                      <a:pt x="730" y="202"/>
                      <a:pt x="730" y="202"/>
                    </a:cubicBezTo>
                    <a:cubicBezTo>
                      <a:pt x="733" y="199"/>
                      <a:pt x="733" y="199"/>
                      <a:pt x="733" y="199"/>
                    </a:cubicBezTo>
                    <a:cubicBezTo>
                      <a:pt x="730" y="201"/>
                      <a:pt x="730" y="201"/>
                      <a:pt x="730" y="201"/>
                    </a:cubicBezTo>
                    <a:cubicBezTo>
                      <a:pt x="733" y="199"/>
                      <a:pt x="733" y="199"/>
                      <a:pt x="733" y="199"/>
                    </a:cubicBezTo>
                    <a:cubicBezTo>
                      <a:pt x="730" y="199"/>
                      <a:pt x="730" y="199"/>
                      <a:pt x="730" y="199"/>
                    </a:cubicBezTo>
                    <a:cubicBezTo>
                      <a:pt x="730" y="200"/>
                      <a:pt x="730" y="201"/>
                      <a:pt x="730" y="201"/>
                    </a:cubicBezTo>
                    <a:cubicBezTo>
                      <a:pt x="733" y="199"/>
                      <a:pt x="733" y="199"/>
                      <a:pt x="733" y="199"/>
                    </a:cubicBezTo>
                    <a:cubicBezTo>
                      <a:pt x="730" y="199"/>
                      <a:pt x="730" y="199"/>
                      <a:pt x="730" y="199"/>
                    </a:cubicBezTo>
                    <a:cubicBezTo>
                      <a:pt x="734" y="199"/>
                      <a:pt x="734" y="199"/>
                      <a:pt x="734" y="199"/>
                    </a:cubicBezTo>
                    <a:cubicBezTo>
                      <a:pt x="730" y="197"/>
                      <a:pt x="730" y="197"/>
                      <a:pt x="730" y="197"/>
                    </a:cubicBezTo>
                    <a:cubicBezTo>
                      <a:pt x="730" y="198"/>
                      <a:pt x="730" y="199"/>
                      <a:pt x="730" y="199"/>
                    </a:cubicBezTo>
                    <a:cubicBezTo>
                      <a:pt x="734" y="199"/>
                      <a:pt x="734" y="199"/>
                      <a:pt x="734" y="199"/>
                    </a:cubicBezTo>
                    <a:cubicBezTo>
                      <a:pt x="730" y="197"/>
                      <a:pt x="730" y="197"/>
                      <a:pt x="730" y="197"/>
                    </a:cubicBezTo>
                    <a:cubicBezTo>
                      <a:pt x="734" y="199"/>
                      <a:pt x="734" y="199"/>
                      <a:pt x="734" y="199"/>
                    </a:cubicBezTo>
                    <a:cubicBezTo>
                      <a:pt x="730" y="197"/>
                      <a:pt x="730" y="197"/>
                      <a:pt x="730" y="197"/>
                    </a:cubicBezTo>
                    <a:cubicBezTo>
                      <a:pt x="733" y="199"/>
                      <a:pt x="733" y="199"/>
                      <a:pt x="733" y="199"/>
                    </a:cubicBezTo>
                    <a:cubicBezTo>
                      <a:pt x="732" y="196"/>
                      <a:pt x="732" y="196"/>
                      <a:pt x="732" y="196"/>
                    </a:cubicBezTo>
                    <a:cubicBezTo>
                      <a:pt x="731" y="196"/>
                      <a:pt x="731" y="196"/>
                      <a:pt x="730" y="197"/>
                    </a:cubicBezTo>
                    <a:cubicBezTo>
                      <a:pt x="733" y="199"/>
                      <a:pt x="733" y="199"/>
                      <a:pt x="733" y="199"/>
                    </a:cubicBezTo>
                    <a:cubicBezTo>
                      <a:pt x="732" y="196"/>
                      <a:pt x="732" y="196"/>
                      <a:pt x="732" y="196"/>
                    </a:cubicBezTo>
                    <a:cubicBezTo>
                      <a:pt x="733" y="198"/>
                      <a:pt x="733" y="198"/>
                      <a:pt x="733" y="198"/>
                    </a:cubicBezTo>
                    <a:cubicBezTo>
                      <a:pt x="733" y="195"/>
                      <a:pt x="733" y="195"/>
                      <a:pt x="733" y="195"/>
                    </a:cubicBezTo>
                    <a:cubicBezTo>
                      <a:pt x="733" y="195"/>
                      <a:pt x="732" y="195"/>
                      <a:pt x="732" y="196"/>
                    </a:cubicBezTo>
                    <a:cubicBezTo>
                      <a:pt x="733" y="198"/>
                      <a:pt x="733" y="198"/>
                      <a:pt x="733" y="198"/>
                    </a:cubicBezTo>
                    <a:cubicBezTo>
                      <a:pt x="733" y="195"/>
                      <a:pt x="733" y="195"/>
                      <a:pt x="733" y="195"/>
                    </a:cubicBezTo>
                    <a:cubicBezTo>
                      <a:pt x="733" y="196"/>
                      <a:pt x="733" y="196"/>
                      <a:pt x="733" y="196"/>
                    </a:cubicBezTo>
                    <a:cubicBezTo>
                      <a:pt x="733" y="195"/>
                      <a:pt x="733" y="195"/>
                      <a:pt x="733" y="195"/>
                    </a:cubicBezTo>
                    <a:cubicBezTo>
                      <a:pt x="733" y="195"/>
                      <a:pt x="733" y="195"/>
                      <a:pt x="733" y="195"/>
                    </a:cubicBezTo>
                    <a:cubicBezTo>
                      <a:pt x="733" y="196"/>
                      <a:pt x="733" y="196"/>
                      <a:pt x="733" y="196"/>
                    </a:cubicBezTo>
                    <a:cubicBezTo>
                      <a:pt x="733" y="195"/>
                      <a:pt x="733" y="195"/>
                      <a:pt x="733" y="195"/>
                    </a:cubicBezTo>
                    <a:cubicBezTo>
                      <a:pt x="733" y="195"/>
                      <a:pt x="732" y="195"/>
                      <a:pt x="731" y="195"/>
                    </a:cubicBezTo>
                    <a:cubicBezTo>
                      <a:pt x="728" y="194"/>
                      <a:pt x="720" y="190"/>
                      <a:pt x="710" y="185"/>
                    </a:cubicBezTo>
                    <a:cubicBezTo>
                      <a:pt x="675" y="167"/>
                      <a:pt x="610" y="128"/>
                      <a:pt x="554" y="94"/>
                    </a:cubicBezTo>
                    <a:cubicBezTo>
                      <a:pt x="526" y="77"/>
                      <a:pt x="500" y="61"/>
                      <a:pt x="481" y="49"/>
                    </a:cubicBezTo>
                    <a:cubicBezTo>
                      <a:pt x="472" y="44"/>
                      <a:pt x="464" y="39"/>
                      <a:pt x="459" y="35"/>
                    </a:cubicBezTo>
                    <a:cubicBezTo>
                      <a:pt x="453" y="32"/>
                      <a:pt x="451" y="30"/>
                      <a:pt x="451" y="30"/>
                    </a:cubicBezTo>
                    <a:cubicBezTo>
                      <a:pt x="449" y="30"/>
                      <a:pt x="448" y="29"/>
                      <a:pt x="446" y="30"/>
                    </a:cubicBezTo>
                    <a:cubicBezTo>
                      <a:pt x="445" y="31"/>
                      <a:pt x="444" y="32"/>
                      <a:pt x="444" y="34"/>
                    </a:cubicBezTo>
                    <a:cubicBezTo>
                      <a:pt x="444" y="35"/>
                      <a:pt x="445" y="36"/>
                      <a:pt x="445" y="36"/>
                    </a:cubicBezTo>
                    <a:cubicBezTo>
                      <a:pt x="445" y="36"/>
                      <a:pt x="446" y="37"/>
                      <a:pt x="446" y="37"/>
                    </a:cubicBezTo>
                    <a:cubicBezTo>
                      <a:pt x="447" y="37"/>
                      <a:pt x="447" y="37"/>
                      <a:pt x="447" y="37"/>
                    </a:cubicBezTo>
                    <a:cubicBezTo>
                      <a:pt x="448" y="38"/>
                      <a:pt x="449" y="39"/>
                      <a:pt x="452" y="41"/>
                    </a:cubicBezTo>
                    <a:cubicBezTo>
                      <a:pt x="471" y="53"/>
                      <a:pt x="533" y="92"/>
                      <a:pt x="591" y="127"/>
                    </a:cubicBezTo>
                    <a:cubicBezTo>
                      <a:pt x="619" y="145"/>
                      <a:pt x="647" y="162"/>
                      <a:pt x="668" y="175"/>
                    </a:cubicBezTo>
                    <a:cubicBezTo>
                      <a:pt x="678" y="181"/>
                      <a:pt x="686" y="187"/>
                      <a:pt x="692" y="190"/>
                    </a:cubicBezTo>
                    <a:cubicBezTo>
                      <a:pt x="695" y="192"/>
                      <a:pt x="697" y="194"/>
                      <a:pt x="699" y="195"/>
                    </a:cubicBezTo>
                    <a:cubicBezTo>
                      <a:pt x="700" y="195"/>
                      <a:pt x="700" y="196"/>
                      <a:pt x="700" y="196"/>
                    </a:cubicBezTo>
                    <a:cubicBezTo>
                      <a:pt x="701" y="196"/>
                      <a:pt x="701" y="196"/>
                      <a:pt x="701" y="196"/>
                    </a:cubicBezTo>
                    <a:cubicBezTo>
                      <a:pt x="701" y="196"/>
                      <a:pt x="701" y="196"/>
                      <a:pt x="701" y="196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700" y="196"/>
                      <a:pt x="700" y="196"/>
                      <a:pt x="700" y="196"/>
                    </a:cubicBezTo>
                    <a:cubicBezTo>
                      <a:pt x="701" y="196"/>
                      <a:pt x="701" y="196"/>
                      <a:pt x="701" y="196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700" y="196"/>
                      <a:pt x="700" y="196"/>
                      <a:pt x="700" y="196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700" y="195"/>
                      <a:pt x="700" y="195"/>
                      <a:pt x="700" y="195"/>
                    </a:cubicBezTo>
                    <a:cubicBezTo>
                      <a:pt x="700" y="196"/>
                      <a:pt x="700" y="196"/>
                      <a:pt x="700" y="196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700" y="195"/>
                      <a:pt x="700" y="195"/>
                      <a:pt x="700" y="195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699" y="193"/>
                      <a:pt x="699" y="193"/>
                      <a:pt x="699" y="193"/>
                    </a:cubicBezTo>
                    <a:cubicBezTo>
                      <a:pt x="699" y="194"/>
                      <a:pt x="700" y="195"/>
                      <a:pt x="700" y="195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699" y="193"/>
                      <a:pt x="699" y="193"/>
                      <a:pt x="699" y="193"/>
                    </a:cubicBezTo>
                    <a:cubicBezTo>
                      <a:pt x="703" y="193"/>
                      <a:pt x="703" y="193"/>
                      <a:pt x="703" y="193"/>
                    </a:cubicBezTo>
                    <a:cubicBezTo>
                      <a:pt x="705" y="190"/>
                      <a:pt x="705" y="190"/>
                      <a:pt x="705" y="190"/>
                    </a:cubicBezTo>
                    <a:cubicBezTo>
                      <a:pt x="705" y="190"/>
                      <a:pt x="642" y="151"/>
                      <a:pt x="576" y="113"/>
                    </a:cubicBezTo>
                    <a:cubicBezTo>
                      <a:pt x="544" y="94"/>
                      <a:pt x="511" y="75"/>
                      <a:pt x="486" y="61"/>
                    </a:cubicBezTo>
                    <a:cubicBezTo>
                      <a:pt x="473" y="54"/>
                      <a:pt x="462" y="48"/>
                      <a:pt x="454" y="44"/>
                    </a:cubicBezTo>
                    <a:cubicBezTo>
                      <a:pt x="450" y="41"/>
                      <a:pt x="447" y="40"/>
                      <a:pt x="444" y="39"/>
                    </a:cubicBezTo>
                    <a:cubicBezTo>
                      <a:pt x="443" y="38"/>
                      <a:pt x="442" y="38"/>
                      <a:pt x="441" y="37"/>
                    </a:cubicBezTo>
                    <a:cubicBezTo>
                      <a:pt x="440" y="37"/>
                      <a:pt x="440" y="37"/>
                      <a:pt x="439" y="37"/>
                    </a:cubicBezTo>
                    <a:cubicBezTo>
                      <a:pt x="439" y="37"/>
                      <a:pt x="439" y="37"/>
                      <a:pt x="438" y="37"/>
                    </a:cubicBezTo>
                    <a:cubicBezTo>
                      <a:pt x="437" y="37"/>
                      <a:pt x="437" y="37"/>
                      <a:pt x="436" y="37"/>
                    </a:cubicBezTo>
                    <a:cubicBezTo>
                      <a:pt x="436" y="37"/>
                      <a:pt x="435" y="38"/>
                      <a:pt x="434" y="38"/>
                    </a:cubicBezTo>
                    <a:cubicBezTo>
                      <a:pt x="434" y="39"/>
                      <a:pt x="433" y="40"/>
                      <a:pt x="434" y="42"/>
                    </a:cubicBezTo>
                    <a:cubicBezTo>
                      <a:pt x="434" y="43"/>
                      <a:pt x="434" y="43"/>
                      <a:pt x="435" y="44"/>
                    </a:cubicBezTo>
                    <a:cubicBezTo>
                      <a:pt x="673" y="193"/>
                      <a:pt x="673" y="193"/>
                      <a:pt x="673" y="193"/>
                    </a:cubicBezTo>
                    <a:cubicBezTo>
                      <a:pt x="675" y="189"/>
                      <a:pt x="675" y="189"/>
                      <a:pt x="675" y="189"/>
                    </a:cubicBezTo>
                    <a:cubicBezTo>
                      <a:pt x="672" y="187"/>
                      <a:pt x="672" y="187"/>
                      <a:pt x="672" y="187"/>
                    </a:cubicBezTo>
                    <a:cubicBezTo>
                      <a:pt x="675" y="189"/>
                      <a:pt x="675" y="189"/>
                      <a:pt x="675" y="189"/>
                    </a:cubicBezTo>
                    <a:cubicBezTo>
                      <a:pt x="674" y="186"/>
                      <a:pt x="674" y="186"/>
                      <a:pt x="674" y="186"/>
                    </a:cubicBezTo>
                    <a:cubicBezTo>
                      <a:pt x="674" y="186"/>
                      <a:pt x="673" y="186"/>
                      <a:pt x="672" y="187"/>
                    </a:cubicBezTo>
                    <a:cubicBezTo>
                      <a:pt x="675" y="189"/>
                      <a:pt x="675" y="189"/>
                      <a:pt x="675" y="189"/>
                    </a:cubicBezTo>
                    <a:cubicBezTo>
                      <a:pt x="674" y="186"/>
                      <a:pt x="674" y="186"/>
                      <a:pt x="674" y="186"/>
                    </a:cubicBezTo>
                    <a:cubicBezTo>
                      <a:pt x="675" y="189"/>
                      <a:pt x="675" y="189"/>
                      <a:pt x="675" y="189"/>
                    </a:cubicBezTo>
                    <a:cubicBezTo>
                      <a:pt x="675" y="185"/>
                      <a:pt x="675" y="185"/>
                      <a:pt x="675" y="185"/>
                    </a:cubicBezTo>
                    <a:cubicBezTo>
                      <a:pt x="675" y="185"/>
                      <a:pt x="675" y="185"/>
                      <a:pt x="674" y="186"/>
                    </a:cubicBezTo>
                    <a:cubicBezTo>
                      <a:pt x="675" y="189"/>
                      <a:pt x="675" y="189"/>
                      <a:pt x="675" y="189"/>
                    </a:cubicBezTo>
                    <a:cubicBezTo>
                      <a:pt x="675" y="185"/>
                      <a:pt x="675" y="185"/>
                      <a:pt x="675" y="185"/>
                    </a:cubicBezTo>
                    <a:cubicBezTo>
                      <a:pt x="675" y="188"/>
                      <a:pt x="675" y="188"/>
                      <a:pt x="675" y="188"/>
                    </a:cubicBezTo>
                    <a:cubicBezTo>
                      <a:pt x="676" y="185"/>
                      <a:pt x="676" y="185"/>
                      <a:pt x="676" y="185"/>
                    </a:cubicBezTo>
                    <a:cubicBezTo>
                      <a:pt x="675" y="185"/>
                      <a:pt x="675" y="185"/>
                      <a:pt x="675" y="185"/>
                    </a:cubicBezTo>
                    <a:cubicBezTo>
                      <a:pt x="675" y="188"/>
                      <a:pt x="675" y="188"/>
                      <a:pt x="675" y="188"/>
                    </a:cubicBezTo>
                    <a:cubicBezTo>
                      <a:pt x="676" y="185"/>
                      <a:pt x="676" y="185"/>
                      <a:pt x="676" y="185"/>
                    </a:cubicBezTo>
                    <a:cubicBezTo>
                      <a:pt x="676" y="186"/>
                      <a:pt x="676" y="186"/>
                      <a:pt x="676" y="186"/>
                    </a:cubicBezTo>
                    <a:cubicBezTo>
                      <a:pt x="676" y="185"/>
                      <a:pt x="676" y="185"/>
                      <a:pt x="676" y="185"/>
                    </a:cubicBezTo>
                    <a:cubicBezTo>
                      <a:pt x="676" y="185"/>
                      <a:pt x="676" y="185"/>
                      <a:pt x="676" y="185"/>
                    </a:cubicBezTo>
                    <a:cubicBezTo>
                      <a:pt x="676" y="186"/>
                      <a:pt x="676" y="186"/>
                      <a:pt x="676" y="186"/>
                    </a:cubicBezTo>
                    <a:cubicBezTo>
                      <a:pt x="676" y="185"/>
                      <a:pt x="676" y="185"/>
                      <a:pt x="676" y="185"/>
                    </a:cubicBezTo>
                    <a:cubicBezTo>
                      <a:pt x="675" y="185"/>
                      <a:pt x="675" y="185"/>
                      <a:pt x="674" y="185"/>
                    </a:cubicBezTo>
                    <a:cubicBezTo>
                      <a:pt x="671" y="183"/>
                      <a:pt x="664" y="180"/>
                      <a:pt x="655" y="175"/>
                    </a:cubicBezTo>
                    <a:cubicBezTo>
                      <a:pt x="623" y="159"/>
                      <a:pt x="564" y="126"/>
                      <a:pt x="512" y="97"/>
                    </a:cubicBezTo>
                    <a:cubicBezTo>
                      <a:pt x="487" y="82"/>
                      <a:pt x="463" y="69"/>
                      <a:pt x="445" y="59"/>
                    </a:cubicBezTo>
                    <a:cubicBezTo>
                      <a:pt x="437" y="54"/>
                      <a:pt x="430" y="50"/>
                      <a:pt x="425" y="47"/>
                    </a:cubicBezTo>
                    <a:cubicBezTo>
                      <a:pt x="420" y="44"/>
                      <a:pt x="417" y="43"/>
                      <a:pt x="417" y="43"/>
                    </a:cubicBezTo>
                    <a:cubicBezTo>
                      <a:pt x="415" y="42"/>
                      <a:pt x="413" y="42"/>
                      <a:pt x="412" y="44"/>
                    </a:cubicBezTo>
                    <a:cubicBezTo>
                      <a:pt x="410" y="46"/>
                      <a:pt x="411" y="48"/>
                      <a:pt x="413" y="50"/>
                    </a:cubicBezTo>
                    <a:cubicBezTo>
                      <a:pt x="413" y="50"/>
                      <a:pt x="416" y="52"/>
                      <a:pt x="422" y="55"/>
                    </a:cubicBezTo>
                    <a:cubicBezTo>
                      <a:pt x="443" y="68"/>
                      <a:pt x="496" y="101"/>
                      <a:pt x="544" y="131"/>
                    </a:cubicBezTo>
                    <a:cubicBezTo>
                      <a:pt x="567" y="145"/>
                      <a:pt x="590" y="159"/>
                      <a:pt x="606" y="170"/>
                    </a:cubicBezTo>
                    <a:cubicBezTo>
                      <a:pt x="615" y="175"/>
                      <a:pt x="621" y="179"/>
                      <a:pt x="626" y="182"/>
                    </a:cubicBezTo>
                    <a:cubicBezTo>
                      <a:pt x="628" y="184"/>
                      <a:pt x="630" y="185"/>
                      <a:pt x="631" y="186"/>
                    </a:cubicBezTo>
                    <a:cubicBezTo>
                      <a:pt x="632" y="186"/>
                      <a:pt x="632" y="187"/>
                      <a:pt x="633" y="187"/>
                    </a:cubicBezTo>
                    <a:cubicBezTo>
                      <a:pt x="633" y="187"/>
                      <a:pt x="633" y="187"/>
                      <a:pt x="633" y="187"/>
                    </a:cubicBezTo>
                    <a:cubicBezTo>
                      <a:pt x="633" y="187"/>
                      <a:pt x="633" y="187"/>
                      <a:pt x="633" y="187"/>
                    </a:cubicBezTo>
                    <a:cubicBezTo>
                      <a:pt x="635" y="185"/>
                      <a:pt x="635" y="185"/>
                      <a:pt x="635" y="185"/>
                    </a:cubicBezTo>
                    <a:cubicBezTo>
                      <a:pt x="632" y="187"/>
                      <a:pt x="632" y="187"/>
                      <a:pt x="632" y="187"/>
                    </a:cubicBezTo>
                    <a:cubicBezTo>
                      <a:pt x="633" y="187"/>
                      <a:pt x="633" y="187"/>
                      <a:pt x="633" y="187"/>
                    </a:cubicBezTo>
                    <a:cubicBezTo>
                      <a:pt x="635" y="185"/>
                      <a:pt x="635" y="185"/>
                      <a:pt x="635" y="185"/>
                    </a:cubicBezTo>
                    <a:cubicBezTo>
                      <a:pt x="632" y="187"/>
                      <a:pt x="632" y="187"/>
                      <a:pt x="632" y="187"/>
                    </a:cubicBezTo>
                    <a:cubicBezTo>
                      <a:pt x="635" y="184"/>
                      <a:pt x="635" y="184"/>
                      <a:pt x="635" y="184"/>
                    </a:cubicBezTo>
                    <a:cubicBezTo>
                      <a:pt x="632" y="186"/>
                      <a:pt x="632" y="186"/>
                      <a:pt x="632" y="186"/>
                    </a:cubicBezTo>
                    <a:cubicBezTo>
                      <a:pt x="632" y="187"/>
                      <a:pt x="632" y="187"/>
                      <a:pt x="632" y="187"/>
                    </a:cubicBezTo>
                    <a:cubicBezTo>
                      <a:pt x="635" y="184"/>
                      <a:pt x="635" y="184"/>
                      <a:pt x="635" y="184"/>
                    </a:cubicBezTo>
                    <a:cubicBezTo>
                      <a:pt x="632" y="186"/>
                      <a:pt x="632" y="186"/>
                      <a:pt x="632" y="186"/>
                    </a:cubicBezTo>
                    <a:cubicBezTo>
                      <a:pt x="635" y="184"/>
                      <a:pt x="635" y="184"/>
                      <a:pt x="635" y="184"/>
                    </a:cubicBezTo>
                    <a:cubicBezTo>
                      <a:pt x="632" y="184"/>
                      <a:pt x="632" y="184"/>
                      <a:pt x="632" y="184"/>
                    </a:cubicBezTo>
                    <a:cubicBezTo>
                      <a:pt x="632" y="185"/>
                      <a:pt x="632" y="186"/>
                      <a:pt x="632" y="186"/>
                    </a:cubicBezTo>
                    <a:cubicBezTo>
                      <a:pt x="635" y="184"/>
                      <a:pt x="635" y="184"/>
                      <a:pt x="635" y="184"/>
                    </a:cubicBezTo>
                    <a:cubicBezTo>
                      <a:pt x="632" y="184"/>
                      <a:pt x="632" y="184"/>
                      <a:pt x="632" y="184"/>
                    </a:cubicBezTo>
                    <a:cubicBezTo>
                      <a:pt x="636" y="184"/>
                      <a:pt x="636" y="184"/>
                      <a:pt x="636" y="184"/>
                    </a:cubicBezTo>
                    <a:cubicBezTo>
                      <a:pt x="632" y="182"/>
                      <a:pt x="632" y="182"/>
                      <a:pt x="632" y="182"/>
                    </a:cubicBezTo>
                    <a:cubicBezTo>
                      <a:pt x="635" y="184"/>
                      <a:pt x="635" y="184"/>
                      <a:pt x="635" y="184"/>
                    </a:cubicBezTo>
                    <a:cubicBezTo>
                      <a:pt x="634" y="180"/>
                      <a:pt x="634" y="180"/>
                      <a:pt x="634" y="180"/>
                    </a:cubicBezTo>
                    <a:cubicBezTo>
                      <a:pt x="633" y="181"/>
                      <a:pt x="633" y="181"/>
                      <a:pt x="632" y="182"/>
                    </a:cubicBezTo>
                    <a:cubicBezTo>
                      <a:pt x="635" y="184"/>
                      <a:pt x="635" y="184"/>
                      <a:pt x="635" y="184"/>
                    </a:cubicBezTo>
                    <a:cubicBezTo>
                      <a:pt x="634" y="180"/>
                      <a:pt x="634" y="180"/>
                      <a:pt x="634" y="180"/>
                    </a:cubicBezTo>
                    <a:cubicBezTo>
                      <a:pt x="635" y="183"/>
                      <a:pt x="635" y="183"/>
                      <a:pt x="635" y="183"/>
                    </a:cubicBezTo>
                    <a:cubicBezTo>
                      <a:pt x="635" y="180"/>
                      <a:pt x="635" y="180"/>
                      <a:pt x="635" y="180"/>
                    </a:cubicBezTo>
                    <a:cubicBezTo>
                      <a:pt x="635" y="180"/>
                      <a:pt x="634" y="180"/>
                      <a:pt x="634" y="180"/>
                    </a:cubicBezTo>
                    <a:cubicBezTo>
                      <a:pt x="635" y="183"/>
                      <a:pt x="635" y="183"/>
                      <a:pt x="635" y="183"/>
                    </a:cubicBezTo>
                    <a:cubicBezTo>
                      <a:pt x="635" y="180"/>
                      <a:pt x="635" y="180"/>
                      <a:pt x="635" y="180"/>
                    </a:cubicBezTo>
                    <a:cubicBezTo>
                      <a:pt x="635" y="181"/>
                      <a:pt x="635" y="181"/>
                      <a:pt x="635" y="181"/>
                    </a:cubicBezTo>
                    <a:cubicBezTo>
                      <a:pt x="635" y="180"/>
                      <a:pt x="635" y="180"/>
                      <a:pt x="635" y="180"/>
                    </a:cubicBezTo>
                    <a:cubicBezTo>
                      <a:pt x="635" y="180"/>
                      <a:pt x="635" y="180"/>
                      <a:pt x="635" y="180"/>
                    </a:cubicBezTo>
                    <a:cubicBezTo>
                      <a:pt x="635" y="181"/>
                      <a:pt x="635" y="181"/>
                      <a:pt x="635" y="181"/>
                    </a:cubicBezTo>
                    <a:cubicBezTo>
                      <a:pt x="635" y="180"/>
                      <a:pt x="635" y="180"/>
                      <a:pt x="635" y="180"/>
                    </a:cubicBezTo>
                    <a:cubicBezTo>
                      <a:pt x="635" y="180"/>
                      <a:pt x="634" y="180"/>
                      <a:pt x="633" y="180"/>
                    </a:cubicBezTo>
                    <a:cubicBezTo>
                      <a:pt x="629" y="178"/>
                      <a:pt x="621" y="174"/>
                      <a:pt x="611" y="169"/>
                    </a:cubicBezTo>
                    <a:cubicBezTo>
                      <a:pt x="575" y="148"/>
                      <a:pt x="508" y="106"/>
                      <a:pt x="448" y="69"/>
                    </a:cubicBezTo>
                    <a:cubicBezTo>
                      <a:pt x="418" y="51"/>
                      <a:pt x="390" y="34"/>
                      <a:pt x="368" y="21"/>
                    </a:cubicBezTo>
                    <a:cubicBezTo>
                      <a:pt x="358" y="15"/>
                      <a:pt x="348" y="10"/>
                      <a:pt x="341" y="6"/>
                    </a:cubicBezTo>
                    <a:cubicBezTo>
                      <a:pt x="338" y="4"/>
                      <a:pt x="335" y="3"/>
                      <a:pt x="332" y="2"/>
                    </a:cubicBezTo>
                    <a:cubicBezTo>
                      <a:pt x="331" y="1"/>
                      <a:pt x="330" y="1"/>
                      <a:pt x="329" y="1"/>
                    </a:cubicBezTo>
                    <a:cubicBezTo>
                      <a:pt x="328" y="0"/>
                      <a:pt x="327" y="0"/>
                      <a:pt x="326" y="0"/>
                    </a:cubicBezTo>
                    <a:cubicBezTo>
                      <a:pt x="326" y="0"/>
                      <a:pt x="325" y="0"/>
                      <a:pt x="324" y="0"/>
                    </a:cubicBezTo>
                    <a:cubicBezTo>
                      <a:pt x="324" y="1"/>
                      <a:pt x="323" y="1"/>
                      <a:pt x="322" y="2"/>
                    </a:cubicBezTo>
                    <a:cubicBezTo>
                      <a:pt x="321" y="3"/>
                      <a:pt x="321" y="4"/>
                      <a:pt x="322" y="5"/>
                    </a:cubicBezTo>
                    <a:cubicBezTo>
                      <a:pt x="322" y="6"/>
                      <a:pt x="322" y="7"/>
                      <a:pt x="323" y="8"/>
                    </a:cubicBezTo>
                    <a:cubicBezTo>
                      <a:pt x="323" y="8"/>
                      <a:pt x="328" y="11"/>
                      <a:pt x="336" y="16"/>
                    </a:cubicBezTo>
                    <a:cubicBezTo>
                      <a:pt x="364" y="33"/>
                      <a:pt x="434" y="76"/>
                      <a:pt x="497" y="115"/>
                    </a:cubicBezTo>
                    <a:cubicBezTo>
                      <a:pt x="528" y="134"/>
                      <a:pt x="558" y="153"/>
                      <a:pt x="580" y="167"/>
                    </a:cubicBezTo>
                    <a:cubicBezTo>
                      <a:pt x="591" y="174"/>
                      <a:pt x="600" y="179"/>
                      <a:pt x="606" y="183"/>
                    </a:cubicBezTo>
                    <a:cubicBezTo>
                      <a:pt x="609" y="185"/>
                      <a:pt x="611" y="187"/>
                      <a:pt x="613" y="188"/>
                    </a:cubicBezTo>
                    <a:cubicBezTo>
                      <a:pt x="614" y="189"/>
                      <a:pt x="614" y="189"/>
                      <a:pt x="615" y="189"/>
                    </a:cubicBezTo>
                    <a:cubicBezTo>
                      <a:pt x="615" y="190"/>
                      <a:pt x="615" y="190"/>
                      <a:pt x="615" y="190"/>
                    </a:cubicBezTo>
                    <a:cubicBezTo>
                      <a:pt x="615" y="190"/>
                      <a:pt x="615" y="190"/>
                      <a:pt x="615" y="190"/>
                    </a:cubicBezTo>
                    <a:cubicBezTo>
                      <a:pt x="616" y="188"/>
                      <a:pt x="616" y="188"/>
                      <a:pt x="616" y="188"/>
                    </a:cubicBezTo>
                    <a:cubicBezTo>
                      <a:pt x="615" y="189"/>
                      <a:pt x="615" y="189"/>
                      <a:pt x="615" y="189"/>
                    </a:cubicBezTo>
                    <a:cubicBezTo>
                      <a:pt x="615" y="190"/>
                      <a:pt x="615" y="190"/>
                      <a:pt x="615" y="190"/>
                    </a:cubicBezTo>
                    <a:cubicBezTo>
                      <a:pt x="616" y="188"/>
                      <a:pt x="616" y="188"/>
                      <a:pt x="616" y="188"/>
                    </a:cubicBezTo>
                    <a:cubicBezTo>
                      <a:pt x="615" y="189"/>
                      <a:pt x="615" y="189"/>
                      <a:pt x="615" y="189"/>
                    </a:cubicBezTo>
                    <a:cubicBezTo>
                      <a:pt x="617" y="187"/>
                      <a:pt x="617" y="187"/>
                      <a:pt x="617" y="187"/>
                    </a:cubicBezTo>
                    <a:cubicBezTo>
                      <a:pt x="614" y="189"/>
                      <a:pt x="614" y="189"/>
                      <a:pt x="614" y="189"/>
                    </a:cubicBezTo>
                    <a:cubicBezTo>
                      <a:pt x="615" y="189"/>
                      <a:pt x="615" y="189"/>
                      <a:pt x="615" y="189"/>
                    </a:cubicBezTo>
                    <a:cubicBezTo>
                      <a:pt x="617" y="187"/>
                      <a:pt x="617" y="187"/>
                      <a:pt x="617" y="187"/>
                    </a:cubicBezTo>
                    <a:cubicBezTo>
                      <a:pt x="614" y="189"/>
                      <a:pt x="614" y="189"/>
                      <a:pt x="614" y="189"/>
                    </a:cubicBezTo>
                    <a:cubicBezTo>
                      <a:pt x="618" y="187"/>
                      <a:pt x="618" y="187"/>
                      <a:pt x="618" y="187"/>
                    </a:cubicBezTo>
                    <a:cubicBezTo>
                      <a:pt x="614" y="187"/>
                      <a:pt x="614" y="187"/>
                      <a:pt x="614" y="187"/>
                    </a:cubicBezTo>
                    <a:cubicBezTo>
                      <a:pt x="614" y="188"/>
                      <a:pt x="614" y="189"/>
                      <a:pt x="614" y="189"/>
                    </a:cubicBezTo>
                    <a:cubicBezTo>
                      <a:pt x="618" y="187"/>
                      <a:pt x="618" y="187"/>
                      <a:pt x="618" y="187"/>
                    </a:cubicBezTo>
                    <a:cubicBezTo>
                      <a:pt x="614" y="187"/>
                      <a:pt x="614" y="187"/>
                      <a:pt x="614" y="187"/>
                    </a:cubicBezTo>
                    <a:cubicBezTo>
                      <a:pt x="618" y="187"/>
                      <a:pt x="618" y="187"/>
                      <a:pt x="618" y="187"/>
                    </a:cubicBezTo>
                    <a:cubicBezTo>
                      <a:pt x="614" y="185"/>
                      <a:pt x="614" y="185"/>
                      <a:pt x="614" y="185"/>
                    </a:cubicBezTo>
                    <a:cubicBezTo>
                      <a:pt x="614" y="186"/>
                      <a:pt x="614" y="187"/>
                      <a:pt x="614" y="187"/>
                    </a:cubicBezTo>
                    <a:cubicBezTo>
                      <a:pt x="618" y="187"/>
                      <a:pt x="618" y="187"/>
                      <a:pt x="618" y="187"/>
                    </a:cubicBezTo>
                    <a:cubicBezTo>
                      <a:pt x="614" y="185"/>
                      <a:pt x="614" y="185"/>
                      <a:pt x="614" y="185"/>
                    </a:cubicBezTo>
                    <a:cubicBezTo>
                      <a:pt x="618" y="187"/>
                      <a:pt x="618" y="187"/>
                      <a:pt x="618" y="187"/>
                    </a:cubicBezTo>
                    <a:cubicBezTo>
                      <a:pt x="614" y="185"/>
                      <a:pt x="614" y="185"/>
                      <a:pt x="614" y="185"/>
                    </a:cubicBezTo>
                    <a:cubicBezTo>
                      <a:pt x="617" y="187"/>
                      <a:pt x="617" y="187"/>
                      <a:pt x="617" y="187"/>
                    </a:cubicBezTo>
                    <a:cubicBezTo>
                      <a:pt x="616" y="184"/>
                      <a:pt x="616" y="184"/>
                      <a:pt x="616" y="184"/>
                    </a:cubicBezTo>
                    <a:cubicBezTo>
                      <a:pt x="616" y="184"/>
                      <a:pt x="615" y="184"/>
                      <a:pt x="614" y="185"/>
                    </a:cubicBezTo>
                    <a:cubicBezTo>
                      <a:pt x="617" y="187"/>
                      <a:pt x="617" y="187"/>
                      <a:pt x="617" y="187"/>
                    </a:cubicBezTo>
                    <a:cubicBezTo>
                      <a:pt x="616" y="184"/>
                      <a:pt x="616" y="184"/>
                      <a:pt x="616" y="184"/>
                    </a:cubicBezTo>
                    <a:cubicBezTo>
                      <a:pt x="617" y="186"/>
                      <a:pt x="617" y="186"/>
                      <a:pt x="617" y="186"/>
                    </a:cubicBezTo>
                    <a:cubicBezTo>
                      <a:pt x="617" y="183"/>
                      <a:pt x="617" y="183"/>
                      <a:pt x="617" y="183"/>
                    </a:cubicBezTo>
                    <a:cubicBezTo>
                      <a:pt x="617" y="183"/>
                      <a:pt x="617" y="183"/>
                      <a:pt x="616" y="184"/>
                    </a:cubicBezTo>
                    <a:cubicBezTo>
                      <a:pt x="617" y="186"/>
                      <a:pt x="617" y="186"/>
                      <a:pt x="617" y="186"/>
                    </a:cubicBezTo>
                    <a:cubicBezTo>
                      <a:pt x="617" y="183"/>
                      <a:pt x="617" y="183"/>
                      <a:pt x="617" y="183"/>
                    </a:cubicBezTo>
                    <a:cubicBezTo>
                      <a:pt x="617" y="184"/>
                      <a:pt x="617" y="184"/>
                      <a:pt x="617" y="184"/>
                    </a:cubicBezTo>
                    <a:cubicBezTo>
                      <a:pt x="617" y="183"/>
                      <a:pt x="617" y="183"/>
                      <a:pt x="617" y="183"/>
                    </a:cubicBezTo>
                    <a:cubicBezTo>
                      <a:pt x="617" y="183"/>
                      <a:pt x="617" y="183"/>
                      <a:pt x="617" y="183"/>
                    </a:cubicBezTo>
                    <a:cubicBezTo>
                      <a:pt x="617" y="184"/>
                      <a:pt x="617" y="184"/>
                      <a:pt x="617" y="184"/>
                    </a:cubicBezTo>
                    <a:cubicBezTo>
                      <a:pt x="617" y="183"/>
                      <a:pt x="617" y="183"/>
                      <a:pt x="617" y="183"/>
                    </a:cubicBezTo>
                    <a:cubicBezTo>
                      <a:pt x="617" y="183"/>
                      <a:pt x="617" y="183"/>
                      <a:pt x="617" y="183"/>
                    </a:cubicBezTo>
                    <a:cubicBezTo>
                      <a:pt x="616" y="183"/>
                      <a:pt x="613" y="182"/>
                      <a:pt x="610" y="181"/>
                    </a:cubicBezTo>
                    <a:cubicBezTo>
                      <a:pt x="597" y="175"/>
                      <a:pt x="573" y="161"/>
                      <a:pt x="544" y="144"/>
                    </a:cubicBezTo>
                    <a:cubicBezTo>
                      <a:pt x="501" y="118"/>
                      <a:pt x="446" y="85"/>
                      <a:pt x="401" y="58"/>
                    </a:cubicBezTo>
                    <a:cubicBezTo>
                      <a:pt x="379" y="44"/>
                      <a:pt x="359" y="32"/>
                      <a:pt x="344" y="24"/>
                    </a:cubicBezTo>
                    <a:cubicBezTo>
                      <a:pt x="336" y="20"/>
                      <a:pt x="330" y="16"/>
                      <a:pt x="325" y="14"/>
                    </a:cubicBezTo>
                    <a:cubicBezTo>
                      <a:pt x="323" y="12"/>
                      <a:pt x="321" y="12"/>
                      <a:pt x="319" y="11"/>
                    </a:cubicBezTo>
                    <a:cubicBezTo>
                      <a:pt x="319" y="11"/>
                      <a:pt x="318" y="10"/>
                      <a:pt x="317" y="10"/>
                    </a:cubicBezTo>
                    <a:cubicBezTo>
                      <a:pt x="316" y="10"/>
                      <a:pt x="316" y="10"/>
                      <a:pt x="315" y="10"/>
                    </a:cubicBezTo>
                    <a:cubicBezTo>
                      <a:pt x="314" y="10"/>
                      <a:pt x="314" y="10"/>
                      <a:pt x="313" y="10"/>
                    </a:cubicBezTo>
                    <a:cubicBezTo>
                      <a:pt x="313" y="10"/>
                      <a:pt x="312" y="11"/>
                      <a:pt x="311" y="12"/>
                    </a:cubicBezTo>
                    <a:cubicBezTo>
                      <a:pt x="310" y="13"/>
                      <a:pt x="310" y="14"/>
                      <a:pt x="311" y="15"/>
                    </a:cubicBezTo>
                    <a:cubicBezTo>
                      <a:pt x="311" y="16"/>
                      <a:pt x="311" y="17"/>
                      <a:pt x="312" y="17"/>
                    </a:cubicBezTo>
                    <a:cubicBezTo>
                      <a:pt x="312" y="17"/>
                      <a:pt x="317" y="20"/>
                      <a:pt x="324" y="25"/>
                    </a:cubicBezTo>
                    <a:cubicBezTo>
                      <a:pt x="351" y="41"/>
                      <a:pt x="417" y="82"/>
                      <a:pt x="476" y="119"/>
                    </a:cubicBezTo>
                    <a:cubicBezTo>
                      <a:pt x="506" y="138"/>
                      <a:pt x="534" y="155"/>
                      <a:pt x="555" y="168"/>
                    </a:cubicBezTo>
                    <a:cubicBezTo>
                      <a:pt x="565" y="175"/>
                      <a:pt x="574" y="180"/>
                      <a:pt x="580" y="184"/>
                    </a:cubicBezTo>
                    <a:cubicBezTo>
                      <a:pt x="583" y="186"/>
                      <a:pt x="585" y="187"/>
                      <a:pt x="587" y="188"/>
                    </a:cubicBezTo>
                    <a:cubicBezTo>
                      <a:pt x="587" y="189"/>
                      <a:pt x="588" y="189"/>
                      <a:pt x="588" y="190"/>
                    </a:cubicBezTo>
                    <a:cubicBezTo>
                      <a:pt x="589" y="190"/>
                      <a:pt x="589" y="190"/>
                      <a:pt x="589" y="190"/>
                    </a:cubicBezTo>
                    <a:cubicBezTo>
                      <a:pt x="590" y="188"/>
                      <a:pt x="590" y="188"/>
                      <a:pt x="590" y="188"/>
                    </a:cubicBezTo>
                    <a:cubicBezTo>
                      <a:pt x="588" y="190"/>
                      <a:pt x="588" y="190"/>
                      <a:pt x="588" y="190"/>
                    </a:cubicBezTo>
                    <a:cubicBezTo>
                      <a:pt x="589" y="190"/>
                      <a:pt x="589" y="190"/>
                      <a:pt x="589" y="190"/>
                    </a:cubicBezTo>
                    <a:cubicBezTo>
                      <a:pt x="590" y="188"/>
                      <a:pt x="590" y="188"/>
                      <a:pt x="590" y="188"/>
                    </a:cubicBezTo>
                    <a:cubicBezTo>
                      <a:pt x="588" y="190"/>
                      <a:pt x="588" y="190"/>
                      <a:pt x="588" y="190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8" y="189"/>
                      <a:pt x="588" y="189"/>
                      <a:pt x="588" y="189"/>
                    </a:cubicBezTo>
                    <a:cubicBezTo>
                      <a:pt x="588" y="190"/>
                      <a:pt x="588" y="190"/>
                      <a:pt x="588" y="190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8" y="189"/>
                      <a:pt x="588" y="189"/>
                      <a:pt x="588" y="189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8" y="189"/>
                      <a:pt x="588" y="189"/>
                      <a:pt x="588" y="189"/>
                    </a:cubicBezTo>
                    <a:cubicBezTo>
                      <a:pt x="588" y="189"/>
                      <a:pt x="588" y="189"/>
                      <a:pt x="588" y="189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8" y="189"/>
                      <a:pt x="588" y="189"/>
                      <a:pt x="588" y="189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7" y="187"/>
                      <a:pt x="587" y="187"/>
                      <a:pt x="587" y="187"/>
                    </a:cubicBezTo>
                    <a:cubicBezTo>
                      <a:pt x="587" y="188"/>
                      <a:pt x="587" y="188"/>
                      <a:pt x="588" y="189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7" y="187"/>
                      <a:pt x="587" y="187"/>
                      <a:pt x="587" y="187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88" y="184"/>
                      <a:pt x="588" y="184"/>
                      <a:pt x="588" y="184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90" y="183"/>
                      <a:pt x="590" y="183"/>
                      <a:pt x="590" y="183"/>
                    </a:cubicBezTo>
                    <a:cubicBezTo>
                      <a:pt x="589" y="183"/>
                      <a:pt x="588" y="184"/>
                      <a:pt x="588" y="184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90" y="183"/>
                      <a:pt x="590" y="183"/>
                      <a:pt x="590" y="183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91" y="183"/>
                      <a:pt x="591" y="183"/>
                      <a:pt x="591" y="183"/>
                    </a:cubicBezTo>
                    <a:cubicBezTo>
                      <a:pt x="591" y="183"/>
                      <a:pt x="590" y="183"/>
                      <a:pt x="590" y="183"/>
                    </a:cubicBezTo>
                    <a:cubicBezTo>
                      <a:pt x="591" y="187"/>
                      <a:pt x="591" y="187"/>
                      <a:pt x="591" y="187"/>
                    </a:cubicBezTo>
                    <a:cubicBezTo>
                      <a:pt x="591" y="183"/>
                      <a:pt x="591" y="183"/>
                      <a:pt x="591" y="183"/>
                    </a:cubicBezTo>
                    <a:cubicBezTo>
                      <a:pt x="591" y="186"/>
                      <a:pt x="591" y="186"/>
                      <a:pt x="591" y="186"/>
                    </a:cubicBezTo>
                    <a:cubicBezTo>
                      <a:pt x="592" y="183"/>
                      <a:pt x="592" y="183"/>
                      <a:pt x="592" y="183"/>
                    </a:cubicBezTo>
                    <a:cubicBezTo>
                      <a:pt x="592" y="183"/>
                      <a:pt x="592" y="183"/>
                      <a:pt x="591" y="183"/>
                    </a:cubicBezTo>
                    <a:cubicBezTo>
                      <a:pt x="591" y="186"/>
                      <a:pt x="591" y="186"/>
                      <a:pt x="591" y="186"/>
                    </a:cubicBezTo>
                    <a:cubicBezTo>
                      <a:pt x="592" y="183"/>
                      <a:pt x="592" y="183"/>
                      <a:pt x="592" y="183"/>
                    </a:cubicBezTo>
                    <a:cubicBezTo>
                      <a:pt x="592" y="184"/>
                      <a:pt x="592" y="184"/>
                      <a:pt x="592" y="184"/>
                    </a:cubicBezTo>
                    <a:cubicBezTo>
                      <a:pt x="592" y="183"/>
                      <a:pt x="592" y="183"/>
                      <a:pt x="592" y="183"/>
                    </a:cubicBezTo>
                    <a:cubicBezTo>
                      <a:pt x="592" y="183"/>
                      <a:pt x="592" y="183"/>
                      <a:pt x="592" y="183"/>
                    </a:cubicBezTo>
                    <a:cubicBezTo>
                      <a:pt x="592" y="184"/>
                      <a:pt x="592" y="184"/>
                      <a:pt x="592" y="184"/>
                    </a:cubicBezTo>
                    <a:cubicBezTo>
                      <a:pt x="592" y="183"/>
                      <a:pt x="592" y="183"/>
                      <a:pt x="592" y="183"/>
                    </a:cubicBezTo>
                    <a:cubicBezTo>
                      <a:pt x="592" y="183"/>
                      <a:pt x="592" y="183"/>
                      <a:pt x="592" y="183"/>
                    </a:cubicBezTo>
                    <a:cubicBezTo>
                      <a:pt x="591" y="183"/>
                      <a:pt x="589" y="182"/>
                      <a:pt x="586" y="180"/>
                    </a:cubicBezTo>
                    <a:cubicBezTo>
                      <a:pt x="576" y="175"/>
                      <a:pt x="553" y="161"/>
                      <a:pt x="524" y="145"/>
                    </a:cubicBezTo>
                    <a:cubicBezTo>
                      <a:pt x="481" y="121"/>
                      <a:pt x="426" y="89"/>
                      <a:pt x="381" y="63"/>
                    </a:cubicBezTo>
                    <a:cubicBezTo>
                      <a:pt x="359" y="50"/>
                      <a:pt x="339" y="38"/>
                      <a:pt x="325" y="30"/>
                    </a:cubicBezTo>
                    <a:cubicBezTo>
                      <a:pt x="318" y="26"/>
                      <a:pt x="312" y="23"/>
                      <a:pt x="309" y="20"/>
                    </a:cubicBezTo>
                    <a:cubicBezTo>
                      <a:pt x="305" y="18"/>
                      <a:pt x="303" y="17"/>
                      <a:pt x="303" y="17"/>
                    </a:cubicBezTo>
                    <a:cubicBezTo>
                      <a:pt x="301" y="16"/>
                      <a:pt x="298" y="16"/>
                      <a:pt x="297" y="18"/>
                    </a:cubicBezTo>
                    <a:cubicBezTo>
                      <a:pt x="297" y="19"/>
                      <a:pt x="296" y="20"/>
                      <a:pt x="296" y="21"/>
                    </a:cubicBezTo>
                    <a:cubicBezTo>
                      <a:pt x="297" y="22"/>
                      <a:pt x="297" y="23"/>
                      <a:pt x="297" y="23"/>
                    </a:cubicBezTo>
                    <a:cubicBezTo>
                      <a:pt x="298" y="24"/>
                      <a:pt x="299" y="25"/>
                      <a:pt x="299" y="26"/>
                    </a:cubicBezTo>
                    <a:cubicBezTo>
                      <a:pt x="301" y="27"/>
                      <a:pt x="304" y="29"/>
                      <a:pt x="307" y="31"/>
                    </a:cubicBezTo>
                    <a:cubicBezTo>
                      <a:pt x="318" y="40"/>
                      <a:pt x="341" y="54"/>
                      <a:pt x="368" y="71"/>
                    </a:cubicBezTo>
                    <a:cubicBezTo>
                      <a:pt x="448" y="122"/>
                      <a:pt x="571" y="194"/>
                      <a:pt x="571" y="194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0" y="188"/>
                      <a:pt x="570" y="188"/>
                      <a:pt x="570" y="188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2" y="187"/>
                      <a:pt x="572" y="187"/>
                      <a:pt x="572" y="187"/>
                    </a:cubicBezTo>
                    <a:cubicBezTo>
                      <a:pt x="571" y="187"/>
                      <a:pt x="571" y="188"/>
                      <a:pt x="570" y="188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2" y="187"/>
                      <a:pt x="572" y="187"/>
                      <a:pt x="572" y="187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3" y="187"/>
                      <a:pt x="573" y="187"/>
                      <a:pt x="573" y="187"/>
                    </a:cubicBezTo>
                    <a:cubicBezTo>
                      <a:pt x="573" y="187"/>
                      <a:pt x="572" y="187"/>
                      <a:pt x="572" y="187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3" y="187"/>
                      <a:pt x="573" y="187"/>
                      <a:pt x="573" y="187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4" y="187"/>
                      <a:pt x="574" y="187"/>
                      <a:pt x="574" y="187"/>
                    </a:cubicBezTo>
                    <a:cubicBezTo>
                      <a:pt x="574" y="187"/>
                      <a:pt x="574" y="187"/>
                      <a:pt x="573" y="187"/>
                    </a:cubicBezTo>
                    <a:cubicBezTo>
                      <a:pt x="573" y="191"/>
                      <a:pt x="573" y="191"/>
                      <a:pt x="573" y="191"/>
                    </a:cubicBezTo>
                    <a:cubicBezTo>
                      <a:pt x="574" y="187"/>
                      <a:pt x="574" y="187"/>
                      <a:pt x="574" y="187"/>
                    </a:cubicBezTo>
                    <a:cubicBezTo>
                      <a:pt x="573" y="190"/>
                      <a:pt x="573" y="190"/>
                      <a:pt x="573" y="190"/>
                    </a:cubicBezTo>
                    <a:cubicBezTo>
                      <a:pt x="574" y="187"/>
                      <a:pt x="574" y="187"/>
                      <a:pt x="574" y="187"/>
                    </a:cubicBezTo>
                    <a:cubicBezTo>
                      <a:pt x="574" y="187"/>
                      <a:pt x="574" y="187"/>
                      <a:pt x="574" y="187"/>
                    </a:cubicBezTo>
                    <a:cubicBezTo>
                      <a:pt x="573" y="190"/>
                      <a:pt x="573" y="190"/>
                      <a:pt x="573" y="190"/>
                    </a:cubicBezTo>
                    <a:cubicBezTo>
                      <a:pt x="574" y="187"/>
                      <a:pt x="574" y="187"/>
                      <a:pt x="574" y="187"/>
                    </a:cubicBezTo>
                    <a:cubicBezTo>
                      <a:pt x="574" y="187"/>
                      <a:pt x="574" y="187"/>
                      <a:pt x="574" y="187"/>
                    </a:cubicBezTo>
                    <a:cubicBezTo>
                      <a:pt x="574" y="187"/>
                      <a:pt x="572" y="186"/>
                      <a:pt x="569" y="184"/>
                    </a:cubicBezTo>
                    <a:cubicBezTo>
                      <a:pt x="549" y="174"/>
                      <a:pt x="481" y="134"/>
                      <a:pt x="417" y="98"/>
                    </a:cubicBezTo>
                    <a:cubicBezTo>
                      <a:pt x="386" y="80"/>
                      <a:pt x="355" y="62"/>
                      <a:pt x="333" y="49"/>
                    </a:cubicBezTo>
                    <a:cubicBezTo>
                      <a:pt x="321" y="43"/>
                      <a:pt x="312" y="37"/>
                      <a:pt x="305" y="34"/>
                    </a:cubicBezTo>
                    <a:cubicBezTo>
                      <a:pt x="299" y="30"/>
                      <a:pt x="295" y="28"/>
                      <a:pt x="295" y="28"/>
                    </a:cubicBezTo>
                    <a:cubicBezTo>
                      <a:pt x="293" y="27"/>
                      <a:pt x="291" y="27"/>
                      <a:pt x="290" y="29"/>
                    </a:cubicBezTo>
                    <a:cubicBezTo>
                      <a:pt x="289" y="31"/>
                      <a:pt x="289" y="34"/>
                      <a:pt x="291" y="35"/>
                    </a:cubicBezTo>
                    <a:cubicBezTo>
                      <a:pt x="548" y="195"/>
                      <a:pt x="548" y="195"/>
                      <a:pt x="548" y="195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47" y="190"/>
                      <a:pt x="547" y="190"/>
                      <a:pt x="547" y="190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49" y="188"/>
                      <a:pt x="549" y="188"/>
                      <a:pt x="549" y="188"/>
                    </a:cubicBezTo>
                    <a:cubicBezTo>
                      <a:pt x="548" y="188"/>
                      <a:pt x="547" y="189"/>
                      <a:pt x="547" y="190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49" y="188"/>
                      <a:pt x="549" y="188"/>
                      <a:pt x="549" y="188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0" y="188"/>
                      <a:pt x="549" y="188"/>
                      <a:pt x="549" y="188"/>
                    </a:cubicBezTo>
                    <a:cubicBezTo>
                      <a:pt x="550" y="192"/>
                      <a:pt x="550" y="192"/>
                      <a:pt x="550" y="192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0" y="189"/>
                      <a:pt x="550" y="189"/>
                      <a:pt x="550" y="189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0" y="188"/>
                      <a:pt x="550" y="188"/>
                      <a:pt x="550" y="188"/>
                    </a:cubicBezTo>
                    <a:cubicBezTo>
                      <a:pt x="550" y="189"/>
                      <a:pt x="550" y="189"/>
                      <a:pt x="550" y="189"/>
                    </a:cubicBezTo>
                    <a:cubicBezTo>
                      <a:pt x="551" y="188"/>
                      <a:pt x="551" y="188"/>
                      <a:pt x="551" y="188"/>
                    </a:cubicBezTo>
                    <a:cubicBezTo>
                      <a:pt x="551" y="188"/>
                      <a:pt x="550" y="188"/>
                      <a:pt x="549" y="187"/>
                    </a:cubicBezTo>
                    <a:cubicBezTo>
                      <a:pt x="546" y="186"/>
                      <a:pt x="539" y="183"/>
                      <a:pt x="530" y="178"/>
                    </a:cubicBezTo>
                    <a:cubicBezTo>
                      <a:pt x="498" y="161"/>
                      <a:pt x="435" y="126"/>
                      <a:pt x="380" y="95"/>
                    </a:cubicBezTo>
                    <a:cubicBezTo>
                      <a:pt x="353" y="80"/>
                      <a:pt x="327" y="66"/>
                      <a:pt x="309" y="55"/>
                    </a:cubicBezTo>
                    <a:cubicBezTo>
                      <a:pt x="300" y="50"/>
                      <a:pt x="292" y="46"/>
                      <a:pt x="287" y="43"/>
                    </a:cubicBezTo>
                    <a:cubicBezTo>
                      <a:pt x="282" y="40"/>
                      <a:pt x="279" y="38"/>
                      <a:pt x="279" y="38"/>
                    </a:cubicBezTo>
                    <a:cubicBezTo>
                      <a:pt x="277" y="37"/>
                      <a:pt x="275" y="38"/>
                      <a:pt x="273" y="39"/>
                    </a:cubicBezTo>
                    <a:cubicBezTo>
                      <a:pt x="273" y="40"/>
                      <a:pt x="273" y="41"/>
                      <a:pt x="273" y="42"/>
                    </a:cubicBezTo>
                    <a:cubicBezTo>
                      <a:pt x="273" y="43"/>
                      <a:pt x="273" y="44"/>
                      <a:pt x="274" y="44"/>
                    </a:cubicBezTo>
                    <a:cubicBezTo>
                      <a:pt x="274" y="45"/>
                      <a:pt x="275" y="46"/>
                      <a:pt x="276" y="47"/>
                    </a:cubicBezTo>
                    <a:cubicBezTo>
                      <a:pt x="277" y="48"/>
                      <a:pt x="279" y="50"/>
                      <a:pt x="282" y="52"/>
                    </a:cubicBezTo>
                    <a:cubicBezTo>
                      <a:pt x="293" y="60"/>
                      <a:pt x="314" y="73"/>
                      <a:pt x="338" y="88"/>
                    </a:cubicBezTo>
                    <a:cubicBezTo>
                      <a:pt x="413" y="135"/>
                      <a:pt x="526" y="202"/>
                      <a:pt x="526" y="202"/>
                    </a:cubicBezTo>
                    <a:cubicBezTo>
                      <a:pt x="528" y="198"/>
                      <a:pt x="528" y="198"/>
                      <a:pt x="528" y="198"/>
                    </a:cubicBezTo>
                    <a:cubicBezTo>
                      <a:pt x="530" y="195"/>
                      <a:pt x="530" y="195"/>
                      <a:pt x="530" y="195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0" y="45"/>
                      <a:pt x="257" y="46"/>
                      <a:pt x="256" y="48"/>
                    </a:cubicBezTo>
                    <a:cubicBezTo>
                      <a:pt x="255" y="50"/>
                      <a:pt x="256" y="52"/>
                      <a:pt x="258" y="53"/>
                    </a:cubicBezTo>
                    <a:cubicBezTo>
                      <a:pt x="258" y="53"/>
                      <a:pt x="262" y="55"/>
                      <a:pt x="268" y="59"/>
                    </a:cubicBezTo>
                    <a:cubicBezTo>
                      <a:pt x="292" y="74"/>
                      <a:pt x="351" y="109"/>
                      <a:pt x="404" y="142"/>
                    </a:cubicBezTo>
                    <a:cubicBezTo>
                      <a:pt x="431" y="158"/>
                      <a:pt x="456" y="174"/>
                      <a:pt x="474" y="185"/>
                    </a:cubicBezTo>
                    <a:cubicBezTo>
                      <a:pt x="483" y="191"/>
                      <a:pt x="491" y="196"/>
                      <a:pt x="496" y="200"/>
                    </a:cubicBezTo>
                    <a:cubicBezTo>
                      <a:pt x="499" y="202"/>
                      <a:pt x="501" y="204"/>
                      <a:pt x="502" y="205"/>
                    </a:cubicBezTo>
                    <a:cubicBezTo>
                      <a:pt x="503" y="205"/>
                      <a:pt x="503" y="205"/>
                      <a:pt x="503" y="206"/>
                    </a:cubicBezTo>
                    <a:cubicBezTo>
                      <a:pt x="503" y="206"/>
                      <a:pt x="503" y="206"/>
                      <a:pt x="503" y="206"/>
                    </a:cubicBezTo>
                    <a:cubicBezTo>
                      <a:pt x="505" y="205"/>
                      <a:pt x="505" y="205"/>
                      <a:pt x="505" y="205"/>
                    </a:cubicBezTo>
                    <a:cubicBezTo>
                      <a:pt x="503" y="205"/>
                      <a:pt x="503" y="205"/>
                      <a:pt x="503" y="205"/>
                    </a:cubicBezTo>
                    <a:cubicBezTo>
                      <a:pt x="503" y="206"/>
                      <a:pt x="503" y="206"/>
                      <a:pt x="503" y="206"/>
                    </a:cubicBezTo>
                    <a:cubicBezTo>
                      <a:pt x="505" y="205"/>
                      <a:pt x="505" y="205"/>
                      <a:pt x="505" y="205"/>
                    </a:cubicBezTo>
                    <a:cubicBezTo>
                      <a:pt x="503" y="205"/>
                      <a:pt x="503" y="205"/>
                      <a:pt x="503" y="205"/>
                    </a:cubicBezTo>
                    <a:cubicBezTo>
                      <a:pt x="506" y="204"/>
                      <a:pt x="506" y="204"/>
                      <a:pt x="506" y="204"/>
                    </a:cubicBezTo>
                    <a:cubicBezTo>
                      <a:pt x="503" y="204"/>
                      <a:pt x="503" y="204"/>
                      <a:pt x="503" y="204"/>
                    </a:cubicBezTo>
                    <a:cubicBezTo>
                      <a:pt x="503" y="205"/>
                      <a:pt x="503" y="205"/>
                      <a:pt x="503" y="205"/>
                    </a:cubicBezTo>
                    <a:cubicBezTo>
                      <a:pt x="506" y="204"/>
                      <a:pt x="506" y="204"/>
                      <a:pt x="506" y="204"/>
                    </a:cubicBezTo>
                    <a:cubicBezTo>
                      <a:pt x="503" y="204"/>
                      <a:pt x="503" y="204"/>
                      <a:pt x="503" y="204"/>
                    </a:cubicBezTo>
                    <a:cubicBezTo>
                      <a:pt x="507" y="204"/>
                      <a:pt x="507" y="204"/>
                      <a:pt x="507" y="204"/>
                    </a:cubicBezTo>
                    <a:cubicBezTo>
                      <a:pt x="503" y="202"/>
                      <a:pt x="503" y="202"/>
                      <a:pt x="503" y="202"/>
                    </a:cubicBezTo>
                    <a:cubicBezTo>
                      <a:pt x="503" y="203"/>
                      <a:pt x="503" y="203"/>
                      <a:pt x="503" y="204"/>
                    </a:cubicBezTo>
                    <a:cubicBezTo>
                      <a:pt x="507" y="204"/>
                      <a:pt x="507" y="204"/>
                      <a:pt x="507" y="204"/>
                    </a:cubicBezTo>
                    <a:cubicBezTo>
                      <a:pt x="503" y="202"/>
                      <a:pt x="503" y="202"/>
                      <a:pt x="503" y="202"/>
                    </a:cubicBezTo>
                    <a:cubicBezTo>
                      <a:pt x="507" y="204"/>
                      <a:pt x="507" y="204"/>
                      <a:pt x="507" y="204"/>
                    </a:cubicBezTo>
                    <a:cubicBezTo>
                      <a:pt x="503" y="202"/>
                      <a:pt x="503" y="202"/>
                      <a:pt x="503" y="202"/>
                    </a:cubicBezTo>
                    <a:cubicBezTo>
                      <a:pt x="506" y="204"/>
                      <a:pt x="506" y="204"/>
                      <a:pt x="506" y="204"/>
                    </a:cubicBezTo>
                    <a:cubicBezTo>
                      <a:pt x="505" y="200"/>
                      <a:pt x="505" y="200"/>
                      <a:pt x="505" y="200"/>
                    </a:cubicBezTo>
                    <a:cubicBezTo>
                      <a:pt x="505" y="201"/>
                      <a:pt x="504" y="201"/>
                      <a:pt x="503" y="202"/>
                    </a:cubicBezTo>
                    <a:cubicBezTo>
                      <a:pt x="506" y="204"/>
                      <a:pt x="506" y="204"/>
                      <a:pt x="506" y="204"/>
                    </a:cubicBezTo>
                    <a:cubicBezTo>
                      <a:pt x="505" y="200"/>
                      <a:pt x="505" y="200"/>
                      <a:pt x="505" y="200"/>
                    </a:cubicBezTo>
                    <a:cubicBezTo>
                      <a:pt x="506" y="203"/>
                      <a:pt x="506" y="203"/>
                      <a:pt x="506" y="203"/>
                    </a:cubicBezTo>
                    <a:cubicBezTo>
                      <a:pt x="506" y="200"/>
                      <a:pt x="506" y="200"/>
                      <a:pt x="506" y="200"/>
                    </a:cubicBezTo>
                    <a:cubicBezTo>
                      <a:pt x="506" y="200"/>
                      <a:pt x="506" y="200"/>
                      <a:pt x="505" y="200"/>
                    </a:cubicBezTo>
                    <a:cubicBezTo>
                      <a:pt x="506" y="203"/>
                      <a:pt x="506" y="203"/>
                      <a:pt x="506" y="203"/>
                    </a:cubicBezTo>
                    <a:cubicBezTo>
                      <a:pt x="506" y="200"/>
                      <a:pt x="506" y="200"/>
                      <a:pt x="506" y="200"/>
                    </a:cubicBezTo>
                    <a:cubicBezTo>
                      <a:pt x="506" y="201"/>
                      <a:pt x="506" y="201"/>
                      <a:pt x="506" y="201"/>
                    </a:cubicBezTo>
                    <a:cubicBezTo>
                      <a:pt x="506" y="200"/>
                      <a:pt x="506" y="200"/>
                      <a:pt x="506" y="200"/>
                    </a:cubicBezTo>
                    <a:cubicBezTo>
                      <a:pt x="506" y="200"/>
                      <a:pt x="506" y="200"/>
                      <a:pt x="506" y="200"/>
                    </a:cubicBezTo>
                    <a:cubicBezTo>
                      <a:pt x="506" y="201"/>
                      <a:pt x="506" y="201"/>
                      <a:pt x="506" y="201"/>
                    </a:cubicBezTo>
                    <a:cubicBezTo>
                      <a:pt x="506" y="200"/>
                      <a:pt x="506" y="200"/>
                      <a:pt x="506" y="200"/>
                    </a:cubicBezTo>
                    <a:cubicBezTo>
                      <a:pt x="506" y="200"/>
                      <a:pt x="505" y="200"/>
                      <a:pt x="505" y="200"/>
                    </a:cubicBezTo>
                    <a:cubicBezTo>
                      <a:pt x="501" y="199"/>
                      <a:pt x="494" y="195"/>
                      <a:pt x="485" y="191"/>
                    </a:cubicBezTo>
                    <a:cubicBezTo>
                      <a:pt x="454" y="175"/>
                      <a:pt x="396" y="141"/>
                      <a:pt x="346" y="111"/>
                    </a:cubicBezTo>
                    <a:cubicBezTo>
                      <a:pt x="321" y="96"/>
                      <a:pt x="298" y="82"/>
                      <a:pt x="281" y="72"/>
                    </a:cubicBezTo>
                    <a:cubicBezTo>
                      <a:pt x="273" y="67"/>
                      <a:pt x="266" y="62"/>
                      <a:pt x="261" y="59"/>
                    </a:cubicBezTo>
                    <a:cubicBezTo>
                      <a:pt x="256" y="57"/>
                      <a:pt x="254" y="55"/>
                      <a:pt x="254" y="55"/>
                    </a:cubicBezTo>
                    <a:cubicBezTo>
                      <a:pt x="252" y="58"/>
                      <a:pt x="252" y="58"/>
                      <a:pt x="252" y="58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9" y="62"/>
                      <a:pt x="253" y="64"/>
                      <a:pt x="260" y="68"/>
                    </a:cubicBezTo>
                    <a:cubicBezTo>
                      <a:pt x="282" y="81"/>
                      <a:pt x="339" y="115"/>
                      <a:pt x="390" y="146"/>
                    </a:cubicBezTo>
                    <a:cubicBezTo>
                      <a:pt x="416" y="162"/>
                      <a:pt x="440" y="177"/>
                      <a:pt x="458" y="189"/>
                    </a:cubicBezTo>
                    <a:cubicBezTo>
                      <a:pt x="467" y="194"/>
                      <a:pt x="474" y="199"/>
                      <a:pt x="479" y="203"/>
                    </a:cubicBezTo>
                    <a:cubicBezTo>
                      <a:pt x="481" y="205"/>
                      <a:pt x="483" y="206"/>
                      <a:pt x="484" y="207"/>
                    </a:cubicBezTo>
                    <a:cubicBezTo>
                      <a:pt x="485" y="208"/>
                      <a:pt x="485" y="208"/>
                      <a:pt x="486" y="208"/>
                    </a:cubicBezTo>
                    <a:cubicBezTo>
                      <a:pt x="486" y="208"/>
                      <a:pt x="486" y="208"/>
                      <a:pt x="486" y="208"/>
                    </a:cubicBezTo>
                    <a:cubicBezTo>
                      <a:pt x="487" y="207"/>
                      <a:pt x="487" y="207"/>
                      <a:pt x="487" y="207"/>
                    </a:cubicBezTo>
                    <a:cubicBezTo>
                      <a:pt x="485" y="208"/>
                      <a:pt x="485" y="208"/>
                      <a:pt x="485" y="208"/>
                    </a:cubicBezTo>
                    <a:cubicBezTo>
                      <a:pt x="486" y="208"/>
                      <a:pt x="486" y="208"/>
                      <a:pt x="486" y="208"/>
                    </a:cubicBezTo>
                    <a:cubicBezTo>
                      <a:pt x="487" y="207"/>
                      <a:pt x="487" y="207"/>
                      <a:pt x="487" y="207"/>
                    </a:cubicBezTo>
                    <a:cubicBezTo>
                      <a:pt x="485" y="208"/>
                      <a:pt x="485" y="208"/>
                      <a:pt x="485" y="208"/>
                    </a:cubicBezTo>
                    <a:cubicBezTo>
                      <a:pt x="488" y="207"/>
                      <a:pt x="488" y="207"/>
                      <a:pt x="488" y="207"/>
                    </a:cubicBezTo>
                    <a:cubicBezTo>
                      <a:pt x="485" y="207"/>
                      <a:pt x="485" y="207"/>
                      <a:pt x="485" y="207"/>
                    </a:cubicBezTo>
                    <a:cubicBezTo>
                      <a:pt x="485" y="207"/>
                      <a:pt x="485" y="208"/>
                      <a:pt x="485" y="208"/>
                    </a:cubicBezTo>
                    <a:cubicBezTo>
                      <a:pt x="488" y="207"/>
                      <a:pt x="488" y="207"/>
                      <a:pt x="488" y="207"/>
                    </a:cubicBezTo>
                    <a:cubicBezTo>
                      <a:pt x="485" y="207"/>
                      <a:pt x="485" y="207"/>
                      <a:pt x="485" y="207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6" y="205"/>
                      <a:pt x="486" y="205"/>
                      <a:pt x="486" y="205"/>
                    </a:cubicBezTo>
                    <a:cubicBezTo>
                      <a:pt x="485" y="205"/>
                      <a:pt x="485" y="206"/>
                      <a:pt x="485" y="207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6" y="205"/>
                      <a:pt x="486" y="205"/>
                      <a:pt x="486" y="205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6" y="205"/>
                      <a:pt x="486" y="205"/>
                      <a:pt x="486" y="205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8" y="203"/>
                      <a:pt x="488" y="203"/>
                      <a:pt x="488" y="203"/>
                    </a:cubicBezTo>
                    <a:cubicBezTo>
                      <a:pt x="487" y="203"/>
                      <a:pt x="486" y="204"/>
                      <a:pt x="486" y="205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8" y="203"/>
                      <a:pt x="488" y="203"/>
                      <a:pt x="488" y="203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3"/>
                      <a:pt x="488" y="203"/>
                      <a:pt x="488" y="203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6"/>
                      <a:pt x="489" y="206"/>
                      <a:pt x="489" y="206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6"/>
                      <a:pt x="489" y="206"/>
                      <a:pt x="489" y="206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4"/>
                      <a:pt x="489" y="204"/>
                      <a:pt x="489" y="204"/>
                    </a:cubicBezTo>
                    <a:cubicBezTo>
                      <a:pt x="490" y="203"/>
                      <a:pt x="490" y="203"/>
                      <a:pt x="490" y="203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4"/>
                      <a:pt x="489" y="204"/>
                      <a:pt x="489" y="204"/>
                    </a:cubicBezTo>
                    <a:cubicBezTo>
                      <a:pt x="490" y="203"/>
                      <a:pt x="490" y="203"/>
                      <a:pt x="490" y="203"/>
                    </a:cubicBezTo>
                    <a:cubicBezTo>
                      <a:pt x="489" y="203"/>
                      <a:pt x="489" y="203"/>
                      <a:pt x="489" y="203"/>
                    </a:cubicBezTo>
                    <a:cubicBezTo>
                      <a:pt x="489" y="203"/>
                      <a:pt x="487" y="202"/>
                      <a:pt x="485" y="201"/>
                    </a:cubicBezTo>
                    <a:cubicBezTo>
                      <a:pt x="475" y="196"/>
                      <a:pt x="455" y="185"/>
                      <a:pt x="430" y="171"/>
                    </a:cubicBezTo>
                    <a:cubicBezTo>
                      <a:pt x="393" y="150"/>
                      <a:pt x="346" y="123"/>
                      <a:pt x="307" y="101"/>
                    </a:cubicBezTo>
                    <a:cubicBezTo>
                      <a:pt x="288" y="90"/>
                      <a:pt x="271" y="80"/>
                      <a:pt x="259" y="73"/>
                    </a:cubicBezTo>
                    <a:cubicBezTo>
                      <a:pt x="253" y="69"/>
                      <a:pt x="248" y="67"/>
                      <a:pt x="245" y="65"/>
                    </a:cubicBezTo>
                    <a:cubicBezTo>
                      <a:pt x="243" y="64"/>
                      <a:pt x="242" y="63"/>
                      <a:pt x="241" y="62"/>
                    </a:cubicBezTo>
                    <a:cubicBezTo>
                      <a:pt x="241" y="62"/>
                      <a:pt x="240" y="62"/>
                      <a:pt x="240" y="62"/>
                    </a:cubicBezTo>
                    <a:cubicBezTo>
                      <a:pt x="240" y="62"/>
                      <a:pt x="240" y="62"/>
                      <a:pt x="240" y="62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9" y="61"/>
                      <a:pt x="239" y="61"/>
                    </a:cubicBezTo>
                    <a:cubicBezTo>
                      <a:pt x="239" y="61"/>
                      <a:pt x="238" y="61"/>
                      <a:pt x="238" y="61"/>
                    </a:cubicBezTo>
                    <a:cubicBezTo>
                      <a:pt x="236" y="61"/>
                      <a:pt x="234" y="62"/>
                      <a:pt x="234" y="64"/>
                    </a:cubicBezTo>
                    <a:cubicBezTo>
                      <a:pt x="233" y="66"/>
                      <a:pt x="234" y="68"/>
                      <a:pt x="236" y="69"/>
                    </a:cubicBezTo>
                    <a:cubicBezTo>
                      <a:pt x="475" y="218"/>
                      <a:pt x="475" y="218"/>
                      <a:pt x="475" y="218"/>
                    </a:cubicBezTo>
                    <a:cubicBezTo>
                      <a:pt x="477" y="214"/>
                      <a:pt x="477" y="214"/>
                      <a:pt x="477" y="214"/>
                    </a:cubicBezTo>
                    <a:cubicBezTo>
                      <a:pt x="473" y="212"/>
                      <a:pt x="473" y="212"/>
                      <a:pt x="473" y="212"/>
                    </a:cubicBezTo>
                    <a:cubicBezTo>
                      <a:pt x="477" y="214"/>
                      <a:pt x="477" y="214"/>
                      <a:pt x="477" y="214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5" y="211"/>
                      <a:pt x="474" y="211"/>
                      <a:pt x="473" y="212"/>
                    </a:cubicBezTo>
                    <a:cubicBezTo>
                      <a:pt x="477" y="214"/>
                      <a:pt x="477" y="214"/>
                      <a:pt x="477" y="214"/>
                    </a:cubicBezTo>
                    <a:cubicBezTo>
                      <a:pt x="475" y="211"/>
                      <a:pt x="475" y="211"/>
                      <a:pt x="475" y="211"/>
                    </a:cubicBezTo>
                    <a:cubicBezTo>
                      <a:pt x="477" y="214"/>
                      <a:pt x="477" y="214"/>
                      <a:pt x="477" y="214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6" y="211"/>
                      <a:pt x="476" y="211"/>
                      <a:pt x="475" y="211"/>
                    </a:cubicBezTo>
                    <a:cubicBezTo>
                      <a:pt x="477" y="214"/>
                      <a:pt x="477" y="214"/>
                      <a:pt x="477" y="214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3"/>
                      <a:pt x="477" y="213"/>
                      <a:pt x="477" y="213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3"/>
                      <a:pt x="477" y="213"/>
                      <a:pt x="477" y="213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2"/>
                      <a:pt x="477" y="212"/>
                      <a:pt x="477" y="212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2"/>
                      <a:pt x="477" y="212"/>
                      <a:pt x="477" y="212"/>
                    </a:cubicBezTo>
                    <a:cubicBezTo>
                      <a:pt x="477" y="211"/>
                      <a:pt x="477" y="211"/>
                      <a:pt x="477" y="211"/>
                    </a:cubicBezTo>
                    <a:cubicBezTo>
                      <a:pt x="477" y="210"/>
                      <a:pt x="477" y="210"/>
                      <a:pt x="477" y="210"/>
                    </a:cubicBezTo>
                    <a:cubicBezTo>
                      <a:pt x="476" y="210"/>
                      <a:pt x="474" y="209"/>
                      <a:pt x="471" y="208"/>
                    </a:cubicBezTo>
                    <a:cubicBezTo>
                      <a:pt x="461" y="203"/>
                      <a:pt x="442" y="192"/>
                      <a:pt x="418" y="178"/>
                    </a:cubicBezTo>
                    <a:cubicBezTo>
                      <a:pt x="382" y="157"/>
                      <a:pt x="336" y="130"/>
                      <a:pt x="298" y="108"/>
                    </a:cubicBezTo>
                    <a:cubicBezTo>
                      <a:pt x="279" y="97"/>
                      <a:pt x="263" y="88"/>
                      <a:pt x="250" y="81"/>
                    </a:cubicBezTo>
                    <a:cubicBezTo>
                      <a:pt x="243" y="78"/>
                      <a:pt x="238" y="75"/>
                      <a:pt x="234" y="73"/>
                    </a:cubicBezTo>
                    <a:cubicBezTo>
                      <a:pt x="232" y="72"/>
                      <a:pt x="230" y="71"/>
                      <a:pt x="229" y="71"/>
                    </a:cubicBezTo>
                    <a:cubicBezTo>
                      <a:pt x="228" y="70"/>
                      <a:pt x="228" y="70"/>
                      <a:pt x="227" y="70"/>
                    </a:cubicBezTo>
                    <a:cubicBezTo>
                      <a:pt x="226" y="70"/>
                      <a:pt x="226" y="70"/>
                      <a:pt x="225" y="70"/>
                    </a:cubicBezTo>
                    <a:cubicBezTo>
                      <a:pt x="224" y="70"/>
                      <a:pt x="224" y="70"/>
                      <a:pt x="223" y="70"/>
                    </a:cubicBezTo>
                    <a:cubicBezTo>
                      <a:pt x="223" y="70"/>
                      <a:pt x="222" y="71"/>
                      <a:pt x="221" y="72"/>
                    </a:cubicBezTo>
                    <a:cubicBezTo>
                      <a:pt x="220" y="72"/>
                      <a:pt x="220" y="74"/>
                      <a:pt x="220" y="75"/>
                    </a:cubicBezTo>
                    <a:cubicBezTo>
                      <a:pt x="221" y="76"/>
                      <a:pt x="221" y="77"/>
                      <a:pt x="222" y="77"/>
                    </a:cubicBezTo>
                    <a:cubicBezTo>
                      <a:pt x="222" y="77"/>
                      <a:pt x="226" y="79"/>
                      <a:pt x="233" y="83"/>
                    </a:cubicBezTo>
                    <a:cubicBezTo>
                      <a:pt x="255" y="96"/>
                      <a:pt x="312" y="130"/>
                      <a:pt x="363" y="161"/>
                    </a:cubicBezTo>
                    <a:cubicBezTo>
                      <a:pt x="388" y="176"/>
                      <a:pt x="412" y="191"/>
                      <a:pt x="430" y="203"/>
                    </a:cubicBezTo>
                    <a:cubicBezTo>
                      <a:pt x="439" y="209"/>
                      <a:pt x="446" y="214"/>
                      <a:pt x="451" y="217"/>
                    </a:cubicBezTo>
                    <a:cubicBezTo>
                      <a:pt x="453" y="219"/>
                      <a:pt x="455" y="221"/>
                      <a:pt x="456" y="222"/>
                    </a:cubicBezTo>
                    <a:cubicBezTo>
                      <a:pt x="457" y="222"/>
                      <a:pt x="457" y="223"/>
                      <a:pt x="458" y="223"/>
                    </a:cubicBezTo>
                    <a:cubicBezTo>
                      <a:pt x="458" y="223"/>
                      <a:pt x="458" y="223"/>
                      <a:pt x="458" y="223"/>
                    </a:cubicBezTo>
                    <a:cubicBezTo>
                      <a:pt x="460" y="221"/>
                      <a:pt x="460" y="221"/>
                      <a:pt x="460" y="221"/>
                    </a:cubicBezTo>
                    <a:cubicBezTo>
                      <a:pt x="457" y="221"/>
                      <a:pt x="457" y="221"/>
                      <a:pt x="457" y="221"/>
                    </a:cubicBezTo>
                    <a:cubicBezTo>
                      <a:pt x="457" y="223"/>
                      <a:pt x="458" y="223"/>
                      <a:pt x="458" y="223"/>
                    </a:cubicBezTo>
                    <a:cubicBezTo>
                      <a:pt x="460" y="221"/>
                      <a:pt x="460" y="221"/>
                      <a:pt x="460" y="221"/>
                    </a:cubicBezTo>
                    <a:cubicBezTo>
                      <a:pt x="457" y="221"/>
                      <a:pt x="457" y="221"/>
                      <a:pt x="457" y="221"/>
                    </a:cubicBezTo>
                    <a:cubicBezTo>
                      <a:pt x="461" y="221"/>
                      <a:pt x="461" y="221"/>
                      <a:pt x="461" y="221"/>
                    </a:cubicBezTo>
                    <a:cubicBezTo>
                      <a:pt x="458" y="220"/>
                      <a:pt x="458" y="220"/>
                      <a:pt x="458" y="220"/>
                    </a:cubicBezTo>
                    <a:cubicBezTo>
                      <a:pt x="457" y="220"/>
                      <a:pt x="457" y="221"/>
                      <a:pt x="457" y="221"/>
                    </a:cubicBezTo>
                    <a:cubicBezTo>
                      <a:pt x="461" y="221"/>
                      <a:pt x="461" y="221"/>
                      <a:pt x="461" y="221"/>
                    </a:cubicBezTo>
                    <a:cubicBezTo>
                      <a:pt x="458" y="220"/>
                      <a:pt x="458" y="220"/>
                      <a:pt x="458" y="220"/>
                    </a:cubicBezTo>
                    <a:cubicBezTo>
                      <a:pt x="458" y="219"/>
                      <a:pt x="458" y="219"/>
                      <a:pt x="458" y="219"/>
                    </a:cubicBezTo>
                    <a:cubicBezTo>
                      <a:pt x="461" y="221"/>
                      <a:pt x="461" y="221"/>
                      <a:pt x="461" y="221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59" y="218"/>
                      <a:pt x="458" y="219"/>
                      <a:pt x="458" y="219"/>
                    </a:cubicBezTo>
                    <a:cubicBezTo>
                      <a:pt x="461" y="221"/>
                      <a:pt x="461" y="221"/>
                      <a:pt x="461" y="221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20"/>
                      <a:pt x="460" y="220"/>
                      <a:pt x="460" y="220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20"/>
                      <a:pt x="460" y="220"/>
                      <a:pt x="460" y="220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19"/>
                      <a:pt x="460" y="219"/>
                      <a:pt x="460" y="219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19"/>
                      <a:pt x="460" y="219"/>
                      <a:pt x="460" y="219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60" y="218"/>
                      <a:pt x="460" y="218"/>
                      <a:pt x="460" y="218"/>
                    </a:cubicBezTo>
                    <a:cubicBezTo>
                      <a:pt x="459" y="218"/>
                      <a:pt x="457" y="217"/>
                      <a:pt x="455" y="216"/>
                    </a:cubicBezTo>
                    <a:cubicBezTo>
                      <a:pt x="445" y="212"/>
                      <a:pt x="426" y="202"/>
                      <a:pt x="403" y="190"/>
                    </a:cubicBezTo>
                    <a:cubicBezTo>
                      <a:pt x="369" y="172"/>
                      <a:pt x="327" y="148"/>
                      <a:pt x="293" y="129"/>
                    </a:cubicBezTo>
                    <a:cubicBezTo>
                      <a:pt x="277" y="119"/>
                      <a:pt x="262" y="111"/>
                      <a:pt x="251" y="105"/>
                    </a:cubicBezTo>
                    <a:cubicBezTo>
                      <a:pt x="246" y="102"/>
                      <a:pt x="242" y="99"/>
                      <a:pt x="239" y="98"/>
                    </a:cubicBezTo>
                    <a:cubicBezTo>
                      <a:pt x="236" y="96"/>
                      <a:pt x="234" y="95"/>
                      <a:pt x="234" y="95"/>
                    </a:cubicBezTo>
                    <a:cubicBezTo>
                      <a:pt x="232" y="94"/>
                      <a:pt x="230" y="94"/>
                      <a:pt x="229" y="96"/>
                    </a:cubicBezTo>
                    <a:cubicBezTo>
                      <a:pt x="228" y="98"/>
                      <a:pt x="228" y="101"/>
                      <a:pt x="230" y="102"/>
                    </a:cubicBezTo>
                    <a:cubicBezTo>
                      <a:pt x="230" y="102"/>
                      <a:pt x="234" y="104"/>
                      <a:pt x="240" y="107"/>
                    </a:cubicBezTo>
                    <a:cubicBezTo>
                      <a:pt x="260" y="120"/>
                      <a:pt x="312" y="151"/>
                      <a:pt x="358" y="179"/>
                    </a:cubicBezTo>
                    <a:cubicBezTo>
                      <a:pt x="381" y="194"/>
                      <a:pt x="403" y="207"/>
                      <a:pt x="419" y="218"/>
                    </a:cubicBezTo>
                    <a:cubicBezTo>
                      <a:pt x="427" y="223"/>
                      <a:pt x="434" y="227"/>
                      <a:pt x="439" y="230"/>
                    </a:cubicBezTo>
                    <a:cubicBezTo>
                      <a:pt x="441" y="232"/>
                      <a:pt x="443" y="233"/>
                      <a:pt x="444" y="234"/>
                    </a:cubicBezTo>
                    <a:cubicBezTo>
                      <a:pt x="444" y="235"/>
                      <a:pt x="445" y="235"/>
                      <a:pt x="445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7" y="234"/>
                      <a:pt x="447" y="234"/>
                      <a:pt x="447" y="234"/>
                    </a:cubicBezTo>
                    <a:cubicBezTo>
                      <a:pt x="444" y="235"/>
                      <a:pt x="444" y="235"/>
                      <a:pt x="444" y="235"/>
                    </a:cubicBezTo>
                    <a:cubicBezTo>
                      <a:pt x="445" y="235"/>
                      <a:pt x="445" y="235"/>
                      <a:pt x="445" y="235"/>
                    </a:cubicBezTo>
                    <a:cubicBezTo>
                      <a:pt x="447" y="234"/>
                      <a:pt x="447" y="234"/>
                      <a:pt x="447" y="234"/>
                    </a:cubicBezTo>
                    <a:cubicBezTo>
                      <a:pt x="444" y="235"/>
                      <a:pt x="444" y="235"/>
                      <a:pt x="444" y="235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4" y="233"/>
                      <a:pt x="444" y="233"/>
                      <a:pt x="444" y="233"/>
                    </a:cubicBezTo>
                    <a:cubicBezTo>
                      <a:pt x="444" y="234"/>
                      <a:pt x="444" y="234"/>
                      <a:pt x="444" y="235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4" y="233"/>
                      <a:pt x="444" y="233"/>
                      <a:pt x="444" y="233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5" y="231"/>
                      <a:pt x="445" y="231"/>
                      <a:pt x="445" y="231"/>
                    </a:cubicBezTo>
                    <a:cubicBezTo>
                      <a:pt x="444" y="232"/>
                      <a:pt x="444" y="232"/>
                      <a:pt x="444" y="233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5" y="231"/>
                      <a:pt x="445" y="231"/>
                      <a:pt x="445" y="231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5" y="231"/>
                      <a:pt x="445" y="231"/>
                      <a:pt x="445" y="231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7" y="229"/>
                      <a:pt x="447" y="229"/>
                      <a:pt x="447" y="229"/>
                    </a:cubicBezTo>
                    <a:cubicBezTo>
                      <a:pt x="446" y="230"/>
                      <a:pt x="445" y="230"/>
                      <a:pt x="445" y="231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7" y="229"/>
                      <a:pt x="447" y="229"/>
                      <a:pt x="447" y="229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7" y="229"/>
                      <a:pt x="447" y="229"/>
                      <a:pt x="447" y="229"/>
                    </a:cubicBezTo>
                    <a:cubicBezTo>
                      <a:pt x="448" y="233"/>
                      <a:pt x="448" y="233"/>
                      <a:pt x="448" y="233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32"/>
                      <a:pt x="448" y="232"/>
                      <a:pt x="448" y="232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32"/>
                      <a:pt x="448" y="232"/>
                      <a:pt x="448" y="232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30"/>
                      <a:pt x="448" y="230"/>
                      <a:pt x="448" y="230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30"/>
                      <a:pt x="448" y="230"/>
                      <a:pt x="448" y="230"/>
                    </a:cubicBezTo>
                    <a:cubicBezTo>
                      <a:pt x="448" y="229"/>
                      <a:pt x="448" y="229"/>
                      <a:pt x="448" y="229"/>
                    </a:cubicBezTo>
                    <a:cubicBezTo>
                      <a:pt x="448" y="229"/>
                      <a:pt x="446" y="229"/>
                      <a:pt x="445" y="228"/>
                    </a:cubicBezTo>
                    <a:cubicBezTo>
                      <a:pt x="437" y="224"/>
                      <a:pt x="421" y="216"/>
                      <a:pt x="402" y="205"/>
                    </a:cubicBezTo>
                    <a:cubicBezTo>
                      <a:pt x="373" y="188"/>
                      <a:pt x="336" y="167"/>
                      <a:pt x="305" y="149"/>
                    </a:cubicBezTo>
                    <a:cubicBezTo>
                      <a:pt x="290" y="141"/>
                      <a:pt x="276" y="133"/>
                      <a:pt x="266" y="127"/>
                    </a:cubicBezTo>
                    <a:cubicBezTo>
                      <a:pt x="261" y="125"/>
                      <a:pt x="256" y="122"/>
                      <a:pt x="253" y="121"/>
                    </a:cubicBezTo>
                    <a:cubicBezTo>
                      <a:pt x="251" y="120"/>
                      <a:pt x="250" y="119"/>
                      <a:pt x="249" y="119"/>
                    </a:cubicBezTo>
                    <a:cubicBezTo>
                      <a:pt x="248" y="119"/>
                      <a:pt x="248" y="119"/>
                      <a:pt x="247" y="118"/>
                    </a:cubicBezTo>
                    <a:cubicBezTo>
                      <a:pt x="246" y="118"/>
                      <a:pt x="246" y="118"/>
                      <a:pt x="245" y="118"/>
                    </a:cubicBezTo>
                    <a:cubicBezTo>
                      <a:pt x="245" y="118"/>
                      <a:pt x="244" y="118"/>
                      <a:pt x="243" y="118"/>
                    </a:cubicBezTo>
                    <a:cubicBezTo>
                      <a:pt x="243" y="119"/>
                      <a:pt x="242" y="119"/>
                      <a:pt x="241" y="120"/>
                    </a:cubicBezTo>
                    <a:cubicBezTo>
                      <a:pt x="240" y="122"/>
                      <a:pt x="241" y="124"/>
                      <a:pt x="243" y="126"/>
                    </a:cubicBezTo>
                    <a:cubicBezTo>
                      <a:pt x="433" y="245"/>
                      <a:pt x="433" y="245"/>
                      <a:pt x="433" y="245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2" y="239"/>
                      <a:pt x="432" y="239"/>
                      <a:pt x="432" y="239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4" y="238"/>
                      <a:pt x="434" y="238"/>
                      <a:pt x="434" y="238"/>
                    </a:cubicBezTo>
                    <a:cubicBezTo>
                      <a:pt x="434" y="238"/>
                      <a:pt x="433" y="238"/>
                      <a:pt x="432" y="239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4" y="238"/>
                      <a:pt x="434" y="238"/>
                      <a:pt x="434" y="238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5" y="237"/>
                      <a:pt x="435" y="237"/>
                      <a:pt x="435" y="237"/>
                    </a:cubicBezTo>
                    <a:cubicBezTo>
                      <a:pt x="435" y="238"/>
                      <a:pt x="435" y="238"/>
                      <a:pt x="434" y="238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5" y="237"/>
                      <a:pt x="435" y="237"/>
                      <a:pt x="435" y="237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6" y="238"/>
                      <a:pt x="436" y="238"/>
                      <a:pt x="436" y="238"/>
                    </a:cubicBezTo>
                    <a:cubicBezTo>
                      <a:pt x="436" y="238"/>
                      <a:pt x="436" y="238"/>
                      <a:pt x="435" y="237"/>
                    </a:cubicBezTo>
                    <a:cubicBezTo>
                      <a:pt x="435" y="241"/>
                      <a:pt x="435" y="241"/>
                      <a:pt x="435" y="241"/>
                    </a:cubicBezTo>
                    <a:cubicBezTo>
                      <a:pt x="436" y="238"/>
                      <a:pt x="436" y="238"/>
                      <a:pt x="436" y="238"/>
                    </a:cubicBezTo>
                    <a:cubicBezTo>
                      <a:pt x="436" y="240"/>
                      <a:pt x="436" y="240"/>
                      <a:pt x="436" y="240"/>
                    </a:cubicBezTo>
                    <a:cubicBezTo>
                      <a:pt x="437" y="238"/>
                      <a:pt x="437" y="238"/>
                      <a:pt x="437" y="238"/>
                    </a:cubicBezTo>
                    <a:cubicBezTo>
                      <a:pt x="436" y="238"/>
                      <a:pt x="436" y="238"/>
                      <a:pt x="436" y="238"/>
                    </a:cubicBezTo>
                    <a:cubicBezTo>
                      <a:pt x="436" y="240"/>
                      <a:pt x="436" y="240"/>
                      <a:pt x="436" y="240"/>
                    </a:cubicBezTo>
                    <a:cubicBezTo>
                      <a:pt x="437" y="238"/>
                      <a:pt x="437" y="238"/>
                      <a:pt x="437" y="238"/>
                    </a:cubicBezTo>
                    <a:cubicBezTo>
                      <a:pt x="437" y="238"/>
                      <a:pt x="436" y="238"/>
                      <a:pt x="436" y="237"/>
                    </a:cubicBezTo>
                    <a:cubicBezTo>
                      <a:pt x="434" y="236"/>
                      <a:pt x="429" y="234"/>
                      <a:pt x="423" y="231"/>
                    </a:cubicBezTo>
                    <a:cubicBezTo>
                      <a:pt x="402" y="220"/>
                      <a:pt x="360" y="198"/>
                      <a:pt x="323" y="178"/>
                    </a:cubicBezTo>
                    <a:cubicBezTo>
                      <a:pt x="305" y="168"/>
                      <a:pt x="288" y="159"/>
                      <a:pt x="276" y="153"/>
                    </a:cubicBezTo>
                    <a:cubicBezTo>
                      <a:pt x="269" y="149"/>
                      <a:pt x="264" y="147"/>
                      <a:pt x="261" y="145"/>
                    </a:cubicBezTo>
                    <a:cubicBezTo>
                      <a:pt x="257" y="143"/>
                      <a:pt x="255" y="142"/>
                      <a:pt x="255" y="142"/>
                    </a:cubicBezTo>
                    <a:cubicBezTo>
                      <a:pt x="254" y="141"/>
                      <a:pt x="251" y="142"/>
                      <a:pt x="250" y="143"/>
                    </a:cubicBezTo>
                    <a:cubicBezTo>
                      <a:pt x="249" y="145"/>
                      <a:pt x="250" y="148"/>
                      <a:pt x="251" y="149"/>
                    </a:cubicBezTo>
                    <a:cubicBezTo>
                      <a:pt x="251" y="149"/>
                      <a:pt x="254" y="150"/>
                      <a:pt x="259" y="153"/>
                    </a:cubicBezTo>
                    <a:cubicBezTo>
                      <a:pt x="275" y="163"/>
                      <a:pt x="315" y="188"/>
                      <a:pt x="351" y="210"/>
                    </a:cubicBezTo>
                    <a:cubicBezTo>
                      <a:pt x="369" y="221"/>
                      <a:pt x="386" y="232"/>
                      <a:pt x="399" y="240"/>
                    </a:cubicBezTo>
                    <a:cubicBezTo>
                      <a:pt x="405" y="244"/>
                      <a:pt x="410" y="247"/>
                      <a:pt x="414" y="250"/>
                    </a:cubicBezTo>
                    <a:cubicBezTo>
                      <a:pt x="415" y="251"/>
                      <a:pt x="417" y="252"/>
                      <a:pt x="418" y="252"/>
                    </a:cubicBezTo>
                    <a:cubicBezTo>
                      <a:pt x="418" y="253"/>
                      <a:pt x="418" y="253"/>
                      <a:pt x="419" y="253"/>
                    </a:cubicBezTo>
                    <a:cubicBezTo>
                      <a:pt x="419" y="253"/>
                      <a:pt x="419" y="253"/>
                      <a:pt x="419" y="253"/>
                    </a:cubicBezTo>
                    <a:cubicBezTo>
                      <a:pt x="420" y="251"/>
                      <a:pt x="420" y="251"/>
                      <a:pt x="420" y="251"/>
                    </a:cubicBezTo>
                    <a:cubicBezTo>
                      <a:pt x="418" y="253"/>
                      <a:pt x="418" y="253"/>
                      <a:pt x="418" y="253"/>
                    </a:cubicBezTo>
                    <a:cubicBezTo>
                      <a:pt x="419" y="253"/>
                      <a:pt x="419" y="253"/>
                      <a:pt x="419" y="253"/>
                    </a:cubicBezTo>
                    <a:cubicBezTo>
                      <a:pt x="420" y="251"/>
                      <a:pt x="420" y="251"/>
                      <a:pt x="420" y="251"/>
                    </a:cubicBezTo>
                    <a:cubicBezTo>
                      <a:pt x="418" y="253"/>
                      <a:pt x="418" y="253"/>
                      <a:pt x="418" y="253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18" y="252"/>
                      <a:pt x="418" y="252"/>
                      <a:pt x="418" y="252"/>
                    </a:cubicBezTo>
                    <a:cubicBezTo>
                      <a:pt x="418" y="253"/>
                      <a:pt x="418" y="253"/>
                      <a:pt x="418" y="253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18" y="252"/>
                      <a:pt x="418" y="252"/>
                      <a:pt x="418" y="252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17" y="250"/>
                      <a:pt x="417" y="250"/>
                      <a:pt x="417" y="250"/>
                    </a:cubicBezTo>
                    <a:cubicBezTo>
                      <a:pt x="418" y="251"/>
                      <a:pt x="418" y="252"/>
                      <a:pt x="418" y="252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17" y="250"/>
                      <a:pt x="417" y="250"/>
                      <a:pt x="417" y="250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18" y="248"/>
                      <a:pt x="418" y="248"/>
                      <a:pt x="418" y="248"/>
                    </a:cubicBezTo>
                    <a:cubicBezTo>
                      <a:pt x="418" y="249"/>
                      <a:pt x="417" y="250"/>
                      <a:pt x="417" y="250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18" y="248"/>
                      <a:pt x="418" y="248"/>
                      <a:pt x="418" y="248"/>
                    </a:cubicBezTo>
                    <a:cubicBezTo>
                      <a:pt x="421" y="250"/>
                      <a:pt x="421" y="250"/>
                      <a:pt x="421" y="250"/>
                    </a:cubicBezTo>
                    <a:cubicBezTo>
                      <a:pt x="423" y="247"/>
                      <a:pt x="423" y="247"/>
                      <a:pt x="423" y="247"/>
                    </a:cubicBezTo>
                    <a:cubicBezTo>
                      <a:pt x="251" y="153"/>
                      <a:pt x="251" y="153"/>
                      <a:pt x="251" y="153"/>
                    </a:cubicBezTo>
                    <a:cubicBezTo>
                      <a:pt x="249" y="152"/>
                      <a:pt x="247" y="152"/>
                      <a:pt x="246" y="154"/>
                    </a:cubicBezTo>
                    <a:cubicBezTo>
                      <a:pt x="245" y="155"/>
                      <a:pt x="245" y="156"/>
                      <a:pt x="245" y="156"/>
                    </a:cubicBezTo>
                    <a:cubicBezTo>
                      <a:pt x="245" y="157"/>
                      <a:pt x="246" y="158"/>
                      <a:pt x="246" y="158"/>
                    </a:cubicBezTo>
                    <a:cubicBezTo>
                      <a:pt x="246" y="159"/>
                      <a:pt x="247" y="160"/>
                      <a:pt x="247" y="161"/>
                    </a:cubicBezTo>
                    <a:cubicBezTo>
                      <a:pt x="248" y="162"/>
                      <a:pt x="250" y="163"/>
                      <a:pt x="252" y="164"/>
                    </a:cubicBezTo>
                    <a:cubicBezTo>
                      <a:pt x="259" y="170"/>
                      <a:pt x="272" y="178"/>
                      <a:pt x="289" y="188"/>
                    </a:cubicBezTo>
                    <a:cubicBezTo>
                      <a:pt x="313" y="203"/>
                      <a:pt x="343" y="221"/>
                      <a:pt x="368" y="236"/>
                    </a:cubicBezTo>
                    <a:cubicBezTo>
                      <a:pt x="380" y="243"/>
                      <a:pt x="391" y="249"/>
                      <a:pt x="398" y="254"/>
                    </a:cubicBezTo>
                    <a:cubicBezTo>
                      <a:pt x="402" y="256"/>
                      <a:pt x="405" y="258"/>
                      <a:pt x="407" y="259"/>
                    </a:cubicBezTo>
                    <a:cubicBezTo>
                      <a:pt x="408" y="260"/>
                      <a:pt x="409" y="261"/>
                      <a:pt x="410" y="261"/>
                    </a:cubicBezTo>
                    <a:cubicBezTo>
                      <a:pt x="410" y="261"/>
                      <a:pt x="410" y="261"/>
                      <a:pt x="410" y="261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0" y="261"/>
                      <a:pt x="410" y="261"/>
                      <a:pt x="410" y="261"/>
                    </a:cubicBezTo>
                    <a:cubicBezTo>
                      <a:pt x="410" y="261"/>
                      <a:pt x="410" y="261"/>
                      <a:pt x="410" y="261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0" y="261"/>
                      <a:pt x="410" y="261"/>
                      <a:pt x="410" y="261"/>
                    </a:cubicBezTo>
                    <a:cubicBezTo>
                      <a:pt x="412" y="258"/>
                      <a:pt x="412" y="258"/>
                      <a:pt x="412" y="258"/>
                    </a:cubicBezTo>
                    <a:cubicBezTo>
                      <a:pt x="409" y="260"/>
                      <a:pt x="409" y="260"/>
                      <a:pt x="409" y="260"/>
                    </a:cubicBezTo>
                    <a:cubicBezTo>
                      <a:pt x="410" y="261"/>
                      <a:pt x="410" y="261"/>
                      <a:pt x="410" y="261"/>
                    </a:cubicBezTo>
                    <a:cubicBezTo>
                      <a:pt x="412" y="258"/>
                      <a:pt x="412" y="258"/>
                      <a:pt x="412" y="258"/>
                    </a:cubicBezTo>
                    <a:cubicBezTo>
                      <a:pt x="409" y="260"/>
                      <a:pt x="409" y="260"/>
                      <a:pt x="409" y="260"/>
                    </a:cubicBezTo>
                    <a:cubicBezTo>
                      <a:pt x="413" y="258"/>
                      <a:pt x="413" y="258"/>
                      <a:pt x="413" y="258"/>
                    </a:cubicBezTo>
                    <a:cubicBezTo>
                      <a:pt x="409" y="258"/>
                      <a:pt x="409" y="258"/>
                      <a:pt x="409" y="258"/>
                    </a:cubicBezTo>
                    <a:cubicBezTo>
                      <a:pt x="409" y="260"/>
                      <a:pt x="409" y="260"/>
                      <a:pt x="409" y="260"/>
                    </a:cubicBezTo>
                    <a:cubicBezTo>
                      <a:pt x="413" y="258"/>
                      <a:pt x="413" y="258"/>
                      <a:pt x="413" y="258"/>
                    </a:cubicBezTo>
                    <a:cubicBezTo>
                      <a:pt x="409" y="258"/>
                      <a:pt x="409" y="258"/>
                      <a:pt x="409" y="258"/>
                    </a:cubicBezTo>
                    <a:cubicBezTo>
                      <a:pt x="413" y="258"/>
                      <a:pt x="413" y="258"/>
                      <a:pt x="413" y="258"/>
                    </a:cubicBezTo>
                    <a:cubicBezTo>
                      <a:pt x="409" y="256"/>
                      <a:pt x="409" y="256"/>
                      <a:pt x="409" y="256"/>
                    </a:cubicBezTo>
                    <a:cubicBezTo>
                      <a:pt x="409" y="257"/>
                      <a:pt x="409" y="258"/>
                      <a:pt x="409" y="258"/>
                    </a:cubicBezTo>
                    <a:cubicBezTo>
                      <a:pt x="413" y="258"/>
                      <a:pt x="413" y="258"/>
                      <a:pt x="413" y="258"/>
                    </a:cubicBezTo>
                    <a:cubicBezTo>
                      <a:pt x="409" y="256"/>
                      <a:pt x="409" y="256"/>
                      <a:pt x="409" y="256"/>
                    </a:cubicBezTo>
                    <a:cubicBezTo>
                      <a:pt x="413" y="258"/>
                      <a:pt x="413" y="258"/>
                      <a:pt x="413" y="258"/>
                    </a:cubicBezTo>
                    <a:cubicBezTo>
                      <a:pt x="415" y="255"/>
                      <a:pt x="415" y="255"/>
                      <a:pt x="415" y="255"/>
                    </a:cubicBezTo>
                    <a:cubicBezTo>
                      <a:pt x="248" y="164"/>
                      <a:pt x="248" y="164"/>
                      <a:pt x="248" y="164"/>
                    </a:cubicBezTo>
                    <a:cubicBezTo>
                      <a:pt x="247" y="163"/>
                      <a:pt x="244" y="164"/>
                      <a:pt x="243" y="165"/>
                    </a:cubicBezTo>
                    <a:cubicBezTo>
                      <a:pt x="242" y="167"/>
                      <a:pt x="243" y="170"/>
                      <a:pt x="244" y="171"/>
                    </a:cubicBezTo>
                    <a:cubicBezTo>
                      <a:pt x="395" y="265"/>
                      <a:pt x="395" y="265"/>
                      <a:pt x="395" y="265"/>
                    </a:cubicBezTo>
                    <a:cubicBezTo>
                      <a:pt x="397" y="262"/>
                      <a:pt x="397" y="262"/>
                      <a:pt x="397" y="262"/>
                    </a:cubicBezTo>
                    <a:cubicBezTo>
                      <a:pt x="394" y="259"/>
                      <a:pt x="394" y="259"/>
                      <a:pt x="394" y="259"/>
                    </a:cubicBezTo>
                    <a:cubicBezTo>
                      <a:pt x="397" y="261"/>
                      <a:pt x="397" y="261"/>
                      <a:pt x="397" y="261"/>
                    </a:cubicBezTo>
                    <a:cubicBezTo>
                      <a:pt x="396" y="258"/>
                      <a:pt x="396" y="258"/>
                      <a:pt x="396" y="258"/>
                    </a:cubicBezTo>
                    <a:cubicBezTo>
                      <a:pt x="395" y="258"/>
                      <a:pt x="394" y="258"/>
                      <a:pt x="394" y="259"/>
                    </a:cubicBezTo>
                    <a:cubicBezTo>
                      <a:pt x="397" y="261"/>
                      <a:pt x="397" y="261"/>
                      <a:pt x="397" y="261"/>
                    </a:cubicBezTo>
                    <a:cubicBezTo>
                      <a:pt x="396" y="258"/>
                      <a:pt x="396" y="258"/>
                      <a:pt x="396" y="258"/>
                    </a:cubicBezTo>
                    <a:cubicBezTo>
                      <a:pt x="397" y="261"/>
                      <a:pt x="397" y="261"/>
                      <a:pt x="397" y="261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58"/>
                      <a:pt x="396" y="258"/>
                      <a:pt x="396" y="258"/>
                    </a:cubicBezTo>
                    <a:cubicBezTo>
                      <a:pt x="397" y="261"/>
                      <a:pt x="397" y="261"/>
                      <a:pt x="397" y="261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60"/>
                      <a:pt x="397" y="260"/>
                      <a:pt x="397" y="260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60"/>
                      <a:pt x="397" y="260"/>
                      <a:pt x="397" y="260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59"/>
                      <a:pt x="397" y="259"/>
                      <a:pt x="397" y="259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59"/>
                      <a:pt x="397" y="259"/>
                      <a:pt x="397" y="259"/>
                    </a:cubicBezTo>
                    <a:cubicBezTo>
                      <a:pt x="397" y="258"/>
                      <a:pt x="397" y="258"/>
                      <a:pt x="397" y="258"/>
                    </a:cubicBezTo>
                    <a:cubicBezTo>
                      <a:pt x="397" y="258"/>
                      <a:pt x="396" y="257"/>
                      <a:pt x="394" y="257"/>
                    </a:cubicBezTo>
                    <a:cubicBezTo>
                      <a:pt x="388" y="254"/>
                      <a:pt x="375" y="247"/>
                      <a:pt x="359" y="239"/>
                    </a:cubicBezTo>
                    <a:cubicBezTo>
                      <a:pt x="335" y="227"/>
                      <a:pt x="305" y="210"/>
                      <a:pt x="280" y="197"/>
                    </a:cubicBezTo>
                    <a:cubicBezTo>
                      <a:pt x="268" y="190"/>
                      <a:pt x="257" y="184"/>
                      <a:pt x="250" y="180"/>
                    </a:cubicBezTo>
                    <a:cubicBezTo>
                      <a:pt x="242" y="175"/>
                      <a:pt x="238" y="173"/>
                      <a:pt x="238" y="173"/>
                    </a:cubicBezTo>
                    <a:cubicBezTo>
                      <a:pt x="236" y="172"/>
                      <a:pt x="233" y="172"/>
                      <a:pt x="232" y="174"/>
                    </a:cubicBezTo>
                    <a:cubicBezTo>
                      <a:pt x="231" y="176"/>
                      <a:pt x="232" y="179"/>
                      <a:pt x="233" y="180"/>
                    </a:cubicBezTo>
                    <a:cubicBezTo>
                      <a:pt x="302" y="222"/>
                      <a:pt x="302" y="222"/>
                      <a:pt x="302" y="222"/>
                    </a:cubicBezTo>
                    <a:cubicBezTo>
                      <a:pt x="226" y="183"/>
                      <a:pt x="226" y="183"/>
                      <a:pt x="226" y="183"/>
                    </a:cubicBezTo>
                    <a:cubicBezTo>
                      <a:pt x="224" y="182"/>
                      <a:pt x="221" y="183"/>
                      <a:pt x="220" y="184"/>
                    </a:cubicBezTo>
                    <a:cubicBezTo>
                      <a:pt x="219" y="186"/>
                      <a:pt x="220" y="189"/>
                      <a:pt x="222" y="190"/>
                    </a:cubicBezTo>
                    <a:cubicBezTo>
                      <a:pt x="373" y="284"/>
                      <a:pt x="373" y="284"/>
                      <a:pt x="373" y="284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4" y="277"/>
                      <a:pt x="374" y="277"/>
                      <a:pt x="374" y="277"/>
                    </a:cubicBezTo>
                    <a:cubicBezTo>
                      <a:pt x="373" y="277"/>
                      <a:pt x="372" y="278"/>
                      <a:pt x="372" y="279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4" y="277"/>
                      <a:pt x="374" y="277"/>
                      <a:pt x="374" y="277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5" y="277"/>
                      <a:pt x="375" y="277"/>
                      <a:pt x="375" y="277"/>
                    </a:cubicBezTo>
                    <a:cubicBezTo>
                      <a:pt x="375" y="277"/>
                      <a:pt x="374" y="277"/>
                      <a:pt x="374" y="277"/>
                    </a:cubicBezTo>
                    <a:cubicBezTo>
                      <a:pt x="375" y="281"/>
                      <a:pt x="375" y="281"/>
                      <a:pt x="375" y="281"/>
                    </a:cubicBezTo>
                    <a:cubicBezTo>
                      <a:pt x="375" y="277"/>
                      <a:pt x="375" y="277"/>
                      <a:pt x="375" y="277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7"/>
                      <a:pt x="375" y="277"/>
                      <a:pt x="375" y="277"/>
                    </a:cubicBezTo>
                    <a:cubicBezTo>
                      <a:pt x="375" y="277"/>
                      <a:pt x="375" y="277"/>
                      <a:pt x="375" y="277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7"/>
                      <a:pt x="375" y="277"/>
                      <a:pt x="375" y="277"/>
                    </a:cubicBezTo>
                    <a:cubicBezTo>
                      <a:pt x="375" y="277"/>
                      <a:pt x="374" y="277"/>
                      <a:pt x="372" y="276"/>
                    </a:cubicBezTo>
                    <a:cubicBezTo>
                      <a:pt x="366" y="274"/>
                      <a:pt x="354" y="267"/>
                      <a:pt x="338" y="260"/>
                    </a:cubicBezTo>
                    <a:cubicBezTo>
                      <a:pt x="315" y="248"/>
                      <a:pt x="285" y="233"/>
                      <a:pt x="261" y="220"/>
                    </a:cubicBezTo>
                    <a:cubicBezTo>
                      <a:pt x="249" y="214"/>
                      <a:pt x="239" y="209"/>
                      <a:pt x="231" y="205"/>
                    </a:cubicBezTo>
                    <a:cubicBezTo>
                      <a:pt x="227" y="203"/>
                      <a:pt x="224" y="201"/>
                      <a:pt x="222" y="200"/>
                    </a:cubicBezTo>
                    <a:cubicBezTo>
                      <a:pt x="221" y="200"/>
                      <a:pt x="220" y="199"/>
                      <a:pt x="220" y="199"/>
                    </a:cubicBezTo>
                    <a:cubicBezTo>
                      <a:pt x="219" y="199"/>
                      <a:pt x="219" y="199"/>
                      <a:pt x="219" y="199"/>
                    </a:cubicBezTo>
                    <a:cubicBezTo>
                      <a:pt x="219" y="198"/>
                      <a:pt x="219" y="198"/>
                      <a:pt x="219" y="198"/>
                    </a:cubicBezTo>
                    <a:cubicBezTo>
                      <a:pt x="218" y="198"/>
                      <a:pt x="218" y="198"/>
                      <a:pt x="218" y="198"/>
                    </a:cubicBezTo>
                    <a:cubicBezTo>
                      <a:pt x="218" y="198"/>
                      <a:pt x="218" y="198"/>
                      <a:pt x="218" y="198"/>
                    </a:cubicBezTo>
                    <a:cubicBezTo>
                      <a:pt x="218" y="198"/>
                      <a:pt x="218" y="198"/>
                      <a:pt x="217" y="198"/>
                    </a:cubicBezTo>
                    <a:cubicBezTo>
                      <a:pt x="216" y="198"/>
                      <a:pt x="214" y="199"/>
                      <a:pt x="214" y="200"/>
                    </a:cubicBezTo>
                    <a:cubicBezTo>
                      <a:pt x="213" y="201"/>
                      <a:pt x="213" y="202"/>
                      <a:pt x="213" y="202"/>
                    </a:cubicBezTo>
                    <a:cubicBezTo>
                      <a:pt x="213" y="204"/>
                      <a:pt x="213" y="204"/>
                      <a:pt x="214" y="205"/>
                    </a:cubicBezTo>
                    <a:cubicBezTo>
                      <a:pt x="214" y="205"/>
                      <a:pt x="215" y="206"/>
                      <a:pt x="215" y="206"/>
                    </a:cubicBezTo>
                    <a:cubicBezTo>
                      <a:pt x="216" y="207"/>
                      <a:pt x="217" y="208"/>
                      <a:pt x="219" y="209"/>
                    </a:cubicBezTo>
                    <a:cubicBezTo>
                      <a:pt x="225" y="214"/>
                      <a:pt x="237" y="221"/>
                      <a:pt x="252" y="230"/>
                    </a:cubicBezTo>
                    <a:cubicBezTo>
                      <a:pt x="273" y="243"/>
                      <a:pt x="300" y="259"/>
                      <a:pt x="322" y="272"/>
                    </a:cubicBezTo>
                    <a:cubicBezTo>
                      <a:pt x="333" y="279"/>
                      <a:pt x="342" y="284"/>
                      <a:pt x="349" y="289"/>
                    </a:cubicBezTo>
                    <a:cubicBezTo>
                      <a:pt x="352" y="291"/>
                      <a:pt x="355" y="292"/>
                      <a:pt x="357" y="294"/>
                    </a:cubicBezTo>
                    <a:cubicBezTo>
                      <a:pt x="357" y="294"/>
                      <a:pt x="358" y="295"/>
                      <a:pt x="359" y="295"/>
                    </a:cubicBezTo>
                    <a:cubicBezTo>
                      <a:pt x="359" y="295"/>
                      <a:pt x="359" y="295"/>
                      <a:pt x="359" y="295"/>
                    </a:cubicBezTo>
                    <a:cubicBezTo>
                      <a:pt x="359" y="295"/>
                      <a:pt x="359" y="295"/>
                      <a:pt x="359" y="295"/>
                    </a:cubicBezTo>
                    <a:cubicBezTo>
                      <a:pt x="360" y="294"/>
                      <a:pt x="360" y="294"/>
                      <a:pt x="360" y="294"/>
                    </a:cubicBezTo>
                    <a:cubicBezTo>
                      <a:pt x="359" y="295"/>
                      <a:pt x="359" y="295"/>
                      <a:pt x="359" y="295"/>
                    </a:cubicBezTo>
                    <a:cubicBezTo>
                      <a:pt x="359" y="295"/>
                      <a:pt x="359" y="295"/>
                      <a:pt x="359" y="295"/>
                    </a:cubicBezTo>
                    <a:cubicBezTo>
                      <a:pt x="360" y="294"/>
                      <a:pt x="360" y="294"/>
                      <a:pt x="360" y="294"/>
                    </a:cubicBezTo>
                    <a:cubicBezTo>
                      <a:pt x="359" y="295"/>
                      <a:pt x="359" y="295"/>
                      <a:pt x="359" y="295"/>
                    </a:cubicBezTo>
                    <a:cubicBezTo>
                      <a:pt x="361" y="293"/>
                      <a:pt x="361" y="293"/>
                      <a:pt x="361" y="293"/>
                    </a:cubicBezTo>
                    <a:cubicBezTo>
                      <a:pt x="358" y="294"/>
                      <a:pt x="358" y="294"/>
                      <a:pt x="358" y="294"/>
                    </a:cubicBezTo>
                    <a:cubicBezTo>
                      <a:pt x="359" y="295"/>
                      <a:pt x="359" y="295"/>
                      <a:pt x="359" y="295"/>
                    </a:cubicBezTo>
                    <a:cubicBezTo>
                      <a:pt x="361" y="293"/>
                      <a:pt x="361" y="293"/>
                      <a:pt x="361" y="293"/>
                    </a:cubicBezTo>
                    <a:cubicBezTo>
                      <a:pt x="358" y="294"/>
                      <a:pt x="358" y="294"/>
                      <a:pt x="358" y="294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58" y="293"/>
                      <a:pt x="358" y="293"/>
                      <a:pt x="358" y="293"/>
                    </a:cubicBezTo>
                    <a:cubicBezTo>
                      <a:pt x="358" y="294"/>
                      <a:pt x="358" y="294"/>
                      <a:pt x="358" y="294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58" y="293"/>
                      <a:pt x="358" y="293"/>
                      <a:pt x="358" y="293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58" y="291"/>
                      <a:pt x="358" y="291"/>
                      <a:pt x="358" y="291"/>
                    </a:cubicBezTo>
                    <a:cubicBezTo>
                      <a:pt x="358" y="291"/>
                      <a:pt x="358" y="292"/>
                      <a:pt x="358" y="293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58" y="291"/>
                      <a:pt x="358" y="291"/>
                      <a:pt x="358" y="291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58" y="290"/>
                      <a:pt x="358" y="290"/>
                      <a:pt x="358" y="290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60" y="289"/>
                      <a:pt x="360" y="289"/>
                      <a:pt x="360" y="289"/>
                    </a:cubicBezTo>
                    <a:cubicBezTo>
                      <a:pt x="360" y="289"/>
                      <a:pt x="359" y="290"/>
                      <a:pt x="358" y="290"/>
                    </a:cubicBezTo>
                    <a:cubicBezTo>
                      <a:pt x="362" y="293"/>
                      <a:pt x="362" y="293"/>
                      <a:pt x="362" y="293"/>
                    </a:cubicBezTo>
                    <a:cubicBezTo>
                      <a:pt x="360" y="289"/>
                      <a:pt x="360" y="289"/>
                      <a:pt x="360" y="289"/>
                    </a:cubicBezTo>
                    <a:cubicBezTo>
                      <a:pt x="362" y="292"/>
                      <a:pt x="362" y="292"/>
                      <a:pt x="362" y="292"/>
                    </a:cubicBezTo>
                    <a:cubicBezTo>
                      <a:pt x="362" y="289"/>
                      <a:pt x="362" y="289"/>
                      <a:pt x="362" y="289"/>
                    </a:cubicBezTo>
                    <a:cubicBezTo>
                      <a:pt x="361" y="289"/>
                      <a:pt x="361" y="289"/>
                      <a:pt x="360" y="289"/>
                    </a:cubicBezTo>
                    <a:cubicBezTo>
                      <a:pt x="362" y="292"/>
                      <a:pt x="362" y="292"/>
                      <a:pt x="362" y="292"/>
                    </a:cubicBezTo>
                    <a:cubicBezTo>
                      <a:pt x="362" y="289"/>
                      <a:pt x="362" y="289"/>
                      <a:pt x="362" y="289"/>
                    </a:cubicBezTo>
                    <a:cubicBezTo>
                      <a:pt x="362" y="291"/>
                      <a:pt x="362" y="291"/>
                      <a:pt x="362" y="291"/>
                    </a:cubicBezTo>
                    <a:cubicBezTo>
                      <a:pt x="362" y="289"/>
                      <a:pt x="362" y="289"/>
                      <a:pt x="362" y="289"/>
                    </a:cubicBezTo>
                    <a:cubicBezTo>
                      <a:pt x="362" y="289"/>
                      <a:pt x="362" y="289"/>
                      <a:pt x="362" y="289"/>
                    </a:cubicBezTo>
                    <a:cubicBezTo>
                      <a:pt x="362" y="291"/>
                      <a:pt x="362" y="291"/>
                      <a:pt x="362" y="291"/>
                    </a:cubicBezTo>
                    <a:cubicBezTo>
                      <a:pt x="362" y="289"/>
                      <a:pt x="362" y="289"/>
                      <a:pt x="362" y="289"/>
                    </a:cubicBezTo>
                    <a:cubicBezTo>
                      <a:pt x="362" y="289"/>
                      <a:pt x="361" y="288"/>
                      <a:pt x="359" y="288"/>
                    </a:cubicBezTo>
                    <a:cubicBezTo>
                      <a:pt x="354" y="285"/>
                      <a:pt x="341" y="279"/>
                      <a:pt x="326" y="271"/>
                    </a:cubicBezTo>
                    <a:cubicBezTo>
                      <a:pt x="303" y="259"/>
                      <a:pt x="274" y="243"/>
                      <a:pt x="251" y="230"/>
                    </a:cubicBezTo>
                    <a:cubicBezTo>
                      <a:pt x="239" y="224"/>
                      <a:pt x="229" y="218"/>
                      <a:pt x="222" y="214"/>
                    </a:cubicBezTo>
                    <a:cubicBezTo>
                      <a:pt x="215" y="210"/>
                      <a:pt x="210" y="208"/>
                      <a:pt x="210" y="208"/>
                    </a:cubicBezTo>
                    <a:cubicBezTo>
                      <a:pt x="209" y="207"/>
                      <a:pt x="207" y="207"/>
                      <a:pt x="206" y="208"/>
                    </a:cubicBezTo>
                    <a:cubicBezTo>
                      <a:pt x="205" y="209"/>
                      <a:pt x="204" y="210"/>
                      <a:pt x="204" y="211"/>
                    </a:cubicBezTo>
                    <a:cubicBezTo>
                      <a:pt x="204" y="213"/>
                      <a:pt x="205" y="213"/>
                      <a:pt x="205" y="214"/>
                    </a:cubicBezTo>
                    <a:cubicBezTo>
                      <a:pt x="205" y="214"/>
                      <a:pt x="205" y="214"/>
                      <a:pt x="206" y="214"/>
                    </a:cubicBezTo>
                    <a:cubicBezTo>
                      <a:pt x="206" y="215"/>
                      <a:pt x="206" y="215"/>
                      <a:pt x="206" y="215"/>
                    </a:cubicBezTo>
                    <a:cubicBezTo>
                      <a:pt x="207" y="215"/>
                      <a:pt x="208" y="216"/>
                      <a:pt x="209" y="217"/>
                    </a:cubicBezTo>
                    <a:cubicBezTo>
                      <a:pt x="220" y="224"/>
                      <a:pt x="256" y="247"/>
                      <a:pt x="290" y="268"/>
                    </a:cubicBezTo>
                    <a:cubicBezTo>
                      <a:pt x="324" y="288"/>
                      <a:pt x="354" y="307"/>
                      <a:pt x="354" y="307"/>
                    </a:cubicBezTo>
                    <a:cubicBezTo>
                      <a:pt x="356" y="304"/>
                      <a:pt x="356" y="304"/>
                      <a:pt x="356" y="304"/>
                    </a:cubicBezTo>
                    <a:cubicBezTo>
                      <a:pt x="353" y="302"/>
                      <a:pt x="353" y="302"/>
                      <a:pt x="353" y="302"/>
                    </a:cubicBezTo>
                    <a:cubicBezTo>
                      <a:pt x="356" y="304"/>
                      <a:pt x="356" y="304"/>
                      <a:pt x="356" y="304"/>
                    </a:cubicBezTo>
                    <a:cubicBezTo>
                      <a:pt x="355" y="300"/>
                      <a:pt x="355" y="300"/>
                      <a:pt x="355" y="300"/>
                    </a:cubicBezTo>
                    <a:cubicBezTo>
                      <a:pt x="355" y="301"/>
                      <a:pt x="354" y="301"/>
                      <a:pt x="353" y="302"/>
                    </a:cubicBezTo>
                    <a:cubicBezTo>
                      <a:pt x="356" y="304"/>
                      <a:pt x="356" y="304"/>
                      <a:pt x="356" y="304"/>
                    </a:cubicBezTo>
                    <a:cubicBezTo>
                      <a:pt x="355" y="300"/>
                      <a:pt x="355" y="300"/>
                      <a:pt x="355" y="300"/>
                    </a:cubicBezTo>
                    <a:cubicBezTo>
                      <a:pt x="356" y="304"/>
                      <a:pt x="356" y="304"/>
                      <a:pt x="356" y="304"/>
                    </a:cubicBezTo>
                    <a:cubicBezTo>
                      <a:pt x="356" y="300"/>
                      <a:pt x="356" y="300"/>
                      <a:pt x="356" y="300"/>
                    </a:cubicBezTo>
                    <a:cubicBezTo>
                      <a:pt x="356" y="300"/>
                      <a:pt x="356" y="300"/>
                      <a:pt x="355" y="300"/>
                    </a:cubicBezTo>
                    <a:cubicBezTo>
                      <a:pt x="356" y="304"/>
                      <a:pt x="356" y="304"/>
                      <a:pt x="356" y="304"/>
                    </a:cubicBezTo>
                    <a:cubicBezTo>
                      <a:pt x="356" y="300"/>
                      <a:pt x="356" y="300"/>
                      <a:pt x="356" y="300"/>
                    </a:cubicBezTo>
                    <a:cubicBezTo>
                      <a:pt x="356" y="303"/>
                      <a:pt x="356" y="303"/>
                      <a:pt x="356" y="303"/>
                    </a:cubicBezTo>
                    <a:cubicBezTo>
                      <a:pt x="357" y="300"/>
                      <a:pt x="357" y="300"/>
                      <a:pt x="357" y="300"/>
                    </a:cubicBezTo>
                    <a:cubicBezTo>
                      <a:pt x="357" y="300"/>
                      <a:pt x="357" y="300"/>
                      <a:pt x="356" y="300"/>
                    </a:cubicBezTo>
                    <a:cubicBezTo>
                      <a:pt x="356" y="303"/>
                      <a:pt x="356" y="303"/>
                      <a:pt x="356" y="303"/>
                    </a:cubicBezTo>
                    <a:cubicBezTo>
                      <a:pt x="357" y="300"/>
                      <a:pt x="357" y="300"/>
                      <a:pt x="357" y="300"/>
                    </a:cubicBezTo>
                    <a:cubicBezTo>
                      <a:pt x="357" y="300"/>
                      <a:pt x="356" y="300"/>
                      <a:pt x="354" y="299"/>
                    </a:cubicBezTo>
                    <a:cubicBezTo>
                      <a:pt x="348" y="296"/>
                      <a:pt x="336" y="290"/>
                      <a:pt x="321" y="281"/>
                    </a:cubicBezTo>
                    <a:cubicBezTo>
                      <a:pt x="298" y="269"/>
                      <a:pt x="268" y="253"/>
                      <a:pt x="244" y="239"/>
                    </a:cubicBezTo>
                    <a:cubicBezTo>
                      <a:pt x="233" y="233"/>
                      <a:pt x="222" y="227"/>
                      <a:pt x="215" y="223"/>
                    </a:cubicBezTo>
                    <a:cubicBezTo>
                      <a:pt x="207" y="218"/>
                      <a:pt x="203" y="216"/>
                      <a:pt x="203" y="216"/>
                    </a:cubicBezTo>
                    <a:cubicBezTo>
                      <a:pt x="202" y="215"/>
                      <a:pt x="200" y="215"/>
                      <a:pt x="199" y="216"/>
                    </a:cubicBezTo>
                    <a:cubicBezTo>
                      <a:pt x="198" y="217"/>
                      <a:pt x="197" y="218"/>
                      <a:pt x="197" y="219"/>
                    </a:cubicBezTo>
                    <a:cubicBezTo>
                      <a:pt x="197" y="220"/>
                      <a:pt x="197" y="221"/>
                      <a:pt x="197" y="221"/>
                    </a:cubicBezTo>
                    <a:cubicBezTo>
                      <a:pt x="197" y="222"/>
                      <a:pt x="198" y="222"/>
                      <a:pt x="198" y="222"/>
                    </a:cubicBezTo>
                    <a:cubicBezTo>
                      <a:pt x="198" y="222"/>
                      <a:pt x="198" y="222"/>
                      <a:pt x="198" y="222"/>
                    </a:cubicBezTo>
                    <a:cubicBezTo>
                      <a:pt x="199" y="223"/>
                      <a:pt x="199" y="223"/>
                      <a:pt x="199" y="223"/>
                    </a:cubicBezTo>
                    <a:cubicBezTo>
                      <a:pt x="199" y="223"/>
                      <a:pt x="200" y="224"/>
                      <a:pt x="202" y="225"/>
                    </a:cubicBezTo>
                    <a:cubicBezTo>
                      <a:pt x="212" y="231"/>
                      <a:pt x="249" y="253"/>
                      <a:pt x="284" y="275"/>
                    </a:cubicBezTo>
                    <a:cubicBezTo>
                      <a:pt x="301" y="285"/>
                      <a:pt x="317" y="295"/>
                      <a:pt x="329" y="303"/>
                    </a:cubicBezTo>
                    <a:cubicBezTo>
                      <a:pt x="335" y="307"/>
                      <a:pt x="340" y="310"/>
                      <a:pt x="344" y="312"/>
                    </a:cubicBezTo>
                    <a:cubicBezTo>
                      <a:pt x="346" y="314"/>
                      <a:pt x="347" y="315"/>
                      <a:pt x="348" y="315"/>
                    </a:cubicBezTo>
                    <a:cubicBezTo>
                      <a:pt x="348" y="316"/>
                      <a:pt x="348" y="316"/>
                      <a:pt x="348" y="316"/>
                    </a:cubicBezTo>
                    <a:cubicBezTo>
                      <a:pt x="348" y="316"/>
                      <a:pt x="348" y="316"/>
                      <a:pt x="348" y="316"/>
                    </a:cubicBezTo>
                    <a:cubicBezTo>
                      <a:pt x="350" y="314"/>
                      <a:pt x="350" y="314"/>
                      <a:pt x="350" y="314"/>
                    </a:cubicBezTo>
                    <a:cubicBezTo>
                      <a:pt x="348" y="316"/>
                      <a:pt x="348" y="316"/>
                      <a:pt x="348" y="316"/>
                    </a:cubicBezTo>
                    <a:cubicBezTo>
                      <a:pt x="348" y="316"/>
                      <a:pt x="348" y="316"/>
                      <a:pt x="348" y="316"/>
                    </a:cubicBezTo>
                    <a:cubicBezTo>
                      <a:pt x="350" y="314"/>
                      <a:pt x="350" y="314"/>
                      <a:pt x="350" y="314"/>
                    </a:cubicBezTo>
                    <a:cubicBezTo>
                      <a:pt x="348" y="316"/>
                      <a:pt x="348" y="316"/>
                      <a:pt x="348" y="316"/>
                    </a:cubicBezTo>
                    <a:cubicBezTo>
                      <a:pt x="351" y="314"/>
                      <a:pt x="351" y="314"/>
                      <a:pt x="351" y="314"/>
                    </a:cubicBezTo>
                    <a:cubicBezTo>
                      <a:pt x="348" y="315"/>
                      <a:pt x="348" y="315"/>
                      <a:pt x="348" y="315"/>
                    </a:cubicBezTo>
                    <a:cubicBezTo>
                      <a:pt x="348" y="316"/>
                      <a:pt x="348" y="316"/>
                      <a:pt x="348" y="316"/>
                    </a:cubicBezTo>
                    <a:cubicBezTo>
                      <a:pt x="351" y="314"/>
                      <a:pt x="351" y="314"/>
                      <a:pt x="351" y="314"/>
                    </a:cubicBezTo>
                    <a:cubicBezTo>
                      <a:pt x="348" y="315"/>
                      <a:pt x="348" y="315"/>
                      <a:pt x="348" y="315"/>
                    </a:cubicBezTo>
                    <a:cubicBezTo>
                      <a:pt x="351" y="313"/>
                      <a:pt x="351" y="313"/>
                      <a:pt x="351" y="313"/>
                    </a:cubicBezTo>
                    <a:cubicBezTo>
                      <a:pt x="348" y="313"/>
                      <a:pt x="348" y="313"/>
                      <a:pt x="348" y="313"/>
                    </a:cubicBezTo>
                    <a:cubicBezTo>
                      <a:pt x="348" y="314"/>
                      <a:pt x="348" y="315"/>
                      <a:pt x="348" y="315"/>
                    </a:cubicBezTo>
                    <a:cubicBezTo>
                      <a:pt x="351" y="313"/>
                      <a:pt x="351" y="313"/>
                      <a:pt x="351" y="313"/>
                    </a:cubicBezTo>
                    <a:cubicBezTo>
                      <a:pt x="348" y="313"/>
                      <a:pt x="348" y="313"/>
                      <a:pt x="348" y="313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48" y="311"/>
                      <a:pt x="348" y="311"/>
                      <a:pt x="348" y="311"/>
                    </a:cubicBezTo>
                    <a:cubicBezTo>
                      <a:pt x="348" y="312"/>
                      <a:pt x="348" y="313"/>
                      <a:pt x="348" y="313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48" y="311"/>
                      <a:pt x="348" y="311"/>
                      <a:pt x="348" y="311"/>
                    </a:cubicBezTo>
                    <a:cubicBezTo>
                      <a:pt x="352" y="313"/>
                      <a:pt x="352" y="313"/>
                      <a:pt x="352" y="313"/>
                    </a:cubicBezTo>
                    <a:cubicBezTo>
                      <a:pt x="353" y="310"/>
                      <a:pt x="353" y="310"/>
                      <a:pt x="353" y="310"/>
                    </a:cubicBezTo>
                    <a:cubicBezTo>
                      <a:pt x="353" y="310"/>
                      <a:pt x="315" y="289"/>
                      <a:pt x="275" y="269"/>
                    </a:cubicBezTo>
                    <a:cubicBezTo>
                      <a:pt x="255" y="258"/>
                      <a:pt x="235" y="248"/>
                      <a:pt x="220" y="240"/>
                    </a:cubicBezTo>
                    <a:cubicBezTo>
                      <a:pt x="212" y="236"/>
                      <a:pt x="206" y="233"/>
                      <a:pt x="201" y="231"/>
                    </a:cubicBezTo>
                    <a:cubicBezTo>
                      <a:pt x="198" y="229"/>
                      <a:pt x="196" y="229"/>
                      <a:pt x="194" y="228"/>
                    </a:cubicBezTo>
                    <a:cubicBezTo>
                      <a:pt x="194" y="228"/>
                      <a:pt x="193" y="227"/>
                      <a:pt x="192" y="227"/>
                    </a:cubicBezTo>
                    <a:cubicBezTo>
                      <a:pt x="191" y="227"/>
                      <a:pt x="191" y="227"/>
                      <a:pt x="191" y="227"/>
                    </a:cubicBezTo>
                    <a:cubicBezTo>
                      <a:pt x="191" y="227"/>
                      <a:pt x="191" y="227"/>
                      <a:pt x="190" y="227"/>
                    </a:cubicBezTo>
                    <a:cubicBezTo>
                      <a:pt x="190" y="227"/>
                      <a:pt x="189" y="227"/>
                      <a:pt x="189" y="227"/>
                    </a:cubicBezTo>
                    <a:cubicBezTo>
                      <a:pt x="188" y="227"/>
                      <a:pt x="187" y="228"/>
                      <a:pt x="186" y="229"/>
                    </a:cubicBezTo>
                    <a:cubicBezTo>
                      <a:pt x="186" y="230"/>
                      <a:pt x="186" y="231"/>
                      <a:pt x="186" y="232"/>
                    </a:cubicBezTo>
                    <a:cubicBezTo>
                      <a:pt x="186" y="233"/>
                      <a:pt x="187" y="234"/>
                      <a:pt x="188" y="234"/>
                    </a:cubicBezTo>
                    <a:cubicBezTo>
                      <a:pt x="188" y="234"/>
                      <a:pt x="190" y="236"/>
                      <a:pt x="194" y="238"/>
                    </a:cubicBezTo>
                    <a:cubicBezTo>
                      <a:pt x="208" y="246"/>
                      <a:pt x="244" y="267"/>
                      <a:pt x="276" y="287"/>
                    </a:cubicBezTo>
                    <a:cubicBezTo>
                      <a:pt x="293" y="297"/>
                      <a:pt x="308" y="306"/>
                      <a:pt x="319" y="314"/>
                    </a:cubicBezTo>
                    <a:cubicBezTo>
                      <a:pt x="324" y="317"/>
                      <a:pt x="329" y="320"/>
                      <a:pt x="332" y="323"/>
                    </a:cubicBezTo>
                    <a:cubicBezTo>
                      <a:pt x="334" y="324"/>
                      <a:pt x="335" y="325"/>
                      <a:pt x="335" y="325"/>
                    </a:cubicBezTo>
                    <a:cubicBezTo>
                      <a:pt x="336" y="326"/>
                      <a:pt x="336" y="326"/>
                      <a:pt x="336" y="326"/>
                    </a:cubicBezTo>
                    <a:cubicBezTo>
                      <a:pt x="337" y="325"/>
                      <a:pt x="337" y="325"/>
                      <a:pt x="337" y="325"/>
                    </a:cubicBezTo>
                    <a:cubicBezTo>
                      <a:pt x="336" y="326"/>
                      <a:pt x="336" y="326"/>
                      <a:pt x="336" y="326"/>
                    </a:cubicBezTo>
                    <a:cubicBezTo>
                      <a:pt x="336" y="326"/>
                      <a:pt x="336" y="326"/>
                      <a:pt x="336" y="326"/>
                    </a:cubicBezTo>
                    <a:cubicBezTo>
                      <a:pt x="337" y="325"/>
                      <a:pt x="337" y="325"/>
                      <a:pt x="337" y="325"/>
                    </a:cubicBezTo>
                    <a:cubicBezTo>
                      <a:pt x="336" y="326"/>
                      <a:pt x="336" y="326"/>
                      <a:pt x="336" y="326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5" y="324"/>
                      <a:pt x="335" y="324"/>
                      <a:pt x="335" y="324"/>
                    </a:cubicBezTo>
                    <a:cubicBezTo>
                      <a:pt x="335" y="325"/>
                      <a:pt x="336" y="325"/>
                      <a:pt x="336" y="326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5" y="324"/>
                      <a:pt x="335" y="324"/>
                      <a:pt x="335" y="324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6" y="322"/>
                      <a:pt x="336" y="322"/>
                      <a:pt x="336" y="322"/>
                    </a:cubicBezTo>
                    <a:cubicBezTo>
                      <a:pt x="336" y="323"/>
                      <a:pt x="335" y="324"/>
                      <a:pt x="335" y="324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6" y="322"/>
                      <a:pt x="336" y="322"/>
                      <a:pt x="336" y="322"/>
                    </a:cubicBezTo>
                    <a:cubicBezTo>
                      <a:pt x="336" y="322"/>
                      <a:pt x="336" y="322"/>
                      <a:pt x="336" y="322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8" y="321"/>
                      <a:pt x="338" y="321"/>
                      <a:pt x="338" y="321"/>
                    </a:cubicBezTo>
                    <a:cubicBezTo>
                      <a:pt x="337" y="321"/>
                      <a:pt x="337" y="321"/>
                      <a:pt x="336" y="322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8" y="321"/>
                      <a:pt x="338" y="321"/>
                      <a:pt x="338" y="321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8" y="320"/>
                      <a:pt x="338" y="321"/>
                    </a:cubicBezTo>
                    <a:cubicBezTo>
                      <a:pt x="339" y="324"/>
                      <a:pt x="339" y="324"/>
                      <a:pt x="339" y="324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2"/>
                      <a:pt x="339" y="322"/>
                      <a:pt x="339" y="322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2"/>
                      <a:pt x="339" y="322"/>
                      <a:pt x="339" y="322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9" y="320"/>
                      <a:pt x="339" y="320"/>
                    </a:cubicBezTo>
                    <a:cubicBezTo>
                      <a:pt x="339" y="320"/>
                      <a:pt x="338" y="320"/>
                      <a:pt x="336" y="319"/>
                    </a:cubicBezTo>
                    <a:cubicBezTo>
                      <a:pt x="329" y="316"/>
                      <a:pt x="316" y="309"/>
                      <a:pt x="300" y="301"/>
                    </a:cubicBezTo>
                    <a:cubicBezTo>
                      <a:pt x="276" y="288"/>
                      <a:pt x="245" y="271"/>
                      <a:pt x="221" y="257"/>
                    </a:cubicBezTo>
                    <a:cubicBezTo>
                      <a:pt x="208" y="250"/>
                      <a:pt x="198" y="244"/>
                      <a:pt x="190" y="239"/>
                    </a:cubicBezTo>
                    <a:cubicBezTo>
                      <a:pt x="186" y="237"/>
                      <a:pt x="183" y="235"/>
                      <a:pt x="181" y="234"/>
                    </a:cubicBezTo>
                    <a:cubicBezTo>
                      <a:pt x="179" y="234"/>
                      <a:pt x="179" y="233"/>
                      <a:pt x="178" y="233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7" y="232"/>
                      <a:pt x="177" y="232"/>
                      <a:pt x="177" y="232"/>
                    </a:cubicBezTo>
                    <a:cubicBezTo>
                      <a:pt x="176" y="232"/>
                      <a:pt x="176" y="232"/>
                      <a:pt x="176" y="232"/>
                    </a:cubicBezTo>
                    <a:cubicBezTo>
                      <a:pt x="176" y="232"/>
                      <a:pt x="176" y="232"/>
                      <a:pt x="176" y="232"/>
                    </a:cubicBezTo>
                    <a:cubicBezTo>
                      <a:pt x="176" y="232"/>
                      <a:pt x="176" y="232"/>
                      <a:pt x="175" y="232"/>
                    </a:cubicBezTo>
                    <a:cubicBezTo>
                      <a:pt x="175" y="232"/>
                      <a:pt x="174" y="232"/>
                      <a:pt x="173" y="232"/>
                    </a:cubicBezTo>
                    <a:cubicBezTo>
                      <a:pt x="173" y="232"/>
                      <a:pt x="172" y="233"/>
                      <a:pt x="172" y="234"/>
                    </a:cubicBezTo>
                    <a:cubicBezTo>
                      <a:pt x="171" y="236"/>
                      <a:pt x="171" y="238"/>
                      <a:pt x="173" y="239"/>
                    </a:cubicBezTo>
                    <a:cubicBezTo>
                      <a:pt x="191" y="251"/>
                      <a:pt x="191" y="251"/>
                      <a:pt x="191" y="251"/>
                    </a:cubicBezTo>
                    <a:cubicBezTo>
                      <a:pt x="147" y="226"/>
                      <a:pt x="147" y="226"/>
                      <a:pt x="147" y="226"/>
                    </a:cubicBezTo>
                    <a:cubicBezTo>
                      <a:pt x="145" y="225"/>
                      <a:pt x="143" y="226"/>
                      <a:pt x="142" y="228"/>
                    </a:cubicBezTo>
                    <a:cubicBezTo>
                      <a:pt x="141" y="229"/>
                      <a:pt x="141" y="232"/>
                      <a:pt x="143" y="233"/>
                    </a:cubicBezTo>
                    <a:cubicBezTo>
                      <a:pt x="143" y="233"/>
                      <a:pt x="146" y="235"/>
                      <a:pt x="151" y="238"/>
                    </a:cubicBezTo>
                    <a:cubicBezTo>
                      <a:pt x="169" y="248"/>
                      <a:pt x="212" y="274"/>
                      <a:pt x="251" y="297"/>
                    </a:cubicBezTo>
                    <a:cubicBezTo>
                      <a:pt x="271" y="309"/>
                      <a:pt x="289" y="321"/>
                      <a:pt x="303" y="330"/>
                    </a:cubicBezTo>
                    <a:cubicBezTo>
                      <a:pt x="310" y="334"/>
                      <a:pt x="315" y="338"/>
                      <a:pt x="319" y="341"/>
                    </a:cubicBezTo>
                    <a:cubicBezTo>
                      <a:pt x="321" y="342"/>
                      <a:pt x="322" y="343"/>
                      <a:pt x="323" y="344"/>
                    </a:cubicBezTo>
                    <a:cubicBezTo>
                      <a:pt x="324" y="344"/>
                      <a:pt x="324" y="345"/>
                      <a:pt x="324" y="345"/>
                    </a:cubicBezTo>
                    <a:cubicBezTo>
                      <a:pt x="324" y="345"/>
                      <a:pt x="324" y="345"/>
                      <a:pt x="324" y="345"/>
                    </a:cubicBezTo>
                    <a:cubicBezTo>
                      <a:pt x="325" y="344"/>
                      <a:pt x="325" y="344"/>
                      <a:pt x="325" y="344"/>
                    </a:cubicBezTo>
                    <a:cubicBezTo>
                      <a:pt x="324" y="345"/>
                      <a:pt x="324" y="345"/>
                      <a:pt x="324" y="345"/>
                    </a:cubicBezTo>
                    <a:cubicBezTo>
                      <a:pt x="324" y="345"/>
                      <a:pt x="324" y="345"/>
                      <a:pt x="324" y="345"/>
                    </a:cubicBezTo>
                    <a:cubicBezTo>
                      <a:pt x="325" y="344"/>
                      <a:pt x="325" y="344"/>
                      <a:pt x="325" y="344"/>
                    </a:cubicBezTo>
                    <a:cubicBezTo>
                      <a:pt x="324" y="345"/>
                      <a:pt x="324" y="345"/>
                      <a:pt x="324" y="345"/>
                    </a:cubicBezTo>
                    <a:cubicBezTo>
                      <a:pt x="327" y="343"/>
                      <a:pt x="327" y="343"/>
                      <a:pt x="327" y="343"/>
                    </a:cubicBezTo>
                    <a:cubicBezTo>
                      <a:pt x="323" y="343"/>
                      <a:pt x="323" y="343"/>
                      <a:pt x="323" y="343"/>
                    </a:cubicBezTo>
                    <a:cubicBezTo>
                      <a:pt x="323" y="344"/>
                      <a:pt x="324" y="344"/>
                      <a:pt x="324" y="345"/>
                    </a:cubicBezTo>
                    <a:cubicBezTo>
                      <a:pt x="327" y="343"/>
                      <a:pt x="327" y="343"/>
                      <a:pt x="327" y="343"/>
                    </a:cubicBezTo>
                    <a:cubicBezTo>
                      <a:pt x="323" y="343"/>
                      <a:pt x="323" y="343"/>
                      <a:pt x="323" y="343"/>
                    </a:cubicBezTo>
                    <a:cubicBezTo>
                      <a:pt x="327" y="343"/>
                      <a:pt x="327" y="343"/>
                      <a:pt x="327" y="343"/>
                    </a:cubicBezTo>
                    <a:cubicBezTo>
                      <a:pt x="324" y="341"/>
                      <a:pt x="324" y="341"/>
                      <a:pt x="324" y="341"/>
                    </a:cubicBezTo>
                    <a:cubicBezTo>
                      <a:pt x="324" y="342"/>
                      <a:pt x="323" y="343"/>
                      <a:pt x="323" y="343"/>
                    </a:cubicBezTo>
                    <a:cubicBezTo>
                      <a:pt x="327" y="343"/>
                      <a:pt x="327" y="343"/>
                      <a:pt x="327" y="343"/>
                    </a:cubicBezTo>
                    <a:cubicBezTo>
                      <a:pt x="324" y="341"/>
                      <a:pt x="324" y="341"/>
                      <a:pt x="324" y="341"/>
                    </a:cubicBezTo>
                    <a:cubicBezTo>
                      <a:pt x="327" y="343"/>
                      <a:pt x="327" y="343"/>
                      <a:pt x="327" y="343"/>
                    </a:cubicBezTo>
                    <a:cubicBezTo>
                      <a:pt x="329" y="340"/>
                      <a:pt x="329" y="340"/>
                      <a:pt x="329" y="340"/>
                    </a:cubicBezTo>
                    <a:cubicBezTo>
                      <a:pt x="329" y="340"/>
                      <a:pt x="273" y="310"/>
                      <a:pt x="217" y="280"/>
                    </a:cubicBezTo>
                    <a:cubicBezTo>
                      <a:pt x="189" y="265"/>
                      <a:pt x="161" y="250"/>
                      <a:pt x="140" y="239"/>
                    </a:cubicBezTo>
                    <a:cubicBezTo>
                      <a:pt x="129" y="233"/>
                      <a:pt x="121" y="228"/>
                      <a:pt x="114" y="225"/>
                    </a:cubicBezTo>
                    <a:cubicBezTo>
                      <a:pt x="111" y="223"/>
                      <a:pt x="109" y="222"/>
                      <a:pt x="107" y="221"/>
                    </a:cubicBezTo>
                    <a:cubicBezTo>
                      <a:pt x="106" y="221"/>
                      <a:pt x="105" y="220"/>
                      <a:pt x="105" y="220"/>
                    </a:cubicBezTo>
                    <a:cubicBezTo>
                      <a:pt x="104" y="220"/>
                      <a:pt x="104" y="220"/>
                      <a:pt x="104" y="220"/>
                    </a:cubicBezTo>
                    <a:cubicBezTo>
                      <a:pt x="104" y="220"/>
                      <a:pt x="104" y="220"/>
                      <a:pt x="104" y="220"/>
                    </a:cubicBezTo>
                    <a:cubicBezTo>
                      <a:pt x="104" y="220"/>
                      <a:pt x="104" y="220"/>
                      <a:pt x="104" y="220"/>
                    </a:cubicBezTo>
                    <a:cubicBezTo>
                      <a:pt x="103" y="220"/>
                      <a:pt x="103" y="219"/>
                      <a:pt x="102" y="219"/>
                    </a:cubicBezTo>
                    <a:cubicBezTo>
                      <a:pt x="101" y="219"/>
                      <a:pt x="100" y="220"/>
                      <a:pt x="99" y="221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99" y="221"/>
                      <a:pt x="99" y="221"/>
                      <a:pt x="99" y="221"/>
                    </a:cubicBezTo>
                    <a:cubicBezTo>
                      <a:pt x="98" y="222"/>
                      <a:pt x="98" y="223"/>
                      <a:pt x="98" y="223"/>
                    </a:cubicBezTo>
                    <a:cubicBezTo>
                      <a:pt x="98" y="224"/>
                      <a:pt x="99" y="225"/>
                      <a:pt x="99" y="225"/>
                    </a:cubicBezTo>
                    <a:cubicBezTo>
                      <a:pt x="99" y="226"/>
                      <a:pt x="99" y="226"/>
                      <a:pt x="100" y="226"/>
                    </a:cubicBezTo>
                    <a:cubicBezTo>
                      <a:pt x="100" y="227"/>
                      <a:pt x="100" y="227"/>
                      <a:pt x="100" y="227"/>
                    </a:cubicBezTo>
                    <a:cubicBezTo>
                      <a:pt x="101" y="228"/>
                      <a:pt x="103" y="229"/>
                      <a:pt x="105" y="230"/>
                    </a:cubicBezTo>
                    <a:cubicBezTo>
                      <a:pt x="113" y="236"/>
                      <a:pt x="130" y="246"/>
                      <a:pt x="151" y="259"/>
                    </a:cubicBezTo>
                    <a:cubicBezTo>
                      <a:pt x="183" y="279"/>
                      <a:pt x="224" y="304"/>
                      <a:pt x="257" y="324"/>
                    </a:cubicBezTo>
                    <a:cubicBezTo>
                      <a:pt x="273" y="334"/>
                      <a:pt x="288" y="343"/>
                      <a:pt x="298" y="350"/>
                    </a:cubicBezTo>
                    <a:cubicBezTo>
                      <a:pt x="303" y="353"/>
                      <a:pt x="307" y="356"/>
                      <a:pt x="310" y="358"/>
                    </a:cubicBezTo>
                    <a:cubicBezTo>
                      <a:pt x="312" y="358"/>
                      <a:pt x="313" y="359"/>
                      <a:pt x="313" y="360"/>
                    </a:cubicBezTo>
                    <a:cubicBezTo>
                      <a:pt x="314" y="360"/>
                      <a:pt x="314" y="360"/>
                      <a:pt x="314" y="360"/>
                    </a:cubicBezTo>
                    <a:cubicBezTo>
                      <a:pt x="315" y="359"/>
                      <a:pt x="315" y="359"/>
                      <a:pt x="315" y="359"/>
                    </a:cubicBezTo>
                    <a:cubicBezTo>
                      <a:pt x="314" y="360"/>
                      <a:pt x="314" y="360"/>
                      <a:pt x="314" y="360"/>
                    </a:cubicBezTo>
                    <a:cubicBezTo>
                      <a:pt x="314" y="360"/>
                      <a:pt x="314" y="360"/>
                      <a:pt x="314" y="360"/>
                    </a:cubicBezTo>
                    <a:cubicBezTo>
                      <a:pt x="315" y="359"/>
                      <a:pt x="315" y="359"/>
                      <a:pt x="315" y="359"/>
                    </a:cubicBezTo>
                    <a:cubicBezTo>
                      <a:pt x="314" y="360"/>
                      <a:pt x="314" y="360"/>
                      <a:pt x="314" y="360"/>
                    </a:cubicBezTo>
                    <a:cubicBezTo>
                      <a:pt x="317" y="358"/>
                      <a:pt x="317" y="358"/>
                      <a:pt x="317" y="358"/>
                    </a:cubicBezTo>
                    <a:cubicBezTo>
                      <a:pt x="313" y="359"/>
                      <a:pt x="313" y="359"/>
                      <a:pt x="313" y="359"/>
                    </a:cubicBezTo>
                    <a:cubicBezTo>
                      <a:pt x="314" y="360"/>
                      <a:pt x="314" y="360"/>
                      <a:pt x="314" y="360"/>
                    </a:cubicBezTo>
                    <a:cubicBezTo>
                      <a:pt x="317" y="358"/>
                      <a:pt x="317" y="358"/>
                      <a:pt x="317" y="358"/>
                    </a:cubicBezTo>
                    <a:cubicBezTo>
                      <a:pt x="313" y="359"/>
                      <a:pt x="313" y="359"/>
                      <a:pt x="313" y="359"/>
                    </a:cubicBezTo>
                    <a:cubicBezTo>
                      <a:pt x="317" y="357"/>
                      <a:pt x="317" y="357"/>
                      <a:pt x="317" y="357"/>
                    </a:cubicBezTo>
                    <a:cubicBezTo>
                      <a:pt x="313" y="357"/>
                      <a:pt x="313" y="357"/>
                      <a:pt x="313" y="357"/>
                    </a:cubicBezTo>
                    <a:cubicBezTo>
                      <a:pt x="313" y="359"/>
                      <a:pt x="313" y="359"/>
                      <a:pt x="313" y="359"/>
                    </a:cubicBezTo>
                    <a:cubicBezTo>
                      <a:pt x="317" y="357"/>
                      <a:pt x="317" y="357"/>
                      <a:pt x="317" y="357"/>
                    </a:cubicBezTo>
                    <a:cubicBezTo>
                      <a:pt x="313" y="357"/>
                      <a:pt x="313" y="357"/>
                      <a:pt x="313" y="357"/>
                    </a:cubicBezTo>
                    <a:cubicBezTo>
                      <a:pt x="317" y="357"/>
                      <a:pt x="317" y="357"/>
                      <a:pt x="317" y="357"/>
                    </a:cubicBezTo>
                    <a:cubicBezTo>
                      <a:pt x="314" y="355"/>
                      <a:pt x="314" y="355"/>
                      <a:pt x="314" y="355"/>
                    </a:cubicBezTo>
                    <a:cubicBezTo>
                      <a:pt x="313" y="356"/>
                      <a:pt x="313" y="357"/>
                      <a:pt x="313" y="357"/>
                    </a:cubicBezTo>
                    <a:cubicBezTo>
                      <a:pt x="317" y="357"/>
                      <a:pt x="317" y="357"/>
                      <a:pt x="317" y="357"/>
                    </a:cubicBezTo>
                    <a:cubicBezTo>
                      <a:pt x="314" y="355"/>
                      <a:pt x="314" y="355"/>
                      <a:pt x="314" y="355"/>
                    </a:cubicBezTo>
                    <a:cubicBezTo>
                      <a:pt x="317" y="358"/>
                      <a:pt x="317" y="358"/>
                      <a:pt x="317" y="358"/>
                    </a:cubicBezTo>
                    <a:cubicBezTo>
                      <a:pt x="314" y="355"/>
                      <a:pt x="314" y="355"/>
                      <a:pt x="314" y="355"/>
                    </a:cubicBezTo>
                    <a:cubicBezTo>
                      <a:pt x="316" y="357"/>
                      <a:pt x="316" y="357"/>
                      <a:pt x="316" y="357"/>
                    </a:cubicBezTo>
                    <a:cubicBezTo>
                      <a:pt x="315" y="354"/>
                      <a:pt x="315" y="354"/>
                      <a:pt x="315" y="354"/>
                    </a:cubicBezTo>
                    <a:cubicBezTo>
                      <a:pt x="315" y="354"/>
                      <a:pt x="314" y="355"/>
                      <a:pt x="314" y="355"/>
                    </a:cubicBezTo>
                    <a:cubicBezTo>
                      <a:pt x="316" y="357"/>
                      <a:pt x="316" y="357"/>
                      <a:pt x="316" y="357"/>
                    </a:cubicBezTo>
                    <a:cubicBezTo>
                      <a:pt x="315" y="354"/>
                      <a:pt x="315" y="354"/>
                      <a:pt x="315" y="354"/>
                    </a:cubicBezTo>
                    <a:cubicBezTo>
                      <a:pt x="316" y="356"/>
                      <a:pt x="316" y="356"/>
                      <a:pt x="316" y="356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6" y="354"/>
                      <a:pt x="315" y="354"/>
                    </a:cubicBezTo>
                    <a:cubicBezTo>
                      <a:pt x="316" y="356"/>
                      <a:pt x="316" y="356"/>
                      <a:pt x="316" y="356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6" y="354"/>
                      <a:pt x="316" y="354"/>
                    </a:cubicBezTo>
                    <a:cubicBezTo>
                      <a:pt x="316" y="354"/>
                      <a:pt x="314" y="353"/>
                      <a:pt x="312" y="352"/>
                    </a:cubicBezTo>
                    <a:cubicBezTo>
                      <a:pt x="307" y="351"/>
                      <a:pt x="300" y="347"/>
                      <a:pt x="292" y="343"/>
                    </a:cubicBezTo>
                    <a:cubicBezTo>
                      <a:pt x="262" y="328"/>
                      <a:pt x="213" y="299"/>
                      <a:pt x="171" y="275"/>
                    </a:cubicBezTo>
                    <a:cubicBezTo>
                      <a:pt x="150" y="262"/>
                      <a:pt x="131" y="251"/>
                      <a:pt x="117" y="243"/>
                    </a:cubicBezTo>
                    <a:cubicBezTo>
                      <a:pt x="110" y="238"/>
                      <a:pt x="104" y="235"/>
                      <a:pt x="100" y="233"/>
                    </a:cubicBezTo>
                    <a:cubicBezTo>
                      <a:pt x="97" y="230"/>
                      <a:pt x="94" y="229"/>
                      <a:pt x="94" y="229"/>
                    </a:cubicBezTo>
                    <a:cubicBezTo>
                      <a:pt x="93" y="228"/>
                      <a:pt x="90" y="229"/>
                      <a:pt x="89" y="230"/>
                    </a:cubicBezTo>
                    <a:cubicBezTo>
                      <a:pt x="89" y="231"/>
                      <a:pt x="88" y="232"/>
                      <a:pt x="88" y="233"/>
                    </a:cubicBezTo>
                    <a:cubicBezTo>
                      <a:pt x="88" y="234"/>
                      <a:pt x="89" y="235"/>
                      <a:pt x="89" y="235"/>
                    </a:cubicBezTo>
                    <a:cubicBezTo>
                      <a:pt x="90" y="236"/>
                      <a:pt x="90" y="237"/>
                      <a:pt x="91" y="237"/>
                    </a:cubicBezTo>
                    <a:cubicBezTo>
                      <a:pt x="92" y="239"/>
                      <a:pt x="94" y="240"/>
                      <a:pt x="97" y="242"/>
                    </a:cubicBezTo>
                    <a:cubicBezTo>
                      <a:pt x="106" y="249"/>
                      <a:pt x="124" y="260"/>
                      <a:pt x="145" y="273"/>
                    </a:cubicBezTo>
                    <a:cubicBezTo>
                      <a:pt x="177" y="293"/>
                      <a:pt x="218" y="317"/>
                      <a:pt x="250" y="336"/>
                    </a:cubicBezTo>
                    <a:cubicBezTo>
                      <a:pt x="266" y="346"/>
                      <a:pt x="281" y="355"/>
                      <a:pt x="291" y="361"/>
                    </a:cubicBezTo>
                    <a:cubicBezTo>
                      <a:pt x="296" y="364"/>
                      <a:pt x="300" y="366"/>
                      <a:pt x="302" y="368"/>
                    </a:cubicBezTo>
                    <a:cubicBezTo>
                      <a:pt x="304" y="369"/>
                      <a:pt x="305" y="370"/>
                      <a:pt x="305" y="370"/>
                    </a:cubicBezTo>
                    <a:cubicBezTo>
                      <a:pt x="306" y="371"/>
                      <a:pt x="306" y="371"/>
                      <a:pt x="306" y="371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6" y="371"/>
                      <a:pt x="306" y="371"/>
                      <a:pt x="306" y="371"/>
                    </a:cubicBezTo>
                    <a:cubicBezTo>
                      <a:pt x="307" y="369"/>
                      <a:pt x="307" y="369"/>
                      <a:pt x="307" y="369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8" y="368"/>
                      <a:pt x="308" y="368"/>
                      <a:pt x="308" y="368"/>
                    </a:cubicBezTo>
                    <a:cubicBezTo>
                      <a:pt x="305" y="370"/>
                      <a:pt x="305" y="370"/>
                      <a:pt x="305" y="370"/>
                    </a:cubicBezTo>
                    <a:cubicBezTo>
                      <a:pt x="306" y="370"/>
                      <a:pt x="306" y="370"/>
                      <a:pt x="306" y="370"/>
                    </a:cubicBezTo>
                    <a:cubicBezTo>
                      <a:pt x="308" y="368"/>
                      <a:pt x="308" y="368"/>
                      <a:pt x="308" y="368"/>
                    </a:cubicBezTo>
                    <a:cubicBezTo>
                      <a:pt x="305" y="370"/>
                      <a:pt x="305" y="370"/>
                      <a:pt x="305" y="370"/>
                    </a:cubicBezTo>
                    <a:cubicBezTo>
                      <a:pt x="309" y="368"/>
                      <a:pt x="309" y="368"/>
                      <a:pt x="309" y="368"/>
                    </a:cubicBezTo>
                    <a:cubicBezTo>
                      <a:pt x="305" y="368"/>
                      <a:pt x="305" y="368"/>
                      <a:pt x="305" y="368"/>
                    </a:cubicBezTo>
                    <a:cubicBezTo>
                      <a:pt x="305" y="369"/>
                      <a:pt x="305" y="370"/>
                      <a:pt x="305" y="370"/>
                    </a:cubicBezTo>
                    <a:cubicBezTo>
                      <a:pt x="309" y="368"/>
                      <a:pt x="309" y="368"/>
                      <a:pt x="309" y="368"/>
                    </a:cubicBezTo>
                    <a:cubicBezTo>
                      <a:pt x="305" y="368"/>
                      <a:pt x="305" y="368"/>
                      <a:pt x="305" y="368"/>
                    </a:cubicBezTo>
                    <a:cubicBezTo>
                      <a:pt x="309" y="368"/>
                      <a:pt x="309" y="368"/>
                      <a:pt x="309" y="368"/>
                    </a:cubicBezTo>
                    <a:cubicBezTo>
                      <a:pt x="305" y="366"/>
                      <a:pt x="305" y="366"/>
                      <a:pt x="305" y="366"/>
                    </a:cubicBezTo>
                    <a:cubicBezTo>
                      <a:pt x="305" y="367"/>
                      <a:pt x="305" y="367"/>
                      <a:pt x="305" y="368"/>
                    </a:cubicBezTo>
                    <a:cubicBezTo>
                      <a:pt x="309" y="368"/>
                      <a:pt x="309" y="368"/>
                      <a:pt x="309" y="368"/>
                    </a:cubicBezTo>
                    <a:cubicBezTo>
                      <a:pt x="305" y="366"/>
                      <a:pt x="305" y="366"/>
                      <a:pt x="305" y="366"/>
                    </a:cubicBezTo>
                    <a:cubicBezTo>
                      <a:pt x="309" y="368"/>
                      <a:pt x="309" y="368"/>
                      <a:pt x="309" y="368"/>
                    </a:cubicBezTo>
                    <a:cubicBezTo>
                      <a:pt x="311" y="364"/>
                      <a:pt x="311" y="364"/>
                      <a:pt x="311" y="364"/>
                    </a:cubicBezTo>
                    <a:cubicBezTo>
                      <a:pt x="311" y="364"/>
                      <a:pt x="259" y="334"/>
                      <a:pt x="206" y="303"/>
                    </a:cubicBezTo>
                    <a:cubicBezTo>
                      <a:pt x="179" y="288"/>
                      <a:pt x="152" y="272"/>
                      <a:pt x="130" y="261"/>
                    </a:cubicBezTo>
                    <a:cubicBezTo>
                      <a:pt x="120" y="255"/>
                      <a:pt x="110" y="250"/>
                      <a:pt x="103" y="247"/>
                    </a:cubicBezTo>
                    <a:cubicBezTo>
                      <a:pt x="100" y="245"/>
                      <a:pt x="96" y="244"/>
                      <a:pt x="94" y="243"/>
                    </a:cubicBezTo>
                    <a:cubicBezTo>
                      <a:pt x="93" y="242"/>
                      <a:pt x="92" y="242"/>
                      <a:pt x="91" y="242"/>
                    </a:cubicBezTo>
                    <a:cubicBezTo>
                      <a:pt x="90" y="242"/>
                      <a:pt x="89" y="241"/>
                      <a:pt x="88" y="241"/>
                    </a:cubicBezTo>
                    <a:cubicBezTo>
                      <a:pt x="87" y="241"/>
                      <a:pt x="86" y="241"/>
                      <a:pt x="86" y="242"/>
                    </a:cubicBezTo>
                    <a:cubicBezTo>
                      <a:pt x="85" y="242"/>
                      <a:pt x="84" y="242"/>
                      <a:pt x="83" y="243"/>
                    </a:cubicBezTo>
                    <a:cubicBezTo>
                      <a:pt x="82" y="245"/>
                      <a:pt x="83" y="248"/>
                      <a:pt x="85" y="249"/>
                    </a:cubicBezTo>
                    <a:cubicBezTo>
                      <a:pt x="300" y="384"/>
                      <a:pt x="300" y="384"/>
                      <a:pt x="300" y="384"/>
                    </a:cubicBezTo>
                    <a:cubicBezTo>
                      <a:pt x="303" y="380"/>
                      <a:pt x="303" y="380"/>
                      <a:pt x="303" y="380"/>
                    </a:cubicBezTo>
                    <a:cubicBezTo>
                      <a:pt x="299" y="378"/>
                      <a:pt x="299" y="378"/>
                      <a:pt x="299" y="378"/>
                    </a:cubicBezTo>
                    <a:cubicBezTo>
                      <a:pt x="302" y="380"/>
                      <a:pt x="302" y="380"/>
                      <a:pt x="302" y="380"/>
                    </a:cubicBezTo>
                    <a:cubicBezTo>
                      <a:pt x="301" y="377"/>
                      <a:pt x="301" y="377"/>
                      <a:pt x="301" y="377"/>
                    </a:cubicBezTo>
                    <a:cubicBezTo>
                      <a:pt x="301" y="377"/>
                      <a:pt x="300" y="378"/>
                      <a:pt x="299" y="378"/>
                    </a:cubicBezTo>
                    <a:cubicBezTo>
                      <a:pt x="302" y="380"/>
                      <a:pt x="302" y="380"/>
                      <a:pt x="302" y="380"/>
                    </a:cubicBezTo>
                    <a:cubicBezTo>
                      <a:pt x="301" y="377"/>
                      <a:pt x="301" y="377"/>
                      <a:pt x="301" y="377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2" y="377"/>
                      <a:pt x="302" y="377"/>
                      <a:pt x="302" y="377"/>
                    </a:cubicBezTo>
                    <a:cubicBezTo>
                      <a:pt x="302" y="377"/>
                      <a:pt x="302" y="377"/>
                      <a:pt x="301" y="377"/>
                    </a:cubicBezTo>
                    <a:cubicBezTo>
                      <a:pt x="302" y="379"/>
                      <a:pt x="302" y="379"/>
                      <a:pt x="302" y="379"/>
                    </a:cubicBezTo>
                    <a:cubicBezTo>
                      <a:pt x="302" y="377"/>
                      <a:pt x="302" y="377"/>
                      <a:pt x="302" y="377"/>
                    </a:cubicBezTo>
                    <a:cubicBezTo>
                      <a:pt x="302" y="378"/>
                      <a:pt x="302" y="378"/>
                      <a:pt x="302" y="378"/>
                    </a:cubicBezTo>
                    <a:cubicBezTo>
                      <a:pt x="302" y="377"/>
                      <a:pt x="302" y="377"/>
                      <a:pt x="302" y="377"/>
                    </a:cubicBezTo>
                    <a:cubicBezTo>
                      <a:pt x="302" y="377"/>
                      <a:pt x="302" y="377"/>
                      <a:pt x="302" y="377"/>
                    </a:cubicBezTo>
                    <a:cubicBezTo>
                      <a:pt x="302" y="378"/>
                      <a:pt x="302" y="378"/>
                      <a:pt x="302" y="378"/>
                    </a:cubicBezTo>
                    <a:cubicBezTo>
                      <a:pt x="302" y="377"/>
                      <a:pt x="302" y="377"/>
                      <a:pt x="302" y="377"/>
                    </a:cubicBezTo>
                    <a:cubicBezTo>
                      <a:pt x="302" y="377"/>
                      <a:pt x="302" y="377"/>
                      <a:pt x="301" y="376"/>
                    </a:cubicBezTo>
                    <a:cubicBezTo>
                      <a:pt x="298" y="375"/>
                      <a:pt x="292" y="373"/>
                      <a:pt x="285" y="369"/>
                    </a:cubicBezTo>
                    <a:cubicBezTo>
                      <a:pt x="260" y="355"/>
                      <a:pt x="212" y="327"/>
                      <a:pt x="170" y="302"/>
                    </a:cubicBezTo>
                    <a:cubicBezTo>
                      <a:pt x="149" y="290"/>
                      <a:pt x="129" y="278"/>
                      <a:pt x="115" y="270"/>
                    </a:cubicBezTo>
                    <a:cubicBezTo>
                      <a:pt x="107" y="265"/>
                      <a:pt x="101" y="262"/>
                      <a:pt x="96" y="259"/>
                    </a:cubicBezTo>
                    <a:cubicBezTo>
                      <a:pt x="94" y="258"/>
                      <a:pt x="92" y="257"/>
                      <a:pt x="90" y="256"/>
                    </a:cubicBezTo>
                    <a:cubicBezTo>
                      <a:pt x="89" y="256"/>
                      <a:pt x="88" y="256"/>
                      <a:pt x="88" y="256"/>
                    </a:cubicBezTo>
                    <a:cubicBezTo>
                      <a:pt x="87" y="255"/>
                      <a:pt x="86" y="255"/>
                      <a:pt x="85" y="255"/>
                    </a:cubicBezTo>
                    <a:cubicBezTo>
                      <a:pt x="85" y="255"/>
                      <a:pt x="84" y="255"/>
                      <a:pt x="84" y="255"/>
                    </a:cubicBezTo>
                    <a:cubicBezTo>
                      <a:pt x="83" y="256"/>
                      <a:pt x="82" y="256"/>
                      <a:pt x="82" y="257"/>
                    </a:cubicBezTo>
                    <a:cubicBezTo>
                      <a:pt x="81" y="258"/>
                      <a:pt x="81" y="259"/>
                      <a:pt x="81" y="259"/>
                    </a:cubicBezTo>
                    <a:cubicBezTo>
                      <a:pt x="81" y="260"/>
                      <a:pt x="81" y="261"/>
                      <a:pt x="81" y="261"/>
                    </a:cubicBezTo>
                    <a:cubicBezTo>
                      <a:pt x="82" y="262"/>
                      <a:pt x="82" y="262"/>
                      <a:pt x="82" y="262"/>
                    </a:cubicBezTo>
                    <a:cubicBezTo>
                      <a:pt x="83" y="262"/>
                      <a:pt x="83" y="262"/>
                      <a:pt x="83" y="262"/>
                    </a:cubicBezTo>
                    <a:cubicBezTo>
                      <a:pt x="83" y="263"/>
                      <a:pt x="83" y="263"/>
                      <a:pt x="84" y="263"/>
                    </a:cubicBezTo>
                    <a:cubicBezTo>
                      <a:pt x="86" y="265"/>
                      <a:pt x="91" y="268"/>
                      <a:pt x="98" y="272"/>
                    </a:cubicBezTo>
                    <a:cubicBezTo>
                      <a:pt x="146" y="303"/>
                      <a:pt x="293" y="394"/>
                      <a:pt x="293" y="394"/>
                    </a:cubicBezTo>
                    <a:cubicBezTo>
                      <a:pt x="295" y="390"/>
                      <a:pt x="295" y="390"/>
                      <a:pt x="295" y="390"/>
                    </a:cubicBezTo>
                    <a:cubicBezTo>
                      <a:pt x="297" y="387"/>
                      <a:pt x="297" y="387"/>
                      <a:pt x="297" y="387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74" y="262"/>
                      <a:pt x="71" y="263"/>
                      <a:pt x="70" y="265"/>
                    </a:cubicBezTo>
                    <a:cubicBezTo>
                      <a:pt x="70" y="265"/>
                      <a:pt x="70" y="266"/>
                      <a:pt x="70" y="267"/>
                    </a:cubicBezTo>
                    <a:cubicBezTo>
                      <a:pt x="70" y="268"/>
                      <a:pt x="70" y="268"/>
                      <a:pt x="70" y="269"/>
                    </a:cubicBezTo>
                    <a:cubicBezTo>
                      <a:pt x="70" y="270"/>
                      <a:pt x="71" y="270"/>
                      <a:pt x="71" y="270"/>
                    </a:cubicBezTo>
                    <a:cubicBezTo>
                      <a:pt x="71" y="271"/>
                      <a:pt x="72" y="271"/>
                      <a:pt x="73" y="272"/>
                    </a:cubicBezTo>
                    <a:cubicBezTo>
                      <a:pt x="76" y="274"/>
                      <a:pt x="81" y="278"/>
                      <a:pt x="88" y="283"/>
                    </a:cubicBezTo>
                    <a:cubicBezTo>
                      <a:pt x="114" y="300"/>
                      <a:pt x="164" y="331"/>
                      <a:pt x="208" y="357"/>
                    </a:cubicBezTo>
                    <a:cubicBezTo>
                      <a:pt x="251" y="384"/>
                      <a:pt x="289" y="406"/>
                      <a:pt x="289" y="406"/>
                    </a:cubicBezTo>
                    <a:cubicBezTo>
                      <a:pt x="291" y="403"/>
                      <a:pt x="291" y="403"/>
                      <a:pt x="291" y="403"/>
                    </a:cubicBezTo>
                    <a:cubicBezTo>
                      <a:pt x="293" y="399"/>
                      <a:pt x="293" y="399"/>
                      <a:pt x="293" y="399"/>
                    </a:cubicBezTo>
                    <a:cubicBezTo>
                      <a:pt x="74" y="283"/>
                      <a:pt x="74" y="283"/>
                      <a:pt x="74" y="283"/>
                    </a:cubicBezTo>
                    <a:cubicBezTo>
                      <a:pt x="72" y="282"/>
                      <a:pt x="70" y="282"/>
                      <a:pt x="69" y="284"/>
                    </a:cubicBezTo>
                    <a:cubicBezTo>
                      <a:pt x="68" y="285"/>
                      <a:pt x="68" y="286"/>
                      <a:pt x="68" y="287"/>
                    </a:cubicBezTo>
                    <a:cubicBezTo>
                      <a:pt x="68" y="288"/>
                      <a:pt x="68" y="288"/>
                      <a:pt x="68" y="289"/>
                    </a:cubicBezTo>
                    <a:cubicBezTo>
                      <a:pt x="69" y="290"/>
                      <a:pt x="70" y="291"/>
                      <a:pt x="70" y="291"/>
                    </a:cubicBezTo>
                    <a:cubicBezTo>
                      <a:pt x="72" y="293"/>
                      <a:pt x="74" y="294"/>
                      <a:pt x="76" y="296"/>
                    </a:cubicBezTo>
                    <a:cubicBezTo>
                      <a:pt x="85" y="303"/>
                      <a:pt x="102" y="315"/>
                      <a:pt x="123" y="327"/>
                    </a:cubicBezTo>
                    <a:cubicBezTo>
                      <a:pt x="185" y="366"/>
                      <a:pt x="278" y="420"/>
                      <a:pt x="278" y="420"/>
                    </a:cubicBezTo>
                    <a:cubicBezTo>
                      <a:pt x="280" y="417"/>
                      <a:pt x="280" y="417"/>
                      <a:pt x="280" y="417"/>
                    </a:cubicBezTo>
                    <a:cubicBezTo>
                      <a:pt x="277" y="414"/>
                      <a:pt x="277" y="414"/>
                      <a:pt x="277" y="414"/>
                    </a:cubicBezTo>
                    <a:cubicBezTo>
                      <a:pt x="280" y="416"/>
                      <a:pt x="280" y="416"/>
                      <a:pt x="280" y="416"/>
                    </a:cubicBezTo>
                    <a:cubicBezTo>
                      <a:pt x="279" y="413"/>
                      <a:pt x="279" y="413"/>
                      <a:pt x="279" y="413"/>
                    </a:cubicBezTo>
                    <a:cubicBezTo>
                      <a:pt x="278" y="413"/>
                      <a:pt x="277" y="414"/>
                      <a:pt x="277" y="414"/>
                    </a:cubicBezTo>
                    <a:cubicBezTo>
                      <a:pt x="280" y="416"/>
                      <a:pt x="280" y="416"/>
                      <a:pt x="280" y="416"/>
                    </a:cubicBezTo>
                    <a:cubicBezTo>
                      <a:pt x="279" y="413"/>
                      <a:pt x="279" y="413"/>
                      <a:pt x="279" y="413"/>
                    </a:cubicBezTo>
                    <a:cubicBezTo>
                      <a:pt x="280" y="415"/>
                      <a:pt x="280" y="415"/>
                      <a:pt x="280" y="415"/>
                    </a:cubicBezTo>
                    <a:cubicBezTo>
                      <a:pt x="280" y="413"/>
                      <a:pt x="280" y="413"/>
                      <a:pt x="280" y="413"/>
                    </a:cubicBezTo>
                    <a:cubicBezTo>
                      <a:pt x="279" y="413"/>
                      <a:pt x="279" y="413"/>
                      <a:pt x="279" y="413"/>
                    </a:cubicBezTo>
                    <a:cubicBezTo>
                      <a:pt x="280" y="415"/>
                      <a:pt x="280" y="415"/>
                      <a:pt x="280" y="415"/>
                    </a:cubicBezTo>
                    <a:cubicBezTo>
                      <a:pt x="280" y="413"/>
                      <a:pt x="280" y="413"/>
                      <a:pt x="280" y="413"/>
                    </a:cubicBezTo>
                    <a:cubicBezTo>
                      <a:pt x="280" y="414"/>
                      <a:pt x="280" y="414"/>
                      <a:pt x="280" y="414"/>
                    </a:cubicBezTo>
                    <a:cubicBezTo>
                      <a:pt x="280" y="413"/>
                      <a:pt x="280" y="413"/>
                      <a:pt x="280" y="413"/>
                    </a:cubicBezTo>
                    <a:cubicBezTo>
                      <a:pt x="280" y="413"/>
                      <a:pt x="280" y="413"/>
                      <a:pt x="280" y="413"/>
                    </a:cubicBezTo>
                    <a:cubicBezTo>
                      <a:pt x="280" y="414"/>
                      <a:pt x="280" y="414"/>
                      <a:pt x="280" y="414"/>
                    </a:cubicBezTo>
                    <a:cubicBezTo>
                      <a:pt x="280" y="413"/>
                      <a:pt x="280" y="413"/>
                      <a:pt x="280" y="413"/>
                    </a:cubicBezTo>
                    <a:cubicBezTo>
                      <a:pt x="280" y="413"/>
                      <a:pt x="279" y="413"/>
                      <a:pt x="278" y="413"/>
                    </a:cubicBezTo>
                    <a:cubicBezTo>
                      <a:pt x="276" y="412"/>
                      <a:pt x="270" y="409"/>
                      <a:pt x="262" y="405"/>
                    </a:cubicBezTo>
                    <a:cubicBezTo>
                      <a:pt x="235" y="392"/>
                      <a:pt x="185" y="364"/>
                      <a:pt x="142" y="340"/>
                    </a:cubicBezTo>
                    <a:cubicBezTo>
                      <a:pt x="121" y="328"/>
                      <a:pt x="101" y="316"/>
                      <a:pt x="87" y="308"/>
                    </a:cubicBezTo>
                    <a:cubicBezTo>
                      <a:pt x="79" y="304"/>
                      <a:pt x="73" y="300"/>
                      <a:pt x="69" y="298"/>
                    </a:cubicBezTo>
                    <a:cubicBezTo>
                      <a:pt x="65" y="295"/>
                      <a:pt x="63" y="294"/>
                      <a:pt x="63" y="294"/>
                    </a:cubicBezTo>
                    <a:cubicBezTo>
                      <a:pt x="61" y="293"/>
                      <a:pt x="59" y="294"/>
                      <a:pt x="58" y="295"/>
                    </a:cubicBezTo>
                    <a:cubicBezTo>
                      <a:pt x="57" y="297"/>
                      <a:pt x="57" y="300"/>
                      <a:pt x="59" y="301"/>
                    </a:cubicBezTo>
                    <a:cubicBezTo>
                      <a:pt x="59" y="301"/>
                      <a:pt x="62" y="303"/>
                      <a:pt x="68" y="307"/>
                    </a:cubicBezTo>
                    <a:cubicBezTo>
                      <a:pt x="89" y="320"/>
                      <a:pt x="142" y="352"/>
                      <a:pt x="189" y="382"/>
                    </a:cubicBezTo>
                    <a:cubicBezTo>
                      <a:pt x="213" y="397"/>
                      <a:pt x="235" y="411"/>
                      <a:pt x="252" y="421"/>
                    </a:cubicBezTo>
                    <a:cubicBezTo>
                      <a:pt x="260" y="426"/>
                      <a:pt x="267" y="430"/>
                      <a:pt x="271" y="433"/>
                    </a:cubicBezTo>
                    <a:cubicBezTo>
                      <a:pt x="274" y="435"/>
                      <a:pt x="275" y="436"/>
                      <a:pt x="277" y="437"/>
                    </a:cubicBezTo>
                    <a:cubicBezTo>
                      <a:pt x="277" y="437"/>
                      <a:pt x="278" y="437"/>
                      <a:pt x="278" y="438"/>
                    </a:cubicBezTo>
                    <a:cubicBezTo>
                      <a:pt x="278" y="438"/>
                      <a:pt x="278" y="438"/>
                      <a:pt x="278" y="438"/>
                    </a:cubicBezTo>
                    <a:cubicBezTo>
                      <a:pt x="280" y="436"/>
                      <a:pt x="280" y="436"/>
                      <a:pt x="280" y="436"/>
                    </a:cubicBezTo>
                    <a:cubicBezTo>
                      <a:pt x="278" y="438"/>
                      <a:pt x="278" y="438"/>
                      <a:pt x="278" y="438"/>
                    </a:cubicBezTo>
                    <a:cubicBezTo>
                      <a:pt x="278" y="438"/>
                      <a:pt x="278" y="438"/>
                      <a:pt x="278" y="438"/>
                    </a:cubicBezTo>
                    <a:cubicBezTo>
                      <a:pt x="280" y="436"/>
                      <a:pt x="280" y="436"/>
                      <a:pt x="280" y="436"/>
                    </a:cubicBezTo>
                    <a:cubicBezTo>
                      <a:pt x="278" y="438"/>
                      <a:pt x="278" y="438"/>
                      <a:pt x="278" y="438"/>
                    </a:cubicBezTo>
                    <a:cubicBezTo>
                      <a:pt x="280" y="435"/>
                      <a:pt x="280" y="435"/>
                      <a:pt x="280" y="435"/>
                    </a:cubicBezTo>
                    <a:cubicBezTo>
                      <a:pt x="278" y="437"/>
                      <a:pt x="278" y="437"/>
                      <a:pt x="278" y="437"/>
                    </a:cubicBezTo>
                    <a:cubicBezTo>
                      <a:pt x="278" y="438"/>
                      <a:pt x="278" y="438"/>
                      <a:pt x="278" y="438"/>
                    </a:cubicBezTo>
                    <a:cubicBezTo>
                      <a:pt x="280" y="435"/>
                      <a:pt x="280" y="435"/>
                      <a:pt x="280" y="435"/>
                    </a:cubicBezTo>
                    <a:cubicBezTo>
                      <a:pt x="278" y="437"/>
                      <a:pt x="278" y="437"/>
                      <a:pt x="278" y="437"/>
                    </a:cubicBezTo>
                    <a:cubicBezTo>
                      <a:pt x="281" y="435"/>
                      <a:pt x="281" y="435"/>
                      <a:pt x="281" y="435"/>
                    </a:cubicBezTo>
                    <a:cubicBezTo>
                      <a:pt x="277" y="437"/>
                      <a:pt x="277" y="437"/>
                      <a:pt x="277" y="437"/>
                    </a:cubicBezTo>
                    <a:cubicBezTo>
                      <a:pt x="278" y="437"/>
                      <a:pt x="278" y="437"/>
                      <a:pt x="278" y="437"/>
                    </a:cubicBezTo>
                    <a:cubicBezTo>
                      <a:pt x="281" y="435"/>
                      <a:pt x="281" y="435"/>
                      <a:pt x="281" y="435"/>
                    </a:cubicBezTo>
                    <a:cubicBezTo>
                      <a:pt x="277" y="437"/>
                      <a:pt x="277" y="437"/>
                      <a:pt x="277" y="437"/>
                    </a:cubicBezTo>
                    <a:cubicBezTo>
                      <a:pt x="281" y="435"/>
                      <a:pt x="281" y="435"/>
                      <a:pt x="281" y="435"/>
                    </a:cubicBezTo>
                    <a:cubicBezTo>
                      <a:pt x="277" y="435"/>
                      <a:pt x="277" y="435"/>
                      <a:pt x="277" y="435"/>
                    </a:cubicBezTo>
                    <a:cubicBezTo>
                      <a:pt x="277" y="436"/>
                      <a:pt x="277" y="436"/>
                      <a:pt x="277" y="437"/>
                    </a:cubicBezTo>
                    <a:cubicBezTo>
                      <a:pt x="281" y="435"/>
                      <a:pt x="281" y="435"/>
                      <a:pt x="281" y="435"/>
                    </a:cubicBezTo>
                    <a:cubicBezTo>
                      <a:pt x="277" y="435"/>
                      <a:pt x="277" y="435"/>
                      <a:pt x="277" y="435"/>
                    </a:cubicBezTo>
                    <a:cubicBezTo>
                      <a:pt x="281" y="435"/>
                      <a:pt x="281" y="435"/>
                      <a:pt x="281" y="435"/>
                    </a:cubicBezTo>
                    <a:cubicBezTo>
                      <a:pt x="283" y="431"/>
                      <a:pt x="283" y="431"/>
                      <a:pt x="283" y="431"/>
                    </a:cubicBezTo>
                    <a:cubicBezTo>
                      <a:pt x="60" y="305"/>
                      <a:pt x="60" y="305"/>
                      <a:pt x="60" y="305"/>
                    </a:cubicBezTo>
                    <a:cubicBezTo>
                      <a:pt x="58" y="304"/>
                      <a:pt x="55" y="305"/>
                      <a:pt x="54" y="306"/>
                    </a:cubicBezTo>
                    <a:cubicBezTo>
                      <a:pt x="54" y="307"/>
                      <a:pt x="54" y="308"/>
                      <a:pt x="54" y="309"/>
                    </a:cubicBezTo>
                    <a:cubicBezTo>
                      <a:pt x="54" y="310"/>
                      <a:pt x="54" y="311"/>
                      <a:pt x="54" y="311"/>
                    </a:cubicBezTo>
                    <a:cubicBezTo>
                      <a:pt x="55" y="312"/>
                      <a:pt x="55" y="313"/>
                      <a:pt x="56" y="314"/>
                    </a:cubicBezTo>
                    <a:cubicBezTo>
                      <a:pt x="58" y="315"/>
                      <a:pt x="59" y="317"/>
                      <a:pt x="62" y="318"/>
                    </a:cubicBezTo>
                    <a:cubicBezTo>
                      <a:pt x="71" y="325"/>
                      <a:pt x="89" y="336"/>
                      <a:pt x="111" y="349"/>
                    </a:cubicBezTo>
                    <a:cubicBezTo>
                      <a:pt x="143" y="368"/>
                      <a:pt x="183" y="391"/>
                      <a:pt x="216" y="410"/>
                    </a:cubicBezTo>
                    <a:cubicBezTo>
                      <a:pt x="232" y="420"/>
                      <a:pt x="246" y="428"/>
                      <a:pt x="256" y="435"/>
                    </a:cubicBezTo>
                    <a:cubicBezTo>
                      <a:pt x="261" y="438"/>
                      <a:pt x="265" y="441"/>
                      <a:pt x="268" y="443"/>
                    </a:cubicBezTo>
                    <a:cubicBezTo>
                      <a:pt x="269" y="444"/>
                      <a:pt x="270" y="445"/>
                      <a:pt x="271" y="445"/>
                    </a:cubicBezTo>
                    <a:cubicBezTo>
                      <a:pt x="271" y="445"/>
                      <a:pt x="271" y="445"/>
                      <a:pt x="271" y="445"/>
                    </a:cubicBezTo>
                    <a:cubicBezTo>
                      <a:pt x="271" y="445"/>
                      <a:pt x="271" y="445"/>
                      <a:pt x="271" y="445"/>
                    </a:cubicBezTo>
                    <a:cubicBezTo>
                      <a:pt x="272" y="444"/>
                      <a:pt x="272" y="444"/>
                      <a:pt x="272" y="444"/>
                    </a:cubicBezTo>
                    <a:cubicBezTo>
                      <a:pt x="271" y="445"/>
                      <a:pt x="271" y="445"/>
                      <a:pt x="271" y="445"/>
                    </a:cubicBezTo>
                    <a:cubicBezTo>
                      <a:pt x="271" y="445"/>
                      <a:pt x="271" y="445"/>
                      <a:pt x="271" y="445"/>
                    </a:cubicBezTo>
                    <a:cubicBezTo>
                      <a:pt x="272" y="444"/>
                      <a:pt x="272" y="444"/>
                      <a:pt x="272" y="444"/>
                    </a:cubicBezTo>
                    <a:cubicBezTo>
                      <a:pt x="271" y="445"/>
                      <a:pt x="271" y="445"/>
                      <a:pt x="271" y="445"/>
                    </a:cubicBezTo>
                    <a:cubicBezTo>
                      <a:pt x="274" y="444"/>
                      <a:pt x="274" y="444"/>
                      <a:pt x="274" y="444"/>
                    </a:cubicBezTo>
                    <a:cubicBezTo>
                      <a:pt x="271" y="444"/>
                      <a:pt x="271" y="444"/>
                      <a:pt x="271" y="444"/>
                    </a:cubicBezTo>
                    <a:cubicBezTo>
                      <a:pt x="271" y="445"/>
                      <a:pt x="271" y="445"/>
                      <a:pt x="271" y="445"/>
                    </a:cubicBezTo>
                    <a:cubicBezTo>
                      <a:pt x="274" y="444"/>
                      <a:pt x="274" y="444"/>
                      <a:pt x="274" y="444"/>
                    </a:cubicBezTo>
                    <a:cubicBezTo>
                      <a:pt x="271" y="444"/>
                      <a:pt x="271" y="444"/>
                      <a:pt x="271" y="444"/>
                    </a:cubicBezTo>
                    <a:cubicBezTo>
                      <a:pt x="274" y="444"/>
                      <a:pt x="274" y="444"/>
                      <a:pt x="274" y="444"/>
                    </a:cubicBezTo>
                    <a:cubicBezTo>
                      <a:pt x="271" y="442"/>
                      <a:pt x="271" y="442"/>
                      <a:pt x="271" y="442"/>
                    </a:cubicBezTo>
                    <a:cubicBezTo>
                      <a:pt x="271" y="443"/>
                      <a:pt x="271" y="443"/>
                      <a:pt x="271" y="444"/>
                    </a:cubicBezTo>
                    <a:cubicBezTo>
                      <a:pt x="274" y="444"/>
                      <a:pt x="274" y="444"/>
                      <a:pt x="274" y="444"/>
                    </a:cubicBezTo>
                    <a:cubicBezTo>
                      <a:pt x="271" y="442"/>
                      <a:pt x="271" y="442"/>
                      <a:pt x="271" y="442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2" y="441"/>
                      <a:pt x="272" y="441"/>
                      <a:pt x="272" y="441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3" y="440"/>
                      <a:pt x="273" y="440"/>
                      <a:pt x="273" y="440"/>
                    </a:cubicBezTo>
                    <a:cubicBezTo>
                      <a:pt x="273" y="440"/>
                      <a:pt x="272" y="441"/>
                      <a:pt x="272" y="441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3" y="440"/>
                      <a:pt x="273" y="440"/>
                      <a:pt x="273" y="440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5" y="440"/>
                      <a:pt x="275" y="440"/>
                      <a:pt x="275" y="440"/>
                    </a:cubicBezTo>
                    <a:cubicBezTo>
                      <a:pt x="274" y="440"/>
                      <a:pt x="274" y="440"/>
                      <a:pt x="273" y="440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5" y="440"/>
                      <a:pt x="275" y="440"/>
                      <a:pt x="275" y="440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5" y="440"/>
                      <a:pt x="275" y="440"/>
                      <a:pt x="275" y="440"/>
                    </a:cubicBezTo>
                    <a:cubicBezTo>
                      <a:pt x="275" y="444"/>
                      <a:pt x="275" y="444"/>
                      <a:pt x="275" y="444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5" y="443"/>
                      <a:pt x="275" y="443"/>
                      <a:pt x="275" y="443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5" y="443"/>
                      <a:pt x="275" y="443"/>
                      <a:pt x="275" y="443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6" y="440"/>
                      <a:pt x="276" y="440"/>
                    </a:cubicBezTo>
                    <a:cubicBezTo>
                      <a:pt x="276" y="440"/>
                      <a:pt x="275" y="440"/>
                      <a:pt x="275" y="440"/>
                    </a:cubicBezTo>
                    <a:cubicBezTo>
                      <a:pt x="270" y="437"/>
                      <a:pt x="253" y="428"/>
                      <a:pt x="232" y="416"/>
                    </a:cubicBezTo>
                    <a:cubicBezTo>
                      <a:pt x="199" y="398"/>
                      <a:pt x="155" y="373"/>
                      <a:pt x="118" y="353"/>
                    </a:cubicBezTo>
                    <a:cubicBezTo>
                      <a:pt x="100" y="343"/>
                      <a:pt x="84" y="333"/>
                      <a:pt x="72" y="327"/>
                    </a:cubicBezTo>
                    <a:cubicBezTo>
                      <a:pt x="67" y="324"/>
                      <a:pt x="62" y="321"/>
                      <a:pt x="59" y="319"/>
                    </a:cubicBezTo>
                    <a:cubicBezTo>
                      <a:pt x="55" y="317"/>
                      <a:pt x="54" y="316"/>
                      <a:pt x="54" y="316"/>
                    </a:cubicBezTo>
                    <a:cubicBezTo>
                      <a:pt x="52" y="315"/>
                      <a:pt x="49" y="316"/>
                      <a:pt x="48" y="318"/>
                    </a:cubicBezTo>
                    <a:cubicBezTo>
                      <a:pt x="47" y="320"/>
                      <a:pt x="48" y="322"/>
                      <a:pt x="50" y="323"/>
                    </a:cubicBezTo>
                    <a:cubicBezTo>
                      <a:pt x="50" y="323"/>
                      <a:pt x="53" y="325"/>
                      <a:pt x="59" y="329"/>
                    </a:cubicBezTo>
                    <a:cubicBezTo>
                      <a:pt x="80" y="341"/>
                      <a:pt x="132" y="372"/>
                      <a:pt x="179" y="400"/>
                    </a:cubicBezTo>
                    <a:cubicBezTo>
                      <a:pt x="202" y="415"/>
                      <a:pt x="224" y="429"/>
                      <a:pt x="240" y="439"/>
                    </a:cubicBezTo>
                    <a:cubicBezTo>
                      <a:pt x="248" y="444"/>
                      <a:pt x="255" y="449"/>
                      <a:pt x="260" y="452"/>
                    </a:cubicBezTo>
                    <a:cubicBezTo>
                      <a:pt x="262" y="454"/>
                      <a:pt x="264" y="455"/>
                      <a:pt x="265" y="456"/>
                    </a:cubicBezTo>
                    <a:cubicBezTo>
                      <a:pt x="265" y="457"/>
                      <a:pt x="266" y="457"/>
                      <a:pt x="266" y="457"/>
                    </a:cubicBezTo>
                    <a:cubicBezTo>
                      <a:pt x="266" y="457"/>
                      <a:pt x="266" y="457"/>
                      <a:pt x="266" y="457"/>
                    </a:cubicBezTo>
                    <a:cubicBezTo>
                      <a:pt x="267" y="456"/>
                      <a:pt x="267" y="456"/>
                      <a:pt x="267" y="456"/>
                    </a:cubicBezTo>
                    <a:cubicBezTo>
                      <a:pt x="266" y="457"/>
                      <a:pt x="266" y="457"/>
                      <a:pt x="266" y="457"/>
                    </a:cubicBezTo>
                    <a:cubicBezTo>
                      <a:pt x="266" y="457"/>
                      <a:pt x="266" y="457"/>
                      <a:pt x="266" y="457"/>
                    </a:cubicBezTo>
                    <a:cubicBezTo>
                      <a:pt x="267" y="456"/>
                      <a:pt x="267" y="456"/>
                      <a:pt x="267" y="456"/>
                    </a:cubicBezTo>
                    <a:cubicBezTo>
                      <a:pt x="266" y="457"/>
                      <a:pt x="266" y="457"/>
                      <a:pt x="266" y="457"/>
                    </a:cubicBezTo>
                    <a:cubicBezTo>
                      <a:pt x="268" y="456"/>
                      <a:pt x="268" y="456"/>
                      <a:pt x="268" y="456"/>
                    </a:cubicBezTo>
                    <a:cubicBezTo>
                      <a:pt x="265" y="456"/>
                      <a:pt x="265" y="456"/>
                      <a:pt x="265" y="456"/>
                    </a:cubicBezTo>
                    <a:cubicBezTo>
                      <a:pt x="265" y="456"/>
                      <a:pt x="265" y="457"/>
                      <a:pt x="266" y="457"/>
                    </a:cubicBezTo>
                    <a:cubicBezTo>
                      <a:pt x="268" y="456"/>
                      <a:pt x="268" y="456"/>
                      <a:pt x="268" y="456"/>
                    </a:cubicBezTo>
                    <a:cubicBezTo>
                      <a:pt x="265" y="456"/>
                      <a:pt x="265" y="456"/>
                      <a:pt x="265" y="456"/>
                    </a:cubicBezTo>
                    <a:cubicBezTo>
                      <a:pt x="269" y="456"/>
                      <a:pt x="269" y="456"/>
                      <a:pt x="269" y="456"/>
                    </a:cubicBezTo>
                    <a:cubicBezTo>
                      <a:pt x="266" y="454"/>
                      <a:pt x="266" y="454"/>
                      <a:pt x="266" y="454"/>
                    </a:cubicBezTo>
                    <a:cubicBezTo>
                      <a:pt x="265" y="454"/>
                      <a:pt x="265" y="455"/>
                      <a:pt x="265" y="456"/>
                    </a:cubicBezTo>
                    <a:cubicBezTo>
                      <a:pt x="269" y="456"/>
                      <a:pt x="269" y="456"/>
                      <a:pt x="269" y="456"/>
                    </a:cubicBezTo>
                    <a:cubicBezTo>
                      <a:pt x="266" y="454"/>
                      <a:pt x="266" y="454"/>
                      <a:pt x="266" y="454"/>
                    </a:cubicBezTo>
                    <a:cubicBezTo>
                      <a:pt x="266" y="454"/>
                      <a:pt x="266" y="454"/>
                      <a:pt x="266" y="454"/>
                    </a:cubicBezTo>
                    <a:cubicBezTo>
                      <a:pt x="269" y="456"/>
                      <a:pt x="269" y="456"/>
                      <a:pt x="269" y="456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7" y="452"/>
                      <a:pt x="266" y="453"/>
                      <a:pt x="266" y="454"/>
                    </a:cubicBezTo>
                    <a:cubicBezTo>
                      <a:pt x="269" y="456"/>
                      <a:pt x="269" y="456"/>
                      <a:pt x="269" y="456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69" y="455"/>
                      <a:pt x="269" y="455"/>
                      <a:pt x="269" y="455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8" y="452"/>
                      <a:pt x="268" y="452"/>
                    </a:cubicBezTo>
                    <a:cubicBezTo>
                      <a:pt x="269" y="455"/>
                      <a:pt x="269" y="455"/>
                      <a:pt x="269" y="455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4"/>
                      <a:pt x="269" y="454"/>
                      <a:pt x="269" y="454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4"/>
                      <a:pt x="269" y="454"/>
                      <a:pt x="269" y="454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3"/>
                      <a:pt x="269" y="453"/>
                      <a:pt x="269" y="453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3"/>
                      <a:pt x="269" y="453"/>
                      <a:pt x="269" y="453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9" y="452"/>
                      <a:pt x="269" y="452"/>
                    </a:cubicBezTo>
                    <a:cubicBezTo>
                      <a:pt x="269" y="452"/>
                      <a:pt x="267" y="451"/>
                      <a:pt x="265" y="450"/>
                    </a:cubicBezTo>
                    <a:cubicBezTo>
                      <a:pt x="256" y="446"/>
                      <a:pt x="238" y="436"/>
                      <a:pt x="217" y="424"/>
                    </a:cubicBezTo>
                    <a:cubicBezTo>
                      <a:pt x="184" y="405"/>
                      <a:pt x="142" y="381"/>
                      <a:pt x="109" y="362"/>
                    </a:cubicBezTo>
                    <a:cubicBezTo>
                      <a:pt x="92" y="352"/>
                      <a:pt x="78" y="343"/>
                      <a:pt x="67" y="337"/>
                    </a:cubicBezTo>
                    <a:cubicBezTo>
                      <a:pt x="62" y="334"/>
                      <a:pt x="58" y="332"/>
                      <a:pt x="55" y="330"/>
                    </a:cubicBezTo>
                    <a:cubicBezTo>
                      <a:pt x="52" y="328"/>
                      <a:pt x="51" y="327"/>
                      <a:pt x="51" y="327"/>
                    </a:cubicBezTo>
                    <a:cubicBezTo>
                      <a:pt x="49" y="326"/>
                      <a:pt x="46" y="327"/>
                      <a:pt x="45" y="329"/>
                    </a:cubicBezTo>
                    <a:cubicBezTo>
                      <a:pt x="44" y="331"/>
                      <a:pt x="45" y="333"/>
                      <a:pt x="46" y="334"/>
                    </a:cubicBezTo>
                    <a:cubicBezTo>
                      <a:pt x="265" y="470"/>
                      <a:pt x="265" y="470"/>
                      <a:pt x="265" y="470"/>
                    </a:cubicBezTo>
                    <a:cubicBezTo>
                      <a:pt x="267" y="467"/>
                      <a:pt x="267" y="467"/>
                      <a:pt x="267" y="467"/>
                    </a:cubicBezTo>
                    <a:cubicBezTo>
                      <a:pt x="263" y="465"/>
                      <a:pt x="263" y="465"/>
                      <a:pt x="263" y="465"/>
                    </a:cubicBezTo>
                    <a:cubicBezTo>
                      <a:pt x="267" y="467"/>
                      <a:pt x="267" y="467"/>
                      <a:pt x="267" y="467"/>
                    </a:cubicBezTo>
                    <a:cubicBezTo>
                      <a:pt x="265" y="463"/>
                      <a:pt x="265" y="463"/>
                      <a:pt x="265" y="463"/>
                    </a:cubicBezTo>
                    <a:cubicBezTo>
                      <a:pt x="265" y="463"/>
                      <a:pt x="264" y="464"/>
                      <a:pt x="263" y="465"/>
                    </a:cubicBezTo>
                    <a:cubicBezTo>
                      <a:pt x="267" y="467"/>
                      <a:pt x="267" y="467"/>
                      <a:pt x="267" y="467"/>
                    </a:cubicBezTo>
                    <a:cubicBezTo>
                      <a:pt x="265" y="463"/>
                      <a:pt x="265" y="463"/>
                      <a:pt x="265" y="463"/>
                    </a:cubicBezTo>
                    <a:cubicBezTo>
                      <a:pt x="266" y="467"/>
                      <a:pt x="266" y="467"/>
                      <a:pt x="266" y="467"/>
                    </a:cubicBezTo>
                    <a:cubicBezTo>
                      <a:pt x="266" y="463"/>
                      <a:pt x="266" y="463"/>
                      <a:pt x="266" y="463"/>
                    </a:cubicBezTo>
                    <a:cubicBezTo>
                      <a:pt x="266" y="463"/>
                      <a:pt x="266" y="463"/>
                      <a:pt x="265" y="463"/>
                    </a:cubicBezTo>
                    <a:cubicBezTo>
                      <a:pt x="266" y="467"/>
                      <a:pt x="266" y="467"/>
                      <a:pt x="266" y="467"/>
                    </a:cubicBezTo>
                    <a:cubicBezTo>
                      <a:pt x="266" y="463"/>
                      <a:pt x="266" y="463"/>
                      <a:pt x="266" y="463"/>
                    </a:cubicBezTo>
                    <a:cubicBezTo>
                      <a:pt x="266" y="466"/>
                      <a:pt x="266" y="466"/>
                      <a:pt x="266" y="466"/>
                    </a:cubicBezTo>
                    <a:cubicBezTo>
                      <a:pt x="267" y="463"/>
                      <a:pt x="267" y="463"/>
                      <a:pt x="267" y="463"/>
                    </a:cubicBezTo>
                    <a:cubicBezTo>
                      <a:pt x="266" y="463"/>
                      <a:pt x="266" y="463"/>
                      <a:pt x="266" y="463"/>
                    </a:cubicBezTo>
                    <a:cubicBezTo>
                      <a:pt x="266" y="466"/>
                      <a:pt x="266" y="466"/>
                      <a:pt x="266" y="466"/>
                    </a:cubicBezTo>
                    <a:cubicBezTo>
                      <a:pt x="267" y="463"/>
                      <a:pt x="267" y="463"/>
                      <a:pt x="267" y="463"/>
                    </a:cubicBezTo>
                    <a:cubicBezTo>
                      <a:pt x="267" y="464"/>
                      <a:pt x="267" y="464"/>
                      <a:pt x="267" y="464"/>
                    </a:cubicBezTo>
                    <a:cubicBezTo>
                      <a:pt x="267" y="463"/>
                      <a:pt x="267" y="463"/>
                      <a:pt x="267" y="463"/>
                    </a:cubicBezTo>
                    <a:cubicBezTo>
                      <a:pt x="267" y="463"/>
                      <a:pt x="267" y="463"/>
                      <a:pt x="267" y="463"/>
                    </a:cubicBezTo>
                    <a:cubicBezTo>
                      <a:pt x="267" y="464"/>
                      <a:pt x="267" y="464"/>
                      <a:pt x="267" y="464"/>
                    </a:cubicBezTo>
                    <a:cubicBezTo>
                      <a:pt x="267" y="463"/>
                      <a:pt x="267" y="463"/>
                      <a:pt x="267" y="463"/>
                    </a:cubicBezTo>
                    <a:cubicBezTo>
                      <a:pt x="267" y="463"/>
                      <a:pt x="267" y="463"/>
                      <a:pt x="267" y="463"/>
                    </a:cubicBezTo>
                    <a:cubicBezTo>
                      <a:pt x="266" y="463"/>
                      <a:pt x="265" y="462"/>
                      <a:pt x="262" y="461"/>
                    </a:cubicBezTo>
                    <a:cubicBezTo>
                      <a:pt x="254" y="457"/>
                      <a:pt x="235" y="447"/>
                      <a:pt x="213" y="434"/>
                    </a:cubicBezTo>
                    <a:cubicBezTo>
                      <a:pt x="180" y="416"/>
                      <a:pt x="137" y="391"/>
                      <a:pt x="103" y="371"/>
                    </a:cubicBezTo>
                    <a:cubicBezTo>
                      <a:pt x="86" y="361"/>
                      <a:pt x="71" y="353"/>
                      <a:pt x="60" y="346"/>
                    </a:cubicBezTo>
                    <a:cubicBezTo>
                      <a:pt x="55" y="343"/>
                      <a:pt x="51" y="341"/>
                      <a:pt x="48" y="339"/>
                    </a:cubicBezTo>
                    <a:cubicBezTo>
                      <a:pt x="45" y="337"/>
                      <a:pt x="43" y="336"/>
                      <a:pt x="43" y="336"/>
                    </a:cubicBezTo>
                    <a:cubicBezTo>
                      <a:pt x="41" y="335"/>
                      <a:pt x="39" y="336"/>
                      <a:pt x="38" y="338"/>
                    </a:cubicBezTo>
                    <a:cubicBezTo>
                      <a:pt x="37" y="338"/>
                      <a:pt x="37" y="339"/>
                      <a:pt x="37" y="340"/>
                    </a:cubicBezTo>
                    <a:cubicBezTo>
                      <a:pt x="37" y="341"/>
                      <a:pt x="38" y="342"/>
                      <a:pt x="38" y="343"/>
                    </a:cubicBezTo>
                    <a:cubicBezTo>
                      <a:pt x="39" y="343"/>
                      <a:pt x="39" y="344"/>
                      <a:pt x="40" y="345"/>
                    </a:cubicBezTo>
                    <a:cubicBezTo>
                      <a:pt x="41" y="346"/>
                      <a:pt x="43" y="347"/>
                      <a:pt x="46" y="349"/>
                    </a:cubicBezTo>
                    <a:cubicBezTo>
                      <a:pt x="55" y="356"/>
                      <a:pt x="74" y="368"/>
                      <a:pt x="96" y="381"/>
                    </a:cubicBezTo>
                    <a:cubicBezTo>
                      <a:pt x="129" y="402"/>
                      <a:pt x="170" y="427"/>
                      <a:pt x="203" y="447"/>
                    </a:cubicBezTo>
                    <a:cubicBezTo>
                      <a:pt x="220" y="457"/>
                      <a:pt x="234" y="465"/>
                      <a:pt x="245" y="472"/>
                    </a:cubicBezTo>
                    <a:cubicBezTo>
                      <a:pt x="250" y="475"/>
                      <a:pt x="254" y="477"/>
                      <a:pt x="257" y="479"/>
                    </a:cubicBezTo>
                    <a:cubicBezTo>
                      <a:pt x="258" y="480"/>
                      <a:pt x="259" y="481"/>
                      <a:pt x="260" y="481"/>
                    </a:cubicBezTo>
                    <a:cubicBezTo>
                      <a:pt x="261" y="482"/>
                      <a:pt x="261" y="482"/>
                      <a:pt x="261" y="482"/>
                    </a:cubicBezTo>
                    <a:cubicBezTo>
                      <a:pt x="261" y="482"/>
                      <a:pt x="261" y="482"/>
                      <a:pt x="261" y="482"/>
                    </a:cubicBezTo>
                    <a:cubicBezTo>
                      <a:pt x="262" y="480"/>
                      <a:pt x="262" y="480"/>
                      <a:pt x="262" y="480"/>
                    </a:cubicBezTo>
                    <a:cubicBezTo>
                      <a:pt x="261" y="481"/>
                      <a:pt x="261" y="481"/>
                      <a:pt x="261" y="481"/>
                    </a:cubicBezTo>
                    <a:cubicBezTo>
                      <a:pt x="261" y="482"/>
                      <a:pt x="261" y="482"/>
                      <a:pt x="261" y="482"/>
                    </a:cubicBezTo>
                    <a:cubicBezTo>
                      <a:pt x="262" y="480"/>
                      <a:pt x="262" y="480"/>
                      <a:pt x="262" y="480"/>
                    </a:cubicBezTo>
                    <a:cubicBezTo>
                      <a:pt x="261" y="481"/>
                      <a:pt x="261" y="481"/>
                      <a:pt x="261" y="481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0" y="481"/>
                      <a:pt x="260" y="481"/>
                      <a:pt x="260" y="481"/>
                    </a:cubicBezTo>
                    <a:cubicBezTo>
                      <a:pt x="261" y="481"/>
                      <a:pt x="261" y="481"/>
                      <a:pt x="261" y="481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0" y="481"/>
                      <a:pt x="260" y="481"/>
                      <a:pt x="260" y="481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0" y="480"/>
                      <a:pt x="260" y="480"/>
                      <a:pt x="260" y="480"/>
                    </a:cubicBezTo>
                    <a:cubicBezTo>
                      <a:pt x="260" y="481"/>
                      <a:pt x="260" y="481"/>
                      <a:pt x="260" y="481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0" y="480"/>
                      <a:pt x="260" y="480"/>
                      <a:pt x="260" y="480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59" y="479"/>
                      <a:pt x="259" y="479"/>
                      <a:pt x="259" y="479"/>
                    </a:cubicBezTo>
                    <a:cubicBezTo>
                      <a:pt x="259" y="479"/>
                      <a:pt x="260" y="480"/>
                      <a:pt x="260" y="480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59" y="479"/>
                      <a:pt x="259" y="479"/>
                      <a:pt x="259" y="479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0" y="476"/>
                      <a:pt x="260" y="476"/>
                      <a:pt x="260" y="476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2" y="475"/>
                      <a:pt x="262" y="475"/>
                      <a:pt x="262" y="475"/>
                    </a:cubicBezTo>
                    <a:cubicBezTo>
                      <a:pt x="262" y="475"/>
                      <a:pt x="261" y="475"/>
                      <a:pt x="260" y="476"/>
                    </a:cubicBezTo>
                    <a:cubicBezTo>
                      <a:pt x="263" y="479"/>
                      <a:pt x="263" y="479"/>
                      <a:pt x="263" y="479"/>
                    </a:cubicBezTo>
                    <a:cubicBezTo>
                      <a:pt x="262" y="475"/>
                      <a:pt x="262" y="475"/>
                      <a:pt x="262" y="475"/>
                    </a:cubicBezTo>
                    <a:cubicBezTo>
                      <a:pt x="263" y="478"/>
                      <a:pt x="263" y="478"/>
                      <a:pt x="263" y="478"/>
                    </a:cubicBezTo>
                    <a:cubicBezTo>
                      <a:pt x="263" y="475"/>
                      <a:pt x="263" y="475"/>
                      <a:pt x="263" y="475"/>
                    </a:cubicBezTo>
                    <a:cubicBezTo>
                      <a:pt x="263" y="475"/>
                      <a:pt x="263" y="475"/>
                      <a:pt x="262" y="475"/>
                    </a:cubicBezTo>
                    <a:cubicBezTo>
                      <a:pt x="263" y="478"/>
                      <a:pt x="263" y="478"/>
                      <a:pt x="263" y="478"/>
                    </a:cubicBezTo>
                    <a:cubicBezTo>
                      <a:pt x="263" y="475"/>
                      <a:pt x="263" y="475"/>
                      <a:pt x="263" y="475"/>
                    </a:cubicBezTo>
                    <a:cubicBezTo>
                      <a:pt x="263" y="477"/>
                      <a:pt x="263" y="477"/>
                      <a:pt x="263" y="477"/>
                    </a:cubicBezTo>
                    <a:cubicBezTo>
                      <a:pt x="264" y="475"/>
                      <a:pt x="264" y="475"/>
                      <a:pt x="264" y="475"/>
                    </a:cubicBezTo>
                    <a:cubicBezTo>
                      <a:pt x="264" y="475"/>
                      <a:pt x="264" y="475"/>
                      <a:pt x="263" y="475"/>
                    </a:cubicBezTo>
                    <a:cubicBezTo>
                      <a:pt x="263" y="477"/>
                      <a:pt x="263" y="477"/>
                      <a:pt x="263" y="477"/>
                    </a:cubicBezTo>
                    <a:cubicBezTo>
                      <a:pt x="264" y="475"/>
                      <a:pt x="264" y="475"/>
                      <a:pt x="264" y="475"/>
                    </a:cubicBezTo>
                    <a:cubicBezTo>
                      <a:pt x="264" y="475"/>
                      <a:pt x="262" y="474"/>
                      <a:pt x="261" y="474"/>
                    </a:cubicBezTo>
                    <a:cubicBezTo>
                      <a:pt x="255" y="471"/>
                      <a:pt x="242" y="465"/>
                      <a:pt x="227" y="456"/>
                    </a:cubicBezTo>
                    <a:cubicBezTo>
                      <a:pt x="204" y="444"/>
                      <a:pt x="174" y="428"/>
                      <a:pt x="150" y="415"/>
                    </a:cubicBezTo>
                    <a:cubicBezTo>
                      <a:pt x="137" y="409"/>
                      <a:pt x="127" y="403"/>
                      <a:pt x="119" y="399"/>
                    </a:cubicBezTo>
                    <a:cubicBezTo>
                      <a:pt x="115" y="397"/>
                      <a:pt x="111" y="395"/>
                      <a:pt x="109" y="394"/>
                    </a:cubicBezTo>
                    <a:cubicBezTo>
                      <a:pt x="108" y="393"/>
                      <a:pt x="107" y="393"/>
                      <a:pt x="106" y="393"/>
                    </a:cubicBezTo>
                    <a:cubicBezTo>
                      <a:pt x="105" y="392"/>
                      <a:pt x="105" y="392"/>
                      <a:pt x="105" y="392"/>
                    </a:cubicBezTo>
                    <a:cubicBezTo>
                      <a:pt x="104" y="392"/>
                      <a:pt x="104" y="392"/>
                      <a:pt x="104" y="392"/>
                    </a:cubicBezTo>
                    <a:cubicBezTo>
                      <a:pt x="104" y="392"/>
                      <a:pt x="103" y="392"/>
                      <a:pt x="103" y="392"/>
                    </a:cubicBezTo>
                    <a:cubicBezTo>
                      <a:pt x="102" y="392"/>
                      <a:pt x="102" y="392"/>
                      <a:pt x="101" y="392"/>
                    </a:cubicBezTo>
                    <a:cubicBezTo>
                      <a:pt x="101" y="392"/>
                      <a:pt x="100" y="393"/>
                      <a:pt x="99" y="394"/>
                    </a:cubicBezTo>
                    <a:cubicBezTo>
                      <a:pt x="98" y="396"/>
                      <a:pt x="99" y="398"/>
                      <a:pt x="101" y="399"/>
                    </a:cubicBezTo>
                    <a:cubicBezTo>
                      <a:pt x="262" y="500"/>
                      <a:pt x="262" y="500"/>
                      <a:pt x="262" y="500"/>
                    </a:cubicBezTo>
                    <a:cubicBezTo>
                      <a:pt x="264" y="497"/>
                      <a:pt x="264" y="497"/>
                      <a:pt x="264" y="497"/>
                    </a:cubicBezTo>
                    <a:cubicBezTo>
                      <a:pt x="261" y="495"/>
                      <a:pt x="261" y="495"/>
                      <a:pt x="261" y="495"/>
                    </a:cubicBezTo>
                    <a:cubicBezTo>
                      <a:pt x="264" y="497"/>
                      <a:pt x="264" y="497"/>
                      <a:pt x="264" y="497"/>
                    </a:cubicBezTo>
                    <a:cubicBezTo>
                      <a:pt x="263" y="493"/>
                      <a:pt x="263" y="493"/>
                      <a:pt x="263" y="493"/>
                    </a:cubicBezTo>
                    <a:cubicBezTo>
                      <a:pt x="263" y="493"/>
                      <a:pt x="262" y="494"/>
                      <a:pt x="261" y="495"/>
                    </a:cubicBezTo>
                    <a:cubicBezTo>
                      <a:pt x="264" y="497"/>
                      <a:pt x="264" y="497"/>
                      <a:pt x="264" y="497"/>
                    </a:cubicBezTo>
                    <a:cubicBezTo>
                      <a:pt x="263" y="493"/>
                      <a:pt x="263" y="493"/>
                      <a:pt x="263" y="493"/>
                    </a:cubicBezTo>
                    <a:cubicBezTo>
                      <a:pt x="264" y="497"/>
                      <a:pt x="264" y="497"/>
                      <a:pt x="264" y="497"/>
                    </a:cubicBezTo>
                    <a:cubicBezTo>
                      <a:pt x="264" y="493"/>
                      <a:pt x="264" y="493"/>
                      <a:pt x="264" y="493"/>
                    </a:cubicBezTo>
                    <a:cubicBezTo>
                      <a:pt x="264" y="493"/>
                      <a:pt x="264" y="493"/>
                      <a:pt x="263" y="493"/>
                    </a:cubicBezTo>
                    <a:cubicBezTo>
                      <a:pt x="264" y="497"/>
                      <a:pt x="264" y="497"/>
                      <a:pt x="264" y="497"/>
                    </a:cubicBezTo>
                    <a:cubicBezTo>
                      <a:pt x="264" y="493"/>
                      <a:pt x="264" y="493"/>
                      <a:pt x="264" y="493"/>
                    </a:cubicBezTo>
                    <a:cubicBezTo>
                      <a:pt x="264" y="495"/>
                      <a:pt x="264" y="495"/>
                      <a:pt x="264" y="495"/>
                    </a:cubicBezTo>
                    <a:cubicBezTo>
                      <a:pt x="265" y="493"/>
                      <a:pt x="265" y="493"/>
                      <a:pt x="265" y="493"/>
                    </a:cubicBezTo>
                    <a:cubicBezTo>
                      <a:pt x="265" y="493"/>
                      <a:pt x="265" y="493"/>
                      <a:pt x="264" y="493"/>
                    </a:cubicBezTo>
                    <a:cubicBezTo>
                      <a:pt x="264" y="495"/>
                      <a:pt x="264" y="495"/>
                      <a:pt x="264" y="495"/>
                    </a:cubicBezTo>
                    <a:cubicBezTo>
                      <a:pt x="265" y="493"/>
                      <a:pt x="265" y="493"/>
                      <a:pt x="265" y="493"/>
                    </a:cubicBezTo>
                    <a:cubicBezTo>
                      <a:pt x="265" y="493"/>
                      <a:pt x="263" y="493"/>
                      <a:pt x="262" y="492"/>
                    </a:cubicBezTo>
                    <a:cubicBezTo>
                      <a:pt x="256" y="489"/>
                      <a:pt x="243" y="482"/>
                      <a:pt x="227" y="474"/>
                    </a:cubicBezTo>
                    <a:cubicBezTo>
                      <a:pt x="203" y="461"/>
                      <a:pt x="173" y="444"/>
                      <a:pt x="149" y="430"/>
                    </a:cubicBezTo>
                    <a:cubicBezTo>
                      <a:pt x="137" y="423"/>
                      <a:pt x="126" y="417"/>
                      <a:pt x="119" y="413"/>
                    </a:cubicBezTo>
                    <a:cubicBezTo>
                      <a:pt x="111" y="409"/>
                      <a:pt x="107" y="406"/>
                      <a:pt x="107" y="406"/>
                    </a:cubicBezTo>
                    <a:cubicBezTo>
                      <a:pt x="105" y="405"/>
                      <a:pt x="102" y="405"/>
                      <a:pt x="101" y="407"/>
                    </a:cubicBezTo>
                    <a:cubicBezTo>
                      <a:pt x="101" y="408"/>
                      <a:pt x="100" y="409"/>
                      <a:pt x="100" y="410"/>
                    </a:cubicBezTo>
                    <a:cubicBezTo>
                      <a:pt x="100" y="411"/>
                      <a:pt x="101" y="411"/>
                      <a:pt x="101" y="412"/>
                    </a:cubicBezTo>
                    <a:cubicBezTo>
                      <a:pt x="102" y="413"/>
                      <a:pt x="102" y="413"/>
                      <a:pt x="103" y="414"/>
                    </a:cubicBezTo>
                    <a:cubicBezTo>
                      <a:pt x="104" y="415"/>
                      <a:pt x="105" y="416"/>
                      <a:pt x="107" y="418"/>
                    </a:cubicBezTo>
                    <a:cubicBezTo>
                      <a:pt x="114" y="423"/>
                      <a:pt x="126" y="431"/>
                      <a:pt x="142" y="441"/>
                    </a:cubicBezTo>
                    <a:cubicBezTo>
                      <a:pt x="188" y="469"/>
                      <a:pt x="258" y="510"/>
                      <a:pt x="258" y="510"/>
                    </a:cubicBezTo>
                    <a:cubicBezTo>
                      <a:pt x="260" y="506"/>
                      <a:pt x="260" y="506"/>
                      <a:pt x="260" y="506"/>
                    </a:cubicBezTo>
                    <a:cubicBezTo>
                      <a:pt x="262" y="503"/>
                      <a:pt x="262" y="503"/>
                      <a:pt x="262" y="503"/>
                    </a:cubicBezTo>
                    <a:cubicBezTo>
                      <a:pt x="262" y="503"/>
                      <a:pt x="225" y="483"/>
                      <a:pt x="188" y="463"/>
                    </a:cubicBezTo>
                    <a:cubicBezTo>
                      <a:pt x="169" y="453"/>
                      <a:pt x="150" y="443"/>
                      <a:pt x="134" y="435"/>
                    </a:cubicBezTo>
                    <a:cubicBezTo>
                      <a:pt x="127" y="432"/>
                      <a:pt x="120" y="429"/>
                      <a:pt x="115" y="426"/>
                    </a:cubicBezTo>
                    <a:cubicBezTo>
                      <a:pt x="112" y="425"/>
                      <a:pt x="110" y="424"/>
                      <a:pt x="108" y="424"/>
                    </a:cubicBezTo>
                    <a:cubicBezTo>
                      <a:pt x="107" y="423"/>
                      <a:pt x="106" y="423"/>
                      <a:pt x="106" y="423"/>
                    </a:cubicBezTo>
                    <a:cubicBezTo>
                      <a:pt x="105" y="423"/>
                      <a:pt x="104" y="423"/>
                      <a:pt x="103" y="423"/>
                    </a:cubicBezTo>
                    <a:cubicBezTo>
                      <a:pt x="103" y="423"/>
                      <a:pt x="102" y="423"/>
                      <a:pt x="102" y="423"/>
                    </a:cubicBezTo>
                    <a:cubicBezTo>
                      <a:pt x="101" y="423"/>
                      <a:pt x="100" y="424"/>
                      <a:pt x="99" y="425"/>
                    </a:cubicBezTo>
                    <a:cubicBezTo>
                      <a:pt x="98" y="427"/>
                      <a:pt x="99" y="429"/>
                      <a:pt x="100" y="430"/>
                    </a:cubicBezTo>
                    <a:cubicBezTo>
                      <a:pt x="255" y="527"/>
                      <a:pt x="255" y="527"/>
                      <a:pt x="255" y="527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4" y="521"/>
                      <a:pt x="254" y="521"/>
                      <a:pt x="254" y="521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6" y="520"/>
                      <a:pt x="256" y="520"/>
                      <a:pt x="256" y="520"/>
                    </a:cubicBezTo>
                    <a:cubicBezTo>
                      <a:pt x="255" y="520"/>
                      <a:pt x="255" y="520"/>
                      <a:pt x="254" y="521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6" y="520"/>
                      <a:pt x="256" y="520"/>
                      <a:pt x="256" y="520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7" y="520"/>
                      <a:pt x="257" y="520"/>
                      <a:pt x="257" y="520"/>
                    </a:cubicBezTo>
                    <a:cubicBezTo>
                      <a:pt x="257" y="520"/>
                      <a:pt x="257" y="520"/>
                      <a:pt x="256" y="520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57" y="520"/>
                      <a:pt x="257" y="520"/>
                      <a:pt x="257" y="520"/>
                    </a:cubicBezTo>
                    <a:cubicBezTo>
                      <a:pt x="257" y="522"/>
                      <a:pt x="257" y="522"/>
                      <a:pt x="257" y="522"/>
                    </a:cubicBezTo>
                    <a:cubicBezTo>
                      <a:pt x="258" y="520"/>
                      <a:pt x="258" y="520"/>
                      <a:pt x="258" y="520"/>
                    </a:cubicBezTo>
                    <a:cubicBezTo>
                      <a:pt x="258" y="520"/>
                      <a:pt x="258" y="520"/>
                      <a:pt x="257" y="520"/>
                    </a:cubicBezTo>
                    <a:cubicBezTo>
                      <a:pt x="257" y="522"/>
                      <a:pt x="257" y="522"/>
                      <a:pt x="257" y="522"/>
                    </a:cubicBezTo>
                    <a:cubicBezTo>
                      <a:pt x="258" y="520"/>
                      <a:pt x="258" y="520"/>
                      <a:pt x="258" y="520"/>
                    </a:cubicBezTo>
                    <a:cubicBezTo>
                      <a:pt x="258" y="520"/>
                      <a:pt x="258" y="520"/>
                      <a:pt x="258" y="520"/>
                    </a:cubicBezTo>
                    <a:cubicBezTo>
                      <a:pt x="257" y="519"/>
                      <a:pt x="256" y="519"/>
                      <a:pt x="254" y="518"/>
                    </a:cubicBezTo>
                    <a:cubicBezTo>
                      <a:pt x="247" y="515"/>
                      <a:pt x="234" y="508"/>
                      <a:pt x="218" y="499"/>
                    </a:cubicBezTo>
                    <a:cubicBezTo>
                      <a:pt x="194" y="486"/>
                      <a:pt x="164" y="469"/>
                      <a:pt x="140" y="455"/>
                    </a:cubicBezTo>
                    <a:cubicBezTo>
                      <a:pt x="128" y="449"/>
                      <a:pt x="117" y="443"/>
                      <a:pt x="110" y="438"/>
                    </a:cubicBezTo>
                    <a:cubicBezTo>
                      <a:pt x="102" y="434"/>
                      <a:pt x="98" y="432"/>
                      <a:pt x="98" y="432"/>
                    </a:cubicBezTo>
                    <a:cubicBezTo>
                      <a:pt x="97" y="431"/>
                      <a:pt x="95" y="431"/>
                      <a:pt x="94" y="432"/>
                    </a:cubicBezTo>
                    <a:cubicBezTo>
                      <a:pt x="93" y="432"/>
                      <a:pt x="92" y="434"/>
                      <a:pt x="92" y="435"/>
                    </a:cubicBezTo>
                    <a:cubicBezTo>
                      <a:pt x="92" y="436"/>
                      <a:pt x="92" y="437"/>
                      <a:pt x="92" y="437"/>
                    </a:cubicBezTo>
                    <a:cubicBezTo>
                      <a:pt x="93" y="438"/>
                      <a:pt x="93" y="438"/>
                      <a:pt x="93" y="438"/>
                    </a:cubicBezTo>
                    <a:cubicBezTo>
                      <a:pt x="93" y="438"/>
                      <a:pt x="93" y="438"/>
                      <a:pt x="93" y="438"/>
                    </a:cubicBezTo>
                    <a:cubicBezTo>
                      <a:pt x="94" y="439"/>
                      <a:pt x="94" y="439"/>
                      <a:pt x="94" y="439"/>
                    </a:cubicBezTo>
                    <a:cubicBezTo>
                      <a:pt x="94" y="439"/>
                      <a:pt x="95" y="440"/>
                      <a:pt x="97" y="441"/>
                    </a:cubicBezTo>
                    <a:cubicBezTo>
                      <a:pt x="108" y="448"/>
                      <a:pt x="148" y="472"/>
                      <a:pt x="185" y="495"/>
                    </a:cubicBezTo>
                    <a:cubicBezTo>
                      <a:pt x="204" y="506"/>
                      <a:pt x="222" y="517"/>
                      <a:pt x="235" y="525"/>
                    </a:cubicBezTo>
                    <a:cubicBezTo>
                      <a:pt x="241" y="530"/>
                      <a:pt x="247" y="533"/>
                      <a:pt x="250" y="536"/>
                    </a:cubicBezTo>
                    <a:cubicBezTo>
                      <a:pt x="252" y="537"/>
                      <a:pt x="254" y="538"/>
                      <a:pt x="255" y="539"/>
                    </a:cubicBezTo>
                    <a:cubicBezTo>
                      <a:pt x="255" y="539"/>
                      <a:pt x="255" y="539"/>
                      <a:pt x="255" y="539"/>
                    </a:cubicBezTo>
                    <a:cubicBezTo>
                      <a:pt x="255" y="539"/>
                      <a:pt x="255" y="539"/>
                      <a:pt x="255" y="539"/>
                    </a:cubicBezTo>
                    <a:cubicBezTo>
                      <a:pt x="257" y="537"/>
                      <a:pt x="257" y="537"/>
                      <a:pt x="257" y="537"/>
                    </a:cubicBezTo>
                    <a:cubicBezTo>
                      <a:pt x="255" y="539"/>
                      <a:pt x="255" y="539"/>
                      <a:pt x="255" y="539"/>
                    </a:cubicBezTo>
                    <a:cubicBezTo>
                      <a:pt x="255" y="539"/>
                      <a:pt x="255" y="539"/>
                      <a:pt x="255" y="539"/>
                    </a:cubicBezTo>
                    <a:cubicBezTo>
                      <a:pt x="257" y="537"/>
                      <a:pt x="257" y="537"/>
                      <a:pt x="257" y="537"/>
                    </a:cubicBezTo>
                    <a:cubicBezTo>
                      <a:pt x="255" y="539"/>
                      <a:pt x="255" y="539"/>
                      <a:pt x="255" y="539"/>
                    </a:cubicBezTo>
                    <a:cubicBezTo>
                      <a:pt x="258" y="537"/>
                      <a:pt x="258" y="537"/>
                      <a:pt x="258" y="537"/>
                    </a:cubicBezTo>
                    <a:cubicBezTo>
                      <a:pt x="255" y="537"/>
                      <a:pt x="255" y="537"/>
                      <a:pt x="255" y="537"/>
                    </a:cubicBezTo>
                    <a:cubicBezTo>
                      <a:pt x="255" y="538"/>
                      <a:pt x="255" y="539"/>
                      <a:pt x="255" y="539"/>
                    </a:cubicBezTo>
                    <a:cubicBezTo>
                      <a:pt x="258" y="537"/>
                      <a:pt x="258" y="537"/>
                      <a:pt x="258" y="537"/>
                    </a:cubicBezTo>
                    <a:cubicBezTo>
                      <a:pt x="255" y="537"/>
                      <a:pt x="255" y="537"/>
                      <a:pt x="255" y="537"/>
                    </a:cubicBezTo>
                    <a:cubicBezTo>
                      <a:pt x="259" y="537"/>
                      <a:pt x="259" y="537"/>
                      <a:pt x="259" y="537"/>
                    </a:cubicBezTo>
                    <a:cubicBezTo>
                      <a:pt x="255" y="535"/>
                      <a:pt x="255" y="535"/>
                      <a:pt x="255" y="535"/>
                    </a:cubicBezTo>
                    <a:cubicBezTo>
                      <a:pt x="255" y="535"/>
                      <a:pt x="255" y="536"/>
                      <a:pt x="255" y="537"/>
                    </a:cubicBezTo>
                    <a:cubicBezTo>
                      <a:pt x="259" y="537"/>
                      <a:pt x="259" y="537"/>
                      <a:pt x="259" y="537"/>
                    </a:cubicBezTo>
                    <a:cubicBezTo>
                      <a:pt x="255" y="535"/>
                      <a:pt x="255" y="535"/>
                      <a:pt x="255" y="535"/>
                    </a:cubicBezTo>
                    <a:cubicBezTo>
                      <a:pt x="259" y="537"/>
                      <a:pt x="259" y="537"/>
                      <a:pt x="259" y="537"/>
                    </a:cubicBezTo>
                    <a:cubicBezTo>
                      <a:pt x="260" y="533"/>
                      <a:pt x="260" y="533"/>
                      <a:pt x="260" y="533"/>
                    </a:cubicBezTo>
                    <a:cubicBezTo>
                      <a:pt x="100" y="446"/>
                      <a:pt x="100" y="446"/>
                      <a:pt x="100" y="446"/>
                    </a:cubicBezTo>
                    <a:cubicBezTo>
                      <a:pt x="98" y="445"/>
                      <a:pt x="96" y="446"/>
                      <a:pt x="95" y="447"/>
                    </a:cubicBezTo>
                    <a:cubicBezTo>
                      <a:pt x="94" y="448"/>
                      <a:pt x="94" y="449"/>
                      <a:pt x="94" y="450"/>
                    </a:cubicBezTo>
                    <a:cubicBezTo>
                      <a:pt x="94" y="451"/>
                      <a:pt x="94" y="451"/>
                      <a:pt x="94" y="452"/>
                    </a:cubicBezTo>
                    <a:cubicBezTo>
                      <a:pt x="95" y="453"/>
                      <a:pt x="95" y="453"/>
                      <a:pt x="96" y="454"/>
                    </a:cubicBezTo>
                    <a:cubicBezTo>
                      <a:pt x="97" y="455"/>
                      <a:pt x="99" y="456"/>
                      <a:pt x="101" y="458"/>
                    </a:cubicBezTo>
                    <a:cubicBezTo>
                      <a:pt x="108" y="463"/>
                      <a:pt x="121" y="472"/>
                      <a:pt x="137" y="482"/>
                    </a:cubicBezTo>
                    <a:cubicBezTo>
                      <a:pt x="186" y="513"/>
                      <a:pt x="259" y="555"/>
                      <a:pt x="259" y="555"/>
                    </a:cubicBezTo>
                    <a:cubicBezTo>
                      <a:pt x="261" y="552"/>
                      <a:pt x="261" y="552"/>
                      <a:pt x="261" y="552"/>
                    </a:cubicBezTo>
                    <a:cubicBezTo>
                      <a:pt x="263" y="548"/>
                      <a:pt x="263" y="548"/>
                      <a:pt x="263" y="548"/>
                    </a:cubicBezTo>
                    <a:cubicBezTo>
                      <a:pt x="263" y="548"/>
                      <a:pt x="223" y="526"/>
                      <a:pt x="183" y="504"/>
                    </a:cubicBezTo>
                    <a:cubicBezTo>
                      <a:pt x="162" y="493"/>
                      <a:pt x="141" y="482"/>
                      <a:pt x="125" y="474"/>
                    </a:cubicBezTo>
                    <a:cubicBezTo>
                      <a:pt x="117" y="470"/>
                      <a:pt x="110" y="467"/>
                      <a:pt x="105" y="464"/>
                    </a:cubicBezTo>
                    <a:cubicBezTo>
                      <a:pt x="102" y="463"/>
                      <a:pt x="100" y="462"/>
                      <a:pt x="98" y="461"/>
                    </a:cubicBezTo>
                    <a:cubicBezTo>
                      <a:pt x="97" y="461"/>
                      <a:pt x="97" y="461"/>
                      <a:pt x="96" y="460"/>
                    </a:cubicBezTo>
                    <a:cubicBezTo>
                      <a:pt x="95" y="460"/>
                      <a:pt x="95" y="460"/>
                      <a:pt x="94" y="460"/>
                    </a:cubicBezTo>
                    <a:cubicBezTo>
                      <a:pt x="93" y="460"/>
                      <a:pt x="93" y="460"/>
                      <a:pt x="92" y="460"/>
                    </a:cubicBezTo>
                    <a:cubicBezTo>
                      <a:pt x="92" y="460"/>
                      <a:pt x="91" y="461"/>
                      <a:pt x="90" y="462"/>
                    </a:cubicBezTo>
                    <a:cubicBezTo>
                      <a:pt x="89" y="464"/>
                      <a:pt x="89" y="466"/>
                      <a:pt x="91" y="467"/>
                    </a:cubicBezTo>
                    <a:cubicBezTo>
                      <a:pt x="260" y="573"/>
                      <a:pt x="260" y="573"/>
                      <a:pt x="260" y="573"/>
                    </a:cubicBezTo>
                    <a:cubicBezTo>
                      <a:pt x="262" y="569"/>
                      <a:pt x="262" y="569"/>
                      <a:pt x="262" y="569"/>
                    </a:cubicBezTo>
                    <a:cubicBezTo>
                      <a:pt x="259" y="567"/>
                      <a:pt x="259" y="567"/>
                      <a:pt x="259" y="567"/>
                    </a:cubicBezTo>
                    <a:cubicBezTo>
                      <a:pt x="262" y="569"/>
                      <a:pt x="262" y="569"/>
                      <a:pt x="262" y="569"/>
                    </a:cubicBezTo>
                    <a:cubicBezTo>
                      <a:pt x="261" y="566"/>
                      <a:pt x="261" y="566"/>
                      <a:pt x="261" y="566"/>
                    </a:cubicBezTo>
                    <a:cubicBezTo>
                      <a:pt x="260" y="566"/>
                      <a:pt x="259" y="566"/>
                      <a:pt x="259" y="567"/>
                    </a:cubicBezTo>
                    <a:cubicBezTo>
                      <a:pt x="262" y="569"/>
                      <a:pt x="262" y="569"/>
                      <a:pt x="262" y="569"/>
                    </a:cubicBezTo>
                    <a:cubicBezTo>
                      <a:pt x="261" y="566"/>
                      <a:pt x="261" y="566"/>
                      <a:pt x="261" y="566"/>
                    </a:cubicBezTo>
                    <a:cubicBezTo>
                      <a:pt x="262" y="569"/>
                      <a:pt x="262" y="569"/>
                      <a:pt x="262" y="569"/>
                    </a:cubicBezTo>
                    <a:cubicBezTo>
                      <a:pt x="262" y="565"/>
                      <a:pt x="262" y="565"/>
                      <a:pt x="262" y="565"/>
                    </a:cubicBezTo>
                    <a:cubicBezTo>
                      <a:pt x="262" y="566"/>
                      <a:pt x="261" y="566"/>
                      <a:pt x="261" y="566"/>
                    </a:cubicBezTo>
                    <a:cubicBezTo>
                      <a:pt x="262" y="569"/>
                      <a:pt x="262" y="569"/>
                      <a:pt x="262" y="569"/>
                    </a:cubicBezTo>
                    <a:cubicBezTo>
                      <a:pt x="262" y="565"/>
                      <a:pt x="262" y="565"/>
                      <a:pt x="262" y="565"/>
                    </a:cubicBezTo>
                    <a:cubicBezTo>
                      <a:pt x="262" y="568"/>
                      <a:pt x="262" y="568"/>
                      <a:pt x="262" y="568"/>
                    </a:cubicBezTo>
                    <a:cubicBezTo>
                      <a:pt x="262" y="566"/>
                      <a:pt x="262" y="566"/>
                      <a:pt x="262" y="566"/>
                    </a:cubicBezTo>
                    <a:cubicBezTo>
                      <a:pt x="262" y="566"/>
                      <a:pt x="262" y="566"/>
                      <a:pt x="262" y="565"/>
                    </a:cubicBezTo>
                    <a:cubicBezTo>
                      <a:pt x="262" y="568"/>
                      <a:pt x="262" y="568"/>
                      <a:pt x="262" y="568"/>
                    </a:cubicBezTo>
                    <a:cubicBezTo>
                      <a:pt x="262" y="566"/>
                      <a:pt x="262" y="566"/>
                      <a:pt x="262" y="566"/>
                    </a:cubicBezTo>
                    <a:cubicBezTo>
                      <a:pt x="262" y="565"/>
                      <a:pt x="262" y="565"/>
                      <a:pt x="262" y="565"/>
                    </a:cubicBezTo>
                    <a:cubicBezTo>
                      <a:pt x="262" y="565"/>
                      <a:pt x="260" y="565"/>
                      <a:pt x="259" y="564"/>
                    </a:cubicBezTo>
                    <a:cubicBezTo>
                      <a:pt x="252" y="561"/>
                      <a:pt x="239" y="554"/>
                      <a:pt x="223" y="545"/>
                    </a:cubicBezTo>
                    <a:cubicBezTo>
                      <a:pt x="199" y="532"/>
                      <a:pt x="169" y="515"/>
                      <a:pt x="144" y="502"/>
                    </a:cubicBezTo>
                    <a:cubicBezTo>
                      <a:pt x="132" y="495"/>
                      <a:pt x="120" y="489"/>
                      <a:pt x="111" y="485"/>
                    </a:cubicBezTo>
                    <a:cubicBezTo>
                      <a:pt x="107" y="483"/>
                      <a:pt x="103" y="481"/>
                      <a:pt x="100" y="480"/>
                    </a:cubicBezTo>
                    <a:cubicBezTo>
                      <a:pt x="99" y="479"/>
                      <a:pt x="97" y="479"/>
                      <a:pt x="96" y="479"/>
                    </a:cubicBezTo>
                    <a:cubicBezTo>
                      <a:pt x="95" y="478"/>
                      <a:pt x="94" y="478"/>
                      <a:pt x="93" y="478"/>
                    </a:cubicBezTo>
                    <a:cubicBezTo>
                      <a:pt x="92" y="478"/>
                      <a:pt x="92" y="478"/>
                      <a:pt x="91" y="478"/>
                    </a:cubicBezTo>
                    <a:cubicBezTo>
                      <a:pt x="90" y="478"/>
                      <a:pt x="89" y="479"/>
                      <a:pt x="89" y="480"/>
                    </a:cubicBezTo>
                    <a:cubicBezTo>
                      <a:pt x="92" y="482"/>
                      <a:pt x="92" y="482"/>
                      <a:pt x="92" y="482"/>
                    </a:cubicBezTo>
                    <a:cubicBezTo>
                      <a:pt x="89" y="480"/>
                      <a:pt x="89" y="480"/>
                      <a:pt x="89" y="480"/>
                    </a:cubicBezTo>
                    <a:cubicBezTo>
                      <a:pt x="88" y="481"/>
                      <a:pt x="88" y="482"/>
                      <a:pt x="88" y="482"/>
                    </a:cubicBezTo>
                    <a:cubicBezTo>
                      <a:pt x="88" y="484"/>
                      <a:pt x="89" y="484"/>
                      <a:pt x="89" y="485"/>
                    </a:cubicBezTo>
                    <a:cubicBezTo>
                      <a:pt x="89" y="486"/>
                      <a:pt x="90" y="486"/>
                      <a:pt x="90" y="487"/>
                    </a:cubicBezTo>
                    <a:cubicBezTo>
                      <a:pt x="92" y="488"/>
                      <a:pt x="93" y="489"/>
                      <a:pt x="95" y="490"/>
                    </a:cubicBezTo>
                    <a:cubicBezTo>
                      <a:pt x="102" y="496"/>
                      <a:pt x="116" y="505"/>
                      <a:pt x="133" y="515"/>
                    </a:cubicBezTo>
                    <a:cubicBezTo>
                      <a:pt x="184" y="547"/>
                      <a:pt x="260" y="592"/>
                      <a:pt x="260" y="592"/>
                    </a:cubicBezTo>
                    <a:cubicBezTo>
                      <a:pt x="262" y="589"/>
                      <a:pt x="262" y="589"/>
                      <a:pt x="262" y="589"/>
                    </a:cubicBezTo>
                    <a:cubicBezTo>
                      <a:pt x="264" y="585"/>
                      <a:pt x="264" y="585"/>
                      <a:pt x="264" y="585"/>
                    </a:cubicBezTo>
                    <a:cubicBezTo>
                      <a:pt x="92" y="493"/>
                      <a:pt x="92" y="493"/>
                      <a:pt x="92" y="493"/>
                    </a:cubicBezTo>
                    <a:cubicBezTo>
                      <a:pt x="90" y="492"/>
                      <a:pt x="88" y="492"/>
                      <a:pt x="87" y="494"/>
                    </a:cubicBezTo>
                    <a:cubicBezTo>
                      <a:pt x="86" y="495"/>
                      <a:pt x="86" y="496"/>
                      <a:pt x="86" y="496"/>
                    </a:cubicBezTo>
                    <a:cubicBezTo>
                      <a:pt x="86" y="498"/>
                      <a:pt x="87" y="498"/>
                      <a:pt x="87" y="499"/>
                    </a:cubicBezTo>
                    <a:cubicBezTo>
                      <a:pt x="87" y="500"/>
                      <a:pt x="88" y="500"/>
                      <a:pt x="89" y="501"/>
                    </a:cubicBezTo>
                    <a:cubicBezTo>
                      <a:pt x="90" y="502"/>
                      <a:pt x="91" y="503"/>
                      <a:pt x="93" y="504"/>
                    </a:cubicBezTo>
                    <a:cubicBezTo>
                      <a:pt x="101" y="510"/>
                      <a:pt x="115" y="519"/>
                      <a:pt x="132" y="530"/>
                    </a:cubicBezTo>
                    <a:cubicBezTo>
                      <a:pt x="183" y="561"/>
                      <a:pt x="260" y="607"/>
                      <a:pt x="260" y="607"/>
                    </a:cubicBezTo>
                    <a:cubicBezTo>
                      <a:pt x="262" y="603"/>
                      <a:pt x="262" y="603"/>
                      <a:pt x="262" y="603"/>
                    </a:cubicBezTo>
                    <a:cubicBezTo>
                      <a:pt x="264" y="600"/>
                      <a:pt x="264" y="600"/>
                      <a:pt x="264" y="600"/>
                    </a:cubicBezTo>
                    <a:cubicBezTo>
                      <a:pt x="88" y="504"/>
                      <a:pt x="88" y="504"/>
                      <a:pt x="88" y="504"/>
                    </a:cubicBezTo>
                    <a:cubicBezTo>
                      <a:pt x="87" y="503"/>
                      <a:pt x="85" y="503"/>
                      <a:pt x="84" y="504"/>
                    </a:cubicBezTo>
                    <a:cubicBezTo>
                      <a:pt x="83" y="505"/>
                      <a:pt x="82" y="506"/>
                      <a:pt x="82" y="508"/>
                    </a:cubicBezTo>
                    <a:cubicBezTo>
                      <a:pt x="82" y="508"/>
                      <a:pt x="82" y="509"/>
                      <a:pt x="82" y="509"/>
                    </a:cubicBezTo>
                    <a:cubicBezTo>
                      <a:pt x="83" y="510"/>
                      <a:pt x="83" y="510"/>
                      <a:pt x="83" y="510"/>
                    </a:cubicBezTo>
                    <a:cubicBezTo>
                      <a:pt x="84" y="511"/>
                      <a:pt x="84" y="511"/>
                      <a:pt x="84" y="511"/>
                    </a:cubicBezTo>
                    <a:cubicBezTo>
                      <a:pt x="84" y="511"/>
                      <a:pt x="84" y="511"/>
                      <a:pt x="84" y="511"/>
                    </a:cubicBezTo>
                    <a:cubicBezTo>
                      <a:pt x="85" y="511"/>
                      <a:pt x="86" y="512"/>
                      <a:pt x="88" y="513"/>
                    </a:cubicBezTo>
                    <a:cubicBezTo>
                      <a:pt x="113" y="530"/>
                      <a:pt x="266" y="625"/>
                      <a:pt x="266" y="625"/>
                    </a:cubicBezTo>
                    <a:cubicBezTo>
                      <a:pt x="268" y="621"/>
                      <a:pt x="268" y="621"/>
                      <a:pt x="268" y="621"/>
                    </a:cubicBezTo>
                    <a:cubicBezTo>
                      <a:pt x="265" y="619"/>
                      <a:pt x="265" y="619"/>
                      <a:pt x="265" y="619"/>
                    </a:cubicBezTo>
                    <a:cubicBezTo>
                      <a:pt x="268" y="621"/>
                      <a:pt x="268" y="621"/>
                      <a:pt x="268" y="621"/>
                    </a:cubicBezTo>
                    <a:cubicBezTo>
                      <a:pt x="267" y="618"/>
                      <a:pt x="267" y="618"/>
                      <a:pt x="267" y="618"/>
                    </a:cubicBezTo>
                    <a:cubicBezTo>
                      <a:pt x="266" y="618"/>
                      <a:pt x="265" y="618"/>
                      <a:pt x="265" y="619"/>
                    </a:cubicBezTo>
                    <a:cubicBezTo>
                      <a:pt x="268" y="621"/>
                      <a:pt x="268" y="621"/>
                      <a:pt x="268" y="621"/>
                    </a:cubicBezTo>
                    <a:cubicBezTo>
                      <a:pt x="267" y="618"/>
                      <a:pt x="267" y="618"/>
                      <a:pt x="267" y="618"/>
                    </a:cubicBezTo>
                    <a:cubicBezTo>
                      <a:pt x="268" y="620"/>
                      <a:pt x="268" y="620"/>
                      <a:pt x="268" y="620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7" y="618"/>
                      <a:pt x="267" y="618"/>
                      <a:pt x="267" y="618"/>
                    </a:cubicBezTo>
                    <a:cubicBezTo>
                      <a:pt x="268" y="620"/>
                      <a:pt x="268" y="620"/>
                      <a:pt x="268" y="620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8" y="618"/>
                      <a:pt x="268" y="618"/>
                      <a:pt x="268" y="618"/>
                    </a:cubicBezTo>
                    <a:cubicBezTo>
                      <a:pt x="268" y="618"/>
                      <a:pt x="267" y="617"/>
                      <a:pt x="266" y="617"/>
                    </a:cubicBezTo>
                    <a:cubicBezTo>
                      <a:pt x="264" y="616"/>
                      <a:pt x="258" y="614"/>
                      <a:pt x="251" y="611"/>
                    </a:cubicBezTo>
                    <a:cubicBezTo>
                      <a:pt x="227" y="599"/>
                      <a:pt x="181" y="573"/>
                      <a:pt x="142" y="551"/>
                    </a:cubicBezTo>
                    <a:cubicBezTo>
                      <a:pt x="122" y="540"/>
                      <a:pt x="104" y="530"/>
                      <a:pt x="91" y="522"/>
                    </a:cubicBezTo>
                    <a:cubicBezTo>
                      <a:pt x="84" y="518"/>
                      <a:pt x="79" y="515"/>
                      <a:pt x="75" y="513"/>
                    </a:cubicBezTo>
                    <a:cubicBezTo>
                      <a:pt x="72" y="511"/>
                      <a:pt x="69" y="510"/>
                      <a:pt x="69" y="510"/>
                    </a:cubicBezTo>
                    <a:cubicBezTo>
                      <a:pt x="68" y="509"/>
                      <a:pt x="65" y="509"/>
                      <a:pt x="64" y="511"/>
                    </a:cubicBezTo>
                    <a:cubicBezTo>
                      <a:pt x="63" y="513"/>
                      <a:pt x="64" y="516"/>
                      <a:pt x="65" y="517"/>
                    </a:cubicBezTo>
                    <a:cubicBezTo>
                      <a:pt x="65" y="517"/>
                      <a:pt x="69" y="519"/>
                      <a:pt x="74" y="522"/>
                    </a:cubicBezTo>
                    <a:cubicBezTo>
                      <a:pt x="93" y="533"/>
                      <a:pt x="141" y="561"/>
                      <a:pt x="184" y="587"/>
                    </a:cubicBezTo>
                    <a:cubicBezTo>
                      <a:pt x="205" y="600"/>
                      <a:pt x="225" y="613"/>
                      <a:pt x="240" y="622"/>
                    </a:cubicBezTo>
                    <a:cubicBezTo>
                      <a:pt x="248" y="627"/>
                      <a:pt x="254" y="631"/>
                      <a:pt x="258" y="634"/>
                    </a:cubicBezTo>
                    <a:cubicBezTo>
                      <a:pt x="260" y="636"/>
                      <a:pt x="261" y="637"/>
                      <a:pt x="262" y="638"/>
                    </a:cubicBezTo>
                    <a:cubicBezTo>
                      <a:pt x="263" y="639"/>
                      <a:pt x="263" y="639"/>
                      <a:pt x="263" y="639"/>
                    </a:cubicBezTo>
                    <a:cubicBezTo>
                      <a:pt x="263" y="639"/>
                      <a:pt x="263" y="639"/>
                      <a:pt x="263" y="639"/>
                    </a:cubicBezTo>
                    <a:cubicBezTo>
                      <a:pt x="266" y="638"/>
                      <a:pt x="266" y="638"/>
                      <a:pt x="266" y="638"/>
                    </a:cubicBezTo>
                    <a:cubicBezTo>
                      <a:pt x="263" y="638"/>
                      <a:pt x="263" y="638"/>
                      <a:pt x="263" y="638"/>
                    </a:cubicBezTo>
                    <a:cubicBezTo>
                      <a:pt x="263" y="639"/>
                      <a:pt x="263" y="639"/>
                      <a:pt x="263" y="639"/>
                    </a:cubicBezTo>
                    <a:cubicBezTo>
                      <a:pt x="266" y="638"/>
                      <a:pt x="266" y="638"/>
                      <a:pt x="266" y="638"/>
                    </a:cubicBezTo>
                    <a:cubicBezTo>
                      <a:pt x="263" y="638"/>
                      <a:pt x="263" y="638"/>
                      <a:pt x="263" y="638"/>
                    </a:cubicBezTo>
                    <a:cubicBezTo>
                      <a:pt x="266" y="638"/>
                      <a:pt x="266" y="638"/>
                      <a:pt x="266" y="638"/>
                    </a:cubicBezTo>
                    <a:cubicBezTo>
                      <a:pt x="263" y="636"/>
                      <a:pt x="263" y="636"/>
                      <a:pt x="263" y="636"/>
                    </a:cubicBezTo>
                    <a:cubicBezTo>
                      <a:pt x="263" y="636"/>
                      <a:pt x="263" y="637"/>
                      <a:pt x="263" y="638"/>
                    </a:cubicBezTo>
                    <a:cubicBezTo>
                      <a:pt x="266" y="638"/>
                      <a:pt x="266" y="638"/>
                      <a:pt x="266" y="638"/>
                    </a:cubicBezTo>
                    <a:cubicBezTo>
                      <a:pt x="263" y="636"/>
                      <a:pt x="263" y="636"/>
                      <a:pt x="263" y="636"/>
                    </a:cubicBezTo>
                    <a:cubicBezTo>
                      <a:pt x="267" y="638"/>
                      <a:pt x="267" y="638"/>
                      <a:pt x="267" y="638"/>
                    </a:cubicBezTo>
                    <a:cubicBezTo>
                      <a:pt x="263" y="636"/>
                      <a:pt x="263" y="636"/>
                      <a:pt x="263" y="636"/>
                    </a:cubicBezTo>
                    <a:cubicBezTo>
                      <a:pt x="267" y="638"/>
                      <a:pt x="267" y="638"/>
                      <a:pt x="267" y="638"/>
                    </a:cubicBezTo>
                    <a:cubicBezTo>
                      <a:pt x="265" y="634"/>
                      <a:pt x="265" y="634"/>
                      <a:pt x="265" y="634"/>
                    </a:cubicBezTo>
                    <a:cubicBezTo>
                      <a:pt x="265" y="634"/>
                      <a:pt x="264" y="635"/>
                      <a:pt x="263" y="636"/>
                    </a:cubicBezTo>
                    <a:cubicBezTo>
                      <a:pt x="267" y="638"/>
                      <a:pt x="267" y="638"/>
                      <a:pt x="267" y="638"/>
                    </a:cubicBezTo>
                    <a:cubicBezTo>
                      <a:pt x="265" y="634"/>
                      <a:pt x="265" y="634"/>
                      <a:pt x="265" y="634"/>
                    </a:cubicBezTo>
                    <a:cubicBezTo>
                      <a:pt x="267" y="638"/>
                      <a:pt x="267" y="638"/>
                      <a:pt x="267" y="638"/>
                    </a:cubicBezTo>
                    <a:cubicBezTo>
                      <a:pt x="267" y="634"/>
                      <a:pt x="267" y="634"/>
                      <a:pt x="267" y="634"/>
                    </a:cubicBezTo>
                    <a:cubicBezTo>
                      <a:pt x="266" y="634"/>
                      <a:pt x="266" y="634"/>
                      <a:pt x="265" y="634"/>
                    </a:cubicBezTo>
                    <a:cubicBezTo>
                      <a:pt x="267" y="638"/>
                      <a:pt x="267" y="638"/>
                      <a:pt x="267" y="638"/>
                    </a:cubicBezTo>
                    <a:cubicBezTo>
                      <a:pt x="267" y="634"/>
                      <a:pt x="267" y="634"/>
                      <a:pt x="267" y="634"/>
                    </a:cubicBezTo>
                    <a:cubicBezTo>
                      <a:pt x="267" y="636"/>
                      <a:pt x="267" y="636"/>
                      <a:pt x="267" y="636"/>
                    </a:cubicBezTo>
                    <a:cubicBezTo>
                      <a:pt x="267" y="634"/>
                      <a:pt x="267" y="634"/>
                      <a:pt x="267" y="634"/>
                    </a:cubicBezTo>
                    <a:cubicBezTo>
                      <a:pt x="267" y="634"/>
                      <a:pt x="267" y="634"/>
                      <a:pt x="267" y="634"/>
                    </a:cubicBezTo>
                    <a:cubicBezTo>
                      <a:pt x="267" y="636"/>
                      <a:pt x="267" y="636"/>
                      <a:pt x="267" y="636"/>
                    </a:cubicBezTo>
                    <a:cubicBezTo>
                      <a:pt x="267" y="634"/>
                      <a:pt x="267" y="634"/>
                      <a:pt x="267" y="634"/>
                    </a:cubicBezTo>
                    <a:cubicBezTo>
                      <a:pt x="267" y="634"/>
                      <a:pt x="267" y="634"/>
                      <a:pt x="266" y="633"/>
                    </a:cubicBezTo>
                    <a:cubicBezTo>
                      <a:pt x="263" y="632"/>
                      <a:pt x="258" y="630"/>
                      <a:pt x="250" y="626"/>
                    </a:cubicBezTo>
                    <a:cubicBezTo>
                      <a:pt x="225" y="612"/>
                      <a:pt x="176" y="584"/>
                      <a:pt x="133" y="560"/>
                    </a:cubicBezTo>
                    <a:cubicBezTo>
                      <a:pt x="112" y="548"/>
                      <a:pt x="92" y="537"/>
                      <a:pt x="78" y="529"/>
                    </a:cubicBezTo>
                    <a:cubicBezTo>
                      <a:pt x="71" y="525"/>
                      <a:pt x="65" y="521"/>
                      <a:pt x="61" y="519"/>
                    </a:cubicBezTo>
                    <a:cubicBezTo>
                      <a:pt x="57" y="517"/>
                      <a:pt x="55" y="516"/>
                      <a:pt x="54" y="516"/>
                    </a:cubicBezTo>
                    <a:cubicBezTo>
                      <a:pt x="53" y="514"/>
                      <a:pt x="50" y="515"/>
                      <a:pt x="49" y="517"/>
                    </a:cubicBezTo>
                    <a:cubicBezTo>
                      <a:pt x="49" y="518"/>
                      <a:pt x="48" y="518"/>
                      <a:pt x="49" y="519"/>
                    </a:cubicBezTo>
                    <a:cubicBezTo>
                      <a:pt x="49" y="520"/>
                      <a:pt x="49" y="521"/>
                      <a:pt x="49" y="521"/>
                    </a:cubicBezTo>
                    <a:cubicBezTo>
                      <a:pt x="50" y="522"/>
                      <a:pt x="50" y="522"/>
                      <a:pt x="50" y="522"/>
                    </a:cubicBezTo>
                    <a:cubicBezTo>
                      <a:pt x="51" y="523"/>
                      <a:pt x="51" y="523"/>
                      <a:pt x="52" y="524"/>
                    </a:cubicBezTo>
                    <a:cubicBezTo>
                      <a:pt x="55" y="526"/>
                      <a:pt x="60" y="530"/>
                      <a:pt x="68" y="535"/>
                    </a:cubicBezTo>
                    <a:cubicBezTo>
                      <a:pt x="120" y="569"/>
                      <a:pt x="272" y="661"/>
                      <a:pt x="272" y="661"/>
                    </a:cubicBezTo>
                    <a:cubicBezTo>
                      <a:pt x="275" y="658"/>
                      <a:pt x="275" y="658"/>
                      <a:pt x="275" y="658"/>
                    </a:cubicBezTo>
                    <a:cubicBezTo>
                      <a:pt x="271" y="656"/>
                      <a:pt x="271" y="656"/>
                      <a:pt x="271" y="656"/>
                    </a:cubicBezTo>
                    <a:cubicBezTo>
                      <a:pt x="275" y="658"/>
                      <a:pt x="275" y="658"/>
                      <a:pt x="275" y="658"/>
                    </a:cubicBezTo>
                    <a:cubicBezTo>
                      <a:pt x="273" y="654"/>
                      <a:pt x="273" y="654"/>
                      <a:pt x="273" y="654"/>
                    </a:cubicBezTo>
                    <a:cubicBezTo>
                      <a:pt x="273" y="654"/>
                      <a:pt x="272" y="655"/>
                      <a:pt x="271" y="656"/>
                    </a:cubicBezTo>
                    <a:cubicBezTo>
                      <a:pt x="275" y="658"/>
                      <a:pt x="275" y="658"/>
                      <a:pt x="275" y="658"/>
                    </a:cubicBezTo>
                    <a:cubicBezTo>
                      <a:pt x="273" y="654"/>
                      <a:pt x="273" y="654"/>
                      <a:pt x="273" y="654"/>
                    </a:cubicBezTo>
                    <a:cubicBezTo>
                      <a:pt x="274" y="658"/>
                      <a:pt x="274" y="658"/>
                      <a:pt x="274" y="658"/>
                    </a:cubicBezTo>
                    <a:cubicBezTo>
                      <a:pt x="274" y="654"/>
                      <a:pt x="274" y="654"/>
                      <a:pt x="274" y="654"/>
                    </a:cubicBezTo>
                    <a:cubicBezTo>
                      <a:pt x="274" y="654"/>
                      <a:pt x="274" y="654"/>
                      <a:pt x="273" y="654"/>
                    </a:cubicBezTo>
                    <a:cubicBezTo>
                      <a:pt x="274" y="658"/>
                      <a:pt x="274" y="658"/>
                      <a:pt x="274" y="658"/>
                    </a:cubicBezTo>
                    <a:cubicBezTo>
                      <a:pt x="274" y="654"/>
                      <a:pt x="274" y="654"/>
                      <a:pt x="274" y="654"/>
                    </a:cubicBezTo>
                    <a:cubicBezTo>
                      <a:pt x="274" y="656"/>
                      <a:pt x="274" y="656"/>
                      <a:pt x="274" y="656"/>
                    </a:cubicBezTo>
                    <a:cubicBezTo>
                      <a:pt x="275" y="654"/>
                      <a:pt x="275" y="654"/>
                      <a:pt x="275" y="654"/>
                    </a:cubicBezTo>
                    <a:cubicBezTo>
                      <a:pt x="275" y="654"/>
                      <a:pt x="275" y="654"/>
                      <a:pt x="274" y="654"/>
                    </a:cubicBezTo>
                    <a:cubicBezTo>
                      <a:pt x="274" y="656"/>
                      <a:pt x="274" y="656"/>
                      <a:pt x="274" y="656"/>
                    </a:cubicBezTo>
                    <a:cubicBezTo>
                      <a:pt x="275" y="654"/>
                      <a:pt x="275" y="654"/>
                      <a:pt x="275" y="654"/>
                    </a:cubicBezTo>
                    <a:cubicBezTo>
                      <a:pt x="275" y="654"/>
                      <a:pt x="275" y="654"/>
                      <a:pt x="274" y="653"/>
                    </a:cubicBezTo>
                    <a:cubicBezTo>
                      <a:pt x="271" y="652"/>
                      <a:pt x="265" y="649"/>
                      <a:pt x="257" y="644"/>
                    </a:cubicBezTo>
                    <a:cubicBezTo>
                      <a:pt x="230" y="629"/>
                      <a:pt x="176" y="598"/>
                      <a:pt x="129" y="570"/>
                    </a:cubicBezTo>
                    <a:cubicBezTo>
                      <a:pt x="105" y="557"/>
                      <a:pt x="83" y="544"/>
                      <a:pt x="66" y="534"/>
                    </a:cubicBezTo>
                    <a:cubicBezTo>
                      <a:pt x="58" y="530"/>
                      <a:pt x="51" y="526"/>
                      <a:pt x="46" y="523"/>
                    </a:cubicBezTo>
                    <a:cubicBezTo>
                      <a:pt x="44" y="522"/>
                      <a:pt x="41" y="521"/>
                      <a:pt x="40" y="520"/>
                    </a:cubicBezTo>
                    <a:cubicBezTo>
                      <a:pt x="39" y="520"/>
                      <a:pt x="38" y="520"/>
                      <a:pt x="38" y="519"/>
                    </a:cubicBezTo>
                    <a:cubicBezTo>
                      <a:pt x="37" y="519"/>
                      <a:pt x="37" y="519"/>
                      <a:pt x="37" y="519"/>
                    </a:cubicBezTo>
                    <a:cubicBezTo>
                      <a:pt x="36" y="519"/>
                      <a:pt x="36" y="519"/>
                      <a:pt x="35" y="519"/>
                    </a:cubicBezTo>
                    <a:cubicBezTo>
                      <a:pt x="35" y="519"/>
                      <a:pt x="34" y="519"/>
                      <a:pt x="34" y="519"/>
                    </a:cubicBezTo>
                    <a:cubicBezTo>
                      <a:pt x="33" y="519"/>
                      <a:pt x="32" y="520"/>
                      <a:pt x="32" y="521"/>
                    </a:cubicBezTo>
                    <a:cubicBezTo>
                      <a:pt x="30" y="523"/>
                      <a:pt x="31" y="525"/>
                      <a:pt x="33" y="526"/>
                    </a:cubicBezTo>
                    <a:cubicBezTo>
                      <a:pt x="279" y="680"/>
                      <a:pt x="279" y="680"/>
                      <a:pt x="279" y="680"/>
                    </a:cubicBezTo>
                    <a:cubicBezTo>
                      <a:pt x="281" y="677"/>
                      <a:pt x="281" y="677"/>
                      <a:pt x="281" y="677"/>
                    </a:cubicBezTo>
                    <a:cubicBezTo>
                      <a:pt x="281" y="673"/>
                      <a:pt x="281" y="673"/>
                      <a:pt x="281" y="673"/>
                    </a:cubicBezTo>
                    <a:cubicBezTo>
                      <a:pt x="281" y="677"/>
                      <a:pt x="281" y="677"/>
                      <a:pt x="281" y="677"/>
                    </a:cubicBezTo>
                    <a:cubicBezTo>
                      <a:pt x="282" y="673"/>
                      <a:pt x="282" y="673"/>
                      <a:pt x="282" y="673"/>
                    </a:cubicBezTo>
                    <a:cubicBezTo>
                      <a:pt x="282" y="673"/>
                      <a:pt x="282" y="673"/>
                      <a:pt x="281" y="673"/>
                    </a:cubicBezTo>
                    <a:cubicBezTo>
                      <a:pt x="281" y="677"/>
                      <a:pt x="281" y="677"/>
                      <a:pt x="281" y="677"/>
                    </a:cubicBezTo>
                    <a:cubicBezTo>
                      <a:pt x="282" y="673"/>
                      <a:pt x="282" y="673"/>
                      <a:pt x="282" y="673"/>
                    </a:cubicBezTo>
                    <a:cubicBezTo>
                      <a:pt x="281" y="677"/>
                      <a:pt x="281" y="677"/>
                      <a:pt x="281" y="677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2" y="673"/>
                      <a:pt x="282" y="673"/>
                      <a:pt x="282" y="673"/>
                    </a:cubicBezTo>
                    <a:cubicBezTo>
                      <a:pt x="281" y="677"/>
                      <a:pt x="281" y="677"/>
                      <a:pt x="281" y="677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2" y="676"/>
                      <a:pt x="282" y="676"/>
                      <a:pt x="282" y="676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2" y="676"/>
                      <a:pt x="282" y="676"/>
                      <a:pt x="282" y="676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3" y="674"/>
                      <a:pt x="283" y="674"/>
                      <a:pt x="283" y="674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3" y="674"/>
                      <a:pt x="283" y="674"/>
                      <a:pt x="283" y="674"/>
                    </a:cubicBezTo>
                    <a:cubicBezTo>
                      <a:pt x="283" y="673"/>
                      <a:pt x="283" y="673"/>
                      <a:pt x="283" y="673"/>
                    </a:cubicBezTo>
                    <a:cubicBezTo>
                      <a:pt x="283" y="673"/>
                      <a:pt x="282" y="672"/>
                      <a:pt x="279" y="671"/>
                    </a:cubicBezTo>
                    <a:cubicBezTo>
                      <a:pt x="264" y="662"/>
                      <a:pt x="202" y="626"/>
                      <a:pt x="143" y="592"/>
                    </a:cubicBezTo>
                    <a:cubicBezTo>
                      <a:pt x="113" y="575"/>
                      <a:pt x="85" y="558"/>
                      <a:pt x="63" y="546"/>
                    </a:cubicBezTo>
                    <a:cubicBezTo>
                      <a:pt x="52" y="540"/>
                      <a:pt x="43" y="535"/>
                      <a:pt x="36" y="531"/>
                    </a:cubicBezTo>
                    <a:cubicBezTo>
                      <a:pt x="32" y="529"/>
                      <a:pt x="30" y="528"/>
                      <a:pt x="27" y="527"/>
                    </a:cubicBezTo>
                    <a:cubicBezTo>
                      <a:pt x="26" y="527"/>
                      <a:pt x="26" y="526"/>
                      <a:pt x="25" y="526"/>
                    </a:cubicBezTo>
                    <a:cubicBezTo>
                      <a:pt x="24" y="526"/>
                      <a:pt x="24" y="526"/>
                      <a:pt x="24" y="526"/>
                    </a:cubicBezTo>
                    <a:cubicBezTo>
                      <a:pt x="23" y="525"/>
                      <a:pt x="23" y="525"/>
                      <a:pt x="22" y="525"/>
                    </a:cubicBezTo>
                    <a:cubicBezTo>
                      <a:pt x="22" y="525"/>
                      <a:pt x="21" y="525"/>
                      <a:pt x="21" y="526"/>
                    </a:cubicBezTo>
                    <a:cubicBezTo>
                      <a:pt x="20" y="526"/>
                      <a:pt x="19" y="526"/>
                      <a:pt x="18" y="527"/>
                    </a:cubicBezTo>
                    <a:cubicBezTo>
                      <a:pt x="22" y="529"/>
                      <a:pt x="22" y="529"/>
                      <a:pt x="22" y="529"/>
                    </a:cubicBezTo>
                    <a:cubicBezTo>
                      <a:pt x="18" y="527"/>
                      <a:pt x="18" y="527"/>
                      <a:pt x="18" y="527"/>
                    </a:cubicBezTo>
                    <a:cubicBezTo>
                      <a:pt x="18" y="528"/>
                      <a:pt x="18" y="529"/>
                      <a:pt x="18" y="529"/>
                    </a:cubicBezTo>
                    <a:cubicBezTo>
                      <a:pt x="18" y="531"/>
                      <a:pt x="18" y="531"/>
                      <a:pt x="18" y="532"/>
                    </a:cubicBezTo>
                    <a:cubicBezTo>
                      <a:pt x="19" y="532"/>
                      <a:pt x="19" y="533"/>
                      <a:pt x="19" y="533"/>
                    </a:cubicBezTo>
                    <a:cubicBezTo>
                      <a:pt x="20" y="533"/>
                      <a:pt x="21" y="534"/>
                      <a:pt x="22" y="535"/>
                    </a:cubicBezTo>
                    <a:cubicBezTo>
                      <a:pt x="25" y="537"/>
                      <a:pt x="32" y="542"/>
                      <a:pt x="41" y="547"/>
                    </a:cubicBezTo>
                    <a:cubicBezTo>
                      <a:pt x="72" y="567"/>
                      <a:pt x="134" y="604"/>
                      <a:pt x="188" y="637"/>
                    </a:cubicBezTo>
                    <a:cubicBezTo>
                      <a:pt x="215" y="653"/>
                      <a:pt x="240" y="669"/>
                      <a:pt x="258" y="680"/>
                    </a:cubicBezTo>
                    <a:cubicBezTo>
                      <a:pt x="267" y="686"/>
                      <a:pt x="274" y="690"/>
                      <a:pt x="279" y="694"/>
                    </a:cubicBezTo>
                    <a:cubicBezTo>
                      <a:pt x="282" y="695"/>
                      <a:pt x="284" y="697"/>
                      <a:pt x="285" y="698"/>
                    </a:cubicBezTo>
                    <a:cubicBezTo>
                      <a:pt x="286" y="698"/>
                      <a:pt x="286" y="699"/>
                      <a:pt x="286" y="699"/>
                    </a:cubicBezTo>
                    <a:cubicBezTo>
                      <a:pt x="286" y="699"/>
                      <a:pt x="286" y="699"/>
                      <a:pt x="286" y="699"/>
                    </a:cubicBezTo>
                    <a:cubicBezTo>
                      <a:pt x="288" y="697"/>
                      <a:pt x="288" y="697"/>
                      <a:pt x="288" y="697"/>
                    </a:cubicBezTo>
                    <a:cubicBezTo>
                      <a:pt x="286" y="699"/>
                      <a:pt x="286" y="699"/>
                      <a:pt x="286" y="699"/>
                    </a:cubicBezTo>
                    <a:cubicBezTo>
                      <a:pt x="286" y="699"/>
                      <a:pt x="286" y="699"/>
                      <a:pt x="286" y="699"/>
                    </a:cubicBezTo>
                    <a:cubicBezTo>
                      <a:pt x="288" y="697"/>
                      <a:pt x="288" y="697"/>
                      <a:pt x="288" y="697"/>
                    </a:cubicBezTo>
                    <a:cubicBezTo>
                      <a:pt x="286" y="699"/>
                      <a:pt x="286" y="699"/>
                      <a:pt x="286" y="699"/>
                    </a:cubicBezTo>
                    <a:cubicBezTo>
                      <a:pt x="289" y="697"/>
                      <a:pt x="289" y="697"/>
                      <a:pt x="289" y="697"/>
                    </a:cubicBezTo>
                    <a:cubicBezTo>
                      <a:pt x="285" y="697"/>
                      <a:pt x="285" y="697"/>
                      <a:pt x="285" y="697"/>
                    </a:cubicBezTo>
                    <a:cubicBezTo>
                      <a:pt x="285" y="698"/>
                      <a:pt x="286" y="698"/>
                      <a:pt x="286" y="699"/>
                    </a:cubicBezTo>
                    <a:cubicBezTo>
                      <a:pt x="289" y="697"/>
                      <a:pt x="289" y="697"/>
                      <a:pt x="289" y="697"/>
                    </a:cubicBezTo>
                    <a:cubicBezTo>
                      <a:pt x="285" y="697"/>
                      <a:pt x="285" y="697"/>
                      <a:pt x="285" y="697"/>
                    </a:cubicBezTo>
                    <a:cubicBezTo>
                      <a:pt x="289" y="697"/>
                      <a:pt x="289" y="697"/>
                      <a:pt x="289" y="697"/>
                    </a:cubicBezTo>
                    <a:cubicBezTo>
                      <a:pt x="286" y="695"/>
                      <a:pt x="286" y="695"/>
                      <a:pt x="286" y="695"/>
                    </a:cubicBezTo>
                    <a:cubicBezTo>
                      <a:pt x="286" y="695"/>
                      <a:pt x="285" y="696"/>
                      <a:pt x="285" y="697"/>
                    </a:cubicBezTo>
                    <a:cubicBezTo>
                      <a:pt x="289" y="697"/>
                      <a:pt x="289" y="697"/>
                      <a:pt x="289" y="697"/>
                    </a:cubicBezTo>
                    <a:cubicBezTo>
                      <a:pt x="286" y="695"/>
                      <a:pt x="286" y="695"/>
                      <a:pt x="286" y="695"/>
                    </a:cubicBezTo>
                    <a:cubicBezTo>
                      <a:pt x="286" y="695"/>
                      <a:pt x="286" y="695"/>
                      <a:pt x="286" y="695"/>
                    </a:cubicBezTo>
                    <a:cubicBezTo>
                      <a:pt x="289" y="696"/>
                      <a:pt x="289" y="696"/>
                      <a:pt x="289" y="696"/>
                    </a:cubicBezTo>
                    <a:cubicBezTo>
                      <a:pt x="288" y="693"/>
                      <a:pt x="288" y="693"/>
                      <a:pt x="288" y="693"/>
                    </a:cubicBezTo>
                    <a:cubicBezTo>
                      <a:pt x="287" y="693"/>
                      <a:pt x="287" y="694"/>
                      <a:pt x="286" y="695"/>
                    </a:cubicBezTo>
                    <a:cubicBezTo>
                      <a:pt x="289" y="696"/>
                      <a:pt x="289" y="696"/>
                      <a:pt x="289" y="696"/>
                    </a:cubicBezTo>
                    <a:cubicBezTo>
                      <a:pt x="288" y="693"/>
                      <a:pt x="288" y="693"/>
                      <a:pt x="288" y="693"/>
                    </a:cubicBezTo>
                    <a:cubicBezTo>
                      <a:pt x="289" y="696"/>
                      <a:pt x="289" y="696"/>
                      <a:pt x="289" y="696"/>
                    </a:cubicBezTo>
                    <a:cubicBezTo>
                      <a:pt x="289" y="693"/>
                      <a:pt x="289" y="693"/>
                      <a:pt x="289" y="693"/>
                    </a:cubicBezTo>
                    <a:cubicBezTo>
                      <a:pt x="289" y="693"/>
                      <a:pt x="288" y="693"/>
                      <a:pt x="288" y="693"/>
                    </a:cubicBezTo>
                    <a:cubicBezTo>
                      <a:pt x="289" y="696"/>
                      <a:pt x="289" y="696"/>
                      <a:pt x="289" y="696"/>
                    </a:cubicBezTo>
                    <a:cubicBezTo>
                      <a:pt x="289" y="693"/>
                      <a:pt x="289" y="693"/>
                      <a:pt x="289" y="693"/>
                    </a:cubicBezTo>
                    <a:cubicBezTo>
                      <a:pt x="289" y="694"/>
                      <a:pt x="289" y="694"/>
                      <a:pt x="289" y="694"/>
                    </a:cubicBezTo>
                    <a:cubicBezTo>
                      <a:pt x="289" y="693"/>
                      <a:pt x="289" y="693"/>
                      <a:pt x="289" y="693"/>
                    </a:cubicBezTo>
                    <a:cubicBezTo>
                      <a:pt x="289" y="693"/>
                      <a:pt x="289" y="693"/>
                      <a:pt x="289" y="693"/>
                    </a:cubicBezTo>
                    <a:cubicBezTo>
                      <a:pt x="289" y="694"/>
                      <a:pt x="289" y="694"/>
                      <a:pt x="289" y="694"/>
                    </a:cubicBezTo>
                    <a:cubicBezTo>
                      <a:pt x="289" y="693"/>
                      <a:pt x="289" y="693"/>
                      <a:pt x="289" y="693"/>
                    </a:cubicBezTo>
                    <a:cubicBezTo>
                      <a:pt x="289" y="693"/>
                      <a:pt x="288" y="693"/>
                      <a:pt x="288" y="692"/>
                    </a:cubicBezTo>
                    <a:cubicBezTo>
                      <a:pt x="284" y="691"/>
                      <a:pt x="277" y="688"/>
                      <a:pt x="267" y="682"/>
                    </a:cubicBezTo>
                    <a:cubicBezTo>
                      <a:pt x="233" y="665"/>
                      <a:pt x="168" y="627"/>
                      <a:pt x="112" y="595"/>
                    </a:cubicBezTo>
                    <a:cubicBezTo>
                      <a:pt x="84" y="578"/>
                      <a:pt x="58" y="563"/>
                      <a:pt x="39" y="552"/>
                    </a:cubicBezTo>
                    <a:cubicBezTo>
                      <a:pt x="29" y="547"/>
                      <a:pt x="22" y="542"/>
                      <a:pt x="16" y="539"/>
                    </a:cubicBezTo>
                    <a:cubicBezTo>
                      <a:pt x="11" y="536"/>
                      <a:pt x="8" y="534"/>
                      <a:pt x="8" y="534"/>
                    </a:cubicBezTo>
                    <a:cubicBezTo>
                      <a:pt x="6" y="533"/>
                      <a:pt x="4" y="533"/>
                      <a:pt x="3" y="535"/>
                    </a:cubicBezTo>
                    <a:cubicBezTo>
                      <a:pt x="2" y="536"/>
                      <a:pt x="2" y="537"/>
                      <a:pt x="2" y="537"/>
                    </a:cubicBezTo>
                    <a:cubicBezTo>
                      <a:pt x="2" y="539"/>
                      <a:pt x="2" y="540"/>
                      <a:pt x="3" y="540"/>
                    </a:cubicBezTo>
                    <a:cubicBezTo>
                      <a:pt x="4" y="541"/>
                      <a:pt x="4" y="542"/>
                      <a:pt x="5" y="543"/>
                    </a:cubicBezTo>
                    <a:cubicBezTo>
                      <a:pt x="7" y="544"/>
                      <a:pt x="9" y="546"/>
                      <a:pt x="13" y="548"/>
                    </a:cubicBezTo>
                    <a:cubicBezTo>
                      <a:pt x="25" y="557"/>
                      <a:pt x="50" y="572"/>
                      <a:pt x="79" y="589"/>
                    </a:cubicBezTo>
                    <a:cubicBezTo>
                      <a:pt x="122" y="615"/>
                      <a:pt x="177" y="647"/>
                      <a:pt x="221" y="674"/>
                    </a:cubicBezTo>
                    <a:cubicBezTo>
                      <a:pt x="243" y="687"/>
                      <a:pt x="262" y="699"/>
                      <a:pt x="276" y="708"/>
                    </a:cubicBezTo>
                    <a:cubicBezTo>
                      <a:pt x="283" y="712"/>
                      <a:pt x="288" y="716"/>
                      <a:pt x="292" y="719"/>
                    </a:cubicBezTo>
                    <a:cubicBezTo>
                      <a:pt x="294" y="720"/>
                      <a:pt x="295" y="721"/>
                      <a:pt x="296" y="722"/>
                    </a:cubicBezTo>
                    <a:cubicBezTo>
                      <a:pt x="296" y="722"/>
                      <a:pt x="296" y="722"/>
                      <a:pt x="296" y="722"/>
                    </a:cubicBezTo>
                    <a:cubicBezTo>
                      <a:pt x="297" y="722"/>
                      <a:pt x="297" y="722"/>
                      <a:pt x="297" y="722"/>
                    </a:cubicBezTo>
                    <a:cubicBezTo>
                      <a:pt x="296" y="722"/>
                      <a:pt x="296" y="722"/>
                      <a:pt x="296" y="722"/>
                    </a:cubicBezTo>
                    <a:cubicBezTo>
                      <a:pt x="296" y="722"/>
                      <a:pt x="296" y="722"/>
                      <a:pt x="296" y="722"/>
                    </a:cubicBezTo>
                    <a:cubicBezTo>
                      <a:pt x="297" y="722"/>
                      <a:pt x="297" y="722"/>
                      <a:pt x="297" y="722"/>
                    </a:cubicBezTo>
                    <a:cubicBezTo>
                      <a:pt x="296" y="722"/>
                      <a:pt x="296" y="722"/>
                      <a:pt x="296" y="722"/>
                    </a:cubicBezTo>
                    <a:cubicBezTo>
                      <a:pt x="299" y="721"/>
                      <a:pt x="299" y="721"/>
                      <a:pt x="299" y="721"/>
                    </a:cubicBezTo>
                    <a:cubicBezTo>
                      <a:pt x="296" y="721"/>
                      <a:pt x="296" y="721"/>
                      <a:pt x="296" y="721"/>
                    </a:cubicBezTo>
                    <a:cubicBezTo>
                      <a:pt x="296" y="722"/>
                      <a:pt x="296" y="722"/>
                      <a:pt x="296" y="722"/>
                    </a:cubicBezTo>
                    <a:cubicBezTo>
                      <a:pt x="299" y="721"/>
                      <a:pt x="299" y="721"/>
                      <a:pt x="299" y="721"/>
                    </a:cubicBezTo>
                    <a:cubicBezTo>
                      <a:pt x="296" y="721"/>
                      <a:pt x="296" y="721"/>
                      <a:pt x="296" y="721"/>
                    </a:cubicBezTo>
                    <a:cubicBezTo>
                      <a:pt x="300" y="721"/>
                      <a:pt x="300" y="721"/>
                      <a:pt x="300" y="721"/>
                    </a:cubicBezTo>
                    <a:cubicBezTo>
                      <a:pt x="297" y="719"/>
                      <a:pt x="297" y="719"/>
                      <a:pt x="297" y="719"/>
                    </a:cubicBezTo>
                    <a:cubicBezTo>
                      <a:pt x="296" y="720"/>
                      <a:pt x="296" y="720"/>
                      <a:pt x="296" y="721"/>
                    </a:cubicBezTo>
                    <a:cubicBezTo>
                      <a:pt x="300" y="721"/>
                      <a:pt x="300" y="721"/>
                      <a:pt x="300" y="721"/>
                    </a:cubicBezTo>
                    <a:cubicBezTo>
                      <a:pt x="297" y="719"/>
                      <a:pt x="297" y="719"/>
                      <a:pt x="297" y="719"/>
                    </a:cubicBezTo>
                    <a:cubicBezTo>
                      <a:pt x="297" y="719"/>
                      <a:pt x="297" y="719"/>
                      <a:pt x="297" y="719"/>
                    </a:cubicBezTo>
                    <a:cubicBezTo>
                      <a:pt x="300" y="721"/>
                      <a:pt x="300" y="721"/>
                      <a:pt x="300" y="721"/>
                    </a:cubicBezTo>
                    <a:cubicBezTo>
                      <a:pt x="299" y="717"/>
                      <a:pt x="299" y="717"/>
                      <a:pt x="299" y="717"/>
                    </a:cubicBezTo>
                    <a:cubicBezTo>
                      <a:pt x="298" y="718"/>
                      <a:pt x="297" y="718"/>
                      <a:pt x="297" y="719"/>
                    </a:cubicBezTo>
                    <a:cubicBezTo>
                      <a:pt x="300" y="721"/>
                      <a:pt x="300" y="721"/>
                      <a:pt x="300" y="721"/>
                    </a:cubicBezTo>
                    <a:cubicBezTo>
                      <a:pt x="299" y="717"/>
                      <a:pt x="299" y="717"/>
                      <a:pt x="299" y="717"/>
                    </a:cubicBezTo>
                    <a:cubicBezTo>
                      <a:pt x="300" y="721"/>
                      <a:pt x="300" y="721"/>
                      <a:pt x="300" y="721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299" y="717"/>
                      <a:pt x="299" y="717"/>
                      <a:pt x="299" y="717"/>
                    </a:cubicBezTo>
                    <a:cubicBezTo>
                      <a:pt x="300" y="721"/>
                      <a:pt x="300" y="721"/>
                      <a:pt x="300" y="721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9"/>
                      <a:pt x="300" y="719"/>
                      <a:pt x="300" y="719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9"/>
                      <a:pt x="300" y="719"/>
                      <a:pt x="300" y="719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300" y="717"/>
                      <a:pt x="300" y="717"/>
                    </a:cubicBezTo>
                    <a:cubicBezTo>
                      <a:pt x="300" y="717"/>
                      <a:pt x="299" y="717"/>
                      <a:pt x="298" y="717"/>
                    </a:cubicBezTo>
                    <a:cubicBezTo>
                      <a:pt x="295" y="715"/>
                      <a:pt x="287" y="711"/>
                      <a:pt x="278" y="706"/>
                    </a:cubicBezTo>
                    <a:cubicBezTo>
                      <a:pt x="243" y="687"/>
                      <a:pt x="178" y="649"/>
                      <a:pt x="121" y="616"/>
                    </a:cubicBezTo>
                    <a:cubicBezTo>
                      <a:pt x="92" y="599"/>
                      <a:pt x="65" y="583"/>
                      <a:pt x="44" y="572"/>
                    </a:cubicBezTo>
                    <a:cubicBezTo>
                      <a:pt x="34" y="566"/>
                      <a:pt x="25" y="562"/>
                      <a:pt x="19" y="558"/>
                    </a:cubicBezTo>
                    <a:cubicBezTo>
                      <a:pt x="15" y="557"/>
                      <a:pt x="13" y="555"/>
                      <a:pt x="11" y="554"/>
                    </a:cubicBezTo>
                    <a:cubicBezTo>
                      <a:pt x="9" y="554"/>
                      <a:pt x="9" y="554"/>
                      <a:pt x="8" y="553"/>
                    </a:cubicBezTo>
                    <a:cubicBezTo>
                      <a:pt x="7" y="553"/>
                      <a:pt x="6" y="553"/>
                      <a:pt x="5" y="553"/>
                    </a:cubicBezTo>
                    <a:cubicBezTo>
                      <a:pt x="4" y="553"/>
                      <a:pt x="4" y="553"/>
                      <a:pt x="3" y="553"/>
                    </a:cubicBezTo>
                    <a:cubicBezTo>
                      <a:pt x="3" y="553"/>
                      <a:pt x="2" y="554"/>
                      <a:pt x="1" y="555"/>
                    </a:cubicBezTo>
                    <a:cubicBezTo>
                      <a:pt x="1" y="555"/>
                      <a:pt x="1" y="555"/>
                      <a:pt x="1" y="555"/>
                    </a:cubicBezTo>
                    <a:cubicBezTo>
                      <a:pt x="1" y="556"/>
                      <a:pt x="0" y="556"/>
                      <a:pt x="0" y="557"/>
                    </a:cubicBezTo>
                    <a:cubicBezTo>
                      <a:pt x="0" y="558"/>
                      <a:pt x="1" y="558"/>
                      <a:pt x="1" y="559"/>
                    </a:cubicBezTo>
                    <a:cubicBezTo>
                      <a:pt x="1" y="560"/>
                      <a:pt x="2" y="560"/>
                      <a:pt x="2" y="561"/>
                    </a:cubicBezTo>
                    <a:cubicBezTo>
                      <a:pt x="3" y="561"/>
                      <a:pt x="3" y="562"/>
                      <a:pt x="5" y="563"/>
                    </a:cubicBezTo>
                    <a:cubicBezTo>
                      <a:pt x="9" y="566"/>
                      <a:pt x="16" y="572"/>
                      <a:pt x="27" y="579"/>
                    </a:cubicBezTo>
                    <a:cubicBezTo>
                      <a:pt x="65" y="604"/>
                      <a:pt x="138" y="649"/>
                      <a:pt x="202" y="688"/>
                    </a:cubicBezTo>
                    <a:cubicBezTo>
                      <a:pt x="266" y="726"/>
                      <a:pt x="320" y="759"/>
                      <a:pt x="320" y="759"/>
                    </a:cubicBezTo>
                    <a:cubicBezTo>
                      <a:pt x="322" y="760"/>
                      <a:pt x="325" y="759"/>
                      <a:pt x="326" y="758"/>
                    </a:cubicBezTo>
                    <a:cubicBezTo>
                      <a:pt x="327" y="756"/>
                      <a:pt x="326" y="753"/>
                      <a:pt x="324" y="752"/>
                    </a:cubicBezTo>
                    <a:cubicBezTo>
                      <a:pt x="324" y="752"/>
                      <a:pt x="251" y="706"/>
                      <a:pt x="174" y="661"/>
                    </a:cubicBezTo>
                    <a:cubicBezTo>
                      <a:pt x="136" y="638"/>
                      <a:pt x="97" y="615"/>
                      <a:pt x="66" y="598"/>
                    </a:cubicBezTo>
                    <a:cubicBezTo>
                      <a:pt x="51" y="589"/>
                      <a:pt x="38" y="582"/>
                      <a:pt x="27" y="577"/>
                    </a:cubicBezTo>
                    <a:cubicBezTo>
                      <a:pt x="22" y="575"/>
                      <a:pt x="18" y="573"/>
                      <a:pt x="14" y="571"/>
                    </a:cubicBezTo>
                    <a:cubicBezTo>
                      <a:pt x="13" y="571"/>
                      <a:pt x="11" y="570"/>
                      <a:pt x="10" y="570"/>
                    </a:cubicBezTo>
                    <a:cubicBezTo>
                      <a:pt x="8" y="569"/>
                      <a:pt x="7" y="569"/>
                      <a:pt x="6" y="569"/>
                    </a:cubicBezTo>
                    <a:cubicBezTo>
                      <a:pt x="5" y="569"/>
                      <a:pt x="5" y="569"/>
                      <a:pt x="4" y="569"/>
                    </a:cubicBezTo>
                    <a:cubicBezTo>
                      <a:pt x="3" y="570"/>
                      <a:pt x="2" y="570"/>
                      <a:pt x="1" y="571"/>
                    </a:cubicBezTo>
                    <a:cubicBezTo>
                      <a:pt x="1" y="572"/>
                      <a:pt x="1" y="573"/>
                      <a:pt x="1" y="574"/>
                    </a:cubicBezTo>
                    <a:cubicBezTo>
                      <a:pt x="1" y="575"/>
                      <a:pt x="2" y="576"/>
                      <a:pt x="3" y="577"/>
                    </a:cubicBezTo>
                    <a:cubicBezTo>
                      <a:pt x="3" y="577"/>
                      <a:pt x="8" y="580"/>
                      <a:pt x="17" y="586"/>
                    </a:cubicBezTo>
                    <a:cubicBezTo>
                      <a:pt x="50" y="605"/>
                      <a:pt x="130" y="654"/>
                      <a:pt x="203" y="699"/>
                    </a:cubicBezTo>
                    <a:cubicBezTo>
                      <a:pt x="239" y="722"/>
                      <a:pt x="274" y="743"/>
                      <a:pt x="299" y="759"/>
                    </a:cubicBezTo>
                    <a:cubicBezTo>
                      <a:pt x="312" y="767"/>
                      <a:pt x="322" y="774"/>
                      <a:pt x="329" y="779"/>
                    </a:cubicBezTo>
                    <a:cubicBezTo>
                      <a:pt x="333" y="781"/>
                      <a:pt x="335" y="783"/>
                      <a:pt x="337" y="785"/>
                    </a:cubicBezTo>
                    <a:cubicBezTo>
                      <a:pt x="338" y="785"/>
                      <a:pt x="339" y="786"/>
                      <a:pt x="339" y="786"/>
                    </a:cubicBezTo>
                    <a:cubicBezTo>
                      <a:pt x="339" y="786"/>
                      <a:pt x="339" y="786"/>
                      <a:pt x="339" y="786"/>
                    </a:cubicBezTo>
                    <a:cubicBezTo>
                      <a:pt x="339" y="786"/>
                      <a:pt x="339" y="786"/>
                      <a:pt x="339" y="786"/>
                    </a:cubicBezTo>
                    <a:cubicBezTo>
                      <a:pt x="341" y="785"/>
                      <a:pt x="341" y="785"/>
                      <a:pt x="341" y="785"/>
                    </a:cubicBezTo>
                    <a:cubicBezTo>
                      <a:pt x="339" y="786"/>
                      <a:pt x="339" y="786"/>
                      <a:pt x="339" y="786"/>
                    </a:cubicBezTo>
                    <a:cubicBezTo>
                      <a:pt x="339" y="786"/>
                      <a:pt x="339" y="786"/>
                      <a:pt x="339" y="786"/>
                    </a:cubicBezTo>
                    <a:cubicBezTo>
                      <a:pt x="341" y="785"/>
                      <a:pt x="341" y="785"/>
                      <a:pt x="341" y="785"/>
                    </a:cubicBezTo>
                    <a:cubicBezTo>
                      <a:pt x="339" y="786"/>
                      <a:pt x="339" y="786"/>
                      <a:pt x="339" y="786"/>
                    </a:cubicBezTo>
                    <a:cubicBezTo>
                      <a:pt x="342" y="784"/>
                      <a:pt x="342" y="784"/>
                      <a:pt x="342" y="784"/>
                    </a:cubicBezTo>
                    <a:cubicBezTo>
                      <a:pt x="339" y="784"/>
                      <a:pt x="339" y="784"/>
                      <a:pt x="339" y="784"/>
                    </a:cubicBezTo>
                    <a:cubicBezTo>
                      <a:pt x="339" y="786"/>
                      <a:pt x="339" y="786"/>
                      <a:pt x="339" y="786"/>
                    </a:cubicBezTo>
                    <a:cubicBezTo>
                      <a:pt x="342" y="784"/>
                      <a:pt x="342" y="784"/>
                      <a:pt x="342" y="784"/>
                    </a:cubicBezTo>
                    <a:cubicBezTo>
                      <a:pt x="339" y="784"/>
                      <a:pt x="339" y="784"/>
                      <a:pt x="339" y="784"/>
                    </a:cubicBezTo>
                    <a:cubicBezTo>
                      <a:pt x="342" y="784"/>
                      <a:pt x="342" y="784"/>
                      <a:pt x="342" y="784"/>
                    </a:cubicBezTo>
                    <a:cubicBezTo>
                      <a:pt x="339" y="782"/>
                      <a:pt x="339" y="782"/>
                      <a:pt x="339" y="782"/>
                    </a:cubicBezTo>
                    <a:cubicBezTo>
                      <a:pt x="339" y="783"/>
                      <a:pt x="339" y="784"/>
                      <a:pt x="339" y="784"/>
                    </a:cubicBezTo>
                    <a:cubicBezTo>
                      <a:pt x="342" y="784"/>
                      <a:pt x="342" y="784"/>
                      <a:pt x="342" y="784"/>
                    </a:cubicBezTo>
                    <a:cubicBezTo>
                      <a:pt x="339" y="782"/>
                      <a:pt x="339" y="782"/>
                      <a:pt x="339" y="782"/>
                    </a:cubicBezTo>
                    <a:cubicBezTo>
                      <a:pt x="343" y="784"/>
                      <a:pt x="343" y="784"/>
                      <a:pt x="343" y="784"/>
                    </a:cubicBezTo>
                    <a:cubicBezTo>
                      <a:pt x="345" y="781"/>
                      <a:pt x="345" y="781"/>
                      <a:pt x="345" y="781"/>
                    </a:cubicBezTo>
                    <a:cubicBezTo>
                      <a:pt x="345" y="781"/>
                      <a:pt x="266" y="734"/>
                      <a:pt x="185" y="687"/>
                    </a:cubicBezTo>
                    <a:cubicBezTo>
                      <a:pt x="145" y="663"/>
                      <a:pt x="104" y="640"/>
                      <a:pt x="71" y="622"/>
                    </a:cubicBezTo>
                    <a:cubicBezTo>
                      <a:pt x="55" y="613"/>
                      <a:pt x="42" y="606"/>
                      <a:pt x="31" y="600"/>
                    </a:cubicBezTo>
                    <a:cubicBezTo>
                      <a:pt x="26" y="598"/>
                      <a:pt x="22" y="596"/>
                      <a:pt x="18" y="594"/>
                    </a:cubicBezTo>
                    <a:cubicBezTo>
                      <a:pt x="17" y="594"/>
                      <a:pt x="15" y="593"/>
                      <a:pt x="14" y="593"/>
                    </a:cubicBezTo>
                    <a:cubicBezTo>
                      <a:pt x="13" y="592"/>
                      <a:pt x="11" y="592"/>
                      <a:pt x="10" y="592"/>
                    </a:cubicBezTo>
                    <a:cubicBezTo>
                      <a:pt x="10" y="592"/>
                      <a:pt x="9" y="592"/>
                      <a:pt x="8" y="592"/>
                    </a:cubicBezTo>
                    <a:cubicBezTo>
                      <a:pt x="8" y="592"/>
                      <a:pt x="7" y="593"/>
                      <a:pt x="6" y="594"/>
                    </a:cubicBezTo>
                    <a:cubicBezTo>
                      <a:pt x="5" y="595"/>
                      <a:pt x="5" y="596"/>
                      <a:pt x="5" y="597"/>
                    </a:cubicBezTo>
                    <a:cubicBezTo>
                      <a:pt x="6" y="598"/>
                      <a:pt x="6" y="599"/>
                      <a:pt x="7" y="600"/>
                    </a:cubicBezTo>
                    <a:cubicBezTo>
                      <a:pt x="7" y="600"/>
                      <a:pt x="13" y="603"/>
                      <a:pt x="24" y="610"/>
                    </a:cubicBezTo>
                    <a:cubicBezTo>
                      <a:pt x="61" y="633"/>
                      <a:pt x="155" y="691"/>
                      <a:pt x="239" y="744"/>
                    </a:cubicBezTo>
                    <a:cubicBezTo>
                      <a:pt x="281" y="770"/>
                      <a:pt x="321" y="795"/>
                      <a:pt x="350" y="813"/>
                    </a:cubicBezTo>
                    <a:cubicBezTo>
                      <a:pt x="365" y="822"/>
                      <a:pt x="377" y="830"/>
                      <a:pt x="385" y="835"/>
                    </a:cubicBezTo>
                    <a:cubicBezTo>
                      <a:pt x="389" y="838"/>
                      <a:pt x="392" y="840"/>
                      <a:pt x="395" y="841"/>
                    </a:cubicBezTo>
                    <a:cubicBezTo>
                      <a:pt x="396" y="842"/>
                      <a:pt x="396" y="843"/>
                      <a:pt x="397" y="843"/>
                    </a:cubicBezTo>
                    <a:cubicBezTo>
                      <a:pt x="398" y="843"/>
                      <a:pt x="398" y="843"/>
                      <a:pt x="398" y="843"/>
                    </a:cubicBezTo>
                    <a:cubicBezTo>
                      <a:pt x="398" y="843"/>
                      <a:pt x="398" y="843"/>
                      <a:pt x="398" y="843"/>
                    </a:cubicBezTo>
                    <a:cubicBezTo>
                      <a:pt x="399" y="841"/>
                      <a:pt x="399" y="841"/>
                      <a:pt x="399" y="841"/>
                    </a:cubicBezTo>
                    <a:cubicBezTo>
                      <a:pt x="397" y="843"/>
                      <a:pt x="397" y="843"/>
                      <a:pt x="397" y="843"/>
                    </a:cubicBezTo>
                    <a:cubicBezTo>
                      <a:pt x="398" y="843"/>
                      <a:pt x="398" y="843"/>
                      <a:pt x="398" y="843"/>
                    </a:cubicBezTo>
                    <a:cubicBezTo>
                      <a:pt x="399" y="841"/>
                      <a:pt x="399" y="841"/>
                      <a:pt x="399" y="841"/>
                    </a:cubicBezTo>
                    <a:cubicBezTo>
                      <a:pt x="397" y="843"/>
                      <a:pt x="397" y="843"/>
                      <a:pt x="397" y="843"/>
                    </a:cubicBezTo>
                    <a:cubicBezTo>
                      <a:pt x="400" y="840"/>
                      <a:pt x="400" y="840"/>
                      <a:pt x="400" y="840"/>
                    </a:cubicBezTo>
                    <a:cubicBezTo>
                      <a:pt x="397" y="843"/>
                      <a:pt x="397" y="843"/>
                      <a:pt x="397" y="843"/>
                    </a:cubicBezTo>
                    <a:cubicBezTo>
                      <a:pt x="397" y="843"/>
                      <a:pt x="397" y="843"/>
                      <a:pt x="397" y="843"/>
                    </a:cubicBezTo>
                    <a:cubicBezTo>
                      <a:pt x="400" y="840"/>
                      <a:pt x="400" y="840"/>
                      <a:pt x="400" y="840"/>
                    </a:cubicBezTo>
                    <a:cubicBezTo>
                      <a:pt x="397" y="843"/>
                      <a:pt x="397" y="843"/>
                      <a:pt x="397" y="843"/>
                    </a:cubicBezTo>
                    <a:cubicBezTo>
                      <a:pt x="400" y="840"/>
                      <a:pt x="400" y="840"/>
                      <a:pt x="400" y="840"/>
                    </a:cubicBezTo>
                    <a:cubicBezTo>
                      <a:pt x="397" y="842"/>
                      <a:pt x="397" y="842"/>
                      <a:pt x="397" y="842"/>
                    </a:cubicBezTo>
                    <a:cubicBezTo>
                      <a:pt x="397" y="843"/>
                      <a:pt x="397" y="843"/>
                      <a:pt x="397" y="843"/>
                    </a:cubicBezTo>
                    <a:cubicBezTo>
                      <a:pt x="400" y="840"/>
                      <a:pt x="400" y="840"/>
                      <a:pt x="400" y="840"/>
                    </a:cubicBezTo>
                    <a:cubicBezTo>
                      <a:pt x="397" y="842"/>
                      <a:pt x="397" y="842"/>
                      <a:pt x="397" y="842"/>
                    </a:cubicBezTo>
                    <a:cubicBezTo>
                      <a:pt x="400" y="840"/>
                      <a:pt x="400" y="840"/>
                      <a:pt x="400" y="840"/>
                    </a:cubicBezTo>
                    <a:cubicBezTo>
                      <a:pt x="396" y="840"/>
                      <a:pt x="396" y="840"/>
                      <a:pt x="396" y="840"/>
                    </a:cubicBezTo>
                    <a:cubicBezTo>
                      <a:pt x="396" y="841"/>
                      <a:pt x="396" y="842"/>
                      <a:pt x="397" y="842"/>
                    </a:cubicBezTo>
                    <a:cubicBezTo>
                      <a:pt x="400" y="840"/>
                      <a:pt x="400" y="840"/>
                      <a:pt x="400" y="840"/>
                    </a:cubicBezTo>
                    <a:cubicBezTo>
                      <a:pt x="396" y="840"/>
                      <a:pt x="396" y="840"/>
                      <a:pt x="396" y="840"/>
                    </a:cubicBezTo>
                    <a:cubicBezTo>
                      <a:pt x="396" y="843"/>
                      <a:pt x="398" y="844"/>
                      <a:pt x="400" y="844"/>
                    </a:cubicBezTo>
                    <a:cubicBezTo>
                      <a:pt x="402" y="844"/>
                      <a:pt x="404" y="843"/>
                      <a:pt x="404" y="84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78"/>
              <p:cNvSpPr/>
              <p:nvPr/>
            </p:nvSpPr>
            <p:spPr bwMode="auto">
              <a:xfrm>
                <a:off x="4512" y="603"/>
                <a:ext cx="1088" cy="1519"/>
              </a:xfrm>
              <a:custGeom>
                <a:avLst/>
                <a:gdLst>
                  <a:gd name="T0" fmla="*/ 206 w 800"/>
                  <a:gd name="T1" fmla="*/ 918 h 1116"/>
                  <a:gd name="T2" fmla="*/ 257 w 800"/>
                  <a:gd name="T3" fmla="*/ 907 h 1116"/>
                  <a:gd name="T4" fmla="*/ 278 w 800"/>
                  <a:gd name="T5" fmla="*/ 904 h 1116"/>
                  <a:gd name="T6" fmla="*/ 572 w 800"/>
                  <a:gd name="T7" fmla="*/ 1046 h 1116"/>
                  <a:gd name="T8" fmla="*/ 335 w 800"/>
                  <a:gd name="T9" fmla="*/ 882 h 1116"/>
                  <a:gd name="T10" fmla="*/ 364 w 800"/>
                  <a:gd name="T11" fmla="*/ 858 h 1116"/>
                  <a:gd name="T12" fmla="*/ 382 w 800"/>
                  <a:gd name="T13" fmla="*/ 844 h 1116"/>
                  <a:gd name="T14" fmla="*/ 518 w 800"/>
                  <a:gd name="T15" fmla="*/ 910 h 1116"/>
                  <a:gd name="T16" fmla="*/ 425 w 800"/>
                  <a:gd name="T17" fmla="*/ 808 h 1116"/>
                  <a:gd name="T18" fmla="*/ 599 w 800"/>
                  <a:gd name="T19" fmla="*/ 901 h 1116"/>
                  <a:gd name="T20" fmla="*/ 441 w 800"/>
                  <a:gd name="T21" fmla="*/ 797 h 1116"/>
                  <a:gd name="T22" fmla="*/ 467 w 800"/>
                  <a:gd name="T23" fmla="*/ 755 h 1116"/>
                  <a:gd name="T24" fmla="*/ 491 w 800"/>
                  <a:gd name="T25" fmla="*/ 756 h 1116"/>
                  <a:gd name="T26" fmla="*/ 722 w 800"/>
                  <a:gd name="T27" fmla="*/ 850 h 1116"/>
                  <a:gd name="T28" fmla="*/ 497 w 800"/>
                  <a:gd name="T29" fmla="*/ 689 h 1116"/>
                  <a:gd name="T30" fmla="*/ 511 w 800"/>
                  <a:gd name="T31" fmla="*/ 678 h 1116"/>
                  <a:gd name="T32" fmla="*/ 514 w 800"/>
                  <a:gd name="T33" fmla="*/ 646 h 1116"/>
                  <a:gd name="T34" fmla="*/ 763 w 800"/>
                  <a:gd name="T35" fmla="*/ 776 h 1116"/>
                  <a:gd name="T36" fmla="*/ 522 w 800"/>
                  <a:gd name="T37" fmla="*/ 613 h 1116"/>
                  <a:gd name="T38" fmla="*/ 525 w 800"/>
                  <a:gd name="T39" fmla="*/ 564 h 1116"/>
                  <a:gd name="T40" fmla="*/ 524 w 800"/>
                  <a:gd name="T41" fmla="*/ 526 h 1116"/>
                  <a:gd name="T42" fmla="*/ 516 w 800"/>
                  <a:gd name="T43" fmla="*/ 490 h 1116"/>
                  <a:gd name="T44" fmla="*/ 514 w 800"/>
                  <a:gd name="T45" fmla="*/ 471 h 1116"/>
                  <a:gd name="T46" fmla="*/ 764 w 800"/>
                  <a:gd name="T47" fmla="*/ 593 h 1116"/>
                  <a:gd name="T48" fmla="*/ 494 w 800"/>
                  <a:gd name="T49" fmla="*/ 413 h 1116"/>
                  <a:gd name="T50" fmla="*/ 474 w 800"/>
                  <a:gd name="T51" fmla="*/ 365 h 1116"/>
                  <a:gd name="T52" fmla="*/ 436 w 800"/>
                  <a:gd name="T53" fmla="*/ 311 h 1116"/>
                  <a:gd name="T54" fmla="*/ 23 w 800"/>
                  <a:gd name="T55" fmla="*/ 19 h 1116"/>
                  <a:gd name="T56" fmla="*/ 788 w 800"/>
                  <a:gd name="T57" fmla="*/ 479 h 1116"/>
                  <a:gd name="T58" fmla="*/ 749 w 800"/>
                  <a:gd name="T59" fmla="*/ 430 h 1116"/>
                  <a:gd name="T60" fmla="*/ 785 w 800"/>
                  <a:gd name="T61" fmla="*/ 452 h 1116"/>
                  <a:gd name="T62" fmla="*/ 783 w 800"/>
                  <a:gd name="T63" fmla="*/ 469 h 1116"/>
                  <a:gd name="T64" fmla="*/ 768 w 800"/>
                  <a:gd name="T65" fmla="*/ 505 h 1116"/>
                  <a:gd name="T66" fmla="*/ 449 w 800"/>
                  <a:gd name="T67" fmla="*/ 338 h 1116"/>
                  <a:gd name="T68" fmla="*/ 794 w 800"/>
                  <a:gd name="T69" fmla="*/ 563 h 1116"/>
                  <a:gd name="T70" fmla="*/ 609 w 800"/>
                  <a:gd name="T71" fmla="*/ 470 h 1116"/>
                  <a:gd name="T72" fmla="*/ 775 w 800"/>
                  <a:gd name="T73" fmla="*/ 582 h 1116"/>
                  <a:gd name="T74" fmla="*/ 754 w 800"/>
                  <a:gd name="T75" fmla="*/ 585 h 1116"/>
                  <a:gd name="T76" fmla="*/ 719 w 800"/>
                  <a:gd name="T77" fmla="*/ 600 h 1116"/>
                  <a:gd name="T78" fmla="*/ 703 w 800"/>
                  <a:gd name="T79" fmla="*/ 646 h 1116"/>
                  <a:gd name="T80" fmla="*/ 708 w 800"/>
                  <a:gd name="T81" fmla="*/ 660 h 1116"/>
                  <a:gd name="T82" fmla="*/ 694 w 800"/>
                  <a:gd name="T83" fmla="*/ 693 h 1116"/>
                  <a:gd name="T84" fmla="*/ 527 w 800"/>
                  <a:gd name="T85" fmla="*/ 608 h 1116"/>
                  <a:gd name="T86" fmla="*/ 757 w 800"/>
                  <a:gd name="T87" fmla="*/ 776 h 1116"/>
                  <a:gd name="T88" fmla="*/ 556 w 800"/>
                  <a:gd name="T89" fmla="*/ 681 h 1116"/>
                  <a:gd name="T90" fmla="*/ 503 w 800"/>
                  <a:gd name="T91" fmla="*/ 680 h 1116"/>
                  <a:gd name="T92" fmla="*/ 633 w 800"/>
                  <a:gd name="T93" fmla="*/ 800 h 1116"/>
                  <a:gd name="T94" fmla="*/ 720 w 800"/>
                  <a:gd name="T95" fmla="*/ 858 h 1116"/>
                  <a:gd name="T96" fmla="*/ 499 w 800"/>
                  <a:gd name="T97" fmla="*/ 751 h 1116"/>
                  <a:gd name="T98" fmla="*/ 463 w 800"/>
                  <a:gd name="T99" fmla="*/ 753 h 1116"/>
                  <a:gd name="T100" fmla="*/ 438 w 800"/>
                  <a:gd name="T101" fmla="*/ 791 h 1116"/>
                  <a:gd name="T102" fmla="*/ 595 w 800"/>
                  <a:gd name="T103" fmla="*/ 903 h 1116"/>
                  <a:gd name="T104" fmla="*/ 584 w 800"/>
                  <a:gd name="T105" fmla="*/ 911 h 1116"/>
                  <a:gd name="T106" fmla="*/ 566 w 800"/>
                  <a:gd name="T107" fmla="*/ 929 h 1116"/>
                  <a:gd name="T108" fmla="*/ 561 w 800"/>
                  <a:gd name="T109" fmla="*/ 941 h 1116"/>
                  <a:gd name="T110" fmla="*/ 552 w 800"/>
                  <a:gd name="T111" fmla="*/ 950 h 1116"/>
                  <a:gd name="T112" fmla="*/ 561 w 800"/>
                  <a:gd name="T113" fmla="*/ 986 h 1116"/>
                  <a:gd name="T114" fmla="*/ 551 w 800"/>
                  <a:gd name="T115" fmla="*/ 997 h 1116"/>
                  <a:gd name="T116" fmla="*/ 568 w 800"/>
                  <a:gd name="T117" fmla="*/ 1042 h 1116"/>
                  <a:gd name="T118" fmla="*/ 523 w 800"/>
                  <a:gd name="T119" fmla="*/ 1043 h 1116"/>
                  <a:gd name="T120" fmla="*/ 516 w 800"/>
                  <a:gd name="T121" fmla="*/ 1076 h 1116"/>
                  <a:gd name="T122" fmla="*/ 206 w 800"/>
                  <a:gd name="T123" fmla="*/ 914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00" h="1116">
                    <a:moveTo>
                      <a:pt x="464" y="1108"/>
                    </a:moveTo>
                    <a:cubicBezTo>
                      <a:pt x="460" y="1106"/>
                      <a:pt x="460" y="1106"/>
                      <a:pt x="460" y="1106"/>
                    </a:cubicBezTo>
                    <a:cubicBezTo>
                      <a:pt x="458" y="1109"/>
                      <a:pt x="458" y="1109"/>
                      <a:pt x="458" y="1109"/>
                    </a:cubicBezTo>
                    <a:cubicBezTo>
                      <a:pt x="459" y="1113"/>
                      <a:pt x="459" y="1113"/>
                      <a:pt x="459" y="1113"/>
                    </a:cubicBezTo>
                    <a:cubicBezTo>
                      <a:pt x="481" y="1108"/>
                      <a:pt x="481" y="1108"/>
                      <a:pt x="481" y="1108"/>
                    </a:cubicBezTo>
                    <a:cubicBezTo>
                      <a:pt x="482" y="1108"/>
                      <a:pt x="483" y="1107"/>
                      <a:pt x="483" y="1106"/>
                    </a:cubicBezTo>
                    <a:cubicBezTo>
                      <a:pt x="484" y="1106"/>
                      <a:pt x="484" y="1105"/>
                      <a:pt x="484" y="1104"/>
                    </a:cubicBezTo>
                    <a:cubicBezTo>
                      <a:pt x="484" y="1103"/>
                      <a:pt x="484" y="1102"/>
                      <a:pt x="483" y="1101"/>
                    </a:cubicBezTo>
                    <a:cubicBezTo>
                      <a:pt x="483" y="1100"/>
                      <a:pt x="482" y="1099"/>
                      <a:pt x="481" y="1098"/>
                    </a:cubicBezTo>
                    <a:cubicBezTo>
                      <a:pt x="479" y="1097"/>
                      <a:pt x="477" y="1095"/>
                      <a:pt x="473" y="1092"/>
                    </a:cubicBezTo>
                    <a:cubicBezTo>
                      <a:pt x="461" y="1083"/>
                      <a:pt x="437" y="1068"/>
                      <a:pt x="408" y="1050"/>
                    </a:cubicBezTo>
                    <a:cubicBezTo>
                      <a:pt x="365" y="1024"/>
                      <a:pt x="311" y="993"/>
                      <a:pt x="267" y="967"/>
                    </a:cubicBezTo>
                    <a:cubicBezTo>
                      <a:pt x="245" y="954"/>
                      <a:pt x="226" y="943"/>
                      <a:pt x="213" y="934"/>
                    </a:cubicBezTo>
                    <a:cubicBezTo>
                      <a:pt x="206" y="930"/>
                      <a:pt x="200" y="927"/>
                      <a:pt x="197" y="924"/>
                    </a:cubicBezTo>
                    <a:cubicBezTo>
                      <a:pt x="195" y="923"/>
                      <a:pt x="194" y="922"/>
                      <a:pt x="193" y="921"/>
                    </a:cubicBezTo>
                    <a:cubicBezTo>
                      <a:pt x="192" y="921"/>
                      <a:pt x="192" y="920"/>
                      <a:pt x="192" y="920"/>
                    </a:cubicBezTo>
                    <a:cubicBezTo>
                      <a:pt x="191" y="922"/>
                      <a:pt x="191" y="922"/>
                      <a:pt x="191" y="922"/>
                    </a:cubicBezTo>
                    <a:cubicBezTo>
                      <a:pt x="192" y="921"/>
                      <a:pt x="192" y="921"/>
                      <a:pt x="192" y="921"/>
                    </a:cubicBezTo>
                    <a:cubicBezTo>
                      <a:pt x="192" y="920"/>
                      <a:pt x="192" y="920"/>
                      <a:pt x="192" y="920"/>
                    </a:cubicBezTo>
                    <a:cubicBezTo>
                      <a:pt x="191" y="922"/>
                      <a:pt x="191" y="922"/>
                      <a:pt x="191" y="922"/>
                    </a:cubicBezTo>
                    <a:cubicBezTo>
                      <a:pt x="192" y="921"/>
                      <a:pt x="192" y="921"/>
                      <a:pt x="192" y="921"/>
                    </a:cubicBezTo>
                    <a:cubicBezTo>
                      <a:pt x="189" y="922"/>
                      <a:pt x="189" y="922"/>
                      <a:pt x="189" y="922"/>
                    </a:cubicBezTo>
                    <a:cubicBezTo>
                      <a:pt x="193" y="922"/>
                      <a:pt x="193" y="922"/>
                      <a:pt x="193" y="922"/>
                    </a:cubicBezTo>
                    <a:cubicBezTo>
                      <a:pt x="193" y="921"/>
                      <a:pt x="192" y="921"/>
                      <a:pt x="192" y="921"/>
                    </a:cubicBezTo>
                    <a:cubicBezTo>
                      <a:pt x="189" y="922"/>
                      <a:pt x="189" y="922"/>
                      <a:pt x="189" y="922"/>
                    </a:cubicBezTo>
                    <a:cubicBezTo>
                      <a:pt x="193" y="922"/>
                      <a:pt x="193" y="922"/>
                      <a:pt x="193" y="922"/>
                    </a:cubicBezTo>
                    <a:cubicBezTo>
                      <a:pt x="189" y="922"/>
                      <a:pt x="189" y="922"/>
                      <a:pt x="189" y="922"/>
                    </a:cubicBezTo>
                    <a:cubicBezTo>
                      <a:pt x="192" y="925"/>
                      <a:pt x="192" y="925"/>
                      <a:pt x="192" y="925"/>
                    </a:cubicBezTo>
                    <a:cubicBezTo>
                      <a:pt x="193" y="924"/>
                      <a:pt x="193" y="923"/>
                      <a:pt x="193" y="922"/>
                    </a:cubicBezTo>
                    <a:cubicBezTo>
                      <a:pt x="189" y="922"/>
                      <a:pt x="189" y="922"/>
                      <a:pt x="189" y="922"/>
                    </a:cubicBezTo>
                    <a:cubicBezTo>
                      <a:pt x="192" y="925"/>
                      <a:pt x="192" y="925"/>
                      <a:pt x="192" y="925"/>
                    </a:cubicBezTo>
                    <a:cubicBezTo>
                      <a:pt x="192" y="924"/>
                      <a:pt x="192" y="924"/>
                      <a:pt x="192" y="924"/>
                    </a:cubicBezTo>
                    <a:cubicBezTo>
                      <a:pt x="189" y="923"/>
                      <a:pt x="189" y="923"/>
                      <a:pt x="189" y="923"/>
                    </a:cubicBezTo>
                    <a:cubicBezTo>
                      <a:pt x="190" y="926"/>
                      <a:pt x="190" y="926"/>
                      <a:pt x="190" y="926"/>
                    </a:cubicBezTo>
                    <a:cubicBezTo>
                      <a:pt x="191" y="926"/>
                      <a:pt x="192" y="925"/>
                      <a:pt x="192" y="924"/>
                    </a:cubicBezTo>
                    <a:cubicBezTo>
                      <a:pt x="189" y="923"/>
                      <a:pt x="189" y="923"/>
                      <a:pt x="189" y="923"/>
                    </a:cubicBezTo>
                    <a:cubicBezTo>
                      <a:pt x="190" y="926"/>
                      <a:pt x="190" y="926"/>
                      <a:pt x="190" y="926"/>
                    </a:cubicBezTo>
                    <a:cubicBezTo>
                      <a:pt x="189" y="923"/>
                      <a:pt x="189" y="923"/>
                      <a:pt x="189" y="923"/>
                    </a:cubicBezTo>
                    <a:cubicBezTo>
                      <a:pt x="189" y="926"/>
                      <a:pt x="189" y="926"/>
                      <a:pt x="189" y="926"/>
                    </a:cubicBezTo>
                    <a:cubicBezTo>
                      <a:pt x="190" y="926"/>
                      <a:pt x="190" y="926"/>
                      <a:pt x="190" y="926"/>
                    </a:cubicBezTo>
                    <a:cubicBezTo>
                      <a:pt x="189" y="923"/>
                      <a:pt x="189" y="923"/>
                      <a:pt x="189" y="923"/>
                    </a:cubicBezTo>
                    <a:cubicBezTo>
                      <a:pt x="189" y="926"/>
                      <a:pt x="189" y="926"/>
                      <a:pt x="189" y="926"/>
                    </a:cubicBezTo>
                    <a:cubicBezTo>
                      <a:pt x="189" y="925"/>
                      <a:pt x="189" y="925"/>
                      <a:pt x="189" y="925"/>
                    </a:cubicBezTo>
                    <a:cubicBezTo>
                      <a:pt x="189" y="926"/>
                      <a:pt x="189" y="926"/>
                      <a:pt x="189" y="926"/>
                    </a:cubicBezTo>
                    <a:cubicBezTo>
                      <a:pt x="189" y="926"/>
                      <a:pt x="189" y="926"/>
                      <a:pt x="189" y="926"/>
                    </a:cubicBezTo>
                    <a:cubicBezTo>
                      <a:pt x="189" y="925"/>
                      <a:pt x="189" y="925"/>
                      <a:pt x="189" y="925"/>
                    </a:cubicBezTo>
                    <a:cubicBezTo>
                      <a:pt x="189" y="926"/>
                      <a:pt x="189" y="926"/>
                      <a:pt x="189" y="926"/>
                    </a:cubicBezTo>
                    <a:cubicBezTo>
                      <a:pt x="189" y="926"/>
                      <a:pt x="190" y="926"/>
                      <a:pt x="191" y="927"/>
                    </a:cubicBezTo>
                    <a:cubicBezTo>
                      <a:pt x="195" y="928"/>
                      <a:pt x="203" y="932"/>
                      <a:pt x="214" y="937"/>
                    </a:cubicBezTo>
                    <a:cubicBezTo>
                      <a:pt x="250" y="957"/>
                      <a:pt x="320" y="998"/>
                      <a:pt x="379" y="1033"/>
                    </a:cubicBezTo>
                    <a:cubicBezTo>
                      <a:pt x="409" y="1051"/>
                      <a:pt x="437" y="1068"/>
                      <a:pt x="457" y="1080"/>
                    </a:cubicBezTo>
                    <a:cubicBezTo>
                      <a:pt x="467" y="1086"/>
                      <a:pt x="475" y="1091"/>
                      <a:pt x="481" y="1094"/>
                    </a:cubicBezTo>
                    <a:cubicBezTo>
                      <a:pt x="487" y="1098"/>
                      <a:pt x="490" y="1100"/>
                      <a:pt x="490" y="1100"/>
                    </a:cubicBezTo>
                    <a:cubicBezTo>
                      <a:pt x="492" y="1101"/>
                      <a:pt x="494" y="1100"/>
                      <a:pt x="495" y="1098"/>
                    </a:cubicBezTo>
                    <a:cubicBezTo>
                      <a:pt x="497" y="1097"/>
                      <a:pt x="496" y="1094"/>
                      <a:pt x="494" y="1093"/>
                    </a:cubicBezTo>
                    <a:cubicBezTo>
                      <a:pt x="208" y="914"/>
                      <a:pt x="208" y="914"/>
                      <a:pt x="208" y="914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10" y="920"/>
                      <a:pt x="210" y="920"/>
                      <a:pt x="210" y="920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08" y="921"/>
                      <a:pt x="208" y="921"/>
                      <a:pt x="208" y="921"/>
                    </a:cubicBezTo>
                    <a:cubicBezTo>
                      <a:pt x="208" y="921"/>
                      <a:pt x="209" y="921"/>
                      <a:pt x="210" y="920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08" y="921"/>
                      <a:pt x="208" y="921"/>
                      <a:pt x="208" y="921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06" y="922"/>
                      <a:pt x="206" y="922"/>
                      <a:pt x="206" y="922"/>
                    </a:cubicBezTo>
                    <a:cubicBezTo>
                      <a:pt x="207" y="922"/>
                      <a:pt x="207" y="922"/>
                      <a:pt x="208" y="921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06" y="922"/>
                      <a:pt x="206" y="922"/>
                      <a:pt x="206" y="922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05" y="922"/>
                      <a:pt x="205" y="922"/>
                      <a:pt x="205" y="922"/>
                    </a:cubicBezTo>
                    <a:cubicBezTo>
                      <a:pt x="206" y="922"/>
                      <a:pt x="206" y="922"/>
                      <a:pt x="206" y="922"/>
                    </a:cubicBezTo>
                    <a:cubicBezTo>
                      <a:pt x="206" y="918"/>
                      <a:pt x="206" y="918"/>
                      <a:pt x="206" y="918"/>
                    </a:cubicBezTo>
                    <a:cubicBezTo>
                      <a:pt x="205" y="922"/>
                      <a:pt x="205" y="922"/>
                      <a:pt x="205" y="922"/>
                    </a:cubicBezTo>
                    <a:cubicBezTo>
                      <a:pt x="206" y="919"/>
                      <a:pt x="206" y="919"/>
                      <a:pt x="206" y="919"/>
                    </a:cubicBezTo>
                    <a:cubicBezTo>
                      <a:pt x="205" y="921"/>
                      <a:pt x="205" y="921"/>
                      <a:pt x="205" y="921"/>
                    </a:cubicBezTo>
                    <a:cubicBezTo>
                      <a:pt x="205" y="922"/>
                      <a:pt x="205" y="922"/>
                      <a:pt x="205" y="922"/>
                    </a:cubicBezTo>
                    <a:cubicBezTo>
                      <a:pt x="206" y="919"/>
                      <a:pt x="206" y="919"/>
                      <a:pt x="206" y="919"/>
                    </a:cubicBezTo>
                    <a:cubicBezTo>
                      <a:pt x="205" y="921"/>
                      <a:pt x="205" y="921"/>
                      <a:pt x="205" y="921"/>
                    </a:cubicBezTo>
                    <a:cubicBezTo>
                      <a:pt x="205" y="921"/>
                      <a:pt x="206" y="922"/>
                      <a:pt x="206" y="922"/>
                    </a:cubicBezTo>
                    <a:cubicBezTo>
                      <a:pt x="210" y="924"/>
                      <a:pt x="217" y="928"/>
                      <a:pt x="227" y="933"/>
                    </a:cubicBezTo>
                    <a:cubicBezTo>
                      <a:pt x="261" y="952"/>
                      <a:pt x="331" y="992"/>
                      <a:pt x="392" y="1026"/>
                    </a:cubicBezTo>
                    <a:cubicBezTo>
                      <a:pt x="423" y="1044"/>
                      <a:pt x="451" y="1060"/>
                      <a:pt x="472" y="1072"/>
                    </a:cubicBezTo>
                    <a:cubicBezTo>
                      <a:pt x="482" y="1077"/>
                      <a:pt x="491" y="1082"/>
                      <a:pt x="497" y="1086"/>
                    </a:cubicBezTo>
                    <a:cubicBezTo>
                      <a:pt x="502" y="1089"/>
                      <a:pt x="506" y="1091"/>
                      <a:pt x="506" y="1091"/>
                    </a:cubicBezTo>
                    <a:cubicBezTo>
                      <a:pt x="508" y="1092"/>
                      <a:pt x="510" y="1091"/>
                      <a:pt x="511" y="1089"/>
                    </a:cubicBezTo>
                    <a:cubicBezTo>
                      <a:pt x="512" y="1087"/>
                      <a:pt x="512" y="1085"/>
                      <a:pt x="510" y="1084"/>
                    </a:cubicBezTo>
                    <a:cubicBezTo>
                      <a:pt x="232" y="910"/>
                      <a:pt x="232" y="910"/>
                      <a:pt x="232" y="910"/>
                    </a:cubicBezTo>
                    <a:cubicBezTo>
                      <a:pt x="230" y="913"/>
                      <a:pt x="230" y="913"/>
                      <a:pt x="230" y="913"/>
                    </a:cubicBezTo>
                    <a:cubicBezTo>
                      <a:pt x="228" y="917"/>
                      <a:pt x="228" y="917"/>
                      <a:pt x="228" y="917"/>
                    </a:cubicBezTo>
                    <a:cubicBezTo>
                      <a:pt x="228" y="917"/>
                      <a:pt x="295" y="957"/>
                      <a:pt x="365" y="997"/>
                    </a:cubicBezTo>
                    <a:cubicBezTo>
                      <a:pt x="400" y="1017"/>
                      <a:pt x="435" y="1037"/>
                      <a:pt x="463" y="1052"/>
                    </a:cubicBezTo>
                    <a:cubicBezTo>
                      <a:pt x="477" y="1060"/>
                      <a:pt x="489" y="1066"/>
                      <a:pt x="499" y="1070"/>
                    </a:cubicBezTo>
                    <a:cubicBezTo>
                      <a:pt x="503" y="1073"/>
                      <a:pt x="507" y="1074"/>
                      <a:pt x="510" y="1076"/>
                    </a:cubicBezTo>
                    <a:cubicBezTo>
                      <a:pt x="512" y="1076"/>
                      <a:pt x="513" y="1077"/>
                      <a:pt x="514" y="1077"/>
                    </a:cubicBezTo>
                    <a:cubicBezTo>
                      <a:pt x="515" y="1078"/>
                      <a:pt x="516" y="1078"/>
                      <a:pt x="518" y="1078"/>
                    </a:cubicBezTo>
                    <a:cubicBezTo>
                      <a:pt x="518" y="1078"/>
                      <a:pt x="519" y="1078"/>
                      <a:pt x="520" y="1077"/>
                    </a:cubicBezTo>
                    <a:cubicBezTo>
                      <a:pt x="520" y="1077"/>
                      <a:pt x="521" y="1077"/>
                      <a:pt x="522" y="1076"/>
                    </a:cubicBezTo>
                    <a:cubicBezTo>
                      <a:pt x="522" y="1076"/>
                      <a:pt x="522" y="1076"/>
                      <a:pt x="522" y="1076"/>
                    </a:cubicBezTo>
                    <a:cubicBezTo>
                      <a:pt x="522" y="1075"/>
                      <a:pt x="523" y="1074"/>
                      <a:pt x="522" y="1073"/>
                    </a:cubicBezTo>
                    <a:cubicBezTo>
                      <a:pt x="522" y="1072"/>
                      <a:pt x="522" y="1072"/>
                      <a:pt x="522" y="1072"/>
                    </a:cubicBezTo>
                    <a:cubicBezTo>
                      <a:pt x="522" y="1071"/>
                      <a:pt x="521" y="1071"/>
                      <a:pt x="521" y="1071"/>
                    </a:cubicBezTo>
                    <a:cubicBezTo>
                      <a:pt x="520" y="1070"/>
                      <a:pt x="520" y="1070"/>
                      <a:pt x="520" y="1070"/>
                    </a:cubicBezTo>
                    <a:cubicBezTo>
                      <a:pt x="519" y="1069"/>
                      <a:pt x="517" y="1068"/>
                      <a:pt x="515" y="1066"/>
                    </a:cubicBezTo>
                    <a:cubicBezTo>
                      <a:pt x="495" y="1054"/>
                      <a:pt x="431" y="1015"/>
                      <a:pt x="371" y="979"/>
                    </a:cubicBezTo>
                    <a:cubicBezTo>
                      <a:pt x="341" y="961"/>
                      <a:pt x="312" y="943"/>
                      <a:pt x="291" y="930"/>
                    </a:cubicBezTo>
                    <a:cubicBezTo>
                      <a:pt x="280" y="923"/>
                      <a:pt x="271" y="917"/>
                      <a:pt x="265" y="913"/>
                    </a:cubicBezTo>
                    <a:cubicBezTo>
                      <a:pt x="262" y="911"/>
                      <a:pt x="260" y="909"/>
                      <a:pt x="259" y="908"/>
                    </a:cubicBezTo>
                    <a:cubicBezTo>
                      <a:pt x="258" y="907"/>
                      <a:pt x="257" y="907"/>
                      <a:pt x="257" y="907"/>
                    </a:cubicBezTo>
                    <a:cubicBezTo>
                      <a:pt x="257" y="906"/>
                      <a:pt x="257" y="906"/>
                      <a:pt x="257" y="906"/>
                    </a:cubicBezTo>
                    <a:cubicBezTo>
                      <a:pt x="256" y="907"/>
                      <a:pt x="256" y="907"/>
                      <a:pt x="256" y="907"/>
                    </a:cubicBezTo>
                    <a:cubicBezTo>
                      <a:pt x="257" y="907"/>
                      <a:pt x="257" y="907"/>
                      <a:pt x="257" y="907"/>
                    </a:cubicBezTo>
                    <a:cubicBezTo>
                      <a:pt x="257" y="906"/>
                      <a:pt x="257" y="906"/>
                      <a:pt x="257" y="906"/>
                    </a:cubicBezTo>
                    <a:cubicBezTo>
                      <a:pt x="256" y="907"/>
                      <a:pt x="256" y="907"/>
                      <a:pt x="256" y="907"/>
                    </a:cubicBezTo>
                    <a:cubicBezTo>
                      <a:pt x="257" y="907"/>
                      <a:pt x="257" y="907"/>
                      <a:pt x="257" y="907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7" y="908"/>
                      <a:pt x="257" y="908"/>
                      <a:pt x="257" y="908"/>
                    </a:cubicBezTo>
                    <a:cubicBezTo>
                      <a:pt x="257" y="907"/>
                      <a:pt x="257" y="907"/>
                      <a:pt x="257" y="907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7" y="908"/>
                      <a:pt x="257" y="908"/>
                      <a:pt x="257" y="908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7" y="910"/>
                      <a:pt x="257" y="910"/>
                      <a:pt x="257" y="910"/>
                    </a:cubicBezTo>
                    <a:cubicBezTo>
                      <a:pt x="257" y="909"/>
                      <a:pt x="258" y="909"/>
                      <a:pt x="257" y="908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7" y="910"/>
                      <a:pt x="257" y="910"/>
                      <a:pt x="257" y="910"/>
                    </a:cubicBezTo>
                    <a:cubicBezTo>
                      <a:pt x="257" y="910"/>
                      <a:pt x="257" y="910"/>
                      <a:pt x="257" y="910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5" y="912"/>
                      <a:pt x="255" y="912"/>
                      <a:pt x="255" y="912"/>
                    </a:cubicBezTo>
                    <a:cubicBezTo>
                      <a:pt x="255" y="912"/>
                      <a:pt x="256" y="911"/>
                      <a:pt x="257" y="910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5" y="912"/>
                      <a:pt x="255" y="912"/>
                      <a:pt x="255" y="912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4" y="912"/>
                      <a:pt x="254" y="912"/>
                      <a:pt x="254" y="912"/>
                    </a:cubicBezTo>
                    <a:cubicBezTo>
                      <a:pt x="254" y="912"/>
                      <a:pt x="254" y="912"/>
                      <a:pt x="255" y="912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4" y="912"/>
                      <a:pt x="254" y="912"/>
                      <a:pt x="254" y="912"/>
                    </a:cubicBezTo>
                    <a:cubicBezTo>
                      <a:pt x="254" y="909"/>
                      <a:pt x="254" y="909"/>
                      <a:pt x="254" y="909"/>
                    </a:cubicBezTo>
                    <a:cubicBezTo>
                      <a:pt x="253" y="912"/>
                      <a:pt x="253" y="912"/>
                      <a:pt x="253" y="912"/>
                    </a:cubicBezTo>
                    <a:cubicBezTo>
                      <a:pt x="253" y="912"/>
                      <a:pt x="253" y="912"/>
                      <a:pt x="254" y="912"/>
                    </a:cubicBezTo>
                    <a:cubicBezTo>
                      <a:pt x="254" y="909"/>
                      <a:pt x="254" y="909"/>
                      <a:pt x="254" y="909"/>
                    </a:cubicBezTo>
                    <a:cubicBezTo>
                      <a:pt x="253" y="912"/>
                      <a:pt x="253" y="912"/>
                      <a:pt x="253" y="912"/>
                    </a:cubicBezTo>
                    <a:cubicBezTo>
                      <a:pt x="253" y="910"/>
                      <a:pt x="253" y="910"/>
                      <a:pt x="253" y="910"/>
                    </a:cubicBezTo>
                    <a:cubicBezTo>
                      <a:pt x="253" y="912"/>
                      <a:pt x="253" y="912"/>
                      <a:pt x="253" y="912"/>
                    </a:cubicBezTo>
                    <a:cubicBezTo>
                      <a:pt x="253" y="912"/>
                      <a:pt x="253" y="912"/>
                      <a:pt x="253" y="912"/>
                    </a:cubicBezTo>
                    <a:cubicBezTo>
                      <a:pt x="253" y="910"/>
                      <a:pt x="253" y="910"/>
                      <a:pt x="253" y="910"/>
                    </a:cubicBezTo>
                    <a:cubicBezTo>
                      <a:pt x="253" y="912"/>
                      <a:pt x="253" y="912"/>
                      <a:pt x="253" y="912"/>
                    </a:cubicBezTo>
                    <a:cubicBezTo>
                      <a:pt x="253" y="912"/>
                      <a:pt x="253" y="912"/>
                      <a:pt x="253" y="912"/>
                    </a:cubicBezTo>
                    <a:cubicBezTo>
                      <a:pt x="253" y="912"/>
                      <a:pt x="255" y="913"/>
                      <a:pt x="258" y="914"/>
                    </a:cubicBezTo>
                    <a:cubicBezTo>
                      <a:pt x="268" y="920"/>
                      <a:pt x="291" y="932"/>
                      <a:pt x="318" y="947"/>
                    </a:cubicBezTo>
                    <a:cubicBezTo>
                      <a:pt x="359" y="970"/>
                      <a:pt x="413" y="1001"/>
                      <a:pt x="456" y="1025"/>
                    </a:cubicBezTo>
                    <a:cubicBezTo>
                      <a:pt x="477" y="1037"/>
                      <a:pt x="496" y="1048"/>
                      <a:pt x="510" y="1056"/>
                    </a:cubicBezTo>
                    <a:cubicBezTo>
                      <a:pt x="517" y="1059"/>
                      <a:pt x="522" y="1063"/>
                      <a:pt x="526" y="1065"/>
                    </a:cubicBezTo>
                    <a:cubicBezTo>
                      <a:pt x="528" y="1066"/>
                      <a:pt x="530" y="1067"/>
                      <a:pt x="531" y="1067"/>
                    </a:cubicBezTo>
                    <a:cubicBezTo>
                      <a:pt x="531" y="1067"/>
                      <a:pt x="532" y="1068"/>
                      <a:pt x="532" y="1068"/>
                    </a:cubicBezTo>
                    <a:cubicBezTo>
                      <a:pt x="533" y="1068"/>
                      <a:pt x="533" y="1068"/>
                      <a:pt x="533" y="1068"/>
                    </a:cubicBezTo>
                    <a:cubicBezTo>
                      <a:pt x="533" y="1068"/>
                      <a:pt x="533" y="1068"/>
                      <a:pt x="533" y="1068"/>
                    </a:cubicBezTo>
                    <a:cubicBezTo>
                      <a:pt x="533" y="1068"/>
                      <a:pt x="533" y="1068"/>
                      <a:pt x="534" y="1068"/>
                    </a:cubicBezTo>
                    <a:cubicBezTo>
                      <a:pt x="535" y="1068"/>
                      <a:pt x="535" y="1068"/>
                      <a:pt x="535" y="1068"/>
                    </a:cubicBezTo>
                    <a:cubicBezTo>
                      <a:pt x="536" y="1068"/>
                      <a:pt x="537" y="1068"/>
                      <a:pt x="537" y="1067"/>
                    </a:cubicBezTo>
                    <a:cubicBezTo>
                      <a:pt x="538" y="1066"/>
                      <a:pt x="538" y="1065"/>
                      <a:pt x="538" y="1064"/>
                    </a:cubicBezTo>
                    <a:cubicBezTo>
                      <a:pt x="538" y="1063"/>
                      <a:pt x="537" y="1062"/>
                      <a:pt x="536" y="1061"/>
                    </a:cubicBezTo>
                    <a:cubicBezTo>
                      <a:pt x="536" y="1061"/>
                      <a:pt x="532" y="1059"/>
                      <a:pt x="525" y="1054"/>
                    </a:cubicBezTo>
                    <a:cubicBezTo>
                      <a:pt x="501" y="1040"/>
                      <a:pt x="439" y="1004"/>
                      <a:pt x="383" y="970"/>
                    </a:cubicBezTo>
                    <a:cubicBezTo>
                      <a:pt x="356" y="953"/>
                      <a:pt x="329" y="936"/>
                      <a:pt x="310" y="924"/>
                    </a:cubicBezTo>
                    <a:cubicBezTo>
                      <a:pt x="301" y="918"/>
                      <a:pt x="293" y="912"/>
                      <a:pt x="287" y="908"/>
                    </a:cubicBezTo>
                    <a:cubicBezTo>
                      <a:pt x="285" y="906"/>
                      <a:pt x="283" y="905"/>
                      <a:pt x="281" y="903"/>
                    </a:cubicBezTo>
                    <a:cubicBezTo>
                      <a:pt x="281" y="903"/>
                      <a:pt x="280" y="902"/>
                      <a:pt x="280" y="902"/>
                    </a:cubicBezTo>
                    <a:cubicBezTo>
                      <a:pt x="280" y="902"/>
                      <a:pt x="280" y="902"/>
                      <a:pt x="280" y="902"/>
                    </a:cubicBezTo>
                    <a:cubicBezTo>
                      <a:pt x="278" y="904"/>
                      <a:pt x="278" y="904"/>
                      <a:pt x="278" y="904"/>
                    </a:cubicBezTo>
                    <a:cubicBezTo>
                      <a:pt x="280" y="904"/>
                      <a:pt x="280" y="904"/>
                      <a:pt x="280" y="904"/>
                    </a:cubicBezTo>
                    <a:cubicBezTo>
                      <a:pt x="280" y="902"/>
                      <a:pt x="280" y="902"/>
                      <a:pt x="280" y="902"/>
                    </a:cubicBezTo>
                    <a:cubicBezTo>
                      <a:pt x="278" y="904"/>
                      <a:pt x="278" y="904"/>
                      <a:pt x="278" y="904"/>
                    </a:cubicBezTo>
                    <a:cubicBezTo>
                      <a:pt x="280" y="904"/>
                      <a:pt x="280" y="904"/>
                      <a:pt x="280" y="904"/>
                    </a:cubicBezTo>
                    <a:cubicBezTo>
                      <a:pt x="277" y="904"/>
                      <a:pt x="277" y="904"/>
                      <a:pt x="277" y="904"/>
                    </a:cubicBezTo>
                    <a:cubicBezTo>
                      <a:pt x="280" y="905"/>
                      <a:pt x="280" y="905"/>
                      <a:pt x="280" y="905"/>
                    </a:cubicBezTo>
                    <a:cubicBezTo>
                      <a:pt x="280" y="905"/>
                      <a:pt x="280" y="904"/>
                      <a:pt x="280" y="904"/>
                    </a:cubicBezTo>
                    <a:cubicBezTo>
                      <a:pt x="277" y="904"/>
                      <a:pt x="277" y="904"/>
                      <a:pt x="277" y="904"/>
                    </a:cubicBezTo>
                    <a:cubicBezTo>
                      <a:pt x="280" y="905"/>
                      <a:pt x="280" y="905"/>
                      <a:pt x="280" y="905"/>
                    </a:cubicBezTo>
                    <a:cubicBezTo>
                      <a:pt x="276" y="903"/>
                      <a:pt x="276" y="903"/>
                      <a:pt x="276" y="903"/>
                    </a:cubicBezTo>
                    <a:cubicBezTo>
                      <a:pt x="274" y="907"/>
                      <a:pt x="274" y="907"/>
                      <a:pt x="274" y="907"/>
                    </a:cubicBezTo>
                    <a:cubicBezTo>
                      <a:pt x="274" y="907"/>
                      <a:pt x="338" y="945"/>
                      <a:pt x="403" y="984"/>
                    </a:cubicBezTo>
                    <a:cubicBezTo>
                      <a:pt x="435" y="1003"/>
                      <a:pt x="468" y="1022"/>
                      <a:pt x="494" y="1037"/>
                    </a:cubicBezTo>
                    <a:cubicBezTo>
                      <a:pt x="507" y="1044"/>
                      <a:pt x="518" y="1050"/>
                      <a:pt x="526" y="1054"/>
                    </a:cubicBezTo>
                    <a:cubicBezTo>
                      <a:pt x="530" y="1056"/>
                      <a:pt x="534" y="1058"/>
                      <a:pt x="537" y="1059"/>
                    </a:cubicBezTo>
                    <a:cubicBezTo>
                      <a:pt x="538" y="1060"/>
                      <a:pt x="539" y="1060"/>
                      <a:pt x="540" y="1061"/>
                    </a:cubicBezTo>
                    <a:cubicBezTo>
                      <a:pt x="541" y="1061"/>
                      <a:pt x="542" y="1061"/>
                      <a:pt x="543" y="1061"/>
                    </a:cubicBezTo>
                    <a:cubicBezTo>
                      <a:pt x="544" y="1061"/>
                      <a:pt x="544" y="1061"/>
                      <a:pt x="545" y="1061"/>
                    </a:cubicBezTo>
                    <a:cubicBezTo>
                      <a:pt x="546" y="1061"/>
                      <a:pt x="547" y="1060"/>
                      <a:pt x="547" y="1059"/>
                    </a:cubicBezTo>
                    <a:cubicBezTo>
                      <a:pt x="547" y="1059"/>
                      <a:pt x="547" y="1059"/>
                      <a:pt x="547" y="1059"/>
                    </a:cubicBezTo>
                    <a:cubicBezTo>
                      <a:pt x="548" y="1058"/>
                      <a:pt x="548" y="1058"/>
                      <a:pt x="548" y="1057"/>
                    </a:cubicBezTo>
                    <a:cubicBezTo>
                      <a:pt x="548" y="1056"/>
                      <a:pt x="548" y="1056"/>
                      <a:pt x="548" y="1055"/>
                    </a:cubicBezTo>
                    <a:cubicBezTo>
                      <a:pt x="547" y="1054"/>
                      <a:pt x="547" y="1054"/>
                      <a:pt x="547" y="1054"/>
                    </a:cubicBezTo>
                    <a:cubicBezTo>
                      <a:pt x="546" y="1053"/>
                      <a:pt x="545" y="1052"/>
                      <a:pt x="544" y="1052"/>
                    </a:cubicBezTo>
                    <a:cubicBezTo>
                      <a:pt x="541" y="1049"/>
                      <a:pt x="535" y="1044"/>
                      <a:pt x="526" y="1039"/>
                    </a:cubicBezTo>
                    <a:cubicBezTo>
                      <a:pt x="496" y="1019"/>
                      <a:pt x="437" y="983"/>
                      <a:pt x="386" y="952"/>
                    </a:cubicBezTo>
                    <a:cubicBezTo>
                      <a:pt x="335" y="921"/>
                      <a:pt x="292" y="895"/>
                      <a:pt x="292" y="895"/>
                    </a:cubicBezTo>
                    <a:cubicBezTo>
                      <a:pt x="289" y="898"/>
                      <a:pt x="289" y="898"/>
                      <a:pt x="289" y="898"/>
                    </a:cubicBezTo>
                    <a:cubicBezTo>
                      <a:pt x="287" y="901"/>
                      <a:pt x="287" y="901"/>
                      <a:pt x="287" y="901"/>
                    </a:cubicBezTo>
                    <a:cubicBezTo>
                      <a:pt x="550" y="1052"/>
                      <a:pt x="550" y="1052"/>
                      <a:pt x="550" y="1052"/>
                    </a:cubicBezTo>
                    <a:cubicBezTo>
                      <a:pt x="552" y="1053"/>
                      <a:pt x="554" y="1053"/>
                      <a:pt x="555" y="1051"/>
                    </a:cubicBezTo>
                    <a:cubicBezTo>
                      <a:pt x="556" y="1049"/>
                      <a:pt x="556" y="1046"/>
                      <a:pt x="554" y="1045"/>
                    </a:cubicBezTo>
                    <a:cubicBezTo>
                      <a:pt x="305" y="890"/>
                      <a:pt x="305" y="890"/>
                      <a:pt x="305" y="890"/>
                    </a:cubicBezTo>
                    <a:cubicBezTo>
                      <a:pt x="303" y="893"/>
                      <a:pt x="303" y="893"/>
                      <a:pt x="303" y="893"/>
                    </a:cubicBezTo>
                    <a:cubicBezTo>
                      <a:pt x="306" y="896"/>
                      <a:pt x="306" y="896"/>
                      <a:pt x="306" y="896"/>
                    </a:cubicBezTo>
                    <a:cubicBezTo>
                      <a:pt x="303" y="894"/>
                      <a:pt x="303" y="894"/>
                      <a:pt x="303" y="894"/>
                    </a:cubicBezTo>
                    <a:cubicBezTo>
                      <a:pt x="305" y="897"/>
                      <a:pt x="305" y="897"/>
                      <a:pt x="305" y="897"/>
                    </a:cubicBezTo>
                    <a:cubicBezTo>
                      <a:pt x="305" y="897"/>
                      <a:pt x="306" y="896"/>
                      <a:pt x="306" y="896"/>
                    </a:cubicBezTo>
                    <a:cubicBezTo>
                      <a:pt x="303" y="894"/>
                      <a:pt x="303" y="894"/>
                      <a:pt x="303" y="894"/>
                    </a:cubicBezTo>
                    <a:cubicBezTo>
                      <a:pt x="305" y="897"/>
                      <a:pt x="305" y="897"/>
                      <a:pt x="305" y="897"/>
                    </a:cubicBezTo>
                    <a:cubicBezTo>
                      <a:pt x="303" y="894"/>
                      <a:pt x="303" y="894"/>
                      <a:pt x="303" y="894"/>
                    </a:cubicBezTo>
                    <a:cubicBezTo>
                      <a:pt x="303" y="897"/>
                      <a:pt x="303" y="897"/>
                      <a:pt x="303" y="897"/>
                    </a:cubicBezTo>
                    <a:cubicBezTo>
                      <a:pt x="304" y="897"/>
                      <a:pt x="304" y="897"/>
                      <a:pt x="305" y="897"/>
                    </a:cubicBezTo>
                    <a:cubicBezTo>
                      <a:pt x="303" y="894"/>
                      <a:pt x="303" y="894"/>
                      <a:pt x="303" y="894"/>
                    </a:cubicBezTo>
                    <a:cubicBezTo>
                      <a:pt x="303" y="897"/>
                      <a:pt x="303" y="897"/>
                      <a:pt x="303" y="897"/>
                    </a:cubicBezTo>
                    <a:cubicBezTo>
                      <a:pt x="303" y="895"/>
                      <a:pt x="303" y="895"/>
                      <a:pt x="303" y="895"/>
                    </a:cubicBezTo>
                    <a:cubicBezTo>
                      <a:pt x="303" y="897"/>
                      <a:pt x="303" y="897"/>
                      <a:pt x="303" y="897"/>
                    </a:cubicBezTo>
                    <a:cubicBezTo>
                      <a:pt x="303" y="897"/>
                      <a:pt x="303" y="897"/>
                      <a:pt x="303" y="897"/>
                    </a:cubicBezTo>
                    <a:cubicBezTo>
                      <a:pt x="303" y="895"/>
                      <a:pt x="303" y="895"/>
                      <a:pt x="303" y="895"/>
                    </a:cubicBezTo>
                    <a:cubicBezTo>
                      <a:pt x="303" y="897"/>
                      <a:pt x="303" y="897"/>
                      <a:pt x="303" y="897"/>
                    </a:cubicBezTo>
                    <a:cubicBezTo>
                      <a:pt x="303" y="897"/>
                      <a:pt x="303" y="897"/>
                      <a:pt x="303" y="897"/>
                    </a:cubicBezTo>
                    <a:cubicBezTo>
                      <a:pt x="303" y="897"/>
                      <a:pt x="305" y="898"/>
                      <a:pt x="308" y="899"/>
                    </a:cubicBezTo>
                    <a:cubicBezTo>
                      <a:pt x="318" y="904"/>
                      <a:pt x="338" y="916"/>
                      <a:pt x="362" y="931"/>
                    </a:cubicBezTo>
                    <a:cubicBezTo>
                      <a:pt x="400" y="953"/>
                      <a:pt x="447" y="982"/>
                      <a:pt x="487" y="1006"/>
                    </a:cubicBezTo>
                    <a:cubicBezTo>
                      <a:pt x="507" y="1018"/>
                      <a:pt x="526" y="1028"/>
                      <a:pt x="539" y="1036"/>
                    </a:cubicBezTo>
                    <a:cubicBezTo>
                      <a:pt x="546" y="1039"/>
                      <a:pt x="552" y="1042"/>
                      <a:pt x="557" y="1045"/>
                    </a:cubicBezTo>
                    <a:cubicBezTo>
                      <a:pt x="559" y="1046"/>
                      <a:pt x="561" y="1047"/>
                      <a:pt x="563" y="1047"/>
                    </a:cubicBezTo>
                    <a:cubicBezTo>
                      <a:pt x="565" y="1048"/>
                      <a:pt x="566" y="1048"/>
                      <a:pt x="568" y="1048"/>
                    </a:cubicBezTo>
                    <a:cubicBezTo>
                      <a:pt x="568" y="1048"/>
                      <a:pt x="569" y="1048"/>
                      <a:pt x="570" y="1048"/>
                    </a:cubicBezTo>
                    <a:cubicBezTo>
                      <a:pt x="570" y="1048"/>
                      <a:pt x="571" y="1047"/>
                      <a:pt x="572" y="1046"/>
                    </a:cubicBezTo>
                    <a:cubicBezTo>
                      <a:pt x="573" y="1045"/>
                      <a:pt x="573" y="1044"/>
                      <a:pt x="573" y="1043"/>
                    </a:cubicBezTo>
                    <a:cubicBezTo>
                      <a:pt x="572" y="1042"/>
                      <a:pt x="572" y="1041"/>
                      <a:pt x="571" y="1040"/>
                    </a:cubicBezTo>
                    <a:cubicBezTo>
                      <a:pt x="571" y="1040"/>
                      <a:pt x="567" y="1038"/>
                      <a:pt x="560" y="1034"/>
                    </a:cubicBezTo>
                    <a:cubicBezTo>
                      <a:pt x="536" y="1020"/>
                      <a:pt x="475" y="984"/>
                      <a:pt x="420" y="950"/>
                    </a:cubicBezTo>
                    <a:cubicBezTo>
                      <a:pt x="393" y="934"/>
                      <a:pt x="367" y="918"/>
                      <a:pt x="348" y="905"/>
                    </a:cubicBezTo>
                    <a:cubicBezTo>
                      <a:pt x="339" y="899"/>
                      <a:pt x="331" y="894"/>
                      <a:pt x="326" y="890"/>
                    </a:cubicBezTo>
                    <a:cubicBezTo>
                      <a:pt x="323" y="888"/>
                      <a:pt x="321" y="887"/>
                      <a:pt x="320" y="885"/>
                    </a:cubicBezTo>
                    <a:cubicBezTo>
                      <a:pt x="319" y="885"/>
                      <a:pt x="319" y="884"/>
                      <a:pt x="319" y="884"/>
                    </a:cubicBezTo>
                    <a:cubicBezTo>
                      <a:pt x="319" y="884"/>
                      <a:pt x="319" y="884"/>
                      <a:pt x="319" y="884"/>
                    </a:cubicBezTo>
                    <a:cubicBezTo>
                      <a:pt x="316" y="886"/>
                      <a:pt x="316" y="886"/>
                      <a:pt x="316" y="886"/>
                    </a:cubicBezTo>
                    <a:cubicBezTo>
                      <a:pt x="319" y="886"/>
                      <a:pt x="319" y="886"/>
                      <a:pt x="319" y="886"/>
                    </a:cubicBezTo>
                    <a:cubicBezTo>
                      <a:pt x="319" y="884"/>
                      <a:pt x="319" y="884"/>
                      <a:pt x="319" y="884"/>
                    </a:cubicBezTo>
                    <a:cubicBezTo>
                      <a:pt x="316" y="886"/>
                      <a:pt x="316" y="886"/>
                      <a:pt x="316" y="886"/>
                    </a:cubicBezTo>
                    <a:cubicBezTo>
                      <a:pt x="319" y="886"/>
                      <a:pt x="319" y="886"/>
                      <a:pt x="319" y="886"/>
                    </a:cubicBezTo>
                    <a:cubicBezTo>
                      <a:pt x="315" y="886"/>
                      <a:pt x="315" y="886"/>
                      <a:pt x="315" y="886"/>
                    </a:cubicBezTo>
                    <a:cubicBezTo>
                      <a:pt x="319" y="888"/>
                      <a:pt x="319" y="888"/>
                      <a:pt x="319" y="888"/>
                    </a:cubicBezTo>
                    <a:cubicBezTo>
                      <a:pt x="319" y="887"/>
                      <a:pt x="319" y="886"/>
                      <a:pt x="319" y="886"/>
                    </a:cubicBezTo>
                    <a:cubicBezTo>
                      <a:pt x="315" y="886"/>
                      <a:pt x="315" y="886"/>
                      <a:pt x="315" y="886"/>
                    </a:cubicBezTo>
                    <a:cubicBezTo>
                      <a:pt x="319" y="888"/>
                      <a:pt x="319" y="888"/>
                      <a:pt x="319" y="888"/>
                    </a:cubicBezTo>
                    <a:cubicBezTo>
                      <a:pt x="315" y="885"/>
                      <a:pt x="315" y="885"/>
                      <a:pt x="315" y="885"/>
                    </a:cubicBezTo>
                    <a:cubicBezTo>
                      <a:pt x="313" y="889"/>
                      <a:pt x="313" y="889"/>
                      <a:pt x="313" y="889"/>
                    </a:cubicBezTo>
                    <a:cubicBezTo>
                      <a:pt x="313" y="889"/>
                      <a:pt x="377" y="925"/>
                      <a:pt x="442" y="961"/>
                    </a:cubicBezTo>
                    <a:cubicBezTo>
                      <a:pt x="474" y="980"/>
                      <a:pt x="507" y="998"/>
                      <a:pt x="532" y="1011"/>
                    </a:cubicBezTo>
                    <a:cubicBezTo>
                      <a:pt x="544" y="1018"/>
                      <a:pt x="554" y="1024"/>
                      <a:pt x="562" y="1028"/>
                    </a:cubicBezTo>
                    <a:cubicBezTo>
                      <a:pt x="566" y="1030"/>
                      <a:pt x="569" y="1031"/>
                      <a:pt x="571" y="1032"/>
                    </a:cubicBezTo>
                    <a:cubicBezTo>
                      <a:pt x="572" y="1033"/>
                      <a:pt x="573" y="1033"/>
                      <a:pt x="574" y="1034"/>
                    </a:cubicBezTo>
                    <a:cubicBezTo>
                      <a:pt x="574" y="1034"/>
                      <a:pt x="575" y="1034"/>
                      <a:pt x="575" y="1034"/>
                    </a:cubicBezTo>
                    <a:cubicBezTo>
                      <a:pt x="576" y="1034"/>
                      <a:pt x="576" y="1034"/>
                      <a:pt x="576" y="1034"/>
                    </a:cubicBezTo>
                    <a:cubicBezTo>
                      <a:pt x="576" y="1034"/>
                      <a:pt x="576" y="1035"/>
                      <a:pt x="577" y="1035"/>
                    </a:cubicBezTo>
                    <a:cubicBezTo>
                      <a:pt x="577" y="1035"/>
                      <a:pt x="577" y="1035"/>
                      <a:pt x="578" y="1034"/>
                    </a:cubicBezTo>
                    <a:cubicBezTo>
                      <a:pt x="579" y="1034"/>
                      <a:pt x="579" y="1034"/>
                      <a:pt x="580" y="1033"/>
                    </a:cubicBezTo>
                    <a:cubicBezTo>
                      <a:pt x="581" y="1032"/>
                      <a:pt x="581" y="1031"/>
                      <a:pt x="581" y="1030"/>
                    </a:cubicBezTo>
                    <a:cubicBezTo>
                      <a:pt x="580" y="1029"/>
                      <a:pt x="580" y="1028"/>
                      <a:pt x="579" y="1027"/>
                    </a:cubicBezTo>
                    <a:cubicBezTo>
                      <a:pt x="332" y="873"/>
                      <a:pt x="332" y="873"/>
                      <a:pt x="332" y="873"/>
                    </a:cubicBezTo>
                    <a:cubicBezTo>
                      <a:pt x="330" y="876"/>
                      <a:pt x="330" y="876"/>
                      <a:pt x="330" y="876"/>
                    </a:cubicBezTo>
                    <a:cubicBezTo>
                      <a:pt x="334" y="879"/>
                      <a:pt x="334" y="879"/>
                      <a:pt x="334" y="879"/>
                    </a:cubicBezTo>
                    <a:cubicBezTo>
                      <a:pt x="331" y="877"/>
                      <a:pt x="331" y="877"/>
                      <a:pt x="331" y="877"/>
                    </a:cubicBezTo>
                    <a:cubicBezTo>
                      <a:pt x="332" y="880"/>
                      <a:pt x="332" y="880"/>
                      <a:pt x="332" y="880"/>
                    </a:cubicBezTo>
                    <a:cubicBezTo>
                      <a:pt x="332" y="880"/>
                      <a:pt x="333" y="880"/>
                      <a:pt x="334" y="879"/>
                    </a:cubicBezTo>
                    <a:cubicBezTo>
                      <a:pt x="331" y="877"/>
                      <a:pt x="331" y="877"/>
                      <a:pt x="331" y="877"/>
                    </a:cubicBezTo>
                    <a:cubicBezTo>
                      <a:pt x="332" y="880"/>
                      <a:pt x="332" y="880"/>
                      <a:pt x="332" y="880"/>
                    </a:cubicBezTo>
                    <a:cubicBezTo>
                      <a:pt x="331" y="877"/>
                      <a:pt x="331" y="877"/>
                      <a:pt x="331" y="877"/>
                    </a:cubicBezTo>
                    <a:cubicBezTo>
                      <a:pt x="331" y="880"/>
                      <a:pt x="331" y="880"/>
                      <a:pt x="331" y="880"/>
                    </a:cubicBezTo>
                    <a:cubicBezTo>
                      <a:pt x="331" y="880"/>
                      <a:pt x="331" y="880"/>
                      <a:pt x="332" y="880"/>
                    </a:cubicBezTo>
                    <a:cubicBezTo>
                      <a:pt x="331" y="877"/>
                      <a:pt x="331" y="877"/>
                      <a:pt x="331" y="877"/>
                    </a:cubicBezTo>
                    <a:cubicBezTo>
                      <a:pt x="331" y="880"/>
                      <a:pt x="331" y="880"/>
                      <a:pt x="331" y="880"/>
                    </a:cubicBezTo>
                    <a:cubicBezTo>
                      <a:pt x="331" y="878"/>
                      <a:pt x="331" y="878"/>
                      <a:pt x="331" y="878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1" y="880"/>
                      <a:pt x="331" y="880"/>
                      <a:pt x="331" y="880"/>
                    </a:cubicBezTo>
                    <a:cubicBezTo>
                      <a:pt x="331" y="878"/>
                      <a:pt x="331" y="878"/>
                      <a:pt x="331" y="878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0" y="880"/>
                      <a:pt x="330" y="880"/>
                      <a:pt x="330" y="880"/>
                    </a:cubicBezTo>
                    <a:cubicBezTo>
                      <a:pt x="331" y="880"/>
                      <a:pt x="332" y="881"/>
                      <a:pt x="335" y="882"/>
                    </a:cubicBezTo>
                    <a:cubicBezTo>
                      <a:pt x="344" y="887"/>
                      <a:pt x="362" y="897"/>
                      <a:pt x="385" y="910"/>
                    </a:cubicBezTo>
                    <a:cubicBezTo>
                      <a:pt x="419" y="930"/>
                      <a:pt x="463" y="956"/>
                      <a:pt x="499" y="977"/>
                    </a:cubicBezTo>
                    <a:cubicBezTo>
                      <a:pt x="517" y="987"/>
                      <a:pt x="533" y="997"/>
                      <a:pt x="545" y="1003"/>
                    </a:cubicBezTo>
                    <a:cubicBezTo>
                      <a:pt x="551" y="1007"/>
                      <a:pt x="556" y="1009"/>
                      <a:pt x="560" y="1011"/>
                    </a:cubicBezTo>
                    <a:cubicBezTo>
                      <a:pt x="562" y="1012"/>
                      <a:pt x="564" y="1013"/>
                      <a:pt x="565" y="1013"/>
                    </a:cubicBezTo>
                    <a:cubicBezTo>
                      <a:pt x="566" y="1014"/>
                      <a:pt x="566" y="1014"/>
                      <a:pt x="567" y="1014"/>
                    </a:cubicBezTo>
                    <a:cubicBezTo>
                      <a:pt x="567" y="1014"/>
                      <a:pt x="568" y="1014"/>
                      <a:pt x="569" y="1014"/>
                    </a:cubicBezTo>
                    <a:cubicBezTo>
                      <a:pt x="569" y="1014"/>
                      <a:pt x="570" y="1014"/>
                      <a:pt x="570" y="1014"/>
                    </a:cubicBezTo>
                    <a:cubicBezTo>
                      <a:pt x="571" y="1014"/>
                      <a:pt x="572" y="1013"/>
                      <a:pt x="573" y="1012"/>
                    </a:cubicBezTo>
                    <a:cubicBezTo>
                      <a:pt x="573" y="1012"/>
                      <a:pt x="573" y="1012"/>
                      <a:pt x="573" y="1012"/>
                    </a:cubicBezTo>
                    <a:cubicBezTo>
                      <a:pt x="573" y="1012"/>
                      <a:pt x="573" y="1011"/>
                      <a:pt x="573" y="1010"/>
                    </a:cubicBezTo>
                    <a:cubicBezTo>
                      <a:pt x="573" y="1009"/>
                      <a:pt x="573" y="1008"/>
                      <a:pt x="573" y="1008"/>
                    </a:cubicBezTo>
                    <a:cubicBezTo>
                      <a:pt x="572" y="1007"/>
                      <a:pt x="572" y="1006"/>
                      <a:pt x="571" y="1005"/>
                    </a:cubicBezTo>
                    <a:cubicBezTo>
                      <a:pt x="569" y="1004"/>
                      <a:pt x="567" y="1002"/>
                      <a:pt x="565" y="1000"/>
                    </a:cubicBezTo>
                    <a:cubicBezTo>
                      <a:pt x="555" y="993"/>
                      <a:pt x="537" y="981"/>
                      <a:pt x="515" y="967"/>
                    </a:cubicBezTo>
                    <a:cubicBezTo>
                      <a:pt x="482" y="947"/>
                      <a:pt x="441" y="923"/>
                      <a:pt x="408" y="903"/>
                    </a:cubicBezTo>
                    <a:cubicBezTo>
                      <a:pt x="391" y="893"/>
                      <a:pt x="377" y="885"/>
                      <a:pt x="366" y="879"/>
                    </a:cubicBezTo>
                    <a:cubicBezTo>
                      <a:pt x="361" y="876"/>
                      <a:pt x="357" y="873"/>
                      <a:pt x="354" y="871"/>
                    </a:cubicBezTo>
                    <a:cubicBezTo>
                      <a:pt x="353" y="871"/>
                      <a:pt x="352" y="870"/>
                      <a:pt x="351" y="869"/>
                    </a:cubicBezTo>
                    <a:cubicBezTo>
                      <a:pt x="350" y="869"/>
                      <a:pt x="350" y="869"/>
                      <a:pt x="350" y="869"/>
                    </a:cubicBezTo>
                    <a:cubicBezTo>
                      <a:pt x="350" y="869"/>
                      <a:pt x="350" y="869"/>
                      <a:pt x="350" y="869"/>
                    </a:cubicBezTo>
                    <a:cubicBezTo>
                      <a:pt x="349" y="871"/>
                      <a:pt x="349" y="871"/>
                      <a:pt x="349" y="871"/>
                    </a:cubicBezTo>
                    <a:cubicBezTo>
                      <a:pt x="351" y="869"/>
                      <a:pt x="351" y="869"/>
                      <a:pt x="351" y="869"/>
                    </a:cubicBezTo>
                    <a:cubicBezTo>
                      <a:pt x="350" y="869"/>
                      <a:pt x="350" y="869"/>
                      <a:pt x="350" y="869"/>
                    </a:cubicBezTo>
                    <a:cubicBezTo>
                      <a:pt x="349" y="871"/>
                      <a:pt x="349" y="871"/>
                      <a:pt x="349" y="871"/>
                    </a:cubicBezTo>
                    <a:cubicBezTo>
                      <a:pt x="351" y="869"/>
                      <a:pt x="351" y="869"/>
                      <a:pt x="351" y="869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51" y="870"/>
                      <a:pt x="351" y="870"/>
                      <a:pt x="351" y="870"/>
                    </a:cubicBezTo>
                    <a:cubicBezTo>
                      <a:pt x="351" y="869"/>
                      <a:pt x="351" y="869"/>
                      <a:pt x="351" y="869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51" y="870"/>
                      <a:pt x="351" y="870"/>
                      <a:pt x="351" y="870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52" y="872"/>
                      <a:pt x="352" y="872"/>
                      <a:pt x="352" y="872"/>
                    </a:cubicBezTo>
                    <a:cubicBezTo>
                      <a:pt x="352" y="871"/>
                      <a:pt x="351" y="870"/>
                      <a:pt x="351" y="870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52" y="872"/>
                      <a:pt x="352" y="872"/>
                      <a:pt x="352" y="872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51" y="874"/>
                      <a:pt x="351" y="874"/>
                      <a:pt x="351" y="874"/>
                    </a:cubicBezTo>
                    <a:cubicBezTo>
                      <a:pt x="351" y="874"/>
                      <a:pt x="352" y="872"/>
                      <a:pt x="352" y="872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51" y="874"/>
                      <a:pt x="351" y="874"/>
                      <a:pt x="351" y="874"/>
                    </a:cubicBezTo>
                    <a:cubicBezTo>
                      <a:pt x="348" y="872"/>
                      <a:pt x="348" y="872"/>
                      <a:pt x="348" y="872"/>
                    </a:cubicBezTo>
                    <a:cubicBezTo>
                      <a:pt x="346" y="875"/>
                      <a:pt x="346" y="875"/>
                      <a:pt x="346" y="875"/>
                    </a:cubicBezTo>
                    <a:cubicBezTo>
                      <a:pt x="560" y="990"/>
                      <a:pt x="560" y="990"/>
                      <a:pt x="560" y="990"/>
                    </a:cubicBezTo>
                    <a:cubicBezTo>
                      <a:pt x="562" y="991"/>
                      <a:pt x="564" y="990"/>
                      <a:pt x="565" y="988"/>
                    </a:cubicBezTo>
                    <a:cubicBezTo>
                      <a:pt x="566" y="988"/>
                      <a:pt x="566" y="987"/>
                      <a:pt x="566" y="986"/>
                    </a:cubicBezTo>
                    <a:cubicBezTo>
                      <a:pt x="566" y="985"/>
                      <a:pt x="565" y="984"/>
                      <a:pt x="565" y="984"/>
                    </a:cubicBezTo>
                    <a:cubicBezTo>
                      <a:pt x="564" y="983"/>
                      <a:pt x="564" y="982"/>
                      <a:pt x="563" y="982"/>
                    </a:cubicBezTo>
                    <a:cubicBezTo>
                      <a:pt x="562" y="981"/>
                      <a:pt x="560" y="979"/>
                      <a:pt x="558" y="978"/>
                    </a:cubicBezTo>
                    <a:cubicBezTo>
                      <a:pt x="549" y="971"/>
                      <a:pt x="533" y="961"/>
                      <a:pt x="513" y="949"/>
                    </a:cubicBezTo>
                    <a:cubicBezTo>
                      <a:pt x="483" y="931"/>
                      <a:pt x="446" y="908"/>
                      <a:pt x="416" y="890"/>
                    </a:cubicBezTo>
                    <a:cubicBezTo>
                      <a:pt x="401" y="881"/>
                      <a:pt x="387" y="873"/>
                      <a:pt x="378" y="867"/>
                    </a:cubicBezTo>
                    <a:cubicBezTo>
                      <a:pt x="373" y="864"/>
                      <a:pt x="370" y="862"/>
                      <a:pt x="367" y="860"/>
                    </a:cubicBezTo>
                    <a:cubicBezTo>
                      <a:pt x="366" y="860"/>
                      <a:pt x="365" y="859"/>
                      <a:pt x="364" y="859"/>
                    </a:cubicBezTo>
                    <a:cubicBezTo>
                      <a:pt x="364" y="858"/>
                      <a:pt x="364" y="858"/>
                      <a:pt x="364" y="858"/>
                    </a:cubicBezTo>
                    <a:cubicBezTo>
                      <a:pt x="362" y="860"/>
                      <a:pt x="362" y="860"/>
                      <a:pt x="362" y="860"/>
                    </a:cubicBezTo>
                    <a:cubicBezTo>
                      <a:pt x="364" y="858"/>
                      <a:pt x="364" y="858"/>
                      <a:pt x="364" y="858"/>
                    </a:cubicBezTo>
                    <a:cubicBezTo>
                      <a:pt x="364" y="858"/>
                      <a:pt x="364" y="858"/>
                      <a:pt x="364" y="858"/>
                    </a:cubicBezTo>
                    <a:cubicBezTo>
                      <a:pt x="362" y="860"/>
                      <a:pt x="362" y="860"/>
                      <a:pt x="362" y="860"/>
                    </a:cubicBezTo>
                    <a:cubicBezTo>
                      <a:pt x="364" y="858"/>
                      <a:pt x="364" y="858"/>
                      <a:pt x="364" y="858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64" y="859"/>
                      <a:pt x="364" y="859"/>
                      <a:pt x="364" y="859"/>
                    </a:cubicBezTo>
                    <a:cubicBezTo>
                      <a:pt x="364" y="858"/>
                      <a:pt x="364" y="858"/>
                      <a:pt x="364" y="858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64" y="859"/>
                      <a:pt x="364" y="859"/>
                      <a:pt x="364" y="859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65" y="861"/>
                      <a:pt x="365" y="861"/>
                      <a:pt x="365" y="861"/>
                    </a:cubicBezTo>
                    <a:cubicBezTo>
                      <a:pt x="365" y="860"/>
                      <a:pt x="365" y="859"/>
                      <a:pt x="364" y="859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65" y="861"/>
                      <a:pt x="365" y="861"/>
                      <a:pt x="365" y="861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64" y="863"/>
                      <a:pt x="364" y="863"/>
                      <a:pt x="364" y="863"/>
                    </a:cubicBezTo>
                    <a:cubicBezTo>
                      <a:pt x="365" y="863"/>
                      <a:pt x="365" y="862"/>
                      <a:pt x="365" y="861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64" y="863"/>
                      <a:pt x="364" y="863"/>
                      <a:pt x="364" y="863"/>
                    </a:cubicBezTo>
                    <a:cubicBezTo>
                      <a:pt x="361" y="861"/>
                      <a:pt x="361" y="861"/>
                      <a:pt x="361" y="861"/>
                    </a:cubicBezTo>
                    <a:cubicBezTo>
                      <a:pt x="359" y="864"/>
                      <a:pt x="359" y="864"/>
                      <a:pt x="359" y="864"/>
                    </a:cubicBezTo>
                    <a:cubicBezTo>
                      <a:pt x="359" y="864"/>
                      <a:pt x="406" y="891"/>
                      <a:pt x="453" y="917"/>
                    </a:cubicBezTo>
                    <a:cubicBezTo>
                      <a:pt x="477" y="930"/>
                      <a:pt x="501" y="943"/>
                      <a:pt x="519" y="953"/>
                    </a:cubicBezTo>
                    <a:cubicBezTo>
                      <a:pt x="527" y="958"/>
                      <a:pt x="535" y="962"/>
                      <a:pt x="540" y="965"/>
                    </a:cubicBezTo>
                    <a:cubicBezTo>
                      <a:pt x="543" y="966"/>
                      <a:pt x="545" y="967"/>
                      <a:pt x="547" y="968"/>
                    </a:cubicBezTo>
                    <a:cubicBezTo>
                      <a:pt x="547" y="968"/>
                      <a:pt x="548" y="969"/>
                      <a:pt x="549" y="969"/>
                    </a:cubicBezTo>
                    <a:cubicBezTo>
                      <a:pt x="549" y="969"/>
                      <a:pt x="549" y="969"/>
                      <a:pt x="549" y="969"/>
                    </a:cubicBezTo>
                    <a:cubicBezTo>
                      <a:pt x="550" y="969"/>
                      <a:pt x="550" y="969"/>
                      <a:pt x="550" y="969"/>
                    </a:cubicBezTo>
                    <a:cubicBezTo>
                      <a:pt x="550" y="969"/>
                      <a:pt x="550" y="969"/>
                      <a:pt x="550" y="969"/>
                    </a:cubicBezTo>
                    <a:cubicBezTo>
                      <a:pt x="550" y="970"/>
                      <a:pt x="550" y="970"/>
                      <a:pt x="551" y="970"/>
                    </a:cubicBezTo>
                    <a:cubicBezTo>
                      <a:pt x="551" y="970"/>
                      <a:pt x="552" y="970"/>
                      <a:pt x="552" y="969"/>
                    </a:cubicBezTo>
                    <a:cubicBezTo>
                      <a:pt x="553" y="969"/>
                      <a:pt x="554" y="969"/>
                      <a:pt x="554" y="968"/>
                    </a:cubicBezTo>
                    <a:cubicBezTo>
                      <a:pt x="555" y="967"/>
                      <a:pt x="555" y="966"/>
                      <a:pt x="555" y="965"/>
                    </a:cubicBezTo>
                    <a:cubicBezTo>
                      <a:pt x="555" y="964"/>
                      <a:pt x="554" y="963"/>
                      <a:pt x="553" y="962"/>
                    </a:cubicBezTo>
                    <a:cubicBezTo>
                      <a:pt x="477" y="915"/>
                      <a:pt x="477" y="915"/>
                      <a:pt x="477" y="915"/>
                    </a:cubicBezTo>
                    <a:cubicBezTo>
                      <a:pt x="550" y="954"/>
                      <a:pt x="550" y="954"/>
                      <a:pt x="550" y="954"/>
                    </a:cubicBezTo>
                    <a:cubicBezTo>
                      <a:pt x="551" y="954"/>
                      <a:pt x="552" y="954"/>
                      <a:pt x="554" y="954"/>
                    </a:cubicBezTo>
                    <a:cubicBezTo>
                      <a:pt x="555" y="953"/>
                      <a:pt x="556" y="952"/>
                      <a:pt x="556" y="950"/>
                    </a:cubicBezTo>
                    <a:cubicBezTo>
                      <a:pt x="556" y="949"/>
                      <a:pt x="555" y="949"/>
                      <a:pt x="555" y="949"/>
                    </a:cubicBezTo>
                    <a:cubicBezTo>
                      <a:pt x="555" y="948"/>
                      <a:pt x="555" y="948"/>
                      <a:pt x="555" y="948"/>
                    </a:cubicBezTo>
                    <a:cubicBezTo>
                      <a:pt x="554" y="947"/>
                      <a:pt x="554" y="947"/>
                      <a:pt x="554" y="947"/>
                    </a:cubicBezTo>
                    <a:cubicBezTo>
                      <a:pt x="554" y="947"/>
                      <a:pt x="554" y="947"/>
                      <a:pt x="554" y="947"/>
                    </a:cubicBezTo>
                    <a:cubicBezTo>
                      <a:pt x="553" y="947"/>
                      <a:pt x="553" y="946"/>
                      <a:pt x="553" y="946"/>
                    </a:cubicBezTo>
                    <a:cubicBezTo>
                      <a:pt x="546" y="942"/>
                      <a:pt x="504" y="917"/>
                      <a:pt x="463" y="892"/>
                    </a:cubicBezTo>
                    <a:cubicBezTo>
                      <a:pt x="443" y="879"/>
                      <a:pt x="423" y="867"/>
                      <a:pt x="408" y="858"/>
                    </a:cubicBezTo>
                    <a:cubicBezTo>
                      <a:pt x="401" y="853"/>
                      <a:pt x="395" y="849"/>
                      <a:pt x="391" y="846"/>
                    </a:cubicBezTo>
                    <a:cubicBezTo>
                      <a:pt x="389" y="845"/>
                      <a:pt x="387" y="843"/>
                      <a:pt x="386" y="843"/>
                    </a:cubicBezTo>
                    <a:cubicBezTo>
                      <a:pt x="385" y="842"/>
                      <a:pt x="385" y="842"/>
                      <a:pt x="385" y="842"/>
                    </a:cubicBezTo>
                    <a:cubicBezTo>
                      <a:pt x="385" y="842"/>
                      <a:pt x="385" y="842"/>
                      <a:pt x="385" y="842"/>
                    </a:cubicBezTo>
                    <a:cubicBezTo>
                      <a:pt x="383" y="843"/>
                      <a:pt x="383" y="843"/>
                      <a:pt x="383" y="843"/>
                    </a:cubicBezTo>
                    <a:cubicBezTo>
                      <a:pt x="385" y="842"/>
                      <a:pt x="385" y="842"/>
                      <a:pt x="385" y="842"/>
                    </a:cubicBezTo>
                    <a:cubicBezTo>
                      <a:pt x="385" y="842"/>
                      <a:pt x="385" y="842"/>
                      <a:pt x="385" y="842"/>
                    </a:cubicBezTo>
                    <a:cubicBezTo>
                      <a:pt x="383" y="843"/>
                      <a:pt x="383" y="843"/>
                      <a:pt x="383" y="843"/>
                    </a:cubicBezTo>
                    <a:cubicBezTo>
                      <a:pt x="385" y="842"/>
                      <a:pt x="385" y="842"/>
                      <a:pt x="385" y="842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6" y="844"/>
                      <a:pt x="386" y="844"/>
                      <a:pt x="386" y="844"/>
                    </a:cubicBezTo>
                    <a:cubicBezTo>
                      <a:pt x="386" y="843"/>
                      <a:pt x="385" y="842"/>
                      <a:pt x="385" y="842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6" y="844"/>
                      <a:pt x="386" y="844"/>
                      <a:pt x="386" y="844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5" y="846"/>
                      <a:pt x="385" y="846"/>
                      <a:pt x="385" y="846"/>
                    </a:cubicBezTo>
                    <a:cubicBezTo>
                      <a:pt x="386" y="846"/>
                      <a:pt x="386" y="845"/>
                      <a:pt x="386" y="844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5" y="846"/>
                      <a:pt x="385" y="846"/>
                      <a:pt x="385" y="846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2" y="848"/>
                      <a:pt x="382" y="848"/>
                      <a:pt x="382" y="848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1" y="848"/>
                      <a:pt x="381" y="848"/>
                      <a:pt x="381" y="848"/>
                    </a:cubicBezTo>
                    <a:cubicBezTo>
                      <a:pt x="381" y="848"/>
                      <a:pt x="381" y="848"/>
                      <a:pt x="382" y="848"/>
                    </a:cubicBezTo>
                    <a:cubicBezTo>
                      <a:pt x="382" y="844"/>
                      <a:pt x="382" y="844"/>
                      <a:pt x="382" y="844"/>
                    </a:cubicBezTo>
                    <a:cubicBezTo>
                      <a:pt x="381" y="848"/>
                      <a:pt x="381" y="848"/>
                      <a:pt x="381" y="848"/>
                    </a:cubicBezTo>
                    <a:cubicBezTo>
                      <a:pt x="382" y="845"/>
                      <a:pt x="382" y="845"/>
                      <a:pt x="382" y="845"/>
                    </a:cubicBezTo>
                    <a:cubicBezTo>
                      <a:pt x="380" y="848"/>
                      <a:pt x="380" y="848"/>
                      <a:pt x="380" y="848"/>
                    </a:cubicBezTo>
                    <a:cubicBezTo>
                      <a:pt x="381" y="848"/>
                      <a:pt x="381" y="848"/>
                      <a:pt x="381" y="848"/>
                    </a:cubicBezTo>
                    <a:cubicBezTo>
                      <a:pt x="382" y="845"/>
                      <a:pt x="382" y="845"/>
                      <a:pt x="382" y="845"/>
                    </a:cubicBezTo>
                    <a:cubicBezTo>
                      <a:pt x="380" y="848"/>
                      <a:pt x="380" y="848"/>
                      <a:pt x="380" y="848"/>
                    </a:cubicBezTo>
                    <a:cubicBezTo>
                      <a:pt x="380" y="848"/>
                      <a:pt x="380" y="848"/>
                      <a:pt x="380" y="848"/>
                    </a:cubicBezTo>
                    <a:cubicBezTo>
                      <a:pt x="381" y="848"/>
                      <a:pt x="382" y="849"/>
                      <a:pt x="383" y="849"/>
                    </a:cubicBezTo>
                    <a:cubicBezTo>
                      <a:pt x="396" y="856"/>
                      <a:pt x="439" y="881"/>
                      <a:pt x="479" y="904"/>
                    </a:cubicBezTo>
                    <a:cubicBezTo>
                      <a:pt x="499" y="915"/>
                      <a:pt x="519" y="926"/>
                      <a:pt x="534" y="934"/>
                    </a:cubicBezTo>
                    <a:cubicBezTo>
                      <a:pt x="542" y="939"/>
                      <a:pt x="548" y="942"/>
                      <a:pt x="552" y="944"/>
                    </a:cubicBezTo>
                    <a:cubicBezTo>
                      <a:pt x="555" y="945"/>
                      <a:pt x="557" y="946"/>
                      <a:pt x="558" y="947"/>
                    </a:cubicBezTo>
                    <a:cubicBezTo>
                      <a:pt x="559" y="947"/>
                      <a:pt x="559" y="948"/>
                      <a:pt x="560" y="948"/>
                    </a:cubicBezTo>
                    <a:cubicBezTo>
                      <a:pt x="561" y="948"/>
                      <a:pt x="561" y="948"/>
                      <a:pt x="561" y="948"/>
                    </a:cubicBezTo>
                    <a:cubicBezTo>
                      <a:pt x="561" y="948"/>
                      <a:pt x="562" y="948"/>
                      <a:pt x="562" y="948"/>
                    </a:cubicBezTo>
                    <a:cubicBezTo>
                      <a:pt x="563" y="948"/>
                      <a:pt x="563" y="948"/>
                      <a:pt x="564" y="948"/>
                    </a:cubicBezTo>
                    <a:cubicBezTo>
                      <a:pt x="564" y="948"/>
                      <a:pt x="565" y="948"/>
                      <a:pt x="566" y="947"/>
                    </a:cubicBezTo>
                    <a:cubicBezTo>
                      <a:pt x="566" y="946"/>
                      <a:pt x="566" y="945"/>
                      <a:pt x="566" y="944"/>
                    </a:cubicBezTo>
                    <a:cubicBezTo>
                      <a:pt x="566" y="943"/>
                      <a:pt x="566" y="943"/>
                      <a:pt x="566" y="943"/>
                    </a:cubicBezTo>
                    <a:cubicBezTo>
                      <a:pt x="566" y="942"/>
                      <a:pt x="566" y="942"/>
                      <a:pt x="565" y="942"/>
                    </a:cubicBezTo>
                    <a:cubicBezTo>
                      <a:pt x="565" y="941"/>
                      <a:pt x="565" y="941"/>
                      <a:pt x="565" y="941"/>
                    </a:cubicBezTo>
                    <a:cubicBezTo>
                      <a:pt x="564" y="941"/>
                      <a:pt x="564" y="941"/>
                      <a:pt x="564" y="940"/>
                    </a:cubicBezTo>
                    <a:cubicBezTo>
                      <a:pt x="562" y="939"/>
                      <a:pt x="558" y="937"/>
                      <a:pt x="552" y="933"/>
                    </a:cubicBezTo>
                    <a:cubicBezTo>
                      <a:pt x="513" y="908"/>
                      <a:pt x="394" y="834"/>
                      <a:pt x="394" y="834"/>
                    </a:cubicBezTo>
                    <a:cubicBezTo>
                      <a:pt x="392" y="838"/>
                      <a:pt x="392" y="838"/>
                      <a:pt x="392" y="838"/>
                    </a:cubicBezTo>
                    <a:cubicBezTo>
                      <a:pt x="395" y="840"/>
                      <a:pt x="395" y="840"/>
                      <a:pt x="395" y="840"/>
                    </a:cubicBezTo>
                    <a:cubicBezTo>
                      <a:pt x="392" y="838"/>
                      <a:pt x="392" y="838"/>
                      <a:pt x="392" y="838"/>
                    </a:cubicBezTo>
                    <a:cubicBezTo>
                      <a:pt x="394" y="842"/>
                      <a:pt x="394" y="842"/>
                      <a:pt x="394" y="842"/>
                    </a:cubicBezTo>
                    <a:cubicBezTo>
                      <a:pt x="394" y="841"/>
                      <a:pt x="395" y="841"/>
                      <a:pt x="395" y="840"/>
                    </a:cubicBezTo>
                    <a:cubicBezTo>
                      <a:pt x="392" y="838"/>
                      <a:pt x="392" y="838"/>
                      <a:pt x="392" y="838"/>
                    </a:cubicBezTo>
                    <a:cubicBezTo>
                      <a:pt x="394" y="842"/>
                      <a:pt x="394" y="842"/>
                      <a:pt x="394" y="842"/>
                    </a:cubicBezTo>
                    <a:cubicBezTo>
                      <a:pt x="393" y="839"/>
                      <a:pt x="393" y="839"/>
                      <a:pt x="393" y="839"/>
                    </a:cubicBezTo>
                    <a:cubicBezTo>
                      <a:pt x="393" y="842"/>
                      <a:pt x="393" y="842"/>
                      <a:pt x="393" y="842"/>
                    </a:cubicBezTo>
                    <a:cubicBezTo>
                      <a:pt x="393" y="842"/>
                      <a:pt x="393" y="842"/>
                      <a:pt x="394" y="842"/>
                    </a:cubicBezTo>
                    <a:cubicBezTo>
                      <a:pt x="393" y="839"/>
                      <a:pt x="393" y="839"/>
                      <a:pt x="393" y="839"/>
                    </a:cubicBezTo>
                    <a:cubicBezTo>
                      <a:pt x="393" y="842"/>
                      <a:pt x="393" y="842"/>
                      <a:pt x="393" y="842"/>
                    </a:cubicBezTo>
                    <a:cubicBezTo>
                      <a:pt x="393" y="840"/>
                      <a:pt x="393" y="840"/>
                      <a:pt x="393" y="840"/>
                    </a:cubicBezTo>
                    <a:cubicBezTo>
                      <a:pt x="392" y="842"/>
                      <a:pt x="392" y="842"/>
                      <a:pt x="392" y="842"/>
                    </a:cubicBezTo>
                    <a:cubicBezTo>
                      <a:pt x="393" y="842"/>
                      <a:pt x="393" y="842"/>
                      <a:pt x="393" y="842"/>
                    </a:cubicBezTo>
                    <a:cubicBezTo>
                      <a:pt x="393" y="840"/>
                      <a:pt x="393" y="840"/>
                      <a:pt x="393" y="840"/>
                    </a:cubicBezTo>
                    <a:cubicBezTo>
                      <a:pt x="392" y="842"/>
                      <a:pt x="392" y="842"/>
                      <a:pt x="392" y="842"/>
                    </a:cubicBezTo>
                    <a:cubicBezTo>
                      <a:pt x="392" y="842"/>
                      <a:pt x="392" y="842"/>
                      <a:pt x="392" y="842"/>
                    </a:cubicBezTo>
                    <a:cubicBezTo>
                      <a:pt x="393" y="842"/>
                      <a:pt x="394" y="842"/>
                      <a:pt x="396" y="843"/>
                    </a:cubicBezTo>
                    <a:cubicBezTo>
                      <a:pt x="403" y="846"/>
                      <a:pt x="417" y="853"/>
                      <a:pt x="434" y="863"/>
                    </a:cubicBezTo>
                    <a:cubicBezTo>
                      <a:pt x="460" y="877"/>
                      <a:pt x="492" y="895"/>
                      <a:pt x="518" y="910"/>
                    </a:cubicBezTo>
                    <a:cubicBezTo>
                      <a:pt x="531" y="917"/>
                      <a:pt x="542" y="924"/>
                      <a:pt x="551" y="929"/>
                    </a:cubicBezTo>
                    <a:cubicBezTo>
                      <a:pt x="555" y="931"/>
                      <a:pt x="558" y="933"/>
                      <a:pt x="561" y="934"/>
                    </a:cubicBezTo>
                    <a:cubicBezTo>
                      <a:pt x="562" y="935"/>
                      <a:pt x="563" y="935"/>
                      <a:pt x="564" y="936"/>
                    </a:cubicBezTo>
                    <a:cubicBezTo>
                      <a:pt x="565" y="936"/>
                      <a:pt x="565" y="936"/>
                      <a:pt x="565" y="936"/>
                    </a:cubicBezTo>
                    <a:cubicBezTo>
                      <a:pt x="566" y="936"/>
                      <a:pt x="566" y="936"/>
                      <a:pt x="566" y="936"/>
                    </a:cubicBezTo>
                    <a:cubicBezTo>
                      <a:pt x="566" y="936"/>
                      <a:pt x="566" y="937"/>
                      <a:pt x="567" y="937"/>
                    </a:cubicBezTo>
                    <a:cubicBezTo>
                      <a:pt x="567" y="937"/>
                      <a:pt x="568" y="937"/>
                      <a:pt x="568" y="936"/>
                    </a:cubicBezTo>
                    <a:cubicBezTo>
                      <a:pt x="569" y="936"/>
                      <a:pt x="570" y="936"/>
                      <a:pt x="570" y="935"/>
                    </a:cubicBezTo>
                    <a:cubicBezTo>
                      <a:pt x="571" y="935"/>
                      <a:pt x="571" y="935"/>
                      <a:pt x="571" y="935"/>
                    </a:cubicBezTo>
                    <a:cubicBezTo>
                      <a:pt x="571" y="934"/>
                      <a:pt x="571" y="933"/>
                      <a:pt x="571" y="932"/>
                    </a:cubicBezTo>
                    <a:cubicBezTo>
                      <a:pt x="571" y="931"/>
                      <a:pt x="571" y="931"/>
                      <a:pt x="571" y="930"/>
                    </a:cubicBezTo>
                    <a:cubicBezTo>
                      <a:pt x="570" y="929"/>
                      <a:pt x="570" y="929"/>
                      <a:pt x="569" y="928"/>
                    </a:cubicBezTo>
                    <a:cubicBezTo>
                      <a:pt x="568" y="927"/>
                      <a:pt x="566" y="926"/>
                      <a:pt x="564" y="925"/>
                    </a:cubicBezTo>
                    <a:cubicBezTo>
                      <a:pt x="557" y="919"/>
                      <a:pt x="544" y="911"/>
                      <a:pt x="528" y="901"/>
                    </a:cubicBezTo>
                    <a:cubicBezTo>
                      <a:pt x="479" y="870"/>
                      <a:pt x="406" y="827"/>
                      <a:pt x="406" y="827"/>
                    </a:cubicBezTo>
                    <a:cubicBezTo>
                      <a:pt x="404" y="830"/>
                      <a:pt x="404" y="830"/>
                      <a:pt x="404" y="830"/>
                    </a:cubicBezTo>
                    <a:cubicBezTo>
                      <a:pt x="402" y="834"/>
                      <a:pt x="402" y="834"/>
                      <a:pt x="402" y="834"/>
                    </a:cubicBezTo>
                    <a:cubicBezTo>
                      <a:pt x="578" y="927"/>
                      <a:pt x="578" y="927"/>
                      <a:pt x="578" y="927"/>
                    </a:cubicBezTo>
                    <a:cubicBezTo>
                      <a:pt x="580" y="928"/>
                      <a:pt x="582" y="927"/>
                      <a:pt x="583" y="925"/>
                    </a:cubicBezTo>
                    <a:cubicBezTo>
                      <a:pt x="584" y="923"/>
                      <a:pt x="584" y="921"/>
                      <a:pt x="582" y="920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1" y="818"/>
                      <a:pt x="411" y="818"/>
                      <a:pt x="411" y="818"/>
                    </a:cubicBezTo>
                    <a:cubicBezTo>
                      <a:pt x="415" y="820"/>
                      <a:pt x="415" y="820"/>
                      <a:pt x="415" y="820"/>
                    </a:cubicBezTo>
                    <a:cubicBezTo>
                      <a:pt x="412" y="818"/>
                      <a:pt x="412" y="818"/>
                      <a:pt x="412" y="818"/>
                    </a:cubicBezTo>
                    <a:cubicBezTo>
                      <a:pt x="413" y="822"/>
                      <a:pt x="413" y="822"/>
                      <a:pt x="413" y="822"/>
                    </a:cubicBezTo>
                    <a:cubicBezTo>
                      <a:pt x="413" y="821"/>
                      <a:pt x="414" y="821"/>
                      <a:pt x="415" y="820"/>
                    </a:cubicBezTo>
                    <a:cubicBezTo>
                      <a:pt x="412" y="818"/>
                      <a:pt x="412" y="818"/>
                      <a:pt x="412" y="818"/>
                    </a:cubicBezTo>
                    <a:cubicBezTo>
                      <a:pt x="413" y="822"/>
                      <a:pt x="413" y="822"/>
                      <a:pt x="413" y="822"/>
                    </a:cubicBezTo>
                    <a:cubicBezTo>
                      <a:pt x="412" y="819"/>
                      <a:pt x="412" y="819"/>
                      <a:pt x="412" y="819"/>
                    </a:cubicBezTo>
                    <a:cubicBezTo>
                      <a:pt x="412" y="822"/>
                      <a:pt x="412" y="822"/>
                      <a:pt x="412" y="822"/>
                    </a:cubicBezTo>
                    <a:cubicBezTo>
                      <a:pt x="412" y="822"/>
                      <a:pt x="412" y="822"/>
                      <a:pt x="413" y="822"/>
                    </a:cubicBezTo>
                    <a:cubicBezTo>
                      <a:pt x="412" y="819"/>
                      <a:pt x="412" y="819"/>
                      <a:pt x="412" y="819"/>
                    </a:cubicBezTo>
                    <a:cubicBezTo>
                      <a:pt x="412" y="822"/>
                      <a:pt x="412" y="822"/>
                      <a:pt x="412" y="822"/>
                    </a:cubicBezTo>
                    <a:cubicBezTo>
                      <a:pt x="412" y="821"/>
                      <a:pt x="412" y="821"/>
                      <a:pt x="412" y="821"/>
                    </a:cubicBezTo>
                    <a:cubicBezTo>
                      <a:pt x="412" y="822"/>
                      <a:pt x="412" y="822"/>
                      <a:pt x="412" y="822"/>
                    </a:cubicBezTo>
                    <a:cubicBezTo>
                      <a:pt x="412" y="822"/>
                      <a:pt x="412" y="822"/>
                      <a:pt x="412" y="822"/>
                    </a:cubicBezTo>
                    <a:cubicBezTo>
                      <a:pt x="412" y="821"/>
                      <a:pt x="412" y="821"/>
                      <a:pt x="412" y="821"/>
                    </a:cubicBezTo>
                    <a:cubicBezTo>
                      <a:pt x="412" y="822"/>
                      <a:pt x="412" y="822"/>
                      <a:pt x="412" y="822"/>
                    </a:cubicBezTo>
                    <a:cubicBezTo>
                      <a:pt x="412" y="822"/>
                      <a:pt x="412" y="822"/>
                      <a:pt x="412" y="822"/>
                    </a:cubicBezTo>
                    <a:cubicBezTo>
                      <a:pt x="413" y="822"/>
                      <a:pt x="414" y="823"/>
                      <a:pt x="416" y="823"/>
                    </a:cubicBezTo>
                    <a:cubicBezTo>
                      <a:pt x="423" y="827"/>
                      <a:pt x="437" y="834"/>
                      <a:pt x="454" y="843"/>
                    </a:cubicBezTo>
                    <a:cubicBezTo>
                      <a:pt x="479" y="857"/>
                      <a:pt x="510" y="875"/>
                      <a:pt x="535" y="889"/>
                    </a:cubicBezTo>
                    <a:cubicBezTo>
                      <a:pt x="548" y="896"/>
                      <a:pt x="559" y="903"/>
                      <a:pt x="567" y="907"/>
                    </a:cubicBezTo>
                    <a:cubicBezTo>
                      <a:pt x="572" y="910"/>
                      <a:pt x="575" y="911"/>
                      <a:pt x="578" y="913"/>
                    </a:cubicBezTo>
                    <a:cubicBezTo>
                      <a:pt x="579" y="913"/>
                      <a:pt x="580" y="914"/>
                      <a:pt x="581" y="914"/>
                    </a:cubicBezTo>
                    <a:cubicBezTo>
                      <a:pt x="581" y="915"/>
                      <a:pt x="582" y="915"/>
                      <a:pt x="582" y="915"/>
                    </a:cubicBezTo>
                    <a:cubicBezTo>
                      <a:pt x="583" y="915"/>
                      <a:pt x="583" y="915"/>
                      <a:pt x="583" y="915"/>
                    </a:cubicBezTo>
                    <a:cubicBezTo>
                      <a:pt x="583" y="915"/>
                      <a:pt x="583" y="915"/>
                      <a:pt x="584" y="915"/>
                    </a:cubicBezTo>
                    <a:cubicBezTo>
                      <a:pt x="584" y="915"/>
                      <a:pt x="585" y="915"/>
                      <a:pt x="585" y="915"/>
                    </a:cubicBezTo>
                    <a:cubicBezTo>
                      <a:pt x="586" y="915"/>
                      <a:pt x="587" y="914"/>
                      <a:pt x="587" y="913"/>
                    </a:cubicBezTo>
                    <a:cubicBezTo>
                      <a:pt x="588" y="912"/>
                      <a:pt x="588" y="911"/>
                      <a:pt x="588" y="910"/>
                    </a:cubicBezTo>
                    <a:cubicBezTo>
                      <a:pt x="588" y="909"/>
                      <a:pt x="587" y="908"/>
                      <a:pt x="586" y="908"/>
                    </a:cubicBezTo>
                    <a:cubicBezTo>
                      <a:pt x="586" y="908"/>
                      <a:pt x="584" y="906"/>
                      <a:pt x="579" y="903"/>
                    </a:cubicBezTo>
                    <a:cubicBezTo>
                      <a:pt x="564" y="894"/>
                      <a:pt x="525" y="870"/>
                      <a:pt x="490" y="849"/>
                    </a:cubicBezTo>
                    <a:cubicBezTo>
                      <a:pt x="472" y="838"/>
                      <a:pt x="456" y="827"/>
                      <a:pt x="444" y="820"/>
                    </a:cubicBezTo>
                    <a:cubicBezTo>
                      <a:pt x="438" y="816"/>
                      <a:pt x="433" y="813"/>
                      <a:pt x="429" y="810"/>
                    </a:cubicBezTo>
                    <a:cubicBezTo>
                      <a:pt x="428" y="809"/>
                      <a:pt x="426" y="808"/>
                      <a:pt x="425" y="808"/>
                    </a:cubicBezTo>
                    <a:cubicBezTo>
                      <a:pt x="425" y="807"/>
                      <a:pt x="425" y="807"/>
                      <a:pt x="425" y="807"/>
                    </a:cubicBezTo>
                    <a:cubicBezTo>
                      <a:pt x="425" y="807"/>
                      <a:pt x="425" y="807"/>
                      <a:pt x="425" y="807"/>
                    </a:cubicBezTo>
                    <a:cubicBezTo>
                      <a:pt x="423" y="808"/>
                      <a:pt x="423" y="808"/>
                      <a:pt x="423" y="808"/>
                    </a:cubicBezTo>
                    <a:cubicBezTo>
                      <a:pt x="425" y="807"/>
                      <a:pt x="425" y="807"/>
                      <a:pt x="425" y="807"/>
                    </a:cubicBezTo>
                    <a:cubicBezTo>
                      <a:pt x="425" y="807"/>
                      <a:pt x="425" y="807"/>
                      <a:pt x="425" y="807"/>
                    </a:cubicBezTo>
                    <a:cubicBezTo>
                      <a:pt x="423" y="808"/>
                      <a:pt x="423" y="808"/>
                      <a:pt x="423" y="808"/>
                    </a:cubicBezTo>
                    <a:cubicBezTo>
                      <a:pt x="425" y="807"/>
                      <a:pt x="425" y="807"/>
                      <a:pt x="425" y="807"/>
                    </a:cubicBezTo>
                    <a:cubicBezTo>
                      <a:pt x="422" y="809"/>
                      <a:pt x="422" y="809"/>
                      <a:pt x="422" y="809"/>
                    </a:cubicBezTo>
                    <a:cubicBezTo>
                      <a:pt x="425" y="808"/>
                      <a:pt x="425" y="808"/>
                      <a:pt x="425" y="808"/>
                    </a:cubicBezTo>
                    <a:cubicBezTo>
                      <a:pt x="425" y="807"/>
                      <a:pt x="425" y="807"/>
                      <a:pt x="425" y="807"/>
                    </a:cubicBezTo>
                    <a:cubicBezTo>
                      <a:pt x="422" y="809"/>
                      <a:pt x="422" y="809"/>
                      <a:pt x="422" y="809"/>
                    </a:cubicBezTo>
                    <a:cubicBezTo>
                      <a:pt x="425" y="808"/>
                      <a:pt x="425" y="808"/>
                      <a:pt x="425" y="808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6" y="810"/>
                      <a:pt x="426" y="810"/>
                      <a:pt x="426" y="810"/>
                    </a:cubicBezTo>
                    <a:cubicBezTo>
                      <a:pt x="426" y="809"/>
                      <a:pt x="425" y="808"/>
                      <a:pt x="425" y="808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6" y="810"/>
                      <a:pt x="426" y="810"/>
                      <a:pt x="426" y="810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5" y="812"/>
                      <a:pt x="425" y="812"/>
                      <a:pt x="425" y="812"/>
                    </a:cubicBezTo>
                    <a:cubicBezTo>
                      <a:pt x="426" y="811"/>
                      <a:pt x="426" y="810"/>
                      <a:pt x="426" y="810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5" y="812"/>
                      <a:pt x="425" y="812"/>
                      <a:pt x="425" y="812"/>
                    </a:cubicBezTo>
                    <a:cubicBezTo>
                      <a:pt x="425" y="812"/>
                      <a:pt x="425" y="812"/>
                      <a:pt x="425" y="812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3" y="813"/>
                      <a:pt x="423" y="813"/>
                      <a:pt x="423" y="813"/>
                    </a:cubicBezTo>
                    <a:cubicBezTo>
                      <a:pt x="424" y="813"/>
                      <a:pt x="424" y="813"/>
                      <a:pt x="425" y="812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3" y="813"/>
                      <a:pt x="423" y="813"/>
                      <a:pt x="423" y="813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3" y="813"/>
                      <a:pt x="423" y="813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1"/>
                      <a:pt x="422" y="811"/>
                      <a:pt x="422" y="811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1"/>
                      <a:pt x="422" y="811"/>
                      <a:pt x="422" y="811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3"/>
                      <a:pt x="422" y="813"/>
                      <a:pt x="422" y="813"/>
                    </a:cubicBezTo>
                    <a:cubicBezTo>
                      <a:pt x="422" y="814"/>
                      <a:pt x="422" y="814"/>
                      <a:pt x="422" y="814"/>
                    </a:cubicBezTo>
                    <a:cubicBezTo>
                      <a:pt x="423" y="814"/>
                      <a:pt x="424" y="814"/>
                      <a:pt x="426" y="815"/>
                    </a:cubicBezTo>
                    <a:cubicBezTo>
                      <a:pt x="433" y="818"/>
                      <a:pt x="447" y="826"/>
                      <a:pt x="463" y="835"/>
                    </a:cubicBezTo>
                    <a:cubicBezTo>
                      <a:pt x="488" y="849"/>
                      <a:pt x="519" y="867"/>
                      <a:pt x="544" y="881"/>
                    </a:cubicBezTo>
                    <a:cubicBezTo>
                      <a:pt x="557" y="888"/>
                      <a:pt x="568" y="894"/>
                      <a:pt x="577" y="899"/>
                    </a:cubicBezTo>
                    <a:cubicBezTo>
                      <a:pt x="581" y="901"/>
                      <a:pt x="585" y="903"/>
                      <a:pt x="588" y="904"/>
                    </a:cubicBezTo>
                    <a:cubicBezTo>
                      <a:pt x="589" y="905"/>
                      <a:pt x="591" y="906"/>
                      <a:pt x="592" y="906"/>
                    </a:cubicBezTo>
                    <a:cubicBezTo>
                      <a:pt x="592" y="906"/>
                      <a:pt x="593" y="906"/>
                      <a:pt x="593" y="906"/>
                    </a:cubicBezTo>
                    <a:cubicBezTo>
                      <a:pt x="594" y="907"/>
                      <a:pt x="594" y="907"/>
                      <a:pt x="595" y="907"/>
                    </a:cubicBezTo>
                    <a:cubicBezTo>
                      <a:pt x="595" y="907"/>
                      <a:pt x="596" y="907"/>
                      <a:pt x="597" y="906"/>
                    </a:cubicBezTo>
                    <a:cubicBezTo>
                      <a:pt x="597" y="906"/>
                      <a:pt x="598" y="906"/>
                      <a:pt x="599" y="905"/>
                    </a:cubicBezTo>
                    <a:cubicBezTo>
                      <a:pt x="599" y="905"/>
                      <a:pt x="599" y="905"/>
                      <a:pt x="599" y="905"/>
                    </a:cubicBezTo>
                    <a:cubicBezTo>
                      <a:pt x="599" y="904"/>
                      <a:pt x="599" y="903"/>
                      <a:pt x="599" y="903"/>
                    </a:cubicBezTo>
                    <a:cubicBezTo>
                      <a:pt x="599" y="902"/>
                      <a:pt x="599" y="901"/>
                      <a:pt x="599" y="901"/>
                    </a:cubicBezTo>
                    <a:cubicBezTo>
                      <a:pt x="599" y="900"/>
                      <a:pt x="598" y="900"/>
                      <a:pt x="598" y="900"/>
                    </a:cubicBezTo>
                    <a:cubicBezTo>
                      <a:pt x="598" y="899"/>
                      <a:pt x="598" y="899"/>
                      <a:pt x="598" y="899"/>
                    </a:cubicBezTo>
                    <a:cubicBezTo>
                      <a:pt x="597" y="898"/>
                      <a:pt x="596" y="898"/>
                      <a:pt x="594" y="897"/>
                    </a:cubicBezTo>
                    <a:cubicBezTo>
                      <a:pt x="588" y="892"/>
                      <a:pt x="575" y="884"/>
                      <a:pt x="559" y="874"/>
                    </a:cubicBezTo>
                    <a:cubicBezTo>
                      <a:pt x="510" y="844"/>
                      <a:pt x="434" y="797"/>
                      <a:pt x="433" y="797"/>
                    </a:cubicBezTo>
                    <a:cubicBezTo>
                      <a:pt x="431" y="800"/>
                      <a:pt x="431" y="800"/>
                      <a:pt x="431" y="800"/>
                    </a:cubicBezTo>
                    <a:cubicBezTo>
                      <a:pt x="435" y="802"/>
                      <a:pt x="435" y="802"/>
                      <a:pt x="435" y="802"/>
                    </a:cubicBezTo>
                    <a:cubicBezTo>
                      <a:pt x="431" y="800"/>
                      <a:pt x="431" y="800"/>
                      <a:pt x="431" y="800"/>
                    </a:cubicBezTo>
                    <a:cubicBezTo>
                      <a:pt x="433" y="804"/>
                      <a:pt x="433" y="804"/>
                      <a:pt x="433" y="804"/>
                    </a:cubicBezTo>
                    <a:cubicBezTo>
                      <a:pt x="433" y="804"/>
                      <a:pt x="434" y="803"/>
                      <a:pt x="435" y="802"/>
                    </a:cubicBezTo>
                    <a:cubicBezTo>
                      <a:pt x="431" y="800"/>
                      <a:pt x="431" y="800"/>
                      <a:pt x="431" y="800"/>
                    </a:cubicBezTo>
                    <a:cubicBezTo>
                      <a:pt x="433" y="804"/>
                      <a:pt x="433" y="804"/>
                      <a:pt x="433" y="804"/>
                    </a:cubicBezTo>
                    <a:cubicBezTo>
                      <a:pt x="431" y="800"/>
                      <a:pt x="431" y="800"/>
                      <a:pt x="431" y="800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2" y="804"/>
                      <a:pt x="432" y="804"/>
                      <a:pt x="433" y="804"/>
                    </a:cubicBezTo>
                    <a:cubicBezTo>
                      <a:pt x="431" y="800"/>
                      <a:pt x="431" y="800"/>
                      <a:pt x="431" y="800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1" y="801"/>
                      <a:pt x="431" y="801"/>
                      <a:pt x="431" y="801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1" y="801"/>
                      <a:pt x="431" y="801"/>
                      <a:pt x="431" y="801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1" y="802"/>
                      <a:pt x="431" y="802"/>
                      <a:pt x="431" y="802"/>
                    </a:cubicBezTo>
                    <a:cubicBezTo>
                      <a:pt x="430" y="804"/>
                      <a:pt x="430" y="804"/>
                      <a:pt x="430" y="804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1" y="802"/>
                      <a:pt x="431" y="802"/>
                      <a:pt x="431" y="802"/>
                    </a:cubicBezTo>
                    <a:cubicBezTo>
                      <a:pt x="430" y="804"/>
                      <a:pt x="430" y="804"/>
                      <a:pt x="430" y="804"/>
                    </a:cubicBezTo>
                    <a:cubicBezTo>
                      <a:pt x="431" y="804"/>
                      <a:pt x="431" y="804"/>
                      <a:pt x="431" y="804"/>
                    </a:cubicBezTo>
                    <a:cubicBezTo>
                      <a:pt x="431" y="804"/>
                      <a:pt x="432" y="805"/>
                      <a:pt x="434" y="806"/>
                    </a:cubicBezTo>
                    <a:cubicBezTo>
                      <a:pt x="440" y="809"/>
                      <a:pt x="454" y="816"/>
                      <a:pt x="471" y="826"/>
                    </a:cubicBezTo>
                    <a:cubicBezTo>
                      <a:pt x="496" y="840"/>
                      <a:pt x="529" y="858"/>
                      <a:pt x="555" y="873"/>
                    </a:cubicBezTo>
                    <a:cubicBezTo>
                      <a:pt x="568" y="880"/>
                      <a:pt x="580" y="887"/>
                      <a:pt x="588" y="891"/>
                    </a:cubicBezTo>
                    <a:cubicBezTo>
                      <a:pt x="592" y="893"/>
                      <a:pt x="596" y="895"/>
                      <a:pt x="598" y="897"/>
                    </a:cubicBezTo>
                    <a:cubicBezTo>
                      <a:pt x="599" y="897"/>
                      <a:pt x="600" y="898"/>
                      <a:pt x="601" y="898"/>
                    </a:cubicBezTo>
                    <a:cubicBezTo>
                      <a:pt x="602" y="899"/>
                      <a:pt x="602" y="899"/>
                      <a:pt x="602" y="899"/>
                    </a:cubicBezTo>
                    <a:cubicBezTo>
                      <a:pt x="602" y="899"/>
                      <a:pt x="602" y="899"/>
                      <a:pt x="602" y="899"/>
                    </a:cubicBezTo>
                    <a:cubicBezTo>
                      <a:pt x="603" y="899"/>
                      <a:pt x="603" y="899"/>
                      <a:pt x="603" y="899"/>
                    </a:cubicBezTo>
                    <a:cubicBezTo>
                      <a:pt x="603" y="899"/>
                      <a:pt x="603" y="899"/>
                      <a:pt x="604" y="899"/>
                    </a:cubicBezTo>
                    <a:cubicBezTo>
                      <a:pt x="604" y="899"/>
                      <a:pt x="605" y="899"/>
                      <a:pt x="605" y="899"/>
                    </a:cubicBezTo>
                    <a:cubicBezTo>
                      <a:pt x="606" y="899"/>
                      <a:pt x="606" y="899"/>
                      <a:pt x="607" y="898"/>
                    </a:cubicBezTo>
                    <a:cubicBezTo>
                      <a:pt x="608" y="897"/>
                      <a:pt x="608" y="896"/>
                      <a:pt x="608" y="895"/>
                    </a:cubicBezTo>
                    <a:cubicBezTo>
                      <a:pt x="608" y="894"/>
                      <a:pt x="607" y="892"/>
                      <a:pt x="606" y="892"/>
                    </a:cubicBezTo>
                    <a:cubicBezTo>
                      <a:pt x="443" y="790"/>
                      <a:pt x="443" y="790"/>
                      <a:pt x="443" y="790"/>
                    </a:cubicBezTo>
                    <a:cubicBezTo>
                      <a:pt x="441" y="793"/>
                      <a:pt x="441" y="793"/>
                      <a:pt x="441" y="793"/>
                    </a:cubicBezTo>
                    <a:cubicBezTo>
                      <a:pt x="444" y="795"/>
                      <a:pt x="444" y="795"/>
                      <a:pt x="444" y="795"/>
                    </a:cubicBezTo>
                    <a:cubicBezTo>
                      <a:pt x="441" y="793"/>
                      <a:pt x="441" y="793"/>
                      <a:pt x="441" y="793"/>
                    </a:cubicBezTo>
                    <a:cubicBezTo>
                      <a:pt x="442" y="797"/>
                      <a:pt x="442" y="797"/>
                      <a:pt x="442" y="797"/>
                    </a:cubicBezTo>
                    <a:cubicBezTo>
                      <a:pt x="443" y="797"/>
                      <a:pt x="444" y="796"/>
                      <a:pt x="444" y="795"/>
                    </a:cubicBezTo>
                    <a:cubicBezTo>
                      <a:pt x="441" y="793"/>
                      <a:pt x="441" y="793"/>
                      <a:pt x="441" y="793"/>
                    </a:cubicBezTo>
                    <a:cubicBezTo>
                      <a:pt x="442" y="797"/>
                      <a:pt x="442" y="797"/>
                      <a:pt x="442" y="797"/>
                    </a:cubicBezTo>
                    <a:cubicBezTo>
                      <a:pt x="441" y="794"/>
                      <a:pt x="441" y="794"/>
                      <a:pt x="441" y="794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2" y="797"/>
                      <a:pt x="442" y="797"/>
                      <a:pt x="442" y="797"/>
                    </a:cubicBezTo>
                    <a:cubicBezTo>
                      <a:pt x="441" y="794"/>
                      <a:pt x="441" y="794"/>
                      <a:pt x="441" y="794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5"/>
                      <a:pt x="441" y="795"/>
                      <a:pt x="441" y="795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5"/>
                      <a:pt x="441" y="795"/>
                      <a:pt x="441" y="795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1" y="797"/>
                      <a:pt x="441" y="797"/>
                    </a:cubicBezTo>
                    <a:cubicBezTo>
                      <a:pt x="441" y="797"/>
                      <a:pt x="443" y="797"/>
                      <a:pt x="445" y="798"/>
                    </a:cubicBezTo>
                    <a:cubicBezTo>
                      <a:pt x="451" y="801"/>
                      <a:pt x="465" y="808"/>
                      <a:pt x="482" y="817"/>
                    </a:cubicBezTo>
                    <a:cubicBezTo>
                      <a:pt x="508" y="830"/>
                      <a:pt x="540" y="848"/>
                      <a:pt x="566" y="862"/>
                    </a:cubicBezTo>
                    <a:cubicBezTo>
                      <a:pt x="579" y="869"/>
                      <a:pt x="590" y="875"/>
                      <a:pt x="598" y="880"/>
                    </a:cubicBezTo>
                    <a:cubicBezTo>
                      <a:pt x="606" y="884"/>
                      <a:pt x="611" y="887"/>
                      <a:pt x="611" y="887"/>
                    </a:cubicBezTo>
                    <a:cubicBezTo>
                      <a:pt x="613" y="888"/>
                      <a:pt x="615" y="887"/>
                      <a:pt x="616" y="885"/>
                    </a:cubicBezTo>
                    <a:cubicBezTo>
                      <a:pt x="617" y="884"/>
                      <a:pt x="617" y="881"/>
                      <a:pt x="615" y="880"/>
                    </a:cubicBezTo>
                    <a:cubicBezTo>
                      <a:pt x="615" y="880"/>
                      <a:pt x="612" y="878"/>
                      <a:pt x="608" y="876"/>
                    </a:cubicBezTo>
                    <a:cubicBezTo>
                      <a:pt x="592" y="866"/>
                      <a:pt x="553" y="843"/>
                      <a:pt x="517" y="821"/>
                    </a:cubicBezTo>
                    <a:cubicBezTo>
                      <a:pt x="500" y="810"/>
                      <a:pt x="483" y="800"/>
                      <a:pt x="471" y="792"/>
                    </a:cubicBezTo>
                    <a:cubicBezTo>
                      <a:pt x="465" y="788"/>
                      <a:pt x="460" y="785"/>
                      <a:pt x="456" y="782"/>
                    </a:cubicBezTo>
                    <a:cubicBezTo>
                      <a:pt x="454" y="781"/>
                      <a:pt x="453" y="780"/>
                      <a:pt x="452" y="779"/>
                    </a:cubicBezTo>
                    <a:cubicBezTo>
                      <a:pt x="452" y="779"/>
                      <a:pt x="452" y="779"/>
                      <a:pt x="452" y="779"/>
                    </a:cubicBezTo>
                    <a:cubicBezTo>
                      <a:pt x="451" y="780"/>
                      <a:pt x="451" y="780"/>
                      <a:pt x="451" y="780"/>
                    </a:cubicBezTo>
                    <a:cubicBezTo>
                      <a:pt x="452" y="779"/>
                      <a:pt x="452" y="779"/>
                      <a:pt x="452" y="779"/>
                    </a:cubicBezTo>
                    <a:cubicBezTo>
                      <a:pt x="452" y="779"/>
                      <a:pt x="452" y="779"/>
                      <a:pt x="452" y="779"/>
                    </a:cubicBezTo>
                    <a:cubicBezTo>
                      <a:pt x="451" y="780"/>
                      <a:pt x="451" y="780"/>
                      <a:pt x="451" y="780"/>
                    </a:cubicBezTo>
                    <a:cubicBezTo>
                      <a:pt x="452" y="779"/>
                      <a:pt x="452" y="779"/>
                      <a:pt x="452" y="779"/>
                    </a:cubicBezTo>
                    <a:cubicBezTo>
                      <a:pt x="449" y="781"/>
                      <a:pt x="449" y="781"/>
                      <a:pt x="449" y="781"/>
                    </a:cubicBezTo>
                    <a:cubicBezTo>
                      <a:pt x="452" y="781"/>
                      <a:pt x="452" y="781"/>
                      <a:pt x="452" y="781"/>
                    </a:cubicBezTo>
                    <a:cubicBezTo>
                      <a:pt x="452" y="780"/>
                      <a:pt x="452" y="779"/>
                      <a:pt x="452" y="779"/>
                    </a:cubicBezTo>
                    <a:cubicBezTo>
                      <a:pt x="449" y="781"/>
                      <a:pt x="449" y="781"/>
                      <a:pt x="449" y="781"/>
                    </a:cubicBezTo>
                    <a:cubicBezTo>
                      <a:pt x="452" y="781"/>
                      <a:pt x="452" y="781"/>
                      <a:pt x="452" y="781"/>
                    </a:cubicBezTo>
                    <a:cubicBezTo>
                      <a:pt x="449" y="781"/>
                      <a:pt x="449" y="781"/>
                      <a:pt x="449" y="781"/>
                    </a:cubicBezTo>
                    <a:cubicBezTo>
                      <a:pt x="452" y="783"/>
                      <a:pt x="452" y="783"/>
                      <a:pt x="452" y="783"/>
                    </a:cubicBezTo>
                    <a:cubicBezTo>
                      <a:pt x="452" y="782"/>
                      <a:pt x="452" y="781"/>
                      <a:pt x="452" y="781"/>
                    </a:cubicBezTo>
                    <a:cubicBezTo>
                      <a:pt x="449" y="781"/>
                      <a:pt x="449" y="781"/>
                      <a:pt x="449" y="781"/>
                    </a:cubicBezTo>
                    <a:cubicBezTo>
                      <a:pt x="452" y="783"/>
                      <a:pt x="452" y="783"/>
                      <a:pt x="452" y="783"/>
                    </a:cubicBezTo>
                    <a:cubicBezTo>
                      <a:pt x="448" y="781"/>
                      <a:pt x="448" y="781"/>
                      <a:pt x="448" y="781"/>
                    </a:cubicBezTo>
                    <a:cubicBezTo>
                      <a:pt x="447" y="784"/>
                      <a:pt x="447" y="784"/>
                      <a:pt x="447" y="784"/>
                    </a:cubicBezTo>
                    <a:cubicBezTo>
                      <a:pt x="622" y="876"/>
                      <a:pt x="622" y="876"/>
                      <a:pt x="622" y="876"/>
                    </a:cubicBezTo>
                    <a:cubicBezTo>
                      <a:pt x="623" y="876"/>
                      <a:pt x="624" y="876"/>
                      <a:pt x="625" y="876"/>
                    </a:cubicBezTo>
                    <a:cubicBezTo>
                      <a:pt x="626" y="876"/>
                      <a:pt x="627" y="875"/>
                      <a:pt x="628" y="874"/>
                    </a:cubicBezTo>
                    <a:cubicBezTo>
                      <a:pt x="628" y="873"/>
                      <a:pt x="628" y="873"/>
                      <a:pt x="628" y="872"/>
                    </a:cubicBezTo>
                    <a:cubicBezTo>
                      <a:pt x="628" y="871"/>
                      <a:pt x="628" y="871"/>
                      <a:pt x="628" y="870"/>
                    </a:cubicBezTo>
                    <a:cubicBezTo>
                      <a:pt x="627" y="870"/>
                      <a:pt x="627" y="869"/>
                      <a:pt x="627" y="869"/>
                    </a:cubicBezTo>
                    <a:cubicBezTo>
                      <a:pt x="626" y="869"/>
                      <a:pt x="626" y="869"/>
                      <a:pt x="626" y="869"/>
                    </a:cubicBezTo>
                    <a:cubicBezTo>
                      <a:pt x="626" y="868"/>
                      <a:pt x="624" y="867"/>
                      <a:pt x="623" y="866"/>
                    </a:cubicBezTo>
                    <a:cubicBezTo>
                      <a:pt x="610" y="858"/>
                      <a:pt x="570" y="833"/>
                      <a:pt x="532" y="809"/>
                    </a:cubicBezTo>
                    <a:cubicBezTo>
                      <a:pt x="494" y="786"/>
                      <a:pt x="459" y="764"/>
                      <a:pt x="459" y="764"/>
                    </a:cubicBezTo>
                    <a:cubicBezTo>
                      <a:pt x="457" y="768"/>
                      <a:pt x="457" y="768"/>
                      <a:pt x="457" y="768"/>
                    </a:cubicBezTo>
                    <a:cubicBezTo>
                      <a:pt x="455" y="771"/>
                      <a:pt x="455" y="771"/>
                      <a:pt x="455" y="771"/>
                    </a:cubicBezTo>
                    <a:cubicBezTo>
                      <a:pt x="672" y="888"/>
                      <a:pt x="672" y="888"/>
                      <a:pt x="672" y="888"/>
                    </a:cubicBezTo>
                    <a:cubicBezTo>
                      <a:pt x="674" y="889"/>
                      <a:pt x="676" y="889"/>
                      <a:pt x="678" y="887"/>
                    </a:cubicBezTo>
                    <a:cubicBezTo>
                      <a:pt x="679" y="885"/>
                      <a:pt x="678" y="882"/>
                      <a:pt x="676" y="881"/>
                    </a:cubicBezTo>
                    <a:cubicBezTo>
                      <a:pt x="469" y="752"/>
                      <a:pt x="469" y="752"/>
                      <a:pt x="469" y="752"/>
                    </a:cubicBezTo>
                    <a:cubicBezTo>
                      <a:pt x="466" y="755"/>
                      <a:pt x="466" y="755"/>
                      <a:pt x="466" y="755"/>
                    </a:cubicBezTo>
                    <a:cubicBezTo>
                      <a:pt x="470" y="757"/>
                      <a:pt x="470" y="757"/>
                      <a:pt x="470" y="757"/>
                    </a:cubicBezTo>
                    <a:cubicBezTo>
                      <a:pt x="467" y="755"/>
                      <a:pt x="467" y="755"/>
                      <a:pt x="467" y="755"/>
                    </a:cubicBezTo>
                    <a:cubicBezTo>
                      <a:pt x="468" y="759"/>
                      <a:pt x="468" y="759"/>
                      <a:pt x="468" y="759"/>
                    </a:cubicBezTo>
                    <a:cubicBezTo>
                      <a:pt x="468" y="758"/>
                      <a:pt x="469" y="758"/>
                      <a:pt x="470" y="757"/>
                    </a:cubicBezTo>
                    <a:cubicBezTo>
                      <a:pt x="467" y="755"/>
                      <a:pt x="467" y="755"/>
                      <a:pt x="467" y="755"/>
                    </a:cubicBezTo>
                    <a:cubicBezTo>
                      <a:pt x="468" y="759"/>
                      <a:pt x="468" y="759"/>
                      <a:pt x="468" y="759"/>
                    </a:cubicBezTo>
                    <a:cubicBezTo>
                      <a:pt x="467" y="755"/>
                      <a:pt x="467" y="755"/>
                      <a:pt x="467" y="755"/>
                    </a:cubicBezTo>
                    <a:cubicBezTo>
                      <a:pt x="467" y="759"/>
                      <a:pt x="467" y="759"/>
                      <a:pt x="467" y="759"/>
                    </a:cubicBezTo>
                    <a:cubicBezTo>
                      <a:pt x="467" y="759"/>
                      <a:pt x="467" y="759"/>
                      <a:pt x="468" y="759"/>
                    </a:cubicBezTo>
                    <a:cubicBezTo>
                      <a:pt x="467" y="755"/>
                      <a:pt x="467" y="755"/>
                      <a:pt x="467" y="755"/>
                    </a:cubicBezTo>
                    <a:cubicBezTo>
                      <a:pt x="467" y="759"/>
                      <a:pt x="467" y="759"/>
                      <a:pt x="467" y="759"/>
                    </a:cubicBezTo>
                    <a:cubicBezTo>
                      <a:pt x="467" y="757"/>
                      <a:pt x="467" y="757"/>
                      <a:pt x="467" y="757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7" y="759"/>
                      <a:pt x="467" y="759"/>
                      <a:pt x="467" y="759"/>
                    </a:cubicBezTo>
                    <a:cubicBezTo>
                      <a:pt x="467" y="757"/>
                      <a:pt x="467" y="757"/>
                      <a:pt x="467" y="757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6" y="759"/>
                      <a:pt x="466" y="759"/>
                      <a:pt x="466" y="759"/>
                    </a:cubicBezTo>
                    <a:cubicBezTo>
                      <a:pt x="467" y="759"/>
                      <a:pt x="468" y="760"/>
                      <a:pt x="471" y="761"/>
                    </a:cubicBezTo>
                    <a:cubicBezTo>
                      <a:pt x="480" y="765"/>
                      <a:pt x="498" y="775"/>
                      <a:pt x="520" y="788"/>
                    </a:cubicBezTo>
                    <a:cubicBezTo>
                      <a:pt x="554" y="807"/>
                      <a:pt x="597" y="832"/>
                      <a:pt x="632" y="853"/>
                    </a:cubicBezTo>
                    <a:cubicBezTo>
                      <a:pt x="649" y="863"/>
                      <a:pt x="665" y="872"/>
                      <a:pt x="677" y="879"/>
                    </a:cubicBezTo>
                    <a:cubicBezTo>
                      <a:pt x="682" y="882"/>
                      <a:pt x="687" y="885"/>
                      <a:pt x="691" y="886"/>
                    </a:cubicBezTo>
                    <a:cubicBezTo>
                      <a:pt x="692" y="887"/>
                      <a:pt x="694" y="888"/>
                      <a:pt x="695" y="889"/>
                    </a:cubicBezTo>
                    <a:cubicBezTo>
                      <a:pt x="695" y="889"/>
                      <a:pt x="696" y="889"/>
                      <a:pt x="696" y="889"/>
                    </a:cubicBezTo>
                    <a:cubicBezTo>
                      <a:pt x="697" y="889"/>
                      <a:pt x="697" y="889"/>
                      <a:pt x="697" y="889"/>
                    </a:cubicBezTo>
                    <a:cubicBezTo>
                      <a:pt x="697" y="890"/>
                      <a:pt x="698" y="890"/>
                      <a:pt x="698" y="890"/>
                    </a:cubicBezTo>
                    <a:cubicBezTo>
                      <a:pt x="699" y="890"/>
                      <a:pt x="699" y="890"/>
                      <a:pt x="700" y="889"/>
                    </a:cubicBezTo>
                    <a:cubicBezTo>
                      <a:pt x="700" y="889"/>
                      <a:pt x="701" y="889"/>
                      <a:pt x="702" y="888"/>
                    </a:cubicBezTo>
                    <a:cubicBezTo>
                      <a:pt x="702" y="888"/>
                      <a:pt x="702" y="888"/>
                      <a:pt x="702" y="888"/>
                    </a:cubicBezTo>
                    <a:cubicBezTo>
                      <a:pt x="702" y="887"/>
                      <a:pt x="703" y="886"/>
                      <a:pt x="703" y="885"/>
                    </a:cubicBezTo>
                    <a:cubicBezTo>
                      <a:pt x="703" y="885"/>
                      <a:pt x="702" y="884"/>
                      <a:pt x="702" y="884"/>
                    </a:cubicBezTo>
                    <a:cubicBezTo>
                      <a:pt x="702" y="883"/>
                      <a:pt x="702" y="883"/>
                      <a:pt x="701" y="882"/>
                    </a:cubicBezTo>
                    <a:cubicBezTo>
                      <a:pt x="701" y="882"/>
                      <a:pt x="700" y="881"/>
                      <a:pt x="699" y="880"/>
                    </a:cubicBezTo>
                    <a:cubicBezTo>
                      <a:pt x="696" y="878"/>
                      <a:pt x="691" y="874"/>
                      <a:pt x="683" y="869"/>
                    </a:cubicBezTo>
                    <a:cubicBezTo>
                      <a:pt x="656" y="851"/>
                      <a:pt x="604" y="819"/>
                      <a:pt x="558" y="791"/>
                    </a:cubicBezTo>
                    <a:cubicBezTo>
                      <a:pt x="512" y="763"/>
                      <a:pt x="473" y="740"/>
                      <a:pt x="473" y="740"/>
                    </a:cubicBezTo>
                    <a:cubicBezTo>
                      <a:pt x="471" y="744"/>
                      <a:pt x="471" y="744"/>
                      <a:pt x="471" y="744"/>
                    </a:cubicBezTo>
                    <a:cubicBezTo>
                      <a:pt x="475" y="746"/>
                      <a:pt x="475" y="746"/>
                      <a:pt x="475" y="746"/>
                    </a:cubicBezTo>
                    <a:cubicBezTo>
                      <a:pt x="472" y="744"/>
                      <a:pt x="472" y="744"/>
                      <a:pt x="472" y="744"/>
                    </a:cubicBezTo>
                    <a:cubicBezTo>
                      <a:pt x="473" y="747"/>
                      <a:pt x="473" y="747"/>
                      <a:pt x="473" y="747"/>
                    </a:cubicBezTo>
                    <a:cubicBezTo>
                      <a:pt x="473" y="747"/>
                      <a:pt x="474" y="747"/>
                      <a:pt x="475" y="746"/>
                    </a:cubicBezTo>
                    <a:cubicBezTo>
                      <a:pt x="472" y="744"/>
                      <a:pt x="472" y="744"/>
                      <a:pt x="472" y="744"/>
                    </a:cubicBezTo>
                    <a:cubicBezTo>
                      <a:pt x="473" y="747"/>
                      <a:pt x="473" y="747"/>
                      <a:pt x="473" y="747"/>
                    </a:cubicBezTo>
                    <a:cubicBezTo>
                      <a:pt x="472" y="744"/>
                      <a:pt x="472" y="744"/>
                      <a:pt x="472" y="744"/>
                    </a:cubicBezTo>
                    <a:cubicBezTo>
                      <a:pt x="472" y="747"/>
                      <a:pt x="472" y="747"/>
                      <a:pt x="472" y="747"/>
                    </a:cubicBezTo>
                    <a:cubicBezTo>
                      <a:pt x="472" y="747"/>
                      <a:pt x="472" y="747"/>
                      <a:pt x="473" y="747"/>
                    </a:cubicBezTo>
                    <a:cubicBezTo>
                      <a:pt x="472" y="744"/>
                      <a:pt x="472" y="744"/>
                      <a:pt x="472" y="744"/>
                    </a:cubicBezTo>
                    <a:cubicBezTo>
                      <a:pt x="472" y="747"/>
                      <a:pt x="472" y="747"/>
                      <a:pt x="472" y="747"/>
                    </a:cubicBezTo>
                    <a:cubicBezTo>
                      <a:pt x="472" y="746"/>
                      <a:pt x="472" y="746"/>
                      <a:pt x="472" y="746"/>
                    </a:cubicBezTo>
                    <a:cubicBezTo>
                      <a:pt x="472" y="747"/>
                      <a:pt x="472" y="747"/>
                      <a:pt x="472" y="747"/>
                    </a:cubicBezTo>
                    <a:cubicBezTo>
                      <a:pt x="472" y="747"/>
                      <a:pt x="472" y="747"/>
                      <a:pt x="472" y="747"/>
                    </a:cubicBezTo>
                    <a:cubicBezTo>
                      <a:pt x="472" y="746"/>
                      <a:pt x="472" y="746"/>
                      <a:pt x="472" y="746"/>
                    </a:cubicBezTo>
                    <a:cubicBezTo>
                      <a:pt x="472" y="747"/>
                      <a:pt x="472" y="747"/>
                      <a:pt x="472" y="747"/>
                    </a:cubicBezTo>
                    <a:cubicBezTo>
                      <a:pt x="472" y="747"/>
                      <a:pt x="472" y="747"/>
                      <a:pt x="473" y="748"/>
                    </a:cubicBezTo>
                    <a:cubicBezTo>
                      <a:pt x="476" y="749"/>
                      <a:pt x="482" y="752"/>
                      <a:pt x="491" y="756"/>
                    </a:cubicBezTo>
                    <a:cubicBezTo>
                      <a:pt x="519" y="770"/>
                      <a:pt x="573" y="800"/>
                      <a:pt x="620" y="827"/>
                    </a:cubicBezTo>
                    <a:cubicBezTo>
                      <a:pt x="643" y="840"/>
                      <a:pt x="665" y="853"/>
                      <a:pt x="681" y="862"/>
                    </a:cubicBezTo>
                    <a:cubicBezTo>
                      <a:pt x="689" y="866"/>
                      <a:pt x="695" y="870"/>
                      <a:pt x="700" y="873"/>
                    </a:cubicBezTo>
                    <a:cubicBezTo>
                      <a:pt x="702" y="874"/>
                      <a:pt x="704" y="875"/>
                      <a:pt x="705" y="876"/>
                    </a:cubicBezTo>
                    <a:cubicBezTo>
                      <a:pt x="705" y="876"/>
                      <a:pt x="706" y="876"/>
                      <a:pt x="706" y="876"/>
                    </a:cubicBezTo>
                    <a:cubicBezTo>
                      <a:pt x="707" y="877"/>
                      <a:pt x="707" y="877"/>
                      <a:pt x="707" y="877"/>
                    </a:cubicBezTo>
                    <a:cubicBezTo>
                      <a:pt x="707" y="877"/>
                      <a:pt x="707" y="877"/>
                      <a:pt x="707" y="877"/>
                    </a:cubicBezTo>
                    <a:cubicBezTo>
                      <a:pt x="708" y="877"/>
                      <a:pt x="708" y="877"/>
                      <a:pt x="708" y="877"/>
                    </a:cubicBezTo>
                    <a:cubicBezTo>
                      <a:pt x="708" y="877"/>
                      <a:pt x="708" y="877"/>
                      <a:pt x="709" y="877"/>
                    </a:cubicBezTo>
                    <a:cubicBezTo>
                      <a:pt x="710" y="877"/>
                      <a:pt x="711" y="877"/>
                      <a:pt x="712" y="876"/>
                    </a:cubicBezTo>
                    <a:cubicBezTo>
                      <a:pt x="712" y="875"/>
                      <a:pt x="713" y="874"/>
                      <a:pt x="713" y="873"/>
                    </a:cubicBezTo>
                    <a:cubicBezTo>
                      <a:pt x="713" y="872"/>
                      <a:pt x="713" y="872"/>
                      <a:pt x="712" y="871"/>
                    </a:cubicBezTo>
                    <a:cubicBezTo>
                      <a:pt x="712" y="871"/>
                      <a:pt x="712" y="871"/>
                      <a:pt x="712" y="870"/>
                    </a:cubicBezTo>
                    <a:cubicBezTo>
                      <a:pt x="711" y="870"/>
                      <a:pt x="711" y="870"/>
                      <a:pt x="711" y="870"/>
                    </a:cubicBezTo>
                    <a:cubicBezTo>
                      <a:pt x="711" y="870"/>
                      <a:pt x="710" y="869"/>
                      <a:pt x="710" y="869"/>
                    </a:cubicBezTo>
                    <a:cubicBezTo>
                      <a:pt x="707" y="867"/>
                      <a:pt x="702" y="864"/>
                      <a:pt x="694" y="859"/>
                    </a:cubicBezTo>
                    <a:cubicBezTo>
                      <a:pt x="642" y="826"/>
                      <a:pt x="482" y="727"/>
                      <a:pt x="482" y="727"/>
                    </a:cubicBezTo>
                    <a:cubicBezTo>
                      <a:pt x="480" y="730"/>
                      <a:pt x="480" y="730"/>
                      <a:pt x="480" y="730"/>
                    </a:cubicBezTo>
                    <a:cubicBezTo>
                      <a:pt x="478" y="734"/>
                      <a:pt x="478" y="734"/>
                      <a:pt x="478" y="734"/>
                    </a:cubicBezTo>
                    <a:cubicBezTo>
                      <a:pt x="478" y="734"/>
                      <a:pt x="537" y="767"/>
                      <a:pt x="596" y="800"/>
                    </a:cubicBezTo>
                    <a:cubicBezTo>
                      <a:pt x="626" y="816"/>
                      <a:pt x="655" y="833"/>
                      <a:pt x="678" y="845"/>
                    </a:cubicBezTo>
                    <a:cubicBezTo>
                      <a:pt x="689" y="851"/>
                      <a:pt x="699" y="856"/>
                      <a:pt x="705" y="860"/>
                    </a:cubicBezTo>
                    <a:cubicBezTo>
                      <a:pt x="709" y="862"/>
                      <a:pt x="712" y="863"/>
                      <a:pt x="714" y="864"/>
                    </a:cubicBezTo>
                    <a:cubicBezTo>
                      <a:pt x="715" y="865"/>
                      <a:pt x="715" y="865"/>
                      <a:pt x="716" y="865"/>
                    </a:cubicBezTo>
                    <a:cubicBezTo>
                      <a:pt x="717" y="866"/>
                      <a:pt x="717" y="866"/>
                      <a:pt x="717" y="866"/>
                    </a:cubicBezTo>
                    <a:cubicBezTo>
                      <a:pt x="717" y="866"/>
                      <a:pt x="717" y="866"/>
                      <a:pt x="717" y="866"/>
                    </a:cubicBezTo>
                    <a:cubicBezTo>
                      <a:pt x="718" y="866"/>
                      <a:pt x="718" y="866"/>
                      <a:pt x="719" y="866"/>
                    </a:cubicBezTo>
                    <a:cubicBezTo>
                      <a:pt x="719" y="866"/>
                      <a:pt x="719" y="866"/>
                      <a:pt x="720" y="866"/>
                    </a:cubicBezTo>
                    <a:cubicBezTo>
                      <a:pt x="720" y="866"/>
                      <a:pt x="721" y="865"/>
                      <a:pt x="722" y="864"/>
                    </a:cubicBezTo>
                    <a:cubicBezTo>
                      <a:pt x="723" y="864"/>
                      <a:pt x="723" y="862"/>
                      <a:pt x="723" y="861"/>
                    </a:cubicBezTo>
                    <a:cubicBezTo>
                      <a:pt x="722" y="860"/>
                      <a:pt x="722" y="859"/>
                      <a:pt x="721" y="859"/>
                    </a:cubicBezTo>
                    <a:cubicBezTo>
                      <a:pt x="721" y="859"/>
                      <a:pt x="717" y="856"/>
                      <a:pt x="711" y="853"/>
                    </a:cubicBezTo>
                    <a:cubicBezTo>
                      <a:pt x="689" y="839"/>
                      <a:pt x="633" y="806"/>
                      <a:pt x="584" y="776"/>
                    </a:cubicBezTo>
                    <a:cubicBezTo>
                      <a:pt x="559" y="761"/>
                      <a:pt x="535" y="746"/>
                      <a:pt x="518" y="735"/>
                    </a:cubicBezTo>
                    <a:cubicBezTo>
                      <a:pt x="509" y="729"/>
                      <a:pt x="502" y="725"/>
                      <a:pt x="497" y="721"/>
                    </a:cubicBezTo>
                    <a:cubicBezTo>
                      <a:pt x="495" y="719"/>
                      <a:pt x="493" y="718"/>
                      <a:pt x="492" y="717"/>
                    </a:cubicBezTo>
                    <a:cubicBezTo>
                      <a:pt x="491" y="716"/>
                      <a:pt x="491" y="716"/>
                      <a:pt x="491" y="716"/>
                    </a:cubicBezTo>
                    <a:cubicBezTo>
                      <a:pt x="491" y="716"/>
                      <a:pt x="491" y="716"/>
                      <a:pt x="491" y="716"/>
                    </a:cubicBezTo>
                    <a:cubicBezTo>
                      <a:pt x="489" y="717"/>
                      <a:pt x="489" y="717"/>
                      <a:pt x="489" y="717"/>
                    </a:cubicBezTo>
                    <a:cubicBezTo>
                      <a:pt x="491" y="716"/>
                      <a:pt x="491" y="716"/>
                      <a:pt x="491" y="716"/>
                    </a:cubicBezTo>
                    <a:cubicBezTo>
                      <a:pt x="491" y="716"/>
                      <a:pt x="491" y="716"/>
                      <a:pt x="491" y="716"/>
                    </a:cubicBezTo>
                    <a:cubicBezTo>
                      <a:pt x="489" y="717"/>
                      <a:pt x="489" y="717"/>
                      <a:pt x="489" y="717"/>
                    </a:cubicBezTo>
                    <a:cubicBezTo>
                      <a:pt x="491" y="716"/>
                      <a:pt x="491" y="716"/>
                      <a:pt x="491" y="716"/>
                    </a:cubicBezTo>
                    <a:cubicBezTo>
                      <a:pt x="488" y="718"/>
                      <a:pt x="488" y="718"/>
                      <a:pt x="488" y="718"/>
                    </a:cubicBezTo>
                    <a:cubicBezTo>
                      <a:pt x="491" y="718"/>
                      <a:pt x="491" y="718"/>
                      <a:pt x="491" y="718"/>
                    </a:cubicBezTo>
                    <a:cubicBezTo>
                      <a:pt x="491" y="717"/>
                      <a:pt x="491" y="716"/>
                      <a:pt x="491" y="716"/>
                    </a:cubicBezTo>
                    <a:cubicBezTo>
                      <a:pt x="488" y="718"/>
                      <a:pt x="488" y="718"/>
                      <a:pt x="488" y="718"/>
                    </a:cubicBezTo>
                    <a:cubicBezTo>
                      <a:pt x="491" y="718"/>
                      <a:pt x="491" y="718"/>
                      <a:pt x="491" y="718"/>
                    </a:cubicBezTo>
                    <a:cubicBezTo>
                      <a:pt x="488" y="718"/>
                      <a:pt x="488" y="718"/>
                      <a:pt x="488" y="718"/>
                    </a:cubicBezTo>
                    <a:cubicBezTo>
                      <a:pt x="491" y="720"/>
                      <a:pt x="491" y="720"/>
                      <a:pt x="491" y="720"/>
                    </a:cubicBezTo>
                    <a:cubicBezTo>
                      <a:pt x="491" y="719"/>
                      <a:pt x="491" y="718"/>
                      <a:pt x="491" y="718"/>
                    </a:cubicBezTo>
                    <a:cubicBezTo>
                      <a:pt x="488" y="718"/>
                      <a:pt x="488" y="718"/>
                      <a:pt x="488" y="718"/>
                    </a:cubicBezTo>
                    <a:cubicBezTo>
                      <a:pt x="491" y="720"/>
                      <a:pt x="491" y="720"/>
                      <a:pt x="491" y="720"/>
                    </a:cubicBezTo>
                    <a:cubicBezTo>
                      <a:pt x="487" y="718"/>
                      <a:pt x="487" y="718"/>
                      <a:pt x="487" y="718"/>
                    </a:cubicBezTo>
                    <a:cubicBezTo>
                      <a:pt x="486" y="721"/>
                      <a:pt x="486" y="721"/>
                      <a:pt x="486" y="721"/>
                    </a:cubicBezTo>
                    <a:cubicBezTo>
                      <a:pt x="717" y="851"/>
                      <a:pt x="717" y="851"/>
                      <a:pt x="717" y="851"/>
                    </a:cubicBezTo>
                    <a:cubicBezTo>
                      <a:pt x="719" y="852"/>
                      <a:pt x="721" y="852"/>
                      <a:pt x="722" y="850"/>
                    </a:cubicBezTo>
                    <a:cubicBezTo>
                      <a:pt x="723" y="849"/>
                      <a:pt x="723" y="848"/>
                      <a:pt x="723" y="848"/>
                    </a:cubicBezTo>
                    <a:cubicBezTo>
                      <a:pt x="723" y="847"/>
                      <a:pt x="723" y="846"/>
                      <a:pt x="722" y="846"/>
                    </a:cubicBezTo>
                    <a:cubicBezTo>
                      <a:pt x="722" y="845"/>
                      <a:pt x="722" y="845"/>
                      <a:pt x="722" y="845"/>
                    </a:cubicBezTo>
                    <a:cubicBezTo>
                      <a:pt x="721" y="845"/>
                      <a:pt x="721" y="844"/>
                      <a:pt x="721" y="844"/>
                    </a:cubicBezTo>
                    <a:cubicBezTo>
                      <a:pt x="720" y="843"/>
                      <a:pt x="718" y="842"/>
                      <a:pt x="716" y="841"/>
                    </a:cubicBezTo>
                    <a:cubicBezTo>
                      <a:pt x="708" y="835"/>
                      <a:pt x="690" y="824"/>
                      <a:pt x="668" y="811"/>
                    </a:cubicBezTo>
                    <a:cubicBezTo>
                      <a:pt x="635" y="791"/>
                      <a:pt x="592" y="765"/>
                      <a:pt x="558" y="744"/>
                    </a:cubicBezTo>
                    <a:cubicBezTo>
                      <a:pt x="540" y="734"/>
                      <a:pt x="525" y="724"/>
                      <a:pt x="514" y="717"/>
                    </a:cubicBezTo>
                    <a:cubicBezTo>
                      <a:pt x="509" y="714"/>
                      <a:pt x="505" y="711"/>
                      <a:pt x="502" y="709"/>
                    </a:cubicBezTo>
                    <a:cubicBezTo>
                      <a:pt x="500" y="708"/>
                      <a:pt x="499" y="707"/>
                      <a:pt x="499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6" y="707"/>
                      <a:pt x="496" y="707"/>
                      <a:pt x="496" y="707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6" y="707"/>
                      <a:pt x="496" y="707"/>
                      <a:pt x="496" y="707"/>
                    </a:cubicBezTo>
                    <a:cubicBezTo>
                      <a:pt x="498" y="706"/>
                      <a:pt x="498" y="706"/>
                      <a:pt x="498" y="706"/>
                    </a:cubicBezTo>
                    <a:cubicBezTo>
                      <a:pt x="495" y="708"/>
                      <a:pt x="495" y="708"/>
                      <a:pt x="495" y="708"/>
                    </a:cubicBezTo>
                    <a:cubicBezTo>
                      <a:pt x="499" y="708"/>
                      <a:pt x="499" y="708"/>
                      <a:pt x="499" y="708"/>
                    </a:cubicBezTo>
                    <a:cubicBezTo>
                      <a:pt x="499" y="707"/>
                      <a:pt x="499" y="707"/>
                      <a:pt x="498" y="706"/>
                    </a:cubicBezTo>
                    <a:cubicBezTo>
                      <a:pt x="495" y="708"/>
                      <a:pt x="495" y="708"/>
                      <a:pt x="495" y="708"/>
                    </a:cubicBezTo>
                    <a:cubicBezTo>
                      <a:pt x="499" y="708"/>
                      <a:pt x="499" y="708"/>
                      <a:pt x="499" y="708"/>
                    </a:cubicBezTo>
                    <a:cubicBezTo>
                      <a:pt x="495" y="708"/>
                      <a:pt x="495" y="708"/>
                      <a:pt x="495" y="708"/>
                    </a:cubicBezTo>
                    <a:cubicBezTo>
                      <a:pt x="498" y="710"/>
                      <a:pt x="498" y="710"/>
                      <a:pt x="498" y="710"/>
                    </a:cubicBezTo>
                    <a:cubicBezTo>
                      <a:pt x="499" y="709"/>
                      <a:pt x="499" y="708"/>
                      <a:pt x="499" y="708"/>
                    </a:cubicBezTo>
                    <a:cubicBezTo>
                      <a:pt x="495" y="708"/>
                      <a:pt x="495" y="708"/>
                      <a:pt x="495" y="708"/>
                    </a:cubicBezTo>
                    <a:cubicBezTo>
                      <a:pt x="498" y="710"/>
                      <a:pt x="498" y="710"/>
                      <a:pt x="498" y="710"/>
                    </a:cubicBezTo>
                    <a:cubicBezTo>
                      <a:pt x="495" y="708"/>
                      <a:pt x="495" y="708"/>
                      <a:pt x="495" y="708"/>
                    </a:cubicBezTo>
                    <a:cubicBezTo>
                      <a:pt x="493" y="711"/>
                      <a:pt x="493" y="711"/>
                      <a:pt x="493" y="711"/>
                    </a:cubicBezTo>
                    <a:cubicBezTo>
                      <a:pt x="727" y="837"/>
                      <a:pt x="727" y="837"/>
                      <a:pt x="727" y="837"/>
                    </a:cubicBezTo>
                    <a:cubicBezTo>
                      <a:pt x="729" y="838"/>
                      <a:pt x="731" y="837"/>
                      <a:pt x="732" y="836"/>
                    </a:cubicBezTo>
                    <a:cubicBezTo>
                      <a:pt x="733" y="834"/>
                      <a:pt x="733" y="832"/>
                      <a:pt x="732" y="831"/>
                    </a:cubicBezTo>
                    <a:cubicBezTo>
                      <a:pt x="731" y="830"/>
                      <a:pt x="731" y="830"/>
                      <a:pt x="731" y="830"/>
                    </a:cubicBezTo>
                    <a:cubicBezTo>
                      <a:pt x="731" y="830"/>
                      <a:pt x="731" y="830"/>
                      <a:pt x="731" y="830"/>
                    </a:cubicBezTo>
                    <a:cubicBezTo>
                      <a:pt x="731" y="830"/>
                      <a:pt x="731" y="830"/>
                      <a:pt x="730" y="829"/>
                    </a:cubicBezTo>
                    <a:cubicBezTo>
                      <a:pt x="722" y="825"/>
                      <a:pt x="664" y="791"/>
                      <a:pt x="609" y="757"/>
                    </a:cubicBezTo>
                    <a:cubicBezTo>
                      <a:pt x="581" y="740"/>
                      <a:pt x="553" y="724"/>
                      <a:pt x="533" y="710"/>
                    </a:cubicBezTo>
                    <a:cubicBezTo>
                      <a:pt x="523" y="704"/>
                      <a:pt x="514" y="698"/>
                      <a:pt x="508" y="694"/>
                    </a:cubicBezTo>
                    <a:cubicBezTo>
                      <a:pt x="505" y="692"/>
                      <a:pt x="503" y="690"/>
                      <a:pt x="502" y="689"/>
                    </a:cubicBezTo>
                    <a:cubicBezTo>
                      <a:pt x="501" y="688"/>
                      <a:pt x="501" y="688"/>
                      <a:pt x="500" y="687"/>
                    </a:cubicBezTo>
                    <a:cubicBezTo>
                      <a:pt x="500" y="687"/>
                      <a:pt x="500" y="687"/>
                      <a:pt x="500" y="687"/>
                    </a:cubicBezTo>
                    <a:cubicBezTo>
                      <a:pt x="499" y="688"/>
                      <a:pt x="499" y="688"/>
                      <a:pt x="499" y="688"/>
                    </a:cubicBezTo>
                    <a:cubicBezTo>
                      <a:pt x="500" y="687"/>
                      <a:pt x="500" y="687"/>
                      <a:pt x="500" y="687"/>
                    </a:cubicBezTo>
                    <a:cubicBezTo>
                      <a:pt x="500" y="687"/>
                      <a:pt x="500" y="687"/>
                      <a:pt x="500" y="687"/>
                    </a:cubicBezTo>
                    <a:cubicBezTo>
                      <a:pt x="499" y="688"/>
                      <a:pt x="499" y="688"/>
                      <a:pt x="499" y="688"/>
                    </a:cubicBezTo>
                    <a:cubicBezTo>
                      <a:pt x="500" y="687"/>
                      <a:pt x="500" y="687"/>
                      <a:pt x="500" y="687"/>
                    </a:cubicBezTo>
                    <a:cubicBezTo>
                      <a:pt x="498" y="689"/>
                      <a:pt x="498" y="689"/>
                      <a:pt x="498" y="689"/>
                    </a:cubicBezTo>
                    <a:cubicBezTo>
                      <a:pt x="501" y="689"/>
                      <a:pt x="501" y="689"/>
                      <a:pt x="501" y="689"/>
                    </a:cubicBezTo>
                    <a:cubicBezTo>
                      <a:pt x="501" y="688"/>
                      <a:pt x="501" y="688"/>
                      <a:pt x="500" y="687"/>
                    </a:cubicBezTo>
                    <a:cubicBezTo>
                      <a:pt x="498" y="689"/>
                      <a:pt x="498" y="689"/>
                      <a:pt x="498" y="689"/>
                    </a:cubicBezTo>
                    <a:cubicBezTo>
                      <a:pt x="501" y="689"/>
                      <a:pt x="501" y="689"/>
                      <a:pt x="501" y="689"/>
                    </a:cubicBezTo>
                    <a:cubicBezTo>
                      <a:pt x="497" y="689"/>
                      <a:pt x="497" y="689"/>
                      <a:pt x="497" y="689"/>
                    </a:cubicBezTo>
                    <a:cubicBezTo>
                      <a:pt x="500" y="690"/>
                      <a:pt x="500" y="690"/>
                      <a:pt x="500" y="690"/>
                    </a:cubicBezTo>
                    <a:cubicBezTo>
                      <a:pt x="501" y="690"/>
                      <a:pt x="501" y="689"/>
                      <a:pt x="501" y="689"/>
                    </a:cubicBezTo>
                    <a:cubicBezTo>
                      <a:pt x="497" y="689"/>
                      <a:pt x="497" y="689"/>
                      <a:pt x="497" y="689"/>
                    </a:cubicBezTo>
                    <a:cubicBezTo>
                      <a:pt x="500" y="690"/>
                      <a:pt x="500" y="690"/>
                      <a:pt x="500" y="690"/>
                    </a:cubicBezTo>
                    <a:cubicBezTo>
                      <a:pt x="500" y="690"/>
                      <a:pt x="500" y="690"/>
                      <a:pt x="500" y="690"/>
                    </a:cubicBezTo>
                    <a:cubicBezTo>
                      <a:pt x="497" y="688"/>
                      <a:pt x="497" y="688"/>
                      <a:pt x="497" y="688"/>
                    </a:cubicBezTo>
                    <a:cubicBezTo>
                      <a:pt x="498" y="692"/>
                      <a:pt x="498" y="692"/>
                      <a:pt x="498" y="692"/>
                    </a:cubicBezTo>
                    <a:cubicBezTo>
                      <a:pt x="499" y="692"/>
                      <a:pt x="500" y="691"/>
                      <a:pt x="500" y="690"/>
                    </a:cubicBezTo>
                    <a:cubicBezTo>
                      <a:pt x="497" y="688"/>
                      <a:pt x="497" y="688"/>
                      <a:pt x="497" y="688"/>
                    </a:cubicBezTo>
                    <a:cubicBezTo>
                      <a:pt x="498" y="692"/>
                      <a:pt x="498" y="692"/>
                      <a:pt x="498" y="692"/>
                    </a:cubicBezTo>
                    <a:cubicBezTo>
                      <a:pt x="497" y="689"/>
                      <a:pt x="497" y="689"/>
                      <a:pt x="497" y="689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8" y="692"/>
                      <a:pt x="498" y="692"/>
                    </a:cubicBezTo>
                    <a:cubicBezTo>
                      <a:pt x="497" y="689"/>
                      <a:pt x="497" y="689"/>
                      <a:pt x="497" y="689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0"/>
                      <a:pt x="497" y="690"/>
                      <a:pt x="497" y="690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0"/>
                      <a:pt x="497" y="690"/>
                      <a:pt x="497" y="690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7" y="692"/>
                      <a:pt x="497" y="692"/>
                    </a:cubicBezTo>
                    <a:cubicBezTo>
                      <a:pt x="497" y="692"/>
                      <a:pt x="498" y="692"/>
                      <a:pt x="498" y="693"/>
                    </a:cubicBezTo>
                    <a:cubicBezTo>
                      <a:pt x="501" y="694"/>
                      <a:pt x="508" y="697"/>
                      <a:pt x="516" y="701"/>
                    </a:cubicBezTo>
                    <a:cubicBezTo>
                      <a:pt x="545" y="716"/>
                      <a:pt x="599" y="747"/>
                      <a:pt x="645" y="774"/>
                    </a:cubicBezTo>
                    <a:cubicBezTo>
                      <a:pt x="669" y="788"/>
                      <a:pt x="690" y="800"/>
                      <a:pt x="706" y="810"/>
                    </a:cubicBezTo>
                    <a:cubicBezTo>
                      <a:pt x="714" y="814"/>
                      <a:pt x="720" y="818"/>
                      <a:pt x="724" y="821"/>
                    </a:cubicBezTo>
                    <a:cubicBezTo>
                      <a:pt x="729" y="823"/>
                      <a:pt x="731" y="825"/>
                      <a:pt x="731" y="825"/>
                    </a:cubicBezTo>
                    <a:cubicBezTo>
                      <a:pt x="732" y="825"/>
                      <a:pt x="733" y="825"/>
                      <a:pt x="734" y="825"/>
                    </a:cubicBezTo>
                    <a:cubicBezTo>
                      <a:pt x="735" y="825"/>
                      <a:pt x="736" y="824"/>
                      <a:pt x="737" y="823"/>
                    </a:cubicBezTo>
                    <a:cubicBezTo>
                      <a:pt x="737" y="823"/>
                      <a:pt x="737" y="822"/>
                      <a:pt x="737" y="821"/>
                    </a:cubicBezTo>
                    <a:cubicBezTo>
                      <a:pt x="737" y="820"/>
                      <a:pt x="737" y="819"/>
                      <a:pt x="737" y="819"/>
                    </a:cubicBezTo>
                    <a:cubicBezTo>
                      <a:pt x="736" y="818"/>
                      <a:pt x="736" y="818"/>
                      <a:pt x="736" y="818"/>
                    </a:cubicBezTo>
                    <a:cubicBezTo>
                      <a:pt x="735" y="817"/>
                      <a:pt x="735" y="817"/>
                      <a:pt x="734" y="816"/>
                    </a:cubicBezTo>
                    <a:cubicBezTo>
                      <a:pt x="731" y="814"/>
                      <a:pt x="725" y="811"/>
                      <a:pt x="718" y="806"/>
                    </a:cubicBezTo>
                    <a:cubicBezTo>
                      <a:pt x="691" y="789"/>
                      <a:pt x="639" y="757"/>
                      <a:pt x="594" y="730"/>
                    </a:cubicBezTo>
                    <a:cubicBezTo>
                      <a:pt x="571" y="716"/>
                      <a:pt x="550" y="703"/>
                      <a:pt x="535" y="693"/>
                    </a:cubicBezTo>
                    <a:cubicBezTo>
                      <a:pt x="527" y="688"/>
                      <a:pt x="521" y="684"/>
                      <a:pt x="516" y="682"/>
                    </a:cubicBezTo>
                    <a:cubicBezTo>
                      <a:pt x="514" y="680"/>
                      <a:pt x="513" y="679"/>
                      <a:pt x="512" y="678"/>
                    </a:cubicBezTo>
                    <a:cubicBezTo>
                      <a:pt x="511" y="678"/>
                      <a:pt x="511" y="678"/>
                      <a:pt x="510" y="678"/>
                    </a:cubicBezTo>
                    <a:cubicBezTo>
                      <a:pt x="510" y="677"/>
                      <a:pt x="510" y="677"/>
                      <a:pt x="510" y="677"/>
                    </a:cubicBezTo>
                    <a:cubicBezTo>
                      <a:pt x="509" y="679"/>
                      <a:pt x="509" y="679"/>
                      <a:pt x="509" y="679"/>
                    </a:cubicBezTo>
                    <a:cubicBezTo>
                      <a:pt x="511" y="678"/>
                      <a:pt x="511" y="678"/>
                      <a:pt x="511" y="678"/>
                    </a:cubicBezTo>
                    <a:cubicBezTo>
                      <a:pt x="510" y="677"/>
                      <a:pt x="510" y="677"/>
                      <a:pt x="510" y="677"/>
                    </a:cubicBezTo>
                    <a:cubicBezTo>
                      <a:pt x="509" y="679"/>
                      <a:pt x="509" y="679"/>
                      <a:pt x="509" y="679"/>
                    </a:cubicBezTo>
                    <a:cubicBezTo>
                      <a:pt x="511" y="678"/>
                      <a:pt x="511" y="678"/>
                      <a:pt x="511" y="678"/>
                    </a:cubicBezTo>
                    <a:cubicBezTo>
                      <a:pt x="508" y="680"/>
                      <a:pt x="508" y="680"/>
                      <a:pt x="508" y="680"/>
                    </a:cubicBezTo>
                    <a:cubicBezTo>
                      <a:pt x="511" y="678"/>
                      <a:pt x="511" y="678"/>
                      <a:pt x="511" y="678"/>
                    </a:cubicBezTo>
                    <a:cubicBezTo>
                      <a:pt x="511" y="678"/>
                      <a:pt x="511" y="678"/>
                      <a:pt x="511" y="678"/>
                    </a:cubicBezTo>
                    <a:cubicBezTo>
                      <a:pt x="508" y="680"/>
                      <a:pt x="508" y="680"/>
                      <a:pt x="508" y="680"/>
                    </a:cubicBezTo>
                    <a:cubicBezTo>
                      <a:pt x="511" y="678"/>
                      <a:pt x="511" y="678"/>
                      <a:pt x="511" y="678"/>
                    </a:cubicBezTo>
                    <a:cubicBezTo>
                      <a:pt x="508" y="680"/>
                      <a:pt x="508" y="680"/>
                      <a:pt x="508" y="680"/>
                    </a:cubicBezTo>
                    <a:cubicBezTo>
                      <a:pt x="511" y="680"/>
                      <a:pt x="511" y="680"/>
                      <a:pt x="511" y="680"/>
                    </a:cubicBezTo>
                    <a:cubicBezTo>
                      <a:pt x="511" y="679"/>
                      <a:pt x="511" y="679"/>
                      <a:pt x="511" y="678"/>
                    </a:cubicBezTo>
                    <a:cubicBezTo>
                      <a:pt x="508" y="680"/>
                      <a:pt x="508" y="680"/>
                      <a:pt x="508" y="680"/>
                    </a:cubicBezTo>
                    <a:cubicBezTo>
                      <a:pt x="511" y="680"/>
                      <a:pt x="511" y="680"/>
                      <a:pt x="511" y="680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11" y="683"/>
                      <a:pt x="511" y="683"/>
                      <a:pt x="511" y="683"/>
                    </a:cubicBezTo>
                    <a:cubicBezTo>
                      <a:pt x="511" y="682"/>
                      <a:pt x="511" y="681"/>
                      <a:pt x="511" y="680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11" y="683"/>
                      <a:pt x="511" y="683"/>
                      <a:pt x="511" y="683"/>
                    </a:cubicBezTo>
                    <a:cubicBezTo>
                      <a:pt x="507" y="680"/>
                      <a:pt x="507" y="680"/>
                      <a:pt x="507" y="680"/>
                    </a:cubicBezTo>
                    <a:cubicBezTo>
                      <a:pt x="505" y="684"/>
                      <a:pt x="505" y="684"/>
                      <a:pt x="505" y="684"/>
                    </a:cubicBezTo>
                    <a:cubicBezTo>
                      <a:pt x="505" y="684"/>
                      <a:pt x="560" y="716"/>
                      <a:pt x="617" y="749"/>
                    </a:cubicBezTo>
                    <a:cubicBezTo>
                      <a:pt x="645" y="766"/>
                      <a:pt x="674" y="782"/>
                      <a:pt x="696" y="794"/>
                    </a:cubicBezTo>
                    <a:cubicBezTo>
                      <a:pt x="708" y="801"/>
                      <a:pt x="717" y="806"/>
                      <a:pt x="725" y="809"/>
                    </a:cubicBezTo>
                    <a:cubicBezTo>
                      <a:pt x="729" y="811"/>
                      <a:pt x="732" y="813"/>
                      <a:pt x="734" y="814"/>
                    </a:cubicBezTo>
                    <a:cubicBezTo>
                      <a:pt x="735" y="814"/>
                      <a:pt x="737" y="814"/>
                      <a:pt x="738" y="815"/>
                    </a:cubicBezTo>
                    <a:cubicBezTo>
                      <a:pt x="739" y="815"/>
                      <a:pt x="739" y="815"/>
                      <a:pt x="741" y="815"/>
                    </a:cubicBezTo>
                    <a:cubicBezTo>
                      <a:pt x="741" y="815"/>
                      <a:pt x="742" y="815"/>
                      <a:pt x="742" y="815"/>
                    </a:cubicBezTo>
                    <a:cubicBezTo>
                      <a:pt x="743" y="815"/>
                      <a:pt x="744" y="814"/>
                      <a:pt x="745" y="813"/>
                    </a:cubicBezTo>
                    <a:cubicBezTo>
                      <a:pt x="745" y="812"/>
                      <a:pt x="745" y="811"/>
                      <a:pt x="745" y="810"/>
                    </a:cubicBezTo>
                    <a:cubicBezTo>
                      <a:pt x="745" y="809"/>
                      <a:pt x="744" y="808"/>
                      <a:pt x="743" y="808"/>
                    </a:cubicBezTo>
                    <a:cubicBezTo>
                      <a:pt x="513" y="664"/>
                      <a:pt x="513" y="664"/>
                      <a:pt x="513" y="664"/>
                    </a:cubicBezTo>
                    <a:cubicBezTo>
                      <a:pt x="511" y="667"/>
                      <a:pt x="511" y="667"/>
                      <a:pt x="511" y="667"/>
                    </a:cubicBezTo>
                    <a:cubicBezTo>
                      <a:pt x="514" y="669"/>
                      <a:pt x="514" y="669"/>
                      <a:pt x="514" y="669"/>
                    </a:cubicBezTo>
                    <a:cubicBezTo>
                      <a:pt x="511" y="667"/>
                      <a:pt x="511" y="667"/>
                      <a:pt x="511" y="667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3" y="671"/>
                      <a:pt x="514" y="670"/>
                      <a:pt x="514" y="669"/>
                    </a:cubicBezTo>
                    <a:cubicBezTo>
                      <a:pt x="511" y="667"/>
                      <a:pt x="511" y="667"/>
                      <a:pt x="511" y="667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69"/>
                      <a:pt x="512" y="669"/>
                      <a:pt x="512" y="669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69"/>
                      <a:pt x="512" y="669"/>
                      <a:pt x="512" y="669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70"/>
                      <a:pt x="512" y="670"/>
                      <a:pt x="512" y="670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70"/>
                      <a:pt x="512" y="670"/>
                      <a:pt x="512" y="670"/>
                    </a:cubicBezTo>
                    <a:cubicBezTo>
                      <a:pt x="512" y="671"/>
                      <a:pt x="512" y="671"/>
                      <a:pt x="512" y="671"/>
                    </a:cubicBezTo>
                    <a:cubicBezTo>
                      <a:pt x="512" y="671"/>
                      <a:pt x="512" y="671"/>
                      <a:pt x="513" y="671"/>
                    </a:cubicBezTo>
                    <a:cubicBezTo>
                      <a:pt x="516" y="672"/>
                      <a:pt x="522" y="675"/>
                      <a:pt x="531" y="679"/>
                    </a:cubicBezTo>
                    <a:cubicBezTo>
                      <a:pt x="560" y="693"/>
                      <a:pt x="614" y="724"/>
                      <a:pt x="661" y="751"/>
                    </a:cubicBezTo>
                    <a:cubicBezTo>
                      <a:pt x="685" y="765"/>
                      <a:pt x="706" y="777"/>
                      <a:pt x="722" y="787"/>
                    </a:cubicBezTo>
                    <a:cubicBezTo>
                      <a:pt x="730" y="791"/>
                      <a:pt x="736" y="795"/>
                      <a:pt x="741" y="798"/>
                    </a:cubicBezTo>
                    <a:cubicBezTo>
                      <a:pt x="745" y="800"/>
                      <a:pt x="748" y="802"/>
                      <a:pt x="748" y="802"/>
                    </a:cubicBezTo>
                    <a:cubicBezTo>
                      <a:pt x="750" y="803"/>
                      <a:pt x="752" y="802"/>
                      <a:pt x="753" y="800"/>
                    </a:cubicBezTo>
                    <a:cubicBezTo>
                      <a:pt x="754" y="800"/>
                      <a:pt x="754" y="799"/>
                      <a:pt x="754" y="798"/>
                    </a:cubicBezTo>
                    <a:cubicBezTo>
                      <a:pt x="754" y="797"/>
                      <a:pt x="753" y="796"/>
                      <a:pt x="753" y="796"/>
                    </a:cubicBezTo>
                    <a:cubicBezTo>
                      <a:pt x="752" y="795"/>
                      <a:pt x="752" y="794"/>
                      <a:pt x="751" y="793"/>
                    </a:cubicBezTo>
                    <a:cubicBezTo>
                      <a:pt x="749" y="792"/>
                      <a:pt x="747" y="791"/>
                      <a:pt x="745" y="789"/>
                    </a:cubicBezTo>
                    <a:cubicBezTo>
                      <a:pt x="734" y="781"/>
                      <a:pt x="715" y="769"/>
                      <a:pt x="691" y="754"/>
                    </a:cubicBezTo>
                    <a:cubicBezTo>
                      <a:pt x="656" y="732"/>
                      <a:pt x="611" y="705"/>
                      <a:pt x="576" y="684"/>
                    </a:cubicBezTo>
                    <a:cubicBezTo>
                      <a:pt x="558" y="673"/>
                      <a:pt x="542" y="664"/>
                      <a:pt x="531" y="657"/>
                    </a:cubicBezTo>
                    <a:cubicBezTo>
                      <a:pt x="526" y="654"/>
                      <a:pt x="521" y="651"/>
                      <a:pt x="518" y="649"/>
                    </a:cubicBezTo>
                    <a:cubicBezTo>
                      <a:pt x="517" y="648"/>
                      <a:pt x="515" y="647"/>
                      <a:pt x="515" y="647"/>
                    </a:cubicBezTo>
                    <a:cubicBezTo>
                      <a:pt x="514" y="647"/>
                      <a:pt x="514" y="646"/>
                      <a:pt x="514" y="646"/>
                    </a:cubicBezTo>
                    <a:cubicBezTo>
                      <a:pt x="514" y="646"/>
                      <a:pt x="514" y="646"/>
                      <a:pt x="514" y="646"/>
                    </a:cubicBezTo>
                    <a:cubicBezTo>
                      <a:pt x="513" y="648"/>
                      <a:pt x="513" y="648"/>
                      <a:pt x="513" y="648"/>
                    </a:cubicBezTo>
                    <a:cubicBezTo>
                      <a:pt x="514" y="646"/>
                      <a:pt x="514" y="646"/>
                      <a:pt x="514" y="646"/>
                    </a:cubicBezTo>
                    <a:cubicBezTo>
                      <a:pt x="514" y="646"/>
                      <a:pt x="514" y="646"/>
                      <a:pt x="514" y="646"/>
                    </a:cubicBezTo>
                    <a:cubicBezTo>
                      <a:pt x="513" y="648"/>
                      <a:pt x="513" y="648"/>
                      <a:pt x="513" y="648"/>
                    </a:cubicBezTo>
                    <a:cubicBezTo>
                      <a:pt x="514" y="646"/>
                      <a:pt x="514" y="646"/>
                      <a:pt x="514" y="646"/>
                    </a:cubicBezTo>
                    <a:cubicBezTo>
                      <a:pt x="512" y="649"/>
                      <a:pt x="512" y="649"/>
                      <a:pt x="512" y="649"/>
                    </a:cubicBezTo>
                    <a:cubicBezTo>
                      <a:pt x="514" y="647"/>
                      <a:pt x="514" y="647"/>
                      <a:pt x="514" y="647"/>
                    </a:cubicBezTo>
                    <a:cubicBezTo>
                      <a:pt x="514" y="646"/>
                      <a:pt x="514" y="646"/>
                      <a:pt x="514" y="646"/>
                    </a:cubicBezTo>
                    <a:cubicBezTo>
                      <a:pt x="512" y="649"/>
                      <a:pt x="512" y="649"/>
                      <a:pt x="512" y="649"/>
                    </a:cubicBezTo>
                    <a:cubicBezTo>
                      <a:pt x="514" y="647"/>
                      <a:pt x="514" y="647"/>
                      <a:pt x="514" y="647"/>
                    </a:cubicBezTo>
                    <a:cubicBezTo>
                      <a:pt x="511" y="649"/>
                      <a:pt x="511" y="649"/>
                      <a:pt x="511" y="649"/>
                    </a:cubicBezTo>
                    <a:cubicBezTo>
                      <a:pt x="515" y="647"/>
                      <a:pt x="515" y="647"/>
                      <a:pt x="515" y="647"/>
                    </a:cubicBezTo>
                    <a:cubicBezTo>
                      <a:pt x="514" y="647"/>
                      <a:pt x="514" y="647"/>
                      <a:pt x="514" y="647"/>
                    </a:cubicBezTo>
                    <a:cubicBezTo>
                      <a:pt x="511" y="649"/>
                      <a:pt x="511" y="649"/>
                      <a:pt x="511" y="649"/>
                    </a:cubicBezTo>
                    <a:cubicBezTo>
                      <a:pt x="515" y="647"/>
                      <a:pt x="515" y="647"/>
                      <a:pt x="515" y="647"/>
                    </a:cubicBezTo>
                    <a:cubicBezTo>
                      <a:pt x="511" y="649"/>
                      <a:pt x="511" y="649"/>
                      <a:pt x="511" y="649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8"/>
                      <a:pt x="515" y="647"/>
                      <a:pt x="515" y="647"/>
                    </a:cubicBezTo>
                    <a:cubicBezTo>
                      <a:pt x="511" y="649"/>
                      <a:pt x="511" y="649"/>
                      <a:pt x="511" y="649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1" y="649"/>
                      <a:pt x="511" y="649"/>
                      <a:pt x="511" y="649"/>
                    </a:cubicBezTo>
                    <a:cubicBezTo>
                      <a:pt x="509" y="653"/>
                      <a:pt x="509" y="653"/>
                      <a:pt x="509" y="653"/>
                    </a:cubicBezTo>
                    <a:cubicBezTo>
                      <a:pt x="509" y="653"/>
                      <a:pt x="567" y="687"/>
                      <a:pt x="625" y="722"/>
                    </a:cubicBezTo>
                    <a:cubicBezTo>
                      <a:pt x="655" y="739"/>
                      <a:pt x="684" y="756"/>
                      <a:pt x="707" y="769"/>
                    </a:cubicBezTo>
                    <a:cubicBezTo>
                      <a:pt x="719" y="775"/>
                      <a:pt x="729" y="781"/>
                      <a:pt x="736" y="785"/>
                    </a:cubicBezTo>
                    <a:cubicBezTo>
                      <a:pt x="740" y="786"/>
                      <a:pt x="743" y="788"/>
                      <a:pt x="745" y="789"/>
                    </a:cubicBezTo>
                    <a:cubicBezTo>
                      <a:pt x="746" y="790"/>
                      <a:pt x="748" y="790"/>
                      <a:pt x="748" y="790"/>
                    </a:cubicBezTo>
                    <a:cubicBezTo>
                      <a:pt x="749" y="790"/>
                      <a:pt x="749" y="791"/>
                      <a:pt x="750" y="791"/>
                    </a:cubicBezTo>
                    <a:cubicBezTo>
                      <a:pt x="750" y="791"/>
                      <a:pt x="751" y="791"/>
                      <a:pt x="751" y="791"/>
                    </a:cubicBezTo>
                    <a:cubicBezTo>
                      <a:pt x="752" y="791"/>
                      <a:pt x="752" y="791"/>
                      <a:pt x="753" y="791"/>
                    </a:cubicBezTo>
                    <a:cubicBezTo>
                      <a:pt x="754" y="790"/>
                      <a:pt x="754" y="790"/>
                      <a:pt x="755" y="789"/>
                    </a:cubicBezTo>
                    <a:cubicBezTo>
                      <a:pt x="756" y="788"/>
                      <a:pt x="756" y="787"/>
                      <a:pt x="756" y="786"/>
                    </a:cubicBezTo>
                    <a:cubicBezTo>
                      <a:pt x="755" y="785"/>
                      <a:pt x="755" y="784"/>
                      <a:pt x="754" y="783"/>
                    </a:cubicBezTo>
                    <a:cubicBezTo>
                      <a:pt x="754" y="783"/>
                      <a:pt x="750" y="781"/>
                      <a:pt x="744" y="777"/>
                    </a:cubicBezTo>
                    <a:cubicBezTo>
                      <a:pt x="721" y="764"/>
                      <a:pt x="664" y="730"/>
                      <a:pt x="613" y="698"/>
                    </a:cubicBezTo>
                    <a:cubicBezTo>
                      <a:pt x="588" y="683"/>
                      <a:pt x="564" y="668"/>
                      <a:pt x="546" y="656"/>
                    </a:cubicBezTo>
                    <a:cubicBezTo>
                      <a:pt x="537" y="651"/>
                      <a:pt x="530" y="646"/>
                      <a:pt x="525" y="642"/>
                    </a:cubicBezTo>
                    <a:cubicBezTo>
                      <a:pt x="523" y="641"/>
                      <a:pt x="521" y="639"/>
                      <a:pt x="519" y="638"/>
                    </a:cubicBezTo>
                    <a:cubicBezTo>
                      <a:pt x="519" y="638"/>
                      <a:pt x="518" y="637"/>
                      <a:pt x="518" y="637"/>
                    </a:cubicBezTo>
                    <a:cubicBezTo>
                      <a:pt x="518" y="637"/>
                      <a:pt x="518" y="637"/>
                      <a:pt x="518" y="637"/>
                    </a:cubicBezTo>
                    <a:cubicBezTo>
                      <a:pt x="517" y="638"/>
                      <a:pt x="517" y="638"/>
                      <a:pt x="517" y="638"/>
                    </a:cubicBezTo>
                    <a:cubicBezTo>
                      <a:pt x="519" y="637"/>
                      <a:pt x="519" y="637"/>
                      <a:pt x="519" y="637"/>
                    </a:cubicBezTo>
                    <a:cubicBezTo>
                      <a:pt x="518" y="637"/>
                      <a:pt x="518" y="637"/>
                      <a:pt x="518" y="637"/>
                    </a:cubicBezTo>
                    <a:cubicBezTo>
                      <a:pt x="517" y="638"/>
                      <a:pt x="517" y="638"/>
                      <a:pt x="517" y="638"/>
                    </a:cubicBezTo>
                    <a:cubicBezTo>
                      <a:pt x="519" y="637"/>
                      <a:pt x="519" y="637"/>
                      <a:pt x="519" y="637"/>
                    </a:cubicBezTo>
                    <a:cubicBezTo>
                      <a:pt x="515" y="639"/>
                      <a:pt x="515" y="639"/>
                      <a:pt x="515" y="639"/>
                    </a:cubicBezTo>
                    <a:cubicBezTo>
                      <a:pt x="519" y="639"/>
                      <a:pt x="519" y="639"/>
                      <a:pt x="519" y="639"/>
                    </a:cubicBezTo>
                    <a:cubicBezTo>
                      <a:pt x="519" y="638"/>
                      <a:pt x="519" y="638"/>
                      <a:pt x="519" y="637"/>
                    </a:cubicBezTo>
                    <a:cubicBezTo>
                      <a:pt x="515" y="639"/>
                      <a:pt x="515" y="639"/>
                      <a:pt x="515" y="639"/>
                    </a:cubicBezTo>
                    <a:cubicBezTo>
                      <a:pt x="519" y="639"/>
                      <a:pt x="519" y="639"/>
                      <a:pt x="519" y="639"/>
                    </a:cubicBezTo>
                    <a:cubicBezTo>
                      <a:pt x="515" y="639"/>
                      <a:pt x="515" y="639"/>
                      <a:pt x="515" y="639"/>
                    </a:cubicBezTo>
                    <a:cubicBezTo>
                      <a:pt x="518" y="641"/>
                      <a:pt x="518" y="641"/>
                      <a:pt x="518" y="641"/>
                    </a:cubicBezTo>
                    <a:cubicBezTo>
                      <a:pt x="519" y="640"/>
                      <a:pt x="519" y="639"/>
                      <a:pt x="519" y="639"/>
                    </a:cubicBezTo>
                    <a:cubicBezTo>
                      <a:pt x="515" y="639"/>
                      <a:pt x="515" y="639"/>
                      <a:pt x="515" y="639"/>
                    </a:cubicBezTo>
                    <a:cubicBezTo>
                      <a:pt x="518" y="641"/>
                      <a:pt x="518" y="641"/>
                      <a:pt x="518" y="641"/>
                    </a:cubicBezTo>
                    <a:cubicBezTo>
                      <a:pt x="515" y="639"/>
                      <a:pt x="515" y="639"/>
                      <a:pt x="515" y="639"/>
                    </a:cubicBezTo>
                    <a:cubicBezTo>
                      <a:pt x="513" y="642"/>
                      <a:pt x="513" y="642"/>
                      <a:pt x="513" y="642"/>
                    </a:cubicBezTo>
                    <a:cubicBezTo>
                      <a:pt x="758" y="778"/>
                      <a:pt x="758" y="778"/>
                      <a:pt x="758" y="778"/>
                    </a:cubicBezTo>
                    <a:cubicBezTo>
                      <a:pt x="760" y="779"/>
                      <a:pt x="762" y="778"/>
                      <a:pt x="763" y="776"/>
                    </a:cubicBezTo>
                    <a:cubicBezTo>
                      <a:pt x="764" y="775"/>
                      <a:pt x="764" y="775"/>
                      <a:pt x="764" y="774"/>
                    </a:cubicBezTo>
                    <a:cubicBezTo>
                      <a:pt x="764" y="773"/>
                      <a:pt x="763" y="772"/>
                      <a:pt x="763" y="772"/>
                    </a:cubicBezTo>
                    <a:cubicBezTo>
                      <a:pt x="763" y="771"/>
                      <a:pt x="762" y="771"/>
                      <a:pt x="762" y="771"/>
                    </a:cubicBezTo>
                    <a:cubicBezTo>
                      <a:pt x="762" y="770"/>
                      <a:pt x="761" y="770"/>
                      <a:pt x="760" y="769"/>
                    </a:cubicBezTo>
                    <a:cubicBezTo>
                      <a:pt x="757" y="767"/>
                      <a:pt x="751" y="763"/>
                      <a:pt x="743" y="758"/>
                    </a:cubicBezTo>
                    <a:cubicBezTo>
                      <a:pt x="687" y="721"/>
                      <a:pt x="524" y="622"/>
                      <a:pt x="524" y="622"/>
                    </a:cubicBezTo>
                    <a:cubicBezTo>
                      <a:pt x="522" y="625"/>
                      <a:pt x="522" y="625"/>
                      <a:pt x="522" y="625"/>
                    </a:cubicBezTo>
                    <a:cubicBezTo>
                      <a:pt x="520" y="629"/>
                      <a:pt x="520" y="629"/>
                      <a:pt x="520" y="629"/>
                    </a:cubicBezTo>
                    <a:cubicBezTo>
                      <a:pt x="520" y="629"/>
                      <a:pt x="579" y="663"/>
                      <a:pt x="639" y="697"/>
                    </a:cubicBezTo>
                    <a:cubicBezTo>
                      <a:pt x="668" y="714"/>
                      <a:pt x="698" y="731"/>
                      <a:pt x="721" y="743"/>
                    </a:cubicBezTo>
                    <a:cubicBezTo>
                      <a:pt x="732" y="750"/>
                      <a:pt x="742" y="755"/>
                      <a:pt x="749" y="759"/>
                    </a:cubicBezTo>
                    <a:cubicBezTo>
                      <a:pt x="752" y="761"/>
                      <a:pt x="755" y="762"/>
                      <a:pt x="757" y="763"/>
                    </a:cubicBezTo>
                    <a:cubicBezTo>
                      <a:pt x="758" y="764"/>
                      <a:pt x="758" y="764"/>
                      <a:pt x="759" y="764"/>
                    </a:cubicBezTo>
                    <a:cubicBezTo>
                      <a:pt x="760" y="765"/>
                      <a:pt x="760" y="765"/>
                      <a:pt x="760" y="765"/>
                    </a:cubicBezTo>
                    <a:cubicBezTo>
                      <a:pt x="760" y="765"/>
                      <a:pt x="760" y="765"/>
                      <a:pt x="760" y="765"/>
                    </a:cubicBezTo>
                    <a:cubicBezTo>
                      <a:pt x="761" y="765"/>
                      <a:pt x="761" y="765"/>
                      <a:pt x="762" y="765"/>
                    </a:cubicBezTo>
                    <a:cubicBezTo>
                      <a:pt x="762" y="765"/>
                      <a:pt x="763" y="765"/>
                      <a:pt x="763" y="765"/>
                    </a:cubicBezTo>
                    <a:cubicBezTo>
                      <a:pt x="764" y="765"/>
                      <a:pt x="764" y="764"/>
                      <a:pt x="765" y="763"/>
                    </a:cubicBezTo>
                    <a:cubicBezTo>
                      <a:pt x="766" y="763"/>
                      <a:pt x="766" y="761"/>
                      <a:pt x="766" y="760"/>
                    </a:cubicBezTo>
                    <a:cubicBezTo>
                      <a:pt x="766" y="759"/>
                      <a:pt x="765" y="758"/>
                      <a:pt x="764" y="758"/>
                    </a:cubicBezTo>
                    <a:cubicBezTo>
                      <a:pt x="764" y="758"/>
                      <a:pt x="760" y="755"/>
                      <a:pt x="754" y="751"/>
                    </a:cubicBezTo>
                    <a:cubicBezTo>
                      <a:pt x="731" y="737"/>
                      <a:pt x="673" y="703"/>
                      <a:pt x="621" y="671"/>
                    </a:cubicBezTo>
                    <a:cubicBezTo>
                      <a:pt x="595" y="655"/>
                      <a:pt x="571" y="639"/>
                      <a:pt x="553" y="628"/>
                    </a:cubicBezTo>
                    <a:cubicBezTo>
                      <a:pt x="544" y="622"/>
                      <a:pt x="536" y="617"/>
                      <a:pt x="531" y="614"/>
                    </a:cubicBezTo>
                    <a:cubicBezTo>
                      <a:pt x="529" y="612"/>
                      <a:pt x="527" y="611"/>
                      <a:pt x="526" y="610"/>
                    </a:cubicBezTo>
                    <a:cubicBezTo>
                      <a:pt x="525" y="609"/>
                      <a:pt x="525" y="609"/>
                      <a:pt x="524" y="609"/>
                    </a:cubicBezTo>
                    <a:cubicBezTo>
                      <a:pt x="524" y="608"/>
                      <a:pt x="524" y="608"/>
                      <a:pt x="524" y="608"/>
                    </a:cubicBezTo>
                    <a:cubicBezTo>
                      <a:pt x="523" y="610"/>
                      <a:pt x="523" y="610"/>
                      <a:pt x="523" y="610"/>
                    </a:cubicBezTo>
                    <a:cubicBezTo>
                      <a:pt x="525" y="609"/>
                      <a:pt x="525" y="609"/>
                      <a:pt x="525" y="609"/>
                    </a:cubicBezTo>
                    <a:cubicBezTo>
                      <a:pt x="524" y="608"/>
                      <a:pt x="524" y="608"/>
                      <a:pt x="524" y="608"/>
                    </a:cubicBezTo>
                    <a:cubicBezTo>
                      <a:pt x="523" y="610"/>
                      <a:pt x="523" y="610"/>
                      <a:pt x="523" y="610"/>
                    </a:cubicBezTo>
                    <a:cubicBezTo>
                      <a:pt x="525" y="609"/>
                      <a:pt x="525" y="609"/>
                      <a:pt x="525" y="609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25" y="611"/>
                      <a:pt x="525" y="611"/>
                      <a:pt x="525" y="611"/>
                    </a:cubicBezTo>
                    <a:cubicBezTo>
                      <a:pt x="525" y="609"/>
                      <a:pt x="525" y="609"/>
                      <a:pt x="525" y="609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25" y="611"/>
                      <a:pt x="525" y="611"/>
                      <a:pt x="525" y="611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24" y="613"/>
                      <a:pt x="524" y="613"/>
                      <a:pt x="524" y="613"/>
                    </a:cubicBezTo>
                    <a:cubicBezTo>
                      <a:pt x="525" y="612"/>
                      <a:pt x="525" y="611"/>
                      <a:pt x="525" y="611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24" y="613"/>
                      <a:pt x="524" y="613"/>
                      <a:pt x="524" y="613"/>
                    </a:cubicBezTo>
                    <a:cubicBezTo>
                      <a:pt x="524" y="613"/>
                      <a:pt x="524" y="613"/>
                      <a:pt x="524" y="613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23" y="614"/>
                      <a:pt x="523" y="614"/>
                      <a:pt x="523" y="614"/>
                    </a:cubicBezTo>
                    <a:cubicBezTo>
                      <a:pt x="523" y="614"/>
                      <a:pt x="524" y="614"/>
                      <a:pt x="524" y="613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23" y="614"/>
                      <a:pt x="523" y="614"/>
                      <a:pt x="523" y="614"/>
                    </a:cubicBezTo>
                    <a:cubicBezTo>
                      <a:pt x="522" y="612"/>
                      <a:pt x="522" y="612"/>
                      <a:pt x="522" y="612"/>
                    </a:cubicBezTo>
                    <a:cubicBezTo>
                      <a:pt x="522" y="614"/>
                      <a:pt x="522" y="614"/>
                      <a:pt x="522" y="614"/>
                    </a:cubicBezTo>
                    <a:cubicBezTo>
                      <a:pt x="522" y="614"/>
                      <a:pt x="522" y="614"/>
                      <a:pt x="523" y="614"/>
                    </a:cubicBezTo>
                    <a:cubicBezTo>
                      <a:pt x="522" y="612"/>
                      <a:pt x="522" y="612"/>
                      <a:pt x="522" y="612"/>
                    </a:cubicBezTo>
                    <a:cubicBezTo>
                      <a:pt x="522" y="614"/>
                      <a:pt x="522" y="614"/>
                      <a:pt x="522" y="614"/>
                    </a:cubicBezTo>
                    <a:cubicBezTo>
                      <a:pt x="522" y="613"/>
                      <a:pt x="522" y="613"/>
                      <a:pt x="522" y="613"/>
                    </a:cubicBezTo>
                    <a:cubicBezTo>
                      <a:pt x="522" y="614"/>
                      <a:pt x="522" y="614"/>
                      <a:pt x="522" y="614"/>
                    </a:cubicBezTo>
                    <a:cubicBezTo>
                      <a:pt x="522" y="614"/>
                      <a:pt x="522" y="614"/>
                      <a:pt x="522" y="614"/>
                    </a:cubicBezTo>
                    <a:cubicBezTo>
                      <a:pt x="522" y="613"/>
                      <a:pt x="522" y="613"/>
                      <a:pt x="522" y="613"/>
                    </a:cubicBezTo>
                    <a:cubicBezTo>
                      <a:pt x="522" y="614"/>
                      <a:pt x="522" y="614"/>
                      <a:pt x="522" y="614"/>
                    </a:cubicBezTo>
                    <a:cubicBezTo>
                      <a:pt x="522" y="614"/>
                      <a:pt x="522" y="614"/>
                      <a:pt x="523" y="615"/>
                    </a:cubicBezTo>
                    <a:cubicBezTo>
                      <a:pt x="525" y="615"/>
                      <a:pt x="530" y="617"/>
                      <a:pt x="536" y="620"/>
                    </a:cubicBezTo>
                    <a:cubicBezTo>
                      <a:pt x="557" y="631"/>
                      <a:pt x="597" y="653"/>
                      <a:pt x="631" y="673"/>
                    </a:cubicBezTo>
                    <a:cubicBezTo>
                      <a:pt x="648" y="682"/>
                      <a:pt x="663" y="691"/>
                      <a:pt x="675" y="698"/>
                    </a:cubicBezTo>
                    <a:cubicBezTo>
                      <a:pt x="681" y="701"/>
                      <a:pt x="685" y="704"/>
                      <a:pt x="688" y="706"/>
                    </a:cubicBezTo>
                    <a:cubicBezTo>
                      <a:pt x="692" y="708"/>
                      <a:pt x="693" y="709"/>
                      <a:pt x="693" y="709"/>
                    </a:cubicBezTo>
                    <a:cubicBezTo>
                      <a:pt x="695" y="710"/>
                      <a:pt x="696" y="710"/>
                      <a:pt x="697" y="709"/>
                    </a:cubicBezTo>
                    <a:cubicBezTo>
                      <a:pt x="699" y="708"/>
                      <a:pt x="699" y="707"/>
                      <a:pt x="699" y="705"/>
                    </a:cubicBezTo>
                    <a:cubicBezTo>
                      <a:pt x="699" y="705"/>
                      <a:pt x="699" y="704"/>
                      <a:pt x="699" y="704"/>
                    </a:cubicBezTo>
                    <a:cubicBezTo>
                      <a:pt x="699" y="703"/>
                      <a:pt x="699" y="703"/>
                      <a:pt x="698" y="703"/>
                    </a:cubicBezTo>
                    <a:cubicBezTo>
                      <a:pt x="698" y="702"/>
                      <a:pt x="698" y="702"/>
                      <a:pt x="698" y="702"/>
                    </a:cubicBezTo>
                    <a:cubicBezTo>
                      <a:pt x="697" y="702"/>
                      <a:pt x="697" y="702"/>
                      <a:pt x="697" y="701"/>
                    </a:cubicBezTo>
                    <a:cubicBezTo>
                      <a:pt x="695" y="700"/>
                      <a:pt x="691" y="698"/>
                      <a:pt x="685" y="694"/>
                    </a:cubicBezTo>
                    <a:cubicBezTo>
                      <a:pt x="646" y="669"/>
                      <a:pt x="528" y="596"/>
                      <a:pt x="528" y="596"/>
                    </a:cubicBezTo>
                    <a:cubicBezTo>
                      <a:pt x="526" y="599"/>
                      <a:pt x="526" y="599"/>
                      <a:pt x="526" y="599"/>
                    </a:cubicBezTo>
                    <a:cubicBezTo>
                      <a:pt x="524" y="603"/>
                      <a:pt x="524" y="603"/>
                      <a:pt x="524" y="603"/>
                    </a:cubicBezTo>
                    <a:cubicBezTo>
                      <a:pt x="696" y="695"/>
                      <a:pt x="696" y="695"/>
                      <a:pt x="696" y="695"/>
                    </a:cubicBezTo>
                    <a:cubicBezTo>
                      <a:pt x="697" y="696"/>
                      <a:pt x="700" y="695"/>
                      <a:pt x="701" y="693"/>
                    </a:cubicBezTo>
                    <a:cubicBezTo>
                      <a:pt x="701" y="693"/>
                      <a:pt x="701" y="692"/>
                      <a:pt x="701" y="691"/>
                    </a:cubicBezTo>
                    <a:cubicBezTo>
                      <a:pt x="701" y="690"/>
                      <a:pt x="701" y="689"/>
                      <a:pt x="701" y="689"/>
                    </a:cubicBezTo>
                    <a:cubicBezTo>
                      <a:pt x="700" y="688"/>
                      <a:pt x="700" y="687"/>
                      <a:pt x="699" y="687"/>
                    </a:cubicBezTo>
                    <a:cubicBezTo>
                      <a:pt x="698" y="686"/>
                      <a:pt x="696" y="685"/>
                      <a:pt x="694" y="683"/>
                    </a:cubicBezTo>
                    <a:cubicBezTo>
                      <a:pt x="687" y="678"/>
                      <a:pt x="673" y="669"/>
                      <a:pt x="656" y="658"/>
                    </a:cubicBezTo>
                    <a:cubicBezTo>
                      <a:pt x="605" y="626"/>
                      <a:pt x="528" y="581"/>
                      <a:pt x="528" y="581"/>
                    </a:cubicBezTo>
                    <a:cubicBezTo>
                      <a:pt x="526" y="584"/>
                      <a:pt x="526" y="584"/>
                      <a:pt x="526" y="584"/>
                    </a:cubicBezTo>
                    <a:cubicBezTo>
                      <a:pt x="524" y="588"/>
                      <a:pt x="524" y="588"/>
                      <a:pt x="524" y="588"/>
                    </a:cubicBezTo>
                    <a:cubicBezTo>
                      <a:pt x="705" y="681"/>
                      <a:pt x="705" y="681"/>
                      <a:pt x="705" y="681"/>
                    </a:cubicBezTo>
                    <a:cubicBezTo>
                      <a:pt x="706" y="681"/>
                      <a:pt x="707" y="681"/>
                      <a:pt x="708" y="680"/>
                    </a:cubicBezTo>
                    <a:cubicBezTo>
                      <a:pt x="710" y="680"/>
                      <a:pt x="710" y="678"/>
                      <a:pt x="710" y="677"/>
                    </a:cubicBezTo>
                    <a:cubicBezTo>
                      <a:pt x="710" y="676"/>
                      <a:pt x="710" y="675"/>
                      <a:pt x="710" y="675"/>
                    </a:cubicBezTo>
                    <a:cubicBezTo>
                      <a:pt x="709" y="674"/>
                      <a:pt x="709" y="674"/>
                      <a:pt x="709" y="674"/>
                    </a:cubicBezTo>
                    <a:cubicBezTo>
                      <a:pt x="709" y="674"/>
                      <a:pt x="709" y="674"/>
                      <a:pt x="709" y="674"/>
                    </a:cubicBezTo>
                    <a:cubicBezTo>
                      <a:pt x="708" y="673"/>
                      <a:pt x="708" y="673"/>
                      <a:pt x="707" y="673"/>
                    </a:cubicBezTo>
                    <a:cubicBezTo>
                      <a:pt x="704" y="670"/>
                      <a:pt x="691" y="663"/>
                      <a:pt x="673" y="652"/>
                    </a:cubicBezTo>
                    <a:cubicBezTo>
                      <a:pt x="647" y="636"/>
                      <a:pt x="610" y="614"/>
                      <a:pt x="580" y="595"/>
                    </a:cubicBezTo>
                    <a:cubicBezTo>
                      <a:pt x="565" y="586"/>
                      <a:pt x="552" y="578"/>
                      <a:pt x="542" y="572"/>
                    </a:cubicBezTo>
                    <a:cubicBezTo>
                      <a:pt x="538" y="568"/>
                      <a:pt x="534" y="566"/>
                      <a:pt x="531" y="564"/>
                    </a:cubicBezTo>
                    <a:cubicBezTo>
                      <a:pt x="530" y="563"/>
                      <a:pt x="529" y="562"/>
                      <a:pt x="528" y="562"/>
                    </a:cubicBezTo>
                    <a:cubicBezTo>
                      <a:pt x="528" y="562"/>
                      <a:pt x="528" y="562"/>
                      <a:pt x="528" y="562"/>
                    </a:cubicBezTo>
                    <a:cubicBezTo>
                      <a:pt x="528" y="562"/>
                      <a:pt x="528" y="562"/>
                      <a:pt x="528" y="562"/>
                    </a:cubicBezTo>
                    <a:cubicBezTo>
                      <a:pt x="527" y="563"/>
                      <a:pt x="527" y="563"/>
                      <a:pt x="527" y="563"/>
                    </a:cubicBezTo>
                    <a:cubicBezTo>
                      <a:pt x="528" y="562"/>
                      <a:pt x="528" y="562"/>
                      <a:pt x="528" y="562"/>
                    </a:cubicBezTo>
                    <a:cubicBezTo>
                      <a:pt x="528" y="562"/>
                      <a:pt x="528" y="562"/>
                      <a:pt x="528" y="562"/>
                    </a:cubicBezTo>
                    <a:cubicBezTo>
                      <a:pt x="527" y="563"/>
                      <a:pt x="527" y="563"/>
                      <a:pt x="527" y="563"/>
                    </a:cubicBezTo>
                    <a:cubicBezTo>
                      <a:pt x="528" y="562"/>
                      <a:pt x="528" y="562"/>
                      <a:pt x="528" y="562"/>
                    </a:cubicBezTo>
                    <a:cubicBezTo>
                      <a:pt x="525" y="564"/>
                      <a:pt x="525" y="564"/>
                      <a:pt x="525" y="564"/>
                    </a:cubicBezTo>
                    <a:cubicBezTo>
                      <a:pt x="529" y="564"/>
                      <a:pt x="529" y="564"/>
                      <a:pt x="529" y="564"/>
                    </a:cubicBezTo>
                    <a:cubicBezTo>
                      <a:pt x="529" y="562"/>
                      <a:pt x="528" y="562"/>
                      <a:pt x="528" y="562"/>
                    </a:cubicBezTo>
                    <a:cubicBezTo>
                      <a:pt x="525" y="564"/>
                      <a:pt x="525" y="564"/>
                      <a:pt x="525" y="564"/>
                    </a:cubicBezTo>
                    <a:cubicBezTo>
                      <a:pt x="529" y="564"/>
                      <a:pt x="529" y="564"/>
                      <a:pt x="529" y="564"/>
                    </a:cubicBezTo>
                    <a:cubicBezTo>
                      <a:pt x="525" y="564"/>
                      <a:pt x="525" y="564"/>
                      <a:pt x="525" y="564"/>
                    </a:cubicBezTo>
                    <a:cubicBezTo>
                      <a:pt x="528" y="566"/>
                      <a:pt x="528" y="566"/>
                      <a:pt x="528" y="566"/>
                    </a:cubicBezTo>
                    <a:cubicBezTo>
                      <a:pt x="529" y="565"/>
                      <a:pt x="529" y="564"/>
                      <a:pt x="529" y="564"/>
                    </a:cubicBezTo>
                    <a:cubicBezTo>
                      <a:pt x="525" y="564"/>
                      <a:pt x="525" y="564"/>
                      <a:pt x="525" y="564"/>
                    </a:cubicBezTo>
                    <a:cubicBezTo>
                      <a:pt x="528" y="566"/>
                      <a:pt x="528" y="566"/>
                      <a:pt x="528" y="566"/>
                    </a:cubicBezTo>
                    <a:cubicBezTo>
                      <a:pt x="525" y="564"/>
                      <a:pt x="525" y="564"/>
                      <a:pt x="525" y="564"/>
                    </a:cubicBezTo>
                    <a:cubicBezTo>
                      <a:pt x="523" y="567"/>
                      <a:pt x="523" y="567"/>
                      <a:pt x="523" y="567"/>
                    </a:cubicBezTo>
                    <a:cubicBezTo>
                      <a:pt x="523" y="567"/>
                      <a:pt x="566" y="592"/>
                      <a:pt x="611" y="616"/>
                    </a:cubicBezTo>
                    <a:cubicBezTo>
                      <a:pt x="633" y="629"/>
                      <a:pt x="656" y="641"/>
                      <a:pt x="674" y="650"/>
                    </a:cubicBezTo>
                    <a:cubicBezTo>
                      <a:pt x="682" y="655"/>
                      <a:pt x="690" y="659"/>
                      <a:pt x="696" y="661"/>
                    </a:cubicBezTo>
                    <a:cubicBezTo>
                      <a:pt x="698" y="663"/>
                      <a:pt x="701" y="664"/>
                      <a:pt x="703" y="665"/>
                    </a:cubicBezTo>
                    <a:cubicBezTo>
                      <a:pt x="704" y="665"/>
                      <a:pt x="704" y="665"/>
                      <a:pt x="705" y="665"/>
                    </a:cubicBezTo>
                    <a:cubicBezTo>
                      <a:pt x="706" y="666"/>
                      <a:pt x="707" y="666"/>
                      <a:pt x="708" y="666"/>
                    </a:cubicBezTo>
                    <a:cubicBezTo>
                      <a:pt x="708" y="666"/>
                      <a:pt x="709" y="666"/>
                      <a:pt x="709" y="666"/>
                    </a:cubicBezTo>
                    <a:cubicBezTo>
                      <a:pt x="710" y="666"/>
                      <a:pt x="711" y="665"/>
                      <a:pt x="711" y="664"/>
                    </a:cubicBezTo>
                    <a:cubicBezTo>
                      <a:pt x="711" y="664"/>
                      <a:pt x="711" y="664"/>
                      <a:pt x="711" y="664"/>
                    </a:cubicBezTo>
                    <a:cubicBezTo>
                      <a:pt x="712" y="663"/>
                      <a:pt x="712" y="662"/>
                      <a:pt x="712" y="662"/>
                    </a:cubicBezTo>
                    <a:cubicBezTo>
                      <a:pt x="712" y="660"/>
                      <a:pt x="712" y="660"/>
                      <a:pt x="711" y="659"/>
                    </a:cubicBezTo>
                    <a:cubicBezTo>
                      <a:pt x="711" y="658"/>
                      <a:pt x="710" y="658"/>
                      <a:pt x="710" y="657"/>
                    </a:cubicBezTo>
                    <a:cubicBezTo>
                      <a:pt x="708" y="656"/>
                      <a:pt x="707" y="655"/>
                      <a:pt x="705" y="653"/>
                    </a:cubicBezTo>
                    <a:cubicBezTo>
                      <a:pt x="697" y="648"/>
                      <a:pt x="681" y="638"/>
                      <a:pt x="663" y="626"/>
                    </a:cubicBezTo>
                    <a:cubicBezTo>
                      <a:pt x="636" y="609"/>
                      <a:pt x="601" y="588"/>
                      <a:pt x="573" y="572"/>
                    </a:cubicBezTo>
                    <a:cubicBezTo>
                      <a:pt x="559" y="563"/>
                      <a:pt x="547" y="556"/>
                      <a:pt x="539" y="551"/>
                    </a:cubicBezTo>
                    <a:cubicBezTo>
                      <a:pt x="534" y="548"/>
                      <a:pt x="531" y="546"/>
                      <a:pt x="528" y="545"/>
                    </a:cubicBezTo>
                    <a:cubicBezTo>
                      <a:pt x="527" y="544"/>
                      <a:pt x="526" y="544"/>
                      <a:pt x="526" y="543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5"/>
                      <a:pt x="523" y="545"/>
                      <a:pt x="523" y="545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5"/>
                      <a:pt x="523" y="545"/>
                      <a:pt x="523" y="545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6" y="544"/>
                      <a:pt x="526" y="544"/>
                      <a:pt x="526" y="544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6" y="544"/>
                      <a:pt x="526" y="544"/>
                      <a:pt x="526" y="544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6" y="544"/>
                      <a:pt x="526" y="544"/>
                      <a:pt x="526" y="544"/>
                    </a:cubicBezTo>
                    <a:cubicBezTo>
                      <a:pt x="526" y="544"/>
                      <a:pt x="526" y="544"/>
                      <a:pt x="526" y="544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6" y="544"/>
                      <a:pt x="526" y="544"/>
                      <a:pt x="526" y="544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7" y="546"/>
                      <a:pt x="527" y="546"/>
                      <a:pt x="527" y="546"/>
                    </a:cubicBezTo>
                    <a:cubicBezTo>
                      <a:pt x="527" y="545"/>
                      <a:pt x="526" y="545"/>
                      <a:pt x="526" y="544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7" y="546"/>
                      <a:pt x="527" y="546"/>
                      <a:pt x="527" y="546"/>
                    </a:cubicBezTo>
                    <a:cubicBezTo>
                      <a:pt x="523" y="546"/>
                      <a:pt x="523" y="546"/>
                      <a:pt x="523" y="546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705" y="648"/>
                      <a:pt x="705" y="648"/>
                      <a:pt x="705" y="648"/>
                    </a:cubicBezTo>
                    <a:cubicBezTo>
                      <a:pt x="707" y="649"/>
                      <a:pt x="709" y="649"/>
                      <a:pt x="710" y="647"/>
                    </a:cubicBezTo>
                    <a:cubicBezTo>
                      <a:pt x="710" y="646"/>
                      <a:pt x="711" y="645"/>
                      <a:pt x="711" y="645"/>
                    </a:cubicBezTo>
                    <a:cubicBezTo>
                      <a:pt x="711" y="644"/>
                      <a:pt x="710" y="643"/>
                      <a:pt x="710" y="643"/>
                    </a:cubicBezTo>
                    <a:cubicBezTo>
                      <a:pt x="710" y="642"/>
                      <a:pt x="709" y="642"/>
                      <a:pt x="709" y="641"/>
                    </a:cubicBezTo>
                    <a:cubicBezTo>
                      <a:pt x="709" y="641"/>
                      <a:pt x="708" y="640"/>
                      <a:pt x="708" y="640"/>
                    </a:cubicBezTo>
                    <a:cubicBezTo>
                      <a:pt x="705" y="638"/>
                      <a:pt x="701" y="635"/>
                      <a:pt x="694" y="631"/>
                    </a:cubicBezTo>
                    <a:cubicBezTo>
                      <a:pt x="651" y="602"/>
                      <a:pt x="524" y="526"/>
                      <a:pt x="524" y="526"/>
                    </a:cubicBezTo>
                    <a:cubicBezTo>
                      <a:pt x="522" y="529"/>
                      <a:pt x="522" y="529"/>
                      <a:pt x="522" y="529"/>
                    </a:cubicBezTo>
                    <a:cubicBezTo>
                      <a:pt x="526" y="532"/>
                      <a:pt x="526" y="532"/>
                      <a:pt x="526" y="532"/>
                    </a:cubicBezTo>
                    <a:cubicBezTo>
                      <a:pt x="522" y="530"/>
                      <a:pt x="522" y="530"/>
                      <a:pt x="522" y="530"/>
                    </a:cubicBezTo>
                    <a:cubicBezTo>
                      <a:pt x="524" y="533"/>
                      <a:pt x="524" y="533"/>
                      <a:pt x="524" y="533"/>
                    </a:cubicBezTo>
                    <a:cubicBezTo>
                      <a:pt x="524" y="533"/>
                      <a:pt x="525" y="532"/>
                      <a:pt x="526" y="532"/>
                    </a:cubicBezTo>
                    <a:cubicBezTo>
                      <a:pt x="522" y="530"/>
                      <a:pt x="522" y="530"/>
                      <a:pt x="522" y="530"/>
                    </a:cubicBezTo>
                    <a:cubicBezTo>
                      <a:pt x="524" y="533"/>
                      <a:pt x="524" y="533"/>
                      <a:pt x="524" y="533"/>
                    </a:cubicBezTo>
                    <a:cubicBezTo>
                      <a:pt x="522" y="530"/>
                      <a:pt x="522" y="530"/>
                      <a:pt x="522" y="530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3" y="533"/>
                      <a:pt x="523" y="533"/>
                      <a:pt x="524" y="533"/>
                    </a:cubicBezTo>
                    <a:cubicBezTo>
                      <a:pt x="522" y="530"/>
                      <a:pt x="522" y="530"/>
                      <a:pt x="522" y="530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1"/>
                      <a:pt x="522" y="531"/>
                      <a:pt x="522" y="531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1"/>
                      <a:pt x="522" y="531"/>
                      <a:pt x="522" y="531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2"/>
                      <a:pt x="522" y="532"/>
                      <a:pt x="522" y="532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2"/>
                      <a:pt x="522" y="532"/>
                      <a:pt x="522" y="532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2" y="533"/>
                      <a:pt x="522" y="533"/>
                      <a:pt x="522" y="533"/>
                    </a:cubicBezTo>
                    <a:cubicBezTo>
                      <a:pt x="523" y="533"/>
                      <a:pt x="524" y="534"/>
                      <a:pt x="526" y="535"/>
                    </a:cubicBezTo>
                    <a:cubicBezTo>
                      <a:pt x="533" y="538"/>
                      <a:pt x="549" y="546"/>
                      <a:pt x="567" y="556"/>
                    </a:cubicBezTo>
                    <a:cubicBezTo>
                      <a:pt x="595" y="571"/>
                      <a:pt x="630" y="591"/>
                      <a:pt x="659" y="606"/>
                    </a:cubicBezTo>
                    <a:cubicBezTo>
                      <a:pt x="673" y="614"/>
                      <a:pt x="685" y="621"/>
                      <a:pt x="694" y="626"/>
                    </a:cubicBezTo>
                    <a:cubicBezTo>
                      <a:pt x="703" y="631"/>
                      <a:pt x="708" y="634"/>
                      <a:pt x="708" y="634"/>
                    </a:cubicBezTo>
                    <a:cubicBezTo>
                      <a:pt x="710" y="635"/>
                      <a:pt x="713" y="635"/>
                      <a:pt x="714" y="633"/>
                    </a:cubicBezTo>
                    <a:cubicBezTo>
                      <a:pt x="715" y="631"/>
                      <a:pt x="714" y="628"/>
                      <a:pt x="712" y="627"/>
                    </a:cubicBezTo>
                    <a:cubicBezTo>
                      <a:pt x="616" y="567"/>
                      <a:pt x="616" y="567"/>
                      <a:pt x="616" y="567"/>
                    </a:cubicBezTo>
                    <a:cubicBezTo>
                      <a:pt x="716" y="620"/>
                      <a:pt x="716" y="620"/>
                      <a:pt x="716" y="620"/>
                    </a:cubicBezTo>
                    <a:cubicBezTo>
                      <a:pt x="718" y="621"/>
                      <a:pt x="721" y="620"/>
                      <a:pt x="722" y="618"/>
                    </a:cubicBezTo>
                    <a:cubicBezTo>
                      <a:pt x="723" y="617"/>
                      <a:pt x="722" y="614"/>
                      <a:pt x="720" y="613"/>
                    </a:cubicBezTo>
                    <a:cubicBezTo>
                      <a:pt x="720" y="613"/>
                      <a:pt x="717" y="611"/>
                      <a:pt x="712" y="608"/>
                    </a:cubicBezTo>
                    <a:cubicBezTo>
                      <a:pt x="692" y="596"/>
                      <a:pt x="644" y="566"/>
                      <a:pt x="600" y="539"/>
                    </a:cubicBezTo>
                    <a:cubicBezTo>
                      <a:pt x="579" y="526"/>
                      <a:pt x="558" y="513"/>
                      <a:pt x="543" y="503"/>
                    </a:cubicBezTo>
                    <a:cubicBezTo>
                      <a:pt x="536" y="498"/>
                      <a:pt x="529" y="495"/>
                      <a:pt x="525" y="492"/>
                    </a:cubicBezTo>
                    <a:cubicBezTo>
                      <a:pt x="523" y="490"/>
                      <a:pt x="521" y="489"/>
                      <a:pt x="520" y="488"/>
                    </a:cubicBezTo>
                    <a:cubicBezTo>
                      <a:pt x="520" y="488"/>
                      <a:pt x="519" y="488"/>
                      <a:pt x="519" y="488"/>
                    </a:cubicBezTo>
                    <a:cubicBezTo>
                      <a:pt x="519" y="488"/>
                      <a:pt x="519" y="488"/>
                      <a:pt x="519" y="488"/>
                    </a:cubicBezTo>
                    <a:cubicBezTo>
                      <a:pt x="518" y="489"/>
                      <a:pt x="518" y="489"/>
                      <a:pt x="518" y="489"/>
                    </a:cubicBezTo>
                    <a:cubicBezTo>
                      <a:pt x="519" y="488"/>
                      <a:pt x="519" y="488"/>
                      <a:pt x="519" y="488"/>
                    </a:cubicBezTo>
                    <a:cubicBezTo>
                      <a:pt x="519" y="488"/>
                      <a:pt x="519" y="488"/>
                      <a:pt x="519" y="488"/>
                    </a:cubicBezTo>
                    <a:cubicBezTo>
                      <a:pt x="518" y="489"/>
                      <a:pt x="518" y="489"/>
                      <a:pt x="518" y="489"/>
                    </a:cubicBezTo>
                    <a:cubicBezTo>
                      <a:pt x="519" y="488"/>
                      <a:pt x="519" y="488"/>
                      <a:pt x="519" y="488"/>
                    </a:cubicBezTo>
                    <a:cubicBezTo>
                      <a:pt x="517" y="490"/>
                      <a:pt x="517" y="490"/>
                      <a:pt x="517" y="490"/>
                    </a:cubicBezTo>
                    <a:cubicBezTo>
                      <a:pt x="520" y="488"/>
                      <a:pt x="520" y="488"/>
                      <a:pt x="520" y="488"/>
                    </a:cubicBezTo>
                    <a:cubicBezTo>
                      <a:pt x="519" y="488"/>
                      <a:pt x="519" y="488"/>
                      <a:pt x="519" y="488"/>
                    </a:cubicBezTo>
                    <a:cubicBezTo>
                      <a:pt x="517" y="490"/>
                      <a:pt x="517" y="490"/>
                      <a:pt x="517" y="490"/>
                    </a:cubicBezTo>
                    <a:cubicBezTo>
                      <a:pt x="520" y="488"/>
                      <a:pt x="520" y="488"/>
                      <a:pt x="520" y="488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20" y="490"/>
                      <a:pt x="520" y="490"/>
                      <a:pt x="520" y="490"/>
                    </a:cubicBezTo>
                    <a:cubicBezTo>
                      <a:pt x="520" y="489"/>
                      <a:pt x="520" y="489"/>
                      <a:pt x="520" y="488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20" y="490"/>
                      <a:pt x="520" y="490"/>
                      <a:pt x="520" y="490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20" y="491"/>
                      <a:pt x="520" y="491"/>
                      <a:pt x="520" y="491"/>
                    </a:cubicBezTo>
                    <a:cubicBezTo>
                      <a:pt x="520" y="491"/>
                      <a:pt x="520" y="490"/>
                      <a:pt x="520" y="490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20" y="491"/>
                      <a:pt x="520" y="491"/>
                      <a:pt x="520" y="491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19" y="493"/>
                      <a:pt x="519" y="493"/>
                      <a:pt x="519" y="493"/>
                    </a:cubicBezTo>
                    <a:cubicBezTo>
                      <a:pt x="520" y="493"/>
                      <a:pt x="520" y="492"/>
                      <a:pt x="520" y="491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19" y="493"/>
                      <a:pt x="519" y="493"/>
                      <a:pt x="519" y="493"/>
                    </a:cubicBezTo>
                    <a:cubicBezTo>
                      <a:pt x="520" y="492"/>
                      <a:pt x="520" y="492"/>
                      <a:pt x="520" y="492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18" y="494"/>
                      <a:pt x="518" y="494"/>
                      <a:pt x="518" y="494"/>
                    </a:cubicBezTo>
                    <a:cubicBezTo>
                      <a:pt x="518" y="494"/>
                      <a:pt x="519" y="493"/>
                      <a:pt x="520" y="492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18" y="494"/>
                      <a:pt x="518" y="494"/>
                      <a:pt x="518" y="494"/>
                    </a:cubicBezTo>
                    <a:cubicBezTo>
                      <a:pt x="517" y="491"/>
                      <a:pt x="517" y="491"/>
                      <a:pt x="517" y="491"/>
                    </a:cubicBezTo>
                    <a:cubicBezTo>
                      <a:pt x="517" y="494"/>
                      <a:pt x="517" y="494"/>
                      <a:pt x="517" y="494"/>
                    </a:cubicBezTo>
                    <a:cubicBezTo>
                      <a:pt x="517" y="494"/>
                      <a:pt x="517" y="494"/>
                      <a:pt x="518" y="494"/>
                    </a:cubicBezTo>
                    <a:cubicBezTo>
                      <a:pt x="517" y="491"/>
                      <a:pt x="517" y="491"/>
                      <a:pt x="517" y="491"/>
                    </a:cubicBezTo>
                    <a:cubicBezTo>
                      <a:pt x="517" y="494"/>
                      <a:pt x="517" y="494"/>
                      <a:pt x="517" y="494"/>
                    </a:cubicBezTo>
                    <a:cubicBezTo>
                      <a:pt x="517" y="492"/>
                      <a:pt x="517" y="492"/>
                      <a:pt x="517" y="492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7" y="494"/>
                      <a:pt x="517" y="494"/>
                      <a:pt x="517" y="494"/>
                    </a:cubicBezTo>
                    <a:cubicBezTo>
                      <a:pt x="517" y="492"/>
                      <a:pt x="517" y="492"/>
                      <a:pt x="517" y="492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6" y="494"/>
                      <a:pt x="516" y="494"/>
                      <a:pt x="516" y="494"/>
                    </a:cubicBezTo>
                    <a:cubicBezTo>
                      <a:pt x="517" y="494"/>
                      <a:pt x="518" y="495"/>
                      <a:pt x="520" y="496"/>
                    </a:cubicBezTo>
                    <a:cubicBezTo>
                      <a:pt x="528" y="499"/>
                      <a:pt x="545" y="508"/>
                      <a:pt x="565" y="519"/>
                    </a:cubicBezTo>
                    <a:cubicBezTo>
                      <a:pt x="596" y="535"/>
                      <a:pt x="635" y="556"/>
                      <a:pt x="666" y="573"/>
                    </a:cubicBezTo>
                    <a:cubicBezTo>
                      <a:pt x="682" y="582"/>
                      <a:pt x="696" y="589"/>
                      <a:pt x="705" y="595"/>
                    </a:cubicBezTo>
                    <a:cubicBezTo>
                      <a:pt x="710" y="598"/>
                      <a:pt x="714" y="600"/>
                      <a:pt x="717" y="601"/>
                    </a:cubicBezTo>
                    <a:cubicBezTo>
                      <a:pt x="720" y="603"/>
                      <a:pt x="721" y="604"/>
                      <a:pt x="721" y="604"/>
                    </a:cubicBezTo>
                    <a:cubicBezTo>
                      <a:pt x="723" y="605"/>
                      <a:pt x="725" y="604"/>
                      <a:pt x="727" y="602"/>
                    </a:cubicBezTo>
                    <a:cubicBezTo>
                      <a:pt x="727" y="602"/>
                      <a:pt x="727" y="601"/>
                      <a:pt x="727" y="600"/>
                    </a:cubicBezTo>
                    <a:cubicBezTo>
                      <a:pt x="727" y="599"/>
                      <a:pt x="727" y="599"/>
                      <a:pt x="727" y="598"/>
                    </a:cubicBezTo>
                    <a:cubicBezTo>
                      <a:pt x="726" y="598"/>
                      <a:pt x="726" y="597"/>
                      <a:pt x="726" y="597"/>
                    </a:cubicBezTo>
                    <a:cubicBezTo>
                      <a:pt x="725" y="596"/>
                      <a:pt x="725" y="596"/>
                      <a:pt x="724" y="595"/>
                    </a:cubicBezTo>
                    <a:cubicBezTo>
                      <a:pt x="721" y="593"/>
                      <a:pt x="716" y="589"/>
                      <a:pt x="709" y="584"/>
                    </a:cubicBezTo>
                    <a:cubicBezTo>
                      <a:pt x="684" y="568"/>
                      <a:pt x="636" y="538"/>
                      <a:pt x="594" y="513"/>
                    </a:cubicBezTo>
                    <a:cubicBezTo>
                      <a:pt x="551" y="487"/>
                      <a:pt x="516" y="466"/>
                      <a:pt x="516" y="466"/>
                    </a:cubicBezTo>
                    <a:cubicBezTo>
                      <a:pt x="513" y="469"/>
                      <a:pt x="513" y="469"/>
                      <a:pt x="513" y="469"/>
                    </a:cubicBezTo>
                    <a:cubicBezTo>
                      <a:pt x="517" y="471"/>
                      <a:pt x="517" y="471"/>
                      <a:pt x="517" y="471"/>
                    </a:cubicBezTo>
                    <a:cubicBezTo>
                      <a:pt x="514" y="469"/>
                      <a:pt x="514" y="469"/>
                      <a:pt x="514" y="469"/>
                    </a:cubicBezTo>
                    <a:cubicBezTo>
                      <a:pt x="515" y="473"/>
                      <a:pt x="515" y="473"/>
                      <a:pt x="515" y="473"/>
                    </a:cubicBezTo>
                    <a:cubicBezTo>
                      <a:pt x="515" y="473"/>
                      <a:pt x="516" y="472"/>
                      <a:pt x="517" y="471"/>
                    </a:cubicBezTo>
                    <a:cubicBezTo>
                      <a:pt x="514" y="469"/>
                      <a:pt x="514" y="469"/>
                      <a:pt x="514" y="469"/>
                    </a:cubicBezTo>
                    <a:cubicBezTo>
                      <a:pt x="515" y="473"/>
                      <a:pt x="515" y="473"/>
                      <a:pt x="515" y="473"/>
                    </a:cubicBezTo>
                    <a:cubicBezTo>
                      <a:pt x="514" y="470"/>
                      <a:pt x="514" y="470"/>
                      <a:pt x="514" y="470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4" y="473"/>
                      <a:pt x="514" y="473"/>
                      <a:pt x="515" y="473"/>
                    </a:cubicBezTo>
                    <a:cubicBezTo>
                      <a:pt x="514" y="470"/>
                      <a:pt x="514" y="470"/>
                      <a:pt x="514" y="470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4" y="471"/>
                      <a:pt x="514" y="471"/>
                      <a:pt x="514" y="471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4" y="471"/>
                      <a:pt x="514" y="471"/>
                      <a:pt x="514" y="471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3" y="473"/>
                      <a:pt x="513" y="473"/>
                      <a:pt x="513" y="473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4" y="473"/>
                      <a:pt x="514" y="473"/>
                      <a:pt x="514" y="473"/>
                    </a:cubicBezTo>
                    <a:cubicBezTo>
                      <a:pt x="513" y="473"/>
                      <a:pt x="513" y="473"/>
                      <a:pt x="513" y="473"/>
                    </a:cubicBezTo>
                    <a:cubicBezTo>
                      <a:pt x="514" y="473"/>
                      <a:pt x="514" y="473"/>
                      <a:pt x="515" y="473"/>
                    </a:cubicBezTo>
                    <a:cubicBezTo>
                      <a:pt x="518" y="475"/>
                      <a:pt x="524" y="477"/>
                      <a:pt x="531" y="482"/>
                    </a:cubicBezTo>
                    <a:cubicBezTo>
                      <a:pt x="559" y="496"/>
                      <a:pt x="610" y="525"/>
                      <a:pt x="655" y="551"/>
                    </a:cubicBezTo>
                    <a:cubicBezTo>
                      <a:pt x="677" y="564"/>
                      <a:pt x="698" y="576"/>
                      <a:pt x="713" y="585"/>
                    </a:cubicBezTo>
                    <a:cubicBezTo>
                      <a:pt x="720" y="589"/>
                      <a:pt x="726" y="593"/>
                      <a:pt x="731" y="595"/>
                    </a:cubicBezTo>
                    <a:cubicBezTo>
                      <a:pt x="735" y="598"/>
                      <a:pt x="737" y="599"/>
                      <a:pt x="737" y="599"/>
                    </a:cubicBezTo>
                    <a:cubicBezTo>
                      <a:pt x="739" y="600"/>
                      <a:pt x="741" y="600"/>
                      <a:pt x="743" y="598"/>
                    </a:cubicBezTo>
                    <a:cubicBezTo>
                      <a:pt x="743" y="597"/>
                      <a:pt x="743" y="596"/>
                      <a:pt x="743" y="596"/>
                    </a:cubicBezTo>
                    <a:cubicBezTo>
                      <a:pt x="743" y="594"/>
                      <a:pt x="743" y="594"/>
                      <a:pt x="743" y="593"/>
                    </a:cubicBezTo>
                    <a:cubicBezTo>
                      <a:pt x="742" y="592"/>
                      <a:pt x="741" y="592"/>
                      <a:pt x="741" y="591"/>
                    </a:cubicBezTo>
                    <a:cubicBezTo>
                      <a:pt x="739" y="589"/>
                      <a:pt x="737" y="588"/>
                      <a:pt x="734" y="586"/>
                    </a:cubicBezTo>
                    <a:cubicBezTo>
                      <a:pt x="724" y="579"/>
                      <a:pt x="706" y="567"/>
                      <a:pt x="683" y="553"/>
                    </a:cubicBezTo>
                    <a:cubicBezTo>
                      <a:pt x="649" y="533"/>
                      <a:pt x="606" y="508"/>
                      <a:pt x="572" y="487"/>
                    </a:cubicBezTo>
                    <a:cubicBezTo>
                      <a:pt x="555" y="477"/>
                      <a:pt x="540" y="468"/>
                      <a:pt x="529" y="461"/>
                    </a:cubicBezTo>
                    <a:cubicBezTo>
                      <a:pt x="524" y="458"/>
                      <a:pt x="519" y="455"/>
                      <a:pt x="517" y="453"/>
                    </a:cubicBezTo>
                    <a:cubicBezTo>
                      <a:pt x="515" y="452"/>
                      <a:pt x="514" y="451"/>
                      <a:pt x="513" y="451"/>
                    </a:cubicBezTo>
                    <a:cubicBezTo>
                      <a:pt x="513" y="450"/>
                      <a:pt x="513" y="450"/>
                      <a:pt x="513" y="450"/>
                    </a:cubicBezTo>
                    <a:cubicBezTo>
                      <a:pt x="513" y="450"/>
                      <a:pt x="513" y="450"/>
                      <a:pt x="513" y="450"/>
                    </a:cubicBezTo>
                    <a:cubicBezTo>
                      <a:pt x="513" y="451"/>
                      <a:pt x="513" y="451"/>
                      <a:pt x="513" y="451"/>
                    </a:cubicBezTo>
                    <a:cubicBezTo>
                      <a:pt x="513" y="450"/>
                      <a:pt x="513" y="450"/>
                      <a:pt x="513" y="450"/>
                    </a:cubicBezTo>
                    <a:cubicBezTo>
                      <a:pt x="513" y="450"/>
                      <a:pt x="513" y="450"/>
                      <a:pt x="513" y="450"/>
                    </a:cubicBezTo>
                    <a:cubicBezTo>
                      <a:pt x="513" y="451"/>
                      <a:pt x="513" y="451"/>
                      <a:pt x="513" y="451"/>
                    </a:cubicBezTo>
                    <a:cubicBezTo>
                      <a:pt x="513" y="450"/>
                      <a:pt x="513" y="450"/>
                      <a:pt x="513" y="450"/>
                    </a:cubicBezTo>
                    <a:cubicBezTo>
                      <a:pt x="511" y="452"/>
                      <a:pt x="511" y="452"/>
                      <a:pt x="511" y="452"/>
                    </a:cubicBezTo>
                    <a:cubicBezTo>
                      <a:pt x="513" y="451"/>
                      <a:pt x="513" y="451"/>
                      <a:pt x="513" y="451"/>
                    </a:cubicBezTo>
                    <a:cubicBezTo>
                      <a:pt x="513" y="450"/>
                      <a:pt x="513" y="450"/>
                      <a:pt x="513" y="450"/>
                    </a:cubicBezTo>
                    <a:cubicBezTo>
                      <a:pt x="511" y="452"/>
                      <a:pt x="511" y="452"/>
                      <a:pt x="511" y="452"/>
                    </a:cubicBezTo>
                    <a:cubicBezTo>
                      <a:pt x="513" y="451"/>
                      <a:pt x="513" y="451"/>
                      <a:pt x="513" y="451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4" y="453"/>
                      <a:pt x="514" y="453"/>
                      <a:pt x="514" y="453"/>
                    </a:cubicBezTo>
                    <a:cubicBezTo>
                      <a:pt x="514" y="452"/>
                      <a:pt x="513" y="451"/>
                      <a:pt x="513" y="451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4" y="453"/>
                      <a:pt x="514" y="453"/>
                      <a:pt x="514" y="453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3" y="455"/>
                      <a:pt x="513" y="455"/>
                      <a:pt x="513" y="455"/>
                    </a:cubicBezTo>
                    <a:cubicBezTo>
                      <a:pt x="514" y="454"/>
                      <a:pt x="514" y="453"/>
                      <a:pt x="514" y="453"/>
                    </a:cubicBezTo>
                    <a:cubicBezTo>
                      <a:pt x="510" y="453"/>
                      <a:pt x="510" y="453"/>
                      <a:pt x="510" y="453"/>
                    </a:cubicBezTo>
                    <a:cubicBezTo>
                      <a:pt x="513" y="455"/>
                      <a:pt x="513" y="455"/>
                      <a:pt x="513" y="455"/>
                    </a:cubicBezTo>
                    <a:cubicBezTo>
                      <a:pt x="510" y="452"/>
                      <a:pt x="510" y="452"/>
                      <a:pt x="510" y="452"/>
                    </a:cubicBezTo>
                    <a:cubicBezTo>
                      <a:pt x="508" y="456"/>
                      <a:pt x="508" y="456"/>
                      <a:pt x="508" y="456"/>
                    </a:cubicBezTo>
                    <a:cubicBezTo>
                      <a:pt x="508" y="456"/>
                      <a:pt x="566" y="491"/>
                      <a:pt x="627" y="525"/>
                    </a:cubicBezTo>
                    <a:cubicBezTo>
                      <a:pt x="657" y="543"/>
                      <a:pt x="688" y="560"/>
                      <a:pt x="712" y="573"/>
                    </a:cubicBezTo>
                    <a:cubicBezTo>
                      <a:pt x="724" y="579"/>
                      <a:pt x="735" y="585"/>
                      <a:pt x="743" y="589"/>
                    </a:cubicBezTo>
                    <a:cubicBezTo>
                      <a:pt x="747" y="591"/>
                      <a:pt x="750" y="592"/>
                      <a:pt x="753" y="593"/>
                    </a:cubicBezTo>
                    <a:cubicBezTo>
                      <a:pt x="754" y="594"/>
                      <a:pt x="755" y="594"/>
                      <a:pt x="757" y="595"/>
                    </a:cubicBezTo>
                    <a:cubicBezTo>
                      <a:pt x="758" y="595"/>
                      <a:pt x="759" y="595"/>
                      <a:pt x="760" y="595"/>
                    </a:cubicBezTo>
                    <a:cubicBezTo>
                      <a:pt x="760" y="595"/>
                      <a:pt x="761" y="595"/>
                      <a:pt x="762" y="595"/>
                    </a:cubicBezTo>
                    <a:cubicBezTo>
                      <a:pt x="762" y="595"/>
                      <a:pt x="763" y="594"/>
                      <a:pt x="764" y="593"/>
                    </a:cubicBezTo>
                    <a:cubicBezTo>
                      <a:pt x="764" y="593"/>
                      <a:pt x="764" y="593"/>
                      <a:pt x="764" y="593"/>
                    </a:cubicBezTo>
                    <a:cubicBezTo>
                      <a:pt x="764" y="592"/>
                      <a:pt x="764" y="591"/>
                      <a:pt x="764" y="591"/>
                    </a:cubicBezTo>
                    <a:cubicBezTo>
                      <a:pt x="764" y="590"/>
                      <a:pt x="764" y="589"/>
                      <a:pt x="764" y="589"/>
                    </a:cubicBezTo>
                    <a:cubicBezTo>
                      <a:pt x="763" y="588"/>
                      <a:pt x="763" y="588"/>
                      <a:pt x="763" y="587"/>
                    </a:cubicBezTo>
                    <a:cubicBezTo>
                      <a:pt x="762" y="587"/>
                      <a:pt x="762" y="586"/>
                      <a:pt x="761" y="586"/>
                    </a:cubicBezTo>
                    <a:cubicBezTo>
                      <a:pt x="757" y="583"/>
                      <a:pt x="751" y="579"/>
                      <a:pt x="742" y="573"/>
                    </a:cubicBezTo>
                    <a:cubicBezTo>
                      <a:pt x="681" y="533"/>
                      <a:pt x="504" y="426"/>
                      <a:pt x="504" y="426"/>
                    </a:cubicBezTo>
                    <a:cubicBezTo>
                      <a:pt x="502" y="425"/>
                      <a:pt x="500" y="425"/>
                      <a:pt x="499" y="427"/>
                    </a:cubicBezTo>
                    <a:cubicBezTo>
                      <a:pt x="497" y="429"/>
                      <a:pt x="498" y="432"/>
                      <a:pt x="500" y="433"/>
                    </a:cubicBezTo>
                    <a:cubicBezTo>
                      <a:pt x="500" y="433"/>
                      <a:pt x="564" y="472"/>
                      <a:pt x="630" y="511"/>
                    </a:cubicBezTo>
                    <a:cubicBezTo>
                      <a:pt x="663" y="530"/>
                      <a:pt x="696" y="550"/>
                      <a:pt x="723" y="565"/>
                    </a:cubicBezTo>
                    <a:cubicBezTo>
                      <a:pt x="736" y="572"/>
                      <a:pt x="748" y="578"/>
                      <a:pt x="756" y="582"/>
                    </a:cubicBezTo>
                    <a:cubicBezTo>
                      <a:pt x="761" y="584"/>
                      <a:pt x="765" y="586"/>
                      <a:pt x="768" y="587"/>
                    </a:cubicBezTo>
                    <a:cubicBezTo>
                      <a:pt x="769" y="588"/>
                      <a:pt x="771" y="588"/>
                      <a:pt x="772" y="589"/>
                    </a:cubicBezTo>
                    <a:cubicBezTo>
                      <a:pt x="773" y="589"/>
                      <a:pt x="774" y="589"/>
                      <a:pt x="775" y="589"/>
                    </a:cubicBezTo>
                    <a:cubicBezTo>
                      <a:pt x="776" y="589"/>
                      <a:pt x="776" y="589"/>
                      <a:pt x="777" y="589"/>
                    </a:cubicBezTo>
                    <a:cubicBezTo>
                      <a:pt x="778" y="589"/>
                      <a:pt x="779" y="588"/>
                      <a:pt x="780" y="587"/>
                    </a:cubicBezTo>
                    <a:cubicBezTo>
                      <a:pt x="780" y="587"/>
                      <a:pt x="780" y="587"/>
                      <a:pt x="780" y="587"/>
                    </a:cubicBezTo>
                    <a:cubicBezTo>
                      <a:pt x="780" y="586"/>
                      <a:pt x="780" y="586"/>
                      <a:pt x="780" y="585"/>
                    </a:cubicBezTo>
                    <a:cubicBezTo>
                      <a:pt x="780" y="584"/>
                      <a:pt x="780" y="584"/>
                      <a:pt x="780" y="583"/>
                    </a:cubicBezTo>
                    <a:cubicBezTo>
                      <a:pt x="779" y="583"/>
                      <a:pt x="779" y="582"/>
                      <a:pt x="779" y="582"/>
                    </a:cubicBezTo>
                    <a:cubicBezTo>
                      <a:pt x="779" y="582"/>
                      <a:pt x="778" y="582"/>
                      <a:pt x="778" y="581"/>
                    </a:cubicBezTo>
                    <a:cubicBezTo>
                      <a:pt x="777" y="580"/>
                      <a:pt x="775" y="579"/>
                      <a:pt x="772" y="577"/>
                    </a:cubicBezTo>
                    <a:cubicBezTo>
                      <a:pt x="762" y="571"/>
                      <a:pt x="739" y="557"/>
                      <a:pt x="712" y="540"/>
                    </a:cubicBezTo>
                    <a:cubicBezTo>
                      <a:pt x="670" y="515"/>
                      <a:pt x="616" y="483"/>
                      <a:pt x="573" y="456"/>
                    </a:cubicBezTo>
                    <a:cubicBezTo>
                      <a:pt x="551" y="443"/>
                      <a:pt x="532" y="431"/>
                      <a:pt x="518" y="422"/>
                    </a:cubicBezTo>
                    <a:cubicBezTo>
                      <a:pt x="512" y="418"/>
                      <a:pt x="506" y="414"/>
                      <a:pt x="503" y="411"/>
                    </a:cubicBezTo>
                    <a:cubicBezTo>
                      <a:pt x="501" y="410"/>
                      <a:pt x="499" y="409"/>
                      <a:pt x="499" y="408"/>
                    </a:cubicBezTo>
                    <a:cubicBezTo>
                      <a:pt x="498" y="408"/>
                      <a:pt x="498" y="407"/>
                      <a:pt x="498" y="407"/>
                    </a:cubicBezTo>
                    <a:cubicBezTo>
                      <a:pt x="497" y="408"/>
                      <a:pt x="497" y="408"/>
                      <a:pt x="497" y="408"/>
                    </a:cubicBezTo>
                    <a:cubicBezTo>
                      <a:pt x="498" y="407"/>
                      <a:pt x="498" y="407"/>
                      <a:pt x="498" y="407"/>
                    </a:cubicBezTo>
                    <a:cubicBezTo>
                      <a:pt x="498" y="407"/>
                      <a:pt x="498" y="407"/>
                      <a:pt x="498" y="407"/>
                    </a:cubicBezTo>
                    <a:cubicBezTo>
                      <a:pt x="497" y="408"/>
                      <a:pt x="497" y="408"/>
                      <a:pt x="497" y="408"/>
                    </a:cubicBezTo>
                    <a:cubicBezTo>
                      <a:pt x="498" y="407"/>
                      <a:pt x="498" y="407"/>
                      <a:pt x="498" y="407"/>
                    </a:cubicBezTo>
                    <a:cubicBezTo>
                      <a:pt x="495" y="409"/>
                      <a:pt x="495" y="409"/>
                      <a:pt x="495" y="409"/>
                    </a:cubicBezTo>
                    <a:cubicBezTo>
                      <a:pt x="498" y="409"/>
                      <a:pt x="498" y="409"/>
                      <a:pt x="498" y="409"/>
                    </a:cubicBezTo>
                    <a:cubicBezTo>
                      <a:pt x="498" y="408"/>
                      <a:pt x="498" y="408"/>
                      <a:pt x="498" y="407"/>
                    </a:cubicBezTo>
                    <a:cubicBezTo>
                      <a:pt x="495" y="409"/>
                      <a:pt x="495" y="409"/>
                      <a:pt x="495" y="409"/>
                    </a:cubicBezTo>
                    <a:cubicBezTo>
                      <a:pt x="498" y="409"/>
                      <a:pt x="498" y="409"/>
                      <a:pt x="498" y="409"/>
                    </a:cubicBezTo>
                    <a:cubicBezTo>
                      <a:pt x="495" y="409"/>
                      <a:pt x="495" y="409"/>
                      <a:pt x="495" y="409"/>
                    </a:cubicBezTo>
                    <a:cubicBezTo>
                      <a:pt x="498" y="411"/>
                      <a:pt x="498" y="411"/>
                      <a:pt x="498" y="411"/>
                    </a:cubicBezTo>
                    <a:cubicBezTo>
                      <a:pt x="498" y="411"/>
                      <a:pt x="498" y="410"/>
                      <a:pt x="498" y="409"/>
                    </a:cubicBezTo>
                    <a:cubicBezTo>
                      <a:pt x="495" y="409"/>
                      <a:pt x="495" y="409"/>
                      <a:pt x="495" y="409"/>
                    </a:cubicBezTo>
                    <a:cubicBezTo>
                      <a:pt x="498" y="411"/>
                      <a:pt x="498" y="411"/>
                      <a:pt x="498" y="411"/>
                    </a:cubicBezTo>
                    <a:cubicBezTo>
                      <a:pt x="498" y="411"/>
                      <a:pt x="498" y="411"/>
                      <a:pt x="498" y="411"/>
                    </a:cubicBezTo>
                    <a:cubicBezTo>
                      <a:pt x="494" y="409"/>
                      <a:pt x="494" y="409"/>
                      <a:pt x="494" y="409"/>
                    </a:cubicBezTo>
                    <a:cubicBezTo>
                      <a:pt x="496" y="413"/>
                      <a:pt x="496" y="413"/>
                      <a:pt x="496" y="413"/>
                    </a:cubicBezTo>
                    <a:cubicBezTo>
                      <a:pt x="496" y="413"/>
                      <a:pt x="497" y="412"/>
                      <a:pt x="498" y="411"/>
                    </a:cubicBezTo>
                    <a:cubicBezTo>
                      <a:pt x="494" y="409"/>
                      <a:pt x="494" y="409"/>
                      <a:pt x="494" y="409"/>
                    </a:cubicBezTo>
                    <a:cubicBezTo>
                      <a:pt x="496" y="413"/>
                      <a:pt x="496" y="413"/>
                      <a:pt x="496" y="413"/>
                    </a:cubicBezTo>
                    <a:cubicBezTo>
                      <a:pt x="494" y="409"/>
                      <a:pt x="494" y="409"/>
                      <a:pt x="494" y="409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5" y="413"/>
                      <a:pt x="495" y="413"/>
                      <a:pt x="496" y="413"/>
                    </a:cubicBezTo>
                    <a:cubicBezTo>
                      <a:pt x="494" y="409"/>
                      <a:pt x="494" y="409"/>
                      <a:pt x="494" y="409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0"/>
                      <a:pt x="494" y="410"/>
                      <a:pt x="494" y="410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0"/>
                      <a:pt x="494" y="410"/>
                      <a:pt x="494" y="410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1"/>
                      <a:pt x="494" y="411"/>
                      <a:pt x="494" y="411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1"/>
                      <a:pt x="494" y="411"/>
                      <a:pt x="494" y="411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3"/>
                      <a:pt x="494" y="413"/>
                      <a:pt x="494" y="413"/>
                    </a:cubicBezTo>
                    <a:cubicBezTo>
                      <a:pt x="494" y="413"/>
                      <a:pt x="496" y="414"/>
                      <a:pt x="499" y="416"/>
                    </a:cubicBezTo>
                    <a:cubicBezTo>
                      <a:pt x="510" y="421"/>
                      <a:pt x="533" y="435"/>
                      <a:pt x="561" y="452"/>
                    </a:cubicBezTo>
                    <a:cubicBezTo>
                      <a:pt x="604" y="477"/>
                      <a:pt x="660" y="510"/>
                      <a:pt x="705" y="536"/>
                    </a:cubicBezTo>
                    <a:cubicBezTo>
                      <a:pt x="728" y="550"/>
                      <a:pt x="749" y="561"/>
                      <a:pt x="764" y="570"/>
                    </a:cubicBezTo>
                    <a:cubicBezTo>
                      <a:pt x="772" y="574"/>
                      <a:pt x="778" y="577"/>
                      <a:pt x="783" y="580"/>
                    </a:cubicBezTo>
                    <a:cubicBezTo>
                      <a:pt x="785" y="581"/>
                      <a:pt x="787" y="582"/>
                      <a:pt x="789" y="583"/>
                    </a:cubicBezTo>
                    <a:cubicBezTo>
                      <a:pt x="789" y="583"/>
                      <a:pt x="790" y="583"/>
                      <a:pt x="791" y="583"/>
                    </a:cubicBezTo>
                    <a:cubicBezTo>
                      <a:pt x="792" y="584"/>
                      <a:pt x="792" y="584"/>
                      <a:pt x="793" y="584"/>
                    </a:cubicBezTo>
                    <a:cubicBezTo>
                      <a:pt x="794" y="584"/>
                      <a:pt x="794" y="584"/>
                      <a:pt x="795" y="583"/>
                    </a:cubicBezTo>
                    <a:cubicBezTo>
                      <a:pt x="795" y="583"/>
                      <a:pt x="796" y="583"/>
                      <a:pt x="797" y="582"/>
                    </a:cubicBezTo>
                    <a:cubicBezTo>
                      <a:pt x="797" y="582"/>
                      <a:pt x="797" y="582"/>
                      <a:pt x="797" y="582"/>
                    </a:cubicBezTo>
                    <a:cubicBezTo>
                      <a:pt x="797" y="581"/>
                      <a:pt x="798" y="580"/>
                      <a:pt x="797" y="580"/>
                    </a:cubicBezTo>
                    <a:cubicBezTo>
                      <a:pt x="797" y="578"/>
                      <a:pt x="797" y="578"/>
                      <a:pt x="797" y="577"/>
                    </a:cubicBezTo>
                    <a:cubicBezTo>
                      <a:pt x="796" y="577"/>
                      <a:pt x="796" y="576"/>
                      <a:pt x="796" y="576"/>
                    </a:cubicBezTo>
                    <a:cubicBezTo>
                      <a:pt x="795" y="575"/>
                      <a:pt x="794" y="575"/>
                      <a:pt x="793" y="574"/>
                    </a:cubicBezTo>
                    <a:cubicBezTo>
                      <a:pt x="789" y="571"/>
                      <a:pt x="782" y="566"/>
                      <a:pt x="771" y="559"/>
                    </a:cubicBezTo>
                    <a:cubicBezTo>
                      <a:pt x="696" y="511"/>
                      <a:pt x="480" y="379"/>
                      <a:pt x="480" y="379"/>
                    </a:cubicBezTo>
                    <a:cubicBezTo>
                      <a:pt x="479" y="379"/>
                      <a:pt x="478" y="379"/>
                      <a:pt x="477" y="379"/>
                    </a:cubicBezTo>
                    <a:cubicBezTo>
                      <a:pt x="476" y="379"/>
                      <a:pt x="475" y="380"/>
                      <a:pt x="475" y="381"/>
                    </a:cubicBezTo>
                    <a:cubicBezTo>
                      <a:pt x="474" y="382"/>
                      <a:pt x="474" y="383"/>
                      <a:pt x="474" y="384"/>
                    </a:cubicBezTo>
                    <a:cubicBezTo>
                      <a:pt x="475" y="385"/>
                      <a:pt x="475" y="386"/>
                      <a:pt x="476" y="386"/>
                    </a:cubicBezTo>
                    <a:cubicBezTo>
                      <a:pt x="476" y="386"/>
                      <a:pt x="553" y="432"/>
                      <a:pt x="631" y="478"/>
                    </a:cubicBezTo>
                    <a:cubicBezTo>
                      <a:pt x="670" y="501"/>
                      <a:pt x="709" y="524"/>
                      <a:pt x="739" y="541"/>
                    </a:cubicBezTo>
                    <a:cubicBezTo>
                      <a:pt x="754" y="550"/>
                      <a:pt x="767" y="557"/>
                      <a:pt x="776" y="562"/>
                    </a:cubicBezTo>
                    <a:cubicBezTo>
                      <a:pt x="781" y="564"/>
                      <a:pt x="784" y="566"/>
                      <a:pt x="787" y="568"/>
                    </a:cubicBezTo>
                    <a:cubicBezTo>
                      <a:pt x="788" y="568"/>
                      <a:pt x="789" y="569"/>
                      <a:pt x="790" y="569"/>
                    </a:cubicBezTo>
                    <a:cubicBezTo>
                      <a:pt x="791" y="570"/>
                      <a:pt x="791" y="570"/>
                      <a:pt x="792" y="570"/>
                    </a:cubicBezTo>
                    <a:cubicBezTo>
                      <a:pt x="792" y="570"/>
                      <a:pt x="792" y="570"/>
                      <a:pt x="792" y="570"/>
                    </a:cubicBezTo>
                    <a:cubicBezTo>
                      <a:pt x="793" y="570"/>
                      <a:pt x="793" y="570"/>
                      <a:pt x="794" y="570"/>
                    </a:cubicBezTo>
                    <a:cubicBezTo>
                      <a:pt x="794" y="570"/>
                      <a:pt x="794" y="570"/>
                      <a:pt x="795" y="570"/>
                    </a:cubicBezTo>
                    <a:cubicBezTo>
                      <a:pt x="796" y="570"/>
                      <a:pt x="796" y="569"/>
                      <a:pt x="797" y="568"/>
                    </a:cubicBezTo>
                    <a:cubicBezTo>
                      <a:pt x="798" y="567"/>
                      <a:pt x="798" y="566"/>
                      <a:pt x="798" y="565"/>
                    </a:cubicBezTo>
                    <a:cubicBezTo>
                      <a:pt x="797" y="564"/>
                      <a:pt x="797" y="563"/>
                      <a:pt x="796" y="563"/>
                    </a:cubicBezTo>
                    <a:cubicBezTo>
                      <a:pt x="796" y="563"/>
                      <a:pt x="791" y="560"/>
                      <a:pt x="782" y="555"/>
                    </a:cubicBezTo>
                    <a:cubicBezTo>
                      <a:pt x="751" y="536"/>
                      <a:pt x="674" y="491"/>
                      <a:pt x="604" y="449"/>
                    </a:cubicBezTo>
                    <a:cubicBezTo>
                      <a:pt x="569" y="427"/>
                      <a:pt x="536" y="407"/>
                      <a:pt x="512" y="391"/>
                    </a:cubicBezTo>
                    <a:cubicBezTo>
                      <a:pt x="500" y="383"/>
                      <a:pt x="490" y="377"/>
                      <a:pt x="484" y="371"/>
                    </a:cubicBezTo>
                    <a:cubicBezTo>
                      <a:pt x="480" y="369"/>
                      <a:pt x="478" y="367"/>
                      <a:pt x="476" y="365"/>
                    </a:cubicBezTo>
                    <a:cubicBezTo>
                      <a:pt x="475" y="365"/>
                      <a:pt x="475" y="364"/>
                      <a:pt x="474" y="364"/>
                    </a:cubicBezTo>
                    <a:cubicBezTo>
                      <a:pt x="474" y="363"/>
                      <a:pt x="474" y="363"/>
                      <a:pt x="474" y="363"/>
                    </a:cubicBezTo>
                    <a:cubicBezTo>
                      <a:pt x="474" y="363"/>
                      <a:pt x="474" y="363"/>
                      <a:pt x="474" y="363"/>
                    </a:cubicBezTo>
                    <a:cubicBezTo>
                      <a:pt x="473" y="364"/>
                      <a:pt x="473" y="364"/>
                      <a:pt x="473" y="364"/>
                    </a:cubicBezTo>
                    <a:cubicBezTo>
                      <a:pt x="474" y="364"/>
                      <a:pt x="474" y="364"/>
                      <a:pt x="474" y="364"/>
                    </a:cubicBezTo>
                    <a:cubicBezTo>
                      <a:pt x="474" y="363"/>
                      <a:pt x="474" y="363"/>
                      <a:pt x="474" y="363"/>
                    </a:cubicBezTo>
                    <a:cubicBezTo>
                      <a:pt x="473" y="364"/>
                      <a:pt x="473" y="364"/>
                      <a:pt x="473" y="364"/>
                    </a:cubicBezTo>
                    <a:cubicBezTo>
                      <a:pt x="474" y="364"/>
                      <a:pt x="474" y="364"/>
                      <a:pt x="474" y="364"/>
                    </a:cubicBezTo>
                    <a:cubicBezTo>
                      <a:pt x="472" y="365"/>
                      <a:pt x="472" y="365"/>
                      <a:pt x="472" y="365"/>
                    </a:cubicBezTo>
                    <a:cubicBezTo>
                      <a:pt x="474" y="365"/>
                      <a:pt x="474" y="365"/>
                      <a:pt x="474" y="365"/>
                    </a:cubicBezTo>
                    <a:cubicBezTo>
                      <a:pt x="474" y="364"/>
                      <a:pt x="474" y="364"/>
                      <a:pt x="474" y="364"/>
                    </a:cubicBezTo>
                    <a:cubicBezTo>
                      <a:pt x="472" y="365"/>
                      <a:pt x="472" y="365"/>
                      <a:pt x="472" y="365"/>
                    </a:cubicBezTo>
                    <a:cubicBezTo>
                      <a:pt x="474" y="365"/>
                      <a:pt x="474" y="365"/>
                      <a:pt x="474" y="365"/>
                    </a:cubicBezTo>
                    <a:cubicBezTo>
                      <a:pt x="471" y="365"/>
                      <a:pt x="471" y="365"/>
                      <a:pt x="471" y="365"/>
                    </a:cubicBezTo>
                    <a:cubicBezTo>
                      <a:pt x="474" y="366"/>
                      <a:pt x="474" y="366"/>
                      <a:pt x="474" y="366"/>
                    </a:cubicBezTo>
                    <a:cubicBezTo>
                      <a:pt x="474" y="366"/>
                      <a:pt x="474" y="365"/>
                      <a:pt x="474" y="365"/>
                    </a:cubicBezTo>
                    <a:cubicBezTo>
                      <a:pt x="471" y="365"/>
                      <a:pt x="471" y="365"/>
                      <a:pt x="471" y="365"/>
                    </a:cubicBezTo>
                    <a:cubicBezTo>
                      <a:pt x="474" y="366"/>
                      <a:pt x="474" y="366"/>
                      <a:pt x="474" y="366"/>
                    </a:cubicBezTo>
                    <a:cubicBezTo>
                      <a:pt x="470" y="364"/>
                      <a:pt x="470" y="364"/>
                      <a:pt x="470" y="364"/>
                    </a:cubicBezTo>
                    <a:cubicBezTo>
                      <a:pt x="468" y="368"/>
                      <a:pt x="468" y="368"/>
                      <a:pt x="468" y="368"/>
                    </a:cubicBezTo>
                    <a:cubicBezTo>
                      <a:pt x="794" y="558"/>
                      <a:pt x="794" y="558"/>
                      <a:pt x="794" y="558"/>
                    </a:cubicBezTo>
                    <a:cubicBezTo>
                      <a:pt x="796" y="559"/>
                      <a:pt x="798" y="558"/>
                      <a:pt x="799" y="556"/>
                    </a:cubicBezTo>
                    <a:cubicBezTo>
                      <a:pt x="800" y="555"/>
                      <a:pt x="800" y="555"/>
                      <a:pt x="800" y="554"/>
                    </a:cubicBezTo>
                    <a:cubicBezTo>
                      <a:pt x="800" y="553"/>
                      <a:pt x="800" y="552"/>
                      <a:pt x="799" y="552"/>
                    </a:cubicBezTo>
                    <a:cubicBezTo>
                      <a:pt x="799" y="551"/>
                      <a:pt x="799" y="551"/>
                      <a:pt x="798" y="550"/>
                    </a:cubicBezTo>
                    <a:cubicBezTo>
                      <a:pt x="797" y="550"/>
                      <a:pt x="797" y="549"/>
                      <a:pt x="795" y="548"/>
                    </a:cubicBezTo>
                    <a:cubicBezTo>
                      <a:pt x="791" y="545"/>
                      <a:pt x="783" y="540"/>
                      <a:pt x="771" y="533"/>
                    </a:cubicBezTo>
                    <a:cubicBezTo>
                      <a:pt x="731" y="508"/>
                      <a:pt x="651" y="462"/>
                      <a:pt x="583" y="421"/>
                    </a:cubicBezTo>
                    <a:cubicBezTo>
                      <a:pt x="548" y="400"/>
                      <a:pt x="516" y="381"/>
                      <a:pt x="493" y="366"/>
                    </a:cubicBezTo>
                    <a:cubicBezTo>
                      <a:pt x="481" y="358"/>
                      <a:pt x="472" y="352"/>
                      <a:pt x="465" y="347"/>
                    </a:cubicBezTo>
                    <a:cubicBezTo>
                      <a:pt x="462" y="344"/>
                      <a:pt x="460" y="342"/>
                      <a:pt x="458" y="341"/>
                    </a:cubicBezTo>
                    <a:cubicBezTo>
                      <a:pt x="457" y="340"/>
                      <a:pt x="457" y="340"/>
                      <a:pt x="457" y="339"/>
                    </a:cubicBezTo>
                    <a:cubicBezTo>
                      <a:pt x="457" y="339"/>
                      <a:pt x="457" y="339"/>
                      <a:pt x="457" y="339"/>
                    </a:cubicBezTo>
                    <a:cubicBezTo>
                      <a:pt x="457" y="339"/>
                      <a:pt x="457" y="339"/>
                      <a:pt x="457" y="339"/>
                    </a:cubicBezTo>
                    <a:cubicBezTo>
                      <a:pt x="454" y="340"/>
                      <a:pt x="454" y="340"/>
                      <a:pt x="454" y="340"/>
                    </a:cubicBezTo>
                    <a:cubicBezTo>
                      <a:pt x="457" y="340"/>
                      <a:pt x="457" y="340"/>
                      <a:pt x="457" y="340"/>
                    </a:cubicBezTo>
                    <a:cubicBezTo>
                      <a:pt x="457" y="339"/>
                      <a:pt x="457" y="339"/>
                      <a:pt x="457" y="339"/>
                    </a:cubicBezTo>
                    <a:cubicBezTo>
                      <a:pt x="454" y="340"/>
                      <a:pt x="454" y="340"/>
                      <a:pt x="454" y="340"/>
                    </a:cubicBezTo>
                    <a:cubicBezTo>
                      <a:pt x="457" y="340"/>
                      <a:pt x="457" y="340"/>
                      <a:pt x="457" y="340"/>
                    </a:cubicBezTo>
                    <a:cubicBezTo>
                      <a:pt x="453" y="340"/>
                      <a:pt x="453" y="340"/>
                      <a:pt x="453" y="340"/>
                    </a:cubicBezTo>
                    <a:cubicBezTo>
                      <a:pt x="456" y="342"/>
                      <a:pt x="456" y="342"/>
                      <a:pt x="456" y="342"/>
                    </a:cubicBezTo>
                    <a:cubicBezTo>
                      <a:pt x="457" y="341"/>
                      <a:pt x="457" y="341"/>
                      <a:pt x="457" y="340"/>
                    </a:cubicBezTo>
                    <a:cubicBezTo>
                      <a:pt x="453" y="340"/>
                      <a:pt x="453" y="340"/>
                      <a:pt x="453" y="340"/>
                    </a:cubicBezTo>
                    <a:cubicBezTo>
                      <a:pt x="456" y="342"/>
                      <a:pt x="456" y="342"/>
                      <a:pt x="456" y="342"/>
                    </a:cubicBezTo>
                    <a:cubicBezTo>
                      <a:pt x="453" y="340"/>
                      <a:pt x="453" y="340"/>
                      <a:pt x="453" y="340"/>
                    </a:cubicBezTo>
                    <a:cubicBezTo>
                      <a:pt x="451" y="343"/>
                      <a:pt x="451" y="343"/>
                      <a:pt x="451" y="343"/>
                    </a:cubicBezTo>
                    <a:cubicBezTo>
                      <a:pt x="790" y="540"/>
                      <a:pt x="790" y="540"/>
                      <a:pt x="790" y="540"/>
                    </a:cubicBezTo>
                    <a:cubicBezTo>
                      <a:pt x="792" y="541"/>
                      <a:pt x="794" y="540"/>
                      <a:pt x="795" y="538"/>
                    </a:cubicBezTo>
                    <a:cubicBezTo>
                      <a:pt x="796" y="537"/>
                      <a:pt x="796" y="534"/>
                      <a:pt x="794" y="533"/>
                    </a:cubicBezTo>
                    <a:cubicBezTo>
                      <a:pt x="794" y="533"/>
                      <a:pt x="788" y="530"/>
                      <a:pt x="778" y="524"/>
                    </a:cubicBezTo>
                    <a:cubicBezTo>
                      <a:pt x="744" y="503"/>
                      <a:pt x="658" y="450"/>
                      <a:pt x="580" y="402"/>
                    </a:cubicBezTo>
                    <a:cubicBezTo>
                      <a:pt x="541" y="378"/>
                      <a:pt x="505" y="355"/>
                      <a:pt x="478" y="338"/>
                    </a:cubicBezTo>
                    <a:cubicBezTo>
                      <a:pt x="465" y="329"/>
                      <a:pt x="453" y="322"/>
                      <a:pt x="446" y="317"/>
                    </a:cubicBezTo>
                    <a:cubicBezTo>
                      <a:pt x="442" y="314"/>
                      <a:pt x="439" y="312"/>
                      <a:pt x="437" y="311"/>
                    </a:cubicBezTo>
                    <a:cubicBezTo>
                      <a:pt x="436" y="310"/>
                      <a:pt x="435" y="310"/>
                      <a:pt x="435" y="309"/>
                    </a:cubicBezTo>
                    <a:cubicBezTo>
                      <a:pt x="435" y="309"/>
                      <a:pt x="435" y="309"/>
                      <a:pt x="435" y="309"/>
                    </a:cubicBezTo>
                    <a:cubicBezTo>
                      <a:pt x="435" y="309"/>
                      <a:pt x="435" y="309"/>
                      <a:pt x="435" y="309"/>
                    </a:cubicBezTo>
                    <a:cubicBezTo>
                      <a:pt x="433" y="311"/>
                      <a:pt x="433" y="311"/>
                      <a:pt x="433" y="311"/>
                    </a:cubicBezTo>
                    <a:cubicBezTo>
                      <a:pt x="435" y="309"/>
                      <a:pt x="435" y="309"/>
                      <a:pt x="435" y="309"/>
                    </a:cubicBezTo>
                    <a:cubicBezTo>
                      <a:pt x="435" y="309"/>
                      <a:pt x="435" y="309"/>
                      <a:pt x="435" y="309"/>
                    </a:cubicBezTo>
                    <a:cubicBezTo>
                      <a:pt x="433" y="311"/>
                      <a:pt x="433" y="311"/>
                      <a:pt x="433" y="311"/>
                    </a:cubicBezTo>
                    <a:cubicBezTo>
                      <a:pt x="435" y="309"/>
                      <a:pt x="435" y="309"/>
                      <a:pt x="435" y="309"/>
                    </a:cubicBezTo>
                    <a:cubicBezTo>
                      <a:pt x="432" y="311"/>
                      <a:pt x="432" y="311"/>
                      <a:pt x="432" y="311"/>
                    </a:cubicBezTo>
                    <a:cubicBezTo>
                      <a:pt x="436" y="311"/>
                      <a:pt x="436" y="311"/>
                      <a:pt x="436" y="311"/>
                    </a:cubicBezTo>
                    <a:cubicBezTo>
                      <a:pt x="436" y="310"/>
                      <a:pt x="435" y="310"/>
                      <a:pt x="435" y="309"/>
                    </a:cubicBezTo>
                    <a:cubicBezTo>
                      <a:pt x="432" y="311"/>
                      <a:pt x="432" y="311"/>
                      <a:pt x="432" y="311"/>
                    </a:cubicBezTo>
                    <a:cubicBezTo>
                      <a:pt x="436" y="311"/>
                      <a:pt x="436" y="311"/>
                      <a:pt x="436" y="311"/>
                    </a:cubicBezTo>
                    <a:cubicBezTo>
                      <a:pt x="432" y="311"/>
                      <a:pt x="432" y="311"/>
                      <a:pt x="432" y="311"/>
                    </a:cubicBezTo>
                    <a:cubicBezTo>
                      <a:pt x="435" y="314"/>
                      <a:pt x="435" y="314"/>
                      <a:pt x="435" y="314"/>
                    </a:cubicBezTo>
                    <a:cubicBezTo>
                      <a:pt x="436" y="313"/>
                      <a:pt x="436" y="312"/>
                      <a:pt x="436" y="311"/>
                    </a:cubicBezTo>
                    <a:cubicBezTo>
                      <a:pt x="432" y="311"/>
                      <a:pt x="432" y="311"/>
                      <a:pt x="432" y="311"/>
                    </a:cubicBezTo>
                    <a:cubicBezTo>
                      <a:pt x="435" y="314"/>
                      <a:pt x="435" y="314"/>
                      <a:pt x="435" y="314"/>
                    </a:cubicBezTo>
                    <a:cubicBezTo>
                      <a:pt x="432" y="311"/>
                      <a:pt x="432" y="311"/>
                      <a:pt x="432" y="311"/>
                    </a:cubicBezTo>
                    <a:cubicBezTo>
                      <a:pt x="430" y="315"/>
                      <a:pt x="430" y="315"/>
                      <a:pt x="430" y="315"/>
                    </a:cubicBezTo>
                    <a:cubicBezTo>
                      <a:pt x="430" y="315"/>
                      <a:pt x="516" y="367"/>
                      <a:pt x="604" y="419"/>
                    </a:cubicBezTo>
                    <a:cubicBezTo>
                      <a:pt x="648" y="445"/>
                      <a:pt x="693" y="471"/>
                      <a:pt x="728" y="491"/>
                    </a:cubicBezTo>
                    <a:cubicBezTo>
                      <a:pt x="745" y="500"/>
                      <a:pt x="760" y="509"/>
                      <a:pt x="771" y="514"/>
                    </a:cubicBezTo>
                    <a:cubicBezTo>
                      <a:pt x="777" y="517"/>
                      <a:pt x="781" y="520"/>
                      <a:pt x="785" y="521"/>
                    </a:cubicBezTo>
                    <a:cubicBezTo>
                      <a:pt x="787" y="522"/>
                      <a:pt x="788" y="523"/>
                      <a:pt x="790" y="523"/>
                    </a:cubicBezTo>
                    <a:cubicBezTo>
                      <a:pt x="790" y="523"/>
                      <a:pt x="791" y="523"/>
                      <a:pt x="792" y="524"/>
                    </a:cubicBezTo>
                    <a:cubicBezTo>
                      <a:pt x="792" y="524"/>
                      <a:pt x="793" y="524"/>
                      <a:pt x="794" y="524"/>
                    </a:cubicBezTo>
                    <a:cubicBezTo>
                      <a:pt x="794" y="524"/>
                      <a:pt x="795" y="524"/>
                      <a:pt x="795" y="523"/>
                    </a:cubicBezTo>
                    <a:cubicBezTo>
                      <a:pt x="796" y="523"/>
                      <a:pt x="797" y="523"/>
                      <a:pt x="798" y="522"/>
                    </a:cubicBezTo>
                    <a:cubicBezTo>
                      <a:pt x="798" y="522"/>
                      <a:pt x="798" y="522"/>
                      <a:pt x="798" y="522"/>
                    </a:cubicBezTo>
                    <a:cubicBezTo>
                      <a:pt x="798" y="521"/>
                      <a:pt x="798" y="520"/>
                      <a:pt x="798" y="519"/>
                    </a:cubicBezTo>
                    <a:cubicBezTo>
                      <a:pt x="798" y="518"/>
                      <a:pt x="798" y="517"/>
                      <a:pt x="797" y="517"/>
                    </a:cubicBezTo>
                    <a:cubicBezTo>
                      <a:pt x="797" y="516"/>
                      <a:pt x="796" y="516"/>
                      <a:pt x="796" y="515"/>
                    </a:cubicBezTo>
                    <a:cubicBezTo>
                      <a:pt x="794" y="514"/>
                      <a:pt x="792" y="512"/>
                      <a:pt x="790" y="510"/>
                    </a:cubicBezTo>
                    <a:cubicBezTo>
                      <a:pt x="780" y="503"/>
                      <a:pt x="761" y="491"/>
                      <a:pt x="734" y="474"/>
                    </a:cubicBezTo>
                    <a:cubicBezTo>
                      <a:pt x="641" y="416"/>
                      <a:pt x="459" y="306"/>
                      <a:pt x="300" y="209"/>
                    </a:cubicBezTo>
                    <a:cubicBezTo>
                      <a:pt x="221" y="161"/>
                      <a:pt x="148" y="116"/>
                      <a:pt x="94" y="82"/>
                    </a:cubicBezTo>
                    <a:cubicBezTo>
                      <a:pt x="67" y="65"/>
                      <a:pt x="45" y="51"/>
                      <a:pt x="30" y="41"/>
                    </a:cubicBezTo>
                    <a:cubicBezTo>
                      <a:pt x="23" y="36"/>
                      <a:pt x="17" y="32"/>
                      <a:pt x="13" y="29"/>
                    </a:cubicBezTo>
                    <a:cubicBezTo>
                      <a:pt x="11" y="27"/>
                      <a:pt x="9" y="26"/>
                      <a:pt x="9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788" y="506"/>
                      <a:pt x="788" y="506"/>
                      <a:pt x="788" y="506"/>
                    </a:cubicBezTo>
                    <a:cubicBezTo>
                      <a:pt x="790" y="507"/>
                      <a:pt x="792" y="507"/>
                      <a:pt x="793" y="505"/>
                    </a:cubicBezTo>
                    <a:cubicBezTo>
                      <a:pt x="794" y="504"/>
                      <a:pt x="794" y="503"/>
                      <a:pt x="794" y="502"/>
                    </a:cubicBezTo>
                    <a:cubicBezTo>
                      <a:pt x="794" y="501"/>
                      <a:pt x="794" y="501"/>
                      <a:pt x="794" y="500"/>
                    </a:cubicBezTo>
                    <a:cubicBezTo>
                      <a:pt x="793" y="499"/>
                      <a:pt x="792" y="499"/>
                      <a:pt x="792" y="498"/>
                    </a:cubicBezTo>
                    <a:cubicBezTo>
                      <a:pt x="790" y="496"/>
                      <a:pt x="789" y="495"/>
                      <a:pt x="786" y="493"/>
                    </a:cubicBezTo>
                    <a:cubicBezTo>
                      <a:pt x="777" y="485"/>
                      <a:pt x="758" y="472"/>
                      <a:pt x="732" y="455"/>
                    </a:cubicBezTo>
                    <a:cubicBezTo>
                      <a:pt x="641" y="395"/>
                      <a:pt x="463" y="287"/>
                      <a:pt x="309" y="193"/>
                    </a:cubicBezTo>
                    <a:cubicBezTo>
                      <a:pt x="231" y="146"/>
                      <a:pt x="160" y="103"/>
                      <a:pt x="108" y="71"/>
                    </a:cubicBezTo>
                    <a:cubicBezTo>
                      <a:pt x="81" y="55"/>
                      <a:pt x="60" y="42"/>
                      <a:pt x="45" y="33"/>
                    </a:cubicBezTo>
                    <a:cubicBezTo>
                      <a:pt x="38" y="28"/>
                      <a:pt x="32" y="25"/>
                      <a:pt x="28" y="22"/>
                    </a:cubicBezTo>
                    <a:cubicBezTo>
                      <a:pt x="26" y="21"/>
                      <a:pt x="25" y="20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1"/>
                      <a:pt x="24" y="20"/>
                      <a:pt x="24" y="20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3" y="25"/>
                      <a:pt x="24" y="24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6"/>
                      <a:pt x="21" y="26"/>
                      <a:pt x="22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20" y="2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0" y="26"/>
                      <a:pt x="20" y="26"/>
                    </a:cubicBezTo>
                    <a:cubicBezTo>
                      <a:pt x="23" y="27"/>
                      <a:pt x="28" y="30"/>
                      <a:pt x="36" y="35"/>
                    </a:cubicBezTo>
                    <a:cubicBezTo>
                      <a:pt x="94" y="68"/>
                      <a:pt x="283" y="183"/>
                      <a:pt x="457" y="290"/>
                    </a:cubicBezTo>
                    <a:cubicBezTo>
                      <a:pt x="545" y="344"/>
                      <a:pt x="628" y="395"/>
                      <a:pt x="690" y="433"/>
                    </a:cubicBezTo>
                    <a:cubicBezTo>
                      <a:pt x="721" y="452"/>
                      <a:pt x="747" y="468"/>
                      <a:pt x="764" y="479"/>
                    </a:cubicBezTo>
                    <a:cubicBezTo>
                      <a:pt x="773" y="484"/>
                      <a:pt x="780" y="489"/>
                      <a:pt x="785" y="492"/>
                    </a:cubicBezTo>
                    <a:cubicBezTo>
                      <a:pt x="790" y="495"/>
                      <a:pt x="792" y="496"/>
                      <a:pt x="792" y="496"/>
                    </a:cubicBezTo>
                    <a:cubicBezTo>
                      <a:pt x="794" y="497"/>
                      <a:pt x="797" y="497"/>
                      <a:pt x="798" y="495"/>
                    </a:cubicBezTo>
                    <a:cubicBezTo>
                      <a:pt x="799" y="493"/>
                      <a:pt x="798" y="490"/>
                      <a:pt x="796" y="489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5" y="14"/>
                      <a:pt x="34" y="14"/>
                      <a:pt x="33" y="14"/>
                    </a:cubicBezTo>
                    <a:cubicBezTo>
                      <a:pt x="32" y="14"/>
                      <a:pt x="31" y="15"/>
                      <a:pt x="31" y="16"/>
                    </a:cubicBezTo>
                    <a:cubicBezTo>
                      <a:pt x="30" y="17"/>
                      <a:pt x="30" y="18"/>
                      <a:pt x="30" y="19"/>
                    </a:cubicBezTo>
                    <a:cubicBezTo>
                      <a:pt x="31" y="20"/>
                      <a:pt x="31" y="21"/>
                      <a:pt x="32" y="21"/>
                    </a:cubicBezTo>
                    <a:cubicBezTo>
                      <a:pt x="32" y="21"/>
                      <a:pt x="216" y="135"/>
                      <a:pt x="402" y="250"/>
                    </a:cubicBezTo>
                    <a:cubicBezTo>
                      <a:pt x="495" y="307"/>
                      <a:pt x="589" y="364"/>
                      <a:pt x="660" y="407"/>
                    </a:cubicBezTo>
                    <a:cubicBezTo>
                      <a:pt x="696" y="428"/>
                      <a:pt x="726" y="446"/>
                      <a:pt x="748" y="459"/>
                    </a:cubicBezTo>
                    <a:cubicBezTo>
                      <a:pt x="759" y="465"/>
                      <a:pt x="768" y="470"/>
                      <a:pt x="774" y="473"/>
                    </a:cubicBezTo>
                    <a:cubicBezTo>
                      <a:pt x="778" y="475"/>
                      <a:pt x="780" y="476"/>
                      <a:pt x="782" y="477"/>
                    </a:cubicBezTo>
                    <a:cubicBezTo>
                      <a:pt x="783" y="478"/>
                      <a:pt x="784" y="478"/>
                      <a:pt x="785" y="478"/>
                    </a:cubicBezTo>
                    <a:cubicBezTo>
                      <a:pt x="785" y="478"/>
                      <a:pt x="786" y="478"/>
                      <a:pt x="786" y="479"/>
                    </a:cubicBezTo>
                    <a:cubicBezTo>
                      <a:pt x="786" y="479"/>
                      <a:pt x="787" y="479"/>
                      <a:pt x="788" y="479"/>
                    </a:cubicBezTo>
                    <a:cubicBezTo>
                      <a:pt x="788" y="479"/>
                      <a:pt x="788" y="479"/>
                      <a:pt x="789" y="478"/>
                    </a:cubicBezTo>
                    <a:cubicBezTo>
                      <a:pt x="790" y="478"/>
                      <a:pt x="791" y="478"/>
                      <a:pt x="791" y="477"/>
                    </a:cubicBezTo>
                    <a:cubicBezTo>
                      <a:pt x="792" y="476"/>
                      <a:pt x="792" y="475"/>
                      <a:pt x="792" y="474"/>
                    </a:cubicBezTo>
                    <a:cubicBezTo>
                      <a:pt x="791" y="473"/>
                      <a:pt x="791" y="472"/>
                      <a:pt x="790" y="471"/>
                    </a:cubicBezTo>
                    <a:cubicBezTo>
                      <a:pt x="790" y="471"/>
                      <a:pt x="787" y="469"/>
                      <a:pt x="781" y="466"/>
                    </a:cubicBezTo>
                    <a:cubicBezTo>
                      <a:pt x="740" y="442"/>
                      <a:pt x="554" y="333"/>
                      <a:pt x="379" y="227"/>
                    </a:cubicBezTo>
                    <a:cubicBezTo>
                      <a:pt x="291" y="173"/>
                      <a:pt x="206" y="121"/>
                      <a:pt x="143" y="80"/>
                    </a:cubicBezTo>
                    <a:cubicBezTo>
                      <a:pt x="111" y="59"/>
                      <a:pt x="85" y="42"/>
                      <a:pt x="67" y="28"/>
                    </a:cubicBezTo>
                    <a:cubicBezTo>
                      <a:pt x="58" y="22"/>
                      <a:pt x="51" y="16"/>
                      <a:pt x="46" y="12"/>
                    </a:cubicBezTo>
                    <a:cubicBezTo>
                      <a:pt x="44" y="10"/>
                      <a:pt x="42" y="8"/>
                      <a:pt x="41" y="7"/>
                    </a:cubicBezTo>
                    <a:cubicBezTo>
                      <a:pt x="40" y="6"/>
                      <a:pt x="40" y="6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215" y="120"/>
                      <a:pt x="399" y="232"/>
                    </a:cubicBezTo>
                    <a:cubicBezTo>
                      <a:pt x="491" y="288"/>
                      <a:pt x="584" y="344"/>
                      <a:pt x="656" y="386"/>
                    </a:cubicBezTo>
                    <a:cubicBezTo>
                      <a:pt x="691" y="407"/>
                      <a:pt x="721" y="425"/>
                      <a:pt x="744" y="437"/>
                    </a:cubicBezTo>
                    <a:cubicBezTo>
                      <a:pt x="755" y="443"/>
                      <a:pt x="764" y="448"/>
                      <a:pt x="770" y="451"/>
                    </a:cubicBezTo>
                    <a:cubicBezTo>
                      <a:pt x="774" y="453"/>
                      <a:pt x="776" y="454"/>
                      <a:pt x="779" y="455"/>
                    </a:cubicBezTo>
                    <a:cubicBezTo>
                      <a:pt x="780" y="456"/>
                      <a:pt x="781" y="456"/>
                      <a:pt x="781" y="456"/>
                    </a:cubicBezTo>
                    <a:cubicBezTo>
                      <a:pt x="782" y="456"/>
                      <a:pt x="783" y="457"/>
                      <a:pt x="784" y="457"/>
                    </a:cubicBezTo>
                    <a:cubicBezTo>
                      <a:pt x="785" y="457"/>
                      <a:pt x="785" y="457"/>
                      <a:pt x="786" y="456"/>
                    </a:cubicBezTo>
                    <a:cubicBezTo>
                      <a:pt x="787" y="456"/>
                      <a:pt x="788" y="456"/>
                      <a:pt x="788" y="455"/>
                    </a:cubicBezTo>
                    <a:cubicBezTo>
                      <a:pt x="788" y="455"/>
                      <a:pt x="788" y="455"/>
                      <a:pt x="788" y="455"/>
                    </a:cubicBezTo>
                    <a:cubicBezTo>
                      <a:pt x="789" y="454"/>
                      <a:pt x="789" y="453"/>
                      <a:pt x="789" y="452"/>
                    </a:cubicBezTo>
                    <a:cubicBezTo>
                      <a:pt x="789" y="451"/>
                      <a:pt x="789" y="451"/>
                      <a:pt x="788" y="451"/>
                    </a:cubicBezTo>
                    <a:cubicBezTo>
                      <a:pt x="788" y="450"/>
                      <a:pt x="788" y="450"/>
                      <a:pt x="787" y="449"/>
                    </a:cubicBezTo>
                    <a:cubicBezTo>
                      <a:pt x="787" y="449"/>
                      <a:pt x="787" y="449"/>
                      <a:pt x="786" y="448"/>
                    </a:cubicBezTo>
                    <a:cubicBezTo>
                      <a:pt x="784" y="447"/>
                      <a:pt x="781" y="445"/>
                      <a:pt x="778" y="443"/>
                    </a:cubicBezTo>
                    <a:cubicBezTo>
                      <a:pt x="767" y="436"/>
                      <a:pt x="751" y="427"/>
                      <a:pt x="751" y="427"/>
                    </a:cubicBezTo>
                    <a:cubicBezTo>
                      <a:pt x="749" y="430"/>
                      <a:pt x="749" y="430"/>
                      <a:pt x="749" y="430"/>
                    </a:cubicBezTo>
                    <a:cubicBezTo>
                      <a:pt x="752" y="432"/>
                      <a:pt x="752" y="432"/>
                      <a:pt x="752" y="432"/>
                    </a:cubicBezTo>
                    <a:cubicBezTo>
                      <a:pt x="749" y="430"/>
                      <a:pt x="749" y="430"/>
                      <a:pt x="749" y="430"/>
                    </a:cubicBezTo>
                    <a:cubicBezTo>
                      <a:pt x="751" y="434"/>
                      <a:pt x="751" y="434"/>
                      <a:pt x="751" y="434"/>
                    </a:cubicBezTo>
                    <a:cubicBezTo>
                      <a:pt x="751" y="433"/>
                      <a:pt x="752" y="433"/>
                      <a:pt x="752" y="432"/>
                    </a:cubicBezTo>
                    <a:cubicBezTo>
                      <a:pt x="749" y="430"/>
                      <a:pt x="749" y="430"/>
                      <a:pt x="749" y="430"/>
                    </a:cubicBezTo>
                    <a:cubicBezTo>
                      <a:pt x="751" y="434"/>
                      <a:pt x="751" y="434"/>
                      <a:pt x="751" y="434"/>
                    </a:cubicBezTo>
                    <a:cubicBezTo>
                      <a:pt x="749" y="430"/>
                      <a:pt x="749" y="430"/>
                      <a:pt x="749" y="430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50" y="434"/>
                      <a:pt x="750" y="434"/>
                      <a:pt x="751" y="434"/>
                    </a:cubicBezTo>
                    <a:cubicBezTo>
                      <a:pt x="749" y="430"/>
                      <a:pt x="749" y="430"/>
                      <a:pt x="749" y="430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1"/>
                      <a:pt x="749" y="431"/>
                      <a:pt x="749" y="431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1"/>
                      <a:pt x="749" y="431"/>
                      <a:pt x="749" y="431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3"/>
                      <a:pt x="749" y="433"/>
                      <a:pt x="749" y="433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3"/>
                      <a:pt x="749" y="433"/>
                      <a:pt x="749" y="433"/>
                    </a:cubicBezTo>
                    <a:cubicBezTo>
                      <a:pt x="749" y="434"/>
                      <a:pt x="749" y="434"/>
                      <a:pt x="749" y="434"/>
                    </a:cubicBezTo>
                    <a:cubicBezTo>
                      <a:pt x="749" y="434"/>
                      <a:pt x="750" y="434"/>
                      <a:pt x="751" y="434"/>
                    </a:cubicBezTo>
                    <a:cubicBezTo>
                      <a:pt x="756" y="435"/>
                      <a:pt x="764" y="437"/>
                      <a:pt x="771" y="439"/>
                    </a:cubicBezTo>
                    <a:cubicBezTo>
                      <a:pt x="778" y="441"/>
                      <a:pt x="784" y="442"/>
                      <a:pt x="784" y="442"/>
                    </a:cubicBezTo>
                    <a:cubicBezTo>
                      <a:pt x="786" y="443"/>
                      <a:pt x="788" y="442"/>
                      <a:pt x="789" y="440"/>
                    </a:cubicBezTo>
                    <a:cubicBezTo>
                      <a:pt x="790" y="438"/>
                      <a:pt x="789" y="436"/>
                      <a:pt x="788" y="435"/>
                    </a:cubicBezTo>
                    <a:cubicBezTo>
                      <a:pt x="781" y="431"/>
                      <a:pt x="781" y="431"/>
                      <a:pt x="781" y="431"/>
                    </a:cubicBezTo>
                    <a:cubicBezTo>
                      <a:pt x="779" y="430"/>
                      <a:pt x="777" y="430"/>
                      <a:pt x="776" y="432"/>
                    </a:cubicBezTo>
                    <a:cubicBezTo>
                      <a:pt x="774" y="434"/>
                      <a:pt x="775" y="437"/>
                      <a:pt x="777" y="438"/>
                    </a:cubicBezTo>
                    <a:cubicBezTo>
                      <a:pt x="783" y="442"/>
                      <a:pt x="783" y="442"/>
                      <a:pt x="783" y="442"/>
                    </a:cubicBezTo>
                    <a:cubicBezTo>
                      <a:pt x="785" y="438"/>
                      <a:pt x="785" y="438"/>
                      <a:pt x="785" y="438"/>
                    </a:cubicBezTo>
                    <a:cubicBezTo>
                      <a:pt x="786" y="435"/>
                      <a:pt x="786" y="435"/>
                      <a:pt x="786" y="435"/>
                    </a:cubicBezTo>
                    <a:cubicBezTo>
                      <a:pt x="786" y="435"/>
                      <a:pt x="778" y="432"/>
                      <a:pt x="769" y="430"/>
                    </a:cubicBezTo>
                    <a:cubicBezTo>
                      <a:pt x="765" y="429"/>
                      <a:pt x="761" y="428"/>
                      <a:pt x="757" y="427"/>
                    </a:cubicBezTo>
                    <a:cubicBezTo>
                      <a:pt x="755" y="427"/>
                      <a:pt x="754" y="427"/>
                      <a:pt x="752" y="426"/>
                    </a:cubicBezTo>
                    <a:cubicBezTo>
                      <a:pt x="752" y="426"/>
                      <a:pt x="751" y="426"/>
                      <a:pt x="751" y="426"/>
                    </a:cubicBezTo>
                    <a:cubicBezTo>
                      <a:pt x="750" y="426"/>
                      <a:pt x="750" y="426"/>
                      <a:pt x="749" y="426"/>
                    </a:cubicBezTo>
                    <a:cubicBezTo>
                      <a:pt x="749" y="426"/>
                      <a:pt x="749" y="426"/>
                      <a:pt x="748" y="426"/>
                    </a:cubicBezTo>
                    <a:cubicBezTo>
                      <a:pt x="748" y="426"/>
                      <a:pt x="747" y="426"/>
                      <a:pt x="747" y="426"/>
                    </a:cubicBezTo>
                    <a:cubicBezTo>
                      <a:pt x="747" y="427"/>
                      <a:pt x="746" y="427"/>
                      <a:pt x="745" y="428"/>
                    </a:cubicBezTo>
                    <a:cubicBezTo>
                      <a:pt x="745" y="429"/>
                      <a:pt x="745" y="430"/>
                      <a:pt x="745" y="431"/>
                    </a:cubicBezTo>
                    <a:cubicBezTo>
                      <a:pt x="745" y="432"/>
                      <a:pt x="746" y="433"/>
                      <a:pt x="747" y="433"/>
                    </a:cubicBezTo>
                    <a:cubicBezTo>
                      <a:pt x="747" y="433"/>
                      <a:pt x="749" y="435"/>
                      <a:pt x="752" y="437"/>
                    </a:cubicBezTo>
                    <a:cubicBezTo>
                      <a:pt x="757" y="440"/>
                      <a:pt x="765" y="444"/>
                      <a:pt x="771" y="448"/>
                    </a:cubicBezTo>
                    <a:cubicBezTo>
                      <a:pt x="774" y="450"/>
                      <a:pt x="777" y="452"/>
                      <a:pt x="779" y="453"/>
                    </a:cubicBezTo>
                    <a:cubicBezTo>
                      <a:pt x="780" y="454"/>
                      <a:pt x="781" y="454"/>
                      <a:pt x="781" y="455"/>
                    </a:cubicBezTo>
                    <a:cubicBezTo>
                      <a:pt x="782" y="455"/>
                      <a:pt x="782" y="455"/>
                      <a:pt x="782" y="455"/>
                    </a:cubicBezTo>
                    <a:cubicBezTo>
                      <a:pt x="782" y="455"/>
                      <a:pt x="782" y="455"/>
                      <a:pt x="782" y="455"/>
                    </a:cubicBezTo>
                    <a:cubicBezTo>
                      <a:pt x="783" y="453"/>
                      <a:pt x="783" y="453"/>
                      <a:pt x="783" y="453"/>
                    </a:cubicBezTo>
                    <a:cubicBezTo>
                      <a:pt x="781" y="455"/>
                      <a:pt x="781" y="455"/>
                      <a:pt x="781" y="455"/>
                    </a:cubicBezTo>
                    <a:cubicBezTo>
                      <a:pt x="782" y="455"/>
                      <a:pt x="782" y="455"/>
                      <a:pt x="782" y="455"/>
                    </a:cubicBezTo>
                    <a:cubicBezTo>
                      <a:pt x="783" y="453"/>
                      <a:pt x="783" y="453"/>
                      <a:pt x="783" y="453"/>
                    </a:cubicBezTo>
                    <a:cubicBezTo>
                      <a:pt x="781" y="455"/>
                      <a:pt x="781" y="455"/>
                      <a:pt x="781" y="455"/>
                    </a:cubicBezTo>
                    <a:cubicBezTo>
                      <a:pt x="784" y="453"/>
                      <a:pt x="784" y="453"/>
                      <a:pt x="784" y="453"/>
                    </a:cubicBezTo>
                    <a:cubicBezTo>
                      <a:pt x="781" y="454"/>
                      <a:pt x="781" y="454"/>
                      <a:pt x="781" y="454"/>
                    </a:cubicBezTo>
                    <a:cubicBezTo>
                      <a:pt x="781" y="455"/>
                      <a:pt x="781" y="455"/>
                      <a:pt x="781" y="455"/>
                    </a:cubicBezTo>
                    <a:cubicBezTo>
                      <a:pt x="784" y="453"/>
                      <a:pt x="784" y="453"/>
                      <a:pt x="784" y="453"/>
                    </a:cubicBezTo>
                    <a:cubicBezTo>
                      <a:pt x="781" y="454"/>
                      <a:pt x="781" y="454"/>
                      <a:pt x="781" y="454"/>
                    </a:cubicBezTo>
                    <a:cubicBezTo>
                      <a:pt x="785" y="452"/>
                      <a:pt x="785" y="452"/>
                      <a:pt x="785" y="452"/>
                    </a:cubicBezTo>
                    <a:cubicBezTo>
                      <a:pt x="781" y="452"/>
                      <a:pt x="781" y="452"/>
                      <a:pt x="781" y="452"/>
                    </a:cubicBezTo>
                    <a:cubicBezTo>
                      <a:pt x="781" y="453"/>
                      <a:pt x="781" y="454"/>
                      <a:pt x="781" y="454"/>
                    </a:cubicBezTo>
                    <a:cubicBezTo>
                      <a:pt x="785" y="452"/>
                      <a:pt x="785" y="452"/>
                      <a:pt x="785" y="452"/>
                    </a:cubicBezTo>
                    <a:cubicBezTo>
                      <a:pt x="781" y="452"/>
                      <a:pt x="781" y="452"/>
                      <a:pt x="781" y="452"/>
                    </a:cubicBezTo>
                    <a:cubicBezTo>
                      <a:pt x="785" y="452"/>
                      <a:pt x="785" y="452"/>
                      <a:pt x="785" y="452"/>
                    </a:cubicBezTo>
                    <a:cubicBezTo>
                      <a:pt x="781" y="450"/>
                      <a:pt x="781" y="450"/>
                      <a:pt x="781" y="450"/>
                    </a:cubicBezTo>
                    <a:cubicBezTo>
                      <a:pt x="781" y="451"/>
                      <a:pt x="781" y="452"/>
                      <a:pt x="781" y="452"/>
                    </a:cubicBezTo>
                    <a:cubicBezTo>
                      <a:pt x="785" y="452"/>
                      <a:pt x="785" y="452"/>
                      <a:pt x="785" y="452"/>
                    </a:cubicBezTo>
                    <a:cubicBezTo>
                      <a:pt x="781" y="450"/>
                      <a:pt x="781" y="450"/>
                      <a:pt x="781" y="450"/>
                    </a:cubicBezTo>
                    <a:cubicBezTo>
                      <a:pt x="785" y="452"/>
                      <a:pt x="785" y="452"/>
                      <a:pt x="785" y="452"/>
                    </a:cubicBezTo>
                    <a:cubicBezTo>
                      <a:pt x="781" y="450"/>
                      <a:pt x="781" y="450"/>
                      <a:pt x="781" y="450"/>
                    </a:cubicBezTo>
                    <a:cubicBezTo>
                      <a:pt x="784" y="452"/>
                      <a:pt x="784" y="452"/>
                      <a:pt x="784" y="452"/>
                    </a:cubicBezTo>
                    <a:cubicBezTo>
                      <a:pt x="783" y="449"/>
                      <a:pt x="783" y="449"/>
                      <a:pt x="783" y="449"/>
                    </a:cubicBezTo>
                    <a:cubicBezTo>
                      <a:pt x="783" y="449"/>
                      <a:pt x="782" y="449"/>
                      <a:pt x="781" y="450"/>
                    </a:cubicBezTo>
                    <a:cubicBezTo>
                      <a:pt x="784" y="452"/>
                      <a:pt x="784" y="452"/>
                      <a:pt x="784" y="452"/>
                    </a:cubicBezTo>
                    <a:cubicBezTo>
                      <a:pt x="783" y="449"/>
                      <a:pt x="783" y="449"/>
                      <a:pt x="783" y="449"/>
                    </a:cubicBezTo>
                    <a:cubicBezTo>
                      <a:pt x="784" y="452"/>
                      <a:pt x="784" y="452"/>
                      <a:pt x="784" y="452"/>
                    </a:cubicBezTo>
                    <a:cubicBezTo>
                      <a:pt x="784" y="449"/>
                      <a:pt x="784" y="449"/>
                      <a:pt x="784" y="449"/>
                    </a:cubicBezTo>
                    <a:cubicBezTo>
                      <a:pt x="784" y="449"/>
                      <a:pt x="784" y="449"/>
                      <a:pt x="783" y="449"/>
                    </a:cubicBezTo>
                    <a:cubicBezTo>
                      <a:pt x="784" y="452"/>
                      <a:pt x="784" y="452"/>
                      <a:pt x="784" y="452"/>
                    </a:cubicBezTo>
                    <a:cubicBezTo>
                      <a:pt x="784" y="449"/>
                      <a:pt x="784" y="449"/>
                      <a:pt x="784" y="449"/>
                    </a:cubicBezTo>
                    <a:cubicBezTo>
                      <a:pt x="784" y="450"/>
                      <a:pt x="784" y="450"/>
                      <a:pt x="784" y="450"/>
                    </a:cubicBezTo>
                    <a:cubicBezTo>
                      <a:pt x="784" y="449"/>
                      <a:pt x="784" y="449"/>
                      <a:pt x="784" y="449"/>
                    </a:cubicBezTo>
                    <a:cubicBezTo>
                      <a:pt x="784" y="449"/>
                      <a:pt x="784" y="449"/>
                      <a:pt x="784" y="449"/>
                    </a:cubicBezTo>
                    <a:cubicBezTo>
                      <a:pt x="784" y="450"/>
                      <a:pt x="784" y="450"/>
                      <a:pt x="784" y="450"/>
                    </a:cubicBezTo>
                    <a:cubicBezTo>
                      <a:pt x="784" y="449"/>
                      <a:pt x="784" y="449"/>
                      <a:pt x="784" y="449"/>
                    </a:cubicBezTo>
                    <a:cubicBezTo>
                      <a:pt x="784" y="449"/>
                      <a:pt x="784" y="449"/>
                      <a:pt x="784" y="449"/>
                    </a:cubicBezTo>
                    <a:cubicBezTo>
                      <a:pt x="784" y="449"/>
                      <a:pt x="782" y="448"/>
                      <a:pt x="780" y="447"/>
                    </a:cubicBezTo>
                    <a:cubicBezTo>
                      <a:pt x="771" y="443"/>
                      <a:pt x="753" y="433"/>
                      <a:pt x="728" y="419"/>
                    </a:cubicBezTo>
                    <a:cubicBezTo>
                      <a:pt x="639" y="369"/>
                      <a:pt x="467" y="264"/>
                      <a:pt x="317" y="172"/>
                    </a:cubicBezTo>
                    <a:cubicBezTo>
                      <a:pt x="242" y="127"/>
                      <a:pt x="172" y="84"/>
                      <a:pt x="121" y="53"/>
                    </a:cubicBezTo>
                    <a:cubicBezTo>
                      <a:pt x="96" y="37"/>
                      <a:pt x="75" y="24"/>
                      <a:pt x="61" y="15"/>
                    </a:cubicBezTo>
                    <a:cubicBezTo>
                      <a:pt x="53" y="11"/>
                      <a:pt x="48" y="7"/>
                      <a:pt x="44" y="5"/>
                    </a:cubicBezTo>
                    <a:cubicBezTo>
                      <a:pt x="40" y="3"/>
                      <a:pt x="38" y="2"/>
                      <a:pt x="38" y="2"/>
                    </a:cubicBezTo>
                    <a:cubicBezTo>
                      <a:pt x="36" y="0"/>
                      <a:pt x="34" y="1"/>
                      <a:pt x="33" y="3"/>
                    </a:cubicBezTo>
                    <a:cubicBezTo>
                      <a:pt x="32" y="4"/>
                      <a:pt x="32" y="5"/>
                      <a:pt x="32" y="6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4" y="11"/>
                      <a:pt x="36" y="13"/>
                      <a:pt x="38" y="15"/>
                    </a:cubicBezTo>
                    <a:cubicBezTo>
                      <a:pt x="42" y="19"/>
                      <a:pt x="49" y="25"/>
                      <a:pt x="57" y="31"/>
                    </a:cubicBezTo>
                    <a:cubicBezTo>
                      <a:pt x="89" y="55"/>
                      <a:pt x="151" y="95"/>
                      <a:pt x="225" y="142"/>
                    </a:cubicBezTo>
                    <a:cubicBezTo>
                      <a:pt x="448" y="281"/>
                      <a:pt x="786" y="478"/>
                      <a:pt x="786" y="478"/>
                    </a:cubicBezTo>
                    <a:cubicBezTo>
                      <a:pt x="788" y="475"/>
                      <a:pt x="788" y="475"/>
                      <a:pt x="788" y="475"/>
                    </a:cubicBezTo>
                    <a:cubicBezTo>
                      <a:pt x="784" y="472"/>
                      <a:pt x="784" y="472"/>
                      <a:pt x="784" y="472"/>
                    </a:cubicBezTo>
                    <a:cubicBezTo>
                      <a:pt x="788" y="475"/>
                      <a:pt x="788" y="475"/>
                      <a:pt x="788" y="475"/>
                    </a:cubicBezTo>
                    <a:cubicBezTo>
                      <a:pt x="786" y="471"/>
                      <a:pt x="786" y="471"/>
                      <a:pt x="786" y="471"/>
                    </a:cubicBezTo>
                    <a:cubicBezTo>
                      <a:pt x="786" y="471"/>
                      <a:pt x="785" y="472"/>
                      <a:pt x="784" y="472"/>
                    </a:cubicBezTo>
                    <a:cubicBezTo>
                      <a:pt x="788" y="475"/>
                      <a:pt x="788" y="475"/>
                      <a:pt x="788" y="475"/>
                    </a:cubicBezTo>
                    <a:cubicBezTo>
                      <a:pt x="786" y="471"/>
                      <a:pt x="786" y="471"/>
                      <a:pt x="786" y="471"/>
                    </a:cubicBezTo>
                    <a:cubicBezTo>
                      <a:pt x="788" y="474"/>
                      <a:pt x="788" y="474"/>
                      <a:pt x="788" y="474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7" y="471"/>
                      <a:pt x="787" y="471"/>
                      <a:pt x="786" y="471"/>
                    </a:cubicBezTo>
                    <a:cubicBezTo>
                      <a:pt x="788" y="474"/>
                      <a:pt x="788" y="474"/>
                      <a:pt x="788" y="474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3"/>
                      <a:pt x="788" y="473"/>
                      <a:pt x="788" y="473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3"/>
                      <a:pt x="788" y="473"/>
                      <a:pt x="788" y="473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2"/>
                      <a:pt x="788" y="472"/>
                      <a:pt x="788" y="472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2"/>
                      <a:pt x="788" y="472"/>
                      <a:pt x="788" y="472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8" y="471"/>
                      <a:pt x="788" y="471"/>
                      <a:pt x="788" y="471"/>
                    </a:cubicBezTo>
                    <a:cubicBezTo>
                      <a:pt x="787" y="470"/>
                      <a:pt x="785" y="470"/>
                      <a:pt x="783" y="469"/>
                    </a:cubicBezTo>
                    <a:cubicBezTo>
                      <a:pt x="774" y="464"/>
                      <a:pt x="755" y="453"/>
                      <a:pt x="729" y="438"/>
                    </a:cubicBezTo>
                    <a:cubicBezTo>
                      <a:pt x="640" y="386"/>
                      <a:pt x="467" y="280"/>
                      <a:pt x="316" y="187"/>
                    </a:cubicBezTo>
                    <a:cubicBezTo>
                      <a:pt x="240" y="141"/>
                      <a:pt x="170" y="97"/>
                      <a:pt x="119" y="66"/>
                    </a:cubicBezTo>
                    <a:cubicBezTo>
                      <a:pt x="94" y="50"/>
                      <a:pt x="73" y="37"/>
                      <a:pt x="59" y="28"/>
                    </a:cubicBezTo>
                    <a:cubicBezTo>
                      <a:pt x="52" y="24"/>
                      <a:pt x="46" y="20"/>
                      <a:pt x="42" y="18"/>
                    </a:cubicBezTo>
                    <a:cubicBezTo>
                      <a:pt x="38" y="16"/>
                      <a:pt x="36" y="14"/>
                      <a:pt x="36" y="14"/>
                    </a:cubicBezTo>
                    <a:cubicBezTo>
                      <a:pt x="34" y="13"/>
                      <a:pt x="32" y="14"/>
                      <a:pt x="31" y="16"/>
                    </a:cubicBezTo>
                    <a:cubicBezTo>
                      <a:pt x="30" y="17"/>
                      <a:pt x="30" y="20"/>
                      <a:pt x="32" y="21"/>
                    </a:cubicBezTo>
                    <a:cubicBezTo>
                      <a:pt x="792" y="496"/>
                      <a:pt x="792" y="496"/>
                      <a:pt x="792" y="496"/>
                    </a:cubicBezTo>
                    <a:cubicBezTo>
                      <a:pt x="793" y="497"/>
                      <a:pt x="794" y="497"/>
                      <a:pt x="795" y="497"/>
                    </a:cubicBezTo>
                    <a:cubicBezTo>
                      <a:pt x="796" y="496"/>
                      <a:pt x="797" y="496"/>
                      <a:pt x="798" y="495"/>
                    </a:cubicBezTo>
                    <a:cubicBezTo>
                      <a:pt x="798" y="494"/>
                      <a:pt x="798" y="493"/>
                      <a:pt x="798" y="492"/>
                    </a:cubicBezTo>
                    <a:cubicBezTo>
                      <a:pt x="798" y="491"/>
                      <a:pt x="797" y="490"/>
                      <a:pt x="796" y="489"/>
                    </a:cubicBezTo>
                    <a:cubicBezTo>
                      <a:pt x="796" y="489"/>
                      <a:pt x="605" y="372"/>
                      <a:pt x="413" y="254"/>
                    </a:cubicBezTo>
                    <a:cubicBezTo>
                      <a:pt x="317" y="195"/>
                      <a:pt x="221" y="136"/>
                      <a:pt x="148" y="92"/>
                    </a:cubicBezTo>
                    <a:cubicBezTo>
                      <a:pt x="111" y="70"/>
                      <a:pt x="80" y="51"/>
                      <a:pt x="58" y="38"/>
                    </a:cubicBezTo>
                    <a:cubicBezTo>
                      <a:pt x="48" y="32"/>
                      <a:pt x="39" y="27"/>
                      <a:pt x="33" y="23"/>
                    </a:cubicBezTo>
                    <a:cubicBezTo>
                      <a:pt x="29" y="22"/>
                      <a:pt x="27" y="20"/>
                      <a:pt x="25" y="19"/>
                    </a:cubicBezTo>
                    <a:cubicBezTo>
                      <a:pt x="24" y="19"/>
                      <a:pt x="24" y="19"/>
                      <a:pt x="23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1" y="18"/>
                      <a:pt x="20" y="18"/>
                    </a:cubicBezTo>
                    <a:cubicBezTo>
                      <a:pt x="20" y="18"/>
                      <a:pt x="20" y="18"/>
                      <a:pt x="19" y="18"/>
                    </a:cubicBezTo>
                    <a:cubicBezTo>
                      <a:pt x="18" y="18"/>
                      <a:pt x="17" y="19"/>
                      <a:pt x="17" y="20"/>
                    </a:cubicBezTo>
                    <a:cubicBezTo>
                      <a:pt x="16" y="20"/>
                      <a:pt x="16" y="21"/>
                      <a:pt x="16" y="22"/>
                    </a:cubicBezTo>
                    <a:cubicBezTo>
                      <a:pt x="16" y="23"/>
                      <a:pt x="17" y="24"/>
                      <a:pt x="17" y="24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20" y="27"/>
                      <a:pt x="22" y="28"/>
                    </a:cubicBezTo>
                    <a:cubicBezTo>
                      <a:pt x="38" y="38"/>
                      <a:pt x="94" y="72"/>
                      <a:pt x="168" y="117"/>
                    </a:cubicBezTo>
                    <a:cubicBezTo>
                      <a:pt x="281" y="185"/>
                      <a:pt x="435" y="279"/>
                      <a:pt x="562" y="357"/>
                    </a:cubicBezTo>
                    <a:cubicBezTo>
                      <a:pt x="626" y="397"/>
                      <a:pt x="682" y="432"/>
                      <a:pt x="723" y="459"/>
                    </a:cubicBezTo>
                    <a:cubicBezTo>
                      <a:pt x="743" y="472"/>
                      <a:pt x="759" y="483"/>
                      <a:pt x="770" y="491"/>
                    </a:cubicBezTo>
                    <a:cubicBezTo>
                      <a:pt x="776" y="495"/>
                      <a:pt x="780" y="498"/>
                      <a:pt x="783" y="500"/>
                    </a:cubicBezTo>
                    <a:cubicBezTo>
                      <a:pt x="784" y="502"/>
                      <a:pt x="785" y="503"/>
                      <a:pt x="786" y="503"/>
                    </a:cubicBezTo>
                    <a:cubicBezTo>
                      <a:pt x="786" y="504"/>
                      <a:pt x="786" y="504"/>
                      <a:pt x="786" y="504"/>
                    </a:cubicBezTo>
                    <a:cubicBezTo>
                      <a:pt x="788" y="502"/>
                      <a:pt x="788" y="502"/>
                      <a:pt x="788" y="502"/>
                    </a:cubicBezTo>
                    <a:cubicBezTo>
                      <a:pt x="786" y="502"/>
                      <a:pt x="786" y="502"/>
                      <a:pt x="786" y="502"/>
                    </a:cubicBezTo>
                    <a:cubicBezTo>
                      <a:pt x="786" y="504"/>
                      <a:pt x="786" y="504"/>
                      <a:pt x="786" y="504"/>
                    </a:cubicBezTo>
                    <a:cubicBezTo>
                      <a:pt x="788" y="502"/>
                      <a:pt x="788" y="502"/>
                      <a:pt x="788" y="502"/>
                    </a:cubicBezTo>
                    <a:cubicBezTo>
                      <a:pt x="786" y="502"/>
                      <a:pt x="786" y="502"/>
                      <a:pt x="786" y="502"/>
                    </a:cubicBezTo>
                    <a:cubicBezTo>
                      <a:pt x="790" y="502"/>
                      <a:pt x="790" y="502"/>
                      <a:pt x="790" y="502"/>
                    </a:cubicBezTo>
                    <a:cubicBezTo>
                      <a:pt x="787" y="501"/>
                      <a:pt x="787" y="501"/>
                      <a:pt x="787" y="501"/>
                    </a:cubicBezTo>
                    <a:cubicBezTo>
                      <a:pt x="786" y="501"/>
                      <a:pt x="786" y="502"/>
                      <a:pt x="786" y="502"/>
                    </a:cubicBezTo>
                    <a:cubicBezTo>
                      <a:pt x="790" y="502"/>
                      <a:pt x="790" y="502"/>
                      <a:pt x="790" y="502"/>
                    </a:cubicBezTo>
                    <a:cubicBezTo>
                      <a:pt x="787" y="501"/>
                      <a:pt x="787" y="501"/>
                      <a:pt x="787" y="501"/>
                    </a:cubicBezTo>
                    <a:cubicBezTo>
                      <a:pt x="790" y="503"/>
                      <a:pt x="790" y="503"/>
                      <a:pt x="790" y="503"/>
                    </a:cubicBezTo>
                    <a:cubicBezTo>
                      <a:pt x="792" y="499"/>
                      <a:pt x="792" y="499"/>
                      <a:pt x="792" y="499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1"/>
                      <a:pt x="2" y="22"/>
                      <a:pt x="1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27"/>
                      <a:pt x="1" y="28"/>
                      <a:pt x="1" y="28"/>
                    </a:cubicBezTo>
                    <a:cubicBezTo>
                      <a:pt x="1" y="29"/>
                      <a:pt x="2" y="30"/>
                      <a:pt x="3" y="31"/>
                    </a:cubicBezTo>
                    <a:cubicBezTo>
                      <a:pt x="4" y="32"/>
                      <a:pt x="6" y="34"/>
                      <a:pt x="8" y="36"/>
                    </a:cubicBezTo>
                    <a:cubicBezTo>
                      <a:pt x="18" y="43"/>
                      <a:pt x="38" y="56"/>
                      <a:pt x="64" y="73"/>
                    </a:cubicBezTo>
                    <a:cubicBezTo>
                      <a:pt x="157" y="132"/>
                      <a:pt x="339" y="242"/>
                      <a:pt x="498" y="339"/>
                    </a:cubicBezTo>
                    <a:cubicBezTo>
                      <a:pt x="577" y="387"/>
                      <a:pt x="651" y="432"/>
                      <a:pt x="705" y="465"/>
                    </a:cubicBezTo>
                    <a:cubicBezTo>
                      <a:pt x="731" y="482"/>
                      <a:pt x="753" y="496"/>
                      <a:pt x="768" y="505"/>
                    </a:cubicBezTo>
                    <a:cubicBezTo>
                      <a:pt x="776" y="510"/>
                      <a:pt x="782" y="514"/>
                      <a:pt x="786" y="517"/>
                    </a:cubicBezTo>
                    <a:cubicBezTo>
                      <a:pt x="788" y="519"/>
                      <a:pt x="789" y="520"/>
                      <a:pt x="790" y="521"/>
                    </a:cubicBezTo>
                    <a:cubicBezTo>
                      <a:pt x="790" y="521"/>
                      <a:pt x="791" y="521"/>
                      <a:pt x="791" y="521"/>
                    </a:cubicBezTo>
                    <a:cubicBezTo>
                      <a:pt x="791" y="521"/>
                      <a:pt x="791" y="521"/>
                      <a:pt x="791" y="521"/>
                    </a:cubicBezTo>
                    <a:cubicBezTo>
                      <a:pt x="792" y="520"/>
                      <a:pt x="792" y="520"/>
                      <a:pt x="792" y="520"/>
                    </a:cubicBezTo>
                    <a:cubicBezTo>
                      <a:pt x="791" y="521"/>
                      <a:pt x="791" y="521"/>
                      <a:pt x="791" y="521"/>
                    </a:cubicBezTo>
                    <a:cubicBezTo>
                      <a:pt x="791" y="521"/>
                      <a:pt x="791" y="521"/>
                      <a:pt x="791" y="521"/>
                    </a:cubicBezTo>
                    <a:cubicBezTo>
                      <a:pt x="792" y="520"/>
                      <a:pt x="792" y="520"/>
                      <a:pt x="792" y="520"/>
                    </a:cubicBezTo>
                    <a:cubicBezTo>
                      <a:pt x="791" y="521"/>
                      <a:pt x="791" y="521"/>
                      <a:pt x="791" y="521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0" y="519"/>
                      <a:pt x="790" y="519"/>
                      <a:pt x="790" y="519"/>
                    </a:cubicBezTo>
                    <a:cubicBezTo>
                      <a:pt x="790" y="520"/>
                      <a:pt x="791" y="521"/>
                      <a:pt x="791" y="521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0" y="519"/>
                      <a:pt x="790" y="519"/>
                      <a:pt x="790" y="519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1" y="517"/>
                      <a:pt x="791" y="517"/>
                      <a:pt x="791" y="517"/>
                    </a:cubicBezTo>
                    <a:cubicBezTo>
                      <a:pt x="790" y="518"/>
                      <a:pt x="790" y="519"/>
                      <a:pt x="790" y="519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1" y="517"/>
                      <a:pt x="791" y="517"/>
                      <a:pt x="791" y="517"/>
                    </a:cubicBezTo>
                    <a:cubicBezTo>
                      <a:pt x="791" y="517"/>
                      <a:pt x="791" y="517"/>
                      <a:pt x="791" y="517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3" y="516"/>
                      <a:pt x="793" y="516"/>
                      <a:pt x="793" y="516"/>
                    </a:cubicBezTo>
                    <a:cubicBezTo>
                      <a:pt x="792" y="516"/>
                      <a:pt x="791" y="517"/>
                      <a:pt x="791" y="517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3" y="516"/>
                      <a:pt x="793" y="516"/>
                      <a:pt x="793" y="516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3" y="516"/>
                      <a:pt x="793" y="516"/>
                      <a:pt x="793" y="516"/>
                    </a:cubicBezTo>
                    <a:cubicBezTo>
                      <a:pt x="794" y="519"/>
                      <a:pt x="794" y="519"/>
                      <a:pt x="794" y="519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7"/>
                      <a:pt x="794" y="517"/>
                      <a:pt x="794" y="517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7"/>
                      <a:pt x="794" y="517"/>
                      <a:pt x="794" y="517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4" y="516"/>
                      <a:pt x="794" y="516"/>
                    </a:cubicBezTo>
                    <a:cubicBezTo>
                      <a:pt x="794" y="516"/>
                      <a:pt x="793" y="516"/>
                      <a:pt x="792" y="515"/>
                    </a:cubicBezTo>
                    <a:cubicBezTo>
                      <a:pt x="787" y="513"/>
                      <a:pt x="778" y="509"/>
                      <a:pt x="765" y="502"/>
                    </a:cubicBezTo>
                    <a:cubicBezTo>
                      <a:pt x="721" y="479"/>
                      <a:pt x="639" y="430"/>
                      <a:pt x="567" y="387"/>
                    </a:cubicBezTo>
                    <a:cubicBezTo>
                      <a:pt x="531" y="366"/>
                      <a:pt x="497" y="346"/>
                      <a:pt x="473" y="332"/>
                    </a:cubicBezTo>
                    <a:cubicBezTo>
                      <a:pt x="461" y="324"/>
                      <a:pt x="451" y="318"/>
                      <a:pt x="444" y="314"/>
                    </a:cubicBezTo>
                    <a:cubicBezTo>
                      <a:pt x="438" y="310"/>
                      <a:pt x="434" y="308"/>
                      <a:pt x="434" y="308"/>
                    </a:cubicBezTo>
                    <a:cubicBezTo>
                      <a:pt x="432" y="307"/>
                      <a:pt x="430" y="307"/>
                      <a:pt x="428" y="309"/>
                    </a:cubicBezTo>
                    <a:cubicBezTo>
                      <a:pt x="428" y="310"/>
                      <a:pt x="428" y="311"/>
                      <a:pt x="428" y="311"/>
                    </a:cubicBezTo>
                    <a:cubicBezTo>
                      <a:pt x="428" y="313"/>
                      <a:pt x="428" y="313"/>
                      <a:pt x="428" y="314"/>
                    </a:cubicBezTo>
                    <a:cubicBezTo>
                      <a:pt x="429" y="314"/>
                      <a:pt x="429" y="315"/>
                      <a:pt x="429" y="315"/>
                    </a:cubicBezTo>
                    <a:cubicBezTo>
                      <a:pt x="430" y="316"/>
                      <a:pt x="431" y="316"/>
                      <a:pt x="432" y="317"/>
                    </a:cubicBezTo>
                    <a:cubicBezTo>
                      <a:pt x="437" y="321"/>
                      <a:pt x="446" y="327"/>
                      <a:pt x="458" y="334"/>
                    </a:cubicBezTo>
                    <a:cubicBezTo>
                      <a:pt x="543" y="389"/>
                      <a:pt x="790" y="540"/>
                      <a:pt x="790" y="540"/>
                    </a:cubicBezTo>
                    <a:cubicBezTo>
                      <a:pt x="792" y="536"/>
                      <a:pt x="792" y="536"/>
                      <a:pt x="792" y="536"/>
                    </a:cubicBezTo>
                    <a:cubicBezTo>
                      <a:pt x="794" y="533"/>
                      <a:pt x="794" y="533"/>
                      <a:pt x="794" y="533"/>
                    </a:cubicBezTo>
                    <a:cubicBezTo>
                      <a:pt x="455" y="336"/>
                      <a:pt x="455" y="336"/>
                      <a:pt x="455" y="336"/>
                    </a:cubicBezTo>
                    <a:cubicBezTo>
                      <a:pt x="453" y="335"/>
                      <a:pt x="451" y="336"/>
                      <a:pt x="449" y="338"/>
                    </a:cubicBezTo>
                    <a:cubicBezTo>
                      <a:pt x="449" y="338"/>
                      <a:pt x="449" y="339"/>
                      <a:pt x="449" y="340"/>
                    </a:cubicBezTo>
                    <a:cubicBezTo>
                      <a:pt x="449" y="341"/>
                      <a:pt x="449" y="342"/>
                      <a:pt x="449" y="343"/>
                    </a:cubicBezTo>
                    <a:cubicBezTo>
                      <a:pt x="450" y="344"/>
                      <a:pt x="451" y="345"/>
                      <a:pt x="452" y="346"/>
                    </a:cubicBezTo>
                    <a:cubicBezTo>
                      <a:pt x="454" y="348"/>
                      <a:pt x="457" y="351"/>
                      <a:pt x="461" y="354"/>
                    </a:cubicBezTo>
                    <a:cubicBezTo>
                      <a:pt x="476" y="365"/>
                      <a:pt x="504" y="382"/>
                      <a:pt x="538" y="403"/>
                    </a:cubicBezTo>
                    <a:cubicBezTo>
                      <a:pt x="589" y="434"/>
                      <a:pt x="653" y="472"/>
                      <a:pt x="704" y="502"/>
                    </a:cubicBezTo>
                    <a:cubicBezTo>
                      <a:pt x="730" y="517"/>
                      <a:pt x="752" y="531"/>
                      <a:pt x="768" y="540"/>
                    </a:cubicBezTo>
                    <a:cubicBezTo>
                      <a:pt x="776" y="545"/>
                      <a:pt x="783" y="549"/>
                      <a:pt x="787" y="552"/>
                    </a:cubicBezTo>
                    <a:cubicBezTo>
                      <a:pt x="789" y="554"/>
                      <a:pt x="791" y="555"/>
                      <a:pt x="792" y="555"/>
                    </a:cubicBezTo>
                    <a:cubicBezTo>
                      <a:pt x="792" y="556"/>
                      <a:pt x="793" y="556"/>
                      <a:pt x="793" y="556"/>
                    </a:cubicBezTo>
                    <a:cubicBezTo>
                      <a:pt x="793" y="556"/>
                      <a:pt x="793" y="556"/>
                      <a:pt x="793" y="556"/>
                    </a:cubicBezTo>
                    <a:cubicBezTo>
                      <a:pt x="794" y="555"/>
                      <a:pt x="794" y="555"/>
                      <a:pt x="794" y="555"/>
                    </a:cubicBezTo>
                    <a:cubicBezTo>
                      <a:pt x="793" y="556"/>
                      <a:pt x="793" y="556"/>
                      <a:pt x="793" y="556"/>
                    </a:cubicBezTo>
                    <a:cubicBezTo>
                      <a:pt x="793" y="556"/>
                      <a:pt x="793" y="556"/>
                      <a:pt x="793" y="556"/>
                    </a:cubicBezTo>
                    <a:cubicBezTo>
                      <a:pt x="794" y="555"/>
                      <a:pt x="794" y="555"/>
                      <a:pt x="794" y="555"/>
                    </a:cubicBezTo>
                    <a:cubicBezTo>
                      <a:pt x="793" y="556"/>
                      <a:pt x="793" y="556"/>
                      <a:pt x="793" y="556"/>
                    </a:cubicBezTo>
                    <a:cubicBezTo>
                      <a:pt x="796" y="554"/>
                      <a:pt x="796" y="554"/>
                      <a:pt x="796" y="554"/>
                    </a:cubicBezTo>
                    <a:cubicBezTo>
                      <a:pt x="792" y="554"/>
                      <a:pt x="792" y="554"/>
                      <a:pt x="792" y="554"/>
                    </a:cubicBezTo>
                    <a:cubicBezTo>
                      <a:pt x="792" y="555"/>
                      <a:pt x="792" y="556"/>
                      <a:pt x="793" y="556"/>
                    </a:cubicBezTo>
                    <a:cubicBezTo>
                      <a:pt x="796" y="554"/>
                      <a:pt x="796" y="554"/>
                      <a:pt x="796" y="554"/>
                    </a:cubicBezTo>
                    <a:cubicBezTo>
                      <a:pt x="792" y="554"/>
                      <a:pt x="792" y="554"/>
                      <a:pt x="792" y="554"/>
                    </a:cubicBezTo>
                    <a:cubicBezTo>
                      <a:pt x="796" y="554"/>
                      <a:pt x="796" y="554"/>
                      <a:pt x="796" y="554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2" y="553"/>
                      <a:pt x="792" y="553"/>
                      <a:pt x="792" y="554"/>
                    </a:cubicBezTo>
                    <a:cubicBezTo>
                      <a:pt x="796" y="554"/>
                      <a:pt x="796" y="554"/>
                      <a:pt x="796" y="554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6" y="554"/>
                      <a:pt x="796" y="554"/>
                      <a:pt x="796" y="554"/>
                    </a:cubicBezTo>
                    <a:cubicBezTo>
                      <a:pt x="798" y="551"/>
                      <a:pt x="798" y="551"/>
                      <a:pt x="798" y="551"/>
                    </a:cubicBezTo>
                    <a:cubicBezTo>
                      <a:pt x="472" y="361"/>
                      <a:pt x="472" y="361"/>
                      <a:pt x="472" y="361"/>
                    </a:cubicBezTo>
                    <a:cubicBezTo>
                      <a:pt x="471" y="360"/>
                      <a:pt x="468" y="360"/>
                      <a:pt x="467" y="362"/>
                    </a:cubicBezTo>
                    <a:cubicBezTo>
                      <a:pt x="467" y="363"/>
                      <a:pt x="466" y="364"/>
                      <a:pt x="466" y="365"/>
                    </a:cubicBezTo>
                    <a:cubicBezTo>
                      <a:pt x="466" y="366"/>
                      <a:pt x="467" y="367"/>
                      <a:pt x="467" y="367"/>
                    </a:cubicBezTo>
                    <a:cubicBezTo>
                      <a:pt x="468" y="368"/>
                      <a:pt x="469" y="369"/>
                      <a:pt x="470" y="370"/>
                    </a:cubicBezTo>
                    <a:cubicBezTo>
                      <a:pt x="472" y="372"/>
                      <a:pt x="474" y="375"/>
                      <a:pt x="478" y="377"/>
                    </a:cubicBezTo>
                    <a:cubicBezTo>
                      <a:pt x="492" y="388"/>
                      <a:pt x="518" y="405"/>
                      <a:pt x="550" y="425"/>
                    </a:cubicBezTo>
                    <a:cubicBezTo>
                      <a:pt x="646" y="485"/>
                      <a:pt x="792" y="570"/>
                      <a:pt x="792" y="570"/>
                    </a:cubicBezTo>
                    <a:cubicBezTo>
                      <a:pt x="794" y="566"/>
                      <a:pt x="794" y="566"/>
                      <a:pt x="794" y="566"/>
                    </a:cubicBezTo>
                    <a:cubicBezTo>
                      <a:pt x="790" y="564"/>
                      <a:pt x="790" y="564"/>
                      <a:pt x="790" y="564"/>
                    </a:cubicBezTo>
                    <a:cubicBezTo>
                      <a:pt x="794" y="566"/>
                      <a:pt x="794" y="566"/>
                      <a:pt x="794" y="566"/>
                    </a:cubicBezTo>
                    <a:cubicBezTo>
                      <a:pt x="792" y="562"/>
                      <a:pt x="792" y="562"/>
                      <a:pt x="792" y="562"/>
                    </a:cubicBezTo>
                    <a:cubicBezTo>
                      <a:pt x="792" y="563"/>
                      <a:pt x="791" y="563"/>
                      <a:pt x="790" y="564"/>
                    </a:cubicBezTo>
                    <a:cubicBezTo>
                      <a:pt x="794" y="566"/>
                      <a:pt x="794" y="566"/>
                      <a:pt x="794" y="566"/>
                    </a:cubicBezTo>
                    <a:cubicBezTo>
                      <a:pt x="792" y="562"/>
                      <a:pt x="792" y="562"/>
                      <a:pt x="792" y="562"/>
                    </a:cubicBezTo>
                    <a:cubicBezTo>
                      <a:pt x="794" y="566"/>
                      <a:pt x="794" y="566"/>
                      <a:pt x="794" y="566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3" y="562"/>
                      <a:pt x="793" y="562"/>
                      <a:pt x="792" y="562"/>
                    </a:cubicBezTo>
                    <a:cubicBezTo>
                      <a:pt x="794" y="566"/>
                      <a:pt x="794" y="566"/>
                      <a:pt x="794" y="566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5"/>
                      <a:pt x="794" y="565"/>
                      <a:pt x="794" y="565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5"/>
                      <a:pt x="794" y="565"/>
                      <a:pt x="794" y="565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3"/>
                      <a:pt x="794" y="563"/>
                      <a:pt x="794" y="563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3"/>
                      <a:pt x="794" y="563"/>
                      <a:pt x="794" y="563"/>
                    </a:cubicBezTo>
                    <a:cubicBezTo>
                      <a:pt x="794" y="562"/>
                      <a:pt x="794" y="562"/>
                      <a:pt x="794" y="562"/>
                    </a:cubicBezTo>
                    <a:cubicBezTo>
                      <a:pt x="794" y="562"/>
                      <a:pt x="794" y="562"/>
                      <a:pt x="793" y="562"/>
                    </a:cubicBezTo>
                    <a:cubicBezTo>
                      <a:pt x="789" y="560"/>
                      <a:pt x="781" y="556"/>
                      <a:pt x="771" y="550"/>
                    </a:cubicBezTo>
                    <a:cubicBezTo>
                      <a:pt x="734" y="529"/>
                      <a:pt x="661" y="486"/>
                      <a:pt x="598" y="449"/>
                    </a:cubicBezTo>
                    <a:cubicBezTo>
                      <a:pt x="566" y="430"/>
                      <a:pt x="537" y="413"/>
                      <a:pt x="515" y="400"/>
                    </a:cubicBezTo>
                    <a:cubicBezTo>
                      <a:pt x="505" y="394"/>
                      <a:pt x="496" y="388"/>
                      <a:pt x="490" y="385"/>
                    </a:cubicBezTo>
                    <a:cubicBezTo>
                      <a:pt x="484" y="381"/>
                      <a:pt x="480" y="379"/>
                      <a:pt x="480" y="379"/>
                    </a:cubicBezTo>
                    <a:cubicBezTo>
                      <a:pt x="478" y="378"/>
                      <a:pt x="476" y="379"/>
                      <a:pt x="475" y="381"/>
                    </a:cubicBezTo>
                    <a:cubicBezTo>
                      <a:pt x="474" y="383"/>
                      <a:pt x="474" y="385"/>
                      <a:pt x="476" y="386"/>
                    </a:cubicBezTo>
                    <a:cubicBezTo>
                      <a:pt x="476" y="386"/>
                      <a:pt x="481" y="389"/>
                      <a:pt x="490" y="394"/>
                    </a:cubicBezTo>
                    <a:cubicBezTo>
                      <a:pt x="520" y="413"/>
                      <a:pt x="595" y="459"/>
                      <a:pt x="663" y="501"/>
                    </a:cubicBezTo>
                    <a:cubicBezTo>
                      <a:pt x="697" y="522"/>
                      <a:pt x="729" y="542"/>
                      <a:pt x="753" y="557"/>
                    </a:cubicBezTo>
                    <a:cubicBezTo>
                      <a:pt x="764" y="564"/>
                      <a:pt x="774" y="571"/>
                      <a:pt x="781" y="575"/>
                    </a:cubicBezTo>
                    <a:cubicBezTo>
                      <a:pt x="784" y="577"/>
                      <a:pt x="787" y="579"/>
                      <a:pt x="788" y="580"/>
                    </a:cubicBezTo>
                    <a:cubicBezTo>
                      <a:pt x="789" y="581"/>
                      <a:pt x="790" y="581"/>
                      <a:pt x="790" y="582"/>
                    </a:cubicBezTo>
                    <a:cubicBezTo>
                      <a:pt x="790" y="582"/>
                      <a:pt x="790" y="582"/>
                      <a:pt x="790" y="582"/>
                    </a:cubicBezTo>
                    <a:cubicBezTo>
                      <a:pt x="790" y="582"/>
                      <a:pt x="790" y="582"/>
                      <a:pt x="790" y="582"/>
                    </a:cubicBezTo>
                    <a:cubicBezTo>
                      <a:pt x="792" y="580"/>
                      <a:pt x="792" y="580"/>
                      <a:pt x="792" y="580"/>
                    </a:cubicBezTo>
                    <a:cubicBezTo>
                      <a:pt x="790" y="582"/>
                      <a:pt x="790" y="582"/>
                      <a:pt x="790" y="582"/>
                    </a:cubicBezTo>
                    <a:cubicBezTo>
                      <a:pt x="790" y="582"/>
                      <a:pt x="790" y="582"/>
                      <a:pt x="790" y="582"/>
                    </a:cubicBezTo>
                    <a:cubicBezTo>
                      <a:pt x="792" y="580"/>
                      <a:pt x="792" y="580"/>
                      <a:pt x="792" y="580"/>
                    </a:cubicBezTo>
                    <a:cubicBezTo>
                      <a:pt x="790" y="582"/>
                      <a:pt x="790" y="582"/>
                      <a:pt x="790" y="582"/>
                    </a:cubicBezTo>
                    <a:cubicBezTo>
                      <a:pt x="793" y="580"/>
                      <a:pt x="793" y="580"/>
                      <a:pt x="793" y="580"/>
                    </a:cubicBezTo>
                    <a:cubicBezTo>
                      <a:pt x="789" y="580"/>
                      <a:pt x="789" y="580"/>
                      <a:pt x="789" y="580"/>
                    </a:cubicBezTo>
                    <a:cubicBezTo>
                      <a:pt x="790" y="581"/>
                      <a:pt x="790" y="581"/>
                      <a:pt x="790" y="582"/>
                    </a:cubicBezTo>
                    <a:cubicBezTo>
                      <a:pt x="793" y="580"/>
                      <a:pt x="793" y="580"/>
                      <a:pt x="793" y="580"/>
                    </a:cubicBezTo>
                    <a:cubicBezTo>
                      <a:pt x="789" y="580"/>
                      <a:pt x="789" y="580"/>
                      <a:pt x="789" y="580"/>
                    </a:cubicBezTo>
                    <a:cubicBezTo>
                      <a:pt x="793" y="580"/>
                      <a:pt x="793" y="580"/>
                      <a:pt x="793" y="580"/>
                    </a:cubicBezTo>
                    <a:cubicBezTo>
                      <a:pt x="790" y="578"/>
                      <a:pt x="790" y="578"/>
                      <a:pt x="790" y="578"/>
                    </a:cubicBezTo>
                    <a:cubicBezTo>
                      <a:pt x="790" y="578"/>
                      <a:pt x="789" y="579"/>
                      <a:pt x="789" y="580"/>
                    </a:cubicBezTo>
                    <a:cubicBezTo>
                      <a:pt x="793" y="580"/>
                      <a:pt x="793" y="580"/>
                      <a:pt x="793" y="580"/>
                    </a:cubicBezTo>
                    <a:cubicBezTo>
                      <a:pt x="790" y="578"/>
                      <a:pt x="790" y="578"/>
                      <a:pt x="790" y="578"/>
                    </a:cubicBezTo>
                    <a:cubicBezTo>
                      <a:pt x="793" y="580"/>
                      <a:pt x="793" y="580"/>
                      <a:pt x="793" y="580"/>
                    </a:cubicBezTo>
                    <a:cubicBezTo>
                      <a:pt x="790" y="577"/>
                      <a:pt x="790" y="577"/>
                      <a:pt x="790" y="577"/>
                    </a:cubicBezTo>
                    <a:cubicBezTo>
                      <a:pt x="793" y="579"/>
                      <a:pt x="793" y="579"/>
                      <a:pt x="793" y="579"/>
                    </a:cubicBezTo>
                    <a:cubicBezTo>
                      <a:pt x="792" y="576"/>
                      <a:pt x="792" y="576"/>
                      <a:pt x="792" y="576"/>
                    </a:cubicBezTo>
                    <a:cubicBezTo>
                      <a:pt x="792" y="576"/>
                      <a:pt x="791" y="577"/>
                      <a:pt x="790" y="577"/>
                    </a:cubicBezTo>
                    <a:cubicBezTo>
                      <a:pt x="793" y="579"/>
                      <a:pt x="793" y="579"/>
                      <a:pt x="793" y="579"/>
                    </a:cubicBezTo>
                    <a:cubicBezTo>
                      <a:pt x="792" y="576"/>
                      <a:pt x="792" y="576"/>
                      <a:pt x="792" y="576"/>
                    </a:cubicBezTo>
                    <a:cubicBezTo>
                      <a:pt x="793" y="579"/>
                      <a:pt x="793" y="579"/>
                      <a:pt x="793" y="579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2" y="576"/>
                    </a:cubicBezTo>
                    <a:cubicBezTo>
                      <a:pt x="793" y="579"/>
                      <a:pt x="793" y="579"/>
                      <a:pt x="793" y="579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8"/>
                      <a:pt x="793" y="578"/>
                      <a:pt x="793" y="578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8"/>
                      <a:pt x="793" y="578"/>
                      <a:pt x="793" y="578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3" y="576"/>
                    </a:cubicBezTo>
                    <a:cubicBezTo>
                      <a:pt x="793" y="576"/>
                      <a:pt x="793" y="576"/>
                      <a:pt x="792" y="575"/>
                    </a:cubicBezTo>
                    <a:cubicBezTo>
                      <a:pt x="788" y="574"/>
                      <a:pt x="780" y="570"/>
                      <a:pt x="770" y="564"/>
                    </a:cubicBezTo>
                    <a:cubicBezTo>
                      <a:pt x="735" y="545"/>
                      <a:pt x="668" y="505"/>
                      <a:pt x="609" y="470"/>
                    </a:cubicBezTo>
                    <a:cubicBezTo>
                      <a:pt x="579" y="453"/>
                      <a:pt x="552" y="437"/>
                      <a:pt x="531" y="425"/>
                    </a:cubicBezTo>
                    <a:cubicBezTo>
                      <a:pt x="521" y="419"/>
                      <a:pt x="513" y="414"/>
                      <a:pt x="507" y="411"/>
                    </a:cubicBezTo>
                    <a:cubicBezTo>
                      <a:pt x="504" y="409"/>
                      <a:pt x="501" y="408"/>
                      <a:pt x="499" y="407"/>
                    </a:cubicBezTo>
                    <a:cubicBezTo>
                      <a:pt x="499" y="406"/>
                      <a:pt x="498" y="406"/>
                      <a:pt x="497" y="406"/>
                    </a:cubicBezTo>
                    <a:cubicBezTo>
                      <a:pt x="496" y="405"/>
                      <a:pt x="496" y="405"/>
                      <a:pt x="496" y="405"/>
                    </a:cubicBezTo>
                    <a:cubicBezTo>
                      <a:pt x="496" y="405"/>
                      <a:pt x="495" y="405"/>
                      <a:pt x="494" y="405"/>
                    </a:cubicBezTo>
                    <a:cubicBezTo>
                      <a:pt x="494" y="405"/>
                      <a:pt x="494" y="405"/>
                      <a:pt x="493" y="405"/>
                    </a:cubicBezTo>
                    <a:cubicBezTo>
                      <a:pt x="492" y="405"/>
                      <a:pt x="492" y="406"/>
                      <a:pt x="491" y="407"/>
                    </a:cubicBezTo>
                    <a:cubicBezTo>
                      <a:pt x="494" y="409"/>
                      <a:pt x="494" y="409"/>
                      <a:pt x="494" y="409"/>
                    </a:cubicBezTo>
                    <a:cubicBezTo>
                      <a:pt x="491" y="407"/>
                      <a:pt x="491" y="407"/>
                      <a:pt x="491" y="407"/>
                    </a:cubicBezTo>
                    <a:cubicBezTo>
                      <a:pt x="491" y="408"/>
                      <a:pt x="490" y="409"/>
                      <a:pt x="490" y="409"/>
                    </a:cubicBezTo>
                    <a:cubicBezTo>
                      <a:pt x="490" y="411"/>
                      <a:pt x="491" y="411"/>
                      <a:pt x="491" y="412"/>
                    </a:cubicBezTo>
                    <a:cubicBezTo>
                      <a:pt x="492" y="413"/>
                      <a:pt x="493" y="413"/>
                      <a:pt x="493" y="414"/>
                    </a:cubicBezTo>
                    <a:cubicBezTo>
                      <a:pt x="495" y="416"/>
                      <a:pt x="498" y="418"/>
                      <a:pt x="501" y="420"/>
                    </a:cubicBezTo>
                    <a:cubicBezTo>
                      <a:pt x="513" y="428"/>
                      <a:pt x="536" y="443"/>
                      <a:pt x="564" y="460"/>
                    </a:cubicBezTo>
                    <a:cubicBezTo>
                      <a:pt x="606" y="486"/>
                      <a:pt x="658" y="517"/>
                      <a:pt x="700" y="543"/>
                    </a:cubicBezTo>
                    <a:cubicBezTo>
                      <a:pt x="721" y="555"/>
                      <a:pt x="740" y="567"/>
                      <a:pt x="753" y="575"/>
                    </a:cubicBezTo>
                    <a:cubicBezTo>
                      <a:pt x="760" y="579"/>
                      <a:pt x="765" y="582"/>
                      <a:pt x="768" y="584"/>
                    </a:cubicBezTo>
                    <a:cubicBezTo>
                      <a:pt x="770" y="586"/>
                      <a:pt x="772" y="586"/>
                      <a:pt x="772" y="587"/>
                    </a:cubicBezTo>
                    <a:cubicBezTo>
                      <a:pt x="773" y="587"/>
                      <a:pt x="773" y="588"/>
                      <a:pt x="773" y="588"/>
                    </a:cubicBezTo>
                    <a:cubicBezTo>
                      <a:pt x="773" y="588"/>
                      <a:pt x="773" y="588"/>
                      <a:pt x="773" y="588"/>
                    </a:cubicBezTo>
                    <a:cubicBezTo>
                      <a:pt x="775" y="586"/>
                      <a:pt x="775" y="586"/>
                      <a:pt x="775" y="586"/>
                    </a:cubicBezTo>
                    <a:cubicBezTo>
                      <a:pt x="773" y="587"/>
                      <a:pt x="773" y="587"/>
                      <a:pt x="773" y="587"/>
                    </a:cubicBezTo>
                    <a:cubicBezTo>
                      <a:pt x="773" y="588"/>
                      <a:pt x="773" y="588"/>
                      <a:pt x="773" y="588"/>
                    </a:cubicBezTo>
                    <a:cubicBezTo>
                      <a:pt x="775" y="586"/>
                      <a:pt x="775" y="586"/>
                      <a:pt x="775" y="586"/>
                    </a:cubicBezTo>
                    <a:cubicBezTo>
                      <a:pt x="773" y="587"/>
                      <a:pt x="773" y="587"/>
                      <a:pt x="773" y="587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3" y="587"/>
                      <a:pt x="773" y="587"/>
                      <a:pt x="773" y="587"/>
                    </a:cubicBezTo>
                    <a:cubicBezTo>
                      <a:pt x="773" y="587"/>
                      <a:pt x="773" y="587"/>
                      <a:pt x="773" y="587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3" y="587"/>
                      <a:pt x="773" y="587"/>
                      <a:pt x="773" y="587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2" y="585"/>
                      <a:pt x="772" y="585"/>
                      <a:pt x="772" y="585"/>
                    </a:cubicBezTo>
                    <a:cubicBezTo>
                      <a:pt x="772" y="586"/>
                      <a:pt x="772" y="586"/>
                      <a:pt x="773" y="587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2" y="585"/>
                      <a:pt x="772" y="585"/>
                      <a:pt x="772" y="585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3" y="583"/>
                      <a:pt x="773" y="583"/>
                      <a:pt x="773" y="583"/>
                    </a:cubicBezTo>
                    <a:cubicBezTo>
                      <a:pt x="772" y="584"/>
                      <a:pt x="772" y="585"/>
                      <a:pt x="772" y="585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3" y="583"/>
                      <a:pt x="773" y="583"/>
                      <a:pt x="773" y="583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3" y="583"/>
                      <a:pt x="773" y="583"/>
                      <a:pt x="773" y="583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4" y="582"/>
                      <a:pt x="774" y="582"/>
                      <a:pt x="774" y="582"/>
                    </a:cubicBezTo>
                    <a:cubicBezTo>
                      <a:pt x="774" y="582"/>
                      <a:pt x="773" y="582"/>
                      <a:pt x="773" y="583"/>
                    </a:cubicBezTo>
                    <a:cubicBezTo>
                      <a:pt x="776" y="585"/>
                      <a:pt x="776" y="585"/>
                      <a:pt x="776" y="585"/>
                    </a:cubicBezTo>
                    <a:cubicBezTo>
                      <a:pt x="774" y="582"/>
                      <a:pt x="774" y="582"/>
                      <a:pt x="774" y="582"/>
                    </a:cubicBezTo>
                    <a:cubicBezTo>
                      <a:pt x="775" y="584"/>
                      <a:pt x="775" y="584"/>
                      <a:pt x="775" y="584"/>
                    </a:cubicBezTo>
                    <a:cubicBezTo>
                      <a:pt x="775" y="581"/>
                      <a:pt x="775" y="581"/>
                      <a:pt x="775" y="581"/>
                    </a:cubicBezTo>
                    <a:cubicBezTo>
                      <a:pt x="775" y="581"/>
                      <a:pt x="775" y="581"/>
                      <a:pt x="774" y="582"/>
                    </a:cubicBezTo>
                    <a:cubicBezTo>
                      <a:pt x="775" y="584"/>
                      <a:pt x="775" y="584"/>
                      <a:pt x="775" y="584"/>
                    </a:cubicBezTo>
                    <a:cubicBezTo>
                      <a:pt x="775" y="581"/>
                      <a:pt x="775" y="581"/>
                      <a:pt x="775" y="581"/>
                    </a:cubicBezTo>
                    <a:cubicBezTo>
                      <a:pt x="775" y="582"/>
                      <a:pt x="775" y="582"/>
                      <a:pt x="775" y="582"/>
                    </a:cubicBezTo>
                    <a:cubicBezTo>
                      <a:pt x="775" y="581"/>
                      <a:pt x="775" y="581"/>
                      <a:pt x="775" y="581"/>
                    </a:cubicBezTo>
                    <a:cubicBezTo>
                      <a:pt x="775" y="581"/>
                      <a:pt x="775" y="581"/>
                      <a:pt x="775" y="581"/>
                    </a:cubicBezTo>
                    <a:cubicBezTo>
                      <a:pt x="775" y="582"/>
                      <a:pt x="775" y="582"/>
                      <a:pt x="775" y="582"/>
                    </a:cubicBezTo>
                    <a:cubicBezTo>
                      <a:pt x="775" y="581"/>
                      <a:pt x="775" y="581"/>
                      <a:pt x="775" y="581"/>
                    </a:cubicBezTo>
                    <a:cubicBezTo>
                      <a:pt x="775" y="581"/>
                      <a:pt x="775" y="581"/>
                      <a:pt x="774" y="581"/>
                    </a:cubicBezTo>
                    <a:cubicBezTo>
                      <a:pt x="770" y="580"/>
                      <a:pt x="763" y="577"/>
                      <a:pt x="753" y="572"/>
                    </a:cubicBezTo>
                    <a:cubicBezTo>
                      <a:pt x="720" y="555"/>
                      <a:pt x="657" y="518"/>
                      <a:pt x="603" y="486"/>
                    </a:cubicBezTo>
                    <a:cubicBezTo>
                      <a:pt x="576" y="470"/>
                      <a:pt x="552" y="455"/>
                      <a:pt x="534" y="444"/>
                    </a:cubicBezTo>
                    <a:cubicBezTo>
                      <a:pt x="525" y="438"/>
                      <a:pt x="517" y="434"/>
                      <a:pt x="512" y="431"/>
                    </a:cubicBezTo>
                    <a:cubicBezTo>
                      <a:pt x="507" y="428"/>
                      <a:pt x="504" y="426"/>
                      <a:pt x="504" y="426"/>
                    </a:cubicBezTo>
                    <a:cubicBezTo>
                      <a:pt x="503" y="425"/>
                      <a:pt x="502" y="425"/>
                      <a:pt x="501" y="425"/>
                    </a:cubicBezTo>
                    <a:cubicBezTo>
                      <a:pt x="500" y="426"/>
                      <a:pt x="499" y="426"/>
                      <a:pt x="499" y="427"/>
                    </a:cubicBezTo>
                    <a:cubicBezTo>
                      <a:pt x="498" y="428"/>
                      <a:pt x="498" y="429"/>
                      <a:pt x="498" y="430"/>
                    </a:cubicBezTo>
                    <a:cubicBezTo>
                      <a:pt x="498" y="431"/>
                      <a:pt x="499" y="432"/>
                      <a:pt x="500" y="433"/>
                    </a:cubicBezTo>
                    <a:cubicBezTo>
                      <a:pt x="500" y="433"/>
                      <a:pt x="504" y="435"/>
                      <a:pt x="511" y="440"/>
                    </a:cubicBezTo>
                    <a:cubicBezTo>
                      <a:pt x="536" y="455"/>
                      <a:pt x="598" y="492"/>
                      <a:pt x="653" y="527"/>
                    </a:cubicBezTo>
                    <a:cubicBezTo>
                      <a:pt x="681" y="544"/>
                      <a:pt x="707" y="560"/>
                      <a:pt x="727" y="573"/>
                    </a:cubicBezTo>
                    <a:cubicBezTo>
                      <a:pt x="736" y="579"/>
                      <a:pt x="744" y="584"/>
                      <a:pt x="750" y="588"/>
                    </a:cubicBezTo>
                    <a:cubicBezTo>
                      <a:pt x="752" y="589"/>
                      <a:pt x="754" y="591"/>
                      <a:pt x="756" y="592"/>
                    </a:cubicBezTo>
                    <a:cubicBezTo>
                      <a:pt x="757" y="592"/>
                      <a:pt x="757" y="593"/>
                      <a:pt x="757" y="593"/>
                    </a:cubicBezTo>
                    <a:cubicBezTo>
                      <a:pt x="757" y="593"/>
                      <a:pt x="757" y="593"/>
                      <a:pt x="757" y="593"/>
                    </a:cubicBezTo>
                    <a:cubicBezTo>
                      <a:pt x="759" y="592"/>
                      <a:pt x="759" y="592"/>
                      <a:pt x="759" y="592"/>
                    </a:cubicBezTo>
                    <a:cubicBezTo>
                      <a:pt x="757" y="593"/>
                      <a:pt x="757" y="593"/>
                      <a:pt x="757" y="593"/>
                    </a:cubicBezTo>
                    <a:cubicBezTo>
                      <a:pt x="757" y="593"/>
                      <a:pt x="757" y="593"/>
                      <a:pt x="757" y="593"/>
                    </a:cubicBezTo>
                    <a:cubicBezTo>
                      <a:pt x="759" y="592"/>
                      <a:pt x="759" y="592"/>
                      <a:pt x="759" y="592"/>
                    </a:cubicBezTo>
                    <a:cubicBezTo>
                      <a:pt x="757" y="593"/>
                      <a:pt x="757" y="593"/>
                      <a:pt x="757" y="593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7" y="592"/>
                      <a:pt x="757" y="592"/>
                      <a:pt x="757" y="592"/>
                    </a:cubicBezTo>
                    <a:cubicBezTo>
                      <a:pt x="757" y="593"/>
                      <a:pt x="757" y="593"/>
                      <a:pt x="757" y="593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7" y="592"/>
                      <a:pt x="757" y="592"/>
                      <a:pt x="757" y="592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6" y="591"/>
                      <a:pt x="756" y="591"/>
                      <a:pt x="756" y="591"/>
                    </a:cubicBezTo>
                    <a:cubicBezTo>
                      <a:pt x="756" y="592"/>
                      <a:pt x="757" y="592"/>
                      <a:pt x="757" y="592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6" y="591"/>
                      <a:pt x="756" y="591"/>
                      <a:pt x="756" y="591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7" y="589"/>
                      <a:pt x="757" y="589"/>
                      <a:pt x="757" y="589"/>
                    </a:cubicBezTo>
                    <a:cubicBezTo>
                      <a:pt x="757" y="589"/>
                      <a:pt x="756" y="590"/>
                      <a:pt x="756" y="591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7" y="589"/>
                      <a:pt x="757" y="589"/>
                      <a:pt x="757" y="589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7" y="589"/>
                      <a:pt x="757" y="589"/>
                      <a:pt x="757" y="589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9" y="587"/>
                      <a:pt x="759" y="587"/>
                      <a:pt x="759" y="587"/>
                    </a:cubicBezTo>
                    <a:cubicBezTo>
                      <a:pt x="758" y="587"/>
                      <a:pt x="758" y="588"/>
                      <a:pt x="757" y="589"/>
                    </a:cubicBezTo>
                    <a:cubicBezTo>
                      <a:pt x="760" y="591"/>
                      <a:pt x="760" y="591"/>
                      <a:pt x="760" y="591"/>
                    </a:cubicBezTo>
                    <a:cubicBezTo>
                      <a:pt x="759" y="587"/>
                      <a:pt x="759" y="587"/>
                      <a:pt x="759" y="587"/>
                    </a:cubicBezTo>
                    <a:cubicBezTo>
                      <a:pt x="760" y="590"/>
                      <a:pt x="760" y="590"/>
                      <a:pt x="760" y="590"/>
                    </a:cubicBezTo>
                    <a:cubicBezTo>
                      <a:pt x="760" y="587"/>
                      <a:pt x="760" y="587"/>
                      <a:pt x="760" y="587"/>
                    </a:cubicBezTo>
                    <a:cubicBezTo>
                      <a:pt x="760" y="587"/>
                      <a:pt x="759" y="587"/>
                      <a:pt x="759" y="587"/>
                    </a:cubicBezTo>
                    <a:cubicBezTo>
                      <a:pt x="760" y="590"/>
                      <a:pt x="760" y="590"/>
                      <a:pt x="760" y="590"/>
                    </a:cubicBezTo>
                    <a:cubicBezTo>
                      <a:pt x="760" y="587"/>
                      <a:pt x="760" y="587"/>
                      <a:pt x="760" y="587"/>
                    </a:cubicBezTo>
                    <a:cubicBezTo>
                      <a:pt x="760" y="588"/>
                      <a:pt x="760" y="588"/>
                      <a:pt x="760" y="588"/>
                    </a:cubicBezTo>
                    <a:cubicBezTo>
                      <a:pt x="760" y="587"/>
                      <a:pt x="760" y="587"/>
                      <a:pt x="760" y="587"/>
                    </a:cubicBezTo>
                    <a:cubicBezTo>
                      <a:pt x="760" y="587"/>
                      <a:pt x="760" y="587"/>
                      <a:pt x="760" y="587"/>
                    </a:cubicBezTo>
                    <a:cubicBezTo>
                      <a:pt x="760" y="588"/>
                      <a:pt x="760" y="588"/>
                      <a:pt x="760" y="588"/>
                    </a:cubicBezTo>
                    <a:cubicBezTo>
                      <a:pt x="760" y="587"/>
                      <a:pt x="760" y="587"/>
                      <a:pt x="760" y="587"/>
                    </a:cubicBezTo>
                    <a:cubicBezTo>
                      <a:pt x="760" y="587"/>
                      <a:pt x="760" y="587"/>
                      <a:pt x="760" y="587"/>
                    </a:cubicBezTo>
                    <a:cubicBezTo>
                      <a:pt x="759" y="587"/>
                      <a:pt x="757" y="586"/>
                      <a:pt x="754" y="585"/>
                    </a:cubicBezTo>
                    <a:cubicBezTo>
                      <a:pt x="744" y="581"/>
                      <a:pt x="724" y="570"/>
                      <a:pt x="699" y="557"/>
                    </a:cubicBezTo>
                    <a:cubicBezTo>
                      <a:pt x="662" y="536"/>
                      <a:pt x="615" y="509"/>
                      <a:pt x="578" y="488"/>
                    </a:cubicBezTo>
                    <a:cubicBezTo>
                      <a:pt x="559" y="477"/>
                      <a:pt x="542" y="467"/>
                      <a:pt x="531" y="460"/>
                    </a:cubicBezTo>
                    <a:cubicBezTo>
                      <a:pt x="525" y="457"/>
                      <a:pt x="520" y="454"/>
                      <a:pt x="517" y="452"/>
                    </a:cubicBezTo>
                    <a:cubicBezTo>
                      <a:pt x="514" y="450"/>
                      <a:pt x="512" y="449"/>
                      <a:pt x="512" y="449"/>
                    </a:cubicBezTo>
                    <a:cubicBezTo>
                      <a:pt x="510" y="448"/>
                      <a:pt x="508" y="448"/>
                      <a:pt x="506" y="450"/>
                    </a:cubicBezTo>
                    <a:cubicBezTo>
                      <a:pt x="506" y="451"/>
                      <a:pt x="506" y="452"/>
                      <a:pt x="506" y="453"/>
                    </a:cubicBezTo>
                    <a:cubicBezTo>
                      <a:pt x="506" y="453"/>
                      <a:pt x="506" y="454"/>
                      <a:pt x="506" y="454"/>
                    </a:cubicBezTo>
                    <a:cubicBezTo>
                      <a:pt x="507" y="455"/>
                      <a:pt x="507" y="456"/>
                      <a:pt x="507" y="456"/>
                    </a:cubicBezTo>
                    <a:cubicBezTo>
                      <a:pt x="508" y="456"/>
                      <a:pt x="508" y="457"/>
                      <a:pt x="509" y="458"/>
                    </a:cubicBezTo>
                    <a:cubicBezTo>
                      <a:pt x="512" y="460"/>
                      <a:pt x="518" y="464"/>
                      <a:pt x="526" y="468"/>
                    </a:cubicBezTo>
                    <a:cubicBezTo>
                      <a:pt x="553" y="485"/>
                      <a:pt x="606" y="516"/>
                      <a:pt x="652" y="544"/>
                    </a:cubicBezTo>
                    <a:cubicBezTo>
                      <a:pt x="675" y="558"/>
                      <a:pt x="696" y="571"/>
                      <a:pt x="712" y="581"/>
                    </a:cubicBezTo>
                    <a:cubicBezTo>
                      <a:pt x="719" y="585"/>
                      <a:pt x="726" y="590"/>
                      <a:pt x="730" y="593"/>
                    </a:cubicBezTo>
                    <a:cubicBezTo>
                      <a:pt x="732" y="594"/>
                      <a:pt x="734" y="596"/>
                      <a:pt x="735" y="596"/>
                    </a:cubicBezTo>
                    <a:cubicBezTo>
                      <a:pt x="735" y="597"/>
                      <a:pt x="736" y="597"/>
                      <a:pt x="736" y="597"/>
                    </a:cubicBezTo>
                    <a:cubicBezTo>
                      <a:pt x="736" y="597"/>
                      <a:pt x="736" y="597"/>
                      <a:pt x="736" y="597"/>
                    </a:cubicBezTo>
                    <a:cubicBezTo>
                      <a:pt x="738" y="596"/>
                      <a:pt x="738" y="596"/>
                      <a:pt x="738" y="596"/>
                    </a:cubicBezTo>
                    <a:cubicBezTo>
                      <a:pt x="735" y="596"/>
                      <a:pt x="735" y="596"/>
                      <a:pt x="735" y="596"/>
                    </a:cubicBezTo>
                    <a:cubicBezTo>
                      <a:pt x="735" y="597"/>
                      <a:pt x="736" y="597"/>
                      <a:pt x="736" y="597"/>
                    </a:cubicBezTo>
                    <a:cubicBezTo>
                      <a:pt x="738" y="596"/>
                      <a:pt x="738" y="596"/>
                      <a:pt x="738" y="596"/>
                    </a:cubicBezTo>
                    <a:cubicBezTo>
                      <a:pt x="735" y="596"/>
                      <a:pt x="735" y="596"/>
                      <a:pt x="735" y="596"/>
                    </a:cubicBezTo>
                    <a:cubicBezTo>
                      <a:pt x="739" y="596"/>
                      <a:pt x="739" y="596"/>
                      <a:pt x="739" y="596"/>
                    </a:cubicBezTo>
                    <a:cubicBezTo>
                      <a:pt x="736" y="594"/>
                      <a:pt x="736" y="594"/>
                      <a:pt x="736" y="594"/>
                    </a:cubicBezTo>
                    <a:cubicBezTo>
                      <a:pt x="735" y="594"/>
                      <a:pt x="735" y="595"/>
                      <a:pt x="735" y="596"/>
                    </a:cubicBezTo>
                    <a:cubicBezTo>
                      <a:pt x="739" y="596"/>
                      <a:pt x="739" y="596"/>
                      <a:pt x="739" y="596"/>
                    </a:cubicBezTo>
                    <a:cubicBezTo>
                      <a:pt x="736" y="594"/>
                      <a:pt x="736" y="594"/>
                      <a:pt x="736" y="594"/>
                    </a:cubicBezTo>
                    <a:cubicBezTo>
                      <a:pt x="739" y="596"/>
                      <a:pt x="739" y="596"/>
                      <a:pt x="739" y="596"/>
                    </a:cubicBezTo>
                    <a:cubicBezTo>
                      <a:pt x="741" y="592"/>
                      <a:pt x="741" y="592"/>
                      <a:pt x="741" y="592"/>
                    </a:cubicBezTo>
                    <a:cubicBezTo>
                      <a:pt x="741" y="592"/>
                      <a:pt x="687" y="561"/>
                      <a:pt x="632" y="529"/>
                    </a:cubicBezTo>
                    <a:cubicBezTo>
                      <a:pt x="605" y="513"/>
                      <a:pt x="577" y="497"/>
                      <a:pt x="555" y="485"/>
                    </a:cubicBezTo>
                    <a:cubicBezTo>
                      <a:pt x="544" y="479"/>
                      <a:pt x="535" y="474"/>
                      <a:pt x="528" y="471"/>
                    </a:cubicBezTo>
                    <a:cubicBezTo>
                      <a:pt x="525" y="469"/>
                      <a:pt x="522" y="468"/>
                      <a:pt x="520" y="467"/>
                    </a:cubicBezTo>
                    <a:cubicBezTo>
                      <a:pt x="518" y="466"/>
                      <a:pt x="518" y="466"/>
                      <a:pt x="517" y="466"/>
                    </a:cubicBezTo>
                    <a:cubicBezTo>
                      <a:pt x="516" y="465"/>
                      <a:pt x="516" y="465"/>
                      <a:pt x="515" y="465"/>
                    </a:cubicBezTo>
                    <a:cubicBezTo>
                      <a:pt x="515" y="465"/>
                      <a:pt x="514" y="465"/>
                      <a:pt x="514" y="465"/>
                    </a:cubicBezTo>
                    <a:cubicBezTo>
                      <a:pt x="513" y="465"/>
                      <a:pt x="513" y="465"/>
                      <a:pt x="512" y="465"/>
                    </a:cubicBezTo>
                    <a:cubicBezTo>
                      <a:pt x="512" y="466"/>
                      <a:pt x="511" y="466"/>
                      <a:pt x="510" y="467"/>
                    </a:cubicBezTo>
                    <a:cubicBezTo>
                      <a:pt x="509" y="468"/>
                      <a:pt x="509" y="469"/>
                      <a:pt x="510" y="470"/>
                    </a:cubicBezTo>
                    <a:cubicBezTo>
                      <a:pt x="510" y="471"/>
                      <a:pt x="510" y="472"/>
                      <a:pt x="511" y="473"/>
                    </a:cubicBezTo>
                    <a:cubicBezTo>
                      <a:pt x="511" y="473"/>
                      <a:pt x="515" y="475"/>
                      <a:pt x="520" y="478"/>
                    </a:cubicBezTo>
                    <a:cubicBezTo>
                      <a:pt x="540" y="490"/>
                      <a:pt x="591" y="520"/>
                      <a:pt x="636" y="548"/>
                    </a:cubicBezTo>
                    <a:cubicBezTo>
                      <a:pt x="658" y="562"/>
                      <a:pt x="680" y="575"/>
                      <a:pt x="695" y="585"/>
                    </a:cubicBezTo>
                    <a:cubicBezTo>
                      <a:pt x="703" y="590"/>
                      <a:pt x="709" y="594"/>
                      <a:pt x="714" y="597"/>
                    </a:cubicBezTo>
                    <a:cubicBezTo>
                      <a:pt x="716" y="599"/>
                      <a:pt x="718" y="600"/>
                      <a:pt x="719" y="601"/>
                    </a:cubicBezTo>
                    <a:cubicBezTo>
                      <a:pt x="719" y="602"/>
                      <a:pt x="720" y="602"/>
                      <a:pt x="720" y="602"/>
                    </a:cubicBezTo>
                    <a:cubicBezTo>
                      <a:pt x="720" y="602"/>
                      <a:pt x="720" y="602"/>
                      <a:pt x="720" y="602"/>
                    </a:cubicBezTo>
                    <a:cubicBezTo>
                      <a:pt x="721" y="601"/>
                      <a:pt x="721" y="601"/>
                      <a:pt x="721" y="601"/>
                    </a:cubicBezTo>
                    <a:cubicBezTo>
                      <a:pt x="720" y="602"/>
                      <a:pt x="720" y="602"/>
                      <a:pt x="720" y="602"/>
                    </a:cubicBezTo>
                    <a:cubicBezTo>
                      <a:pt x="720" y="602"/>
                      <a:pt x="720" y="602"/>
                      <a:pt x="720" y="602"/>
                    </a:cubicBezTo>
                    <a:cubicBezTo>
                      <a:pt x="721" y="601"/>
                      <a:pt x="721" y="601"/>
                      <a:pt x="721" y="601"/>
                    </a:cubicBezTo>
                    <a:cubicBezTo>
                      <a:pt x="720" y="602"/>
                      <a:pt x="720" y="602"/>
                      <a:pt x="720" y="602"/>
                    </a:cubicBezTo>
                    <a:cubicBezTo>
                      <a:pt x="723" y="600"/>
                      <a:pt x="723" y="600"/>
                      <a:pt x="723" y="600"/>
                    </a:cubicBezTo>
                    <a:cubicBezTo>
                      <a:pt x="719" y="600"/>
                      <a:pt x="719" y="600"/>
                      <a:pt x="719" y="600"/>
                    </a:cubicBezTo>
                    <a:cubicBezTo>
                      <a:pt x="719" y="601"/>
                      <a:pt x="719" y="602"/>
                      <a:pt x="720" y="602"/>
                    </a:cubicBezTo>
                    <a:cubicBezTo>
                      <a:pt x="723" y="600"/>
                      <a:pt x="723" y="600"/>
                      <a:pt x="723" y="600"/>
                    </a:cubicBezTo>
                    <a:cubicBezTo>
                      <a:pt x="719" y="600"/>
                      <a:pt x="719" y="600"/>
                      <a:pt x="719" y="600"/>
                    </a:cubicBezTo>
                    <a:cubicBezTo>
                      <a:pt x="723" y="600"/>
                      <a:pt x="723" y="600"/>
                      <a:pt x="723" y="600"/>
                    </a:cubicBezTo>
                    <a:cubicBezTo>
                      <a:pt x="720" y="598"/>
                      <a:pt x="720" y="598"/>
                      <a:pt x="720" y="598"/>
                    </a:cubicBezTo>
                    <a:cubicBezTo>
                      <a:pt x="719" y="599"/>
                      <a:pt x="719" y="600"/>
                      <a:pt x="719" y="600"/>
                    </a:cubicBezTo>
                    <a:cubicBezTo>
                      <a:pt x="723" y="600"/>
                      <a:pt x="723" y="600"/>
                      <a:pt x="723" y="600"/>
                    </a:cubicBezTo>
                    <a:cubicBezTo>
                      <a:pt x="720" y="598"/>
                      <a:pt x="720" y="598"/>
                      <a:pt x="720" y="598"/>
                    </a:cubicBezTo>
                    <a:cubicBezTo>
                      <a:pt x="723" y="600"/>
                      <a:pt x="723" y="600"/>
                      <a:pt x="723" y="600"/>
                    </a:cubicBezTo>
                    <a:cubicBezTo>
                      <a:pt x="725" y="597"/>
                      <a:pt x="725" y="597"/>
                      <a:pt x="725" y="597"/>
                    </a:cubicBezTo>
                    <a:cubicBezTo>
                      <a:pt x="725" y="597"/>
                      <a:pt x="676" y="569"/>
                      <a:pt x="625" y="542"/>
                    </a:cubicBezTo>
                    <a:cubicBezTo>
                      <a:pt x="600" y="528"/>
                      <a:pt x="574" y="514"/>
                      <a:pt x="555" y="504"/>
                    </a:cubicBezTo>
                    <a:cubicBezTo>
                      <a:pt x="545" y="499"/>
                      <a:pt x="536" y="494"/>
                      <a:pt x="530" y="491"/>
                    </a:cubicBezTo>
                    <a:cubicBezTo>
                      <a:pt x="527" y="490"/>
                      <a:pt x="524" y="489"/>
                      <a:pt x="522" y="488"/>
                    </a:cubicBezTo>
                    <a:cubicBezTo>
                      <a:pt x="521" y="487"/>
                      <a:pt x="520" y="487"/>
                      <a:pt x="519" y="487"/>
                    </a:cubicBezTo>
                    <a:cubicBezTo>
                      <a:pt x="519" y="487"/>
                      <a:pt x="518" y="486"/>
                      <a:pt x="518" y="486"/>
                    </a:cubicBezTo>
                    <a:cubicBezTo>
                      <a:pt x="518" y="486"/>
                      <a:pt x="517" y="486"/>
                      <a:pt x="517" y="486"/>
                    </a:cubicBezTo>
                    <a:cubicBezTo>
                      <a:pt x="516" y="486"/>
                      <a:pt x="516" y="486"/>
                      <a:pt x="515" y="486"/>
                    </a:cubicBezTo>
                    <a:cubicBezTo>
                      <a:pt x="514" y="487"/>
                      <a:pt x="514" y="487"/>
                      <a:pt x="513" y="488"/>
                    </a:cubicBezTo>
                    <a:cubicBezTo>
                      <a:pt x="516" y="490"/>
                      <a:pt x="516" y="490"/>
                      <a:pt x="516" y="490"/>
                    </a:cubicBezTo>
                    <a:cubicBezTo>
                      <a:pt x="513" y="487"/>
                      <a:pt x="513" y="487"/>
                      <a:pt x="513" y="487"/>
                    </a:cubicBezTo>
                    <a:cubicBezTo>
                      <a:pt x="513" y="488"/>
                      <a:pt x="513" y="489"/>
                      <a:pt x="512" y="489"/>
                    </a:cubicBezTo>
                    <a:cubicBezTo>
                      <a:pt x="512" y="490"/>
                      <a:pt x="512" y="490"/>
                      <a:pt x="512" y="490"/>
                    </a:cubicBezTo>
                    <a:cubicBezTo>
                      <a:pt x="512" y="491"/>
                      <a:pt x="513" y="492"/>
                      <a:pt x="513" y="492"/>
                    </a:cubicBezTo>
                    <a:cubicBezTo>
                      <a:pt x="513" y="493"/>
                      <a:pt x="513" y="493"/>
                      <a:pt x="513" y="493"/>
                    </a:cubicBezTo>
                    <a:cubicBezTo>
                      <a:pt x="514" y="494"/>
                      <a:pt x="514" y="494"/>
                      <a:pt x="514" y="494"/>
                    </a:cubicBezTo>
                    <a:cubicBezTo>
                      <a:pt x="515" y="495"/>
                      <a:pt x="516" y="495"/>
                      <a:pt x="518" y="497"/>
                    </a:cubicBezTo>
                    <a:cubicBezTo>
                      <a:pt x="526" y="502"/>
                      <a:pt x="542" y="512"/>
                      <a:pt x="562" y="524"/>
                    </a:cubicBezTo>
                    <a:cubicBezTo>
                      <a:pt x="622" y="562"/>
                      <a:pt x="716" y="620"/>
                      <a:pt x="716" y="620"/>
                    </a:cubicBezTo>
                    <a:cubicBezTo>
                      <a:pt x="718" y="616"/>
                      <a:pt x="718" y="616"/>
                      <a:pt x="718" y="616"/>
                    </a:cubicBezTo>
                    <a:cubicBezTo>
                      <a:pt x="720" y="613"/>
                      <a:pt x="720" y="613"/>
                      <a:pt x="720" y="613"/>
                    </a:cubicBezTo>
                    <a:cubicBezTo>
                      <a:pt x="523" y="509"/>
                      <a:pt x="523" y="509"/>
                      <a:pt x="523" y="509"/>
                    </a:cubicBezTo>
                    <a:cubicBezTo>
                      <a:pt x="521" y="508"/>
                      <a:pt x="519" y="509"/>
                      <a:pt x="518" y="511"/>
                    </a:cubicBezTo>
                    <a:cubicBezTo>
                      <a:pt x="517" y="512"/>
                      <a:pt x="517" y="515"/>
                      <a:pt x="519" y="516"/>
                    </a:cubicBezTo>
                    <a:cubicBezTo>
                      <a:pt x="708" y="634"/>
                      <a:pt x="708" y="634"/>
                      <a:pt x="708" y="634"/>
                    </a:cubicBezTo>
                    <a:cubicBezTo>
                      <a:pt x="710" y="631"/>
                      <a:pt x="710" y="631"/>
                      <a:pt x="710" y="631"/>
                    </a:cubicBezTo>
                    <a:cubicBezTo>
                      <a:pt x="712" y="627"/>
                      <a:pt x="712" y="627"/>
                      <a:pt x="712" y="627"/>
                    </a:cubicBezTo>
                    <a:cubicBezTo>
                      <a:pt x="712" y="627"/>
                      <a:pt x="667" y="602"/>
                      <a:pt x="621" y="576"/>
                    </a:cubicBezTo>
                    <a:cubicBezTo>
                      <a:pt x="598" y="564"/>
                      <a:pt x="575" y="551"/>
                      <a:pt x="557" y="542"/>
                    </a:cubicBezTo>
                    <a:cubicBezTo>
                      <a:pt x="548" y="537"/>
                      <a:pt x="540" y="533"/>
                      <a:pt x="535" y="530"/>
                    </a:cubicBezTo>
                    <a:cubicBezTo>
                      <a:pt x="532" y="529"/>
                      <a:pt x="529" y="528"/>
                      <a:pt x="527" y="527"/>
                    </a:cubicBezTo>
                    <a:cubicBezTo>
                      <a:pt x="527" y="526"/>
                      <a:pt x="526" y="526"/>
                      <a:pt x="525" y="526"/>
                    </a:cubicBezTo>
                    <a:cubicBezTo>
                      <a:pt x="525" y="526"/>
                      <a:pt x="524" y="526"/>
                      <a:pt x="524" y="526"/>
                    </a:cubicBezTo>
                    <a:cubicBezTo>
                      <a:pt x="523" y="525"/>
                      <a:pt x="523" y="525"/>
                      <a:pt x="522" y="525"/>
                    </a:cubicBezTo>
                    <a:cubicBezTo>
                      <a:pt x="522" y="525"/>
                      <a:pt x="522" y="525"/>
                      <a:pt x="521" y="526"/>
                    </a:cubicBezTo>
                    <a:cubicBezTo>
                      <a:pt x="520" y="526"/>
                      <a:pt x="519" y="526"/>
                      <a:pt x="519" y="527"/>
                    </a:cubicBezTo>
                    <a:cubicBezTo>
                      <a:pt x="518" y="528"/>
                      <a:pt x="518" y="529"/>
                      <a:pt x="518" y="530"/>
                    </a:cubicBezTo>
                    <a:cubicBezTo>
                      <a:pt x="519" y="531"/>
                      <a:pt x="519" y="532"/>
                      <a:pt x="520" y="533"/>
                    </a:cubicBezTo>
                    <a:cubicBezTo>
                      <a:pt x="520" y="533"/>
                      <a:pt x="523" y="535"/>
                      <a:pt x="528" y="538"/>
                    </a:cubicBezTo>
                    <a:cubicBezTo>
                      <a:pt x="546" y="548"/>
                      <a:pt x="590" y="575"/>
                      <a:pt x="629" y="599"/>
                    </a:cubicBezTo>
                    <a:cubicBezTo>
                      <a:pt x="649" y="612"/>
                      <a:pt x="668" y="623"/>
                      <a:pt x="682" y="632"/>
                    </a:cubicBezTo>
                    <a:cubicBezTo>
                      <a:pt x="689" y="637"/>
                      <a:pt x="694" y="640"/>
                      <a:pt x="698" y="643"/>
                    </a:cubicBezTo>
                    <a:cubicBezTo>
                      <a:pt x="700" y="644"/>
                      <a:pt x="702" y="645"/>
                      <a:pt x="702" y="646"/>
                    </a:cubicBezTo>
                    <a:cubicBezTo>
                      <a:pt x="703" y="646"/>
                      <a:pt x="703" y="647"/>
                      <a:pt x="703" y="647"/>
                    </a:cubicBezTo>
                    <a:cubicBezTo>
                      <a:pt x="703" y="647"/>
                      <a:pt x="703" y="647"/>
                      <a:pt x="703" y="647"/>
                    </a:cubicBezTo>
                    <a:cubicBezTo>
                      <a:pt x="705" y="645"/>
                      <a:pt x="705" y="645"/>
                      <a:pt x="705" y="645"/>
                    </a:cubicBezTo>
                    <a:cubicBezTo>
                      <a:pt x="703" y="646"/>
                      <a:pt x="703" y="646"/>
                      <a:pt x="703" y="646"/>
                    </a:cubicBezTo>
                    <a:cubicBezTo>
                      <a:pt x="703" y="647"/>
                      <a:pt x="703" y="647"/>
                      <a:pt x="703" y="647"/>
                    </a:cubicBezTo>
                    <a:cubicBezTo>
                      <a:pt x="705" y="645"/>
                      <a:pt x="705" y="645"/>
                      <a:pt x="705" y="645"/>
                    </a:cubicBezTo>
                    <a:cubicBezTo>
                      <a:pt x="703" y="646"/>
                      <a:pt x="703" y="646"/>
                      <a:pt x="703" y="646"/>
                    </a:cubicBezTo>
                    <a:cubicBezTo>
                      <a:pt x="706" y="645"/>
                      <a:pt x="706" y="645"/>
                      <a:pt x="706" y="645"/>
                    </a:cubicBezTo>
                    <a:cubicBezTo>
                      <a:pt x="703" y="645"/>
                      <a:pt x="703" y="645"/>
                      <a:pt x="703" y="645"/>
                    </a:cubicBezTo>
                    <a:cubicBezTo>
                      <a:pt x="703" y="646"/>
                      <a:pt x="703" y="646"/>
                      <a:pt x="703" y="646"/>
                    </a:cubicBezTo>
                    <a:cubicBezTo>
                      <a:pt x="706" y="645"/>
                      <a:pt x="706" y="645"/>
                      <a:pt x="706" y="645"/>
                    </a:cubicBezTo>
                    <a:cubicBezTo>
                      <a:pt x="703" y="645"/>
                      <a:pt x="703" y="645"/>
                      <a:pt x="703" y="645"/>
                    </a:cubicBezTo>
                    <a:cubicBezTo>
                      <a:pt x="706" y="645"/>
                      <a:pt x="706" y="645"/>
                      <a:pt x="706" y="645"/>
                    </a:cubicBezTo>
                    <a:cubicBezTo>
                      <a:pt x="703" y="643"/>
                      <a:pt x="703" y="643"/>
                      <a:pt x="703" y="643"/>
                    </a:cubicBezTo>
                    <a:cubicBezTo>
                      <a:pt x="703" y="643"/>
                      <a:pt x="703" y="644"/>
                      <a:pt x="703" y="645"/>
                    </a:cubicBezTo>
                    <a:cubicBezTo>
                      <a:pt x="706" y="645"/>
                      <a:pt x="706" y="645"/>
                      <a:pt x="706" y="645"/>
                    </a:cubicBezTo>
                    <a:cubicBezTo>
                      <a:pt x="703" y="643"/>
                      <a:pt x="703" y="643"/>
                      <a:pt x="703" y="643"/>
                    </a:cubicBezTo>
                    <a:cubicBezTo>
                      <a:pt x="707" y="645"/>
                      <a:pt x="707" y="645"/>
                      <a:pt x="707" y="645"/>
                    </a:cubicBezTo>
                    <a:cubicBezTo>
                      <a:pt x="708" y="641"/>
                      <a:pt x="708" y="641"/>
                      <a:pt x="708" y="641"/>
                    </a:cubicBezTo>
                    <a:cubicBezTo>
                      <a:pt x="525" y="543"/>
                      <a:pt x="525" y="543"/>
                      <a:pt x="525" y="543"/>
                    </a:cubicBezTo>
                    <a:cubicBezTo>
                      <a:pt x="523" y="542"/>
                      <a:pt x="522" y="542"/>
                      <a:pt x="521" y="543"/>
                    </a:cubicBezTo>
                    <a:cubicBezTo>
                      <a:pt x="519" y="543"/>
                      <a:pt x="519" y="545"/>
                      <a:pt x="519" y="546"/>
                    </a:cubicBezTo>
                    <a:cubicBezTo>
                      <a:pt x="519" y="547"/>
                      <a:pt x="519" y="548"/>
                      <a:pt x="519" y="548"/>
                    </a:cubicBezTo>
                    <a:cubicBezTo>
                      <a:pt x="520" y="549"/>
                      <a:pt x="520" y="549"/>
                      <a:pt x="520" y="549"/>
                    </a:cubicBezTo>
                    <a:cubicBezTo>
                      <a:pt x="520" y="549"/>
                      <a:pt x="520" y="549"/>
                      <a:pt x="520" y="549"/>
                    </a:cubicBezTo>
                    <a:cubicBezTo>
                      <a:pt x="521" y="550"/>
                      <a:pt x="521" y="550"/>
                      <a:pt x="521" y="550"/>
                    </a:cubicBezTo>
                    <a:cubicBezTo>
                      <a:pt x="522" y="550"/>
                      <a:pt x="526" y="552"/>
                      <a:pt x="531" y="556"/>
                    </a:cubicBezTo>
                    <a:cubicBezTo>
                      <a:pt x="551" y="568"/>
                      <a:pt x="594" y="594"/>
                      <a:pt x="633" y="617"/>
                    </a:cubicBezTo>
                    <a:cubicBezTo>
                      <a:pt x="653" y="629"/>
                      <a:pt x="671" y="641"/>
                      <a:pt x="684" y="649"/>
                    </a:cubicBezTo>
                    <a:cubicBezTo>
                      <a:pt x="691" y="653"/>
                      <a:pt x="696" y="657"/>
                      <a:pt x="700" y="660"/>
                    </a:cubicBezTo>
                    <a:cubicBezTo>
                      <a:pt x="702" y="661"/>
                      <a:pt x="703" y="662"/>
                      <a:pt x="704" y="663"/>
                    </a:cubicBezTo>
                    <a:cubicBezTo>
                      <a:pt x="704" y="663"/>
                      <a:pt x="705" y="664"/>
                      <a:pt x="705" y="664"/>
                    </a:cubicBezTo>
                    <a:cubicBezTo>
                      <a:pt x="705" y="664"/>
                      <a:pt x="705" y="664"/>
                      <a:pt x="705" y="664"/>
                    </a:cubicBezTo>
                    <a:cubicBezTo>
                      <a:pt x="706" y="662"/>
                      <a:pt x="706" y="662"/>
                      <a:pt x="706" y="662"/>
                    </a:cubicBezTo>
                    <a:cubicBezTo>
                      <a:pt x="704" y="663"/>
                      <a:pt x="704" y="663"/>
                      <a:pt x="704" y="663"/>
                    </a:cubicBezTo>
                    <a:cubicBezTo>
                      <a:pt x="705" y="664"/>
                      <a:pt x="705" y="664"/>
                      <a:pt x="705" y="664"/>
                    </a:cubicBezTo>
                    <a:cubicBezTo>
                      <a:pt x="706" y="662"/>
                      <a:pt x="706" y="662"/>
                      <a:pt x="706" y="662"/>
                    </a:cubicBezTo>
                    <a:cubicBezTo>
                      <a:pt x="704" y="663"/>
                      <a:pt x="704" y="663"/>
                      <a:pt x="704" y="663"/>
                    </a:cubicBezTo>
                    <a:cubicBezTo>
                      <a:pt x="707" y="662"/>
                      <a:pt x="707" y="662"/>
                      <a:pt x="707" y="662"/>
                    </a:cubicBezTo>
                    <a:cubicBezTo>
                      <a:pt x="704" y="662"/>
                      <a:pt x="704" y="662"/>
                      <a:pt x="704" y="662"/>
                    </a:cubicBezTo>
                    <a:cubicBezTo>
                      <a:pt x="704" y="663"/>
                      <a:pt x="704" y="663"/>
                      <a:pt x="704" y="663"/>
                    </a:cubicBezTo>
                    <a:cubicBezTo>
                      <a:pt x="707" y="662"/>
                      <a:pt x="707" y="662"/>
                      <a:pt x="707" y="662"/>
                    </a:cubicBezTo>
                    <a:cubicBezTo>
                      <a:pt x="704" y="662"/>
                      <a:pt x="704" y="662"/>
                      <a:pt x="704" y="662"/>
                    </a:cubicBezTo>
                    <a:cubicBezTo>
                      <a:pt x="708" y="662"/>
                      <a:pt x="708" y="662"/>
                      <a:pt x="708" y="662"/>
                    </a:cubicBezTo>
                    <a:cubicBezTo>
                      <a:pt x="705" y="660"/>
                      <a:pt x="705" y="660"/>
                      <a:pt x="705" y="660"/>
                    </a:cubicBezTo>
                    <a:cubicBezTo>
                      <a:pt x="704" y="660"/>
                      <a:pt x="704" y="661"/>
                      <a:pt x="704" y="662"/>
                    </a:cubicBezTo>
                    <a:cubicBezTo>
                      <a:pt x="708" y="662"/>
                      <a:pt x="708" y="662"/>
                      <a:pt x="708" y="662"/>
                    </a:cubicBezTo>
                    <a:cubicBezTo>
                      <a:pt x="705" y="660"/>
                      <a:pt x="705" y="660"/>
                      <a:pt x="705" y="660"/>
                    </a:cubicBezTo>
                    <a:cubicBezTo>
                      <a:pt x="708" y="662"/>
                      <a:pt x="708" y="662"/>
                      <a:pt x="708" y="662"/>
                    </a:cubicBezTo>
                    <a:cubicBezTo>
                      <a:pt x="705" y="660"/>
                      <a:pt x="705" y="660"/>
                      <a:pt x="705" y="660"/>
                    </a:cubicBezTo>
                    <a:cubicBezTo>
                      <a:pt x="708" y="662"/>
                      <a:pt x="708" y="662"/>
                      <a:pt x="708" y="662"/>
                    </a:cubicBezTo>
                    <a:cubicBezTo>
                      <a:pt x="707" y="658"/>
                      <a:pt x="707" y="658"/>
                      <a:pt x="707" y="658"/>
                    </a:cubicBezTo>
                    <a:cubicBezTo>
                      <a:pt x="706" y="658"/>
                      <a:pt x="705" y="659"/>
                      <a:pt x="705" y="660"/>
                    </a:cubicBezTo>
                    <a:cubicBezTo>
                      <a:pt x="708" y="662"/>
                      <a:pt x="708" y="662"/>
                      <a:pt x="708" y="662"/>
                    </a:cubicBezTo>
                    <a:cubicBezTo>
                      <a:pt x="707" y="658"/>
                      <a:pt x="707" y="658"/>
                      <a:pt x="707" y="658"/>
                    </a:cubicBezTo>
                    <a:cubicBezTo>
                      <a:pt x="708" y="661"/>
                      <a:pt x="708" y="661"/>
                      <a:pt x="708" y="661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7" y="658"/>
                      <a:pt x="707" y="658"/>
                      <a:pt x="707" y="658"/>
                    </a:cubicBezTo>
                    <a:cubicBezTo>
                      <a:pt x="708" y="661"/>
                      <a:pt x="708" y="661"/>
                      <a:pt x="708" y="661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60"/>
                      <a:pt x="708" y="660"/>
                      <a:pt x="708" y="660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60"/>
                      <a:pt x="708" y="660"/>
                      <a:pt x="708" y="660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59"/>
                      <a:pt x="708" y="659"/>
                      <a:pt x="708" y="659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59"/>
                      <a:pt x="708" y="659"/>
                      <a:pt x="708" y="659"/>
                    </a:cubicBezTo>
                    <a:cubicBezTo>
                      <a:pt x="708" y="658"/>
                      <a:pt x="708" y="658"/>
                      <a:pt x="708" y="658"/>
                    </a:cubicBezTo>
                    <a:cubicBezTo>
                      <a:pt x="708" y="658"/>
                      <a:pt x="708" y="658"/>
                      <a:pt x="707" y="658"/>
                    </a:cubicBezTo>
                    <a:cubicBezTo>
                      <a:pt x="705" y="657"/>
                      <a:pt x="700" y="655"/>
                      <a:pt x="694" y="651"/>
                    </a:cubicBezTo>
                    <a:cubicBezTo>
                      <a:pt x="671" y="640"/>
                      <a:pt x="630" y="617"/>
                      <a:pt x="593" y="597"/>
                    </a:cubicBezTo>
                    <a:cubicBezTo>
                      <a:pt x="575" y="587"/>
                      <a:pt x="559" y="578"/>
                      <a:pt x="547" y="571"/>
                    </a:cubicBezTo>
                    <a:cubicBezTo>
                      <a:pt x="540" y="568"/>
                      <a:pt x="536" y="565"/>
                      <a:pt x="532" y="563"/>
                    </a:cubicBezTo>
                    <a:cubicBezTo>
                      <a:pt x="529" y="561"/>
                      <a:pt x="527" y="560"/>
                      <a:pt x="527" y="560"/>
                    </a:cubicBezTo>
                    <a:cubicBezTo>
                      <a:pt x="525" y="559"/>
                      <a:pt x="523" y="560"/>
                      <a:pt x="521" y="561"/>
                    </a:cubicBezTo>
                    <a:cubicBezTo>
                      <a:pt x="521" y="562"/>
                      <a:pt x="521" y="563"/>
                      <a:pt x="521" y="564"/>
                    </a:cubicBezTo>
                    <a:cubicBezTo>
                      <a:pt x="521" y="564"/>
                      <a:pt x="521" y="565"/>
                      <a:pt x="521" y="565"/>
                    </a:cubicBezTo>
                    <a:cubicBezTo>
                      <a:pt x="521" y="566"/>
                      <a:pt x="522" y="566"/>
                      <a:pt x="522" y="567"/>
                    </a:cubicBezTo>
                    <a:cubicBezTo>
                      <a:pt x="523" y="567"/>
                      <a:pt x="523" y="568"/>
                      <a:pt x="524" y="568"/>
                    </a:cubicBezTo>
                    <a:cubicBezTo>
                      <a:pt x="526" y="570"/>
                      <a:pt x="531" y="573"/>
                      <a:pt x="537" y="578"/>
                    </a:cubicBezTo>
                    <a:cubicBezTo>
                      <a:pt x="558" y="592"/>
                      <a:pt x="600" y="617"/>
                      <a:pt x="637" y="639"/>
                    </a:cubicBezTo>
                    <a:cubicBezTo>
                      <a:pt x="655" y="650"/>
                      <a:pt x="672" y="661"/>
                      <a:pt x="684" y="668"/>
                    </a:cubicBezTo>
                    <a:cubicBezTo>
                      <a:pt x="690" y="672"/>
                      <a:pt x="695" y="675"/>
                      <a:pt x="699" y="677"/>
                    </a:cubicBezTo>
                    <a:cubicBezTo>
                      <a:pt x="701" y="678"/>
                      <a:pt x="702" y="679"/>
                      <a:pt x="703" y="679"/>
                    </a:cubicBezTo>
                    <a:cubicBezTo>
                      <a:pt x="703" y="680"/>
                      <a:pt x="704" y="680"/>
                      <a:pt x="704" y="680"/>
                    </a:cubicBezTo>
                    <a:cubicBezTo>
                      <a:pt x="704" y="680"/>
                      <a:pt x="704" y="680"/>
                      <a:pt x="704" y="680"/>
                    </a:cubicBezTo>
                    <a:cubicBezTo>
                      <a:pt x="704" y="680"/>
                      <a:pt x="704" y="680"/>
                      <a:pt x="704" y="680"/>
                    </a:cubicBezTo>
                    <a:cubicBezTo>
                      <a:pt x="706" y="678"/>
                      <a:pt x="706" y="678"/>
                      <a:pt x="706" y="678"/>
                    </a:cubicBezTo>
                    <a:cubicBezTo>
                      <a:pt x="704" y="680"/>
                      <a:pt x="704" y="680"/>
                      <a:pt x="704" y="680"/>
                    </a:cubicBezTo>
                    <a:cubicBezTo>
                      <a:pt x="704" y="680"/>
                      <a:pt x="704" y="680"/>
                      <a:pt x="704" y="680"/>
                    </a:cubicBezTo>
                    <a:cubicBezTo>
                      <a:pt x="706" y="678"/>
                      <a:pt x="706" y="678"/>
                      <a:pt x="706" y="678"/>
                    </a:cubicBezTo>
                    <a:cubicBezTo>
                      <a:pt x="704" y="680"/>
                      <a:pt x="704" y="680"/>
                      <a:pt x="704" y="680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3" y="679"/>
                      <a:pt x="703" y="679"/>
                      <a:pt x="703" y="679"/>
                    </a:cubicBezTo>
                    <a:cubicBezTo>
                      <a:pt x="704" y="680"/>
                      <a:pt x="704" y="680"/>
                      <a:pt x="704" y="680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3" y="679"/>
                      <a:pt x="703" y="679"/>
                      <a:pt x="703" y="679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3" y="679"/>
                      <a:pt x="703" y="679"/>
                      <a:pt x="703" y="679"/>
                    </a:cubicBezTo>
                    <a:cubicBezTo>
                      <a:pt x="703" y="679"/>
                      <a:pt x="703" y="679"/>
                      <a:pt x="703" y="679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3" y="679"/>
                      <a:pt x="703" y="679"/>
                      <a:pt x="703" y="679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2" y="677"/>
                      <a:pt x="702" y="677"/>
                      <a:pt x="702" y="677"/>
                    </a:cubicBezTo>
                    <a:cubicBezTo>
                      <a:pt x="702" y="678"/>
                      <a:pt x="703" y="679"/>
                      <a:pt x="703" y="679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2" y="677"/>
                      <a:pt x="702" y="677"/>
                      <a:pt x="702" y="677"/>
                    </a:cubicBezTo>
                    <a:cubicBezTo>
                      <a:pt x="706" y="677"/>
                      <a:pt x="706" y="677"/>
                      <a:pt x="706" y="677"/>
                    </a:cubicBezTo>
                    <a:cubicBezTo>
                      <a:pt x="708" y="673"/>
                      <a:pt x="708" y="673"/>
                      <a:pt x="708" y="673"/>
                    </a:cubicBezTo>
                    <a:cubicBezTo>
                      <a:pt x="527" y="580"/>
                      <a:pt x="527" y="580"/>
                      <a:pt x="527" y="580"/>
                    </a:cubicBezTo>
                    <a:cubicBezTo>
                      <a:pt x="525" y="579"/>
                      <a:pt x="523" y="580"/>
                      <a:pt x="522" y="582"/>
                    </a:cubicBezTo>
                    <a:cubicBezTo>
                      <a:pt x="521" y="584"/>
                      <a:pt x="522" y="586"/>
                      <a:pt x="523" y="587"/>
                    </a:cubicBezTo>
                    <a:cubicBezTo>
                      <a:pt x="523" y="587"/>
                      <a:pt x="526" y="589"/>
                      <a:pt x="531" y="592"/>
                    </a:cubicBezTo>
                    <a:cubicBezTo>
                      <a:pt x="547" y="602"/>
                      <a:pt x="588" y="626"/>
                      <a:pt x="625" y="649"/>
                    </a:cubicBezTo>
                    <a:cubicBezTo>
                      <a:pt x="644" y="660"/>
                      <a:pt x="661" y="671"/>
                      <a:pt x="674" y="679"/>
                    </a:cubicBezTo>
                    <a:cubicBezTo>
                      <a:pt x="681" y="683"/>
                      <a:pt x="686" y="687"/>
                      <a:pt x="689" y="689"/>
                    </a:cubicBezTo>
                    <a:cubicBezTo>
                      <a:pt x="691" y="691"/>
                      <a:pt x="692" y="692"/>
                      <a:pt x="693" y="692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6" y="692"/>
                      <a:pt x="696" y="692"/>
                      <a:pt x="696" y="692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6" y="692"/>
                      <a:pt x="696" y="692"/>
                      <a:pt x="696" y="692"/>
                    </a:cubicBezTo>
                    <a:cubicBezTo>
                      <a:pt x="694" y="693"/>
                      <a:pt x="694" y="693"/>
                      <a:pt x="694" y="693"/>
                    </a:cubicBezTo>
                    <a:cubicBezTo>
                      <a:pt x="697" y="691"/>
                      <a:pt x="697" y="691"/>
                      <a:pt x="697" y="691"/>
                    </a:cubicBezTo>
                    <a:cubicBezTo>
                      <a:pt x="693" y="691"/>
                      <a:pt x="693" y="691"/>
                      <a:pt x="693" y="691"/>
                    </a:cubicBezTo>
                    <a:cubicBezTo>
                      <a:pt x="693" y="692"/>
                      <a:pt x="694" y="692"/>
                      <a:pt x="694" y="693"/>
                    </a:cubicBezTo>
                    <a:cubicBezTo>
                      <a:pt x="697" y="691"/>
                      <a:pt x="697" y="691"/>
                      <a:pt x="697" y="691"/>
                    </a:cubicBezTo>
                    <a:cubicBezTo>
                      <a:pt x="693" y="691"/>
                      <a:pt x="693" y="691"/>
                      <a:pt x="693" y="691"/>
                    </a:cubicBezTo>
                    <a:cubicBezTo>
                      <a:pt x="697" y="691"/>
                      <a:pt x="697" y="691"/>
                      <a:pt x="697" y="691"/>
                    </a:cubicBezTo>
                    <a:cubicBezTo>
                      <a:pt x="694" y="689"/>
                      <a:pt x="694" y="689"/>
                      <a:pt x="694" y="689"/>
                    </a:cubicBezTo>
                    <a:cubicBezTo>
                      <a:pt x="694" y="690"/>
                      <a:pt x="693" y="691"/>
                      <a:pt x="693" y="691"/>
                    </a:cubicBezTo>
                    <a:cubicBezTo>
                      <a:pt x="697" y="691"/>
                      <a:pt x="697" y="691"/>
                      <a:pt x="697" y="691"/>
                    </a:cubicBezTo>
                    <a:cubicBezTo>
                      <a:pt x="694" y="689"/>
                      <a:pt x="694" y="689"/>
                      <a:pt x="694" y="689"/>
                    </a:cubicBezTo>
                    <a:cubicBezTo>
                      <a:pt x="697" y="691"/>
                      <a:pt x="697" y="691"/>
                      <a:pt x="697" y="691"/>
                    </a:cubicBezTo>
                    <a:cubicBezTo>
                      <a:pt x="699" y="688"/>
                      <a:pt x="699" y="688"/>
                      <a:pt x="699" y="688"/>
                    </a:cubicBezTo>
                    <a:cubicBezTo>
                      <a:pt x="528" y="596"/>
                      <a:pt x="528" y="596"/>
                      <a:pt x="528" y="596"/>
                    </a:cubicBezTo>
                    <a:cubicBezTo>
                      <a:pt x="526" y="595"/>
                      <a:pt x="523" y="596"/>
                      <a:pt x="522" y="598"/>
                    </a:cubicBezTo>
                    <a:cubicBezTo>
                      <a:pt x="521" y="599"/>
                      <a:pt x="522" y="602"/>
                      <a:pt x="524" y="603"/>
                    </a:cubicBezTo>
                    <a:cubicBezTo>
                      <a:pt x="524" y="603"/>
                      <a:pt x="526" y="605"/>
                      <a:pt x="531" y="607"/>
                    </a:cubicBezTo>
                    <a:cubicBezTo>
                      <a:pt x="547" y="617"/>
                      <a:pt x="588" y="643"/>
                      <a:pt x="624" y="665"/>
                    </a:cubicBezTo>
                    <a:cubicBezTo>
                      <a:pt x="643" y="677"/>
                      <a:pt x="660" y="687"/>
                      <a:pt x="672" y="695"/>
                    </a:cubicBezTo>
                    <a:cubicBezTo>
                      <a:pt x="679" y="699"/>
                      <a:pt x="684" y="703"/>
                      <a:pt x="688" y="705"/>
                    </a:cubicBezTo>
                    <a:cubicBezTo>
                      <a:pt x="689" y="706"/>
                      <a:pt x="691" y="707"/>
                      <a:pt x="692" y="708"/>
                    </a:cubicBezTo>
                    <a:cubicBezTo>
                      <a:pt x="692" y="708"/>
                      <a:pt x="692" y="708"/>
                      <a:pt x="693" y="708"/>
                    </a:cubicBezTo>
                    <a:cubicBezTo>
                      <a:pt x="693" y="708"/>
                      <a:pt x="693" y="708"/>
                      <a:pt x="693" y="708"/>
                    </a:cubicBezTo>
                    <a:cubicBezTo>
                      <a:pt x="694" y="707"/>
                      <a:pt x="694" y="707"/>
                      <a:pt x="694" y="707"/>
                    </a:cubicBezTo>
                    <a:cubicBezTo>
                      <a:pt x="693" y="708"/>
                      <a:pt x="693" y="708"/>
                      <a:pt x="693" y="708"/>
                    </a:cubicBezTo>
                    <a:cubicBezTo>
                      <a:pt x="693" y="708"/>
                      <a:pt x="693" y="708"/>
                      <a:pt x="693" y="708"/>
                    </a:cubicBezTo>
                    <a:cubicBezTo>
                      <a:pt x="694" y="707"/>
                      <a:pt x="694" y="707"/>
                      <a:pt x="694" y="707"/>
                    </a:cubicBezTo>
                    <a:cubicBezTo>
                      <a:pt x="693" y="708"/>
                      <a:pt x="693" y="708"/>
                      <a:pt x="693" y="708"/>
                    </a:cubicBezTo>
                    <a:cubicBezTo>
                      <a:pt x="695" y="706"/>
                      <a:pt x="695" y="706"/>
                      <a:pt x="695" y="706"/>
                    </a:cubicBezTo>
                    <a:cubicBezTo>
                      <a:pt x="692" y="708"/>
                      <a:pt x="692" y="708"/>
                      <a:pt x="692" y="708"/>
                    </a:cubicBezTo>
                    <a:cubicBezTo>
                      <a:pt x="693" y="708"/>
                      <a:pt x="693" y="708"/>
                      <a:pt x="693" y="708"/>
                    </a:cubicBezTo>
                    <a:cubicBezTo>
                      <a:pt x="695" y="706"/>
                      <a:pt x="695" y="706"/>
                      <a:pt x="695" y="706"/>
                    </a:cubicBezTo>
                    <a:cubicBezTo>
                      <a:pt x="692" y="708"/>
                      <a:pt x="692" y="708"/>
                      <a:pt x="692" y="708"/>
                    </a:cubicBezTo>
                    <a:cubicBezTo>
                      <a:pt x="695" y="706"/>
                      <a:pt x="695" y="706"/>
                      <a:pt x="695" y="706"/>
                    </a:cubicBezTo>
                    <a:cubicBezTo>
                      <a:pt x="692" y="707"/>
                      <a:pt x="692" y="707"/>
                      <a:pt x="692" y="707"/>
                    </a:cubicBezTo>
                    <a:cubicBezTo>
                      <a:pt x="692" y="708"/>
                      <a:pt x="692" y="708"/>
                      <a:pt x="692" y="708"/>
                    </a:cubicBezTo>
                    <a:cubicBezTo>
                      <a:pt x="695" y="706"/>
                      <a:pt x="695" y="706"/>
                      <a:pt x="695" y="706"/>
                    </a:cubicBezTo>
                    <a:cubicBezTo>
                      <a:pt x="692" y="707"/>
                      <a:pt x="692" y="707"/>
                      <a:pt x="692" y="707"/>
                    </a:cubicBezTo>
                    <a:cubicBezTo>
                      <a:pt x="695" y="705"/>
                      <a:pt x="695" y="705"/>
                      <a:pt x="695" y="705"/>
                    </a:cubicBezTo>
                    <a:cubicBezTo>
                      <a:pt x="691" y="705"/>
                      <a:pt x="691" y="705"/>
                      <a:pt x="691" y="705"/>
                    </a:cubicBezTo>
                    <a:cubicBezTo>
                      <a:pt x="691" y="706"/>
                      <a:pt x="692" y="707"/>
                      <a:pt x="692" y="707"/>
                    </a:cubicBezTo>
                    <a:cubicBezTo>
                      <a:pt x="695" y="705"/>
                      <a:pt x="695" y="705"/>
                      <a:pt x="695" y="705"/>
                    </a:cubicBezTo>
                    <a:cubicBezTo>
                      <a:pt x="691" y="705"/>
                      <a:pt x="691" y="705"/>
                      <a:pt x="691" y="705"/>
                    </a:cubicBezTo>
                    <a:cubicBezTo>
                      <a:pt x="695" y="705"/>
                      <a:pt x="695" y="705"/>
                      <a:pt x="695" y="705"/>
                    </a:cubicBezTo>
                    <a:cubicBezTo>
                      <a:pt x="697" y="702"/>
                      <a:pt x="697" y="702"/>
                      <a:pt x="697" y="702"/>
                    </a:cubicBezTo>
                    <a:cubicBezTo>
                      <a:pt x="697" y="702"/>
                      <a:pt x="657" y="678"/>
                      <a:pt x="615" y="654"/>
                    </a:cubicBezTo>
                    <a:cubicBezTo>
                      <a:pt x="594" y="643"/>
                      <a:pt x="573" y="631"/>
                      <a:pt x="556" y="622"/>
                    </a:cubicBezTo>
                    <a:cubicBezTo>
                      <a:pt x="547" y="617"/>
                      <a:pt x="540" y="614"/>
                      <a:pt x="534" y="611"/>
                    </a:cubicBezTo>
                    <a:cubicBezTo>
                      <a:pt x="531" y="610"/>
                      <a:pt x="529" y="608"/>
                      <a:pt x="527" y="608"/>
                    </a:cubicBezTo>
                    <a:cubicBezTo>
                      <a:pt x="526" y="607"/>
                      <a:pt x="525" y="607"/>
                      <a:pt x="524" y="607"/>
                    </a:cubicBezTo>
                    <a:cubicBezTo>
                      <a:pt x="523" y="607"/>
                      <a:pt x="523" y="606"/>
                      <a:pt x="522" y="606"/>
                    </a:cubicBezTo>
                    <a:cubicBezTo>
                      <a:pt x="521" y="606"/>
                      <a:pt x="521" y="606"/>
                      <a:pt x="520" y="607"/>
                    </a:cubicBezTo>
                    <a:cubicBezTo>
                      <a:pt x="519" y="607"/>
                      <a:pt x="518" y="607"/>
                      <a:pt x="518" y="609"/>
                    </a:cubicBezTo>
                    <a:cubicBezTo>
                      <a:pt x="521" y="611"/>
                      <a:pt x="521" y="611"/>
                      <a:pt x="521" y="611"/>
                    </a:cubicBezTo>
                    <a:cubicBezTo>
                      <a:pt x="518" y="608"/>
                      <a:pt x="518" y="608"/>
                      <a:pt x="518" y="608"/>
                    </a:cubicBezTo>
                    <a:cubicBezTo>
                      <a:pt x="517" y="609"/>
                      <a:pt x="517" y="610"/>
                      <a:pt x="517" y="611"/>
                    </a:cubicBezTo>
                    <a:cubicBezTo>
                      <a:pt x="517" y="612"/>
                      <a:pt x="517" y="612"/>
                      <a:pt x="518" y="613"/>
                    </a:cubicBezTo>
                    <a:cubicBezTo>
                      <a:pt x="518" y="613"/>
                      <a:pt x="518" y="614"/>
                      <a:pt x="519" y="614"/>
                    </a:cubicBezTo>
                    <a:cubicBezTo>
                      <a:pt x="519" y="615"/>
                      <a:pt x="520" y="615"/>
                      <a:pt x="521" y="616"/>
                    </a:cubicBezTo>
                    <a:cubicBezTo>
                      <a:pt x="524" y="618"/>
                      <a:pt x="530" y="622"/>
                      <a:pt x="538" y="628"/>
                    </a:cubicBezTo>
                    <a:cubicBezTo>
                      <a:pt x="595" y="665"/>
                      <a:pt x="760" y="764"/>
                      <a:pt x="760" y="764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59" y="759"/>
                      <a:pt x="759" y="759"/>
                      <a:pt x="759" y="759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61" y="757"/>
                      <a:pt x="761" y="757"/>
                      <a:pt x="761" y="757"/>
                    </a:cubicBezTo>
                    <a:cubicBezTo>
                      <a:pt x="760" y="757"/>
                      <a:pt x="759" y="758"/>
                      <a:pt x="759" y="759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61" y="757"/>
                      <a:pt x="761" y="757"/>
                      <a:pt x="761" y="757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62" y="757"/>
                      <a:pt x="762" y="757"/>
                      <a:pt x="762" y="757"/>
                    </a:cubicBezTo>
                    <a:cubicBezTo>
                      <a:pt x="761" y="757"/>
                      <a:pt x="761" y="757"/>
                      <a:pt x="761" y="757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62" y="757"/>
                      <a:pt x="762" y="757"/>
                      <a:pt x="762" y="757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63" y="757"/>
                      <a:pt x="763" y="757"/>
                      <a:pt x="763" y="757"/>
                    </a:cubicBezTo>
                    <a:cubicBezTo>
                      <a:pt x="763" y="757"/>
                      <a:pt x="763" y="757"/>
                      <a:pt x="762" y="757"/>
                    </a:cubicBezTo>
                    <a:cubicBezTo>
                      <a:pt x="762" y="761"/>
                      <a:pt x="762" y="761"/>
                      <a:pt x="762" y="761"/>
                    </a:cubicBezTo>
                    <a:cubicBezTo>
                      <a:pt x="763" y="757"/>
                      <a:pt x="763" y="757"/>
                      <a:pt x="763" y="757"/>
                    </a:cubicBezTo>
                    <a:cubicBezTo>
                      <a:pt x="762" y="759"/>
                      <a:pt x="762" y="759"/>
                      <a:pt x="762" y="759"/>
                    </a:cubicBezTo>
                    <a:cubicBezTo>
                      <a:pt x="763" y="757"/>
                      <a:pt x="763" y="757"/>
                      <a:pt x="763" y="757"/>
                    </a:cubicBezTo>
                    <a:cubicBezTo>
                      <a:pt x="763" y="757"/>
                      <a:pt x="763" y="757"/>
                      <a:pt x="763" y="757"/>
                    </a:cubicBezTo>
                    <a:cubicBezTo>
                      <a:pt x="762" y="759"/>
                      <a:pt x="762" y="759"/>
                      <a:pt x="762" y="759"/>
                    </a:cubicBezTo>
                    <a:cubicBezTo>
                      <a:pt x="763" y="757"/>
                      <a:pt x="763" y="757"/>
                      <a:pt x="763" y="757"/>
                    </a:cubicBezTo>
                    <a:cubicBezTo>
                      <a:pt x="763" y="757"/>
                      <a:pt x="762" y="757"/>
                      <a:pt x="762" y="757"/>
                    </a:cubicBezTo>
                    <a:cubicBezTo>
                      <a:pt x="759" y="755"/>
                      <a:pt x="753" y="752"/>
                      <a:pt x="745" y="748"/>
                    </a:cubicBezTo>
                    <a:cubicBezTo>
                      <a:pt x="717" y="732"/>
                      <a:pt x="662" y="701"/>
                      <a:pt x="613" y="673"/>
                    </a:cubicBezTo>
                    <a:cubicBezTo>
                      <a:pt x="589" y="659"/>
                      <a:pt x="567" y="646"/>
                      <a:pt x="550" y="637"/>
                    </a:cubicBezTo>
                    <a:cubicBezTo>
                      <a:pt x="542" y="632"/>
                      <a:pt x="536" y="629"/>
                      <a:pt x="531" y="626"/>
                    </a:cubicBezTo>
                    <a:cubicBezTo>
                      <a:pt x="526" y="623"/>
                      <a:pt x="524" y="622"/>
                      <a:pt x="524" y="622"/>
                    </a:cubicBezTo>
                    <a:cubicBezTo>
                      <a:pt x="522" y="621"/>
                      <a:pt x="519" y="621"/>
                      <a:pt x="518" y="623"/>
                    </a:cubicBezTo>
                    <a:cubicBezTo>
                      <a:pt x="517" y="625"/>
                      <a:pt x="518" y="628"/>
                      <a:pt x="520" y="629"/>
                    </a:cubicBezTo>
                    <a:cubicBezTo>
                      <a:pt x="520" y="629"/>
                      <a:pt x="523" y="631"/>
                      <a:pt x="530" y="635"/>
                    </a:cubicBezTo>
                    <a:cubicBezTo>
                      <a:pt x="553" y="649"/>
                      <a:pt x="610" y="684"/>
                      <a:pt x="661" y="716"/>
                    </a:cubicBezTo>
                    <a:cubicBezTo>
                      <a:pt x="686" y="731"/>
                      <a:pt x="711" y="747"/>
                      <a:pt x="728" y="758"/>
                    </a:cubicBezTo>
                    <a:cubicBezTo>
                      <a:pt x="737" y="763"/>
                      <a:pt x="745" y="768"/>
                      <a:pt x="750" y="772"/>
                    </a:cubicBezTo>
                    <a:cubicBezTo>
                      <a:pt x="752" y="773"/>
                      <a:pt x="754" y="775"/>
                      <a:pt x="755" y="776"/>
                    </a:cubicBezTo>
                    <a:cubicBezTo>
                      <a:pt x="756" y="776"/>
                      <a:pt x="756" y="776"/>
                      <a:pt x="757" y="777"/>
                    </a:cubicBezTo>
                    <a:cubicBezTo>
                      <a:pt x="757" y="777"/>
                      <a:pt x="757" y="777"/>
                      <a:pt x="757" y="777"/>
                    </a:cubicBezTo>
                    <a:cubicBezTo>
                      <a:pt x="758" y="775"/>
                      <a:pt x="758" y="775"/>
                      <a:pt x="758" y="775"/>
                    </a:cubicBezTo>
                    <a:cubicBezTo>
                      <a:pt x="757" y="776"/>
                      <a:pt x="757" y="776"/>
                      <a:pt x="757" y="776"/>
                    </a:cubicBezTo>
                    <a:cubicBezTo>
                      <a:pt x="757" y="777"/>
                      <a:pt x="757" y="777"/>
                      <a:pt x="757" y="777"/>
                    </a:cubicBezTo>
                    <a:cubicBezTo>
                      <a:pt x="758" y="775"/>
                      <a:pt x="758" y="775"/>
                      <a:pt x="758" y="775"/>
                    </a:cubicBezTo>
                    <a:cubicBezTo>
                      <a:pt x="757" y="776"/>
                      <a:pt x="757" y="776"/>
                      <a:pt x="757" y="776"/>
                    </a:cubicBezTo>
                    <a:cubicBezTo>
                      <a:pt x="759" y="774"/>
                      <a:pt x="759" y="774"/>
                      <a:pt x="759" y="774"/>
                    </a:cubicBezTo>
                    <a:cubicBezTo>
                      <a:pt x="756" y="776"/>
                      <a:pt x="756" y="776"/>
                      <a:pt x="756" y="776"/>
                    </a:cubicBezTo>
                    <a:cubicBezTo>
                      <a:pt x="757" y="776"/>
                      <a:pt x="757" y="776"/>
                      <a:pt x="757" y="776"/>
                    </a:cubicBezTo>
                    <a:cubicBezTo>
                      <a:pt x="759" y="774"/>
                      <a:pt x="759" y="774"/>
                      <a:pt x="759" y="774"/>
                    </a:cubicBezTo>
                    <a:cubicBezTo>
                      <a:pt x="756" y="776"/>
                      <a:pt x="756" y="776"/>
                      <a:pt x="756" y="776"/>
                    </a:cubicBezTo>
                    <a:cubicBezTo>
                      <a:pt x="760" y="774"/>
                      <a:pt x="760" y="774"/>
                      <a:pt x="760" y="774"/>
                    </a:cubicBezTo>
                    <a:cubicBezTo>
                      <a:pt x="756" y="774"/>
                      <a:pt x="756" y="774"/>
                      <a:pt x="756" y="774"/>
                    </a:cubicBezTo>
                    <a:cubicBezTo>
                      <a:pt x="756" y="775"/>
                      <a:pt x="756" y="775"/>
                      <a:pt x="756" y="776"/>
                    </a:cubicBezTo>
                    <a:cubicBezTo>
                      <a:pt x="760" y="774"/>
                      <a:pt x="760" y="774"/>
                      <a:pt x="760" y="774"/>
                    </a:cubicBezTo>
                    <a:cubicBezTo>
                      <a:pt x="756" y="774"/>
                      <a:pt x="756" y="774"/>
                      <a:pt x="756" y="774"/>
                    </a:cubicBezTo>
                    <a:cubicBezTo>
                      <a:pt x="760" y="774"/>
                      <a:pt x="760" y="774"/>
                      <a:pt x="760" y="774"/>
                    </a:cubicBezTo>
                    <a:cubicBezTo>
                      <a:pt x="756" y="772"/>
                      <a:pt x="756" y="772"/>
                      <a:pt x="756" y="772"/>
                    </a:cubicBezTo>
                    <a:cubicBezTo>
                      <a:pt x="756" y="773"/>
                      <a:pt x="756" y="774"/>
                      <a:pt x="756" y="774"/>
                    </a:cubicBezTo>
                    <a:cubicBezTo>
                      <a:pt x="760" y="774"/>
                      <a:pt x="760" y="774"/>
                      <a:pt x="760" y="774"/>
                    </a:cubicBezTo>
                    <a:cubicBezTo>
                      <a:pt x="756" y="772"/>
                      <a:pt x="756" y="772"/>
                      <a:pt x="756" y="772"/>
                    </a:cubicBezTo>
                    <a:cubicBezTo>
                      <a:pt x="760" y="774"/>
                      <a:pt x="760" y="774"/>
                      <a:pt x="760" y="774"/>
                    </a:cubicBezTo>
                    <a:cubicBezTo>
                      <a:pt x="762" y="771"/>
                      <a:pt x="762" y="771"/>
                      <a:pt x="762" y="771"/>
                    </a:cubicBezTo>
                    <a:cubicBezTo>
                      <a:pt x="517" y="635"/>
                      <a:pt x="517" y="635"/>
                      <a:pt x="517" y="635"/>
                    </a:cubicBezTo>
                    <a:cubicBezTo>
                      <a:pt x="515" y="634"/>
                      <a:pt x="513" y="635"/>
                      <a:pt x="512" y="637"/>
                    </a:cubicBezTo>
                    <a:cubicBezTo>
                      <a:pt x="511" y="637"/>
                      <a:pt x="511" y="638"/>
                      <a:pt x="511" y="639"/>
                    </a:cubicBezTo>
                    <a:cubicBezTo>
                      <a:pt x="511" y="641"/>
                      <a:pt x="511" y="641"/>
                      <a:pt x="512" y="642"/>
                    </a:cubicBezTo>
                    <a:cubicBezTo>
                      <a:pt x="512" y="642"/>
                      <a:pt x="513" y="643"/>
                      <a:pt x="514" y="644"/>
                    </a:cubicBezTo>
                    <a:cubicBezTo>
                      <a:pt x="515" y="645"/>
                      <a:pt x="517" y="647"/>
                      <a:pt x="520" y="649"/>
                    </a:cubicBezTo>
                    <a:cubicBezTo>
                      <a:pt x="530" y="656"/>
                      <a:pt x="550" y="668"/>
                      <a:pt x="573" y="683"/>
                    </a:cubicBezTo>
                    <a:cubicBezTo>
                      <a:pt x="643" y="727"/>
                      <a:pt x="750" y="790"/>
                      <a:pt x="750" y="790"/>
                    </a:cubicBezTo>
                    <a:cubicBezTo>
                      <a:pt x="752" y="787"/>
                      <a:pt x="752" y="787"/>
                      <a:pt x="752" y="787"/>
                    </a:cubicBezTo>
                    <a:cubicBezTo>
                      <a:pt x="748" y="785"/>
                      <a:pt x="748" y="785"/>
                      <a:pt x="748" y="785"/>
                    </a:cubicBezTo>
                    <a:cubicBezTo>
                      <a:pt x="752" y="787"/>
                      <a:pt x="752" y="787"/>
                      <a:pt x="752" y="787"/>
                    </a:cubicBezTo>
                    <a:cubicBezTo>
                      <a:pt x="750" y="783"/>
                      <a:pt x="750" y="783"/>
                      <a:pt x="750" y="783"/>
                    </a:cubicBezTo>
                    <a:cubicBezTo>
                      <a:pt x="750" y="783"/>
                      <a:pt x="749" y="784"/>
                      <a:pt x="748" y="785"/>
                    </a:cubicBezTo>
                    <a:cubicBezTo>
                      <a:pt x="752" y="787"/>
                      <a:pt x="752" y="787"/>
                      <a:pt x="752" y="787"/>
                    </a:cubicBezTo>
                    <a:cubicBezTo>
                      <a:pt x="750" y="783"/>
                      <a:pt x="750" y="783"/>
                      <a:pt x="750" y="783"/>
                    </a:cubicBezTo>
                    <a:cubicBezTo>
                      <a:pt x="751" y="786"/>
                      <a:pt x="751" y="786"/>
                      <a:pt x="751" y="786"/>
                    </a:cubicBezTo>
                    <a:cubicBezTo>
                      <a:pt x="751" y="783"/>
                      <a:pt x="751" y="783"/>
                      <a:pt x="751" y="783"/>
                    </a:cubicBezTo>
                    <a:cubicBezTo>
                      <a:pt x="751" y="783"/>
                      <a:pt x="751" y="783"/>
                      <a:pt x="750" y="783"/>
                    </a:cubicBezTo>
                    <a:cubicBezTo>
                      <a:pt x="751" y="786"/>
                      <a:pt x="751" y="786"/>
                      <a:pt x="751" y="786"/>
                    </a:cubicBezTo>
                    <a:cubicBezTo>
                      <a:pt x="751" y="783"/>
                      <a:pt x="751" y="783"/>
                      <a:pt x="751" y="783"/>
                    </a:cubicBezTo>
                    <a:cubicBezTo>
                      <a:pt x="751" y="785"/>
                      <a:pt x="751" y="785"/>
                      <a:pt x="751" y="785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1" y="783"/>
                      <a:pt x="751" y="783"/>
                      <a:pt x="751" y="783"/>
                    </a:cubicBezTo>
                    <a:cubicBezTo>
                      <a:pt x="751" y="785"/>
                      <a:pt x="751" y="785"/>
                      <a:pt x="751" y="785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2" y="783"/>
                      <a:pt x="752" y="783"/>
                      <a:pt x="752" y="783"/>
                    </a:cubicBezTo>
                    <a:cubicBezTo>
                      <a:pt x="752" y="783"/>
                      <a:pt x="751" y="783"/>
                      <a:pt x="750" y="782"/>
                    </a:cubicBezTo>
                    <a:cubicBezTo>
                      <a:pt x="747" y="781"/>
                      <a:pt x="741" y="778"/>
                      <a:pt x="733" y="774"/>
                    </a:cubicBezTo>
                    <a:cubicBezTo>
                      <a:pt x="704" y="758"/>
                      <a:pt x="649" y="726"/>
                      <a:pt x="601" y="698"/>
                    </a:cubicBezTo>
                    <a:cubicBezTo>
                      <a:pt x="577" y="684"/>
                      <a:pt x="555" y="671"/>
                      <a:pt x="539" y="661"/>
                    </a:cubicBezTo>
                    <a:cubicBezTo>
                      <a:pt x="531" y="657"/>
                      <a:pt x="525" y="653"/>
                      <a:pt x="520" y="650"/>
                    </a:cubicBezTo>
                    <a:cubicBezTo>
                      <a:pt x="516" y="647"/>
                      <a:pt x="513" y="646"/>
                      <a:pt x="513" y="646"/>
                    </a:cubicBezTo>
                    <a:cubicBezTo>
                      <a:pt x="512" y="645"/>
                      <a:pt x="511" y="645"/>
                      <a:pt x="509" y="646"/>
                    </a:cubicBezTo>
                    <a:cubicBezTo>
                      <a:pt x="508" y="647"/>
                      <a:pt x="507" y="648"/>
                      <a:pt x="507" y="649"/>
                    </a:cubicBezTo>
                    <a:cubicBezTo>
                      <a:pt x="507" y="651"/>
                      <a:pt x="508" y="651"/>
                      <a:pt x="508" y="651"/>
                    </a:cubicBezTo>
                    <a:cubicBezTo>
                      <a:pt x="508" y="652"/>
                      <a:pt x="509" y="652"/>
                      <a:pt x="509" y="652"/>
                    </a:cubicBezTo>
                    <a:cubicBezTo>
                      <a:pt x="509" y="653"/>
                      <a:pt x="509" y="653"/>
                      <a:pt x="509" y="653"/>
                    </a:cubicBezTo>
                    <a:cubicBezTo>
                      <a:pt x="509" y="653"/>
                      <a:pt x="510" y="653"/>
                      <a:pt x="511" y="654"/>
                    </a:cubicBezTo>
                    <a:cubicBezTo>
                      <a:pt x="515" y="657"/>
                      <a:pt x="533" y="667"/>
                      <a:pt x="556" y="681"/>
                    </a:cubicBezTo>
                    <a:cubicBezTo>
                      <a:pt x="591" y="702"/>
                      <a:pt x="638" y="731"/>
                      <a:pt x="678" y="755"/>
                    </a:cubicBezTo>
                    <a:cubicBezTo>
                      <a:pt x="697" y="767"/>
                      <a:pt x="715" y="778"/>
                      <a:pt x="727" y="787"/>
                    </a:cubicBezTo>
                    <a:cubicBezTo>
                      <a:pt x="734" y="791"/>
                      <a:pt x="739" y="794"/>
                      <a:pt x="742" y="797"/>
                    </a:cubicBezTo>
                    <a:cubicBezTo>
                      <a:pt x="744" y="798"/>
                      <a:pt x="745" y="799"/>
                      <a:pt x="746" y="800"/>
                    </a:cubicBezTo>
                    <a:cubicBezTo>
                      <a:pt x="746" y="800"/>
                      <a:pt x="746" y="800"/>
                      <a:pt x="746" y="800"/>
                    </a:cubicBezTo>
                    <a:cubicBezTo>
                      <a:pt x="748" y="799"/>
                      <a:pt x="748" y="799"/>
                      <a:pt x="748" y="799"/>
                    </a:cubicBezTo>
                    <a:cubicBezTo>
                      <a:pt x="746" y="800"/>
                      <a:pt x="746" y="800"/>
                      <a:pt x="746" y="800"/>
                    </a:cubicBezTo>
                    <a:cubicBezTo>
                      <a:pt x="746" y="800"/>
                      <a:pt x="746" y="800"/>
                      <a:pt x="746" y="800"/>
                    </a:cubicBezTo>
                    <a:cubicBezTo>
                      <a:pt x="748" y="799"/>
                      <a:pt x="748" y="799"/>
                      <a:pt x="748" y="799"/>
                    </a:cubicBezTo>
                    <a:cubicBezTo>
                      <a:pt x="746" y="800"/>
                      <a:pt x="746" y="800"/>
                      <a:pt x="746" y="800"/>
                    </a:cubicBezTo>
                    <a:cubicBezTo>
                      <a:pt x="749" y="798"/>
                      <a:pt x="749" y="798"/>
                      <a:pt x="749" y="798"/>
                    </a:cubicBezTo>
                    <a:cubicBezTo>
                      <a:pt x="746" y="798"/>
                      <a:pt x="746" y="798"/>
                      <a:pt x="746" y="798"/>
                    </a:cubicBezTo>
                    <a:cubicBezTo>
                      <a:pt x="746" y="799"/>
                      <a:pt x="746" y="800"/>
                      <a:pt x="746" y="800"/>
                    </a:cubicBezTo>
                    <a:cubicBezTo>
                      <a:pt x="749" y="798"/>
                      <a:pt x="749" y="798"/>
                      <a:pt x="749" y="798"/>
                    </a:cubicBezTo>
                    <a:cubicBezTo>
                      <a:pt x="746" y="798"/>
                      <a:pt x="746" y="798"/>
                      <a:pt x="746" y="798"/>
                    </a:cubicBezTo>
                    <a:cubicBezTo>
                      <a:pt x="750" y="798"/>
                      <a:pt x="750" y="798"/>
                      <a:pt x="750" y="798"/>
                    </a:cubicBezTo>
                    <a:cubicBezTo>
                      <a:pt x="746" y="796"/>
                      <a:pt x="746" y="796"/>
                      <a:pt x="746" y="796"/>
                    </a:cubicBezTo>
                    <a:cubicBezTo>
                      <a:pt x="746" y="797"/>
                      <a:pt x="746" y="798"/>
                      <a:pt x="746" y="798"/>
                    </a:cubicBezTo>
                    <a:cubicBezTo>
                      <a:pt x="750" y="798"/>
                      <a:pt x="750" y="798"/>
                      <a:pt x="750" y="798"/>
                    </a:cubicBezTo>
                    <a:cubicBezTo>
                      <a:pt x="746" y="796"/>
                      <a:pt x="746" y="796"/>
                      <a:pt x="746" y="796"/>
                    </a:cubicBezTo>
                    <a:cubicBezTo>
                      <a:pt x="750" y="798"/>
                      <a:pt x="750" y="798"/>
                      <a:pt x="750" y="798"/>
                    </a:cubicBezTo>
                    <a:cubicBezTo>
                      <a:pt x="752" y="795"/>
                      <a:pt x="752" y="795"/>
                      <a:pt x="752" y="795"/>
                    </a:cubicBezTo>
                    <a:cubicBezTo>
                      <a:pt x="752" y="795"/>
                      <a:pt x="696" y="762"/>
                      <a:pt x="639" y="729"/>
                    </a:cubicBezTo>
                    <a:cubicBezTo>
                      <a:pt x="610" y="713"/>
                      <a:pt x="581" y="696"/>
                      <a:pt x="558" y="684"/>
                    </a:cubicBezTo>
                    <a:cubicBezTo>
                      <a:pt x="546" y="678"/>
                      <a:pt x="536" y="672"/>
                      <a:pt x="528" y="669"/>
                    </a:cubicBezTo>
                    <a:cubicBezTo>
                      <a:pt x="524" y="667"/>
                      <a:pt x="521" y="666"/>
                      <a:pt x="518" y="665"/>
                    </a:cubicBezTo>
                    <a:cubicBezTo>
                      <a:pt x="517" y="664"/>
                      <a:pt x="516" y="664"/>
                      <a:pt x="515" y="663"/>
                    </a:cubicBezTo>
                    <a:cubicBezTo>
                      <a:pt x="514" y="663"/>
                      <a:pt x="513" y="663"/>
                      <a:pt x="512" y="663"/>
                    </a:cubicBezTo>
                    <a:cubicBezTo>
                      <a:pt x="511" y="663"/>
                      <a:pt x="510" y="663"/>
                      <a:pt x="510" y="663"/>
                    </a:cubicBezTo>
                    <a:cubicBezTo>
                      <a:pt x="509" y="663"/>
                      <a:pt x="508" y="664"/>
                      <a:pt x="507" y="665"/>
                    </a:cubicBezTo>
                    <a:cubicBezTo>
                      <a:pt x="506" y="667"/>
                      <a:pt x="507" y="669"/>
                      <a:pt x="509" y="671"/>
                    </a:cubicBezTo>
                    <a:cubicBezTo>
                      <a:pt x="739" y="815"/>
                      <a:pt x="739" y="815"/>
                      <a:pt x="739" y="815"/>
                    </a:cubicBezTo>
                    <a:cubicBezTo>
                      <a:pt x="741" y="811"/>
                      <a:pt x="741" y="811"/>
                      <a:pt x="741" y="811"/>
                    </a:cubicBezTo>
                    <a:cubicBezTo>
                      <a:pt x="738" y="809"/>
                      <a:pt x="738" y="809"/>
                      <a:pt x="738" y="809"/>
                    </a:cubicBezTo>
                    <a:cubicBezTo>
                      <a:pt x="741" y="811"/>
                      <a:pt x="741" y="811"/>
                      <a:pt x="741" y="811"/>
                    </a:cubicBezTo>
                    <a:cubicBezTo>
                      <a:pt x="740" y="808"/>
                      <a:pt x="740" y="808"/>
                      <a:pt x="740" y="808"/>
                    </a:cubicBezTo>
                    <a:cubicBezTo>
                      <a:pt x="739" y="808"/>
                      <a:pt x="738" y="808"/>
                      <a:pt x="738" y="809"/>
                    </a:cubicBezTo>
                    <a:cubicBezTo>
                      <a:pt x="741" y="811"/>
                      <a:pt x="741" y="811"/>
                      <a:pt x="741" y="811"/>
                    </a:cubicBezTo>
                    <a:cubicBezTo>
                      <a:pt x="740" y="808"/>
                      <a:pt x="740" y="808"/>
                      <a:pt x="740" y="808"/>
                    </a:cubicBezTo>
                    <a:cubicBezTo>
                      <a:pt x="741" y="810"/>
                      <a:pt x="741" y="810"/>
                      <a:pt x="741" y="810"/>
                    </a:cubicBezTo>
                    <a:cubicBezTo>
                      <a:pt x="741" y="807"/>
                      <a:pt x="741" y="807"/>
                      <a:pt x="741" y="807"/>
                    </a:cubicBezTo>
                    <a:cubicBezTo>
                      <a:pt x="740" y="807"/>
                      <a:pt x="740" y="807"/>
                      <a:pt x="740" y="808"/>
                    </a:cubicBezTo>
                    <a:cubicBezTo>
                      <a:pt x="741" y="810"/>
                      <a:pt x="741" y="810"/>
                      <a:pt x="741" y="810"/>
                    </a:cubicBezTo>
                    <a:cubicBezTo>
                      <a:pt x="741" y="807"/>
                      <a:pt x="741" y="807"/>
                      <a:pt x="741" y="807"/>
                    </a:cubicBezTo>
                    <a:cubicBezTo>
                      <a:pt x="741" y="808"/>
                      <a:pt x="741" y="808"/>
                      <a:pt x="741" y="808"/>
                    </a:cubicBezTo>
                    <a:cubicBezTo>
                      <a:pt x="741" y="807"/>
                      <a:pt x="741" y="807"/>
                      <a:pt x="741" y="807"/>
                    </a:cubicBezTo>
                    <a:cubicBezTo>
                      <a:pt x="741" y="807"/>
                      <a:pt x="741" y="807"/>
                      <a:pt x="741" y="807"/>
                    </a:cubicBezTo>
                    <a:cubicBezTo>
                      <a:pt x="741" y="808"/>
                      <a:pt x="741" y="808"/>
                      <a:pt x="741" y="808"/>
                    </a:cubicBezTo>
                    <a:cubicBezTo>
                      <a:pt x="741" y="807"/>
                      <a:pt x="741" y="807"/>
                      <a:pt x="741" y="807"/>
                    </a:cubicBezTo>
                    <a:cubicBezTo>
                      <a:pt x="741" y="807"/>
                      <a:pt x="740" y="807"/>
                      <a:pt x="739" y="807"/>
                    </a:cubicBezTo>
                    <a:cubicBezTo>
                      <a:pt x="736" y="806"/>
                      <a:pt x="730" y="803"/>
                      <a:pt x="722" y="799"/>
                    </a:cubicBezTo>
                    <a:cubicBezTo>
                      <a:pt x="693" y="784"/>
                      <a:pt x="640" y="754"/>
                      <a:pt x="594" y="727"/>
                    </a:cubicBezTo>
                    <a:cubicBezTo>
                      <a:pt x="571" y="713"/>
                      <a:pt x="550" y="701"/>
                      <a:pt x="535" y="692"/>
                    </a:cubicBezTo>
                    <a:cubicBezTo>
                      <a:pt x="527" y="687"/>
                      <a:pt x="521" y="683"/>
                      <a:pt x="516" y="681"/>
                    </a:cubicBezTo>
                    <a:cubicBezTo>
                      <a:pt x="512" y="678"/>
                      <a:pt x="509" y="677"/>
                      <a:pt x="509" y="677"/>
                    </a:cubicBezTo>
                    <a:cubicBezTo>
                      <a:pt x="508" y="676"/>
                      <a:pt x="506" y="676"/>
                      <a:pt x="504" y="678"/>
                    </a:cubicBezTo>
                    <a:cubicBezTo>
                      <a:pt x="504" y="678"/>
                      <a:pt x="503" y="680"/>
                      <a:pt x="503" y="680"/>
                    </a:cubicBezTo>
                    <a:cubicBezTo>
                      <a:pt x="503" y="681"/>
                      <a:pt x="504" y="681"/>
                      <a:pt x="504" y="682"/>
                    </a:cubicBezTo>
                    <a:cubicBezTo>
                      <a:pt x="504" y="682"/>
                      <a:pt x="504" y="683"/>
                      <a:pt x="505" y="683"/>
                    </a:cubicBezTo>
                    <a:cubicBezTo>
                      <a:pt x="505" y="683"/>
                      <a:pt x="505" y="684"/>
                      <a:pt x="505" y="684"/>
                    </a:cubicBezTo>
                    <a:cubicBezTo>
                      <a:pt x="506" y="685"/>
                      <a:pt x="508" y="686"/>
                      <a:pt x="510" y="687"/>
                    </a:cubicBezTo>
                    <a:cubicBezTo>
                      <a:pt x="519" y="693"/>
                      <a:pt x="536" y="704"/>
                      <a:pt x="559" y="718"/>
                    </a:cubicBezTo>
                    <a:cubicBezTo>
                      <a:pt x="592" y="738"/>
                      <a:pt x="635" y="764"/>
                      <a:pt x="670" y="786"/>
                    </a:cubicBezTo>
                    <a:cubicBezTo>
                      <a:pt x="687" y="796"/>
                      <a:pt x="703" y="806"/>
                      <a:pt x="714" y="813"/>
                    </a:cubicBezTo>
                    <a:cubicBezTo>
                      <a:pt x="719" y="816"/>
                      <a:pt x="724" y="819"/>
                      <a:pt x="727" y="821"/>
                    </a:cubicBezTo>
                    <a:cubicBezTo>
                      <a:pt x="728" y="822"/>
                      <a:pt x="729" y="823"/>
                      <a:pt x="730" y="823"/>
                    </a:cubicBezTo>
                    <a:cubicBezTo>
                      <a:pt x="730" y="824"/>
                      <a:pt x="730" y="824"/>
                      <a:pt x="730" y="824"/>
                    </a:cubicBezTo>
                    <a:cubicBezTo>
                      <a:pt x="732" y="823"/>
                      <a:pt x="732" y="823"/>
                      <a:pt x="732" y="823"/>
                    </a:cubicBezTo>
                    <a:cubicBezTo>
                      <a:pt x="730" y="824"/>
                      <a:pt x="730" y="824"/>
                      <a:pt x="730" y="824"/>
                    </a:cubicBezTo>
                    <a:cubicBezTo>
                      <a:pt x="730" y="824"/>
                      <a:pt x="730" y="824"/>
                      <a:pt x="730" y="824"/>
                    </a:cubicBezTo>
                    <a:cubicBezTo>
                      <a:pt x="732" y="823"/>
                      <a:pt x="732" y="823"/>
                      <a:pt x="732" y="823"/>
                    </a:cubicBezTo>
                    <a:cubicBezTo>
                      <a:pt x="730" y="824"/>
                      <a:pt x="730" y="824"/>
                      <a:pt x="730" y="824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30" y="823"/>
                      <a:pt x="730" y="823"/>
                      <a:pt x="730" y="823"/>
                    </a:cubicBezTo>
                    <a:cubicBezTo>
                      <a:pt x="730" y="824"/>
                      <a:pt x="730" y="824"/>
                      <a:pt x="730" y="824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30" y="823"/>
                      <a:pt x="730" y="823"/>
                      <a:pt x="730" y="823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29" y="821"/>
                      <a:pt x="729" y="821"/>
                      <a:pt x="729" y="821"/>
                    </a:cubicBezTo>
                    <a:cubicBezTo>
                      <a:pt x="729" y="822"/>
                      <a:pt x="730" y="823"/>
                      <a:pt x="730" y="823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29" y="821"/>
                      <a:pt x="729" y="821"/>
                      <a:pt x="729" y="821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30" y="819"/>
                      <a:pt x="730" y="819"/>
                      <a:pt x="730" y="819"/>
                    </a:cubicBezTo>
                    <a:cubicBezTo>
                      <a:pt x="730" y="820"/>
                      <a:pt x="729" y="821"/>
                      <a:pt x="729" y="821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30" y="819"/>
                      <a:pt x="730" y="819"/>
                      <a:pt x="730" y="819"/>
                    </a:cubicBezTo>
                    <a:cubicBezTo>
                      <a:pt x="733" y="821"/>
                      <a:pt x="733" y="821"/>
                      <a:pt x="733" y="821"/>
                    </a:cubicBezTo>
                    <a:cubicBezTo>
                      <a:pt x="735" y="818"/>
                      <a:pt x="735" y="818"/>
                      <a:pt x="735" y="818"/>
                    </a:cubicBezTo>
                    <a:cubicBezTo>
                      <a:pt x="735" y="818"/>
                      <a:pt x="679" y="785"/>
                      <a:pt x="622" y="751"/>
                    </a:cubicBezTo>
                    <a:cubicBezTo>
                      <a:pt x="593" y="735"/>
                      <a:pt x="563" y="718"/>
                      <a:pt x="541" y="705"/>
                    </a:cubicBezTo>
                    <a:cubicBezTo>
                      <a:pt x="529" y="699"/>
                      <a:pt x="520" y="694"/>
                      <a:pt x="512" y="690"/>
                    </a:cubicBezTo>
                    <a:cubicBezTo>
                      <a:pt x="509" y="688"/>
                      <a:pt x="506" y="687"/>
                      <a:pt x="503" y="686"/>
                    </a:cubicBezTo>
                    <a:cubicBezTo>
                      <a:pt x="502" y="685"/>
                      <a:pt x="501" y="685"/>
                      <a:pt x="500" y="685"/>
                    </a:cubicBezTo>
                    <a:cubicBezTo>
                      <a:pt x="499" y="684"/>
                      <a:pt x="498" y="684"/>
                      <a:pt x="497" y="684"/>
                    </a:cubicBezTo>
                    <a:cubicBezTo>
                      <a:pt x="497" y="684"/>
                      <a:pt x="496" y="684"/>
                      <a:pt x="496" y="684"/>
                    </a:cubicBezTo>
                    <a:cubicBezTo>
                      <a:pt x="495" y="685"/>
                      <a:pt x="494" y="685"/>
                      <a:pt x="493" y="686"/>
                    </a:cubicBezTo>
                    <a:cubicBezTo>
                      <a:pt x="493" y="686"/>
                      <a:pt x="493" y="686"/>
                      <a:pt x="493" y="686"/>
                    </a:cubicBezTo>
                    <a:cubicBezTo>
                      <a:pt x="493" y="687"/>
                      <a:pt x="493" y="688"/>
                      <a:pt x="493" y="689"/>
                    </a:cubicBezTo>
                    <a:cubicBezTo>
                      <a:pt x="493" y="690"/>
                      <a:pt x="493" y="690"/>
                      <a:pt x="493" y="691"/>
                    </a:cubicBezTo>
                    <a:cubicBezTo>
                      <a:pt x="494" y="692"/>
                      <a:pt x="494" y="693"/>
                      <a:pt x="495" y="693"/>
                    </a:cubicBezTo>
                    <a:cubicBezTo>
                      <a:pt x="497" y="695"/>
                      <a:pt x="499" y="697"/>
                      <a:pt x="502" y="699"/>
                    </a:cubicBezTo>
                    <a:cubicBezTo>
                      <a:pt x="512" y="706"/>
                      <a:pt x="531" y="719"/>
                      <a:pt x="554" y="733"/>
                    </a:cubicBezTo>
                    <a:cubicBezTo>
                      <a:pt x="623" y="776"/>
                      <a:pt x="727" y="837"/>
                      <a:pt x="727" y="837"/>
                    </a:cubicBezTo>
                    <a:cubicBezTo>
                      <a:pt x="729" y="833"/>
                      <a:pt x="729" y="833"/>
                      <a:pt x="729" y="833"/>
                    </a:cubicBezTo>
                    <a:cubicBezTo>
                      <a:pt x="731" y="830"/>
                      <a:pt x="731" y="830"/>
                      <a:pt x="731" y="830"/>
                    </a:cubicBezTo>
                    <a:cubicBezTo>
                      <a:pt x="497" y="704"/>
                      <a:pt x="497" y="704"/>
                      <a:pt x="497" y="704"/>
                    </a:cubicBezTo>
                    <a:cubicBezTo>
                      <a:pt x="495" y="703"/>
                      <a:pt x="493" y="704"/>
                      <a:pt x="491" y="706"/>
                    </a:cubicBezTo>
                    <a:cubicBezTo>
                      <a:pt x="491" y="706"/>
                      <a:pt x="491" y="707"/>
                      <a:pt x="491" y="708"/>
                    </a:cubicBezTo>
                    <a:cubicBezTo>
                      <a:pt x="491" y="709"/>
                      <a:pt x="491" y="709"/>
                      <a:pt x="491" y="710"/>
                    </a:cubicBezTo>
                    <a:cubicBezTo>
                      <a:pt x="492" y="710"/>
                      <a:pt x="492" y="711"/>
                      <a:pt x="492" y="711"/>
                    </a:cubicBezTo>
                    <a:cubicBezTo>
                      <a:pt x="493" y="712"/>
                      <a:pt x="493" y="712"/>
                      <a:pt x="494" y="713"/>
                    </a:cubicBezTo>
                    <a:cubicBezTo>
                      <a:pt x="497" y="715"/>
                      <a:pt x="503" y="719"/>
                      <a:pt x="510" y="724"/>
                    </a:cubicBezTo>
                    <a:cubicBezTo>
                      <a:pt x="537" y="741"/>
                      <a:pt x="588" y="772"/>
                      <a:pt x="633" y="800"/>
                    </a:cubicBezTo>
                    <a:cubicBezTo>
                      <a:pt x="656" y="813"/>
                      <a:pt x="677" y="826"/>
                      <a:pt x="692" y="835"/>
                    </a:cubicBezTo>
                    <a:cubicBezTo>
                      <a:pt x="699" y="840"/>
                      <a:pt x="706" y="844"/>
                      <a:pt x="710" y="846"/>
                    </a:cubicBezTo>
                    <a:cubicBezTo>
                      <a:pt x="712" y="848"/>
                      <a:pt x="714" y="849"/>
                      <a:pt x="715" y="849"/>
                    </a:cubicBezTo>
                    <a:cubicBezTo>
                      <a:pt x="715" y="850"/>
                      <a:pt x="716" y="850"/>
                      <a:pt x="716" y="850"/>
                    </a:cubicBezTo>
                    <a:cubicBezTo>
                      <a:pt x="716" y="850"/>
                      <a:pt x="716" y="850"/>
                      <a:pt x="716" y="850"/>
                    </a:cubicBezTo>
                    <a:cubicBezTo>
                      <a:pt x="717" y="849"/>
                      <a:pt x="717" y="849"/>
                      <a:pt x="717" y="849"/>
                    </a:cubicBezTo>
                    <a:cubicBezTo>
                      <a:pt x="716" y="850"/>
                      <a:pt x="716" y="850"/>
                      <a:pt x="716" y="850"/>
                    </a:cubicBezTo>
                    <a:cubicBezTo>
                      <a:pt x="716" y="850"/>
                      <a:pt x="716" y="850"/>
                      <a:pt x="716" y="850"/>
                    </a:cubicBezTo>
                    <a:cubicBezTo>
                      <a:pt x="717" y="849"/>
                      <a:pt x="717" y="849"/>
                      <a:pt x="717" y="849"/>
                    </a:cubicBezTo>
                    <a:cubicBezTo>
                      <a:pt x="716" y="850"/>
                      <a:pt x="716" y="850"/>
                      <a:pt x="716" y="850"/>
                    </a:cubicBezTo>
                    <a:cubicBezTo>
                      <a:pt x="718" y="848"/>
                      <a:pt x="718" y="848"/>
                      <a:pt x="718" y="848"/>
                    </a:cubicBezTo>
                    <a:cubicBezTo>
                      <a:pt x="715" y="849"/>
                      <a:pt x="715" y="849"/>
                      <a:pt x="715" y="849"/>
                    </a:cubicBezTo>
                    <a:cubicBezTo>
                      <a:pt x="716" y="850"/>
                      <a:pt x="716" y="850"/>
                      <a:pt x="716" y="850"/>
                    </a:cubicBezTo>
                    <a:cubicBezTo>
                      <a:pt x="718" y="848"/>
                      <a:pt x="718" y="848"/>
                      <a:pt x="718" y="848"/>
                    </a:cubicBezTo>
                    <a:cubicBezTo>
                      <a:pt x="715" y="849"/>
                      <a:pt x="715" y="849"/>
                      <a:pt x="715" y="849"/>
                    </a:cubicBezTo>
                    <a:cubicBezTo>
                      <a:pt x="719" y="848"/>
                      <a:pt x="719" y="848"/>
                      <a:pt x="719" y="848"/>
                    </a:cubicBezTo>
                    <a:cubicBezTo>
                      <a:pt x="715" y="848"/>
                      <a:pt x="715" y="848"/>
                      <a:pt x="715" y="848"/>
                    </a:cubicBezTo>
                    <a:cubicBezTo>
                      <a:pt x="715" y="849"/>
                      <a:pt x="715" y="849"/>
                      <a:pt x="715" y="849"/>
                    </a:cubicBezTo>
                    <a:cubicBezTo>
                      <a:pt x="719" y="848"/>
                      <a:pt x="719" y="848"/>
                      <a:pt x="719" y="848"/>
                    </a:cubicBezTo>
                    <a:cubicBezTo>
                      <a:pt x="715" y="848"/>
                      <a:pt x="715" y="848"/>
                      <a:pt x="715" y="848"/>
                    </a:cubicBezTo>
                    <a:cubicBezTo>
                      <a:pt x="719" y="848"/>
                      <a:pt x="719" y="848"/>
                      <a:pt x="719" y="848"/>
                    </a:cubicBezTo>
                    <a:cubicBezTo>
                      <a:pt x="715" y="846"/>
                      <a:pt x="715" y="846"/>
                      <a:pt x="715" y="846"/>
                    </a:cubicBezTo>
                    <a:cubicBezTo>
                      <a:pt x="715" y="846"/>
                      <a:pt x="715" y="847"/>
                      <a:pt x="715" y="848"/>
                    </a:cubicBezTo>
                    <a:cubicBezTo>
                      <a:pt x="719" y="848"/>
                      <a:pt x="719" y="848"/>
                      <a:pt x="719" y="848"/>
                    </a:cubicBezTo>
                    <a:cubicBezTo>
                      <a:pt x="715" y="846"/>
                      <a:pt x="715" y="846"/>
                      <a:pt x="715" y="846"/>
                    </a:cubicBezTo>
                    <a:cubicBezTo>
                      <a:pt x="719" y="848"/>
                      <a:pt x="719" y="848"/>
                      <a:pt x="719" y="848"/>
                    </a:cubicBezTo>
                    <a:cubicBezTo>
                      <a:pt x="721" y="844"/>
                      <a:pt x="721" y="844"/>
                      <a:pt x="721" y="844"/>
                    </a:cubicBezTo>
                    <a:cubicBezTo>
                      <a:pt x="489" y="714"/>
                      <a:pt x="489" y="714"/>
                      <a:pt x="489" y="714"/>
                    </a:cubicBezTo>
                    <a:cubicBezTo>
                      <a:pt x="488" y="713"/>
                      <a:pt x="485" y="714"/>
                      <a:pt x="484" y="715"/>
                    </a:cubicBezTo>
                    <a:cubicBezTo>
                      <a:pt x="484" y="716"/>
                      <a:pt x="483" y="717"/>
                      <a:pt x="483" y="718"/>
                    </a:cubicBezTo>
                    <a:cubicBezTo>
                      <a:pt x="484" y="719"/>
                      <a:pt x="484" y="720"/>
                      <a:pt x="484" y="720"/>
                    </a:cubicBezTo>
                    <a:cubicBezTo>
                      <a:pt x="485" y="721"/>
                      <a:pt x="485" y="722"/>
                      <a:pt x="486" y="722"/>
                    </a:cubicBezTo>
                    <a:cubicBezTo>
                      <a:pt x="488" y="724"/>
                      <a:pt x="490" y="725"/>
                      <a:pt x="492" y="727"/>
                    </a:cubicBezTo>
                    <a:cubicBezTo>
                      <a:pt x="502" y="734"/>
                      <a:pt x="521" y="747"/>
                      <a:pt x="544" y="761"/>
                    </a:cubicBezTo>
                    <a:cubicBezTo>
                      <a:pt x="613" y="804"/>
                      <a:pt x="717" y="865"/>
                      <a:pt x="717" y="865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15" y="860"/>
                      <a:pt x="715" y="860"/>
                      <a:pt x="715" y="860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17" y="858"/>
                      <a:pt x="717" y="858"/>
                      <a:pt x="717" y="858"/>
                    </a:cubicBezTo>
                    <a:cubicBezTo>
                      <a:pt x="717" y="858"/>
                      <a:pt x="716" y="859"/>
                      <a:pt x="715" y="860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17" y="858"/>
                      <a:pt x="717" y="858"/>
                      <a:pt x="717" y="858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19" y="858"/>
                      <a:pt x="719" y="858"/>
                      <a:pt x="719" y="858"/>
                    </a:cubicBezTo>
                    <a:cubicBezTo>
                      <a:pt x="718" y="858"/>
                      <a:pt x="718" y="858"/>
                      <a:pt x="717" y="858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19" y="858"/>
                      <a:pt x="719" y="858"/>
                      <a:pt x="719" y="858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20" y="858"/>
                      <a:pt x="720" y="858"/>
                      <a:pt x="720" y="858"/>
                    </a:cubicBezTo>
                    <a:cubicBezTo>
                      <a:pt x="719" y="858"/>
                      <a:pt x="719" y="858"/>
                      <a:pt x="719" y="858"/>
                    </a:cubicBezTo>
                    <a:cubicBezTo>
                      <a:pt x="719" y="862"/>
                      <a:pt x="719" y="862"/>
                      <a:pt x="719" y="862"/>
                    </a:cubicBezTo>
                    <a:cubicBezTo>
                      <a:pt x="720" y="858"/>
                      <a:pt x="720" y="858"/>
                      <a:pt x="720" y="858"/>
                    </a:cubicBezTo>
                    <a:cubicBezTo>
                      <a:pt x="719" y="860"/>
                      <a:pt x="719" y="860"/>
                      <a:pt x="719" y="860"/>
                    </a:cubicBezTo>
                    <a:cubicBezTo>
                      <a:pt x="720" y="858"/>
                      <a:pt x="720" y="858"/>
                      <a:pt x="720" y="858"/>
                    </a:cubicBezTo>
                    <a:cubicBezTo>
                      <a:pt x="720" y="858"/>
                      <a:pt x="720" y="858"/>
                      <a:pt x="720" y="858"/>
                    </a:cubicBezTo>
                    <a:cubicBezTo>
                      <a:pt x="719" y="860"/>
                      <a:pt x="719" y="860"/>
                      <a:pt x="719" y="860"/>
                    </a:cubicBezTo>
                    <a:cubicBezTo>
                      <a:pt x="720" y="858"/>
                      <a:pt x="720" y="858"/>
                      <a:pt x="720" y="858"/>
                    </a:cubicBezTo>
                    <a:cubicBezTo>
                      <a:pt x="720" y="858"/>
                      <a:pt x="719" y="858"/>
                      <a:pt x="718" y="858"/>
                    </a:cubicBezTo>
                    <a:cubicBezTo>
                      <a:pt x="716" y="856"/>
                      <a:pt x="710" y="853"/>
                      <a:pt x="702" y="849"/>
                    </a:cubicBezTo>
                    <a:cubicBezTo>
                      <a:pt x="674" y="834"/>
                      <a:pt x="619" y="803"/>
                      <a:pt x="571" y="776"/>
                    </a:cubicBezTo>
                    <a:cubicBezTo>
                      <a:pt x="547" y="763"/>
                      <a:pt x="524" y="750"/>
                      <a:pt x="508" y="741"/>
                    </a:cubicBezTo>
                    <a:cubicBezTo>
                      <a:pt x="500" y="737"/>
                      <a:pt x="493" y="733"/>
                      <a:pt x="489" y="731"/>
                    </a:cubicBezTo>
                    <a:cubicBezTo>
                      <a:pt x="484" y="728"/>
                      <a:pt x="482" y="727"/>
                      <a:pt x="482" y="727"/>
                    </a:cubicBezTo>
                    <a:cubicBezTo>
                      <a:pt x="480" y="725"/>
                      <a:pt x="477" y="726"/>
                      <a:pt x="476" y="728"/>
                    </a:cubicBezTo>
                    <a:cubicBezTo>
                      <a:pt x="475" y="730"/>
                      <a:pt x="476" y="732"/>
                      <a:pt x="478" y="733"/>
                    </a:cubicBezTo>
                    <a:cubicBezTo>
                      <a:pt x="478" y="733"/>
                      <a:pt x="481" y="736"/>
                      <a:pt x="487" y="740"/>
                    </a:cubicBezTo>
                    <a:cubicBezTo>
                      <a:pt x="509" y="753"/>
                      <a:pt x="564" y="787"/>
                      <a:pt x="613" y="818"/>
                    </a:cubicBezTo>
                    <a:cubicBezTo>
                      <a:pt x="638" y="833"/>
                      <a:pt x="661" y="848"/>
                      <a:pt x="679" y="858"/>
                    </a:cubicBezTo>
                    <a:cubicBezTo>
                      <a:pt x="687" y="864"/>
                      <a:pt x="694" y="868"/>
                      <a:pt x="699" y="871"/>
                    </a:cubicBezTo>
                    <a:cubicBezTo>
                      <a:pt x="701" y="873"/>
                      <a:pt x="703" y="874"/>
                      <a:pt x="705" y="875"/>
                    </a:cubicBezTo>
                    <a:cubicBezTo>
                      <a:pt x="705" y="875"/>
                      <a:pt x="706" y="876"/>
                      <a:pt x="706" y="876"/>
                    </a:cubicBezTo>
                    <a:cubicBezTo>
                      <a:pt x="706" y="876"/>
                      <a:pt x="706" y="876"/>
                      <a:pt x="706" y="876"/>
                    </a:cubicBezTo>
                    <a:cubicBezTo>
                      <a:pt x="706" y="876"/>
                      <a:pt x="706" y="876"/>
                      <a:pt x="706" y="876"/>
                    </a:cubicBezTo>
                    <a:cubicBezTo>
                      <a:pt x="708" y="874"/>
                      <a:pt x="708" y="874"/>
                      <a:pt x="708" y="874"/>
                    </a:cubicBezTo>
                    <a:cubicBezTo>
                      <a:pt x="706" y="876"/>
                      <a:pt x="706" y="876"/>
                      <a:pt x="706" y="876"/>
                    </a:cubicBezTo>
                    <a:cubicBezTo>
                      <a:pt x="706" y="876"/>
                      <a:pt x="706" y="876"/>
                      <a:pt x="706" y="876"/>
                    </a:cubicBezTo>
                    <a:cubicBezTo>
                      <a:pt x="708" y="874"/>
                      <a:pt x="708" y="874"/>
                      <a:pt x="708" y="874"/>
                    </a:cubicBezTo>
                    <a:cubicBezTo>
                      <a:pt x="706" y="876"/>
                      <a:pt x="706" y="876"/>
                      <a:pt x="706" y="876"/>
                    </a:cubicBezTo>
                    <a:cubicBezTo>
                      <a:pt x="708" y="873"/>
                      <a:pt x="708" y="873"/>
                      <a:pt x="708" y="873"/>
                    </a:cubicBezTo>
                    <a:cubicBezTo>
                      <a:pt x="705" y="875"/>
                      <a:pt x="705" y="875"/>
                      <a:pt x="705" y="875"/>
                    </a:cubicBezTo>
                    <a:cubicBezTo>
                      <a:pt x="706" y="876"/>
                      <a:pt x="706" y="876"/>
                      <a:pt x="706" y="876"/>
                    </a:cubicBezTo>
                    <a:cubicBezTo>
                      <a:pt x="708" y="873"/>
                      <a:pt x="708" y="873"/>
                      <a:pt x="708" y="873"/>
                    </a:cubicBezTo>
                    <a:cubicBezTo>
                      <a:pt x="705" y="875"/>
                      <a:pt x="705" y="875"/>
                      <a:pt x="705" y="875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05" y="875"/>
                      <a:pt x="705" y="875"/>
                      <a:pt x="705" y="875"/>
                    </a:cubicBezTo>
                    <a:cubicBezTo>
                      <a:pt x="705" y="875"/>
                      <a:pt x="705" y="875"/>
                      <a:pt x="705" y="875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05" y="875"/>
                      <a:pt x="705" y="875"/>
                      <a:pt x="705" y="875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05" y="873"/>
                      <a:pt x="705" y="873"/>
                      <a:pt x="705" y="873"/>
                    </a:cubicBezTo>
                    <a:cubicBezTo>
                      <a:pt x="705" y="874"/>
                      <a:pt x="705" y="874"/>
                      <a:pt x="705" y="875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05" y="873"/>
                      <a:pt x="705" y="873"/>
                      <a:pt x="705" y="873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09" y="869"/>
                      <a:pt x="709" y="869"/>
                      <a:pt x="709" y="869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09" y="869"/>
                      <a:pt x="709" y="869"/>
                      <a:pt x="709" y="869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09" y="873"/>
                      <a:pt x="709" y="873"/>
                      <a:pt x="709" y="873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10" y="870"/>
                      <a:pt x="710" y="870"/>
                      <a:pt x="710" y="870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10" y="870"/>
                      <a:pt x="710" y="870"/>
                      <a:pt x="710" y="870"/>
                    </a:cubicBezTo>
                    <a:cubicBezTo>
                      <a:pt x="710" y="869"/>
                      <a:pt x="710" y="869"/>
                      <a:pt x="710" y="869"/>
                    </a:cubicBezTo>
                    <a:cubicBezTo>
                      <a:pt x="710" y="869"/>
                      <a:pt x="710" y="869"/>
                      <a:pt x="709" y="869"/>
                    </a:cubicBezTo>
                    <a:cubicBezTo>
                      <a:pt x="705" y="866"/>
                      <a:pt x="688" y="857"/>
                      <a:pt x="666" y="844"/>
                    </a:cubicBezTo>
                    <a:cubicBezTo>
                      <a:pt x="633" y="825"/>
                      <a:pt x="588" y="799"/>
                      <a:pt x="549" y="778"/>
                    </a:cubicBezTo>
                    <a:cubicBezTo>
                      <a:pt x="530" y="767"/>
                      <a:pt x="512" y="758"/>
                      <a:pt x="499" y="751"/>
                    </a:cubicBezTo>
                    <a:cubicBezTo>
                      <a:pt x="492" y="747"/>
                      <a:pt x="486" y="745"/>
                      <a:pt x="482" y="743"/>
                    </a:cubicBezTo>
                    <a:cubicBezTo>
                      <a:pt x="480" y="742"/>
                      <a:pt x="478" y="741"/>
                      <a:pt x="476" y="740"/>
                    </a:cubicBezTo>
                    <a:cubicBezTo>
                      <a:pt x="475" y="740"/>
                      <a:pt x="475" y="740"/>
                      <a:pt x="474" y="740"/>
                    </a:cubicBezTo>
                    <a:cubicBezTo>
                      <a:pt x="473" y="739"/>
                      <a:pt x="473" y="739"/>
                      <a:pt x="472" y="739"/>
                    </a:cubicBezTo>
                    <a:cubicBezTo>
                      <a:pt x="471" y="739"/>
                      <a:pt x="471" y="739"/>
                      <a:pt x="470" y="740"/>
                    </a:cubicBezTo>
                    <a:cubicBezTo>
                      <a:pt x="470" y="740"/>
                      <a:pt x="469" y="740"/>
                      <a:pt x="468" y="741"/>
                    </a:cubicBezTo>
                    <a:cubicBezTo>
                      <a:pt x="467" y="742"/>
                      <a:pt x="467" y="743"/>
                      <a:pt x="467" y="744"/>
                    </a:cubicBezTo>
                    <a:cubicBezTo>
                      <a:pt x="468" y="746"/>
                      <a:pt x="468" y="746"/>
                      <a:pt x="469" y="747"/>
                    </a:cubicBezTo>
                    <a:cubicBezTo>
                      <a:pt x="469" y="747"/>
                      <a:pt x="473" y="749"/>
                      <a:pt x="479" y="753"/>
                    </a:cubicBezTo>
                    <a:cubicBezTo>
                      <a:pt x="501" y="766"/>
                      <a:pt x="555" y="799"/>
                      <a:pt x="604" y="829"/>
                    </a:cubicBezTo>
                    <a:cubicBezTo>
                      <a:pt x="628" y="844"/>
                      <a:pt x="652" y="858"/>
                      <a:pt x="669" y="869"/>
                    </a:cubicBezTo>
                    <a:cubicBezTo>
                      <a:pt x="677" y="875"/>
                      <a:pt x="684" y="879"/>
                      <a:pt x="689" y="882"/>
                    </a:cubicBezTo>
                    <a:cubicBezTo>
                      <a:pt x="691" y="884"/>
                      <a:pt x="693" y="886"/>
                      <a:pt x="694" y="886"/>
                    </a:cubicBezTo>
                    <a:cubicBezTo>
                      <a:pt x="695" y="887"/>
                      <a:pt x="695" y="887"/>
                      <a:pt x="695" y="887"/>
                    </a:cubicBezTo>
                    <a:cubicBezTo>
                      <a:pt x="695" y="887"/>
                      <a:pt x="695" y="887"/>
                      <a:pt x="695" y="887"/>
                    </a:cubicBezTo>
                    <a:cubicBezTo>
                      <a:pt x="697" y="886"/>
                      <a:pt x="697" y="886"/>
                      <a:pt x="697" y="886"/>
                    </a:cubicBezTo>
                    <a:cubicBezTo>
                      <a:pt x="695" y="887"/>
                      <a:pt x="695" y="887"/>
                      <a:pt x="695" y="887"/>
                    </a:cubicBezTo>
                    <a:cubicBezTo>
                      <a:pt x="695" y="887"/>
                      <a:pt x="695" y="887"/>
                      <a:pt x="695" y="887"/>
                    </a:cubicBezTo>
                    <a:cubicBezTo>
                      <a:pt x="697" y="886"/>
                      <a:pt x="697" y="886"/>
                      <a:pt x="697" y="886"/>
                    </a:cubicBezTo>
                    <a:cubicBezTo>
                      <a:pt x="695" y="887"/>
                      <a:pt x="695" y="887"/>
                      <a:pt x="695" y="887"/>
                    </a:cubicBezTo>
                    <a:cubicBezTo>
                      <a:pt x="698" y="885"/>
                      <a:pt x="698" y="885"/>
                      <a:pt x="698" y="885"/>
                    </a:cubicBezTo>
                    <a:cubicBezTo>
                      <a:pt x="695" y="885"/>
                      <a:pt x="695" y="885"/>
                      <a:pt x="695" y="885"/>
                    </a:cubicBezTo>
                    <a:cubicBezTo>
                      <a:pt x="695" y="886"/>
                      <a:pt x="695" y="887"/>
                      <a:pt x="695" y="887"/>
                    </a:cubicBezTo>
                    <a:cubicBezTo>
                      <a:pt x="698" y="885"/>
                      <a:pt x="698" y="885"/>
                      <a:pt x="698" y="885"/>
                    </a:cubicBezTo>
                    <a:cubicBezTo>
                      <a:pt x="695" y="885"/>
                      <a:pt x="695" y="885"/>
                      <a:pt x="695" y="885"/>
                    </a:cubicBezTo>
                    <a:cubicBezTo>
                      <a:pt x="698" y="885"/>
                      <a:pt x="698" y="885"/>
                      <a:pt x="698" y="885"/>
                    </a:cubicBezTo>
                    <a:cubicBezTo>
                      <a:pt x="695" y="883"/>
                      <a:pt x="695" y="883"/>
                      <a:pt x="695" y="883"/>
                    </a:cubicBezTo>
                    <a:cubicBezTo>
                      <a:pt x="695" y="884"/>
                      <a:pt x="695" y="885"/>
                      <a:pt x="695" y="885"/>
                    </a:cubicBezTo>
                    <a:cubicBezTo>
                      <a:pt x="698" y="885"/>
                      <a:pt x="698" y="885"/>
                      <a:pt x="698" y="885"/>
                    </a:cubicBezTo>
                    <a:cubicBezTo>
                      <a:pt x="695" y="883"/>
                      <a:pt x="695" y="883"/>
                      <a:pt x="695" y="883"/>
                    </a:cubicBezTo>
                    <a:cubicBezTo>
                      <a:pt x="699" y="886"/>
                      <a:pt x="699" y="886"/>
                      <a:pt x="699" y="886"/>
                    </a:cubicBezTo>
                    <a:cubicBezTo>
                      <a:pt x="695" y="883"/>
                      <a:pt x="695" y="883"/>
                      <a:pt x="695" y="883"/>
                    </a:cubicBezTo>
                    <a:cubicBezTo>
                      <a:pt x="698" y="886"/>
                      <a:pt x="698" y="886"/>
                      <a:pt x="698" y="886"/>
                    </a:cubicBezTo>
                    <a:cubicBezTo>
                      <a:pt x="697" y="882"/>
                      <a:pt x="697" y="882"/>
                      <a:pt x="697" y="882"/>
                    </a:cubicBezTo>
                    <a:cubicBezTo>
                      <a:pt x="697" y="882"/>
                      <a:pt x="696" y="882"/>
                      <a:pt x="695" y="883"/>
                    </a:cubicBezTo>
                    <a:cubicBezTo>
                      <a:pt x="698" y="886"/>
                      <a:pt x="698" y="886"/>
                      <a:pt x="698" y="886"/>
                    </a:cubicBezTo>
                    <a:cubicBezTo>
                      <a:pt x="697" y="882"/>
                      <a:pt x="697" y="882"/>
                      <a:pt x="697" y="882"/>
                    </a:cubicBezTo>
                    <a:cubicBezTo>
                      <a:pt x="698" y="885"/>
                      <a:pt x="698" y="885"/>
                      <a:pt x="698" y="885"/>
                    </a:cubicBezTo>
                    <a:cubicBezTo>
                      <a:pt x="698" y="882"/>
                      <a:pt x="698" y="882"/>
                      <a:pt x="698" y="882"/>
                    </a:cubicBezTo>
                    <a:cubicBezTo>
                      <a:pt x="698" y="882"/>
                      <a:pt x="698" y="882"/>
                      <a:pt x="697" y="882"/>
                    </a:cubicBezTo>
                    <a:cubicBezTo>
                      <a:pt x="698" y="885"/>
                      <a:pt x="698" y="885"/>
                      <a:pt x="698" y="885"/>
                    </a:cubicBezTo>
                    <a:cubicBezTo>
                      <a:pt x="698" y="882"/>
                      <a:pt x="698" y="882"/>
                      <a:pt x="698" y="882"/>
                    </a:cubicBezTo>
                    <a:cubicBezTo>
                      <a:pt x="698" y="884"/>
                      <a:pt x="698" y="884"/>
                      <a:pt x="698" y="884"/>
                    </a:cubicBezTo>
                    <a:cubicBezTo>
                      <a:pt x="699" y="882"/>
                      <a:pt x="699" y="882"/>
                      <a:pt x="699" y="882"/>
                    </a:cubicBezTo>
                    <a:cubicBezTo>
                      <a:pt x="699" y="882"/>
                      <a:pt x="699" y="882"/>
                      <a:pt x="698" y="882"/>
                    </a:cubicBezTo>
                    <a:cubicBezTo>
                      <a:pt x="698" y="884"/>
                      <a:pt x="698" y="884"/>
                      <a:pt x="698" y="884"/>
                    </a:cubicBezTo>
                    <a:cubicBezTo>
                      <a:pt x="699" y="882"/>
                      <a:pt x="699" y="882"/>
                      <a:pt x="699" y="882"/>
                    </a:cubicBezTo>
                    <a:cubicBezTo>
                      <a:pt x="699" y="882"/>
                      <a:pt x="699" y="881"/>
                      <a:pt x="698" y="881"/>
                    </a:cubicBezTo>
                    <a:cubicBezTo>
                      <a:pt x="695" y="880"/>
                      <a:pt x="690" y="877"/>
                      <a:pt x="682" y="873"/>
                    </a:cubicBezTo>
                    <a:cubicBezTo>
                      <a:pt x="655" y="858"/>
                      <a:pt x="604" y="827"/>
                      <a:pt x="558" y="801"/>
                    </a:cubicBezTo>
                    <a:cubicBezTo>
                      <a:pt x="536" y="787"/>
                      <a:pt x="514" y="775"/>
                      <a:pt x="498" y="766"/>
                    </a:cubicBezTo>
                    <a:cubicBezTo>
                      <a:pt x="490" y="762"/>
                      <a:pt x="483" y="758"/>
                      <a:pt x="478" y="755"/>
                    </a:cubicBezTo>
                    <a:cubicBezTo>
                      <a:pt x="475" y="754"/>
                      <a:pt x="473" y="753"/>
                      <a:pt x="471" y="752"/>
                    </a:cubicBezTo>
                    <a:cubicBezTo>
                      <a:pt x="471" y="752"/>
                      <a:pt x="470" y="752"/>
                      <a:pt x="469" y="751"/>
                    </a:cubicBezTo>
                    <a:cubicBezTo>
                      <a:pt x="468" y="751"/>
                      <a:pt x="468" y="751"/>
                      <a:pt x="467" y="751"/>
                    </a:cubicBezTo>
                    <a:cubicBezTo>
                      <a:pt x="466" y="751"/>
                      <a:pt x="466" y="751"/>
                      <a:pt x="465" y="751"/>
                    </a:cubicBezTo>
                    <a:cubicBezTo>
                      <a:pt x="465" y="751"/>
                      <a:pt x="464" y="752"/>
                      <a:pt x="463" y="753"/>
                    </a:cubicBezTo>
                    <a:cubicBezTo>
                      <a:pt x="462" y="755"/>
                      <a:pt x="462" y="757"/>
                      <a:pt x="464" y="758"/>
                    </a:cubicBezTo>
                    <a:cubicBezTo>
                      <a:pt x="567" y="822"/>
                      <a:pt x="567" y="822"/>
                      <a:pt x="567" y="822"/>
                    </a:cubicBezTo>
                    <a:cubicBezTo>
                      <a:pt x="459" y="764"/>
                      <a:pt x="459" y="764"/>
                      <a:pt x="459" y="764"/>
                    </a:cubicBezTo>
                    <a:cubicBezTo>
                      <a:pt x="457" y="763"/>
                      <a:pt x="455" y="764"/>
                      <a:pt x="454" y="766"/>
                    </a:cubicBezTo>
                    <a:cubicBezTo>
                      <a:pt x="452" y="768"/>
                      <a:pt x="453" y="770"/>
                      <a:pt x="455" y="771"/>
                    </a:cubicBezTo>
                    <a:cubicBezTo>
                      <a:pt x="455" y="771"/>
                      <a:pt x="458" y="773"/>
                      <a:pt x="462" y="776"/>
                    </a:cubicBezTo>
                    <a:cubicBezTo>
                      <a:pt x="478" y="785"/>
                      <a:pt x="518" y="810"/>
                      <a:pt x="554" y="833"/>
                    </a:cubicBezTo>
                    <a:cubicBezTo>
                      <a:pt x="572" y="844"/>
                      <a:pt x="589" y="854"/>
                      <a:pt x="602" y="862"/>
                    </a:cubicBezTo>
                    <a:cubicBezTo>
                      <a:pt x="608" y="866"/>
                      <a:pt x="613" y="869"/>
                      <a:pt x="616" y="872"/>
                    </a:cubicBezTo>
                    <a:cubicBezTo>
                      <a:pt x="618" y="873"/>
                      <a:pt x="620" y="874"/>
                      <a:pt x="620" y="874"/>
                    </a:cubicBezTo>
                    <a:cubicBezTo>
                      <a:pt x="621" y="875"/>
                      <a:pt x="621" y="875"/>
                      <a:pt x="621" y="875"/>
                    </a:cubicBezTo>
                    <a:cubicBezTo>
                      <a:pt x="621" y="875"/>
                      <a:pt x="621" y="875"/>
                      <a:pt x="621" y="875"/>
                    </a:cubicBezTo>
                    <a:cubicBezTo>
                      <a:pt x="623" y="873"/>
                      <a:pt x="623" y="873"/>
                      <a:pt x="623" y="873"/>
                    </a:cubicBezTo>
                    <a:cubicBezTo>
                      <a:pt x="621" y="875"/>
                      <a:pt x="621" y="875"/>
                      <a:pt x="621" y="875"/>
                    </a:cubicBezTo>
                    <a:cubicBezTo>
                      <a:pt x="621" y="875"/>
                      <a:pt x="621" y="875"/>
                      <a:pt x="621" y="875"/>
                    </a:cubicBezTo>
                    <a:cubicBezTo>
                      <a:pt x="623" y="873"/>
                      <a:pt x="623" y="873"/>
                      <a:pt x="623" y="873"/>
                    </a:cubicBezTo>
                    <a:cubicBezTo>
                      <a:pt x="621" y="875"/>
                      <a:pt x="621" y="875"/>
                      <a:pt x="621" y="875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1" y="874"/>
                      <a:pt x="621" y="874"/>
                      <a:pt x="621" y="874"/>
                    </a:cubicBezTo>
                    <a:cubicBezTo>
                      <a:pt x="621" y="875"/>
                      <a:pt x="621" y="875"/>
                      <a:pt x="621" y="875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1" y="874"/>
                      <a:pt x="621" y="874"/>
                      <a:pt x="621" y="874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0" y="874"/>
                      <a:pt x="620" y="874"/>
                      <a:pt x="620" y="874"/>
                    </a:cubicBezTo>
                    <a:cubicBezTo>
                      <a:pt x="621" y="874"/>
                      <a:pt x="621" y="874"/>
                      <a:pt x="621" y="874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0" y="874"/>
                      <a:pt x="620" y="874"/>
                      <a:pt x="620" y="874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0" y="872"/>
                      <a:pt x="620" y="872"/>
                      <a:pt x="620" y="872"/>
                    </a:cubicBezTo>
                    <a:cubicBezTo>
                      <a:pt x="620" y="873"/>
                      <a:pt x="620" y="873"/>
                      <a:pt x="620" y="874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0" y="872"/>
                      <a:pt x="620" y="872"/>
                      <a:pt x="620" y="872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1" y="870"/>
                      <a:pt x="621" y="870"/>
                      <a:pt x="621" y="870"/>
                    </a:cubicBezTo>
                    <a:cubicBezTo>
                      <a:pt x="620" y="871"/>
                      <a:pt x="620" y="872"/>
                      <a:pt x="620" y="872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1" y="870"/>
                      <a:pt x="621" y="870"/>
                      <a:pt x="621" y="870"/>
                    </a:cubicBezTo>
                    <a:cubicBezTo>
                      <a:pt x="624" y="872"/>
                      <a:pt x="624" y="872"/>
                      <a:pt x="624" y="872"/>
                    </a:cubicBezTo>
                    <a:cubicBezTo>
                      <a:pt x="626" y="869"/>
                      <a:pt x="626" y="869"/>
                      <a:pt x="626" y="869"/>
                    </a:cubicBezTo>
                    <a:cubicBezTo>
                      <a:pt x="450" y="777"/>
                      <a:pt x="450" y="777"/>
                      <a:pt x="450" y="777"/>
                    </a:cubicBezTo>
                    <a:cubicBezTo>
                      <a:pt x="448" y="776"/>
                      <a:pt x="446" y="777"/>
                      <a:pt x="445" y="778"/>
                    </a:cubicBezTo>
                    <a:cubicBezTo>
                      <a:pt x="445" y="779"/>
                      <a:pt x="444" y="780"/>
                      <a:pt x="444" y="781"/>
                    </a:cubicBezTo>
                    <a:cubicBezTo>
                      <a:pt x="444" y="782"/>
                      <a:pt x="445" y="783"/>
                      <a:pt x="445" y="783"/>
                    </a:cubicBezTo>
                    <a:cubicBezTo>
                      <a:pt x="446" y="784"/>
                      <a:pt x="446" y="784"/>
                      <a:pt x="447" y="785"/>
                    </a:cubicBezTo>
                    <a:cubicBezTo>
                      <a:pt x="448" y="786"/>
                      <a:pt x="449" y="787"/>
                      <a:pt x="451" y="788"/>
                    </a:cubicBezTo>
                    <a:cubicBezTo>
                      <a:pt x="458" y="794"/>
                      <a:pt x="472" y="802"/>
                      <a:pt x="488" y="812"/>
                    </a:cubicBezTo>
                    <a:cubicBezTo>
                      <a:pt x="537" y="843"/>
                      <a:pt x="611" y="887"/>
                      <a:pt x="611" y="887"/>
                    </a:cubicBezTo>
                    <a:cubicBezTo>
                      <a:pt x="613" y="883"/>
                      <a:pt x="613" y="883"/>
                      <a:pt x="613" y="883"/>
                    </a:cubicBezTo>
                    <a:cubicBezTo>
                      <a:pt x="615" y="880"/>
                      <a:pt x="615" y="880"/>
                      <a:pt x="615" y="880"/>
                    </a:cubicBezTo>
                    <a:cubicBezTo>
                      <a:pt x="615" y="880"/>
                      <a:pt x="575" y="857"/>
                      <a:pt x="533" y="835"/>
                    </a:cubicBezTo>
                    <a:cubicBezTo>
                      <a:pt x="512" y="823"/>
                      <a:pt x="491" y="812"/>
                      <a:pt x="474" y="804"/>
                    </a:cubicBezTo>
                    <a:cubicBezTo>
                      <a:pt x="466" y="799"/>
                      <a:pt x="459" y="796"/>
                      <a:pt x="453" y="793"/>
                    </a:cubicBezTo>
                    <a:cubicBezTo>
                      <a:pt x="451" y="792"/>
                      <a:pt x="448" y="791"/>
                      <a:pt x="446" y="790"/>
                    </a:cubicBezTo>
                    <a:cubicBezTo>
                      <a:pt x="446" y="790"/>
                      <a:pt x="445" y="790"/>
                      <a:pt x="444" y="790"/>
                    </a:cubicBezTo>
                    <a:cubicBezTo>
                      <a:pt x="443" y="789"/>
                      <a:pt x="442" y="789"/>
                      <a:pt x="441" y="789"/>
                    </a:cubicBezTo>
                    <a:cubicBezTo>
                      <a:pt x="441" y="789"/>
                      <a:pt x="441" y="789"/>
                      <a:pt x="440" y="789"/>
                    </a:cubicBezTo>
                    <a:cubicBezTo>
                      <a:pt x="439" y="790"/>
                      <a:pt x="438" y="790"/>
                      <a:pt x="438" y="791"/>
                    </a:cubicBezTo>
                    <a:cubicBezTo>
                      <a:pt x="436" y="793"/>
                      <a:pt x="437" y="795"/>
                      <a:pt x="439" y="797"/>
                    </a:cubicBezTo>
                    <a:cubicBezTo>
                      <a:pt x="602" y="898"/>
                      <a:pt x="602" y="898"/>
                      <a:pt x="602" y="898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1" y="892"/>
                      <a:pt x="601" y="892"/>
                      <a:pt x="601" y="892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3" y="891"/>
                      <a:pt x="603" y="891"/>
                      <a:pt x="603" y="891"/>
                    </a:cubicBezTo>
                    <a:cubicBezTo>
                      <a:pt x="602" y="891"/>
                      <a:pt x="602" y="892"/>
                      <a:pt x="601" y="892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3" y="891"/>
                      <a:pt x="603" y="891"/>
                      <a:pt x="603" y="891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4" y="891"/>
                      <a:pt x="604" y="891"/>
                      <a:pt x="604" y="891"/>
                    </a:cubicBezTo>
                    <a:cubicBezTo>
                      <a:pt x="604" y="891"/>
                      <a:pt x="603" y="891"/>
                      <a:pt x="603" y="891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4" y="891"/>
                      <a:pt x="604" y="891"/>
                      <a:pt x="604" y="891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5" y="891"/>
                      <a:pt x="605" y="891"/>
                      <a:pt x="604" y="891"/>
                    </a:cubicBezTo>
                    <a:cubicBezTo>
                      <a:pt x="604" y="895"/>
                      <a:pt x="604" y="895"/>
                      <a:pt x="604" y="895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4" y="894"/>
                      <a:pt x="604" y="894"/>
                      <a:pt x="604" y="894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4" y="894"/>
                      <a:pt x="604" y="894"/>
                      <a:pt x="604" y="894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5" y="892"/>
                      <a:pt x="605" y="892"/>
                      <a:pt x="605" y="892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5" y="892"/>
                      <a:pt x="605" y="892"/>
                      <a:pt x="605" y="892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5" y="891"/>
                      <a:pt x="605" y="891"/>
                      <a:pt x="605" y="891"/>
                    </a:cubicBezTo>
                    <a:cubicBezTo>
                      <a:pt x="601" y="889"/>
                      <a:pt x="588" y="882"/>
                      <a:pt x="572" y="873"/>
                    </a:cubicBezTo>
                    <a:cubicBezTo>
                      <a:pt x="547" y="859"/>
                      <a:pt x="513" y="840"/>
                      <a:pt x="485" y="824"/>
                    </a:cubicBezTo>
                    <a:cubicBezTo>
                      <a:pt x="471" y="817"/>
                      <a:pt x="458" y="810"/>
                      <a:pt x="449" y="805"/>
                    </a:cubicBezTo>
                    <a:cubicBezTo>
                      <a:pt x="444" y="802"/>
                      <a:pt x="441" y="800"/>
                      <a:pt x="438" y="799"/>
                    </a:cubicBezTo>
                    <a:cubicBezTo>
                      <a:pt x="437" y="798"/>
                      <a:pt x="435" y="797"/>
                      <a:pt x="435" y="797"/>
                    </a:cubicBezTo>
                    <a:cubicBezTo>
                      <a:pt x="434" y="797"/>
                      <a:pt x="434" y="797"/>
                      <a:pt x="433" y="797"/>
                    </a:cubicBezTo>
                    <a:cubicBezTo>
                      <a:pt x="433" y="796"/>
                      <a:pt x="433" y="796"/>
                      <a:pt x="433" y="796"/>
                    </a:cubicBezTo>
                    <a:cubicBezTo>
                      <a:pt x="432" y="796"/>
                      <a:pt x="432" y="796"/>
                      <a:pt x="431" y="796"/>
                    </a:cubicBezTo>
                    <a:cubicBezTo>
                      <a:pt x="431" y="796"/>
                      <a:pt x="431" y="796"/>
                      <a:pt x="430" y="796"/>
                    </a:cubicBezTo>
                    <a:cubicBezTo>
                      <a:pt x="430" y="797"/>
                      <a:pt x="429" y="797"/>
                      <a:pt x="428" y="798"/>
                    </a:cubicBezTo>
                    <a:cubicBezTo>
                      <a:pt x="427" y="800"/>
                      <a:pt x="427" y="802"/>
                      <a:pt x="429" y="804"/>
                    </a:cubicBezTo>
                    <a:cubicBezTo>
                      <a:pt x="429" y="804"/>
                      <a:pt x="432" y="805"/>
                      <a:pt x="436" y="808"/>
                    </a:cubicBezTo>
                    <a:cubicBezTo>
                      <a:pt x="452" y="817"/>
                      <a:pt x="491" y="842"/>
                      <a:pt x="527" y="863"/>
                    </a:cubicBezTo>
                    <a:cubicBezTo>
                      <a:pt x="544" y="874"/>
                      <a:pt x="561" y="885"/>
                      <a:pt x="573" y="893"/>
                    </a:cubicBezTo>
                    <a:cubicBezTo>
                      <a:pt x="579" y="896"/>
                      <a:pt x="584" y="900"/>
                      <a:pt x="588" y="902"/>
                    </a:cubicBezTo>
                    <a:cubicBezTo>
                      <a:pt x="589" y="903"/>
                      <a:pt x="591" y="904"/>
                      <a:pt x="592" y="905"/>
                    </a:cubicBezTo>
                    <a:cubicBezTo>
                      <a:pt x="592" y="905"/>
                      <a:pt x="592" y="905"/>
                      <a:pt x="592" y="905"/>
                    </a:cubicBezTo>
                    <a:cubicBezTo>
                      <a:pt x="592" y="905"/>
                      <a:pt x="592" y="905"/>
                      <a:pt x="592" y="905"/>
                    </a:cubicBezTo>
                    <a:cubicBezTo>
                      <a:pt x="594" y="903"/>
                      <a:pt x="594" y="903"/>
                      <a:pt x="594" y="903"/>
                    </a:cubicBezTo>
                    <a:cubicBezTo>
                      <a:pt x="592" y="905"/>
                      <a:pt x="592" y="905"/>
                      <a:pt x="592" y="905"/>
                    </a:cubicBezTo>
                    <a:cubicBezTo>
                      <a:pt x="592" y="905"/>
                      <a:pt x="592" y="905"/>
                      <a:pt x="592" y="905"/>
                    </a:cubicBezTo>
                    <a:cubicBezTo>
                      <a:pt x="594" y="903"/>
                      <a:pt x="594" y="903"/>
                      <a:pt x="594" y="903"/>
                    </a:cubicBezTo>
                    <a:cubicBezTo>
                      <a:pt x="592" y="905"/>
                      <a:pt x="592" y="905"/>
                      <a:pt x="592" y="905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2" y="904"/>
                      <a:pt x="592" y="904"/>
                      <a:pt x="592" y="904"/>
                    </a:cubicBezTo>
                    <a:cubicBezTo>
                      <a:pt x="592" y="905"/>
                      <a:pt x="592" y="905"/>
                      <a:pt x="592" y="905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2" y="904"/>
                      <a:pt x="592" y="904"/>
                      <a:pt x="592" y="904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1" y="903"/>
                      <a:pt x="591" y="903"/>
                      <a:pt x="591" y="903"/>
                    </a:cubicBezTo>
                    <a:cubicBezTo>
                      <a:pt x="591" y="904"/>
                      <a:pt x="592" y="904"/>
                      <a:pt x="592" y="904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1" y="903"/>
                      <a:pt x="591" y="903"/>
                      <a:pt x="591" y="903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2" y="901"/>
                      <a:pt x="592" y="901"/>
                      <a:pt x="592" y="901"/>
                    </a:cubicBezTo>
                    <a:cubicBezTo>
                      <a:pt x="591" y="901"/>
                      <a:pt x="591" y="902"/>
                      <a:pt x="591" y="903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2" y="901"/>
                      <a:pt x="592" y="901"/>
                      <a:pt x="592" y="901"/>
                    </a:cubicBezTo>
                    <a:cubicBezTo>
                      <a:pt x="595" y="903"/>
                      <a:pt x="595" y="903"/>
                      <a:pt x="595" y="903"/>
                    </a:cubicBezTo>
                    <a:cubicBezTo>
                      <a:pt x="592" y="900"/>
                      <a:pt x="592" y="900"/>
                      <a:pt x="592" y="900"/>
                    </a:cubicBezTo>
                    <a:cubicBezTo>
                      <a:pt x="595" y="902"/>
                      <a:pt x="595" y="902"/>
                      <a:pt x="595" y="902"/>
                    </a:cubicBezTo>
                    <a:cubicBezTo>
                      <a:pt x="594" y="899"/>
                      <a:pt x="594" y="899"/>
                      <a:pt x="594" y="899"/>
                    </a:cubicBezTo>
                    <a:cubicBezTo>
                      <a:pt x="593" y="899"/>
                      <a:pt x="593" y="900"/>
                      <a:pt x="592" y="900"/>
                    </a:cubicBezTo>
                    <a:cubicBezTo>
                      <a:pt x="595" y="902"/>
                      <a:pt x="595" y="902"/>
                      <a:pt x="595" y="902"/>
                    </a:cubicBezTo>
                    <a:cubicBezTo>
                      <a:pt x="594" y="899"/>
                      <a:pt x="594" y="899"/>
                      <a:pt x="594" y="899"/>
                    </a:cubicBezTo>
                    <a:cubicBezTo>
                      <a:pt x="595" y="902"/>
                      <a:pt x="595" y="902"/>
                      <a:pt x="595" y="902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899"/>
                      <a:pt x="594" y="899"/>
                      <a:pt x="594" y="899"/>
                    </a:cubicBezTo>
                    <a:cubicBezTo>
                      <a:pt x="595" y="902"/>
                      <a:pt x="595" y="902"/>
                      <a:pt x="595" y="902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901"/>
                      <a:pt x="595" y="901"/>
                      <a:pt x="595" y="901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901"/>
                      <a:pt x="595" y="901"/>
                      <a:pt x="595" y="901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900"/>
                      <a:pt x="595" y="900"/>
                      <a:pt x="595" y="900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900"/>
                      <a:pt x="595" y="900"/>
                      <a:pt x="595" y="900"/>
                    </a:cubicBezTo>
                    <a:cubicBezTo>
                      <a:pt x="595" y="899"/>
                      <a:pt x="595" y="899"/>
                      <a:pt x="595" y="899"/>
                    </a:cubicBezTo>
                    <a:cubicBezTo>
                      <a:pt x="595" y="899"/>
                      <a:pt x="594" y="898"/>
                      <a:pt x="592" y="898"/>
                    </a:cubicBezTo>
                    <a:cubicBezTo>
                      <a:pt x="586" y="895"/>
                      <a:pt x="572" y="888"/>
                      <a:pt x="556" y="878"/>
                    </a:cubicBezTo>
                    <a:cubicBezTo>
                      <a:pt x="532" y="865"/>
                      <a:pt x="500" y="847"/>
                      <a:pt x="474" y="832"/>
                    </a:cubicBezTo>
                    <a:cubicBezTo>
                      <a:pt x="461" y="825"/>
                      <a:pt x="449" y="818"/>
                      <a:pt x="440" y="813"/>
                    </a:cubicBezTo>
                    <a:cubicBezTo>
                      <a:pt x="436" y="811"/>
                      <a:pt x="432" y="809"/>
                      <a:pt x="429" y="808"/>
                    </a:cubicBezTo>
                    <a:cubicBezTo>
                      <a:pt x="428" y="807"/>
                      <a:pt x="426" y="807"/>
                      <a:pt x="425" y="806"/>
                    </a:cubicBezTo>
                    <a:cubicBezTo>
                      <a:pt x="425" y="806"/>
                      <a:pt x="424" y="806"/>
                      <a:pt x="424" y="806"/>
                    </a:cubicBezTo>
                    <a:cubicBezTo>
                      <a:pt x="423" y="806"/>
                      <a:pt x="423" y="805"/>
                      <a:pt x="422" y="805"/>
                    </a:cubicBezTo>
                    <a:cubicBezTo>
                      <a:pt x="422" y="805"/>
                      <a:pt x="421" y="806"/>
                      <a:pt x="420" y="806"/>
                    </a:cubicBezTo>
                    <a:cubicBezTo>
                      <a:pt x="420" y="806"/>
                      <a:pt x="419" y="807"/>
                      <a:pt x="418" y="808"/>
                    </a:cubicBezTo>
                    <a:cubicBezTo>
                      <a:pt x="422" y="810"/>
                      <a:pt x="422" y="810"/>
                      <a:pt x="422" y="810"/>
                    </a:cubicBezTo>
                    <a:cubicBezTo>
                      <a:pt x="418" y="807"/>
                      <a:pt x="418" y="807"/>
                      <a:pt x="418" y="807"/>
                    </a:cubicBezTo>
                    <a:cubicBezTo>
                      <a:pt x="418" y="808"/>
                      <a:pt x="418" y="809"/>
                      <a:pt x="418" y="810"/>
                    </a:cubicBezTo>
                    <a:cubicBezTo>
                      <a:pt x="418" y="811"/>
                      <a:pt x="418" y="812"/>
                      <a:pt x="418" y="812"/>
                    </a:cubicBezTo>
                    <a:cubicBezTo>
                      <a:pt x="419" y="813"/>
                      <a:pt x="419" y="813"/>
                      <a:pt x="419" y="813"/>
                    </a:cubicBezTo>
                    <a:cubicBezTo>
                      <a:pt x="420" y="813"/>
                      <a:pt x="420" y="814"/>
                      <a:pt x="421" y="814"/>
                    </a:cubicBezTo>
                    <a:cubicBezTo>
                      <a:pt x="423" y="816"/>
                      <a:pt x="427" y="818"/>
                      <a:pt x="432" y="822"/>
                    </a:cubicBezTo>
                    <a:cubicBezTo>
                      <a:pt x="471" y="847"/>
                      <a:pt x="582" y="915"/>
                      <a:pt x="582" y="915"/>
                    </a:cubicBezTo>
                    <a:cubicBezTo>
                      <a:pt x="584" y="911"/>
                      <a:pt x="584" y="911"/>
                      <a:pt x="584" y="911"/>
                    </a:cubicBezTo>
                    <a:cubicBezTo>
                      <a:pt x="581" y="909"/>
                      <a:pt x="581" y="909"/>
                      <a:pt x="581" y="909"/>
                    </a:cubicBezTo>
                    <a:cubicBezTo>
                      <a:pt x="584" y="911"/>
                      <a:pt x="584" y="911"/>
                      <a:pt x="584" y="911"/>
                    </a:cubicBezTo>
                    <a:cubicBezTo>
                      <a:pt x="583" y="907"/>
                      <a:pt x="583" y="907"/>
                      <a:pt x="583" y="907"/>
                    </a:cubicBezTo>
                    <a:cubicBezTo>
                      <a:pt x="582" y="908"/>
                      <a:pt x="581" y="908"/>
                      <a:pt x="581" y="909"/>
                    </a:cubicBezTo>
                    <a:cubicBezTo>
                      <a:pt x="584" y="911"/>
                      <a:pt x="584" y="911"/>
                      <a:pt x="584" y="911"/>
                    </a:cubicBezTo>
                    <a:cubicBezTo>
                      <a:pt x="583" y="907"/>
                      <a:pt x="583" y="907"/>
                      <a:pt x="583" y="907"/>
                    </a:cubicBezTo>
                    <a:cubicBezTo>
                      <a:pt x="584" y="911"/>
                      <a:pt x="584" y="911"/>
                      <a:pt x="584" y="911"/>
                    </a:cubicBezTo>
                    <a:cubicBezTo>
                      <a:pt x="584" y="907"/>
                      <a:pt x="584" y="907"/>
                      <a:pt x="584" y="907"/>
                    </a:cubicBezTo>
                    <a:cubicBezTo>
                      <a:pt x="584" y="907"/>
                      <a:pt x="583" y="907"/>
                      <a:pt x="583" y="907"/>
                    </a:cubicBezTo>
                    <a:cubicBezTo>
                      <a:pt x="584" y="911"/>
                      <a:pt x="584" y="911"/>
                      <a:pt x="584" y="911"/>
                    </a:cubicBezTo>
                    <a:cubicBezTo>
                      <a:pt x="584" y="907"/>
                      <a:pt x="584" y="907"/>
                      <a:pt x="584" y="907"/>
                    </a:cubicBezTo>
                    <a:cubicBezTo>
                      <a:pt x="584" y="910"/>
                      <a:pt x="584" y="910"/>
                      <a:pt x="584" y="910"/>
                    </a:cubicBezTo>
                    <a:cubicBezTo>
                      <a:pt x="585" y="907"/>
                      <a:pt x="585" y="907"/>
                      <a:pt x="585" y="907"/>
                    </a:cubicBezTo>
                    <a:cubicBezTo>
                      <a:pt x="585" y="907"/>
                      <a:pt x="585" y="907"/>
                      <a:pt x="584" y="907"/>
                    </a:cubicBezTo>
                    <a:cubicBezTo>
                      <a:pt x="584" y="910"/>
                      <a:pt x="584" y="910"/>
                      <a:pt x="584" y="910"/>
                    </a:cubicBezTo>
                    <a:cubicBezTo>
                      <a:pt x="585" y="907"/>
                      <a:pt x="585" y="907"/>
                      <a:pt x="585" y="907"/>
                    </a:cubicBezTo>
                    <a:cubicBezTo>
                      <a:pt x="585" y="907"/>
                      <a:pt x="585" y="907"/>
                      <a:pt x="585" y="907"/>
                    </a:cubicBezTo>
                    <a:cubicBezTo>
                      <a:pt x="584" y="907"/>
                      <a:pt x="583" y="907"/>
                      <a:pt x="581" y="906"/>
                    </a:cubicBezTo>
                    <a:cubicBezTo>
                      <a:pt x="575" y="903"/>
                      <a:pt x="562" y="895"/>
                      <a:pt x="546" y="886"/>
                    </a:cubicBezTo>
                    <a:cubicBezTo>
                      <a:pt x="522" y="872"/>
                      <a:pt x="491" y="854"/>
                      <a:pt x="465" y="840"/>
                    </a:cubicBezTo>
                    <a:cubicBezTo>
                      <a:pt x="452" y="833"/>
                      <a:pt x="440" y="826"/>
                      <a:pt x="431" y="822"/>
                    </a:cubicBezTo>
                    <a:cubicBezTo>
                      <a:pt x="426" y="819"/>
                      <a:pt x="423" y="817"/>
                      <a:pt x="419" y="816"/>
                    </a:cubicBezTo>
                    <a:cubicBezTo>
                      <a:pt x="418" y="815"/>
                      <a:pt x="417" y="815"/>
                      <a:pt x="415" y="815"/>
                    </a:cubicBezTo>
                    <a:cubicBezTo>
                      <a:pt x="414" y="814"/>
                      <a:pt x="413" y="814"/>
                      <a:pt x="412" y="814"/>
                    </a:cubicBezTo>
                    <a:cubicBezTo>
                      <a:pt x="412" y="814"/>
                      <a:pt x="411" y="814"/>
                      <a:pt x="410" y="814"/>
                    </a:cubicBezTo>
                    <a:cubicBezTo>
                      <a:pt x="410" y="814"/>
                      <a:pt x="409" y="815"/>
                      <a:pt x="408" y="816"/>
                    </a:cubicBezTo>
                    <a:cubicBezTo>
                      <a:pt x="407" y="818"/>
                      <a:pt x="407" y="820"/>
                      <a:pt x="409" y="821"/>
                    </a:cubicBezTo>
                    <a:cubicBezTo>
                      <a:pt x="485" y="869"/>
                      <a:pt x="485" y="869"/>
                      <a:pt x="485" y="869"/>
                    </a:cubicBezTo>
                    <a:cubicBezTo>
                      <a:pt x="405" y="827"/>
                      <a:pt x="405" y="827"/>
                      <a:pt x="405" y="827"/>
                    </a:cubicBezTo>
                    <a:cubicBezTo>
                      <a:pt x="403" y="826"/>
                      <a:pt x="401" y="826"/>
                      <a:pt x="400" y="828"/>
                    </a:cubicBezTo>
                    <a:cubicBezTo>
                      <a:pt x="399" y="830"/>
                      <a:pt x="400" y="833"/>
                      <a:pt x="401" y="834"/>
                    </a:cubicBezTo>
                    <a:cubicBezTo>
                      <a:pt x="401" y="834"/>
                      <a:pt x="404" y="835"/>
                      <a:pt x="409" y="838"/>
                    </a:cubicBezTo>
                    <a:cubicBezTo>
                      <a:pt x="424" y="847"/>
                      <a:pt x="463" y="870"/>
                      <a:pt x="499" y="892"/>
                    </a:cubicBezTo>
                    <a:cubicBezTo>
                      <a:pt x="516" y="903"/>
                      <a:pt x="533" y="913"/>
                      <a:pt x="545" y="921"/>
                    </a:cubicBezTo>
                    <a:cubicBezTo>
                      <a:pt x="551" y="925"/>
                      <a:pt x="556" y="928"/>
                      <a:pt x="559" y="931"/>
                    </a:cubicBezTo>
                    <a:cubicBezTo>
                      <a:pt x="561" y="932"/>
                      <a:pt x="562" y="933"/>
                      <a:pt x="563" y="934"/>
                    </a:cubicBezTo>
                    <a:cubicBezTo>
                      <a:pt x="564" y="934"/>
                      <a:pt x="564" y="934"/>
                      <a:pt x="564" y="934"/>
                    </a:cubicBezTo>
                    <a:cubicBezTo>
                      <a:pt x="565" y="933"/>
                      <a:pt x="565" y="933"/>
                      <a:pt x="565" y="933"/>
                    </a:cubicBezTo>
                    <a:cubicBezTo>
                      <a:pt x="564" y="934"/>
                      <a:pt x="564" y="934"/>
                      <a:pt x="564" y="934"/>
                    </a:cubicBezTo>
                    <a:cubicBezTo>
                      <a:pt x="564" y="934"/>
                      <a:pt x="564" y="934"/>
                      <a:pt x="564" y="934"/>
                    </a:cubicBezTo>
                    <a:cubicBezTo>
                      <a:pt x="565" y="933"/>
                      <a:pt x="565" y="933"/>
                      <a:pt x="565" y="933"/>
                    </a:cubicBezTo>
                    <a:cubicBezTo>
                      <a:pt x="564" y="934"/>
                      <a:pt x="564" y="934"/>
                      <a:pt x="564" y="934"/>
                    </a:cubicBezTo>
                    <a:cubicBezTo>
                      <a:pt x="567" y="932"/>
                      <a:pt x="567" y="932"/>
                      <a:pt x="567" y="932"/>
                    </a:cubicBezTo>
                    <a:cubicBezTo>
                      <a:pt x="563" y="932"/>
                      <a:pt x="563" y="932"/>
                      <a:pt x="563" y="932"/>
                    </a:cubicBezTo>
                    <a:cubicBezTo>
                      <a:pt x="563" y="933"/>
                      <a:pt x="563" y="934"/>
                      <a:pt x="564" y="934"/>
                    </a:cubicBezTo>
                    <a:cubicBezTo>
                      <a:pt x="567" y="932"/>
                      <a:pt x="567" y="932"/>
                      <a:pt x="567" y="932"/>
                    </a:cubicBezTo>
                    <a:cubicBezTo>
                      <a:pt x="563" y="932"/>
                      <a:pt x="563" y="932"/>
                      <a:pt x="563" y="932"/>
                    </a:cubicBezTo>
                    <a:cubicBezTo>
                      <a:pt x="567" y="932"/>
                      <a:pt x="567" y="932"/>
                      <a:pt x="567" y="932"/>
                    </a:cubicBezTo>
                    <a:cubicBezTo>
                      <a:pt x="564" y="930"/>
                      <a:pt x="564" y="930"/>
                      <a:pt x="564" y="930"/>
                    </a:cubicBezTo>
                    <a:cubicBezTo>
                      <a:pt x="563" y="931"/>
                      <a:pt x="563" y="932"/>
                      <a:pt x="563" y="932"/>
                    </a:cubicBezTo>
                    <a:cubicBezTo>
                      <a:pt x="567" y="932"/>
                      <a:pt x="567" y="932"/>
                      <a:pt x="567" y="932"/>
                    </a:cubicBezTo>
                    <a:cubicBezTo>
                      <a:pt x="564" y="930"/>
                      <a:pt x="564" y="930"/>
                      <a:pt x="564" y="930"/>
                    </a:cubicBezTo>
                    <a:cubicBezTo>
                      <a:pt x="567" y="933"/>
                      <a:pt x="567" y="933"/>
                      <a:pt x="567" y="933"/>
                    </a:cubicBezTo>
                    <a:cubicBezTo>
                      <a:pt x="564" y="930"/>
                      <a:pt x="564" y="930"/>
                      <a:pt x="564" y="930"/>
                    </a:cubicBezTo>
                    <a:cubicBezTo>
                      <a:pt x="567" y="933"/>
                      <a:pt x="567" y="933"/>
                      <a:pt x="567" y="933"/>
                    </a:cubicBezTo>
                    <a:cubicBezTo>
                      <a:pt x="566" y="929"/>
                      <a:pt x="566" y="929"/>
                      <a:pt x="566" y="929"/>
                    </a:cubicBezTo>
                    <a:cubicBezTo>
                      <a:pt x="565" y="929"/>
                      <a:pt x="564" y="929"/>
                      <a:pt x="564" y="930"/>
                    </a:cubicBezTo>
                    <a:cubicBezTo>
                      <a:pt x="567" y="933"/>
                      <a:pt x="567" y="933"/>
                      <a:pt x="567" y="933"/>
                    </a:cubicBezTo>
                    <a:cubicBezTo>
                      <a:pt x="566" y="929"/>
                      <a:pt x="566" y="929"/>
                      <a:pt x="566" y="929"/>
                    </a:cubicBezTo>
                    <a:cubicBezTo>
                      <a:pt x="567" y="933"/>
                      <a:pt x="567" y="933"/>
                      <a:pt x="567" y="933"/>
                    </a:cubicBezTo>
                    <a:cubicBezTo>
                      <a:pt x="567" y="929"/>
                      <a:pt x="567" y="929"/>
                      <a:pt x="567" y="929"/>
                    </a:cubicBezTo>
                    <a:cubicBezTo>
                      <a:pt x="567" y="929"/>
                      <a:pt x="566" y="929"/>
                      <a:pt x="566" y="929"/>
                    </a:cubicBezTo>
                    <a:cubicBezTo>
                      <a:pt x="567" y="933"/>
                      <a:pt x="567" y="933"/>
                      <a:pt x="567" y="933"/>
                    </a:cubicBezTo>
                    <a:cubicBezTo>
                      <a:pt x="567" y="929"/>
                      <a:pt x="567" y="929"/>
                      <a:pt x="567" y="929"/>
                    </a:cubicBezTo>
                    <a:cubicBezTo>
                      <a:pt x="567" y="932"/>
                      <a:pt x="567" y="932"/>
                      <a:pt x="567" y="932"/>
                    </a:cubicBezTo>
                    <a:cubicBezTo>
                      <a:pt x="568" y="929"/>
                      <a:pt x="568" y="929"/>
                      <a:pt x="568" y="929"/>
                    </a:cubicBezTo>
                    <a:cubicBezTo>
                      <a:pt x="568" y="929"/>
                      <a:pt x="568" y="929"/>
                      <a:pt x="567" y="929"/>
                    </a:cubicBezTo>
                    <a:cubicBezTo>
                      <a:pt x="567" y="932"/>
                      <a:pt x="567" y="932"/>
                      <a:pt x="567" y="932"/>
                    </a:cubicBezTo>
                    <a:cubicBezTo>
                      <a:pt x="568" y="929"/>
                      <a:pt x="568" y="929"/>
                      <a:pt x="568" y="929"/>
                    </a:cubicBezTo>
                    <a:cubicBezTo>
                      <a:pt x="567" y="931"/>
                      <a:pt x="567" y="931"/>
                      <a:pt x="567" y="931"/>
                    </a:cubicBezTo>
                    <a:cubicBezTo>
                      <a:pt x="568" y="929"/>
                      <a:pt x="568" y="929"/>
                      <a:pt x="568" y="929"/>
                    </a:cubicBezTo>
                    <a:cubicBezTo>
                      <a:pt x="568" y="929"/>
                      <a:pt x="568" y="929"/>
                      <a:pt x="568" y="929"/>
                    </a:cubicBezTo>
                    <a:cubicBezTo>
                      <a:pt x="567" y="931"/>
                      <a:pt x="567" y="931"/>
                      <a:pt x="567" y="931"/>
                    </a:cubicBezTo>
                    <a:cubicBezTo>
                      <a:pt x="568" y="929"/>
                      <a:pt x="568" y="929"/>
                      <a:pt x="568" y="929"/>
                    </a:cubicBezTo>
                    <a:cubicBezTo>
                      <a:pt x="568" y="929"/>
                      <a:pt x="568" y="929"/>
                      <a:pt x="568" y="929"/>
                    </a:cubicBezTo>
                    <a:cubicBezTo>
                      <a:pt x="568" y="929"/>
                      <a:pt x="567" y="928"/>
                      <a:pt x="565" y="927"/>
                    </a:cubicBezTo>
                    <a:cubicBezTo>
                      <a:pt x="559" y="924"/>
                      <a:pt x="545" y="916"/>
                      <a:pt x="529" y="907"/>
                    </a:cubicBezTo>
                    <a:cubicBezTo>
                      <a:pt x="504" y="893"/>
                      <a:pt x="473" y="875"/>
                      <a:pt x="446" y="860"/>
                    </a:cubicBezTo>
                    <a:cubicBezTo>
                      <a:pt x="433" y="853"/>
                      <a:pt x="421" y="846"/>
                      <a:pt x="412" y="842"/>
                    </a:cubicBezTo>
                    <a:cubicBezTo>
                      <a:pt x="407" y="839"/>
                      <a:pt x="403" y="837"/>
                      <a:pt x="400" y="836"/>
                    </a:cubicBezTo>
                    <a:cubicBezTo>
                      <a:pt x="398" y="835"/>
                      <a:pt x="397" y="835"/>
                      <a:pt x="396" y="834"/>
                    </a:cubicBezTo>
                    <a:cubicBezTo>
                      <a:pt x="395" y="834"/>
                      <a:pt x="395" y="834"/>
                      <a:pt x="394" y="834"/>
                    </a:cubicBezTo>
                    <a:cubicBezTo>
                      <a:pt x="394" y="834"/>
                      <a:pt x="393" y="834"/>
                      <a:pt x="393" y="834"/>
                    </a:cubicBezTo>
                    <a:cubicBezTo>
                      <a:pt x="392" y="834"/>
                      <a:pt x="392" y="834"/>
                      <a:pt x="391" y="834"/>
                    </a:cubicBezTo>
                    <a:cubicBezTo>
                      <a:pt x="390" y="834"/>
                      <a:pt x="389" y="835"/>
                      <a:pt x="389" y="836"/>
                    </a:cubicBezTo>
                    <a:cubicBezTo>
                      <a:pt x="388" y="837"/>
                      <a:pt x="388" y="838"/>
                      <a:pt x="388" y="839"/>
                    </a:cubicBezTo>
                    <a:cubicBezTo>
                      <a:pt x="388" y="840"/>
                      <a:pt x="389" y="841"/>
                      <a:pt x="390" y="841"/>
                    </a:cubicBezTo>
                    <a:cubicBezTo>
                      <a:pt x="390" y="841"/>
                      <a:pt x="393" y="843"/>
                      <a:pt x="397" y="846"/>
                    </a:cubicBezTo>
                    <a:cubicBezTo>
                      <a:pt x="414" y="856"/>
                      <a:pt x="454" y="881"/>
                      <a:pt x="491" y="904"/>
                    </a:cubicBezTo>
                    <a:cubicBezTo>
                      <a:pt x="509" y="915"/>
                      <a:pt x="527" y="926"/>
                      <a:pt x="539" y="934"/>
                    </a:cubicBezTo>
                    <a:cubicBezTo>
                      <a:pt x="546" y="938"/>
                      <a:pt x="551" y="942"/>
                      <a:pt x="555" y="944"/>
                    </a:cubicBezTo>
                    <a:cubicBezTo>
                      <a:pt x="556" y="945"/>
                      <a:pt x="558" y="946"/>
                      <a:pt x="559" y="947"/>
                    </a:cubicBezTo>
                    <a:cubicBezTo>
                      <a:pt x="559" y="947"/>
                      <a:pt x="560" y="947"/>
                      <a:pt x="560" y="947"/>
                    </a:cubicBezTo>
                    <a:cubicBezTo>
                      <a:pt x="560" y="947"/>
                      <a:pt x="560" y="947"/>
                      <a:pt x="560" y="947"/>
                    </a:cubicBezTo>
                    <a:cubicBezTo>
                      <a:pt x="560" y="947"/>
                      <a:pt x="560" y="947"/>
                      <a:pt x="560" y="947"/>
                    </a:cubicBezTo>
                    <a:cubicBezTo>
                      <a:pt x="562" y="945"/>
                      <a:pt x="562" y="945"/>
                      <a:pt x="562" y="945"/>
                    </a:cubicBezTo>
                    <a:cubicBezTo>
                      <a:pt x="560" y="947"/>
                      <a:pt x="560" y="947"/>
                      <a:pt x="560" y="947"/>
                    </a:cubicBezTo>
                    <a:cubicBezTo>
                      <a:pt x="560" y="947"/>
                      <a:pt x="560" y="947"/>
                      <a:pt x="560" y="947"/>
                    </a:cubicBezTo>
                    <a:cubicBezTo>
                      <a:pt x="562" y="945"/>
                      <a:pt x="562" y="945"/>
                      <a:pt x="562" y="945"/>
                    </a:cubicBezTo>
                    <a:cubicBezTo>
                      <a:pt x="560" y="947"/>
                      <a:pt x="560" y="947"/>
                      <a:pt x="560" y="947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9" y="947"/>
                      <a:pt x="559" y="947"/>
                      <a:pt x="559" y="947"/>
                    </a:cubicBezTo>
                    <a:cubicBezTo>
                      <a:pt x="560" y="947"/>
                      <a:pt x="560" y="947"/>
                      <a:pt x="560" y="947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9" y="947"/>
                      <a:pt x="559" y="947"/>
                      <a:pt x="559" y="947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9" y="946"/>
                      <a:pt x="559" y="946"/>
                      <a:pt x="559" y="946"/>
                    </a:cubicBezTo>
                    <a:cubicBezTo>
                      <a:pt x="559" y="947"/>
                      <a:pt x="559" y="947"/>
                      <a:pt x="559" y="947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9" y="946"/>
                      <a:pt x="559" y="946"/>
                      <a:pt x="559" y="946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8" y="944"/>
                      <a:pt x="558" y="944"/>
                      <a:pt x="558" y="944"/>
                    </a:cubicBezTo>
                    <a:cubicBezTo>
                      <a:pt x="558" y="945"/>
                      <a:pt x="559" y="946"/>
                      <a:pt x="559" y="946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8" y="944"/>
                      <a:pt x="558" y="944"/>
                      <a:pt x="558" y="944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59" y="942"/>
                      <a:pt x="559" y="942"/>
                      <a:pt x="559" y="942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61" y="941"/>
                      <a:pt x="561" y="941"/>
                      <a:pt x="561" y="941"/>
                    </a:cubicBezTo>
                    <a:cubicBezTo>
                      <a:pt x="561" y="941"/>
                      <a:pt x="560" y="941"/>
                      <a:pt x="559" y="942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61" y="941"/>
                      <a:pt x="561" y="941"/>
                      <a:pt x="561" y="941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62" y="940"/>
                      <a:pt x="562" y="940"/>
                      <a:pt x="562" y="940"/>
                    </a:cubicBezTo>
                    <a:cubicBezTo>
                      <a:pt x="562" y="940"/>
                      <a:pt x="562" y="940"/>
                      <a:pt x="561" y="941"/>
                    </a:cubicBezTo>
                    <a:cubicBezTo>
                      <a:pt x="562" y="944"/>
                      <a:pt x="562" y="944"/>
                      <a:pt x="562" y="944"/>
                    </a:cubicBezTo>
                    <a:cubicBezTo>
                      <a:pt x="562" y="940"/>
                      <a:pt x="562" y="940"/>
                      <a:pt x="562" y="940"/>
                    </a:cubicBezTo>
                    <a:cubicBezTo>
                      <a:pt x="562" y="943"/>
                      <a:pt x="562" y="943"/>
                      <a:pt x="562" y="943"/>
                    </a:cubicBezTo>
                    <a:cubicBezTo>
                      <a:pt x="563" y="940"/>
                      <a:pt x="563" y="940"/>
                      <a:pt x="563" y="940"/>
                    </a:cubicBezTo>
                    <a:cubicBezTo>
                      <a:pt x="563" y="941"/>
                      <a:pt x="563" y="940"/>
                      <a:pt x="562" y="940"/>
                    </a:cubicBezTo>
                    <a:cubicBezTo>
                      <a:pt x="562" y="943"/>
                      <a:pt x="562" y="943"/>
                      <a:pt x="562" y="943"/>
                    </a:cubicBezTo>
                    <a:cubicBezTo>
                      <a:pt x="563" y="940"/>
                      <a:pt x="563" y="940"/>
                      <a:pt x="563" y="940"/>
                    </a:cubicBezTo>
                    <a:cubicBezTo>
                      <a:pt x="563" y="941"/>
                      <a:pt x="563" y="940"/>
                      <a:pt x="562" y="940"/>
                    </a:cubicBezTo>
                    <a:cubicBezTo>
                      <a:pt x="560" y="939"/>
                      <a:pt x="555" y="937"/>
                      <a:pt x="549" y="934"/>
                    </a:cubicBezTo>
                    <a:cubicBezTo>
                      <a:pt x="528" y="922"/>
                      <a:pt x="487" y="899"/>
                      <a:pt x="451" y="878"/>
                    </a:cubicBezTo>
                    <a:cubicBezTo>
                      <a:pt x="433" y="868"/>
                      <a:pt x="416" y="859"/>
                      <a:pt x="404" y="852"/>
                    </a:cubicBezTo>
                    <a:cubicBezTo>
                      <a:pt x="398" y="848"/>
                      <a:pt x="393" y="846"/>
                      <a:pt x="389" y="844"/>
                    </a:cubicBezTo>
                    <a:cubicBezTo>
                      <a:pt x="388" y="843"/>
                      <a:pt x="386" y="842"/>
                      <a:pt x="385" y="841"/>
                    </a:cubicBezTo>
                    <a:cubicBezTo>
                      <a:pt x="385" y="841"/>
                      <a:pt x="384" y="841"/>
                      <a:pt x="384" y="841"/>
                    </a:cubicBezTo>
                    <a:cubicBezTo>
                      <a:pt x="383" y="840"/>
                      <a:pt x="383" y="840"/>
                      <a:pt x="383" y="840"/>
                    </a:cubicBezTo>
                    <a:cubicBezTo>
                      <a:pt x="383" y="840"/>
                      <a:pt x="383" y="840"/>
                      <a:pt x="383" y="840"/>
                    </a:cubicBezTo>
                    <a:cubicBezTo>
                      <a:pt x="383" y="840"/>
                      <a:pt x="383" y="840"/>
                      <a:pt x="383" y="840"/>
                    </a:cubicBezTo>
                    <a:cubicBezTo>
                      <a:pt x="382" y="840"/>
                      <a:pt x="382" y="840"/>
                      <a:pt x="382" y="840"/>
                    </a:cubicBezTo>
                    <a:cubicBezTo>
                      <a:pt x="380" y="840"/>
                      <a:pt x="379" y="841"/>
                      <a:pt x="378" y="842"/>
                    </a:cubicBezTo>
                    <a:cubicBezTo>
                      <a:pt x="378" y="843"/>
                      <a:pt x="378" y="844"/>
                      <a:pt x="378" y="844"/>
                    </a:cubicBezTo>
                    <a:cubicBezTo>
                      <a:pt x="378" y="845"/>
                      <a:pt x="378" y="846"/>
                      <a:pt x="378" y="846"/>
                    </a:cubicBezTo>
                    <a:cubicBezTo>
                      <a:pt x="379" y="847"/>
                      <a:pt x="379" y="847"/>
                      <a:pt x="379" y="847"/>
                    </a:cubicBezTo>
                    <a:cubicBezTo>
                      <a:pt x="380" y="848"/>
                      <a:pt x="380" y="848"/>
                      <a:pt x="381" y="849"/>
                    </a:cubicBezTo>
                    <a:cubicBezTo>
                      <a:pt x="383" y="850"/>
                      <a:pt x="387" y="853"/>
                      <a:pt x="393" y="857"/>
                    </a:cubicBezTo>
                    <a:cubicBezTo>
                      <a:pt x="413" y="870"/>
                      <a:pt x="452" y="894"/>
                      <a:pt x="486" y="915"/>
                    </a:cubicBezTo>
                    <a:cubicBezTo>
                      <a:pt x="503" y="925"/>
                      <a:pt x="519" y="935"/>
                      <a:pt x="531" y="942"/>
                    </a:cubicBezTo>
                    <a:cubicBezTo>
                      <a:pt x="536" y="946"/>
                      <a:pt x="541" y="948"/>
                      <a:pt x="544" y="950"/>
                    </a:cubicBezTo>
                    <a:cubicBezTo>
                      <a:pt x="546" y="951"/>
                      <a:pt x="547" y="952"/>
                      <a:pt x="548" y="953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0" y="952"/>
                      <a:pt x="550" y="952"/>
                      <a:pt x="550" y="952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0" y="952"/>
                      <a:pt x="550" y="952"/>
                      <a:pt x="550" y="952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1" y="950"/>
                      <a:pt x="551" y="950"/>
                      <a:pt x="551" y="950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1" y="950"/>
                      <a:pt x="551" y="950"/>
                      <a:pt x="551" y="950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1" y="950"/>
                      <a:pt x="551" y="950"/>
                      <a:pt x="551" y="950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1" y="950"/>
                      <a:pt x="551" y="950"/>
                      <a:pt x="551" y="950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2" y="950"/>
                      <a:pt x="552" y="950"/>
                      <a:pt x="552" y="950"/>
                    </a:cubicBezTo>
                    <a:cubicBezTo>
                      <a:pt x="548" y="952"/>
                      <a:pt x="548" y="952"/>
                      <a:pt x="548" y="952"/>
                    </a:cubicBezTo>
                    <a:cubicBezTo>
                      <a:pt x="549" y="953"/>
                      <a:pt x="549" y="953"/>
                      <a:pt x="549" y="953"/>
                    </a:cubicBezTo>
                    <a:cubicBezTo>
                      <a:pt x="552" y="950"/>
                      <a:pt x="552" y="950"/>
                      <a:pt x="552" y="950"/>
                    </a:cubicBezTo>
                    <a:cubicBezTo>
                      <a:pt x="548" y="952"/>
                      <a:pt x="548" y="952"/>
                      <a:pt x="548" y="952"/>
                    </a:cubicBezTo>
                    <a:cubicBezTo>
                      <a:pt x="552" y="950"/>
                      <a:pt x="552" y="950"/>
                      <a:pt x="552" y="950"/>
                    </a:cubicBezTo>
                    <a:cubicBezTo>
                      <a:pt x="548" y="950"/>
                      <a:pt x="548" y="950"/>
                      <a:pt x="548" y="950"/>
                    </a:cubicBezTo>
                    <a:cubicBezTo>
                      <a:pt x="548" y="952"/>
                      <a:pt x="548" y="952"/>
                      <a:pt x="548" y="952"/>
                    </a:cubicBezTo>
                    <a:cubicBezTo>
                      <a:pt x="552" y="950"/>
                      <a:pt x="552" y="950"/>
                      <a:pt x="552" y="950"/>
                    </a:cubicBezTo>
                    <a:cubicBezTo>
                      <a:pt x="548" y="950"/>
                      <a:pt x="548" y="950"/>
                      <a:pt x="548" y="950"/>
                    </a:cubicBezTo>
                    <a:cubicBezTo>
                      <a:pt x="552" y="950"/>
                      <a:pt x="552" y="950"/>
                      <a:pt x="552" y="950"/>
                    </a:cubicBezTo>
                    <a:cubicBezTo>
                      <a:pt x="553" y="947"/>
                      <a:pt x="553" y="947"/>
                      <a:pt x="553" y="947"/>
                    </a:cubicBezTo>
                    <a:cubicBezTo>
                      <a:pt x="372" y="849"/>
                      <a:pt x="372" y="849"/>
                      <a:pt x="372" y="849"/>
                    </a:cubicBezTo>
                    <a:cubicBezTo>
                      <a:pt x="370" y="848"/>
                      <a:pt x="367" y="848"/>
                      <a:pt x="366" y="850"/>
                    </a:cubicBezTo>
                    <a:cubicBezTo>
                      <a:pt x="365" y="852"/>
                      <a:pt x="366" y="855"/>
                      <a:pt x="368" y="856"/>
                    </a:cubicBezTo>
                    <a:cubicBezTo>
                      <a:pt x="549" y="969"/>
                      <a:pt x="549" y="969"/>
                      <a:pt x="549" y="969"/>
                    </a:cubicBezTo>
                    <a:cubicBezTo>
                      <a:pt x="551" y="966"/>
                      <a:pt x="551" y="966"/>
                      <a:pt x="551" y="966"/>
                    </a:cubicBezTo>
                    <a:cubicBezTo>
                      <a:pt x="548" y="963"/>
                      <a:pt x="548" y="963"/>
                      <a:pt x="548" y="963"/>
                    </a:cubicBezTo>
                    <a:cubicBezTo>
                      <a:pt x="551" y="966"/>
                      <a:pt x="551" y="966"/>
                      <a:pt x="551" y="966"/>
                    </a:cubicBezTo>
                    <a:cubicBezTo>
                      <a:pt x="550" y="962"/>
                      <a:pt x="550" y="962"/>
                      <a:pt x="550" y="962"/>
                    </a:cubicBezTo>
                    <a:cubicBezTo>
                      <a:pt x="549" y="962"/>
                      <a:pt x="548" y="962"/>
                      <a:pt x="548" y="963"/>
                    </a:cubicBezTo>
                    <a:cubicBezTo>
                      <a:pt x="551" y="966"/>
                      <a:pt x="551" y="966"/>
                      <a:pt x="551" y="966"/>
                    </a:cubicBezTo>
                    <a:cubicBezTo>
                      <a:pt x="550" y="962"/>
                      <a:pt x="550" y="962"/>
                      <a:pt x="550" y="962"/>
                    </a:cubicBezTo>
                    <a:cubicBezTo>
                      <a:pt x="551" y="966"/>
                      <a:pt x="551" y="966"/>
                      <a:pt x="551" y="966"/>
                    </a:cubicBezTo>
                    <a:cubicBezTo>
                      <a:pt x="551" y="962"/>
                      <a:pt x="551" y="962"/>
                      <a:pt x="551" y="962"/>
                    </a:cubicBezTo>
                    <a:cubicBezTo>
                      <a:pt x="551" y="962"/>
                      <a:pt x="550" y="962"/>
                      <a:pt x="550" y="962"/>
                    </a:cubicBezTo>
                    <a:cubicBezTo>
                      <a:pt x="551" y="966"/>
                      <a:pt x="551" y="966"/>
                      <a:pt x="551" y="966"/>
                    </a:cubicBezTo>
                    <a:cubicBezTo>
                      <a:pt x="551" y="962"/>
                      <a:pt x="551" y="962"/>
                      <a:pt x="551" y="962"/>
                    </a:cubicBezTo>
                    <a:cubicBezTo>
                      <a:pt x="551" y="965"/>
                      <a:pt x="551" y="965"/>
                      <a:pt x="551" y="965"/>
                    </a:cubicBezTo>
                    <a:cubicBezTo>
                      <a:pt x="552" y="962"/>
                      <a:pt x="552" y="962"/>
                      <a:pt x="552" y="962"/>
                    </a:cubicBezTo>
                    <a:cubicBezTo>
                      <a:pt x="552" y="962"/>
                      <a:pt x="552" y="962"/>
                      <a:pt x="551" y="962"/>
                    </a:cubicBezTo>
                    <a:cubicBezTo>
                      <a:pt x="551" y="965"/>
                      <a:pt x="551" y="965"/>
                      <a:pt x="551" y="965"/>
                    </a:cubicBezTo>
                    <a:cubicBezTo>
                      <a:pt x="552" y="962"/>
                      <a:pt x="552" y="962"/>
                      <a:pt x="552" y="962"/>
                    </a:cubicBezTo>
                    <a:cubicBezTo>
                      <a:pt x="551" y="965"/>
                      <a:pt x="551" y="965"/>
                      <a:pt x="551" y="965"/>
                    </a:cubicBezTo>
                    <a:cubicBezTo>
                      <a:pt x="552" y="962"/>
                      <a:pt x="552" y="962"/>
                      <a:pt x="552" y="962"/>
                    </a:cubicBezTo>
                    <a:cubicBezTo>
                      <a:pt x="552" y="962"/>
                      <a:pt x="552" y="962"/>
                      <a:pt x="552" y="962"/>
                    </a:cubicBezTo>
                    <a:cubicBezTo>
                      <a:pt x="551" y="965"/>
                      <a:pt x="551" y="965"/>
                      <a:pt x="551" y="965"/>
                    </a:cubicBezTo>
                    <a:cubicBezTo>
                      <a:pt x="552" y="962"/>
                      <a:pt x="552" y="962"/>
                      <a:pt x="552" y="962"/>
                    </a:cubicBezTo>
                    <a:cubicBezTo>
                      <a:pt x="552" y="962"/>
                      <a:pt x="552" y="962"/>
                      <a:pt x="552" y="962"/>
                    </a:cubicBezTo>
                    <a:cubicBezTo>
                      <a:pt x="552" y="962"/>
                      <a:pt x="551" y="961"/>
                      <a:pt x="549" y="960"/>
                    </a:cubicBezTo>
                    <a:cubicBezTo>
                      <a:pt x="535" y="953"/>
                      <a:pt x="489" y="927"/>
                      <a:pt x="446" y="903"/>
                    </a:cubicBezTo>
                    <a:cubicBezTo>
                      <a:pt x="424" y="891"/>
                      <a:pt x="403" y="880"/>
                      <a:pt x="388" y="871"/>
                    </a:cubicBezTo>
                    <a:cubicBezTo>
                      <a:pt x="380" y="867"/>
                      <a:pt x="374" y="864"/>
                      <a:pt x="370" y="861"/>
                    </a:cubicBezTo>
                    <a:cubicBezTo>
                      <a:pt x="365" y="859"/>
                      <a:pt x="363" y="857"/>
                      <a:pt x="363" y="857"/>
                    </a:cubicBezTo>
                    <a:cubicBezTo>
                      <a:pt x="361" y="856"/>
                      <a:pt x="359" y="857"/>
                      <a:pt x="358" y="858"/>
                    </a:cubicBezTo>
                    <a:cubicBezTo>
                      <a:pt x="357" y="859"/>
                      <a:pt x="357" y="860"/>
                      <a:pt x="357" y="861"/>
                    </a:cubicBezTo>
                    <a:cubicBezTo>
                      <a:pt x="357" y="862"/>
                      <a:pt x="357" y="862"/>
                      <a:pt x="357" y="863"/>
                    </a:cubicBezTo>
                    <a:cubicBezTo>
                      <a:pt x="358" y="863"/>
                      <a:pt x="358" y="864"/>
                      <a:pt x="358" y="864"/>
                    </a:cubicBezTo>
                    <a:cubicBezTo>
                      <a:pt x="359" y="864"/>
                      <a:pt x="359" y="864"/>
                      <a:pt x="359" y="864"/>
                    </a:cubicBezTo>
                    <a:cubicBezTo>
                      <a:pt x="360" y="865"/>
                      <a:pt x="361" y="866"/>
                      <a:pt x="363" y="867"/>
                    </a:cubicBezTo>
                    <a:cubicBezTo>
                      <a:pt x="371" y="872"/>
                      <a:pt x="387" y="882"/>
                      <a:pt x="406" y="894"/>
                    </a:cubicBezTo>
                    <a:cubicBezTo>
                      <a:pt x="436" y="912"/>
                      <a:pt x="474" y="935"/>
                      <a:pt x="505" y="954"/>
                    </a:cubicBezTo>
                    <a:cubicBezTo>
                      <a:pt x="521" y="963"/>
                      <a:pt x="534" y="972"/>
                      <a:pt x="544" y="978"/>
                    </a:cubicBezTo>
                    <a:cubicBezTo>
                      <a:pt x="549" y="981"/>
                      <a:pt x="553" y="984"/>
                      <a:pt x="555" y="986"/>
                    </a:cubicBezTo>
                    <a:cubicBezTo>
                      <a:pt x="556" y="987"/>
                      <a:pt x="557" y="987"/>
                      <a:pt x="558" y="988"/>
                    </a:cubicBezTo>
                    <a:cubicBezTo>
                      <a:pt x="558" y="988"/>
                      <a:pt x="558" y="988"/>
                      <a:pt x="558" y="988"/>
                    </a:cubicBezTo>
                    <a:cubicBezTo>
                      <a:pt x="558" y="988"/>
                      <a:pt x="558" y="988"/>
                      <a:pt x="558" y="988"/>
                    </a:cubicBezTo>
                    <a:cubicBezTo>
                      <a:pt x="560" y="987"/>
                      <a:pt x="560" y="987"/>
                      <a:pt x="560" y="987"/>
                    </a:cubicBezTo>
                    <a:cubicBezTo>
                      <a:pt x="558" y="988"/>
                      <a:pt x="558" y="988"/>
                      <a:pt x="558" y="988"/>
                    </a:cubicBezTo>
                    <a:cubicBezTo>
                      <a:pt x="558" y="988"/>
                      <a:pt x="558" y="988"/>
                      <a:pt x="558" y="988"/>
                    </a:cubicBezTo>
                    <a:cubicBezTo>
                      <a:pt x="560" y="987"/>
                      <a:pt x="560" y="987"/>
                      <a:pt x="560" y="987"/>
                    </a:cubicBezTo>
                    <a:cubicBezTo>
                      <a:pt x="558" y="988"/>
                      <a:pt x="558" y="988"/>
                      <a:pt x="558" y="988"/>
                    </a:cubicBezTo>
                    <a:cubicBezTo>
                      <a:pt x="561" y="986"/>
                      <a:pt x="561" y="986"/>
                      <a:pt x="561" y="986"/>
                    </a:cubicBezTo>
                    <a:cubicBezTo>
                      <a:pt x="558" y="986"/>
                      <a:pt x="558" y="986"/>
                      <a:pt x="558" y="986"/>
                    </a:cubicBezTo>
                    <a:cubicBezTo>
                      <a:pt x="558" y="987"/>
                      <a:pt x="558" y="988"/>
                      <a:pt x="558" y="988"/>
                    </a:cubicBezTo>
                    <a:cubicBezTo>
                      <a:pt x="561" y="986"/>
                      <a:pt x="561" y="986"/>
                      <a:pt x="561" y="986"/>
                    </a:cubicBezTo>
                    <a:cubicBezTo>
                      <a:pt x="558" y="986"/>
                      <a:pt x="558" y="986"/>
                      <a:pt x="558" y="986"/>
                    </a:cubicBezTo>
                    <a:cubicBezTo>
                      <a:pt x="562" y="986"/>
                      <a:pt x="562" y="986"/>
                      <a:pt x="562" y="986"/>
                    </a:cubicBezTo>
                    <a:cubicBezTo>
                      <a:pt x="558" y="984"/>
                      <a:pt x="558" y="984"/>
                      <a:pt x="558" y="984"/>
                    </a:cubicBezTo>
                    <a:cubicBezTo>
                      <a:pt x="558" y="985"/>
                      <a:pt x="558" y="986"/>
                      <a:pt x="558" y="986"/>
                    </a:cubicBezTo>
                    <a:cubicBezTo>
                      <a:pt x="562" y="986"/>
                      <a:pt x="562" y="986"/>
                      <a:pt x="562" y="986"/>
                    </a:cubicBezTo>
                    <a:cubicBezTo>
                      <a:pt x="558" y="984"/>
                      <a:pt x="558" y="984"/>
                      <a:pt x="558" y="984"/>
                    </a:cubicBezTo>
                    <a:cubicBezTo>
                      <a:pt x="562" y="986"/>
                      <a:pt x="562" y="986"/>
                      <a:pt x="562" y="986"/>
                    </a:cubicBezTo>
                    <a:cubicBezTo>
                      <a:pt x="564" y="983"/>
                      <a:pt x="564" y="983"/>
                      <a:pt x="564" y="983"/>
                    </a:cubicBezTo>
                    <a:cubicBezTo>
                      <a:pt x="350" y="868"/>
                      <a:pt x="350" y="868"/>
                      <a:pt x="350" y="868"/>
                    </a:cubicBezTo>
                    <a:cubicBezTo>
                      <a:pt x="348" y="867"/>
                      <a:pt x="346" y="868"/>
                      <a:pt x="345" y="869"/>
                    </a:cubicBezTo>
                    <a:cubicBezTo>
                      <a:pt x="344" y="870"/>
                      <a:pt x="344" y="871"/>
                      <a:pt x="344" y="872"/>
                    </a:cubicBezTo>
                    <a:cubicBezTo>
                      <a:pt x="344" y="873"/>
                      <a:pt x="344" y="873"/>
                      <a:pt x="344" y="874"/>
                    </a:cubicBezTo>
                    <a:cubicBezTo>
                      <a:pt x="345" y="874"/>
                      <a:pt x="345" y="875"/>
                      <a:pt x="345" y="875"/>
                    </a:cubicBezTo>
                    <a:cubicBezTo>
                      <a:pt x="346" y="875"/>
                      <a:pt x="346" y="875"/>
                      <a:pt x="346" y="875"/>
                    </a:cubicBezTo>
                    <a:cubicBezTo>
                      <a:pt x="347" y="876"/>
                      <a:pt x="348" y="877"/>
                      <a:pt x="350" y="878"/>
                    </a:cubicBezTo>
                    <a:cubicBezTo>
                      <a:pt x="367" y="889"/>
                      <a:pt x="421" y="920"/>
                      <a:pt x="471" y="950"/>
                    </a:cubicBezTo>
                    <a:cubicBezTo>
                      <a:pt x="496" y="965"/>
                      <a:pt x="520" y="980"/>
                      <a:pt x="538" y="991"/>
                    </a:cubicBezTo>
                    <a:cubicBezTo>
                      <a:pt x="547" y="997"/>
                      <a:pt x="554" y="1002"/>
                      <a:pt x="559" y="1006"/>
                    </a:cubicBezTo>
                    <a:cubicBezTo>
                      <a:pt x="561" y="1007"/>
                      <a:pt x="563" y="1009"/>
                      <a:pt x="564" y="1010"/>
                    </a:cubicBezTo>
                    <a:cubicBezTo>
                      <a:pt x="565" y="1011"/>
                      <a:pt x="565" y="1011"/>
                      <a:pt x="566" y="1011"/>
                    </a:cubicBezTo>
                    <a:cubicBezTo>
                      <a:pt x="566" y="1011"/>
                      <a:pt x="566" y="1011"/>
                      <a:pt x="566" y="1011"/>
                    </a:cubicBezTo>
                    <a:cubicBezTo>
                      <a:pt x="568" y="1010"/>
                      <a:pt x="568" y="1010"/>
                      <a:pt x="568" y="1010"/>
                    </a:cubicBezTo>
                    <a:cubicBezTo>
                      <a:pt x="565" y="1010"/>
                      <a:pt x="565" y="1010"/>
                      <a:pt x="565" y="1010"/>
                    </a:cubicBezTo>
                    <a:cubicBezTo>
                      <a:pt x="565" y="1011"/>
                      <a:pt x="566" y="1011"/>
                      <a:pt x="566" y="1011"/>
                    </a:cubicBezTo>
                    <a:cubicBezTo>
                      <a:pt x="568" y="1010"/>
                      <a:pt x="568" y="1010"/>
                      <a:pt x="568" y="1010"/>
                    </a:cubicBezTo>
                    <a:cubicBezTo>
                      <a:pt x="565" y="1010"/>
                      <a:pt x="565" y="1010"/>
                      <a:pt x="565" y="1010"/>
                    </a:cubicBezTo>
                    <a:cubicBezTo>
                      <a:pt x="569" y="1010"/>
                      <a:pt x="569" y="1010"/>
                      <a:pt x="569" y="1010"/>
                    </a:cubicBezTo>
                    <a:cubicBezTo>
                      <a:pt x="566" y="1008"/>
                      <a:pt x="566" y="1008"/>
                      <a:pt x="566" y="1008"/>
                    </a:cubicBezTo>
                    <a:cubicBezTo>
                      <a:pt x="565" y="1009"/>
                      <a:pt x="565" y="1009"/>
                      <a:pt x="565" y="1010"/>
                    </a:cubicBezTo>
                    <a:cubicBezTo>
                      <a:pt x="569" y="1010"/>
                      <a:pt x="569" y="1010"/>
                      <a:pt x="569" y="1010"/>
                    </a:cubicBezTo>
                    <a:cubicBezTo>
                      <a:pt x="566" y="1008"/>
                      <a:pt x="566" y="1008"/>
                      <a:pt x="566" y="1008"/>
                    </a:cubicBezTo>
                    <a:cubicBezTo>
                      <a:pt x="566" y="1008"/>
                      <a:pt x="566" y="1008"/>
                      <a:pt x="566" y="1008"/>
                    </a:cubicBezTo>
                    <a:cubicBezTo>
                      <a:pt x="569" y="1010"/>
                      <a:pt x="569" y="1010"/>
                      <a:pt x="569" y="1010"/>
                    </a:cubicBezTo>
                    <a:cubicBezTo>
                      <a:pt x="568" y="1007"/>
                      <a:pt x="568" y="1007"/>
                      <a:pt x="568" y="1007"/>
                    </a:cubicBezTo>
                    <a:cubicBezTo>
                      <a:pt x="567" y="1007"/>
                      <a:pt x="566" y="1007"/>
                      <a:pt x="566" y="1008"/>
                    </a:cubicBezTo>
                    <a:cubicBezTo>
                      <a:pt x="569" y="1010"/>
                      <a:pt x="569" y="1010"/>
                      <a:pt x="569" y="1010"/>
                    </a:cubicBezTo>
                    <a:cubicBezTo>
                      <a:pt x="568" y="1007"/>
                      <a:pt x="568" y="1007"/>
                      <a:pt x="568" y="1007"/>
                    </a:cubicBezTo>
                    <a:cubicBezTo>
                      <a:pt x="569" y="1010"/>
                      <a:pt x="569" y="1010"/>
                      <a:pt x="569" y="1010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6"/>
                      <a:pt x="568" y="1006"/>
                      <a:pt x="568" y="1007"/>
                    </a:cubicBezTo>
                    <a:cubicBezTo>
                      <a:pt x="569" y="1010"/>
                      <a:pt x="569" y="1010"/>
                      <a:pt x="569" y="1010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9"/>
                      <a:pt x="569" y="1009"/>
                      <a:pt x="569" y="1009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9"/>
                      <a:pt x="569" y="1009"/>
                      <a:pt x="569" y="1009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7"/>
                      <a:pt x="569" y="1007"/>
                      <a:pt x="569" y="1007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7"/>
                      <a:pt x="569" y="1007"/>
                      <a:pt x="569" y="1007"/>
                    </a:cubicBezTo>
                    <a:cubicBezTo>
                      <a:pt x="569" y="1006"/>
                      <a:pt x="569" y="1006"/>
                      <a:pt x="569" y="1006"/>
                    </a:cubicBezTo>
                    <a:cubicBezTo>
                      <a:pt x="569" y="1006"/>
                      <a:pt x="569" y="1006"/>
                      <a:pt x="568" y="1006"/>
                    </a:cubicBezTo>
                    <a:cubicBezTo>
                      <a:pt x="565" y="1005"/>
                      <a:pt x="559" y="1002"/>
                      <a:pt x="551" y="997"/>
                    </a:cubicBezTo>
                    <a:cubicBezTo>
                      <a:pt x="524" y="982"/>
                      <a:pt x="471" y="951"/>
                      <a:pt x="424" y="924"/>
                    </a:cubicBezTo>
                    <a:cubicBezTo>
                      <a:pt x="401" y="910"/>
                      <a:pt x="379" y="897"/>
                      <a:pt x="363" y="888"/>
                    </a:cubicBezTo>
                    <a:cubicBezTo>
                      <a:pt x="354" y="883"/>
                      <a:pt x="347" y="880"/>
                      <a:pt x="342" y="877"/>
                    </a:cubicBezTo>
                    <a:cubicBezTo>
                      <a:pt x="339" y="876"/>
                      <a:pt x="337" y="875"/>
                      <a:pt x="335" y="874"/>
                    </a:cubicBezTo>
                    <a:cubicBezTo>
                      <a:pt x="335" y="873"/>
                      <a:pt x="334" y="873"/>
                      <a:pt x="333" y="873"/>
                    </a:cubicBezTo>
                    <a:cubicBezTo>
                      <a:pt x="332" y="873"/>
                      <a:pt x="332" y="872"/>
                      <a:pt x="331" y="872"/>
                    </a:cubicBezTo>
                    <a:cubicBezTo>
                      <a:pt x="330" y="872"/>
                      <a:pt x="330" y="872"/>
                      <a:pt x="329" y="873"/>
                    </a:cubicBezTo>
                    <a:cubicBezTo>
                      <a:pt x="328" y="873"/>
                      <a:pt x="328" y="873"/>
                      <a:pt x="327" y="874"/>
                    </a:cubicBezTo>
                    <a:cubicBezTo>
                      <a:pt x="326" y="876"/>
                      <a:pt x="326" y="879"/>
                      <a:pt x="328" y="880"/>
                    </a:cubicBezTo>
                    <a:cubicBezTo>
                      <a:pt x="575" y="1034"/>
                      <a:pt x="575" y="1034"/>
                      <a:pt x="575" y="1034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3" y="1028"/>
                      <a:pt x="573" y="1028"/>
                      <a:pt x="573" y="1028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5" y="1027"/>
                      <a:pt x="575" y="1027"/>
                      <a:pt x="575" y="1027"/>
                    </a:cubicBezTo>
                    <a:cubicBezTo>
                      <a:pt x="575" y="1027"/>
                      <a:pt x="574" y="1027"/>
                      <a:pt x="573" y="1028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5" y="1027"/>
                      <a:pt x="575" y="1027"/>
                      <a:pt x="575" y="1027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7" y="1027"/>
                      <a:pt x="577" y="1027"/>
                      <a:pt x="577" y="1027"/>
                    </a:cubicBezTo>
                    <a:cubicBezTo>
                      <a:pt x="576" y="1027"/>
                      <a:pt x="576" y="1027"/>
                      <a:pt x="575" y="1027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7" y="1027"/>
                      <a:pt x="577" y="1027"/>
                      <a:pt x="577" y="1027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7" y="1027"/>
                      <a:pt x="577" y="1027"/>
                      <a:pt x="577" y="1027"/>
                    </a:cubicBezTo>
                    <a:cubicBezTo>
                      <a:pt x="577" y="1027"/>
                      <a:pt x="577" y="1027"/>
                      <a:pt x="577" y="1027"/>
                    </a:cubicBezTo>
                    <a:cubicBezTo>
                      <a:pt x="577" y="1030"/>
                      <a:pt x="577" y="1030"/>
                      <a:pt x="577" y="1030"/>
                    </a:cubicBezTo>
                    <a:cubicBezTo>
                      <a:pt x="577" y="1027"/>
                      <a:pt x="577" y="1027"/>
                      <a:pt x="577" y="1027"/>
                    </a:cubicBezTo>
                    <a:cubicBezTo>
                      <a:pt x="577" y="1028"/>
                      <a:pt x="577" y="1028"/>
                      <a:pt x="577" y="1028"/>
                    </a:cubicBezTo>
                    <a:cubicBezTo>
                      <a:pt x="578" y="1027"/>
                      <a:pt x="578" y="1027"/>
                      <a:pt x="578" y="1027"/>
                    </a:cubicBezTo>
                    <a:cubicBezTo>
                      <a:pt x="577" y="1027"/>
                      <a:pt x="577" y="1027"/>
                      <a:pt x="577" y="1027"/>
                    </a:cubicBezTo>
                    <a:cubicBezTo>
                      <a:pt x="577" y="1028"/>
                      <a:pt x="577" y="1028"/>
                      <a:pt x="577" y="1028"/>
                    </a:cubicBezTo>
                    <a:cubicBezTo>
                      <a:pt x="578" y="1027"/>
                      <a:pt x="578" y="1027"/>
                      <a:pt x="578" y="1027"/>
                    </a:cubicBezTo>
                    <a:cubicBezTo>
                      <a:pt x="578" y="1027"/>
                      <a:pt x="578" y="1027"/>
                      <a:pt x="578" y="1027"/>
                    </a:cubicBezTo>
                    <a:cubicBezTo>
                      <a:pt x="577" y="1027"/>
                      <a:pt x="577" y="1026"/>
                      <a:pt x="576" y="1026"/>
                    </a:cubicBezTo>
                    <a:cubicBezTo>
                      <a:pt x="573" y="1025"/>
                      <a:pt x="566" y="1021"/>
                      <a:pt x="558" y="1016"/>
                    </a:cubicBezTo>
                    <a:cubicBezTo>
                      <a:pt x="526" y="1000"/>
                      <a:pt x="466" y="966"/>
                      <a:pt x="414" y="937"/>
                    </a:cubicBezTo>
                    <a:cubicBezTo>
                      <a:pt x="388" y="922"/>
                      <a:pt x="364" y="908"/>
                      <a:pt x="346" y="898"/>
                    </a:cubicBezTo>
                    <a:cubicBezTo>
                      <a:pt x="337" y="893"/>
                      <a:pt x="330" y="889"/>
                      <a:pt x="325" y="886"/>
                    </a:cubicBezTo>
                    <a:cubicBezTo>
                      <a:pt x="320" y="883"/>
                      <a:pt x="317" y="882"/>
                      <a:pt x="317" y="882"/>
                    </a:cubicBezTo>
                    <a:cubicBezTo>
                      <a:pt x="315" y="881"/>
                      <a:pt x="313" y="881"/>
                      <a:pt x="312" y="883"/>
                    </a:cubicBezTo>
                    <a:cubicBezTo>
                      <a:pt x="311" y="884"/>
                      <a:pt x="311" y="885"/>
                      <a:pt x="311" y="886"/>
                    </a:cubicBezTo>
                    <a:cubicBezTo>
                      <a:pt x="311" y="887"/>
                      <a:pt x="312" y="888"/>
                      <a:pt x="312" y="888"/>
                    </a:cubicBezTo>
                    <a:cubicBezTo>
                      <a:pt x="312" y="889"/>
                      <a:pt x="313" y="890"/>
                      <a:pt x="314" y="891"/>
                    </a:cubicBezTo>
                    <a:cubicBezTo>
                      <a:pt x="315" y="892"/>
                      <a:pt x="318" y="894"/>
                      <a:pt x="321" y="896"/>
                    </a:cubicBezTo>
                    <a:cubicBezTo>
                      <a:pt x="332" y="904"/>
                      <a:pt x="352" y="918"/>
                      <a:pt x="377" y="933"/>
                    </a:cubicBezTo>
                    <a:cubicBezTo>
                      <a:pt x="453" y="980"/>
                      <a:pt x="567" y="1047"/>
                      <a:pt x="567" y="1047"/>
                    </a:cubicBezTo>
                    <a:cubicBezTo>
                      <a:pt x="569" y="1044"/>
                      <a:pt x="569" y="1044"/>
                      <a:pt x="569" y="1044"/>
                    </a:cubicBezTo>
                    <a:cubicBezTo>
                      <a:pt x="565" y="1042"/>
                      <a:pt x="565" y="1042"/>
                      <a:pt x="565" y="1042"/>
                    </a:cubicBezTo>
                    <a:cubicBezTo>
                      <a:pt x="568" y="1043"/>
                      <a:pt x="568" y="1043"/>
                      <a:pt x="568" y="1043"/>
                    </a:cubicBezTo>
                    <a:cubicBezTo>
                      <a:pt x="567" y="1040"/>
                      <a:pt x="567" y="1040"/>
                      <a:pt x="567" y="1040"/>
                    </a:cubicBezTo>
                    <a:cubicBezTo>
                      <a:pt x="567" y="1040"/>
                      <a:pt x="566" y="1041"/>
                      <a:pt x="565" y="1042"/>
                    </a:cubicBezTo>
                    <a:cubicBezTo>
                      <a:pt x="568" y="1043"/>
                      <a:pt x="568" y="1043"/>
                      <a:pt x="568" y="1043"/>
                    </a:cubicBezTo>
                    <a:cubicBezTo>
                      <a:pt x="567" y="1040"/>
                      <a:pt x="567" y="1040"/>
                      <a:pt x="567" y="1040"/>
                    </a:cubicBezTo>
                    <a:cubicBezTo>
                      <a:pt x="568" y="1042"/>
                      <a:pt x="568" y="1042"/>
                      <a:pt x="568" y="1042"/>
                    </a:cubicBezTo>
                    <a:cubicBezTo>
                      <a:pt x="568" y="1040"/>
                      <a:pt x="568" y="1040"/>
                      <a:pt x="568" y="1040"/>
                    </a:cubicBezTo>
                    <a:cubicBezTo>
                      <a:pt x="568" y="1040"/>
                      <a:pt x="567" y="1040"/>
                      <a:pt x="567" y="1040"/>
                    </a:cubicBezTo>
                    <a:cubicBezTo>
                      <a:pt x="568" y="1042"/>
                      <a:pt x="568" y="1042"/>
                      <a:pt x="568" y="1042"/>
                    </a:cubicBezTo>
                    <a:cubicBezTo>
                      <a:pt x="568" y="1040"/>
                      <a:pt x="568" y="1040"/>
                      <a:pt x="568" y="1040"/>
                    </a:cubicBezTo>
                    <a:cubicBezTo>
                      <a:pt x="568" y="1040"/>
                      <a:pt x="568" y="1040"/>
                      <a:pt x="568" y="1040"/>
                    </a:cubicBezTo>
                    <a:cubicBezTo>
                      <a:pt x="568" y="1040"/>
                      <a:pt x="567" y="1040"/>
                      <a:pt x="566" y="1040"/>
                    </a:cubicBezTo>
                    <a:cubicBezTo>
                      <a:pt x="562" y="1039"/>
                      <a:pt x="556" y="1035"/>
                      <a:pt x="547" y="1030"/>
                    </a:cubicBezTo>
                    <a:cubicBezTo>
                      <a:pt x="515" y="1014"/>
                      <a:pt x="457" y="978"/>
                      <a:pt x="406" y="947"/>
                    </a:cubicBezTo>
                    <a:cubicBezTo>
                      <a:pt x="380" y="932"/>
                      <a:pt x="356" y="918"/>
                      <a:pt x="338" y="907"/>
                    </a:cubicBezTo>
                    <a:cubicBezTo>
                      <a:pt x="329" y="902"/>
                      <a:pt x="321" y="897"/>
                      <a:pt x="316" y="894"/>
                    </a:cubicBezTo>
                    <a:cubicBezTo>
                      <a:pt x="313" y="893"/>
                      <a:pt x="310" y="892"/>
                      <a:pt x="309" y="891"/>
                    </a:cubicBezTo>
                    <a:cubicBezTo>
                      <a:pt x="308" y="890"/>
                      <a:pt x="307" y="890"/>
                      <a:pt x="306" y="890"/>
                    </a:cubicBezTo>
                    <a:cubicBezTo>
                      <a:pt x="305" y="890"/>
                      <a:pt x="305" y="889"/>
                      <a:pt x="303" y="889"/>
                    </a:cubicBezTo>
                    <a:cubicBezTo>
                      <a:pt x="303" y="889"/>
                      <a:pt x="303" y="889"/>
                      <a:pt x="302" y="890"/>
                    </a:cubicBezTo>
                    <a:cubicBezTo>
                      <a:pt x="301" y="890"/>
                      <a:pt x="300" y="890"/>
                      <a:pt x="300" y="891"/>
                    </a:cubicBezTo>
                    <a:cubicBezTo>
                      <a:pt x="299" y="893"/>
                      <a:pt x="299" y="896"/>
                      <a:pt x="301" y="897"/>
                    </a:cubicBezTo>
                    <a:cubicBezTo>
                      <a:pt x="365" y="937"/>
                      <a:pt x="365" y="937"/>
                      <a:pt x="365" y="937"/>
                    </a:cubicBezTo>
                    <a:cubicBezTo>
                      <a:pt x="291" y="895"/>
                      <a:pt x="291" y="895"/>
                      <a:pt x="291" y="895"/>
                    </a:cubicBezTo>
                    <a:cubicBezTo>
                      <a:pt x="290" y="893"/>
                      <a:pt x="287" y="894"/>
                      <a:pt x="286" y="896"/>
                    </a:cubicBezTo>
                    <a:cubicBezTo>
                      <a:pt x="285" y="898"/>
                      <a:pt x="286" y="900"/>
                      <a:pt x="287" y="901"/>
                    </a:cubicBezTo>
                    <a:cubicBezTo>
                      <a:pt x="287" y="901"/>
                      <a:pt x="291" y="904"/>
                      <a:pt x="298" y="908"/>
                    </a:cubicBezTo>
                    <a:cubicBezTo>
                      <a:pt x="323" y="923"/>
                      <a:pt x="384" y="959"/>
                      <a:pt x="438" y="993"/>
                    </a:cubicBezTo>
                    <a:cubicBezTo>
                      <a:pt x="466" y="1010"/>
                      <a:pt x="492" y="1026"/>
                      <a:pt x="511" y="1038"/>
                    </a:cubicBezTo>
                    <a:cubicBezTo>
                      <a:pt x="520" y="1044"/>
                      <a:pt x="528" y="1049"/>
                      <a:pt x="533" y="1053"/>
                    </a:cubicBezTo>
                    <a:cubicBezTo>
                      <a:pt x="536" y="1055"/>
                      <a:pt x="538" y="1057"/>
                      <a:pt x="539" y="1058"/>
                    </a:cubicBezTo>
                    <a:cubicBezTo>
                      <a:pt x="540" y="1058"/>
                      <a:pt x="540" y="1059"/>
                      <a:pt x="541" y="1059"/>
                    </a:cubicBezTo>
                    <a:cubicBezTo>
                      <a:pt x="541" y="1059"/>
                      <a:pt x="541" y="1059"/>
                      <a:pt x="541" y="1059"/>
                    </a:cubicBezTo>
                    <a:cubicBezTo>
                      <a:pt x="542" y="1058"/>
                      <a:pt x="542" y="1058"/>
                      <a:pt x="542" y="1058"/>
                    </a:cubicBezTo>
                    <a:cubicBezTo>
                      <a:pt x="540" y="1059"/>
                      <a:pt x="540" y="1059"/>
                      <a:pt x="540" y="1059"/>
                    </a:cubicBezTo>
                    <a:cubicBezTo>
                      <a:pt x="541" y="1059"/>
                      <a:pt x="541" y="1059"/>
                      <a:pt x="541" y="1059"/>
                    </a:cubicBezTo>
                    <a:cubicBezTo>
                      <a:pt x="542" y="1058"/>
                      <a:pt x="542" y="1058"/>
                      <a:pt x="542" y="1058"/>
                    </a:cubicBezTo>
                    <a:cubicBezTo>
                      <a:pt x="540" y="1059"/>
                      <a:pt x="540" y="1059"/>
                      <a:pt x="540" y="1059"/>
                    </a:cubicBezTo>
                    <a:cubicBezTo>
                      <a:pt x="543" y="1057"/>
                      <a:pt x="543" y="1057"/>
                      <a:pt x="543" y="1057"/>
                    </a:cubicBezTo>
                    <a:cubicBezTo>
                      <a:pt x="540" y="1057"/>
                      <a:pt x="540" y="1057"/>
                      <a:pt x="540" y="1057"/>
                    </a:cubicBezTo>
                    <a:cubicBezTo>
                      <a:pt x="540" y="1058"/>
                      <a:pt x="540" y="1058"/>
                      <a:pt x="540" y="1059"/>
                    </a:cubicBezTo>
                    <a:cubicBezTo>
                      <a:pt x="543" y="1057"/>
                      <a:pt x="543" y="1057"/>
                      <a:pt x="543" y="1057"/>
                    </a:cubicBezTo>
                    <a:cubicBezTo>
                      <a:pt x="540" y="1057"/>
                      <a:pt x="540" y="1057"/>
                      <a:pt x="540" y="1057"/>
                    </a:cubicBezTo>
                    <a:cubicBezTo>
                      <a:pt x="544" y="1057"/>
                      <a:pt x="544" y="1057"/>
                      <a:pt x="544" y="1057"/>
                    </a:cubicBezTo>
                    <a:cubicBezTo>
                      <a:pt x="541" y="1055"/>
                      <a:pt x="541" y="1055"/>
                      <a:pt x="541" y="1055"/>
                    </a:cubicBezTo>
                    <a:cubicBezTo>
                      <a:pt x="540" y="1056"/>
                      <a:pt x="540" y="1056"/>
                      <a:pt x="540" y="1057"/>
                    </a:cubicBezTo>
                    <a:cubicBezTo>
                      <a:pt x="544" y="1057"/>
                      <a:pt x="544" y="1057"/>
                      <a:pt x="544" y="1057"/>
                    </a:cubicBezTo>
                    <a:cubicBezTo>
                      <a:pt x="541" y="1055"/>
                      <a:pt x="541" y="1055"/>
                      <a:pt x="541" y="1055"/>
                    </a:cubicBezTo>
                    <a:cubicBezTo>
                      <a:pt x="541" y="1055"/>
                      <a:pt x="541" y="1055"/>
                      <a:pt x="541" y="1055"/>
                    </a:cubicBezTo>
                    <a:cubicBezTo>
                      <a:pt x="544" y="1057"/>
                      <a:pt x="544" y="1057"/>
                      <a:pt x="544" y="1057"/>
                    </a:cubicBezTo>
                    <a:cubicBezTo>
                      <a:pt x="542" y="1053"/>
                      <a:pt x="542" y="1053"/>
                      <a:pt x="542" y="1053"/>
                    </a:cubicBezTo>
                    <a:cubicBezTo>
                      <a:pt x="542" y="1054"/>
                      <a:pt x="541" y="1054"/>
                      <a:pt x="541" y="1055"/>
                    </a:cubicBezTo>
                    <a:cubicBezTo>
                      <a:pt x="544" y="1057"/>
                      <a:pt x="544" y="1057"/>
                      <a:pt x="544" y="1057"/>
                    </a:cubicBezTo>
                    <a:cubicBezTo>
                      <a:pt x="542" y="1053"/>
                      <a:pt x="542" y="1053"/>
                      <a:pt x="542" y="1053"/>
                    </a:cubicBezTo>
                    <a:cubicBezTo>
                      <a:pt x="543" y="1056"/>
                      <a:pt x="543" y="1056"/>
                      <a:pt x="543" y="1056"/>
                    </a:cubicBezTo>
                    <a:cubicBezTo>
                      <a:pt x="543" y="1053"/>
                      <a:pt x="543" y="1053"/>
                      <a:pt x="543" y="1053"/>
                    </a:cubicBezTo>
                    <a:cubicBezTo>
                      <a:pt x="543" y="1053"/>
                      <a:pt x="543" y="1053"/>
                      <a:pt x="542" y="1053"/>
                    </a:cubicBezTo>
                    <a:cubicBezTo>
                      <a:pt x="543" y="1056"/>
                      <a:pt x="543" y="1056"/>
                      <a:pt x="543" y="1056"/>
                    </a:cubicBezTo>
                    <a:cubicBezTo>
                      <a:pt x="543" y="1053"/>
                      <a:pt x="543" y="1053"/>
                      <a:pt x="543" y="1053"/>
                    </a:cubicBezTo>
                    <a:cubicBezTo>
                      <a:pt x="543" y="1055"/>
                      <a:pt x="543" y="1055"/>
                      <a:pt x="543" y="1055"/>
                    </a:cubicBezTo>
                    <a:cubicBezTo>
                      <a:pt x="544" y="1053"/>
                      <a:pt x="544" y="1053"/>
                      <a:pt x="544" y="1053"/>
                    </a:cubicBezTo>
                    <a:cubicBezTo>
                      <a:pt x="543" y="1053"/>
                      <a:pt x="543" y="1053"/>
                      <a:pt x="543" y="1053"/>
                    </a:cubicBezTo>
                    <a:cubicBezTo>
                      <a:pt x="543" y="1055"/>
                      <a:pt x="543" y="1055"/>
                      <a:pt x="543" y="1055"/>
                    </a:cubicBezTo>
                    <a:cubicBezTo>
                      <a:pt x="544" y="1053"/>
                      <a:pt x="544" y="1053"/>
                      <a:pt x="544" y="1053"/>
                    </a:cubicBezTo>
                    <a:cubicBezTo>
                      <a:pt x="544" y="1053"/>
                      <a:pt x="543" y="1053"/>
                      <a:pt x="542" y="1053"/>
                    </a:cubicBezTo>
                    <a:cubicBezTo>
                      <a:pt x="539" y="1052"/>
                      <a:pt x="532" y="1048"/>
                      <a:pt x="523" y="1043"/>
                    </a:cubicBezTo>
                    <a:cubicBezTo>
                      <a:pt x="490" y="1026"/>
                      <a:pt x="429" y="990"/>
                      <a:pt x="376" y="959"/>
                    </a:cubicBezTo>
                    <a:cubicBezTo>
                      <a:pt x="350" y="943"/>
                      <a:pt x="325" y="928"/>
                      <a:pt x="308" y="917"/>
                    </a:cubicBezTo>
                    <a:cubicBezTo>
                      <a:pt x="299" y="912"/>
                      <a:pt x="291" y="908"/>
                      <a:pt x="286" y="905"/>
                    </a:cubicBezTo>
                    <a:cubicBezTo>
                      <a:pt x="281" y="902"/>
                      <a:pt x="279" y="900"/>
                      <a:pt x="279" y="900"/>
                    </a:cubicBezTo>
                    <a:cubicBezTo>
                      <a:pt x="277" y="899"/>
                      <a:pt x="274" y="899"/>
                      <a:pt x="273" y="901"/>
                    </a:cubicBezTo>
                    <a:cubicBezTo>
                      <a:pt x="273" y="902"/>
                      <a:pt x="272" y="903"/>
                      <a:pt x="272" y="904"/>
                    </a:cubicBezTo>
                    <a:cubicBezTo>
                      <a:pt x="272" y="905"/>
                      <a:pt x="273" y="906"/>
                      <a:pt x="273" y="906"/>
                    </a:cubicBezTo>
                    <a:cubicBezTo>
                      <a:pt x="274" y="907"/>
                      <a:pt x="274" y="908"/>
                      <a:pt x="275" y="909"/>
                    </a:cubicBezTo>
                    <a:cubicBezTo>
                      <a:pt x="277" y="910"/>
                      <a:pt x="279" y="912"/>
                      <a:pt x="282" y="914"/>
                    </a:cubicBezTo>
                    <a:cubicBezTo>
                      <a:pt x="293" y="923"/>
                      <a:pt x="314" y="936"/>
                      <a:pt x="340" y="952"/>
                    </a:cubicBezTo>
                    <a:cubicBezTo>
                      <a:pt x="416" y="1000"/>
                      <a:pt x="532" y="1068"/>
                      <a:pt x="532" y="1068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1" y="1062"/>
                      <a:pt x="531" y="1062"/>
                      <a:pt x="531" y="1062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3" y="1061"/>
                      <a:pt x="533" y="1061"/>
                      <a:pt x="533" y="1061"/>
                    </a:cubicBezTo>
                    <a:cubicBezTo>
                      <a:pt x="533" y="1061"/>
                      <a:pt x="532" y="1061"/>
                      <a:pt x="531" y="1062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3" y="1061"/>
                      <a:pt x="533" y="1061"/>
                      <a:pt x="533" y="1061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4" y="1060"/>
                      <a:pt x="534" y="1060"/>
                      <a:pt x="534" y="1060"/>
                    </a:cubicBezTo>
                    <a:cubicBezTo>
                      <a:pt x="534" y="1060"/>
                      <a:pt x="534" y="1060"/>
                      <a:pt x="533" y="1061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4" y="1060"/>
                      <a:pt x="534" y="1060"/>
                      <a:pt x="534" y="1060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5" y="1061"/>
                      <a:pt x="535" y="1061"/>
                      <a:pt x="535" y="1061"/>
                    </a:cubicBezTo>
                    <a:cubicBezTo>
                      <a:pt x="535" y="1061"/>
                      <a:pt x="535" y="1060"/>
                      <a:pt x="534" y="1060"/>
                    </a:cubicBezTo>
                    <a:cubicBezTo>
                      <a:pt x="534" y="1064"/>
                      <a:pt x="534" y="1064"/>
                      <a:pt x="534" y="1064"/>
                    </a:cubicBezTo>
                    <a:cubicBezTo>
                      <a:pt x="535" y="1061"/>
                      <a:pt x="535" y="1061"/>
                      <a:pt x="535" y="1061"/>
                    </a:cubicBezTo>
                    <a:cubicBezTo>
                      <a:pt x="535" y="1063"/>
                      <a:pt x="535" y="1063"/>
                      <a:pt x="535" y="1063"/>
                    </a:cubicBezTo>
                    <a:cubicBezTo>
                      <a:pt x="536" y="1061"/>
                      <a:pt x="536" y="1061"/>
                      <a:pt x="536" y="1061"/>
                    </a:cubicBezTo>
                    <a:cubicBezTo>
                      <a:pt x="535" y="1061"/>
                      <a:pt x="535" y="1061"/>
                      <a:pt x="535" y="1061"/>
                    </a:cubicBezTo>
                    <a:cubicBezTo>
                      <a:pt x="535" y="1063"/>
                      <a:pt x="535" y="1063"/>
                      <a:pt x="535" y="1063"/>
                    </a:cubicBezTo>
                    <a:cubicBezTo>
                      <a:pt x="536" y="1061"/>
                      <a:pt x="536" y="1061"/>
                      <a:pt x="536" y="1061"/>
                    </a:cubicBezTo>
                    <a:cubicBezTo>
                      <a:pt x="536" y="1061"/>
                      <a:pt x="535" y="1060"/>
                      <a:pt x="534" y="1060"/>
                    </a:cubicBezTo>
                    <a:cubicBezTo>
                      <a:pt x="529" y="1057"/>
                      <a:pt x="509" y="1046"/>
                      <a:pt x="482" y="1031"/>
                    </a:cubicBezTo>
                    <a:cubicBezTo>
                      <a:pt x="442" y="1008"/>
                      <a:pt x="386" y="976"/>
                      <a:pt x="340" y="950"/>
                    </a:cubicBezTo>
                    <a:cubicBezTo>
                      <a:pt x="317" y="938"/>
                      <a:pt x="297" y="926"/>
                      <a:pt x="281" y="918"/>
                    </a:cubicBezTo>
                    <a:cubicBezTo>
                      <a:pt x="274" y="914"/>
                      <a:pt x="268" y="910"/>
                      <a:pt x="263" y="908"/>
                    </a:cubicBezTo>
                    <a:cubicBezTo>
                      <a:pt x="261" y="907"/>
                      <a:pt x="259" y="906"/>
                      <a:pt x="258" y="905"/>
                    </a:cubicBezTo>
                    <a:cubicBezTo>
                      <a:pt x="257" y="905"/>
                      <a:pt x="256" y="905"/>
                      <a:pt x="256" y="904"/>
                    </a:cubicBezTo>
                    <a:cubicBezTo>
                      <a:pt x="255" y="904"/>
                      <a:pt x="255" y="904"/>
                      <a:pt x="255" y="904"/>
                    </a:cubicBezTo>
                    <a:cubicBezTo>
                      <a:pt x="255" y="904"/>
                      <a:pt x="254" y="904"/>
                      <a:pt x="254" y="904"/>
                    </a:cubicBezTo>
                    <a:cubicBezTo>
                      <a:pt x="253" y="904"/>
                      <a:pt x="253" y="904"/>
                      <a:pt x="252" y="904"/>
                    </a:cubicBezTo>
                    <a:cubicBezTo>
                      <a:pt x="252" y="904"/>
                      <a:pt x="251" y="905"/>
                      <a:pt x="250" y="906"/>
                    </a:cubicBezTo>
                    <a:cubicBezTo>
                      <a:pt x="254" y="908"/>
                      <a:pt x="254" y="908"/>
                      <a:pt x="254" y="908"/>
                    </a:cubicBezTo>
                    <a:cubicBezTo>
                      <a:pt x="250" y="906"/>
                      <a:pt x="250" y="906"/>
                      <a:pt x="250" y="906"/>
                    </a:cubicBezTo>
                    <a:cubicBezTo>
                      <a:pt x="250" y="907"/>
                      <a:pt x="249" y="907"/>
                      <a:pt x="249" y="908"/>
                    </a:cubicBezTo>
                    <a:cubicBezTo>
                      <a:pt x="250" y="910"/>
                      <a:pt x="250" y="910"/>
                      <a:pt x="250" y="911"/>
                    </a:cubicBezTo>
                    <a:cubicBezTo>
                      <a:pt x="251" y="912"/>
                      <a:pt x="252" y="912"/>
                      <a:pt x="252" y="913"/>
                    </a:cubicBezTo>
                    <a:cubicBezTo>
                      <a:pt x="254" y="915"/>
                      <a:pt x="256" y="916"/>
                      <a:pt x="259" y="919"/>
                    </a:cubicBezTo>
                    <a:cubicBezTo>
                      <a:pt x="271" y="927"/>
                      <a:pt x="293" y="941"/>
                      <a:pt x="319" y="957"/>
                    </a:cubicBezTo>
                    <a:cubicBezTo>
                      <a:pt x="358" y="981"/>
                      <a:pt x="407" y="1011"/>
                      <a:pt x="447" y="1034"/>
                    </a:cubicBezTo>
                    <a:cubicBezTo>
                      <a:pt x="467" y="1046"/>
                      <a:pt x="484" y="1057"/>
                      <a:pt x="497" y="1064"/>
                    </a:cubicBezTo>
                    <a:cubicBezTo>
                      <a:pt x="503" y="1068"/>
                      <a:pt x="508" y="1071"/>
                      <a:pt x="511" y="1073"/>
                    </a:cubicBezTo>
                    <a:cubicBezTo>
                      <a:pt x="513" y="1074"/>
                      <a:pt x="514" y="1075"/>
                      <a:pt x="515" y="1076"/>
                    </a:cubicBezTo>
                    <a:cubicBezTo>
                      <a:pt x="515" y="1076"/>
                      <a:pt x="516" y="1076"/>
                      <a:pt x="516" y="1076"/>
                    </a:cubicBezTo>
                    <a:cubicBezTo>
                      <a:pt x="516" y="1076"/>
                      <a:pt x="516" y="1076"/>
                      <a:pt x="516" y="1076"/>
                    </a:cubicBezTo>
                    <a:cubicBezTo>
                      <a:pt x="517" y="1075"/>
                      <a:pt x="517" y="1075"/>
                      <a:pt x="517" y="1075"/>
                    </a:cubicBezTo>
                    <a:cubicBezTo>
                      <a:pt x="515" y="1076"/>
                      <a:pt x="515" y="1076"/>
                      <a:pt x="515" y="1076"/>
                    </a:cubicBezTo>
                    <a:cubicBezTo>
                      <a:pt x="516" y="1076"/>
                      <a:pt x="516" y="1076"/>
                      <a:pt x="516" y="1076"/>
                    </a:cubicBezTo>
                    <a:cubicBezTo>
                      <a:pt x="517" y="1075"/>
                      <a:pt x="517" y="1075"/>
                      <a:pt x="517" y="1075"/>
                    </a:cubicBezTo>
                    <a:cubicBezTo>
                      <a:pt x="515" y="1076"/>
                      <a:pt x="515" y="1076"/>
                      <a:pt x="515" y="1076"/>
                    </a:cubicBezTo>
                    <a:cubicBezTo>
                      <a:pt x="518" y="1074"/>
                      <a:pt x="518" y="1074"/>
                      <a:pt x="518" y="1074"/>
                    </a:cubicBezTo>
                    <a:cubicBezTo>
                      <a:pt x="515" y="1075"/>
                      <a:pt x="515" y="1075"/>
                      <a:pt x="515" y="1075"/>
                    </a:cubicBezTo>
                    <a:cubicBezTo>
                      <a:pt x="515" y="1076"/>
                      <a:pt x="515" y="1076"/>
                      <a:pt x="515" y="1076"/>
                    </a:cubicBezTo>
                    <a:cubicBezTo>
                      <a:pt x="518" y="1074"/>
                      <a:pt x="518" y="1074"/>
                      <a:pt x="518" y="1074"/>
                    </a:cubicBezTo>
                    <a:cubicBezTo>
                      <a:pt x="515" y="1075"/>
                      <a:pt x="515" y="1075"/>
                      <a:pt x="515" y="1075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4" y="1073"/>
                      <a:pt x="514" y="1073"/>
                      <a:pt x="514" y="1073"/>
                    </a:cubicBezTo>
                    <a:cubicBezTo>
                      <a:pt x="515" y="1075"/>
                      <a:pt x="515" y="1075"/>
                      <a:pt x="515" y="1075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4" y="1073"/>
                      <a:pt x="514" y="1073"/>
                      <a:pt x="514" y="1073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5" y="1071"/>
                      <a:pt x="515" y="1071"/>
                      <a:pt x="515" y="1071"/>
                    </a:cubicBezTo>
                    <a:cubicBezTo>
                      <a:pt x="515" y="1072"/>
                      <a:pt x="514" y="1073"/>
                      <a:pt x="514" y="1073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5" y="1071"/>
                      <a:pt x="515" y="1071"/>
                      <a:pt x="515" y="1071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5" y="1071"/>
                      <a:pt x="515" y="1071"/>
                      <a:pt x="515" y="1071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7" y="1070"/>
                      <a:pt x="517" y="1070"/>
                      <a:pt x="517" y="1070"/>
                    </a:cubicBezTo>
                    <a:cubicBezTo>
                      <a:pt x="516" y="1070"/>
                      <a:pt x="516" y="1071"/>
                      <a:pt x="515" y="1071"/>
                    </a:cubicBezTo>
                    <a:cubicBezTo>
                      <a:pt x="518" y="1073"/>
                      <a:pt x="518" y="1073"/>
                      <a:pt x="518" y="1073"/>
                    </a:cubicBezTo>
                    <a:cubicBezTo>
                      <a:pt x="517" y="1070"/>
                      <a:pt x="517" y="1070"/>
                      <a:pt x="517" y="1070"/>
                    </a:cubicBezTo>
                    <a:cubicBezTo>
                      <a:pt x="518" y="1072"/>
                      <a:pt x="518" y="1072"/>
                      <a:pt x="518" y="1072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8" y="1070"/>
                      <a:pt x="517" y="1070"/>
                      <a:pt x="517" y="1070"/>
                    </a:cubicBezTo>
                    <a:cubicBezTo>
                      <a:pt x="518" y="1072"/>
                      <a:pt x="518" y="1072"/>
                      <a:pt x="518" y="1072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8" y="1070"/>
                      <a:pt x="518" y="1070"/>
                      <a:pt x="518" y="1070"/>
                    </a:cubicBezTo>
                    <a:cubicBezTo>
                      <a:pt x="517" y="1070"/>
                      <a:pt x="517" y="1070"/>
                      <a:pt x="516" y="1069"/>
                    </a:cubicBezTo>
                    <a:cubicBezTo>
                      <a:pt x="512" y="1068"/>
                      <a:pt x="504" y="1064"/>
                      <a:pt x="494" y="1059"/>
                    </a:cubicBezTo>
                    <a:cubicBezTo>
                      <a:pt x="459" y="1041"/>
                      <a:pt x="393" y="1004"/>
                      <a:pt x="336" y="971"/>
                    </a:cubicBezTo>
                    <a:cubicBezTo>
                      <a:pt x="308" y="955"/>
                      <a:pt x="282" y="939"/>
                      <a:pt x="263" y="928"/>
                    </a:cubicBezTo>
                    <a:cubicBezTo>
                      <a:pt x="253" y="923"/>
                      <a:pt x="245" y="918"/>
                      <a:pt x="240" y="915"/>
                    </a:cubicBezTo>
                    <a:cubicBezTo>
                      <a:pt x="235" y="912"/>
                      <a:pt x="232" y="910"/>
                      <a:pt x="232" y="910"/>
                    </a:cubicBezTo>
                    <a:cubicBezTo>
                      <a:pt x="230" y="909"/>
                      <a:pt x="227" y="910"/>
                      <a:pt x="226" y="911"/>
                    </a:cubicBezTo>
                    <a:cubicBezTo>
                      <a:pt x="225" y="913"/>
                      <a:pt x="226" y="916"/>
                      <a:pt x="227" y="917"/>
                    </a:cubicBezTo>
                    <a:cubicBezTo>
                      <a:pt x="506" y="1091"/>
                      <a:pt x="506" y="1091"/>
                      <a:pt x="506" y="1091"/>
                    </a:cubicBezTo>
                    <a:cubicBezTo>
                      <a:pt x="508" y="1087"/>
                      <a:pt x="508" y="1087"/>
                      <a:pt x="508" y="1087"/>
                    </a:cubicBezTo>
                    <a:cubicBezTo>
                      <a:pt x="510" y="1084"/>
                      <a:pt x="510" y="1084"/>
                      <a:pt x="510" y="1084"/>
                    </a:cubicBezTo>
                    <a:cubicBezTo>
                      <a:pt x="510" y="1084"/>
                      <a:pt x="435" y="1041"/>
                      <a:pt x="360" y="999"/>
                    </a:cubicBezTo>
                    <a:cubicBezTo>
                      <a:pt x="323" y="978"/>
                      <a:pt x="285" y="957"/>
                      <a:pt x="257" y="941"/>
                    </a:cubicBezTo>
                    <a:cubicBezTo>
                      <a:pt x="242" y="933"/>
                      <a:pt x="230" y="926"/>
                      <a:pt x="222" y="921"/>
                    </a:cubicBezTo>
                    <a:cubicBezTo>
                      <a:pt x="218" y="919"/>
                      <a:pt x="214" y="917"/>
                      <a:pt x="212" y="916"/>
                    </a:cubicBezTo>
                    <a:cubicBezTo>
                      <a:pt x="211" y="915"/>
                      <a:pt x="210" y="915"/>
                      <a:pt x="209" y="915"/>
                    </a:cubicBezTo>
                    <a:cubicBezTo>
                      <a:pt x="208" y="914"/>
                      <a:pt x="208" y="914"/>
                      <a:pt x="208" y="914"/>
                    </a:cubicBezTo>
                    <a:cubicBezTo>
                      <a:pt x="208" y="914"/>
                      <a:pt x="208" y="914"/>
                      <a:pt x="208" y="914"/>
                    </a:cubicBezTo>
                    <a:cubicBezTo>
                      <a:pt x="207" y="914"/>
                      <a:pt x="207" y="914"/>
                      <a:pt x="207" y="914"/>
                    </a:cubicBezTo>
                    <a:cubicBezTo>
                      <a:pt x="207" y="914"/>
                      <a:pt x="207" y="914"/>
                      <a:pt x="206" y="914"/>
                    </a:cubicBezTo>
                    <a:cubicBezTo>
                      <a:pt x="206" y="914"/>
                      <a:pt x="206" y="914"/>
                      <a:pt x="205" y="914"/>
                    </a:cubicBezTo>
                    <a:cubicBezTo>
                      <a:pt x="204" y="914"/>
                      <a:pt x="203" y="915"/>
                      <a:pt x="203" y="916"/>
                    </a:cubicBezTo>
                    <a:cubicBezTo>
                      <a:pt x="202" y="918"/>
                      <a:pt x="202" y="920"/>
                      <a:pt x="204" y="921"/>
                    </a:cubicBezTo>
                    <a:cubicBezTo>
                      <a:pt x="490" y="1100"/>
                      <a:pt x="490" y="1100"/>
                      <a:pt x="490" y="1100"/>
                    </a:cubicBezTo>
                    <a:cubicBezTo>
                      <a:pt x="492" y="1096"/>
                      <a:pt x="492" y="1096"/>
                      <a:pt x="492" y="1096"/>
                    </a:cubicBezTo>
                    <a:cubicBezTo>
                      <a:pt x="494" y="1093"/>
                      <a:pt x="494" y="1093"/>
                      <a:pt x="494" y="1093"/>
                    </a:cubicBezTo>
                    <a:cubicBezTo>
                      <a:pt x="494" y="1093"/>
                      <a:pt x="423" y="1049"/>
                      <a:pt x="349" y="1006"/>
                    </a:cubicBezTo>
                    <a:cubicBezTo>
                      <a:pt x="312" y="984"/>
                      <a:pt x="275" y="962"/>
                      <a:pt x="246" y="946"/>
                    </a:cubicBezTo>
                    <a:cubicBezTo>
                      <a:pt x="231" y="938"/>
                      <a:pt x="218" y="931"/>
                      <a:pt x="209" y="926"/>
                    </a:cubicBezTo>
                    <a:cubicBezTo>
                      <a:pt x="204" y="924"/>
                      <a:pt x="200" y="922"/>
                      <a:pt x="197" y="920"/>
                    </a:cubicBezTo>
                    <a:cubicBezTo>
                      <a:pt x="196" y="920"/>
                      <a:pt x="194" y="919"/>
                      <a:pt x="193" y="919"/>
                    </a:cubicBezTo>
                    <a:cubicBezTo>
                      <a:pt x="192" y="918"/>
                      <a:pt x="191" y="918"/>
                      <a:pt x="189" y="918"/>
                    </a:cubicBezTo>
                    <a:cubicBezTo>
                      <a:pt x="189" y="918"/>
                      <a:pt x="188" y="918"/>
                      <a:pt x="188" y="918"/>
                    </a:cubicBezTo>
                    <a:cubicBezTo>
                      <a:pt x="187" y="919"/>
                      <a:pt x="186" y="919"/>
                      <a:pt x="185" y="920"/>
                    </a:cubicBezTo>
                    <a:cubicBezTo>
                      <a:pt x="189" y="922"/>
                      <a:pt x="189" y="922"/>
                      <a:pt x="189" y="922"/>
                    </a:cubicBezTo>
                    <a:cubicBezTo>
                      <a:pt x="185" y="920"/>
                      <a:pt x="185" y="920"/>
                      <a:pt x="185" y="920"/>
                    </a:cubicBezTo>
                    <a:cubicBezTo>
                      <a:pt x="185" y="921"/>
                      <a:pt x="185" y="922"/>
                      <a:pt x="185" y="922"/>
                    </a:cubicBezTo>
                    <a:cubicBezTo>
                      <a:pt x="185" y="923"/>
                      <a:pt x="185" y="924"/>
                      <a:pt x="185" y="924"/>
                    </a:cubicBezTo>
                    <a:cubicBezTo>
                      <a:pt x="186" y="925"/>
                      <a:pt x="186" y="926"/>
                      <a:pt x="186" y="926"/>
                    </a:cubicBezTo>
                    <a:cubicBezTo>
                      <a:pt x="187" y="927"/>
                      <a:pt x="188" y="927"/>
                      <a:pt x="189" y="928"/>
                    </a:cubicBezTo>
                    <a:cubicBezTo>
                      <a:pt x="193" y="931"/>
                      <a:pt x="200" y="936"/>
                      <a:pt x="210" y="942"/>
                    </a:cubicBezTo>
                    <a:cubicBezTo>
                      <a:pt x="244" y="963"/>
                      <a:pt x="311" y="1002"/>
                      <a:pt x="370" y="1037"/>
                    </a:cubicBezTo>
                    <a:cubicBezTo>
                      <a:pt x="399" y="1054"/>
                      <a:pt x="426" y="1070"/>
                      <a:pt x="446" y="1083"/>
                    </a:cubicBezTo>
                    <a:cubicBezTo>
                      <a:pt x="456" y="1089"/>
                      <a:pt x="464" y="1095"/>
                      <a:pt x="469" y="1099"/>
                    </a:cubicBezTo>
                    <a:cubicBezTo>
                      <a:pt x="472" y="1101"/>
                      <a:pt x="474" y="1103"/>
                      <a:pt x="475" y="1104"/>
                    </a:cubicBezTo>
                    <a:cubicBezTo>
                      <a:pt x="476" y="1104"/>
                      <a:pt x="476" y="1105"/>
                      <a:pt x="476" y="1105"/>
                    </a:cubicBezTo>
                    <a:cubicBezTo>
                      <a:pt x="476" y="1105"/>
                      <a:pt x="476" y="1105"/>
                      <a:pt x="476" y="1105"/>
                    </a:cubicBezTo>
                    <a:cubicBezTo>
                      <a:pt x="477" y="1105"/>
                      <a:pt x="477" y="1105"/>
                      <a:pt x="477" y="1105"/>
                    </a:cubicBezTo>
                    <a:cubicBezTo>
                      <a:pt x="476" y="1105"/>
                      <a:pt x="476" y="1105"/>
                      <a:pt x="476" y="1105"/>
                    </a:cubicBezTo>
                    <a:cubicBezTo>
                      <a:pt x="476" y="1105"/>
                      <a:pt x="476" y="1105"/>
                      <a:pt x="476" y="1105"/>
                    </a:cubicBezTo>
                    <a:cubicBezTo>
                      <a:pt x="477" y="1105"/>
                      <a:pt x="477" y="1105"/>
                      <a:pt x="477" y="1105"/>
                    </a:cubicBezTo>
                    <a:cubicBezTo>
                      <a:pt x="476" y="1105"/>
                      <a:pt x="476" y="1105"/>
                      <a:pt x="476" y="1105"/>
                    </a:cubicBezTo>
                    <a:cubicBezTo>
                      <a:pt x="479" y="1104"/>
                      <a:pt x="479" y="1104"/>
                      <a:pt x="479" y="1104"/>
                    </a:cubicBezTo>
                    <a:cubicBezTo>
                      <a:pt x="476" y="1104"/>
                      <a:pt x="476" y="1104"/>
                      <a:pt x="476" y="1104"/>
                    </a:cubicBezTo>
                    <a:cubicBezTo>
                      <a:pt x="476" y="1104"/>
                      <a:pt x="476" y="1105"/>
                      <a:pt x="476" y="1105"/>
                    </a:cubicBezTo>
                    <a:cubicBezTo>
                      <a:pt x="479" y="1104"/>
                      <a:pt x="479" y="1104"/>
                      <a:pt x="479" y="1104"/>
                    </a:cubicBezTo>
                    <a:cubicBezTo>
                      <a:pt x="476" y="1104"/>
                      <a:pt x="476" y="1104"/>
                      <a:pt x="476" y="1104"/>
                    </a:cubicBezTo>
                    <a:cubicBezTo>
                      <a:pt x="480" y="1104"/>
                      <a:pt x="480" y="1104"/>
                      <a:pt x="480" y="1104"/>
                    </a:cubicBezTo>
                    <a:cubicBezTo>
                      <a:pt x="477" y="1102"/>
                      <a:pt x="477" y="1102"/>
                      <a:pt x="477" y="1102"/>
                    </a:cubicBezTo>
                    <a:cubicBezTo>
                      <a:pt x="476" y="1103"/>
                      <a:pt x="476" y="1104"/>
                      <a:pt x="476" y="1104"/>
                    </a:cubicBezTo>
                    <a:cubicBezTo>
                      <a:pt x="480" y="1104"/>
                      <a:pt x="480" y="1104"/>
                      <a:pt x="480" y="1104"/>
                    </a:cubicBezTo>
                    <a:cubicBezTo>
                      <a:pt x="477" y="1102"/>
                      <a:pt x="477" y="1102"/>
                      <a:pt x="477" y="1102"/>
                    </a:cubicBezTo>
                    <a:cubicBezTo>
                      <a:pt x="480" y="1104"/>
                      <a:pt x="480" y="1104"/>
                      <a:pt x="480" y="1104"/>
                    </a:cubicBezTo>
                    <a:cubicBezTo>
                      <a:pt x="479" y="1100"/>
                      <a:pt x="479" y="1100"/>
                      <a:pt x="479" y="1100"/>
                    </a:cubicBezTo>
                    <a:cubicBezTo>
                      <a:pt x="457" y="1105"/>
                      <a:pt x="457" y="1105"/>
                      <a:pt x="457" y="1105"/>
                    </a:cubicBezTo>
                    <a:cubicBezTo>
                      <a:pt x="456" y="1105"/>
                      <a:pt x="455" y="1107"/>
                      <a:pt x="454" y="1108"/>
                    </a:cubicBezTo>
                    <a:cubicBezTo>
                      <a:pt x="454" y="1110"/>
                      <a:pt x="455" y="1111"/>
                      <a:pt x="456" y="1112"/>
                    </a:cubicBezTo>
                    <a:cubicBezTo>
                      <a:pt x="460" y="1115"/>
                      <a:pt x="460" y="1115"/>
                      <a:pt x="460" y="1115"/>
                    </a:cubicBezTo>
                    <a:cubicBezTo>
                      <a:pt x="462" y="1116"/>
                      <a:pt x="464" y="1115"/>
                      <a:pt x="465" y="1113"/>
                    </a:cubicBezTo>
                    <a:cubicBezTo>
                      <a:pt x="467" y="1111"/>
                      <a:pt x="466" y="1109"/>
                      <a:pt x="464" y="110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79"/>
              <p:cNvSpPr/>
              <p:nvPr/>
            </p:nvSpPr>
            <p:spPr bwMode="auto">
              <a:xfrm>
                <a:off x="3881" y="1465"/>
                <a:ext cx="115" cy="76"/>
              </a:xfrm>
              <a:custGeom>
                <a:avLst/>
                <a:gdLst>
                  <a:gd name="T0" fmla="*/ 6 w 85"/>
                  <a:gd name="T1" fmla="*/ 37 h 56"/>
                  <a:gd name="T2" fmla="*/ 8 w 85"/>
                  <a:gd name="T3" fmla="*/ 40 h 56"/>
                  <a:gd name="T4" fmla="*/ 8 w 85"/>
                  <a:gd name="T5" fmla="*/ 40 h 56"/>
                  <a:gd name="T6" fmla="*/ 8 w 85"/>
                  <a:gd name="T7" fmla="*/ 40 h 56"/>
                  <a:gd name="T8" fmla="*/ 6 w 85"/>
                  <a:gd name="T9" fmla="*/ 37 h 56"/>
                  <a:gd name="T10" fmla="*/ 6 w 85"/>
                  <a:gd name="T11" fmla="*/ 37 h 56"/>
                  <a:gd name="T12" fmla="*/ 6 w 85"/>
                  <a:gd name="T13" fmla="*/ 41 h 56"/>
                  <a:gd name="T14" fmla="*/ 6 w 85"/>
                  <a:gd name="T15" fmla="*/ 41 h 56"/>
                  <a:gd name="T16" fmla="*/ 6 w 85"/>
                  <a:gd name="T17" fmla="*/ 41 h 56"/>
                  <a:gd name="T18" fmla="*/ 8 w 85"/>
                  <a:gd name="T19" fmla="*/ 41 h 56"/>
                  <a:gd name="T20" fmla="*/ 48 w 85"/>
                  <a:gd name="T21" fmla="*/ 52 h 56"/>
                  <a:gd name="T22" fmla="*/ 51 w 85"/>
                  <a:gd name="T23" fmla="*/ 52 h 56"/>
                  <a:gd name="T24" fmla="*/ 54 w 85"/>
                  <a:gd name="T25" fmla="*/ 51 h 56"/>
                  <a:gd name="T26" fmla="*/ 10 w 85"/>
                  <a:gd name="T27" fmla="*/ 18 h 56"/>
                  <a:gd name="T28" fmla="*/ 8 w 85"/>
                  <a:gd name="T29" fmla="*/ 21 h 56"/>
                  <a:gd name="T30" fmla="*/ 8 w 85"/>
                  <a:gd name="T31" fmla="*/ 21 h 56"/>
                  <a:gd name="T32" fmla="*/ 9 w 85"/>
                  <a:gd name="T33" fmla="*/ 25 h 56"/>
                  <a:gd name="T34" fmla="*/ 9 w 85"/>
                  <a:gd name="T35" fmla="*/ 25 h 56"/>
                  <a:gd name="T36" fmla="*/ 9 w 85"/>
                  <a:gd name="T37" fmla="*/ 25 h 56"/>
                  <a:gd name="T38" fmla="*/ 8 w 85"/>
                  <a:gd name="T39" fmla="*/ 22 h 56"/>
                  <a:gd name="T40" fmla="*/ 8 w 85"/>
                  <a:gd name="T41" fmla="*/ 22 h 56"/>
                  <a:gd name="T42" fmla="*/ 9 w 85"/>
                  <a:gd name="T43" fmla="*/ 26 h 56"/>
                  <a:gd name="T44" fmla="*/ 74 w 85"/>
                  <a:gd name="T45" fmla="*/ 53 h 56"/>
                  <a:gd name="T46" fmla="*/ 79 w 85"/>
                  <a:gd name="T47" fmla="*/ 56 h 56"/>
                  <a:gd name="T48" fmla="*/ 79 w 85"/>
                  <a:gd name="T49" fmla="*/ 56 h 56"/>
                  <a:gd name="T50" fmla="*/ 81 w 85"/>
                  <a:gd name="T51" fmla="*/ 56 h 56"/>
                  <a:gd name="T52" fmla="*/ 7 w 85"/>
                  <a:gd name="T53" fmla="*/ 1 h 56"/>
                  <a:gd name="T54" fmla="*/ 79 w 85"/>
                  <a:gd name="T55" fmla="*/ 56 h 56"/>
                  <a:gd name="T56" fmla="*/ 81 w 85"/>
                  <a:gd name="T57" fmla="*/ 52 h 56"/>
                  <a:gd name="T58" fmla="*/ 81 w 85"/>
                  <a:gd name="T59" fmla="*/ 52 h 56"/>
                  <a:gd name="T60" fmla="*/ 82 w 85"/>
                  <a:gd name="T61" fmla="*/ 48 h 56"/>
                  <a:gd name="T62" fmla="*/ 82 w 85"/>
                  <a:gd name="T63" fmla="*/ 48 h 56"/>
                  <a:gd name="T64" fmla="*/ 82 w 85"/>
                  <a:gd name="T65" fmla="*/ 48 h 56"/>
                  <a:gd name="T66" fmla="*/ 81 w 85"/>
                  <a:gd name="T67" fmla="*/ 48 h 56"/>
                  <a:gd name="T68" fmla="*/ 13 w 85"/>
                  <a:gd name="T69" fmla="*/ 19 h 56"/>
                  <a:gd name="T70" fmla="*/ 8 w 85"/>
                  <a:gd name="T71" fmla="*/ 17 h 56"/>
                  <a:gd name="T72" fmla="*/ 4 w 85"/>
                  <a:gd name="T73" fmla="*/ 19 h 56"/>
                  <a:gd name="T74" fmla="*/ 51 w 85"/>
                  <a:gd name="T75" fmla="*/ 48 h 56"/>
                  <a:gd name="T76" fmla="*/ 49 w 85"/>
                  <a:gd name="T77" fmla="*/ 45 h 56"/>
                  <a:gd name="T78" fmla="*/ 49 w 85"/>
                  <a:gd name="T79" fmla="*/ 45 h 56"/>
                  <a:gd name="T80" fmla="*/ 49 w 85"/>
                  <a:gd name="T81" fmla="*/ 45 h 56"/>
                  <a:gd name="T82" fmla="*/ 51 w 85"/>
                  <a:gd name="T83" fmla="*/ 48 h 56"/>
                  <a:gd name="T84" fmla="*/ 51 w 85"/>
                  <a:gd name="T85" fmla="*/ 48 h 56"/>
                  <a:gd name="T86" fmla="*/ 51 w 85"/>
                  <a:gd name="T87" fmla="*/ 44 h 56"/>
                  <a:gd name="T88" fmla="*/ 51 w 85"/>
                  <a:gd name="T89" fmla="*/ 44 h 56"/>
                  <a:gd name="T90" fmla="*/ 51 w 85"/>
                  <a:gd name="T91" fmla="*/ 44 h 56"/>
                  <a:gd name="T92" fmla="*/ 51 w 85"/>
                  <a:gd name="T93" fmla="*/ 44 h 56"/>
                  <a:gd name="T94" fmla="*/ 9 w 85"/>
                  <a:gd name="T95" fmla="*/ 33 h 56"/>
                  <a:gd name="T96" fmla="*/ 7 w 85"/>
                  <a:gd name="T97" fmla="*/ 33 h 56"/>
                  <a:gd name="T98" fmla="*/ 5 w 85"/>
                  <a:gd name="T99" fmla="*/ 33 h 56"/>
                  <a:gd name="T100" fmla="*/ 4 w 85"/>
                  <a:gd name="T101" fmla="*/ 40 h 56"/>
                  <a:gd name="T102" fmla="*/ 18 w 85"/>
                  <a:gd name="T103" fmla="*/ 3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5" h="56">
                    <a:moveTo>
                      <a:pt x="18" y="39"/>
                    </a:moveTo>
                    <a:cubicBezTo>
                      <a:pt x="8" y="33"/>
                      <a:pt x="8" y="33"/>
                      <a:pt x="8" y="33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9" y="40"/>
                      <a:pt x="9" y="39"/>
                      <a:pt x="10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8" y="40"/>
                      <a:pt x="8" y="40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1"/>
                      <a:pt x="8" y="41"/>
                    </a:cubicBezTo>
                    <a:cubicBezTo>
                      <a:pt x="13" y="42"/>
                      <a:pt x="23" y="45"/>
                      <a:pt x="32" y="48"/>
                    </a:cubicBezTo>
                    <a:cubicBezTo>
                      <a:pt x="36" y="49"/>
                      <a:pt x="41" y="50"/>
                      <a:pt x="44" y="51"/>
                    </a:cubicBezTo>
                    <a:cubicBezTo>
                      <a:pt x="46" y="51"/>
                      <a:pt x="47" y="52"/>
                      <a:pt x="48" y="52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0" y="52"/>
                      <a:pt x="50" y="52"/>
                      <a:pt x="51" y="52"/>
                    </a:cubicBezTo>
                    <a:cubicBezTo>
                      <a:pt x="51" y="52"/>
                      <a:pt x="51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3" y="52"/>
                      <a:pt x="53" y="51"/>
                      <a:pt x="54" y="51"/>
                    </a:cubicBezTo>
                    <a:cubicBezTo>
                      <a:pt x="55" y="50"/>
                      <a:pt x="55" y="49"/>
                      <a:pt x="55" y="47"/>
                    </a:cubicBezTo>
                    <a:cubicBezTo>
                      <a:pt x="55" y="46"/>
                      <a:pt x="54" y="45"/>
                      <a:pt x="53" y="4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1" y="24"/>
                      <a:pt x="11" y="23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10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6"/>
                      <a:pt x="9" y="26"/>
                    </a:cubicBezTo>
                    <a:cubicBezTo>
                      <a:pt x="12" y="27"/>
                      <a:pt x="18" y="29"/>
                      <a:pt x="25" y="32"/>
                    </a:cubicBezTo>
                    <a:cubicBezTo>
                      <a:pt x="36" y="37"/>
                      <a:pt x="50" y="43"/>
                      <a:pt x="60" y="48"/>
                    </a:cubicBezTo>
                    <a:cubicBezTo>
                      <a:pt x="66" y="50"/>
                      <a:pt x="70" y="52"/>
                      <a:pt x="74" y="53"/>
                    </a:cubicBezTo>
                    <a:cubicBezTo>
                      <a:pt x="75" y="54"/>
                      <a:pt x="77" y="55"/>
                      <a:pt x="78" y="55"/>
                    </a:cubicBezTo>
                    <a:cubicBezTo>
                      <a:pt x="78" y="55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0" y="56"/>
                      <a:pt x="80" y="56"/>
                      <a:pt x="81" y="56"/>
                    </a:cubicBezTo>
                    <a:cubicBezTo>
                      <a:pt x="83" y="56"/>
                      <a:pt x="84" y="55"/>
                      <a:pt x="85" y="53"/>
                    </a:cubicBezTo>
                    <a:cubicBezTo>
                      <a:pt x="85" y="52"/>
                      <a:pt x="84" y="50"/>
                      <a:pt x="83" y="4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4"/>
                      <a:pt x="1" y="7"/>
                      <a:pt x="3" y="8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2" y="48"/>
                      <a:pt x="81" y="48"/>
                      <a:pt x="81" y="48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2" y="48"/>
                      <a:pt x="82" y="48"/>
                      <a:pt x="81" y="48"/>
                    </a:cubicBezTo>
                    <a:cubicBezTo>
                      <a:pt x="77" y="46"/>
                      <a:pt x="60" y="38"/>
                      <a:pt x="43" y="31"/>
                    </a:cubicBezTo>
                    <a:cubicBezTo>
                      <a:pt x="35" y="28"/>
                      <a:pt x="27" y="24"/>
                      <a:pt x="21" y="22"/>
                    </a:cubicBezTo>
                    <a:cubicBezTo>
                      <a:pt x="18" y="21"/>
                      <a:pt x="15" y="19"/>
                      <a:pt x="13" y="19"/>
                    </a:cubicBezTo>
                    <a:cubicBezTo>
                      <a:pt x="12" y="18"/>
                      <a:pt x="11" y="18"/>
                      <a:pt x="10" y="18"/>
                    </a:cubicBezTo>
                    <a:cubicBezTo>
                      <a:pt x="10" y="18"/>
                      <a:pt x="10" y="18"/>
                      <a:pt x="9" y="18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3" y="21"/>
                      <a:pt x="4" y="24"/>
                      <a:pt x="6" y="25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9" y="45"/>
                      <a:pt x="48" y="45"/>
                      <a:pt x="48" y="46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49" y="45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47" y="43"/>
                      <a:pt x="36" y="40"/>
                      <a:pt x="26" y="38"/>
                    </a:cubicBezTo>
                    <a:cubicBezTo>
                      <a:pt x="22" y="37"/>
                      <a:pt x="17" y="35"/>
                      <a:pt x="13" y="34"/>
                    </a:cubicBezTo>
                    <a:cubicBezTo>
                      <a:pt x="11" y="34"/>
                      <a:pt x="10" y="34"/>
                      <a:pt x="9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5" y="33"/>
                      <a:pt x="5" y="33"/>
                    </a:cubicBezTo>
                    <a:cubicBezTo>
                      <a:pt x="5" y="33"/>
                      <a:pt x="4" y="33"/>
                      <a:pt x="4" y="33"/>
                    </a:cubicBezTo>
                    <a:cubicBezTo>
                      <a:pt x="4" y="34"/>
                      <a:pt x="3" y="34"/>
                      <a:pt x="3" y="35"/>
                    </a:cubicBezTo>
                    <a:cubicBezTo>
                      <a:pt x="2" y="37"/>
                      <a:pt x="2" y="39"/>
                      <a:pt x="4" y="40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6" y="47"/>
                      <a:pt x="18" y="47"/>
                      <a:pt x="19" y="45"/>
                    </a:cubicBezTo>
                    <a:cubicBezTo>
                      <a:pt x="21" y="43"/>
                      <a:pt x="20" y="41"/>
                      <a:pt x="18" y="3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80"/>
              <p:cNvSpPr/>
              <p:nvPr/>
            </p:nvSpPr>
            <p:spPr bwMode="auto">
              <a:xfrm>
                <a:off x="3874" y="1428"/>
                <a:ext cx="1178" cy="795"/>
              </a:xfrm>
              <a:custGeom>
                <a:avLst/>
                <a:gdLst>
                  <a:gd name="T0" fmla="*/ 612 w 866"/>
                  <a:gd name="T1" fmla="*/ 580 h 584"/>
                  <a:gd name="T2" fmla="*/ 609 w 866"/>
                  <a:gd name="T3" fmla="*/ 563 h 584"/>
                  <a:gd name="T4" fmla="*/ 606 w 866"/>
                  <a:gd name="T5" fmla="*/ 563 h 584"/>
                  <a:gd name="T6" fmla="*/ 620 w 866"/>
                  <a:gd name="T7" fmla="*/ 550 h 584"/>
                  <a:gd name="T8" fmla="*/ 605 w 866"/>
                  <a:gd name="T9" fmla="*/ 544 h 584"/>
                  <a:gd name="T10" fmla="*/ 629 w 866"/>
                  <a:gd name="T11" fmla="*/ 538 h 584"/>
                  <a:gd name="T12" fmla="*/ 738 w 866"/>
                  <a:gd name="T13" fmla="*/ 572 h 584"/>
                  <a:gd name="T14" fmla="*/ 128 w 866"/>
                  <a:gd name="T15" fmla="*/ 194 h 584"/>
                  <a:gd name="T16" fmla="*/ 129 w 866"/>
                  <a:gd name="T17" fmla="*/ 198 h 584"/>
                  <a:gd name="T18" fmla="*/ 756 w 866"/>
                  <a:gd name="T19" fmla="*/ 564 h 584"/>
                  <a:gd name="T20" fmla="*/ 136 w 866"/>
                  <a:gd name="T21" fmla="*/ 180 h 584"/>
                  <a:gd name="T22" fmla="*/ 697 w 866"/>
                  <a:gd name="T23" fmla="*/ 524 h 584"/>
                  <a:gd name="T24" fmla="*/ 123 w 866"/>
                  <a:gd name="T25" fmla="*/ 151 h 584"/>
                  <a:gd name="T26" fmla="*/ 726 w 866"/>
                  <a:gd name="T27" fmla="*/ 506 h 584"/>
                  <a:gd name="T28" fmla="*/ 111 w 866"/>
                  <a:gd name="T29" fmla="*/ 126 h 584"/>
                  <a:gd name="T30" fmla="*/ 110 w 866"/>
                  <a:gd name="T31" fmla="*/ 130 h 584"/>
                  <a:gd name="T32" fmla="*/ 765 w 866"/>
                  <a:gd name="T33" fmla="*/ 496 h 584"/>
                  <a:gd name="T34" fmla="*/ 34 w 866"/>
                  <a:gd name="T35" fmla="*/ 43 h 584"/>
                  <a:gd name="T36" fmla="*/ 8 w 866"/>
                  <a:gd name="T37" fmla="*/ 3 h 584"/>
                  <a:gd name="T38" fmla="*/ 6 w 866"/>
                  <a:gd name="T39" fmla="*/ 6 h 584"/>
                  <a:gd name="T40" fmla="*/ 790 w 866"/>
                  <a:gd name="T41" fmla="*/ 475 h 584"/>
                  <a:gd name="T42" fmla="*/ 476 w 866"/>
                  <a:gd name="T43" fmla="*/ 288 h 584"/>
                  <a:gd name="T44" fmla="*/ 520 w 866"/>
                  <a:gd name="T45" fmla="*/ 298 h 584"/>
                  <a:gd name="T46" fmla="*/ 732 w 866"/>
                  <a:gd name="T47" fmla="*/ 427 h 584"/>
                  <a:gd name="T48" fmla="*/ 559 w 866"/>
                  <a:gd name="T49" fmla="*/ 307 h 584"/>
                  <a:gd name="T50" fmla="*/ 556 w 866"/>
                  <a:gd name="T51" fmla="*/ 308 h 584"/>
                  <a:gd name="T52" fmla="*/ 748 w 866"/>
                  <a:gd name="T53" fmla="*/ 426 h 584"/>
                  <a:gd name="T54" fmla="*/ 591 w 866"/>
                  <a:gd name="T55" fmla="*/ 313 h 584"/>
                  <a:gd name="T56" fmla="*/ 590 w 866"/>
                  <a:gd name="T57" fmla="*/ 314 h 584"/>
                  <a:gd name="T58" fmla="*/ 590 w 866"/>
                  <a:gd name="T59" fmla="*/ 317 h 584"/>
                  <a:gd name="T60" fmla="*/ 622 w 866"/>
                  <a:gd name="T61" fmla="*/ 320 h 584"/>
                  <a:gd name="T62" fmla="*/ 825 w 866"/>
                  <a:gd name="T63" fmla="*/ 435 h 584"/>
                  <a:gd name="T64" fmla="*/ 862 w 866"/>
                  <a:gd name="T65" fmla="*/ 450 h 584"/>
                  <a:gd name="T66" fmla="*/ 650 w 866"/>
                  <a:gd name="T67" fmla="*/ 327 h 584"/>
                  <a:gd name="T68" fmla="*/ 851 w 866"/>
                  <a:gd name="T69" fmla="*/ 455 h 584"/>
                  <a:gd name="T70" fmla="*/ 586 w 866"/>
                  <a:gd name="T71" fmla="*/ 316 h 584"/>
                  <a:gd name="T72" fmla="*/ 828 w 866"/>
                  <a:gd name="T73" fmla="*/ 465 h 584"/>
                  <a:gd name="T74" fmla="*/ 831 w 866"/>
                  <a:gd name="T75" fmla="*/ 462 h 584"/>
                  <a:gd name="T76" fmla="*/ 795 w 866"/>
                  <a:gd name="T77" fmla="*/ 463 h 584"/>
                  <a:gd name="T78" fmla="*/ 817 w 866"/>
                  <a:gd name="T79" fmla="*/ 471 h 584"/>
                  <a:gd name="T80" fmla="*/ 817 w 866"/>
                  <a:gd name="T81" fmla="*/ 470 h 584"/>
                  <a:gd name="T82" fmla="*/ 801 w 866"/>
                  <a:gd name="T83" fmla="*/ 473 h 584"/>
                  <a:gd name="T84" fmla="*/ 805 w 866"/>
                  <a:gd name="T85" fmla="*/ 472 h 584"/>
                  <a:gd name="T86" fmla="*/ 786 w 866"/>
                  <a:gd name="T87" fmla="*/ 475 h 584"/>
                  <a:gd name="T88" fmla="*/ 7 w 866"/>
                  <a:gd name="T89" fmla="*/ 0 h 584"/>
                  <a:gd name="T90" fmla="*/ 772 w 866"/>
                  <a:gd name="T91" fmla="*/ 486 h 584"/>
                  <a:gd name="T92" fmla="*/ 768 w 866"/>
                  <a:gd name="T93" fmla="*/ 483 h 584"/>
                  <a:gd name="T94" fmla="*/ 217 w 866"/>
                  <a:gd name="T95" fmla="*/ 183 h 584"/>
                  <a:gd name="T96" fmla="*/ 745 w 866"/>
                  <a:gd name="T97" fmla="*/ 527 h 584"/>
                  <a:gd name="T98" fmla="*/ 761 w 866"/>
                  <a:gd name="T99" fmla="*/ 532 h 584"/>
                  <a:gd name="T100" fmla="*/ 754 w 866"/>
                  <a:gd name="T101" fmla="*/ 548 h 584"/>
                  <a:gd name="T102" fmla="*/ 134 w 866"/>
                  <a:gd name="T103" fmla="*/ 174 h 584"/>
                  <a:gd name="T104" fmla="*/ 126 w 866"/>
                  <a:gd name="T105" fmla="*/ 190 h 584"/>
                  <a:gd name="T106" fmla="*/ 733 w 866"/>
                  <a:gd name="T107" fmla="*/ 569 h 584"/>
                  <a:gd name="T108" fmla="*/ 591 w 866"/>
                  <a:gd name="T109" fmla="*/ 524 h 584"/>
                  <a:gd name="T110" fmla="*/ 682 w 866"/>
                  <a:gd name="T111" fmla="*/ 580 h 584"/>
                  <a:gd name="T112" fmla="*/ 685 w 866"/>
                  <a:gd name="T113" fmla="*/ 577 h 584"/>
                  <a:gd name="T114" fmla="*/ 615 w 866"/>
                  <a:gd name="T115" fmla="*/ 556 h 584"/>
                  <a:gd name="T116" fmla="*/ 659 w 866"/>
                  <a:gd name="T117" fmla="*/ 581 h 584"/>
                  <a:gd name="T118" fmla="*/ 662 w 866"/>
                  <a:gd name="T119" fmla="*/ 575 h 584"/>
                  <a:gd name="T120" fmla="*/ 605 w 866"/>
                  <a:gd name="T121" fmla="*/ 563 h 584"/>
                  <a:gd name="T122" fmla="*/ 637 w 866"/>
                  <a:gd name="T123" fmla="*/ 57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6" h="584">
                    <a:moveTo>
                      <a:pt x="617" y="576"/>
                    </a:moveTo>
                    <a:cubicBezTo>
                      <a:pt x="614" y="573"/>
                      <a:pt x="614" y="573"/>
                      <a:pt x="614" y="573"/>
                    </a:cubicBezTo>
                    <a:cubicBezTo>
                      <a:pt x="612" y="577"/>
                      <a:pt x="612" y="577"/>
                      <a:pt x="612" y="577"/>
                    </a:cubicBezTo>
                    <a:cubicBezTo>
                      <a:pt x="615" y="579"/>
                      <a:pt x="615" y="579"/>
                      <a:pt x="615" y="579"/>
                    </a:cubicBezTo>
                    <a:cubicBezTo>
                      <a:pt x="612" y="577"/>
                      <a:pt x="612" y="577"/>
                      <a:pt x="612" y="577"/>
                    </a:cubicBezTo>
                    <a:cubicBezTo>
                      <a:pt x="613" y="580"/>
                      <a:pt x="613" y="580"/>
                      <a:pt x="613" y="580"/>
                    </a:cubicBezTo>
                    <a:cubicBezTo>
                      <a:pt x="614" y="580"/>
                      <a:pt x="614" y="580"/>
                      <a:pt x="615" y="579"/>
                    </a:cubicBezTo>
                    <a:cubicBezTo>
                      <a:pt x="612" y="577"/>
                      <a:pt x="612" y="577"/>
                      <a:pt x="612" y="577"/>
                    </a:cubicBezTo>
                    <a:cubicBezTo>
                      <a:pt x="613" y="580"/>
                      <a:pt x="613" y="580"/>
                      <a:pt x="613" y="580"/>
                    </a:cubicBezTo>
                    <a:cubicBezTo>
                      <a:pt x="612" y="577"/>
                      <a:pt x="612" y="577"/>
                      <a:pt x="612" y="577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3" y="581"/>
                      <a:pt x="613" y="581"/>
                      <a:pt x="613" y="580"/>
                    </a:cubicBezTo>
                    <a:cubicBezTo>
                      <a:pt x="612" y="577"/>
                      <a:pt x="612" y="577"/>
                      <a:pt x="612" y="577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2" y="578"/>
                      <a:pt x="612" y="578"/>
                      <a:pt x="612" y="578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2" y="578"/>
                      <a:pt x="612" y="578"/>
                      <a:pt x="612" y="578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2" y="580"/>
                      <a:pt x="612" y="580"/>
                      <a:pt x="612" y="580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2" y="580"/>
                      <a:pt x="612" y="580"/>
                      <a:pt x="612" y="580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3" y="581"/>
                      <a:pt x="613" y="581"/>
                      <a:pt x="613" y="581"/>
                    </a:cubicBezTo>
                    <a:cubicBezTo>
                      <a:pt x="613" y="581"/>
                      <a:pt x="615" y="581"/>
                      <a:pt x="617" y="581"/>
                    </a:cubicBezTo>
                    <a:cubicBezTo>
                      <a:pt x="621" y="581"/>
                      <a:pt x="625" y="582"/>
                      <a:pt x="629" y="582"/>
                    </a:cubicBezTo>
                    <a:cubicBezTo>
                      <a:pt x="631" y="582"/>
                      <a:pt x="632" y="582"/>
                      <a:pt x="634" y="582"/>
                    </a:cubicBezTo>
                    <a:cubicBezTo>
                      <a:pt x="635" y="582"/>
                      <a:pt x="636" y="582"/>
                      <a:pt x="637" y="582"/>
                    </a:cubicBezTo>
                    <a:cubicBezTo>
                      <a:pt x="638" y="582"/>
                      <a:pt x="638" y="582"/>
                      <a:pt x="638" y="582"/>
                    </a:cubicBezTo>
                    <a:cubicBezTo>
                      <a:pt x="638" y="582"/>
                      <a:pt x="638" y="582"/>
                      <a:pt x="638" y="582"/>
                    </a:cubicBezTo>
                    <a:cubicBezTo>
                      <a:pt x="639" y="582"/>
                      <a:pt x="639" y="582"/>
                      <a:pt x="639" y="582"/>
                    </a:cubicBezTo>
                    <a:cubicBezTo>
                      <a:pt x="640" y="582"/>
                      <a:pt x="640" y="581"/>
                      <a:pt x="641" y="581"/>
                    </a:cubicBezTo>
                    <a:cubicBezTo>
                      <a:pt x="641" y="580"/>
                      <a:pt x="642" y="579"/>
                      <a:pt x="641" y="577"/>
                    </a:cubicBezTo>
                    <a:cubicBezTo>
                      <a:pt x="641" y="576"/>
                      <a:pt x="640" y="576"/>
                      <a:pt x="640" y="575"/>
                    </a:cubicBezTo>
                    <a:cubicBezTo>
                      <a:pt x="609" y="556"/>
                      <a:pt x="609" y="556"/>
                      <a:pt x="609" y="556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10" y="561"/>
                      <a:pt x="610" y="561"/>
                      <a:pt x="610" y="561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09" y="563"/>
                      <a:pt x="609" y="563"/>
                      <a:pt x="609" y="563"/>
                    </a:cubicBezTo>
                    <a:cubicBezTo>
                      <a:pt x="610" y="563"/>
                      <a:pt x="610" y="562"/>
                      <a:pt x="610" y="561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09" y="563"/>
                      <a:pt x="609" y="563"/>
                      <a:pt x="609" y="563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08" y="563"/>
                      <a:pt x="608" y="563"/>
                      <a:pt x="608" y="563"/>
                    </a:cubicBezTo>
                    <a:cubicBezTo>
                      <a:pt x="608" y="563"/>
                      <a:pt x="609" y="563"/>
                      <a:pt x="609" y="563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08" y="563"/>
                      <a:pt x="608" y="563"/>
                      <a:pt x="608" y="563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07" y="563"/>
                      <a:pt x="607" y="563"/>
                      <a:pt x="607" y="563"/>
                    </a:cubicBezTo>
                    <a:cubicBezTo>
                      <a:pt x="608" y="563"/>
                      <a:pt x="608" y="563"/>
                      <a:pt x="608" y="563"/>
                    </a:cubicBezTo>
                    <a:cubicBezTo>
                      <a:pt x="607" y="559"/>
                      <a:pt x="607" y="559"/>
                      <a:pt x="607" y="559"/>
                    </a:cubicBezTo>
                    <a:cubicBezTo>
                      <a:pt x="607" y="563"/>
                      <a:pt x="607" y="563"/>
                      <a:pt x="607" y="563"/>
                    </a:cubicBezTo>
                    <a:cubicBezTo>
                      <a:pt x="607" y="560"/>
                      <a:pt x="607" y="560"/>
                      <a:pt x="607" y="560"/>
                    </a:cubicBezTo>
                    <a:cubicBezTo>
                      <a:pt x="606" y="563"/>
                      <a:pt x="606" y="563"/>
                      <a:pt x="606" y="563"/>
                    </a:cubicBezTo>
                    <a:cubicBezTo>
                      <a:pt x="607" y="563"/>
                      <a:pt x="607" y="563"/>
                      <a:pt x="607" y="563"/>
                    </a:cubicBezTo>
                    <a:cubicBezTo>
                      <a:pt x="607" y="560"/>
                      <a:pt x="607" y="560"/>
                      <a:pt x="607" y="560"/>
                    </a:cubicBezTo>
                    <a:cubicBezTo>
                      <a:pt x="606" y="563"/>
                      <a:pt x="606" y="563"/>
                      <a:pt x="606" y="563"/>
                    </a:cubicBezTo>
                    <a:cubicBezTo>
                      <a:pt x="607" y="562"/>
                      <a:pt x="607" y="562"/>
                      <a:pt x="607" y="562"/>
                    </a:cubicBezTo>
                    <a:cubicBezTo>
                      <a:pt x="606" y="563"/>
                      <a:pt x="606" y="563"/>
                      <a:pt x="606" y="563"/>
                    </a:cubicBezTo>
                    <a:cubicBezTo>
                      <a:pt x="606" y="563"/>
                      <a:pt x="606" y="563"/>
                      <a:pt x="606" y="563"/>
                    </a:cubicBezTo>
                    <a:cubicBezTo>
                      <a:pt x="607" y="562"/>
                      <a:pt x="607" y="562"/>
                      <a:pt x="607" y="562"/>
                    </a:cubicBezTo>
                    <a:cubicBezTo>
                      <a:pt x="606" y="563"/>
                      <a:pt x="606" y="563"/>
                      <a:pt x="606" y="563"/>
                    </a:cubicBezTo>
                    <a:cubicBezTo>
                      <a:pt x="607" y="563"/>
                      <a:pt x="608" y="564"/>
                      <a:pt x="610" y="564"/>
                    </a:cubicBezTo>
                    <a:cubicBezTo>
                      <a:pt x="616" y="567"/>
                      <a:pt x="628" y="571"/>
                      <a:pt x="639" y="575"/>
                    </a:cubicBezTo>
                    <a:cubicBezTo>
                      <a:pt x="644" y="577"/>
                      <a:pt x="650" y="579"/>
                      <a:pt x="654" y="581"/>
                    </a:cubicBezTo>
                    <a:cubicBezTo>
                      <a:pt x="656" y="582"/>
                      <a:pt x="657" y="582"/>
                      <a:pt x="659" y="583"/>
                    </a:cubicBezTo>
                    <a:cubicBezTo>
                      <a:pt x="659" y="583"/>
                      <a:pt x="660" y="583"/>
                      <a:pt x="660" y="583"/>
                    </a:cubicBezTo>
                    <a:cubicBezTo>
                      <a:pt x="661" y="583"/>
                      <a:pt x="661" y="583"/>
                      <a:pt x="661" y="583"/>
                    </a:cubicBezTo>
                    <a:cubicBezTo>
                      <a:pt x="661" y="583"/>
                      <a:pt x="661" y="583"/>
                      <a:pt x="662" y="583"/>
                    </a:cubicBezTo>
                    <a:cubicBezTo>
                      <a:pt x="662" y="583"/>
                      <a:pt x="663" y="583"/>
                      <a:pt x="663" y="583"/>
                    </a:cubicBezTo>
                    <a:cubicBezTo>
                      <a:pt x="663" y="583"/>
                      <a:pt x="664" y="583"/>
                      <a:pt x="664" y="583"/>
                    </a:cubicBezTo>
                    <a:cubicBezTo>
                      <a:pt x="665" y="583"/>
                      <a:pt x="665" y="582"/>
                      <a:pt x="665" y="582"/>
                    </a:cubicBezTo>
                    <a:cubicBezTo>
                      <a:pt x="666" y="581"/>
                      <a:pt x="666" y="580"/>
                      <a:pt x="666" y="579"/>
                    </a:cubicBezTo>
                    <a:cubicBezTo>
                      <a:pt x="666" y="578"/>
                      <a:pt x="666" y="578"/>
                      <a:pt x="666" y="578"/>
                    </a:cubicBezTo>
                    <a:cubicBezTo>
                      <a:pt x="665" y="577"/>
                      <a:pt x="665" y="577"/>
                      <a:pt x="665" y="577"/>
                    </a:cubicBezTo>
                    <a:cubicBezTo>
                      <a:pt x="664" y="576"/>
                      <a:pt x="664" y="576"/>
                      <a:pt x="664" y="576"/>
                    </a:cubicBezTo>
                    <a:cubicBezTo>
                      <a:pt x="664" y="576"/>
                      <a:pt x="664" y="576"/>
                      <a:pt x="663" y="575"/>
                    </a:cubicBezTo>
                    <a:cubicBezTo>
                      <a:pt x="661" y="574"/>
                      <a:pt x="656" y="571"/>
                      <a:pt x="650" y="567"/>
                    </a:cubicBezTo>
                    <a:cubicBezTo>
                      <a:pt x="641" y="562"/>
                      <a:pt x="630" y="555"/>
                      <a:pt x="620" y="550"/>
                    </a:cubicBezTo>
                    <a:cubicBezTo>
                      <a:pt x="616" y="547"/>
                      <a:pt x="612" y="544"/>
                      <a:pt x="609" y="542"/>
                    </a:cubicBezTo>
                    <a:cubicBezTo>
                      <a:pt x="608" y="541"/>
                      <a:pt x="607" y="541"/>
                      <a:pt x="606" y="540"/>
                    </a:cubicBezTo>
                    <a:cubicBezTo>
                      <a:pt x="605" y="540"/>
                      <a:pt x="605" y="540"/>
                      <a:pt x="605" y="540"/>
                    </a:cubicBezTo>
                    <a:cubicBezTo>
                      <a:pt x="604" y="541"/>
                      <a:pt x="604" y="541"/>
                      <a:pt x="604" y="541"/>
                    </a:cubicBezTo>
                    <a:cubicBezTo>
                      <a:pt x="606" y="540"/>
                      <a:pt x="606" y="540"/>
                      <a:pt x="606" y="540"/>
                    </a:cubicBezTo>
                    <a:cubicBezTo>
                      <a:pt x="605" y="540"/>
                      <a:pt x="605" y="540"/>
                      <a:pt x="605" y="540"/>
                    </a:cubicBezTo>
                    <a:cubicBezTo>
                      <a:pt x="604" y="541"/>
                      <a:pt x="604" y="541"/>
                      <a:pt x="604" y="541"/>
                    </a:cubicBezTo>
                    <a:cubicBezTo>
                      <a:pt x="606" y="540"/>
                      <a:pt x="606" y="540"/>
                      <a:pt x="606" y="540"/>
                    </a:cubicBezTo>
                    <a:cubicBezTo>
                      <a:pt x="603" y="542"/>
                      <a:pt x="603" y="542"/>
                      <a:pt x="603" y="542"/>
                    </a:cubicBezTo>
                    <a:cubicBezTo>
                      <a:pt x="606" y="540"/>
                      <a:pt x="606" y="540"/>
                      <a:pt x="606" y="540"/>
                    </a:cubicBezTo>
                    <a:cubicBezTo>
                      <a:pt x="606" y="540"/>
                      <a:pt x="606" y="540"/>
                      <a:pt x="606" y="540"/>
                    </a:cubicBezTo>
                    <a:cubicBezTo>
                      <a:pt x="603" y="542"/>
                      <a:pt x="603" y="542"/>
                      <a:pt x="603" y="542"/>
                    </a:cubicBezTo>
                    <a:cubicBezTo>
                      <a:pt x="606" y="540"/>
                      <a:pt x="606" y="540"/>
                      <a:pt x="606" y="540"/>
                    </a:cubicBezTo>
                    <a:cubicBezTo>
                      <a:pt x="602" y="542"/>
                      <a:pt x="602" y="542"/>
                      <a:pt x="602" y="542"/>
                    </a:cubicBezTo>
                    <a:cubicBezTo>
                      <a:pt x="606" y="542"/>
                      <a:pt x="606" y="542"/>
                      <a:pt x="606" y="542"/>
                    </a:cubicBezTo>
                    <a:cubicBezTo>
                      <a:pt x="606" y="541"/>
                      <a:pt x="606" y="541"/>
                      <a:pt x="606" y="540"/>
                    </a:cubicBezTo>
                    <a:cubicBezTo>
                      <a:pt x="602" y="542"/>
                      <a:pt x="602" y="542"/>
                      <a:pt x="602" y="542"/>
                    </a:cubicBezTo>
                    <a:cubicBezTo>
                      <a:pt x="606" y="542"/>
                      <a:pt x="606" y="542"/>
                      <a:pt x="606" y="542"/>
                    </a:cubicBezTo>
                    <a:cubicBezTo>
                      <a:pt x="602" y="542"/>
                      <a:pt x="602" y="542"/>
                      <a:pt x="602" y="542"/>
                    </a:cubicBezTo>
                    <a:cubicBezTo>
                      <a:pt x="605" y="544"/>
                      <a:pt x="605" y="544"/>
                      <a:pt x="605" y="544"/>
                    </a:cubicBezTo>
                    <a:cubicBezTo>
                      <a:pt x="606" y="543"/>
                      <a:pt x="606" y="543"/>
                      <a:pt x="606" y="542"/>
                    </a:cubicBezTo>
                    <a:cubicBezTo>
                      <a:pt x="602" y="542"/>
                      <a:pt x="602" y="542"/>
                      <a:pt x="602" y="542"/>
                    </a:cubicBezTo>
                    <a:cubicBezTo>
                      <a:pt x="605" y="544"/>
                      <a:pt x="605" y="544"/>
                      <a:pt x="605" y="544"/>
                    </a:cubicBezTo>
                    <a:cubicBezTo>
                      <a:pt x="602" y="542"/>
                      <a:pt x="602" y="542"/>
                      <a:pt x="602" y="542"/>
                    </a:cubicBezTo>
                    <a:cubicBezTo>
                      <a:pt x="600" y="546"/>
                      <a:pt x="600" y="546"/>
                      <a:pt x="600" y="546"/>
                    </a:cubicBezTo>
                    <a:cubicBezTo>
                      <a:pt x="600" y="546"/>
                      <a:pt x="620" y="555"/>
                      <a:pt x="640" y="564"/>
                    </a:cubicBezTo>
                    <a:cubicBezTo>
                      <a:pt x="650" y="569"/>
                      <a:pt x="660" y="573"/>
                      <a:pt x="668" y="577"/>
                    </a:cubicBezTo>
                    <a:cubicBezTo>
                      <a:pt x="672" y="579"/>
                      <a:pt x="676" y="580"/>
                      <a:pt x="679" y="581"/>
                    </a:cubicBezTo>
                    <a:cubicBezTo>
                      <a:pt x="680" y="582"/>
                      <a:pt x="681" y="582"/>
                      <a:pt x="682" y="582"/>
                    </a:cubicBezTo>
                    <a:cubicBezTo>
                      <a:pt x="683" y="582"/>
                      <a:pt x="683" y="583"/>
                      <a:pt x="684" y="583"/>
                    </a:cubicBezTo>
                    <a:cubicBezTo>
                      <a:pt x="684" y="583"/>
                      <a:pt x="685" y="583"/>
                      <a:pt x="685" y="583"/>
                    </a:cubicBezTo>
                    <a:cubicBezTo>
                      <a:pt x="686" y="583"/>
                      <a:pt x="686" y="583"/>
                      <a:pt x="687" y="583"/>
                    </a:cubicBezTo>
                    <a:cubicBezTo>
                      <a:pt x="687" y="582"/>
                      <a:pt x="688" y="582"/>
                      <a:pt x="689" y="581"/>
                    </a:cubicBezTo>
                    <a:cubicBezTo>
                      <a:pt x="689" y="581"/>
                      <a:pt x="689" y="581"/>
                      <a:pt x="689" y="581"/>
                    </a:cubicBezTo>
                    <a:cubicBezTo>
                      <a:pt x="690" y="580"/>
                      <a:pt x="690" y="579"/>
                      <a:pt x="690" y="579"/>
                    </a:cubicBezTo>
                    <a:cubicBezTo>
                      <a:pt x="690" y="578"/>
                      <a:pt x="690" y="577"/>
                      <a:pt x="689" y="577"/>
                    </a:cubicBezTo>
                    <a:cubicBezTo>
                      <a:pt x="689" y="576"/>
                      <a:pt x="689" y="576"/>
                      <a:pt x="689" y="576"/>
                    </a:cubicBezTo>
                    <a:cubicBezTo>
                      <a:pt x="688" y="575"/>
                      <a:pt x="688" y="575"/>
                      <a:pt x="688" y="575"/>
                    </a:cubicBezTo>
                    <a:cubicBezTo>
                      <a:pt x="686" y="574"/>
                      <a:pt x="684" y="572"/>
                      <a:pt x="681" y="570"/>
                    </a:cubicBezTo>
                    <a:cubicBezTo>
                      <a:pt x="670" y="563"/>
                      <a:pt x="648" y="550"/>
                      <a:pt x="629" y="538"/>
                    </a:cubicBezTo>
                    <a:cubicBezTo>
                      <a:pt x="611" y="527"/>
                      <a:pt x="595" y="517"/>
                      <a:pt x="595" y="517"/>
                    </a:cubicBezTo>
                    <a:cubicBezTo>
                      <a:pt x="593" y="521"/>
                      <a:pt x="593" y="521"/>
                      <a:pt x="593" y="521"/>
                    </a:cubicBezTo>
                    <a:cubicBezTo>
                      <a:pt x="591" y="524"/>
                      <a:pt x="591" y="524"/>
                      <a:pt x="591" y="524"/>
                    </a:cubicBezTo>
                    <a:cubicBezTo>
                      <a:pt x="702" y="577"/>
                      <a:pt x="702" y="577"/>
                      <a:pt x="702" y="577"/>
                    </a:cubicBezTo>
                    <a:cubicBezTo>
                      <a:pt x="704" y="577"/>
                      <a:pt x="707" y="577"/>
                      <a:pt x="708" y="575"/>
                    </a:cubicBezTo>
                    <a:cubicBezTo>
                      <a:pt x="709" y="573"/>
                      <a:pt x="708" y="571"/>
                      <a:pt x="706" y="570"/>
                    </a:cubicBezTo>
                    <a:cubicBezTo>
                      <a:pt x="120" y="203"/>
                      <a:pt x="120" y="203"/>
                      <a:pt x="120" y="203"/>
                    </a:cubicBezTo>
                    <a:cubicBezTo>
                      <a:pt x="118" y="207"/>
                      <a:pt x="118" y="207"/>
                      <a:pt x="118" y="207"/>
                    </a:cubicBezTo>
                    <a:cubicBezTo>
                      <a:pt x="116" y="210"/>
                      <a:pt x="116" y="210"/>
                      <a:pt x="116" y="210"/>
                    </a:cubicBezTo>
                    <a:cubicBezTo>
                      <a:pt x="116" y="210"/>
                      <a:pt x="267" y="302"/>
                      <a:pt x="419" y="393"/>
                    </a:cubicBezTo>
                    <a:cubicBezTo>
                      <a:pt x="495" y="439"/>
                      <a:pt x="572" y="485"/>
                      <a:pt x="630" y="519"/>
                    </a:cubicBezTo>
                    <a:cubicBezTo>
                      <a:pt x="659" y="536"/>
                      <a:pt x="684" y="551"/>
                      <a:pt x="702" y="561"/>
                    </a:cubicBezTo>
                    <a:cubicBezTo>
                      <a:pt x="711" y="566"/>
                      <a:pt x="718" y="570"/>
                      <a:pt x="723" y="572"/>
                    </a:cubicBezTo>
                    <a:cubicBezTo>
                      <a:pt x="726" y="574"/>
                      <a:pt x="728" y="575"/>
                      <a:pt x="729" y="576"/>
                    </a:cubicBezTo>
                    <a:cubicBezTo>
                      <a:pt x="730" y="576"/>
                      <a:pt x="731" y="576"/>
                      <a:pt x="731" y="576"/>
                    </a:cubicBezTo>
                    <a:cubicBezTo>
                      <a:pt x="732" y="577"/>
                      <a:pt x="732" y="577"/>
                      <a:pt x="732" y="577"/>
                    </a:cubicBezTo>
                    <a:cubicBezTo>
                      <a:pt x="733" y="577"/>
                      <a:pt x="733" y="577"/>
                      <a:pt x="734" y="577"/>
                    </a:cubicBezTo>
                    <a:cubicBezTo>
                      <a:pt x="734" y="577"/>
                      <a:pt x="735" y="577"/>
                      <a:pt x="735" y="577"/>
                    </a:cubicBezTo>
                    <a:cubicBezTo>
                      <a:pt x="736" y="577"/>
                      <a:pt x="737" y="576"/>
                      <a:pt x="737" y="575"/>
                    </a:cubicBezTo>
                    <a:cubicBezTo>
                      <a:pt x="738" y="574"/>
                      <a:pt x="738" y="573"/>
                      <a:pt x="738" y="572"/>
                    </a:cubicBezTo>
                    <a:cubicBezTo>
                      <a:pt x="738" y="571"/>
                      <a:pt x="737" y="570"/>
                      <a:pt x="736" y="570"/>
                    </a:cubicBezTo>
                    <a:cubicBezTo>
                      <a:pt x="736" y="570"/>
                      <a:pt x="736" y="569"/>
                      <a:pt x="734" y="568"/>
                    </a:cubicBezTo>
                    <a:cubicBezTo>
                      <a:pt x="717" y="557"/>
                      <a:pt x="565" y="464"/>
                      <a:pt x="419" y="372"/>
                    </a:cubicBezTo>
                    <a:cubicBezTo>
                      <a:pt x="345" y="327"/>
                      <a:pt x="273" y="282"/>
                      <a:pt x="219" y="248"/>
                    </a:cubicBezTo>
                    <a:cubicBezTo>
                      <a:pt x="192" y="231"/>
                      <a:pt x="170" y="217"/>
                      <a:pt x="154" y="207"/>
                    </a:cubicBezTo>
                    <a:cubicBezTo>
                      <a:pt x="146" y="202"/>
                      <a:pt x="140" y="198"/>
                      <a:pt x="136" y="195"/>
                    </a:cubicBezTo>
                    <a:cubicBezTo>
                      <a:pt x="134" y="194"/>
                      <a:pt x="132" y="193"/>
                      <a:pt x="131" y="192"/>
                    </a:cubicBezTo>
                    <a:cubicBezTo>
                      <a:pt x="131" y="192"/>
                      <a:pt x="131" y="191"/>
                      <a:pt x="130" y="191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29" y="193"/>
                      <a:pt x="129" y="193"/>
                      <a:pt x="129" y="193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29" y="193"/>
                      <a:pt x="129" y="193"/>
                      <a:pt x="129" y="193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2" y="194"/>
                      <a:pt x="132" y="194"/>
                      <a:pt x="132" y="194"/>
                    </a:cubicBezTo>
                    <a:cubicBezTo>
                      <a:pt x="132" y="193"/>
                      <a:pt x="131" y="193"/>
                      <a:pt x="131" y="192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2" y="194"/>
                      <a:pt x="132" y="194"/>
                      <a:pt x="132" y="194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1" y="196"/>
                      <a:pt x="131" y="196"/>
                      <a:pt x="131" y="196"/>
                    </a:cubicBezTo>
                    <a:cubicBezTo>
                      <a:pt x="131" y="195"/>
                      <a:pt x="132" y="194"/>
                      <a:pt x="132" y="194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31" y="196"/>
                      <a:pt x="131" y="196"/>
                      <a:pt x="131" y="196"/>
                    </a:cubicBezTo>
                    <a:cubicBezTo>
                      <a:pt x="131" y="196"/>
                      <a:pt x="131" y="196"/>
                      <a:pt x="131" y="196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9" y="198"/>
                      <a:pt x="129" y="198"/>
                      <a:pt x="129" y="198"/>
                    </a:cubicBezTo>
                    <a:cubicBezTo>
                      <a:pt x="129" y="198"/>
                      <a:pt x="130" y="197"/>
                      <a:pt x="131" y="196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9" y="198"/>
                      <a:pt x="129" y="198"/>
                      <a:pt x="129" y="198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8" y="198"/>
                      <a:pt x="128" y="198"/>
                      <a:pt x="128" y="198"/>
                    </a:cubicBezTo>
                    <a:cubicBezTo>
                      <a:pt x="128" y="198"/>
                      <a:pt x="128" y="198"/>
                      <a:pt x="129" y="198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8" y="198"/>
                      <a:pt x="128" y="198"/>
                      <a:pt x="128" y="198"/>
                    </a:cubicBezTo>
                    <a:cubicBezTo>
                      <a:pt x="128" y="195"/>
                      <a:pt x="128" y="195"/>
                      <a:pt x="128" y="195"/>
                    </a:cubicBezTo>
                    <a:cubicBezTo>
                      <a:pt x="127" y="198"/>
                      <a:pt x="127" y="198"/>
                      <a:pt x="127" y="198"/>
                    </a:cubicBezTo>
                    <a:cubicBezTo>
                      <a:pt x="127" y="198"/>
                      <a:pt x="127" y="198"/>
                      <a:pt x="128" y="198"/>
                    </a:cubicBezTo>
                    <a:cubicBezTo>
                      <a:pt x="128" y="195"/>
                      <a:pt x="128" y="195"/>
                      <a:pt x="128" y="195"/>
                    </a:cubicBezTo>
                    <a:cubicBezTo>
                      <a:pt x="127" y="198"/>
                      <a:pt x="127" y="198"/>
                      <a:pt x="127" y="198"/>
                    </a:cubicBezTo>
                    <a:cubicBezTo>
                      <a:pt x="127" y="198"/>
                      <a:pt x="128" y="198"/>
                      <a:pt x="130" y="199"/>
                    </a:cubicBezTo>
                    <a:cubicBezTo>
                      <a:pt x="136" y="202"/>
                      <a:pt x="151" y="211"/>
                      <a:pt x="172" y="223"/>
                    </a:cubicBezTo>
                    <a:cubicBezTo>
                      <a:pt x="244" y="264"/>
                      <a:pt x="389" y="351"/>
                      <a:pt x="515" y="427"/>
                    </a:cubicBezTo>
                    <a:cubicBezTo>
                      <a:pt x="578" y="465"/>
                      <a:pt x="637" y="500"/>
                      <a:pt x="680" y="526"/>
                    </a:cubicBezTo>
                    <a:cubicBezTo>
                      <a:pt x="701" y="539"/>
                      <a:pt x="719" y="549"/>
                      <a:pt x="731" y="557"/>
                    </a:cubicBezTo>
                    <a:cubicBezTo>
                      <a:pt x="737" y="560"/>
                      <a:pt x="742" y="563"/>
                      <a:pt x="745" y="565"/>
                    </a:cubicBezTo>
                    <a:cubicBezTo>
                      <a:pt x="748" y="567"/>
                      <a:pt x="750" y="568"/>
                      <a:pt x="750" y="568"/>
                    </a:cubicBezTo>
                    <a:cubicBezTo>
                      <a:pt x="751" y="569"/>
                      <a:pt x="752" y="569"/>
                      <a:pt x="753" y="569"/>
                    </a:cubicBezTo>
                    <a:cubicBezTo>
                      <a:pt x="754" y="568"/>
                      <a:pt x="755" y="568"/>
                      <a:pt x="755" y="567"/>
                    </a:cubicBezTo>
                    <a:cubicBezTo>
                      <a:pt x="756" y="566"/>
                      <a:pt x="756" y="565"/>
                      <a:pt x="756" y="564"/>
                    </a:cubicBezTo>
                    <a:cubicBezTo>
                      <a:pt x="755" y="563"/>
                      <a:pt x="755" y="562"/>
                      <a:pt x="754" y="561"/>
                    </a:cubicBezTo>
                    <a:cubicBezTo>
                      <a:pt x="754" y="561"/>
                      <a:pt x="751" y="560"/>
                      <a:pt x="747" y="557"/>
                    </a:cubicBezTo>
                    <a:cubicBezTo>
                      <a:pt x="713" y="537"/>
                      <a:pt x="560" y="446"/>
                      <a:pt x="415" y="358"/>
                    </a:cubicBezTo>
                    <a:cubicBezTo>
                      <a:pt x="343" y="314"/>
                      <a:pt x="273" y="270"/>
                      <a:pt x="221" y="237"/>
                    </a:cubicBezTo>
                    <a:cubicBezTo>
                      <a:pt x="195" y="220"/>
                      <a:pt x="173" y="206"/>
                      <a:pt x="159" y="195"/>
                    </a:cubicBezTo>
                    <a:cubicBezTo>
                      <a:pt x="151" y="190"/>
                      <a:pt x="145" y="185"/>
                      <a:pt x="141" y="182"/>
                    </a:cubicBezTo>
                    <a:cubicBezTo>
                      <a:pt x="140" y="181"/>
                      <a:pt x="138" y="179"/>
                      <a:pt x="137" y="178"/>
                    </a:cubicBezTo>
                    <a:cubicBezTo>
                      <a:pt x="137" y="178"/>
                      <a:pt x="137" y="178"/>
                      <a:pt x="137" y="177"/>
                    </a:cubicBezTo>
                    <a:cubicBezTo>
                      <a:pt x="137" y="177"/>
                      <a:pt x="137" y="177"/>
                      <a:pt x="137" y="177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7" y="178"/>
                      <a:pt x="137" y="177"/>
                      <a:pt x="137" y="177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3" y="178"/>
                      <a:pt x="133" y="178"/>
                      <a:pt x="133" y="178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7" y="180"/>
                      <a:pt x="137" y="179"/>
                      <a:pt x="137" y="178"/>
                    </a:cubicBezTo>
                    <a:cubicBezTo>
                      <a:pt x="133" y="178"/>
                      <a:pt x="133" y="178"/>
                      <a:pt x="133" y="178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6" y="180"/>
                      <a:pt x="136" y="180"/>
                      <a:pt x="136" y="180"/>
                    </a:cubicBezTo>
                    <a:cubicBezTo>
                      <a:pt x="134" y="179"/>
                      <a:pt x="134" y="179"/>
                      <a:pt x="134" y="179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5" y="181"/>
                      <a:pt x="136" y="181"/>
                      <a:pt x="136" y="180"/>
                    </a:cubicBezTo>
                    <a:cubicBezTo>
                      <a:pt x="134" y="179"/>
                      <a:pt x="134" y="179"/>
                      <a:pt x="134" y="179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4" y="179"/>
                      <a:pt x="134" y="179"/>
                      <a:pt x="134" y="179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4" y="179"/>
                      <a:pt x="134" y="179"/>
                      <a:pt x="134" y="179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34" y="181"/>
                      <a:pt x="134" y="181"/>
                      <a:pt x="134" y="181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34" y="181"/>
                      <a:pt x="134" y="181"/>
                      <a:pt x="134" y="181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34" y="181"/>
                      <a:pt x="136" y="182"/>
                      <a:pt x="137" y="182"/>
                    </a:cubicBezTo>
                    <a:cubicBezTo>
                      <a:pt x="141" y="184"/>
                      <a:pt x="147" y="186"/>
                      <a:pt x="154" y="190"/>
                    </a:cubicBezTo>
                    <a:cubicBezTo>
                      <a:pt x="181" y="204"/>
                      <a:pt x="231" y="234"/>
                      <a:pt x="290" y="270"/>
                    </a:cubicBezTo>
                    <a:cubicBezTo>
                      <a:pt x="379" y="325"/>
                      <a:pt x="490" y="396"/>
                      <a:pt x="581" y="453"/>
                    </a:cubicBezTo>
                    <a:cubicBezTo>
                      <a:pt x="626" y="481"/>
                      <a:pt x="667" y="506"/>
                      <a:pt x="697" y="524"/>
                    </a:cubicBezTo>
                    <a:cubicBezTo>
                      <a:pt x="712" y="533"/>
                      <a:pt x="725" y="540"/>
                      <a:pt x="734" y="545"/>
                    </a:cubicBezTo>
                    <a:cubicBezTo>
                      <a:pt x="739" y="548"/>
                      <a:pt x="743" y="549"/>
                      <a:pt x="746" y="551"/>
                    </a:cubicBezTo>
                    <a:cubicBezTo>
                      <a:pt x="747" y="551"/>
                      <a:pt x="749" y="552"/>
                      <a:pt x="750" y="552"/>
                    </a:cubicBezTo>
                    <a:cubicBezTo>
                      <a:pt x="751" y="553"/>
                      <a:pt x="752" y="553"/>
                      <a:pt x="754" y="553"/>
                    </a:cubicBezTo>
                    <a:cubicBezTo>
                      <a:pt x="754" y="553"/>
                      <a:pt x="755" y="553"/>
                      <a:pt x="755" y="553"/>
                    </a:cubicBezTo>
                    <a:cubicBezTo>
                      <a:pt x="756" y="553"/>
                      <a:pt x="757" y="552"/>
                      <a:pt x="758" y="551"/>
                    </a:cubicBezTo>
                    <a:cubicBezTo>
                      <a:pt x="758" y="550"/>
                      <a:pt x="759" y="549"/>
                      <a:pt x="758" y="548"/>
                    </a:cubicBezTo>
                    <a:cubicBezTo>
                      <a:pt x="758" y="547"/>
                      <a:pt x="757" y="546"/>
                      <a:pt x="756" y="545"/>
                    </a:cubicBezTo>
                    <a:cubicBezTo>
                      <a:pt x="756" y="545"/>
                      <a:pt x="754" y="544"/>
                      <a:pt x="749" y="541"/>
                    </a:cubicBezTo>
                    <a:cubicBezTo>
                      <a:pt x="714" y="520"/>
                      <a:pt x="558" y="426"/>
                      <a:pt x="409" y="335"/>
                    </a:cubicBezTo>
                    <a:cubicBezTo>
                      <a:pt x="335" y="289"/>
                      <a:pt x="263" y="245"/>
                      <a:pt x="210" y="211"/>
                    </a:cubicBezTo>
                    <a:cubicBezTo>
                      <a:pt x="183" y="193"/>
                      <a:pt x="161" y="179"/>
                      <a:pt x="146" y="168"/>
                    </a:cubicBezTo>
                    <a:cubicBezTo>
                      <a:pt x="138" y="163"/>
                      <a:pt x="132" y="159"/>
                      <a:pt x="128" y="156"/>
                    </a:cubicBezTo>
                    <a:cubicBezTo>
                      <a:pt x="127" y="154"/>
                      <a:pt x="125" y="153"/>
                      <a:pt x="124" y="152"/>
                    </a:cubicBezTo>
                    <a:cubicBezTo>
                      <a:pt x="124" y="151"/>
                      <a:pt x="123" y="151"/>
                      <a:pt x="123" y="151"/>
                    </a:cubicBezTo>
                    <a:cubicBezTo>
                      <a:pt x="123" y="151"/>
                      <a:pt x="123" y="151"/>
                      <a:pt x="123" y="151"/>
                    </a:cubicBezTo>
                    <a:cubicBezTo>
                      <a:pt x="123" y="151"/>
                      <a:pt x="123" y="151"/>
                      <a:pt x="123" y="151"/>
                    </a:cubicBezTo>
                    <a:cubicBezTo>
                      <a:pt x="123" y="151"/>
                      <a:pt x="123" y="151"/>
                      <a:pt x="123" y="151"/>
                    </a:cubicBezTo>
                    <a:cubicBezTo>
                      <a:pt x="123" y="151"/>
                      <a:pt x="123" y="151"/>
                      <a:pt x="123" y="151"/>
                    </a:cubicBezTo>
                    <a:cubicBezTo>
                      <a:pt x="123" y="151"/>
                      <a:pt x="123" y="151"/>
                      <a:pt x="123" y="151"/>
                    </a:cubicBezTo>
                    <a:cubicBezTo>
                      <a:pt x="121" y="152"/>
                      <a:pt x="121" y="152"/>
                      <a:pt x="121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1"/>
                      <a:pt x="123" y="151"/>
                      <a:pt x="123" y="151"/>
                    </a:cubicBezTo>
                    <a:cubicBezTo>
                      <a:pt x="121" y="152"/>
                      <a:pt x="121" y="152"/>
                      <a:pt x="121" y="152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0" y="152"/>
                      <a:pt x="120" y="152"/>
                      <a:pt x="120" y="152"/>
                    </a:cubicBezTo>
                    <a:cubicBezTo>
                      <a:pt x="123" y="154"/>
                      <a:pt x="123" y="154"/>
                      <a:pt x="123" y="154"/>
                    </a:cubicBezTo>
                    <a:cubicBezTo>
                      <a:pt x="124" y="154"/>
                      <a:pt x="124" y="153"/>
                      <a:pt x="124" y="152"/>
                    </a:cubicBezTo>
                    <a:cubicBezTo>
                      <a:pt x="120" y="152"/>
                      <a:pt x="120" y="152"/>
                      <a:pt x="120" y="152"/>
                    </a:cubicBezTo>
                    <a:cubicBezTo>
                      <a:pt x="123" y="154"/>
                      <a:pt x="123" y="154"/>
                      <a:pt x="123" y="154"/>
                    </a:cubicBezTo>
                    <a:cubicBezTo>
                      <a:pt x="120" y="152"/>
                      <a:pt x="120" y="152"/>
                      <a:pt x="120" y="152"/>
                    </a:cubicBezTo>
                    <a:cubicBezTo>
                      <a:pt x="118" y="156"/>
                      <a:pt x="118" y="156"/>
                      <a:pt x="118" y="156"/>
                    </a:cubicBezTo>
                    <a:cubicBezTo>
                      <a:pt x="759" y="536"/>
                      <a:pt x="759" y="536"/>
                      <a:pt x="759" y="536"/>
                    </a:cubicBezTo>
                    <a:cubicBezTo>
                      <a:pt x="760" y="537"/>
                      <a:pt x="762" y="537"/>
                      <a:pt x="763" y="536"/>
                    </a:cubicBezTo>
                    <a:cubicBezTo>
                      <a:pt x="764" y="535"/>
                      <a:pt x="765" y="534"/>
                      <a:pt x="765" y="532"/>
                    </a:cubicBezTo>
                    <a:cubicBezTo>
                      <a:pt x="765" y="531"/>
                      <a:pt x="764" y="531"/>
                      <a:pt x="764" y="530"/>
                    </a:cubicBezTo>
                    <a:cubicBezTo>
                      <a:pt x="764" y="530"/>
                      <a:pt x="764" y="530"/>
                      <a:pt x="764" y="529"/>
                    </a:cubicBezTo>
                    <a:cubicBezTo>
                      <a:pt x="763" y="529"/>
                      <a:pt x="763" y="529"/>
                      <a:pt x="763" y="529"/>
                    </a:cubicBezTo>
                    <a:cubicBezTo>
                      <a:pt x="763" y="529"/>
                      <a:pt x="763" y="529"/>
                      <a:pt x="762" y="528"/>
                    </a:cubicBezTo>
                    <a:cubicBezTo>
                      <a:pt x="758" y="526"/>
                      <a:pt x="746" y="518"/>
                      <a:pt x="726" y="506"/>
                    </a:cubicBezTo>
                    <a:cubicBezTo>
                      <a:pt x="657" y="463"/>
                      <a:pt x="504" y="369"/>
                      <a:pt x="368" y="285"/>
                    </a:cubicBezTo>
                    <a:cubicBezTo>
                      <a:pt x="299" y="243"/>
                      <a:pt x="236" y="203"/>
                      <a:pt x="189" y="173"/>
                    </a:cubicBezTo>
                    <a:cubicBezTo>
                      <a:pt x="166" y="158"/>
                      <a:pt x="146" y="146"/>
                      <a:pt x="133" y="137"/>
                    </a:cubicBezTo>
                    <a:cubicBezTo>
                      <a:pt x="127" y="133"/>
                      <a:pt x="121" y="130"/>
                      <a:pt x="118" y="127"/>
                    </a:cubicBezTo>
                    <a:cubicBezTo>
                      <a:pt x="116" y="126"/>
                      <a:pt x="115" y="125"/>
                      <a:pt x="114" y="124"/>
                    </a:cubicBezTo>
                    <a:cubicBezTo>
                      <a:pt x="114" y="124"/>
                      <a:pt x="114" y="124"/>
                      <a:pt x="113" y="124"/>
                    </a:cubicBezTo>
                    <a:cubicBezTo>
                      <a:pt x="113" y="124"/>
                      <a:pt x="113" y="124"/>
                      <a:pt x="113" y="124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3" y="124"/>
                      <a:pt x="113" y="124"/>
                      <a:pt x="113" y="124"/>
                    </a:cubicBezTo>
                    <a:cubicBezTo>
                      <a:pt x="113" y="124"/>
                      <a:pt x="113" y="124"/>
                      <a:pt x="113" y="124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1" y="125"/>
                      <a:pt x="111" y="125"/>
                      <a:pt x="111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1" y="125"/>
                      <a:pt x="111" y="125"/>
                      <a:pt x="111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1" y="126"/>
                      <a:pt x="111" y="126"/>
                      <a:pt x="111" y="126"/>
                    </a:cubicBezTo>
                    <a:cubicBezTo>
                      <a:pt x="114" y="126"/>
                      <a:pt x="114" y="126"/>
                      <a:pt x="114" y="126"/>
                    </a:cubicBezTo>
                    <a:cubicBezTo>
                      <a:pt x="114" y="125"/>
                      <a:pt x="114" y="124"/>
                      <a:pt x="114" y="124"/>
                    </a:cubicBezTo>
                    <a:cubicBezTo>
                      <a:pt x="111" y="126"/>
                      <a:pt x="111" y="126"/>
                      <a:pt x="111" y="126"/>
                    </a:cubicBezTo>
                    <a:cubicBezTo>
                      <a:pt x="114" y="126"/>
                      <a:pt x="114" y="126"/>
                      <a:pt x="114" y="126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14" y="127"/>
                      <a:pt x="114" y="127"/>
                      <a:pt x="114" y="126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2" y="130"/>
                      <a:pt x="112" y="130"/>
                      <a:pt x="112" y="130"/>
                    </a:cubicBezTo>
                    <a:cubicBezTo>
                      <a:pt x="112" y="129"/>
                      <a:pt x="113" y="129"/>
                      <a:pt x="114" y="128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2" y="130"/>
                      <a:pt x="112" y="130"/>
                      <a:pt x="112" y="130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0" y="130"/>
                      <a:pt x="110" y="130"/>
                      <a:pt x="110" y="130"/>
                    </a:cubicBezTo>
                    <a:cubicBezTo>
                      <a:pt x="111" y="130"/>
                      <a:pt x="111" y="130"/>
                      <a:pt x="112" y="130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0" y="130"/>
                      <a:pt x="110" y="130"/>
                      <a:pt x="110" y="130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10" y="130"/>
                      <a:pt x="110" y="130"/>
                      <a:pt x="110" y="130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10" y="128"/>
                      <a:pt x="110" y="128"/>
                      <a:pt x="110" y="128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10" y="128"/>
                      <a:pt x="110" y="128"/>
                      <a:pt x="110" y="128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10" y="130"/>
                      <a:pt x="111" y="130"/>
                      <a:pt x="113" y="131"/>
                    </a:cubicBezTo>
                    <a:cubicBezTo>
                      <a:pt x="120" y="135"/>
                      <a:pt x="135" y="144"/>
                      <a:pt x="156" y="157"/>
                    </a:cubicBezTo>
                    <a:cubicBezTo>
                      <a:pt x="232" y="201"/>
                      <a:pt x="382" y="290"/>
                      <a:pt x="513" y="369"/>
                    </a:cubicBezTo>
                    <a:cubicBezTo>
                      <a:pt x="579" y="409"/>
                      <a:pt x="640" y="445"/>
                      <a:pt x="684" y="472"/>
                    </a:cubicBezTo>
                    <a:cubicBezTo>
                      <a:pt x="707" y="486"/>
                      <a:pt x="725" y="497"/>
                      <a:pt x="737" y="504"/>
                    </a:cubicBezTo>
                    <a:cubicBezTo>
                      <a:pt x="750" y="512"/>
                      <a:pt x="757" y="516"/>
                      <a:pt x="757" y="516"/>
                    </a:cubicBezTo>
                    <a:cubicBezTo>
                      <a:pt x="759" y="517"/>
                      <a:pt x="761" y="517"/>
                      <a:pt x="762" y="515"/>
                    </a:cubicBezTo>
                    <a:cubicBezTo>
                      <a:pt x="764" y="513"/>
                      <a:pt x="763" y="510"/>
                      <a:pt x="761" y="509"/>
                    </a:cubicBezTo>
                    <a:cubicBezTo>
                      <a:pt x="483" y="335"/>
                      <a:pt x="483" y="335"/>
                      <a:pt x="483" y="335"/>
                    </a:cubicBezTo>
                    <a:cubicBezTo>
                      <a:pt x="761" y="502"/>
                      <a:pt x="761" y="502"/>
                      <a:pt x="761" y="502"/>
                    </a:cubicBezTo>
                    <a:cubicBezTo>
                      <a:pt x="763" y="504"/>
                      <a:pt x="766" y="503"/>
                      <a:pt x="767" y="501"/>
                    </a:cubicBezTo>
                    <a:cubicBezTo>
                      <a:pt x="768" y="499"/>
                      <a:pt x="767" y="497"/>
                      <a:pt x="765" y="496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3" y="31"/>
                      <a:pt x="13" y="30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2" y="32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3" y="32"/>
                      <a:pt x="15" y="33"/>
                    </a:cubicBezTo>
                    <a:cubicBezTo>
                      <a:pt x="19" y="35"/>
                      <a:pt x="26" y="38"/>
                      <a:pt x="34" y="43"/>
                    </a:cubicBezTo>
                    <a:cubicBezTo>
                      <a:pt x="66" y="60"/>
                      <a:pt x="125" y="97"/>
                      <a:pt x="197" y="143"/>
                    </a:cubicBezTo>
                    <a:cubicBezTo>
                      <a:pt x="304" y="211"/>
                      <a:pt x="439" y="298"/>
                      <a:pt x="552" y="368"/>
                    </a:cubicBezTo>
                    <a:cubicBezTo>
                      <a:pt x="608" y="403"/>
                      <a:pt x="659" y="434"/>
                      <a:pt x="697" y="456"/>
                    </a:cubicBezTo>
                    <a:cubicBezTo>
                      <a:pt x="717" y="467"/>
                      <a:pt x="733" y="476"/>
                      <a:pt x="746" y="482"/>
                    </a:cubicBezTo>
                    <a:cubicBezTo>
                      <a:pt x="752" y="485"/>
                      <a:pt x="758" y="488"/>
                      <a:pt x="762" y="489"/>
                    </a:cubicBezTo>
                    <a:cubicBezTo>
                      <a:pt x="767" y="491"/>
                      <a:pt x="770" y="492"/>
                      <a:pt x="773" y="492"/>
                    </a:cubicBezTo>
                    <a:cubicBezTo>
                      <a:pt x="774" y="492"/>
                      <a:pt x="775" y="492"/>
                      <a:pt x="776" y="491"/>
                    </a:cubicBezTo>
                    <a:cubicBezTo>
                      <a:pt x="777" y="491"/>
                      <a:pt x="779" y="490"/>
                      <a:pt x="779" y="489"/>
                    </a:cubicBezTo>
                    <a:cubicBezTo>
                      <a:pt x="780" y="488"/>
                      <a:pt x="780" y="487"/>
                      <a:pt x="780" y="486"/>
                    </a:cubicBezTo>
                    <a:cubicBezTo>
                      <a:pt x="780" y="485"/>
                      <a:pt x="780" y="483"/>
                      <a:pt x="779" y="482"/>
                    </a:cubicBezTo>
                    <a:cubicBezTo>
                      <a:pt x="778" y="480"/>
                      <a:pt x="776" y="478"/>
                      <a:pt x="774" y="476"/>
                    </a:cubicBezTo>
                    <a:cubicBezTo>
                      <a:pt x="770" y="472"/>
                      <a:pt x="763" y="466"/>
                      <a:pt x="754" y="460"/>
                    </a:cubicBezTo>
                    <a:cubicBezTo>
                      <a:pt x="721" y="435"/>
                      <a:pt x="658" y="395"/>
                      <a:pt x="582" y="348"/>
                    </a:cubicBezTo>
                    <a:cubicBezTo>
                      <a:pt x="468" y="277"/>
                      <a:pt x="324" y="192"/>
                      <a:pt x="208" y="124"/>
                    </a:cubicBezTo>
                    <a:cubicBezTo>
                      <a:pt x="151" y="90"/>
                      <a:pt x="100" y="60"/>
                      <a:pt x="64" y="38"/>
                    </a:cubicBezTo>
                    <a:cubicBezTo>
                      <a:pt x="46" y="27"/>
                      <a:pt x="32" y="19"/>
                      <a:pt x="22" y="12"/>
                    </a:cubicBezTo>
                    <a:cubicBezTo>
                      <a:pt x="17" y="9"/>
                      <a:pt x="13" y="7"/>
                      <a:pt x="11" y="5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9" y="8"/>
                      <a:pt x="11" y="9"/>
                    </a:cubicBezTo>
                    <a:cubicBezTo>
                      <a:pt x="16" y="11"/>
                      <a:pt x="24" y="14"/>
                      <a:pt x="33" y="19"/>
                    </a:cubicBezTo>
                    <a:cubicBezTo>
                      <a:pt x="67" y="37"/>
                      <a:pt x="130" y="75"/>
                      <a:pt x="204" y="121"/>
                    </a:cubicBezTo>
                    <a:cubicBezTo>
                      <a:pt x="315" y="192"/>
                      <a:pt x="453" y="282"/>
                      <a:pt x="567" y="355"/>
                    </a:cubicBezTo>
                    <a:cubicBezTo>
                      <a:pt x="624" y="391"/>
                      <a:pt x="674" y="423"/>
                      <a:pt x="713" y="446"/>
                    </a:cubicBezTo>
                    <a:cubicBezTo>
                      <a:pt x="732" y="458"/>
                      <a:pt x="748" y="467"/>
                      <a:pt x="760" y="473"/>
                    </a:cubicBezTo>
                    <a:cubicBezTo>
                      <a:pt x="767" y="476"/>
                      <a:pt x="772" y="479"/>
                      <a:pt x="776" y="480"/>
                    </a:cubicBezTo>
                    <a:cubicBezTo>
                      <a:pt x="778" y="481"/>
                      <a:pt x="780" y="482"/>
                      <a:pt x="782" y="482"/>
                    </a:cubicBezTo>
                    <a:cubicBezTo>
                      <a:pt x="783" y="483"/>
                      <a:pt x="785" y="483"/>
                      <a:pt x="786" y="483"/>
                    </a:cubicBezTo>
                    <a:cubicBezTo>
                      <a:pt x="787" y="483"/>
                      <a:pt x="788" y="483"/>
                      <a:pt x="789" y="483"/>
                    </a:cubicBezTo>
                    <a:cubicBezTo>
                      <a:pt x="790" y="483"/>
                      <a:pt x="791" y="482"/>
                      <a:pt x="791" y="481"/>
                    </a:cubicBezTo>
                    <a:cubicBezTo>
                      <a:pt x="792" y="480"/>
                      <a:pt x="792" y="479"/>
                      <a:pt x="792" y="478"/>
                    </a:cubicBezTo>
                    <a:cubicBezTo>
                      <a:pt x="792" y="477"/>
                      <a:pt x="791" y="476"/>
                      <a:pt x="790" y="475"/>
                    </a:cubicBezTo>
                    <a:cubicBezTo>
                      <a:pt x="479" y="281"/>
                      <a:pt x="479" y="281"/>
                      <a:pt x="479" y="281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81" y="287"/>
                      <a:pt x="481" y="287"/>
                      <a:pt x="481" y="287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9" y="288"/>
                      <a:pt x="479" y="288"/>
                      <a:pt x="479" y="288"/>
                    </a:cubicBezTo>
                    <a:cubicBezTo>
                      <a:pt x="479" y="288"/>
                      <a:pt x="480" y="287"/>
                      <a:pt x="481" y="287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9" y="288"/>
                      <a:pt x="479" y="288"/>
                      <a:pt x="479" y="288"/>
                    </a:cubicBezTo>
                    <a:cubicBezTo>
                      <a:pt x="477" y="285"/>
                      <a:pt x="477" y="285"/>
                      <a:pt x="477" y="285"/>
                    </a:cubicBezTo>
                    <a:cubicBezTo>
                      <a:pt x="477" y="288"/>
                      <a:pt x="477" y="288"/>
                      <a:pt x="477" y="288"/>
                    </a:cubicBezTo>
                    <a:cubicBezTo>
                      <a:pt x="478" y="288"/>
                      <a:pt x="478" y="288"/>
                      <a:pt x="479" y="288"/>
                    </a:cubicBezTo>
                    <a:cubicBezTo>
                      <a:pt x="477" y="285"/>
                      <a:pt x="477" y="285"/>
                      <a:pt x="477" y="285"/>
                    </a:cubicBezTo>
                    <a:cubicBezTo>
                      <a:pt x="477" y="288"/>
                      <a:pt x="477" y="288"/>
                      <a:pt x="477" y="288"/>
                    </a:cubicBezTo>
                    <a:cubicBezTo>
                      <a:pt x="477" y="285"/>
                      <a:pt x="477" y="285"/>
                      <a:pt x="477" y="285"/>
                    </a:cubicBezTo>
                    <a:cubicBezTo>
                      <a:pt x="476" y="288"/>
                      <a:pt x="476" y="288"/>
                      <a:pt x="476" y="288"/>
                    </a:cubicBezTo>
                    <a:cubicBezTo>
                      <a:pt x="477" y="288"/>
                      <a:pt x="477" y="288"/>
                      <a:pt x="477" y="288"/>
                    </a:cubicBezTo>
                    <a:cubicBezTo>
                      <a:pt x="477" y="285"/>
                      <a:pt x="477" y="285"/>
                      <a:pt x="477" y="285"/>
                    </a:cubicBezTo>
                    <a:cubicBezTo>
                      <a:pt x="476" y="288"/>
                      <a:pt x="476" y="288"/>
                      <a:pt x="476" y="288"/>
                    </a:cubicBezTo>
                    <a:cubicBezTo>
                      <a:pt x="477" y="287"/>
                      <a:pt x="477" y="287"/>
                      <a:pt x="477" y="287"/>
                    </a:cubicBezTo>
                    <a:cubicBezTo>
                      <a:pt x="476" y="288"/>
                      <a:pt x="476" y="288"/>
                      <a:pt x="476" y="288"/>
                    </a:cubicBezTo>
                    <a:cubicBezTo>
                      <a:pt x="476" y="288"/>
                      <a:pt x="476" y="288"/>
                      <a:pt x="476" y="288"/>
                    </a:cubicBezTo>
                    <a:cubicBezTo>
                      <a:pt x="477" y="287"/>
                      <a:pt x="477" y="287"/>
                      <a:pt x="477" y="287"/>
                    </a:cubicBezTo>
                    <a:cubicBezTo>
                      <a:pt x="476" y="288"/>
                      <a:pt x="476" y="288"/>
                      <a:pt x="476" y="288"/>
                    </a:cubicBezTo>
                    <a:cubicBezTo>
                      <a:pt x="476" y="288"/>
                      <a:pt x="477" y="289"/>
                      <a:pt x="478" y="289"/>
                    </a:cubicBezTo>
                    <a:cubicBezTo>
                      <a:pt x="482" y="291"/>
                      <a:pt x="489" y="295"/>
                      <a:pt x="500" y="301"/>
                    </a:cubicBezTo>
                    <a:cubicBezTo>
                      <a:pt x="538" y="323"/>
                      <a:pt x="613" y="368"/>
                      <a:pt x="679" y="407"/>
                    </a:cubicBezTo>
                    <a:cubicBezTo>
                      <a:pt x="712" y="426"/>
                      <a:pt x="742" y="444"/>
                      <a:pt x="764" y="458"/>
                    </a:cubicBezTo>
                    <a:cubicBezTo>
                      <a:pt x="776" y="464"/>
                      <a:pt x="785" y="470"/>
                      <a:pt x="791" y="473"/>
                    </a:cubicBezTo>
                    <a:cubicBezTo>
                      <a:pt x="795" y="475"/>
                      <a:pt x="797" y="477"/>
                      <a:pt x="799" y="478"/>
                    </a:cubicBezTo>
                    <a:cubicBezTo>
                      <a:pt x="800" y="478"/>
                      <a:pt x="800" y="479"/>
                      <a:pt x="801" y="479"/>
                    </a:cubicBezTo>
                    <a:cubicBezTo>
                      <a:pt x="802" y="479"/>
                      <a:pt x="802" y="479"/>
                      <a:pt x="802" y="479"/>
                    </a:cubicBezTo>
                    <a:cubicBezTo>
                      <a:pt x="802" y="480"/>
                      <a:pt x="802" y="480"/>
                      <a:pt x="802" y="480"/>
                    </a:cubicBezTo>
                    <a:cubicBezTo>
                      <a:pt x="803" y="480"/>
                      <a:pt x="803" y="480"/>
                      <a:pt x="803" y="480"/>
                    </a:cubicBezTo>
                    <a:cubicBezTo>
                      <a:pt x="803" y="480"/>
                      <a:pt x="803" y="480"/>
                      <a:pt x="804" y="480"/>
                    </a:cubicBezTo>
                    <a:cubicBezTo>
                      <a:pt x="804" y="480"/>
                      <a:pt x="804" y="480"/>
                      <a:pt x="805" y="480"/>
                    </a:cubicBezTo>
                    <a:cubicBezTo>
                      <a:pt x="805" y="480"/>
                      <a:pt x="806" y="479"/>
                      <a:pt x="806" y="479"/>
                    </a:cubicBezTo>
                    <a:cubicBezTo>
                      <a:pt x="807" y="478"/>
                      <a:pt x="808" y="477"/>
                      <a:pt x="808" y="475"/>
                    </a:cubicBezTo>
                    <a:cubicBezTo>
                      <a:pt x="808" y="474"/>
                      <a:pt x="807" y="473"/>
                      <a:pt x="806" y="472"/>
                    </a:cubicBezTo>
                    <a:cubicBezTo>
                      <a:pt x="522" y="295"/>
                      <a:pt x="522" y="295"/>
                      <a:pt x="522" y="295"/>
                    </a:cubicBezTo>
                    <a:cubicBezTo>
                      <a:pt x="520" y="298"/>
                      <a:pt x="520" y="298"/>
                      <a:pt x="520" y="298"/>
                    </a:cubicBezTo>
                    <a:cubicBezTo>
                      <a:pt x="523" y="300"/>
                      <a:pt x="523" y="300"/>
                      <a:pt x="523" y="300"/>
                    </a:cubicBezTo>
                    <a:cubicBezTo>
                      <a:pt x="520" y="298"/>
                      <a:pt x="520" y="298"/>
                      <a:pt x="520" y="298"/>
                    </a:cubicBezTo>
                    <a:cubicBezTo>
                      <a:pt x="521" y="302"/>
                      <a:pt x="521" y="302"/>
                      <a:pt x="521" y="302"/>
                    </a:cubicBezTo>
                    <a:cubicBezTo>
                      <a:pt x="522" y="302"/>
                      <a:pt x="522" y="301"/>
                      <a:pt x="523" y="300"/>
                    </a:cubicBezTo>
                    <a:cubicBezTo>
                      <a:pt x="520" y="298"/>
                      <a:pt x="520" y="298"/>
                      <a:pt x="520" y="298"/>
                    </a:cubicBezTo>
                    <a:cubicBezTo>
                      <a:pt x="521" y="302"/>
                      <a:pt x="521" y="302"/>
                      <a:pt x="521" y="302"/>
                    </a:cubicBezTo>
                    <a:cubicBezTo>
                      <a:pt x="520" y="299"/>
                      <a:pt x="520" y="299"/>
                      <a:pt x="520" y="299"/>
                    </a:cubicBezTo>
                    <a:cubicBezTo>
                      <a:pt x="520" y="302"/>
                      <a:pt x="520" y="302"/>
                      <a:pt x="520" y="302"/>
                    </a:cubicBezTo>
                    <a:cubicBezTo>
                      <a:pt x="520" y="302"/>
                      <a:pt x="521" y="302"/>
                      <a:pt x="521" y="302"/>
                    </a:cubicBezTo>
                    <a:cubicBezTo>
                      <a:pt x="520" y="299"/>
                      <a:pt x="520" y="299"/>
                      <a:pt x="520" y="299"/>
                    </a:cubicBezTo>
                    <a:cubicBezTo>
                      <a:pt x="520" y="302"/>
                      <a:pt x="520" y="302"/>
                      <a:pt x="520" y="302"/>
                    </a:cubicBezTo>
                    <a:cubicBezTo>
                      <a:pt x="520" y="300"/>
                      <a:pt x="520" y="300"/>
                      <a:pt x="520" y="300"/>
                    </a:cubicBezTo>
                    <a:cubicBezTo>
                      <a:pt x="520" y="302"/>
                      <a:pt x="520" y="302"/>
                      <a:pt x="520" y="302"/>
                    </a:cubicBezTo>
                    <a:cubicBezTo>
                      <a:pt x="520" y="302"/>
                      <a:pt x="520" y="302"/>
                      <a:pt x="520" y="302"/>
                    </a:cubicBezTo>
                    <a:cubicBezTo>
                      <a:pt x="520" y="300"/>
                      <a:pt x="520" y="300"/>
                      <a:pt x="520" y="300"/>
                    </a:cubicBezTo>
                    <a:cubicBezTo>
                      <a:pt x="520" y="302"/>
                      <a:pt x="520" y="302"/>
                      <a:pt x="520" y="302"/>
                    </a:cubicBezTo>
                    <a:cubicBezTo>
                      <a:pt x="520" y="302"/>
                      <a:pt x="520" y="302"/>
                      <a:pt x="520" y="302"/>
                    </a:cubicBezTo>
                    <a:cubicBezTo>
                      <a:pt x="521" y="302"/>
                      <a:pt x="523" y="303"/>
                      <a:pt x="526" y="305"/>
                    </a:cubicBezTo>
                    <a:cubicBezTo>
                      <a:pt x="537" y="310"/>
                      <a:pt x="561" y="324"/>
                      <a:pt x="589" y="341"/>
                    </a:cubicBezTo>
                    <a:cubicBezTo>
                      <a:pt x="632" y="366"/>
                      <a:pt x="687" y="400"/>
                      <a:pt x="732" y="427"/>
                    </a:cubicBezTo>
                    <a:cubicBezTo>
                      <a:pt x="754" y="441"/>
                      <a:pt x="774" y="453"/>
                      <a:pt x="789" y="461"/>
                    </a:cubicBezTo>
                    <a:cubicBezTo>
                      <a:pt x="796" y="465"/>
                      <a:pt x="802" y="469"/>
                      <a:pt x="807" y="471"/>
                    </a:cubicBezTo>
                    <a:cubicBezTo>
                      <a:pt x="809" y="473"/>
                      <a:pt x="811" y="473"/>
                      <a:pt x="813" y="474"/>
                    </a:cubicBezTo>
                    <a:cubicBezTo>
                      <a:pt x="813" y="475"/>
                      <a:pt x="814" y="475"/>
                      <a:pt x="814" y="475"/>
                    </a:cubicBezTo>
                    <a:cubicBezTo>
                      <a:pt x="815" y="475"/>
                      <a:pt x="815" y="475"/>
                      <a:pt x="815" y="475"/>
                    </a:cubicBezTo>
                    <a:cubicBezTo>
                      <a:pt x="816" y="475"/>
                      <a:pt x="816" y="475"/>
                      <a:pt x="817" y="475"/>
                    </a:cubicBezTo>
                    <a:cubicBezTo>
                      <a:pt x="817" y="475"/>
                      <a:pt x="818" y="475"/>
                      <a:pt x="818" y="475"/>
                    </a:cubicBezTo>
                    <a:cubicBezTo>
                      <a:pt x="819" y="475"/>
                      <a:pt x="820" y="474"/>
                      <a:pt x="820" y="474"/>
                    </a:cubicBezTo>
                    <a:cubicBezTo>
                      <a:pt x="821" y="473"/>
                      <a:pt x="821" y="472"/>
                      <a:pt x="821" y="471"/>
                    </a:cubicBezTo>
                    <a:cubicBezTo>
                      <a:pt x="821" y="471"/>
                      <a:pt x="821" y="470"/>
                      <a:pt x="821" y="470"/>
                    </a:cubicBezTo>
                    <a:cubicBezTo>
                      <a:pt x="820" y="469"/>
                      <a:pt x="820" y="469"/>
                      <a:pt x="820" y="469"/>
                    </a:cubicBezTo>
                    <a:cubicBezTo>
                      <a:pt x="819" y="468"/>
                      <a:pt x="819" y="468"/>
                      <a:pt x="819" y="468"/>
                    </a:cubicBezTo>
                    <a:cubicBezTo>
                      <a:pt x="819" y="468"/>
                      <a:pt x="818" y="467"/>
                      <a:pt x="818" y="467"/>
                    </a:cubicBezTo>
                    <a:cubicBezTo>
                      <a:pt x="815" y="465"/>
                      <a:pt x="809" y="461"/>
                      <a:pt x="800" y="456"/>
                    </a:cubicBezTo>
                    <a:cubicBezTo>
                      <a:pt x="770" y="438"/>
                      <a:pt x="710" y="402"/>
                      <a:pt x="657" y="370"/>
                    </a:cubicBezTo>
                    <a:cubicBezTo>
                      <a:pt x="630" y="354"/>
                      <a:pt x="605" y="338"/>
                      <a:pt x="587" y="327"/>
                    </a:cubicBezTo>
                    <a:cubicBezTo>
                      <a:pt x="578" y="321"/>
                      <a:pt x="571" y="316"/>
                      <a:pt x="566" y="312"/>
                    </a:cubicBezTo>
                    <a:cubicBezTo>
                      <a:pt x="563" y="310"/>
                      <a:pt x="561" y="309"/>
                      <a:pt x="560" y="308"/>
                    </a:cubicBezTo>
                    <a:cubicBezTo>
                      <a:pt x="560" y="307"/>
                      <a:pt x="559" y="307"/>
                      <a:pt x="559" y="307"/>
                    </a:cubicBezTo>
                    <a:cubicBezTo>
                      <a:pt x="559" y="307"/>
                      <a:pt x="559" y="307"/>
                      <a:pt x="559" y="307"/>
                    </a:cubicBezTo>
                    <a:cubicBezTo>
                      <a:pt x="558" y="308"/>
                      <a:pt x="558" y="308"/>
                      <a:pt x="558" y="308"/>
                    </a:cubicBezTo>
                    <a:cubicBezTo>
                      <a:pt x="559" y="307"/>
                      <a:pt x="559" y="307"/>
                      <a:pt x="559" y="307"/>
                    </a:cubicBezTo>
                    <a:cubicBezTo>
                      <a:pt x="559" y="307"/>
                      <a:pt x="559" y="307"/>
                      <a:pt x="559" y="307"/>
                    </a:cubicBezTo>
                    <a:cubicBezTo>
                      <a:pt x="558" y="308"/>
                      <a:pt x="558" y="308"/>
                      <a:pt x="558" y="308"/>
                    </a:cubicBezTo>
                    <a:cubicBezTo>
                      <a:pt x="559" y="307"/>
                      <a:pt x="559" y="307"/>
                      <a:pt x="559" y="307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60" y="308"/>
                      <a:pt x="560" y="308"/>
                      <a:pt x="560" y="308"/>
                    </a:cubicBezTo>
                    <a:cubicBezTo>
                      <a:pt x="560" y="308"/>
                      <a:pt x="559" y="307"/>
                      <a:pt x="559" y="307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60" y="308"/>
                      <a:pt x="560" y="308"/>
                      <a:pt x="560" y="308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59" y="310"/>
                      <a:pt x="559" y="310"/>
                      <a:pt x="559" y="310"/>
                    </a:cubicBezTo>
                    <a:cubicBezTo>
                      <a:pt x="559" y="310"/>
                      <a:pt x="560" y="309"/>
                      <a:pt x="560" y="308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59" y="310"/>
                      <a:pt x="559" y="310"/>
                      <a:pt x="559" y="310"/>
                    </a:cubicBezTo>
                    <a:cubicBezTo>
                      <a:pt x="559" y="310"/>
                      <a:pt x="559" y="310"/>
                      <a:pt x="559" y="310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57" y="312"/>
                      <a:pt x="557" y="312"/>
                      <a:pt x="557" y="312"/>
                    </a:cubicBezTo>
                    <a:cubicBezTo>
                      <a:pt x="558" y="312"/>
                      <a:pt x="559" y="311"/>
                      <a:pt x="559" y="310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57" y="312"/>
                      <a:pt x="557" y="312"/>
                      <a:pt x="557" y="312"/>
                    </a:cubicBezTo>
                    <a:cubicBezTo>
                      <a:pt x="556" y="309"/>
                      <a:pt x="556" y="309"/>
                      <a:pt x="556" y="309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2"/>
                      <a:pt x="557" y="312"/>
                      <a:pt x="557" y="312"/>
                    </a:cubicBezTo>
                    <a:cubicBezTo>
                      <a:pt x="556" y="309"/>
                      <a:pt x="556" y="309"/>
                      <a:pt x="556" y="309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0"/>
                      <a:pt x="556" y="310"/>
                      <a:pt x="556" y="310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0"/>
                      <a:pt x="556" y="310"/>
                      <a:pt x="556" y="310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1"/>
                      <a:pt x="556" y="311"/>
                      <a:pt x="556" y="311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1"/>
                      <a:pt x="556" y="311"/>
                      <a:pt x="556" y="311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2"/>
                      <a:pt x="556" y="312"/>
                      <a:pt x="556" y="312"/>
                    </a:cubicBezTo>
                    <a:cubicBezTo>
                      <a:pt x="556" y="312"/>
                      <a:pt x="558" y="313"/>
                      <a:pt x="561" y="314"/>
                    </a:cubicBezTo>
                    <a:cubicBezTo>
                      <a:pt x="571" y="319"/>
                      <a:pt x="592" y="332"/>
                      <a:pt x="618" y="347"/>
                    </a:cubicBezTo>
                    <a:cubicBezTo>
                      <a:pt x="657" y="371"/>
                      <a:pt x="707" y="401"/>
                      <a:pt x="748" y="426"/>
                    </a:cubicBezTo>
                    <a:cubicBezTo>
                      <a:pt x="769" y="438"/>
                      <a:pt x="788" y="449"/>
                      <a:pt x="802" y="457"/>
                    </a:cubicBezTo>
                    <a:cubicBezTo>
                      <a:pt x="809" y="461"/>
                      <a:pt x="815" y="464"/>
                      <a:pt x="820" y="466"/>
                    </a:cubicBezTo>
                    <a:cubicBezTo>
                      <a:pt x="823" y="467"/>
                      <a:pt x="825" y="468"/>
                      <a:pt x="826" y="468"/>
                    </a:cubicBezTo>
                    <a:cubicBezTo>
                      <a:pt x="827" y="469"/>
                      <a:pt x="828" y="469"/>
                      <a:pt x="829" y="469"/>
                    </a:cubicBezTo>
                    <a:cubicBezTo>
                      <a:pt x="829" y="469"/>
                      <a:pt x="830" y="470"/>
                      <a:pt x="831" y="470"/>
                    </a:cubicBezTo>
                    <a:cubicBezTo>
                      <a:pt x="832" y="470"/>
                      <a:pt x="832" y="470"/>
                      <a:pt x="833" y="469"/>
                    </a:cubicBezTo>
                    <a:cubicBezTo>
                      <a:pt x="834" y="469"/>
                      <a:pt x="835" y="468"/>
                      <a:pt x="835" y="467"/>
                    </a:cubicBezTo>
                    <a:cubicBezTo>
                      <a:pt x="835" y="467"/>
                      <a:pt x="835" y="467"/>
                      <a:pt x="835" y="467"/>
                    </a:cubicBezTo>
                    <a:cubicBezTo>
                      <a:pt x="836" y="467"/>
                      <a:pt x="836" y="466"/>
                      <a:pt x="836" y="465"/>
                    </a:cubicBezTo>
                    <a:cubicBezTo>
                      <a:pt x="836" y="464"/>
                      <a:pt x="836" y="464"/>
                      <a:pt x="836" y="463"/>
                    </a:cubicBezTo>
                    <a:cubicBezTo>
                      <a:pt x="835" y="463"/>
                      <a:pt x="835" y="462"/>
                      <a:pt x="835" y="462"/>
                    </a:cubicBezTo>
                    <a:cubicBezTo>
                      <a:pt x="834" y="461"/>
                      <a:pt x="833" y="461"/>
                      <a:pt x="832" y="460"/>
                    </a:cubicBezTo>
                    <a:cubicBezTo>
                      <a:pt x="829" y="457"/>
                      <a:pt x="823" y="453"/>
                      <a:pt x="815" y="448"/>
                    </a:cubicBezTo>
                    <a:cubicBezTo>
                      <a:pt x="786" y="429"/>
                      <a:pt x="731" y="395"/>
                      <a:pt x="682" y="365"/>
                    </a:cubicBezTo>
                    <a:cubicBezTo>
                      <a:pt x="658" y="351"/>
                      <a:pt x="635" y="337"/>
                      <a:pt x="619" y="327"/>
                    </a:cubicBezTo>
                    <a:cubicBezTo>
                      <a:pt x="610" y="322"/>
                      <a:pt x="604" y="318"/>
                      <a:pt x="599" y="315"/>
                    </a:cubicBezTo>
                    <a:cubicBezTo>
                      <a:pt x="597" y="314"/>
                      <a:pt x="595" y="312"/>
                      <a:pt x="594" y="312"/>
                    </a:cubicBezTo>
                    <a:cubicBezTo>
                      <a:pt x="593" y="311"/>
                      <a:pt x="593" y="311"/>
                      <a:pt x="592" y="311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1" y="313"/>
                      <a:pt x="591" y="313"/>
                      <a:pt x="591" y="313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1" y="313"/>
                      <a:pt x="591" y="313"/>
                      <a:pt x="591" y="313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3" y="311"/>
                      <a:pt x="593" y="311"/>
                      <a:pt x="593" y="311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3" y="311"/>
                      <a:pt x="593" y="311"/>
                      <a:pt x="593" y="311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3" y="312"/>
                      <a:pt x="593" y="312"/>
                      <a:pt x="593" y="312"/>
                    </a:cubicBezTo>
                    <a:cubicBezTo>
                      <a:pt x="593" y="311"/>
                      <a:pt x="593" y="311"/>
                      <a:pt x="593" y="311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3" y="312"/>
                      <a:pt x="593" y="312"/>
                      <a:pt x="593" y="312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4" y="314"/>
                      <a:pt x="594" y="314"/>
                      <a:pt x="594" y="314"/>
                    </a:cubicBezTo>
                    <a:cubicBezTo>
                      <a:pt x="594" y="312"/>
                      <a:pt x="593" y="312"/>
                      <a:pt x="593" y="312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4" y="314"/>
                      <a:pt x="594" y="314"/>
                      <a:pt x="594" y="314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3" y="316"/>
                      <a:pt x="593" y="316"/>
                      <a:pt x="593" y="316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1" y="318"/>
                      <a:pt x="591" y="318"/>
                      <a:pt x="591" y="318"/>
                    </a:cubicBezTo>
                    <a:cubicBezTo>
                      <a:pt x="592" y="317"/>
                      <a:pt x="592" y="317"/>
                      <a:pt x="593" y="316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1" y="318"/>
                      <a:pt x="591" y="318"/>
                      <a:pt x="591" y="318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8"/>
                      <a:pt x="591" y="318"/>
                      <a:pt x="591" y="318"/>
                    </a:cubicBezTo>
                    <a:cubicBezTo>
                      <a:pt x="590" y="314"/>
                      <a:pt x="590" y="314"/>
                      <a:pt x="590" y="314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6"/>
                      <a:pt x="590" y="316"/>
                      <a:pt x="590" y="316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6"/>
                      <a:pt x="590" y="316"/>
                      <a:pt x="590" y="316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7"/>
                      <a:pt x="590" y="317"/>
                      <a:pt x="590" y="317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7"/>
                      <a:pt x="590" y="317"/>
                      <a:pt x="590" y="317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8"/>
                      <a:pt x="590" y="318"/>
                      <a:pt x="590" y="318"/>
                    </a:cubicBezTo>
                    <a:cubicBezTo>
                      <a:pt x="590" y="318"/>
                      <a:pt x="592" y="319"/>
                      <a:pt x="595" y="320"/>
                    </a:cubicBezTo>
                    <a:cubicBezTo>
                      <a:pt x="605" y="325"/>
                      <a:pt x="625" y="336"/>
                      <a:pt x="649" y="350"/>
                    </a:cubicBezTo>
                    <a:cubicBezTo>
                      <a:pt x="687" y="372"/>
                      <a:pt x="734" y="400"/>
                      <a:pt x="774" y="423"/>
                    </a:cubicBezTo>
                    <a:cubicBezTo>
                      <a:pt x="793" y="434"/>
                      <a:pt x="811" y="444"/>
                      <a:pt x="824" y="451"/>
                    </a:cubicBezTo>
                    <a:cubicBezTo>
                      <a:pt x="831" y="455"/>
                      <a:pt x="837" y="458"/>
                      <a:pt x="841" y="460"/>
                    </a:cubicBezTo>
                    <a:cubicBezTo>
                      <a:pt x="843" y="461"/>
                      <a:pt x="845" y="462"/>
                      <a:pt x="846" y="462"/>
                    </a:cubicBezTo>
                    <a:cubicBezTo>
                      <a:pt x="847" y="462"/>
                      <a:pt x="848" y="463"/>
                      <a:pt x="848" y="463"/>
                    </a:cubicBezTo>
                    <a:cubicBezTo>
                      <a:pt x="849" y="463"/>
                      <a:pt x="850" y="463"/>
                      <a:pt x="851" y="463"/>
                    </a:cubicBezTo>
                    <a:cubicBezTo>
                      <a:pt x="851" y="463"/>
                      <a:pt x="852" y="463"/>
                      <a:pt x="852" y="463"/>
                    </a:cubicBezTo>
                    <a:cubicBezTo>
                      <a:pt x="853" y="463"/>
                      <a:pt x="854" y="462"/>
                      <a:pt x="855" y="461"/>
                    </a:cubicBezTo>
                    <a:cubicBezTo>
                      <a:pt x="855" y="460"/>
                      <a:pt x="855" y="459"/>
                      <a:pt x="855" y="458"/>
                    </a:cubicBezTo>
                    <a:cubicBezTo>
                      <a:pt x="855" y="457"/>
                      <a:pt x="854" y="456"/>
                      <a:pt x="853" y="456"/>
                    </a:cubicBezTo>
                    <a:cubicBezTo>
                      <a:pt x="624" y="312"/>
                      <a:pt x="624" y="312"/>
                      <a:pt x="624" y="312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2" y="320"/>
                      <a:pt x="622" y="320"/>
                      <a:pt x="622" y="320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1" y="319"/>
                      <a:pt x="621" y="319"/>
                      <a:pt x="621" y="319"/>
                    </a:cubicBezTo>
                    <a:cubicBezTo>
                      <a:pt x="621" y="319"/>
                      <a:pt x="621" y="320"/>
                      <a:pt x="622" y="320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1" y="319"/>
                      <a:pt x="621" y="319"/>
                      <a:pt x="621" y="319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1" y="319"/>
                      <a:pt x="621" y="319"/>
                      <a:pt x="621" y="319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2" y="316"/>
                      <a:pt x="622" y="316"/>
                      <a:pt x="622" y="316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0" y="318"/>
                      <a:pt x="620" y="318"/>
                      <a:pt x="620" y="318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0" y="318"/>
                      <a:pt x="620" y="318"/>
                      <a:pt x="620" y="318"/>
                    </a:cubicBezTo>
                    <a:cubicBezTo>
                      <a:pt x="620" y="319"/>
                      <a:pt x="620" y="319"/>
                      <a:pt x="620" y="319"/>
                    </a:cubicBezTo>
                    <a:cubicBezTo>
                      <a:pt x="620" y="319"/>
                      <a:pt x="621" y="320"/>
                      <a:pt x="623" y="321"/>
                    </a:cubicBezTo>
                    <a:cubicBezTo>
                      <a:pt x="638" y="329"/>
                      <a:pt x="696" y="362"/>
                      <a:pt x="751" y="393"/>
                    </a:cubicBezTo>
                    <a:cubicBezTo>
                      <a:pt x="779" y="409"/>
                      <a:pt x="805" y="424"/>
                      <a:pt x="825" y="435"/>
                    </a:cubicBezTo>
                    <a:cubicBezTo>
                      <a:pt x="835" y="441"/>
                      <a:pt x="844" y="445"/>
                      <a:pt x="850" y="449"/>
                    </a:cubicBezTo>
                    <a:cubicBezTo>
                      <a:pt x="853" y="450"/>
                      <a:pt x="855" y="451"/>
                      <a:pt x="857" y="452"/>
                    </a:cubicBezTo>
                    <a:cubicBezTo>
                      <a:pt x="858" y="453"/>
                      <a:pt x="859" y="453"/>
                      <a:pt x="859" y="453"/>
                    </a:cubicBezTo>
                    <a:cubicBezTo>
                      <a:pt x="860" y="454"/>
                      <a:pt x="860" y="454"/>
                      <a:pt x="860" y="454"/>
                    </a:cubicBezTo>
                    <a:cubicBezTo>
                      <a:pt x="861" y="454"/>
                      <a:pt x="861" y="454"/>
                      <a:pt x="861" y="454"/>
                    </a:cubicBezTo>
                    <a:cubicBezTo>
                      <a:pt x="861" y="454"/>
                      <a:pt x="861" y="454"/>
                      <a:pt x="862" y="454"/>
                    </a:cubicBezTo>
                    <a:cubicBezTo>
                      <a:pt x="862" y="454"/>
                      <a:pt x="862" y="454"/>
                      <a:pt x="863" y="454"/>
                    </a:cubicBezTo>
                    <a:cubicBezTo>
                      <a:pt x="864" y="454"/>
                      <a:pt x="865" y="453"/>
                      <a:pt x="865" y="452"/>
                    </a:cubicBezTo>
                    <a:cubicBezTo>
                      <a:pt x="866" y="451"/>
                      <a:pt x="866" y="450"/>
                      <a:pt x="866" y="449"/>
                    </a:cubicBezTo>
                    <a:cubicBezTo>
                      <a:pt x="866" y="448"/>
                      <a:pt x="865" y="447"/>
                      <a:pt x="864" y="447"/>
                    </a:cubicBezTo>
                    <a:cubicBezTo>
                      <a:pt x="648" y="312"/>
                      <a:pt x="648" y="312"/>
                      <a:pt x="648" y="312"/>
                    </a:cubicBezTo>
                    <a:cubicBezTo>
                      <a:pt x="646" y="310"/>
                      <a:pt x="643" y="311"/>
                      <a:pt x="642" y="313"/>
                    </a:cubicBezTo>
                    <a:cubicBezTo>
                      <a:pt x="641" y="315"/>
                      <a:pt x="642" y="317"/>
                      <a:pt x="643" y="318"/>
                    </a:cubicBezTo>
                    <a:cubicBezTo>
                      <a:pt x="860" y="453"/>
                      <a:pt x="860" y="453"/>
                      <a:pt x="860" y="453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59" y="448"/>
                      <a:pt x="859" y="448"/>
                      <a:pt x="859" y="448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61" y="446"/>
                      <a:pt x="861" y="446"/>
                      <a:pt x="861" y="446"/>
                    </a:cubicBezTo>
                    <a:cubicBezTo>
                      <a:pt x="860" y="446"/>
                      <a:pt x="859" y="447"/>
                      <a:pt x="859" y="448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61" y="446"/>
                      <a:pt x="861" y="446"/>
                      <a:pt x="861" y="446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62" y="446"/>
                      <a:pt x="862" y="446"/>
                      <a:pt x="862" y="446"/>
                    </a:cubicBezTo>
                    <a:cubicBezTo>
                      <a:pt x="862" y="446"/>
                      <a:pt x="861" y="446"/>
                      <a:pt x="861" y="446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62" y="446"/>
                      <a:pt x="862" y="446"/>
                      <a:pt x="862" y="446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63" y="446"/>
                      <a:pt x="863" y="446"/>
                      <a:pt x="863" y="446"/>
                    </a:cubicBezTo>
                    <a:cubicBezTo>
                      <a:pt x="863" y="446"/>
                      <a:pt x="862" y="446"/>
                      <a:pt x="862" y="446"/>
                    </a:cubicBezTo>
                    <a:cubicBezTo>
                      <a:pt x="862" y="450"/>
                      <a:pt x="862" y="450"/>
                      <a:pt x="862" y="450"/>
                    </a:cubicBezTo>
                    <a:cubicBezTo>
                      <a:pt x="863" y="446"/>
                      <a:pt x="863" y="446"/>
                      <a:pt x="863" y="446"/>
                    </a:cubicBezTo>
                    <a:cubicBezTo>
                      <a:pt x="862" y="448"/>
                      <a:pt x="862" y="448"/>
                      <a:pt x="862" y="448"/>
                    </a:cubicBezTo>
                    <a:cubicBezTo>
                      <a:pt x="863" y="446"/>
                      <a:pt x="863" y="446"/>
                      <a:pt x="863" y="446"/>
                    </a:cubicBezTo>
                    <a:cubicBezTo>
                      <a:pt x="863" y="446"/>
                      <a:pt x="863" y="446"/>
                      <a:pt x="863" y="446"/>
                    </a:cubicBezTo>
                    <a:cubicBezTo>
                      <a:pt x="862" y="448"/>
                      <a:pt x="862" y="448"/>
                      <a:pt x="862" y="448"/>
                    </a:cubicBezTo>
                    <a:cubicBezTo>
                      <a:pt x="863" y="446"/>
                      <a:pt x="863" y="446"/>
                      <a:pt x="863" y="446"/>
                    </a:cubicBezTo>
                    <a:cubicBezTo>
                      <a:pt x="863" y="446"/>
                      <a:pt x="862" y="446"/>
                      <a:pt x="862" y="446"/>
                    </a:cubicBezTo>
                    <a:cubicBezTo>
                      <a:pt x="859" y="444"/>
                      <a:pt x="853" y="441"/>
                      <a:pt x="845" y="437"/>
                    </a:cubicBezTo>
                    <a:cubicBezTo>
                      <a:pt x="816" y="421"/>
                      <a:pt x="761" y="390"/>
                      <a:pt x="713" y="363"/>
                    </a:cubicBezTo>
                    <a:cubicBezTo>
                      <a:pt x="689" y="349"/>
                      <a:pt x="667" y="336"/>
                      <a:pt x="650" y="327"/>
                    </a:cubicBezTo>
                    <a:cubicBezTo>
                      <a:pt x="642" y="323"/>
                      <a:pt x="636" y="319"/>
                      <a:pt x="631" y="316"/>
                    </a:cubicBezTo>
                    <a:cubicBezTo>
                      <a:pt x="629" y="315"/>
                      <a:pt x="627" y="314"/>
                      <a:pt x="626" y="313"/>
                    </a:cubicBezTo>
                    <a:cubicBezTo>
                      <a:pt x="625" y="313"/>
                      <a:pt x="624" y="313"/>
                      <a:pt x="624" y="312"/>
                    </a:cubicBezTo>
                    <a:cubicBezTo>
                      <a:pt x="624" y="312"/>
                      <a:pt x="624" y="312"/>
                      <a:pt x="624" y="312"/>
                    </a:cubicBezTo>
                    <a:cubicBezTo>
                      <a:pt x="624" y="312"/>
                      <a:pt x="624" y="312"/>
                      <a:pt x="624" y="312"/>
                    </a:cubicBezTo>
                    <a:cubicBezTo>
                      <a:pt x="623" y="312"/>
                      <a:pt x="623" y="312"/>
                      <a:pt x="623" y="312"/>
                    </a:cubicBezTo>
                    <a:cubicBezTo>
                      <a:pt x="623" y="312"/>
                      <a:pt x="623" y="312"/>
                      <a:pt x="623" y="312"/>
                    </a:cubicBezTo>
                    <a:cubicBezTo>
                      <a:pt x="623" y="312"/>
                      <a:pt x="623" y="312"/>
                      <a:pt x="623" y="312"/>
                    </a:cubicBezTo>
                    <a:cubicBezTo>
                      <a:pt x="621" y="311"/>
                      <a:pt x="619" y="312"/>
                      <a:pt x="618" y="314"/>
                    </a:cubicBezTo>
                    <a:cubicBezTo>
                      <a:pt x="617" y="316"/>
                      <a:pt x="618" y="318"/>
                      <a:pt x="620" y="319"/>
                    </a:cubicBezTo>
                    <a:cubicBezTo>
                      <a:pt x="849" y="462"/>
                      <a:pt x="849" y="462"/>
                      <a:pt x="849" y="462"/>
                    </a:cubicBezTo>
                    <a:cubicBezTo>
                      <a:pt x="851" y="459"/>
                      <a:pt x="851" y="459"/>
                      <a:pt x="851" y="459"/>
                    </a:cubicBezTo>
                    <a:cubicBezTo>
                      <a:pt x="848" y="457"/>
                      <a:pt x="848" y="457"/>
                      <a:pt x="848" y="457"/>
                    </a:cubicBezTo>
                    <a:cubicBezTo>
                      <a:pt x="851" y="459"/>
                      <a:pt x="851" y="459"/>
                      <a:pt x="851" y="459"/>
                    </a:cubicBezTo>
                    <a:cubicBezTo>
                      <a:pt x="850" y="455"/>
                      <a:pt x="850" y="455"/>
                      <a:pt x="850" y="455"/>
                    </a:cubicBezTo>
                    <a:cubicBezTo>
                      <a:pt x="849" y="455"/>
                      <a:pt x="848" y="456"/>
                      <a:pt x="848" y="457"/>
                    </a:cubicBezTo>
                    <a:cubicBezTo>
                      <a:pt x="851" y="459"/>
                      <a:pt x="851" y="459"/>
                      <a:pt x="851" y="459"/>
                    </a:cubicBezTo>
                    <a:cubicBezTo>
                      <a:pt x="850" y="455"/>
                      <a:pt x="850" y="455"/>
                      <a:pt x="850" y="455"/>
                    </a:cubicBezTo>
                    <a:cubicBezTo>
                      <a:pt x="851" y="458"/>
                      <a:pt x="851" y="458"/>
                      <a:pt x="851" y="458"/>
                    </a:cubicBezTo>
                    <a:cubicBezTo>
                      <a:pt x="851" y="455"/>
                      <a:pt x="851" y="455"/>
                      <a:pt x="851" y="455"/>
                    </a:cubicBezTo>
                    <a:cubicBezTo>
                      <a:pt x="851" y="455"/>
                      <a:pt x="850" y="455"/>
                      <a:pt x="850" y="455"/>
                    </a:cubicBezTo>
                    <a:cubicBezTo>
                      <a:pt x="851" y="458"/>
                      <a:pt x="851" y="458"/>
                      <a:pt x="851" y="458"/>
                    </a:cubicBezTo>
                    <a:cubicBezTo>
                      <a:pt x="851" y="455"/>
                      <a:pt x="851" y="455"/>
                      <a:pt x="851" y="455"/>
                    </a:cubicBezTo>
                    <a:cubicBezTo>
                      <a:pt x="851" y="457"/>
                      <a:pt x="851" y="457"/>
                      <a:pt x="851" y="457"/>
                    </a:cubicBezTo>
                    <a:cubicBezTo>
                      <a:pt x="851" y="455"/>
                      <a:pt x="851" y="455"/>
                      <a:pt x="851" y="455"/>
                    </a:cubicBezTo>
                    <a:cubicBezTo>
                      <a:pt x="851" y="455"/>
                      <a:pt x="851" y="455"/>
                      <a:pt x="851" y="455"/>
                    </a:cubicBezTo>
                    <a:cubicBezTo>
                      <a:pt x="851" y="457"/>
                      <a:pt x="851" y="457"/>
                      <a:pt x="851" y="457"/>
                    </a:cubicBezTo>
                    <a:cubicBezTo>
                      <a:pt x="851" y="455"/>
                      <a:pt x="851" y="455"/>
                      <a:pt x="851" y="455"/>
                    </a:cubicBezTo>
                    <a:cubicBezTo>
                      <a:pt x="851" y="455"/>
                      <a:pt x="850" y="455"/>
                      <a:pt x="850" y="455"/>
                    </a:cubicBezTo>
                    <a:cubicBezTo>
                      <a:pt x="846" y="454"/>
                      <a:pt x="840" y="450"/>
                      <a:pt x="831" y="446"/>
                    </a:cubicBezTo>
                    <a:cubicBezTo>
                      <a:pt x="801" y="429"/>
                      <a:pt x="743" y="396"/>
                      <a:pt x="692" y="366"/>
                    </a:cubicBezTo>
                    <a:cubicBezTo>
                      <a:pt x="667" y="351"/>
                      <a:pt x="643" y="337"/>
                      <a:pt x="625" y="327"/>
                    </a:cubicBezTo>
                    <a:cubicBezTo>
                      <a:pt x="615" y="322"/>
                      <a:pt x="608" y="318"/>
                      <a:pt x="602" y="315"/>
                    </a:cubicBezTo>
                    <a:cubicBezTo>
                      <a:pt x="599" y="313"/>
                      <a:pt x="597" y="312"/>
                      <a:pt x="595" y="311"/>
                    </a:cubicBezTo>
                    <a:cubicBezTo>
                      <a:pt x="594" y="311"/>
                      <a:pt x="593" y="310"/>
                      <a:pt x="593" y="310"/>
                    </a:cubicBezTo>
                    <a:cubicBezTo>
                      <a:pt x="592" y="310"/>
                      <a:pt x="591" y="310"/>
                      <a:pt x="590" y="310"/>
                    </a:cubicBezTo>
                    <a:cubicBezTo>
                      <a:pt x="590" y="310"/>
                      <a:pt x="589" y="310"/>
                      <a:pt x="588" y="310"/>
                    </a:cubicBezTo>
                    <a:cubicBezTo>
                      <a:pt x="588" y="310"/>
                      <a:pt x="587" y="311"/>
                      <a:pt x="586" y="312"/>
                    </a:cubicBezTo>
                    <a:cubicBezTo>
                      <a:pt x="586" y="312"/>
                      <a:pt x="586" y="313"/>
                      <a:pt x="586" y="314"/>
                    </a:cubicBezTo>
                    <a:cubicBezTo>
                      <a:pt x="586" y="315"/>
                      <a:pt x="586" y="315"/>
                      <a:pt x="586" y="316"/>
                    </a:cubicBezTo>
                    <a:cubicBezTo>
                      <a:pt x="586" y="316"/>
                      <a:pt x="587" y="316"/>
                      <a:pt x="587" y="317"/>
                    </a:cubicBezTo>
                    <a:cubicBezTo>
                      <a:pt x="587" y="317"/>
                      <a:pt x="587" y="317"/>
                      <a:pt x="587" y="317"/>
                    </a:cubicBezTo>
                    <a:cubicBezTo>
                      <a:pt x="588" y="317"/>
                      <a:pt x="588" y="317"/>
                      <a:pt x="588" y="317"/>
                    </a:cubicBezTo>
                    <a:cubicBezTo>
                      <a:pt x="589" y="318"/>
                      <a:pt x="590" y="319"/>
                      <a:pt x="592" y="320"/>
                    </a:cubicBezTo>
                    <a:cubicBezTo>
                      <a:pt x="609" y="331"/>
                      <a:pt x="669" y="366"/>
                      <a:pt x="724" y="400"/>
                    </a:cubicBezTo>
                    <a:cubicBezTo>
                      <a:pt x="751" y="417"/>
                      <a:pt x="778" y="434"/>
                      <a:pt x="797" y="446"/>
                    </a:cubicBezTo>
                    <a:cubicBezTo>
                      <a:pt x="807" y="452"/>
                      <a:pt x="815" y="458"/>
                      <a:pt x="821" y="461"/>
                    </a:cubicBezTo>
                    <a:cubicBezTo>
                      <a:pt x="824" y="463"/>
                      <a:pt x="826" y="465"/>
                      <a:pt x="827" y="466"/>
                    </a:cubicBezTo>
                    <a:cubicBezTo>
                      <a:pt x="828" y="467"/>
                      <a:pt x="828" y="467"/>
                      <a:pt x="829" y="467"/>
                    </a:cubicBezTo>
                    <a:cubicBezTo>
                      <a:pt x="829" y="467"/>
                      <a:pt x="829" y="467"/>
                      <a:pt x="829" y="467"/>
                    </a:cubicBezTo>
                    <a:cubicBezTo>
                      <a:pt x="830" y="466"/>
                      <a:pt x="830" y="466"/>
                      <a:pt x="830" y="466"/>
                    </a:cubicBezTo>
                    <a:cubicBezTo>
                      <a:pt x="828" y="467"/>
                      <a:pt x="828" y="467"/>
                      <a:pt x="828" y="467"/>
                    </a:cubicBezTo>
                    <a:cubicBezTo>
                      <a:pt x="829" y="467"/>
                      <a:pt x="829" y="467"/>
                      <a:pt x="829" y="467"/>
                    </a:cubicBezTo>
                    <a:cubicBezTo>
                      <a:pt x="830" y="466"/>
                      <a:pt x="830" y="466"/>
                      <a:pt x="830" y="466"/>
                    </a:cubicBezTo>
                    <a:cubicBezTo>
                      <a:pt x="828" y="467"/>
                      <a:pt x="828" y="467"/>
                      <a:pt x="828" y="467"/>
                    </a:cubicBezTo>
                    <a:cubicBezTo>
                      <a:pt x="831" y="465"/>
                      <a:pt x="831" y="465"/>
                      <a:pt x="831" y="465"/>
                    </a:cubicBezTo>
                    <a:cubicBezTo>
                      <a:pt x="828" y="465"/>
                      <a:pt x="828" y="465"/>
                      <a:pt x="828" y="465"/>
                    </a:cubicBezTo>
                    <a:cubicBezTo>
                      <a:pt x="828" y="466"/>
                      <a:pt x="828" y="467"/>
                      <a:pt x="828" y="467"/>
                    </a:cubicBezTo>
                    <a:cubicBezTo>
                      <a:pt x="831" y="465"/>
                      <a:pt x="831" y="465"/>
                      <a:pt x="831" y="465"/>
                    </a:cubicBezTo>
                    <a:cubicBezTo>
                      <a:pt x="828" y="465"/>
                      <a:pt x="828" y="465"/>
                      <a:pt x="828" y="465"/>
                    </a:cubicBezTo>
                    <a:cubicBezTo>
                      <a:pt x="832" y="465"/>
                      <a:pt x="832" y="465"/>
                      <a:pt x="832" y="465"/>
                    </a:cubicBezTo>
                    <a:cubicBezTo>
                      <a:pt x="829" y="463"/>
                      <a:pt x="829" y="463"/>
                      <a:pt x="829" y="463"/>
                    </a:cubicBezTo>
                    <a:cubicBezTo>
                      <a:pt x="828" y="464"/>
                      <a:pt x="828" y="465"/>
                      <a:pt x="828" y="465"/>
                    </a:cubicBezTo>
                    <a:cubicBezTo>
                      <a:pt x="832" y="465"/>
                      <a:pt x="832" y="465"/>
                      <a:pt x="832" y="465"/>
                    </a:cubicBezTo>
                    <a:cubicBezTo>
                      <a:pt x="829" y="463"/>
                      <a:pt x="829" y="463"/>
                      <a:pt x="829" y="463"/>
                    </a:cubicBezTo>
                    <a:cubicBezTo>
                      <a:pt x="829" y="463"/>
                      <a:pt x="829" y="463"/>
                      <a:pt x="829" y="463"/>
                    </a:cubicBezTo>
                    <a:cubicBezTo>
                      <a:pt x="831" y="465"/>
                      <a:pt x="831" y="465"/>
                      <a:pt x="831" y="465"/>
                    </a:cubicBezTo>
                    <a:cubicBezTo>
                      <a:pt x="830" y="462"/>
                      <a:pt x="830" y="462"/>
                      <a:pt x="830" y="462"/>
                    </a:cubicBezTo>
                    <a:cubicBezTo>
                      <a:pt x="830" y="462"/>
                      <a:pt x="829" y="462"/>
                      <a:pt x="829" y="463"/>
                    </a:cubicBezTo>
                    <a:cubicBezTo>
                      <a:pt x="831" y="465"/>
                      <a:pt x="831" y="465"/>
                      <a:pt x="831" y="465"/>
                    </a:cubicBezTo>
                    <a:cubicBezTo>
                      <a:pt x="830" y="462"/>
                      <a:pt x="830" y="462"/>
                      <a:pt x="830" y="462"/>
                    </a:cubicBezTo>
                    <a:cubicBezTo>
                      <a:pt x="831" y="464"/>
                      <a:pt x="831" y="464"/>
                      <a:pt x="831" y="464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2"/>
                      <a:pt x="830" y="462"/>
                    </a:cubicBezTo>
                    <a:cubicBezTo>
                      <a:pt x="831" y="464"/>
                      <a:pt x="831" y="464"/>
                      <a:pt x="831" y="464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2"/>
                      <a:pt x="831" y="462"/>
                    </a:cubicBezTo>
                    <a:cubicBezTo>
                      <a:pt x="831" y="462"/>
                      <a:pt x="831" y="461"/>
                      <a:pt x="830" y="461"/>
                    </a:cubicBezTo>
                    <a:cubicBezTo>
                      <a:pt x="826" y="460"/>
                      <a:pt x="819" y="457"/>
                      <a:pt x="810" y="452"/>
                    </a:cubicBezTo>
                    <a:cubicBezTo>
                      <a:pt x="778" y="434"/>
                      <a:pt x="717" y="398"/>
                      <a:pt x="663" y="365"/>
                    </a:cubicBezTo>
                    <a:cubicBezTo>
                      <a:pt x="636" y="349"/>
                      <a:pt x="611" y="334"/>
                      <a:pt x="592" y="323"/>
                    </a:cubicBezTo>
                    <a:cubicBezTo>
                      <a:pt x="583" y="317"/>
                      <a:pt x="575" y="313"/>
                      <a:pt x="569" y="309"/>
                    </a:cubicBezTo>
                    <a:cubicBezTo>
                      <a:pt x="566" y="308"/>
                      <a:pt x="563" y="306"/>
                      <a:pt x="561" y="306"/>
                    </a:cubicBezTo>
                    <a:cubicBezTo>
                      <a:pt x="560" y="305"/>
                      <a:pt x="559" y="305"/>
                      <a:pt x="559" y="304"/>
                    </a:cubicBezTo>
                    <a:cubicBezTo>
                      <a:pt x="558" y="304"/>
                      <a:pt x="557" y="304"/>
                      <a:pt x="556" y="304"/>
                    </a:cubicBezTo>
                    <a:cubicBezTo>
                      <a:pt x="556" y="304"/>
                      <a:pt x="555" y="304"/>
                      <a:pt x="554" y="304"/>
                    </a:cubicBezTo>
                    <a:cubicBezTo>
                      <a:pt x="554" y="304"/>
                      <a:pt x="553" y="305"/>
                      <a:pt x="552" y="306"/>
                    </a:cubicBezTo>
                    <a:cubicBezTo>
                      <a:pt x="556" y="308"/>
                      <a:pt x="556" y="308"/>
                      <a:pt x="556" y="308"/>
                    </a:cubicBezTo>
                    <a:cubicBezTo>
                      <a:pt x="552" y="306"/>
                      <a:pt x="552" y="306"/>
                      <a:pt x="552" y="306"/>
                    </a:cubicBezTo>
                    <a:cubicBezTo>
                      <a:pt x="552" y="307"/>
                      <a:pt x="552" y="308"/>
                      <a:pt x="552" y="308"/>
                    </a:cubicBezTo>
                    <a:cubicBezTo>
                      <a:pt x="552" y="310"/>
                      <a:pt x="552" y="310"/>
                      <a:pt x="552" y="311"/>
                    </a:cubicBezTo>
                    <a:cubicBezTo>
                      <a:pt x="553" y="312"/>
                      <a:pt x="554" y="312"/>
                      <a:pt x="555" y="313"/>
                    </a:cubicBezTo>
                    <a:cubicBezTo>
                      <a:pt x="556" y="315"/>
                      <a:pt x="558" y="317"/>
                      <a:pt x="561" y="319"/>
                    </a:cubicBezTo>
                    <a:cubicBezTo>
                      <a:pt x="573" y="327"/>
                      <a:pt x="594" y="341"/>
                      <a:pt x="620" y="357"/>
                    </a:cubicBezTo>
                    <a:cubicBezTo>
                      <a:pt x="659" y="381"/>
                      <a:pt x="707" y="410"/>
                      <a:pt x="747" y="433"/>
                    </a:cubicBezTo>
                    <a:cubicBezTo>
                      <a:pt x="766" y="445"/>
                      <a:pt x="783" y="455"/>
                      <a:pt x="795" y="463"/>
                    </a:cubicBezTo>
                    <a:cubicBezTo>
                      <a:pt x="801" y="466"/>
                      <a:pt x="806" y="469"/>
                      <a:pt x="810" y="471"/>
                    </a:cubicBezTo>
                    <a:cubicBezTo>
                      <a:pt x="811" y="472"/>
                      <a:pt x="813" y="473"/>
                      <a:pt x="813" y="474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6" y="473"/>
                      <a:pt x="816" y="473"/>
                      <a:pt x="816" y="473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6" y="473"/>
                      <a:pt x="816" y="473"/>
                      <a:pt x="816" y="473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7" y="472"/>
                      <a:pt x="817" y="472"/>
                      <a:pt x="817" y="472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7" y="472"/>
                      <a:pt x="817" y="472"/>
                      <a:pt x="817" y="472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3" y="473"/>
                      <a:pt x="813" y="473"/>
                      <a:pt x="813" y="473"/>
                    </a:cubicBezTo>
                    <a:cubicBezTo>
                      <a:pt x="814" y="474"/>
                      <a:pt x="814" y="474"/>
                      <a:pt x="814" y="474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3" y="473"/>
                      <a:pt x="813" y="473"/>
                      <a:pt x="813" y="473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3" y="471"/>
                      <a:pt x="813" y="471"/>
                      <a:pt x="813" y="471"/>
                    </a:cubicBezTo>
                    <a:cubicBezTo>
                      <a:pt x="813" y="472"/>
                      <a:pt x="813" y="473"/>
                      <a:pt x="813" y="473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3" y="471"/>
                      <a:pt x="813" y="471"/>
                      <a:pt x="813" y="471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4" y="469"/>
                      <a:pt x="814" y="469"/>
                      <a:pt x="814" y="469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6" y="468"/>
                      <a:pt x="816" y="468"/>
                      <a:pt x="816" y="468"/>
                    </a:cubicBezTo>
                    <a:cubicBezTo>
                      <a:pt x="815" y="468"/>
                      <a:pt x="814" y="468"/>
                      <a:pt x="814" y="469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6" y="468"/>
                      <a:pt x="816" y="468"/>
                      <a:pt x="816" y="468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7" y="467"/>
                      <a:pt x="817" y="467"/>
                      <a:pt x="817" y="467"/>
                    </a:cubicBezTo>
                    <a:cubicBezTo>
                      <a:pt x="817" y="467"/>
                      <a:pt x="816" y="467"/>
                      <a:pt x="816" y="468"/>
                    </a:cubicBezTo>
                    <a:cubicBezTo>
                      <a:pt x="817" y="471"/>
                      <a:pt x="817" y="471"/>
                      <a:pt x="817" y="471"/>
                    </a:cubicBezTo>
                    <a:cubicBezTo>
                      <a:pt x="817" y="467"/>
                      <a:pt x="817" y="467"/>
                      <a:pt x="817" y="467"/>
                    </a:cubicBezTo>
                    <a:cubicBezTo>
                      <a:pt x="817" y="470"/>
                      <a:pt x="817" y="470"/>
                      <a:pt x="817" y="470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7" y="467"/>
                      <a:pt x="817" y="467"/>
                      <a:pt x="817" y="467"/>
                    </a:cubicBezTo>
                    <a:cubicBezTo>
                      <a:pt x="817" y="470"/>
                      <a:pt x="817" y="470"/>
                      <a:pt x="817" y="470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7" y="469"/>
                      <a:pt x="817" y="469"/>
                      <a:pt x="817" y="469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7" y="469"/>
                      <a:pt x="817" y="469"/>
                      <a:pt x="817" y="469"/>
                    </a:cubicBezTo>
                    <a:cubicBezTo>
                      <a:pt x="817" y="468"/>
                      <a:pt x="817" y="468"/>
                      <a:pt x="817" y="468"/>
                    </a:cubicBezTo>
                    <a:cubicBezTo>
                      <a:pt x="817" y="468"/>
                      <a:pt x="817" y="467"/>
                      <a:pt x="816" y="467"/>
                    </a:cubicBezTo>
                    <a:cubicBezTo>
                      <a:pt x="813" y="465"/>
                      <a:pt x="805" y="461"/>
                      <a:pt x="796" y="456"/>
                    </a:cubicBezTo>
                    <a:cubicBezTo>
                      <a:pt x="762" y="436"/>
                      <a:pt x="696" y="396"/>
                      <a:pt x="638" y="360"/>
                    </a:cubicBezTo>
                    <a:cubicBezTo>
                      <a:pt x="608" y="343"/>
                      <a:pt x="581" y="326"/>
                      <a:pt x="560" y="314"/>
                    </a:cubicBezTo>
                    <a:cubicBezTo>
                      <a:pt x="549" y="308"/>
                      <a:pt x="541" y="303"/>
                      <a:pt x="534" y="300"/>
                    </a:cubicBezTo>
                    <a:cubicBezTo>
                      <a:pt x="531" y="298"/>
                      <a:pt x="528" y="297"/>
                      <a:pt x="526" y="296"/>
                    </a:cubicBezTo>
                    <a:cubicBezTo>
                      <a:pt x="525" y="295"/>
                      <a:pt x="524" y="295"/>
                      <a:pt x="523" y="295"/>
                    </a:cubicBezTo>
                    <a:cubicBezTo>
                      <a:pt x="522" y="294"/>
                      <a:pt x="521" y="294"/>
                      <a:pt x="520" y="294"/>
                    </a:cubicBezTo>
                    <a:cubicBezTo>
                      <a:pt x="520" y="294"/>
                      <a:pt x="519" y="294"/>
                      <a:pt x="518" y="294"/>
                    </a:cubicBezTo>
                    <a:cubicBezTo>
                      <a:pt x="518" y="295"/>
                      <a:pt x="517" y="295"/>
                      <a:pt x="516" y="296"/>
                    </a:cubicBezTo>
                    <a:cubicBezTo>
                      <a:pt x="515" y="298"/>
                      <a:pt x="516" y="301"/>
                      <a:pt x="517" y="302"/>
                    </a:cubicBezTo>
                    <a:cubicBezTo>
                      <a:pt x="802" y="479"/>
                      <a:pt x="802" y="479"/>
                      <a:pt x="802" y="479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1" y="473"/>
                      <a:pt x="801" y="473"/>
                      <a:pt x="801" y="473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3" y="472"/>
                      <a:pt x="803" y="472"/>
                      <a:pt x="803" y="472"/>
                    </a:cubicBezTo>
                    <a:cubicBezTo>
                      <a:pt x="802" y="472"/>
                      <a:pt x="801" y="472"/>
                      <a:pt x="801" y="473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3" y="472"/>
                      <a:pt x="803" y="472"/>
                      <a:pt x="803" y="472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4" y="472"/>
                      <a:pt x="804" y="472"/>
                      <a:pt x="804" y="472"/>
                    </a:cubicBezTo>
                    <a:cubicBezTo>
                      <a:pt x="803" y="472"/>
                      <a:pt x="803" y="472"/>
                      <a:pt x="803" y="472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4" y="472"/>
                      <a:pt x="804" y="472"/>
                      <a:pt x="804" y="472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5" y="472"/>
                      <a:pt x="805" y="472"/>
                      <a:pt x="805" y="472"/>
                    </a:cubicBezTo>
                    <a:cubicBezTo>
                      <a:pt x="805" y="472"/>
                      <a:pt x="805" y="472"/>
                      <a:pt x="804" y="472"/>
                    </a:cubicBezTo>
                    <a:cubicBezTo>
                      <a:pt x="804" y="476"/>
                      <a:pt x="804" y="476"/>
                      <a:pt x="804" y="476"/>
                    </a:cubicBezTo>
                    <a:cubicBezTo>
                      <a:pt x="805" y="472"/>
                      <a:pt x="805" y="472"/>
                      <a:pt x="805" y="472"/>
                    </a:cubicBezTo>
                    <a:cubicBezTo>
                      <a:pt x="804" y="474"/>
                      <a:pt x="804" y="474"/>
                      <a:pt x="804" y="474"/>
                    </a:cubicBezTo>
                    <a:cubicBezTo>
                      <a:pt x="805" y="472"/>
                      <a:pt x="805" y="472"/>
                      <a:pt x="805" y="472"/>
                    </a:cubicBezTo>
                    <a:cubicBezTo>
                      <a:pt x="805" y="472"/>
                      <a:pt x="805" y="472"/>
                      <a:pt x="805" y="472"/>
                    </a:cubicBezTo>
                    <a:cubicBezTo>
                      <a:pt x="804" y="474"/>
                      <a:pt x="804" y="474"/>
                      <a:pt x="804" y="474"/>
                    </a:cubicBezTo>
                    <a:cubicBezTo>
                      <a:pt x="805" y="472"/>
                      <a:pt x="805" y="472"/>
                      <a:pt x="805" y="472"/>
                    </a:cubicBezTo>
                    <a:cubicBezTo>
                      <a:pt x="805" y="472"/>
                      <a:pt x="805" y="472"/>
                      <a:pt x="804" y="471"/>
                    </a:cubicBezTo>
                    <a:cubicBezTo>
                      <a:pt x="797" y="468"/>
                      <a:pt x="774" y="454"/>
                      <a:pt x="743" y="435"/>
                    </a:cubicBezTo>
                    <a:cubicBezTo>
                      <a:pt x="696" y="407"/>
                      <a:pt x="631" y="369"/>
                      <a:pt x="578" y="337"/>
                    </a:cubicBezTo>
                    <a:cubicBezTo>
                      <a:pt x="551" y="321"/>
                      <a:pt x="527" y="307"/>
                      <a:pt x="509" y="297"/>
                    </a:cubicBezTo>
                    <a:cubicBezTo>
                      <a:pt x="500" y="292"/>
                      <a:pt x="493" y="288"/>
                      <a:pt x="488" y="285"/>
                    </a:cubicBezTo>
                    <a:cubicBezTo>
                      <a:pt x="485" y="284"/>
                      <a:pt x="483" y="283"/>
                      <a:pt x="482" y="282"/>
                    </a:cubicBezTo>
                    <a:cubicBezTo>
                      <a:pt x="481" y="282"/>
                      <a:pt x="480" y="281"/>
                      <a:pt x="480" y="281"/>
                    </a:cubicBezTo>
                    <a:cubicBezTo>
                      <a:pt x="479" y="281"/>
                      <a:pt x="479" y="281"/>
                      <a:pt x="479" y="281"/>
                    </a:cubicBezTo>
                    <a:cubicBezTo>
                      <a:pt x="478" y="281"/>
                      <a:pt x="478" y="280"/>
                      <a:pt x="477" y="280"/>
                    </a:cubicBezTo>
                    <a:cubicBezTo>
                      <a:pt x="477" y="280"/>
                      <a:pt x="476" y="280"/>
                      <a:pt x="476" y="281"/>
                    </a:cubicBezTo>
                    <a:cubicBezTo>
                      <a:pt x="475" y="281"/>
                      <a:pt x="474" y="281"/>
                      <a:pt x="474" y="282"/>
                    </a:cubicBezTo>
                    <a:cubicBezTo>
                      <a:pt x="473" y="284"/>
                      <a:pt x="473" y="287"/>
                      <a:pt x="475" y="288"/>
                    </a:cubicBezTo>
                    <a:cubicBezTo>
                      <a:pt x="786" y="482"/>
                      <a:pt x="786" y="482"/>
                      <a:pt x="786" y="482"/>
                    </a:cubicBezTo>
                    <a:cubicBezTo>
                      <a:pt x="788" y="479"/>
                      <a:pt x="788" y="479"/>
                      <a:pt x="788" y="479"/>
                    </a:cubicBezTo>
                    <a:cubicBezTo>
                      <a:pt x="785" y="477"/>
                      <a:pt x="785" y="477"/>
                      <a:pt x="785" y="477"/>
                    </a:cubicBezTo>
                    <a:cubicBezTo>
                      <a:pt x="787" y="478"/>
                      <a:pt x="787" y="478"/>
                      <a:pt x="787" y="478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5"/>
                      <a:pt x="785" y="476"/>
                      <a:pt x="785" y="477"/>
                    </a:cubicBezTo>
                    <a:cubicBezTo>
                      <a:pt x="787" y="478"/>
                      <a:pt x="787" y="478"/>
                      <a:pt x="787" y="478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7"/>
                      <a:pt x="786" y="477"/>
                      <a:pt x="786" y="477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7"/>
                      <a:pt x="786" y="477"/>
                      <a:pt x="786" y="477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6"/>
                      <a:pt x="786" y="476"/>
                      <a:pt x="786" y="476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6"/>
                      <a:pt x="786" y="476"/>
                      <a:pt x="786" y="476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5"/>
                      <a:pt x="786" y="475"/>
                      <a:pt x="786" y="475"/>
                    </a:cubicBezTo>
                    <a:cubicBezTo>
                      <a:pt x="786" y="475"/>
                      <a:pt x="784" y="475"/>
                      <a:pt x="782" y="474"/>
                    </a:cubicBezTo>
                    <a:cubicBezTo>
                      <a:pt x="777" y="473"/>
                      <a:pt x="770" y="469"/>
                      <a:pt x="761" y="464"/>
                    </a:cubicBezTo>
                    <a:cubicBezTo>
                      <a:pt x="728" y="447"/>
                      <a:pt x="666" y="409"/>
                      <a:pt x="592" y="362"/>
                    </a:cubicBezTo>
                    <a:cubicBezTo>
                      <a:pt x="482" y="291"/>
                      <a:pt x="344" y="201"/>
                      <a:pt x="229" y="128"/>
                    </a:cubicBezTo>
                    <a:cubicBezTo>
                      <a:pt x="172" y="92"/>
                      <a:pt x="121" y="60"/>
                      <a:pt x="82" y="37"/>
                    </a:cubicBezTo>
                    <a:cubicBezTo>
                      <a:pt x="62" y="26"/>
                      <a:pt x="46" y="17"/>
                      <a:pt x="33" y="10"/>
                    </a:cubicBezTo>
                    <a:cubicBezTo>
                      <a:pt x="27" y="7"/>
                      <a:pt x="22" y="4"/>
                      <a:pt x="17" y="3"/>
                    </a:cubicBezTo>
                    <a:cubicBezTo>
                      <a:pt x="15" y="2"/>
                      <a:pt x="13" y="1"/>
                      <a:pt x="11" y="1"/>
                    </a:cubicBezTo>
                    <a:cubicBezTo>
                      <a:pt x="10" y="0"/>
                      <a:pt x="8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7"/>
                    </a:cubicBezTo>
                    <a:cubicBezTo>
                      <a:pt x="1" y="7"/>
                      <a:pt x="1" y="8"/>
                      <a:pt x="2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6" y="12"/>
                      <a:pt x="11" y="15"/>
                      <a:pt x="19" y="20"/>
                    </a:cubicBezTo>
                    <a:cubicBezTo>
                      <a:pt x="47" y="38"/>
                      <a:pt x="109" y="74"/>
                      <a:pt x="185" y="119"/>
                    </a:cubicBezTo>
                    <a:cubicBezTo>
                      <a:pt x="299" y="187"/>
                      <a:pt x="446" y="274"/>
                      <a:pt x="565" y="347"/>
                    </a:cubicBezTo>
                    <a:cubicBezTo>
                      <a:pt x="624" y="383"/>
                      <a:pt x="677" y="416"/>
                      <a:pt x="714" y="441"/>
                    </a:cubicBezTo>
                    <a:cubicBezTo>
                      <a:pt x="733" y="454"/>
                      <a:pt x="748" y="464"/>
                      <a:pt x="758" y="472"/>
                    </a:cubicBezTo>
                    <a:cubicBezTo>
                      <a:pt x="763" y="476"/>
                      <a:pt x="767" y="480"/>
                      <a:pt x="769" y="483"/>
                    </a:cubicBezTo>
                    <a:cubicBezTo>
                      <a:pt x="770" y="484"/>
                      <a:pt x="771" y="485"/>
                      <a:pt x="772" y="486"/>
                    </a:cubicBezTo>
                    <a:cubicBezTo>
                      <a:pt x="772" y="486"/>
                      <a:pt x="772" y="486"/>
                      <a:pt x="772" y="486"/>
                    </a:cubicBezTo>
                    <a:cubicBezTo>
                      <a:pt x="772" y="486"/>
                      <a:pt x="772" y="486"/>
                      <a:pt x="772" y="486"/>
                    </a:cubicBezTo>
                    <a:cubicBezTo>
                      <a:pt x="773" y="486"/>
                      <a:pt x="773" y="486"/>
                      <a:pt x="773" y="486"/>
                    </a:cubicBezTo>
                    <a:cubicBezTo>
                      <a:pt x="772" y="486"/>
                      <a:pt x="772" y="486"/>
                      <a:pt x="772" y="486"/>
                    </a:cubicBezTo>
                    <a:cubicBezTo>
                      <a:pt x="772" y="486"/>
                      <a:pt x="772" y="486"/>
                      <a:pt x="772" y="486"/>
                    </a:cubicBezTo>
                    <a:cubicBezTo>
                      <a:pt x="773" y="486"/>
                      <a:pt x="773" y="486"/>
                      <a:pt x="773" y="486"/>
                    </a:cubicBezTo>
                    <a:cubicBezTo>
                      <a:pt x="772" y="486"/>
                      <a:pt x="772" y="486"/>
                      <a:pt x="772" y="486"/>
                    </a:cubicBezTo>
                    <a:cubicBezTo>
                      <a:pt x="775" y="486"/>
                      <a:pt x="775" y="486"/>
                      <a:pt x="775" y="486"/>
                    </a:cubicBezTo>
                    <a:cubicBezTo>
                      <a:pt x="773" y="485"/>
                      <a:pt x="773" y="485"/>
                      <a:pt x="773" y="485"/>
                    </a:cubicBezTo>
                    <a:cubicBezTo>
                      <a:pt x="772" y="485"/>
                      <a:pt x="772" y="486"/>
                      <a:pt x="772" y="486"/>
                    </a:cubicBezTo>
                    <a:cubicBezTo>
                      <a:pt x="775" y="486"/>
                      <a:pt x="775" y="486"/>
                      <a:pt x="775" y="486"/>
                    </a:cubicBezTo>
                    <a:cubicBezTo>
                      <a:pt x="773" y="485"/>
                      <a:pt x="773" y="485"/>
                      <a:pt x="773" y="485"/>
                    </a:cubicBezTo>
                    <a:cubicBezTo>
                      <a:pt x="774" y="486"/>
                      <a:pt x="774" y="486"/>
                      <a:pt x="774" y="486"/>
                    </a:cubicBezTo>
                    <a:cubicBezTo>
                      <a:pt x="774" y="484"/>
                      <a:pt x="774" y="484"/>
                      <a:pt x="774" y="484"/>
                    </a:cubicBezTo>
                    <a:cubicBezTo>
                      <a:pt x="773" y="484"/>
                      <a:pt x="773" y="484"/>
                      <a:pt x="773" y="485"/>
                    </a:cubicBezTo>
                    <a:cubicBezTo>
                      <a:pt x="774" y="486"/>
                      <a:pt x="774" y="486"/>
                      <a:pt x="774" y="486"/>
                    </a:cubicBezTo>
                    <a:cubicBezTo>
                      <a:pt x="774" y="484"/>
                      <a:pt x="774" y="484"/>
                      <a:pt x="774" y="484"/>
                    </a:cubicBezTo>
                    <a:cubicBezTo>
                      <a:pt x="774" y="485"/>
                      <a:pt x="774" y="485"/>
                      <a:pt x="774" y="485"/>
                    </a:cubicBezTo>
                    <a:cubicBezTo>
                      <a:pt x="774" y="484"/>
                      <a:pt x="774" y="484"/>
                      <a:pt x="774" y="484"/>
                    </a:cubicBezTo>
                    <a:cubicBezTo>
                      <a:pt x="774" y="484"/>
                      <a:pt x="774" y="484"/>
                      <a:pt x="774" y="484"/>
                    </a:cubicBezTo>
                    <a:cubicBezTo>
                      <a:pt x="774" y="485"/>
                      <a:pt x="774" y="485"/>
                      <a:pt x="774" y="485"/>
                    </a:cubicBezTo>
                    <a:cubicBezTo>
                      <a:pt x="774" y="484"/>
                      <a:pt x="774" y="484"/>
                      <a:pt x="774" y="484"/>
                    </a:cubicBezTo>
                    <a:cubicBezTo>
                      <a:pt x="774" y="484"/>
                      <a:pt x="774" y="484"/>
                      <a:pt x="774" y="484"/>
                    </a:cubicBezTo>
                    <a:cubicBezTo>
                      <a:pt x="773" y="484"/>
                      <a:pt x="773" y="484"/>
                      <a:pt x="773" y="484"/>
                    </a:cubicBezTo>
                    <a:cubicBezTo>
                      <a:pt x="772" y="484"/>
                      <a:pt x="771" y="484"/>
                      <a:pt x="768" y="483"/>
                    </a:cubicBezTo>
                    <a:cubicBezTo>
                      <a:pt x="763" y="481"/>
                      <a:pt x="756" y="478"/>
                      <a:pt x="746" y="473"/>
                    </a:cubicBezTo>
                    <a:cubicBezTo>
                      <a:pt x="711" y="456"/>
                      <a:pt x="650" y="419"/>
                      <a:pt x="577" y="374"/>
                    </a:cubicBezTo>
                    <a:cubicBezTo>
                      <a:pt x="467" y="306"/>
                      <a:pt x="332" y="219"/>
                      <a:pt x="221" y="148"/>
                    </a:cubicBezTo>
                    <a:cubicBezTo>
                      <a:pt x="166" y="113"/>
                      <a:pt x="116" y="82"/>
                      <a:pt x="80" y="60"/>
                    </a:cubicBezTo>
                    <a:cubicBezTo>
                      <a:pt x="61" y="49"/>
                      <a:pt x="46" y="40"/>
                      <a:pt x="34" y="34"/>
                    </a:cubicBezTo>
                    <a:cubicBezTo>
                      <a:pt x="29" y="31"/>
                      <a:pt x="24" y="28"/>
                      <a:pt x="20" y="27"/>
                    </a:cubicBezTo>
                    <a:cubicBezTo>
                      <a:pt x="18" y="26"/>
                      <a:pt x="17" y="25"/>
                      <a:pt x="15" y="25"/>
                    </a:cubicBezTo>
                    <a:cubicBezTo>
                      <a:pt x="14" y="24"/>
                      <a:pt x="13" y="24"/>
                      <a:pt x="11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8" y="24"/>
                      <a:pt x="7" y="25"/>
                      <a:pt x="7" y="26"/>
                    </a:cubicBezTo>
                    <a:cubicBezTo>
                      <a:pt x="5" y="28"/>
                      <a:pt x="6" y="30"/>
                      <a:pt x="8" y="32"/>
                    </a:cubicBezTo>
                    <a:cubicBezTo>
                      <a:pt x="385" y="267"/>
                      <a:pt x="385" y="267"/>
                      <a:pt x="385" y="267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5" y="99"/>
                      <a:pt x="102" y="100"/>
                      <a:pt x="101" y="102"/>
                    </a:cubicBezTo>
                    <a:cubicBezTo>
                      <a:pt x="100" y="103"/>
                      <a:pt x="101" y="106"/>
                      <a:pt x="102" y="107"/>
                    </a:cubicBezTo>
                    <a:cubicBezTo>
                      <a:pt x="757" y="516"/>
                      <a:pt x="757" y="516"/>
                      <a:pt x="757" y="516"/>
                    </a:cubicBezTo>
                    <a:cubicBezTo>
                      <a:pt x="759" y="513"/>
                      <a:pt x="759" y="513"/>
                      <a:pt x="759" y="513"/>
                    </a:cubicBezTo>
                    <a:cubicBezTo>
                      <a:pt x="761" y="509"/>
                      <a:pt x="761" y="509"/>
                      <a:pt x="761" y="509"/>
                    </a:cubicBezTo>
                    <a:cubicBezTo>
                      <a:pt x="761" y="509"/>
                      <a:pt x="601" y="413"/>
                      <a:pt x="439" y="316"/>
                    </a:cubicBezTo>
                    <a:cubicBezTo>
                      <a:pt x="359" y="267"/>
                      <a:pt x="278" y="219"/>
                      <a:pt x="217" y="183"/>
                    </a:cubicBezTo>
                    <a:cubicBezTo>
                      <a:pt x="186" y="165"/>
                      <a:pt x="160" y="150"/>
                      <a:pt x="142" y="139"/>
                    </a:cubicBezTo>
                    <a:cubicBezTo>
                      <a:pt x="133" y="134"/>
                      <a:pt x="126" y="130"/>
                      <a:pt x="121" y="127"/>
                    </a:cubicBezTo>
                    <a:cubicBezTo>
                      <a:pt x="118" y="125"/>
                      <a:pt x="116" y="124"/>
                      <a:pt x="115" y="123"/>
                    </a:cubicBezTo>
                    <a:cubicBezTo>
                      <a:pt x="114" y="123"/>
                      <a:pt x="113" y="123"/>
                      <a:pt x="113" y="122"/>
                    </a:cubicBezTo>
                    <a:cubicBezTo>
                      <a:pt x="112" y="122"/>
                      <a:pt x="112" y="122"/>
                      <a:pt x="112" y="122"/>
                    </a:cubicBezTo>
                    <a:cubicBezTo>
                      <a:pt x="111" y="122"/>
                      <a:pt x="111" y="122"/>
                      <a:pt x="111" y="122"/>
                    </a:cubicBezTo>
                    <a:cubicBezTo>
                      <a:pt x="111" y="122"/>
                      <a:pt x="111" y="122"/>
                      <a:pt x="110" y="122"/>
                    </a:cubicBezTo>
                    <a:cubicBezTo>
                      <a:pt x="110" y="122"/>
                      <a:pt x="110" y="122"/>
                      <a:pt x="109" y="122"/>
                    </a:cubicBezTo>
                    <a:cubicBezTo>
                      <a:pt x="108" y="122"/>
                      <a:pt x="107" y="123"/>
                      <a:pt x="107" y="124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07" y="124"/>
                      <a:pt x="107" y="124"/>
                      <a:pt x="107" y="124"/>
                    </a:cubicBezTo>
                    <a:cubicBezTo>
                      <a:pt x="106" y="124"/>
                      <a:pt x="106" y="125"/>
                      <a:pt x="106" y="126"/>
                    </a:cubicBezTo>
                    <a:cubicBezTo>
                      <a:pt x="106" y="127"/>
                      <a:pt x="107" y="127"/>
                      <a:pt x="107" y="128"/>
                    </a:cubicBezTo>
                    <a:cubicBezTo>
                      <a:pt x="107" y="128"/>
                      <a:pt x="107" y="129"/>
                      <a:pt x="108" y="129"/>
                    </a:cubicBezTo>
                    <a:cubicBezTo>
                      <a:pt x="108" y="130"/>
                      <a:pt x="109" y="130"/>
                      <a:pt x="109" y="130"/>
                    </a:cubicBezTo>
                    <a:cubicBezTo>
                      <a:pt x="111" y="132"/>
                      <a:pt x="116" y="135"/>
                      <a:pt x="122" y="140"/>
                    </a:cubicBezTo>
                    <a:cubicBezTo>
                      <a:pt x="146" y="156"/>
                      <a:pt x="198" y="188"/>
                      <a:pt x="262" y="228"/>
                    </a:cubicBezTo>
                    <a:cubicBezTo>
                      <a:pt x="358" y="289"/>
                      <a:pt x="482" y="365"/>
                      <a:pt x="582" y="427"/>
                    </a:cubicBezTo>
                    <a:cubicBezTo>
                      <a:pt x="633" y="458"/>
                      <a:pt x="677" y="485"/>
                      <a:pt x="708" y="504"/>
                    </a:cubicBezTo>
                    <a:cubicBezTo>
                      <a:pt x="724" y="514"/>
                      <a:pt x="737" y="522"/>
                      <a:pt x="745" y="527"/>
                    </a:cubicBezTo>
                    <a:cubicBezTo>
                      <a:pt x="750" y="530"/>
                      <a:pt x="753" y="532"/>
                      <a:pt x="755" y="533"/>
                    </a:cubicBezTo>
                    <a:cubicBezTo>
                      <a:pt x="756" y="534"/>
                      <a:pt x="757" y="535"/>
                      <a:pt x="758" y="535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60" y="534"/>
                      <a:pt x="760" y="534"/>
                      <a:pt x="760" y="534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60" y="534"/>
                      <a:pt x="760" y="534"/>
                      <a:pt x="760" y="534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61" y="533"/>
                      <a:pt x="761" y="533"/>
                      <a:pt x="761" y="533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61" y="533"/>
                      <a:pt x="761" y="533"/>
                      <a:pt x="761" y="533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61" y="532"/>
                      <a:pt x="761" y="532"/>
                      <a:pt x="761" y="532"/>
                    </a:cubicBezTo>
                    <a:cubicBezTo>
                      <a:pt x="757" y="534"/>
                      <a:pt x="757" y="534"/>
                      <a:pt x="757" y="534"/>
                    </a:cubicBezTo>
                    <a:cubicBezTo>
                      <a:pt x="758" y="535"/>
                      <a:pt x="758" y="535"/>
                      <a:pt x="758" y="535"/>
                    </a:cubicBezTo>
                    <a:cubicBezTo>
                      <a:pt x="761" y="532"/>
                      <a:pt x="761" y="532"/>
                      <a:pt x="761" y="532"/>
                    </a:cubicBezTo>
                    <a:cubicBezTo>
                      <a:pt x="757" y="534"/>
                      <a:pt x="757" y="534"/>
                      <a:pt x="757" y="534"/>
                    </a:cubicBezTo>
                    <a:cubicBezTo>
                      <a:pt x="761" y="532"/>
                      <a:pt x="761" y="532"/>
                      <a:pt x="761" y="532"/>
                    </a:cubicBezTo>
                    <a:cubicBezTo>
                      <a:pt x="757" y="532"/>
                      <a:pt x="757" y="532"/>
                      <a:pt x="757" y="532"/>
                    </a:cubicBezTo>
                    <a:cubicBezTo>
                      <a:pt x="757" y="534"/>
                      <a:pt x="757" y="534"/>
                      <a:pt x="757" y="534"/>
                    </a:cubicBezTo>
                    <a:cubicBezTo>
                      <a:pt x="761" y="532"/>
                      <a:pt x="761" y="532"/>
                      <a:pt x="761" y="532"/>
                    </a:cubicBezTo>
                    <a:cubicBezTo>
                      <a:pt x="757" y="532"/>
                      <a:pt x="757" y="532"/>
                      <a:pt x="757" y="532"/>
                    </a:cubicBezTo>
                    <a:cubicBezTo>
                      <a:pt x="761" y="532"/>
                      <a:pt x="761" y="532"/>
                      <a:pt x="761" y="532"/>
                    </a:cubicBezTo>
                    <a:cubicBezTo>
                      <a:pt x="763" y="529"/>
                      <a:pt x="763" y="529"/>
                      <a:pt x="763" y="529"/>
                    </a:cubicBezTo>
                    <a:cubicBezTo>
                      <a:pt x="122" y="149"/>
                      <a:pt x="122" y="149"/>
                      <a:pt x="122" y="149"/>
                    </a:cubicBezTo>
                    <a:cubicBezTo>
                      <a:pt x="120" y="148"/>
                      <a:pt x="118" y="148"/>
                      <a:pt x="116" y="150"/>
                    </a:cubicBezTo>
                    <a:cubicBezTo>
                      <a:pt x="116" y="151"/>
                      <a:pt x="116" y="152"/>
                      <a:pt x="116" y="152"/>
                    </a:cubicBezTo>
                    <a:cubicBezTo>
                      <a:pt x="116" y="153"/>
                      <a:pt x="116" y="154"/>
                      <a:pt x="116" y="155"/>
                    </a:cubicBezTo>
                    <a:cubicBezTo>
                      <a:pt x="117" y="156"/>
                      <a:pt x="117" y="156"/>
                      <a:pt x="118" y="157"/>
                    </a:cubicBezTo>
                    <a:cubicBezTo>
                      <a:pt x="119" y="158"/>
                      <a:pt x="120" y="159"/>
                      <a:pt x="123" y="161"/>
                    </a:cubicBezTo>
                    <a:cubicBezTo>
                      <a:pt x="130" y="168"/>
                      <a:pt x="146" y="178"/>
                      <a:pt x="167" y="192"/>
                    </a:cubicBezTo>
                    <a:cubicBezTo>
                      <a:pt x="317" y="291"/>
                      <a:pt x="752" y="552"/>
                      <a:pt x="752" y="552"/>
                    </a:cubicBezTo>
                    <a:cubicBezTo>
                      <a:pt x="754" y="549"/>
                      <a:pt x="754" y="549"/>
                      <a:pt x="754" y="549"/>
                    </a:cubicBezTo>
                    <a:cubicBezTo>
                      <a:pt x="751" y="547"/>
                      <a:pt x="751" y="547"/>
                      <a:pt x="751" y="547"/>
                    </a:cubicBezTo>
                    <a:cubicBezTo>
                      <a:pt x="754" y="548"/>
                      <a:pt x="754" y="548"/>
                      <a:pt x="754" y="548"/>
                    </a:cubicBezTo>
                    <a:cubicBezTo>
                      <a:pt x="753" y="545"/>
                      <a:pt x="753" y="545"/>
                      <a:pt x="753" y="545"/>
                    </a:cubicBezTo>
                    <a:cubicBezTo>
                      <a:pt x="752" y="545"/>
                      <a:pt x="752" y="546"/>
                      <a:pt x="751" y="547"/>
                    </a:cubicBezTo>
                    <a:cubicBezTo>
                      <a:pt x="754" y="548"/>
                      <a:pt x="754" y="548"/>
                      <a:pt x="754" y="548"/>
                    </a:cubicBezTo>
                    <a:cubicBezTo>
                      <a:pt x="753" y="545"/>
                      <a:pt x="753" y="545"/>
                      <a:pt x="753" y="545"/>
                    </a:cubicBezTo>
                    <a:cubicBezTo>
                      <a:pt x="754" y="548"/>
                      <a:pt x="754" y="548"/>
                      <a:pt x="754" y="548"/>
                    </a:cubicBezTo>
                    <a:cubicBezTo>
                      <a:pt x="754" y="545"/>
                      <a:pt x="754" y="545"/>
                      <a:pt x="754" y="545"/>
                    </a:cubicBezTo>
                    <a:cubicBezTo>
                      <a:pt x="753" y="545"/>
                      <a:pt x="753" y="545"/>
                      <a:pt x="753" y="545"/>
                    </a:cubicBezTo>
                    <a:cubicBezTo>
                      <a:pt x="754" y="548"/>
                      <a:pt x="754" y="548"/>
                      <a:pt x="754" y="548"/>
                    </a:cubicBezTo>
                    <a:cubicBezTo>
                      <a:pt x="754" y="545"/>
                      <a:pt x="754" y="545"/>
                      <a:pt x="754" y="545"/>
                    </a:cubicBezTo>
                    <a:cubicBezTo>
                      <a:pt x="754" y="546"/>
                      <a:pt x="754" y="546"/>
                      <a:pt x="754" y="546"/>
                    </a:cubicBezTo>
                    <a:cubicBezTo>
                      <a:pt x="754" y="545"/>
                      <a:pt x="754" y="545"/>
                      <a:pt x="754" y="545"/>
                    </a:cubicBezTo>
                    <a:cubicBezTo>
                      <a:pt x="754" y="545"/>
                      <a:pt x="754" y="545"/>
                      <a:pt x="754" y="545"/>
                    </a:cubicBezTo>
                    <a:cubicBezTo>
                      <a:pt x="754" y="546"/>
                      <a:pt x="754" y="546"/>
                      <a:pt x="754" y="546"/>
                    </a:cubicBezTo>
                    <a:cubicBezTo>
                      <a:pt x="754" y="545"/>
                      <a:pt x="754" y="545"/>
                      <a:pt x="754" y="545"/>
                    </a:cubicBezTo>
                    <a:cubicBezTo>
                      <a:pt x="753" y="545"/>
                      <a:pt x="752" y="545"/>
                      <a:pt x="750" y="544"/>
                    </a:cubicBezTo>
                    <a:cubicBezTo>
                      <a:pt x="747" y="543"/>
                      <a:pt x="741" y="540"/>
                      <a:pt x="734" y="536"/>
                    </a:cubicBezTo>
                    <a:cubicBezTo>
                      <a:pt x="708" y="522"/>
                      <a:pt x="659" y="492"/>
                      <a:pt x="600" y="455"/>
                    </a:cubicBezTo>
                    <a:cubicBezTo>
                      <a:pt x="512" y="400"/>
                      <a:pt x="401" y="330"/>
                      <a:pt x="310" y="273"/>
                    </a:cubicBezTo>
                    <a:cubicBezTo>
                      <a:pt x="265" y="245"/>
                      <a:pt x="224" y="220"/>
                      <a:pt x="193" y="203"/>
                    </a:cubicBezTo>
                    <a:cubicBezTo>
                      <a:pt x="178" y="194"/>
                      <a:pt x="165" y="186"/>
                      <a:pt x="155" y="182"/>
                    </a:cubicBezTo>
                    <a:cubicBezTo>
                      <a:pt x="150" y="179"/>
                      <a:pt x="146" y="177"/>
                      <a:pt x="143" y="176"/>
                    </a:cubicBezTo>
                    <a:cubicBezTo>
                      <a:pt x="141" y="175"/>
                      <a:pt x="139" y="175"/>
                      <a:pt x="138" y="174"/>
                    </a:cubicBezTo>
                    <a:cubicBezTo>
                      <a:pt x="137" y="174"/>
                      <a:pt x="136" y="174"/>
                      <a:pt x="134" y="174"/>
                    </a:cubicBezTo>
                    <a:cubicBezTo>
                      <a:pt x="134" y="174"/>
                      <a:pt x="133" y="174"/>
                      <a:pt x="132" y="174"/>
                    </a:cubicBezTo>
                    <a:cubicBezTo>
                      <a:pt x="131" y="174"/>
                      <a:pt x="130" y="175"/>
                      <a:pt x="129" y="176"/>
                    </a:cubicBezTo>
                    <a:cubicBezTo>
                      <a:pt x="129" y="176"/>
                      <a:pt x="129" y="176"/>
                      <a:pt x="129" y="176"/>
                    </a:cubicBezTo>
                    <a:cubicBezTo>
                      <a:pt x="129" y="177"/>
                      <a:pt x="129" y="178"/>
                      <a:pt x="129" y="178"/>
                    </a:cubicBezTo>
                    <a:cubicBezTo>
                      <a:pt x="129" y="180"/>
                      <a:pt x="129" y="181"/>
                      <a:pt x="130" y="182"/>
                    </a:cubicBezTo>
                    <a:cubicBezTo>
                      <a:pt x="131" y="183"/>
                      <a:pt x="132" y="185"/>
                      <a:pt x="134" y="186"/>
                    </a:cubicBezTo>
                    <a:cubicBezTo>
                      <a:pt x="137" y="189"/>
                      <a:pt x="143" y="194"/>
                      <a:pt x="150" y="199"/>
                    </a:cubicBezTo>
                    <a:cubicBezTo>
                      <a:pt x="176" y="218"/>
                      <a:pt x="227" y="251"/>
                      <a:pt x="288" y="289"/>
                    </a:cubicBezTo>
                    <a:cubicBezTo>
                      <a:pt x="471" y="403"/>
                      <a:pt x="750" y="568"/>
                      <a:pt x="750" y="568"/>
                    </a:cubicBezTo>
                    <a:cubicBezTo>
                      <a:pt x="752" y="569"/>
                      <a:pt x="754" y="569"/>
                      <a:pt x="755" y="567"/>
                    </a:cubicBezTo>
                    <a:cubicBezTo>
                      <a:pt x="756" y="565"/>
                      <a:pt x="756" y="562"/>
                      <a:pt x="754" y="561"/>
                    </a:cubicBezTo>
                    <a:cubicBezTo>
                      <a:pt x="754" y="561"/>
                      <a:pt x="601" y="469"/>
                      <a:pt x="446" y="376"/>
                    </a:cubicBezTo>
                    <a:cubicBezTo>
                      <a:pt x="369" y="330"/>
                      <a:pt x="291" y="283"/>
                      <a:pt x="232" y="248"/>
                    </a:cubicBezTo>
                    <a:cubicBezTo>
                      <a:pt x="203" y="231"/>
                      <a:pt x="178" y="217"/>
                      <a:pt x="160" y="206"/>
                    </a:cubicBezTo>
                    <a:cubicBezTo>
                      <a:pt x="151" y="201"/>
                      <a:pt x="144" y="197"/>
                      <a:pt x="138" y="195"/>
                    </a:cubicBezTo>
                    <a:cubicBezTo>
                      <a:pt x="136" y="193"/>
                      <a:pt x="134" y="192"/>
                      <a:pt x="132" y="191"/>
                    </a:cubicBezTo>
                    <a:cubicBezTo>
                      <a:pt x="131" y="191"/>
                      <a:pt x="131" y="191"/>
                      <a:pt x="130" y="190"/>
                    </a:cubicBezTo>
                    <a:cubicBezTo>
                      <a:pt x="129" y="190"/>
                      <a:pt x="129" y="190"/>
                      <a:pt x="129" y="190"/>
                    </a:cubicBezTo>
                    <a:cubicBezTo>
                      <a:pt x="129" y="190"/>
                      <a:pt x="128" y="190"/>
                      <a:pt x="128" y="190"/>
                    </a:cubicBezTo>
                    <a:cubicBezTo>
                      <a:pt x="127" y="190"/>
                      <a:pt x="127" y="190"/>
                      <a:pt x="126" y="190"/>
                    </a:cubicBezTo>
                    <a:cubicBezTo>
                      <a:pt x="126" y="190"/>
                      <a:pt x="125" y="191"/>
                      <a:pt x="124" y="192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4" y="191"/>
                      <a:pt x="124" y="191"/>
                      <a:pt x="124" y="191"/>
                    </a:cubicBezTo>
                    <a:cubicBezTo>
                      <a:pt x="124" y="193"/>
                      <a:pt x="124" y="194"/>
                      <a:pt x="124" y="194"/>
                    </a:cubicBezTo>
                    <a:cubicBezTo>
                      <a:pt x="124" y="195"/>
                      <a:pt x="124" y="196"/>
                      <a:pt x="124" y="196"/>
                    </a:cubicBezTo>
                    <a:cubicBezTo>
                      <a:pt x="124" y="197"/>
                      <a:pt x="125" y="197"/>
                      <a:pt x="125" y="197"/>
                    </a:cubicBezTo>
                    <a:cubicBezTo>
                      <a:pt x="125" y="197"/>
                      <a:pt x="125" y="197"/>
                      <a:pt x="125" y="197"/>
                    </a:cubicBezTo>
                    <a:cubicBezTo>
                      <a:pt x="126" y="198"/>
                      <a:pt x="127" y="199"/>
                      <a:pt x="129" y="200"/>
                    </a:cubicBezTo>
                    <a:cubicBezTo>
                      <a:pt x="141" y="208"/>
                      <a:pt x="185" y="236"/>
                      <a:pt x="244" y="273"/>
                    </a:cubicBezTo>
                    <a:cubicBezTo>
                      <a:pt x="420" y="383"/>
                      <a:pt x="732" y="576"/>
                      <a:pt x="732" y="576"/>
                    </a:cubicBezTo>
                    <a:cubicBezTo>
                      <a:pt x="734" y="573"/>
                      <a:pt x="734" y="573"/>
                      <a:pt x="734" y="573"/>
                    </a:cubicBezTo>
                    <a:cubicBezTo>
                      <a:pt x="731" y="571"/>
                      <a:pt x="731" y="571"/>
                      <a:pt x="731" y="571"/>
                    </a:cubicBezTo>
                    <a:cubicBezTo>
                      <a:pt x="734" y="573"/>
                      <a:pt x="734" y="573"/>
                      <a:pt x="734" y="573"/>
                    </a:cubicBezTo>
                    <a:cubicBezTo>
                      <a:pt x="733" y="569"/>
                      <a:pt x="733" y="569"/>
                      <a:pt x="733" y="569"/>
                    </a:cubicBezTo>
                    <a:cubicBezTo>
                      <a:pt x="732" y="569"/>
                      <a:pt x="731" y="570"/>
                      <a:pt x="731" y="571"/>
                    </a:cubicBezTo>
                    <a:cubicBezTo>
                      <a:pt x="734" y="573"/>
                      <a:pt x="734" y="573"/>
                      <a:pt x="734" y="573"/>
                    </a:cubicBezTo>
                    <a:cubicBezTo>
                      <a:pt x="733" y="569"/>
                      <a:pt x="733" y="569"/>
                      <a:pt x="733" y="569"/>
                    </a:cubicBezTo>
                    <a:cubicBezTo>
                      <a:pt x="734" y="573"/>
                      <a:pt x="734" y="573"/>
                      <a:pt x="734" y="573"/>
                    </a:cubicBezTo>
                    <a:cubicBezTo>
                      <a:pt x="734" y="569"/>
                      <a:pt x="734" y="569"/>
                      <a:pt x="734" y="569"/>
                    </a:cubicBezTo>
                    <a:cubicBezTo>
                      <a:pt x="734" y="569"/>
                      <a:pt x="733" y="569"/>
                      <a:pt x="733" y="569"/>
                    </a:cubicBezTo>
                    <a:cubicBezTo>
                      <a:pt x="734" y="573"/>
                      <a:pt x="734" y="573"/>
                      <a:pt x="734" y="573"/>
                    </a:cubicBezTo>
                    <a:cubicBezTo>
                      <a:pt x="734" y="569"/>
                      <a:pt x="734" y="569"/>
                      <a:pt x="734" y="569"/>
                    </a:cubicBezTo>
                    <a:cubicBezTo>
                      <a:pt x="734" y="571"/>
                      <a:pt x="734" y="571"/>
                      <a:pt x="734" y="571"/>
                    </a:cubicBezTo>
                    <a:cubicBezTo>
                      <a:pt x="734" y="569"/>
                      <a:pt x="734" y="569"/>
                      <a:pt x="734" y="569"/>
                    </a:cubicBezTo>
                    <a:cubicBezTo>
                      <a:pt x="734" y="569"/>
                      <a:pt x="734" y="569"/>
                      <a:pt x="734" y="569"/>
                    </a:cubicBezTo>
                    <a:cubicBezTo>
                      <a:pt x="734" y="571"/>
                      <a:pt x="734" y="571"/>
                      <a:pt x="734" y="571"/>
                    </a:cubicBezTo>
                    <a:cubicBezTo>
                      <a:pt x="734" y="569"/>
                      <a:pt x="734" y="569"/>
                      <a:pt x="734" y="569"/>
                    </a:cubicBezTo>
                    <a:cubicBezTo>
                      <a:pt x="734" y="569"/>
                      <a:pt x="733" y="569"/>
                      <a:pt x="731" y="568"/>
                    </a:cubicBezTo>
                    <a:cubicBezTo>
                      <a:pt x="725" y="565"/>
                      <a:pt x="710" y="556"/>
                      <a:pt x="690" y="545"/>
                    </a:cubicBezTo>
                    <a:cubicBezTo>
                      <a:pt x="618" y="504"/>
                      <a:pt x="476" y="418"/>
                      <a:pt x="351" y="343"/>
                    </a:cubicBezTo>
                    <a:cubicBezTo>
                      <a:pt x="289" y="306"/>
                      <a:pt x="231" y="271"/>
                      <a:pt x="189" y="245"/>
                    </a:cubicBezTo>
                    <a:cubicBezTo>
                      <a:pt x="168" y="232"/>
                      <a:pt x="151" y="222"/>
                      <a:pt x="139" y="215"/>
                    </a:cubicBezTo>
                    <a:cubicBezTo>
                      <a:pt x="133" y="211"/>
                      <a:pt x="128" y="208"/>
                      <a:pt x="125" y="206"/>
                    </a:cubicBezTo>
                    <a:cubicBezTo>
                      <a:pt x="122" y="204"/>
                      <a:pt x="120" y="203"/>
                      <a:pt x="120" y="203"/>
                    </a:cubicBezTo>
                    <a:cubicBezTo>
                      <a:pt x="118" y="202"/>
                      <a:pt x="116" y="203"/>
                      <a:pt x="115" y="205"/>
                    </a:cubicBezTo>
                    <a:cubicBezTo>
                      <a:pt x="114" y="207"/>
                      <a:pt x="114" y="209"/>
                      <a:pt x="116" y="210"/>
                    </a:cubicBezTo>
                    <a:cubicBezTo>
                      <a:pt x="645" y="541"/>
                      <a:pt x="645" y="541"/>
                      <a:pt x="645" y="541"/>
                    </a:cubicBezTo>
                    <a:cubicBezTo>
                      <a:pt x="594" y="517"/>
                      <a:pt x="594" y="517"/>
                      <a:pt x="594" y="517"/>
                    </a:cubicBezTo>
                    <a:cubicBezTo>
                      <a:pt x="592" y="516"/>
                      <a:pt x="590" y="517"/>
                      <a:pt x="589" y="519"/>
                    </a:cubicBezTo>
                    <a:cubicBezTo>
                      <a:pt x="588" y="521"/>
                      <a:pt x="589" y="523"/>
                      <a:pt x="591" y="524"/>
                    </a:cubicBezTo>
                    <a:cubicBezTo>
                      <a:pt x="591" y="524"/>
                      <a:pt x="592" y="525"/>
                      <a:pt x="595" y="526"/>
                    </a:cubicBezTo>
                    <a:cubicBezTo>
                      <a:pt x="604" y="532"/>
                      <a:pt x="626" y="545"/>
                      <a:pt x="646" y="558"/>
                    </a:cubicBezTo>
                    <a:cubicBezTo>
                      <a:pt x="656" y="564"/>
                      <a:pt x="665" y="570"/>
                      <a:pt x="672" y="574"/>
                    </a:cubicBezTo>
                    <a:cubicBezTo>
                      <a:pt x="676" y="576"/>
                      <a:pt x="679" y="578"/>
                      <a:pt x="680" y="579"/>
                    </a:cubicBezTo>
                    <a:cubicBezTo>
                      <a:pt x="681" y="580"/>
                      <a:pt x="682" y="581"/>
                      <a:pt x="682" y="581"/>
                    </a:cubicBezTo>
                    <a:cubicBezTo>
                      <a:pt x="683" y="581"/>
                      <a:pt x="683" y="581"/>
                      <a:pt x="683" y="581"/>
                    </a:cubicBezTo>
                    <a:cubicBezTo>
                      <a:pt x="683" y="581"/>
                      <a:pt x="683" y="581"/>
                      <a:pt x="683" y="581"/>
                    </a:cubicBezTo>
                    <a:cubicBezTo>
                      <a:pt x="684" y="580"/>
                      <a:pt x="684" y="580"/>
                      <a:pt x="684" y="580"/>
                    </a:cubicBezTo>
                    <a:cubicBezTo>
                      <a:pt x="683" y="581"/>
                      <a:pt x="683" y="581"/>
                      <a:pt x="683" y="581"/>
                    </a:cubicBezTo>
                    <a:cubicBezTo>
                      <a:pt x="683" y="581"/>
                      <a:pt x="683" y="581"/>
                      <a:pt x="683" y="581"/>
                    </a:cubicBezTo>
                    <a:cubicBezTo>
                      <a:pt x="684" y="580"/>
                      <a:pt x="684" y="580"/>
                      <a:pt x="684" y="580"/>
                    </a:cubicBezTo>
                    <a:cubicBezTo>
                      <a:pt x="683" y="581"/>
                      <a:pt x="683" y="581"/>
                      <a:pt x="683" y="581"/>
                    </a:cubicBezTo>
                    <a:cubicBezTo>
                      <a:pt x="685" y="579"/>
                      <a:pt x="685" y="579"/>
                      <a:pt x="685" y="579"/>
                    </a:cubicBezTo>
                    <a:cubicBezTo>
                      <a:pt x="682" y="580"/>
                      <a:pt x="682" y="580"/>
                      <a:pt x="682" y="580"/>
                    </a:cubicBezTo>
                    <a:cubicBezTo>
                      <a:pt x="683" y="581"/>
                      <a:pt x="683" y="581"/>
                      <a:pt x="683" y="581"/>
                    </a:cubicBezTo>
                    <a:cubicBezTo>
                      <a:pt x="685" y="579"/>
                      <a:pt x="685" y="579"/>
                      <a:pt x="685" y="579"/>
                    </a:cubicBezTo>
                    <a:cubicBezTo>
                      <a:pt x="682" y="580"/>
                      <a:pt x="682" y="580"/>
                      <a:pt x="682" y="580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2" y="579"/>
                      <a:pt x="682" y="579"/>
                      <a:pt x="682" y="579"/>
                    </a:cubicBezTo>
                    <a:cubicBezTo>
                      <a:pt x="682" y="580"/>
                      <a:pt x="682" y="580"/>
                      <a:pt x="682" y="580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2" y="579"/>
                      <a:pt x="682" y="579"/>
                      <a:pt x="682" y="579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2" y="577"/>
                      <a:pt x="682" y="577"/>
                      <a:pt x="682" y="577"/>
                    </a:cubicBezTo>
                    <a:cubicBezTo>
                      <a:pt x="682" y="577"/>
                      <a:pt x="682" y="578"/>
                      <a:pt x="682" y="579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2" y="577"/>
                      <a:pt x="682" y="577"/>
                      <a:pt x="682" y="577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2" y="577"/>
                      <a:pt x="682" y="577"/>
                      <a:pt x="682" y="577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4" y="575"/>
                      <a:pt x="684" y="575"/>
                      <a:pt x="684" y="575"/>
                    </a:cubicBezTo>
                    <a:cubicBezTo>
                      <a:pt x="684" y="575"/>
                      <a:pt x="683" y="576"/>
                      <a:pt x="682" y="577"/>
                    </a:cubicBezTo>
                    <a:cubicBezTo>
                      <a:pt x="686" y="579"/>
                      <a:pt x="686" y="579"/>
                      <a:pt x="686" y="579"/>
                    </a:cubicBezTo>
                    <a:cubicBezTo>
                      <a:pt x="684" y="575"/>
                      <a:pt x="684" y="575"/>
                      <a:pt x="684" y="575"/>
                    </a:cubicBezTo>
                    <a:cubicBezTo>
                      <a:pt x="685" y="578"/>
                      <a:pt x="685" y="578"/>
                      <a:pt x="685" y="578"/>
                    </a:cubicBezTo>
                    <a:cubicBezTo>
                      <a:pt x="685" y="575"/>
                      <a:pt x="685" y="575"/>
                      <a:pt x="685" y="575"/>
                    </a:cubicBezTo>
                    <a:cubicBezTo>
                      <a:pt x="685" y="575"/>
                      <a:pt x="685" y="575"/>
                      <a:pt x="684" y="575"/>
                    </a:cubicBezTo>
                    <a:cubicBezTo>
                      <a:pt x="685" y="578"/>
                      <a:pt x="685" y="578"/>
                      <a:pt x="685" y="578"/>
                    </a:cubicBezTo>
                    <a:cubicBezTo>
                      <a:pt x="685" y="575"/>
                      <a:pt x="685" y="575"/>
                      <a:pt x="685" y="575"/>
                    </a:cubicBezTo>
                    <a:cubicBezTo>
                      <a:pt x="685" y="577"/>
                      <a:pt x="685" y="577"/>
                      <a:pt x="685" y="577"/>
                    </a:cubicBezTo>
                    <a:cubicBezTo>
                      <a:pt x="686" y="575"/>
                      <a:pt x="686" y="575"/>
                      <a:pt x="686" y="575"/>
                    </a:cubicBezTo>
                    <a:cubicBezTo>
                      <a:pt x="685" y="575"/>
                      <a:pt x="685" y="575"/>
                      <a:pt x="685" y="575"/>
                    </a:cubicBezTo>
                    <a:cubicBezTo>
                      <a:pt x="685" y="577"/>
                      <a:pt x="685" y="577"/>
                      <a:pt x="685" y="577"/>
                    </a:cubicBezTo>
                    <a:cubicBezTo>
                      <a:pt x="686" y="575"/>
                      <a:pt x="686" y="575"/>
                      <a:pt x="686" y="575"/>
                    </a:cubicBezTo>
                    <a:cubicBezTo>
                      <a:pt x="686" y="576"/>
                      <a:pt x="686" y="576"/>
                      <a:pt x="686" y="576"/>
                    </a:cubicBezTo>
                    <a:cubicBezTo>
                      <a:pt x="686" y="575"/>
                      <a:pt x="686" y="575"/>
                      <a:pt x="686" y="575"/>
                    </a:cubicBezTo>
                    <a:cubicBezTo>
                      <a:pt x="686" y="575"/>
                      <a:pt x="686" y="575"/>
                      <a:pt x="686" y="575"/>
                    </a:cubicBezTo>
                    <a:cubicBezTo>
                      <a:pt x="686" y="576"/>
                      <a:pt x="686" y="576"/>
                      <a:pt x="686" y="576"/>
                    </a:cubicBezTo>
                    <a:cubicBezTo>
                      <a:pt x="686" y="575"/>
                      <a:pt x="686" y="575"/>
                      <a:pt x="686" y="575"/>
                    </a:cubicBezTo>
                    <a:cubicBezTo>
                      <a:pt x="686" y="575"/>
                      <a:pt x="685" y="575"/>
                      <a:pt x="684" y="574"/>
                    </a:cubicBezTo>
                    <a:cubicBezTo>
                      <a:pt x="681" y="573"/>
                      <a:pt x="674" y="570"/>
                      <a:pt x="665" y="567"/>
                    </a:cubicBezTo>
                    <a:cubicBezTo>
                      <a:pt x="653" y="561"/>
                      <a:pt x="638" y="554"/>
                      <a:pt x="625" y="549"/>
                    </a:cubicBezTo>
                    <a:cubicBezTo>
                      <a:pt x="619" y="546"/>
                      <a:pt x="614" y="543"/>
                      <a:pt x="610" y="541"/>
                    </a:cubicBezTo>
                    <a:cubicBezTo>
                      <a:pt x="606" y="539"/>
                      <a:pt x="604" y="538"/>
                      <a:pt x="604" y="538"/>
                    </a:cubicBezTo>
                    <a:cubicBezTo>
                      <a:pt x="602" y="537"/>
                      <a:pt x="600" y="538"/>
                      <a:pt x="599" y="540"/>
                    </a:cubicBezTo>
                    <a:cubicBezTo>
                      <a:pt x="598" y="540"/>
                      <a:pt x="598" y="541"/>
                      <a:pt x="598" y="542"/>
                    </a:cubicBezTo>
                    <a:cubicBezTo>
                      <a:pt x="598" y="543"/>
                      <a:pt x="599" y="544"/>
                      <a:pt x="599" y="544"/>
                    </a:cubicBezTo>
                    <a:cubicBezTo>
                      <a:pt x="599" y="545"/>
                      <a:pt x="599" y="545"/>
                      <a:pt x="600" y="545"/>
                    </a:cubicBezTo>
                    <a:cubicBezTo>
                      <a:pt x="600" y="546"/>
                      <a:pt x="601" y="546"/>
                      <a:pt x="602" y="547"/>
                    </a:cubicBezTo>
                    <a:cubicBezTo>
                      <a:pt x="604" y="549"/>
                      <a:pt x="609" y="552"/>
                      <a:pt x="615" y="556"/>
                    </a:cubicBezTo>
                    <a:cubicBezTo>
                      <a:pt x="624" y="561"/>
                      <a:pt x="635" y="568"/>
                      <a:pt x="644" y="573"/>
                    </a:cubicBezTo>
                    <a:cubicBezTo>
                      <a:pt x="649" y="576"/>
                      <a:pt x="653" y="578"/>
                      <a:pt x="656" y="580"/>
                    </a:cubicBezTo>
                    <a:cubicBezTo>
                      <a:pt x="657" y="581"/>
                      <a:pt x="658" y="581"/>
                      <a:pt x="659" y="582"/>
                    </a:cubicBezTo>
                    <a:cubicBezTo>
                      <a:pt x="659" y="582"/>
                      <a:pt x="659" y="582"/>
                      <a:pt x="660" y="582"/>
                    </a:cubicBezTo>
                    <a:cubicBezTo>
                      <a:pt x="660" y="582"/>
                      <a:pt x="660" y="582"/>
                      <a:pt x="660" y="582"/>
                    </a:cubicBezTo>
                    <a:cubicBezTo>
                      <a:pt x="661" y="581"/>
                      <a:pt x="661" y="581"/>
                      <a:pt x="661" y="581"/>
                    </a:cubicBezTo>
                    <a:cubicBezTo>
                      <a:pt x="659" y="582"/>
                      <a:pt x="659" y="582"/>
                      <a:pt x="659" y="582"/>
                    </a:cubicBezTo>
                    <a:cubicBezTo>
                      <a:pt x="660" y="582"/>
                      <a:pt x="660" y="582"/>
                      <a:pt x="660" y="582"/>
                    </a:cubicBezTo>
                    <a:cubicBezTo>
                      <a:pt x="661" y="581"/>
                      <a:pt x="661" y="581"/>
                      <a:pt x="661" y="581"/>
                    </a:cubicBezTo>
                    <a:cubicBezTo>
                      <a:pt x="659" y="582"/>
                      <a:pt x="659" y="582"/>
                      <a:pt x="659" y="582"/>
                    </a:cubicBezTo>
                    <a:cubicBezTo>
                      <a:pt x="662" y="580"/>
                      <a:pt x="662" y="580"/>
                      <a:pt x="662" y="580"/>
                    </a:cubicBezTo>
                    <a:cubicBezTo>
                      <a:pt x="659" y="582"/>
                      <a:pt x="659" y="582"/>
                      <a:pt x="659" y="582"/>
                    </a:cubicBezTo>
                    <a:cubicBezTo>
                      <a:pt x="659" y="582"/>
                      <a:pt x="659" y="582"/>
                      <a:pt x="659" y="582"/>
                    </a:cubicBezTo>
                    <a:cubicBezTo>
                      <a:pt x="662" y="580"/>
                      <a:pt x="662" y="580"/>
                      <a:pt x="662" y="580"/>
                    </a:cubicBezTo>
                    <a:cubicBezTo>
                      <a:pt x="659" y="582"/>
                      <a:pt x="659" y="582"/>
                      <a:pt x="659" y="582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59" y="581"/>
                      <a:pt x="659" y="581"/>
                      <a:pt x="659" y="581"/>
                    </a:cubicBezTo>
                    <a:cubicBezTo>
                      <a:pt x="659" y="582"/>
                      <a:pt x="659" y="582"/>
                      <a:pt x="659" y="582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59" y="581"/>
                      <a:pt x="659" y="581"/>
                      <a:pt x="659" y="581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58" y="579"/>
                      <a:pt x="658" y="579"/>
                      <a:pt x="658" y="579"/>
                    </a:cubicBezTo>
                    <a:cubicBezTo>
                      <a:pt x="658" y="580"/>
                      <a:pt x="658" y="581"/>
                      <a:pt x="659" y="581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58" y="579"/>
                      <a:pt x="658" y="579"/>
                      <a:pt x="658" y="579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59" y="577"/>
                      <a:pt x="659" y="577"/>
                      <a:pt x="659" y="577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60" y="576"/>
                      <a:pt x="660" y="576"/>
                      <a:pt x="660" y="576"/>
                    </a:cubicBezTo>
                    <a:cubicBezTo>
                      <a:pt x="660" y="576"/>
                      <a:pt x="659" y="577"/>
                      <a:pt x="659" y="577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60" y="576"/>
                      <a:pt x="660" y="576"/>
                      <a:pt x="660" y="576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62" y="575"/>
                      <a:pt x="662" y="575"/>
                      <a:pt x="662" y="575"/>
                    </a:cubicBezTo>
                    <a:cubicBezTo>
                      <a:pt x="662" y="575"/>
                      <a:pt x="661" y="575"/>
                      <a:pt x="660" y="576"/>
                    </a:cubicBezTo>
                    <a:cubicBezTo>
                      <a:pt x="662" y="579"/>
                      <a:pt x="662" y="579"/>
                      <a:pt x="662" y="579"/>
                    </a:cubicBezTo>
                    <a:cubicBezTo>
                      <a:pt x="662" y="575"/>
                      <a:pt x="662" y="575"/>
                      <a:pt x="662" y="575"/>
                    </a:cubicBezTo>
                    <a:cubicBezTo>
                      <a:pt x="662" y="578"/>
                      <a:pt x="662" y="578"/>
                      <a:pt x="662" y="578"/>
                    </a:cubicBezTo>
                    <a:cubicBezTo>
                      <a:pt x="663" y="575"/>
                      <a:pt x="663" y="575"/>
                      <a:pt x="663" y="575"/>
                    </a:cubicBezTo>
                    <a:cubicBezTo>
                      <a:pt x="662" y="575"/>
                      <a:pt x="662" y="575"/>
                      <a:pt x="662" y="575"/>
                    </a:cubicBezTo>
                    <a:cubicBezTo>
                      <a:pt x="662" y="578"/>
                      <a:pt x="662" y="578"/>
                      <a:pt x="662" y="578"/>
                    </a:cubicBezTo>
                    <a:cubicBezTo>
                      <a:pt x="663" y="575"/>
                      <a:pt x="663" y="575"/>
                      <a:pt x="663" y="575"/>
                    </a:cubicBezTo>
                    <a:cubicBezTo>
                      <a:pt x="662" y="577"/>
                      <a:pt x="662" y="577"/>
                      <a:pt x="662" y="577"/>
                    </a:cubicBezTo>
                    <a:cubicBezTo>
                      <a:pt x="663" y="575"/>
                      <a:pt x="663" y="575"/>
                      <a:pt x="663" y="575"/>
                    </a:cubicBezTo>
                    <a:cubicBezTo>
                      <a:pt x="663" y="575"/>
                      <a:pt x="663" y="575"/>
                      <a:pt x="663" y="575"/>
                    </a:cubicBezTo>
                    <a:cubicBezTo>
                      <a:pt x="662" y="577"/>
                      <a:pt x="662" y="577"/>
                      <a:pt x="662" y="577"/>
                    </a:cubicBezTo>
                    <a:cubicBezTo>
                      <a:pt x="663" y="575"/>
                      <a:pt x="663" y="575"/>
                      <a:pt x="663" y="575"/>
                    </a:cubicBezTo>
                    <a:cubicBezTo>
                      <a:pt x="663" y="575"/>
                      <a:pt x="663" y="575"/>
                      <a:pt x="663" y="575"/>
                    </a:cubicBezTo>
                    <a:cubicBezTo>
                      <a:pt x="662" y="575"/>
                      <a:pt x="661" y="575"/>
                      <a:pt x="659" y="574"/>
                    </a:cubicBezTo>
                    <a:cubicBezTo>
                      <a:pt x="653" y="572"/>
                      <a:pt x="640" y="567"/>
                      <a:pt x="629" y="563"/>
                    </a:cubicBezTo>
                    <a:cubicBezTo>
                      <a:pt x="624" y="561"/>
                      <a:pt x="619" y="559"/>
                      <a:pt x="615" y="558"/>
                    </a:cubicBezTo>
                    <a:cubicBezTo>
                      <a:pt x="613" y="557"/>
                      <a:pt x="612" y="557"/>
                      <a:pt x="610" y="556"/>
                    </a:cubicBezTo>
                    <a:cubicBezTo>
                      <a:pt x="610" y="556"/>
                      <a:pt x="609" y="556"/>
                      <a:pt x="609" y="556"/>
                    </a:cubicBezTo>
                    <a:cubicBezTo>
                      <a:pt x="608" y="556"/>
                      <a:pt x="608" y="556"/>
                      <a:pt x="608" y="556"/>
                    </a:cubicBezTo>
                    <a:cubicBezTo>
                      <a:pt x="608" y="555"/>
                      <a:pt x="608" y="555"/>
                      <a:pt x="608" y="555"/>
                    </a:cubicBezTo>
                    <a:cubicBezTo>
                      <a:pt x="608" y="555"/>
                      <a:pt x="608" y="555"/>
                      <a:pt x="607" y="555"/>
                    </a:cubicBezTo>
                    <a:cubicBezTo>
                      <a:pt x="607" y="555"/>
                      <a:pt x="607" y="555"/>
                      <a:pt x="606" y="556"/>
                    </a:cubicBezTo>
                    <a:cubicBezTo>
                      <a:pt x="606" y="556"/>
                      <a:pt x="605" y="556"/>
                      <a:pt x="605" y="556"/>
                    </a:cubicBezTo>
                    <a:cubicBezTo>
                      <a:pt x="605" y="556"/>
                      <a:pt x="604" y="557"/>
                      <a:pt x="604" y="557"/>
                    </a:cubicBezTo>
                    <a:cubicBezTo>
                      <a:pt x="603" y="559"/>
                      <a:pt x="603" y="562"/>
                      <a:pt x="605" y="563"/>
                    </a:cubicBezTo>
                    <a:cubicBezTo>
                      <a:pt x="635" y="582"/>
                      <a:pt x="635" y="582"/>
                      <a:pt x="635" y="582"/>
                    </a:cubicBezTo>
                    <a:cubicBezTo>
                      <a:pt x="637" y="578"/>
                      <a:pt x="637" y="578"/>
                      <a:pt x="637" y="578"/>
                    </a:cubicBezTo>
                    <a:cubicBezTo>
                      <a:pt x="634" y="576"/>
                      <a:pt x="634" y="576"/>
                      <a:pt x="634" y="576"/>
                    </a:cubicBezTo>
                    <a:cubicBezTo>
                      <a:pt x="637" y="578"/>
                      <a:pt x="637" y="578"/>
                      <a:pt x="637" y="578"/>
                    </a:cubicBezTo>
                    <a:cubicBezTo>
                      <a:pt x="636" y="575"/>
                      <a:pt x="636" y="575"/>
                      <a:pt x="636" y="575"/>
                    </a:cubicBezTo>
                    <a:cubicBezTo>
                      <a:pt x="635" y="575"/>
                      <a:pt x="635" y="575"/>
                      <a:pt x="634" y="576"/>
                    </a:cubicBezTo>
                    <a:cubicBezTo>
                      <a:pt x="637" y="578"/>
                      <a:pt x="637" y="578"/>
                      <a:pt x="637" y="578"/>
                    </a:cubicBezTo>
                    <a:cubicBezTo>
                      <a:pt x="636" y="575"/>
                      <a:pt x="636" y="575"/>
                      <a:pt x="636" y="575"/>
                    </a:cubicBezTo>
                    <a:cubicBezTo>
                      <a:pt x="637" y="578"/>
                      <a:pt x="637" y="578"/>
                      <a:pt x="637" y="578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6" y="574"/>
                      <a:pt x="636" y="574"/>
                      <a:pt x="636" y="575"/>
                    </a:cubicBezTo>
                    <a:cubicBezTo>
                      <a:pt x="637" y="578"/>
                      <a:pt x="637" y="578"/>
                      <a:pt x="637" y="578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7"/>
                      <a:pt x="637" y="577"/>
                      <a:pt x="637" y="577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7"/>
                      <a:pt x="637" y="577"/>
                      <a:pt x="637" y="577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5"/>
                      <a:pt x="637" y="575"/>
                      <a:pt x="637" y="575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5"/>
                      <a:pt x="637" y="575"/>
                      <a:pt x="637" y="575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4"/>
                      <a:pt x="637" y="574"/>
                      <a:pt x="637" y="574"/>
                    </a:cubicBezTo>
                    <a:cubicBezTo>
                      <a:pt x="637" y="574"/>
                      <a:pt x="635" y="574"/>
                      <a:pt x="633" y="574"/>
                    </a:cubicBezTo>
                    <a:cubicBezTo>
                      <a:pt x="630" y="574"/>
                      <a:pt x="625" y="574"/>
                      <a:pt x="622" y="573"/>
                    </a:cubicBezTo>
                    <a:cubicBezTo>
                      <a:pt x="618" y="573"/>
                      <a:pt x="614" y="573"/>
                      <a:pt x="613" y="573"/>
                    </a:cubicBezTo>
                    <a:cubicBezTo>
                      <a:pt x="612" y="573"/>
                      <a:pt x="612" y="573"/>
                      <a:pt x="611" y="573"/>
                    </a:cubicBezTo>
                    <a:cubicBezTo>
                      <a:pt x="611" y="573"/>
                      <a:pt x="611" y="573"/>
                      <a:pt x="611" y="573"/>
                    </a:cubicBezTo>
                    <a:cubicBezTo>
                      <a:pt x="610" y="573"/>
                      <a:pt x="610" y="573"/>
                      <a:pt x="610" y="573"/>
                    </a:cubicBezTo>
                    <a:cubicBezTo>
                      <a:pt x="609" y="573"/>
                      <a:pt x="609" y="574"/>
                      <a:pt x="608" y="575"/>
                    </a:cubicBezTo>
                    <a:cubicBezTo>
                      <a:pt x="607" y="577"/>
                      <a:pt x="608" y="579"/>
                      <a:pt x="609" y="580"/>
                    </a:cubicBezTo>
                    <a:cubicBezTo>
                      <a:pt x="613" y="582"/>
                      <a:pt x="613" y="582"/>
                      <a:pt x="613" y="582"/>
                    </a:cubicBezTo>
                    <a:cubicBezTo>
                      <a:pt x="615" y="584"/>
                      <a:pt x="617" y="583"/>
                      <a:pt x="619" y="581"/>
                    </a:cubicBezTo>
                    <a:cubicBezTo>
                      <a:pt x="620" y="579"/>
                      <a:pt x="619" y="577"/>
                      <a:pt x="617" y="57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81"/>
              <p:cNvSpPr/>
              <p:nvPr/>
            </p:nvSpPr>
            <p:spPr bwMode="auto">
              <a:xfrm>
                <a:off x="3976" y="1753"/>
                <a:ext cx="216" cy="176"/>
              </a:xfrm>
              <a:custGeom>
                <a:avLst/>
                <a:gdLst>
                  <a:gd name="T0" fmla="*/ 87 w 159"/>
                  <a:gd name="T1" fmla="*/ 125 h 129"/>
                  <a:gd name="T2" fmla="*/ 97 w 159"/>
                  <a:gd name="T3" fmla="*/ 123 h 129"/>
                  <a:gd name="T4" fmla="*/ 98 w 159"/>
                  <a:gd name="T5" fmla="*/ 116 h 129"/>
                  <a:gd name="T6" fmla="*/ 63 w 159"/>
                  <a:gd name="T7" fmla="*/ 103 h 129"/>
                  <a:gd name="T8" fmla="*/ 62 w 159"/>
                  <a:gd name="T9" fmla="*/ 103 h 129"/>
                  <a:gd name="T10" fmla="*/ 62 w 159"/>
                  <a:gd name="T11" fmla="*/ 103 h 129"/>
                  <a:gd name="T12" fmla="*/ 108 w 159"/>
                  <a:gd name="T13" fmla="*/ 119 h 129"/>
                  <a:gd name="T14" fmla="*/ 114 w 159"/>
                  <a:gd name="T15" fmla="*/ 117 h 129"/>
                  <a:gd name="T16" fmla="*/ 107 w 159"/>
                  <a:gd name="T17" fmla="*/ 108 h 129"/>
                  <a:gd name="T18" fmla="*/ 46 w 159"/>
                  <a:gd name="T19" fmla="*/ 70 h 129"/>
                  <a:gd name="T20" fmla="*/ 46 w 159"/>
                  <a:gd name="T21" fmla="*/ 70 h 129"/>
                  <a:gd name="T22" fmla="*/ 46 w 159"/>
                  <a:gd name="T23" fmla="*/ 70 h 129"/>
                  <a:gd name="T24" fmla="*/ 47 w 159"/>
                  <a:gd name="T25" fmla="*/ 71 h 129"/>
                  <a:gd name="T26" fmla="*/ 47 w 159"/>
                  <a:gd name="T27" fmla="*/ 73 h 129"/>
                  <a:gd name="T28" fmla="*/ 47 w 159"/>
                  <a:gd name="T29" fmla="*/ 75 h 129"/>
                  <a:gd name="T30" fmla="*/ 45 w 159"/>
                  <a:gd name="T31" fmla="*/ 77 h 129"/>
                  <a:gd name="T32" fmla="*/ 44 w 159"/>
                  <a:gd name="T33" fmla="*/ 77 h 129"/>
                  <a:gd name="T34" fmla="*/ 43 w 159"/>
                  <a:gd name="T35" fmla="*/ 77 h 129"/>
                  <a:gd name="T36" fmla="*/ 101 w 159"/>
                  <a:gd name="T37" fmla="*/ 103 h 129"/>
                  <a:gd name="T38" fmla="*/ 82 w 159"/>
                  <a:gd name="T39" fmla="*/ 79 h 129"/>
                  <a:gd name="T40" fmla="*/ 4 w 159"/>
                  <a:gd name="T41" fmla="*/ 15 h 129"/>
                  <a:gd name="T42" fmla="*/ 151 w 159"/>
                  <a:gd name="T43" fmla="*/ 98 h 129"/>
                  <a:gd name="T44" fmla="*/ 158 w 159"/>
                  <a:gd name="T45" fmla="*/ 97 h 129"/>
                  <a:gd name="T46" fmla="*/ 8 w 159"/>
                  <a:gd name="T47" fmla="*/ 8 h 129"/>
                  <a:gd name="T48" fmla="*/ 154 w 159"/>
                  <a:gd name="T49" fmla="*/ 91 h 129"/>
                  <a:gd name="T50" fmla="*/ 155 w 159"/>
                  <a:gd name="T51" fmla="*/ 91 h 129"/>
                  <a:gd name="T52" fmla="*/ 156 w 159"/>
                  <a:gd name="T53" fmla="*/ 91 h 129"/>
                  <a:gd name="T54" fmla="*/ 152 w 159"/>
                  <a:gd name="T55" fmla="*/ 90 h 129"/>
                  <a:gd name="T56" fmla="*/ 1 w 159"/>
                  <a:gd name="T57" fmla="*/ 13 h 129"/>
                  <a:gd name="T58" fmla="*/ 27 w 159"/>
                  <a:gd name="T59" fmla="*/ 54 h 129"/>
                  <a:gd name="T60" fmla="*/ 59 w 159"/>
                  <a:gd name="T61" fmla="*/ 75 h 129"/>
                  <a:gd name="T62" fmla="*/ 42 w 159"/>
                  <a:gd name="T63" fmla="*/ 69 h 129"/>
                  <a:gd name="T64" fmla="*/ 41 w 159"/>
                  <a:gd name="T65" fmla="*/ 76 h 129"/>
                  <a:gd name="T66" fmla="*/ 106 w 159"/>
                  <a:gd name="T67" fmla="*/ 117 h 129"/>
                  <a:gd name="T68" fmla="*/ 107 w 159"/>
                  <a:gd name="T69" fmla="*/ 118 h 129"/>
                  <a:gd name="T70" fmla="*/ 107 w 159"/>
                  <a:gd name="T71" fmla="*/ 117 h 129"/>
                  <a:gd name="T72" fmla="*/ 107 w 159"/>
                  <a:gd name="T73" fmla="*/ 117 h 129"/>
                  <a:gd name="T74" fmla="*/ 106 w 159"/>
                  <a:gd name="T75" fmla="*/ 115 h 129"/>
                  <a:gd name="T76" fmla="*/ 108 w 159"/>
                  <a:gd name="T77" fmla="*/ 112 h 129"/>
                  <a:gd name="T78" fmla="*/ 110 w 159"/>
                  <a:gd name="T79" fmla="*/ 111 h 129"/>
                  <a:gd name="T80" fmla="*/ 110 w 159"/>
                  <a:gd name="T81" fmla="*/ 111 h 129"/>
                  <a:gd name="T82" fmla="*/ 110 w 159"/>
                  <a:gd name="T83" fmla="*/ 111 h 129"/>
                  <a:gd name="T84" fmla="*/ 107 w 159"/>
                  <a:gd name="T85" fmla="*/ 110 h 129"/>
                  <a:gd name="T86" fmla="*/ 65 w 159"/>
                  <a:gd name="T87" fmla="*/ 96 h 129"/>
                  <a:gd name="T88" fmla="*/ 61 w 159"/>
                  <a:gd name="T89" fmla="*/ 103 h 129"/>
                  <a:gd name="T90" fmla="*/ 92 w 159"/>
                  <a:gd name="T91" fmla="*/ 122 h 129"/>
                  <a:gd name="T92" fmla="*/ 94 w 159"/>
                  <a:gd name="T93" fmla="*/ 121 h 129"/>
                  <a:gd name="T94" fmla="*/ 95 w 159"/>
                  <a:gd name="T95" fmla="*/ 120 h 129"/>
                  <a:gd name="T96" fmla="*/ 95 w 159"/>
                  <a:gd name="T97" fmla="*/ 119 h 129"/>
                  <a:gd name="T98" fmla="*/ 95 w 159"/>
                  <a:gd name="T99" fmla="*/ 119 h 129"/>
                  <a:gd name="T100" fmla="*/ 92 w 159"/>
                  <a:gd name="T101" fmla="*/ 117 h 129"/>
                  <a:gd name="T102" fmla="*/ 93 w 159"/>
                  <a:gd name="T103" fmla="*/ 116 h 129"/>
                  <a:gd name="T104" fmla="*/ 94 w 159"/>
                  <a:gd name="T105" fmla="*/ 116 h 129"/>
                  <a:gd name="T106" fmla="*/ 78 w 159"/>
                  <a:gd name="T107" fmla="*/ 117 h 129"/>
                  <a:gd name="T108" fmla="*/ 85 w 159"/>
                  <a:gd name="T109" fmla="*/ 12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9" h="129">
                    <a:moveTo>
                      <a:pt x="85" y="121"/>
                    </a:moveTo>
                    <a:cubicBezTo>
                      <a:pt x="80" y="118"/>
                      <a:pt x="80" y="118"/>
                      <a:pt x="80" y="118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78" y="125"/>
                      <a:pt x="82" y="125"/>
                      <a:pt x="87" y="125"/>
                    </a:cubicBezTo>
                    <a:cubicBezTo>
                      <a:pt x="89" y="124"/>
                      <a:pt x="91" y="124"/>
                      <a:pt x="93" y="124"/>
                    </a:cubicBezTo>
                    <a:cubicBezTo>
                      <a:pt x="94" y="124"/>
                      <a:pt x="95" y="124"/>
                      <a:pt x="95" y="124"/>
                    </a:cubicBezTo>
                    <a:cubicBezTo>
                      <a:pt x="96" y="123"/>
                      <a:pt x="96" y="123"/>
                      <a:pt x="96" y="123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8" y="123"/>
                      <a:pt x="98" y="123"/>
                      <a:pt x="99" y="122"/>
                    </a:cubicBezTo>
                    <a:cubicBezTo>
                      <a:pt x="99" y="122"/>
                      <a:pt x="99" y="122"/>
                      <a:pt x="99" y="122"/>
                    </a:cubicBezTo>
                    <a:cubicBezTo>
                      <a:pt x="99" y="121"/>
                      <a:pt x="99" y="120"/>
                      <a:pt x="99" y="119"/>
                    </a:cubicBezTo>
                    <a:cubicBezTo>
                      <a:pt x="99" y="118"/>
                      <a:pt x="99" y="118"/>
                      <a:pt x="99" y="117"/>
                    </a:cubicBezTo>
                    <a:cubicBezTo>
                      <a:pt x="98" y="117"/>
                      <a:pt x="98" y="117"/>
                      <a:pt x="98" y="116"/>
                    </a:cubicBezTo>
                    <a:cubicBezTo>
                      <a:pt x="98" y="116"/>
                      <a:pt x="97" y="116"/>
                      <a:pt x="97" y="115"/>
                    </a:cubicBezTo>
                    <a:cubicBezTo>
                      <a:pt x="95" y="114"/>
                      <a:pt x="93" y="113"/>
                      <a:pt x="89" y="111"/>
                    </a:cubicBezTo>
                    <a:cubicBezTo>
                      <a:pt x="80" y="105"/>
                      <a:pt x="65" y="96"/>
                      <a:pt x="65" y="96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103"/>
                      <a:pt x="63" y="103"/>
                      <a:pt x="63" y="103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3"/>
                      <a:pt x="63" y="103"/>
                      <a:pt x="63" y="103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103"/>
                      <a:pt x="63" y="103"/>
                      <a:pt x="63" y="104"/>
                    </a:cubicBezTo>
                    <a:cubicBezTo>
                      <a:pt x="66" y="105"/>
                      <a:pt x="77" y="108"/>
                      <a:pt x="87" y="112"/>
                    </a:cubicBezTo>
                    <a:cubicBezTo>
                      <a:pt x="92" y="114"/>
                      <a:pt x="97" y="115"/>
                      <a:pt x="101" y="117"/>
                    </a:cubicBezTo>
                    <a:cubicBezTo>
                      <a:pt x="103" y="117"/>
                      <a:pt x="105" y="118"/>
                      <a:pt x="106" y="118"/>
                    </a:cubicBezTo>
                    <a:cubicBezTo>
                      <a:pt x="107" y="119"/>
                      <a:pt x="108" y="119"/>
                      <a:pt x="108" y="119"/>
                    </a:cubicBezTo>
                    <a:cubicBezTo>
                      <a:pt x="109" y="119"/>
                      <a:pt x="109" y="119"/>
                      <a:pt x="110" y="119"/>
                    </a:cubicBezTo>
                    <a:cubicBezTo>
                      <a:pt x="110" y="119"/>
                      <a:pt x="111" y="119"/>
                      <a:pt x="111" y="119"/>
                    </a:cubicBezTo>
                    <a:cubicBezTo>
                      <a:pt x="111" y="119"/>
                      <a:pt x="112" y="119"/>
                      <a:pt x="112" y="118"/>
                    </a:cubicBezTo>
                    <a:cubicBezTo>
                      <a:pt x="113" y="118"/>
                      <a:pt x="113" y="118"/>
                      <a:pt x="114" y="117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4" y="116"/>
                      <a:pt x="114" y="116"/>
                      <a:pt x="114" y="115"/>
                    </a:cubicBezTo>
                    <a:cubicBezTo>
                      <a:pt x="114" y="114"/>
                      <a:pt x="114" y="114"/>
                      <a:pt x="114" y="113"/>
                    </a:cubicBezTo>
                    <a:cubicBezTo>
                      <a:pt x="114" y="112"/>
                      <a:pt x="113" y="112"/>
                      <a:pt x="113" y="112"/>
                    </a:cubicBezTo>
                    <a:cubicBezTo>
                      <a:pt x="113" y="112"/>
                      <a:pt x="113" y="111"/>
                      <a:pt x="112" y="111"/>
                    </a:cubicBezTo>
                    <a:cubicBezTo>
                      <a:pt x="111" y="110"/>
                      <a:pt x="110" y="109"/>
                      <a:pt x="107" y="108"/>
                    </a:cubicBezTo>
                    <a:cubicBezTo>
                      <a:pt x="99" y="103"/>
                      <a:pt x="84" y="93"/>
                      <a:pt x="70" y="85"/>
                    </a:cubicBezTo>
                    <a:cubicBezTo>
                      <a:pt x="64" y="81"/>
                      <a:pt x="57" y="77"/>
                      <a:pt x="53" y="74"/>
                    </a:cubicBezTo>
                    <a:cubicBezTo>
                      <a:pt x="51" y="73"/>
                      <a:pt x="49" y="72"/>
                      <a:pt x="47" y="71"/>
                    </a:cubicBezTo>
                    <a:cubicBezTo>
                      <a:pt x="47" y="71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2"/>
                      <a:pt x="47" y="71"/>
                      <a:pt x="47" y="71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6" y="76"/>
                      <a:pt x="47" y="75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7"/>
                      <a:pt x="44" y="77"/>
                      <a:pt x="45" y="77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3" y="77"/>
                      <a:pt x="44" y="77"/>
                      <a:pt x="45" y="78"/>
                    </a:cubicBezTo>
                    <a:cubicBezTo>
                      <a:pt x="48" y="79"/>
                      <a:pt x="55" y="82"/>
                      <a:pt x="62" y="85"/>
                    </a:cubicBezTo>
                    <a:cubicBezTo>
                      <a:pt x="74" y="90"/>
                      <a:pt x="89" y="97"/>
                      <a:pt x="101" y="103"/>
                    </a:cubicBezTo>
                    <a:cubicBezTo>
                      <a:pt x="107" y="106"/>
                      <a:pt x="112" y="108"/>
                      <a:pt x="115" y="110"/>
                    </a:cubicBezTo>
                    <a:cubicBezTo>
                      <a:pt x="119" y="112"/>
                      <a:pt x="121" y="113"/>
                      <a:pt x="121" y="113"/>
                    </a:cubicBezTo>
                    <a:cubicBezTo>
                      <a:pt x="123" y="114"/>
                      <a:pt x="126" y="113"/>
                      <a:pt x="127" y="111"/>
                    </a:cubicBezTo>
                    <a:cubicBezTo>
                      <a:pt x="128" y="109"/>
                      <a:pt x="127" y="107"/>
                      <a:pt x="125" y="106"/>
                    </a:cubicBezTo>
                    <a:cubicBezTo>
                      <a:pt x="82" y="79"/>
                      <a:pt x="82" y="79"/>
                      <a:pt x="82" y="79"/>
                    </a:cubicBezTo>
                    <a:cubicBezTo>
                      <a:pt x="142" y="106"/>
                      <a:pt x="142" y="106"/>
                      <a:pt x="142" y="106"/>
                    </a:cubicBezTo>
                    <a:cubicBezTo>
                      <a:pt x="144" y="107"/>
                      <a:pt x="146" y="106"/>
                      <a:pt x="147" y="104"/>
                    </a:cubicBezTo>
                    <a:cubicBezTo>
                      <a:pt x="148" y="102"/>
                      <a:pt x="147" y="100"/>
                      <a:pt x="146" y="9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9" y="39"/>
                      <a:pt x="76" y="59"/>
                    </a:cubicBezTo>
                    <a:cubicBezTo>
                      <a:pt x="95" y="69"/>
                      <a:pt x="113" y="79"/>
                      <a:pt x="128" y="86"/>
                    </a:cubicBezTo>
                    <a:cubicBezTo>
                      <a:pt x="135" y="90"/>
                      <a:pt x="141" y="93"/>
                      <a:pt x="145" y="95"/>
                    </a:cubicBezTo>
                    <a:cubicBezTo>
                      <a:pt x="147" y="96"/>
                      <a:pt x="149" y="97"/>
                      <a:pt x="151" y="98"/>
                    </a:cubicBezTo>
                    <a:cubicBezTo>
                      <a:pt x="151" y="98"/>
                      <a:pt x="152" y="98"/>
                      <a:pt x="153" y="98"/>
                    </a:cubicBezTo>
                    <a:cubicBezTo>
                      <a:pt x="153" y="99"/>
                      <a:pt x="153" y="99"/>
                      <a:pt x="153" y="99"/>
                    </a:cubicBezTo>
                    <a:cubicBezTo>
                      <a:pt x="154" y="99"/>
                      <a:pt x="154" y="99"/>
                      <a:pt x="155" y="99"/>
                    </a:cubicBezTo>
                    <a:cubicBezTo>
                      <a:pt x="155" y="99"/>
                      <a:pt x="155" y="99"/>
                      <a:pt x="156" y="99"/>
                    </a:cubicBezTo>
                    <a:cubicBezTo>
                      <a:pt x="157" y="98"/>
                      <a:pt x="158" y="98"/>
                      <a:pt x="158" y="97"/>
                    </a:cubicBezTo>
                    <a:cubicBezTo>
                      <a:pt x="159" y="96"/>
                      <a:pt x="159" y="95"/>
                      <a:pt x="159" y="94"/>
                    </a:cubicBezTo>
                    <a:cubicBezTo>
                      <a:pt x="158" y="93"/>
                      <a:pt x="158" y="92"/>
                      <a:pt x="157" y="9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8" y="0"/>
                      <a:pt x="6" y="2"/>
                    </a:cubicBezTo>
                    <a:cubicBezTo>
                      <a:pt x="5" y="4"/>
                      <a:pt x="6" y="6"/>
                      <a:pt x="8" y="8"/>
                    </a:cubicBezTo>
                    <a:cubicBezTo>
                      <a:pt x="153" y="98"/>
                      <a:pt x="153" y="98"/>
                      <a:pt x="153" y="98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3" y="91"/>
                      <a:pt x="152" y="92"/>
                      <a:pt x="151" y="93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1"/>
                      <a:pt x="155" y="91"/>
                      <a:pt x="155" y="91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5" y="95"/>
                      <a:pt x="155" y="95"/>
                      <a:pt x="155" y="95"/>
                    </a:cubicBezTo>
                    <a:cubicBezTo>
                      <a:pt x="155" y="91"/>
                      <a:pt x="155" y="91"/>
                      <a:pt x="155" y="91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5" y="91"/>
                      <a:pt x="155" y="91"/>
                      <a:pt x="155" y="91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5" y="91"/>
                      <a:pt x="155" y="91"/>
                      <a:pt x="155" y="91"/>
                    </a:cubicBezTo>
                    <a:cubicBezTo>
                      <a:pt x="155" y="91"/>
                      <a:pt x="154" y="90"/>
                      <a:pt x="152" y="90"/>
                    </a:cubicBezTo>
                    <a:cubicBezTo>
                      <a:pt x="147" y="87"/>
                      <a:pt x="134" y="81"/>
                      <a:pt x="120" y="73"/>
                    </a:cubicBezTo>
                    <a:cubicBezTo>
                      <a:pt x="97" y="61"/>
                      <a:pt x="69" y="46"/>
                      <a:pt x="46" y="33"/>
                    </a:cubicBezTo>
                    <a:cubicBezTo>
                      <a:pt x="35" y="27"/>
                      <a:pt x="25" y="22"/>
                      <a:pt x="18" y="18"/>
                    </a:cubicBezTo>
                    <a:cubicBezTo>
                      <a:pt x="11" y="14"/>
                      <a:pt x="6" y="12"/>
                      <a:pt x="6" y="12"/>
                    </a:cubicBezTo>
                    <a:cubicBezTo>
                      <a:pt x="4" y="11"/>
                      <a:pt x="2" y="11"/>
                      <a:pt x="1" y="13"/>
                    </a:cubicBezTo>
                    <a:cubicBezTo>
                      <a:pt x="0" y="15"/>
                      <a:pt x="1" y="18"/>
                      <a:pt x="2" y="19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29" y="46"/>
                      <a:pt x="27" y="47"/>
                      <a:pt x="26" y="49"/>
                    </a:cubicBezTo>
                    <a:cubicBezTo>
                      <a:pt x="25" y="50"/>
                      <a:pt x="25" y="53"/>
                      <a:pt x="27" y="54"/>
                    </a:cubicBezTo>
                    <a:cubicBezTo>
                      <a:pt x="121" y="113"/>
                      <a:pt x="121" y="113"/>
                      <a:pt x="121" y="113"/>
                    </a:cubicBezTo>
                    <a:cubicBezTo>
                      <a:pt x="123" y="109"/>
                      <a:pt x="123" y="109"/>
                      <a:pt x="123" y="109"/>
                    </a:cubicBezTo>
                    <a:cubicBezTo>
                      <a:pt x="125" y="106"/>
                      <a:pt x="125" y="106"/>
                      <a:pt x="125" y="106"/>
                    </a:cubicBezTo>
                    <a:cubicBezTo>
                      <a:pt x="125" y="106"/>
                      <a:pt x="106" y="97"/>
                      <a:pt x="87" y="88"/>
                    </a:cubicBezTo>
                    <a:cubicBezTo>
                      <a:pt x="77" y="83"/>
                      <a:pt x="67" y="78"/>
                      <a:pt x="59" y="75"/>
                    </a:cubicBezTo>
                    <a:cubicBezTo>
                      <a:pt x="56" y="73"/>
                      <a:pt x="52" y="72"/>
                      <a:pt x="50" y="71"/>
                    </a:cubicBezTo>
                    <a:cubicBezTo>
                      <a:pt x="48" y="70"/>
                      <a:pt x="47" y="70"/>
                      <a:pt x="46" y="70"/>
                    </a:cubicBezTo>
                    <a:cubicBezTo>
                      <a:pt x="46" y="70"/>
                      <a:pt x="46" y="69"/>
                      <a:pt x="45" y="69"/>
                    </a:cubicBezTo>
                    <a:cubicBezTo>
                      <a:pt x="45" y="69"/>
                      <a:pt x="44" y="69"/>
                      <a:pt x="44" y="69"/>
                    </a:cubicBezTo>
                    <a:cubicBezTo>
                      <a:pt x="43" y="69"/>
                      <a:pt x="43" y="69"/>
                      <a:pt x="42" y="69"/>
                    </a:cubicBezTo>
                    <a:cubicBezTo>
                      <a:pt x="42" y="69"/>
                      <a:pt x="41" y="70"/>
                      <a:pt x="40" y="71"/>
                    </a:cubicBezTo>
                    <a:cubicBezTo>
                      <a:pt x="40" y="72"/>
                      <a:pt x="39" y="72"/>
                      <a:pt x="39" y="73"/>
                    </a:cubicBezTo>
                    <a:cubicBezTo>
                      <a:pt x="39" y="74"/>
                      <a:pt x="40" y="74"/>
                      <a:pt x="40" y="75"/>
                    </a:cubicBezTo>
                    <a:cubicBezTo>
                      <a:pt x="40" y="75"/>
                      <a:pt x="40" y="76"/>
                      <a:pt x="40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2" y="77"/>
                      <a:pt x="44" y="78"/>
                      <a:pt x="46" y="80"/>
                    </a:cubicBezTo>
                    <a:cubicBezTo>
                      <a:pt x="54" y="84"/>
                      <a:pt x="69" y="94"/>
                      <a:pt x="83" y="102"/>
                    </a:cubicBezTo>
                    <a:cubicBezTo>
                      <a:pt x="90" y="106"/>
                      <a:pt x="96" y="110"/>
                      <a:pt x="101" y="113"/>
                    </a:cubicBezTo>
                    <a:cubicBezTo>
                      <a:pt x="103" y="115"/>
                      <a:pt x="105" y="116"/>
                      <a:pt x="106" y="117"/>
                    </a:cubicBezTo>
                    <a:cubicBezTo>
                      <a:pt x="107" y="117"/>
                      <a:pt x="107" y="117"/>
                      <a:pt x="107" y="118"/>
                    </a:cubicBezTo>
                    <a:cubicBezTo>
                      <a:pt x="107" y="118"/>
                      <a:pt x="107" y="118"/>
                      <a:pt x="107" y="118"/>
                    </a:cubicBezTo>
                    <a:cubicBezTo>
                      <a:pt x="109" y="116"/>
                      <a:pt x="109" y="116"/>
                      <a:pt x="109" y="116"/>
                    </a:cubicBezTo>
                    <a:cubicBezTo>
                      <a:pt x="107" y="117"/>
                      <a:pt x="107" y="117"/>
                      <a:pt x="107" y="117"/>
                    </a:cubicBezTo>
                    <a:cubicBezTo>
                      <a:pt x="107" y="118"/>
                      <a:pt x="107" y="118"/>
                      <a:pt x="107" y="118"/>
                    </a:cubicBezTo>
                    <a:cubicBezTo>
                      <a:pt x="109" y="116"/>
                      <a:pt x="109" y="116"/>
                      <a:pt x="109" y="116"/>
                    </a:cubicBezTo>
                    <a:cubicBezTo>
                      <a:pt x="107" y="117"/>
                      <a:pt x="107" y="117"/>
                      <a:pt x="107" y="117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7" y="117"/>
                      <a:pt x="107" y="117"/>
                      <a:pt x="107" y="117"/>
                    </a:cubicBezTo>
                    <a:cubicBezTo>
                      <a:pt x="107" y="117"/>
                      <a:pt x="107" y="117"/>
                      <a:pt x="107" y="117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7" y="117"/>
                      <a:pt x="107" y="117"/>
                      <a:pt x="107" y="117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6" y="115"/>
                      <a:pt x="106" y="115"/>
                      <a:pt x="106" y="115"/>
                    </a:cubicBezTo>
                    <a:cubicBezTo>
                      <a:pt x="106" y="116"/>
                      <a:pt x="107" y="117"/>
                      <a:pt x="107" y="117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6" y="115"/>
                      <a:pt x="106" y="115"/>
                      <a:pt x="106" y="115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6" y="114"/>
                      <a:pt x="106" y="114"/>
                      <a:pt x="106" y="115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8" y="112"/>
                      <a:pt x="107" y="112"/>
                      <a:pt x="107" y="113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09" y="111"/>
                      <a:pt x="109" y="111"/>
                      <a:pt x="108" y="112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4"/>
                      <a:pt x="110" y="114"/>
                      <a:pt x="110" y="114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4"/>
                      <a:pt x="110" y="114"/>
                      <a:pt x="110" y="114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3"/>
                      <a:pt x="110" y="113"/>
                      <a:pt x="110" y="113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3"/>
                      <a:pt x="110" y="113"/>
                      <a:pt x="110" y="113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111"/>
                      <a:pt x="109" y="111"/>
                      <a:pt x="107" y="110"/>
                    </a:cubicBezTo>
                    <a:cubicBezTo>
                      <a:pt x="101" y="109"/>
                      <a:pt x="91" y="105"/>
                      <a:pt x="82" y="102"/>
                    </a:cubicBezTo>
                    <a:cubicBezTo>
                      <a:pt x="77" y="100"/>
                      <a:pt x="73" y="99"/>
                      <a:pt x="70" y="97"/>
                    </a:cubicBezTo>
                    <a:cubicBezTo>
                      <a:pt x="68" y="97"/>
                      <a:pt x="67" y="96"/>
                      <a:pt x="66" y="96"/>
                    </a:cubicBezTo>
                    <a:cubicBezTo>
                      <a:pt x="66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3" y="95"/>
                    </a:cubicBezTo>
                    <a:cubicBezTo>
                      <a:pt x="62" y="95"/>
                      <a:pt x="60" y="97"/>
                      <a:pt x="59" y="98"/>
                    </a:cubicBezTo>
                    <a:cubicBezTo>
                      <a:pt x="59" y="100"/>
                      <a:pt x="60" y="102"/>
                      <a:pt x="61" y="103"/>
                    </a:cubicBezTo>
                    <a:cubicBezTo>
                      <a:pt x="61" y="103"/>
                      <a:pt x="63" y="104"/>
                      <a:pt x="66" y="106"/>
                    </a:cubicBezTo>
                    <a:cubicBezTo>
                      <a:pt x="71" y="109"/>
                      <a:pt x="78" y="113"/>
                      <a:pt x="83" y="116"/>
                    </a:cubicBezTo>
                    <a:cubicBezTo>
                      <a:pt x="86" y="118"/>
                      <a:pt x="89" y="119"/>
                      <a:pt x="90" y="121"/>
                    </a:cubicBezTo>
                    <a:cubicBezTo>
                      <a:pt x="91" y="121"/>
                      <a:pt x="92" y="122"/>
                      <a:pt x="92" y="122"/>
                    </a:cubicBezTo>
                    <a:cubicBezTo>
                      <a:pt x="92" y="122"/>
                      <a:pt x="92" y="122"/>
                      <a:pt x="92" y="122"/>
                    </a:cubicBezTo>
                    <a:cubicBezTo>
                      <a:pt x="93" y="122"/>
                      <a:pt x="93" y="122"/>
                      <a:pt x="93" y="122"/>
                    </a:cubicBezTo>
                    <a:cubicBezTo>
                      <a:pt x="94" y="121"/>
                      <a:pt x="94" y="121"/>
                      <a:pt x="94" y="121"/>
                    </a:cubicBezTo>
                    <a:cubicBezTo>
                      <a:pt x="92" y="122"/>
                      <a:pt x="92" y="122"/>
                      <a:pt x="92" y="122"/>
                    </a:cubicBezTo>
                    <a:cubicBezTo>
                      <a:pt x="93" y="122"/>
                      <a:pt x="93" y="122"/>
                      <a:pt x="93" y="122"/>
                    </a:cubicBezTo>
                    <a:cubicBezTo>
                      <a:pt x="94" y="121"/>
                      <a:pt x="94" y="121"/>
                      <a:pt x="94" y="121"/>
                    </a:cubicBezTo>
                    <a:cubicBezTo>
                      <a:pt x="92" y="122"/>
                      <a:pt x="92" y="122"/>
                      <a:pt x="92" y="122"/>
                    </a:cubicBezTo>
                    <a:cubicBezTo>
                      <a:pt x="95" y="120"/>
                      <a:pt x="95" y="120"/>
                      <a:pt x="95" y="120"/>
                    </a:cubicBezTo>
                    <a:cubicBezTo>
                      <a:pt x="92" y="121"/>
                      <a:pt x="92" y="121"/>
                      <a:pt x="92" y="121"/>
                    </a:cubicBezTo>
                    <a:cubicBezTo>
                      <a:pt x="92" y="122"/>
                      <a:pt x="92" y="122"/>
                      <a:pt x="92" y="122"/>
                    </a:cubicBezTo>
                    <a:cubicBezTo>
                      <a:pt x="95" y="120"/>
                      <a:pt x="95" y="120"/>
                      <a:pt x="95" y="120"/>
                    </a:cubicBezTo>
                    <a:cubicBezTo>
                      <a:pt x="92" y="121"/>
                      <a:pt x="92" y="121"/>
                      <a:pt x="92" y="121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1" y="121"/>
                      <a:pt x="92" y="121"/>
                      <a:pt x="92" y="121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8"/>
                      <a:pt x="91" y="119"/>
                      <a:pt x="91" y="119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6"/>
                      <a:pt x="93" y="116"/>
                      <a:pt x="92" y="117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3" y="116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4" y="116"/>
                      <a:pt x="94" y="116"/>
                      <a:pt x="93" y="116"/>
                    </a:cubicBezTo>
                    <a:cubicBezTo>
                      <a:pt x="91" y="116"/>
                      <a:pt x="87" y="116"/>
                      <a:pt x="84" y="117"/>
                    </a:cubicBezTo>
                    <a:cubicBezTo>
                      <a:pt x="80" y="117"/>
                      <a:pt x="78" y="117"/>
                      <a:pt x="78" y="117"/>
                    </a:cubicBezTo>
                    <a:cubicBezTo>
                      <a:pt x="76" y="117"/>
                      <a:pt x="74" y="119"/>
                      <a:pt x="74" y="120"/>
                    </a:cubicBezTo>
                    <a:cubicBezTo>
                      <a:pt x="74" y="122"/>
                      <a:pt x="74" y="124"/>
                      <a:pt x="76" y="125"/>
                    </a:cubicBezTo>
                    <a:cubicBezTo>
                      <a:pt x="81" y="128"/>
                      <a:pt x="81" y="128"/>
                      <a:pt x="81" y="128"/>
                    </a:cubicBezTo>
                    <a:cubicBezTo>
                      <a:pt x="83" y="129"/>
                      <a:pt x="85" y="129"/>
                      <a:pt x="86" y="127"/>
                    </a:cubicBezTo>
                    <a:cubicBezTo>
                      <a:pt x="88" y="125"/>
                      <a:pt x="87" y="122"/>
                      <a:pt x="85" y="12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82"/>
              <p:cNvSpPr/>
              <p:nvPr/>
            </p:nvSpPr>
            <p:spPr bwMode="auto">
              <a:xfrm>
                <a:off x="3986" y="1711"/>
                <a:ext cx="655" cy="463"/>
              </a:xfrm>
              <a:custGeom>
                <a:avLst/>
                <a:gdLst>
                  <a:gd name="T0" fmla="*/ 225 w 482"/>
                  <a:gd name="T1" fmla="*/ 277 h 340"/>
                  <a:gd name="T2" fmla="*/ 226 w 482"/>
                  <a:gd name="T3" fmla="*/ 278 h 340"/>
                  <a:gd name="T4" fmla="*/ 225 w 482"/>
                  <a:gd name="T5" fmla="*/ 282 h 340"/>
                  <a:gd name="T6" fmla="*/ 222 w 482"/>
                  <a:gd name="T7" fmla="*/ 279 h 340"/>
                  <a:gd name="T8" fmla="*/ 222 w 482"/>
                  <a:gd name="T9" fmla="*/ 281 h 340"/>
                  <a:gd name="T10" fmla="*/ 342 w 482"/>
                  <a:gd name="T11" fmla="*/ 339 h 340"/>
                  <a:gd name="T12" fmla="*/ 320 w 482"/>
                  <a:gd name="T13" fmla="*/ 301 h 340"/>
                  <a:gd name="T14" fmla="*/ 223 w 482"/>
                  <a:gd name="T15" fmla="*/ 251 h 340"/>
                  <a:gd name="T16" fmla="*/ 222 w 482"/>
                  <a:gd name="T17" fmla="*/ 251 h 340"/>
                  <a:gd name="T18" fmla="*/ 299 w 482"/>
                  <a:gd name="T19" fmla="*/ 289 h 340"/>
                  <a:gd name="T20" fmla="*/ 361 w 482"/>
                  <a:gd name="T21" fmla="*/ 308 h 340"/>
                  <a:gd name="T22" fmla="*/ 232 w 482"/>
                  <a:gd name="T23" fmla="*/ 229 h 340"/>
                  <a:gd name="T24" fmla="*/ 230 w 482"/>
                  <a:gd name="T25" fmla="*/ 231 h 340"/>
                  <a:gd name="T26" fmla="*/ 377 w 482"/>
                  <a:gd name="T27" fmla="*/ 308 h 340"/>
                  <a:gd name="T28" fmla="*/ 236 w 482"/>
                  <a:gd name="T29" fmla="*/ 216 h 340"/>
                  <a:gd name="T30" fmla="*/ 237 w 482"/>
                  <a:gd name="T31" fmla="*/ 217 h 340"/>
                  <a:gd name="T32" fmla="*/ 231 w 482"/>
                  <a:gd name="T33" fmla="*/ 223 h 340"/>
                  <a:gd name="T34" fmla="*/ 385 w 482"/>
                  <a:gd name="T35" fmla="*/ 292 h 340"/>
                  <a:gd name="T36" fmla="*/ 387 w 482"/>
                  <a:gd name="T37" fmla="*/ 285 h 340"/>
                  <a:gd name="T38" fmla="*/ 390 w 482"/>
                  <a:gd name="T39" fmla="*/ 276 h 340"/>
                  <a:gd name="T40" fmla="*/ 183 w 482"/>
                  <a:gd name="T41" fmla="*/ 148 h 340"/>
                  <a:gd name="T42" fmla="*/ 184 w 482"/>
                  <a:gd name="T43" fmla="*/ 149 h 340"/>
                  <a:gd name="T44" fmla="*/ 287 w 482"/>
                  <a:gd name="T45" fmla="*/ 216 h 340"/>
                  <a:gd name="T46" fmla="*/ 404 w 482"/>
                  <a:gd name="T47" fmla="*/ 274 h 340"/>
                  <a:gd name="T48" fmla="*/ 5 w 482"/>
                  <a:gd name="T49" fmla="*/ 29 h 340"/>
                  <a:gd name="T50" fmla="*/ 425 w 482"/>
                  <a:gd name="T51" fmla="*/ 278 h 340"/>
                  <a:gd name="T52" fmla="*/ 16 w 482"/>
                  <a:gd name="T53" fmla="*/ 18 h 340"/>
                  <a:gd name="T54" fmla="*/ 17 w 482"/>
                  <a:gd name="T55" fmla="*/ 19 h 340"/>
                  <a:gd name="T56" fmla="*/ 349 w 482"/>
                  <a:gd name="T57" fmla="*/ 219 h 340"/>
                  <a:gd name="T58" fmla="*/ 475 w 482"/>
                  <a:gd name="T59" fmla="*/ 281 h 340"/>
                  <a:gd name="T60" fmla="*/ 28 w 482"/>
                  <a:gd name="T61" fmla="*/ 2 h 340"/>
                  <a:gd name="T62" fmla="*/ 28 w 482"/>
                  <a:gd name="T63" fmla="*/ 3 h 340"/>
                  <a:gd name="T64" fmla="*/ 21 w 482"/>
                  <a:gd name="T65" fmla="*/ 5 h 340"/>
                  <a:gd name="T66" fmla="*/ 476 w 482"/>
                  <a:gd name="T67" fmla="*/ 284 h 340"/>
                  <a:gd name="T68" fmla="*/ 477 w 482"/>
                  <a:gd name="T69" fmla="*/ 284 h 340"/>
                  <a:gd name="T70" fmla="*/ 25 w 482"/>
                  <a:gd name="T71" fmla="*/ 16 h 340"/>
                  <a:gd name="T72" fmla="*/ 422 w 482"/>
                  <a:gd name="T73" fmla="*/ 274 h 340"/>
                  <a:gd name="T74" fmla="*/ 440 w 482"/>
                  <a:gd name="T75" fmla="*/ 283 h 340"/>
                  <a:gd name="T76" fmla="*/ 440 w 482"/>
                  <a:gd name="T77" fmla="*/ 283 h 340"/>
                  <a:gd name="T78" fmla="*/ 2 w 482"/>
                  <a:gd name="T79" fmla="*/ 31 h 340"/>
                  <a:gd name="T80" fmla="*/ 401 w 482"/>
                  <a:gd name="T81" fmla="*/ 271 h 340"/>
                  <a:gd name="T82" fmla="*/ 400 w 482"/>
                  <a:gd name="T83" fmla="*/ 270 h 340"/>
                  <a:gd name="T84" fmla="*/ 178 w 482"/>
                  <a:gd name="T85" fmla="*/ 155 h 340"/>
                  <a:gd name="T86" fmla="*/ 386 w 482"/>
                  <a:gd name="T87" fmla="*/ 283 h 340"/>
                  <a:gd name="T88" fmla="*/ 386 w 482"/>
                  <a:gd name="T89" fmla="*/ 279 h 340"/>
                  <a:gd name="T90" fmla="*/ 388 w 482"/>
                  <a:gd name="T91" fmla="*/ 278 h 340"/>
                  <a:gd name="T92" fmla="*/ 390 w 482"/>
                  <a:gd name="T93" fmla="*/ 278 h 340"/>
                  <a:gd name="T94" fmla="*/ 390 w 482"/>
                  <a:gd name="T95" fmla="*/ 278 h 340"/>
                  <a:gd name="T96" fmla="*/ 378 w 482"/>
                  <a:gd name="T97" fmla="*/ 291 h 340"/>
                  <a:gd name="T98" fmla="*/ 381 w 482"/>
                  <a:gd name="T99" fmla="*/ 289 h 340"/>
                  <a:gd name="T100" fmla="*/ 235 w 482"/>
                  <a:gd name="T101" fmla="*/ 216 h 340"/>
                  <a:gd name="T102" fmla="*/ 375 w 482"/>
                  <a:gd name="T103" fmla="*/ 303 h 340"/>
                  <a:gd name="T104" fmla="*/ 361 w 482"/>
                  <a:gd name="T105" fmla="*/ 313 h 340"/>
                  <a:gd name="T106" fmla="*/ 364 w 482"/>
                  <a:gd name="T107" fmla="*/ 311 h 340"/>
                  <a:gd name="T108" fmla="*/ 228 w 482"/>
                  <a:gd name="T109" fmla="*/ 245 h 340"/>
                  <a:gd name="T110" fmla="*/ 296 w 482"/>
                  <a:gd name="T111" fmla="*/ 296 h 340"/>
                  <a:gd name="T112" fmla="*/ 347 w 482"/>
                  <a:gd name="T113" fmla="*/ 328 h 340"/>
                  <a:gd name="T114" fmla="*/ 347 w 482"/>
                  <a:gd name="T115" fmla="*/ 325 h 340"/>
                  <a:gd name="T116" fmla="*/ 244 w 482"/>
                  <a:gd name="T117" fmla="*/ 285 h 340"/>
                  <a:gd name="T118" fmla="*/ 219 w 482"/>
                  <a:gd name="T119" fmla="*/ 277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2" h="340">
                    <a:moveTo>
                      <a:pt x="238" y="285"/>
                    </a:moveTo>
                    <a:cubicBezTo>
                      <a:pt x="238" y="285"/>
                      <a:pt x="238" y="284"/>
                      <a:pt x="236" y="284"/>
                    </a:cubicBezTo>
                    <a:cubicBezTo>
                      <a:pt x="234" y="282"/>
                      <a:pt x="231" y="281"/>
                      <a:pt x="229" y="279"/>
                    </a:cubicBezTo>
                    <a:cubicBezTo>
                      <a:pt x="228" y="278"/>
                      <a:pt x="226" y="278"/>
                      <a:pt x="226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3" y="279"/>
                      <a:pt x="223" y="279"/>
                      <a:pt x="223" y="279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3" y="279"/>
                      <a:pt x="223" y="279"/>
                      <a:pt x="223" y="279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6" y="278"/>
                      <a:pt x="226" y="278"/>
                      <a:pt x="226" y="278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6" y="278"/>
                      <a:pt x="226" y="278"/>
                      <a:pt x="226" y="278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6" y="279"/>
                      <a:pt x="226" y="279"/>
                      <a:pt x="226" y="279"/>
                    </a:cubicBezTo>
                    <a:cubicBezTo>
                      <a:pt x="226" y="279"/>
                      <a:pt x="226" y="278"/>
                      <a:pt x="226" y="278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6" y="279"/>
                      <a:pt x="226" y="279"/>
                      <a:pt x="226" y="279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5" y="282"/>
                      <a:pt x="225" y="282"/>
                      <a:pt x="225" y="282"/>
                    </a:cubicBezTo>
                    <a:cubicBezTo>
                      <a:pt x="226" y="281"/>
                      <a:pt x="226" y="280"/>
                      <a:pt x="226" y="279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5" y="282"/>
                      <a:pt x="225" y="282"/>
                      <a:pt x="225" y="282"/>
                    </a:cubicBezTo>
                    <a:cubicBezTo>
                      <a:pt x="226" y="281"/>
                      <a:pt x="226" y="281"/>
                      <a:pt x="226" y="281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3" y="283"/>
                      <a:pt x="223" y="283"/>
                      <a:pt x="223" y="283"/>
                    </a:cubicBezTo>
                    <a:cubicBezTo>
                      <a:pt x="224" y="283"/>
                      <a:pt x="225" y="283"/>
                      <a:pt x="226" y="281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3" y="283"/>
                      <a:pt x="223" y="283"/>
                      <a:pt x="223" y="283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2" y="283"/>
                      <a:pt x="222" y="283"/>
                      <a:pt x="222" y="283"/>
                    </a:cubicBezTo>
                    <a:cubicBezTo>
                      <a:pt x="222" y="283"/>
                      <a:pt x="223" y="283"/>
                      <a:pt x="223" y="283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22" y="283"/>
                      <a:pt x="222" y="283"/>
                      <a:pt x="222" y="283"/>
                    </a:cubicBezTo>
                    <a:cubicBezTo>
                      <a:pt x="222" y="280"/>
                      <a:pt x="222" y="280"/>
                      <a:pt x="222" y="280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2" y="283"/>
                      <a:pt x="222" y="283"/>
                    </a:cubicBezTo>
                    <a:cubicBezTo>
                      <a:pt x="222" y="280"/>
                      <a:pt x="222" y="280"/>
                      <a:pt x="222" y="280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2" y="281"/>
                      <a:pt x="222" y="281"/>
                      <a:pt x="222" y="281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2" y="281"/>
                      <a:pt x="222" y="281"/>
                      <a:pt x="222" y="281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3"/>
                      <a:pt x="222" y="284"/>
                      <a:pt x="223" y="284"/>
                    </a:cubicBezTo>
                    <a:cubicBezTo>
                      <a:pt x="232" y="288"/>
                      <a:pt x="262" y="302"/>
                      <a:pt x="289" y="315"/>
                    </a:cubicBezTo>
                    <a:cubicBezTo>
                      <a:pt x="303" y="321"/>
                      <a:pt x="316" y="327"/>
                      <a:pt x="326" y="332"/>
                    </a:cubicBezTo>
                    <a:cubicBezTo>
                      <a:pt x="336" y="336"/>
                      <a:pt x="342" y="339"/>
                      <a:pt x="342" y="339"/>
                    </a:cubicBezTo>
                    <a:cubicBezTo>
                      <a:pt x="344" y="340"/>
                      <a:pt x="346" y="340"/>
                      <a:pt x="347" y="338"/>
                    </a:cubicBezTo>
                    <a:cubicBezTo>
                      <a:pt x="348" y="336"/>
                      <a:pt x="348" y="334"/>
                      <a:pt x="346" y="332"/>
                    </a:cubicBezTo>
                    <a:cubicBezTo>
                      <a:pt x="311" y="311"/>
                      <a:pt x="311" y="311"/>
                      <a:pt x="311" y="311"/>
                    </a:cubicBezTo>
                    <a:cubicBezTo>
                      <a:pt x="348" y="330"/>
                      <a:pt x="348" y="330"/>
                      <a:pt x="348" y="330"/>
                    </a:cubicBezTo>
                    <a:cubicBezTo>
                      <a:pt x="350" y="331"/>
                      <a:pt x="352" y="331"/>
                      <a:pt x="354" y="329"/>
                    </a:cubicBezTo>
                    <a:cubicBezTo>
                      <a:pt x="354" y="328"/>
                      <a:pt x="354" y="327"/>
                      <a:pt x="354" y="327"/>
                    </a:cubicBezTo>
                    <a:cubicBezTo>
                      <a:pt x="354" y="325"/>
                      <a:pt x="354" y="325"/>
                      <a:pt x="354" y="324"/>
                    </a:cubicBezTo>
                    <a:cubicBezTo>
                      <a:pt x="353" y="324"/>
                      <a:pt x="353" y="323"/>
                      <a:pt x="352" y="323"/>
                    </a:cubicBezTo>
                    <a:cubicBezTo>
                      <a:pt x="351" y="322"/>
                      <a:pt x="350" y="321"/>
                      <a:pt x="349" y="320"/>
                    </a:cubicBezTo>
                    <a:cubicBezTo>
                      <a:pt x="343" y="315"/>
                      <a:pt x="333" y="309"/>
                      <a:pt x="320" y="301"/>
                    </a:cubicBezTo>
                    <a:cubicBezTo>
                      <a:pt x="282" y="277"/>
                      <a:pt x="225" y="244"/>
                      <a:pt x="225" y="244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27" y="249"/>
                      <a:pt x="227" y="249"/>
                      <a:pt x="227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24" y="251"/>
                      <a:pt x="224" y="251"/>
                      <a:pt x="224" y="251"/>
                    </a:cubicBezTo>
                    <a:cubicBezTo>
                      <a:pt x="225" y="251"/>
                      <a:pt x="226" y="251"/>
                      <a:pt x="227" y="249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24" y="251"/>
                      <a:pt x="224" y="251"/>
                      <a:pt x="224" y="251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23" y="251"/>
                      <a:pt x="223" y="251"/>
                      <a:pt x="223" y="251"/>
                    </a:cubicBezTo>
                    <a:cubicBezTo>
                      <a:pt x="224" y="251"/>
                      <a:pt x="224" y="251"/>
                      <a:pt x="224" y="251"/>
                    </a:cubicBezTo>
                    <a:cubicBezTo>
                      <a:pt x="223" y="247"/>
                      <a:pt x="223" y="247"/>
                      <a:pt x="223" y="247"/>
                    </a:cubicBezTo>
                    <a:cubicBezTo>
                      <a:pt x="223" y="251"/>
                      <a:pt x="223" y="251"/>
                      <a:pt x="223" y="251"/>
                    </a:cubicBezTo>
                    <a:cubicBezTo>
                      <a:pt x="223" y="248"/>
                      <a:pt x="223" y="248"/>
                      <a:pt x="223" y="248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3" y="251"/>
                      <a:pt x="223" y="251"/>
                    </a:cubicBezTo>
                    <a:cubicBezTo>
                      <a:pt x="223" y="248"/>
                      <a:pt x="223" y="248"/>
                      <a:pt x="223" y="248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3" y="249"/>
                      <a:pt x="223" y="249"/>
                      <a:pt x="223" y="249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3" y="249"/>
                      <a:pt x="223" y="249"/>
                      <a:pt x="223" y="249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2" y="251"/>
                      <a:pt x="222" y="251"/>
                    </a:cubicBezTo>
                    <a:cubicBezTo>
                      <a:pt x="222" y="251"/>
                      <a:pt x="223" y="252"/>
                      <a:pt x="224" y="252"/>
                    </a:cubicBezTo>
                    <a:cubicBezTo>
                      <a:pt x="234" y="257"/>
                      <a:pt x="267" y="273"/>
                      <a:pt x="299" y="289"/>
                    </a:cubicBezTo>
                    <a:cubicBezTo>
                      <a:pt x="314" y="297"/>
                      <a:pt x="330" y="304"/>
                      <a:pt x="341" y="310"/>
                    </a:cubicBezTo>
                    <a:cubicBezTo>
                      <a:pt x="347" y="312"/>
                      <a:pt x="352" y="315"/>
                      <a:pt x="356" y="316"/>
                    </a:cubicBezTo>
                    <a:cubicBezTo>
                      <a:pt x="358" y="317"/>
                      <a:pt x="359" y="318"/>
                      <a:pt x="360" y="318"/>
                    </a:cubicBezTo>
                    <a:cubicBezTo>
                      <a:pt x="361" y="318"/>
                      <a:pt x="362" y="319"/>
                      <a:pt x="362" y="319"/>
                    </a:cubicBezTo>
                    <a:cubicBezTo>
                      <a:pt x="363" y="319"/>
                      <a:pt x="363" y="319"/>
                      <a:pt x="364" y="319"/>
                    </a:cubicBezTo>
                    <a:cubicBezTo>
                      <a:pt x="364" y="319"/>
                      <a:pt x="365" y="319"/>
                      <a:pt x="365" y="319"/>
                    </a:cubicBezTo>
                    <a:cubicBezTo>
                      <a:pt x="366" y="319"/>
                      <a:pt x="367" y="318"/>
                      <a:pt x="368" y="317"/>
                    </a:cubicBezTo>
                    <a:cubicBezTo>
                      <a:pt x="368" y="316"/>
                      <a:pt x="369" y="315"/>
                      <a:pt x="368" y="314"/>
                    </a:cubicBezTo>
                    <a:cubicBezTo>
                      <a:pt x="368" y="313"/>
                      <a:pt x="367" y="312"/>
                      <a:pt x="366" y="312"/>
                    </a:cubicBezTo>
                    <a:cubicBezTo>
                      <a:pt x="366" y="312"/>
                      <a:pt x="364" y="310"/>
                      <a:pt x="361" y="308"/>
                    </a:cubicBezTo>
                    <a:cubicBezTo>
                      <a:pt x="348" y="300"/>
                      <a:pt x="315" y="281"/>
                      <a:pt x="286" y="263"/>
                    </a:cubicBezTo>
                    <a:cubicBezTo>
                      <a:pt x="272" y="254"/>
                      <a:pt x="258" y="246"/>
                      <a:pt x="248" y="239"/>
                    </a:cubicBezTo>
                    <a:cubicBezTo>
                      <a:pt x="243" y="236"/>
                      <a:pt x="239" y="233"/>
                      <a:pt x="236" y="231"/>
                    </a:cubicBezTo>
                    <a:cubicBezTo>
                      <a:pt x="235" y="230"/>
                      <a:pt x="233" y="229"/>
                      <a:pt x="233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0" y="230"/>
                      <a:pt x="230" y="230"/>
                      <a:pt x="230" y="230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2" y="229"/>
                      <a:pt x="232" y="229"/>
                      <a:pt x="232" y="229"/>
                    </a:cubicBezTo>
                    <a:cubicBezTo>
                      <a:pt x="230" y="230"/>
                      <a:pt x="230" y="230"/>
                      <a:pt x="230" y="230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0" y="231"/>
                      <a:pt x="230" y="231"/>
                      <a:pt x="230" y="231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33" y="230"/>
                      <a:pt x="233" y="229"/>
                      <a:pt x="233" y="229"/>
                    </a:cubicBezTo>
                    <a:cubicBezTo>
                      <a:pt x="230" y="231"/>
                      <a:pt x="230" y="231"/>
                      <a:pt x="230" y="231"/>
                    </a:cubicBezTo>
                    <a:cubicBezTo>
                      <a:pt x="233" y="231"/>
                      <a:pt x="233" y="231"/>
                      <a:pt x="233" y="231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2" y="233"/>
                      <a:pt x="232" y="233"/>
                      <a:pt x="232" y="233"/>
                    </a:cubicBezTo>
                    <a:cubicBezTo>
                      <a:pt x="233" y="232"/>
                      <a:pt x="233" y="231"/>
                      <a:pt x="233" y="231"/>
                    </a:cubicBezTo>
                    <a:cubicBezTo>
                      <a:pt x="229" y="231"/>
                      <a:pt x="229" y="231"/>
                      <a:pt x="229" y="231"/>
                    </a:cubicBezTo>
                    <a:cubicBezTo>
                      <a:pt x="232" y="233"/>
                      <a:pt x="232" y="233"/>
                      <a:pt x="232" y="233"/>
                    </a:cubicBezTo>
                    <a:cubicBezTo>
                      <a:pt x="229" y="230"/>
                      <a:pt x="229" y="230"/>
                      <a:pt x="229" y="230"/>
                    </a:cubicBezTo>
                    <a:cubicBezTo>
                      <a:pt x="227" y="234"/>
                      <a:pt x="227" y="234"/>
                      <a:pt x="227" y="234"/>
                    </a:cubicBezTo>
                    <a:cubicBezTo>
                      <a:pt x="371" y="310"/>
                      <a:pt x="371" y="310"/>
                      <a:pt x="371" y="310"/>
                    </a:cubicBezTo>
                    <a:cubicBezTo>
                      <a:pt x="373" y="311"/>
                      <a:pt x="375" y="310"/>
                      <a:pt x="377" y="308"/>
                    </a:cubicBezTo>
                    <a:cubicBezTo>
                      <a:pt x="378" y="307"/>
                      <a:pt x="377" y="304"/>
                      <a:pt x="375" y="303"/>
                    </a:cubicBezTo>
                    <a:cubicBezTo>
                      <a:pt x="375" y="303"/>
                      <a:pt x="373" y="302"/>
                      <a:pt x="369" y="299"/>
                    </a:cubicBezTo>
                    <a:cubicBezTo>
                      <a:pt x="356" y="291"/>
                      <a:pt x="322" y="270"/>
                      <a:pt x="292" y="252"/>
                    </a:cubicBezTo>
                    <a:cubicBezTo>
                      <a:pt x="277" y="242"/>
                      <a:pt x="263" y="233"/>
                      <a:pt x="253" y="227"/>
                    </a:cubicBezTo>
                    <a:cubicBezTo>
                      <a:pt x="247" y="224"/>
                      <a:pt x="243" y="221"/>
                      <a:pt x="240" y="219"/>
                    </a:cubicBezTo>
                    <a:cubicBezTo>
                      <a:pt x="239" y="218"/>
                      <a:pt x="237" y="217"/>
                      <a:pt x="237" y="217"/>
                    </a:cubicBez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4" y="219"/>
                      <a:pt x="234" y="219"/>
                      <a:pt x="234" y="219"/>
                    </a:cubicBezTo>
                    <a:cubicBezTo>
                      <a:pt x="236" y="217"/>
                      <a:pt x="236" y="217"/>
                      <a:pt x="236" y="217"/>
                    </a:cubicBezTo>
                    <a:cubicBezTo>
                      <a:pt x="236" y="216"/>
                      <a:pt x="236" y="216"/>
                      <a:pt x="236" y="216"/>
                    </a:cubicBezTo>
                    <a:cubicBezTo>
                      <a:pt x="234" y="219"/>
                      <a:pt x="234" y="219"/>
                      <a:pt x="234" y="219"/>
                    </a:cubicBezTo>
                    <a:cubicBezTo>
                      <a:pt x="236" y="217"/>
                      <a:pt x="236" y="217"/>
                      <a:pt x="236" y="217"/>
                    </a:cubicBezTo>
                    <a:cubicBezTo>
                      <a:pt x="233" y="219"/>
                      <a:pt x="233" y="219"/>
                      <a:pt x="233" y="219"/>
                    </a:cubicBezTo>
                    <a:cubicBezTo>
                      <a:pt x="237" y="217"/>
                      <a:pt x="237" y="217"/>
                      <a:pt x="237" y="217"/>
                    </a:cubicBezTo>
                    <a:cubicBezTo>
                      <a:pt x="236" y="217"/>
                      <a:pt x="236" y="217"/>
                      <a:pt x="236" y="217"/>
                    </a:cubicBezTo>
                    <a:cubicBezTo>
                      <a:pt x="233" y="219"/>
                      <a:pt x="233" y="219"/>
                      <a:pt x="233" y="219"/>
                    </a:cubicBezTo>
                    <a:cubicBezTo>
                      <a:pt x="237" y="217"/>
                      <a:pt x="237" y="217"/>
                      <a:pt x="237" y="217"/>
                    </a:cubicBezTo>
                    <a:cubicBezTo>
                      <a:pt x="233" y="219"/>
                      <a:pt x="233" y="219"/>
                      <a:pt x="233" y="219"/>
                    </a:cubicBezTo>
                    <a:cubicBezTo>
                      <a:pt x="237" y="219"/>
                      <a:pt x="237" y="219"/>
                      <a:pt x="237" y="219"/>
                    </a:cubicBezTo>
                    <a:cubicBezTo>
                      <a:pt x="237" y="218"/>
                      <a:pt x="237" y="217"/>
                      <a:pt x="237" y="217"/>
                    </a:cubicBezTo>
                    <a:cubicBezTo>
                      <a:pt x="233" y="219"/>
                      <a:pt x="233" y="219"/>
                      <a:pt x="233" y="219"/>
                    </a:cubicBezTo>
                    <a:cubicBezTo>
                      <a:pt x="237" y="219"/>
                      <a:pt x="237" y="219"/>
                      <a:pt x="237" y="219"/>
                    </a:cubicBezTo>
                    <a:cubicBezTo>
                      <a:pt x="233" y="219"/>
                      <a:pt x="233" y="219"/>
                      <a:pt x="233" y="219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3"/>
                      <a:pt x="267" y="241"/>
                      <a:pt x="304" y="260"/>
                    </a:cubicBezTo>
                    <a:cubicBezTo>
                      <a:pt x="322" y="269"/>
                      <a:pt x="340" y="278"/>
                      <a:pt x="354" y="285"/>
                    </a:cubicBezTo>
                    <a:cubicBezTo>
                      <a:pt x="361" y="289"/>
                      <a:pt x="367" y="292"/>
                      <a:pt x="372" y="294"/>
                    </a:cubicBezTo>
                    <a:cubicBezTo>
                      <a:pt x="374" y="295"/>
                      <a:pt x="376" y="296"/>
                      <a:pt x="377" y="296"/>
                    </a:cubicBezTo>
                    <a:cubicBezTo>
                      <a:pt x="378" y="296"/>
                      <a:pt x="379" y="297"/>
                      <a:pt x="379" y="297"/>
                    </a:cubicBezTo>
                    <a:cubicBezTo>
                      <a:pt x="380" y="297"/>
                      <a:pt x="380" y="297"/>
                      <a:pt x="380" y="297"/>
                    </a:cubicBezTo>
                    <a:cubicBezTo>
                      <a:pt x="380" y="297"/>
                      <a:pt x="381" y="297"/>
                      <a:pt x="381" y="297"/>
                    </a:cubicBezTo>
                    <a:cubicBezTo>
                      <a:pt x="382" y="297"/>
                      <a:pt x="382" y="297"/>
                      <a:pt x="383" y="297"/>
                    </a:cubicBezTo>
                    <a:cubicBezTo>
                      <a:pt x="383" y="297"/>
                      <a:pt x="384" y="296"/>
                      <a:pt x="385" y="295"/>
                    </a:cubicBezTo>
                    <a:cubicBezTo>
                      <a:pt x="385" y="295"/>
                      <a:pt x="386" y="293"/>
                      <a:pt x="385" y="292"/>
                    </a:cubicBezTo>
                    <a:cubicBezTo>
                      <a:pt x="385" y="291"/>
                      <a:pt x="385" y="290"/>
                      <a:pt x="384" y="290"/>
                    </a:cubicBezTo>
                    <a:cubicBezTo>
                      <a:pt x="232" y="195"/>
                      <a:pt x="232" y="195"/>
                      <a:pt x="232" y="195"/>
                    </a:cubicBezTo>
                    <a:cubicBezTo>
                      <a:pt x="230" y="199"/>
                      <a:pt x="230" y="199"/>
                      <a:pt x="230" y="199"/>
                    </a:cubicBezTo>
                    <a:cubicBezTo>
                      <a:pt x="228" y="202"/>
                      <a:pt x="228" y="202"/>
                      <a:pt x="228" y="202"/>
                    </a:cubicBezTo>
                    <a:cubicBezTo>
                      <a:pt x="228" y="202"/>
                      <a:pt x="268" y="223"/>
                      <a:pt x="307" y="244"/>
                    </a:cubicBezTo>
                    <a:cubicBezTo>
                      <a:pt x="327" y="254"/>
                      <a:pt x="347" y="264"/>
                      <a:pt x="362" y="272"/>
                    </a:cubicBezTo>
                    <a:cubicBezTo>
                      <a:pt x="369" y="276"/>
                      <a:pt x="376" y="279"/>
                      <a:pt x="380" y="281"/>
                    </a:cubicBezTo>
                    <a:cubicBezTo>
                      <a:pt x="382" y="283"/>
                      <a:pt x="384" y="283"/>
                      <a:pt x="385" y="284"/>
                    </a:cubicBezTo>
                    <a:cubicBezTo>
                      <a:pt x="386" y="284"/>
                      <a:pt x="386" y="285"/>
                      <a:pt x="387" y="285"/>
                    </a:cubicBezTo>
                    <a:cubicBezTo>
                      <a:pt x="387" y="285"/>
                      <a:pt x="387" y="285"/>
                      <a:pt x="387" y="285"/>
                    </a:cubicBezTo>
                    <a:cubicBezTo>
                      <a:pt x="388" y="285"/>
                      <a:pt x="388" y="285"/>
                      <a:pt x="388" y="285"/>
                    </a:cubicBezTo>
                    <a:cubicBezTo>
                      <a:pt x="388" y="285"/>
                      <a:pt x="388" y="285"/>
                      <a:pt x="388" y="285"/>
                    </a:cubicBezTo>
                    <a:cubicBezTo>
                      <a:pt x="388" y="285"/>
                      <a:pt x="388" y="285"/>
                      <a:pt x="389" y="285"/>
                    </a:cubicBezTo>
                    <a:cubicBezTo>
                      <a:pt x="389" y="285"/>
                      <a:pt x="390" y="285"/>
                      <a:pt x="390" y="285"/>
                    </a:cubicBezTo>
                    <a:cubicBezTo>
                      <a:pt x="391" y="285"/>
                      <a:pt x="391" y="285"/>
                      <a:pt x="392" y="284"/>
                    </a:cubicBezTo>
                    <a:cubicBezTo>
                      <a:pt x="392" y="284"/>
                      <a:pt x="392" y="284"/>
                      <a:pt x="392" y="284"/>
                    </a:cubicBezTo>
                    <a:cubicBezTo>
                      <a:pt x="393" y="283"/>
                      <a:pt x="393" y="282"/>
                      <a:pt x="393" y="281"/>
                    </a:cubicBezTo>
                    <a:cubicBezTo>
                      <a:pt x="393" y="280"/>
                      <a:pt x="393" y="280"/>
                      <a:pt x="393" y="280"/>
                    </a:cubicBezTo>
                    <a:cubicBezTo>
                      <a:pt x="392" y="279"/>
                      <a:pt x="392" y="278"/>
                      <a:pt x="392" y="278"/>
                    </a:cubicBezTo>
                    <a:cubicBezTo>
                      <a:pt x="391" y="278"/>
                      <a:pt x="391" y="277"/>
                      <a:pt x="390" y="276"/>
                    </a:cubicBezTo>
                    <a:cubicBezTo>
                      <a:pt x="387" y="274"/>
                      <a:pt x="382" y="271"/>
                      <a:pt x="375" y="266"/>
                    </a:cubicBezTo>
                    <a:cubicBezTo>
                      <a:pt x="350" y="250"/>
                      <a:pt x="302" y="221"/>
                      <a:pt x="260" y="195"/>
                    </a:cubicBezTo>
                    <a:cubicBezTo>
                      <a:pt x="239" y="183"/>
                      <a:pt x="220" y="171"/>
                      <a:pt x="205" y="162"/>
                    </a:cubicBezTo>
                    <a:cubicBezTo>
                      <a:pt x="198" y="158"/>
                      <a:pt x="193" y="154"/>
                      <a:pt x="189" y="152"/>
                    </a:cubicBezTo>
                    <a:cubicBezTo>
                      <a:pt x="187" y="151"/>
                      <a:pt x="185" y="150"/>
                      <a:pt x="184" y="149"/>
                    </a:cubicBezTo>
                    <a:cubicBezTo>
                      <a:pt x="184" y="149"/>
                      <a:pt x="183" y="148"/>
                      <a:pt x="183" y="148"/>
                    </a:cubicBezTo>
                    <a:cubicBezTo>
                      <a:pt x="183" y="148"/>
                      <a:pt x="183" y="148"/>
                      <a:pt x="183" y="148"/>
                    </a:cubicBezTo>
                    <a:cubicBezTo>
                      <a:pt x="182" y="150"/>
                      <a:pt x="182" y="150"/>
                      <a:pt x="182" y="150"/>
                    </a:cubicBezTo>
                    <a:cubicBezTo>
                      <a:pt x="183" y="148"/>
                      <a:pt x="183" y="148"/>
                      <a:pt x="183" y="148"/>
                    </a:cubicBezTo>
                    <a:cubicBezTo>
                      <a:pt x="183" y="148"/>
                      <a:pt x="183" y="148"/>
                      <a:pt x="183" y="148"/>
                    </a:cubicBezTo>
                    <a:cubicBezTo>
                      <a:pt x="182" y="150"/>
                      <a:pt x="182" y="150"/>
                      <a:pt x="182" y="150"/>
                    </a:cubicBezTo>
                    <a:cubicBezTo>
                      <a:pt x="183" y="148"/>
                      <a:pt x="183" y="148"/>
                      <a:pt x="183" y="148"/>
                    </a:cubicBezTo>
                    <a:cubicBezTo>
                      <a:pt x="181" y="151"/>
                      <a:pt x="181" y="151"/>
                      <a:pt x="181" y="151"/>
                    </a:cubicBezTo>
                    <a:cubicBezTo>
                      <a:pt x="184" y="149"/>
                      <a:pt x="184" y="149"/>
                      <a:pt x="184" y="149"/>
                    </a:cubicBezTo>
                    <a:cubicBezTo>
                      <a:pt x="183" y="148"/>
                      <a:pt x="183" y="148"/>
                      <a:pt x="183" y="148"/>
                    </a:cubicBezTo>
                    <a:cubicBezTo>
                      <a:pt x="181" y="151"/>
                      <a:pt x="181" y="151"/>
                      <a:pt x="181" y="151"/>
                    </a:cubicBezTo>
                    <a:cubicBezTo>
                      <a:pt x="184" y="149"/>
                      <a:pt x="184" y="149"/>
                      <a:pt x="184" y="149"/>
                    </a:cubicBezTo>
                    <a:cubicBezTo>
                      <a:pt x="180" y="151"/>
                      <a:pt x="180" y="151"/>
                      <a:pt x="180" y="151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4" y="150"/>
                      <a:pt x="184" y="149"/>
                      <a:pt x="184" y="149"/>
                    </a:cubicBezTo>
                    <a:cubicBezTo>
                      <a:pt x="180" y="151"/>
                      <a:pt x="180" y="151"/>
                      <a:pt x="180" y="151"/>
                    </a:cubicBezTo>
                    <a:cubicBezTo>
                      <a:pt x="184" y="151"/>
                      <a:pt x="184" y="151"/>
                      <a:pt x="184" y="151"/>
                    </a:cubicBezTo>
                    <a:cubicBezTo>
                      <a:pt x="180" y="151"/>
                      <a:pt x="180" y="151"/>
                      <a:pt x="180" y="151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4" y="153"/>
                      <a:pt x="184" y="152"/>
                      <a:pt x="184" y="151"/>
                    </a:cubicBezTo>
                    <a:cubicBezTo>
                      <a:pt x="180" y="151"/>
                      <a:pt x="180" y="151"/>
                      <a:pt x="180" y="151"/>
                    </a:cubicBezTo>
                    <a:cubicBezTo>
                      <a:pt x="183" y="153"/>
                      <a:pt x="183" y="153"/>
                      <a:pt x="183" y="153"/>
                    </a:cubicBezTo>
                    <a:cubicBezTo>
                      <a:pt x="180" y="151"/>
                      <a:pt x="180" y="151"/>
                      <a:pt x="180" y="151"/>
                    </a:cubicBezTo>
                    <a:cubicBezTo>
                      <a:pt x="178" y="154"/>
                      <a:pt x="178" y="154"/>
                      <a:pt x="178" y="154"/>
                    </a:cubicBezTo>
                    <a:cubicBezTo>
                      <a:pt x="178" y="154"/>
                      <a:pt x="233" y="185"/>
                      <a:pt x="287" y="216"/>
                    </a:cubicBezTo>
                    <a:cubicBezTo>
                      <a:pt x="315" y="232"/>
                      <a:pt x="342" y="247"/>
                      <a:pt x="363" y="259"/>
                    </a:cubicBezTo>
                    <a:cubicBezTo>
                      <a:pt x="373" y="264"/>
                      <a:pt x="382" y="269"/>
                      <a:pt x="388" y="273"/>
                    </a:cubicBezTo>
                    <a:cubicBezTo>
                      <a:pt x="391" y="274"/>
                      <a:pt x="393" y="276"/>
                      <a:pt x="395" y="276"/>
                    </a:cubicBezTo>
                    <a:cubicBezTo>
                      <a:pt x="396" y="277"/>
                      <a:pt x="397" y="277"/>
                      <a:pt x="397" y="278"/>
                    </a:cubicBezTo>
                    <a:cubicBezTo>
                      <a:pt x="398" y="278"/>
                      <a:pt x="398" y="278"/>
                      <a:pt x="398" y="278"/>
                    </a:cubicBezTo>
                    <a:cubicBezTo>
                      <a:pt x="398" y="278"/>
                      <a:pt x="398" y="278"/>
                      <a:pt x="398" y="278"/>
                    </a:cubicBezTo>
                    <a:cubicBezTo>
                      <a:pt x="399" y="278"/>
                      <a:pt x="399" y="278"/>
                      <a:pt x="399" y="278"/>
                    </a:cubicBezTo>
                    <a:cubicBezTo>
                      <a:pt x="399" y="278"/>
                      <a:pt x="399" y="278"/>
                      <a:pt x="400" y="278"/>
                    </a:cubicBezTo>
                    <a:cubicBezTo>
                      <a:pt x="400" y="278"/>
                      <a:pt x="402" y="278"/>
                      <a:pt x="403" y="277"/>
                    </a:cubicBezTo>
                    <a:cubicBezTo>
                      <a:pt x="403" y="276"/>
                      <a:pt x="404" y="275"/>
                      <a:pt x="404" y="274"/>
                    </a:cubicBezTo>
                    <a:cubicBezTo>
                      <a:pt x="404" y="273"/>
                      <a:pt x="403" y="272"/>
                      <a:pt x="402" y="271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0"/>
                      <a:pt x="7" y="30"/>
                      <a:pt x="7" y="29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6" y="31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6" y="31"/>
                      <a:pt x="8" y="31"/>
                    </a:cubicBezTo>
                    <a:cubicBezTo>
                      <a:pt x="13" y="33"/>
                      <a:pt x="25" y="39"/>
                      <a:pt x="40" y="47"/>
                    </a:cubicBezTo>
                    <a:cubicBezTo>
                      <a:pt x="92" y="75"/>
                      <a:pt x="192" y="135"/>
                      <a:pt x="278" y="188"/>
                    </a:cubicBezTo>
                    <a:cubicBezTo>
                      <a:pt x="322" y="214"/>
                      <a:pt x="362" y="239"/>
                      <a:pt x="391" y="257"/>
                    </a:cubicBezTo>
                    <a:cubicBezTo>
                      <a:pt x="405" y="266"/>
                      <a:pt x="417" y="273"/>
                      <a:pt x="425" y="278"/>
                    </a:cubicBezTo>
                    <a:cubicBezTo>
                      <a:pt x="434" y="283"/>
                      <a:pt x="438" y="286"/>
                      <a:pt x="438" y="286"/>
                    </a:cubicBezTo>
                    <a:cubicBezTo>
                      <a:pt x="439" y="287"/>
                      <a:pt x="440" y="287"/>
                      <a:pt x="441" y="287"/>
                    </a:cubicBezTo>
                    <a:cubicBezTo>
                      <a:pt x="442" y="287"/>
                      <a:pt x="443" y="286"/>
                      <a:pt x="444" y="285"/>
                    </a:cubicBezTo>
                    <a:cubicBezTo>
                      <a:pt x="444" y="284"/>
                      <a:pt x="444" y="283"/>
                      <a:pt x="444" y="283"/>
                    </a:cubicBezTo>
                    <a:cubicBezTo>
                      <a:pt x="444" y="282"/>
                      <a:pt x="444" y="281"/>
                      <a:pt x="444" y="281"/>
                    </a:cubicBezTo>
                    <a:cubicBezTo>
                      <a:pt x="443" y="280"/>
                      <a:pt x="443" y="280"/>
                      <a:pt x="442" y="279"/>
                    </a:cubicBezTo>
                    <a:cubicBezTo>
                      <a:pt x="442" y="278"/>
                      <a:pt x="441" y="277"/>
                      <a:pt x="439" y="276"/>
                    </a:cubicBezTo>
                    <a:cubicBezTo>
                      <a:pt x="434" y="272"/>
                      <a:pt x="423" y="265"/>
                      <a:pt x="409" y="256"/>
                    </a:cubicBezTo>
                    <a:cubicBezTo>
                      <a:pt x="309" y="190"/>
                      <a:pt x="18" y="14"/>
                      <a:pt x="18" y="14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9" y="21"/>
                      <a:pt x="19" y="20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8" y="22"/>
                      <a:pt x="19" y="22"/>
                    </a:cubicBezTo>
                    <a:cubicBezTo>
                      <a:pt x="22" y="23"/>
                      <a:pt x="26" y="25"/>
                      <a:pt x="32" y="28"/>
                    </a:cubicBezTo>
                    <a:cubicBezTo>
                      <a:pt x="52" y="38"/>
                      <a:pt x="89" y="60"/>
                      <a:pt x="133" y="87"/>
                    </a:cubicBezTo>
                    <a:cubicBezTo>
                      <a:pt x="199" y="127"/>
                      <a:pt x="281" y="178"/>
                      <a:pt x="349" y="219"/>
                    </a:cubicBezTo>
                    <a:cubicBezTo>
                      <a:pt x="382" y="240"/>
                      <a:pt x="412" y="258"/>
                      <a:pt x="435" y="271"/>
                    </a:cubicBezTo>
                    <a:cubicBezTo>
                      <a:pt x="446" y="277"/>
                      <a:pt x="455" y="282"/>
                      <a:pt x="462" y="286"/>
                    </a:cubicBezTo>
                    <a:cubicBezTo>
                      <a:pt x="466" y="288"/>
                      <a:pt x="469" y="289"/>
                      <a:pt x="471" y="290"/>
                    </a:cubicBezTo>
                    <a:cubicBezTo>
                      <a:pt x="472" y="291"/>
                      <a:pt x="473" y="291"/>
                      <a:pt x="474" y="291"/>
                    </a:cubicBezTo>
                    <a:cubicBezTo>
                      <a:pt x="475" y="292"/>
                      <a:pt x="476" y="292"/>
                      <a:pt x="477" y="292"/>
                    </a:cubicBezTo>
                    <a:cubicBezTo>
                      <a:pt x="478" y="292"/>
                      <a:pt x="478" y="292"/>
                      <a:pt x="479" y="292"/>
                    </a:cubicBezTo>
                    <a:cubicBezTo>
                      <a:pt x="480" y="291"/>
                      <a:pt x="481" y="291"/>
                      <a:pt x="481" y="290"/>
                    </a:cubicBezTo>
                    <a:cubicBezTo>
                      <a:pt x="482" y="289"/>
                      <a:pt x="482" y="288"/>
                      <a:pt x="482" y="287"/>
                    </a:cubicBezTo>
                    <a:cubicBezTo>
                      <a:pt x="482" y="286"/>
                      <a:pt x="481" y="285"/>
                      <a:pt x="480" y="284"/>
                    </a:cubicBezTo>
                    <a:cubicBezTo>
                      <a:pt x="480" y="284"/>
                      <a:pt x="478" y="283"/>
                      <a:pt x="475" y="281"/>
                    </a:cubicBezTo>
                    <a:cubicBezTo>
                      <a:pt x="450" y="266"/>
                      <a:pt x="338" y="197"/>
                      <a:pt x="232" y="131"/>
                    </a:cubicBezTo>
                    <a:cubicBezTo>
                      <a:pt x="180" y="98"/>
                      <a:pt x="128" y="66"/>
                      <a:pt x="90" y="42"/>
                    </a:cubicBezTo>
                    <a:cubicBezTo>
                      <a:pt x="71" y="30"/>
                      <a:pt x="55" y="20"/>
                      <a:pt x="44" y="13"/>
                    </a:cubicBezTo>
                    <a:cubicBezTo>
                      <a:pt x="39" y="9"/>
                      <a:pt x="35" y="7"/>
                      <a:pt x="32" y="5"/>
                    </a:cubicBezTo>
                    <a:cubicBezTo>
                      <a:pt x="30" y="4"/>
                      <a:pt x="29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5"/>
                      <a:pt x="29" y="3"/>
                      <a:pt x="27" y="1"/>
                    </a:cubicBezTo>
                    <a:cubicBezTo>
                      <a:pt x="25" y="0"/>
                      <a:pt x="23" y="0"/>
                      <a:pt x="22" y="2"/>
                    </a:cubicBezTo>
                    <a:cubicBezTo>
                      <a:pt x="21" y="3"/>
                      <a:pt x="21" y="4"/>
                      <a:pt x="21" y="5"/>
                    </a:cubicBezTo>
                    <a:cubicBezTo>
                      <a:pt x="21" y="6"/>
                      <a:pt x="21" y="6"/>
                      <a:pt x="22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5" y="10"/>
                      <a:pt x="28" y="12"/>
                      <a:pt x="33" y="15"/>
                    </a:cubicBezTo>
                    <a:cubicBezTo>
                      <a:pt x="66" y="37"/>
                      <a:pt x="177" y="106"/>
                      <a:pt x="279" y="169"/>
                    </a:cubicBezTo>
                    <a:cubicBezTo>
                      <a:pt x="382" y="233"/>
                      <a:pt x="476" y="291"/>
                      <a:pt x="476" y="291"/>
                    </a:cubicBezTo>
                    <a:cubicBezTo>
                      <a:pt x="478" y="288"/>
                      <a:pt x="478" y="288"/>
                      <a:pt x="478" y="288"/>
                    </a:cubicBezTo>
                    <a:cubicBezTo>
                      <a:pt x="475" y="286"/>
                      <a:pt x="475" y="286"/>
                      <a:pt x="475" y="286"/>
                    </a:cubicBezTo>
                    <a:cubicBezTo>
                      <a:pt x="478" y="287"/>
                      <a:pt x="478" y="287"/>
                      <a:pt x="478" y="287"/>
                    </a:cubicBezTo>
                    <a:cubicBezTo>
                      <a:pt x="476" y="284"/>
                      <a:pt x="476" y="284"/>
                      <a:pt x="476" y="284"/>
                    </a:cubicBezTo>
                    <a:cubicBezTo>
                      <a:pt x="476" y="284"/>
                      <a:pt x="475" y="285"/>
                      <a:pt x="475" y="286"/>
                    </a:cubicBezTo>
                    <a:cubicBezTo>
                      <a:pt x="478" y="287"/>
                      <a:pt x="478" y="287"/>
                      <a:pt x="478" y="287"/>
                    </a:cubicBezTo>
                    <a:cubicBezTo>
                      <a:pt x="476" y="284"/>
                      <a:pt x="476" y="284"/>
                      <a:pt x="476" y="284"/>
                    </a:cubicBezTo>
                    <a:cubicBezTo>
                      <a:pt x="477" y="287"/>
                      <a:pt x="477" y="287"/>
                      <a:pt x="477" y="287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7" y="284"/>
                      <a:pt x="477" y="284"/>
                      <a:pt x="476" y="284"/>
                    </a:cubicBezTo>
                    <a:cubicBezTo>
                      <a:pt x="477" y="287"/>
                      <a:pt x="477" y="287"/>
                      <a:pt x="477" y="287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7" y="285"/>
                      <a:pt x="477" y="285"/>
                      <a:pt x="477" y="285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7" y="285"/>
                      <a:pt x="477" y="285"/>
                      <a:pt x="477" y="285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7" y="284"/>
                      <a:pt x="477" y="284"/>
                      <a:pt x="477" y="284"/>
                    </a:cubicBezTo>
                    <a:cubicBezTo>
                      <a:pt x="477" y="284"/>
                      <a:pt x="476" y="283"/>
                      <a:pt x="474" y="283"/>
                    </a:cubicBezTo>
                    <a:cubicBezTo>
                      <a:pt x="468" y="280"/>
                      <a:pt x="457" y="274"/>
                      <a:pt x="441" y="265"/>
                    </a:cubicBezTo>
                    <a:cubicBezTo>
                      <a:pt x="388" y="235"/>
                      <a:pt x="287" y="172"/>
                      <a:pt x="198" y="117"/>
                    </a:cubicBezTo>
                    <a:cubicBezTo>
                      <a:pt x="153" y="89"/>
                      <a:pt x="111" y="63"/>
                      <a:pt x="78" y="44"/>
                    </a:cubicBezTo>
                    <a:cubicBezTo>
                      <a:pt x="62" y="35"/>
                      <a:pt x="49" y="27"/>
                      <a:pt x="38" y="22"/>
                    </a:cubicBezTo>
                    <a:cubicBezTo>
                      <a:pt x="33" y="19"/>
                      <a:pt x="29" y="17"/>
                      <a:pt x="25" y="16"/>
                    </a:cubicBezTo>
                    <a:cubicBezTo>
                      <a:pt x="24" y="15"/>
                      <a:pt x="22" y="14"/>
                      <a:pt x="21" y="14"/>
                    </a:cubicBezTo>
                    <a:cubicBezTo>
                      <a:pt x="19" y="14"/>
                      <a:pt x="18" y="13"/>
                      <a:pt x="17" y="13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4"/>
                      <a:pt x="13" y="15"/>
                      <a:pt x="12" y="16"/>
                    </a:cubicBezTo>
                    <a:cubicBezTo>
                      <a:pt x="12" y="16"/>
                      <a:pt x="12" y="18"/>
                      <a:pt x="12" y="19"/>
                    </a:cubicBezTo>
                    <a:cubicBezTo>
                      <a:pt x="12" y="20"/>
                      <a:pt x="13" y="21"/>
                      <a:pt x="14" y="21"/>
                    </a:cubicBezTo>
                    <a:cubicBezTo>
                      <a:pt x="14" y="21"/>
                      <a:pt x="15" y="22"/>
                      <a:pt x="18" y="24"/>
                    </a:cubicBezTo>
                    <a:cubicBezTo>
                      <a:pt x="42" y="38"/>
                      <a:pt x="147" y="102"/>
                      <a:pt x="246" y="163"/>
                    </a:cubicBezTo>
                    <a:cubicBezTo>
                      <a:pt x="295" y="193"/>
                      <a:pt x="343" y="223"/>
                      <a:pt x="379" y="246"/>
                    </a:cubicBezTo>
                    <a:cubicBezTo>
                      <a:pt x="397" y="257"/>
                      <a:pt x="412" y="267"/>
                      <a:pt x="422" y="274"/>
                    </a:cubicBezTo>
                    <a:cubicBezTo>
                      <a:pt x="427" y="277"/>
                      <a:pt x="431" y="280"/>
                      <a:pt x="434" y="282"/>
                    </a:cubicBezTo>
                    <a:cubicBezTo>
                      <a:pt x="435" y="283"/>
                      <a:pt x="436" y="284"/>
                      <a:pt x="437" y="284"/>
                    </a:cubicBezTo>
                    <a:cubicBezTo>
                      <a:pt x="437" y="285"/>
                      <a:pt x="437" y="285"/>
                      <a:pt x="437" y="285"/>
                    </a:cubicBezTo>
                    <a:cubicBezTo>
                      <a:pt x="437" y="285"/>
                      <a:pt x="437" y="285"/>
                      <a:pt x="437" y="285"/>
                    </a:cubicBezTo>
                    <a:cubicBezTo>
                      <a:pt x="438" y="284"/>
                      <a:pt x="438" y="284"/>
                      <a:pt x="438" y="284"/>
                    </a:cubicBezTo>
                    <a:cubicBezTo>
                      <a:pt x="437" y="285"/>
                      <a:pt x="437" y="285"/>
                      <a:pt x="437" y="285"/>
                    </a:cubicBezTo>
                    <a:cubicBezTo>
                      <a:pt x="437" y="285"/>
                      <a:pt x="437" y="285"/>
                      <a:pt x="437" y="285"/>
                    </a:cubicBezTo>
                    <a:cubicBezTo>
                      <a:pt x="438" y="284"/>
                      <a:pt x="438" y="284"/>
                      <a:pt x="438" y="284"/>
                    </a:cubicBezTo>
                    <a:cubicBezTo>
                      <a:pt x="437" y="285"/>
                      <a:pt x="437" y="285"/>
                      <a:pt x="437" y="285"/>
                    </a:cubicBezTo>
                    <a:cubicBezTo>
                      <a:pt x="440" y="283"/>
                      <a:pt x="440" y="283"/>
                      <a:pt x="440" y="283"/>
                    </a:cubicBezTo>
                    <a:cubicBezTo>
                      <a:pt x="436" y="283"/>
                      <a:pt x="436" y="283"/>
                      <a:pt x="436" y="283"/>
                    </a:cubicBezTo>
                    <a:cubicBezTo>
                      <a:pt x="436" y="284"/>
                      <a:pt x="437" y="284"/>
                      <a:pt x="437" y="285"/>
                    </a:cubicBezTo>
                    <a:cubicBezTo>
                      <a:pt x="440" y="283"/>
                      <a:pt x="440" y="283"/>
                      <a:pt x="440" y="283"/>
                    </a:cubicBezTo>
                    <a:cubicBezTo>
                      <a:pt x="436" y="283"/>
                      <a:pt x="436" y="283"/>
                      <a:pt x="436" y="283"/>
                    </a:cubicBezTo>
                    <a:cubicBezTo>
                      <a:pt x="440" y="283"/>
                      <a:pt x="440" y="283"/>
                      <a:pt x="440" y="283"/>
                    </a:cubicBezTo>
                    <a:cubicBezTo>
                      <a:pt x="437" y="281"/>
                      <a:pt x="437" y="281"/>
                      <a:pt x="437" y="281"/>
                    </a:cubicBezTo>
                    <a:cubicBezTo>
                      <a:pt x="436" y="282"/>
                      <a:pt x="436" y="282"/>
                      <a:pt x="436" y="283"/>
                    </a:cubicBezTo>
                    <a:cubicBezTo>
                      <a:pt x="440" y="283"/>
                      <a:pt x="440" y="283"/>
                      <a:pt x="440" y="283"/>
                    </a:cubicBezTo>
                    <a:cubicBezTo>
                      <a:pt x="437" y="281"/>
                      <a:pt x="437" y="281"/>
                      <a:pt x="437" y="281"/>
                    </a:cubicBezTo>
                    <a:cubicBezTo>
                      <a:pt x="440" y="283"/>
                      <a:pt x="440" y="283"/>
                      <a:pt x="440" y="283"/>
                    </a:cubicBezTo>
                    <a:cubicBezTo>
                      <a:pt x="442" y="280"/>
                      <a:pt x="442" y="280"/>
                      <a:pt x="442" y="280"/>
                    </a:cubicBezTo>
                    <a:cubicBezTo>
                      <a:pt x="442" y="280"/>
                      <a:pt x="340" y="215"/>
                      <a:pt x="234" y="151"/>
                    </a:cubicBezTo>
                    <a:cubicBezTo>
                      <a:pt x="181" y="119"/>
                      <a:pt x="127" y="87"/>
                      <a:pt x="85" y="63"/>
                    </a:cubicBezTo>
                    <a:cubicBezTo>
                      <a:pt x="64" y="51"/>
                      <a:pt x="46" y="41"/>
                      <a:pt x="33" y="34"/>
                    </a:cubicBezTo>
                    <a:cubicBezTo>
                      <a:pt x="26" y="31"/>
                      <a:pt x="20" y="28"/>
                      <a:pt x="16" y="26"/>
                    </a:cubicBezTo>
                    <a:cubicBezTo>
                      <a:pt x="13" y="25"/>
                      <a:pt x="11" y="24"/>
                      <a:pt x="10" y="24"/>
                    </a:cubicBezTo>
                    <a:cubicBezTo>
                      <a:pt x="8" y="23"/>
                      <a:pt x="7" y="23"/>
                      <a:pt x="5" y="23"/>
                    </a:cubicBezTo>
                    <a:cubicBezTo>
                      <a:pt x="5" y="23"/>
                      <a:pt x="4" y="23"/>
                      <a:pt x="3" y="23"/>
                    </a:cubicBezTo>
                    <a:cubicBezTo>
                      <a:pt x="2" y="23"/>
                      <a:pt x="1" y="24"/>
                      <a:pt x="1" y="25"/>
                    </a:cubicBezTo>
                    <a:cubicBezTo>
                      <a:pt x="0" y="27"/>
                      <a:pt x="0" y="29"/>
                      <a:pt x="2" y="31"/>
                    </a:cubicBezTo>
                    <a:cubicBezTo>
                      <a:pt x="398" y="278"/>
                      <a:pt x="398" y="278"/>
                      <a:pt x="398" y="278"/>
                    </a:cubicBezTo>
                    <a:cubicBezTo>
                      <a:pt x="400" y="274"/>
                      <a:pt x="400" y="274"/>
                      <a:pt x="400" y="274"/>
                    </a:cubicBezTo>
                    <a:cubicBezTo>
                      <a:pt x="397" y="272"/>
                      <a:pt x="397" y="272"/>
                      <a:pt x="397" y="272"/>
                    </a:cubicBezTo>
                    <a:cubicBezTo>
                      <a:pt x="400" y="274"/>
                      <a:pt x="400" y="274"/>
                      <a:pt x="400" y="274"/>
                    </a:cubicBezTo>
                    <a:cubicBezTo>
                      <a:pt x="400" y="270"/>
                      <a:pt x="400" y="270"/>
                      <a:pt x="400" y="270"/>
                    </a:cubicBezTo>
                    <a:cubicBezTo>
                      <a:pt x="399" y="270"/>
                      <a:pt x="398" y="271"/>
                      <a:pt x="397" y="272"/>
                    </a:cubicBezTo>
                    <a:cubicBezTo>
                      <a:pt x="400" y="274"/>
                      <a:pt x="400" y="274"/>
                      <a:pt x="400" y="274"/>
                    </a:cubicBezTo>
                    <a:cubicBezTo>
                      <a:pt x="400" y="270"/>
                      <a:pt x="400" y="270"/>
                      <a:pt x="400" y="270"/>
                    </a:cubicBezTo>
                    <a:cubicBezTo>
                      <a:pt x="400" y="274"/>
                      <a:pt x="400" y="274"/>
                      <a:pt x="400" y="274"/>
                    </a:cubicBezTo>
                    <a:cubicBezTo>
                      <a:pt x="401" y="271"/>
                      <a:pt x="401" y="271"/>
                      <a:pt x="401" y="271"/>
                    </a:cubicBezTo>
                    <a:cubicBezTo>
                      <a:pt x="401" y="270"/>
                      <a:pt x="400" y="270"/>
                      <a:pt x="400" y="270"/>
                    </a:cubicBezTo>
                    <a:cubicBezTo>
                      <a:pt x="400" y="274"/>
                      <a:pt x="400" y="274"/>
                      <a:pt x="400" y="274"/>
                    </a:cubicBezTo>
                    <a:cubicBezTo>
                      <a:pt x="401" y="271"/>
                      <a:pt x="401" y="271"/>
                      <a:pt x="401" y="271"/>
                    </a:cubicBezTo>
                    <a:cubicBezTo>
                      <a:pt x="400" y="273"/>
                      <a:pt x="400" y="273"/>
                      <a:pt x="400" y="273"/>
                    </a:cubicBezTo>
                    <a:cubicBezTo>
                      <a:pt x="401" y="271"/>
                      <a:pt x="401" y="271"/>
                      <a:pt x="401" y="271"/>
                    </a:cubicBezTo>
                    <a:cubicBezTo>
                      <a:pt x="401" y="271"/>
                      <a:pt x="401" y="271"/>
                      <a:pt x="401" y="271"/>
                    </a:cubicBezTo>
                    <a:cubicBezTo>
                      <a:pt x="400" y="273"/>
                      <a:pt x="400" y="273"/>
                      <a:pt x="400" y="273"/>
                    </a:cubicBezTo>
                    <a:cubicBezTo>
                      <a:pt x="401" y="271"/>
                      <a:pt x="401" y="271"/>
                      <a:pt x="401" y="271"/>
                    </a:cubicBezTo>
                    <a:cubicBezTo>
                      <a:pt x="401" y="271"/>
                      <a:pt x="401" y="271"/>
                      <a:pt x="401" y="271"/>
                    </a:cubicBezTo>
                    <a:cubicBezTo>
                      <a:pt x="401" y="271"/>
                      <a:pt x="401" y="270"/>
                      <a:pt x="400" y="270"/>
                    </a:cubicBezTo>
                    <a:cubicBezTo>
                      <a:pt x="395" y="268"/>
                      <a:pt x="379" y="259"/>
                      <a:pt x="358" y="247"/>
                    </a:cubicBezTo>
                    <a:cubicBezTo>
                      <a:pt x="326" y="229"/>
                      <a:pt x="282" y="204"/>
                      <a:pt x="246" y="184"/>
                    </a:cubicBezTo>
                    <a:cubicBezTo>
                      <a:pt x="228" y="173"/>
                      <a:pt x="212" y="164"/>
                      <a:pt x="201" y="158"/>
                    </a:cubicBezTo>
                    <a:cubicBezTo>
                      <a:pt x="195" y="155"/>
                      <a:pt x="190" y="152"/>
                      <a:pt x="187" y="150"/>
                    </a:cubicBezTo>
                    <a:cubicBezTo>
                      <a:pt x="184" y="148"/>
                      <a:pt x="182" y="147"/>
                      <a:pt x="182" y="147"/>
                    </a:cubicBezTo>
                    <a:cubicBezTo>
                      <a:pt x="180" y="146"/>
                      <a:pt x="178" y="147"/>
                      <a:pt x="177" y="149"/>
                    </a:cubicBezTo>
                    <a:cubicBezTo>
                      <a:pt x="177" y="149"/>
                      <a:pt x="176" y="150"/>
                      <a:pt x="176" y="151"/>
                    </a:cubicBezTo>
                    <a:cubicBezTo>
                      <a:pt x="176" y="152"/>
                      <a:pt x="177" y="152"/>
                      <a:pt x="177" y="153"/>
                    </a:cubicBezTo>
                    <a:cubicBezTo>
                      <a:pt x="177" y="153"/>
                      <a:pt x="177" y="154"/>
                      <a:pt x="177" y="154"/>
                    </a:cubicBezTo>
                    <a:cubicBezTo>
                      <a:pt x="178" y="155"/>
                      <a:pt x="178" y="155"/>
                      <a:pt x="178" y="155"/>
                    </a:cubicBezTo>
                    <a:cubicBezTo>
                      <a:pt x="179" y="155"/>
                      <a:pt x="181" y="156"/>
                      <a:pt x="183" y="158"/>
                    </a:cubicBezTo>
                    <a:cubicBezTo>
                      <a:pt x="190" y="163"/>
                      <a:pt x="207" y="173"/>
                      <a:pt x="228" y="185"/>
                    </a:cubicBezTo>
                    <a:cubicBezTo>
                      <a:pt x="258" y="204"/>
                      <a:pt x="298" y="228"/>
                      <a:pt x="330" y="248"/>
                    </a:cubicBezTo>
                    <a:cubicBezTo>
                      <a:pt x="346" y="257"/>
                      <a:pt x="361" y="266"/>
                      <a:pt x="371" y="273"/>
                    </a:cubicBezTo>
                    <a:cubicBezTo>
                      <a:pt x="376" y="276"/>
                      <a:pt x="380" y="279"/>
                      <a:pt x="382" y="281"/>
                    </a:cubicBezTo>
                    <a:cubicBezTo>
                      <a:pt x="384" y="282"/>
                      <a:pt x="385" y="283"/>
                      <a:pt x="385" y="283"/>
                    </a:cubicBezTo>
                    <a:cubicBezTo>
                      <a:pt x="386" y="283"/>
                      <a:pt x="386" y="283"/>
                      <a:pt x="386" y="283"/>
                    </a:cubicBezTo>
                    <a:cubicBezTo>
                      <a:pt x="386" y="283"/>
                      <a:pt x="386" y="283"/>
                      <a:pt x="386" y="283"/>
                    </a:cubicBezTo>
                    <a:cubicBezTo>
                      <a:pt x="387" y="282"/>
                      <a:pt x="387" y="282"/>
                      <a:pt x="387" y="282"/>
                    </a:cubicBezTo>
                    <a:cubicBezTo>
                      <a:pt x="386" y="283"/>
                      <a:pt x="386" y="283"/>
                      <a:pt x="386" y="283"/>
                    </a:cubicBezTo>
                    <a:cubicBezTo>
                      <a:pt x="386" y="283"/>
                      <a:pt x="386" y="283"/>
                      <a:pt x="386" y="283"/>
                    </a:cubicBezTo>
                    <a:cubicBezTo>
                      <a:pt x="387" y="282"/>
                      <a:pt x="387" y="282"/>
                      <a:pt x="387" y="282"/>
                    </a:cubicBezTo>
                    <a:cubicBezTo>
                      <a:pt x="386" y="283"/>
                      <a:pt x="386" y="283"/>
                      <a:pt x="386" y="283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5" y="281"/>
                      <a:pt x="385" y="281"/>
                      <a:pt x="385" y="281"/>
                    </a:cubicBezTo>
                    <a:cubicBezTo>
                      <a:pt x="385" y="283"/>
                      <a:pt x="385" y="283"/>
                      <a:pt x="386" y="283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5" y="281"/>
                      <a:pt x="385" y="281"/>
                      <a:pt x="385" y="281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6" y="279"/>
                      <a:pt x="386" y="279"/>
                      <a:pt x="386" y="279"/>
                    </a:cubicBezTo>
                    <a:cubicBezTo>
                      <a:pt x="385" y="280"/>
                      <a:pt x="385" y="281"/>
                      <a:pt x="385" y="281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6" y="279"/>
                      <a:pt x="386" y="279"/>
                      <a:pt x="386" y="279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6" y="278"/>
                      <a:pt x="386" y="278"/>
                      <a:pt x="386" y="278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8" y="278"/>
                      <a:pt x="388" y="278"/>
                      <a:pt x="388" y="278"/>
                    </a:cubicBezTo>
                    <a:cubicBezTo>
                      <a:pt x="387" y="278"/>
                      <a:pt x="387" y="278"/>
                      <a:pt x="386" y="278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8" y="278"/>
                      <a:pt x="388" y="278"/>
                      <a:pt x="388" y="278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9" y="277"/>
                      <a:pt x="389" y="277"/>
                      <a:pt x="389" y="277"/>
                    </a:cubicBezTo>
                    <a:cubicBezTo>
                      <a:pt x="389" y="277"/>
                      <a:pt x="388" y="277"/>
                      <a:pt x="388" y="278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89" y="277"/>
                      <a:pt x="389" y="277"/>
                      <a:pt x="389" y="277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7"/>
                      <a:pt x="389" y="277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89" y="281"/>
                      <a:pt x="389" y="281"/>
                      <a:pt x="389" y="281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90" y="278"/>
                      <a:pt x="390" y="278"/>
                    </a:cubicBezTo>
                    <a:cubicBezTo>
                      <a:pt x="390" y="278"/>
                      <a:pt x="389" y="277"/>
                      <a:pt x="388" y="276"/>
                    </a:cubicBezTo>
                    <a:cubicBezTo>
                      <a:pt x="376" y="271"/>
                      <a:pt x="337" y="250"/>
                      <a:pt x="301" y="232"/>
                    </a:cubicBezTo>
                    <a:cubicBezTo>
                      <a:pt x="283" y="222"/>
                      <a:pt x="266" y="213"/>
                      <a:pt x="253" y="206"/>
                    </a:cubicBezTo>
                    <a:cubicBezTo>
                      <a:pt x="247" y="203"/>
                      <a:pt x="242" y="200"/>
                      <a:pt x="238" y="198"/>
                    </a:cubicBezTo>
                    <a:cubicBezTo>
                      <a:pt x="234" y="196"/>
                      <a:pt x="232" y="195"/>
                      <a:pt x="232" y="195"/>
                    </a:cubicBezTo>
                    <a:cubicBezTo>
                      <a:pt x="230" y="194"/>
                      <a:pt x="228" y="195"/>
                      <a:pt x="227" y="197"/>
                    </a:cubicBezTo>
                    <a:cubicBezTo>
                      <a:pt x="226" y="199"/>
                      <a:pt x="226" y="201"/>
                      <a:pt x="228" y="202"/>
                    </a:cubicBezTo>
                    <a:cubicBezTo>
                      <a:pt x="379" y="297"/>
                      <a:pt x="379" y="297"/>
                      <a:pt x="379" y="297"/>
                    </a:cubicBezTo>
                    <a:cubicBezTo>
                      <a:pt x="382" y="293"/>
                      <a:pt x="382" y="293"/>
                      <a:pt x="382" y="293"/>
                    </a:cubicBezTo>
                    <a:cubicBezTo>
                      <a:pt x="378" y="291"/>
                      <a:pt x="378" y="291"/>
                      <a:pt x="378" y="291"/>
                    </a:cubicBezTo>
                    <a:cubicBezTo>
                      <a:pt x="381" y="293"/>
                      <a:pt x="381" y="293"/>
                      <a:pt x="381" y="293"/>
                    </a:cubicBezTo>
                    <a:cubicBezTo>
                      <a:pt x="380" y="289"/>
                      <a:pt x="380" y="289"/>
                      <a:pt x="380" y="289"/>
                    </a:cubicBezTo>
                    <a:cubicBezTo>
                      <a:pt x="380" y="290"/>
                      <a:pt x="379" y="290"/>
                      <a:pt x="378" y="291"/>
                    </a:cubicBezTo>
                    <a:cubicBezTo>
                      <a:pt x="381" y="293"/>
                      <a:pt x="381" y="293"/>
                      <a:pt x="381" y="293"/>
                    </a:cubicBezTo>
                    <a:cubicBezTo>
                      <a:pt x="380" y="289"/>
                      <a:pt x="380" y="289"/>
                      <a:pt x="380" y="289"/>
                    </a:cubicBezTo>
                    <a:cubicBezTo>
                      <a:pt x="381" y="293"/>
                      <a:pt x="381" y="293"/>
                      <a:pt x="381" y="293"/>
                    </a:cubicBezTo>
                    <a:cubicBezTo>
                      <a:pt x="381" y="289"/>
                      <a:pt x="381" y="289"/>
                      <a:pt x="381" y="289"/>
                    </a:cubicBezTo>
                    <a:cubicBezTo>
                      <a:pt x="381" y="289"/>
                      <a:pt x="381" y="289"/>
                      <a:pt x="380" y="289"/>
                    </a:cubicBezTo>
                    <a:cubicBezTo>
                      <a:pt x="381" y="293"/>
                      <a:pt x="381" y="293"/>
                      <a:pt x="381" y="293"/>
                    </a:cubicBezTo>
                    <a:cubicBezTo>
                      <a:pt x="381" y="289"/>
                      <a:pt x="381" y="289"/>
                      <a:pt x="381" y="289"/>
                    </a:cubicBezTo>
                    <a:cubicBezTo>
                      <a:pt x="381" y="292"/>
                      <a:pt x="381" y="292"/>
                      <a:pt x="381" y="292"/>
                    </a:cubicBezTo>
                    <a:cubicBezTo>
                      <a:pt x="382" y="289"/>
                      <a:pt x="382" y="289"/>
                      <a:pt x="382" y="289"/>
                    </a:cubicBezTo>
                    <a:cubicBezTo>
                      <a:pt x="382" y="289"/>
                      <a:pt x="382" y="289"/>
                      <a:pt x="381" y="289"/>
                    </a:cubicBezTo>
                    <a:cubicBezTo>
                      <a:pt x="381" y="292"/>
                      <a:pt x="381" y="292"/>
                      <a:pt x="381" y="292"/>
                    </a:cubicBezTo>
                    <a:cubicBezTo>
                      <a:pt x="382" y="289"/>
                      <a:pt x="382" y="289"/>
                      <a:pt x="382" y="289"/>
                    </a:cubicBezTo>
                    <a:cubicBezTo>
                      <a:pt x="382" y="289"/>
                      <a:pt x="381" y="289"/>
                      <a:pt x="379" y="288"/>
                    </a:cubicBezTo>
                    <a:cubicBezTo>
                      <a:pt x="374" y="286"/>
                      <a:pt x="362" y="280"/>
                      <a:pt x="347" y="273"/>
                    </a:cubicBezTo>
                    <a:cubicBezTo>
                      <a:pt x="325" y="262"/>
                      <a:pt x="297" y="248"/>
                      <a:pt x="275" y="236"/>
                    </a:cubicBezTo>
                    <a:cubicBezTo>
                      <a:pt x="264" y="230"/>
                      <a:pt x="254" y="225"/>
                      <a:pt x="247" y="221"/>
                    </a:cubicBezTo>
                    <a:cubicBezTo>
                      <a:pt x="239" y="218"/>
                      <a:pt x="235" y="216"/>
                      <a:pt x="235" y="216"/>
                    </a:cubicBezTo>
                    <a:cubicBezTo>
                      <a:pt x="234" y="215"/>
                      <a:pt x="232" y="215"/>
                      <a:pt x="231" y="216"/>
                    </a:cubicBezTo>
                    <a:cubicBezTo>
                      <a:pt x="230" y="216"/>
                      <a:pt x="229" y="218"/>
                      <a:pt x="229" y="219"/>
                    </a:cubicBezTo>
                    <a:cubicBezTo>
                      <a:pt x="229" y="220"/>
                      <a:pt x="230" y="221"/>
                      <a:pt x="230" y="221"/>
                    </a:cubicBezTo>
                    <a:cubicBezTo>
                      <a:pt x="230" y="222"/>
                      <a:pt x="230" y="222"/>
                      <a:pt x="230" y="222"/>
                    </a:cubicBezTo>
                    <a:cubicBezTo>
                      <a:pt x="231" y="222"/>
                      <a:pt x="231" y="222"/>
                      <a:pt x="231" y="222"/>
                    </a:cubicBezTo>
                    <a:cubicBezTo>
                      <a:pt x="231" y="223"/>
                      <a:pt x="231" y="223"/>
                      <a:pt x="232" y="223"/>
                    </a:cubicBezTo>
                    <a:cubicBezTo>
                      <a:pt x="233" y="224"/>
                      <a:pt x="237" y="226"/>
                      <a:pt x="241" y="229"/>
                    </a:cubicBezTo>
                    <a:cubicBezTo>
                      <a:pt x="273" y="249"/>
                      <a:pt x="371" y="310"/>
                      <a:pt x="371" y="310"/>
                    </a:cubicBezTo>
                    <a:cubicBezTo>
                      <a:pt x="373" y="306"/>
                      <a:pt x="373" y="306"/>
                      <a:pt x="373" y="306"/>
                    </a:cubicBezTo>
                    <a:cubicBezTo>
                      <a:pt x="375" y="303"/>
                      <a:pt x="375" y="303"/>
                      <a:pt x="375" y="303"/>
                    </a:cubicBezTo>
                    <a:cubicBezTo>
                      <a:pt x="231" y="227"/>
                      <a:pt x="231" y="227"/>
                      <a:pt x="231" y="227"/>
                    </a:cubicBezTo>
                    <a:cubicBezTo>
                      <a:pt x="229" y="226"/>
                      <a:pt x="227" y="227"/>
                      <a:pt x="226" y="228"/>
                    </a:cubicBezTo>
                    <a:cubicBezTo>
                      <a:pt x="225" y="229"/>
                      <a:pt x="225" y="230"/>
                      <a:pt x="225" y="231"/>
                    </a:cubicBezTo>
                    <a:cubicBezTo>
                      <a:pt x="225" y="232"/>
                      <a:pt x="226" y="232"/>
                      <a:pt x="226" y="233"/>
                    </a:cubicBezTo>
                    <a:cubicBezTo>
                      <a:pt x="226" y="234"/>
                      <a:pt x="227" y="234"/>
                      <a:pt x="227" y="235"/>
                    </a:cubicBezTo>
                    <a:cubicBezTo>
                      <a:pt x="228" y="235"/>
                      <a:pt x="229" y="236"/>
                      <a:pt x="231" y="238"/>
                    </a:cubicBezTo>
                    <a:cubicBezTo>
                      <a:pt x="237" y="242"/>
                      <a:pt x="248" y="249"/>
                      <a:pt x="261" y="257"/>
                    </a:cubicBezTo>
                    <a:cubicBezTo>
                      <a:pt x="302" y="283"/>
                      <a:pt x="362" y="318"/>
                      <a:pt x="362" y="318"/>
                    </a:cubicBezTo>
                    <a:cubicBezTo>
                      <a:pt x="364" y="315"/>
                      <a:pt x="364" y="315"/>
                      <a:pt x="364" y="315"/>
                    </a:cubicBezTo>
                    <a:cubicBezTo>
                      <a:pt x="361" y="313"/>
                      <a:pt x="361" y="313"/>
                      <a:pt x="361" y="313"/>
                    </a:cubicBezTo>
                    <a:cubicBezTo>
                      <a:pt x="364" y="315"/>
                      <a:pt x="364" y="315"/>
                      <a:pt x="364" y="315"/>
                    </a:cubicBezTo>
                    <a:cubicBezTo>
                      <a:pt x="363" y="311"/>
                      <a:pt x="363" y="311"/>
                      <a:pt x="363" y="311"/>
                    </a:cubicBezTo>
                    <a:cubicBezTo>
                      <a:pt x="363" y="311"/>
                      <a:pt x="362" y="312"/>
                      <a:pt x="361" y="313"/>
                    </a:cubicBezTo>
                    <a:cubicBezTo>
                      <a:pt x="364" y="315"/>
                      <a:pt x="364" y="315"/>
                      <a:pt x="364" y="315"/>
                    </a:cubicBezTo>
                    <a:cubicBezTo>
                      <a:pt x="363" y="311"/>
                      <a:pt x="363" y="311"/>
                      <a:pt x="363" y="311"/>
                    </a:cubicBezTo>
                    <a:cubicBezTo>
                      <a:pt x="364" y="315"/>
                      <a:pt x="364" y="315"/>
                      <a:pt x="364" y="315"/>
                    </a:cubicBezTo>
                    <a:cubicBezTo>
                      <a:pt x="364" y="311"/>
                      <a:pt x="364" y="311"/>
                      <a:pt x="364" y="311"/>
                    </a:cubicBezTo>
                    <a:cubicBezTo>
                      <a:pt x="364" y="311"/>
                      <a:pt x="364" y="311"/>
                      <a:pt x="363" y="311"/>
                    </a:cubicBezTo>
                    <a:cubicBezTo>
                      <a:pt x="364" y="315"/>
                      <a:pt x="364" y="315"/>
                      <a:pt x="364" y="315"/>
                    </a:cubicBezTo>
                    <a:cubicBezTo>
                      <a:pt x="364" y="311"/>
                      <a:pt x="364" y="311"/>
                      <a:pt x="364" y="311"/>
                    </a:cubicBezTo>
                    <a:cubicBezTo>
                      <a:pt x="364" y="313"/>
                      <a:pt x="364" y="313"/>
                      <a:pt x="364" y="313"/>
                    </a:cubicBezTo>
                    <a:cubicBezTo>
                      <a:pt x="365" y="311"/>
                      <a:pt x="365" y="311"/>
                      <a:pt x="365" y="311"/>
                    </a:cubicBezTo>
                    <a:cubicBezTo>
                      <a:pt x="364" y="311"/>
                      <a:pt x="364" y="311"/>
                      <a:pt x="364" y="311"/>
                    </a:cubicBezTo>
                    <a:cubicBezTo>
                      <a:pt x="364" y="313"/>
                      <a:pt x="364" y="313"/>
                      <a:pt x="364" y="313"/>
                    </a:cubicBezTo>
                    <a:cubicBezTo>
                      <a:pt x="365" y="311"/>
                      <a:pt x="365" y="311"/>
                      <a:pt x="365" y="311"/>
                    </a:cubicBezTo>
                    <a:cubicBezTo>
                      <a:pt x="364" y="311"/>
                      <a:pt x="363" y="311"/>
                      <a:pt x="362" y="310"/>
                    </a:cubicBezTo>
                    <a:cubicBezTo>
                      <a:pt x="357" y="308"/>
                      <a:pt x="345" y="303"/>
                      <a:pt x="332" y="296"/>
                    </a:cubicBezTo>
                    <a:cubicBezTo>
                      <a:pt x="311" y="286"/>
                      <a:pt x="285" y="273"/>
                      <a:pt x="263" y="263"/>
                    </a:cubicBezTo>
                    <a:cubicBezTo>
                      <a:pt x="253" y="257"/>
                      <a:pt x="243" y="253"/>
                      <a:pt x="237" y="249"/>
                    </a:cubicBezTo>
                    <a:cubicBezTo>
                      <a:pt x="233" y="247"/>
                      <a:pt x="230" y="246"/>
                      <a:pt x="228" y="245"/>
                    </a:cubicBezTo>
                    <a:cubicBezTo>
                      <a:pt x="227" y="245"/>
                      <a:pt x="226" y="244"/>
                      <a:pt x="226" y="244"/>
                    </a:cubicBezTo>
                    <a:cubicBezTo>
                      <a:pt x="225" y="244"/>
                      <a:pt x="225" y="244"/>
                      <a:pt x="225" y="244"/>
                    </a:cubicBezTo>
                    <a:cubicBezTo>
                      <a:pt x="224" y="244"/>
                      <a:pt x="224" y="244"/>
                      <a:pt x="224" y="244"/>
                    </a:cubicBezTo>
                    <a:cubicBezTo>
                      <a:pt x="224" y="244"/>
                      <a:pt x="224" y="243"/>
                      <a:pt x="223" y="243"/>
                    </a:cubicBezTo>
                    <a:cubicBezTo>
                      <a:pt x="223" y="243"/>
                      <a:pt x="223" y="243"/>
                      <a:pt x="222" y="244"/>
                    </a:cubicBezTo>
                    <a:cubicBezTo>
                      <a:pt x="221" y="244"/>
                      <a:pt x="220" y="244"/>
                      <a:pt x="220" y="245"/>
                    </a:cubicBezTo>
                    <a:cubicBezTo>
                      <a:pt x="219" y="246"/>
                      <a:pt x="219" y="247"/>
                      <a:pt x="219" y="248"/>
                    </a:cubicBezTo>
                    <a:cubicBezTo>
                      <a:pt x="220" y="249"/>
                      <a:pt x="220" y="250"/>
                      <a:pt x="221" y="251"/>
                    </a:cubicBezTo>
                    <a:cubicBezTo>
                      <a:pt x="221" y="251"/>
                      <a:pt x="223" y="252"/>
                      <a:pt x="227" y="254"/>
                    </a:cubicBezTo>
                    <a:cubicBezTo>
                      <a:pt x="239" y="261"/>
                      <a:pt x="269" y="279"/>
                      <a:pt x="296" y="296"/>
                    </a:cubicBezTo>
                    <a:cubicBezTo>
                      <a:pt x="310" y="304"/>
                      <a:pt x="323" y="312"/>
                      <a:pt x="332" y="318"/>
                    </a:cubicBezTo>
                    <a:cubicBezTo>
                      <a:pt x="337" y="321"/>
                      <a:pt x="341" y="324"/>
                      <a:pt x="344" y="326"/>
                    </a:cubicBezTo>
                    <a:cubicBezTo>
                      <a:pt x="345" y="327"/>
                      <a:pt x="346" y="328"/>
                      <a:pt x="346" y="328"/>
                    </a:cubicBezTo>
                    <a:cubicBezTo>
                      <a:pt x="347" y="328"/>
                      <a:pt x="347" y="328"/>
                      <a:pt x="347" y="328"/>
                    </a:cubicBezTo>
                    <a:cubicBezTo>
                      <a:pt x="347" y="328"/>
                      <a:pt x="347" y="328"/>
                      <a:pt x="347" y="328"/>
                    </a:cubicBezTo>
                    <a:cubicBezTo>
                      <a:pt x="348" y="327"/>
                      <a:pt x="348" y="327"/>
                      <a:pt x="348" y="327"/>
                    </a:cubicBezTo>
                    <a:cubicBezTo>
                      <a:pt x="347" y="328"/>
                      <a:pt x="347" y="328"/>
                      <a:pt x="347" y="328"/>
                    </a:cubicBezTo>
                    <a:cubicBezTo>
                      <a:pt x="347" y="328"/>
                      <a:pt x="347" y="328"/>
                      <a:pt x="347" y="328"/>
                    </a:cubicBezTo>
                    <a:cubicBezTo>
                      <a:pt x="348" y="327"/>
                      <a:pt x="348" y="327"/>
                      <a:pt x="348" y="327"/>
                    </a:cubicBezTo>
                    <a:cubicBezTo>
                      <a:pt x="347" y="328"/>
                      <a:pt x="347" y="328"/>
                      <a:pt x="347" y="328"/>
                    </a:cubicBezTo>
                    <a:cubicBezTo>
                      <a:pt x="350" y="327"/>
                      <a:pt x="350" y="327"/>
                      <a:pt x="350" y="327"/>
                    </a:cubicBezTo>
                    <a:cubicBezTo>
                      <a:pt x="346" y="327"/>
                      <a:pt x="346" y="327"/>
                      <a:pt x="346" y="327"/>
                    </a:cubicBezTo>
                    <a:cubicBezTo>
                      <a:pt x="346" y="328"/>
                      <a:pt x="346" y="328"/>
                      <a:pt x="347" y="328"/>
                    </a:cubicBezTo>
                    <a:cubicBezTo>
                      <a:pt x="350" y="327"/>
                      <a:pt x="350" y="327"/>
                      <a:pt x="350" y="327"/>
                    </a:cubicBezTo>
                    <a:cubicBezTo>
                      <a:pt x="346" y="327"/>
                      <a:pt x="346" y="327"/>
                      <a:pt x="346" y="327"/>
                    </a:cubicBezTo>
                    <a:cubicBezTo>
                      <a:pt x="350" y="327"/>
                      <a:pt x="350" y="327"/>
                      <a:pt x="350" y="327"/>
                    </a:cubicBezTo>
                    <a:cubicBezTo>
                      <a:pt x="347" y="325"/>
                      <a:pt x="347" y="325"/>
                      <a:pt x="347" y="325"/>
                    </a:cubicBezTo>
                    <a:cubicBezTo>
                      <a:pt x="346" y="325"/>
                      <a:pt x="346" y="326"/>
                      <a:pt x="346" y="327"/>
                    </a:cubicBezTo>
                    <a:cubicBezTo>
                      <a:pt x="350" y="327"/>
                      <a:pt x="350" y="327"/>
                      <a:pt x="350" y="327"/>
                    </a:cubicBezTo>
                    <a:cubicBezTo>
                      <a:pt x="347" y="325"/>
                      <a:pt x="347" y="325"/>
                      <a:pt x="347" y="325"/>
                    </a:cubicBezTo>
                    <a:cubicBezTo>
                      <a:pt x="350" y="327"/>
                      <a:pt x="350" y="327"/>
                      <a:pt x="350" y="327"/>
                    </a:cubicBezTo>
                    <a:cubicBezTo>
                      <a:pt x="352" y="323"/>
                      <a:pt x="352" y="323"/>
                      <a:pt x="352" y="323"/>
                    </a:cubicBezTo>
                    <a:cubicBezTo>
                      <a:pt x="223" y="256"/>
                      <a:pt x="223" y="256"/>
                      <a:pt x="223" y="256"/>
                    </a:cubicBezTo>
                    <a:cubicBezTo>
                      <a:pt x="221" y="255"/>
                      <a:pt x="219" y="256"/>
                      <a:pt x="218" y="257"/>
                    </a:cubicBezTo>
                    <a:cubicBezTo>
                      <a:pt x="217" y="259"/>
                      <a:pt x="217" y="262"/>
                      <a:pt x="219" y="263"/>
                    </a:cubicBezTo>
                    <a:cubicBezTo>
                      <a:pt x="342" y="339"/>
                      <a:pt x="342" y="339"/>
                      <a:pt x="342" y="339"/>
                    </a:cubicBezTo>
                    <a:cubicBezTo>
                      <a:pt x="344" y="336"/>
                      <a:pt x="344" y="336"/>
                      <a:pt x="344" y="336"/>
                    </a:cubicBezTo>
                    <a:cubicBezTo>
                      <a:pt x="345" y="332"/>
                      <a:pt x="345" y="332"/>
                      <a:pt x="345" y="332"/>
                    </a:cubicBezTo>
                    <a:cubicBezTo>
                      <a:pt x="345" y="332"/>
                      <a:pt x="315" y="318"/>
                      <a:pt x="285" y="304"/>
                    </a:cubicBezTo>
                    <a:cubicBezTo>
                      <a:pt x="270" y="297"/>
                      <a:pt x="255" y="290"/>
                      <a:pt x="244" y="285"/>
                    </a:cubicBezTo>
                    <a:cubicBezTo>
                      <a:pt x="238" y="282"/>
                      <a:pt x="233" y="280"/>
                      <a:pt x="230" y="278"/>
                    </a:cubicBezTo>
                    <a:cubicBezTo>
                      <a:pt x="228" y="277"/>
                      <a:pt x="226" y="277"/>
                      <a:pt x="225" y="276"/>
                    </a:cubicBezTo>
                    <a:cubicBezTo>
                      <a:pt x="225" y="276"/>
                      <a:pt x="224" y="276"/>
                      <a:pt x="224" y="276"/>
                    </a:cubicBezTo>
                    <a:cubicBezTo>
                      <a:pt x="224" y="276"/>
                      <a:pt x="224" y="276"/>
                      <a:pt x="224" y="276"/>
                    </a:cubicBezTo>
                    <a:cubicBezTo>
                      <a:pt x="223" y="275"/>
                      <a:pt x="223" y="275"/>
                      <a:pt x="223" y="275"/>
                    </a:cubicBezTo>
                    <a:cubicBezTo>
                      <a:pt x="223" y="275"/>
                      <a:pt x="223" y="275"/>
                      <a:pt x="222" y="275"/>
                    </a:cubicBezTo>
                    <a:cubicBezTo>
                      <a:pt x="222" y="275"/>
                      <a:pt x="222" y="275"/>
                      <a:pt x="221" y="276"/>
                    </a:cubicBezTo>
                    <a:cubicBezTo>
                      <a:pt x="220" y="276"/>
                      <a:pt x="219" y="276"/>
                      <a:pt x="219" y="277"/>
                    </a:cubicBezTo>
                    <a:cubicBezTo>
                      <a:pt x="222" y="279"/>
                      <a:pt x="222" y="279"/>
                      <a:pt x="222" y="279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8" y="278"/>
                      <a:pt x="218" y="279"/>
                      <a:pt x="218" y="279"/>
                    </a:cubicBezTo>
                    <a:cubicBezTo>
                      <a:pt x="218" y="281"/>
                      <a:pt x="219" y="281"/>
                      <a:pt x="219" y="282"/>
                    </a:cubicBezTo>
                    <a:cubicBezTo>
                      <a:pt x="219" y="282"/>
                      <a:pt x="220" y="283"/>
                      <a:pt x="220" y="283"/>
                    </a:cubicBezTo>
                    <a:cubicBezTo>
                      <a:pt x="220" y="283"/>
                      <a:pt x="221" y="284"/>
                      <a:pt x="221" y="284"/>
                    </a:cubicBezTo>
                    <a:cubicBezTo>
                      <a:pt x="224" y="285"/>
                      <a:pt x="227" y="287"/>
                      <a:pt x="229" y="289"/>
                    </a:cubicBezTo>
                    <a:cubicBezTo>
                      <a:pt x="232" y="291"/>
                      <a:pt x="235" y="292"/>
                      <a:pt x="235" y="292"/>
                    </a:cubicBezTo>
                    <a:cubicBezTo>
                      <a:pt x="236" y="293"/>
                      <a:pt x="239" y="292"/>
                      <a:pt x="240" y="290"/>
                    </a:cubicBezTo>
                    <a:cubicBezTo>
                      <a:pt x="241" y="288"/>
                      <a:pt x="240" y="286"/>
                      <a:pt x="238" y="28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83"/>
              <p:cNvSpPr/>
              <p:nvPr/>
            </p:nvSpPr>
            <p:spPr bwMode="auto">
              <a:xfrm>
                <a:off x="4213" y="849"/>
                <a:ext cx="737" cy="903"/>
              </a:xfrm>
              <a:custGeom>
                <a:avLst/>
                <a:gdLst>
                  <a:gd name="T0" fmla="*/ 131 w 542"/>
                  <a:gd name="T1" fmla="*/ 647 h 663"/>
                  <a:gd name="T2" fmla="*/ 134 w 542"/>
                  <a:gd name="T3" fmla="*/ 648 h 663"/>
                  <a:gd name="T4" fmla="*/ 75 w 542"/>
                  <a:gd name="T5" fmla="*/ 576 h 663"/>
                  <a:gd name="T6" fmla="*/ 76 w 542"/>
                  <a:gd name="T7" fmla="*/ 579 h 663"/>
                  <a:gd name="T8" fmla="*/ 41 w 542"/>
                  <a:gd name="T9" fmla="*/ 520 h 663"/>
                  <a:gd name="T10" fmla="*/ 36 w 542"/>
                  <a:gd name="T11" fmla="*/ 501 h 663"/>
                  <a:gd name="T12" fmla="*/ 21 w 542"/>
                  <a:gd name="T13" fmla="*/ 457 h 663"/>
                  <a:gd name="T14" fmla="*/ 13 w 542"/>
                  <a:gd name="T15" fmla="*/ 392 h 663"/>
                  <a:gd name="T16" fmla="*/ 14 w 542"/>
                  <a:gd name="T17" fmla="*/ 338 h 663"/>
                  <a:gd name="T18" fmla="*/ 17 w 542"/>
                  <a:gd name="T19" fmla="*/ 298 h 663"/>
                  <a:gd name="T20" fmla="*/ 21 w 542"/>
                  <a:gd name="T21" fmla="*/ 273 h 663"/>
                  <a:gd name="T22" fmla="*/ 36 w 542"/>
                  <a:gd name="T23" fmla="*/ 241 h 663"/>
                  <a:gd name="T24" fmla="*/ 52 w 542"/>
                  <a:gd name="T25" fmla="*/ 207 h 663"/>
                  <a:gd name="T26" fmla="*/ 63 w 542"/>
                  <a:gd name="T27" fmla="*/ 184 h 663"/>
                  <a:gd name="T28" fmla="*/ 92 w 542"/>
                  <a:gd name="T29" fmla="*/ 145 h 663"/>
                  <a:gd name="T30" fmla="*/ 103 w 542"/>
                  <a:gd name="T31" fmla="*/ 120 h 663"/>
                  <a:gd name="T32" fmla="*/ 130 w 542"/>
                  <a:gd name="T33" fmla="*/ 108 h 663"/>
                  <a:gd name="T34" fmla="*/ 148 w 542"/>
                  <a:gd name="T35" fmla="*/ 82 h 663"/>
                  <a:gd name="T36" fmla="*/ 173 w 542"/>
                  <a:gd name="T37" fmla="*/ 65 h 663"/>
                  <a:gd name="T38" fmla="*/ 175 w 542"/>
                  <a:gd name="T39" fmla="*/ 69 h 663"/>
                  <a:gd name="T40" fmla="*/ 206 w 542"/>
                  <a:gd name="T41" fmla="*/ 49 h 663"/>
                  <a:gd name="T42" fmla="*/ 249 w 542"/>
                  <a:gd name="T43" fmla="*/ 31 h 663"/>
                  <a:gd name="T44" fmla="*/ 285 w 542"/>
                  <a:gd name="T45" fmla="*/ 13 h 663"/>
                  <a:gd name="T46" fmla="*/ 322 w 542"/>
                  <a:gd name="T47" fmla="*/ 7 h 663"/>
                  <a:gd name="T48" fmla="*/ 323 w 542"/>
                  <a:gd name="T49" fmla="*/ 10 h 663"/>
                  <a:gd name="T50" fmla="*/ 355 w 542"/>
                  <a:gd name="T51" fmla="*/ 5 h 663"/>
                  <a:gd name="T52" fmla="*/ 356 w 542"/>
                  <a:gd name="T53" fmla="*/ 12 h 663"/>
                  <a:gd name="T54" fmla="*/ 377 w 542"/>
                  <a:gd name="T55" fmla="*/ 8 h 663"/>
                  <a:gd name="T56" fmla="*/ 407 w 542"/>
                  <a:gd name="T57" fmla="*/ 6 h 663"/>
                  <a:gd name="T58" fmla="*/ 430 w 542"/>
                  <a:gd name="T59" fmla="*/ 14 h 663"/>
                  <a:gd name="T60" fmla="*/ 428 w 542"/>
                  <a:gd name="T61" fmla="*/ 12 h 663"/>
                  <a:gd name="T62" fmla="*/ 455 w 542"/>
                  <a:gd name="T63" fmla="*/ 18 h 663"/>
                  <a:gd name="T64" fmla="*/ 521 w 542"/>
                  <a:gd name="T65" fmla="*/ 31 h 663"/>
                  <a:gd name="T66" fmla="*/ 518 w 542"/>
                  <a:gd name="T67" fmla="*/ 30 h 663"/>
                  <a:gd name="T68" fmla="*/ 536 w 542"/>
                  <a:gd name="T69" fmla="*/ 48 h 663"/>
                  <a:gd name="T70" fmla="*/ 535 w 542"/>
                  <a:gd name="T71" fmla="*/ 49 h 663"/>
                  <a:gd name="T72" fmla="*/ 462 w 542"/>
                  <a:gd name="T73" fmla="*/ 22 h 663"/>
                  <a:gd name="T74" fmla="*/ 433 w 542"/>
                  <a:gd name="T75" fmla="*/ 9 h 663"/>
                  <a:gd name="T76" fmla="*/ 374 w 542"/>
                  <a:gd name="T77" fmla="*/ 8 h 663"/>
                  <a:gd name="T78" fmla="*/ 356 w 542"/>
                  <a:gd name="T79" fmla="*/ 6 h 663"/>
                  <a:gd name="T80" fmla="*/ 300 w 542"/>
                  <a:gd name="T81" fmla="*/ 11 h 663"/>
                  <a:gd name="T82" fmla="*/ 266 w 542"/>
                  <a:gd name="T83" fmla="*/ 26 h 663"/>
                  <a:gd name="T84" fmla="*/ 233 w 542"/>
                  <a:gd name="T85" fmla="*/ 32 h 663"/>
                  <a:gd name="T86" fmla="*/ 178 w 542"/>
                  <a:gd name="T87" fmla="*/ 56 h 663"/>
                  <a:gd name="T88" fmla="*/ 174 w 542"/>
                  <a:gd name="T89" fmla="*/ 71 h 663"/>
                  <a:gd name="T90" fmla="*/ 143 w 542"/>
                  <a:gd name="T91" fmla="*/ 82 h 663"/>
                  <a:gd name="T92" fmla="*/ 110 w 542"/>
                  <a:gd name="T93" fmla="*/ 117 h 663"/>
                  <a:gd name="T94" fmla="*/ 115 w 542"/>
                  <a:gd name="T95" fmla="*/ 114 h 663"/>
                  <a:gd name="T96" fmla="*/ 103 w 542"/>
                  <a:gd name="T97" fmla="*/ 122 h 663"/>
                  <a:gd name="T98" fmla="*/ 74 w 542"/>
                  <a:gd name="T99" fmla="*/ 157 h 663"/>
                  <a:gd name="T100" fmla="*/ 59 w 542"/>
                  <a:gd name="T101" fmla="*/ 186 h 663"/>
                  <a:gd name="T102" fmla="*/ 35 w 542"/>
                  <a:gd name="T103" fmla="*/ 220 h 663"/>
                  <a:gd name="T104" fmla="*/ 22 w 542"/>
                  <a:gd name="T105" fmla="*/ 254 h 663"/>
                  <a:gd name="T106" fmla="*/ 15 w 542"/>
                  <a:gd name="T107" fmla="*/ 270 h 663"/>
                  <a:gd name="T108" fmla="*/ 10 w 542"/>
                  <a:gd name="T109" fmla="*/ 318 h 663"/>
                  <a:gd name="T110" fmla="*/ 10 w 542"/>
                  <a:gd name="T111" fmla="*/ 360 h 663"/>
                  <a:gd name="T112" fmla="*/ 6 w 542"/>
                  <a:gd name="T113" fmla="*/ 435 h 663"/>
                  <a:gd name="T114" fmla="*/ 28 w 542"/>
                  <a:gd name="T115" fmla="*/ 500 h 663"/>
                  <a:gd name="T116" fmla="*/ 33 w 542"/>
                  <a:gd name="T117" fmla="*/ 520 h 663"/>
                  <a:gd name="T118" fmla="*/ 63 w 542"/>
                  <a:gd name="T119" fmla="*/ 574 h 663"/>
                  <a:gd name="T120" fmla="*/ 126 w 542"/>
                  <a:gd name="T121" fmla="*/ 646 h 663"/>
                  <a:gd name="T122" fmla="*/ 144 w 542"/>
                  <a:gd name="T123" fmla="*/ 662 h 663"/>
                  <a:gd name="T124" fmla="*/ 147 w 542"/>
                  <a:gd name="T125" fmla="*/ 659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2" h="663">
                    <a:moveTo>
                      <a:pt x="151" y="659"/>
                    </a:moveTo>
                    <a:cubicBezTo>
                      <a:pt x="151" y="657"/>
                      <a:pt x="150" y="657"/>
                      <a:pt x="150" y="656"/>
                    </a:cubicBezTo>
                    <a:cubicBezTo>
                      <a:pt x="150" y="656"/>
                      <a:pt x="149" y="656"/>
                      <a:pt x="149" y="656"/>
                    </a:cubicBezTo>
                    <a:cubicBezTo>
                      <a:pt x="149" y="655"/>
                      <a:pt x="149" y="655"/>
                      <a:pt x="149" y="655"/>
                    </a:cubicBezTo>
                    <a:cubicBezTo>
                      <a:pt x="148" y="655"/>
                      <a:pt x="148" y="655"/>
                      <a:pt x="148" y="655"/>
                    </a:cubicBezTo>
                    <a:cubicBezTo>
                      <a:pt x="147" y="654"/>
                      <a:pt x="143" y="652"/>
                      <a:pt x="139" y="650"/>
                    </a:cubicBezTo>
                    <a:cubicBezTo>
                      <a:pt x="137" y="648"/>
                      <a:pt x="135" y="647"/>
                      <a:pt x="134" y="646"/>
                    </a:cubicBezTo>
                    <a:cubicBezTo>
                      <a:pt x="134" y="646"/>
                      <a:pt x="133" y="646"/>
                      <a:pt x="133" y="646"/>
                    </a:cubicBezTo>
                    <a:cubicBezTo>
                      <a:pt x="133" y="645"/>
                      <a:pt x="133" y="645"/>
                      <a:pt x="133" y="645"/>
                    </a:cubicBezTo>
                    <a:cubicBezTo>
                      <a:pt x="133" y="645"/>
                      <a:pt x="133" y="645"/>
                      <a:pt x="133" y="645"/>
                    </a:cubicBezTo>
                    <a:cubicBezTo>
                      <a:pt x="131" y="647"/>
                      <a:pt x="131" y="647"/>
                      <a:pt x="131" y="647"/>
                    </a:cubicBezTo>
                    <a:cubicBezTo>
                      <a:pt x="133" y="646"/>
                      <a:pt x="133" y="646"/>
                      <a:pt x="133" y="646"/>
                    </a:cubicBezTo>
                    <a:cubicBezTo>
                      <a:pt x="133" y="645"/>
                      <a:pt x="133" y="645"/>
                      <a:pt x="133" y="645"/>
                    </a:cubicBezTo>
                    <a:cubicBezTo>
                      <a:pt x="131" y="647"/>
                      <a:pt x="131" y="647"/>
                      <a:pt x="131" y="647"/>
                    </a:cubicBezTo>
                    <a:cubicBezTo>
                      <a:pt x="133" y="646"/>
                      <a:pt x="133" y="646"/>
                      <a:pt x="133" y="646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33" y="646"/>
                      <a:pt x="133" y="646"/>
                      <a:pt x="133" y="646"/>
                    </a:cubicBezTo>
                    <a:cubicBezTo>
                      <a:pt x="133" y="646"/>
                      <a:pt x="133" y="646"/>
                      <a:pt x="133" y="646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33" y="646"/>
                      <a:pt x="133" y="646"/>
                      <a:pt x="133" y="646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34" y="648"/>
                      <a:pt x="134" y="648"/>
                      <a:pt x="134" y="648"/>
                    </a:cubicBezTo>
                    <a:cubicBezTo>
                      <a:pt x="134" y="647"/>
                      <a:pt x="133" y="647"/>
                      <a:pt x="133" y="646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34" y="648"/>
                      <a:pt x="134" y="648"/>
                      <a:pt x="134" y="648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33" y="650"/>
                      <a:pt x="133" y="650"/>
                      <a:pt x="133" y="650"/>
                    </a:cubicBezTo>
                    <a:cubicBezTo>
                      <a:pt x="134" y="650"/>
                      <a:pt x="134" y="649"/>
                      <a:pt x="134" y="648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33" y="650"/>
                      <a:pt x="133" y="650"/>
                      <a:pt x="133" y="650"/>
                    </a:cubicBezTo>
                    <a:cubicBezTo>
                      <a:pt x="134" y="649"/>
                      <a:pt x="134" y="647"/>
                      <a:pt x="133" y="645"/>
                    </a:cubicBezTo>
                    <a:cubicBezTo>
                      <a:pt x="96" y="602"/>
                      <a:pt x="96" y="602"/>
                      <a:pt x="96" y="602"/>
                    </a:cubicBezTo>
                    <a:cubicBezTo>
                      <a:pt x="95" y="602"/>
                      <a:pt x="95" y="602"/>
                      <a:pt x="95" y="602"/>
                    </a:cubicBezTo>
                    <a:cubicBezTo>
                      <a:pt x="90" y="599"/>
                      <a:pt x="90" y="599"/>
                      <a:pt x="90" y="599"/>
                    </a:cubicBezTo>
                    <a:cubicBezTo>
                      <a:pt x="88" y="602"/>
                      <a:pt x="88" y="602"/>
                      <a:pt x="88" y="602"/>
                    </a:cubicBezTo>
                    <a:cubicBezTo>
                      <a:pt x="92" y="600"/>
                      <a:pt x="92" y="600"/>
                      <a:pt x="92" y="600"/>
                    </a:cubicBezTo>
                    <a:cubicBezTo>
                      <a:pt x="92" y="600"/>
                      <a:pt x="91" y="599"/>
                      <a:pt x="89" y="596"/>
                    </a:cubicBezTo>
                    <a:cubicBezTo>
                      <a:pt x="87" y="593"/>
                      <a:pt x="84" y="588"/>
                      <a:pt x="81" y="583"/>
                    </a:cubicBezTo>
                    <a:cubicBezTo>
                      <a:pt x="80" y="581"/>
                      <a:pt x="78" y="579"/>
                      <a:pt x="77" y="578"/>
                    </a:cubicBezTo>
                    <a:cubicBezTo>
                      <a:pt x="77" y="577"/>
                      <a:pt x="77" y="576"/>
                      <a:pt x="77" y="576"/>
                    </a:cubicBezTo>
                    <a:cubicBezTo>
                      <a:pt x="76" y="575"/>
                      <a:pt x="76" y="575"/>
                      <a:pt x="76" y="575"/>
                    </a:cubicBezTo>
                    <a:cubicBezTo>
                      <a:pt x="75" y="576"/>
                      <a:pt x="75" y="576"/>
                      <a:pt x="75" y="576"/>
                    </a:cubicBezTo>
                    <a:cubicBezTo>
                      <a:pt x="76" y="576"/>
                      <a:pt x="76" y="576"/>
                      <a:pt x="76" y="576"/>
                    </a:cubicBezTo>
                    <a:cubicBezTo>
                      <a:pt x="76" y="575"/>
                      <a:pt x="76" y="575"/>
                      <a:pt x="76" y="575"/>
                    </a:cubicBezTo>
                    <a:cubicBezTo>
                      <a:pt x="75" y="576"/>
                      <a:pt x="75" y="576"/>
                      <a:pt x="75" y="576"/>
                    </a:cubicBezTo>
                    <a:cubicBezTo>
                      <a:pt x="76" y="576"/>
                      <a:pt x="76" y="576"/>
                      <a:pt x="76" y="576"/>
                    </a:cubicBezTo>
                    <a:cubicBezTo>
                      <a:pt x="73" y="577"/>
                      <a:pt x="73" y="577"/>
                      <a:pt x="73" y="577"/>
                    </a:cubicBezTo>
                    <a:cubicBezTo>
                      <a:pt x="77" y="577"/>
                      <a:pt x="77" y="577"/>
                      <a:pt x="77" y="577"/>
                    </a:cubicBezTo>
                    <a:cubicBezTo>
                      <a:pt x="77" y="576"/>
                      <a:pt x="76" y="576"/>
                      <a:pt x="76" y="576"/>
                    </a:cubicBezTo>
                    <a:cubicBezTo>
                      <a:pt x="73" y="577"/>
                      <a:pt x="73" y="577"/>
                      <a:pt x="73" y="577"/>
                    </a:cubicBezTo>
                    <a:cubicBezTo>
                      <a:pt x="77" y="577"/>
                      <a:pt x="77" y="577"/>
                      <a:pt x="77" y="577"/>
                    </a:cubicBezTo>
                    <a:cubicBezTo>
                      <a:pt x="73" y="577"/>
                      <a:pt x="73" y="577"/>
                      <a:pt x="73" y="577"/>
                    </a:cubicBezTo>
                    <a:cubicBezTo>
                      <a:pt x="76" y="579"/>
                      <a:pt x="76" y="579"/>
                      <a:pt x="76" y="579"/>
                    </a:cubicBezTo>
                    <a:cubicBezTo>
                      <a:pt x="77" y="578"/>
                      <a:pt x="77" y="577"/>
                      <a:pt x="77" y="577"/>
                    </a:cubicBezTo>
                    <a:cubicBezTo>
                      <a:pt x="73" y="577"/>
                      <a:pt x="73" y="577"/>
                      <a:pt x="73" y="577"/>
                    </a:cubicBezTo>
                    <a:cubicBezTo>
                      <a:pt x="76" y="579"/>
                      <a:pt x="76" y="579"/>
                      <a:pt x="76" y="579"/>
                    </a:cubicBezTo>
                    <a:cubicBezTo>
                      <a:pt x="77" y="578"/>
                      <a:pt x="77" y="577"/>
                      <a:pt x="76" y="576"/>
                    </a:cubicBezTo>
                    <a:cubicBezTo>
                      <a:pt x="76" y="575"/>
                      <a:pt x="76" y="574"/>
                      <a:pt x="75" y="573"/>
                    </a:cubicBezTo>
                    <a:cubicBezTo>
                      <a:pt x="69" y="570"/>
                      <a:pt x="69" y="570"/>
                      <a:pt x="69" y="570"/>
                    </a:cubicBezTo>
                    <a:cubicBezTo>
                      <a:pt x="56" y="544"/>
                      <a:pt x="56" y="544"/>
                      <a:pt x="56" y="544"/>
                    </a:cubicBezTo>
                    <a:cubicBezTo>
                      <a:pt x="56" y="543"/>
                      <a:pt x="56" y="543"/>
                      <a:pt x="55" y="542"/>
                    </a:cubicBezTo>
                    <a:cubicBezTo>
                      <a:pt x="49" y="539"/>
                      <a:pt x="49" y="539"/>
                      <a:pt x="49" y="539"/>
                    </a:cubicBezTo>
                    <a:cubicBezTo>
                      <a:pt x="44" y="521"/>
                      <a:pt x="44" y="521"/>
                      <a:pt x="44" y="521"/>
                    </a:cubicBezTo>
                    <a:cubicBezTo>
                      <a:pt x="44" y="520"/>
                      <a:pt x="43" y="520"/>
                      <a:pt x="42" y="519"/>
                    </a:cubicBezTo>
                    <a:cubicBezTo>
                      <a:pt x="39" y="517"/>
                      <a:pt x="39" y="517"/>
                      <a:pt x="39" y="517"/>
                    </a:cubicBezTo>
                    <a:cubicBezTo>
                      <a:pt x="37" y="521"/>
                      <a:pt x="37" y="521"/>
                      <a:pt x="37" y="521"/>
                    </a:cubicBezTo>
                    <a:cubicBezTo>
                      <a:pt x="40" y="523"/>
                      <a:pt x="40" y="523"/>
                      <a:pt x="40" y="523"/>
                    </a:cubicBezTo>
                    <a:cubicBezTo>
                      <a:pt x="41" y="522"/>
                      <a:pt x="41" y="521"/>
                      <a:pt x="41" y="521"/>
                    </a:cubicBezTo>
                    <a:cubicBezTo>
                      <a:pt x="41" y="520"/>
                      <a:pt x="41" y="520"/>
                      <a:pt x="41" y="520"/>
                    </a:cubicBezTo>
                    <a:cubicBezTo>
                      <a:pt x="41" y="520"/>
                      <a:pt x="41" y="520"/>
                      <a:pt x="41" y="520"/>
                    </a:cubicBezTo>
                    <a:cubicBezTo>
                      <a:pt x="41" y="519"/>
                      <a:pt x="41" y="519"/>
                      <a:pt x="41" y="518"/>
                    </a:cubicBezTo>
                    <a:cubicBezTo>
                      <a:pt x="40" y="516"/>
                      <a:pt x="39" y="512"/>
                      <a:pt x="38" y="508"/>
                    </a:cubicBezTo>
                    <a:cubicBezTo>
                      <a:pt x="37" y="506"/>
                      <a:pt x="37" y="504"/>
                      <a:pt x="36" y="503"/>
                    </a:cubicBezTo>
                    <a:cubicBezTo>
                      <a:pt x="36" y="502"/>
                      <a:pt x="36" y="502"/>
                      <a:pt x="36" y="501"/>
                    </a:cubicBezTo>
                    <a:cubicBezTo>
                      <a:pt x="36" y="501"/>
                      <a:pt x="36" y="501"/>
                      <a:pt x="36" y="501"/>
                    </a:cubicBezTo>
                    <a:cubicBezTo>
                      <a:pt x="36" y="501"/>
                      <a:pt x="36" y="501"/>
                      <a:pt x="36" y="501"/>
                    </a:cubicBezTo>
                    <a:cubicBezTo>
                      <a:pt x="33" y="501"/>
                      <a:pt x="33" y="501"/>
                      <a:pt x="33" y="501"/>
                    </a:cubicBezTo>
                    <a:cubicBezTo>
                      <a:pt x="36" y="501"/>
                      <a:pt x="36" y="501"/>
                      <a:pt x="36" y="501"/>
                    </a:cubicBezTo>
                    <a:cubicBezTo>
                      <a:pt x="36" y="501"/>
                      <a:pt x="36" y="501"/>
                      <a:pt x="36" y="501"/>
                    </a:cubicBezTo>
                    <a:cubicBezTo>
                      <a:pt x="33" y="501"/>
                      <a:pt x="33" y="501"/>
                      <a:pt x="33" y="501"/>
                    </a:cubicBezTo>
                    <a:cubicBezTo>
                      <a:pt x="36" y="501"/>
                      <a:pt x="36" y="501"/>
                      <a:pt x="36" y="501"/>
                    </a:cubicBezTo>
                    <a:cubicBezTo>
                      <a:pt x="32" y="501"/>
                      <a:pt x="32" y="501"/>
                      <a:pt x="32" y="501"/>
                    </a:cubicBezTo>
                    <a:cubicBezTo>
                      <a:pt x="36" y="502"/>
                      <a:pt x="36" y="502"/>
                      <a:pt x="36" y="502"/>
                    </a:cubicBezTo>
                    <a:cubicBezTo>
                      <a:pt x="36" y="501"/>
                      <a:pt x="36" y="501"/>
                      <a:pt x="36" y="501"/>
                    </a:cubicBezTo>
                    <a:cubicBezTo>
                      <a:pt x="32" y="501"/>
                      <a:pt x="32" y="501"/>
                      <a:pt x="32" y="501"/>
                    </a:cubicBezTo>
                    <a:cubicBezTo>
                      <a:pt x="36" y="502"/>
                      <a:pt x="36" y="502"/>
                      <a:pt x="36" y="502"/>
                    </a:cubicBezTo>
                    <a:cubicBezTo>
                      <a:pt x="32" y="501"/>
                      <a:pt x="32" y="501"/>
                      <a:pt x="32" y="501"/>
                    </a:cubicBezTo>
                    <a:cubicBezTo>
                      <a:pt x="35" y="503"/>
                      <a:pt x="35" y="503"/>
                      <a:pt x="35" y="503"/>
                    </a:cubicBezTo>
                    <a:cubicBezTo>
                      <a:pt x="36" y="502"/>
                      <a:pt x="36" y="502"/>
                      <a:pt x="36" y="502"/>
                    </a:cubicBezTo>
                    <a:cubicBezTo>
                      <a:pt x="32" y="501"/>
                      <a:pt x="32" y="501"/>
                      <a:pt x="32" y="501"/>
                    </a:cubicBezTo>
                    <a:cubicBezTo>
                      <a:pt x="35" y="503"/>
                      <a:pt x="35" y="503"/>
                      <a:pt x="35" y="503"/>
                    </a:cubicBezTo>
                    <a:cubicBezTo>
                      <a:pt x="36" y="502"/>
                      <a:pt x="36" y="501"/>
                      <a:pt x="36" y="500"/>
                    </a:cubicBezTo>
                    <a:cubicBezTo>
                      <a:pt x="36" y="499"/>
                      <a:pt x="35" y="498"/>
                      <a:pt x="34" y="498"/>
                    </a:cubicBezTo>
                    <a:cubicBezTo>
                      <a:pt x="32" y="497"/>
                      <a:pt x="32" y="497"/>
                      <a:pt x="32" y="497"/>
                    </a:cubicBezTo>
                    <a:cubicBezTo>
                      <a:pt x="29" y="479"/>
                      <a:pt x="29" y="479"/>
                      <a:pt x="29" y="479"/>
                    </a:cubicBezTo>
                    <a:cubicBezTo>
                      <a:pt x="28" y="478"/>
                      <a:pt x="28" y="477"/>
                      <a:pt x="27" y="476"/>
                    </a:cubicBezTo>
                    <a:cubicBezTo>
                      <a:pt x="25" y="475"/>
                      <a:pt x="25" y="475"/>
                      <a:pt x="25" y="475"/>
                    </a:cubicBezTo>
                    <a:cubicBezTo>
                      <a:pt x="21" y="457"/>
                      <a:pt x="21" y="457"/>
                      <a:pt x="21" y="457"/>
                    </a:cubicBezTo>
                    <a:cubicBezTo>
                      <a:pt x="21" y="456"/>
                      <a:pt x="20" y="455"/>
                      <a:pt x="19" y="455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5" y="457"/>
                      <a:pt x="15" y="457"/>
                      <a:pt x="15" y="457"/>
                    </a:cubicBezTo>
                    <a:cubicBezTo>
                      <a:pt x="19" y="457"/>
                      <a:pt x="19" y="457"/>
                      <a:pt x="19" y="457"/>
                    </a:cubicBezTo>
                    <a:cubicBezTo>
                      <a:pt x="21" y="441"/>
                      <a:pt x="21" y="441"/>
                      <a:pt x="21" y="441"/>
                    </a:cubicBezTo>
                    <a:cubicBezTo>
                      <a:pt x="21" y="439"/>
                      <a:pt x="20" y="438"/>
                      <a:pt x="19" y="437"/>
                    </a:cubicBezTo>
                    <a:cubicBezTo>
                      <a:pt x="14" y="434"/>
                      <a:pt x="14" y="434"/>
                      <a:pt x="14" y="434"/>
                    </a:cubicBezTo>
                    <a:cubicBezTo>
                      <a:pt x="16" y="426"/>
                      <a:pt x="16" y="426"/>
                      <a:pt x="16" y="426"/>
                    </a:cubicBezTo>
                    <a:cubicBezTo>
                      <a:pt x="16" y="424"/>
                      <a:pt x="16" y="423"/>
                      <a:pt x="14" y="422"/>
                    </a:cubicBezTo>
                    <a:cubicBezTo>
                      <a:pt x="12" y="420"/>
                      <a:pt x="12" y="420"/>
                      <a:pt x="12" y="420"/>
                    </a:cubicBezTo>
                    <a:cubicBezTo>
                      <a:pt x="16" y="409"/>
                      <a:pt x="16" y="409"/>
                      <a:pt x="16" y="409"/>
                    </a:cubicBezTo>
                    <a:cubicBezTo>
                      <a:pt x="17" y="407"/>
                      <a:pt x="16" y="405"/>
                      <a:pt x="15" y="404"/>
                    </a:cubicBezTo>
                    <a:cubicBezTo>
                      <a:pt x="12" y="402"/>
                      <a:pt x="12" y="402"/>
                      <a:pt x="12" y="402"/>
                    </a:cubicBezTo>
                    <a:cubicBezTo>
                      <a:pt x="13" y="392"/>
                      <a:pt x="13" y="392"/>
                      <a:pt x="13" y="392"/>
                    </a:cubicBezTo>
                    <a:cubicBezTo>
                      <a:pt x="13" y="390"/>
                      <a:pt x="12" y="389"/>
                      <a:pt x="11" y="388"/>
                    </a:cubicBezTo>
                    <a:cubicBezTo>
                      <a:pt x="10" y="388"/>
                      <a:pt x="10" y="388"/>
                      <a:pt x="10" y="388"/>
                    </a:cubicBezTo>
                    <a:cubicBezTo>
                      <a:pt x="11" y="377"/>
                      <a:pt x="11" y="377"/>
                      <a:pt x="11" y="377"/>
                    </a:cubicBezTo>
                    <a:cubicBezTo>
                      <a:pt x="11" y="375"/>
                      <a:pt x="11" y="374"/>
                      <a:pt x="9" y="373"/>
                    </a:cubicBezTo>
                    <a:cubicBezTo>
                      <a:pt x="7" y="371"/>
                      <a:pt x="7" y="371"/>
                      <a:pt x="7" y="371"/>
                    </a:cubicBezTo>
                    <a:cubicBezTo>
                      <a:pt x="5" y="375"/>
                      <a:pt x="5" y="375"/>
                      <a:pt x="5" y="375"/>
                    </a:cubicBezTo>
                    <a:cubicBezTo>
                      <a:pt x="8" y="376"/>
                      <a:pt x="8" y="376"/>
                      <a:pt x="8" y="376"/>
                    </a:cubicBezTo>
                    <a:cubicBezTo>
                      <a:pt x="14" y="362"/>
                      <a:pt x="14" y="362"/>
                      <a:pt x="14" y="362"/>
                    </a:cubicBezTo>
                    <a:cubicBezTo>
                      <a:pt x="14" y="360"/>
                      <a:pt x="13" y="358"/>
                      <a:pt x="12" y="357"/>
                    </a:cubicBezTo>
                    <a:cubicBezTo>
                      <a:pt x="10" y="356"/>
                      <a:pt x="10" y="356"/>
                      <a:pt x="10" y="356"/>
                    </a:cubicBezTo>
                    <a:cubicBezTo>
                      <a:pt x="8" y="359"/>
                      <a:pt x="8" y="359"/>
                      <a:pt x="8" y="359"/>
                    </a:cubicBezTo>
                    <a:cubicBezTo>
                      <a:pt x="12" y="360"/>
                      <a:pt x="12" y="360"/>
                      <a:pt x="12" y="360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6" y="341"/>
                      <a:pt x="15" y="339"/>
                      <a:pt x="14" y="338"/>
                    </a:cubicBezTo>
                    <a:cubicBezTo>
                      <a:pt x="10" y="336"/>
                      <a:pt x="10" y="336"/>
                      <a:pt x="10" y="336"/>
                    </a:cubicBezTo>
                    <a:cubicBezTo>
                      <a:pt x="14" y="330"/>
                      <a:pt x="14" y="330"/>
                      <a:pt x="14" y="330"/>
                    </a:cubicBezTo>
                    <a:cubicBezTo>
                      <a:pt x="15" y="329"/>
                      <a:pt x="15" y="328"/>
                      <a:pt x="15" y="327"/>
                    </a:cubicBezTo>
                    <a:cubicBezTo>
                      <a:pt x="15" y="326"/>
                      <a:pt x="14" y="325"/>
                      <a:pt x="13" y="324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9" y="326"/>
                      <a:pt x="9" y="326"/>
                      <a:pt x="9" y="326"/>
                    </a:cubicBezTo>
                    <a:cubicBezTo>
                      <a:pt x="12" y="329"/>
                      <a:pt x="12" y="329"/>
                      <a:pt x="12" y="329"/>
                    </a:cubicBezTo>
                    <a:cubicBezTo>
                      <a:pt x="19" y="320"/>
                      <a:pt x="19" y="320"/>
                      <a:pt x="19" y="320"/>
                    </a:cubicBezTo>
                    <a:cubicBezTo>
                      <a:pt x="19" y="319"/>
                      <a:pt x="20" y="318"/>
                      <a:pt x="19" y="316"/>
                    </a:cubicBezTo>
                    <a:cubicBezTo>
                      <a:pt x="19" y="315"/>
                      <a:pt x="18" y="314"/>
                      <a:pt x="18" y="314"/>
                    </a:cubicBezTo>
                    <a:cubicBezTo>
                      <a:pt x="13" y="311"/>
                      <a:pt x="13" y="311"/>
                      <a:pt x="13" y="311"/>
                    </a:cubicBezTo>
                    <a:cubicBezTo>
                      <a:pt x="18" y="304"/>
                      <a:pt x="18" y="304"/>
                      <a:pt x="18" y="304"/>
                    </a:cubicBezTo>
                    <a:cubicBezTo>
                      <a:pt x="19" y="303"/>
                      <a:pt x="19" y="302"/>
                      <a:pt x="19" y="301"/>
                    </a:cubicBezTo>
                    <a:cubicBezTo>
                      <a:pt x="19" y="300"/>
                      <a:pt x="18" y="299"/>
                      <a:pt x="17" y="298"/>
                    </a:cubicBezTo>
                    <a:cubicBezTo>
                      <a:pt x="15" y="297"/>
                      <a:pt x="15" y="297"/>
                      <a:pt x="15" y="297"/>
                    </a:cubicBezTo>
                    <a:cubicBezTo>
                      <a:pt x="13" y="300"/>
                      <a:pt x="13" y="300"/>
                      <a:pt x="13" y="300"/>
                    </a:cubicBezTo>
                    <a:cubicBezTo>
                      <a:pt x="17" y="301"/>
                      <a:pt x="17" y="301"/>
                      <a:pt x="17" y="301"/>
                    </a:cubicBezTo>
                    <a:cubicBezTo>
                      <a:pt x="20" y="283"/>
                      <a:pt x="20" y="283"/>
                      <a:pt x="20" y="283"/>
                    </a:cubicBezTo>
                    <a:cubicBezTo>
                      <a:pt x="20" y="282"/>
                      <a:pt x="19" y="280"/>
                      <a:pt x="18" y="279"/>
                    </a:cubicBezTo>
                    <a:cubicBezTo>
                      <a:pt x="17" y="279"/>
                      <a:pt x="17" y="279"/>
                      <a:pt x="17" y="279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8" y="284"/>
                      <a:pt x="18" y="284"/>
                      <a:pt x="18" y="284"/>
                    </a:cubicBezTo>
                    <a:cubicBezTo>
                      <a:pt x="23" y="274"/>
                      <a:pt x="23" y="274"/>
                      <a:pt x="23" y="274"/>
                    </a:cubicBezTo>
                    <a:cubicBezTo>
                      <a:pt x="24" y="272"/>
                      <a:pt x="23" y="270"/>
                      <a:pt x="21" y="269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18" y="271"/>
                      <a:pt x="18" y="271"/>
                      <a:pt x="18" y="271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1" y="273"/>
                      <a:pt x="23" y="270"/>
                      <a:pt x="26" y="266"/>
                    </a:cubicBezTo>
                    <a:cubicBezTo>
                      <a:pt x="28" y="263"/>
                      <a:pt x="30" y="260"/>
                      <a:pt x="30" y="259"/>
                    </a:cubicBezTo>
                    <a:cubicBezTo>
                      <a:pt x="30" y="259"/>
                      <a:pt x="31" y="257"/>
                      <a:pt x="30" y="256"/>
                    </a:cubicBezTo>
                    <a:cubicBezTo>
                      <a:pt x="30" y="255"/>
                      <a:pt x="30" y="254"/>
                      <a:pt x="29" y="254"/>
                    </a:cubicBezTo>
                    <a:cubicBezTo>
                      <a:pt x="27" y="253"/>
                      <a:pt x="27" y="253"/>
                      <a:pt x="27" y="253"/>
                    </a:cubicBezTo>
                    <a:cubicBezTo>
                      <a:pt x="25" y="256"/>
                      <a:pt x="25" y="256"/>
                      <a:pt x="25" y="256"/>
                    </a:cubicBezTo>
                    <a:cubicBezTo>
                      <a:pt x="28" y="259"/>
                      <a:pt x="28" y="259"/>
                      <a:pt x="28" y="259"/>
                    </a:cubicBezTo>
                    <a:cubicBezTo>
                      <a:pt x="37" y="246"/>
                      <a:pt x="37" y="246"/>
                      <a:pt x="37" y="246"/>
                    </a:cubicBezTo>
                    <a:cubicBezTo>
                      <a:pt x="38" y="245"/>
                      <a:pt x="38" y="244"/>
                      <a:pt x="38" y="243"/>
                    </a:cubicBezTo>
                    <a:cubicBezTo>
                      <a:pt x="38" y="242"/>
                      <a:pt x="37" y="241"/>
                      <a:pt x="36" y="241"/>
                    </a:cubicBezTo>
                    <a:cubicBezTo>
                      <a:pt x="35" y="240"/>
                      <a:pt x="35" y="240"/>
                      <a:pt x="35" y="240"/>
                    </a:cubicBezTo>
                    <a:cubicBezTo>
                      <a:pt x="41" y="234"/>
                      <a:pt x="41" y="234"/>
                      <a:pt x="41" y="234"/>
                    </a:cubicBezTo>
                    <a:cubicBezTo>
                      <a:pt x="42" y="233"/>
                      <a:pt x="42" y="232"/>
                      <a:pt x="42" y="231"/>
                    </a:cubicBezTo>
                    <a:cubicBezTo>
                      <a:pt x="42" y="230"/>
                      <a:pt x="41" y="229"/>
                      <a:pt x="40" y="228"/>
                    </a:cubicBezTo>
                    <a:cubicBezTo>
                      <a:pt x="40" y="228"/>
                      <a:pt x="40" y="228"/>
                      <a:pt x="40" y="228"/>
                    </a:cubicBezTo>
                    <a:cubicBezTo>
                      <a:pt x="38" y="231"/>
                      <a:pt x="38" y="231"/>
                      <a:pt x="38" y="231"/>
                    </a:cubicBezTo>
                    <a:cubicBezTo>
                      <a:pt x="42" y="232"/>
                      <a:pt x="42" y="232"/>
                      <a:pt x="42" y="232"/>
                    </a:cubicBezTo>
                    <a:cubicBezTo>
                      <a:pt x="45" y="222"/>
                      <a:pt x="45" y="222"/>
                      <a:pt x="45" y="222"/>
                    </a:cubicBezTo>
                    <a:cubicBezTo>
                      <a:pt x="45" y="220"/>
                      <a:pt x="45" y="218"/>
                      <a:pt x="43" y="217"/>
                    </a:cubicBezTo>
                    <a:cubicBezTo>
                      <a:pt x="41" y="216"/>
                      <a:pt x="41" y="216"/>
                      <a:pt x="41" y="216"/>
                    </a:cubicBezTo>
                    <a:cubicBezTo>
                      <a:pt x="39" y="220"/>
                      <a:pt x="39" y="220"/>
                      <a:pt x="39" y="220"/>
                    </a:cubicBezTo>
                    <a:cubicBezTo>
                      <a:pt x="42" y="222"/>
                      <a:pt x="42" y="222"/>
                      <a:pt x="42" y="222"/>
                    </a:cubicBezTo>
                    <a:cubicBezTo>
                      <a:pt x="52" y="211"/>
                      <a:pt x="52" y="211"/>
                      <a:pt x="52" y="211"/>
                    </a:cubicBezTo>
                    <a:cubicBezTo>
                      <a:pt x="52" y="210"/>
                      <a:pt x="53" y="209"/>
                      <a:pt x="52" y="207"/>
                    </a:cubicBezTo>
                    <a:cubicBezTo>
                      <a:pt x="52" y="206"/>
                      <a:pt x="52" y="205"/>
                      <a:pt x="51" y="205"/>
                    </a:cubicBezTo>
                    <a:cubicBezTo>
                      <a:pt x="50" y="205"/>
                      <a:pt x="50" y="205"/>
                      <a:pt x="50" y="205"/>
                    </a:cubicBezTo>
                    <a:cubicBezTo>
                      <a:pt x="55" y="201"/>
                      <a:pt x="55" y="201"/>
                      <a:pt x="55" y="201"/>
                    </a:cubicBezTo>
                    <a:cubicBezTo>
                      <a:pt x="56" y="200"/>
                      <a:pt x="57" y="199"/>
                      <a:pt x="57" y="198"/>
                    </a:cubicBezTo>
                    <a:cubicBezTo>
                      <a:pt x="57" y="196"/>
                      <a:pt x="56" y="195"/>
                      <a:pt x="55" y="194"/>
                    </a:cubicBezTo>
                    <a:cubicBezTo>
                      <a:pt x="53" y="193"/>
                      <a:pt x="53" y="193"/>
                      <a:pt x="53" y="193"/>
                    </a:cubicBezTo>
                    <a:cubicBezTo>
                      <a:pt x="51" y="197"/>
                      <a:pt x="51" y="197"/>
                      <a:pt x="51" y="197"/>
                    </a:cubicBezTo>
                    <a:cubicBezTo>
                      <a:pt x="55" y="199"/>
                      <a:pt x="55" y="199"/>
                      <a:pt x="55" y="199"/>
                    </a:cubicBezTo>
                    <a:cubicBezTo>
                      <a:pt x="64" y="185"/>
                      <a:pt x="64" y="185"/>
                      <a:pt x="64" y="185"/>
                    </a:cubicBezTo>
                    <a:cubicBezTo>
                      <a:pt x="65" y="184"/>
                      <a:pt x="65" y="183"/>
                      <a:pt x="65" y="181"/>
                    </a:cubicBezTo>
                    <a:cubicBezTo>
                      <a:pt x="65" y="180"/>
                      <a:pt x="64" y="180"/>
                      <a:pt x="63" y="179"/>
                    </a:cubicBezTo>
                    <a:cubicBezTo>
                      <a:pt x="62" y="179"/>
                      <a:pt x="62" y="179"/>
                      <a:pt x="62" y="179"/>
                    </a:cubicBezTo>
                    <a:cubicBezTo>
                      <a:pt x="60" y="182"/>
                      <a:pt x="60" y="182"/>
                      <a:pt x="60" y="182"/>
                    </a:cubicBezTo>
                    <a:cubicBezTo>
                      <a:pt x="63" y="184"/>
                      <a:pt x="63" y="184"/>
                      <a:pt x="63" y="184"/>
                    </a:cubicBezTo>
                    <a:cubicBezTo>
                      <a:pt x="73" y="172"/>
                      <a:pt x="73" y="172"/>
                      <a:pt x="73" y="172"/>
                    </a:cubicBezTo>
                    <a:cubicBezTo>
                      <a:pt x="74" y="171"/>
                      <a:pt x="74" y="170"/>
                      <a:pt x="74" y="169"/>
                    </a:cubicBezTo>
                    <a:cubicBezTo>
                      <a:pt x="74" y="168"/>
                      <a:pt x="73" y="167"/>
                      <a:pt x="72" y="166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69" y="169"/>
                      <a:pt x="69" y="169"/>
                      <a:pt x="69" y="169"/>
                    </a:cubicBezTo>
                    <a:cubicBezTo>
                      <a:pt x="72" y="171"/>
                      <a:pt x="72" y="171"/>
                      <a:pt x="72" y="171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57"/>
                      <a:pt x="83" y="156"/>
                    </a:cubicBezTo>
                    <a:cubicBezTo>
                      <a:pt x="82" y="155"/>
                      <a:pt x="82" y="154"/>
                      <a:pt x="81" y="153"/>
                    </a:cubicBezTo>
                    <a:cubicBezTo>
                      <a:pt x="80" y="153"/>
                      <a:pt x="80" y="153"/>
                      <a:pt x="80" y="153"/>
                    </a:cubicBezTo>
                    <a:cubicBezTo>
                      <a:pt x="78" y="156"/>
                      <a:pt x="78" y="156"/>
                      <a:pt x="78" y="156"/>
                    </a:cubicBezTo>
                    <a:cubicBezTo>
                      <a:pt x="81" y="159"/>
                      <a:pt x="81" y="159"/>
                      <a:pt x="81" y="159"/>
                    </a:cubicBezTo>
                    <a:cubicBezTo>
                      <a:pt x="91" y="148"/>
                      <a:pt x="91" y="148"/>
                      <a:pt x="91" y="148"/>
                    </a:cubicBezTo>
                    <a:cubicBezTo>
                      <a:pt x="92" y="147"/>
                      <a:pt x="92" y="146"/>
                      <a:pt x="92" y="145"/>
                    </a:cubicBezTo>
                    <a:cubicBezTo>
                      <a:pt x="92" y="144"/>
                      <a:pt x="91" y="142"/>
                      <a:pt x="90" y="142"/>
                    </a:cubicBezTo>
                    <a:cubicBezTo>
                      <a:pt x="89" y="141"/>
                      <a:pt x="89" y="141"/>
                      <a:pt x="89" y="141"/>
                    </a:cubicBezTo>
                    <a:cubicBezTo>
                      <a:pt x="87" y="144"/>
                      <a:pt x="87" y="144"/>
                      <a:pt x="87" y="144"/>
                    </a:cubicBezTo>
                    <a:cubicBezTo>
                      <a:pt x="90" y="147"/>
                      <a:pt x="90" y="147"/>
                      <a:pt x="90" y="147"/>
                    </a:cubicBezTo>
                    <a:cubicBezTo>
                      <a:pt x="100" y="136"/>
                      <a:pt x="100" y="136"/>
                      <a:pt x="100" y="136"/>
                    </a:cubicBezTo>
                    <a:cubicBezTo>
                      <a:pt x="100" y="135"/>
                      <a:pt x="101" y="134"/>
                      <a:pt x="101" y="132"/>
                    </a:cubicBezTo>
                    <a:cubicBezTo>
                      <a:pt x="100" y="131"/>
                      <a:pt x="100" y="130"/>
                      <a:pt x="99" y="130"/>
                    </a:cubicBezTo>
                    <a:cubicBezTo>
                      <a:pt x="98" y="129"/>
                      <a:pt x="98" y="129"/>
                      <a:pt x="98" y="129"/>
                    </a:cubicBezTo>
                    <a:cubicBezTo>
                      <a:pt x="96" y="133"/>
                      <a:pt x="96" y="133"/>
                      <a:pt x="96" y="133"/>
                    </a:cubicBezTo>
                    <a:cubicBezTo>
                      <a:pt x="99" y="136"/>
                      <a:pt x="99" y="136"/>
                      <a:pt x="99" y="136"/>
                    </a:cubicBezTo>
                    <a:cubicBezTo>
                      <a:pt x="108" y="129"/>
                      <a:pt x="108" y="129"/>
                      <a:pt x="108" y="129"/>
                    </a:cubicBezTo>
                    <a:cubicBezTo>
                      <a:pt x="109" y="128"/>
                      <a:pt x="109" y="127"/>
                      <a:pt x="109" y="125"/>
                    </a:cubicBezTo>
                    <a:cubicBezTo>
                      <a:pt x="109" y="124"/>
                      <a:pt x="109" y="123"/>
                      <a:pt x="107" y="122"/>
                    </a:cubicBezTo>
                    <a:cubicBezTo>
                      <a:pt x="103" y="120"/>
                      <a:pt x="103" y="120"/>
                      <a:pt x="103" y="120"/>
                    </a:cubicBezTo>
                    <a:cubicBezTo>
                      <a:pt x="101" y="123"/>
                      <a:pt x="101" y="123"/>
                      <a:pt x="101" y="123"/>
                    </a:cubicBezTo>
                    <a:cubicBezTo>
                      <a:pt x="102" y="127"/>
                      <a:pt x="102" y="127"/>
                      <a:pt x="102" y="127"/>
                    </a:cubicBezTo>
                    <a:cubicBezTo>
                      <a:pt x="102" y="127"/>
                      <a:pt x="106" y="126"/>
                      <a:pt x="110" y="124"/>
                    </a:cubicBezTo>
                    <a:cubicBezTo>
                      <a:pt x="112" y="124"/>
                      <a:pt x="114" y="123"/>
                      <a:pt x="115" y="123"/>
                    </a:cubicBezTo>
                    <a:cubicBezTo>
                      <a:pt x="116" y="122"/>
                      <a:pt x="117" y="122"/>
                      <a:pt x="117" y="122"/>
                    </a:cubicBezTo>
                    <a:cubicBezTo>
                      <a:pt x="118" y="122"/>
                      <a:pt x="118" y="122"/>
                      <a:pt x="118" y="122"/>
                    </a:cubicBezTo>
                    <a:cubicBezTo>
                      <a:pt x="119" y="121"/>
                      <a:pt x="119" y="121"/>
                      <a:pt x="119" y="121"/>
                    </a:cubicBezTo>
                    <a:cubicBezTo>
                      <a:pt x="119" y="121"/>
                      <a:pt x="119" y="121"/>
                      <a:pt x="119" y="121"/>
                    </a:cubicBezTo>
                    <a:cubicBezTo>
                      <a:pt x="119" y="121"/>
                      <a:pt x="120" y="121"/>
                      <a:pt x="120" y="120"/>
                    </a:cubicBezTo>
                    <a:cubicBezTo>
                      <a:pt x="121" y="118"/>
                      <a:pt x="121" y="116"/>
                      <a:pt x="119" y="115"/>
                    </a:cubicBezTo>
                    <a:cubicBezTo>
                      <a:pt x="117" y="113"/>
                      <a:pt x="117" y="113"/>
                      <a:pt x="117" y="113"/>
                    </a:cubicBezTo>
                    <a:cubicBezTo>
                      <a:pt x="114" y="116"/>
                      <a:pt x="114" y="116"/>
                      <a:pt x="114" y="116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31" y="107"/>
                      <a:pt x="132" y="106"/>
                      <a:pt x="132" y="105"/>
                    </a:cubicBezTo>
                    <a:cubicBezTo>
                      <a:pt x="132" y="103"/>
                      <a:pt x="131" y="102"/>
                      <a:pt x="130" y="102"/>
                    </a:cubicBezTo>
                    <a:cubicBezTo>
                      <a:pt x="128" y="100"/>
                      <a:pt x="128" y="100"/>
                      <a:pt x="128" y="100"/>
                    </a:cubicBezTo>
                    <a:cubicBezTo>
                      <a:pt x="126" y="104"/>
                      <a:pt x="126" y="104"/>
                      <a:pt x="126" y="104"/>
                    </a:cubicBezTo>
                    <a:cubicBezTo>
                      <a:pt x="128" y="107"/>
                      <a:pt x="128" y="107"/>
                      <a:pt x="128" y="107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2" y="96"/>
                      <a:pt x="142" y="95"/>
                      <a:pt x="142" y="94"/>
                    </a:cubicBezTo>
                    <a:cubicBezTo>
                      <a:pt x="142" y="92"/>
                      <a:pt x="142" y="91"/>
                      <a:pt x="140" y="90"/>
                    </a:cubicBezTo>
                    <a:cubicBezTo>
                      <a:pt x="139" y="90"/>
                      <a:pt x="139" y="90"/>
                      <a:pt x="139" y="90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49" y="88"/>
                      <a:pt x="149" y="88"/>
                      <a:pt x="149" y="88"/>
                    </a:cubicBezTo>
                    <a:cubicBezTo>
                      <a:pt x="150" y="87"/>
                      <a:pt x="150" y="86"/>
                      <a:pt x="150" y="85"/>
                    </a:cubicBezTo>
                    <a:cubicBezTo>
                      <a:pt x="150" y="83"/>
                      <a:pt x="149" y="82"/>
                      <a:pt x="148" y="82"/>
                    </a:cubicBezTo>
                    <a:cubicBezTo>
                      <a:pt x="147" y="81"/>
                      <a:pt x="147" y="81"/>
                      <a:pt x="147" y="81"/>
                    </a:cubicBezTo>
                    <a:cubicBezTo>
                      <a:pt x="145" y="84"/>
                      <a:pt x="145" y="84"/>
                      <a:pt x="145" y="84"/>
                    </a:cubicBezTo>
                    <a:cubicBezTo>
                      <a:pt x="146" y="88"/>
                      <a:pt x="146" y="88"/>
                      <a:pt x="146" y="88"/>
                    </a:cubicBezTo>
                    <a:cubicBezTo>
                      <a:pt x="164" y="82"/>
                      <a:pt x="164" y="82"/>
                      <a:pt x="164" y="82"/>
                    </a:cubicBezTo>
                    <a:cubicBezTo>
                      <a:pt x="165" y="82"/>
                      <a:pt x="166" y="80"/>
                      <a:pt x="166" y="79"/>
                    </a:cubicBezTo>
                    <a:cubicBezTo>
                      <a:pt x="167" y="77"/>
                      <a:pt x="166" y="76"/>
                      <a:pt x="165" y="75"/>
                    </a:cubicBezTo>
                    <a:cubicBezTo>
                      <a:pt x="160" y="72"/>
                      <a:pt x="160" y="72"/>
                      <a:pt x="160" y="72"/>
                    </a:cubicBezTo>
                    <a:cubicBezTo>
                      <a:pt x="158" y="76"/>
                      <a:pt x="158" y="76"/>
                      <a:pt x="158" y="76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78" y="71"/>
                      <a:pt x="178" y="71"/>
                      <a:pt x="178" y="71"/>
                    </a:cubicBezTo>
                    <a:cubicBezTo>
                      <a:pt x="179" y="70"/>
                      <a:pt x="180" y="69"/>
                      <a:pt x="180" y="67"/>
                    </a:cubicBezTo>
                    <a:cubicBezTo>
                      <a:pt x="180" y="66"/>
                      <a:pt x="179" y="65"/>
                      <a:pt x="178" y="64"/>
                    </a:cubicBezTo>
                    <a:cubicBezTo>
                      <a:pt x="175" y="62"/>
                      <a:pt x="175" y="62"/>
                      <a:pt x="175" y="62"/>
                    </a:cubicBezTo>
                    <a:cubicBezTo>
                      <a:pt x="173" y="65"/>
                      <a:pt x="173" y="65"/>
                      <a:pt x="173" y="65"/>
                    </a:cubicBezTo>
                    <a:cubicBezTo>
                      <a:pt x="177" y="68"/>
                      <a:pt x="177" y="68"/>
                      <a:pt x="177" y="68"/>
                    </a:cubicBezTo>
                    <a:cubicBezTo>
                      <a:pt x="173" y="65"/>
                      <a:pt x="173" y="65"/>
                      <a:pt x="173" y="65"/>
                    </a:cubicBezTo>
                    <a:cubicBezTo>
                      <a:pt x="176" y="69"/>
                      <a:pt x="176" y="69"/>
                      <a:pt x="176" y="69"/>
                    </a:cubicBezTo>
                    <a:cubicBezTo>
                      <a:pt x="176" y="68"/>
                      <a:pt x="176" y="68"/>
                      <a:pt x="177" y="68"/>
                    </a:cubicBezTo>
                    <a:cubicBezTo>
                      <a:pt x="173" y="65"/>
                      <a:pt x="173" y="65"/>
                      <a:pt x="173" y="65"/>
                    </a:cubicBezTo>
                    <a:cubicBezTo>
                      <a:pt x="176" y="69"/>
                      <a:pt x="176" y="69"/>
                      <a:pt x="176" y="69"/>
                    </a:cubicBezTo>
                    <a:cubicBezTo>
                      <a:pt x="174" y="66"/>
                      <a:pt x="174" y="66"/>
                      <a:pt x="174" y="66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6" y="69"/>
                    </a:cubicBezTo>
                    <a:cubicBezTo>
                      <a:pt x="174" y="66"/>
                      <a:pt x="174" y="66"/>
                      <a:pt x="174" y="66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4" y="67"/>
                      <a:pt x="174" y="67"/>
                      <a:pt x="174" y="67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5" y="69"/>
                      <a:pt x="175" y="69"/>
                    </a:cubicBezTo>
                    <a:cubicBezTo>
                      <a:pt x="175" y="69"/>
                      <a:pt x="177" y="69"/>
                      <a:pt x="178" y="68"/>
                    </a:cubicBezTo>
                    <a:cubicBezTo>
                      <a:pt x="180" y="68"/>
                      <a:pt x="183" y="67"/>
                      <a:pt x="186" y="66"/>
                    </a:cubicBezTo>
                    <a:cubicBezTo>
                      <a:pt x="188" y="66"/>
                      <a:pt x="190" y="65"/>
                      <a:pt x="190" y="65"/>
                    </a:cubicBezTo>
                    <a:cubicBezTo>
                      <a:pt x="191" y="65"/>
                      <a:pt x="192" y="63"/>
                      <a:pt x="193" y="62"/>
                    </a:cubicBezTo>
                    <a:cubicBezTo>
                      <a:pt x="193" y="60"/>
                      <a:pt x="192" y="59"/>
                      <a:pt x="191" y="58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82" y="61"/>
                      <a:pt x="182" y="61"/>
                      <a:pt x="182" y="61"/>
                    </a:cubicBezTo>
                    <a:cubicBezTo>
                      <a:pt x="205" y="56"/>
                      <a:pt x="205" y="56"/>
                      <a:pt x="205" y="56"/>
                    </a:cubicBezTo>
                    <a:cubicBezTo>
                      <a:pt x="206" y="56"/>
                      <a:pt x="207" y="54"/>
                      <a:pt x="208" y="53"/>
                    </a:cubicBezTo>
                    <a:cubicBezTo>
                      <a:pt x="208" y="51"/>
                      <a:pt x="207" y="49"/>
                      <a:pt x="206" y="49"/>
                    </a:cubicBezTo>
                    <a:cubicBezTo>
                      <a:pt x="206" y="48"/>
                      <a:pt x="206" y="48"/>
                      <a:pt x="206" y="48"/>
                    </a:cubicBezTo>
                    <a:cubicBezTo>
                      <a:pt x="216" y="45"/>
                      <a:pt x="216" y="45"/>
                      <a:pt x="216" y="45"/>
                    </a:cubicBezTo>
                    <a:cubicBezTo>
                      <a:pt x="218" y="44"/>
                      <a:pt x="219" y="43"/>
                      <a:pt x="219" y="41"/>
                    </a:cubicBezTo>
                    <a:cubicBezTo>
                      <a:pt x="219" y="40"/>
                      <a:pt x="218" y="38"/>
                      <a:pt x="217" y="38"/>
                    </a:cubicBezTo>
                    <a:cubicBezTo>
                      <a:pt x="214" y="35"/>
                      <a:pt x="214" y="35"/>
                      <a:pt x="214" y="35"/>
                    </a:cubicBezTo>
                    <a:cubicBezTo>
                      <a:pt x="211" y="39"/>
                      <a:pt x="211" y="39"/>
                      <a:pt x="211" y="39"/>
                    </a:cubicBezTo>
                    <a:cubicBezTo>
                      <a:pt x="212" y="43"/>
                      <a:pt x="212" y="43"/>
                      <a:pt x="212" y="43"/>
                    </a:cubicBezTo>
                    <a:cubicBezTo>
                      <a:pt x="234" y="40"/>
                      <a:pt x="234" y="40"/>
                      <a:pt x="234" y="40"/>
                    </a:cubicBezTo>
                    <a:cubicBezTo>
                      <a:pt x="236" y="40"/>
                      <a:pt x="237" y="39"/>
                      <a:pt x="237" y="37"/>
                    </a:cubicBezTo>
                    <a:cubicBezTo>
                      <a:pt x="238" y="35"/>
                      <a:pt x="237" y="34"/>
                      <a:pt x="235" y="33"/>
                    </a:cubicBezTo>
                    <a:cubicBezTo>
                      <a:pt x="229" y="28"/>
                      <a:pt x="229" y="28"/>
                      <a:pt x="229" y="28"/>
                    </a:cubicBezTo>
                    <a:cubicBezTo>
                      <a:pt x="227" y="32"/>
                      <a:pt x="227" y="32"/>
                      <a:pt x="227" y="32"/>
                    </a:cubicBezTo>
                    <a:cubicBezTo>
                      <a:pt x="227" y="36"/>
                      <a:pt x="227" y="36"/>
                      <a:pt x="227" y="36"/>
                    </a:cubicBezTo>
                    <a:cubicBezTo>
                      <a:pt x="249" y="31"/>
                      <a:pt x="249" y="31"/>
                      <a:pt x="249" y="31"/>
                    </a:cubicBezTo>
                    <a:cubicBezTo>
                      <a:pt x="250" y="31"/>
                      <a:pt x="251" y="29"/>
                      <a:pt x="252" y="28"/>
                    </a:cubicBezTo>
                    <a:cubicBezTo>
                      <a:pt x="252" y="26"/>
                      <a:pt x="251" y="25"/>
                      <a:pt x="250" y="24"/>
                    </a:cubicBezTo>
                    <a:cubicBezTo>
                      <a:pt x="248" y="22"/>
                      <a:pt x="248" y="22"/>
                      <a:pt x="248" y="22"/>
                    </a:cubicBezTo>
                    <a:cubicBezTo>
                      <a:pt x="246" y="26"/>
                      <a:pt x="246" y="26"/>
                      <a:pt x="246" y="26"/>
                    </a:cubicBezTo>
                    <a:cubicBezTo>
                      <a:pt x="246" y="30"/>
                      <a:pt x="246" y="30"/>
                      <a:pt x="246" y="30"/>
                    </a:cubicBezTo>
                    <a:cubicBezTo>
                      <a:pt x="268" y="27"/>
                      <a:pt x="268" y="27"/>
                      <a:pt x="268" y="27"/>
                    </a:cubicBezTo>
                    <a:cubicBezTo>
                      <a:pt x="270" y="27"/>
                      <a:pt x="271" y="26"/>
                      <a:pt x="272" y="24"/>
                    </a:cubicBezTo>
                    <a:cubicBezTo>
                      <a:pt x="272" y="22"/>
                      <a:pt x="271" y="21"/>
                      <a:pt x="270" y="20"/>
                    </a:cubicBezTo>
                    <a:cubicBezTo>
                      <a:pt x="269" y="19"/>
                      <a:pt x="269" y="19"/>
                      <a:pt x="269" y="19"/>
                    </a:cubicBezTo>
                    <a:cubicBezTo>
                      <a:pt x="266" y="22"/>
                      <a:pt x="266" y="22"/>
                      <a:pt x="266" y="22"/>
                    </a:cubicBezTo>
                    <a:cubicBezTo>
                      <a:pt x="268" y="26"/>
                      <a:pt x="268" y="26"/>
                      <a:pt x="268" y="26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85" y="20"/>
                      <a:pt x="286" y="18"/>
                      <a:pt x="286" y="17"/>
                    </a:cubicBezTo>
                    <a:cubicBezTo>
                      <a:pt x="287" y="15"/>
                      <a:pt x="286" y="14"/>
                      <a:pt x="285" y="13"/>
                    </a:cubicBezTo>
                    <a:cubicBezTo>
                      <a:pt x="281" y="11"/>
                      <a:pt x="281" y="11"/>
                      <a:pt x="281" y="11"/>
                    </a:cubicBezTo>
                    <a:cubicBezTo>
                      <a:pt x="279" y="14"/>
                      <a:pt x="279" y="14"/>
                      <a:pt x="279" y="14"/>
                    </a:cubicBezTo>
                    <a:cubicBezTo>
                      <a:pt x="279" y="18"/>
                      <a:pt x="279" y="18"/>
                      <a:pt x="279" y="18"/>
                    </a:cubicBezTo>
                    <a:cubicBezTo>
                      <a:pt x="307" y="17"/>
                      <a:pt x="307" y="17"/>
                      <a:pt x="307" y="17"/>
                    </a:cubicBezTo>
                    <a:cubicBezTo>
                      <a:pt x="309" y="17"/>
                      <a:pt x="310" y="16"/>
                      <a:pt x="311" y="15"/>
                    </a:cubicBezTo>
                    <a:cubicBezTo>
                      <a:pt x="311" y="13"/>
                      <a:pt x="311" y="11"/>
                      <a:pt x="309" y="10"/>
                    </a:cubicBezTo>
                    <a:cubicBezTo>
                      <a:pt x="306" y="8"/>
                      <a:pt x="306" y="8"/>
                      <a:pt x="306" y="8"/>
                    </a:cubicBezTo>
                    <a:cubicBezTo>
                      <a:pt x="304" y="12"/>
                      <a:pt x="304" y="12"/>
                      <a:pt x="304" y="12"/>
                    </a:cubicBezTo>
                    <a:cubicBezTo>
                      <a:pt x="304" y="16"/>
                      <a:pt x="304" y="16"/>
                      <a:pt x="304" y="16"/>
                    </a:cubicBezTo>
                    <a:cubicBezTo>
                      <a:pt x="328" y="15"/>
                      <a:pt x="328" y="15"/>
                      <a:pt x="328" y="15"/>
                    </a:cubicBezTo>
                    <a:cubicBezTo>
                      <a:pt x="330" y="14"/>
                      <a:pt x="332" y="13"/>
                      <a:pt x="332" y="12"/>
                    </a:cubicBezTo>
                    <a:cubicBezTo>
                      <a:pt x="333" y="10"/>
                      <a:pt x="332" y="8"/>
                      <a:pt x="330" y="7"/>
                    </a:cubicBezTo>
                    <a:cubicBezTo>
                      <a:pt x="324" y="3"/>
                      <a:pt x="324" y="3"/>
                      <a:pt x="324" y="3"/>
                    </a:cubicBezTo>
                    <a:cubicBezTo>
                      <a:pt x="322" y="7"/>
                      <a:pt x="322" y="7"/>
                      <a:pt x="322" y="7"/>
                    </a:cubicBezTo>
                    <a:cubicBezTo>
                      <a:pt x="325" y="9"/>
                      <a:pt x="325" y="9"/>
                      <a:pt x="325" y="9"/>
                    </a:cubicBezTo>
                    <a:cubicBezTo>
                      <a:pt x="322" y="7"/>
                      <a:pt x="322" y="7"/>
                      <a:pt x="322" y="7"/>
                    </a:cubicBezTo>
                    <a:cubicBezTo>
                      <a:pt x="324" y="10"/>
                      <a:pt x="324" y="10"/>
                      <a:pt x="324" y="10"/>
                    </a:cubicBezTo>
                    <a:cubicBezTo>
                      <a:pt x="324" y="10"/>
                      <a:pt x="325" y="9"/>
                      <a:pt x="325" y="9"/>
                    </a:cubicBezTo>
                    <a:cubicBezTo>
                      <a:pt x="322" y="7"/>
                      <a:pt x="322" y="7"/>
                      <a:pt x="322" y="7"/>
                    </a:cubicBezTo>
                    <a:cubicBezTo>
                      <a:pt x="324" y="10"/>
                      <a:pt x="324" y="10"/>
                      <a:pt x="324" y="10"/>
                    </a:cubicBezTo>
                    <a:cubicBezTo>
                      <a:pt x="322" y="7"/>
                      <a:pt x="322" y="7"/>
                      <a:pt x="322" y="7"/>
                    </a:cubicBezTo>
                    <a:cubicBezTo>
                      <a:pt x="323" y="10"/>
                      <a:pt x="323" y="10"/>
                      <a:pt x="323" y="10"/>
                    </a:cubicBezTo>
                    <a:cubicBezTo>
                      <a:pt x="323" y="10"/>
                      <a:pt x="323" y="10"/>
                      <a:pt x="324" y="10"/>
                    </a:cubicBezTo>
                    <a:cubicBezTo>
                      <a:pt x="322" y="7"/>
                      <a:pt x="322" y="7"/>
                      <a:pt x="322" y="7"/>
                    </a:cubicBezTo>
                    <a:cubicBezTo>
                      <a:pt x="323" y="10"/>
                      <a:pt x="323" y="10"/>
                      <a:pt x="323" y="10"/>
                    </a:cubicBezTo>
                    <a:cubicBezTo>
                      <a:pt x="322" y="8"/>
                      <a:pt x="322" y="8"/>
                      <a:pt x="322" y="8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3" y="10"/>
                      <a:pt x="323" y="10"/>
                      <a:pt x="323" y="10"/>
                    </a:cubicBezTo>
                    <a:cubicBezTo>
                      <a:pt x="322" y="8"/>
                      <a:pt x="322" y="8"/>
                      <a:pt x="322" y="8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2" y="10"/>
                      <a:pt x="322" y="10"/>
                      <a:pt x="322" y="10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2" y="10"/>
                      <a:pt x="322" y="10"/>
                      <a:pt x="322" y="10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3" y="11"/>
                      <a:pt x="324" y="11"/>
                      <a:pt x="325" y="11"/>
                    </a:cubicBezTo>
                    <a:cubicBezTo>
                      <a:pt x="329" y="11"/>
                      <a:pt x="337" y="12"/>
                      <a:pt x="343" y="13"/>
                    </a:cubicBezTo>
                    <a:cubicBezTo>
                      <a:pt x="350" y="14"/>
                      <a:pt x="355" y="14"/>
                      <a:pt x="355" y="14"/>
                    </a:cubicBezTo>
                    <a:cubicBezTo>
                      <a:pt x="357" y="14"/>
                      <a:pt x="359" y="13"/>
                      <a:pt x="359" y="12"/>
                    </a:cubicBezTo>
                    <a:cubicBezTo>
                      <a:pt x="360" y="10"/>
                      <a:pt x="359" y="8"/>
                      <a:pt x="358" y="7"/>
                    </a:cubicBezTo>
                    <a:cubicBezTo>
                      <a:pt x="355" y="5"/>
                      <a:pt x="355" y="5"/>
                      <a:pt x="355" y="5"/>
                    </a:cubicBezTo>
                    <a:cubicBezTo>
                      <a:pt x="352" y="8"/>
                      <a:pt x="352" y="8"/>
                      <a:pt x="352" y="8"/>
                    </a:cubicBezTo>
                    <a:cubicBezTo>
                      <a:pt x="356" y="11"/>
                      <a:pt x="356" y="11"/>
                      <a:pt x="356" y="11"/>
                    </a:cubicBezTo>
                    <a:cubicBezTo>
                      <a:pt x="353" y="8"/>
                      <a:pt x="353" y="8"/>
                      <a:pt x="353" y="8"/>
                    </a:cubicBezTo>
                    <a:cubicBezTo>
                      <a:pt x="354" y="12"/>
                      <a:pt x="354" y="12"/>
                      <a:pt x="354" y="12"/>
                    </a:cubicBezTo>
                    <a:cubicBezTo>
                      <a:pt x="355" y="12"/>
                      <a:pt x="355" y="11"/>
                      <a:pt x="356" y="11"/>
                    </a:cubicBezTo>
                    <a:cubicBezTo>
                      <a:pt x="353" y="8"/>
                      <a:pt x="353" y="8"/>
                      <a:pt x="353" y="8"/>
                    </a:cubicBezTo>
                    <a:cubicBezTo>
                      <a:pt x="354" y="12"/>
                      <a:pt x="354" y="12"/>
                      <a:pt x="354" y="12"/>
                    </a:cubicBezTo>
                    <a:cubicBezTo>
                      <a:pt x="353" y="9"/>
                      <a:pt x="353" y="9"/>
                      <a:pt x="353" y="9"/>
                    </a:cubicBezTo>
                    <a:cubicBezTo>
                      <a:pt x="354" y="12"/>
                      <a:pt x="354" y="12"/>
                      <a:pt x="354" y="12"/>
                    </a:cubicBezTo>
                    <a:cubicBezTo>
                      <a:pt x="354" y="12"/>
                      <a:pt x="354" y="12"/>
                      <a:pt x="354" y="12"/>
                    </a:cubicBezTo>
                    <a:cubicBezTo>
                      <a:pt x="353" y="9"/>
                      <a:pt x="353" y="9"/>
                      <a:pt x="353" y="9"/>
                    </a:cubicBezTo>
                    <a:cubicBezTo>
                      <a:pt x="354" y="12"/>
                      <a:pt x="354" y="12"/>
                      <a:pt x="354" y="12"/>
                    </a:cubicBezTo>
                    <a:cubicBezTo>
                      <a:pt x="354" y="12"/>
                      <a:pt x="354" y="12"/>
                      <a:pt x="354" y="12"/>
                    </a:cubicBezTo>
                    <a:cubicBezTo>
                      <a:pt x="354" y="12"/>
                      <a:pt x="355" y="12"/>
                      <a:pt x="356" y="12"/>
                    </a:cubicBezTo>
                    <a:cubicBezTo>
                      <a:pt x="359" y="12"/>
                      <a:pt x="365" y="12"/>
                      <a:pt x="371" y="11"/>
                    </a:cubicBezTo>
                    <a:cubicBezTo>
                      <a:pt x="376" y="11"/>
                      <a:pt x="381" y="11"/>
                      <a:pt x="381" y="11"/>
                    </a:cubicBezTo>
                    <a:cubicBezTo>
                      <a:pt x="383" y="11"/>
                      <a:pt x="384" y="10"/>
                      <a:pt x="385" y="8"/>
                    </a:cubicBezTo>
                    <a:cubicBezTo>
                      <a:pt x="385" y="7"/>
                      <a:pt x="384" y="5"/>
                      <a:pt x="383" y="4"/>
                    </a:cubicBezTo>
                    <a:cubicBezTo>
                      <a:pt x="379" y="1"/>
                      <a:pt x="379" y="1"/>
                      <a:pt x="379" y="1"/>
                    </a:cubicBezTo>
                    <a:cubicBezTo>
                      <a:pt x="376" y="4"/>
                      <a:pt x="376" y="4"/>
                      <a:pt x="376" y="4"/>
                    </a:cubicBezTo>
                    <a:cubicBezTo>
                      <a:pt x="380" y="7"/>
                      <a:pt x="380" y="7"/>
                      <a:pt x="380" y="7"/>
                    </a:cubicBezTo>
                    <a:cubicBezTo>
                      <a:pt x="376" y="5"/>
                      <a:pt x="376" y="5"/>
                      <a:pt x="376" y="5"/>
                    </a:cubicBezTo>
                    <a:cubicBezTo>
                      <a:pt x="378" y="8"/>
                      <a:pt x="378" y="8"/>
                      <a:pt x="378" y="8"/>
                    </a:cubicBezTo>
                    <a:cubicBezTo>
                      <a:pt x="378" y="8"/>
                      <a:pt x="379" y="8"/>
                      <a:pt x="380" y="7"/>
                    </a:cubicBezTo>
                    <a:cubicBezTo>
                      <a:pt x="376" y="5"/>
                      <a:pt x="376" y="5"/>
                      <a:pt x="376" y="5"/>
                    </a:cubicBezTo>
                    <a:cubicBezTo>
                      <a:pt x="378" y="8"/>
                      <a:pt x="378" y="8"/>
                      <a:pt x="378" y="8"/>
                    </a:cubicBezTo>
                    <a:cubicBezTo>
                      <a:pt x="377" y="5"/>
                      <a:pt x="377" y="5"/>
                      <a:pt x="377" y="5"/>
                    </a:cubicBezTo>
                    <a:cubicBezTo>
                      <a:pt x="377" y="8"/>
                      <a:pt x="377" y="8"/>
                      <a:pt x="377" y="8"/>
                    </a:cubicBezTo>
                    <a:cubicBezTo>
                      <a:pt x="377" y="8"/>
                      <a:pt x="377" y="8"/>
                      <a:pt x="378" y="8"/>
                    </a:cubicBezTo>
                    <a:cubicBezTo>
                      <a:pt x="377" y="5"/>
                      <a:pt x="377" y="5"/>
                      <a:pt x="377" y="5"/>
                    </a:cubicBezTo>
                    <a:cubicBezTo>
                      <a:pt x="377" y="8"/>
                      <a:pt x="377" y="8"/>
                      <a:pt x="377" y="8"/>
                    </a:cubicBezTo>
                    <a:cubicBezTo>
                      <a:pt x="377" y="6"/>
                      <a:pt x="377" y="6"/>
                      <a:pt x="377" y="6"/>
                    </a:cubicBezTo>
                    <a:cubicBezTo>
                      <a:pt x="377" y="8"/>
                      <a:pt x="377" y="8"/>
                      <a:pt x="377" y="8"/>
                    </a:cubicBezTo>
                    <a:cubicBezTo>
                      <a:pt x="377" y="8"/>
                      <a:pt x="377" y="8"/>
                      <a:pt x="377" y="8"/>
                    </a:cubicBezTo>
                    <a:cubicBezTo>
                      <a:pt x="377" y="6"/>
                      <a:pt x="377" y="6"/>
                      <a:pt x="377" y="6"/>
                    </a:cubicBezTo>
                    <a:cubicBezTo>
                      <a:pt x="377" y="8"/>
                      <a:pt x="377" y="8"/>
                      <a:pt x="377" y="8"/>
                    </a:cubicBezTo>
                    <a:cubicBezTo>
                      <a:pt x="377" y="8"/>
                      <a:pt x="377" y="8"/>
                      <a:pt x="377" y="8"/>
                    </a:cubicBezTo>
                    <a:cubicBezTo>
                      <a:pt x="378" y="8"/>
                      <a:pt x="380" y="9"/>
                      <a:pt x="383" y="9"/>
                    </a:cubicBezTo>
                    <a:cubicBezTo>
                      <a:pt x="387" y="10"/>
                      <a:pt x="392" y="11"/>
                      <a:pt x="396" y="12"/>
                    </a:cubicBezTo>
                    <a:cubicBezTo>
                      <a:pt x="401" y="13"/>
                      <a:pt x="404" y="14"/>
                      <a:pt x="404" y="14"/>
                    </a:cubicBezTo>
                    <a:cubicBezTo>
                      <a:pt x="406" y="14"/>
                      <a:pt x="408" y="13"/>
                      <a:pt x="408" y="11"/>
                    </a:cubicBezTo>
                    <a:cubicBezTo>
                      <a:pt x="409" y="10"/>
                      <a:pt x="408" y="8"/>
                      <a:pt x="407" y="6"/>
                    </a:cubicBezTo>
                    <a:cubicBezTo>
                      <a:pt x="404" y="5"/>
                      <a:pt x="404" y="5"/>
                      <a:pt x="404" y="5"/>
                    </a:cubicBezTo>
                    <a:cubicBezTo>
                      <a:pt x="402" y="8"/>
                      <a:pt x="402" y="8"/>
                      <a:pt x="402" y="8"/>
                    </a:cubicBezTo>
                    <a:cubicBezTo>
                      <a:pt x="402" y="12"/>
                      <a:pt x="402" y="12"/>
                      <a:pt x="402" y="12"/>
                    </a:cubicBezTo>
                    <a:cubicBezTo>
                      <a:pt x="432" y="17"/>
                      <a:pt x="432" y="17"/>
                      <a:pt x="432" y="17"/>
                    </a:cubicBezTo>
                    <a:cubicBezTo>
                      <a:pt x="434" y="17"/>
                      <a:pt x="435" y="16"/>
                      <a:pt x="436" y="14"/>
                    </a:cubicBezTo>
                    <a:cubicBezTo>
                      <a:pt x="437" y="12"/>
                      <a:pt x="436" y="10"/>
                      <a:pt x="434" y="9"/>
                    </a:cubicBezTo>
                    <a:cubicBezTo>
                      <a:pt x="430" y="7"/>
                      <a:pt x="430" y="7"/>
                      <a:pt x="430" y="7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32" y="12"/>
                      <a:pt x="432" y="12"/>
                      <a:pt x="432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30" y="14"/>
                      <a:pt x="430" y="14"/>
                      <a:pt x="430" y="14"/>
                    </a:cubicBezTo>
                    <a:cubicBezTo>
                      <a:pt x="430" y="14"/>
                      <a:pt x="431" y="13"/>
                      <a:pt x="432" y="12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30" y="14"/>
                      <a:pt x="430" y="14"/>
                      <a:pt x="430" y="14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29" y="14"/>
                      <a:pt x="429" y="14"/>
                      <a:pt x="429" y="14"/>
                    </a:cubicBezTo>
                    <a:cubicBezTo>
                      <a:pt x="429" y="14"/>
                      <a:pt x="429" y="14"/>
                      <a:pt x="430" y="14"/>
                    </a:cubicBezTo>
                    <a:cubicBezTo>
                      <a:pt x="428" y="10"/>
                      <a:pt x="428" y="10"/>
                      <a:pt x="428" y="10"/>
                    </a:cubicBezTo>
                    <a:cubicBezTo>
                      <a:pt x="429" y="14"/>
                      <a:pt x="429" y="14"/>
                      <a:pt x="429" y="14"/>
                    </a:cubicBezTo>
                    <a:cubicBezTo>
                      <a:pt x="428" y="11"/>
                      <a:pt x="428" y="11"/>
                      <a:pt x="428" y="11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9" y="14"/>
                      <a:pt x="429" y="14"/>
                      <a:pt x="429" y="14"/>
                    </a:cubicBezTo>
                    <a:cubicBezTo>
                      <a:pt x="428" y="11"/>
                      <a:pt x="428" y="11"/>
                      <a:pt x="428" y="11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2"/>
                      <a:pt x="428" y="12"/>
                      <a:pt x="428" y="12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2"/>
                      <a:pt x="428" y="12"/>
                      <a:pt x="428" y="12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8" y="14"/>
                      <a:pt x="428" y="14"/>
                    </a:cubicBezTo>
                    <a:cubicBezTo>
                      <a:pt x="428" y="14"/>
                      <a:pt x="429" y="14"/>
                      <a:pt x="430" y="15"/>
                    </a:cubicBezTo>
                    <a:cubicBezTo>
                      <a:pt x="435" y="16"/>
                      <a:pt x="443" y="18"/>
                      <a:pt x="450" y="19"/>
                    </a:cubicBezTo>
                    <a:cubicBezTo>
                      <a:pt x="457" y="21"/>
                      <a:pt x="463" y="23"/>
                      <a:pt x="463" y="23"/>
                    </a:cubicBezTo>
                    <a:cubicBezTo>
                      <a:pt x="465" y="23"/>
                      <a:pt x="467" y="22"/>
                      <a:pt x="467" y="20"/>
                    </a:cubicBezTo>
                    <a:cubicBezTo>
                      <a:pt x="468" y="19"/>
                      <a:pt x="467" y="17"/>
                      <a:pt x="466" y="16"/>
                    </a:cubicBezTo>
                    <a:cubicBezTo>
                      <a:pt x="458" y="11"/>
                      <a:pt x="458" y="11"/>
                      <a:pt x="458" y="11"/>
                    </a:cubicBezTo>
                    <a:cubicBezTo>
                      <a:pt x="456" y="14"/>
                      <a:pt x="456" y="14"/>
                      <a:pt x="456" y="14"/>
                    </a:cubicBezTo>
                    <a:cubicBezTo>
                      <a:pt x="455" y="18"/>
                      <a:pt x="455" y="18"/>
                      <a:pt x="455" y="18"/>
                    </a:cubicBezTo>
                    <a:cubicBezTo>
                      <a:pt x="536" y="49"/>
                      <a:pt x="536" y="49"/>
                      <a:pt x="536" y="49"/>
                    </a:cubicBezTo>
                    <a:cubicBezTo>
                      <a:pt x="538" y="50"/>
                      <a:pt x="540" y="50"/>
                      <a:pt x="541" y="48"/>
                    </a:cubicBezTo>
                    <a:cubicBezTo>
                      <a:pt x="542" y="47"/>
                      <a:pt x="542" y="44"/>
                      <a:pt x="540" y="43"/>
                    </a:cubicBezTo>
                    <a:cubicBezTo>
                      <a:pt x="540" y="43"/>
                      <a:pt x="540" y="43"/>
                      <a:pt x="540" y="43"/>
                    </a:cubicBezTo>
                    <a:cubicBezTo>
                      <a:pt x="540" y="42"/>
                      <a:pt x="540" y="42"/>
                      <a:pt x="540" y="42"/>
                    </a:cubicBezTo>
                    <a:cubicBezTo>
                      <a:pt x="539" y="42"/>
                      <a:pt x="539" y="42"/>
                      <a:pt x="539" y="42"/>
                    </a:cubicBezTo>
                    <a:cubicBezTo>
                      <a:pt x="539" y="42"/>
                      <a:pt x="538" y="41"/>
                      <a:pt x="536" y="40"/>
                    </a:cubicBezTo>
                    <a:cubicBezTo>
                      <a:pt x="533" y="39"/>
                      <a:pt x="529" y="36"/>
                      <a:pt x="526" y="34"/>
                    </a:cubicBezTo>
                    <a:cubicBezTo>
                      <a:pt x="525" y="33"/>
                      <a:pt x="523" y="32"/>
                      <a:pt x="522" y="32"/>
                    </a:cubicBezTo>
                    <a:cubicBezTo>
                      <a:pt x="522" y="31"/>
                      <a:pt x="521" y="31"/>
                      <a:pt x="521" y="31"/>
                    </a:cubicBezTo>
                    <a:cubicBezTo>
                      <a:pt x="521" y="31"/>
                      <a:pt x="521" y="31"/>
                      <a:pt x="521" y="31"/>
                    </a:cubicBezTo>
                    <a:cubicBezTo>
                      <a:pt x="521" y="31"/>
                      <a:pt x="521" y="31"/>
                      <a:pt x="521" y="31"/>
                    </a:cubicBezTo>
                    <a:cubicBezTo>
                      <a:pt x="519" y="33"/>
                      <a:pt x="519" y="33"/>
                      <a:pt x="519" y="33"/>
                    </a:cubicBezTo>
                    <a:cubicBezTo>
                      <a:pt x="521" y="31"/>
                      <a:pt x="521" y="31"/>
                      <a:pt x="521" y="31"/>
                    </a:cubicBezTo>
                    <a:cubicBezTo>
                      <a:pt x="521" y="31"/>
                      <a:pt x="521" y="31"/>
                      <a:pt x="521" y="31"/>
                    </a:cubicBezTo>
                    <a:cubicBezTo>
                      <a:pt x="519" y="33"/>
                      <a:pt x="519" y="33"/>
                      <a:pt x="519" y="33"/>
                    </a:cubicBezTo>
                    <a:cubicBezTo>
                      <a:pt x="521" y="31"/>
                      <a:pt x="521" y="31"/>
                      <a:pt x="521" y="31"/>
                    </a:cubicBezTo>
                    <a:cubicBezTo>
                      <a:pt x="519" y="34"/>
                      <a:pt x="519" y="34"/>
                      <a:pt x="519" y="34"/>
                    </a:cubicBezTo>
                    <a:cubicBezTo>
                      <a:pt x="522" y="32"/>
                      <a:pt x="522" y="32"/>
                      <a:pt x="522" y="32"/>
                    </a:cubicBezTo>
                    <a:cubicBezTo>
                      <a:pt x="521" y="31"/>
                      <a:pt x="521" y="31"/>
                      <a:pt x="521" y="31"/>
                    </a:cubicBezTo>
                    <a:cubicBezTo>
                      <a:pt x="519" y="34"/>
                      <a:pt x="519" y="34"/>
                      <a:pt x="519" y="34"/>
                    </a:cubicBezTo>
                    <a:cubicBezTo>
                      <a:pt x="522" y="32"/>
                      <a:pt x="522" y="32"/>
                      <a:pt x="522" y="32"/>
                    </a:cubicBezTo>
                    <a:cubicBezTo>
                      <a:pt x="518" y="34"/>
                      <a:pt x="518" y="34"/>
                      <a:pt x="518" y="34"/>
                    </a:cubicBezTo>
                    <a:cubicBezTo>
                      <a:pt x="522" y="34"/>
                      <a:pt x="522" y="34"/>
                      <a:pt x="522" y="34"/>
                    </a:cubicBezTo>
                    <a:cubicBezTo>
                      <a:pt x="522" y="32"/>
                      <a:pt x="522" y="32"/>
                      <a:pt x="522" y="32"/>
                    </a:cubicBezTo>
                    <a:cubicBezTo>
                      <a:pt x="518" y="34"/>
                      <a:pt x="518" y="34"/>
                      <a:pt x="518" y="34"/>
                    </a:cubicBezTo>
                    <a:cubicBezTo>
                      <a:pt x="522" y="34"/>
                      <a:pt x="522" y="34"/>
                      <a:pt x="522" y="34"/>
                    </a:cubicBezTo>
                    <a:cubicBezTo>
                      <a:pt x="522" y="32"/>
                      <a:pt x="520" y="30"/>
                      <a:pt x="518" y="30"/>
                    </a:cubicBezTo>
                    <a:cubicBezTo>
                      <a:pt x="516" y="30"/>
                      <a:pt x="514" y="32"/>
                      <a:pt x="514" y="34"/>
                    </a:cubicBezTo>
                    <a:cubicBezTo>
                      <a:pt x="514" y="35"/>
                      <a:pt x="514" y="35"/>
                      <a:pt x="515" y="35"/>
                    </a:cubicBezTo>
                    <a:cubicBezTo>
                      <a:pt x="515" y="36"/>
                      <a:pt x="515" y="36"/>
                      <a:pt x="515" y="36"/>
                    </a:cubicBezTo>
                    <a:cubicBezTo>
                      <a:pt x="516" y="37"/>
                      <a:pt x="516" y="37"/>
                      <a:pt x="516" y="37"/>
                    </a:cubicBezTo>
                    <a:cubicBezTo>
                      <a:pt x="516" y="37"/>
                      <a:pt x="517" y="38"/>
                      <a:pt x="518" y="38"/>
                    </a:cubicBezTo>
                    <a:cubicBezTo>
                      <a:pt x="520" y="40"/>
                      <a:pt x="524" y="43"/>
                      <a:pt x="528" y="45"/>
                    </a:cubicBezTo>
                    <a:cubicBezTo>
                      <a:pt x="530" y="46"/>
                      <a:pt x="532" y="47"/>
                      <a:pt x="533" y="48"/>
                    </a:cubicBezTo>
                    <a:cubicBezTo>
                      <a:pt x="534" y="48"/>
                      <a:pt x="534" y="49"/>
                      <a:pt x="535" y="49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6" y="48"/>
                      <a:pt x="536" y="48"/>
                      <a:pt x="536" y="48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6" y="48"/>
                      <a:pt x="536" y="48"/>
                      <a:pt x="536" y="48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4" y="48"/>
                      <a:pt x="534" y="48"/>
                      <a:pt x="534" y="48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4" y="48"/>
                      <a:pt x="534" y="48"/>
                      <a:pt x="534" y="48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7" y="46"/>
                      <a:pt x="537" y="46"/>
                      <a:pt x="537" y="46"/>
                    </a:cubicBezTo>
                    <a:cubicBezTo>
                      <a:pt x="539" y="42"/>
                      <a:pt x="539" y="42"/>
                      <a:pt x="539" y="42"/>
                    </a:cubicBezTo>
                    <a:cubicBezTo>
                      <a:pt x="457" y="10"/>
                      <a:pt x="457" y="10"/>
                      <a:pt x="457" y="10"/>
                    </a:cubicBezTo>
                    <a:cubicBezTo>
                      <a:pt x="456" y="10"/>
                      <a:pt x="453" y="10"/>
                      <a:pt x="452" y="12"/>
                    </a:cubicBezTo>
                    <a:cubicBezTo>
                      <a:pt x="452" y="14"/>
                      <a:pt x="452" y="16"/>
                      <a:pt x="454" y="17"/>
                    </a:cubicBezTo>
                    <a:cubicBezTo>
                      <a:pt x="462" y="22"/>
                      <a:pt x="462" y="22"/>
                      <a:pt x="462" y="22"/>
                    </a:cubicBezTo>
                    <a:cubicBezTo>
                      <a:pt x="464" y="19"/>
                      <a:pt x="464" y="19"/>
                      <a:pt x="464" y="19"/>
                    </a:cubicBezTo>
                    <a:cubicBezTo>
                      <a:pt x="465" y="15"/>
                      <a:pt x="465" y="15"/>
                      <a:pt x="465" y="15"/>
                    </a:cubicBezTo>
                    <a:cubicBezTo>
                      <a:pt x="465" y="15"/>
                      <a:pt x="456" y="13"/>
                      <a:pt x="448" y="11"/>
                    </a:cubicBezTo>
                    <a:cubicBezTo>
                      <a:pt x="444" y="10"/>
                      <a:pt x="439" y="8"/>
                      <a:pt x="436" y="8"/>
                    </a:cubicBezTo>
                    <a:cubicBezTo>
                      <a:pt x="434" y="7"/>
                      <a:pt x="433" y="7"/>
                      <a:pt x="431" y="7"/>
                    </a:cubicBezTo>
                    <a:cubicBezTo>
                      <a:pt x="431" y="6"/>
                      <a:pt x="430" y="6"/>
                      <a:pt x="430" y="6"/>
                    </a:cubicBezTo>
                    <a:cubicBezTo>
                      <a:pt x="429" y="6"/>
                      <a:pt x="429" y="6"/>
                      <a:pt x="428" y="6"/>
                    </a:cubicBezTo>
                    <a:cubicBezTo>
                      <a:pt x="428" y="6"/>
                      <a:pt x="428" y="6"/>
                      <a:pt x="428" y="6"/>
                    </a:cubicBezTo>
                    <a:cubicBezTo>
                      <a:pt x="427" y="6"/>
                      <a:pt x="427" y="6"/>
                      <a:pt x="427" y="7"/>
                    </a:cubicBezTo>
                    <a:cubicBezTo>
                      <a:pt x="426" y="7"/>
                      <a:pt x="425" y="7"/>
                      <a:pt x="425" y="8"/>
                    </a:cubicBezTo>
                    <a:cubicBezTo>
                      <a:pt x="424" y="10"/>
                      <a:pt x="424" y="12"/>
                      <a:pt x="426" y="14"/>
                    </a:cubicBezTo>
                    <a:cubicBezTo>
                      <a:pt x="430" y="16"/>
                      <a:pt x="430" y="16"/>
                      <a:pt x="430" y="16"/>
                    </a:cubicBezTo>
                    <a:cubicBezTo>
                      <a:pt x="432" y="13"/>
                      <a:pt x="432" y="13"/>
                      <a:pt x="432" y="13"/>
                    </a:cubicBezTo>
                    <a:cubicBezTo>
                      <a:pt x="433" y="9"/>
                      <a:pt x="433" y="9"/>
                      <a:pt x="433" y="9"/>
                    </a:cubicBezTo>
                    <a:cubicBezTo>
                      <a:pt x="403" y="4"/>
                      <a:pt x="403" y="4"/>
                      <a:pt x="403" y="4"/>
                    </a:cubicBezTo>
                    <a:cubicBezTo>
                      <a:pt x="401" y="4"/>
                      <a:pt x="399" y="5"/>
                      <a:pt x="399" y="7"/>
                    </a:cubicBezTo>
                    <a:cubicBezTo>
                      <a:pt x="398" y="9"/>
                      <a:pt x="399" y="11"/>
                      <a:pt x="400" y="12"/>
                    </a:cubicBezTo>
                    <a:cubicBezTo>
                      <a:pt x="403" y="13"/>
                      <a:pt x="403" y="13"/>
                      <a:pt x="403" y="13"/>
                    </a:cubicBezTo>
                    <a:cubicBezTo>
                      <a:pt x="405" y="10"/>
                      <a:pt x="405" y="10"/>
                      <a:pt x="405" y="10"/>
                    </a:cubicBezTo>
                    <a:cubicBezTo>
                      <a:pt x="406" y="6"/>
                      <a:pt x="406" y="6"/>
                      <a:pt x="406" y="6"/>
                    </a:cubicBezTo>
                    <a:cubicBezTo>
                      <a:pt x="406" y="6"/>
                      <a:pt x="399" y="5"/>
                      <a:pt x="393" y="3"/>
                    </a:cubicBezTo>
                    <a:cubicBezTo>
                      <a:pt x="390" y="3"/>
                      <a:pt x="386" y="2"/>
                      <a:pt x="383" y="1"/>
                    </a:cubicBezTo>
                    <a:cubicBezTo>
                      <a:pt x="382" y="1"/>
                      <a:pt x="381" y="1"/>
                      <a:pt x="380" y="1"/>
                    </a:cubicBezTo>
                    <a:cubicBezTo>
                      <a:pt x="378" y="1"/>
                      <a:pt x="378" y="0"/>
                      <a:pt x="377" y="0"/>
                    </a:cubicBezTo>
                    <a:cubicBezTo>
                      <a:pt x="377" y="0"/>
                      <a:pt x="376" y="0"/>
                      <a:pt x="376" y="1"/>
                    </a:cubicBezTo>
                    <a:cubicBezTo>
                      <a:pt x="376" y="1"/>
                      <a:pt x="375" y="1"/>
                      <a:pt x="375" y="1"/>
                    </a:cubicBezTo>
                    <a:cubicBezTo>
                      <a:pt x="374" y="1"/>
                      <a:pt x="374" y="1"/>
                      <a:pt x="373" y="2"/>
                    </a:cubicBezTo>
                    <a:cubicBezTo>
                      <a:pt x="372" y="4"/>
                      <a:pt x="372" y="7"/>
                      <a:pt x="374" y="8"/>
                    </a:cubicBezTo>
                    <a:cubicBezTo>
                      <a:pt x="379" y="11"/>
                      <a:pt x="379" y="11"/>
                      <a:pt x="379" y="11"/>
                    </a:cubicBezTo>
                    <a:cubicBezTo>
                      <a:pt x="381" y="7"/>
                      <a:pt x="381" y="7"/>
                      <a:pt x="381" y="7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381" y="3"/>
                      <a:pt x="374" y="3"/>
                      <a:pt x="367" y="4"/>
                    </a:cubicBezTo>
                    <a:cubicBezTo>
                      <a:pt x="363" y="4"/>
                      <a:pt x="360" y="4"/>
                      <a:pt x="357" y="4"/>
                    </a:cubicBezTo>
                    <a:cubicBezTo>
                      <a:pt x="356" y="4"/>
                      <a:pt x="354" y="4"/>
                      <a:pt x="353" y="4"/>
                    </a:cubicBezTo>
                    <a:cubicBezTo>
                      <a:pt x="353" y="4"/>
                      <a:pt x="353" y="4"/>
                      <a:pt x="352" y="4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1" y="5"/>
                      <a:pt x="351" y="5"/>
                      <a:pt x="351" y="5"/>
                    </a:cubicBezTo>
                    <a:cubicBezTo>
                      <a:pt x="350" y="5"/>
                      <a:pt x="350" y="5"/>
                      <a:pt x="349" y="6"/>
                    </a:cubicBezTo>
                    <a:cubicBezTo>
                      <a:pt x="348" y="8"/>
                      <a:pt x="349" y="11"/>
                      <a:pt x="350" y="12"/>
                    </a:cubicBezTo>
                    <a:cubicBezTo>
                      <a:pt x="353" y="14"/>
                      <a:pt x="353" y="14"/>
                      <a:pt x="353" y="14"/>
                    </a:cubicBezTo>
                    <a:cubicBezTo>
                      <a:pt x="355" y="10"/>
                      <a:pt x="355" y="10"/>
                      <a:pt x="355" y="10"/>
                    </a:cubicBezTo>
                    <a:cubicBezTo>
                      <a:pt x="356" y="6"/>
                      <a:pt x="356" y="6"/>
                      <a:pt x="356" y="6"/>
                    </a:cubicBezTo>
                    <a:cubicBezTo>
                      <a:pt x="356" y="6"/>
                      <a:pt x="349" y="5"/>
                      <a:pt x="341" y="4"/>
                    </a:cubicBezTo>
                    <a:cubicBezTo>
                      <a:pt x="337" y="4"/>
                      <a:pt x="333" y="3"/>
                      <a:pt x="330" y="3"/>
                    </a:cubicBezTo>
                    <a:cubicBezTo>
                      <a:pt x="328" y="3"/>
                      <a:pt x="327" y="3"/>
                      <a:pt x="326" y="3"/>
                    </a:cubicBezTo>
                    <a:cubicBezTo>
                      <a:pt x="324" y="3"/>
                      <a:pt x="323" y="3"/>
                      <a:pt x="322" y="3"/>
                    </a:cubicBezTo>
                    <a:cubicBezTo>
                      <a:pt x="322" y="3"/>
                      <a:pt x="322" y="3"/>
                      <a:pt x="322" y="3"/>
                    </a:cubicBezTo>
                    <a:cubicBezTo>
                      <a:pt x="321" y="3"/>
                      <a:pt x="321" y="3"/>
                      <a:pt x="321" y="3"/>
                    </a:cubicBezTo>
                    <a:cubicBezTo>
                      <a:pt x="320" y="3"/>
                      <a:pt x="320" y="3"/>
                      <a:pt x="320" y="3"/>
                    </a:cubicBezTo>
                    <a:cubicBezTo>
                      <a:pt x="319" y="3"/>
                      <a:pt x="319" y="4"/>
                      <a:pt x="318" y="4"/>
                    </a:cubicBezTo>
                    <a:cubicBezTo>
                      <a:pt x="317" y="6"/>
                      <a:pt x="318" y="9"/>
                      <a:pt x="320" y="10"/>
                    </a:cubicBezTo>
                    <a:cubicBezTo>
                      <a:pt x="326" y="14"/>
                      <a:pt x="326" y="14"/>
                      <a:pt x="326" y="14"/>
                    </a:cubicBezTo>
                    <a:cubicBezTo>
                      <a:pt x="328" y="11"/>
                      <a:pt x="328" y="11"/>
                      <a:pt x="328" y="11"/>
                    </a:cubicBezTo>
                    <a:cubicBezTo>
                      <a:pt x="328" y="7"/>
                      <a:pt x="328" y="7"/>
                      <a:pt x="328" y="7"/>
                    </a:cubicBezTo>
                    <a:cubicBezTo>
                      <a:pt x="304" y="8"/>
                      <a:pt x="304" y="8"/>
                      <a:pt x="304" y="8"/>
                    </a:cubicBezTo>
                    <a:cubicBezTo>
                      <a:pt x="302" y="8"/>
                      <a:pt x="301" y="9"/>
                      <a:pt x="300" y="11"/>
                    </a:cubicBezTo>
                    <a:cubicBezTo>
                      <a:pt x="300" y="12"/>
                      <a:pt x="300" y="14"/>
                      <a:pt x="302" y="15"/>
                    </a:cubicBezTo>
                    <a:cubicBezTo>
                      <a:pt x="305" y="17"/>
                      <a:pt x="305" y="17"/>
                      <a:pt x="305" y="17"/>
                    </a:cubicBezTo>
                    <a:cubicBezTo>
                      <a:pt x="307" y="13"/>
                      <a:pt x="307" y="13"/>
                      <a:pt x="307" y="13"/>
                    </a:cubicBezTo>
                    <a:cubicBezTo>
                      <a:pt x="307" y="9"/>
                      <a:pt x="307" y="9"/>
                      <a:pt x="307" y="9"/>
                    </a:cubicBezTo>
                    <a:cubicBezTo>
                      <a:pt x="279" y="10"/>
                      <a:pt x="279" y="10"/>
                      <a:pt x="279" y="10"/>
                    </a:cubicBezTo>
                    <a:cubicBezTo>
                      <a:pt x="277" y="10"/>
                      <a:pt x="276" y="12"/>
                      <a:pt x="275" y="13"/>
                    </a:cubicBezTo>
                    <a:cubicBezTo>
                      <a:pt x="275" y="15"/>
                      <a:pt x="275" y="17"/>
                      <a:pt x="277" y="18"/>
                    </a:cubicBezTo>
                    <a:cubicBezTo>
                      <a:pt x="280" y="20"/>
                      <a:pt x="280" y="20"/>
                      <a:pt x="280" y="20"/>
                    </a:cubicBezTo>
                    <a:cubicBezTo>
                      <a:pt x="282" y="17"/>
                      <a:pt x="282" y="17"/>
                      <a:pt x="282" y="17"/>
                    </a:cubicBezTo>
                    <a:cubicBezTo>
                      <a:pt x="281" y="13"/>
                      <a:pt x="281" y="13"/>
                      <a:pt x="281" y="13"/>
                    </a:cubicBezTo>
                    <a:cubicBezTo>
                      <a:pt x="265" y="18"/>
                      <a:pt x="265" y="18"/>
                      <a:pt x="265" y="18"/>
                    </a:cubicBezTo>
                    <a:cubicBezTo>
                      <a:pt x="264" y="19"/>
                      <a:pt x="263" y="20"/>
                      <a:pt x="262" y="22"/>
                    </a:cubicBezTo>
                    <a:cubicBezTo>
                      <a:pt x="262" y="23"/>
                      <a:pt x="263" y="25"/>
                      <a:pt x="264" y="26"/>
                    </a:cubicBezTo>
                    <a:cubicBezTo>
                      <a:pt x="266" y="26"/>
                      <a:pt x="266" y="26"/>
                      <a:pt x="266" y="26"/>
                    </a:cubicBezTo>
                    <a:cubicBezTo>
                      <a:pt x="268" y="23"/>
                      <a:pt x="268" y="23"/>
                      <a:pt x="268" y="23"/>
                    </a:cubicBezTo>
                    <a:cubicBezTo>
                      <a:pt x="267" y="19"/>
                      <a:pt x="267" y="19"/>
                      <a:pt x="267" y="19"/>
                    </a:cubicBezTo>
                    <a:cubicBezTo>
                      <a:pt x="245" y="22"/>
                      <a:pt x="245" y="22"/>
                      <a:pt x="245" y="22"/>
                    </a:cubicBezTo>
                    <a:cubicBezTo>
                      <a:pt x="244" y="22"/>
                      <a:pt x="242" y="23"/>
                      <a:pt x="242" y="25"/>
                    </a:cubicBezTo>
                    <a:cubicBezTo>
                      <a:pt x="241" y="27"/>
                      <a:pt x="242" y="28"/>
                      <a:pt x="244" y="29"/>
                    </a:cubicBezTo>
                    <a:cubicBezTo>
                      <a:pt x="246" y="31"/>
                      <a:pt x="246" y="31"/>
                      <a:pt x="246" y="31"/>
                    </a:cubicBezTo>
                    <a:cubicBezTo>
                      <a:pt x="248" y="27"/>
                      <a:pt x="248" y="27"/>
                      <a:pt x="248" y="27"/>
                    </a:cubicBezTo>
                    <a:cubicBezTo>
                      <a:pt x="247" y="23"/>
                      <a:pt x="247" y="23"/>
                      <a:pt x="247" y="23"/>
                    </a:cubicBezTo>
                    <a:cubicBezTo>
                      <a:pt x="226" y="28"/>
                      <a:pt x="226" y="28"/>
                      <a:pt x="226" y="28"/>
                    </a:cubicBezTo>
                    <a:cubicBezTo>
                      <a:pt x="224" y="28"/>
                      <a:pt x="223" y="30"/>
                      <a:pt x="223" y="31"/>
                    </a:cubicBezTo>
                    <a:cubicBezTo>
                      <a:pt x="222" y="33"/>
                      <a:pt x="223" y="34"/>
                      <a:pt x="224" y="35"/>
                    </a:cubicBezTo>
                    <a:cubicBezTo>
                      <a:pt x="231" y="40"/>
                      <a:pt x="231" y="40"/>
                      <a:pt x="231" y="40"/>
                    </a:cubicBezTo>
                    <a:cubicBezTo>
                      <a:pt x="233" y="36"/>
                      <a:pt x="233" y="36"/>
                      <a:pt x="233" y="36"/>
                    </a:cubicBezTo>
                    <a:cubicBezTo>
                      <a:pt x="233" y="32"/>
                      <a:pt x="233" y="32"/>
                      <a:pt x="233" y="32"/>
                    </a:cubicBezTo>
                    <a:cubicBezTo>
                      <a:pt x="211" y="35"/>
                      <a:pt x="211" y="35"/>
                      <a:pt x="211" y="35"/>
                    </a:cubicBezTo>
                    <a:cubicBezTo>
                      <a:pt x="209" y="35"/>
                      <a:pt x="208" y="36"/>
                      <a:pt x="208" y="38"/>
                    </a:cubicBezTo>
                    <a:cubicBezTo>
                      <a:pt x="207" y="40"/>
                      <a:pt x="208" y="41"/>
                      <a:pt x="209" y="42"/>
                    </a:cubicBezTo>
                    <a:cubicBezTo>
                      <a:pt x="213" y="44"/>
                      <a:pt x="213" y="44"/>
                      <a:pt x="213" y="44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4" y="37"/>
                      <a:pt x="214" y="37"/>
                      <a:pt x="214" y="37"/>
                    </a:cubicBezTo>
                    <a:cubicBezTo>
                      <a:pt x="195" y="44"/>
                      <a:pt x="195" y="44"/>
                      <a:pt x="195" y="44"/>
                    </a:cubicBezTo>
                    <a:cubicBezTo>
                      <a:pt x="194" y="44"/>
                      <a:pt x="193" y="45"/>
                      <a:pt x="192" y="47"/>
                    </a:cubicBezTo>
                    <a:cubicBezTo>
                      <a:pt x="192" y="48"/>
                      <a:pt x="193" y="50"/>
                      <a:pt x="194" y="51"/>
                    </a:cubicBezTo>
                    <a:cubicBezTo>
                      <a:pt x="202" y="55"/>
                      <a:pt x="202" y="55"/>
                      <a:pt x="202" y="55"/>
                    </a:cubicBezTo>
                    <a:cubicBezTo>
                      <a:pt x="204" y="52"/>
                      <a:pt x="204" y="52"/>
                      <a:pt x="204" y="52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181" y="53"/>
                      <a:pt x="181" y="53"/>
                      <a:pt x="181" y="53"/>
                    </a:cubicBezTo>
                    <a:cubicBezTo>
                      <a:pt x="179" y="53"/>
                      <a:pt x="178" y="55"/>
                      <a:pt x="178" y="56"/>
                    </a:cubicBezTo>
                    <a:cubicBezTo>
                      <a:pt x="177" y="58"/>
                      <a:pt x="178" y="59"/>
                      <a:pt x="179" y="60"/>
                    </a:cubicBezTo>
                    <a:cubicBezTo>
                      <a:pt x="187" y="65"/>
                      <a:pt x="187" y="65"/>
                      <a:pt x="187" y="65"/>
                    </a:cubicBezTo>
                    <a:cubicBezTo>
                      <a:pt x="189" y="61"/>
                      <a:pt x="189" y="61"/>
                      <a:pt x="189" y="61"/>
                    </a:cubicBezTo>
                    <a:cubicBezTo>
                      <a:pt x="188" y="57"/>
                      <a:pt x="188" y="57"/>
                      <a:pt x="188" y="57"/>
                    </a:cubicBezTo>
                    <a:cubicBezTo>
                      <a:pt x="188" y="57"/>
                      <a:pt x="184" y="58"/>
                      <a:pt x="180" y="59"/>
                    </a:cubicBezTo>
                    <a:cubicBezTo>
                      <a:pt x="178" y="60"/>
                      <a:pt x="176" y="60"/>
                      <a:pt x="175" y="61"/>
                    </a:cubicBezTo>
                    <a:cubicBezTo>
                      <a:pt x="174" y="61"/>
                      <a:pt x="173" y="61"/>
                      <a:pt x="173" y="61"/>
                    </a:cubicBezTo>
                    <a:cubicBezTo>
                      <a:pt x="172" y="62"/>
                      <a:pt x="172" y="62"/>
                      <a:pt x="172" y="62"/>
                    </a:cubicBezTo>
                    <a:cubicBezTo>
                      <a:pt x="171" y="62"/>
                      <a:pt x="171" y="62"/>
                      <a:pt x="171" y="62"/>
                    </a:cubicBezTo>
                    <a:cubicBezTo>
                      <a:pt x="171" y="62"/>
                      <a:pt x="171" y="62"/>
                      <a:pt x="171" y="62"/>
                    </a:cubicBezTo>
                    <a:cubicBezTo>
                      <a:pt x="171" y="62"/>
                      <a:pt x="170" y="63"/>
                      <a:pt x="170" y="63"/>
                    </a:cubicBezTo>
                    <a:cubicBezTo>
                      <a:pt x="169" y="64"/>
                      <a:pt x="169" y="65"/>
                      <a:pt x="169" y="66"/>
                    </a:cubicBezTo>
                    <a:cubicBezTo>
                      <a:pt x="170" y="67"/>
                      <a:pt x="170" y="68"/>
                      <a:pt x="171" y="69"/>
                    </a:cubicBezTo>
                    <a:cubicBezTo>
                      <a:pt x="174" y="71"/>
                      <a:pt x="174" y="71"/>
                      <a:pt x="174" y="71"/>
                    </a:cubicBezTo>
                    <a:cubicBezTo>
                      <a:pt x="176" y="67"/>
                      <a:pt x="176" y="67"/>
                      <a:pt x="176" y="67"/>
                    </a:cubicBezTo>
                    <a:cubicBezTo>
                      <a:pt x="174" y="64"/>
                      <a:pt x="174" y="64"/>
                      <a:pt x="174" y="64"/>
                    </a:cubicBezTo>
                    <a:cubicBezTo>
                      <a:pt x="157" y="72"/>
                      <a:pt x="157" y="72"/>
                      <a:pt x="157" y="72"/>
                    </a:cubicBezTo>
                    <a:cubicBezTo>
                      <a:pt x="155" y="73"/>
                      <a:pt x="154" y="74"/>
                      <a:pt x="154" y="75"/>
                    </a:cubicBezTo>
                    <a:cubicBezTo>
                      <a:pt x="154" y="77"/>
                      <a:pt x="155" y="78"/>
                      <a:pt x="156" y="79"/>
                    </a:cubicBezTo>
                    <a:cubicBezTo>
                      <a:pt x="160" y="82"/>
                      <a:pt x="160" y="82"/>
                      <a:pt x="160" y="82"/>
                    </a:cubicBezTo>
                    <a:cubicBezTo>
                      <a:pt x="163" y="78"/>
                      <a:pt x="163" y="78"/>
                      <a:pt x="163" y="78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43" y="80"/>
                      <a:pt x="143" y="80"/>
                      <a:pt x="143" y="80"/>
                    </a:cubicBezTo>
                    <a:cubicBezTo>
                      <a:pt x="142" y="81"/>
                      <a:pt x="141" y="82"/>
                      <a:pt x="141" y="84"/>
                    </a:cubicBezTo>
                    <a:cubicBezTo>
                      <a:pt x="140" y="85"/>
                      <a:pt x="141" y="87"/>
                      <a:pt x="142" y="87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6" y="85"/>
                      <a:pt x="146" y="85"/>
                      <a:pt x="146" y="85"/>
                    </a:cubicBezTo>
                    <a:cubicBezTo>
                      <a:pt x="143" y="82"/>
                      <a:pt x="143" y="82"/>
                      <a:pt x="143" y="82"/>
                    </a:cubicBezTo>
                    <a:cubicBezTo>
                      <a:pt x="134" y="90"/>
                      <a:pt x="134" y="90"/>
                      <a:pt x="134" y="90"/>
                    </a:cubicBezTo>
                    <a:cubicBezTo>
                      <a:pt x="133" y="91"/>
                      <a:pt x="133" y="92"/>
                      <a:pt x="133" y="93"/>
                    </a:cubicBezTo>
                    <a:cubicBezTo>
                      <a:pt x="133" y="95"/>
                      <a:pt x="134" y="96"/>
                      <a:pt x="135" y="96"/>
                    </a:cubicBezTo>
                    <a:cubicBezTo>
                      <a:pt x="136" y="97"/>
                      <a:pt x="136" y="97"/>
                      <a:pt x="136" y="97"/>
                    </a:cubicBezTo>
                    <a:cubicBezTo>
                      <a:pt x="138" y="94"/>
                      <a:pt x="138" y="94"/>
                      <a:pt x="138" y="94"/>
                    </a:cubicBezTo>
                    <a:cubicBezTo>
                      <a:pt x="136" y="91"/>
                      <a:pt x="136" y="91"/>
                      <a:pt x="136" y="91"/>
                    </a:cubicBezTo>
                    <a:cubicBezTo>
                      <a:pt x="123" y="101"/>
                      <a:pt x="123" y="101"/>
                      <a:pt x="123" y="101"/>
                    </a:cubicBezTo>
                    <a:cubicBezTo>
                      <a:pt x="122" y="102"/>
                      <a:pt x="122" y="103"/>
                      <a:pt x="122" y="104"/>
                    </a:cubicBezTo>
                    <a:cubicBezTo>
                      <a:pt x="122" y="105"/>
                      <a:pt x="123" y="107"/>
                      <a:pt x="124" y="107"/>
                    </a:cubicBezTo>
                    <a:cubicBezTo>
                      <a:pt x="126" y="108"/>
                      <a:pt x="126" y="108"/>
                      <a:pt x="126" y="108"/>
                    </a:cubicBezTo>
                    <a:cubicBezTo>
                      <a:pt x="128" y="105"/>
                      <a:pt x="128" y="105"/>
                      <a:pt x="128" y="105"/>
                    </a:cubicBezTo>
                    <a:cubicBezTo>
                      <a:pt x="125" y="102"/>
                      <a:pt x="125" y="102"/>
                      <a:pt x="125" y="102"/>
                    </a:cubicBezTo>
                    <a:cubicBezTo>
                      <a:pt x="112" y="113"/>
                      <a:pt x="112" y="113"/>
                      <a:pt x="112" y="113"/>
                    </a:cubicBezTo>
                    <a:cubicBezTo>
                      <a:pt x="111" y="114"/>
                      <a:pt x="110" y="116"/>
                      <a:pt x="110" y="117"/>
                    </a:cubicBezTo>
                    <a:cubicBezTo>
                      <a:pt x="111" y="118"/>
                      <a:pt x="111" y="119"/>
                      <a:pt x="112" y="120"/>
                    </a:cubicBezTo>
                    <a:cubicBezTo>
                      <a:pt x="115" y="121"/>
                      <a:pt x="115" y="121"/>
                      <a:pt x="115" y="121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4" y="115"/>
                      <a:pt x="114" y="115"/>
                      <a:pt x="114" y="115"/>
                    </a:cubicBezTo>
                    <a:cubicBezTo>
                      <a:pt x="114" y="115"/>
                      <a:pt x="114" y="115"/>
                      <a:pt x="113" y="116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4" y="115"/>
                      <a:pt x="114" y="115"/>
                      <a:pt x="114" y="115"/>
                    </a:cubicBezTo>
                    <a:cubicBezTo>
                      <a:pt x="116" y="117"/>
                      <a:pt x="116" y="117"/>
                      <a:pt x="116" y="117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15" y="114"/>
                      <a:pt x="115" y="115"/>
                      <a:pt x="114" y="115"/>
                    </a:cubicBezTo>
                    <a:cubicBezTo>
                      <a:pt x="116" y="117"/>
                      <a:pt x="116" y="117"/>
                      <a:pt x="116" y="117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16" y="116"/>
                      <a:pt x="116" y="116"/>
                      <a:pt x="116" y="116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16" y="116"/>
                      <a:pt x="116" y="116"/>
                      <a:pt x="116" y="116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15" y="114"/>
                      <a:pt x="115" y="114"/>
                      <a:pt x="115" y="114"/>
                    </a:cubicBezTo>
                    <a:cubicBezTo>
                      <a:pt x="114" y="115"/>
                      <a:pt x="113" y="115"/>
                      <a:pt x="112" y="116"/>
                    </a:cubicBezTo>
                    <a:cubicBezTo>
                      <a:pt x="109" y="116"/>
                      <a:pt x="107" y="117"/>
                      <a:pt x="104" y="118"/>
                    </a:cubicBezTo>
                    <a:cubicBezTo>
                      <a:pt x="102" y="119"/>
                      <a:pt x="100" y="119"/>
                      <a:pt x="100" y="119"/>
                    </a:cubicBezTo>
                    <a:cubicBezTo>
                      <a:pt x="99" y="120"/>
                      <a:pt x="97" y="121"/>
                      <a:pt x="97" y="122"/>
                    </a:cubicBezTo>
                    <a:cubicBezTo>
                      <a:pt x="97" y="124"/>
                      <a:pt x="98" y="125"/>
                      <a:pt x="99" y="126"/>
                    </a:cubicBezTo>
                    <a:cubicBezTo>
                      <a:pt x="103" y="129"/>
                      <a:pt x="103" y="129"/>
                      <a:pt x="103" y="129"/>
                    </a:cubicBezTo>
                    <a:cubicBezTo>
                      <a:pt x="105" y="125"/>
                      <a:pt x="105" y="125"/>
                      <a:pt x="105" y="125"/>
                    </a:cubicBezTo>
                    <a:cubicBezTo>
                      <a:pt x="103" y="122"/>
                      <a:pt x="103" y="122"/>
                      <a:pt x="103" y="122"/>
                    </a:cubicBezTo>
                    <a:cubicBezTo>
                      <a:pt x="94" y="130"/>
                      <a:pt x="94" y="130"/>
                      <a:pt x="94" y="130"/>
                    </a:cubicBezTo>
                    <a:cubicBezTo>
                      <a:pt x="93" y="130"/>
                      <a:pt x="92" y="132"/>
                      <a:pt x="92" y="133"/>
                    </a:cubicBezTo>
                    <a:cubicBezTo>
                      <a:pt x="92" y="134"/>
                      <a:pt x="93" y="135"/>
                      <a:pt x="94" y="136"/>
                    </a:cubicBezTo>
                    <a:cubicBezTo>
                      <a:pt x="95" y="136"/>
                      <a:pt x="95" y="136"/>
                      <a:pt x="95" y="136"/>
                    </a:cubicBezTo>
                    <a:cubicBezTo>
                      <a:pt x="97" y="133"/>
                      <a:pt x="97" y="133"/>
                      <a:pt x="97" y="133"/>
                    </a:cubicBezTo>
                    <a:cubicBezTo>
                      <a:pt x="94" y="130"/>
                      <a:pt x="94" y="130"/>
                      <a:pt x="94" y="130"/>
                    </a:cubicBezTo>
                    <a:cubicBezTo>
                      <a:pt x="84" y="142"/>
                      <a:pt x="84" y="142"/>
                      <a:pt x="84" y="142"/>
                    </a:cubicBezTo>
                    <a:cubicBezTo>
                      <a:pt x="83" y="143"/>
                      <a:pt x="83" y="144"/>
                      <a:pt x="83" y="145"/>
                    </a:cubicBezTo>
                    <a:cubicBezTo>
                      <a:pt x="83" y="146"/>
                      <a:pt x="84" y="147"/>
                      <a:pt x="85" y="148"/>
                    </a:cubicBezTo>
                    <a:cubicBezTo>
                      <a:pt x="86" y="149"/>
                      <a:pt x="86" y="149"/>
                      <a:pt x="86" y="149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5" y="142"/>
                      <a:pt x="85" y="142"/>
                      <a:pt x="85" y="142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4" y="154"/>
                      <a:pt x="74" y="155"/>
                      <a:pt x="74" y="157"/>
                    </a:cubicBezTo>
                    <a:cubicBezTo>
                      <a:pt x="74" y="158"/>
                      <a:pt x="75" y="159"/>
                      <a:pt x="76" y="160"/>
                    </a:cubicBezTo>
                    <a:cubicBezTo>
                      <a:pt x="77" y="160"/>
                      <a:pt x="77" y="160"/>
                      <a:pt x="77" y="160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66" y="166"/>
                      <a:pt x="66" y="166"/>
                      <a:pt x="66" y="166"/>
                    </a:cubicBezTo>
                    <a:cubicBezTo>
                      <a:pt x="65" y="167"/>
                      <a:pt x="64" y="168"/>
                      <a:pt x="65" y="169"/>
                    </a:cubicBezTo>
                    <a:cubicBezTo>
                      <a:pt x="65" y="171"/>
                      <a:pt x="65" y="172"/>
                      <a:pt x="66" y="172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70" y="170"/>
                      <a:pt x="70" y="170"/>
                      <a:pt x="70" y="170"/>
                    </a:cubicBezTo>
                    <a:cubicBezTo>
                      <a:pt x="67" y="167"/>
                      <a:pt x="67" y="167"/>
                      <a:pt x="67" y="167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6" y="180"/>
                      <a:pt x="56" y="182"/>
                      <a:pt x="56" y="183"/>
                    </a:cubicBezTo>
                    <a:cubicBezTo>
                      <a:pt x="57" y="184"/>
                      <a:pt x="57" y="185"/>
                      <a:pt x="58" y="185"/>
                    </a:cubicBezTo>
                    <a:cubicBezTo>
                      <a:pt x="59" y="186"/>
                      <a:pt x="59" y="186"/>
                      <a:pt x="59" y="186"/>
                    </a:cubicBezTo>
                    <a:cubicBezTo>
                      <a:pt x="61" y="182"/>
                      <a:pt x="61" y="182"/>
                      <a:pt x="61" y="182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48" y="195"/>
                      <a:pt x="48" y="195"/>
                      <a:pt x="48" y="195"/>
                    </a:cubicBezTo>
                    <a:cubicBezTo>
                      <a:pt x="47" y="196"/>
                      <a:pt x="47" y="197"/>
                      <a:pt x="47" y="198"/>
                    </a:cubicBezTo>
                    <a:cubicBezTo>
                      <a:pt x="48" y="199"/>
                      <a:pt x="48" y="200"/>
                      <a:pt x="49" y="200"/>
                    </a:cubicBezTo>
                    <a:cubicBezTo>
                      <a:pt x="51" y="201"/>
                      <a:pt x="51" y="201"/>
                      <a:pt x="51" y="201"/>
                    </a:cubicBezTo>
                    <a:cubicBezTo>
                      <a:pt x="53" y="198"/>
                      <a:pt x="53" y="198"/>
                      <a:pt x="53" y="198"/>
                    </a:cubicBezTo>
                    <a:cubicBezTo>
                      <a:pt x="50" y="195"/>
                      <a:pt x="50" y="195"/>
                      <a:pt x="50" y="195"/>
                    </a:cubicBezTo>
                    <a:cubicBezTo>
                      <a:pt x="41" y="202"/>
                      <a:pt x="41" y="202"/>
                      <a:pt x="41" y="202"/>
                    </a:cubicBezTo>
                    <a:cubicBezTo>
                      <a:pt x="40" y="203"/>
                      <a:pt x="39" y="204"/>
                      <a:pt x="39" y="205"/>
                    </a:cubicBezTo>
                    <a:cubicBezTo>
                      <a:pt x="39" y="206"/>
                      <a:pt x="40" y="208"/>
                      <a:pt x="41" y="208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36" y="217"/>
                      <a:pt x="36" y="217"/>
                      <a:pt x="36" y="217"/>
                    </a:cubicBezTo>
                    <a:cubicBezTo>
                      <a:pt x="35" y="218"/>
                      <a:pt x="35" y="219"/>
                      <a:pt x="35" y="220"/>
                    </a:cubicBezTo>
                    <a:cubicBezTo>
                      <a:pt x="36" y="222"/>
                      <a:pt x="36" y="223"/>
                      <a:pt x="37" y="223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41" y="221"/>
                      <a:pt x="41" y="221"/>
                      <a:pt x="41" y="221"/>
                    </a:cubicBezTo>
                    <a:cubicBezTo>
                      <a:pt x="37" y="220"/>
                      <a:pt x="37" y="220"/>
                      <a:pt x="37" y="220"/>
                    </a:cubicBezTo>
                    <a:cubicBezTo>
                      <a:pt x="34" y="230"/>
                      <a:pt x="34" y="230"/>
                      <a:pt x="34" y="230"/>
                    </a:cubicBezTo>
                    <a:cubicBezTo>
                      <a:pt x="34" y="232"/>
                      <a:pt x="34" y="234"/>
                      <a:pt x="36" y="235"/>
                    </a:cubicBezTo>
                    <a:cubicBezTo>
                      <a:pt x="36" y="235"/>
                      <a:pt x="36" y="235"/>
                      <a:pt x="36" y="235"/>
                    </a:cubicBezTo>
                    <a:cubicBezTo>
                      <a:pt x="38" y="231"/>
                      <a:pt x="38" y="231"/>
                      <a:pt x="38" y="231"/>
                    </a:cubicBezTo>
                    <a:cubicBezTo>
                      <a:pt x="35" y="228"/>
                      <a:pt x="35" y="228"/>
                      <a:pt x="35" y="228"/>
                    </a:cubicBezTo>
                    <a:cubicBezTo>
                      <a:pt x="25" y="237"/>
                      <a:pt x="25" y="237"/>
                      <a:pt x="25" y="237"/>
                    </a:cubicBezTo>
                    <a:cubicBezTo>
                      <a:pt x="24" y="238"/>
                      <a:pt x="24" y="239"/>
                      <a:pt x="24" y="241"/>
                    </a:cubicBezTo>
                    <a:cubicBezTo>
                      <a:pt x="24" y="242"/>
                      <a:pt x="25" y="243"/>
                      <a:pt x="26" y="244"/>
                    </a:cubicBezTo>
                    <a:cubicBezTo>
                      <a:pt x="28" y="245"/>
                      <a:pt x="28" y="245"/>
                      <a:pt x="28" y="245"/>
                    </a:cubicBezTo>
                    <a:cubicBezTo>
                      <a:pt x="22" y="254"/>
                      <a:pt x="22" y="254"/>
                      <a:pt x="22" y="254"/>
                    </a:cubicBezTo>
                    <a:cubicBezTo>
                      <a:pt x="21" y="255"/>
                      <a:pt x="21" y="256"/>
                      <a:pt x="21" y="257"/>
                    </a:cubicBezTo>
                    <a:cubicBezTo>
                      <a:pt x="21" y="258"/>
                      <a:pt x="22" y="259"/>
                      <a:pt x="23" y="260"/>
                    </a:cubicBezTo>
                    <a:cubicBezTo>
                      <a:pt x="24" y="261"/>
                      <a:pt x="24" y="261"/>
                      <a:pt x="24" y="261"/>
                    </a:cubicBezTo>
                    <a:cubicBezTo>
                      <a:pt x="27" y="257"/>
                      <a:pt x="27" y="257"/>
                      <a:pt x="27" y="257"/>
                    </a:cubicBezTo>
                    <a:cubicBezTo>
                      <a:pt x="23" y="255"/>
                      <a:pt x="23" y="255"/>
                      <a:pt x="23" y="255"/>
                    </a:cubicBezTo>
                    <a:cubicBezTo>
                      <a:pt x="23" y="255"/>
                      <a:pt x="21" y="259"/>
                      <a:pt x="19" y="262"/>
                    </a:cubicBezTo>
                    <a:cubicBezTo>
                      <a:pt x="18" y="264"/>
                      <a:pt x="17" y="265"/>
                      <a:pt x="16" y="267"/>
                    </a:cubicBezTo>
                    <a:cubicBezTo>
                      <a:pt x="15" y="267"/>
                      <a:pt x="15" y="268"/>
                      <a:pt x="15" y="268"/>
                    </a:cubicBezTo>
                    <a:cubicBezTo>
                      <a:pt x="14" y="269"/>
                      <a:pt x="14" y="269"/>
                      <a:pt x="14" y="269"/>
                    </a:cubicBezTo>
                    <a:cubicBezTo>
                      <a:pt x="14" y="270"/>
                      <a:pt x="14" y="271"/>
                      <a:pt x="14" y="272"/>
                    </a:cubicBezTo>
                    <a:cubicBezTo>
                      <a:pt x="14" y="273"/>
                      <a:pt x="15" y="274"/>
                      <a:pt x="16" y="275"/>
                    </a:cubicBezTo>
                    <a:cubicBezTo>
                      <a:pt x="17" y="275"/>
                      <a:pt x="17" y="275"/>
                      <a:pt x="17" y="275"/>
                    </a:cubicBezTo>
                    <a:cubicBezTo>
                      <a:pt x="19" y="272"/>
                      <a:pt x="19" y="272"/>
                      <a:pt x="19" y="272"/>
                    </a:cubicBezTo>
                    <a:cubicBezTo>
                      <a:pt x="15" y="270"/>
                      <a:pt x="15" y="270"/>
                      <a:pt x="15" y="270"/>
                    </a:cubicBezTo>
                    <a:cubicBezTo>
                      <a:pt x="11" y="280"/>
                      <a:pt x="11" y="280"/>
                      <a:pt x="11" y="280"/>
                    </a:cubicBezTo>
                    <a:cubicBezTo>
                      <a:pt x="10" y="282"/>
                      <a:pt x="11" y="284"/>
                      <a:pt x="13" y="285"/>
                    </a:cubicBezTo>
                    <a:cubicBezTo>
                      <a:pt x="14" y="286"/>
                      <a:pt x="14" y="286"/>
                      <a:pt x="14" y="286"/>
                    </a:cubicBezTo>
                    <a:cubicBezTo>
                      <a:pt x="16" y="283"/>
                      <a:pt x="16" y="283"/>
                      <a:pt x="16" y="283"/>
                    </a:cubicBezTo>
                    <a:cubicBezTo>
                      <a:pt x="12" y="282"/>
                      <a:pt x="12" y="282"/>
                      <a:pt x="12" y="282"/>
                    </a:cubicBezTo>
                    <a:cubicBezTo>
                      <a:pt x="9" y="300"/>
                      <a:pt x="9" y="300"/>
                      <a:pt x="9" y="300"/>
                    </a:cubicBezTo>
                    <a:cubicBezTo>
                      <a:pt x="9" y="301"/>
                      <a:pt x="9" y="303"/>
                      <a:pt x="11" y="304"/>
                    </a:cubicBezTo>
                    <a:cubicBezTo>
                      <a:pt x="13" y="305"/>
                      <a:pt x="13" y="305"/>
                      <a:pt x="13" y="305"/>
                    </a:cubicBezTo>
                    <a:cubicBezTo>
                      <a:pt x="15" y="302"/>
                      <a:pt x="15" y="302"/>
                      <a:pt x="15" y="302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4" y="310"/>
                      <a:pt x="4" y="310"/>
                      <a:pt x="4" y="310"/>
                    </a:cubicBezTo>
                    <a:cubicBezTo>
                      <a:pt x="3" y="310"/>
                      <a:pt x="3" y="312"/>
                      <a:pt x="3" y="313"/>
                    </a:cubicBezTo>
                    <a:cubicBezTo>
                      <a:pt x="3" y="314"/>
                      <a:pt x="4" y="315"/>
                      <a:pt x="5" y="315"/>
                    </a:cubicBezTo>
                    <a:cubicBezTo>
                      <a:pt x="10" y="318"/>
                      <a:pt x="10" y="318"/>
                      <a:pt x="10" y="318"/>
                    </a:cubicBezTo>
                    <a:cubicBezTo>
                      <a:pt x="6" y="324"/>
                      <a:pt x="6" y="324"/>
                      <a:pt x="6" y="324"/>
                    </a:cubicBezTo>
                    <a:cubicBezTo>
                      <a:pt x="5" y="325"/>
                      <a:pt x="5" y="326"/>
                      <a:pt x="5" y="327"/>
                    </a:cubicBezTo>
                    <a:cubicBezTo>
                      <a:pt x="5" y="328"/>
                      <a:pt x="6" y="329"/>
                      <a:pt x="7" y="330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1" y="328"/>
                      <a:pt x="11" y="328"/>
                      <a:pt x="11" y="328"/>
                    </a:cubicBezTo>
                    <a:cubicBezTo>
                      <a:pt x="8" y="325"/>
                      <a:pt x="8" y="325"/>
                      <a:pt x="8" y="325"/>
                    </a:cubicBezTo>
                    <a:cubicBezTo>
                      <a:pt x="1" y="335"/>
                      <a:pt x="1" y="335"/>
                      <a:pt x="1" y="335"/>
                    </a:cubicBezTo>
                    <a:cubicBezTo>
                      <a:pt x="1" y="336"/>
                      <a:pt x="1" y="337"/>
                      <a:pt x="1" y="338"/>
                    </a:cubicBezTo>
                    <a:cubicBezTo>
                      <a:pt x="1" y="339"/>
                      <a:pt x="2" y="340"/>
                      <a:pt x="3" y="341"/>
                    </a:cubicBezTo>
                    <a:cubicBezTo>
                      <a:pt x="7" y="343"/>
                      <a:pt x="7" y="343"/>
                      <a:pt x="7" y="343"/>
                    </a:cubicBezTo>
                    <a:cubicBezTo>
                      <a:pt x="4" y="358"/>
                      <a:pt x="4" y="358"/>
                      <a:pt x="4" y="358"/>
                    </a:cubicBezTo>
                    <a:cubicBezTo>
                      <a:pt x="3" y="360"/>
                      <a:pt x="4" y="362"/>
                      <a:pt x="6" y="362"/>
                    </a:cubicBezTo>
                    <a:cubicBezTo>
                      <a:pt x="8" y="364"/>
                      <a:pt x="8" y="364"/>
                      <a:pt x="8" y="364"/>
                    </a:cubicBezTo>
                    <a:cubicBezTo>
                      <a:pt x="10" y="360"/>
                      <a:pt x="10" y="360"/>
                      <a:pt x="10" y="360"/>
                    </a:cubicBezTo>
                    <a:cubicBezTo>
                      <a:pt x="6" y="359"/>
                      <a:pt x="6" y="359"/>
                      <a:pt x="6" y="359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0" y="375"/>
                      <a:pt x="1" y="377"/>
                      <a:pt x="2" y="378"/>
                    </a:cubicBezTo>
                    <a:cubicBezTo>
                      <a:pt x="3" y="379"/>
                      <a:pt x="3" y="379"/>
                      <a:pt x="3" y="379"/>
                    </a:cubicBezTo>
                    <a:cubicBezTo>
                      <a:pt x="2" y="389"/>
                      <a:pt x="2" y="389"/>
                      <a:pt x="2" y="389"/>
                    </a:cubicBezTo>
                    <a:cubicBezTo>
                      <a:pt x="2" y="391"/>
                      <a:pt x="3" y="392"/>
                      <a:pt x="4" y="393"/>
                    </a:cubicBezTo>
                    <a:cubicBezTo>
                      <a:pt x="4" y="393"/>
                      <a:pt x="4" y="393"/>
                      <a:pt x="4" y="393"/>
                    </a:cubicBezTo>
                    <a:cubicBezTo>
                      <a:pt x="3" y="404"/>
                      <a:pt x="3" y="404"/>
                      <a:pt x="3" y="404"/>
                    </a:cubicBezTo>
                    <a:cubicBezTo>
                      <a:pt x="3" y="405"/>
                      <a:pt x="4" y="407"/>
                      <a:pt x="5" y="408"/>
                    </a:cubicBezTo>
                    <a:cubicBezTo>
                      <a:pt x="8" y="409"/>
                      <a:pt x="8" y="409"/>
                      <a:pt x="8" y="409"/>
                    </a:cubicBezTo>
                    <a:cubicBezTo>
                      <a:pt x="3" y="421"/>
                      <a:pt x="3" y="421"/>
                      <a:pt x="3" y="421"/>
                    </a:cubicBezTo>
                    <a:cubicBezTo>
                      <a:pt x="3" y="422"/>
                      <a:pt x="3" y="424"/>
                      <a:pt x="5" y="425"/>
                    </a:cubicBezTo>
                    <a:cubicBezTo>
                      <a:pt x="8" y="427"/>
                      <a:pt x="8" y="427"/>
                      <a:pt x="8" y="427"/>
                    </a:cubicBezTo>
                    <a:cubicBezTo>
                      <a:pt x="6" y="435"/>
                      <a:pt x="6" y="435"/>
                      <a:pt x="6" y="435"/>
                    </a:cubicBezTo>
                    <a:cubicBezTo>
                      <a:pt x="6" y="437"/>
                      <a:pt x="6" y="439"/>
                      <a:pt x="8" y="440"/>
                    </a:cubicBezTo>
                    <a:cubicBezTo>
                      <a:pt x="13" y="443"/>
                      <a:pt x="13" y="443"/>
                      <a:pt x="13" y="443"/>
                    </a:cubicBezTo>
                    <a:cubicBezTo>
                      <a:pt x="11" y="457"/>
                      <a:pt x="11" y="457"/>
                      <a:pt x="11" y="457"/>
                    </a:cubicBezTo>
                    <a:cubicBezTo>
                      <a:pt x="11" y="458"/>
                      <a:pt x="12" y="460"/>
                      <a:pt x="13" y="460"/>
                    </a:cubicBezTo>
                    <a:cubicBezTo>
                      <a:pt x="14" y="461"/>
                      <a:pt x="14" y="461"/>
                      <a:pt x="14" y="461"/>
                    </a:cubicBezTo>
                    <a:cubicBezTo>
                      <a:pt x="18" y="479"/>
                      <a:pt x="18" y="479"/>
                      <a:pt x="18" y="479"/>
                    </a:cubicBezTo>
                    <a:cubicBezTo>
                      <a:pt x="18" y="480"/>
                      <a:pt x="19" y="481"/>
                      <a:pt x="19" y="481"/>
                    </a:cubicBezTo>
                    <a:cubicBezTo>
                      <a:pt x="21" y="482"/>
                      <a:pt x="21" y="482"/>
                      <a:pt x="21" y="482"/>
                    </a:cubicBezTo>
                    <a:cubicBezTo>
                      <a:pt x="25" y="500"/>
                      <a:pt x="25" y="500"/>
                      <a:pt x="25" y="500"/>
                    </a:cubicBezTo>
                    <a:cubicBezTo>
                      <a:pt x="25" y="501"/>
                      <a:pt x="26" y="502"/>
                      <a:pt x="27" y="502"/>
                    </a:cubicBezTo>
                    <a:cubicBezTo>
                      <a:pt x="30" y="504"/>
                      <a:pt x="30" y="504"/>
                      <a:pt x="30" y="504"/>
                    </a:cubicBezTo>
                    <a:cubicBezTo>
                      <a:pt x="32" y="501"/>
                      <a:pt x="32" y="501"/>
                      <a:pt x="32" y="501"/>
                    </a:cubicBezTo>
                    <a:cubicBezTo>
                      <a:pt x="29" y="499"/>
                      <a:pt x="29" y="499"/>
                      <a:pt x="29" y="499"/>
                    </a:cubicBezTo>
                    <a:cubicBezTo>
                      <a:pt x="28" y="500"/>
                      <a:pt x="28" y="500"/>
                      <a:pt x="28" y="500"/>
                    </a:cubicBezTo>
                    <a:cubicBezTo>
                      <a:pt x="28" y="501"/>
                      <a:pt x="28" y="501"/>
                      <a:pt x="28" y="501"/>
                    </a:cubicBezTo>
                    <a:cubicBezTo>
                      <a:pt x="28" y="502"/>
                      <a:pt x="28" y="502"/>
                      <a:pt x="28" y="502"/>
                    </a:cubicBezTo>
                    <a:cubicBezTo>
                      <a:pt x="28" y="503"/>
                      <a:pt x="29" y="505"/>
                      <a:pt x="29" y="507"/>
                    </a:cubicBezTo>
                    <a:cubicBezTo>
                      <a:pt x="30" y="510"/>
                      <a:pt x="31" y="513"/>
                      <a:pt x="32" y="516"/>
                    </a:cubicBezTo>
                    <a:cubicBezTo>
                      <a:pt x="32" y="517"/>
                      <a:pt x="33" y="519"/>
                      <a:pt x="33" y="520"/>
                    </a:cubicBezTo>
                    <a:cubicBezTo>
                      <a:pt x="33" y="520"/>
                      <a:pt x="33" y="521"/>
                      <a:pt x="33" y="521"/>
                    </a:cubicBezTo>
                    <a:cubicBezTo>
                      <a:pt x="33" y="521"/>
                      <a:pt x="33" y="521"/>
                      <a:pt x="33" y="521"/>
                    </a:cubicBezTo>
                    <a:cubicBezTo>
                      <a:pt x="36" y="520"/>
                      <a:pt x="36" y="520"/>
                      <a:pt x="36" y="520"/>
                    </a:cubicBezTo>
                    <a:cubicBezTo>
                      <a:pt x="33" y="520"/>
                      <a:pt x="33" y="520"/>
                      <a:pt x="33" y="520"/>
                    </a:cubicBezTo>
                    <a:cubicBezTo>
                      <a:pt x="33" y="521"/>
                      <a:pt x="33" y="521"/>
                      <a:pt x="33" y="521"/>
                    </a:cubicBezTo>
                    <a:cubicBezTo>
                      <a:pt x="36" y="520"/>
                      <a:pt x="36" y="520"/>
                      <a:pt x="36" y="520"/>
                    </a:cubicBezTo>
                    <a:cubicBezTo>
                      <a:pt x="33" y="520"/>
                      <a:pt x="33" y="520"/>
                      <a:pt x="33" y="520"/>
                    </a:cubicBezTo>
                    <a:cubicBezTo>
                      <a:pt x="37" y="520"/>
                      <a:pt x="37" y="520"/>
                      <a:pt x="37" y="520"/>
                    </a:cubicBezTo>
                    <a:cubicBezTo>
                      <a:pt x="33" y="520"/>
                      <a:pt x="33" y="520"/>
                      <a:pt x="33" y="520"/>
                    </a:cubicBezTo>
                    <a:cubicBezTo>
                      <a:pt x="33" y="520"/>
                      <a:pt x="33" y="520"/>
                      <a:pt x="33" y="520"/>
                    </a:cubicBezTo>
                    <a:cubicBezTo>
                      <a:pt x="37" y="520"/>
                      <a:pt x="37" y="520"/>
                      <a:pt x="37" y="520"/>
                    </a:cubicBezTo>
                    <a:cubicBezTo>
                      <a:pt x="33" y="520"/>
                      <a:pt x="33" y="520"/>
                      <a:pt x="33" y="520"/>
                    </a:cubicBezTo>
                    <a:cubicBezTo>
                      <a:pt x="37" y="520"/>
                      <a:pt x="37" y="520"/>
                      <a:pt x="37" y="520"/>
                    </a:cubicBezTo>
                    <a:cubicBezTo>
                      <a:pt x="34" y="518"/>
                      <a:pt x="34" y="518"/>
                      <a:pt x="34" y="518"/>
                    </a:cubicBezTo>
                    <a:cubicBezTo>
                      <a:pt x="33" y="519"/>
                      <a:pt x="33" y="520"/>
                      <a:pt x="33" y="520"/>
                    </a:cubicBezTo>
                    <a:cubicBezTo>
                      <a:pt x="37" y="520"/>
                      <a:pt x="37" y="520"/>
                      <a:pt x="37" y="520"/>
                    </a:cubicBezTo>
                    <a:cubicBezTo>
                      <a:pt x="34" y="518"/>
                      <a:pt x="34" y="518"/>
                      <a:pt x="34" y="518"/>
                    </a:cubicBezTo>
                    <a:cubicBezTo>
                      <a:pt x="32" y="520"/>
                      <a:pt x="33" y="523"/>
                      <a:pt x="35" y="524"/>
                    </a:cubicBezTo>
                    <a:cubicBezTo>
                      <a:pt x="37" y="525"/>
                      <a:pt x="37" y="525"/>
                      <a:pt x="37" y="525"/>
                    </a:cubicBezTo>
                    <a:cubicBezTo>
                      <a:pt x="42" y="542"/>
                      <a:pt x="42" y="542"/>
                      <a:pt x="42" y="542"/>
                    </a:cubicBezTo>
                    <a:cubicBezTo>
                      <a:pt x="42" y="543"/>
                      <a:pt x="43" y="544"/>
                      <a:pt x="44" y="545"/>
                    </a:cubicBezTo>
                    <a:cubicBezTo>
                      <a:pt x="50" y="549"/>
                      <a:pt x="50" y="549"/>
                      <a:pt x="50" y="549"/>
                    </a:cubicBezTo>
                    <a:cubicBezTo>
                      <a:pt x="63" y="574"/>
                      <a:pt x="63" y="574"/>
                      <a:pt x="63" y="574"/>
                    </a:cubicBezTo>
                    <a:cubicBezTo>
                      <a:pt x="63" y="575"/>
                      <a:pt x="63" y="576"/>
                      <a:pt x="64" y="576"/>
                    </a:cubicBezTo>
                    <a:cubicBezTo>
                      <a:pt x="70" y="580"/>
                      <a:pt x="70" y="580"/>
                      <a:pt x="70" y="580"/>
                    </a:cubicBezTo>
                    <a:cubicBezTo>
                      <a:pt x="73" y="577"/>
                      <a:pt x="73" y="577"/>
                      <a:pt x="73" y="577"/>
                    </a:cubicBezTo>
                    <a:cubicBezTo>
                      <a:pt x="69" y="574"/>
                      <a:pt x="69" y="574"/>
                      <a:pt x="69" y="574"/>
                    </a:cubicBezTo>
                    <a:cubicBezTo>
                      <a:pt x="69" y="575"/>
                      <a:pt x="69" y="576"/>
                      <a:pt x="69" y="577"/>
                    </a:cubicBezTo>
                    <a:cubicBezTo>
                      <a:pt x="69" y="577"/>
                      <a:pt x="69" y="578"/>
                      <a:pt x="69" y="578"/>
                    </a:cubicBezTo>
                    <a:cubicBezTo>
                      <a:pt x="69" y="579"/>
                      <a:pt x="69" y="579"/>
                      <a:pt x="69" y="579"/>
                    </a:cubicBezTo>
                    <a:cubicBezTo>
                      <a:pt x="70" y="581"/>
                      <a:pt x="71" y="583"/>
                      <a:pt x="73" y="585"/>
                    </a:cubicBezTo>
                    <a:cubicBezTo>
                      <a:pt x="78" y="593"/>
                      <a:pt x="85" y="604"/>
                      <a:pt x="85" y="604"/>
                    </a:cubicBezTo>
                    <a:cubicBezTo>
                      <a:pt x="85" y="605"/>
                      <a:pt x="86" y="605"/>
                      <a:pt x="86" y="606"/>
                    </a:cubicBezTo>
                    <a:cubicBezTo>
                      <a:pt x="90" y="608"/>
                      <a:pt x="90" y="608"/>
                      <a:pt x="90" y="608"/>
                    </a:cubicBezTo>
                    <a:cubicBezTo>
                      <a:pt x="127" y="651"/>
                      <a:pt x="127" y="651"/>
                      <a:pt x="127" y="651"/>
                    </a:cubicBezTo>
                    <a:cubicBezTo>
                      <a:pt x="130" y="648"/>
                      <a:pt x="130" y="648"/>
                      <a:pt x="130" y="648"/>
                    </a:cubicBezTo>
                    <a:cubicBezTo>
                      <a:pt x="126" y="646"/>
                      <a:pt x="126" y="646"/>
                      <a:pt x="126" y="646"/>
                    </a:cubicBezTo>
                    <a:cubicBezTo>
                      <a:pt x="126" y="647"/>
                      <a:pt x="126" y="647"/>
                      <a:pt x="126" y="648"/>
                    </a:cubicBezTo>
                    <a:cubicBezTo>
                      <a:pt x="126" y="649"/>
                      <a:pt x="126" y="649"/>
                      <a:pt x="126" y="650"/>
                    </a:cubicBezTo>
                    <a:cubicBezTo>
                      <a:pt x="126" y="651"/>
                      <a:pt x="127" y="651"/>
                      <a:pt x="127" y="651"/>
                    </a:cubicBezTo>
                    <a:cubicBezTo>
                      <a:pt x="127" y="651"/>
                      <a:pt x="128" y="652"/>
                      <a:pt x="128" y="652"/>
                    </a:cubicBezTo>
                    <a:cubicBezTo>
                      <a:pt x="129" y="653"/>
                      <a:pt x="130" y="653"/>
                      <a:pt x="132" y="655"/>
                    </a:cubicBezTo>
                    <a:cubicBezTo>
                      <a:pt x="134" y="656"/>
                      <a:pt x="138" y="658"/>
                      <a:pt x="140" y="659"/>
                    </a:cubicBezTo>
                    <a:cubicBezTo>
                      <a:pt x="141" y="660"/>
                      <a:pt x="143" y="661"/>
                      <a:pt x="143" y="661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6" y="660"/>
                      <a:pt x="146" y="660"/>
                      <a:pt x="146" y="660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6" y="660"/>
                      <a:pt x="146" y="660"/>
                      <a:pt x="146" y="660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3" y="661"/>
                      <a:pt x="143" y="661"/>
                      <a:pt x="143" y="661"/>
                    </a:cubicBezTo>
                    <a:cubicBezTo>
                      <a:pt x="144" y="662"/>
                      <a:pt x="144" y="662"/>
                      <a:pt x="144" y="662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3" y="661"/>
                      <a:pt x="143" y="661"/>
                      <a:pt x="143" y="661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3" y="660"/>
                      <a:pt x="143" y="660"/>
                      <a:pt x="143" y="660"/>
                    </a:cubicBezTo>
                    <a:cubicBezTo>
                      <a:pt x="143" y="661"/>
                      <a:pt x="143" y="661"/>
                      <a:pt x="143" y="661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3" y="660"/>
                      <a:pt x="143" y="660"/>
                      <a:pt x="143" y="660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3" y="659"/>
                      <a:pt x="143" y="659"/>
                      <a:pt x="143" y="659"/>
                    </a:cubicBezTo>
                    <a:cubicBezTo>
                      <a:pt x="143" y="660"/>
                      <a:pt x="143" y="660"/>
                      <a:pt x="143" y="660"/>
                    </a:cubicBezTo>
                    <a:cubicBezTo>
                      <a:pt x="147" y="659"/>
                      <a:pt x="147" y="659"/>
                      <a:pt x="147" y="659"/>
                    </a:cubicBezTo>
                    <a:cubicBezTo>
                      <a:pt x="143" y="659"/>
                      <a:pt x="143" y="659"/>
                      <a:pt x="143" y="659"/>
                    </a:cubicBezTo>
                    <a:cubicBezTo>
                      <a:pt x="143" y="661"/>
                      <a:pt x="144" y="663"/>
                      <a:pt x="147" y="663"/>
                    </a:cubicBezTo>
                    <a:cubicBezTo>
                      <a:pt x="149" y="663"/>
                      <a:pt x="151" y="661"/>
                      <a:pt x="151" y="65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84"/>
              <p:cNvSpPr/>
              <p:nvPr/>
            </p:nvSpPr>
            <p:spPr bwMode="auto">
              <a:xfrm>
                <a:off x="4406" y="904"/>
                <a:ext cx="830" cy="959"/>
              </a:xfrm>
              <a:custGeom>
                <a:avLst/>
                <a:gdLst>
                  <a:gd name="T0" fmla="*/ 128 w 610"/>
                  <a:gd name="T1" fmla="*/ 677 h 705"/>
                  <a:gd name="T2" fmla="*/ 168 w 610"/>
                  <a:gd name="T3" fmla="*/ 695 h 705"/>
                  <a:gd name="T4" fmla="*/ 238 w 610"/>
                  <a:gd name="T5" fmla="*/ 705 h 705"/>
                  <a:gd name="T6" fmla="*/ 234 w 610"/>
                  <a:gd name="T7" fmla="*/ 702 h 705"/>
                  <a:gd name="T8" fmla="*/ 265 w 610"/>
                  <a:gd name="T9" fmla="*/ 698 h 705"/>
                  <a:gd name="T10" fmla="*/ 290 w 610"/>
                  <a:gd name="T11" fmla="*/ 698 h 705"/>
                  <a:gd name="T12" fmla="*/ 309 w 610"/>
                  <a:gd name="T13" fmla="*/ 690 h 705"/>
                  <a:gd name="T14" fmla="*/ 327 w 610"/>
                  <a:gd name="T15" fmla="*/ 695 h 705"/>
                  <a:gd name="T16" fmla="*/ 378 w 610"/>
                  <a:gd name="T17" fmla="*/ 668 h 705"/>
                  <a:gd name="T18" fmla="*/ 397 w 610"/>
                  <a:gd name="T19" fmla="*/ 668 h 705"/>
                  <a:gd name="T20" fmla="*/ 431 w 610"/>
                  <a:gd name="T21" fmla="*/ 646 h 705"/>
                  <a:gd name="T22" fmla="*/ 469 w 610"/>
                  <a:gd name="T23" fmla="*/ 623 h 705"/>
                  <a:gd name="T24" fmla="*/ 472 w 610"/>
                  <a:gd name="T25" fmla="*/ 613 h 705"/>
                  <a:gd name="T26" fmla="*/ 505 w 610"/>
                  <a:gd name="T27" fmla="*/ 588 h 705"/>
                  <a:gd name="T28" fmla="*/ 513 w 610"/>
                  <a:gd name="T29" fmla="*/ 581 h 705"/>
                  <a:gd name="T30" fmla="*/ 536 w 610"/>
                  <a:gd name="T31" fmla="*/ 552 h 705"/>
                  <a:gd name="T32" fmla="*/ 535 w 610"/>
                  <a:gd name="T33" fmla="*/ 551 h 705"/>
                  <a:gd name="T34" fmla="*/ 566 w 610"/>
                  <a:gd name="T35" fmla="*/ 500 h 705"/>
                  <a:gd name="T36" fmla="*/ 587 w 610"/>
                  <a:gd name="T37" fmla="*/ 443 h 705"/>
                  <a:gd name="T38" fmla="*/ 601 w 610"/>
                  <a:gd name="T39" fmla="*/ 404 h 705"/>
                  <a:gd name="T40" fmla="*/ 602 w 610"/>
                  <a:gd name="T41" fmla="*/ 390 h 705"/>
                  <a:gd name="T42" fmla="*/ 606 w 610"/>
                  <a:gd name="T43" fmla="*/ 341 h 705"/>
                  <a:gd name="T44" fmla="*/ 605 w 610"/>
                  <a:gd name="T45" fmla="*/ 293 h 705"/>
                  <a:gd name="T46" fmla="*/ 603 w 610"/>
                  <a:gd name="T47" fmla="*/ 289 h 705"/>
                  <a:gd name="T48" fmla="*/ 599 w 610"/>
                  <a:gd name="T49" fmla="*/ 258 h 705"/>
                  <a:gd name="T50" fmla="*/ 574 w 610"/>
                  <a:gd name="T51" fmla="*/ 186 h 705"/>
                  <a:gd name="T52" fmla="*/ 550 w 610"/>
                  <a:gd name="T53" fmla="*/ 146 h 705"/>
                  <a:gd name="T54" fmla="*/ 541 w 610"/>
                  <a:gd name="T55" fmla="*/ 123 h 705"/>
                  <a:gd name="T56" fmla="*/ 538 w 610"/>
                  <a:gd name="T57" fmla="*/ 124 h 705"/>
                  <a:gd name="T58" fmla="*/ 476 w 610"/>
                  <a:gd name="T59" fmla="*/ 53 h 705"/>
                  <a:gd name="T60" fmla="*/ 465 w 610"/>
                  <a:gd name="T61" fmla="*/ 42 h 705"/>
                  <a:gd name="T62" fmla="*/ 400 w 610"/>
                  <a:gd name="T63" fmla="*/ 4 h 705"/>
                  <a:gd name="T64" fmla="*/ 489 w 610"/>
                  <a:gd name="T65" fmla="*/ 77 h 705"/>
                  <a:gd name="T66" fmla="*/ 494 w 610"/>
                  <a:gd name="T67" fmla="*/ 77 h 705"/>
                  <a:gd name="T68" fmla="*/ 526 w 610"/>
                  <a:gd name="T69" fmla="*/ 120 h 705"/>
                  <a:gd name="T70" fmla="*/ 545 w 610"/>
                  <a:gd name="T71" fmla="*/ 147 h 705"/>
                  <a:gd name="T72" fmla="*/ 547 w 610"/>
                  <a:gd name="T73" fmla="*/ 149 h 705"/>
                  <a:gd name="T74" fmla="*/ 585 w 610"/>
                  <a:gd name="T75" fmla="*/ 232 h 705"/>
                  <a:gd name="T76" fmla="*/ 592 w 610"/>
                  <a:gd name="T77" fmla="*/ 254 h 705"/>
                  <a:gd name="T78" fmla="*/ 596 w 610"/>
                  <a:gd name="T79" fmla="*/ 310 h 705"/>
                  <a:gd name="T80" fmla="*/ 603 w 610"/>
                  <a:gd name="T81" fmla="*/ 345 h 705"/>
                  <a:gd name="T82" fmla="*/ 592 w 610"/>
                  <a:gd name="T83" fmla="*/ 399 h 705"/>
                  <a:gd name="T84" fmla="*/ 596 w 610"/>
                  <a:gd name="T85" fmla="*/ 401 h 705"/>
                  <a:gd name="T86" fmla="*/ 576 w 610"/>
                  <a:gd name="T87" fmla="*/ 466 h 705"/>
                  <a:gd name="T88" fmla="*/ 551 w 610"/>
                  <a:gd name="T89" fmla="*/ 519 h 705"/>
                  <a:gd name="T90" fmla="*/ 542 w 610"/>
                  <a:gd name="T91" fmla="*/ 535 h 705"/>
                  <a:gd name="T92" fmla="*/ 525 w 610"/>
                  <a:gd name="T93" fmla="*/ 557 h 705"/>
                  <a:gd name="T94" fmla="*/ 510 w 610"/>
                  <a:gd name="T95" fmla="*/ 578 h 705"/>
                  <a:gd name="T96" fmla="*/ 490 w 610"/>
                  <a:gd name="T97" fmla="*/ 600 h 705"/>
                  <a:gd name="T98" fmla="*/ 461 w 610"/>
                  <a:gd name="T99" fmla="*/ 619 h 705"/>
                  <a:gd name="T100" fmla="*/ 428 w 610"/>
                  <a:gd name="T101" fmla="*/ 643 h 705"/>
                  <a:gd name="T102" fmla="*/ 377 w 610"/>
                  <a:gd name="T103" fmla="*/ 666 h 705"/>
                  <a:gd name="T104" fmla="*/ 345 w 610"/>
                  <a:gd name="T105" fmla="*/ 684 h 705"/>
                  <a:gd name="T106" fmla="*/ 307 w 610"/>
                  <a:gd name="T107" fmla="*/ 693 h 705"/>
                  <a:gd name="T108" fmla="*/ 286 w 610"/>
                  <a:gd name="T109" fmla="*/ 692 h 705"/>
                  <a:gd name="T110" fmla="*/ 269 w 610"/>
                  <a:gd name="T111" fmla="*/ 699 h 705"/>
                  <a:gd name="T112" fmla="*/ 232 w 610"/>
                  <a:gd name="T113" fmla="*/ 694 h 705"/>
                  <a:gd name="T114" fmla="*/ 238 w 610"/>
                  <a:gd name="T115" fmla="*/ 697 h 705"/>
                  <a:gd name="T116" fmla="*/ 206 w 610"/>
                  <a:gd name="T117" fmla="*/ 695 h 705"/>
                  <a:gd name="T118" fmla="*/ 122 w 610"/>
                  <a:gd name="T119" fmla="*/ 679 h 705"/>
                  <a:gd name="T120" fmla="*/ 131 w 610"/>
                  <a:gd name="T121" fmla="*/ 680 h 705"/>
                  <a:gd name="T122" fmla="*/ 63 w 610"/>
                  <a:gd name="T123" fmla="*/ 664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0" h="705">
                    <a:moveTo>
                      <a:pt x="69" y="663"/>
                    </a:moveTo>
                    <a:cubicBezTo>
                      <a:pt x="70" y="663"/>
                      <a:pt x="70" y="662"/>
                      <a:pt x="70" y="661"/>
                    </a:cubicBezTo>
                    <a:cubicBezTo>
                      <a:pt x="70" y="660"/>
                      <a:pt x="70" y="660"/>
                      <a:pt x="70" y="659"/>
                    </a:cubicBezTo>
                    <a:cubicBezTo>
                      <a:pt x="69" y="659"/>
                      <a:pt x="69" y="659"/>
                      <a:pt x="69" y="658"/>
                    </a:cubicBezTo>
                    <a:cubicBezTo>
                      <a:pt x="68" y="658"/>
                      <a:pt x="68" y="658"/>
                      <a:pt x="68" y="658"/>
                    </a:cubicBezTo>
                    <a:cubicBezTo>
                      <a:pt x="67" y="657"/>
                      <a:pt x="66" y="656"/>
                      <a:pt x="63" y="655"/>
                    </a:cubicBezTo>
                    <a:cubicBezTo>
                      <a:pt x="49" y="645"/>
                      <a:pt x="7" y="620"/>
                      <a:pt x="7" y="620"/>
                    </a:cubicBezTo>
                    <a:cubicBezTo>
                      <a:pt x="5" y="623"/>
                      <a:pt x="5" y="623"/>
                      <a:pt x="5" y="623"/>
                    </a:cubicBezTo>
                    <a:cubicBezTo>
                      <a:pt x="3" y="627"/>
                      <a:pt x="3" y="627"/>
                      <a:pt x="3" y="627"/>
                    </a:cubicBezTo>
                    <a:cubicBezTo>
                      <a:pt x="3" y="627"/>
                      <a:pt x="33" y="642"/>
                      <a:pt x="64" y="657"/>
                    </a:cubicBezTo>
                    <a:cubicBezTo>
                      <a:pt x="80" y="664"/>
                      <a:pt x="95" y="672"/>
                      <a:pt x="107" y="678"/>
                    </a:cubicBezTo>
                    <a:cubicBezTo>
                      <a:pt x="113" y="681"/>
                      <a:pt x="118" y="683"/>
                      <a:pt x="122" y="685"/>
                    </a:cubicBezTo>
                    <a:cubicBezTo>
                      <a:pt x="124" y="685"/>
                      <a:pt x="125" y="686"/>
                      <a:pt x="127" y="687"/>
                    </a:cubicBezTo>
                    <a:cubicBezTo>
                      <a:pt x="127" y="687"/>
                      <a:pt x="128" y="687"/>
                      <a:pt x="128" y="687"/>
                    </a:cubicBezTo>
                    <a:cubicBezTo>
                      <a:pt x="129" y="687"/>
                      <a:pt x="129" y="687"/>
                      <a:pt x="129" y="687"/>
                    </a:cubicBezTo>
                    <a:cubicBezTo>
                      <a:pt x="129" y="687"/>
                      <a:pt x="129" y="688"/>
                      <a:pt x="130" y="688"/>
                    </a:cubicBezTo>
                    <a:cubicBezTo>
                      <a:pt x="130" y="688"/>
                      <a:pt x="131" y="688"/>
                      <a:pt x="131" y="687"/>
                    </a:cubicBezTo>
                    <a:cubicBezTo>
                      <a:pt x="132" y="687"/>
                      <a:pt x="133" y="687"/>
                      <a:pt x="134" y="686"/>
                    </a:cubicBezTo>
                    <a:cubicBezTo>
                      <a:pt x="134" y="685"/>
                      <a:pt x="134" y="684"/>
                      <a:pt x="134" y="683"/>
                    </a:cubicBezTo>
                    <a:cubicBezTo>
                      <a:pt x="134" y="682"/>
                      <a:pt x="133" y="681"/>
                      <a:pt x="132" y="680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5" y="685"/>
                      <a:pt x="125" y="685"/>
                      <a:pt x="125" y="685"/>
                    </a:cubicBezTo>
                    <a:cubicBezTo>
                      <a:pt x="168" y="696"/>
                      <a:pt x="168" y="696"/>
                      <a:pt x="168" y="696"/>
                    </a:cubicBezTo>
                    <a:cubicBezTo>
                      <a:pt x="170" y="697"/>
                      <a:pt x="172" y="696"/>
                      <a:pt x="173" y="694"/>
                    </a:cubicBezTo>
                    <a:cubicBezTo>
                      <a:pt x="174" y="692"/>
                      <a:pt x="173" y="690"/>
                      <a:pt x="171" y="689"/>
                    </a:cubicBezTo>
                    <a:cubicBezTo>
                      <a:pt x="169" y="688"/>
                      <a:pt x="169" y="688"/>
                      <a:pt x="169" y="688"/>
                    </a:cubicBezTo>
                    <a:cubicBezTo>
                      <a:pt x="167" y="691"/>
                      <a:pt x="167" y="691"/>
                      <a:pt x="167" y="691"/>
                    </a:cubicBezTo>
                    <a:cubicBezTo>
                      <a:pt x="170" y="693"/>
                      <a:pt x="170" y="693"/>
                      <a:pt x="170" y="693"/>
                    </a:cubicBezTo>
                    <a:cubicBezTo>
                      <a:pt x="167" y="691"/>
                      <a:pt x="167" y="691"/>
                      <a:pt x="167" y="691"/>
                    </a:cubicBezTo>
                    <a:cubicBezTo>
                      <a:pt x="169" y="695"/>
                      <a:pt x="169" y="695"/>
                      <a:pt x="169" y="695"/>
                    </a:cubicBezTo>
                    <a:cubicBezTo>
                      <a:pt x="169" y="695"/>
                      <a:pt x="170" y="694"/>
                      <a:pt x="170" y="693"/>
                    </a:cubicBezTo>
                    <a:cubicBezTo>
                      <a:pt x="167" y="691"/>
                      <a:pt x="167" y="691"/>
                      <a:pt x="167" y="691"/>
                    </a:cubicBezTo>
                    <a:cubicBezTo>
                      <a:pt x="169" y="695"/>
                      <a:pt x="169" y="695"/>
                      <a:pt x="169" y="695"/>
                    </a:cubicBezTo>
                    <a:cubicBezTo>
                      <a:pt x="167" y="692"/>
                      <a:pt x="167" y="692"/>
                      <a:pt x="167" y="692"/>
                    </a:cubicBezTo>
                    <a:cubicBezTo>
                      <a:pt x="168" y="695"/>
                      <a:pt x="168" y="695"/>
                      <a:pt x="168" y="695"/>
                    </a:cubicBezTo>
                    <a:cubicBezTo>
                      <a:pt x="168" y="695"/>
                      <a:pt x="168" y="695"/>
                      <a:pt x="169" y="695"/>
                    </a:cubicBezTo>
                    <a:cubicBezTo>
                      <a:pt x="167" y="692"/>
                      <a:pt x="167" y="692"/>
                      <a:pt x="167" y="692"/>
                    </a:cubicBezTo>
                    <a:cubicBezTo>
                      <a:pt x="168" y="695"/>
                      <a:pt x="168" y="695"/>
                      <a:pt x="168" y="695"/>
                    </a:cubicBezTo>
                    <a:cubicBezTo>
                      <a:pt x="168" y="693"/>
                      <a:pt x="168" y="693"/>
                      <a:pt x="168" y="693"/>
                    </a:cubicBezTo>
                    <a:cubicBezTo>
                      <a:pt x="168" y="695"/>
                      <a:pt x="168" y="695"/>
                      <a:pt x="168" y="695"/>
                    </a:cubicBezTo>
                    <a:cubicBezTo>
                      <a:pt x="168" y="695"/>
                      <a:pt x="168" y="695"/>
                      <a:pt x="168" y="695"/>
                    </a:cubicBezTo>
                    <a:cubicBezTo>
                      <a:pt x="168" y="693"/>
                      <a:pt x="168" y="693"/>
                      <a:pt x="168" y="693"/>
                    </a:cubicBezTo>
                    <a:cubicBezTo>
                      <a:pt x="168" y="695"/>
                      <a:pt x="168" y="695"/>
                      <a:pt x="168" y="695"/>
                    </a:cubicBezTo>
                    <a:cubicBezTo>
                      <a:pt x="168" y="695"/>
                      <a:pt x="169" y="695"/>
                      <a:pt x="170" y="695"/>
                    </a:cubicBezTo>
                    <a:cubicBezTo>
                      <a:pt x="174" y="696"/>
                      <a:pt x="183" y="698"/>
                      <a:pt x="191" y="699"/>
                    </a:cubicBezTo>
                    <a:cubicBezTo>
                      <a:pt x="195" y="700"/>
                      <a:pt x="198" y="701"/>
                      <a:pt x="201" y="702"/>
                    </a:cubicBezTo>
                    <a:cubicBezTo>
                      <a:pt x="202" y="702"/>
                      <a:pt x="203" y="702"/>
                      <a:pt x="204" y="702"/>
                    </a:cubicBezTo>
                    <a:cubicBezTo>
                      <a:pt x="204" y="702"/>
                      <a:pt x="205" y="702"/>
                      <a:pt x="205" y="703"/>
                    </a:cubicBezTo>
                    <a:cubicBezTo>
                      <a:pt x="205" y="703"/>
                      <a:pt x="205" y="703"/>
                      <a:pt x="205" y="703"/>
                    </a:cubicBezTo>
                    <a:cubicBezTo>
                      <a:pt x="205" y="703"/>
                      <a:pt x="205" y="703"/>
                      <a:pt x="205" y="703"/>
                    </a:cubicBezTo>
                    <a:cubicBezTo>
                      <a:pt x="206" y="703"/>
                      <a:pt x="206" y="703"/>
                      <a:pt x="206" y="703"/>
                    </a:cubicBezTo>
                    <a:cubicBezTo>
                      <a:pt x="206" y="703"/>
                      <a:pt x="207" y="703"/>
                      <a:pt x="208" y="702"/>
                    </a:cubicBezTo>
                    <a:cubicBezTo>
                      <a:pt x="209" y="702"/>
                      <a:pt x="210" y="701"/>
                      <a:pt x="210" y="699"/>
                    </a:cubicBezTo>
                    <a:cubicBezTo>
                      <a:pt x="210" y="698"/>
                      <a:pt x="209" y="696"/>
                      <a:pt x="208" y="695"/>
                    </a:cubicBezTo>
                    <a:cubicBezTo>
                      <a:pt x="201" y="691"/>
                      <a:pt x="201" y="691"/>
                      <a:pt x="201" y="691"/>
                    </a:cubicBezTo>
                    <a:cubicBezTo>
                      <a:pt x="199" y="694"/>
                      <a:pt x="199" y="694"/>
                      <a:pt x="199" y="694"/>
                    </a:cubicBezTo>
                    <a:cubicBezTo>
                      <a:pt x="198" y="698"/>
                      <a:pt x="198" y="698"/>
                      <a:pt x="198" y="698"/>
                    </a:cubicBezTo>
                    <a:cubicBezTo>
                      <a:pt x="198" y="698"/>
                      <a:pt x="207" y="700"/>
                      <a:pt x="217" y="701"/>
                    </a:cubicBezTo>
                    <a:cubicBezTo>
                      <a:pt x="221" y="702"/>
                      <a:pt x="226" y="703"/>
                      <a:pt x="230" y="704"/>
                    </a:cubicBezTo>
                    <a:cubicBezTo>
                      <a:pt x="232" y="704"/>
                      <a:pt x="233" y="704"/>
                      <a:pt x="234" y="704"/>
                    </a:cubicBezTo>
                    <a:cubicBezTo>
                      <a:pt x="235" y="704"/>
                      <a:pt x="236" y="704"/>
                      <a:pt x="236" y="705"/>
                    </a:cubicBezTo>
                    <a:cubicBezTo>
                      <a:pt x="237" y="705"/>
                      <a:pt x="237" y="705"/>
                      <a:pt x="238" y="705"/>
                    </a:cubicBezTo>
                    <a:cubicBezTo>
                      <a:pt x="238" y="705"/>
                      <a:pt x="238" y="705"/>
                      <a:pt x="238" y="705"/>
                    </a:cubicBezTo>
                    <a:cubicBezTo>
                      <a:pt x="238" y="705"/>
                      <a:pt x="239" y="704"/>
                      <a:pt x="239" y="704"/>
                    </a:cubicBezTo>
                    <a:cubicBezTo>
                      <a:pt x="240" y="704"/>
                      <a:pt x="240" y="704"/>
                      <a:pt x="241" y="703"/>
                    </a:cubicBezTo>
                    <a:cubicBezTo>
                      <a:pt x="242" y="702"/>
                      <a:pt x="242" y="701"/>
                      <a:pt x="242" y="700"/>
                    </a:cubicBezTo>
                    <a:cubicBezTo>
                      <a:pt x="241" y="699"/>
                      <a:pt x="241" y="698"/>
                      <a:pt x="240" y="697"/>
                    </a:cubicBezTo>
                    <a:cubicBezTo>
                      <a:pt x="236" y="695"/>
                      <a:pt x="236" y="695"/>
                      <a:pt x="236" y="695"/>
                    </a:cubicBezTo>
                    <a:cubicBezTo>
                      <a:pt x="234" y="698"/>
                      <a:pt x="234" y="698"/>
                      <a:pt x="234" y="698"/>
                    </a:cubicBezTo>
                    <a:cubicBezTo>
                      <a:pt x="237" y="700"/>
                      <a:pt x="237" y="700"/>
                      <a:pt x="237" y="700"/>
                    </a:cubicBezTo>
                    <a:cubicBezTo>
                      <a:pt x="234" y="698"/>
                      <a:pt x="234" y="698"/>
                      <a:pt x="234" y="698"/>
                    </a:cubicBezTo>
                    <a:cubicBezTo>
                      <a:pt x="235" y="702"/>
                      <a:pt x="235" y="702"/>
                      <a:pt x="235" y="702"/>
                    </a:cubicBezTo>
                    <a:cubicBezTo>
                      <a:pt x="236" y="702"/>
                      <a:pt x="236" y="701"/>
                      <a:pt x="237" y="700"/>
                    </a:cubicBezTo>
                    <a:cubicBezTo>
                      <a:pt x="234" y="698"/>
                      <a:pt x="234" y="698"/>
                      <a:pt x="234" y="698"/>
                    </a:cubicBezTo>
                    <a:cubicBezTo>
                      <a:pt x="235" y="702"/>
                      <a:pt x="235" y="702"/>
                      <a:pt x="235" y="702"/>
                    </a:cubicBezTo>
                    <a:cubicBezTo>
                      <a:pt x="234" y="698"/>
                      <a:pt x="234" y="698"/>
                      <a:pt x="234" y="698"/>
                    </a:cubicBezTo>
                    <a:cubicBezTo>
                      <a:pt x="234" y="702"/>
                      <a:pt x="234" y="702"/>
                      <a:pt x="234" y="702"/>
                    </a:cubicBezTo>
                    <a:cubicBezTo>
                      <a:pt x="235" y="702"/>
                      <a:pt x="235" y="702"/>
                      <a:pt x="235" y="702"/>
                    </a:cubicBezTo>
                    <a:cubicBezTo>
                      <a:pt x="234" y="698"/>
                      <a:pt x="234" y="698"/>
                      <a:pt x="234" y="698"/>
                    </a:cubicBezTo>
                    <a:cubicBezTo>
                      <a:pt x="234" y="702"/>
                      <a:pt x="234" y="702"/>
                      <a:pt x="234" y="702"/>
                    </a:cubicBezTo>
                    <a:cubicBezTo>
                      <a:pt x="234" y="700"/>
                      <a:pt x="234" y="700"/>
                      <a:pt x="234" y="700"/>
                    </a:cubicBezTo>
                    <a:cubicBezTo>
                      <a:pt x="234" y="702"/>
                      <a:pt x="234" y="702"/>
                      <a:pt x="234" y="702"/>
                    </a:cubicBezTo>
                    <a:cubicBezTo>
                      <a:pt x="234" y="702"/>
                      <a:pt x="234" y="702"/>
                      <a:pt x="234" y="702"/>
                    </a:cubicBezTo>
                    <a:cubicBezTo>
                      <a:pt x="234" y="700"/>
                      <a:pt x="234" y="700"/>
                      <a:pt x="234" y="700"/>
                    </a:cubicBezTo>
                    <a:cubicBezTo>
                      <a:pt x="234" y="702"/>
                      <a:pt x="234" y="702"/>
                      <a:pt x="234" y="702"/>
                    </a:cubicBezTo>
                    <a:cubicBezTo>
                      <a:pt x="234" y="702"/>
                      <a:pt x="234" y="702"/>
                      <a:pt x="234" y="702"/>
                    </a:cubicBezTo>
                    <a:cubicBezTo>
                      <a:pt x="235" y="702"/>
                      <a:pt x="237" y="702"/>
                      <a:pt x="240" y="702"/>
                    </a:cubicBezTo>
                    <a:cubicBezTo>
                      <a:pt x="244" y="702"/>
                      <a:pt x="249" y="703"/>
                      <a:pt x="254" y="703"/>
                    </a:cubicBezTo>
                    <a:cubicBezTo>
                      <a:pt x="259" y="703"/>
                      <a:pt x="264" y="704"/>
                      <a:pt x="267" y="704"/>
                    </a:cubicBezTo>
                    <a:cubicBezTo>
                      <a:pt x="267" y="704"/>
                      <a:pt x="268" y="704"/>
                      <a:pt x="268" y="704"/>
                    </a:cubicBezTo>
                    <a:cubicBezTo>
                      <a:pt x="269" y="704"/>
                      <a:pt x="269" y="704"/>
                      <a:pt x="269" y="703"/>
                    </a:cubicBezTo>
                    <a:cubicBezTo>
                      <a:pt x="270" y="703"/>
                      <a:pt x="270" y="703"/>
                      <a:pt x="270" y="703"/>
                    </a:cubicBezTo>
                    <a:cubicBezTo>
                      <a:pt x="271" y="703"/>
                      <a:pt x="271" y="703"/>
                      <a:pt x="272" y="702"/>
                    </a:cubicBezTo>
                    <a:cubicBezTo>
                      <a:pt x="273" y="701"/>
                      <a:pt x="273" y="700"/>
                      <a:pt x="273" y="699"/>
                    </a:cubicBezTo>
                    <a:cubicBezTo>
                      <a:pt x="272" y="698"/>
                      <a:pt x="272" y="697"/>
                      <a:pt x="271" y="696"/>
                    </a:cubicBezTo>
                    <a:cubicBezTo>
                      <a:pt x="268" y="694"/>
                      <a:pt x="268" y="694"/>
                      <a:pt x="268" y="694"/>
                    </a:cubicBezTo>
                    <a:cubicBezTo>
                      <a:pt x="265" y="697"/>
                      <a:pt x="265" y="697"/>
                      <a:pt x="265" y="697"/>
                    </a:cubicBezTo>
                    <a:cubicBezTo>
                      <a:pt x="269" y="699"/>
                      <a:pt x="269" y="699"/>
                      <a:pt x="269" y="699"/>
                    </a:cubicBezTo>
                    <a:cubicBezTo>
                      <a:pt x="265" y="697"/>
                      <a:pt x="265" y="697"/>
                      <a:pt x="265" y="697"/>
                    </a:cubicBezTo>
                    <a:cubicBezTo>
                      <a:pt x="268" y="701"/>
                      <a:pt x="268" y="701"/>
                      <a:pt x="268" y="701"/>
                    </a:cubicBezTo>
                    <a:cubicBezTo>
                      <a:pt x="268" y="700"/>
                      <a:pt x="268" y="700"/>
                      <a:pt x="269" y="699"/>
                    </a:cubicBezTo>
                    <a:cubicBezTo>
                      <a:pt x="265" y="697"/>
                      <a:pt x="265" y="697"/>
                      <a:pt x="265" y="697"/>
                    </a:cubicBezTo>
                    <a:cubicBezTo>
                      <a:pt x="268" y="701"/>
                      <a:pt x="268" y="701"/>
                      <a:pt x="268" y="701"/>
                    </a:cubicBezTo>
                    <a:cubicBezTo>
                      <a:pt x="265" y="698"/>
                      <a:pt x="265" y="698"/>
                      <a:pt x="265" y="698"/>
                    </a:cubicBezTo>
                    <a:cubicBezTo>
                      <a:pt x="267" y="701"/>
                      <a:pt x="267" y="701"/>
                      <a:pt x="267" y="701"/>
                    </a:cubicBezTo>
                    <a:cubicBezTo>
                      <a:pt x="267" y="701"/>
                      <a:pt x="267" y="701"/>
                      <a:pt x="268" y="701"/>
                    </a:cubicBezTo>
                    <a:cubicBezTo>
                      <a:pt x="265" y="698"/>
                      <a:pt x="265" y="698"/>
                      <a:pt x="265" y="698"/>
                    </a:cubicBezTo>
                    <a:cubicBezTo>
                      <a:pt x="267" y="701"/>
                      <a:pt x="267" y="701"/>
                      <a:pt x="267" y="701"/>
                    </a:cubicBezTo>
                    <a:cubicBezTo>
                      <a:pt x="266" y="698"/>
                      <a:pt x="266" y="698"/>
                      <a:pt x="266" y="698"/>
                    </a:cubicBezTo>
                    <a:cubicBezTo>
                      <a:pt x="266" y="701"/>
                      <a:pt x="266" y="701"/>
                      <a:pt x="266" y="701"/>
                    </a:cubicBezTo>
                    <a:cubicBezTo>
                      <a:pt x="267" y="701"/>
                      <a:pt x="267" y="701"/>
                      <a:pt x="267" y="701"/>
                    </a:cubicBezTo>
                    <a:cubicBezTo>
                      <a:pt x="266" y="698"/>
                      <a:pt x="266" y="698"/>
                      <a:pt x="266" y="698"/>
                    </a:cubicBezTo>
                    <a:cubicBezTo>
                      <a:pt x="266" y="701"/>
                      <a:pt x="266" y="701"/>
                      <a:pt x="266" y="701"/>
                    </a:cubicBezTo>
                    <a:cubicBezTo>
                      <a:pt x="266" y="701"/>
                      <a:pt x="266" y="701"/>
                      <a:pt x="266" y="701"/>
                    </a:cubicBezTo>
                    <a:cubicBezTo>
                      <a:pt x="266" y="701"/>
                      <a:pt x="267" y="701"/>
                      <a:pt x="268" y="701"/>
                    </a:cubicBezTo>
                    <a:cubicBezTo>
                      <a:pt x="271" y="701"/>
                      <a:pt x="276" y="701"/>
                      <a:pt x="280" y="701"/>
                    </a:cubicBezTo>
                    <a:cubicBezTo>
                      <a:pt x="285" y="701"/>
                      <a:pt x="288" y="700"/>
                      <a:pt x="288" y="700"/>
                    </a:cubicBezTo>
                    <a:cubicBezTo>
                      <a:pt x="290" y="700"/>
                      <a:pt x="292" y="699"/>
                      <a:pt x="292" y="698"/>
                    </a:cubicBezTo>
                    <a:cubicBezTo>
                      <a:pt x="293" y="696"/>
                      <a:pt x="292" y="694"/>
                      <a:pt x="291" y="693"/>
                    </a:cubicBezTo>
                    <a:cubicBezTo>
                      <a:pt x="289" y="692"/>
                      <a:pt x="289" y="692"/>
                      <a:pt x="289" y="692"/>
                    </a:cubicBezTo>
                    <a:cubicBezTo>
                      <a:pt x="287" y="696"/>
                      <a:pt x="287" y="696"/>
                      <a:pt x="287" y="696"/>
                    </a:cubicBezTo>
                    <a:cubicBezTo>
                      <a:pt x="290" y="698"/>
                      <a:pt x="290" y="698"/>
                      <a:pt x="290" y="698"/>
                    </a:cubicBezTo>
                    <a:cubicBezTo>
                      <a:pt x="287" y="696"/>
                      <a:pt x="287" y="696"/>
                      <a:pt x="287" y="696"/>
                    </a:cubicBezTo>
                    <a:cubicBezTo>
                      <a:pt x="289" y="699"/>
                      <a:pt x="289" y="699"/>
                      <a:pt x="289" y="699"/>
                    </a:cubicBezTo>
                    <a:cubicBezTo>
                      <a:pt x="289" y="699"/>
                      <a:pt x="290" y="699"/>
                      <a:pt x="290" y="698"/>
                    </a:cubicBezTo>
                    <a:cubicBezTo>
                      <a:pt x="287" y="696"/>
                      <a:pt x="287" y="696"/>
                      <a:pt x="287" y="696"/>
                    </a:cubicBezTo>
                    <a:cubicBezTo>
                      <a:pt x="289" y="699"/>
                      <a:pt x="289" y="699"/>
                      <a:pt x="289" y="699"/>
                    </a:cubicBezTo>
                    <a:cubicBezTo>
                      <a:pt x="287" y="696"/>
                      <a:pt x="287" y="696"/>
                      <a:pt x="287" y="696"/>
                    </a:cubicBezTo>
                    <a:cubicBezTo>
                      <a:pt x="288" y="699"/>
                      <a:pt x="288" y="699"/>
                      <a:pt x="288" y="699"/>
                    </a:cubicBezTo>
                    <a:cubicBezTo>
                      <a:pt x="288" y="699"/>
                      <a:pt x="289" y="699"/>
                      <a:pt x="289" y="699"/>
                    </a:cubicBezTo>
                    <a:cubicBezTo>
                      <a:pt x="287" y="696"/>
                      <a:pt x="287" y="696"/>
                      <a:pt x="287" y="696"/>
                    </a:cubicBezTo>
                    <a:cubicBezTo>
                      <a:pt x="288" y="699"/>
                      <a:pt x="288" y="699"/>
                      <a:pt x="288" y="699"/>
                    </a:cubicBezTo>
                    <a:cubicBezTo>
                      <a:pt x="287" y="697"/>
                      <a:pt x="287" y="697"/>
                      <a:pt x="287" y="697"/>
                    </a:cubicBezTo>
                    <a:cubicBezTo>
                      <a:pt x="288" y="699"/>
                      <a:pt x="288" y="699"/>
                      <a:pt x="288" y="699"/>
                    </a:cubicBezTo>
                    <a:cubicBezTo>
                      <a:pt x="288" y="699"/>
                      <a:pt x="288" y="699"/>
                      <a:pt x="288" y="699"/>
                    </a:cubicBezTo>
                    <a:cubicBezTo>
                      <a:pt x="287" y="697"/>
                      <a:pt x="287" y="697"/>
                      <a:pt x="287" y="697"/>
                    </a:cubicBezTo>
                    <a:cubicBezTo>
                      <a:pt x="288" y="699"/>
                      <a:pt x="288" y="699"/>
                      <a:pt x="288" y="699"/>
                    </a:cubicBezTo>
                    <a:cubicBezTo>
                      <a:pt x="288" y="699"/>
                      <a:pt x="289" y="699"/>
                      <a:pt x="289" y="699"/>
                    </a:cubicBezTo>
                    <a:cubicBezTo>
                      <a:pt x="291" y="699"/>
                      <a:pt x="296" y="699"/>
                      <a:pt x="300" y="698"/>
                    </a:cubicBezTo>
                    <a:cubicBezTo>
                      <a:pt x="302" y="698"/>
                      <a:pt x="304" y="698"/>
                      <a:pt x="305" y="697"/>
                    </a:cubicBezTo>
                    <a:cubicBezTo>
                      <a:pt x="306" y="697"/>
                      <a:pt x="307" y="697"/>
                      <a:pt x="307" y="697"/>
                    </a:cubicBezTo>
                    <a:cubicBezTo>
                      <a:pt x="308" y="697"/>
                      <a:pt x="308" y="697"/>
                      <a:pt x="308" y="697"/>
                    </a:cubicBezTo>
                    <a:cubicBezTo>
                      <a:pt x="309" y="697"/>
                      <a:pt x="309" y="697"/>
                      <a:pt x="309" y="697"/>
                    </a:cubicBezTo>
                    <a:cubicBezTo>
                      <a:pt x="309" y="696"/>
                      <a:pt x="309" y="696"/>
                      <a:pt x="309" y="696"/>
                    </a:cubicBezTo>
                    <a:cubicBezTo>
                      <a:pt x="309" y="696"/>
                      <a:pt x="310" y="696"/>
                      <a:pt x="310" y="695"/>
                    </a:cubicBezTo>
                    <a:cubicBezTo>
                      <a:pt x="312" y="693"/>
                      <a:pt x="311" y="691"/>
                      <a:pt x="309" y="690"/>
                    </a:cubicBezTo>
                    <a:cubicBezTo>
                      <a:pt x="307" y="688"/>
                      <a:pt x="307" y="688"/>
                      <a:pt x="307" y="688"/>
                    </a:cubicBezTo>
                    <a:cubicBezTo>
                      <a:pt x="305" y="692"/>
                      <a:pt x="305" y="692"/>
                      <a:pt x="305" y="692"/>
                    </a:cubicBezTo>
                    <a:cubicBezTo>
                      <a:pt x="308" y="694"/>
                      <a:pt x="308" y="694"/>
                      <a:pt x="308" y="694"/>
                    </a:cubicBezTo>
                    <a:cubicBezTo>
                      <a:pt x="305" y="692"/>
                      <a:pt x="305" y="692"/>
                      <a:pt x="305" y="692"/>
                    </a:cubicBezTo>
                    <a:cubicBezTo>
                      <a:pt x="307" y="695"/>
                      <a:pt x="307" y="695"/>
                      <a:pt x="307" y="695"/>
                    </a:cubicBezTo>
                    <a:cubicBezTo>
                      <a:pt x="307" y="695"/>
                      <a:pt x="308" y="694"/>
                      <a:pt x="308" y="694"/>
                    </a:cubicBezTo>
                    <a:cubicBezTo>
                      <a:pt x="305" y="692"/>
                      <a:pt x="305" y="692"/>
                      <a:pt x="305" y="692"/>
                    </a:cubicBezTo>
                    <a:cubicBezTo>
                      <a:pt x="307" y="695"/>
                      <a:pt x="307" y="695"/>
                      <a:pt x="307" y="695"/>
                    </a:cubicBezTo>
                    <a:cubicBezTo>
                      <a:pt x="305" y="692"/>
                      <a:pt x="305" y="692"/>
                      <a:pt x="305" y="692"/>
                    </a:cubicBezTo>
                    <a:cubicBezTo>
                      <a:pt x="306" y="695"/>
                      <a:pt x="306" y="695"/>
                      <a:pt x="306" y="695"/>
                    </a:cubicBezTo>
                    <a:cubicBezTo>
                      <a:pt x="306" y="695"/>
                      <a:pt x="306" y="695"/>
                      <a:pt x="307" y="695"/>
                    </a:cubicBezTo>
                    <a:cubicBezTo>
                      <a:pt x="305" y="692"/>
                      <a:pt x="305" y="692"/>
                      <a:pt x="305" y="692"/>
                    </a:cubicBezTo>
                    <a:cubicBezTo>
                      <a:pt x="306" y="695"/>
                      <a:pt x="306" y="695"/>
                      <a:pt x="306" y="695"/>
                    </a:cubicBezTo>
                    <a:cubicBezTo>
                      <a:pt x="305" y="693"/>
                      <a:pt x="305" y="693"/>
                      <a:pt x="305" y="693"/>
                    </a:cubicBezTo>
                    <a:cubicBezTo>
                      <a:pt x="306" y="695"/>
                      <a:pt x="306" y="695"/>
                      <a:pt x="306" y="695"/>
                    </a:cubicBezTo>
                    <a:cubicBezTo>
                      <a:pt x="306" y="695"/>
                      <a:pt x="306" y="695"/>
                      <a:pt x="306" y="695"/>
                    </a:cubicBezTo>
                    <a:cubicBezTo>
                      <a:pt x="305" y="693"/>
                      <a:pt x="305" y="693"/>
                      <a:pt x="305" y="693"/>
                    </a:cubicBezTo>
                    <a:cubicBezTo>
                      <a:pt x="306" y="695"/>
                      <a:pt x="306" y="695"/>
                      <a:pt x="306" y="695"/>
                    </a:cubicBezTo>
                    <a:cubicBezTo>
                      <a:pt x="306" y="695"/>
                      <a:pt x="306" y="695"/>
                      <a:pt x="307" y="695"/>
                    </a:cubicBezTo>
                    <a:cubicBezTo>
                      <a:pt x="309" y="695"/>
                      <a:pt x="313" y="695"/>
                      <a:pt x="317" y="695"/>
                    </a:cubicBezTo>
                    <a:cubicBezTo>
                      <a:pt x="321" y="695"/>
                      <a:pt x="324" y="695"/>
                      <a:pt x="327" y="695"/>
                    </a:cubicBezTo>
                    <a:cubicBezTo>
                      <a:pt x="328" y="695"/>
                      <a:pt x="329" y="695"/>
                      <a:pt x="329" y="695"/>
                    </a:cubicBezTo>
                    <a:cubicBezTo>
                      <a:pt x="331" y="695"/>
                      <a:pt x="332" y="694"/>
                      <a:pt x="333" y="692"/>
                    </a:cubicBezTo>
                    <a:cubicBezTo>
                      <a:pt x="333" y="690"/>
                      <a:pt x="332" y="689"/>
                      <a:pt x="331" y="688"/>
                    </a:cubicBezTo>
                    <a:cubicBezTo>
                      <a:pt x="329" y="686"/>
                      <a:pt x="329" y="686"/>
                      <a:pt x="329" y="686"/>
                    </a:cubicBezTo>
                    <a:cubicBezTo>
                      <a:pt x="327" y="690"/>
                      <a:pt x="327" y="690"/>
                      <a:pt x="327" y="690"/>
                    </a:cubicBezTo>
                    <a:cubicBezTo>
                      <a:pt x="328" y="693"/>
                      <a:pt x="328" y="693"/>
                      <a:pt x="328" y="693"/>
                    </a:cubicBezTo>
                    <a:cubicBezTo>
                      <a:pt x="346" y="688"/>
                      <a:pt x="346" y="688"/>
                      <a:pt x="346" y="688"/>
                    </a:cubicBezTo>
                    <a:cubicBezTo>
                      <a:pt x="348" y="688"/>
                      <a:pt x="349" y="686"/>
                      <a:pt x="349" y="685"/>
                    </a:cubicBezTo>
                    <a:cubicBezTo>
                      <a:pt x="349" y="683"/>
                      <a:pt x="348" y="682"/>
                      <a:pt x="347" y="681"/>
                    </a:cubicBezTo>
                    <a:cubicBezTo>
                      <a:pt x="345" y="680"/>
                      <a:pt x="345" y="680"/>
                      <a:pt x="345" y="680"/>
                    </a:cubicBezTo>
                    <a:cubicBezTo>
                      <a:pt x="343" y="683"/>
                      <a:pt x="343" y="683"/>
                      <a:pt x="343" y="683"/>
                    </a:cubicBezTo>
                    <a:cubicBezTo>
                      <a:pt x="344" y="687"/>
                      <a:pt x="344" y="687"/>
                      <a:pt x="344" y="687"/>
                    </a:cubicBezTo>
                    <a:cubicBezTo>
                      <a:pt x="365" y="682"/>
                      <a:pt x="365" y="682"/>
                      <a:pt x="365" y="682"/>
                    </a:cubicBezTo>
                    <a:cubicBezTo>
                      <a:pt x="367" y="681"/>
                      <a:pt x="368" y="680"/>
                      <a:pt x="368" y="679"/>
                    </a:cubicBezTo>
                    <a:cubicBezTo>
                      <a:pt x="368" y="677"/>
                      <a:pt x="368" y="675"/>
                      <a:pt x="366" y="675"/>
                    </a:cubicBezTo>
                    <a:cubicBezTo>
                      <a:pt x="365" y="673"/>
                      <a:pt x="365" y="673"/>
                      <a:pt x="365" y="673"/>
                    </a:cubicBezTo>
                    <a:cubicBezTo>
                      <a:pt x="362" y="677"/>
                      <a:pt x="362" y="677"/>
                      <a:pt x="362" y="677"/>
                    </a:cubicBezTo>
                    <a:cubicBezTo>
                      <a:pt x="364" y="681"/>
                      <a:pt x="364" y="681"/>
                      <a:pt x="364" y="681"/>
                    </a:cubicBezTo>
                    <a:cubicBezTo>
                      <a:pt x="378" y="675"/>
                      <a:pt x="378" y="675"/>
                      <a:pt x="378" y="675"/>
                    </a:cubicBezTo>
                    <a:cubicBezTo>
                      <a:pt x="379" y="674"/>
                      <a:pt x="380" y="673"/>
                      <a:pt x="380" y="672"/>
                    </a:cubicBezTo>
                    <a:cubicBezTo>
                      <a:pt x="380" y="670"/>
                      <a:pt x="379" y="669"/>
                      <a:pt x="378" y="668"/>
                    </a:cubicBezTo>
                    <a:cubicBezTo>
                      <a:pt x="377" y="667"/>
                      <a:pt x="377" y="667"/>
                      <a:pt x="377" y="667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79" y="673"/>
                      <a:pt x="379" y="673"/>
                      <a:pt x="379" y="673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78" y="674"/>
                      <a:pt x="378" y="674"/>
                      <a:pt x="378" y="674"/>
                    </a:cubicBezTo>
                    <a:cubicBezTo>
                      <a:pt x="378" y="674"/>
                      <a:pt x="378" y="674"/>
                      <a:pt x="379" y="673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78" y="674"/>
                      <a:pt x="378" y="674"/>
                      <a:pt x="378" y="674"/>
                    </a:cubicBezTo>
                    <a:cubicBezTo>
                      <a:pt x="376" y="671"/>
                      <a:pt x="376" y="671"/>
                      <a:pt x="376" y="671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7" y="674"/>
                      <a:pt x="378" y="674"/>
                    </a:cubicBezTo>
                    <a:cubicBezTo>
                      <a:pt x="376" y="671"/>
                      <a:pt x="376" y="671"/>
                      <a:pt x="376" y="671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7" y="674"/>
                      <a:pt x="377" y="674"/>
                    </a:cubicBezTo>
                    <a:cubicBezTo>
                      <a:pt x="377" y="674"/>
                      <a:pt x="378" y="674"/>
                      <a:pt x="378" y="674"/>
                    </a:cubicBezTo>
                    <a:cubicBezTo>
                      <a:pt x="381" y="673"/>
                      <a:pt x="385" y="672"/>
                      <a:pt x="389" y="670"/>
                    </a:cubicBezTo>
                    <a:cubicBezTo>
                      <a:pt x="393" y="669"/>
                      <a:pt x="397" y="668"/>
                      <a:pt x="397" y="668"/>
                    </a:cubicBezTo>
                    <a:cubicBezTo>
                      <a:pt x="398" y="668"/>
                      <a:pt x="399" y="667"/>
                      <a:pt x="399" y="665"/>
                    </a:cubicBezTo>
                    <a:cubicBezTo>
                      <a:pt x="400" y="663"/>
                      <a:pt x="399" y="662"/>
                      <a:pt x="398" y="661"/>
                    </a:cubicBezTo>
                    <a:cubicBezTo>
                      <a:pt x="397" y="661"/>
                      <a:pt x="397" y="661"/>
                      <a:pt x="397" y="661"/>
                    </a:cubicBezTo>
                    <a:cubicBezTo>
                      <a:pt x="395" y="664"/>
                      <a:pt x="395" y="664"/>
                      <a:pt x="395" y="664"/>
                    </a:cubicBezTo>
                    <a:cubicBezTo>
                      <a:pt x="397" y="668"/>
                      <a:pt x="397" y="668"/>
                      <a:pt x="397" y="668"/>
                    </a:cubicBezTo>
                    <a:cubicBezTo>
                      <a:pt x="417" y="660"/>
                      <a:pt x="417" y="660"/>
                      <a:pt x="417" y="660"/>
                    </a:cubicBezTo>
                    <a:cubicBezTo>
                      <a:pt x="418" y="660"/>
                      <a:pt x="419" y="658"/>
                      <a:pt x="419" y="657"/>
                    </a:cubicBezTo>
                    <a:cubicBezTo>
                      <a:pt x="420" y="655"/>
                      <a:pt x="419" y="654"/>
                      <a:pt x="418" y="653"/>
                    </a:cubicBezTo>
                    <a:cubicBezTo>
                      <a:pt x="416" y="652"/>
                      <a:pt x="416" y="652"/>
                      <a:pt x="416" y="652"/>
                    </a:cubicBezTo>
                    <a:cubicBezTo>
                      <a:pt x="414" y="656"/>
                      <a:pt x="414" y="656"/>
                      <a:pt x="414" y="656"/>
                    </a:cubicBezTo>
                    <a:cubicBezTo>
                      <a:pt x="416" y="659"/>
                      <a:pt x="416" y="659"/>
                      <a:pt x="416" y="659"/>
                    </a:cubicBezTo>
                    <a:cubicBezTo>
                      <a:pt x="433" y="650"/>
                      <a:pt x="433" y="650"/>
                      <a:pt x="433" y="650"/>
                    </a:cubicBezTo>
                    <a:cubicBezTo>
                      <a:pt x="434" y="649"/>
                      <a:pt x="435" y="648"/>
                      <a:pt x="435" y="646"/>
                    </a:cubicBezTo>
                    <a:cubicBezTo>
                      <a:pt x="435" y="645"/>
                      <a:pt x="434" y="643"/>
                      <a:pt x="433" y="643"/>
                    </a:cubicBezTo>
                    <a:cubicBezTo>
                      <a:pt x="433" y="643"/>
                      <a:pt x="433" y="643"/>
                      <a:pt x="433" y="643"/>
                    </a:cubicBezTo>
                    <a:cubicBezTo>
                      <a:pt x="431" y="646"/>
                      <a:pt x="431" y="646"/>
                      <a:pt x="431" y="646"/>
                    </a:cubicBezTo>
                    <a:cubicBezTo>
                      <a:pt x="434" y="648"/>
                      <a:pt x="434" y="648"/>
                      <a:pt x="434" y="648"/>
                    </a:cubicBezTo>
                    <a:cubicBezTo>
                      <a:pt x="431" y="646"/>
                      <a:pt x="431" y="646"/>
                      <a:pt x="431" y="646"/>
                    </a:cubicBezTo>
                    <a:cubicBezTo>
                      <a:pt x="434" y="649"/>
                      <a:pt x="434" y="649"/>
                      <a:pt x="434" y="649"/>
                    </a:cubicBezTo>
                    <a:cubicBezTo>
                      <a:pt x="434" y="649"/>
                      <a:pt x="434" y="649"/>
                      <a:pt x="434" y="648"/>
                    </a:cubicBezTo>
                    <a:cubicBezTo>
                      <a:pt x="431" y="646"/>
                      <a:pt x="431" y="646"/>
                      <a:pt x="431" y="646"/>
                    </a:cubicBezTo>
                    <a:cubicBezTo>
                      <a:pt x="434" y="649"/>
                      <a:pt x="434" y="649"/>
                      <a:pt x="434" y="649"/>
                    </a:cubicBezTo>
                    <a:cubicBezTo>
                      <a:pt x="432" y="647"/>
                      <a:pt x="432" y="647"/>
                      <a:pt x="432" y="647"/>
                    </a:cubicBezTo>
                    <a:cubicBezTo>
                      <a:pt x="433" y="649"/>
                      <a:pt x="433" y="649"/>
                      <a:pt x="433" y="649"/>
                    </a:cubicBezTo>
                    <a:cubicBezTo>
                      <a:pt x="434" y="649"/>
                      <a:pt x="434" y="649"/>
                      <a:pt x="434" y="649"/>
                    </a:cubicBezTo>
                    <a:cubicBezTo>
                      <a:pt x="432" y="647"/>
                      <a:pt x="432" y="647"/>
                      <a:pt x="432" y="647"/>
                    </a:cubicBezTo>
                    <a:cubicBezTo>
                      <a:pt x="433" y="649"/>
                      <a:pt x="433" y="649"/>
                      <a:pt x="433" y="649"/>
                    </a:cubicBezTo>
                    <a:cubicBezTo>
                      <a:pt x="433" y="649"/>
                      <a:pt x="434" y="649"/>
                      <a:pt x="434" y="648"/>
                    </a:cubicBezTo>
                    <a:cubicBezTo>
                      <a:pt x="436" y="647"/>
                      <a:pt x="439" y="645"/>
                      <a:pt x="442" y="643"/>
                    </a:cubicBezTo>
                    <a:cubicBezTo>
                      <a:pt x="444" y="641"/>
                      <a:pt x="447" y="640"/>
                      <a:pt x="447" y="640"/>
                    </a:cubicBezTo>
                    <a:cubicBezTo>
                      <a:pt x="448" y="639"/>
                      <a:pt x="448" y="638"/>
                      <a:pt x="448" y="636"/>
                    </a:cubicBezTo>
                    <a:cubicBezTo>
                      <a:pt x="448" y="635"/>
                      <a:pt x="448" y="634"/>
                      <a:pt x="446" y="633"/>
                    </a:cubicBezTo>
                    <a:cubicBezTo>
                      <a:pt x="445" y="632"/>
                      <a:pt x="445" y="632"/>
                      <a:pt x="445" y="632"/>
                    </a:cubicBezTo>
                    <a:cubicBezTo>
                      <a:pt x="443" y="635"/>
                      <a:pt x="443" y="635"/>
                      <a:pt x="443" y="635"/>
                    </a:cubicBezTo>
                    <a:cubicBezTo>
                      <a:pt x="444" y="639"/>
                      <a:pt x="444" y="639"/>
                      <a:pt x="444" y="639"/>
                    </a:cubicBezTo>
                    <a:cubicBezTo>
                      <a:pt x="462" y="632"/>
                      <a:pt x="462" y="632"/>
                      <a:pt x="462" y="632"/>
                    </a:cubicBezTo>
                    <a:cubicBezTo>
                      <a:pt x="463" y="632"/>
                      <a:pt x="464" y="630"/>
                      <a:pt x="464" y="629"/>
                    </a:cubicBezTo>
                    <a:cubicBezTo>
                      <a:pt x="464" y="627"/>
                      <a:pt x="464" y="626"/>
                      <a:pt x="462" y="625"/>
                    </a:cubicBezTo>
                    <a:cubicBezTo>
                      <a:pt x="459" y="623"/>
                      <a:pt x="459" y="623"/>
                      <a:pt x="459" y="623"/>
                    </a:cubicBezTo>
                    <a:cubicBezTo>
                      <a:pt x="457" y="627"/>
                      <a:pt x="457" y="627"/>
                      <a:pt x="457" y="627"/>
                    </a:cubicBezTo>
                    <a:cubicBezTo>
                      <a:pt x="460" y="630"/>
                      <a:pt x="460" y="630"/>
                      <a:pt x="460" y="630"/>
                    </a:cubicBezTo>
                    <a:cubicBezTo>
                      <a:pt x="469" y="623"/>
                      <a:pt x="469" y="623"/>
                      <a:pt x="469" y="623"/>
                    </a:cubicBezTo>
                    <a:cubicBezTo>
                      <a:pt x="470" y="622"/>
                      <a:pt x="470" y="621"/>
                      <a:pt x="470" y="620"/>
                    </a:cubicBezTo>
                    <a:cubicBezTo>
                      <a:pt x="470" y="618"/>
                      <a:pt x="470" y="617"/>
                      <a:pt x="468" y="616"/>
                    </a:cubicBezTo>
                    <a:cubicBezTo>
                      <a:pt x="467" y="616"/>
                      <a:pt x="467" y="616"/>
                      <a:pt x="467" y="616"/>
                    </a:cubicBezTo>
                    <a:cubicBezTo>
                      <a:pt x="465" y="619"/>
                      <a:pt x="465" y="619"/>
                      <a:pt x="465" y="619"/>
                    </a:cubicBezTo>
                    <a:cubicBezTo>
                      <a:pt x="467" y="622"/>
                      <a:pt x="467" y="622"/>
                      <a:pt x="467" y="622"/>
                    </a:cubicBezTo>
                    <a:cubicBezTo>
                      <a:pt x="477" y="615"/>
                      <a:pt x="477" y="615"/>
                      <a:pt x="477" y="615"/>
                    </a:cubicBezTo>
                    <a:cubicBezTo>
                      <a:pt x="478" y="614"/>
                      <a:pt x="478" y="613"/>
                      <a:pt x="478" y="612"/>
                    </a:cubicBezTo>
                    <a:cubicBezTo>
                      <a:pt x="478" y="610"/>
                      <a:pt x="478" y="609"/>
                      <a:pt x="476" y="608"/>
                    </a:cubicBezTo>
                    <a:cubicBezTo>
                      <a:pt x="473" y="606"/>
                      <a:pt x="473" y="606"/>
                      <a:pt x="473" y="606"/>
                    </a:cubicBezTo>
                    <a:cubicBezTo>
                      <a:pt x="471" y="609"/>
                      <a:pt x="471" y="609"/>
                      <a:pt x="471" y="609"/>
                    </a:cubicBezTo>
                    <a:cubicBezTo>
                      <a:pt x="474" y="612"/>
                      <a:pt x="474" y="612"/>
                      <a:pt x="474" y="612"/>
                    </a:cubicBezTo>
                    <a:cubicBezTo>
                      <a:pt x="471" y="609"/>
                      <a:pt x="471" y="609"/>
                      <a:pt x="471" y="609"/>
                    </a:cubicBezTo>
                    <a:cubicBezTo>
                      <a:pt x="473" y="613"/>
                      <a:pt x="473" y="613"/>
                      <a:pt x="473" y="613"/>
                    </a:cubicBezTo>
                    <a:cubicBezTo>
                      <a:pt x="473" y="613"/>
                      <a:pt x="473" y="612"/>
                      <a:pt x="474" y="612"/>
                    </a:cubicBezTo>
                    <a:cubicBezTo>
                      <a:pt x="471" y="609"/>
                      <a:pt x="471" y="609"/>
                      <a:pt x="471" y="609"/>
                    </a:cubicBezTo>
                    <a:cubicBezTo>
                      <a:pt x="473" y="613"/>
                      <a:pt x="473" y="613"/>
                      <a:pt x="473" y="613"/>
                    </a:cubicBezTo>
                    <a:cubicBezTo>
                      <a:pt x="471" y="610"/>
                      <a:pt x="471" y="610"/>
                      <a:pt x="471" y="610"/>
                    </a:cubicBezTo>
                    <a:cubicBezTo>
                      <a:pt x="472" y="613"/>
                      <a:pt x="472" y="613"/>
                      <a:pt x="472" y="613"/>
                    </a:cubicBezTo>
                    <a:cubicBezTo>
                      <a:pt x="472" y="613"/>
                      <a:pt x="472" y="613"/>
                      <a:pt x="473" y="613"/>
                    </a:cubicBezTo>
                    <a:cubicBezTo>
                      <a:pt x="471" y="610"/>
                      <a:pt x="471" y="610"/>
                      <a:pt x="471" y="610"/>
                    </a:cubicBezTo>
                    <a:cubicBezTo>
                      <a:pt x="472" y="613"/>
                      <a:pt x="472" y="613"/>
                      <a:pt x="472" y="613"/>
                    </a:cubicBezTo>
                    <a:cubicBezTo>
                      <a:pt x="472" y="612"/>
                      <a:pt x="472" y="612"/>
                      <a:pt x="472" y="612"/>
                    </a:cubicBezTo>
                    <a:cubicBezTo>
                      <a:pt x="472" y="613"/>
                      <a:pt x="472" y="613"/>
                      <a:pt x="472" y="613"/>
                    </a:cubicBezTo>
                    <a:cubicBezTo>
                      <a:pt x="472" y="613"/>
                      <a:pt x="472" y="613"/>
                      <a:pt x="472" y="613"/>
                    </a:cubicBezTo>
                    <a:cubicBezTo>
                      <a:pt x="472" y="612"/>
                      <a:pt x="472" y="612"/>
                      <a:pt x="472" y="612"/>
                    </a:cubicBezTo>
                    <a:cubicBezTo>
                      <a:pt x="472" y="613"/>
                      <a:pt x="472" y="613"/>
                      <a:pt x="472" y="613"/>
                    </a:cubicBezTo>
                    <a:cubicBezTo>
                      <a:pt x="472" y="613"/>
                      <a:pt x="473" y="613"/>
                      <a:pt x="473" y="613"/>
                    </a:cubicBezTo>
                    <a:cubicBezTo>
                      <a:pt x="475" y="612"/>
                      <a:pt x="478" y="612"/>
                      <a:pt x="481" y="611"/>
                    </a:cubicBezTo>
                    <a:cubicBezTo>
                      <a:pt x="484" y="610"/>
                      <a:pt x="486" y="610"/>
                      <a:pt x="486" y="610"/>
                    </a:cubicBezTo>
                    <a:cubicBezTo>
                      <a:pt x="488" y="609"/>
                      <a:pt x="489" y="608"/>
                      <a:pt x="489" y="606"/>
                    </a:cubicBezTo>
                    <a:cubicBezTo>
                      <a:pt x="489" y="605"/>
                      <a:pt x="489" y="603"/>
                      <a:pt x="487" y="602"/>
                    </a:cubicBezTo>
                    <a:cubicBezTo>
                      <a:pt x="485" y="601"/>
                      <a:pt x="485" y="601"/>
                      <a:pt x="485" y="601"/>
                    </a:cubicBezTo>
                    <a:cubicBezTo>
                      <a:pt x="483" y="604"/>
                      <a:pt x="483" y="604"/>
                      <a:pt x="483" y="604"/>
                    </a:cubicBezTo>
                    <a:cubicBezTo>
                      <a:pt x="485" y="607"/>
                      <a:pt x="485" y="607"/>
                      <a:pt x="485" y="607"/>
                    </a:cubicBezTo>
                    <a:cubicBezTo>
                      <a:pt x="494" y="600"/>
                      <a:pt x="494" y="600"/>
                      <a:pt x="494" y="600"/>
                    </a:cubicBezTo>
                    <a:cubicBezTo>
                      <a:pt x="495" y="599"/>
                      <a:pt x="496" y="598"/>
                      <a:pt x="496" y="597"/>
                    </a:cubicBezTo>
                    <a:cubicBezTo>
                      <a:pt x="496" y="596"/>
                      <a:pt x="495" y="594"/>
                      <a:pt x="494" y="594"/>
                    </a:cubicBezTo>
                    <a:cubicBezTo>
                      <a:pt x="493" y="593"/>
                      <a:pt x="493" y="593"/>
                      <a:pt x="493" y="593"/>
                    </a:cubicBezTo>
                    <a:cubicBezTo>
                      <a:pt x="491" y="596"/>
                      <a:pt x="491" y="596"/>
                      <a:pt x="491" y="596"/>
                    </a:cubicBezTo>
                    <a:cubicBezTo>
                      <a:pt x="493" y="599"/>
                      <a:pt x="493" y="599"/>
                      <a:pt x="493" y="599"/>
                    </a:cubicBezTo>
                    <a:cubicBezTo>
                      <a:pt x="503" y="591"/>
                      <a:pt x="503" y="591"/>
                      <a:pt x="503" y="591"/>
                    </a:cubicBezTo>
                    <a:cubicBezTo>
                      <a:pt x="504" y="590"/>
                      <a:pt x="505" y="589"/>
                      <a:pt x="505" y="588"/>
                    </a:cubicBezTo>
                    <a:cubicBezTo>
                      <a:pt x="505" y="586"/>
                      <a:pt x="504" y="585"/>
                      <a:pt x="503" y="585"/>
                    </a:cubicBezTo>
                    <a:cubicBezTo>
                      <a:pt x="502" y="584"/>
                      <a:pt x="502" y="584"/>
                      <a:pt x="502" y="584"/>
                    </a:cubicBezTo>
                    <a:cubicBezTo>
                      <a:pt x="499" y="587"/>
                      <a:pt x="499" y="587"/>
                      <a:pt x="499" y="587"/>
                    </a:cubicBezTo>
                    <a:cubicBezTo>
                      <a:pt x="503" y="589"/>
                      <a:pt x="503" y="589"/>
                      <a:pt x="503" y="589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2" y="590"/>
                      <a:pt x="502" y="590"/>
                      <a:pt x="502" y="590"/>
                    </a:cubicBezTo>
                    <a:cubicBezTo>
                      <a:pt x="502" y="590"/>
                      <a:pt x="503" y="590"/>
                      <a:pt x="503" y="589"/>
                    </a:cubicBezTo>
                    <a:cubicBezTo>
                      <a:pt x="500" y="587"/>
                      <a:pt x="500" y="587"/>
                      <a:pt x="500" y="587"/>
                    </a:cubicBezTo>
                    <a:cubicBezTo>
                      <a:pt x="502" y="590"/>
                      <a:pt x="502" y="590"/>
                      <a:pt x="502" y="590"/>
                    </a:cubicBezTo>
                    <a:cubicBezTo>
                      <a:pt x="501" y="589"/>
                      <a:pt x="501" y="589"/>
                      <a:pt x="501" y="589"/>
                    </a:cubicBezTo>
                    <a:cubicBezTo>
                      <a:pt x="502" y="590"/>
                      <a:pt x="502" y="590"/>
                      <a:pt x="502" y="590"/>
                    </a:cubicBezTo>
                    <a:cubicBezTo>
                      <a:pt x="502" y="590"/>
                      <a:pt x="502" y="590"/>
                      <a:pt x="502" y="590"/>
                    </a:cubicBezTo>
                    <a:cubicBezTo>
                      <a:pt x="501" y="589"/>
                      <a:pt x="501" y="589"/>
                      <a:pt x="501" y="589"/>
                    </a:cubicBezTo>
                    <a:cubicBezTo>
                      <a:pt x="502" y="590"/>
                      <a:pt x="502" y="590"/>
                      <a:pt x="502" y="590"/>
                    </a:cubicBezTo>
                    <a:cubicBezTo>
                      <a:pt x="503" y="589"/>
                      <a:pt x="503" y="589"/>
                      <a:pt x="503" y="589"/>
                    </a:cubicBezTo>
                    <a:cubicBezTo>
                      <a:pt x="504" y="588"/>
                      <a:pt x="507" y="586"/>
                      <a:pt x="509" y="584"/>
                    </a:cubicBezTo>
                    <a:cubicBezTo>
                      <a:pt x="510" y="583"/>
                      <a:pt x="511" y="582"/>
                      <a:pt x="512" y="582"/>
                    </a:cubicBezTo>
                    <a:cubicBezTo>
                      <a:pt x="512" y="582"/>
                      <a:pt x="512" y="581"/>
                      <a:pt x="512" y="581"/>
                    </a:cubicBezTo>
                    <a:cubicBezTo>
                      <a:pt x="513" y="581"/>
                      <a:pt x="513" y="581"/>
                      <a:pt x="513" y="581"/>
                    </a:cubicBezTo>
                    <a:cubicBezTo>
                      <a:pt x="513" y="581"/>
                      <a:pt x="513" y="581"/>
                      <a:pt x="513" y="581"/>
                    </a:cubicBezTo>
                    <a:cubicBezTo>
                      <a:pt x="513" y="581"/>
                      <a:pt x="513" y="581"/>
                      <a:pt x="513" y="581"/>
                    </a:cubicBezTo>
                    <a:cubicBezTo>
                      <a:pt x="513" y="581"/>
                      <a:pt x="513" y="581"/>
                      <a:pt x="513" y="581"/>
                    </a:cubicBezTo>
                    <a:cubicBezTo>
                      <a:pt x="513" y="580"/>
                      <a:pt x="513" y="580"/>
                      <a:pt x="513" y="580"/>
                    </a:cubicBezTo>
                    <a:cubicBezTo>
                      <a:pt x="513" y="580"/>
                      <a:pt x="513" y="580"/>
                      <a:pt x="513" y="580"/>
                    </a:cubicBezTo>
                    <a:cubicBezTo>
                      <a:pt x="514" y="579"/>
                      <a:pt x="514" y="578"/>
                      <a:pt x="514" y="577"/>
                    </a:cubicBezTo>
                    <a:cubicBezTo>
                      <a:pt x="514" y="576"/>
                      <a:pt x="513" y="575"/>
                      <a:pt x="512" y="574"/>
                    </a:cubicBezTo>
                    <a:cubicBezTo>
                      <a:pt x="511" y="574"/>
                      <a:pt x="511" y="574"/>
                      <a:pt x="511" y="574"/>
                    </a:cubicBezTo>
                    <a:cubicBezTo>
                      <a:pt x="509" y="577"/>
                      <a:pt x="509" y="577"/>
                      <a:pt x="509" y="577"/>
                    </a:cubicBezTo>
                    <a:cubicBezTo>
                      <a:pt x="512" y="579"/>
                      <a:pt x="512" y="579"/>
                      <a:pt x="512" y="579"/>
                    </a:cubicBezTo>
                    <a:cubicBezTo>
                      <a:pt x="520" y="569"/>
                      <a:pt x="520" y="569"/>
                      <a:pt x="520" y="569"/>
                    </a:cubicBezTo>
                    <a:cubicBezTo>
                      <a:pt x="520" y="568"/>
                      <a:pt x="520" y="567"/>
                      <a:pt x="520" y="566"/>
                    </a:cubicBezTo>
                    <a:cubicBezTo>
                      <a:pt x="520" y="565"/>
                      <a:pt x="519" y="564"/>
                      <a:pt x="518" y="564"/>
                    </a:cubicBezTo>
                    <a:cubicBezTo>
                      <a:pt x="517" y="563"/>
                      <a:pt x="517" y="563"/>
                      <a:pt x="517" y="563"/>
                    </a:cubicBezTo>
                    <a:cubicBezTo>
                      <a:pt x="515" y="566"/>
                      <a:pt x="515" y="566"/>
                      <a:pt x="515" y="566"/>
                    </a:cubicBezTo>
                    <a:cubicBezTo>
                      <a:pt x="517" y="570"/>
                      <a:pt x="517" y="570"/>
                      <a:pt x="517" y="570"/>
                    </a:cubicBezTo>
                    <a:cubicBezTo>
                      <a:pt x="528" y="564"/>
                      <a:pt x="528" y="564"/>
                      <a:pt x="528" y="564"/>
                    </a:cubicBezTo>
                    <a:cubicBezTo>
                      <a:pt x="530" y="563"/>
                      <a:pt x="530" y="562"/>
                      <a:pt x="530" y="560"/>
                    </a:cubicBezTo>
                    <a:cubicBezTo>
                      <a:pt x="530" y="559"/>
                      <a:pt x="530" y="558"/>
                      <a:pt x="529" y="557"/>
                    </a:cubicBezTo>
                    <a:cubicBezTo>
                      <a:pt x="526" y="555"/>
                      <a:pt x="526" y="555"/>
                      <a:pt x="526" y="555"/>
                    </a:cubicBezTo>
                    <a:cubicBezTo>
                      <a:pt x="524" y="559"/>
                      <a:pt x="524" y="559"/>
                      <a:pt x="524" y="559"/>
                    </a:cubicBezTo>
                    <a:cubicBezTo>
                      <a:pt x="527" y="562"/>
                      <a:pt x="527" y="562"/>
                      <a:pt x="527" y="562"/>
                    </a:cubicBezTo>
                    <a:cubicBezTo>
                      <a:pt x="536" y="552"/>
                      <a:pt x="536" y="552"/>
                      <a:pt x="536" y="552"/>
                    </a:cubicBezTo>
                    <a:cubicBezTo>
                      <a:pt x="537" y="551"/>
                      <a:pt x="537" y="550"/>
                      <a:pt x="537" y="549"/>
                    </a:cubicBezTo>
                    <a:cubicBezTo>
                      <a:pt x="537" y="547"/>
                      <a:pt x="536" y="546"/>
                      <a:pt x="535" y="546"/>
                    </a:cubicBezTo>
                    <a:cubicBezTo>
                      <a:pt x="534" y="545"/>
                      <a:pt x="534" y="545"/>
                      <a:pt x="534" y="545"/>
                    </a:cubicBezTo>
                    <a:cubicBezTo>
                      <a:pt x="532" y="548"/>
                      <a:pt x="532" y="548"/>
                      <a:pt x="532" y="548"/>
                    </a:cubicBezTo>
                    <a:cubicBezTo>
                      <a:pt x="535" y="550"/>
                      <a:pt x="535" y="550"/>
                      <a:pt x="535" y="550"/>
                    </a:cubicBezTo>
                    <a:cubicBezTo>
                      <a:pt x="532" y="548"/>
                      <a:pt x="532" y="548"/>
                      <a:pt x="532" y="548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5" y="550"/>
                      <a:pt x="535" y="550"/>
                      <a:pt x="535" y="550"/>
                    </a:cubicBezTo>
                    <a:cubicBezTo>
                      <a:pt x="532" y="548"/>
                      <a:pt x="532" y="548"/>
                      <a:pt x="532" y="548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2" y="548"/>
                      <a:pt x="532" y="548"/>
                      <a:pt x="532" y="548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2" y="548"/>
                      <a:pt x="532" y="548"/>
                      <a:pt x="532" y="548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3" y="550"/>
                      <a:pt x="533" y="550"/>
                      <a:pt x="533" y="550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3" y="550"/>
                      <a:pt x="533" y="550"/>
                      <a:pt x="533" y="550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5" y="551"/>
                      <a:pt x="535" y="551"/>
                      <a:pt x="535" y="551"/>
                    </a:cubicBezTo>
                    <a:cubicBezTo>
                      <a:pt x="537" y="550"/>
                      <a:pt x="540" y="547"/>
                      <a:pt x="542" y="545"/>
                    </a:cubicBezTo>
                    <a:cubicBezTo>
                      <a:pt x="544" y="544"/>
                      <a:pt x="545" y="543"/>
                      <a:pt x="546" y="542"/>
                    </a:cubicBezTo>
                    <a:cubicBezTo>
                      <a:pt x="546" y="542"/>
                      <a:pt x="547" y="542"/>
                      <a:pt x="547" y="542"/>
                    </a:cubicBezTo>
                    <a:cubicBezTo>
                      <a:pt x="548" y="541"/>
                      <a:pt x="548" y="541"/>
                      <a:pt x="548" y="541"/>
                    </a:cubicBezTo>
                    <a:cubicBezTo>
                      <a:pt x="548" y="541"/>
                      <a:pt x="548" y="541"/>
                      <a:pt x="548" y="541"/>
                    </a:cubicBezTo>
                    <a:cubicBezTo>
                      <a:pt x="548" y="541"/>
                      <a:pt x="548" y="541"/>
                      <a:pt x="548" y="541"/>
                    </a:cubicBezTo>
                    <a:cubicBezTo>
                      <a:pt x="548" y="541"/>
                      <a:pt x="548" y="541"/>
                      <a:pt x="549" y="540"/>
                    </a:cubicBezTo>
                    <a:cubicBezTo>
                      <a:pt x="550" y="538"/>
                      <a:pt x="549" y="536"/>
                      <a:pt x="547" y="535"/>
                    </a:cubicBezTo>
                    <a:cubicBezTo>
                      <a:pt x="546" y="534"/>
                      <a:pt x="546" y="534"/>
                      <a:pt x="546" y="534"/>
                    </a:cubicBezTo>
                    <a:cubicBezTo>
                      <a:pt x="553" y="530"/>
                      <a:pt x="553" y="530"/>
                      <a:pt x="553" y="530"/>
                    </a:cubicBezTo>
                    <a:cubicBezTo>
                      <a:pt x="554" y="529"/>
                      <a:pt x="555" y="528"/>
                      <a:pt x="555" y="527"/>
                    </a:cubicBezTo>
                    <a:cubicBezTo>
                      <a:pt x="555" y="525"/>
                      <a:pt x="554" y="524"/>
                      <a:pt x="553" y="523"/>
                    </a:cubicBezTo>
                    <a:cubicBezTo>
                      <a:pt x="552" y="523"/>
                      <a:pt x="552" y="523"/>
                      <a:pt x="552" y="523"/>
                    </a:cubicBezTo>
                    <a:cubicBezTo>
                      <a:pt x="557" y="520"/>
                      <a:pt x="557" y="520"/>
                      <a:pt x="557" y="520"/>
                    </a:cubicBezTo>
                    <a:cubicBezTo>
                      <a:pt x="558" y="519"/>
                      <a:pt x="558" y="517"/>
                      <a:pt x="558" y="516"/>
                    </a:cubicBezTo>
                    <a:cubicBezTo>
                      <a:pt x="558" y="515"/>
                      <a:pt x="558" y="514"/>
                      <a:pt x="556" y="513"/>
                    </a:cubicBezTo>
                    <a:cubicBezTo>
                      <a:pt x="555" y="512"/>
                      <a:pt x="555" y="512"/>
                      <a:pt x="555" y="512"/>
                    </a:cubicBezTo>
                    <a:cubicBezTo>
                      <a:pt x="553" y="515"/>
                      <a:pt x="553" y="515"/>
                      <a:pt x="553" y="515"/>
                    </a:cubicBezTo>
                    <a:cubicBezTo>
                      <a:pt x="556" y="518"/>
                      <a:pt x="556" y="518"/>
                      <a:pt x="556" y="518"/>
                    </a:cubicBezTo>
                    <a:cubicBezTo>
                      <a:pt x="566" y="503"/>
                      <a:pt x="566" y="503"/>
                      <a:pt x="566" y="503"/>
                    </a:cubicBezTo>
                    <a:cubicBezTo>
                      <a:pt x="566" y="503"/>
                      <a:pt x="567" y="501"/>
                      <a:pt x="566" y="500"/>
                    </a:cubicBezTo>
                    <a:cubicBezTo>
                      <a:pt x="566" y="499"/>
                      <a:pt x="566" y="498"/>
                      <a:pt x="565" y="498"/>
                    </a:cubicBezTo>
                    <a:cubicBezTo>
                      <a:pt x="563" y="497"/>
                      <a:pt x="563" y="497"/>
                      <a:pt x="563" y="497"/>
                    </a:cubicBezTo>
                    <a:cubicBezTo>
                      <a:pt x="561" y="500"/>
                      <a:pt x="561" y="500"/>
                      <a:pt x="561" y="500"/>
                    </a:cubicBezTo>
                    <a:cubicBezTo>
                      <a:pt x="564" y="503"/>
                      <a:pt x="564" y="503"/>
                      <a:pt x="564" y="503"/>
                    </a:cubicBezTo>
                    <a:cubicBezTo>
                      <a:pt x="571" y="494"/>
                      <a:pt x="571" y="494"/>
                      <a:pt x="571" y="494"/>
                    </a:cubicBezTo>
                    <a:cubicBezTo>
                      <a:pt x="572" y="493"/>
                      <a:pt x="572" y="492"/>
                      <a:pt x="572" y="491"/>
                    </a:cubicBezTo>
                    <a:cubicBezTo>
                      <a:pt x="572" y="490"/>
                      <a:pt x="571" y="489"/>
                      <a:pt x="570" y="488"/>
                    </a:cubicBezTo>
                    <a:cubicBezTo>
                      <a:pt x="570" y="488"/>
                      <a:pt x="570" y="488"/>
                      <a:pt x="570" y="488"/>
                    </a:cubicBezTo>
                    <a:cubicBezTo>
                      <a:pt x="576" y="482"/>
                      <a:pt x="576" y="482"/>
                      <a:pt x="576" y="482"/>
                    </a:cubicBezTo>
                    <a:cubicBezTo>
                      <a:pt x="577" y="481"/>
                      <a:pt x="577" y="480"/>
                      <a:pt x="577" y="478"/>
                    </a:cubicBezTo>
                    <a:cubicBezTo>
                      <a:pt x="577" y="477"/>
                      <a:pt x="576" y="476"/>
                      <a:pt x="575" y="476"/>
                    </a:cubicBezTo>
                    <a:cubicBezTo>
                      <a:pt x="574" y="475"/>
                      <a:pt x="574" y="475"/>
                      <a:pt x="574" y="475"/>
                    </a:cubicBezTo>
                    <a:cubicBezTo>
                      <a:pt x="572" y="478"/>
                      <a:pt x="572" y="478"/>
                      <a:pt x="572" y="478"/>
                    </a:cubicBezTo>
                    <a:cubicBezTo>
                      <a:pt x="575" y="480"/>
                      <a:pt x="575" y="480"/>
                      <a:pt x="575" y="480"/>
                    </a:cubicBezTo>
                    <a:cubicBezTo>
                      <a:pt x="583" y="465"/>
                      <a:pt x="583" y="465"/>
                      <a:pt x="583" y="465"/>
                    </a:cubicBezTo>
                    <a:cubicBezTo>
                      <a:pt x="584" y="463"/>
                      <a:pt x="583" y="461"/>
                      <a:pt x="582" y="460"/>
                    </a:cubicBezTo>
                    <a:cubicBezTo>
                      <a:pt x="580" y="459"/>
                      <a:pt x="580" y="459"/>
                      <a:pt x="580" y="459"/>
                    </a:cubicBezTo>
                    <a:cubicBezTo>
                      <a:pt x="578" y="462"/>
                      <a:pt x="578" y="462"/>
                      <a:pt x="578" y="462"/>
                    </a:cubicBezTo>
                    <a:cubicBezTo>
                      <a:pt x="582" y="464"/>
                      <a:pt x="582" y="464"/>
                      <a:pt x="582" y="464"/>
                    </a:cubicBezTo>
                    <a:cubicBezTo>
                      <a:pt x="588" y="448"/>
                      <a:pt x="588" y="448"/>
                      <a:pt x="588" y="448"/>
                    </a:cubicBezTo>
                    <a:cubicBezTo>
                      <a:pt x="589" y="447"/>
                      <a:pt x="589" y="444"/>
                      <a:pt x="587" y="443"/>
                    </a:cubicBezTo>
                    <a:cubicBezTo>
                      <a:pt x="586" y="443"/>
                      <a:pt x="586" y="443"/>
                      <a:pt x="586" y="443"/>
                    </a:cubicBezTo>
                    <a:cubicBezTo>
                      <a:pt x="593" y="432"/>
                      <a:pt x="593" y="432"/>
                      <a:pt x="593" y="432"/>
                    </a:cubicBezTo>
                    <a:cubicBezTo>
                      <a:pt x="594" y="430"/>
                      <a:pt x="594" y="427"/>
                      <a:pt x="592" y="426"/>
                    </a:cubicBezTo>
                    <a:cubicBezTo>
                      <a:pt x="591" y="425"/>
                      <a:pt x="591" y="425"/>
                      <a:pt x="591" y="425"/>
                    </a:cubicBezTo>
                    <a:cubicBezTo>
                      <a:pt x="588" y="429"/>
                      <a:pt x="588" y="429"/>
                      <a:pt x="588" y="429"/>
                    </a:cubicBezTo>
                    <a:cubicBezTo>
                      <a:pt x="592" y="431"/>
                      <a:pt x="592" y="431"/>
                      <a:pt x="592" y="431"/>
                    </a:cubicBezTo>
                    <a:cubicBezTo>
                      <a:pt x="592" y="431"/>
                      <a:pt x="594" y="427"/>
                      <a:pt x="596" y="424"/>
                    </a:cubicBezTo>
                    <a:cubicBezTo>
                      <a:pt x="597" y="422"/>
                      <a:pt x="598" y="420"/>
                      <a:pt x="599" y="419"/>
                    </a:cubicBezTo>
                    <a:cubicBezTo>
                      <a:pt x="600" y="418"/>
                      <a:pt x="600" y="418"/>
                      <a:pt x="600" y="417"/>
                    </a:cubicBezTo>
                    <a:cubicBezTo>
                      <a:pt x="601" y="417"/>
                      <a:pt x="601" y="417"/>
                      <a:pt x="601" y="417"/>
                    </a:cubicBezTo>
                    <a:cubicBezTo>
                      <a:pt x="601" y="416"/>
                      <a:pt x="601" y="416"/>
                      <a:pt x="601" y="416"/>
                    </a:cubicBezTo>
                    <a:cubicBezTo>
                      <a:pt x="601" y="416"/>
                      <a:pt x="601" y="416"/>
                      <a:pt x="601" y="416"/>
                    </a:cubicBezTo>
                    <a:cubicBezTo>
                      <a:pt x="600" y="416"/>
                      <a:pt x="600" y="416"/>
                      <a:pt x="600" y="416"/>
                    </a:cubicBezTo>
                    <a:cubicBezTo>
                      <a:pt x="601" y="416"/>
                      <a:pt x="601" y="416"/>
                      <a:pt x="601" y="416"/>
                    </a:cubicBezTo>
                    <a:cubicBezTo>
                      <a:pt x="601" y="416"/>
                      <a:pt x="601" y="416"/>
                      <a:pt x="601" y="416"/>
                    </a:cubicBezTo>
                    <a:cubicBezTo>
                      <a:pt x="600" y="416"/>
                      <a:pt x="600" y="416"/>
                      <a:pt x="600" y="416"/>
                    </a:cubicBezTo>
                    <a:cubicBezTo>
                      <a:pt x="601" y="416"/>
                      <a:pt x="601" y="416"/>
                      <a:pt x="601" y="416"/>
                    </a:cubicBezTo>
                    <a:cubicBezTo>
                      <a:pt x="601" y="415"/>
                      <a:pt x="601" y="414"/>
                      <a:pt x="601" y="413"/>
                    </a:cubicBezTo>
                    <a:cubicBezTo>
                      <a:pt x="601" y="412"/>
                      <a:pt x="600" y="411"/>
                      <a:pt x="599" y="411"/>
                    </a:cubicBezTo>
                    <a:cubicBezTo>
                      <a:pt x="597" y="410"/>
                      <a:pt x="597" y="410"/>
                      <a:pt x="597" y="410"/>
                    </a:cubicBezTo>
                    <a:cubicBezTo>
                      <a:pt x="601" y="404"/>
                      <a:pt x="601" y="404"/>
                      <a:pt x="601" y="404"/>
                    </a:cubicBezTo>
                    <a:cubicBezTo>
                      <a:pt x="602" y="402"/>
                      <a:pt x="601" y="399"/>
                      <a:pt x="599" y="398"/>
                    </a:cubicBezTo>
                    <a:cubicBezTo>
                      <a:pt x="598" y="397"/>
                      <a:pt x="598" y="397"/>
                      <a:pt x="598" y="397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9" y="403"/>
                      <a:pt x="599" y="403"/>
                      <a:pt x="599" y="403"/>
                    </a:cubicBezTo>
                    <a:cubicBezTo>
                      <a:pt x="600" y="402"/>
                      <a:pt x="600" y="402"/>
                      <a:pt x="600" y="402"/>
                    </a:cubicBezTo>
                    <a:cubicBezTo>
                      <a:pt x="600" y="402"/>
                      <a:pt x="600" y="402"/>
                      <a:pt x="600" y="402"/>
                    </a:cubicBezTo>
                    <a:cubicBezTo>
                      <a:pt x="600" y="401"/>
                      <a:pt x="600" y="401"/>
                      <a:pt x="600" y="401"/>
                    </a:cubicBezTo>
                    <a:cubicBezTo>
                      <a:pt x="600" y="400"/>
                      <a:pt x="601" y="397"/>
                      <a:pt x="601" y="394"/>
                    </a:cubicBezTo>
                    <a:cubicBezTo>
                      <a:pt x="601" y="393"/>
                      <a:pt x="602" y="392"/>
                      <a:pt x="602" y="391"/>
                    </a:cubicBezTo>
                    <a:cubicBezTo>
                      <a:pt x="602" y="390"/>
                      <a:pt x="602" y="390"/>
                      <a:pt x="602" y="389"/>
                    </a:cubicBezTo>
                    <a:cubicBezTo>
                      <a:pt x="602" y="389"/>
                      <a:pt x="602" y="389"/>
                      <a:pt x="602" y="389"/>
                    </a:cubicBezTo>
                    <a:cubicBezTo>
                      <a:pt x="600" y="389"/>
                      <a:pt x="600" y="389"/>
                      <a:pt x="600" y="389"/>
                    </a:cubicBezTo>
                    <a:cubicBezTo>
                      <a:pt x="602" y="389"/>
                      <a:pt x="602" y="389"/>
                      <a:pt x="602" y="389"/>
                    </a:cubicBezTo>
                    <a:cubicBezTo>
                      <a:pt x="602" y="389"/>
                      <a:pt x="602" y="389"/>
                      <a:pt x="602" y="389"/>
                    </a:cubicBezTo>
                    <a:cubicBezTo>
                      <a:pt x="600" y="389"/>
                      <a:pt x="600" y="389"/>
                      <a:pt x="600" y="389"/>
                    </a:cubicBezTo>
                    <a:cubicBezTo>
                      <a:pt x="602" y="389"/>
                      <a:pt x="602" y="389"/>
                      <a:pt x="602" y="389"/>
                    </a:cubicBezTo>
                    <a:cubicBezTo>
                      <a:pt x="599" y="388"/>
                      <a:pt x="599" y="388"/>
                      <a:pt x="599" y="388"/>
                    </a:cubicBezTo>
                    <a:cubicBezTo>
                      <a:pt x="602" y="390"/>
                      <a:pt x="602" y="390"/>
                      <a:pt x="602" y="390"/>
                    </a:cubicBezTo>
                    <a:cubicBezTo>
                      <a:pt x="602" y="389"/>
                      <a:pt x="602" y="389"/>
                      <a:pt x="602" y="389"/>
                    </a:cubicBezTo>
                    <a:cubicBezTo>
                      <a:pt x="599" y="388"/>
                      <a:pt x="599" y="388"/>
                      <a:pt x="599" y="388"/>
                    </a:cubicBezTo>
                    <a:cubicBezTo>
                      <a:pt x="602" y="390"/>
                      <a:pt x="602" y="390"/>
                      <a:pt x="602" y="390"/>
                    </a:cubicBezTo>
                    <a:cubicBezTo>
                      <a:pt x="598" y="388"/>
                      <a:pt x="598" y="388"/>
                      <a:pt x="598" y="388"/>
                    </a:cubicBezTo>
                    <a:cubicBezTo>
                      <a:pt x="602" y="390"/>
                      <a:pt x="602" y="390"/>
                      <a:pt x="602" y="390"/>
                    </a:cubicBezTo>
                    <a:cubicBezTo>
                      <a:pt x="602" y="390"/>
                      <a:pt x="602" y="390"/>
                      <a:pt x="602" y="390"/>
                    </a:cubicBezTo>
                    <a:cubicBezTo>
                      <a:pt x="598" y="388"/>
                      <a:pt x="598" y="388"/>
                      <a:pt x="598" y="388"/>
                    </a:cubicBezTo>
                    <a:cubicBezTo>
                      <a:pt x="602" y="390"/>
                      <a:pt x="602" y="390"/>
                      <a:pt x="602" y="390"/>
                    </a:cubicBezTo>
                    <a:cubicBezTo>
                      <a:pt x="603" y="388"/>
                      <a:pt x="602" y="386"/>
                      <a:pt x="600" y="385"/>
                    </a:cubicBezTo>
                    <a:cubicBezTo>
                      <a:pt x="599" y="384"/>
                      <a:pt x="599" y="384"/>
                      <a:pt x="599" y="384"/>
                    </a:cubicBezTo>
                    <a:cubicBezTo>
                      <a:pt x="597" y="387"/>
                      <a:pt x="597" y="387"/>
                      <a:pt x="597" y="387"/>
                    </a:cubicBezTo>
                    <a:cubicBezTo>
                      <a:pt x="601" y="388"/>
                      <a:pt x="601" y="388"/>
                      <a:pt x="601" y="388"/>
                    </a:cubicBezTo>
                    <a:cubicBezTo>
                      <a:pt x="603" y="373"/>
                      <a:pt x="603" y="373"/>
                      <a:pt x="603" y="373"/>
                    </a:cubicBezTo>
                    <a:cubicBezTo>
                      <a:pt x="604" y="371"/>
                      <a:pt x="603" y="369"/>
                      <a:pt x="602" y="369"/>
                    </a:cubicBezTo>
                    <a:cubicBezTo>
                      <a:pt x="602" y="369"/>
                      <a:pt x="602" y="369"/>
                      <a:pt x="602" y="369"/>
                    </a:cubicBezTo>
                    <a:cubicBezTo>
                      <a:pt x="599" y="372"/>
                      <a:pt x="599" y="372"/>
                      <a:pt x="599" y="372"/>
                    </a:cubicBezTo>
                    <a:cubicBezTo>
                      <a:pt x="603" y="372"/>
                      <a:pt x="603" y="372"/>
                      <a:pt x="603" y="372"/>
                    </a:cubicBezTo>
                    <a:cubicBezTo>
                      <a:pt x="606" y="356"/>
                      <a:pt x="606" y="356"/>
                      <a:pt x="606" y="356"/>
                    </a:cubicBezTo>
                    <a:cubicBezTo>
                      <a:pt x="606" y="355"/>
                      <a:pt x="605" y="353"/>
                      <a:pt x="604" y="353"/>
                    </a:cubicBezTo>
                    <a:cubicBezTo>
                      <a:pt x="602" y="351"/>
                      <a:pt x="602" y="351"/>
                      <a:pt x="602" y="351"/>
                    </a:cubicBezTo>
                    <a:cubicBezTo>
                      <a:pt x="600" y="355"/>
                      <a:pt x="600" y="355"/>
                      <a:pt x="600" y="355"/>
                    </a:cubicBezTo>
                    <a:cubicBezTo>
                      <a:pt x="604" y="356"/>
                      <a:pt x="604" y="356"/>
                      <a:pt x="604" y="356"/>
                    </a:cubicBezTo>
                    <a:cubicBezTo>
                      <a:pt x="607" y="346"/>
                      <a:pt x="607" y="346"/>
                      <a:pt x="607" y="346"/>
                    </a:cubicBezTo>
                    <a:cubicBezTo>
                      <a:pt x="608" y="344"/>
                      <a:pt x="607" y="342"/>
                      <a:pt x="606" y="341"/>
                    </a:cubicBezTo>
                    <a:cubicBezTo>
                      <a:pt x="604" y="340"/>
                      <a:pt x="604" y="340"/>
                      <a:pt x="604" y="340"/>
                    </a:cubicBezTo>
                    <a:cubicBezTo>
                      <a:pt x="602" y="343"/>
                      <a:pt x="602" y="343"/>
                      <a:pt x="602" y="343"/>
                    </a:cubicBezTo>
                    <a:cubicBezTo>
                      <a:pt x="605" y="345"/>
                      <a:pt x="605" y="345"/>
                      <a:pt x="605" y="345"/>
                    </a:cubicBezTo>
                    <a:cubicBezTo>
                      <a:pt x="609" y="331"/>
                      <a:pt x="609" y="331"/>
                      <a:pt x="609" y="331"/>
                    </a:cubicBezTo>
                    <a:cubicBezTo>
                      <a:pt x="610" y="329"/>
                      <a:pt x="609" y="328"/>
                      <a:pt x="608" y="327"/>
                    </a:cubicBezTo>
                    <a:cubicBezTo>
                      <a:pt x="603" y="324"/>
                      <a:pt x="603" y="324"/>
                      <a:pt x="603" y="324"/>
                    </a:cubicBezTo>
                    <a:cubicBezTo>
                      <a:pt x="607" y="315"/>
                      <a:pt x="607" y="315"/>
                      <a:pt x="607" y="315"/>
                    </a:cubicBezTo>
                    <a:cubicBezTo>
                      <a:pt x="608" y="313"/>
                      <a:pt x="607" y="311"/>
                      <a:pt x="605" y="310"/>
                    </a:cubicBezTo>
                    <a:cubicBezTo>
                      <a:pt x="602" y="307"/>
                      <a:pt x="602" y="307"/>
                      <a:pt x="602" y="307"/>
                    </a:cubicBezTo>
                    <a:cubicBezTo>
                      <a:pt x="600" y="311"/>
                      <a:pt x="600" y="311"/>
                      <a:pt x="600" y="311"/>
                    </a:cubicBezTo>
                    <a:cubicBezTo>
                      <a:pt x="603" y="313"/>
                      <a:pt x="603" y="313"/>
                      <a:pt x="603" y="313"/>
                    </a:cubicBezTo>
                    <a:cubicBezTo>
                      <a:pt x="603" y="312"/>
                      <a:pt x="603" y="312"/>
                      <a:pt x="604" y="312"/>
                    </a:cubicBezTo>
                    <a:cubicBezTo>
                      <a:pt x="604" y="311"/>
                      <a:pt x="604" y="311"/>
                      <a:pt x="604" y="311"/>
                    </a:cubicBezTo>
                    <a:cubicBezTo>
                      <a:pt x="604" y="311"/>
                      <a:pt x="604" y="310"/>
                      <a:pt x="604" y="310"/>
                    </a:cubicBezTo>
                    <a:cubicBezTo>
                      <a:pt x="604" y="307"/>
                      <a:pt x="605" y="303"/>
                      <a:pt x="605" y="299"/>
                    </a:cubicBezTo>
                    <a:cubicBezTo>
                      <a:pt x="605" y="298"/>
                      <a:pt x="605" y="296"/>
                      <a:pt x="605" y="295"/>
                    </a:cubicBezTo>
                    <a:cubicBezTo>
                      <a:pt x="605" y="294"/>
                      <a:pt x="605" y="294"/>
                      <a:pt x="605" y="293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2" y="292"/>
                      <a:pt x="602" y="292"/>
                      <a:pt x="602" y="292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2" y="292"/>
                      <a:pt x="602" y="292"/>
                      <a:pt x="602" y="292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2" y="292"/>
                      <a:pt x="602" y="292"/>
                      <a:pt x="602" y="292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2" y="292"/>
                      <a:pt x="602" y="292"/>
                      <a:pt x="602" y="292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1" y="292"/>
                      <a:pt x="601" y="292"/>
                      <a:pt x="601" y="292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1" y="292"/>
                      <a:pt x="601" y="292"/>
                      <a:pt x="601" y="292"/>
                    </a:cubicBezTo>
                    <a:cubicBezTo>
                      <a:pt x="605" y="293"/>
                      <a:pt x="605" y="293"/>
                      <a:pt x="605" y="293"/>
                    </a:cubicBezTo>
                    <a:cubicBezTo>
                      <a:pt x="601" y="292"/>
                      <a:pt x="601" y="292"/>
                      <a:pt x="601" y="292"/>
                    </a:cubicBezTo>
                    <a:cubicBezTo>
                      <a:pt x="605" y="294"/>
                      <a:pt x="605" y="294"/>
                      <a:pt x="605" y="294"/>
                    </a:cubicBezTo>
                    <a:cubicBezTo>
                      <a:pt x="605" y="294"/>
                      <a:pt x="605" y="294"/>
                      <a:pt x="605" y="293"/>
                    </a:cubicBezTo>
                    <a:cubicBezTo>
                      <a:pt x="601" y="292"/>
                      <a:pt x="601" y="292"/>
                      <a:pt x="601" y="292"/>
                    </a:cubicBezTo>
                    <a:cubicBezTo>
                      <a:pt x="605" y="294"/>
                      <a:pt x="605" y="294"/>
                      <a:pt x="605" y="294"/>
                    </a:cubicBezTo>
                    <a:cubicBezTo>
                      <a:pt x="605" y="294"/>
                      <a:pt x="606" y="292"/>
                      <a:pt x="605" y="291"/>
                    </a:cubicBezTo>
                    <a:cubicBezTo>
                      <a:pt x="605" y="290"/>
                      <a:pt x="604" y="289"/>
                      <a:pt x="604" y="289"/>
                    </a:cubicBezTo>
                    <a:cubicBezTo>
                      <a:pt x="603" y="289"/>
                      <a:pt x="603" y="289"/>
                      <a:pt x="603" y="289"/>
                    </a:cubicBezTo>
                    <a:cubicBezTo>
                      <a:pt x="601" y="272"/>
                      <a:pt x="601" y="272"/>
                      <a:pt x="601" y="272"/>
                    </a:cubicBezTo>
                    <a:cubicBezTo>
                      <a:pt x="601" y="271"/>
                      <a:pt x="600" y="270"/>
                      <a:pt x="599" y="269"/>
                    </a:cubicBezTo>
                    <a:cubicBezTo>
                      <a:pt x="597" y="268"/>
                      <a:pt x="597" y="268"/>
                      <a:pt x="597" y="268"/>
                    </a:cubicBezTo>
                    <a:cubicBezTo>
                      <a:pt x="595" y="271"/>
                      <a:pt x="595" y="271"/>
                      <a:pt x="595" y="271"/>
                    </a:cubicBezTo>
                    <a:cubicBezTo>
                      <a:pt x="599" y="271"/>
                      <a:pt x="599" y="271"/>
                      <a:pt x="599" y="271"/>
                    </a:cubicBezTo>
                    <a:cubicBezTo>
                      <a:pt x="599" y="271"/>
                      <a:pt x="599" y="267"/>
                      <a:pt x="599" y="264"/>
                    </a:cubicBezTo>
                    <a:cubicBezTo>
                      <a:pt x="600" y="262"/>
                      <a:pt x="600" y="260"/>
                      <a:pt x="600" y="258"/>
                    </a:cubicBezTo>
                    <a:cubicBezTo>
                      <a:pt x="600" y="258"/>
                      <a:pt x="600" y="257"/>
                      <a:pt x="600" y="257"/>
                    </a:cubicBezTo>
                    <a:cubicBezTo>
                      <a:pt x="600" y="256"/>
                      <a:pt x="600" y="256"/>
                      <a:pt x="600" y="256"/>
                    </a:cubicBezTo>
                    <a:cubicBezTo>
                      <a:pt x="598" y="256"/>
                      <a:pt x="598" y="256"/>
                      <a:pt x="598" y="256"/>
                    </a:cubicBezTo>
                    <a:cubicBezTo>
                      <a:pt x="600" y="257"/>
                      <a:pt x="600" y="257"/>
                      <a:pt x="600" y="257"/>
                    </a:cubicBezTo>
                    <a:cubicBezTo>
                      <a:pt x="600" y="256"/>
                      <a:pt x="600" y="256"/>
                      <a:pt x="600" y="256"/>
                    </a:cubicBezTo>
                    <a:cubicBezTo>
                      <a:pt x="598" y="256"/>
                      <a:pt x="598" y="256"/>
                      <a:pt x="598" y="256"/>
                    </a:cubicBezTo>
                    <a:cubicBezTo>
                      <a:pt x="600" y="257"/>
                      <a:pt x="600" y="257"/>
                      <a:pt x="600" y="257"/>
                    </a:cubicBezTo>
                    <a:cubicBezTo>
                      <a:pt x="597" y="256"/>
                      <a:pt x="597" y="256"/>
                      <a:pt x="597" y="256"/>
                    </a:cubicBezTo>
                    <a:cubicBezTo>
                      <a:pt x="600" y="257"/>
                      <a:pt x="600" y="257"/>
                      <a:pt x="600" y="257"/>
                    </a:cubicBezTo>
                    <a:cubicBezTo>
                      <a:pt x="600" y="257"/>
                      <a:pt x="600" y="257"/>
                      <a:pt x="600" y="257"/>
                    </a:cubicBezTo>
                    <a:cubicBezTo>
                      <a:pt x="597" y="256"/>
                      <a:pt x="597" y="256"/>
                      <a:pt x="597" y="256"/>
                    </a:cubicBezTo>
                    <a:cubicBezTo>
                      <a:pt x="600" y="257"/>
                      <a:pt x="600" y="257"/>
                      <a:pt x="600" y="257"/>
                    </a:cubicBezTo>
                    <a:cubicBezTo>
                      <a:pt x="596" y="256"/>
                      <a:pt x="596" y="256"/>
                      <a:pt x="596" y="256"/>
                    </a:cubicBezTo>
                    <a:cubicBezTo>
                      <a:pt x="599" y="258"/>
                      <a:pt x="599" y="258"/>
                      <a:pt x="599" y="258"/>
                    </a:cubicBezTo>
                    <a:cubicBezTo>
                      <a:pt x="600" y="257"/>
                      <a:pt x="600" y="257"/>
                      <a:pt x="600" y="257"/>
                    </a:cubicBezTo>
                    <a:cubicBezTo>
                      <a:pt x="596" y="256"/>
                      <a:pt x="596" y="256"/>
                      <a:pt x="596" y="256"/>
                    </a:cubicBezTo>
                    <a:cubicBezTo>
                      <a:pt x="599" y="258"/>
                      <a:pt x="599" y="258"/>
                      <a:pt x="599" y="258"/>
                    </a:cubicBezTo>
                    <a:cubicBezTo>
                      <a:pt x="600" y="257"/>
                      <a:pt x="600" y="256"/>
                      <a:pt x="600" y="255"/>
                    </a:cubicBezTo>
                    <a:cubicBezTo>
                      <a:pt x="600" y="254"/>
                      <a:pt x="599" y="253"/>
                      <a:pt x="598" y="252"/>
                    </a:cubicBezTo>
                    <a:cubicBezTo>
                      <a:pt x="596" y="251"/>
                      <a:pt x="596" y="251"/>
                      <a:pt x="596" y="251"/>
                    </a:cubicBezTo>
                    <a:cubicBezTo>
                      <a:pt x="590" y="231"/>
                      <a:pt x="590" y="231"/>
                      <a:pt x="590" y="231"/>
                    </a:cubicBezTo>
                    <a:cubicBezTo>
                      <a:pt x="590" y="230"/>
                      <a:pt x="589" y="229"/>
                      <a:pt x="589" y="229"/>
                    </a:cubicBezTo>
                    <a:cubicBezTo>
                      <a:pt x="588" y="228"/>
                      <a:pt x="588" y="228"/>
                      <a:pt x="588" y="228"/>
                    </a:cubicBezTo>
                    <a:cubicBezTo>
                      <a:pt x="586" y="232"/>
                      <a:pt x="586" y="232"/>
                      <a:pt x="586" y="232"/>
                    </a:cubicBezTo>
                    <a:cubicBezTo>
                      <a:pt x="589" y="234"/>
                      <a:pt x="589" y="234"/>
                      <a:pt x="589" y="234"/>
                    </a:cubicBezTo>
                    <a:cubicBezTo>
                      <a:pt x="590" y="233"/>
                      <a:pt x="590" y="233"/>
                      <a:pt x="590" y="232"/>
                    </a:cubicBezTo>
                    <a:cubicBezTo>
                      <a:pt x="590" y="232"/>
                      <a:pt x="590" y="232"/>
                      <a:pt x="590" y="232"/>
                    </a:cubicBezTo>
                    <a:cubicBezTo>
                      <a:pt x="590" y="231"/>
                      <a:pt x="590" y="231"/>
                      <a:pt x="590" y="230"/>
                    </a:cubicBezTo>
                    <a:cubicBezTo>
                      <a:pt x="590" y="229"/>
                      <a:pt x="589" y="228"/>
                      <a:pt x="589" y="226"/>
                    </a:cubicBezTo>
                    <a:cubicBezTo>
                      <a:pt x="588" y="221"/>
                      <a:pt x="585" y="212"/>
                      <a:pt x="585" y="212"/>
                    </a:cubicBezTo>
                    <a:cubicBezTo>
                      <a:pt x="585" y="211"/>
                      <a:pt x="584" y="211"/>
                      <a:pt x="584" y="210"/>
                    </a:cubicBezTo>
                    <a:cubicBezTo>
                      <a:pt x="583" y="210"/>
                      <a:pt x="583" y="210"/>
                      <a:pt x="583" y="210"/>
                    </a:cubicBezTo>
                    <a:cubicBezTo>
                      <a:pt x="577" y="188"/>
                      <a:pt x="577" y="188"/>
                      <a:pt x="577" y="188"/>
                    </a:cubicBezTo>
                    <a:cubicBezTo>
                      <a:pt x="576" y="187"/>
                      <a:pt x="576" y="187"/>
                      <a:pt x="575" y="186"/>
                    </a:cubicBezTo>
                    <a:cubicBezTo>
                      <a:pt x="574" y="186"/>
                      <a:pt x="574" y="186"/>
                      <a:pt x="574" y="186"/>
                    </a:cubicBezTo>
                    <a:cubicBezTo>
                      <a:pt x="567" y="167"/>
                      <a:pt x="567" y="167"/>
                      <a:pt x="567" y="167"/>
                    </a:cubicBezTo>
                    <a:cubicBezTo>
                      <a:pt x="566" y="166"/>
                      <a:pt x="566" y="166"/>
                      <a:pt x="565" y="165"/>
                    </a:cubicBezTo>
                    <a:cubicBezTo>
                      <a:pt x="560" y="163"/>
                      <a:pt x="560" y="163"/>
                      <a:pt x="560" y="163"/>
                    </a:cubicBezTo>
                    <a:cubicBezTo>
                      <a:pt x="558" y="166"/>
                      <a:pt x="558" y="166"/>
                      <a:pt x="558" y="166"/>
                    </a:cubicBezTo>
                    <a:cubicBezTo>
                      <a:pt x="562" y="164"/>
                      <a:pt x="562" y="164"/>
                      <a:pt x="562" y="164"/>
                    </a:cubicBezTo>
                    <a:cubicBezTo>
                      <a:pt x="562" y="164"/>
                      <a:pt x="560" y="160"/>
                      <a:pt x="558" y="155"/>
                    </a:cubicBezTo>
                    <a:cubicBezTo>
                      <a:pt x="557" y="153"/>
                      <a:pt x="556" y="150"/>
                      <a:pt x="555" y="148"/>
                    </a:cubicBezTo>
                    <a:cubicBezTo>
                      <a:pt x="554" y="147"/>
                      <a:pt x="554" y="147"/>
                      <a:pt x="554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2" y="146"/>
                      <a:pt x="552" y="146"/>
                      <a:pt x="552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2" y="146"/>
                      <a:pt x="552" y="146"/>
                      <a:pt x="552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54" y="147"/>
                      <a:pt x="554" y="147"/>
                      <a:pt x="554" y="147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54" y="147"/>
                      <a:pt x="554" y="147"/>
                      <a:pt x="554" y="147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53" y="149"/>
                      <a:pt x="553" y="149"/>
                      <a:pt x="553" y="149"/>
                    </a:cubicBezTo>
                    <a:cubicBezTo>
                      <a:pt x="554" y="148"/>
                      <a:pt x="554" y="147"/>
                      <a:pt x="554" y="147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53" y="149"/>
                      <a:pt x="553" y="149"/>
                      <a:pt x="553" y="149"/>
                    </a:cubicBezTo>
                    <a:cubicBezTo>
                      <a:pt x="554" y="148"/>
                      <a:pt x="554" y="147"/>
                      <a:pt x="554" y="146"/>
                    </a:cubicBezTo>
                    <a:cubicBezTo>
                      <a:pt x="554" y="144"/>
                      <a:pt x="553" y="143"/>
                      <a:pt x="552" y="143"/>
                    </a:cubicBezTo>
                    <a:cubicBezTo>
                      <a:pt x="551" y="143"/>
                      <a:pt x="551" y="143"/>
                      <a:pt x="551" y="143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53" y="148"/>
                      <a:pt x="553" y="148"/>
                      <a:pt x="553" y="148"/>
                    </a:cubicBezTo>
                    <a:cubicBezTo>
                      <a:pt x="553" y="147"/>
                      <a:pt x="553" y="146"/>
                      <a:pt x="553" y="146"/>
                    </a:cubicBezTo>
                    <a:cubicBezTo>
                      <a:pt x="553" y="145"/>
                      <a:pt x="553" y="145"/>
                      <a:pt x="553" y="145"/>
                    </a:cubicBezTo>
                    <a:cubicBezTo>
                      <a:pt x="553" y="144"/>
                      <a:pt x="553" y="144"/>
                      <a:pt x="553" y="143"/>
                    </a:cubicBezTo>
                    <a:cubicBezTo>
                      <a:pt x="552" y="142"/>
                      <a:pt x="551" y="141"/>
                      <a:pt x="550" y="138"/>
                    </a:cubicBezTo>
                    <a:cubicBezTo>
                      <a:pt x="548" y="135"/>
                      <a:pt x="546" y="131"/>
                      <a:pt x="544" y="128"/>
                    </a:cubicBezTo>
                    <a:cubicBezTo>
                      <a:pt x="543" y="126"/>
                      <a:pt x="543" y="125"/>
                      <a:pt x="542" y="124"/>
                    </a:cubicBezTo>
                    <a:cubicBezTo>
                      <a:pt x="542" y="123"/>
                      <a:pt x="542" y="123"/>
                      <a:pt x="541" y="123"/>
                    </a:cubicBezTo>
                    <a:cubicBezTo>
                      <a:pt x="541" y="122"/>
                      <a:pt x="541" y="122"/>
                      <a:pt x="541" y="122"/>
                    </a:cubicBezTo>
                    <a:cubicBezTo>
                      <a:pt x="541" y="122"/>
                      <a:pt x="541" y="122"/>
                      <a:pt x="541" y="122"/>
                    </a:cubicBezTo>
                    <a:cubicBezTo>
                      <a:pt x="539" y="123"/>
                      <a:pt x="539" y="123"/>
                      <a:pt x="539" y="123"/>
                    </a:cubicBezTo>
                    <a:cubicBezTo>
                      <a:pt x="541" y="123"/>
                      <a:pt x="541" y="123"/>
                      <a:pt x="541" y="123"/>
                    </a:cubicBezTo>
                    <a:cubicBezTo>
                      <a:pt x="541" y="122"/>
                      <a:pt x="541" y="122"/>
                      <a:pt x="541" y="122"/>
                    </a:cubicBezTo>
                    <a:cubicBezTo>
                      <a:pt x="539" y="123"/>
                      <a:pt x="539" y="123"/>
                      <a:pt x="539" y="123"/>
                    </a:cubicBezTo>
                    <a:cubicBezTo>
                      <a:pt x="541" y="123"/>
                      <a:pt x="541" y="123"/>
                      <a:pt x="541" y="123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42" y="124"/>
                      <a:pt x="542" y="124"/>
                      <a:pt x="542" y="124"/>
                    </a:cubicBezTo>
                    <a:cubicBezTo>
                      <a:pt x="541" y="123"/>
                      <a:pt x="541" y="123"/>
                      <a:pt x="541" y="123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42" y="124"/>
                      <a:pt x="542" y="124"/>
                      <a:pt x="542" y="124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41" y="124"/>
                      <a:pt x="541" y="124"/>
                      <a:pt x="541" y="124"/>
                    </a:cubicBezTo>
                    <a:cubicBezTo>
                      <a:pt x="541" y="124"/>
                      <a:pt x="542" y="124"/>
                      <a:pt x="542" y="124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41" y="124"/>
                      <a:pt x="541" y="124"/>
                      <a:pt x="541" y="124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41" y="126"/>
                      <a:pt x="541" y="126"/>
                      <a:pt x="541" y="126"/>
                    </a:cubicBezTo>
                    <a:cubicBezTo>
                      <a:pt x="541" y="125"/>
                      <a:pt x="541" y="125"/>
                      <a:pt x="541" y="124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41" y="126"/>
                      <a:pt x="541" y="126"/>
                      <a:pt x="541" y="126"/>
                    </a:cubicBezTo>
                    <a:cubicBezTo>
                      <a:pt x="541" y="125"/>
                      <a:pt x="542" y="124"/>
                      <a:pt x="541" y="123"/>
                    </a:cubicBezTo>
                    <a:cubicBezTo>
                      <a:pt x="541" y="122"/>
                      <a:pt x="541" y="121"/>
                      <a:pt x="540" y="120"/>
                    </a:cubicBezTo>
                    <a:cubicBezTo>
                      <a:pt x="532" y="115"/>
                      <a:pt x="532" y="115"/>
                      <a:pt x="532" y="115"/>
                    </a:cubicBezTo>
                    <a:cubicBezTo>
                      <a:pt x="530" y="119"/>
                      <a:pt x="530" y="119"/>
                      <a:pt x="530" y="119"/>
                    </a:cubicBezTo>
                    <a:cubicBezTo>
                      <a:pt x="534" y="119"/>
                      <a:pt x="534" y="119"/>
                      <a:pt x="534" y="119"/>
                    </a:cubicBezTo>
                    <a:cubicBezTo>
                      <a:pt x="534" y="118"/>
                      <a:pt x="534" y="118"/>
                      <a:pt x="534" y="117"/>
                    </a:cubicBezTo>
                    <a:cubicBezTo>
                      <a:pt x="533" y="117"/>
                      <a:pt x="533" y="117"/>
                      <a:pt x="533" y="117"/>
                    </a:cubicBezTo>
                    <a:cubicBezTo>
                      <a:pt x="533" y="116"/>
                      <a:pt x="533" y="116"/>
                      <a:pt x="533" y="116"/>
                    </a:cubicBezTo>
                    <a:cubicBezTo>
                      <a:pt x="532" y="114"/>
                      <a:pt x="530" y="111"/>
                      <a:pt x="527" y="108"/>
                    </a:cubicBezTo>
                    <a:cubicBezTo>
                      <a:pt x="520" y="98"/>
                      <a:pt x="509" y="82"/>
                      <a:pt x="509" y="82"/>
                    </a:cubicBezTo>
                    <a:cubicBezTo>
                      <a:pt x="509" y="81"/>
                      <a:pt x="508" y="81"/>
                      <a:pt x="508" y="81"/>
                    </a:cubicBezTo>
                    <a:cubicBezTo>
                      <a:pt x="496" y="73"/>
                      <a:pt x="496" y="73"/>
                      <a:pt x="496" y="73"/>
                    </a:cubicBezTo>
                    <a:cubicBezTo>
                      <a:pt x="494" y="77"/>
                      <a:pt x="494" y="77"/>
                      <a:pt x="494" y="77"/>
                    </a:cubicBezTo>
                    <a:cubicBezTo>
                      <a:pt x="497" y="79"/>
                      <a:pt x="497" y="79"/>
                      <a:pt x="497" y="79"/>
                    </a:cubicBezTo>
                    <a:cubicBezTo>
                      <a:pt x="498" y="78"/>
                      <a:pt x="498" y="77"/>
                      <a:pt x="498" y="77"/>
                    </a:cubicBezTo>
                    <a:cubicBezTo>
                      <a:pt x="498" y="76"/>
                      <a:pt x="498" y="76"/>
                      <a:pt x="498" y="75"/>
                    </a:cubicBezTo>
                    <a:cubicBezTo>
                      <a:pt x="497" y="75"/>
                      <a:pt x="497" y="75"/>
                      <a:pt x="497" y="74"/>
                    </a:cubicBezTo>
                    <a:cubicBezTo>
                      <a:pt x="497" y="74"/>
                      <a:pt x="497" y="74"/>
                      <a:pt x="497" y="74"/>
                    </a:cubicBezTo>
                    <a:cubicBezTo>
                      <a:pt x="496" y="73"/>
                      <a:pt x="495" y="72"/>
                      <a:pt x="494" y="71"/>
                    </a:cubicBezTo>
                    <a:cubicBezTo>
                      <a:pt x="490" y="67"/>
                      <a:pt x="483" y="60"/>
                      <a:pt x="476" y="53"/>
                    </a:cubicBezTo>
                    <a:cubicBezTo>
                      <a:pt x="473" y="49"/>
                      <a:pt x="470" y="46"/>
                      <a:pt x="467" y="44"/>
                    </a:cubicBezTo>
                    <a:cubicBezTo>
                      <a:pt x="466" y="43"/>
                      <a:pt x="465" y="42"/>
                      <a:pt x="465" y="41"/>
                    </a:cubicBezTo>
                    <a:cubicBezTo>
                      <a:pt x="464" y="40"/>
                      <a:pt x="464" y="40"/>
                      <a:pt x="464" y="40"/>
                    </a:cubicBezTo>
                    <a:cubicBezTo>
                      <a:pt x="464" y="41"/>
                      <a:pt x="464" y="41"/>
                      <a:pt x="464" y="41"/>
                    </a:cubicBezTo>
                    <a:cubicBezTo>
                      <a:pt x="464" y="40"/>
                      <a:pt x="464" y="40"/>
                      <a:pt x="464" y="40"/>
                    </a:cubicBezTo>
                    <a:cubicBezTo>
                      <a:pt x="464" y="40"/>
                      <a:pt x="464" y="40"/>
                      <a:pt x="464" y="40"/>
                    </a:cubicBezTo>
                    <a:cubicBezTo>
                      <a:pt x="464" y="41"/>
                      <a:pt x="464" y="41"/>
                      <a:pt x="464" y="41"/>
                    </a:cubicBezTo>
                    <a:cubicBezTo>
                      <a:pt x="464" y="40"/>
                      <a:pt x="464" y="40"/>
                      <a:pt x="464" y="40"/>
                    </a:cubicBezTo>
                    <a:cubicBezTo>
                      <a:pt x="462" y="42"/>
                      <a:pt x="462" y="42"/>
                      <a:pt x="462" y="42"/>
                    </a:cubicBezTo>
                    <a:cubicBezTo>
                      <a:pt x="465" y="41"/>
                      <a:pt x="465" y="41"/>
                      <a:pt x="465" y="41"/>
                    </a:cubicBezTo>
                    <a:cubicBezTo>
                      <a:pt x="464" y="40"/>
                      <a:pt x="464" y="40"/>
                      <a:pt x="464" y="40"/>
                    </a:cubicBezTo>
                    <a:cubicBezTo>
                      <a:pt x="462" y="42"/>
                      <a:pt x="462" y="42"/>
                      <a:pt x="462" y="42"/>
                    </a:cubicBezTo>
                    <a:cubicBezTo>
                      <a:pt x="465" y="41"/>
                      <a:pt x="465" y="41"/>
                      <a:pt x="465" y="41"/>
                    </a:cubicBezTo>
                    <a:cubicBezTo>
                      <a:pt x="461" y="42"/>
                      <a:pt x="461" y="42"/>
                      <a:pt x="461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1"/>
                      <a:pt x="465" y="41"/>
                      <a:pt x="465" y="41"/>
                    </a:cubicBezTo>
                    <a:cubicBezTo>
                      <a:pt x="461" y="42"/>
                      <a:pt x="461" y="42"/>
                      <a:pt x="461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1" y="42"/>
                      <a:pt x="461" y="42"/>
                      <a:pt x="461" y="42"/>
                    </a:cubicBezTo>
                    <a:cubicBezTo>
                      <a:pt x="464" y="44"/>
                      <a:pt x="464" y="44"/>
                      <a:pt x="464" y="44"/>
                    </a:cubicBezTo>
                    <a:cubicBezTo>
                      <a:pt x="465" y="44"/>
                      <a:pt x="465" y="43"/>
                      <a:pt x="465" y="42"/>
                    </a:cubicBezTo>
                    <a:cubicBezTo>
                      <a:pt x="461" y="42"/>
                      <a:pt x="461" y="42"/>
                      <a:pt x="461" y="42"/>
                    </a:cubicBezTo>
                    <a:cubicBezTo>
                      <a:pt x="464" y="44"/>
                      <a:pt x="464" y="44"/>
                      <a:pt x="464" y="44"/>
                    </a:cubicBezTo>
                    <a:cubicBezTo>
                      <a:pt x="465" y="43"/>
                      <a:pt x="465" y="42"/>
                      <a:pt x="465" y="41"/>
                    </a:cubicBezTo>
                    <a:cubicBezTo>
                      <a:pt x="464" y="40"/>
                      <a:pt x="464" y="39"/>
                      <a:pt x="463" y="39"/>
                    </a:cubicBezTo>
                    <a:cubicBezTo>
                      <a:pt x="463" y="39"/>
                      <a:pt x="459" y="36"/>
                      <a:pt x="453" y="33"/>
                    </a:cubicBezTo>
                    <a:cubicBezTo>
                      <a:pt x="445" y="28"/>
                      <a:pt x="432" y="20"/>
                      <a:pt x="421" y="14"/>
                    </a:cubicBezTo>
                    <a:cubicBezTo>
                      <a:pt x="416" y="11"/>
                      <a:pt x="411" y="8"/>
                      <a:pt x="408" y="5"/>
                    </a:cubicBezTo>
                    <a:cubicBezTo>
                      <a:pt x="406" y="4"/>
                      <a:pt x="405" y="3"/>
                      <a:pt x="404" y="3"/>
                    </a:cubicBezTo>
                    <a:cubicBezTo>
                      <a:pt x="403" y="2"/>
                      <a:pt x="403" y="2"/>
                      <a:pt x="403" y="2"/>
                    </a:cubicBezTo>
                    <a:cubicBezTo>
                      <a:pt x="403" y="2"/>
                      <a:pt x="403" y="2"/>
                      <a:pt x="403" y="2"/>
                    </a:cubicBezTo>
                    <a:cubicBezTo>
                      <a:pt x="402" y="3"/>
                      <a:pt x="402" y="3"/>
                      <a:pt x="402" y="3"/>
                    </a:cubicBezTo>
                    <a:cubicBezTo>
                      <a:pt x="403" y="2"/>
                      <a:pt x="403" y="2"/>
                      <a:pt x="403" y="2"/>
                    </a:cubicBezTo>
                    <a:cubicBezTo>
                      <a:pt x="403" y="2"/>
                      <a:pt x="403" y="2"/>
                      <a:pt x="403" y="2"/>
                    </a:cubicBezTo>
                    <a:cubicBezTo>
                      <a:pt x="402" y="3"/>
                      <a:pt x="402" y="3"/>
                      <a:pt x="402" y="3"/>
                    </a:cubicBezTo>
                    <a:cubicBezTo>
                      <a:pt x="403" y="2"/>
                      <a:pt x="403" y="2"/>
                      <a:pt x="403" y="2"/>
                    </a:cubicBezTo>
                    <a:cubicBezTo>
                      <a:pt x="400" y="4"/>
                      <a:pt x="400" y="4"/>
                      <a:pt x="400" y="4"/>
                    </a:cubicBezTo>
                    <a:cubicBezTo>
                      <a:pt x="404" y="4"/>
                      <a:pt x="404" y="4"/>
                      <a:pt x="404" y="4"/>
                    </a:cubicBezTo>
                    <a:cubicBezTo>
                      <a:pt x="404" y="3"/>
                      <a:pt x="403" y="2"/>
                      <a:pt x="403" y="2"/>
                    </a:cubicBezTo>
                    <a:cubicBezTo>
                      <a:pt x="400" y="4"/>
                      <a:pt x="400" y="4"/>
                      <a:pt x="400" y="4"/>
                    </a:cubicBezTo>
                    <a:cubicBezTo>
                      <a:pt x="404" y="4"/>
                      <a:pt x="404" y="4"/>
                      <a:pt x="404" y="4"/>
                    </a:cubicBezTo>
                    <a:cubicBezTo>
                      <a:pt x="400" y="4"/>
                      <a:pt x="400" y="4"/>
                      <a:pt x="400" y="4"/>
                    </a:cubicBezTo>
                    <a:cubicBezTo>
                      <a:pt x="403" y="6"/>
                      <a:pt x="403" y="6"/>
                      <a:pt x="403" y="6"/>
                    </a:cubicBezTo>
                    <a:cubicBezTo>
                      <a:pt x="404" y="6"/>
                      <a:pt x="404" y="5"/>
                      <a:pt x="404" y="4"/>
                    </a:cubicBezTo>
                    <a:cubicBezTo>
                      <a:pt x="400" y="4"/>
                      <a:pt x="400" y="4"/>
                      <a:pt x="400" y="4"/>
                    </a:cubicBezTo>
                    <a:cubicBezTo>
                      <a:pt x="403" y="6"/>
                      <a:pt x="403" y="6"/>
                      <a:pt x="403" y="6"/>
                    </a:cubicBezTo>
                    <a:cubicBezTo>
                      <a:pt x="404" y="4"/>
                      <a:pt x="404" y="2"/>
                      <a:pt x="402" y="1"/>
                    </a:cubicBezTo>
                    <a:cubicBezTo>
                      <a:pt x="400" y="0"/>
                      <a:pt x="398" y="0"/>
                      <a:pt x="397" y="2"/>
                    </a:cubicBezTo>
                    <a:cubicBezTo>
                      <a:pt x="396" y="3"/>
                      <a:pt x="396" y="4"/>
                      <a:pt x="396" y="4"/>
                    </a:cubicBezTo>
                    <a:cubicBezTo>
                      <a:pt x="396" y="5"/>
                      <a:pt x="396" y="6"/>
                      <a:pt x="396" y="6"/>
                    </a:cubicBezTo>
                    <a:cubicBezTo>
                      <a:pt x="397" y="7"/>
                      <a:pt x="397" y="7"/>
                      <a:pt x="397" y="7"/>
                    </a:cubicBezTo>
                    <a:cubicBezTo>
                      <a:pt x="398" y="8"/>
                      <a:pt x="399" y="9"/>
                      <a:pt x="399" y="9"/>
                    </a:cubicBezTo>
                    <a:cubicBezTo>
                      <a:pt x="402" y="11"/>
                      <a:pt x="407" y="15"/>
                      <a:pt x="413" y="18"/>
                    </a:cubicBezTo>
                    <a:cubicBezTo>
                      <a:pt x="431" y="30"/>
                      <a:pt x="459" y="46"/>
                      <a:pt x="459" y="46"/>
                    </a:cubicBezTo>
                    <a:cubicBezTo>
                      <a:pt x="461" y="42"/>
                      <a:pt x="461" y="42"/>
                      <a:pt x="461" y="42"/>
                    </a:cubicBezTo>
                    <a:cubicBezTo>
                      <a:pt x="458" y="40"/>
                      <a:pt x="458" y="40"/>
                      <a:pt x="458" y="40"/>
                    </a:cubicBezTo>
                    <a:cubicBezTo>
                      <a:pt x="457" y="41"/>
                      <a:pt x="457" y="42"/>
                      <a:pt x="457" y="42"/>
                    </a:cubicBezTo>
                    <a:cubicBezTo>
                      <a:pt x="457" y="43"/>
                      <a:pt x="457" y="43"/>
                      <a:pt x="457" y="44"/>
                    </a:cubicBezTo>
                    <a:cubicBezTo>
                      <a:pt x="457" y="44"/>
                      <a:pt x="457" y="45"/>
                      <a:pt x="458" y="45"/>
                    </a:cubicBezTo>
                    <a:cubicBezTo>
                      <a:pt x="458" y="45"/>
                      <a:pt x="458" y="46"/>
                      <a:pt x="459" y="46"/>
                    </a:cubicBezTo>
                    <a:cubicBezTo>
                      <a:pt x="460" y="48"/>
                      <a:pt x="463" y="51"/>
                      <a:pt x="466" y="54"/>
                    </a:cubicBezTo>
                    <a:cubicBezTo>
                      <a:pt x="471" y="60"/>
                      <a:pt x="477" y="66"/>
                      <a:pt x="482" y="71"/>
                    </a:cubicBezTo>
                    <a:cubicBezTo>
                      <a:pt x="485" y="73"/>
                      <a:pt x="487" y="75"/>
                      <a:pt x="489" y="77"/>
                    </a:cubicBezTo>
                    <a:cubicBezTo>
                      <a:pt x="489" y="78"/>
                      <a:pt x="490" y="78"/>
                      <a:pt x="490" y="79"/>
                    </a:cubicBezTo>
                    <a:cubicBezTo>
                      <a:pt x="491" y="79"/>
                      <a:pt x="491" y="79"/>
                      <a:pt x="491" y="79"/>
                    </a:cubicBezTo>
                    <a:cubicBezTo>
                      <a:pt x="492" y="78"/>
                      <a:pt x="492" y="78"/>
                      <a:pt x="492" y="78"/>
                    </a:cubicBezTo>
                    <a:cubicBezTo>
                      <a:pt x="491" y="79"/>
                      <a:pt x="491" y="79"/>
                      <a:pt x="491" y="79"/>
                    </a:cubicBezTo>
                    <a:cubicBezTo>
                      <a:pt x="491" y="79"/>
                      <a:pt x="491" y="79"/>
                      <a:pt x="491" y="79"/>
                    </a:cubicBezTo>
                    <a:cubicBezTo>
                      <a:pt x="492" y="78"/>
                      <a:pt x="492" y="78"/>
                      <a:pt x="492" y="78"/>
                    </a:cubicBezTo>
                    <a:cubicBezTo>
                      <a:pt x="491" y="79"/>
                      <a:pt x="491" y="79"/>
                      <a:pt x="491" y="79"/>
                    </a:cubicBezTo>
                    <a:cubicBezTo>
                      <a:pt x="493" y="77"/>
                      <a:pt x="493" y="77"/>
                      <a:pt x="493" y="77"/>
                    </a:cubicBezTo>
                    <a:cubicBezTo>
                      <a:pt x="490" y="79"/>
                      <a:pt x="490" y="79"/>
                      <a:pt x="490" y="79"/>
                    </a:cubicBezTo>
                    <a:cubicBezTo>
                      <a:pt x="491" y="79"/>
                      <a:pt x="491" y="79"/>
                      <a:pt x="491" y="79"/>
                    </a:cubicBezTo>
                    <a:cubicBezTo>
                      <a:pt x="493" y="77"/>
                      <a:pt x="493" y="77"/>
                      <a:pt x="493" y="77"/>
                    </a:cubicBezTo>
                    <a:cubicBezTo>
                      <a:pt x="490" y="79"/>
                      <a:pt x="490" y="79"/>
                      <a:pt x="490" y="79"/>
                    </a:cubicBezTo>
                    <a:cubicBezTo>
                      <a:pt x="494" y="77"/>
                      <a:pt x="494" y="77"/>
                      <a:pt x="494" y="77"/>
                    </a:cubicBezTo>
                    <a:cubicBezTo>
                      <a:pt x="490" y="77"/>
                      <a:pt x="490" y="77"/>
                      <a:pt x="490" y="77"/>
                    </a:cubicBezTo>
                    <a:cubicBezTo>
                      <a:pt x="490" y="78"/>
                      <a:pt x="490" y="78"/>
                      <a:pt x="490" y="79"/>
                    </a:cubicBezTo>
                    <a:cubicBezTo>
                      <a:pt x="494" y="77"/>
                      <a:pt x="494" y="77"/>
                      <a:pt x="494" y="77"/>
                    </a:cubicBezTo>
                    <a:cubicBezTo>
                      <a:pt x="490" y="77"/>
                      <a:pt x="490" y="77"/>
                      <a:pt x="490" y="77"/>
                    </a:cubicBezTo>
                    <a:cubicBezTo>
                      <a:pt x="494" y="77"/>
                      <a:pt x="494" y="77"/>
                      <a:pt x="494" y="77"/>
                    </a:cubicBezTo>
                    <a:cubicBezTo>
                      <a:pt x="491" y="75"/>
                      <a:pt x="491" y="75"/>
                      <a:pt x="491" y="75"/>
                    </a:cubicBezTo>
                    <a:cubicBezTo>
                      <a:pt x="490" y="76"/>
                      <a:pt x="490" y="77"/>
                      <a:pt x="490" y="77"/>
                    </a:cubicBezTo>
                    <a:cubicBezTo>
                      <a:pt x="494" y="77"/>
                      <a:pt x="494" y="77"/>
                      <a:pt x="494" y="77"/>
                    </a:cubicBezTo>
                    <a:cubicBezTo>
                      <a:pt x="491" y="75"/>
                      <a:pt x="491" y="75"/>
                      <a:pt x="491" y="75"/>
                    </a:cubicBezTo>
                    <a:cubicBezTo>
                      <a:pt x="489" y="77"/>
                      <a:pt x="490" y="79"/>
                      <a:pt x="492" y="80"/>
                    </a:cubicBezTo>
                    <a:cubicBezTo>
                      <a:pt x="504" y="88"/>
                      <a:pt x="504" y="88"/>
                      <a:pt x="504" y="88"/>
                    </a:cubicBezTo>
                    <a:cubicBezTo>
                      <a:pt x="506" y="84"/>
                      <a:pt x="506" y="84"/>
                      <a:pt x="506" y="84"/>
                    </a:cubicBezTo>
                    <a:cubicBezTo>
                      <a:pt x="502" y="86"/>
                      <a:pt x="502" y="86"/>
                      <a:pt x="502" y="86"/>
                    </a:cubicBezTo>
                    <a:cubicBezTo>
                      <a:pt x="502" y="87"/>
                      <a:pt x="504" y="89"/>
                      <a:pt x="506" y="92"/>
                    </a:cubicBezTo>
                    <a:cubicBezTo>
                      <a:pt x="510" y="97"/>
                      <a:pt x="515" y="104"/>
                      <a:pt x="519" y="110"/>
                    </a:cubicBezTo>
                    <a:cubicBezTo>
                      <a:pt x="521" y="113"/>
                      <a:pt x="523" y="115"/>
                      <a:pt x="524" y="117"/>
                    </a:cubicBezTo>
                    <a:cubicBezTo>
                      <a:pt x="525" y="118"/>
                      <a:pt x="525" y="119"/>
                      <a:pt x="526" y="120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8" y="119"/>
                      <a:pt x="528" y="119"/>
                      <a:pt x="528" y="119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8" y="119"/>
                      <a:pt x="528" y="119"/>
                      <a:pt x="528" y="119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9" y="119"/>
                      <a:pt x="529" y="119"/>
                      <a:pt x="529" y="119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29" y="119"/>
                      <a:pt x="529" y="119"/>
                      <a:pt x="529" y="119"/>
                    </a:cubicBezTo>
                    <a:cubicBezTo>
                      <a:pt x="526" y="120"/>
                      <a:pt x="526" y="120"/>
                      <a:pt x="526" y="120"/>
                    </a:cubicBezTo>
                    <a:cubicBezTo>
                      <a:pt x="530" y="119"/>
                      <a:pt x="530" y="119"/>
                      <a:pt x="530" y="119"/>
                    </a:cubicBezTo>
                    <a:cubicBezTo>
                      <a:pt x="526" y="119"/>
                      <a:pt x="526" y="119"/>
                      <a:pt x="526" y="119"/>
                    </a:cubicBezTo>
                    <a:cubicBezTo>
                      <a:pt x="526" y="119"/>
                      <a:pt x="526" y="120"/>
                      <a:pt x="526" y="120"/>
                    </a:cubicBezTo>
                    <a:cubicBezTo>
                      <a:pt x="530" y="119"/>
                      <a:pt x="530" y="119"/>
                      <a:pt x="530" y="119"/>
                    </a:cubicBezTo>
                    <a:cubicBezTo>
                      <a:pt x="526" y="119"/>
                      <a:pt x="526" y="119"/>
                      <a:pt x="526" y="119"/>
                    </a:cubicBezTo>
                    <a:cubicBezTo>
                      <a:pt x="526" y="120"/>
                      <a:pt x="526" y="121"/>
                      <a:pt x="528" y="122"/>
                    </a:cubicBezTo>
                    <a:cubicBezTo>
                      <a:pt x="535" y="127"/>
                      <a:pt x="535" y="127"/>
                      <a:pt x="535" y="127"/>
                    </a:cubicBezTo>
                    <a:cubicBezTo>
                      <a:pt x="538" y="124"/>
                      <a:pt x="538" y="124"/>
                      <a:pt x="538" y="124"/>
                    </a:cubicBezTo>
                    <a:cubicBezTo>
                      <a:pt x="534" y="121"/>
                      <a:pt x="534" y="121"/>
                      <a:pt x="534" y="121"/>
                    </a:cubicBezTo>
                    <a:cubicBezTo>
                      <a:pt x="534" y="122"/>
                      <a:pt x="534" y="122"/>
                      <a:pt x="534" y="123"/>
                    </a:cubicBezTo>
                    <a:cubicBezTo>
                      <a:pt x="534" y="123"/>
                      <a:pt x="534" y="123"/>
                      <a:pt x="534" y="124"/>
                    </a:cubicBezTo>
                    <a:cubicBezTo>
                      <a:pt x="534" y="124"/>
                      <a:pt x="534" y="125"/>
                      <a:pt x="534" y="125"/>
                    </a:cubicBezTo>
                    <a:cubicBezTo>
                      <a:pt x="534" y="125"/>
                      <a:pt x="534" y="126"/>
                      <a:pt x="534" y="126"/>
                    </a:cubicBezTo>
                    <a:cubicBezTo>
                      <a:pt x="535" y="127"/>
                      <a:pt x="536" y="129"/>
                      <a:pt x="537" y="131"/>
                    </a:cubicBezTo>
                    <a:cubicBezTo>
                      <a:pt x="539" y="134"/>
                      <a:pt x="541" y="138"/>
                      <a:pt x="543" y="142"/>
                    </a:cubicBezTo>
                    <a:cubicBezTo>
                      <a:pt x="544" y="143"/>
                      <a:pt x="544" y="145"/>
                      <a:pt x="545" y="146"/>
                    </a:cubicBezTo>
                    <a:cubicBezTo>
                      <a:pt x="545" y="146"/>
                      <a:pt x="545" y="147"/>
                      <a:pt x="545" y="147"/>
                    </a:cubicBezTo>
                    <a:cubicBezTo>
                      <a:pt x="546" y="147"/>
                      <a:pt x="546" y="147"/>
                      <a:pt x="546" y="147"/>
                    </a:cubicBezTo>
                    <a:cubicBezTo>
                      <a:pt x="546" y="147"/>
                      <a:pt x="546" y="147"/>
                      <a:pt x="546" y="147"/>
                    </a:cubicBezTo>
                    <a:cubicBezTo>
                      <a:pt x="547" y="146"/>
                      <a:pt x="547" y="146"/>
                      <a:pt x="547" y="146"/>
                    </a:cubicBezTo>
                    <a:cubicBezTo>
                      <a:pt x="545" y="147"/>
                      <a:pt x="545" y="147"/>
                      <a:pt x="545" y="147"/>
                    </a:cubicBezTo>
                    <a:cubicBezTo>
                      <a:pt x="546" y="147"/>
                      <a:pt x="546" y="147"/>
                      <a:pt x="546" y="147"/>
                    </a:cubicBezTo>
                    <a:cubicBezTo>
                      <a:pt x="547" y="146"/>
                      <a:pt x="547" y="146"/>
                      <a:pt x="547" y="146"/>
                    </a:cubicBezTo>
                    <a:cubicBezTo>
                      <a:pt x="545" y="147"/>
                      <a:pt x="545" y="147"/>
                      <a:pt x="545" y="147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45" y="146"/>
                      <a:pt x="545" y="146"/>
                      <a:pt x="545" y="146"/>
                    </a:cubicBezTo>
                    <a:cubicBezTo>
                      <a:pt x="545" y="147"/>
                      <a:pt x="545" y="147"/>
                      <a:pt x="545" y="147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45" y="146"/>
                      <a:pt x="545" y="146"/>
                      <a:pt x="545" y="146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46" y="144"/>
                      <a:pt x="546" y="144"/>
                      <a:pt x="546" y="144"/>
                    </a:cubicBezTo>
                    <a:cubicBezTo>
                      <a:pt x="545" y="145"/>
                      <a:pt x="545" y="146"/>
                      <a:pt x="545" y="146"/>
                    </a:cubicBezTo>
                    <a:cubicBezTo>
                      <a:pt x="549" y="146"/>
                      <a:pt x="549" y="146"/>
                      <a:pt x="549" y="146"/>
                    </a:cubicBezTo>
                    <a:cubicBezTo>
                      <a:pt x="546" y="144"/>
                      <a:pt x="546" y="144"/>
                      <a:pt x="546" y="144"/>
                    </a:cubicBezTo>
                    <a:cubicBezTo>
                      <a:pt x="545" y="146"/>
                      <a:pt x="545" y="148"/>
                      <a:pt x="547" y="149"/>
                    </a:cubicBezTo>
                    <a:cubicBezTo>
                      <a:pt x="548" y="150"/>
                      <a:pt x="548" y="150"/>
                      <a:pt x="548" y="150"/>
                    </a:cubicBezTo>
                    <a:cubicBezTo>
                      <a:pt x="550" y="146"/>
                      <a:pt x="550" y="146"/>
                      <a:pt x="550" y="146"/>
                    </a:cubicBezTo>
                    <a:cubicBezTo>
                      <a:pt x="547" y="144"/>
                      <a:pt x="547" y="144"/>
                      <a:pt x="547" y="144"/>
                    </a:cubicBezTo>
                    <a:cubicBezTo>
                      <a:pt x="546" y="145"/>
                      <a:pt x="546" y="145"/>
                      <a:pt x="546" y="146"/>
                    </a:cubicBezTo>
                    <a:cubicBezTo>
                      <a:pt x="546" y="146"/>
                      <a:pt x="546" y="146"/>
                      <a:pt x="546" y="146"/>
                    </a:cubicBezTo>
                    <a:cubicBezTo>
                      <a:pt x="546" y="147"/>
                      <a:pt x="546" y="147"/>
                      <a:pt x="546" y="147"/>
                    </a:cubicBezTo>
                    <a:cubicBezTo>
                      <a:pt x="546" y="148"/>
                      <a:pt x="546" y="149"/>
                      <a:pt x="547" y="149"/>
                    </a:cubicBezTo>
                    <a:cubicBezTo>
                      <a:pt x="548" y="152"/>
                      <a:pt x="550" y="156"/>
                      <a:pt x="551" y="160"/>
                    </a:cubicBezTo>
                    <a:cubicBezTo>
                      <a:pt x="553" y="164"/>
                      <a:pt x="555" y="168"/>
                      <a:pt x="555" y="168"/>
                    </a:cubicBezTo>
                    <a:cubicBezTo>
                      <a:pt x="555" y="168"/>
                      <a:pt x="556" y="169"/>
                      <a:pt x="556" y="169"/>
                    </a:cubicBezTo>
                    <a:cubicBezTo>
                      <a:pt x="560" y="171"/>
                      <a:pt x="560" y="171"/>
                      <a:pt x="560" y="171"/>
                    </a:cubicBezTo>
                    <a:cubicBezTo>
                      <a:pt x="567" y="190"/>
                      <a:pt x="567" y="190"/>
                      <a:pt x="567" y="190"/>
                    </a:cubicBezTo>
                    <a:cubicBezTo>
                      <a:pt x="568" y="191"/>
                      <a:pt x="568" y="191"/>
                      <a:pt x="569" y="192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76" y="214"/>
                      <a:pt x="576" y="214"/>
                      <a:pt x="576" y="214"/>
                    </a:cubicBezTo>
                    <a:cubicBezTo>
                      <a:pt x="577" y="215"/>
                      <a:pt x="577" y="215"/>
                      <a:pt x="578" y="216"/>
                    </a:cubicBezTo>
                    <a:cubicBezTo>
                      <a:pt x="579" y="217"/>
                      <a:pt x="579" y="217"/>
                      <a:pt x="579" y="217"/>
                    </a:cubicBezTo>
                    <a:cubicBezTo>
                      <a:pt x="581" y="213"/>
                      <a:pt x="581" y="213"/>
                      <a:pt x="581" y="213"/>
                    </a:cubicBezTo>
                    <a:cubicBezTo>
                      <a:pt x="578" y="214"/>
                      <a:pt x="578" y="214"/>
                      <a:pt x="578" y="214"/>
                    </a:cubicBezTo>
                    <a:cubicBezTo>
                      <a:pt x="578" y="214"/>
                      <a:pt x="579" y="219"/>
                      <a:pt x="580" y="223"/>
                    </a:cubicBezTo>
                    <a:cubicBezTo>
                      <a:pt x="580" y="225"/>
                      <a:pt x="581" y="227"/>
                      <a:pt x="581" y="229"/>
                    </a:cubicBezTo>
                    <a:cubicBezTo>
                      <a:pt x="582" y="230"/>
                      <a:pt x="582" y="231"/>
                      <a:pt x="582" y="231"/>
                    </a:cubicBezTo>
                    <a:cubicBezTo>
                      <a:pt x="582" y="232"/>
                      <a:pt x="582" y="232"/>
                      <a:pt x="582" y="232"/>
                    </a:cubicBezTo>
                    <a:cubicBezTo>
                      <a:pt x="582" y="232"/>
                      <a:pt x="582" y="232"/>
                      <a:pt x="582" y="232"/>
                    </a:cubicBezTo>
                    <a:cubicBezTo>
                      <a:pt x="585" y="232"/>
                      <a:pt x="585" y="232"/>
                      <a:pt x="585" y="232"/>
                    </a:cubicBezTo>
                    <a:cubicBezTo>
                      <a:pt x="582" y="232"/>
                      <a:pt x="582" y="232"/>
                      <a:pt x="582" y="232"/>
                    </a:cubicBezTo>
                    <a:cubicBezTo>
                      <a:pt x="582" y="232"/>
                      <a:pt x="582" y="232"/>
                      <a:pt x="582" y="232"/>
                    </a:cubicBezTo>
                    <a:cubicBezTo>
                      <a:pt x="585" y="232"/>
                      <a:pt x="585" y="232"/>
                      <a:pt x="585" y="232"/>
                    </a:cubicBezTo>
                    <a:cubicBezTo>
                      <a:pt x="582" y="232"/>
                      <a:pt x="582" y="232"/>
                      <a:pt x="582" y="232"/>
                    </a:cubicBezTo>
                    <a:cubicBezTo>
                      <a:pt x="586" y="232"/>
                      <a:pt x="586" y="232"/>
                      <a:pt x="586" y="232"/>
                    </a:cubicBezTo>
                    <a:cubicBezTo>
                      <a:pt x="582" y="231"/>
                      <a:pt x="582" y="231"/>
                      <a:pt x="582" y="231"/>
                    </a:cubicBezTo>
                    <a:cubicBezTo>
                      <a:pt x="582" y="232"/>
                      <a:pt x="582" y="232"/>
                      <a:pt x="582" y="232"/>
                    </a:cubicBezTo>
                    <a:cubicBezTo>
                      <a:pt x="586" y="232"/>
                      <a:pt x="586" y="232"/>
                      <a:pt x="586" y="232"/>
                    </a:cubicBezTo>
                    <a:cubicBezTo>
                      <a:pt x="582" y="231"/>
                      <a:pt x="582" y="231"/>
                      <a:pt x="582" y="231"/>
                    </a:cubicBezTo>
                    <a:cubicBezTo>
                      <a:pt x="586" y="232"/>
                      <a:pt x="586" y="232"/>
                      <a:pt x="586" y="232"/>
                    </a:cubicBezTo>
                    <a:cubicBezTo>
                      <a:pt x="583" y="230"/>
                      <a:pt x="583" y="230"/>
                      <a:pt x="583" y="230"/>
                    </a:cubicBezTo>
                    <a:cubicBezTo>
                      <a:pt x="582" y="230"/>
                      <a:pt x="582" y="231"/>
                      <a:pt x="582" y="231"/>
                    </a:cubicBezTo>
                    <a:cubicBezTo>
                      <a:pt x="586" y="232"/>
                      <a:pt x="586" y="232"/>
                      <a:pt x="586" y="232"/>
                    </a:cubicBezTo>
                    <a:cubicBezTo>
                      <a:pt x="583" y="230"/>
                      <a:pt x="583" y="230"/>
                      <a:pt x="583" y="230"/>
                    </a:cubicBezTo>
                    <a:cubicBezTo>
                      <a:pt x="582" y="231"/>
                      <a:pt x="582" y="234"/>
                      <a:pt x="584" y="235"/>
                    </a:cubicBezTo>
                    <a:cubicBezTo>
                      <a:pt x="584" y="235"/>
                      <a:pt x="584" y="235"/>
                      <a:pt x="584" y="235"/>
                    </a:cubicBezTo>
                    <a:cubicBezTo>
                      <a:pt x="586" y="232"/>
                      <a:pt x="586" y="232"/>
                      <a:pt x="586" y="232"/>
                    </a:cubicBezTo>
                    <a:cubicBezTo>
                      <a:pt x="583" y="233"/>
                      <a:pt x="583" y="233"/>
                      <a:pt x="583" y="233"/>
                    </a:cubicBezTo>
                    <a:cubicBezTo>
                      <a:pt x="589" y="255"/>
                      <a:pt x="589" y="255"/>
                      <a:pt x="589" y="255"/>
                    </a:cubicBezTo>
                    <a:cubicBezTo>
                      <a:pt x="589" y="256"/>
                      <a:pt x="590" y="257"/>
                      <a:pt x="591" y="257"/>
                    </a:cubicBezTo>
                    <a:cubicBezTo>
                      <a:pt x="594" y="259"/>
                      <a:pt x="594" y="259"/>
                      <a:pt x="594" y="259"/>
                    </a:cubicBezTo>
                    <a:cubicBezTo>
                      <a:pt x="596" y="256"/>
                      <a:pt x="596" y="256"/>
                      <a:pt x="596" y="256"/>
                    </a:cubicBezTo>
                    <a:cubicBezTo>
                      <a:pt x="593" y="253"/>
                      <a:pt x="593" y="253"/>
                      <a:pt x="593" y="253"/>
                    </a:cubicBezTo>
                    <a:cubicBezTo>
                      <a:pt x="592" y="254"/>
                      <a:pt x="592" y="254"/>
                      <a:pt x="592" y="254"/>
                    </a:cubicBezTo>
                    <a:cubicBezTo>
                      <a:pt x="592" y="255"/>
                      <a:pt x="592" y="255"/>
                      <a:pt x="592" y="255"/>
                    </a:cubicBezTo>
                    <a:cubicBezTo>
                      <a:pt x="592" y="256"/>
                      <a:pt x="592" y="256"/>
                      <a:pt x="592" y="257"/>
                    </a:cubicBezTo>
                    <a:cubicBezTo>
                      <a:pt x="592" y="260"/>
                      <a:pt x="591" y="271"/>
                      <a:pt x="591" y="271"/>
                    </a:cubicBezTo>
                    <a:cubicBezTo>
                      <a:pt x="591" y="272"/>
                      <a:pt x="592" y="274"/>
                      <a:pt x="593" y="274"/>
                    </a:cubicBezTo>
                    <a:cubicBezTo>
                      <a:pt x="594" y="275"/>
                      <a:pt x="594" y="275"/>
                      <a:pt x="594" y="275"/>
                    </a:cubicBezTo>
                    <a:cubicBezTo>
                      <a:pt x="595" y="291"/>
                      <a:pt x="595" y="291"/>
                      <a:pt x="595" y="291"/>
                    </a:cubicBezTo>
                    <a:cubicBezTo>
                      <a:pt x="595" y="293"/>
                      <a:pt x="596" y="294"/>
                      <a:pt x="597" y="294"/>
                    </a:cubicBezTo>
                    <a:cubicBezTo>
                      <a:pt x="599" y="296"/>
                      <a:pt x="599" y="296"/>
                      <a:pt x="599" y="296"/>
                    </a:cubicBezTo>
                    <a:cubicBezTo>
                      <a:pt x="601" y="292"/>
                      <a:pt x="601" y="292"/>
                      <a:pt x="601" y="292"/>
                    </a:cubicBezTo>
                    <a:cubicBezTo>
                      <a:pt x="598" y="290"/>
                      <a:pt x="598" y="290"/>
                      <a:pt x="598" y="290"/>
                    </a:cubicBezTo>
                    <a:cubicBezTo>
                      <a:pt x="598" y="291"/>
                      <a:pt x="598" y="291"/>
                      <a:pt x="598" y="291"/>
                    </a:cubicBezTo>
                    <a:cubicBezTo>
                      <a:pt x="597" y="291"/>
                      <a:pt x="597" y="291"/>
                      <a:pt x="597" y="291"/>
                    </a:cubicBezTo>
                    <a:cubicBezTo>
                      <a:pt x="597" y="292"/>
                      <a:pt x="597" y="292"/>
                      <a:pt x="597" y="292"/>
                    </a:cubicBezTo>
                    <a:cubicBezTo>
                      <a:pt x="597" y="292"/>
                      <a:pt x="597" y="292"/>
                      <a:pt x="597" y="293"/>
                    </a:cubicBezTo>
                    <a:cubicBezTo>
                      <a:pt x="597" y="295"/>
                      <a:pt x="597" y="299"/>
                      <a:pt x="596" y="303"/>
                    </a:cubicBezTo>
                    <a:cubicBezTo>
                      <a:pt x="596" y="305"/>
                      <a:pt x="596" y="307"/>
                      <a:pt x="596" y="308"/>
                    </a:cubicBezTo>
                    <a:cubicBezTo>
                      <a:pt x="596" y="309"/>
                      <a:pt x="596" y="309"/>
                      <a:pt x="596" y="310"/>
                    </a:cubicBezTo>
                    <a:cubicBezTo>
                      <a:pt x="596" y="310"/>
                      <a:pt x="596" y="310"/>
                      <a:pt x="596" y="310"/>
                    </a:cubicBezTo>
                    <a:cubicBezTo>
                      <a:pt x="598" y="310"/>
                      <a:pt x="598" y="310"/>
                      <a:pt x="598" y="310"/>
                    </a:cubicBezTo>
                    <a:cubicBezTo>
                      <a:pt x="596" y="310"/>
                      <a:pt x="596" y="310"/>
                      <a:pt x="596" y="310"/>
                    </a:cubicBezTo>
                    <a:cubicBezTo>
                      <a:pt x="596" y="310"/>
                      <a:pt x="596" y="310"/>
                      <a:pt x="596" y="310"/>
                    </a:cubicBezTo>
                    <a:cubicBezTo>
                      <a:pt x="598" y="310"/>
                      <a:pt x="598" y="310"/>
                      <a:pt x="598" y="310"/>
                    </a:cubicBezTo>
                    <a:cubicBezTo>
                      <a:pt x="596" y="310"/>
                      <a:pt x="596" y="310"/>
                      <a:pt x="596" y="310"/>
                    </a:cubicBezTo>
                    <a:cubicBezTo>
                      <a:pt x="599" y="311"/>
                      <a:pt x="599" y="311"/>
                      <a:pt x="599" y="311"/>
                    </a:cubicBezTo>
                    <a:cubicBezTo>
                      <a:pt x="596" y="309"/>
                      <a:pt x="596" y="309"/>
                      <a:pt x="596" y="309"/>
                    </a:cubicBezTo>
                    <a:cubicBezTo>
                      <a:pt x="596" y="310"/>
                      <a:pt x="596" y="310"/>
                      <a:pt x="596" y="310"/>
                    </a:cubicBezTo>
                    <a:cubicBezTo>
                      <a:pt x="599" y="311"/>
                      <a:pt x="599" y="311"/>
                      <a:pt x="599" y="311"/>
                    </a:cubicBezTo>
                    <a:cubicBezTo>
                      <a:pt x="596" y="309"/>
                      <a:pt x="596" y="309"/>
                      <a:pt x="596" y="309"/>
                    </a:cubicBezTo>
                    <a:cubicBezTo>
                      <a:pt x="600" y="311"/>
                      <a:pt x="600" y="311"/>
                      <a:pt x="600" y="311"/>
                    </a:cubicBezTo>
                    <a:cubicBezTo>
                      <a:pt x="596" y="309"/>
                      <a:pt x="596" y="309"/>
                      <a:pt x="596" y="309"/>
                    </a:cubicBezTo>
                    <a:cubicBezTo>
                      <a:pt x="596" y="309"/>
                      <a:pt x="596" y="309"/>
                      <a:pt x="596" y="309"/>
                    </a:cubicBezTo>
                    <a:cubicBezTo>
                      <a:pt x="600" y="311"/>
                      <a:pt x="600" y="311"/>
                      <a:pt x="600" y="311"/>
                    </a:cubicBezTo>
                    <a:cubicBezTo>
                      <a:pt x="596" y="309"/>
                      <a:pt x="596" y="309"/>
                      <a:pt x="596" y="309"/>
                    </a:cubicBezTo>
                    <a:cubicBezTo>
                      <a:pt x="595" y="311"/>
                      <a:pt x="596" y="313"/>
                      <a:pt x="598" y="314"/>
                    </a:cubicBezTo>
                    <a:cubicBezTo>
                      <a:pt x="598" y="315"/>
                      <a:pt x="598" y="315"/>
                      <a:pt x="598" y="315"/>
                    </a:cubicBezTo>
                    <a:cubicBezTo>
                      <a:pt x="595" y="324"/>
                      <a:pt x="595" y="324"/>
                      <a:pt x="595" y="324"/>
                    </a:cubicBezTo>
                    <a:cubicBezTo>
                      <a:pt x="594" y="326"/>
                      <a:pt x="595" y="328"/>
                      <a:pt x="596" y="329"/>
                    </a:cubicBezTo>
                    <a:cubicBezTo>
                      <a:pt x="601" y="332"/>
                      <a:pt x="601" y="332"/>
                      <a:pt x="601" y="332"/>
                    </a:cubicBezTo>
                    <a:cubicBezTo>
                      <a:pt x="598" y="342"/>
                      <a:pt x="598" y="342"/>
                      <a:pt x="598" y="342"/>
                    </a:cubicBezTo>
                    <a:cubicBezTo>
                      <a:pt x="597" y="344"/>
                      <a:pt x="598" y="346"/>
                      <a:pt x="599" y="347"/>
                    </a:cubicBezTo>
                    <a:cubicBezTo>
                      <a:pt x="601" y="348"/>
                      <a:pt x="601" y="348"/>
                      <a:pt x="601" y="348"/>
                    </a:cubicBezTo>
                    <a:cubicBezTo>
                      <a:pt x="603" y="345"/>
                      <a:pt x="603" y="345"/>
                      <a:pt x="603" y="345"/>
                    </a:cubicBezTo>
                    <a:cubicBezTo>
                      <a:pt x="600" y="343"/>
                      <a:pt x="600" y="343"/>
                      <a:pt x="600" y="343"/>
                    </a:cubicBezTo>
                    <a:cubicBezTo>
                      <a:pt x="596" y="354"/>
                      <a:pt x="596" y="354"/>
                      <a:pt x="596" y="354"/>
                    </a:cubicBezTo>
                    <a:cubicBezTo>
                      <a:pt x="596" y="355"/>
                      <a:pt x="596" y="357"/>
                      <a:pt x="598" y="358"/>
                    </a:cubicBezTo>
                    <a:cubicBezTo>
                      <a:pt x="600" y="359"/>
                      <a:pt x="600" y="359"/>
                      <a:pt x="600" y="359"/>
                    </a:cubicBezTo>
                    <a:cubicBezTo>
                      <a:pt x="602" y="356"/>
                      <a:pt x="602" y="356"/>
                      <a:pt x="602" y="356"/>
                    </a:cubicBezTo>
                    <a:cubicBezTo>
                      <a:pt x="598" y="355"/>
                      <a:pt x="598" y="355"/>
                      <a:pt x="598" y="355"/>
                    </a:cubicBezTo>
                    <a:cubicBezTo>
                      <a:pt x="595" y="371"/>
                      <a:pt x="595" y="371"/>
                      <a:pt x="595" y="371"/>
                    </a:cubicBezTo>
                    <a:cubicBezTo>
                      <a:pt x="595" y="373"/>
                      <a:pt x="596" y="374"/>
                      <a:pt x="597" y="375"/>
                    </a:cubicBezTo>
                    <a:cubicBezTo>
                      <a:pt x="597" y="375"/>
                      <a:pt x="597" y="375"/>
                      <a:pt x="597" y="375"/>
                    </a:cubicBezTo>
                    <a:cubicBezTo>
                      <a:pt x="599" y="372"/>
                      <a:pt x="599" y="372"/>
                      <a:pt x="599" y="372"/>
                    </a:cubicBezTo>
                    <a:cubicBezTo>
                      <a:pt x="596" y="371"/>
                      <a:pt x="596" y="371"/>
                      <a:pt x="596" y="371"/>
                    </a:cubicBezTo>
                    <a:cubicBezTo>
                      <a:pt x="593" y="386"/>
                      <a:pt x="593" y="386"/>
                      <a:pt x="593" y="386"/>
                    </a:cubicBezTo>
                    <a:cubicBezTo>
                      <a:pt x="592" y="388"/>
                      <a:pt x="593" y="389"/>
                      <a:pt x="594" y="390"/>
                    </a:cubicBezTo>
                    <a:cubicBezTo>
                      <a:pt x="596" y="391"/>
                      <a:pt x="596" y="391"/>
                      <a:pt x="596" y="391"/>
                    </a:cubicBezTo>
                    <a:cubicBezTo>
                      <a:pt x="598" y="388"/>
                      <a:pt x="598" y="388"/>
                      <a:pt x="598" y="388"/>
                    </a:cubicBezTo>
                    <a:cubicBezTo>
                      <a:pt x="595" y="386"/>
                      <a:pt x="595" y="386"/>
                      <a:pt x="595" y="386"/>
                    </a:cubicBezTo>
                    <a:cubicBezTo>
                      <a:pt x="595" y="386"/>
                      <a:pt x="595" y="386"/>
                      <a:pt x="595" y="387"/>
                    </a:cubicBezTo>
                    <a:cubicBezTo>
                      <a:pt x="594" y="387"/>
                      <a:pt x="594" y="387"/>
                      <a:pt x="594" y="387"/>
                    </a:cubicBezTo>
                    <a:cubicBezTo>
                      <a:pt x="594" y="388"/>
                      <a:pt x="594" y="389"/>
                      <a:pt x="594" y="390"/>
                    </a:cubicBezTo>
                    <a:cubicBezTo>
                      <a:pt x="593" y="392"/>
                      <a:pt x="593" y="395"/>
                      <a:pt x="593" y="397"/>
                    </a:cubicBezTo>
                    <a:cubicBezTo>
                      <a:pt x="592" y="398"/>
                      <a:pt x="592" y="398"/>
                      <a:pt x="592" y="399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4" y="400"/>
                      <a:pt x="594" y="400"/>
                      <a:pt x="594" y="400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4" y="400"/>
                      <a:pt x="594" y="400"/>
                      <a:pt x="594" y="400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2" y="399"/>
                      <a:pt x="592" y="399"/>
                      <a:pt x="592" y="399"/>
                    </a:cubicBezTo>
                    <a:cubicBezTo>
                      <a:pt x="592" y="400"/>
                      <a:pt x="592" y="400"/>
                      <a:pt x="592" y="400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2" y="399"/>
                      <a:pt x="592" y="399"/>
                      <a:pt x="592" y="399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2" y="399"/>
                      <a:pt x="592" y="399"/>
                      <a:pt x="592" y="399"/>
                    </a:cubicBezTo>
                    <a:cubicBezTo>
                      <a:pt x="592" y="399"/>
                      <a:pt x="592" y="399"/>
                      <a:pt x="592" y="399"/>
                    </a:cubicBezTo>
                    <a:cubicBezTo>
                      <a:pt x="596" y="401"/>
                      <a:pt x="596" y="401"/>
                      <a:pt x="596" y="401"/>
                    </a:cubicBezTo>
                    <a:cubicBezTo>
                      <a:pt x="592" y="399"/>
                      <a:pt x="592" y="399"/>
                      <a:pt x="592" y="399"/>
                    </a:cubicBezTo>
                    <a:cubicBezTo>
                      <a:pt x="591" y="401"/>
                      <a:pt x="592" y="403"/>
                      <a:pt x="594" y="404"/>
                    </a:cubicBezTo>
                    <a:cubicBezTo>
                      <a:pt x="595" y="405"/>
                      <a:pt x="595" y="405"/>
                      <a:pt x="595" y="405"/>
                    </a:cubicBezTo>
                    <a:cubicBezTo>
                      <a:pt x="597" y="402"/>
                      <a:pt x="597" y="402"/>
                      <a:pt x="597" y="402"/>
                    </a:cubicBezTo>
                    <a:cubicBezTo>
                      <a:pt x="594" y="400"/>
                      <a:pt x="594" y="400"/>
                      <a:pt x="594" y="400"/>
                    </a:cubicBezTo>
                    <a:cubicBezTo>
                      <a:pt x="588" y="409"/>
                      <a:pt x="588" y="409"/>
                      <a:pt x="588" y="409"/>
                    </a:cubicBezTo>
                    <a:cubicBezTo>
                      <a:pt x="587" y="411"/>
                      <a:pt x="588" y="413"/>
                      <a:pt x="590" y="414"/>
                    </a:cubicBezTo>
                    <a:cubicBezTo>
                      <a:pt x="595" y="418"/>
                      <a:pt x="595" y="418"/>
                      <a:pt x="595" y="418"/>
                    </a:cubicBezTo>
                    <a:cubicBezTo>
                      <a:pt x="597" y="414"/>
                      <a:pt x="597" y="414"/>
                      <a:pt x="597" y="414"/>
                    </a:cubicBezTo>
                    <a:cubicBezTo>
                      <a:pt x="594" y="412"/>
                      <a:pt x="594" y="412"/>
                      <a:pt x="594" y="412"/>
                    </a:cubicBezTo>
                    <a:cubicBezTo>
                      <a:pt x="594" y="412"/>
                      <a:pt x="594" y="413"/>
                      <a:pt x="593" y="413"/>
                    </a:cubicBezTo>
                    <a:cubicBezTo>
                      <a:pt x="592" y="416"/>
                      <a:pt x="585" y="427"/>
                      <a:pt x="585" y="427"/>
                    </a:cubicBezTo>
                    <a:cubicBezTo>
                      <a:pt x="584" y="429"/>
                      <a:pt x="584" y="431"/>
                      <a:pt x="586" y="432"/>
                    </a:cubicBezTo>
                    <a:cubicBezTo>
                      <a:pt x="588" y="433"/>
                      <a:pt x="588" y="433"/>
                      <a:pt x="588" y="433"/>
                    </a:cubicBezTo>
                    <a:cubicBezTo>
                      <a:pt x="590" y="430"/>
                      <a:pt x="590" y="430"/>
                      <a:pt x="590" y="430"/>
                    </a:cubicBezTo>
                    <a:cubicBezTo>
                      <a:pt x="586" y="428"/>
                      <a:pt x="586" y="428"/>
                      <a:pt x="586" y="428"/>
                    </a:cubicBezTo>
                    <a:cubicBezTo>
                      <a:pt x="577" y="442"/>
                      <a:pt x="577" y="442"/>
                      <a:pt x="577" y="442"/>
                    </a:cubicBezTo>
                    <a:cubicBezTo>
                      <a:pt x="576" y="444"/>
                      <a:pt x="577" y="447"/>
                      <a:pt x="579" y="448"/>
                    </a:cubicBezTo>
                    <a:cubicBezTo>
                      <a:pt x="580" y="448"/>
                      <a:pt x="580" y="448"/>
                      <a:pt x="580" y="448"/>
                    </a:cubicBezTo>
                    <a:cubicBezTo>
                      <a:pt x="575" y="461"/>
                      <a:pt x="575" y="461"/>
                      <a:pt x="575" y="461"/>
                    </a:cubicBezTo>
                    <a:cubicBezTo>
                      <a:pt x="574" y="462"/>
                      <a:pt x="574" y="465"/>
                      <a:pt x="576" y="466"/>
                    </a:cubicBezTo>
                    <a:cubicBezTo>
                      <a:pt x="577" y="466"/>
                      <a:pt x="577" y="466"/>
                      <a:pt x="577" y="466"/>
                    </a:cubicBezTo>
                    <a:cubicBezTo>
                      <a:pt x="580" y="463"/>
                      <a:pt x="580" y="463"/>
                      <a:pt x="580" y="463"/>
                    </a:cubicBezTo>
                    <a:cubicBezTo>
                      <a:pt x="576" y="461"/>
                      <a:pt x="576" y="461"/>
                      <a:pt x="576" y="461"/>
                    </a:cubicBezTo>
                    <a:cubicBezTo>
                      <a:pt x="568" y="476"/>
                      <a:pt x="568" y="476"/>
                      <a:pt x="568" y="476"/>
                    </a:cubicBezTo>
                    <a:cubicBezTo>
                      <a:pt x="567" y="478"/>
                      <a:pt x="568" y="480"/>
                      <a:pt x="570" y="482"/>
                    </a:cubicBezTo>
                    <a:cubicBezTo>
                      <a:pt x="571" y="482"/>
                      <a:pt x="571" y="482"/>
                      <a:pt x="571" y="482"/>
                    </a:cubicBezTo>
                    <a:cubicBezTo>
                      <a:pt x="573" y="479"/>
                      <a:pt x="573" y="479"/>
                      <a:pt x="573" y="479"/>
                    </a:cubicBezTo>
                    <a:cubicBezTo>
                      <a:pt x="570" y="476"/>
                      <a:pt x="570" y="476"/>
                      <a:pt x="570" y="476"/>
                    </a:cubicBezTo>
                    <a:cubicBezTo>
                      <a:pt x="561" y="486"/>
                      <a:pt x="561" y="486"/>
                      <a:pt x="561" y="486"/>
                    </a:cubicBezTo>
                    <a:cubicBezTo>
                      <a:pt x="560" y="487"/>
                      <a:pt x="560" y="489"/>
                      <a:pt x="560" y="490"/>
                    </a:cubicBezTo>
                    <a:cubicBezTo>
                      <a:pt x="560" y="491"/>
                      <a:pt x="561" y="492"/>
                      <a:pt x="562" y="493"/>
                    </a:cubicBezTo>
                    <a:cubicBezTo>
                      <a:pt x="562" y="493"/>
                      <a:pt x="562" y="493"/>
                      <a:pt x="562" y="493"/>
                    </a:cubicBezTo>
                    <a:cubicBezTo>
                      <a:pt x="558" y="498"/>
                      <a:pt x="558" y="498"/>
                      <a:pt x="558" y="498"/>
                    </a:cubicBezTo>
                    <a:cubicBezTo>
                      <a:pt x="557" y="499"/>
                      <a:pt x="557" y="500"/>
                      <a:pt x="557" y="501"/>
                    </a:cubicBezTo>
                    <a:cubicBezTo>
                      <a:pt x="557" y="502"/>
                      <a:pt x="558" y="503"/>
                      <a:pt x="559" y="504"/>
                    </a:cubicBezTo>
                    <a:cubicBezTo>
                      <a:pt x="560" y="505"/>
                      <a:pt x="560" y="505"/>
                      <a:pt x="560" y="505"/>
                    </a:cubicBezTo>
                    <a:cubicBezTo>
                      <a:pt x="562" y="501"/>
                      <a:pt x="562" y="501"/>
                      <a:pt x="562" y="501"/>
                    </a:cubicBezTo>
                    <a:cubicBezTo>
                      <a:pt x="559" y="499"/>
                      <a:pt x="559" y="499"/>
                      <a:pt x="559" y="499"/>
                    </a:cubicBezTo>
                    <a:cubicBezTo>
                      <a:pt x="550" y="513"/>
                      <a:pt x="550" y="513"/>
                      <a:pt x="550" y="513"/>
                    </a:cubicBezTo>
                    <a:cubicBezTo>
                      <a:pt x="549" y="514"/>
                      <a:pt x="549" y="515"/>
                      <a:pt x="549" y="516"/>
                    </a:cubicBezTo>
                    <a:cubicBezTo>
                      <a:pt x="549" y="517"/>
                      <a:pt x="550" y="518"/>
                      <a:pt x="551" y="519"/>
                    </a:cubicBezTo>
                    <a:cubicBezTo>
                      <a:pt x="552" y="520"/>
                      <a:pt x="552" y="520"/>
                      <a:pt x="552" y="520"/>
                    </a:cubicBezTo>
                    <a:cubicBezTo>
                      <a:pt x="554" y="516"/>
                      <a:pt x="554" y="516"/>
                      <a:pt x="554" y="516"/>
                    </a:cubicBezTo>
                    <a:cubicBezTo>
                      <a:pt x="552" y="513"/>
                      <a:pt x="552" y="513"/>
                      <a:pt x="552" y="513"/>
                    </a:cubicBezTo>
                    <a:cubicBezTo>
                      <a:pt x="543" y="519"/>
                      <a:pt x="543" y="519"/>
                      <a:pt x="543" y="519"/>
                    </a:cubicBezTo>
                    <a:cubicBezTo>
                      <a:pt x="541" y="520"/>
                      <a:pt x="541" y="521"/>
                      <a:pt x="541" y="523"/>
                    </a:cubicBezTo>
                    <a:cubicBezTo>
                      <a:pt x="541" y="524"/>
                      <a:pt x="542" y="525"/>
                      <a:pt x="543" y="526"/>
                    </a:cubicBezTo>
                    <a:cubicBezTo>
                      <a:pt x="543" y="526"/>
                      <a:pt x="543" y="526"/>
                      <a:pt x="543" y="526"/>
                    </a:cubicBezTo>
                    <a:cubicBezTo>
                      <a:pt x="536" y="530"/>
                      <a:pt x="536" y="530"/>
                      <a:pt x="536" y="530"/>
                    </a:cubicBezTo>
                    <a:cubicBezTo>
                      <a:pt x="535" y="531"/>
                      <a:pt x="534" y="532"/>
                      <a:pt x="534" y="533"/>
                    </a:cubicBezTo>
                    <a:cubicBezTo>
                      <a:pt x="534" y="535"/>
                      <a:pt x="535" y="536"/>
                      <a:pt x="536" y="537"/>
                    </a:cubicBezTo>
                    <a:cubicBezTo>
                      <a:pt x="543" y="541"/>
                      <a:pt x="543" y="541"/>
                      <a:pt x="543" y="541"/>
                    </a:cubicBezTo>
                    <a:cubicBezTo>
                      <a:pt x="545" y="538"/>
                      <a:pt x="545" y="538"/>
                      <a:pt x="545" y="538"/>
                    </a:cubicBezTo>
                    <a:cubicBezTo>
                      <a:pt x="542" y="536"/>
                      <a:pt x="542" y="536"/>
                      <a:pt x="542" y="536"/>
                    </a:cubicBezTo>
                    <a:cubicBezTo>
                      <a:pt x="545" y="538"/>
                      <a:pt x="545" y="538"/>
                      <a:pt x="545" y="538"/>
                    </a:cubicBezTo>
                    <a:cubicBezTo>
                      <a:pt x="542" y="535"/>
                      <a:pt x="542" y="535"/>
                      <a:pt x="542" y="535"/>
                    </a:cubicBezTo>
                    <a:cubicBezTo>
                      <a:pt x="542" y="535"/>
                      <a:pt x="542" y="535"/>
                      <a:pt x="542" y="536"/>
                    </a:cubicBezTo>
                    <a:cubicBezTo>
                      <a:pt x="545" y="538"/>
                      <a:pt x="545" y="538"/>
                      <a:pt x="545" y="538"/>
                    </a:cubicBezTo>
                    <a:cubicBezTo>
                      <a:pt x="542" y="535"/>
                      <a:pt x="542" y="535"/>
                      <a:pt x="542" y="535"/>
                    </a:cubicBezTo>
                    <a:cubicBezTo>
                      <a:pt x="544" y="537"/>
                      <a:pt x="544" y="537"/>
                      <a:pt x="544" y="537"/>
                    </a:cubicBezTo>
                    <a:cubicBezTo>
                      <a:pt x="542" y="535"/>
                      <a:pt x="542" y="535"/>
                      <a:pt x="542" y="535"/>
                    </a:cubicBezTo>
                    <a:cubicBezTo>
                      <a:pt x="542" y="535"/>
                      <a:pt x="542" y="535"/>
                      <a:pt x="542" y="535"/>
                    </a:cubicBezTo>
                    <a:cubicBezTo>
                      <a:pt x="544" y="537"/>
                      <a:pt x="544" y="537"/>
                      <a:pt x="544" y="537"/>
                    </a:cubicBezTo>
                    <a:cubicBezTo>
                      <a:pt x="542" y="535"/>
                      <a:pt x="542" y="535"/>
                      <a:pt x="542" y="535"/>
                    </a:cubicBezTo>
                    <a:cubicBezTo>
                      <a:pt x="542" y="535"/>
                      <a:pt x="542" y="535"/>
                      <a:pt x="542" y="536"/>
                    </a:cubicBezTo>
                    <a:cubicBezTo>
                      <a:pt x="540" y="537"/>
                      <a:pt x="537" y="539"/>
                      <a:pt x="534" y="541"/>
                    </a:cubicBezTo>
                    <a:cubicBezTo>
                      <a:pt x="533" y="542"/>
                      <a:pt x="532" y="543"/>
                      <a:pt x="531" y="544"/>
                    </a:cubicBezTo>
                    <a:cubicBezTo>
                      <a:pt x="531" y="544"/>
                      <a:pt x="530" y="545"/>
                      <a:pt x="530" y="545"/>
                    </a:cubicBezTo>
                    <a:cubicBezTo>
                      <a:pt x="530" y="545"/>
                      <a:pt x="530" y="545"/>
                      <a:pt x="530" y="545"/>
                    </a:cubicBezTo>
                    <a:cubicBezTo>
                      <a:pt x="529" y="545"/>
                      <a:pt x="529" y="545"/>
                      <a:pt x="529" y="545"/>
                    </a:cubicBezTo>
                    <a:cubicBezTo>
                      <a:pt x="529" y="545"/>
                      <a:pt x="529" y="545"/>
                      <a:pt x="529" y="545"/>
                    </a:cubicBezTo>
                    <a:cubicBezTo>
                      <a:pt x="529" y="545"/>
                      <a:pt x="529" y="545"/>
                      <a:pt x="529" y="545"/>
                    </a:cubicBezTo>
                    <a:cubicBezTo>
                      <a:pt x="529" y="546"/>
                      <a:pt x="529" y="546"/>
                      <a:pt x="529" y="546"/>
                    </a:cubicBezTo>
                    <a:cubicBezTo>
                      <a:pt x="527" y="548"/>
                      <a:pt x="528" y="550"/>
                      <a:pt x="530" y="552"/>
                    </a:cubicBezTo>
                    <a:cubicBezTo>
                      <a:pt x="531" y="552"/>
                      <a:pt x="531" y="552"/>
                      <a:pt x="531" y="552"/>
                    </a:cubicBezTo>
                    <a:cubicBezTo>
                      <a:pt x="533" y="549"/>
                      <a:pt x="533" y="549"/>
                      <a:pt x="533" y="549"/>
                    </a:cubicBezTo>
                    <a:cubicBezTo>
                      <a:pt x="530" y="546"/>
                      <a:pt x="530" y="546"/>
                      <a:pt x="530" y="546"/>
                    </a:cubicBezTo>
                    <a:cubicBezTo>
                      <a:pt x="521" y="556"/>
                      <a:pt x="521" y="556"/>
                      <a:pt x="521" y="556"/>
                    </a:cubicBezTo>
                    <a:cubicBezTo>
                      <a:pt x="520" y="557"/>
                      <a:pt x="520" y="558"/>
                      <a:pt x="520" y="559"/>
                    </a:cubicBezTo>
                    <a:cubicBezTo>
                      <a:pt x="520" y="561"/>
                      <a:pt x="521" y="562"/>
                      <a:pt x="522" y="562"/>
                    </a:cubicBezTo>
                    <a:cubicBezTo>
                      <a:pt x="524" y="564"/>
                      <a:pt x="524" y="564"/>
                      <a:pt x="524" y="564"/>
                    </a:cubicBezTo>
                    <a:cubicBezTo>
                      <a:pt x="526" y="560"/>
                      <a:pt x="526" y="560"/>
                      <a:pt x="526" y="560"/>
                    </a:cubicBezTo>
                    <a:cubicBezTo>
                      <a:pt x="525" y="557"/>
                      <a:pt x="525" y="557"/>
                      <a:pt x="525" y="557"/>
                    </a:cubicBezTo>
                    <a:cubicBezTo>
                      <a:pt x="513" y="563"/>
                      <a:pt x="513" y="563"/>
                      <a:pt x="513" y="563"/>
                    </a:cubicBezTo>
                    <a:cubicBezTo>
                      <a:pt x="512" y="563"/>
                      <a:pt x="511" y="565"/>
                      <a:pt x="511" y="566"/>
                    </a:cubicBezTo>
                    <a:cubicBezTo>
                      <a:pt x="511" y="568"/>
                      <a:pt x="512" y="569"/>
                      <a:pt x="513" y="570"/>
                    </a:cubicBezTo>
                    <a:cubicBezTo>
                      <a:pt x="514" y="570"/>
                      <a:pt x="514" y="570"/>
                      <a:pt x="514" y="570"/>
                    </a:cubicBezTo>
                    <a:cubicBezTo>
                      <a:pt x="516" y="567"/>
                      <a:pt x="516" y="567"/>
                      <a:pt x="516" y="567"/>
                    </a:cubicBezTo>
                    <a:cubicBezTo>
                      <a:pt x="513" y="565"/>
                      <a:pt x="513" y="565"/>
                      <a:pt x="513" y="565"/>
                    </a:cubicBezTo>
                    <a:cubicBezTo>
                      <a:pt x="506" y="575"/>
                      <a:pt x="506" y="575"/>
                      <a:pt x="506" y="575"/>
                    </a:cubicBezTo>
                    <a:cubicBezTo>
                      <a:pt x="505" y="575"/>
                      <a:pt x="505" y="577"/>
                      <a:pt x="505" y="578"/>
                    </a:cubicBezTo>
                    <a:cubicBezTo>
                      <a:pt x="505" y="579"/>
                      <a:pt x="506" y="580"/>
                      <a:pt x="507" y="580"/>
                    </a:cubicBezTo>
                    <a:cubicBezTo>
                      <a:pt x="508" y="581"/>
                      <a:pt x="508" y="581"/>
                      <a:pt x="508" y="581"/>
                    </a:cubicBezTo>
                    <a:cubicBezTo>
                      <a:pt x="510" y="578"/>
                      <a:pt x="510" y="578"/>
                      <a:pt x="510" y="578"/>
                    </a:cubicBezTo>
                    <a:cubicBezTo>
                      <a:pt x="507" y="576"/>
                      <a:pt x="507" y="576"/>
                      <a:pt x="507" y="576"/>
                    </a:cubicBezTo>
                    <a:cubicBezTo>
                      <a:pt x="510" y="578"/>
                      <a:pt x="510" y="578"/>
                      <a:pt x="510" y="578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07" y="575"/>
                      <a:pt x="507" y="575"/>
                      <a:pt x="507" y="576"/>
                    </a:cubicBezTo>
                    <a:cubicBezTo>
                      <a:pt x="510" y="578"/>
                      <a:pt x="510" y="578"/>
                      <a:pt x="510" y="578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10" y="578"/>
                      <a:pt x="510" y="578"/>
                      <a:pt x="510" y="578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10" y="578"/>
                      <a:pt x="510" y="578"/>
                      <a:pt x="510" y="578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08" y="576"/>
                      <a:pt x="508" y="576"/>
                      <a:pt x="508" y="576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08" y="576"/>
                      <a:pt x="508" y="576"/>
                      <a:pt x="508" y="576"/>
                    </a:cubicBezTo>
                    <a:cubicBezTo>
                      <a:pt x="507" y="575"/>
                      <a:pt x="507" y="575"/>
                      <a:pt x="507" y="575"/>
                    </a:cubicBezTo>
                    <a:cubicBezTo>
                      <a:pt x="507" y="575"/>
                      <a:pt x="507" y="576"/>
                      <a:pt x="506" y="576"/>
                    </a:cubicBezTo>
                    <a:cubicBezTo>
                      <a:pt x="504" y="578"/>
                      <a:pt x="502" y="580"/>
                      <a:pt x="500" y="581"/>
                    </a:cubicBezTo>
                    <a:cubicBezTo>
                      <a:pt x="499" y="582"/>
                      <a:pt x="498" y="583"/>
                      <a:pt x="498" y="583"/>
                    </a:cubicBezTo>
                    <a:cubicBezTo>
                      <a:pt x="497" y="584"/>
                      <a:pt x="497" y="584"/>
                      <a:pt x="497" y="584"/>
                    </a:cubicBezTo>
                    <a:cubicBezTo>
                      <a:pt x="497" y="584"/>
                      <a:pt x="497" y="584"/>
                      <a:pt x="497" y="584"/>
                    </a:cubicBezTo>
                    <a:cubicBezTo>
                      <a:pt x="497" y="584"/>
                      <a:pt x="497" y="584"/>
                      <a:pt x="497" y="584"/>
                    </a:cubicBezTo>
                    <a:cubicBezTo>
                      <a:pt x="496" y="585"/>
                      <a:pt x="496" y="585"/>
                      <a:pt x="496" y="585"/>
                    </a:cubicBezTo>
                    <a:cubicBezTo>
                      <a:pt x="495" y="587"/>
                      <a:pt x="495" y="589"/>
                      <a:pt x="497" y="591"/>
                    </a:cubicBezTo>
                    <a:cubicBezTo>
                      <a:pt x="499" y="591"/>
                      <a:pt x="499" y="591"/>
                      <a:pt x="499" y="591"/>
                    </a:cubicBezTo>
                    <a:cubicBezTo>
                      <a:pt x="501" y="588"/>
                      <a:pt x="501" y="588"/>
                      <a:pt x="501" y="588"/>
                    </a:cubicBezTo>
                    <a:cubicBezTo>
                      <a:pt x="498" y="585"/>
                      <a:pt x="498" y="585"/>
                      <a:pt x="498" y="585"/>
                    </a:cubicBezTo>
                    <a:cubicBezTo>
                      <a:pt x="488" y="593"/>
                      <a:pt x="488" y="593"/>
                      <a:pt x="488" y="593"/>
                    </a:cubicBezTo>
                    <a:cubicBezTo>
                      <a:pt x="487" y="594"/>
                      <a:pt x="487" y="595"/>
                      <a:pt x="487" y="597"/>
                    </a:cubicBezTo>
                    <a:cubicBezTo>
                      <a:pt x="487" y="598"/>
                      <a:pt x="488" y="599"/>
                      <a:pt x="489" y="600"/>
                    </a:cubicBezTo>
                    <a:cubicBezTo>
                      <a:pt x="490" y="600"/>
                      <a:pt x="490" y="600"/>
                      <a:pt x="490" y="600"/>
                    </a:cubicBezTo>
                    <a:cubicBezTo>
                      <a:pt x="492" y="597"/>
                      <a:pt x="492" y="597"/>
                      <a:pt x="492" y="597"/>
                    </a:cubicBezTo>
                    <a:cubicBezTo>
                      <a:pt x="489" y="594"/>
                      <a:pt x="489" y="594"/>
                      <a:pt x="489" y="594"/>
                    </a:cubicBezTo>
                    <a:cubicBezTo>
                      <a:pt x="480" y="601"/>
                      <a:pt x="480" y="601"/>
                      <a:pt x="480" y="601"/>
                    </a:cubicBezTo>
                    <a:cubicBezTo>
                      <a:pt x="479" y="602"/>
                      <a:pt x="479" y="603"/>
                      <a:pt x="479" y="604"/>
                    </a:cubicBezTo>
                    <a:cubicBezTo>
                      <a:pt x="479" y="606"/>
                      <a:pt x="479" y="607"/>
                      <a:pt x="481" y="608"/>
                    </a:cubicBezTo>
                    <a:cubicBezTo>
                      <a:pt x="483" y="609"/>
                      <a:pt x="483" y="609"/>
                      <a:pt x="483" y="609"/>
                    </a:cubicBezTo>
                    <a:cubicBezTo>
                      <a:pt x="485" y="606"/>
                      <a:pt x="485" y="606"/>
                      <a:pt x="485" y="606"/>
                    </a:cubicBezTo>
                    <a:cubicBezTo>
                      <a:pt x="484" y="602"/>
                      <a:pt x="484" y="602"/>
                      <a:pt x="484" y="602"/>
                    </a:cubicBezTo>
                    <a:cubicBezTo>
                      <a:pt x="484" y="602"/>
                      <a:pt x="481" y="603"/>
                      <a:pt x="477" y="604"/>
                    </a:cubicBezTo>
                    <a:cubicBezTo>
                      <a:pt x="475" y="604"/>
                      <a:pt x="473" y="604"/>
                      <a:pt x="472" y="605"/>
                    </a:cubicBezTo>
                    <a:cubicBezTo>
                      <a:pt x="471" y="605"/>
                      <a:pt x="471" y="605"/>
                      <a:pt x="470" y="605"/>
                    </a:cubicBezTo>
                    <a:cubicBezTo>
                      <a:pt x="469" y="606"/>
                      <a:pt x="469" y="606"/>
                      <a:pt x="469" y="606"/>
                    </a:cubicBezTo>
                    <a:cubicBezTo>
                      <a:pt x="469" y="606"/>
                      <a:pt x="469" y="606"/>
                      <a:pt x="469" y="606"/>
                    </a:cubicBezTo>
                    <a:cubicBezTo>
                      <a:pt x="468" y="606"/>
                      <a:pt x="468" y="606"/>
                      <a:pt x="468" y="606"/>
                    </a:cubicBezTo>
                    <a:cubicBezTo>
                      <a:pt x="468" y="606"/>
                      <a:pt x="468" y="606"/>
                      <a:pt x="467" y="607"/>
                    </a:cubicBezTo>
                    <a:cubicBezTo>
                      <a:pt x="466" y="609"/>
                      <a:pt x="467" y="612"/>
                      <a:pt x="468" y="613"/>
                    </a:cubicBezTo>
                    <a:cubicBezTo>
                      <a:pt x="472" y="615"/>
                      <a:pt x="472" y="615"/>
                      <a:pt x="472" y="615"/>
                    </a:cubicBezTo>
                    <a:cubicBezTo>
                      <a:pt x="474" y="612"/>
                      <a:pt x="474" y="612"/>
                      <a:pt x="474" y="612"/>
                    </a:cubicBezTo>
                    <a:cubicBezTo>
                      <a:pt x="472" y="609"/>
                      <a:pt x="472" y="609"/>
                      <a:pt x="472" y="609"/>
                    </a:cubicBezTo>
                    <a:cubicBezTo>
                      <a:pt x="462" y="616"/>
                      <a:pt x="462" y="616"/>
                      <a:pt x="462" y="616"/>
                    </a:cubicBezTo>
                    <a:cubicBezTo>
                      <a:pt x="461" y="617"/>
                      <a:pt x="461" y="618"/>
                      <a:pt x="461" y="619"/>
                    </a:cubicBezTo>
                    <a:cubicBezTo>
                      <a:pt x="461" y="620"/>
                      <a:pt x="462" y="622"/>
                      <a:pt x="463" y="622"/>
                    </a:cubicBezTo>
                    <a:cubicBezTo>
                      <a:pt x="464" y="623"/>
                      <a:pt x="464" y="623"/>
                      <a:pt x="464" y="623"/>
                    </a:cubicBezTo>
                    <a:cubicBezTo>
                      <a:pt x="466" y="620"/>
                      <a:pt x="466" y="620"/>
                      <a:pt x="466" y="620"/>
                    </a:cubicBezTo>
                    <a:cubicBezTo>
                      <a:pt x="464" y="617"/>
                      <a:pt x="464" y="617"/>
                      <a:pt x="464" y="617"/>
                    </a:cubicBezTo>
                    <a:cubicBezTo>
                      <a:pt x="455" y="623"/>
                      <a:pt x="455" y="623"/>
                      <a:pt x="455" y="623"/>
                    </a:cubicBezTo>
                    <a:cubicBezTo>
                      <a:pt x="454" y="624"/>
                      <a:pt x="453" y="625"/>
                      <a:pt x="453" y="627"/>
                    </a:cubicBezTo>
                    <a:cubicBezTo>
                      <a:pt x="453" y="628"/>
                      <a:pt x="454" y="629"/>
                      <a:pt x="455" y="630"/>
                    </a:cubicBezTo>
                    <a:cubicBezTo>
                      <a:pt x="458" y="632"/>
                      <a:pt x="458" y="632"/>
                      <a:pt x="458" y="632"/>
                    </a:cubicBezTo>
                    <a:cubicBezTo>
                      <a:pt x="460" y="628"/>
                      <a:pt x="460" y="628"/>
                      <a:pt x="460" y="628"/>
                    </a:cubicBezTo>
                    <a:cubicBezTo>
                      <a:pt x="459" y="625"/>
                      <a:pt x="459" y="625"/>
                      <a:pt x="459" y="625"/>
                    </a:cubicBezTo>
                    <a:cubicBezTo>
                      <a:pt x="441" y="632"/>
                      <a:pt x="441" y="632"/>
                      <a:pt x="441" y="632"/>
                    </a:cubicBezTo>
                    <a:cubicBezTo>
                      <a:pt x="440" y="632"/>
                      <a:pt x="439" y="633"/>
                      <a:pt x="439" y="635"/>
                    </a:cubicBezTo>
                    <a:cubicBezTo>
                      <a:pt x="439" y="636"/>
                      <a:pt x="439" y="638"/>
                      <a:pt x="441" y="639"/>
                    </a:cubicBezTo>
                    <a:cubicBezTo>
                      <a:pt x="442" y="640"/>
                      <a:pt x="442" y="640"/>
                      <a:pt x="442" y="640"/>
                    </a:cubicBezTo>
                    <a:cubicBezTo>
                      <a:pt x="444" y="636"/>
                      <a:pt x="444" y="636"/>
                      <a:pt x="444" y="636"/>
                    </a:cubicBezTo>
                    <a:cubicBezTo>
                      <a:pt x="442" y="633"/>
                      <a:pt x="442" y="633"/>
                      <a:pt x="442" y="633"/>
                    </a:cubicBezTo>
                    <a:cubicBezTo>
                      <a:pt x="442" y="633"/>
                      <a:pt x="439" y="635"/>
                      <a:pt x="435" y="638"/>
                    </a:cubicBezTo>
                    <a:cubicBezTo>
                      <a:pt x="434" y="639"/>
                      <a:pt x="432" y="640"/>
                      <a:pt x="431" y="641"/>
                    </a:cubicBezTo>
                    <a:cubicBezTo>
                      <a:pt x="430" y="642"/>
                      <a:pt x="429" y="642"/>
                      <a:pt x="429" y="642"/>
                    </a:cubicBezTo>
                    <a:cubicBezTo>
                      <a:pt x="428" y="643"/>
                      <a:pt x="428" y="643"/>
                      <a:pt x="428" y="643"/>
                    </a:cubicBezTo>
                    <a:cubicBezTo>
                      <a:pt x="428" y="643"/>
                      <a:pt x="428" y="643"/>
                      <a:pt x="428" y="643"/>
                    </a:cubicBezTo>
                    <a:cubicBezTo>
                      <a:pt x="428" y="643"/>
                      <a:pt x="428" y="643"/>
                      <a:pt x="428" y="643"/>
                    </a:cubicBezTo>
                    <a:cubicBezTo>
                      <a:pt x="428" y="643"/>
                      <a:pt x="428" y="643"/>
                      <a:pt x="427" y="644"/>
                    </a:cubicBezTo>
                    <a:cubicBezTo>
                      <a:pt x="427" y="645"/>
                      <a:pt x="427" y="646"/>
                      <a:pt x="427" y="647"/>
                    </a:cubicBezTo>
                    <a:cubicBezTo>
                      <a:pt x="427" y="648"/>
                      <a:pt x="428" y="649"/>
                      <a:pt x="429" y="649"/>
                    </a:cubicBezTo>
                    <a:cubicBezTo>
                      <a:pt x="429" y="649"/>
                      <a:pt x="429" y="649"/>
                      <a:pt x="429" y="649"/>
                    </a:cubicBezTo>
                    <a:cubicBezTo>
                      <a:pt x="431" y="646"/>
                      <a:pt x="431" y="646"/>
                      <a:pt x="431" y="646"/>
                    </a:cubicBezTo>
                    <a:cubicBezTo>
                      <a:pt x="429" y="643"/>
                      <a:pt x="429" y="643"/>
                      <a:pt x="429" y="643"/>
                    </a:cubicBezTo>
                    <a:cubicBezTo>
                      <a:pt x="412" y="652"/>
                      <a:pt x="412" y="652"/>
                      <a:pt x="412" y="652"/>
                    </a:cubicBezTo>
                    <a:cubicBezTo>
                      <a:pt x="411" y="653"/>
                      <a:pt x="410" y="654"/>
                      <a:pt x="410" y="656"/>
                    </a:cubicBezTo>
                    <a:cubicBezTo>
                      <a:pt x="410" y="657"/>
                      <a:pt x="411" y="659"/>
                      <a:pt x="412" y="659"/>
                    </a:cubicBezTo>
                    <a:cubicBezTo>
                      <a:pt x="413" y="660"/>
                      <a:pt x="413" y="660"/>
                      <a:pt x="413" y="660"/>
                    </a:cubicBezTo>
                    <a:cubicBezTo>
                      <a:pt x="415" y="657"/>
                      <a:pt x="415" y="657"/>
                      <a:pt x="415" y="657"/>
                    </a:cubicBezTo>
                    <a:cubicBezTo>
                      <a:pt x="414" y="653"/>
                      <a:pt x="414" y="653"/>
                      <a:pt x="414" y="653"/>
                    </a:cubicBezTo>
                    <a:cubicBezTo>
                      <a:pt x="394" y="661"/>
                      <a:pt x="394" y="661"/>
                      <a:pt x="394" y="661"/>
                    </a:cubicBezTo>
                    <a:cubicBezTo>
                      <a:pt x="392" y="661"/>
                      <a:pt x="391" y="662"/>
                      <a:pt x="391" y="664"/>
                    </a:cubicBezTo>
                    <a:cubicBezTo>
                      <a:pt x="391" y="665"/>
                      <a:pt x="392" y="667"/>
                      <a:pt x="393" y="668"/>
                    </a:cubicBezTo>
                    <a:cubicBezTo>
                      <a:pt x="393" y="668"/>
                      <a:pt x="393" y="668"/>
                      <a:pt x="393" y="668"/>
                    </a:cubicBezTo>
                    <a:cubicBezTo>
                      <a:pt x="395" y="664"/>
                      <a:pt x="395" y="664"/>
                      <a:pt x="395" y="664"/>
                    </a:cubicBezTo>
                    <a:cubicBezTo>
                      <a:pt x="394" y="661"/>
                      <a:pt x="394" y="661"/>
                      <a:pt x="394" y="661"/>
                    </a:cubicBezTo>
                    <a:cubicBezTo>
                      <a:pt x="394" y="661"/>
                      <a:pt x="389" y="662"/>
                      <a:pt x="384" y="664"/>
                    </a:cubicBezTo>
                    <a:cubicBezTo>
                      <a:pt x="382" y="664"/>
                      <a:pt x="379" y="665"/>
                      <a:pt x="377" y="666"/>
                    </a:cubicBezTo>
                    <a:cubicBezTo>
                      <a:pt x="376" y="666"/>
                      <a:pt x="376" y="666"/>
                      <a:pt x="375" y="667"/>
                    </a:cubicBezTo>
                    <a:cubicBezTo>
                      <a:pt x="374" y="667"/>
                      <a:pt x="374" y="667"/>
                      <a:pt x="374" y="667"/>
                    </a:cubicBezTo>
                    <a:cubicBezTo>
                      <a:pt x="373" y="667"/>
                      <a:pt x="373" y="667"/>
                      <a:pt x="373" y="667"/>
                    </a:cubicBezTo>
                    <a:cubicBezTo>
                      <a:pt x="373" y="668"/>
                      <a:pt x="373" y="668"/>
                      <a:pt x="373" y="668"/>
                    </a:cubicBezTo>
                    <a:cubicBezTo>
                      <a:pt x="373" y="668"/>
                      <a:pt x="372" y="668"/>
                      <a:pt x="372" y="669"/>
                    </a:cubicBezTo>
                    <a:cubicBezTo>
                      <a:pt x="371" y="670"/>
                      <a:pt x="371" y="671"/>
                      <a:pt x="371" y="672"/>
                    </a:cubicBezTo>
                    <a:cubicBezTo>
                      <a:pt x="372" y="673"/>
                      <a:pt x="372" y="674"/>
                      <a:pt x="373" y="674"/>
                    </a:cubicBezTo>
                    <a:cubicBezTo>
                      <a:pt x="374" y="675"/>
                      <a:pt x="374" y="675"/>
                      <a:pt x="374" y="675"/>
                    </a:cubicBezTo>
                    <a:cubicBezTo>
                      <a:pt x="376" y="671"/>
                      <a:pt x="376" y="671"/>
                      <a:pt x="376" y="671"/>
                    </a:cubicBezTo>
                    <a:cubicBezTo>
                      <a:pt x="374" y="668"/>
                      <a:pt x="374" y="668"/>
                      <a:pt x="374" y="668"/>
                    </a:cubicBezTo>
                    <a:cubicBezTo>
                      <a:pt x="361" y="673"/>
                      <a:pt x="361" y="673"/>
                      <a:pt x="361" y="673"/>
                    </a:cubicBezTo>
                    <a:cubicBezTo>
                      <a:pt x="360" y="674"/>
                      <a:pt x="359" y="675"/>
                      <a:pt x="358" y="676"/>
                    </a:cubicBezTo>
                    <a:cubicBezTo>
                      <a:pt x="358" y="678"/>
                      <a:pt x="359" y="679"/>
                      <a:pt x="360" y="680"/>
                    </a:cubicBezTo>
                    <a:cubicBezTo>
                      <a:pt x="362" y="681"/>
                      <a:pt x="362" y="681"/>
                      <a:pt x="362" y="681"/>
                    </a:cubicBezTo>
                    <a:cubicBezTo>
                      <a:pt x="364" y="678"/>
                      <a:pt x="364" y="678"/>
                      <a:pt x="364" y="678"/>
                    </a:cubicBezTo>
                    <a:cubicBezTo>
                      <a:pt x="363" y="674"/>
                      <a:pt x="363" y="674"/>
                      <a:pt x="363" y="674"/>
                    </a:cubicBezTo>
                    <a:cubicBezTo>
                      <a:pt x="342" y="679"/>
                      <a:pt x="342" y="679"/>
                      <a:pt x="342" y="679"/>
                    </a:cubicBezTo>
                    <a:cubicBezTo>
                      <a:pt x="341" y="680"/>
                      <a:pt x="340" y="681"/>
                      <a:pt x="339" y="683"/>
                    </a:cubicBezTo>
                    <a:cubicBezTo>
                      <a:pt x="339" y="684"/>
                      <a:pt x="340" y="686"/>
                      <a:pt x="341" y="687"/>
                    </a:cubicBezTo>
                    <a:cubicBezTo>
                      <a:pt x="343" y="688"/>
                      <a:pt x="343" y="688"/>
                      <a:pt x="343" y="688"/>
                    </a:cubicBezTo>
                    <a:cubicBezTo>
                      <a:pt x="345" y="684"/>
                      <a:pt x="345" y="684"/>
                      <a:pt x="345" y="684"/>
                    </a:cubicBezTo>
                    <a:cubicBezTo>
                      <a:pt x="344" y="680"/>
                      <a:pt x="344" y="680"/>
                      <a:pt x="344" y="680"/>
                    </a:cubicBezTo>
                    <a:cubicBezTo>
                      <a:pt x="325" y="686"/>
                      <a:pt x="325" y="686"/>
                      <a:pt x="325" y="686"/>
                    </a:cubicBezTo>
                    <a:cubicBezTo>
                      <a:pt x="324" y="686"/>
                      <a:pt x="323" y="687"/>
                      <a:pt x="323" y="689"/>
                    </a:cubicBezTo>
                    <a:cubicBezTo>
                      <a:pt x="322" y="691"/>
                      <a:pt x="323" y="692"/>
                      <a:pt x="324" y="693"/>
                    </a:cubicBezTo>
                    <a:cubicBezTo>
                      <a:pt x="327" y="694"/>
                      <a:pt x="327" y="694"/>
                      <a:pt x="327" y="694"/>
                    </a:cubicBezTo>
                    <a:cubicBezTo>
                      <a:pt x="329" y="691"/>
                      <a:pt x="329" y="691"/>
                      <a:pt x="329" y="691"/>
                    </a:cubicBezTo>
                    <a:cubicBezTo>
                      <a:pt x="329" y="687"/>
                      <a:pt x="329" y="687"/>
                      <a:pt x="329" y="687"/>
                    </a:cubicBezTo>
                    <a:cubicBezTo>
                      <a:pt x="329" y="687"/>
                      <a:pt x="328" y="687"/>
                      <a:pt x="327" y="687"/>
                    </a:cubicBezTo>
                    <a:cubicBezTo>
                      <a:pt x="324" y="687"/>
                      <a:pt x="318" y="687"/>
                      <a:pt x="314" y="687"/>
                    </a:cubicBezTo>
                    <a:cubicBezTo>
                      <a:pt x="311" y="687"/>
                      <a:pt x="309" y="687"/>
                      <a:pt x="307" y="687"/>
                    </a:cubicBezTo>
                    <a:cubicBezTo>
                      <a:pt x="306" y="687"/>
                      <a:pt x="306" y="687"/>
                      <a:pt x="305" y="687"/>
                    </a:cubicBezTo>
                    <a:cubicBezTo>
                      <a:pt x="305" y="687"/>
                      <a:pt x="305" y="687"/>
                      <a:pt x="304" y="688"/>
                    </a:cubicBezTo>
                    <a:cubicBezTo>
                      <a:pt x="304" y="688"/>
                      <a:pt x="304" y="688"/>
                      <a:pt x="303" y="688"/>
                    </a:cubicBezTo>
                    <a:cubicBezTo>
                      <a:pt x="303" y="688"/>
                      <a:pt x="303" y="688"/>
                      <a:pt x="303" y="688"/>
                    </a:cubicBezTo>
                    <a:cubicBezTo>
                      <a:pt x="302" y="688"/>
                      <a:pt x="302" y="689"/>
                      <a:pt x="301" y="689"/>
                    </a:cubicBezTo>
                    <a:cubicBezTo>
                      <a:pt x="301" y="690"/>
                      <a:pt x="301" y="691"/>
                      <a:pt x="301" y="692"/>
                    </a:cubicBezTo>
                    <a:cubicBezTo>
                      <a:pt x="301" y="694"/>
                      <a:pt x="302" y="694"/>
                      <a:pt x="303" y="695"/>
                    </a:cubicBezTo>
                    <a:cubicBezTo>
                      <a:pt x="305" y="696"/>
                      <a:pt x="305" y="696"/>
                      <a:pt x="305" y="696"/>
                    </a:cubicBezTo>
                    <a:cubicBezTo>
                      <a:pt x="307" y="693"/>
                      <a:pt x="307" y="693"/>
                      <a:pt x="307" y="693"/>
                    </a:cubicBezTo>
                    <a:cubicBezTo>
                      <a:pt x="304" y="691"/>
                      <a:pt x="304" y="691"/>
                      <a:pt x="304" y="691"/>
                    </a:cubicBezTo>
                    <a:cubicBezTo>
                      <a:pt x="307" y="693"/>
                      <a:pt x="307" y="693"/>
                      <a:pt x="307" y="693"/>
                    </a:cubicBezTo>
                    <a:cubicBezTo>
                      <a:pt x="305" y="690"/>
                      <a:pt x="305" y="690"/>
                      <a:pt x="305" y="690"/>
                    </a:cubicBezTo>
                    <a:cubicBezTo>
                      <a:pt x="305" y="690"/>
                      <a:pt x="304" y="690"/>
                      <a:pt x="304" y="691"/>
                    </a:cubicBezTo>
                    <a:cubicBezTo>
                      <a:pt x="307" y="693"/>
                      <a:pt x="307" y="693"/>
                      <a:pt x="307" y="693"/>
                    </a:cubicBezTo>
                    <a:cubicBezTo>
                      <a:pt x="305" y="690"/>
                      <a:pt x="305" y="690"/>
                      <a:pt x="305" y="690"/>
                    </a:cubicBezTo>
                    <a:cubicBezTo>
                      <a:pt x="307" y="692"/>
                      <a:pt x="307" y="692"/>
                      <a:pt x="307" y="692"/>
                    </a:cubicBezTo>
                    <a:cubicBezTo>
                      <a:pt x="306" y="689"/>
                      <a:pt x="306" y="689"/>
                      <a:pt x="306" y="689"/>
                    </a:cubicBezTo>
                    <a:cubicBezTo>
                      <a:pt x="306" y="689"/>
                      <a:pt x="305" y="689"/>
                      <a:pt x="305" y="690"/>
                    </a:cubicBezTo>
                    <a:cubicBezTo>
                      <a:pt x="307" y="692"/>
                      <a:pt x="307" y="692"/>
                      <a:pt x="307" y="692"/>
                    </a:cubicBezTo>
                    <a:cubicBezTo>
                      <a:pt x="306" y="689"/>
                      <a:pt x="306" y="689"/>
                      <a:pt x="306" y="689"/>
                    </a:cubicBezTo>
                    <a:cubicBezTo>
                      <a:pt x="306" y="691"/>
                      <a:pt x="306" y="691"/>
                      <a:pt x="306" y="691"/>
                    </a:cubicBezTo>
                    <a:cubicBezTo>
                      <a:pt x="306" y="689"/>
                      <a:pt x="306" y="689"/>
                      <a:pt x="306" y="689"/>
                    </a:cubicBezTo>
                    <a:cubicBezTo>
                      <a:pt x="306" y="689"/>
                      <a:pt x="306" y="689"/>
                      <a:pt x="306" y="689"/>
                    </a:cubicBezTo>
                    <a:cubicBezTo>
                      <a:pt x="306" y="691"/>
                      <a:pt x="306" y="691"/>
                      <a:pt x="306" y="691"/>
                    </a:cubicBezTo>
                    <a:cubicBezTo>
                      <a:pt x="306" y="689"/>
                      <a:pt x="306" y="689"/>
                      <a:pt x="306" y="689"/>
                    </a:cubicBezTo>
                    <a:cubicBezTo>
                      <a:pt x="306" y="689"/>
                      <a:pt x="306" y="689"/>
                      <a:pt x="306" y="689"/>
                    </a:cubicBezTo>
                    <a:cubicBezTo>
                      <a:pt x="305" y="689"/>
                      <a:pt x="304" y="690"/>
                      <a:pt x="302" y="690"/>
                    </a:cubicBezTo>
                    <a:cubicBezTo>
                      <a:pt x="299" y="690"/>
                      <a:pt x="295" y="691"/>
                      <a:pt x="292" y="691"/>
                    </a:cubicBezTo>
                    <a:cubicBezTo>
                      <a:pt x="290" y="691"/>
                      <a:pt x="289" y="691"/>
                      <a:pt x="288" y="691"/>
                    </a:cubicBezTo>
                    <a:cubicBezTo>
                      <a:pt x="288" y="691"/>
                      <a:pt x="287" y="691"/>
                      <a:pt x="287" y="692"/>
                    </a:cubicBezTo>
                    <a:cubicBezTo>
                      <a:pt x="286" y="692"/>
                      <a:pt x="286" y="692"/>
                      <a:pt x="286" y="692"/>
                    </a:cubicBezTo>
                    <a:cubicBezTo>
                      <a:pt x="286" y="692"/>
                      <a:pt x="286" y="692"/>
                      <a:pt x="286" y="692"/>
                    </a:cubicBezTo>
                    <a:cubicBezTo>
                      <a:pt x="285" y="692"/>
                      <a:pt x="285" y="692"/>
                      <a:pt x="285" y="692"/>
                    </a:cubicBezTo>
                    <a:cubicBezTo>
                      <a:pt x="285" y="692"/>
                      <a:pt x="285" y="692"/>
                      <a:pt x="285" y="692"/>
                    </a:cubicBezTo>
                    <a:cubicBezTo>
                      <a:pt x="284" y="693"/>
                      <a:pt x="284" y="693"/>
                      <a:pt x="284" y="693"/>
                    </a:cubicBezTo>
                    <a:cubicBezTo>
                      <a:pt x="283" y="694"/>
                      <a:pt x="283" y="695"/>
                      <a:pt x="283" y="696"/>
                    </a:cubicBezTo>
                    <a:cubicBezTo>
                      <a:pt x="283" y="698"/>
                      <a:pt x="284" y="698"/>
                      <a:pt x="285" y="699"/>
                    </a:cubicBezTo>
                    <a:cubicBezTo>
                      <a:pt x="286" y="700"/>
                      <a:pt x="286" y="700"/>
                      <a:pt x="286" y="700"/>
                    </a:cubicBezTo>
                    <a:cubicBezTo>
                      <a:pt x="288" y="696"/>
                      <a:pt x="288" y="696"/>
                      <a:pt x="288" y="696"/>
                    </a:cubicBezTo>
                    <a:cubicBezTo>
                      <a:pt x="288" y="692"/>
                      <a:pt x="288" y="692"/>
                      <a:pt x="288" y="692"/>
                    </a:cubicBezTo>
                    <a:cubicBezTo>
                      <a:pt x="288" y="692"/>
                      <a:pt x="283" y="693"/>
                      <a:pt x="277" y="693"/>
                    </a:cubicBezTo>
                    <a:cubicBezTo>
                      <a:pt x="274" y="693"/>
                      <a:pt x="271" y="693"/>
                      <a:pt x="269" y="693"/>
                    </a:cubicBezTo>
                    <a:cubicBezTo>
                      <a:pt x="268" y="693"/>
                      <a:pt x="267" y="693"/>
                      <a:pt x="266" y="693"/>
                    </a:cubicBezTo>
                    <a:cubicBezTo>
                      <a:pt x="266" y="693"/>
                      <a:pt x="265" y="693"/>
                      <a:pt x="265" y="693"/>
                    </a:cubicBezTo>
                    <a:cubicBezTo>
                      <a:pt x="264" y="693"/>
                      <a:pt x="264" y="693"/>
                      <a:pt x="264" y="693"/>
                    </a:cubicBezTo>
                    <a:cubicBezTo>
                      <a:pt x="264" y="694"/>
                      <a:pt x="264" y="694"/>
                      <a:pt x="264" y="694"/>
                    </a:cubicBezTo>
                    <a:cubicBezTo>
                      <a:pt x="263" y="694"/>
                      <a:pt x="263" y="694"/>
                      <a:pt x="263" y="694"/>
                    </a:cubicBezTo>
                    <a:cubicBezTo>
                      <a:pt x="263" y="694"/>
                      <a:pt x="262" y="695"/>
                      <a:pt x="262" y="695"/>
                    </a:cubicBezTo>
                    <a:cubicBezTo>
                      <a:pt x="261" y="697"/>
                      <a:pt x="261" y="700"/>
                      <a:pt x="263" y="701"/>
                    </a:cubicBezTo>
                    <a:cubicBezTo>
                      <a:pt x="267" y="703"/>
                      <a:pt x="267" y="703"/>
                      <a:pt x="267" y="703"/>
                    </a:cubicBezTo>
                    <a:cubicBezTo>
                      <a:pt x="269" y="699"/>
                      <a:pt x="269" y="699"/>
                      <a:pt x="269" y="699"/>
                    </a:cubicBezTo>
                    <a:cubicBezTo>
                      <a:pt x="265" y="697"/>
                      <a:pt x="265" y="697"/>
                      <a:pt x="265" y="697"/>
                    </a:cubicBezTo>
                    <a:cubicBezTo>
                      <a:pt x="269" y="699"/>
                      <a:pt x="269" y="699"/>
                      <a:pt x="269" y="699"/>
                    </a:cubicBezTo>
                    <a:cubicBezTo>
                      <a:pt x="267" y="696"/>
                      <a:pt x="267" y="696"/>
                      <a:pt x="267" y="696"/>
                    </a:cubicBezTo>
                    <a:cubicBezTo>
                      <a:pt x="267" y="696"/>
                      <a:pt x="266" y="696"/>
                      <a:pt x="265" y="697"/>
                    </a:cubicBezTo>
                    <a:cubicBezTo>
                      <a:pt x="269" y="699"/>
                      <a:pt x="269" y="699"/>
                      <a:pt x="269" y="699"/>
                    </a:cubicBezTo>
                    <a:cubicBezTo>
                      <a:pt x="267" y="696"/>
                      <a:pt x="267" y="696"/>
                      <a:pt x="267" y="696"/>
                    </a:cubicBezTo>
                    <a:cubicBezTo>
                      <a:pt x="268" y="699"/>
                      <a:pt x="268" y="699"/>
                      <a:pt x="268" y="699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8" y="696"/>
                      <a:pt x="267" y="696"/>
                    </a:cubicBezTo>
                    <a:cubicBezTo>
                      <a:pt x="268" y="699"/>
                      <a:pt x="268" y="699"/>
                      <a:pt x="268" y="699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8" y="696"/>
                      <a:pt x="268" y="696"/>
                    </a:cubicBezTo>
                    <a:cubicBezTo>
                      <a:pt x="268" y="696"/>
                      <a:pt x="267" y="696"/>
                      <a:pt x="267" y="696"/>
                    </a:cubicBezTo>
                    <a:cubicBezTo>
                      <a:pt x="263" y="696"/>
                      <a:pt x="256" y="695"/>
                      <a:pt x="249" y="695"/>
                    </a:cubicBezTo>
                    <a:cubicBezTo>
                      <a:pt x="246" y="695"/>
                      <a:pt x="243" y="694"/>
                      <a:pt x="240" y="694"/>
                    </a:cubicBezTo>
                    <a:cubicBezTo>
                      <a:pt x="238" y="694"/>
                      <a:pt x="236" y="694"/>
                      <a:pt x="234" y="694"/>
                    </a:cubicBezTo>
                    <a:cubicBezTo>
                      <a:pt x="234" y="694"/>
                      <a:pt x="234" y="694"/>
                      <a:pt x="234" y="694"/>
                    </a:cubicBezTo>
                    <a:cubicBezTo>
                      <a:pt x="233" y="694"/>
                      <a:pt x="233" y="694"/>
                      <a:pt x="233" y="694"/>
                    </a:cubicBezTo>
                    <a:cubicBezTo>
                      <a:pt x="233" y="694"/>
                      <a:pt x="233" y="694"/>
                      <a:pt x="232" y="694"/>
                    </a:cubicBezTo>
                    <a:cubicBezTo>
                      <a:pt x="232" y="695"/>
                      <a:pt x="231" y="695"/>
                      <a:pt x="230" y="696"/>
                    </a:cubicBezTo>
                    <a:cubicBezTo>
                      <a:pt x="230" y="697"/>
                      <a:pt x="230" y="698"/>
                      <a:pt x="230" y="699"/>
                    </a:cubicBezTo>
                    <a:cubicBezTo>
                      <a:pt x="230" y="700"/>
                      <a:pt x="231" y="701"/>
                      <a:pt x="232" y="701"/>
                    </a:cubicBezTo>
                    <a:cubicBezTo>
                      <a:pt x="236" y="704"/>
                      <a:pt x="236" y="704"/>
                      <a:pt x="236" y="704"/>
                    </a:cubicBezTo>
                    <a:cubicBezTo>
                      <a:pt x="238" y="701"/>
                      <a:pt x="238" y="701"/>
                      <a:pt x="238" y="701"/>
                    </a:cubicBezTo>
                    <a:cubicBezTo>
                      <a:pt x="234" y="698"/>
                      <a:pt x="234" y="698"/>
                      <a:pt x="234" y="698"/>
                    </a:cubicBezTo>
                    <a:cubicBezTo>
                      <a:pt x="238" y="701"/>
                      <a:pt x="238" y="701"/>
                      <a:pt x="238" y="701"/>
                    </a:cubicBezTo>
                    <a:cubicBezTo>
                      <a:pt x="236" y="697"/>
                      <a:pt x="236" y="697"/>
                      <a:pt x="236" y="697"/>
                    </a:cubicBezTo>
                    <a:cubicBezTo>
                      <a:pt x="236" y="697"/>
                      <a:pt x="235" y="697"/>
                      <a:pt x="234" y="698"/>
                    </a:cubicBezTo>
                    <a:cubicBezTo>
                      <a:pt x="238" y="701"/>
                      <a:pt x="238" y="701"/>
                      <a:pt x="238" y="701"/>
                    </a:cubicBezTo>
                    <a:cubicBezTo>
                      <a:pt x="236" y="697"/>
                      <a:pt x="236" y="697"/>
                      <a:pt x="236" y="697"/>
                    </a:cubicBezTo>
                    <a:cubicBezTo>
                      <a:pt x="238" y="700"/>
                      <a:pt x="238" y="700"/>
                      <a:pt x="238" y="700"/>
                    </a:cubicBezTo>
                    <a:cubicBezTo>
                      <a:pt x="237" y="697"/>
                      <a:pt x="237" y="697"/>
                      <a:pt x="237" y="697"/>
                    </a:cubicBezTo>
                    <a:cubicBezTo>
                      <a:pt x="237" y="697"/>
                      <a:pt x="237" y="697"/>
                      <a:pt x="236" y="697"/>
                    </a:cubicBezTo>
                    <a:cubicBezTo>
                      <a:pt x="238" y="700"/>
                      <a:pt x="238" y="700"/>
                      <a:pt x="238" y="700"/>
                    </a:cubicBezTo>
                    <a:cubicBezTo>
                      <a:pt x="237" y="697"/>
                      <a:pt x="237" y="697"/>
                      <a:pt x="237" y="697"/>
                    </a:cubicBezTo>
                    <a:cubicBezTo>
                      <a:pt x="238" y="699"/>
                      <a:pt x="238" y="699"/>
                      <a:pt x="238" y="699"/>
                    </a:cubicBezTo>
                    <a:cubicBezTo>
                      <a:pt x="238" y="697"/>
                      <a:pt x="238" y="697"/>
                      <a:pt x="238" y="697"/>
                    </a:cubicBezTo>
                    <a:cubicBezTo>
                      <a:pt x="237" y="697"/>
                      <a:pt x="237" y="697"/>
                      <a:pt x="237" y="697"/>
                    </a:cubicBezTo>
                    <a:cubicBezTo>
                      <a:pt x="238" y="699"/>
                      <a:pt x="238" y="699"/>
                      <a:pt x="238" y="699"/>
                    </a:cubicBezTo>
                    <a:cubicBezTo>
                      <a:pt x="238" y="697"/>
                      <a:pt x="238" y="697"/>
                      <a:pt x="238" y="697"/>
                    </a:cubicBezTo>
                    <a:cubicBezTo>
                      <a:pt x="238" y="698"/>
                      <a:pt x="238" y="698"/>
                      <a:pt x="238" y="698"/>
                    </a:cubicBezTo>
                    <a:cubicBezTo>
                      <a:pt x="238" y="697"/>
                      <a:pt x="238" y="697"/>
                      <a:pt x="238" y="697"/>
                    </a:cubicBezTo>
                    <a:cubicBezTo>
                      <a:pt x="238" y="697"/>
                      <a:pt x="238" y="697"/>
                      <a:pt x="238" y="697"/>
                    </a:cubicBezTo>
                    <a:cubicBezTo>
                      <a:pt x="238" y="698"/>
                      <a:pt x="238" y="698"/>
                      <a:pt x="238" y="698"/>
                    </a:cubicBezTo>
                    <a:cubicBezTo>
                      <a:pt x="238" y="697"/>
                      <a:pt x="238" y="697"/>
                      <a:pt x="238" y="697"/>
                    </a:cubicBezTo>
                    <a:cubicBezTo>
                      <a:pt x="238" y="697"/>
                      <a:pt x="237" y="697"/>
                      <a:pt x="235" y="696"/>
                    </a:cubicBezTo>
                    <a:cubicBezTo>
                      <a:pt x="231" y="696"/>
                      <a:pt x="222" y="694"/>
                      <a:pt x="214" y="693"/>
                    </a:cubicBezTo>
                    <a:cubicBezTo>
                      <a:pt x="206" y="692"/>
                      <a:pt x="200" y="690"/>
                      <a:pt x="200" y="690"/>
                    </a:cubicBezTo>
                    <a:cubicBezTo>
                      <a:pt x="198" y="690"/>
                      <a:pt x="196" y="691"/>
                      <a:pt x="195" y="693"/>
                    </a:cubicBezTo>
                    <a:cubicBezTo>
                      <a:pt x="195" y="695"/>
                      <a:pt x="195" y="697"/>
                      <a:pt x="197" y="698"/>
                    </a:cubicBezTo>
                    <a:cubicBezTo>
                      <a:pt x="204" y="702"/>
                      <a:pt x="204" y="702"/>
                      <a:pt x="204" y="702"/>
                    </a:cubicBezTo>
                    <a:cubicBezTo>
                      <a:pt x="206" y="699"/>
                      <a:pt x="206" y="699"/>
                      <a:pt x="206" y="699"/>
                    </a:cubicBezTo>
                    <a:cubicBezTo>
                      <a:pt x="205" y="695"/>
                      <a:pt x="205" y="695"/>
                      <a:pt x="205" y="695"/>
                    </a:cubicBezTo>
                    <a:cubicBezTo>
                      <a:pt x="206" y="699"/>
                      <a:pt x="206" y="699"/>
                      <a:pt x="206" y="699"/>
                    </a:cubicBezTo>
                    <a:cubicBezTo>
                      <a:pt x="206" y="695"/>
                      <a:pt x="206" y="695"/>
                      <a:pt x="206" y="695"/>
                    </a:cubicBezTo>
                    <a:cubicBezTo>
                      <a:pt x="206" y="695"/>
                      <a:pt x="205" y="695"/>
                      <a:pt x="205" y="695"/>
                    </a:cubicBezTo>
                    <a:cubicBezTo>
                      <a:pt x="206" y="699"/>
                      <a:pt x="206" y="699"/>
                      <a:pt x="206" y="699"/>
                    </a:cubicBezTo>
                    <a:cubicBezTo>
                      <a:pt x="206" y="695"/>
                      <a:pt x="206" y="695"/>
                      <a:pt x="206" y="695"/>
                    </a:cubicBezTo>
                    <a:cubicBezTo>
                      <a:pt x="206" y="698"/>
                      <a:pt x="206" y="698"/>
                      <a:pt x="206" y="698"/>
                    </a:cubicBezTo>
                    <a:cubicBezTo>
                      <a:pt x="207" y="695"/>
                      <a:pt x="207" y="695"/>
                      <a:pt x="207" y="695"/>
                    </a:cubicBezTo>
                    <a:cubicBezTo>
                      <a:pt x="206" y="695"/>
                      <a:pt x="206" y="695"/>
                      <a:pt x="206" y="695"/>
                    </a:cubicBezTo>
                    <a:cubicBezTo>
                      <a:pt x="206" y="698"/>
                      <a:pt x="206" y="698"/>
                      <a:pt x="206" y="698"/>
                    </a:cubicBezTo>
                    <a:cubicBezTo>
                      <a:pt x="207" y="695"/>
                      <a:pt x="207" y="695"/>
                      <a:pt x="207" y="695"/>
                    </a:cubicBezTo>
                    <a:cubicBezTo>
                      <a:pt x="206" y="696"/>
                      <a:pt x="206" y="696"/>
                      <a:pt x="206" y="696"/>
                    </a:cubicBezTo>
                    <a:cubicBezTo>
                      <a:pt x="207" y="695"/>
                      <a:pt x="207" y="695"/>
                      <a:pt x="207" y="695"/>
                    </a:cubicBezTo>
                    <a:cubicBezTo>
                      <a:pt x="207" y="695"/>
                      <a:pt x="207" y="695"/>
                      <a:pt x="207" y="695"/>
                    </a:cubicBezTo>
                    <a:cubicBezTo>
                      <a:pt x="206" y="696"/>
                      <a:pt x="206" y="696"/>
                      <a:pt x="206" y="696"/>
                    </a:cubicBezTo>
                    <a:cubicBezTo>
                      <a:pt x="207" y="695"/>
                      <a:pt x="207" y="695"/>
                      <a:pt x="207" y="695"/>
                    </a:cubicBezTo>
                    <a:cubicBezTo>
                      <a:pt x="207" y="695"/>
                      <a:pt x="206" y="695"/>
                      <a:pt x="205" y="694"/>
                    </a:cubicBezTo>
                    <a:cubicBezTo>
                      <a:pt x="201" y="694"/>
                      <a:pt x="193" y="692"/>
                      <a:pt x="185" y="690"/>
                    </a:cubicBezTo>
                    <a:cubicBezTo>
                      <a:pt x="181" y="689"/>
                      <a:pt x="177" y="689"/>
                      <a:pt x="174" y="688"/>
                    </a:cubicBezTo>
                    <a:cubicBezTo>
                      <a:pt x="173" y="688"/>
                      <a:pt x="172" y="688"/>
                      <a:pt x="170" y="687"/>
                    </a:cubicBezTo>
                    <a:cubicBezTo>
                      <a:pt x="169" y="687"/>
                      <a:pt x="168" y="687"/>
                      <a:pt x="168" y="687"/>
                    </a:cubicBezTo>
                    <a:cubicBezTo>
                      <a:pt x="167" y="687"/>
                      <a:pt x="167" y="687"/>
                      <a:pt x="166" y="687"/>
                    </a:cubicBezTo>
                    <a:cubicBezTo>
                      <a:pt x="166" y="687"/>
                      <a:pt x="166" y="687"/>
                      <a:pt x="165" y="687"/>
                    </a:cubicBezTo>
                    <a:cubicBezTo>
                      <a:pt x="165" y="688"/>
                      <a:pt x="164" y="688"/>
                      <a:pt x="164" y="689"/>
                    </a:cubicBezTo>
                    <a:cubicBezTo>
                      <a:pt x="163" y="691"/>
                      <a:pt x="163" y="693"/>
                      <a:pt x="165" y="695"/>
                    </a:cubicBezTo>
                    <a:cubicBezTo>
                      <a:pt x="167" y="696"/>
                      <a:pt x="167" y="696"/>
                      <a:pt x="167" y="696"/>
                    </a:cubicBezTo>
                    <a:cubicBezTo>
                      <a:pt x="169" y="692"/>
                      <a:pt x="169" y="692"/>
                      <a:pt x="169" y="692"/>
                    </a:cubicBezTo>
                    <a:cubicBezTo>
                      <a:pt x="170" y="689"/>
                      <a:pt x="170" y="689"/>
                      <a:pt x="170" y="689"/>
                    </a:cubicBezTo>
                    <a:cubicBezTo>
                      <a:pt x="127" y="677"/>
                      <a:pt x="127" y="677"/>
                      <a:pt x="127" y="677"/>
                    </a:cubicBezTo>
                    <a:cubicBezTo>
                      <a:pt x="125" y="676"/>
                      <a:pt x="123" y="677"/>
                      <a:pt x="122" y="679"/>
                    </a:cubicBezTo>
                    <a:cubicBezTo>
                      <a:pt x="121" y="681"/>
                      <a:pt x="122" y="683"/>
                      <a:pt x="124" y="684"/>
                    </a:cubicBezTo>
                    <a:cubicBezTo>
                      <a:pt x="128" y="687"/>
                      <a:pt x="128" y="687"/>
                      <a:pt x="128" y="687"/>
                    </a:cubicBezTo>
                    <a:cubicBezTo>
                      <a:pt x="130" y="684"/>
                      <a:pt x="130" y="684"/>
                      <a:pt x="130" y="684"/>
                    </a:cubicBezTo>
                    <a:cubicBezTo>
                      <a:pt x="127" y="681"/>
                      <a:pt x="127" y="681"/>
                      <a:pt x="127" y="681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29" y="680"/>
                      <a:pt x="129" y="680"/>
                      <a:pt x="129" y="680"/>
                    </a:cubicBezTo>
                    <a:cubicBezTo>
                      <a:pt x="128" y="680"/>
                      <a:pt x="128" y="680"/>
                      <a:pt x="127" y="681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29" y="680"/>
                      <a:pt x="129" y="680"/>
                      <a:pt x="129" y="680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0" y="680"/>
                      <a:pt x="130" y="680"/>
                      <a:pt x="130" y="680"/>
                    </a:cubicBezTo>
                    <a:cubicBezTo>
                      <a:pt x="130" y="680"/>
                      <a:pt x="130" y="680"/>
                      <a:pt x="129" y="680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0" y="680"/>
                      <a:pt x="130" y="680"/>
                      <a:pt x="130" y="680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1" y="680"/>
                      <a:pt x="130" y="680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1" y="680"/>
                      <a:pt x="131" y="680"/>
                    </a:cubicBezTo>
                    <a:cubicBezTo>
                      <a:pt x="131" y="680"/>
                      <a:pt x="130" y="679"/>
                      <a:pt x="129" y="679"/>
                    </a:cubicBezTo>
                    <a:cubicBezTo>
                      <a:pt x="124" y="677"/>
                      <a:pt x="114" y="672"/>
                      <a:pt x="102" y="666"/>
                    </a:cubicBezTo>
                    <a:cubicBezTo>
                      <a:pt x="83" y="657"/>
                      <a:pt x="59" y="645"/>
                      <a:pt x="40" y="636"/>
                    </a:cubicBezTo>
                    <a:cubicBezTo>
                      <a:pt x="30" y="631"/>
                      <a:pt x="22" y="627"/>
                      <a:pt x="16" y="624"/>
                    </a:cubicBezTo>
                    <a:cubicBezTo>
                      <a:pt x="10" y="621"/>
                      <a:pt x="6" y="619"/>
                      <a:pt x="6" y="619"/>
                    </a:cubicBezTo>
                    <a:cubicBezTo>
                      <a:pt x="4" y="618"/>
                      <a:pt x="2" y="619"/>
                      <a:pt x="1" y="621"/>
                    </a:cubicBezTo>
                    <a:cubicBezTo>
                      <a:pt x="0" y="623"/>
                      <a:pt x="1" y="625"/>
                      <a:pt x="2" y="626"/>
                    </a:cubicBezTo>
                    <a:cubicBezTo>
                      <a:pt x="3" y="626"/>
                      <a:pt x="6" y="629"/>
                      <a:pt x="12" y="632"/>
                    </a:cubicBezTo>
                    <a:cubicBezTo>
                      <a:pt x="21" y="638"/>
                      <a:pt x="34" y="645"/>
                      <a:pt x="44" y="652"/>
                    </a:cubicBezTo>
                    <a:cubicBezTo>
                      <a:pt x="50" y="656"/>
                      <a:pt x="55" y="659"/>
                      <a:pt x="58" y="661"/>
                    </a:cubicBezTo>
                    <a:cubicBezTo>
                      <a:pt x="60" y="662"/>
                      <a:pt x="61" y="663"/>
                      <a:pt x="62" y="663"/>
                    </a:cubicBezTo>
                    <a:cubicBezTo>
                      <a:pt x="63" y="664"/>
                      <a:pt x="63" y="664"/>
                      <a:pt x="63" y="664"/>
                    </a:cubicBezTo>
                    <a:cubicBezTo>
                      <a:pt x="63" y="664"/>
                      <a:pt x="63" y="664"/>
                      <a:pt x="63" y="664"/>
                    </a:cubicBezTo>
                    <a:cubicBezTo>
                      <a:pt x="65" y="662"/>
                      <a:pt x="65" y="662"/>
                      <a:pt x="65" y="662"/>
                    </a:cubicBezTo>
                    <a:cubicBezTo>
                      <a:pt x="63" y="664"/>
                      <a:pt x="63" y="664"/>
                      <a:pt x="63" y="664"/>
                    </a:cubicBezTo>
                    <a:cubicBezTo>
                      <a:pt x="63" y="664"/>
                      <a:pt x="63" y="664"/>
                      <a:pt x="63" y="664"/>
                    </a:cubicBezTo>
                    <a:cubicBezTo>
                      <a:pt x="65" y="662"/>
                      <a:pt x="65" y="662"/>
                      <a:pt x="65" y="662"/>
                    </a:cubicBezTo>
                    <a:cubicBezTo>
                      <a:pt x="63" y="664"/>
                      <a:pt x="63" y="664"/>
                      <a:pt x="63" y="664"/>
                    </a:cubicBezTo>
                    <a:cubicBezTo>
                      <a:pt x="66" y="662"/>
                      <a:pt x="66" y="662"/>
                      <a:pt x="66" y="662"/>
                    </a:cubicBezTo>
                    <a:cubicBezTo>
                      <a:pt x="63" y="663"/>
                      <a:pt x="63" y="663"/>
                      <a:pt x="63" y="663"/>
                    </a:cubicBezTo>
                    <a:cubicBezTo>
                      <a:pt x="63" y="664"/>
                      <a:pt x="63" y="664"/>
                      <a:pt x="63" y="664"/>
                    </a:cubicBezTo>
                    <a:cubicBezTo>
                      <a:pt x="66" y="662"/>
                      <a:pt x="66" y="662"/>
                      <a:pt x="66" y="662"/>
                    </a:cubicBezTo>
                    <a:cubicBezTo>
                      <a:pt x="63" y="663"/>
                      <a:pt x="63" y="663"/>
                      <a:pt x="63" y="663"/>
                    </a:cubicBezTo>
                    <a:cubicBezTo>
                      <a:pt x="66" y="661"/>
                      <a:pt x="66" y="661"/>
                      <a:pt x="66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2" y="663"/>
                      <a:pt x="62" y="663"/>
                      <a:pt x="63" y="663"/>
                    </a:cubicBezTo>
                    <a:cubicBezTo>
                      <a:pt x="66" y="661"/>
                      <a:pt x="66" y="661"/>
                      <a:pt x="66" y="661"/>
                    </a:cubicBezTo>
                    <a:cubicBezTo>
                      <a:pt x="62" y="661"/>
                      <a:pt x="62" y="661"/>
                      <a:pt x="62" y="661"/>
                    </a:cubicBezTo>
                    <a:cubicBezTo>
                      <a:pt x="66" y="661"/>
                      <a:pt x="66" y="661"/>
                      <a:pt x="66" y="661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2" y="660"/>
                      <a:pt x="62" y="661"/>
                      <a:pt x="62" y="661"/>
                    </a:cubicBezTo>
                    <a:cubicBezTo>
                      <a:pt x="66" y="661"/>
                      <a:pt x="66" y="661"/>
                      <a:pt x="66" y="661"/>
                    </a:cubicBezTo>
                    <a:cubicBezTo>
                      <a:pt x="63" y="659"/>
                      <a:pt x="63" y="659"/>
                      <a:pt x="63" y="659"/>
                    </a:cubicBezTo>
                    <a:cubicBezTo>
                      <a:pt x="61" y="661"/>
                      <a:pt x="62" y="664"/>
                      <a:pt x="64" y="665"/>
                    </a:cubicBezTo>
                    <a:cubicBezTo>
                      <a:pt x="66" y="666"/>
                      <a:pt x="68" y="665"/>
                      <a:pt x="69" y="66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85"/>
              <p:cNvSpPr/>
              <p:nvPr/>
            </p:nvSpPr>
            <p:spPr bwMode="auto">
              <a:xfrm>
                <a:off x="4228" y="1916"/>
                <a:ext cx="81" cy="176"/>
              </a:xfrm>
              <a:custGeom>
                <a:avLst/>
                <a:gdLst>
                  <a:gd name="T0" fmla="*/ 43 w 60"/>
                  <a:gd name="T1" fmla="*/ 121 h 129"/>
                  <a:gd name="T2" fmla="*/ 42 w 60"/>
                  <a:gd name="T3" fmla="*/ 120 h 129"/>
                  <a:gd name="T4" fmla="*/ 40 w 60"/>
                  <a:gd name="T5" fmla="*/ 123 h 129"/>
                  <a:gd name="T6" fmla="*/ 43 w 60"/>
                  <a:gd name="T7" fmla="*/ 125 h 129"/>
                  <a:gd name="T8" fmla="*/ 48 w 60"/>
                  <a:gd name="T9" fmla="*/ 111 h 129"/>
                  <a:gd name="T10" fmla="*/ 46 w 60"/>
                  <a:gd name="T11" fmla="*/ 107 h 129"/>
                  <a:gd name="T12" fmla="*/ 44 w 60"/>
                  <a:gd name="T13" fmla="*/ 105 h 129"/>
                  <a:gd name="T14" fmla="*/ 42 w 60"/>
                  <a:gd name="T15" fmla="*/ 109 h 129"/>
                  <a:gd name="T16" fmla="*/ 46 w 60"/>
                  <a:gd name="T17" fmla="*/ 110 h 129"/>
                  <a:gd name="T18" fmla="*/ 49 w 60"/>
                  <a:gd name="T19" fmla="*/ 97 h 129"/>
                  <a:gd name="T20" fmla="*/ 47 w 60"/>
                  <a:gd name="T21" fmla="*/ 93 h 129"/>
                  <a:gd name="T22" fmla="*/ 47 w 60"/>
                  <a:gd name="T23" fmla="*/ 92 h 129"/>
                  <a:gd name="T24" fmla="*/ 51 w 60"/>
                  <a:gd name="T25" fmla="*/ 85 h 129"/>
                  <a:gd name="T26" fmla="*/ 50 w 60"/>
                  <a:gd name="T27" fmla="*/ 79 h 129"/>
                  <a:gd name="T28" fmla="*/ 48 w 60"/>
                  <a:gd name="T29" fmla="*/ 78 h 129"/>
                  <a:gd name="T30" fmla="*/ 46 w 60"/>
                  <a:gd name="T31" fmla="*/ 81 h 129"/>
                  <a:gd name="T32" fmla="*/ 50 w 60"/>
                  <a:gd name="T33" fmla="*/ 82 h 129"/>
                  <a:gd name="T34" fmla="*/ 54 w 60"/>
                  <a:gd name="T35" fmla="*/ 64 h 129"/>
                  <a:gd name="T36" fmla="*/ 53 w 60"/>
                  <a:gd name="T37" fmla="*/ 60 h 129"/>
                  <a:gd name="T38" fmla="*/ 52 w 60"/>
                  <a:gd name="T39" fmla="*/ 60 h 129"/>
                  <a:gd name="T40" fmla="*/ 50 w 60"/>
                  <a:gd name="T41" fmla="*/ 63 h 129"/>
                  <a:gd name="T42" fmla="*/ 53 w 60"/>
                  <a:gd name="T43" fmla="*/ 65 h 129"/>
                  <a:gd name="T44" fmla="*/ 59 w 60"/>
                  <a:gd name="T45" fmla="*/ 52 h 129"/>
                  <a:gd name="T46" fmla="*/ 57 w 60"/>
                  <a:gd name="T47" fmla="*/ 47 h 129"/>
                  <a:gd name="T48" fmla="*/ 56 w 60"/>
                  <a:gd name="T49" fmla="*/ 46 h 129"/>
                  <a:gd name="T50" fmla="*/ 25 w 60"/>
                  <a:gd name="T51" fmla="*/ 13 h 129"/>
                  <a:gd name="T52" fmla="*/ 24 w 60"/>
                  <a:gd name="T53" fmla="*/ 12 h 129"/>
                  <a:gd name="T54" fmla="*/ 7 w 60"/>
                  <a:gd name="T55" fmla="*/ 2 h 129"/>
                  <a:gd name="T56" fmla="*/ 1 w 60"/>
                  <a:gd name="T57" fmla="*/ 3 h 129"/>
                  <a:gd name="T58" fmla="*/ 3 w 60"/>
                  <a:gd name="T59" fmla="*/ 8 h 129"/>
                  <a:gd name="T60" fmla="*/ 20 w 60"/>
                  <a:gd name="T61" fmla="*/ 19 h 129"/>
                  <a:gd name="T62" fmla="*/ 50 w 60"/>
                  <a:gd name="T63" fmla="*/ 52 h 129"/>
                  <a:gd name="T64" fmla="*/ 51 w 60"/>
                  <a:gd name="T65" fmla="*/ 53 h 129"/>
                  <a:gd name="T66" fmla="*/ 53 w 60"/>
                  <a:gd name="T67" fmla="*/ 54 h 129"/>
                  <a:gd name="T68" fmla="*/ 55 w 60"/>
                  <a:gd name="T69" fmla="*/ 50 h 129"/>
                  <a:gd name="T70" fmla="*/ 51 w 60"/>
                  <a:gd name="T71" fmla="*/ 49 h 129"/>
                  <a:gd name="T72" fmla="*/ 46 w 60"/>
                  <a:gd name="T73" fmla="*/ 61 h 129"/>
                  <a:gd name="T74" fmla="*/ 48 w 60"/>
                  <a:gd name="T75" fmla="*/ 66 h 129"/>
                  <a:gd name="T76" fmla="*/ 48 w 60"/>
                  <a:gd name="T77" fmla="*/ 67 h 129"/>
                  <a:gd name="T78" fmla="*/ 50 w 60"/>
                  <a:gd name="T79" fmla="*/ 64 h 129"/>
                  <a:gd name="T80" fmla="*/ 47 w 60"/>
                  <a:gd name="T81" fmla="*/ 63 h 129"/>
                  <a:gd name="T82" fmla="*/ 42 w 60"/>
                  <a:gd name="T83" fmla="*/ 80 h 129"/>
                  <a:gd name="T84" fmla="*/ 44 w 60"/>
                  <a:gd name="T85" fmla="*/ 85 h 129"/>
                  <a:gd name="T86" fmla="*/ 46 w 60"/>
                  <a:gd name="T87" fmla="*/ 86 h 129"/>
                  <a:gd name="T88" fmla="*/ 48 w 60"/>
                  <a:gd name="T89" fmla="*/ 82 h 129"/>
                  <a:gd name="T90" fmla="*/ 44 w 60"/>
                  <a:gd name="T91" fmla="*/ 80 h 129"/>
                  <a:gd name="T92" fmla="*/ 38 w 60"/>
                  <a:gd name="T93" fmla="*/ 91 h 129"/>
                  <a:gd name="T94" fmla="*/ 39 w 60"/>
                  <a:gd name="T95" fmla="*/ 97 h 129"/>
                  <a:gd name="T96" fmla="*/ 41 w 60"/>
                  <a:gd name="T97" fmla="*/ 98 h 129"/>
                  <a:gd name="T98" fmla="*/ 38 w 60"/>
                  <a:gd name="T99" fmla="*/ 108 h 129"/>
                  <a:gd name="T100" fmla="*/ 40 w 60"/>
                  <a:gd name="T101" fmla="*/ 112 h 129"/>
                  <a:gd name="T102" fmla="*/ 42 w 60"/>
                  <a:gd name="T103" fmla="*/ 114 h 129"/>
                  <a:gd name="T104" fmla="*/ 44 w 60"/>
                  <a:gd name="T105" fmla="*/ 110 h 129"/>
                  <a:gd name="T106" fmla="*/ 40 w 60"/>
                  <a:gd name="T107" fmla="*/ 109 h 129"/>
                  <a:gd name="T108" fmla="*/ 36 w 60"/>
                  <a:gd name="T109" fmla="*/ 122 h 129"/>
                  <a:gd name="T110" fmla="*/ 37 w 60"/>
                  <a:gd name="T111" fmla="*/ 127 h 129"/>
                  <a:gd name="T112" fmla="*/ 39 w 60"/>
                  <a:gd name="T113" fmla="*/ 128 h 129"/>
                  <a:gd name="T114" fmla="*/ 45 w 60"/>
                  <a:gd name="T115" fmla="*/ 127 h 129"/>
                  <a:gd name="T116" fmla="*/ 43 w 60"/>
                  <a:gd name="T117" fmla="*/ 12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" h="129">
                    <a:moveTo>
                      <a:pt x="43" y="121"/>
                    </a:moveTo>
                    <a:cubicBezTo>
                      <a:pt x="42" y="120"/>
                      <a:pt x="42" y="120"/>
                      <a:pt x="42" y="120"/>
                    </a:cubicBezTo>
                    <a:cubicBezTo>
                      <a:pt x="40" y="123"/>
                      <a:pt x="40" y="123"/>
                      <a:pt x="40" y="123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9" y="110"/>
                      <a:pt x="48" y="108"/>
                      <a:pt x="46" y="107"/>
                    </a:cubicBezTo>
                    <a:cubicBezTo>
                      <a:pt x="44" y="105"/>
                      <a:pt x="44" y="105"/>
                      <a:pt x="44" y="105"/>
                    </a:cubicBezTo>
                    <a:cubicBezTo>
                      <a:pt x="42" y="109"/>
                      <a:pt x="42" y="109"/>
                      <a:pt x="42" y="109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50" y="95"/>
                      <a:pt x="49" y="93"/>
                      <a:pt x="47" y="93"/>
                    </a:cubicBezTo>
                    <a:cubicBezTo>
                      <a:pt x="47" y="92"/>
                      <a:pt x="47" y="92"/>
                      <a:pt x="47" y="92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2" y="83"/>
                      <a:pt x="52" y="80"/>
                      <a:pt x="50" y="79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5" y="63"/>
                      <a:pt x="54" y="61"/>
                      <a:pt x="53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53" y="65"/>
                      <a:pt x="53" y="65"/>
                      <a:pt x="53" y="65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0" y="50"/>
                      <a:pt x="59" y="48"/>
                      <a:pt x="57" y="47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5" y="50"/>
                      <a:pt x="55" y="50"/>
                      <a:pt x="55" y="50"/>
                    </a:cubicBezTo>
                    <a:cubicBezTo>
                      <a:pt x="51" y="49"/>
                      <a:pt x="51" y="49"/>
                      <a:pt x="51" y="49"/>
                    </a:cubicBezTo>
                    <a:cubicBezTo>
                      <a:pt x="46" y="61"/>
                      <a:pt x="46" y="61"/>
                      <a:pt x="46" y="61"/>
                    </a:cubicBezTo>
                    <a:cubicBezTo>
                      <a:pt x="45" y="63"/>
                      <a:pt x="46" y="65"/>
                      <a:pt x="48" y="66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50" y="64"/>
                      <a:pt x="50" y="64"/>
                      <a:pt x="50" y="64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2" y="82"/>
                      <a:pt x="42" y="84"/>
                      <a:pt x="44" y="85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8" y="82"/>
                      <a:pt x="48" y="82"/>
                      <a:pt x="48" y="82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7" y="93"/>
                      <a:pt x="37" y="96"/>
                      <a:pt x="39" y="97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38" y="108"/>
                      <a:pt x="38" y="108"/>
                      <a:pt x="38" y="108"/>
                    </a:cubicBezTo>
                    <a:cubicBezTo>
                      <a:pt x="38" y="110"/>
                      <a:pt x="39" y="111"/>
                      <a:pt x="40" y="112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4" y="110"/>
                      <a:pt x="44" y="110"/>
                      <a:pt x="44" y="110"/>
                    </a:cubicBezTo>
                    <a:cubicBezTo>
                      <a:pt x="40" y="109"/>
                      <a:pt x="40" y="109"/>
                      <a:pt x="40" y="109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5" y="124"/>
                      <a:pt x="36" y="126"/>
                      <a:pt x="37" y="127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41" y="129"/>
                      <a:pt x="43" y="128"/>
                      <a:pt x="45" y="127"/>
                    </a:cubicBezTo>
                    <a:cubicBezTo>
                      <a:pt x="46" y="125"/>
                      <a:pt x="45" y="122"/>
                      <a:pt x="43" y="12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86"/>
              <p:cNvSpPr/>
              <p:nvPr/>
            </p:nvSpPr>
            <p:spPr bwMode="auto">
              <a:xfrm>
                <a:off x="4074" y="1874"/>
                <a:ext cx="114" cy="60"/>
              </a:xfrm>
              <a:custGeom>
                <a:avLst/>
                <a:gdLst>
                  <a:gd name="T0" fmla="*/ 6 w 84"/>
                  <a:gd name="T1" fmla="*/ 31 h 44"/>
                  <a:gd name="T2" fmla="*/ 4 w 84"/>
                  <a:gd name="T3" fmla="*/ 38 h 44"/>
                  <a:gd name="T4" fmla="*/ 20 w 84"/>
                  <a:gd name="T5" fmla="*/ 35 h 44"/>
                  <a:gd name="T6" fmla="*/ 23 w 84"/>
                  <a:gd name="T7" fmla="*/ 35 h 44"/>
                  <a:gd name="T8" fmla="*/ 24 w 84"/>
                  <a:gd name="T9" fmla="*/ 34 h 44"/>
                  <a:gd name="T10" fmla="*/ 24 w 84"/>
                  <a:gd name="T11" fmla="*/ 27 h 44"/>
                  <a:gd name="T12" fmla="*/ 21 w 84"/>
                  <a:gd name="T13" fmla="*/ 30 h 44"/>
                  <a:gd name="T14" fmla="*/ 40 w 84"/>
                  <a:gd name="T15" fmla="*/ 31 h 44"/>
                  <a:gd name="T16" fmla="*/ 41 w 84"/>
                  <a:gd name="T17" fmla="*/ 24 h 44"/>
                  <a:gd name="T18" fmla="*/ 34 w 84"/>
                  <a:gd name="T19" fmla="*/ 24 h 44"/>
                  <a:gd name="T20" fmla="*/ 50 w 84"/>
                  <a:gd name="T21" fmla="*/ 24 h 44"/>
                  <a:gd name="T22" fmla="*/ 51 w 84"/>
                  <a:gd name="T23" fmla="*/ 16 h 44"/>
                  <a:gd name="T24" fmla="*/ 47 w 84"/>
                  <a:gd name="T25" fmla="*/ 19 h 44"/>
                  <a:gd name="T26" fmla="*/ 57 w 84"/>
                  <a:gd name="T27" fmla="*/ 22 h 44"/>
                  <a:gd name="T28" fmla="*/ 67 w 84"/>
                  <a:gd name="T29" fmla="*/ 21 h 44"/>
                  <a:gd name="T30" fmla="*/ 69 w 84"/>
                  <a:gd name="T31" fmla="*/ 21 h 44"/>
                  <a:gd name="T32" fmla="*/ 71 w 84"/>
                  <a:gd name="T33" fmla="*/ 19 h 44"/>
                  <a:gd name="T34" fmla="*/ 65 w 84"/>
                  <a:gd name="T35" fmla="*/ 11 h 44"/>
                  <a:gd name="T36" fmla="*/ 65 w 84"/>
                  <a:gd name="T37" fmla="*/ 18 h 44"/>
                  <a:gd name="T38" fmla="*/ 84 w 84"/>
                  <a:gd name="T39" fmla="*/ 7 h 44"/>
                  <a:gd name="T40" fmla="*/ 79 w 84"/>
                  <a:gd name="T41" fmla="*/ 1 h 44"/>
                  <a:gd name="T42" fmla="*/ 75 w 84"/>
                  <a:gd name="T43" fmla="*/ 8 h 44"/>
                  <a:gd name="T44" fmla="*/ 80 w 84"/>
                  <a:gd name="T45" fmla="*/ 7 h 44"/>
                  <a:gd name="T46" fmla="*/ 62 w 84"/>
                  <a:gd name="T47" fmla="*/ 11 h 44"/>
                  <a:gd name="T48" fmla="*/ 61 w 84"/>
                  <a:gd name="T49" fmla="*/ 18 h 44"/>
                  <a:gd name="T50" fmla="*/ 68 w 84"/>
                  <a:gd name="T51" fmla="*/ 17 h 44"/>
                  <a:gd name="T52" fmla="*/ 67 w 84"/>
                  <a:gd name="T53" fmla="*/ 17 h 44"/>
                  <a:gd name="T54" fmla="*/ 64 w 84"/>
                  <a:gd name="T55" fmla="*/ 15 h 44"/>
                  <a:gd name="T56" fmla="*/ 66 w 84"/>
                  <a:gd name="T57" fmla="*/ 14 h 44"/>
                  <a:gd name="T58" fmla="*/ 66 w 84"/>
                  <a:gd name="T59" fmla="*/ 13 h 44"/>
                  <a:gd name="T60" fmla="*/ 67 w 84"/>
                  <a:gd name="T61" fmla="*/ 16 h 44"/>
                  <a:gd name="T62" fmla="*/ 67 w 84"/>
                  <a:gd name="T63" fmla="*/ 15 h 44"/>
                  <a:gd name="T64" fmla="*/ 66 w 84"/>
                  <a:gd name="T65" fmla="*/ 13 h 44"/>
                  <a:gd name="T66" fmla="*/ 66 w 84"/>
                  <a:gd name="T67" fmla="*/ 13 h 44"/>
                  <a:gd name="T68" fmla="*/ 62 w 84"/>
                  <a:gd name="T69" fmla="*/ 14 h 44"/>
                  <a:gd name="T70" fmla="*/ 47 w 84"/>
                  <a:gd name="T71" fmla="*/ 15 h 44"/>
                  <a:gd name="T72" fmla="*/ 45 w 84"/>
                  <a:gd name="T73" fmla="*/ 22 h 44"/>
                  <a:gd name="T74" fmla="*/ 48 w 84"/>
                  <a:gd name="T75" fmla="*/ 20 h 44"/>
                  <a:gd name="T76" fmla="*/ 33 w 84"/>
                  <a:gd name="T77" fmla="*/ 20 h 44"/>
                  <a:gd name="T78" fmla="*/ 32 w 84"/>
                  <a:gd name="T79" fmla="*/ 27 h 44"/>
                  <a:gd name="T80" fmla="*/ 39 w 84"/>
                  <a:gd name="T81" fmla="*/ 27 h 44"/>
                  <a:gd name="T82" fmla="*/ 20 w 84"/>
                  <a:gd name="T83" fmla="*/ 26 h 44"/>
                  <a:gd name="T84" fmla="*/ 19 w 84"/>
                  <a:gd name="T85" fmla="*/ 34 h 44"/>
                  <a:gd name="T86" fmla="*/ 22 w 84"/>
                  <a:gd name="T87" fmla="*/ 31 h 44"/>
                  <a:gd name="T88" fmla="*/ 22 w 84"/>
                  <a:gd name="T89" fmla="*/ 31 h 44"/>
                  <a:gd name="T90" fmla="*/ 18 w 84"/>
                  <a:gd name="T91" fmla="*/ 29 h 44"/>
                  <a:gd name="T92" fmla="*/ 20 w 84"/>
                  <a:gd name="T93" fmla="*/ 27 h 44"/>
                  <a:gd name="T94" fmla="*/ 20 w 84"/>
                  <a:gd name="T95" fmla="*/ 27 h 44"/>
                  <a:gd name="T96" fmla="*/ 21 w 84"/>
                  <a:gd name="T97" fmla="*/ 30 h 44"/>
                  <a:gd name="T98" fmla="*/ 21 w 84"/>
                  <a:gd name="T99" fmla="*/ 29 h 44"/>
                  <a:gd name="T100" fmla="*/ 20 w 84"/>
                  <a:gd name="T101" fmla="*/ 27 h 44"/>
                  <a:gd name="T102" fmla="*/ 20 w 84"/>
                  <a:gd name="T103" fmla="*/ 27 h 44"/>
                  <a:gd name="T104" fmla="*/ 17 w 84"/>
                  <a:gd name="T105" fmla="*/ 28 h 44"/>
                  <a:gd name="T106" fmla="*/ 3 w 84"/>
                  <a:gd name="T107" fmla="*/ 30 h 44"/>
                  <a:gd name="T108" fmla="*/ 2 w 84"/>
                  <a:gd name="T109" fmla="*/ 37 h 44"/>
                  <a:gd name="T110" fmla="*/ 16 w 84"/>
                  <a:gd name="T111" fmla="*/ 4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4" h="44">
                    <a:moveTo>
                      <a:pt x="14" y="36"/>
                    </a:moveTo>
                    <a:cubicBezTo>
                      <a:pt x="6" y="31"/>
                      <a:pt x="6" y="31"/>
                      <a:pt x="6" y="31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8"/>
                      <a:pt x="9" y="37"/>
                      <a:pt x="13" y="36"/>
                    </a:cubicBezTo>
                    <a:cubicBezTo>
                      <a:pt x="16" y="36"/>
                      <a:pt x="18" y="36"/>
                      <a:pt x="20" y="35"/>
                    </a:cubicBez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5" y="34"/>
                      <a:pt x="25" y="33"/>
                    </a:cubicBezTo>
                    <a:cubicBezTo>
                      <a:pt x="26" y="31"/>
                      <a:pt x="26" y="29"/>
                      <a:pt x="24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2" y="30"/>
                      <a:pt x="43" y="28"/>
                    </a:cubicBezTo>
                    <a:cubicBezTo>
                      <a:pt x="43" y="26"/>
                      <a:pt x="42" y="25"/>
                      <a:pt x="41" y="24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1" y="23"/>
                      <a:pt x="52" y="22"/>
                      <a:pt x="52" y="20"/>
                    </a:cubicBezTo>
                    <a:cubicBezTo>
                      <a:pt x="53" y="19"/>
                      <a:pt x="52" y="17"/>
                      <a:pt x="51" y="16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52" y="23"/>
                      <a:pt x="57" y="22"/>
                    </a:cubicBezTo>
                    <a:cubicBezTo>
                      <a:pt x="60" y="22"/>
                      <a:pt x="63" y="22"/>
                      <a:pt x="65" y="21"/>
                    </a:cubicBezTo>
                    <a:cubicBezTo>
                      <a:pt x="66" y="21"/>
                      <a:pt x="66" y="21"/>
                      <a:pt x="67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70" y="20"/>
                      <a:pt x="70" y="20"/>
                      <a:pt x="71" y="19"/>
                    </a:cubicBezTo>
                    <a:cubicBezTo>
                      <a:pt x="72" y="17"/>
                      <a:pt x="72" y="15"/>
                      <a:pt x="70" y="14"/>
                    </a:cubicBezTo>
                    <a:cubicBezTo>
                      <a:pt x="65" y="11"/>
                      <a:pt x="65" y="11"/>
                      <a:pt x="65" y="11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10"/>
                      <a:pt x="84" y="8"/>
                      <a:pt x="84" y="7"/>
                    </a:cubicBezTo>
                    <a:cubicBezTo>
                      <a:pt x="84" y="5"/>
                      <a:pt x="83" y="4"/>
                      <a:pt x="82" y="3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7" y="0"/>
                      <a:pt x="75" y="1"/>
                      <a:pt x="74" y="3"/>
                    </a:cubicBezTo>
                    <a:cubicBezTo>
                      <a:pt x="73" y="5"/>
                      <a:pt x="73" y="7"/>
                      <a:pt x="75" y="8"/>
                    </a:cubicBezTo>
                    <a:cubicBezTo>
                      <a:pt x="78" y="10"/>
                      <a:pt x="78" y="10"/>
                      <a:pt x="78" y="10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0" y="11"/>
                      <a:pt x="59" y="13"/>
                      <a:pt x="59" y="14"/>
                    </a:cubicBezTo>
                    <a:cubicBezTo>
                      <a:pt x="59" y="16"/>
                      <a:pt x="60" y="17"/>
                      <a:pt x="61" y="18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5" y="14"/>
                      <a:pt x="65" y="14"/>
                      <a:pt x="64" y="15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3"/>
                      <a:pt x="66" y="13"/>
                      <a:pt x="66" y="14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3"/>
                      <a:pt x="64" y="13"/>
                      <a:pt x="62" y="14"/>
                    </a:cubicBezTo>
                    <a:cubicBezTo>
                      <a:pt x="59" y="14"/>
                      <a:pt x="55" y="14"/>
                      <a:pt x="52" y="14"/>
                    </a:cubicBezTo>
                    <a:cubicBezTo>
                      <a:pt x="49" y="15"/>
                      <a:pt x="47" y="15"/>
                      <a:pt x="47" y="15"/>
                    </a:cubicBezTo>
                    <a:cubicBezTo>
                      <a:pt x="45" y="15"/>
                      <a:pt x="44" y="16"/>
                      <a:pt x="43" y="18"/>
                    </a:cubicBezTo>
                    <a:cubicBezTo>
                      <a:pt x="43" y="20"/>
                      <a:pt x="43" y="21"/>
                      <a:pt x="45" y="22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1" y="21"/>
                      <a:pt x="30" y="22"/>
                      <a:pt x="30" y="23"/>
                    </a:cubicBezTo>
                    <a:cubicBezTo>
                      <a:pt x="30" y="25"/>
                      <a:pt x="30" y="27"/>
                      <a:pt x="32" y="2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8" y="26"/>
                      <a:pt x="17" y="28"/>
                      <a:pt x="17" y="29"/>
                    </a:cubicBezTo>
                    <a:cubicBezTo>
                      <a:pt x="17" y="31"/>
                      <a:pt x="17" y="33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8" y="29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7"/>
                      <a:pt x="18" y="27"/>
                      <a:pt x="17" y="28"/>
                    </a:cubicBezTo>
                    <a:cubicBezTo>
                      <a:pt x="14" y="28"/>
                      <a:pt x="11" y="29"/>
                      <a:pt x="8" y="29"/>
                    </a:cubicBezTo>
                    <a:cubicBezTo>
                      <a:pt x="5" y="30"/>
                      <a:pt x="3" y="30"/>
                      <a:pt x="3" y="30"/>
                    </a:cubicBezTo>
                    <a:cubicBezTo>
                      <a:pt x="2" y="30"/>
                      <a:pt x="0" y="31"/>
                      <a:pt x="0" y="33"/>
                    </a:cubicBezTo>
                    <a:cubicBezTo>
                      <a:pt x="0" y="35"/>
                      <a:pt x="0" y="36"/>
                      <a:pt x="2" y="37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4"/>
                      <a:pt x="14" y="43"/>
                      <a:pt x="16" y="41"/>
                    </a:cubicBezTo>
                    <a:cubicBezTo>
                      <a:pt x="17" y="39"/>
                      <a:pt x="16" y="37"/>
                      <a:pt x="14" y="3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87"/>
              <p:cNvSpPr/>
              <p:nvPr/>
            </p:nvSpPr>
            <p:spPr bwMode="auto">
              <a:xfrm>
                <a:off x="3975" y="1534"/>
                <a:ext cx="113" cy="387"/>
              </a:xfrm>
              <a:custGeom>
                <a:avLst/>
                <a:gdLst>
                  <a:gd name="T0" fmla="*/ 58 w 83"/>
                  <a:gd name="T1" fmla="*/ 249 h 284"/>
                  <a:gd name="T2" fmla="*/ 48 w 83"/>
                  <a:gd name="T3" fmla="*/ 232 h 284"/>
                  <a:gd name="T4" fmla="*/ 47 w 83"/>
                  <a:gd name="T5" fmla="*/ 230 h 284"/>
                  <a:gd name="T6" fmla="*/ 47 w 83"/>
                  <a:gd name="T7" fmla="*/ 231 h 284"/>
                  <a:gd name="T8" fmla="*/ 47 w 83"/>
                  <a:gd name="T9" fmla="*/ 232 h 284"/>
                  <a:gd name="T10" fmla="*/ 47 w 83"/>
                  <a:gd name="T11" fmla="*/ 234 h 284"/>
                  <a:gd name="T12" fmla="*/ 46 w 83"/>
                  <a:gd name="T13" fmla="*/ 228 h 284"/>
                  <a:gd name="T14" fmla="*/ 29 w 83"/>
                  <a:gd name="T15" fmla="*/ 205 h 284"/>
                  <a:gd name="T16" fmla="*/ 21 w 83"/>
                  <a:gd name="T17" fmla="*/ 196 h 284"/>
                  <a:gd name="T18" fmla="*/ 19 w 83"/>
                  <a:gd name="T19" fmla="*/ 196 h 284"/>
                  <a:gd name="T20" fmla="*/ 19 w 83"/>
                  <a:gd name="T21" fmla="*/ 196 h 284"/>
                  <a:gd name="T22" fmla="*/ 19 w 83"/>
                  <a:gd name="T23" fmla="*/ 196 h 284"/>
                  <a:gd name="T24" fmla="*/ 23 w 83"/>
                  <a:gd name="T25" fmla="*/ 195 h 284"/>
                  <a:gd name="T26" fmla="*/ 17 w 83"/>
                  <a:gd name="T27" fmla="*/ 188 h 284"/>
                  <a:gd name="T28" fmla="*/ 6 w 83"/>
                  <a:gd name="T29" fmla="*/ 170 h 284"/>
                  <a:gd name="T30" fmla="*/ 5 w 83"/>
                  <a:gd name="T31" fmla="*/ 170 h 284"/>
                  <a:gd name="T32" fmla="*/ 5 w 83"/>
                  <a:gd name="T33" fmla="*/ 170 h 284"/>
                  <a:gd name="T34" fmla="*/ 8 w 83"/>
                  <a:gd name="T35" fmla="*/ 169 h 284"/>
                  <a:gd name="T36" fmla="*/ 13 w 83"/>
                  <a:gd name="T37" fmla="*/ 159 h 284"/>
                  <a:gd name="T38" fmla="*/ 8 w 83"/>
                  <a:gd name="T39" fmla="*/ 156 h 284"/>
                  <a:gd name="T40" fmla="*/ 8 w 83"/>
                  <a:gd name="T41" fmla="*/ 156 h 284"/>
                  <a:gd name="T42" fmla="*/ 9 w 83"/>
                  <a:gd name="T43" fmla="*/ 157 h 284"/>
                  <a:gd name="T44" fmla="*/ 11 w 83"/>
                  <a:gd name="T45" fmla="*/ 159 h 284"/>
                  <a:gd name="T46" fmla="*/ 26 w 83"/>
                  <a:gd name="T47" fmla="*/ 149 h 284"/>
                  <a:gd name="T48" fmla="*/ 24 w 83"/>
                  <a:gd name="T49" fmla="*/ 141 h 284"/>
                  <a:gd name="T50" fmla="*/ 35 w 83"/>
                  <a:gd name="T51" fmla="*/ 131 h 284"/>
                  <a:gd name="T52" fmla="*/ 49 w 83"/>
                  <a:gd name="T53" fmla="*/ 123 h 284"/>
                  <a:gd name="T54" fmla="*/ 54 w 83"/>
                  <a:gd name="T55" fmla="*/ 117 h 284"/>
                  <a:gd name="T56" fmla="*/ 53 w 83"/>
                  <a:gd name="T57" fmla="*/ 115 h 284"/>
                  <a:gd name="T58" fmla="*/ 56 w 83"/>
                  <a:gd name="T59" fmla="*/ 92 h 284"/>
                  <a:gd name="T60" fmla="*/ 45 w 83"/>
                  <a:gd name="T61" fmla="*/ 55 h 284"/>
                  <a:gd name="T62" fmla="*/ 29 w 83"/>
                  <a:gd name="T63" fmla="*/ 23 h 284"/>
                  <a:gd name="T64" fmla="*/ 18 w 83"/>
                  <a:gd name="T65" fmla="*/ 8 h 284"/>
                  <a:gd name="T66" fmla="*/ 23 w 83"/>
                  <a:gd name="T67" fmla="*/ 29 h 284"/>
                  <a:gd name="T68" fmla="*/ 40 w 83"/>
                  <a:gd name="T69" fmla="*/ 75 h 284"/>
                  <a:gd name="T70" fmla="*/ 51 w 83"/>
                  <a:gd name="T71" fmla="*/ 99 h 284"/>
                  <a:gd name="T72" fmla="*/ 46 w 83"/>
                  <a:gd name="T73" fmla="*/ 111 h 284"/>
                  <a:gd name="T74" fmla="*/ 46 w 83"/>
                  <a:gd name="T75" fmla="*/ 112 h 284"/>
                  <a:gd name="T76" fmla="*/ 46 w 83"/>
                  <a:gd name="T77" fmla="*/ 112 h 284"/>
                  <a:gd name="T78" fmla="*/ 51 w 83"/>
                  <a:gd name="T79" fmla="*/ 114 h 284"/>
                  <a:gd name="T80" fmla="*/ 43 w 83"/>
                  <a:gd name="T81" fmla="*/ 126 h 284"/>
                  <a:gd name="T82" fmla="*/ 28 w 83"/>
                  <a:gd name="T83" fmla="*/ 136 h 284"/>
                  <a:gd name="T84" fmla="*/ 18 w 83"/>
                  <a:gd name="T85" fmla="*/ 145 h 284"/>
                  <a:gd name="T86" fmla="*/ 23 w 83"/>
                  <a:gd name="T87" fmla="*/ 146 h 284"/>
                  <a:gd name="T88" fmla="*/ 22 w 83"/>
                  <a:gd name="T89" fmla="*/ 145 h 284"/>
                  <a:gd name="T90" fmla="*/ 20 w 83"/>
                  <a:gd name="T91" fmla="*/ 143 h 284"/>
                  <a:gd name="T92" fmla="*/ 6 w 83"/>
                  <a:gd name="T93" fmla="*/ 153 h 284"/>
                  <a:gd name="T94" fmla="*/ 6 w 83"/>
                  <a:gd name="T95" fmla="*/ 159 h 284"/>
                  <a:gd name="T96" fmla="*/ 2 w 83"/>
                  <a:gd name="T97" fmla="*/ 173 h 284"/>
                  <a:gd name="T98" fmla="*/ 1 w 83"/>
                  <a:gd name="T99" fmla="*/ 170 h 284"/>
                  <a:gd name="T100" fmla="*/ 13 w 83"/>
                  <a:gd name="T101" fmla="*/ 197 h 284"/>
                  <a:gd name="T102" fmla="*/ 15 w 83"/>
                  <a:gd name="T103" fmla="*/ 196 h 284"/>
                  <a:gd name="T104" fmla="*/ 37 w 83"/>
                  <a:gd name="T105" fmla="*/ 232 h 284"/>
                  <a:gd name="T106" fmla="*/ 40 w 83"/>
                  <a:gd name="T107" fmla="*/ 231 h 284"/>
                  <a:gd name="T108" fmla="*/ 52 w 83"/>
                  <a:gd name="T109" fmla="*/ 255 h 284"/>
                  <a:gd name="T110" fmla="*/ 76 w 83"/>
                  <a:gd name="T111" fmla="*/ 283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3" h="284">
                    <a:moveTo>
                      <a:pt x="80" y="276"/>
                    </a:moveTo>
                    <a:cubicBezTo>
                      <a:pt x="77" y="274"/>
                      <a:pt x="77" y="274"/>
                      <a:pt x="77" y="274"/>
                    </a:cubicBezTo>
                    <a:cubicBezTo>
                      <a:pt x="69" y="257"/>
                      <a:pt x="69" y="257"/>
                      <a:pt x="69" y="257"/>
                    </a:cubicBezTo>
                    <a:cubicBezTo>
                      <a:pt x="69" y="257"/>
                      <a:pt x="69" y="256"/>
                      <a:pt x="68" y="256"/>
                    </a:cubicBezTo>
                    <a:cubicBezTo>
                      <a:pt x="58" y="249"/>
                      <a:pt x="58" y="249"/>
                      <a:pt x="58" y="249"/>
                    </a:cubicBezTo>
                    <a:cubicBezTo>
                      <a:pt x="56" y="253"/>
                      <a:pt x="56" y="253"/>
                      <a:pt x="56" y="253"/>
                    </a:cubicBezTo>
                    <a:cubicBezTo>
                      <a:pt x="59" y="251"/>
                      <a:pt x="59" y="251"/>
                      <a:pt x="59" y="251"/>
                    </a:cubicBezTo>
                    <a:cubicBezTo>
                      <a:pt x="59" y="251"/>
                      <a:pt x="58" y="249"/>
                      <a:pt x="57" y="248"/>
                    </a:cubicBezTo>
                    <a:cubicBezTo>
                      <a:pt x="55" y="245"/>
                      <a:pt x="53" y="240"/>
                      <a:pt x="51" y="237"/>
                    </a:cubicBezTo>
                    <a:cubicBezTo>
                      <a:pt x="50" y="235"/>
                      <a:pt x="49" y="233"/>
                      <a:pt x="48" y="232"/>
                    </a:cubicBezTo>
                    <a:cubicBezTo>
                      <a:pt x="48" y="231"/>
                      <a:pt x="47" y="231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6" y="231"/>
                      <a:pt x="46" y="231"/>
                      <a:pt x="46" y="231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6" y="231"/>
                      <a:pt x="46" y="231"/>
                      <a:pt x="46" y="231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4" y="231"/>
                      <a:pt x="44" y="231"/>
                      <a:pt x="44" y="231"/>
                    </a:cubicBezTo>
                    <a:cubicBezTo>
                      <a:pt x="47" y="231"/>
                      <a:pt x="47" y="231"/>
                      <a:pt x="47" y="231"/>
                    </a:cubicBezTo>
                    <a:cubicBezTo>
                      <a:pt x="47" y="231"/>
                      <a:pt x="47" y="231"/>
                      <a:pt x="47" y="230"/>
                    </a:cubicBezTo>
                    <a:cubicBezTo>
                      <a:pt x="44" y="231"/>
                      <a:pt x="44" y="231"/>
                      <a:pt x="44" y="231"/>
                    </a:cubicBezTo>
                    <a:cubicBezTo>
                      <a:pt x="47" y="231"/>
                      <a:pt x="47" y="231"/>
                      <a:pt x="47" y="231"/>
                    </a:cubicBezTo>
                    <a:cubicBezTo>
                      <a:pt x="44" y="231"/>
                      <a:pt x="44" y="231"/>
                      <a:pt x="44" y="231"/>
                    </a:cubicBezTo>
                    <a:cubicBezTo>
                      <a:pt x="47" y="232"/>
                      <a:pt x="47" y="232"/>
                      <a:pt x="47" y="232"/>
                    </a:cubicBezTo>
                    <a:cubicBezTo>
                      <a:pt x="47" y="231"/>
                      <a:pt x="47" y="231"/>
                      <a:pt x="47" y="231"/>
                    </a:cubicBezTo>
                    <a:cubicBezTo>
                      <a:pt x="44" y="231"/>
                      <a:pt x="44" y="231"/>
                      <a:pt x="44" y="231"/>
                    </a:cubicBezTo>
                    <a:cubicBezTo>
                      <a:pt x="47" y="232"/>
                      <a:pt x="47" y="232"/>
                      <a:pt x="47" y="232"/>
                    </a:cubicBezTo>
                    <a:cubicBezTo>
                      <a:pt x="43" y="231"/>
                      <a:pt x="43" y="231"/>
                      <a:pt x="43" y="231"/>
                    </a:cubicBezTo>
                    <a:cubicBezTo>
                      <a:pt x="47" y="234"/>
                      <a:pt x="47" y="234"/>
                      <a:pt x="47" y="234"/>
                    </a:cubicBezTo>
                    <a:cubicBezTo>
                      <a:pt x="47" y="233"/>
                      <a:pt x="47" y="233"/>
                      <a:pt x="47" y="232"/>
                    </a:cubicBezTo>
                    <a:cubicBezTo>
                      <a:pt x="43" y="231"/>
                      <a:pt x="43" y="231"/>
                      <a:pt x="43" y="231"/>
                    </a:cubicBezTo>
                    <a:cubicBezTo>
                      <a:pt x="47" y="234"/>
                      <a:pt x="47" y="234"/>
                      <a:pt x="47" y="234"/>
                    </a:cubicBezTo>
                    <a:cubicBezTo>
                      <a:pt x="47" y="233"/>
                      <a:pt x="48" y="232"/>
                      <a:pt x="47" y="231"/>
                    </a:cubicBezTo>
                    <a:cubicBezTo>
                      <a:pt x="47" y="230"/>
                      <a:pt x="46" y="229"/>
                      <a:pt x="46" y="228"/>
                    </a:cubicBezTo>
                    <a:cubicBezTo>
                      <a:pt x="43" y="226"/>
                      <a:pt x="43" y="226"/>
                      <a:pt x="43" y="226"/>
                    </a:cubicBezTo>
                    <a:cubicBezTo>
                      <a:pt x="41" y="230"/>
                      <a:pt x="41" y="230"/>
                      <a:pt x="41" y="230"/>
                    </a:cubicBezTo>
                    <a:cubicBezTo>
                      <a:pt x="44" y="227"/>
                      <a:pt x="44" y="227"/>
                      <a:pt x="44" y="227"/>
                    </a:cubicBezTo>
                    <a:cubicBezTo>
                      <a:pt x="44" y="227"/>
                      <a:pt x="43" y="225"/>
                      <a:pt x="41" y="222"/>
                    </a:cubicBezTo>
                    <a:cubicBezTo>
                      <a:pt x="38" y="218"/>
                      <a:pt x="33" y="211"/>
                      <a:pt x="29" y="205"/>
                    </a:cubicBezTo>
                    <a:cubicBezTo>
                      <a:pt x="27" y="202"/>
                      <a:pt x="26" y="199"/>
                      <a:pt x="24" y="197"/>
                    </a:cubicBezTo>
                    <a:cubicBezTo>
                      <a:pt x="24" y="196"/>
                      <a:pt x="23" y="196"/>
                      <a:pt x="23" y="195"/>
                    </a:cubicBez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5"/>
                      <a:pt x="23" y="195"/>
                      <a:pt x="23" y="195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3" y="195"/>
                      <a:pt x="23" y="195"/>
                      <a:pt x="23" y="195"/>
                    </a:cubicBezTo>
                    <a:cubicBezTo>
                      <a:pt x="23" y="195"/>
                      <a:pt x="23" y="195"/>
                      <a:pt x="23" y="195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23" y="195"/>
                      <a:pt x="23" y="195"/>
                      <a:pt x="23" y="195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23" y="195"/>
                      <a:pt x="23" y="195"/>
                      <a:pt x="23" y="195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23" y="197"/>
                      <a:pt x="23" y="197"/>
                      <a:pt x="23" y="197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23" y="197"/>
                      <a:pt x="23" y="197"/>
                      <a:pt x="23" y="197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8"/>
                      <a:pt x="23" y="197"/>
                      <a:pt x="23" y="197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22" y="198"/>
                      <a:pt x="22" y="198"/>
                      <a:pt x="22" y="198"/>
                    </a:cubicBezTo>
                    <a:cubicBezTo>
                      <a:pt x="23" y="197"/>
                      <a:pt x="23" y="196"/>
                      <a:pt x="23" y="195"/>
                    </a:cubicBezTo>
                    <a:cubicBezTo>
                      <a:pt x="23" y="194"/>
                      <a:pt x="22" y="193"/>
                      <a:pt x="21" y="193"/>
                    </a:cubicBezTo>
                    <a:cubicBezTo>
                      <a:pt x="17" y="190"/>
                      <a:pt x="17" y="190"/>
                      <a:pt x="17" y="190"/>
                    </a:cubicBezTo>
                    <a:cubicBezTo>
                      <a:pt x="15" y="193"/>
                      <a:pt x="15" y="193"/>
                      <a:pt x="15" y="193"/>
                    </a:cubicBezTo>
                    <a:cubicBezTo>
                      <a:pt x="19" y="192"/>
                      <a:pt x="19" y="192"/>
                      <a:pt x="19" y="192"/>
                    </a:cubicBezTo>
                    <a:cubicBezTo>
                      <a:pt x="19" y="192"/>
                      <a:pt x="18" y="190"/>
                      <a:pt x="17" y="188"/>
                    </a:cubicBezTo>
                    <a:cubicBezTo>
                      <a:pt x="15" y="185"/>
                      <a:pt x="13" y="180"/>
                      <a:pt x="11" y="176"/>
                    </a:cubicBezTo>
                    <a:cubicBezTo>
                      <a:pt x="11" y="174"/>
                      <a:pt x="10" y="172"/>
                      <a:pt x="9" y="171"/>
                    </a:cubicBezTo>
                    <a:cubicBezTo>
                      <a:pt x="9" y="170"/>
                      <a:pt x="9" y="170"/>
                      <a:pt x="9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6" y="170"/>
                      <a:pt x="6" y="170"/>
                      <a:pt x="6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9" y="169"/>
                      <a:pt x="8" y="169"/>
                      <a:pt x="8" y="169"/>
                    </a:cubicBezTo>
                    <a:cubicBezTo>
                      <a:pt x="6" y="170"/>
                      <a:pt x="6" y="170"/>
                      <a:pt x="6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0"/>
                      <a:pt x="8" y="170"/>
                      <a:pt x="8" y="170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0"/>
                      <a:pt x="8" y="170"/>
                      <a:pt x="8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8" y="171"/>
                      <a:pt x="8" y="171"/>
                      <a:pt x="8" y="170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8" y="172"/>
                      <a:pt x="8" y="172"/>
                      <a:pt x="8" y="172"/>
                    </a:cubicBezTo>
                    <a:cubicBezTo>
                      <a:pt x="8" y="171"/>
                      <a:pt x="9" y="170"/>
                      <a:pt x="8" y="169"/>
                    </a:cubicBezTo>
                    <a:cubicBezTo>
                      <a:pt x="8" y="168"/>
                      <a:pt x="8" y="167"/>
                      <a:pt x="7" y="166"/>
                    </a:cubicBezTo>
                    <a:cubicBezTo>
                      <a:pt x="6" y="166"/>
                      <a:pt x="6" y="166"/>
                      <a:pt x="6" y="166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13" y="159"/>
                      <a:pt x="13" y="159"/>
                      <a:pt x="13" y="159"/>
                    </a:cubicBezTo>
                    <a:cubicBezTo>
                      <a:pt x="14" y="157"/>
                      <a:pt x="14" y="155"/>
                      <a:pt x="12" y="154"/>
                    </a:cubicBezTo>
                    <a:cubicBezTo>
                      <a:pt x="10" y="153"/>
                      <a:pt x="10" y="153"/>
                      <a:pt x="10" y="153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2" y="158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9" y="157"/>
                      <a:pt x="9" y="157"/>
                      <a:pt x="9" y="157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9" y="157"/>
                      <a:pt x="9" y="157"/>
                      <a:pt x="9" y="157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1" y="159"/>
                      <a:pt x="11" y="159"/>
                    </a:cubicBezTo>
                    <a:cubicBezTo>
                      <a:pt x="11" y="159"/>
                      <a:pt x="12" y="158"/>
                      <a:pt x="14" y="157"/>
                    </a:cubicBezTo>
                    <a:cubicBezTo>
                      <a:pt x="16" y="156"/>
                      <a:pt x="19" y="154"/>
                      <a:pt x="21" y="152"/>
                    </a:cubicBezTo>
                    <a:cubicBezTo>
                      <a:pt x="22" y="151"/>
                      <a:pt x="23" y="150"/>
                      <a:pt x="24" y="150"/>
                    </a:cubicBezTo>
                    <a:cubicBezTo>
                      <a:pt x="25" y="150"/>
                      <a:pt x="25" y="149"/>
                      <a:pt x="25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8"/>
                      <a:pt x="26" y="148"/>
                      <a:pt x="27" y="148"/>
                    </a:cubicBezTo>
                    <a:cubicBezTo>
                      <a:pt x="27" y="147"/>
                      <a:pt x="27" y="146"/>
                      <a:pt x="27" y="145"/>
                    </a:cubicBezTo>
                    <a:cubicBezTo>
                      <a:pt x="27" y="144"/>
                      <a:pt x="26" y="143"/>
                      <a:pt x="25" y="142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36" y="137"/>
                      <a:pt x="36" y="137"/>
                      <a:pt x="36" y="137"/>
                    </a:cubicBezTo>
                    <a:cubicBezTo>
                      <a:pt x="37" y="136"/>
                      <a:pt x="37" y="135"/>
                      <a:pt x="37" y="134"/>
                    </a:cubicBezTo>
                    <a:cubicBezTo>
                      <a:pt x="37" y="132"/>
                      <a:pt x="36" y="131"/>
                      <a:pt x="35" y="131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47" y="126"/>
                      <a:pt x="47" y="126"/>
                      <a:pt x="47" y="126"/>
                    </a:cubicBezTo>
                    <a:cubicBezTo>
                      <a:pt x="48" y="125"/>
                      <a:pt x="49" y="124"/>
                      <a:pt x="49" y="123"/>
                    </a:cubicBezTo>
                    <a:cubicBezTo>
                      <a:pt x="49" y="121"/>
                      <a:pt x="48" y="120"/>
                      <a:pt x="47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47" y="125"/>
                      <a:pt x="47" y="125"/>
                      <a:pt x="47" y="125"/>
                    </a:cubicBezTo>
                    <a:cubicBezTo>
                      <a:pt x="54" y="117"/>
                      <a:pt x="54" y="117"/>
                      <a:pt x="54" y="117"/>
                    </a:cubicBezTo>
                    <a:cubicBezTo>
                      <a:pt x="55" y="116"/>
                      <a:pt x="55" y="115"/>
                      <a:pt x="55" y="113"/>
                    </a:cubicBezTo>
                    <a:cubicBezTo>
                      <a:pt x="55" y="112"/>
                      <a:pt x="54" y="111"/>
                      <a:pt x="53" y="111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53" y="115"/>
                      <a:pt x="53" y="115"/>
                      <a:pt x="53" y="115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54" y="114"/>
                      <a:pt x="54" y="114"/>
                      <a:pt x="54" y="114"/>
                    </a:cubicBezTo>
                    <a:cubicBezTo>
                      <a:pt x="54" y="113"/>
                      <a:pt x="54" y="112"/>
                      <a:pt x="55" y="110"/>
                    </a:cubicBezTo>
                    <a:cubicBezTo>
                      <a:pt x="56" y="105"/>
                      <a:pt x="57" y="97"/>
                      <a:pt x="57" y="97"/>
                    </a:cubicBezTo>
                    <a:cubicBezTo>
                      <a:pt x="58" y="95"/>
                      <a:pt x="57" y="93"/>
                      <a:pt x="56" y="92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5"/>
                      <a:pt x="50" y="74"/>
                      <a:pt x="49" y="73"/>
                    </a:cubicBezTo>
                    <a:cubicBezTo>
                      <a:pt x="47" y="72"/>
                      <a:pt x="47" y="72"/>
                      <a:pt x="47" y="72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4" y="54"/>
                      <a:pt x="44" y="53"/>
                      <a:pt x="43" y="5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7" y="29"/>
                      <a:pt x="36" y="28"/>
                      <a:pt x="35" y="27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3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8" y="0"/>
                      <a:pt x="17" y="2"/>
                    </a:cubicBezTo>
                    <a:cubicBezTo>
                      <a:pt x="16" y="4"/>
                      <a:pt x="16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8"/>
                      <a:pt x="22" y="28"/>
                      <a:pt x="23" y="29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6"/>
                      <a:pt x="35" y="57"/>
                      <a:pt x="36" y="57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6"/>
                      <a:pt x="41" y="77"/>
                      <a:pt x="42" y="78"/>
                    </a:cubicBezTo>
                    <a:cubicBezTo>
                      <a:pt x="44" y="79"/>
                      <a:pt x="44" y="79"/>
                      <a:pt x="44" y="79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47" y="96"/>
                      <a:pt x="48" y="97"/>
                      <a:pt x="49" y="98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0" y="95"/>
                      <a:pt x="50" y="95"/>
                      <a:pt x="50" y="95"/>
                    </a:cubicBezTo>
                    <a:cubicBezTo>
                      <a:pt x="50" y="95"/>
                      <a:pt x="49" y="99"/>
                      <a:pt x="48" y="103"/>
                    </a:cubicBezTo>
                    <a:cubicBezTo>
                      <a:pt x="48" y="106"/>
                      <a:pt x="47" y="108"/>
                      <a:pt x="47" y="109"/>
                    </a:cubicBezTo>
                    <a:cubicBezTo>
                      <a:pt x="47" y="110"/>
                      <a:pt x="46" y="111"/>
                      <a:pt x="46" y="111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5" y="113"/>
                      <a:pt x="46" y="115"/>
                      <a:pt x="48" y="117"/>
                    </a:cubicBezTo>
                    <a:cubicBezTo>
                      <a:pt x="49" y="117"/>
                      <a:pt x="49" y="117"/>
                      <a:pt x="49" y="117"/>
                    </a:cubicBezTo>
                    <a:cubicBezTo>
                      <a:pt x="51" y="114"/>
                      <a:pt x="51" y="114"/>
                      <a:pt x="51" y="114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0" y="120"/>
                      <a:pt x="40" y="121"/>
                      <a:pt x="40" y="123"/>
                    </a:cubicBezTo>
                    <a:cubicBezTo>
                      <a:pt x="40" y="124"/>
                      <a:pt x="41" y="125"/>
                      <a:pt x="42" y="126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5" y="123"/>
                      <a:pt x="45" y="123"/>
                      <a:pt x="45" y="123"/>
                    </a:cubicBezTo>
                    <a:cubicBezTo>
                      <a:pt x="43" y="119"/>
                      <a:pt x="43" y="119"/>
                      <a:pt x="43" y="119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7" y="130"/>
                      <a:pt x="26" y="131"/>
                      <a:pt x="26" y="132"/>
                    </a:cubicBezTo>
                    <a:cubicBezTo>
                      <a:pt x="26" y="134"/>
                      <a:pt x="27" y="135"/>
                      <a:pt x="28" y="136"/>
                    </a:cubicBezTo>
                    <a:cubicBezTo>
                      <a:pt x="31" y="137"/>
                      <a:pt x="31" y="137"/>
                      <a:pt x="31" y="137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19" y="142"/>
                      <a:pt x="19" y="142"/>
                      <a:pt x="19" y="142"/>
                    </a:cubicBezTo>
                    <a:cubicBezTo>
                      <a:pt x="18" y="143"/>
                      <a:pt x="18" y="144"/>
                      <a:pt x="18" y="145"/>
                    </a:cubicBezTo>
                    <a:cubicBezTo>
                      <a:pt x="18" y="146"/>
                      <a:pt x="19" y="148"/>
                      <a:pt x="20" y="148"/>
                    </a:cubicBezTo>
                    <a:cubicBezTo>
                      <a:pt x="21" y="149"/>
                      <a:pt x="21" y="149"/>
                      <a:pt x="21" y="149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22" y="145"/>
                      <a:pt x="22" y="145"/>
                      <a:pt x="22" y="145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21" y="143"/>
                      <a:pt x="20" y="143"/>
                      <a:pt x="20" y="143"/>
                    </a:cubicBezTo>
                    <a:cubicBezTo>
                      <a:pt x="18" y="144"/>
                      <a:pt x="15" y="147"/>
                      <a:pt x="12" y="149"/>
                    </a:cubicBezTo>
                    <a:cubicBezTo>
                      <a:pt x="10" y="150"/>
                      <a:pt x="9" y="151"/>
                      <a:pt x="8" y="152"/>
                    </a:cubicBezTo>
                    <a:cubicBezTo>
                      <a:pt x="7" y="152"/>
                      <a:pt x="7" y="152"/>
                      <a:pt x="6" y="152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5" y="153"/>
                      <a:pt x="5" y="154"/>
                      <a:pt x="5" y="154"/>
                    </a:cubicBezTo>
                    <a:cubicBezTo>
                      <a:pt x="4" y="155"/>
                      <a:pt x="4" y="156"/>
                      <a:pt x="4" y="157"/>
                    </a:cubicBezTo>
                    <a:cubicBezTo>
                      <a:pt x="5" y="158"/>
                      <a:pt x="5" y="159"/>
                      <a:pt x="6" y="159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10" y="157"/>
                      <a:pt x="10" y="157"/>
                      <a:pt x="10" y="157"/>
                    </a:cubicBezTo>
                    <a:cubicBezTo>
                      <a:pt x="6" y="155"/>
                      <a:pt x="6" y="155"/>
                      <a:pt x="6" y="155"/>
                    </a:cubicBezTo>
                    <a:cubicBezTo>
                      <a:pt x="1" y="168"/>
                      <a:pt x="1" y="168"/>
                      <a:pt x="1" y="168"/>
                    </a:cubicBezTo>
                    <a:cubicBezTo>
                      <a:pt x="0" y="170"/>
                      <a:pt x="0" y="172"/>
                      <a:pt x="2" y="173"/>
                    </a:cubicBezTo>
                    <a:cubicBezTo>
                      <a:pt x="2" y="173"/>
                      <a:pt x="2" y="173"/>
                      <a:pt x="2" y="173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1" y="167"/>
                      <a:pt x="1" y="167"/>
                      <a:pt x="1" y="167"/>
                    </a:cubicBezTo>
                    <a:cubicBezTo>
                      <a:pt x="1" y="168"/>
                      <a:pt x="1" y="169"/>
                      <a:pt x="1" y="169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1" y="170"/>
                      <a:pt x="1" y="171"/>
                      <a:pt x="1" y="171"/>
                    </a:cubicBezTo>
                    <a:cubicBezTo>
                      <a:pt x="1" y="172"/>
                      <a:pt x="1" y="172"/>
                      <a:pt x="1" y="173"/>
                    </a:cubicBezTo>
                    <a:cubicBezTo>
                      <a:pt x="3" y="176"/>
                      <a:pt x="5" y="182"/>
                      <a:pt x="7" y="186"/>
                    </a:cubicBezTo>
                    <a:cubicBezTo>
                      <a:pt x="9" y="191"/>
                      <a:pt x="11" y="195"/>
                      <a:pt x="11" y="195"/>
                    </a:cubicBezTo>
                    <a:cubicBezTo>
                      <a:pt x="12" y="196"/>
                      <a:pt x="12" y="196"/>
                      <a:pt x="13" y="197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9" y="196"/>
                      <a:pt x="19" y="196"/>
                      <a:pt x="19" y="196"/>
                    </a:cubicBezTo>
                    <a:cubicBezTo>
                      <a:pt x="16" y="194"/>
                      <a:pt x="16" y="194"/>
                      <a:pt x="16" y="194"/>
                    </a:cubicBezTo>
                    <a:cubicBezTo>
                      <a:pt x="15" y="194"/>
                      <a:pt x="15" y="195"/>
                      <a:pt x="15" y="195"/>
                    </a:cubicBezTo>
                    <a:cubicBezTo>
                      <a:pt x="15" y="195"/>
                      <a:pt x="15" y="196"/>
                      <a:pt x="15" y="196"/>
                    </a:cubicBezTo>
                    <a:cubicBezTo>
                      <a:pt x="15" y="197"/>
                      <a:pt x="15" y="197"/>
                      <a:pt x="15" y="197"/>
                    </a:cubicBezTo>
                    <a:cubicBezTo>
                      <a:pt x="15" y="198"/>
                      <a:pt x="15" y="198"/>
                      <a:pt x="16" y="198"/>
                    </a:cubicBezTo>
                    <a:cubicBezTo>
                      <a:pt x="16" y="199"/>
                      <a:pt x="16" y="200"/>
                      <a:pt x="17" y="201"/>
                    </a:cubicBezTo>
                    <a:cubicBezTo>
                      <a:pt x="20" y="205"/>
                      <a:pt x="25" y="213"/>
                      <a:pt x="29" y="220"/>
                    </a:cubicBezTo>
                    <a:cubicBezTo>
                      <a:pt x="34" y="226"/>
                      <a:pt x="37" y="232"/>
                      <a:pt x="37" y="232"/>
                    </a:cubicBezTo>
                    <a:cubicBezTo>
                      <a:pt x="38" y="232"/>
                      <a:pt x="38" y="233"/>
                      <a:pt x="39" y="233"/>
                    </a:cubicBezTo>
                    <a:cubicBezTo>
                      <a:pt x="41" y="235"/>
                      <a:pt x="41" y="235"/>
                      <a:pt x="41" y="235"/>
                    </a:cubicBezTo>
                    <a:cubicBezTo>
                      <a:pt x="43" y="231"/>
                      <a:pt x="43" y="231"/>
                      <a:pt x="43" y="231"/>
                    </a:cubicBezTo>
                    <a:cubicBezTo>
                      <a:pt x="40" y="229"/>
                      <a:pt x="40" y="229"/>
                      <a:pt x="40" y="229"/>
                    </a:cubicBezTo>
                    <a:cubicBezTo>
                      <a:pt x="40" y="230"/>
                      <a:pt x="40" y="230"/>
                      <a:pt x="40" y="231"/>
                    </a:cubicBezTo>
                    <a:cubicBezTo>
                      <a:pt x="39" y="231"/>
                      <a:pt x="39" y="231"/>
                      <a:pt x="39" y="231"/>
                    </a:cubicBezTo>
                    <a:cubicBezTo>
                      <a:pt x="39" y="232"/>
                      <a:pt x="40" y="232"/>
                      <a:pt x="40" y="232"/>
                    </a:cubicBezTo>
                    <a:cubicBezTo>
                      <a:pt x="40" y="233"/>
                      <a:pt x="40" y="233"/>
                      <a:pt x="40" y="234"/>
                    </a:cubicBezTo>
                    <a:cubicBezTo>
                      <a:pt x="41" y="235"/>
                      <a:pt x="42" y="237"/>
                      <a:pt x="43" y="239"/>
                    </a:cubicBezTo>
                    <a:cubicBezTo>
                      <a:pt x="46" y="245"/>
                      <a:pt x="52" y="255"/>
                      <a:pt x="52" y="255"/>
                    </a:cubicBezTo>
                    <a:cubicBezTo>
                      <a:pt x="53" y="255"/>
                      <a:pt x="53" y="256"/>
                      <a:pt x="54" y="256"/>
                    </a:cubicBezTo>
                    <a:cubicBezTo>
                      <a:pt x="63" y="262"/>
                      <a:pt x="63" y="262"/>
                      <a:pt x="63" y="262"/>
                    </a:cubicBezTo>
                    <a:cubicBezTo>
                      <a:pt x="70" y="278"/>
                      <a:pt x="70" y="278"/>
                      <a:pt x="70" y="278"/>
                    </a:cubicBezTo>
                    <a:cubicBezTo>
                      <a:pt x="70" y="279"/>
                      <a:pt x="71" y="279"/>
                      <a:pt x="71" y="280"/>
                    </a:cubicBezTo>
                    <a:cubicBezTo>
                      <a:pt x="76" y="283"/>
                      <a:pt x="76" y="283"/>
                      <a:pt x="76" y="283"/>
                    </a:cubicBezTo>
                    <a:cubicBezTo>
                      <a:pt x="78" y="284"/>
                      <a:pt x="80" y="283"/>
                      <a:pt x="82" y="282"/>
                    </a:cubicBezTo>
                    <a:cubicBezTo>
                      <a:pt x="83" y="280"/>
                      <a:pt x="82" y="277"/>
                      <a:pt x="80" y="27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88"/>
              <p:cNvSpPr/>
              <p:nvPr/>
            </p:nvSpPr>
            <p:spPr bwMode="auto">
              <a:xfrm>
                <a:off x="3878" y="1510"/>
                <a:ext cx="86" cy="31"/>
              </a:xfrm>
              <a:custGeom>
                <a:avLst/>
                <a:gdLst>
                  <a:gd name="T0" fmla="*/ 14 w 63"/>
                  <a:gd name="T1" fmla="*/ 5 h 23"/>
                  <a:gd name="T2" fmla="*/ 7 w 63"/>
                  <a:gd name="T3" fmla="*/ 0 h 23"/>
                  <a:gd name="T4" fmla="*/ 4 w 63"/>
                  <a:gd name="T5" fmla="*/ 4 h 23"/>
                  <a:gd name="T6" fmla="*/ 8 w 63"/>
                  <a:gd name="T7" fmla="*/ 6 h 23"/>
                  <a:gd name="T8" fmla="*/ 4 w 63"/>
                  <a:gd name="T9" fmla="*/ 4 h 23"/>
                  <a:gd name="T10" fmla="*/ 6 w 63"/>
                  <a:gd name="T11" fmla="*/ 7 h 23"/>
                  <a:gd name="T12" fmla="*/ 8 w 63"/>
                  <a:gd name="T13" fmla="*/ 6 h 23"/>
                  <a:gd name="T14" fmla="*/ 4 w 63"/>
                  <a:gd name="T15" fmla="*/ 4 h 23"/>
                  <a:gd name="T16" fmla="*/ 6 w 63"/>
                  <a:gd name="T17" fmla="*/ 7 h 23"/>
                  <a:gd name="T18" fmla="*/ 5 w 63"/>
                  <a:gd name="T19" fmla="*/ 4 h 23"/>
                  <a:gd name="T20" fmla="*/ 5 w 63"/>
                  <a:gd name="T21" fmla="*/ 8 h 23"/>
                  <a:gd name="T22" fmla="*/ 6 w 63"/>
                  <a:gd name="T23" fmla="*/ 7 h 23"/>
                  <a:gd name="T24" fmla="*/ 5 w 63"/>
                  <a:gd name="T25" fmla="*/ 4 h 23"/>
                  <a:gd name="T26" fmla="*/ 5 w 63"/>
                  <a:gd name="T27" fmla="*/ 8 h 23"/>
                  <a:gd name="T28" fmla="*/ 5 w 63"/>
                  <a:gd name="T29" fmla="*/ 4 h 23"/>
                  <a:gd name="T30" fmla="*/ 5 w 63"/>
                  <a:gd name="T31" fmla="*/ 8 h 23"/>
                  <a:gd name="T32" fmla="*/ 5 w 63"/>
                  <a:gd name="T33" fmla="*/ 8 h 23"/>
                  <a:gd name="T34" fmla="*/ 5 w 63"/>
                  <a:gd name="T35" fmla="*/ 4 h 23"/>
                  <a:gd name="T36" fmla="*/ 5 w 63"/>
                  <a:gd name="T37" fmla="*/ 8 h 23"/>
                  <a:gd name="T38" fmla="*/ 5 w 63"/>
                  <a:gd name="T39" fmla="*/ 6 h 23"/>
                  <a:gd name="T40" fmla="*/ 4 w 63"/>
                  <a:gd name="T41" fmla="*/ 8 h 23"/>
                  <a:gd name="T42" fmla="*/ 5 w 63"/>
                  <a:gd name="T43" fmla="*/ 8 h 23"/>
                  <a:gd name="T44" fmla="*/ 5 w 63"/>
                  <a:gd name="T45" fmla="*/ 6 h 23"/>
                  <a:gd name="T46" fmla="*/ 4 w 63"/>
                  <a:gd name="T47" fmla="*/ 8 h 23"/>
                  <a:gd name="T48" fmla="*/ 5 w 63"/>
                  <a:gd name="T49" fmla="*/ 8 h 23"/>
                  <a:gd name="T50" fmla="*/ 17 w 63"/>
                  <a:gd name="T51" fmla="*/ 11 h 23"/>
                  <a:gd name="T52" fmla="*/ 43 w 63"/>
                  <a:gd name="T53" fmla="*/ 18 h 23"/>
                  <a:gd name="T54" fmla="*/ 57 w 63"/>
                  <a:gd name="T55" fmla="*/ 22 h 23"/>
                  <a:gd name="T56" fmla="*/ 62 w 63"/>
                  <a:gd name="T57" fmla="*/ 20 h 23"/>
                  <a:gd name="T58" fmla="*/ 61 w 63"/>
                  <a:gd name="T59" fmla="*/ 15 h 23"/>
                  <a:gd name="T60" fmla="*/ 53 w 63"/>
                  <a:gd name="T61" fmla="*/ 10 h 23"/>
                  <a:gd name="T62" fmla="*/ 48 w 63"/>
                  <a:gd name="T63" fmla="*/ 12 h 23"/>
                  <a:gd name="T64" fmla="*/ 49 w 63"/>
                  <a:gd name="T65" fmla="*/ 17 h 23"/>
                  <a:gd name="T66" fmla="*/ 56 w 63"/>
                  <a:gd name="T67" fmla="*/ 22 h 23"/>
                  <a:gd name="T68" fmla="*/ 58 w 63"/>
                  <a:gd name="T69" fmla="*/ 18 h 23"/>
                  <a:gd name="T70" fmla="*/ 60 w 63"/>
                  <a:gd name="T71" fmla="*/ 14 h 23"/>
                  <a:gd name="T72" fmla="*/ 34 w 63"/>
                  <a:gd name="T73" fmla="*/ 7 h 23"/>
                  <a:gd name="T74" fmla="*/ 15 w 63"/>
                  <a:gd name="T75" fmla="*/ 2 h 23"/>
                  <a:gd name="T76" fmla="*/ 9 w 63"/>
                  <a:gd name="T77" fmla="*/ 1 h 23"/>
                  <a:gd name="T78" fmla="*/ 6 w 63"/>
                  <a:gd name="T79" fmla="*/ 0 h 23"/>
                  <a:gd name="T80" fmla="*/ 6 w 63"/>
                  <a:gd name="T81" fmla="*/ 0 h 23"/>
                  <a:gd name="T82" fmla="*/ 5 w 63"/>
                  <a:gd name="T83" fmla="*/ 0 h 23"/>
                  <a:gd name="T84" fmla="*/ 4 w 63"/>
                  <a:gd name="T85" fmla="*/ 0 h 23"/>
                  <a:gd name="T86" fmla="*/ 3 w 63"/>
                  <a:gd name="T87" fmla="*/ 0 h 23"/>
                  <a:gd name="T88" fmla="*/ 1 w 63"/>
                  <a:gd name="T89" fmla="*/ 2 h 23"/>
                  <a:gd name="T90" fmla="*/ 2 w 63"/>
                  <a:gd name="T91" fmla="*/ 7 h 23"/>
                  <a:gd name="T92" fmla="*/ 10 w 63"/>
                  <a:gd name="T93" fmla="*/ 12 h 23"/>
                  <a:gd name="T94" fmla="*/ 15 w 63"/>
                  <a:gd name="T95" fmla="*/ 11 h 23"/>
                  <a:gd name="T96" fmla="*/ 14 w 63"/>
                  <a:gd name="T97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3" h="23">
                    <a:moveTo>
                      <a:pt x="14" y="5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7" y="8"/>
                      <a:pt x="12" y="10"/>
                      <a:pt x="17" y="11"/>
                    </a:cubicBezTo>
                    <a:cubicBezTo>
                      <a:pt x="25" y="13"/>
                      <a:pt x="35" y="16"/>
                      <a:pt x="43" y="18"/>
                    </a:cubicBezTo>
                    <a:cubicBezTo>
                      <a:pt x="51" y="20"/>
                      <a:pt x="57" y="22"/>
                      <a:pt x="57" y="22"/>
                    </a:cubicBezTo>
                    <a:cubicBezTo>
                      <a:pt x="59" y="23"/>
                      <a:pt x="61" y="22"/>
                      <a:pt x="62" y="20"/>
                    </a:cubicBezTo>
                    <a:cubicBezTo>
                      <a:pt x="63" y="18"/>
                      <a:pt x="62" y="16"/>
                      <a:pt x="61" y="15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1" y="9"/>
                      <a:pt x="49" y="10"/>
                      <a:pt x="48" y="12"/>
                    </a:cubicBezTo>
                    <a:cubicBezTo>
                      <a:pt x="46" y="13"/>
                      <a:pt x="47" y="16"/>
                      <a:pt x="49" y="17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0" y="14"/>
                      <a:pt x="47" y="11"/>
                      <a:pt x="34" y="7"/>
                    </a:cubicBezTo>
                    <a:cubicBezTo>
                      <a:pt x="27" y="5"/>
                      <a:pt x="21" y="4"/>
                      <a:pt x="15" y="2"/>
                    </a:cubicBezTo>
                    <a:cubicBezTo>
                      <a:pt x="13" y="1"/>
                      <a:pt x="10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2" y="13"/>
                      <a:pt x="14" y="13"/>
                      <a:pt x="15" y="11"/>
                    </a:cubicBezTo>
                    <a:cubicBezTo>
                      <a:pt x="17" y="9"/>
                      <a:pt x="16" y="6"/>
                      <a:pt x="14" y="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89"/>
              <p:cNvSpPr/>
              <p:nvPr/>
            </p:nvSpPr>
            <p:spPr bwMode="auto">
              <a:xfrm>
                <a:off x="3866" y="598"/>
                <a:ext cx="461" cy="920"/>
              </a:xfrm>
              <a:custGeom>
                <a:avLst/>
                <a:gdLst>
                  <a:gd name="T0" fmla="*/ 18 w 339"/>
                  <a:gd name="T1" fmla="*/ 621 h 676"/>
                  <a:gd name="T2" fmla="*/ 10 w 339"/>
                  <a:gd name="T3" fmla="*/ 569 h 676"/>
                  <a:gd name="T4" fmla="*/ 25 w 339"/>
                  <a:gd name="T5" fmla="*/ 534 h 676"/>
                  <a:gd name="T6" fmla="*/ 37 w 339"/>
                  <a:gd name="T7" fmla="*/ 528 h 676"/>
                  <a:gd name="T8" fmla="*/ 39 w 339"/>
                  <a:gd name="T9" fmla="*/ 529 h 676"/>
                  <a:gd name="T10" fmla="*/ 56 w 339"/>
                  <a:gd name="T11" fmla="*/ 526 h 676"/>
                  <a:gd name="T12" fmla="*/ 56 w 339"/>
                  <a:gd name="T13" fmla="*/ 526 h 676"/>
                  <a:gd name="T14" fmla="*/ 96 w 339"/>
                  <a:gd name="T15" fmla="*/ 492 h 676"/>
                  <a:gd name="T16" fmla="*/ 95 w 339"/>
                  <a:gd name="T17" fmla="*/ 445 h 676"/>
                  <a:gd name="T18" fmla="*/ 107 w 339"/>
                  <a:gd name="T19" fmla="*/ 405 h 676"/>
                  <a:gd name="T20" fmla="*/ 48 w 339"/>
                  <a:gd name="T21" fmla="*/ 354 h 676"/>
                  <a:gd name="T22" fmla="*/ 45 w 339"/>
                  <a:gd name="T23" fmla="*/ 357 h 676"/>
                  <a:gd name="T24" fmla="*/ 56 w 339"/>
                  <a:gd name="T25" fmla="*/ 329 h 676"/>
                  <a:gd name="T26" fmla="*/ 63 w 339"/>
                  <a:gd name="T27" fmla="*/ 308 h 676"/>
                  <a:gd name="T28" fmla="*/ 66 w 339"/>
                  <a:gd name="T29" fmla="*/ 296 h 676"/>
                  <a:gd name="T30" fmla="*/ 75 w 339"/>
                  <a:gd name="T31" fmla="*/ 286 h 676"/>
                  <a:gd name="T32" fmla="*/ 104 w 339"/>
                  <a:gd name="T33" fmla="*/ 234 h 676"/>
                  <a:gd name="T34" fmla="*/ 135 w 339"/>
                  <a:gd name="T35" fmla="*/ 236 h 676"/>
                  <a:gd name="T36" fmla="*/ 173 w 339"/>
                  <a:gd name="T37" fmla="*/ 237 h 676"/>
                  <a:gd name="T38" fmla="*/ 215 w 339"/>
                  <a:gd name="T39" fmla="*/ 215 h 676"/>
                  <a:gd name="T40" fmla="*/ 230 w 339"/>
                  <a:gd name="T41" fmla="*/ 190 h 676"/>
                  <a:gd name="T42" fmla="*/ 244 w 339"/>
                  <a:gd name="T43" fmla="*/ 165 h 676"/>
                  <a:gd name="T44" fmla="*/ 246 w 339"/>
                  <a:gd name="T45" fmla="*/ 128 h 676"/>
                  <a:gd name="T46" fmla="*/ 241 w 339"/>
                  <a:gd name="T47" fmla="*/ 110 h 676"/>
                  <a:gd name="T48" fmla="*/ 234 w 339"/>
                  <a:gd name="T49" fmla="*/ 87 h 676"/>
                  <a:gd name="T50" fmla="*/ 245 w 339"/>
                  <a:gd name="T51" fmla="*/ 63 h 676"/>
                  <a:gd name="T52" fmla="*/ 254 w 339"/>
                  <a:gd name="T53" fmla="*/ 60 h 676"/>
                  <a:gd name="T54" fmla="*/ 274 w 339"/>
                  <a:gd name="T55" fmla="*/ 50 h 676"/>
                  <a:gd name="T56" fmla="*/ 288 w 339"/>
                  <a:gd name="T57" fmla="*/ 33 h 676"/>
                  <a:gd name="T58" fmla="*/ 325 w 339"/>
                  <a:gd name="T59" fmla="*/ 21 h 676"/>
                  <a:gd name="T60" fmla="*/ 332 w 339"/>
                  <a:gd name="T61" fmla="*/ 3 h 676"/>
                  <a:gd name="T62" fmla="*/ 320 w 339"/>
                  <a:gd name="T63" fmla="*/ 15 h 676"/>
                  <a:gd name="T64" fmla="*/ 306 w 339"/>
                  <a:gd name="T65" fmla="*/ 29 h 676"/>
                  <a:gd name="T66" fmla="*/ 266 w 339"/>
                  <a:gd name="T67" fmla="*/ 48 h 676"/>
                  <a:gd name="T68" fmla="*/ 251 w 339"/>
                  <a:gd name="T69" fmla="*/ 62 h 676"/>
                  <a:gd name="T70" fmla="*/ 235 w 339"/>
                  <a:gd name="T71" fmla="*/ 78 h 676"/>
                  <a:gd name="T72" fmla="*/ 234 w 339"/>
                  <a:gd name="T73" fmla="*/ 112 h 676"/>
                  <a:gd name="T74" fmla="*/ 239 w 339"/>
                  <a:gd name="T75" fmla="*/ 130 h 676"/>
                  <a:gd name="T76" fmla="*/ 250 w 339"/>
                  <a:gd name="T77" fmla="*/ 160 h 676"/>
                  <a:gd name="T78" fmla="*/ 221 w 339"/>
                  <a:gd name="T79" fmla="*/ 187 h 676"/>
                  <a:gd name="T80" fmla="*/ 206 w 339"/>
                  <a:gd name="T81" fmla="*/ 212 h 676"/>
                  <a:gd name="T82" fmla="*/ 190 w 339"/>
                  <a:gd name="T83" fmla="*/ 232 h 676"/>
                  <a:gd name="T84" fmla="*/ 137 w 339"/>
                  <a:gd name="T85" fmla="*/ 232 h 676"/>
                  <a:gd name="T86" fmla="*/ 136 w 339"/>
                  <a:gd name="T87" fmla="*/ 228 h 676"/>
                  <a:gd name="T88" fmla="*/ 103 w 339"/>
                  <a:gd name="T89" fmla="*/ 223 h 676"/>
                  <a:gd name="T90" fmla="*/ 79 w 339"/>
                  <a:gd name="T91" fmla="*/ 257 h 676"/>
                  <a:gd name="T92" fmla="*/ 70 w 339"/>
                  <a:gd name="T93" fmla="*/ 281 h 676"/>
                  <a:gd name="T94" fmla="*/ 57 w 339"/>
                  <a:gd name="T95" fmla="*/ 310 h 676"/>
                  <a:gd name="T96" fmla="*/ 51 w 339"/>
                  <a:gd name="T97" fmla="*/ 323 h 676"/>
                  <a:gd name="T98" fmla="*/ 59 w 339"/>
                  <a:gd name="T99" fmla="*/ 370 h 676"/>
                  <a:gd name="T100" fmla="*/ 104 w 339"/>
                  <a:gd name="T101" fmla="*/ 409 h 676"/>
                  <a:gd name="T102" fmla="*/ 101 w 339"/>
                  <a:gd name="T103" fmla="*/ 406 h 676"/>
                  <a:gd name="T104" fmla="*/ 92 w 339"/>
                  <a:gd name="T105" fmla="*/ 442 h 676"/>
                  <a:gd name="T106" fmla="*/ 85 w 339"/>
                  <a:gd name="T107" fmla="*/ 486 h 676"/>
                  <a:gd name="T108" fmla="*/ 63 w 339"/>
                  <a:gd name="T109" fmla="*/ 516 h 676"/>
                  <a:gd name="T110" fmla="*/ 51 w 339"/>
                  <a:gd name="T111" fmla="*/ 521 h 676"/>
                  <a:gd name="T112" fmla="*/ 54 w 339"/>
                  <a:gd name="T113" fmla="*/ 519 h 676"/>
                  <a:gd name="T114" fmla="*/ 34 w 339"/>
                  <a:gd name="T115" fmla="*/ 531 h 676"/>
                  <a:gd name="T116" fmla="*/ 35 w 339"/>
                  <a:gd name="T117" fmla="*/ 524 h 676"/>
                  <a:gd name="T118" fmla="*/ 8 w 339"/>
                  <a:gd name="T119" fmla="*/ 548 h 676"/>
                  <a:gd name="T120" fmla="*/ 7 w 339"/>
                  <a:gd name="T121" fmla="*/ 607 h 676"/>
                  <a:gd name="T122" fmla="*/ 12 w 339"/>
                  <a:gd name="T123" fmla="*/ 672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9" h="676">
                    <a:moveTo>
                      <a:pt x="20" y="668"/>
                    </a:moveTo>
                    <a:cubicBezTo>
                      <a:pt x="19" y="668"/>
                      <a:pt x="19" y="668"/>
                      <a:pt x="19" y="668"/>
                    </a:cubicBezTo>
                    <a:cubicBezTo>
                      <a:pt x="16" y="671"/>
                      <a:pt x="16" y="671"/>
                      <a:pt x="16" y="671"/>
                    </a:cubicBezTo>
                    <a:cubicBezTo>
                      <a:pt x="20" y="671"/>
                      <a:pt x="20" y="671"/>
                      <a:pt x="20" y="671"/>
                    </a:cubicBezTo>
                    <a:cubicBezTo>
                      <a:pt x="18" y="652"/>
                      <a:pt x="18" y="652"/>
                      <a:pt x="18" y="652"/>
                    </a:cubicBezTo>
                    <a:cubicBezTo>
                      <a:pt x="18" y="650"/>
                      <a:pt x="17" y="649"/>
                      <a:pt x="16" y="649"/>
                    </a:cubicBezTo>
                    <a:cubicBezTo>
                      <a:pt x="13" y="647"/>
                      <a:pt x="13" y="647"/>
                      <a:pt x="13" y="647"/>
                    </a:cubicBezTo>
                    <a:cubicBezTo>
                      <a:pt x="11" y="651"/>
                      <a:pt x="11" y="651"/>
                      <a:pt x="11" y="651"/>
                    </a:cubicBezTo>
                    <a:cubicBezTo>
                      <a:pt x="15" y="653"/>
                      <a:pt x="15" y="653"/>
                      <a:pt x="15" y="653"/>
                    </a:cubicBezTo>
                    <a:cubicBezTo>
                      <a:pt x="20" y="644"/>
                      <a:pt x="20" y="644"/>
                      <a:pt x="20" y="644"/>
                    </a:cubicBezTo>
                    <a:cubicBezTo>
                      <a:pt x="21" y="642"/>
                      <a:pt x="21" y="639"/>
                      <a:pt x="19" y="638"/>
                    </a:cubicBezTo>
                    <a:cubicBezTo>
                      <a:pt x="15" y="636"/>
                      <a:pt x="15" y="636"/>
                      <a:pt x="15" y="636"/>
                    </a:cubicBezTo>
                    <a:cubicBezTo>
                      <a:pt x="19" y="626"/>
                      <a:pt x="19" y="626"/>
                      <a:pt x="19" y="626"/>
                    </a:cubicBezTo>
                    <a:cubicBezTo>
                      <a:pt x="20" y="624"/>
                      <a:pt x="20" y="622"/>
                      <a:pt x="18" y="621"/>
                    </a:cubicBezTo>
                    <a:cubicBezTo>
                      <a:pt x="15" y="619"/>
                      <a:pt x="15" y="619"/>
                      <a:pt x="15" y="619"/>
                    </a:cubicBezTo>
                    <a:cubicBezTo>
                      <a:pt x="16" y="607"/>
                      <a:pt x="16" y="607"/>
                      <a:pt x="16" y="607"/>
                    </a:cubicBezTo>
                    <a:cubicBezTo>
                      <a:pt x="16" y="606"/>
                      <a:pt x="15" y="605"/>
                      <a:pt x="14" y="604"/>
                    </a:cubicBezTo>
                    <a:cubicBezTo>
                      <a:pt x="13" y="604"/>
                      <a:pt x="13" y="604"/>
                      <a:pt x="13" y="604"/>
                    </a:cubicBezTo>
                    <a:cubicBezTo>
                      <a:pt x="11" y="607"/>
                      <a:pt x="11" y="607"/>
                      <a:pt x="11" y="607"/>
                    </a:cubicBezTo>
                    <a:cubicBezTo>
                      <a:pt x="15" y="606"/>
                      <a:pt x="15" y="606"/>
                      <a:pt x="15" y="606"/>
                    </a:cubicBezTo>
                    <a:cubicBezTo>
                      <a:pt x="13" y="589"/>
                      <a:pt x="13" y="589"/>
                      <a:pt x="13" y="589"/>
                    </a:cubicBezTo>
                    <a:cubicBezTo>
                      <a:pt x="12" y="588"/>
                      <a:pt x="12" y="587"/>
                      <a:pt x="11" y="586"/>
                    </a:cubicBezTo>
                    <a:cubicBezTo>
                      <a:pt x="10" y="586"/>
                      <a:pt x="10" y="586"/>
                      <a:pt x="10" y="586"/>
                    </a:cubicBezTo>
                    <a:cubicBezTo>
                      <a:pt x="8" y="589"/>
                      <a:pt x="8" y="589"/>
                      <a:pt x="8" y="589"/>
                    </a:cubicBezTo>
                    <a:cubicBezTo>
                      <a:pt x="12" y="589"/>
                      <a:pt x="12" y="589"/>
                      <a:pt x="12" y="589"/>
                    </a:cubicBezTo>
                    <a:cubicBezTo>
                      <a:pt x="12" y="573"/>
                      <a:pt x="12" y="573"/>
                      <a:pt x="12" y="573"/>
                    </a:cubicBezTo>
                    <a:cubicBezTo>
                      <a:pt x="12" y="571"/>
                      <a:pt x="12" y="570"/>
                      <a:pt x="10" y="569"/>
                    </a:cubicBezTo>
                    <a:cubicBezTo>
                      <a:pt x="10" y="569"/>
                      <a:pt x="10" y="569"/>
                      <a:pt x="10" y="569"/>
                    </a:cubicBezTo>
                    <a:cubicBezTo>
                      <a:pt x="13" y="561"/>
                      <a:pt x="13" y="561"/>
                      <a:pt x="13" y="561"/>
                    </a:cubicBezTo>
                    <a:cubicBezTo>
                      <a:pt x="14" y="559"/>
                      <a:pt x="13" y="557"/>
                      <a:pt x="12" y="556"/>
                    </a:cubicBezTo>
                    <a:cubicBezTo>
                      <a:pt x="10" y="555"/>
                      <a:pt x="10" y="555"/>
                      <a:pt x="10" y="555"/>
                    </a:cubicBezTo>
                    <a:cubicBezTo>
                      <a:pt x="14" y="547"/>
                      <a:pt x="14" y="547"/>
                      <a:pt x="14" y="547"/>
                    </a:cubicBezTo>
                    <a:cubicBezTo>
                      <a:pt x="15" y="545"/>
                      <a:pt x="14" y="543"/>
                      <a:pt x="12" y="542"/>
                    </a:cubicBezTo>
                    <a:cubicBezTo>
                      <a:pt x="11" y="541"/>
                      <a:pt x="11" y="541"/>
                      <a:pt x="11" y="541"/>
                    </a:cubicBezTo>
                    <a:cubicBezTo>
                      <a:pt x="9" y="544"/>
                      <a:pt x="9" y="544"/>
                      <a:pt x="9" y="544"/>
                    </a:cubicBezTo>
                    <a:cubicBezTo>
                      <a:pt x="12" y="546"/>
                      <a:pt x="12" y="546"/>
                      <a:pt x="12" y="546"/>
                    </a:cubicBezTo>
                    <a:cubicBezTo>
                      <a:pt x="17" y="536"/>
                      <a:pt x="17" y="536"/>
                      <a:pt x="17" y="536"/>
                    </a:cubicBezTo>
                    <a:cubicBezTo>
                      <a:pt x="18" y="534"/>
                      <a:pt x="17" y="532"/>
                      <a:pt x="16" y="531"/>
                    </a:cubicBezTo>
                    <a:cubicBezTo>
                      <a:pt x="14" y="529"/>
                      <a:pt x="14" y="529"/>
                      <a:pt x="14" y="529"/>
                    </a:cubicBezTo>
                    <a:cubicBezTo>
                      <a:pt x="12" y="533"/>
                      <a:pt x="12" y="533"/>
                      <a:pt x="12" y="533"/>
                    </a:cubicBezTo>
                    <a:cubicBezTo>
                      <a:pt x="13" y="537"/>
                      <a:pt x="13" y="537"/>
                      <a:pt x="13" y="537"/>
                    </a:cubicBezTo>
                    <a:cubicBezTo>
                      <a:pt x="13" y="537"/>
                      <a:pt x="19" y="536"/>
                      <a:pt x="25" y="534"/>
                    </a:cubicBezTo>
                    <a:cubicBezTo>
                      <a:pt x="28" y="534"/>
                      <a:pt x="31" y="533"/>
                      <a:pt x="33" y="533"/>
                    </a:cubicBezTo>
                    <a:cubicBezTo>
                      <a:pt x="34" y="532"/>
                      <a:pt x="35" y="532"/>
                      <a:pt x="36" y="532"/>
                    </a:cubicBezTo>
                    <a:cubicBezTo>
                      <a:pt x="37" y="532"/>
                      <a:pt x="37" y="532"/>
                      <a:pt x="37" y="532"/>
                    </a:cubicBezTo>
                    <a:cubicBezTo>
                      <a:pt x="38" y="531"/>
                      <a:pt x="38" y="531"/>
                      <a:pt x="38" y="531"/>
                    </a:cubicBezTo>
                    <a:cubicBezTo>
                      <a:pt x="38" y="531"/>
                      <a:pt x="38" y="531"/>
                      <a:pt x="38" y="531"/>
                    </a:cubicBezTo>
                    <a:cubicBezTo>
                      <a:pt x="39" y="531"/>
                      <a:pt x="39" y="531"/>
                      <a:pt x="40" y="530"/>
                    </a:cubicBezTo>
                    <a:cubicBezTo>
                      <a:pt x="40" y="529"/>
                      <a:pt x="40" y="528"/>
                      <a:pt x="40" y="527"/>
                    </a:cubicBezTo>
                    <a:cubicBezTo>
                      <a:pt x="40" y="526"/>
                      <a:pt x="39" y="525"/>
                      <a:pt x="38" y="524"/>
                    </a:cubicBezTo>
                    <a:cubicBezTo>
                      <a:pt x="36" y="523"/>
                      <a:pt x="36" y="523"/>
                      <a:pt x="36" y="523"/>
                    </a:cubicBezTo>
                    <a:cubicBezTo>
                      <a:pt x="34" y="526"/>
                      <a:pt x="34" y="526"/>
                      <a:pt x="34" y="526"/>
                    </a:cubicBezTo>
                    <a:cubicBezTo>
                      <a:pt x="37" y="528"/>
                      <a:pt x="37" y="528"/>
                      <a:pt x="37" y="528"/>
                    </a:cubicBezTo>
                    <a:cubicBezTo>
                      <a:pt x="34" y="526"/>
                      <a:pt x="34" y="526"/>
                      <a:pt x="34" y="526"/>
                    </a:cubicBezTo>
                    <a:cubicBezTo>
                      <a:pt x="36" y="529"/>
                      <a:pt x="36" y="529"/>
                      <a:pt x="36" y="529"/>
                    </a:cubicBezTo>
                    <a:cubicBezTo>
                      <a:pt x="36" y="529"/>
                      <a:pt x="37" y="529"/>
                      <a:pt x="37" y="528"/>
                    </a:cubicBezTo>
                    <a:cubicBezTo>
                      <a:pt x="34" y="526"/>
                      <a:pt x="34" y="526"/>
                      <a:pt x="34" y="526"/>
                    </a:cubicBezTo>
                    <a:cubicBezTo>
                      <a:pt x="36" y="529"/>
                      <a:pt x="36" y="529"/>
                      <a:pt x="36" y="529"/>
                    </a:cubicBezTo>
                    <a:cubicBezTo>
                      <a:pt x="34" y="526"/>
                      <a:pt x="34" y="526"/>
                      <a:pt x="34" y="526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36" y="530"/>
                      <a:pt x="36" y="530"/>
                      <a:pt x="36" y="529"/>
                    </a:cubicBezTo>
                    <a:cubicBezTo>
                      <a:pt x="34" y="526"/>
                      <a:pt x="34" y="526"/>
                      <a:pt x="34" y="526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34" y="527"/>
                      <a:pt x="34" y="527"/>
                      <a:pt x="34" y="527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34" y="527"/>
                      <a:pt x="34" y="527"/>
                      <a:pt x="34" y="527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35" y="530"/>
                      <a:pt x="35" y="530"/>
                      <a:pt x="35" y="530"/>
                    </a:cubicBezTo>
                    <a:cubicBezTo>
                      <a:pt x="36" y="530"/>
                      <a:pt x="37" y="530"/>
                      <a:pt x="39" y="529"/>
                    </a:cubicBezTo>
                    <a:cubicBezTo>
                      <a:pt x="42" y="529"/>
                      <a:pt x="46" y="529"/>
                      <a:pt x="50" y="528"/>
                    </a:cubicBezTo>
                    <a:cubicBezTo>
                      <a:pt x="51" y="528"/>
                      <a:pt x="53" y="528"/>
                      <a:pt x="54" y="528"/>
                    </a:cubicBezTo>
                    <a:cubicBezTo>
                      <a:pt x="54" y="528"/>
                      <a:pt x="55" y="527"/>
                      <a:pt x="55" y="527"/>
                    </a:cubicBezTo>
                    <a:cubicBezTo>
                      <a:pt x="55" y="527"/>
                      <a:pt x="55" y="527"/>
                      <a:pt x="55" y="527"/>
                    </a:cubicBezTo>
                    <a:cubicBezTo>
                      <a:pt x="56" y="527"/>
                      <a:pt x="56" y="527"/>
                      <a:pt x="56" y="527"/>
                    </a:cubicBezTo>
                    <a:cubicBezTo>
                      <a:pt x="56" y="527"/>
                      <a:pt x="56" y="527"/>
                      <a:pt x="56" y="527"/>
                    </a:cubicBezTo>
                    <a:cubicBezTo>
                      <a:pt x="57" y="527"/>
                      <a:pt x="57" y="527"/>
                      <a:pt x="57" y="527"/>
                    </a:cubicBezTo>
                    <a:cubicBezTo>
                      <a:pt x="57" y="527"/>
                      <a:pt x="58" y="526"/>
                      <a:pt x="58" y="525"/>
                    </a:cubicBezTo>
                    <a:cubicBezTo>
                      <a:pt x="59" y="524"/>
                      <a:pt x="59" y="521"/>
                      <a:pt x="57" y="520"/>
                    </a:cubicBezTo>
                    <a:cubicBezTo>
                      <a:pt x="56" y="519"/>
                      <a:pt x="56" y="519"/>
                      <a:pt x="56" y="519"/>
                    </a:cubicBezTo>
                    <a:cubicBezTo>
                      <a:pt x="53" y="523"/>
                      <a:pt x="53" y="523"/>
                      <a:pt x="53" y="523"/>
                    </a:cubicBezTo>
                    <a:cubicBezTo>
                      <a:pt x="57" y="525"/>
                      <a:pt x="57" y="525"/>
                      <a:pt x="57" y="525"/>
                    </a:cubicBezTo>
                    <a:cubicBezTo>
                      <a:pt x="53" y="523"/>
                      <a:pt x="53" y="523"/>
                      <a:pt x="53" y="523"/>
                    </a:cubicBezTo>
                    <a:cubicBezTo>
                      <a:pt x="56" y="526"/>
                      <a:pt x="56" y="526"/>
                      <a:pt x="56" y="526"/>
                    </a:cubicBezTo>
                    <a:cubicBezTo>
                      <a:pt x="56" y="525"/>
                      <a:pt x="56" y="525"/>
                      <a:pt x="57" y="525"/>
                    </a:cubicBezTo>
                    <a:cubicBezTo>
                      <a:pt x="53" y="523"/>
                      <a:pt x="53" y="523"/>
                      <a:pt x="53" y="523"/>
                    </a:cubicBezTo>
                    <a:cubicBezTo>
                      <a:pt x="56" y="526"/>
                      <a:pt x="56" y="526"/>
                      <a:pt x="56" y="526"/>
                    </a:cubicBezTo>
                    <a:cubicBezTo>
                      <a:pt x="54" y="523"/>
                      <a:pt x="54" y="523"/>
                      <a:pt x="54" y="523"/>
                    </a:cubicBezTo>
                    <a:cubicBezTo>
                      <a:pt x="55" y="526"/>
                      <a:pt x="55" y="526"/>
                      <a:pt x="55" y="526"/>
                    </a:cubicBezTo>
                    <a:cubicBezTo>
                      <a:pt x="55" y="526"/>
                      <a:pt x="56" y="526"/>
                      <a:pt x="56" y="526"/>
                    </a:cubicBezTo>
                    <a:cubicBezTo>
                      <a:pt x="54" y="523"/>
                      <a:pt x="54" y="523"/>
                      <a:pt x="54" y="523"/>
                    </a:cubicBezTo>
                    <a:cubicBezTo>
                      <a:pt x="55" y="526"/>
                      <a:pt x="55" y="526"/>
                      <a:pt x="55" y="526"/>
                    </a:cubicBezTo>
                    <a:cubicBezTo>
                      <a:pt x="54" y="524"/>
                      <a:pt x="54" y="524"/>
                      <a:pt x="54" y="524"/>
                    </a:cubicBezTo>
                    <a:cubicBezTo>
                      <a:pt x="55" y="526"/>
                      <a:pt x="55" y="526"/>
                      <a:pt x="55" y="526"/>
                    </a:cubicBezTo>
                    <a:cubicBezTo>
                      <a:pt x="55" y="526"/>
                      <a:pt x="55" y="526"/>
                      <a:pt x="55" y="526"/>
                    </a:cubicBezTo>
                    <a:cubicBezTo>
                      <a:pt x="54" y="524"/>
                      <a:pt x="54" y="524"/>
                      <a:pt x="54" y="524"/>
                    </a:cubicBezTo>
                    <a:cubicBezTo>
                      <a:pt x="55" y="526"/>
                      <a:pt x="55" y="526"/>
                      <a:pt x="55" y="526"/>
                    </a:cubicBezTo>
                    <a:cubicBezTo>
                      <a:pt x="55" y="526"/>
                      <a:pt x="56" y="526"/>
                      <a:pt x="56" y="526"/>
                    </a:cubicBezTo>
                    <a:cubicBezTo>
                      <a:pt x="59" y="525"/>
                      <a:pt x="64" y="524"/>
                      <a:pt x="68" y="523"/>
                    </a:cubicBezTo>
                    <a:cubicBezTo>
                      <a:pt x="72" y="522"/>
                      <a:pt x="76" y="521"/>
                      <a:pt x="76" y="521"/>
                    </a:cubicBezTo>
                    <a:cubicBezTo>
                      <a:pt x="77" y="520"/>
                      <a:pt x="78" y="519"/>
                      <a:pt x="79" y="517"/>
                    </a:cubicBezTo>
                    <a:cubicBezTo>
                      <a:pt x="79" y="516"/>
                      <a:pt x="78" y="514"/>
                      <a:pt x="77" y="513"/>
                    </a:cubicBezTo>
                    <a:cubicBezTo>
                      <a:pt x="74" y="512"/>
                      <a:pt x="74" y="512"/>
                      <a:pt x="74" y="512"/>
                    </a:cubicBezTo>
                    <a:cubicBezTo>
                      <a:pt x="72" y="515"/>
                      <a:pt x="72" y="515"/>
                      <a:pt x="72" y="515"/>
                    </a:cubicBezTo>
                    <a:cubicBezTo>
                      <a:pt x="74" y="519"/>
                      <a:pt x="74" y="519"/>
                      <a:pt x="74" y="519"/>
                    </a:cubicBezTo>
                    <a:cubicBezTo>
                      <a:pt x="91" y="513"/>
                      <a:pt x="91" y="513"/>
                      <a:pt x="91" y="513"/>
                    </a:cubicBezTo>
                    <a:cubicBezTo>
                      <a:pt x="92" y="512"/>
                      <a:pt x="93" y="511"/>
                      <a:pt x="93" y="510"/>
                    </a:cubicBezTo>
                    <a:cubicBezTo>
                      <a:pt x="94" y="508"/>
                      <a:pt x="93" y="507"/>
                      <a:pt x="92" y="506"/>
                    </a:cubicBezTo>
                    <a:cubicBezTo>
                      <a:pt x="90" y="505"/>
                      <a:pt x="90" y="505"/>
                      <a:pt x="90" y="505"/>
                    </a:cubicBezTo>
                    <a:cubicBezTo>
                      <a:pt x="88" y="508"/>
                      <a:pt x="88" y="508"/>
                      <a:pt x="88" y="508"/>
                    </a:cubicBezTo>
                    <a:cubicBezTo>
                      <a:pt x="92" y="509"/>
                      <a:pt x="92" y="509"/>
                      <a:pt x="92" y="509"/>
                    </a:cubicBezTo>
                    <a:cubicBezTo>
                      <a:pt x="96" y="492"/>
                      <a:pt x="96" y="492"/>
                      <a:pt x="96" y="492"/>
                    </a:cubicBezTo>
                    <a:cubicBezTo>
                      <a:pt x="97" y="490"/>
                      <a:pt x="96" y="488"/>
                      <a:pt x="95" y="487"/>
                    </a:cubicBezTo>
                    <a:cubicBezTo>
                      <a:pt x="93" y="486"/>
                      <a:pt x="93" y="486"/>
                      <a:pt x="93" y="486"/>
                    </a:cubicBezTo>
                    <a:cubicBezTo>
                      <a:pt x="97" y="477"/>
                      <a:pt x="97" y="477"/>
                      <a:pt x="97" y="477"/>
                    </a:cubicBezTo>
                    <a:cubicBezTo>
                      <a:pt x="98" y="475"/>
                      <a:pt x="97" y="473"/>
                      <a:pt x="96" y="472"/>
                    </a:cubicBezTo>
                    <a:cubicBezTo>
                      <a:pt x="94" y="471"/>
                      <a:pt x="94" y="471"/>
                      <a:pt x="94" y="471"/>
                    </a:cubicBezTo>
                    <a:cubicBezTo>
                      <a:pt x="92" y="475"/>
                      <a:pt x="92" y="475"/>
                      <a:pt x="92" y="475"/>
                    </a:cubicBezTo>
                    <a:cubicBezTo>
                      <a:pt x="96" y="476"/>
                      <a:pt x="96" y="476"/>
                      <a:pt x="96" y="476"/>
                    </a:cubicBezTo>
                    <a:cubicBezTo>
                      <a:pt x="102" y="464"/>
                      <a:pt x="102" y="464"/>
                      <a:pt x="102" y="464"/>
                    </a:cubicBezTo>
                    <a:cubicBezTo>
                      <a:pt x="103" y="462"/>
                      <a:pt x="103" y="460"/>
                      <a:pt x="101" y="459"/>
                    </a:cubicBezTo>
                    <a:cubicBezTo>
                      <a:pt x="97" y="457"/>
                      <a:pt x="97" y="457"/>
                      <a:pt x="97" y="457"/>
                    </a:cubicBezTo>
                    <a:cubicBezTo>
                      <a:pt x="101" y="448"/>
                      <a:pt x="101" y="448"/>
                      <a:pt x="101" y="448"/>
                    </a:cubicBezTo>
                    <a:cubicBezTo>
                      <a:pt x="102" y="446"/>
                      <a:pt x="101" y="444"/>
                      <a:pt x="99" y="443"/>
                    </a:cubicBezTo>
                    <a:cubicBezTo>
                      <a:pt x="97" y="441"/>
                      <a:pt x="97" y="441"/>
                      <a:pt x="97" y="441"/>
                    </a:cubicBezTo>
                    <a:cubicBezTo>
                      <a:pt x="95" y="445"/>
                      <a:pt x="95" y="445"/>
                      <a:pt x="95" y="445"/>
                    </a:cubicBezTo>
                    <a:cubicBezTo>
                      <a:pt x="97" y="448"/>
                      <a:pt x="97" y="448"/>
                      <a:pt x="97" y="448"/>
                    </a:cubicBezTo>
                    <a:cubicBezTo>
                      <a:pt x="107" y="439"/>
                      <a:pt x="107" y="439"/>
                      <a:pt x="107" y="439"/>
                    </a:cubicBezTo>
                    <a:cubicBezTo>
                      <a:pt x="108" y="438"/>
                      <a:pt x="108" y="437"/>
                      <a:pt x="108" y="436"/>
                    </a:cubicBezTo>
                    <a:cubicBezTo>
                      <a:pt x="108" y="435"/>
                      <a:pt x="107" y="433"/>
                      <a:pt x="106" y="433"/>
                    </a:cubicBezTo>
                    <a:cubicBezTo>
                      <a:pt x="104" y="431"/>
                      <a:pt x="104" y="431"/>
                      <a:pt x="104" y="431"/>
                    </a:cubicBezTo>
                    <a:cubicBezTo>
                      <a:pt x="108" y="426"/>
                      <a:pt x="108" y="426"/>
                      <a:pt x="108" y="426"/>
                    </a:cubicBezTo>
                    <a:cubicBezTo>
                      <a:pt x="108" y="425"/>
                      <a:pt x="109" y="424"/>
                      <a:pt x="109" y="423"/>
                    </a:cubicBezTo>
                    <a:cubicBezTo>
                      <a:pt x="108" y="422"/>
                      <a:pt x="108" y="421"/>
                      <a:pt x="107" y="420"/>
                    </a:cubicBezTo>
                    <a:cubicBezTo>
                      <a:pt x="104" y="419"/>
                      <a:pt x="104" y="419"/>
                      <a:pt x="104" y="419"/>
                    </a:cubicBezTo>
                    <a:cubicBezTo>
                      <a:pt x="102" y="422"/>
                      <a:pt x="102" y="422"/>
                      <a:pt x="102" y="422"/>
                    </a:cubicBezTo>
                    <a:cubicBezTo>
                      <a:pt x="106" y="423"/>
                      <a:pt x="106" y="423"/>
                      <a:pt x="106" y="423"/>
                    </a:cubicBezTo>
                    <a:cubicBezTo>
                      <a:pt x="110" y="411"/>
                      <a:pt x="110" y="411"/>
                      <a:pt x="110" y="411"/>
                    </a:cubicBezTo>
                    <a:cubicBezTo>
                      <a:pt x="111" y="409"/>
                      <a:pt x="110" y="407"/>
                      <a:pt x="109" y="406"/>
                    </a:cubicBezTo>
                    <a:cubicBezTo>
                      <a:pt x="107" y="405"/>
                      <a:pt x="107" y="405"/>
                      <a:pt x="107" y="405"/>
                    </a:cubicBezTo>
                    <a:cubicBezTo>
                      <a:pt x="105" y="409"/>
                      <a:pt x="105" y="409"/>
                      <a:pt x="105" y="409"/>
                    </a:cubicBez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9" y="410"/>
                      <a:pt x="109" y="409"/>
                      <a:pt x="109" y="409"/>
                    </a:cubicBezTo>
                    <a:cubicBezTo>
                      <a:pt x="109" y="408"/>
                      <a:pt x="109" y="407"/>
                      <a:pt x="109" y="407"/>
                    </a:cubicBezTo>
                    <a:cubicBezTo>
                      <a:pt x="108" y="407"/>
                      <a:pt x="108" y="406"/>
                      <a:pt x="108" y="406"/>
                    </a:cubicBezTo>
                    <a:cubicBezTo>
                      <a:pt x="107" y="405"/>
                      <a:pt x="107" y="405"/>
                      <a:pt x="107" y="405"/>
                    </a:cubicBezTo>
                    <a:cubicBezTo>
                      <a:pt x="107" y="405"/>
                      <a:pt x="106" y="404"/>
                      <a:pt x="104" y="402"/>
                    </a:cubicBezTo>
                    <a:cubicBezTo>
                      <a:pt x="94" y="392"/>
                      <a:pt x="64" y="364"/>
                      <a:pt x="64" y="364"/>
                    </a:cubicBezTo>
                    <a:cubicBezTo>
                      <a:pt x="63" y="363"/>
                      <a:pt x="63" y="363"/>
                      <a:pt x="63" y="363"/>
                    </a:cubicBezTo>
                    <a:cubicBezTo>
                      <a:pt x="63" y="363"/>
                      <a:pt x="62" y="363"/>
                      <a:pt x="61" y="362"/>
                    </a:cubicBezTo>
                    <a:cubicBezTo>
                      <a:pt x="58" y="360"/>
                      <a:pt x="55" y="358"/>
                      <a:pt x="52" y="357"/>
                    </a:cubicBezTo>
                    <a:cubicBezTo>
                      <a:pt x="51" y="356"/>
                      <a:pt x="50" y="355"/>
                      <a:pt x="49" y="355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7" y="355"/>
                      <a:pt x="47" y="355"/>
                      <a:pt x="47" y="355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7" y="355"/>
                      <a:pt x="47" y="355"/>
                      <a:pt x="47" y="355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6" y="356"/>
                      <a:pt x="46" y="356"/>
                      <a:pt x="46" y="356"/>
                    </a:cubicBezTo>
                    <a:cubicBezTo>
                      <a:pt x="49" y="355"/>
                      <a:pt x="49" y="355"/>
                      <a:pt x="49" y="355"/>
                    </a:cubicBezTo>
                    <a:cubicBezTo>
                      <a:pt x="48" y="354"/>
                      <a:pt x="48" y="354"/>
                      <a:pt x="48" y="354"/>
                    </a:cubicBezTo>
                    <a:cubicBezTo>
                      <a:pt x="46" y="356"/>
                      <a:pt x="46" y="356"/>
                      <a:pt x="46" y="356"/>
                    </a:cubicBezTo>
                    <a:cubicBezTo>
                      <a:pt x="49" y="355"/>
                      <a:pt x="49" y="355"/>
                      <a:pt x="49" y="355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9" y="357"/>
                      <a:pt x="49" y="357"/>
                      <a:pt x="49" y="357"/>
                    </a:cubicBezTo>
                    <a:cubicBezTo>
                      <a:pt x="49" y="356"/>
                      <a:pt x="49" y="355"/>
                      <a:pt x="49" y="355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9" y="357"/>
                      <a:pt x="49" y="357"/>
                      <a:pt x="49" y="357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8" y="359"/>
                      <a:pt x="48" y="359"/>
                      <a:pt x="48" y="359"/>
                    </a:cubicBezTo>
                    <a:cubicBezTo>
                      <a:pt x="49" y="358"/>
                      <a:pt x="49" y="357"/>
                      <a:pt x="49" y="357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8" y="359"/>
                      <a:pt x="48" y="359"/>
                      <a:pt x="48" y="359"/>
                    </a:cubicBezTo>
                    <a:cubicBezTo>
                      <a:pt x="49" y="359"/>
                      <a:pt x="49" y="358"/>
                      <a:pt x="49" y="358"/>
                    </a:cubicBezTo>
                    <a:cubicBezTo>
                      <a:pt x="54" y="341"/>
                      <a:pt x="54" y="341"/>
                      <a:pt x="54" y="341"/>
                    </a:cubicBezTo>
                    <a:cubicBezTo>
                      <a:pt x="55" y="339"/>
                      <a:pt x="54" y="337"/>
                      <a:pt x="52" y="336"/>
                    </a:cubicBezTo>
                    <a:cubicBezTo>
                      <a:pt x="48" y="333"/>
                      <a:pt x="48" y="333"/>
                      <a:pt x="48" y="333"/>
                    </a:cubicBezTo>
                    <a:cubicBezTo>
                      <a:pt x="45" y="337"/>
                      <a:pt x="45" y="337"/>
                      <a:pt x="45" y="337"/>
                    </a:cubicBezTo>
                    <a:cubicBezTo>
                      <a:pt x="49" y="339"/>
                      <a:pt x="49" y="339"/>
                      <a:pt x="49" y="339"/>
                    </a:cubicBezTo>
                    <a:cubicBezTo>
                      <a:pt x="49" y="339"/>
                      <a:pt x="51" y="336"/>
                      <a:pt x="53" y="333"/>
                    </a:cubicBezTo>
                    <a:cubicBezTo>
                      <a:pt x="54" y="331"/>
                      <a:pt x="55" y="330"/>
                      <a:pt x="56" y="329"/>
                    </a:cubicBezTo>
                    <a:cubicBezTo>
                      <a:pt x="57" y="328"/>
                      <a:pt x="57" y="327"/>
                      <a:pt x="57" y="327"/>
                    </a:cubicBezTo>
                    <a:cubicBezTo>
                      <a:pt x="58" y="327"/>
                      <a:pt x="58" y="327"/>
                      <a:pt x="58" y="327"/>
                    </a:cubicBezTo>
                    <a:cubicBezTo>
                      <a:pt x="58" y="326"/>
                      <a:pt x="58" y="326"/>
                      <a:pt x="58" y="326"/>
                    </a:cubicBezTo>
                    <a:cubicBezTo>
                      <a:pt x="58" y="326"/>
                      <a:pt x="58" y="326"/>
                      <a:pt x="58" y="326"/>
                    </a:cubicBezTo>
                    <a:cubicBezTo>
                      <a:pt x="58" y="325"/>
                      <a:pt x="59" y="324"/>
                      <a:pt x="58" y="323"/>
                    </a:cubicBezTo>
                    <a:cubicBezTo>
                      <a:pt x="58" y="322"/>
                      <a:pt x="57" y="321"/>
                      <a:pt x="57" y="321"/>
                    </a:cubicBezTo>
                    <a:cubicBezTo>
                      <a:pt x="55" y="320"/>
                      <a:pt x="55" y="320"/>
                      <a:pt x="55" y="320"/>
                    </a:cubicBezTo>
                    <a:cubicBezTo>
                      <a:pt x="53" y="323"/>
                      <a:pt x="53" y="323"/>
                      <a:pt x="53" y="323"/>
                    </a:cubicBezTo>
                    <a:cubicBezTo>
                      <a:pt x="57" y="325"/>
                      <a:pt x="57" y="325"/>
                      <a:pt x="57" y="325"/>
                    </a:cubicBezTo>
                    <a:cubicBezTo>
                      <a:pt x="57" y="325"/>
                      <a:pt x="57" y="325"/>
                      <a:pt x="58" y="324"/>
                    </a:cubicBezTo>
                    <a:cubicBezTo>
                      <a:pt x="59" y="322"/>
                      <a:pt x="60" y="320"/>
                      <a:pt x="62" y="318"/>
                    </a:cubicBezTo>
                    <a:cubicBezTo>
                      <a:pt x="62" y="317"/>
                      <a:pt x="63" y="316"/>
                      <a:pt x="63" y="315"/>
                    </a:cubicBezTo>
                    <a:cubicBezTo>
                      <a:pt x="64" y="314"/>
                      <a:pt x="64" y="314"/>
                      <a:pt x="64" y="314"/>
                    </a:cubicBezTo>
                    <a:cubicBezTo>
                      <a:pt x="65" y="312"/>
                      <a:pt x="65" y="309"/>
                      <a:pt x="63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60" y="311"/>
                      <a:pt x="60" y="311"/>
                      <a:pt x="60" y="311"/>
                    </a:cubicBezTo>
                    <a:cubicBezTo>
                      <a:pt x="64" y="313"/>
                      <a:pt x="64" y="313"/>
                      <a:pt x="64" y="313"/>
                    </a:cubicBezTo>
                    <a:cubicBezTo>
                      <a:pt x="64" y="313"/>
                      <a:pt x="65" y="309"/>
                      <a:pt x="67" y="305"/>
                    </a:cubicBezTo>
                    <a:cubicBezTo>
                      <a:pt x="67" y="303"/>
                      <a:pt x="68" y="301"/>
                      <a:pt x="69" y="300"/>
                    </a:cubicBezTo>
                    <a:cubicBezTo>
                      <a:pt x="69" y="299"/>
                      <a:pt x="69" y="298"/>
                      <a:pt x="69" y="298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68" y="296"/>
                      <a:pt x="68" y="296"/>
                      <a:pt x="68" y="296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68" y="296"/>
                      <a:pt x="68" y="296"/>
                      <a:pt x="68" y="296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66" y="296"/>
                      <a:pt x="66" y="296"/>
                      <a:pt x="66" y="296"/>
                    </a:cubicBezTo>
                    <a:cubicBezTo>
                      <a:pt x="70" y="298"/>
                      <a:pt x="70" y="298"/>
                      <a:pt x="70" y="298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66" y="296"/>
                      <a:pt x="66" y="296"/>
                      <a:pt x="66" y="296"/>
                    </a:cubicBezTo>
                    <a:cubicBezTo>
                      <a:pt x="70" y="298"/>
                      <a:pt x="70" y="298"/>
                      <a:pt x="70" y="298"/>
                    </a:cubicBezTo>
                    <a:cubicBezTo>
                      <a:pt x="71" y="296"/>
                      <a:pt x="70" y="293"/>
                      <a:pt x="68" y="292"/>
                    </a:cubicBezTo>
                    <a:cubicBezTo>
                      <a:pt x="67" y="291"/>
                      <a:pt x="67" y="291"/>
                      <a:pt x="67" y="291"/>
                    </a:cubicBezTo>
                    <a:cubicBezTo>
                      <a:pt x="65" y="295"/>
                      <a:pt x="65" y="295"/>
                      <a:pt x="65" y="295"/>
                    </a:cubicBezTo>
                    <a:cubicBezTo>
                      <a:pt x="68" y="297"/>
                      <a:pt x="68" y="297"/>
                      <a:pt x="68" y="297"/>
                    </a:cubicBezTo>
                    <a:cubicBezTo>
                      <a:pt x="77" y="286"/>
                      <a:pt x="77" y="286"/>
                      <a:pt x="77" y="286"/>
                    </a:cubicBezTo>
                    <a:cubicBezTo>
                      <a:pt x="77" y="285"/>
                      <a:pt x="78" y="284"/>
                      <a:pt x="77" y="283"/>
                    </a:cubicBezTo>
                    <a:cubicBezTo>
                      <a:pt x="77" y="282"/>
                      <a:pt x="77" y="281"/>
                      <a:pt x="76" y="280"/>
                    </a:cubicBezTo>
                    <a:cubicBezTo>
                      <a:pt x="74" y="279"/>
                      <a:pt x="74" y="279"/>
                      <a:pt x="74" y="279"/>
                    </a:cubicBezTo>
                    <a:cubicBezTo>
                      <a:pt x="72" y="283"/>
                      <a:pt x="72" y="283"/>
                      <a:pt x="72" y="283"/>
                    </a:cubicBezTo>
                    <a:cubicBezTo>
                      <a:pt x="75" y="286"/>
                      <a:pt x="75" y="286"/>
                      <a:pt x="75" y="286"/>
                    </a:cubicBezTo>
                    <a:cubicBezTo>
                      <a:pt x="85" y="276"/>
                      <a:pt x="85" y="276"/>
                      <a:pt x="85" y="276"/>
                    </a:cubicBezTo>
                    <a:cubicBezTo>
                      <a:pt x="85" y="275"/>
                      <a:pt x="86" y="274"/>
                      <a:pt x="86" y="272"/>
                    </a:cubicBezTo>
                    <a:cubicBezTo>
                      <a:pt x="86" y="271"/>
                      <a:pt x="85" y="270"/>
                      <a:pt x="84" y="269"/>
                    </a:cubicBezTo>
                    <a:cubicBezTo>
                      <a:pt x="83" y="269"/>
                      <a:pt x="83" y="269"/>
                      <a:pt x="83" y="269"/>
                    </a:cubicBezTo>
                    <a:cubicBezTo>
                      <a:pt x="90" y="263"/>
                      <a:pt x="90" y="263"/>
                      <a:pt x="90" y="263"/>
                    </a:cubicBezTo>
                    <a:cubicBezTo>
                      <a:pt x="92" y="262"/>
                      <a:pt x="92" y="261"/>
                      <a:pt x="92" y="260"/>
                    </a:cubicBezTo>
                    <a:cubicBezTo>
                      <a:pt x="92" y="258"/>
                      <a:pt x="91" y="257"/>
                      <a:pt x="90" y="257"/>
                    </a:cubicBezTo>
                    <a:cubicBezTo>
                      <a:pt x="90" y="256"/>
                      <a:pt x="90" y="256"/>
                      <a:pt x="90" y="256"/>
                    </a:cubicBezTo>
                    <a:cubicBezTo>
                      <a:pt x="97" y="251"/>
                      <a:pt x="97" y="251"/>
                      <a:pt x="97" y="251"/>
                    </a:cubicBezTo>
                    <a:cubicBezTo>
                      <a:pt x="98" y="250"/>
                      <a:pt x="99" y="249"/>
                      <a:pt x="99" y="248"/>
                    </a:cubicBezTo>
                    <a:cubicBezTo>
                      <a:pt x="99" y="246"/>
                      <a:pt x="98" y="245"/>
                      <a:pt x="97" y="244"/>
                    </a:cubicBezTo>
                    <a:cubicBezTo>
                      <a:pt x="97" y="244"/>
                      <a:pt x="97" y="244"/>
                      <a:pt x="97" y="244"/>
                    </a:cubicBezTo>
                    <a:cubicBezTo>
                      <a:pt x="103" y="238"/>
                      <a:pt x="103" y="238"/>
                      <a:pt x="103" y="238"/>
                    </a:cubicBezTo>
                    <a:cubicBezTo>
                      <a:pt x="104" y="237"/>
                      <a:pt x="104" y="236"/>
                      <a:pt x="104" y="234"/>
                    </a:cubicBezTo>
                    <a:cubicBezTo>
                      <a:pt x="104" y="233"/>
                      <a:pt x="103" y="232"/>
                      <a:pt x="102" y="231"/>
                    </a:cubicBezTo>
                    <a:cubicBezTo>
                      <a:pt x="101" y="231"/>
                      <a:pt x="101" y="231"/>
                      <a:pt x="101" y="231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102" y="237"/>
                      <a:pt x="102" y="237"/>
                      <a:pt x="102" y="237"/>
                    </a:cubicBezTo>
                    <a:cubicBezTo>
                      <a:pt x="109" y="228"/>
                      <a:pt x="109" y="228"/>
                      <a:pt x="109" y="228"/>
                    </a:cubicBezTo>
                    <a:cubicBezTo>
                      <a:pt x="110" y="227"/>
                      <a:pt x="110" y="226"/>
                      <a:pt x="110" y="225"/>
                    </a:cubicBezTo>
                    <a:cubicBezTo>
                      <a:pt x="110" y="224"/>
                      <a:pt x="109" y="223"/>
                      <a:pt x="108" y="222"/>
                    </a:cubicBezTo>
                    <a:cubicBezTo>
                      <a:pt x="105" y="220"/>
                      <a:pt x="105" y="220"/>
                      <a:pt x="105" y="220"/>
                    </a:cubicBezTo>
                    <a:cubicBezTo>
                      <a:pt x="103" y="224"/>
                      <a:pt x="103" y="224"/>
                      <a:pt x="103" y="224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02" y="228"/>
                      <a:pt x="110" y="230"/>
                      <a:pt x="118" y="232"/>
                    </a:cubicBezTo>
                    <a:cubicBezTo>
                      <a:pt x="122" y="233"/>
                      <a:pt x="126" y="234"/>
                      <a:pt x="129" y="235"/>
                    </a:cubicBezTo>
                    <a:cubicBezTo>
                      <a:pt x="131" y="235"/>
                      <a:pt x="132" y="236"/>
                      <a:pt x="133" y="236"/>
                    </a:cubicBezTo>
                    <a:cubicBezTo>
                      <a:pt x="134" y="236"/>
                      <a:pt x="134" y="236"/>
                      <a:pt x="135" y="236"/>
                    </a:cubicBezTo>
                    <a:cubicBezTo>
                      <a:pt x="135" y="236"/>
                      <a:pt x="136" y="236"/>
                      <a:pt x="136" y="236"/>
                    </a:cubicBezTo>
                    <a:cubicBezTo>
                      <a:pt x="137" y="236"/>
                      <a:pt x="137" y="236"/>
                      <a:pt x="137" y="236"/>
                    </a:cubicBezTo>
                    <a:cubicBezTo>
                      <a:pt x="138" y="236"/>
                      <a:pt x="138" y="236"/>
                      <a:pt x="138" y="236"/>
                    </a:cubicBezTo>
                    <a:cubicBezTo>
                      <a:pt x="139" y="236"/>
                      <a:pt x="139" y="235"/>
                      <a:pt x="140" y="234"/>
                    </a:cubicBezTo>
                    <a:cubicBezTo>
                      <a:pt x="141" y="234"/>
                      <a:pt x="141" y="232"/>
                      <a:pt x="141" y="231"/>
                    </a:cubicBezTo>
                    <a:cubicBezTo>
                      <a:pt x="140" y="230"/>
                      <a:pt x="140" y="229"/>
                      <a:pt x="139" y="229"/>
                    </a:cubicBezTo>
                    <a:cubicBezTo>
                      <a:pt x="131" y="224"/>
                      <a:pt x="131" y="224"/>
                      <a:pt x="131" y="224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77" y="244"/>
                      <a:pt x="179" y="243"/>
                      <a:pt x="180" y="241"/>
                    </a:cubicBezTo>
                    <a:cubicBezTo>
                      <a:pt x="180" y="239"/>
                      <a:pt x="180" y="237"/>
                      <a:pt x="178" y="236"/>
                    </a:cubicBezTo>
                    <a:cubicBezTo>
                      <a:pt x="175" y="234"/>
                      <a:pt x="175" y="234"/>
                      <a:pt x="175" y="234"/>
                    </a:cubicBezTo>
                    <a:cubicBezTo>
                      <a:pt x="173" y="237"/>
                      <a:pt x="173" y="237"/>
                      <a:pt x="173" y="237"/>
                    </a:cubicBezTo>
                    <a:cubicBezTo>
                      <a:pt x="174" y="241"/>
                      <a:pt x="174" y="241"/>
                      <a:pt x="174" y="241"/>
                    </a:cubicBezTo>
                    <a:cubicBezTo>
                      <a:pt x="191" y="236"/>
                      <a:pt x="191" y="236"/>
                      <a:pt x="191" y="236"/>
                    </a:cubicBezTo>
                    <a:cubicBezTo>
                      <a:pt x="193" y="235"/>
                      <a:pt x="194" y="234"/>
                      <a:pt x="194" y="232"/>
                    </a:cubicBezTo>
                    <a:cubicBezTo>
                      <a:pt x="194" y="231"/>
                      <a:pt x="194" y="229"/>
                      <a:pt x="192" y="228"/>
                    </a:cubicBezTo>
                    <a:cubicBezTo>
                      <a:pt x="191" y="228"/>
                      <a:pt x="191" y="228"/>
                      <a:pt x="191" y="228"/>
                    </a:cubicBezTo>
                    <a:cubicBezTo>
                      <a:pt x="189" y="231"/>
                      <a:pt x="189" y="231"/>
                      <a:pt x="189" y="231"/>
                    </a:cubicBezTo>
                    <a:cubicBezTo>
                      <a:pt x="191" y="235"/>
                      <a:pt x="191" y="235"/>
                      <a:pt x="191" y="235"/>
                    </a:cubicBezTo>
                    <a:cubicBezTo>
                      <a:pt x="206" y="226"/>
                      <a:pt x="206" y="226"/>
                      <a:pt x="206" y="226"/>
                    </a:cubicBezTo>
                    <a:cubicBezTo>
                      <a:pt x="207" y="225"/>
                      <a:pt x="208" y="224"/>
                      <a:pt x="208" y="223"/>
                    </a:cubicBezTo>
                    <a:cubicBezTo>
                      <a:pt x="208" y="221"/>
                      <a:pt x="207" y="220"/>
                      <a:pt x="206" y="219"/>
                    </a:cubicBezTo>
                    <a:cubicBezTo>
                      <a:pt x="202" y="217"/>
                      <a:pt x="202" y="217"/>
                      <a:pt x="202" y="217"/>
                    </a:cubicBezTo>
                    <a:cubicBezTo>
                      <a:pt x="200" y="220"/>
                      <a:pt x="200" y="220"/>
                      <a:pt x="200" y="220"/>
                    </a:cubicBezTo>
                    <a:cubicBezTo>
                      <a:pt x="202" y="224"/>
                      <a:pt x="202" y="224"/>
                      <a:pt x="202" y="224"/>
                    </a:cubicBezTo>
                    <a:cubicBezTo>
                      <a:pt x="215" y="215"/>
                      <a:pt x="215" y="215"/>
                      <a:pt x="215" y="215"/>
                    </a:cubicBezTo>
                    <a:cubicBezTo>
                      <a:pt x="217" y="215"/>
                      <a:pt x="217" y="213"/>
                      <a:pt x="217" y="212"/>
                    </a:cubicBezTo>
                    <a:cubicBezTo>
                      <a:pt x="217" y="211"/>
                      <a:pt x="217" y="209"/>
                      <a:pt x="215" y="209"/>
                    </a:cubicBezTo>
                    <a:cubicBezTo>
                      <a:pt x="210" y="205"/>
                      <a:pt x="210" y="205"/>
                      <a:pt x="210" y="205"/>
                    </a:cubicBezTo>
                    <a:cubicBezTo>
                      <a:pt x="208" y="209"/>
                      <a:pt x="208" y="209"/>
                      <a:pt x="208" y="209"/>
                    </a:cubicBezTo>
                    <a:cubicBezTo>
                      <a:pt x="210" y="212"/>
                      <a:pt x="210" y="212"/>
                      <a:pt x="210" y="212"/>
                    </a:cubicBezTo>
                    <a:cubicBezTo>
                      <a:pt x="221" y="206"/>
                      <a:pt x="221" y="206"/>
                      <a:pt x="221" y="206"/>
                    </a:cubicBezTo>
                    <a:cubicBezTo>
                      <a:pt x="223" y="206"/>
                      <a:pt x="224" y="205"/>
                      <a:pt x="224" y="203"/>
                    </a:cubicBezTo>
                    <a:cubicBezTo>
                      <a:pt x="224" y="202"/>
                      <a:pt x="223" y="200"/>
                      <a:pt x="222" y="199"/>
                    </a:cubicBezTo>
                    <a:cubicBezTo>
                      <a:pt x="220" y="198"/>
                      <a:pt x="220" y="198"/>
                      <a:pt x="220" y="198"/>
                    </a:cubicBezTo>
                    <a:cubicBezTo>
                      <a:pt x="217" y="201"/>
                      <a:pt x="217" y="201"/>
                      <a:pt x="217" y="201"/>
                    </a:cubicBezTo>
                    <a:cubicBezTo>
                      <a:pt x="220" y="205"/>
                      <a:pt x="220" y="205"/>
                      <a:pt x="220" y="205"/>
                    </a:cubicBezTo>
                    <a:cubicBezTo>
                      <a:pt x="230" y="196"/>
                      <a:pt x="230" y="196"/>
                      <a:pt x="230" y="196"/>
                    </a:cubicBezTo>
                    <a:cubicBezTo>
                      <a:pt x="231" y="195"/>
                      <a:pt x="232" y="194"/>
                      <a:pt x="232" y="193"/>
                    </a:cubicBezTo>
                    <a:cubicBezTo>
                      <a:pt x="231" y="191"/>
                      <a:pt x="231" y="190"/>
                      <a:pt x="230" y="190"/>
                    </a:cubicBezTo>
                    <a:cubicBezTo>
                      <a:pt x="225" y="187"/>
                      <a:pt x="225" y="187"/>
                      <a:pt x="225" y="187"/>
                    </a:cubicBezTo>
                    <a:cubicBezTo>
                      <a:pt x="223" y="190"/>
                      <a:pt x="223" y="190"/>
                      <a:pt x="223" y="190"/>
                    </a:cubicBezTo>
                    <a:cubicBezTo>
                      <a:pt x="225" y="193"/>
                      <a:pt x="225" y="193"/>
                      <a:pt x="225" y="193"/>
                    </a:cubicBezTo>
                    <a:cubicBezTo>
                      <a:pt x="240" y="183"/>
                      <a:pt x="240" y="183"/>
                      <a:pt x="240" y="183"/>
                    </a:cubicBezTo>
                    <a:cubicBezTo>
                      <a:pt x="241" y="183"/>
                      <a:pt x="242" y="181"/>
                      <a:pt x="242" y="180"/>
                    </a:cubicBezTo>
                    <a:cubicBezTo>
                      <a:pt x="242" y="179"/>
                      <a:pt x="241" y="177"/>
                      <a:pt x="240" y="177"/>
                    </a:cubicBezTo>
                    <a:cubicBezTo>
                      <a:pt x="239" y="176"/>
                      <a:pt x="239" y="176"/>
                      <a:pt x="239" y="176"/>
                    </a:cubicBezTo>
                    <a:cubicBezTo>
                      <a:pt x="237" y="179"/>
                      <a:pt x="237" y="179"/>
                      <a:pt x="237" y="179"/>
                    </a:cubicBezTo>
                    <a:cubicBezTo>
                      <a:pt x="239" y="182"/>
                      <a:pt x="239" y="182"/>
                      <a:pt x="239" y="182"/>
                    </a:cubicBezTo>
                    <a:cubicBezTo>
                      <a:pt x="251" y="171"/>
                      <a:pt x="251" y="171"/>
                      <a:pt x="251" y="171"/>
                    </a:cubicBezTo>
                    <a:cubicBezTo>
                      <a:pt x="252" y="170"/>
                      <a:pt x="252" y="169"/>
                      <a:pt x="252" y="168"/>
                    </a:cubicBezTo>
                    <a:cubicBezTo>
                      <a:pt x="252" y="166"/>
                      <a:pt x="251" y="165"/>
                      <a:pt x="250" y="165"/>
                    </a:cubicBezTo>
                    <a:cubicBezTo>
                      <a:pt x="246" y="162"/>
                      <a:pt x="246" y="162"/>
                      <a:pt x="246" y="162"/>
                    </a:cubicBezTo>
                    <a:cubicBezTo>
                      <a:pt x="244" y="165"/>
                      <a:pt x="244" y="165"/>
                      <a:pt x="244" y="165"/>
                    </a:cubicBezTo>
                    <a:cubicBezTo>
                      <a:pt x="246" y="169"/>
                      <a:pt x="246" y="169"/>
                      <a:pt x="246" y="169"/>
                    </a:cubicBezTo>
                    <a:cubicBezTo>
                      <a:pt x="257" y="162"/>
                      <a:pt x="257" y="162"/>
                      <a:pt x="257" y="162"/>
                    </a:cubicBezTo>
                    <a:cubicBezTo>
                      <a:pt x="259" y="161"/>
                      <a:pt x="259" y="160"/>
                      <a:pt x="259" y="158"/>
                    </a:cubicBezTo>
                    <a:cubicBezTo>
                      <a:pt x="259" y="157"/>
                      <a:pt x="259" y="156"/>
                      <a:pt x="257" y="155"/>
                    </a:cubicBezTo>
                    <a:cubicBezTo>
                      <a:pt x="256" y="154"/>
                      <a:pt x="256" y="154"/>
                      <a:pt x="256" y="154"/>
                    </a:cubicBezTo>
                    <a:cubicBezTo>
                      <a:pt x="250" y="132"/>
                      <a:pt x="250" y="132"/>
                      <a:pt x="250" y="132"/>
                    </a:cubicBezTo>
                    <a:cubicBezTo>
                      <a:pt x="250" y="131"/>
                      <a:pt x="249" y="130"/>
                      <a:pt x="248" y="129"/>
                    </a:cubicBezTo>
                    <a:cubicBezTo>
                      <a:pt x="245" y="127"/>
                      <a:pt x="245" y="127"/>
                      <a:pt x="245" y="127"/>
                    </a:cubicBezTo>
                    <a:cubicBezTo>
                      <a:pt x="243" y="130"/>
                      <a:pt x="243" y="130"/>
                      <a:pt x="243" y="130"/>
                    </a:cubicBezTo>
                    <a:cubicBezTo>
                      <a:pt x="246" y="133"/>
                      <a:pt x="246" y="133"/>
                      <a:pt x="246" y="133"/>
                    </a:cubicBezTo>
                    <a:cubicBezTo>
                      <a:pt x="247" y="132"/>
                      <a:pt x="247" y="131"/>
                      <a:pt x="247" y="131"/>
                    </a:cubicBezTo>
                    <a:cubicBezTo>
                      <a:pt x="247" y="130"/>
                      <a:pt x="247" y="130"/>
                      <a:pt x="247" y="130"/>
                    </a:cubicBezTo>
                    <a:cubicBezTo>
                      <a:pt x="247" y="130"/>
                      <a:pt x="247" y="130"/>
                      <a:pt x="247" y="130"/>
                    </a:cubicBezTo>
                    <a:cubicBezTo>
                      <a:pt x="247" y="129"/>
                      <a:pt x="247" y="129"/>
                      <a:pt x="246" y="128"/>
                    </a:cubicBezTo>
                    <a:cubicBezTo>
                      <a:pt x="246" y="125"/>
                      <a:pt x="244" y="121"/>
                      <a:pt x="243" y="117"/>
                    </a:cubicBezTo>
                    <a:cubicBezTo>
                      <a:pt x="243" y="115"/>
                      <a:pt x="242" y="113"/>
                      <a:pt x="242" y="112"/>
                    </a:cubicBezTo>
                    <a:cubicBezTo>
                      <a:pt x="242" y="111"/>
                      <a:pt x="242" y="110"/>
                      <a:pt x="241" y="110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38" y="110"/>
                      <a:pt x="238" y="110"/>
                      <a:pt x="238" y="110"/>
                    </a:cubicBezTo>
                    <a:cubicBezTo>
                      <a:pt x="241" y="110"/>
                      <a:pt x="241" y="110"/>
                      <a:pt x="241" y="110"/>
                    </a:cubicBezTo>
                    <a:cubicBezTo>
                      <a:pt x="241" y="109"/>
                      <a:pt x="241" y="109"/>
                      <a:pt x="241" y="109"/>
                    </a:cubicBezTo>
                    <a:cubicBezTo>
                      <a:pt x="238" y="110"/>
                      <a:pt x="238" y="110"/>
                      <a:pt x="238" y="110"/>
                    </a:cubicBezTo>
                    <a:cubicBezTo>
                      <a:pt x="241" y="110"/>
                      <a:pt x="241" y="110"/>
                      <a:pt x="241" y="110"/>
                    </a:cubicBezTo>
                    <a:cubicBezTo>
                      <a:pt x="238" y="110"/>
                      <a:pt x="238" y="110"/>
                      <a:pt x="238" y="110"/>
                    </a:cubicBezTo>
                    <a:cubicBezTo>
                      <a:pt x="241" y="111"/>
                      <a:pt x="241" y="111"/>
                      <a:pt x="241" y="111"/>
                    </a:cubicBezTo>
                    <a:cubicBezTo>
                      <a:pt x="241" y="110"/>
                      <a:pt x="241" y="110"/>
                      <a:pt x="241" y="110"/>
                    </a:cubicBezTo>
                    <a:cubicBezTo>
                      <a:pt x="238" y="110"/>
                      <a:pt x="238" y="110"/>
                      <a:pt x="238" y="110"/>
                    </a:cubicBezTo>
                    <a:cubicBezTo>
                      <a:pt x="241" y="111"/>
                      <a:pt x="241" y="111"/>
                      <a:pt x="241" y="111"/>
                    </a:cubicBezTo>
                    <a:cubicBezTo>
                      <a:pt x="237" y="110"/>
                      <a:pt x="237" y="110"/>
                      <a:pt x="237" y="110"/>
                    </a:cubicBezTo>
                    <a:cubicBezTo>
                      <a:pt x="241" y="112"/>
                      <a:pt x="241" y="112"/>
                      <a:pt x="241" y="112"/>
                    </a:cubicBezTo>
                    <a:cubicBezTo>
                      <a:pt x="241" y="111"/>
                      <a:pt x="241" y="111"/>
                      <a:pt x="241" y="111"/>
                    </a:cubicBezTo>
                    <a:cubicBezTo>
                      <a:pt x="237" y="110"/>
                      <a:pt x="237" y="110"/>
                      <a:pt x="237" y="110"/>
                    </a:cubicBezTo>
                    <a:cubicBezTo>
                      <a:pt x="241" y="112"/>
                      <a:pt x="241" y="112"/>
                      <a:pt x="241" y="112"/>
                    </a:cubicBezTo>
                    <a:cubicBezTo>
                      <a:pt x="241" y="111"/>
                      <a:pt x="242" y="110"/>
                      <a:pt x="241" y="109"/>
                    </a:cubicBezTo>
                    <a:cubicBezTo>
                      <a:pt x="241" y="108"/>
                      <a:pt x="240" y="107"/>
                      <a:pt x="240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34" y="87"/>
                      <a:pt x="234" y="87"/>
                      <a:pt x="234" y="87"/>
                    </a:cubicBezTo>
                    <a:cubicBezTo>
                      <a:pt x="233" y="86"/>
                      <a:pt x="233" y="85"/>
                      <a:pt x="232" y="84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4" y="84"/>
                      <a:pt x="224" y="84"/>
                      <a:pt x="224" y="84"/>
                    </a:cubicBezTo>
                    <a:cubicBezTo>
                      <a:pt x="226" y="88"/>
                      <a:pt x="226" y="88"/>
                      <a:pt x="226" y="88"/>
                    </a:cubicBezTo>
                    <a:cubicBezTo>
                      <a:pt x="237" y="82"/>
                      <a:pt x="237" y="82"/>
                      <a:pt x="237" y="82"/>
                    </a:cubicBezTo>
                    <a:cubicBezTo>
                      <a:pt x="238" y="81"/>
                      <a:pt x="239" y="80"/>
                      <a:pt x="239" y="79"/>
                    </a:cubicBezTo>
                    <a:cubicBezTo>
                      <a:pt x="239" y="77"/>
                      <a:pt x="238" y="76"/>
                      <a:pt x="237" y="75"/>
                    </a:cubicBezTo>
                    <a:cubicBezTo>
                      <a:pt x="235" y="74"/>
                      <a:pt x="235" y="74"/>
                      <a:pt x="235" y="74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49" y="73"/>
                      <a:pt x="249" y="73"/>
                      <a:pt x="249" y="73"/>
                    </a:cubicBezTo>
                    <a:cubicBezTo>
                      <a:pt x="250" y="72"/>
                      <a:pt x="251" y="71"/>
                      <a:pt x="251" y="69"/>
                    </a:cubicBezTo>
                    <a:cubicBezTo>
                      <a:pt x="251" y="68"/>
                      <a:pt x="250" y="67"/>
                      <a:pt x="249" y="66"/>
                    </a:cubicBezTo>
                    <a:cubicBezTo>
                      <a:pt x="245" y="63"/>
                      <a:pt x="245" y="63"/>
                      <a:pt x="245" y="63"/>
                    </a:cubicBezTo>
                    <a:cubicBezTo>
                      <a:pt x="243" y="67"/>
                      <a:pt x="243" y="67"/>
                      <a:pt x="243" y="67"/>
                    </a:cubicBezTo>
                    <a:cubicBezTo>
                      <a:pt x="245" y="70"/>
                      <a:pt x="245" y="70"/>
                      <a:pt x="245" y="70"/>
                    </a:cubicBezTo>
                    <a:cubicBezTo>
                      <a:pt x="257" y="63"/>
                      <a:pt x="257" y="63"/>
                      <a:pt x="257" y="63"/>
                    </a:cubicBezTo>
                    <a:cubicBezTo>
                      <a:pt x="258" y="63"/>
                      <a:pt x="259" y="61"/>
                      <a:pt x="259" y="60"/>
                    </a:cubicBezTo>
                    <a:cubicBezTo>
                      <a:pt x="259" y="59"/>
                      <a:pt x="258" y="57"/>
                      <a:pt x="257" y="57"/>
                    </a:cubicBezTo>
                    <a:cubicBezTo>
                      <a:pt x="255" y="56"/>
                      <a:pt x="255" y="56"/>
                      <a:pt x="255" y="56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6" y="62"/>
                      <a:pt x="256" y="62"/>
                      <a:pt x="257" y="61"/>
                    </a:cubicBezTo>
                    <a:cubicBezTo>
                      <a:pt x="253" y="59"/>
                      <a:pt x="253" y="59"/>
                      <a:pt x="253" y="59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3"/>
                      <a:pt x="255" y="63"/>
                      <a:pt x="256" y="62"/>
                    </a:cubicBezTo>
                    <a:cubicBezTo>
                      <a:pt x="254" y="60"/>
                      <a:pt x="254" y="60"/>
                      <a:pt x="254" y="60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2"/>
                      <a:pt x="257" y="62"/>
                      <a:pt x="259" y="61"/>
                    </a:cubicBezTo>
                    <a:cubicBezTo>
                      <a:pt x="261" y="60"/>
                      <a:pt x="265" y="59"/>
                      <a:pt x="268" y="59"/>
                    </a:cubicBezTo>
                    <a:cubicBezTo>
                      <a:pt x="271" y="58"/>
                      <a:pt x="273" y="57"/>
                      <a:pt x="273" y="57"/>
                    </a:cubicBezTo>
                    <a:cubicBezTo>
                      <a:pt x="274" y="57"/>
                      <a:pt x="275" y="55"/>
                      <a:pt x="276" y="54"/>
                    </a:cubicBezTo>
                    <a:cubicBezTo>
                      <a:pt x="276" y="52"/>
                      <a:pt x="275" y="51"/>
                      <a:pt x="274" y="50"/>
                    </a:cubicBezTo>
                    <a:cubicBezTo>
                      <a:pt x="270" y="48"/>
                      <a:pt x="270" y="48"/>
                      <a:pt x="270" y="48"/>
                    </a:cubicBezTo>
                    <a:cubicBezTo>
                      <a:pt x="268" y="51"/>
                      <a:pt x="268" y="51"/>
                      <a:pt x="268" y="51"/>
                    </a:cubicBezTo>
                    <a:cubicBezTo>
                      <a:pt x="270" y="54"/>
                      <a:pt x="270" y="54"/>
                      <a:pt x="270" y="54"/>
                    </a:cubicBezTo>
                    <a:cubicBezTo>
                      <a:pt x="283" y="46"/>
                      <a:pt x="283" y="46"/>
                      <a:pt x="283" y="46"/>
                    </a:cubicBezTo>
                    <a:cubicBezTo>
                      <a:pt x="285" y="45"/>
                      <a:pt x="285" y="44"/>
                      <a:pt x="285" y="43"/>
                    </a:cubicBezTo>
                    <a:cubicBezTo>
                      <a:pt x="285" y="41"/>
                      <a:pt x="285" y="40"/>
                      <a:pt x="283" y="39"/>
                    </a:cubicBezTo>
                    <a:cubicBezTo>
                      <a:pt x="282" y="38"/>
                      <a:pt x="282" y="38"/>
                      <a:pt x="282" y="38"/>
                    </a:cubicBezTo>
                    <a:cubicBezTo>
                      <a:pt x="280" y="42"/>
                      <a:pt x="280" y="42"/>
                      <a:pt x="280" y="42"/>
                    </a:cubicBezTo>
                    <a:cubicBezTo>
                      <a:pt x="281" y="46"/>
                      <a:pt x="281" y="46"/>
                      <a:pt x="281" y="46"/>
                    </a:cubicBezTo>
                    <a:cubicBezTo>
                      <a:pt x="296" y="41"/>
                      <a:pt x="296" y="41"/>
                      <a:pt x="296" y="41"/>
                    </a:cubicBezTo>
                    <a:cubicBezTo>
                      <a:pt x="297" y="40"/>
                      <a:pt x="299" y="39"/>
                      <a:pt x="299" y="37"/>
                    </a:cubicBezTo>
                    <a:cubicBezTo>
                      <a:pt x="299" y="36"/>
                      <a:pt x="298" y="34"/>
                      <a:pt x="297" y="33"/>
                    </a:cubicBezTo>
                    <a:cubicBezTo>
                      <a:pt x="291" y="30"/>
                      <a:pt x="291" y="30"/>
                      <a:pt x="291" y="30"/>
                    </a:cubicBezTo>
                    <a:cubicBezTo>
                      <a:pt x="288" y="33"/>
                      <a:pt x="288" y="33"/>
                      <a:pt x="288" y="33"/>
                    </a:cubicBezTo>
                    <a:cubicBezTo>
                      <a:pt x="289" y="37"/>
                      <a:pt x="289" y="37"/>
                      <a:pt x="289" y="37"/>
                    </a:cubicBezTo>
                    <a:cubicBezTo>
                      <a:pt x="307" y="33"/>
                      <a:pt x="307" y="33"/>
                      <a:pt x="307" y="33"/>
                    </a:cubicBezTo>
                    <a:cubicBezTo>
                      <a:pt x="308" y="33"/>
                      <a:pt x="310" y="31"/>
                      <a:pt x="310" y="30"/>
                    </a:cubicBezTo>
                    <a:cubicBezTo>
                      <a:pt x="310" y="28"/>
                      <a:pt x="309" y="27"/>
                      <a:pt x="308" y="26"/>
                    </a:cubicBezTo>
                    <a:cubicBezTo>
                      <a:pt x="302" y="22"/>
                      <a:pt x="302" y="22"/>
                      <a:pt x="302" y="22"/>
                    </a:cubicBezTo>
                    <a:cubicBezTo>
                      <a:pt x="300" y="25"/>
                      <a:pt x="300" y="25"/>
                      <a:pt x="300" y="25"/>
                    </a:cubicBezTo>
                    <a:cubicBezTo>
                      <a:pt x="301" y="29"/>
                      <a:pt x="301" y="29"/>
                      <a:pt x="301" y="29"/>
                    </a:cubicBezTo>
                    <a:cubicBezTo>
                      <a:pt x="301" y="29"/>
                      <a:pt x="306" y="27"/>
                      <a:pt x="312" y="26"/>
                    </a:cubicBezTo>
                    <a:cubicBezTo>
                      <a:pt x="315" y="25"/>
                      <a:pt x="317" y="24"/>
                      <a:pt x="320" y="24"/>
                    </a:cubicBezTo>
                    <a:cubicBezTo>
                      <a:pt x="321" y="23"/>
                      <a:pt x="322" y="23"/>
                      <a:pt x="322" y="23"/>
                    </a:cubicBezTo>
                    <a:cubicBezTo>
                      <a:pt x="323" y="23"/>
                      <a:pt x="323" y="23"/>
                      <a:pt x="323" y="22"/>
                    </a:cubicBezTo>
                    <a:cubicBezTo>
                      <a:pt x="324" y="22"/>
                      <a:pt x="324" y="22"/>
                      <a:pt x="324" y="22"/>
                    </a:cubicBezTo>
                    <a:cubicBezTo>
                      <a:pt x="324" y="22"/>
                      <a:pt x="324" y="22"/>
                      <a:pt x="324" y="22"/>
                    </a:cubicBezTo>
                    <a:cubicBezTo>
                      <a:pt x="325" y="22"/>
                      <a:pt x="325" y="22"/>
                      <a:pt x="325" y="21"/>
                    </a:cubicBezTo>
                    <a:cubicBezTo>
                      <a:pt x="326" y="20"/>
                      <a:pt x="326" y="19"/>
                      <a:pt x="326" y="18"/>
                    </a:cubicBezTo>
                    <a:cubicBezTo>
                      <a:pt x="326" y="17"/>
                      <a:pt x="325" y="16"/>
                      <a:pt x="324" y="15"/>
                    </a:cubicBezTo>
                    <a:cubicBezTo>
                      <a:pt x="323" y="14"/>
                      <a:pt x="323" y="14"/>
                      <a:pt x="323" y="14"/>
                    </a:cubicBezTo>
                    <a:cubicBezTo>
                      <a:pt x="321" y="18"/>
                      <a:pt x="321" y="18"/>
                      <a:pt x="321" y="18"/>
                    </a:cubicBezTo>
                    <a:cubicBezTo>
                      <a:pt x="323" y="21"/>
                      <a:pt x="323" y="21"/>
                      <a:pt x="323" y="21"/>
                    </a:cubicBezTo>
                    <a:cubicBezTo>
                      <a:pt x="337" y="9"/>
                      <a:pt x="337" y="9"/>
                      <a:pt x="337" y="9"/>
                    </a:cubicBezTo>
                    <a:cubicBezTo>
                      <a:pt x="338" y="8"/>
                      <a:pt x="339" y="7"/>
                      <a:pt x="339" y="6"/>
                    </a:cubicBezTo>
                    <a:cubicBezTo>
                      <a:pt x="339" y="4"/>
                      <a:pt x="338" y="3"/>
                      <a:pt x="337" y="3"/>
                    </a:cubicBezTo>
                    <a:cubicBezTo>
                      <a:pt x="334" y="1"/>
                      <a:pt x="334" y="1"/>
                      <a:pt x="334" y="1"/>
                    </a:cubicBezTo>
                    <a:cubicBezTo>
                      <a:pt x="332" y="0"/>
                      <a:pt x="329" y="0"/>
                      <a:pt x="328" y="2"/>
                    </a:cubicBezTo>
                    <a:cubicBezTo>
                      <a:pt x="327" y="4"/>
                      <a:pt x="328" y="6"/>
                      <a:pt x="330" y="7"/>
                    </a:cubicBezTo>
                    <a:cubicBezTo>
                      <a:pt x="333" y="9"/>
                      <a:pt x="333" y="9"/>
                      <a:pt x="333" y="9"/>
                    </a:cubicBezTo>
                    <a:cubicBezTo>
                      <a:pt x="335" y="6"/>
                      <a:pt x="335" y="6"/>
                      <a:pt x="335" y="6"/>
                    </a:cubicBezTo>
                    <a:cubicBezTo>
                      <a:pt x="332" y="3"/>
                      <a:pt x="332" y="3"/>
                      <a:pt x="332" y="3"/>
                    </a:cubicBezTo>
                    <a:cubicBezTo>
                      <a:pt x="318" y="15"/>
                      <a:pt x="318" y="15"/>
                      <a:pt x="318" y="15"/>
                    </a:cubicBezTo>
                    <a:cubicBezTo>
                      <a:pt x="317" y="16"/>
                      <a:pt x="317" y="17"/>
                      <a:pt x="317" y="18"/>
                    </a:cubicBezTo>
                    <a:cubicBezTo>
                      <a:pt x="317" y="19"/>
                      <a:pt x="318" y="21"/>
                      <a:pt x="319" y="21"/>
                    </a:cubicBezTo>
                    <a:cubicBezTo>
                      <a:pt x="320" y="22"/>
                      <a:pt x="320" y="22"/>
                      <a:pt x="320" y="22"/>
                    </a:cubicBezTo>
                    <a:cubicBezTo>
                      <a:pt x="322" y="19"/>
                      <a:pt x="322" y="19"/>
                      <a:pt x="322" y="19"/>
                    </a:cubicBezTo>
                    <a:cubicBezTo>
                      <a:pt x="319" y="16"/>
                      <a:pt x="319" y="16"/>
                      <a:pt x="319" y="16"/>
                    </a:cubicBezTo>
                    <a:cubicBezTo>
                      <a:pt x="322" y="19"/>
                      <a:pt x="322" y="19"/>
                      <a:pt x="322" y="19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19" y="16"/>
                      <a:pt x="319" y="16"/>
                      <a:pt x="319" y="16"/>
                    </a:cubicBezTo>
                    <a:cubicBezTo>
                      <a:pt x="322" y="19"/>
                      <a:pt x="322" y="19"/>
                      <a:pt x="322" y="19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1" y="18"/>
                      <a:pt x="321" y="18"/>
                      <a:pt x="321" y="18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1" y="18"/>
                      <a:pt x="321" y="18"/>
                      <a:pt x="321" y="18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19" y="16"/>
                    </a:cubicBezTo>
                    <a:cubicBezTo>
                      <a:pt x="316" y="16"/>
                      <a:pt x="311" y="18"/>
                      <a:pt x="307" y="19"/>
                    </a:cubicBezTo>
                    <a:cubicBezTo>
                      <a:pt x="302" y="20"/>
                      <a:pt x="299" y="21"/>
                      <a:pt x="299" y="21"/>
                    </a:cubicBezTo>
                    <a:cubicBezTo>
                      <a:pt x="297" y="22"/>
                      <a:pt x="296" y="23"/>
                      <a:pt x="296" y="25"/>
                    </a:cubicBezTo>
                    <a:cubicBezTo>
                      <a:pt x="295" y="26"/>
                      <a:pt x="296" y="28"/>
                      <a:pt x="298" y="29"/>
                    </a:cubicBezTo>
                    <a:cubicBezTo>
                      <a:pt x="304" y="32"/>
                      <a:pt x="304" y="32"/>
                      <a:pt x="304" y="32"/>
                    </a:cubicBezTo>
                    <a:cubicBezTo>
                      <a:pt x="306" y="29"/>
                      <a:pt x="306" y="29"/>
                      <a:pt x="306" y="29"/>
                    </a:cubicBezTo>
                    <a:cubicBezTo>
                      <a:pt x="305" y="25"/>
                      <a:pt x="305" y="25"/>
                      <a:pt x="305" y="25"/>
                    </a:cubicBezTo>
                    <a:cubicBezTo>
                      <a:pt x="288" y="29"/>
                      <a:pt x="288" y="29"/>
                      <a:pt x="288" y="29"/>
                    </a:cubicBezTo>
                    <a:cubicBezTo>
                      <a:pt x="286" y="29"/>
                      <a:pt x="285" y="31"/>
                      <a:pt x="285" y="32"/>
                    </a:cubicBezTo>
                    <a:cubicBezTo>
                      <a:pt x="284" y="34"/>
                      <a:pt x="285" y="36"/>
                      <a:pt x="286" y="36"/>
                    </a:cubicBezTo>
                    <a:cubicBezTo>
                      <a:pt x="293" y="40"/>
                      <a:pt x="293" y="40"/>
                      <a:pt x="293" y="40"/>
                    </a:cubicBezTo>
                    <a:cubicBezTo>
                      <a:pt x="295" y="37"/>
                      <a:pt x="295" y="37"/>
                      <a:pt x="295" y="37"/>
                    </a:cubicBezTo>
                    <a:cubicBezTo>
                      <a:pt x="293" y="33"/>
                      <a:pt x="293" y="33"/>
                      <a:pt x="293" y="33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7" y="39"/>
                      <a:pt x="276" y="40"/>
                      <a:pt x="276" y="41"/>
                    </a:cubicBezTo>
                    <a:cubicBezTo>
                      <a:pt x="276" y="43"/>
                      <a:pt x="276" y="44"/>
                      <a:pt x="278" y="45"/>
                    </a:cubicBezTo>
                    <a:cubicBezTo>
                      <a:pt x="279" y="46"/>
                      <a:pt x="279" y="46"/>
                      <a:pt x="279" y="46"/>
                    </a:cubicBezTo>
                    <a:cubicBezTo>
                      <a:pt x="281" y="43"/>
                      <a:pt x="281" y="43"/>
                      <a:pt x="281" y="43"/>
                    </a:cubicBezTo>
                    <a:cubicBezTo>
                      <a:pt x="279" y="39"/>
                      <a:pt x="279" y="39"/>
                      <a:pt x="279" y="39"/>
                    </a:cubicBezTo>
                    <a:cubicBezTo>
                      <a:pt x="266" y="48"/>
                      <a:pt x="266" y="48"/>
                      <a:pt x="266" y="48"/>
                    </a:cubicBezTo>
                    <a:cubicBezTo>
                      <a:pt x="265" y="48"/>
                      <a:pt x="264" y="50"/>
                      <a:pt x="264" y="51"/>
                    </a:cubicBezTo>
                    <a:cubicBezTo>
                      <a:pt x="264" y="52"/>
                      <a:pt x="265" y="54"/>
                      <a:pt x="266" y="54"/>
                    </a:cubicBezTo>
                    <a:cubicBezTo>
                      <a:pt x="270" y="57"/>
                      <a:pt x="270" y="57"/>
                      <a:pt x="270" y="57"/>
                    </a:cubicBezTo>
                    <a:cubicBezTo>
                      <a:pt x="272" y="53"/>
                      <a:pt x="272" y="53"/>
                      <a:pt x="272" y="53"/>
                    </a:cubicBezTo>
                    <a:cubicBezTo>
                      <a:pt x="270" y="49"/>
                      <a:pt x="270" y="49"/>
                      <a:pt x="270" y="49"/>
                    </a:cubicBezTo>
                    <a:cubicBezTo>
                      <a:pt x="270" y="49"/>
                      <a:pt x="266" y="51"/>
                      <a:pt x="261" y="52"/>
                    </a:cubicBezTo>
                    <a:cubicBezTo>
                      <a:pt x="259" y="53"/>
                      <a:pt x="257" y="54"/>
                      <a:pt x="255" y="54"/>
                    </a:cubicBezTo>
                    <a:cubicBezTo>
                      <a:pt x="254" y="54"/>
                      <a:pt x="253" y="55"/>
                      <a:pt x="253" y="55"/>
                    </a:cubicBezTo>
                    <a:cubicBezTo>
                      <a:pt x="252" y="55"/>
                      <a:pt x="252" y="55"/>
                      <a:pt x="252" y="55"/>
                    </a:cubicBezTo>
                    <a:cubicBezTo>
                      <a:pt x="251" y="55"/>
                      <a:pt x="251" y="55"/>
                      <a:pt x="251" y="55"/>
                    </a:cubicBezTo>
                    <a:cubicBezTo>
                      <a:pt x="251" y="56"/>
                      <a:pt x="251" y="56"/>
                      <a:pt x="251" y="56"/>
                    </a:cubicBezTo>
                    <a:cubicBezTo>
                      <a:pt x="251" y="56"/>
                      <a:pt x="250" y="56"/>
                      <a:pt x="250" y="57"/>
                    </a:cubicBezTo>
                    <a:cubicBezTo>
                      <a:pt x="249" y="58"/>
                      <a:pt x="249" y="59"/>
                      <a:pt x="249" y="60"/>
                    </a:cubicBezTo>
                    <a:cubicBezTo>
                      <a:pt x="250" y="61"/>
                      <a:pt x="250" y="62"/>
                      <a:pt x="251" y="62"/>
                    </a:cubicBezTo>
                    <a:cubicBezTo>
                      <a:pt x="252" y="63"/>
                      <a:pt x="252" y="63"/>
                      <a:pt x="252" y="63"/>
                    </a:cubicBezTo>
                    <a:cubicBezTo>
                      <a:pt x="255" y="60"/>
                      <a:pt x="255" y="60"/>
                      <a:pt x="255" y="60"/>
                    </a:cubicBezTo>
                    <a:cubicBezTo>
                      <a:pt x="253" y="56"/>
                      <a:pt x="253" y="56"/>
                      <a:pt x="253" y="56"/>
                    </a:cubicBezTo>
                    <a:cubicBezTo>
                      <a:pt x="241" y="63"/>
                      <a:pt x="241" y="63"/>
                      <a:pt x="241" y="63"/>
                    </a:cubicBezTo>
                    <a:cubicBezTo>
                      <a:pt x="240" y="64"/>
                      <a:pt x="239" y="65"/>
                      <a:pt x="239" y="67"/>
                    </a:cubicBezTo>
                    <a:cubicBezTo>
                      <a:pt x="239" y="68"/>
                      <a:pt x="239" y="69"/>
                      <a:pt x="241" y="70"/>
                    </a:cubicBezTo>
                    <a:cubicBezTo>
                      <a:pt x="245" y="73"/>
                      <a:pt x="245" y="73"/>
                      <a:pt x="245" y="73"/>
                    </a:cubicBezTo>
                    <a:cubicBezTo>
                      <a:pt x="247" y="69"/>
                      <a:pt x="247" y="69"/>
                      <a:pt x="247" y="69"/>
                    </a:cubicBezTo>
                    <a:cubicBezTo>
                      <a:pt x="245" y="66"/>
                      <a:pt x="245" y="66"/>
                      <a:pt x="245" y="66"/>
                    </a:cubicBezTo>
                    <a:cubicBezTo>
                      <a:pt x="231" y="74"/>
                      <a:pt x="231" y="74"/>
                      <a:pt x="231" y="74"/>
                    </a:cubicBezTo>
                    <a:cubicBezTo>
                      <a:pt x="230" y="75"/>
                      <a:pt x="229" y="76"/>
                      <a:pt x="229" y="78"/>
                    </a:cubicBezTo>
                    <a:cubicBezTo>
                      <a:pt x="229" y="79"/>
                      <a:pt x="230" y="80"/>
                      <a:pt x="231" y="81"/>
                    </a:cubicBezTo>
                    <a:cubicBezTo>
                      <a:pt x="233" y="82"/>
                      <a:pt x="233" y="82"/>
                      <a:pt x="233" y="82"/>
                    </a:cubicBezTo>
                    <a:cubicBezTo>
                      <a:pt x="235" y="78"/>
                      <a:pt x="235" y="78"/>
                      <a:pt x="235" y="78"/>
                    </a:cubicBezTo>
                    <a:cubicBezTo>
                      <a:pt x="233" y="75"/>
                      <a:pt x="233" y="75"/>
                      <a:pt x="233" y="75"/>
                    </a:cubicBezTo>
                    <a:cubicBezTo>
                      <a:pt x="222" y="81"/>
                      <a:pt x="222" y="81"/>
                      <a:pt x="222" y="81"/>
                    </a:cubicBezTo>
                    <a:cubicBezTo>
                      <a:pt x="221" y="82"/>
                      <a:pt x="220" y="83"/>
                      <a:pt x="220" y="84"/>
                    </a:cubicBezTo>
                    <a:cubicBezTo>
                      <a:pt x="220" y="86"/>
                      <a:pt x="221" y="87"/>
                      <a:pt x="222" y="88"/>
                    </a:cubicBezTo>
                    <a:cubicBezTo>
                      <a:pt x="226" y="90"/>
                      <a:pt x="226" y="90"/>
                      <a:pt x="226" y="90"/>
                    </a:cubicBezTo>
                    <a:cubicBezTo>
                      <a:pt x="230" y="109"/>
                      <a:pt x="230" y="109"/>
                      <a:pt x="230" y="109"/>
                    </a:cubicBezTo>
                    <a:cubicBezTo>
                      <a:pt x="230" y="110"/>
                      <a:pt x="231" y="111"/>
                      <a:pt x="232" y="111"/>
                    </a:cubicBezTo>
                    <a:cubicBezTo>
                      <a:pt x="235" y="113"/>
                      <a:pt x="235" y="113"/>
                      <a:pt x="235" y="113"/>
                    </a:cubicBezTo>
                    <a:cubicBezTo>
                      <a:pt x="237" y="110"/>
                      <a:pt x="237" y="110"/>
                      <a:pt x="237" y="110"/>
                    </a:cubicBezTo>
                    <a:cubicBezTo>
                      <a:pt x="234" y="107"/>
                      <a:pt x="234" y="107"/>
                      <a:pt x="234" y="107"/>
                    </a:cubicBezTo>
                    <a:cubicBezTo>
                      <a:pt x="234" y="108"/>
                      <a:pt x="234" y="109"/>
                      <a:pt x="233" y="109"/>
                    </a:cubicBezTo>
                    <a:cubicBezTo>
                      <a:pt x="233" y="110"/>
                      <a:pt x="233" y="110"/>
                      <a:pt x="233" y="110"/>
                    </a:cubicBezTo>
                    <a:cubicBezTo>
                      <a:pt x="233" y="110"/>
                      <a:pt x="233" y="111"/>
                      <a:pt x="233" y="111"/>
                    </a:cubicBezTo>
                    <a:cubicBezTo>
                      <a:pt x="234" y="111"/>
                      <a:pt x="234" y="112"/>
                      <a:pt x="234" y="112"/>
                    </a:cubicBezTo>
                    <a:cubicBezTo>
                      <a:pt x="234" y="115"/>
                      <a:pt x="236" y="119"/>
                      <a:pt x="237" y="123"/>
                    </a:cubicBezTo>
                    <a:cubicBezTo>
                      <a:pt x="237" y="125"/>
                      <a:pt x="238" y="127"/>
                      <a:pt x="238" y="129"/>
                    </a:cubicBezTo>
                    <a:cubicBezTo>
                      <a:pt x="238" y="129"/>
                      <a:pt x="239" y="130"/>
                      <a:pt x="239" y="130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42" y="130"/>
                      <a:pt x="242" y="130"/>
                      <a:pt x="242" y="130"/>
                    </a:cubicBezTo>
                    <a:cubicBezTo>
                      <a:pt x="239" y="130"/>
                      <a:pt x="239" y="130"/>
                      <a:pt x="239" y="130"/>
                    </a:cubicBezTo>
                    <a:cubicBezTo>
                      <a:pt x="239" y="131"/>
                      <a:pt x="239" y="131"/>
                      <a:pt x="239" y="131"/>
                    </a:cubicBezTo>
                    <a:cubicBezTo>
                      <a:pt x="242" y="130"/>
                      <a:pt x="242" y="130"/>
                      <a:pt x="242" y="130"/>
                    </a:cubicBezTo>
                    <a:cubicBezTo>
                      <a:pt x="239" y="130"/>
                      <a:pt x="239" y="130"/>
                      <a:pt x="239" y="130"/>
                    </a:cubicBezTo>
                    <a:cubicBezTo>
                      <a:pt x="243" y="130"/>
                      <a:pt x="243" y="130"/>
                      <a:pt x="243" y="130"/>
                    </a:cubicBezTo>
                    <a:cubicBezTo>
                      <a:pt x="239" y="130"/>
                      <a:pt x="239" y="130"/>
                      <a:pt x="239" y="130"/>
                    </a:cubicBezTo>
                    <a:cubicBezTo>
                      <a:pt x="239" y="130"/>
                      <a:pt x="239" y="130"/>
                      <a:pt x="239" y="130"/>
                    </a:cubicBezTo>
                    <a:cubicBezTo>
                      <a:pt x="243" y="130"/>
                      <a:pt x="243" y="130"/>
                      <a:pt x="243" y="130"/>
                    </a:cubicBezTo>
                    <a:cubicBezTo>
                      <a:pt x="239" y="130"/>
                      <a:pt x="239" y="130"/>
                      <a:pt x="239" y="130"/>
                    </a:cubicBezTo>
                    <a:cubicBezTo>
                      <a:pt x="243" y="130"/>
                      <a:pt x="243" y="130"/>
                      <a:pt x="243" y="130"/>
                    </a:cubicBezTo>
                    <a:cubicBezTo>
                      <a:pt x="239" y="128"/>
                      <a:pt x="239" y="128"/>
                      <a:pt x="239" y="128"/>
                    </a:cubicBezTo>
                    <a:cubicBezTo>
                      <a:pt x="239" y="129"/>
                      <a:pt x="239" y="130"/>
                      <a:pt x="239" y="130"/>
                    </a:cubicBezTo>
                    <a:cubicBezTo>
                      <a:pt x="243" y="130"/>
                      <a:pt x="243" y="130"/>
                      <a:pt x="243" y="130"/>
                    </a:cubicBezTo>
                    <a:cubicBezTo>
                      <a:pt x="239" y="128"/>
                      <a:pt x="239" y="128"/>
                      <a:pt x="239" y="128"/>
                    </a:cubicBezTo>
                    <a:cubicBezTo>
                      <a:pt x="238" y="130"/>
                      <a:pt x="239" y="133"/>
                      <a:pt x="241" y="134"/>
                    </a:cubicBezTo>
                    <a:cubicBezTo>
                      <a:pt x="243" y="135"/>
                      <a:pt x="243" y="135"/>
                      <a:pt x="243" y="135"/>
                    </a:cubicBezTo>
                    <a:cubicBezTo>
                      <a:pt x="248" y="157"/>
                      <a:pt x="248" y="157"/>
                      <a:pt x="248" y="157"/>
                    </a:cubicBezTo>
                    <a:cubicBezTo>
                      <a:pt x="249" y="158"/>
                      <a:pt x="249" y="159"/>
                      <a:pt x="250" y="160"/>
                    </a:cubicBezTo>
                    <a:cubicBezTo>
                      <a:pt x="253" y="162"/>
                      <a:pt x="253" y="162"/>
                      <a:pt x="253" y="162"/>
                    </a:cubicBezTo>
                    <a:cubicBezTo>
                      <a:pt x="255" y="158"/>
                      <a:pt x="255" y="158"/>
                      <a:pt x="255" y="158"/>
                    </a:cubicBezTo>
                    <a:cubicBezTo>
                      <a:pt x="253" y="155"/>
                      <a:pt x="253" y="155"/>
                      <a:pt x="253" y="155"/>
                    </a:cubicBezTo>
                    <a:cubicBezTo>
                      <a:pt x="242" y="162"/>
                      <a:pt x="242" y="162"/>
                      <a:pt x="242" y="162"/>
                    </a:cubicBezTo>
                    <a:cubicBezTo>
                      <a:pt x="240" y="162"/>
                      <a:pt x="240" y="164"/>
                      <a:pt x="240" y="165"/>
                    </a:cubicBezTo>
                    <a:cubicBezTo>
                      <a:pt x="240" y="167"/>
                      <a:pt x="240" y="168"/>
                      <a:pt x="242" y="169"/>
                    </a:cubicBezTo>
                    <a:cubicBezTo>
                      <a:pt x="242" y="169"/>
                      <a:pt x="242" y="169"/>
                      <a:pt x="242" y="169"/>
                    </a:cubicBezTo>
                    <a:cubicBezTo>
                      <a:pt x="234" y="176"/>
                      <a:pt x="234" y="176"/>
                      <a:pt x="234" y="176"/>
                    </a:cubicBezTo>
                    <a:cubicBezTo>
                      <a:pt x="233" y="177"/>
                      <a:pt x="233" y="178"/>
                      <a:pt x="233" y="180"/>
                    </a:cubicBezTo>
                    <a:cubicBezTo>
                      <a:pt x="233" y="181"/>
                      <a:pt x="233" y="182"/>
                      <a:pt x="235" y="183"/>
                    </a:cubicBezTo>
                    <a:cubicBezTo>
                      <a:pt x="236" y="183"/>
                      <a:pt x="236" y="183"/>
                      <a:pt x="236" y="183"/>
                    </a:cubicBezTo>
                    <a:cubicBezTo>
                      <a:pt x="238" y="180"/>
                      <a:pt x="238" y="180"/>
                      <a:pt x="238" y="180"/>
                    </a:cubicBezTo>
                    <a:cubicBezTo>
                      <a:pt x="236" y="177"/>
                      <a:pt x="236" y="177"/>
                      <a:pt x="236" y="177"/>
                    </a:cubicBezTo>
                    <a:cubicBezTo>
                      <a:pt x="221" y="187"/>
                      <a:pt x="221" y="187"/>
                      <a:pt x="221" y="187"/>
                    </a:cubicBezTo>
                    <a:cubicBezTo>
                      <a:pt x="220" y="188"/>
                      <a:pt x="219" y="189"/>
                      <a:pt x="219" y="190"/>
                    </a:cubicBezTo>
                    <a:cubicBezTo>
                      <a:pt x="219" y="192"/>
                      <a:pt x="220" y="193"/>
                      <a:pt x="221" y="194"/>
                    </a:cubicBezTo>
                    <a:cubicBezTo>
                      <a:pt x="225" y="196"/>
                      <a:pt x="225" y="196"/>
                      <a:pt x="225" y="196"/>
                    </a:cubicBezTo>
                    <a:cubicBezTo>
                      <a:pt x="228" y="193"/>
                      <a:pt x="228" y="193"/>
                      <a:pt x="228" y="193"/>
                    </a:cubicBezTo>
                    <a:cubicBezTo>
                      <a:pt x="225" y="190"/>
                      <a:pt x="225" y="190"/>
                      <a:pt x="225" y="190"/>
                    </a:cubicBezTo>
                    <a:cubicBezTo>
                      <a:pt x="215" y="198"/>
                      <a:pt x="215" y="198"/>
                      <a:pt x="215" y="198"/>
                    </a:cubicBezTo>
                    <a:cubicBezTo>
                      <a:pt x="214" y="199"/>
                      <a:pt x="213" y="200"/>
                      <a:pt x="213" y="202"/>
                    </a:cubicBezTo>
                    <a:cubicBezTo>
                      <a:pt x="213" y="203"/>
                      <a:pt x="214" y="204"/>
                      <a:pt x="215" y="205"/>
                    </a:cubicBezTo>
                    <a:cubicBezTo>
                      <a:pt x="218" y="206"/>
                      <a:pt x="218" y="206"/>
                      <a:pt x="218" y="206"/>
                    </a:cubicBezTo>
                    <a:cubicBezTo>
                      <a:pt x="220" y="203"/>
                      <a:pt x="220" y="203"/>
                      <a:pt x="220" y="203"/>
                    </a:cubicBezTo>
                    <a:cubicBezTo>
                      <a:pt x="218" y="199"/>
                      <a:pt x="218" y="199"/>
                      <a:pt x="218" y="199"/>
                    </a:cubicBezTo>
                    <a:cubicBezTo>
                      <a:pt x="206" y="205"/>
                      <a:pt x="206" y="205"/>
                      <a:pt x="206" y="205"/>
                    </a:cubicBezTo>
                    <a:cubicBezTo>
                      <a:pt x="205" y="206"/>
                      <a:pt x="204" y="207"/>
                      <a:pt x="204" y="208"/>
                    </a:cubicBezTo>
                    <a:cubicBezTo>
                      <a:pt x="204" y="210"/>
                      <a:pt x="205" y="211"/>
                      <a:pt x="206" y="212"/>
                    </a:cubicBezTo>
                    <a:cubicBezTo>
                      <a:pt x="211" y="215"/>
                      <a:pt x="211" y="215"/>
                      <a:pt x="211" y="215"/>
                    </a:cubicBezTo>
                    <a:cubicBezTo>
                      <a:pt x="213" y="212"/>
                      <a:pt x="213" y="212"/>
                      <a:pt x="213" y="212"/>
                    </a:cubicBezTo>
                    <a:cubicBezTo>
                      <a:pt x="211" y="209"/>
                      <a:pt x="211" y="209"/>
                      <a:pt x="211" y="209"/>
                    </a:cubicBezTo>
                    <a:cubicBezTo>
                      <a:pt x="198" y="217"/>
                      <a:pt x="198" y="217"/>
                      <a:pt x="198" y="217"/>
                    </a:cubicBezTo>
                    <a:cubicBezTo>
                      <a:pt x="197" y="218"/>
                      <a:pt x="196" y="219"/>
                      <a:pt x="196" y="220"/>
                    </a:cubicBezTo>
                    <a:cubicBezTo>
                      <a:pt x="196" y="222"/>
                      <a:pt x="197" y="223"/>
                      <a:pt x="198" y="224"/>
                    </a:cubicBezTo>
                    <a:cubicBezTo>
                      <a:pt x="202" y="226"/>
                      <a:pt x="202" y="226"/>
                      <a:pt x="202" y="226"/>
                    </a:cubicBezTo>
                    <a:cubicBezTo>
                      <a:pt x="204" y="223"/>
                      <a:pt x="204" y="223"/>
                      <a:pt x="204" y="223"/>
                    </a:cubicBezTo>
                    <a:cubicBezTo>
                      <a:pt x="202" y="219"/>
                      <a:pt x="202" y="219"/>
                      <a:pt x="202" y="219"/>
                    </a:cubicBezTo>
                    <a:cubicBezTo>
                      <a:pt x="187" y="228"/>
                      <a:pt x="187" y="228"/>
                      <a:pt x="187" y="228"/>
                    </a:cubicBezTo>
                    <a:cubicBezTo>
                      <a:pt x="186" y="228"/>
                      <a:pt x="185" y="230"/>
                      <a:pt x="185" y="231"/>
                    </a:cubicBezTo>
                    <a:cubicBezTo>
                      <a:pt x="185" y="232"/>
                      <a:pt x="186" y="234"/>
                      <a:pt x="187" y="234"/>
                    </a:cubicBezTo>
                    <a:cubicBezTo>
                      <a:pt x="188" y="235"/>
                      <a:pt x="188" y="235"/>
                      <a:pt x="188" y="235"/>
                    </a:cubicBezTo>
                    <a:cubicBezTo>
                      <a:pt x="190" y="232"/>
                      <a:pt x="190" y="232"/>
                      <a:pt x="190" y="232"/>
                    </a:cubicBezTo>
                    <a:cubicBezTo>
                      <a:pt x="189" y="228"/>
                      <a:pt x="189" y="228"/>
                      <a:pt x="189" y="228"/>
                    </a:cubicBezTo>
                    <a:cubicBezTo>
                      <a:pt x="172" y="233"/>
                      <a:pt x="172" y="233"/>
                      <a:pt x="172" y="233"/>
                    </a:cubicBezTo>
                    <a:cubicBezTo>
                      <a:pt x="170" y="234"/>
                      <a:pt x="169" y="235"/>
                      <a:pt x="169" y="237"/>
                    </a:cubicBezTo>
                    <a:cubicBezTo>
                      <a:pt x="169" y="238"/>
                      <a:pt x="169" y="240"/>
                      <a:pt x="171" y="241"/>
                    </a:cubicBezTo>
                    <a:cubicBezTo>
                      <a:pt x="174" y="243"/>
                      <a:pt x="174" y="243"/>
                      <a:pt x="174" y="243"/>
                    </a:cubicBezTo>
                    <a:cubicBezTo>
                      <a:pt x="176" y="239"/>
                      <a:pt x="176" y="239"/>
                      <a:pt x="176" y="239"/>
                    </a:cubicBezTo>
                    <a:cubicBezTo>
                      <a:pt x="177" y="235"/>
                      <a:pt x="177" y="235"/>
                      <a:pt x="177" y="235"/>
                    </a:cubicBezTo>
                    <a:cubicBezTo>
                      <a:pt x="130" y="223"/>
                      <a:pt x="130" y="223"/>
                      <a:pt x="130" y="223"/>
                    </a:cubicBezTo>
                    <a:cubicBezTo>
                      <a:pt x="128" y="223"/>
                      <a:pt x="126" y="224"/>
                      <a:pt x="125" y="226"/>
                    </a:cubicBezTo>
                    <a:cubicBezTo>
                      <a:pt x="124" y="228"/>
                      <a:pt x="125" y="230"/>
                      <a:pt x="127" y="231"/>
                    </a:cubicBezTo>
                    <a:cubicBezTo>
                      <a:pt x="135" y="236"/>
                      <a:pt x="135" y="236"/>
                      <a:pt x="135" y="236"/>
                    </a:cubicBezTo>
                    <a:cubicBezTo>
                      <a:pt x="137" y="232"/>
                      <a:pt x="137" y="232"/>
                      <a:pt x="137" y="232"/>
                    </a:cubicBezTo>
                    <a:cubicBezTo>
                      <a:pt x="133" y="230"/>
                      <a:pt x="133" y="230"/>
                      <a:pt x="133" y="230"/>
                    </a:cubicBezTo>
                    <a:cubicBezTo>
                      <a:pt x="137" y="232"/>
                      <a:pt x="137" y="232"/>
                      <a:pt x="137" y="232"/>
                    </a:cubicBezTo>
                    <a:cubicBezTo>
                      <a:pt x="135" y="229"/>
                      <a:pt x="135" y="229"/>
                      <a:pt x="135" y="229"/>
                    </a:cubicBezTo>
                    <a:cubicBezTo>
                      <a:pt x="134" y="229"/>
                      <a:pt x="134" y="229"/>
                      <a:pt x="133" y="230"/>
                    </a:cubicBezTo>
                    <a:cubicBezTo>
                      <a:pt x="137" y="232"/>
                      <a:pt x="137" y="232"/>
                      <a:pt x="137" y="232"/>
                    </a:cubicBezTo>
                    <a:cubicBezTo>
                      <a:pt x="135" y="229"/>
                      <a:pt x="135" y="229"/>
                      <a:pt x="135" y="229"/>
                    </a:cubicBezTo>
                    <a:cubicBezTo>
                      <a:pt x="137" y="232"/>
                      <a:pt x="137" y="232"/>
                      <a:pt x="137" y="232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6" y="228"/>
                      <a:pt x="135" y="228"/>
                      <a:pt x="135" y="229"/>
                    </a:cubicBezTo>
                    <a:cubicBezTo>
                      <a:pt x="137" y="232"/>
                      <a:pt x="137" y="232"/>
                      <a:pt x="137" y="232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6" y="231"/>
                      <a:pt x="136" y="231"/>
                      <a:pt x="136" y="231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6" y="231"/>
                      <a:pt x="136" y="231"/>
                      <a:pt x="136" y="231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6" y="230"/>
                      <a:pt x="136" y="230"/>
                      <a:pt x="136" y="230"/>
                    </a:cubicBezTo>
                    <a:cubicBezTo>
                      <a:pt x="137" y="228"/>
                      <a:pt x="137" y="228"/>
                      <a:pt x="137" y="228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6" y="230"/>
                      <a:pt x="136" y="230"/>
                      <a:pt x="136" y="230"/>
                    </a:cubicBezTo>
                    <a:cubicBezTo>
                      <a:pt x="137" y="228"/>
                      <a:pt x="137" y="228"/>
                      <a:pt x="137" y="228"/>
                    </a:cubicBezTo>
                    <a:cubicBezTo>
                      <a:pt x="137" y="228"/>
                      <a:pt x="137" y="228"/>
                      <a:pt x="137" y="228"/>
                    </a:cubicBezTo>
                    <a:cubicBezTo>
                      <a:pt x="136" y="228"/>
                      <a:pt x="135" y="228"/>
                      <a:pt x="134" y="228"/>
                    </a:cubicBezTo>
                    <a:cubicBezTo>
                      <a:pt x="130" y="227"/>
                      <a:pt x="123" y="225"/>
                      <a:pt x="116" y="223"/>
                    </a:cubicBezTo>
                    <a:cubicBezTo>
                      <a:pt x="110" y="222"/>
                      <a:pt x="104" y="220"/>
                      <a:pt x="104" y="220"/>
                    </a:cubicBezTo>
                    <a:cubicBezTo>
                      <a:pt x="102" y="219"/>
                      <a:pt x="100" y="220"/>
                      <a:pt x="100" y="222"/>
                    </a:cubicBezTo>
                    <a:cubicBezTo>
                      <a:pt x="99" y="224"/>
                      <a:pt x="99" y="226"/>
                      <a:pt x="101" y="227"/>
                    </a:cubicBezTo>
                    <a:cubicBezTo>
                      <a:pt x="104" y="229"/>
                      <a:pt x="104" y="229"/>
                      <a:pt x="104" y="229"/>
                    </a:cubicBezTo>
                    <a:cubicBezTo>
                      <a:pt x="106" y="226"/>
                      <a:pt x="106" y="226"/>
                      <a:pt x="106" y="226"/>
                    </a:cubicBezTo>
                    <a:cubicBezTo>
                      <a:pt x="103" y="223"/>
                      <a:pt x="103" y="223"/>
                      <a:pt x="103" y="223"/>
                    </a:cubicBezTo>
                    <a:cubicBezTo>
                      <a:pt x="96" y="232"/>
                      <a:pt x="96" y="232"/>
                      <a:pt x="96" y="232"/>
                    </a:cubicBezTo>
                    <a:cubicBezTo>
                      <a:pt x="95" y="232"/>
                      <a:pt x="95" y="234"/>
                      <a:pt x="95" y="235"/>
                    </a:cubicBezTo>
                    <a:cubicBezTo>
                      <a:pt x="95" y="236"/>
                      <a:pt x="96" y="237"/>
                      <a:pt x="97" y="238"/>
                    </a:cubicBezTo>
                    <a:cubicBezTo>
                      <a:pt x="98" y="238"/>
                      <a:pt x="98" y="238"/>
                      <a:pt x="98" y="238"/>
                    </a:cubicBezTo>
                    <a:cubicBezTo>
                      <a:pt x="100" y="235"/>
                      <a:pt x="100" y="235"/>
                      <a:pt x="100" y="235"/>
                    </a:cubicBezTo>
                    <a:cubicBezTo>
                      <a:pt x="97" y="232"/>
                      <a:pt x="97" y="232"/>
                      <a:pt x="97" y="232"/>
                    </a:cubicBezTo>
                    <a:cubicBezTo>
                      <a:pt x="87" y="242"/>
                      <a:pt x="87" y="242"/>
                      <a:pt x="87" y="242"/>
                    </a:cubicBezTo>
                    <a:cubicBezTo>
                      <a:pt x="87" y="243"/>
                      <a:pt x="86" y="244"/>
                      <a:pt x="86" y="245"/>
                    </a:cubicBezTo>
                    <a:cubicBezTo>
                      <a:pt x="86" y="246"/>
                      <a:pt x="87" y="248"/>
                      <a:pt x="88" y="248"/>
                    </a:cubicBezTo>
                    <a:cubicBezTo>
                      <a:pt x="93" y="251"/>
                      <a:pt x="93" y="251"/>
                      <a:pt x="93" y="251"/>
                    </a:cubicBezTo>
                    <a:cubicBezTo>
                      <a:pt x="95" y="248"/>
                      <a:pt x="95" y="248"/>
                      <a:pt x="95" y="248"/>
                    </a:cubicBezTo>
                    <a:cubicBezTo>
                      <a:pt x="92" y="245"/>
                      <a:pt x="92" y="245"/>
                      <a:pt x="92" y="245"/>
                    </a:cubicBezTo>
                    <a:cubicBezTo>
                      <a:pt x="81" y="254"/>
                      <a:pt x="81" y="254"/>
                      <a:pt x="81" y="254"/>
                    </a:cubicBezTo>
                    <a:cubicBezTo>
                      <a:pt x="80" y="254"/>
                      <a:pt x="79" y="256"/>
                      <a:pt x="79" y="257"/>
                    </a:cubicBezTo>
                    <a:cubicBezTo>
                      <a:pt x="79" y="258"/>
                      <a:pt x="80" y="259"/>
                      <a:pt x="81" y="260"/>
                    </a:cubicBezTo>
                    <a:cubicBezTo>
                      <a:pt x="86" y="263"/>
                      <a:pt x="86" y="263"/>
                      <a:pt x="86" y="263"/>
                    </a:cubicBezTo>
                    <a:cubicBezTo>
                      <a:pt x="88" y="260"/>
                      <a:pt x="88" y="260"/>
                      <a:pt x="88" y="260"/>
                    </a:cubicBezTo>
                    <a:cubicBezTo>
                      <a:pt x="86" y="257"/>
                      <a:pt x="86" y="257"/>
                      <a:pt x="86" y="257"/>
                    </a:cubicBezTo>
                    <a:cubicBezTo>
                      <a:pt x="73" y="266"/>
                      <a:pt x="73" y="266"/>
                      <a:pt x="73" y="266"/>
                    </a:cubicBezTo>
                    <a:cubicBezTo>
                      <a:pt x="72" y="267"/>
                      <a:pt x="72" y="268"/>
                      <a:pt x="72" y="269"/>
                    </a:cubicBezTo>
                    <a:cubicBezTo>
                      <a:pt x="72" y="270"/>
                      <a:pt x="72" y="272"/>
                      <a:pt x="73" y="272"/>
                    </a:cubicBezTo>
                    <a:cubicBezTo>
                      <a:pt x="75" y="274"/>
                      <a:pt x="75" y="274"/>
                      <a:pt x="75" y="274"/>
                    </a:cubicBezTo>
                    <a:cubicBezTo>
                      <a:pt x="69" y="280"/>
                      <a:pt x="69" y="280"/>
                      <a:pt x="69" y="280"/>
                    </a:cubicBezTo>
                    <a:cubicBezTo>
                      <a:pt x="68" y="281"/>
                      <a:pt x="68" y="282"/>
                      <a:pt x="68" y="283"/>
                    </a:cubicBezTo>
                    <a:cubicBezTo>
                      <a:pt x="68" y="284"/>
                      <a:pt x="69" y="286"/>
                      <a:pt x="70" y="286"/>
                    </a:cubicBezTo>
                    <a:cubicBezTo>
                      <a:pt x="71" y="287"/>
                      <a:pt x="71" y="287"/>
                      <a:pt x="71" y="287"/>
                    </a:cubicBezTo>
                    <a:cubicBezTo>
                      <a:pt x="73" y="284"/>
                      <a:pt x="73" y="284"/>
                      <a:pt x="73" y="284"/>
                    </a:cubicBezTo>
                    <a:cubicBezTo>
                      <a:pt x="70" y="281"/>
                      <a:pt x="70" y="281"/>
                      <a:pt x="70" y="281"/>
                    </a:cubicBezTo>
                    <a:cubicBezTo>
                      <a:pt x="62" y="292"/>
                      <a:pt x="62" y="292"/>
                      <a:pt x="62" y="292"/>
                    </a:cubicBezTo>
                    <a:cubicBezTo>
                      <a:pt x="61" y="293"/>
                      <a:pt x="61" y="294"/>
                      <a:pt x="61" y="296"/>
                    </a:cubicBezTo>
                    <a:cubicBezTo>
                      <a:pt x="61" y="297"/>
                      <a:pt x="62" y="298"/>
                      <a:pt x="63" y="298"/>
                    </a:cubicBezTo>
                    <a:cubicBezTo>
                      <a:pt x="64" y="299"/>
                      <a:pt x="64" y="299"/>
                      <a:pt x="64" y="299"/>
                    </a:cubicBezTo>
                    <a:cubicBezTo>
                      <a:pt x="66" y="295"/>
                      <a:pt x="66" y="295"/>
                      <a:pt x="66" y="295"/>
                    </a:cubicBezTo>
                    <a:cubicBezTo>
                      <a:pt x="63" y="293"/>
                      <a:pt x="63" y="293"/>
                      <a:pt x="63" y="293"/>
                    </a:cubicBezTo>
                    <a:cubicBezTo>
                      <a:pt x="63" y="294"/>
                      <a:pt x="63" y="294"/>
                      <a:pt x="63" y="294"/>
                    </a:cubicBezTo>
                    <a:cubicBezTo>
                      <a:pt x="62" y="294"/>
                      <a:pt x="62" y="294"/>
                      <a:pt x="62" y="294"/>
                    </a:cubicBezTo>
                    <a:cubicBezTo>
                      <a:pt x="62" y="295"/>
                      <a:pt x="60" y="299"/>
                      <a:pt x="59" y="303"/>
                    </a:cubicBezTo>
                    <a:cubicBezTo>
                      <a:pt x="57" y="306"/>
                      <a:pt x="56" y="310"/>
                      <a:pt x="56" y="310"/>
                    </a:cubicBezTo>
                    <a:cubicBezTo>
                      <a:pt x="55" y="312"/>
                      <a:pt x="56" y="314"/>
                      <a:pt x="58" y="315"/>
                    </a:cubicBezTo>
                    <a:cubicBezTo>
                      <a:pt x="58" y="315"/>
                      <a:pt x="58" y="315"/>
                      <a:pt x="58" y="315"/>
                    </a:cubicBezTo>
                    <a:cubicBezTo>
                      <a:pt x="61" y="312"/>
                      <a:pt x="61" y="312"/>
                      <a:pt x="61" y="312"/>
                    </a:cubicBezTo>
                    <a:cubicBezTo>
                      <a:pt x="57" y="310"/>
                      <a:pt x="57" y="310"/>
                      <a:pt x="57" y="310"/>
                    </a:cubicBezTo>
                    <a:cubicBezTo>
                      <a:pt x="57" y="310"/>
                      <a:pt x="57" y="310"/>
                      <a:pt x="56" y="311"/>
                    </a:cubicBezTo>
                    <a:cubicBezTo>
                      <a:pt x="55" y="313"/>
                      <a:pt x="53" y="315"/>
                      <a:pt x="52" y="317"/>
                    </a:cubicBezTo>
                    <a:cubicBezTo>
                      <a:pt x="51" y="319"/>
                      <a:pt x="50" y="321"/>
                      <a:pt x="50" y="321"/>
                    </a:cubicBezTo>
                    <a:cubicBezTo>
                      <a:pt x="49" y="322"/>
                      <a:pt x="49" y="323"/>
                      <a:pt x="49" y="324"/>
                    </a:cubicBezTo>
                    <a:cubicBezTo>
                      <a:pt x="49" y="325"/>
                      <a:pt x="50" y="326"/>
                      <a:pt x="51" y="327"/>
                    </a:cubicBezTo>
                    <a:cubicBezTo>
                      <a:pt x="52" y="328"/>
                      <a:pt x="52" y="328"/>
                      <a:pt x="52" y="328"/>
                    </a:cubicBezTo>
                    <a:cubicBezTo>
                      <a:pt x="54" y="324"/>
                      <a:pt x="54" y="324"/>
                      <a:pt x="54" y="324"/>
                    </a:cubicBezTo>
                    <a:cubicBezTo>
                      <a:pt x="51" y="322"/>
                      <a:pt x="51" y="322"/>
                      <a:pt x="51" y="322"/>
                    </a:cubicBezTo>
                    <a:cubicBezTo>
                      <a:pt x="54" y="324"/>
                      <a:pt x="54" y="324"/>
                      <a:pt x="54" y="324"/>
                    </a:cubicBezTo>
                    <a:cubicBezTo>
                      <a:pt x="51" y="322"/>
                      <a:pt x="51" y="322"/>
                      <a:pt x="51" y="322"/>
                    </a:cubicBezTo>
                    <a:cubicBezTo>
                      <a:pt x="51" y="322"/>
                      <a:pt x="51" y="322"/>
                      <a:pt x="51" y="322"/>
                    </a:cubicBezTo>
                    <a:cubicBezTo>
                      <a:pt x="54" y="324"/>
                      <a:pt x="54" y="324"/>
                      <a:pt x="54" y="324"/>
                    </a:cubicBezTo>
                    <a:cubicBezTo>
                      <a:pt x="51" y="322"/>
                      <a:pt x="51" y="322"/>
                      <a:pt x="51" y="322"/>
                    </a:cubicBezTo>
                    <a:cubicBezTo>
                      <a:pt x="51" y="322"/>
                      <a:pt x="51" y="322"/>
                      <a:pt x="51" y="323"/>
                    </a:cubicBezTo>
                    <a:cubicBezTo>
                      <a:pt x="50" y="324"/>
                      <a:pt x="48" y="327"/>
                      <a:pt x="46" y="330"/>
                    </a:cubicBezTo>
                    <a:cubicBezTo>
                      <a:pt x="44" y="332"/>
                      <a:pt x="42" y="334"/>
                      <a:pt x="42" y="334"/>
                    </a:cubicBezTo>
                    <a:cubicBezTo>
                      <a:pt x="42" y="335"/>
                      <a:pt x="41" y="336"/>
                      <a:pt x="42" y="338"/>
                    </a:cubicBezTo>
                    <a:cubicBezTo>
                      <a:pt x="42" y="339"/>
                      <a:pt x="42" y="340"/>
                      <a:pt x="43" y="340"/>
                    </a:cubicBezTo>
                    <a:cubicBezTo>
                      <a:pt x="45" y="341"/>
                      <a:pt x="45" y="341"/>
                      <a:pt x="45" y="341"/>
                    </a:cubicBezTo>
                    <a:cubicBezTo>
                      <a:pt x="41" y="355"/>
                      <a:pt x="41" y="355"/>
                      <a:pt x="41" y="355"/>
                    </a:cubicBezTo>
                    <a:cubicBezTo>
                      <a:pt x="45" y="357"/>
                      <a:pt x="45" y="357"/>
                      <a:pt x="45" y="357"/>
                    </a:cubicBezTo>
                    <a:cubicBezTo>
                      <a:pt x="42" y="354"/>
                      <a:pt x="42" y="354"/>
                      <a:pt x="42" y="354"/>
                    </a:cubicBezTo>
                    <a:cubicBezTo>
                      <a:pt x="41" y="355"/>
                      <a:pt x="41" y="356"/>
                      <a:pt x="41" y="357"/>
                    </a:cubicBezTo>
                    <a:cubicBezTo>
                      <a:pt x="41" y="358"/>
                      <a:pt x="41" y="358"/>
                      <a:pt x="42" y="358"/>
                    </a:cubicBezTo>
                    <a:cubicBezTo>
                      <a:pt x="42" y="359"/>
                      <a:pt x="42" y="359"/>
                      <a:pt x="42" y="360"/>
                    </a:cubicBezTo>
                    <a:cubicBezTo>
                      <a:pt x="43" y="360"/>
                      <a:pt x="43" y="360"/>
                      <a:pt x="43" y="360"/>
                    </a:cubicBezTo>
                    <a:cubicBezTo>
                      <a:pt x="44" y="361"/>
                      <a:pt x="45" y="362"/>
                      <a:pt x="47" y="363"/>
                    </a:cubicBezTo>
                    <a:cubicBezTo>
                      <a:pt x="52" y="366"/>
                      <a:pt x="59" y="370"/>
                      <a:pt x="59" y="370"/>
                    </a:cubicBezTo>
                    <a:cubicBezTo>
                      <a:pt x="61" y="367"/>
                      <a:pt x="61" y="367"/>
                      <a:pt x="61" y="367"/>
                    </a:cubicBezTo>
                    <a:cubicBezTo>
                      <a:pt x="58" y="370"/>
                      <a:pt x="58" y="370"/>
                      <a:pt x="58" y="370"/>
                    </a:cubicBezTo>
                    <a:cubicBezTo>
                      <a:pt x="58" y="370"/>
                      <a:pt x="61" y="372"/>
                      <a:pt x="65" y="376"/>
                    </a:cubicBezTo>
                    <a:cubicBezTo>
                      <a:pt x="71" y="382"/>
                      <a:pt x="81" y="390"/>
                      <a:pt x="88" y="398"/>
                    </a:cubicBezTo>
                    <a:cubicBezTo>
                      <a:pt x="92" y="401"/>
                      <a:pt x="95" y="405"/>
                      <a:pt x="98" y="407"/>
                    </a:cubicBezTo>
                    <a:cubicBezTo>
                      <a:pt x="99" y="408"/>
                      <a:pt x="100" y="409"/>
                      <a:pt x="101" y="410"/>
                    </a:cubicBezTo>
                    <a:cubicBezTo>
                      <a:pt x="101" y="411"/>
                      <a:pt x="101" y="411"/>
                      <a:pt x="101" y="411"/>
                    </a:cubicBezTo>
                    <a:cubicBezTo>
                      <a:pt x="101" y="411"/>
                      <a:pt x="101" y="411"/>
                      <a:pt x="101" y="411"/>
                    </a:cubicBezTo>
                    <a:cubicBezTo>
                      <a:pt x="103" y="409"/>
                      <a:pt x="103" y="409"/>
                      <a:pt x="103" y="409"/>
                    </a:cubicBezTo>
                    <a:cubicBezTo>
                      <a:pt x="101" y="411"/>
                      <a:pt x="101" y="411"/>
                      <a:pt x="101" y="411"/>
                    </a:cubicBezTo>
                    <a:cubicBezTo>
                      <a:pt x="101" y="411"/>
                      <a:pt x="101" y="411"/>
                      <a:pt x="101" y="411"/>
                    </a:cubicBezTo>
                    <a:cubicBezTo>
                      <a:pt x="103" y="409"/>
                      <a:pt x="103" y="409"/>
                      <a:pt x="103" y="409"/>
                    </a:cubicBezTo>
                    <a:cubicBezTo>
                      <a:pt x="101" y="411"/>
                      <a:pt x="101" y="411"/>
                      <a:pt x="101" y="411"/>
                    </a:cubicBezTo>
                    <a:cubicBezTo>
                      <a:pt x="104" y="409"/>
                      <a:pt x="104" y="409"/>
                      <a:pt x="104" y="409"/>
                    </a:cubicBezTo>
                    <a:cubicBezTo>
                      <a:pt x="101" y="410"/>
                      <a:pt x="101" y="410"/>
                      <a:pt x="101" y="410"/>
                    </a:cubicBezTo>
                    <a:cubicBezTo>
                      <a:pt x="101" y="411"/>
                      <a:pt x="101" y="411"/>
                      <a:pt x="101" y="411"/>
                    </a:cubicBezTo>
                    <a:cubicBezTo>
                      <a:pt x="104" y="409"/>
                      <a:pt x="104" y="409"/>
                      <a:pt x="104" y="409"/>
                    </a:cubicBezTo>
                    <a:cubicBezTo>
                      <a:pt x="101" y="410"/>
                      <a:pt x="101" y="410"/>
                      <a:pt x="101" y="410"/>
                    </a:cubicBezTo>
                    <a:cubicBezTo>
                      <a:pt x="105" y="409"/>
                      <a:pt x="105" y="409"/>
                      <a:pt x="105" y="409"/>
                    </a:cubicBezTo>
                    <a:cubicBezTo>
                      <a:pt x="101" y="409"/>
                      <a:pt x="101" y="409"/>
                      <a:pt x="101" y="409"/>
                    </a:cubicBezTo>
                    <a:cubicBezTo>
                      <a:pt x="101" y="409"/>
                      <a:pt x="101" y="410"/>
                      <a:pt x="101" y="410"/>
                    </a:cubicBezTo>
                    <a:cubicBezTo>
                      <a:pt x="105" y="409"/>
                      <a:pt x="105" y="409"/>
                      <a:pt x="105" y="409"/>
                    </a:cubicBezTo>
                    <a:cubicBezTo>
                      <a:pt x="101" y="409"/>
                      <a:pt x="101" y="409"/>
                      <a:pt x="101" y="409"/>
                    </a:cubicBezTo>
                    <a:cubicBezTo>
                      <a:pt x="105" y="409"/>
                      <a:pt x="105" y="409"/>
                      <a:pt x="105" y="409"/>
                    </a:cubicBezTo>
                    <a:cubicBezTo>
                      <a:pt x="101" y="406"/>
                      <a:pt x="101" y="406"/>
                      <a:pt x="101" y="406"/>
                    </a:cubicBezTo>
                    <a:cubicBezTo>
                      <a:pt x="101" y="407"/>
                      <a:pt x="101" y="408"/>
                      <a:pt x="101" y="409"/>
                    </a:cubicBezTo>
                    <a:cubicBezTo>
                      <a:pt x="105" y="409"/>
                      <a:pt x="105" y="409"/>
                      <a:pt x="105" y="409"/>
                    </a:cubicBezTo>
                    <a:cubicBezTo>
                      <a:pt x="101" y="406"/>
                      <a:pt x="101" y="406"/>
                      <a:pt x="101" y="406"/>
                    </a:cubicBezTo>
                    <a:cubicBezTo>
                      <a:pt x="100" y="408"/>
                      <a:pt x="101" y="411"/>
                      <a:pt x="103" y="412"/>
                    </a:cubicBezTo>
                    <a:cubicBezTo>
                      <a:pt x="104" y="413"/>
                      <a:pt x="104" y="413"/>
                      <a:pt x="104" y="413"/>
                    </a:cubicBezTo>
                    <a:cubicBezTo>
                      <a:pt x="106" y="410"/>
                      <a:pt x="106" y="410"/>
                      <a:pt x="106" y="410"/>
                    </a:cubicBezTo>
                    <a:cubicBezTo>
                      <a:pt x="103" y="408"/>
                      <a:pt x="103" y="408"/>
                      <a:pt x="103" y="408"/>
                    </a:cubicBezTo>
                    <a:cubicBezTo>
                      <a:pt x="98" y="421"/>
                      <a:pt x="98" y="421"/>
                      <a:pt x="98" y="421"/>
                    </a:cubicBezTo>
                    <a:cubicBezTo>
                      <a:pt x="98" y="422"/>
                      <a:pt x="98" y="424"/>
                      <a:pt x="100" y="425"/>
                    </a:cubicBezTo>
                    <a:cubicBezTo>
                      <a:pt x="103" y="427"/>
                      <a:pt x="103" y="427"/>
                      <a:pt x="103" y="427"/>
                    </a:cubicBezTo>
                    <a:cubicBezTo>
                      <a:pt x="105" y="424"/>
                      <a:pt x="105" y="424"/>
                      <a:pt x="105" y="424"/>
                    </a:cubicBezTo>
                    <a:cubicBezTo>
                      <a:pt x="102" y="421"/>
                      <a:pt x="102" y="421"/>
                      <a:pt x="102" y="421"/>
                    </a:cubicBezTo>
                    <a:cubicBezTo>
                      <a:pt x="95" y="429"/>
                      <a:pt x="95" y="429"/>
                      <a:pt x="95" y="429"/>
                    </a:cubicBezTo>
                    <a:cubicBezTo>
                      <a:pt x="94" y="430"/>
                      <a:pt x="93" y="431"/>
                      <a:pt x="94" y="433"/>
                    </a:cubicBezTo>
                    <a:cubicBezTo>
                      <a:pt x="94" y="434"/>
                      <a:pt x="95" y="435"/>
                      <a:pt x="96" y="435"/>
                    </a:cubicBezTo>
                    <a:cubicBezTo>
                      <a:pt x="98" y="437"/>
                      <a:pt x="98" y="437"/>
                      <a:pt x="98" y="437"/>
                    </a:cubicBezTo>
                    <a:cubicBezTo>
                      <a:pt x="92" y="442"/>
                      <a:pt x="92" y="442"/>
                      <a:pt x="92" y="442"/>
                    </a:cubicBezTo>
                    <a:cubicBezTo>
                      <a:pt x="91" y="442"/>
                      <a:pt x="90" y="444"/>
                      <a:pt x="91" y="445"/>
                    </a:cubicBezTo>
                    <a:cubicBezTo>
                      <a:pt x="91" y="446"/>
                      <a:pt x="91" y="447"/>
                      <a:pt x="92" y="448"/>
                    </a:cubicBezTo>
                    <a:cubicBezTo>
                      <a:pt x="95" y="450"/>
                      <a:pt x="95" y="450"/>
                      <a:pt x="95" y="450"/>
                    </a:cubicBezTo>
                    <a:cubicBezTo>
                      <a:pt x="97" y="446"/>
                      <a:pt x="97" y="446"/>
                      <a:pt x="97" y="446"/>
                    </a:cubicBezTo>
                    <a:cubicBezTo>
                      <a:pt x="94" y="445"/>
                      <a:pt x="94" y="445"/>
                      <a:pt x="94" y="445"/>
                    </a:cubicBezTo>
                    <a:cubicBezTo>
                      <a:pt x="88" y="457"/>
                      <a:pt x="88" y="457"/>
                      <a:pt x="88" y="457"/>
                    </a:cubicBezTo>
                    <a:cubicBezTo>
                      <a:pt x="88" y="458"/>
                      <a:pt x="88" y="460"/>
                      <a:pt x="90" y="462"/>
                    </a:cubicBezTo>
                    <a:cubicBezTo>
                      <a:pt x="93" y="464"/>
                      <a:pt x="93" y="464"/>
                      <a:pt x="93" y="464"/>
                    </a:cubicBezTo>
                    <a:cubicBezTo>
                      <a:pt x="89" y="473"/>
                      <a:pt x="89" y="473"/>
                      <a:pt x="89" y="473"/>
                    </a:cubicBezTo>
                    <a:cubicBezTo>
                      <a:pt x="88" y="475"/>
                      <a:pt x="88" y="477"/>
                      <a:pt x="90" y="478"/>
                    </a:cubicBezTo>
                    <a:cubicBezTo>
                      <a:pt x="92" y="479"/>
                      <a:pt x="92" y="479"/>
                      <a:pt x="92" y="479"/>
                    </a:cubicBezTo>
                    <a:cubicBezTo>
                      <a:pt x="94" y="476"/>
                      <a:pt x="94" y="476"/>
                      <a:pt x="94" y="476"/>
                    </a:cubicBezTo>
                    <a:cubicBezTo>
                      <a:pt x="90" y="474"/>
                      <a:pt x="90" y="474"/>
                      <a:pt x="90" y="474"/>
                    </a:cubicBezTo>
                    <a:cubicBezTo>
                      <a:pt x="85" y="486"/>
                      <a:pt x="85" y="486"/>
                      <a:pt x="85" y="486"/>
                    </a:cubicBezTo>
                    <a:cubicBezTo>
                      <a:pt x="84" y="488"/>
                      <a:pt x="84" y="490"/>
                      <a:pt x="86" y="491"/>
                    </a:cubicBezTo>
                    <a:cubicBezTo>
                      <a:pt x="88" y="492"/>
                      <a:pt x="88" y="492"/>
                      <a:pt x="88" y="492"/>
                    </a:cubicBezTo>
                    <a:cubicBezTo>
                      <a:pt x="84" y="507"/>
                      <a:pt x="84" y="507"/>
                      <a:pt x="84" y="507"/>
                    </a:cubicBezTo>
                    <a:cubicBezTo>
                      <a:pt x="83" y="509"/>
                      <a:pt x="84" y="511"/>
                      <a:pt x="86" y="512"/>
                    </a:cubicBezTo>
                    <a:cubicBezTo>
                      <a:pt x="87" y="513"/>
                      <a:pt x="87" y="513"/>
                      <a:pt x="87" y="513"/>
                    </a:cubicBezTo>
                    <a:cubicBezTo>
                      <a:pt x="89" y="509"/>
                      <a:pt x="89" y="509"/>
                      <a:pt x="89" y="509"/>
                    </a:cubicBezTo>
                    <a:cubicBezTo>
                      <a:pt x="88" y="505"/>
                      <a:pt x="88" y="505"/>
                      <a:pt x="88" y="505"/>
                    </a:cubicBezTo>
                    <a:cubicBezTo>
                      <a:pt x="71" y="512"/>
                      <a:pt x="71" y="512"/>
                      <a:pt x="71" y="512"/>
                    </a:cubicBezTo>
                    <a:cubicBezTo>
                      <a:pt x="69" y="512"/>
                      <a:pt x="68" y="513"/>
                      <a:pt x="68" y="515"/>
                    </a:cubicBezTo>
                    <a:cubicBezTo>
                      <a:pt x="68" y="516"/>
                      <a:pt x="69" y="518"/>
                      <a:pt x="70" y="519"/>
                    </a:cubicBezTo>
                    <a:cubicBezTo>
                      <a:pt x="73" y="520"/>
                      <a:pt x="73" y="520"/>
                      <a:pt x="73" y="520"/>
                    </a:cubicBezTo>
                    <a:cubicBezTo>
                      <a:pt x="75" y="517"/>
                      <a:pt x="75" y="517"/>
                      <a:pt x="75" y="517"/>
                    </a:cubicBezTo>
                    <a:cubicBezTo>
                      <a:pt x="74" y="513"/>
                      <a:pt x="74" y="513"/>
                      <a:pt x="74" y="513"/>
                    </a:cubicBezTo>
                    <a:cubicBezTo>
                      <a:pt x="74" y="513"/>
                      <a:pt x="68" y="514"/>
                      <a:pt x="63" y="516"/>
                    </a:cubicBezTo>
                    <a:cubicBezTo>
                      <a:pt x="60" y="516"/>
                      <a:pt x="58" y="517"/>
                      <a:pt x="56" y="518"/>
                    </a:cubicBezTo>
                    <a:cubicBezTo>
                      <a:pt x="55" y="518"/>
                      <a:pt x="54" y="518"/>
                      <a:pt x="53" y="518"/>
                    </a:cubicBezTo>
                    <a:cubicBezTo>
                      <a:pt x="52" y="519"/>
                      <a:pt x="52" y="519"/>
                      <a:pt x="52" y="519"/>
                    </a:cubicBezTo>
                    <a:cubicBezTo>
                      <a:pt x="52" y="519"/>
                      <a:pt x="52" y="519"/>
                      <a:pt x="52" y="519"/>
                    </a:cubicBezTo>
                    <a:cubicBezTo>
                      <a:pt x="51" y="519"/>
                      <a:pt x="51" y="519"/>
                      <a:pt x="51" y="519"/>
                    </a:cubicBezTo>
                    <a:cubicBezTo>
                      <a:pt x="51" y="519"/>
                      <a:pt x="51" y="519"/>
                      <a:pt x="51" y="519"/>
                    </a:cubicBezTo>
                    <a:cubicBezTo>
                      <a:pt x="51" y="520"/>
                      <a:pt x="50" y="520"/>
                      <a:pt x="50" y="520"/>
                    </a:cubicBezTo>
                    <a:cubicBezTo>
                      <a:pt x="49" y="522"/>
                      <a:pt x="49" y="525"/>
                      <a:pt x="51" y="526"/>
                    </a:cubicBezTo>
                    <a:cubicBezTo>
                      <a:pt x="53" y="527"/>
                      <a:pt x="53" y="527"/>
                      <a:pt x="53" y="527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1" y="521"/>
                      <a:pt x="51" y="521"/>
                      <a:pt x="51" y="521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2" y="520"/>
                      <a:pt x="52" y="520"/>
                      <a:pt x="52" y="520"/>
                    </a:cubicBezTo>
                    <a:cubicBezTo>
                      <a:pt x="52" y="520"/>
                      <a:pt x="52" y="521"/>
                      <a:pt x="51" y="521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2" y="520"/>
                      <a:pt x="52" y="520"/>
                      <a:pt x="52" y="520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3" y="520"/>
                      <a:pt x="53" y="520"/>
                      <a:pt x="53" y="520"/>
                    </a:cubicBezTo>
                    <a:cubicBezTo>
                      <a:pt x="53" y="520"/>
                      <a:pt x="53" y="520"/>
                      <a:pt x="52" y="520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3" y="520"/>
                      <a:pt x="53" y="520"/>
                      <a:pt x="53" y="520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4" y="520"/>
                      <a:pt x="54" y="520"/>
                      <a:pt x="54" y="520"/>
                    </a:cubicBezTo>
                    <a:cubicBezTo>
                      <a:pt x="53" y="520"/>
                      <a:pt x="53" y="520"/>
                      <a:pt x="53" y="520"/>
                    </a:cubicBezTo>
                    <a:cubicBezTo>
                      <a:pt x="55" y="523"/>
                      <a:pt x="55" y="523"/>
                      <a:pt x="55" y="523"/>
                    </a:cubicBezTo>
                    <a:cubicBezTo>
                      <a:pt x="54" y="520"/>
                      <a:pt x="54" y="520"/>
                      <a:pt x="54" y="520"/>
                    </a:cubicBezTo>
                    <a:cubicBezTo>
                      <a:pt x="54" y="522"/>
                      <a:pt x="54" y="522"/>
                      <a:pt x="54" y="522"/>
                    </a:cubicBezTo>
                    <a:cubicBezTo>
                      <a:pt x="54" y="519"/>
                      <a:pt x="54" y="519"/>
                      <a:pt x="54" y="519"/>
                    </a:cubicBezTo>
                    <a:cubicBezTo>
                      <a:pt x="54" y="520"/>
                      <a:pt x="54" y="520"/>
                      <a:pt x="54" y="520"/>
                    </a:cubicBezTo>
                    <a:cubicBezTo>
                      <a:pt x="54" y="522"/>
                      <a:pt x="54" y="522"/>
                      <a:pt x="54" y="522"/>
                    </a:cubicBezTo>
                    <a:cubicBezTo>
                      <a:pt x="54" y="519"/>
                      <a:pt x="54" y="519"/>
                      <a:pt x="54" y="519"/>
                    </a:cubicBezTo>
                    <a:cubicBezTo>
                      <a:pt x="54" y="519"/>
                      <a:pt x="54" y="519"/>
                      <a:pt x="54" y="519"/>
                    </a:cubicBezTo>
                    <a:cubicBezTo>
                      <a:pt x="54" y="520"/>
                      <a:pt x="53" y="520"/>
                      <a:pt x="52" y="520"/>
                    </a:cubicBezTo>
                    <a:cubicBezTo>
                      <a:pt x="50" y="520"/>
                      <a:pt x="45" y="521"/>
                      <a:pt x="41" y="521"/>
                    </a:cubicBezTo>
                    <a:cubicBezTo>
                      <a:pt x="39" y="521"/>
                      <a:pt x="37" y="522"/>
                      <a:pt x="36" y="522"/>
                    </a:cubicBezTo>
                    <a:cubicBezTo>
                      <a:pt x="35" y="522"/>
                      <a:pt x="34" y="522"/>
                      <a:pt x="34" y="522"/>
                    </a:cubicBezTo>
                    <a:cubicBezTo>
                      <a:pt x="33" y="522"/>
                      <a:pt x="33" y="522"/>
                      <a:pt x="33" y="522"/>
                    </a:cubicBezTo>
                    <a:cubicBezTo>
                      <a:pt x="32" y="522"/>
                      <a:pt x="32" y="522"/>
                      <a:pt x="32" y="522"/>
                    </a:cubicBezTo>
                    <a:cubicBezTo>
                      <a:pt x="32" y="523"/>
                      <a:pt x="32" y="523"/>
                      <a:pt x="32" y="523"/>
                    </a:cubicBezTo>
                    <a:cubicBezTo>
                      <a:pt x="32" y="523"/>
                      <a:pt x="31" y="523"/>
                      <a:pt x="30" y="524"/>
                    </a:cubicBezTo>
                    <a:cubicBezTo>
                      <a:pt x="29" y="526"/>
                      <a:pt x="30" y="528"/>
                      <a:pt x="32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34" y="524"/>
                      <a:pt x="34" y="524"/>
                      <a:pt x="34" y="524"/>
                    </a:cubicBezTo>
                    <a:cubicBezTo>
                      <a:pt x="34" y="525"/>
                      <a:pt x="34" y="525"/>
                      <a:pt x="33" y="526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34" y="524"/>
                      <a:pt x="34" y="524"/>
                      <a:pt x="34" y="524"/>
                    </a:cubicBezTo>
                    <a:cubicBezTo>
                      <a:pt x="36" y="527"/>
                      <a:pt x="36" y="527"/>
                      <a:pt x="36" y="527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4"/>
                      <a:pt x="35" y="524"/>
                      <a:pt x="34" y="524"/>
                    </a:cubicBezTo>
                    <a:cubicBezTo>
                      <a:pt x="36" y="527"/>
                      <a:pt x="36" y="527"/>
                      <a:pt x="36" y="527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5"/>
                      <a:pt x="35" y="525"/>
                      <a:pt x="35" y="525"/>
                    </a:cubicBezTo>
                    <a:cubicBezTo>
                      <a:pt x="35" y="524"/>
                      <a:pt x="35" y="524"/>
                      <a:pt x="35" y="524"/>
                    </a:cubicBezTo>
                    <a:cubicBezTo>
                      <a:pt x="35" y="524"/>
                      <a:pt x="34" y="524"/>
                      <a:pt x="33" y="525"/>
                    </a:cubicBezTo>
                    <a:cubicBezTo>
                      <a:pt x="30" y="525"/>
                      <a:pt x="25" y="526"/>
                      <a:pt x="20" y="527"/>
                    </a:cubicBezTo>
                    <a:cubicBezTo>
                      <a:pt x="15" y="528"/>
                      <a:pt x="11" y="529"/>
                      <a:pt x="11" y="529"/>
                    </a:cubicBezTo>
                    <a:cubicBezTo>
                      <a:pt x="9" y="529"/>
                      <a:pt x="8" y="531"/>
                      <a:pt x="8" y="532"/>
                    </a:cubicBezTo>
                    <a:cubicBezTo>
                      <a:pt x="8" y="534"/>
                      <a:pt x="8" y="535"/>
                      <a:pt x="10" y="536"/>
                    </a:cubicBezTo>
                    <a:cubicBezTo>
                      <a:pt x="11" y="537"/>
                      <a:pt x="11" y="537"/>
                      <a:pt x="11" y="537"/>
                    </a:cubicBezTo>
                    <a:cubicBezTo>
                      <a:pt x="13" y="534"/>
                      <a:pt x="13" y="534"/>
                      <a:pt x="13" y="534"/>
                    </a:cubicBezTo>
                    <a:cubicBezTo>
                      <a:pt x="10" y="532"/>
                      <a:pt x="10" y="532"/>
                      <a:pt x="10" y="532"/>
                    </a:cubicBezTo>
                    <a:cubicBezTo>
                      <a:pt x="5" y="542"/>
                      <a:pt x="5" y="542"/>
                      <a:pt x="5" y="542"/>
                    </a:cubicBezTo>
                    <a:cubicBezTo>
                      <a:pt x="4" y="544"/>
                      <a:pt x="5" y="546"/>
                      <a:pt x="7" y="547"/>
                    </a:cubicBezTo>
                    <a:cubicBezTo>
                      <a:pt x="8" y="548"/>
                      <a:pt x="8" y="548"/>
                      <a:pt x="8" y="548"/>
                    </a:cubicBezTo>
                    <a:cubicBezTo>
                      <a:pt x="10" y="545"/>
                      <a:pt x="10" y="545"/>
                      <a:pt x="10" y="545"/>
                    </a:cubicBezTo>
                    <a:cubicBezTo>
                      <a:pt x="7" y="543"/>
                      <a:pt x="7" y="543"/>
                      <a:pt x="7" y="543"/>
                    </a:cubicBezTo>
                    <a:cubicBezTo>
                      <a:pt x="1" y="555"/>
                      <a:pt x="1" y="555"/>
                      <a:pt x="1" y="555"/>
                    </a:cubicBezTo>
                    <a:cubicBezTo>
                      <a:pt x="0" y="556"/>
                      <a:pt x="1" y="559"/>
                      <a:pt x="2" y="560"/>
                    </a:cubicBezTo>
                    <a:cubicBezTo>
                      <a:pt x="4" y="561"/>
                      <a:pt x="4" y="561"/>
                      <a:pt x="4" y="561"/>
                    </a:cubicBezTo>
                    <a:cubicBezTo>
                      <a:pt x="1" y="569"/>
                      <a:pt x="1" y="569"/>
                      <a:pt x="1" y="569"/>
                    </a:cubicBezTo>
                    <a:cubicBezTo>
                      <a:pt x="0" y="571"/>
                      <a:pt x="1" y="573"/>
                      <a:pt x="3" y="574"/>
                    </a:cubicBezTo>
                    <a:cubicBezTo>
                      <a:pt x="4" y="575"/>
                      <a:pt x="4" y="575"/>
                      <a:pt x="4" y="575"/>
                    </a:cubicBezTo>
                    <a:cubicBezTo>
                      <a:pt x="4" y="589"/>
                      <a:pt x="4" y="589"/>
                      <a:pt x="4" y="589"/>
                    </a:cubicBezTo>
                    <a:cubicBezTo>
                      <a:pt x="4" y="591"/>
                      <a:pt x="4" y="592"/>
                      <a:pt x="6" y="593"/>
                    </a:cubicBezTo>
                    <a:cubicBezTo>
                      <a:pt x="7" y="593"/>
                      <a:pt x="7" y="593"/>
                      <a:pt x="7" y="593"/>
                    </a:cubicBezTo>
                    <a:cubicBezTo>
                      <a:pt x="9" y="590"/>
                      <a:pt x="9" y="590"/>
                      <a:pt x="9" y="590"/>
                    </a:cubicBezTo>
                    <a:cubicBezTo>
                      <a:pt x="5" y="590"/>
                      <a:pt x="5" y="590"/>
                      <a:pt x="5" y="590"/>
                    </a:cubicBezTo>
                    <a:cubicBezTo>
                      <a:pt x="7" y="607"/>
                      <a:pt x="7" y="607"/>
                      <a:pt x="7" y="607"/>
                    </a:cubicBezTo>
                    <a:cubicBezTo>
                      <a:pt x="7" y="609"/>
                      <a:pt x="8" y="610"/>
                      <a:pt x="9" y="610"/>
                    </a:cubicBezTo>
                    <a:cubicBezTo>
                      <a:pt x="10" y="611"/>
                      <a:pt x="10" y="611"/>
                      <a:pt x="10" y="611"/>
                    </a:cubicBezTo>
                    <a:cubicBezTo>
                      <a:pt x="12" y="607"/>
                      <a:pt x="12" y="607"/>
                      <a:pt x="12" y="607"/>
                    </a:cubicBezTo>
                    <a:cubicBezTo>
                      <a:pt x="8" y="607"/>
                      <a:pt x="8" y="607"/>
                      <a:pt x="8" y="607"/>
                    </a:cubicBezTo>
                    <a:cubicBezTo>
                      <a:pt x="7" y="621"/>
                      <a:pt x="7" y="621"/>
                      <a:pt x="7" y="621"/>
                    </a:cubicBezTo>
                    <a:cubicBezTo>
                      <a:pt x="7" y="622"/>
                      <a:pt x="8" y="624"/>
                      <a:pt x="9" y="624"/>
                    </a:cubicBezTo>
                    <a:cubicBezTo>
                      <a:pt x="11" y="626"/>
                      <a:pt x="11" y="626"/>
                      <a:pt x="11" y="626"/>
                    </a:cubicBezTo>
                    <a:cubicBezTo>
                      <a:pt x="6" y="635"/>
                      <a:pt x="6" y="635"/>
                      <a:pt x="6" y="635"/>
                    </a:cubicBezTo>
                    <a:cubicBezTo>
                      <a:pt x="5" y="637"/>
                      <a:pt x="6" y="639"/>
                      <a:pt x="8" y="641"/>
                    </a:cubicBezTo>
                    <a:cubicBezTo>
                      <a:pt x="11" y="643"/>
                      <a:pt x="11" y="643"/>
                      <a:pt x="11" y="643"/>
                    </a:cubicBezTo>
                    <a:cubicBezTo>
                      <a:pt x="8" y="648"/>
                      <a:pt x="8" y="648"/>
                      <a:pt x="8" y="648"/>
                    </a:cubicBezTo>
                    <a:cubicBezTo>
                      <a:pt x="7" y="650"/>
                      <a:pt x="7" y="653"/>
                      <a:pt x="9" y="654"/>
                    </a:cubicBezTo>
                    <a:cubicBezTo>
                      <a:pt x="10" y="655"/>
                      <a:pt x="10" y="655"/>
                      <a:pt x="10" y="655"/>
                    </a:cubicBezTo>
                    <a:cubicBezTo>
                      <a:pt x="12" y="672"/>
                      <a:pt x="12" y="672"/>
                      <a:pt x="12" y="672"/>
                    </a:cubicBezTo>
                    <a:cubicBezTo>
                      <a:pt x="13" y="673"/>
                      <a:pt x="13" y="674"/>
                      <a:pt x="14" y="675"/>
                    </a:cubicBezTo>
                    <a:cubicBezTo>
                      <a:pt x="15" y="675"/>
                      <a:pt x="15" y="675"/>
                      <a:pt x="15" y="675"/>
                    </a:cubicBezTo>
                    <a:cubicBezTo>
                      <a:pt x="17" y="676"/>
                      <a:pt x="20" y="676"/>
                      <a:pt x="21" y="674"/>
                    </a:cubicBezTo>
                    <a:cubicBezTo>
                      <a:pt x="22" y="672"/>
                      <a:pt x="22" y="670"/>
                      <a:pt x="20" y="66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90"/>
              <p:cNvSpPr/>
              <p:nvPr/>
            </p:nvSpPr>
            <p:spPr bwMode="auto">
              <a:xfrm>
                <a:off x="4373" y="638"/>
                <a:ext cx="34" cy="26"/>
              </a:xfrm>
              <a:custGeom>
                <a:avLst/>
                <a:gdLst>
                  <a:gd name="T0" fmla="*/ 22 w 25"/>
                  <a:gd name="T1" fmla="*/ 11 h 19"/>
                  <a:gd name="T2" fmla="*/ 6 w 25"/>
                  <a:gd name="T3" fmla="*/ 1 h 19"/>
                  <a:gd name="T4" fmla="*/ 1 w 25"/>
                  <a:gd name="T5" fmla="*/ 2 h 19"/>
                  <a:gd name="T6" fmla="*/ 2 w 25"/>
                  <a:gd name="T7" fmla="*/ 8 h 19"/>
                  <a:gd name="T8" fmla="*/ 18 w 25"/>
                  <a:gd name="T9" fmla="*/ 18 h 19"/>
                  <a:gd name="T10" fmla="*/ 24 w 25"/>
                  <a:gd name="T11" fmla="*/ 16 h 19"/>
                  <a:gd name="T12" fmla="*/ 22 w 25"/>
                  <a:gd name="T13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0"/>
                      <a:pt x="1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9"/>
                      <a:pt x="23" y="18"/>
                      <a:pt x="24" y="16"/>
                    </a:cubicBezTo>
                    <a:cubicBezTo>
                      <a:pt x="25" y="15"/>
                      <a:pt x="24" y="12"/>
                      <a:pt x="22" y="11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91"/>
              <p:cNvSpPr/>
              <p:nvPr/>
            </p:nvSpPr>
            <p:spPr bwMode="auto">
              <a:xfrm>
                <a:off x="4403" y="489"/>
                <a:ext cx="340" cy="194"/>
              </a:xfrm>
              <a:custGeom>
                <a:avLst/>
                <a:gdLst>
                  <a:gd name="T0" fmla="*/ 6 w 250"/>
                  <a:gd name="T1" fmla="*/ 136 h 143"/>
                  <a:gd name="T2" fmla="*/ 6 w 250"/>
                  <a:gd name="T3" fmla="*/ 136 h 143"/>
                  <a:gd name="T4" fmla="*/ 4 w 250"/>
                  <a:gd name="T5" fmla="*/ 133 h 143"/>
                  <a:gd name="T6" fmla="*/ 5 w 250"/>
                  <a:gd name="T7" fmla="*/ 136 h 143"/>
                  <a:gd name="T8" fmla="*/ 26 w 250"/>
                  <a:gd name="T9" fmla="*/ 136 h 143"/>
                  <a:gd name="T10" fmla="*/ 28 w 250"/>
                  <a:gd name="T11" fmla="*/ 129 h 143"/>
                  <a:gd name="T12" fmla="*/ 46 w 250"/>
                  <a:gd name="T13" fmla="*/ 121 h 143"/>
                  <a:gd name="T14" fmla="*/ 62 w 250"/>
                  <a:gd name="T15" fmla="*/ 117 h 143"/>
                  <a:gd name="T16" fmla="*/ 61 w 250"/>
                  <a:gd name="T17" fmla="*/ 121 h 143"/>
                  <a:gd name="T18" fmla="*/ 58 w 250"/>
                  <a:gd name="T19" fmla="*/ 119 h 143"/>
                  <a:gd name="T20" fmla="*/ 59 w 250"/>
                  <a:gd name="T21" fmla="*/ 122 h 143"/>
                  <a:gd name="T22" fmla="*/ 78 w 250"/>
                  <a:gd name="T23" fmla="*/ 108 h 143"/>
                  <a:gd name="T24" fmla="*/ 95 w 250"/>
                  <a:gd name="T25" fmla="*/ 103 h 143"/>
                  <a:gd name="T26" fmla="*/ 93 w 250"/>
                  <a:gd name="T27" fmla="*/ 106 h 143"/>
                  <a:gd name="T28" fmla="*/ 94 w 250"/>
                  <a:gd name="T29" fmla="*/ 110 h 143"/>
                  <a:gd name="T30" fmla="*/ 94 w 250"/>
                  <a:gd name="T31" fmla="*/ 110 h 143"/>
                  <a:gd name="T32" fmla="*/ 110 w 250"/>
                  <a:gd name="T33" fmla="*/ 106 h 143"/>
                  <a:gd name="T34" fmla="*/ 111 w 250"/>
                  <a:gd name="T35" fmla="*/ 99 h 143"/>
                  <a:gd name="T36" fmla="*/ 116 w 250"/>
                  <a:gd name="T37" fmla="*/ 83 h 143"/>
                  <a:gd name="T38" fmla="*/ 113 w 250"/>
                  <a:gd name="T39" fmla="*/ 67 h 143"/>
                  <a:gd name="T40" fmla="*/ 124 w 250"/>
                  <a:gd name="T41" fmla="*/ 45 h 143"/>
                  <a:gd name="T42" fmla="*/ 131 w 250"/>
                  <a:gd name="T43" fmla="*/ 32 h 143"/>
                  <a:gd name="T44" fmla="*/ 128 w 250"/>
                  <a:gd name="T45" fmla="*/ 16 h 143"/>
                  <a:gd name="T46" fmla="*/ 142 w 250"/>
                  <a:gd name="T47" fmla="*/ 11 h 143"/>
                  <a:gd name="T48" fmla="*/ 172 w 250"/>
                  <a:gd name="T49" fmla="*/ 9 h 143"/>
                  <a:gd name="T50" fmla="*/ 191 w 250"/>
                  <a:gd name="T51" fmla="*/ 5 h 143"/>
                  <a:gd name="T52" fmla="*/ 221 w 250"/>
                  <a:gd name="T53" fmla="*/ 15 h 143"/>
                  <a:gd name="T54" fmla="*/ 224 w 250"/>
                  <a:gd name="T55" fmla="*/ 7 h 143"/>
                  <a:gd name="T56" fmla="*/ 248 w 250"/>
                  <a:gd name="T57" fmla="*/ 5 h 143"/>
                  <a:gd name="T58" fmla="*/ 246 w 250"/>
                  <a:gd name="T59" fmla="*/ 4 h 143"/>
                  <a:gd name="T60" fmla="*/ 218 w 250"/>
                  <a:gd name="T61" fmla="*/ 8 h 143"/>
                  <a:gd name="T62" fmla="*/ 222 w 250"/>
                  <a:gd name="T63" fmla="*/ 11 h 143"/>
                  <a:gd name="T64" fmla="*/ 221 w 250"/>
                  <a:gd name="T65" fmla="*/ 7 h 143"/>
                  <a:gd name="T66" fmla="*/ 201 w 250"/>
                  <a:gd name="T67" fmla="*/ 5 h 143"/>
                  <a:gd name="T68" fmla="*/ 197 w 250"/>
                  <a:gd name="T69" fmla="*/ 9 h 143"/>
                  <a:gd name="T70" fmla="*/ 171 w 250"/>
                  <a:gd name="T71" fmla="*/ 9 h 143"/>
                  <a:gd name="T72" fmla="*/ 139 w 250"/>
                  <a:gd name="T73" fmla="*/ 11 h 143"/>
                  <a:gd name="T74" fmla="*/ 124 w 250"/>
                  <a:gd name="T75" fmla="*/ 18 h 143"/>
                  <a:gd name="T76" fmla="*/ 113 w 250"/>
                  <a:gd name="T77" fmla="*/ 43 h 143"/>
                  <a:gd name="T78" fmla="*/ 122 w 250"/>
                  <a:gd name="T79" fmla="*/ 59 h 143"/>
                  <a:gd name="T80" fmla="*/ 110 w 250"/>
                  <a:gd name="T81" fmla="*/ 86 h 143"/>
                  <a:gd name="T82" fmla="*/ 106 w 250"/>
                  <a:gd name="T83" fmla="*/ 105 h 143"/>
                  <a:gd name="T84" fmla="*/ 106 w 250"/>
                  <a:gd name="T85" fmla="*/ 100 h 143"/>
                  <a:gd name="T86" fmla="*/ 109 w 250"/>
                  <a:gd name="T87" fmla="*/ 102 h 143"/>
                  <a:gd name="T88" fmla="*/ 108 w 250"/>
                  <a:gd name="T89" fmla="*/ 98 h 143"/>
                  <a:gd name="T90" fmla="*/ 91 w 250"/>
                  <a:gd name="T91" fmla="*/ 102 h 143"/>
                  <a:gd name="T92" fmla="*/ 95 w 250"/>
                  <a:gd name="T93" fmla="*/ 107 h 143"/>
                  <a:gd name="T94" fmla="*/ 77 w 250"/>
                  <a:gd name="T95" fmla="*/ 112 h 143"/>
                  <a:gd name="T96" fmla="*/ 55 w 250"/>
                  <a:gd name="T97" fmla="*/ 115 h 143"/>
                  <a:gd name="T98" fmla="*/ 59 w 250"/>
                  <a:gd name="T99" fmla="*/ 116 h 143"/>
                  <a:gd name="T100" fmla="*/ 43 w 250"/>
                  <a:gd name="T101" fmla="*/ 120 h 143"/>
                  <a:gd name="T102" fmla="*/ 22 w 250"/>
                  <a:gd name="T103" fmla="*/ 130 h 143"/>
                  <a:gd name="T104" fmla="*/ 26 w 250"/>
                  <a:gd name="T105" fmla="*/ 132 h 143"/>
                  <a:gd name="T106" fmla="*/ 25 w 250"/>
                  <a:gd name="T107" fmla="*/ 128 h 143"/>
                  <a:gd name="T108" fmla="*/ 25 w 250"/>
                  <a:gd name="T109" fmla="*/ 128 h 143"/>
                  <a:gd name="T110" fmla="*/ 4 w 250"/>
                  <a:gd name="T111" fmla="*/ 128 h 143"/>
                  <a:gd name="T112" fmla="*/ 0 w 250"/>
                  <a:gd name="T113" fmla="*/ 13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0" h="143">
                    <a:moveTo>
                      <a:pt x="15" y="135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7" y="135"/>
                      <a:pt x="7" y="135"/>
                      <a:pt x="7" y="135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6" y="136"/>
                      <a:pt x="6" y="136"/>
                      <a:pt x="6" y="136"/>
                    </a:cubicBezTo>
                    <a:cubicBezTo>
                      <a:pt x="6" y="136"/>
                      <a:pt x="7" y="135"/>
                      <a:pt x="7" y="135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6" y="136"/>
                      <a:pt x="6" y="136"/>
                      <a:pt x="6" y="136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6" y="136"/>
                      <a:pt x="6" y="136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6" y="136"/>
                    </a:cubicBezTo>
                    <a:cubicBezTo>
                      <a:pt x="9" y="136"/>
                      <a:pt x="14" y="136"/>
                      <a:pt x="18" y="136"/>
                    </a:cubicBezTo>
                    <a:cubicBezTo>
                      <a:pt x="20" y="136"/>
                      <a:pt x="22" y="136"/>
                      <a:pt x="23" y="136"/>
                    </a:cubicBezTo>
                    <a:cubicBezTo>
                      <a:pt x="24" y="136"/>
                      <a:pt x="25" y="136"/>
                      <a:pt x="25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6"/>
                      <a:pt x="27" y="136"/>
                      <a:pt x="27" y="136"/>
                    </a:cubicBezTo>
                    <a:cubicBezTo>
                      <a:pt x="27" y="136"/>
                      <a:pt x="27" y="136"/>
                      <a:pt x="27" y="136"/>
                    </a:cubicBezTo>
                    <a:cubicBezTo>
                      <a:pt x="28" y="135"/>
                      <a:pt x="28" y="135"/>
                      <a:pt x="29" y="134"/>
                    </a:cubicBezTo>
                    <a:cubicBezTo>
                      <a:pt x="30" y="133"/>
                      <a:pt x="30" y="132"/>
                      <a:pt x="29" y="131"/>
                    </a:cubicBezTo>
                    <a:cubicBezTo>
                      <a:pt x="29" y="130"/>
                      <a:pt x="29" y="129"/>
                      <a:pt x="28" y="129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24" y="131"/>
                      <a:pt x="24" y="131"/>
                      <a:pt x="24" y="131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7" y="127"/>
                      <a:pt x="48" y="126"/>
                      <a:pt x="48" y="124"/>
                    </a:cubicBezTo>
                    <a:cubicBezTo>
                      <a:pt x="48" y="123"/>
                      <a:pt x="48" y="121"/>
                      <a:pt x="46" y="121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3" y="123"/>
                      <a:pt x="43" y="123"/>
                      <a:pt x="43" y="123"/>
                    </a:cubicBezTo>
                    <a:cubicBezTo>
                      <a:pt x="44" y="127"/>
                      <a:pt x="44" y="127"/>
                      <a:pt x="44" y="127"/>
                    </a:cubicBezTo>
                    <a:cubicBezTo>
                      <a:pt x="60" y="124"/>
                      <a:pt x="60" y="124"/>
                      <a:pt x="60" y="124"/>
                    </a:cubicBezTo>
                    <a:cubicBezTo>
                      <a:pt x="62" y="124"/>
                      <a:pt x="63" y="122"/>
                      <a:pt x="64" y="121"/>
                    </a:cubicBezTo>
                    <a:cubicBezTo>
                      <a:pt x="64" y="119"/>
                      <a:pt x="63" y="118"/>
                      <a:pt x="62" y="117"/>
                    </a:cubicBezTo>
                    <a:cubicBezTo>
                      <a:pt x="60" y="115"/>
                      <a:pt x="60" y="115"/>
                      <a:pt x="60" y="115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58" y="119"/>
                      <a:pt x="58" y="119"/>
                      <a:pt x="58" y="119"/>
                    </a:cubicBezTo>
                    <a:cubicBezTo>
                      <a:pt x="60" y="122"/>
                      <a:pt x="60" y="122"/>
                      <a:pt x="60" y="122"/>
                    </a:cubicBezTo>
                    <a:cubicBezTo>
                      <a:pt x="60" y="122"/>
                      <a:pt x="60" y="122"/>
                      <a:pt x="61" y="121"/>
                    </a:cubicBezTo>
                    <a:cubicBezTo>
                      <a:pt x="58" y="119"/>
                      <a:pt x="58" y="119"/>
                      <a:pt x="58" y="119"/>
                    </a:cubicBezTo>
                    <a:cubicBezTo>
                      <a:pt x="60" y="122"/>
                      <a:pt x="60" y="122"/>
                      <a:pt x="60" y="122"/>
                    </a:cubicBezTo>
                    <a:cubicBezTo>
                      <a:pt x="58" y="119"/>
                      <a:pt x="58" y="119"/>
                      <a:pt x="58" y="119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60" y="122"/>
                      <a:pt x="60" y="122"/>
                      <a:pt x="60" y="122"/>
                    </a:cubicBezTo>
                    <a:cubicBezTo>
                      <a:pt x="58" y="119"/>
                      <a:pt x="58" y="119"/>
                      <a:pt x="58" y="119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60" y="122"/>
                      <a:pt x="60" y="122"/>
                      <a:pt x="61" y="122"/>
                    </a:cubicBezTo>
                    <a:cubicBezTo>
                      <a:pt x="63" y="121"/>
                      <a:pt x="67" y="119"/>
                      <a:pt x="71" y="118"/>
                    </a:cubicBezTo>
                    <a:cubicBezTo>
                      <a:pt x="75" y="116"/>
                      <a:pt x="78" y="115"/>
                      <a:pt x="78" y="115"/>
                    </a:cubicBezTo>
                    <a:cubicBezTo>
                      <a:pt x="79" y="115"/>
                      <a:pt x="80" y="113"/>
                      <a:pt x="81" y="112"/>
                    </a:cubicBezTo>
                    <a:cubicBezTo>
                      <a:pt x="81" y="110"/>
                      <a:pt x="80" y="109"/>
                      <a:pt x="79" y="108"/>
                    </a:cubicBezTo>
                    <a:cubicBezTo>
                      <a:pt x="78" y="108"/>
                      <a:pt x="78" y="108"/>
                      <a:pt x="78" y="108"/>
                    </a:cubicBezTo>
                    <a:cubicBezTo>
                      <a:pt x="76" y="111"/>
                      <a:pt x="76" y="111"/>
                      <a:pt x="76" y="111"/>
                    </a:cubicBezTo>
                    <a:cubicBezTo>
                      <a:pt x="77" y="115"/>
                      <a:pt x="77" y="115"/>
                      <a:pt x="77" y="115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7" y="111"/>
                      <a:pt x="98" y="110"/>
                      <a:pt x="99" y="108"/>
                    </a:cubicBezTo>
                    <a:cubicBezTo>
                      <a:pt x="99" y="107"/>
                      <a:pt x="98" y="105"/>
                      <a:pt x="97" y="104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6" y="108"/>
                      <a:pt x="96" y="108"/>
                      <a:pt x="96" y="108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95" y="109"/>
                      <a:pt x="95" y="109"/>
                      <a:pt x="96" y="108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93" y="107"/>
                      <a:pt x="93" y="107"/>
                      <a:pt x="93" y="107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4" y="110"/>
                      <a:pt x="94" y="110"/>
                      <a:pt x="95" y="109"/>
                    </a:cubicBezTo>
                    <a:cubicBezTo>
                      <a:pt x="93" y="107"/>
                      <a:pt x="93" y="107"/>
                      <a:pt x="93" y="107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4" y="108"/>
                      <a:pt x="94" y="108"/>
                      <a:pt x="94" y="108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4" y="108"/>
                      <a:pt x="94" y="108"/>
                      <a:pt x="94" y="108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4" y="110"/>
                      <a:pt x="94" y="110"/>
                      <a:pt x="94" y="110"/>
                    </a:cubicBezTo>
                    <a:cubicBezTo>
                      <a:pt x="95" y="110"/>
                      <a:pt x="96" y="109"/>
                      <a:pt x="98" y="109"/>
                    </a:cubicBezTo>
                    <a:cubicBezTo>
                      <a:pt x="100" y="108"/>
                      <a:pt x="103" y="107"/>
                      <a:pt x="106" y="107"/>
                    </a:cubicBezTo>
                    <a:cubicBezTo>
                      <a:pt x="107" y="107"/>
                      <a:pt x="108" y="106"/>
                      <a:pt x="109" y="106"/>
                    </a:cubicBezTo>
                    <a:cubicBezTo>
                      <a:pt x="109" y="106"/>
                      <a:pt x="109" y="106"/>
                      <a:pt x="110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1" y="106"/>
                      <a:pt x="111" y="106"/>
                      <a:pt x="111" y="106"/>
                    </a:cubicBezTo>
                    <a:cubicBezTo>
                      <a:pt x="111" y="105"/>
                      <a:pt x="111" y="105"/>
                      <a:pt x="111" y="105"/>
                    </a:cubicBezTo>
                    <a:cubicBezTo>
                      <a:pt x="112" y="105"/>
                      <a:pt x="112" y="105"/>
                      <a:pt x="112" y="105"/>
                    </a:cubicBezTo>
                    <a:cubicBezTo>
                      <a:pt x="112" y="105"/>
                      <a:pt x="112" y="105"/>
                      <a:pt x="112" y="104"/>
                    </a:cubicBezTo>
                    <a:cubicBezTo>
                      <a:pt x="113" y="103"/>
                      <a:pt x="113" y="102"/>
                      <a:pt x="113" y="101"/>
                    </a:cubicBezTo>
                    <a:cubicBezTo>
                      <a:pt x="113" y="100"/>
                      <a:pt x="112" y="99"/>
                      <a:pt x="111" y="99"/>
                    </a:cubicBezTo>
                    <a:cubicBezTo>
                      <a:pt x="110" y="98"/>
                      <a:pt x="110" y="98"/>
                      <a:pt x="110" y="98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11" y="103"/>
                      <a:pt x="111" y="103"/>
                      <a:pt x="111" y="103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20" y="88"/>
                      <a:pt x="120" y="85"/>
                      <a:pt x="118" y="84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8" y="87"/>
                      <a:pt x="118" y="87"/>
                      <a:pt x="118" y="87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8"/>
                      <a:pt x="120" y="66"/>
                      <a:pt x="119" y="65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25" y="62"/>
                      <a:pt x="125" y="62"/>
                      <a:pt x="125" y="62"/>
                    </a:cubicBezTo>
                    <a:cubicBezTo>
                      <a:pt x="126" y="61"/>
                      <a:pt x="126" y="59"/>
                      <a:pt x="126" y="58"/>
                    </a:cubicBezTo>
                    <a:cubicBezTo>
                      <a:pt x="126" y="57"/>
                      <a:pt x="125" y="56"/>
                      <a:pt x="124" y="55"/>
                    </a:cubicBezTo>
                    <a:cubicBezTo>
                      <a:pt x="124" y="55"/>
                      <a:pt x="124" y="55"/>
                      <a:pt x="124" y="55"/>
                    </a:cubicBezTo>
                    <a:cubicBezTo>
                      <a:pt x="124" y="45"/>
                      <a:pt x="124" y="45"/>
                      <a:pt x="124" y="45"/>
                    </a:cubicBezTo>
                    <a:cubicBezTo>
                      <a:pt x="124" y="43"/>
                      <a:pt x="124" y="42"/>
                      <a:pt x="122" y="41"/>
                    </a:cubicBezTo>
                    <a:cubicBezTo>
                      <a:pt x="119" y="39"/>
                      <a:pt x="119" y="39"/>
                      <a:pt x="119" y="39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20" y="45"/>
                      <a:pt x="120" y="45"/>
                      <a:pt x="120" y="45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30" y="34"/>
                      <a:pt x="131" y="33"/>
                      <a:pt x="131" y="32"/>
                    </a:cubicBezTo>
                    <a:cubicBezTo>
                      <a:pt x="130" y="30"/>
                      <a:pt x="130" y="29"/>
                      <a:pt x="129" y="29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31" y="23"/>
                      <a:pt x="131" y="23"/>
                      <a:pt x="131" y="23"/>
                    </a:cubicBezTo>
                    <a:cubicBezTo>
                      <a:pt x="132" y="22"/>
                      <a:pt x="132" y="21"/>
                      <a:pt x="131" y="20"/>
                    </a:cubicBezTo>
                    <a:cubicBezTo>
                      <a:pt x="131" y="18"/>
                      <a:pt x="131" y="18"/>
                      <a:pt x="130" y="17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3" y="18"/>
                      <a:pt x="144" y="17"/>
                      <a:pt x="145" y="15"/>
                    </a:cubicBezTo>
                    <a:cubicBezTo>
                      <a:pt x="145" y="14"/>
                      <a:pt x="144" y="12"/>
                      <a:pt x="143" y="11"/>
                    </a:cubicBezTo>
                    <a:cubicBezTo>
                      <a:pt x="142" y="11"/>
                      <a:pt x="142" y="11"/>
                      <a:pt x="142" y="11"/>
                    </a:cubicBezTo>
                    <a:cubicBezTo>
                      <a:pt x="140" y="14"/>
                      <a:pt x="140" y="14"/>
                      <a:pt x="140" y="14"/>
                    </a:cubicBezTo>
                    <a:cubicBezTo>
                      <a:pt x="140" y="18"/>
                      <a:pt x="140" y="18"/>
                      <a:pt x="140" y="18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3" y="17"/>
                      <a:pt x="174" y="16"/>
                      <a:pt x="175" y="14"/>
                    </a:cubicBezTo>
                    <a:cubicBezTo>
                      <a:pt x="175" y="12"/>
                      <a:pt x="174" y="10"/>
                      <a:pt x="173" y="10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70" y="16"/>
                      <a:pt x="170" y="16"/>
                      <a:pt x="170" y="16"/>
                    </a:cubicBezTo>
                    <a:cubicBezTo>
                      <a:pt x="197" y="17"/>
                      <a:pt x="197" y="17"/>
                      <a:pt x="197" y="17"/>
                    </a:cubicBezTo>
                    <a:cubicBezTo>
                      <a:pt x="198" y="17"/>
                      <a:pt x="200" y="16"/>
                      <a:pt x="201" y="14"/>
                    </a:cubicBezTo>
                    <a:cubicBezTo>
                      <a:pt x="201" y="12"/>
                      <a:pt x="200" y="10"/>
                      <a:pt x="199" y="9"/>
                    </a:cubicBezTo>
                    <a:cubicBezTo>
                      <a:pt x="191" y="5"/>
                      <a:pt x="191" y="5"/>
                      <a:pt x="191" y="5"/>
                    </a:cubicBezTo>
                    <a:cubicBezTo>
                      <a:pt x="189" y="8"/>
                      <a:pt x="189" y="8"/>
                      <a:pt x="189" y="8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89" y="12"/>
                      <a:pt x="196" y="13"/>
                      <a:pt x="203" y="13"/>
                    </a:cubicBezTo>
                    <a:cubicBezTo>
                      <a:pt x="207" y="14"/>
                      <a:pt x="211" y="14"/>
                      <a:pt x="214" y="14"/>
                    </a:cubicBezTo>
                    <a:cubicBezTo>
                      <a:pt x="216" y="14"/>
                      <a:pt x="217" y="15"/>
                      <a:pt x="219" y="15"/>
                    </a:cubicBezTo>
                    <a:cubicBezTo>
                      <a:pt x="220" y="15"/>
                      <a:pt x="221" y="15"/>
                      <a:pt x="221" y="15"/>
                    </a:cubicBezTo>
                    <a:cubicBezTo>
                      <a:pt x="222" y="15"/>
                      <a:pt x="222" y="15"/>
                      <a:pt x="222" y="15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3" y="15"/>
                      <a:pt x="223" y="14"/>
                      <a:pt x="223" y="14"/>
                    </a:cubicBezTo>
                    <a:cubicBezTo>
                      <a:pt x="224" y="14"/>
                      <a:pt x="224" y="14"/>
                      <a:pt x="225" y="13"/>
                    </a:cubicBezTo>
                    <a:cubicBezTo>
                      <a:pt x="226" y="12"/>
                      <a:pt x="226" y="11"/>
                      <a:pt x="225" y="10"/>
                    </a:cubicBezTo>
                    <a:cubicBezTo>
                      <a:pt x="225" y="9"/>
                      <a:pt x="225" y="8"/>
                      <a:pt x="224" y="7"/>
                    </a:cubicBezTo>
                    <a:cubicBezTo>
                      <a:pt x="218" y="4"/>
                      <a:pt x="218" y="4"/>
                      <a:pt x="218" y="4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6" y="11"/>
                      <a:pt x="216" y="11"/>
                      <a:pt x="216" y="11"/>
                    </a:cubicBezTo>
                    <a:cubicBezTo>
                      <a:pt x="246" y="12"/>
                      <a:pt x="246" y="12"/>
                      <a:pt x="246" y="12"/>
                    </a:cubicBezTo>
                    <a:cubicBezTo>
                      <a:pt x="247" y="12"/>
                      <a:pt x="249" y="11"/>
                      <a:pt x="250" y="9"/>
                    </a:cubicBezTo>
                    <a:cubicBezTo>
                      <a:pt x="250" y="7"/>
                      <a:pt x="249" y="5"/>
                      <a:pt x="248" y="5"/>
                    </a:cubicBezTo>
                    <a:cubicBezTo>
                      <a:pt x="243" y="1"/>
                      <a:pt x="243" y="1"/>
                      <a:pt x="243" y="1"/>
                    </a:cubicBezTo>
                    <a:cubicBezTo>
                      <a:pt x="241" y="0"/>
                      <a:pt x="239" y="1"/>
                      <a:pt x="237" y="3"/>
                    </a:cubicBezTo>
                    <a:cubicBezTo>
                      <a:pt x="236" y="5"/>
                      <a:pt x="237" y="7"/>
                      <a:pt x="239" y="8"/>
                    </a:cubicBezTo>
                    <a:cubicBezTo>
                      <a:pt x="244" y="11"/>
                      <a:pt x="244" y="11"/>
                      <a:pt x="244" y="11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46" y="4"/>
                      <a:pt x="246" y="4"/>
                      <a:pt x="246" y="4"/>
                    </a:cubicBezTo>
                    <a:cubicBezTo>
                      <a:pt x="216" y="3"/>
                      <a:pt x="216" y="3"/>
                      <a:pt x="216" y="3"/>
                    </a:cubicBezTo>
                    <a:cubicBezTo>
                      <a:pt x="214" y="3"/>
                      <a:pt x="212" y="4"/>
                      <a:pt x="212" y="6"/>
                    </a:cubicBezTo>
                    <a:cubicBezTo>
                      <a:pt x="211" y="8"/>
                      <a:pt x="212" y="10"/>
                      <a:pt x="214" y="10"/>
                    </a:cubicBezTo>
                    <a:cubicBezTo>
                      <a:pt x="219" y="14"/>
                      <a:pt x="219" y="14"/>
                      <a:pt x="219" y="14"/>
                    </a:cubicBezTo>
                    <a:cubicBezTo>
                      <a:pt x="222" y="11"/>
                      <a:pt x="222" y="11"/>
                      <a:pt x="222" y="11"/>
                    </a:cubicBezTo>
                    <a:cubicBezTo>
                      <a:pt x="218" y="8"/>
                      <a:pt x="218" y="8"/>
                      <a:pt x="218" y="8"/>
                    </a:cubicBezTo>
                    <a:cubicBezTo>
                      <a:pt x="222" y="11"/>
                      <a:pt x="222" y="11"/>
                      <a:pt x="222" y="11"/>
                    </a:cubicBezTo>
                    <a:cubicBezTo>
                      <a:pt x="220" y="7"/>
                      <a:pt x="220" y="7"/>
                      <a:pt x="220" y="7"/>
                    </a:cubicBezTo>
                    <a:cubicBezTo>
                      <a:pt x="220" y="7"/>
                      <a:pt x="219" y="7"/>
                      <a:pt x="218" y="8"/>
                    </a:cubicBezTo>
                    <a:cubicBezTo>
                      <a:pt x="222" y="11"/>
                      <a:pt x="222" y="11"/>
                      <a:pt x="222" y="11"/>
                    </a:cubicBezTo>
                    <a:cubicBezTo>
                      <a:pt x="220" y="7"/>
                      <a:pt x="220" y="7"/>
                      <a:pt x="220" y="7"/>
                    </a:cubicBezTo>
                    <a:cubicBezTo>
                      <a:pt x="222" y="11"/>
                      <a:pt x="222" y="11"/>
                      <a:pt x="222" y="11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0" y="7"/>
                      <a:pt x="220" y="7"/>
                    </a:cubicBezTo>
                    <a:cubicBezTo>
                      <a:pt x="222" y="11"/>
                      <a:pt x="222" y="11"/>
                      <a:pt x="222" y="11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10"/>
                      <a:pt x="221" y="10"/>
                      <a:pt x="221" y="10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10"/>
                      <a:pt x="221" y="10"/>
                      <a:pt x="221" y="10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0" y="7"/>
                      <a:pt x="219" y="7"/>
                    </a:cubicBezTo>
                    <a:cubicBezTo>
                      <a:pt x="215" y="6"/>
                      <a:pt x="208" y="6"/>
                      <a:pt x="201" y="5"/>
                    </a:cubicBezTo>
                    <a:cubicBezTo>
                      <a:pt x="195" y="4"/>
                      <a:pt x="190" y="4"/>
                      <a:pt x="190" y="4"/>
                    </a:cubicBezTo>
                    <a:cubicBezTo>
                      <a:pt x="188" y="4"/>
                      <a:pt x="186" y="5"/>
                      <a:pt x="185" y="7"/>
                    </a:cubicBezTo>
                    <a:cubicBezTo>
                      <a:pt x="185" y="8"/>
                      <a:pt x="185" y="10"/>
                      <a:pt x="187" y="11"/>
                    </a:cubicBezTo>
                    <a:cubicBezTo>
                      <a:pt x="195" y="16"/>
                      <a:pt x="195" y="16"/>
                      <a:pt x="195" y="16"/>
                    </a:cubicBezTo>
                    <a:cubicBezTo>
                      <a:pt x="197" y="13"/>
                      <a:pt x="197" y="13"/>
                      <a:pt x="197" y="13"/>
                    </a:cubicBezTo>
                    <a:cubicBezTo>
                      <a:pt x="197" y="9"/>
                      <a:pt x="197" y="9"/>
                      <a:pt x="197" y="9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168" y="8"/>
                      <a:pt x="167" y="10"/>
                      <a:pt x="166" y="11"/>
                    </a:cubicBezTo>
                    <a:cubicBezTo>
                      <a:pt x="166" y="13"/>
                      <a:pt x="166" y="15"/>
                      <a:pt x="168" y="16"/>
                    </a:cubicBezTo>
                    <a:cubicBezTo>
                      <a:pt x="169" y="16"/>
                      <a:pt x="169" y="16"/>
                      <a:pt x="169" y="16"/>
                    </a:cubicBezTo>
                    <a:cubicBezTo>
                      <a:pt x="171" y="13"/>
                      <a:pt x="171" y="13"/>
                      <a:pt x="171" y="13"/>
                    </a:cubicBezTo>
                    <a:cubicBezTo>
                      <a:pt x="171" y="9"/>
                      <a:pt x="171" y="9"/>
                      <a:pt x="171" y="9"/>
                    </a:cubicBezTo>
                    <a:cubicBezTo>
                      <a:pt x="140" y="10"/>
                      <a:pt x="140" y="10"/>
                      <a:pt x="140" y="10"/>
                    </a:cubicBezTo>
                    <a:cubicBezTo>
                      <a:pt x="138" y="10"/>
                      <a:pt x="136" y="11"/>
                      <a:pt x="136" y="13"/>
                    </a:cubicBezTo>
                    <a:cubicBezTo>
                      <a:pt x="135" y="15"/>
                      <a:pt x="136" y="17"/>
                      <a:pt x="138" y="18"/>
                    </a:cubicBezTo>
                    <a:cubicBezTo>
                      <a:pt x="138" y="18"/>
                      <a:pt x="138" y="18"/>
                      <a:pt x="138" y="18"/>
                    </a:cubicBezTo>
                    <a:cubicBezTo>
                      <a:pt x="141" y="15"/>
                      <a:pt x="141" y="15"/>
                      <a:pt x="141" y="15"/>
                    </a:cubicBezTo>
                    <a:cubicBezTo>
                      <a:pt x="139" y="11"/>
                      <a:pt x="139" y="11"/>
                      <a:pt x="139" y="11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4" y="16"/>
                      <a:pt x="122" y="18"/>
                      <a:pt x="122" y="19"/>
                    </a:cubicBezTo>
                    <a:cubicBezTo>
                      <a:pt x="122" y="21"/>
                      <a:pt x="123" y="22"/>
                      <a:pt x="124" y="23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19" y="27"/>
                      <a:pt x="119" y="27"/>
                      <a:pt x="119" y="27"/>
                    </a:cubicBezTo>
                    <a:cubicBezTo>
                      <a:pt x="118" y="28"/>
                      <a:pt x="118" y="29"/>
                      <a:pt x="118" y="30"/>
                    </a:cubicBezTo>
                    <a:cubicBezTo>
                      <a:pt x="118" y="31"/>
                      <a:pt x="119" y="32"/>
                      <a:pt x="120" y="32"/>
                    </a:cubicBezTo>
                    <a:cubicBezTo>
                      <a:pt x="120" y="33"/>
                      <a:pt x="120" y="33"/>
                      <a:pt x="120" y="33"/>
                    </a:cubicBezTo>
                    <a:cubicBezTo>
                      <a:pt x="114" y="40"/>
                      <a:pt x="114" y="40"/>
                      <a:pt x="114" y="40"/>
                    </a:cubicBezTo>
                    <a:cubicBezTo>
                      <a:pt x="113" y="41"/>
                      <a:pt x="113" y="42"/>
                      <a:pt x="113" y="43"/>
                    </a:cubicBezTo>
                    <a:cubicBezTo>
                      <a:pt x="113" y="44"/>
                      <a:pt x="114" y="45"/>
                      <a:pt x="115" y="46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57"/>
                      <a:pt x="116" y="57"/>
                      <a:pt x="116" y="57"/>
                    </a:cubicBezTo>
                    <a:cubicBezTo>
                      <a:pt x="116" y="59"/>
                      <a:pt x="117" y="60"/>
                      <a:pt x="118" y="61"/>
                    </a:cubicBezTo>
                    <a:cubicBezTo>
                      <a:pt x="120" y="62"/>
                      <a:pt x="120" y="62"/>
                      <a:pt x="120" y="62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19" y="56"/>
                      <a:pt x="119" y="56"/>
                      <a:pt x="119" y="56"/>
                    </a:cubicBezTo>
                    <a:cubicBezTo>
                      <a:pt x="111" y="64"/>
                      <a:pt x="111" y="64"/>
                      <a:pt x="111" y="64"/>
                    </a:cubicBezTo>
                    <a:cubicBezTo>
                      <a:pt x="110" y="64"/>
                      <a:pt x="109" y="66"/>
                      <a:pt x="109" y="67"/>
                    </a:cubicBezTo>
                    <a:cubicBezTo>
                      <a:pt x="110" y="68"/>
                      <a:pt x="110" y="69"/>
                      <a:pt x="111" y="70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0" y="86"/>
                      <a:pt x="110" y="86"/>
                      <a:pt x="110" y="86"/>
                    </a:cubicBezTo>
                    <a:cubicBezTo>
                      <a:pt x="110" y="88"/>
                      <a:pt x="111" y="89"/>
                      <a:pt x="112" y="90"/>
                    </a:cubicBezTo>
                    <a:cubicBezTo>
                      <a:pt x="113" y="91"/>
                      <a:pt x="113" y="91"/>
                      <a:pt x="113" y="91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04" y="99"/>
                      <a:pt x="104" y="99"/>
                      <a:pt x="104" y="99"/>
                    </a:cubicBezTo>
                    <a:cubicBezTo>
                      <a:pt x="103" y="101"/>
                      <a:pt x="104" y="103"/>
                      <a:pt x="106" y="105"/>
                    </a:cubicBezTo>
                    <a:cubicBezTo>
                      <a:pt x="107" y="105"/>
                      <a:pt x="107" y="105"/>
                      <a:pt x="107" y="105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99"/>
                      <a:pt x="106" y="99"/>
                      <a:pt x="106" y="100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7" y="98"/>
                      <a:pt x="107" y="98"/>
                      <a:pt x="107" y="99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8" y="98"/>
                      <a:pt x="108" y="98"/>
                      <a:pt x="107" y="98"/>
                    </a:cubicBezTo>
                    <a:cubicBezTo>
                      <a:pt x="105" y="99"/>
                      <a:pt x="101" y="100"/>
                      <a:pt x="98" y="100"/>
                    </a:cubicBezTo>
                    <a:cubicBezTo>
                      <a:pt x="96" y="101"/>
                      <a:pt x="95" y="101"/>
                      <a:pt x="94" y="102"/>
                    </a:cubicBezTo>
                    <a:cubicBezTo>
                      <a:pt x="93" y="102"/>
                      <a:pt x="92" y="102"/>
                      <a:pt x="92" y="102"/>
                    </a:cubicBezTo>
                    <a:cubicBezTo>
                      <a:pt x="91" y="102"/>
                      <a:pt x="91" y="102"/>
                      <a:pt x="91" y="102"/>
                    </a:cubicBezTo>
                    <a:cubicBezTo>
                      <a:pt x="91" y="102"/>
                      <a:pt x="91" y="102"/>
                      <a:pt x="91" y="102"/>
                    </a:cubicBezTo>
                    <a:cubicBezTo>
                      <a:pt x="90" y="103"/>
                      <a:pt x="90" y="103"/>
                      <a:pt x="90" y="103"/>
                    </a:cubicBezTo>
                    <a:cubicBezTo>
                      <a:pt x="90" y="103"/>
                      <a:pt x="90" y="103"/>
                      <a:pt x="89" y="104"/>
                    </a:cubicBezTo>
                    <a:cubicBezTo>
                      <a:pt x="89" y="105"/>
                      <a:pt x="88" y="106"/>
                      <a:pt x="89" y="107"/>
                    </a:cubicBezTo>
                    <a:cubicBezTo>
                      <a:pt x="89" y="108"/>
                      <a:pt x="90" y="109"/>
                      <a:pt x="91" y="109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5" y="107"/>
                      <a:pt x="95" y="107"/>
                      <a:pt x="95" y="107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75" y="107"/>
                      <a:pt x="75" y="107"/>
                      <a:pt x="75" y="107"/>
                    </a:cubicBezTo>
                    <a:cubicBezTo>
                      <a:pt x="74" y="108"/>
                      <a:pt x="73" y="109"/>
                      <a:pt x="72" y="110"/>
                    </a:cubicBezTo>
                    <a:cubicBezTo>
                      <a:pt x="72" y="112"/>
                      <a:pt x="73" y="114"/>
                      <a:pt x="74" y="115"/>
                    </a:cubicBezTo>
                    <a:cubicBezTo>
                      <a:pt x="75" y="115"/>
                      <a:pt x="75" y="115"/>
                      <a:pt x="75" y="115"/>
                    </a:cubicBezTo>
                    <a:cubicBezTo>
                      <a:pt x="77" y="112"/>
                      <a:pt x="77" y="112"/>
                      <a:pt x="77" y="112"/>
                    </a:cubicBezTo>
                    <a:cubicBezTo>
                      <a:pt x="75" y="108"/>
                      <a:pt x="75" y="108"/>
                      <a:pt x="75" y="108"/>
                    </a:cubicBezTo>
                    <a:cubicBezTo>
                      <a:pt x="75" y="108"/>
                      <a:pt x="71" y="109"/>
                      <a:pt x="66" y="111"/>
                    </a:cubicBezTo>
                    <a:cubicBezTo>
                      <a:pt x="63" y="112"/>
                      <a:pt x="61" y="113"/>
                      <a:pt x="59" y="114"/>
                    </a:cubicBezTo>
                    <a:cubicBezTo>
                      <a:pt x="58" y="114"/>
                      <a:pt x="57" y="114"/>
                      <a:pt x="57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6"/>
                      <a:pt x="55" y="116"/>
                      <a:pt x="55" y="116"/>
                    </a:cubicBezTo>
                    <a:cubicBezTo>
                      <a:pt x="55" y="116"/>
                      <a:pt x="55" y="116"/>
                      <a:pt x="54" y="117"/>
                    </a:cubicBezTo>
                    <a:cubicBezTo>
                      <a:pt x="53" y="118"/>
                      <a:pt x="53" y="121"/>
                      <a:pt x="55" y="122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42" y="119"/>
                      <a:pt x="42" y="119"/>
                      <a:pt x="42" y="119"/>
                    </a:cubicBezTo>
                    <a:cubicBezTo>
                      <a:pt x="41" y="120"/>
                      <a:pt x="39" y="121"/>
                      <a:pt x="39" y="122"/>
                    </a:cubicBezTo>
                    <a:cubicBezTo>
                      <a:pt x="39" y="124"/>
                      <a:pt x="39" y="126"/>
                      <a:pt x="41" y="127"/>
                    </a:cubicBezTo>
                    <a:cubicBezTo>
                      <a:pt x="42" y="127"/>
                      <a:pt x="42" y="127"/>
                      <a:pt x="42" y="127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23" y="127"/>
                      <a:pt x="23" y="127"/>
                      <a:pt x="23" y="127"/>
                    </a:cubicBezTo>
                    <a:cubicBezTo>
                      <a:pt x="21" y="128"/>
                      <a:pt x="20" y="129"/>
                      <a:pt x="20" y="131"/>
                    </a:cubicBezTo>
                    <a:cubicBezTo>
                      <a:pt x="20" y="132"/>
                      <a:pt x="20" y="134"/>
                      <a:pt x="22" y="134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2" y="130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4" y="128"/>
                      <a:pt x="24" y="128"/>
                      <a:pt x="23" y="129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4" y="128"/>
                    </a:cubicBezTo>
                    <a:cubicBezTo>
                      <a:pt x="26" y="132"/>
                      <a:pt x="26" y="132"/>
                      <a:pt x="26" y="132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5" y="128"/>
                      <a:pt x="25" y="128"/>
                      <a:pt x="25" y="128"/>
                    </a:cubicBezTo>
                    <a:cubicBezTo>
                      <a:pt x="25" y="128"/>
                      <a:pt x="25" y="128"/>
                      <a:pt x="24" y="128"/>
                    </a:cubicBezTo>
                    <a:cubicBezTo>
                      <a:pt x="22" y="128"/>
                      <a:pt x="17" y="128"/>
                      <a:pt x="12" y="128"/>
                    </a:cubicBezTo>
                    <a:cubicBezTo>
                      <a:pt x="10" y="128"/>
                      <a:pt x="8" y="128"/>
                      <a:pt x="6" y="128"/>
                    </a:cubicBezTo>
                    <a:cubicBezTo>
                      <a:pt x="6" y="128"/>
                      <a:pt x="5" y="128"/>
                      <a:pt x="4" y="128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3" y="129"/>
                      <a:pt x="3" y="129"/>
                      <a:pt x="3" y="129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1" y="129"/>
                      <a:pt x="1" y="130"/>
                      <a:pt x="1" y="130"/>
                    </a:cubicBezTo>
                    <a:cubicBezTo>
                      <a:pt x="0" y="131"/>
                      <a:pt x="0" y="132"/>
                      <a:pt x="0" y="133"/>
                    </a:cubicBezTo>
                    <a:cubicBezTo>
                      <a:pt x="0" y="134"/>
                      <a:pt x="1" y="135"/>
                      <a:pt x="2" y="136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3" y="143"/>
                      <a:pt x="15" y="142"/>
                      <a:pt x="17" y="140"/>
                    </a:cubicBezTo>
                    <a:cubicBezTo>
                      <a:pt x="18" y="138"/>
                      <a:pt x="17" y="136"/>
                      <a:pt x="15" y="13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92"/>
              <p:cNvSpPr/>
              <p:nvPr/>
            </p:nvSpPr>
            <p:spPr bwMode="auto">
              <a:xfrm>
                <a:off x="4760" y="496"/>
                <a:ext cx="43" cy="108"/>
              </a:xfrm>
              <a:custGeom>
                <a:avLst/>
                <a:gdLst>
                  <a:gd name="T0" fmla="*/ 30 w 32"/>
                  <a:gd name="T1" fmla="*/ 72 h 80"/>
                  <a:gd name="T2" fmla="*/ 29 w 32"/>
                  <a:gd name="T3" fmla="*/ 72 h 80"/>
                  <a:gd name="T4" fmla="*/ 26 w 32"/>
                  <a:gd name="T5" fmla="*/ 52 h 80"/>
                  <a:gd name="T6" fmla="*/ 25 w 32"/>
                  <a:gd name="T7" fmla="*/ 49 h 80"/>
                  <a:gd name="T8" fmla="*/ 22 w 32"/>
                  <a:gd name="T9" fmla="*/ 47 h 80"/>
                  <a:gd name="T10" fmla="*/ 19 w 32"/>
                  <a:gd name="T11" fmla="*/ 50 h 80"/>
                  <a:gd name="T12" fmla="*/ 23 w 32"/>
                  <a:gd name="T13" fmla="*/ 49 h 80"/>
                  <a:gd name="T14" fmla="*/ 22 w 32"/>
                  <a:gd name="T15" fmla="*/ 40 h 80"/>
                  <a:gd name="T16" fmla="*/ 20 w 32"/>
                  <a:gd name="T17" fmla="*/ 33 h 80"/>
                  <a:gd name="T18" fmla="*/ 20 w 32"/>
                  <a:gd name="T19" fmla="*/ 30 h 80"/>
                  <a:gd name="T20" fmla="*/ 20 w 32"/>
                  <a:gd name="T21" fmla="*/ 29 h 80"/>
                  <a:gd name="T22" fmla="*/ 20 w 32"/>
                  <a:gd name="T23" fmla="*/ 29 h 80"/>
                  <a:gd name="T24" fmla="*/ 20 w 32"/>
                  <a:gd name="T25" fmla="*/ 29 h 80"/>
                  <a:gd name="T26" fmla="*/ 17 w 32"/>
                  <a:gd name="T27" fmla="*/ 29 h 80"/>
                  <a:gd name="T28" fmla="*/ 20 w 32"/>
                  <a:gd name="T29" fmla="*/ 29 h 80"/>
                  <a:gd name="T30" fmla="*/ 20 w 32"/>
                  <a:gd name="T31" fmla="*/ 29 h 80"/>
                  <a:gd name="T32" fmla="*/ 17 w 32"/>
                  <a:gd name="T33" fmla="*/ 29 h 80"/>
                  <a:gd name="T34" fmla="*/ 20 w 32"/>
                  <a:gd name="T35" fmla="*/ 29 h 80"/>
                  <a:gd name="T36" fmla="*/ 16 w 32"/>
                  <a:gd name="T37" fmla="*/ 29 h 80"/>
                  <a:gd name="T38" fmla="*/ 20 w 32"/>
                  <a:gd name="T39" fmla="*/ 30 h 80"/>
                  <a:gd name="T40" fmla="*/ 20 w 32"/>
                  <a:gd name="T41" fmla="*/ 29 h 80"/>
                  <a:gd name="T42" fmla="*/ 16 w 32"/>
                  <a:gd name="T43" fmla="*/ 29 h 80"/>
                  <a:gd name="T44" fmla="*/ 20 w 32"/>
                  <a:gd name="T45" fmla="*/ 30 h 80"/>
                  <a:gd name="T46" fmla="*/ 16 w 32"/>
                  <a:gd name="T47" fmla="*/ 29 h 80"/>
                  <a:gd name="T48" fmla="*/ 19 w 32"/>
                  <a:gd name="T49" fmla="*/ 31 h 80"/>
                  <a:gd name="T50" fmla="*/ 20 w 32"/>
                  <a:gd name="T51" fmla="*/ 30 h 80"/>
                  <a:gd name="T52" fmla="*/ 16 w 32"/>
                  <a:gd name="T53" fmla="*/ 29 h 80"/>
                  <a:gd name="T54" fmla="*/ 19 w 32"/>
                  <a:gd name="T55" fmla="*/ 31 h 80"/>
                  <a:gd name="T56" fmla="*/ 20 w 32"/>
                  <a:gd name="T57" fmla="*/ 28 h 80"/>
                  <a:gd name="T58" fmla="*/ 18 w 32"/>
                  <a:gd name="T59" fmla="*/ 25 h 80"/>
                  <a:gd name="T60" fmla="*/ 17 w 32"/>
                  <a:gd name="T61" fmla="*/ 25 h 80"/>
                  <a:gd name="T62" fmla="*/ 11 w 32"/>
                  <a:gd name="T63" fmla="*/ 5 h 80"/>
                  <a:gd name="T64" fmla="*/ 10 w 32"/>
                  <a:gd name="T65" fmla="*/ 2 h 80"/>
                  <a:gd name="T66" fmla="*/ 7 w 32"/>
                  <a:gd name="T67" fmla="*/ 1 h 80"/>
                  <a:gd name="T68" fmla="*/ 2 w 32"/>
                  <a:gd name="T69" fmla="*/ 2 h 80"/>
                  <a:gd name="T70" fmla="*/ 3 w 32"/>
                  <a:gd name="T71" fmla="*/ 8 h 80"/>
                  <a:gd name="T72" fmla="*/ 4 w 32"/>
                  <a:gd name="T73" fmla="*/ 8 h 80"/>
                  <a:gd name="T74" fmla="*/ 9 w 32"/>
                  <a:gd name="T75" fmla="*/ 28 h 80"/>
                  <a:gd name="T76" fmla="*/ 11 w 32"/>
                  <a:gd name="T77" fmla="*/ 31 h 80"/>
                  <a:gd name="T78" fmla="*/ 14 w 32"/>
                  <a:gd name="T79" fmla="*/ 32 h 80"/>
                  <a:gd name="T80" fmla="*/ 16 w 32"/>
                  <a:gd name="T81" fmla="*/ 29 h 80"/>
                  <a:gd name="T82" fmla="*/ 13 w 32"/>
                  <a:gd name="T83" fmla="*/ 27 h 80"/>
                  <a:gd name="T84" fmla="*/ 12 w 32"/>
                  <a:gd name="T85" fmla="*/ 28 h 80"/>
                  <a:gd name="T86" fmla="*/ 12 w 32"/>
                  <a:gd name="T87" fmla="*/ 29 h 80"/>
                  <a:gd name="T88" fmla="*/ 12 w 32"/>
                  <a:gd name="T89" fmla="*/ 31 h 80"/>
                  <a:gd name="T90" fmla="*/ 14 w 32"/>
                  <a:gd name="T91" fmla="*/ 43 h 80"/>
                  <a:gd name="T92" fmla="*/ 15 w 32"/>
                  <a:gd name="T93" fmla="*/ 51 h 80"/>
                  <a:gd name="T94" fmla="*/ 17 w 32"/>
                  <a:gd name="T95" fmla="*/ 54 h 80"/>
                  <a:gd name="T96" fmla="*/ 19 w 32"/>
                  <a:gd name="T97" fmla="*/ 54 h 80"/>
                  <a:gd name="T98" fmla="*/ 21 w 32"/>
                  <a:gd name="T99" fmla="*/ 75 h 80"/>
                  <a:gd name="T100" fmla="*/ 23 w 32"/>
                  <a:gd name="T101" fmla="*/ 78 h 80"/>
                  <a:gd name="T102" fmla="*/ 25 w 32"/>
                  <a:gd name="T103" fmla="*/ 79 h 80"/>
                  <a:gd name="T104" fmla="*/ 31 w 32"/>
                  <a:gd name="T105" fmla="*/ 78 h 80"/>
                  <a:gd name="T106" fmla="*/ 30 w 32"/>
                  <a:gd name="T107" fmla="*/ 7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80">
                    <a:moveTo>
                      <a:pt x="30" y="72"/>
                    </a:moveTo>
                    <a:cubicBezTo>
                      <a:pt x="29" y="72"/>
                      <a:pt x="29" y="72"/>
                      <a:pt x="29" y="7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0"/>
                      <a:pt x="26" y="49"/>
                      <a:pt x="25" y="49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3" y="49"/>
                      <a:pt x="22" y="45"/>
                      <a:pt x="22" y="40"/>
                    </a:cubicBezTo>
                    <a:cubicBezTo>
                      <a:pt x="21" y="37"/>
                      <a:pt x="21" y="35"/>
                      <a:pt x="20" y="33"/>
                    </a:cubicBezTo>
                    <a:cubicBezTo>
                      <a:pt x="20" y="32"/>
                      <a:pt x="20" y="31"/>
                      <a:pt x="20" y="30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1"/>
                      <a:pt x="20" y="30"/>
                      <a:pt x="20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0"/>
                      <a:pt x="20" y="29"/>
                      <a:pt x="20" y="28"/>
                    </a:cubicBezTo>
                    <a:cubicBezTo>
                      <a:pt x="20" y="27"/>
                      <a:pt x="19" y="26"/>
                      <a:pt x="18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0" y="3"/>
                      <a:pt x="10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0" y="4"/>
                      <a:pt x="1" y="6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9"/>
                      <a:pt x="10" y="30"/>
                      <a:pt x="11" y="31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2" y="27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3" y="34"/>
                      <a:pt x="13" y="39"/>
                      <a:pt x="14" y="43"/>
                    </a:cubicBezTo>
                    <a:cubicBezTo>
                      <a:pt x="15" y="47"/>
                      <a:pt x="15" y="51"/>
                      <a:pt x="15" y="51"/>
                    </a:cubicBezTo>
                    <a:cubicBezTo>
                      <a:pt x="16" y="52"/>
                      <a:pt x="16" y="53"/>
                      <a:pt x="17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6"/>
                      <a:pt x="22" y="77"/>
                      <a:pt x="23" y="78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7" y="80"/>
                      <a:pt x="30" y="80"/>
                      <a:pt x="31" y="78"/>
                    </a:cubicBezTo>
                    <a:cubicBezTo>
                      <a:pt x="32" y="76"/>
                      <a:pt x="32" y="74"/>
                      <a:pt x="30" y="7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93"/>
              <p:cNvSpPr/>
              <p:nvPr/>
            </p:nvSpPr>
            <p:spPr bwMode="auto">
              <a:xfrm>
                <a:off x="4795" y="545"/>
                <a:ext cx="279" cy="88"/>
              </a:xfrm>
              <a:custGeom>
                <a:avLst/>
                <a:gdLst>
                  <a:gd name="T0" fmla="*/ 4 w 205"/>
                  <a:gd name="T1" fmla="*/ 47 h 65"/>
                  <a:gd name="T2" fmla="*/ 36 w 205"/>
                  <a:gd name="T3" fmla="*/ 57 h 65"/>
                  <a:gd name="T4" fmla="*/ 46 w 205"/>
                  <a:gd name="T5" fmla="*/ 58 h 65"/>
                  <a:gd name="T6" fmla="*/ 49 w 205"/>
                  <a:gd name="T7" fmla="*/ 53 h 65"/>
                  <a:gd name="T8" fmla="*/ 39 w 205"/>
                  <a:gd name="T9" fmla="*/ 50 h 65"/>
                  <a:gd name="T10" fmla="*/ 89 w 205"/>
                  <a:gd name="T11" fmla="*/ 62 h 65"/>
                  <a:gd name="T12" fmla="*/ 78 w 205"/>
                  <a:gd name="T13" fmla="*/ 56 h 65"/>
                  <a:gd name="T14" fmla="*/ 80 w 205"/>
                  <a:gd name="T15" fmla="*/ 59 h 65"/>
                  <a:gd name="T16" fmla="*/ 80 w 205"/>
                  <a:gd name="T17" fmla="*/ 59 h 65"/>
                  <a:gd name="T18" fmla="*/ 80 w 205"/>
                  <a:gd name="T19" fmla="*/ 59 h 65"/>
                  <a:gd name="T20" fmla="*/ 78 w 205"/>
                  <a:gd name="T21" fmla="*/ 57 h 65"/>
                  <a:gd name="T22" fmla="*/ 78 w 205"/>
                  <a:gd name="T23" fmla="*/ 57 h 65"/>
                  <a:gd name="T24" fmla="*/ 102 w 205"/>
                  <a:gd name="T25" fmla="*/ 63 h 65"/>
                  <a:gd name="T26" fmla="*/ 119 w 205"/>
                  <a:gd name="T27" fmla="*/ 58 h 65"/>
                  <a:gd name="T28" fmla="*/ 117 w 205"/>
                  <a:gd name="T29" fmla="*/ 63 h 65"/>
                  <a:gd name="T30" fmla="*/ 130 w 205"/>
                  <a:gd name="T31" fmla="*/ 48 h 65"/>
                  <a:gd name="T32" fmla="*/ 136 w 205"/>
                  <a:gd name="T33" fmla="*/ 40 h 65"/>
                  <a:gd name="T34" fmla="*/ 131 w 205"/>
                  <a:gd name="T35" fmla="*/ 39 h 65"/>
                  <a:gd name="T36" fmla="*/ 134 w 205"/>
                  <a:gd name="T37" fmla="*/ 42 h 65"/>
                  <a:gd name="T38" fmla="*/ 134 w 205"/>
                  <a:gd name="T39" fmla="*/ 42 h 65"/>
                  <a:gd name="T40" fmla="*/ 134 w 205"/>
                  <a:gd name="T41" fmla="*/ 42 h 65"/>
                  <a:gd name="T42" fmla="*/ 132 w 205"/>
                  <a:gd name="T43" fmla="*/ 40 h 65"/>
                  <a:gd name="T44" fmla="*/ 132 w 205"/>
                  <a:gd name="T45" fmla="*/ 40 h 65"/>
                  <a:gd name="T46" fmla="*/ 144 w 205"/>
                  <a:gd name="T47" fmla="*/ 31 h 65"/>
                  <a:gd name="T48" fmla="*/ 146 w 205"/>
                  <a:gd name="T49" fmla="*/ 29 h 65"/>
                  <a:gd name="T50" fmla="*/ 144 w 205"/>
                  <a:gd name="T51" fmla="*/ 22 h 65"/>
                  <a:gd name="T52" fmla="*/ 156 w 205"/>
                  <a:gd name="T53" fmla="*/ 22 h 65"/>
                  <a:gd name="T54" fmla="*/ 155 w 205"/>
                  <a:gd name="T55" fmla="*/ 14 h 65"/>
                  <a:gd name="T56" fmla="*/ 162 w 205"/>
                  <a:gd name="T57" fmla="*/ 7 h 65"/>
                  <a:gd name="T58" fmla="*/ 157 w 205"/>
                  <a:gd name="T59" fmla="*/ 5 h 65"/>
                  <a:gd name="T60" fmla="*/ 204 w 205"/>
                  <a:gd name="T61" fmla="*/ 19 h 65"/>
                  <a:gd name="T62" fmla="*/ 178 w 205"/>
                  <a:gd name="T63" fmla="*/ 4 h 65"/>
                  <a:gd name="T64" fmla="*/ 200 w 205"/>
                  <a:gd name="T65" fmla="*/ 18 h 65"/>
                  <a:gd name="T66" fmla="*/ 154 w 205"/>
                  <a:gd name="T67" fmla="*/ 3 h 65"/>
                  <a:gd name="T68" fmla="*/ 158 w 205"/>
                  <a:gd name="T69" fmla="*/ 5 h 65"/>
                  <a:gd name="T70" fmla="*/ 150 w 205"/>
                  <a:gd name="T71" fmla="*/ 21 h 65"/>
                  <a:gd name="T72" fmla="*/ 151 w 205"/>
                  <a:gd name="T73" fmla="*/ 15 h 65"/>
                  <a:gd name="T74" fmla="*/ 140 w 205"/>
                  <a:gd name="T75" fmla="*/ 29 h 65"/>
                  <a:gd name="T76" fmla="*/ 140 w 205"/>
                  <a:gd name="T77" fmla="*/ 24 h 65"/>
                  <a:gd name="T78" fmla="*/ 140 w 205"/>
                  <a:gd name="T79" fmla="*/ 24 h 65"/>
                  <a:gd name="T80" fmla="*/ 140 w 205"/>
                  <a:gd name="T81" fmla="*/ 24 h 65"/>
                  <a:gd name="T82" fmla="*/ 130 w 205"/>
                  <a:gd name="T83" fmla="*/ 35 h 65"/>
                  <a:gd name="T84" fmla="*/ 128 w 205"/>
                  <a:gd name="T85" fmla="*/ 36 h 65"/>
                  <a:gd name="T86" fmla="*/ 128 w 205"/>
                  <a:gd name="T87" fmla="*/ 36 h 65"/>
                  <a:gd name="T88" fmla="*/ 128 w 205"/>
                  <a:gd name="T89" fmla="*/ 37 h 65"/>
                  <a:gd name="T90" fmla="*/ 130 w 205"/>
                  <a:gd name="T91" fmla="*/ 43 h 65"/>
                  <a:gd name="T92" fmla="*/ 119 w 205"/>
                  <a:gd name="T93" fmla="*/ 45 h 65"/>
                  <a:gd name="T94" fmla="*/ 120 w 205"/>
                  <a:gd name="T95" fmla="*/ 52 h 65"/>
                  <a:gd name="T96" fmla="*/ 113 w 205"/>
                  <a:gd name="T97" fmla="*/ 64 h 65"/>
                  <a:gd name="T98" fmla="*/ 117 w 205"/>
                  <a:gd name="T99" fmla="*/ 57 h 65"/>
                  <a:gd name="T100" fmla="*/ 81 w 205"/>
                  <a:gd name="T101" fmla="*/ 52 h 65"/>
                  <a:gd name="T102" fmla="*/ 77 w 205"/>
                  <a:gd name="T103" fmla="*/ 52 h 65"/>
                  <a:gd name="T104" fmla="*/ 76 w 205"/>
                  <a:gd name="T105" fmla="*/ 59 h 65"/>
                  <a:gd name="T106" fmla="*/ 86 w 205"/>
                  <a:gd name="T107" fmla="*/ 56 h 65"/>
                  <a:gd name="T108" fmla="*/ 37 w 205"/>
                  <a:gd name="T109" fmla="*/ 53 h 65"/>
                  <a:gd name="T110" fmla="*/ 42 w 205"/>
                  <a:gd name="T111" fmla="*/ 52 h 65"/>
                  <a:gd name="T112" fmla="*/ 42 w 205"/>
                  <a:gd name="T113" fmla="*/ 52 h 65"/>
                  <a:gd name="T114" fmla="*/ 45 w 205"/>
                  <a:gd name="T115" fmla="*/ 53 h 65"/>
                  <a:gd name="T116" fmla="*/ 45 w 205"/>
                  <a:gd name="T117" fmla="*/ 53 h 65"/>
                  <a:gd name="T118" fmla="*/ 45 w 205"/>
                  <a:gd name="T119" fmla="*/ 50 h 65"/>
                  <a:gd name="T120" fmla="*/ 45 w 205"/>
                  <a:gd name="T121" fmla="*/ 50 h 65"/>
                  <a:gd name="T122" fmla="*/ 5 w 205"/>
                  <a:gd name="T123" fmla="*/ 43 h 65"/>
                  <a:gd name="T124" fmla="*/ 5 w 205"/>
                  <a:gd name="T125" fmla="*/ 5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5" h="65">
                    <a:moveTo>
                      <a:pt x="9" y="45"/>
                    </a:moveTo>
                    <a:cubicBezTo>
                      <a:pt x="6" y="43"/>
                      <a:pt x="6" y="43"/>
                      <a:pt x="6" y="43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1"/>
                      <a:pt x="13" y="52"/>
                      <a:pt x="22" y="54"/>
                    </a:cubicBezTo>
                    <a:cubicBezTo>
                      <a:pt x="27" y="55"/>
                      <a:pt x="32" y="56"/>
                      <a:pt x="36" y="57"/>
                    </a:cubicBezTo>
                    <a:cubicBezTo>
                      <a:pt x="38" y="57"/>
                      <a:pt x="40" y="57"/>
                      <a:pt x="41" y="58"/>
                    </a:cubicBezTo>
                    <a:cubicBezTo>
                      <a:pt x="43" y="58"/>
                      <a:pt x="44" y="58"/>
                      <a:pt x="45" y="58"/>
                    </a:cubicBezTo>
                    <a:cubicBezTo>
                      <a:pt x="45" y="58"/>
                      <a:pt x="45" y="58"/>
                      <a:pt x="46" y="58"/>
                    </a:cubicBezTo>
                    <a:cubicBezTo>
                      <a:pt x="46" y="58"/>
                      <a:pt x="46" y="58"/>
                      <a:pt x="47" y="58"/>
                    </a:cubicBezTo>
                    <a:cubicBezTo>
                      <a:pt x="47" y="57"/>
                      <a:pt x="48" y="57"/>
                      <a:pt x="49" y="56"/>
                    </a:cubicBezTo>
                    <a:cubicBezTo>
                      <a:pt x="49" y="55"/>
                      <a:pt x="50" y="54"/>
                      <a:pt x="49" y="53"/>
                    </a:cubicBezTo>
                    <a:cubicBezTo>
                      <a:pt x="49" y="52"/>
                      <a:pt x="48" y="51"/>
                      <a:pt x="48" y="50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6" y="64"/>
                      <a:pt x="88" y="63"/>
                      <a:pt x="89" y="62"/>
                    </a:cubicBezTo>
                    <a:cubicBezTo>
                      <a:pt x="90" y="60"/>
                      <a:pt x="89" y="58"/>
                      <a:pt x="87" y="57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81" y="59"/>
                      <a:pt x="81" y="58"/>
                      <a:pt x="81" y="58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9"/>
                      <a:pt x="80" y="59"/>
                      <a:pt x="80" y="59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60"/>
                      <a:pt x="78" y="60"/>
                      <a:pt x="79" y="59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60"/>
                      <a:pt x="79" y="60"/>
                      <a:pt x="81" y="60"/>
                    </a:cubicBezTo>
                    <a:cubicBezTo>
                      <a:pt x="85" y="60"/>
                      <a:pt x="94" y="62"/>
                      <a:pt x="102" y="63"/>
                    </a:cubicBezTo>
                    <a:cubicBezTo>
                      <a:pt x="109" y="64"/>
                      <a:pt x="116" y="65"/>
                      <a:pt x="116" y="65"/>
                    </a:cubicBezTo>
                    <a:cubicBezTo>
                      <a:pt x="118" y="65"/>
                      <a:pt x="120" y="64"/>
                      <a:pt x="120" y="62"/>
                    </a:cubicBezTo>
                    <a:cubicBezTo>
                      <a:pt x="121" y="61"/>
                      <a:pt x="120" y="59"/>
                      <a:pt x="119" y="58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7" y="63"/>
                      <a:pt x="117" y="63"/>
                      <a:pt x="117" y="63"/>
                    </a:cubicBezTo>
                    <a:cubicBezTo>
                      <a:pt x="130" y="55"/>
                      <a:pt x="130" y="55"/>
                      <a:pt x="130" y="55"/>
                    </a:cubicBezTo>
                    <a:cubicBezTo>
                      <a:pt x="131" y="54"/>
                      <a:pt x="131" y="53"/>
                      <a:pt x="131" y="52"/>
                    </a:cubicBezTo>
                    <a:cubicBezTo>
                      <a:pt x="131" y="50"/>
                      <a:pt x="131" y="49"/>
                      <a:pt x="130" y="48"/>
                    </a:cubicBezTo>
                    <a:cubicBezTo>
                      <a:pt x="128" y="48"/>
                      <a:pt x="128" y="48"/>
                      <a:pt x="128" y="48"/>
                    </a:cubicBezTo>
                    <a:cubicBezTo>
                      <a:pt x="135" y="43"/>
                      <a:pt x="135" y="43"/>
                      <a:pt x="135" y="43"/>
                    </a:cubicBezTo>
                    <a:cubicBezTo>
                      <a:pt x="136" y="42"/>
                      <a:pt x="136" y="41"/>
                      <a:pt x="136" y="40"/>
                    </a:cubicBezTo>
                    <a:cubicBezTo>
                      <a:pt x="136" y="38"/>
                      <a:pt x="136" y="37"/>
                      <a:pt x="135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1" y="39"/>
                      <a:pt x="131" y="39"/>
                      <a:pt x="131" y="39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1" y="39"/>
                      <a:pt x="131" y="39"/>
                      <a:pt x="131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4" y="41"/>
                      <a:pt x="134" y="41"/>
                      <a:pt x="134" y="41"/>
                    </a:cubicBezTo>
                    <a:cubicBezTo>
                      <a:pt x="131" y="39"/>
                      <a:pt x="131" y="39"/>
                      <a:pt x="131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1" y="39"/>
                      <a:pt x="131" y="39"/>
                      <a:pt x="131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1" y="39"/>
                      <a:pt x="131" y="39"/>
                      <a:pt x="131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4" y="42"/>
                      <a:pt x="137" y="39"/>
                      <a:pt x="140" y="36"/>
                    </a:cubicBezTo>
                    <a:cubicBezTo>
                      <a:pt x="142" y="34"/>
                      <a:pt x="143" y="33"/>
                      <a:pt x="144" y="31"/>
                    </a:cubicBezTo>
                    <a:cubicBezTo>
                      <a:pt x="145" y="31"/>
                      <a:pt x="145" y="30"/>
                      <a:pt x="146" y="30"/>
                    </a:cubicBezTo>
                    <a:cubicBezTo>
                      <a:pt x="146" y="29"/>
                      <a:pt x="146" y="29"/>
                      <a:pt x="146" y="29"/>
                    </a:cubicBezTo>
                    <a:cubicBezTo>
                      <a:pt x="146" y="29"/>
                      <a:pt x="146" y="29"/>
                      <a:pt x="146" y="29"/>
                    </a:cubicBezTo>
                    <a:cubicBezTo>
                      <a:pt x="147" y="29"/>
                      <a:pt x="147" y="29"/>
                      <a:pt x="147" y="29"/>
                    </a:cubicBezTo>
                    <a:cubicBezTo>
                      <a:pt x="148" y="27"/>
                      <a:pt x="147" y="24"/>
                      <a:pt x="146" y="23"/>
                    </a:cubicBezTo>
                    <a:cubicBezTo>
                      <a:pt x="144" y="22"/>
                      <a:pt x="144" y="22"/>
                      <a:pt x="144" y="22"/>
                    </a:cubicBezTo>
                    <a:cubicBezTo>
                      <a:pt x="142" y="26"/>
                      <a:pt x="142" y="26"/>
                      <a:pt x="142" y="26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56" y="22"/>
                      <a:pt x="156" y="22"/>
                      <a:pt x="156" y="22"/>
                    </a:cubicBezTo>
                    <a:cubicBezTo>
                      <a:pt x="157" y="21"/>
                      <a:pt x="157" y="20"/>
                      <a:pt x="157" y="18"/>
                    </a:cubicBezTo>
                    <a:cubicBezTo>
                      <a:pt x="157" y="17"/>
                      <a:pt x="157" y="16"/>
                      <a:pt x="155" y="15"/>
                    </a:cubicBezTo>
                    <a:cubicBezTo>
                      <a:pt x="155" y="14"/>
                      <a:pt x="155" y="14"/>
                      <a:pt x="155" y="14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62" y="7"/>
                      <a:pt x="162" y="7"/>
                      <a:pt x="162" y="7"/>
                    </a:cubicBezTo>
                    <a:cubicBezTo>
                      <a:pt x="163" y="5"/>
                      <a:pt x="162" y="3"/>
                      <a:pt x="160" y="2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6" y="8"/>
                      <a:pt x="156" y="8"/>
                      <a:pt x="156" y="8"/>
                    </a:cubicBezTo>
                    <a:cubicBezTo>
                      <a:pt x="199" y="22"/>
                      <a:pt x="199" y="22"/>
                      <a:pt x="199" y="22"/>
                    </a:cubicBezTo>
                    <a:cubicBezTo>
                      <a:pt x="201" y="22"/>
                      <a:pt x="203" y="21"/>
                      <a:pt x="204" y="19"/>
                    </a:cubicBezTo>
                    <a:cubicBezTo>
                      <a:pt x="205" y="18"/>
                      <a:pt x="204" y="15"/>
                      <a:pt x="202" y="14"/>
                    </a:cubicBezTo>
                    <a:cubicBezTo>
                      <a:pt x="184" y="3"/>
                      <a:pt x="184" y="3"/>
                      <a:pt x="184" y="3"/>
                    </a:cubicBezTo>
                    <a:cubicBezTo>
                      <a:pt x="182" y="2"/>
                      <a:pt x="179" y="2"/>
                      <a:pt x="178" y="4"/>
                    </a:cubicBezTo>
                    <a:cubicBezTo>
                      <a:pt x="177" y="6"/>
                      <a:pt x="178" y="8"/>
                      <a:pt x="180" y="10"/>
                    </a:cubicBezTo>
                    <a:cubicBezTo>
                      <a:pt x="198" y="21"/>
                      <a:pt x="198" y="21"/>
                      <a:pt x="198" y="21"/>
                    </a:cubicBezTo>
                    <a:cubicBezTo>
                      <a:pt x="200" y="18"/>
                      <a:pt x="200" y="18"/>
                      <a:pt x="200" y="18"/>
                    </a:cubicBezTo>
                    <a:cubicBezTo>
                      <a:pt x="201" y="14"/>
                      <a:pt x="201" y="14"/>
                      <a:pt x="201" y="14"/>
                    </a:cubicBezTo>
                    <a:cubicBezTo>
                      <a:pt x="159" y="1"/>
                      <a:pt x="159" y="1"/>
                      <a:pt x="159" y="1"/>
                    </a:cubicBezTo>
                    <a:cubicBezTo>
                      <a:pt x="157" y="0"/>
                      <a:pt x="155" y="1"/>
                      <a:pt x="154" y="3"/>
                    </a:cubicBezTo>
                    <a:cubicBezTo>
                      <a:pt x="153" y="5"/>
                      <a:pt x="154" y="7"/>
                      <a:pt x="155" y="8"/>
                    </a:cubicBezTo>
                    <a:cubicBezTo>
                      <a:pt x="156" y="8"/>
                      <a:pt x="156" y="8"/>
                      <a:pt x="156" y="8"/>
                    </a:cubicBezTo>
                    <a:cubicBezTo>
                      <a:pt x="158" y="5"/>
                      <a:pt x="158" y="5"/>
                      <a:pt x="158" y="5"/>
                    </a:cubicBezTo>
                    <a:cubicBezTo>
                      <a:pt x="155" y="3"/>
                      <a:pt x="155" y="3"/>
                      <a:pt x="155" y="3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8" y="18"/>
                      <a:pt x="149" y="20"/>
                      <a:pt x="150" y="21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40" y="22"/>
                      <a:pt x="140" y="22"/>
                      <a:pt x="140" y="22"/>
                    </a:cubicBezTo>
                    <a:cubicBezTo>
                      <a:pt x="139" y="23"/>
                      <a:pt x="138" y="24"/>
                      <a:pt x="138" y="26"/>
                    </a:cubicBezTo>
                    <a:cubicBezTo>
                      <a:pt x="138" y="27"/>
                      <a:pt x="139" y="28"/>
                      <a:pt x="140" y="29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3" y="26"/>
                      <a:pt x="143" y="26"/>
                      <a:pt x="143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3" y="26"/>
                      <a:pt x="143" y="26"/>
                      <a:pt x="143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3" y="26"/>
                      <a:pt x="143" y="26"/>
                      <a:pt x="143" y="26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0" y="24"/>
                      <a:pt x="140" y="24"/>
                      <a:pt x="140" y="25"/>
                    </a:cubicBezTo>
                    <a:cubicBezTo>
                      <a:pt x="138" y="26"/>
                      <a:pt x="135" y="29"/>
                      <a:pt x="133" y="32"/>
                    </a:cubicBezTo>
                    <a:cubicBezTo>
                      <a:pt x="132" y="33"/>
                      <a:pt x="130" y="34"/>
                      <a:pt x="130" y="35"/>
                    </a:cubicBezTo>
                    <a:cubicBezTo>
                      <a:pt x="129" y="35"/>
                      <a:pt x="129" y="36"/>
                      <a:pt x="129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7"/>
                      <a:pt x="128" y="37"/>
                      <a:pt x="128" y="37"/>
                    </a:cubicBezTo>
                    <a:cubicBezTo>
                      <a:pt x="127" y="38"/>
                      <a:pt x="127" y="39"/>
                      <a:pt x="127" y="40"/>
                    </a:cubicBezTo>
                    <a:cubicBezTo>
                      <a:pt x="127" y="41"/>
                      <a:pt x="128" y="42"/>
                      <a:pt x="129" y="42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19" y="45"/>
                      <a:pt x="119" y="45"/>
                      <a:pt x="119" y="45"/>
                    </a:cubicBezTo>
                    <a:cubicBezTo>
                      <a:pt x="118" y="46"/>
                      <a:pt x="117" y="47"/>
                      <a:pt x="117" y="48"/>
                    </a:cubicBezTo>
                    <a:cubicBezTo>
                      <a:pt x="117" y="50"/>
                      <a:pt x="118" y="51"/>
                      <a:pt x="119" y="51"/>
                    </a:cubicBezTo>
                    <a:cubicBezTo>
                      <a:pt x="120" y="52"/>
                      <a:pt x="120" y="52"/>
                      <a:pt x="120" y="52"/>
                    </a:cubicBezTo>
                    <a:cubicBezTo>
                      <a:pt x="113" y="57"/>
                      <a:pt x="113" y="57"/>
                      <a:pt x="113" y="57"/>
                    </a:cubicBezTo>
                    <a:cubicBezTo>
                      <a:pt x="112" y="58"/>
                      <a:pt x="111" y="59"/>
                      <a:pt x="111" y="60"/>
                    </a:cubicBezTo>
                    <a:cubicBezTo>
                      <a:pt x="111" y="62"/>
                      <a:pt x="112" y="63"/>
                      <a:pt x="113" y="64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7" y="57"/>
                      <a:pt x="108" y="56"/>
                      <a:pt x="99" y="54"/>
                    </a:cubicBezTo>
                    <a:cubicBezTo>
                      <a:pt x="95" y="54"/>
                      <a:pt x="90" y="53"/>
                      <a:pt x="86" y="52"/>
                    </a:cubicBezTo>
                    <a:cubicBezTo>
                      <a:pt x="84" y="52"/>
                      <a:pt x="83" y="52"/>
                      <a:pt x="81" y="52"/>
                    </a:cubicBezTo>
                    <a:cubicBezTo>
                      <a:pt x="80" y="52"/>
                      <a:pt x="79" y="52"/>
                      <a:pt x="78" y="52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6" y="52"/>
                      <a:pt x="75" y="53"/>
                      <a:pt x="75" y="54"/>
                    </a:cubicBezTo>
                    <a:cubicBezTo>
                      <a:pt x="73" y="55"/>
                      <a:pt x="74" y="58"/>
                      <a:pt x="76" y="59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85" y="60"/>
                      <a:pt x="85" y="60"/>
                      <a:pt x="85" y="60"/>
                    </a:cubicBezTo>
                    <a:cubicBezTo>
                      <a:pt x="86" y="56"/>
                      <a:pt x="86" y="56"/>
                      <a:pt x="86" y="5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8" y="45"/>
                      <a:pt x="36" y="46"/>
                      <a:pt x="35" y="48"/>
                    </a:cubicBezTo>
                    <a:cubicBezTo>
                      <a:pt x="34" y="50"/>
                      <a:pt x="35" y="52"/>
                      <a:pt x="37" y="53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3" y="50"/>
                      <a:pt x="43" y="51"/>
                      <a:pt x="42" y="52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4" y="50"/>
                      <a:pt x="44" y="50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50"/>
                      <a:pt x="44" y="50"/>
                      <a:pt x="43" y="50"/>
                    </a:cubicBezTo>
                    <a:cubicBezTo>
                      <a:pt x="38" y="49"/>
                      <a:pt x="28" y="47"/>
                      <a:pt x="20" y="46"/>
                    </a:cubicBezTo>
                    <a:cubicBezTo>
                      <a:pt x="12" y="44"/>
                      <a:pt x="5" y="43"/>
                      <a:pt x="5" y="43"/>
                    </a:cubicBezTo>
                    <a:cubicBezTo>
                      <a:pt x="3" y="42"/>
                      <a:pt x="1" y="43"/>
                      <a:pt x="0" y="45"/>
                    </a:cubicBezTo>
                    <a:cubicBezTo>
                      <a:pt x="0" y="47"/>
                      <a:pt x="0" y="49"/>
                      <a:pt x="2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7" y="53"/>
                      <a:pt x="9" y="53"/>
                      <a:pt x="11" y="51"/>
                    </a:cubicBezTo>
                    <a:cubicBezTo>
                      <a:pt x="12" y="49"/>
                      <a:pt x="11" y="46"/>
                      <a:pt x="9" y="4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94"/>
              <p:cNvSpPr/>
              <p:nvPr/>
            </p:nvSpPr>
            <p:spPr bwMode="auto">
              <a:xfrm>
                <a:off x="5164" y="607"/>
                <a:ext cx="106" cy="217"/>
              </a:xfrm>
              <a:custGeom>
                <a:avLst/>
                <a:gdLst>
                  <a:gd name="T0" fmla="*/ 59 w 78"/>
                  <a:gd name="T1" fmla="*/ 146 h 159"/>
                  <a:gd name="T2" fmla="*/ 57 w 78"/>
                  <a:gd name="T3" fmla="*/ 139 h 159"/>
                  <a:gd name="T4" fmla="*/ 9 w 78"/>
                  <a:gd name="T5" fmla="*/ 94 h 159"/>
                  <a:gd name="T6" fmla="*/ 9 w 78"/>
                  <a:gd name="T7" fmla="*/ 94 h 159"/>
                  <a:gd name="T8" fmla="*/ 9 w 78"/>
                  <a:gd name="T9" fmla="*/ 95 h 159"/>
                  <a:gd name="T10" fmla="*/ 5 w 78"/>
                  <a:gd name="T11" fmla="*/ 95 h 159"/>
                  <a:gd name="T12" fmla="*/ 9 w 78"/>
                  <a:gd name="T13" fmla="*/ 97 h 159"/>
                  <a:gd name="T14" fmla="*/ 5 w 78"/>
                  <a:gd name="T15" fmla="*/ 95 h 159"/>
                  <a:gd name="T16" fmla="*/ 7 w 78"/>
                  <a:gd name="T17" fmla="*/ 74 h 159"/>
                  <a:gd name="T18" fmla="*/ 13 w 78"/>
                  <a:gd name="T19" fmla="*/ 61 h 159"/>
                  <a:gd name="T20" fmla="*/ 21 w 78"/>
                  <a:gd name="T21" fmla="*/ 51 h 159"/>
                  <a:gd name="T22" fmla="*/ 18 w 78"/>
                  <a:gd name="T23" fmla="*/ 50 h 159"/>
                  <a:gd name="T24" fmla="*/ 22 w 78"/>
                  <a:gd name="T25" fmla="*/ 31 h 159"/>
                  <a:gd name="T26" fmla="*/ 20 w 78"/>
                  <a:gd name="T27" fmla="*/ 14 h 159"/>
                  <a:gd name="T28" fmla="*/ 23 w 78"/>
                  <a:gd name="T29" fmla="*/ 11 h 159"/>
                  <a:gd name="T30" fmla="*/ 7 w 78"/>
                  <a:gd name="T31" fmla="*/ 2 h 159"/>
                  <a:gd name="T32" fmla="*/ 4 w 78"/>
                  <a:gd name="T33" fmla="*/ 4 h 159"/>
                  <a:gd name="T34" fmla="*/ 6 w 78"/>
                  <a:gd name="T35" fmla="*/ 1 h 159"/>
                  <a:gd name="T36" fmla="*/ 4 w 78"/>
                  <a:gd name="T37" fmla="*/ 4 h 159"/>
                  <a:gd name="T38" fmla="*/ 6 w 78"/>
                  <a:gd name="T39" fmla="*/ 1 h 159"/>
                  <a:gd name="T40" fmla="*/ 7 w 78"/>
                  <a:gd name="T41" fmla="*/ 2 h 159"/>
                  <a:gd name="T42" fmla="*/ 4 w 78"/>
                  <a:gd name="T43" fmla="*/ 4 h 159"/>
                  <a:gd name="T44" fmla="*/ 7 w 78"/>
                  <a:gd name="T45" fmla="*/ 2 h 159"/>
                  <a:gd name="T46" fmla="*/ 4 w 78"/>
                  <a:gd name="T47" fmla="*/ 4 h 159"/>
                  <a:gd name="T48" fmla="*/ 0 w 78"/>
                  <a:gd name="T49" fmla="*/ 6 h 159"/>
                  <a:gd name="T50" fmla="*/ 2 w 78"/>
                  <a:gd name="T51" fmla="*/ 8 h 159"/>
                  <a:gd name="T52" fmla="*/ 17 w 78"/>
                  <a:gd name="T53" fmla="*/ 17 h 159"/>
                  <a:gd name="T54" fmla="*/ 17 w 78"/>
                  <a:gd name="T55" fmla="*/ 17 h 159"/>
                  <a:gd name="T56" fmla="*/ 17 w 78"/>
                  <a:gd name="T57" fmla="*/ 17 h 159"/>
                  <a:gd name="T58" fmla="*/ 20 w 78"/>
                  <a:gd name="T59" fmla="*/ 14 h 159"/>
                  <a:gd name="T60" fmla="*/ 16 w 78"/>
                  <a:gd name="T61" fmla="*/ 14 h 159"/>
                  <a:gd name="T62" fmla="*/ 20 w 78"/>
                  <a:gd name="T63" fmla="*/ 14 h 159"/>
                  <a:gd name="T64" fmla="*/ 13 w 78"/>
                  <a:gd name="T65" fmla="*/ 32 h 159"/>
                  <a:gd name="T66" fmla="*/ 13 w 78"/>
                  <a:gd name="T67" fmla="*/ 38 h 159"/>
                  <a:gd name="T68" fmla="*/ 11 w 78"/>
                  <a:gd name="T69" fmla="*/ 46 h 159"/>
                  <a:gd name="T70" fmla="*/ 13 w 78"/>
                  <a:gd name="T71" fmla="*/ 47 h 159"/>
                  <a:gd name="T72" fmla="*/ 11 w 78"/>
                  <a:gd name="T73" fmla="*/ 46 h 159"/>
                  <a:gd name="T74" fmla="*/ 13 w 78"/>
                  <a:gd name="T75" fmla="*/ 51 h 159"/>
                  <a:gd name="T76" fmla="*/ 6 w 78"/>
                  <a:gd name="T77" fmla="*/ 61 h 159"/>
                  <a:gd name="T78" fmla="*/ 7 w 78"/>
                  <a:gd name="T79" fmla="*/ 62 h 159"/>
                  <a:gd name="T80" fmla="*/ 1 w 78"/>
                  <a:gd name="T81" fmla="*/ 94 h 159"/>
                  <a:gd name="T82" fmla="*/ 2 w 78"/>
                  <a:gd name="T83" fmla="*/ 93 h 159"/>
                  <a:gd name="T84" fmla="*/ 4 w 78"/>
                  <a:gd name="T85" fmla="*/ 100 h 159"/>
                  <a:gd name="T86" fmla="*/ 52 w 78"/>
                  <a:gd name="T87" fmla="*/ 145 h 159"/>
                  <a:gd name="T88" fmla="*/ 52 w 78"/>
                  <a:gd name="T89" fmla="*/ 146 h 159"/>
                  <a:gd name="T90" fmla="*/ 52 w 78"/>
                  <a:gd name="T91" fmla="*/ 145 h 159"/>
                  <a:gd name="T92" fmla="*/ 55 w 78"/>
                  <a:gd name="T93" fmla="*/ 144 h 159"/>
                  <a:gd name="T94" fmla="*/ 52 w 78"/>
                  <a:gd name="T95" fmla="*/ 144 h 159"/>
                  <a:gd name="T96" fmla="*/ 56 w 78"/>
                  <a:gd name="T97" fmla="*/ 144 h 159"/>
                  <a:gd name="T98" fmla="*/ 76 w 78"/>
                  <a:gd name="T99" fmla="*/ 157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8" h="159">
                    <a:moveTo>
                      <a:pt x="75" y="151"/>
                    </a:moveTo>
                    <a:cubicBezTo>
                      <a:pt x="58" y="140"/>
                      <a:pt x="58" y="140"/>
                      <a:pt x="58" y="140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9" y="146"/>
                      <a:pt x="59" y="146"/>
                      <a:pt x="59" y="146"/>
                    </a:cubicBezTo>
                    <a:cubicBezTo>
                      <a:pt x="60" y="145"/>
                      <a:pt x="60" y="144"/>
                      <a:pt x="60" y="144"/>
                    </a:cubicBezTo>
                    <a:cubicBezTo>
                      <a:pt x="60" y="143"/>
                      <a:pt x="59" y="142"/>
                      <a:pt x="59" y="142"/>
                    </a:cubicBezTo>
                    <a:cubicBezTo>
                      <a:pt x="59" y="141"/>
                      <a:pt x="59" y="141"/>
                      <a:pt x="59" y="141"/>
                    </a:cubicBezTo>
                    <a:cubicBezTo>
                      <a:pt x="58" y="140"/>
                      <a:pt x="58" y="140"/>
                      <a:pt x="57" y="139"/>
                    </a:cubicBezTo>
                    <a:cubicBezTo>
                      <a:pt x="55" y="137"/>
                      <a:pt x="51" y="133"/>
                      <a:pt x="46" y="128"/>
                    </a:cubicBezTo>
                    <a:cubicBezTo>
                      <a:pt x="38" y="121"/>
                      <a:pt x="29" y="113"/>
                      <a:pt x="21" y="106"/>
                    </a:cubicBezTo>
                    <a:cubicBezTo>
                      <a:pt x="17" y="102"/>
                      <a:pt x="14" y="99"/>
                      <a:pt x="12" y="97"/>
                    </a:cubicBezTo>
                    <a:cubicBezTo>
                      <a:pt x="11" y="96"/>
                      <a:pt x="10" y="95"/>
                      <a:pt x="9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6"/>
                      <a:pt x="9" y="95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9" y="97"/>
                      <a:pt x="9" y="97"/>
                      <a:pt x="9" y="97"/>
                    </a:cubicBezTo>
                    <a:cubicBezTo>
                      <a:pt x="9" y="97"/>
                      <a:pt x="9" y="95"/>
                      <a:pt x="9" y="94"/>
                    </a:cubicBezTo>
                    <a:cubicBezTo>
                      <a:pt x="9" y="93"/>
                      <a:pt x="8" y="92"/>
                      <a:pt x="7" y="92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12" y="78"/>
                      <a:pt x="11" y="76"/>
                      <a:pt x="10" y="75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4"/>
                      <a:pt x="15" y="62"/>
                      <a:pt x="13" y="61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49"/>
                      <a:pt x="21" y="47"/>
                      <a:pt x="20" y="46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49"/>
                      <a:pt x="18" y="49"/>
                      <a:pt x="19" y="49"/>
                    </a:cubicBezTo>
                    <a:cubicBezTo>
                      <a:pt x="19" y="49"/>
                      <a:pt x="19" y="49"/>
                      <a:pt x="19" y="48"/>
                    </a:cubicBezTo>
                    <a:cubicBezTo>
                      <a:pt x="19" y="47"/>
                      <a:pt x="19" y="46"/>
                      <a:pt x="20" y="44"/>
                    </a:cubicBezTo>
                    <a:cubicBezTo>
                      <a:pt x="21" y="39"/>
                      <a:pt x="22" y="31"/>
                      <a:pt x="22" y="31"/>
                    </a:cubicBezTo>
                    <a:cubicBezTo>
                      <a:pt x="23" y="30"/>
                      <a:pt x="22" y="28"/>
                      <a:pt x="21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6"/>
                      <a:pt x="24" y="15"/>
                      <a:pt x="24" y="14"/>
                    </a:cubicBezTo>
                    <a:cubicBezTo>
                      <a:pt x="24" y="13"/>
                      <a:pt x="24" y="13"/>
                      <a:pt x="23" y="12"/>
                    </a:cubicBezTo>
                    <a:cubicBezTo>
                      <a:pt x="23" y="12"/>
                      <a:pt x="23" y="12"/>
                      <a:pt x="23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0"/>
                      <a:pt x="20" y="9"/>
                      <a:pt x="18" y="8"/>
                    </a:cubicBezTo>
                    <a:cubicBezTo>
                      <a:pt x="16" y="7"/>
                      <a:pt x="13" y="5"/>
                      <a:pt x="10" y="3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7" y="11"/>
                      <a:pt x="10" y="13"/>
                    </a:cubicBezTo>
                    <a:cubicBezTo>
                      <a:pt x="12" y="14"/>
                      <a:pt x="14" y="15"/>
                      <a:pt x="16" y="16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9"/>
                      <a:pt x="11" y="31"/>
                      <a:pt x="13" y="32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4"/>
                      <a:pt x="13" y="38"/>
                    </a:cubicBezTo>
                    <a:cubicBezTo>
                      <a:pt x="12" y="40"/>
                      <a:pt x="12" y="42"/>
                      <a:pt x="12" y="44"/>
                    </a:cubicBezTo>
                    <a:cubicBezTo>
                      <a:pt x="11" y="45"/>
                      <a:pt x="11" y="45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8"/>
                      <a:pt x="11" y="49"/>
                    </a:cubicBezTo>
                    <a:cubicBezTo>
                      <a:pt x="11" y="50"/>
                      <a:pt x="12" y="51"/>
                      <a:pt x="13" y="51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5" y="63"/>
                      <a:pt x="6" y="65"/>
                      <a:pt x="8" y="66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7"/>
                      <a:pt x="1" y="79"/>
                      <a:pt x="3" y="81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0" y="96"/>
                      <a:pt x="1" y="97"/>
                      <a:pt x="2" y="98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1" y="94"/>
                      <a:pt x="1" y="95"/>
                      <a:pt x="1" y="95"/>
                    </a:cubicBezTo>
                    <a:cubicBezTo>
                      <a:pt x="1" y="96"/>
                      <a:pt x="1" y="97"/>
                      <a:pt x="2" y="97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3" y="99"/>
                      <a:pt x="3" y="100"/>
                      <a:pt x="4" y="100"/>
                    </a:cubicBezTo>
                    <a:cubicBezTo>
                      <a:pt x="6" y="103"/>
                      <a:pt x="10" y="107"/>
                      <a:pt x="15" y="111"/>
                    </a:cubicBezTo>
                    <a:cubicBezTo>
                      <a:pt x="23" y="118"/>
                      <a:pt x="32" y="127"/>
                      <a:pt x="40" y="134"/>
                    </a:cubicBezTo>
                    <a:cubicBezTo>
                      <a:pt x="44" y="137"/>
                      <a:pt x="47" y="140"/>
                      <a:pt x="49" y="142"/>
                    </a:cubicBezTo>
                    <a:cubicBezTo>
                      <a:pt x="50" y="144"/>
                      <a:pt x="51" y="144"/>
                      <a:pt x="52" y="145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3" y="145"/>
                      <a:pt x="53" y="145"/>
                      <a:pt x="53" y="145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3" y="145"/>
                      <a:pt x="53" y="145"/>
                      <a:pt x="53" y="145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4" y="144"/>
                      <a:pt x="54" y="144"/>
                      <a:pt x="54" y="144"/>
                    </a:cubicBezTo>
                    <a:cubicBezTo>
                      <a:pt x="52" y="145"/>
                      <a:pt x="52" y="145"/>
                      <a:pt x="52" y="145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4" y="144"/>
                      <a:pt x="54" y="144"/>
                      <a:pt x="54" y="144"/>
                    </a:cubicBezTo>
                    <a:cubicBezTo>
                      <a:pt x="52" y="145"/>
                      <a:pt x="52" y="145"/>
                      <a:pt x="52" y="145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2" y="144"/>
                      <a:pt x="52" y="144"/>
                      <a:pt x="52" y="144"/>
                    </a:cubicBezTo>
                    <a:cubicBezTo>
                      <a:pt x="52" y="145"/>
                      <a:pt x="52" y="145"/>
                      <a:pt x="52" y="145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2" y="144"/>
                      <a:pt x="52" y="144"/>
                      <a:pt x="52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2" y="142"/>
                      <a:pt x="52" y="143"/>
                      <a:pt x="52" y="144"/>
                    </a:cubicBezTo>
                    <a:cubicBezTo>
                      <a:pt x="56" y="144"/>
                      <a:pt x="56" y="144"/>
                      <a:pt x="56" y="144"/>
                    </a:cubicBezTo>
                    <a:cubicBezTo>
                      <a:pt x="52" y="142"/>
                      <a:pt x="52" y="142"/>
                      <a:pt x="52" y="142"/>
                    </a:cubicBezTo>
                    <a:cubicBezTo>
                      <a:pt x="51" y="144"/>
                      <a:pt x="52" y="146"/>
                      <a:pt x="54" y="147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3" y="159"/>
                      <a:pt x="75" y="159"/>
                      <a:pt x="76" y="157"/>
                    </a:cubicBezTo>
                    <a:cubicBezTo>
                      <a:pt x="78" y="155"/>
                      <a:pt x="77" y="152"/>
                      <a:pt x="75" y="15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95"/>
              <p:cNvSpPr/>
              <p:nvPr/>
            </p:nvSpPr>
            <p:spPr bwMode="auto">
              <a:xfrm>
                <a:off x="5263" y="788"/>
                <a:ext cx="125" cy="56"/>
              </a:xfrm>
              <a:custGeom>
                <a:avLst/>
                <a:gdLst>
                  <a:gd name="T0" fmla="*/ 7 w 92"/>
                  <a:gd name="T1" fmla="*/ 26 h 41"/>
                  <a:gd name="T2" fmla="*/ 4 w 92"/>
                  <a:gd name="T3" fmla="*/ 33 h 41"/>
                  <a:gd name="T4" fmla="*/ 36 w 92"/>
                  <a:gd name="T5" fmla="*/ 33 h 41"/>
                  <a:gd name="T6" fmla="*/ 29 w 92"/>
                  <a:gd name="T7" fmla="*/ 24 h 41"/>
                  <a:gd name="T8" fmla="*/ 28 w 92"/>
                  <a:gd name="T9" fmla="*/ 32 h 41"/>
                  <a:gd name="T10" fmla="*/ 52 w 92"/>
                  <a:gd name="T11" fmla="*/ 25 h 41"/>
                  <a:gd name="T12" fmla="*/ 47 w 92"/>
                  <a:gd name="T13" fmla="*/ 18 h 41"/>
                  <a:gd name="T14" fmla="*/ 46 w 92"/>
                  <a:gd name="T15" fmla="*/ 26 h 41"/>
                  <a:gd name="T16" fmla="*/ 60 w 92"/>
                  <a:gd name="T17" fmla="*/ 22 h 41"/>
                  <a:gd name="T18" fmla="*/ 63 w 92"/>
                  <a:gd name="T19" fmla="*/ 21 h 41"/>
                  <a:gd name="T20" fmla="*/ 64 w 92"/>
                  <a:gd name="T21" fmla="*/ 20 h 41"/>
                  <a:gd name="T22" fmla="*/ 66 w 92"/>
                  <a:gd name="T23" fmla="*/ 16 h 41"/>
                  <a:gd name="T24" fmla="*/ 62 w 92"/>
                  <a:gd name="T25" fmla="*/ 12 h 41"/>
                  <a:gd name="T26" fmla="*/ 60 w 92"/>
                  <a:gd name="T27" fmla="*/ 20 h 41"/>
                  <a:gd name="T28" fmla="*/ 80 w 92"/>
                  <a:gd name="T29" fmla="*/ 14 h 41"/>
                  <a:gd name="T30" fmla="*/ 71 w 92"/>
                  <a:gd name="T31" fmla="*/ 5 h 41"/>
                  <a:gd name="T32" fmla="*/ 73 w 92"/>
                  <a:gd name="T33" fmla="*/ 11 h 41"/>
                  <a:gd name="T34" fmla="*/ 71 w 92"/>
                  <a:gd name="T35" fmla="*/ 12 h 41"/>
                  <a:gd name="T36" fmla="*/ 69 w 92"/>
                  <a:gd name="T37" fmla="*/ 9 h 41"/>
                  <a:gd name="T38" fmla="*/ 70 w 92"/>
                  <a:gd name="T39" fmla="*/ 9 h 41"/>
                  <a:gd name="T40" fmla="*/ 71 w 92"/>
                  <a:gd name="T41" fmla="*/ 12 h 41"/>
                  <a:gd name="T42" fmla="*/ 70 w 92"/>
                  <a:gd name="T43" fmla="*/ 13 h 41"/>
                  <a:gd name="T44" fmla="*/ 70 w 92"/>
                  <a:gd name="T45" fmla="*/ 13 h 41"/>
                  <a:gd name="T46" fmla="*/ 70 w 92"/>
                  <a:gd name="T47" fmla="*/ 11 h 41"/>
                  <a:gd name="T48" fmla="*/ 70 w 92"/>
                  <a:gd name="T49" fmla="*/ 13 h 41"/>
                  <a:gd name="T50" fmla="*/ 83 w 92"/>
                  <a:gd name="T51" fmla="*/ 11 h 41"/>
                  <a:gd name="T52" fmla="*/ 91 w 92"/>
                  <a:gd name="T53" fmla="*/ 8 h 41"/>
                  <a:gd name="T54" fmla="*/ 86 w 92"/>
                  <a:gd name="T55" fmla="*/ 1 h 41"/>
                  <a:gd name="T56" fmla="*/ 82 w 92"/>
                  <a:gd name="T57" fmla="*/ 8 h 41"/>
                  <a:gd name="T58" fmla="*/ 87 w 92"/>
                  <a:gd name="T59" fmla="*/ 7 h 41"/>
                  <a:gd name="T60" fmla="*/ 78 w 92"/>
                  <a:gd name="T61" fmla="*/ 4 h 41"/>
                  <a:gd name="T62" fmla="*/ 69 w 92"/>
                  <a:gd name="T63" fmla="*/ 5 h 41"/>
                  <a:gd name="T64" fmla="*/ 68 w 92"/>
                  <a:gd name="T65" fmla="*/ 5 h 41"/>
                  <a:gd name="T66" fmla="*/ 66 w 92"/>
                  <a:gd name="T67" fmla="*/ 7 h 41"/>
                  <a:gd name="T68" fmla="*/ 67 w 92"/>
                  <a:gd name="T69" fmla="*/ 12 h 41"/>
                  <a:gd name="T70" fmla="*/ 76 w 92"/>
                  <a:gd name="T71" fmla="*/ 13 h 41"/>
                  <a:gd name="T72" fmla="*/ 59 w 92"/>
                  <a:gd name="T73" fmla="*/ 12 h 41"/>
                  <a:gd name="T74" fmla="*/ 58 w 92"/>
                  <a:gd name="T75" fmla="*/ 19 h 41"/>
                  <a:gd name="T76" fmla="*/ 62 w 92"/>
                  <a:gd name="T77" fmla="*/ 17 h 41"/>
                  <a:gd name="T78" fmla="*/ 62 w 92"/>
                  <a:gd name="T79" fmla="*/ 17 h 41"/>
                  <a:gd name="T80" fmla="*/ 58 w 92"/>
                  <a:gd name="T81" fmla="*/ 15 h 41"/>
                  <a:gd name="T82" fmla="*/ 59 w 92"/>
                  <a:gd name="T83" fmla="*/ 14 h 41"/>
                  <a:gd name="T84" fmla="*/ 60 w 92"/>
                  <a:gd name="T85" fmla="*/ 13 h 41"/>
                  <a:gd name="T86" fmla="*/ 61 w 92"/>
                  <a:gd name="T87" fmla="*/ 16 h 41"/>
                  <a:gd name="T88" fmla="*/ 61 w 92"/>
                  <a:gd name="T89" fmla="*/ 15 h 41"/>
                  <a:gd name="T90" fmla="*/ 60 w 92"/>
                  <a:gd name="T91" fmla="*/ 13 h 41"/>
                  <a:gd name="T92" fmla="*/ 60 w 92"/>
                  <a:gd name="T93" fmla="*/ 13 h 41"/>
                  <a:gd name="T94" fmla="*/ 57 w 92"/>
                  <a:gd name="T95" fmla="*/ 14 h 41"/>
                  <a:gd name="T96" fmla="*/ 44 w 92"/>
                  <a:gd name="T97" fmla="*/ 18 h 41"/>
                  <a:gd name="T98" fmla="*/ 43 w 92"/>
                  <a:gd name="T99" fmla="*/ 25 h 41"/>
                  <a:gd name="T100" fmla="*/ 49 w 92"/>
                  <a:gd name="T101" fmla="*/ 24 h 41"/>
                  <a:gd name="T102" fmla="*/ 26 w 92"/>
                  <a:gd name="T103" fmla="*/ 24 h 41"/>
                  <a:gd name="T104" fmla="*/ 25 w 92"/>
                  <a:gd name="T105" fmla="*/ 31 h 41"/>
                  <a:gd name="T106" fmla="*/ 33 w 92"/>
                  <a:gd name="T107" fmla="*/ 31 h 41"/>
                  <a:gd name="T108" fmla="*/ 5 w 92"/>
                  <a:gd name="T109" fmla="*/ 25 h 41"/>
                  <a:gd name="T110" fmla="*/ 2 w 92"/>
                  <a:gd name="T111" fmla="*/ 32 h 41"/>
                  <a:gd name="T112" fmla="*/ 20 w 92"/>
                  <a:gd name="T113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41">
                    <a:moveTo>
                      <a:pt x="19" y="33"/>
                    </a:moveTo>
                    <a:cubicBezTo>
                      <a:pt x="7" y="26"/>
                      <a:pt x="7" y="26"/>
                      <a:pt x="7" y="26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4" y="35"/>
                      <a:pt x="36" y="34"/>
                      <a:pt x="36" y="33"/>
                    </a:cubicBezTo>
                    <a:cubicBezTo>
                      <a:pt x="37" y="31"/>
                      <a:pt x="36" y="29"/>
                      <a:pt x="35" y="28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8"/>
                      <a:pt x="52" y="26"/>
                      <a:pt x="52" y="25"/>
                    </a:cubicBezTo>
                    <a:cubicBezTo>
                      <a:pt x="53" y="23"/>
                      <a:pt x="52" y="21"/>
                      <a:pt x="51" y="21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50" y="24"/>
                      <a:pt x="54" y="23"/>
                    </a:cubicBezTo>
                    <a:cubicBezTo>
                      <a:pt x="56" y="23"/>
                      <a:pt x="59" y="22"/>
                      <a:pt x="60" y="22"/>
                    </a:cubicBezTo>
                    <a:cubicBezTo>
                      <a:pt x="61" y="21"/>
                      <a:pt x="62" y="21"/>
                      <a:pt x="62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20"/>
                      <a:pt x="65" y="20"/>
                      <a:pt x="65" y="19"/>
                    </a:cubicBezTo>
                    <a:cubicBezTo>
                      <a:pt x="66" y="18"/>
                      <a:pt x="66" y="17"/>
                      <a:pt x="66" y="16"/>
                    </a:cubicBezTo>
                    <a:cubicBezTo>
                      <a:pt x="65" y="15"/>
                      <a:pt x="65" y="14"/>
                      <a:pt x="64" y="13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8" y="17"/>
                      <a:pt x="79" y="15"/>
                      <a:pt x="80" y="14"/>
                    </a:cubicBezTo>
                    <a:cubicBezTo>
                      <a:pt x="80" y="12"/>
                      <a:pt x="79" y="10"/>
                      <a:pt x="78" y="10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71" y="12"/>
                      <a:pt x="72" y="12"/>
                      <a:pt x="73" y="11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1" y="13"/>
                      <a:pt x="71" y="12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1" y="13"/>
                      <a:pt x="72" y="12"/>
                      <a:pt x="74" y="12"/>
                    </a:cubicBezTo>
                    <a:cubicBezTo>
                      <a:pt x="77" y="12"/>
                      <a:pt x="80" y="12"/>
                      <a:pt x="83" y="11"/>
                    </a:cubicBezTo>
                    <a:cubicBezTo>
                      <a:pt x="86" y="11"/>
                      <a:pt x="88" y="11"/>
                      <a:pt x="88" y="11"/>
                    </a:cubicBezTo>
                    <a:cubicBezTo>
                      <a:pt x="89" y="11"/>
                      <a:pt x="91" y="9"/>
                      <a:pt x="91" y="8"/>
                    </a:cubicBezTo>
                    <a:cubicBezTo>
                      <a:pt x="92" y="6"/>
                      <a:pt x="91" y="4"/>
                      <a:pt x="90" y="3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4" y="0"/>
                      <a:pt x="82" y="1"/>
                      <a:pt x="80" y="2"/>
                    </a:cubicBezTo>
                    <a:cubicBezTo>
                      <a:pt x="79" y="4"/>
                      <a:pt x="80" y="7"/>
                      <a:pt x="82" y="8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7" y="3"/>
                      <a:pt x="83" y="3"/>
                      <a:pt x="78" y="4"/>
                    </a:cubicBezTo>
                    <a:cubicBezTo>
                      <a:pt x="76" y="4"/>
                      <a:pt x="73" y="4"/>
                      <a:pt x="72" y="4"/>
                    </a:cubicBezTo>
                    <a:cubicBezTo>
                      <a:pt x="71" y="4"/>
                      <a:pt x="70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7" y="6"/>
                      <a:pt x="67" y="6"/>
                      <a:pt x="66" y="7"/>
                    </a:cubicBezTo>
                    <a:cubicBezTo>
                      <a:pt x="65" y="8"/>
                      <a:pt x="65" y="9"/>
                      <a:pt x="65" y="10"/>
                    </a:cubicBezTo>
                    <a:cubicBezTo>
                      <a:pt x="66" y="11"/>
                      <a:pt x="66" y="12"/>
                      <a:pt x="67" y="12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7" y="12"/>
                      <a:pt x="56" y="13"/>
                      <a:pt x="56" y="15"/>
                    </a:cubicBezTo>
                    <a:cubicBezTo>
                      <a:pt x="56" y="16"/>
                      <a:pt x="56" y="18"/>
                      <a:pt x="58" y="19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4"/>
                      <a:pt x="59" y="14"/>
                      <a:pt x="58" y="15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59" y="14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4"/>
                      <a:pt x="58" y="14"/>
                      <a:pt x="57" y="14"/>
                    </a:cubicBezTo>
                    <a:cubicBezTo>
                      <a:pt x="54" y="15"/>
                      <a:pt x="51" y="16"/>
                      <a:pt x="48" y="17"/>
                    </a:cubicBezTo>
                    <a:cubicBezTo>
                      <a:pt x="46" y="17"/>
                      <a:pt x="44" y="18"/>
                      <a:pt x="44" y="18"/>
                    </a:cubicBezTo>
                    <a:cubicBezTo>
                      <a:pt x="42" y="18"/>
                      <a:pt x="41" y="19"/>
                      <a:pt x="41" y="21"/>
                    </a:cubicBezTo>
                    <a:cubicBezTo>
                      <a:pt x="41" y="23"/>
                      <a:pt x="41" y="24"/>
                      <a:pt x="43" y="25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3" y="25"/>
                      <a:pt x="23" y="27"/>
                    </a:cubicBezTo>
                    <a:cubicBezTo>
                      <a:pt x="23" y="29"/>
                      <a:pt x="23" y="30"/>
                      <a:pt x="25" y="31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3" y="25"/>
                      <a:pt x="1" y="26"/>
                      <a:pt x="1" y="28"/>
                    </a:cubicBezTo>
                    <a:cubicBezTo>
                      <a:pt x="0" y="29"/>
                      <a:pt x="1" y="31"/>
                      <a:pt x="2" y="3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41"/>
                      <a:pt x="19" y="40"/>
                      <a:pt x="20" y="38"/>
                    </a:cubicBezTo>
                    <a:cubicBezTo>
                      <a:pt x="21" y="37"/>
                      <a:pt x="20" y="34"/>
                      <a:pt x="19" y="3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96"/>
              <p:cNvSpPr/>
              <p:nvPr/>
            </p:nvSpPr>
            <p:spPr bwMode="auto">
              <a:xfrm>
                <a:off x="5381" y="787"/>
                <a:ext cx="116" cy="385"/>
              </a:xfrm>
              <a:custGeom>
                <a:avLst/>
                <a:gdLst>
                  <a:gd name="T0" fmla="*/ 60 w 85"/>
                  <a:gd name="T1" fmla="*/ 260 h 283"/>
                  <a:gd name="T2" fmla="*/ 56 w 85"/>
                  <a:gd name="T3" fmla="*/ 252 h 283"/>
                  <a:gd name="T4" fmla="*/ 53 w 85"/>
                  <a:gd name="T5" fmla="*/ 243 h 283"/>
                  <a:gd name="T6" fmla="*/ 55 w 85"/>
                  <a:gd name="T7" fmla="*/ 243 h 283"/>
                  <a:gd name="T8" fmla="*/ 52 w 85"/>
                  <a:gd name="T9" fmla="*/ 243 h 283"/>
                  <a:gd name="T10" fmla="*/ 55 w 85"/>
                  <a:gd name="T11" fmla="*/ 243 h 283"/>
                  <a:gd name="T12" fmla="*/ 53 w 85"/>
                  <a:gd name="T13" fmla="*/ 239 h 283"/>
                  <a:gd name="T14" fmla="*/ 43 w 85"/>
                  <a:gd name="T15" fmla="*/ 219 h 283"/>
                  <a:gd name="T16" fmla="*/ 36 w 85"/>
                  <a:gd name="T17" fmla="*/ 183 h 283"/>
                  <a:gd name="T18" fmla="*/ 33 w 85"/>
                  <a:gd name="T19" fmla="*/ 184 h 283"/>
                  <a:gd name="T20" fmla="*/ 39 w 85"/>
                  <a:gd name="T21" fmla="*/ 166 h 283"/>
                  <a:gd name="T22" fmla="*/ 58 w 85"/>
                  <a:gd name="T23" fmla="*/ 164 h 283"/>
                  <a:gd name="T24" fmla="*/ 54 w 85"/>
                  <a:gd name="T25" fmla="*/ 165 h 283"/>
                  <a:gd name="T26" fmla="*/ 68 w 85"/>
                  <a:gd name="T27" fmla="*/ 154 h 283"/>
                  <a:gd name="T28" fmla="*/ 70 w 85"/>
                  <a:gd name="T29" fmla="*/ 150 h 283"/>
                  <a:gd name="T30" fmla="*/ 61 w 85"/>
                  <a:gd name="T31" fmla="*/ 148 h 283"/>
                  <a:gd name="T32" fmla="*/ 58 w 85"/>
                  <a:gd name="T33" fmla="*/ 146 h 283"/>
                  <a:gd name="T34" fmla="*/ 61 w 85"/>
                  <a:gd name="T35" fmla="*/ 149 h 283"/>
                  <a:gd name="T36" fmla="*/ 61 w 85"/>
                  <a:gd name="T37" fmla="*/ 149 h 283"/>
                  <a:gd name="T38" fmla="*/ 61 w 85"/>
                  <a:gd name="T39" fmla="*/ 149 h 283"/>
                  <a:gd name="T40" fmla="*/ 75 w 85"/>
                  <a:gd name="T41" fmla="*/ 134 h 283"/>
                  <a:gd name="T42" fmla="*/ 84 w 85"/>
                  <a:gd name="T43" fmla="*/ 131 h 283"/>
                  <a:gd name="T44" fmla="*/ 80 w 85"/>
                  <a:gd name="T45" fmla="*/ 127 h 283"/>
                  <a:gd name="T46" fmla="*/ 84 w 85"/>
                  <a:gd name="T47" fmla="*/ 126 h 283"/>
                  <a:gd name="T48" fmla="*/ 78 w 85"/>
                  <a:gd name="T49" fmla="*/ 105 h 283"/>
                  <a:gd name="T50" fmla="*/ 78 w 85"/>
                  <a:gd name="T51" fmla="*/ 105 h 283"/>
                  <a:gd name="T52" fmla="*/ 74 w 85"/>
                  <a:gd name="T53" fmla="*/ 105 h 283"/>
                  <a:gd name="T54" fmla="*/ 78 w 85"/>
                  <a:gd name="T55" fmla="*/ 105 h 283"/>
                  <a:gd name="T56" fmla="*/ 74 w 85"/>
                  <a:gd name="T57" fmla="*/ 105 h 283"/>
                  <a:gd name="T58" fmla="*/ 74 w 85"/>
                  <a:gd name="T59" fmla="*/ 100 h 283"/>
                  <a:gd name="T60" fmla="*/ 41 w 85"/>
                  <a:gd name="T61" fmla="*/ 49 h 283"/>
                  <a:gd name="T62" fmla="*/ 24 w 85"/>
                  <a:gd name="T63" fmla="*/ 25 h 283"/>
                  <a:gd name="T64" fmla="*/ 7 w 85"/>
                  <a:gd name="T65" fmla="*/ 2 h 283"/>
                  <a:gd name="T66" fmla="*/ 6 w 85"/>
                  <a:gd name="T67" fmla="*/ 6 h 283"/>
                  <a:gd name="T68" fmla="*/ 19 w 85"/>
                  <a:gd name="T69" fmla="*/ 31 h 283"/>
                  <a:gd name="T70" fmla="*/ 51 w 85"/>
                  <a:gd name="T71" fmla="*/ 82 h 283"/>
                  <a:gd name="T72" fmla="*/ 69 w 85"/>
                  <a:gd name="T73" fmla="*/ 106 h 283"/>
                  <a:gd name="T74" fmla="*/ 70 w 85"/>
                  <a:gd name="T75" fmla="*/ 104 h 283"/>
                  <a:gd name="T76" fmla="*/ 74 w 85"/>
                  <a:gd name="T77" fmla="*/ 122 h 283"/>
                  <a:gd name="T78" fmla="*/ 77 w 85"/>
                  <a:gd name="T79" fmla="*/ 127 h 283"/>
                  <a:gd name="T80" fmla="*/ 76 w 85"/>
                  <a:gd name="T81" fmla="*/ 128 h 283"/>
                  <a:gd name="T82" fmla="*/ 79 w 85"/>
                  <a:gd name="T83" fmla="*/ 127 h 283"/>
                  <a:gd name="T84" fmla="*/ 76 w 85"/>
                  <a:gd name="T85" fmla="*/ 127 h 283"/>
                  <a:gd name="T86" fmla="*/ 76 w 85"/>
                  <a:gd name="T87" fmla="*/ 125 h 283"/>
                  <a:gd name="T88" fmla="*/ 78 w 85"/>
                  <a:gd name="T89" fmla="*/ 130 h 283"/>
                  <a:gd name="T90" fmla="*/ 69 w 85"/>
                  <a:gd name="T91" fmla="*/ 133 h 283"/>
                  <a:gd name="T92" fmla="*/ 73 w 85"/>
                  <a:gd name="T93" fmla="*/ 137 h 283"/>
                  <a:gd name="T94" fmla="*/ 57 w 85"/>
                  <a:gd name="T95" fmla="*/ 142 h 283"/>
                  <a:gd name="T96" fmla="*/ 55 w 85"/>
                  <a:gd name="T97" fmla="*/ 144 h 283"/>
                  <a:gd name="T98" fmla="*/ 66 w 85"/>
                  <a:gd name="T99" fmla="*/ 151 h 283"/>
                  <a:gd name="T100" fmla="*/ 62 w 85"/>
                  <a:gd name="T101" fmla="*/ 149 h 283"/>
                  <a:gd name="T102" fmla="*/ 63 w 85"/>
                  <a:gd name="T103" fmla="*/ 148 h 283"/>
                  <a:gd name="T104" fmla="*/ 62 w 85"/>
                  <a:gd name="T105" fmla="*/ 149 h 283"/>
                  <a:gd name="T106" fmla="*/ 49 w 85"/>
                  <a:gd name="T107" fmla="*/ 165 h 283"/>
                  <a:gd name="T108" fmla="*/ 36 w 85"/>
                  <a:gd name="T109" fmla="*/ 166 h 283"/>
                  <a:gd name="T110" fmla="*/ 41 w 85"/>
                  <a:gd name="T111" fmla="*/ 172 h 283"/>
                  <a:gd name="T112" fmla="*/ 28 w 85"/>
                  <a:gd name="T113" fmla="*/ 185 h 283"/>
                  <a:gd name="T114" fmla="*/ 33 w 85"/>
                  <a:gd name="T115" fmla="*/ 207 h 283"/>
                  <a:gd name="T116" fmla="*/ 44 w 85"/>
                  <a:gd name="T117" fmla="*/ 242 h 283"/>
                  <a:gd name="T118" fmla="*/ 48 w 85"/>
                  <a:gd name="T119" fmla="*/ 240 h 283"/>
                  <a:gd name="T120" fmla="*/ 47 w 85"/>
                  <a:gd name="T121" fmla="*/ 244 h 283"/>
                  <a:gd name="T122" fmla="*/ 53 w 85"/>
                  <a:gd name="T123" fmla="*/ 275 h 283"/>
                  <a:gd name="T124" fmla="*/ 62 w 85"/>
                  <a:gd name="T125" fmla="*/ 275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5" h="283">
                    <a:moveTo>
                      <a:pt x="62" y="275"/>
                    </a:moveTo>
                    <a:cubicBezTo>
                      <a:pt x="61" y="274"/>
                      <a:pt x="61" y="274"/>
                      <a:pt x="61" y="274"/>
                    </a:cubicBezTo>
                    <a:cubicBezTo>
                      <a:pt x="62" y="264"/>
                      <a:pt x="62" y="264"/>
                      <a:pt x="62" y="264"/>
                    </a:cubicBezTo>
                    <a:cubicBezTo>
                      <a:pt x="62" y="262"/>
                      <a:pt x="62" y="261"/>
                      <a:pt x="60" y="260"/>
                    </a:cubicBezTo>
                    <a:cubicBezTo>
                      <a:pt x="55" y="257"/>
                      <a:pt x="55" y="257"/>
                      <a:pt x="55" y="257"/>
                    </a:cubicBezTo>
                    <a:cubicBezTo>
                      <a:pt x="53" y="260"/>
                      <a:pt x="53" y="260"/>
                      <a:pt x="53" y="260"/>
                    </a:cubicBezTo>
                    <a:cubicBezTo>
                      <a:pt x="57" y="260"/>
                      <a:pt x="57" y="260"/>
                      <a:pt x="57" y="260"/>
                    </a:cubicBezTo>
                    <a:cubicBezTo>
                      <a:pt x="57" y="260"/>
                      <a:pt x="57" y="256"/>
                      <a:pt x="56" y="252"/>
                    </a:cubicBezTo>
                    <a:cubicBezTo>
                      <a:pt x="56" y="250"/>
                      <a:pt x="56" y="248"/>
                      <a:pt x="56" y="246"/>
                    </a:cubicBezTo>
                    <a:cubicBezTo>
                      <a:pt x="55" y="245"/>
                      <a:pt x="55" y="244"/>
                      <a:pt x="55" y="244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3" y="243"/>
                      <a:pt x="53" y="243"/>
                      <a:pt x="53" y="243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3" y="243"/>
                      <a:pt x="53" y="243"/>
                      <a:pt x="53" y="243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2" y="243"/>
                      <a:pt x="52" y="243"/>
                      <a:pt x="52" y="243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2" y="243"/>
                      <a:pt x="52" y="243"/>
                      <a:pt x="52" y="243"/>
                    </a:cubicBezTo>
                    <a:cubicBezTo>
                      <a:pt x="55" y="243"/>
                      <a:pt x="55" y="243"/>
                      <a:pt x="55" y="243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55" y="245"/>
                      <a:pt x="55" y="245"/>
                      <a:pt x="55" y="245"/>
                    </a:cubicBezTo>
                    <a:cubicBezTo>
                      <a:pt x="55" y="244"/>
                      <a:pt x="55" y="244"/>
                      <a:pt x="55" y="243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55" y="245"/>
                      <a:pt x="55" y="245"/>
                      <a:pt x="55" y="245"/>
                    </a:cubicBezTo>
                    <a:cubicBezTo>
                      <a:pt x="55" y="244"/>
                      <a:pt x="55" y="243"/>
                      <a:pt x="55" y="242"/>
                    </a:cubicBezTo>
                    <a:cubicBezTo>
                      <a:pt x="55" y="241"/>
                      <a:pt x="54" y="240"/>
                      <a:pt x="53" y="239"/>
                    </a:cubicBezTo>
                    <a:cubicBezTo>
                      <a:pt x="52" y="238"/>
                      <a:pt x="52" y="238"/>
                      <a:pt x="52" y="238"/>
                    </a:cubicBezTo>
                    <a:cubicBezTo>
                      <a:pt x="47" y="222"/>
                      <a:pt x="47" y="222"/>
                      <a:pt x="47" y="222"/>
                    </a:cubicBezTo>
                    <a:cubicBezTo>
                      <a:pt x="46" y="221"/>
                      <a:pt x="46" y="221"/>
                      <a:pt x="45" y="220"/>
                    </a:cubicBezTo>
                    <a:cubicBezTo>
                      <a:pt x="43" y="219"/>
                      <a:pt x="43" y="219"/>
                      <a:pt x="43" y="219"/>
                    </a:cubicBezTo>
                    <a:cubicBezTo>
                      <a:pt x="41" y="204"/>
                      <a:pt x="41" y="204"/>
                      <a:pt x="41" y="204"/>
                    </a:cubicBezTo>
                    <a:cubicBezTo>
                      <a:pt x="41" y="203"/>
                      <a:pt x="40" y="202"/>
                      <a:pt x="39" y="201"/>
                    </a:cubicBezTo>
                    <a:cubicBezTo>
                      <a:pt x="36" y="199"/>
                      <a:pt x="36" y="199"/>
                      <a:pt x="36" y="199"/>
                    </a:cubicBezTo>
                    <a:cubicBezTo>
                      <a:pt x="36" y="183"/>
                      <a:pt x="36" y="183"/>
                      <a:pt x="36" y="183"/>
                    </a:cubicBezTo>
                    <a:cubicBezTo>
                      <a:pt x="36" y="181"/>
                      <a:pt x="36" y="180"/>
                      <a:pt x="34" y="179"/>
                    </a:cubicBezTo>
                    <a:cubicBezTo>
                      <a:pt x="32" y="178"/>
                      <a:pt x="32" y="178"/>
                      <a:pt x="32" y="178"/>
                    </a:cubicBezTo>
                    <a:cubicBezTo>
                      <a:pt x="30" y="181"/>
                      <a:pt x="30" y="181"/>
                      <a:pt x="30" y="181"/>
                    </a:cubicBezTo>
                    <a:cubicBezTo>
                      <a:pt x="33" y="184"/>
                      <a:pt x="33" y="184"/>
                      <a:pt x="33" y="184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44" y="174"/>
                      <a:pt x="45" y="173"/>
                      <a:pt x="45" y="171"/>
                    </a:cubicBezTo>
                    <a:cubicBezTo>
                      <a:pt x="45" y="170"/>
                      <a:pt x="44" y="169"/>
                      <a:pt x="43" y="168"/>
                    </a:cubicBezTo>
                    <a:cubicBezTo>
                      <a:pt x="39" y="166"/>
                      <a:pt x="39" y="166"/>
                      <a:pt x="39" y="166"/>
                    </a:cubicBezTo>
                    <a:cubicBezTo>
                      <a:pt x="37" y="169"/>
                      <a:pt x="37" y="169"/>
                      <a:pt x="37" y="169"/>
                    </a:cubicBezTo>
                    <a:cubicBezTo>
                      <a:pt x="39" y="173"/>
                      <a:pt x="39" y="173"/>
                      <a:pt x="39" y="173"/>
                    </a:cubicBezTo>
                    <a:cubicBezTo>
                      <a:pt x="56" y="167"/>
                      <a:pt x="56" y="167"/>
                      <a:pt x="56" y="167"/>
                    </a:cubicBezTo>
                    <a:cubicBezTo>
                      <a:pt x="57" y="166"/>
                      <a:pt x="58" y="165"/>
                      <a:pt x="58" y="164"/>
                    </a:cubicBezTo>
                    <a:cubicBezTo>
                      <a:pt x="58" y="162"/>
                      <a:pt x="58" y="161"/>
                      <a:pt x="56" y="160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4" y="165"/>
                      <a:pt x="54" y="165"/>
                      <a:pt x="54" y="165"/>
                    </a:cubicBezTo>
                    <a:cubicBezTo>
                      <a:pt x="54" y="165"/>
                      <a:pt x="57" y="162"/>
                      <a:pt x="61" y="160"/>
                    </a:cubicBezTo>
                    <a:cubicBezTo>
                      <a:pt x="62" y="158"/>
                      <a:pt x="64" y="157"/>
                      <a:pt x="66" y="156"/>
                    </a:cubicBezTo>
                    <a:cubicBezTo>
                      <a:pt x="66" y="156"/>
                      <a:pt x="67" y="155"/>
                      <a:pt x="67" y="155"/>
                    </a:cubicBezTo>
                    <a:cubicBezTo>
                      <a:pt x="68" y="154"/>
                      <a:pt x="68" y="154"/>
                      <a:pt x="68" y="154"/>
                    </a:cubicBezTo>
                    <a:cubicBezTo>
                      <a:pt x="68" y="154"/>
                      <a:pt x="68" y="154"/>
                      <a:pt x="68" y="154"/>
                    </a:cubicBezTo>
                    <a:cubicBezTo>
                      <a:pt x="68" y="154"/>
                      <a:pt x="68" y="154"/>
                      <a:pt x="68" y="154"/>
                    </a:cubicBezTo>
                    <a:cubicBezTo>
                      <a:pt x="69" y="154"/>
                      <a:pt x="69" y="154"/>
                      <a:pt x="69" y="153"/>
                    </a:cubicBezTo>
                    <a:cubicBezTo>
                      <a:pt x="70" y="152"/>
                      <a:pt x="70" y="151"/>
                      <a:pt x="70" y="150"/>
                    </a:cubicBezTo>
                    <a:cubicBezTo>
                      <a:pt x="69" y="149"/>
                      <a:pt x="69" y="148"/>
                      <a:pt x="68" y="148"/>
                    </a:cubicBezTo>
                    <a:cubicBezTo>
                      <a:pt x="60" y="143"/>
                      <a:pt x="60" y="143"/>
                      <a:pt x="60" y="143"/>
                    </a:cubicBezTo>
                    <a:cubicBezTo>
                      <a:pt x="58" y="146"/>
                      <a:pt x="58" y="146"/>
                      <a:pt x="58" y="146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58" y="146"/>
                      <a:pt x="58" y="146"/>
                      <a:pt x="58" y="146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1" y="149"/>
                      <a:pt x="61" y="149"/>
                      <a:pt x="61" y="148"/>
                    </a:cubicBezTo>
                    <a:cubicBezTo>
                      <a:pt x="58" y="146"/>
                      <a:pt x="58" y="146"/>
                      <a:pt x="58" y="146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59" y="147"/>
                      <a:pt x="59" y="147"/>
                      <a:pt x="59" y="147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59" y="147"/>
                      <a:pt x="59" y="147"/>
                      <a:pt x="59" y="147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3" y="148"/>
                      <a:pt x="67" y="146"/>
                      <a:pt x="70" y="144"/>
                    </a:cubicBezTo>
                    <a:cubicBezTo>
                      <a:pt x="72" y="142"/>
                      <a:pt x="75" y="141"/>
                      <a:pt x="75" y="141"/>
                    </a:cubicBezTo>
                    <a:cubicBezTo>
                      <a:pt x="76" y="140"/>
                      <a:pt x="77" y="139"/>
                      <a:pt x="77" y="137"/>
                    </a:cubicBezTo>
                    <a:cubicBezTo>
                      <a:pt x="77" y="136"/>
                      <a:pt x="76" y="135"/>
                      <a:pt x="75" y="134"/>
                    </a:cubicBezTo>
                    <a:cubicBezTo>
                      <a:pt x="73" y="133"/>
                      <a:pt x="73" y="133"/>
                      <a:pt x="73" y="133"/>
                    </a:cubicBezTo>
                    <a:cubicBezTo>
                      <a:pt x="71" y="136"/>
                      <a:pt x="71" y="136"/>
                      <a:pt x="71" y="136"/>
                    </a:cubicBezTo>
                    <a:cubicBezTo>
                      <a:pt x="74" y="139"/>
                      <a:pt x="74" y="139"/>
                      <a:pt x="74" y="139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5" y="130"/>
                      <a:pt x="85" y="129"/>
                      <a:pt x="85" y="128"/>
                    </a:cubicBezTo>
                    <a:cubicBezTo>
                      <a:pt x="85" y="126"/>
                      <a:pt x="85" y="125"/>
                      <a:pt x="83" y="125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83" y="129"/>
                      <a:pt x="83" y="129"/>
                      <a:pt x="83" y="129"/>
                    </a:cubicBezTo>
                    <a:cubicBezTo>
                      <a:pt x="84" y="128"/>
                      <a:pt x="84" y="128"/>
                      <a:pt x="84" y="128"/>
                    </a:cubicBezTo>
                    <a:cubicBezTo>
                      <a:pt x="84" y="127"/>
                      <a:pt x="84" y="127"/>
                      <a:pt x="84" y="127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6"/>
                      <a:pt x="84" y="125"/>
                      <a:pt x="83" y="124"/>
                    </a:cubicBezTo>
                    <a:cubicBezTo>
                      <a:pt x="83" y="122"/>
                      <a:pt x="81" y="117"/>
                      <a:pt x="80" y="113"/>
                    </a:cubicBezTo>
                    <a:cubicBezTo>
                      <a:pt x="79" y="111"/>
                      <a:pt x="79" y="109"/>
                      <a:pt x="78" y="107"/>
                    </a:cubicBezTo>
                    <a:cubicBezTo>
                      <a:pt x="78" y="106"/>
                      <a:pt x="78" y="105"/>
                      <a:pt x="78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8" y="104"/>
                      <a:pt x="78" y="104"/>
                      <a:pt x="78" y="104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8" y="104"/>
                      <a:pt x="78" y="104"/>
                      <a:pt x="78" y="104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7" y="107"/>
                      <a:pt x="77" y="107"/>
                      <a:pt x="77" y="107"/>
                    </a:cubicBezTo>
                    <a:cubicBezTo>
                      <a:pt x="78" y="106"/>
                      <a:pt x="78" y="106"/>
                      <a:pt x="78" y="105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7" y="107"/>
                      <a:pt x="77" y="107"/>
                      <a:pt x="77" y="107"/>
                    </a:cubicBezTo>
                    <a:cubicBezTo>
                      <a:pt x="78" y="106"/>
                      <a:pt x="78" y="105"/>
                      <a:pt x="78" y="104"/>
                    </a:cubicBezTo>
                    <a:cubicBezTo>
                      <a:pt x="77" y="103"/>
                      <a:pt x="77" y="102"/>
                      <a:pt x="76" y="101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6" y="83"/>
                      <a:pt x="65" y="82"/>
                      <a:pt x="65" y="82"/>
                    </a:cubicBezTo>
                    <a:cubicBezTo>
                      <a:pt x="57" y="77"/>
                      <a:pt x="57" y="77"/>
                      <a:pt x="57" y="77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0" y="48"/>
                      <a:pt x="40" y="48"/>
                      <a:pt x="39" y="47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5" y="26"/>
                      <a:pt x="25" y="26"/>
                      <a:pt x="24" y="25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3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6" y="48"/>
                      <a:pt x="26" y="49"/>
                      <a:pt x="27" y="49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3"/>
                      <a:pt x="51" y="83"/>
                      <a:pt x="52" y="84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68" y="105"/>
                      <a:pt x="68" y="106"/>
                      <a:pt x="69" y="106"/>
                    </a:cubicBezTo>
                    <a:cubicBezTo>
                      <a:pt x="72" y="108"/>
                      <a:pt x="72" y="108"/>
                      <a:pt x="72" y="108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0" y="103"/>
                      <a:pt x="70" y="104"/>
                      <a:pt x="70" y="104"/>
                    </a:cubicBezTo>
                    <a:cubicBezTo>
                      <a:pt x="70" y="105"/>
                      <a:pt x="70" y="105"/>
                      <a:pt x="70" y="105"/>
                    </a:cubicBezTo>
                    <a:cubicBezTo>
                      <a:pt x="70" y="105"/>
                      <a:pt x="70" y="106"/>
                      <a:pt x="70" y="106"/>
                    </a:cubicBezTo>
                    <a:cubicBezTo>
                      <a:pt x="70" y="107"/>
                      <a:pt x="71" y="109"/>
                      <a:pt x="71" y="111"/>
                    </a:cubicBezTo>
                    <a:cubicBezTo>
                      <a:pt x="72" y="114"/>
                      <a:pt x="73" y="119"/>
                      <a:pt x="74" y="122"/>
                    </a:cubicBezTo>
                    <a:cubicBezTo>
                      <a:pt x="75" y="124"/>
                      <a:pt x="75" y="125"/>
                      <a:pt x="76" y="126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77" y="127"/>
                      <a:pt x="77" y="127"/>
                      <a:pt x="77" y="127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6" y="127"/>
                      <a:pt x="76" y="128"/>
                      <a:pt x="76" y="128"/>
                    </a:cubicBezTo>
                    <a:cubicBezTo>
                      <a:pt x="79" y="127"/>
                      <a:pt x="79" y="127"/>
                      <a:pt x="79" y="127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76" y="126"/>
                      <a:pt x="76" y="126"/>
                      <a:pt x="76" y="126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76" y="125"/>
                      <a:pt x="76" y="125"/>
                      <a:pt x="76" y="125"/>
                    </a:cubicBezTo>
                    <a:cubicBezTo>
                      <a:pt x="75" y="127"/>
                      <a:pt x="76" y="129"/>
                      <a:pt x="78" y="130"/>
                    </a:cubicBezTo>
                    <a:cubicBezTo>
                      <a:pt x="79" y="131"/>
                      <a:pt x="79" y="131"/>
                      <a:pt x="79" y="131"/>
                    </a:cubicBezTo>
                    <a:cubicBezTo>
                      <a:pt x="81" y="128"/>
                      <a:pt x="81" y="128"/>
                      <a:pt x="81" y="12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68" y="134"/>
                      <a:pt x="67" y="135"/>
                      <a:pt x="67" y="137"/>
                    </a:cubicBezTo>
                    <a:cubicBezTo>
                      <a:pt x="67" y="138"/>
                      <a:pt x="68" y="139"/>
                      <a:pt x="69" y="140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73" y="137"/>
                      <a:pt x="73" y="137"/>
                      <a:pt x="73" y="137"/>
                    </a:cubicBezTo>
                    <a:cubicBezTo>
                      <a:pt x="71" y="134"/>
                      <a:pt x="71" y="134"/>
                      <a:pt x="71" y="134"/>
                    </a:cubicBezTo>
                    <a:cubicBezTo>
                      <a:pt x="71" y="134"/>
                      <a:pt x="67" y="136"/>
                      <a:pt x="64" y="138"/>
                    </a:cubicBezTo>
                    <a:cubicBezTo>
                      <a:pt x="62" y="139"/>
                      <a:pt x="60" y="140"/>
                      <a:pt x="58" y="141"/>
                    </a:cubicBezTo>
                    <a:cubicBezTo>
                      <a:pt x="58" y="142"/>
                      <a:pt x="57" y="142"/>
                      <a:pt x="57" y="142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55" y="143"/>
                      <a:pt x="55" y="143"/>
                      <a:pt x="55" y="143"/>
                    </a:cubicBezTo>
                    <a:cubicBezTo>
                      <a:pt x="55" y="143"/>
                      <a:pt x="55" y="144"/>
                      <a:pt x="55" y="144"/>
                    </a:cubicBezTo>
                    <a:cubicBezTo>
                      <a:pt x="54" y="145"/>
                      <a:pt x="54" y="146"/>
                      <a:pt x="54" y="147"/>
                    </a:cubicBezTo>
                    <a:cubicBezTo>
                      <a:pt x="54" y="148"/>
                      <a:pt x="55" y="149"/>
                      <a:pt x="56" y="150"/>
                    </a:cubicBezTo>
                    <a:cubicBezTo>
                      <a:pt x="64" y="154"/>
                      <a:pt x="64" y="154"/>
                      <a:pt x="64" y="154"/>
                    </a:cubicBezTo>
                    <a:cubicBezTo>
                      <a:pt x="66" y="151"/>
                      <a:pt x="66" y="151"/>
                      <a:pt x="66" y="151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5" y="151"/>
                      <a:pt x="65" y="151"/>
                      <a:pt x="65" y="151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63" y="148"/>
                      <a:pt x="63" y="148"/>
                      <a:pt x="62" y="149"/>
                    </a:cubicBezTo>
                    <a:cubicBezTo>
                      <a:pt x="65" y="151"/>
                      <a:pt x="65" y="151"/>
                      <a:pt x="65" y="151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63" y="148"/>
                      <a:pt x="63" y="148"/>
                      <a:pt x="62" y="149"/>
                    </a:cubicBezTo>
                    <a:cubicBezTo>
                      <a:pt x="60" y="150"/>
                      <a:pt x="57" y="152"/>
                      <a:pt x="54" y="154"/>
                    </a:cubicBezTo>
                    <a:cubicBezTo>
                      <a:pt x="51" y="156"/>
                      <a:pt x="49" y="158"/>
                      <a:pt x="49" y="158"/>
                    </a:cubicBezTo>
                    <a:cubicBezTo>
                      <a:pt x="48" y="159"/>
                      <a:pt x="47" y="160"/>
                      <a:pt x="47" y="161"/>
                    </a:cubicBezTo>
                    <a:cubicBezTo>
                      <a:pt x="47" y="163"/>
                      <a:pt x="48" y="164"/>
                      <a:pt x="49" y="165"/>
                    </a:cubicBezTo>
                    <a:cubicBezTo>
                      <a:pt x="52" y="167"/>
                      <a:pt x="52" y="167"/>
                      <a:pt x="52" y="167"/>
                    </a:cubicBezTo>
                    <a:cubicBezTo>
                      <a:pt x="54" y="163"/>
                      <a:pt x="54" y="163"/>
                      <a:pt x="54" y="163"/>
                    </a:cubicBezTo>
                    <a:cubicBezTo>
                      <a:pt x="53" y="159"/>
                      <a:pt x="53" y="159"/>
                      <a:pt x="53" y="159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4" y="166"/>
                      <a:pt x="33" y="168"/>
                      <a:pt x="33" y="169"/>
                    </a:cubicBezTo>
                    <a:cubicBezTo>
                      <a:pt x="33" y="171"/>
                      <a:pt x="34" y="172"/>
                      <a:pt x="35" y="173"/>
                    </a:cubicBezTo>
                    <a:cubicBezTo>
                      <a:pt x="39" y="175"/>
                      <a:pt x="39" y="175"/>
                      <a:pt x="39" y="175"/>
                    </a:cubicBezTo>
                    <a:cubicBezTo>
                      <a:pt x="41" y="172"/>
                      <a:pt x="41" y="172"/>
                      <a:pt x="41" y="172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27" y="178"/>
                      <a:pt x="27" y="178"/>
                      <a:pt x="27" y="178"/>
                    </a:cubicBezTo>
                    <a:cubicBezTo>
                      <a:pt x="26" y="179"/>
                      <a:pt x="26" y="180"/>
                      <a:pt x="26" y="181"/>
                    </a:cubicBezTo>
                    <a:cubicBezTo>
                      <a:pt x="26" y="183"/>
                      <a:pt x="27" y="184"/>
                      <a:pt x="28" y="185"/>
                    </a:cubicBezTo>
                    <a:cubicBezTo>
                      <a:pt x="28" y="185"/>
                      <a:pt x="28" y="185"/>
                      <a:pt x="28" y="185"/>
                    </a:cubicBezTo>
                    <a:cubicBezTo>
                      <a:pt x="28" y="202"/>
                      <a:pt x="28" y="202"/>
                      <a:pt x="28" y="202"/>
                    </a:cubicBezTo>
                    <a:cubicBezTo>
                      <a:pt x="28" y="203"/>
                      <a:pt x="29" y="204"/>
                      <a:pt x="30" y="205"/>
                    </a:cubicBezTo>
                    <a:cubicBezTo>
                      <a:pt x="33" y="207"/>
                      <a:pt x="33" y="207"/>
                      <a:pt x="33" y="207"/>
                    </a:cubicBezTo>
                    <a:cubicBezTo>
                      <a:pt x="35" y="221"/>
                      <a:pt x="35" y="221"/>
                      <a:pt x="35" y="221"/>
                    </a:cubicBezTo>
                    <a:cubicBezTo>
                      <a:pt x="35" y="223"/>
                      <a:pt x="36" y="224"/>
                      <a:pt x="37" y="224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44" y="242"/>
                      <a:pt x="44" y="242"/>
                      <a:pt x="44" y="242"/>
                    </a:cubicBezTo>
                    <a:cubicBezTo>
                      <a:pt x="45" y="243"/>
                      <a:pt x="45" y="243"/>
                      <a:pt x="46" y="244"/>
                    </a:cubicBezTo>
                    <a:cubicBezTo>
                      <a:pt x="49" y="246"/>
                      <a:pt x="49" y="246"/>
                      <a:pt x="49" y="246"/>
                    </a:cubicBezTo>
                    <a:cubicBezTo>
                      <a:pt x="51" y="242"/>
                      <a:pt x="51" y="242"/>
                      <a:pt x="51" y="242"/>
                    </a:cubicBezTo>
                    <a:cubicBezTo>
                      <a:pt x="48" y="240"/>
                      <a:pt x="48" y="240"/>
                      <a:pt x="48" y="240"/>
                    </a:cubicBezTo>
                    <a:cubicBezTo>
                      <a:pt x="47" y="241"/>
                      <a:pt x="47" y="241"/>
                      <a:pt x="47" y="242"/>
                    </a:cubicBezTo>
                    <a:cubicBezTo>
                      <a:pt x="47" y="242"/>
                      <a:pt x="47" y="242"/>
                      <a:pt x="47" y="242"/>
                    </a:cubicBezTo>
                    <a:cubicBezTo>
                      <a:pt x="47" y="243"/>
                      <a:pt x="47" y="243"/>
                      <a:pt x="47" y="243"/>
                    </a:cubicBezTo>
                    <a:cubicBezTo>
                      <a:pt x="47" y="243"/>
                      <a:pt x="47" y="244"/>
                      <a:pt x="47" y="244"/>
                    </a:cubicBezTo>
                    <a:cubicBezTo>
                      <a:pt x="48" y="249"/>
                      <a:pt x="49" y="261"/>
                      <a:pt x="49" y="261"/>
                    </a:cubicBezTo>
                    <a:cubicBezTo>
                      <a:pt x="49" y="262"/>
                      <a:pt x="50" y="263"/>
                      <a:pt x="51" y="264"/>
                    </a:cubicBezTo>
                    <a:cubicBezTo>
                      <a:pt x="54" y="266"/>
                      <a:pt x="54" y="266"/>
                      <a:pt x="54" y="266"/>
                    </a:cubicBezTo>
                    <a:cubicBezTo>
                      <a:pt x="53" y="275"/>
                      <a:pt x="53" y="275"/>
                      <a:pt x="53" y="275"/>
                    </a:cubicBezTo>
                    <a:cubicBezTo>
                      <a:pt x="52" y="277"/>
                      <a:pt x="53" y="278"/>
                      <a:pt x="54" y="279"/>
                    </a:cubicBezTo>
                    <a:cubicBezTo>
                      <a:pt x="58" y="281"/>
                      <a:pt x="58" y="281"/>
                      <a:pt x="58" y="281"/>
                    </a:cubicBezTo>
                    <a:cubicBezTo>
                      <a:pt x="60" y="283"/>
                      <a:pt x="62" y="282"/>
                      <a:pt x="63" y="280"/>
                    </a:cubicBezTo>
                    <a:cubicBezTo>
                      <a:pt x="65" y="278"/>
                      <a:pt x="64" y="276"/>
                      <a:pt x="62" y="27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97"/>
              <p:cNvSpPr/>
              <p:nvPr/>
            </p:nvSpPr>
            <p:spPr bwMode="auto">
              <a:xfrm>
                <a:off x="5459" y="1167"/>
                <a:ext cx="80" cy="27"/>
              </a:xfrm>
              <a:custGeom>
                <a:avLst/>
                <a:gdLst>
                  <a:gd name="T0" fmla="*/ 16 w 59"/>
                  <a:gd name="T1" fmla="*/ 7 h 20"/>
                  <a:gd name="T2" fmla="*/ 6 w 59"/>
                  <a:gd name="T3" fmla="*/ 1 h 20"/>
                  <a:gd name="T4" fmla="*/ 4 w 59"/>
                  <a:gd name="T5" fmla="*/ 4 h 20"/>
                  <a:gd name="T6" fmla="*/ 8 w 59"/>
                  <a:gd name="T7" fmla="*/ 6 h 20"/>
                  <a:gd name="T8" fmla="*/ 4 w 59"/>
                  <a:gd name="T9" fmla="*/ 4 h 20"/>
                  <a:gd name="T10" fmla="*/ 6 w 59"/>
                  <a:gd name="T11" fmla="*/ 8 h 20"/>
                  <a:gd name="T12" fmla="*/ 8 w 59"/>
                  <a:gd name="T13" fmla="*/ 6 h 20"/>
                  <a:gd name="T14" fmla="*/ 4 w 59"/>
                  <a:gd name="T15" fmla="*/ 4 h 20"/>
                  <a:gd name="T16" fmla="*/ 6 w 59"/>
                  <a:gd name="T17" fmla="*/ 8 h 20"/>
                  <a:gd name="T18" fmla="*/ 5 w 59"/>
                  <a:gd name="T19" fmla="*/ 5 h 20"/>
                  <a:gd name="T20" fmla="*/ 5 w 59"/>
                  <a:gd name="T21" fmla="*/ 8 h 20"/>
                  <a:gd name="T22" fmla="*/ 6 w 59"/>
                  <a:gd name="T23" fmla="*/ 8 h 20"/>
                  <a:gd name="T24" fmla="*/ 5 w 59"/>
                  <a:gd name="T25" fmla="*/ 5 h 20"/>
                  <a:gd name="T26" fmla="*/ 5 w 59"/>
                  <a:gd name="T27" fmla="*/ 8 h 20"/>
                  <a:gd name="T28" fmla="*/ 5 w 59"/>
                  <a:gd name="T29" fmla="*/ 6 h 20"/>
                  <a:gd name="T30" fmla="*/ 5 w 59"/>
                  <a:gd name="T31" fmla="*/ 8 h 20"/>
                  <a:gd name="T32" fmla="*/ 5 w 59"/>
                  <a:gd name="T33" fmla="*/ 8 h 20"/>
                  <a:gd name="T34" fmla="*/ 5 w 59"/>
                  <a:gd name="T35" fmla="*/ 6 h 20"/>
                  <a:gd name="T36" fmla="*/ 5 w 59"/>
                  <a:gd name="T37" fmla="*/ 8 h 20"/>
                  <a:gd name="T38" fmla="*/ 5 w 59"/>
                  <a:gd name="T39" fmla="*/ 8 h 20"/>
                  <a:gd name="T40" fmla="*/ 5 w 59"/>
                  <a:gd name="T41" fmla="*/ 8 h 20"/>
                  <a:gd name="T42" fmla="*/ 5 w 59"/>
                  <a:gd name="T43" fmla="*/ 8 h 20"/>
                  <a:gd name="T44" fmla="*/ 5 w 59"/>
                  <a:gd name="T45" fmla="*/ 8 h 20"/>
                  <a:gd name="T46" fmla="*/ 5 w 59"/>
                  <a:gd name="T47" fmla="*/ 8 h 20"/>
                  <a:gd name="T48" fmla="*/ 8 w 59"/>
                  <a:gd name="T49" fmla="*/ 9 h 20"/>
                  <a:gd name="T50" fmla="*/ 35 w 59"/>
                  <a:gd name="T51" fmla="*/ 15 h 20"/>
                  <a:gd name="T52" fmla="*/ 48 w 59"/>
                  <a:gd name="T53" fmla="*/ 18 h 20"/>
                  <a:gd name="T54" fmla="*/ 54 w 59"/>
                  <a:gd name="T55" fmla="*/ 20 h 20"/>
                  <a:gd name="T56" fmla="*/ 58 w 59"/>
                  <a:gd name="T57" fmla="*/ 17 h 20"/>
                  <a:gd name="T58" fmla="*/ 57 w 59"/>
                  <a:gd name="T59" fmla="*/ 12 h 20"/>
                  <a:gd name="T60" fmla="*/ 51 w 59"/>
                  <a:gd name="T61" fmla="*/ 9 h 20"/>
                  <a:gd name="T62" fmla="*/ 46 w 59"/>
                  <a:gd name="T63" fmla="*/ 10 h 20"/>
                  <a:gd name="T64" fmla="*/ 47 w 59"/>
                  <a:gd name="T65" fmla="*/ 16 h 20"/>
                  <a:gd name="T66" fmla="*/ 53 w 59"/>
                  <a:gd name="T67" fmla="*/ 19 h 20"/>
                  <a:gd name="T68" fmla="*/ 55 w 59"/>
                  <a:gd name="T69" fmla="*/ 16 h 20"/>
                  <a:gd name="T70" fmla="*/ 56 w 59"/>
                  <a:gd name="T71" fmla="*/ 12 h 20"/>
                  <a:gd name="T72" fmla="*/ 32 w 59"/>
                  <a:gd name="T73" fmla="*/ 6 h 20"/>
                  <a:gd name="T74" fmla="*/ 15 w 59"/>
                  <a:gd name="T75" fmla="*/ 2 h 20"/>
                  <a:gd name="T76" fmla="*/ 9 w 59"/>
                  <a:gd name="T77" fmla="*/ 1 h 20"/>
                  <a:gd name="T78" fmla="*/ 7 w 59"/>
                  <a:gd name="T79" fmla="*/ 0 h 20"/>
                  <a:gd name="T80" fmla="*/ 5 w 59"/>
                  <a:gd name="T81" fmla="*/ 0 h 20"/>
                  <a:gd name="T82" fmla="*/ 4 w 59"/>
                  <a:gd name="T83" fmla="*/ 0 h 20"/>
                  <a:gd name="T84" fmla="*/ 3 w 59"/>
                  <a:gd name="T85" fmla="*/ 1 h 20"/>
                  <a:gd name="T86" fmla="*/ 1 w 59"/>
                  <a:gd name="T87" fmla="*/ 2 h 20"/>
                  <a:gd name="T88" fmla="*/ 2 w 59"/>
                  <a:gd name="T89" fmla="*/ 8 h 20"/>
                  <a:gd name="T90" fmla="*/ 12 w 59"/>
                  <a:gd name="T91" fmla="*/ 14 h 20"/>
                  <a:gd name="T92" fmla="*/ 17 w 59"/>
                  <a:gd name="T93" fmla="*/ 12 h 20"/>
                  <a:gd name="T94" fmla="*/ 16 w 59"/>
                  <a:gd name="T95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" h="20">
                    <a:moveTo>
                      <a:pt x="16" y="7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8" y="9"/>
                    </a:cubicBezTo>
                    <a:cubicBezTo>
                      <a:pt x="14" y="10"/>
                      <a:pt x="25" y="13"/>
                      <a:pt x="35" y="15"/>
                    </a:cubicBezTo>
                    <a:cubicBezTo>
                      <a:pt x="40" y="16"/>
                      <a:pt x="45" y="17"/>
                      <a:pt x="48" y="18"/>
                    </a:cubicBezTo>
                    <a:cubicBezTo>
                      <a:pt x="52" y="19"/>
                      <a:pt x="54" y="20"/>
                      <a:pt x="54" y="20"/>
                    </a:cubicBezTo>
                    <a:cubicBezTo>
                      <a:pt x="56" y="20"/>
                      <a:pt x="58" y="19"/>
                      <a:pt x="58" y="17"/>
                    </a:cubicBezTo>
                    <a:cubicBezTo>
                      <a:pt x="59" y="16"/>
                      <a:pt x="58" y="13"/>
                      <a:pt x="57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49" y="8"/>
                      <a:pt x="47" y="8"/>
                      <a:pt x="46" y="10"/>
                    </a:cubicBezTo>
                    <a:cubicBezTo>
                      <a:pt x="44" y="12"/>
                      <a:pt x="45" y="14"/>
                      <a:pt x="47" y="16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2"/>
                      <a:pt x="44" y="9"/>
                      <a:pt x="32" y="6"/>
                    </a:cubicBezTo>
                    <a:cubicBezTo>
                      <a:pt x="26" y="5"/>
                      <a:pt x="20" y="3"/>
                      <a:pt x="15" y="2"/>
                    </a:cubicBezTo>
                    <a:cubicBezTo>
                      <a:pt x="13" y="2"/>
                      <a:pt x="11" y="1"/>
                      <a:pt x="9" y="1"/>
                    </a:cubicBezTo>
                    <a:cubicBezTo>
                      <a:pt x="8" y="1"/>
                      <a:pt x="7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5"/>
                      <a:pt x="16" y="14"/>
                      <a:pt x="17" y="12"/>
                    </a:cubicBezTo>
                    <a:cubicBezTo>
                      <a:pt x="18" y="11"/>
                      <a:pt x="18" y="8"/>
                      <a:pt x="16" y="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98"/>
              <p:cNvSpPr/>
              <p:nvPr/>
            </p:nvSpPr>
            <p:spPr bwMode="auto">
              <a:xfrm>
                <a:off x="5130" y="1195"/>
                <a:ext cx="473" cy="930"/>
              </a:xfrm>
              <a:custGeom>
                <a:avLst/>
                <a:gdLst>
                  <a:gd name="T0" fmla="*/ 35 w 348"/>
                  <a:gd name="T1" fmla="*/ 657 h 683"/>
                  <a:gd name="T2" fmla="*/ 67 w 348"/>
                  <a:gd name="T3" fmla="*/ 644 h 683"/>
                  <a:gd name="T4" fmla="*/ 92 w 348"/>
                  <a:gd name="T5" fmla="*/ 621 h 683"/>
                  <a:gd name="T6" fmla="*/ 101 w 348"/>
                  <a:gd name="T7" fmla="*/ 620 h 683"/>
                  <a:gd name="T8" fmla="*/ 115 w 348"/>
                  <a:gd name="T9" fmla="*/ 616 h 683"/>
                  <a:gd name="T10" fmla="*/ 121 w 348"/>
                  <a:gd name="T11" fmla="*/ 577 h 683"/>
                  <a:gd name="T12" fmla="*/ 95 w 348"/>
                  <a:gd name="T13" fmla="*/ 520 h 683"/>
                  <a:gd name="T14" fmla="*/ 123 w 348"/>
                  <a:gd name="T15" fmla="*/ 485 h 683"/>
                  <a:gd name="T16" fmla="*/ 124 w 348"/>
                  <a:gd name="T17" fmla="*/ 491 h 683"/>
                  <a:gd name="T18" fmla="*/ 133 w 348"/>
                  <a:gd name="T19" fmla="*/ 476 h 683"/>
                  <a:gd name="T20" fmla="*/ 152 w 348"/>
                  <a:gd name="T21" fmla="*/ 465 h 683"/>
                  <a:gd name="T22" fmla="*/ 222 w 348"/>
                  <a:gd name="T23" fmla="*/ 453 h 683"/>
                  <a:gd name="T24" fmla="*/ 212 w 348"/>
                  <a:gd name="T25" fmla="*/ 451 h 683"/>
                  <a:gd name="T26" fmla="*/ 242 w 348"/>
                  <a:gd name="T27" fmla="*/ 456 h 683"/>
                  <a:gd name="T28" fmla="*/ 241 w 348"/>
                  <a:gd name="T29" fmla="*/ 451 h 683"/>
                  <a:gd name="T30" fmla="*/ 258 w 348"/>
                  <a:gd name="T31" fmla="*/ 444 h 683"/>
                  <a:gd name="T32" fmla="*/ 272 w 348"/>
                  <a:gd name="T33" fmla="*/ 417 h 683"/>
                  <a:gd name="T34" fmla="*/ 281 w 348"/>
                  <a:gd name="T35" fmla="*/ 390 h 683"/>
                  <a:gd name="T36" fmla="*/ 296 w 348"/>
                  <a:gd name="T37" fmla="*/ 373 h 683"/>
                  <a:gd name="T38" fmla="*/ 307 w 348"/>
                  <a:gd name="T39" fmla="*/ 337 h 683"/>
                  <a:gd name="T40" fmla="*/ 259 w 348"/>
                  <a:gd name="T41" fmla="*/ 279 h 683"/>
                  <a:gd name="T42" fmla="*/ 256 w 348"/>
                  <a:gd name="T43" fmla="*/ 210 h 683"/>
                  <a:gd name="T44" fmla="*/ 273 w 348"/>
                  <a:gd name="T45" fmla="*/ 167 h 683"/>
                  <a:gd name="T46" fmla="*/ 307 w 348"/>
                  <a:gd name="T47" fmla="*/ 162 h 683"/>
                  <a:gd name="T48" fmla="*/ 324 w 348"/>
                  <a:gd name="T49" fmla="*/ 156 h 683"/>
                  <a:gd name="T50" fmla="*/ 344 w 348"/>
                  <a:gd name="T51" fmla="*/ 132 h 683"/>
                  <a:gd name="T52" fmla="*/ 345 w 348"/>
                  <a:gd name="T53" fmla="*/ 74 h 683"/>
                  <a:gd name="T54" fmla="*/ 338 w 348"/>
                  <a:gd name="T55" fmla="*/ 7 h 683"/>
                  <a:gd name="T56" fmla="*/ 338 w 348"/>
                  <a:gd name="T57" fmla="*/ 63 h 683"/>
                  <a:gd name="T58" fmla="*/ 335 w 348"/>
                  <a:gd name="T59" fmla="*/ 118 h 683"/>
                  <a:gd name="T60" fmla="*/ 318 w 348"/>
                  <a:gd name="T61" fmla="*/ 147 h 683"/>
                  <a:gd name="T62" fmla="*/ 321 w 348"/>
                  <a:gd name="T63" fmla="*/ 152 h 683"/>
                  <a:gd name="T64" fmla="*/ 306 w 348"/>
                  <a:gd name="T65" fmla="*/ 158 h 683"/>
                  <a:gd name="T66" fmla="*/ 305 w 348"/>
                  <a:gd name="T67" fmla="*/ 154 h 683"/>
                  <a:gd name="T68" fmla="*/ 267 w 348"/>
                  <a:gd name="T69" fmla="*/ 171 h 683"/>
                  <a:gd name="T70" fmla="*/ 251 w 348"/>
                  <a:gd name="T71" fmla="*/ 216 h 683"/>
                  <a:gd name="T72" fmla="*/ 244 w 348"/>
                  <a:gd name="T73" fmla="*/ 261 h 683"/>
                  <a:gd name="T74" fmla="*/ 302 w 348"/>
                  <a:gd name="T75" fmla="*/ 329 h 683"/>
                  <a:gd name="T76" fmla="*/ 304 w 348"/>
                  <a:gd name="T77" fmla="*/ 331 h 683"/>
                  <a:gd name="T78" fmla="*/ 289 w 348"/>
                  <a:gd name="T79" fmla="*/ 366 h 683"/>
                  <a:gd name="T80" fmla="*/ 284 w 348"/>
                  <a:gd name="T81" fmla="*/ 377 h 683"/>
                  <a:gd name="T82" fmla="*/ 268 w 348"/>
                  <a:gd name="T83" fmla="*/ 417 h 683"/>
                  <a:gd name="T84" fmla="*/ 256 w 348"/>
                  <a:gd name="T85" fmla="*/ 441 h 683"/>
                  <a:gd name="T86" fmla="*/ 253 w 348"/>
                  <a:gd name="T87" fmla="*/ 438 h 683"/>
                  <a:gd name="T88" fmla="*/ 244 w 348"/>
                  <a:gd name="T89" fmla="*/ 453 h 683"/>
                  <a:gd name="T90" fmla="*/ 244 w 348"/>
                  <a:gd name="T91" fmla="*/ 449 h 683"/>
                  <a:gd name="T92" fmla="*/ 213 w 348"/>
                  <a:gd name="T93" fmla="*/ 443 h 683"/>
                  <a:gd name="T94" fmla="*/ 169 w 348"/>
                  <a:gd name="T95" fmla="*/ 439 h 683"/>
                  <a:gd name="T96" fmla="*/ 138 w 348"/>
                  <a:gd name="T97" fmla="*/ 466 h 683"/>
                  <a:gd name="T98" fmla="*/ 129 w 348"/>
                  <a:gd name="T99" fmla="*/ 478 h 683"/>
                  <a:gd name="T100" fmla="*/ 122 w 348"/>
                  <a:gd name="T101" fmla="*/ 482 h 683"/>
                  <a:gd name="T102" fmla="*/ 112 w 348"/>
                  <a:gd name="T103" fmla="*/ 504 h 683"/>
                  <a:gd name="T104" fmla="*/ 97 w 348"/>
                  <a:gd name="T105" fmla="*/ 538 h 683"/>
                  <a:gd name="T106" fmla="*/ 123 w 348"/>
                  <a:gd name="T107" fmla="*/ 596 h 683"/>
                  <a:gd name="T108" fmla="*/ 112 w 348"/>
                  <a:gd name="T109" fmla="*/ 608 h 683"/>
                  <a:gd name="T110" fmla="*/ 97 w 348"/>
                  <a:gd name="T111" fmla="*/ 614 h 683"/>
                  <a:gd name="T112" fmla="*/ 77 w 348"/>
                  <a:gd name="T113" fmla="*/ 628 h 683"/>
                  <a:gd name="T114" fmla="*/ 61 w 348"/>
                  <a:gd name="T115" fmla="*/ 639 h 683"/>
                  <a:gd name="T116" fmla="*/ 51 w 348"/>
                  <a:gd name="T117" fmla="*/ 658 h 683"/>
                  <a:gd name="T118" fmla="*/ 25 w 348"/>
                  <a:gd name="T119" fmla="*/ 668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8" h="683">
                    <a:moveTo>
                      <a:pt x="10" y="675"/>
                    </a:moveTo>
                    <a:cubicBezTo>
                      <a:pt x="6" y="673"/>
                      <a:pt x="6" y="673"/>
                      <a:pt x="6" y="673"/>
                    </a:cubicBezTo>
                    <a:cubicBezTo>
                      <a:pt x="4" y="676"/>
                      <a:pt x="4" y="676"/>
                      <a:pt x="4" y="676"/>
                    </a:cubicBezTo>
                    <a:cubicBezTo>
                      <a:pt x="5" y="680"/>
                      <a:pt x="5" y="680"/>
                      <a:pt x="5" y="680"/>
                    </a:cubicBezTo>
                    <a:cubicBezTo>
                      <a:pt x="27" y="676"/>
                      <a:pt x="27" y="676"/>
                      <a:pt x="27" y="676"/>
                    </a:cubicBezTo>
                    <a:cubicBezTo>
                      <a:pt x="28" y="675"/>
                      <a:pt x="29" y="674"/>
                      <a:pt x="30" y="672"/>
                    </a:cubicBezTo>
                    <a:cubicBezTo>
                      <a:pt x="30" y="671"/>
                      <a:pt x="29" y="669"/>
                      <a:pt x="28" y="668"/>
                    </a:cubicBezTo>
                    <a:cubicBezTo>
                      <a:pt x="27" y="668"/>
                      <a:pt x="27" y="668"/>
                      <a:pt x="27" y="668"/>
                    </a:cubicBezTo>
                    <a:cubicBezTo>
                      <a:pt x="25" y="671"/>
                      <a:pt x="25" y="671"/>
                      <a:pt x="25" y="671"/>
                    </a:cubicBezTo>
                    <a:cubicBezTo>
                      <a:pt x="27" y="675"/>
                      <a:pt x="27" y="675"/>
                      <a:pt x="27" y="675"/>
                    </a:cubicBezTo>
                    <a:cubicBezTo>
                      <a:pt x="40" y="667"/>
                      <a:pt x="40" y="667"/>
                      <a:pt x="40" y="667"/>
                    </a:cubicBezTo>
                    <a:cubicBezTo>
                      <a:pt x="41" y="666"/>
                      <a:pt x="42" y="665"/>
                      <a:pt x="42" y="664"/>
                    </a:cubicBezTo>
                    <a:cubicBezTo>
                      <a:pt x="42" y="662"/>
                      <a:pt x="41" y="661"/>
                      <a:pt x="40" y="660"/>
                    </a:cubicBezTo>
                    <a:cubicBezTo>
                      <a:pt x="35" y="657"/>
                      <a:pt x="35" y="657"/>
                      <a:pt x="35" y="657"/>
                    </a:cubicBezTo>
                    <a:cubicBezTo>
                      <a:pt x="33" y="661"/>
                      <a:pt x="33" y="661"/>
                      <a:pt x="33" y="661"/>
                    </a:cubicBezTo>
                    <a:cubicBezTo>
                      <a:pt x="34" y="665"/>
                      <a:pt x="34" y="665"/>
                      <a:pt x="34" y="665"/>
                    </a:cubicBezTo>
                    <a:cubicBezTo>
                      <a:pt x="55" y="658"/>
                      <a:pt x="55" y="658"/>
                      <a:pt x="55" y="658"/>
                    </a:cubicBezTo>
                    <a:cubicBezTo>
                      <a:pt x="56" y="658"/>
                      <a:pt x="57" y="657"/>
                      <a:pt x="57" y="655"/>
                    </a:cubicBezTo>
                    <a:cubicBezTo>
                      <a:pt x="58" y="654"/>
                      <a:pt x="57" y="652"/>
                      <a:pt x="56" y="651"/>
                    </a:cubicBezTo>
                    <a:cubicBezTo>
                      <a:pt x="49" y="647"/>
                      <a:pt x="49" y="647"/>
                      <a:pt x="49" y="647"/>
                    </a:cubicBezTo>
                    <a:cubicBezTo>
                      <a:pt x="47" y="650"/>
                      <a:pt x="47" y="650"/>
                      <a:pt x="47" y="650"/>
                    </a:cubicBezTo>
                    <a:cubicBezTo>
                      <a:pt x="48" y="654"/>
                      <a:pt x="48" y="654"/>
                      <a:pt x="48" y="654"/>
                    </a:cubicBezTo>
                    <a:cubicBezTo>
                      <a:pt x="48" y="654"/>
                      <a:pt x="53" y="652"/>
                      <a:pt x="57" y="649"/>
                    </a:cubicBezTo>
                    <a:cubicBezTo>
                      <a:pt x="59" y="648"/>
                      <a:pt x="62" y="647"/>
                      <a:pt x="63" y="646"/>
                    </a:cubicBezTo>
                    <a:cubicBezTo>
                      <a:pt x="64" y="646"/>
                      <a:pt x="65" y="645"/>
                      <a:pt x="65" y="645"/>
                    </a:cubicBezTo>
                    <a:cubicBezTo>
                      <a:pt x="66" y="645"/>
                      <a:pt x="66" y="645"/>
                      <a:pt x="66" y="645"/>
                    </a:cubicBezTo>
                    <a:cubicBezTo>
                      <a:pt x="67" y="644"/>
                      <a:pt x="67" y="644"/>
                      <a:pt x="67" y="644"/>
                    </a:cubicBezTo>
                    <a:cubicBezTo>
                      <a:pt x="67" y="644"/>
                      <a:pt x="67" y="644"/>
                      <a:pt x="67" y="644"/>
                    </a:cubicBezTo>
                    <a:cubicBezTo>
                      <a:pt x="67" y="644"/>
                      <a:pt x="67" y="644"/>
                      <a:pt x="68" y="643"/>
                    </a:cubicBezTo>
                    <a:cubicBezTo>
                      <a:pt x="69" y="641"/>
                      <a:pt x="68" y="639"/>
                      <a:pt x="66" y="638"/>
                    </a:cubicBezTo>
                    <a:cubicBezTo>
                      <a:pt x="64" y="636"/>
                      <a:pt x="64" y="636"/>
                      <a:pt x="64" y="636"/>
                    </a:cubicBezTo>
                    <a:cubicBezTo>
                      <a:pt x="62" y="640"/>
                      <a:pt x="62" y="640"/>
                      <a:pt x="62" y="640"/>
                    </a:cubicBezTo>
                    <a:cubicBezTo>
                      <a:pt x="64" y="643"/>
                      <a:pt x="64" y="643"/>
                      <a:pt x="64" y="643"/>
                    </a:cubicBezTo>
                    <a:cubicBezTo>
                      <a:pt x="82" y="636"/>
                      <a:pt x="82" y="636"/>
                      <a:pt x="82" y="636"/>
                    </a:cubicBezTo>
                    <a:cubicBezTo>
                      <a:pt x="83" y="635"/>
                      <a:pt x="84" y="634"/>
                      <a:pt x="84" y="632"/>
                    </a:cubicBezTo>
                    <a:cubicBezTo>
                      <a:pt x="84" y="631"/>
                      <a:pt x="83" y="629"/>
                      <a:pt x="82" y="628"/>
                    </a:cubicBezTo>
                    <a:cubicBezTo>
                      <a:pt x="81" y="628"/>
                      <a:pt x="81" y="628"/>
                      <a:pt x="81" y="628"/>
                    </a:cubicBezTo>
                    <a:cubicBezTo>
                      <a:pt x="79" y="631"/>
                      <a:pt x="79" y="631"/>
                      <a:pt x="79" y="631"/>
                    </a:cubicBezTo>
                    <a:cubicBezTo>
                      <a:pt x="81" y="635"/>
                      <a:pt x="81" y="635"/>
                      <a:pt x="81" y="635"/>
                    </a:cubicBezTo>
                    <a:cubicBezTo>
                      <a:pt x="92" y="628"/>
                      <a:pt x="92" y="628"/>
                      <a:pt x="92" y="628"/>
                    </a:cubicBezTo>
                    <a:cubicBezTo>
                      <a:pt x="93" y="627"/>
                      <a:pt x="94" y="626"/>
                      <a:pt x="94" y="625"/>
                    </a:cubicBezTo>
                    <a:cubicBezTo>
                      <a:pt x="94" y="623"/>
                      <a:pt x="93" y="622"/>
                      <a:pt x="92" y="621"/>
                    </a:cubicBezTo>
                    <a:cubicBezTo>
                      <a:pt x="91" y="620"/>
                      <a:pt x="91" y="620"/>
                      <a:pt x="91" y="620"/>
                    </a:cubicBezTo>
                    <a:cubicBezTo>
                      <a:pt x="89" y="624"/>
                      <a:pt x="89" y="624"/>
                      <a:pt x="89" y="624"/>
                    </a:cubicBezTo>
                    <a:cubicBezTo>
                      <a:pt x="90" y="627"/>
                      <a:pt x="90" y="627"/>
                      <a:pt x="90" y="627"/>
                    </a:cubicBezTo>
                    <a:cubicBezTo>
                      <a:pt x="102" y="622"/>
                      <a:pt x="102" y="622"/>
                      <a:pt x="102" y="622"/>
                    </a:cubicBezTo>
                    <a:cubicBezTo>
                      <a:pt x="103" y="621"/>
                      <a:pt x="104" y="620"/>
                      <a:pt x="104" y="618"/>
                    </a:cubicBezTo>
                    <a:cubicBezTo>
                      <a:pt x="104" y="617"/>
                      <a:pt x="104" y="615"/>
                      <a:pt x="103" y="615"/>
                    </a:cubicBezTo>
                    <a:cubicBezTo>
                      <a:pt x="101" y="614"/>
                      <a:pt x="101" y="614"/>
                      <a:pt x="101" y="614"/>
                    </a:cubicBezTo>
                    <a:cubicBezTo>
                      <a:pt x="99" y="617"/>
                      <a:pt x="99" y="617"/>
                      <a:pt x="99" y="617"/>
                    </a:cubicBezTo>
                    <a:cubicBezTo>
                      <a:pt x="102" y="619"/>
                      <a:pt x="102" y="619"/>
                      <a:pt x="102" y="619"/>
                    </a:cubicBezTo>
                    <a:cubicBezTo>
                      <a:pt x="99" y="617"/>
                      <a:pt x="99" y="617"/>
                      <a:pt x="99" y="617"/>
                    </a:cubicBezTo>
                    <a:cubicBezTo>
                      <a:pt x="101" y="620"/>
                      <a:pt x="101" y="620"/>
                      <a:pt x="101" y="620"/>
                    </a:cubicBezTo>
                    <a:cubicBezTo>
                      <a:pt x="102" y="620"/>
                      <a:pt x="102" y="620"/>
                      <a:pt x="102" y="619"/>
                    </a:cubicBezTo>
                    <a:cubicBezTo>
                      <a:pt x="99" y="617"/>
                      <a:pt x="99" y="617"/>
                      <a:pt x="99" y="617"/>
                    </a:cubicBezTo>
                    <a:cubicBezTo>
                      <a:pt x="101" y="620"/>
                      <a:pt x="101" y="620"/>
                      <a:pt x="101" y="620"/>
                    </a:cubicBezTo>
                    <a:cubicBezTo>
                      <a:pt x="99" y="617"/>
                      <a:pt x="99" y="617"/>
                      <a:pt x="99" y="617"/>
                    </a:cubicBezTo>
                    <a:cubicBezTo>
                      <a:pt x="101" y="620"/>
                      <a:pt x="101" y="620"/>
                      <a:pt x="101" y="620"/>
                    </a:cubicBezTo>
                    <a:cubicBezTo>
                      <a:pt x="101" y="620"/>
                      <a:pt x="101" y="620"/>
                      <a:pt x="101" y="620"/>
                    </a:cubicBezTo>
                    <a:cubicBezTo>
                      <a:pt x="99" y="617"/>
                      <a:pt x="99" y="617"/>
                      <a:pt x="99" y="617"/>
                    </a:cubicBezTo>
                    <a:cubicBezTo>
                      <a:pt x="101" y="620"/>
                      <a:pt x="101" y="620"/>
                      <a:pt x="101" y="620"/>
                    </a:cubicBezTo>
                    <a:cubicBezTo>
                      <a:pt x="99" y="618"/>
                      <a:pt x="99" y="618"/>
                      <a:pt x="99" y="618"/>
                    </a:cubicBezTo>
                    <a:cubicBezTo>
                      <a:pt x="101" y="621"/>
                      <a:pt x="101" y="621"/>
                      <a:pt x="101" y="621"/>
                    </a:cubicBezTo>
                    <a:cubicBezTo>
                      <a:pt x="101" y="620"/>
                      <a:pt x="101" y="620"/>
                      <a:pt x="101" y="620"/>
                    </a:cubicBezTo>
                    <a:cubicBezTo>
                      <a:pt x="99" y="618"/>
                      <a:pt x="99" y="618"/>
                      <a:pt x="99" y="618"/>
                    </a:cubicBezTo>
                    <a:cubicBezTo>
                      <a:pt x="101" y="621"/>
                      <a:pt x="101" y="621"/>
                      <a:pt x="101" y="621"/>
                    </a:cubicBezTo>
                    <a:cubicBezTo>
                      <a:pt x="101" y="621"/>
                      <a:pt x="101" y="621"/>
                      <a:pt x="101" y="621"/>
                    </a:cubicBezTo>
                    <a:cubicBezTo>
                      <a:pt x="101" y="620"/>
                      <a:pt x="102" y="620"/>
                      <a:pt x="104" y="619"/>
                    </a:cubicBezTo>
                    <a:cubicBezTo>
                      <a:pt x="106" y="619"/>
                      <a:pt x="109" y="618"/>
                      <a:pt x="111" y="617"/>
                    </a:cubicBezTo>
                    <a:cubicBezTo>
                      <a:pt x="113" y="616"/>
                      <a:pt x="114" y="616"/>
                      <a:pt x="115" y="616"/>
                    </a:cubicBezTo>
                    <a:cubicBezTo>
                      <a:pt x="115" y="615"/>
                      <a:pt x="115" y="615"/>
                      <a:pt x="116" y="615"/>
                    </a:cubicBezTo>
                    <a:cubicBezTo>
                      <a:pt x="116" y="615"/>
                      <a:pt x="116" y="615"/>
                      <a:pt x="116" y="615"/>
                    </a:cubicBezTo>
                    <a:cubicBezTo>
                      <a:pt x="117" y="615"/>
                      <a:pt x="117" y="615"/>
                      <a:pt x="117" y="615"/>
                    </a:cubicBezTo>
                    <a:cubicBezTo>
                      <a:pt x="117" y="614"/>
                      <a:pt x="117" y="614"/>
                      <a:pt x="118" y="613"/>
                    </a:cubicBezTo>
                    <a:cubicBezTo>
                      <a:pt x="119" y="612"/>
                      <a:pt x="119" y="609"/>
                      <a:pt x="117" y="608"/>
                    </a:cubicBezTo>
                    <a:cubicBezTo>
                      <a:pt x="111" y="604"/>
                      <a:pt x="111" y="604"/>
                      <a:pt x="111" y="604"/>
                    </a:cubicBezTo>
                    <a:cubicBezTo>
                      <a:pt x="109" y="608"/>
                      <a:pt x="109" y="608"/>
                      <a:pt x="109" y="608"/>
                    </a:cubicBezTo>
                    <a:cubicBezTo>
                      <a:pt x="111" y="611"/>
                      <a:pt x="111" y="611"/>
                      <a:pt x="111" y="611"/>
                    </a:cubicBezTo>
                    <a:cubicBezTo>
                      <a:pt x="127" y="603"/>
                      <a:pt x="127" y="603"/>
                      <a:pt x="127" y="603"/>
                    </a:cubicBezTo>
                    <a:cubicBezTo>
                      <a:pt x="128" y="602"/>
                      <a:pt x="129" y="601"/>
                      <a:pt x="129" y="600"/>
                    </a:cubicBezTo>
                    <a:cubicBezTo>
                      <a:pt x="129" y="598"/>
                      <a:pt x="128" y="597"/>
                      <a:pt x="127" y="596"/>
                    </a:cubicBezTo>
                    <a:cubicBezTo>
                      <a:pt x="125" y="595"/>
                      <a:pt x="125" y="595"/>
                      <a:pt x="125" y="595"/>
                    </a:cubicBezTo>
                    <a:cubicBezTo>
                      <a:pt x="123" y="580"/>
                      <a:pt x="123" y="580"/>
                      <a:pt x="123" y="580"/>
                    </a:cubicBezTo>
                    <a:cubicBezTo>
                      <a:pt x="123" y="578"/>
                      <a:pt x="122" y="577"/>
                      <a:pt x="121" y="577"/>
                    </a:cubicBezTo>
                    <a:cubicBezTo>
                      <a:pt x="121" y="577"/>
                      <a:pt x="121" y="577"/>
                      <a:pt x="121" y="577"/>
                    </a:cubicBezTo>
                    <a:cubicBezTo>
                      <a:pt x="119" y="580"/>
                      <a:pt x="119" y="580"/>
                      <a:pt x="119" y="580"/>
                    </a:cubicBezTo>
                    <a:cubicBezTo>
                      <a:pt x="123" y="579"/>
                      <a:pt x="123" y="579"/>
                      <a:pt x="123" y="579"/>
                    </a:cubicBezTo>
                    <a:cubicBezTo>
                      <a:pt x="116" y="555"/>
                      <a:pt x="116" y="555"/>
                      <a:pt x="116" y="555"/>
                    </a:cubicBezTo>
                    <a:cubicBezTo>
                      <a:pt x="115" y="554"/>
                      <a:pt x="115" y="554"/>
                      <a:pt x="114" y="553"/>
                    </a:cubicBezTo>
                    <a:cubicBezTo>
                      <a:pt x="111" y="551"/>
                      <a:pt x="111" y="551"/>
                      <a:pt x="111" y="551"/>
                    </a:cubicBezTo>
                    <a:cubicBezTo>
                      <a:pt x="105" y="534"/>
                      <a:pt x="105" y="534"/>
                      <a:pt x="105" y="534"/>
                    </a:cubicBezTo>
                    <a:cubicBezTo>
                      <a:pt x="105" y="533"/>
                      <a:pt x="104" y="533"/>
                      <a:pt x="103" y="532"/>
                    </a:cubicBezTo>
                    <a:cubicBezTo>
                      <a:pt x="103" y="532"/>
                      <a:pt x="103" y="532"/>
                      <a:pt x="103" y="532"/>
                    </a:cubicBezTo>
                    <a:cubicBezTo>
                      <a:pt x="102" y="518"/>
                      <a:pt x="102" y="518"/>
                      <a:pt x="102" y="518"/>
                    </a:cubicBezTo>
                    <a:cubicBezTo>
                      <a:pt x="102" y="516"/>
                      <a:pt x="101" y="515"/>
                      <a:pt x="100" y="514"/>
                    </a:cubicBezTo>
                    <a:cubicBezTo>
                      <a:pt x="96" y="512"/>
                      <a:pt x="96" y="512"/>
                      <a:pt x="96" y="512"/>
                    </a:cubicBezTo>
                    <a:cubicBezTo>
                      <a:pt x="94" y="516"/>
                      <a:pt x="94" y="516"/>
                      <a:pt x="94" y="516"/>
                    </a:cubicBezTo>
                    <a:cubicBezTo>
                      <a:pt x="95" y="520"/>
                      <a:pt x="95" y="520"/>
                      <a:pt x="95" y="520"/>
                    </a:cubicBezTo>
                    <a:cubicBezTo>
                      <a:pt x="110" y="516"/>
                      <a:pt x="110" y="516"/>
                      <a:pt x="110" y="516"/>
                    </a:cubicBezTo>
                    <a:cubicBezTo>
                      <a:pt x="111" y="516"/>
                      <a:pt x="112" y="514"/>
                      <a:pt x="113" y="513"/>
                    </a:cubicBezTo>
                    <a:cubicBezTo>
                      <a:pt x="113" y="511"/>
                      <a:pt x="112" y="510"/>
                      <a:pt x="111" y="509"/>
                    </a:cubicBezTo>
                    <a:cubicBezTo>
                      <a:pt x="111" y="509"/>
                      <a:pt x="111" y="509"/>
                      <a:pt x="111" y="509"/>
                    </a:cubicBezTo>
                    <a:cubicBezTo>
                      <a:pt x="117" y="504"/>
                      <a:pt x="117" y="504"/>
                      <a:pt x="117" y="504"/>
                    </a:cubicBezTo>
                    <a:cubicBezTo>
                      <a:pt x="118" y="503"/>
                      <a:pt x="118" y="502"/>
                      <a:pt x="118" y="501"/>
                    </a:cubicBezTo>
                    <a:cubicBezTo>
                      <a:pt x="118" y="499"/>
                      <a:pt x="117" y="498"/>
                      <a:pt x="116" y="497"/>
                    </a:cubicBezTo>
                    <a:cubicBezTo>
                      <a:pt x="115" y="497"/>
                      <a:pt x="115" y="497"/>
                      <a:pt x="115" y="497"/>
                    </a:cubicBezTo>
                    <a:cubicBezTo>
                      <a:pt x="113" y="500"/>
                      <a:pt x="113" y="500"/>
                      <a:pt x="113" y="500"/>
                    </a:cubicBezTo>
                    <a:cubicBezTo>
                      <a:pt x="115" y="503"/>
                      <a:pt x="115" y="503"/>
                      <a:pt x="115" y="503"/>
                    </a:cubicBezTo>
                    <a:cubicBezTo>
                      <a:pt x="128" y="494"/>
                      <a:pt x="128" y="494"/>
                      <a:pt x="128" y="494"/>
                    </a:cubicBezTo>
                    <a:cubicBezTo>
                      <a:pt x="129" y="493"/>
                      <a:pt x="130" y="492"/>
                      <a:pt x="130" y="491"/>
                    </a:cubicBezTo>
                    <a:cubicBezTo>
                      <a:pt x="130" y="489"/>
                      <a:pt x="129" y="488"/>
                      <a:pt x="128" y="487"/>
                    </a:cubicBezTo>
                    <a:cubicBezTo>
                      <a:pt x="123" y="485"/>
                      <a:pt x="123" y="485"/>
                      <a:pt x="123" y="485"/>
                    </a:cubicBezTo>
                    <a:cubicBezTo>
                      <a:pt x="121" y="488"/>
                      <a:pt x="121" y="488"/>
                      <a:pt x="121" y="488"/>
                    </a:cubicBezTo>
                    <a:cubicBezTo>
                      <a:pt x="125" y="490"/>
                      <a:pt x="125" y="490"/>
                      <a:pt x="125" y="490"/>
                    </a:cubicBezTo>
                    <a:cubicBezTo>
                      <a:pt x="121" y="488"/>
                      <a:pt x="121" y="488"/>
                      <a:pt x="121" y="488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4" y="491"/>
                      <a:pt x="124" y="490"/>
                      <a:pt x="125" y="490"/>
                    </a:cubicBezTo>
                    <a:cubicBezTo>
                      <a:pt x="121" y="488"/>
                      <a:pt x="121" y="488"/>
                      <a:pt x="121" y="488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2" y="489"/>
                      <a:pt x="122" y="489"/>
                      <a:pt x="122" y="489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2" y="489"/>
                      <a:pt x="122" y="489"/>
                      <a:pt x="122" y="489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3" y="490"/>
                      <a:pt x="123" y="490"/>
                      <a:pt x="123" y="490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3" y="490"/>
                      <a:pt x="123" y="490"/>
                      <a:pt x="123" y="490"/>
                    </a:cubicBezTo>
                    <a:cubicBezTo>
                      <a:pt x="124" y="491"/>
                      <a:pt x="124" y="491"/>
                      <a:pt x="124" y="491"/>
                    </a:cubicBezTo>
                    <a:cubicBezTo>
                      <a:pt x="124" y="491"/>
                      <a:pt x="124" y="491"/>
                      <a:pt x="124" y="490"/>
                    </a:cubicBezTo>
                    <a:cubicBezTo>
                      <a:pt x="126" y="490"/>
                      <a:pt x="128" y="488"/>
                      <a:pt x="131" y="486"/>
                    </a:cubicBezTo>
                    <a:cubicBezTo>
                      <a:pt x="132" y="486"/>
                      <a:pt x="133" y="485"/>
                      <a:pt x="133" y="484"/>
                    </a:cubicBezTo>
                    <a:cubicBezTo>
                      <a:pt x="134" y="484"/>
                      <a:pt x="134" y="484"/>
                      <a:pt x="134" y="484"/>
                    </a:cubicBezTo>
                    <a:cubicBezTo>
                      <a:pt x="135" y="484"/>
                      <a:pt x="135" y="484"/>
                      <a:pt x="135" y="484"/>
                    </a:cubicBezTo>
                    <a:cubicBezTo>
                      <a:pt x="135" y="483"/>
                      <a:pt x="135" y="483"/>
                      <a:pt x="135" y="483"/>
                    </a:cubicBezTo>
                    <a:cubicBezTo>
                      <a:pt x="135" y="483"/>
                      <a:pt x="135" y="483"/>
                      <a:pt x="135" y="483"/>
                    </a:cubicBezTo>
                    <a:cubicBezTo>
                      <a:pt x="135" y="483"/>
                      <a:pt x="135" y="483"/>
                      <a:pt x="135" y="483"/>
                    </a:cubicBezTo>
                    <a:cubicBezTo>
                      <a:pt x="136" y="483"/>
                      <a:pt x="136" y="483"/>
                      <a:pt x="136" y="482"/>
                    </a:cubicBezTo>
                    <a:cubicBezTo>
                      <a:pt x="137" y="480"/>
                      <a:pt x="136" y="478"/>
                      <a:pt x="135" y="477"/>
                    </a:cubicBezTo>
                    <a:cubicBezTo>
                      <a:pt x="133" y="476"/>
                      <a:pt x="133" y="476"/>
                      <a:pt x="133" y="476"/>
                    </a:cubicBezTo>
                    <a:cubicBezTo>
                      <a:pt x="131" y="479"/>
                      <a:pt x="131" y="479"/>
                      <a:pt x="131" y="479"/>
                    </a:cubicBezTo>
                    <a:cubicBezTo>
                      <a:pt x="134" y="482"/>
                      <a:pt x="134" y="482"/>
                      <a:pt x="134" y="482"/>
                    </a:cubicBezTo>
                    <a:cubicBezTo>
                      <a:pt x="144" y="473"/>
                      <a:pt x="144" y="473"/>
                      <a:pt x="144" y="473"/>
                    </a:cubicBezTo>
                    <a:cubicBezTo>
                      <a:pt x="145" y="473"/>
                      <a:pt x="146" y="471"/>
                      <a:pt x="146" y="470"/>
                    </a:cubicBezTo>
                    <a:cubicBezTo>
                      <a:pt x="146" y="469"/>
                      <a:pt x="145" y="468"/>
                      <a:pt x="144" y="467"/>
                    </a:cubicBezTo>
                    <a:cubicBezTo>
                      <a:pt x="142" y="466"/>
                      <a:pt x="142" y="466"/>
                      <a:pt x="142" y="466"/>
                    </a:cubicBezTo>
                    <a:cubicBezTo>
                      <a:pt x="140" y="469"/>
                      <a:pt x="140" y="469"/>
                      <a:pt x="140" y="469"/>
                    </a:cubicBezTo>
                    <a:cubicBezTo>
                      <a:pt x="142" y="473"/>
                      <a:pt x="142" y="473"/>
                      <a:pt x="142" y="473"/>
                    </a:cubicBezTo>
                    <a:cubicBezTo>
                      <a:pt x="152" y="466"/>
                      <a:pt x="152" y="466"/>
                      <a:pt x="152" y="466"/>
                    </a:cubicBezTo>
                    <a:cubicBezTo>
                      <a:pt x="154" y="466"/>
                      <a:pt x="154" y="464"/>
                      <a:pt x="154" y="463"/>
                    </a:cubicBezTo>
                    <a:cubicBezTo>
                      <a:pt x="154" y="462"/>
                      <a:pt x="154" y="460"/>
                      <a:pt x="152" y="459"/>
                    </a:cubicBezTo>
                    <a:cubicBezTo>
                      <a:pt x="151" y="459"/>
                      <a:pt x="151" y="459"/>
                      <a:pt x="151" y="459"/>
                    </a:cubicBezTo>
                    <a:cubicBezTo>
                      <a:pt x="149" y="462"/>
                      <a:pt x="149" y="462"/>
                      <a:pt x="149" y="462"/>
                    </a:cubicBezTo>
                    <a:cubicBezTo>
                      <a:pt x="152" y="465"/>
                      <a:pt x="152" y="465"/>
                      <a:pt x="152" y="465"/>
                    </a:cubicBezTo>
                    <a:cubicBezTo>
                      <a:pt x="162" y="454"/>
                      <a:pt x="162" y="454"/>
                      <a:pt x="162" y="454"/>
                    </a:cubicBezTo>
                    <a:cubicBezTo>
                      <a:pt x="163" y="453"/>
                      <a:pt x="163" y="452"/>
                      <a:pt x="163" y="451"/>
                    </a:cubicBezTo>
                    <a:cubicBezTo>
                      <a:pt x="163" y="450"/>
                      <a:pt x="162" y="448"/>
                      <a:pt x="161" y="448"/>
                    </a:cubicBezTo>
                    <a:cubicBezTo>
                      <a:pt x="159" y="446"/>
                      <a:pt x="159" y="446"/>
                      <a:pt x="159" y="446"/>
                    </a:cubicBezTo>
                    <a:cubicBezTo>
                      <a:pt x="156" y="449"/>
                      <a:pt x="156" y="449"/>
                      <a:pt x="156" y="449"/>
                    </a:cubicBezTo>
                    <a:cubicBezTo>
                      <a:pt x="159" y="453"/>
                      <a:pt x="159" y="453"/>
                      <a:pt x="159" y="453"/>
                    </a:cubicBezTo>
                    <a:cubicBezTo>
                      <a:pt x="172" y="442"/>
                      <a:pt x="172" y="442"/>
                      <a:pt x="172" y="442"/>
                    </a:cubicBezTo>
                    <a:cubicBezTo>
                      <a:pt x="173" y="441"/>
                      <a:pt x="173" y="440"/>
                      <a:pt x="173" y="439"/>
                    </a:cubicBezTo>
                    <a:cubicBezTo>
                      <a:pt x="173" y="438"/>
                      <a:pt x="172" y="436"/>
                      <a:pt x="171" y="436"/>
                    </a:cubicBezTo>
                    <a:cubicBezTo>
                      <a:pt x="169" y="434"/>
                      <a:pt x="169" y="434"/>
                      <a:pt x="169" y="434"/>
                    </a:cubicBezTo>
                    <a:cubicBezTo>
                      <a:pt x="167" y="438"/>
                      <a:pt x="167" y="438"/>
                      <a:pt x="167" y="438"/>
                    </a:cubicBezTo>
                    <a:cubicBezTo>
                      <a:pt x="165" y="441"/>
                      <a:pt x="165" y="441"/>
                      <a:pt x="165" y="441"/>
                    </a:cubicBezTo>
                    <a:cubicBezTo>
                      <a:pt x="218" y="455"/>
                      <a:pt x="218" y="455"/>
                      <a:pt x="218" y="455"/>
                    </a:cubicBezTo>
                    <a:cubicBezTo>
                      <a:pt x="220" y="456"/>
                      <a:pt x="222" y="455"/>
                      <a:pt x="222" y="453"/>
                    </a:cubicBezTo>
                    <a:cubicBezTo>
                      <a:pt x="223" y="451"/>
                      <a:pt x="223" y="449"/>
                      <a:pt x="221" y="448"/>
                    </a:cubicBezTo>
                    <a:cubicBezTo>
                      <a:pt x="213" y="443"/>
                      <a:pt x="213" y="443"/>
                      <a:pt x="213" y="443"/>
                    </a:cubicBezTo>
                    <a:cubicBezTo>
                      <a:pt x="211" y="447"/>
                      <a:pt x="211" y="447"/>
                      <a:pt x="211" y="447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11" y="447"/>
                      <a:pt x="211" y="447"/>
                      <a:pt x="211" y="447"/>
                    </a:cubicBezTo>
                    <a:cubicBezTo>
                      <a:pt x="213" y="450"/>
                      <a:pt x="213" y="450"/>
                      <a:pt x="213" y="450"/>
                    </a:cubicBezTo>
                    <a:cubicBezTo>
                      <a:pt x="213" y="450"/>
                      <a:pt x="214" y="450"/>
                      <a:pt x="214" y="449"/>
                    </a:cubicBezTo>
                    <a:cubicBezTo>
                      <a:pt x="211" y="447"/>
                      <a:pt x="211" y="447"/>
                      <a:pt x="211" y="447"/>
                    </a:cubicBezTo>
                    <a:cubicBezTo>
                      <a:pt x="213" y="450"/>
                      <a:pt x="213" y="450"/>
                      <a:pt x="213" y="450"/>
                    </a:cubicBezTo>
                    <a:cubicBezTo>
                      <a:pt x="211" y="447"/>
                      <a:pt x="211" y="447"/>
                      <a:pt x="211" y="447"/>
                    </a:cubicBezTo>
                    <a:cubicBezTo>
                      <a:pt x="212" y="451"/>
                      <a:pt x="212" y="451"/>
                      <a:pt x="212" y="451"/>
                    </a:cubicBezTo>
                    <a:cubicBezTo>
                      <a:pt x="212" y="451"/>
                      <a:pt x="212" y="451"/>
                      <a:pt x="213" y="450"/>
                    </a:cubicBezTo>
                    <a:cubicBezTo>
                      <a:pt x="211" y="447"/>
                      <a:pt x="211" y="447"/>
                      <a:pt x="211" y="447"/>
                    </a:cubicBezTo>
                    <a:cubicBezTo>
                      <a:pt x="212" y="451"/>
                      <a:pt x="212" y="451"/>
                      <a:pt x="212" y="451"/>
                    </a:cubicBezTo>
                    <a:cubicBezTo>
                      <a:pt x="211" y="448"/>
                      <a:pt x="211" y="448"/>
                      <a:pt x="211" y="448"/>
                    </a:cubicBezTo>
                    <a:cubicBezTo>
                      <a:pt x="211" y="451"/>
                      <a:pt x="211" y="451"/>
                      <a:pt x="211" y="451"/>
                    </a:cubicBezTo>
                    <a:cubicBezTo>
                      <a:pt x="212" y="451"/>
                      <a:pt x="212" y="451"/>
                      <a:pt x="212" y="451"/>
                    </a:cubicBezTo>
                    <a:cubicBezTo>
                      <a:pt x="211" y="448"/>
                      <a:pt x="211" y="448"/>
                      <a:pt x="211" y="448"/>
                    </a:cubicBezTo>
                    <a:cubicBezTo>
                      <a:pt x="211" y="451"/>
                      <a:pt x="211" y="451"/>
                      <a:pt x="211" y="451"/>
                    </a:cubicBezTo>
                    <a:cubicBezTo>
                      <a:pt x="211" y="449"/>
                      <a:pt x="211" y="449"/>
                      <a:pt x="211" y="449"/>
                    </a:cubicBezTo>
                    <a:cubicBezTo>
                      <a:pt x="211" y="451"/>
                      <a:pt x="211" y="451"/>
                      <a:pt x="211" y="451"/>
                    </a:cubicBezTo>
                    <a:cubicBezTo>
                      <a:pt x="211" y="451"/>
                      <a:pt x="211" y="451"/>
                      <a:pt x="211" y="451"/>
                    </a:cubicBezTo>
                    <a:cubicBezTo>
                      <a:pt x="211" y="449"/>
                      <a:pt x="211" y="449"/>
                      <a:pt x="211" y="449"/>
                    </a:cubicBezTo>
                    <a:cubicBezTo>
                      <a:pt x="211" y="451"/>
                      <a:pt x="211" y="451"/>
                      <a:pt x="211" y="451"/>
                    </a:cubicBezTo>
                    <a:cubicBezTo>
                      <a:pt x="211" y="451"/>
                      <a:pt x="212" y="451"/>
                      <a:pt x="213" y="451"/>
                    </a:cubicBezTo>
                    <a:cubicBezTo>
                      <a:pt x="217" y="451"/>
                      <a:pt x="224" y="453"/>
                      <a:pt x="230" y="454"/>
                    </a:cubicBezTo>
                    <a:cubicBezTo>
                      <a:pt x="233" y="455"/>
                      <a:pt x="236" y="455"/>
                      <a:pt x="239" y="456"/>
                    </a:cubicBezTo>
                    <a:cubicBezTo>
                      <a:pt x="240" y="456"/>
                      <a:pt x="241" y="456"/>
                      <a:pt x="242" y="456"/>
                    </a:cubicBezTo>
                    <a:cubicBezTo>
                      <a:pt x="242" y="456"/>
                      <a:pt x="242" y="456"/>
                      <a:pt x="243" y="457"/>
                    </a:cubicBezTo>
                    <a:cubicBezTo>
                      <a:pt x="243" y="457"/>
                      <a:pt x="243" y="457"/>
                      <a:pt x="244" y="457"/>
                    </a:cubicBezTo>
                    <a:cubicBezTo>
                      <a:pt x="244" y="457"/>
                      <a:pt x="244" y="457"/>
                      <a:pt x="244" y="457"/>
                    </a:cubicBezTo>
                    <a:cubicBezTo>
                      <a:pt x="245" y="457"/>
                      <a:pt x="245" y="456"/>
                      <a:pt x="245" y="456"/>
                    </a:cubicBezTo>
                    <a:cubicBezTo>
                      <a:pt x="246" y="456"/>
                      <a:pt x="246" y="456"/>
                      <a:pt x="247" y="455"/>
                    </a:cubicBezTo>
                    <a:cubicBezTo>
                      <a:pt x="248" y="454"/>
                      <a:pt x="248" y="453"/>
                      <a:pt x="248" y="452"/>
                    </a:cubicBezTo>
                    <a:cubicBezTo>
                      <a:pt x="247" y="451"/>
                      <a:pt x="247" y="450"/>
                      <a:pt x="246" y="449"/>
                    </a:cubicBezTo>
                    <a:cubicBezTo>
                      <a:pt x="243" y="448"/>
                      <a:pt x="243" y="448"/>
                      <a:pt x="243" y="448"/>
                    </a:cubicBezTo>
                    <a:cubicBezTo>
                      <a:pt x="241" y="451"/>
                      <a:pt x="241" y="451"/>
                      <a:pt x="241" y="451"/>
                    </a:cubicBezTo>
                    <a:cubicBezTo>
                      <a:pt x="244" y="453"/>
                      <a:pt x="244" y="453"/>
                      <a:pt x="244" y="453"/>
                    </a:cubicBezTo>
                    <a:cubicBezTo>
                      <a:pt x="241" y="451"/>
                      <a:pt x="241" y="451"/>
                      <a:pt x="241" y="451"/>
                    </a:cubicBezTo>
                    <a:cubicBezTo>
                      <a:pt x="244" y="454"/>
                      <a:pt x="244" y="454"/>
                      <a:pt x="244" y="454"/>
                    </a:cubicBezTo>
                    <a:cubicBezTo>
                      <a:pt x="244" y="454"/>
                      <a:pt x="244" y="454"/>
                      <a:pt x="244" y="453"/>
                    </a:cubicBezTo>
                    <a:cubicBezTo>
                      <a:pt x="241" y="451"/>
                      <a:pt x="241" y="451"/>
                      <a:pt x="241" y="451"/>
                    </a:cubicBezTo>
                    <a:cubicBezTo>
                      <a:pt x="244" y="454"/>
                      <a:pt x="244" y="454"/>
                      <a:pt x="244" y="454"/>
                    </a:cubicBezTo>
                    <a:cubicBezTo>
                      <a:pt x="242" y="452"/>
                      <a:pt x="242" y="452"/>
                      <a:pt x="242" y="452"/>
                    </a:cubicBezTo>
                    <a:cubicBezTo>
                      <a:pt x="244" y="454"/>
                      <a:pt x="244" y="454"/>
                      <a:pt x="244" y="454"/>
                    </a:cubicBezTo>
                    <a:cubicBezTo>
                      <a:pt x="244" y="454"/>
                      <a:pt x="244" y="454"/>
                      <a:pt x="244" y="454"/>
                    </a:cubicBezTo>
                    <a:cubicBezTo>
                      <a:pt x="242" y="452"/>
                      <a:pt x="242" y="452"/>
                      <a:pt x="242" y="452"/>
                    </a:cubicBezTo>
                    <a:cubicBezTo>
                      <a:pt x="244" y="454"/>
                      <a:pt x="244" y="454"/>
                      <a:pt x="244" y="454"/>
                    </a:cubicBezTo>
                    <a:cubicBezTo>
                      <a:pt x="244" y="454"/>
                      <a:pt x="244" y="454"/>
                      <a:pt x="244" y="453"/>
                    </a:cubicBezTo>
                    <a:cubicBezTo>
                      <a:pt x="246" y="452"/>
                      <a:pt x="249" y="450"/>
                      <a:pt x="252" y="448"/>
                    </a:cubicBezTo>
                    <a:cubicBezTo>
                      <a:pt x="254" y="447"/>
                      <a:pt x="255" y="446"/>
                      <a:pt x="256" y="446"/>
                    </a:cubicBezTo>
                    <a:cubicBezTo>
                      <a:pt x="257" y="445"/>
                      <a:pt x="257" y="445"/>
                      <a:pt x="257" y="445"/>
                    </a:cubicBezTo>
                    <a:cubicBezTo>
                      <a:pt x="258" y="445"/>
                      <a:pt x="258" y="445"/>
                      <a:pt x="258" y="445"/>
                    </a:cubicBezTo>
                    <a:cubicBezTo>
                      <a:pt x="258" y="445"/>
                      <a:pt x="258" y="445"/>
                      <a:pt x="258" y="445"/>
                    </a:cubicBezTo>
                    <a:cubicBezTo>
                      <a:pt x="258" y="444"/>
                      <a:pt x="258" y="444"/>
                      <a:pt x="258" y="444"/>
                    </a:cubicBezTo>
                    <a:cubicBezTo>
                      <a:pt x="258" y="444"/>
                      <a:pt x="258" y="444"/>
                      <a:pt x="258" y="444"/>
                    </a:cubicBezTo>
                    <a:cubicBezTo>
                      <a:pt x="258" y="444"/>
                      <a:pt x="258" y="444"/>
                      <a:pt x="258" y="444"/>
                    </a:cubicBezTo>
                    <a:cubicBezTo>
                      <a:pt x="258" y="444"/>
                      <a:pt x="258" y="444"/>
                      <a:pt x="258" y="444"/>
                    </a:cubicBezTo>
                    <a:cubicBezTo>
                      <a:pt x="258" y="444"/>
                      <a:pt x="258" y="444"/>
                      <a:pt x="259" y="443"/>
                    </a:cubicBezTo>
                    <a:cubicBezTo>
                      <a:pt x="259" y="443"/>
                      <a:pt x="260" y="441"/>
                      <a:pt x="259" y="440"/>
                    </a:cubicBezTo>
                    <a:cubicBezTo>
                      <a:pt x="259" y="439"/>
                      <a:pt x="259" y="438"/>
                      <a:pt x="258" y="438"/>
                    </a:cubicBezTo>
                    <a:cubicBezTo>
                      <a:pt x="257" y="437"/>
                      <a:pt x="257" y="437"/>
                      <a:pt x="257" y="437"/>
                    </a:cubicBezTo>
                    <a:cubicBezTo>
                      <a:pt x="255" y="441"/>
                      <a:pt x="255" y="441"/>
                      <a:pt x="255" y="441"/>
                    </a:cubicBezTo>
                    <a:cubicBezTo>
                      <a:pt x="258" y="444"/>
                      <a:pt x="258" y="444"/>
                      <a:pt x="258" y="444"/>
                    </a:cubicBezTo>
                    <a:cubicBezTo>
                      <a:pt x="268" y="433"/>
                      <a:pt x="268" y="433"/>
                      <a:pt x="268" y="433"/>
                    </a:cubicBezTo>
                    <a:cubicBezTo>
                      <a:pt x="269" y="432"/>
                      <a:pt x="269" y="431"/>
                      <a:pt x="269" y="430"/>
                    </a:cubicBezTo>
                    <a:cubicBezTo>
                      <a:pt x="269" y="428"/>
                      <a:pt x="269" y="427"/>
                      <a:pt x="267" y="427"/>
                    </a:cubicBezTo>
                    <a:cubicBezTo>
                      <a:pt x="267" y="427"/>
                      <a:pt x="267" y="427"/>
                      <a:pt x="267" y="427"/>
                    </a:cubicBezTo>
                    <a:cubicBezTo>
                      <a:pt x="272" y="420"/>
                      <a:pt x="272" y="420"/>
                      <a:pt x="272" y="420"/>
                    </a:cubicBezTo>
                    <a:cubicBezTo>
                      <a:pt x="272" y="419"/>
                      <a:pt x="272" y="418"/>
                      <a:pt x="272" y="417"/>
                    </a:cubicBezTo>
                    <a:cubicBezTo>
                      <a:pt x="272" y="416"/>
                      <a:pt x="271" y="415"/>
                      <a:pt x="270" y="414"/>
                    </a:cubicBezTo>
                    <a:cubicBezTo>
                      <a:pt x="269" y="413"/>
                      <a:pt x="269" y="413"/>
                      <a:pt x="269" y="413"/>
                    </a:cubicBezTo>
                    <a:cubicBezTo>
                      <a:pt x="267" y="417"/>
                      <a:pt x="267" y="417"/>
                      <a:pt x="267" y="417"/>
                    </a:cubicBezTo>
                    <a:cubicBezTo>
                      <a:pt x="271" y="419"/>
                      <a:pt x="271" y="419"/>
                      <a:pt x="271" y="419"/>
                    </a:cubicBezTo>
                    <a:cubicBezTo>
                      <a:pt x="279" y="403"/>
                      <a:pt x="279" y="403"/>
                      <a:pt x="279" y="403"/>
                    </a:cubicBezTo>
                    <a:cubicBezTo>
                      <a:pt x="280" y="402"/>
                      <a:pt x="280" y="399"/>
                      <a:pt x="278" y="398"/>
                    </a:cubicBezTo>
                    <a:cubicBezTo>
                      <a:pt x="274" y="396"/>
                      <a:pt x="274" y="396"/>
                      <a:pt x="274" y="396"/>
                    </a:cubicBezTo>
                    <a:cubicBezTo>
                      <a:pt x="272" y="399"/>
                      <a:pt x="272" y="399"/>
                      <a:pt x="272" y="399"/>
                    </a:cubicBezTo>
                    <a:cubicBezTo>
                      <a:pt x="275" y="402"/>
                      <a:pt x="275" y="402"/>
                      <a:pt x="275" y="402"/>
                    </a:cubicBezTo>
                    <a:cubicBezTo>
                      <a:pt x="285" y="394"/>
                      <a:pt x="285" y="394"/>
                      <a:pt x="285" y="394"/>
                    </a:cubicBezTo>
                    <a:cubicBezTo>
                      <a:pt x="286" y="393"/>
                      <a:pt x="286" y="392"/>
                      <a:pt x="286" y="390"/>
                    </a:cubicBezTo>
                    <a:cubicBezTo>
                      <a:pt x="286" y="389"/>
                      <a:pt x="285" y="388"/>
                      <a:pt x="284" y="387"/>
                    </a:cubicBezTo>
                    <a:cubicBezTo>
                      <a:pt x="283" y="386"/>
                      <a:pt x="283" y="386"/>
                      <a:pt x="283" y="386"/>
                    </a:cubicBezTo>
                    <a:cubicBezTo>
                      <a:pt x="281" y="390"/>
                      <a:pt x="281" y="390"/>
                      <a:pt x="281" y="390"/>
                    </a:cubicBezTo>
                    <a:cubicBezTo>
                      <a:pt x="284" y="392"/>
                      <a:pt x="284" y="392"/>
                      <a:pt x="284" y="392"/>
                    </a:cubicBezTo>
                    <a:cubicBezTo>
                      <a:pt x="291" y="381"/>
                      <a:pt x="291" y="381"/>
                      <a:pt x="291" y="381"/>
                    </a:cubicBezTo>
                    <a:cubicBezTo>
                      <a:pt x="292" y="380"/>
                      <a:pt x="292" y="379"/>
                      <a:pt x="292" y="378"/>
                    </a:cubicBezTo>
                    <a:cubicBezTo>
                      <a:pt x="291" y="377"/>
                      <a:pt x="291" y="376"/>
                      <a:pt x="290" y="376"/>
                    </a:cubicBezTo>
                    <a:cubicBezTo>
                      <a:pt x="289" y="375"/>
                      <a:pt x="289" y="375"/>
                      <a:pt x="289" y="375"/>
                    </a:cubicBezTo>
                    <a:cubicBezTo>
                      <a:pt x="286" y="378"/>
                      <a:pt x="286" y="378"/>
                      <a:pt x="286" y="378"/>
                    </a:cubicBezTo>
                    <a:cubicBezTo>
                      <a:pt x="290" y="380"/>
                      <a:pt x="290" y="380"/>
                      <a:pt x="290" y="380"/>
                    </a:cubicBezTo>
                    <a:cubicBezTo>
                      <a:pt x="287" y="379"/>
                      <a:pt x="287" y="379"/>
                      <a:pt x="287" y="379"/>
                    </a:cubicBezTo>
                    <a:cubicBezTo>
                      <a:pt x="290" y="381"/>
                      <a:pt x="290" y="381"/>
                      <a:pt x="290" y="381"/>
                    </a:cubicBezTo>
                    <a:cubicBezTo>
                      <a:pt x="290" y="380"/>
                      <a:pt x="290" y="380"/>
                      <a:pt x="290" y="380"/>
                    </a:cubicBezTo>
                    <a:cubicBezTo>
                      <a:pt x="287" y="379"/>
                      <a:pt x="287" y="379"/>
                      <a:pt x="287" y="379"/>
                    </a:cubicBezTo>
                    <a:cubicBezTo>
                      <a:pt x="290" y="381"/>
                      <a:pt x="290" y="381"/>
                      <a:pt x="290" y="381"/>
                    </a:cubicBezTo>
                    <a:cubicBezTo>
                      <a:pt x="290" y="381"/>
                      <a:pt x="290" y="380"/>
                      <a:pt x="290" y="380"/>
                    </a:cubicBezTo>
                    <a:cubicBezTo>
                      <a:pt x="291" y="379"/>
                      <a:pt x="294" y="376"/>
                      <a:pt x="296" y="373"/>
                    </a:cubicBezTo>
                    <a:cubicBezTo>
                      <a:pt x="298" y="371"/>
                      <a:pt x="300" y="369"/>
                      <a:pt x="300" y="369"/>
                    </a:cubicBezTo>
                    <a:cubicBezTo>
                      <a:pt x="300" y="368"/>
                      <a:pt x="301" y="367"/>
                      <a:pt x="301" y="366"/>
                    </a:cubicBezTo>
                    <a:cubicBezTo>
                      <a:pt x="300" y="365"/>
                      <a:pt x="300" y="364"/>
                      <a:pt x="299" y="363"/>
                    </a:cubicBezTo>
                    <a:cubicBezTo>
                      <a:pt x="297" y="362"/>
                      <a:pt x="297" y="362"/>
                      <a:pt x="297" y="362"/>
                    </a:cubicBezTo>
                    <a:cubicBezTo>
                      <a:pt x="302" y="358"/>
                      <a:pt x="302" y="358"/>
                      <a:pt x="302" y="358"/>
                    </a:cubicBezTo>
                    <a:cubicBezTo>
                      <a:pt x="302" y="357"/>
                      <a:pt x="303" y="356"/>
                      <a:pt x="303" y="354"/>
                    </a:cubicBezTo>
                    <a:cubicBezTo>
                      <a:pt x="302" y="353"/>
                      <a:pt x="302" y="352"/>
                      <a:pt x="301" y="352"/>
                    </a:cubicBezTo>
                    <a:cubicBezTo>
                      <a:pt x="298" y="350"/>
                      <a:pt x="298" y="350"/>
                      <a:pt x="298" y="350"/>
                    </a:cubicBezTo>
                    <a:cubicBezTo>
                      <a:pt x="296" y="353"/>
                      <a:pt x="296" y="353"/>
                      <a:pt x="296" y="353"/>
                    </a:cubicBezTo>
                    <a:cubicBezTo>
                      <a:pt x="299" y="356"/>
                      <a:pt x="299" y="356"/>
                      <a:pt x="299" y="356"/>
                    </a:cubicBezTo>
                    <a:cubicBezTo>
                      <a:pt x="310" y="345"/>
                      <a:pt x="310" y="345"/>
                      <a:pt x="310" y="345"/>
                    </a:cubicBezTo>
                    <a:cubicBezTo>
                      <a:pt x="311" y="344"/>
                      <a:pt x="311" y="343"/>
                      <a:pt x="311" y="342"/>
                    </a:cubicBezTo>
                    <a:cubicBezTo>
                      <a:pt x="311" y="341"/>
                      <a:pt x="310" y="340"/>
                      <a:pt x="309" y="339"/>
                    </a:cubicBezTo>
                    <a:cubicBezTo>
                      <a:pt x="307" y="337"/>
                      <a:pt x="307" y="337"/>
                      <a:pt x="307" y="337"/>
                    </a:cubicBezTo>
                    <a:cubicBezTo>
                      <a:pt x="304" y="341"/>
                      <a:pt x="304" y="341"/>
                      <a:pt x="304" y="341"/>
                    </a:cubicBezTo>
                    <a:cubicBezTo>
                      <a:pt x="308" y="342"/>
                      <a:pt x="308" y="342"/>
                      <a:pt x="308" y="342"/>
                    </a:cubicBezTo>
                    <a:cubicBezTo>
                      <a:pt x="313" y="331"/>
                      <a:pt x="313" y="331"/>
                      <a:pt x="313" y="331"/>
                    </a:cubicBezTo>
                    <a:cubicBezTo>
                      <a:pt x="313" y="329"/>
                      <a:pt x="313" y="327"/>
                      <a:pt x="311" y="326"/>
                    </a:cubicBezTo>
                    <a:cubicBezTo>
                      <a:pt x="307" y="324"/>
                      <a:pt x="307" y="324"/>
                      <a:pt x="307" y="324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7"/>
                      <a:pt x="309" y="327"/>
                    </a:cubicBezTo>
                    <a:cubicBezTo>
                      <a:pt x="309" y="326"/>
                      <a:pt x="309" y="326"/>
                      <a:pt x="309" y="325"/>
                    </a:cubicBezTo>
                    <a:cubicBezTo>
                      <a:pt x="309" y="325"/>
                      <a:pt x="308" y="324"/>
                      <a:pt x="308" y="324"/>
                    </a:cubicBezTo>
                    <a:cubicBezTo>
                      <a:pt x="308" y="323"/>
                      <a:pt x="307" y="323"/>
                      <a:pt x="307" y="322"/>
                    </a:cubicBezTo>
                    <a:cubicBezTo>
                      <a:pt x="304" y="320"/>
                      <a:pt x="300" y="316"/>
                      <a:pt x="296" y="312"/>
                    </a:cubicBezTo>
                    <a:cubicBezTo>
                      <a:pt x="281" y="298"/>
                      <a:pt x="260" y="280"/>
                      <a:pt x="260" y="280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49" y="273"/>
                      <a:pt x="249" y="273"/>
                      <a:pt x="249" y="273"/>
                    </a:cubicBezTo>
                    <a:cubicBezTo>
                      <a:pt x="252" y="263"/>
                      <a:pt x="252" y="263"/>
                      <a:pt x="252" y="263"/>
                    </a:cubicBezTo>
                    <a:cubicBezTo>
                      <a:pt x="252" y="261"/>
                      <a:pt x="251" y="259"/>
                      <a:pt x="250" y="258"/>
                    </a:cubicBezTo>
                    <a:cubicBezTo>
                      <a:pt x="249" y="258"/>
                      <a:pt x="249" y="258"/>
                      <a:pt x="249" y="258"/>
                    </a:cubicBezTo>
                    <a:cubicBezTo>
                      <a:pt x="247" y="261"/>
                      <a:pt x="247" y="261"/>
                      <a:pt x="247" y="261"/>
                    </a:cubicBezTo>
                    <a:cubicBezTo>
                      <a:pt x="250" y="263"/>
                      <a:pt x="250" y="263"/>
                      <a:pt x="250" y="263"/>
                    </a:cubicBezTo>
                    <a:cubicBezTo>
                      <a:pt x="257" y="247"/>
                      <a:pt x="257" y="247"/>
                      <a:pt x="257" y="247"/>
                    </a:cubicBezTo>
                    <a:cubicBezTo>
                      <a:pt x="258" y="245"/>
                      <a:pt x="258" y="243"/>
                      <a:pt x="256" y="242"/>
                    </a:cubicBezTo>
                    <a:cubicBezTo>
                      <a:pt x="255" y="241"/>
                      <a:pt x="255" y="241"/>
                      <a:pt x="255" y="241"/>
                    </a:cubicBezTo>
                    <a:cubicBezTo>
                      <a:pt x="259" y="232"/>
                      <a:pt x="259" y="232"/>
                      <a:pt x="259" y="232"/>
                    </a:cubicBezTo>
                    <a:cubicBezTo>
                      <a:pt x="260" y="230"/>
                      <a:pt x="259" y="228"/>
                      <a:pt x="258" y="227"/>
                    </a:cubicBezTo>
                    <a:cubicBezTo>
                      <a:pt x="255" y="225"/>
                      <a:pt x="255" y="225"/>
                      <a:pt x="255" y="225"/>
                    </a:cubicBezTo>
                    <a:cubicBezTo>
                      <a:pt x="258" y="214"/>
                      <a:pt x="258" y="214"/>
                      <a:pt x="258" y="214"/>
                    </a:cubicBezTo>
                    <a:cubicBezTo>
                      <a:pt x="258" y="213"/>
                      <a:pt x="258" y="211"/>
                      <a:pt x="256" y="210"/>
                    </a:cubicBezTo>
                    <a:cubicBezTo>
                      <a:pt x="255" y="209"/>
                      <a:pt x="255" y="209"/>
                      <a:pt x="255" y="209"/>
                    </a:cubicBezTo>
                    <a:cubicBezTo>
                      <a:pt x="253" y="212"/>
                      <a:pt x="253" y="212"/>
                      <a:pt x="253" y="212"/>
                    </a:cubicBezTo>
                    <a:cubicBezTo>
                      <a:pt x="256" y="214"/>
                      <a:pt x="256" y="214"/>
                      <a:pt x="256" y="214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62" y="199"/>
                      <a:pt x="261" y="197"/>
                      <a:pt x="260" y="196"/>
                    </a:cubicBezTo>
                    <a:cubicBezTo>
                      <a:pt x="258" y="195"/>
                      <a:pt x="258" y="195"/>
                      <a:pt x="258" y="195"/>
                    </a:cubicBezTo>
                    <a:cubicBezTo>
                      <a:pt x="256" y="198"/>
                      <a:pt x="256" y="198"/>
                      <a:pt x="256" y="198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69" y="187"/>
                      <a:pt x="269" y="187"/>
                      <a:pt x="269" y="187"/>
                    </a:cubicBezTo>
                    <a:cubicBezTo>
                      <a:pt x="269" y="186"/>
                      <a:pt x="269" y="185"/>
                      <a:pt x="269" y="184"/>
                    </a:cubicBezTo>
                    <a:cubicBezTo>
                      <a:pt x="269" y="183"/>
                      <a:pt x="268" y="182"/>
                      <a:pt x="267" y="181"/>
                    </a:cubicBezTo>
                    <a:cubicBezTo>
                      <a:pt x="264" y="179"/>
                      <a:pt x="264" y="179"/>
                      <a:pt x="264" y="179"/>
                    </a:cubicBezTo>
                    <a:cubicBezTo>
                      <a:pt x="272" y="170"/>
                      <a:pt x="272" y="170"/>
                      <a:pt x="272" y="170"/>
                    </a:cubicBezTo>
                    <a:cubicBezTo>
                      <a:pt x="272" y="169"/>
                      <a:pt x="273" y="168"/>
                      <a:pt x="273" y="167"/>
                    </a:cubicBezTo>
                    <a:cubicBezTo>
                      <a:pt x="272" y="166"/>
                      <a:pt x="272" y="165"/>
                      <a:pt x="271" y="164"/>
                    </a:cubicBezTo>
                    <a:cubicBezTo>
                      <a:pt x="269" y="163"/>
                      <a:pt x="269" y="163"/>
                      <a:pt x="269" y="163"/>
                    </a:cubicBezTo>
                    <a:cubicBezTo>
                      <a:pt x="267" y="166"/>
                      <a:pt x="267" y="166"/>
                      <a:pt x="267" y="166"/>
                    </a:cubicBezTo>
                    <a:cubicBezTo>
                      <a:pt x="268" y="170"/>
                      <a:pt x="268" y="170"/>
                      <a:pt x="268" y="170"/>
                    </a:cubicBezTo>
                    <a:cubicBezTo>
                      <a:pt x="286" y="167"/>
                      <a:pt x="286" y="167"/>
                      <a:pt x="286" y="167"/>
                    </a:cubicBezTo>
                    <a:cubicBezTo>
                      <a:pt x="287" y="167"/>
                      <a:pt x="288" y="166"/>
                      <a:pt x="289" y="164"/>
                    </a:cubicBezTo>
                    <a:cubicBezTo>
                      <a:pt x="289" y="162"/>
                      <a:pt x="288" y="161"/>
                      <a:pt x="287" y="160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2" y="161"/>
                      <a:pt x="282" y="161"/>
                      <a:pt x="282" y="161"/>
                    </a:cubicBezTo>
                    <a:cubicBezTo>
                      <a:pt x="282" y="165"/>
                      <a:pt x="282" y="165"/>
                      <a:pt x="282" y="165"/>
                    </a:cubicBezTo>
                    <a:cubicBezTo>
                      <a:pt x="282" y="165"/>
                      <a:pt x="288" y="165"/>
                      <a:pt x="294" y="164"/>
                    </a:cubicBezTo>
                    <a:cubicBezTo>
                      <a:pt x="297" y="164"/>
                      <a:pt x="300" y="163"/>
                      <a:pt x="303" y="163"/>
                    </a:cubicBezTo>
                    <a:cubicBezTo>
                      <a:pt x="304" y="163"/>
                      <a:pt x="305" y="163"/>
                      <a:pt x="306" y="162"/>
                    </a:cubicBezTo>
                    <a:cubicBezTo>
                      <a:pt x="306" y="162"/>
                      <a:pt x="306" y="162"/>
                      <a:pt x="307" y="162"/>
                    </a:cubicBezTo>
                    <a:cubicBezTo>
                      <a:pt x="307" y="162"/>
                      <a:pt x="307" y="162"/>
                      <a:pt x="307" y="162"/>
                    </a:cubicBezTo>
                    <a:cubicBezTo>
                      <a:pt x="308" y="162"/>
                      <a:pt x="308" y="162"/>
                      <a:pt x="308" y="162"/>
                    </a:cubicBezTo>
                    <a:cubicBezTo>
                      <a:pt x="308" y="161"/>
                      <a:pt x="309" y="161"/>
                      <a:pt x="309" y="160"/>
                    </a:cubicBezTo>
                    <a:cubicBezTo>
                      <a:pt x="310" y="159"/>
                      <a:pt x="310" y="158"/>
                      <a:pt x="310" y="157"/>
                    </a:cubicBezTo>
                    <a:cubicBezTo>
                      <a:pt x="310" y="156"/>
                      <a:pt x="309" y="155"/>
                      <a:pt x="308" y="155"/>
                    </a:cubicBezTo>
                    <a:cubicBezTo>
                      <a:pt x="303" y="152"/>
                      <a:pt x="303" y="152"/>
                      <a:pt x="303" y="152"/>
                    </a:cubicBezTo>
                    <a:cubicBezTo>
                      <a:pt x="301" y="155"/>
                      <a:pt x="301" y="155"/>
                      <a:pt x="301" y="155"/>
                    </a:cubicBezTo>
                    <a:cubicBezTo>
                      <a:pt x="302" y="159"/>
                      <a:pt x="302" y="159"/>
                      <a:pt x="302" y="159"/>
                    </a:cubicBezTo>
                    <a:cubicBezTo>
                      <a:pt x="302" y="159"/>
                      <a:pt x="307" y="159"/>
                      <a:pt x="312" y="158"/>
                    </a:cubicBezTo>
                    <a:cubicBezTo>
                      <a:pt x="314" y="158"/>
                      <a:pt x="317" y="157"/>
                      <a:pt x="319" y="157"/>
                    </a:cubicBezTo>
                    <a:cubicBezTo>
                      <a:pt x="320" y="157"/>
                      <a:pt x="321" y="157"/>
                      <a:pt x="321" y="157"/>
                    </a:cubicBezTo>
                    <a:cubicBezTo>
                      <a:pt x="322" y="156"/>
                      <a:pt x="322" y="156"/>
                      <a:pt x="322" y="156"/>
                    </a:cubicBezTo>
                    <a:cubicBezTo>
                      <a:pt x="323" y="156"/>
                      <a:pt x="323" y="156"/>
                      <a:pt x="323" y="156"/>
                    </a:cubicBezTo>
                    <a:cubicBezTo>
                      <a:pt x="324" y="156"/>
                      <a:pt x="324" y="156"/>
                      <a:pt x="324" y="156"/>
                    </a:cubicBezTo>
                    <a:cubicBezTo>
                      <a:pt x="324" y="156"/>
                      <a:pt x="324" y="155"/>
                      <a:pt x="325" y="154"/>
                    </a:cubicBezTo>
                    <a:cubicBezTo>
                      <a:pt x="326" y="154"/>
                      <a:pt x="326" y="153"/>
                      <a:pt x="326" y="151"/>
                    </a:cubicBezTo>
                    <a:cubicBezTo>
                      <a:pt x="325" y="150"/>
                      <a:pt x="325" y="150"/>
                      <a:pt x="324" y="149"/>
                    </a:cubicBezTo>
                    <a:cubicBezTo>
                      <a:pt x="321" y="147"/>
                      <a:pt x="321" y="147"/>
                      <a:pt x="321" y="147"/>
                    </a:cubicBezTo>
                    <a:cubicBezTo>
                      <a:pt x="319" y="151"/>
                      <a:pt x="319" y="151"/>
                      <a:pt x="319" y="151"/>
                    </a:cubicBezTo>
                    <a:cubicBezTo>
                      <a:pt x="320" y="155"/>
                      <a:pt x="320" y="155"/>
                      <a:pt x="320" y="155"/>
                    </a:cubicBezTo>
                    <a:cubicBezTo>
                      <a:pt x="340" y="151"/>
                      <a:pt x="340" y="151"/>
                      <a:pt x="340" y="151"/>
                    </a:cubicBezTo>
                    <a:cubicBezTo>
                      <a:pt x="341" y="151"/>
                      <a:pt x="343" y="149"/>
                      <a:pt x="343" y="148"/>
                    </a:cubicBezTo>
                    <a:cubicBezTo>
                      <a:pt x="343" y="146"/>
                      <a:pt x="343" y="144"/>
                      <a:pt x="341" y="144"/>
                    </a:cubicBezTo>
                    <a:cubicBezTo>
                      <a:pt x="340" y="143"/>
                      <a:pt x="340" y="143"/>
                      <a:pt x="340" y="143"/>
                    </a:cubicBezTo>
                    <a:cubicBezTo>
                      <a:pt x="345" y="140"/>
                      <a:pt x="345" y="140"/>
                      <a:pt x="345" y="140"/>
                    </a:cubicBezTo>
                    <a:cubicBezTo>
                      <a:pt x="347" y="139"/>
                      <a:pt x="348" y="138"/>
                      <a:pt x="348" y="137"/>
                    </a:cubicBezTo>
                    <a:cubicBezTo>
                      <a:pt x="348" y="135"/>
                      <a:pt x="347" y="134"/>
                      <a:pt x="346" y="133"/>
                    </a:cubicBezTo>
                    <a:cubicBezTo>
                      <a:pt x="344" y="132"/>
                      <a:pt x="344" y="132"/>
                      <a:pt x="344" y="132"/>
                    </a:cubicBezTo>
                    <a:cubicBezTo>
                      <a:pt x="342" y="135"/>
                      <a:pt x="342" y="135"/>
                      <a:pt x="342" y="135"/>
                    </a:cubicBezTo>
                    <a:cubicBezTo>
                      <a:pt x="346" y="136"/>
                      <a:pt x="346" y="136"/>
                      <a:pt x="346" y="136"/>
                    </a:cubicBezTo>
                    <a:cubicBezTo>
                      <a:pt x="348" y="124"/>
                      <a:pt x="348" y="124"/>
                      <a:pt x="348" y="124"/>
                    </a:cubicBezTo>
                    <a:cubicBezTo>
                      <a:pt x="348" y="122"/>
                      <a:pt x="347" y="120"/>
                      <a:pt x="346" y="120"/>
                    </a:cubicBezTo>
                    <a:cubicBezTo>
                      <a:pt x="343" y="118"/>
                      <a:pt x="343" y="118"/>
                      <a:pt x="343" y="118"/>
                    </a:cubicBezTo>
                    <a:cubicBezTo>
                      <a:pt x="347" y="109"/>
                      <a:pt x="347" y="109"/>
                      <a:pt x="347" y="109"/>
                    </a:cubicBezTo>
                    <a:cubicBezTo>
                      <a:pt x="348" y="107"/>
                      <a:pt x="347" y="105"/>
                      <a:pt x="345" y="104"/>
                    </a:cubicBezTo>
                    <a:cubicBezTo>
                      <a:pt x="344" y="103"/>
                      <a:pt x="344" y="103"/>
                      <a:pt x="344" y="103"/>
                    </a:cubicBezTo>
                    <a:cubicBezTo>
                      <a:pt x="341" y="106"/>
                      <a:pt x="341" y="106"/>
                      <a:pt x="341" y="106"/>
                    </a:cubicBezTo>
                    <a:cubicBezTo>
                      <a:pt x="345" y="106"/>
                      <a:pt x="345" y="106"/>
                      <a:pt x="345" y="106"/>
                    </a:cubicBezTo>
                    <a:cubicBezTo>
                      <a:pt x="346" y="89"/>
                      <a:pt x="346" y="89"/>
                      <a:pt x="346" y="89"/>
                    </a:cubicBezTo>
                    <a:cubicBezTo>
                      <a:pt x="347" y="87"/>
                      <a:pt x="346" y="86"/>
                      <a:pt x="345" y="85"/>
                    </a:cubicBezTo>
                    <a:cubicBezTo>
                      <a:pt x="344" y="85"/>
                      <a:pt x="344" y="85"/>
                      <a:pt x="344" y="85"/>
                    </a:cubicBezTo>
                    <a:cubicBezTo>
                      <a:pt x="345" y="74"/>
                      <a:pt x="345" y="74"/>
                      <a:pt x="345" y="74"/>
                    </a:cubicBezTo>
                    <a:cubicBezTo>
                      <a:pt x="345" y="73"/>
                      <a:pt x="345" y="71"/>
                      <a:pt x="343" y="70"/>
                    </a:cubicBezTo>
                    <a:cubicBezTo>
                      <a:pt x="341" y="69"/>
                      <a:pt x="341" y="69"/>
                      <a:pt x="341" y="69"/>
                    </a:cubicBezTo>
                    <a:cubicBezTo>
                      <a:pt x="339" y="72"/>
                      <a:pt x="339" y="72"/>
                      <a:pt x="339" y="72"/>
                    </a:cubicBezTo>
                    <a:cubicBezTo>
                      <a:pt x="343" y="74"/>
                      <a:pt x="343" y="74"/>
                      <a:pt x="343" y="74"/>
                    </a:cubicBezTo>
                    <a:cubicBezTo>
                      <a:pt x="346" y="63"/>
                      <a:pt x="346" y="63"/>
                      <a:pt x="346" y="63"/>
                    </a:cubicBezTo>
                    <a:cubicBezTo>
                      <a:pt x="347" y="61"/>
                      <a:pt x="346" y="59"/>
                      <a:pt x="345" y="58"/>
                    </a:cubicBezTo>
                    <a:cubicBezTo>
                      <a:pt x="344" y="58"/>
                      <a:pt x="344" y="58"/>
                      <a:pt x="344" y="58"/>
                    </a:cubicBezTo>
                    <a:cubicBezTo>
                      <a:pt x="343" y="45"/>
                      <a:pt x="343" y="45"/>
                      <a:pt x="343" y="45"/>
                    </a:cubicBezTo>
                    <a:cubicBezTo>
                      <a:pt x="343" y="44"/>
                      <a:pt x="342" y="43"/>
                      <a:pt x="341" y="42"/>
                    </a:cubicBezTo>
                    <a:cubicBezTo>
                      <a:pt x="341" y="42"/>
                      <a:pt x="341" y="42"/>
                      <a:pt x="341" y="42"/>
                    </a:cubicBezTo>
                    <a:cubicBezTo>
                      <a:pt x="340" y="24"/>
                      <a:pt x="340" y="24"/>
                      <a:pt x="340" y="24"/>
                    </a:cubicBezTo>
                    <a:cubicBezTo>
                      <a:pt x="340" y="22"/>
                      <a:pt x="340" y="21"/>
                      <a:pt x="338" y="20"/>
                    </a:cubicBezTo>
                    <a:cubicBezTo>
                      <a:pt x="338" y="20"/>
                      <a:pt x="338" y="20"/>
                      <a:pt x="338" y="20"/>
                    </a:cubicBezTo>
                    <a:cubicBezTo>
                      <a:pt x="338" y="7"/>
                      <a:pt x="338" y="7"/>
                      <a:pt x="338" y="7"/>
                    </a:cubicBezTo>
                    <a:cubicBezTo>
                      <a:pt x="338" y="6"/>
                      <a:pt x="337" y="4"/>
                      <a:pt x="336" y="4"/>
                    </a:cubicBezTo>
                    <a:cubicBezTo>
                      <a:pt x="333" y="2"/>
                      <a:pt x="333" y="2"/>
                      <a:pt x="333" y="2"/>
                    </a:cubicBezTo>
                    <a:cubicBezTo>
                      <a:pt x="331" y="0"/>
                      <a:pt x="328" y="1"/>
                      <a:pt x="327" y="3"/>
                    </a:cubicBezTo>
                    <a:cubicBezTo>
                      <a:pt x="326" y="5"/>
                      <a:pt x="327" y="7"/>
                      <a:pt x="328" y="8"/>
                    </a:cubicBezTo>
                    <a:cubicBezTo>
                      <a:pt x="330" y="9"/>
                      <a:pt x="330" y="9"/>
                      <a:pt x="330" y="9"/>
                    </a:cubicBezTo>
                    <a:cubicBezTo>
                      <a:pt x="330" y="22"/>
                      <a:pt x="330" y="22"/>
                      <a:pt x="330" y="22"/>
                    </a:cubicBezTo>
                    <a:cubicBezTo>
                      <a:pt x="330" y="24"/>
                      <a:pt x="331" y="25"/>
                      <a:pt x="332" y="26"/>
                    </a:cubicBezTo>
                    <a:cubicBezTo>
                      <a:pt x="332" y="26"/>
                      <a:pt x="332" y="26"/>
                      <a:pt x="332" y="26"/>
                    </a:cubicBezTo>
                    <a:cubicBezTo>
                      <a:pt x="333" y="44"/>
                      <a:pt x="333" y="44"/>
                      <a:pt x="333" y="44"/>
                    </a:cubicBezTo>
                    <a:cubicBezTo>
                      <a:pt x="333" y="45"/>
                      <a:pt x="333" y="47"/>
                      <a:pt x="334" y="47"/>
                    </a:cubicBezTo>
                    <a:cubicBezTo>
                      <a:pt x="335" y="48"/>
                      <a:pt x="335" y="48"/>
                      <a:pt x="335" y="48"/>
                    </a:cubicBezTo>
                    <a:cubicBezTo>
                      <a:pt x="336" y="60"/>
                      <a:pt x="336" y="60"/>
                      <a:pt x="336" y="60"/>
                    </a:cubicBezTo>
                    <a:cubicBezTo>
                      <a:pt x="336" y="61"/>
                      <a:pt x="337" y="63"/>
                      <a:pt x="338" y="63"/>
                    </a:cubicBezTo>
                    <a:cubicBezTo>
                      <a:pt x="338" y="63"/>
                      <a:pt x="338" y="63"/>
                      <a:pt x="338" y="63"/>
                    </a:cubicBezTo>
                    <a:cubicBezTo>
                      <a:pt x="335" y="71"/>
                      <a:pt x="335" y="71"/>
                      <a:pt x="335" y="71"/>
                    </a:cubicBezTo>
                    <a:cubicBezTo>
                      <a:pt x="335" y="73"/>
                      <a:pt x="336" y="75"/>
                      <a:pt x="337" y="76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41" y="74"/>
                      <a:pt x="341" y="74"/>
                      <a:pt x="341" y="74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5" y="86"/>
                      <a:pt x="335" y="86"/>
                      <a:pt x="335" y="86"/>
                    </a:cubicBezTo>
                    <a:cubicBezTo>
                      <a:pt x="335" y="87"/>
                      <a:pt x="336" y="89"/>
                      <a:pt x="337" y="90"/>
                    </a:cubicBezTo>
                    <a:cubicBezTo>
                      <a:pt x="338" y="91"/>
                      <a:pt x="338" y="91"/>
                      <a:pt x="338" y="91"/>
                    </a:cubicBezTo>
                    <a:cubicBezTo>
                      <a:pt x="337" y="106"/>
                      <a:pt x="337" y="106"/>
                      <a:pt x="337" y="106"/>
                    </a:cubicBezTo>
                    <a:cubicBezTo>
                      <a:pt x="337" y="107"/>
                      <a:pt x="338" y="109"/>
                      <a:pt x="339" y="110"/>
                    </a:cubicBezTo>
                    <a:cubicBezTo>
                      <a:pt x="341" y="111"/>
                      <a:pt x="341" y="111"/>
                      <a:pt x="341" y="111"/>
                    </a:cubicBezTo>
                    <a:cubicBezTo>
                      <a:pt x="343" y="107"/>
                      <a:pt x="343" y="107"/>
                      <a:pt x="343" y="107"/>
                    </a:cubicBezTo>
                    <a:cubicBezTo>
                      <a:pt x="340" y="106"/>
                      <a:pt x="340" y="106"/>
                      <a:pt x="340" y="106"/>
                    </a:cubicBezTo>
                    <a:cubicBezTo>
                      <a:pt x="335" y="118"/>
                      <a:pt x="335" y="118"/>
                      <a:pt x="335" y="118"/>
                    </a:cubicBezTo>
                    <a:cubicBezTo>
                      <a:pt x="334" y="120"/>
                      <a:pt x="335" y="122"/>
                      <a:pt x="336" y="123"/>
                    </a:cubicBezTo>
                    <a:cubicBezTo>
                      <a:pt x="340" y="125"/>
                      <a:pt x="340" y="125"/>
                      <a:pt x="340" y="125"/>
                    </a:cubicBezTo>
                    <a:cubicBezTo>
                      <a:pt x="338" y="135"/>
                      <a:pt x="338" y="135"/>
                      <a:pt x="338" y="135"/>
                    </a:cubicBezTo>
                    <a:cubicBezTo>
                      <a:pt x="338" y="136"/>
                      <a:pt x="339" y="138"/>
                      <a:pt x="340" y="139"/>
                    </a:cubicBezTo>
                    <a:cubicBezTo>
                      <a:pt x="342" y="140"/>
                      <a:pt x="342" y="140"/>
                      <a:pt x="342" y="140"/>
                    </a:cubicBezTo>
                    <a:cubicBezTo>
                      <a:pt x="344" y="136"/>
                      <a:pt x="344" y="136"/>
                      <a:pt x="344" y="136"/>
                    </a:cubicBezTo>
                    <a:cubicBezTo>
                      <a:pt x="342" y="133"/>
                      <a:pt x="342" y="133"/>
                      <a:pt x="342" y="133"/>
                    </a:cubicBezTo>
                    <a:cubicBezTo>
                      <a:pt x="329" y="138"/>
                      <a:pt x="329" y="138"/>
                      <a:pt x="329" y="138"/>
                    </a:cubicBezTo>
                    <a:cubicBezTo>
                      <a:pt x="328" y="139"/>
                      <a:pt x="327" y="140"/>
                      <a:pt x="327" y="142"/>
                    </a:cubicBezTo>
                    <a:cubicBezTo>
                      <a:pt x="327" y="143"/>
                      <a:pt x="328" y="144"/>
                      <a:pt x="329" y="145"/>
                    </a:cubicBezTo>
                    <a:cubicBezTo>
                      <a:pt x="337" y="150"/>
                      <a:pt x="337" y="150"/>
                      <a:pt x="337" y="150"/>
                    </a:cubicBezTo>
                    <a:cubicBezTo>
                      <a:pt x="339" y="147"/>
                      <a:pt x="339" y="147"/>
                      <a:pt x="339" y="147"/>
                    </a:cubicBezTo>
                    <a:cubicBezTo>
                      <a:pt x="338" y="143"/>
                      <a:pt x="338" y="143"/>
                      <a:pt x="338" y="143"/>
                    </a:cubicBezTo>
                    <a:cubicBezTo>
                      <a:pt x="318" y="147"/>
                      <a:pt x="318" y="147"/>
                      <a:pt x="318" y="147"/>
                    </a:cubicBezTo>
                    <a:cubicBezTo>
                      <a:pt x="317" y="147"/>
                      <a:pt x="316" y="148"/>
                      <a:pt x="315" y="150"/>
                    </a:cubicBezTo>
                    <a:cubicBezTo>
                      <a:pt x="315" y="152"/>
                      <a:pt x="316" y="153"/>
                      <a:pt x="317" y="154"/>
                    </a:cubicBezTo>
                    <a:cubicBezTo>
                      <a:pt x="320" y="156"/>
                      <a:pt x="320" y="156"/>
                      <a:pt x="320" y="156"/>
                    </a:cubicBezTo>
                    <a:cubicBezTo>
                      <a:pt x="322" y="152"/>
                      <a:pt x="322" y="152"/>
                      <a:pt x="322" y="152"/>
                    </a:cubicBezTo>
                    <a:cubicBezTo>
                      <a:pt x="318" y="150"/>
                      <a:pt x="318" y="150"/>
                      <a:pt x="318" y="150"/>
                    </a:cubicBezTo>
                    <a:cubicBezTo>
                      <a:pt x="322" y="152"/>
                      <a:pt x="322" y="152"/>
                      <a:pt x="322" y="152"/>
                    </a:cubicBezTo>
                    <a:cubicBezTo>
                      <a:pt x="319" y="149"/>
                      <a:pt x="319" y="149"/>
                      <a:pt x="319" y="149"/>
                    </a:cubicBezTo>
                    <a:cubicBezTo>
                      <a:pt x="319" y="149"/>
                      <a:pt x="319" y="149"/>
                      <a:pt x="318" y="150"/>
                    </a:cubicBezTo>
                    <a:cubicBezTo>
                      <a:pt x="322" y="152"/>
                      <a:pt x="322" y="152"/>
                      <a:pt x="322" y="152"/>
                    </a:cubicBezTo>
                    <a:cubicBezTo>
                      <a:pt x="319" y="149"/>
                      <a:pt x="319" y="149"/>
                      <a:pt x="319" y="149"/>
                    </a:cubicBezTo>
                    <a:cubicBezTo>
                      <a:pt x="321" y="152"/>
                      <a:pt x="321" y="152"/>
                      <a:pt x="321" y="152"/>
                    </a:cubicBezTo>
                    <a:cubicBezTo>
                      <a:pt x="320" y="149"/>
                      <a:pt x="320" y="149"/>
                      <a:pt x="320" y="149"/>
                    </a:cubicBezTo>
                    <a:cubicBezTo>
                      <a:pt x="320" y="149"/>
                      <a:pt x="320" y="149"/>
                      <a:pt x="319" y="149"/>
                    </a:cubicBezTo>
                    <a:cubicBezTo>
                      <a:pt x="321" y="152"/>
                      <a:pt x="321" y="152"/>
                      <a:pt x="321" y="152"/>
                    </a:cubicBezTo>
                    <a:cubicBezTo>
                      <a:pt x="320" y="149"/>
                      <a:pt x="320" y="149"/>
                      <a:pt x="320" y="149"/>
                    </a:cubicBezTo>
                    <a:cubicBezTo>
                      <a:pt x="321" y="150"/>
                      <a:pt x="321" y="150"/>
                      <a:pt x="321" y="150"/>
                    </a:cubicBezTo>
                    <a:cubicBezTo>
                      <a:pt x="320" y="149"/>
                      <a:pt x="320" y="149"/>
                      <a:pt x="320" y="149"/>
                    </a:cubicBezTo>
                    <a:cubicBezTo>
                      <a:pt x="320" y="149"/>
                      <a:pt x="320" y="149"/>
                      <a:pt x="320" y="149"/>
                    </a:cubicBezTo>
                    <a:cubicBezTo>
                      <a:pt x="321" y="150"/>
                      <a:pt x="321" y="150"/>
                      <a:pt x="321" y="150"/>
                    </a:cubicBezTo>
                    <a:cubicBezTo>
                      <a:pt x="320" y="149"/>
                      <a:pt x="320" y="149"/>
                      <a:pt x="320" y="149"/>
                    </a:cubicBezTo>
                    <a:cubicBezTo>
                      <a:pt x="320" y="149"/>
                      <a:pt x="320" y="149"/>
                      <a:pt x="320" y="149"/>
                    </a:cubicBezTo>
                    <a:cubicBezTo>
                      <a:pt x="320" y="149"/>
                      <a:pt x="318" y="149"/>
                      <a:pt x="316" y="149"/>
                    </a:cubicBezTo>
                    <a:cubicBezTo>
                      <a:pt x="313" y="150"/>
                      <a:pt x="309" y="150"/>
                      <a:pt x="306" y="151"/>
                    </a:cubicBezTo>
                    <a:cubicBezTo>
                      <a:pt x="303" y="151"/>
                      <a:pt x="301" y="151"/>
                      <a:pt x="301" y="151"/>
                    </a:cubicBezTo>
                    <a:cubicBezTo>
                      <a:pt x="299" y="151"/>
                      <a:pt x="298" y="153"/>
                      <a:pt x="297" y="154"/>
                    </a:cubicBezTo>
                    <a:cubicBezTo>
                      <a:pt x="297" y="156"/>
                      <a:pt x="298" y="158"/>
                      <a:pt x="299" y="159"/>
                    </a:cubicBezTo>
                    <a:cubicBezTo>
                      <a:pt x="304" y="162"/>
                      <a:pt x="304" y="162"/>
                      <a:pt x="304" y="162"/>
                    </a:cubicBezTo>
                    <a:cubicBezTo>
                      <a:pt x="306" y="158"/>
                      <a:pt x="306" y="158"/>
                      <a:pt x="306" y="158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6" y="158"/>
                      <a:pt x="306" y="158"/>
                      <a:pt x="306" y="158"/>
                    </a:cubicBezTo>
                    <a:cubicBezTo>
                      <a:pt x="304" y="155"/>
                      <a:pt x="304" y="155"/>
                      <a:pt x="304" y="155"/>
                    </a:cubicBezTo>
                    <a:cubicBezTo>
                      <a:pt x="304" y="155"/>
                      <a:pt x="303" y="155"/>
                      <a:pt x="303" y="156"/>
                    </a:cubicBezTo>
                    <a:cubicBezTo>
                      <a:pt x="306" y="158"/>
                      <a:pt x="306" y="158"/>
                      <a:pt x="306" y="158"/>
                    </a:cubicBezTo>
                    <a:cubicBezTo>
                      <a:pt x="304" y="155"/>
                      <a:pt x="304" y="155"/>
                      <a:pt x="304" y="155"/>
                    </a:cubicBezTo>
                    <a:cubicBezTo>
                      <a:pt x="306" y="158"/>
                      <a:pt x="306" y="158"/>
                      <a:pt x="306" y="158"/>
                    </a:cubicBezTo>
                    <a:cubicBezTo>
                      <a:pt x="305" y="154"/>
                      <a:pt x="305" y="154"/>
                      <a:pt x="305" y="154"/>
                    </a:cubicBezTo>
                    <a:cubicBezTo>
                      <a:pt x="304" y="154"/>
                      <a:pt x="304" y="154"/>
                      <a:pt x="304" y="155"/>
                    </a:cubicBezTo>
                    <a:cubicBezTo>
                      <a:pt x="306" y="158"/>
                      <a:pt x="306" y="158"/>
                      <a:pt x="306" y="158"/>
                    </a:cubicBezTo>
                    <a:cubicBezTo>
                      <a:pt x="305" y="154"/>
                      <a:pt x="305" y="154"/>
                      <a:pt x="305" y="154"/>
                    </a:cubicBezTo>
                    <a:cubicBezTo>
                      <a:pt x="305" y="155"/>
                      <a:pt x="305" y="155"/>
                      <a:pt x="305" y="155"/>
                    </a:cubicBezTo>
                    <a:cubicBezTo>
                      <a:pt x="305" y="154"/>
                      <a:pt x="305" y="154"/>
                      <a:pt x="305" y="154"/>
                    </a:cubicBezTo>
                    <a:cubicBezTo>
                      <a:pt x="305" y="154"/>
                      <a:pt x="305" y="154"/>
                      <a:pt x="305" y="154"/>
                    </a:cubicBezTo>
                    <a:cubicBezTo>
                      <a:pt x="305" y="155"/>
                      <a:pt x="305" y="155"/>
                      <a:pt x="305" y="155"/>
                    </a:cubicBezTo>
                    <a:cubicBezTo>
                      <a:pt x="305" y="154"/>
                      <a:pt x="305" y="154"/>
                      <a:pt x="305" y="154"/>
                    </a:cubicBezTo>
                    <a:cubicBezTo>
                      <a:pt x="305" y="154"/>
                      <a:pt x="304" y="155"/>
                      <a:pt x="303" y="155"/>
                    </a:cubicBezTo>
                    <a:cubicBezTo>
                      <a:pt x="300" y="155"/>
                      <a:pt x="295" y="156"/>
                      <a:pt x="290" y="156"/>
                    </a:cubicBezTo>
                    <a:cubicBezTo>
                      <a:pt x="285" y="157"/>
                      <a:pt x="281" y="157"/>
                      <a:pt x="281" y="157"/>
                    </a:cubicBezTo>
                    <a:cubicBezTo>
                      <a:pt x="280" y="158"/>
                      <a:pt x="278" y="159"/>
                      <a:pt x="278" y="160"/>
                    </a:cubicBezTo>
                    <a:cubicBezTo>
                      <a:pt x="278" y="162"/>
                      <a:pt x="278" y="164"/>
                      <a:pt x="280" y="165"/>
                    </a:cubicBezTo>
                    <a:cubicBezTo>
                      <a:pt x="283" y="167"/>
                      <a:pt x="283" y="167"/>
                      <a:pt x="283" y="167"/>
                    </a:cubicBezTo>
                    <a:cubicBezTo>
                      <a:pt x="285" y="163"/>
                      <a:pt x="285" y="163"/>
                      <a:pt x="285" y="163"/>
                    </a:cubicBezTo>
                    <a:cubicBezTo>
                      <a:pt x="284" y="159"/>
                      <a:pt x="284" y="159"/>
                      <a:pt x="284" y="159"/>
                    </a:cubicBezTo>
                    <a:cubicBezTo>
                      <a:pt x="266" y="162"/>
                      <a:pt x="266" y="162"/>
                      <a:pt x="266" y="162"/>
                    </a:cubicBezTo>
                    <a:cubicBezTo>
                      <a:pt x="265" y="163"/>
                      <a:pt x="263" y="164"/>
                      <a:pt x="263" y="166"/>
                    </a:cubicBezTo>
                    <a:cubicBezTo>
                      <a:pt x="263" y="167"/>
                      <a:pt x="263" y="169"/>
                      <a:pt x="265" y="170"/>
                    </a:cubicBezTo>
                    <a:cubicBezTo>
                      <a:pt x="267" y="171"/>
                      <a:pt x="267" y="171"/>
                      <a:pt x="267" y="171"/>
                    </a:cubicBezTo>
                    <a:cubicBezTo>
                      <a:pt x="269" y="167"/>
                      <a:pt x="269" y="167"/>
                      <a:pt x="269" y="167"/>
                    </a:cubicBezTo>
                    <a:cubicBezTo>
                      <a:pt x="266" y="165"/>
                      <a:pt x="266" y="165"/>
                      <a:pt x="266" y="165"/>
                    </a:cubicBezTo>
                    <a:cubicBezTo>
                      <a:pt x="255" y="178"/>
                      <a:pt x="255" y="178"/>
                      <a:pt x="255" y="178"/>
                    </a:cubicBezTo>
                    <a:cubicBezTo>
                      <a:pt x="255" y="179"/>
                      <a:pt x="254" y="180"/>
                      <a:pt x="254" y="181"/>
                    </a:cubicBezTo>
                    <a:cubicBezTo>
                      <a:pt x="255" y="182"/>
                      <a:pt x="255" y="183"/>
                      <a:pt x="256" y="184"/>
                    </a:cubicBezTo>
                    <a:cubicBezTo>
                      <a:pt x="260" y="186"/>
                      <a:pt x="260" y="186"/>
                      <a:pt x="260" y="186"/>
                    </a:cubicBezTo>
                    <a:cubicBezTo>
                      <a:pt x="253" y="196"/>
                      <a:pt x="253" y="196"/>
                      <a:pt x="253" y="196"/>
                    </a:cubicBezTo>
                    <a:cubicBezTo>
                      <a:pt x="252" y="197"/>
                      <a:pt x="252" y="198"/>
                      <a:pt x="252" y="199"/>
                    </a:cubicBezTo>
                    <a:cubicBezTo>
                      <a:pt x="252" y="200"/>
                      <a:pt x="253" y="201"/>
                      <a:pt x="254" y="201"/>
                    </a:cubicBezTo>
                    <a:cubicBezTo>
                      <a:pt x="256" y="202"/>
                      <a:pt x="256" y="202"/>
                      <a:pt x="256" y="202"/>
                    </a:cubicBezTo>
                    <a:cubicBezTo>
                      <a:pt x="258" y="199"/>
                      <a:pt x="258" y="199"/>
                      <a:pt x="258" y="199"/>
                    </a:cubicBezTo>
                    <a:cubicBezTo>
                      <a:pt x="254" y="198"/>
                      <a:pt x="254" y="198"/>
                      <a:pt x="254" y="198"/>
                    </a:cubicBezTo>
                    <a:cubicBezTo>
                      <a:pt x="249" y="211"/>
                      <a:pt x="249" y="211"/>
                      <a:pt x="249" y="211"/>
                    </a:cubicBezTo>
                    <a:cubicBezTo>
                      <a:pt x="248" y="213"/>
                      <a:pt x="249" y="215"/>
                      <a:pt x="251" y="216"/>
                    </a:cubicBezTo>
                    <a:cubicBezTo>
                      <a:pt x="252" y="217"/>
                      <a:pt x="252" y="217"/>
                      <a:pt x="252" y="217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2"/>
                      <a:pt x="250" y="212"/>
                      <a:pt x="250" y="212"/>
                    </a:cubicBezTo>
                    <a:cubicBezTo>
                      <a:pt x="246" y="226"/>
                      <a:pt x="246" y="226"/>
                      <a:pt x="246" y="226"/>
                    </a:cubicBezTo>
                    <a:cubicBezTo>
                      <a:pt x="246" y="228"/>
                      <a:pt x="246" y="229"/>
                      <a:pt x="248" y="230"/>
                    </a:cubicBezTo>
                    <a:cubicBezTo>
                      <a:pt x="250" y="232"/>
                      <a:pt x="250" y="232"/>
                      <a:pt x="250" y="232"/>
                    </a:cubicBezTo>
                    <a:cubicBezTo>
                      <a:pt x="246" y="241"/>
                      <a:pt x="246" y="241"/>
                      <a:pt x="246" y="241"/>
                    </a:cubicBezTo>
                    <a:cubicBezTo>
                      <a:pt x="245" y="243"/>
                      <a:pt x="246" y="245"/>
                      <a:pt x="247" y="246"/>
                    </a:cubicBezTo>
                    <a:cubicBezTo>
                      <a:pt x="249" y="247"/>
                      <a:pt x="249" y="247"/>
                      <a:pt x="249" y="247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2" y="261"/>
                      <a:pt x="243" y="263"/>
                      <a:pt x="244" y="264"/>
                    </a:cubicBezTo>
                    <a:cubicBezTo>
                      <a:pt x="246" y="265"/>
                      <a:pt x="246" y="265"/>
                      <a:pt x="246" y="265"/>
                    </a:cubicBezTo>
                    <a:cubicBezTo>
                      <a:pt x="248" y="262"/>
                      <a:pt x="248" y="262"/>
                      <a:pt x="248" y="262"/>
                    </a:cubicBezTo>
                    <a:cubicBezTo>
                      <a:pt x="244" y="261"/>
                      <a:pt x="244" y="261"/>
                      <a:pt x="244" y="261"/>
                    </a:cubicBezTo>
                    <a:cubicBezTo>
                      <a:pt x="241" y="274"/>
                      <a:pt x="241" y="274"/>
                      <a:pt x="241" y="274"/>
                    </a:cubicBezTo>
                    <a:cubicBezTo>
                      <a:pt x="240" y="276"/>
                      <a:pt x="241" y="278"/>
                      <a:pt x="242" y="278"/>
                    </a:cubicBezTo>
                    <a:cubicBezTo>
                      <a:pt x="255" y="286"/>
                      <a:pt x="255" y="286"/>
                      <a:pt x="255" y="286"/>
                    </a:cubicBezTo>
                    <a:cubicBezTo>
                      <a:pt x="257" y="283"/>
                      <a:pt x="257" y="283"/>
                      <a:pt x="257" y="283"/>
                    </a:cubicBezTo>
                    <a:cubicBezTo>
                      <a:pt x="254" y="286"/>
                      <a:pt x="254" y="286"/>
                      <a:pt x="254" y="286"/>
                    </a:cubicBezTo>
                    <a:cubicBezTo>
                      <a:pt x="255" y="286"/>
                      <a:pt x="257" y="288"/>
                      <a:pt x="262" y="292"/>
                    </a:cubicBezTo>
                    <a:cubicBezTo>
                      <a:pt x="269" y="298"/>
                      <a:pt x="279" y="307"/>
                      <a:pt x="287" y="315"/>
                    </a:cubicBezTo>
                    <a:cubicBezTo>
                      <a:pt x="292" y="319"/>
                      <a:pt x="295" y="322"/>
                      <a:pt x="298" y="325"/>
                    </a:cubicBezTo>
                    <a:cubicBezTo>
                      <a:pt x="299" y="326"/>
                      <a:pt x="300" y="327"/>
                      <a:pt x="301" y="328"/>
                    </a:cubicBezTo>
                    <a:cubicBezTo>
                      <a:pt x="301" y="328"/>
                      <a:pt x="302" y="329"/>
                      <a:pt x="302" y="329"/>
                    </a:cubicBezTo>
                    <a:cubicBezTo>
                      <a:pt x="302" y="329"/>
                      <a:pt x="302" y="329"/>
                      <a:pt x="302" y="329"/>
                    </a:cubicBezTo>
                    <a:cubicBezTo>
                      <a:pt x="304" y="327"/>
                      <a:pt x="304" y="327"/>
                      <a:pt x="304" y="327"/>
                    </a:cubicBezTo>
                    <a:cubicBezTo>
                      <a:pt x="301" y="328"/>
                      <a:pt x="301" y="328"/>
                      <a:pt x="301" y="328"/>
                    </a:cubicBezTo>
                    <a:cubicBezTo>
                      <a:pt x="302" y="329"/>
                      <a:pt x="302" y="329"/>
                      <a:pt x="302" y="329"/>
                    </a:cubicBezTo>
                    <a:cubicBezTo>
                      <a:pt x="304" y="327"/>
                      <a:pt x="304" y="327"/>
                      <a:pt x="304" y="327"/>
                    </a:cubicBezTo>
                    <a:cubicBezTo>
                      <a:pt x="301" y="328"/>
                      <a:pt x="301" y="328"/>
                      <a:pt x="301" y="328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1" y="327"/>
                      <a:pt x="301" y="327"/>
                      <a:pt x="301" y="327"/>
                    </a:cubicBezTo>
                    <a:cubicBezTo>
                      <a:pt x="301" y="328"/>
                      <a:pt x="301" y="328"/>
                      <a:pt x="301" y="328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1" y="327"/>
                      <a:pt x="301" y="327"/>
                      <a:pt x="301" y="327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2" y="325"/>
                      <a:pt x="302" y="325"/>
                      <a:pt x="302" y="325"/>
                    </a:cubicBezTo>
                    <a:cubicBezTo>
                      <a:pt x="301" y="326"/>
                      <a:pt x="301" y="326"/>
                      <a:pt x="301" y="327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2" y="325"/>
                      <a:pt x="302" y="325"/>
                      <a:pt x="302" y="325"/>
                    </a:cubicBezTo>
                    <a:cubicBezTo>
                      <a:pt x="301" y="327"/>
                      <a:pt x="301" y="329"/>
                      <a:pt x="303" y="330"/>
                    </a:cubicBezTo>
                    <a:cubicBezTo>
                      <a:pt x="304" y="331"/>
                      <a:pt x="304" y="331"/>
                      <a:pt x="304" y="331"/>
                    </a:cubicBezTo>
                    <a:cubicBezTo>
                      <a:pt x="301" y="339"/>
                      <a:pt x="301" y="339"/>
                      <a:pt x="301" y="339"/>
                    </a:cubicBezTo>
                    <a:cubicBezTo>
                      <a:pt x="300" y="341"/>
                      <a:pt x="301" y="343"/>
                      <a:pt x="302" y="344"/>
                    </a:cubicBezTo>
                    <a:cubicBezTo>
                      <a:pt x="305" y="346"/>
                      <a:pt x="305" y="346"/>
                      <a:pt x="305" y="346"/>
                    </a:cubicBezTo>
                    <a:cubicBezTo>
                      <a:pt x="307" y="342"/>
                      <a:pt x="307" y="342"/>
                      <a:pt x="307" y="342"/>
                    </a:cubicBezTo>
                    <a:cubicBezTo>
                      <a:pt x="304" y="340"/>
                      <a:pt x="304" y="340"/>
                      <a:pt x="304" y="340"/>
                    </a:cubicBezTo>
                    <a:cubicBezTo>
                      <a:pt x="293" y="351"/>
                      <a:pt x="293" y="351"/>
                      <a:pt x="293" y="351"/>
                    </a:cubicBezTo>
                    <a:cubicBezTo>
                      <a:pt x="292" y="351"/>
                      <a:pt x="292" y="353"/>
                      <a:pt x="292" y="354"/>
                    </a:cubicBezTo>
                    <a:cubicBezTo>
                      <a:pt x="292" y="355"/>
                      <a:pt x="293" y="356"/>
                      <a:pt x="294" y="357"/>
                    </a:cubicBezTo>
                    <a:cubicBezTo>
                      <a:pt x="296" y="358"/>
                      <a:pt x="296" y="358"/>
                      <a:pt x="296" y="358"/>
                    </a:cubicBezTo>
                    <a:cubicBezTo>
                      <a:pt x="299" y="355"/>
                      <a:pt x="299" y="355"/>
                      <a:pt x="299" y="355"/>
                    </a:cubicBezTo>
                    <a:cubicBezTo>
                      <a:pt x="296" y="352"/>
                      <a:pt x="296" y="352"/>
                      <a:pt x="296" y="352"/>
                    </a:cubicBezTo>
                    <a:cubicBezTo>
                      <a:pt x="288" y="360"/>
                      <a:pt x="288" y="360"/>
                      <a:pt x="288" y="360"/>
                    </a:cubicBezTo>
                    <a:cubicBezTo>
                      <a:pt x="287" y="361"/>
                      <a:pt x="287" y="362"/>
                      <a:pt x="287" y="364"/>
                    </a:cubicBezTo>
                    <a:cubicBezTo>
                      <a:pt x="287" y="365"/>
                      <a:pt x="288" y="366"/>
                      <a:pt x="289" y="366"/>
                    </a:cubicBezTo>
                    <a:cubicBezTo>
                      <a:pt x="294" y="370"/>
                      <a:pt x="294" y="370"/>
                      <a:pt x="294" y="370"/>
                    </a:cubicBezTo>
                    <a:cubicBezTo>
                      <a:pt x="297" y="366"/>
                      <a:pt x="297" y="366"/>
                      <a:pt x="297" y="366"/>
                    </a:cubicBezTo>
                    <a:cubicBezTo>
                      <a:pt x="294" y="364"/>
                      <a:pt x="294" y="364"/>
                      <a:pt x="294" y="364"/>
                    </a:cubicBezTo>
                    <a:cubicBezTo>
                      <a:pt x="294" y="364"/>
                      <a:pt x="291" y="367"/>
                      <a:pt x="289" y="370"/>
                    </a:cubicBezTo>
                    <a:cubicBezTo>
                      <a:pt x="287" y="371"/>
                      <a:pt x="286" y="372"/>
                      <a:pt x="285" y="374"/>
                    </a:cubicBezTo>
                    <a:cubicBezTo>
                      <a:pt x="285" y="374"/>
                      <a:pt x="284" y="375"/>
                      <a:pt x="284" y="375"/>
                    </a:cubicBezTo>
                    <a:cubicBezTo>
                      <a:pt x="283" y="376"/>
                      <a:pt x="283" y="376"/>
                      <a:pt x="283" y="376"/>
                    </a:cubicBezTo>
                    <a:cubicBezTo>
                      <a:pt x="283" y="376"/>
                      <a:pt x="283" y="376"/>
                      <a:pt x="283" y="376"/>
                    </a:cubicBezTo>
                    <a:cubicBezTo>
                      <a:pt x="283" y="376"/>
                      <a:pt x="283" y="376"/>
                      <a:pt x="283" y="376"/>
                    </a:cubicBezTo>
                    <a:cubicBezTo>
                      <a:pt x="282" y="377"/>
                      <a:pt x="282" y="378"/>
                      <a:pt x="283" y="379"/>
                    </a:cubicBezTo>
                    <a:cubicBezTo>
                      <a:pt x="283" y="380"/>
                      <a:pt x="283" y="381"/>
                      <a:pt x="284" y="382"/>
                    </a:cubicBezTo>
                    <a:cubicBezTo>
                      <a:pt x="286" y="382"/>
                      <a:pt x="286" y="382"/>
                      <a:pt x="286" y="382"/>
                    </a:cubicBezTo>
                    <a:cubicBezTo>
                      <a:pt x="288" y="379"/>
                      <a:pt x="288" y="379"/>
                      <a:pt x="288" y="379"/>
                    </a:cubicBezTo>
                    <a:cubicBezTo>
                      <a:pt x="284" y="377"/>
                      <a:pt x="284" y="377"/>
                      <a:pt x="284" y="377"/>
                    </a:cubicBezTo>
                    <a:cubicBezTo>
                      <a:pt x="277" y="388"/>
                      <a:pt x="277" y="388"/>
                      <a:pt x="277" y="388"/>
                    </a:cubicBezTo>
                    <a:cubicBezTo>
                      <a:pt x="277" y="388"/>
                      <a:pt x="277" y="390"/>
                      <a:pt x="277" y="391"/>
                    </a:cubicBezTo>
                    <a:cubicBezTo>
                      <a:pt x="277" y="392"/>
                      <a:pt x="278" y="393"/>
                      <a:pt x="279" y="393"/>
                    </a:cubicBezTo>
                    <a:cubicBezTo>
                      <a:pt x="280" y="394"/>
                      <a:pt x="280" y="394"/>
                      <a:pt x="280" y="394"/>
                    </a:cubicBezTo>
                    <a:cubicBezTo>
                      <a:pt x="282" y="391"/>
                      <a:pt x="282" y="391"/>
                      <a:pt x="282" y="391"/>
                    </a:cubicBezTo>
                    <a:cubicBezTo>
                      <a:pt x="279" y="388"/>
                      <a:pt x="279" y="388"/>
                      <a:pt x="279" y="388"/>
                    </a:cubicBezTo>
                    <a:cubicBezTo>
                      <a:pt x="269" y="396"/>
                      <a:pt x="269" y="396"/>
                      <a:pt x="269" y="396"/>
                    </a:cubicBezTo>
                    <a:cubicBezTo>
                      <a:pt x="269" y="397"/>
                      <a:pt x="268" y="398"/>
                      <a:pt x="268" y="400"/>
                    </a:cubicBezTo>
                    <a:cubicBezTo>
                      <a:pt x="268" y="401"/>
                      <a:pt x="269" y="402"/>
                      <a:pt x="270" y="403"/>
                    </a:cubicBezTo>
                    <a:cubicBezTo>
                      <a:pt x="270" y="403"/>
                      <a:pt x="270" y="403"/>
                      <a:pt x="270" y="403"/>
                    </a:cubicBezTo>
                    <a:cubicBezTo>
                      <a:pt x="264" y="415"/>
                      <a:pt x="264" y="415"/>
                      <a:pt x="264" y="415"/>
                    </a:cubicBezTo>
                    <a:cubicBezTo>
                      <a:pt x="263" y="417"/>
                      <a:pt x="263" y="419"/>
                      <a:pt x="265" y="420"/>
                    </a:cubicBezTo>
                    <a:cubicBezTo>
                      <a:pt x="266" y="421"/>
                      <a:pt x="266" y="421"/>
                      <a:pt x="266" y="421"/>
                    </a:cubicBezTo>
                    <a:cubicBezTo>
                      <a:pt x="268" y="417"/>
                      <a:pt x="268" y="417"/>
                      <a:pt x="268" y="417"/>
                    </a:cubicBezTo>
                    <a:cubicBezTo>
                      <a:pt x="265" y="415"/>
                      <a:pt x="265" y="415"/>
                      <a:pt x="265" y="415"/>
                    </a:cubicBezTo>
                    <a:cubicBezTo>
                      <a:pt x="258" y="426"/>
                      <a:pt x="258" y="426"/>
                      <a:pt x="258" y="426"/>
                    </a:cubicBezTo>
                    <a:cubicBezTo>
                      <a:pt x="258" y="427"/>
                      <a:pt x="258" y="428"/>
                      <a:pt x="258" y="429"/>
                    </a:cubicBezTo>
                    <a:cubicBezTo>
                      <a:pt x="258" y="430"/>
                      <a:pt x="259" y="431"/>
                      <a:pt x="260" y="431"/>
                    </a:cubicBezTo>
                    <a:cubicBezTo>
                      <a:pt x="263" y="433"/>
                      <a:pt x="263" y="433"/>
                      <a:pt x="263" y="433"/>
                    </a:cubicBezTo>
                    <a:cubicBezTo>
                      <a:pt x="265" y="430"/>
                      <a:pt x="265" y="430"/>
                      <a:pt x="265" y="430"/>
                    </a:cubicBezTo>
                    <a:cubicBezTo>
                      <a:pt x="263" y="427"/>
                      <a:pt x="263" y="427"/>
                      <a:pt x="263" y="427"/>
                    </a:cubicBezTo>
                    <a:cubicBezTo>
                      <a:pt x="252" y="438"/>
                      <a:pt x="252" y="438"/>
                      <a:pt x="252" y="438"/>
                    </a:cubicBezTo>
                    <a:cubicBezTo>
                      <a:pt x="251" y="439"/>
                      <a:pt x="251" y="440"/>
                      <a:pt x="251" y="441"/>
                    </a:cubicBezTo>
                    <a:cubicBezTo>
                      <a:pt x="251" y="442"/>
                      <a:pt x="252" y="444"/>
                      <a:pt x="253" y="444"/>
                    </a:cubicBezTo>
                    <a:cubicBezTo>
                      <a:pt x="253" y="445"/>
                      <a:pt x="253" y="445"/>
                      <a:pt x="253" y="445"/>
                    </a:cubicBezTo>
                    <a:cubicBezTo>
                      <a:pt x="256" y="441"/>
                      <a:pt x="256" y="441"/>
                      <a:pt x="256" y="441"/>
                    </a:cubicBezTo>
                    <a:cubicBezTo>
                      <a:pt x="252" y="439"/>
                      <a:pt x="252" y="439"/>
                      <a:pt x="252" y="439"/>
                    </a:cubicBezTo>
                    <a:cubicBezTo>
                      <a:pt x="256" y="441"/>
                      <a:pt x="256" y="441"/>
                      <a:pt x="256" y="441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2" y="439"/>
                      <a:pt x="252" y="439"/>
                      <a:pt x="252" y="439"/>
                    </a:cubicBezTo>
                    <a:cubicBezTo>
                      <a:pt x="256" y="441"/>
                      <a:pt x="256" y="441"/>
                      <a:pt x="256" y="441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6" y="441"/>
                      <a:pt x="256" y="441"/>
                      <a:pt x="256" y="441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6" y="441"/>
                      <a:pt x="256" y="441"/>
                      <a:pt x="256" y="441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5" y="441"/>
                      <a:pt x="255" y="441"/>
                      <a:pt x="255" y="441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5" y="441"/>
                      <a:pt x="255" y="441"/>
                      <a:pt x="255" y="441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3" y="438"/>
                      <a:pt x="253" y="438"/>
                      <a:pt x="253" y="438"/>
                    </a:cubicBezTo>
                    <a:cubicBezTo>
                      <a:pt x="253" y="438"/>
                      <a:pt x="249" y="441"/>
                      <a:pt x="246" y="443"/>
                    </a:cubicBezTo>
                    <a:cubicBezTo>
                      <a:pt x="244" y="444"/>
                      <a:pt x="242" y="445"/>
                      <a:pt x="241" y="446"/>
                    </a:cubicBezTo>
                    <a:cubicBezTo>
                      <a:pt x="240" y="446"/>
                      <a:pt x="240" y="447"/>
                      <a:pt x="239" y="447"/>
                    </a:cubicBezTo>
                    <a:cubicBezTo>
                      <a:pt x="239" y="448"/>
                      <a:pt x="239" y="448"/>
                      <a:pt x="239" y="448"/>
                    </a:cubicBezTo>
                    <a:cubicBezTo>
                      <a:pt x="238" y="448"/>
                      <a:pt x="238" y="448"/>
                      <a:pt x="238" y="448"/>
                    </a:cubicBezTo>
                    <a:cubicBezTo>
                      <a:pt x="238" y="448"/>
                      <a:pt x="238" y="448"/>
                      <a:pt x="238" y="448"/>
                    </a:cubicBezTo>
                    <a:cubicBezTo>
                      <a:pt x="238" y="448"/>
                      <a:pt x="238" y="448"/>
                      <a:pt x="238" y="449"/>
                    </a:cubicBezTo>
                    <a:cubicBezTo>
                      <a:pt x="237" y="450"/>
                      <a:pt x="237" y="451"/>
                      <a:pt x="237" y="452"/>
                    </a:cubicBezTo>
                    <a:cubicBezTo>
                      <a:pt x="237" y="453"/>
                      <a:pt x="238" y="454"/>
                      <a:pt x="239" y="454"/>
                    </a:cubicBezTo>
                    <a:cubicBezTo>
                      <a:pt x="242" y="456"/>
                      <a:pt x="242" y="456"/>
                      <a:pt x="242" y="456"/>
                    </a:cubicBezTo>
                    <a:cubicBezTo>
                      <a:pt x="244" y="453"/>
                      <a:pt x="244" y="453"/>
                      <a:pt x="244" y="453"/>
                    </a:cubicBezTo>
                    <a:cubicBezTo>
                      <a:pt x="240" y="450"/>
                      <a:pt x="240" y="450"/>
                      <a:pt x="240" y="450"/>
                    </a:cubicBezTo>
                    <a:cubicBezTo>
                      <a:pt x="244" y="453"/>
                      <a:pt x="244" y="453"/>
                      <a:pt x="244" y="453"/>
                    </a:cubicBezTo>
                    <a:cubicBezTo>
                      <a:pt x="242" y="449"/>
                      <a:pt x="242" y="449"/>
                      <a:pt x="242" y="449"/>
                    </a:cubicBezTo>
                    <a:cubicBezTo>
                      <a:pt x="242" y="449"/>
                      <a:pt x="241" y="449"/>
                      <a:pt x="240" y="450"/>
                    </a:cubicBezTo>
                    <a:cubicBezTo>
                      <a:pt x="244" y="453"/>
                      <a:pt x="244" y="453"/>
                      <a:pt x="244" y="453"/>
                    </a:cubicBezTo>
                    <a:cubicBezTo>
                      <a:pt x="242" y="449"/>
                      <a:pt x="242" y="449"/>
                      <a:pt x="242" y="449"/>
                    </a:cubicBezTo>
                    <a:cubicBezTo>
                      <a:pt x="244" y="453"/>
                      <a:pt x="244" y="453"/>
                      <a:pt x="244" y="453"/>
                    </a:cubicBezTo>
                    <a:cubicBezTo>
                      <a:pt x="243" y="449"/>
                      <a:pt x="243" y="449"/>
                      <a:pt x="243" y="449"/>
                    </a:cubicBezTo>
                    <a:cubicBezTo>
                      <a:pt x="243" y="449"/>
                      <a:pt x="243" y="449"/>
                      <a:pt x="242" y="449"/>
                    </a:cubicBezTo>
                    <a:cubicBezTo>
                      <a:pt x="244" y="453"/>
                      <a:pt x="244" y="453"/>
                      <a:pt x="244" y="453"/>
                    </a:cubicBezTo>
                    <a:cubicBezTo>
                      <a:pt x="243" y="449"/>
                      <a:pt x="243" y="449"/>
                      <a:pt x="243" y="449"/>
                    </a:cubicBezTo>
                    <a:cubicBezTo>
                      <a:pt x="244" y="452"/>
                      <a:pt x="244" y="452"/>
                      <a:pt x="244" y="452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3" y="449"/>
                      <a:pt x="243" y="449"/>
                      <a:pt x="243" y="449"/>
                    </a:cubicBezTo>
                    <a:cubicBezTo>
                      <a:pt x="244" y="452"/>
                      <a:pt x="244" y="452"/>
                      <a:pt x="244" y="452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51"/>
                      <a:pt x="244" y="451"/>
                      <a:pt x="244" y="451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51"/>
                      <a:pt x="244" y="451"/>
                      <a:pt x="244" y="451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4" y="449"/>
                      <a:pt x="244" y="449"/>
                    </a:cubicBezTo>
                    <a:cubicBezTo>
                      <a:pt x="244" y="449"/>
                      <a:pt x="243" y="448"/>
                      <a:pt x="242" y="448"/>
                    </a:cubicBezTo>
                    <a:cubicBezTo>
                      <a:pt x="238" y="448"/>
                      <a:pt x="231" y="446"/>
                      <a:pt x="225" y="445"/>
                    </a:cubicBezTo>
                    <a:cubicBezTo>
                      <a:pt x="222" y="444"/>
                      <a:pt x="219" y="444"/>
                      <a:pt x="217" y="443"/>
                    </a:cubicBezTo>
                    <a:cubicBezTo>
                      <a:pt x="215" y="443"/>
                      <a:pt x="214" y="443"/>
                      <a:pt x="213" y="443"/>
                    </a:cubicBezTo>
                    <a:cubicBezTo>
                      <a:pt x="213" y="443"/>
                      <a:pt x="213" y="443"/>
                      <a:pt x="212" y="443"/>
                    </a:cubicBezTo>
                    <a:cubicBezTo>
                      <a:pt x="212" y="443"/>
                      <a:pt x="212" y="443"/>
                      <a:pt x="211" y="443"/>
                    </a:cubicBezTo>
                    <a:cubicBezTo>
                      <a:pt x="211" y="443"/>
                      <a:pt x="211" y="443"/>
                      <a:pt x="210" y="443"/>
                    </a:cubicBezTo>
                    <a:cubicBezTo>
                      <a:pt x="210" y="443"/>
                      <a:pt x="210" y="443"/>
                      <a:pt x="209" y="443"/>
                    </a:cubicBezTo>
                    <a:cubicBezTo>
                      <a:pt x="209" y="443"/>
                      <a:pt x="208" y="443"/>
                      <a:pt x="208" y="445"/>
                    </a:cubicBezTo>
                    <a:cubicBezTo>
                      <a:pt x="206" y="446"/>
                      <a:pt x="207" y="449"/>
                      <a:pt x="209" y="450"/>
                    </a:cubicBezTo>
                    <a:cubicBezTo>
                      <a:pt x="217" y="455"/>
                      <a:pt x="217" y="455"/>
                      <a:pt x="217" y="455"/>
                    </a:cubicBezTo>
                    <a:cubicBezTo>
                      <a:pt x="219" y="451"/>
                      <a:pt x="219" y="451"/>
                      <a:pt x="219" y="451"/>
                    </a:cubicBezTo>
                    <a:cubicBezTo>
                      <a:pt x="220" y="448"/>
                      <a:pt x="220" y="448"/>
                      <a:pt x="220" y="448"/>
                    </a:cubicBezTo>
                    <a:cubicBezTo>
                      <a:pt x="168" y="434"/>
                      <a:pt x="168" y="434"/>
                      <a:pt x="168" y="434"/>
                    </a:cubicBezTo>
                    <a:cubicBezTo>
                      <a:pt x="166" y="433"/>
                      <a:pt x="164" y="434"/>
                      <a:pt x="163" y="436"/>
                    </a:cubicBezTo>
                    <a:cubicBezTo>
                      <a:pt x="162" y="438"/>
                      <a:pt x="163" y="440"/>
                      <a:pt x="164" y="441"/>
                    </a:cubicBezTo>
                    <a:cubicBezTo>
                      <a:pt x="167" y="443"/>
                      <a:pt x="167" y="443"/>
                      <a:pt x="167" y="443"/>
                    </a:cubicBezTo>
                    <a:cubicBezTo>
                      <a:pt x="169" y="439"/>
                      <a:pt x="169" y="439"/>
                      <a:pt x="169" y="439"/>
                    </a:cubicBezTo>
                    <a:cubicBezTo>
                      <a:pt x="167" y="436"/>
                      <a:pt x="167" y="436"/>
                      <a:pt x="167" y="436"/>
                    </a:cubicBezTo>
                    <a:cubicBezTo>
                      <a:pt x="154" y="446"/>
                      <a:pt x="154" y="446"/>
                      <a:pt x="154" y="446"/>
                    </a:cubicBezTo>
                    <a:cubicBezTo>
                      <a:pt x="153" y="447"/>
                      <a:pt x="152" y="448"/>
                      <a:pt x="152" y="450"/>
                    </a:cubicBezTo>
                    <a:cubicBezTo>
                      <a:pt x="153" y="451"/>
                      <a:pt x="153" y="452"/>
                      <a:pt x="154" y="453"/>
                    </a:cubicBezTo>
                    <a:cubicBezTo>
                      <a:pt x="157" y="455"/>
                      <a:pt x="157" y="455"/>
                      <a:pt x="157" y="455"/>
                    </a:cubicBezTo>
                    <a:cubicBezTo>
                      <a:pt x="159" y="451"/>
                      <a:pt x="159" y="451"/>
                      <a:pt x="159" y="451"/>
                    </a:cubicBezTo>
                    <a:cubicBezTo>
                      <a:pt x="156" y="448"/>
                      <a:pt x="156" y="448"/>
                      <a:pt x="156" y="448"/>
                    </a:cubicBezTo>
                    <a:cubicBezTo>
                      <a:pt x="146" y="459"/>
                      <a:pt x="146" y="459"/>
                      <a:pt x="146" y="459"/>
                    </a:cubicBezTo>
                    <a:cubicBezTo>
                      <a:pt x="145" y="460"/>
                      <a:pt x="145" y="461"/>
                      <a:pt x="145" y="463"/>
                    </a:cubicBezTo>
                    <a:cubicBezTo>
                      <a:pt x="145" y="464"/>
                      <a:pt x="146" y="465"/>
                      <a:pt x="147" y="465"/>
                    </a:cubicBezTo>
                    <a:cubicBezTo>
                      <a:pt x="148" y="466"/>
                      <a:pt x="148" y="466"/>
                      <a:pt x="148" y="466"/>
                    </a:cubicBezTo>
                    <a:cubicBezTo>
                      <a:pt x="150" y="463"/>
                      <a:pt x="150" y="463"/>
                      <a:pt x="150" y="463"/>
                    </a:cubicBezTo>
                    <a:cubicBezTo>
                      <a:pt x="148" y="459"/>
                      <a:pt x="148" y="459"/>
                      <a:pt x="148" y="459"/>
                    </a:cubicBezTo>
                    <a:cubicBezTo>
                      <a:pt x="138" y="466"/>
                      <a:pt x="138" y="466"/>
                      <a:pt x="138" y="466"/>
                    </a:cubicBezTo>
                    <a:cubicBezTo>
                      <a:pt x="137" y="466"/>
                      <a:pt x="136" y="468"/>
                      <a:pt x="136" y="469"/>
                    </a:cubicBezTo>
                    <a:cubicBezTo>
                      <a:pt x="136" y="470"/>
                      <a:pt x="136" y="472"/>
                      <a:pt x="138" y="473"/>
                    </a:cubicBezTo>
                    <a:cubicBezTo>
                      <a:pt x="140" y="474"/>
                      <a:pt x="140" y="474"/>
                      <a:pt x="140" y="474"/>
                    </a:cubicBezTo>
                    <a:cubicBezTo>
                      <a:pt x="142" y="470"/>
                      <a:pt x="142" y="470"/>
                      <a:pt x="142" y="470"/>
                    </a:cubicBezTo>
                    <a:cubicBezTo>
                      <a:pt x="139" y="467"/>
                      <a:pt x="139" y="467"/>
                      <a:pt x="139" y="467"/>
                    </a:cubicBezTo>
                    <a:cubicBezTo>
                      <a:pt x="129" y="476"/>
                      <a:pt x="129" y="476"/>
                      <a:pt x="129" y="476"/>
                    </a:cubicBezTo>
                    <a:cubicBezTo>
                      <a:pt x="128" y="477"/>
                      <a:pt x="127" y="478"/>
                      <a:pt x="127" y="480"/>
                    </a:cubicBezTo>
                    <a:cubicBezTo>
                      <a:pt x="127" y="481"/>
                      <a:pt x="128" y="482"/>
                      <a:pt x="129" y="483"/>
                    </a:cubicBezTo>
                    <a:cubicBezTo>
                      <a:pt x="130" y="484"/>
                      <a:pt x="130" y="484"/>
                      <a:pt x="130" y="484"/>
                    </a:cubicBezTo>
                    <a:cubicBezTo>
                      <a:pt x="132" y="480"/>
                      <a:pt x="132" y="480"/>
                      <a:pt x="132" y="480"/>
                    </a:cubicBezTo>
                    <a:cubicBezTo>
                      <a:pt x="129" y="478"/>
                      <a:pt x="129" y="478"/>
                      <a:pt x="129" y="478"/>
                    </a:cubicBezTo>
                    <a:cubicBezTo>
                      <a:pt x="132" y="480"/>
                      <a:pt x="132" y="480"/>
                      <a:pt x="132" y="480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0" y="478"/>
                      <a:pt x="129" y="478"/>
                      <a:pt x="129" y="478"/>
                    </a:cubicBezTo>
                    <a:cubicBezTo>
                      <a:pt x="132" y="480"/>
                      <a:pt x="132" y="480"/>
                      <a:pt x="132" y="480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2" y="480"/>
                      <a:pt x="132" y="480"/>
                      <a:pt x="132" y="480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2" y="480"/>
                      <a:pt x="132" y="480"/>
                      <a:pt x="132" y="480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1" y="479"/>
                      <a:pt x="131" y="479"/>
                      <a:pt x="131" y="479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1" y="479"/>
                      <a:pt x="131" y="479"/>
                      <a:pt x="131" y="479"/>
                    </a:cubicBezTo>
                    <a:cubicBezTo>
                      <a:pt x="130" y="477"/>
                      <a:pt x="130" y="477"/>
                      <a:pt x="130" y="477"/>
                    </a:cubicBezTo>
                    <a:cubicBezTo>
                      <a:pt x="130" y="477"/>
                      <a:pt x="129" y="478"/>
                      <a:pt x="128" y="478"/>
                    </a:cubicBezTo>
                    <a:cubicBezTo>
                      <a:pt x="126" y="480"/>
                      <a:pt x="124" y="481"/>
                      <a:pt x="122" y="482"/>
                    </a:cubicBezTo>
                    <a:cubicBezTo>
                      <a:pt x="121" y="483"/>
                      <a:pt x="121" y="483"/>
                      <a:pt x="120" y="484"/>
                    </a:cubicBezTo>
                    <a:cubicBezTo>
                      <a:pt x="119" y="484"/>
                      <a:pt x="119" y="484"/>
                      <a:pt x="119" y="484"/>
                    </a:cubicBezTo>
                    <a:cubicBezTo>
                      <a:pt x="119" y="485"/>
                      <a:pt x="119" y="485"/>
                      <a:pt x="119" y="485"/>
                    </a:cubicBezTo>
                    <a:cubicBezTo>
                      <a:pt x="118" y="485"/>
                      <a:pt x="118" y="485"/>
                      <a:pt x="118" y="485"/>
                    </a:cubicBezTo>
                    <a:cubicBezTo>
                      <a:pt x="118" y="485"/>
                      <a:pt x="118" y="485"/>
                      <a:pt x="118" y="486"/>
                    </a:cubicBezTo>
                    <a:cubicBezTo>
                      <a:pt x="117" y="487"/>
                      <a:pt x="117" y="488"/>
                      <a:pt x="117" y="489"/>
                    </a:cubicBezTo>
                    <a:cubicBezTo>
                      <a:pt x="117" y="490"/>
                      <a:pt x="118" y="491"/>
                      <a:pt x="119" y="491"/>
                    </a:cubicBezTo>
                    <a:cubicBezTo>
                      <a:pt x="124" y="494"/>
                      <a:pt x="124" y="494"/>
                      <a:pt x="124" y="494"/>
                    </a:cubicBezTo>
                    <a:cubicBezTo>
                      <a:pt x="126" y="491"/>
                      <a:pt x="126" y="491"/>
                      <a:pt x="126" y="491"/>
                    </a:cubicBezTo>
                    <a:cubicBezTo>
                      <a:pt x="124" y="488"/>
                      <a:pt x="124" y="488"/>
                      <a:pt x="124" y="488"/>
                    </a:cubicBezTo>
                    <a:cubicBezTo>
                      <a:pt x="111" y="497"/>
                      <a:pt x="111" y="497"/>
                      <a:pt x="111" y="497"/>
                    </a:cubicBezTo>
                    <a:cubicBezTo>
                      <a:pt x="110" y="498"/>
                      <a:pt x="109" y="499"/>
                      <a:pt x="109" y="500"/>
                    </a:cubicBezTo>
                    <a:cubicBezTo>
                      <a:pt x="109" y="501"/>
                      <a:pt x="110" y="503"/>
                      <a:pt x="111" y="503"/>
                    </a:cubicBezTo>
                    <a:cubicBezTo>
                      <a:pt x="112" y="504"/>
                      <a:pt x="112" y="504"/>
                      <a:pt x="112" y="504"/>
                    </a:cubicBezTo>
                    <a:cubicBezTo>
                      <a:pt x="114" y="501"/>
                      <a:pt x="114" y="501"/>
                      <a:pt x="114" y="501"/>
                    </a:cubicBezTo>
                    <a:cubicBezTo>
                      <a:pt x="112" y="498"/>
                      <a:pt x="112" y="498"/>
                      <a:pt x="112" y="498"/>
                    </a:cubicBezTo>
                    <a:cubicBezTo>
                      <a:pt x="101" y="506"/>
                      <a:pt x="101" y="506"/>
                      <a:pt x="101" y="506"/>
                    </a:cubicBezTo>
                    <a:cubicBezTo>
                      <a:pt x="100" y="507"/>
                      <a:pt x="100" y="508"/>
                      <a:pt x="100" y="509"/>
                    </a:cubicBezTo>
                    <a:cubicBezTo>
                      <a:pt x="100" y="511"/>
                      <a:pt x="100" y="512"/>
                      <a:pt x="102" y="512"/>
                    </a:cubicBezTo>
                    <a:cubicBezTo>
                      <a:pt x="106" y="515"/>
                      <a:pt x="106" y="515"/>
                      <a:pt x="106" y="515"/>
                    </a:cubicBezTo>
                    <a:cubicBezTo>
                      <a:pt x="109" y="512"/>
                      <a:pt x="109" y="512"/>
                      <a:pt x="109" y="512"/>
                    </a:cubicBezTo>
                    <a:cubicBezTo>
                      <a:pt x="108" y="508"/>
                      <a:pt x="108" y="508"/>
                      <a:pt x="108" y="508"/>
                    </a:cubicBezTo>
                    <a:cubicBezTo>
                      <a:pt x="93" y="512"/>
                      <a:pt x="93" y="512"/>
                      <a:pt x="93" y="512"/>
                    </a:cubicBezTo>
                    <a:cubicBezTo>
                      <a:pt x="92" y="512"/>
                      <a:pt x="91" y="514"/>
                      <a:pt x="90" y="515"/>
                    </a:cubicBezTo>
                    <a:cubicBezTo>
                      <a:pt x="90" y="517"/>
                      <a:pt x="91" y="518"/>
                      <a:pt x="92" y="519"/>
                    </a:cubicBezTo>
                    <a:cubicBezTo>
                      <a:pt x="94" y="520"/>
                      <a:pt x="94" y="520"/>
                      <a:pt x="94" y="520"/>
                    </a:cubicBezTo>
                    <a:cubicBezTo>
                      <a:pt x="95" y="535"/>
                      <a:pt x="95" y="535"/>
                      <a:pt x="95" y="535"/>
                    </a:cubicBezTo>
                    <a:cubicBezTo>
                      <a:pt x="95" y="536"/>
                      <a:pt x="96" y="537"/>
                      <a:pt x="97" y="538"/>
                    </a:cubicBezTo>
                    <a:cubicBezTo>
                      <a:pt x="98" y="538"/>
                      <a:pt x="98" y="538"/>
                      <a:pt x="98" y="538"/>
                    </a:cubicBezTo>
                    <a:cubicBezTo>
                      <a:pt x="104" y="555"/>
                      <a:pt x="104" y="555"/>
                      <a:pt x="104" y="555"/>
                    </a:cubicBezTo>
                    <a:cubicBezTo>
                      <a:pt x="104" y="556"/>
                      <a:pt x="104" y="557"/>
                      <a:pt x="105" y="557"/>
                    </a:cubicBezTo>
                    <a:cubicBezTo>
                      <a:pt x="108" y="559"/>
                      <a:pt x="108" y="559"/>
                      <a:pt x="108" y="559"/>
                    </a:cubicBezTo>
                    <a:cubicBezTo>
                      <a:pt x="115" y="581"/>
                      <a:pt x="115" y="581"/>
                      <a:pt x="115" y="581"/>
                    </a:cubicBezTo>
                    <a:cubicBezTo>
                      <a:pt x="115" y="582"/>
                      <a:pt x="116" y="583"/>
                      <a:pt x="117" y="583"/>
                    </a:cubicBezTo>
                    <a:cubicBezTo>
                      <a:pt x="117" y="584"/>
                      <a:pt x="117" y="584"/>
                      <a:pt x="117" y="584"/>
                    </a:cubicBezTo>
                    <a:cubicBezTo>
                      <a:pt x="119" y="580"/>
                      <a:pt x="119" y="580"/>
                      <a:pt x="119" y="580"/>
                    </a:cubicBezTo>
                    <a:cubicBezTo>
                      <a:pt x="115" y="581"/>
                      <a:pt x="115" y="581"/>
                      <a:pt x="115" y="581"/>
                    </a:cubicBezTo>
                    <a:cubicBezTo>
                      <a:pt x="118" y="598"/>
                      <a:pt x="118" y="598"/>
                      <a:pt x="118" y="598"/>
                    </a:cubicBezTo>
                    <a:cubicBezTo>
                      <a:pt x="118" y="599"/>
                      <a:pt x="119" y="600"/>
                      <a:pt x="120" y="601"/>
                    </a:cubicBezTo>
                    <a:cubicBezTo>
                      <a:pt x="123" y="603"/>
                      <a:pt x="123" y="603"/>
                      <a:pt x="123" y="603"/>
                    </a:cubicBezTo>
                    <a:cubicBezTo>
                      <a:pt x="125" y="599"/>
                      <a:pt x="125" y="599"/>
                      <a:pt x="125" y="599"/>
                    </a:cubicBezTo>
                    <a:cubicBezTo>
                      <a:pt x="123" y="596"/>
                      <a:pt x="123" y="596"/>
                      <a:pt x="123" y="596"/>
                    </a:cubicBezTo>
                    <a:cubicBezTo>
                      <a:pt x="107" y="604"/>
                      <a:pt x="107" y="604"/>
                      <a:pt x="107" y="604"/>
                    </a:cubicBezTo>
                    <a:cubicBezTo>
                      <a:pt x="106" y="605"/>
                      <a:pt x="105" y="606"/>
                      <a:pt x="105" y="608"/>
                    </a:cubicBezTo>
                    <a:cubicBezTo>
                      <a:pt x="105" y="609"/>
                      <a:pt x="106" y="610"/>
                      <a:pt x="107" y="611"/>
                    </a:cubicBezTo>
                    <a:cubicBezTo>
                      <a:pt x="112" y="615"/>
                      <a:pt x="112" y="615"/>
                      <a:pt x="112" y="615"/>
                    </a:cubicBezTo>
                    <a:cubicBezTo>
                      <a:pt x="115" y="611"/>
                      <a:pt x="115" y="611"/>
                      <a:pt x="115" y="611"/>
                    </a:cubicBezTo>
                    <a:cubicBezTo>
                      <a:pt x="111" y="609"/>
                      <a:pt x="111" y="609"/>
                      <a:pt x="111" y="609"/>
                    </a:cubicBezTo>
                    <a:cubicBezTo>
                      <a:pt x="114" y="611"/>
                      <a:pt x="114" y="611"/>
                      <a:pt x="114" y="611"/>
                    </a:cubicBezTo>
                    <a:cubicBezTo>
                      <a:pt x="112" y="608"/>
                      <a:pt x="112" y="608"/>
                      <a:pt x="112" y="608"/>
                    </a:cubicBezTo>
                    <a:cubicBezTo>
                      <a:pt x="112" y="608"/>
                      <a:pt x="112" y="609"/>
                      <a:pt x="111" y="609"/>
                    </a:cubicBezTo>
                    <a:cubicBezTo>
                      <a:pt x="114" y="611"/>
                      <a:pt x="114" y="611"/>
                      <a:pt x="114" y="611"/>
                    </a:cubicBezTo>
                    <a:cubicBezTo>
                      <a:pt x="112" y="608"/>
                      <a:pt x="112" y="608"/>
                      <a:pt x="112" y="608"/>
                    </a:cubicBezTo>
                    <a:cubicBezTo>
                      <a:pt x="114" y="611"/>
                      <a:pt x="114" y="611"/>
                      <a:pt x="114" y="611"/>
                    </a:cubicBezTo>
                    <a:cubicBezTo>
                      <a:pt x="113" y="608"/>
                      <a:pt x="113" y="608"/>
                      <a:pt x="113" y="608"/>
                    </a:cubicBezTo>
                    <a:cubicBezTo>
                      <a:pt x="112" y="608"/>
                      <a:pt x="112" y="608"/>
                      <a:pt x="112" y="608"/>
                    </a:cubicBezTo>
                    <a:cubicBezTo>
                      <a:pt x="114" y="611"/>
                      <a:pt x="114" y="611"/>
                      <a:pt x="114" y="611"/>
                    </a:cubicBezTo>
                    <a:cubicBezTo>
                      <a:pt x="113" y="608"/>
                      <a:pt x="113" y="608"/>
                      <a:pt x="113" y="608"/>
                    </a:cubicBezTo>
                    <a:cubicBezTo>
                      <a:pt x="113" y="609"/>
                      <a:pt x="113" y="609"/>
                      <a:pt x="113" y="609"/>
                    </a:cubicBezTo>
                    <a:cubicBezTo>
                      <a:pt x="113" y="608"/>
                      <a:pt x="113" y="608"/>
                      <a:pt x="113" y="608"/>
                    </a:cubicBezTo>
                    <a:cubicBezTo>
                      <a:pt x="113" y="608"/>
                      <a:pt x="113" y="608"/>
                      <a:pt x="113" y="608"/>
                    </a:cubicBezTo>
                    <a:cubicBezTo>
                      <a:pt x="113" y="609"/>
                      <a:pt x="113" y="609"/>
                      <a:pt x="113" y="609"/>
                    </a:cubicBezTo>
                    <a:cubicBezTo>
                      <a:pt x="113" y="608"/>
                      <a:pt x="113" y="608"/>
                      <a:pt x="113" y="608"/>
                    </a:cubicBezTo>
                    <a:cubicBezTo>
                      <a:pt x="113" y="608"/>
                      <a:pt x="113" y="608"/>
                      <a:pt x="113" y="608"/>
                    </a:cubicBezTo>
                    <a:cubicBezTo>
                      <a:pt x="112" y="608"/>
                      <a:pt x="111" y="609"/>
                      <a:pt x="109" y="609"/>
                    </a:cubicBezTo>
                    <a:cubicBezTo>
                      <a:pt x="107" y="610"/>
                      <a:pt x="104" y="611"/>
                      <a:pt x="102" y="612"/>
                    </a:cubicBezTo>
                    <a:cubicBezTo>
                      <a:pt x="101" y="612"/>
                      <a:pt x="99" y="612"/>
                      <a:pt x="99" y="613"/>
                    </a:cubicBezTo>
                    <a:cubicBezTo>
                      <a:pt x="98" y="613"/>
                      <a:pt x="98" y="613"/>
                      <a:pt x="98" y="613"/>
                    </a:cubicBezTo>
                    <a:cubicBezTo>
                      <a:pt x="97" y="613"/>
                      <a:pt x="97" y="613"/>
                      <a:pt x="97" y="613"/>
                    </a:cubicBezTo>
                    <a:cubicBezTo>
                      <a:pt x="97" y="614"/>
                      <a:pt x="97" y="614"/>
                      <a:pt x="97" y="614"/>
                    </a:cubicBezTo>
                    <a:cubicBezTo>
                      <a:pt x="96" y="614"/>
                      <a:pt x="96" y="614"/>
                      <a:pt x="96" y="614"/>
                    </a:cubicBezTo>
                    <a:cubicBezTo>
                      <a:pt x="96" y="614"/>
                      <a:pt x="96" y="614"/>
                      <a:pt x="95" y="615"/>
                    </a:cubicBezTo>
                    <a:cubicBezTo>
                      <a:pt x="95" y="616"/>
                      <a:pt x="95" y="617"/>
                      <a:pt x="95" y="618"/>
                    </a:cubicBezTo>
                    <a:cubicBezTo>
                      <a:pt x="95" y="619"/>
                      <a:pt x="96" y="620"/>
                      <a:pt x="97" y="620"/>
                    </a:cubicBezTo>
                    <a:cubicBezTo>
                      <a:pt x="98" y="621"/>
                      <a:pt x="98" y="621"/>
                      <a:pt x="98" y="621"/>
                    </a:cubicBezTo>
                    <a:cubicBezTo>
                      <a:pt x="100" y="618"/>
                      <a:pt x="100" y="618"/>
                      <a:pt x="100" y="618"/>
                    </a:cubicBezTo>
                    <a:cubicBezTo>
                      <a:pt x="99" y="614"/>
                      <a:pt x="99" y="614"/>
                      <a:pt x="99" y="614"/>
                    </a:cubicBezTo>
                    <a:cubicBezTo>
                      <a:pt x="87" y="620"/>
                      <a:pt x="87" y="620"/>
                      <a:pt x="87" y="620"/>
                    </a:cubicBezTo>
                    <a:cubicBezTo>
                      <a:pt x="86" y="621"/>
                      <a:pt x="85" y="622"/>
                      <a:pt x="85" y="624"/>
                    </a:cubicBezTo>
                    <a:cubicBezTo>
                      <a:pt x="85" y="625"/>
                      <a:pt x="85" y="626"/>
                      <a:pt x="87" y="627"/>
                    </a:cubicBezTo>
                    <a:cubicBezTo>
                      <a:pt x="88" y="628"/>
                      <a:pt x="88" y="628"/>
                      <a:pt x="88" y="628"/>
                    </a:cubicBezTo>
                    <a:cubicBezTo>
                      <a:pt x="90" y="625"/>
                      <a:pt x="90" y="625"/>
                      <a:pt x="90" y="625"/>
                    </a:cubicBezTo>
                    <a:cubicBezTo>
                      <a:pt x="88" y="621"/>
                      <a:pt x="88" y="621"/>
                      <a:pt x="88" y="621"/>
                    </a:cubicBezTo>
                    <a:cubicBezTo>
                      <a:pt x="77" y="628"/>
                      <a:pt x="77" y="628"/>
                      <a:pt x="77" y="628"/>
                    </a:cubicBezTo>
                    <a:cubicBezTo>
                      <a:pt x="76" y="629"/>
                      <a:pt x="75" y="630"/>
                      <a:pt x="75" y="631"/>
                    </a:cubicBezTo>
                    <a:cubicBezTo>
                      <a:pt x="75" y="633"/>
                      <a:pt x="76" y="634"/>
                      <a:pt x="77" y="635"/>
                    </a:cubicBezTo>
                    <a:cubicBezTo>
                      <a:pt x="78" y="635"/>
                      <a:pt x="78" y="635"/>
                      <a:pt x="78" y="635"/>
                    </a:cubicBezTo>
                    <a:cubicBezTo>
                      <a:pt x="80" y="632"/>
                      <a:pt x="80" y="632"/>
                      <a:pt x="80" y="632"/>
                    </a:cubicBezTo>
                    <a:cubicBezTo>
                      <a:pt x="79" y="628"/>
                      <a:pt x="79" y="628"/>
                      <a:pt x="79" y="628"/>
                    </a:cubicBezTo>
                    <a:cubicBezTo>
                      <a:pt x="60" y="636"/>
                      <a:pt x="60" y="636"/>
                      <a:pt x="60" y="636"/>
                    </a:cubicBezTo>
                    <a:cubicBezTo>
                      <a:pt x="59" y="636"/>
                      <a:pt x="58" y="638"/>
                      <a:pt x="58" y="639"/>
                    </a:cubicBezTo>
                    <a:cubicBezTo>
                      <a:pt x="58" y="641"/>
                      <a:pt x="59" y="642"/>
                      <a:pt x="60" y="643"/>
                    </a:cubicBezTo>
                    <a:cubicBezTo>
                      <a:pt x="62" y="644"/>
                      <a:pt x="62" y="644"/>
                      <a:pt x="62" y="644"/>
                    </a:cubicBezTo>
                    <a:cubicBezTo>
                      <a:pt x="64" y="641"/>
                      <a:pt x="64" y="641"/>
                      <a:pt x="64" y="641"/>
                    </a:cubicBezTo>
                    <a:cubicBezTo>
                      <a:pt x="61" y="639"/>
                      <a:pt x="61" y="639"/>
                      <a:pt x="61" y="639"/>
                    </a:cubicBezTo>
                    <a:cubicBezTo>
                      <a:pt x="64" y="641"/>
                      <a:pt x="64" y="641"/>
                      <a:pt x="64" y="641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1" y="638"/>
                      <a:pt x="61" y="638"/>
                      <a:pt x="61" y="639"/>
                    </a:cubicBezTo>
                    <a:cubicBezTo>
                      <a:pt x="64" y="641"/>
                      <a:pt x="64" y="641"/>
                      <a:pt x="64" y="641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4" y="640"/>
                      <a:pt x="64" y="640"/>
                      <a:pt x="64" y="640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4" y="640"/>
                      <a:pt x="64" y="640"/>
                      <a:pt x="64" y="640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2" y="638"/>
                      <a:pt x="61" y="638"/>
                      <a:pt x="61" y="638"/>
                    </a:cubicBezTo>
                    <a:cubicBezTo>
                      <a:pt x="59" y="640"/>
                      <a:pt x="55" y="642"/>
                      <a:pt x="51" y="643"/>
                    </a:cubicBezTo>
                    <a:cubicBezTo>
                      <a:pt x="48" y="645"/>
                      <a:pt x="45" y="647"/>
                      <a:pt x="45" y="647"/>
                    </a:cubicBezTo>
                    <a:cubicBezTo>
                      <a:pt x="43" y="647"/>
                      <a:pt x="43" y="649"/>
                      <a:pt x="43" y="650"/>
                    </a:cubicBezTo>
                    <a:cubicBezTo>
                      <a:pt x="42" y="652"/>
                      <a:pt x="43" y="653"/>
                      <a:pt x="44" y="654"/>
                    </a:cubicBezTo>
                    <a:cubicBezTo>
                      <a:pt x="51" y="658"/>
                      <a:pt x="51" y="658"/>
                      <a:pt x="51" y="658"/>
                    </a:cubicBezTo>
                    <a:cubicBezTo>
                      <a:pt x="53" y="655"/>
                      <a:pt x="53" y="655"/>
                      <a:pt x="53" y="655"/>
                    </a:cubicBezTo>
                    <a:cubicBezTo>
                      <a:pt x="52" y="651"/>
                      <a:pt x="52" y="651"/>
                      <a:pt x="52" y="651"/>
                    </a:cubicBezTo>
                    <a:cubicBezTo>
                      <a:pt x="32" y="657"/>
                      <a:pt x="32" y="657"/>
                      <a:pt x="32" y="657"/>
                    </a:cubicBezTo>
                    <a:cubicBezTo>
                      <a:pt x="30" y="657"/>
                      <a:pt x="29" y="659"/>
                      <a:pt x="29" y="660"/>
                    </a:cubicBezTo>
                    <a:cubicBezTo>
                      <a:pt x="29" y="662"/>
                      <a:pt x="30" y="663"/>
                      <a:pt x="31" y="664"/>
                    </a:cubicBezTo>
                    <a:cubicBezTo>
                      <a:pt x="36" y="667"/>
                      <a:pt x="36" y="667"/>
                      <a:pt x="36" y="667"/>
                    </a:cubicBezTo>
                    <a:cubicBezTo>
                      <a:pt x="38" y="664"/>
                      <a:pt x="38" y="664"/>
                      <a:pt x="38" y="664"/>
                    </a:cubicBezTo>
                    <a:cubicBezTo>
                      <a:pt x="36" y="660"/>
                      <a:pt x="36" y="660"/>
                      <a:pt x="36" y="660"/>
                    </a:cubicBezTo>
                    <a:cubicBezTo>
                      <a:pt x="23" y="668"/>
                      <a:pt x="23" y="668"/>
                      <a:pt x="23" y="668"/>
                    </a:cubicBezTo>
                    <a:cubicBezTo>
                      <a:pt x="22" y="669"/>
                      <a:pt x="21" y="670"/>
                      <a:pt x="21" y="671"/>
                    </a:cubicBezTo>
                    <a:cubicBezTo>
                      <a:pt x="21" y="673"/>
                      <a:pt x="22" y="674"/>
                      <a:pt x="23" y="675"/>
                    </a:cubicBezTo>
                    <a:cubicBezTo>
                      <a:pt x="24" y="675"/>
                      <a:pt x="24" y="675"/>
                      <a:pt x="24" y="675"/>
                    </a:cubicBezTo>
                    <a:cubicBezTo>
                      <a:pt x="26" y="672"/>
                      <a:pt x="26" y="672"/>
                      <a:pt x="26" y="672"/>
                    </a:cubicBezTo>
                    <a:cubicBezTo>
                      <a:pt x="25" y="668"/>
                      <a:pt x="25" y="668"/>
                      <a:pt x="25" y="668"/>
                    </a:cubicBezTo>
                    <a:cubicBezTo>
                      <a:pt x="3" y="672"/>
                      <a:pt x="3" y="672"/>
                      <a:pt x="3" y="672"/>
                    </a:cubicBezTo>
                    <a:cubicBezTo>
                      <a:pt x="1" y="673"/>
                      <a:pt x="0" y="674"/>
                      <a:pt x="0" y="675"/>
                    </a:cubicBezTo>
                    <a:cubicBezTo>
                      <a:pt x="0" y="677"/>
                      <a:pt x="0" y="679"/>
                      <a:pt x="2" y="680"/>
                    </a:cubicBezTo>
                    <a:cubicBezTo>
                      <a:pt x="6" y="682"/>
                      <a:pt x="6" y="682"/>
                      <a:pt x="6" y="682"/>
                    </a:cubicBezTo>
                    <a:cubicBezTo>
                      <a:pt x="7" y="683"/>
                      <a:pt x="10" y="683"/>
                      <a:pt x="11" y="681"/>
                    </a:cubicBezTo>
                    <a:cubicBezTo>
                      <a:pt x="12" y="679"/>
                      <a:pt x="12" y="676"/>
                      <a:pt x="10" y="67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99"/>
              <p:cNvSpPr/>
              <p:nvPr/>
            </p:nvSpPr>
            <p:spPr bwMode="auto">
              <a:xfrm>
                <a:off x="5101" y="2085"/>
                <a:ext cx="34" cy="26"/>
              </a:xfrm>
              <a:custGeom>
                <a:avLst/>
                <a:gdLst>
                  <a:gd name="T0" fmla="*/ 24 w 25"/>
                  <a:gd name="T1" fmla="*/ 17 h 19"/>
                  <a:gd name="T2" fmla="*/ 25 w 25"/>
                  <a:gd name="T3" fmla="*/ 15 h 19"/>
                  <a:gd name="T4" fmla="*/ 24 w 25"/>
                  <a:gd name="T5" fmla="*/ 13 h 19"/>
                  <a:gd name="T6" fmla="*/ 23 w 25"/>
                  <a:gd name="T7" fmla="*/ 12 h 19"/>
                  <a:gd name="T8" fmla="*/ 23 w 25"/>
                  <a:gd name="T9" fmla="*/ 11 h 19"/>
                  <a:gd name="T10" fmla="*/ 19 w 25"/>
                  <a:gd name="T11" fmla="*/ 9 h 19"/>
                  <a:gd name="T12" fmla="*/ 6 w 25"/>
                  <a:gd name="T13" fmla="*/ 1 h 19"/>
                  <a:gd name="T14" fmla="*/ 1 w 25"/>
                  <a:gd name="T15" fmla="*/ 3 h 19"/>
                  <a:gd name="T16" fmla="*/ 2 w 25"/>
                  <a:gd name="T17" fmla="*/ 8 h 19"/>
                  <a:gd name="T18" fmla="*/ 10 w 25"/>
                  <a:gd name="T19" fmla="*/ 13 h 19"/>
                  <a:gd name="T20" fmla="*/ 16 w 25"/>
                  <a:gd name="T21" fmla="*/ 16 h 19"/>
                  <a:gd name="T22" fmla="*/ 18 w 25"/>
                  <a:gd name="T23" fmla="*/ 18 h 19"/>
                  <a:gd name="T24" fmla="*/ 18 w 25"/>
                  <a:gd name="T25" fmla="*/ 18 h 19"/>
                  <a:gd name="T26" fmla="*/ 18 w 25"/>
                  <a:gd name="T27" fmla="*/ 18 h 19"/>
                  <a:gd name="T28" fmla="*/ 20 w 25"/>
                  <a:gd name="T29" fmla="*/ 15 h 19"/>
                  <a:gd name="T30" fmla="*/ 18 w 25"/>
                  <a:gd name="T31" fmla="*/ 17 h 19"/>
                  <a:gd name="T32" fmla="*/ 18 w 25"/>
                  <a:gd name="T33" fmla="*/ 18 h 19"/>
                  <a:gd name="T34" fmla="*/ 20 w 25"/>
                  <a:gd name="T35" fmla="*/ 15 h 19"/>
                  <a:gd name="T36" fmla="*/ 18 w 25"/>
                  <a:gd name="T37" fmla="*/ 17 h 19"/>
                  <a:gd name="T38" fmla="*/ 21 w 25"/>
                  <a:gd name="T39" fmla="*/ 15 h 19"/>
                  <a:gd name="T40" fmla="*/ 17 w 25"/>
                  <a:gd name="T41" fmla="*/ 17 h 19"/>
                  <a:gd name="T42" fmla="*/ 18 w 25"/>
                  <a:gd name="T43" fmla="*/ 17 h 19"/>
                  <a:gd name="T44" fmla="*/ 21 w 25"/>
                  <a:gd name="T45" fmla="*/ 15 h 19"/>
                  <a:gd name="T46" fmla="*/ 17 w 25"/>
                  <a:gd name="T47" fmla="*/ 17 h 19"/>
                  <a:gd name="T48" fmla="*/ 21 w 25"/>
                  <a:gd name="T49" fmla="*/ 15 h 19"/>
                  <a:gd name="T50" fmla="*/ 17 w 25"/>
                  <a:gd name="T51" fmla="*/ 15 h 19"/>
                  <a:gd name="T52" fmla="*/ 17 w 25"/>
                  <a:gd name="T53" fmla="*/ 17 h 19"/>
                  <a:gd name="T54" fmla="*/ 21 w 25"/>
                  <a:gd name="T55" fmla="*/ 15 h 19"/>
                  <a:gd name="T56" fmla="*/ 17 w 25"/>
                  <a:gd name="T57" fmla="*/ 15 h 19"/>
                  <a:gd name="T58" fmla="*/ 21 w 25"/>
                  <a:gd name="T59" fmla="*/ 15 h 19"/>
                  <a:gd name="T60" fmla="*/ 17 w 25"/>
                  <a:gd name="T61" fmla="*/ 13 h 19"/>
                  <a:gd name="T62" fmla="*/ 17 w 25"/>
                  <a:gd name="T63" fmla="*/ 15 h 19"/>
                  <a:gd name="T64" fmla="*/ 21 w 25"/>
                  <a:gd name="T65" fmla="*/ 15 h 19"/>
                  <a:gd name="T66" fmla="*/ 17 w 25"/>
                  <a:gd name="T67" fmla="*/ 13 h 19"/>
                  <a:gd name="T68" fmla="*/ 19 w 25"/>
                  <a:gd name="T69" fmla="*/ 18 h 19"/>
                  <a:gd name="T70" fmla="*/ 24 w 25"/>
                  <a:gd name="T7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" h="19">
                    <a:moveTo>
                      <a:pt x="24" y="17"/>
                    </a:moveTo>
                    <a:cubicBezTo>
                      <a:pt x="25" y="16"/>
                      <a:pt x="25" y="15"/>
                      <a:pt x="25" y="15"/>
                    </a:cubicBezTo>
                    <a:cubicBezTo>
                      <a:pt x="25" y="14"/>
                      <a:pt x="24" y="13"/>
                      <a:pt x="24" y="13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0" y="10"/>
                      <a:pt x="19" y="9"/>
                    </a:cubicBezTo>
                    <a:cubicBezTo>
                      <a:pt x="14" y="6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2" y="8"/>
                      <a:pt x="6" y="10"/>
                      <a:pt x="10" y="13"/>
                    </a:cubicBezTo>
                    <a:cubicBezTo>
                      <a:pt x="12" y="14"/>
                      <a:pt x="14" y="15"/>
                      <a:pt x="16" y="16"/>
                    </a:cubicBezTo>
                    <a:cubicBezTo>
                      <a:pt x="17" y="17"/>
                      <a:pt x="17" y="17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6"/>
                      <a:pt x="17" y="16"/>
                      <a:pt x="17" y="17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5"/>
                      <a:pt x="17" y="17"/>
                      <a:pt x="19" y="18"/>
                    </a:cubicBezTo>
                    <a:cubicBezTo>
                      <a:pt x="21" y="19"/>
                      <a:pt x="23" y="19"/>
                      <a:pt x="24" y="1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00"/>
              <p:cNvSpPr/>
              <p:nvPr/>
            </p:nvSpPr>
            <p:spPr bwMode="auto">
              <a:xfrm>
                <a:off x="4698" y="2038"/>
                <a:ext cx="357" cy="187"/>
              </a:xfrm>
              <a:custGeom>
                <a:avLst/>
                <a:gdLst>
                  <a:gd name="T0" fmla="*/ 7 w 262"/>
                  <a:gd name="T1" fmla="*/ 133 h 138"/>
                  <a:gd name="T2" fmla="*/ 5 w 262"/>
                  <a:gd name="T3" fmla="*/ 135 h 138"/>
                  <a:gd name="T4" fmla="*/ 21 w 262"/>
                  <a:gd name="T5" fmla="*/ 137 h 138"/>
                  <a:gd name="T6" fmla="*/ 37 w 262"/>
                  <a:gd name="T7" fmla="*/ 133 h 138"/>
                  <a:gd name="T8" fmla="*/ 57 w 262"/>
                  <a:gd name="T9" fmla="*/ 130 h 138"/>
                  <a:gd name="T10" fmla="*/ 80 w 262"/>
                  <a:gd name="T11" fmla="*/ 137 h 138"/>
                  <a:gd name="T12" fmla="*/ 73 w 262"/>
                  <a:gd name="T13" fmla="*/ 133 h 138"/>
                  <a:gd name="T14" fmla="*/ 127 w 262"/>
                  <a:gd name="T15" fmla="*/ 131 h 138"/>
                  <a:gd name="T16" fmla="*/ 151 w 262"/>
                  <a:gd name="T17" fmla="*/ 121 h 138"/>
                  <a:gd name="T18" fmla="*/ 152 w 262"/>
                  <a:gd name="T19" fmla="*/ 101 h 138"/>
                  <a:gd name="T20" fmla="*/ 159 w 262"/>
                  <a:gd name="T21" fmla="*/ 66 h 138"/>
                  <a:gd name="T22" fmla="*/ 159 w 262"/>
                  <a:gd name="T23" fmla="*/ 55 h 138"/>
                  <a:gd name="T24" fmla="*/ 162 w 262"/>
                  <a:gd name="T25" fmla="*/ 57 h 138"/>
                  <a:gd name="T26" fmla="*/ 171 w 262"/>
                  <a:gd name="T27" fmla="*/ 38 h 138"/>
                  <a:gd name="T28" fmla="*/ 162 w 262"/>
                  <a:gd name="T29" fmla="*/ 36 h 138"/>
                  <a:gd name="T30" fmla="*/ 162 w 262"/>
                  <a:gd name="T31" fmla="*/ 39 h 138"/>
                  <a:gd name="T32" fmla="*/ 177 w 262"/>
                  <a:gd name="T33" fmla="*/ 39 h 138"/>
                  <a:gd name="T34" fmla="*/ 187 w 262"/>
                  <a:gd name="T35" fmla="*/ 33 h 138"/>
                  <a:gd name="T36" fmla="*/ 199 w 262"/>
                  <a:gd name="T37" fmla="*/ 27 h 138"/>
                  <a:gd name="T38" fmla="*/ 212 w 262"/>
                  <a:gd name="T39" fmla="*/ 22 h 138"/>
                  <a:gd name="T40" fmla="*/ 212 w 262"/>
                  <a:gd name="T41" fmla="*/ 28 h 138"/>
                  <a:gd name="T42" fmla="*/ 212 w 262"/>
                  <a:gd name="T43" fmla="*/ 29 h 138"/>
                  <a:gd name="T44" fmla="*/ 225 w 262"/>
                  <a:gd name="T45" fmla="*/ 24 h 138"/>
                  <a:gd name="T46" fmla="*/ 225 w 262"/>
                  <a:gd name="T47" fmla="*/ 15 h 138"/>
                  <a:gd name="T48" fmla="*/ 226 w 262"/>
                  <a:gd name="T49" fmla="*/ 21 h 138"/>
                  <a:gd name="T50" fmla="*/ 225 w 262"/>
                  <a:gd name="T51" fmla="*/ 22 h 138"/>
                  <a:gd name="T52" fmla="*/ 245 w 262"/>
                  <a:gd name="T53" fmla="*/ 18 h 138"/>
                  <a:gd name="T54" fmla="*/ 242 w 262"/>
                  <a:gd name="T55" fmla="*/ 12 h 138"/>
                  <a:gd name="T56" fmla="*/ 254 w 262"/>
                  <a:gd name="T57" fmla="*/ 8 h 138"/>
                  <a:gd name="T58" fmla="*/ 243 w 262"/>
                  <a:gd name="T59" fmla="*/ 17 h 138"/>
                  <a:gd name="T60" fmla="*/ 243 w 262"/>
                  <a:gd name="T61" fmla="*/ 10 h 138"/>
                  <a:gd name="T62" fmla="*/ 243 w 262"/>
                  <a:gd name="T63" fmla="*/ 10 h 138"/>
                  <a:gd name="T64" fmla="*/ 223 w 262"/>
                  <a:gd name="T65" fmla="*/ 14 h 138"/>
                  <a:gd name="T66" fmla="*/ 225 w 262"/>
                  <a:gd name="T67" fmla="*/ 20 h 138"/>
                  <a:gd name="T68" fmla="*/ 225 w 262"/>
                  <a:gd name="T69" fmla="*/ 19 h 138"/>
                  <a:gd name="T70" fmla="*/ 223 w 262"/>
                  <a:gd name="T71" fmla="*/ 16 h 138"/>
                  <a:gd name="T72" fmla="*/ 208 w 262"/>
                  <a:gd name="T73" fmla="*/ 22 h 138"/>
                  <a:gd name="T74" fmla="*/ 210 w 262"/>
                  <a:gd name="T75" fmla="*/ 26 h 138"/>
                  <a:gd name="T76" fmla="*/ 197 w 262"/>
                  <a:gd name="T77" fmla="*/ 26 h 138"/>
                  <a:gd name="T78" fmla="*/ 183 w 262"/>
                  <a:gd name="T79" fmla="*/ 34 h 138"/>
                  <a:gd name="T80" fmla="*/ 181 w 262"/>
                  <a:gd name="T81" fmla="*/ 30 h 138"/>
                  <a:gd name="T82" fmla="*/ 182 w 262"/>
                  <a:gd name="T83" fmla="*/ 30 h 138"/>
                  <a:gd name="T84" fmla="*/ 159 w 262"/>
                  <a:gd name="T85" fmla="*/ 33 h 138"/>
                  <a:gd name="T86" fmla="*/ 168 w 262"/>
                  <a:gd name="T87" fmla="*/ 41 h 138"/>
                  <a:gd name="T88" fmla="*/ 157 w 262"/>
                  <a:gd name="T89" fmla="*/ 50 h 138"/>
                  <a:gd name="T90" fmla="*/ 157 w 262"/>
                  <a:gd name="T91" fmla="*/ 58 h 138"/>
                  <a:gd name="T92" fmla="*/ 153 w 262"/>
                  <a:gd name="T93" fmla="*/ 69 h 138"/>
                  <a:gd name="T94" fmla="*/ 152 w 262"/>
                  <a:gd name="T95" fmla="*/ 106 h 138"/>
                  <a:gd name="T96" fmla="*/ 124 w 262"/>
                  <a:gd name="T97" fmla="*/ 122 h 138"/>
                  <a:gd name="T98" fmla="*/ 93 w 262"/>
                  <a:gd name="T99" fmla="*/ 126 h 138"/>
                  <a:gd name="T100" fmla="*/ 71 w 262"/>
                  <a:gd name="T101" fmla="*/ 132 h 138"/>
                  <a:gd name="T102" fmla="*/ 79 w 262"/>
                  <a:gd name="T103" fmla="*/ 133 h 138"/>
                  <a:gd name="T104" fmla="*/ 78 w 262"/>
                  <a:gd name="T105" fmla="*/ 129 h 138"/>
                  <a:gd name="T106" fmla="*/ 53 w 262"/>
                  <a:gd name="T107" fmla="*/ 137 h 138"/>
                  <a:gd name="T108" fmla="*/ 33 w 262"/>
                  <a:gd name="T109" fmla="*/ 134 h 138"/>
                  <a:gd name="T110" fmla="*/ 33 w 262"/>
                  <a:gd name="T111" fmla="*/ 134 h 138"/>
                  <a:gd name="T112" fmla="*/ 33 w 262"/>
                  <a:gd name="T113" fmla="*/ 130 h 138"/>
                  <a:gd name="T114" fmla="*/ 33 w 262"/>
                  <a:gd name="T115" fmla="*/ 130 h 138"/>
                  <a:gd name="T116" fmla="*/ 3 w 262"/>
                  <a:gd name="T117" fmla="*/ 12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2" h="138">
                    <a:moveTo>
                      <a:pt x="10" y="129"/>
                    </a:moveTo>
                    <a:cubicBezTo>
                      <a:pt x="6" y="127"/>
                      <a:pt x="6" y="127"/>
                      <a:pt x="6" y="127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6" y="134"/>
                      <a:pt x="6" y="134"/>
                      <a:pt x="6" y="134"/>
                    </a:cubicBezTo>
                    <a:cubicBezTo>
                      <a:pt x="6" y="134"/>
                      <a:pt x="7" y="134"/>
                      <a:pt x="7" y="133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6" y="134"/>
                      <a:pt x="6" y="134"/>
                      <a:pt x="6" y="134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4"/>
                      <a:pt x="5" y="135"/>
                      <a:pt x="6" y="134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3"/>
                      <a:pt x="5" y="133"/>
                      <a:pt x="5" y="133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3"/>
                      <a:pt x="5" y="133"/>
                      <a:pt x="5" y="133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6" y="135"/>
                    </a:cubicBezTo>
                    <a:cubicBezTo>
                      <a:pt x="9" y="135"/>
                      <a:pt x="16" y="136"/>
                      <a:pt x="21" y="137"/>
                    </a:cubicBezTo>
                    <a:cubicBezTo>
                      <a:pt x="24" y="137"/>
                      <a:pt x="26" y="138"/>
                      <a:pt x="29" y="138"/>
                    </a:cubicBezTo>
                    <a:cubicBezTo>
                      <a:pt x="30" y="138"/>
                      <a:pt x="30" y="138"/>
                      <a:pt x="31" y="138"/>
                    </a:cubicBezTo>
                    <a:cubicBezTo>
                      <a:pt x="32" y="138"/>
                      <a:pt x="32" y="138"/>
                      <a:pt x="33" y="138"/>
                    </a:cubicBezTo>
                    <a:cubicBezTo>
                      <a:pt x="33" y="138"/>
                      <a:pt x="34" y="138"/>
                      <a:pt x="34" y="138"/>
                    </a:cubicBezTo>
                    <a:cubicBezTo>
                      <a:pt x="34" y="138"/>
                      <a:pt x="34" y="138"/>
                      <a:pt x="35" y="138"/>
                    </a:cubicBezTo>
                    <a:cubicBezTo>
                      <a:pt x="35" y="138"/>
                      <a:pt x="36" y="138"/>
                      <a:pt x="37" y="137"/>
                    </a:cubicBezTo>
                    <a:cubicBezTo>
                      <a:pt x="37" y="136"/>
                      <a:pt x="38" y="135"/>
                      <a:pt x="37" y="133"/>
                    </a:cubicBezTo>
                    <a:cubicBezTo>
                      <a:pt x="37" y="132"/>
                      <a:pt x="36" y="131"/>
                      <a:pt x="35" y="131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7" y="138"/>
                      <a:pt x="58" y="136"/>
                      <a:pt x="59" y="135"/>
                    </a:cubicBezTo>
                    <a:cubicBezTo>
                      <a:pt x="59" y="133"/>
                      <a:pt x="59" y="131"/>
                      <a:pt x="57" y="130"/>
                    </a:cubicBezTo>
                    <a:cubicBezTo>
                      <a:pt x="56" y="129"/>
                      <a:pt x="56" y="129"/>
                      <a:pt x="56" y="129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4" y="137"/>
                      <a:pt x="54" y="137"/>
                      <a:pt x="54" y="137"/>
                    </a:cubicBezTo>
                    <a:cubicBezTo>
                      <a:pt x="54" y="137"/>
                      <a:pt x="65" y="137"/>
                      <a:pt x="72" y="137"/>
                    </a:cubicBezTo>
                    <a:cubicBezTo>
                      <a:pt x="74" y="137"/>
                      <a:pt x="76" y="137"/>
                      <a:pt x="77" y="137"/>
                    </a:cubicBezTo>
                    <a:cubicBezTo>
                      <a:pt x="78" y="137"/>
                      <a:pt x="78" y="137"/>
                      <a:pt x="79" y="137"/>
                    </a:cubicBezTo>
                    <a:cubicBezTo>
                      <a:pt x="79" y="137"/>
                      <a:pt x="79" y="137"/>
                      <a:pt x="80" y="137"/>
                    </a:cubicBezTo>
                    <a:cubicBezTo>
                      <a:pt x="80" y="137"/>
                      <a:pt x="80" y="137"/>
                      <a:pt x="80" y="137"/>
                    </a:cubicBezTo>
                    <a:cubicBezTo>
                      <a:pt x="81" y="136"/>
                      <a:pt x="81" y="136"/>
                      <a:pt x="82" y="135"/>
                    </a:cubicBezTo>
                    <a:cubicBezTo>
                      <a:pt x="83" y="134"/>
                      <a:pt x="83" y="133"/>
                      <a:pt x="83" y="132"/>
                    </a:cubicBezTo>
                    <a:cubicBezTo>
                      <a:pt x="82" y="131"/>
                      <a:pt x="82" y="130"/>
                      <a:pt x="81" y="129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33"/>
                      <a:pt x="73" y="133"/>
                      <a:pt x="73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2" y="133"/>
                      <a:pt x="104" y="132"/>
                      <a:pt x="104" y="130"/>
                    </a:cubicBezTo>
                    <a:cubicBezTo>
                      <a:pt x="105" y="128"/>
                      <a:pt x="104" y="127"/>
                      <a:pt x="102" y="126"/>
                    </a:cubicBezTo>
                    <a:cubicBezTo>
                      <a:pt x="99" y="124"/>
                      <a:pt x="99" y="124"/>
                      <a:pt x="99" y="124"/>
                    </a:cubicBezTo>
                    <a:cubicBezTo>
                      <a:pt x="97" y="127"/>
                      <a:pt x="97" y="127"/>
                      <a:pt x="97" y="127"/>
                    </a:cubicBezTo>
                    <a:cubicBezTo>
                      <a:pt x="97" y="131"/>
                      <a:pt x="97" y="131"/>
                      <a:pt x="97" y="131"/>
                    </a:cubicBezTo>
                    <a:cubicBezTo>
                      <a:pt x="127" y="131"/>
                      <a:pt x="127" y="131"/>
                      <a:pt x="127" y="131"/>
                    </a:cubicBezTo>
                    <a:cubicBezTo>
                      <a:pt x="129" y="131"/>
                      <a:pt x="130" y="130"/>
                      <a:pt x="131" y="128"/>
                    </a:cubicBezTo>
                    <a:cubicBezTo>
                      <a:pt x="131" y="126"/>
                      <a:pt x="130" y="124"/>
                      <a:pt x="129" y="124"/>
                    </a:cubicBezTo>
                    <a:cubicBezTo>
                      <a:pt x="128" y="123"/>
                      <a:pt x="128" y="123"/>
                      <a:pt x="128" y="123"/>
                    </a:cubicBezTo>
                    <a:cubicBezTo>
                      <a:pt x="125" y="126"/>
                      <a:pt x="125" y="126"/>
                      <a:pt x="125" y="126"/>
                    </a:cubicBezTo>
                    <a:cubicBezTo>
                      <a:pt x="127" y="130"/>
                      <a:pt x="127" y="130"/>
                      <a:pt x="127" y="130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50" y="124"/>
                      <a:pt x="151" y="122"/>
                      <a:pt x="151" y="121"/>
                    </a:cubicBezTo>
                    <a:cubicBezTo>
                      <a:pt x="151" y="119"/>
                      <a:pt x="150" y="118"/>
                      <a:pt x="149" y="117"/>
                    </a:cubicBezTo>
                    <a:cubicBezTo>
                      <a:pt x="148" y="116"/>
                      <a:pt x="148" y="116"/>
                      <a:pt x="148" y="116"/>
                    </a:cubicBezTo>
                    <a:cubicBezTo>
                      <a:pt x="146" y="119"/>
                      <a:pt x="146" y="119"/>
                      <a:pt x="146" y="119"/>
                    </a:cubicBezTo>
                    <a:cubicBezTo>
                      <a:pt x="149" y="121"/>
                      <a:pt x="149" y="121"/>
                      <a:pt x="149" y="121"/>
                    </a:cubicBezTo>
                    <a:cubicBezTo>
                      <a:pt x="155" y="107"/>
                      <a:pt x="155" y="107"/>
                      <a:pt x="155" y="107"/>
                    </a:cubicBezTo>
                    <a:cubicBezTo>
                      <a:pt x="156" y="105"/>
                      <a:pt x="156" y="103"/>
                      <a:pt x="154" y="102"/>
                    </a:cubicBez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0" y="105"/>
                      <a:pt x="150" y="105"/>
                      <a:pt x="150" y="105"/>
                    </a:cubicBezTo>
                    <a:cubicBezTo>
                      <a:pt x="154" y="106"/>
                      <a:pt x="154" y="106"/>
                      <a:pt x="154" y="106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61" y="88"/>
                      <a:pt x="160" y="86"/>
                      <a:pt x="159" y="85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61" y="71"/>
                      <a:pt x="161" y="71"/>
                      <a:pt x="161" y="71"/>
                    </a:cubicBezTo>
                    <a:cubicBezTo>
                      <a:pt x="161" y="69"/>
                      <a:pt x="160" y="67"/>
                      <a:pt x="159" y="66"/>
                    </a:cubicBezTo>
                    <a:cubicBezTo>
                      <a:pt x="157" y="65"/>
                      <a:pt x="157" y="65"/>
                      <a:pt x="157" y="6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9" y="70"/>
                      <a:pt x="159" y="70"/>
                      <a:pt x="159" y="70"/>
                    </a:cubicBezTo>
                    <a:cubicBezTo>
                      <a:pt x="163" y="56"/>
                      <a:pt x="163" y="56"/>
                      <a:pt x="163" y="56"/>
                    </a:cubicBezTo>
                    <a:cubicBezTo>
                      <a:pt x="163" y="54"/>
                      <a:pt x="162" y="52"/>
                      <a:pt x="161" y="51"/>
                    </a:cubicBezTo>
                    <a:cubicBezTo>
                      <a:pt x="161" y="51"/>
                      <a:pt x="161" y="51"/>
                      <a:pt x="161" y="51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57"/>
                      <a:pt x="163" y="56"/>
                      <a:pt x="164" y="54"/>
                    </a:cubicBezTo>
                    <a:cubicBezTo>
                      <a:pt x="165" y="53"/>
                      <a:pt x="167" y="50"/>
                      <a:pt x="169" y="48"/>
                    </a:cubicBezTo>
                    <a:cubicBezTo>
                      <a:pt x="170" y="47"/>
                      <a:pt x="171" y="46"/>
                      <a:pt x="171" y="45"/>
                    </a:cubicBezTo>
                    <a:cubicBezTo>
                      <a:pt x="172" y="45"/>
                      <a:pt x="172" y="44"/>
                      <a:pt x="172" y="44"/>
                    </a:cubicBezTo>
                    <a:cubicBezTo>
                      <a:pt x="172" y="44"/>
                      <a:pt x="172" y="44"/>
                      <a:pt x="172" y="44"/>
                    </a:cubicBezTo>
                    <a:cubicBezTo>
                      <a:pt x="173" y="43"/>
                      <a:pt x="173" y="43"/>
                      <a:pt x="173" y="43"/>
                    </a:cubicBezTo>
                    <a:cubicBezTo>
                      <a:pt x="174" y="42"/>
                      <a:pt x="173" y="39"/>
                      <a:pt x="171" y="38"/>
                    </a:cubicBezTo>
                    <a:cubicBezTo>
                      <a:pt x="164" y="33"/>
                      <a:pt x="164" y="33"/>
                      <a:pt x="164" y="33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4" y="40"/>
                      <a:pt x="164" y="39"/>
                      <a:pt x="165" y="39"/>
                    </a:cubicBezTo>
                    <a:cubicBezTo>
                      <a:pt x="162" y="36"/>
                      <a:pt x="162" y="36"/>
                      <a:pt x="162" y="36"/>
                    </a:cubicBezTo>
                    <a:cubicBezTo>
                      <a:pt x="164" y="40"/>
                      <a:pt x="164" y="40"/>
                      <a:pt x="164" y="40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4" y="40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2" y="39"/>
                      <a:pt x="162" y="39"/>
                      <a:pt x="162" y="39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2" y="39"/>
                      <a:pt x="162" y="39"/>
                      <a:pt x="162" y="39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3" y="40"/>
                      <a:pt x="165" y="40"/>
                      <a:pt x="167" y="40"/>
                    </a:cubicBezTo>
                    <a:cubicBezTo>
                      <a:pt x="170" y="39"/>
                      <a:pt x="174" y="39"/>
                      <a:pt x="177" y="39"/>
                    </a:cubicBezTo>
                    <a:cubicBezTo>
                      <a:pt x="179" y="38"/>
                      <a:pt x="180" y="38"/>
                      <a:pt x="182" y="38"/>
                    </a:cubicBezTo>
                    <a:cubicBezTo>
                      <a:pt x="182" y="38"/>
                      <a:pt x="183" y="38"/>
                      <a:pt x="183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5" y="37"/>
                      <a:pt x="185" y="37"/>
                      <a:pt x="185" y="37"/>
                    </a:cubicBezTo>
                    <a:cubicBezTo>
                      <a:pt x="185" y="37"/>
                      <a:pt x="186" y="37"/>
                      <a:pt x="186" y="36"/>
                    </a:cubicBezTo>
                    <a:cubicBezTo>
                      <a:pt x="187" y="35"/>
                      <a:pt x="187" y="34"/>
                      <a:pt x="187" y="33"/>
                    </a:cubicBezTo>
                    <a:cubicBezTo>
                      <a:pt x="186" y="32"/>
                      <a:pt x="186" y="31"/>
                      <a:pt x="185" y="31"/>
                    </a:cubicBezTo>
                    <a:cubicBezTo>
                      <a:pt x="183" y="29"/>
                      <a:pt x="183" y="29"/>
                      <a:pt x="183" y="29"/>
                    </a:cubicBezTo>
                    <a:cubicBezTo>
                      <a:pt x="181" y="33"/>
                      <a:pt x="181" y="33"/>
                      <a:pt x="181" y="33"/>
                    </a:cubicBezTo>
                    <a:cubicBezTo>
                      <a:pt x="181" y="36"/>
                      <a:pt x="181" y="36"/>
                      <a:pt x="181" y="36"/>
                    </a:cubicBezTo>
                    <a:cubicBezTo>
                      <a:pt x="198" y="34"/>
                      <a:pt x="198" y="34"/>
                      <a:pt x="198" y="34"/>
                    </a:cubicBezTo>
                    <a:cubicBezTo>
                      <a:pt x="199" y="34"/>
                      <a:pt x="201" y="33"/>
                      <a:pt x="201" y="31"/>
                    </a:cubicBezTo>
                    <a:cubicBezTo>
                      <a:pt x="201" y="29"/>
                      <a:pt x="201" y="28"/>
                      <a:pt x="199" y="27"/>
                    </a:cubicBezTo>
                    <a:cubicBezTo>
                      <a:pt x="196" y="25"/>
                      <a:pt x="196" y="25"/>
                      <a:pt x="196" y="25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94" y="32"/>
                      <a:pt x="194" y="32"/>
                      <a:pt x="194" y="32"/>
                    </a:cubicBezTo>
                    <a:cubicBezTo>
                      <a:pt x="211" y="30"/>
                      <a:pt x="211" y="30"/>
                      <a:pt x="211" y="30"/>
                    </a:cubicBezTo>
                    <a:cubicBezTo>
                      <a:pt x="212" y="29"/>
                      <a:pt x="214" y="28"/>
                      <a:pt x="214" y="27"/>
                    </a:cubicBezTo>
                    <a:cubicBezTo>
                      <a:pt x="215" y="25"/>
                      <a:pt x="214" y="23"/>
                      <a:pt x="212" y="22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0" y="25"/>
                      <a:pt x="210" y="25"/>
                      <a:pt x="210" y="25"/>
                    </a:cubicBezTo>
                    <a:cubicBezTo>
                      <a:pt x="213" y="28"/>
                      <a:pt x="213" y="28"/>
                      <a:pt x="213" y="28"/>
                    </a:cubicBezTo>
                    <a:cubicBezTo>
                      <a:pt x="210" y="25"/>
                      <a:pt x="210" y="25"/>
                      <a:pt x="210" y="25"/>
                    </a:cubicBezTo>
                    <a:cubicBezTo>
                      <a:pt x="212" y="28"/>
                      <a:pt x="212" y="28"/>
                      <a:pt x="212" y="28"/>
                    </a:cubicBezTo>
                    <a:cubicBezTo>
                      <a:pt x="213" y="28"/>
                      <a:pt x="213" y="28"/>
                      <a:pt x="213" y="28"/>
                    </a:cubicBezTo>
                    <a:cubicBezTo>
                      <a:pt x="210" y="25"/>
                      <a:pt x="210" y="25"/>
                      <a:pt x="210" y="25"/>
                    </a:cubicBezTo>
                    <a:cubicBezTo>
                      <a:pt x="212" y="28"/>
                      <a:pt x="212" y="28"/>
                      <a:pt x="212" y="28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2" y="28"/>
                      <a:pt x="212" y="28"/>
                      <a:pt x="212" y="28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2" y="29"/>
                      <a:pt x="212" y="29"/>
                      <a:pt x="212" y="29"/>
                    </a:cubicBezTo>
                    <a:cubicBezTo>
                      <a:pt x="212" y="29"/>
                      <a:pt x="213" y="28"/>
                      <a:pt x="215" y="28"/>
                    </a:cubicBezTo>
                    <a:cubicBezTo>
                      <a:pt x="217" y="27"/>
                      <a:pt x="220" y="26"/>
                      <a:pt x="222" y="25"/>
                    </a:cubicBezTo>
                    <a:cubicBezTo>
                      <a:pt x="224" y="25"/>
                      <a:pt x="225" y="24"/>
                      <a:pt x="225" y="24"/>
                    </a:cubicBezTo>
                    <a:cubicBezTo>
                      <a:pt x="226" y="24"/>
                      <a:pt x="226" y="24"/>
                      <a:pt x="227" y="23"/>
                    </a:cubicBezTo>
                    <a:cubicBezTo>
                      <a:pt x="227" y="23"/>
                      <a:pt x="227" y="23"/>
                      <a:pt x="227" y="23"/>
                    </a:cubicBezTo>
                    <a:cubicBezTo>
                      <a:pt x="228" y="23"/>
                      <a:pt x="228" y="23"/>
                      <a:pt x="228" y="23"/>
                    </a:cubicBezTo>
                    <a:cubicBezTo>
                      <a:pt x="228" y="23"/>
                      <a:pt x="228" y="23"/>
                      <a:pt x="229" y="22"/>
                    </a:cubicBezTo>
                    <a:cubicBezTo>
                      <a:pt x="229" y="21"/>
                      <a:pt x="229" y="20"/>
                      <a:pt x="229" y="19"/>
                    </a:cubicBezTo>
                    <a:cubicBezTo>
                      <a:pt x="229" y="18"/>
                      <a:pt x="228" y="17"/>
                      <a:pt x="227" y="16"/>
                    </a:cubicBezTo>
                    <a:cubicBezTo>
                      <a:pt x="225" y="15"/>
                      <a:pt x="225" y="15"/>
                      <a:pt x="225" y="15"/>
                    </a:cubicBezTo>
                    <a:cubicBezTo>
                      <a:pt x="223" y="18"/>
                      <a:pt x="223" y="18"/>
                      <a:pt x="223" y="18"/>
                    </a:cubicBezTo>
                    <a:cubicBezTo>
                      <a:pt x="227" y="20"/>
                      <a:pt x="227" y="20"/>
                      <a:pt x="227" y="20"/>
                    </a:cubicBezTo>
                    <a:cubicBezTo>
                      <a:pt x="223" y="18"/>
                      <a:pt x="223" y="18"/>
                      <a:pt x="223" y="18"/>
                    </a:cubicBezTo>
                    <a:cubicBezTo>
                      <a:pt x="226" y="21"/>
                      <a:pt x="226" y="21"/>
                      <a:pt x="226" y="21"/>
                    </a:cubicBezTo>
                    <a:cubicBezTo>
                      <a:pt x="226" y="21"/>
                      <a:pt x="226" y="21"/>
                      <a:pt x="227" y="20"/>
                    </a:cubicBezTo>
                    <a:cubicBezTo>
                      <a:pt x="223" y="18"/>
                      <a:pt x="223" y="18"/>
                      <a:pt x="223" y="18"/>
                    </a:cubicBezTo>
                    <a:cubicBezTo>
                      <a:pt x="226" y="21"/>
                      <a:pt x="226" y="21"/>
                      <a:pt x="226" y="21"/>
                    </a:cubicBezTo>
                    <a:cubicBezTo>
                      <a:pt x="223" y="18"/>
                      <a:pt x="223" y="18"/>
                      <a:pt x="223" y="18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6" y="21"/>
                    </a:cubicBezTo>
                    <a:cubicBezTo>
                      <a:pt x="223" y="18"/>
                      <a:pt x="223" y="18"/>
                      <a:pt x="223" y="18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4" y="20"/>
                      <a:pt x="224" y="20"/>
                      <a:pt x="224" y="20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5" y="22"/>
                      <a:pt x="225" y="22"/>
                      <a:pt x="226" y="22"/>
                    </a:cubicBezTo>
                    <a:cubicBezTo>
                      <a:pt x="228" y="21"/>
                      <a:pt x="233" y="20"/>
                      <a:pt x="238" y="19"/>
                    </a:cubicBezTo>
                    <a:cubicBezTo>
                      <a:pt x="240" y="19"/>
                      <a:pt x="242" y="18"/>
                      <a:pt x="243" y="18"/>
                    </a:cubicBezTo>
                    <a:cubicBezTo>
                      <a:pt x="244" y="18"/>
                      <a:pt x="245" y="18"/>
                      <a:pt x="245" y="18"/>
                    </a:cubicBezTo>
                    <a:cubicBezTo>
                      <a:pt x="246" y="17"/>
                      <a:pt x="246" y="17"/>
                      <a:pt x="246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7" y="17"/>
                      <a:pt x="247" y="17"/>
                    </a:cubicBezTo>
                    <a:cubicBezTo>
                      <a:pt x="247" y="17"/>
                      <a:pt x="248" y="16"/>
                      <a:pt x="248" y="16"/>
                    </a:cubicBezTo>
                    <a:cubicBezTo>
                      <a:pt x="249" y="14"/>
                      <a:pt x="249" y="11"/>
                      <a:pt x="247" y="10"/>
                    </a:cubicBezTo>
                    <a:cubicBezTo>
                      <a:pt x="244" y="8"/>
                      <a:pt x="244" y="8"/>
                      <a:pt x="244" y="8"/>
                    </a:cubicBezTo>
                    <a:cubicBezTo>
                      <a:pt x="242" y="12"/>
                      <a:pt x="242" y="12"/>
                      <a:pt x="242" y="12"/>
                    </a:cubicBezTo>
                    <a:cubicBezTo>
                      <a:pt x="244" y="16"/>
                      <a:pt x="244" y="16"/>
                      <a:pt x="244" y="16"/>
                    </a:cubicBezTo>
                    <a:cubicBezTo>
                      <a:pt x="259" y="10"/>
                      <a:pt x="259" y="10"/>
                      <a:pt x="259" y="10"/>
                    </a:cubicBezTo>
                    <a:cubicBezTo>
                      <a:pt x="261" y="9"/>
                      <a:pt x="262" y="8"/>
                      <a:pt x="262" y="6"/>
                    </a:cubicBezTo>
                    <a:cubicBezTo>
                      <a:pt x="262" y="5"/>
                      <a:pt x="261" y="3"/>
                      <a:pt x="260" y="2"/>
                    </a:cubicBezTo>
                    <a:cubicBezTo>
                      <a:pt x="258" y="1"/>
                      <a:pt x="258" y="1"/>
                      <a:pt x="258" y="1"/>
                    </a:cubicBezTo>
                    <a:cubicBezTo>
                      <a:pt x="256" y="0"/>
                      <a:pt x="254" y="1"/>
                      <a:pt x="253" y="3"/>
                    </a:cubicBezTo>
                    <a:cubicBezTo>
                      <a:pt x="251" y="4"/>
                      <a:pt x="252" y="7"/>
                      <a:pt x="254" y="8"/>
                    </a:cubicBezTo>
                    <a:cubicBezTo>
                      <a:pt x="256" y="9"/>
                      <a:pt x="256" y="9"/>
                      <a:pt x="256" y="9"/>
                    </a:cubicBezTo>
                    <a:cubicBezTo>
                      <a:pt x="258" y="6"/>
                      <a:pt x="258" y="6"/>
                      <a:pt x="258" y="6"/>
                    </a:cubicBezTo>
                    <a:cubicBezTo>
                      <a:pt x="257" y="2"/>
                      <a:pt x="257" y="2"/>
                      <a:pt x="257" y="2"/>
                    </a:cubicBezTo>
                    <a:cubicBezTo>
                      <a:pt x="241" y="8"/>
                      <a:pt x="241" y="8"/>
                      <a:pt x="241" y="8"/>
                    </a:cubicBezTo>
                    <a:cubicBezTo>
                      <a:pt x="239" y="9"/>
                      <a:pt x="238" y="10"/>
                      <a:pt x="238" y="11"/>
                    </a:cubicBezTo>
                    <a:cubicBezTo>
                      <a:pt x="238" y="13"/>
                      <a:pt x="239" y="14"/>
                      <a:pt x="240" y="15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1" y="11"/>
                      <a:pt x="241" y="11"/>
                      <a:pt x="241" y="11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2" y="10"/>
                      <a:pt x="242" y="10"/>
                      <a:pt x="241" y="11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4" y="13"/>
                      <a:pt x="244" y="13"/>
                      <a:pt x="244" y="13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4" y="13"/>
                      <a:pt x="244" y="13"/>
                      <a:pt x="244" y="13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4" y="11"/>
                      <a:pt x="244" y="11"/>
                      <a:pt x="244" y="11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4" y="11"/>
                      <a:pt x="244" y="11"/>
                      <a:pt x="244" y="11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3" y="10"/>
                      <a:pt x="243" y="10"/>
                      <a:pt x="242" y="10"/>
                    </a:cubicBezTo>
                    <a:cubicBezTo>
                      <a:pt x="240" y="11"/>
                      <a:pt x="235" y="12"/>
                      <a:pt x="230" y="13"/>
                    </a:cubicBezTo>
                    <a:cubicBezTo>
                      <a:pt x="228" y="13"/>
                      <a:pt x="226" y="13"/>
                      <a:pt x="225" y="14"/>
                    </a:cubicBezTo>
                    <a:cubicBezTo>
                      <a:pt x="224" y="14"/>
                      <a:pt x="223" y="14"/>
                      <a:pt x="223" y="14"/>
                    </a:cubicBezTo>
                    <a:cubicBezTo>
                      <a:pt x="222" y="14"/>
                      <a:pt x="222" y="14"/>
                      <a:pt x="222" y="14"/>
                    </a:cubicBezTo>
                    <a:cubicBezTo>
                      <a:pt x="222" y="15"/>
                      <a:pt x="222" y="15"/>
                      <a:pt x="222" y="15"/>
                    </a:cubicBezTo>
                    <a:cubicBezTo>
                      <a:pt x="221" y="15"/>
                      <a:pt x="221" y="15"/>
                      <a:pt x="221" y="15"/>
                    </a:cubicBezTo>
                    <a:cubicBezTo>
                      <a:pt x="221" y="15"/>
                      <a:pt x="221" y="15"/>
                      <a:pt x="220" y="16"/>
                    </a:cubicBezTo>
                    <a:cubicBezTo>
                      <a:pt x="219" y="18"/>
                      <a:pt x="219" y="21"/>
                      <a:pt x="221" y="22"/>
                    </a:cubicBezTo>
                    <a:cubicBezTo>
                      <a:pt x="223" y="23"/>
                      <a:pt x="223" y="23"/>
                      <a:pt x="223" y="23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2" y="17"/>
                      <a:pt x="222" y="17"/>
                      <a:pt x="222" y="17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3" y="17"/>
                      <a:pt x="223" y="17"/>
                      <a:pt x="223" y="17"/>
                    </a:cubicBezTo>
                    <a:cubicBezTo>
                      <a:pt x="223" y="17"/>
                      <a:pt x="222" y="17"/>
                      <a:pt x="222" y="17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3" y="17"/>
                      <a:pt x="223" y="17"/>
                      <a:pt x="223" y="17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7"/>
                      <a:pt x="223" y="17"/>
                      <a:pt x="223" y="17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4" y="17"/>
                      <a:pt x="224" y="17"/>
                      <a:pt x="224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3" y="16"/>
                      <a:pt x="223" y="16"/>
                      <a:pt x="222" y="17"/>
                    </a:cubicBezTo>
                    <a:cubicBezTo>
                      <a:pt x="221" y="17"/>
                      <a:pt x="217" y="18"/>
                      <a:pt x="214" y="20"/>
                    </a:cubicBezTo>
                    <a:cubicBezTo>
                      <a:pt x="213" y="20"/>
                      <a:pt x="211" y="21"/>
                      <a:pt x="210" y="21"/>
                    </a:cubicBezTo>
                    <a:cubicBezTo>
                      <a:pt x="210" y="21"/>
                      <a:pt x="209" y="21"/>
                      <a:pt x="209" y="21"/>
                    </a:cubicBezTo>
                    <a:cubicBezTo>
                      <a:pt x="208" y="22"/>
                      <a:pt x="208" y="22"/>
                      <a:pt x="208" y="22"/>
                    </a:cubicBezTo>
                    <a:cubicBezTo>
                      <a:pt x="208" y="22"/>
                      <a:pt x="208" y="22"/>
                      <a:pt x="208" y="22"/>
                    </a:cubicBezTo>
                    <a:cubicBezTo>
                      <a:pt x="207" y="22"/>
                      <a:pt x="207" y="22"/>
                      <a:pt x="207" y="22"/>
                    </a:cubicBezTo>
                    <a:cubicBezTo>
                      <a:pt x="207" y="22"/>
                      <a:pt x="207" y="22"/>
                      <a:pt x="206" y="23"/>
                    </a:cubicBezTo>
                    <a:cubicBezTo>
                      <a:pt x="206" y="24"/>
                      <a:pt x="206" y="25"/>
                      <a:pt x="206" y="26"/>
                    </a:cubicBezTo>
                    <a:cubicBezTo>
                      <a:pt x="206" y="27"/>
                      <a:pt x="207" y="28"/>
                      <a:pt x="208" y="29"/>
                    </a:cubicBezTo>
                    <a:cubicBezTo>
                      <a:pt x="208" y="29"/>
                      <a:pt x="208" y="29"/>
                      <a:pt x="208" y="29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0" y="22"/>
                      <a:pt x="210" y="22"/>
                      <a:pt x="210" y="22"/>
                    </a:cubicBezTo>
                    <a:cubicBezTo>
                      <a:pt x="193" y="24"/>
                      <a:pt x="193" y="24"/>
                      <a:pt x="193" y="24"/>
                    </a:cubicBezTo>
                    <a:cubicBezTo>
                      <a:pt x="191" y="24"/>
                      <a:pt x="190" y="26"/>
                      <a:pt x="190" y="27"/>
                    </a:cubicBezTo>
                    <a:cubicBezTo>
                      <a:pt x="189" y="29"/>
                      <a:pt x="190" y="31"/>
                      <a:pt x="191" y="31"/>
                    </a:cubicBezTo>
                    <a:cubicBezTo>
                      <a:pt x="195" y="34"/>
                      <a:pt x="195" y="34"/>
                      <a:pt x="195" y="34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26"/>
                      <a:pt x="197" y="26"/>
                      <a:pt x="197" y="26"/>
                    </a:cubicBezTo>
                    <a:cubicBezTo>
                      <a:pt x="180" y="29"/>
                      <a:pt x="180" y="29"/>
                      <a:pt x="180" y="29"/>
                    </a:cubicBezTo>
                    <a:cubicBezTo>
                      <a:pt x="178" y="29"/>
                      <a:pt x="177" y="30"/>
                      <a:pt x="177" y="32"/>
                    </a:cubicBezTo>
                    <a:cubicBezTo>
                      <a:pt x="176" y="33"/>
                      <a:pt x="177" y="35"/>
                      <a:pt x="178" y="36"/>
                    </a:cubicBezTo>
                    <a:cubicBezTo>
                      <a:pt x="181" y="37"/>
                      <a:pt x="181" y="37"/>
                      <a:pt x="181" y="37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79" y="32"/>
                      <a:pt x="179" y="32"/>
                      <a:pt x="179" y="32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1" y="30"/>
                      <a:pt x="181" y="30"/>
                      <a:pt x="181" y="30"/>
                    </a:cubicBezTo>
                    <a:cubicBezTo>
                      <a:pt x="181" y="31"/>
                      <a:pt x="180" y="31"/>
                      <a:pt x="179" y="32"/>
                    </a:cubicBezTo>
                    <a:cubicBezTo>
                      <a:pt x="183" y="34"/>
                      <a:pt x="183" y="34"/>
                      <a:pt x="183" y="34"/>
                    </a:cubicBezTo>
                    <a:cubicBezTo>
                      <a:pt x="181" y="30"/>
                      <a:pt x="181" y="30"/>
                      <a:pt x="181" y="30"/>
                    </a:cubicBezTo>
                    <a:cubicBezTo>
                      <a:pt x="182" y="33"/>
                      <a:pt x="182" y="33"/>
                      <a:pt x="182" y="33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1" y="30"/>
                      <a:pt x="181" y="30"/>
                      <a:pt x="181" y="30"/>
                    </a:cubicBezTo>
                    <a:cubicBezTo>
                      <a:pt x="182" y="33"/>
                      <a:pt x="182" y="33"/>
                      <a:pt x="182" y="33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2" y="32"/>
                      <a:pt x="182" y="32"/>
                      <a:pt x="182" y="32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2" y="32"/>
                      <a:pt x="182" y="32"/>
                      <a:pt x="182" y="32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2" y="30"/>
                      <a:pt x="181" y="30"/>
                      <a:pt x="180" y="30"/>
                    </a:cubicBezTo>
                    <a:cubicBezTo>
                      <a:pt x="178" y="31"/>
                      <a:pt x="173" y="31"/>
                      <a:pt x="169" y="31"/>
                    </a:cubicBezTo>
                    <a:cubicBezTo>
                      <a:pt x="167" y="32"/>
                      <a:pt x="165" y="32"/>
                      <a:pt x="163" y="32"/>
                    </a:cubicBezTo>
                    <a:cubicBezTo>
                      <a:pt x="163" y="32"/>
                      <a:pt x="162" y="32"/>
                      <a:pt x="162" y="32"/>
                    </a:cubicBezTo>
                    <a:cubicBezTo>
                      <a:pt x="161" y="32"/>
                      <a:pt x="161" y="32"/>
                      <a:pt x="161" y="32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59" y="33"/>
                      <a:pt x="159" y="33"/>
                      <a:pt x="159" y="33"/>
                    </a:cubicBezTo>
                    <a:cubicBezTo>
                      <a:pt x="159" y="33"/>
                      <a:pt x="159" y="34"/>
                      <a:pt x="158" y="34"/>
                    </a:cubicBezTo>
                    <a:cubicBezTo>
                      <a:pt x="158" y="35"/>
                      <a:pt x="157" y="36"/>
                      <a:pt x="158" y="37"/>
                    </a:cubicBezTo>
                    <a:cubicBezTo>
                      <a:pt x="158" y="38"/>
                      <a:pt x="159" y="39"/>
                      <a:pt x="159" y="40"/>
                    </a:cubicBezTo>
                    <a:cubicBezTo>
                      <a:pt x="167" y="45"/>
                      <a:pt x="167" y="45"/>
                      <a:pt x="167" y="45"/>
                    </a:cubicBezTo>
                    <a:cubicBezTo>
                      <a:pt x="169" y="41"/>
                      <a:pt x="169" y="41"/>
                      <a:pt x="169" y="41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9"/>
                      <a:pt x="166" y="39"/>
                      <a:pt x="165" y="40"/>
                    </a:cubicBezTo>
                    <a:cubicBezTo>
                      <a:pt x="164" y="41"/>
                      <a:pt x="162" y="44"/>
                      <a:pt x="160" y="47"/>
                    </a:cubicBezTo>
                    <a:cubicBezTo>
                      <a:pt x="159" y="48"/>
                      <a:pt x="158" y="49"/>
                      <a:pt x="157" y="50"/>
                    </a:cubicBezTo>
                    <a:cubicBezTo>
                      <a:pt x="156" y="51"/>
                      <a:pt x="156" y="51"/>
                      <a:pt x="156" y="52"/>
                    </a:cubicBezTo>
                    <a:cubicBezTo>
                      <a:pt x="156" y="52"/>
                      <a:pt x="156" y="52"/>
                      <a:pt x="156" y="52"/>
                    </a:cubicBezTo>
                    <a:cubicBezTo>
                      <a:pt x="155" y="52"/>
                      <a:pt x="155" y="52"/>
                      <a:pt x="155" y="52"/>
                    </a:cubicBezTo>
                    <a:cubicBezTo>
                      <a:pt x="155" y="52"/>
                      <a:pt x="155" y="52"/>
                      <a:pt x="155" y="52"/>
                    </a:cubicBezTo>
                    <a:cubicBezTo>
                      <a:pt x="155" y="53"/>
                      <a:pt x="154" y="54"/>
                      <a:pt x="155" y="55"/>
                    </a:cubicBezTo>
                    <a:cubicBezTo>
                      <a:pt x="155" y="56"/>
                      <a:pt x="156" y="57"/>
                      <a:pt x="156" y="58"/>
                    </a:cubicBezTo>
                    <a:cubicBezTo>
                      <a:pt x="157" y="58"/>
                      <a:pt x="157" y="58"/>
                      <a:pt x="157" y="58"/>
                    </a:cubicBezTo>
                    <a:cubicBezTo>
                      <a:pt x="159" y="55"/>
                      <a:pt x="159" y="55"/>
                      <a:pt x="159" y="55"/>
                    </a:cubicBezTo>
                    <a:cubicBezTo>
                      <a:pt x="155" y="54"/>
                      <a:pt x="155" y="54"/>
                      <a:pt x="155" y="54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51" y="70"/>
                      <a:pt x="152" y="71"/>
                      <a:pt x="153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7" y="70"/>
                      <a:pt x="157" y="70"/>
                      <a:pt x="157" y="70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49" y="85"/>
                      <a:pt x="149" y="85"/>
                      <a:pt x="149" y="85"/>
                    </a:cubicBezTo>
                    <a:cubicBezTo>
                      <a:pt x="149" y="87"/>
                      <a:pt x="150" y="89"/>
                      <a:pt x="151" y="89"/>
                    </a:cubicBezTo>
                    <a:cubicBezTo>
                      <a:pt x="152" y="90"/>
                      <a:pt x="152" y="90"/>
                      <a:pt x="152" y="90"/>
                    </a:cubicBezTo>
                    <a:cubicBezTo>
                      <a:pt x="147" y="103"/>
                      <a:pt x="147" y="103"/>
                      <a:pt x="147" y="103"/>
                    </a:cubicBezTo>
                    <a:cubicBezTo>
                      <a:pt x="146" y="105"/>
                      <a:pt x="147" y="107"/>
                      <a:pt x="148" y="108"/>
                    </a:cubicBezTo>
                    <a:cubicBezTo>
                      <a:pt x="150" y="109"/>
                      <a:pt x="150" y="109"/>
                      <a:pt x="150" y="109"/>
                    </a:cubicBezTo>
                    <a:cubicBezTo>
                      <a:pt x="152" y="106"/>
                      <a:pt x="152" y="106"/>
                      <a:pt x="152" y="106"/>
                    </a:cubicBezTo>
                    <a:cubicBezTo>
                      <a:pt x="148" y="104"/>
                      <a:pt x="148" y="104"/>
                      <a:pt x="148" y="104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1" y="120"/>
                      <a:pt x="142" y="122"/>
                      <a:pt x="144" y="123"/>
                    </a:cubicBezTo>
                    <a:cubicBezTo>
                      <a:pt x="145" y="124"/>
                      <a:pt x="145" y="124"/>
                      <a:pt x="145" y="124"/>
                    </a:cubicBezTo>
                    <a:cubicBezTo>
                      <a:pt x="147" y="120"/>
                      <a:pt x="147" y="120"/>
                      <a:pt x="147" y="120"/>
                    </a:cubicBezTo>
                    <a:cubicBezTo>
                      <a:pt x="146" y="116"/>
                      <a:pt x="146" y="116"/>
                      <a:pt x="146" y="116"/>
                    </a:cubicBezTo>
                    <a:cubicBezTo>
                      <a:pt x="124" y="122"/>
                      <a:pt x="124" y="122"/>
                      <a:pt x="124" y="122"/>
                    </a:cubicBezTo>
                    <a:cubicBezTo>
                      <a:pt x="123" y="123"/>
                      <a:pt x="122" y="124"/>
                      <a:pt x="122" y="126"/>
                    </a:cubicBezTo>
                    <a:cubicBezTo>
                      <a:pt x="121" y="127"/>
                      <a:pt x="122" y="129"/>
                      <a:pt x="123" y="129"/>
                    </a:cubicBezTo>
                    <a:cubicBezTo>
                      <a:pt x="125" y="130"/>
                      <a:pt x="125" y="130"/>
                      <a:pt x="125" y="130"/>
                    </a:cubicBezTo>
                    <a:cubicBezTo>
                      <a:pt x="127" y="127"/>
                      <a:pt x="127" y="127"/>
                      <a:pt x="127" y="127"/>
                    </a:cubicBezTo>
                    <a:cubicBezTo>
                      <a:pt x="127" y="123"/>
                      <a:pt x="127" y="123"/>
                      <a:pt x="127" y="123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5" y="123"/>
                      <a:pt x="94" y="124"/>
                      <a:pt x="93" y="126"/>
                    </a:cubicBezTo>
                    <a:cubicBezTo>
                      <a:pt x="93" y="128"/>
                      <a:pt x="94" y="130"/>
                      <a:pt x="95" y="131"/>
                    </a:cubicBezTo>
                    <a:cubicBezTo>
                      <a:pt x="98" y="132"/>
                      <a:pt x="98" y="132"/>
                      <a:pt x="98" y="132"/>
                    </a:cubicBezTo>
                    <a:cubicBezTo>
                      <a:pt x="100" y="129"/>
                      <a:pt x="100" y="129"/>
                      <a:pt x="100" y="129"/>
                    </a:cubicBezTo>
                    <a:cubicBezTo>
                      <a:pt x="100" y="125"/>
                      <a:pt x="100" y="125"/>
                      <a:pt x="100" y="125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71" y="125"/>
                      <a:pt x="69" y="126"/>
                      <a:pt x="69" y="128"/>
                    </a:cubicBezTo>
                    <a:cubicBezTo>
                      <a:pt x="68" y="130"/>
                      <a:pt x="69" y="132"/>
                      <a:pt x="71" y="132"/>
                    </a:cubicBezTo>
                    <a:cubicBezTo>
                      <a:pt x="77" y="136"/>
                      <a:pt x="77" y="136"/>
                      <a:pt x="77" y="136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5" y="131"/>
                      <a:pt x="75" y="131"/>
                      <a:pt x="75" y="131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7" y="129"/>
                      <a:pt x="76" y="130"/>
                      <a:pt x="75" y="131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77" y="129"/>
                      <a:pt x="77" y="129"/>
                      <a:pt x="77" y="129"/>
                    </a:cubicBezTo>
                    <a:cubicBezTo>
                      <a:pt x="78" y="132"/>
                      <a:pt x="78" y="132"/>
                      <a:pt x="78" y="132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29"/>
                      <a:pt x="78" y="129"/>
                      <a:pt x="77" y="129"/>
                    </a:cubicBezTo>
                    <a:cubicBezTo>
                      <a:pt x="78" y="132"/>
                      <a:pt x="78" y="132"/>
                      <a:pt x="78" y="132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29"/>
                      <a:pt x="77" y="129"/>
                      <a:pt x="76" y="129"/>
                    </a:cubicBezTo>
                    <a:cubicBezTo>
                      <a:pt x="75" y="129"/>
                      <a:pt x="74" y="129"/>
                      <a:pt x="72" y="129"/>
                    </a:cubicBezTo>
                    <a:cubicBezTo>
                      <a:pt x="69" y="129"/>
                      <a:pt x="64" y="129"/>
                      <a:pt x="61" y="129"/>
                    </a:cubicBezTo>
                    <a:cubicBezTo>
                      <a:pt x="57" y="129"/>
                      <a:pt x="54" y="129"/>
                      <a:pt x="54" y="129"/>
                    </a:cubicBezTo>
                    <a:cubicBezTo>
                      <a:pt x="52" y="129"/>
                      <a:pt x="51" y="130"/>
                      <a:pt x="50" y="132"/>
                    </a:cubicBezTo>
                    <a:cubicBezTo>
                      <a:pt x="50" y="133"/>
                      <a:pt x="50" y="135"/>
                      <a:pt x="52" y="136"/>
                    </a:cubicBezTo>
                    <a:cubicBezTo>
                      <a:pt x="53" y="137"/>
                      <a:pt x="53" y="137"/>
                      <a:pt x="53" y="137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28" y="128"/>
                      <a:pt x="26" y="129"/>
                      <a:pt x="26" y="131"/>
                    </a:cubicBezTo>
                    <a:cubicBezTo>
                      <a:pt x="25" y="132"/>
                      <a:pt x="26" y="134"/>
                      <a:pt x="27" y="135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2" y="131"/>
                      <a:pt x="32" y="131"/>
                      <a:pt x="32" y="131"/>
                    </a:cubicBezTo>
                    <a:cubicBezTo>
                      <a:pt x="32" y="131"/>
                      <a:pt x="31" y="131"/>
                      <a:pt x="30" y="132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2" y="131"/>
                      <a:pt x="32" y="131"/>
                      <a:pt x="32" y="131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0"/>
                      <a:pt x="33" y="130"/>
                      <a:pt x="32" y="131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3"/>
                      <a:pt x="33" y="133"/>
                      <a:pt x="33" y="133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3"/>
                      <a:pt x="33" y="133"/>
                      <a:pt x="33" y="133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1"/>
                      <a:pt x="33" y="131"/>
                      <a:pt x="33" y="131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1"/>
                      <a:pt x="33" y="131"/>
                      <a:pt x="33" y="131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30"/>
                      <a:pt x="32" y="130"/>
                      <a:pt x="32" y="130"/>
                    </a:cubicBezTo>
                    <a:cubicBezTo>
                      <a:pt x="29" y="130"/>
                      <a:pt x="23" y="129"/>
                      <a:pt x="17" y="128"/>
                    </a:cubicBezTo>
                    <a:cubicBezTo>
                      <a:pt x="14" y="128"/>
                      <a:pt x="12" y="127"/>
                      <a:pt x="10" y="127"/>
                    </a:cubicBezTo>
                    <a:cubicBezTo>
                      <a:pt x="8" y="127"/>
                      <a:pt x="8" y="127"/>
                      <a:pt x="7" y="127"/>
                    </a:cubicBezTo>
                    <a:cubicBezTo>
                      <a:pt x="6" y="127"/>
                      <a:pt x="5" y="127"/>
                      <a:pt x="5" y="127"/>
                    </a:cubicBezTo>
                    <a:cubicBezTo>
                      <a:pt x="4" y="127"/>
                      <a:pt x="4" y="127"/>
                      <a:pt x="4" y="127"/>
                    </a:cubicBezTo>
                    <a:cubicBezTo>
                      <a:pt x="3" y="127"/>
                      <a:pt x="3" y="127"/>
                      <a:pt x="3" y="127"/>
                    </a:cubicBezTo>
                    <a:cubicBezTo>
                      <a:pt x="2" y="127"/>
                      <a:pt x="2" y="127"/>
                      <a:pt x="1" y="128"/>
                    </a:cubicBezTo>
                    <a:cubicBezTo>
                      <a:pt x="0" y="129"/>
                      <a:pt x="0" y="130"/>
                      <a:pt x="0" y="131"/>
                    </a:cubicBezTo>
                    <a:cubicBezTo>
                      <a:pt x="0" y="133"/>
                      <a:pt x="1" y="133"/>
                      <a:pt x="2" y="134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7" y="137"/>
                      <a:pt x="10" y="137"/>
                      <a:pt x="11" y="135"/>
                    </a:cubicBezTo>
                    <a:cubicBezTo>
                      <a:pt x="12" y="133"/>
                      <a:pt x="12" y="131"/>
                      <a:pt x="10" y="12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01"/>
              <p:cNvSpPr/>
              <p:nvPr/>
            </p:nvSpPr>
            <p:spPr bwMode="auto">
              <a:xfrm>
                <a:off x="4662" y="2100"/>
                <a:ext cx="51" cy="117"/>
              </a:xfrm>
              <a:custGeom>
                <a:avLst/>
                <a:gdLst>
                  <a:gd name="T0" fmla="*/ 32 w 38"/>
                  <a:gd name="T1" fmla="*/ 76 h 86"/>
                  <a:gd name="T2" fmla="*/ 30 w 38"/>
                  <a:gd name="T3" fmla="*/ 61 h 86"/>
                  <a:gd name="T4" fmla="*/ 24 w 38"/>
                  <a:gd name="T5" fmla="*/ 63 h 86"/>
                  <a:gd name="T6" fmla="*/ 28 w 38"/>
                  <a:gd name="T7" fmla="*/ 63 h 86"/>
                  <a:gd name="T8" fmla="*/ 28 w 38"/>
                  <a:gd name="T9" fmla="*/ 63 h 86"/>
                  <a:gd name="T10" fmla="*/ 28 w 38"/>
                  <a:gd name="T11" fmla="*/ 60 h 86"/>
                  <a:gd name="T12" fmla="*/ 27 w 38"/>
                  <a:gd name="T13" fmla="*/ 49 h 86"/>
                  <a:gd name="T14" fmla="*/ 27 w 38"/>
                  <a:gd name="T15" fmla="*/ 49 h 86"/>
                  <a:gd name="T16" fmla="*/ 27 w 38"/>
                  <a:gd name="T17" fmla="*/ 49 h 86"/>
                  <a:gd name="T18" fmla="*/ 24 w 38"/>
                  <a:gd name="T19" fmla="*/ 48 h 86"/>
                  <a:gd name="T20" fmla="*/ 27 w 38"/>
                  <a:gd name="T21" fmla="*/ 49 h 86"/>
                  <a:gd name="T22" fmla="*/ 27 w 38"/>
                  <a:gd name="T23" fmla="*/ 49 h 86"/>
                  <a:gd name="T24" fmla="*/ 27 w 38"/>
                  <a:gd name="T25" fmla="*/ 49 h 86"/>
                  <a:gd name="T26" fmla="*/ 24 w 38"/>
                  <a:gd name="T27" fmla="*/ 48 h 86"/>
                  <a:gd name="T28" fmla="*/ 24 w 38"/>
                  <a:gd name="T29" fmla="*/ 48 h 86"/>
                  <a:gd name="T30" fmla="*/ 27 w 38"/>
                  <a:gd name="T31" fmla="*/ 49 h 86"/>
                  <a:gd name="T32" fmla="*/ 27 w 38"/>
                  <a:gd name="T33" fmla="*/ 50 h 86"/>
                  <a:gd name="T34" fmla="*/ 26 w 38"/>
                  <a:gd name="T35" fmla="*/ 45 h 86"/>
                  <a:gd name="T36" fmla="*/ 21 w 38"/>
                  <a:gd name="T37" fmla="*/ 31 h 86"/>
                  <a:gd name="T38" fmla="*/ 16 w 38"/>
                  <a:gd name="T39" fmla="*/ 25 h 86"/>
                  <a:gd name="T40" fmla="*/ 13 w 38"/>
                  <a:gd name="T41" fmla="*/ 6 h 86"/>
                  <a:gd name="T42" fmla="*/ 1 w 38"/>
                  <a:gd name="T43" fmla="*/ 3 h 86"/>
                  <a:gd name="T44" fmla="*/ 7 w 38"/>
                  <a:gd name="T45" fmla="*/ 11 h 86"/>
                  <a:gd name="T46" fmla="*/ 10 w 38"/>
                  <a:gd name="T47" fmla="*/ 31 h 86"/>
                  <a:gd name="T48" fmla="*/ 12 w 38"/>
                  <a:gd name="T49" fmla="*/ 43 h 86"/>
                  <a:gd name="T50" fmla="*/ 21 w 38"/>
                  <a:gd name="T51" fmla="*/ 52 h 86"/>
                  <a:gd name="T52" fmla="*/ 20 w 38"/>
                  <a:gd name="T53" fmla="*/ 46 h 86"/>
                  <a:gd name="T54" fmla="*/ 19 w 38"/>
                  <a:gd name="T55" fmla="*/ 48 h 86"/>
                  <a:gd name="T56" fmla="*/ 20 w 38"/>
                  <a:gd name="T57" fmla="*/ 52 h 86"/>
                  <a:gd name="T58" fmla="*/ 20 w 38"/>
                  <a:gd name="T59" fmla="*/ 62 h 86"/>
                  <a:gd name="T60" fmla="*/ 20 w 38"/>
                  <a:gd name="T61" fmla="*/ 63 h 86"/>
                  <a:gd name="T62" fmla="*/ 24 w 38"/>
                  <a:gd name="T63" fmla="*/ 63 h 86"/>
                  <a:gd name="T64" fmla="*/ 20 w 38"/>
                  <a:gd name="T65" fmla="*/ 63 h 86"/>
                  <a:gd name="T66" fmla="*/ 20 w 38"/>
                  <a:gd name="T67" fmla="*/ 63 h 86"/>
                  <a:gd name="T68" fmla="*/ 20 w 38"/>
                  <a:gd name="T69" fmla="*/ 62 h 86"/>
                  <a:gd name="T70" fmla="*/ 24 w 38"/>
                  <a:gd name="T71" fmla="*/ 63 h 86"/>
                  <a:gd name="T72" fmla="*/ 24 w 38"/>
                  <a:gd name="T73" fmla="*/ 63 h 86"/>
                  <a:gd name="T74" fmla="*/ 20 w 38"/>
                  <a:gd name="T75" fmla="*/ 62 h 86"/>
                  <a:gd name="T76" fmla="*/ 20 w 38"/>
                  <a:gd name="T77" fmla="*/ 62 h 86"/>
                  <a:gd name="T78" fmla="*/ 20 w 38"/>
                  <a:gd name="T79" fmla="*/ 62 h 86"/>
                  <a:gd name="T80" fmla="*/ 24 w 38"/>
                  <a:gd name="T81" fmla="*/ 63 h 86"/>
                  <a:gd name="T82" fmla="*/ 24 w 38"/>
                  <a:gd name="T83" fmla="*/ 63 h 86"/>
                  <a:gd name="T84" fmla="*/ 20 w 38"/>
                  <a:gd name="T85" fmla="*/ 62 h 86"/>
                  <a:gd name="T86" fmla="*/ 21 w 38"/>
                  <a:gd name="T87" fmla="*/ 61 h 86"/>
                  <a:gd name="T88" fmla="*/ 24 w 38"/>
                  <a:gd name="T89" fmla="*/ 67 h 86"/>
                  <a:gd name="T90" fmla="*/ 26 w 38"/>
                  <a:gd name="T91" fmla="*/ 81 h 86"/>
                  <a:gd name="T92" fmla="*/ 37 w 38"/>
                  <a:gd name="T93" fmla="*/ 8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" h="86">
                    <a:moveTo>
                      <a:pt x="36" y="78"/>
                    </a:moveTo>
                    <a:cubicBezTo>
                      <a:pt x="32" y="76"/>
                      <a:pt x="32" y="76"/>
                      <a:pt x="32" y="76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2" y="63"/>
                      <a:pt x="31" y="62"/>
                      <a:pt x="30" y="61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8" y="64"/>
                      <a:pt x="28" y="64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2"/>
                      <a:pt x="28" y="61"/>
                      <a:pt x="28" y="60"/>
                    </a:cubicBezTo>
                    <a:cubicBezTo>
                      <a:pt x="28" y="58"/>
                      <a:pt x="28" y="56"/>
                      <a:pt x="28" y="54"/>
                    </a:cubicBezTo>
                    <a:cubicBezTo>
                      <a:pt x="28" y="51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49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8" y="48"/>
                      <a:pt x="27" y="47"/>
                    </a:cubicBezTo>
                    <a:cubicBezTo>
                      <a:pt x="27" y="46"/>
                      <a:pt x="27" y="45"/>
                      <a:pt x="26" y="45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29"/>
                      <a:pt x="21" y="28"/>
                      <a:pt x="19" y="27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8"/>
                      <a:pt x="15" y="6"/>
                      <a:pt x="13" y="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9"/>
                      <a:pt x="9" y="30"/>
                      <a:pt x="10" y="31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4"/>
                      <a:pt x="12" y="46"/>
                      <a:pt x="13" y="47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8"/>
                      <a:pt x="19" y="48"/>
                    </a:cubicBezTo>
                    <a:cubicBezTo>
                      <a:pt x="19" y="48"/>
                      <a:pt x="19" y="48"/>
                      <a:pt x="19" y="49"/>
                    </a:cubicBezTo>
                    <a:cubicBezTo>
                      <a:pt x="19" y="49"/>
                      <a:pt x="20" y="51"/>
                      <a:pt x="20" y="52"/>
                    </a:cubicBezTo>
                    <a:cubicBezTo>
                      <a:pt x="20" y="54"/>
                      <a:pt x="20" y="57"/>
                      <a:pt x="20" y="59"/>
                    </a:cubicBezTo>
                    <a:cubicBezTo>
                      <a:pt x="20" y="60"/>
                      <a:pt x="20" y="61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1"/>
                      <a:pt x="21" y="62"/>
                      <a:pt x="20" y="62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3"/>
                      <a:pt x="21" y="65"/>
                      <a:pt x="22" y="66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5" y="80"/>
                      <a:pt x="25" y="81"/>
                      <a:pt x="26" y="81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33" y="86"/>
                      <a:pt x="36" y="85"/>
                      <a:pt x="37" y="83"/>
                    </a:cubicBezTo>
                    <a:cubicBezTo>
                      <a:pt x="38" y="81"/>
                      <a:pt x="37" y="79"/>
                      <a:pt x="36" y="7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02"/>
              <p:cNvSpPr/>
              <p:nvPr/>
            </p:nvSpPr>
            <p:spPr bwMode="auto">
              <a:xfrm>
                <a:off x="4279" y="2078"/>
                <a:ext cx="361" cy="100"/>
              </a:xfrm>
              <a:custGeom>
                <a:avLst/>
                <a:gdLst>
                  <a:gd name="T0" fmla="*/ 7 w 265"/>
                  <a:gd name="T1" fmla="*/ 8 h 73"/>
                  <a:gd name="T2" fmla="*/ 7 w 265"/>
                  <a:gd name="T3" fmla="*/ 8 h 73"/>
                  <a:gd name="T4" fmla="*/ 7 w 265"/>
                  <a:gd name="T5" fmla="*/ 8 h 73"/>
                  <a:gd name="T6" fmla="*/ 8 w 265"/>
                  <a:gd name="T7" fmla="*/ 9 h 73"/>
                  <a:gd name="T8" fmla="*/ 8 w 265"/>
                  <a:gd name="T9" fmla="*/ 11 h 73"/>
                  <a:gd name="T10" fmla="*/ 7 w 265"/>
                  <a:gd name="T11" fmla="*/ 13 h 73"/>
                  <a:gd name="T12" fmla="*/ 4 w 265"/>
                  <a:gd name="T13" fmla="*/ 11 h 73"/>
                  <a:gd name="T14" fmla="*/ 4 w 265"/>
                  <a:gd name="T15" fmla="*/ 11 h 73"/>
                  <a:gd name="T16" fmla="*/ 4 w 265"/>
                  <a:gd name="T17" fmla="*/ 11 h 73"/>
                  <a:gd name="T18" fmla="*/ 4 w 265"/>
                  <a:gd name="T19" fmla="*/ 11 h 73"/>
                  <a:gd name="T20" fmla="*/ 4 w 265"/>
                  <a:gd name="T21" fmla="*/ 12 h 73"/>
                  <a:gd name="T22" fmla="*/ 3 w 265"/>
                  <a:gd name="T23" fmla="*/ 14 h 73"/>
                  <a:gd name="T24" fmla="*/ 126 w 265"/>
                  <a:gd name="T25" fmla="*/ 72 h 73"/>
                  <a:gd name="T26" fmla="*/ 138 w 265"/>
                  <a:gd name="T27" fmla="*/ 60 h 73"/>
                  <a:gd name="T28" fmla="*/ 151 w 265"/>
                  <a:gd name="T29" fmla="*/ 51 h 73"/>
                  <a:gd name="T30" fmla="*/ 149 w 265"/>
                  <a:gd name="T31" fmla="*/ 50 h 73"/>
                  <a:gd name="T32" fmla="*/ 156 w 265"/>
                  <a:gd name="T33" fmla="*/ 38 h 73"/>
                  <a:gd name="T34" fmla="*/ 163 w 265"/>
                  <a:gd name="T35" fmla="*/ 20 h 73"/>
                  <a:gd name="T36" fmla="*/ 176 w 265"/>
                  <a:gd name="T37" fmla="*/ 11 h 73"/>
                  <a:gd name="T38" fmla="*/ 187 w 265"/>
                  <a:gd name="T39" fmla="*/ 6 h 73"/>
                  <a:gd name="T40" fmla="*/ 179 w 265"/>
                  <a:gd name="T41" fmla="*/ 4 h 73"/>
                  <a:gd name="T42" fmla="*/ 179 w 265"/>
                  <a:gd name="T43" fmla="*/ 4 h 73"/>
                  <a:gd name="T44" fmla="*/ 179 w 265"/>
                  <a:gd name="T45" fmla="*/ 5 h 73"/>
                  <a:gd name="T46" fmla="*/ 179 w 265"/>
                  <a:gd name="T47" fmla="*/ 7 h 73"/>
                  <a:gd name="T48" fmla="*/ 182 w 265"/>
                  <a:gd name="T49" fmla="*/ 8 h 73"/>
                  <a:gd name="T50" fmla="*/ 225 w 265"/>
                  <a:gd name="T51" fmla="*/ 11 h 73"/>
                  <a:gd name="T52" fmla="*/ 219 w 265"/>
                  <a:gd name="T53" fmla="*/ 15 h 73"/>
                  <a:gd name="T54" fmla="*/ 218 w 265"/>
                  <a:gd name="T55" fmla="*/ 15 h 73"/>
                  <a:gd name="T56" fmla="*/ 218 w 265"/>
                  <a:gd name="T57" fmla="*/ 15 h 73"/>
                  <a:gd name="T58" fmla="*/ 218 w 265"/>
                  <a:gd name="T59" fmla="*/ 15 h 73"/>
                  <a:gd name="T60" fmla="*/ 243 w 265"/>
                  <a:gd name="T61" fmla="*/ 20 h 73"/>
                  <a:gd name="T62" fmla="*/ 262 w 265"/>
                  <a:gd name="T63" fmla="*/ 24 h 73"/>
                  <a:gd name="T64" fmla="*/ 260 w 265"/>
                  <a:gd name="T65" fmla="*/ 14 h 73"/>
                  <a:gd name="T66" fmla="*/ 258 w 265"/>
                  <a:gd name="T67" fmla="*/ 18 h 73"/>
                  <a:gd name="T68" fmla="*/ 260 w 265"/>
                  <a:gd name="T69" fmla="*/ 16 h 73"/>
                  <a:gd name="T70" fmla="*/ 261 w 265"/>
                  <a:gd name="T71" fmla="*/ 16 h 73"/>
                  <a:gd name="T72" fmla="*/ 261 w 265"/>
                  <a:gd name="T73" fmla="*/ 16 h 73"/>
                  <a:gd name="T74" fmla="*/ 261 w 265"/>
                  <a:gd name="T75" fmla="*/ 16 h 73"/>
                  <a:gd name="T76" fmla="*/ 218 w 265"/>
                  <a:gd name="T77" fmla="*/ 7 h 73"/>
                  <a:gd name="T78" fmla="*/ 221 w 265"/>
                  <a:gd name="T79" fmla="*/ 18 h 73"/>
                  <a:gd name="T80" fmla="*/ 183 w 265"/>
                  <a:gd name="T81" fmla="*/ 0 h 73"/>
                  <a:gd name="T82" fmla="*/ 175 w 265"/>
                  <a:gd name="T83" fmla="*/ 2 h 73"/>
                  <a:gd name="T84" fmla="*/ 169 w 265"/>
                  <a:gd name="T85" fmla="*/ 9 h 73"/>
                  <a:gd name="T86" fmla="*/ 171 w 265"/>
                  <a:gd name="T87" fmla="*/ 11 h 73"/>
                  <a:gd name="T88" fmla="*/ 153 w 265"/>
                  <a:gd name="T89" fmla="*/ 36 h 73"/>
                  <a:gd name="T90" fmla="*/ 155 w 265"/>
                  <a:gd name="T91" fmla="*/ 36 h 73"/>
                  <a:gd name="T92" fmla="*/ 149 w 265"/>
                  <a:gd name="T93" fmla="*/ 48 h 73"/>
                  <a:gd name="T94" fmla="*/ 132 w 265"/>
                  <a:gd name="T95" fmla="*/ 63 h 73"/>
                  <a:gd name="T96" fmla="*/ 118 w 265"/>
                  <a:gd name="T97" fmla="*/ 67 h 73"/>
                  <a:gd name="T98" fmla="*/ 26 w 265"/>
                  <a:gd name="T99" fmla="*/ 16 h 73"/>
                  <a:gd name="T100" fmla="*/ 5 w 265"/>
                  <a:gd name="T101" fmla="*/ 7 h 73"/>
                  <a:gd name="T102" fmla="*/ 4 w 265"/>
                  <a:gd name="T103" fmla="*/ 11 h 73"/>
                  <a:gd name="T104" fmla="*/ 3 w 265"/>
                  <a:gd name="T105" fmla="*/ 1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5" h="73">
                    <a:moveTo>
                      <a:pt x="20" y="16"/>
                    </a:moveTo>
                    <a:cubicBezTo>
                      <a:pt x="20" y="16"/>
                      <a:pt x="20" y="16"/>
                      <a:pt x="18" y="15"/>
                    </a:cubicBezTo>
                    <a:cubicBezTo>
                      <a:pt x="16" y="14"/>
                      <a:pt x="13" y="12"/>
                      <a:pt x="11" y="10"/>
                    </a:cubicBezTo>
                    <a:cubicBezTo>
                      <a:pt x="9" y="10"/>
                      <a:pt x="8" y="9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4"/>
                      <a:pt x="7" y="13"/>
                      <a:pt x="7" y="13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5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14" y="19"/>
                      <a:pt x="44" y="33"/>
                      <a:pt x="72" y="47"/>
                    </a:cubicBezTo>
                    <a:cubicBezTo>
                      <a:pt x="86" y="53"/>
                      <a:pt x="100" y="60"/>
                      <a:pt x="110" y="64"/>
                    </a:cubicBezTo>
                    <a:cubicBezTo>
                      <a:pt x="120" y="69"/>
                      <a:pt x="126" y="72"/>
                      <a:pt x="126" y="72"/>
                    </a:cubicBezTo>
                    <a:cubicBezTo>
                      <a:pt x="128" y="73"/>
                      <a:pt x="130" y="72"/>
                      <a:pt x="131" y="70"/>
                    </a:cubicBezTo>
                    <a:cubicBezTo>
                      <a:pt x="132" y="69"/>
                      <a:pt x="132" y="66"/>
                      <a:pt x="130" y="65"/>
                    </a:cubicBezTo>
                    <a:cubicBezTo>
                      <a:pt x="130" y="65"/>
                      <a:pt x="130" y="65"/>
                      <a:pt x="130" y="65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7" y="63"/>
                      <a:pt x="138" y="62"/>
                      <a:pt x="138" y="60"/>
                    </a:cubicBezTo>
                    <a:cubicBezTo>
                      <a:pt x="139" y="58"/>
                      <a:pt x="138" y="57"/>
                      <a:pt x="137" y="56"/>
                    </a:cubicBezTo>
                    <a:cubicBezTo>
                      <a:pt x="136" y="56"/>
                      <a:pt x="136" y="56"/>
                      <a:pt x="136" y="56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7" y="62"/>
                      <a:pt x="137" y="62"/>
                      <a:pt x="137" y="62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2" y="50"/>
                      <a:pt x="153" y="49"/>
                      <a:pt x="153" y="48"/>
                    </a:cubicBezTo>
                    <a:cubicBezTo>
                      <a:pt x="153" y="46"/>
                      <a:pt x="152" y="45"/>
                      <a:pt x="151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9" y="50"/>
                      <a:pt x="149" y="50"/>
                      <a:pt x="149" y="50"/>
                    </a:cubicBezTo>
                    <a:cubicBezTo>
                      <a:pt x="160" y="42"/>
                      <a:pt x="160" y="42"/>
                      <a:pt x="160" y="42"/>
                    </a:cubicBezTo>
                    <a:cubicBezTo>
                      <a:pt x="161" y="42"/>
                      <a:pt x="161" y="40"/>
                      <a:pt x="161" y="39"/>
                    </a:cubicBezTo>
                    <a:cubicBezTo>
                      <a:pt x="161" y="38"/>
                      <a:pt x="161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6" y="38"/>
                      <a:pt x="156" y="38"/>
                      <a:pt x="156" y="38"/>
                    </a:cubicBezTo>
                    <a:cubicBezTo>
                      <a:pt x="159" y="41"/>
                      <a:pt x="159" y="41"/>
                      <a:pt x="159" y="41"/>
                    </a:cubicBezTo>
                    <a:cubicBezTo>
                      <a:pt x="169" y="29"/>
                      <a:pt x="169" y="29"/>
                      <a:pt x="169" y="29"/>
                    </a:cubicBezTo>
                    <a:cubicBezTo>
                      <a:pt x="170" y="28"/>
                      <a:pt x="170" y="27"/>
                      <a:pt x="170" y="26"/>
                    </a:cubicBezTo>
                    <a:cubicBezTo>
                      <a:pt x="170" y="24"/>
                      <a:pt x="169" y="23"/>
                      <a:pt x="168" y="23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1" y="23"/>
                      <a:pt x="161" y="23"/>
                      <a:pt x="161" y="23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76" y="17"/>
                      <a:pt x="176" y="17"/>
                      <a:pt x="176" y="17"/>
                    </a:cubicBezTo>
                    <a:cubicBezTo>
                      <a:pt x="177" y="17"/>
                      <a:pt x="178" y="15"/>
                      <a:pt x="178" y="14"/>
                    </a:cubicBezTo>
                    <a:cubicBezTo>
                      <a:pt x="178" y="13"/>
                      <a:pt x="177" y="12"/>
                      <a:pt x="176" y="11"/>
                    </a:cubicBezTo>
                    <a:cubicBezTo>
                      <a:pt x="173" y="9"/>
                      <a:pt x="173" y="9"/>
                      <a:pt x="173" y="9"/>
                    </a:cubicBezTo>
                    <a:cubicBezTo>
                      <a:pt x="171" y="13"/>
                      <a:pt x="171" y="13"/>
                      <a:pt x="171" y="13"/>
                    </a:cubicBezTo>
                    <a:cubicBezTo>
                      <a:pt x="173" y="16"/>
                      <a:pt x="173" y="16"/>
                      <a:pt x="173" y="16"/>
                    </a:cubicBezTo>
                    <a:cubicBezTo>
                      <a:pt x="185" y="10"/>
                      <a:pt x="185" y="10"/>
                      <a:pt x="185" y="10"/>
                    </a:cubicBezTo>
                    <a:cubicBezTo>
                      <a:pt x="186" y="9"/>
                      <a:pt x="187" y="8"/>
                      <a:pt x="187" y="6"/>
                    </a:cubicBezTo>
                    <a:cubicBezTo>
                      <a:pt x="187" y="5"/>
                      <a:pt x="186" y="4"/>
                      <a:pt x="185" y="3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179" y="4"/>
                      <a:pt x="179" y="4"/>
                      <a:pt x="179" y="4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79" y="4"/>
                      <a:pt x="179" y="4"/>
                      <a:pt x="179" y="4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7"/>
                      <a:pt x="182" y="7"/>
                      <a:pt x="182" y="6"/>
                    </a:cubicBezTo>
                    <a:cubicBezTo>
                      <a:pt x="179" y="4"/>
                      <a:pt x="179" y="4"/>
                      <a:pt x="179" y="4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79" y="4"/>
                      <a:pt x="179" y="4"/>
                      <a:pt x="179" y="4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80" y="8"/>
                      <a:pt x="180" y="8"/>
                      <a:pt x="181" y="7"/>
                    </a:cubicBezTo>
                    <a:cubicBezTo>
                      <a:pt x="179" y="4"/>
                      <a:pt x="179" y="4"/>
                      <a:pt x="179" y="4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79" y="5"/>
                      <a:pt x="179" y="5"/>
                      <a:pt x="179" y="5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79" y="5"/>
                      <a:pt x="179" y="5"/>
                      <a:pt x="179" y="5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7"/>
                      <a:pt x="179" y="7"/>
                      <a:pt x="179" y="7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7"/>
                      <a:pt x="179" y="7"/>
                      <a:pt x="179" y="7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8"/>
                      <a:pt x="180" y="8"/>
                      <a:pt x="182" y="8"/>
                    </a:cubicBezTo>
                    <a:cubicBezTo>
                      <a:pt x="187" y="9"/>
                      <a:pt x="197" y="12"/>
                      <a:pt x="206" y="14"/>
                    </a:cubicBezTo>
                    <a:cubicBezTo>
                      <a:pt x="210" y="15"/>
                      <a:pt x="214" y="17"/>
                      <a:pt x="217" y="17"/>
                    </a:cubicBezTo>
                    <a:cubicBezTo>
                      <a:pt x="220" y="18"/>
                      <a:pt x="222" y="19"/>
                      <a:pt x="222" y="19"/>
                    </a:cubicBezTo>
                    <a:cubicBezTo>
                      <a:pt x="224" y="19"/>
                      <a:pt x="226" y="18"/>
                      <a:pt x="227" y="16"/>
                    </a:cubicBezTo>
                    <a:cubicBezTo>
                      <a:pt x="228" y="15"/>
                      <a:pt x="227" y="12"/>
                      <a:pt x="225" y="11"/>
                    </a:cubicBezTo>
                    <a:cubicBezTo>
                      <a:pt x="219" y="8"/>
                      <a:pt x="219" y="8"/>
                      <a:pt x="219" y="8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21" y="13"/>
                      <a:pt x="221" y="13"/>
                      <a:pt x="221" y="13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9" y="15"/>
                      <a:pt x="219" y="15"/>
                      <a:pt x="219" y="15"/>
                    </a:cubicBezTo>
                    <a:cubicBezTo>
                      <a:pt x="219" y="14"/>
                      <a:pt x="220" y="14"/>
                      <a:pt x="221" y="13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9" y="15"/>
                      <a:pt x="219" y="15"/>
                      <a:pt x="219" y="15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9" y="15"/>
                    </a:cubicBezTo>
                    <a:cubicBezTo>
                      <a:pt x="217" y="11"/>
                      <a:pt x="217" y="11"/>
                      <a:pt x="217" y="11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5"/>
                      <a:pt x="219" y="15"/>
                      <a:pt x="220" y="15"/>
                    </a:cubicBezTo>
                    <a:cubicBezTo>
                      <a:pt x="225" y="16"/>
                      <a:pt x="234" y="18"/>
                      <a:pt x="243" y="20"/>
                    </a:cubicBezTo>
                    <a:cubicBezTo>
                      <a:pt x="247" y="21"/>
                      <a:pt x="251" y="22"/>
                      <a:pt x="254" y="23"/>
                    </a:cubicBezTo>
                    <a:cubicBezTo>
                      <a:pt x="256" y="23"/>
                      <a:pt x="257" y="23"/>
                      <a:pt x="258" y="23"/>
                    </a:cubicBezTo>
                    <a:cubicBezTo>
                      <a:pt x="259" y="24"/>
                      <a:pt x="259" y="24"/>
                      <a:pt x="260" y="24"/>
                    </a:cubicBezTo>
                    <a:cubicBezTo>
                      <a:pt x="260" y="24"/>
                      <a:pt x="261" y="24"/>
                      <a:pt x="261" y="24"/>
                    </a:cubicBezTo>
                    <a:cubicBezTo>
                      <a:pt x="261" y="24"/>
                      <a:pt x="262" y="24"/>
                      <a:pt x="262" y="24"/>
                    </a:cubicBezTo>
                    <a:cubicBezTo>
                      <a:pt x="262" y="24"/>
                      <a:pt x="263" y="24"/>
                      <a:pt x="263" y="23"/>
                    </a:cubicBezTo>
                    <a:cubicBezTo>
                      <a:pt x="263" y="23"/>
                      <a:pt x="264" y="23"/>
                      <a:pt x="265" y="22"/>
                    </a:cubicBezTo>
                    <a:cubicBezTo>
                      <a:pt x="265" y="21"/>
                      <a:pt x="265" y="20"/>
                      <a:pt x="265" y="19"/>
                    </a:cubicBezTo>
                    <a:cubicBezTo>
                      <a:pt x="265" y="18"/>
                      <a:pt x="264" y="17"/>
                      <a:pt x="263" y="16"/>
                    </a:cubicBezTo>
                    <a:cubicBezTo>
                      <a:pt x="260" y="14"/>
                      <a:pt x="260" y="14"/>
                      <a:pt x="260" y="14"/>
                    </a:cubicBezTo>
                    <a:cubicBezTo>
                      <a:pt x="258" y="13"/>
                      <a:pt x="256" y="14"/>
                      <a:pt x="255" y="16"/>
                    </a:cubicBezTo>
                    <a:cubicBezTo>
                      <a:pt x="254" y="18"/>
                      <a:pt x="254" y="20"/>
                      <a:pt x="256" y="21"/>
                    </a:cubicBezTo>
                    <a:cubicBezTo>
                      <a:pt x="259" y="23"/>
                      <a:pt x="259" y="23"/>
                      <a:pt x="259" y="23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58" y="18"/>
                      <a:pt x="258" y="18"/>
                      <a:pt x="258" y="18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0" y="16"/>
                      <a:pt x="260" y="16"/>
                      <a:pt x="260" y="16"/>
                    </a:cubicBezTo>
                    <a:cubicBezTo>
                      <a:pt x="259" y="16"/>
                      <a:pt x="259" y="17"/>
                      <a:pt x="258" y="18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0" y="16"/>
                      <a:pt x="260" y="16"/>
                      <a:pt x="260" y="16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6"/>
                      <a:pt x="260" y="16"/>
                      <a:pt x="260" y="16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9"/>
                      <a:pt x="261" y="19"/>
                      <a:pt x="261" y="19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7"/>
                      <a:pt x="261" y="17"/>
                      <a:pt x="261" y="17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7"/>
                      <a:pt x="261" y="17"/>
                      <a:pt x="261" y="17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1" y="16"/>
                      <a:pt x="260" y="16"/>
                      <a:pt x="259" y="15"/>
                    </a:cubicBezTo>
                    <a:cubicBezTo>
                      <a:pt x="254" y="14"/>
                      <a:pt x="245" y="12"/>
                      <a:pt x="236" y="11"/>
                    </a:cubicBezTo>
                    <a:cubicBezTo>
                      <a:pt x="232" y="10"/>
                      <a:pt x="228" y="9"/>
                      <a:pt x="225" y="8"/>
                    </a:cubicBezTo>
                    <a:cubicBezTo>
                      <a:pt x="223" y="8"/>
                      <a:pt x="222" y="7"/>
                      <a:pt x="221" y="7"/>
                    </a:cubicBezTo>
                    <a:cubicBezTo>
                      <a:pt x="219" y="7"/>
                      <a:pt x="219" y="7"/>
                      <a:pt x="218" y="7"/>
                    </a:cubicBezTo>
                    <a:cubicBezTo>
                      <a:pt x="217" y="7"/>
                      <a:pt x="217" y="7"/>
                      <a:pt x="217" y="7"/>
                    </a:cubicBezTo>
                    <a:cubicBezTo>
                      <a:pt x="216" y="7"/>
                      <a:pt x="216" y="7"/>
                      <a:pt x="216" y="7"/>
                    </a:cubicBezTo>
                    <a:cubicBezTo>
                      <a:pt x="215" y="8"/>
                      <a:pt x="214" y="8"/>
                      <a:pt x="214" y="9"/>
                    </a:cubicBezTo>
                    <a:cubicBezTo>
                      <a:pt x="213" y="11"/>
                      <a:pt x="213" y="13"/>
                      <a:pt x="215" y="14"/>
                    </a:cubicBezTo>
                    <a:cubicBezTo>
                      <a:pt x="221" y="18"/>
                      <a:pt x="221" y="18"/>
                      <a:pt x="221" y="18"/>
                    </a:cubicBezTo>
                    <a:cubicBezTo>
                      <a:pt x="223" y="15"/>
                      <a:pt x="223" y="15"/>
                      <a:pt x="223" y="15"/>
                    </a:cubicBezTo>
                    <a:cubicBezTo>
                      <a:pt x="224" y="11"/>
                      <a:pt x="224" y="11"/>
                      <a:pt x="224" y="11"/>
                    </a:cubicBezTo>
                    <a:cubicBezTo>
                      <a:pt x="224" y="11"/>
                      <a:pt x="214" y="8"/>
                      <a:pt x="204" y="5"/>
                    </a:cubicBezTo>
                    <a:cubicBezTo>
                      <a:pt x="198" y="4"/>
                      <a:pt x="193" y="3"/>
                      <a:pt x="189" y="2"/>
                    </a:cubicBezTo>
                    <a:cubicBezTo>
                      <a:pt x="186" y="1"/>
                      <a:pt x="185" y="1"/>
                      <a:pt x="183" y="0"/>
                    </a:cubicBezTo>
                    <a:cubicBezTo>
                      <a:pt x="182" y="0"/>
                      <a:pt x="182" y="0"/>
                      <a:pt x="181" y="0"/>
                    </a:cubicBezTo>
                    <a:cubicBezTo>
                      <a:pt x="180" y="0"/>
                      <a:pt x="180" y="0"/>
                      <a:pt x="179" y="0"/>
                    </a:cubicBezTo>
                    <a:cubicBezTo>
                      <a:pt x="179" y="0"/>
                      <a:pt x="179" y="0"/>
                      <a:pt x="178" y="0"/>
                    </a:cubicBezTo>
                    <a:cubicBezTo>
                      <a:pt x="178" y="0"/>
                      <a:pt x="178" y="0"/>
                      <a:pt x="177" y="0"/>
                    </a:cubicBezTo>
                    <a:cubicBezTo>
                      <a:pt x="177" y="0"/>
                      <a:pt x="176" y="1"/>
                      <a:pt x="175" y="2"/>
                    </a:cubicBezTo>
                    <a:cubicBezTo>
                      <a:pt x="174" y="4"/>
                      <a:pt x="175" y="6"/>
                      <a:pt x="177" y="7"/>
                    </a:cubicBezTo>
                    <a:cubicBezTo>
                      <a:pt x="181" y="10"/>
                      <a:pt x="181" y="10"/>
                      <a:pt x="181" y="10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1" y="3"/>
                      <a:pt x="181" y="3"/>
                      <a:pt x="181" y="3"/>
                    </a:cubicBezTo>
                    <a:cubicBezTo>
                      <a:pt x="169" y="9"/>
                      <a:pt x="169" y="9"/>
                      <a:pt x="169" y="9"/>
                    </a:cubicBezTo>
                    <a:cubicBezTo>
                      <a:pt x="168" y="10"/>
                      <a:pt x="167" y="11"/>
                      <a:pt x="167" y="13"/>
                    </a:cubicBezTo>
                    <a:cubicBezTo>
                      <a:pt x="167" y="14"/>
                      <a:pt x="168" y="15"/>
                      <a:pt x="169" y="16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4" y="14"/>
                      <a:pt x="174" y="14"/>
                      <a:pt x="174" y="14"/>
                    </a:cubicBezTo>
                    <a:cubicBezTo>
                      <a:pt x="171" y="11"/>
                      <a:pt x="171" y="11"/>
                      <a:pt x="171" y="11"/>
                    </a:cubicBezTo>
                    <a:cubicBezTo>
                      <a:pt x="159" y="20"/>
                      <a:pt x="159" y="20"/>
                      <a:pt x="159" y="20"/>
                    </a:cubicBezTo>
                    <a:cubicBezTo>
                      <a:pt x="158" y="21"/>
                      <a:pt x="157" y="22"/>
                      <a:pt x="157" y="23"/>
                    </a:cubicBezTo>
                    <a:cubicBezTo>
                      <a:pt x="157" y="25"/>
                      <a:pt x="158" y="26"/>
                      <a:pt x="159" y="26"/>
                    </a:cubicBezTo>
                    <a:cubicBezTo>
                      <a:pt x="160" y="27"/>
                      <a:pt x="160" y="27"/>
                      <a:pt x="160" y="27"/>
                    </a:cubicBezTo>
                    <a:cubicBezTo>
                      <a:pt x="153" y="36"/>
                      <a:pt x="153" y="36"/>
                      <a:pt x="153" y="36"/>
                    </a:cubicBezTo>
                    <a:cubicBezTo>
                      <a:pt x="152" y="37"/>
                      <a:pt x="152" y="38"/>
                      <a:pt x="152" y="39"/>
                    </a:cubicBezTo>
                    <a:cubicBezTo>
                      <a:pt x="152" y="40"/>
                      <a:pt x="153" y="41"/>
                      <a:pt x="154" y="42"/>
                    </a:cubicBezTo>
                    <a:cubicBezTo>
                      <a:pt x="155" y="43"/>
                      <a:pt x="155" y="43"/>
                      <a:pt x="155" y="43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55" y="36"/>
                      <a:pt x="155" y="36"/>
                      <a:pt x="155" y="36"/>
                    </a:cubicBezTo>
                    <a:cubicBezTo>
                      <a:pt x="145" y="43"/>
                      <a:pt x="145" y="43"/>
                      <a:pt x="145" y="43"/>
                    </a:cubicBezTo>
                    <a:cubicBezTo>
                      <a:pt x="144" y="44"/>
                      <a:pt x="143" y="45"/>
                      <a:pt x="143" y="47"/>
                    </a:cubicBezTo>
                    <a:cubicBezTo>
                      <a:pt x="143" y="48"/>
                      <a:pt x="144" y="49"/>
                      <a:pt x="145" y="50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9" y="48"/>
                      <a:pt x="149" y="48"/>
                      <a:pt x="149" y="48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32" y="56"/>
                      <a:pt x="132" y="56"/>
                      <a:pt x="132" y="56"/>
                    </a:cubicBezTo>
                    <a:cubicBezTo>
                      <a:pt x="131" y="57"/>
                      <a:pt x="130" y="58"/>
                      <a:pt x="130" y="60"/>
                    </a:cubicBezTo>
                    <a:cubicBezTo>
                      <a:pt x="130" y="61"/>
                      <a:pt x="131" y="62"/>
                      <a:pt x="132" y="63"/>
                    </a:cubicBezTo>
                    <a:cubicBezTo>
                      <a:pt x="132" y="63"/>
                      <a:pt x="132" y="63"/>
                      <a:pt x="132" y="63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19" y="59"/>
                      <a:pt x="119" y="59"/>
                      <a:pt x="119" y="59"/>
                    </a:cubicBezTo>
                    <a:cubicBezTo>
                      <a:pt x="117" y="60"/>
                      <a:pt x="116" y="61"/>
                      <a:pt x="116" y="63"/>
                    </a:cubicBezTo>
                    <a:cubicBezTo>
                      <a:pt x="115" y="64"/>
                      <a:pt x="116" y="66"/>
                      <a:pt x="118" y="67"/>
                    </a:cubicBezTo>
                    <a:cubicBezTo>
                      <a:pt x="126" y="72"/>
                      <a:pt x="126" y="72"/>
                      <a:pt x="126" y="72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30" y="65"/>
                      <a:pt x="130" y="65"/>
                      <a:pt x="130" y="65"/>
                    </a:cubicBezTo>
                    <a:cubicBezTo>
                      <a:pt x="130" y="65"/>
                      <a:pt x="99" y="50"/>
                      <a:pt x="68" y="36"/>
                    </a:cubicBezTo>
                    <a:cubicBezTo>
                      <a:pt x="53" y="29"/>
                      <a:pt x="38" y="21"/>
                      <a:pt x="26" y="16"/>
                    </a:cubicBezTo>
                    <a:cubicBezTo>
                      <a:pt x="20" y="13"/>
                      <a:pt x="15" y="11"/>
                      <a:pt x="12" y="9"/>
                    </a:cubicBezTo>
                    <a:cubicBezTo>
                      <a:pt x="10" y="9"/>
                      <a:pt x="8" y="8"/>
                      <a:pt x="7" y="8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5" y="17"/>
                      <a:pt x="9" y="19"/>
                      <a:pt x="11" y="20"/>
                    </a:cubicBezTo>
                    <a:cubicBezTo>
                      <a:pt x="14" y="22"/>
                      <a:pt x="16" y="23"/>
                      <a:pt x="16" y="23"/>
                    </a:cubicBezTo>
                    <a:cubicBezTo>
                      <a:pt x="18" y="24"/>
                      <a:pt x="21" y="23"/>
                      <a:pt x="22" y="21"/>
                    </a:cubicBezTo>
                    <a:cubicBezTo>
                      <a:pt x="23" y="20"/>
                      <a:pt x="22" y="17"/>
                      <a:pt x="20" y="1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103"/>
              <p:cNvSpPr/>
              <p:nvPr/>
            </p:nvSpPr>
            <p:spPr bwMode="auto">
              <a:xfrm>
                <a:off x="4637" y="3473"/>
                <a:ext cx="645" cy="857"/>
              </a:xfrm>
              <a:custGeom>
                <a:avLst/>
                <a:gdLst>
                  <a:gd name="T0" fmla="*/ 413 w 474"/>
                  <a:gd name="T1" fmla="*/ 16 h 629"/>
                  <a:gd name="T2" fmla="*/ 152 w 474"/>
                  <a:gd name="T3" fmla="*/ 284 h 629"/>
                  <a:gd name="T4" fmla="*/ 1 w 474"/>
                  <a:gd name="T5" fmla="*/ 598 h 629"/>
                  <a:gd name="T6" fmla="*/ 63 w 474"/>
                  <a:gd name="T7" fmla="*/ 593 h 629"/>
                  <a:gd name="T8" fmla="*/ 207 w 474"/>
                  <a:gd name="T9" fmla="*/ 298 h 629"/>
                  <a:gd name="T10" fmla="*/ 465 w 474"/>
                  <a:gd name="T11" fmla="*/ 34 h 629"/>
                  <a:gd name="T12" fmla="*/ 457 w 474"/>
                  <a:gd name="T13" fmla="*/ 5 h 629"/>
                  <a:gd name="T14" fmla="*/ 413 w 474"/>
                  <a:gd name="T15" fmla="*/ 16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4" h="629">
                    <a:moveTo>
                      <a:pt x="413" y="16"/>
                    </a:moveTo>
                    <a:cubicBezTo>
                      <a:pt x="332" y="111"/>
                      <a:pt x="235" y="192"/>
                      <a:pt x="152" y="284"/>
                    </a:cubicBezTo>
                    <a:cubicBezTo>
                      <a:pt x="73" y="372"/>
                      <a:pt x="6" y="476"/>
                      <a:pt x="1" y="598"/>
                    </a:cubicBezTo>
                    <a:cubicBezTo>
                      <a:pt x="0" y="629"/>
                      <a:pt x="62" y="620"/>
                      <a:pt x="63" y="593"/>
                    </a:cubicBezTo>
                    <a:cubicBezTo>
                      <a:pt x="68" y="477"/>
                      <a:pt x="132" y="381"/>
                      <a:pt x="207" y="298"/>
                    </a:cubicBezTo>
                    <a:cubicBezTo>
                      <a:pt x="289" y="206"/>
                      <a:pt x="384" y="127"/>
                      <a:pt x="465" y="34"/>
                    </a:cubicBezTo>
                    <a:cubicBezTo>
                      <a:pt x="474" y="23"/>
                      <a:pt x="470" y="9"/>
                      <a:pt x="457" y="5"/>
                    </a:cubicBezTo>
                    <a:cubicBezTo>
                      <a:pt x="442" y="0"/>
                      <a:pt x="423" y="5"/>
                      <a:pt x="413" y="1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04"/>
              <p:cNvSpPr/>
              <p:nvPr/>
            </p:nvSpPr>
            <p:spPr bwMode="auto">
              <a:xfrm>
                <a:off x="3527" y="3424"/>
                <a:ext cx="335" cy="164"/>
              </a:xfrm>
              <a:custGeom>
                <a:avLst/>
                <a:gdLst>
                  <a:gd name="T0" fmla="*/ 157 w 246"/>
                  <a:gd name="T1" fmla="*/ 41 h 120"/>
                  <a:gd name="T2" fmla="*/ 192 w 246"/>
                  <a:gd name="T3" fmla="*/ 90 h 120"/>
                  <a:gd name="T4" fmla="*/ 128 w 246"/>
                  <a:gd name="T5" fmla="*/ 102 h 120"/>
                  <a:gd name="T6" fmla="*/ 56 w 246"/>
                  <a:gd name="T7" fmla="*/ 82 h 120"/>
                  <a:gd name="T8" fmla="*/ 81 w 246"/>
                  <a:gd name="T9" fmla="*/ 28 h 120"/>
                  <a:gd name="T10" fmla="*/ 57 w 246"/>
                  <a:gd name="T11" fmla="*/ 30 h 120"/>
                  <a:gd name="T12" fmla="*/ 109 w 246"/>
                  <a:gd name="T13" fmla="*/ 59 h 120"/>
                  <a:gd name="T14" fmla="*/ 139 w 246"/>
                  <a:gd name="T15" fmla="*/ 51 h 120"/>
                  <a:gd name="T16" fmla="*/ 155 w 246"/>
                  <a:gd name="T17" fmla="*/ 7 h 120"/>
                  <a:gd name="T18" fmla="*/ 133 w 246"/>
                  <a:gd name="T19" fmla="*/ 18 h 120"/>
                  <a:gd name="T20" fmla="*/ 169 w 246"/>
                  <a:gd name="T21" fmla="*/ 29 h 120"/>
                  <a:gd name="T22" fmla="*/ 181 w 246"/>
                  <a:gd name="T23" fmla="*/ 12 h 120"/>
                  <a:gd name="T24" fmla="*/ 145 w 246"/>
                  <a:gd name="T25" fmla="*/ 0 h 120"/>
                  <a:gd name="T26" fmla="*/ 124 w 246"/>
                  <a:gd name="T27" fmla="*/ 11 h 120"/>
                  <a:gd name="T28" fmla="*/ 108 w 246"/>
                  <a:gd name="T29" fmla="*/ 55 h 120"/>
                  <a:gd name="T30" fmla="*/ 138 w 246"/>
                  <a:gd name="T31" fmla="*/ 47 h 120"/>
                  <a:gd name="T32" fmla="*/ 85 w 246"/>
                  <a:gd name="T33" fmla="*/ 18 h 120"/>
                  <a:gd name="T34" fmla="*/ 61 w 246"/>
                  <a:gd name="T35" fmla="*/ 19 h 120"/>
                  <a:gd name="T36" fmla="*/ 27 w 246"/>
                  <a:gd name="T37" fmla="*/ 93 h 120"/>
                  <a:gd name="T38" fmla="*/ 120 w 246"/>
                  <a:gd name="T39" fmla="*/ 120 h 120"/>
                  <a:gd name="T40" fmla="*/ 217 w 246"/>
                  <a:gd name="T41" fmla="*/ 95 h 120"/>
                  <a:gd name="T42" fmla="*/ 181 w 246"/>
                  <a:gd name="T43" fmla="*/ 26 h 120"/>
                  <a:gd name="T44" fmla="*/ 157 w 246"/>
                  <a:gd name="T45" fmla="*/ 4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6" h="120">
                    <a:moveTo>
                      <a:pt x="157" y="41"/>
                    </a:moveTo>
                    <a:cubicBezTo>
                      <a:pt x="168" y="48"/>
                      <a:pt x="209" y="74"/>
                      <a:pt x="192" y="90"/>
                    </a:cubicBezTo>
                    <a:cubicBezTo>
                      <a:pt x="180" y="102"/>
                      <a:pt x="148" y="103"/>
                      <a:pt x="128" y="102"/>
                    </a:cubicBezTo>
                    <a:cubicBezTo>
                      <a:pt x="105" y="101"/>
                      <a:pt x="75" y="98"/>
                      <a:pt x="56" y="82"/>
                    </a:cubicBezTo>
                    <a:cubicBezTo>
                      <a:pt x="35" y="63"/>
                      <a:pt x="65" y="39"/>
                      <a:pt x="81" y="28"/>
                    </a:cubicBezTo>
                    <a:cubicBezTo>
                      <a:pt x="73" y="29"/>
                      <a:pt x="65" y="29"/>
                      <a:pt x="57" y="30"/>
                    </a:cubicBezTo>
                    <a:cubicBezTo>
                      <a:pt x="72" y="44"/>
                      <a:pt x="93" y="46"/>
                      <a:pt x="109" y="59"/>
                    </a:cubicBezTo>
                    <a:cubicBezTo>
                      <a:pt x="116" y="65"/>
                      <a:pt x="137" y="61"/>
                      <a:pt x="139" y="51"/>
                    </a:cubicBezTo>
                    <a:cubicBezTo>
                      <a:pt x="142" y="36"/>
                      <a:pt x="152" y="23"/>
                      <a:pt x="155" y="7"/>
                    </a:cubicBezTo>
                    <a:cubicBezTo>
                      <a:pt x="147" y="11"/>
                      <a:pt x="140" y="14"/>
                      <a:pt x="133" y="18"/>
                    </a:cubicBezTo>
                    <a:cubicBezTo>
                      <a:pt x="145" y="19"/>
                      <a:pt x="156" y="28"/>
                      <a:pt x="169" y="29"/>
                    </a:cubicBezTo>
                    <a:cubicBezTo>
                      <a:pt x="180" y="30"/>
                      <a:pt x="202" y="14"/>
                      <a:pt x="181" y="12"/>
                    </a:cubicBezTo>
                    <a:cubicBezTo>
                      <a:pt x="169" y="11"/>
                      <a:pt x="158" y="2"/>
                      <a:pt x="145" y="0"/>
                    </a:cubicBezTo>
                    <a:cubicBezTo>
                      <a:pt x="139" y="0"/>
                      <a:pt x="125" y="4"/>
                      <a:pt x="124" y="11"/>
                    </a:cubicBezTo>
                    <a:cubicBezTo>
                      <a:pt x="121" y="27"/>
                      <a:pt x="111" y="40"/>
                      <a:pt x="108" y="55"/>
                    </a:cubicBezTo>
                    <a:cubicBezTo>
                      <a:pt x="118" y="52"/>
                      <a:pt x="128" y="50"/>
                      <a:pt x="138" y="47"/>
                    </a:cubicBezTo>
                    <a:cubicBezTo>
                      <a:pt x="122" y="34"/>
                      <a:pt x="101" y="32"/>
                      <a:pt x="85" y="18"/>
                    </a:cubicBezTo>
                    <a:cubicBezTo>
                      <a:pt x="80" y="12"/>
                      <a:pt x="67" y="15"/>
                      <a:pt x="61" y="19"/>
                    </a:cubicBezTo>
                    <a:cubicBezTo>
                      <a:pt x="40" y="34"/>
                      <a:pt x="0" y="66"/>
                      <a:pt x="27" y="93"/>
                    </a:cubicBezTo>
                    <a:cubicBezTo>
                      <a:pt x="49" y="116"/>
                      <a:pt x="91" y="119"/>
                      <a:pt x="120" y="120"/>
                    </a:cubicBezTo>
                    <a:cubicBezTo>
                      <a:pt x="152" y="120"/>
                      <a:pt x="193" y="117"/>
                      <a:pt x="217" y="95"/>
                    </a:cubicBezTo>
                    <a:cubicBezTo>
                      <a:pt x="246" y="68"/>
                      <a:pt x="202" y="38"/>
                      <a:pt x="181" y="26"/>
                    </a:cubicBezTo>
                    <a:cubicBezTo>
                      <a:pt x="173" y="20"/>
                      <a:pt x="144" y="33"/>
                      <a:pt x="157" y="4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05"/>
              <p:cNvSpPr/>
              <p:nvPr/>
            </p:nvSpPr>
            <p:spPr bwMode="auto">
              <a:xfrm>
                <a:off x="4354" y="2528"/>
                <a:ext cx="815" cy="967"/>
              </a:xfrm>
              <a:custGeom>
                <a:avLst/>
                <a:gdLst>
                  <a:gd name="T0" fmla="*/ 588 w 599"/>
                  <a:gd name="T1" fmla="*/ 682 h 711"/>
                  <a:gd name="T2" fmla="*/ 407 w 599"/>
                  <a:gd name="T3" fmla="*/ 567 h 711"/>
                  <a:gd name="T4" fmla="*/ 234 w 599"/>
                  <a:gd name="T5" fmla="*/ 394 h 711"/>
                  <a:gd name="T6" fmla="*/ 123 w 599"/>
                  <a:gd name="T7" fmla="*/ 227 h 711"/>
                  <a:gd name="T8" fmla="*/ 72 w 599"/>
                  <a:gd name="T9" fmla="*/ 113 h 711"/>
                  <a:gd name="T10" fmla="*/ 68 w 599"/>
                  <a:gd name="T11" fmla="*/ 20 h 711"/>
                  <a:gd name="T12" fmla="*/ 31 w 599"/>
                  <a:gd name="T13" fmla="*/ 16 h 711"/>
                  <a:gd name="T14" fmla="*/ 77 w 599"/>
                  <a:gd name="T15" fmla="*/ 225 h 711"/>
                  <a:gd name="T16" fmla="*/ 193 w 599"/>
                  <a:gd name="T17" fmla="*/ 404 h 711"/>
                  <a:gd name="T18" fmla="*/ 369 w 599"/>
                  <a:gd name="T19" fmla="*/ 582 h 711"/>
                  <a:gd name="T20" fmla="*/ 559 w 599"/>
                  <a:gd name="T21" fmla="*/ 706 h 711"/>
                  <a:gd name="T22" fmla="*/ 566 w 599"/>
                  <a:gd name="T23" fmla="*/ 708 h 711"/>
                  <a:gd name="T24" fmla="*/ 593 w 599"/>
                  <a:gd name="T25" fmla="*/ 701 h 711"/>
                  <a:gd name="T26" fmla="*/ 588 w 599"/>
                  <a:gd name="T27" fmla="*/ 682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99" h="711">
                    <a:moveTo>
                      <a:pt x="588" y="682"/>
                    </a:moveTo>
                    <a:cubicBezTo>
                      <a:pt x="520" y="663"/>
                      <a:pt x="460" y="612"/>
                      <a:pt x="407" y="567"/>
                    </a:cubicBezTo>
                    <a:cubicBezTo>
                      <a:pt x="345" y="514"/>
                      <a:pt x="286" y="456"/>
                      <a:pt x="234" y="394"/>
                    </a:cubicBezTo>
                    <a:cubicBezTo>
                      <a:pt x="191" y="343"/>
                      <a:pt x="155" y="285"/>
                      <a:pt x="123" y="227"/>
                    </a:cubicBezTo>
                    <a:cubicBezTo>
                      <a:pt x="102" y="191"/>
                      <a:pt x="84" y="153"/>
                      <a:pt x="72" y="113"/>
                    </a:cubicBezTo>
                    <a:cubicBezTo>
                      <a:pt x="63" y="84"/>
                      <a:pt x="55" y="49"/>
                      <a:pt x="68" y="20"/>
                    </a:cubicBezTo>
                    <a:cubicBezTo>
                      <a:pt x="77" y="0"/>
                      <a:pt x="38" y="1"/>
                      <a:pt x="31" y="16"/>
                    </a:cubicBezTo>
                    <a:cubicBezTo>
                      <a:pt x="0" y="82"/>
                      <a:pt x="47" y="168"/>
                      <a:pt x="77" y="225"/>
                    </a:cubicBezTo>
                    <a:cubicBezTo>
                      <a:pt x="110" y="288"/>
                      <a:pt x="148" y="350"/>
                      <a:pt x="193" y="404"/>
                    </a:cubicBezTo>
                    <a:cubicBezTo>
                      <a:pt x="246" y="468"/>
                      <a:pt x="306" y="527"/>
                      <a:pt x="369" y="582"/>
                    </a:cubicBezTo>
                    <a:cubicBezTo>
                      <a:pt x="425" y="630"/>
                      <a:pt x="488" y="682"/>
                      <a:pt x="559" y="706"/>
                    </a:cubicBezTo>
                    <a:cubicBezTo>
                      <a:pt x="561" y="707"/>
                      <a:pt x="563" y="707"/>
                      <a:pt x="566" y="708"/>
                    </a:cubicBezTo>
                    <a:cubicBezTo>
                      <a:pt x="575" y="711"/>
                      <a:pt x="586" y="708"/>
                      <a:pt x="593" y="701"/>
                    </a:cubicBezTo>
                    <a:cubicBezTo>
                      <a:pt x="599" y="694"/>
                      <a:pt x="597" y="685"/>
                      <a:pt x="588" y="68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06"/>
              <p:cNvSpPr/>
              <p:nvPr/>
            </p:nvSpPr>
            <p:spPr bwMode="auto">
              <a:xfrm>
                <a:off x="4709" y="2458"/>
                <a:ext cx="1365" cy="1100"/>
              </a:xfrm>
              <a:custGeom>
                <a:avLst/>
                <a:gdLst>
                  <a:gd name="T0" fmla="*/ 194 w 1003"/>
                  <a:gd name="T1" fmla="*/ 504 h 808"/>
                  <a:gd name="T2" fmla="*/ 691 w 1003"/>
                  <a:gd name="T3" fmla="*/ 225 h 808"/>
                  <a:gd name="T4" fmla="*/ 190 w 1003"/>
                  <a:gd name="T5" fmla="*/ 512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3" h="808">
                    <a:moveTo>
                      <a:pt x="194" y="504"/>
                    </a:moveTo>
                    <a:cubicBezTo>
                      <a:pt x="440" y="808"/>
                      <a:pt x="1003" y="597"/>
                      <a:pt x="691" y="225"/>
                    </a:cubicBezTo>
                    <a:cubicBezTo>
                      <a:pt x="498" y="0"/>
                      <a:pt x="0" y="219"/>
                      <a:pt x="190" y="5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107"/>
              <p:cNvSpPr/>
              <p:nvPr/>
            </p:nvSpPr>
            <p:spPr bwMode="auto">
              <a:xfrm>
                <a:off x="4866" y="2590"/>
                <a:ext cx="953" cy="781"/>
              </a:xfrm>
              <a:custGeom>
                <a:avLst/>
                <a:gdLst>
                  <a:gd name="T0" fmla="*/ 55 w 701"/>
                  <a:gd name="T1" fmla="*/ 413 h 574"/>
                  <a:gd name="T2" fmla="*/ 421 w 701"/>
                  <a:gd name="T3" fmla="*/ 559 h 574"/>
                  <a:gd name="T4" fmla="*/ 687 w 701"/>
                  <a:gd name="T5" fmla="*/ 370 h 574"/>
                  <a:gd name="T6" fmla="*/ 646 w 701"/>
                  <a:gd name="T7" fmla="*/ 186 h 574"/>
                  <a:gd name="T8" fmla="*/ 489 w 701"/>
                  <a:gd name="T9" fmla="*/ 46 h 574"/>
                  <a:gd name="T10" fmla="*/ 108 w 701"/>
                  <a:gd name="T11" fmla="*/ 112 h 574"/>
                  <a:gd name="T12" fmla="*/ 15 w 701"/>
                  <a:gd name="T13" fmla="*/ 246 h 574"/>
                  <a:gd name="T14" fmla="*/ 52 w 701"/>
                  <a:gd name="T15" fmla="*/ 421 h 574"/>
                  <a:gd name="T16" fmla="*/ 99 w 701"/>
                  <a:gd name="T17" fmla="*/ 409 h 574"/>
                  <a:gd name="T18" fmla="*/ 65 w 701"/>
                  <a:gd name="T19" fmla="*/ 221 h 574"/>
                  <a:gd name="T20" fmla="*/ 181 w 701"/>
                  <a:gd name="T21" fmla="*/ 88 h 574"/>
                  <a:gd name="T22" fmla="*/ 538 w 701"/>
                  <a:gd name="T23" fmla="*/ 118 h 574"/>
                  <a:gd name="T24" fmla="*/ 595 w 701"/>
                  <a:gd name="T25" fmla="*/ 467 h 574"/>
                  <a:gd name="T26" fmla="*/ 263 w 701"/>
                  <a:gd name="T27" fmla="*/ 517 h 574"/>
                  <a:gd name="T28" fmla="*/ 102 w 701"/>
                  <a:gd name="T29" fmla="*/ 400 h 574"/>
                  <a:gd name="T30" fmla="*/ 55 w 701"/>
                  <a:gd name="T31" fmla="*/ 413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1" h="574">
                    <a:moveTo>
                      <a:pt x="55" y="413"/>
                    </a:moveTo>
                    <a:cubicBezTo>
                      <a:pt x="144" y="521"/>
                      <a:pt x="282" y="574"/>
                      <a:pt x="421" y="559"/>
                    </a:cubicBezTo>
                    <a:cubicBezTo>
                      <a:pt x="531" y="547"/>
                      <a:pt x="662" y="489"/>
                      <a:pt x="687" y="370"/>
                    </a:cubicBezTo>
                    <a:cubicBezTo>
                      <a:pt x="701" y="306"/>
                      <a:pt x="679" y="241"/>
                      <a:pt x="646" y="186"/>
                    </a:cubicBezTo>
                    <a:cubicBezTo>
                      <a:pt x="609" y="123"/>
                      <a:pt x="559" y="72"/>
                      <a:pt x="489" y="46"/>
                    </a:cubicBezTo>
                    <a:cubicBezTo>
                      <a:pt x="365" y="0"/>
                      <a:pt x="212" y="34"/>
                      <a:pt x="108" y="112"/>
                    </a:cubicBezTo>
                    <a:cubicBezTo>
                      <a:pt x="64" y="145"/>
                      <a:pt x="28" y="192"/>
                      <a:pt x="15" y="246"/>
                    </a:cubicBezTo>
                    <a:cubicBezTo>
                      <a:pt x="0" y="308"/>
                      <a:pt x="19" y="369"/>
                      <a:pt x="52" y="421"/>
                    </a:cubicBezTo>
                    <a:cubicBezTo>
                      <a:pt x="59" y="432"/>
                      <a:pt x="102" y="414"/>
                      <a:pt x="99" y="409"/>
                    </a:cubicBezTo>
                    <a:cubicBezTo>
                      <a:pt x="63" y="352"/>
                      <a:pt x="44" y="286"/>
                      <a:pt x="65" y="221"/>
                    </a:cubicBezTo>
                    <a:cubicBezTo>
                      <a:pt x="84" y="163"/>
                      <a:pt x="130" y="118"/>
                      <a:pt x="181" y="88"/>
                    </a:cubicBezTo>
                    <a:cubicBezTo>
                      <a:pt x="291" y="23"/>
                      <a:pt x="443" y="29"/>
                      <a:pt x="538" y="118"/>
                    </a:cubicBezTo>
                    <a:cubicBezTo>
                      <a:pt x="629" y="204"/>
                      <a:pt x="692" y="363"/>
                      <a:pt x="595" y="467"/>
                    </a:cubicBezTo>
                    <a:cubicBezTo>
                      <a:pt x="512" y="557"/>
                      <a:pt x="370" y="558"/>
                      <a:pt x="263" y="517"/>
                    </a:cubicBezTo>
                    <a:cubicBezTo>
                      <a:pt x="200" y="493"/>
                      <a:pt x="144" y="452"/>
                      <a:pt x="102" y="400"/>
                    </a:cubicBezTo>
                    <a:cubicBezTo>
                      <a:pt x="93" y="390"/>
                      <a:pt x="53" y="409"/>
                      <a:pt x="55" y="41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08"/>
              <p:cNvSpPr/>
              <p:nvPr/>
            </p:nvSpPr>
            <p:spPr bwMode="auto">
              <a:xfrm>
                <a:off x="5136" y="2751"/>
                <a:ext cx="122" cy="175"/>
              </a:xfrm>
              <a:custGeom>
                <a:avLst/>
                <a:gdLst>
                  <a:gd name="T0" fmla="*/ 38 w 89"/>
                  <a:gd name="T1" fmla="*/ 28 h 129"/>
                  <a:gd name="T2" fmla="*/ 17 w 89"/>
                  <a:gd name="T3" fmla="*/ 95 h 129"/>
                  <a:gd name="T4" fmla="*/ 56 w 89"/>
                  <a:gd name="T5" fmla="*/ 110 h 129"/>
                  <a:gd name="T6" fmla="*/ 85 w 89"/>
                  <a:gd name="T7" fmla="*/ 25 h 129"/>
                  <a:gd name="T8" fmla="*/ 38 w 89"/>
                  <a:gd name="T9" fmla="*/ 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129">
                    <a:moveTo>
                      <a:pt x="38" y="28"/>
                    </a:moveTo>
                    <a:cubicBezTo>
                      <a:pt x="35" y="52"/>
                      <a:pt x="30" y="74"/>
                      <a:pt x="17" y="95"/>
                    </a:cubicBezTo>
                    <a:cubicBezTo>
                      <a:pt x="0" y="120"/>
                      <a:pt x="43" y="129"/>
                      <a:pt x="56" y="110"/>
                    </a:cubicBezTo>
                    <a:cubicBezTo>
                      <a:pt x="73" y="84"/>
                      <a:pt x="81" y="56"/>
                      <a:pt x="85" y="25"/>
                    </a:cubicBezTo>
                    <a:cubicBezTo>
                      <a:pt x="89" y="0"/>
                      <a:pt x="41" y="6"/>
                      <a:pt x="38" y="2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09"/>
              <p:cNvSpPr/>
              <p:nvPr/>
            </p:nvSpPr>
            <p:spPr bwMode="auto">
              <a:xfrm>
                <a:off x="5460" y="2888"/>
                <a:ext cx="147" cy="131"/>
              </a:xfrm>
              <a:custGeom>
                <a:avLst/>
                <a:gdLst>
                  <a:gd name="T0" fmla="*/ 50 w 108"/>
                  <a:gd name="T1" fmla="*/ 79 h 96"/>
                  <a:gd name="T2" fmla="*/ 95 w 108"/>
                  <a:gd name="T3" fmla="*/ 25 h 96"/>
                  <a:gd name="T4" fmla="*/ 99 w 108"/>
                  <a:gd name="T5" fmla="*/ 6 h 96"/>
                  <a:gd name="T6" fmla="*/ 66 w 108"/>
                  <a:gd name="T7" fmla="*/ 10 h 96"/>
                  <a:gd name="T8" fmla="*/ 4 w 108"/>
                  <a:gd name="T9" fmla="*/ 85 h 96"/>
                  <a:gd name="T10" fmla="*/ 24 w 108"/>
                  <a:gd name="T11" fmla="*/ 96 h 96"/>
                  <a:gd name="T12" fmla="*/ 50 w 108"/>
                  <a:gd name="T13" fmla="*/ 7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96">
                    <a:moveTo>
                      <a:pt x="50" y="79"/>
                    </a:moveTo>
                    <a:cubicBezTo>
                      <a:pt x="59" y="55"/>
                      <a:pt x="72" y="37"/>
                      <a:pt x="95" y="25"/>
                    </a:cubicBezTo>
                    <a:cubicBezTo>
                      <a:pt x="102" y="21"/>
                      <a:pt x="108" y="11"/>
                      <a:pt x="99" y="6"/>
                    </a:cubicBezTo>
                    <a:cubicBezTo>
                      <a:pt x="88" y="0"/>
                      <a:pt x="75" y="5"/>
                      <a:pt x="66" y="10"/>
                    </a:cubicBezTo>
                    <a:cubicBezTo>
                      <a:pt x="35" y="26"/>
                      <a:pt x="15" y="51"/>
                      <a:pt x="4" y="85"/>
                    </a:cubicBezTo>
                    <a:cubicBezTo>
                      <a:pt x="0" y="95"/>
                      <a:pt x="18" y="96"/>
                      <a:pt x="24" y="96"/>
                    </a:cubicBezTo>
                    <a:cubicBezTo>
                      <a:pt x="34" y="94"/>
                      <a:pt x="47" y="90"/>
                      <a:pt x="50" y="7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110"/>
              <p:cNvSpPr/>
              <p:nvPr/>
            </p:nvSpPr>
            <p:spPr bwMode="auto">
              <a:xfrm>
                <a:off x="5263" y="3133"/>
                <a:ext cx="261" cy="180"/>
              </a:xfrm>
              <a:custGeom>
                <a:avLst/>
                <a:gdLst>
                  <a:gd name="T0" fmla="*/ 140 w 192"/>
                  <a:gd name="T1" fmla="*/ 22 h 132"/>
                  <a:gd name="T2" fmla="*/ 109 w 192"/>
                  <a:gd name="T3" fmla="*/ 80 h 132"/>
                  <a:gd name="T4" fmla="*/ 56 w 192"/>
                  <a:gd name="T5" fmla="*/ 84 h 132"/>
                  <a:gd name="T6" fmla="*/ 13 w 192"/>
                  <a:gd name="T7" fmla="*/ 103 h 132"/>
                  <a:gd name="T8" fmla="*/ 118 w 192"/>
                  <a:gd name="T9" fmla="*/ 112 h 132"/>
                  <a:gd name="T10" fmla="*/ 187 w 192"/>
                  <a:gd name="T11" fmla="*/ 17 h 132"/>
                  <a:gd name="T12" fmla="*/ 140 w 192"/>
                  <a:gd name="T13" fmla="*/ 2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2" h="132">
                    <a:moveTo>
                      <a:pt x="140" y="22"/>
                    </a:moveTo>
                    <a:cubicBezTo>
                      <a:pt x="133" y="43"/>
                      <a:pt x="123" y="64"/>
                      <a:pt x="109" y="80"/>
                    </a:cubicBezTo>
                    <a:cubicBezTo>
                      <a:pt x="91" y="100"/>
                      <a:pt x="77" y="101"/>
                      <a:pt x="56" y="84"/>
                    </a:cubicBezTo>
                    <a:cubicBezTo>
                      <a:pt x="43" y="74"/>
                      <a:pt x="0" y="92"/>
                      <a:pt x="13" y="103"/>
                    </a:cubicBezTo>
                    <a:cubicBezTo>
                      <a:pt x="44" y="128"/>
                      <a:pt x="83" y="132"/>
                      <a:pt x="118" y="112"/>
                    </a:cubicBezTo>
                    <a:cubicBezTo>
                      <a:pt x="153" y="91"/>
                      <a:pt x="174" y="55"/>
                      <a:pt x="187" y="17"/>
                    </a:cubicBezTo>
                    <a:cubicBezTo>
                      <a:pt x="192" y="0"/>
                      <a:pt x="146" y="6"/>
                      <a:pt x="140" y="2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111"/>
              <p:cNvSpPr/>
              <p:nvPr/>
            </p:nvSpPr>
            <p:spPr bwMode="auto">
              <a:xfrm>
                <a:off x="5105" y="3056"/>
                <a:ext cx="410" cy="166"/>
              </a:xfrm>
              <a:custGeom>
                <a:avLst/>
                <a:gdLst>
                  <a:gd name="T0" fmla="*/ 8 w 301"/>
                  <a:gd name="T1" fmla="*/ 26 h 122"/>
                  <a:gd name="T2" fmla="*/ 127 w 301"/>
                  <a:gd name="T3" fmla="*/ 111 h 122"/>
                  <a:gd name="T4" fmla="*/ 286 w 301"/>
                  <a:gd name="T5" fmla="*/ 80 h 122"/>
                  <a:gd name="T6" fmla="*/ 291 w 301"/>
                  <a:gd name="T7" fmla="*/ 66 h 122"/>
                  <a:gd name="T8" fmla="*/ 258 w 301"/>
                  <a:gd name="T9" fmla="*/ 71 h 122"/>
                  <a:gd name="T10" fmla="*/ 145 w 301"/>
                  <a:gd name="T11" fmla="*/ 86 h 122"/>
                  <a:gd name="T12" fmla="*/ 52 w 301"/>
                  <a:gd name="T13" fmla="*/ 10 h 122"/>
                  <a:gd name="T14" fmla="*/ 8 w 301"/>
                  <a:gd name="T15" fmla="*/ 26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1" h="122">
                    <a:moveTo>
                      <a:pt x="8" y="26"/>
                    </a:moveTo>
                    <a:cubicBezTo>
                      <a:pt x="37" y="68"/>
                      <a:pt x="76" y="101"/>
                      <a:pt x="127" y="111"/>
                    </a:cubicBezTo>
                    <a:cubicBezTo>
                      <a:pt x="182" y="122"/>
                      <a:pt x="238" y="105"/>
                      <a:pt x="286" y="80"/>
                    </a:cubicBezTo>
                    <a:cubicBezTo>
                      <a:pt x="290" y="78"/>
                      <a:pt x="301" y="69"/>
                      <a:pt x="291" y="66"/>
                    </a:cubicBezTo>
                    <a:cubicBezTo>
                      <a:pt x="281" y="63"/>
                      <a:pt x="267" y="67"/>
                      <a:pt x="258" y="71"/>
                    </a:cubicBezTo>
                    <a:cubicBezTo>
                      <a:pt x="222" y="90"/>
                      <a:pt x="185" y="99"/>
                      <a:pt x="145" y="86"/>
                    </a:cubicBezTo>
                    <a:cubicBezTo>
                      <a:pt x="106" y="74"/>
                      <a:pt x="75" y="43"/>
                      <a:pt x="52" y="10"/>
                    </a:cubicBezTo>
                    <a:cubicBezTo>
                      <a:pt x="44" y="0"/>
                      <a:pt x="0" y="14"/>
                      <a:pt x="8" y="26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112"/>
              <p:cNvSpPr/>
              <p:nvPr/>
            </p:nvSpPr>
            <p:spPr bwMode="auto">
              <a:xfrm>
                <a:off x="3712" y="3539"/>
                <a:ext cx="1366" cy="201"/>
              </a:xfrm>
              <a:custGeom>
                <a:avLst/>
                <a:gdLst>
                  <a:gd name="T0" fmla="*/ 972 w 1004"/>
                  <a:gd name="T1" fmla="*/ 18 h 148"/>
                  <a:gd name="T2" fmla="*/ 607 w 1004"/>
                  <a:gd name="T3" fmla="*/ 101 h 148"/>
                  <a:gd name="T4" fmla="*/ 377 w 1004"/>
                  <a:gd name="T5" fmla="*/ 124 h 148"/>
                  <a:gd name="T6" fmla="*/ 178 w 1004"/>
                  <a:gd name="T7" fmla="*/ 100 h 148"/>
                  <a:gd name="T8" fmla="*/ 59 w 1004"/>
                  <a:gd name="T9" fmla="*/ 14 h 148"/>
                  <a:gd name="T10" fmla="*/ 5 w 1004"/>
                  <a:gd name="T11" fmla="*/ 28 h 148"/>
                  <a:gd name="T12" fmla="*/ 335 w 1004"/>
                  <a:gd name="T13" fmla="*/ 147 h 148"/>
                  <a:gd name="T14" fmla="*/ 793 w 1004"/>
                  <a:gd name="T15" fmla="*/ 83 h 148"/>
                  <a:gd name="T16" fmla="*/ 977 w 1004"/>
                  <a:gd name="T17" fmla="*/ 36 h 148"/>
                  <a:gd name="T18" fmla="*/ 1001 w 1004"/>
                  <a:gd name="T19" fmla="*/ 20 h 148"/>
                  <a:gd name="T20" fmla="*/ 972 w 1004"/>
                  <a:gd name="T21" fmla="*/ 1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4" h="148">
                    <a:moveTo>
                      <a:pt x="972" y="18"/>
                    </a:moveTo>
                    <a:cubicBezTo>
                      <a:pt x="851" y="50"/>
                      <a:pt x="730" y="80"/>
                      <a:pt x="607" y="101"/>
                    </a:cubicBezTo>
                    <a:cubicBezTo>
                      <a:pt x="531" y="114"/>
                      <a:pt x="454" y="122"/>
                      <a:pt x="377" y="124"/>
                    </a:cubicBezTo>
                    <a:cubicBezTo>
                      <a:pt x="310" y="126"/>
                      <a:pt x="242" y="121"/>
                      <a:pt x="178" y="100"/>
                    </a:cubicBezTo>
                    <a:cubicBezTo>
                      <a:pt x="130" y="85"/>
                      <a:pt x="85" y="58"/>
                      <a:pt x="59" y="14"/>
                    </a:cubicBezTo>
                    <a:cubicBezTo>
                      <a:pt x="51" y="0"/>
                      <a:pt x="0" y="20"/>
                      <a:pt x="5" y="28"/>
                    </a:cubicBezTo>
                    <a:cubicBezTo>
                      <a:pt x="70" y="137"/>
                      <a:pt x="222" y="148"/>
                      <a:pt x="335" y="147"/>
                    </a:cubicBezTo>
                    <a:cubicBezTo>
                      <a:pt x="489" y="146"/>
                      <a:pt x="643" y="118"/>
                      <a:pt x="793" y="83"/>
                    </a:cubicBezTo>
                    <a:cubicBezTo>
                      <a:pt x="854" y="69"/>
                      <a:pt x="916" y="53"/>
                      <a:pt x="977" y="36"/>
                    </a:cubicBezTo>
                    <a:cubicBezTo>
                      <a:pt x="982" y="35"/>
                      <a:pt x="1004" y="29"/>
                      <a:pt x="1001" y="20"/>
                    </a:cubicBezTo>
                    <a:cubicBezTo>
                      <a:pt x="999" y="11"/>
                      <a:pt x="977" y="17"/>
                      <a:pt x="972" y="18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113"/>
              <p:cNvSpPr/>
              <p:nvPr/>
            </p:nvSpPr>
            <p:spPr bwMode="auto">
              <a:xfrm>
                <a:off x="4353" y="2127"/>
                <a:ext cx="224" cy="586"/>
              </a:xfrm>
              <a:custGeom>
                <a:avLst/>
                <a:gdLst>
                  <a:gd name="T0" fmla="*/ 29 w 165"/>
                  <a:gd name="T1" fmla="*/ 153 h 430"/>
                  <a:gd name="T2" fmla="*/ 2 w 165"/>
                  <a:gd name="T3" fmla="*/ 248 h 430"/>
                  <a:gd name="T4" fmla="*/ 40 w 165"/>
                  <a:gd name="T5" fmla="*/ 201 h 430"/>
                  <a:gd name="T6" fmla="*/ 0 w 165"/>
                  <a:gd name="T7" fmla="*/ 178 h 430"/>
                  <a:gd name="T8" fmla="*/ 17 w 165"/>
                  <a:gd name="T9" fmla="*/ 145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430">
                    <a:moveTo>
                      <a:pt x="29" y="153"/>
                    </a:moveTo>
                    <a:cubicBezTo>
                      <a:pt x="165" y="0"/>
                      <a:pt x="83" y="430"/>
                      <a:pt x="2" y="248"/>
                    </a:cubicBezTo>
                    <a:cubicBezTo>
                      <a:pt x="23" y="234"/>
                      <a:pt x="28" y="210"/>
                      <a:pt x="40" y="201"/>
                    </a:cubicBezTo>
                    <a:cubicBezTo>
                      <a:pt x="26" y="197"/>
                      <a:pt x="14" y="182"/>
                      <a:pt x="0" y="178"/>
                    </a:cubicBezTo>
                    <a:cubicBezTo>
                      <a:pt x="1" y="168"/>
                      <a:pt x="16" y="155"/>
                      <a:pt x="17" y="1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14"/>
              <p:cNvSpPr/>
              <p:nvPr/>
            </p:nvSpPr>
            <p:spPr bwMode="auto">
              <a:xfrm>
                <a:off x="4330" y="2249"/>
                <a:ext cx="193" cy="309"/>
              </a:xfrm>
              <a:custGeom>
                <a:avLst/>
                <a:gdLst>
                  <a:gd name="T0" fmla="*/ 60 w 142"/>
                  <a:gd name="T1" fmla="*/ 64 h 227"/>
                  <a:gd name="T2" fmla="*/ 90 w 142"/>
                  <a:gd name="T3" fmla="*/ 39 h 227"/>
                  <a:gd name="T4" fmla="*/ 91 w 142"/>
                  <a:gd name="T5" fmla="*/ 40 h 227"/>
                  <a:gd name="T6" fmla="*/ 98 w 142"/>
                  <a:gd name="T7" fmla="*/ 49 h 227"/>
                  <a:gd name="T8" fmla="*/ 98 w 142"/>
                  <a:gd name="T9" fmla="*/ 124 h 227"/>
                  <a:gd name="T10" fmla="*/ 68 w 142"/>
                  <a:gd name="T11" fmla="*/ 193 h 227"/>
                  <a:gd name="T12" fmla="*/ 67 w 142"/>
                  <a:gd name="T13" fmla="*/ 196 h 227"/>
                  <a:gd name="T14" fmla="*/ 61 w 142"/>
                  <a:gd name="T15" fmla="*/ 193 h 227"/>
                  <a:gd name="T16" fmla="*/ 34 w 142"/>
                  <a:gd name="T17" fmla="*/ 154 h 227"/>
                  <a:gd name="T18" fmla="*/ 28 w 142"/>
                  <a:gd name="T19" fmla="*/ 163 h 227"/>
                  <a:gd name="T20" fmla="*/ 52 w 142"/>
                  <a:gd name="T21" fmla="*/ 140 h 227"/>
                  <a:gd name="T22" fmla="*/ 70 w 142"/>
                  <a:gd name="T23" fmla="*/ 115 h 227"/>
                  <a:gd name="T24" fmla="*/ 70 w 142"/>
                  <a:gd name="T25" fmla="*/ 105 h 227"/>
                  <a:gd name="T26" fmla="*/ 29 w 142"/>
                  <a:gd name="T27" fmla="*/ 82 h 227"/>
                  <a:gd name="T28" fmla="*/ 32 w 142"/>
                  <a:gd name="T29" fmla="*/ 87 h 227"/>
                  <a:gd name="T30" fmla="*/ 50 w 142"/>
                  <a:gd name="T31" fmla="*/ 54 h 227"/>
                  <a:gd name="T32" fmla="*/ 19 w 142"/>
                  <a:gd name="T33" fmla="*/ 58 h 227"/>
                  <a:gd name="T34" fmla="*/ 1 w 142"/>
                  <a:gd name="T35" fmla="*/ 91 h 227"/>
                  <a:gd name="T36" fmla="*/ 4 w 142"/>
                  <a:gd name="T37" fmla="*/ 96 h 227"/>
                  <a:gd name="T38" fmla="*/ 45 w 142"/>
                  <a:gd name="T39" fmla="*/ 119 h 227"/>
                  <a:gd name="T40" fmla="*/ 45 w 142"/>
                  <a:gd name="T41" fmla="*/ 110 h 227"/>
                  <a:gd name="T42" fmla="*/ 9 w 142"/>
                  <a:gd name="T43" fmla="*/ 154 h 227"/>
                  <a:gd name="T44" fmla="*/ 3 w 142"/>
                  <a:gd name="T45" fmla="*/ 163 h 227"/>
                  <a:gd name="T46" fmla="*/ 83 w 142"/>
                  <a:gd name="T47" fmla="*/ 206 h 227"/>
                  <a:gd name="T48" fmla="*/ 129 w 142"/>
                  <a:gd name="T49" fmla="*/ 120 h 227"/>
                  <a:gd name="T50" fmla="*/ 122 w 142"/>
                  <a:gd name="T51" fmla="*/ 30 h 227"/>
                  <a:gd name="T52" fmla="*/ 31 w 142"/>
                  <a:gd name="T53" fmla="*/ 64 h 227"/>
                  <a:gd name="T54" fmla="*/ 40 w 142"/>
                  <a:gd name="T55" fmla="*/ 73 h 227"/>
                  <a:gd name="T56" fmla="*/ 60 w 142"/>
                  <a:gd name="T57" fmla="*/ 6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2" h="227">
                    <a:moveTo>
                      <a:pt x="60" y="64"/>
                    </a:moveTo>
                    <a:cubicBezTo>
                      <a:pt x="68" y="56"/>
                      <a:pt x="82" y="41"/>
                      <a:pt x="90" y="39"/>
                    </a:cubicBezTo>
                    <a:cubicBezTo>
                      <a:pt x="89" y="39"/>
                      <a:pt x="88" y="38"/>
                      <a:pt x="91" y="40"/>
                    </a:cubicBezTo>
                    <a:cubicBezTo>
                      <a:pt x="94" y="42"/>
                      <a:pt x="96" y="46"/>
                      <a:pt x="98" y="49"/>
                    </a:cubicBezTo>
                    <a:cubicBezTo>
                      <a:pt x="108" y="72"/>
                      <a:pt x="103" y="101"/>
                      <a:pt x="98" y="124"/>
                    </a:cubicBezTo>
                    <a:cubicBezTo>
                      <a:pt x="94" y="147"/>
                      <a:pt x="86" y="176"/>
                      <a:pt x="68" y="193"/>
                    </a:cubicBezTo>
                    <a:cubicBezTo>
                      <a:pt x="65" y="196"/>
                      <a:pt x="62" y="197"/>
                      <a:pt x="67" y="196"/>
                    </a:cubicBezTo>
                    <a:cubicBezTo>
                      <a:pt x="68" y="196"/>
                      <a:pt x="64" y="195"/>
                      <a:pt x="61" y="193"/>
                    </a:cubicBezTo>
                    <a:cubicBezTo>
                      <a:pt x="48" y="185"/>
                      <a:pt x="40" y="167"/>
                      <a:pt x="34" y="154"/>
                    </a:cubicBezTo>
                    <a:cubicBezTo>
                      <a:pt x="32" y="157"/>
                      <a:pt x="30" y="160"/>
                      <a:pt x="28" y="163"/>
                    </a:cubicBezTo>
                    <a:cubicBezTo>
                      <a:pt x="37" y="156"/>
                      <a:pt x="45" y="149"/>
                      <a:pt x="52" y="140"/>
                    </a:cubicBezTo>
                    <a:cubicBezTo>
                      <a:pt x="58" y="132"/>
                      <a:pt x="62" y="121"/>
                      <a:pt x="70" y="115"/>
                    </a:cubicBezTo>
                    <a:cubicBezTo>
                      <a:pt x="73" y="112"/>
                      <a:pt x="75" y="107"/>
                      <a:pt x="70" y="105"/>
                    </a:cubicBezTo>
                    <a:cubicBezTo>
                      <a:pt x="55" y="99"/>
                      <a:pt x="44" y="87"/>
                      <a:pt x="29" y="82"/>
                    </a:cubicBezTo>
                    <a:cubicBezTo>
                      <a:pt x="30" y="83"/>
                      <a:pt x="31" y="85"/>
                      <a:pt x="32" y="87"/>
                    </a:cubicBezTo>
                    <a:cubicBezTo>
                      <a:pt x="36" y="75"/>
                      <a:pt x="46" y="66"/>
                      <a:pt x="50" y="54"/>
                    </a:cubicBezTo>
                    <a:cubicBezTo>
                      <a:pt x="53" y="43"/>
                      <a:pt x="22" y="48"/>
                      <a:pt x="19" y="58"/>
                    </a:cubicBezTo>
                    <a:cubicBezTo>
                      <a:pt x="15" y="70"/>
                      <a:pt x="5" y="79"/>
                      <a:pt x="1" y="91"/>
                    </a:cubicBezTo>
                    <a:cubicBezTo>
                      <a:pt x="0" y="93"/>
                      <a:pt x="2" y="96"/>
                      <a:pt x="4" y="96"/>
                    </a:cubicBezTo>
                    <a:cubicBezTo>
                      <a:pt x="19" y="102"/>
                      <a:pt x="30" y="114"/>
                      <a:pt x="45" y="119"/>
                    </a:cubicBezTo>
                    <a:cubicBezTo>
                      <a:pt x="45" y="116"/>
                      <a:pt x="45" y="113"/>
                      <a:pt x="45" y="110"/>
                    </a:cubicBezTo>
                    <a:cubicBezTo>
                      <a:pt x="30" y="122"/>
                      <a:pt x="25" y="143"/>
                      <a:pt x="9" y="154"/>
                    </a:cubicBezTo>
                    <a:cubicBezTo>
                      <a:pt x="7" y="156"/>
                      <a:pt x="2" y="159"/>
                      <a:pt x="3" y="163"/>
                    </a:cubicBezTo>
                    <a:cubicBezTo>
                      <a:pt x="19" y="197"/>
                      <a:pt x="43" y="227"/>
                      <a:pt x="83" y="206"/>
                    </a:cubicBezTo>
                    <a:cubicBezTo>
                      <a:pt x="111" y="190"/>
                      <a:pt x="123" y="149"/>
                      <a:pt x="129" y="120"/>
                    </a:cubicBezTo>
                    <a:cubicBezTo>
                      <a:pt x="135" y="94"/>
                      <a:pt x="142" y="52"/>
                      <a:pt x="122" y="30"/>
                    </a:cubicBezTo>
                    <a:cubicBezTo>
                      <a:pt x="95" y="0"/>
                      <a:pt x="48" y="45"/>
                      <a:pt x="31" y="64"/>
                    </a:cubicBezTo>
                    <a:cubicBezTo>
                      <a:pt x="26" y="69"/>
                      <a:pt x="36" y="73"/>
                      <a:pt x="40" y="73"/>
                    </a:cubicBezTo>
                    <a:cubicBezTo>
                      <a:pt x="47" y="73"/>
                      <a:pt x="55" y="70"/>
                      <a:pt x="60" y="6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115"/>
              <p:cNvSpPr/>
              <p:nvPr/>
            </p:nvSpPr>
            <p:spPr bwMode="auto">
              <a:xfrm>
                <a:off x="2844" y="327"/>
                <a:ext cx="295" cy="250"/>
              </a:xfrm>
              <a:custGeom>
                <a:avLst/>
                <a:gdLst>
                  <a:gd name="T0" fmla="*/ 162 w 217"/>
                  <a:gd name="T1" fmla="*/ 138 h 184"/>
                  <a:gd name="T2" fmla="*/ 7 w 217"/>
                  <a:gd name="T3" fmla="*/ 46 h 184"/>
                  <a:gd name="T4" fmla="*/ 7 w 217"/>
                  <a:gd name="T5" fmla="*/ 46 h 184"/>
                  <a:gd name="T6" fmla="*/ 4 w 217"/>
                  <a:gd name="T7" fmla="*/ 49 h 184"/>
                  <a:gd name="T8" fmla="*/ 8 w 217"/>
                  <a:gd name="T9" fmla="*/ 49 h 184"/>
                  <a:gd name="T10" fmla="*/ 72 w 217"/>
                  <a:gd name="T11" fmla="*/ 89 h 184"/>
                  <a:gd name="T12" fmla="*/ 152 w 217"/>
                  <a:gd name="T13" fmla="*/ 125 h 184"/>
                  <a:gd name="T14" fmla="*/ 152 w 217"/>
                  <a:gd name="T15" fmla="*/ 118 h 184"/>
                  <a:gd name="T16" fmla="*/ 16 w 217"/>
                  <a:gd name="T17" fmla="*/ 33 h 184"/>
                  <a:gd name="T18" fmla="*/ 16 w 217"/>
                  <a:gd name="T19" fmla="*/ 33 h 184"/>
                  <a:gd name="T20" fmla="*/ 14 w 217"/>
                  <a:gd name="T21" fmla="*/ 36 h 184"/>
                  <a:gd name="T22" fmla="*/ 17 w 217"/>
                  <a:gd name="T23" fmla="*/ 36 h 184"/>
                  <a:gd name="T24" fmla="*/ 147 w 217"/>
                  <a:gd name="T25" fmla="*/ 105 h 184"/>
                  <a:gd name="T26" fmla="*/ 150 w 217"/>
                  <a:gd name="T27" fmla="*/ 98 h 184"/>
                  <a:gd name="T28" fmla="*/ 23 w 217"/>
                  <a:gd name="T29" fmla="*/ 19 h 184"/>
                  <a:gd name="T30" fmla="*/ 23 w 217"/>
                  <a:gd name="T31" fmla="*/ 20 h 184"/>
                  <a:gd name="T32" fmla="*/ 20 w 217"/>
                  <a:gd name="T33" fmla="*/ 21 h 184"/>
                  <a:gd name="T34" fmla="*/ 20 w 217"/>
                  <a:gd name="T35" fmla="*/ 21 h 184"/>
                  <a:gd name="T36" fmla="*/ 20 w 217"/>
                  <a:gd name="T37" fmla="*/ 25 h 184"/>
                  <a:gd name="T38" fmla="*/ 20 w 217"/>
                  <a:gd name="T39" fmla="*/ 25 h 184"/>
                  <a:gd name="T40" fmla="*/ 142 w 217"/>
                  <a:gd name="T41" fmla="*/ 85 h 184"/>
                  <a:gd name="T42" fmla="*/ 38 w 217"/>
                  <a:gd name="T43" fmla="*/ 14 h 184"/>
                  <a:gd name="T44" fmla="*/ 34 w 217"/>
                  <a:gd name="T45" fmla="*/ 12 h 184"/>
                  <a:gd name="T46" fmla="*/ 34 w 217"/>
                  <a:gd name="T47" fmla="*/ 15 h 184"/>
                  <a:gd name="T48" fmla="*/ 65 w 217"/>
                  <a:gd name="T49" fmla="*/ 30 h 184"/>
                  <a:gd name="T50" fmla="*/ 158 w 217"/>
                  <a:gd name="T51" fmla="*/ 68 h 184"/>
                  <a:gd name="T52" fmla="*/ 52 w 217"/>
                  <a:gd name="T53" fmla="*/ 3 h 184"/>
                  <a:gd name="T54" fmla="*/ 49 w 217"/>
                  <a:gd name="T55" fmla="*/ 4 h 184"/>
                  <a:gd name="T56" fmla="*/ 52 w 217"/>
                  <a:gd name="T57" fmla="*/ 6 h 184"/>
                  <a:gd name="T58" fmla="*/ 156 w 217"/>
                  <a:gd name="T59" fmla="*/ 61 h 184"/>
                  <a:gd name="T60" fmla="*/ 122 w 217"/>
                  <a:gd name="T61" fmla="*/ 31 h 184"/>
                  <a:gd name="T62" fmla="*/ 121 w 217"/>
                  <a:gd name="T63" fmla="*/ 32 h 184"/>
                  <a:gd name="T64" fmla="*/ 123 w 217"/>
                  <a:gd name="T65" fmla="*/ 32 h 184"/>
                  <a:gd name="T66" fmla="*/ 119 w 217"/>
                  <a:gd name="T67" fmla="*/ 33 h 184"/>
                  <a:gd name="T68" fmla="*/ 116 w 217"/>
                  <a:gd name="T69" fmla="*/ 31 h 184"/>
                  <a:gd name="T70" fmla="*/ 156 w 217"/>
                  <a:gd name="T71" fmla="*/ 61 h 184"/>
                  <a:gd name="T72" fmla="*/ 45 w 217"/>
                  <a:gd name="T73" fmla="*/ 7 h 184"/>
                  <a:gd name="T74" fmla="*/ 162 w 217"/>
                  <a:gd name="T75" fmla="*/ 71 h 184"/>
                  <a:gd name="T76" fmla="*/ 36 w 217"/>
                  <a:gd name="T77" fmla="*/ 8 h 184"/>
                  <a:gd name="T78" fmla="*/ 154 w 217"/>
                  <a:gd name="T79" fmla="*/ 87 h 184"/>
                  <a:gd name="T80" fmla="*/ 22 w 217"/>
                  <a:gd name="T81" fmla="*/ 17 h 184"/>
                  <a:gd name="T82" fmla="*/ 16 w 217"/>
                  <a:gd name="T83" fmla="*/ 19 h 184"/>
                  <a:gd name="T84" fmla="*/ 113 w 217"/>
                  <a:gd name="T85" fmla="*/ 85 h 184"/>
                  <a:gd name="T86" fmla="*/ 147 w 217"/>
                  <a:gd name="T87" fmla="*/ 103 h 184"/>
                  <a:gd name="T88" fmla="*/ 146 w 217"/>
                  <a:gd name="T89" fmla="*/ 105 h 184"/>
                  <a:gd name="T90" fmla="*/ 146 w 217"/>
                  <a:gd name="T91" fmla="*/ 105 h 184"/>
                  <a:gd name="T92" fmla="*/ 148 w 217"/>
                  <a:gd name="T93" fmla="*/ 102 h 184"/>
                  <a:gd name="T94" fmla="*/ 144 w 217"/>
                  <a:gd name="T95" fmla="*/ 102 h 184"/>
                  <a:gd name="T96" fmla="*/ 10 w 217"/>
                  <a:gd name="T97" fmla="*/ 38 h 184"/>
                  <a:gd name="T98" fmla="*/ 143 w 217"/>
                  <a:gd name="T99" fmla="*/ 122 h 184"/>
                  <a:gd name="T100" fmla="*/ 148 w 217"/>
                  <a:gd name="T101" fmla="*/ 125 h 184"/>
                  <a:gd name="T102" fmla="*/ 150 w 217"/>
                  <a:gd name="T103" fmla="*/ 122 h 184"/>
                  <a:gd name="T104" fmla="*/ 147 w 217"/>
                  <a:gd name="T105" fmla="*/ 124 h 184"/>
                  <a:gd name="T106" fmla="*/ 150 w 217"/>
                  <a:gd name="T107" fmla="*/ 121 h 184"/>
                  <a:gd name="T108" fmla="*/ 147 w 217"/>
                  <a:gd name="T109" fmla="*/ 119 h 184"/>
                  <a:gd name="T110" fmla="*/ 150 w 217"/>
                  <a:gd name="T111" fmla="*/ 121 h 184"/>
                  <a:gd name="T112" fmla="*/ 150 w 217"/>
                  <a:gd name="T113" fmla="*/ 117 h 184"/>
                  <a:gd name="T114" fmla="*/ 150 w 217"/>
                  <a:gd name="T115" fmla="*/ 117 h 184"/>
                  <a:gd name="T116" fmla="*/ 17 w 217"/>
                  <a:gd name="T117" fmla="*/ 51 h 184"/>
                  <a:gd name="T118" fmla="*/ 2 w 217"/>
                  <a:gd name="T119" fmla="*/ 52 h 184"/>
                  <a:gd name="T120" fmla="*/ 208 w 217"/>
                  <a:gd name="T121" fmla="*/ 179 h 184"/>
                  <a:gd name="T122" fmla="*/ 211 w 217"/>
                  <a:gd name="T123" fmla="*/ 179 h 184"/>
                  <a:gd name="T124" fmla="*/ 209 w 217"/>
                  <a:gd name="T125" fmla="*/ 177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184">
                    <a:moveTo>
                      <a:pt x="216" y="181"/>
                    </a:moveTo>
                    <a:cubicBezTo>
                      <a:pt x="217" y="180"/>
                      <a:pt x="217" y="180"/>
                      <a:pt x="217" y="179"/>
                    </a:cubicBezTo>
                    <a:cubicBezTo>
                      <a:pt x="217" y="178"/>
                      <a:pt x="217" y="177"/>
                      <a:pt x="216" y="176"/>
                    </a:cubicBezTo>
                    <a:cubicBezTo>
                      <a:pt x="216" y="175"/>
                      <a:pt x="215" y="175"/>
                      <a:pt x="214" y="174"/>
                    </a:cubicBezTo>
                    <a:cubicBezTo>
                      <a:pt x="213" y="173"/>
                      <a:pt x="211" y="171"/>
                      <a:pt x="209" y="169"/>
                    </a:cubicBezTo>
                    <a:cubicBezTo>
                      <a:pt x="200" y="162"/>
                      <a:pt x="183" y="151"/>
                      <a:pt x="162" y="138"/>
                    </a:cubicBezTo>
                    <a:cubicBezTo>
                      <a:pt x="131" y="119"/>
                      <a:pt x="92" y="96"/>
                      <a:pt x="61" y="78"/>
                    </a:cubicBezTo>
                    <a:cubicBezTo>
                      <a:pt x="45" y="68"/>
                      <a:pt x="32" y="60"/>
                      <a:pt x="22" y="55"/>
                    </a:cubicBezTo>
                    <a:cubicBezTo>
                      <a:pt x="17" y="52"/>
                      <a:pt x="13" y="50"/>
                      <a:pt x="11" y="48"/>
                    </a:cubicBezTo>
                    <a:cubicBezTo>
                      <a:pt x="9" y="47"/>
                      <a:pt x="8" y="47"/>
                      <a:pt x="8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2"/>
                      <a:pt x="37" y="71"/>
                      <a:pt x="72" y="89"/>
                    </a:cubicBezTo>
                    <a:cubicBezTo>
                      <a:pt x="90" y="98"/>
                      <a:pt x="108" y="107"/>
                      <a:pt x="122" y="114"/>
                    </a:cubicBezTo>
                    <a:cubicBezTo>
                      <a:pt x="129" y="117"/>
                      <a:pt x="135" y="120"/>
                      <a:pt x="140" y="122"/>
                    </a:cubicBezTo>
                    <a:cubicBezTo>
                      <a:pt x="142" y="123"/>
                      <a:pt x="144" y="124"/>
                      <a:pt x="146" y="124"/>
                    </a:cubicBezTo>
                    <a:cubicBezTo>
                      <a:pt x="147" y="125"/>
                      <a:pt x="147" y="125"/>
                      <a:pt x="148" y="125"/>
                    </a:cubicBezTo>
                    <a:cubicBezTo>
                      <a:pt x="149" y="125"/>
                      <a:pt x="149" y="125"/>
                      <a:pt x="150" y="125"/>
                    </a:cubicBezTo>
                    <a:cubicBezTo>
                      <a:pt x="150" y="125"/>
                      <a:pt x="151" y="125"/>
                      <a:pt x="152" y="125"/>
                    </a:cubicBezTo>
                    <a:cubicBezTo>
                      <a:pt x="152" y="125"/>
                      <a:pt x="153" y="125"/>
                      <a:pt x="154" y="124"/>
                    </a:cubicBezTo>
                    <a:cubicBezTo>
                      <a:pt x="154" y="123"/>
                      <a:pt x="154" y="122"/>
                      <a:pt x="154" y="121"/>
                    </a:cubicBezTo>
                    <a:cubicBezTo>
                      <a:pt x="154" y="120"/>
                      <a:pt x="154" y="120"/>
                      <a:pt x="154" y="119"/>
                    </a:cubicBezTo>
                    <a:cubicBezTo>
                      <a:pt x="154" y="119"/>
                      <a:pt x="153" y="119"/>
                      <a:pt x="153" y="119"/>
                    </a:cubicBezTo>
                    <a:cubicBezTo>
                      <a:pt x="153" y="118"/>
                      <a:pt x="153" y="118"/>
                      <a:pt x="153" y="118"/>
                    </a:cubicBezTo>
                    <a:cubicBezTo>
                      <a:pt x="152" y="118"/>
                      <a:pt x="152" y="118"/>
                      <a:pt x="152" y="118"/>
                    </a:cubicBezTo>
                    <a:cubicBezTo>
                      <a:pt x="152" y="117"/>
                      <a:pt x="149" y="116"/>
                      <a:pt x="145" y="113"/>
                    </a:cubicBezTo>
                    <a:cubicBezTo>
                      <a:pt x="130" y="104"/>
                      <a:pt x="98" y="84"/>
                      <a:pt x="69" y="66"/>
                    </a:cubicBezTo>
                    <a:cubicBezTo>
                      <a:pt x="55" y="57"/>
                      <a:pt x="42" y="49"/>
                      <a:pt x="32" y="43"/>
                    </a:cubicBezTo>
                    <a:cubicBezTo>
                      <a:pt x="27" y="40"/>
                      <a:pt x="23" y="37"/>
                      <a:pt x="20" y="35"/>
                    </a:cubicBezTo>
                    <a:cubicBezTo>
                      <a:pt x="19" y="35"/>
                      <a:pt x="18" y="34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5"/>
                      <a:pt x="17" y="35"/>
                      <a:pt x="17" y="34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47" y="105"/>
                      <a:pt x="147" y="105"/>
                      <a:pt x="147" y="105"/>
                    </a:cubicBezTo>
                    <a:cubicBezTo>
                      <a:pt x="148" y="106"/>
                      <a:pt x="149" y="106"/>
                      <a:pt x="151" y="105"/>
                    </a:cubicBezTo>
                    <a:cubicBezTo>
                      <a:pt x="152" y="104"/>
                      <a:pt x="152" y="103"/>
                      <a:pt x="152" y="102"/>
                    </a:cubicBezTo>
                    <a:cubicBezTo>
                      <a:pt x="152" y="100"/>
                      <a:pt x="152" y="100"/>
                      <a:pt x="152" y="99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151" y="98"/>
                      <a:pt x="151" y="98"/>
                      <a:pt x="151" y="98"/>
                    </a:cubicBezTo>
                    <a:cubicBezTo>
                      <a:pt x="150" y="98"/>
                      <a:pt x="150" y="98"/>
                      <a:pt x="150" y="98"/>
                    </a:cubicBezTo>
                    <a:cubicBezTo>
                      <a:pt x="150" y="98"/>
                      <a:pt x="147" y="96"/>
                      <a:pt x="143" y="94"/>
                    </a:cubicBezTo>
                    <a:cubicBezTo>
                      <a:pt x="129" y="86"/>
                      <a:pt x="99" y="68"/>
                      <a:pt x="72" y="52"/>
                    </a:cubicBezTo>
                    <a:cubicBezTo>
                      <a:pt x="59" y="43"/>
                      <a:pt x="46" y="36"/>
                      <a:pt x="37" y="30"/>
                    </a:cubicBezTo>
                    <a:cubicBezTo>
                      <a:pt x="32" y="27"/>
                      <a:pt x="28" y="24"/>
                      <a:pt x="26" y="22"/>
                    </a:cubicBezTo>
                    <a:cubicBezTo>
                      <a:pt x="25" y="21"/>
                      <a:pt x="24" y="20"/>
                      <a:pt x="23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2"/>
                      <a:pt x="23" y="22"/>
                      <a:pt x="23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2" y="24"/>
                      <a:pt x="23" y="23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1" y="25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20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20" y="25"/>
                      <a:pt x="22" y="26"/>
                    </a:cubicBezTo>
                    <a:cubicBezTo>
                      <a:pt x="27" y="28"/>
                      <a:pt x="38" y="33"/>
                      <a:pt x="51" y="39"/>
                    </a:cubicBezTo>
                    <a:cubicBezTo>
                      <a:pt x="71" y="49"/>
                      <a:pt x="96" y="62"/>
                      <a:pt x="117" y="72"/>
                    </a:cubicBezTo>
                    <a:cubicBezTo>
                      <a:pt x="127" y="77"/>
                      <a:pt x="136" y="82"/>
                      <a:pt x="142" y="85"/>
                    </a:cubicBezTo>
                    <a:cubicBezTo>
                      <a:pt x="149" y="88"/>
                      <a:pt x="153" y="90"/>
                      <a:pt x="153" y="90"/>
                    </a:cubicBezTo>
                    <a:cubicBezTo>
                      <a:pt x="154" y="91"/>
                      <a:pt x="157" y="90"/>
                      <a:pt x="158" y="89"/>
                    </a:cubicBezTo>
                    <a:cubicBezTo>
                      <a:pt x="159" y="87"/>
                      <a:pt x="158" y="84"/>
                      <a:pt x="156" y="83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7" y="15"/>
                      <a:pt x="38" y="14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5"/>
                      <a:pt x="35" y="15"/>
                      <a:pt x="36" y="15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6"/>
                      <a:pt x="36" y="16"/>
                      <a:pt x="37" y="17"/>
                    </a:cubicBezTo>
                    <a:cubicBezTo>
                      <a:pt x="42" y="19"/>
                      <a:pt x="53" y="24"/>
                      <a:pt x="65" y="30"/>
                    </a:cubicBezTo>
                    <a:cubicBezTo>
                      <a:pt x="84" y="39"/>
                      <a:pt x="107" y="51"/>
                      <a:pt x="126" y="61"/>
                    </a:cubicBezTo>
                    <a:cubicBezTo>
                      <a:pt x="135" y="66"/>
                      <a:pt x="143" y="70"/>
                      <a:pt x="149" y="73"/>
                    </a:cubicBezTo>
                    <a:cubicBezTo>
                      <a:pt x="155" y="76"/>
                      <a:pt x="158" y="78"/>
                      <a:pt x="158" y="78"/>
                    </a:cubicBezTo>
                    <a:cubicBezTo>
                      <a:pt x="160" y="79"/>
                      <a:pt x="163" y="78"/>
                      <a:pt x="164" y="76"/>
                    </a:cubicBezTo>
                    <a:cubicBezTo>
                      <a:pt x="165" y="74"/>
                      <a:pt x="164" y="72"/>
                      <a:pt x="162" y="71"/>
                    </a:cubicBezTo>
                    <a:cubicBezTo>
                      <a:pt x="162" y="71"/>
                      <a:pt x="161" y="70"/>
                      <a:pt x="158" y="68"/>
                    </a:cubicBezTo>
                    <a:cubicBezTo>
                      <a:pt x="147" y="62"/>
                      <a:pt x="120" y="46"/>
                      <a:pt x="96" y="31"/>
                    </a:cubicBezTo>
                    <a:cubicBezTo>
                      <a:pt x="84" y="24"/>
                      <a:pt x="72" y="17"/>
                      <a:pt x="64" y="12"/>
                    </a:cubicBezTo>
                    <a:cubicBezTo>
                      <a:pt x="60" y="9"/>
                      <a:pt x="57" y="7"/>
                      <a:pt x="54" y="5"/>
                    </a:cubicBezTo>
                    <a:cubicBezTo>
                      <a:pt x="53" y="4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4"/>
                      <a:pt x="52" y="3"/>
                      <a:pt x="52" y="3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2" y="6"/>
                      <a:pt x="52" y="5"/>
                      <a:pt x="52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156" y="61"/>
                      <a:pt x="156" y="61"/>
                      <a:pt x="156" y="61"/>
                    </a:cubicBezTo>
                    <a:cubicBezTo>
                      <a:pt x="158" y="62"/>
                      <a:pt x="160" y="61"/>
                      <a:pt x="161" y="59"/>
                    </a:cubicBezTo>
                    <a:cubicBezTo>
                      <a:pt x="162" y="58"/>
                      <a:pt x="162" y="55"/>
                      <a:pt x="160" y="54"/>
                    </a:cubicBezTo>
                    <a:cubicBezTo>
                      <a:pt x="160" y="54"/>
                      <a:pt x="157" y="53"/>
                      <a:pt x="154" y="51"/>
                    </a:cubicBezTo>
                    <a:cubicBezTo>
                      <a:pt x="148" y="47"/>
                      <a:pt x="140" y="42"/>
                      <a:pt x="133" y="38"/>
                    </a:cubicBezTo>
                    <a:cubicBezTo>
                      <a:pt x="130" y="36"/>
                      <a:pt x="127" y="34"/>
                      <a:pt x="125" y="33"/>
                    </a:cubicBezTo>
                    <a:cubicBezTo>
                      <a:pt x="124" y="32"/>
                      <a:pt x="123" y="31"/>
                      <a:pt x="122" y="31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20" y="33"/>
                      <a:pt x="120" y="33"/>
                      <a:pt x="120" y="33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2" y="31"/>
                      <a:pt x="122" y="31"/>
                      <a:pt x="122" y="31"/>
                    </a:cubicBezTo>
                    <a:cubicBezTo>
                      <a:pt x="120" y="33"/>
                      <a:pt x="120" y="33"/>
                      <a:pt x="120" y="33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22" y="36"/>
                      <a:pt x="122" y="36"/>
                      <a:pt x="122" y="36"/>
                    </a:cubicBezTo>
                    <a:cubicBezTo>
                      <a:pt x="123" y="35"/>
                      <a:pt x="123" y="34"/>
                      <a:pt x="123" y="33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22" y="36"/>
                      <a:pt x="122" y="36"/>
                      <a:pt x="122" y="36"/>
                    </a:cubicBezTo>
                    <a:cubicBezTo>
                      <a:pt x="124" y="34"/>
                      <a:pt x="123" y="31"/>
                      <a:pt x="121" y="30"/>
                    </a:cubicBezTo>
                    <a:cubicBezTo>
                      <a:pt x="119" y="29"/>
                      <a:pt x="117" y="29"/>
                      <a:pt x="116" y="31"/>
                    </a:cubicBezTo>
                    <a:cubicBezTo>
                      <a:pt x="115" y="32"/>
                      <a:pt x="115" y="33"/>
                      <a:pt x="115" y="33"/>
                    </a:cubicBezTo>
                    <a:cubicBezTo>
                      <a:pt x="115" y="35"/>
                      <a:pt x="115" y="35"/>
                      <a:pt x="116" y="35"/>
                    </a:cubicBezTo>
                    <a:cubicBezTo>
                      <a:pt x="116" y="36"/>
                      <a:pt x="116" y="36"/>
                      <a:pt x="117" y="37"/>
                    </a:cubicBezTo>
                    <a:cubicBezTo>
                      <a:pt x="117" y="37"/>
                      <a:pt x="117" y="37"/>
                      <a:pt x="118" y="38"/>
                    </a:cubicBezTo>
                    <a:cubicBezTo>
                      <a:pt x="120" y="39"/>
                      <a:pt x="123" y="41"/>
                      <a:pt x="127" y="43"/>
                    </a:cubicBezTo>
                    <a:cubicBezTo>
                      <a:pt x="138" y="51"/>
                      <a:pt x="156" y="61"/>
                      <a:pt x="156" y="61"/>
                    </a:cubicBezTo>
                    <a:cubicBezTo>
                      <a:pt x="158" y="58"/>
                      <a:pt x="158" y="58"/>
                      <a:pt x="158" y="58"/>
                    </a:cubicBezTo>
                    <a:cubicBezTo>
                      <a:pt x="160" y="54"/>
                      <a:pt x="160" y="54"/>
                      <a:pt x="160" y="54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8" y="0"/>
                      <a:pt x="46" y="0"/>
                      <a:pt x="45" y="2"/>
                    </a:cubicBezTo>
                    <a:cubicBezTo>
                      <a:pt x="44" y="3"/>
                      <a:pt x="44" y="4"/>
                      <a:pt x="44" y="4"/>
                    </a:cubicBezTo>
                    <a:cubicBezTo>
                      <a:pt x="44" y="5"/>
                      <a:pt x="45" y="6"/>
                      <a:pt x="45" y="7"/>
                    </a:cubicBezTo>
                    <a:cubicBezTo>
                      <a:pt x="45" y="7"/>
                      <a:pt x="46" y="8"/>
                      <a:pt x="46" y="8"/>
                    </a:cubicBezTo>
                    <a:cubicBezTo>
                      <a:pt x="47" y="9"/>
                      <a:pt x="48" y="10"/>
                      <a:pt x="49" y="11"/>
                    </a:cubicBezTo>
                    <a:cubicBezTo>
                      <a:pt x="54" y="15"/>
                      <a:pt x="63" y="21"/>
                      <a:pt x="75" y="28"/>
                    </a:cubicBezTo>
                    <a:cubicBezTo>
                      <a:pt x="108" y="49"/>
                      <a:pt x="158" y="78"/>
                      <a:pt x="158" y="78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2" y="71"/>
                      <a:pt x="162" y="71"/>
                      <a:pt x="162" y="71"/>
                    </a:cubicBezTo>
                    <a:cubicBezTo>
                      <a:pt x="162" y="71"/>
                      <a:pt x="132" y="55"/>
                      <a:pt x="101" y="39"/>
                    </a:cubicBezTo>
                    <a:cubicBezTo>
                      <a:pt x="86" y="31"/>
                      <a:pt x="70" y="24"/>
                      <a:pt x="58" y="18"/>
                    </a:cubicBezTo>
                    <a:cubicBezTo>
                      <a:pt x="52" y="15"/>
                      <a:pt x="47" y="12"/>
                      <a:pt x="43" y="11"/>
                    </a:cubicBezTo>
                    <a:cubicBezTo>
                      <a:pt x="41" y="10"/>
                      <a:pt x="39" y="9"/>
                      <a:pt x="38" y="8"/>
                    </a:cubicBezTo>
                    <a:cubicBezTo>
                      <a:pt x="38" y="8"/>
                      <a:pt x="37" y="8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5" y="8"/>
                      <a:pt x="35" y="7"/>
                      <a:pt x="34" y="7"/>
                    </a:cubicBezTo>
                    <a:cubicBezTo>
                      <a:pt x="34" y="7"/>
                      <a:pt x="34" y="7"/>
                      <a:pt x="33" y="8"/>
                    </a:cubicBezTo>
                    <a:cubicBezTo>
                      <a:pt x="32" y="8"/>
                      <a:pt x="32" y="8"/>
                      <a:pt x="31" y="9"/>
                    </a:cubicBezTo>
                    <a:cubicBezTo>
                      <a:pt x="30" y="11"/>
                      <a:pt x="30" y="14"/>
                      <a:pt x="32" y="15"/>
                    </a:cubicBezTo>
                    <a:cubicBezTo>
                      <a:pt x="152" y="90"/>
                      <a:pt x="152" y="90"/>
                      <a:pt x="152" y="90"/>
                    </a:cubicBezTo>
                    <a:cubicBezTo>
                      <a:pt x="154" y="87"/>
                      <a:pt x="154" y="87"/>
                      <a:pt x="154" y="87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56" y="83"/>
                      <a:pt x="124" y="67"/>
                      <a:pt x="91" y="50"/>
                    </a:cubicBezTo>
                    <a:cubicBezTo>
                      <a:pt x="74" y="42"/>
                      <a:pt x="58" y="34"/>
                      <a:pt x="45" y="28"/>
                    </a:cubicBezTo>
                    <a:cubicBezTo>
                      <a:pt x="38" y="24"/>
                      <a:pt x="33" y="22"/>
                      <a:pt x="29" y="20"/>
                    </a:cubicBezTo>
                    <a:cubicBezTo>
                      <a:pt x="27" y="19"/>
                      <a:pt x="25" y="18"/>
                      <a:pt x="24" y="18"/>
                    </a:cubicBezTo>
                    <a:cubicBezTo>
                      <a:pt x="23" y="18"/>
                      <a:pt x="22" y="17"/>
                      <a:pt x="2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8" y="17"/>
                    </a:cubicBezTo>
                    <a:cubicBezTo>
                      <a:pt x="18" y="17"/>
                      <a:pt x="17" y="18"/>
                      <a:pt x="16" y="19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5" y="20"/>
                      <a:pt x="15" y="21"/>
                    </a:cubicBezTo>
                    <a:cubicBezTo>
                      <a:pt x="15" y="22"/>
                      <a:pt x="16" y="23"/>
                      <a:pt x="16" y="23"/>
                    </a:cubicBezTo>
                    <a:cubicBezTo>
                      <a:pt x="16" y="24"/>
                      <a:pt x="17" y="25"/>
                      <a:pt x="17" y="25"/>
                    </a:cubicBezTo>
                    <a:cubicBezTo>
                      <a:pt x="18" y="26"/>
                      <a:pt x="19" y="27"/>
                      <a:pt x="21" y="28"/>
                    </a:cubicBezTo>
                    <a:cubicBezTo>
                      <a:pt x="27" y="33"/>
                      <a:pt x="37" y="40"/>
                      <a:pt x="50" y="48"/>
                    </a:cubicBezTo>
                    <a:cubicBezTo>
                      <a:pt x="69" y="59"/>
                      <a:pt x="93" y="74"/>
                      <a:pt x="113" y="85"/>
                    </a:cubicBezTo>
                    <a:cubicBezTo>
                      <a:pt x="122" y="91"/>
                      <a:pt x="131" y="96"/>
                      <a:pt x="137" y="99"/>
                    </a:cubicBezTo>
                    <a:cubicBezTo>
                      <a:pt x="140" y="101"/>
                      <a:pt x="142" y="102"/>
                      <a:pt x="144" y="103"/>
                    </a:cubicBezTo>
                    <a:cubicBezTo>
                      <a:pt x="145" y="104"/>
                      <a:pt x="145" y="104"/>
                      <a:pt x="146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7" y="103"/>
                      <a:pt x="147" y="103"/>
                      <a:pt x="147" y="103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7" y="103"/>
                      <a:pt x="147" y="103"/>
                      <a:pt x="147" y="103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5" y="104"/>
                      <a:pt x="145" y="104"/>
                      <a:pt x="145" y="104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5" y="104"/>
                      <a:pt x="145" y="104"/>
                      <a:pt x="145" y="104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5" y="104"/>
                      <a:pt x="145" y="104"/>
                      <a:pt x="145" y="104"/>
                    </a:cubicBezTo>
                    <a:cubicBezTo>
                      <a:pt x="145" y="104"/>
                      <a:pt x="145" y="104"/>
                      <a:pt x="145" y="104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5" y="104"/>
                      <a:pt x="145" y="104"/>
                      <a:pt x="145" y="104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4" y="102"/>
                      <a:pt x="144" y="102"/>
                      <a:pt x="144" y="102"/>
                    </a:cubicBezTo>
                    <a:cubicBezTo>
                      <a:pt x="144" y="103"/>
                      <a:pt x="145" y="103"/>
                      <a:pt x="145" y="104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44" y="102"/>
                      <a:pt x="144" y="102"/>
                      <a:pt x="144" y="102"/>
                    </a:cubicBezTo>
                    <a:cubicBezTo>
                      <a:pt x="148" y="102"/>
                      <a:pt x="148" y="102"/>
                      <a:pt x="148" y="102"/>
                    </a:cubicBezTo>
                    <a:cubicBezTo>
                      <a:pt x="150" y="98"/>
                      <a:pt x="150" y="98"/>
                      <a:pt x="150" y="98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2"/>
                      <a:pt x="13" y="32"/>
                      <a:pt x="11" y="32"/>
                    </a:cubicBezTo>
                    <a:cubicBezTo>
                      <a:pt x="10" y="33"/>
                      <a:pt x="9" y="34"/>
                      <a:pt x="9" y="36"/>
                    </a:cubicBezTo>
                    <a:cubicBezTo>
                      <a:pt x="10" y="37"/>
                      <a:pt x="10" y="37"/>
                      <a:pt x="10" y="38"/>
                    </a:cubicBezTo>
                    <a:cubicBezTo>
                      <a:pt x="10" y="38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40"/>
                      <a:pt x="13" y="40"/>
                      <a:pt x="14" y="41"/>
                    </a:cubicBezTo>
                    <a:cubicBezTo>
                      <a:pt x="24" y="48"/>
                      <a:pt x="58" y="69"/>
                      <a:pt x="89" y="88"/>
                    </a:cubicBezTo>
                    <a:cubicBezTo>
                      <a:pt x="104" y="97"/>
                      <a:pt x="119" y="107"/>
                      <a:pt x="130" y="113"/>
                    </a:cubicBezTo>
                    <a:cubicBezTo>
                      <a:pt x="136" y="117"/>
                      <a:pt x="140" y="120"/>
                      <a:pt x="143" y="122"/>
                    </a:cubicBezTo>
                    <a:cubicBezTo>
                      <a:pt x="145" y="123"/>
                      <a:pt x="146" y="123"/>
                      <a:pt x="147" y="124"/>
                    </a:cubicBezTo>
                    <a:cubicBezTo>
                      <a:pt x="147" y="124"/>
                      <a:pt x="148" y="124"/>
                      <a:pt x="148" y="124"/>
                    </a:cubicBezTo>
                    <a:cubicBezTo>
                      <a:pt x="148" y="125"/>
                      <a:pt x="148" y="125"/>
                      <a:pt x="148" y="125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48" y="125"/>
                      <a:pt x="148" y="125"/>
                      <a:pt x="148" y="125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7" y="124"/>
                      <a:pt x="147" y="124"/>
                      <a:pt x="147" y="124"/>
                    </a:cubicBezTo>
                    <a:cubicBezTo>
                      <a:pt x="148" y="124"/>
                      <a:pt x="148" y="124"/>
                      <a:pt x="148" y="124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7" y="124"/>
                      <a:pt x="147" y="124"/>
                      <a:pt x="147" y="124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4"/>
                      <a:pt x="147" y="124"/>
                      <a:pt x="147" y="124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6" y="121"/>
                      <a:pt x="146" y="121"/>
                      <a:pt x="146" y="121"/>
                    </a:cubicBezTo>
                    <a:cubicBezTo>
                      <a:pt x="146" y="122"/>
                      <a:pt x="147" y="123"/>
                      <a:pt x="147" y="123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6" y="121"/>
                      <a:pt x="146" y="121"/>
                      <a:pt x="146" y="121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7" y="119"/>
                      <a:pt x="147" y="119"/>
                      <a:pt x="147" y="119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49" y="118"/>
                      <a:pt x="148" y="118"/>
                      <a:pt x="147" y="119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7"/>
                      <a:pt x="150" y="117"/>
                      <a:pt x="149" y="118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8"/>
                      <a:pt x="150" y="118"/>
                      <a:pt x="150" y="118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8"/>
                      <a:pt x="150" y="118"/>
                      <a:pt x="150" y="118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0" y="117"/>
                      <a:pt x="149" y="117"/>
                      <a:pt x="148" y="117"/>
                    </a:cubicBezTo>
                    <a:cubicBezTo>
                      <a:pt x="142" y="114"/>
                      <a:pt x="130" y="109"/>
                      <a:pt x="115" y="101"/>
                    </a:cubicBezTo>
                    <a:cubicBezTo>
                      <a:pt x="94" y="91"/>
                      <a:pt x="67" y="77"/>
                      <a:pt x="45" y="65"/>
                    </a:cubicBezTo>
                    <a:cubicBezTo>
                      <a:pt x="34" y="60"/>
                      <a:pt x="24" y="55"/>
                      <a:pt x="17" y="51"/>
                    </a:cubicBezTo>
                    <a:cubicBezTo>
                      <a:pt x="10" y="47"/>
                      <a:pt x="6" y="45"/>
                      <a:pt x="6" y="45"/>
                    </a:cubicBezTo>
                    <a:cubicBezTo>
                      <a:pt x="5" y="45"/>
                      <a:pt x="4" y="45"/>
                      <a:pt x="2" y="45"/>
                    </a:cubicBezTo>
                    <a:cubicBezTo>
                      <a:pt x="1" y="46"/>
                      <a:pt x="0" y="47"/>
                      <a:pt x="0" y="49"/>
                    </a:cubicBezTo>
                    <a:cubicBezTo>
                      <a:pt x="0" y="50"/>
                      <a:pt x="1" y="50"/>
                      <a:pt x="1" y="51"/>
                    </a:cubicBezTo>
                    <a:cubicBezTo>
                      <a:pt x="1" y="51"/>
                      <a:pt x="1" y="51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3" y="53"/>
                      <a:pt x="5" y="54"/>
                      <a:pt x="6" y="55"/>
                    </a:cubicBezTo>
                    <a:cubicBezTo>
                      <a:pt x="21" y="64"/>
                      <a:pt x="72" y="93"/>
                      <a:pt x="120" y="122"/>
                    </a:cubicBezTo>
                    <a:cubicBezTo>
                      <a:pt x="143" y="136"/>
                      <a:pt x="166" y="150"/>
                      <a:pt x="183" y="161"/>
                    </a:cubicBezTo>
                    <a:cubicBezTo>
                      <a:pt x="191" y="167"/>
                      <a:pt x="198" y="171"/>
                      <a:pt x="203" y="175"/>
                    </a:cubicBezTo>
                    <a:cubicBezTo>
                      <a:pt x="205" y="177"/>
                      <a:pt x="207" y="178"/>
                      <a:pt x="208" y="179"/>
                    </a:cubicBezTo>
                    <a:cubicBezTo>
                      <a:pt x="209" y="180"/>
                      <a:pt x="209" y="180"/>
                      <a:pt x="209" y="180"/>
                    </a:cubicBezTo>
                    <a:cubicBezTo>
                      <a:pt x="209" y="180"/>
                      <a:pt x="209" y="180"/>
                      <a:pt x="209" y="180"/>
                    </a:cubicBezTo>
                    <a:cubicBezTo>
                      <a:pt x="211" y="179"/>
                      <a:pt x="211" y="179"/>
                      <a:pt x="211" y="179"/>
                    </a:cubicBezTo>
                    <a:cubicBezTo>
                      <a:pt x="209" y="179"/>
                      <a:pt x="209" y="179"/>
                      <a:pt x="209" y="179"/>
                    </a:cubicBezTo>
                    <a:cubicBezTo>
                      <a:pt x="209" y="180"/>
                      <a:pt x="209" y="180"/>
                      <a:pt x="209" y="180"/>
                    </a:cubicBezTo>
                    <a:cubicBezTo>
                      <a:pt x="211" y="179"/>
                      <a:pt x="211" y="179"/>
                      <a:pt x="211" y="179"/>
                    </a:cubicBezTo>
                    <a:cubicBezTo>
                      <a:pt x="209" y="179"/>
                      <a:pt x="209" y="179"/>
                      <a:pt x="209" y="179"/>
                    </a:cubicBezTo>
                    <a:cubicBezTo>
                      <a:pt x="212" y="179"/>
                      <a:pt x="212" y="179"/>
                      <a:pt x="212" y="179"/>
                    </a:cubicBezTo>
                    <a:cubicBezTo>
                      <a:pt x="209" y="177"/>
                      <a:pt x="209" y="177"/>
                      <a:pt x="209" y="177"/>
                    </a:cubicBezTo>
                    <a:cubicBezTo>
                      <a:pt x="209" y="178"/>
                      <a:pt x="209" y="178"/>
                      <a:pt x="209" y="179"/>
                    </a:cubicBezTo>
                    <a:cubicBezTo>
                      <a:pt x="212" y="179"/>
                      <a:pt x="212" y="179"/>
                      <a:pt x="212" y="179"/>
                    </a:cubicBezTo>
                    <a:cubicBezTo>
                      <a:pt x="209" y="177"/>
                      <a:pt x="209" y="177"/>
                      <a:pt x="209" y="177"/>
                    </a:cubicBezTo>
                    <a:cubicBezTo>
                      <a:pt x="208" y="179"/>
                      <a:pt x="209" y="181"/>
                      <a:pt x="211" y="182"/>
                    </a:cubicBezTo>
                    <a:cubicBezTo>
                      <a:pt x="213" y="184"/>
                      <a:pt x="215" y="183"/>
                      <a:pt x="216" y="18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116"/>
              <p:cNvSpPr/>
              <p:nvPr/>
            </p:nvSpPr>
            <p:spPr bwMode="auto">
              <a:xfrm>
                <a:off x="2545" y="291"/>
                <a:ext cx="150" cy="105"/>
              </a:xfrm>
              <a:custGeom>
                <a:avLst/>
                <a:gdLst>
                  <a:gd name="T0" fmla="*/ 19 w 110"/>
                  <a:gd name="T1" fmla="*/ 14 h 77"/>
                  <a:gd name="T2" fmla="*/ 7 w 110"/>
                  <a:gd name="T3" fmla="*/ 6 h 77"/>
                  <a:gd name="T4" fmla="*/ 6 w 110"/>
                  <a:gd name="T5" fmla="*/ 8 h 77"/>
                  <a:gd name="T6" fmla="*/ 7 w 110"/>
                  <a:gd name="T7" fmla="*/ 7 h 77"/>
                  <a:gd name="T8" fmla="*/ 8 w 110"/>
                  <a:gd name="T9" fmla="*/ 9 h 77"/>
                  <a:gd name="T10" fmla="*/ 4 w 110"/>
                  <a:gd name="T11" fmla="*/ 9 h 77"/>
                  <a:gd name="T12" fmla="*/ 7 w 110"/>
                  <a:gd name="T13" fmla="*/ 11 h 77"/>
                  <a:gd name="T14" fmla="*/ 7 w 110"/>
                  <a:gd name="T15" fmla="*/ 11 h 77"/>
                  <a:gd name="T16" fmla="*/ 4 w 110"/>
                  <a:gd name="T17" fmla="*/ 13 h 77"/>
                  <a:gd name="T18" fmla="*/ 4 w 110"/>
                  <a:gd name="T19" fmla="*/ 11 h 77"/>
                  <a:gd name="T20" fmla="*/ 4 w 110"/>
                  <a:gd name="T21" fmla="*/ 13 h 77"/>
                  <a:gd name="T22" fmla="*/ 4 w 110"/>
                  <a:gd name="T23" fmla="*/ 13 h 77"/>
                  <a:gd name="T24" fmla="*/ 69 w 110"/>
                  <a:gd name="T25" fmla="*/ 43 h 77"/>
                  <a:gd name="T26" fmla="*/ 98 w 110"/>
                  <a:gd name="T27" fmla="*/ 55 h 77"/>
                  <a:gd name="T28" fmla="*/ 103 w 110"/>
                  <a:gd name="T29" fmla="*/ 51 h 77"/>
                  <a:gd name="T30" fmla="*/ 83 w 110"/>
                  <a:gd name="T31" fmla="*/ 36 h 77"/>
                  <a:gd name="T32" fmla="*/ 89 w 110"/>
                  <a:gd name="T33" fmla="*/ 32 h 77"/>
                  <a:gd name="T34" fmla="*/ 93 w 110"/>
                  <a:gd name="T35" fmla="*/ 25 h 77"/>
                  <a:gd name="T36" fmla="*/ 59 w 110"/>
                  <a:gd name="T37" fmla="*/ 4 h 77"/>
                  <a:gd name="T38" fmla="*/ 54 w 110"/>
                  <a:gd name="T39" fmla="*/ 3 h 77"/>
                  <a:gd name="T40" fmla="*/ 55 w 110"/>
                  <a:gd name="T41" fmla="*/ 2 h 77"/>
                  <a:gd name="T42" fmla="*/ 53 w 110"/>
                  <a:gd name="T43" fmla="*/ 4 h 77"/>
                  <a:gd name="T44" fmla="*/ 56 w 110"/>
                  <a:gd name="T45" fmla="*/ 2 h 77"/>
                  <a:gd name="T46" fmla="*/ 56 w 110"/>
                  <a:gd name="T47" fmla="*/ 4 h 77"/>
                  <a:gd name="T48" fmla="*/ 52 w 110"/>
                  <a:gd name="T49" fmla="*/ 4 h 77"/>
                  <a:gd name="T50" fmla="*/ 55 w 110"/>
                  <a:gd name="T51" fmla="*/ 7 h 77"/>
                  <a:gd name="T52" fmla="*/ 86 w 110"/>
                  <a:gd name="T53" fmla="*/ 8 h 77"/>
                  <a:gd name="T54" fmla="*/ 80 w 110"/>
                  <a:gd name="T55" fmla="*/ 10 h 77"/>
                  <a:gd name="T56" fmla="*/ 53 w 110"/>
                  <a:gd name="T57" fmla="*/ 0 h 77"/>
                  <a:gd name="T58" fmla="*/ 50 w 110"/>
                  <a:gd name="T59" fmla="*/ 7 h 77"/>
                  <a:gd name="T60" fmla="*/ 84 w 110"/>
                  <a:gd name="T61" fmla="*/ 29 h 77"/>
                  <a:gd name="T62" fmla="*/ 89 w 110"/>
                  <a:gd name="T63" fmla="*/ 29 h 77"/>
                  <a:gd name="T64" fmla="*/ 87 w 110"/>
                  <a:gd name="T65" fmla="*/ 31 h 77"/>
                  <a:gd name="T66" fmla="*/ 90 w 110"/>
                  <a:gd name="T67" fmla="*/ 28 h 77"/>
                  <a:gd name="T68" fmla="*/ 87 w 110"/>
                  <a:gd name="T69" fmla="*/ 30 h 77"/>
                  <a:gd name="T70" fmla="*/ 86 w 110"/>
                  <a:gd name="T71" fmla="*/ 28 h 77"/>
                  <a:gd name="T72" fmla="*/ 90 w 110"/>
                  <a:gd name="T73" fmla="*/ 28 h 77"/>
                  <a:gd name="T74" fmla="*/ 26 w 110"/>
                  <a:gd name="T75" fmla="*/ 11 h 77"/>
                  <a:gd name="T76" fmla="*/ 94 w 110"/>
                  <a:gd name="T77" fmla="*/ 53 h 77"/>
                  <a:gd name="T78" fmla="*/ 95 w 110"/>
                  <a:gd name="T79" fmla="*/ 53 h 77"/>
                  <a:gd name="T80" fmla="*/ 98 w 110"/>
                  <a:gd name="T81" fmla="*/ 51 h 77"/>
                  <a:gd name="T82" fmla="*/ 95 w 110"/>
                  <a:gd name="T83" fmla="*/ 53 h 77"/>
                  <a:gd name="T84" fmla="*/ 98 w 110"/>
                  <a:gd name="T85" fmla="*/ 51 h 77"/>
                  <a:gd name="T86" fmla="*/ 95 w 110"/>
                  <a:gd name="T87" fmla="*/ 51 h 77"/>
                  <a:gd name="T88" fmla="*/ 95 w 110"/>
                  <a:gd name="T89" fmla="*/ 49 h 77"/>
                  <a:gd name="T90" fmla="*/ 98 w 110"/>
                  <a:gd name="T91" fmla="*/ 51 h 77"/>
                  <a:gd name="T92" fmla="*/ 97 w 110"/>
                  <a:gd name="T93" fmla="*/ 47 h 77"/>
                  <a:gd name="T94" fmla="*/ 98 w 110"/>
                  <a:gd name="T95" fmla="*/ 47 h 77"/>
                  <a:gd name="T96" fmla="*/ 97 w 110"/>
                  <a:gd name="T97" fmla="*/ 47 h 77"/>
                  <a:gd name="T98" fmla="*/ 9 w 110"/>
                  <a:gd name="T99" fmla="*/ 6 h 77"/>
                  <a:gd name="T100" fmla="*/ 3 w 110"/>
                  <a:gd name="T101" fmla="*/ 5 h 77"/>
                  <a:gd name="T102" fmla="*/ 0 w 110"/>
                  <a:gd name="T103" fmla="*/ 9 h 77"/>
                  <a:gd name="T104" fmla="*/ 10 w 110"/>
                  <a:gd name="T105" fmla="*/ 1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" h="77">
                    <a:moveTo>
                      <a:pt x="107" y="69"/>
                    </a:moveTo>
                    <a:cubicBezTo>
                      <a:pt x="107" y="69"/>
                      <a:pt x="106" y="68"/>
                      <a:pt x="103" y="66"/>
                    </a:cubicBezTo>
                    <a:cubicBezTo>
                      <a:pt x="93" y="60"/>
                      <a:pt x="69" y="46"/>
                      <a:pt x="47" y="32"/>
                    </a:cubicBezTo>
                    <a:cubicBezTo>
                      <a:pt x="36" y="25"/>
                      <a:pt x="26" y="19"/>
                      <a:pt x="19" y="14"/>
                    </a:cubicBezTo>
                    <a:cubicBezTo>
                      <a:pt x="15" y="12"/>
                      <a:pt x="12" y="10"/>
                      <a:pt x="10" y="8"/>
                    </a:cubicBezTo>
                    <a:cubicBezTo>
                      <a:pt x="9" y="8"/>
                      <a:pt x="8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7" y="12"/>
                      <a:pt x="7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5" y="1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9" y="15"/>
                      <a:pt x="16" y="18"/>
                      <a:pt x="25" y="22"/>
                    </a:cubicBezTo>
                    <a:cubicBezTo>
                      <a:pt x="38" y="29"/>
                      <a:pt x="55" y="37"/>
                      <a:pt x="69" y="43"/>
                    </a:cubicBezTo>
                    <a:cubicBezTo>
                      <a:pt x="76" y="47"/>
                      <a:pt x="82" y="50"/>
                      <a:pt x="87" y="52"/>
                    </a:cubicBezTo>
                    <a:cubicBezTo>
                      <a:pt x="90" y="53"/>
                      <a:pt x="92" y="54"/>
                      <a:pt x="93" y="54"/>
                    </a:cubicBezTo>
                    <a:cubicBezTo>
                      <a:pt x="94" y="54"/>
                      <a:pt x="95" y="55"/>
                      <a:pt x="96" y="55"/>
                    </a:cubicBezTo>
                    <a:cubicBezTo>
                      <a:pt x="97" y="55"/>
                      <a:pt x="97" y="55"/>
                      <a:pt x="98" y="55"/>
                    </a:cubicBezTo>
                    <a:cubicBezTo>
                      <a:pt x="98" y="55"/>
                      <a:pt x="99" y="55"/>
                      <a:pt x="100" y="55"/>
                    </a:cubicBezTo>
                    <a:cubicBezTo>
                      <a:pt x="100" y="55"/>
                      <a:pt x="101" y="54"/>
                      <a:pt x="102" y="53"/>
                    </a:cubicBezTo>
                    <a:cubicBezTo>
                      <a:pt x="102" y="53"/>
                      <a:pt x="102" y="53"/>
                      <a:pt x="102" y="53"/>
                    </a:cubicBezTo>
                    <a:cubicBezTo>
                      <a:pt x="102" y="53"/>
                      <a:pt x="103" y="52"/>
                      <a:pt x="103" y="51"/>
                    </a:cubicBezTo>
                    <a:cubicBezTo>
                      <a:pt x="102" y="50"/>
                      <a:pt x="102" y="49"/>
                      <a:pt x="102" y="49"/>
                    </a:cubicBezTo>
                    <a:cubicBezTo>
                      <a:pt x="101" y="48"/>
                      <a:pt x="101" y="48"/>
                      <a:pt x="101" y="48"/>
                    </a:cubicBezTo>
                    <a:cubicBezTo>
                      <a:pt x="100" y="47"/>
                      <a:pt x="100" y="47"/>
                      <a:pt x="99" y="46"/>
                    </a:cubicBezTo>
                    <a:cubicBezTo>
                      <a:pt x="96" y="44"/>
                      <a:pt x="90" y="40"/>
                      <a:pt x="83" y="36"/>
                    </a:cubicBezTo>
                    <a:cubicBezTo>
                      <a:pt x="62" y="23"/>
                      <a:pt x="30" y="4"/>
                      <a:pt x="30" y="4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90" y="32"/>
                      <a:pt x="91" y="32"/>
                      <a:pt x="92" y="31"/>
                    </a:cubicBezTo>
                    <a:cubicBezTo>
                      <a:pt x="94" y="30"/>
                      <a:pt x="94" y="29"/>
                      <a:pt x="94" y="28"/>
                    </a:cubicBezTo>
                    <a:cubicBezTo>
                      <a:pt x="94" y="27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2" y="24"/>
                      <a:pt x="91" y="23"/>
                      <a:pt x="89" y="23"/>
                    </a:cubicBezTo>
                    <a:cubicBezTo>
                      <a:pt x="85" y="20"/>
                      <a:pt x="76" y="14"/>
                      <a:pt x="69" y="10"/>
                    </a:cubicBezTo>
                    <a:cubicBezTo>
                      <a:pt x="65" y="8"/>
                      <a:pt x="61" y="5"/>
                      <a:pt x="59" y="4"/>
                    </a:cubicBezTo>
                    <a:cubicBezTo>
                      <a:pt x="57" y="3"/>
                      <a:pt x="56" y="2"/>
                      <a:pt x="56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4"/>
                      <a:pt x="56" y="3"/>
                      <a:pt x="56" y="3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6" y="6"/>
                      <a:pt x="56" y="5"/>
                      <a:pt x="56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3" y="11"/>
                      <a:pt x="85" y="10"/>
                      <a:pt x="86" y="8"/>
                    </a:cubicBezTo>
                    <a:cubicBezTo>
                      <a:pt x="86" y="7"/>
                      <a:pt x="86" y="5"/>
                      <a:pt x="84" y="4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2" y="2"/>
                      <a:pt x="80" y="3"/>
                      <a:pt x="78" y="5"/>
                    </a:cubicBezTo>
                    <a:cubicBezTo>
                      <a:pt x="77" y="7"/>
                      <a:pt x="78" y="9"/>
                      <a:pt x="80" y="10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0" y="1"/>
                      <a:pt x="49" y="2"/>
                    </a:cubicBezTo>
                    <a:cubicBezTo>
                      <a:pt x="49" y="3"/>
                      <a:pt x="48" y="4"/>
                      <a:pt x="48" y="4"/>
                    </a:cubicBezTo>
                    <a:cubicBezTo>
                      <a:pt x="48" y="5"/>
                      <a:pt x="49" y="6"/>
                      <a:pt x="49" y="6"/>
                    </a:cubicBezTo>
                    <a:cubicBezTo>
                      <a:pt x="49" y="7"/>
                      <a:pt x="50" y="7"/>
                      <a:pt x="50" y="7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1" y="8"/>
                      <a:pt x="52" y="9"/>
                      <a:pt x="53" y="10"/>
                    </a:cubicBezTo>
                    <a:cubicBezTo>
                      <a:pt x="58" y="13"/>
                      <a:pt x="66" y="18"/>
                      <a:pt x="74" y="23"/>
                    </a:cubicBezTo>
                    <a:cubicBezTo>
                      <a:pt x="78" y="25"/>
                      <a:pt x="81" y="27"/>
                      <a:pt x="84" y="29"/>
                    </a:cubicBezTo>
                    <a:cubicBezTo>
                      <a:pt x="85" y="29"/>
                      <a:pt x="86" y="30"/>
                      <a:pt x="87" y="30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8" y="3"/>
                      <a:pt x="26" y="4"/>
                      <a:pt x="25" y="6"/>
                    </a:cubicBezTo>
                    <a:cubicBezTo>
                      <a:pt x="24" y="7"/>
                      <a:pt x="25" y="10"/>
                      <a:pt x="26" y="11"/>
                    </a:cubicBezTo>
                    <a:cubicBezTo>
                      <a:pt x="26" y="11"/>
                      <a:pt x="31" y="13"/>
                      <a:pt x="37" y="17"/>
                    </a:cubicBezTo>
                    <a:cubicBezTo>
                      <a:pt x="47" y="23"/>
                      <a:pt x="62" y="32"/>
                      <a:pt x="74" y="40"/>
                    </a:cubicBezTo>
                    <a:cubicBezTo>
                      <a:pt x="80" y="43"/>
                      <a:pt x="86" y="47"/>
                      <a:pt x="90" y="50"/>
                    </a:cubicBezTo>
                    <a:cubicBezTo>
                      <a:pt x="92" y="51"/>
                      <a:pt x="93" y="52"/>
                      <a:pt x="94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7" y="52"/>
                      <a:pt x="97" y="52"/>
                      <a:pt x="97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7" y="52"/>
                      <a:pt x="97" y="52"/>
                      <a:pt x="97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5" y="52"/>
                      <a:pt x="95" y="52"/>
                      <a:pt x="95" y="53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5" y="50"/>
                      <a:pt x="95" y="50"/>
                      <a:pt x="95" y="51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8"/>
                      <a:pt x="96" y="48"/>
                      <a:pt x="95" y="49"/>
                    </a:cubicBezTo>
                    <a:cubicBezTo>
                      <a:pt x="98" y="51"/>
                      <a:pt x="98" y="51"/>
                      <a:pt x="98" y="51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7"/>
                      <a:pt x="97" y="47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8" y="47"/>
                      <a:pt x="98" y="47"/>
                      <a:pt x="97" y="47"/>
                    </a:cubicBezTo>
                    <a:cubicBezTo>
                      <a:pt x="93" y="45"/>
                      <a:pt x="85" y="42"/>
                      <a:pt x="77" y="38"/>
                    </a:cubicBezTo>
                    <a:cubicBezTo>
                      <a:pt x="63" y="32"/>
                      <a:pt x="46" y="24"/>
                      <a:pt x="32" y="17"/>
                    </a:cubicBezTo>
                    <a:cubicBezTo>
                      <a:pt x="25" y="14"/>
                      <a:pt x="19" y="11"/>
                      <a:pt x="15" y="9"/>
                    </a:cubicBezTo>
                    <a:cubicBezTo>
                      <a:pt x="12" y="8"/>
                      <a:pt x="10" y="7"/>
                      <a:pt x="9" y="6"/>
                    </a:cubicBezTo>
                    <a:cubicBezTo>
                      <a:pt x="8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2" y="5"/>
                      <a:pt x="1" y="6"/>
                      <a:pt x="1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4" y="14"/>
                      <a:pt x="6" y="16"/>
                      <a:pt x="10" y="18"/>
                    </a:cubicBezTo>
                    <a:cubicBezTo>
                      <a:pt x="34" y="34"/>
                      <a:pt x="103" y="76"/>
                      <a:pt x="103" y="76"/>
                    </a:cubicBezTo>
                    <a:cubicBezTo>
                      <a:pt x="105" y="77"/>
                      <a:pt x="108" y="76"/>
                      <a:pt x="109" y="74"/>
                    </a:cubicBezTo>
                    <a:cubicBezTo>
                      <a:pt x="110" y="72"/>
                      <a:pt x="109" y="70"/>
                      <a:pt x="107" y="6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117"/>
              <p:cNvSpPr/>
              <p:nvPr/>
            </p:nvSpPr>
            <p:spPr bwMode="auto">
              <a:xfrm>
                <a:off x="2467" y="300"/>
                <a:ext cx="900" cy="601"/>
              </a:xfrm>
              <a:custGeom>
                <a:avLst/>
                <a:gdLst>
                  <a:gd name="T0" fmla="*/ 8 w 661"/>
                  <a:gd name="T1" fmla="*/ 36 h 442"/>
                  <a:gd name="T2" fmla="*/ 643 w 661"/>
                  <a:gd name="T3" fmla="*/ 416 h 442"/>
                  <a:gd name="T4" fmla="*/ 632 w 661"/>
                  <a:gd name="T5" fmla="*/ 399 h 442"/>
                  <a:gd name="T6" fmla="*/ 504 w 661"/>
                  <a:gd name="T7" fmla="*/ 320 h 442"/>
                  <a:gd name="T8" fmla="*/ 608 w 661"/>
                  <a:gd name="T9" fmla="*/ 360 h 442"/>
                  <a:gd name="T10" fmla="*/ 44 w 661"/>
                  <a:gd name="T11" fmla="*/ 12 h 442"/>
                  <a:gd name="T12" fmla="*/ 40 w 661"/>
                  <a:gd name="T13" fmla="*/ 11 h 442"/>
                  <a:gd name="T14" fmla="*/ 40 w 661"/>
                  <a:gd name="T15" fmla="*/ 15 h 442"/>
                  <a:gd name="T16" fmla="*/ 613 w 661"/>
                  <a:gd name="T17" fmla="*/ 359 h 442"/>
                  <a:gd name="T18" fmla="*/ 52 w 661"/>
                  <a:gd name="T19" fmla="*/ 8 h 442"/>
                  <a:gd name="T20" fmla="*/ 467 w 661"/>
                  <a:gd name="T21" fmla="*/ 254 h 442"/>
                  <a:gd name="T22" fmla="*/ 626 w 661"/>
                  <a:gd name="T23" fmla="*/ 327 h 442"/>
                  <a:gd name="T24" fmla="*/ 220 w 661"/>
                  <a:gd name="T25" fmla="*/ 75 h 442"/>
                  <a:gd name="T26" fmla="*/ 217 w 661"/>
                  <a:gd name="T27" fmla="*/ 76 h 442"/>
                  <a:gd name="T28" fmla="*/ 217 w 661"/>
                  <a:gd name="T29" fmla="*/ 80 h 442"/>
                  <a:gd name="T30" fmla="*/ 628 w 661"/>
                  <a:gd name="T31" fmla="*/ 322 h 442"/>
                  <a:gd name="T32" fmla="*/ 256 w 661"/>
                  <a:gd name="T33" fmla="*/ 81 h 442"/>
                  <a:gd name="T34" fmla="*/ 639 w 661"/>
                  <a:gd name="T35" fmla="*/ 304 h 442"/>
                  <a:gd name="T36" fmla="*/ 275 w 661"/>
                  <a:gd name="T37" fmla="*/ 79 h 442"/>
                  <a:gd name="T38" fmla="*/ 276 w 661"/>
                  <a:gd name="T39" fmla="*/ 82 h 442"/>
                  <a:gd name="T40" fmla="*/ 273 w 661"/>
                  <a:gd name="T41" fmla="*/ 83 h 442"/>
                  <a:gd name="T42" fmla="*/ 648 w 661"/>
                  <a:gd name="T43" fmla="*/ 304 h 442"/>
                  <a:gd name="T44" fmla="*/ 507 w 661"/>
                  <a:gd name="T45" fmla="*/ 211 h 442"/>
                  <a:gd name="T46" fmla="*/ 510 w 661"/>
                  <a:gd name="T47" fmla="*/ 210 h 442"/>
                  <a:gd name="T48" fmla="*/ 508 w 661"/>
                  <a:gd name="T49" fmla="*/ 215 h 442"/>
                  <a:gd name="T50" fmla="*/ 643 w 661"/>
                  <a:gd name="T51" fmla="*/ 288 h 442"/>
                  <a:gd name="T52" fmla="*/ 552 w 661"/>
                  <a:gd name="T53" fmla="*/ 187 h 442"/>
                  <a:gd name="T54" fmla="*/ 550 w 661"/>
                  <a:gd name="T55" fmla="*/ 195 h 442"/>
                  <a:gd name="T56" fmla="*/ 553 w 661"/>
                  <a:gd name="T57" fmla="*/ 195 h 442"/>
                  <a:gd name="T58" fmla="*/ 598 w 661"/>
                  <a:gd name="T59" fmla="*/ 200 h 442"/>
                  <a:gd name="T60" fmla="*/ 596 w 661"/>
                  <a:gd name="T61" fmla="*/ 203 h 442"/>
                  <a:gd name="T62" fmla="*/ 554 w 661"/>
                  <a:gd name="T63" fmla="*/ 187 h 442"/>
                  <a:gd name="T64" fmla="*/ 526 w 661"/>
                  <a:gd name="T65" fmla="*/ 205 h 442"/>
                  <a:gd name="T66" fmla="*/ 505 w 661"/>
                  <a:gd name="T67" fmla="*/ 208 h 442"/>
                  <a:gd name="T68" fmla="*/ 647 w 661"/>
                  <a:gd name="T69" fmla="*/ 297 h 442"/>
                  <a:gd name="T70" fmla="*/ 648 w 661"/>
                  <a:gd name="T71" fmla="*/ 298 h 442"/>
                  <a:gd name="T72" fmla="*/ 269 w 661"/>
                  <a:gd name="T73" fmla="*/ 77 h 442"/>
                  <a:gd name="T74" fmla="*/ 634 w 661"/>
                  <a:gd name="T75" fmla="*/ 305 h 442"/>
                  <a:gd name="T76" fmla="*/ 637 w 661"/>
                  <a:gd name="T77" fmla="*/ 303 h 442"/>
                  <a:gd name="T78" fmla="*/ 582 w 661"/>
                  <a:gd name="T79" fmla="*/ 283 h 442"/>
                  <a:gd name="T80" fmla="*/ 632 w 661"/>
                  <a:gd name="T81" fmla="*/ 319 h 442"/>
                  <a:gd name="T82" fmla="*/ 633 w 661"/>
                  <a:gd name="T83" fmla="*/ 317 h 442"/>
                  <a:gd name="T84" fmla="*/ 258 w 661"/>
                  <a:gd name="T85" fmla="*/ 91 h 442"/>
                  <a:gd name="T86" fmla="*/ 317 w 661"/>
                  <a:gd name="T87" fmla="*/ 150 h 442"/>
                  <a:gd name="T88" fmla="*/ 620 w 661"/>
                  <a:gd name="T89" fmla="*/ 332 h 442"/>
                  <a:gd name="T90" fmla="*/ 618 w 661"/>
                  <a:gd name="T91" fmla="*/ 330 h 442"/>
                  <a:gd name="T92" fmla="*/ 346 w 661"/>
                  <a:gd name="T93" fmla="*/ 169 h 442"/>
                  <a:gd name="T94" fmla="*/ 532 w 661"/>
                  <a:gd name="T95" fmla="*/ 302 h 442"/>
                  <a:gd name="T96" fmla="*/ 609 w 661"/>
                  <a:gd name="T97" fmla="*/ 353 h 442"/>
                  <a:gd name="T98" fmla="*/ 612 w 661"/>
                  <a:gd name="T99" fmla="*/ 352 h 442"/>
                  <a:gd name="T100" fmla="*/ 110 w 661"/>
                  <a:gd name="T101" fmla="*/ 47 h 442"/>
                  <a:gd name="T102" fmla="*/ 41 w 661"/>
                  <a:gd name="T103" fmla="*/ 20 h 442"/>
                  <a:gd name="T104" fmla="*/ 615 w 661"/>
                  <a:gd name="T105" fmla="*/ 375 h 442"/>
                  <a:gd name="T106" fmla="*/ 614 w 661"/>
                  <a:gd name="T107" fmla="*/ 372 h 442"/>
                  <a:gd name="T108" fmla="*/ 616 w 661"/>
                  <a:gd name="T109" fmla="*/ 369 h 442"/>
                  <a:gd name="T110" fmla="*/ 30 w 661"/>
                  <a:gd name="T111" fmla="*/ 16 h 442"/>
                  <a:gd name="T112" fmla="*/ 628 w 661"/>
                  <a:gd name="T113" fmla="*/ 396 h 442"/>
                  <a:gd name="T114" fmla="*/ 627 w 661"/>
                  <a:gd name="T115" fmla="*/ 395 h 442"/>
                  <a:gd name="T116" fmla="*/ 630 w 661"/>
                  <a:gd name="T117" fmla="*/ 392 h 442"/>
                  <a:gd name="T118" fmla="*/ 26 w 661"/>
                  <a:gd name="T119" fmla="*/ 30 h 442"/>
                  <a:gd name="T120" fmla="*/ 165 w 661"/>
                  <a:gd name="T121" fmla="*/ 151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61" h="442">
                    <a:moveTo>
                      <a:pt x="648" y="434"/>
                    </a:moveTo>
                    <a:cubicBezTo>
                      <a:pt x="647" y="434"/>
                      <a:pt x="645" y="432"/>
                      <a:pt x="640" y="429"/>
                    </a:cubicBezTo>
                    <a:cubicBezTo>
                      <a:pt x="605" y="408"/>
                      <a:pt x="447" y="314"/>
                      <a:pt x="297" y="223"/>
                    </a:cubicBezTo>
                    <a:cubicBezTo>
                      <a:pt x="222" y="177"/>
                      <a:pt x="149" y="132"/>
                      <a:pt x="96" y="98"/>
                    </a:cubicBezTo>
                    <a:cubicBezTo>
                      <a:pt x="69" y="80"/>
                      <a:pt x="46" y="65"/>
                      <a:pt x="31" y="54"/>
                    </a:cubicBezTo>
                    <a:cubicBezTo>
                      <a:pt x="23" y="49"/>
                      <a:pt x="17" y="44"/>
                      <a:pt x="13" y="41"/>
                    </a:cubicBezTo>
                    <a:cubicBezTo>
                      <a:pt x="11" y="39"/>
                      <a:pt x="10" y="38"/>
                      <a:pt x="9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8"/>
                      <a:pt x="8" y="37"/>
                      <a:pt x="8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639" y="422"/>
                      <a:pt x="639" y="422"/>
                      <a:pt x="639" y="422"/>
                    </a:cubicBezTo>
                    <a:cubicBezTo>
                      <a:pt x="641" y="424"/>
                      <a:pt x="643" y="423"/>
                      <a:pt x="644" y="421"/>
                    </a:cubicBezTo>
                    <a:cubicBezTo>
                      <a:pt x="645" y="419"/>
                      <a:pt x="645" y="417"/>
                      <a:pt x="643" y="416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157" y="119"/>
                      <a:pt x="312" y="212"/>
                    </a:cubicBezTo>
                    <a:cubicBezTo>
                      <a:pt x="389" y="259"/>
                      <a:pt x="467" y="306"/>
                      <a:pt x="526" y="341"/>
                    </a:cubicBezTo>
                    <a:cubicBezTo>
                      <a:pt x="556" y="358"/>
                      <a:pt x="581" y="373"/>
                      <a:pt x="599" y="383"/>
                    </a:cubicBezTo>
                    <a:cubicBezTo>
                      <a:pt x="608" y="388"/>
                      <a:pt x="615" y="392"/>
                      <a:pt x="620" y="395"/>
                    </a:cubicBezTo>
                    <a:cubicBezTo>
                      <a:pt x="623" y="396"/>
                      <a:pt x="625" y="397"/>
                      <a:pt x="626" y="398"/>
                    </a:cubicBezTo>
                    <a:cubicBezTo>
                      <a:pt x="627" y="398"/>
                      <a:pt x="628" y="399"/>
                      <a:pt x="629" y="399"/>
                    </a:cubicBezTo>
                    <a:cubicBezTo>
                      <a:pt x="629" y="399"/>
                      <a:pt x="629" y="399"/>
                      <a:pt x="629" y="399"/>
                    </a:cubicBezTo>
                    <a:cubicBezTo>
                      <a:pt x="630" y="399"/>
                      <a:pt x="630" y="400"/>
                      <a:pt x="631" y="400"/>
                    </a:cubicBezTo>
                    <a:cubicBezTo>
                      <a:pt x="631" y="400"/>
                      <a:pt x="632" y="399"/>
                      <a:pt x="632" y="399"/>
                    </a:cubicBezTo>
                    <a:cubicBezTo>
                      <a:pt x="633" y="399"/>
                      <a:pt x="634" y="399"/>
                      <a:pt x="634" y="398"/>
                    </a:cubicBezTo>
                    <a:cubicBezTo>
                      <a:pt x="634" y="398"/>
                      <a:pt x="634" y="398"/>
                      <a:pt x="634" y="398"/>
                    </a:cubicBezTo>
                    <a:cubicBezTo>
                      <a:pt x="635" y="397"/>
                      <a:pt x="635" y="396"/>
                      <a:pt x="635" y="395"/>
                    </a:cubicBezTo>
                    <a:cubicBezTo>
                      <a:pt x="635" y="393"/>
                      <a:pt x="635" y="393"/>
                      <a:pt x="634" y="392"/>
                    </a:cubicBezTo>
                    <a:cubicBezTo>
                      <a:pt x="633" y="390"/>
                      <a:pt x="632" y="389"/>
                      <a:pt x="630" y="387"/>
                    </a:cubicBezTo>
                    <a:cubicBezTo>
                      <a:pt x="627" y="384"/>
                      <a:pt x="621" y="380"/>
                      <a:pt x="614" y="375"/>
                    </a:cubicBezTo>
                    <a:cubicBezTo>
                      <a:pt x="588" y="356"/>
                      <a:pt x="538" y="324"/>
                      <a:pt x="477" y="286"/>
                    </a:cubicBezTo>
                    <a:cubicBezTo>
                      <a:pt x="295" y="172"/>
                      <a:pt x="19" y="8"/>
                      <a:pt x="19" y="8"/>
                    </a:cubicBezTo>
                    <a:cubicBezTo>
                      <a:pt x="17" y="7"/>
                      <a:pt x="15" y="8"/>
                      <a:pt x="13" y="10"/>
                    </a:cubicBezTo>
                    <a:cubicBezTo>
                      <a:pt x="12" y="11"/>
                      <a:pt x="13" y="14"/>
                      <a:pt x="15" y="15"/>
                    </a:cubicBezTo>
                    <a:cubicBezTo>
                      <a:pt x="15" y="15"/>
                      <a:pt x="155" y="105"/>
                      <a:pt x="300" y="196"/>
                    </a:cubicBezTo>
                    <a:cubicBezTo>
                      <a:pt x="372" y="241"/>
                      <a:pt x="446" y="286"/>
                      <a:pt x="504" y="320"/>
                    </a:cubicBezTo>
                    <a:cubicBezTo>
                      <a:pt x="533" y="337"/>
                      <a:pt x="558" y="351"/>
                      <a:pt x="577" y="361"/>
                    </a:cubicBezTo>
                    <a:cubicBezTo>
                      <a:pt x="587" y="366"/>
                      <a:pt x="595" y="370"/>
                      <a:pt x="602" y="373"/>
                    </a:cubicBezTo>
                    <a:cubicBezTo>
                      <a:pt x="605" y="374"/>
                      <a:pt x="608" y="375"/>
                      <a:pt x="610" y="376"/>
                    </a:cubicBezTo>
                    <a:cubicBezTo>
                      <a:pt x="612" y="376"/>
                      <a:pt x="614" y="377"/>
                      <a:pt x="616" y="377"/>
                    </a:cubicBezTo>
                    <a:cubicBezTo>
                      <a:pt x="617" y="377"/>
                      <a:pt x="618" y="377"/>
                      <a:pt x="619" y="377"/>
                    </a:cubicBezTo>
                    <a:cubicBezTo>
                      <a:pt x="620" y="376"/>
                      <a:pt x="621" y="375"/>
                      <a:pt x="622" y="374"/>
                    </a:cubicBezTo>
                    <a:cubicBezTo>
                      <a:pt x="622" y="374"/>
                      <a:pt x="622" y="374"/>
                      <a:pt x="622" y="374"/>
                    </a:cubicBezTo>
                    <a:cubicBezTo>
                      <a:pt x="622" y="374"/>
                      <a:pt x="622" y="373"/>
                      <a:pt x="622" y="372"/>
                    </a:cubicBezTo>
                    <a:cubicBezTo>
                      <a:pt x="622" y="371"/>
                      <a:pt x="622" y="370"/>
                      <a:pt x="622" y="370"/>
                    </a:cubicBezTo>
                    <a:cubicBezTo>
                      <a:pt x="621" y="369"/>
                      <a:pt x="621" y="369"/>
                      <a:pt x="621" y="369"/>
                    </a:cubicBezTo>
                    <a:cubicBezTo>
                      <a:pt x="620" y="369"/>
                      <a:pt x="620" y="368"/>
                      <a:pt x="620" y="368"/>
                    </a:cubicBezTo>
                    <a:cubicBezTo>
                      <a:pt x="617" y="366"/>
                      <a:pt x="614" y="364"/>
                      <a:pt x="608" y="360"/>
                    </a:cubicBezTo>
                    <a:cubicBezTo>
                      <a:pt x="565" y="334"/>
                      <a:pt x="424" y="252"/>
                      <a:pt x="293" y="173"/>
                    </a:cubicBezTo>
                    <a:cubicBezTo>
                      <a:pt x="228" y="134"/>
                      <a:pt x="165" y="96"/>
                      <a:pt x="119" y="66"/>
                    </a:cubicBezTo>
                    <a:cubicBezTo>
                      <a:pt x="96" y="51"/>
                      <a:pt x="76" y="38"/>
                      <a:pt x="63" y="28"/>
                    </a:cubicBezTo>
                    <a:cubicBezTo>
                      <a:pt x="57" y="23"/>
                      <a:pt x="52" y="19"/>
                      <a:pt x="48" y="16"/>
                    </a:cubicBezTo>
                    <a:cubicBezTo>
                      <a:pt x="47" y="14"/>
                      <a:pt x="45" y="13"/>
                      <a:pt x="45" y="12"/>
                    </a:cubicBezTo>
                    <a:cubicBezTo>
                      <a:pt x="44" y="12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4"/>
                      <a:pt x="43" y="14"/>
                      <a:pt x="44" y="13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1" y="15"/>
                      <a:pt x="41" y="15"/>
                      <a:pt x="42" y="15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1" y="15"/>
                      <a:pt x="42" y="16"/>
                    </a:cubicBezTo>
                    <a:cubicBezTo>
                      <a:pt x="48" y="19"/>
                      <a:pt x="61" y="27"/>
                      <a:pt x="80" y="38"/>
                    </a:cubicBezTo>
                    <a:cubicBezTo>
                      <a:pt x="145" y="77"/>
                      <a:pt x="274" y="157"/>
                      <a:pt x="389" y="228"/>
                    </a:cubicBezTo>
                    <a:cubicBezTo>
                      <a:pt x="446" y="263"/>
                      <a:pt x="500" y="296"/>
                      <a:pt x="540" y="320"/>
                    </a:cubicBezTo>
                    <a:cubicBezTo>
                      <a:pt x="560" y="332"/>
                      <a:pt x="577" y="342"/>
                      <a:pt x="589" y="349"/>
                    </a:cubicBezTo>
                    <a:cubicBezTo>
                      <a:pt x="595" y="352"/>
                      <a:pt x="600" y="355"/>
                      <a:pt x="604" y="356"/>
                    </a:cubicBezTo>
                    <a:cubicBezTo>
                      <a:pt x="605" y="357"/>
                      <a:pt x="607" y="358"/>
                      <a:pt x="608" y="359"/>
                    </a:cubicBezTo>
                    <a:cubicBezTo>
                      <a:pt x="609" y="359"/>
                      <a:pt x="609" y="359"/>
                      <a:pt x="610" y="359"/>
                    </a:cubicBezTo>
                    <a:cubicBezTo>
                      <a:pt x="610" y="359"/>
                      <a:pt x="611" y="360"/>
                      <a:pt x="612" y="360"/>
                    </a:cubicBezTo>
                    <a:cubicBezTo>
                      <a:pt x="612" y="360"/>
                      <a:pt x="613" y="360"/>
                      <a:pt x="613" y="359"/>
                    </a:cubicBezTo>
                    <a:cubicBezTo>
                      <a:pt x="614" y="359"/>
                      <a:pt x="615" y="359"/>
                      <a:pt x="615" y="358"/>
                    </a:cubicBezTo>
                    <a:cubicBezTo>
                      <a:pt x="615" y="358"/>
                      <a:pt x="615" y="358"/>
                      <a:pt x="615" y="358"/>
                    </a:cubicBezTo>
                    <a:cubicBezTo>
                      <a:pt x="616" y="357"/>
                      <a:pt x="616" y="356"/>
                      <a:pt x="616" y="355"/>
                    </a:cubicBezTo>
                    <a:cubicBezTo>
                      <a:pt x="616" y="354"/>
                      <a:pt x="616" y="353"/>
                      <a:pt x="615" y="352"/>
                    </a:cubicBezTo>
                    <a:cubicBezTo>
                      <a:pt x="614" y="351"/>
                      <a:pt x="613" y="349"/>
                      <a:pt x="611" y="348"/>
                    </a:cubicBezTo>
                    <a:cubicBezTo>
                      <a:pt x="608" y="345"/>
                      <a:pt x="603" y="341"/>
                      <a:pt x="597" y="336"/>
                    </a:cubicBezTo>
                    <a:cubicBezTo>
                      <a:pt x="573" y="318"/>
                      <a:pt x="527" y="289"/>
                      <a:pt x="471" y="254"/>
                    </a:cubicBezTo>
                    <a:cubicBezTo>
                      <a:pt x="305" y="150"/>
                      <a:pt x="52" y="1"/>
                      <a:pt x="52" y="1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8"/>
                      <a:pt x="53" y="7"/>
                      <a:pt x="54" y="7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3" y="8"/>
                      <a:pt x="54" y="9"/>
                    </a:cubicBezTo>
                    <a:cubicBezTo>
                      <a:pt x="58" y="10"/>
                      <a:pt x="63" y="12"/>
                      <a:pt x="70" y="16"/>
                    </a:cubicBezTo>
                    <a:cubicBezTo>
                      <a:pt x="95" y="28"/>
                      <a:pt x="142" y="55"/>
                      <a:pt x="197" y="89"/>
                    </a:cubicBezTo>
                    <a:cubicBezTo>
                      <a:pt x="281" y="138"/>
                      <a:pt x="384" y="203"/>
                      <a:pt x="467" y="254"/>
                    </a:cubicBezTo>
                    <a:cubicBezTo>
                      <a:pt x="508" y="280"/>
                      <a:pt x="544" y="303"/>
                      <a:pt x="570" y="319"/>
                    </a:cubicBezTo>
                    <a:cubicBezTo>
                      <a:pt x="583" y="327"/>
                      <a:pt x="593" y="333"/>
                      <a:pt x="600" y="338"/>
                    </a:cubicBezTo>
                    <a:cubicBezTo>
                      <a:pt x="608" y="342"/>
                      <a:pt x="611" y="345"/>
                      <a:pt x="611" y="345"/>
                    </a:cubicBezTo>
                    <a:cubicBezTo>
                      <a:pt x="612" y="345"/>
                      <a:pt x="613" y="346"/>
                      <a:pt x="614" y="345"/>
                    </a:cubicBezTo>
                    <a:cubicBezTo>
                      <a:pt x="615" y="345"/>
                      <a:pt x="616" y="345"/>
                      <a:pt x="617" y="344"/>
                    </a:cubicBezTo>
                    <a:cubicBezTo>
                      <a:pt x="617" y="343"/>
                      <a:pt x="618" y="342"/>
                      <a:pt x="617" y="341"/>
                    </a:cubicBezTo>
                    <a:cubicBezTo>
                      <a:pt x="617" y="340"/>
                      <a:pt x="617" y="339"/>
                      <a:pt x="616" y="338"/>
                    </a:cubicBezTo>
                    <a:cubicBezTo>
                      <a:pt x="417" y="214"/>
                      <a:pt x="417" y="214"/>
                      <a:pt x="417" y="214"/>
                    </a:cubicBezTo>
                    <a:cubicBezTo>
                      <a:pt x="620" y="333"/>
                      <a:pt x="620" y="333"/>
                      <a:pt x="620" y="333"/>
                    </a:cubicBezTo>
                    <a:cubicBezTo>
                      <a:pt x="622" y="334"/>
                      <a:pt x="623" y="334"/>
                      <a:pt x="624" y="333"/>
                    </a:cubicBezTo>
                    <a:cubicBezTo>
                      <a:pt x="626" y="332"/>
                      <a:pt x="626" y="331"/>
                      <a:pt x="626" y="330"/>
                    </a:cubicBezTo>
                    <a:cubicBezTo>
                      <a:pt x="626" y="328"/>
                      <a:pt x="626" y="328"/>
                      <a:pt x="626" y="327"/>
                    </a:cubicBezTo>
                    <a:cubicBezTo>
                      <a:pt x="625" y="327"/>
                      <a:pt x="625" y="327"/>
                      <a:pt x="625" y="327"/>
                    </a:cubicBezTo>
                    <a:cubicBezTo>
                      <a:pt x="625" y="326"/>
                      <a:pt x="625" y="326"/>
                      <a:pt x="625" y="326"/>
                    </a:cubicBezTo>
                    <a:cubicBezTo>
                      <a:pt x="624" y="326"/>
                      <a:pt x="623" y="325"/>
                      <a:pt x="622" y="325"/>
                    </a:cubicBezTo>
                    <a:cubicBezTo>
                      <a:pt x="614" y="319"/>
                      <a:pt x="585" y="302"/>
                      <a:pt x="545" y="278"/>
                    </a:cubicBezTo>
                    <a:cubicBezTo>
                      <a:pt x="486" y="243"/>
                      <a:pt x="404" y="195"/>
                      <a:pt x="338" y="153"/>
                    </a:cubicBezTo>
                    <a:cubicBezTo>
                      <a:pt x="304" y="133"/>
                      <a:pt x="274" y="114"/>
                      <a:pt x="253" y="100"/>
                    </a:cubicBezTo>
                    <a:cubicBezTo>
                      <a:pt x="242" y="93"/>
                      <a:pt x="234" y="87"/>
                      <a:pt x="228" y="82"/>
                    </a:cubicBezTo>
                    <a:cubicBezTo>
                      <a:pt x="225" y="80"/>
                      <a:pt x="223" y="78"/>
                      <a:pt x="222" y="77"/>
                    </a:cubicBezTo>
                    <a:cubicBezTo>
                      <a:pt x="221" y="76"/>
                      <a:pt x="220" y="75"/>
                      <a:pt x="220" y="75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18" y="76"/>
                      <a:pt x="218" y="76"/>
                      <a:pt x="218" y="76"/>
                    </a:cubicBezTo>
                    <a:cubicBezTo>
                      <a:pt x="220" y="76"/>
                      <a:pt x="220" y="76"/>
                      <a:pt x="220" y="76"/>
                    </a:cubicBezTo>
                    <a:cubicBezTo>
                      <a:pt x="220" y="75"/>
                      <a:pt x="220" y="75"/>
                      <a:pt x="220" y="75"/>
                    </a:cubicBezTo>
                    <a:cubicBezTo>
                      <a:pt x="218" y="76"/>
                      <a:pt x="218" y="76"/>
                      <a:pt x="218" y="76"/>
                    </a:cubicBezTo>
                    <a:cubicBezTo>
                      <a:pt x="220" y="76"/>
                      <a:pt x="220" y="76"/>
                      <a:pt x="220" y="76"/>
                    </a:cubicBezTo>
                    <a:cubicBezTo>
                      <a:pt x="217" y="76"/>
                      <a:pt x="217" y="76"/>
                      <a:pt x="217" y="76"/>
                    </a:cubicBezTo>
                    <a:cubicBezTo>
                      <a:pt x="220" y="78"/>
                      <a:pt x="220" y="78"/>
                      <a:pt x="220" y="78"/>
                    </a:cubicBezTo>
                    <a:cubicBezTo>
                      <a:pt x="220" y="77"/>
                      <a:pt x="220" y="77"/>
                      <a:pt x="220" y="76"/>
                    </a:cubicBezTo>
                    <a:cubicBezTo>
                      <a:pt x="217" y="76"/>
                      <a:pt x="217" y="76"/>
                      <a:pt x="217" y="76"/>
                    </a:cubicBezTo>
                    <a:cubicBezTo>
                      <a:pt x="220" y="78"/>
                      <a:pt x="220" y="78"/>
                      <a:pt x="220" y="78"/>
                    </a:cubicBezTo>
                    <a:cubicBezTo>
                      <a:pt x="220" y="78"/>
                      <a:pt x="220" y="78"/>
                      <a:pt x="220" y="78"/>
                    </a:cubicBezTo>
                    <a:cubicBezTo>
                      <a:pt x="217" y="76"/>
                      <a:pt x="217" y="76"/>
                      <a:pt x="217" y="76"/>
                    </a:cubicBezTo>
                    <a:cubicBezTo>
                      <a:pt x="218" y="79"/>
                      <a:pt x="218" y="79"/>
                      <a:pt x="218" y="79"/>
                    </a:cubicBezTo>
                    <a:cubicBezTo>
                      <a:pt x="219" y="79"/>
                      <a:pt x="219" y="79"/>
                      <a:pt x="220" y="78"/>
                    </a:cubicBezTo>
                    <a:cubicBezTo>
                      <a:pt x="217" y="76"/>
                      <a:pt x="217" y="76"/>
                      <a:pt x="217" y="76"/>
                    </a:cubicBezTo>
                    <a:cubicBezTo>
                      <a:pt x="218" y="79"/>
                      <a:pt x="218" y="79"/>
                      <a:pt x="218" y="79"/>
                    </a:cubicBezTo>
                    <a:cubicBezTo>
                      <a:pt x="217" y="77"/>
                      <a:pt x="217" y="77"/>
                      <a:pt x="217" y="77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17" y="80"/>
                      <a:pt x="218" y="80"/>
                      <a:pt x="218" y="79"/>
                    </a:cubicBezTo>
                    <a:cubicBezTo>
                      <a:pt x="217" y="77"/>
                      <a:pt x="217" y="77"/>
                      <a:pt x="217" y="77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17" y="79"/>
                      <a:pt x="217" y="79"/>
                      <a:pt x="217" y="79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17" y="79"/>
                      <a:pt x="217" y="79"/>
                      <a:pt x="217" y="79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17" y="80"/>
                      <a:pt x="218" y="80"/>
                      <a:pt x="220" y="80"/>
                    </a:cubicBezTo>
                    <a:cubicBezTo>
                      <a:pt x="222" y="81"/>
                      <a:pt x="226" y="83"/>
                      <a:pt x="231" y="85"/>
                    </a:cubicBezTo>
                    <a:cubicBezTo>
                      <a:pt x="249" y="95"/>
                      <a:pt x="282" y="114"/>
                      <a:pt x="321" y="138"/>
                    </a:cubicBezTo>
                    <a:cubicBezTo>
                      <a:pt x="380" y="175"/>
                      <a:pt x="454" y="221"/>
                      <a:pt x="515" y="258"/>
                    </a:cubicBezTo>
                    <a:cubicBezTo>
                      <a:pt x="545" y="276"/>
                      <a:pt x="572" y="293"/>
                      <a:pt x="593" y="304"/>
                    </a:cubicBezTo>
                    <a:cubicBezTo>
                      <a:pt x="604" y="310"/>
                      <a:pt x="613" y="315"/>
                      <a:pt x="619" y="318"/>
                    </a:cubicBezTo>
                    <a:cubicBezTo>
                      <a:pt x="623" y="320"/>
                      <a:pt x="626" y="321"/>
                      <a:pt x="628" y="322"/>
                    </a:cubicBezTo>
                    <a:cubicBezTo>
                      <a:pt x="630" y="323"/>
                      <a:pt x="631" y="323"/>
                      <a:pt x="632" y="323"/>
                    </a:cubicBezTo>
                    <a:cubicBezTo>
                      <a:pt x="633" y="323"/>
                      <a:pt x="634" y="324"/>
                      <a:pt x="635" y="324"/>
                    </a:cubicBezTo>
                    <a:cubicBezTo>
                      <a:pt x="635" y="324"/>
                      <a:pt x="636" y="324"/>
                      <a:pt x="637" y="323"/>
                    </a:cubicBezTo>
                    <a:cubicBezTo>
                      <a:pt x="638" y="323"/>
                      <a:pt x="639" y="322"/>
                      <a:pt x="639" y="321"/>
                    </a:cubicBezTo>
                    <a:cubicBezTo>
                      <a:pt x="639" y="321"/>
                      <a:pt x="639" y="321"/>
                      <a:pt x="639" y="321"/>
                    </a:cubicBezTo>
                    <a:cubicBezTo>
                      <a:pt x="640" y="320"/>
                      <a:pt x="640" y="320"/>
                      <a:pt x="640" y="319"/>
                    </a:cubicBezTo>
                    <a:cubicBezTo>
                      <a:pt x="640" y="317"/>
                      <a:pt x="640" y="317"/>
                      <a:pt x="639" y="316"/>
                    </a:cubicBezTo>
                    <a:cubicBezTo>
                      <a:pt x="639" y="315"/>
                      <a:pt x="638" y="314"/>
                      <a:pt x="637" y="313"/>
                    </a:cubicBezTo>
                    <a:cubicBezTo>
                      <a:pt x="634" y="310"/>
                      <a:pt x="631" y="308"/>
                      <a:pt x="627" y="305"/>
                    </a:cubicBezTo>
                    <a:cubicBezTo>
                      <a:pt x="611" y="292"/>
                      <a:pt x="580" y="272"/>
                      <a:pt x="542" y="249"/>
                    </a:cubicBezTo>
                    <a:cubicBezTo>
                      <a:pt x="431" y="179"/>
                      <a:pt x="261" y="80"/>
                      <a:pt x="261" y="80"/>
                    </a:cubicBezTo>
                    <a:cubicBezTo>
                      <a:pt x="259" y="79"/>
                      <a:pt x="257" y="80"/>
                      <a:pt x="256" y="81"/>
                    </a:cubicBezTo>
                    <a:cubicBezTo>
                      <a:pt x="254" y="83"/>
                      <a:pt x="255" y="86"/>
                      <a:pt x="257" y="87"/>
                    </a:cubicBezTo>
                    <a:cubicBezTo>
                      <a:pt x="257" y="87"/>
                      <a:pt x="347" y="143"/>
                      <a:pt x="439" y="199"/>
                    </a:cubicBezTo>
                    <a:cubicBezTo>
                      <a:pt x="485" y="227"/>
                      <a:pt x="532" y="255"/>
                      <a:pt x="568" y="276"/>
                    </a:cubicBezTo>
                    <a:cubicBezTo>
                      <a:pt x="586" y="286"/>
                      <a:pt x="602" y="295"/>
                      <a:pt x="613" y="301"/>
                    </a:cubicBezTo>
                    <a:cubicBezTo>
                      <a:pt x="619" y="304"/>
                      <a:pt x="624" y="307"/>
                      <a:pt x="628" y="309"/>
                    </a:cubicBezTo>
                    <a:cubicBezTo>
                      <a:pt x="629" y="309"/>
                      <a:pt x="631" y="310"/>
                      <a:pt x="632" y="311"/>
                    </a:cubicBezTo>
                    <a:cubicBezTo>
                      <a:pt x="633" y="311"/>
                      <a:pt x="634" y="311"/>
                      <a:pt x="634" y="311"/>
                    </a:cubicBezTo>
                    <a:cubicBezTo>
                      <a:pt x="635" y="311"/>
                      <a:pt x="636" y="311"/>
                      <a:pt x="636" y="311"/>
                    </a:cubicBezTo>
                    <a:cubicBezTo>
                      <a:pt x="637" y="311"/>
                      <a:pt x="638" y="311"/>
                      <a:pt x="638" y="311"/>
                    </a:cubicBezTo>
                    <a:cubicBezTo>
                      <a:pt x="639" y="311"/>
                      <a:pt x="640" y="310"/>
                      <a:pt x="641" y="309"/>
                    </a:cubicBezTo>
                    <a:cubicBezTo>
                      <a:pt x="641" y="308"/>
                      <a:pt x="641" y="307"/>
                      <a:pt x="641" y="306"/>
                    </a:cubicBezTo>
                    <a:cubicBezTo>
                      <a:pt x="641" y="305"/>
                      <a:pt x="640" y="304"/>
                      <a:pt x="639" y="304"/>
                    </a:cubicBezTo>
                    <a:cubicBezTo>
                      <a:pt x="639" y="304"/>
                      <a:pt x="634" y="300"/>
                      <a:pt x="624" y="294"/>
                    </a:cubicBezTo>
                    <a:cubicBezTo>
                      <a:pt x="589" y="274"/>
                      <a:pt x="502" y="222"/>
                      <a:pt x="423" y="173"/>
                    </a:cubicBezTo>
                    <a:cubicBezTo>
                      <a:pt x="384" y="149"/>
                      <a:pt x="347" y="126"/>
                      <a:pt x="320" y="109"/>
                    </a:cubicBezTo>
                    <a:cubicBezTo>
                      <a:pt x="306" y="100"/>
                      <a:pt x="295" y="92"/>
                      <a:pt x="287" y="87"/>
                    </a:cubicBezTo>
                    <a:cubicBezTo>
                      <a:pt x="283" y="84"/>
                      <a:pt x="280" y="82"/>
                      <a:pt x="279" y="80"/>
                    </a:cubicBezTo>
                    <a:cubicBezTo>
                      <a:pt x="278" y="80"/>
                      <a:pt x="277" y="79"/>
                      <a:pt x="277" y="78"/>
                    </a:cubicBezTo>
                    <a:cubicBezTo>
                      <a:pt x="276" y="78"/>
                      <a:pt x="276" y="78"/>
                      <a:pt x="276" y="78"/>
                    </a:cubicBezTo>
                    <a:cubicBezTo>
                      <a:pt x="276" y="78"/>
                      <a:pt x="276" y="78"/>
                      <a:pt x="276" y="78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7" y="79"/>
                      <a:pt x="277" y="79"/>
                      <a:pt x="277" y="79"/>
                    </a:cubicBezTo>
                    <a:cubicBezTo>
                      <a:pt x="276" y="78"/>
                      <a:pt x="276" y="78"/>
                      <a:pt x="276" y="78"/>
                    </a:cubicBezTo>
                    <a:cubicBezTo>
                      <a:pt x="275" y="79"/>
                      <a:pt x="275" y="79"/>
                      <a:pt x="275" y="79"/>
                    </a:cubicBezTo>
                    <a:cubicBezTo>
                      <a:pt x="277" y="79"/>
                      <a:pt x="277" y="79"/>
                      <a:pt x="277" y="79"/>
                    </a:cubicBezTo>
                    <a:cubicBezTo>
                      <a:pt x="274" y="80"/>
                      <a:pt x="274" y="80"/>
                      <a:pt x="274" y="80"/>
                    </a:cubicBezTo>
                    <a:cubicBezTo>
                      <a:pt x="277" y="80"/>
                      <a:pt x="277" y="80"/>
                      <a:pt x="277" y="80"/>
                    </a:cubicBezTo>
                    <a:cubicBezTo>
                      <a:pt x="277" y="79"/>
                      <a:pt x="277" y="79"/>
                      <a:pt x="277" y="79"/>
                    </a:cubicBezTo>
                    <a:cubicBezTo>
                      <a:pt x="274" y="80"/>
                      <a:pt x="274" y="80"/>
                      <a:pt x="274" y="80"/>
                    </a:cubicBezTo>
                    <a:cubicBezTo>
                      <a:pt x="277" y="80"/>
                      <a:pt x="277" y="80"/>
                      <a:pt x="277" y="80"/>
                    </a:cubicBezTo>
                    <a:cubicBezTo>
                      <a:pt x="273" y="80"/>
                      <a:pt x="273" y="80"/>
                      <a:pt x="273" y="80"/>
                    </a:cubicBezTo>
                    <a:cubicBezTo>
                      <a:pt x="276" y="82"/>
                      <a:pt x="276" y="82"/>
                      <a:pt x="276" y="82"/>
                    </a:cubicBezTo>
                    <a:cubicBezTo>
                      <a:pt x="277" y="81"/>
                      <a:pt x="277" y="80"/>
                      <a:pt x="277" y="80"/>
                    </a:cubicBezTo>
                    <a:cubicBezTo>
                      <a:pt x="273" y="80"/>
                      <a:pt x="273" y="80"/>
                      <a:pt x="273" y="80"/>
                    </a:cubicBezTo>
                    <a:cubicBezTo>
                      <a:pt x="276" y="82"/>
                      <a:pt x="276" y="82"/>
                      <a:pt x="276" y="82"/>
                    </a:cubicBezTo>
                    <a:cubicBezTo>
                      <a:pt x="276" y="82"/>
                      <a:pt x="276" y="82"/>
                      <a:pt x="276" y="82"/>
                    </a:cubicBezTo>
                    <a:cubicBezTo>
                      <a:pt x="273" y="80"/>
                      <a:pt x="273" y="80"/>
                      <a:pt x="273" y="80"/>
                    </a:cubicBezTo>
                    <a:cubicBezTo>
                      <a:pt x="274" y="83"/>
                      <a:pt x="274" y="83"/>
                      <a:pt x="274" y="83"/>
                    </a:cubicBezTo>
                    <a:cubicBezTo>
                      <a:pt x="275" y="83"/>
                      <a:pt x="276" y="83"/>
                      <a:pt x="276" y="82"/>
                    </a:cubicBezTo>
                    <a:cubicBezTo>
                      <a:pt x="273" y="80"/>
                      <a:pt x="273" y="80"/>
                      <a:pt x="273" y="80"/>
                    </a:cubicBezTo>
                    <a:cubicBezTo>
                      <a:pt x="274" y="83"/>
                      <a:pt x="274" y="83"/>
                      <a:pt x="274" y="83"/>
                    </a:cubicBezTo>
                    <a:cubicBezTo>
                      <a:pt x="273" y="80"/>
                      <a:pt x="273" y="80"/>
                      <a:pt x="273" y="80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4" y="83"/>
                      <a:pt x="274" y="83"/>
                      <a:pt x="274" y="83"/>
                    </a:cubicBezTo>
                    <a:cubicBezTo>
                      <a:pt x="273" y="80"/>
                      <a:pt x="273" y="80"/>
                      <a:pt x="273" y="80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3" y="82"/>
                      <a:pt x="273" y="82"/>
                      <a:pt x="273" y="82"/>
                    </a:cubicBezTo>
                    <a:cubicBezTo>
                      <a:pt x="273" y="83"/>
                      <a:pt x="273" y="83"/>
                      <a:pt x="273" y="83"/>
                    </a:cubicBezTo>
                    <a:cubicBezTo>
                      <a:pt x="273" y="83"/>
                      <a:pt x="274" y="84"/>
                      <a:pt x="275" y="84"/>
                    </a:cubicBezTo>
                    <a:cubicBezTo>
                      <a:pt x="279" y="86"/>
                      <a:pt x="289" y="91"/>
                      <a:pt x="301" y="98"/>
                    </a:cubicBezTo>
                    <a:cubicBezTo>
                      <a:pt x="344" y="123"/>
                      <a:pt x="428" y="174"/>
                      <a:pt x="502" y="220"/>
                    </a:cubicBezTo>
                    <a:cubicBezTo>
                      <a:pt x="539" y="242"/>
                      <a:pt x="574" y="263"/>
                      <a:pt x="600" y="279"/>
                    </a:cubicBezTo>
                    <a:cubicBezTo>
                      <a:pt x="613" y="286"/>
                      <a:pt x="624" y="293"/>
                      <a:pt x="632" y="297"/>
                    </a:cubicBezTo>
                    <a:cubicBezTo>
                      <a:pt x="636" y="299"/>
                      <a:pt x="639" y="301"/>
                      <a:pt x="641" y="302"/>
                    </a:cubicBezTo>
                    <a:cubicBezTo>
                      <a:pt x="643" y="303"/>
                      <a:pt x="644" y="303"/>
                      <a:pt x="645" y="304"/>
                    </a:cubicBezTo>
                    <a:cubicBezTo>
                      <a:pt x="645" y="304"/>
                      <a:pt x="646" y="304"/>
                      <a:pt x="646" y="304"/>
                    </a:cubicBezTo>
                    <a:cubicBezTo>
                      <a:pt x="647" y="304"/>
                      <a:pt x="647" y="304"/>
                      <a:pt x="648" y="304"/>
                    </a:cubicBezTo>
                    <a:cubicBezTo>
                      <a:pt x="648" y="304"/>
                      <a:pt x="649" y="304"/>
                      <a:pt x="649" y="304"/>
                    </a:cubicBezTo>
                    <a:cubicBezTo>
                      <a:pt x="650" y="304"/>
                      <a:pt x="651" y="303"/>
                      <a:pt x="652" y="303"/>
                    </a:cubicBezTo>
                    <a:cubicBezTo>
                      <a:pt x="652" y="302"/>
                      <a:pt x="652" y="301"/>
                      <a:pt x="652" y="299"/>
                    </a:cubicBezTo>
                    <a:cubicBezTo>
                      <a:pt x="652" y="298"/>
                      <a:pt x="651" y="298"/>
                      <a:pt x="650" y="297"/>
                    </a:cubicBezTo>
                    <a:cubicBezTo>
                      <a:pt x="650" y="297"/>
                      <a:pt x="648" y="296"/>
                      <a:pt x="644" y="293"/>
                    </a:cubicBezTo>
                    <a:cubicBezTo>
                      <a:pt x="631" y="285"/>
                      <a:pt x="597" y="264"/>
                      <a:pt x="566" y="245"/>
                    </a:cubicBezTo>
                    <a:cubicBezTo>
                      <a:pt x="551" y="235"/>
                      <a:pt x="536" y="226"/>
                      <a:pt x="526" y="220"/>
                    </a:cubicBezTo>
                    <a:cubicBezTo>
                      <a:pt x="521" y="216"/>
                      <a:pt x="516" y="214"/>
                      <a:pt x="513" y="212"/>
                    </a:cubicBezTo>
                    <a:cubicBezTo>
                      <a:pt x="512" y="211"/>
                      <a:pt x="511" y="210"/>
                      <a:pt x="510" y="209"/>
                    </a:cubicBezTo>
                    <a:cubicBezTo>
                      <a:pt x="509" y="209"/>
                      <a:pt x="509" y="209"/>
                      <a:pt x="509" y="209"/>
                    </a:cubicBezTo>
                    <a:cubicBezTo>
                      <a:pt x="509" y="209"/>
                      <a:pt x="509" y="209"/>
                      <a:pt x="509" y="209"/>
                    </a:cubicBezTo>
                    <a:cubicBezTo>
                      <a:pt x="507" y="211"/>
                      <a:pt x="507" y="211"/>
                      <a:pt x="507" y="211"/>
                    </a:cubicBezTo>
                    <a:cubicBezTo>
                      <a:pt x="509" y="209"/>
                      <a:pt x="509" y="209"/>
                      <a:pt x="509" y="209"/>
                    </a:cubicBezTo>
                    <a:cubicBezTo>
                      <a:pt x="509" y="209"/>
                      <a:pt x="509" y="209"/>
                      <a:pt x="509" y="209"/>
                    </a:cubicBezTo>
                    <a:cubicBezTo>
                      <a:pt x="507" y="211"/>
                      <a:pt x="507" y="211"/>
                      <a:pt x="507" y="211"/>
                    </a:cubicBezTo>
                    <a:cubicBezTo>
                      <a:pt x="509" y="209"/>
                      <a:pt x="509" y="209"/>
                      <a:pt x="509" y="209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09" y="209"/>
                      <a:pt x="509" y="209"/>
                      <a:pt x="509" y="209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06" y="212"/>
                      <a:pt x="506" y="212"/>
                      <a:pt x="506" y="212"/>
                    </a:cubicBezTo>
                    <a:cubicBezTo>
                      <a:pt x="510" y="212"/>
                      <a:pt x="510" y="212"/>
                      <a:pt x="510" y="212"/>
                    </a:cubicBezTo>
                    <a:cubicBezTo>
                      <a:pt x="510" y="210"/>
                      <a:pt x="510" y="210"/>
                      <a:pt x="510" y="210"/>
                    </a:cubicBezTo>
                    <a:cubicBezTo>
                      <a:pt x="506" y="212"/>
                      <a:pt x="506" y="212"/>
                      <a:pt x="506" y="212"/>
                    </a:cubicBezTo>
                    <a:cubicBezTo>
                      <a:pt x="510" y="212"/>
                      <a:pt x="510" y="212"/>
                      <a:pt x="510" y="212"/>
                    </a:cubicBezTo>
                    <a:cubicBezTo>
                      <a:pt x="506" y="212"/>
                      <a:pt x="506" y="212"/>
                      <a:pt x="506" y="212"/>
                    </a:cubicBezTo>
                    <a:cubicBezTo>
                      <a:pt x="510" y="214"/>
                      <a:pt x="510" y="214"/>
                      <a:pt x="510" y="214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8" y="215"/>
                      <a:pt x="508" y="215"/>
                      <a:pt x="508" y="215"/>
                    </a:cubicBezTo>
                    <a:cubicBezTo>
                      <a:pt x="508" y="215"/>
                      <a:pt x="509" y="215"/>
                      <a:pt x="510" y="214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8" y="215"/>
                      <a:pt x="508" y="215"/>
                      <a:pt x="508" y="215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7" y="215"/>
                      <a:pt x="507" y="215"/>
                      <a:pt x="507" y="215"/>
                    </a:cubicBezTo>
                    <a:cubicBezTo>
                      <a:pt x="507" y="215"/>
                      <a:pt x="507" y="215"/>
                      <a:pt x="508" y="215"/>
                    </a:cubicBezTo>
                    <a:cubicBezTo>
                      <a:pt x="507" y="212"/>
                      <a:pt x="507" y="212"/>
                      <a:pt x="507" y="212"/>
                    </a:cubicBezTo>
                    <a:cubicBezTo>
                      <a:pt x="507" y="215"/>
                      <a:pt x="507" y="215"/>
                      <a:pt x="507" y="215"/>
                    </a:cubicBezTo>
                    <a:cubicBezTo>
                      <a:pt x="507" y="214"/>
                      <a:pt x="507" y="214"/>
                      <a:pt x="507" y="214"/>
                    </a:cubicBezTo>
                    <a:cubicBezTo>
                      <a:pt x="507" y="215"/>
                      <a:pt x="507" y="215"/>
                      <a:pt x="507" y="215"/>
                    </a:cubicBezTo>
                    <a:cubicBezTo>
                      <a:pt x="507" y="215"/>
                      <a:pt x="507" y="215"/>
                      <a:pt x="507" y="215"/>
                    </a:cubicBezTo>
                    <a:cubicBezTo>
                      <a:pt x="507" y="214"/>
                      <a:pt x="507" y="214"/>
                      <a:pt x="507" y="214"/>
                    </a:cubicBezTo>
                    <a:cubicBezTo>
                      <a:pt x="507" y="215"/>
                      <a:pt x="507" y="215"/>
                      <a:pt x="507" y="215"/>
                    </a:cubicBezTo>
                    <a:cubicBezTo>
                      <a:pt x="507" y="215"/>
                      <a:pt x="507" y="215"/>
                      <a:pt x="507" y="215"/>
                    </a:cubicBezTo>
                    <a:cubicBezTo>
                      <a:pt x="507" y="216"/>
                      <a:pt x="508" y="216"/>
                      <a:pt x="510" y="217"/>
                    </a:cubicBezTo>
                    <a:cubicBezTo>
                      <a:pt x="516" y="219"/>
                      <a:pt x="528" y="225"/>
                      <a:pt x="543" y="233"/>
                    </a:cubicBezTo>
                    <a:cubicBezTo>
                      <a:pt x="565" y="245"/>
                      <a:pt x="593" y="260"/>
                      <a:pt x="615" y="273"/>
                    </a:cubicBezTo>
                    <a:cubicBezTo>
                      <a:pt x="626" y="279"/>
                      <a:pt x="636" y="284"/>
                      <a:pt x="643" y="288"/>
                    </a:cubicBezTo>
                    <a:cubicBezTo>
                      <a:pt x="650" y="292"/>
                      <a:pt x="654" y="295"/>
                      <a:pt x="654" y="295"/>
                    </a:cubicBezTo>
                    <a:cubicBezTo>
                      <a:pt x="656" y="296"/>
                      <a:pt x="659" y="295"/>
                      <a:pt x="660" y="293"/>
                    </a:cubicBezTo>
                    <a:cubicBezTo>
                      <a:pt x="661" y="291"/>
                      <a:pt x="660" y="289"/>
                      <a:pt x="658" y="288"/>
                    </a:cubicBezTo>
                    <a:cubicBezTo>
                      <a:pt x="585" y="242"/>
                      <a:pt x="585" y="242"/>
                      <a:pt x="585" y="242"/>
                    </a:cubicBezTo>
                    <a:cubicBezTo>
                      <a:pt x="642" y="269"/>
                      <a:pt x="642" y="269"/>
                      <a:pt x="642" y="269"/>
                    </a:cubicBezTo>
                    <a:cubicBezTo>
                      <a:pt x="644" y="270"/>
                      <a:pt x="647" y="269"/>
                      <a:pt x="648" y="267"/>
                    </a:cubicBezTo>
                    <a:cubicBezTo>
                      <a:pt x="649" y="265"/>
                      <a:pt x="648" y="263"/>
                      <a:pt x="646" y="262"/>
                    </a:cubicBezTo>
                    <a:cubicBezTo>
                      <a:pt x="587" y="225"/>
                      <a:pt x="587" y="225"/>
                      <a:pt x="587" y="225"/>
                    </a:cubicBezTo>
                    <a:cubicBezTo>
                      <a:pt x="620" y="239"/>
                      <a:pt x="620" y="239"/>
                      <a:pt x="620" y="239"/>
                    </a:cubicBezTo>
                    <a:cubicBezTo>
                      <a:pt x="622" y="240"/>
                      <a:pt x="624" y="239"/>
                      <a:pt x="625" y="238"/>
                    </a:cubicBezTo>
                    <a:cubicBezTo>
                      <a:pt x="626" y="236"/>
                      <a:pt x="626" y="233"/>
                      <a:pt x="624" y="232"/>
                    </a:cubicBezTo>
                    <a:cubicBezTo>
                      <a:pt x="552" y="187"/>
                      <a:pt x="552" y="187"/>
                      <a:pt x="552" y="187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3" y="193"/>
                      <a:pt x="553" y="193"/>
                      <a:pt x="553" y="193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2" y="194"/>
                      <a:pt x="552" y="194"/>
                      <a:pt x="552" y="194"/>
                    </a:cubicBezTo>
                    <a:cubicBezTo>
                      <a:pt x="552" y="194"/>
                      <a:pt x="553" y="193"/>
                      <a:pt x="553" y="193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2" y="194"/>
                      <a:pt x="552" y="194"/>
                      <a:pt x="552" y="194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1" y="194"/>
                      <a:pt x="551" y="194"/>
                      <a:pt x="552" y="194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1"/>
                      <a:pt x="550" y="191"/>
                      <a:pt x="550" y="191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3"/>
                      <a:pt x="550" y="193"/>
                      <a:pt x="550" y="193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3"/>
                      <a:pt x="550" y="193"/>
                      <a:pt x="550" y="193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5"/>
                      <a:pt x="550" y="195"/>
                      <a:pt x="550" y="195"/>
                    </a:cubicBezTo>
                    <a:cubicBezTo>
                      <a:pt x="550" y="195"/>
                      <a:pt x="551" y="195"/>
                      <a:pt x="553" y="195"/>
                    </a:cubicBezTo>
                    <a:cubicBezTo>
                      <a:pt x="558" y="197"/>
                      <a:pt x="569" y="200"/>
                      <a:pt x="578" y="202"/>
                    </a:cubicBezTo>
                    <a:cubicBezTo>
                      <a:pt x="583" y="204"/>
                      <a:pt x="587" y="205"/>
                      <a:pt x="590" y="206"/>
                    </a:cubicBezTo>
                    <a:cubicBezTo>
                      <a:pt x="591" y="206"/>
                      <a:pt x="593" y="207"/>
                      <a:pt x="593" y="207"/>
                    </a:cubicBezTo>
                    <a:cubicBezTo>
                      <a:pt x="594" y="207"/>
                      <a:pt x="594" y="207"/>
                      <a:pt x="595" y="207"/>
                    </a:cubicBezTo>
                    <a:cubicBezTo>
                      <a:pt x="595" y="207"/>
                      <a:pt x="595" y="207"/>
                      <a:pt x="595" y="207"/>
                    </a:cubicBezTo>
                    <a:cubicBezTo>
                      <a:pt x="595" y="207"/>
                      <a:pt x="595" y="207"/>
                      <a:pt x="595" y="207"/>
                    </a:cubicBezTo>
                    <a:cubicBezTo>
                      <a:pt x="595" y="207"/>
                      <a:pt x="595" y="207"/>
                      <a:pt x="595" y="207"/>
                    </a:cubicBezTo>
                    <a:cubicBezTo>
                      <a:pt x="595" y="207"/>
                      <a:pt x="595" y="207"/>
                      <a:pt x="595" y="207"/>
                    </a:cubicBezTo>
                    <a:cubicBezTo>
                      <a:pt x="595" y="207"/>
                      <a:pt x="595" y="207"/>
                      <a:pt x="595" y="207"/>
                    </a:cubicBezTo>
                    <a:cubicBezTo>
                      <a:pt x="595" y="207"/>
                      <a:pt x="595" y="207"/>
                      <a:pt x="595" y="207"/>
                    </a:cubicBezTo>
                    <a:cubicBezTo>
                      <a:pt x="597" y="208"/>
                      <a:pt x="599" y="207"/>
                      <a:pt x="600" y="205"/>
                    </a:cubicBezTo>
                    <a:cubicBezTo>
                      <a:pt x="600" y="203"/>
                      <a:pt x="600" y="201"/>
                      <a:pt x="598" y="200"/>
                    </a:cubicBezTo>
                    <a:cubicBezTo>
                      <a:pt x="573" y="184"/>
                      <a:pt x="573" y="184"/>
                      <a:pt x="573" y="184"/>
                    </a:cubicBezTo>
                    <a:cubicBezTo>
                      <a:pt x="571" y="183"/>
                      <a:pt x="569" y="184"/>
                      <a:pt x="568" y="186"/>
                    </a:cubicBezTo>
                    <a:cubicBezTo>
                      <a:pt x="566" y="188"/>
                      <a:pt x="567" y="190"/>
                      <a:pt x="569" y="191"/>
                    </a:cubicBezTo>
                    <a:cubicBezTo>
                      <a:pt x="594" y="207"/>
                      <a:pt x="594" y="207"/>
                      <a:pt x="594" y="207"/>
                    </a:cubicBezTo>
                    <a:cubicBezTo>
                      <a:pt x="596" y="203"/>
                      <a:pt x="596" y="203"/>
                      <a:pt x="596" y="203"/>
                    </a:cubicBezTo>
                    <a:cubicBezTo>
                      <a:pt x="596" y="199"/>
                      <a:pt x="596" y="199"/>
                      <a:pt x="596" y="199"/>
                    </a:cubicBezTo>
                    <a:cubicBezTo>
                      <a:pt x="596" y="203"/>
                      <a:pt x="596" y="203"/>
                      <a:pt x="596" y="203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6" y="199"/>
                      <a:pt x="596" y="199"/>
                    </a:cubicBezTo>
                    <a:cubicBezTo>
                      <a:pt x="596" y="203"/>
                      <a:pt x="596" y="203"/>
                      <a:pt x="596" y="203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6" y="203"/>
                      <a:pt x="596" y="203"/>
                      <a:pt x="596" y="203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6" y="203"/>
                      <a:pt x="596" y="203"/>
                      <a:pt x="596" y="203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6" y="199"/>
                      <a:pt x="585" y="196"/>
                      <a:pt x="574" y="193"/>
                    </a:cubicBezTo>
                    <a:cubicBezTo>
                      <a:pt x="569" y="191"/>
                      <a:pt x="563" y="190"/>
                      <a:pt x="559" y="189"/>
                    </a:cubicBezTo>
                    <a:cubicBezTo>
                      <a:pt x="557" y="188"/>
                      <a:pt x="555" y="188"/>
                      <a:pt x="554" y="187"/>
                    </a:cubicBezTo>
                    <a:cubicBezTo>
                      <a:pt x="553" y="187"/>
                      <a:pt x="552" y="187"/>
                      <a:pt x="552" y="187"/>
                    </a:cubicBezTo>
                    <a:cubicBezTo>
                      <a:pt x="551" y="187"/>
                      <a:pt x="551" y="187"/>
                      <a:pt x="550" y="187"/>
                    </a:cubicBezTo>
                    <a:cubicBezTo>
                      <a:pt x="550" y="187"/>
                      <a:pt x="549" y="187"/>
                      <a:pt x="549" y="187"/>
                    </a:cubicBezTo>
                    <a:cubicBezTo>
                      <a:pt x="549" y="187"/>
                      <a:pt x="548" y="187"/>
                      <a:pt x="548" y="187"/>
                    </a:cubicBezTo>
                    <a:cubicBezTo>
                      <a:pt x="547" y="187"/>
                      <a:pt x="547" y="188"/>
                      <a:pt x="546" y="188"/>
                    </a:cubicBezTo>
                    <a:cubicBezTo>
                      <a:pt x="545" y="190"/>
                      <a:pt x="546" y="193"/>
                      <a:pt x="547" y="194"/>
                    </a:cubicBezTo>
                    <a:cubicBezTo>
                      <a:pt x="575" y="211"/>
                      <a:pt x="575" y="211"/>
                      <a:pt x="575" y="211"/>
                    </a:cubicBezTo>
                    <a:cubicBezTo>
                      <a:pt x="542" y="197"/>
                      <a:pt x="542" y="197"/>
                      <a:pt x="542" y="197"/>
                    </a:cubicBezTo>
                    <a:cubicBezTo>
                      <a:pt x="540" y="196"/>
                      <a:pt x="538" y="197"/>
                      <a:pt x="537" y="199"/>
                    </a:cubicBezTo>
                    <a:cubicBezTo>
                      <a:pt x="536" y="201"/>
                      <a:pt x="537" y="203"/>
                      <a:pt x="538" y="204"/>
                    </a:cubicBezTo>
                    <a:cubicBezTo>
                      <a:pt x="584" y="232"/>
                      <a:pt x="584" y="232"/>
                      <a:pt x="584" y="232"/>
                    </a:cubicBezTo>
                    <a:cubicBezTo>
                      <a:pt x="526" y="205"/>
                      <a:pt x="526" y="205"/>
                      <a:pt x="526" y="205"/>
                    </a:cubicBezTo>
                    <a:cubicBezTo>
                      <a:pt x="524" y="204"/>
                      <a:pt x="522" y="205"/>
                      <a:pt x="521" y="207"/>
                    </a:cubicBezTo>
                    <a:cubicBezTo>
                      <a:pt x="520" y="209"/>
                      <a:pt x="521" y="211"/>
                      <a:pt x="522" y="212"/>
                    </a:cubicBezTo>
                    <a:cubicBezTo>
                      <a:pt x="654" y="295"/>
                      <a:pt x="654" y="295"/>
                      <a:pt x="654" y="295"/>
                    </a:cubicBezTo>
                    <a:cubicBezTo>
                      <a:pt x="656" y="291"/>
                      <a:pt x="656" y="291"/>
                      <a:pt x="656" y="291"/>
                    </a:cubicBezTo>
                    <a:cubicBezTo>
                      <a:pt x="658" y="288"/>
                      <a:pt x="658" y="288"/>
                      <a:pt x="658" y="288"/>
                    </a:cubicBezTo>
                    <a:cubicBezTo>
                      <a:pt x="658" y="288"/>
                      <a:pt x="623" y="268"/>
                      <a:pt x="587" y="248"/>
                    </a:cubicBezTo>
                    <a:cubicBezTo>
                      <a:pt x="569" y="238"/>
                      <a:pt x="550" y="228"/>
                      <a:pt x="536" y="220"/>
                    </a:cubicBezTo>
                    <a:cubicBezTo>
                      <a:pt x="529" y="217"/>
                      <a:pt x="522" y="214"/>
                      <a:pt x="518" y="211"/>
                    </a:cubicBezTo>
                    <a:cubicBezTo>
                      <a:pt x="515" y="210"/>
                      <a:pt x="513" y="209"/>
                      <a:pt x="511" y="209"/>
                    </a:cubicBezTo>
                    <a:cubicBezTo>
                      <a:pt x="511" y="208"/>
                      <a:pt x="510" y="208"/>
                      <a:pt x="509" y="208"/>
                    </a:cubicBezTo>
                    <a:cubicBezTo>
                      <a:pt x="508" y="208"/>
                      <a:pt x="508" y="208"/>
                      <a:pt x="507" y="207"/>
                    </a:cubicBezTo>
                    <a:cubicBezTo>
                      <a:pt x="506" y="208"/>
                      <a:pt x="506" y="208"/>
                      <a:pt x="505" y="208"/>
                    </a:cubicBezTo>
                    <a:cubicBezTo>
                      <a:pt x="504" y="208"/>
                      <a:pt x="504" y="209"/>
                      <a:pt x="503" y="210"/>
                    </a:cubicBezTo>
                    <a:cubicBezTo>
                      <a:pt x="502" y="210"/>
                      <a:pt x="502" y="211"/>
                      <a:pt x="502" y="212"/>
                    </a:cubicBezTo>
                    <a:cubicBezTo>
                      <a:pt x="502" y="213"/>
                      <a:pt x="503" y="213"/>
                      <a:pt x="503" y="214"/>
                    </a:cubicBezTo>
                    <a:cubicBezTo>
                      <a:pt x="503" y="214"/>
                      <a:pt x="503" y="214"/>
                      <a:pt x="503" y="215"/>
                    </a:cubicBezTo>
                    <a:cubicBezTo>
                      <a:pt x="504" y="215"/>
                      <a:pt x="504" y="215"/>
                      <a:pt x="504" y="215"/>
                    </a:cubicBezTo>
                    <a:cubicBezTo>
                      <a:pt x="505" y="216"/>
                      <a:pt x="506" y="216"/>
                      <a:pt x="507" y="217"/>
                    </a:cubicBezTo>
                    <a:cubicBezTo>
                      <a:pt x="518" y="224"/>
                      <a:pt x="552" y="246"/>
                      <a:pt x="584" y="266"/>
                    </a:cubicBezTo>
                    <a:cubicBezTo>
                      <a:pt x="617" y="286"/>
                      <a:pt x="646" y="304"/>
                      <a:pt x="646" y="304"/>
                    </a:cubicBezTo>
                    <a:cubicBezTo>
                      <a:pt x="648" y="300"/>
                      <a:pt x="648" y="300"/>
                      <a:pt x="648" y="300"/>
                    </a:cubicBezTo>
                    <a:cubicBezTo>
                      <a:pt x="645" y="298"/>
                      <a:pt x="645" y="298"/>
                      <a:pt x="645" y="298"/>
                    </a:cubicBezTo>
                    <a:cubicBezTo>
                      <a:pt x="648" y="300"/>
                      <a:pt x="648" y="300"/>
                      <a:pt x="648" y="300"/>
                    </a:cubicBezTo>
                    <a:cubicBezTo>
                      <a:pt x="647" y="297"/>
                      <a:pt x="647" y="297"/>
                      <a:pt x="647" y="297"/>
                    </a:cubicBezTo>
                    <a:cubicBezTo>
                      <a:pt x="646" y="297"/>
                      <a:pt x="645" y="297"/>
                      <a:pt x="645" y="298"/>
                    </a:cubicBezTo>
                    <a:cubicBezTo>
                      <a:pt x="648" y="300"/>
                      <a:pt x="648" y="300"/>
                      <a:pt x="648" y="300"/>
                    </a:cubicBezTo>
                    <a:cubicBezTo>
                      <a:pt x="647" y="297"/>
                      <a:pt x="647" y="297"/>
                      <a:pt x="647" y="297"/>
                    </a:cubicBezTo>
                    <a:cubicBezTo>
                      <a:pt x="648" y="300"/>
                      <a:pt x="648" y="300"/>
                      <a:pt x="648" y="300"/>
                    </a:cubicBezTo>
                    <a:cubicBezTo>
                      <a:pt x="648" y="296"/>
                      <a:pt x="648" y="296"/>
                      <a:pt x="648" y="296"/>
                    </a:cubicBezTo>
                    <a:cubicBezTo>
                      <a:pt x="648" y="296"/>
                      <a:pt x="647" y="296"/>
                      <a:pt x="647" y="297"/>
                    </a:cubicBezTo>
                    <a:cubicBezTo>
                      <a:pt x="648" y="300"/>
                      <a:pt x="648" y="300"/>
                      <a:pt x="648" y="300"/>
                    </a:cubicBezTo>
                    <a:cubicBezTo>
                      <a:pt x="648" y="296"/>
                      <a:pt x="648" y="296"/>
                      <a:pt x="648" y="296"/>
                    </a:cubicBezTo>
                    <a:cubicBezTo>
                      <a:pt x="648" y="298"/>
                      <a:pt x="648" y="298"/>
                      <a:pt x="648" y="298"/>
                    </a:cubicBezTo>
                    <a:cubicBezTo>
                      <a:pt x="648" y="297"/>
                      <a:pt x="648" y="297"/>
                      <a:pt x="648" y="297"/>
                    </a:cubicBezTo>
                    <a:cubicBezTo>
                      <a:pt x="648" y="296"/>
                      <a:pt x="648" y="296"/>
                      <a:pt x="648" y="296"/>
                    </a:cubicBezTo>
                    <a:cubicBezTo>
                      <a:pt x="648" y="298"/>
                      <a:pt x="648" y="298"/>
                      <a:pt x="648" y="298"/>
                    </a:cubicBezTo>
                    <a:cubicBezTo>
                      <a:pt x="648" y="297"/>
                      <a:pt x="648" y="297"/>
                      <a:pt x="648" y="297"/>
                    </a:cubicBezTo>
                    <a:cubicBezTo>
                      <a:pt x="648" y="297"/>
                      <a:pt x="648" y="297"/>
                      <a:pt x="648" y="297"/>
                    </a:cubicBezTo>
                    <a:cubicBezTo>
                      <a:pt x="648" y="296"/>
                      <a:pt x="647" y="296"/>
                      <a:pt x="646" y="296"/>
                    </a:cubicBezTo>
                    <a:cubicBezTo>
                      <a:pt x="642" y="294"/>
                      <a:pt x="632" y="289"/>
                      <a:pt x="620" y="281"/>
                    </a:cubicBezTo>
                    <a:cubicBezTo>
                      <a:pt x="577" y="256"/>
                      <a:pt x="494" y="205"/>
                      <a:pt x="420" y="160"/>
                    </a:cubicBezTo>
                    <a:cubicBezTo>
                      <a:pt x="383" y="137"/>
                      <a:pt x="349" y="116"/>
                      <a:pt x="322" y="101"/>
                    </a:cubicBezTo>
                    <a:cubicBezTo>
                      <a:pt x="309" y="93"/>
                      <a:pt x="298" y="87"/>
                      <a:pt x="290" y="83"/>
                    </a:cubicBezTo>
                    <a:cubicBezTo>
                      <a:pt x="286" y="80"/>
                      <a:pt x="283" y="79"/>
                      <a:pt x="280" y="78"/>
                    </a:cubicBezTo>
                    <a:cubicBezTo>
                      <a:pt x="279" y="77"/>
                      <a:pt x="278" y="76"/>
                      <a:pt x="277" y="76"/>
                    </a:cubicBezTo>
                    <a:cubicBezTo>
                      <a:pt x="275" y="76"/>
                      <a:pt x="275" y="75"/>
                      <a:pt x="273" y="75"/>
                    </a:cubicBezTo>
                    <a:cubicBezTo>
                      <a:pt x="273" y="75"/>
                      <a:pt x="272" y="75"/>
                      <a:pt x="272" y="76"/>
                    </a:cubicBezTo>
                    <a:cubicBezTo>
                      <a:pt x="271" y="76"/>
                      <a:pt x="270" y="77"/>
                      <a:pt x="269" y="77"/>
                    </a:cubicBezTo>
                    <a:cubicBezTo>
                      <a:pt x="269" y="77"/>
                      <a:pt x="269" y="77"/>
                      <a:pt x="269" y="77"/>
                    </a:cubicBezTo>
                    <a:cubicBezTo>
                      <a:pt x="269" y="78"/>
                      <a:pt x="269" y="79"/>
                      <a:pt x="269" y="80"/>
                    </a:cubicBezTo>
                    <a:cubicBezTo>
                      <a:pt x="269" y="81"/>
                      <a:pt x="269" y="82"/>
                      <a:pt x="270" y="83"/>
                    </a:cubicBezTo>
                    <a:cubicBezTo>
                      <a:pt x="270" y="84"/>
                      <a:pt x="271" y="85"/>
                      <a:pt x="272" y="86"/>
                    </a:cubicBezTo>
                    <a:cubicBezTo>
                      <a:pt x="275" y="87"/>
                      <a:pt x="278" y="90"/>
                      <a:pt x="282" y="93"/>
                    </a:cubicBezTo>
                    <a:cubicBezTo>
                      <a:pt x="298" y="104"/>
                      <a:pt x="327" y="123"/>
                      <a:pt x="363" y="146"/>
                    </a:cubicBezTo>
                    <a:cubicBezTo>
                      <a:pt x="471" y="213"/>
                      <a:pt x="635" y="311"/>
                      <a:pt x="635" y="311"/>
                    </a:cubicBezTo>
                    <a:cubicBezTo>
                      <a:pt x="637" y="307"/>
                      <a:pt x="637" y="307"/>
                      <a:pt x="637" y="307"/>
                    </a:cubicBezTo>
                    <a:cubicBezTo>
                      <a:pt x="634" y="305"/>
                      <a:pt x="634" y="305"/>
                      <a:pt x="634" y="305"/>
                    </a:cubicBezTo>
                    <a:cubicBezTo>
                      <a:pt x="637" y="307"/>
                      <a:pt x="637" y="307"/>
                      <a:pt x="637" y="307"/>
                    </a:cubicBezTo>
                    <a:cubicBezTo>
                      <a:pt x="636" y="304"/>
                      <a:pt x="636" y="304"/>
                      <a:pt x="636" y="304"/>
                    </a:cubicBezTo>
                    <a:cubicBezTo>
                      <a:pt x="635" y="304"/>
                      <a:pt x="634" y="304"/>
                      <a:pt x="634" y="305"/>
                    </a:cubicBezTo>
                    <a:cubicBezTo>
                      <a:pt x="637" y="307"/>
                      <a:pt x="637" y="307"/>
                      <a:pt x="637" y="307"/>
                    </a:cubicBezTo>
                    <a:cubicBezTo>
                      <a:pt x="636" y="304"/>
                      <a:pt x="636" y="304"/>
                      <a:pt x="636" y="304"/>
                    </a:cubicBezTo>
                    <a:cubicBezTo>
                      <a:pt x="636" y="306"/>
                      <a:pt x="636" y="306"/>
                      <a:pt x="636" y="306"/>
                    </a:cubicBezTo>
                    <a:cubicBezTo>
                      <a:pt x="636" y="303"/>
                      <a:pt x="636" y="303"/>
                      <a:pt x="636" y="303"/>
                    </a:cubicBezTo>
                    <a:cubicBezTo>
                      <a:pt x="636" y="303"/>
                      <a:pt x="636" y="303"/>
                      <a:pt x="636" y="304"/>
                    </a:cubicBezTo>
                    <a:cubicBezTo>
                      <a:pt x="636" y="306"/>
                      <a:pt x="636" y="306"/>
                      <a:pt x="636" y="306"/>
                    </a:cubicBezTo>
                    <a:cubicBezTo>
                      <a:pt x="636" y="303"/>
                      <a:pt x="636" y="303"/>
                      <a:pt x="636" y="303"/>
                    </a:cubicBezTo>
                    <a:cubicBezTo>
                      <a:pt x="636" y="305"/>
                      <a:pt x="636" y="305"/>
                      <a:pt x="636" y="305"/>
                    </a:cubicBezTo>
                    <a:cubicBezTo>
                      <a:pt x="637" y="303"/>
                      <a:pt x="637" y="303"/>
                      <a:pt x="637" y="303"/>
                    </a:cubicBezTo>
                    <a:cubicBezTo>
                      <a:pt x="636" y="303"/>
                      <a:pt x="636" y="303"/>
                      <a:pt x="636" y="303"/>
                    </a:cubicBezTo>
                    <a:cubicBezTo>
                      <a:pt x="636" y="305"/>
                      <a:pt x="636" y="305"/>
                      <a:pt x="636" y="305"/>
                    </a:cubicBezTo>
                    <a:cubicBezTo>
                      <a:pt x="637" y="303"/>
                      <a:pt x="637" y="303"/>
                      <a:pt x="637" y="303"/>
                    </a:cubicBezTo>
                    <a:cubicBezTo>
                      <a:pt x="637" y="303"/>
                      <a:pt x="637" y="303"/>
                      <a:pt x="637" y="303"/>
                    </a:cubicBezTo>
                    <a:cubicBezTo>
                      <a:pt x="636" y="303"/>
                      <a:pt x="636" y="303"/>
                      <a:pt x="634" y="303"/>
                    </a:cubicBezTo>
                    <a:cubicBezTo>
                      <a:pt x="630" y="301"/>
                      <a:pt x="620" y="296"/>
                      <a:pt x="607" y="289"/>
                    </a:cubicBezTo>
                    <a:cubicBezTo>
                      <a:pt x="561" y="264"/>
                      <a:pt x="475" y="211"/>
                      <a:pt x="400" y="166"/>
                    </a:cubicBezTo>
                    <a:cubicBezTo>
                      <a:pt x="362" y="143"/>
                      <a:pt x="328" y="121"/>
                      <a:pt x="302" y="106"/>
                    </a:cubicBezTo>
                    <a:cubicBezTo>
                      <a:pt x="290" y="98"/>
                      <a:pt x="279" y="91"/>
                      <a:pt x="272" y="87"/>
                    </a:cubicBezTo>
                    <a:cubicBezTo>
                      <a:pt x="265" y="83"/>
                      <a:pt x="261" y="80"/>
                      <a:pt x="261" y="80"/>
                    </a:cubicBezTo>
                    <a:cubicBezTo>
                      <a:pt x="259" y="84"/>
                      <a:pt x="259" y="84"/>
                      <a:pt x="259" y="84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8" y="88"/>
                      <a:pt x="261" y="89"/>
                    </a:cubicBezTo>
                    <a:cubicBezTo>
                      <a:pt x="282" y="102"/>
                      <a:pt x="375" y="156"/>
                      <a:pt x="463" y="210"/>
                    </a:cubicBezTo>
                    <a:cubicBezTo>
                      <a:pt x="507" y="237"/>
                      <a:pt x="550" y="263"/>
                      <a:pt x="582" y="283"/>
                    </a:cubicBezTo>
                    <a:cubicBezTo>
                      <a:pt x="597" y="294"/>
                      <a:pt x="610" y="302"/>
                      <a:pt x="619" y="309"/>
                    </a:cubicBezTo>
                    <a:cubicBezTo>
                      <a:pt x="624" y="312"/>
                      <a:pt x="628" y="315"/>
                      <a:pt x="630" y="317"/>
                    </a:cubicBezTo>
                    <a:cubicBezTo>
                      <a:pt x="631" y="318"/>
                      <a:pt x="632" y="319"/>
                      <a:pt x="632" y="320"/>
                    </a:cubicBezTo>
                    <a:cubicBezTo>
                      <a:pt x="632" y="320"/>
                      <a:pt x="632" y="320"/>
                      <a:pt x="632" y="320"/>
                    </a:cubicBezTo>
                    <a:cubicBezTo>
                      <a:pt x="632" y="320"/>
                      <a:pt x="632" y="320"/>
                      <a:pt x="632" y="320"/>
                    </a:cubicBezTo>
                    <a:cubicBezTo>
                      <a:pt x="633" y="319"/>
                      <a:pt x="633" y="319"/>
                      <a:pt x="633" y="319"/>
                    </a:cubicBezTo>
                    <a:cubicBezTo>
                      <a:pt x="632" y="320"/>
                      <a:pt x="632" y="320"/>
                      <a:pt x="632" y="320"/>
                    </a:cubicBezTo>
                    <a:cubicBezTo>
                      <a:pt x="632" y="320"/>
                      <a:pt x="632" y="320"/>
                      <a:pt x="632" y="320"/>
                    </a:cubicBezTo>
                    <a:cubicBezTo>
                      <a:pt x="633" y="319"/>
                      <a:pt x="633" y="319"/>
                      <a:pt x="633" y="319"/>
                    </a:cubicBezTo>
                    <a:cubicBezTo>
                      <a:pt x="632" y="320"/>
                      <a:pt x="632" y="320"/>
                      <a:pt x="632" y="320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2" y="319"/>
                      <a:pt x="632" y="319"/>
                      <a:pt x="632" y="319"/>
                    </a:cubicBezTo>
                    <a:cubicBezTo>
                      <a:pt x="632" y="319"/>
                      <a:pt x="632" y="320"/>
                      <a:pt x="632" y="320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2" y="319"/>
                      <a:pt x="632" y="319"/>
                      <a:pt x="632" y="319"/>
                    </a:cubicBezTo>
                    <a:cubicBezTo>
                      <a:pt x="636" y="319"/>
                      <a:pt x="636" y="319"/>
                      <a:pt x="636" y="319"/>
                    </a:cubicBezTo>
                    <a:cubicBezTo>
                      <a:pt x="633" y="317"/>
                      <a:pt x="633" y="317"/>
                      <a:pt x="633" y="317"/>
                    </a:cubicBezTo>
                    <a:cubicBezTo>
                      <a:pt x="632" y="318"/>
                      <a:pt x="632" y="318"/>
                      <a:pt x="632" y="319"/>
                    </a:cubicBezTo>
                    <a:cubicBezTo>
                      <a:pt x="636" y="319"/>
                      <a:pt x="636" y="319"/>
                      <a:pt x="636" y="319"/>
                    </a:cubicBezTo>
                    <a:cubicBezTo>
                      <a:pt x="633" y="317"/>
                      <a:pt x="633" y="317"/>
                      <a:pt x="633" y="317"/>
                    </a:cubicBezTo>
                    <a:cubicBezTo>
                      <a:pt x="633" y="317"/>
                      <a:pt x="633" y="317"/>
                      <a:pt x="633" y="317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4" y="316"/>
                      <a:pt x="634" y="316"/>
                      <a:pt x="634" y="316"/>
                    </a:cubicBezTo>
                    <a:cubicBezTo>
                      <a:pt x="634" y="316"/>
                      <a:pt x="633" y="316"/>
                      <a:pt x="633" y="317"/>
                    </a:cubicBezTo>
                    <a:cubicBezTo>
                      <a:pt x="635" y="319"/>
                      <a:pt x="635" y="319"/>
                      <a:pt x="635" y="319"/>
                    </a:cubicBezTo>
                    <a:cubicBezTo>
                      <a:pt x="634" y="316"/>
                      <a:pt x="634" y="316"/>
                      <a:pt x="634" y="316"/>
                    </a:cubicBezTo>
                    <a:cubicBezTo>
                      <a:pt x="635" y="317"/>
                      <a:pt x="635" y="317"/>
                      <a:pt x="635" y="317"/>
                    </a:cubicBezTo>
                    <a:cubicBezTo>
                      <a:pt x="635" y="316"/>
                      <a:pt x="635" y="316"/>
                      <a:pt x="635" y="316"/>
                    </a:cubicBezTo>
                    <a:cubicBezTo>
                      <a:pt x="635" y="316"/>
                      <a:pt x="635" y="316"/>
                      <a:pt x="634" y="316"/>
                    </a:cubicBezTo>
                    <a:cubicBezTo>
                      <a:pt x="635" y="317"/>
                      <a:pt x="635" y="317"/>
                      <a:pt x="635" y="317"/>
                    </a:cubicBezTo>
                    <a:cubicBezTo>
                      <a:pt x="635" y="316"/>
                      <a:pt x="635" y="316"/>
                      <a:pt x="635" y="316"/>
                    </a:cubicBezTo>
                    <a:cubicBezTo>
                      <a:pt x="635" y="316"/>
                      <a:pt x="634" y="315"/>
                      <a:pt x="633" y="315"/>
                    </a:cubicBezTo>
                    <a:cubicBezTo>
                      <a:pt x="630" y="314"/>
                      <a:pt x="626" y="313"/>
                      <a:pt x="621" y="310"/>
                    </a:cubicBezTo>
                    <a:cubicBezTo>
                      <a:pt x="603" y="301"/>
                      <a:pt x="569" y="282"/>
                      <a:pt x="530" y="258"/>
                    </a:cubicBezTo>
                    <a:cubicBezTo>
                      <a:pt x="470" y="221"/>
                      <a:pt x="396" y="175"/>
                      <a:pt x="336" y="138"/>
                    </a:cubicBezTo>
                    <a:cubicBezTo>
                      <a:pt x="305" y="119"/>
                      <a:pt x="278" y="103"/>
                      <a:pt x="258" y="91"/>
                    </a:cubicBezTo>
                    <a:cubicBezTo>
                      <a:pt x="247" y="85"/>
                      <a:pt x="239" y="80"/>
                      <a:pt x="232" y="77"/>
                    </a:cubicBezTo>
                    <a:cubicBezTo>
                      <a:pt x="229" y="75"/>
                      <a:pt x="226" y="74"/>
                      <a:pt x="224" y="73"/>
                    </a:cubicBezTo>
                    <a:cubicBezTo>
                      <a:pt x="222" y="73"/>
                      <a:pt x="221" y="72"/>
                      <a:pt x="220" y="72"/>
                    </a:cubicBezTo>
                    <a:cubicBezTo>
                      <a:pt x="219" y="72"/>
                      <a:pt x="219" y="72"/>
                      <a:pt x="217" y="72"/>
                    </a:cubicBezTo>
                    <a:cubicBezTo>
                      <a:pt x="217" y="72"/>
                      <a:pt x="216" y="72"/>
                      <a:pt x="215" y="72"/>
                    </a:cubicBezTo>
                    <a:cubicBezTo>
                      <a:pt x="215" y="72"/>
                      <a:pt x="214" y="73"/>
                      <a:pt x="213" y="74"/>
                    </a:cubicBezTo>
                    <a:cubicBezTo>
                      <a:pt x="213" y="74"/>
                      <a:pt x="213" y="74"/>
                      <a:pt x="213" y="74"/>
                    </a:cubicBezTo>
                    <a:cubicBezTo>
                      <a:pt x="213" y="75"/>
                      <a:pt x="212" y="75"/>
                      <a:pt x="212" y="76"/>
                    </a:cubicBezTo>
                    <a:cubicBezTo>
                      <a:pt x="212" y="78"/>
                      <a:pt x="213" y="78"/>
                      <a:pt x="213" y="79"/>
                    </a:cubicBezTo>
                    <a:cubicBezTo>
                      <a:pt x="214" y="80"/>
                      <a:pt x="215" y="81"/>
                      <a:pt x="216" y="83"/>
                    </a:cubicBezTo>
                    <a:cubicBezTo>
                      <a:pt x="219" y="85"/>
                      <a:pt x="222" y="88"/>
                      <a:pt x="227" y="91"/>
                    </a:cubicBezTo>
                    <a:cubicBezTo>
                      <a:pt x="244" y="104"/>
                      <a:pt x="277" y="125"/>
                      <a:pt x="317" y="150"/>
                    </a:cubicBezTo>
                    <a:cubicBezTo>
                      <a:pt x="378" y="188"/>
                      <a:pt x="453" y="233"/>
                      <a:pt x="514" y="269"/>
                    </a:cubicBezTo>
                    <a:cubicBezTo>
                      <a:pt x="544" y="287"/>
                      <a:pt x="571" y="303"/>
                      <a:pt x="590" y="314"/>
                    </a:cubicBezTo>
                    <a:cubicBezTo>
                      <a:pt x="599" y="320"/>
                      <a:pt x="607" y="325"/>
                      <a:pt x="612" y="328"/>
                    </a:cubicBezTo>
                    <a:cubicBezTo>
                      <a:pt x="615" y="329"/>
                      <a:pt x="617" y="331"/>
                      <a:pt x="618" y="332"/>
                    </a:cubicBezTo>
                    <a:cubicBezTo>
                      <a:pt x="619" y="332"/>
                      <a:pt x="619" y="332"/>
                      <a:pt x="620" y="332"/>
                    </a:cubicBezTo>
                    <a:cubicBezTo>
                      <a:pt x="620" y="333"/>
                      <a:pt x="620" y="333"/>
                      <a:pt x="620" y="333"/>
                    </a:cubicBezTo>
                    <a:cubicBezTo>
                      <a:pt x="620" y="333"/>
                      <a:pt x="620" y="333"/>
                      <a:pt x="620" y="333"/>
                    </a:cubicBezTo>
                    <a:cubicBezTo>
                      <a:pt x="621" y="331"/>
                      <a:pt x="621" y="331"/>
                      <a:pt x="621" y="331"/>
                    </a:cubicBezTo>
                    <a:cubicBezTo>
                      <a:pt x="620" y="332"/>
                      <a:pt x="620" y="332"/>
                      <a:pt x="620" y="332"/>
                    </a:cubicBezTo>
                    <a:cubicBezTo>
                      <a:pt x="620" y="333"/>
                      <a:pt x="620" y="333"/>
                      <a:pt x="620" y="333"/>
                    </a:cubicBezTo>
                    <a:cubicBezTo>
                      <a:pt x="621" y="331"/>
                      <a:pt x="621" y="331"/>
                      <a:pt x="621" y="331"/>
                    </a:cubicBezTo>
                    <a:cubicBezTo>
                      <a:pt x="620" y="332"/>
                      <a:pt x="620" y="332"/>
                      <a:pt x="620" y="332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19" y="332"/>
                      <a:pt x="619" y="332"/>
                      <a:pt x="619" y="332"/>
                    </a:cubicBezTo>
                    <a:cubicBezTo>
                      <a:pt x="620" y="332"/>
                      <a:pt x="620" y="332"/>
                      <a:pt x="620" y="332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19" y="332"/>
                      <a:pt x="619" y="332"/>
                      <a:pt x="619" y="332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19" y="331"/>
                      <a:pt x="619" y="331"/>
                      <a:pt x="619" y="331"/>
                    </a:cubicBezTo>
                    <a:cubicBezTo>
                      <a:pt x="619" y="332"/>
                      <a:pt x="619" y="332"/>
                      <a:pt x="619" y="332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19" y="331"/>
                      <a:pt x="619" y="331"/>
                      <a:pt x="619" y="331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18" y="330"/>
                      <a:pt x="618" y="330"/>
                      <a:pt x="618" y="330"/>
                    </a:cubicBezTo>
                    <a:cubicBezTo>
                      <a:pt x="618" y="330"/>
                      <a:pt x="619" y="331"/>
                      <a:pt x="619" y="331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18" y="330"/>
                      <a:pt x="618" y="330"/>
                      <a:pt x="618" y="330"/>
                    </a:cubicBezTo>
                    <a:cubicBezTo>
                      <a:pt x="622" y="330"/>
                      <a:pt x="622" y="330"/>
                      <a:pt x="622" y="330"/>
                    </a:cubicBezTo>
                    <a:cubicBezTo>
                      <a:pt x="624" y="326"/>
                      <a:pt x="624" y="326"/>
                      <a:pt x="624" y="326"/>
                    </a:cubicBezTo>
                    <a:cubicBezTo>
                      <a:pt x="183" y="68"/>
                      <a:pt x="183" y="68"/>
                      <a:pt x="183" y="68"/>
                    </a:cubicBezTo>
                    <a:cubicBezTo>
                      <a:pt x="181" y="67"/>
                      <a:pt x="179" y="67"/>
                      <a:pt x="178" y="69"/>
                    </a:cubicBezTo>
                    <a:cubicBezTo>
                      <a:pt x="177" y="71"/>
                      <a:pt x="177" y="74"/>
                      <a:pt x="179" y="75"/>
                    </a:cubicBezTo>
                    <a:cubicBezTo>
                      <a:pt x="611" y="345"/>
                      <a:pt x="611" y="345"/>
                      <a:pt x="611" y="345"/>
                    </a:cubicBezTo>
                    <a:cubicBezTo>
                      <a:pt x="613" y="346"/>
                      <a:pt x="616" y="345"/>
                      <a:pt x="617" y="344"/>
                    </a:cubicBezTo>
                    <a:cubicBezTo>
                      <a:pt x="618" y="342"/>
                      <a:pt x="618" y="339"/>
                      <a:pt x="616" y="338"/>
                    </a:cubicBezTo>
                    <a:cubicBezTo>
                      <a:pt x="616" y="338"/>
                      <a:pt x="483" y="254"/>
                      <a:pt x="346" y="169"/>
                    </a:cubicBezTo>
                    <a:cubicBezTo>
                      <a:pt x="277" y="127"/>
                      <a:pt x="208" y="85"/>
                      <a:pt x="154" y="53"/>
                    </a:cubicBezTo>
                    <a:cubicBezTo>
                      <a:pt x="127" y="38"/>
                      <a:pt x="103" y="24"/>
                      <a:pt x="86" y="15"/>
                    </a:cubicBezTo>
                    <a:cubicBezTo>
                      <a:pt x="77" y="10"/>
                      <a:pt x="70" y="7"/>
                      <a:pt x="64" y="4"/>
                    </a:cubicBezTo>
                    <a:cubicBezTo>
                      <a:pt x="61" y="3"/>
                      <a:pt x="59" y="2"/>
                      <a:pt x="57" y="1"/>
                    </a:cubicBezTo>
                    <a:cubicBezTo>
                      <a:pt x="55" y="1"/>
                      <a:pt x="53" y="0"/>
                      <a:pt x="51" y="0"/>
                    </a:cubicBezTo>
                    <a:cubicBezTo>
                      <a:pt x="51" y="0"/>
                      <a:pt x="50" y="0"/>
                      <a:pt x="49" y="0"/>
                    </a:cubicBezTo>
                    <a:cubicBezTo>
                      <a:pt x="48" y="1"/>
                      <a:pt x="47" y="1"/>
                      <a:pt x="47" y="2"/>
                    </a:cubicBezTo>
                    <a:cubicBezTo>
                      <a:pt x="46" y="3"/>
                      <a:pt x="46" y="4"/>
                      <a:pt x="46" y="5"/>
                    </a:cubicBezTo>
                    <a:cubicBezTo>
                      <a:pt x="47" y="7"/>
                      <a:pt x="47" y="7"/>
                      <a:pt x="48" y="8"/>
                    </a:cubicBezTo>
                    <a:cubicBezTo>
                      <a:pt x="48" y="8"/>
                      <a:pt x="50" y="9"/>
                      <a:pt x="54" y="12"/>
                    </a:cubicBezTo>
                    <a:cubicBezTo>
                      <a:pt x="85" y="30"/>
                      <a:pt x="224" y="112"/>
                      <a:pt x="355" y="192"/>
                    </a:cubicBezTo>
                    <a:cubicBezTo>
                      <a:pt x="421" y="232"/>
                      <a:pt x="485" y="271"/>
                      <a:pt x="532" y="302"/>
                    </a:cubicBezTo>
                    <a:cubicBezTo>
                      <a:pt x="555" y="317"/>
                      <a:pt x="575" y="330"/>
                      <a:pt x="589" y="340"/>
                    </a:cubicBezTo>
                    <a:cubicBezTo>
                      <a:pt x="595" y="345"/>
                      <a:pt x="601" y="349"/>
                      <a:pt x="604" y="352"/>
                    </a:cubicBezTo>
                    <a:cubicBezTo>
                      <a:pt x="606" y="353"/>
                      <a:pt x="607" y="354"/>
                      <a:pt x="608" y="355"/>
                    </a:cubicBezTo>
                    <a:cubicBezTo>
                      <a:pt x="608" y="356"/>
                      <a:pt x="608" y="356"/>
                      <a:pt x="608" y="356"/>
                    </a:cubicBezTo>
                    <a:cubicBezTo>
                      <a:pt x="608" y="356"/>
                      <a:pt x="608" y="356"/>
                      <a:pt x="608" y="356"/>
                    </a:cubicBezTo>
                    <a:cubicBezTo>
                      <a:pt x="610" y="355"/>
                      <a:pt x="610" y="355"/>
                      <a:pt x="610" y="355"/>
                    </a:cubicBezTo>
                    <a:cubicBezTo>
                      <a:pt x="608" y="355"/>
                      <a:pt x="608" y="355"/>
                      <a:pt x="608" y="355"/>
                    </a:cubicBezTo>
                    <a:cubicBezTo>
                      <a:pt x="608" y="356"/>
                      <a:pt x="608" y="356"/>
                      <a:pt x="608" y="356"/>
                    </a:cubicBezTo>
                    <a:cubicBezTo>
                      <a:pt x="610" y="355"/>
                      <a:pt x="610" y="355"/>
                      <a:pt x="610" y="355"/>
                    </a:cubicBezTo>
                    <a:cubicBezTo>
                      <a:pt x="608" y="355"/>
                      <a:pt x="608" y="355"/>
                      <a:pt x="608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09" y="353"/>
                      <a:pt x="609" y="353"/>
                      <a:pt x="609" y="353"/>
                    </a:cubicBezTo>
                    <a:cubicBezTo>
                      <a:pt x="608" y="354"/>
                      <a:pt x="608" y="355"/>
                      <a:pt x="608" y="355"/>
                    </a:cubicBezTo>
                    <a:cubicBezTo>
                      <a:pt x="611" y="355"/>
                      <a:pt x="611" y="355"/>
                      <a:pt x="611" y="355"/>
                    </a:cubicBezTo>
                    <a:cubicBezTo>
                      <a:pt x="609" y="353"/>
                      <a:pt x="609" y="353"/>
                      <a:pt x="609" y="353"/>
                    </a:cubicBezTo>
                    <a:cubicBezTo>
                      <a:pt x="612" y="356"/>
                      <a:pt x="612" y="356"/>
                      <a:pt x="612" y="356"/>
                    </a:cubicBezTo>
                    <a:cubicBezTo>
                      <a:pt x="609" y="353"/>
                      <a:pt x="609" y="353"/>
                      <a:pt x="609" y="353"/>
                    </a:cubicBezTo>
                    <a:cubicBezTo>
                      <a:pt x="612" y="355"/>
                      <a:pt x="612" y="355"/>
                      <a:pt x="612" y="355"/>
                    </a:cubicBezTo>
                    <a:cubicBezTo>
                      <a:pt x="611" y="352"/>
                      <a:pt x="611" y="352"/>
                      <a:pt x="611" y="352"/>
                    </a:cubicBezTo>
                    <a:cubicBezTo>
                      <a:pt x="610" y="352"/>
                      <a:pt x="609" y="353"/>
                      <a:pt x="609" y="353"/>
                    </a:cubicBezTo>
                    <a:cubicBezTo>
                      <a:pt x="612" y="355"/>
                      <a:pt x="612" y="355"/>
                      <a:pt x="612" y="355"/>
                    </a:cubicBezTo>
                    <a:cubicBezTo>
                      <a:pt x="611" y="352"/>
                      <a:pt x="611" y="352"/>
                      <a:pt x="611" y="352"/>
                    </a:cubicBezTo>
                    <a:cubicBezTo>
                      <a:pt x="612" y="355"/>
                      <a:pt x="612" y="355"/>
                      <a:pt x="612" y="355"/>
                    </a:cubicBezTo>
                    <a:cubicBezTo>
                      <a:pt x="612" y="352"/>
                      <a:pt x="612" y="352"/>
                      <a:pt x="612" y="352"/>
                    </a:cubicBezTo>
                    <a:cubicBezTo>
                      <a:pt x="612" y="352"/>
                      <a:pt x="611" y="352"/>
                      <a:pt x="611" y="352"/>
                    </a:cubicBezTo>
                    <a:cubicBezTo>
                      <a:pt x="612" y="355"/>
                      <a:pt x="612" y="355"/>
                      <a:pt x="612" y="355"/>
                    </a:cubicBezTo>
                    <a:cubicBezTo>
                      <a:pt x="612" y="352"/>
                      <a:pt x="612" y="352"/>
                      <a:pt x="612" y="352"/>
                    </a:cubicBezTo>
                    <a:cubicBezTo>
                      <a:pt x="612" y="354"/>
                      <a:pt x="612" y="354"/>
                      <a:pt x="612" y="354"/>
                    </a:cubicBezTo>
                    <a:cubicBezTo>
                      <a:pt x="612" y="352"/>
                      <a:pt x="612" y="352"/>
                      <a:pt x="612" y="352"/>
                    </a:cubicBezTo>
                    <a:cubicBezTo>
                      <a:pt x="612" y="352"/>
                      <a:pt x="612" y="352"/>
                      <a:pt x="612" y="352"/>
                    </a:cubicBezTo>
                    <a:cubicBezTo>
                      <a:pt x="612" y="354"/>
                      <a:pt x="612" y="354"/>
                      <a:pt x="612" y="354"/>
                    </a:cubicBezTo>
                    <a:cubicBezTo>
                      <a:pt x="612" y="352"/>
                      <a:pt x="612" y="352"/>
                      <a:pt x="612" y="352"/>
                    </a:cubicBezTo>
                    <a:cubicBezTo>
                      <a:pt x="612" y="352"/>
                      <a:pt x="611" y="351"/>
                      <a:pt x="610" y="351"/>
                    </a:cubicBezTo>
                    <a:cubicBezTo>
                      <a:pt x="603" y="348"/>
                      <a:pt x="590" y="340"/>
                      <a:pt x="571" y="329"/>
                    </a:cubicBezTo>
                    <a:cubicBezTo>
                      <a:pt x="505" y="290"/>
                      <a:pt x="375" y="210"/>
                      <a:pt x="260" y="139"/>
                    </a:cubicBezTo>
                    <a:cubicBezTo>
                      <a:pt x="203" y="104"/>
                      <a:pt x="150" y="71"/>
                      <a:pt x="110" y="47"/>
                    </a:cubicBezTo>
                    <a:cubicBezTo>
                      <a:pt x="90" y="35"/>
                      <a:pt x="74" y="25"/>
                      <a:pt x="62" y="18"/>
                    </a:cubicBezTo>
                    <a:cubicBezTo>
                      <a:pt x="56" y="15"/>
                      <a:pt x="52" y="12"/>
                      <a:pt x="48" y="10"/>
                    </a:cubicBezTo>
                    <a:cubicBezTo>
                      <a:pt x="46" y="9"/>
                      <a:pt x="45" y="9"/>
                      <a:pt x="44" y="8"/>
                    </a:cubicBezTo>
                    <a:cubicBezTo>
                      <a:pt x="43" y="8"/>
                      <a:pt x="43" y="8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cubicBezTo>
                      <a:pt x="40" y="7"/>
                      <a:pt x="40" y="7"/>
                      <a:pt x="39" y="7"/>
                    </a:cubicBezTo>
                    <a:cubicBezTo>
                      <a:pt x="38" y="7"/>
                      <a:pt x="37" y="8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6" y="10"/>
                      <a:pt x="36" y="11"/>
                      <a:pt x="36" y="12"/>
                    </a:cubicBezTo>
                    <a:cubicBezTo>
                      <a:pt x="36" y="13"/>
                      <a:pt x="37" y="14"/>
                      <a:pt x="37" y="15"/>
                    </a:cubicBezTo>
                    <a:cubicBezTo>
                      <a:pt x="38" y="17"/>
                      <a:pt x="39" y="18"/>
                      <a:pt x="41" y="20"/>
                    </a:cubicBezTo>
                    <a:cubicBezTo>
                      <a:pt x="44" y="23"/>
                      <a:pt x="49" y="27"/>
                      <a:pt x="56" y="32"/>
                    </a:cubicBezTo>
                    <a:cubicBezTo>
                      <a:pt x="81" y="51"/>
                      <a:pt x="128" y="81"/>
                      <a:pt x="185" y="117"/>
                    </a:cubicBezTo>
                    <a:cubicBezTo>
                      <a:pt x="271" y="170"/>
                      <a:pt x="379" y="233"/>
                      <a:pt x="465" y="285"/>
                    </a:cubicBezTo>
                    <a:cubicBezTo>
                      <a:pt x="508" y="310"/>
                      <a:pt x="546" y="332"/>
                      <a:pt x="573" y="349"/>
                    </a:cubicBezTo>
                    <a:cubicBezTo>
                      <a:pt x="587" y="357"/>
                      <a:pt x="597" y="363"/>
                      <a:pt x="605" y="368"/>
                    </a:cubicBezTo>
                    <a:cubicBezTo>
                      <a:pt x="608" y="370"/>
                      <a:pt x="611" y="372"/>
                      <a:pt x="613" y="373"/>
                    </a:cubicBezTo>
                    <a:cubicBezTo>
                      <a:pt x="614" y="374"/>
                      <a:pt x="615" y="374"/>
                      <a:pt x="615" y="375"/>
                    </a:cubicBezTo>
                    <a:cubicBezTo>
                      <a:pt x="615" y="375"/>
                      <a:pt x="615" y="375"/>
                      <a:pt x="615" y="375"/>
                    </a:cubicBezTo>
                    <a:cubicBezTo>
                      <a:pt x="615" y="375"/>
                      <a:pt x="615" y="375"/>
                      <a:pt x="615" y="375"/>
                    </a:cubicBezTo>
                    <a:cubicBezTo>
                      <a:pt x="617" y="373"/>
                      <a:pt x="617" y="373"/>
                      <a:pt x="617" y="373"/>
                    </a:cubicBezTo>
                    <a:cubicBezTo>
                      <a:pt x="615" y="374"/>
                      <a:pt x="615" y="374"/>
                      <a:pt x="615" y="374"/>
                    </a:cubicBezTo>
                    <a:cubicBezTo>
                      <a:pt x="615" y="375"/>
                      <a:pt x="615" y="375"/>
                      <a:pt x="615" y="375"/>
                    </a:cubicBezTo>
                    <a:cubicBezTo>
                      <a:pt x="617" y="373"/>
                      <a:pt x="617" y="373"/>
                      <a:pt x="617" y="373"/>
                    </a:cubicBezTo>
                    <a:cubicBezTo>
                      <a:pt x="615" y="374"/>
                      <a:pt x="615" y="374"/>
                      <a:pt x="615" y="374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5" y="374"/>
                      <a:pt x="615" y="374"/>
                      <a:pt x="615" y="374"/>
                    </a:cubicBezTo>
                    <a:cubicBezTo>
                      <a:pt x="615" y="374"/>
                      <a:pt x="615" y="374"/>
                      <a:pt x="615" y="374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5" y="374"/>
                      <a:pt x="615" y="374"/>
                      <a:pt x="615" y="374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4" y="372"/>
                      <a:pt x="614" y="372"/>
                      <a:pt x="614" y="372"/>
                    </a:cubicBezTo>
                    <a:cubicBezTo>
                      <a:pt x="614" y="373"/>
                      <a:pt x="615" y="374"/>
                      <a:pt x="615" y="374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4" y="372"/>
                      <a:pt x="614" y="372"/>
                      <a:pt x="614" y="372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5" y="370"/>
                      <a:pt x="615" y="370"/>
                      <a:pt x="615" y="370"/>
                    </a:cubicBezTo>
                    <a:cubicBezTo>
                      <a:pt x="615" y="371"/>
                      <a:pt x="614" y="372"/>
                      <a:pt x="614" y="372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5" y="370"/>
                      <a:pt x="615" y="370"/>
                      <a:pt x="615" y="370"/>
                    </a:cubicBezTo>
                    <a:cubicBezTo>
                      <a:pt x="618" y="372"/>
                      <a:pt x="618" y="372"/>
                      <a:pt x="618" y="372"/>
                    </a:cubicBezTo>
                    <a:cubicBezTo>
                      <a:pt x="615" y="370"/>
                      <a:pt x="615" y="370"/>
                      <a:pt x="615" y="370"/>
                    </a:cubicBezTo>
                    <a:cubicBezTo>
                      <a:pt x="617" y="371"/>
                      <a:pt x="617" y="371"/>
                      <a:pt x="617" y="371"/>
                    </a:cubicBezTo>
                    <a:cubicBezTo>
                      <a:pt x="616" y="369"/>
                      <a:pt x="616" y="369"/>
                      <a:pt x="616" y="369"/>
                    </a:cubicBezTo>
                    <a:cubicBezTo>
                      <a:pt x="616" y="369"/>
                      <a:pt x="615" y="369"/>
                      <a:pt x="615" y="370"/>
                    </a:cubicBezTo>
                    <a:cubicBezTo>
                      <a:pt x="617" y="371"/>
                      <a:pt x="617" y="371"/>
                      <a:pt x="617" y="371"/>
                    </a:cubicBezTo>
                    <a:cubicBezTo>
                      <a:pt x="616" y="369"/>
                      <a:pt x="616" y="369"/>
                      <a:pt x="616" y="369"/>
                    </a:cubicBezTo>
                    <a:cubicBezTo>
                      <a:pt x="617" y="370"/>
                      <a:pt x="617" y="370"/>
                      <a:pt x="617" y="370"/>
                    </a:cubicBezTo>
                    <a:cubicBezTo>
                      <a:pt x="617" y="369"/>
                      <a:pt x="617" y="369"/>
                      <a:pt x="617" y="369"/>
                    </a:cubicBezTo>
                    <a:cubicBezTo>
                      <a:pt x="616" y="369"/>
                      <a:pt x="616" y="369"/>
                      <a:pt x="616" y="369"/>
                    </a:cubicBezTo>
                    <a:cubicBezTo>
                      <a:pt x="617" y="370"/>
                      <a:pt x="617" y="370"/>
                      <a:pt x="617" y="370"/>
                    </a:cubicBezTo>
                    <a:cubicBezTo>
                      <a:pt x="617" y="369"/>
                      <a:pt x="617" y="369"/>
                      <a:pt x="617" y="369"/>
                    </a:cubicBezTo>
                    <a:cubicBezTo>
                      <a:pt x="616" y="369"/>
                      <a:pt x="616" y="369"/>
                      <a:pt x="616" y="369"/>
                    </a:cubicBezTo>
                    <a:cubicBezTo>
                      <a:pt x="616" y="369"/>
                      <a:pt x="614" y="369"/>
                      <a:pt x="612" y="368"/>
                    </a:cubicBezTo>
                    <a:cubicBezTo>
                      <a:pt x="608" y="367"/>
                      <a:pt x="602" y="364"/>
                      <a:pt x="595" y="361"/>
                    </a:cubicBezTo>
                    <a:cubicBezTo>
                      <a:pt x="567" y="347"/>
                      <a:pt x="516" y="318"/>
                      <a:pt x="457" y="283"/>
                    </a:cubicBezTo>
                    <a:cubicBezTo>
                      <a:pt x="368" y="229"/>
                      <a:pt x="258" y="161"/>
                      <a:pt x="171" y="105"/>
                    </a:cubicBezTo>
                    <a:cubicBezTo>
                      <a:pt x="128" y="78"/>
                      <a:pt x="89" y="53"/>
                      <a:pt x="62" y="36"/>
                    </a:cubicBezTo>
                    <a:cubicBezTo>
                      <a:pt x="49" y="27"/>
                      <a:pt x="38" y="20"/>
                      <a:pt x="30" y="16"/>
                    </a:cubicBezTo>
                    <a:cubicBezTo>
                      <a:pt x="23" y="11"/>
                      <a:pt x="19" y="8"/>
                      <a:pt x="19" y="8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7" y="16"/>
                      <a:pt x="22" y="19"/>
                    </a:cubicBezTo>
                    <a:cubicBezTo>
                      <a:pt x="55" y="39"/>
                      <a:pt x="207" y="130"/>
                      <a:pt x="351" y="217"/>
                    </a:cubicBezTo>
                    <a:cubicBezTo>
                      <a:pt x="422" y="261"/>
                      <a:pt x="492" y="304"/>
                      <a:pt x="544" y="337"/>
                    </a:cubicBezTo>
                    <a:cubicBezTo>
                      <a:pt x="569" y="354"/>
                      <a:pt x="591" y="368"/>
                      <a:pt x="606" y="379"/>
                    </a:cubicBezTo>
                    <a:cubicBezTo>
                      <a:pt x="613" y="384"/>
                      <a:pt x="619" y="388"/>
                      <a:pt x="623" y="391"/>
                    </a:cubicBezTo>
                    <a:cubicBezTo>
                      <a:pt x="624" y="393"/>
                      <a:pt x="626" y="394"/>
                      <a:pt x="627" y="395"/>
                    </a:cubicBezTo>
                    <a:cubicBezTo>
                      <a:pt x="627" y="396"/>
                      <a:pt x="627" y="396"/>
                      <a:pt x="627" y="396"/>
                    </a:cubicBezTo>
                    <a:cubicBezTo>
                      <a:pt x="627" y="396"/>
                      <a:pt x="627" y="396"/>
                      <a:pt x="627" y="396"/>
                    </a:cubicBezTo>
                    <a:cubicBezTo>
                      <a:pt x="628" y="396"/>
                      <a:pt x="628" y="396"/>
                      <a:pt x="628" y="396"/>
                    </a:cubicBezTo>
                    <a:cubicBezTo>
                      <a:pt x="627" y="396"/>
                      <a:pt x="627" y="396"/>
                      <a:pt x="627" y="396"/>
                    </a:cubicBezTo>
                    <a:cubicBezTo>
                      <a:pt x="627" y="396"/>
                      <a:pt x="627" y="396"/>
                      <a:pt x="627" y="396"/>
                    </a:cubicBezTo>
                    <a:cubicBezTo>
                      <a:pt x="628" y="396"/>
                      <a:pt x="628" y="396"/>
                      <a:pt x="628" y="396"/>
                    </a:cubicBezTo>
                    <a:cubicBezTo>
                      <a:pt x="627" y="396"/>
                      <a:pt x="627" y="396"/>
                      <a:pt x="627" y="396"/>
                    </a:cubicBezTo>
                    <a:cubicBezTo>
                      <a:pt x="630" y="395"/>
                      <a:pt x="630" y="395"/>
                      <a:pt x="630" y="395"/>
                    </a:cubicBezTo>
                    <a:cubicBezTo>
                      <a:pt x="627" y="395"/>
                      <a:pt x="627" y="395"/>
                      <a:pt x="627" y="395"/>
                    </a:cubicBezTo>
                    <a:cubicBezTo>
                      <a:pt x="627" y="396"/>
                      <a:pt x="627" y="396"/>
                      <a:pt x="627" y="396"/>
                    </a:cubicBezTo>
                    <a:cubicBezTo>
                      <a:pt x="630" y="395"/>
                      <a:pt x="630" y="395"/>
                      <a:pt x="630" y="395"/>
                    </a:cubicBezTo>
                    <a:cubicBezTo>
                      <a:pt x="627" y="395"/>
                      <a:pt x="627" y="395"/>
                      <a:pt x="627" y="395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28" y="393"/>
                      <a:pt x="628" y="393"/>
                      <a:pt x="628" y="393"/>
                    </a:cubicBezTo>
                    <a:cubicBezTo>
                      <a:pt x="627" y="394"/>
                      <a:pt x="627" y="395"/>
                      <a:pt x="627" y="395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28" y="393"/>
                      <a:pt x="628" y="393"/>
                      <a:pt x="628" y="393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28" y="393"/>
                      <a:pt x="628" y="393"/>
                      <a:pt x="628" y="393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30" y="392"/>
                      <a:pt x="630" y="392"/>
                      <a:pt x="630" y="392"/>
                    </a:cubicBezTo>
                    <a:cubicBezTo>
                      <a:pt x="629" y="392"/>
                      <a:pt x="628" y="392"/>
                      <a:pt x="628" y="393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30" y="392"/>
                      <a:pt x="630" y="392"/>
                      <a:pt x="630" y="392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31" y="392"/>
                      <a:pt x="631" y="392"/>
                      <a:pt x="631" y="392"/>
                    </a:cubicBezTo>
                    <a:cubicBezTo>
                      <a:pt x="631" y="392"/>
                      <a:pt x="630" y="392"/>
                      <a:pt x="630" y="392"/>
                    </a:cubicBezTo>
                    <a:cubicBezTo>
                      <a:pt x="631" y="395"/>
                      <a:pt x="631" y="395"/>
                      <a:pt x="631" y="395"/>
                    </a:cubicBezTo>
                    <a:cubicBezTo>
                      <a:pt x="631" y="392"/>
                      <a:pt x="631" y="392"/>
                      <a:pt x="631" y="392"/>
                    </a:cubicBezTo>
                    <a:cubicBezTo>
                      <a:pt x="631" y="394"/>
                      <a:pt x="631" y="394"/>
                      <a:pt x="631" y="394"/>
                    </a:cubicBezTo>
                    <a:cubicBezTo>
                      <a:pt x="632" y="392"/>
                      <a:pt x="632" y="392"/>
                      <a:pt x="632" y="392"/>
                    </a:cubicBezTo>
                    <a:cubicBezTo>
                      <a:pt x="632" y="392"/>
                      <a:pt x="631" y="392"/>
                      <a:pt x="631" y="392"/>
                    </a:cubicBezTo>
                    <a:cubicBezTo>
                      <a:pt x="631" y="394"/>
                      <a:pt x="631" y="394"/>
                      <a:pt x="631" y="394"/>
                    </a:cubicBezTo>
                    <a:cubicBezTo>
                      <a:pt x="632" y="392"/>
                      <a:pt x="632" y="392"/>
                      <a:pt x="632" y="392"/>
                    </a:cubicBezTo>
                    <a:cubicBezTo>
                      <a:pt x="632" y="392"/>
                      <a:pt x="630" y="391"/>
                      <a:pt x="629" y="390"/>
                    </a:cubicBezTo>
                    <a:cubicBezTo>
                      <a:pt x="622" y="387"/>
                      <a:pt x="607" y="379"/>
                      <a:pt x="587" y="367"/>
                    </a:cubicBezTo>
                    <a:cubicBezTo>
                      <a:pt x="514" y="325"/>
                      <a:pt x="369" y="238"/>
                      <a:pt x="243" y="161"/>
                    </a:cubicBezTo>
                    <a:cubicBezTo>
                      <a:pt x="179" y="123"/>
                      <a:pt x="121" y="87"/>
                      <a:pt x="78" y="61"/>
                    </a:cubicBezTo>
                    <a:cubicBezTo>
                      <a:pt x="56" y="48"/>
                      <a:pt x="39" y="37"/>
                      <a:pt x="26" y="30"/>
                    </a:cubicBezTo>
                    <a:cubicBezTo>
                      <a:pt x="20" y="26"/>
                      <a:pt x="16" y="23"/>
                      <a:pt x="12" y="21"/>
                    </a:cubicBezTo>
                    <a:cubicBezTo>
                      <a:pt x="9" y="19"/>
                      <a:pt x="7" y="18"/>
                      <a:pt x="7" y="18"/>
                    </a:cubicBezTo>
                    <a:cubicBezTo>
                      <a:pt x="6" y="17"/>
                      <a:pt x="3" y="18"/>
                      <a:pt x="2" y="20"/>
                    </a:cubicBezTo>
                    <a:cubicBezTo>
                      <a:pt x="1" y="22"/>
                      <a:pt x="1" y="24"/>
                      <a:pt x="3" y="25"/>
                    </a:cubicBezTo>
                    <a:cubicBezTo>
                      <a:pt x="246" y="177"/>
                      <a:pt x="246" y="177"/>
                      <a:pt x="246" y="177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5" y="32"/>
                      <a:pt x="2" y="32"/>
                      <a:pt x="1" y="34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0" y="38"/>
                      <a:pt x="1" y="39"/>
                      <a:pt x="1" y="40"/>
                    </a:cubicBezTo>
                    <a:cubicBezTo>
                      <a:pt x="2" y="42"/>
                      <a:pt x="4" y="43"/>
                      <a:pt x="6" y="45"/>
                    </a:cubicBezTo>
                    <a:cubicBezTo>
                      <a:pt x="9" y="48"/>
                      <a:pt x="15" y="53"/>
                      <a:pt x="22" y="58"/>
                    </a:cubicBezTo>
                    <a:cubicBezTo>
                      <a:pt x="49" y="78"/>
                      <a:pt x="102" y="112"/>
                      <a:pt x="165" y="151"/>
                    </a:cubicBezTo>
                    <a:cubicBezTo>
                      <a:pt x="355" y="270"/>
                      <a:pt x="643" y="440"/>
                      <a:pt x="643" y="440"/>
                    </a:cubicBezTo>
                    <a:cubicBezTo>
                      <a:pt x="645" y="442"/>
                      <a:pt x="648" y="441"/>
                      <a:pt x="649" y="439"/>
                    </a:cubicBezTo>
                    <a:cubicBezTo>
                      <a:pt x="650" y="437"/>
                      <a:pt x="649" y="435"/>
                      <a:pt x="648" y="43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118"/>
              <p:cNvSpPr/>
              <p:nvPr/>
            </p:nvSpPr>
            <p:spPr bwMode="auto">
              <a:xfrm>
                <a:off x="2233" y="407"/>
                <a:ext cx="87" cy="60"/>
              </a:xfrm>
              <a:custGeom>
                <a:avLst/>
                <a:gdLst>
                  <a:gd name="T0" fmla="*/ 61 w 64"/>
                  <a:gd name="T1" fmla="*/ 36 h 44"/>
                  <a:gd name="T2" fmla="*/ 7 w 64"/>
                  <a:gd name="T3" fmla="*/ 1 h 44"/>
                  <a:gd name="T4" fmla="*/ 1 w 64"/>
                  <a:gd name="T5" fmla="*/ 3 h 44"/>
                  <a:gd name="T6" fmla="*/ 2 w 64"/>
                  <a:gd name="T7" fmla="*/ 8 h 44"/>
                  <a:gd name="T8" fmla="*/ 57 w 64"/>
                  <a:gd name="T9" fmla="*/ 42 h 44"/>
                  <a:gd name="T10" fmla="*/ 63 w 64"/>
                  <a:gd name="T11" fmla="*/ 41 h 44"/>
                  <a:gd name="T12" fmla="*/ 61 w 64"/>
                  <a:gd name="T13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44">
                    <a:moveTo>
                      <a:pt x="61" y="36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9" y="44"/>
                      <a:pt x="61" y="43"/>
                      <a:pt x="63" y="41"/>
                    </a:cubicBezTo>
                    <a:cubicBezTo>
                      <a:pt x="64" y="39"/>
                      <a:pt x="63" y="37"/>
                      <a:pt x="61" y="36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119"/>
              <p:cNvSpPr/>
              <p:nvPr/>
            </p:nvSpPr>
            <p:spPr bwMode="auto">
              <a:xfrm>
                <a:off x="1851" y="425"/>
                <a:ext cx="956" cy="1056"/>
              </a:xfrm>
              <a:custGeom>
                <a:avLst/>
                <a:gdLst>
                  <a:gd name="T0" fmla="*/ 192 w 703"/>
                  <a:gd name="T1" fmla="*/ 627 h 776"/>
                  <a:gd name="T2" fmla="*/ 273 w 703"/>
                  <a:gd name="T3" fmla="*/ 657 h 776"/>
                  <a:gd name="T4" fmla="*/ 55 w 703"/>
                  <a:gd name="T5" fmla="*/ 492 h 776"/>
                  <a:gd name="T6" fmla="*/ 66 w 703"/>
                  <a:gd name="T7" fmla="*/ 491 h 776"/>
                  <a:gd name="T8" fmla="*/ 81 w 703"/>
                  <a:gd name="T9" fmla="*/ 483 h 776"/>
                  <a:gd name="T10" fmla="*/ 87 w 703"/>
                  <a:gd name="T11" fmla="*/ 451 h 776"/>
                  <a:gd name="T12" fmla="*/ 88 w 703"/>
                  <a:gd name="T13" fmla="*/ 426 h 776"/>
                  <a:gd name="T14" fmla="*/ 92 w 703"/>
                  <a:gd name="T15" fmla="*/ 413 h 776"/>
                  <a:gd name="T16" fmla="*/ 86 w 703"/>
                  <a:gd name="T17" fmla="*/ 375 h 776"/>
                  <a:gd name="T18" fmla="*/ 249 w 703"/>
                  <a:gd name="T19" fmla="*/ 443 h 776"/>
                  <a:gd name="T20" fmla="*/ 40 w 703"/>
                  <a:gd name="T21" fmla="*/ 307 h 776"/>
                  <a:gd name="T22" fmla="*/ 50 w 703"/>
                  <a:gd name="T23" fmla="*/ 283 h 776"/>
                  <a:gd name="T24" fmla="*/ 268 w 703"/>
                  <a:gd name="T25" fmla="*/ 378 h 776"/>
                  <a:gd name="T26" fmla="*/ 78 w 703"/>
                  <a:gd name="T27" fmla="*/ 212 h 776"/>
                  <a:gd name="T28" fmla="*/ 104 w 703"/>
                  <a:gd name="T29" fmla="*/ 217 h 776"/>
                  <a:gd name="T30" fmla="*/ 305 w 703"/>
                  <a:gd name="T31" fmla="*/ 308 h 776"/>
                  <a:gd name="T32" fmla="*/ 174 w 703"/>
                  <a:gd name="T33" fmla="*/ 210 h 776"/>
                  <a:gd name="T34" fmla="*/ 324 w 703"/>
                  <a:gd name="T35" fmla="*/ 280 h 776"/>
                  <a:gd name="T36" fmla="*/ 194 w 703"/>
                  <a:gd name="T37" fmla="*/ 182 h 776"/>
                  <a:gd name="T38" fmla="*/ 349 w 703"/>
                  <a:gd name="T39" fmla="*/ 251 h 776"/>
                  <a:gd name="T40" fmla="*/ 360 w 703"/>
                  <a:gd name="T41" fmla="*/ 241 h 776"/>
                  <a:gd name="T42" fmla="*/ 218 w 703"/>
                  <a:gd name="T43" fmla="*/ 154 h 776"/>
                  <a:gd name="T44" fmla="*/ 195 w 703"/>
                  <a:gd name="T45" fmla="*/ 66 h 776"/>
                  <a:gd name="T46" fmla="*/ 220 w 703"/>
                  <a:gd name="T47" fmla="*/ 56 h 776"/>
                  <a:gd name="T48" fmla="*/ 240 w 703"/>
                  <a:gd name="T49" fmla="*/ 33 h 776"/>
                  <a:gd name="T50" fmla="*/ 505 w 703"/>
                  <a:gd name="T51" fmla="*/ 164 h 776"/>
                  <a:gd name="T52" fmla="*/ 465 w 703"/>
                  <a:gd name="T53" fmla="*/ 101 h 776"/>
                  <a:gd name="T54" fmla="*/ 624 w 703"/>
                  <a:gd name="T55" fmla="*/ 159 h 776"/>
                  <a:gd name="T56" fmla="*/ 424 w 703"/>
                  <a:gd name="T57" fmla="*/ 8 h 776"/>
                  <a:gd name="T58" fmla="*/ 698 w 703"/>
                  <a:gd name="T59" fmla="*/ 170 h 776"/>
                  <a:gd name="T60" fmla="*/ 665 w 703"/>
                  <a:gd name="T61" fmla="*/ 163 h 776"/>
                  <a:gd name="T62" fmla="*/ 626 w 703"/>
                  <a:gd name="T63" fmla="*/ 160 h 776"/>
                  <a:gd name="T64" fmla="*/ 601 w 703"/>
                  <a:gd name="T65" fmla="*/ 154 h 776"/>
                  <a:gd name="T66" fmla="*/ 442 w 703"/>
                  <a:gd name="T67" fmla="*/ 80 h 776"/>
                  <a:gd name="T68" fmla="*/ 521 w 703"/>
                  <a:gd name="T69" fmla="*/ 156 h 776"/>
                  <a:gd name="T70" fmla="*/ 444 w 703"/>
                  <a:gd name="T71" fmla="*/ 126 h 776"/>
                  <a:gd name="T72" fmla="*/ 464 w 703"/>
                  <a:gd name="T73" fmla="*/ 173 h 776"/>
                  <a:gd name="T74" fmla="*/ 449 w 703"/>
                  <a:gd name="T75" fmla="*/ 183 h 776"/>
                  <a:gd name="T76" fmla="*/ 439 w 703"/>
                  <a:gd name="T77" fmla="*/ 190 h 776"/>
                  <a:gd name="T78" fmla="*/ 195 w 703"/>
                  <a:gd name="T79" fmla="*/ 76 h 776"/>
                  <a:gd name="T80" fmla="*/ 398 w 703"/>
                  <a:gd name="T81" fmla="*/ 205 h 776"/>
                  <a:gd name="T82" fmla="*/ 356 w 703"/>
                  <a:gd name="T83" fmla="*/ 240 h 776"/>
                  <a:gd name="T84" fmla="*/ 353 w 703"/>
                  <a:gd name="T85" fmla="*/ 248 h 776"/>
                  <a:gd name="T86" fmla="*/ 344 w 703"/>
                  <a:gd name="T87" fmla="*/ 255 h 776"/>
                  <a:gd name="T88" fmla="*/ 334 w 703"/>
                  <a:gd name="T89" fmla="*/ 264 h 776"/>
                  <a:gd name="T90" fmla="*/ 174 w 703"/>
                  <a:gd name="T91" fmla="*/ 210 h 776"/>
                  <a:gd name="T92" fmla="*/ 310 w 703"/>
                  <a:gd name="T93" fmla="*/ 296 h 776"/>
                  <a:gd name="T94" fmla="*/ 292 w 703"/>
                  <a:gd name="T95" fmla="*/ 325 h 776"/>
                  <a:gd name="T96" fmla="*/ 70 w 703"/>
                  <a:gd name="T97" fmla="*/ 234 h 776"/>
                  <a:gd name="T98" fmla="*/ 270 w 703"/>
                  <a:gd name="T99" fmla="*/ 374 h 776"/>
                  <a:gd name="T100" fmla="*/ 263 w 703"/>
                  <a:gd name="T101" fmla="*/ 379 h 776"/>
                  <a:gd name="T102" fmla="*/ 257 w 703"/>
                  <a:gd name="T103" fmla="*/ 392 h 776"/>
                  <a:gd name="T104" fmla="*/ 249 w 703"/>
                  <a:gd name="T105" fmla="*/ 418 h 776"/>
                  <a:gd name="T106" fmla="*/ 43 w 703"/>
                  <a:gd name="T107" fmla="*/ 300 h 776"/>
                  <a:gd name="T108" fmla="*/ 243 w 703"/>
                  <a:gd name="T109" fmla="*/ 461 h 776"/>
                  <a:gd name="T110" fmla="*/ 240 w 703"/>
                  <a:gd name="T111" fmla="*/ 472 h 776"/>
                  <a:gd name="T112" fmla="*/ 86 w 703"/>
                  <a:gd name="T113" fmla="*/ 430 h 776"/>
                  <a:gd name="T114" fmla="*/ 244 w 703"/>
                  <a:gd name="T115" fmla="*/ 573 h 776"/>
                  <a:gd name="T116" fmla="*/ 255 w 703"/>
                  <a:gd name="T117" fmla="*/ 592 h 776"/>
                  <a:gd name="T118" fmla="*/ 49 w 703"/>
                  <a:gd name="T119" fmla="*/ 498 h 776"/>
                  <a:gd name="T120" fmla="*/ 26 w 703"/>
                  <a:gd name="T121" fmla="*/ 501 h 776"/>
                  <a:gd name="T122" fmla="*/ 8 w 703"/>
                  <a:gd name="T123" fmla="*/ 502 h 776"/>
                  <a:gd name="T124" fmla="*/ 16 w 703"/>
                  <a:gd name="T125" fmla="*/ 540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3" h="776">
                    <a:moveTo>
                      <a:pt x="380" y="772"/>
                    </a:moveTo>
                    <a:cubicBezTo>
                      <a:pt x="380" y="771"/>
                      <a:pt x="380" y="770"/>
                      <a:pt x="380" y="770"/>
                    </a:cubicBezTo>
                    <a:cubicBezTo>
                      <a:pt x="380" y="770"/>
                      <a:pt x="379" y="769"/>
                      <a:pt x="379" y="769"/>
                    </a:cubicBezTo>
                    <a:cubicBezTo>
                      <a:pt x="379" y="769"/>
                      <a:pt x="379" y="769"/>
                      <a:pt x="379" y="769"/>
                    </a:cubicBezTo>
                    <a:cubicBezTo>
                      <a:pt x="378" y="768"/>
                      <a:pt x="378" y="768"/>
                      <a:pt x="378" y="768"/>
                    </a:cubicBezTo>
                    <a:cubicBezTo>
                      <a:pt x="377" y="767"/>
                      <a:pt x="375" y="766"/>
                      <a:pt x="371" y="764"/>
                    </a:cubicBezTo>
                    <a:cubicBezTo>
                      <a:pt x="319" y="731"/>
                      <a:pt x="10" y="538"/>
                      <a:pt x="10" y="538"/>
                    </a:cubicBezTo>
                    <a:cubicBezTo>
                      <a:pt x="8" y="542"/>
                      <a:pt x="8" y="542"/>
                      <a:pt x="8" y="542"/>
                    </a:cubicBezTo>
                    <a:cubicBezTo>
                      <a:pt x="11" y="544"/>
                      <a:pt x="11" y="544"/>
                      <a:pt x="11" y="544"/>
                    </a:cubicBezTo>
                    <a:cubicBezTo>
                      <a:pt x="8" y="542"/>
                      <a:pt x="8" y="542"/>
                      <a:pt x="8" y="542"/>
                    </a:cubicBezTo>
                    <a:cubicBezTo>
                      <a:pt x="9" y="545"/>
                      <a:pt x="9" y="545"/>
                      <a:pt x="9" y="545"/>
                    </a:cubicBezTo>
                    <a:cubicBezTo>
                      <a:pt x="10" y="545"/>
                      <a:pt x="11" y="545"/>
                      <a:pt x="11" y="544"/>
                    </a:cubicBezTo>
                    <a:cubicBezTo>
                      <a:pt x="8" y="542"/>
                      <a:pt x="8" y="542"/>
                      <a:pt x="8" y="542"/>
                    </a:cubicBezTo>
                    <a:cubicBezTo>
                      <a:pt x="9" y="545"/>
                      <a:pt x="9" y="545"/>
                      <a:pt x="9" y="545"/>
                    </a:cubicBezTo>
                    <a:cubicBezTo>
                      <a:pt x="8" y="543"/>
                      <a:pt x="8" y="543"/>
                      <a:pt x="8" y="543"/>
                    </a:cubicBezTo>
                    <a:cubicBezTo>
                      <a:pt x="8" y="545"/>
                      <a:pt x="8" y="545"/>
                      <a:pt x="8" y="545"/>
                    </a:cubicBezTo>
                    <a:cubicBezTo>
                      <a:pt x="8" y="545"/>
                      <a:pt x="9" y="545"/>
                      <a:pt x="9" y="545"/>
                    </a:cubicBezTo>
                    <a:cubicBezTo>
                      <a:pt x="8" y="543"/>
                      <a:pt x="8" y="543"/>
                      <a:pt x="8" y="543"/>
                    </a:cubicBezTo>
                    <a:cubicBezTo>
                      <a:pt x="8" y="545"/>
                      <a:pt x="8" y="545"/>
                      <a:pt x="8" y="545"/>
                    </a:cubicBezTo>
                    <a:cubicBezTo>
                      <a:pt x="8" y="544"/>
                      <a:pt x="8" y="544"/>
                      <a:pt x="8" y="544"/>
                    </a:cubicBezTo>
                    <a:cubicBezTo>
                      <a:pt x="8" y="545"/>
                      <a:pt x="8" y="545"/>
                      <a:pt x="8" y="545"/>
                    </a:cubicBezTo>
                    <a:cubicBezTo>
                      <a:pt x="8" y="545"/>
                      <a:pt x="8" y="545"/>
                      <a:pt x="8" y="545"/>
                    </a:cubicBezTo>
                    <a:cubicBezTo>
                      <a:pt x="8" y="544"/>
                      <a:pt x="8" y="544"/>
                      <a:pt x="8" y="544"/>
                    </a:cubicBezTo>
                    <a:cubicBezTo>
                      <a:pt x="8" y="545"/>
                      <a:pt x="8" y="545"/>
                      <a:pt x="8" y="545"/>
                    </a:cubicBezTo>
                    <a:cubicBezTo>
                      <a:pt x="8" y="545"/>
                      <a:pt x="8" y="545"/>
                      <a:pt x="8" y="545"/>
                    </a:cubicBezTo>
                    <a:cubicBezTo>
                      <a:pt x="9" y="545"/>
                      <a:pt x="12" y="546"/>
                      <a:pt x="15" y="548"/>
                    </a:cubicBezTo>
                    <a:cubicBezTo>
                      <a:pt x="27" y="553"/>
                      <a:pt x="52" y="567"/>
                      <a:pt x="83" y="584"/>
                    </a:cubicBezTo>
                    <a:cubicBezTo>
                      <a:pt x="129" y="610"/>
                      <a:pt x="188" y="644"/>
                      <a:pt x="235" y="671"/>
                    </a:cubicBezTo>
                    <a:cubicBezTo>
                      <a:pt x="259" y="685"/>
                      <a:pt x="280" y="698"/>
                      <a:pt x="295" y="706"/>
                    </a:cubicBezTo>
                    <a:cubicBezTo>
                      <a:pt x="302" y="711"/>
                      <a:pt x="308" y="714"/>
                      <a:pt x="312" y="717"/>
                    </a:cubicBezTo>
                    <a:cubicBezTo>
                      <a:pt x="316" y="719"/>
                      <a:pt x="318" y="720"/>
                      <a:pt x="318" y="720"/>
                    </a:cubicBezTo>
                    <a:cubicBezTo>
                      <a:pt x="320" y="721"/>
                      <a:pt x="323" y="721"/>
                      <a:pt x="324" y="719"/>
                    </a:cubicBezTo>
                    <a:cubicBezTo>
                      <a:pt x="324" y="718"/>
                      <a:pt x="324" y="717"/>
                      <a:pt x="324" y="717"/>
                    </a:cubicBezTo>
                    <a:cubicBezTo>
                      <a:pt x="324" y="716"/>
                      <a:pt x="324" y="715"/>
                      <a:pt x="324" y="715"/>
                    </a:cubicBezTo>
                    <a:cubicBezTo>
                      <a:pt x="323" y="714"/>
                      <a:pt x="323" y="714"/>
                      <a:pt x="323" y="713"/>
                    </a:cubicBezTo>
                    <a:cubicBezTo>
                      <a:pt x="322" y="713"/>
                      <a:pt x="321" y="712"/>
                      <a:pt x="320" y="711"/>
                    </a:cubicBezTo>
                    <a:cubicBezTo>
                      <a:pt x="316" y="708"/>
                      <a:pt x="308" y="703"/>
                      <a:pt x="298" y="696"/>
                    </a:cubicBezTo>
                    <a:cubicBezTo>
                      <a:pt x="223" y="647"/>
                      <a:pt x="6" y="516"/>
                      <a:pt x="6" y="516"/>
                    </a:cubicBezTo>
                    <a:cubicBezTo>
                      <a:pt x="4" y="519"/>
                      <a:pt x="4" y="519"/>
                      <a:pt x="4" y="519"/>
                    </a:cubicBezTo>
                    <a:cubicBezTo>
                      <a:pt x="8" y="521"/>
                      <a:pt x="8" y="521"/>
                      <a:pt x="8" y="521"/>
                    </a:cubicBezTo>
                    <a:cubicBezTo>
                      <a:pt x="5" y="520"/>
                      <a:pt x="5" y="520"/>
                      <a:pt x="5" y="520"/>
                    </a:cubicBezTo>
                    <a:cubicBezTo>
                      <a:pt x="6" y="523"/>
                      <a:pt x="6" y="523"/>
                      <a:pt x="6" y="523"/>
                    </a:cubicBezTo>
                    <a:cubicBezTo>
                      <a:pt x="6" y="523"/>
                      <a:pt x="7" y="522"/>
                      <a:pt x="8" y="521"/>
                    </a:cubicBezTo>
                    <a:cubicBezTo>
                      <a:pt x="5" y="520"/>
                      <a:pt x="5" y="520"/>
                      <a:pt x="5" y="520"/>
                    </a:cubicBezTo>
                    <a:cubicBezTo>
                      <a:pt x="6" y="523"/>
                      <a:pt x="6" y="523"/>
                      <a:pt x="6" y="523"/>
                    </a:cubicBezTo>
                    <a:cubicBezTo>
                      <a:pt x="5" y="521"/>
                      <a:pt x="5" y="521"/>
                      <a:pt x="5" y="521"/>
                    </a:cubicBezTo>
                    <a:cubicBezTo>
                      <a:pt x="5" y="523"/>
                      <a:pt x="5" y="523"/>
                      <a:pt x="5" y="523"/>
                    </a:cubicBezTo>
                    <a:cubicBezTo>
                      <a:pt x="5" y="523"/>
                      <a:pt x="6" y="523"/>
                      <a:pt x="6" y="523"/>
                    </a:cubicBezTo>
                    <a:cubicBezTo>
                      <a:pt x="5" y="521"/>
                      <a:pt x="5" y="521"/>
                      <a:pt x="5" y="521"/>
                    </a:cubicBezTo>
                    <a:cubicBezTo>
                      <a:pt x="5" y="523"/>
                      <a:pt x="5" y="523"/>
                      <a:pt x="5" y="523"/>
                    </a:cubicBezTo>
                    <a:cubicBezTo>
                      <a:pt x="5" y="523"/>
                      <a:pt x="5" y="523"/>
                      <a:pt x="5" y="523"/>
                    </a:cubicBezTo>
                    <a:cubicBezTo>
                      <a:pt x="6" y="523"/>
                      <a:pt x="6" y="523"/>
                      <a:pt x="7" y="524"/>
                    </a:cubicBezTo>
                    <a:cubicBezTo>
                      <a:pt x="12" y="525"/>
                      <a:pt x="20" y="529"/>
                      <a:pt x="30" y="534"/>
                    </a:cubicBezTo>
                    <a:cubicBezTo>
                      <a:pt x="67" y="553"/>
                      <a:pt x="134" y="592"/>
                      <a:pt x="192" y="627"/>
                    </a:cubicBezTo>
                    <a:cubicBezTo>
                      <a:pt x="221" y="645"/>
                      <a:pt x="248" y="661"/>
                      <a:pt x="267" y="672"/>
                    </a:cubicBezTo>
                    <a:cubicBezTo>
                      <a:pt x="277" y="678"/>
                      <a:pt x="285" y="683"/>
                      <a:pt x="290" y="687"/>
                    </a:cubicBezTo>
                    <a:cubicBezTo>
                      <a:pt x="295" y="690"/>
                      <a:pt x="299" y="692"/>
                      <a:pt x="299" y="692"/>
                    </a:cubicBezTo>
                    <a:cubicBezTo>
                      <a:pt x="301" y="688"/>
                      <a:pt x="301" y="688"/>
                      <a:pt x="301" y="688"/>
                    </a:cubicBezTo>
                    <a:cubicBezTo>
                      <a:pt x="303" y="685"/>
                      <a:pt x="303" y="685"/>
                      <a:pt x="303" y="685"/>
                    </a:cubicBezTo>
                    <a:cubicBezTo>
                      <a:pt x="303" y="685"/>
                      <a:pt x="298" y="682"/>
                      <a:pt x="290" y="677"/>
                    </a:cubicBezTo>
                    <a:cubicBezTo>
                      <a:pt x="262" y="661"/>
                      <a:pt x="192" y="619"/>
                      <a:pt x="130" y="580"/>
                    </a:cubicBezTo>
                    <a:cubicBezTo>
                      <a:pt x="98" y="561"/>
                      <a:pt x="69" y="542"/>
                      <a:pt x="47" y="528"/>
                    </a:cubicBezTo>
                    <a:cubicBezTo>
                      <a:pt x="36" y="521"/>
                      <a:pt x="27" y="515"/>
                      <a:pt x="21" y="511"/>
                    </a:cubicBezTo>
                    <a:cubicBezTo>
                      <a:pt x="18" y="509"/>
                      <a:pt x="16" y="507"/>
                      <a:pt x="14" y="506"/>
                    </a:cubicBezTo>
                    <a:cubicBezTo>
                      <a:pt x="13" y="505"/>
                      <a:pt x="13" y="505"/>
                      <a:pt x="13" y="505"/>
                    </a:cubicBezTo>
                    <a:cubicBezTo>
                      <a:pt x="12" y="504"/>
                      <a:pt x="12" y="504"/>
                      <a:pt x="12" y="504"/>
                    </a:cubicBezTo>
                    <a:cubicBezTo>
                      <a:pt x="11" y="505"/>
                      <a:pt x="11" y="505"/>
                      <a:pt x="11" y="505"/>
                    </a:cubicBezTo>
                    <a:cubicBezTo>
                      <a:pt x="13" y="505"/>
                      <a:pt x="13" y="505"/>
                      <a:pt x="13" y="505"/>
                    </a:cubicBezTo>
                    <a:cubicBezTo>
                      <a:pt x="12" y="504"/>
                      <a:pt x="12" y="504"/>
                      <a:pt x="12" y="504"/>
                    </a:cubicBezTo>
                    <a:cubicBezTo>
                      <a:pt x="11" y="505"/>
                      <a:pt x="11" y="505"/>
                      <a:pt x="11" y="505"/>
                    </a:cubicBezTo>
                    <a:cubicBezTo>
                      <a:pt x="13" y="505"/>
                      <a:pt x="13" y="505"/>
                      <a:pt x="13" y="505"/>
                    </a:cubicBezTo>
                    <a:cubicBezTo>
                      <a:pt x="10" y="506"/>
                      <a:pt x="10" y="506"/>
                      <a:pt x="10" y="506"/>
                    </a:cubicBezTo>
                    <a:cubicBezTo>
                      <a:pt x="13" y="506"/>
                      <a:pt x="13" y="506"/>
                      <a:pt x="13" y="506"/>
                    </a:cubicBezTo>
                    <a:cubicBezTo>
                      <a:pt x="13" y="505"/>
                      <a:pt x="13" y="505"/>
                      <a:pt x="13" y="505"/>
                    </a:cubicBezTo>
                    <a:cubicBezTo>
                      <a:pt x="10" y="506"/>
                      <a:pt x="10" y="506"/>
                      <a:pt x="10" y="506"/>
                    </a:cubicBezTo>
                    <a:cubicBezTo>
                      <a:pt x="13" y="506"/>
                      <a:pt x="13" y="506"/>
                      <a:pt x="13" y="506"/>
                    </a:cubicBezTo>
                    <a:cubicBezTo>
                      <a:pt x="9" y="506"/>
                      <a:pt x="9" y="506"/>
                      <a:pt x="9" y="506"/>
                    </a:cubicBezTo>
                    <a:cubicBezTo>
                      <a:pt x="12" y="508"/>
                      <a:pt x="12" y="508"/>
                      <a:pt x="12" y="508"/>
                    </a:cubicBezTo>
                    <a:cubicBezTo>
                      <a:pt x="13" y="508"/>
                      <a:pt x="13" y="507"/>
                      <a:pt x="13" y="506"/>
                    </a:cubicBezTo>
                    <a:cubicBezTo>
                      <a:pt x="9" y="506"/>
                      <a:pt x="9" y="506"/>
                      <a:pt x="9" y="506"/>
                    </a:cubicBezTo>
                    <a:cubicBezTo>
                      <a:pt x="12" y="508"/>
                      <a:pt x="12" y="508"/>
                      <a:pt x="12" y="508"/>
                    </a:cubicBezTo>
                    <a:cubicBezTo>
                      <a:pt x="12" y="508"/>
                      <a:pt x="12" y="508"/>
                      <a:pt x="12" y="508"/>
                    </a:cubicBezTo>
                    <a:cubicBezTo>
                      <a:pt x="9" y="506"/>
                      <a:pt x="9" y="506"/>
                      <a:pt x="9" y="506"/>
                    </a:cubicBezTo>
                    <a:cubicBezTo>
                      <a:pt x="10" y="510"/>
                      <a:pt x="10" y="510"/>
                      <a:pt x="10" y="510"/>
                    </a:cubicBezTo>
                    <a:cubicBezTo>
                      <a:pt x="11" y="510"/>
                      <a:pt x="12" y="509"/>
                      <a:pt x="12" y="508"/>
                    </a:cubicBezTo>
                    <a:cubicBezTo>
                      <a:pt x="9" y="506"/>
                      <a:pt x="9" y="506"/>
                      <a:pt x="9" y="506"/>
                    </a:cubicBezTo>
                    <a:cubicBezTo>
                      <a:pt x="10" y="510"/>
                      <a:pt x="10" y="510"/>
                      <a:pt x="10" y="510"/>
                    </a:cubicBezTo>
                    <a:cubicBezTo>
                      <a:pt x="9" y="507"/>
                      <a:pt x="9" y="507"/>
                      <a:pt x="9" y="507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10" y="510"/>
                      <a:pt x="10" y="510"/>
                      <a:pt x="10" y="510"/>
                    </a:cubicBezTo>
                    <a:cubicBezTo>
                      <a:pt x="9" y="507"/>
                      <a:pt x="9" y="507"/>
                      <a:pt x="9" y="507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08"/>
                      <a:pt x="9" y="508"/>
                      <a:pt x="9" y="508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08"/>
                      <a:pt x="9" y="508"/>
                      <a:pt x="9" y="508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9" y="510"/>
                      <a:pt x="10" y="510"/>
                      <a:pt x="11" y="511"/>
                    </a:cubicBezTo>
                    <a:cubicBezTo>
                      <a:pt x="14" y="512"/>
                      <a:pt x="21" y="515"/>
                      <a:pt x="30" y="520"/>
                    </a:cubicBezTo>
                    <a:cubicBezTo>
                      <a:pt x="61" y="537"/>
                      <a:pt x="121" y="571"/>
                      <a:pt x="173" y="601"/>
                    </a:cubicBezTo>
                    <a:cubicBezTo>
                      <a:pt x="200" y="617"/>
                      <a:pt x="224" y="631"/>
                      <a:pt x="243" y="641"/>
                    </a:cubicBezTo>
                    <a:cubicBezTo>
                      <a:pt x="252" y="646"/>
                      <a:pt x="260" y="650"/>
                      <a:pt x="266" y="653"/>
                    </a:cubicBezTo>
                    <a:cubicBezTo>
                      <a:pt x="269" y="655"/>
                      <a:pt x="271" y="656"/>
                      <a:pt x="273" y="657"/>
                    </a:cubicBezTo>
                    <a:cubicBezTo>
                      <a:pt x="274" y="657"/>
                      <a:pt x="275" y="658"/>
                      <a:pt x="276" y="658"/>
                    </a:cubicBezTo>
                    <a:cubicBezTo>
                      <a:pt x="276" y="658"/>
                      <a:pt x="277" y="658"/>
                      <a:pt x="278" y="658"/>
                    </a:cubicBezTo>
                    <a:cubicBezTo>
                      <a:pt x="279" y="658"/>
                      <a:pt x="279" y="658"/>
                      <a:pt x="280" y="658"/>
                    </a:cubicBezTo>
                    <a:cubicBezTo>
                      <a:pt x="280" y="658"/>
                      <a:pt x="281" y="657"/>
                      <a:pt x="282" y="656"/>
                    </a:cubicBezTo>
                    <a:cubicBezTo>
                      <a:pt x="282" y="656"/>
                      <a:pt x="282" y="656"/>
                      <a:pt x="282" y="656"/>
                    </a:cubicBezTo>
                    <a:cubicBezTo>
                      <a:pt x="282" y="656"/>
                      <a:pt x="283" y="655"/>
                      <a:pt x="283" y="654"/>
                    </a:cubicBezTo>
                    <a:cubicBezTo>
                      <a:pt x="283" y="653"/>
                      <a:pt x="282" y="652"/>
                      <a:pt x="282" y="651"/>
                    </a:cubicBezTo>
                    <a:cubicBezTo>
                      <a:pt x="281" y="650"/>
                      <a:pt x="281" y="650"/>
                      <a:pt x="280" y="649"/>
                    </a:cubicBezTo>
                    <a:cubicBezTo>
                      <a:pt x="278" y="648"/>
                      <a:pt x="276" y="646"/>
                      <a:pt x="273" y="644"/>
                    </a:cubicBezTo>
                    <a:cubicBezTo>
                      <a:pt x="262" y="636"/>
                      <a:pt x="242" y="624"/>
                      <a:pt x="217" y="609"/>
                    </a:cubicBezTo>
                    <a:cubicBezTo>
                      <a:pt x="181" y="587"/>
                      <a:pt x="134" y="559"/>
                      <a:pt x="97" y="537"/>
                    </a:cubicBezTo>
                    <a:cubicBezTo>
                      <a:pt x="78" y="526"/>
                      <a:pt x="62" y="516"/>
                      <a:pt x="51" y="509"/>
                    </a:cubicBezTo>
                    <a:cubicBezTo>
                      <a:pt x="45" y="505"/>
                      <a:pt x="40" y="502"/>
                      <a:pt x="37" y="500"/>
                    </a:cubicBezTo>
                    <a:cubicBezTo>
                      <a:pt x="36" y="499"/>
                      <a:pt x="34" y="498"/>
                      <a:pt x="34" y="497"/>
                    </a:cubicBezTo>
                    <a:cubicBezTo>
                      <a:pt x="33" y="497"/>
                      <a:pt x="33" y="497"/>
                      <a:pt x="33" y="497"/>
                    </a:cubicBezTo>
                    <a:cubicBezTo>
                      <a:pt x="32" y="498"/>
                      <a:pt x="32" y="498"/>
                      <a:pt x="32" y="498"/>
                    </a:cubicBezTo>
                    <a:cubicBezTo>
                      <a:pt x="33" y="497"/>
                      <a:pt x="33" y="497"/>
                      <a:pt x="33" y="497"/>
                    </a:cubicBezTo>
                    <a:cubicBezTo>
                      <a:pt x="33" y="497"/>
                      <a:pt x="33" y="497"/>
                      <a:pt x="33" y="497"/>
                    </a:cubicBezTo>
                    <a:cubicBezTo>
                      <a:pt x="32" y="498"/>
                      <a:pt x="32" y="498"/>
                      <a:pt x="32" y="498"/>
                    </a:cubicBezTo>
                    <a:cubicBezTo>
                      <a:pt x="33" y="497"/>
                      <a:pt x="33" y="497"/>
                      <a:pt x="33" y="497"/>
                    </a:cubicBezTo>
                    <a:cubicBezTo>
                      <a:pt x="30" y="499"/>
                      <a:pt x="30" y="499"/>
                      <a:pt x="30" y="499"/>
                    </a:cubicBezTo>
                    <a:cubicBezTo>
                      <a:pt x="34" y="499"/>
                      <a:pt x="34" y="499"/>
                      <a:pt x="34" y="499"/>
                    </a:cubicBezTo>
                    <a:cubicBezTo>
                      <a:pt x="34" y="498"/>
                      <a:pt x="33" y="497"/>
                      <a:pt x="33" y="497"/>
                    </a:cubicBezTo>
                    <a:cubicBezTo>
                      <a:pt x="30" y="499"/>
                      <a:pt x="30" y="499"/>
                      <a:pt x="30" y="499"/>
                    </a:cubicBezTo>
                    <a:cubicBezTo>
                      <a:pt x="34" y="499"/>
                      <a:pt x="34" y="499"/>
                      <a:pt x="34" y="499"/>
                    </a:cubicBezTo>
                    <a:cubicBezTo>
                      <a:pt x="30" y="499"/>
                      <a:pt x="30" y="499"/>
                      <a:pt x="30" y="499"/>
                    </a:cubicBezTo>
                    <a:cubicBezTo>
                      <a:pt x="33" y="501"/>
                      <a:pt x="33" y="501"/>
                      <a:pt x="33" y="501"/>
                    </a:cubicBezTo>
                    <a:cubicBezTo>
                      <a:pt x="34" y="500"/>
                      <a:pt x="34" y="499"/>
                      <a:pt x="34" y="499"/>
                    </a:cubicBezTo>
                    <a:cubicBezTo>
                      <a:pt x="30" y="499"/>
                      <a:pt x="30" y="499"/>
                      <a:pt x="30" y="499"/>
                    </a:cubicBezTo>
                    <a:cubicBezTo>
                      <a:pt x="33" y="501"/>
                      <a:pt x="33" y="501"/>
                      <a:pt x="33" y="501"/>
                    </a:cubicBezTo>
                    <a:cubicBezTo>
                      <a:pt x="30" y="499"/>
                      <a:pt x="30" y="499"/>
                      <a:pt x="30" y="499"/>
                    </a:cubicBezTo>
                    <a:cubicBezTo>
                      <a:pt x="28" y="502"/>
                      <a:pt x="28" y="502"/>
                      <a:pt x="28" y="502"/>
                    </a:cubicBezTo>
                    <a:cubicBezTo>
                      <a:pt x="28" y="502"/>
                      <a:pt x="85" y="535"/>
                      <a:pt x="143" y="568"/>
                    </a:cubicBezTo>
                    <a:cubicBezTo>
                      <a:pt x="172" y="585"/>
                      <a:pt x="201" y="601"/>
                      <a:pt x="224" y="613"/>
                    </a:cubicBezTo>
                    <a:cubicBezTo>
                      <a:pt x="236" y="620"/>
                      <a:pt x="246" y="625"/>
                      <a:pt x="253" y="628"/>
                    </a:cubicBezTo>
                    <a:cubicBezTo>
                      <a:pt x="257" y="630"/>
                      <a:pt x="260" y="632"/>
                      <a:pt x="262" y="633"/>
                    </a:cubicBezTo>
                    <a:cubicBezTo>
                      <a:pt x="264" y="633"/>
                      <a:pt x="265" y="634"/>
                      <a:pt x="266" y="634"/>
                    </a:cubicBezTo>
                    <a:cubicBezTo>
                      <a:pt x="267" y="634"/>
                      <a:pt x="267" y="634"/>
                      <a:pt x="269" y="634"/>
                    </a:cubicBezTo>
                    <a:cubicBezTo>
                      <a:pt x="269" y="634"/>
                      <a:pt x="269" y="634"/>
                      <a:pt x="270" y="634"/>
                    </a:cubicBezTo>
                    <a:cubicBezTo>
                      <a:pt x="271" y="634"/>
                      <a:pt x="272" y="633"/>
                      <a:pt x="272" y="632"/>
                    </a:cubicBezTo>
                    <a:cubicBezTo>
                      <a:pt x="272" y="632"/>
                      <a:pt x="272" y="632"/>
                      <a:pt x="272" y="632"/>
                    </a:cubicBezTo>
                    <a:cubicBezTo>
                      <a:pt x="273" y="632"/>
                      <a:pt x="273" y="631"/>
                      <a:pt x="273" y="630"/>
                    </a:cubicBezTo>
                    <a:cubicBezTo>
                      <a:pt x="273" y="629"/>
                      <a:pt x="273" y="628"/>
                      <a:pt x="272" y="628"/>
                    </a:cubicBezTo>
                    <a:cubicBezTo>
                      <a:pt x="272" y="627"/>
                      <a:pt x="272" y="627"/>
                      <a:pt x="271" y="627"/>
                    </a:cubicBezTo>
                    <a:cubicBezTo>
                      <a:pt x="271" y="626"/>
                      <a:pt x="270" y="626"/>
                      <a:pt x="270" y="625"/>
                    </a:cubicBezTo>
                    <a:cubicBezTo>
                      <a:pt x="267" y="623"/>
                      <a:pt x="261" y="620"/>
                      <a:pt x="254" y="615"/>
                    </a:cubicBezTo>
                    <a:cubicBezTo>
                      <a:pt x="228" y="599"/>
                      <a:pt x="178" y="569"/>
                      <a:pt x="135" y="542"/>
                    </a:cubicBezTo>
                    <a:cubicBezTo>
                      <a:pt x="113" y="529"/>
                      <a:pt x="93" y="517"/>
                      <a:pt x="78" y="507"/>
                    </a:cubicBezTo>
                    <a:cubicBezTo>
                      <a:pt x="71" y="503"/>
                      <a:pt x="65" y="499"/>
                      <a:pt x="61" y="496"/>
                    </a:cubicBezTo>
                    <a:cubicBezTo>
                      <a:pt x="59" y="495"/>
                      <a:pt x="57" y="494"/>
                      <a:pt x="56" y="493"/>
                    </a:cubicBezTo>
                    <a:cubicBezTo>
                      <a:pt x="55" y="493"/>
                      <a:pt x="55" y="492"/>
                      <a:pt x="55" y="492"/>
                    </a:cubicBezTo>
                    <a:cubicBezTo>
                      <a:pt x="55" y="492"/>
                      <a:pt x="55" y="492"/>
                      <a:pt x="55" y="492"/>
                    </a:cubicBezTo>
                    <a:cubicBezTo>
                      <a:pt x="54" y="494"/>
                      <a:pt x="54" y="494"/>
                      <a:pt x="54" y="494"/>
                    </a:cubicBezTo>
                    <a:cubicBezTo>
                      <a:pt x="55" y="492"/>
                      <a:pt x="55" y="492"/>
                      <a:pt x="55" y="492"/>
                    </a:cubicBezTo>
                    <a:cubicBezTo>
                      <a:pt x="55" y="492"/>
                      <a:pt x="55" y="492"/>
                      <a:pt x="55" y="492"/>
                    </a:cubicBezTo>
                    <a:cubicBezTo>
                      <a:pt x="54" y="494"/>
                      <a:pt x="54" y="494"/>
                      <a:pt x="54" y="494"/>
                    </a:cubicBezTo>
                    <a:cubicBezTo>
                      <a:pt x="55" y="492"/>
                      <a:pt x="55" y="492"/>
                      <a:pt x="55" y="492"/>
                    </a:cubicBezTo>
                    <a:cubicBezTo>
                      <a:pt x="52" y="494"/>
                      <a:pt x="52" y="494"/>
                      <a:pt x="52" y="494"/>
                    </a:cubicBezTo>
                    <a:cubicBezTo>
                      <a:pt x="55" y="493"/>
                      <a:pt x="55" y="493"/>
                      <a:pt x="55" y="493"/>
                    </a:cubicBezTo>
                    <a:cubicBezTo>
                      <a:pt x="55" y="492"/>
                      <a:pt x="55" y="492"/>
                      <a:pt x="55" y="492"/>
                    </a:cubicBezTo>
                    <a:cubicBezTo>
                      <a:pt x="52" y="494"/>
                      <a:pt x="52" y="494"/>
                      <a:pt x="52" y="494"/>
                    </a:cubicBezTo>
                    <a:cubicBezTo>
                      <a:pt x="55" y="493"/>
                      <a:pt x="55" y="493"/>
                      <a:pt x="55" y="493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6" y="495"/>
                      <a:pt x="56" y="495"/>
                      <a:pt x="56" y="495"/>
                    </a:cubicBezTo>
                    <a:cubicBezTo>
                      <a:pt x="56" y="494"/>
                      <a:pt x="56" y="493"/>
                      <a:pt x="55" y="493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6" y="495"/>
                      <a:pt x="56" y="495"/>
                      <a:pt x="56" y="495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5" y="497"/>
                      <a:pt x="55" y="497"/>
                      <a:pt x="55" y="497"/>
                    </a:cubicBezTo>
                    <a:cubicBezTo>
                      <a:pt x="56" y="496"/>
                      <a:pt x="56" y="495"/>
                      <a:pt x="56" y="495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5" y="497"/>
                      <a:pt x="55" y="497"/>
                      <a:pt x="55" y="497"/>
                    </a:cubicBezTo>
                    <a:cubicBezTo>
                      <a:pt x="55" y="497"/>
                      <a:pt x="55" y="497"/>
                      <a:pt x="55" y="497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3" y="498"/>
                      <a:pt x="53" y="498"/>
                      <a:pt x="53" y="498"/>
                    </a:cubicBezTo>
                    <a:cubicBezTo>
                      <a:pt x="54" y="498"/>
                      <a:pt x="55" y="498"/>
                      <a:pt x="55" y="497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3" y="498"/>
                      <a:pt x="53" y="498"/>
                      <a:pt x="53" y="498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2" y="499"/>
                      <a:pt x="52" y="499"/>
                      <a:pt x="52" y="499"/>
                    </a:cubicBezTo>
                    <a:cubicBezTo>
                      <a:pt x="52" y="499"/>
                      <a:pt x="53" y="499"/>
                      <a:pt x="53" y="498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2" y="499"/>
                      <a:pt x="52" y="499"/>
                      <a:pt x="52" y="499"/>
                    </a:cubicBezTo>
                    <a:cubicBezTo>
                      <a:pt x="52" y="496"/>
                      <a:pt x="52" y="496"/>
                      <a:pt x="52" y="496"/>
                    </a:cubicBezTo>
                    <a:cubicBezTo>
                      <a:pt x="51" y="498"/>
                      <a:pt x="51" y="498"/>
                      <a:pt x="51" y="498"/>
                    </a:cubicBezTo>
                    <a:cubicBezTo>
                      <a:pt x="51" y="498"/>
                      <a:pt x="51" y="499"/>
                      <a:pt x="52" y="499"/>
                    </a:cubicBezTo>
                    <a:cubicBezTo>
                      <a:pt x="52" y="496"/>
                      <a:pt x="52" y="496"/>
                      <a:pt x="52" y="496"/>
                    </a:cubicBezTo>
                    <a:cubicBezTo>
                      <a:pt x="51" y="498"/>
                      <a:pt x="51" y="498"/>
                      <a:pt x="51" y="498"/>
                    </a:cubicBezTo>
                    <a:cubicBezTo>
                      <a:pt x="51" y="498"/>
                      <a:pt x="52" y="499"/>
                      <a:pt x="53" y="499"/>
                    </a:cubicBezTo>
                    <a:cubicBezTo>
                      <a:pt x="55" y="500"/>
                      <a:pt x="61" y="503"/>
                      <a:pt x="68" y="507"/>
                    </a:cubicBezTo>
                    <a:cubicBezTo>
                      <a:pt x="93" y="520"/>
                      <a:pt x="141" y="547"/>
                      <a:pt x="183" y="570"/>
                    </a:cubicBezTo>
                    <a:cubicBezTo>
                      <a:pt x="203" y="582"/>
                      <a:pt x="223" y="593"/>
                      <a:pt x="237" y="601"/>
                    </a:cubicBezTo>
                    <a:cubicBezTo>
                      <a:pt x="244" y="605"/>
                      <a:pt x="249" y="608"/>
                      <a:pt x="253" y="611"/>
                    </a:cubicBezTo>
                    <a:cubicBezTo>
                      <a:pt x="255" y="612"/>
                      <a:pt x="257" y="613"/>
                      <a:pt x="258" y="613"/>
                    </a:cubicBezTo>
                    <a:cubicBezTo>
                      <a:pt x="258" y="614"/>
                      <a:pt x="259" y="614"/>
                      <a:pt x="259" y="614"/>
                    </a:cubicBezTo>
                    <a:cubicBezTo>
                      <a:pt x="260" y="614"/>
                      <a:pt x="260" y="614"/>
                      <a:pt x="260" y="614"/>
                    </a:cubicBezTo>
                    <a:cubicBezTo>
                      <a:pt x="260" y="614"/>
                      <a:pt x="260" y="614"/>
                      <a:pt x="260" y="614"/>
                    </a:cubicBezTo>
                    <a:cubicBezTo>
                      <a:pt x="260" y="614"/>
                      <a:pt x="260" y="614"/>
                      <a:pt x="260" y="614"/>
                    </a:cubicBezTo>
                    <a:cubicBezTo>
                      <a:pt x="260" y="615"/>
                      <a:pt x="260" y="615"/>
                      <a:pt x="260" y="615"/>
                    </a:cubicBezTo>
                    <a:cubicBezTo>
                      <a:pt x="261" y="615"/>
                      <a:pt x="261" y="615"/>
                      <a:pt x="261" y="615"/>
                    </a:cubicBezTo>
                    <a:cubicBezTo>
                      <a:pt x="261" y="615"/>
                      <a:pt x="261" y="615"/>
                      <a:pt x="262" y="615"/>
                    </a:cubicBezTo>
                    <a:cubicBezTo>
                      <a:pt x="263" y="615"/>
                      <a:pt x="265" y="614"/>
                      <a:pt x="265" y="612"/>
                    </a:cubicBezTo>
                    <a:cubicBezTo>
                      <a:pt x="266" y="610"/>
                      <a:pt x="265" y="608"/>
                      <a:pt x="264" y="607"/>
                    </a:cubicBezTo>
                    <a:cubicBezTo>
                      <a:pt x="66" y="484"/>
                      <a:pt x="66" y="484"/>
                      <a:pt x="66" y="484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8" y="490"/>
                      <a:pt x="68" y="490"/>
                      <a:pt x="68" y="490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6" y="491"/>
                      <a:pt x="66" y="491"/>
                      <a:pt x="66" y="491"/>
                    </a:cubicBezTo>
                    <a:cubicBezTo>
                      <a:pt x="66" y="491"/>
                      <a:pt x="67" y="491"/>
                      <a:pt x="68" y="490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6" y="491"/>
                      <a:pt x="66" y="491"/>
                      <a:pt x="66" y="491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91"/>
                      <a:pt x="64" y="491"/>
                      <a:pt x="64" y="491"/>
                    </a:cubicBezTo>
                    <a:cubicBezTo>
                      <a:pt x="65" y="491"/>
                      <a:pt x="65" y="491"/>
                      <a:pt x="66" y="491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91"/>
                      <a:pt x="64" y="491"/>
                      <a:pt x="64" y="491"/>
                    </a:cubicBezTo>
                    <a:cubicBezTo>
                      <a:pt x="64" y="489"/>
                      <a:pt x="64" y="489"/>
                      <a:pt x="64" y="489"/>
                    </a:cubicBezTo>
                    <a:cubicBezTo>
                      <a:pt x="64" y="491"/>
                      <a:pt x="64" y="491"/>
                      <a:pt x="64" y="491"/>
                    </a:cubicBezTo>
                    <a:cubicBezTo>
                      <a:pt x="64" y="491"/>
                      <a:pt x="64" y="491"/>
                      <a:pt x="64" y="491"/>
                    </a:cubicBezTo>
                    <a:cubicBezTo>
                      <a:pt x="64" y="489"/>
                      <a:pt x="64" y="489"/>
                      <a:pt x="64" y="489"/>
                    </a:cubicBezTo>
                    <a:cubicBezTo>
                      <a:pt x="64" y="491"/>
                      <a:pt x="64" y="491"/>
                      <a:pt x="64" y="491"/>
                    </a:cubicBezTo>
                    <a:cubicBezTo>
                      <a:pt x="64" y="491"/>
                      <a:pt x="64" y="492"/>
                      <a:pt x="65" y="492"/>
                    </a:cubicBezTo>
                    <a:cubicBezTo>
                      <a:pt x="67" y="493"/>
                      <a:pt x="72" y="495"/>
                      <a:pt x="78" y="499"/>
                    </a:cubicBezTo>
                    <a:cubicBezTo>
                      <a:pt x="101" y="511"/>
                      <a:pt x="144" y="535"/>
                      <a:pt x="181" y="556"/>
                    </a:cubicBezTo>
                    <a:cubicBezTo>
                      <a:pt x="200" y="567"/>
                      <a:pt x="218" y="577"/>
                      <a:pt x="231" y="584"/>
                    </a:cubicBezTo>
                    <a:cubicBezTo>
                      <a:pt x="237" y="588"/>
                      <a:pt x="243" y="591"/>
                      <a:pt x="247" y="593"/>
                    </a:cubicBezTo>
                    <a:cubicBezTo>
                      <a:pt x="249" y="594"/>
                      <a:pt x="250" y="594"/>
                      <a:pt x="252" y="595"/>
                    </a:cubicBezTo>
                    <a:cubicBezTo>
                      <a:pt x="252" y="595"/>
                      <a:pt x="253" y="596"/>
                      <a:pt x="253" y="596"/>
                    </a:cubicBezTo>
                    <a:cubicBezTo>
                      <a:pt x="254" y="596"/>
                      <a:pt x="254" y="596"/>
                      <a:pt x="254" y="596"/>
                    </a:cubicBezTo>
                    <a:cubicBezTo>
                      <a:pt x="254" y="596"/>
                      <a:pt x="255" y="596"/>
                      <a:pt x="255" y="596"/>
                    </a:cubicBezTo>
                    <a:cubicBezTo>
                      <a:pt x="256" y="596"/>
                      <a:pt x="256" y="596"/>
                      <a:pt x="257" y="596"/>
                    </a:cubicBezTo>
                    <a:cubicBezTo>
                      <a:pt x="257" y="596"/>
                      <a:pt x="258" y="595"/>
                      <a:pt x="259" y="594"/>
                    </a:cubicBezTo>
                    <a:cubicBezTo>
                      <a:pt x="259" y="594"/>
                      <a:pt x="260" y="592"/>
                      <a:pt x="259" y="591"/>
                    </a:cubicBezTo>
                    <a:cubicBezTo>
                      <a:pt x="259" y="590"/>
                      <a:pt x="258" y="589"/>
                      <a:pt x="258" y="589"/>
                    </a:cubicBezTo>
                    <a:cubicBezTo>
                      <a:pt x="258" y="589"/>
                      <a:pt x="255" y="587"/>
                      <a:pt x="250" y="584"/>
                    </a:cubicBezTo>
                    <a:cubicBezTo>
                      <a:pt x="233" y="574"/>
                      <a:pt x="192" y="549"/>
                      <a:pt x="154" y="526"/>
                    </a:cubicBezTo>
                    <a:cubicBezTo>
                      <a:pt x="136" y="514"/>
                      <a:pt x="118" y="503"/>
                      <a:pt x="105" y="495"/>
                    </a:cubicBezTo>
                    <a:cubicBezTo>
                      <a:pt x="98" y="490"/>
                      <a:pt x="93" y="487"/>
                      <a:pt x="89" y="485"/>
                    </a:cubicBezTo>
                    <a:cubicBezTo>
                      <a:pt x="88" y="483"/>
                      <a:pt x="86" y="482"/>
                      <a:pt x="85" y="482"/>
                    </a:cubicBezTo>
                    <a:cubicBezTo>
                      <a:pt x="85" y="481"/>
                      <a:pt x="85" y="481"/>
                      <a:pt x="84" y="481"/>
                    </a:cubicBezTo>
                    <a:cubicBezTo>
                      <a:pt x="84" y="481"/>
                      <a:pt x="84" y="481"/>
                      <a:pt x="84" y="481"/>
                    </a:cubicBezTo>
                    <a:cubicBezTo>
                      <a:pt x="83" y="482"/>
                      <a:pt x="83" y="482"/>
                      <a:pt x="83" y="482"/>
                    </a:cubicBezTo>
                    <a:cubicBezTo>
                      <a:pt x="85" y="481"/>
                      <a:pt x="85" y="481"/>
                      <a:pt x="85" y="481"/>
                    </a:cubicBezTo>
                    <a:cubicBezTo>
                      <a:pt x="84" y="481"/>
                      <a:pt x="84" y="481"/>
                      <a:pt x="84" y="481"/>
                    </a:cubicBezTo>
                    <a:cubicBezTo>
                      <a:pt x="83" y="482"/>
                      <a:pt x="83" y="482"/>
                      <a:pt x="83" y="482"/>
                    </a:cubicBezTo>
                    <a:cubicBezTo>
                      <a:pt x="85" y="481"/>
                      <a:pt x="85" y="481"/>
                      <a:pt x="85" y="481"/>
                    </a:cubicBezTo>
                    <a:cubicBezTo>
                      <a:pt x="82" y="483"/>
                      <a:pt x="82" y="483"/>
                      <a:pt x="82" y="483"/>
                    </a:cubicBezTo>
                    <a:cubicBezTo>
                      <a:pt x="85" y="482"/>
                      <a:pt x="85" y="482"/>
                      <a:pt x="85" y="482"/>
                    </a:cubicBezTo>
                    <a:cubicBezTo>
                      <a:pt x="85" y="481"/>
                      <a:pt x="85" y="481"/>
                      <a:pt x="85" y="481"/>
                    </a:cubicBezTo>
                    <a:cubicBezTo>
                      <a:pt x="82" y="483"/>
                      <a:pt x="82" y="483"/>
                      <a:pt x="82" y="483"/>
                    </a:cubicBezTo>
                    <a:cubicBezTo>
                      <a:pt x="85" y="482"/>
                      <a:pt x="85" y="482"/>
                      <a:pt x="85" y="482"/>
                    </a:cubicBezTo>
                    <a:cubicBezTo>
                      <a:pt x="82" y="484"/>
                      <a:pt x="82" y="484"/>
                      <a:pt x="82" y="484"/>
                    </a:cubicBezTo>
                    <a:cubicBezTo>
                      <a:pt x="85" y="484"/>
                      <a:pt x="85" y="484"/>
                      <a:pt x="85" y="484"/>
                    </a:cubicBezTo>
                    <a:cubicBezTo>
                      <a:pt x="85" y="483"/>
                      <a:pt x="85" y="482"/>
                      <a:pt x="85" y="482"/>
                    </a:cubicBezTo>
                    <a:cubicBezTo>
                      <a:pt x="82" y="484"/>
                      <a:pt x="82" y="484"/>
                      <a:pt x="82" y="484"/>
                    </a:cubicBezTo>
                    <a:cubicBezTo>
                      <a:pt x="85" y="484"/>
                      <a:pt x="85" y="484"/>
                      <a:pt x="85" y="484"/>
                    </a:cubicBezTo>
                    <a:cubicBezTo>
                      <a:pt x="81" y="484"/>
                      <a:pt x="81" y="484"/>
                      <a:pt x="81" y="484"/>
                    </a:cubicBezTo>
                    <a:cubicBezTo>
                      <a:pt x="85" y="486"/>
                      <a:pt x="85" y="486"/>
                      <a:pt x="85" y="486"/>
                    </a:cubicBezTo>
                    <a:cubicBezTo>
                      <a:pt x="85" y="485"/>
                      <a:pt x="85" y="484"/>
                      <a:pt x="85" y="484"/>
                    </a:cubicBezTo>
                    <a:cubicBezTo>
                      <a:pt x="81" y="484"/>
                      <a:pt x="81" y="484"/>
                      <a:pt x="81" y="484"/>
                    </a:cubicBezTo>
                    <a:cubicBezTo>
                      <a:pt x="85" y="486"/>
                      <a:pt x="85" y="486"/>
                      <a:pt x="85" y="486"/>
                    </a:cubicBezTo>
                    <a:cubicBezTo>
                      <a:pt x="81" y="483"/>
                      <a:pt x="81" y="483"/>
                      <a:pt x="81" y="483"/>
                    </a:cubicBezTo>
                    <a:cubicBezTo>
                      <a:pt x="79" y="487"/>
                      <a:pt x="79" y="487"/>
                      <a:pt x="79" y="487"/>
                    </a:cubicBezTo>
                    <a:cubicBezTo>
                      <a:pt x="79" y="487"/>
                      <a:pt x="120" y="509"/>
                      <a:pt x="161" y="532"/>
                    </a:cubicBezTo>
                    <a:cubicBezTo>
                      <a:pt x="181" y="543"/>
                      <a:pt x="202" y="554"/>
                      <a:pt x="218" y="562"/>
                    </a:cubicBezTo>
                    <a:cubicBezTo>
                      <a:pt x="226" y="566"/>
                      <a:pt x="233" y="570"/>
                      <a:pt x="238" y="572"/>
                    </a:cubicBezTo>
                    <a:cubicBezTo>
                      <a:pt x="240" y="574"/>
                      <a:pt x="242" y="575"/>
                      <a:pt x="244" y="575"/>
                    </a:cubicBezTo>
                    <a:cubicBezTo>
                      <a:pt x="245" y="576"/>
                      <a:pt x="245" y="576"/>
                      <a:pt x="246" y="576"/>
                    </a:cubicBezTo>
                    <a:cubicBezTo>
                      <a:pt x="247" y="576"/>
                      <a:pt x="247" y="576"/>
                      <a:pt x="247" y="576"/>
                    </a:cubicBezTo>
                    <a:cubicBezTo>
                      <a:pt x="247" y="577"/>
                      <a:pt x="247" y="577"/>
                      <a:pt x="248" y="577"/>
                    </a:cubicBezTo>
                    <a:cubicBezTo>
                      <a:pt x="248" y="577"/>
                      <a:pt x="249" y="577"/>
                      <a:pt x="249" y="576"/>
                    </a:cubicBezTo>
                    <a:cubicBezTo>
                      <a:pt x="250" y="576"/>
                      <a:pt x="251" y="576"/>
                      <a:pt x="252" y="575"/>
                    </a:cubicBezTo>
                    <a:cubicBezTo>
                      <a:pt x="252" y="575"/>
                      <a:pt x="252" y="575"/>
                      <a:pt x="252" y="575"/>
                    </a:cubicBezTo>
                    <a:cubicBezTo>
                      <a:pt x="252" y="574"/>
                      <a:pt x="252" y="573"/>
                      <a:pt x="252" y="572"/>
                    </a:cubicBezTo>
                    <a:cubicBezTo>
                      <a:pt x="252" y="571"/>
                      <a:pt x="252" y="571"/>
                      <a:pt x="252" y="570"/>
                    </a:cubicBezTo>
                    <a:cubicBezTo>
                      <a:pt x="251" y="569"/>
                      <a:pt x="251" y="569"/>
                      <a:pt x="250" y="568"/>
                    </a:cubicBezTo>
                    <a:cubicBezTo>
                      <a:pt x="249" y="567"/>
                      <a:pt x="247" y="566"/>
                      <a:pt x="245" y="564"/>
                    </a:cubicBezTo>
                    <a:cubicBezTo>
                      <a:pt x="238" y="559"/>
                      <a:pt x="225" y="550"/>
                      <a:pt x="208" y="540"/>
                    </a:cubicBezTo>
                    <a:cubicBezTo>
                      <a:pt x="159" y="509"/>
                      <a:pt x="84" y="465"/>
                      <a:pt x="84" y="465"/>
                    </a:cubicBezTo>
                    <a:cubicBezTo>
                      <a:pt x="82" y="469"/>
                      <a:pt x="82" y="469"/>
                      <a:pt x="82" y="469"/>
                    </a:cubicBezTo>
                    <a:cubicBezTo>
                      <a:pt x="80" y="472"/>
                      <a:pt x="80" y="472"/>
                      <a:pt x="80" y="472"/>
                    </a:cubicBezTo>
                    <a:cubicBezTo>
                      <a:pt x="80" y="472"/>
                      <a:pt x="119" y="494"/>
                      <a:pt x="160" y="516"/>
                    </a:cubicBezTo>
                    <a:cubicBezTo>
                      <a:pt x="180" y="527"/>
                      <a:pt x="201" y="538"/>
                      <a:pt x="217" y="547"/>
                    </a:cubicBezTo>
                    <a:cubicBezTo>
                      <a:pt x="225" y="551"/>
                      <a:pt x="232" y="554"/>
                      <a:pt x="238" y="557"/>
                    </a:cubicBezTo>
                    <a:cubicBezTo>
                      <a:pt x="240" y="558"/>
                      <a:pt x="243" y="559"/>
                      <a:pt x="245" y="559"/>
                    </a:cubicBezTo>
                    <a:cubicBezTo>
                      <a:pt x="246" y="560"/>
                      <a:pt x="246" y="560"/>
                      <a:pt x="247" y="560"/>
                    </a:cubicBezTo>
                    <a:cubicBezTo>
                      <a:pt x="248" y="561"/>
                      <a:pt x="249" y="561"/>
                      <a:pt x="250" y="561"/>
                    </a:cubicBezTo>
                    <a:cubicBezTo>
                      <a:pt x="250" y="561"/>
                      <a:pt x="251" y="561"/>
                      <a:pt x="251" y="560"/>
                    </a:cubicBezTo>
                    <a:cubicBezTo>
                      <a:pt x="252" y="560"/>
                      <a:pt x="253" y="560"/>
                      <a:pt x="254" y="559"/>
                    </a:cubicBezTo>
                    <a:cubicBezTo>
                      <a:pt x="254" y="558"/>
                      <a:pt x="254" y="557"/>
                      <a:pt x="254" y="556"/>
                    </a:cubicBezTo>
                    <a:cubicBezTo>
                      <a:pt x="254" y="555"/>
                      <a:pt x="253" y="554"/>
                      <a:pt x="252" y="553"/>
                    </a:cubicBezTo>
                    <a:cubicBezTo>
                      <a:pt x="252" y="553"/>
                      <a:pt x="250" y="552"/>
                      <a:pt x="245" y="549"/>
                    </a:cubicBezTo>
                    <a:cubicBezTo>
                      <a:pt x="229" y="539"/>
                      <a:pt x="189" y="514"/>
                      <a:pt x="153" y="491"/>
                    </a:cubicBezTo>
                    <a:cubicBezTo>
                      <a:pt x="135" y="480"/>
                      <a:pt x="118" y="470"/>
                      <a:pt x="106" y="462"/>
                    </a:cubicBezTo>
                    <a:cubicBezTo>
                      <a:pt x="100" y="458"/>
                      <a:pt x="94" y="455"/>
                      <a:pt x="91" y="452"/>
                    </a:cubicBezTo>
                    <a:cubicBezTo>
                      <a:pt x="89" y="451"/>
                      <a:pt x="88" y="450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4" y="451"/>
                      <a:pt x="84" y="451"/>
                      <a:pt x="84" y="451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4" y="451"/>
                      <a:pt x="84" y="451"/>
                      <a:pt x="84" y="451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6" y="449"/>
                      <a:pt x="86" y="449"/>
                      <a:pt x="86" y="449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7" y="451"/>
                      <a:pt x="87" y="451"/>
                      <a:pt x="87" y="451"/>
                    </a:cubicBezTo>
                    <a:cubicBezTo>
                      <a:pt x="87" y="450"/>
                      <a:pt x="87" y="450"/>
                      <a:pt x="87" y="450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7" y="451"/>
                      <a:pt x="87" y="451"/>
                      <a:pt x="87" y="451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7" y="452"/>
                      <a:pt x="87" y="452"/>
                      <a:pt x="87" y="452"/>
                    </a:cubicBezTo>
                    <a:cubicBezTo>
                      <a:pt x="87" y="451"/>
                      <a:pt x="87" y="451"/>
                      <a:pt x="87" y="451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7" y="452"/>
                      <a:pt x="87" y="452"/>
                      <a:pt x="87" y="452"/>
                    </a:cubicBezTo>
                    <a:cubicBezTo>
                      <a:pt x="83" y="452"/>
                      <a:pt x="83" y="452"/>
                      <a:pt x="83" y="452"/>
                    </a:cubicBezTo>
                    <a:cubicBezTo>
                      <a:pt x="81" y="456"/>
                      <a:pt x="81" y="456"/>
                      <a:pt x="81" y="456"/>
                    </a:cubicBezTo>
                    <a:cubicBezTo>
                      <a:pt x="243" y="542"/>
                      <a:pt x="243" y="542"/>
                      <a:pt x="243" y="542"/>
                    </a:cubicBezTo>
                    <a:cubicBezTo>
                      <a:pt x="245" y="543"/>
                      <a:pt x="247" y="543"/>
                      <a:pt x="248" y="541"/>
                    </a:cubicBezTo>
                    <a:cubicBezTo>
                      <a:pt x="249" y="539"/>
                      <a:pt x="248" y="537"/>
                      <a:pt x="247" y="535"/>
                    </a:cubicBezTo>
                    <a:cubicBezTo>
                      <a:pt x="247" y="535"/>
                      <a:pt x="244" y="534"/>
                      <a:pt x="240" y="531"/>
                    </a:cubicBezTo>
                    <a:cubicBezTo>
                      <a:pt x="225" y="522"/>
                      <a:pt x="187" y="500"/>
                      <a:pt x="152" y="479"/>
                    </a:cubicBezTo>
                    <a:cubicBezTo>
                      <a:pt x="135" y="469"/>
                      <a:pt x="119" y="459"/>
                      <a:pt x="107" y="451"/>
                    </a:cubicBezTo>
                    <a:cubicBezTo>
                      <a:pt x="101" y="447"/>
                      <a:pt x="96" y="444"/>
                      <a:pt x="93" y="441"/>
                    </a:cubicBezTo>
                    <a:cubicBezTo>
                      <a:pt x="92" y="440"/>
                      <a:pt x="90" y="439"/>
                      <a:pt x="90" y="438"/>
                    </a:cubicBezTo>
                    <a:cubicBezTo>
                      <a:pt x="89" y="438"/>
                      <a:pt x="89" y="438"/>
                      <a:pt x="89" y="438"/>
                    </a:cubicBezTo>
                    <a:cubicBezTo>
                      <a:pt x="88" y="439"/>
                      <a:pt x="88" y="439"/>
                      <a:pt x="88" y="439"/>
                    </a:cubicBezTo>
                    <a:cubicBezTo>
                      <a:pt x="89" y="438"/>
                      <a:pt x="89" y="438"/>
                      <a:pt x="89" y="438"/>
                    </a:cubicBezTo>
                    <a:cubicBezTo>
                      <a:pt x="89" y="438"/>
                      <a:pt x="89" y="438"/>
                      <a:pt x="89" y="438"/>
                    </a:cubicBezTo>
                    <a:cubicBezTo>
                      <a:pt x="88" y="439"/>
                      <a:pt x="88" y="439"/>
                      <a:pt x="88" y="439"/>
                    </a:cubicBezTo>
                    <a:cubicBezTo>
                      <a:pt x="89" y="438"/>
                      <a:pt x="89" y="438"/>
                      <a:pt x="89" y="438"/>
                    </a:cubicBezTo>
                    <a:cubicBezTo>
                      <a:pt x="86" y="440"/>
                      <a:pt x="86" y="440"/>
                      <a:pt x="86" y="440"/>
                    </a:cubicBezTo>
                    <a:cubicBezTo>
                      <a:pt x="90" y="440"/>
                      <a:pt x="90" y="440"/>
                      <a:pt x="90" y="440"/>
                    </a:cubicBezTo>
                    <a:cubicBezTo>
                      <a:pt x="89" y="439"/>
                      <a:pt x="89" y="438"/>
                      <a:pt x="89" y="438"/>
                    </a:cubicBezTo>
                    <a:cubicBezTo>
                      <a:pt x="86" y="440"/>
                      <a:pt x="86" y="440"/>
                      <a:pt x="86" y="440"/>
                    </a:cubicBezTo>
                    <a:cubicBezTo>
                      <a:pt x="90" y="440"/>
                      <a:pt x="90" y="440"/>
                      <a:pt x="90" y="440"/>
                    </a:cubicBezTo>
                    <a:cubicBezTo>
                      <a:pt x="86" y="440"/>
                      <a:pt x="86" y="440"/>
                      <a:pt x="86" y="440"/>
                    </a:cubicBezTo>
                    <a:cubicBezTo>
                      <a:pt x="89" y="442"/>
                      <a:pt x="89" y="442"/>
                      <a:pt x="89" y="442"/>
                    </a:cubicBezTo>
                    <a:cubicBezTo>
                      <a:pt x="89" y="441"/>
                      <a:pt x="90" y="440"/>
                      <a:pt x="90" y="440"/>
                    </a:cubicBezTo>
                    <a:cubicBezTo>
                      <a:pt x="86" y="440"/>
                      <a:pt x="86" y="440"/>
                      <a:pt x="86" y="440"/>
                    </a:cubicBezTo>
                    <a:cubicBezTo>
                      <a:pt x="89" y="442"/>
                      <a:pt x="89" y="442"/>
                      <a:pt x="89" y="442"/>
                    </a:cubicBezTo>
                    <a:cubicBezTo>
                      <a:pt x="86" y="440"/>
                      <a:pt x="86" y="440"/>
                      <a:pt x="86" y="440"/>
                    </a:cubicBezTo>
                    <a:cubicBezTo>
                      <a:pt x="84" y="443"/>
                      <a:pt x="84" y="443"/>
                      <a:pt x="84" y="443"/>
                    </a:cubicBezTo>
                    <a:cubicBezTo>
                      <a:pt x="244" y="528"/>
                      <a:pt x="244" y="528"/>
                      <a:pt x="244" y="528"/>
                    </a:cubicBezTo>
                    <a:cubicBezTo>
                      <a:pt x="246" y="529"/>
                      <a:pt x="248" y="528"/>
                      <a:pt x="249" y="526"/>
                    </a:cubicBezTo>
                    <a:cubicBezTo>
                      <a:pt x="250" y="525"/>
                      <a:pt x="250" y="522"/>
                      <a:pt x="248" y="521"/>
                    </a:cubicBezTo>
                    <a:cubicBezTo>
                      <a:pt x="248" y="521"/>
                      <a:pt x="245" y="520"/>
                      <a:pt x="241" y="517"/>
                    </a:cubicBezTo>
                    <a:cubicBezTo>
                      <a:pt x="226" y="508"/>
                      <a:pt x="188" y="486"/>
                      <a:pt x="154" y="465"/>
                    </a:cubicBezTo>
                    <a:cubicBezTo>
                      <a:pt x="137" y="454"/>
                      <a:pt x="121" y="444"/>
                      <a:pt x="109" y="437"/>
                    </a:cubicBezTo>
                    <a:cubicBezTo>
                      <a:pt x="103" y="433"/>
                      <a:pt x="99" y="430"/>
                      <a:pt x="95" y="427"/>
                    </a:cubicBezTo>
                    <a:cubicBezTo>
                      <a:pt x="94" y="426"/>
                      <a:pt x="93" y="425"/>
                      <a:pt x="92" y="425"/>
                    </a:cubicBezTo>
                    <a:cubicBezTo>
                      <a:pt x="91" y="424"/>
                      <a:pt x="91" y="424"/>
                      <a:pt x="91" y="424"/>
                    </a:cubicBezTo>
                    <a:cubicBezTo>
                      <a:pt x="90" y="425"/>
                      <a:pt x="90" y="425"/>
                      <a:pt x="90" y="425"/>
                    </a:cubicBezTo>
                    <a:cubicBezTo>
                      <a:pt x="91" y="424"/>
                      <a:pt x="91" y="424"/>
                      <a:pt x="91" y="424"/>
                    </a:cubicBezTo>
                    <a:cubicBezTo>
                      <a:pt x="91" y="424"/>
                      <a:pt x="91" y="424"/>
                      <a:pt x="91" y="424"/>
                    </a:cubicBezTo>
                    <a:cubicBezTo>
                      <a:pt x="90" y="425"/>
                      <a:pt x="90" y="425"/>
                      <a:pt x="90" y="425"/>
                    </a:cubicBezTo>
                    <a:cubicBezTo>
                      <a:pt x="91" y="424"/>
                      <a:pt x="91" y="424"/>
                      <a:pt x="91" y="424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5"/>
                      <a:pt x="91" y="425"/>
                      <a:pt x="91" y="424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91" y="428"/>
                      <a:pt x="91" y="428"/>
                      <a:pt x="91" y="428"/>
                    </a:cubicBezTo>
                    <a:cubicBezTo>
                      <a:pt x="92" y="427"/>
                      <a:pt x="92" y="427"/>
                      <a:pt x="92" y="426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91" y="428"/>
                      <a:pt x="91" y="428"/>
                      <a:pt x="91" y="428"/>
                    </a:cubicBezTo>
                    <a:cubicBezTo>
                      <a:pt x="91" y="428"/>
                      <a:pt x="91" y="428"/>
                      <a:pt x="91" y="428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89" y="429"/>
                      <a:pt x="89" y="429"/>
                      <a:pt x="89" y="429"/>
                    </a:cubicBezTo>
                    <a:cubicBezTo>
                      <a:pt x="90" y="429"/>
                      <a:pt x="91" y="429"/>
                      <a:pt x="91" y="428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89" y="429"/>
                      <a:pt x="89" y="429"/>
                      <a:pt x="89" y="429"/>
                    </a:cubicBezTo>
                    <a:cubicBezTo>
                      <a:pt x="88" y="427"/>
                      <a:pt x="88" y="427"/>
                      <a:pt x="88" y="427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9" y="430"/>
                      <a:pt x="89" y="430"/>
                      <a:pt x="89" y="429"/>
                    </a:cubicBezTo>
                    <a:cubicBezTo>
                      <a:pt x="88" y="427"/>
                      <a:pt x="88" y="427"/>
                      <a:pt x="88" y="427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8" y="429"/>
                      <a:pt x="88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8" y="429"/>
                      <a:pt x="88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30"/>
                      <a:pt x="90" y="430"/>
                      <a:pt x="91" y="431"/>
                    </a:cubicBezTo>
                    <a:cubicBezTo>
                      <a:pt x="94" y="432"/>
                      <a:pt x="99" y="434"/>
                      <a:pt x="105" y="437"/>
                    </a:cubicBezTo>
                    <a:cubicBezTo>
                      <a:pt x="125" y="446"/>
                      <a:pt x="159" y="465"/>
                      <a:pt x="188" y="480"/>
                    </a:cubicBezTo>
                    <a:cubicBezTo>
                      <a:pt x="202" y="488"/>
                      <a:pt x="216" y="495"/>
                      <a:pt x="226" y="501"/>
                    </a:cubicBezTo>
                    <a:cubicBezTo>
                      <a:pt x="231" y="503"/>
                      <a:pt x="235" y="506"/>
                      <a:pt x="238" y="507"/>
                    </a:cubicBezTo>
                    <a:cubicBezTo>
                      <a:pt x="240" y="508"/>
                      <a:pt x="241" y="508"/>
                      <a:pt x="242" y="509"/>
                    </a:cubicBezTo>
                    <a:cubicBezTo>
                      <a:pt x="243" y="509"/>
                      <a:pt x="243" y="509"/>
                      <a:pt x="244" y="509"/>
                    </a:cubicBezTo>
                    <a:cubicBezTo>
                      <a:pt x="245" y="510"/>
                      <a:pt x="245" y="510"/>
                      <a:pt x="245" y="510"/>
                    </a:cubicBezTo>
                    <a:cubicBezTo>
                      <a:pt x="245" y="510"/>
                      <a:pt x="245" y="510"/>
                      <a:pt x="246" y="510"/>
                    </a:cubicBezTo>
                    <a:cubicBezTo>
                      <a:pt x="246" y="510"/>
                      <a:pt x="246" y="510"/>
                      <a:pt x="247" y="510"/>
                    </a:cubicBezTo>
                    <a:cubicBezTo>
                      <a:pt x="248" y="509"/>
                      <a:pt x="249" y="509"/>
                      <a:pt x="249" y="508"/>
                    </a:cubicBezTo>
                    <a:cubicBezTo>
                      <a:pt x="250" y="507"/>
                      <a:pt x="250" y="506"/>
                      <a:pt x="250" y="505"/>
                    </a:cubicBezTo>
                    <a:cubicBezTo>
                      <a:pt x="249" y="504"/>
                      <a:pt x="249" y="503"/>
                      <a:pt x="248" y="502"/>
                    </a:cubicBezTo>
                    <a:cubicBezTo>
                      <a:pt x="91" y="404"/>
                      <a:pt x="91" y="404"/>
                      <a:pt x="91" y="404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92" y="410"/>
                      <a:pt x="92" y="410"/>
                      <a:pt x="92" y="410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91" y="411"/>
                      <a:pt x="92" y="411"/>
                      <a:pt x="92" y="410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90" y="411"/>
                      <a:pt x="90" y="411"/>
                      <a:pt x="90" y="411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9" y="412"/>
                      <a:pt x="89" y="412"/>
                      <a:pt x="89" y="412"/>
                    </a:cubicBezTo>
                    <a:cubicBezTo>
                      <a:pt x="89" y="412"/>
                      <a:pt x="90" y="412"/>
                      <a:pt x="90" y="411"/>
                    </a:cubicBezTo>
                    <a:cubicBezTo>
                      <a:pt x="89" y="408"/>
                      <a:pt x="89" y="408"/>
                      <a:pt x="89" y="408"/>
                    </a:cubicBezTo>
                    <a:cubicBezTo>
                      <a:pt x="89" y="412"/>
                      <a:pt x="89" y="412"/>
                      <a:pt x="89" y="412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2"/>
                      <a:pt x="89" y="412"/>
                    </a:cubicBezTo>
                    <a:cubicBezTo>
                      <a:pt x="89" y="412"/>
                      <a:pt x="89" y="412"/>
                      <a:pt x="89" y="412"/>
                    </a:cubicBezTo>
                    <a:cubicBezTo>
                      <a:pt x="89" y="410"/>
                      <a:pt x="89" y="410"/>
                      <a:pt x="89" y="410"/>
                    </a:cubicBezTo>
                    <a:cubicBezTo>
                      <a:pt x="89" y="412"/>
                      <a:pt x="89" y="412"/>
                      <a:pt x="89" y="412"/>
                    </a:cubicBezTo>
                    <a:cubicBezTo>
                      <a:pt x="89" y="412"/>
                      <a:pt x="90" y="412"/>
                      <a:pt x="92" y="413"/>
                    </a:cubicBezTo>
                    <a:cubicBezTo>
                      <a:pt x="98" y="415"/>
                      <a:pt x="111" y="422"/>
                      <a:pt x="126" y="429"/>
                    </a:cubicBezTo>
                    <a:cubicBezTo>
                      <a:pt x="149" y="441"/>
                      <a:pt x="179" y="457"/>
                      <a:pt x="202" y="470"/>
                    </a:cubicBezTo>
                    <a:cubicBezTo>
                      <a:pt x="214" y="476"/>
                      <a:pt x="225" y="481"/>
                      <a:pt x="232" y="485"/>
                    </a:cubicBezTo>
                    <a:cubicBezTo>
                      <a:pt x="239" y="489"/>
                      <a:pt x="244" y="492"/>
                      <a:pt x="244" y="492"/>
                    </a:cubicBezTo>
                    <a:cubicBezTo>
                      <a:pt x="246" y="493"/>
                      <a:pt x="248" y="492"/>
                      <a:pt x="249" y="490"/>
                    </a:cubicBezTo>
                    <a:cubicBezTo>
                      <a:pt x="250" y="488"/>
                      <a:pt x="250" y="486"/>
                      <a:pt x="248" y="485"/>
                    </a:cubicBezTo>
                    <a:cubicBezTo>
                      <a:pt x="248" y="485"/>
                      <a:pt x="245" y="483"/>
                      <a:pt x="241" y="481"/>
                    </a:cubicBezTo>
                    <a:cubicBezTo>
                      <a:pt x="227" y="472"/>
                      <a:pt x="190" y="451"/>
                      <a:pt x="157" y="431"/>
                    </a:cubicBezTo>
                    <a:cubicBezTo>
                      <a:pt x="141" y="421"/>
                      <a:pt x="125" y="411"/>
                      <a:pt x="114" y="404"/>
                    </a:cubicBezTo>
                    <a:cubicBezTo>
                      <a:pt x="108" y="400"/>
                      <a:pt x="103" y="397"/>
                      <a:pt x="100" y="395"/>
                    </a:cubicBezTo>
                    <a:cubicBezTo>
                      <a:pt x="99" y="393"/>
                      <a:pt x="97" y="392"/>
                      <a:pt x="97" y="392"/>
                    </a:cubicBezTo>
                    <a:cubicBezTo>
                      <a:pt x="96" y="391"/>
                      <a:pt x="96" y="391"/>
                      <a:pt x="96" y="391"/>
                    </a:cubicBezTo>
                    <a:cubicBezTo>
                      <a:pt x="95" y="392"/>
                      <a:pt x="95" y="392"/>
                      <a:pt x="95" y="392"/>
                    </a:cubicBezTo>
                    <a:cubicBezTo>
                      <a:pt x="96" y="391"/>
                      <a:pt x="96" y="391"/>
                      <a:pt x="96" y="391"/>
                    </a:cubicBezTo>
                    <a:cubicBezTo>
                      <a:pt x="96" y="391"/>
                      <a:pt x="96" y="391"/>
                      <a:pt x="96" y="391"/>
                    </a:cubicBezTo>
                    <a:cubicBezTo>
                      <a:pt x="95" y="392"/>
                      <a:pt x="95" y="392"/>
                      <a:pt x="95" y="392"/>
                    </a:cubicBezTo>
                    <a:cubicBezTo>
                      <a:pt x="96" y="391"/>
                      <a:pt x="96" y="391"/>
                      <a:pt x="96" y="391"/>
                    </a:cubicBezTo>
                    <a:cubicBezTo>
                      <a:pt x="93" y="393"/>
                      <a:pt x="93" y="393"/>
                      <a:pt x="93" y="393"/>
                    </a:cubicBezTo>
                    <a:cubicBezTo>
                      <a:pt x="97" y="393"/>
                      <a:pt x="97" y="393"/>
                      <a:pt x="97" y="393"/>
                    </a:cubicBezTo>
                    <a:cubicBezTo>
                      <a:pt x="97" y="392"/>
                      <a:pt x="96" y="392"/>
                      <a:pt x="96" y="391"/>
                    </a:cubicBezTo>
                    <a:cubicBezTo>
                      <a:pt x="93" y="393"/>
                      <a:pt x="93" y="393"/>
                      <a:pt x="93" y="393"/>
                    </a:cubicBezTo>
                    <a:cubicBezTo>
                      <a:pt x="97" y="393"/>
                      <a:pt x="97" y="393"/>
                      <a:pt x="97" y="393"/>
                    </a:cubicBezTo>
                    <a:cubicBezTo>
                      <a:pt x="93" y="393"/>
                      <a:pt x="93" y="393"/>
                      <a:pt x="93" y="393"/>
                    </a:cubicBezTo>
                    <a:cubicBezTo>
                      <a:pt x="96" y="395"/>
                      <a:pt x="96" y="395"/>
                      <a:pt x="96" y="395"/>
                    </a:cubicBezTo>
                    <a:cubicBezTo>
                      <a:pt x="96" y="394"/>
                      <a:pt x="97" y="393"/>
                      <a:pt x="97" y="393"/>
                    </a:cubicBezTo>
                    <a:cubicBezTo>
                      <a:pt x="93" y="393"/>
                      <a:pt x="93" y="393"/>
                      <a:pt x="93" y="393"/>
                    </a:cubicBezTo>
                    <a:cubicBezTo>
                      <a:pt x="96" y="395"/>
                      <a:pt x="96" y="395"/>
                      <a:pt x="96" y="395"/>
                    </a:cubicBezTo>
                    <a:cubicBezTo>
                      <a:pt x="93" y="393"/>
                      <a:pt x="93" y="393"/>
                      <a:pt x="93" y="393"/>
                    </a:cubicBezTo>
                    <a:cubicBezTo>
                      <a:pt x="91" y="396"/>
                      <a:pt x="91" y="396"/>
                      <a:pt x="91" y="396"/>
                    </a:cubicBezTo>
                    <a:cubicBezTo>
                      <a:pt x="242" y="477"/>
                      <a:pt x="242" y="477"/>
                      <a:pt x="242" y="477"/>
                    </a:cubicBezTo>
                    <a:cubicBezTo>
                      <a:pt x="243" y="478"/>
                      <a:pt x="246" y="478"/>
                      <a:pt x="247" y="476"/>
                    </a:cubicBezTo>
                    <a:cubicBezTo>
                      <a:pt x="247" y="475"/>
                      <a:pt x="247" y="474"/>
                      <a:pt x="247" y="474"/>
                    </a:cubicBezTo>
                    <a:cubicBezTo>
                      <a:pt x="247" y="473"/>
                      <a:pt x="247" y="472"/>
                      <a:pt x="247" y="472"/>
                    </a:cubicBezTo>
                    <a:cubicBezTo>
                      <a:pt x="247" y="471"/>
                      <a:pt x="246" y="471"/>
                      <a:pt x="246" y="471"/>
                    </a:cubicBezTo>
                    <a:cubicBezTo>
                      <a:pt x="246" y="470"/>
                      <a:pt x="245" y="470"/>
                      <a:pt x="245" y="469"/>
                    </a:cubicBezTo>
                    <a:cubicBezTo>
                      <a:pt x="242" y="468"/>
                      <a:pt x="239" y="465"/>
                      <a:pt x="233" y="462"/>
                    </a:cubicBezTo>
                    <a:cubicBezTo>
                      <a:pt x="215" y="449"/>
                      <a:pt x="178" y="427"/>
                      <a:pt x="146" y="408"/>
                    </a:cubicBezTo>
                    <a:cubicBezTo>
                      <a:pt x="131" y="398"/>
                      <a:pt x="116" y="389"/>
                      <a:pt x="105" y="383"/>
                    </a:cubicBezTo>
                    <a:cubicBezTo>
                      <a:pt x="100" y="379"/>
                      <a:pt x="95" y="377"/>
                      <a:pt x="92" y="375"/>
                    </a:cubicBezTo>
                    <a:cubicBezTo>
                      <a:pt x="91" y="374"/>
                      <a:pt x="90" y="373"/>
                      <a:pt x="89" y="373"/>
                    </a:cubicBezTo>
                    <a:cubicBezTo>
                      <a:pt x="89" y="372"/>
                      <a:pt x="88" y="372"/>
                      <a:pt x="88" y="372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9" y="373"/>
                      <a:pt x="89" y="373"/>
                      <a:pt x="89" y="373"/>
                    </a:cubicBezTo>
                    <a:cubicBezTo>
                      <a:pt x="88" y="372"/>
                      <a:pt x="88" y="372"/>
                      <a:pt x="88" y="372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9" y="373"/>
                      <a:pt x="89" y="373"/>
                      <a:pt x="89" y="373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9" y="373"/>
                      <a:pt x="89" y="373"/>
                      <a:pt x="89" y="373"/>
                    </a:cubicBezTo>
                    <a:cubicBezTo>
                      <a:pt x="89" y="373"/>
                      <a:pt x="89" y="373"/>
                      <a:pt x="89" y="373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9" y="373"/>
                      <a:pt x="89" y="373"/>
                      <a:pt x="89" y="373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90" y="375"/>
                      <a:pt x="90" y="375"/>
                      <a:pt x="90" y="375"/>
                    </a:cubicBezTo>
                    <a:cubicBezTo>
                      <a:pt x="90" y="374"/>
                      <a:pt x="89" y="374"/>
                      <a:pt x="89" y="373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90" y="375"/>
                      <a:pt x="90" y="375"/>
                      <a:pt x="90" y="375"/>
                    </a:cubicBezTo>
                    <a:cubicBezTo>
                      <a:pt x="86" y="375"/>
                      <a:pt x="86" y="375"/>
                      <a:pt x="86" y="375"/>
                    </a:cubicBezTo>
                    <a:cubicBezTo>
                      <a:pt x="84" y="379"/>
                      <a:pt x="84" y="379"/>
                      <a:pt x="84" y="379"/>
                    </a:cubicBezTo>
                    <a:cubicBezTo>
                      <a:pt x="84" y="379"/>
                      <a:pt x="122" y="400"/>
                      <a:pt x="160" y="421"/>
                    </a:cubicBezTo>
                    <a:cubicBezTo>
                      <a:pt x="180" y="432"/>
                      <a:pt x="199" y="443"/>
                      <a:pt x="214" y="451"/>
                    </a:cubicBezTo>
                    <a:cubicBezTo>
                      <a:pt x="221" y="455"/>
                      <a:pt x="228" y="458"/>
                      <a:pt x="232" y="461"/>
                    </a:cubicBezTo>
                    <a:cubicBezTo>
                      <a:pt x="235" y="462"/>
                      <a:pt x="237" y="463"/>
                      <a:pt x="238" y="463"/>
                    </a:cubicBezTo>
                    <a:cubicBezTo>
                      <a:pt x="239" y="464"/>
                      <a:pt x="240" y="464"/>
                      <a:pt x="240" y="464"/>
                    </a:cubicBezTo>
                    <a:cubicBezTo>
                      <a:pt x="241" y="464"/>
                      <a:pt x="241" y="464"/>
                      <a:pt x="241" y="464"/>
                    </a:cubicBezTo>
                    <a:cubicBezTo>
                      <a:pt x="241" y="465"/>
                      <a:pt x="242" y="465"/>
                      <a:pt x="242" y="465"/>
                    </a:cubicBezTo>
                    <a:cubicBezTo>
                      <a:pt x="243" y="465"/>
                      <a:pt x="243" y="465"/>
                      <a:pt x="244" y="464"/>
                    </a:cubicBezTo>
                    <a:cubicBezTo>
                      <a:pt x="244" y="464"/>
                      <a:pt x="245" y="464"/>
                      <a:pt x="246" y="463"/>
                    </a:cubicBezTo>
                    <a:cubicBezTo>
                      <a:pt x="246" y="462"/>
                      <a:pt x="247" y="461"/>
                      <a:pt x="246" y="460"/>
                    </a:cubicBezTo>
                    <a:cubicBezTo>
                      <a:pt x="246" y="459"/>
                      <a:pt x="246" y="458"/>
                      <a:pt x="245" y="457"/>
                    </a:cubicBezTo>
                    <a:cubicBezTo>
                      <a:pt x="34" y="326"/>
                      <a:pt x="34" y="326"/>
                      <a:pt x="34" y="326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5" y="331"/>
                      <a:pt x="35" y="331"/>
                      <a:pt x="35" y="331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4" y="333"/>
                      <a:pt x="34" y="333"/>
                      <a:pt x="34" y="333"/>
                    </a:cubicBezTo>
                    <a:cubicBezTo>
                      <a:pt x="34" y="332"/>
                      <a:pt x="35" y="332"/>
                      <a:pt x="35" y="331"/>
                    </a:cubicBezTo>
                    <a:cubicBezTo>
                      <a:pt x="32" y="329"/>
                      <a:pt x="32" y="329"/>
                      <a:pt x="32" y="329"/>
                    </a:cubicBezTo>
                    <a:cubicBezTo>
                      <a:pt x="34" y="333"/>
                      <a:pt x="34" y="333"/>
                      <a:pt x="34" y="333"/>
                    </a:cubicBezTo>
                    <a:cubicBezTo>
                      <a:pt x="33" y="330"/>
                      <a:pt x="33" y="330"/>
                      <a:pt x="33" y="330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3" y="333"/>
                      <a:pt x="34" y="333"/>
                    </a:cubicBezTo>
                    <a:cubicBezTo>
                      <a:pt x="33" y="330"/>
                      <a:pt x="33" y="330"/>
                      <a:pt x="33" y="330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3" y="333"/>
                      <a:pt x="35" y="333"/>
                      <a:pt x="37" y="334"/>
                    </a:cubicBezTo>
                    <a:cubicBezTo>
                      <a:pt x="41" y="336"/>
                      <a:pt x="48" y="339"/>
                      <a:pt x="56" y="343"/>
                    </a:cubicBezTo>
                    <a:cubicBezTo>
                      <a:pt x="84" y="357"/>
                      <a:pt x="131" y="383"/>
                      <a:pt x="171" y="406"/>
                    </a:cubicBezTo>
                    <a:cubicBezTo>
                      <a:pt x="191" y="417"/>
                      <a:pt x="209" y="427"/>
                      <a:pt x="222" y="435"/>
                    </a:cubicBezTo>
                    <a:cubicBezTo>
                      <a:pt x="229" y="439"/>
                      <a:pt x="234" y="442"/>
                      <a:pt x="238" y="444"/>
                    </a:cubicBezTo>
                    <a:cubicBezTo>
                      <a:pt x="242" y="446"/>
                      <a:pt x="244" y="447"/>
                      <a:pt x="244" y="447"/>
                    </a:cubicBezTo>
                    <a:cubicBezTo>
                      <a:pt x="245" y="448"/>
                      <a:pt x="246" y="448"/>
                      <a:pt x="247" y="448"/>
                    </a:cubicBezTo>
                    <a:cubicBezTo>
                      <a:pt x="248" y="448"/>
                      <a:pt x="249" y="447"/>
                      <a:pt x="249" y="446"/>
                    </a:cubicBezTo>
                    <a:cubicBezTo>
                      <a:pt x="250" y="445"/>
                      <a:pt x="250" y="444"/>
                      <a:pt x="249" y="443"/>
                    </a:cubicBezTo>
                    <a:cubicBezTo>
                      <a:pt x="249" y="442"/>
                      <a:pt x="249" y="441"/>
                      <a:pt x="248" y="441"/>
                    </a:cubicBezTo>
                    <a:cubicBezTo>
                      <a:pt x="248" y="441"/>
                      <a:pt x="244" y="439"/>
                      <a:pt x="239" y="435"/>
                    </a:cubicBezTo>
                    <a:cubicBezTo>
                      <a:pt x="219" y="424"/>
                      <a:pt x="169" y="394"/>
                      <a:pt x="124" y="367"/>
                    </a:cubicBezTo>
                    <a:cubicBezTo>
                      <a:pt x="101" y="354"/>
                      <a:pt x="80" y="340"/>
                      <a:pt x="65" y="330"/>
                    </a:cubicBezTo>
                    <a:cubicBezTo>
                      <a:pt x="57" y="325"/>
                      <a:pt x="51" y="321"/>
                      <a:pt x="46" y="317"/>
                    </a:cubicBezTo>
                    <a:cubicBezTo>
                      <a:pt x="44" y="316"/>
                      <a:pt x="42" y="314"/>
                      <a:pt x="42" y="313"/>
                    </a:cubicBezTo>
                    <a:cubicBezTo>
                      <a:pt x="41" y="313"/>
                      <a:pt x="41" y="313"/>
                      <a:pt x="41" y="312"/>
                    </a:cubicBezTo>
                    <a:cubicBezTo>
                      <a:pt x="41" y="312"/>
                      <a:pt x="41" y="312"/>
                      <a:pt x="41" y="312"/>
                    </a:cubicBezTo>
                    <a:cubicBezTo>
                      <a:pt x="40" y="313"/>
                      <a:pt x="40" y="313"/>
                      <a:pt x="40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41" y="312"/>
                      <a:pt x="41" y="312"/>
                      <a:pt x="41" y="312"/>
                    </a:cubicBezTo>
                    <a:cubicBezTo>
                      <a:pt x="40" y="313"/>
                      <a:pt x="40" y="313"/>
                      <a:pt x="40" y="313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38" y="314"/>
                      <a:pt x="38" y="314"/>
                      <a:pt x="38" y="314"/>
                    </a:cubicBezTo>
                    <a:cubicBezTo>
                      <a:pt x="41" y="314"/>
                      <a:pt x="41" y="314"/>
                      <a:pt x="41" y="314"/>
                    </a:cubicBezTo>
                    <a:cubicBezTo>
                      <a:pt x="41" y="313"/>
                      <a:pt x="41" y="313"/>
                      <a:pt x="41" y="313"/>
                    </a:cubicBezTo>
                    <a:cubicBezTo>
                      <a:pt x="38" y="314"/>
                      <a:pt x="38" y="314"/>
                      <a:pt x="38" y="314"/>
                    </a:cubicBezTo>
                    <a:cubicBezTo>
                      <a:pt x="41" y="314"/>
                      <a:pt x="41" y="314"/>
                      <a:pt x="41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40" y="316"/>
                      <a:pt x="40" y="316"/>
                      <a:pt x="40" y="316"/>
                    </a:cubicBezTo>
                    <a:cubicBezTo>
                      <a:pt x="41" y="315"/>
                      <a:pt x="41" y="314"/>
                      <a:pt x="41" y="314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40" y="316"/>
                      <a:pt x="40" y="316"/>
                      <a:pt x="40" y="316"/>
                    </a:cubicBezTo>
                    <a:cubicBezTo>
                      <a:pt x="37" y="314"/>
                      <a:pt x="37" y="314"/>
                      <a:pt x="37" y="314"/>
                    </a:cubicBezTo>
                    <a:cubicBezTo>
                      <a:pt x="35" y="317"/>
                      <a:pt x="35" y="317"/>
                      <a:pt x="35" y="317"/>
                    </a:cubicBezTo>
                    <a:cubicBezTo>
                      <a:pt x="35" y="317"/>
                      <a:pt x="86" y="347"/>
                      <a:pt x="138" y="378"/>
                    </a:cubicBezTo>
                    <a:cubicBezTo>
                      <a:pt x="164" y="393"/>
                      <a:pt x="191" y="408"/>
                      <a:pt x="211" y="419"/>
                    </a:cubicBezTo>
                    <a:cubicBezTo>
                      <a:pt x="221" y="425"/>
                      <a:pt x="230" y="430"/>
                      <a:pt x="237" y="433"/>
                    </a:cubicBezTo>
                    <a:cubicBezTo>
                      <a:pt x="240" y="435"/>
                      <a:pt x="243" y="436"/>
                      <a:pt x="245" y="437"/>
                    </a:cubicBezTo>
                    <a:cubicBezTo>
                      <a:pt x="246" y="438"/>
                      <a:pt x="247" y="438"/>
                      <a:pt x="248" y="438"/>
                    </a:cubicBezTo>
                    <a:cubicBezTo>
                      <a:pt x="248" y="438"/>
                      <a:pt x="248" y="439"/>
                      <a:pt x="249" y="439"/>
                    </a:cubicBezTo>
                    <a:cubicBezTo>
                      <a:pt x="249" y="439"/>
                      <a:pt x="250" y="439"/>
                      <a:pt x="250" y="439"/>
                    </a:cubicBezTo>
                    <a:cubicBezTo>
                      <a:pt x="251" y="439"/>
                      <a:pt x="251" y="439"/>
                      <a:pt x="252" y="439"/>
                    </a:cubicBezTo>
                    <a:cubicBezTo>
                      <a:pt x="253" y="438"/>
                      <a:pt x="253" y="438"/>
                      <a:pt x="254" y="437"/>
                    </a:cubicBezTo>
                    <a:cubicBezTo>
                      <a:pt x="255" y="436"/>
                      <a:pt x="255" y="435"/>
                      <a:pt x="255" y="434"/>
                    </a:cubicBezTo>
                    <a:cubicBezTo>
                      <a:pt x="254" y="433"/>
                      <a:pt x="254" y="432"/>
                      <a:pt x="253" y="431"/>
                    </a:cubicBezTo>
                    <a:cubicBezTo>
                      <a:pt x="43" y="300"/>
                      <a:pt x="43" y="300"/>
                      <a:pt x="43" y="300"/>
                    </a:cubicBezTo>
                    <a:cubicBezTo>
                      <a:pt x="41" y="304"/>
                      <a:pt x="41" y="304"/>
                      <a:pt x="41" y="304"/>
                    </a:cubicBezTo>
                    <a:cubicBezTo>
                      <a:pt x="44" y="306"/>
                      <a:pt x="44" y="306"/>
                      <a:pt x="44" y="306"/>
                    </a:cubicBezTo>
                    <a:cubicBezTo>
                      <a:pt x="41" y="304"/>
                      <a:pt x="41" y="304"/>
                      <a:pt x="41" y="304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3" y="307"/>
                      <a:pt x="44" y="307"/>
                      <a:pt x="44" y="306"/>
                    </a:cubicBezTo>
                    <a:cubicBezTo>
                      <a:pt x="41" y="304"/>
                      <a:pt x="41" y="304"/>
                      <a:pt x="41" y="304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1" y="304"/>
                      <a:pt x="41" y="304"/>
                      <a:pt x="41" y="304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08"/>
                      <a:pt x="42" y="308"/>
                      <a:pt x="42" y="307"/>
                    </a:cubicBezTo>
                    <a:cubicBezTo>
                      <a:pt x="41" y="304"/>
                      <a:pt x="41" y="304"/>
                      <a:pt x="41" y="304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0" y="307"/>
                      <a:pt x="40" y="307"/>
                      <a:pt x="40" y="307"/>
                    </a:cubicBezTo>
                    <a:cubicBezTo>
                      <a:pt x="40" y="307"/>
                      <a:pt x="40" y="307"/>
                      <a:pt x="41" y="308"/>
                    </a:cubicBezTo>
                    <a:cubicBezTo>
                      <a:pt x="41" y="305"/>
                      <a:pt x="41" y="305"/>
                      <a:pt x="41" y="305"/>
                    </a:cubicBezTo>
                    <a:cubicBezTo>
                      <a:pt x="40" y="307"/>
                      <a:pt x="40" y="307"/>
                      <a:pt x="40" y="307"/>
                    </a:cubicBezTo>
                    <a:cubicBezTo>
                      <a:pt x="40" y="307"/>
                      <a:pt x="41" y="308"/>
                      <a:pt x="41" y="308"/>
                    </a:cubicBezTo>
                    <a:cubicBezTo>
                      <a:pt x="44" y="309"/>
                      <a:pt x="49" y="312"/>
                      <a:pt x="56" y="315"/>
                    </a:cubicBezTo>
                    <a:cubicBezTo>
                      <a:pt x="80" y="328"/>
                      <a:pt x="126" y="355"/>
                      <a:pt x="168" y="378"/>
                    </a:cubicBezTo>
                    <a:cubicBezTo>
                      <a:pt x="188" y="389"/>
                      <a:pt x="207" y="400"/>
                      <a:pt x="222" y="408"/>
                    </a:cubicBezTo>
                    <a:cubicBezTo>
                      <a:pt x="229" y="412"/>
                      <a:pt x="235" y="415"/>
                      <a:pt x="240" y="417"/>
                    </a:cubicBezTo>
                    <a:cubicBezTo>
                      <a:pt x="242" y="418"/>
                      <a:pt x="244" y="419"/>
                      <a:pt x="246" y="420"/>
                    </a:cubicBezTo>
                    <a:cubicBezTo>
                      <a:pt x="247" y="420"/>
                      <a:pt x="247" y="420"/>
                      <a:pt x="248" y="421"/>
                    </a:cubicBezTo>
                    <a:cubicBezTo>
                      <a:pt x="249" y="421"/>
                      <a:pt x="249" y="421"/>
                      <a:pt x="250" y="421"/>
                    </a:cubicBezTo>
                    <a:cubicBezTo>
                      <a:pt x="250" y="421"/>
                      <a:pt x="251" y="421"/>
                      <a:pt x="252" y="421"/>
                    </a:cubicBezTo>
                    <a:cubicBezTo>
                      <a:pt x="252" y="421"/>
                      <a:pt x="253" y="420"/>
                      <a:pt x="254" y="419"/>
                    </a:cubicBezTo>
                    <a:cubicBezTo>
                      <a:pt x="254" y="419"/>
                      <a:pt x="254" y="419"/>
                      <a:pt x="254" y="419"/>
                    </a:cubicBezTo>
                    <a:cubicBezTo>
                      <a:pt x="254" y="418"/>
                      <a:pt x="254" y="417"/>
                      <a:pt x="254" y="417"/>
                    </a:cubicBezTo>
                    <a:cubicBezTo>
                      <a:pt x="254" y="416"/>
                      <a:pt x="254" y="416"/>
                      <a:pt x="254" y="415"/>
                    </a:cubicBezTo>
                    <a:cubicBezTo>
                      <a:pt x="254" y="415"/>
                      <a:pt x="253" y="414"/>
                      <a:pt x="253" y="414"/>
                    </a:cubicBezTo>
                    <a:cubicBezTo>
                      <a:pt x="253" y="414"/>
                      <a:pt x="253" y="414"/>
                      <a:pt x="253" y="414"/>
                    </a:cubicBezTo>
                    <a:cubicBezTo>
                      <a:pt x="252" y="413"/>
                      <a:pt x="252" y="413"/>
                      <a:pt x="251" y="413"/>
                    </a:cubicBezTo>
                    <a:cubicBezTo>
                      <a:pt x="249" y="411"/>
                      <a:pt x="244" y="408"/>
                      <a:pt x="238" y="404"/>
                    </a:cubicBezTo>
                    <a:cubicBezTo>
                      <a:pt x="214" y="390"/>
                      <a:pt x="167" y="362"/>
                      <a:pt x="125" y="336"/>
                    </a:cubicBezTo>
                    <a:cubicBezTo>
                      <a:pt x="104" y="323"/>
                      <a:pt x="85" y="311"/>
                      <a:pt x="70" y="302"/>
                    </a:cubicBezTo>
                    <a:cubicBezTo>
                      <a:pt x="63" y="298"/>
                      <a:pt x="58" y="294"/>
                      <a:pt x="54" y="291"/>
                    </a:cubicBezTo>
                    <a:cubicBezTo>
                      <a:pt x="52" y="290"/>
                      <a:pt x="50" y="288"/>
                      <a:pt x="49" y="288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7" y="288"/>
                      <a:pt x="47" y="288"/>
                      <a:pt x="47" y="288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7" y="288"/>
                      <a:pt x="47" y="288"/>
                      <a:pt x="47" y="288"/>
                    </a:cubicBezTo>
                    <a:cubicBezTo>
                      <a:pt x="49" y="287"/>
                      <a:pt x="49" y="287"/>
                      <a:pt x="49" y="287"/>
                    </a:cubicBezTo>
                    <a:cubicBezTo>
                      <a:pt x="46" y="289"/>
                      <a:pt x="46" y="289"/>
                      <a:pt x="46" y="289"/>
                    </a:cubicBezTo>
                    <a:cubicBezTo>
                      <a:pt x="49" y="289"/>
                      <a:pt x="49" y="289"/>
                      <a:pt x="49" y="289"/>
                    </a:cubicBezTo>
                    <a:cubicBezTo>
                      <a:pt x="49" y="288"/>
                      <a:pt x="49" y="287"/>
                      <a:pt x="49" y="287"/>
                    </a:cubicBezTo>
                    <a:cubicBezTo>
                      <a:pt x="46" y="289"/>
                      <a:pt x="46" y="289"/>
                      <a:pt x="46" y="289"/>
                    </a:cubicBezTo>
                    <a:cubicBezTo>
                      <a:pt x="49" y="289"/>
                      <a:pt x="49" y="289"/>
                      <a:pt x="49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8" y="291"/>
                      <a:pt x="48" y="291"/>
                      <a:pt x="48" y="291"/>
                    </a:cubicBezTo>
                    <a:cubicBezTo>
                      <a:pt x="49" y="290"/>
                      <a:pt x="49" y="289"/>
                      <a:pt x="49" y="289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8" y="291"/>
                      <a:pt x="48" y="291"/>
                      <a:pt x="48" y="291"/>
                    </a:cubicBezTo>
                    <a:cubicBezTo>
                      <a:pt x="45" y="289"/>
                      <a:pt x="45" y="289"/>
                      <a:pt x="45" y="289"/>
                    </a:cubicBezTo>
                    <a:cubicBezTo>
                      <a:pt x="43" y="292"/>
                      <a:pt x="43" y="292"/>
                      <a:pt x="43" y="292"/>
                    </a:cubicBezTo>
                    <a:cubicBezTo>
                      <a:pt x="43" y="292"/>
                      <a:pt x="93" y="321"/>
                      <a:pt x="145" y="351"/>
                    </a:cubicBezTo>
                    <a:cubicBezTo>
                      <a:pt x="170" y="365"/>
                      <a:pt x="196" y="380"/>
                      <a:pt x="216" y="391"/>
                    </a:cubicBezTo>
                    <a:cubicBezTo>
                      <a:pt x="226" y="396"/>
                      <a:pt x="235" y="401"/>
                      <a:pt x="241" y="404"/>
                    </a:cubicBezTo>
                    <a:cubicBezTo>
                      <a:pt x="244" y="406"/>
                      <a:pt x="247" y="407"/>
                      <a:pt x="249" y="408"/>
                    </a:cubicBezTo>
                    <a:cubicBezTo>
                      <a:pt x="250" y="408"/>
                      <a:pt x="250" y="409"/>
                      <a:pt x="251" y="409"/>
                    </a:cubicBezTo>
                    <a:cubicBezTo>
                      <a:pt x="252" y="409"/>
                      <a:pt x="252" y="409"/>
                      <a:pt x="252" y="409"/>
                    </a:cubicBezTo>
                    <a:cubicBezTo>
                      <a:pt x="253" y="409"/>
                      <a:pt x="253" y="410"/>
                      <a:pt x="254" y="410"/>
                    </a:cubicBezTo>
                    <a:cubicBezTo>
                      <a:pt x="254" y="410"/>
                      <a:pt x="255" y="410"/>
                      <a:pt x="255" y="409"/>
                    </a:cubicBezTo>
                    <a:cubicBezTo>
                      <a:pt x="256" y="409"/>
                      <a:pt x="257" y="409"/>
                      <a:pt x="257" y="408"/>
                    </a:cubicBezTo>
                    <a:cubicBezTo>
                      <a:pt x="258" y="407"/>
                      <a:pt x="258" y="406"/>
                      <a:pt x="258" y="405"/>
                    </a:cubicBezTo>
                    <a:cubicBezTo>
                      <a:pt x="258" y="404"/>
                      <a:pt x="257" y="403"/>
                      <a:pt x="256" y="402"/>
                    </a:cubicBezTo>
                    <a:cubicBezTo>
                      <a:pt x="54" y="276"/>
                      <a:pt x="54" y="276"/>
                      <a:pt x="54" y="276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0" y="283"/>
                      <a:pt x="50" y="283"/>
                      <a:pt x="50" y="283"/>
                    </a:cubicBezTo>
                    <a:cubicBezTo>
                      <a:pt x="50" y="283"/>
                      <a:pt x="99" y="312"/>
                      <a:pt x="149" y="340"/>
                    </a:cubicBezTo>
                    <a:cubicBezTo>
                      <a:pt x="175" y="355"/>
                      <a:pt x="200" y="369"/>
                      <a:pt x="220" y="380"/>
                    </a:cubicBezTo>
                    <a:cubicBezTo>
                      <a:pt x="229" y="386"/>
                      <a:pt x="238" y="390"/>
                      <a:pt x="244" y="393"/>
                    </a:cubicBezTo>
                    <a:cubicBezTo>
                      <a:pt x="247" y="395"/>
                      <a:pt x="250" y="396"/>
                      <a:pt x="252" y="397"/>
                    </a:cubicBezTo>
                    <a:cubicBezTo>
                      <a:pt x="253" y="398"/>
                      <a:pt x="254" y="398"/>
                      <a:pt x="254" y="398"/>
                    </a:cubicBezTo>
                    <a:cubicBezTo>
                      <a:pt x="255" y="398"/>
                      <a:pt x="255" y="398"/>
                      <a:pt x="255" y="399"/>
                    </a:cubicBezTo>
                    <a:cubicBezTo>
                      <a:pt x="256" y="399"/>
                      <a:pt x="256" y="399"/>
                      <a:pt x="257" y="399"/>
                    </a:cubicBezTo>
                    <a:cubicBezTo>
                      <a:pt x="257" y="399"/>
                      <a:pt x="258" y="399"/>
                      <a:pt x="258" y="399"/>
                    </a:cubicBezTo>
                    <a:cubicBezTo>
                      <a:pt x="259" y="398"/>
                      <a:pt x="260" y="398"/>
                      <a:pt x="261" y="397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1" y="396"/>
                      <a:pt x="261" y="395"/>
                      <a:pt x="261" y="395"/>
                    </a:cubicBezTo>
                    <a:cubicBezTo>
                      <a:pt x="261" y="393"/>
                      <a:pt x="261" y="393"/>
                      <a:pt x="261" y="392"/>
                    </a:cubicBezTo>
                    <a:cubicBezTo>
                      <a:pt x="260" y="391"/>
                      <a:pt x="259" y="391"/>
                      <a:pt x="259" y="390"/>
                    </a:cubicBezTo>
                    <a:cubicBezTo>
                      <a:pt x="257" y="389"/>
                      <a:pt x="256" y="387"/>
                      <a:pt x="253" y="385"/>
                    </a:cubicBezTo>
                    <a:cubicBezTo>
                      <a:pt x="244" y="379"/>
                      <a:pt x="228" y="368"/>
                      <a:pt x="208" y="356"/>
                    </a:cubicBezTo>
                    <a:cubicBezTo>
                      <a:pt x="148" y="318"/>
                      <a:pt x="56" y="265"/>
                      <a:pt x="56" y="265"/>
                    </a:cubicBezTo>
                    <a:cubicBezTo>
                      <a:pt x="54" y="268"/>
                      <a:pt x="54" y="268"/>
                      <a:pt x="54" y="268"/>
                    </a:cubicBezTo>
                    <a:cubicBezTo>
                      <a:pt x="53" y="272"/>
                      <a:pt x="53" y="272"/>
                      <a:pt x="53" y="272"/>
                    </a:cubicBezTo>
                    <a:cubicBezTo>
                      <a:pt x="53" y="272"/>
                      <a:pt x="104" y="300"/>
                      <a:pt x="156" y="329"/>
                    </a:cubicBezTo>
                    <a:cubicBezTo>
                      <a:pt x="182" y="343"/>
                      <a:pt x="208" y="358"/>
                      <a:pt x="228" y="369"/>
                    </a:cubicBezTo>
                    <a:cubicBezTo>
                      <a:pt x="237" y="374"/>
                      <a:pt x="246" y="379"/>
                      <a:pt x="251" y="382"/>
                    </a:cubicBezTo>
                    <a:cubicBezTo>
                      <a:pt x="254" y="383"/>
                      <a:pt x="257" y="385"/>
                      <a:pt x="258" y="385"/>
                    </a:cubicBezTo>
                    <a:cubicBezTo>
                      <a:pt x="259" y="386"/>
                      <a:pt x="260" y="386"/>
                      <a:pt x="260" y="386"/>
                    </a:cubicBezTo>
                    <a:cubicBezTo>
                      <a:pt x="261" y="387"/>
                      <a:pt x="261" y="387"/>
                      <a:pt x="261" y="387"/>
                    </a:cubicBezTo>
                    <a:cubicBezTo>
                      <a:pt x="262" y="387"/>
                      <a:pt x="262" y="387"/>
                      <a:pt x="262" y="387"/>
                    </a:cubicBezTo>
                    <a:cubicBezTo>
                      <a:pt x="262" y="387"/>
                      <a:pt x="262" y="387"/>
                      <a:pt x="262" y="387"/>
                    </a:cubicBezTo>
                    <a:cubicBezTo>
                      <a:pt x="262" y="387"/>
                      <a:pt x="262" y="387"/>
                      <a:pt x="263" y="387"/>
                    </a:cubicBezTo>
                    <a:cubicBezTo>
                      <a:pt x="263" y="387"/>
                      <a:pt x="264" y="387"/>
                      <a:pt x="264" y="387"/>
                    </a:cubicBezTo>
                    <a:cubicBezTo>
                      <a:pt x="265" y="387"/>
                      <a:pt x="265" y="386"/>
                      <a:pt x="266" y="386"/>
                    </a:cubicBezTo>
                    <a:cubicBezTo>
                      <a:pt x="266" y="385"/>
                      <a:pt x="266" y="385"/>
                      <a:pt x="266" y="385"/>
                    </a:cubicBezTo>
                    <a:cubicBezTo>
                      <a:pt x="267" y="385"/>
                      <a:pt x="267" y="384"/>
                      <a:pt x="267" y="383"/>
                    </a:cubicBezTo>
                    <a:cubicBezTo>
                      <a:pt x="267" y="382"/>
                      <a:pt x="267" y="381"/>
                      <a:pt x="266" y="381"/>
                    </a:cubicBezTo>
                    <a:cubicBezTo>
                      <a:pt x="266" y="380"/>
                      <a:pt x="265" y="379"/>
                      <a:pt x="264" y="378"/>
                    </a:cubicBezTo>
                    <a:cubicBezTo>
                      <a:pt x="263" y="377"/>
                      <a:pt x="261" y="376"/>
                      <a:pt x="259" y="374"/>
                    </a:cubicBezTo>
                    <a:cubicBezTo>
                      <a:pt x="250" y="368"/>
                      <a:pt x="233" y="358"/>
                      <a:pt x="213" y="346"/>
                    </a:cubicBezTo>
                    <a:cubicBezTo>
                      <a:pt x="183" y="328"/>
                      <a:pt x="145" y="306"/>
                      <a:pt x="115" y="288"/>
                    </a:cubicBezTo>
                    <a:cubicBezTo>
                      <a:pt x="100" y="279"/>
                      <a:pt x="87" y="271"/>
                      <a:pt x="77" y="265"/>
                    </a:cubicBezTo>
                    <a:cubicBezTo>
                      <a:pt x="72" y="262"/>
                      <a:pt x="69" y="260"/>
                      <a:pt x="66" y="258"/>
                    </a:cubicBezTo>
                    <a:cubicBezTo>
                      <a:pt x="65" y="257"/>
                      <a:pt x="64" y="256"/>
                      <a:pt x="64" y="255"/>
                    </a:cubicBezTo>
                    <a:cubicBezTo>
                      <a:pt x="63" y="255"/>
                      <a:pt x="63" y="255"/>
                      <a:pt x="63" y="255"/>
                    </a:cubicBezTo>
                    <a:cubicBezTo>
                      <a:pt x="63" y="255"/>
                      <a:pt x="63" y="255"/>
                      <a:pt x="63" y="255"/>
                    </a:cubicBezTo>
                    <a:cubicBezTo>
                      <a:pt x="61" y="256"/>
                      <a:pt x="61" y="256"/>
                      <a:pt x="61" y="256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64" y="255"/>
                      <a:pt x="63" y="255"/>
                      <a:pt x="63" y="255"/>
                    </a:cubicBezTo>
                    <a:cubicBezTo>
                      <a:pt x="61" y="256"/>
                      <a:pt x="61" y="256"/>
                      <a:pt x="61" y="256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3" y="258"/>
                      <a:pt x="63" y="258"/>
                      <a:pt x="63" y="258"/>
                    </a:cubicBezTo>
                    <a:cubicBezTo>
                      <a:pt x="64" y="258"/>
                      <a:pt x="64" y="257"/>
                      <a:pt x="64" y="256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63" y="258"/>
                      <a:pt x="63" y="258"/>
                      <a:pt x="63" y="258"/>
                    </a:cubicBezTo>
                    <a:cubicBezTo>
                      <a:pt x="60" y="256"/>
                      <a:pt x="60" y="256"/>
                      <a:pt x="60" y="256"/>
                    </a:cubicBezTo>
                    <a:cubicBezTo>
                      <a:pt x="58" y="260"/>
                      <a:pt x="58" y="260"/>
                      <a:pt x="58" y="260"/>
                    </a:cubicBezTo>
                    <a:cubicBezTo>
                      <a:pt x="268" y="378"/>
                      <a:pt x="268" y="378"/>
                      <a:pt x="268" y="378"/>
                    </a:cubicBezTo>
                    <a:cubicBezTo>
                      <a:pt x="269" y="378"/>
                      <a:pt x="271" y="378"/>
                      <a:pt x="272" y="378"/>
                    </a:cubicBezTo>
                    <a:cubicBezTo>
                      <a:pt x="273" y="377"/>
                      <a:pt x="274" y="376"/>
                      <a:pt x="274" y="374"/>
                    </a:cubicBezTo>
                    <a:cubicBezTo>
                      <a:pt x="274" y="373"/>
                      <a:pt x="273" y="373"/>
                      <a:pt x="273" y="372"/>
                    </a:cubicBezTo>
                    <a:cubicBezTo>
                      <a:pt x="273" y="372"/>
                      <a:pt x="273" y="372"/>
                      <a:pt x="273" y="371"/>
                    </a:cubicBezTo>
                    <a:cubicBezTo>
                      <a:pt x="272" y="371"/>
                      <a:pt x="272" y="371"/>
                      <a:pt x="272" y="371"/>
                    </a:cubicBezTo>
                    <a:cubicBezTo>
                      <a:pt x="272" y="371"/>
                      <a:pt x="271" y="370"/>
                      <a:pt x="271" y="370"/>
                    </a:cubicBezTo>
                    <a:cubicBezTo>
                      <a:pt x="266" y="367"/>
                      <a:pt x="252" y="358"/>
                      <a:pt x="231" y="345"/>
                    </a:cubicBezTo>
                    <a:cubicBezTo>
                      <a:pt x="171" y="308"/>
                      <a:pt x="65" y="242"/>
                      <a:pt x="65" y="242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61" y="249"/>
                      <a:pt x="61" y="249"/>
                      <a:pt x="61" y="249"/>
                    </a:cubicBezTo>
                    <a:cubicBezTo>
                      <a:pt x="61" y="249"/>
                      <a:pt x="109" y="276"/>
                      <a:pt x="159" y="304"/>
                    </a:cubicBezTo>
                    <a:cubicBezTo>
                      <a:pt x="184" y="318"/>
                      <a:pt x="209" y="332"/>
                      <a:pt x="229" y="343"/>
                    </a:cubicBezTo>
                    <a:cubicBezTo>
                      <a:pt x="239" y="348"/>
                      <a:pt x="248" y="352"/>
                      <a:pt x="254" y="356"/>
                    </a:cubicBezTo>
                    <a:cubicBezTo>
                      <a:pt x="258" y="357"/>
                      <a:pt x="261" y="358"/>
                      <a:pt x="263" y="359"/>
                    </a:cubicBezTo>
                    <a:cubicBezTo>
                      <a:pt x="264" y="360"/>
                      <a:pt x="265" y="360"/>
                      <a:pt x="266" y="360"/>
                    </a:cubicBezTo>
                    <a:cubicBezTo>
                      <a:pt x="267" y="360"/>
                      <a:pt x="268" y="361"/>
                      <a:pt x="269" y="361"/>
                    </a:cubicBezTo>
                    <a:cubicBezTo>
                      <a:pt x="270" y="361"/>
                      <a:pt x="270" y="361"/>
                      <a:pt x="271" y="360"/>
                    </a:cubicBezTo>
                    <a:cubicBezTo>
                      <a:pt x="272" y="360"/>
                      <a:pt x="273" y="360"/>
                      <a:pt x="273" y="359"/>
                    </a:cubicBezTo>
                    <a:cubicBezTo>
                      <a:pt x="274" y="358"/>
                      <a:pt x="274" y="357"/>
                      <a:pt x="274" y="355"/>
                    </a:cubicBezTo>
                    <a:cubicBezTo>
                      <a:pt x="273" y="354"/>
                      <a:pt x="273" y="353"/>
                      <a:pt x="272" y="353"/>
                    </a:cubicBezTo>
                    <a:cubicBezTo>
                      <a:pt x="272" y="353"/>
                      <a:pt x="269" y="351"/>
                      <a:pt x="263" y="348"/>
                    </a:cubicBezTo>
                    <a:cubicBezTo>
                      <a:pt x="245" y="337"/>
                      <a:pt x="198" y="310"/>
                      <a:pt x="156" y="284"/>
                    </a:cubicBezTo>
                    <a:cubicBezTo>
                      <a:pt x="134" y="271"/>
                      <a:pt x="114" y="259"/>
                      <a:pt x="100" y="249"/>
                    </a:cubicBezTo>
                    <a:cubicBezTo>
                      <a:pt x="93" y="245"/>
                      <a:pt x="87" y="240"/>
                      <a:pt x="83" y="237"/>
                    </a:cubicBezTo>
                    <a:cubicBezTo>
                      <a:pt x="81" y="236"/>
                      <a:pt x="79" y="235"/>
                      <a:pt x="78" y="234"/>
                    </a:cubicBezTo>
                    <a:cubicBezTo>
                      <a:pt x="78" y="233"/>
                      <a:pt x="77" y="233"/>
                      <a:pt x="77" y="233"/>
                    </a:cubicBezTo>
                    <a:cubicBezTo>
                      <a:pt x="77" y="233"/>
                      <a:pt x="77" y="233"/>
                      <a:pt x="77" y="233"/>
                    </a:cubicBezTo>
                    <a:cubicBezTo>
                      <a:pt x="75" y="234"/>
                      <a:pt x="75" y="234"/>
                      <a:pt x="75" y="234"/>
                    </a:cubicBezTo>
                    <a:cubicBezTo>
                      <a:pt x="78" y="234"/>
                      <a:pt x="78" y="234"/>
                      <a:pt x="78" y="234"/>
                    </a:cubicBezTo>
                    <a:cubicBezTo>
                      <a:pt x="78" y="233"/>
                      <a:pt x="77" y="233"/>
                      <a:pt x="77" y="233"/>
                    </a:cubicBezTo>
                    <a:cubicBezTo>
                      <a:pt x="75" y="234"/>
                      <a:pt x="75" y="234"/>
                      <a:pt x="75" y="234"/>
                    </a:cubicBezTo>
                    <a:cubicBezTo>
                      <a:pt x="78" y="234"/>
                      <a:pt x="78" y="234"/>
                      <a:pt x="78" y="234"/>
                    </a:cubicBezTo>
                    <a:cubicBezTo>
                      <a:pt x="74" y="234"/>
                      <a:pt x="74" y="234"/>
                      <a:pt x="74" y="234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77" y="235"/>
                      <a:pt x="78" y="235"/>
                      <a:pt x="78" y="234"/>
                    </a:cubicBezTo>
                    <a:cubicBezTo>
                      <a:pt x="74" y="234"/>
                      <a:pt x="74" y="234"/>
                      <a:pt x="74" y="234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74" y="234"/>
                      <a:pt x="74" y="234"/>
                      <a:pt x="74" y="234"/>
                    </a:cubicBezTo>
                    <a:cubicBezTo>
                      <a:pt x="72" y="237"/>
                      <a:pt x="72" y="237"/>
                      <a:pt x="72" y="237"/>
                    </a:cubicBezTo>
                    <a:cubicBezTo>
                      <a:pt x="279" y="347"/>
                      <a:pt x="279" y="347"/>
                      <a:pt x="279" y="347"/>
                    </a:cubicBezTo>
                    <a:cubicBezTo>
                      <a:pt x="281" y="348"/>
                      <a:pt x="284" y="347"/>
                      <a:pt x="285" y="345"/>
                    </a:cubicBezTo>
                    <a:cubicBezTo>
                      <a:pt x="286" y="343"/>
                      <a:pt x="285" y="341"/>
                      <a:pt x="283" y="340"/>
                    </a:cubicBezTo>
                    <a:cubicBezTo>
                      <a:pt x="283" y="340"/>
                      <a:pt x="280" y="338"/>
                      <a:pt x="274" y="334"/>
                    </a:cubicBezTo>
                    <a:cubicBezTo>
                      <a:pt x="255" y="322"/>
                      <a:pt x="205" y="293"/>
                      <a:pt x="161" y="265"/>
                    </a:cubicBezTo>
                    <a:cubicBezTo>
                      <a:pt x="139" y="252"/>
                      <a:pt x="118" y="239"/>
                      <a:pt x="102" y="229"/>
                    </a:cubicBezTo>
                    <a:cubicBezTo>
                      <a:pt x="95" y="224"/>
                      <a:pt x="88" y="220"/>
                      <a:pt x="84" y="217"/>
                    </a:cubicBezTo>
                    <a:cubicBezTo>
                      <a:pt x="82" y="215"/>
                      <a:pt x="80" y="214"/>
                      <a:pt x="79" y="213"/>
                    </a:cubicBezTo>
                    <a:cubicBezTo>
                      <a:pt x="79" y="213"/>
                      <a:pt x="78" y="212"/>
                      <a:pt x="78" y="212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7" y="213"/>
                      <a:pt x="77" y="213"/>
                      <a:pt x="77" y="213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7" y="213"/>
                      <a:pt x="77" y="213"/>
                      <a:pt x="77" y="213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5" y="214"/>
                      <a:pt x="75" y="214"/>
                      <a:pt x="75" y="214"/>
                    </a:cubicBezTo>
                    <a:cubicBezTo>
                      <a:pt x="79" y="214"/>
                      <a:pt x="79" y="214"/>
                      <a:pt x="79" y="214"/>
                    </a:cubicBezTo>
                    <a:cubicBezTo>
                      <a:pt x="79" y="213"/>
                      <a:pt x="79" y="213"/>
                      <a:pt x="78" y="212"/>
                    </a:cubicBezTo>
                    <a:cubicBezTo>
                      <a:pt x="75" y="214"/>
                      <a:pt x="75" y="214"/>
                      <a:pt x="75" y="214"/>
                    </a:cubicBezTo>
                    <a:cubicBezTo>
                      <a:pt x="79" y="214"/>
                      <a:pt x="79" y="214"/>
                      <a:pt x="79" y="214"/>
                    </a:cubicBezTo>
                    <a:cubicBezTo>
                      <a:pt x="75" y="214"/>
                      <a:pt x="75" y="214"/>
                      <a:pt x="75" y="214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9" y="216"/>
                      <a:pt x="79" y="215"/>
                      <a:pt x="79" y="214"/>
                    </a:cubicBezTo>
                    <a:cubicBezTo>
                      <a:pt x="75" y="214"/>
                      <a:pt x="75" y="214"/>
                      <a:pt x="75" y="214"/>
                    </a:cubicBezTo>
                    <a:cubicBezTo>
                      <a:pt x="78" y="216"/>
                      <a:pt x="78" y="216"/>
                      <a:pt x="78" y="216"/>
                    </a:cubicBezTo>
                    <a:cubicBezTo>
                      <a:pt x="75" y="214"/>
                      <a:pt x="75" y="214"/>
                      <a:pt x="75" y="214"/>
                    </a:cubicBezTo>
                    <a:cubicBezTo>
                      <a:pt x="73" y="218"/>
                      <a:pt x="73" y="218"/>
                      <a:pt x="73" y="218"/>
                    </a:cubicBezTo>
                    <a:cubicBezTo>
                      <a:pt x="284" y="334"/>
                      <a:pt x="284" y="334"/>
                      <a:pt x="284" y="334"/>
                    </a:cubicBezTo>
                    <a:cubicBezTo>
                      <a:pt x="285" y="335"/>
                      <a:pt x="288" y="335"/>
                      <a:pt x="289" y="333"/>
                    </a:cubicBezTo>
                    <a:cubicBezTo>
                      <a:pt x="290" y="331"/>
                      <a:pt x="289" y="329"/>
                      <a:pt x="288" y="328"/>
                    </a:cubicBezTo>
                    <a:cubicBezTo>
                      <a:pt x="288" y="328"/>
                      <a:pt x="285" y="326"/>
                      <a:pt x="280" y="323"/>
                    </a:cubicBezTo>
                    <a:cubicBezTo>
                      <a:pt x="262" y="312"/>
                      <a:pt x="218" y="284"/>
                      <a:pt x="178" y="259"/>
                    </a:cubicBezTo>
                    <a:cubicBezTo>
                      <a:pt x="158" y="247"/>
                      <a:pt x="139" y="235"/>
                      <a:pt x="125" y="227"/>
                    </a:cubicBezTo>
                    <a:cubicBezTo>
                      <a:pt x="118" y="222"/>
                      <a:pt x="113" y="219"/>
                      <a:pt x="109" y="216"/>
                    </a:cubicBezTo>
                    <a:cubicBezTo>
                      <a:pt x="107" y="215"/>
                      <a:pt x="105" y="214"/>
                      <a:pt x="104" y="213"/>
                    </a:cubicBezTo>
                    <a:cubicBezTo>
                      <a:pt x="104" y="213"/>
                      <a:pt x="104" y="213"/>
                      <a:pt x="103" y="212"/>
                    </a:cubicBezTo>
                    <a:cubicBezTo>
                      <a:pt x="103" y="212"/>
                      <a:pt x="103" y="212"/>
                      <a:pt x="103" y="212"/>
                    </a:cubicBezTo>
                    <a:cubicBezTo>
                      <a:pt x="103" y="212"/>
                      <a:pt x="103" y="212"/>
                      <a:pt x="103" y="212"/>
                    </a:cubicBezTo>
                    <a:cubicBezTo>
                      <a:pt x="102" y="214"/>
                      <a:pt x="102" y="214"/>
                      <a:pt x="102" y="214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3" y="212"/>
                      <a:pt x="103" y="212"/>
                      <a:pt x="103" y="212"/>
                    </a:cubicBezTo>
                    <a:cubicBezTo>
                      <a:pt x="102" y="214"/>
                      <a:pt x="102" y="214"/>
                      <a:pt x="102" y="214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4" y="213"/>
                      <a:pt x="104" y="213"/>
                      <a:pt x="104" y="213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4" y="213"/>
                      <a:pt x="104" y="213"/>
                      <a:pt x="104" y="213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4" y="214"/>
                      <a:pt x="104" y="214"/>
                      <a:pt x="104" y="214"/>
                    </a:cubicBezTo>
                    <a:cubicBezTo>
                      <a:pt x="104" y="213"/>
                      <a:pt x="104" y="213"/>
                      <a:pt x="104" y="213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4" y="214"/>
                      <a:pt x="104" y="214"/>
                      <a:pt x="104" y="214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5" y="215"/>
                      <a:pt x="105" y="215"/>
                      <a:pt x="105" y="215"/>
                    </a:cubicBezTo>
                    <a:cubicBezTo>
                      <a:pt x="105" y="214"/>
                      <a:pt x="104" y="214"/>
                      <a:pt x="104" y="214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5" y="215"/>
                      <a:pt x="105" y="215"/>
                      <a:pt x="105" y="215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4" y="216"/>
                      <a:pt x="104" y="216"/>
                      <a:pt x="104" y="216"/>
                    </a:cubicBezTo>
                    <a:cubicBezTo>
                      <a:pt x="105" y="216"/>
                      <a:pt x="105" y="216"/>
                      <a:pt x="105" y="215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4" y="216"/>
                      <a:pt x="104" y="216"/>
                      <a:pt x="104" y="216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3" y="218"/>
                      <a:pt x="103" y="218"/>
                      <a:pt x="103" y="218"/>
                    </a:cubicBezTo>
                    <a:cubicBezTo>
                      <a:pt x="104" y="218"/>
                      <a:pt x="104" y="217"/>
                      <a:pt x="104" y="216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3" y="218"/>
                      <a:pt x="103" y="218"/>
                      <a:pt x="103" y="218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2" y="219"/>
                      <a:pt x="102" y="219"/>
                      <a:pt x="102" y="219"/>
                    </a:cubicBezTo>
                    <a:cubicBezTo>
                      <a:pt x="103" y="219"/>
                      <a:pt x="103" y="218"/>
                      <a:pt x="104" y="217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2" y="219"/>
                      <a:pt x="102" y="219"/>
                      <a:pt x="102" y="219"/>
                    </a:cubicBezTo>
                    <a:cubicBezTo>
                      <a:pt x="101" y="216"/>
                      <a:pt x="101" y="216"/>
                      <a:pt x="101" y="216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2" y="219"/>
                    </a:cubicBezTo>
                    <a:cubicBezTo>
                      <a:pt x="101" y="216"/>
                      <a:pt x="101" y="216"/>
                      <a:pt x="101" y="216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7"/>
                      <a:pt x="101" y="217"/>
                      <a:pt x="101" y="217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7"/>
                      <a:pt x="101" y="217"/>
                      <a:pt x="101" y="217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1" y="219"/>
                      <a:pt x="101" y="219"/>
                    </a:cubicBezTo>
                    <a:cubicBezTo>
                      <a:pt x="101" y="219"/>
                      <a:pt x="102" y="220"/>
                      <a:pt x="104" y="221"/>
                    </a:cubicBezTo>
                    <a:cubicBezTo>
                      <a:pt x="111" y="224"/>
                      <a:pt x="126" y="232"/>
                      <a:pt x="144" y="243"/>
                    </a:cubicBezTo>
                    <a:cubicBezTo>
                      <a:pt x="171" y="259"/>
                      <a:pt x="206" y="279"/>
                      <a:pt x="235" y="296"/>
                    </a:cubicBezTo>
                    <a:cubicBezTo>
                      <a:pt x="250" y="304"/>
                      <a:pt x="263" y="312"/>
                      <a:pt x="273" y="317"/>
                    </a:cubicBezTo>
                    <a:cubicBezTo>
                      <a:pt x="278" y="320"/>
                      <a:pt x="282" y="322"/>
                      <a:pt x="286" y="323"/>
                    </a:cubicBezTo>
                    <a:cubicBezTo>
                      <a:pt x="287" y="324"/>
                      <a:pt x="289" y="325"/>
                      <a:pt x="290" y="325"/>
                    </a:cubicBezTo>
                    <a:cubicBezTo>
                      <a:pt x="291" y="325"/>
                      <a:pt x="291" y="326"/>
                      <a:pt x="292" y="326"/>
                    </a:cubicBezTo>
                    <a:cubicBezTo>
                      <a:pt x="292" y="326"/>
                      <a:pt x="293" y="326"/>
                      <a:pt x="294" y="326"/>
                    </a:cubicBezTo>
                    <a:cubicBezTo>
                      <a:pt x="294" y="326"/>
                      <a:pt x="295" y="326"/>
                      <a:pt x="296" y="326"/>
                    </a:cubicBezTo>
                    <a:cubicBezTo>
                      <a:pt x="296" y="325"/>
                      <a:pt x="297" y="325"/>
                      <a:pt x="298" y="324"/>
                    </a:cubicBezTo>
                    <a:cubicBezTo>
                      <a:pt x="298" y="323"/>
                      <a:pt x="299" y="322"/>
                      <a:pt x="298" y="321"/>
                    </a:cubicBezTo>
                    <a:cubicBezTo>
                      <a:pt x="298" y="320"/>
                      <a:pt x="297" y="319"/>
                      <a:pt x="297" y="318"/>
                    </a:cubicBezTo>
                    <a:cubicBezTo>
                      <a:pt x="133" y="216"/>
                      <a:pt x="133" y="216"/>
                      <a:pt x="133" y="216"/>
                    </a:cubicBezTo>
                    <a:cubicBezTo>
                      <a:pt x="131" y="220"/>
                      <a:pt x="131" y="220"/>
                      <a:pt x="131" y="220"/>
                    </a:cubicBezTo>
                    <a:cubicBezTo>
                      <a:pt x="134" y="222"/>
                      <a:pt x="134" y="222"/>
                      <a:pt x="134" y="222"/>
                    </a:cubicBezTo>
                    <a:cubicBezTo>
                      <a:pt x="131" y="220"/>
                      <a:pt x="131" y="220"/>
                      <a:pt x="131" y="220"/>
                    </a:cubicBezTo>
                    <a:cubicBezTo>
                      <a:pt x="132" y="223"/>
                      <a:pt x="132" y="223"/>
                      <a:pt x="132" y="223"/>
                    </a:cubicBezTo>
                    <a:cubicBezTo>
                      <a:pt x="133" y="223"/>
                      <a:pt x="134" y="223"/>
                      <a:pt x="134" y="222"/>
                    </a:cubicBezTo>
                    <a:cubicBezTo>
                      <a:pt x="131" y="220"/>
                      <a:pt x="131" y="220"/>
                      <a:pt x="131" y="220"/>
                    </a:cubicBezTo>
                    <a:cubicBezTo>
                      <a:pt x="132" y="223"/>
                      <a:pt x="132" y="223"/>
                      <a:pt x="132" y="223"/>
                    </a:cubicBezTo>
                    <a:cubicBezTo>
                      <a:pt x="132" y="221"/>
                      <a:pt x="132" y="221"/>
                      <a:pt x="132" y="221"/>
                    </a:cubicBezTo>
                    <a:cubicBezTo>
                      <a:pt x="132" y="223"/>
                      <a:pt x="132" y="223"/>
                      <a:pt x="132" y="223"/>
                    </a:cubicBezTo>
                    <a:cubicBezTo>
                      <a:pt x="132" y="223"/>
                      <a:pt x="132" y="223"/>
                      <a:pt x="132" y="223"/>
                    </a:cubicBezTo>
                    <a:cubicBezTo>
                      <a:pt x="132" y="221"/>
                      <a:pt x="132" y="221"/>
                      <a:pt x="132" y="221"/>
                    </a:cubicBezTo>
                    <a:cubicBezTo>
                      <a:pt x="132" y="223"/>
                      <a:pt x="132" y="223"/>
                      <a:pt x="132" y="223"/>
                    </a:cubicBezTo>
                    <a:cubicBezTo>
                      <a:pt x="132" y="223"/>
                      <a:pt x="132" y="223"/>
                      <a:pt x="132" y="223"/>
                    </a:cubicBezTo>
                    <a:cubicBezTo>
                      <a:pt x="132" y="223"/>
                      <a:pt x="133" y="224"/>
                      <a:pt x="135" y="225"/>
                    </a:cubicBezTo>
                    <a:cubicBezTo>
                      <a:pt x="142" y="227"/>
                      <a:pt x="157" y="234"/>
                      <a:pt x="173" y="243"/>
                    </a:cubicBezTo>
                    <a:cubicBezTo>
                      <a:pt x="198" y="256"/>
                      <a:pt x="230" y="274"/>
                      <a:pt x="255" y="288"/>
                    </a:cubicBezTo>
                    <a:cubicBezTo>
                      <a:pt x="268" y="295"/>
                      <a:pt x="279" y="301"/>
                      <a:pt x="287" y="306"/>
                    </a:cubicBezTo>
                    <a:cubicBezTo>
                      <a:pt x="294" y="310"/>
                      <a:pt x="299" y="313"/>
                      <a:pt x="299" y="313"/>
                    </a:cubicBezTo>
                    <a:cubicBezTo>
                      <a:pt x="301" y="314"/>
                      <a:pt x="303" y="313"/>
                      <a:pt x="305" y="311"/>
                    </a:cubicBezTo>
                    <a:cubicBezTo>
                      <a:pt x="305" y="311"/>
                      <a:pt x="305" y="310"/>
                      <a:pt x="305" y="309"/>
                    </a:cubicBezTo>
                    <a:cubicBezTo>
                      <a:pt x="305" y="309"/>
                      <a:pt x="305" y="308"/>
                      <a:pt x="305" y="308"/>
                    </a:cubicBezTo>
                    <a:cubicBezTo>
                      <a:pt x="304" y="307"/>
                      <a:pt x="304" y="307"/>
                      <a:pt x="304" y="307"/>
                    </a:cubicBezTo>
                    <a:cubicBezTo>
                      <a:pt x="303" y="306"/>
                      <a:pt x="303" y="306"/>
                      <a:pt x="303" y="306"/>
                    </a:cubicBezTo>
                    <a:cubicBezTo>
                      <a:pt x="303" y="305"/>
                      <a:pt x="302" y="305"/>
                      <a:pt x="300" y="304"/>
                    </a:cubicBezTo>
                    <a:cubicBezTo>
                      <a:pt x="295" y="300"/>
                      <a:pt x="284" y="294"/>
                      <a:pt x="270" y="285"/>
                    </a:cubicBezTo>
                    <a:cubicBezTo>
                      <a:pt x="248" y="273"/>
                      <a:pt x="221" y="256"/>
                      <a:pt x="199" y="243"/>
                    </a:cubicBezTo>
                    <a:cubicBezTo>
                      <a:pt x="189" y="236"/>
                      <a:pt x="179" y="230"/>
                      <a:pt x="172" y="226"/>
                    </a:cubicBezTo>
                    <a:cubicBezTo>
                      <a:pt x="169" y="224"/>
                      <a:pt x="166" y="222"/>
                      <a:pt x="164" y="220"/>
                    </a:cubicBezTo>
                    <a:cubicBezTo>
                      <a:pt x="163" y="220"/>
                      <a:pt x="163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0" y="220"/>
                      <a:pt x="160" y="220"/>
                      <a:pt x="160" y="220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0" y="220"/>
                      <a:pt x="160" y="220"/>
                      <a:pt x="160" y="220"/>
                    </a:cubicBez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59" y="221"/>
                      <a:pt x="159" y="221"/>
                      <a:pt x="159" y="221"/>
                    </a:cubicBezTo>
                    <a:cubicBezTo>
                      <a:pt x="163" y="221"/>
                      <a:pt x="163" y="221"/>
                      <a:pt x="163" y="221"/>
                    </a:cubicBezTo>
                    <a:cubicBezTo>
                      <a:pt x="163" y="220"/>
                      <a:pt x="163" y="219"/>
                      <a:pt x="162" y="219"/>
                    </a:cubicBezTo>
                    <a:cubicBezTo>
                      <a:pt x="159" y="221"/>
                      <a:pt x="159" y="221"/>
                      <a:pt x="159" y="221"/>
                    </a:cubicBezTo>
                    <a:cubicBezTo>
                      <a:pt x="163" y="221"/>
                      <a:pt x="163" y="221"/>
                      <a:pt x="163" y="221"/>
                    </a:cubicBezTo>
                    <a:cubicBezTo>
                      <a:pt x="159" y="221"/>
                      <a:pt x="159" y="221"/>
                      <a:pt x="159" y="221"/>
                    </a:cubicBezTo>
                    <a:cubicBezTo>
                      <a:pt x="162" y="223"/>
                      <a:pt x="162" y="223"/>
                      <a:pt x="162" y="223"/>
                    </a:cubicBezTo>
                    <a:cubicBezTo>
                      <a:pt x="163" y="222"/>
                      <a:pt x="163" y="221"/>
                      <a:pt x="163" y="221"/>
                    </a:cubicBezTo>
                    <a:cubicBezTo>
                      <a:pt x="159" y="221"/>
                      <a:pt x="159" y="221"/>
                      <a:pt x="159" y="221"/>
                    </a:cubicBezTo>
                    <a:cubicBezTo>
                      <a:pt x="162" y="223"/>
                      <a:pt x="162" y="223"/>
                      <a:pt x="162" y="223"/>
                    </a:cubicBezTo>
                    <a:cubicBezTo>
                      <a:pt x="159" y="221"/>
                      <a:pt x="159" y="221"/>
                      <a:pt x="159" y="221"/>
                    </a:cubicBezTo>
                    <a:cubicBezTo>
                      <a:pt x="157" y="224"/>
                      <a:pt x="157" y="224"/>
                      <a:pt x="157" y="224"/>
                    </a:cubicBezTo>
                    <a:cubicBezTo>
                      <a:pt x="157" y="224"/>
                      <a:pt x="192" y="244"/>
                      <a:pt x="228" y="264"/>
                    </a:cubicBezTo>
                    <a:cubicBezTo>
                      <a:pt x="246" y="274"/>
                      <a:pt x="265" y="284"/>
                      <a:pt x="280" y="291"/>
                    </a:cubicBezTo>
                    <a:cubicBezTo>
                      <a:pt x="287" y="295"/>
                      <a:pt x="293" y="298"/>
                      <a:pt x="298" y="300"/>
                    </a:cubicBezTo>
                    <a:cubicBezTo>
                      <a:pt x="301" y="301"/>
                      <a:pt x="303" y="302"/>
                      <a:pt x="305" y="303"/>
                    </a:cubicBezTo>
                    <a:cubicBezTo>
                      <a:pt x="306" y="303"/>
                      <a:pt x="306" y="303"/>
                      <a:pt x="307" y="304"/>
                    </a:cubicBezTo>
                    <a:cubicBezTo>
                      <a:pt x="308" y="304"/>
                      <a:pt x="309" y="304"/>
                      <a:pt x="310" y="304"/>
                    </a:cubicBezTo>
                    <a:cubicBezTo>
                      <a:pt x="310" y="304"/>
                      <a:pt x="311" y="304"/>
                      <a:pt x="311" y="304"/>
                    </a:cubicBezTo>
                    <a:cubicBezTo>
                      <a:pt x="312" y="303"/>
                      <a:pt x="313" y="303"/>
                      <a:pt x="314" y="302"/>
                    </a:cubicBezTo>
                    <a:cubicBezTo>
                      <a:pt x="314" y="302"/>
                      <a:pt x="314" y="302"/>
                      <a:pt x="314" y="302"/>
                    </a:cubicBezTo>
                    <a:cubicBezTo>
                      <a:pt x="314" y="301"/>
                      <a:pt x="314" y="300"/>
                      <a:pt x="314" y="300"/>
                    </a:cubicBezTo>
                    <a:cubicBezTo>
                      <a:pt x="314" y="299"/>
                      <a:pt x="314" y="298"/>
                      <a:pt x="314" y="298"/>
                    </a:cubicBezTo>
                    <a:cubicBezTo>
                      <a:pt x="313" y="297"/>
                      <a:pt x="313" y="297"/>
                      <a:pt x="313" y="297"/>
                    </a:cubicBezTo>
                    <a:cubicBezTo>
                      <a:pt x="312" y="296"/>
                      <a:pt x="312" y="296"/>
                      <a:pt x="312" y="296"/>
                    </a:cubicBezTo>
                    <a:cubicBezTo>
                      <a:pt x="312" y="296"/>
                      <a:pt x="311" y="295"/>
                      <a:pt x="309" y="294"/>
                    </a:cubicBezTo>
                    <a:cubicBezTo>
                      <a:pt x="304" y="291"/>
                      <a:pt x="293" y="284"/>
                      <a:pt x="279" y="275"/>
                    </a:cubicBezTo>
                    <a:cubicBezTo>
                      <a:pt x="259" y="262"/>
                      <a:pt x="232" y="246"/>
                      <a:pt x="210" y="233"/>
                    </a:cubicBezTo>
                    <a:cubicBezTo>
                      <a:pt x="200" y="226"/>
                      <a:pt x="190" y="221"/>
                      <a:pt x="184" y="216"/>
                    </a:cubicBezTo>
                    <a:cubicBezTo>
                      <a:pt x="180" y="214"/>
                      <a:pt x="177" y="212"/>
                      <a:pt x="176" y="211"/>
                    </a:cubicBezTo>
                    <a:cubicBezTo>
                      <a:pt x="175" y="211"/>
                      <a:pt x="174" y="210"/>
                      <a:pt x="174" y="210"/>
                    </a:cubicBezTo>
                    <a:cubicBezTo>
                      <a:pt x="173" y="210"/>
                      <a:pt x="173" y="210"/>
                      <a:pt x="173" y="210"/>
                    </a:cubicBezTo>
                    <a:cubicBezTo>
                      <a:pt x="173" y="210"/>
                      <a:pt x="173" y="210"/>
                      <a:pt x="173" y="210"/>
                    </a:cubicBezTo>
                    <a:cubicBezTo>
                      <a:pt x="172" y="211"/>
                      <a:pt x="172" y="211"/>
                      <a:pt x="172" y="211"/>
                    </a:cubicBezTo>
                    <a:cubicBezTo>
                      <a:pt x="174" y="210"/>
                      <a:pt x="174" y="210"/>
                      <a:pt x="174" y="210"/>
                    </a:cubicBezTo>
                    <a:cubicBezTo>
                      <a:pt x="173" y="210"/>
                      <a:pt x="173" y="210"/>
                      <a:pt x="173" y="210"/>
                    </a:cubicBezTo>
                    <a:cubicBezTo>
                      <a:pt x="172" y="211"/>
                      <a:pt x="172" y="211"/>
                      <a:pt x="172" y="211"/>
                    </a:cubicBezTo>
                    <a:cubicBezTo>
                      <a:pt x="174" y="210"/>
                      <a:pt x="174" y="210"/>
                      <a:pt x="174" y="210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4" y="210"/>
                      <a:pt x="174" y="210"/>
                      <a:pt x="174" y="210"/>
                    </a:cubicBezTo>
                    <a:cubicBezTo>
                      <a:pt x="174" y="210"/>
                      <a:pt x="174" y="210"/>
                      <a:pt x="174" y="210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4" y="210"/>
                      <a:pt x="174" y="210"/>
                      <a:pt x="174" y="210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5" y="212"/>
                      <a:pt x="175" y="212"/>
                      <a:pt x="175" y="212"/>
                    </a:cubicBezTo>
                    <a:cubicBezTo>
                      <a:pt x="175" y="211"/>
                      <a:pt x="174" y="211"/>
                      <a:pt x="174" y="210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5" y="212"/>
                      <a:pt x="175" y="212"/>
                      <a:pt x="175" y="212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4" y="215"/>
                      <a:pt x="174" y="215"/>
                      <a:pt x="174" y="215"/>
                    </a:cubicBezTo>
                    <a:cubicBezTo>
                      <a:pt x="174" y="214"/>
                      <a:pt x="175" y="213"/>
                      <a:pt x="175" y="212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4" y="215"/>
                      <a:pt x="174" y="215"/>
                      <a:pt x="174" y="215"/>
                    </a:cubicBezTo>
                    <a:cubicBezTo>
                      <a:pt x="174" y="215"/>
                      <a:pt x="174" y="215"/>
                      <a:pt x="174" y="215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1" y="216"/>
                      <a:pt x="171" y="216"/>
                      <a:pt x="171" y="216"/>
                    </a:cubicBezTo>
                    <a:cubicBezTo>
                      <a:pt x="172" y="216"/>
                      <a:pt x="173" y="216"/>
                      <a:pt x="174" y="215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71" y="216"/>
                      <a:pt x="171" y="216"/>
                      <a:pt x="171" y="216"/>
                    </a:cubicBezTo>
                    <a:cubicBezTo>
                      <a:pt x="171" y="213"/>
                      <a:pt x="171" y="213"/>
                      <a:pt x="171" y="213"/>
                    </a:cubicBezTo>
                    <a:cubicBezTo>
                      <a:pt x="170" y="216"/>
                      <a:pt x="170" y="216"/>
                      <a:pt x="170" y="216"/>
                    </a:cubicBezTo>
                    <a:cubicBezTo>
                      <a:pt x="170" y="216"/>
                      <a:pt x="170" y="216"/>
                      <a:pt x="171" y="216"/>
                    </a:cubicBezTo>
                    <a:cubicBezTo>
                      <a:pt x="171" y="213"/>
                      <a:pt x="171" y="213"/>
                      <a:pt x="171" y="213"/>
                    </a:cubicBezTo>
                    <a:cubicBezTo>
                      <a:pt x="170" y="216"/>
                      <a:pt x="170" y="216"/>
                      <a:pt x="170" y="216"/>
                    </a:cubicBezTo>
                    <a:cubicBezTo>
                      <a:pt x="170" y="213"/>
                      <a:pt x="170" y="213"/>
                      <a:pt x="170" y="213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6"/>
                      <a:pt x="170" y="216"/>
                      <a:pt x="170" y="216"/>
                    </a:cubicBezTo>
                    <a:cubicBezTo>
                      <a:pt x="170" y="213"/>
                      <a:pt x="170" y="213"/>
                      <a:pt x="170" y="213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9" y="216"/>
                      <a:pt x="169" y="216"/>
                      <a:pt x="169" y="216"/>
                    </a:cubicBezTo>
                    <a:cubicBezTo>
                      <a:pt x="169" y="216"/>
                      <a:pt x="170" y="217"/>
                      <a:pt x="172" y="217"/>
                    </a:cubicBezTo>
                    <a:cubicBezTo>
                      <a:pt x="182" y="222"/>
                      <a:pt x="219" y="240"/>
                      <a:pt x="253" y="257"/>
                    </a:cubicBezTo>
                    <a:cubicBezTo>
                      <a:pt x="270" y="265"/>
                      <a:pt x="287" y="273"/>
                      <a:pt x="299" y="279"/>
                    </a:cubicBezTo>
                    <a:cubicBezTo>
                      <a:pt x="305" y="282"/>
                      <a:pt x="310" y="285"/>
                      <a:pt x="314" y="287"/>
                    </a:cubicBezTo>
                    <a:cubicBezTo>
                      <a:pt x="317" y="288"/>
                      <a:pt x="319" y="289"/>
                      <a:pt x="319" y="289"/>
                    </a:cubicBezTo>
                    <a:cubicBezTo>
                      <a:pt x="321" y="290"/>
                      <a:pt x="323" y="290"/>
                      <a:pt x="324" y="288"/>
                    </a:cubicBezTo>
                    <a:cubicBezTo>
                      <a:pt x="325" y="287"/>
                      <a:pt x="325" y="286"/>
                      <a:pt x="325" y="286"/>
                    </a:cubicBezTo>
                    <a:cubicBezTo>
                      <a:pt x="325" y="284"/>
                      <a:pt x="325" y="284"/>
                      <a:pt x="324" y="283"/>
                    </a:cubicBezTo>
                    <a:cubicBezTo>
                      <a:pt x="324" y="282"/>
                      <a:pt x="324" y="282"/>
                      <a:pt x="323" y="282"/>
                    </a:cubicBezTo>
                    <a:cubicBezTo>
                      <a:pt x="322" y="281"/>
                      <a:pt x="321" y="280"/>
                      <a:pt x="319" y="278"/>
                    </a:cubicBezTo>
                    <a:cubicBezTo>
                      <a:pt x="313" y="274"/>
                      <a:pt x="302" y="266"/>
                      <a:pt x="288" y="258"/>
                    </a:cubicBezTo>
                    <a:cubicBezTo>
                      <a:pt x="246" y="232"/>
                      <a:pt x="183" y="195"/>
                      <a:pt x="183" y="195"/>
                    </a:cubicBezTo>
                    <a:cubicBezTo>
                      <a:pt x="181" y="198"/>
                      <a:pt x="181" y="198"/>
                      <a:pt x="181" y="198"/>
                    </a:cubicBezTo>
                    <a:cubicBezTo>
                      <a:pt x="179" y="202"/>
                      <a:pt x="179" y="202"/>
                      <a:pt x="179" y="202"/>
                    </a:cubicBezTo>
                    <a:cubicBezTo>
                      <a:pt x="324" y="280"/>
                      <a:pt x="324" y="280"/>
                      <a:pt x="324" y="280"/>
                    </a:cubicBezTo>
                    <a:cubicBezTo>
                      <a:pt x="326" y="281"/>
                      <a:pt x="329" y="280"/>
                      <a:pt x="330" y="279"/>
                    </a:cubicBezTo>
                    <a:cubicBezTo>
                      <a:pt x="331" y="277"/>
                      <a:pt x="330" y="274"/>
                      <a:pt x="328" y="273"/>
                    </a:cubicBezTo>
                    <a:cubicBezTo>
                      <a:pt x="189" y="186"/>
                      <a:pt x="189" y="186"/>
                      <a:pt x="189" y="186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91" y="192"/>
                      <a:pt x="191" y="192"/>
                      <a:pt x="191" y="192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9" y="193"/>
                      <a:pt x="189" y="193"/>
                      <a:pt x="189" y="193"/>
                    </a:cubicBezTo>
                    <a:cubicBezTo>
                      <a:pt x="190" y="193"/>
                      <a:pt x="190" y="193"/>
                      <a:pt x="191" y="192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9" y="193"/>
                      <a:pt x="189" y="193"/>
                      <a:pt x="189" y="193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7" y="194"/>
                      <a:pt x="187" y="194"/>
                      <a:pt x="187" y="194"/>
                    </a:cubicBezTo>
                    <a:cubicBezTo>
                      <a:pt x="188" y="194"/>
                      <a:pt x="188" y="194"/>
                      <a:pt x="189" y="193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7" y="194"/>
                      <a:pt x="187" y="194"/>
                      <a:pt x="187" y="194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6" y="194"/>
                      <a:pt x="187" y="194"/>
                      <a:pt x="187" y="194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7" y="190"/>
                      <a:pt x="187" y="190"/>
                      <a:pt x="187" y="190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6" y="192"/>
                      <a:pt x="186" y="192"/>
                      <a:pt x="186" y="192"/>
                    </a:cubicBezTo>
                    <a:cubicBezTo>
                      <a:pt x="186" y="193"/>
                      <a:pt x="186" y="193"/>
                      <a:pt x="186" y="193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6" y="192"/>
                      <a:pt x="186" y="192"/>
                      <a:pt x="186" y="192"/>
                    </a:cubicBezTo>
                    <a:cubicBezTo>
                      <a:pt x="186" y="193"/>
                      <a:pt x="186" y="193"/>
                      <a:pt x="186" y="193"/>
                    </a:cubicBezTo>
                    <a:cubicBezTo>
                      <a:pt x="186" y="193"/>
                      <a:pt x="186" y="194"/>
                      <a:pt x="186" y="194"/>
                    </a:cubicBezTo>
                    <a:cubicBezTo>
                      <a:pt x="189" y="195"/>
                      <a:pt x="200" y="201"/>
                      <a:pt x="213" y="209"/>
                    </a:cubicBezTo>
                    <a:cubicBezTo>
                      <a:pt x="234" y="220"/>
                      <a:pt x="262" y="236"/>
                      <a:pt x="286" y="248"/>
                    </a:cubicBezTo>
                    <a:cubicBezTo>
                      <a:pt x="298" y="255"/>
                      <a:pt x="309" y="261"/>
                      <a:pt x="317" y="265"/>
                    </a:cubicBezTo>
                    <a:cubicBezTo>
                      <a:pt x="321" y="267"/>
                      <a:pt x="325" y="268"/>
                      <a:pt x="327" y="270"/>
                    </a:cubicBezTo>
                    <a:cubicBezTo>
                      <a:pt x="329" y="270"/>
                      <a:pt x="330" y="271"/>
                      <a:pt x="331" y="271"/>
                    </a:cubicBezTo>
                    <a:cubicBezTo>
                      <a:pt x="331" y="271"/>
                      <a:pt x="332" y="271"/>
                      <a:pt x="332" y="271"/>
                    </a:cubicBezTo>
                    <a:cubicBezTo>
                      <a:pt x="333" y="272"/>
                      <a:pt x="333" y="272"/>
                      <a:pt x="334" y="272"/>
                    </a:cubicBezTo>
                    <a:cubicBezTo>
                      <a:pt x="334" y="272"/>
                      <a:pt x="335" y="272"/>
                      <a:pt x="336" y="271"/>
                    </a:cubicBezTo>
                    <a:cubicBezTo>
                      <a:pt x="336" y="271"/>
                      <a:pt x="337" y="271"/>
                      <a:pt x="338" y="270"/>
                    </a:cubicBezTo>
                    <a:cubicBezTo>
                      <a:pt x="338" y="270"/>
                      <a:pt x="338" y="270"/>
                      <a:pt x="338" y="270"/>
                    </a:cubicBezTo>
                    <a:cubicBezTo>
                      <a:pt x="338" y="269"/>
                      <a:pt x="338" y="268"/>
                      <a:pt x="338" y="267"/>
                    </a:cubicBezTo>
                    <a:cubicBezTo>
                      <a:pt x="338" y="266"/>
                      <a:pt x="338" y="266"/>
                      <a:pt x="338" y="265"/>
                    </a:cubicBezTo>
                    <a:cubicBezTo>
                      <a:pt x="337" y="264"/>
                      <a:pt x="337" y="264"/>
                      <a:pt x="336" y="263"/>
                    </a:cubicBezTo>
                    <a:cubicBezTo>
                      <a:pt x="335" y="262"/>
                      <a:pt x="334" y="261"/>
                      <a:pt x="332" y="260"/>
                    </a:cubicBezTo>
                    <a:cubicBezTo>
                      <a:pt x="326" y="255"/>
                      <a:pt x="315" y="248"/>
                      <a:pt x="300" y="239"/>
                    </a:cubicBezTo>
                    <a:cubicBezTo>
                      <a:pt x="258" y="213"/>
                      <a:pt x="194" y="175"/>
                      <a:pt x="194" y="175"/>
                    </a:cubicBezTo>
                    <a:cubicBezTo>
                      <a:pt x="192" y="179"/>
                      <a:pt x="192" y="179"/>
                      <a:pt x="192" y="179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192" y="179"/>
                      <a:pt x="192" y="179"/>
                      <a:pt x="192" y="179"/>
                    </a:cubicBezTo>
                    <a:cubicBezTo>
                      <a:pt x="194" y="182"/>
                      <a:pt x="194" y="182"/>
                      <a:pt x="194" y="182"/>
                    </a:cubicBezTo>
                    <a:cubicBezTo>
                      <a:pt x="194" y="182"/>
                      <a:pt x="195" y="182"/>
                      <a:pt x="196" y="181"/>
                    </a:cubicBezTo>
                    <a:cubicBezTo>
                      <a:pt x="192" y="179"/>
                      <a:pt x="192" y="179"/>
                      <a:pt x="192" y="179"/>
                    </a:cubicBezTo>
                    <a:cubicBezTo>
                      <a:pt x="194" y="182"/>
                      <a:pt x="194" y="182"/>
                      <a:pt x="194" y="182"/>
                    </a:cubicBezTo>
                    <a:cubicBezTo>
                      <a:pt x="192" y="179"/>
                      <a:pt x="192" y="179"/>
                      <a:pt x="192" y="179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3" y="183"/>
                      <a:pt x="193" y="183"/>
                      <a:pt x="194" y="182"/>
                    </a:cubicBezTo>
                    <a:cubicBezTo>
                      <a:pt x="192" y="179"/>
                      <a:pt x="192" y="179"/>
                      <a:pt x="192" y="179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2" y="181"/>
                      <a:pt x="192" y="181"/>
                      <a:pt x="192" y="181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2" y="181"/>
                      <a:pt x="192" y="181"/>
                      <a:pt x="192" y="181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2" y="183"/>
                      <a:pt x="193" y="183"/>
                      <a:pt x="195" y="184"/>
                    </a:cubicBezTo>
                    <a:cubicBezTo>
                      <a:pt x="201" y="186"/>
                      <a:pt x="213" y="192"/>
                      <a:pt x="229" y="200"/>
                    </a:cubicBezTo>
                    <a:cubicBezTo>
                      <a:pt x="252" y="212"/>
                      <a:pt x="281" y="227"/>
                      <a:pt x="305" y="239"/>
                    </a:cubicBezTo>
                    <a:cubicBezTo>
                      <a:pt x="316" y="245"/>
                      <a:pt x="327" y="251"/>
                      <a:pt x="334" y="255"/>
                    </a:cubicBezTo>
                    <a:cubicBezTo>
                      <a:pt x="341" y="259"/>
                      <a:pt x="346" y="261"/>
                      <a:pt x="346" y="261"/>
                    </a:cubicBezTo>
                    <a:cubicBezTo>
                      <a:pt x="348" y="262"/>
                      <a:pt x="350" y="261"/>
                      <a:pt x="351" y="260"/>
                    </a:cubicBezTo>
                    <a:cubicBezTo>
                      <a:pt x="352" y="259"/>
                      <a:pt x="352" y="258"/>
                      <a:pt x="352" y="257"/>
                    </a:cubicBezTo>
                    <a:cubicBezTo>
                      <a:pt x="352" y="256"/>
                      <a:pt x="351" y="256"/>
                      <a:pt x="351" y="256"/>
                    </a:cubicBezTo>
                    <a:cubicBezTo>
                      <a:pt x="351" y="255"/>
                      <a:pt x="351" y="255"/>
                      <a:pt x="350" y="254"/>
                    </a:cubicBezTo>
                    <a:cubicBezTo>
                      <a:pt x="350" y="254"/>
                      <a:pt x="350" y="254"/>
                      <a:pt x="349" y="253"/>
                    </a:cubicBezTo>
                    <a:cubicBezTo>
                      <a:pt x="347" y="252"/>
                      <a:pt x="344" y="249"/>
                      <a:pt x="339" y="246"/>
                    </a:cubicBezTo>
                    <a:cubicBezTo>
                      <a:pt x="322" y="235"/>
                      <a:pt x="288" y="215"/>
                      <a:pt x="260" y="197"/>
                    </a:cubicBezTo>
                    <a:cubicBezTo>
                      <a:pt x="245" y="188"/>
                      <a:pt x="232" y="180"/>
                      <a:pt x="222" y="174"/>
                    </a:cubicBezTo>
                    <a:cubicBezTo>
                      <a:pt x="217" y="171"/>
                      <a:pt x="213" y="169"/>
                      <a:pt x="210" y="167"/>
                    </a:cubicBezTo>
                    <a:cubicBezTo>
                      <a:pt x="209" y="166"/>
                      <a:pt x="208" y="165"/>
                      <a:pt x="207" y="165"/>
                    </a:cubicBezTo>
                    <a:cubicBezTo>
                      <a:pt x="206" y="164"/>
                      <a:pt x="206" y="164"/>
                      <a:pt x="206" y="164"/>
                    </a:cubicBezTo>
                    <a:cubicBezTo>
                      <a:pt x="206" y="164"/>
                      <a:pt x="206" y="164"/>
                      <a:pt x="206" y="164"/>
                    </a:cubicBezTo>
                    <a:cubicBezTo>
                      <a:pt x="206" y="164"/>
                      <a:pt x="206" y="164"/>
                      <a:pt x="206" y="164"/>
                    </a:cubicBezTo>
                    <a:cubicBezTo>
                      <a:pt x="205" y="167"/>
                      <a:pt x="205" y="167"/>
                      <a:pt x="205" y="167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6" y="164"/>
                      <a:pt x="206" y="164"/>
                      <a:pt x="206" y="164"/>
                    </a:cubicBezTo>
                    <a:cubicBezTo>
                      <a:pt x="205" y="167"/>
                      <a:pt x="205" y="167"/>
                      <a:pt x="205" y="167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4" y="167"/>
                      <a:pt x="204" y="167"/>
                      <a:pt x="204" y="167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4" y="167"/>
                      <a:pt x="204" y="167"/>
                      <a:pt x="204" y="167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8" y="168"/>
                      <a:pt x="208" y="168"/>
                      <a:pt x="208" y="168"/>
                    </a:cubicBezTo>
                    <a:cubicBezTo>
                      <a:pt x="208" y="166"/>
                      <a:pt x="207" y="166"/>
                      <a:pt x="207" y="165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8" y="168"/>
                      <a:pt x="208" y="168"/>
                      <a:pt x="208" y="168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2" y="171"/>
                      <a:pt x="202" y="171"/>
                      <a:pt x="202" y="171"/>
                    </a:cubicBezTo>
                    <a:cubicBezTo>
                      <a:pt x="202" y="171"/>
                      <a:pt x="238" y="191"/>
                      <a:pt x="274" y="212"/>
                    </a:cubicBezTo>
                    <a:cubicBezTo>
                      <a:pt x="293" y="222"/>
                      <a:pt x="311" y="232"/>
                      <a:pt x="325" y="239"/>
                    </a:cubicBezTo>
                    <a:cubicBezTo>
                      <a:pt x="333" y="243"/>
                      <a:pt x="339" y="246"/>
                      <a:pt x="343" y="249"/>
                    </a:cubicBezTo>
                    <a:cubicBezTo>
                      <a:pt x="346" y="250"/>
                      <a:pt x="347" y="251"/>
                      <a:pt x="349" y="251"/>
                    </a:cubicBezTo>
                    <a:cubicBezTo>
                      <a:pt x="350" y="252"/>
                      <a:pt x="350" y="252"/>
                      <a:pt x="351" y="252"/>
                    </a:cubicBezTo>
                    <a:cubicBezTo>
                      <a:pt x="352" y="252"/>
                      <a:pt x="352" y="252"/>
                      <a:pt x="352" y="252"/>
                    </a:cubicBezTo>
                    <a:cubicBezTo>
                      <a:pt x="352" y="252"/>
                      <a:pt x="352" y="252"/>
                      <a:pt x="353" y="252"/>
                    </a:cubicBezTo>
                    <a:cubicBezTo>
                      <a:pt x="353" y="252"/>
                      <a:pt x="354" y="252"/>
                      <a:pt x="354" y="252"/>
                    </a:cubicBezTo>
                    <a:cubicBezTo>
                      <a:pt x="355" y="252"/>
                      <a:pt x="356" y="252"/>
                      <a:pt x="357" y="251"/>
                    </a:cubicBezTo>
                    <a:cubicBezTo>
                      <a:pt x="357" y="250"/>
                      <a:pt x="357" y="249"/>
                      <a:pt x="357" y="248"/>
                    </a:cubicBezTo>
                    <a:cubicBezTo>
                      <a:pt x="357" y="246"/>
                      <a:pt x="356" y="246"/>
                      <a:pt x="355" y="245"/>
                    </a:cubicBezTo>
                    <a:cubicBezTo>
                      <a:pt x="355" y="245"/>
                      <a:pt x="353" y="244"/>
                      <a:pt x="349" y="241"/>
                    </a:cubicBezTo>
                    <a:cubicBezTo>
                      <a:pt x="336" y="233"/>
                      <a:pt x="302" y="212"/>
                      <a:pt x="271" y="193"/>
                    </a:cubicBezTo>
                    <a:cubicBezTo>
                      <a:pt x="256" y="183"/>
                      <a:pt x="241" y="174"/>
                      <a:pt x="231" y="168"/>
                    </a:cubicBezTo>
                    <a:cubicBezTo>
                      <a:pt x="226" y="164"/>
                      <a:pt x="221" y="162"/>
                      <a:pt x="218" y="160"/>
                    </a:cubicBezTo>
                    <a:cubicBezTo>
                      <a:pt x="217" y="159"/>
                      <a:pt x="216" y="158"/>
                      <a:pt x="215" y="157"/>
                    </a:cubicBezTo>
                    <a:cubicBezTo>
                      <a:pt x="214" y="157"/>
                      <a:pt x="214" y="157"/>
                      <a:pt x="214" y="157"/>
                    </a:cubicBezTo>
                    <a:cubicBezTo>
                      <a:pt x="214" y="157"/>
                      <a:pt x="214" y="157"/>
                      <a:pt x="214" y="157"/>
                    </a:cubicBezTo>
                    <a:cubicBezTo>
                      <a:pt x="212" y="159"/>
                      <a:pt x="212" y="159"/>
                      <a:pt x="212" y="159"/>
                    </a:cubicBezTo>
                    <a:cubicBezTo>
                      <a:pt x="214" y="157"/>
                      <a:pt x="214" y="157"/>
                      <a:pt x="214" y="157"/>
                    </a:cubicBezTo>
                    <a:cubicBezTo>
                      <a:pt x="214" y="157"/>
                      <a:pt x="214" y="157"/>
                      <a:pt x="214" y="157"/>
                    </a:cubicBezTo>
                    <a:cubicBezTo>
                      <a:pt x="212" y="159"/>
                      <a:pt x="212" y="159"/>
                      <a:pt x="212" y="159"/>
                    </a:cubicBezTo>
                    <a:cubicBezTo>
                      <a:pt x="214" y="157"/>
                      <a:pt x="214" y="157"/>
                      <a:pt x="214" y="157"/>
                    </a:cubicBezTo>
                    <a:cubicBezTo>
                      <a:pt x="212" y="160"/>
                      <a:pt x="212" y="160"/>
                      <a:pt x="212" y="160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14" y="157"/>
                      <a:pt x="214" y="157"/>
                      <a:pt x="214" y="157"/>
                    </a:cubicBezTo>
                    <a:cubicBezTo>
                      <a:pt x="212" y="160"/>
                      <a:pt x="212" y="160"/>
                      <a:pt x="212" y="160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5" y="158"/>
                      <a:pt x="215" y="158"/>
                      <a:pt x="215" y="158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5" y="158"/>
                      <a:pt x="215" y="158"/>
                      <a:pt x="215" y="158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5" y="160"/>
                      <a:pt x="215" y="160"/>
                      <a:pt x="215" y="160"/>
                    </a:cubicBezTo>
                    <a:cubicBezTo>
                      <a:pt x="215" y="159"/>
                      <a:pt x="215" y="158"/>
                      <a:pt x="215" y="158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5" y="160"/>
                      <a:pt x="215" y="160"/>
                      <a:pt x="215" y="160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5" y="161"/>
                      <a:pt x="215" y="161"/>
                      <a:pt x="215" y="161"/>
                    </a:cubicBezTo>
                    <a:cubicBezTo>
                      <a:pt x="215" y="160"/>
                      <a:pt x="215" y="160"/>
                      <a:pt x="215" y="160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5" y="161"/>
                      <a:pt x="215" y="161"/>
                      <a:pt x="215" y="161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4" y="163"/>
                      <a:pt x="214" y="163"/>
                      <a:pt x="214" y="163"/>
                    </a:cubicBezTo>
                    <a:cubicBezTo>
                      <a:pt x="215" y="162"/>
                      <a:pt x="215" y="161"/>
                      <a:pt x="215" y="161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4" y="163"/>
                      <a:pt x="214" y="163"/>
                      <a:pt x="214" y="163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09" y="163"/>
                      <a:pt x="245" y="183"/>
                      <a:pt x="281" y="202"/>
                    </a:cubicBezTo>
                    <a:cubicBezTo>
                      <a:pt x="299" y="212"/>
                      <a:pt x="317" y="222"/>
                      <a:pt x="331" y="229"/>
                    </a:cubicBezTo>
                    <a:cubicBezTo>
                      <a:pt x="339" y="233"/>
                      <a:pt x="345" y="236"/>
                      <a:pt x="349" y="238"/>
                    </a:cubicBezTo>
                    <a:cubicBezTo>
                      <a:pt x="351" y="239"/>
                      <a:pt x="353" y="240"/>
                      <a:pt x="355" y="240"/>
                    </a:cubicBezTo>
                    <a:cubicBezTo>
                      <a:pt x="355" y="241"/>
                      <a:pt x="356" y="241"/>
                      <a:pt x="357" y="241"/>
                    </a:cubicBezTo>
                    <a:cubicBezTo>
                      <a:pt x="358" y="241"/>
                      <a:pt x="358" y="241"/>
                      <a:pt x="358" y="241"/>
                    </a:cubicBezTo>
                    <a:cubicBezTo>
                      <a:pt x="358" y="241"/>
                      <a:pt x="358" y="241"/>
                      <a:pt x="359" y="241"/>
                    </a:cubicBezTo>
                    <a:cubicBezTo>
                      <a:pt x="359" y="241"/>
                      <a:pt x="360" y="241"/>
                      <a:pt x="360" y="241"/>
                    </a:cubicBezTo>
                    <a:cubicBezTo>
                      <a:pt x="361" y="241"/>
                      <a:pt x="362" y="241"/>
                      <a:pt x="362" y="240"/>
                    </a:cubicBezTo>
                    <a:cubicBezTo>
                      <a:pt x="362" y="239"/>
                      <a:pt x="362" y="239"/>
                      <a:pt x="362" y="239"/>
                    </a:cubicBezTo>
                    <a:cubicBezTo>
                      <a:pt x="363" y="239"/>
                      <a:pt x="363" y="238"/>
                      <a:pt x="363" y="237"/>
                    </a:cubicBezTo>
                    <a:cubicBezTo>
                      <a:pt x="363" y="236"/>
                      <a:pt x="363" y="236"/>
                      <a:pt x="363" y="235"/>
                    </a:cubicBezTo>
                    <a:cubicBezTo>
                      <a:pt x="362" y="235"/>
                      <a:pt x="362" y="234"/>
                      <a:pt x="362" y="234"/>
                    </a:cubicBezTo>
                    <a:cubicBezTo>
                      <a:pt x="361" y="234"/>
                      <a:pt x="361" y="233"/>
                      <a:pt x="360" y="233"/>
                    </a:cubicBezTo>
                    <a:cubicBezTo>
                      <a:pt x="358" y="232"/>
                      <a:pt x="355" y="229"/>
                      <a:pt x="350" y="227"/>
                    </a:cubicBezTo>
                    <a:cubicBezTo>
                      <a:pt x="334" y="216"/>
                      <a:pt x="301" y="197"/>
                      <a:pt x="273" y="180"/>
                    </a:cubicBezTo>
                    <a:cubicBezTo>
                      <a:pt x="259" y="172"/>
                      <a:pt x="246" y="164"/>
                      <a:pt x="237" y="158"/>
                    </a:cubicBezTo>
                    <a:cubicBezTo>
                      <a:pt x="232" y="155"/>
                      <a:pt x="228" y="152"/>
                      <a:pt x="226" y="150"/>
                    </a:cubicBezTo>
                    <a:cubicBezTo>
                      <a:pt x="225" y="150"/>
                      <a:pt x="224" y="149"/>
                      <a:pt x="223" y="148"/>
                    </a:cubicBezTo>
                    <a:cubicBezTo>
                      <a:pt x="223" y="148"/>
                      <a:pt x="223" y="148"/>
                      <a:pt x="223" y="148"/>
                    </a:cubicBezTo>
                    <a:cubicBezTo>
                      <a:pt x="223" y="148"/>
                      <a:pt x="223" y="148"/>
                      <a:pt x="223" y="148"/>
                    </a:cubicBezTo>
                    <a:cubicBezTo>
                      <a:pt x="221" y="149"/>
                      <a:pt x="221" y="149"/>
                      <a:pt x="221" y="149"/>
                    </a:cubicBezTo>
                    <a:cubicBezTo>
                      <a:pt x="223" y="148"/>
                      <a:pt x="223" y="148"/>
                      <a:pt x="223" y="148"/>
                    </a:cubicBezTo>
                    <a:cubicBezTo>
                      <a:pt x="223" y="148"/>
                      <a:pt x="223" y="148"/>
                      <a:pt x="223" y="148"/>
                    </a:cubicBezTo>
                    <a:cubicBezTo>
                      <a:pt x="221" y="149"/>
                      <a:pt x="221" y="149"/>
                      <a:pt x="221" y="149"/>
                    </a:cubicBezTo>
                    <a:cubicBezTo>
                      <a:pt x="223" y="148"/>
                      <a:pt x="223" y="148"/>
                      <a:pt x="223" y="148"/>
                    </a:cubicBezTo>
                    <a:cubicBezTo>
                      <a:pt x="220" y="150"/>
                      <a:pt x="220" y="150"/>
                      <a:pt x="220" y="150"/>
                    </a:cubicBezTo>
                    <a:cubicBezTo>
                      <a:pt x="223" y="150"/>
                      <a:pt x="223" y="150"/>
                      <a:pt x="223" y="150"/>
                    </a:cubicBezTo>
                    <a:cubicBezTo>
                      <a:pt x="223" y="149"/>
                      <a:pt x="223" y="149"/>
                      <a:pt x="223" y="148"/>
                    </a:cubicBezTo>
                    <a:cubicBezTo>
                      <a:pt x="220" y="150"/>
                      <a:pt x="220" y="150"/>
                      <a:pt x="220" y="150"/>
                    </a:cubicBezTo>
                    <a:cubicBezTo>
                      <a:pt x="223" y="150"/>
                      <a:pt x="223" y="150"/>
                      <a:pt x="223" y="150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23" y="152"/>
                      <a:pt x="223" y="152"/>
                      <a:pt x="223" y="152"/>
                    </a:cubicBezTo>
                    <a:cubicBezTo>
                      <a:pt x="223" y="152"/>
                      <a:pt x="223" y="151"/>
                      <a:pt x="223" y="150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23" y="152"/>
                      <a:pt x="223" y="152"/>
                      <a:pt x="223" y="152"/>
                    </a:cubicBezTo>
                    <a:cubicBezTo>
                      <a:pt x="223" y="152"/>
                      <a:pt x="223" y="152"/>
                      <a:pt x="223" y="152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21" y="154"/>
                      <a:pt x="221" y="154"/>
                      <a:pt x="221" y="154"/>
                    </a:cubicBezTo>
                    <a:cubicBezTo>
                      <a:pt x="222" y="153"/>
                      <a:pt x="223" y="153"/>
                      <a:pt x="223" y="152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21" y="154"/>
                      <a:pt x="221" y="154"/>
                      <a:pt x="221" y="154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20" y="154"/>
                      <a:pt x="220" y="154"/>
                      <a:pt x="221" y="154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8" y="152"/>
                      <a:pt x="218" y="152"/>
                      <a:pt x="218" y="152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8" y="152"/>
                      <a:pt x="218" y="152"/>
                      <a:pt x="218" y="152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18" y="154"/>
                      <a:pt x="218" y="154"/>
                      <a:pt x="218" y="154"/>
                    </a:cubicBezTo>
                    <a:cubicBezTo>
                      <a:pt x="222" y="156"/>
                      <a:pt x="232" y="161"/>
                      <a:pt x="247" y="169"/>
                    </a:cubicBezTo>
                    <a:cubicBezTo>
                      <a:pt x="268" y="180"/>
                      <a:pt x="298" y="195"/>
                      <a:pt x="324" y="208"/>
                    </a:cubicBezTo>
                    <a:cubicBezTo>
                      <a:pt x="336" y="214"/>
                      <a:pt x="348" y="220"/>
                      <a:pt x="356" y="224"/>
                    </a:cubicBezTo>
                    <a:cubicBezTo>
                      <a:pt x="361" y="226"/>
                      <a:pt x="364" y="227"/>
                      <a:pt x="367" y="229"/>
                    </a:cubicBezTo>
                    <a:cubicBezTo>
                      <a:pt x="368" y="229"/>
                      <a:pt x="369" y="230"/>
                      <a:pt x="370" y="230"/>
                    </a:cubicBezTo>
                    <a:cubicBezTo>
                      <a:pt x="371" y="230"/>
                      <a:pt x="371" y="230"/>
                      <a:pt x="372" y="230"/>
                    </a:cubicBezTo>
                    <a:cubicBezTo>
                      <a:pt x="372" y="231"/>
                      <a:pt x="373" y="231"/>
                      <a:pt x="373" y="231"/>
                    </a:cubicBezTo>
                    <a:cubicBezTo>
                      <a:pt x="374" y="231"/>
                      <a:pt x="374" y="231"/>
                      <a:pt x="375" y="230"/>
                    </a:cubicBezTo>
                    <a:cubicBezTo>
                      <a:pt x="375" y="230"/>
                      <a:pt x="376" y="230"/>
                      <a:pt x="377" y="229"/>
                    </a:cubicBezTo>
                    <a:cubicBezTo>
                      <a:pt x="378" y="228"/>
                      <a:pt x="378" y="227"/>
                      <a:pt x="378" y="226"/>
                    </a:cubicBezTo>
                    <a:cubicBezTo>
                      <a:pt x="377" y="225"/>
                      <a:pt x="377" y="224"/>
                      <a:pt x="376" y="223"/>
                    </a:cubicBezTo>
                    <a:cubicBezTo>
                      <a:pt x="305" y="179"/>
                      <a:pt x="305" y="179"/>
                      <a:pt x="305" y="179"/>
                    </a:cubicBezTo>
                    <a:cubicBezTo>
                      <a:pt x="386" y="222"/>
                      <a:pt x="386" y="222"/>
                      <a:pt x="386" y="222"/>
                    </a:cubicBezTo>
                    <a:cubicBezTo>
                      <a:pt x="388" y="223"/>
                      <a:pt x="390" y="222"/>
                      <a:pt x="391" y="220"/>
                    </a:cubicBezTo>
                    <a:cubicBezTo>
                      <a:pt x="393" y="218"/>
                      <a:pt x="392" y="216"/>
                      <a:pt x="390" y="215"/>
                    </a:cubicBezTo>
                    <a:cubicBezTo>
                      <a:pt x="206" y="99"/>
                      <a:pt x="206" y="99"/>
                      <a:pt x="206" y="99"/>
                    </a:cubicBezTo>
                    <a:cubicBezTo>
                      <a:pt x="204" y="103"/>
                      <a:pt x="204" y="103"/>
                      <a:pt x="204" y="103"/>
                    </a:cubicBezTo>
                    <a:cubicBezTo>
                      <a:pt x="202" y="106"/>
                      <a:pt x="202" y="106"/>
                      <a:pt x="202" y="106"/>
                    </a:cubicBezTo>
                    <a:cubicBezTo>
                      <a:pt x="202" y="106"/>
                      <a:pt x="248" y="133"/>
                      <a:pt x="295" y="159"/>
                    </a:cubicBezTo>
                    <a:cubicBezTo>
                      <a:pt x="318" y="172"/>
                      <a:pt x="342" y="185"/>
                      <a:pt x="361" y="195"/>
                    </a:cubicBezTo>
                    <a:cubicBezTo>
                      <a:pt x="370" y="200"/>
                      <a:pt x="378" y="205"/>
                      <a:pt x="384" y="207"/>
                    </a:cubicBezTo>
                    <a:cubicBezTo>
                      <a:pt x="387" y="209"/>
                      <a:pt x="390" y="210"/>
                      <a:pt x="392" y="211"/>
                    </a:cubicBezTo>
                    <a:cubicBezTo>
                      <a:pt x="393" y="211"/>
                      <a:pt x="394" y="212"/>
                      <a:pt x="395" y="212"/>
                    </a:cubicBezTo>
                    <a:cubicBezTo>
                      <a:pt x="396" y="212"/>
                      <a:pt x="396" y="212"/>
                      <a:pt x="397" y="212"/>
                    </a:cubicBezTo>
                    <a:cubicBezTo>
                      <a:pt x="398" y="212"/>
                      <a:pt x="398" y="212"/>
                      <a:pt x="399" y="212"/>
                    </a:cubicBezTo>
                    <a:cubicBezTo>
                      <a:pt x="400" y="212"/>
                      <a:pt x="400" y="211"/>
                      <a:pt x="401" y="210"/>
                    </a:cubicBezTo>
                    <a:cubicBezTo>
                      <a:pt x="402" y="209"/>
                      <a:pt x="402" y="208"/>
                      <a:pt x="402" y="207"/>
                    </a:cubicBezTo>
                    <a:cubicBezTo>
                      <a:pt x="401" y="206"/>
                      <a:pt x="401" y="205"/>
                      <a:pt x="400" y="205"/>
                    </a:cubicBezTo>
                    <a:cubicBezTo>
                      <a:pt x="352" y="175"/>
                      <a:pt x="352" y="175"/>
                      <a:pt x="352" y="175"/>
                    </a:cubicBezTo>
                    <a:cubicBezTo>
                      <a:pt x="412" y="209"/>
                      <a:pt x="412" y="209"/>
                      <a:pt x="412" y="209"/>
                    </a:cubicBezTo>
                    <a:cubicBezTo>
                      <a:pt x="414" y="210"/>
                      <a:pt x="416" y="209"/>
                      <a:pt x="417" y="207"/>
                    </a:cubicBezTo>
                    <a:cubicBezTo>
                      <a:pt x="418" y="207"/>
                      <a:pt x="418" y="206"/>
                      <a:pt x="418" y="205"/>
                    </a:cubicBezTo>
                    <a:cubicBezTo>
                      <a:pt x="418" y="204"/>
                      <a:pt x="417" y="204"/>
                      <a:pt x="417" y="203"/>
                    </a:cubicBezTo>
                    <a:cubicBezTo>
                      <a:pt x="417" y="203"/>
                      <a:pt x="417" y="202"/>
                      <a:pt x="416" y="202"/>
                    </a:cubicBezTo>
                    <a:cubicBezTo>
                      <a:pt x="416" y="202"/>
                      <a:pt x="416" y="202"/>
                      <a:pt x="416" y="202"/>
                    </a:cubicBezTo>
                    <a:cubicBezTo>
                      <a:pt x="415" y="201"/>
                      <a:pt x="413" y="200"/>
                      <a:pt x="411" y="199"/>
                    </a:cubicBezTo>
                    <a:cubicBezTo>
                      <a:pt x="403" y="193"/>
                      <a:pt x="385" y="183"/>
                      <a:pt x="363" y="170"/>
                    </a:cubicBezTo>
                    <a:cubicBezTo>
                      <a:pt x="330" y="150"/>
                      <a:pt x="288" y="125"/>
                      <a:pt x="253" y="104"/>
                    </a:cubicBezTo>
                    <a:cubicBezTo>
                      <a:pt x="236" y="93"/>
                      <a:pt x="221" y="84"/>
                      <a:pt x="210" y="77"/>
                    </a:cubicBezTo>
                    <a:cubicBezTo>
                      <a:pt x="205" y="73"/>
                      <a:pt x="201" y="70"/>
                      <a:pt x="198" y="68"/>
                    </a:cubicBezTo>
                    <a:cubicBezTo>
                      <a:pt x="196" y="67"/>
                      <a:pt x="195" y="66"/>
                      <a:pt x="195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4" y="65"/>
                      <a:pt x="194" y="65"/>
                      <a:pt x="194" y="65"/>
                    </a:cubicBezTo>
                    <a:cubicBezTo>
                      <a:pt x="192" y="66"/>
                      <a:pt x="192" y="66"/>
                      <a:pt x="192" y="66"/>
                    </a:cubicBezTo>
                    <a:cubicBezTo>
                      <a:pt x="195" y="66"/>
                      <a:pt x="195" y="66"/>
                      <a:pt x="195" y="66"/>
                    </a:cubicBezTo>
                    <a:cubicBezTo>
                      <a:pt x="195" y="65"/>
                      <a:pt x="194" y="65"/>
                      <a:pt x="194" y="65"/>
                    </a:cubicBezTo>
                    <a:cubicBezTo>
                      <a:pt x="192" y="66"/>
                      <a:pt x="192" y="66"/>
                      <a:pt x="192" y="66"/>
                    </a:cubicBezTo>
                    <a:cubicBezTo>
                      <a:pt x="195" y="66"/>
                      <a:pt x="195" y="66"/>
                      <a:pt x="195" y="66"/>
                    </a:cubicBezTo>
                    <a:cubicBezTo>
                      <a:pt x="191" y="66"/>
                      <a:pt x="191" y="66"/>
                      <a:pt x="191" y="66"/>
                    </a:cubicBezTo>
                    <a:cubicBezTo>
                      <a:pt x="194" y="68"/>
                      <a:pt x="194" y="68"/>
                      <a:pt x="194" y="68"/>
                    </a:cubicBezTo>
                    <a:cubicBezTo>
                      <a:pt x="195" y="67"/>
                      <a:pt x="195" y="67"/>
                      <a:pt x="195" y="66"/>
                    </a:cubicBezTo>
                    <a:cubicBezTo>
                      <a:pt x="191" y="66"/>
                      <a:pt x="191" y="66"/>
                      <a:pt x="191" y="66"/>
                    </a:cubicBezTo>
                    <a:cubicBezTo>
                      <a:pt x="194" y="68"/>
                      <a:pt x="194" y="68"/>
                      <a:pt x="194" y="68"/>
                    </a:cubicBezTo>
                    <a:cubicBezTo>
                      <a:pt x="191" y="66"/>
                      <a:pt x="191" y="66"/>
                      <a:pt x="191" y="66"/>
                    </a:cubicBezTo>
                    <a:cubicBezTo>
                      <a:pt x="189" y="69"/>
                      <a:pt x="189" y="69"/>
                      <a:pt x="189" y="69"/>
                    </a:cubicBezTo>
                    <a:cubicBezTo>
                      <a:pt x="422" y="202"/>
                      <a:pt x="422" y="202"/>
                      <a:pt x="422" y="202"/>
                    </a:cubicBezTo>
                    <a:cubicBezTo>
                      <a:pt x="424" y="203"/>
                      <a:pt x="426" y="202"/>
                      <a:pt x="427" y="200"/>
                    </a:cubicBezTo>
                    <a:cubicBezTo>
                      <a:pt x="428" y="200"/>
                      <a:pt x="428" y="199"/>
                      <a:pt x="428" y="198"/>
                    </a:cubicBezTo>
                    <a:cubicBezTo>
                      <a:pt x="428" y="197"/>
                      <a:pt x="428" y="197"/>
                      <a:pt x="427" y="196"/>
                    </a:cubicBezTo>
                    <a:cubicBezTo>
                      <a:pt x="427" y="196"/>
                      <a:pt x="427" y="196"/>
                      <a:pt x="427" y="195"/>
                    </a:cubicBezTo>
                    <a:cubicBezTo>
                      <a:pt x="426" y="195"/>
                      <a:pt x="426" y="195"/>
                      <a:pt x="426" y="195"/>
                    </a:cubicBezTo>
                    <a:cubicBezTo>
                      <a:pt x="425" y="194"/>
                      <a:pt x="423" y="193"/>
                      <a:pt x="421" y="191"/>
                    </a:cubicBezTo>
                    <a:cubicBezTo>
                      <a:pt x="413" y="186"/>
                      <a:pt x="396" y="175"/>
                      <a:pt x="374" y="161"/>
                    </a:cubicBezTo>
                    <a:cubicBezTo>
                      <a:pt x="309" y="121"/>
                      <a:pt x="206" y="58"/>
                      <a:pt x="206" y="58"/>
                    </a:cubicBezTo>
                    <a:cubicBezTo>
                      <a:pt x="204" y="61"/>
                      <a:pt x="204" y="61"/>
                      <a:pt x="204" y="61"/>
                    </a:cubicBezTo>
                    <a:cubicBezTo>
                      <a:pt x="202" y="64"/>
                      <a:pt x="202" y="64"/>
                      <a:pt x="202" y="64"/>
                    </a:cubicBezTo>
                    <a:cubicBezTo>
                      <a:pt x="202" y="64"/>
                      <a:pt x="260" y="97"/>
                      <a:pt x="318" y="129"/>
                    </a:cubicBezTo>
                    <a:cubicBezTo>
                      <a:pt x="348" y="145"/>
                      <a:pt x="377" y="161"/>
                      <a:pt x="399" y="173"/>
                    </a:cubicBezTo>
                    <a:cubicBezTo>
                      <a:pt x="410" y="179"/>
                      <a:pt x="419" y="185"/>
                      <a:pt x="426" y="188"/>
                    </a:cubicBezTo>
                    <a:cubicBezTo>
                      <a:pt x="429" y="190"/>
                      <a:pt x="432" y="191"/>
                      <a:pt x="434" y="192"/>
                    </a:cubicBezTo>
                    <a:cubicBezTo>
                      <a:pt x="435" y="193"/>
                      <a:pt x="436" y="193"/>
                      <a:pt x="436" y="193"/>
                    </a:cubicBezTo>
                    <a:cubicBezTo>
                      <a:pt x="437" y="194"/>
                      <a:pt x="437" y="194"/>
                      <a:pt x="437" y="194"/>
                    </a:cubicBezTo>
                    <a:cubicBezTo>
                      <a:pt x="438" y="194"/>
                      <a:pt x="438" y="194"/>
                      <a:pt x="438" y="194"/>
                    </a:cubicBezTo>
                    <a:cubicBezTo>
                      <a:pt x="438" y="194"/>
                      <a:pt x="438" y="194"/>
                      <a:pt x="439" y="194"/>
                    </a:cubicBezTo>
                    <a:cubicBezTo>
                      <a:pt x="439" y="194"/>
                      <a:pt x="440" y="194"/>
                      <a:pt x="440" y="194"/>
                    </a:cubicBezTo>
                    <a:cubicBezTo>
                      <a:pt x="441" y="194"/>
                      <a:pt x="441" y="193"/>
                      <a:pt x="442" y="192"/>
                    </a:cubicBezTo>
                    <a:cubicBezTo>
                      <a:pt x="443" y="192"/>
                      <a:pt x="443" y="190"/>
                      <a:pt x="443" y="189"/>
                    </a:cubicBezTo>
                    <a:cubicBezTo>
                      <a:pt x="443" y="188"/>
                      <a:pt x="442" y="187"/>
                      <a:pt x="441" y="187"/>
                    </a:cubicBezTo>
                    <a:cubicBezTo>
                      <a:pt x="220" y="49"/>
                      <a:pt x="220" y="49"/>
                      <a:pt x="220" y="49"/>
                    </a:cubicBezTo>
                    <a:cubicBezTo>
                      <a:pt x="218" y="52"/>
                      <a:pt x="218" y="52"/>
                      <a:pt x="218" y="52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18" y="52"/>
                      <a:pt x="218" y="52"/>
                      <a:pt x="218" y="52"/>
                    </a:cubicBezTo>
                    <a:cubicBezTo>
                      <a:pt x="220" y="56"/>
                      <a:pt x="220" y="56"/>
                      <a:pt x="220" y="56"/>
                    </a:cubicBezTo>
                    <a:cubicBezTo>
                      <a:pt x="220" y="56"/>
                      <a:pt x="221" y="55"/>
                      <a:pt x="221" y="54"/>
                    </a:cubicBezTo>
                    <a:cubicBezTo>
                      <a:pt x="218" y="52"/>
                      <a:pt x="218" y="52"/>
                      <a:pt x="218" y="52"/>
                    </a:cubicBezTo>
                    <a:cubicBezTo>
                      <a:pt x="220" y="56"/>
                      <a:pt x="220" y="56"/>
                      <a:pt x="220" y="56"/>
                    </a:cubicBezTo>
                    <a:cubicBezTo>
                      <a:pt x="218" y="53"/>
                      <a:pt x="218" y="53"/>
                      <a:pt x="218" y="53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9" y="56"/>
                      <a:pt x="219" y="56"/>
                      <a:pt x="220" y="56"/>
                    </a:cubicBezTo>
                    <a:cubicBezTo>
                      <a:pt x="218" y="53"/>
                      <a:pt x="218" y="53"/>
                      <a:pt x="218" y="53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6"/>
                      <a:pt x="219" y="56"/>
                      <a:pt x="220" y="56"/>
                    </a:cubicBezTo>
                    <a:cubicBezTo>
                      <a:pt x="223" y="57"/>
                      <a:pt x="229" y="60"/>
                      <a:pt x="236" y="65"/>
                    </a:cubicBezTo>
                    <a:cubicBezTo>
                      <a:pt x="264" y="80"/>
                      <a:pt x="316" y="110"/>
                      <a:pt x="362" y="137"/>
                    </a:cubicBezTo>
                    <a:cubicBezTo>
                      <a:pt x="384" y="150"/>
                      <a:pt x="406" y="163"/>
                      <a:pt x="422" y="172"/>
                    </a:cubicBezTo>
                    <a:cubicBezTo>
                      <a:pt x="430" y="176"/>
                      <a:pt x="437" y="180"/>
                      <a:pt x="442" y="183"/>
                    </a:cubicBezTo>
                    <a:cubicBezTo>
                      <a:pt x="445" y="184"/>
                      <a:pt x="447" y="185"/>
                      <a:pt x="448" y="186"/>
                    </a:cubicBezTo>
                    <a:cubicBezTo>
                      <a:pt x="449" y="186"/>
                      <a:pt x="450" y="186"/>
                      <a:pt x="451" y="187"/>
                    </a:cubicBezTo>
                    <a:cubicBezTo>
                      <a:pt x="451" y="187"/>
                      <a:pt x="452" y="187"/>
                      <a:pt x="453" y="187"/>
                    </a:cubicBezTo>
                    <a:cubicBezTo>
                      <a:pt x="453" y="187"/>
                      <a:pt x="454" y="187"/>
                      <a:pt x="455" y="187"/>
                    </a:cubicBezTo>
                    <a:cubicBezTo>
                      <a:pt x="455" y="187"/>
                      <a:pt x="456" y="186"/>
                      <a:pt x="457" y="185"/>
                    </a:cubicBezTo>
                    <a:cubicBezTo>
                      <a:pt x="457" y="185"/>
                      <a:pt x="457" y="185"/>
                      <a:pt x="457" y="185"/>
                    </a:cubicBezTo>
                    <a:cubicBezTo>
                      <a:pt x="457" y="184"/>
                      <a:pt x="457" y="183"/>
                      <a:pt x="457" y="183"/>
                    </a:cubicBezTo>
                    <a:cubicBezTo>
                      <a:pt x="457" y="182"/>
                      <a:pt x="457" y="181"/>
                      <a:pt x="457" y="181"/>
                    </a:cubicBezTo>
                    <a:cubicBezTo>
                      <a:pt x="457" y="180"/>
                      <a:pt x="456" y="180"/>
                      <a:pt x="456" y="180"/>
                    </a:cubicBezTo>
                    <a:cubicBezTo>
                      <a:pt x="455" y="179"/>
                      <a:pt x="455" y="178"/>
                      <a:pt x="454" y="178"/>
                    </a:cubicBezTo>
                    <a:cubicBezTo>
                      <a:pt x="451" y="175"/>
                      <a:pt x="445" y="171"/>
                      <a:pt x="438" y="166"/>
                    </a:cubicBezTo>
                    <a:cubicBezTo>
                      <a:pt x="411" y="149"/>
                      <a:pt x="358" y="116"/>
                      <a:pt x="312" y="88"/>
                    </a:cubicBezTo>
                    <a:cubicBezTo>
                      <a:pt x="267" y="61"/>
                      <a:pt x="228" y="37"/>
                      <a:pt x="228" y="37"/>
                    </a:cubicBezTo>
                    <a:cubicBezTo>
                      <a:pt x="226" y="41"/>
                      <a:pt x="226" y="41"/>
                      <a:pt x="226" y="41"/>
                    </a:cubicBezTo>
                    <a:cubicBezTo>
                      <a:pt x="224" y="44"/>
                      <a:pt x="224" y="44"/>
                      <a:pt x="224" y="44"/>
                    </a:cubicBezTo>
                    <a:cubicBezTo>
                      <a:pt x="224" y="44"/>
                      <a:pt x="280" y="77"/>
                      <a:pt x="339" y="110"/>
                    </a:cubicBezTo>
                    <a:cubicBezTo>
                      <a:pt x="368" y="127"/>
                      <a:pt x="398" y="144"/>
                      <a:pt x="422" y="156"/>
                    </a:cubicBezTo>
                    <a:cubicBezTo>
                      <a:pt x="434" y="162"/>
                      <a:pt x="444" y="168"/>
                      <a:pt x="452" y="171"/>
                    </a:cubicBezTo>
                    <a:cubicBezTo>
                      <a:pt x="456" y="173"/>
                      <a:pt x="459" y="174"/>
                      <a:pt x="462" y="176"/>
                    </a:cubicBezTo>
                    <a:cubicBezTo>
                      <a:pt x="463" y="176"/>
                      <a:pt x="464" y="176"/>
                      <a:pt x="465" y="177"/>
                    </a:cubicBezTo>
                    <a:cubicBezTo>
                      <a:pt x="466" y="177"/>
                      <a:pt x="467" y="177"/>
                      <a:pt x="468" y="177"/>
                    </a:cubicBezTo>
                    <a:cubicBezTo>
                      <a:pt x="469" y="177"/>
                      <a:pt x="469" y="177"/>
                      <a:pt x="470" y="177"/>
                    </a:cubicBezTo>
                    <a:cubicBezTo>
                      <a:pt x="471" y="177"/>
                      <a:pt x="472" y="176"/>
                      <a:pt x="472" y="175"/>
                    </a:cubicBezTo>
                    <a:cubicBezTo>
                      <a:pt x="473" y="175"/>
                      <a:pt x="473" y="175"/>
                      <a:pt x="473" y="175"/>
                    </a:cubicBezTo>
                    <a:cubicBezTo>
                      <a:pt x="473" y="174"/>
                      <a:pt x="473" y="173"/>
                      <a:pt x="473" y="173"/>
                    </a:cubicBezTo>
                    <a:cubicBezTo>
                      <a:pt x="473" y="172"/>
                      <a:pt x="473" y="171"/>
                      <a:pt x="472" y="170"/>
                    </a:cubicBezTo>
                    <a:cubicBezTo>
                      <a:pt x="472" y="169"/>
                      <a:pt x="471" y="169"/>
                      <a:pt x="471" y="168"/>
                    </a:cubicBezTo>
                    <a:cubicBezTo>
                      <a:pt x="469" y="166"/>
                      <a:pt x="467" y="165"/>
                      <a:pt x="464" y="163"/>
                    </a:cubicBezTo>
                    <a:cubicBezTo>
                      <a:pt x="454" y="155"/>
                      <a:pt x="436" y="143"/>
                      <a:pt x="413" y="129"/>
                    </a:cubicBezTo>
                    <a:cubicBezTo>
                      <a:pt x="345" y="87"/>
                      <a:pt x="242" y="26"/>
                      <a:pt x="242" y="26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3" y="32"/>
                      <a:pt x="243" y="32"/>
                      <a:pt x="243" y="32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1" y="33"/>
                      <a:pt x="241" y="33"/>
                      <a:pt x="241" y="33"/>
                    </a:cubicBezTo>
                    <a:cubicBezTo>
                      <a:pt x="242" y="33"/>
                      <a:pt x="243" y="33"/>
                      <a:pt x="243" y="32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1" y="33"/>
                      <a:pt x="241" y="33"/>
                      <a:pt x="241" y="33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4"/>
                      <a:pt x="241" y="34"/>
                      <a:pt x="241" y="33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4"/>
                      <a:pt x="240" y="34"/>
                      <a:pt x="240" y="34"/>
                    </a:cubicBezTo>
                    <a:cubicBezTo>
                      <a:pt x="240" y="32"/>
                      <a:pt x="240" y="32"/>
                      <a:pt x="240" y="32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3"/>
                      <a:pt x="240" y="33"/>
                      <a:pt x="240" y="33"/>
                    </a:cubicBezTo>
                    <a:cubicBezTo>
                      <a:pt x="240" y="34"/>
                      <a:pt x="241" y="34"/>
                      <a:pt x="241" y="34"/>
                    </a:cubicBezTo>
                    <a:cubicBezTo>
                      <a:pt x="244" y="35"/>
                      <a:pt x="251" y="38"/>
                      <a:pt x="259" y="43"/>
                    </a:cubicBezTo>
                    <a:cubicBezTo>
                      <a:pt x="288" y="58"/>
                      <a:pt x="343" y="91"/>
                      <a:pt x="391" y="119"/>
                    </a:cubicBezTo>
                    <a:cubicBezTo>
                      <a:pt x="416" y="133"/>
                      <a:pt x="438" y="146"/>
                      <a:pt x="455" y="155"/>
                    </a:cubicBezTo>
                    <a:cubicBezTo>
                      <a:pt x="464" y="160"/>
                      <a:pt x="471" y="164"/>
                      <a:pt x="476" y="167"/>
                    </a:cubicBezTo>
                    <a:cubicBezTo>
                      <a:pt x="479" y="168"/>
                      <a:pt x="481" y="169"/>
                      <a:pt x="483" y="170"/>
                    </a:cubicBezTo>
                    <a:cubicBezTo>
                      <a:pt x="483" y="171"/>
                      <a:pt x="484" y="171"/>
                      <a:pt x="485" y="171"/>
                    </a:cubicBezTo>
                    <a:cubicBezTo>
                      <a:pt x="485" y="171"/>
                      <a:pt x="485" y="171"/>
                      <a:pt x="486" y="171"/>
                    </a:cubicBezTo>
                    <a:cubicBezTo>
                      <a:pt x="486" y="172"/>
                      <a:pt x="487" y="172"/>
                      <a:pt x="487" y="172"/>
                    </a:cubicBezTo>
                    <a:cubicBezTo>
                      <a:pt x="488" y="172"/>
                      <a:pt x="488" y="172"/>
                      <a:pt x="489" y="171"/>
                    </a:cubicBezTo>
                    <a:cubicBezTo>
                      <a:pt x="489" y="171"/>
                      <a:pt x="490" y="171"/>
                      <a:pt x="491" y="170"/>
                    </a:cubicBezTo>
                    <a:cubicBezTo>
                      <a:pt x="491" y="169"/>
                      <a:pt x="492" y="168"/>
                      <a:pt x="491" y="167"/>
                    </a:cubicBezTo>
                    <a:cubicBezTo>
                      <a:pt x="491" y="166"/>
                      <a:pt x="491" y="165"/>
                      <a:pt x="490" y="164"/>
                    </a:cubicBezTo>
                    <a:cubicBezTo>
                      <a:pt x="255" y="17"/>
                      <a:pt x="255" y="17"/>
                      <a:pt x="255" y="17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6" y="22"/>
                      <a:pt x="256" y="22"/>
                      <a:pt x="256" y="22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4" y="24"/>
                      <a:pt x="254" y="24"/>
                      <a:pt x="254" y="24"/>
                    </a:cubicBezTo>
                    <a:cubicBezTo>
                      <a:pt x="255" y="24"/>
                      <a:pt x="256" y="23"/>
                      <a:pt x="256" y="22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4" y="24"/>
                      <a:pt x="254" y="24"/>
                      <a:pt x="254" y="24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2" y="25"/>
                      <a:pt x="252" y="25"/>
                      <a:pt x="252" y="25"/>
                    </a:cubicBezTo>
                    <a:cubicBezTo>
                      <a:pt x="253" y="25"/>
                      <a:pt x="254" y="25"/>
                      <a:pt x="254" y="24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2" y="25"/>
                      <a:pt x="252" y="25"/>
                      <a:pt x="252" y="25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1" y="25"/>
                      <a:pt x="251" y="25"/>
                      <a:pt x="251" y="25"/>
                    </a:cubicBezTo>
                    <a:cubicBezTo>
                      <a:pt x="251" y="25"/>
                      <a:pt x="252" y="25"/>
                      <a:pt x="252" y="25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1" y="25"/>
                      <a:pt x="251" y="25"/>
                      <a:pt x="251" y="25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1" y="25"/>
                      <a:pt x="251" y="25"/>
                      <a:pt x="251" y="25"/>
                    </a:cubicBezTo>
                    <a:cubicBezTo>
                      <a:pt x="252" y="21"/>
                      <a:pt x="252" y="21"/>
                      <a:pt x="252" y="21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2" y="22"/>
                      <a:pt x="252" y="22"/>
                      <a:pt x="252" y="22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2" y="22"/>
                      <a:pt x="252" y="22"/>
                      <a:pt x="252" y="22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1" y="25"/>
                      <a:pt x="253" y="25"/>
                      <a:pt x="255" y="27"/>
                    </a:cubicBezTo>
                    <a:cubicBezTo>
                      <a:pt x="271" y="36"/>
                      <a:pt x="331" y="71"/>
                      <a:pt x="387" y="103"/>
                    </a:cubicBezTo>
                    <a:cubicBezTo>
                      <a:pt x="416" y="119"/>
                      <a:pt x="443" y="134"/>
                      <a:pt x="464" y="146"/>
                    </a:cubicBezTo>
                    <a:cubicBezTo>
                      <a:pt x="474" y="152"/>
                      <a:pt x="483" y="156"/>
                      <a:pt x="489" y="160"/>
                    </a:cubicBezTo>
                    <a:cubicBezTo>
                      <a:pt x="492" y="161"/>
                      <a:pt x="495" y="163"/>
                      <a:pt x="497" y="164"/>
                    </a:cubicBezTo>
                    <a:cubicBezTo>
                      <a:pt x="498" y="164"/>
                      <a:pt x="499" y="165"/>
                      <a:pt x="499" y="165"/>
                    </a:cubicBezTo>
                    <a:cubicBezTo>
                      <a:pt x="500" y="165"/>
                      <a:pt x="500" y="165"/>
                      <a:pt x="500" y="165"/>
                    </a:cubicBezTo>
                    <a:cubicBezTo>
                      <a:pt x="501" y="165"/>
                      <a:pt x="501" y="165"/>
                      <a:pt x="502" y="165"/>
                    </a:cubicBezTo>
                    <a:cubicBezTo>
                      <a:pt x="502" y="165"/>
                      <a:pt x="503" y="165"/>
                      <a:pt x="503" y="165"/>
                    </a:cubicBezTo>
                    <a:cubicBezTo>
                      <a:pt x="504" y="165"/>
                      <a:pt x="505" y="164"/>
                      <a:pt x="505" y="164"/>
                    </a:cubicBezTo>
                    <a:cubicBezTo>
                      <a:pt x="505" y="163"/>
                      <a:pt x="505" y="163"/>
                      <a:pt x="505" y="163"/>
                    </a:cubicBezTo>
                    <a:cubicBezTo>
                      <a:pt x="506" y="163"/>
                      <a:pt x="506" y="162"/>
                      <a:pt x="506" y="161"/>
                    </a:cubicBezTo>
                    <a:cubicBezTo>
                      <a:pt x="506" y="160"/>
                      <a:pt x="506" y="159"/>
                      <a:pt x="505" y="159"/>
                    </a:cubicBezTo>
                    <a:cubicBezTo>
                      <a:pt x="505" y="158"/>
                      <a:pt x="504" y="157"/>
                      <a:pt x="503" y="156"/>
                    </a:cubicBezTo>
                    <a:cubicBezTo>
                      <a:pt x="502" y="155"/>
                      <a:pt x="500" y="153"/>
                      <a:pt x="497" y="151"/>
                    </a:cubicBezTo>
                    <a:cubicBezTo>
                      <a:pt x="487" y="144"/>
                      <a:pt x="468" y="131"/>
                      <a:pt x="444" y="117"/>
                    </a:cubicBezTo>
                    <a:cubicBezTo>
                      <a:pt x="374" y="73"/>
                      <a:pt x="268" y="10"/>
                      <a:pt x="268" y="10"/>
                    </a:cubicBezTo>
                    <a:cubicBezTo>
                      <a:pt x="266" y="9"/>
                      <a:pt x="263" y="10"/>
                      <a:pt x="262" y="11"/>
                    </a:cubicBezTo>
                    <a:cubicBezTo>
                      <a:pt x="261" y="13"/>
                      <a:pt x="262" y="16"/>
                      <a:pt x="263" y="17"/>
                    </a:cubicBezTo>
                    <a:cubicBezTo>
                      <a:pt x="263" y="17"/>
                      <a:pt x="324" y="54"/>
                      <a:pt x="386" y="91"/>
                    </a:cubicBezTo>
                    <a:cubicBezTo>
                      <a:pt x="417" y="109"/>
                      <a:pt x="449" y="127"/>
                      <a:pt x="474" y="141"/>
                    </a:cubicBezTo>
                    <a:cubicBezTo>
                      <a:pt x="486" y="148"/>
                      <a:pt x="497" y="154"/>
                      <a:pt x="505" y="158"/>
                    </a:cubicBezTo>
                    <a:cubicBezTo>
                      <a:pt x="509" y="160"/>
                      <a:pt x="512" y="162"/>
                      <a:pt x="515" y="163"/>
                    </a:cubicBezTo>
                    <a:cubicBezTo>
                      <a:pt x="517" y="163"/>
                      <a:pt x="518" y="164"/>
                      <a:pt x="519" y="164"/>
                    </a:cubicBezTo>
                    <a:cubicBezTo>
                      <a:pt x="520" y="164"/>
                      <a:pt x="521" y="165"/>
                      <a:pt x="522" y="165"/>
                    </a:cubicBezTo>
                    <a:cubicBezTo>
                      <a:pt x="523" y="165"/>
                      <a:pt x="523" y="165"/>
                      <a:pt x="524" y="164"/>
                    </a:cubicBezTo>
                    <a:cubicBezTo>
                      <a:pt x="525" y="164"/>
                      <a:pt x="526" y="164"/>
                      <a:pt x="526" y="163"/>
                    </a:cubicBezTo>
                    <a:cubicBezTo>
                      <a:pt x="526" y="163"/>
                      <a:pt x="526" y="163"/>
                      <a:pt x="526" y="163"/>
                    </a:cubicBezTo>
                    <a:cubicBezTo>
                      <a:pt x="527" y="162"/>
                      <a:pt x="527" y="161"/>
                      <a:pt x="527" y="160"/>
                    </a:cubicBezTo>
                    <a:cubicBezTo>
                      <a:pt x="527" y="159"/>
                      <a:pt x="526" y="158"/>
                      <a:pt x="526" y="158"/>
                    </a:cubicBezTo>
                    <a:cubicBezTo>
                      <a:pt x="525" y="157"/>
                      <a:pt x="525" y="156"/>
                      <a:pt x="524" y="155"/>
                    </a:cubicBezTo>
                    <a:cubicBezTo>
                      <a:pt x="522" y="154"/>
                      <a:pt x="520" y="152"/>
                      <a:pt x="517" y="150"/>
                    </a:cubicBezTo>
                    <a:cubicBezTo>
                      <a:pt x="507" y="143"/>
                      <a:pt x="486" y="130"/>
                      <a:pt x="462" y="114"/>
                    </a:cubicBezTo>
                    <a:cubicBezTo>
                      <a:pt x="387" y="68"/>
                      <a:pt x="275" y="1"/>
                      <a:pt x="275" y="1"/>
                    </a:cubicBezTo>
                    <a:cubicBezTo>
                      <a:pt x="273" y="4"/>
                      <a:pt x="273" y="4"/>
                      <a:pt x="273" y="4"/>
                    </a:cubicBezTo>
                    <a:cubicBezTo>
                      <a:pt x="271" y="8"/>
                      <a:pt x="271" y="8"/>
                      <a:pt x="271" y="8"/>
                    </a:cubicBezTo>
                    <a:cubicBezTo>
                      <a:pt x="546" y="161"/>
                      <a:pt x="546" y="161"/>
                      <a:pt x="546" y="161"/>
                    </a:cubicBezTo>
                    <a:cubicBezTo>
                      <a:pt x="548" y="162"/>
                      <a:pt x="550" y="161"/>
                      <a:pt x="552" y="160"/>
                    </a:cubicBezTo>
                    <a:cubicBezTo>
                      <a:pt x="553" y="158"/>
                      <a:pt x="552" y="155"/>
                      <a:pt x="550" y="154"/>
                    </a:cubicBezTo>
                    <a:cubicBezTo>
                      <a:pt x="550" y="154"/>
                      <a:pt x="547" y="152"/>
                      <a:pt x="542" y="149"/>
                    </a:cubicBezTo>
                    <a:cubicBezTo>
                      <a:pt x="524" y="139"/>
                      <a:pt x="480" y="112"/>
                      <a:pt x="439" y="87"/>
                    </a:cubicBezTo>
                    <a:cubicBezTo>
                      <a:pt x="419" y="75"/>
                      <a:pt x="400" y="63"/>
                      <a:pt x="386" y="54"/>
                    </a:cubicBezTo>
                    <a:cubicBezTo>
                      <a:pt x="379" y="50"/>
                      <a:pt x="374" y="46"/>
                      <a:pt x="370" y="43"/>
                    </a:cubicBezTo>
                    <a:cubicBezTo>
                      <a:pt x="368" y="42"/>
                      <a:pt x="366" y="41"/>
                      <a:pt x="366" y="40"/>
                    </a:cubicBezTo>
                    <a:cubicBezTo>
                      <a:pt x="365" y="39"/>
                      <a:pt x="365" y="39"/>
                      <a:pt x="365" y="39"/>
                    </a:cubicBezTo>
                    <a:cubicBezTo>
                      <a:pt x="365" y="39"/>
                      <a:pt x="365" y="39"/>
                      <a:pt x="365" y="39"/>
                    </a:cubicBezTo>
                    <a:cubicBezTo>
                      <a:pt x="363" y="40"/>
                      <a:pt x="363" y="40"/>
                      <a:pt x="363" y="40"/>
                    </a:cubicBezTo>
                    <a:cubicBezTo>
                      <a:pt x="365" y="39"/>
                      <a:pt x="365" y="39"/>
                      <a:pt x="365" y="39"/>
                    </a:cubicBezTo>
                    <a:cubicBezTo>
                      <a:pt x="365" y="39"/>
                      <a:pt x="365" y="39"/>
                      <a:pt x="365" y="39"/>
                    </a:cubicBezTo>
                    <a:cubicBezTo>
                      <a:pt x="363" y="40"/>
                      <a:pt x="363" y="40"/>
                      <a:pt x="363" y="40"/>
                    </a:cubicBezTo>
                    <a:cubicBezTo>
                      <a:pt x="365" y="39"/>
                      <a:pt x="365" y="39"/>
                      <a:pt x="365" y="39"/>
                    </a:cubicBezTo>
                    <a:cubicBezTo>
                      <a:pt x="362" y="41"/>
                      <a:pt x="362" y="41"/>
                      <a:pt x="362" y="41"/>
                    </a:cubicBezTo>
                    <a:cubicBezTo>
                      <a:pt x="365" y="41"/>
                      <a:pt x="365" y="41"/>
                      <a:pt x="365" y="41"/>
                    </a:cubicBezTo>
                    <a:cubicBezTo>
                      <a:pt x="365" y="40"/>
                      <a:pt x="365" y="40"/>
                      <a:pt x="365" y="39"/>
                    </a:cubicBezTo>
                    <a:cubicBezTo>
                      <a:pt x="362" y="41"/>
                      <a:pt x="362" y="41"/>
                      <a:pt x="362" y="41"/>
                    </a:cubicBezTo>
                    <a:cubicBezTo>
                      <a:pt x="365" y="41"/>
                      <a:pt x="365" y="41"/>
                      <a:pt x="365" y="41"/>
                    </a:cubicBezTo>
                    <a:cubicBezTo>
                      <a:pt x="362" y="41"/>
                      <a:pt x="362" y="41"/>
                      <a:pt x="362" y="41"/>
                    </a:cubicBezTo>
                    <a:cubicBezTo>
                      <a:pt x="365" y="43"/>
                      <a:pt x="365" y="43"/>
                      <a:pt x="365" y="43"/>
                    </a:cubicBezTo>
                    <a:cubicBezTo>
                      <a:pt x="365" y="42"/>
                      <a:pt x="365" y="42"/>
                      <a:pt x="365" y="41"/>
                    </a:cubicBezTo>
                    <a:cubicBezTo>
                      <a:pt x="362" y="41"/>
                      <a:pt x="362" y="41"/>
                      <a:pt x="362" y="41"/>
                    </a:cubicBezTo>
                    <a:cubicBezTo>
                      <a:pt x="365" y="43"/>
                      <a:pt x="365" y="43"/>
                      <a:pt x="365" y="43"/>
                    </a:cubicBezTo>
                    <a:cubicBezTo>
                      <a:pt x="361" y="41"/>
                      <a:pt x="361" y="41"/>
                      <a:pt x="361" y="41"/>
                    </a:cubicBezTo>
                    <a:cubicBezTo>
                      <a:pt x="359" y="44"/>
                      <a:pt x="359" y="44"/>
                      <a:pt x="359" y="44"/>
                    </a:cubicBezTo>
                    <a:cubicBezTo>
                      <a:pt x="359" y="44"/>
                      <a:pt x="412" y="73"/>
                      <a:pt x="465" y="101"/>
                    </a:cubicBezTo>
                    <a:cubicBezTo>
                      <a:pt x="491" y="115"/>
                      <a:pt x="518" y="130"/>
                      <a:pt x="538" y="140"/>
                    </a:cubicBezTo>
                    <a:cubicBezTo>
                      <a:pt x="548" y="146"/>
                      <a:pt x="557" y="150"/>
                      <a:pt x="563" y="153"/>
                    </a:cubicBezTo>
                    <a:cubicBezTo>
                      <a:pt x="566" y="155"/>
                      <a:pt x="569" y="156"/>
                      <a:pt x="571" y="157"/>
                    </a:cubicBezTo>
                    <a:cubicBezTo>
                      <a:pt x="572" y="157"/>
                      <a:pt x="573" y="158"/>
                      <a:pt x="573" y="158"/>
                    </a:cubicBezTo>
                    <a:cubicBezTo>
                      <a:pt x="574" y="158"/>
                      <a:pt x="574" y="158"/>
                      <a:pt x="574" y="158"/>
                    </a:cubicBezTo>
                    <a:cubicBezTo>
                      <a:pt x="575" y="158"/>
                      <a:pt x="575" y="158"/>
                      <a:pt x="576" y="158"/>
                    </a:cubicBezTo>
                    <a:cubicBezTo>
                      <a:pt x="576" y="158"/>
                      <a:pt x="577" y="158"/>
                      <a:pt x="577" y="158"/>
                    </a:cubicBezTo>
                    <a:cubicBezTo>
                      <a:pt x="578" y="158"/>
                      <a:pt x="579" y="158"/>
                      <a:pt x="579" y="157"/>
                    </a:cubicBezTo>
                    <a:cubicBezTo>
                      <a:pt x="580" y="156"/>
                      <a:pt x="580" y="155"/>
                      <a:pt x="580" y="154"/>
                    </a:cubicBezTo>
                    <a:cubicBezTo>
                      <a:pt x="580" y="153"/>
                      <a:pt x="579" y="152"/>
                      <a:pt x="578" y="151"/>
                    </a:cubicBezTo>
                    <a:cubicBezTo>
                      <a:pt x="383" y="29"/>
                      <a:pt x="383" y="29"/>
                      <a:pt x="383" y="29"/>
                    </a:cubicBezTo>
                    <a:cubicBezTo>
                      <a:pt x="380" y="32"/>
                      <a:pt x="380" y="32"/>
                      <a:pt x="380" y="32"/>
                    </a:cubicBezTo>
                    <a:cubicBezTo>
                      <a:pt x="379" y="36"/>
                      <a:pt x="379" y="36"/>
                      <a:pt x="379" y="36"/>
                    </a:cubicBezTo>
                    <a:cubicBezTo>
                      <a:pt x="379" y="36"/>
                      <a:pt x="434" y="67"/>
                      <a:pt x="490" y="98"/>
                    </a:cubicBezTo>
                    <a:cubicBezTo>
                      <a:pt x="517" y="114"/>
                      <a:pt x="545" y="129"/>
                      <a:pt x="566" y="141"/>
                    </a:cubicBezTo>
                    <a:cubicBezTo>
                      <a:pt x="577" y="147"/>
                      <a:pt x="586" y="151"/>
                      <a:pt x="592" y="155"/>
                    </a:cubicBezTo>
                    <a:cubicBezTo>
                      <a:pt x="595" y="157"/>
                      <a:pt x="598" y="158"/>
                      <a:pt x="600" y="159"/>
                    </a:cubicBezTo>
                    <a:cubicBezTo>
                      <a:pt x="600" y="159"/>
                      <a:pt x="601" y="160"/>
                      <a:pt x="602" y="160"/>
                    </a:cubicBezTo>
                    <a:cubicBezTo>
                      <a:pt x="602" y="160"/>
                      <a:pt x="602" y="160"/>
                      <a:pt x="602" y="160"/>
                    </a:cubicBezTo>
                    <a:cubicBezTo>
                      <a:pt x="603" y="160"/>
                      <a:pt x="603" y="160"/>
                      <a:pt x="603" y="160"/>
                    </a:cubicBezTo>
                    <a:cubicBezTo>
                      <a:pt x="603" y="161"/>
                      <a:pt x="603" y="161"/>
                      <a:pt x="603" y="161"/>
                    </a:cubicBezTo>
                    <a:cubicBezTo>
                      <a:pt x="604" y="161"/>
                      <a:pt x="604" y="161"/>
                      <a:pt x="604" y="161"/>
                    </a:cubicBezTo>
                    <a:cubicBezTo>
                      <a:pt x="605" y="161"/>
                      <a:pt x="605" y="161"/>
                      <a:pt x="606" y="161"/>
                    </a:cubicBezTo>
                    <a:cubicBezTo>
                      <a:pt x="606" y="160"/>
                      <a:pt x="607" y="160"/>
                      <a:pt x="607" y="159"/>
                    </a:cubicBezTo>
                    <a:cubicBezTo>
                      <a:pt x="608" y="158"/>
                      <a:pt x="608" y="157"/>
                      <a:pt x="608" y="156"/>
                    </a:cubicBezTo>
                    <a:cubicBezTo>
                      <a:pt x="608" y="155"/>
                      <a:pt x="607" y="154"/>
                      <a:pt x="606" y="153"/>
                    </a:cubicBezTo>
                    <a:cubicBezTo>
                      <a:pt x="606" y="153"/>
                      <a:pt x="603" y="151"/>
                      <a:pt x="597" y="148"/>
                    </a:cubicBezTo>
                    <a:cubicBezTo>
                      <a:pt x="577" y="136"/>
                      <a:pt x="525" y="105"/>
                      <a:pt x="479" y="77"/>
                    </a:cubicBezTo>
                    <a:cubicBezTo>
                      <a:pt x="456" y="63"/>
                      <a:pt x="435" y="49"/>
                      <a:pt x="419" y="39"/>
                    </a:cubicBezTo>
                    <a:cubicBezTo>
                      <a:pt x="411" y="34"/>
                      <a:pt x="404" y="29"/>
                      <a:pt x="400" y="26"/>
                    </a:cubicBezTo>
                    <a:cubicBezTo>
                      <a:pt x="397" y="24"/>
                      <a:pt x="396" y="23"/>
                      <a:pt x="395" y="22"/>
                    </a:cubicBezTo>
                    <a:cubicBezTo>
                      <a:pt x="394" y="22"/>
                      <a:pt x="394" y="21"/>
                      <a:pt x="394" y="21"/>
                    </a:cubicBezTo>
                    <a:cubicBezTo>
                      <a:pt x="394" y="21"/>
                      <a:pt x="394" y="21"/>
                      <a:pt x="394" y="21"/>
                    </a:cubicBezTo>
                    <a:cubicBezTo>
                      <a:pt x="393" y="22"/>
                      <a:pt x="393" y="22"/>
                      <a:pt x="393" y="22"/>
                    </a:cubicBezTo>
                    <a:cubicBezTo>
                      <a:pt x="394" y="22"/>
                      <a:pt x="394" y="22"/>
                      <a:pt x="394" y="22"/>
                    </a:cubicBezTo>
                    <a:cubicBezTo>
                      <a:pt x="394" y="21"/>
                      <a:pt x="394" y="21"/>
                      <a:pt x="394" y="21"/>
                    </a:cubicBezTo>
                    <a:cubicBezTo>
                      <a:pt x="393" y="22"/>
                      <a:pt x="393" y="22"/>
                      <a:pt x="393" y="22"/>
                    </a:cubicBezTo>
                    <a:cubicBezTo>
                      <a:pt x="394" y="22"/>
                      <a:pt x="394" y="22"/>
                      <a:pt x="394" y="22"/>
                    </a:cubicBezTo>
                    <a:cubicBezTo>
                      <a:pt x="391" y="23"/>
                      <a:pt x="391" y="23"/>
                      <a:pt x="391" y="23"/>
                    </a:cubicBezTo>
                    <a:cubicBezTo>
                      <a:pt x="394" y="23"/>
                      <a:pt x="394" y="23"/>
                      <a:pt x="394" y="23"/>
                    </a:cubicBezTo>
                    <a:cubicBezTo>
                      <a:pt x="394" y="22"/>
                      <a:pt x="394" y="22"/>
                      <a:pt x="394" y="22"/>
                    </a:cubicBezTo>
                    <a:cubicBezTo>
                      <a:pt x="391" y="23"/>
                      <a:pt x="391" y="23"/>
                      <a:pt x="391" y="23"/>
                    </a:cubicBezTo>
                    <a:cubicBezTo>
                      <a:pt x="394" y="23"/>
                      <a:pt x="394" y="23"/>
                      <a:pt x="394" y="23"/>
                    </a:cubicBezTo>
                    <a:cubicBezTo>
                      <a:pt x="390" y="23"/>
                      <a:pt x="390" y="23"/>
                      <a:pt x="390" y="23"/>
                    </a:cubicBezTo>
                    <a:cubicBezTo>
                      <a:pt x="394" y="25"/>
                      <a:pt x="394" y="25"/>
                      <a:pt x="394" y="25"/>
                    </a:cubicBezTo>
                    <a:cubicBezTo>
                      <a:pt x="394" y="24"/>
                      <a:pt x="394" y="24"/>
                      <a:pt x="394" y="23"/>
                    </a:cubicBezTo>
                    <a:cubicBezTo>
                      <a:pt x="390" y="23"/>
                      <a:pt x="390" y="23"/>
                      <a:pt x="390" y="23"/>
                    </a:cubicBezTo>
                    <a:cubicBezTo>
                      <a:pt x="394" y="25"/>
                      <a:pt x="394" y="25"/>
                      <a:pt x="394" y="25"/>
                    </a:cubicBezTo>
                    <a:cubicBezTo>
                      <a:pt x="390" y="23"/>
                      <a:pt x="390" y="23"/>
                      <a:pt x="390" y="23"/>
                    </a:cubicBezTo>
                    <a:cubicBezTo>
                      <a:pt x="388" y="26"/>
                      <a:pt x="388" y="26"/>
                      <a:pt x="388" y="26"/>
                    </a:cubicBezTo>
                    <a:cubicBezTo>
                      <a:pt x="388" y="26"/>
                      <a:pt x="447" y="60"/>
                      <a:pt x="506" y="93"/>
                    </a:cubicBezTo>
                    <a:cubicBezTo>
                      <a:pt x="535" y="110"/>
                      <a:pt x="565" y="127"/>
                      <a:pt x="588" y="139"/>
                    </a:cubicBezTo>
                    <a:cubicBezTo>
                      <a:pt x="599" y="146"/>
                      <a:pt x="609" y="151"/>
                      <a:pt x="615" y="155"/>
                    </a:cubicBezTo>
                    <a:cubicBezTo>
                      <a:pt x="619" y="156"/>
                      <a:pt x="622" y="158"/>
                      <a:pt x="624" y="159"/>
                    </a:cubicBezTo>
                    <a:cubicBezTo>
                      <a:pt x="625" y="159"/>
                      <a:pt x="626" y="160"/>
                      <a:pt x="626" y="160"/>
                    </a:cubicBezTo>
                    <a:cubicBezTo>
                      <a:pt x="627" y="160"/>
                      <a:pt x="627" y="160"/>
                      <a:pt x="627" y="160"/>
                    </a:cubicBezTo>
                    <a:cubicBezTo>
                      <a:pt x="628" y="161"/>
                      <a:pt x="628" y="161"/>
                      <a:pt x="628" y="161"/>
                    </a:cubicBezTo>
                    <a:cubicBezTo>
                      <a:pt x="628" y="161"/>
                      <a:pt x="628" y="161"/>
                      <a:pt x="629" y="161"/>
                    </a:cubicBezTo>
                    <a:cubicBezTo>
                      <a:pt x="629" y="161"/>
                      <a:pt x="630" y="161"/>
                      <a:pt x="630" y="161"/>
                    </a:cubicBezTo>
                    <a:cubicBezTo>
                      <a:pt x="631" y="160"/>
                      <a:pt x="632" y="160"/>
                      <a:pt x="632" y="159"/>
                    </a:cubicBezTo>
                    <a:cubicBezTo>
                      <a:pt x="633" y="158"/>
                      <a:pt x="633" y="157"/>
                      <a:pt x="633" y="157"/>
                    </a:cubicBezTo>
                    <a:cubicBezTo>
                      <a:pt x="633" y="156"/>
                      <a:pt x="633" y="155"/>
                      <a:pt x="632" y="155"/>
                    </a:cubicBezTo>
                    <a:cubicBezTo>
                      <a:pt x="632" y="154"/>
                      <a:pt x="632" y="154"/>
                      <a:pt x="632" y="154"/>
                    </a:cubicBezTo>
                    <a:cubicBezTo>
                      <a:pt x="631" y="153"/>
                      <a:pt x="631" y="153"/>
                      <a:pt x="631" y="153"/>
                    </a:cubicBezTo>
                    <a:cubicBezTo>
                      <a:pt x="631" y="153"/>
                      <a:pt x="631" y="153"/>
                      <a:pt x="630" y="152"/>
                    </a:cubicBezTo>
                    <a:cubicBezTo>
                      <a:pt x="625" y="149"/>
                      <a:pt x="609" y="139"/>
                      <a:pt x="588" y="126"/>
                    </a:cubicBezTo>
                    <a:cubicBezTo>
                      <a:pt x="523" y="85"/>
                      <a:pt x="409" y="15"/>
                      <a:pt x="409" y="15"/>
                    </a:cubicBezTo>
                    <a:cubicBezTo>
                      <a:pt x="407" y="18"/>
                      <a:pt x="407" y="18"/>
                      <a:pt x="407" y="18"/>
                    </a:cubicBezTo>
                    <a:cubicBezTo>
                      <a:pt x="411" y="20"/>
                      <a:pt x="411" y="20"/>
                      <a:pt x="411" y="20"/>
                    </a:cubicBezTo>
                    <a:cubicBezTo>
                      <a:pt x="407" y="18"/>
                      <a:pt x="407" y="18"/>
                      <a:pt x="407" y="18"/>
                    </a:cubicBezTo>
                    <a:cubicBezTo>
                      <a:pt x="409" y="22"/>
                      <a:pt x="409" y="22"/>
                      <a:pt x="409" y="22"/>
                    </a:cubicBezTo>
                    <a:cubicBezTo>
                      <a:pt x="409" y="22"/>
                      <a:pt x="410" y="21"/>
                      <a:pt x="411" y="20"/>
                    </a:cubicBezTo>
                    <a:cubicBezTo>
                      <a:pt x="407" y="18"/>
                      <a:pt x="407" y="18"/>
                      <a:pt x="407" y="18"/>
                    </a:cubicBezTo>
                    <a:cubicBezTo>
                      <a:pt x="409" y="22"/>
                      <a:pt x="409" y="22"/>
                      <a:pt x="409" y="22"/>
                    </a:cubicBezTo>
                    <a:cubicBezTo>
                      <a:pt x="408" y="19"/>
                      <a:pt x="408" y="19"/>
                      <a:pt x="408" y="19"/>
                    </a:cubicBezTo>
                    <a:cubicBezTo>
                      <a:pt x="408" y="22"/>
                      <a:pt x="408" y="22"/>
                      <a:pt x="408" y="22"/>
                    </a:cubicBezTo>
                    <a:cubicBezTo>
                      <a:pt x="408" y="22"/>
                      <a:pt x="408" y="22"/>
                      <a:pt x="409" y="22"/>
                    </a:cubicBezTo>
                    <a:cubicBezTo>
                      <a:pt x="408" y="19"/>
                      <a:pt x="408" y="19"/>
                      <a:pt x="408" y="19"/>
                    </a:cubicBezTo>
                    <a:cubicBezTo>
                      <a:pt x="408" y="22"/>
                      <a:pt x="408" y="22"/>
                      <a:pt x="408" y="22"/>
                    </a:cubicBezTo>
                    <a:cubicBezTo>
                      <a:pt x="408" y="20"/>
                      <a:pt x="408" y="20"/>
                      <a:pt x="408" y="20"/>
                    </a:cubicBezTo>
                    <a:cubicBezTo>
                      <a:pt x="407" y="22"/>
                      <a:pt x="407" y="22"/>
                      <a:pt x="407" y="22"/>
                    </a:cubicBezTo>
                    <a:cubicBezTo>
                      <a:pt x="408" y="22"/>
                      <a:pt x="408" y="22"/>
                      <a:pt x="408" y="22"/>
                    </a:cubicBezTo>
                    <a:cubicBezTo>
                      <a:pt x="408" y="20"/>
                      <a:pt x="408" y="20"/>
                      <a:pt x="408" y="20"/>
                    </a:cubicBezTo>
                    <a:cubicBezTo>
                      <a:pt x="407" y="22"/>
                      <a:pt x="407" y="22"/>
                      <a:pt x="407" y="22"/>
                    </a:cubicBezTo>
                    <a:cubicBezTo>
                      <a:pt x="407" y="21"/>
                      <a:pt x="407" y="21"/>
                      <a:pt x="407" y="21"/>
                    </a:cubicBezTo>
                    <a:cubicBezTo>
                      <a:pt x="407" y="22"/>
                      <a:pt x="407" y="22"/>
                      <a:pt x="407" y="22"/>
                    </a:cubicBezTo>
                    <a:cubicBezTo>
                      <a:pt x="407" y="22"/>
                      <a:pt x="407" y="22"/>
                      <a:pt x="407" y="22"/>
                    </a:cubicBezTo>
                    <a:cubicBezTo>
                      <a:pt x="407" y="21"/>
                      <a:pt x="407" y="21"/>
                      <a:pt x="407" y="21"/>
                    </a:cubicBezTo>
                    <a:cubicBezTo>
                      <a:pt x="407" y="22"/>
                      <a:pt x="407" y="22"/>
                      <a:pt x="407" y="22"/>
                    </a:cubicBezTo>
                    <a:cubicBezTo>
                      <a:pt x="407" y="22"/>
                      <a:pt x="407" y="22"/>
                      <a:pt x="407" y="22"/>
                    </a:cubicBezTo>
                    <a:cubicBezTo>
                      <a:pt x="408" y="22"/>
                      <a:pt x="410" y="23"/>
                      <a:pt x="412" y="24"/>
                    </a:cubicBezTo>
                    <a:cubicBezTo>
                      <a:pt x="422" y="29"/>
                      <a:pt x="442" y="40"/>
                      <a:pt x="466" y="55"/>
                    </a:cubicBezTo>
                    <a:cubicBezTo>
                      <a:pt x="502" y="76"/>
                      <a:pt x="549" y="104"/>
                      <a:pt x="588" y="127"/>
                    </a:cubicBezTo>
                    <a:cubicBezTo>
                      <a:pt x="607" y="138"/>
                      <a:pt x="625" y="148"/>
                      <a:pt x="638" y="156"/>
                    </a:cubicBezTo>
                    <a:cubicBezTo>
                      <a:pt x="645" y="159"/>
                      <a:pt x="650" y="162"/>
                      <a:pt x="655" y="164"/>
                    </a:cubicBezTo>
                    <a:cubicBezTo>
                      <a:pt x="657" y="165"/>
                      <a:pt x="659" y="166"/>
                      <a:pt x="660" y="166"/>
                    </a:cubicBezTo>
                    <a:cubicBezTo>
                      <a:pt x="661" y="167"/>
                      <a:pt x="662" y="167"/>
                      <a:pt x="662" y="167"/>
                    </a:cubicBezTo>
                    <a:cubicBezTo>
                      <a:pt x="663" y="167"/>
                      <a:pt x="664" y="168"/>
                      <a:pt x="665" y="168"/>
                    </a:cubicBezTo>
                    <a:cubicBezTo>
                      <a:pt x="665" y="168"/>
                      <a:pt x="666" y="167"/>
                      <a:pt x="667" y="167"/>
                    </a:cubicBezTo>
                    <a:cubicBezTo>
                      <a:pt x="667" y="167"/>
                      <a:pt x="668" y="166"/>
                      <a:pt x="669" y="165"/>
                    </a:cubicBezTo>
                    <a:cubicBezTo>
                      <a:pt x="669" y="165"/>
                      <a:pt x="669" y="165"/>
                      <a:pt x="669" y="165"/>
                    </a:cubicBezTo>
                    <a:cubicBezTo>
                      <a:pt x="669" y="165"/>
                      <a:pt x="669" y="164"/>
                      <a:pt x="669" y="163"/>
                    </a:cubicBezTo>
                    <a:cubicBezTo>
                      <a:pt x="669" y="162"/>
                      <a:pt x="669" y="162"/>
                      <a:pt x="669" y="161"/>
                    </a:cubicBezTo>
                    <a:cubicBezTo>
                      <a:pt x="669" y="161"/>
                      <a:pt x="668" y="161"/>
                      <a:pt x="668" y="160"/>
                    </a:cubicBezTo>
                    <a:cubicBezTo>
                      <a:pt x="668" y="160"/>
                      <a:pt x="668" y="160"/>
                      <a:pt x="667" y="160"/>
                    </a:cubicBezTo>
                    <a:cubicBezTo>
                      <a:pt x="666" y="159"/>
                      <a:pt x="665" y="158"/>
                      <a:pt x="662" y="156"/>
                    </a:cubicBezTo>
                    <a:cubicBezTo>
                      <a:pt x="653" y="150"/>
                      <a:pt x="634" y="138"/>
                      <a:pt x="610" y="123"/>
                    </a:cubicBezTo>
                    <a:cubicBezTo>
                      <a:pt x="538" y="78"/>
                      <a:pt x="424" y="8"/>
                      <a:pt x="424" y="8"/>
                    </a:cubicBezTo>
                    <a:cubicBezTo>
                      <a:pt x="422" y="11"/>
                      <a:pt x="422" y="11"/>
                      <a:pt x="422" y="11"/>
                    </a:cubicBezTo>
                    <a:cubicBezTo>
                      <a:pt x="425" y="13"/>
                      <a:pt x="425" y="13"/>
                      <a:pt x="425" y="13"/>
                    </a:cubicBezTo>
                    <a:cubicBezTo>
                      <a:pt x="422" y="11"/>
                      <a:pt x="422" y="11"/>
                      <a:pt x="422" y="11"/>
                    </a:cubicBezTo>
                    <a:cubicBezTo>
                      <a:pt x="424" y="15"/>
                      <a:pt x="424" y="15"/>
                      <a:pt x="424" y="15"/>
                    </a:cubicBezTo>
                    <a:cubicBezTo>
                      <a:pt x="424" y="15"/>
                      <a:pt x="425" y="14"/>
                      <a:pt x="425" y="13"/>
                    </a:cubicBezTo>
                    <a:cubicBezTo>
                      <a:pt x="422" y="11"/>
                      <a:pt x="422" y="11"/>
                      <a:pt x="422" y="11"/>
                    </a:cubicBezTo>
                    <a:cubicBezTo>
                      <a:pt x="424" y="15"/>
                      <a:pt x="424" y="15"/>
                      <a:pt x="424" y="15"/>
                    </a:cubicBezTo>
                    <a:cubicBezTo>
                      <a:pt x="423" y="12"/>
                      <a:pt x="423" y="12"/>
                      <a:pt x="423" y="12"/>
                    </a:cubicBezTo>
                    <a:cubicBezTo>
                      <a:pt x="423" y="15"/>
                      <a:pt x="423" y="15"/>
                      <a:pt x="423" y="15"/>
                    </a:cubicBezTo>
                    <a:cubicBezTo>
                      <a:pt x="423" y="15"/>
                      <a:pt x="423" y="15"/>
                      <a:pt x="424" y="15"/>
                    </a:cubicBezTo>
                    <a:cubicBezTo>
                      <a:pt x="423" y="12"/>
                      <a:pt x="423" y="12"/>
                      <a:pt x="423" y="12"/>
                    </a:cubicBezTo>
                    <a:cubicBezTo>
                      <a:pt x="423" y="15"/>
                      <a:pt x="423" y="15"/>
                      <a:pt x="423" y="15"/>
                    </a:cubicBezTo>
                    <a:cubicBezTo>
                      <a:pt x="423" y="14"/>
                      <a:pt x="423" y="14"/>
                      <a:pt x="423" y="14"/>
                    </a:cubicBezTo>
                    <a:cubicBezTo>
                      <a:pt x="423" y="15"/>
                      <a:pt x="423" y="15"/>
                      <a:pt x="423" y="15"/>
                    </a:cubicBezTo>
                    <a:cubicBezTo>
                      <a:pt x="423" y="15"/>
                      <a:pt x="423" y="15"/>
                      <a:pt x="423" y="15"/>
                    </a:cubicBezTo>
                    <a:cubicBezTo>
                      <a:pt x="423" y="14"/>
                      <a:pt x="423" y="14"/>
                      <a:pt x="423" y="14"/>
                    </a:cubicBezTo>
                    <a:cubicBezTo>
                      <a:pt x="423" y="15"/>
                      <a:pt x="423" y="15"/>
                      <a:pt x="423" y="15"/>
                    </a:cubicBezTo>
                    <a:cubicBezTo>
                      <a:pt x="423" y="15"/>
                      <a:pt x="423" y="15"/>
                      <a:pt x="424" y="15"/>
                    </a:cubicBezTo>
                    <a:cubicBezTo>
                      <a:pt x="427" y="17"/>
                      <a:pt x="434" y="20"/>
                      <a:pt x="444" y="25"/>
                    </a:cubicBezTo>
                    <a:cubicBezTo>
                      <a:pt x="476" y="43"/>
                      <a:pt x="536" y="80"/>
                      <a:pt x="589" y="113"/>
                    </a:cubicBezTo>
                    <a:cubicBezTo>
                      <a:pt x="616" y="129"/>
                      <a:pt x="641" y="144"/>
                      <a:pt x="660" y="155"/>
                    </a:cubicBezTo>
                    <a:cubicBezTo>
                      <a:pt x="670" y="161"/>
                      <a:pt x="678" y="165"/>
                      <a:pt x="684" y="169"/>
                    </a:cubicBezTo>
                    <a:cubicBezTo>
                      <a:pt x="687" y="170"/>
                      <a:pt x="690" y="172"/>
                      <a:pt x="692" y="172"/>
                    </a:cubicBezTo>
                    <a:cubicBezTo>
                      <a:pt x="693" y="173"/>
                      <a:pt x="694" y="173"/>
                      <a:pt x="695" y="174"/>
                    </a:cubicBezTo>
                    <a:cubicBezTo>
                      <a:pt x="696" y="174"/>
                      <a:pt x="697" y="174"/>
                      <a:pt x="698" y="174"/>
                    </a:cubicBezTo>
                    <a:cubicBezTo>
                      <a:pt x="698" y="174"/>
                      <a:pt x="699" y="174"/>
                      <a:pt x="700" y="174"/>
                    </a:cubicBezTo>
                    <a:cubicBezTo>
                      <a:pt x="700" y="173"/>
                      <a:pt x="701" y="173"/>
                      <a:pt x="702" y="172"/>
                    </a:cubicBezTo>
                    <a:cubicBezTo>
                      <a:pt x="702" y="172"/>
                      <a:pt x="702" y="172"/>
                      <a:pt x="702" y="172"/>
                    </a:cubicBezTo>
                    <a:cubicBezTo>
                      <a:pt x="702" y="171"/>
                      <a:pt x="703" y="170"/>
                      <a:pt x="703" y="170"/>
                    </a:cubicBezTo>
                    <a:cubicBezTo>
                      <a:pt x="703" y="168"/>
                      <a:pt x="702" y="168"/>
                      <a:pt x="702" y="168"/>
                    </a:cubicBezTo>
                    <a:cubicBezTo>
                      <a:pt x="702" y="167"/>
                      <a:pt x="701" y="167"/>
                      <a:pt x="701" y="167"/>
                    </a:cubicBezTo>
                    <a:cubicBezTo>
                      <a:pt x="700" y="166"/>
                      <a:pt x="700" y="166"/>
                      <a:pt x="700" y="166"/>
                    </a:cubicBezTo>
                    <a:cubicBezTo>
                      <a:pt x="699" y="165"/>
                      <a:pt x="698" y="164"/>
                      <a:pt x="695" y="162"/>
                    </a:cubicBezTo>
                    <a:cubicBezTo>
                      <a:pt x="676" y="150"/>
                      <a:pt x="611" y="109"/>
                      <a:pt x="552" y="72"/>
                    </a:cubicBezTo>
                    <a:cubicBezTo>
                      <a:pt x="492" y="36"/>
                      <a:pt x="437" y="2"/>
                      <a:pt x="437" y="2"/>
                    </a:cubicBezTo>
                    <a:cubicBezTo>
                      <a:pt x="435" y="1"/>
                      <a:pt x="433" y="1"/>
                      <a:pt x="432" y="3"/>
                    </a:cubicBezTo>
                    <a:cubicBezTo>
                      <a:pt x="431" y="5"/>
                      <a:pt x="431" y="7"/>
                      <a:pt x="433" y="9"/>
                    </a:cubicBezTo>
                    <a:cubicBezTo>
                      <a:pt x="433" y="9"/>
                      <a:pt x="437" y="11"/>
                      <a:pt x="444" y="16"/>
                    </a:cubicBezTo>
                    <a:cubicBezTo>
                      <a:pt x="470" y="31"/>
                      <a:pt x="533" y="70"/>
                      <a:pt x="589" y="105"/>
                    </a:cubicBezTo>
                    <a:cubicBezTo>
                      <a:pt x="618" y="123"/>
                      <a:pt x="644" y="140"/>
                      <a:pt x="664" y="152"/>
                    </a:cubicBezTo>
                    <a:cubicBezTo>
                      <a:pt x="674" y="158"/>
                      <a:pt x="682" y="163"/>
                      <a:pt x="688" y="167"/>
                    </a:cubicBezTo>
                    <a:cubicBezTo>
                      <a:pt x="690" y="169"/>
                      <a:pt x="693" y="170"/>
                      <a:pt x="694" y="171"/>
                    </a:cubicBezTo>
                    <a:cubicBezTo>
                      <a:pt x="695" y="172"/>
                      <a:pt x="695" y="172"/>
                      <a:pt x="696" y="172"/>
                    </a:cubicBezTo>
                    <a:cubicBezTo>
                      <a:pt x="696" y="173"/>
                      <a:pt x="696" y="173"/>
                      <a:pt x="696" y="173"/>
                    </a:cubicBezTo>
                    <a:cubicBezTo>
                      <a:pt x="696" y="173"/>
                      <a:pt x="696" y="173"/>
                      <a:pt x="696" y="173"/>
                    </a:cubicBezTo>
                    <a:cubicBezTo>
                      <a:pt x="697" y="171"/>
                      <a:pt x="697" y="171"/>
                      <a:pt x="697" y="171"/>
                    </a:cubicBezTo>
                    <a:cubicBezTo>
                      <a:pt x="696" y="172"/>
                      <a:pt x="696" y="172"/>
                      <a:pt x="696" y="172"/>
                    </a:cubicBezTo>
                    <a:cubicBezTo>
                      <a:pt x="696" y="173"/>
                      <a:pt x="696" y="173"/>
                      <a:pt x="696" y="173"/>
                    </a:cubicBezTo>
                    <a:cubicBezTo>
                      <a:pt x="697" y="171"/>
                      <a:pt x="697" y="171"/>
                      <a:pt x="697" y="171"/>
                    </a:cubicBezTo>
                    <a:cubicBezTo>
                      <a:pt x="696" y="172"/>
                      <a:pt x="696" y="172"/>
                      <a:pt x="696" y="172"/>
                    </a:cubicBezTo>
                    <a:cubicBezTo>
                      <a:pt x="698" y="170"/>
                      <a:pt x="698" y="170"/>
                      <a:pt x="698" y="170"/>
                    </a:cubicBezTo>
                    <a:cubicBezTo>
                      <a:pt x="695" y="172"/>
                      <a:pt x="695" y="172"/>
                      <a:pt x="695" y="172"/>
                    </a:cubicBezTo>
                    <a:cubicBezTo>
                      <a:pt x="696" y="172"/>
                      <a:pt x="696" y="172"/>
                      <a:pt x="696" y="172"/>
                    </a:cubicBezTo>
                    <a:cubicBezTo>
                      <a:pt x="698" y="170"/>
                      <a:pt x="698" y="170"/>
                      <a:pt x="698" y="170"/>
                    </a:cubicBezTo>
                    <a:cubicBezTo>
                      <a:pt x="695" y="172"/>
                      <a:pt x="695" y="172"/>
                      <a:pt x="695" y="172"/>
                    </a:cubicBezTo>
                    <a:cubicBezTo>
                      <a:pt x="698" y="170"/>
                      <a:pt x="698" y="170"/>
                      <a:pt x="698" y="170"/>
                    </a:cubicBezTo>
                    <a:cubicBezTo>
                      <a:pt x="695" y="170"/>
                      <a:pt x="695" y="170"/>
                      <a:pt x="695" y="170"/>
                    </a:cubicBezTo>
                    <a:cubicBezTo>
                      <a:pt x="695" y="171"/>
                      <a:pt x="695" y="171"/>
                      <a:pt x="695" y="172"/>
                    </a:cubicBezTo>
                    <a:cubicBezTo>
                      <a:pt x="698" y="170"/>
                      <a:pt x="698" y="170"/>
                      <a:pt x="698" y="170"/>
                    </a:cubicBezTo>
                    <a:cubicBezTo>
                      <a:pt x="695" y="170"/>
                      <a:pt x="695" y="170"/>
                      <a:pt x="695" y="170"/>
                    </a:cubicBezTo>
                    <a:cubicBezTo>
                      <a:pt x="699" y="170"/>
                      <a:pt x="699" y="170"/>
                      <a:pt x="699" y="170"/>
                    </a:cubicBezTo>
                    <a:cubicBezTo>
                      <a:pt x="695" y="168"/>
                      <a:pt x="695" y="168"/>
                      <a:pt x="695" y="168"/>
                    </a:cubicBezTo>
                    <a:cubicBezTo>
                      <a:pt x="695" y="168"/>
                      <a:pt x="695" y="169"/>
                      <a:pt x="695" y="170"/>
                    </a:cubicBezTo>
                    <a:cubicBezTo>
                      <a:pt x="699" y="170"/>
                      <a:pt x="699" y="170"/>
                      <a:pt x="699" y="170"/>
                    </a:cubicBezTo>
                    <a:cubicBezTo>
                      <a:pt x="695" y="168"/>
                      <a:pt x="695" y="168"/>
                      <a:pt x="695" y="168"/>
                    </a:cubicBezTo>
                    <a:cubicBezTo>
                      <a:pt x="699" y="170"/>
                      <a:pt x="699" y="170"/>
                      <a:pt x="699" y="170"/>
                    </a:cubicBezTo>
                    <a:cubicBezTo>
                      <a:pt x="695" y="168"/>
                      <a:pt x="695" y="168"/>
                      <a:pt x="695" y="168"/>
                    </a:cubicBezTo>
                    <a:cubicBezTo>
                      <a:pt x="698" y="170"/>
                      <a:pt x="698" y="170"/>
                      <a:pt x="698" y="170"/>
                    </a:cubicBezTo>
                    <a:cubicBezTo>
                      <a:pt x="697" y="166"/>
                      <a:pt x="697" y="166"/>
                      <a:pt x="697" y="166"/>
                    </a:cubicBezTo>
                    <a:cubicBezTo>
                      <a:pt x="696" y="166"/>
                      <a:pt x="696" y="167"/>
                      <a:pt x="695" y="168"/>
                    </a:cubicBezTo>
                    <a:cubicBezTo>
                      <a:pt x="698" y="170"/>
                      <a:pt x="698" y="170"/>
                      <a:pt x="698" y="170"/>
                    </a:cubicBezTo>
                    <a:cubicBezTo>
                      <a:pt x="697" y="166"/>
                      <a:pt x="697" y="166"/>
                      <a:pt x="697" y="166"/>
                    </a:cubicBezTo>
                    <a:cubicBezTo>
                      <a:pt x="698" y="169"/>
                      <a:pt x="698" y="169"/>
                      <a:pt x="698" y="169"/>
                    </a:cubicBezTo>
                    <a:cubicBezTo>
                      <a:pt x="698" y="166"/>
                      <a:pt x="698" y="166"/>
                      <a:pt x="698" y="166"/>
                    </a:cubicBezTo>
                    <a:cubicBezTo>
                      <a:pt x="698" y="166"/>
                      <a:pt x="697" y="166"/>
                      <a:pt x="697" y="166"/>
                    </a:cubicBezTo>
                    <a:cubicBezTo>
                      <a:pt x="698" y="169"/>
                      <a:pt x="698" y="169"/>
                      <a:pt x="698" y="169"/>
                    </a:cubicBezTo>
                    <a:cubicBezTo>
                      <a:pt x="698" y="166"/>
                      <a:pt x="698" y="166"/>
                      <a:pt x="698" y="166"/>
                    </a:cubicBezTo>
                    <a:cubicBezTo>
                      <a:pt x="698" y="167"/>
                      <a:pt x="698" y="167"/>
                      <a:pt x="698" y="167"/>
                    </a:cubicBezTo>
                    <a:cubicBezTo>
                      <a:pt x="698" y="166"/>
                      <a:pt x="698" y="166"/>
                      <a:pt x="698" y="166"/>
                    </a:cubicBezTo>
                    <a:cubicBezTo>
                      <a:pt x="698" y="166"/>
                      <a:pt x="698" y="166"/>
                      <a:pt x="698" y="166"/>
                    </a:cubicBezTo>
                    <a:cubicBezTo>
                      <a:pt x="698" y="167"/>
                      <a:pt x="698" y="167"/>
                      <a:pt x="698" y="167"/>
                    </a:cubicBezTo>
                    <a:cubicBezTo>
                      <a:pt x="698" y="166"/>
                      <a:pt x="698" y="166"/>
                      <a:pt x="698" y="166"/>
                    </a:cubicBezTo>
                    <a:cubicBezTo>
                      <a:pt x="698" y="166"/>
                      <a:pt x="697" y="166"/>
                      <a:pt x="697" y="166"/>
                    </a:cubicBezTo>
                    <a:cubicBezTo>
                      <a:pt x="693" y="164"/>
                      <a:pt x="686" y="161"/>
                      <a:pt x="677" y="156"/>
                    </a:cubicBezTo>
                    <a:cubicBezTo>
                      <a:pt x="645" y="138"/>
                      <a:pt x="585" y="101"/>
                      <a:pt x="532" y="68"/>
                    </a:cubicBezTo>
                    <a:cubicBezTo>
                      <a:pt x="505" y="52"/>
                      <a:pt x="480" y="37"/>
                      <a:pt x="461" y="26"/>
                    </a:cubicBezTo>
                    <a:cubicBezTo>
                      <a:pt x="451" y="20"/>
                      <a:pt x="443" y="15"/>
                      <a:pt x="436" y="12"/>
                    </a:cubicBezTo>
                    <a:cubicBezTo>
                      <a:pt x="433" y="11"/>
                      <a:pt x="431" y="9"/>
                      <a:pt x="428" y="8"/>
                    </a:cubicBezTo>
                    <a:cubicBezTo>
                      <a:pt x="427" y="8"/>
                      <a:pt x="426" y="8"/>
                      <a:pt x="425" y="7"/>
                    </a:cubicBezTo>
                    <a:cubicBezTo>
                      <a:pt x="425" y="7"/>
                      <a:pt x="424" y="7"/>
                      <a:pt x="423" y="7"/>
                    </a:cubicBezTo>
                    <a:cubicBezTo>
                      <a:pt x="422" y="7"/>
                      <a:pt x="422" y="7"/>
                      <a:pt x="421" y="7"/>
                    </a:cubicBezTo>
                    <a:cubicBezTo>
                      <a:pt x="420" y="7"/>
                      <a:pt x="419" y="8"/>
                      <a:pt x="419" y="9"/>
                    </a:cubicBezTo>
                    <a:cubicBezTo>
                      <a:pt x="418" y="10"/>
                      <a:pt x="418" y="11"/>
                      <a:pt x="418" y="12"/>
                    </a:cubicBezTo>
                    <a:cubicBezTo>
                      <a:pt x="418" y="13"/>
                      <a:pt x="419" y="14"/>
                      <a:pt x="420" y="15"/>
                    </a:cubicBezTo>
                    <a:cubicBezTo>
                      <a:pt x="420" y="15"/>
                      <a:pt x="424" y="17"/>
                      <a:pt x="430" y="21"/>
                    </a:cubicBezTo>
                    <a:cubicBezTo>
                      <a:pt x="454" y="35"/>
                      <a:pt x="512" y="71"/>
                      <a:pt x="564" y="104"/>
                    </a:cubicBezTo>
                    <a:cubicBezTo>
                      <a:pt x="591" y="120"/>
                      <a:pt x="615" y="135"/>
                      <a:pt x="633" y="147"/>
                    </a:cubicBezTo>
                    <a:cubicBezTo>
                      <a:pt x="643" y="153"/>
                      <a:pt x="650" y="157"/>
                      <a:pt x="655" y="161"/>
                    </a:cubicBezTo>
                    <a:cubicBezTo>
                      <a:pt x="658" y="162"/>
                      <a:pt x="660" y="164"/>
                      <a:pt x="661" y="165"/>
                    </a:cubicBezTo>
                    <a:cubicBezTo>
                      <a:pt x="662" y="165"/>
                      <a:pt x="662" y="166"/>
                      <a:pt x="662" y="166"/>
                    </a:cubicBezTo>
                    <a:cubicBezTo>
                      <a:pt x="662" y="166"/>
                      <a:pt x="662" y="166"/>
                      <a:pt x="662" y="166"/>
                    </a:cubicBezTo>
                    <a:cubicBezTo>
                      <a:pt x="662" y="166"/>
                      <a:pt x="662" y="166"/>
                      <a:pt x="662" y="166"/>
                    </a:cubicBezTo>
                    <a:cubicBezTo>
                      <a:pt x="664" y="164"/>
                      <a:pt x="664" y="164"/>
                      <a:pt x="664" y="164"/>
                    </a:cubicBezTo>
                    <a:cubicBezTo>
                      <a:pt x="662" y="166"/>
                      <a:pt x="662" y="166"/>
                      <a:pt x="662" y="166"/>
                    </a:cubicBezTo>
                    <a:cubicBezTo>
                      <a:pt x="662" y="166"/>
                      <a:pt x="662" y="166"/>
                      <a:pt x="662" y="166"/>
                    </a:cubicBezTo>
                    <a:cubicBezTo>
                      <a:pt x="664" y="164"/>
                      <a:pt x="664" y="164"/>
                      <a:pt x="664" y="164"/>
                    </a:cubicBezTo>
                    <a:cubicBezTo>
                      <a:pt x="662" y="166"/>
                      <a:pt x="662" y="166"/>
                      <a:pt x="662" y="166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2" y="165"/>
                      <a:pt x="662" y="165"/>
                      <a:pt x="662" y="165"/>
                    </a:cubicBezTo>
                    <a:cubicBezTo>
                      <a:pt x="662" y="166"/>
                      <a:pt x="662" y="166"/>
                      <a:pt x="662" y="166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2" y="165"/>
                      <a:pt x="662" y="165"/>
                      <a:pt x="662" y="165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1" y="163"/>
                      <a:pt x="661" y="163"/>
                      <a:pt x="661" y="163"/>
                    </a:cubicBezTo>
                    <a:cubicBezTo>
                      <a:pt x="661" y="164"/>
                      <a:pt x="662" y="165"/>
                      <a:pt x="662" y="165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1" y="163"/>
                      <a:pt x="661" y="163"/>
                      <a:pt x="661" y="163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2" y="161"/>
                      <a:pt x="662" y="161"/>
                      <a:pt x="662" y="161"/>
                    </a:cubicBezTo>
                    <a:cubicBezTo>
                      <a:pt x="662" y="162"/>
                      <a:pt x="661" y="163"/>
                      <a:pt x="661" y="163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2" y="161"/>
                      <a:pt x="662" y="161"/>
                      <a:pt x="662" y="161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2" y="161"/>
                      <a:pt x="662" y="161"/>
                      <a:pt x="662" y="161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4" y="160"/>
                      <a:pt x="664" y="160"/>
                      <a:pt x="664" y="160"/>
                    </a:cubicBezTo>
                    <a:cubicBezTo>
                      <a:pt x="663" y="160"/>
                      <a:pt x="663" y="160"/>
                      <a:pt x="662" y="161"/>
                    </a:cubicBezTo>
                    <a:cubicBezTo>
                      <a:pt x="665" y="163"/>
                      <a:pt x="665" y="163"/>
                      <a:pt x="665" y="163"/>
                    </a:cubicBezTo>
                    <a:cubicBezTo>
                      <a:pt x="664" y="160"/>
                      <a:pt x="664" y="160"/>
                      <a:pt x="664" y="160"/>
                    </a:cubicBezTo>
                    <a:cubicBezTo>
                      <a:pt x="665" y="162"/>
                      <a:pt x="665" y="162"/>
                      <a:pt x="665" y="162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4" y="160"/>
                      <a:pt x="664" y="160"/>
                    </a:cubicBezTo>
                    <a:cubicBezTo>
                      <a:pt x="665" y="162"/>
                      <a:pt x="665" y="162"/>
                      <a:pt x="665" y="162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5" y="160"/>
                      <a:pt x="665" y="160"/>
                    </a:cubicBezTo>
                    <a:cubicBezTo>
                      <a:pt x="665" y="160"/>
                      <a:pt x="664" y="159"/>
                      <a:pt x="663" y="159"/>
                    </a:cubicBezTo>
                    <a:cubicBezTo>
                      <a:pt x="660" y="158"/>
                      <a:pt x="653" y="155"/>
                      <a:pt x="645" y="150"/>
                    </a:cubicBezTo>
                    <a:cubicBezTo>
                      <a:pt x="614" y="134"/>
                      <a:pt x="558" y="100"/>
                      <a:pt x="508" y="70"/>
                    </a:cubicBezTo>
                    <a:cubicBezTo>
                      <a:pt x="483" y="55"/>
                      <a:pt x="459" y="41"/>
                      <a:pt x="442" y="31"/>
                    </a:cubicBezTo>
                    <a:cubicBezTo>
                      <a:pt x="433" y="26"/>
                      <a:pt x="425" y="22"/>
                      <a:pt x="420" y="19"/>
                    </a:cubicBezTo>
                    <a:cubicBezTo>
                      <a:pt x="417" y="17"/>
                      <a:pt x="415" y="16"/>
                      <a:pt x="413" y="16"/>
                    </a:cubicBezTo>
                    <a:cubicBezTo>
                      <a:pt x="412" y="15"/>
                      <a:pt x="411" y="15"/>
                      <a:pt x="410" y="15"/>
                    </a:cubicBezTo>
                    <a:cubicBezTo>
                      <a:pt x="409" y="14"/>
                      <a:pt x="409" y="14"/>
                      <a:pt x="408" y="14"/>
                    </a:cubicBezTo>
                    <a:cubicBezTo>
                      <a:pt x="407" y="14"/>
                      <a:pt x="407" y="14"/>
                      <a:pt x="406" y="14"/>
                    </a:cubicBezTo>
                    <a:cubicBezTo>
                      <a:pt x="405" y="14"/>
                      <a:pt x="404" y="15"/>
                      <a:pt x="404" y="16"/>
                    </a:cubicBezTo>
                    <a:cubicBezTo>
                      <a:pt x="403" y="17"/>
                      <a:pt x="403" y="18"/>
                      <a:pt x="403" y="19"/>
                    </a:cubicBezTo>
                    <a:cubicBezTo>
                      <a:pt x="404" y="20"/>
                      <a:pt x="404" y="21"/>
                      <a:pt x="405" y="22"/>
                    </a:cubicBezTo>
                    <a:cubicBezTo>
                      <a:pt x="405" y="22"/>
                      <a:pt x="409" y="24"/>
                      <a:pt x="415" y="27"/>
                    </a:cubicBezTo>
                    <a:cubicBezTo>
                      <a:pt x="436" y="41"/>
                      <a:pt x="489" y="74"/>
                      <a:pt x="537" y="103"/>
                    </a:cubicBezTo>
                    <a:cubicBezTo>
                      <a:pt x="561" y="118"/>
                      <a:pt x="583" y="132"/>
                      <a:pt x="600" y="143"/>
                    </a:cubicBezTo>
                    <a:cubicBezTo>
                      <a:pt x="608" y="148"/>
                      <a:pt x="615" y="152"/>
                      <a:pt x="619" y="155"/>
                    </a:cubicBezTo>
                    <a:cubicBezTo>
                      <a:pt x="622" y="157"/>
                      <a:pt x="624" y="158"/>
                      <a:pt x="625" y="159"/>
                    </a:cubicBezTo>
                    <a:cubicBezTo>
                      <a:pt x="625" y="159"/>
                      <a:pt x="626" y="159"/>
                      <a:pt x="626" y="160"/>
                    </a:cubicBezTo>
                    <a:cubicBezTo>
                      <a:pt x="626" y="160"/>
                      <a:pt x="626" y="160"/>
                      <a:pt x="626" y="160"/>
                    </a:cubicBezTo>
                    <a:cubicBezTo>
                      <a:pt x="626" y="160"/>
                      <a:pt x="626" y="160"/>
                      <a:pt x="626" y="160"/>
                    </a:cubicBezTo>
                    <a:cubicBezTo>
                      <a:pt x="628" y="158"/>
                      <a:pt x="628" y="158"/>
                      <a:pt x="628" y="158"/>
                    </a:cubicBezTo>
                    <a:cubicBezTo>
                      <a:pt x="626" y="160"/>
                      <a:pt x="626" y="160"/>
                      <a:pt x="626" y="160"/>
                    </a:cubicBezTo>
                    <a:cubicBezTo>
                      <a:pt x="626" y="160"/>
                      <a:pt x="626" y="160"/>
                      <a:pt x="626" y="160"/>
                    </a:cubicBezTo>
                    <a:cubicBezTo>
                      <a:pt x="628" y="158"/>
                      <a:pt x="628" y="158"/>
                      <a:pt x="628" y="158"/>
                    </a:cubicBezTo>
                    <a:cubicBezTo>
                      <a:pt x="626" y="160"/>
                      <a:pt x="626" y="160"/>
                      <a:pt x="626" y="160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6" y="159"/>
                      <a:pt x="626" y="159"/>
                      <a:pt x="626" y="159"/>
                    </a:cubicBezTo>
                    <a:cubicBezTo>
                      <a:pt x="626" y="160"/>
                      <a:pt x="626" y="160"/>
                      <a:pt x="626" y="160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6" y="159"/>
                      <a:pt x="626" y="159"/>
                      <a:pt x="626" y="159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5" y="159"/>
                      <a:pt x="625" y="159"/>
                      <a:pt x="625" y="159"/>
                    </a:cubicBezTo>
                    <a:cubicBezTo>
                      <a:pt x="626" y="159"/>
                      <a:pt x="626" y="159"/>
                      <a:pt x="626" y="159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5" y="159"/>
                      <a:pt x="625" y="159"/>
                      <a:pt x="625" y="159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5" y="157"/>
                      <a:pt x="625" y="157"/>
                      <a:pt x="625" y="157"/>
                    </a:cubicBezTo>
                    <a:cubicBezTo>
                      <a:pt x="625" y="158"/>
                      <a:pt x="625" y="158"/>
                      <a:pt x="625" y="159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5" y="157"/>
                      <a:pt x="625" y="157"/>
                      <a:pt x="625" y="157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6" y="155"/>
                      <a:pt x="626" y="155"/>
                      <a:pt x="626" y="155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8" y="153"/>
                      <a:pt x="628" y="153"/>
                      <a:pt x="628" y="153"/>
                    </a:cubicBezTo>
                    <a:cubicBezTo>
                      <a:pt x="627" y="153"/>
                      <a:pt x="626" y="154"/>
                      <a:pt x="626" y="155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8" y="153"/>
                      <a:pt x="628" y="153"/>
                      <a:pt x="628" y="153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9" y="153"/>
                      <a:pt x="629" y="153"/>
                      <a:pt x="629" y="153"/>
                    </a:cubicBezTo>
                    <a:cubicBezTo>
                      <a:pt x="629" y="153"/>
                      <a:pt x="628" y="153"/>
                      <a:pt x="628" y="153"/>
                    </a:cubicBezTo>
                    <a:cubicBezTo>
                      <a:pt x="629" y="157"/>
                      <a:pt x="629" y="157"/>
                      <a:pt x="629" y="157"/>
                    </a:cubicBezTo>
                    <a:cubicBezTo>
                      <a:pt x="629" y="153"/>
                      <a:pt x="629" y="153"/>
                      <a:pt x="629" y="153"/>
                    </a:cubicBezTo>
                    <a:cubicBezTo>
                      <a:pt x="629" y="156"/>
                      <a:pt x="629" y="156"/>
                      <a:pt x="629" y="156"/>
                    </a:cubicBezTo>
                    <a:cubicBezTo>
                      <a:pt x="630" y="153"/>
                      <a:pt x="630" y="153"/>
                      <a:pt x="630" y="153"/>
                    </a:cubicBezTo>
                    <a:cubicBezTo>
                      <a:pt x="630" y="153"/>
                      <a:pt x="629" y="153"/>
                      <a:pt x="629" y="153"/>
                    </a:cubicBezTo>
                    <a:cubicBezTo>
                      <a:pt x="629" y="156"/>
                      <a:pt x="629" y="156"/>
                      <a:pt x="629" y="156"/>
                    </a:cubicBezTo>
                    <a:cubicBezTo>
                      <a:pt x="630" y="153"/>
                      <a:pt x="630" y="153"/>
                      <a:pt x="630" y="153"/>
                    </a:cubicBezTo>
                    <a:cubicBezTo>
                      <a:pt x="629" y="154"/>
                      <a:pt x="629" y="154"/>
                      <a:pt x="629" y="154"/>
                    </a:cubicBezTo>
                    <a:cubicBezTo>
                      <a:pt x="630" y="153"/>
                      <a:pt x="630" y="153"/>
                      <a:pt x="630" y="153"/>
                    </a:cubicBezTo>
                    <a:cubicBezTo>
                      <a:pt x="630" y="153"/>
                      <a:pt x="630" y="153"/>
                      <a:pt x="630" y="153"/>
                    </a:cubicBezTo>
                    <a:cubicBezTo>
                      <a:pt x="629" y="154"/>
                      <a:pt x="629" y="154"/>
                      <a:pt x="629" y="154"/>
                    </a:cubicBezTo>
                    <a:cubicBezTo>
                      <a:pt x="630" y="153"/>
                      <a:pt x="630" y="153"/>
                      <a:pt x="630" y="153"/>
                    </a:cubicBezTo>
                    <a:cubicBezTo>
                      <a:pt x="630" y="153"/>
                      <a:pt x="629" y="153"/>
                      <a:pt x="629" y="152"/>
                    </a:cubicBezTo>
                    <a:cubicBezTo>
                      <a:pt x="626" y="151"/>
                      <a:pt x="620" y="148"/>
                      <a:pt x="612" y="143"/>
                    </a:cubicBezTo>
                    <a:cubicBezTo>
                      <a:pt x="584" y="128"/>
                      <a:pt x="529" y="97"/>
                      <a:pt x="481" y="70"/>
                    </a:cubicBezTo>
                    <a:cubicBezTo>
                      <a:pt x="457" y="56"/>
                      <a:pt x="435" y="44"/>
                      <a:pt x="419" y="35"/>
                    </a:cubicBezTo>
                    <a:cubicBezTo>
                      <a:pt x="411" y="30"/>
                      <a:pt x="404" y="26"/>
                      <a:pt x="399" y="24"/>
                    </a:cubicBezTo>
                    <a:cubicBezTo>
                      <a:pt x="395" y="21"/>
                      <a:pt x="392" y="19"/>
                      <a:pt x="392" y="19"/>
                    </a:cubicBezTo>
                    <a:cubicBezTo>
                      <a:pt x="390" y="18"/>
                      <a:pt x="388" y="19"/>
                      <a:pt x="387" y="21"/>
                    </a:cubicBezTo>
                    <a:cubicBezTo>
                      <a:pt x="386" y="22"/>
                      <a:pt x="386" y="22"/>
                      <a:pt x="386" y="23"/>
                    </a:cubicBezTo>
                    <a:cubicBezTo>
                      <a:pt x="386" y="24"/>
                      <a:pt x="387" y="25"/>
                      <a:pt x="387" y="26"/>
                    </a:cubicBezTo>
                    <a:cubicBezTo>
                      <a:pt x="388" y="27"/>
                      <a:pt x="388" y="27"/>
                      <a:pt x="389" y="28"/>
                    </a:cubicBezTo>
                    <a:cubicBezTo>
                      <a:pt x="390" y="29"/>
                      <a:pt x="392" y="30"/>
                      <a:pt x="395" y="32"/>
                    </a:cubicBezTo>
                    <a:cubicBezTo>
                      <a:pt x="404" y="39"/>
                      <a:pt x="421" y="50"/>
                      <a:pt x="443" y="64"/>
                    </a:cubicBezTo>
                    <a:cubicBezTo>
                      <a:pt x="506" y="103"/>
                      <a:pt x="602" y="160"/>
                      <a:pt x="602" y="160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1" y="154"/>
                      <a:pt x="601" y="154"/>
                      <a:pt x="601" y="154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3" y="153"/>
                      <a:pt x="603" y="153"/>
                      <a:pt x="603" y="153"/>
                    </a:cubicBezTo>
                    <a:cubicBezTo>
                      <a:pt x="603" y="153"/>
                      <a:pt x="602" y="153"/>
                      <a:pt x="601" y="154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3" y="153"/>
                      <a:pt x="603" y="153"/>
                      <a:pt x="603" y="153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4" y="153"/>
                      <a:pt x="604" y="153"/>
                      <a:pt x="603" y="153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4" y="153"/>
                      <a:pt x="604" y="153"/>
                      <a:pt x="604" y="153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5" y="153"/>
                      <a:pt x="605" y="153"/>
                      <a:pt x="605" y="153"/>
                    </a:cubicBezTo>
                    <a:cubicBezTo>
                      <a:pt x="605" y="153"/>
                      <a:pt x="605" y="153"/>
                      <a:pt x="604" y="153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5" y="153"/>
                      <a:pt x="605" y="153"/>
                      <a:pt x="605" y="153"/>
                    </a:cubicBezTo>
                    <a:cubicBezTo>
                      <a:pt x="605" y="156"/>
                      <a:pt x="605" y="156"/>
                      <a:pt x="605" y="156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5" y="153"/>
                      <a:pt x="605" y="153"/>
                      <a:pt x="605" y="153"/>
                    </a:cubicBezTo>
                    <a:cubicBezTo>
                      <a:pt x="605" y="156"/>
                      <a:pt x="605" y="156"/>
                      <a:pt x="605" y="156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6" y="153"/>
                      <a:pt x="606" y="153"/>
                      <a:pt x="606" y="153"/>
                    </a:cubicBezTo>
                    <a:cubicBezTo>
                      <a:pt x="606" y="153"/>
                      <a:pt x="605" y="153"/>
                      <a:pt x="604" y="152"/>
                    </a:cubicBezTo>
                    <a:cubicBezTo>
                      <a:pt x="599" y="150"/>
                      <a:pt x="583" y="141"/>
                      <a:pt x="561" y="129"/>
                    </a:cubicBezTo>
                    <a:cubicBezTo>
                      <a:pt x="529" y="111"/>
                      <a:pt x="484" y="86"/>
                      <a:pt x="447" y="65"/>
                    </a:cubicBezTo>
                    <a:cubicBezTo>
                      <a:pt x="429" y="55"/>
                      <a:pt x="413" y="46"/>
                      <a:pt x="401" y="39"/>
                    </a:cubicBezTo>
                    <a:cubicBezTo>
                      <a:pt x="395" y="36"/>
                      <a:pt x="391" y="33"/>
                      <a:pt x="387" y="32"/>
                    </a:cubicBezTo>
                    <a:cubicBezTo>
                      <a:pt x="384" y="30"/>
                      <a:pt x="382" y="29"/>
                      <a:pt x="382" y="29"/>
                    </a:cubicBezTo>
                    <a:cubicBezTo>
                      <a:pt x="381" y="28"/>
                      <a:pt x="378" y="28"/>
                      <a:pt x="377" y="30"/>
                    </a:cubicBezTo>
                    <a:cubicBezTo>
                      <a:pt x="376" y="32"/>
                      <a:pt x="377" y="34"/>
                      <a:pt x="378" y="36"/>
                    </a:cubicBezTo>
                    <a:cubicBezTo>
                      <a:pt x="574" y="158"/>
                      <a:pt x="574" y="158"/>
                      <a:pt x="574" y="158"/>
                    </a:cubicBezTo>
                    <a:cubicBezTo>
                      <a:pt x="576" y="154"/>
                      <a:pt x="576" y="154"/>
                      <a:pt x="576" y="154"/>
                    </a:cubicBezTo>
                    <a:cubicBezTo>
                      <a:pt x="573" y="152"/>
                      <a:pt x="573" y="152"/>
                      <a:pt x="573" y="152"/>
                    </a:cubicBezTo>
                    <a:cubicBezTo>
                      <a:pt x="576" y="154"/>
                      <a:pt x="576" y="154"/>
                      <a:pt x="576" y="154"/>
                    </a:cubicBezTo>
                    <a:cubicBezTo>
                      <a:pt x="575" y="151"/>
                      <a:pt x="575" y="151"/>
                      <a:pt x="575" y="151"/>
                    </a:cubicBezTo>
                    <a:cubicBezTo>
                      <a:pt x="574" y="151"/>
                      <a:pt x="573" y="151"/>
                      <a:pt x="573" y="152"/>
                    </a:cubicBezTo>
                    <a:cubicBezTo>
                      <a:pt x="576" y="154"/>
                      <a:pt x="576" y="154"/>
                      <a:pt x="576" y="154"/>
                    </a:cubicBezTo>
                    <a:cubicBezTo>
                      <a:pt x="575" y="151"/>
                      <a:pt x="575" y="151"/>
                      <a:pt x="575" y="151"/>
                    </a:cubicBezTo>
                    <a:cubicBezTo>
                      <a:pt x="576" y="154"/>
                      <a:pt x="576" y="154"/>
                      <a:pt x="576" y="154"/>
                    </a:cubicBezTo>
                    <a:cubicBezTo>
                      <a:pt x="576" y="150"/>
                      <a:pt x="576" y="150"/>
                      <a:pt x="576" y="150"/>
                    </a:cubicBezTo>
                    <a:cubicBezTo>
                      <a:pt x="576" y="150"/>
                      <a:pt x="575" y="150"/>
                      <a:pt x="575" y="151"/>
                    </a:cubicBezTo>
                    <a:cubicBezTo>
                      <a:pt x="576" y="154"/>
                      <a:pt x="576" y="154"/>
                      <a:pt x="576" y="154"/>
                    </a:cubicBezTo>
                    <a:cubicBezTo>
                      <a:pt x="576" y="150"/>
                      <a:pt x="576" y="150"/>
                      <a:pt x="576" y="150"/>
                    </a:cubicBezTo>
                    <a:cubicBezTo>
                      <a:pt x="576" y="153"/>
                      <a:pt x="576" y="153"/>
                      <a:pt x="576" y="153"/>
                    </a:cubicBezTo>
                    <a:cubicBezTo>
                      <a:pt x="577" y="151"/>
                      <a:pt x="577" y="151"/>
                      <a:pt x="577" y="151"/>
                    </a:cubicBezTo>
                    <a:cubicBezTo>
                      <a:pt x="577" y="151"/>
                      <a:pt x="577" y="150"/>
                      <a:pt x="576" y="150"/>
                    </a:cubicBezTo>
                    <a:cubicBezTo>
                      <a:pt x="576" y="153"/>
                      <a:pt x="576" y="153"/>
                      <a:pt x="576" y="153"/>
                    </a:cubicBezTo>
                    <a:cubicBezTo>
                      <a:pt x="577" y="151"/>
                      <a:pt x="577" y="151"/>
                      <a:pt x="577" y="151"/>
                    </a:cubicBezTo>
                    <a:cubicBezTo>
                      <a:pt x="577" y="151"/>
                      <a:pt x="576" y="150"/>
                      <a:pt x="575" y="150"/>
                    </a:cubicBezTo>
                    <a:cubicBezTo>
                      <a:pt x="573" y="149"/>
                      <a:pt x="567" y="146"/>
                      <a:pt x="560" y="143"/>
                    </a:cubicBezTo>
                    <a:cubicBezTo>
                      <a:pt x="534" y="130"/>
                      <a:pt x="485" y="103"/>
                      <a:pt x="442" y="80"/>
                    </a:cubicBezTo>
                    <a:cubicBezTo>
                      <a:pt x="421" y="69"/>
                      <a:pt x="401" y="58"/>
                      <a:pt x="387" y="50"/>
                    </a:cubicBezTo>
                    <a:cubicBezTo>
                      <a:pt x="380" y="46"/>
                      <a:pt x="374" y="43"/>
                      <a:pt x="370" y="41"/>
                    </a:cubicBezTo>
                    <a:cubicBezTo>
                      <a:pt x="366" y="39"/>
                      <a:pt x="363" y="37"/>
                      <a:pt x="363" y="37"/>
                    </a:cubicBezTo>
                    <a:cubicBezTo>
                      <a:pt x="361" y="36"/>
                      <a:pt x="359" y="37"/>
                      <a:pt x="358" y="39"/>
                    </a:cubicBezTo>
                    <a:cubicBezTo>
                      <a:pt x="358" y="39"/>
                      <a:pt x="357" y="40"/>
                      <a:pt x="357" y="41"/>
                    </a:cubicBezTo>
                    <a:cubicBezTo>
                      <a:pt x="357" y="42"/>
                      <a:pt x="358" y="43"/>
                      <a:pt x="358" y="43"/>
                    </a:cubicBezTo>
                    <a:cubicBezTo>
                      <a:pt x="359" y="44"/>
                      <a:pt x="359" y="45"/>
                      <a:pt x="360" y="45"/>
                    </a:cubicBezTo>
                    <a:cubicBezTo>
                      <a:pt x="361" y="47"/>
                      <a:pt x="363" y="48"/>
                      <a:pt x="365" y="49"/>
                    </a:cubicBezTo>
                    <a:cubicBezTo>
                      <a:pt x="373" y="55"/>
                      <a:pt x="388" y="65"/>
                      <a:pt x="407" y="77"/>
                    </a:cubicBezTo>
                    <a:cubicBezTo>
                      <a:pt x="462" y="111"/>
                      <a:pt x="546" y="161"/>
                      <a:pt x="546" y="161"/>
                    </a:cubicBezTo>
                    <a:cubicBezTo>
                      <a:pt x="548" y="158"/>
                      <a:pt x="548" y="158"/>
                      <a:pt x="548" y="158"/>
                    </a:cubicBezTo>
                    <a:cubicBezTo>
                      <a:pt x="550" y="154"/>
                      <a:pt x="550" y="154"/>
                      <a:pt x="550" y="154"/>
                    </a:cubicBezTo>
                    <a:cubicBezTo>
                      <a:pt x="275" y="1"/>
                      <a:pt x="275" y="1"/>
                      <a:pt x="275" y="1"/>
                    </a:cubicBezTo>
                    <a:cubicBezTo>
                      <a:pt x="273" y="0"/>
                      <a:pt x="271" y="1"/>
                      <a:pt x="270" y="2"/>
                    </a:cubicBezTo>
                    <a:cubicBezTo>
                      <a:pt x="269" y="4"/>
                      <a:pt x="269" y="7"/>
                      <a:pt x="271" y="8"/>
                    </a:cubicBezTo>
                    <a:cubicBezTo>
                      <a:pt x="271" y="8"/>
                      <a:pt x="275" y="10"/>
                      <a:pt x="282" y="14"/>
                    </a:cubicBezTo>
                    <a:cubicBezTo>
                      <a:pt x="306" y="29"/>
                      <a:pt x="365" y="64"/>
                      <a:pt x="419" y="97"/>
                    </a:cubicBezTo>
                    <a:cubicBezTo>
                      <a:pt x="446" y="114"/>
                      <a:pt x="471" y="130"/>
                      <a:pt x="490" y="142"/>
                    </a:cubicBezTo>
                    <a:cubicBezTo>
                      <a:pt x="499" y="148"/>
                      <a:pt x="507" y="153"/>
                      <a:pt x="512" y="157"/>
                    </a:cubicBezTo>
                    <a:cubicBezTo>
                      <a:pt x="515" y="158"/>
                      <a:pt x="517" y="160"/>
                      <a:pt x="518" y="161"/>
                    </a:cubicBezTo>
                    <a:cubicBezTo>
                      <a:pt x="519" y="162"/>
                      <a:pt x="519" y="162"/>
                      <a:pt x="519" y="162"/>
                    </a:cubicBezTo>
                    <a:cubicBezTo>
                      <a:pt x="519" y="162"/>
                      <a:pt x="519" y="162"/>
                      <a:pt x="519" y="162"/>
                    </a:cubicBezTo>
                    <a:cubicBezTo>
                      <a:pt x="521" y="161"/>
                      <a:pt x="521" y="161"/>
                      <a:pt x="521" y="161"/>
                    </a:cubicBezTo>
                    <a:cubicBezTo>
                      <a:pt x="519" y="162"/>
                      <a:pt x="519" y="162"/>
                      <a:pt x="519" y="162"/>
                    </a:cubicBezTo>
                    <a:cubicBezTo>
                      <a:pt x="519" y="162"/>
                      <a:pt x="519" y="162"/>
                      <a:pt x="519" y="162"/>
                    </a:cubicBezTo>
                    <a:cubicBezTo>
                      <a:pt x="521" y="161"/>
                      <a:pt x="521" y="161"/>
                      <a:pt x="521" y="161"/>
                    </a:cubicBezTo>
                    <a:cubicBezTo>
                      <a:pt x="519" y="162"/>
                      <a:pt x="519" y="162"/>
                      <a:pt x="519" y="162"/>
                    </a:cubicBezTo>
                    <a:cubicBezTo>
                      <a:pt x="522" y="160"/>
                      <a:pt x="522" y="160"/>
                      <a:pt x="522" y="160"/>
                    </a:cubicBezTo>
                    <a:cubicBezTo>
                      <a:pt x="519" y="160"/>
                      <a:pt x="519" y="160"/>
                      <a:pt x="519" y="160"/>
                    </a:cubicBezTo>
                    <a:cubicBezTo>
                      <a:pt x="519" y="161"/>
                      <a:pt x="519" y="162"/>
                      <a:pt x="519" y="162"/>
                    </a:cubicBezTo>
                    <a:cubicBezTo>
                      <a:pt x="522" y="160"/>
                      <a:pt x="522" y="160"/>
                      <a:pt x="522" y="160"/>
                    </a:cubicBezTo>
                    <a:cubicBezTo>
                      <a:pt x="519" y="160"/>
                      <a:pt x="519" y="160"/>
                      <a:pt x="519" y="160"/>
                    </a:cubicBezTo>
                    <a:cubicBezTo>
                      <a:pt x="523" y="160"/>
                      <a:pt x="523" y="160"/>
                      <a:pt x="523" y="160"/>
                    </a:cubicBezTo>
                    <a:cubicBezTo>
                      <a:pt x="519" y="158"/>
                      <a:pt x="519" y="158"/>
                      <a:pt x="519" y="158"/>
                    </a:cubicBezTo>
                    <a:cubicBezTo>
                      <a:pt x="519" y="159"/>
                      <a:pt x="519" y="160"/>
                      <a:pt x="519" y="160"/>
                    </a:cubicBezTo>
                    <a:cubicBezTo>
                      <a:pt x="523" y="160"/>
                      <a:pt x="523" y="160"/>
                      <a:pt x="523" y="160"/>
                    </a:cubicBezTo>
                    <a:cubicBezTo>
                      <a:pt x="519" y="158"/>
                      <a:pt x="519" y="158"/>
                      <a:pt x="519" y="158"/>
                    </a:cubicBezTo>
                    <a:cubicBezTo>
                      <a:pt x="519" y="158"/>
                      <a:pt x="519" y="158"/>
                      <a:pt x="519" y="158"/>
                    </a:cubicBezTo>
                    <a:cubicBezTo>
                      <a:pt x="522" y="160"/>
                      <a:pt x="522" y="160"/>
                      <a:pt x="522" y="160"/>
                    </a:cubicBezTo>
                    <a:cubicBezTo>
                      <a:pt x="521" y="157"/>
                      <a:pt x="521" y="157"/>
                      <a:pt x="521" y="157"/>
                    </a:cubicBezTo>
                    <a:cubicBezTo>
                      <a:pt x="521" y="157"/>
                      <a:pt x="520" y="158"/>
                      <a:pt x="519" y="158"/>
                    </a:cubicBezTo>
                    <a:cubicBezTo>
                      <a:pt x="522" y="160"/>
                      <a:pt x="522" y="160"/>
                      <a:pt x="522" y="160"/>
                    </a:cubicBezTo>
                    <a:cubicBezTo>
                      <a:pt x="521" y="157"/>
                      <a:pt x="521" y="157"/>
                      <a:pt x="521" y="157"/>
                    </a:cubicBezTo>
                    <a:cubicBezTo>
                      <a:pt x="522" y="159"/>
                      <a:pt x="522" y="159"/>
                      <a:pt x="522" y="159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2" y="157"/>
                      <a:pt x="521" y="157"/>
                    </a:cubicBezTo>
                    <a:cubicBezTo>
                      <a:pt x="522" y="159"/>
                      <a:pt x="522" y="159"/>
                      <a:pt x="522" y="159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2" y="157"/>
                      <a:pt x="522" y="157"/>
                    </a:cubicBezTo>
                    <a:cubicBezTo>
                      <a:pt x="522" y="157"/>
                      <a:pt x="521" y="157"/>
                      <a:pt x="521" y="156"/>
                    </a:cubicBezTo>
                    <a:cubicBezTo>
                      <a:pt x="517" y="155"/>
                      <a:pt x="510" y="152"/>
                      <a:pt x="501" y="147"/>
                    </a:cubicBezTo>
                    <a:cubicBezTo>
                      <a:pt x="470" y="131"/>
                      <a:pt x="411" y="96"/>
                      <a:pt x="361" y="66"/>
                    </a:cubicBezTo>
                    <a:cubicBezTo>
                      <a:pt x="336" y="51"/>
                      <a:pt x="312" y="37"/>
                      <a:pt x="295" y="27"/>
                    </a:cubicBezTo>
                    <a:cubicBezTo>
                      <a:pt x="287" y="22"/>
                      <a:pt x="280" y="18"/>
                      <a:pt x="275" y="15"/>
                    </a:cubicBezTo>
                    <a:cubicBezTo>
                      <a:pt x="270" y="12"/>
                      <a:pt x="268" y="10"/>
                      <a:pt x="268" y="10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4" y="17"/>
                      <a:pt x="264" y="17"/>
                      <a:pt x="264" y="17"/>
                    </a:cubicBezTo>
                    <a:cubicBezTo>
                      <a:pt x="264" y="17"/>
                      <a:pt x="267" y="19"/>
                      <a:pt x="274" y="23"/>
                    </a:cubicBezTo>
                    <a:cubicBezTo>
                      <a:pt x="296" y="36"/>
                      <a:pt x="353" y="70"/>
                      <a:pt x="404" y="101"/>
                    </a:cubicBezTo>
                    <a:cubicBezTo>
                      <a:pt x="429" y="117"/>
                      <a:pt x="453" y="132"/>
                      <a:pt x="471" y="143"/>
                    </a:cubicBezTo>
                    <a:cubicBezTo>
                      <a:pt x="480" y="149"/>
                      <a:pt x="487" y="154"/>
                      <a:pt x="492" y="157"/>
                    </a:cubicBezTo>
                    <a:cubicBezTo>
                      <a:pt x="494" y="159"/>
                      <a:pt x="496" y="161"/>
                      <a:pt x="497" y="162"/>
                    </a:cubicBezTo>
                    <a:cubicBezTo>
                      <a:pt x="498" y="162"/>
                      <a:pt x="498" y="163"/>
                      <a:pt x="499" y="163"/>
                    </a:cubicBezTo>
                    <a:cubicBezTo>
                      <a:pt x="499" y="163"/>
                      <a:pt x="499" y="163"/>
                      <a:pt x="499" y="163"/>
                    </a:cubicBezTo>
                    <a:cubicBezTo>
                      <a:pt x="500" y="162"/>
                      <a:pt x="500" y="162"/>
                      <a:pt x="500" y="162"/>
                    </a:cubicBezTo>
                    <a:cubicBezTo>
                      <a:pt x="498" y="163"/>
                      <a:pt x="498" y="163"/>
                      <a:pt x="498" y="163"/>
                    </a:cubicBezTo>
                    <a:cubicBezTo>
                      <a:pt x="499" y="163"/>
                      <a:pt x="499" y="163"/>
                      <a:pt x="499" y="163"/>
                    </a:cubicBezTo>
                    <a:cubicBezTo>
                      <a:pt x="500" y="162"/>
                      <a:pt x="500" y="162"/>
                      <a:pt x="500" y="162"/>
                    </a:cubicBezTo>
                    <a:cubicBezTo>
                      <a:pt x="498" y="163"/>
                      <a:pt x="498" y="163"/>
                      <a:pt x="498" y="163"/>
                    </a:cubicBezTo>
                    <a:cubicBezTo>
                      <a:pt x="501" y="161"/>
                      <a:pt x="501" y="161"/>
                      <a:pt x="501" y="161"/>
                    </a:cubicBezTo>
                    <a:cubicBezTo>
                      <a:pt x="498" y="161"/>
                      <a:pt x="498" y="161"/>
                      <a:pt x="498" y="161"/>
                    </a:cubicBezTo>
                    <a:cubicBezTo>
                      <a:pt x="498" y="162"/>
                      <a:pt x="498" y="162"/>
                      <a:pt x="498" y="163"/>
                    </a:cubicBezTo>
                    <a:cubicBezTo>
                      <a:pt x="501" y="161"/>
                      <a:pt x="501" y="161"/>
                      <a:pt x="501" y="161"/>
                    </a:cubicBezTo>
                    <a:cubicBezTo>
                      <a:pt x="498" y="161"/>
                      <a:pt x="498" y="161"/>
                      <a:pt x="498" y="161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499" y="159"/>
                      <a:pt x="499" y="159"/>
                      <a:pt x="499" y="159"/>
                    </a:cubicBezTo>
                    <a:cubicBezTo>
                      <a:pt x="498" y="160"/>
                      <a:pt x="498" y="161"/>
                      <a:pt x="498" y="161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499" y="159"/>
                      <a:pt x="499" y="159"/>
                      <a:pt x="499" y="159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499" y="159"/>
                      <a:pt x="499" y="159"/>
                      <a:pt x="499" y="159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501" y="158"/>
                      <a:pt x="501" y="158"/>
                      <a:pt x="501" y="158"/>
                    </a:cubicBezTo>
                    <a:cubicBezTo>
                      <a:pt x="500" y="158"/>
                      <a:pt x="499" y="158"/>
                      <a:pt x="499" y="159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501" y="158"/>
                      <a:pt x="501" y="158"/>
                      <a:pt x="501" y="158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57"/>
                      <a:pt x="501" y="157"/>
                      <a:pt x="501" y="158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60"/>
                      <a:pt x="502" y="160"/>
                      <a:pt x="502" y="160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60"/>
                      <a:pt x="502" y="160"/>
                      <a:pt x="502" y="160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59"/>
                      <a:pt x="502" y="159"/>
                      <a:pt x="502" y="159"/>
                    </a:cubicBezTo>
                    <a:cubicBezTo>
                      <a:pt x="503" y="157"/>
                      <a:pt x="503" y="157"/>
                      <a:pt x="503" y="157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59"/>
                      <a:pt x="502" y="159"/>
                      <a:pt x="502" y="159"/>
                    </a:cubicBezTo>
                    <a:cubicBezTo>
                      <a:pt x="503" y="157"/>
                      <a:pt x="503" y="157"/>
                      <a:pt x="503" y="157"/>
                    </a:cubicBezTo>
                    <a:cubicBezTo>
                      <a:pt x="502" y="157"/>
                      <a:pt x="502" y="157"/>
                      <a:pt x="502" y="157"/>
                    </a:cubicBezTo>
                    <a:cubicBezTo>
                      <a:pt x="502" y="157"/>
                      <a:pt x="500" y="156"/>
                      <a:pt x="498" y="155"/>
                    </a:cubicBezTo>
                    <a:cubicBezTo>
                      <a:pt x="488" y="151"/>
                      <a:pt x="468" y="139"/>
                      <a:pt x="444" y="126"/>
                    </a:cubicBezTo>
                    <a:cubicBezTo>
                      <a:pt x="407" y="105"/>
                      <a:pt x="360" y="78"/>
                      <a:pt x="322" y="56"/>
                    </a:cubicBezTo>
                    <a:cubicBezTo>
                      <a:pt x="303" y="45"/>
                      <a:pt x="286" y="35"/>
                      <a:pt x="274" y="28"/>
                    </a:cubicBezTo>
                    <a:cubicBezTo>
                      <a:pt x="268" y="25"/>
                      <a:pt x="263" y="22"/>
                      <a:pt x="260" y="20"/>
                    </a:cubicBezTo>
                    <a:cubicBezTo>
                      <a:pt x="258" y="19"/>
                      <a:pt x="257" y="18"/>
                      <a:pt x="256" y="18"/>
                    </a:cubicBezTo>
                    <a:cubicBezTo>
                      <a:pt x="255" y="18"/>
                      <a:pt x="255" y="18"/>
                      <a:pt x="255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4" y="17"/>
                      <a:pt x="254" y="17"/>
                      <a:pt x="254" y="17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3" y="17"/>
                      <a:pt x="253" y="17"/>
                      <a:pt x="252" y="17"/>
                    </a:cubicBezTo>
                    <a:cubicBezTo>
                      <a:pt x="252" y="17"/>
                      <a:pt x="251" y="17"/>
                      <a:pt x="250" y="17"/>
                    </a:cubicBezTo>
                    <a:cubicBezTo>
                      <a:pt x="250" y="18"/>
                      <a:pt x="249" y="18"/>
                      <a:pt x="249" y="19"/>
                    </a:cubicBezTo>
                    <a:cubicBezTo>
                      <a:pt x="248" y="21"/>
                      <a:pt x="249" y="23"/>
                      <a:pt x="250" y="24"/>
                    </a:cubicBezTo>
                    <a:cubicBezTo>
                      <a:pt x="485" y="171"/>
                      <a:pt x="485" y="171"/>
                      <a:pt x="485" y="171"/>
                    </a:cubicBezTo>
                    <a:cubicBezTo>
                      <a:pt x="487" y="168"/>
                      <a:pt x="487" y="168"/>
                      <a:pt x="487" y="168"/>
                    </a:cubicBezTo>
                    <a:cubicBezTo>
                      <a:pt x="484" y="165"/>
                      <a:pt x="484" y="165"/>
                      <a:pt x="484" y="165"/>
                    </a:cubicBezTo>
                    <a:cubicBezTo>
                      <a:pt x="487" y="167"/>
                      <a:pt x="487" y="167"/>
                      <a:pt x="487" y="167"/>
                    </a:cubicBezTo>
                    <a:cubicBezTo>
                      <a:pt x="486" y="164"/>
                      <a:pt x="486" y="164"/>
                      <a:pt x="486" y="164"/>
                    </a:cubicBezTo>
                    <a:cubicBezTo>
                      <a:pt x="486" y="164"/>
                      <a:pt x="485" y="165"/>
                      <a:pt x="484" y="165"/>
                    </a:cubicBezTo>
                    <a:cubicBezTo>
                      <a:pt x="487" y="167"/>
                      <a:pt x="487" y="167"/>
                      <a:pt x="487" y="167"/>
                    </a:cubicBezTo>
                    <a:cubicBezTo>
                      <a:pt x="486" y="164"/>
                      <a:pt x="486" y="164"/>
                      <a:pt x="486" y="164"/>
                    </a:cubicBezTo>
                    <a:cubicBezTo>
                      <a:pt x="487" y="167"/>
                      <a:pt x="487" y="167"/>
                      <a:pt x="487" y="167"/>
                    </a:cubicBezTo>
                    <a:cubicBezTo>
                      <a:pt x="487" y="164"/>
                      <a:pt x="487" y="164"/>
                      <a:pt x="487" y="164"/>
                    </a:cubicBezTo>
                    <a:cubicBezTo>
                      <a:pt x="487" y="164"/>
                      <a:pt x="487" y="164"/>
                      <a:pt x="486" y="164"/>
                    </a:cubicBezTo>
                    <a:cubicBezTo>
                      <a:pt x="487" y="167"/>
                      <a:pt x="487" y="167"/>
                      <a:pt x="487" y="167"/>
                    </a:cubicBezTo>
                    <a:cubicBezTo>
                      <a:pt x="487" y="164"/>
                      <a:pt x="487" y="164"/>
                      <a:pt x="487" y="164"/>
                    </a:cubicBezTo>
                    <a:cubicBezTo>
                      <a:pt x="487" y="166"/>
                      <a:pt x="487" y="166"/>
                      <a:pt x="487" y="166"/>
                    </a:cubicBezTo>
                    <a:cubicBezTo>
                      <a:pt x="488" y="164"/>
                      <a:pt x="488" y="164"/>
                      <a:pt x="488" y="164"/>
                    </a:cubicBezTo>
                    <a:cubicBezTo>
                      <a:pt x="487" y="164"/>
                      <a:pt x="487" y="164"/>
                      <a:pt x="487" y="164"/>
                    </a:cubicBezTo>
                    <a:cubicBezTo>
                      <a:pt x="487" y="166"/>
                      <a:pt x="487" y="166"/>
                      <a:pt x="487" y="166"/>
                    </a:cubicBezTo>
                    <a:cubicBezTo>
                      <a:pt x="488" y="164"/>
                      <a:pt x="488" y="164"/>
                      <a:pt x="488" y="164"/>
                    </a:cubicBezTo>
                    <a:cubicBezTo>
                      <a:pt x="488" y="165"/>
                      <a:pt x="488" y="165"/>
                      <a:pt x="488" y="165"/>
                    </a:cubicBezTo>
                    <a:cubicBezTo>
                      <a:pt x="488" y="164"/>
                      <a:pt x="488" y="164"/>
                      <a:pt x="488" y="164"/>
                    </a:cubicBezTo>
                    <a:cubicBezTo>
                      <a:pt x="488" y="164"/>
                      <a:pt x="488" y="164"/>
                      <a:pt x="488" y="164"/>
                    </a:cubicBezTo>
                    <a:cubicBezTo>
                      <a:pt x="488" y="165"/>
                      <a:pt x="488" y="165"/>
                      <a:pt x="488" y="165"/>
                    </a:cubicBezTo>
                    <a:cubicBezTo>
                      <a:pt x="488" y="164"/>
                      <a:pt x="488" y="164"/>
                      <a:pt x="488" y="164"/>
                    </a:cubicBezTo>
                    <a:cubicBezTo>
                      <a:pt x="488" y="164"/>
                      <a:pt x="488" y="164"/>
                      <a:pt x="488" y="164"/>
                    </a:cubicBezTo>
                    <a:cubicBezTo>
                      <a:pt x="487" y="164"/>
                      <a:pt x="485" y="163"/>
                      <a:pt x="483" y="162"/>
                    </a:cubicBezTo>
                    <a:cubicBezTo>
                      <a:pt x="474" y="157"/>
                      <a:pt x="455" y="146"/>
                      <a:pt x="431" y="132"/>
                    </a:cubicBezTo>
                    <a:cubicBezTo>
                      <a:pt x="396" y="112"/>
                      <a:pt x="351" y="86"/>
                      <a:pt x="313" y="64"/>
                    </a:cubicBezTo>
                    <a:cubicBezTo>
                      <a:pt x="294" y="53"/>
                      <a:pt x="278" y="44"/>
                      <a:pt x="265" y="37"/>
                    </a:cubicBezTo>
                    <a:cubicBezTo>
                      <a:pt x="259" y="33"/>
                      <a:pt x="253" y="31"/>
                      <a:pt x="249" y="29"/>
                    </a:cubicBezTo>
                    <a:cubicBezTo>
                      <a:pt x="247" y="28"/>
                      <a:pt x="246" y="27"/>
                      <a:pt x="244" y="27"/>
                    </a:cubicBezTo>
                    <a:cubicBezTo>
                      <a:pt x="244" y="26"/>
                      <a:pt x="243" y="26"/>
                      <a:pt x="242" y="26"/>
                    </a:cubicBezTo>
                    <a:cubicBezTo>
                      <a:pt x="242" y="26"/>
                      <a:pt x="241" y="26"/>
                      <a:pt x="240" y="26"/>
                    </a:cubicBezTo>
                    <a:cubicBezTo>
                      <a:pt x="240" y="26"/>
                      <a:pt x="239" y="26"/>
                      <a:pt x="239" y="26"/>
                    </a:cubicBezTo>
                    <a:cubicBezTo>
                      <a:pt x="238" y="26"/>
                      <a:pt x="237" y="27"/>
                      <a:pt x="236" y="28"/>
                    </a:cubicBezTo>
                    <a:cubicBezTo>
                      <a:pt x="236" y="28"/>
                      <a:pt x="236" y="30"/>
                      <a:pt x="236" y="31"/>
                    </a:cubicBezTo>
                    <a:cubicBezTo>
                      <a:pt x="236" y="32"/>
                      <a:pt x="237" y="33"/>
                      <a:pt x="238" y="33"/>
                    </a:cubicBezTo>
                    <a:cubicBezTo>
                      <a:pt x="238" y="33"/>
                      <a:pt x="241" y="35"/>
                      <a:pt x="248" y="39"/>
                    </a:cubicBezTo>
                    <a:cubicBezTo>
                      <a:pt x="269" y="52"/>
                      <a:pt x="324" y="84"/>
                      <a:pt x="374" y="114"/>
                    </a:cubicBezTo>
                    <a:cubicBezTo>
                      <a:pt x="398" y="129"/>
                      <a:pt x="422" y="144"/>
                      <a:pt x="439" y="155"/>
                    </a:cubicBezTo>
                    <a:cubicBezTo>
                      <a:pt x="447" y="161"/>
                      <a:pt x="454" y="165"/>
                      <a:pt x="459" y="169"/>
                    </a:cubicBezTo>
                    <a:cubicBezTo>
                      <a:pt x="462" y="171"/>
                      <a:pt x="463" y="172"/>
                      <a:pt x="464" y="173"/>
                    </a:cubicBezTo>
                    <a:cubicBezTo>
                      <a:pt x="465" y="174"/>
                      <a:pt x="465" y="174"/>
                      <a:pt x="466" y="174"/>
                    </a:cubicBezTo>
                    <a:cubicBezTo>
                      <a:pt x="466" y="174"/>
                      <a:pt x="466" y="174"/>
                      <a:pt x="466" y="174"/>
                    </a:cubicBezTo>
                    <a:cubicBezTo>
                      <a:pt x="468" y="173"/>
                      <a:pt x="468" y="173"/>
                      <a:pt x="468" y="173"/>
                    </a:cubicBezTo>
                    <a:cubicBezTo>
                      <a:pt x="465" y="173"/>
                      <a:pt x="465" y="173"/>
                      <a:pt x="465" y="173"/>
                    </a:cubicBezTo>
                    <a:cubicBezTo>
                      <a:pt x="465" y="174"/>
                      <a:pt x="466" y="174"/>
                      <a:pt x="466" y="174"/>
                    </a:cubicBezTo>
                    <a:cubicBezTo>
                      <a:pt x="468" y="173"/>
                      <a:pt x="468" y="173"/>
                      <a:pt x="468" y="173"/>
                    </a:cubicBezTo>
                    <a:cubicBezTo>
                      <a:pt x="465" y="173"/>
                      <a:pt x="465" y="173"/>
                      <a:pt x="465" y="173"/>
                    </a:cubicBezTo>
                    <a:cubicBezTo>
                      <a:pt x="469" y="173"/>
                      <a:pt x="469" y="173"/>
                      <a:pt x="469" y="173"/>
                    </a:cubicBezTo>
                    <a:cubicBezTo>
                      <a:pt x="466" y="171"/>
                      <a:pt x="466" y="171"/>
                      <a:pt x="466" y="171"/>
                    </a:cubicBezTo>
                    <a:cubicBezTo>
                      <a:pt x="465" y="172"/>
                      <a:pt x="465" y="172"/>
                      <a:pt x="465" y="173"/>
                    </a:cubicBezTo>
                    <a:cubicBezTo>
                      <a:pt x="469" y="173"/>
                      <a:pt x="469" y="173"/>
                      <a:pt x="469" y="173"/>
                    </a:cubicBezTo>
                    <a:cubicBezTo>
                      <a:pt x="466" y="171"/>
                      <a:pt x="466" y="171"/>
                      <a:pt x="466" y="171"/>
                    </a:cubicBezTo>
                    <a:cubicBezTo>
                      <a:pt x="466" y="171"/>
                      <a:pt x="466" y="171"/>
                      <a:pt x="466" y="171"/>
                    </a:cubicBezTo>
                    <a:cubicBezTo>
                      <a:pt x="469" y="173"/>
                      <a:pt x="469" y="173"/>
                      <a:pt x="469" y="173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7" y="170"/>
                      <a:pt x="466" y="170"/>
                      <a:pt x="466" y="171"/>
                    </a:cubicBezTo>
                    <a:cubicBezTo>
                      <a:pt x="469" y="173"/>
                      <a:pt x="469" y="173"/>
                      <a:pt x="469" y="173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72"/>
                      <a:pt x="468" y="172"/>
                      <a:pt x="468" y="172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72"/>
                      <a:pt x="468" y="172"/>
                      <a:pt x="468" y="172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70"/>
                      <a:pt x="468" y="170"/>
                      <a:pt x="468" y="170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70"/>
                      <a:pt x="468" y="170"/>
                      <a:pt x="468" y="170"/>
                    </a:cubicBezTo>
                    <a:cubicBezTo>
                      <a:pt x="468" y="169"/>
                      <a:pt x="468" y="169"/>
                      <a:pt x="468" y="169"/>
                    </a:cubicBezTo>
                    <a:cubicBezTo>
                      <a:pt x="468" y="169"/>
                      <a:pt x="468" y="169"/>
                      <a:pt x="467" y="169"/>
                    </a:cubicBezTo>
                    <a:cubicBezTo>
                      <a:pt x="464" y="168"/>
                      <a:pt x="457" y="165"/>
                      <a:pt x="449" y="161"/>
                    </a:cubicBezTo>
                    <a:cubicBezTo>
                      <a:pt x="419" y="146"/>
                      <a:pt x="364" y="115"/>
                      <a:pt x="316" y="88"/>
                    </a:cubicBezTo>
                    <a:cubicBezTo>
                      <a:pt x="292" y="74"/>
                      <a:pt x="270" y="62"/>
                      <a:pt x="254" y="52"/>
                    </a:cubicBezTo>
                    <a:cubicBezTo>
                      <a:pt x="246" y="48"/>
                      <a:pt x="239" y="44"/>
                      <a:pt x="235" y="41"/>
                    </a:cubicBezTo>
                    <a:cubicBezTo>
                      <a:pt x="230" y="39"/>
                      <a:pt x="228" y="37"/>
                      <a:pt x="228" y="37"/>
                    </a:cubicBezTo>
                    <a:cubicBezTo>
                      <a:pt x="226" y="36"/>
                      <a:pt x="223" y="37"/>
                      <a:pt x="222" y="39"/>
                    </a:cubicBezTo>
                    <a:cubicBezTo>
                      <a:pt x="221" y="40"/>
                      <a:pt x="222" y="43"/>
                      <a:pt x="224" y="44"/>
                    </a:cubicBezTo>
                    <a:cubicBezTo>
                      <a:pt x="224" y="44"/>
                      <a:pt x="227" y="46"/>
                      <a:pt x="233" y="50"/>
                    </a:cubicBezTo>
                    <a:cubicBezTo>
                      <a:pt x="255" y="63"/>
                      <a:pt x="310" y="96"/>
                      <a:pt x="359" y="126"/>
                    </a:cubicBezTo>
                    <a:cubicBezTo>
                      <a:pt x="383" y="141"/>
                      <a:pt x="406" y="156"/>
                      <a:pt x="423" y="166"/>
                    </a:cubicBezTo>
                    <a:cubicBezTo>
                      <a:pt x="432" y="172"/>
                      <a:pt x="439" y="177"/>
                      <a:pt x="444" y="180"/>
                    </a:cubicBezTo>
                    <a:cubicBezTo>
                      <a:pt x="446" y="182"/>
                      <a:pt x="448" y="183"/>
                      <a:pt x="449" y="184"/>
                    </a:cubicBezTo>
                    <a:cubicBezTo>
                      <a:pt x="449" y="184"/>
                      <a:pt x="450" y="185"/>
                      <a:pt x="450" y="185"/>
                    </a:cubicBezTo>
                    <a:cubicBezTo>
                      <a:pt x="450" y="185"/>
                      <a:pt x="450" y="185"/>
                      <a:pt x="450" y="185"/>
                    </a:cubicBezTo>
                    <a:cubicBezTo>
                      <a:pt x="450" y="185"/>
                      <a:pt x="450" y="185"/>
                      <a:pt x="450" y="185"/>
                    </a:cubicBezTo>
                    <a:cubicBezTo>
                      <a:pt x="452" y="184"/>
                      <a:pt x="452" y="184"/>
                      <a:pt x="452" y="184"/>
                    </a:cubicBezTo>
                    <a:cubicBezTo>
                      <a:pt x="450" y="185"/>
                      <a:pt x="450" y="185"/>
                      <a:pt x="450" y="185"/>
                    </a:cubicBezTo>
                    <a:cubicBezTo>
                      <a:pt x="450" y="185"/>
                      <a:pt x="450" y="185"/>
                      <a:pt x="450" y="185"/>
                    </a:cubicBezTo>
                    <a:cubicBezTo>
                      <a:pt x="452" y="184"/>
                      <a:pt x="452" y="184"/>
                      <a:pt x="452" y="184"/>
                    </a:cubicBezTo>
                    <a:cubicBezTo>
                      <a:pt x="450" y="185"/>
                      <a:pt x="450" y="185"/>
                      <a:pt x="450" y="185"/>
                    </a:cubicBezTo>
                    <a:cubicBezTo>
                      <a:pt x="453" y="183"/>
                      <a:pt x="453" y="183"/>
                      <a:pt x="453" y="183"/>
                    </a:cubicBezTo>
                    <a:cubicBezTo>
                      <a:pt x="449" y="183"/>
                      <a:pt x="449" y="183"/>
                      <a:pt x="449" y="183"/>
                    </a:cubicBezTo>
                    <a:cubicBezTo>
                      <a:pt x="449" y="184"/>
                      <a:pt x="450" y="184"/>
                      <a:pt x="450" y="185"/>
                    </a:cubicBezTo>
                    <a:cubicBezTo>
                      <a:pt x="453" y="183"/>
                      <a:pt x="453" y="183"/>
                      <a:pt x="453" y="183"/>
                    </a:cubicBezTo>
                    <a:cubicBezTo>
                      <a:pt x="449" y="183"/>
                      <a:pt x="449" y="183"/>
                      <a:pt x="449" y="183"/>
                    </a:cubicBezTo>
                    <a:cubicBezTo>
                      <a:pt x="453" y="183"/>
                      <a:pt x="453" y="183"/>
                      <a:pt x="453" y="183"/>
                    </a:cubicBezTo>
                    <a:cubicBezTo>
                      <a:pt x="450" y="181"/>
                      <a:pt x="450" y="181"/>
                      <a:pt x="450" y="181"/>
                    </a:cubicBezTo>
                    <a:cubicBezTo>
                      <a:pt x="450" y="181"/>
                      <a:pt x="449" y="182"/>
                      <a:pt x="449" y="183"/>
                    </a:cubicBezTo>
                    <a:cubicBezTo>
                      <a:pt x="453" y="183"/>
                      <a:pt x="453" y="183"/>
                      <a:pt x="453" y="183"/>
                    </a:cubicBezTo>
                    <a:cubicBezTo>
                      <a:pt x="450" y="181"/>
                      <a:pt x="450" y="181"/>
                      <a:pt x="450" y="181"/>
                    </a:cubicBezTo>
                    <a:cubicBezTo>
                      <a:pt x="450" y="181"/>
                      <a:pt x="450" y="181"/>
                      <a:pt x="450" y="181"/>
                    </a:cubicBezTo>
                    <a:cubicBezTo>
                      <a:pt x="453" y="183"/>
                      <a:pt x="453" y="183"/>
                      <a:pt x="453" y="183"/>
                    </a:cubicBezTo>
                    <a:cubicBezTo>
                      <a:pt x="452" y="179"/>
                      <a:pt x="452" y="179"/>
                      <a:pt x="452" y="179"/>
                    </a:cubicBezTo>
                    <a:cubicBezTo>
                      <a:pt x="451" y="179"/>
                      <a:pt x="451" y="180"/>
                      <a:pt x="450" y="181"/>
                    </a:cubicBezTo>
                    <a:cubicBezTo>
                      <a:pt x="453" y="183"/>
                      <a:pt x="453" y="183"/>
                      <a:pt x="453" y="183"/>
                    </a:cubicBezTo>
                    <a:cubicBezTo>
                      <a:pt x="452" y="179"/>
                      <a:pt x="452" y="179"/>
                      <a:pt x="452" y="179"/>
                    </a:cubicBezTo>
                    <a:cubicBezTo>
                      <a:pt x="453" y="182"/>
                      <a:pt x="453" y="182"/>
                      <a:pt x="453" y="182"/>
                    </a:cubicBezTo>
                    <a:cubicBezTo>
                      <a:pt x="453" y="179"/>
                      <a:pt x="453" y="179"/>
                      <a:pt x="453" y="179"/>
                    </a:cubicBezTo>
                    <a:cubicBezTo>
                      <a:pt x="453" y="179"/>
                      <a:pt x="453" y="179"/>
                      <a:pt x="452" y="179"/>
                    </a:cubicBezTo>
                    <a:cubicBezTo>
                      <a:pt x="453" y="182"/>
                      <a:pt x="453" y="182"/>
                      <a:pt x="453" y="182"/>
                    </a:cubicBezTo>
                    <a:cubicBezTo>
                      <a:pt x="453" y="179"/>
                      <a:pt x="453" y="179"/>
                      <a:pt x="453" y="179"/>
                    </a:cubicBezTo>
                    <a:cubicBezTo>
                      <a:pt x="453" y="181"/>
                      <a:pt x="453" y="181"/>
                      <a:pt x="453" y="181"/>
                    </a:cubicBezTo>
                    <a:cubicBezTo>
                      <a:pt x="453" y="179"/>
                      <a:pt x="453" y="179"/>
                      <a:pt x="453" y="179"/>
                    </a:cubicBezTo>
                    <a:cubicBezTo>
                      <a:pt x="453" y="179"/>
                      <a:pt x="453" y="179"/>
                      <a:pt x="453" y="179"/>
                    </a:cubicBezTo>
                    <a:cubicBezTo>
                      <a:pt x="453" y="181"/>
                      <a:pt x="453" y="181"/>
                      <a:pt x="453" y="181"/>
                    </a:cubicBezTo>
                    <a:cubicBezTo>
                      <a:pt x="453" y="179"/>
                      <a:pt x="453" y="179"/>
                      <a:pt x="453" y="179"/>
                    </a:cubicBezTo>
                    <a:cubicBezTo>
                      <a:pt x="453" y="180"/>
                      <a:pt x="453" y="180"/>
                      <a:pt x="453" y="180"/>
                    </a:cubicBezTo>
                    <a:cubicBezTo>
                      <a:pt x="454" y="179"/>
                      <a:pt x="454" y="179"/>
                      <a:pt x="454" y="179"/>
                    </a:cubicBezTo>
                    <a:cubicBezTo>
                      <a:pt x="453" y="179"/>
                      <a:pt x="453" y="179"/>
                      <a:pt x="453" y="179"/>
                    </a:cubicBezTo>
                    <a:cubicBezTo>
                      <a:pt x="453" y="180"/>
                      <a:pt x="453" y="180"/>
                      <a:pt x="453" y="180"/>
                    </a:cubicBezTo>
                    <a:cubicBezTo>
                      <a:pt x="454" y="179"/>
                      <a:pt x="454" y="179"/>
                      <a:pt x="454" y="179"/>
                    </a:cubicBezTo>
                    <a:cubicBezTo>
                      <a:pt x="454" y="179"/>
                      <a:pt x="453" y="179"/>
                      <a:pt x="452" y="179"/>
                    </a:cubicBezTo>
                    <a:cubicBezTo>
                      <a:pt x="450" y="177"/>
                      <a:pt x="444" y="175"/>
                      <a:pt x="436" y="170"/>
                    </a:cubicBezTo>
                    <a:cubicBezTo>
                      <a:pt x="409" y="155"/>
                      <a:pt x="357" y="125"/>
                      <a:pt x="311" y="98"/>
                    </a:cubicBezTo>
                    <a:cubicBezTo>
                      <a:pt x="288" y="85"/>
                      <a:pt x="267" y="72"/>
                      <a:pt x="250" y="63"/>
                    </a:cubicBezTo>
                    <a:cubicBezTo>
                      <a:pt x="242" y="59"/>
                      <a:pt x="235" y="55"/>
                      <a:pt x="230" y="52"/>
                    </a:cubicBezTo>
                    <a:cubicBezTo>
                      <a:pt x="227" y="51"/>
                      <a:pt x="225" y="50"/>
                      <a:pt x="223" y="49"/>
                    </a:cubicBezTo>
                    <a:cubicBezTo>
                      <a:pt x="222" y="49"/>
                      <a:pt x="222" y="49"/>
                      <a:pt x="221" y="48"/>
                    </a:cubicBezTo>
                    <a:cubicBezTo>
                      <a:pt x="220" y="48"/>
                      <a:pt x="220" y="48"/>
                      <a:pt x="218" y="48"/>
                    </a:cubicBezTo>
                    <a:cubicBezTo>
                      <a:pt x="218" y="48"/>
                      <a:pt x="218" y="48"/>
                      <a:pt x="217" y="48"/>
                    </a:cubicBezTo>
                    <a:cubicBezTo>
                      <a:pt x="216" y="48"/>
                      <a:pt x="215" y="49"/>
                      <a:pt x="215" y="50"/>
                    </a:cubicBezTo>
                    <a:cubicBezTo>
                      <a:pt x="213" y="52"/>
                      <a:pt x="214" y="54"/>
                      <a:pt x="216" y="55"/>
                    </a:cubicBezTo>
                    <a:cubicBezTo>
                      <a:pt x="437" y="193"/>
                      <a:pt x="437" y="193"/>
                      <a:pt x="437" y="193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36" y="188"/>
                      <a:pt x="436" y="188"/>
                      <a:pt x="436" y="188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38" y="186"/>
                      <a:pt x="438" y="186"/>
                      <a:pt x="438" y="186"/>
                    </a:cubicBezTo>
                    <a:cubicBezTo>
                      <a:pt x="437" y="186"/>
                      <a:pt x="436" y="187"/>
                      <a:pt x="436" y="188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38" y="186"/>
                      <a:pt x="438" y="186"/>
                      <a:pt x="438" y="186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39" y="186"/>
                      <a:pt x="439" y="186"/>
                      <a:pt x="439" y="186"/>
                    </a:cubicBezTo>
                    <a:cubicBezTo>
                      <a:pt x="439" y="186"/>
                      <a:pt x="438" y="186"/>
                      <a:pt x="438" y="186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39" y="186"/>
                      <a:pt x="439" y="186"/>
                      <a:pt x="439" y="186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40" y="186"/>
                      <a:pt x="440" y="186"/>
                      <a:pt x="439" y="186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39" y="188"/>
                      <a:pt x="439" y="188"/>
                      <a:pt x="439" y="188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39" y="188"/>
                      <a:pt x="439" y="188"/>
                      <a:pt x="439" y="188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40" y="187"/>
                      <a:pt x="440" y="187"/>
                      <a:pt x="440" y="187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40" y="187"/>
                      <a:pt x="440" y="187"/>
                      <a:pt x="440" y="187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440" y="186"/>
                      <a:pt x="439" y="186"/>
                      <a:pt x="439" y="186"/>
                    </a:cubicBezTo>
                    <a:cubicBezTo>
                      <a:pt x="436" y="184"/>
                      <a:pt x="430" y="181"/>
                      <a:pt x="423" y="177"/>
                    </a:cubicBezTo>
                    <a:cubicBezTo>
                      <a:pt x="395" y="162"/>
                      <a:pt x="341" y="132"/>
                      <a:pt x="294" y="106"/>
                    </a:cubicBezTo>
                    <a:cubicBezTo>
                      <a:pt x="270" y="93"/>
                      <a:pt x="248" y="81"/>
                      <a:pt x="232" y="72"/>
                    </a:cubicBezTo>
                    <a:cubicBezTo>
                      <a:pt x="224" y="68"/>
                      <a:pt x="218" y="64"/>
                      <a:pt x="213" y="61"/>
                    </a:cubicBezTo>
                    <a:cubicBezTo>
                      <a:pt x="209" y="59"/>
                      <a:pt x="206" y="58"/>
                      <a:pt x="206" y="58"/>
                    </a:cubicBezTo>
                    <a:cubicBezTo>
                      <a:pt x="204" y="56"/>
                      <a:pt x="202" y="57"/>
                      <a:pt x="201" y="59"/>
                    </a:cubicBezTo>
                    <a:cubicBezTo>
                      <a:pt x="200" y="61"/>
                      <a:pt x="200" y="63"/>
                      <a:pt x="202" y="64"/>
                    </a:cubicBezTo>
                    <a:cubicBezTo>
                      <a:pt x="202" y="64"/>
                      <a:pt x="206" y="67"/>
                      <a:pt x="212" y="70"/>
                    </a:cubicBezTo>
                    <a:cubicBezTo>
                      <a:pt x="233" y="83"/>
                      <a:pt x="285" y="115"/>
                      <a:pt x="332" y="145"/>
                    </a:cubicBezTo>
                    <a:cubicBezTo>
                      <a:pt x="356" y="159"/>
                      <a:pt x="378" y="173"/>
                      <a:pt x="395" y="184"/>
                    </a:cubicBezTo>
                    <a:cubicBezTo>
                      <a:pt x="403" y="189"/>
                      <a:pt x="410" y="193"/>
                      <a:pt x="414" y="196"/>
                    </a:cubicBezTo>
                    <a:cubicBezTo>
                      <a:pt x="417" y="198"/>
                      <a:pt x="418" y="199"/>
                      <a:pt x="420" y="200"/>
                    </a:cubicBezTo>
                    <a:cubicBezTo>
                      <a:pt x="420" y="200"/>
                      <a:pt x="421" y="201"/>
                      <a:pt x="421" y="201"/>
                    </a:cubicBezTo>
                    <a:cubicBezTo>
                      <a:pt x="421" y="201"/>
                      <a:pt x="421" y="201"/>
                      <a:pt x="421" y="201"/>
                    </a:cubicBezTo>
                    <a:cubicBezTo>
                      <a:pt x="422" y="199"/>
                      <a:pt x="422" y="199"/>
                      <a:pt x="422" y="199"/>
                    </a:cubicBezTo>
                    <a:cubicBezTo>
                      <a:pt x="421" y="201"/>
                      <a:pt x="421" y="201"/>
                      <a:pt x="421" y="201"/>
                    </a:cubicBezTo>
                    <a:cubicBezTo>
                      <a:pt x="421" y="201"/>
                      <a:pt x="421" y="201"/>
                      <a:pt x="421" y="201"/>
                    </a:cubicBezTo>
                    <a:cubicBezTo>
                      <a:pt x="422" y="199"/>
                      <a:pt x="422" y="199"/>
                      <a:pt x="422" y="199"/>
                    </a:cubicBezTo>
                    <a:cubicBezTo>
                      <a:pt x="421" y="201"/>
                      <a:pt x="421" y="201"/>
                      <a:pt x="421" y="201"/>
                    </a:cubicBezTo>
                    <a:cubicBezTo>
                      <a:pt x="423" y="198"/>
                      <a:pt x="423" y="198"/>
                      <a:pt x="423" y="198"/>
                    </a:cubicBezTo>
                    <a:cubicBezTo>
                      <a:pt x="420" y="200"/>
                      <a:pt x="420" y="200"/>
                      <a:pt x="420" y="200"/>
                    </a:cubicBezTo>
                    <a:cubicBezTo>
                      <a:pt x="421" y="201"/>
                      <a:pt x="421" y="201"/>
                      <a:pt x="421" y="201"/>
                    </a:cubicBezTo>
                    <a:cubicBezTo>
                      <a:pt x="423" y="198"/>
                      <a:pt x="423" y="198"/>
                      <a:pt x="423" y="198"/>
                    </a:cubicBezTo>
                    <a:cubicBezTo>
                      <a:pt x="420" y="200"/>
                      <a:pt x="420" y="200"/>
                      <a:pt x="420" y="200"/>
                    </a:cubicBezTo>
                    <a:cubicBezTo>
                      <a:pt x="424" y="198"/>
                      <a:pt x="424" y="198"/>
                      <a:pt x="424" y="198"/>
                    </a:cubicBezTo>
                    <a:cubicBezTo>
                      <a:pt x="420" y="198"/>
                      <a:pt x="420" y="198"/>
                      <a:pt x="420" y="198"/>
                    </a:cubicBezTo>
                    <a:cubicBezTo>
                      <a:pt x="420" y="199"/>
                      <a:pt x="420" y="200"/>
                      <a:pt x="420" y="200"/>
                    </a:cubicBezTo>
                    <a:cubicBezTo>
                      <a:pt x="424" y="198"/>
                      <a:pt x="424" y="198"/>
                      <a:pt x="424" y="198"/>
                    </a:cubicBezTo>
                    <a:cubicBezTo>
                      <a:pt x="420" y="198"/>
                      <a:pt x="420" y="198"/>
                      <a:pt x="420" y="198"/>
                    </a:cubicBezTo>
                    <a:cubicBezTo>
                      <a:pt x="424" y="198"/>
                      <a:pt x="424" y="198"/>
                      <a:pt x="424" y="198"/>
                    </a:cubicBezTo>
                    <a:cubicBezTo>
                      <a:pt x="420" y="196"/>
                      <a:pt x="420" y="196"/>
                      <a:pt x="420" y="196"/>
                    </a:cubicBezTo>
                    <a:cubicBezTo>
                      <a:pt x="420" y="197"/>
                      <a:pt x="420" y="198"/>
                      <a:pt x="420" y="198"/>
                    </a:cubicBezTo>
                    <a:cubicBezTo>
                      <a:pt x="424" y="198"/>
                      <a:pt x="424" y="198"/>
                      <a:pt x="424" y="198"/>
                    </a:cubicBezTo>
                    <a:cubicBezTo>
                      <a:pt x="420" y="196"/>
                      <a:pt x="420" y="196"/>
                      <a:pt x="420" y="196"/>
                    </a:cubicBezTo>
                    <a:cubicBezTo>
                      <a:pt x="424" y="198"/>
                      <a:pt x="424" y="198"/>
                      <a:pt x="424" y="198"/>
                    </a:cubicBezTo>
                    <a:cubicBezTo>
                      <a:pt x="426" y="195"/>
                      <a:pt x="426" y="195"/>
                      <a:pt x="426" y="195"/>
                    </a:cubicBezTo>
                    <a:cubicBezTo>
                      <a:pt x="193" y="62"/>
                      <a:pt x="193" y="62"/>
                      <a:pt x="193" y="62"/>
                    </a:cubicBezTo>
                    <a:cubicBezTo>
                      <a:pt x="191" y="61"/>
                      <a:pt x="189" y="62"/>
                      <a:pt x="187" y="64"/>
                    </a:cubicBezTo>
                    <a:cubicBezTo>
                      <a:pt x="187" y="65"/>
                      <a:pt x="187" y="65"/>
                      <a:pt x="187" y="66"/>
                    </a:cubicBezTo>
                    <a:cubicBezTo>
                      <a:pt x="187" y="67"/>
                      <a:pt x="187" y="68"/>
                      <a:pt x="187" y="69"/>
                    </a:cubicBezTo>
                    <a:cubicBezTo>
                      <a:pt x="188" y="70"/>
                      <a:pt x="189" y="70"/>
                      <a:pt x="189" y="71"/>
                    </a:cubicBezTo>
                    <a:cubicBezTo>
                      <a:pt x="191" y="72"/>
                      <a:pt x="193" y="74"/>
                      <a:pt x="195" y="76"/>
                    </a:cubicBezTo>
                    <a:cubicBezTo>
                      <a:pt x="205" y="83"/>
                      <a:pt x="223" y="95"/>
                      <a:pt x="245" y="108"/>
                    </a:cubicBezTo>
                    <a:cubicBezTo>
                      <a:pt x="278" y="129"/>
                      <a:pt x="320" y="154"/>
                      <a:pt x="353" y="173"/>
                    </a:cubicBezTo>
                    <a:cubicBezTo>
                      <a:pt x="370" y="183"/>
                      <a:pt x="385" y="192"/>
                      <a:pt x="395" y="198"/>
                    </a:cubicBezTo>
                    <a:cubicBezTo>
                      <a:pt x="400" y="201"/>
                      <a:pt x="404" y="204"/>
                      <a:pt x="407" y="206"/>
                    </a:cubicBezTo>
                    <a:cubicBezTo>
                      <a:pt x="409" y="206"/>
                      <a:pt x="410" y="207"/>
                      <a:pt x="410" y="208"/>
                    </a:cubicBezTo>
                    <a:cubicBezTo>
                      <a:pt x="411" y="208"/>
                      <a:pt x="411" y="208"/>
                      <a:pt x="411" y="208"/>
                    </a:cubicBezTo>
                    <a:cubicBezTo>
                      <a:pt x="411" y="208"/>
                      <a:pt x="411" y="208"/>
                      <a:pt x="411" y="208"/>
                    </a:cubicBezTo>
                    <a:cubicBezTo>
                      <a:pt x="412" y="206"/>
                      <a:pt x="412" y="206"/>
                      <a:pt x="412" y="206"/>
                    </a:cubicBezTo>
                    <a:cubicBezTo>
                      <a:pt x="411" y="208"/>
                      <a:pt x="411" y="208"/>
                      <a:pt x="411" y="208"/>
                    </a:cubicBezTo>
                    <a:cubicBezTo>
                      <a:pt x="411" y="208"/>
                      <a:pt x="411" y="208"/>
                      <a:pt x="411" y="208"/>
                    </a:cubicBezTo>
                    <a:cubicBezTo>
                      <a:pt x="412" y="206"/>
                      <a:pt x="412" y="206"/>
                      <a:pt x="412" y="206"/>
                    </a:cubicBezTo>
                    <a:cubicBezTo>
                      <a:pt x="411" y="208"/>
                      <a:pt x="411" y="208"/>
                      <a:pt x="411" y="208"/>
                    </a:cubicBezTo>
                    <a:cubicBezTo>
                      <a:pt x="413" y="205"/>
                      <a:pt x="413" y="205"/>
                      <a:pt x="413" y="205"/>
                    </a:cubicBezTo>
                    <a:cubicBezTo>
                      <a:pt x="410" y="207"/>
                      <a:pt x="410" y="207"/>
                      <a:pt x="410" y="207"/>
                    </a:cubicBezTo>
                    <a:cubicBezTo>
                      <a:pt x="411" y="208"/>
                      <a:pt x="411" y="208"/>
                      <a:pt x="411" y="208"/>
                    </a:cubicBezTo>
                    <a:cubicBezTo>
                      <a:pt x="413" y="205"/>
                      <a:pt x="413" y="205"/>
                      <a:pt x="413" y="205"/>
                    </a:cubicBezTo>
                    <a:cubicBezTo>
                      <a:pt x="410" y="207"/>
                      <a:pt x="410" y="207"/>
                      <a:pt x="410" y="207"/>
                    </a:cubicBezTo>
                    <a:cubicBezTo>
                      <a:pt x="414" y="205"/>
                      <a:pt x="414" y="205"/>
                      <a:pt x="414" y="205"/>
                    </a:cubicBezTo>
                    <a:cubicBezTo>
                      <a:pt x="410" y="205"/>
                      <a:pt x="410" y="205"/>
                      <a:pt x="410" y="205"/>
                    </a:cubicBezTo>
                    <a:cubicBezTo>
                      <a:pt x="410" y="206"/>
                      <a:pt x="410" y="207"/>
                      <a:pt x="410" y="207"/>
                    </a:cubicBezTo>
                    <a:cubicBezTo>
                      <a:pt x="414" y="205"/>
                      <a:pt x="414" y="205"/>
                      <a:pt x="414" y="205"/>
                    </a:cubicBezTo>
                    <a:cubicBezTo>
                      <a:pt x="410" y="205"/>
                      <a:pt x="410" y="205"/>
                      <a:pt x="410" y="205"/>
                    </a:cubicBezTo>
                    <a:cubicBezTo>
                      <a:pt x="414" y="205"/>
                      <a:pt x="414" y="205"/>
                      <a:pt x="414" y="205"/>
                    </a:cubicBezTo>
                    <a:cubicBezTo>
                      <a:pt x="410" y="203"/>
                      <a:pt x="410" y="203"/>
                      <a:pt x="410" y="203"/>
                    </a:cubicBezTo>
                    <a:cubicBezTo>
                      <a:pt x="410" y="204"/>
                      <a:pt x="410" y="205"/>
                      <a:pt x="410" y="205"/>
                    </a:cubicBezTo>
                    <a:cubicBezTo>
                      <a:pt x="414" y="205"/>
                      <a:pt x="414" y="205"/>
                      <a:pt x="414" y="205"/>
                    </a:cubicBezTo>
                    <a:cubicBezTo>
                      <a:pt x="410" y="203"/>
                      <a:pt x="410" y="203"/>
                      <a:pt x="410" y="203"/>
                    </a:cubicBezTo>
                    <a:cubicBezTo>
                      <a:pt x="414" y="205"/>
                      <a:pt x="414" y="205"/>
                      <a:pt x="414" y="205"/>
                    </a:cubicBezTo>
                    <a:cubicBezTo>
                      <a:pt x="416" y="202"/>
                      <a:pt x="416" y="202"/>
                      <a:pt x="416" y="202"/>
                    </a:cubicBezTo>
                    <a:cubicBezTo>
                      <a:pt x="198" y="79"/>
                      <a:pt x="198" y="79"/>
                      <a:pt x="198" y="79"/>
                    </a:cubicBezTo>
                    <a:cubicBezTo>
                      <a:pt x="196" y="78"/>
                      <a:pt x="194" y="78"/>
                      <a:pt x="193" y="80"/>
                    </a:cubicBezTo>
                    <a:cubicBezTo>
                      <a:pt x="191" y="82"/>
                      <a:pt x="192" y="84"/>
                      <a:pt x="194" y="86"/>
                    </a:cubicBezTo>
                    <a:cubicBezTo>
                      <a:pt x="396" y="212"/>
                      <a:pt x="396" y="212"/>
                      <a:pt x="396" y="212"/>
                    </a:cubicBezTo>
                    <a:cubicBezTo>
                      <a:pt x="398" y="208"/>
                      <a:pt x="398" y="208"/>
                      <a:pt x="398" y="208"/>
                    </a:cubicBezTo>
                    <a:cubicBezTo>
                      <a:pt x="394" y="206"/>
                      <a:pt x="394" y="206"/>
                      <a:pt x="394" y="206"/>
                    </a:cubicBezTo>
                    <a:cubicBezTo>
                      <a:pt x="397" y="208"/>
                      <a:pt x="397" y="208"/>
                      <a:pt x="397" y="208"/>
                    </a:cubicBezTo>
                    <a:cubicBezTo>
                      <a:pt x="396" y="205"/>
                      <a:pt x="396" y="205"/>
                      <a:pt x="396" y="205"/>
                    </a:cubicBezTo>
                    <a:cubicBezTo>
                      <a:pt x="396" y="205"/>
                      <a:pt x="395" y="205"/>
                      <a:pt x="394" y="206"/>
                    </a:cubicBezTo>
                    <a:cubicBezTo>
                      <a:pt x="397" y="208"/>
                      <a:pt x="397" y="208"/>
                      <a:pt x="397" y="208"/>
                    </a:cubicBezTo>
                    <a:cubicBezTo>
                      <a:pt x="396" y="205"/>
                      <a:pt x="396" y="205"/>
                      <a:pt x="396" y="205"/>
                    </a:cubicBezTo>
                    <a:cubicBezTo>
                      <a:pt x="397" y="208"/>
                      <a:pt x="397" y="208"/>
                      <a:pt x="397" y="208"/>
                    </a:cubicBezTo>
                    <a:cubicBezTo>
                      <a:pt x="397" y="204"/>
                      <a:pt x="397" y="204"/>
                      <a:pt x="397" y="204"/>
                    </a:cubicBezTo>
                    <a:cubicBezTo>
                      <a:pt x="397" y="204"/>
                      <a:pt x="397" y="204"/>
                      <a:pt x="396" y="205"/>
                    </a:cubicBezTo>
                    <a:cubicBezTo>
                      <a:pt x="397" y="208"/>
                      <a:pt x="397" y="208"/>
                      <a:pt x="397" y="208"/>
                    </a:cubicBezTo>
                    <a:cubicBezTo>
                      <a:pt x="397" y="204"/>
                      <a:pt x="397" y="204"/>
                      <a:pt x="397" y="204"/>
                    </a:cubicBezTo>
                    <a:cubicBezTo>
                      <a:pt x="397" y="206"/>
                      <a:pt x="397" y="206"/>
                      <a:pt x="397" y="206"/>
                    </a:cubicBezTo>
                    <a:cubicBezTo>
                      <a:pt x="398" y="204"/>
                      <a:pt x="398" y="204"/>
                      <a:pt x="398" y="204"/>
                    </a:cubicBezTo>
                    <a:cubicBezTo>
                      <a:pt x="397" y="204"/>
                      <a:pt x="397" y="204"/>
                      <a:pt x="397" y="204"/>
                    </a:cubicBezTo>
                    <a:cubicBezTo>
                      <a:pt x="397" y="206"/>
                      <a:pt x="397" y="206"/>
                      <a:pt x="397" y="206"/>
                    </a:cubicBezTo>
                    <a:cubicBezTo>
                      <a:pt x="398" y="204"/>
                      <a:pt x="398" y="204"/>
                      <a:pt x="398" y="204"/>
                    </a:cubicBezTo>
                    <a:cubicBezTo>
                      <a:pt x="398" y="205"/>
                      <a:pt x="398" y="205"/>
                      <a:pt x="398" y="205"/>
                    </a:cubicBezTo>
                    <a:cubicBezTo>
                      <a:pt x="398" y="204"/>
                      <a:pt x="398" y="204"/>
                      <a:pt x="398" y="204"/>
                    </a:cubicBezTo>
                    <a:cubicBezTo>
                      <a:pt x="398" y="204"/>
                      <a:pt x="398" y="204"/>
                      <a:pt x="398" y="204"/>
                    </a:cubicBezTo>
                    <a:cubicBezTo>
                      <a:pt x="398" y="205"/>
                      <a:pt x="398" y="205"/>
                      <a:pt x="398" y="205"/>
                    </a:cubicBezTo>
                    <a:cubicBezTo>
                      <a:pt x="398" y="204"/>
                      <a:pt x="398" y="204"/>
                      <a:pt x="398" y="204"/>
                    </a:cubicBezTo>
                    <a:cubicBezTo>
                      <a:pt x="397" y="204"/>
                      <a:pt x="396" y="204"/>
                      <a:pt x="394" y="203"/>
                    </a:cubicBezTo>
                    <a:cubicBezTo>
                      <a:pt x="387" y="200"/>
                      <a:pt x="371" y="192"/>
                      <a:pt x="352" y="181"/>
                    </a:cubicBezTo>
                    <a:cubicBezTo>
                      <a:pt x="323" y="166"/>
                      <a:pt x="286" y="145"/>
                      <a:pt x="257" y="129"/>
                    </a:cubicBezTo>
                    <a:cubicBezTo>
                      <a:pt x="242" y="120"/>
                      <a:pt x="230" y="113"/>
                      <a:pt x="220" y="108"/>
                    </a:cubicBezTo>
                    <a:cubicBezTo>
                      <a:pt x="211" y="103"/>
                      <a:pt x="206" y="99"/>
                      <a:pt x="206" y="99"/>
                    </a:cubicBezTo>
                    <a:cubicBezTo>
                      <a:pt x="204" y="98"/>
                      <a:pt x="201" y="99"/>
                      <a:pt x="200" y="101"/>
                    </a:cubicBezTo>
                    <a:cubicBezTo>
                      <a:pt x="199" y="103"/>
                      <a:pt x="200" y="105"/>
                      <a:pt x="202" y="106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15" y="123"/>
                      <a:pt x="215" y="123"/>
                      <a:pt x="215" y="123"/>
                    </a:cubicBezTo>
                    <a:cubicBezTo>
                      <a:pt x="213" y="122"/>
                      <a:pt x="211" y="122"/>
                      <a:pt x="210" y="124"/>
                    </a:cubicBezTo>
                    <a:cubicBezTo>
                      <a:pt x="209" y="126"/>
                      <a:pt x="209" y="129"/>
                      <a:pt x="211" y="130"/>
                    </a:cubicBezTo>
                    <a:cubicBezTo>
                      <a:pt x="372" y="230"/>
                      <a:pt x="372" y="230"/>
                      <a:pt x="372" y="230"/>
                    </a:cubicBezTo>
                    <a:cubicBezTo>
                      <a:pt x="374" y="227"/>
                      <a:pt x="374" y="227"/>
                      <a:pt x="374" y="227"/>
                    </a:cubicBezTo>
                    <a:cubicBezTo>
                      <a:pt x="370" y="224"/>
                      <a:pt x="370" y="224"/>
                      <a:pt x="370" y="224"/>
                    </a:cubicBezTo>
                    <a:cubicBezTo>
                      <a:pt x="374" y="226"/>
                      <a:pt x="374" y="226"/>
                      <a:pt x="374" y="226"/>
                    </a:cubicBezTo>
                    <a:cubicBezTo>
                      <a:pt x="372" y="223"/>
                      <a:pt x="372" y="223"/>
                      <a:pt x="372" y="223"/>
                    </a:cubicBezTo>
                    <a:cubicBezTo>
                      <a:pt x="372" y="223"/>
                      <a:pt x="371" y="223"/>
                      <a:pt x="370" y="224"/>
                    </a:cubicBezTo>
                    <a:cubicBezTo>
                      <a:pt x="374" y="226"/>
                      <a:pt x="374" y="226"/>
                      <a:pt x="374" y="226"/>
                    </a:cubicBezTo>
                    <a:cubicBezTo>
                      <a:pt x="372" y="223"/>
                      <a:pt x="372" y="223"/>
                      <a:pt x="372" y="223"/>
                    </a:cubicBezTo>
                    <a:cubicBezTo>
                      <a:pt x="373" y="226"/>
                      <a:pt x="373" y="226"/>
                      <a:pt x="373" y="226"/>
                    </a:cubicBezTo>
                    <a:cubicBezTo>
                      <a:pt x="373" y="223"/>
                      <a:pt x="373" y="223"/>
                      <a:pt x="373" y="223"/>
                    </a:cubicBezTo>
                    <a:cubicBezTo>
                      <a:pt x="373" y="223"/>
                      <a:pt x="373" y="223"/>
                      <a:pt x="372" y="223"/>
                    </a:cubicBezTo>
                    <a:cubicBezTo>
                      <a:pt x="373" y="226"/>
                      <a:pt x="373" y="226"/>
                      <a:pt x="373" y="226"/>
                    </a:cubicBezTo>
                    <a:cubicBezTo>
                      <a:pt x="373" y="223"/>
                      <a:pt x="373" y="223"/>
                      <a:pt x="373" y="223"/>
                    </a:cubicBezTo>
                    <a:cubicBezTo>
                      <a:pt x="373" y="225"/>
                      <a:pt x="373" y="225"/>
                      <a:pt x="373" y="225"/>
                    </a:cubicBezTo>
                    <a:cubicBezTo>
                      <a:pt x="374" y="223"/>
                      <a:pt x="374" y="223"/>
                      <a:pt x="374" y="223"/>
                    </a:cubicBezTo>
                    <a:cubicBezTo>
                      <a:pt x="373" y="223"/>
                      <a:pt x="373" y="223"/>
                      <a:pt x="373" y="223"/>
                    </a:cubicBezTo>
                    <a:cubicBezTo>
                      <a:pt x="373" y="225"/>
                      <a:pt x="373" y="225"/>
                      <a:pt x="373" y="225"/>
                    </a:cubicBezTo>
                    <a:cubicBezTo>
                      <a:pt x="374" y="223"/>
                      <a:pt x="374" y="223"/>
                      <a:pt x="374" y="223"/>
                    </a:cubicBezTo>
                    <a:cubicBezTo>
                      <a:pt x="374" y="223"/>
                      <a:pt x="373" y="222"/>
                      <a:pt x="371" y="222"/>
                    </a:cubicBezTo>
                    <a:cubicBezTo>
                      <a:pt x="365" y="219"/>
                      <a:pt x="353" y="213"/>
                      <a:pt x="337" y="206"/>
                    </a:cubicBezTo>
                    <a:cubicBezTo>
                      <a:pt x="315" y="194"/>
                      <a:pt x="286" y="180"/>
                      <a:pt x="262" y="168"/>
                    </a:cubicBezTo>
                    <a:cubicBezTo>
                      <a:pt x="251" y="162"/>
                      <a:pt x="241" y="156"/>
                      <a:pt x="233" y="153"/>
                    </a:cubicBezTo>
                    <a:cubicBezTo>
                      <a:pt x="229" y="151"/>
                      <a:pt x="226" y="149"/>
                      <a:pt x="224" y="148"/>
                    </a:cubicBezTo>
                    <a:cubicBezTo>
                      <a:pt x="223" y="148"/>
                      <a:pt x="223" y="147"/>
                      <a:pt x="222" y="147"/>
                    </a:cubicBezTo>
                    <a:cubicBezTo>
                      <a:pt x="221" y="147"/>
                      <a:pt x="221" y="147"/>
                      <a:pt x="221" y="147"/>
                    </a:cubicBezTo>
                    <a:cubicBezTo>
                      <a:pt x="221" y="146"/>
                      <a:pt x="221" y="146"/>
                      <a:pt x="221" y="146"/>
                    </a:cubicBezTo>
                    <a:cubicBezTo>
                      <a:pt x="221" y="146"/>
                      <a:pt x="221" y="146"/>
                      <a:pt x="221" y="146"/>
                    </a:cubicBezTo>
                    <a:cubicBezTo>
                      <a:pt x="220" y="146"/>
                      <a:pt x="220" y="146"/>
                      <a:pt x="220" y="146"/>
                    </a:cubicBezTo>
                    <a:cubicBezTo>
                      <a:pt x="220" y="146"/>
                      <a:pt x="220" y="146"/>
                      <a:pt x="219" y="146"/>
                    </a:cubicBezTo>
                    <a:cubicBezTo>
                      <a:pt x="219" y="146"/>
                      <a:pt x="218" y="146"/>
                      <a:pt x="217" y="147"/>
                    </a:cubicBezTo>
                    <a:cubicBezTo>
                      <a:pt x="217" y="147"/>
                      <a:pt x="216" y="148"/>
                      <a:pt x="216" y="148"/>
                    </a:cubicBezTo>
                    <a:cubicBezTo>
                      <a:pt x="219" y="150"/>
                      <a:pt x="219" y="150"/>
                      <a:pt x="219" y="150"/>
                    </a:cubicBezTo>
                    <a:cubicBezTo>
                      <a:pt x="216" y="148"/>
                      <a:pt x="216" y="148"/>
                      <a:pt x="216" y="148"/>
                    </a:cubicBezTo>
                    <a:cubicBezTo>
                      <a:pt x="215" y="149"/>
                      <a:pt x="215" y="150"/>
                      <a:pt x="215" y="150"/>
                    </a:cubicBezTo>
                    <a:cubicBezTo>
                      <a:pt x="215" y="152"/>
                      <a:pt x="216" y="152"/>
                      <a:pt x="216" y="153"/>
                    </a:cubicBezTo>
                    <a:cubicBezTo>
                      <a:pt x="217" y="153"/>
                      <a:pt x="217" y="154"/>
                      <a:pt x="218" y="154"/>
                    </a:cubicBezTo>
                    <a:cubicBezTo>
                      <a:pt x="218" y="155"/>
                      <a:pt x="220" y="156"/>
                      <a:pt x="221" y="157"/>
                    </a:cubicBezTo>
                    <a:cubicBezTo>
                      <a:pt x="227" y="161"/>
                      <a:pt x="239" y="169"/>
                      <a:pt x="253" y="177"/>
                    </a:cubicBezTo>
                    <a:cubicBezTo>
                      <a:pt x="273" y="190"/>
                      <a:pt x="300" y="205"/>
                      <a:pt x="320" y="218"/>
                    </a:cubicBezTo>
                    <a:cubicBezTo>
                      <a:pt x="331" y="224"/>
                      <a:pt x="340" y="230"/>
                      <a:pt x="346" y="234"/>
                    </a:cubicBezTo>
                    <a:cubicBezTo>
                      <a:pt x="350" y="236"/>
                      <a:pt x="352" y="237"/>
                      <a:pt x="354" y="238"/>
                    </a:cubicBezTo>
                    <a:cubicBezTo>
                      <a:pt x="355" y="239"/>
                      <a:pt x="356" y="240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9" y="238"/>
                      <a:pt x="359" y="238"/>
                      <a:pt x="359" y="238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6" y="240"/>
                      <a:pt x="356" y="240"/>
                      <a:pt x="356" y="240"/>
                    </a:cubicBezTo>
                    <a:cubicBezTo>
                      <a:pt x="359" y="238"/>
                      <a:pt x="359" y="238"/>
                      <a:pt x="359" y="238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5" y="237"/>
                      <a:pt x="355" y="237"/>
                      <a:pt x="355" y="237"/>
                    </a:cubicBezTo>
                    <a:cubicBezTo>
                      <a:pt x="355" y="238"/>
                      <a:pt x="355" y="239"/>
                      <a:pt x="356" y="239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5" y="237"/>
                      <a:pt x="355" y="237"/>
                      <a:pt x="355" y="237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5" y="236"/>
                      <a:pt x="355" y="237"/>
                      <a:pt x="355" y="237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6" y="235"/>
                      <a:pt x="356" y="235"/>
                      <a:pt x="356" y="235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7" y="234"/>
                      <a:pt x="356" y="234"/>
                      <a:pt x="356" y="235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8" y="234"/>
                      <a:pt x="358" y="234"/>
                      <a:pt x="358" y="234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3"/>
                      <a:pt x="358" y="233"/>
                      <a:pt x="358" y="234"/>
                    </a:cubicBezTo>
                    <a:cubicBezTo>
                      <a:pt x="359" y="237"/>
                      <a:pt x="359" y="237"/>
                      <a:pt x="359" y="237"/>
                    </a:cubicBezTo>
                    <a:cubicBezTo>
                      <a:pt x="359" y="233"/>
                      <a:pt x="359" y="233"/>
                      <a:pt x="359" y="233"/>
                    </a:cubicBezTo>
                    <a:cubicBezTo>
                      <a:pt x="359" y="236"/>
                      <a:pt x="359" y="236"/>
                      <a:pt x="359" y="236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9" y="233"/>
                      <a:pt x="359" y="233"/>
                    </a:cubicBezTo>
                    <a:cubicBezTo>
                      <a:pt x="359" y="236"/>
                      <a:pt x="359" y="236"/>
                      <a:pt x="359" y="236"/>
                    </a:cubicBezTo>
                    <a:cubicBezTo>
                      <a:pt x="359" y="234"/>
                      <a:pt x="359" y="234"/>
                      <a:pt x="359" y="234"/>
                    </a:cubicBezTo>
                    <a:cubicBezTo>
                      <a:pt x="359" y="234"/>
                      <a:pt x="358" y="233"/>
                      <a:pt x="357" y="232"/>
                    </a:cubicBezTo>
                    <a:cubicBezTo>
                      <a:pt x="351" y="230"/>
                      <a:pt x="339" y="224"/>
                      <a:pt x="325" y="216"/>
                    </a:cubicBezTo>
                    <a:cubicBezTo>
                      <a:pt x="303" y="205"/>
                      <a:pt x="275" y="190"/>
                      <a:pt x="253" y="178"/>
                    </a:cubicBezTo>
                    <a:cubicBezTo>
                      <a:pt x="241" y="172"/>
                      <a:pt x="232" y="166"/>
                      <a:pt x="224" y="162"/>
                    </a:cubicBezTo>
                    <a:cubicBezTo>
                      <a:pt x="217" y="159"/>
                      <a:pt x="213" y="156"/>
                      <a:pt x="213" y="156"/>
                    </a:cubicBezTo>
                    <a:cubicBezTo>
                      <a:pt x="212" y="155"/>
                      <a:pt x="210" y="156"/>
                      <a:pt x="208" y="157"/>
                    </a:cubicBezTo>
                    <a:cubicBezTo>
                      <a:pt x="208" y="158"/>
                      <a:pt x="208" y="158"/>
                      <a:pt x="207" y="159"/>
                    </a:cubicBezTo>
                    <a:cubicBezTo>
                      <a:pt x="207" y="159"/>
                      <a:pt x="207" y="159"/>
                      <a:pt x="207" y="160"/>
                    </a:cubicBezTo>
                    <a:cubicBezTo>
                      <a:pt x="207" y="161"/>
                      <a:pt x="208" y="162"/>
                      <a:pt x="208" y="162"/>
                    </a:cubicBezTo>
                    <a:cubicBezTo>
                      <a:pt x="208" y="162"/>
                      <a:pt x="208" y="163"/>
                      <a:pt x="209" y="163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0" y="164"/>
                      <a:pt x="211" y="164"/>
                      <a:pt x="212" y="165"/>
                    </a:cubicBezTo>
                    <a:cubicBezTo>
                      <a:pt x="223" y="172"/>
                      <a:pt x="257" y="194"/>
                      <a:pt x="289" y="214"/>
                    </a:cubicBezTo>
                    <a:cubicBezTo>
                      <a:pt x="322" y="234"/>
                      <a:pt x="351" y="252"/>
                      <a:pt x="351" y="252"/>
                    </a:cubicBezTo>
                    <a:cubicBezTo>
                      <a:pt x="353" y="248"/>
                      <a:pt x="353" y="248"/>
                      <a:pt x="353" y="248"/>
                    </a:cubicBezTo>
                    <a:cubicBezTo>
                      <a:pt x="350" y="246"/>
                      <a:pt x="350" y="246"/>
                      <a:pt x="350" y="246"/>
                    </a:cubicBezTo>
                    <a:cubicBezTo>
                      <a:pt x="353" y="248"/>
                      <a:pt x="353" y="248"/>
                      <a:pt x="353" y="248"/>
                    </a:cubicBezTo>
                    <a:cubicBezTo>
                      <a:pt x="352" y="245"/>
                      <a:pt x="352" y="245"/>
                      <a:pt x="352" y="245"/>
                    </a:cubicBezTo>
                    <a:cubicBezTo>
                      <a:pt x="351" y="245"/>
                      <a:pt x="350" y="245"/>
                      <a:pt x="350" y="246"/>
                    </a:cubicBezTo>
                    <a:cubicBezTo>
                      <a:pt x="353" y="248"/>
                      <a:pt x="353" y="248"/>
                      <a:pt x="353" y="248"/>
                    </a:cubicBezTo>
                    <a:cubicBezTo>
                      <a:pt x="352" y="245"/>
                      <a:pt x="352" y="245"/>
                      <a:pt x="352" y="245"/>
                    </a:cubicBezTo>
                    <a:cubicBezTo>
                      <a:pt x="353" y="248"/>
                      <a:pt x="353" y="248"/>
                      <a:pt x="353" y="248"/>
                    </a:cubicBezTo>
                    <a:cubicBezTo>
                      <a:pt x="353" y="244"/>
                      <a:pt x="353" y="244"/>
                      <a:pt x="353" y="244"/>
                    </a:cubicBezTo>
                    <a:cubicBezTo>
                      <a:pt x="353" y="244"/>
                      <a:pt x="352" y="244"/>
                      <a:pt x="352" y="245"/>
                    </a:cubicBezTo>
                    <a:cubicBezTo>
                      <a:pt x="353" y="248"/>
                      <a:pt x="353" y="248"/>
                      <a:pt x="353" y="248"/>
                    </a:cubicBezTo>
                    <a:cubicBezTo>
                      <a:pt x="353" y="244"/>
                      <a:pt x="353" y="244"/>
                      <a:pt x="353" y="244"/>
                    </a:cubicBezTo>
                    <a:cubicBezTo>
                      <a:pt x="353" y="247"/>
                      <a:pt x="353" y="247"/>
                      <a:pt x="353" y="247"/>
                    </a:cubicBezTo>
                    <a:cubicBezTo>
                      <a:pt x="354" y="245"/>
                      <a:pt x="354" y="245"/>
                      <a:pt x="354" y="245"/>
                    </a:cubicBezTo>
                    <a:cubicBezTo>
                      <a:pt x="354" y="245"/>
                      <a:pt x="354" y="244"/>
                      <a:pt x="353" y="244"/>
                    </a:cubicBezTo>
                    <a:cubicBezTo>
                      <a:pt x="353" y="247"/>
                      <a:pt x="353" y="247"/>
                      <a:pt x="353" y="247"/>
                    </a:cubicBezTo>
                    <a:cubicBezTo>
                      <a:pt x="354" y="245"/>
                      <a:pt x="354" y="245"/>
                      <a:pt x="354" y="245"/>
                    </a:cubicBezTo>
                    <a:cubicBezTo>
                      <a:pt x="354" y="245"/>
                      <a:pt x="353" y="244"/>
                      <a:pt x="351" y="243"/>
                    </a:cubicBezTo>
                    <a:cubicBezTo>
                      <a:pt x="345" y="241"/>
                      <a:pt x="333" y="235"/>
                      <a:pt x="319" y="227"/>
                    </a:cubicBezTo>
                    <a:cubicBezTo>
                      <a:pt x="297" y="215"/>
                      <a:pt x="268" y="199"/>
                      <a:pt x="246" y="186"/>
                    </a:cubicBezTo>
                    <a:cubicBezTo>
                      <a:pt x="234" y="180"/>
                      <a:pt x="224" y="175"/>
                      <a:pt x="217" y="171"/>
                    </a:cubicBezTo>
                    <a:cubicBezTo>
                      <a:pt x="210" y="167"/>
                      <a:pt x="206" y="164"/>
                      <a:pt x="206" y="164"/>
                    </a:cubicBezTo>
                    <a:cubicBezTo>
                      <a:pt x="205" y="163"/>
                      <a:pt x="203" y="163"/>
                      <a:pt x="202" y="164"/>
                    </a:cubicBezTo>
                    <a:cubicBezTo>
                      <a:pt x="201" y="165"/>
                      <a:pt x="200" y="166"/>
                      <a:pt x="200" y="168"/>
                    </a:cubicBezTo>
                    <a:cubicBezTo>
                      <a:pt x="200" y="168"/>
                      <a:pt x="200" y="169"/>
                      <a:pt x="200" y="169"/>
                    </a:cubicBezTo>
                    <a:cubicBezTo>
                      <a:pt x="201" y="170"/>
                      <a:pt x="201" y="170"/>
                      <a:pt x="201" y="170"/>
                    </a:cubicBezTo>
                    <a:cubicBezTo>
                      <a:pt x="201" y="171"/>
                      <a:pt x="201" y="171"/>
                      <a:pt x="201" y="171"/>
                    </a:cubicBezTo>
                    <a:cubicBezTo>
                      <a:pt x="202" y="171"/>
                      <a:pt x="202" y="171"/>
                      <a:pt x="202" y="171"/>
                    </a:cubicBezTo>
                    <a:cubicBezTo>
                      <a:pt x="202" y="171"/>
                      <a:pt x="203" y="172"/>
                      <a:pt x="205" y="173"/>
                    </a:cubicBezTo>
                    <a:cubicBezTo>
                      <a:pt x="215" y="179"/>
                      <a:pt x="250" y="200"/>
                      <a:pt x="283" y="220"/>
                    </a:cubicBezTo>
                    <a:cubicBezTo>
                      <a:pt x="299" y="231"/>
                      <a:pt x="315" y="240"/>
                      <a:pt x="326" y="248"/>
                    </a:cubicBezTo>
                    <a:cubicBezTo>
                      <a:pt x="332" y="251"/>
                      <a:pt x="337" y="254"/>
                      <a:pt x="340" y="257"/>
                    </a:cubicBezTo>
                    <a:cubicBezTo>
                      <a:pt x="342" y="258"/>
                      <a:pt x="343" y="259"/>
                      <a:pt x="344" y="259"/>
                    </a:cubicBezTo>
                    <a:cubicBezTo>
                      <a:pt x="344" y="260"/>
                      <a:pt x="345" y="260"/>
                      <a:pt x="345" y="260"/>
                    </a:cubicBezTo>
                    <a:cubicBezTo>
                      <a:pt x="345" y="260"/>
                      <a:pt x="345" y="260"/>
                      <a:pt x="345" y="260"/>
                    </a:cubicBezTo>
                    <a:cubicBezTo>
                      <a:pt x="346" y="258"/>
                      <a:pt x="346" y="258"/>
                      <a:pt x="346" y="258"/>
                    </a:cubicBezTo>
                    <a:cubicBezTo>
                      <a:pt x="344" y="260"/>
                      <a:pt x="344" y="260"/>
                      <a:pt x="344" y="260"/>
                    </a:cubicBezTo>
                    <a:cubicBezTo>
                      <a:pt x="345" y="260"/>
                      <a:pt x="345" y="260"/>
                      <a:pt x="345" y="260"/>
                    </a:cubicBezTo>
                    <a:cubicBezTo>
                      <a:pt x="346" y="258"/>
                      <a:pt x="346" y="258"/>
                      <a:pt x="346" y="258"/>
                    </a:cubicBezTo>
                    <a:cubicBezTo>
                      <a:pt x="344" y="260"/>
                      <a:pt x="344" y="260"/>
                      <a:pt x="344" y="260"/>
                    </a:cubicBezTo>
                    <a:cubicBezTo>
                      <a:pt x="347" y="258"/>
                      <a:pt x="347" y="258"/>
                      <a:pt x="347" y="258"/>
                    </a:cubicBezTo>
                    <a:cubicBezTo>
                      <a:pt x="344" y="259"/>
                      <a:pt x="344" y="259"/>
                      <a:pt x="344" y="259"/>
                    </a:cubicBezTo>
                    <a:cubicBezTo>
                      <a:pt x="344" y="260"/>
                      <a:pt x="344" y="260"/>
                      <a:pt x="344" y="260"/>
                    </a:cubicBezTo>
                    <a:cubicBezTo>
                      <a:pt x="347" y="258"/>
                      <a:pt x="347" y="258"/>
                      <a:pt x="347" y="258"/>
                    </a:cubicBezTo>
                    <a:cubicBezTo>
                      <a:pt x="344" y="259"/>
                      <a:pt x="344" y="259"/>
                      <a:pt x="344" y="259"/>
                    </a:cubicBezTo>
                    <a:cubicBezTo>
                      <a:pt x="348" y="257"/>
                      <a:pt x="348" y="257"/>
                      <a:pt x="348" y="257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44" y="258"/>
                      <a:pt x="344" y="259"/>
                      <a:pt x="344" y="259"/>
                    </a:cubicBezTo>
                    <a:cubicBezTo>
                      <a:pt x="348" y="257"/>
                      <a:pt x="348" y="257"/>
                      <a:pt x="348" y="257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48" y="257"/>
                      <a:pt x="348" y="257"/>
                      <a:pt x="348" y="257"/>
                    </a:cubicBezTo>
                    <a:cubicBezTo>
                      <a:pt x="344" y="255"/>
                      <a:pt x="344" y="255"/>
                      <a:pt x="344" y="255"/>
                    </a:cubicBezTo>
                    <a:cubicBezTo>
                      <a:pt x="344" y="256"/>
                      <a:pt x="344" y="257"/>
                      <a:pt x="344" y="257"/>
                    </a:cubicBezTo>
                    <a:cubicBezTo>
                      <a:pt x="348" y="257"/>
                      <a:pt x="348" y="257"/>
                      <a:pt x="348" y="257"/>
                    </a:cubicBezTo>
                    <a:cubicBezTo>
                      <a:pt x="344" y="255"/>
                      <a:pt x="344" y="255"/>
                      <a:pt x="344" y="255"/>
                    </a:cubicBezTo>
                    <a:cubicBezTo>
                      <a:pt x="348" y="257"/>
                      <a:pt x="348" y="257"/>
                      <a:pt x="348" y="257"/>
                    </a:cubicBezTo>
                    <a:cubicBezTo>
                      <a:pt x="350" y="254"/>
                      <a:pt x="350" y="254"/>
                      <a:pt x="350" y="254"/>
                    </a:cubicBezTo>
                    <a:cubicBezTo>
                      <a:pt x="350" y="254"/>
                      <a:pt x="313" y="234"/>
                      <a:pt x="275" y="215"/>
                    </a:cubicBezTo>
                    <a:cubicBezTo>
                      <a:pt x="256" y="205"/>
                      <a:pt x="236" y="195"/>
                      <a:pt x="221" y="187"/>
                    </a:cubicBezTo>
                    <a:cubicBezTo>
                      <a:pt x="214" y="184"/>
                      <a:pt x="208" y="181"/>
                      <a:pt x="203" y="178"/>
                    </a:cubicBezTo>
                    <a:cubicBezTo>
                      <a:pt x="200" y="177"/>
                      <a:pt x="198" y="176"/>
                      <a:pt x="197" y="176"/>
                    </a:cubicBezTo>
                    <a:cubicBezTo>
                      <a:pt x="196" y="175"/>
                      <a:pt x="195" y="175"/>
                      <a:pt x="195" y="175"/>
                    </a:cubicBezTo>
                    <a:cubicBezTo>
                      <a:pt x="194" y="175"/>
                      <a:pt x="194" y="175"/>
                      <a:pt x="194" y="175"/>
                    </a:cubicBezTo>
                    <a:cubicBezTo>
                      <a:pt x="193" y="175"/>
                      <a:pt x="193" y="175"/>
                      <a:pt x="192" y="175"/>
                    </a:cubicBezTo>
                    <a:cubicBezTo>
                      <a:pt x="192" y="175"/>
                      <a:pt x="192" y="175"/>
                      <a:pt x="191" y="175"/>
                    </a:cubicBezTo>
                    <a:cubicBezTo>
                      <a:pt x="190" y="175"/>
                      <a:pt x="190" y="176"/>
                      <a:pt x="189" y="177"/>
                    </a:cubicBezTo>
                    <a:cubicBezTo>
                      <a:pt x="188" y="178"/>
                      <a:pt x="188" y="179"/>
                      <a:pt x="188" y="180"/>
                    </a:cubicBezTo>
                    <a:cubicBezTo>
                      <a:pt x="189" y="181"/>
                      <a:pt x="189" y="182"/>
                      <a:pt x="190" y="182"/>
                    </a:cubicBezTo>
                    <a:cubicBezTo>
                      <a:pt x="190" y="182"/>
                      <a:pt x="192" y="183"/>
                      <a:pt x="196" y="186"/>
                    </a:cubicBezTo>
                    <a:cubicBezTo>
                      <a:pt x="210" y="194"/>
                      <a:pt x="244" y="214"/>
                      <a:pt x="275" y="232"/>
                    </a:cubicBezTo>
                    <a:cubicBezTo>
                      <a:pt x="290" y="242"/>
                      <a:pt x="304" y="251"/>
                      <a:pt x="315" y="258"/>
                    </a:cubicBezTo>
                    <a:cubicBezTo>
                      <a:pt x="320" y="261"/>
                      <a:pt x="324" y="264"/>
                      <a:pt x="327" y="266"/>
                    </a:cubicBezTo>
                    <a:cubicBezTo>
                      <a:pt x="329" y="267"/>
                      <a:pt x="330" y="268"/>
                      <a:pt x="331" y="269"/>
                    </a:cubicBezTo>
                    <a:cubicBezTo>
                      <a:pt x="331" y="269"/>
                      <a:pt x="331" y="269"/>
                      <a:pt x="331" y="269"/>
                    </a:cubicBezTo>
                    <a:cubicBezTo>
                      <a:pt x="331" y="269"/>
                      <a:pt x="331" y="269"/>
                      <a:pt x="331" y="269"/>
                    </a:cubicBezTo>
                    <a:cubicBezTo>
                      <a:pt x="331" y="269"/>
                      <a:pt x="331" y="269"/>
                      <a:pt x="331" y="269"/>
                    </a:cubicBezTo>
                    <a:cubicBezTo>
                      <a:pt x="333" y="268"/>
                      <a:pt x="333" y="268"/>
                      <a:pt x="333" y="268"/>
                    </a:cubicBezTo>
                    <a:cubicBezTo>
                      <a:pt x="331" y="269"/>
                      <a:pt x="331" y="269"/>
                      <a:pt x="331" y="269"/>
                    </a:cubicBezTo>
                    <a:cubicBezTo>
                      <a:pt x="331" y="269"/>
                      <a:pt x="331" y="269"/>
                      <a:pt x="331" y="269"/>
                    </a:cubicBezTo>
                    <a:cubicBezTo>
                      <a:pt x="333" y="268"/>
                      <a:pt x="333" y="268"/>
                      <a:pt x="333" y="268"/>
                    </a:cubicBezTo>
                    <a:cubicBezTo>
                      <a:pt x="331" y="269"/>
                      <a:pt x="331" y="269"/>
                      <a:pt x="331" y="269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0" y="267"/>
                      <a:pt x="330" y="267"/>
                      <a:pt x="330" y="267"/>
                    </a:cubicBezTo>
                    <a:cubicBezTo>
                      <a:pt x="330" y="268"/>
                      <a:pt x="331" y="269"/>
                      <a:pt x="331" y="269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0" y="267"/>
                      <a:pt x="330" y="267"/>
                      <a:pt x="330" y="267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1" y="265"/>
                      <a:pt x="331" y="265"/>
                      <a:pt x="331" y="265"/>
                    </a:cubicBezTo>
                    <a:cubicBezTo>
                      <a:pt x="331" y="266"/>
                      <a:pt x="330" y="267"/>
                      <a:pt x="330" y="267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1" y="265"/>
                      <a:pt x="331" y="265"/>
                      <a:pt x="331" y="265"/>
                    </a:cubicBezTo>
                    <a:cubicBezTo>
                      <a:pt x="331" y="265"/>
                      <a:pt x="331" y="265"/>
                      <a:pt x="331" y="265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3" y="264"/>
                      <a:pt x="333" y="264"/>
                      <a:pt x="333" y="264"/>
                    </a:cubicBezTo>
                    <a:cubicBezTo>
                      <a:pt x="332" y="264"/>
                      <a:pt x="332" y="264"/>
                      <a:pt x="331" y="265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3" y="264"/>
                      <a:pt x="333" y="264"/>
                      <a:pt x="333" y="264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3" y="264"/>
                    </a:cubicBezTo>
                    <a:cubicBezTo>
                      <a:pt x="334" y="267"/>
                      <a:pt x="334" y="267"/>
                      <a:pt x="334" y="267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6"/>
                      <a:pt x="334" y="266"/>
                      <a:pt x="334" y="266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6"/>
                      <a:pt x="334" y="266"/>
                      <a:pt x="334" y="266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4" y="264"/>
                      <a:pt x="334" y="264"/>
                    </a:cubicBezTo>
                    <a:cubicBezTo>
                      <a:pt x="334" y="264"/>
                      <a:pt x="333" y="263"/>
                      <a:pt x="331" y="263"/>
                    </a:cubicBezTo>
                    <a:cubicBezTo>
                      <a:pt x="326" y="260"/>
                      <a:pt x="314" y="254"/>
                      <a:pt x="299" y="247"/>
                    </a:cubicBezTo>
                    <a:cubicBezTo>
                      <a:pt x="278" y="235"/>
                      <a:pt x="250" y="220"/>
                      <a:pt x="228" y="208"/>
                    </a:cubicBezTo>
                    <a:cubicBezTo>
                      <a:pt x="217" y="202"/>
                      <a:pt x="208" y="196"/>
                      <a:pt x="201" y="192"/>
                    </a:cubicBezTo>
                    <a:cubicBezTo>
                      <a:pt x="197" y="191"/>
                      <a:pt x="194" y="189"/>
                      <a:pt x="192" y="188"/>
                    </a:cubicBezTo>
                    <a:cubicBezTo>
                      <a:pt x="191" y="187"/>
                      <a:pt x="191" y="187"/>
                      <a:pt x="190" y="187"/>
                    </a:cubicBezTo>
                    <a:cubicBezTo>
                      <a:pt x="189" y="186"/>
                      <a:pt x="189" y="186"/>
                      <a:pt x="189" y="186"/>
                    </a:cubicBezTo>
                    <a:cubicBezTo>
                      <a:pt x="189" y="186"/>
                      <a:pt x="189" y="186"/>
                      <a:pt x="189" y="186"/>
                    </a:cubicBezTo>
                    <a:cubicBezTo>
                      <a:pt x="189" y="186"/>
                      <a:pt x="189" y="186"/>
                      <a:pt x="189" y="186"/>
                    </a:cubicBezTo>
                    <a:cubicBezTo>
                      <a:pt x="188" y="186"/>
                      <a:pt x="188" y="186"/>
                      <a:pt x="188" y="186"/>
                    </a:cubicBezTo>
                    <a:cubicBezTo>
                      <a:pt x="188" y="186"/>
                      <a:pt x="188" y="186"/>
                      <a:pt x="187" y="186"/>
                    </a:cubicBezTo>
                    <a:cubicBezTo>
                      <a:pt x="187" y="186"/>
                      <a:pt x="186" y="186"/>
                      <a:pt x="186" y="186"/>
                    </a:cubicBezTo>
                    <a:cubicBezTo>
                      <a:pt x="185" y="186"/>
                      <a:pt x="184" y="187"/>
                      <a:pt x="184" y="188"/>
                    </a:cubicBezTo>
                    <a:cubicBezTo>
                      <a:pt x="183" y="190"/>
                      <a:pt x="183" y="192"/>
                      <a:pt x="185" y="193"/>
                    </a:cubicBezTo>
                    <a:cubicBezTo>
                      <a:pt x="217" y="213"/>
                      <a:pt x="217" y="213"/>
                      <a:pt x="217" y="213"/>
                    </a:cubicBezTo>
                    <a:cubicBezTo>
                      <a:pt x="183" y="195"/>
                      <a:pt x="183" y="195"/>
                      <a:pt x="183" y="195"/>
                    </a:cubicBezTo>
                    <a:cubicBezTo>
                      <a:pt x="181" y="194"/>
                      <a:pt x="179" y="194"/>
                      <a:pt x="178" y="196"/>
                    </a:cubicBezTo>
                    <a:cubicBezTo>
                      <a:pt x="176" y="198"/>
                      <a:pt x="177" y="201"/>
                      <a:pt x="179" y="202"/>
                    </a:cubicBezTo>
                    <a:cubicBezTo>
                      <a:pt x="179" y="202"/>
                      <a:pt x="181" y="203"/>
                      <a:pt x="185" y="205"/>
                    </a:cubicBezTo>
                    <a:cubicBezTo>
                      <a:pt x="198" y="213"/>
                      <a:pt x="232" y="233"/>
                      <a:pt x="262" y="251"/>
                    </a:cubicBezTo>
                    <a:cubicBezTo>
                      <a:pt x="277" y="260"/>
                      <a:pt x="291" y="269"/>
                      <a:pt x="302" y="276"/>
                    </a:cubicBezTo>
                    <a:cubicBezTo>
                      <a:pt x="307" y="280"/>
                      <a:pt x="311" y="282"/>
                      <a:pt x="314" y="285"/>
                    </a:cubicBezTo>
                    <a:cubicBezTo>
                      <a:pt x="315" y="286"/>
                      <a:pt x="317" y="286"/>
                      <a:pt x="317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20" y="286"/>
                      <a:pt x="320" y="286"/>
                      <a:pt x="320" y="286"/>
                    </a:cubicBezTo>
                    <a:cubicBezTo>
                      <a:pt x="317" y="287"/>
                      <a:pt x="317" y="287"/>
                      <a:pt x="317" y="287"/>
                    </a:cubicBezTo>
                    <a:cubicBezTo>
                      <a:pt x="318" y="287"/>
                      <a:pt x="318" y="287"/>
                      <a:pt x="318" y="287"/>
                    </a:cubicBezTo>
                    <a:cubicBezTo>
                      <a:pt x="320" y="286"/>
                      <a:pt x="320" y="286"/>
                      <a:pt x="320" y="286"/>
                    </a:cubicBezTo>
                    <a:cubicBezTo>
                      <a:pt x="317" y="287"/>
                      <a:pt x="317" y="287"/>
                      <a:pt x="317" y="287"/>
                    </a:cubicBezTo>
                    <a:cubicBezTo>
                      <a:pt x="321" y="286"/>
                      <a:pt x="321" y="286"/>
                      <a:pt x="321" y="286"/>
                    </a:cubicBezTo>
                    <a:cubicBezTo>
                      <a:pt x="317" y="286"/>
                      <a:pt x="317" y="286"/>
                      <a:pt x="317" y="286"/>
                    </a:cubicBezTo>
                    <a:cubicBezTo>
                      <a:pt x="317" y="286"/>
                      <a:pt x="317" y="287"/>
                      <a:pt x="317" y="287"/>
                    </a:cubicBezTo>
                    <a:cubicBezTo>
                      <a:pt x="321" y="286"/>
                      <a:pt x="321" y="286"/>
                      <a:pt x="321" y="286"/>
                    </a:cubicBezTo>
                    <a:cubicBezTo>
                      <a:pt x="317" y="286"/>
                      <a:pt x="317" y="286"/>
                      <a:pt x="317" y="286"/>
                    </a:cubicBezTo>
                    <a:cubicBezTo>
                      <a:pt x="321" y="286"/>
                      <a:pt x="321" y="286"/>
                      <a:pt x="321" y="286"/>
                    </a:cubicBezTo>
                    <a:cubicBezTo>
                      <a:pt x="318" y="284"/>
                      <a:pt x="318" y="284"/>
                      <a:pt x="318" y="284"/>
                    </a:cubicBezTo>
                    <a:cubicBezTo>
                      <a:pt x="317" y="284"/>
                      <a:pt x="317" y="285"/>
                      <a:pt x="317" y="286"/>
                    </a:cubicBezTo>
                    <a:cubicBezTo>
                      <a:pt x="321" y="286"/>
                      <a:pt x="321" y="286"/>
                      <a:pt x="321" y="286"/>
                    </a:cubicBezTo>
                    <a:cubicBezTo>
                      <a:pt x="318" y="284"/>
                      <a:pt x="318" y="284"/>
                      <a:pt x="318" y="284"/>
                    </a:cubicBezTo>
                    <a:cubicBezTo>
                      <a:pt x="321" y="286"/>
                      <a:pt x="321" y="286"/>
                      <a:pt x="321" y="286"/>
                    </a:cubicBezTo>
                    <a:cubicBezTo>
                      <a:pt x="323" y="282"/>
                      <a:pt x="323" y="282"/>
                      <a:pt x="323" y="282"/>
                    </a:cubicBezTo>
                    <a:cubicBezTo>
                      <a:pt x="323" y="282"/>
                      <a:pt x="285" y="264"/>
                      <a:pt x="248" y="245"/>
                    </a:cubicBezTo>
                    <a:cubicBezTo>
                      <a:pt x="229" y="236"/>
                      <a:pt x="210" y="227"/>
                      <a:pt x="196" y="220"/>
                    </a:cubicBezTo>
                    <a:cubicBezTo>
                      <a:pt x="189" y="217"/>
                      <a:pt x="183" y="214"/>
                      <a:pt x="179" y="212"/>
                    </a:cubicBezTo>
                    <a:cubicBezTo>
                      <a:pt x="177" y="211"/>
                      <a:pt x="175" y="210"/>
                      <a:pt x="174" y="210"/>
                    </a:cubicBezTo>
                    <a:cubicBezTo>
                      <a:pt x="174" y="209"/>
                      <a:pt x="173" y="209"/>
                      <a:pt x="173" y="209"/>
                    </a:cubicBezTo>
                    <a:cubicBezTo>
                      <a:pt x="172" y="209"/>
                      <a:pt x="172" y="209"/>
                      <a:pt x="172" y="209"/>
                    </a:cubicBezTo>
                    <a:cubicBezTo>
                      <a:pt x="172" y="209"/>
                      <a:pt x="172" y="209"/>
                      <a:pt x="172" y="209"/>
                    </a:cubicBezTo>
                    <a:cubicBezTo>
                      <a:pt x="172" y="209"/>
                      <a:pt x="172" y="209"/>
                      <a:pt x="172" y="209"/>
                    </a:cubicBezTo>
                    <a:cubicBezTo>
                      <a:pt x="171" y="209"/>
                      <a:pt x="171" y="208"/>
                      <a:pt x="171" y="208"/>
                    </a:cubicBezTo>
                    <a:cubicBezTo>
                      <a:pt x="170" y="208"/>
                      <a:pt x="168" y="209"/>
                      <a:pt x="167" y="210"/>
                    </a:cubicBezTo>
                    <a:cubicBezTo>
                      <a:pt x="171" y="212"/>
                      <a:pt x="171" y="212"/>
                      <a:pt x="171" y="212"/>
                    </a:cubicBezTo>
                    <a:cubicBezTo>
                      <a:pt x="167" y="210"/>
                      <a:pt x="167" y="210"/>
                      <a:pt x="167" y="210"/>
                    </a:cubicBezTo>
                    <a:cubicBezTo>
                      <a:pt x="167" y="211"/>
                      <a:pt x="167" y="212"/>
                      <a:pt x="167" y="212"/>
                    </a:cubicBezTo>
                    <a:cubicBezTo>
                      <a:pt x="167" y="213"/>
                      <a:pt x="167" y="214"/>
                      <a:pt x="167" y="214"/>
                    </a:cubicBezTo>
                    <a:cubicBezTo>
                      <a:pt x="167" y="215"/>
                      <a:pt x="167" y="215"/>
                      <a:pt x="168" y="215"/>
                    </a:cubicBezTo>
                    <a:cubicBezTo>
                      <a:pt x="168" y="216"/>
                      <a:pt x="168" y="216"/>
                      <a:pt x="168" y="216"/>
                    </a:cubicBezTo>
                    <a:cubicBezTo>
                      <a:pt x="169" y="216"/>
                      <a:pt x="170" y="217"/>
                      <a:pt x="171" y="218"/>
                    </a:cubicBezTo>
                    <a:cubicBezTo>
                      <a:pt x="177" y="221"/>
                      <a:pt x="188" y="228"/>
                      <a:pt x="201" y="237"/>
                    </a:cubicBezTo>
                    <a:cubicBezTo>
                      <a:pt x="222" y="250"/>
                      <a:pt x="249" y="266"/>
                      <a:pt x="270" y="279"/>
                    </a:cubicBezTo>
                    <a:cubicBezTo>
                      <a:pt x="281" y="286"/>
                      <a:pt x="290" y="292"/>
                      <a:pt x="297" y="296"/>
                    </a:cubicBezTo>
                    <a:cubicBezTo>
                      <a:pt x="301" y="298"/>
                      <a:pt x="303" y="300"/>
                      <a:pt x="305" y="301"/>
                    </a:cubicBezTo>
                    <a:cubicBezTo>
                      <a:pt x="306" y="301"/>
                      <a:pt x="307" y="302"/>
                      <a:pt x="307" y="302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09" y="301"/>
                      <a:pt x="309" y="301"/>
                      <a:pt x="309" y="301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09" y="301"/>
                      <a:pt x="309" y="301"/>
                      <a:pt x="309" y="301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7" y="302"/>
                      <a:pt x="307" y="302"/>
                      <a:pt x="307" y="302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6" y="300"/>
                      <a:pt x="306" y="300"/>
                      <a:pt x="306" y="300"/>
                    </a:cubicBezTo>
                    <a:cubicBezTo>
                      <a:pt x="306" y="301"/>
                      <a:pt x="307" y="301"/>
                      <a:pt x="307" y="302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6" y="300"/>
                      <a:pt x="306" y="300"/>
                      <a:pt x="306" y="300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7" y="298"/>
                      <a:pt x="307" y="298"/>
                      <a:pt x="307" y="298"/>
                    </a:cubicBezTo>
                    <a:cubicBezTo>
                      <a:pt x="306" y="298"/>
                      <a:pt x="306" y="299"/>
                      <a:pt x="306" y="300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7" y="298"/>
                      <a:pt x="307" y="298"/>
                      <a:pt x="307" y="298"/>
                    </a:cubicBezTo>
                    <a:cubicBezTo>
                      <a:pt x="310" y="300"/>
                      <a:pt x="310" y="300"/>
                      <a:pt x="310" y="300"/>
                    </a:cubicBezTo>
                    <a:cubicBezTo>
                      <a:pt x="307" y="298"/>
                      <a:pt x="307" y="298"/>
                      <a:pt x="307" y="298"/>
                    </a:cubicBezTo>
                    <a:cubicBezTo>
                      <a:pt x="310" y="299"/>
                      <a:pt x="310" y="299"/>
                      <a:pt x="310" y="299"/>
                    </a:cubicBezTo>
                    <a:cubicBezTo>
                      <a:pt x="309" y="296"/>
                      <a:pt x="309" y="296"/>
                      <a:pt x="309" y="296"/>
                    </a:cubicBezTo>
                    <a:cubicBezTo>
                      <a:pt x="308" y="296"/>
                      <a:pt x="307" y="297"/>
                      <a:pt x="307" y="298"/>
                    </a:cubicBezTo>
                    <a:cubicBezTo>
                      <a:pt x="310" y="299"/>
                      <a:pt x="310" y="299"/>
                      <a:pt x="310" y="299"/>
                    </a:cubicBezTo>
                    <a:cubicBezTo>
                      <a:pt x="309" y="296"/>
                      <a:pt x="309" y="296"/>
                      <a:pt x="309" y="296"/>
                    </a:cubicBezTo>
                    <a:cubicBezTo>
                      <a:pt x="310" y="299"/>
                      <a:pt x="310" y="299"/>
                      <a:pt x="310" y="299"/>
                    </a:cubicBezTo>
                    <a:cubicBezTo>
                      <a:pt x="310" y="296"/>
                      <a:pt x="310" y="296"/>
                      <a:pt x="310" y="296"/>
                    </a:cubicBezTo>
                    <a:cubicBezTo>
                      <a:pt x="309" y="296"/>
                      <a:pt x="309" y="296"/>
                      <a:pt x="309" y="296"/>
                    </a:cubicBezTo>
                    <a:cubicBezTo>
                      <a:pt x="310" y="299"/>
                      <a:pt x="310" y="299"/>
                      <a:pt x="310" y="299"/>
                    </a:cubicBezTo>
                    <a:cubicBezTo>
                      <a:pt x="310" y="296"/>
                      <a:pt x="310" y="296"/>
                      <a:pt x="310" y="296"/>
                    </a:cubicBezTo>
                    <a:cubicBezTo>
                      <a:pt x="310" y="297"/>
                      <a:pt x="310" y="297"/>
                      <a:pt x="310" y="297"/>
                    </a:cubicBezTo>
                    <a:cubicBezTo>
                      <a:pt x="310" y="296"/>
                      <a:pt x="310" y="296"/>
                      <a:pt x="310" y="296"/>
                    </a:cubicBezTo>
                    <a:cubicBezTo>
                      <a:pt x="310" y="296"/>
                      <a:pt x="310" y="296"/>
                      <a:pt x="310" y="296"/>
                    </a:cubicBezTo>
                    <a:cubicBezTo>
                      <a:pt x="310" y="297"/>
                      <a:pt x="310" y="297"/>
                      <a:pt x="310" y="297"/>
                    </a:cubicBezTo>
                    <a:cubicBezTo>
                      <a:pt x="310" y="296"/>
                      <a:pt x="310" y="296"/>
                      <a:pt x="310" y="296"/>
                    </a:cubicBezTo>
                    <a:cubicBezTo>
                      <a:pt x="310" y="296"/>
                      <a:pt x="308" y="296"/>
                      <a:pt x="307" y="295"/>
                    </a:cubicBezTo>
                    <a:cubicBezTo>
                      <a:pt x="304" y="294"/>
                      <a:pt x="299" y="292"/>
                      <a:pt x="294" y="289"/>
                    </a:cubicBezTo>
                    <a:cubicBezTo>
                      <a:pt x="273" y="279"/>
                      <a:pt x="240" y="261"/>
                      <a:pt x="212" y="246"/>
                    </a:cubicBezTo>
                    <a:cubicBezTo>
                      <a:pt x="198" y="238"/>
                      <a:pt x="185" y="231"/>
                      <a:pt x="176" y="226"/>
                    </a:cubicBezTo>
                    <a:cubicBezTo>
                      <a:pt x="171" y="223"/>
                      <a:pt x="168" y="221"/>
                      <a:pt x="165" y="219"/>
                    </a:cubicBezTo>
                    <a:cubicBezTo>
                      <a:pt x="162" y="218"/>
                      <a:pt x="161" y="217"/>
                      <a:pt x="161" y="217"/>
                    </a:cubicBezTo>
                    <a:cubicBezTo>
                      <a:pt x="159" y="216"/>
                      <a:pt x="157" y="217"/>
                      <a:pt x="156" y="218"/>
                    </a:cubicBezTo>
                    <a:cubicBezTo>
                      <a:pt x="155" y="219"/>
                      <a:pt x="155" y="220"/>
                      <a:pt x="155" y="221"/>
                    </a:cubicBezTo>
                    <a:cubicBezTo>
                      <a:pt x="155" y="222"/>
                      <a:pt x="155" y="223"/>
                      <a:pt x="156" y="223"/>
                    </a:cubicBezTo>
                    <a:cubicBezTo>
                      <a:pt x="156" y="224"/>
                      <a:pt x="157" y="224"/>
                      <a:pt x="157" y="225"/>
                    </a:cubicBezTo>
                    <a:cubicBezTo>
                      <a:pt x="158" y="226"/>
                      <a:pt x="159" y="227"/>
                      <a:pt x="161" y="228"/>
                    </a:cubicBezTo>
                    <a:cubicBezTo>
                      <a:pt x="167" y="232"/>
                      <a:pt x="179" y="240"/>
                      <a:pt x="193" y="248"/>
                    </a:cubicBezTo>
                    <a:cubicBezTo>
                      <a:pt x="214" y="261"/>
                      <a:pt x="241" y="277"/>
                      <a:pt x="262" y="290"/>
                    </a:cubicBezTo>
                    <a:cubicBezTo>
                      <a:pt x="272" y="296"/>
                      <a:pt x="282" y="302"/>
                      <a:pt x="288" y="306"/>
                    </a:cubicBezTo>
                    <a:cubicBezTo>
                      <a:pt x="292" y="308"/>
                      <a:pt x="294" y="310"/>
                      <a:pt x="296" y="311"/>
                    </a:cubicBezTo>
                    <a:cubicBezTo>
                      <a:pt x="297" y="311"/>
                      <a:pt x="298" y="312"/>
                      <a:pt x="298" y="312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300" y="311"/>
                      <a:pt x="300" y="311"/>
                      <a:pt x="300" y="311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300" y="311"/>
                      <a:pt x="300" y="311"/>
                      <a:pt x="300" y="311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301" y="310"/>
                      <a:pt x="301" y="310"/>
                      <a:pt x="301" y="310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301" y="310"/>
                      <a:pt x="301" y="310"/>
                      <a:pt x="301" y="310"/>
                    </a:cubicBezTo>
                    <a:cubicBezTo>
                      <a:pt x="298" y="312"/>
                      <a:pt x="298" y="312"/>
                      <a:pt x="298" y="312"/>
                    </a:cubicBezTo>
                    <a:cubicBezTo>
                      <a:pt x="301" y="309"/>
                      <a:pt x="301" y="309"/>
                      <a:pt x="301" y="309"/>
                    </a:cubicBezTo>
                    <a:cubicBezTo>
                      <a:pt x="297" y="309"/>
                      <a:pt x="297" y="309"/>
                      <a:pt x="297" y="309"/>
                    </a:cubicBezTo>
                    <a:cubicBezTo>
                      <a:pt x="297" y="311"/>
                      <a:pt x="298" y="311"/>
                      <a:pt x="298" y="312"/>
                    </a:cubicBezTo>
                    <a:cubicBezTo>
                      <a:pt x="301" y="309"/>
                      <a:pt x="301" y="309"/>
                      <a:pt x="301" y="309"/>
                    </a:cubicBezTo>
                    <a:cubicBezTo>
                      <a:pt x="297" y="309"/>
                      <a:pt x="297" y="309"/>
                      <a:pt x="297" y="309"/>
                    </a:cubicBezTo>
                    <a:cubicBezTo>
                      <a:pt x="301" y="309"/>
                      <a:pt x="301" y="309"/>
                      <a:pt x="301" y="309"/>
                    </a:cubicBezTo>
                    <a:cubicBezTo>
                      <a:pt x="298" y="307"/>
                      <a:pt x="298" y="307"/>
                      <a:pt x="298" y="307"/>
                    </a:cubicBezTo>
                    <a:cubicBezTo>
                      <a:pt x="297" y="308"/>
                      <a:pt x="297" y="309"/>
                      <a:pt x="297" y="309"/>
                    </a:cubicBezTo>
                    <a:cubicBezTo>
                      <a:pt x="301" y="309"/>
                      <a:pt x="301" y="309"/>
                      <a:pt x="301" y="309"/>
                    </a:cubicBezTo>
                    <a:cubicBezTo>
                      <a:pt x="298" y="307"/>
                      <a:pt x="298" y="307"/>
                      <a:pt x="298" y="307"/>
                    </a:cubicBezTo>
                    <a:cubicBezTo>
                      <a:pt x="301" y="309"/>
                      <a:pt x="301" y="309"/>
                      <a:pt x="301" y="309"/>
                    </a:cubicBezTo>
                    <a:cubicBezTo>
                      <a:pt x="303" y="306"/>
                      <a:pt x="303" y="306"/>
                      <a:pt x="303" y="306"/>
                    </a:cubicBezTo>
                    <a:cubicBezTo>
                      <a:pt x="303" y="306"/>
                      <a:pt x="264" y="283"/>
                      <a:pt x="223" y="261"/>
                    </a:cubicBezTo>
                    <a:cubicBezTo>
                      <a:pt x="202" y="250"/>
                      <a:pt x="181" y="238"/>
                      <a:pt x="165" y="230"/>
                    </a:cubicBezTo>
                    <a:cubicBezTo>
                      <a:pt x="157" y="226"/>
                      <a:pt x="149" y="222"/>
                      <a:pt x="144" y="220"/>
                    </a:cubicBezTo>
                    <a:cubicBezTo>
                      <a:pt x="141" y="218"/>
                      <a:pt x="139" y="217"/>
                      <a:pt x="137" y="217"/>
                    </a:cubicBezTo>
                    <a:cubicBezTo>
                      <a:pt x="136" y="216"/>
                      <a:pt x="135" y="216"/>
                      <a:pt x="134" y="216"/>
                    </a:cubicBezTo>
                    <a:cubicBezTo>
                      <a:pt x="133" y="216"/>
                      <a:pt x="133" y="215"/>
                      <a:pt x="132" y="215"/>
                    </a:cubicBezTo>
                    <a:cubicBezTo>
                      <a:pt x="131" y="215"/>
                      <a:pt x="131" y="215"/>
                      <a:pt x="130" y="216"/>
                    </a:cubicBezTo>
                    <a:cubicBezTo>
                      <a:pt x="129" y="216"/>
                      <a:pt x="128" y="216"/>
                      <a:pt x="127" y="217"/>
                    </a:cubicBezTo>
                    <a:cubicBezTo>
                      <a:pt x="127" y="218"/>
                      <a:pt x="127" y="219"/>
                      <a:pt x="127" y="220"/>
                    </a:cubicBezTo>
                    <a:cubicBezTo>
                      <a:pt x="127" y="221"/>
                      <a:pt x="128" y="222"/>
                      <a:pt x="129" y="223"/>
                    </a:cubicBezTo>
                    <a:cubicBezTo>
                      <a:pt x="292" y="325"/>
                      <a:pt x="292" y="325"/>
                      <a:pt x="292" y="325"/>
                    </a:cubicBezTo>
                    <a:cubicBezTo>
                      <a:pt x="294" y="322"/>
                      <a:pt x="294" y="322"/>
                      <a:pt x="294" y="322"/>
                    </a:cubicBezTo>
                    <a:cubicBezTo>
                      <a:pt x="291" y="320"/>
                      <a:pt x="291" y="320"/>
                      <a:pt x="291" y="320"/>
                    </a:cubicBezTo>
                    <a:cubicBezTo>
                      <a:pt x="294" y="322"/>
                      <a:pt x="294" y="322"/>
                      <a:pt x="294" y="322"/>
                    </a:cubicBezTo>
                    <a:cubicBezTo>
                      <a:pt x="293" y="318"/>
                      <a:pt x="293" y="318"/>
                      <a:pt x="293" y="318"/>
                    </a:cubicBezTo>
                    <a:cubicBezTo>
                      <a:pt x="292" y="318"/>
                      <a:pt x="292" y="319"/>
                      <a:pt x="291" y="320"/>
                    </a:cubicBezTo>
                    <a:cubicBezTo>
                      <a:pt x="294" y="322"/>
                      <a:pt x="294" y="322"/>
                      <a:pt x="294" y="322"/>
                    </a:cubicBezTo>
                    <a:cubicBezTo>
                      <a:pt x="293" y="318"/>
                      <a:pt x="293" y="318"/>
                      <a:pt x="293" y="318"/>
                    </a:cubicBezTo>
                    <a:cubicBezTo>
                      <a:pt x="294" y="321"/>
                      <a:pt x="294" y="321"/>
                      <a:pt x="294" y="321"/>
                    </a:cubicBezTo>
                    <a:cubicBezTo>
                      <a:pt x="294" y="318"/>
                      <a:pt x="294" y="318"/>
                      <a:pt x="294" y="318"/>
                    </a:cubicBezTo>
                    <a:cubicBezTo>
                      <a:pt x="294" y="318"/>
                      <a:pt x="293" y="318"/>
                      <a:pt x="293" y="318"/>
                    </a:cubicBezTo>
                    <a:cubicBezTo>
                      <a:pt x="294" y="321"/>
                      <a:pt x="294" y="321"/>
                      <a:pt x="294" y="321"/>
                    </a:cubicBezTo>
                    <a:cubicBezTo>
                      <a:pt x="294" y="318"/>
                      <a:pt x="294" y="318"/>
                      <a:pt x="294" y="318"/>
                    </a:cubicBezTo>
                    <a:cubicBezTo>
                      <a:pt x="294" y="319"/>
                      <a:pt x="294" y="319"/>
                      <a:pt x="294" y="319"/>
                    </a:cubicBezTo>
                    <a:cubicBezTo>
                      <a:pt x="294" y="318"/>
                      <a:pt x="294" y="318"/>
                      <a:pt x="294" y="318"/>
                    </a:cubicBezTo>
                    <a:cubicBezTo>
                      <a:pt x="294" y="318"/>
                      <a:pt x="294" y="318"/>
                      <a:pt x="294" y="318"/>
                    </a:cubicBezTo>
                    <a:cubicBezTo>
                      <a:pt x="294" y="319"/>
                      <a:pt x="294" y="319"/>
                      <a:pt x="294" y="319"/>
                    </a:cubicBezTo>
                    <a:cubicBezTo>
                      <a:pt x="294" y="318"/>
                      <a:pt x="294" y="318"/>
                      <a:pt x="294" y="318"/>
                    </a:cubicBezTo>
                    <a:cubicBezTo>
                      <a:pt x="294" y="318"/>
                      <a:pt x="294" y="318"/>
                      <a:pt x="294" y="318"/>
                    </a:cubicBezTo>
                    <a:cubicBezTo>
                      <a:pt x="293" y="318"/>
                      <a:pt x="291" y="317"/>
                      <a:pt x="289" y="316"/>
                    </a:cubicBezTo>
                    <a:cubicBezTo>
                      <a:pt x="281" y="313"/>
                      <a:pt x="266" y="304"/>
                      <a:pt x="247" y="294"/>
                    </a:cubicBezTo>
                    <a:cubicBezTo>
                      <a:pt x="220" y="278"/>
                      <a:pt x="185" y="257"/>
                      <a:pt x="157" y="241"/>
                    </a:cubicBezTo>
                    <a:cubicBezTo>
                      <a:pt x="142" y="233"/>
                      <a:pt x="130" y="225"/>
                      <a:pt x="120" y="220"/>
                    </a:cubicBezTo>
                    <a:cubicBezTo>
                      <a:pt x="115" y="217"/>
                      <a:pt x="111" y="215"/>
                      <a:pt x="108" y="214"/>
                    </a:cubicBezTo>
                    <a:cubicBezTo>
                      <a:pt x="107" y="213"/>
                      <a:pt x="105" y="213"/>
                      <a:pt x="104" y="212"/>
                    </a:cubicBezTo>
                    <a:cubicBezTo>
                      <a:pt x="104" y="212"/>
                      <a:pt x="103" y="212"/>
                      <a:pt x="103" y="212"/>
                    </a:cubicBezTo>
                    <a:cubicBezTo>
                      <a:pt x="102" y="211"/>
                      <a:pt x="102" y="211"/>
                      <a:pt x="101" y="211"/>
                    </a:cubicBezTo>
                    <a:cubicBezTo>
                      <a:pt x="101" y="211"/>
                      <a:pt x="100" y="211"/>
                      <a:pt x="99" y="212"/>
                    </a:cubicBezTo>
                    <a:cubicBezTo>
                      <a:pt x="99" y="212"/>
                      <a:pt x="98" y="212"/>
                      <a:pt x="97" y="213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98" y="212"/>
                      <a:pt x="98" y="212"/>
                      <a:pt x="98" y="212"/>
                    </a:cubicBezTo>
                    <a:cubicBezTo>
                      <a:pt x="97" y="213"/>
                      <a:pt x="97" y="214"/>
                      <a:pt x="97" y="214"/>
                    </a:cubicBezTo>
                    <a:cubicBezTo>
                      <a:pt x="97" y="215"/>
                      <a:pt x="97" y="215"/>
                      <a:pt x="97" y="215"/>
                    </a:cubicBezTo>
                    <a:cubicBezTo>
                      <a:pt x="97" y="216"/>
                      <a:pt x="97" y="217"/>
                      <a:pt x="97" y="217"/>
                    </a:cubicBezTo>
                    <a:cubicBezTo>
                      <a:pt x="97" y="218"/>
                      <a:pt x="98" y="218"/>
                      <a:pt x="98" y="218"/>
                    </a:cubicBezTo>
                    <a:cubicBezTo>
                      <a:pt x="98" y="219"/>
                      <a:pt x="98" y="219"/>
                      <a:pt x="98" y="219"/>
                    </a:cubicBezTo>
                    <a:cubicBezTo>
                      <a:pt x="99" y="219"/>
                      <a:pt x="99" y="219"/>
                      <a:pt x="99" y="219"/>
                    </a:cubicBezTo>
                    <a:cubicBezTo>
                      <a:pt x="101" y="221"/>
                      <a:pt x="106" y="224"/>
                      <a:pt x="112" y="227"/>
                    </a:cubicBezTo>
                    <a:cubicBezTo>
                      <a:pt x="154" y="254"/>
                      <a:pt x="283" y="334"/>
                      <a:pt x="283" y="334"/>
                    </a:cubicBezTo>
                    <a:cubicBezTo>
                      <a:pt x="285" y="331"/>
                      <a:pt x="285" y="331"/>
                      <a:pt x="285" y="331"/>
                    </a:cubicBezTo>
                    <a:cubicBezTo>
                      <a:pt x="287" y="327"/>
                      <a:pt x="287" y="327"/>
                      <a:pt x="287" y="327"/>
                    </a:cubicBezTo>
                    <a:cubicBezTo>
                      <a:pt x="77" y="211"/>
                      <a:pt x="77" y="211"/>
                      <a:pt x="77" y="211"/>
                    </a:cubicBezTo>
                    <a:cubicBezTo>
                      <a:pt x="75" y="210"/>
                      <a:pt x="73" y="210"/>
                      <a:pt x="72" y="212"/>
                    </a:cubicBezTo>
                    <a:cubicBezTo>
                      <a:pt x="71" y="213"/>
                      <a:pt x="71" y="214"/>
                      <a:pt x="71" y="214"/>
                    </a:cubicBezTo>
                    <a:cubicBezTo>
                      <a:pt x="71" y="215"/>
                      <a:pt x="71" y="216"/>
                      <a:pt x="71" y="216"/>
                    </a:cubicBezTo>
                    <a:cubicBezTo>
                      <a:pt x="72" y="217"/>
                      <a:pt x="72" y="217"/>
                      <a:pt x="72" y="217"/>
                    </a:cubicBezTo>
                    <a:cubicBezTo>
                      <a:pt x="73" y="218"/>
                      <a:pt x="73" y="219"/>
                      <a:pt x="74" y="219"/>
                    </a:cubicBezTo>
                    <a:cubicBezTo>
                      <a:pt x="77" y="221"/>
                      <a:pt x="82" y="225"/>
                      <a:pt x="89" y="230"/>
                    </a:cubicBezTo>
                    <a:cubicBezTo>
                      <a:pt x="113" y="246"/>
                      <a:pt x="161" y="275"/>
                      <a:pt x="202" y="300"/>
                    </a:cubicBezTo>
                    <a:cubicBezTo>
                      <a:pt x="244" y="325"/>
                      <a:pt x="279" y="346"/>
                      <a:pt x="279" y="346"/>
                    </a:cubicBezTo>
                    <a:cubicBezTo>
                      <a:pt x="281" y="343"/>
                      <a:pt x="281" y="343"/>
                      <a:pt x="281" y="343"/>
                    </a:cubicBezTo>
                    <a:cubicBezTo>
                      <a:pt x="283" y="339"/>
                      <a:pt x="283" y="339"/>
                      <a:pt x="283" y="339"/>
                    </a:cubicBezTo>
                    <a:cubicBezTo>
                      <a:pt x="76" y="230"/>
                      <a:pt x="76" y="230"/>
                      <a:pt x="76" y="230"/>
                    </a:cubicBezTo>
                    <a:cubicBezTo>
                      <a:pt x="74" y="229"/>
                      <a:pt x="71" y="230"/>
                      <a:pt x="70" y="232"/>
                    </a:cubicBezTo>
                    <a:cubicBezTo>
                      <a:pt x="70" y="232"/>
                      <a:pt x="70" y="233"/>
                      <a:pt x="70" y="234"/>
                    </a:cubicBezTo>
                    <a:cubicBezTo>
                      <a:pt x="70" y="235"/>
                      <a:pt x="70" y="236"/>
                      <a:pt x="70" y="236"/>
                    </a:cubicBezTo>
                    <a:cubicBezTo>
                      <a:pt x="71" y="237"/>
                      <a:pt x="71" y="238"/>
                      <a:pt x="72" y="239"/>
                    </a:cubicBezTo>
                    <a:cubicBezTo>
                      <a:pt x="73" y="240"/>
                      <a:pt x="75" y="242"/>
                      <a:pt x="77" y="243"/>
                    </a:cubicBezTo>
                    <a:cubicBezTo>
                      <a:pt x="86" y="250"/>
                      <a:pt x="102" y="261"/>
                      <a:pt x="121" y="273"/>
                    </a:cubicBezTo>
                    <a:cubicBezTo>
                      <a:pt x="180" y="309"/>
                      <a:pt x="268" y="360"/>
                      <a:pt x="268" y="360"/>
                    </a:cubicBezTo>
                    <a:cubicBezTo>
                      <a:pt x="270" y="356"/>
                      <a:pt x="270" y="356"/>
                      <a:pt x="270" y="356"/>
                    </a:cubicBezTo>
                    <a:cubicBezTo>
                      <a:pt x="266" y="354"/>
                      <a:pt x="266" y="354"/>
                      <a:pt x="266" y="354"/>
                    </a:cubicBezTo>
                    <a:cubicBezTo>
                      <a:pt x="269" y="356"/>
                      <a:pt x="269" y="356"/>
                      <a:pt x="269" y="356"/>
                    </a:cubicBezTo>
                    <a:cubicBezTo>
                      <a:pt x="268" y="353"/>
                      <a:pt x="268" y="353"/>
                      <a:pt x="268" y="353"/>
                    </a:cubicBezTo>
                    <a:cubicBezTo>
                      <a:pt x="268" y="353"/>
                      <a:pt x="267" y="353"/>
                      <a:pt x="266" y="354"/>
                    </a:cubicBezTo>
                    <a:cubicBezTo>
                      <a:pt x="269" y="356"/>
                      <a:pt x="269" y="356"/>
                      <a:pt x="269" y="356"/>
                    </a:cubicBezTo>
                    <a:cubicBezTo>
                      <a:pt x="268" y="353"/>
                      <a:pt x="268" y="353"/>
                      <a:pt x="268" y="353"/>
                    </a:cubicBezTo>
                    <a:cubicBezTo>
                      <a:pt x="269" y="355"/>
                      <a:pt x="269" y="355"/>
                      <a:pt x="269" y="355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8" y="353"/>
                    </a:cubicBezTo>
                    <a:cubicBezTo>
                      <a:pt x="269" y="355"/>
                      <a:pt x="269" y="355"/>
                      <a:pt x="269" y="355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9" y="353"/>
                      <a:pt x="269" y="353"/>
                      <a:pt x="269" y="353"/>
                    </a:cubicBezTo>
                    <a:cubicBezTo>
                      <a:pt x="268" y="352"/>
                      <a:pt x="266" y="352"/>
                      <a:pt x="264" y="351"/>
                    </a:cubicBezTo>
                    <a:cubicBezTo>
                      <a:pt x="255" y="347"/>
                      <a:pt x="238" y="339"/>
                      <a:pt x="217" y="328"/>
                    </a:cubicBezTo>
                    <a:cubicBezTo>
                      <a:pt x="187" y="311"/>
                      <a:pt x="149" y="290"/>
                      <a:pt x="118" y="272"/>
                    </a:cubicBezTo>
                    <a:cubicBezTo>
                      <a:pt x="103" y="264"/>
                      <a:pt x="90" y="256"/>
                      <a:pt x="80" y="250"/>
                    </a:cubicBezTo>
                    <a:cubicBezTo>
                      <a:pt x="75" y="248"/>
                      <a:pt x="72" y="245"/>
                      <a:pt x="69" y="244"/>
                    </a:cubicBezTo>
                    <a:cubicBezTo>
                      <a:pt x="66" y="242"/>
                      <a:pt x="65" y="242"/>
                      <a:pt x="65" y="242"/>
                    </a:cubicBezTo>
                    <a:cubicBezTo>
                      <a:pt x="63" y="240"/>
                      <a:pt x="61" y="241"/>
                      <a:pt x="59" y="243"/>
                    </a:cubicBezTo>
                    <a:cubicBezTo>
                      <a:pt x="58" y="245"/>
                      <a:pt x="59" y="247"/>
                      <a:pt x="61" y="248"/>
                    </a:cubicBezTo>
                    <a:cubicBezTo>
                      <a:pt x="61" y="248"/>
                      <a:pt x="64" y="250"/>
                      <a:pt x="70" y="254"/>
                    </a:cubicBezTo>
                    <a:cubicBezTo>
                      <a:pt x="89" y="266"/>
                      <a:pt x="139" y="297"/>
                      <a:pt x="184" y="325"/>
                    </a:cubicBezTo>
                    <a:cubicBezTo>
                      <a:pt x="206" y="339"/>
                      <a:pt x="227" y="352"/>
                      <a:pt x="242" y="361"/>
                    </a:cubicBezTo>
                    <a:cubicBezTo>
                      <a:pt x="250" y="366"/>
                      <a:pt x="256" y="370"/>
                      <a:pt x="261" y="373"/>
                    </a:cubicBezTo>
                    <a:cubicBezTo>
                      <a:pt x="263" y="375"/>
                      <a:pt x="265" y="376"/>
                      <a:pt x="266" y="376"/>
                    </a:cubicBezTo>
                    <a:cubicBezTo>
                      <a:pt x="266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9" y="375"/>
                      <a:pt x="269" y="375"/>
                      <a:pt x="269" y="375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69" y="375"/>
                      <a:pt x="269" y="375"/>
                      <a:pt x="269" y="375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66" y="377"/>
                      <a:pt x="266" y="377"/>
                      <a:pt x="266" y="377"/>
                    </a:cubicBezTo>
                    <a:cubicBezTo>
                      <a:pt x="267" y="377"/>
                      <a:pt x="267" y="377"/>
                      <a:pt x="267" y="377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66" y="377"/>
                      <a:pt x="266" y="377"/>
                      <a:pt x="266" y="377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66" y="376"/>
                      <a:pt x="266" y="376"/>
                      <a:pt x="266" y="376"/>
                    </a:cubicBezTo>
                    <a:cubicBezTo>
                      <a:pt x="266" y="377"/>
                      <a:pt x="266" y="377"/>
                      <a:pt x="266" y="377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66" y="376"/>
                      <a:pt x="266" y="376"/>
                      <a:pt x="266" y="376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66" y="374"/>
                      <a:pt x="266" y="374"/>
                      <a:pt x="266" y="374"/>
                    </a:cubicBezTo>
                    <a:cubicBezTo>
                      <a:pt x="266" y="375"/>
                      <a:pt x="266" y="376"/>
                      <a:pt x="266" y="376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66" y="374"/>
                      <a:pt x="266" y="374"/>
                      <a:pt x="266" y="374"/>
                    </a:cubicBezTo>
                    <a:cubicBezTo>
                      <a:pt x="270" y="374"/>
                      <a:pt x="270" y="374"/>
                      <a:pt x="270" y="374"/>
                    </a:cubicBezTo>
                    <a:cubicBezTo>
                      <a:pt x="272" y="371"/>
                      <a:pt x="272" y="371"/>
                      <a:pt x="272" y="371"/>
                    </a:cubicBezTo>
                    <a:cubicBezTo>
                      <a:pt x="62" y="253"/>
                      <a:pt x="62" y="253"/>
                      <a:pt x="62" y="253"/>
                    </a:cubicBezTo>
                    <a:cubicBezTo>
                      <a:pt x="60" y="252"/>
                      <a:pt x="58" y="252"/>
                      <a:pt x="56" y="254"/>
                    </a:cubicBezTo>
                    <a:cubicBezTo>
                      <a:pt x="56" y="255"/>
                      <a:pt x="56" y="256"/>
                      <a:pt x="56" y="256"/>
                    </a:cubicBezTo>
                    <a:cubicBezTo>
                      <a:pt x="56" y="258"/>
                      <a:pt x="56" y="258"/>
                      <a:pt x="56" y="259"/>
                    </a:cubicBezTo>
                    <a:cubicBezTo>
                      <a:pt x="57" y="260"/>
                      <a:pt x="58" y="260"/>
                      <a:pt x="58" y="261"/>
                    </a:cubicBezTo>
                    <a:cubicBezTo>
                      <a:pt x="60" y="263"/>
                      <a:pt x="61" y="264"/>
                      <a:pt x="64" y="266"/>
                    </a:cubicBezTo>
                    <a:cubicBezTo>
                      <a:pt x="73" y="272"/>
                      <a:pt x="89" y="282"/>
                      <a:pt x="109" y="294"/>
                    </a:cubicBezTo>
                    <a:cubicBezTo>
                      <a:pt x="140" y="312"/>
                      <a:pt x="177" y="334"/>
                      <a:pt x="208" y="352"/>
                    </a:cubicBezTo>
                    <a:cubicBezTo>
                      <a:pt x="223" y="361"/>
                      <a:pt x="236" y="369"/>
                      <a:pt x="246" y="375"/>
                    </a:cubicBezTo>
                    <a:cubicBezTo>
                      <a:pt x="250" y="378"/>
                      <a:pt x="254" y="380"/>
                      <a:pt x="257" y="382"/>
                    </a:cubicBezTo>
                    <a:cubicBezTo>
                      <a:pt x="258" y="383"/>
                      <a:pt x="259" y="384"/>
                      <a:pt x="259" y="384"/>
                    </a:cubicBezTo>
                    <a:cubicBezTo>
                      <a:pt x="259" y="385"/>
                      <a:pt x="259" y="385"/>
                      <a:pt x="259" y="385"/>
                    </a:cubicBezTo>
                    <a:cubicBezTo>
                      <a:pt x="259" y="385"/>
                      <a:pt x="259" y="385"/>
                      <a:pt x="259" y="385"/>
                    </a:cubicBezTo>
                    <a:cubicBezTo>
                      <a:pt x="261" y="384"/>
                      <a:pt x="261" y="384"/>
                      <a:pt x="261" y="384"/>
                    </a:cubicBezTo>
                    <a:cubicBezTo>
                      <a:pt x="259" y="384"/>
                      <a:pt x="259" y="384"/>
                      <a:pt x="259" y="384"/>
                    </a:cubicBezTo>
                    <a:cubicBezTo>
                      <a:pt x="259" y="385"/>
                      <a:pt x="259" y="385"/>
                      <a:pt x="259" y="385"/>
                    </a:cubicBezTo>
                    <a:cubicBezTo>
                      <a:pt x="261" y="384"/>
                      <a:pt x="261" y="384"/>
                      <a:pt x="261" y="384"/>
                    </a:cubicBezTo>
                    <a:cubicBezTo>
                      <a:pt x="259" y="384"/>
                      <a:pt x="259" y="384"/>
                      <a:pt x="259" y="384"/>
                    </a:cubicBezTo>
                    <a:cubicBezTo>
                      <a:pt x="262" y="383"/>
                      <a:pt x="262" y="383"/>
                      <a:pt x="262" y="383"/>
                    </a:cubicBezTo>
                    <a:cubicBezTo>
                      <a:pt x="259" y="383"/>
                      <a:pt x="259" y="383"/>
                      <a:pt x="259" y="383"/>
                    </a:cubicBezTo>
                    <a:cubicBezTo>
                      <a:pt x="259" y="384"/>
                      <a:pt x="259" y="384"/>
                      <a:pt x="259" y="384"/>
                    </a:cubicBezTo>
                    <a:cubicBezTo>
                      <a:pt x="262" y="383"/>
                      <a:pt x="262" y="383"/>
                      <a:pt x="262" y="383"/>
                    </a:cubicBezTo>
                    <a:cubicBezTo>
                      <a:pt x="259" y="383"/>
                      <a:pt x="259" y="383"/>
                      <a:pt x="259" y="383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0" y="381"/>
                      <a:pt x="260" y="381"/>
                      <a:pt x="260" y="381"/>
                    </a:cubicBezTo>
                    <a:cubicBezTo>
                      <a:pt x="259" y="382"/>
                      <a:pt x="259" y="382"/>
                      <a:pt x="259" y="383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0" y="381"/>
                      <a:pt x="260" y="381"/>
                      <a:pt x="260" y="381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0" y="381"/>
                      <a:pt x="260" y="381"/>
                      <a:pt x="260" y="381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2" y="379"/>
                      <a:pt x="262" y="379"/>
                      <a:pt x="262" y="379"/>
                    </a:cubicBezTo>
                    <a:cubicBezTo>
                      <a:pt x="261" y="380"/>
                      <a:pt x="261" y="380"/>
                      <a:pt x="260" y="381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2" y="379"/>
                      <a:pt x="262" y="379"/>
                      <a:pt x="262" y="379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3" y="379"/>
                      <a:pt x="263" y="379"/>
                      <a:pt x="263" y="379"/>
                    </a:cubicBezTo>
                    <a:cubicBezTo>
                      <a:pt x="263" y="379"/>
                      <a:pt x="262" y="379"/>
                      <a:pt x="262" y="379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3" y="379"/>
                      <a:pt x="263" y="379"/>
                      <a:pt x="263" y="379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79"/>
                      <a:pt x="264" y="379"/>
                      <a:pt x="263" y="379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3" y="382"/>
                      <a:pt x="263" y="382"/>
                      <a:pt x="263" y="382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80"/>
                      <a:pt x="264" y="380"/>
                      <a:pt x="264" y="380"/>
                    </a:cubicBezTo>
                    <a:cubicBezTo>
                      <a:pt x="264" y="379"/>
                      <a:pt x="264" y="379"/>
                      <a:pt x="264" y="379"/>
                    </a:cubicBezTo>
                    <a:cubicBezTo>
                      <a:pt x="264" y="379"/>
                      <a:pt x="264" y="379"/>
                      <a:pt x="263" y="379"/>
                    </a:cubicBezTo>
                    <a:cubicBezTo>
                      <a:pt x="259" y="377"/>
                      <a:pt x="243" y="368"/>
                      <a:pt x="223" y="357"/>
                    </a:cubicBezTo>
                    <a:cubicBezTo>
                      <a:pt x="192" y="340"/>
                      <a:pt x="151" y="317"/>
                      <a:pt x="117" y="298"/>
                    </a:cubicBezTo>
                    <a:cubicBezTo>
                      <a:pt x="100" y="289"/>
                      <a:pt x="85" y="280"/>
                      <a:pt x="74" y="274"/>
                    </a:cubicBezTo>
                    <a:cubicBezTo>
                      <a:pt x="68" y="271"/>
                      <a:pt x="64" y="269"/>
                      <a:pt x="61" y="267"/>
                    </a:cubicBezTo>
                    <a:cubicBezTo>
                      <a:pt x="58" y="265"/>
                      <a:pt x="56" y="265"/>
                      <a:pt x="56" y="265"/>
                    </a:cubicBezTo>
                    <a:cubicBezTo>
                      <a:pt x="54" y="263"/>
                      <a:pt x="52" y="264"/>
                      <a:pt x="51" y="266"/>
                    </a:cubicBezTo>
                    <a:cubicBezTo>
                      <a:pt x="50" y="268"/>
                      <a:pt x="51" y="270"/>
                      <a:pt x="52" y="271"/>
                    </a:cubicBezTo>
                    <a:cubicBezTo>
                      <a:pt x="52" y="271"/>
                      <a:pt x="56" y="273"/>
                      <a:pt x="61" y="277"/>
                    </a:cubicBezTo>
                    <a:cubicBezTo>
                      <a:pt x="81" y="288"/>
                      <a:pt x="129" y="317"/>
                      <a:pt x="173" y="343"/>
                    </a:cubicBezTo>
                    <a:cubicBezTo>
                      <a:pt x="195" y="357"/>
                      <a:pt x="215" y="369"/>
                      <a:pt x="230" y="379"/>
                    </a:cubicBezTo>
                    <a:cubicBezTo>
                      <a:pt x="238" y="384"/>
                      <a:pt x="244" y="388"/>
                      <a:pt x="248" y="392"/>
                    </a:cubicBezTo>
                    <a:cubicBezTo>
                      <a:pt x="250" y="393"/>
                      <a:pt x="252" y="394"/>
                      <a:pt x="253" y="395"/>
                    </a:cubicBezTo>
                    <a:cubicBezTo>
                      <a:pt x="253" y="396"/>
                      <a:pt x="254" y="396"/>
                      <a:pt x="254" y="396"/>
                    </a:cubicBezTo>
                    <a:cubicBezTo>
                      <a:pt x="254" y="396"/>
                      <a:pt x="254" y="396"/>
                      <a:pt x="254" y="396"/>
                    </a:cubicBezTo>
                    <a:cubicBezTo>
                      <a:pt x="256" y="395"/>
                      <a:pt x="256" y="395"/>
                      <a:pt x="256" y="395"/>
                    </a:cubicBezTo>
                    <a:cubicBezTo>
                      <a:pt x="253" y="395"/>
                      <a:pt x="253" y="395"/>
                      <a:pt x="253" y="395"/>
                    </a:cubicBezTo>
                    <a:cubicBezTo>
                      <a:pt x="253" y="396"/>
                      <a:pt x="254" y="396"/>
                      <a:pt x="254" y="396"/>
                    </a:cubicBezTo>
                    <a:cubicBezTo>
                      <a:pt x="256" y="395"/>
                      <a:pt x="256" y="395"/>
                      <a:pt x="256" y="395"/>
                    </a:cubicBezTo>
                    <a:cubicBezTo>
                      <a:pt x="253" y="395"/>
                      <a:pt x="253" y="395"/>
                      <a:pt x="253" y="395"/>
                    </a:cubicBezTo>
                    <a:cubicBezTo>
                      <a:pt x="257" y="395"/>
                      <a:pt x="257" y="395"/>
                      <a:pt x="257" y="395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3" y="393"/>
                      <a:pt x="253" y="394"/>
                      <a:pt x="253" y="395"/>
                    </a:cubicBezTo>
                    <a:cubicBezTo>
                      <a:pt x="257" y="395"/>
                      <a:pt x="257" y="395"/>
                      <a:pt x="257" y="395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57" y="395"/>
                      <a:pt x="257" y="395"/>
                      <a:pt x="257" y="395"/>
                    </a:cubicBezTo>
                    <a:cubicBezTo>
                      <a:pt x="256" y="391"/>
                      <a:pt x="256" y="391"/>
                      <a:pt x="256" y="391"/>
                    </a:cubicBezTo>
                    <a:cubicBezTo>
                      <a:pt x="255" y="391"/>
                      <a:pt x="254" y="392"/>
                      <a:pt x="254" y="393"/>
                    </a:cubicBezTo>
                    <a:cubicBezTo>
                      <a:pt x="257" y="395"/>
                      <a:pt x="257" y="395"/>
                      <a:pt x="257" y="395"/>
                    </a:cubicBezTo>
                    <a:cubicBezTo>
                      <a:pt x="256" y="391"/>
                      <a:pt x="256" y="391"/>
                      <a:pt x="256" y="391"/>
                    </a:cubicBezTo>
                    <a:cubicBezTo>
                      <a:pt x="257" y="394"/>
                      <a:pt x="257" y="394"/>
                      <a:pt x="257" y="394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1"/>
                      <a:pt x="256" y="391"/>
                      <a:pt x="256" y="391"/>
                    </a:cubicBezTo>
                    <a:cubicBezTo>
                      <a:pt x="257" y="394"/>
                      <a:pt x="257" y="394"/>
                      <a:pt x="257" y="394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3"/>
                      <a:pt x="257" y="393"/>
                      <a:pt x="257" y="393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3"/>
                      <a:pt x="257" y="393"/>
                      <a:pt x="257" y="393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2"/>
                      <a:pt x="257" y="392"/>
                      <a:pt x="257" y="392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2"/>
                      <a:pt x="257" y="392"/>
                      <a:pt x="257" y="392"/>
                    </a:cubicBezTo>
                    <a:cubicBezTo>
                      <a:pt x="257" y="391"/>
                      <a:pt x="257" y="391"/>
                      <a:pt x="257" y="391"/>
                    </a:cubicBezTo>
                    <a:cubicBezTo>
                      <a:pt x="257" y="391"/>
                      <a:pt x="256" y="390"/>
                      <a:pt x="254" y="389"/>
                    </a:cubicBezTo>
                    <a:cubicBezTo>
                      <a:pt x="246" y="386"/>
                      <a:pt x="229" y="377"/>
                      <a:pt x="209" y="365"/>
                    </a:cubicBezTo>
                    <a:cubicBezTo>
                      <a:pt x="179" y="348"/>
                      <a:pt x="140" y="326"/>
                      <a:pt x="109" y="308"/>
                    </a:cubicBezTo>
                    <a:cubicBezTo>
                      <a:pt x="93" y="299"/>
                      <a:pt x="79" y="291"/>
                      <a:pt x="70" y="285"/>
                    </a:cubicBezTo>
                    <a:cubicBezTo>
                      <a:pt x="65" y="282"/>
                      <a:pt x="61" y="280"/>
                      <a:pt x="58" y="278"/>
                    </a:cubicBezTo>
                    <a:cubicBezTo>
                      <a:pt x="55" y="277"/>
                      <a:pt x="54" y="276"/>
                      <a:pt x="54" y="276"/>
                    </a:cubicBezTo>
                    <a:cubicBezTo>
                      <a:pt x="52" y="275"/>
                      <a:pt x="49" y="275"/>
                      <a:pt x="48" y="277"/>
                    </a:cubicBezTo>
                    <a:cubicBezTo>
                      <a:pt x="47" y="279"/>
                      <a:pt x="48" y="281"/>
                      <a:pt x="50" y="283"/>
                    </a:cubicBezTo>
                    <a:cubicBezTo>
                      <a:pt x="252" y="409"/>
                      <a:pt x="252" y="409"/>
                      <a:pt x="252" y="409"/>
                    </a:cubicBezTo>
                    <a:cubicBezTo>
                      <a:pt x="254" y="406"/>
                      <a:pt x="254" y="406"/>
                      <a:pt x="254" y="406"/>
                    </a:cubicBezTo>
                    <a:cubicBezTo>
                      <a:pt x="251" y="403"/>
                      <a:pt x="251" y="403"/>
                      <a:pt x="251" y="403"/>
                    </a:cubicBezTo>
                    <a:cubicBezTo>
                      <a:pt x="254" y="405"/>
                      <a:pt x="254" y="405"/>
                      <a:pt x="254" y="405"/>
                    </a:cubicBezTo>
                    <a:cubicBezTo>
                      <a:pt x="253" y="402"/>
                      <a:pt x="253" y="402"/>
                      <a:pt x="253" y="402"/>
                    </a:cubicBezTo>
                    <a:cubicBezTo>
                      <a:pt x="252" y="402"/>
                      <a:pt x="251" y="402"/>
                      <a:pt x="251" y="403"/>
                    </a:cubicBezTo>
                    <a:cubicBezTo>
                      <a:pt x="254" y="405"/>
                      <a:pt x="254" y="405"/>
                      <a:pt x="254" y="405"/>
                    </a:cubicBezTo>
                    <a:cubicBezTo>
                      <a:pt x="253" y="402"/>
                      <a:pt x="253" y="402"/>
                      <a:pt x="253" y="402"/>
                    </a:cubicBezTo>
                    <a:cubicBezTo>
                      <a:pt x="254" y="405"/>
                      <a:pt x="254" y="405"/>
                      <a:pt x="254" y="405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3" y="402"/>
                      <a:pt x="253" y="402"/>
                    </a:cubicBezTo>
                    <a:cubicBezTo>
                      <a:pt x="254" y="405"/>
                      <a:pt x="254" y="405"/>
                      <a:pt x="254" y="405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4"/>
                      <a:pt x="254" y="404"/>
                      <a:pt x="254" y="404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4"/>
                      <a:pt x="254" y="404"/>
                      <a:pt x="254" y="404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2"/>
                      <a:pt x="254" y="402"/>
                    </a:cubicBezTo>
                    <a:cubicBezTo>
                      <a:pt x="254" y="402"/>
                      <a:pt x="254" y="401"/>
                      <a:pt x="253" y="401"/>
                    </a:cubicBezTo>
                    <a:cubicBezTo>
                      <a:pt x="250" y="400"/>
                      <a:pt x="245" y="397"/>
                      <a:pt x="238" y="393"/>
                    </a:cubicBezTo>
                    <a:cubicBezTo>
                      <a:pt x="213" y="380"/>
                      <a:pt x="165" y="353"/>
                      <a:pt x="123" y="329"/>
                    </a:cubicBezTo>
                    <a:cubicBezTo>
                      <a:pt x="103" y="317"/>
                      <a:pt x="84" y="306"/>
                      <a:pt x="70" y="298"/>
                    </a:cubicBezTo>
                    <a:cubicBezTo>
                      <a:pt x="63" y="294"/>
                      <a:pt x="57" y="291"/>
                      <a:pt x="53" y="289"/>
                    </a:cubicBezTo>
                    <a:cubicBezTo>
                      <a:pt x="49" y="286"/>
                      <a:pt x="47" y="285"/>
                      <a:pt x="47" y="285"/>
                    </a:cubicBezTo>
                    <a:cubicBezTo>
                      <a:pt x="45" y="284"/>
                      <a:pt x="43" y="285"/>
                      <a:pt x="42" y="286"/>
                    </a:cubicBezTo>
                    <a:cubicBezTo>
                      <a:pt x="41" y="287"/>
                      <a:pt x="41" y="288"/>
                      <a:pt x="41" y="289"/>
                    </a:cubicBezTo>
                    <a:cubicBezTo>
                      <a:pt x="41" y="290"/>
                      <a:pt x="42" y="291"/>
                      <a:pt x="42" y="291"/>
                    </a:cubicBezTo>
                    <a:cubicBezTo>
                      <a:pt x="42" y="292"/>
                      <a:pt x="43" y="293"/>
                      <a:pt x="44" y="293"/>
                    </a:cubicBezTo>
                    <a:cubicBezTo>
                      <a:pt x="45" y="294"/>
                      <a:pt x="47" y="296"/>
                      <a:pt x="49" y="298"/>
                    </a:cubicBezTo>
                    <a:cubicBezTo>
                      <a:pt x="58" y="304"/>
                      <a:pt x="75" y="315"/>
                      <a:pt x="95" y="327"/>
                    </a:cubicBezTo>
                    <a:cubicBezTo>
                      <a:pt x="126" y="346"/>
                      <a:pt x="164" y="369"/>
                      <a:pt x="195" y="388"/>
                    </a:cubicBezTo>
                    <a:cubicBezTo>
                      <a:pt x="210" y="397"/>
                      <a:pt x="223" y="405"/>
                      <a:pt x="233" y="411"/>
                    </a:cubicBezTo>
                    <a:cubicBezTo>
                      <a:pt x="238" y="414"/>
                      <a:pt x="242" y="416"/>
                      <a:pt x="244" y="418"/>
                    </a:cubicBezTo>
                    <a:cubicBezTo>
                      <a:pt x="245" y="418"/>
                      <a:pt x="246" y="419"/>
                      <a:pt x="247" y="419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49" y="418"/>
                      <a:pt x="249" y="418"/>
                      <a:pt x="249" y="418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49" y="418"/>
                      <a:pt x="249" y="418"/>
                      <a:pt x="249" y="418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9"/>
                      <a:pt x="247" y="419"/>
                      <a:pt x="247" y="419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9"/>
                      <a:pt x="247" y="419"/>
                      <a:pt x="247" y="419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9"/>
                      <a:pt x="247" y="419"/>
                      <a:pt x="247" y="419"/>
                    </a:cubicBezTo>
                    <a:cubicBezTo>
                      <a:pt x="247" y="419"/>
                      <a:pt x="247" y="419"/>
                      <a:pt x="247" y="419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9"/>
                      <a:pt x="247" y="419"/>
                      <a:pt x="247" y="419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6" y="417"/>
                      <a:pt x="246" y="417"/>
                      <a:pt x="246" y="417"/>
                    </a:cubicBezTo>
                    <a:cubicBezTo>
                      <a:pt x="246" y="418"/>
                      <a:pt x="247" y="418"/>
                      <a:pt x="247" y="419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6" y="417"/>
                      <a:pt x="246" y="417"/>
                      <a:pt x="246" y="417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5"/>
                      <a:pt x="247" y="415"/>
                      <a:pt x="247" y="415"/>
                    </a:cubicBezTo>
                    <a:cubicBezTo>
                      <a:pt x="246" y="416"/>
                      <a:pt x="246" y="416"/>
                      <a:pt x="246" y="417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5"/>
                      <a:pt x="247" y="415"/>
                      <a:pt x="247" y="415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7" y="415"/>
                      <a:pt x="247" y="415"/>
                      <a:pt x="247" y="415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9" y="413"/>
                      <a:pt x="249" y="413"/>
                      <a:pt x="249" y="413"/>
                    </a:cubicBezTo>
                    <a:cubicBezTo>
                      <a:pt x="248" y="413"/>
                      <a:pt x="248" y="414"/>
                      <a:pt x="247" y="415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49" y="413"/>
                      <a:pt x="249" y="413"/>
                      <a:pt x="249" y="413"/>
                    </a:cubicBezTo>
                    <a:cubicBezTo>
                      <a:pt x="250" y="416"/>
                      <a:pt x="250" y="416"/>
                      <a:pt x="250" y="416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3"/>
                      <a:pt x="250" y="413"/>
                      <a:pt x="249" y="413"/>
                    </a:cubicBezTo>
                    <a:cubicBezTo>
                      <a:pt x="250" y="416"/>
                      <a:pt x="250" y="416"/>
                      <a:pt x="250" y="416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5"/>
                      <a:pt x="250" y="415"/>
                      <a:pt x="250" y="415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5"/>
                      <a:pt x="250" y="415"/>
                      <a:pt x="250" y="415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4"/>
                      <a:pt x="250" y="414"/>
                      <a:pt x="250" y="414"/>
                    </a:cubicBezTo>
                    <a:cubicBezTo>
                      <a:pt x="251" y="413"/>
                      <a:pt x="251" y="413"/>
                      <a:pt x="251" y="413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4"/>
                      <a:pt x="250" y="414"/>
                      <a:pt x="250" y="414"/>
                    </a:cubicBezTo>
                    <a:cubicBezTo>
                      <a:pt x="251" y="413"/>
                      <a:pt x="251" y="413"/>
                      <a:pt x="251" y="413"/>
                    </a:cubicBezTo>
                    <a:cubicBezTo>
                      <a:pt x="250" y="413"/>
                      <a:pt x="250" y="413"/>
                      <a:pt x="250" y="413"/>
                    </a:cubicBezTo>
                    <a:cubicBezTo>
                      <a:pt x="250" y="413"/>
                      <a:pt x="248" y="412"/>
                      <a:pt x="246" y="411"/>
                    </a:cubicBezTo>
                    <a:cubicBezTo>
                      <a:pt x="238" y="407"/>
                      <a:pt x="222" y="399"/>
                      <a:pt x="202" y="387"/>
                    </a:cubicBezTo>
                    <a:cubicBezTo>
                      <a:pt x="171" y="371"/>
                      <a:pt x="133" y="349"/>
                      <a:pt x="101" y="331"/>
                    </a:cubicBezTo>
                    <a:cubicBezTo>
                      <a:pt x="85" y="322"/>
                      <a:pt x="71" y="315"/>
                      <a:pt x="61" y="309"/>
                    </a:cubicBezTo>
                    <a:cubicBezTo>
                      <a:pt x="56" y="306"/>
                      <a:pt x="51" y="304"/>
                      <a:pt x="48" y="302"/>
                    </a:cubicBezTo>
                    <a:cubicBezTo>
                      <a:pt x="47" y="302"/>
                      <a:pt x="45" y="301"/>
                      <a:pt x="44" y="300"/>
                    </a:cubicBezTo>
                    <a:cubicBezTo>
                      <a:pt x="44" y="300"/>
                      <a:pt x="43" y="300"/>
                      <a:pt x="43" y="300"/>
                    </a:cubicBezTo>
                    <a:cubicBezTo>
                      <a:pt x="42" y="300"/>
                      <a:pt x="42" y="300"/>
                      <a:pt x="42" y="300"/>
                    </a:cubicBezTo>
                    <a:cubicBezTo>
                      <a:pt x="42" y="300"/>
                      <a:pt x="42" y="300"/>
                      <a:pt x="41" y="300"/>
                    </a:cubicBezTo>
                    <a:cubicBezTo>
                      <a:pt x="41" y="300"/>
                      <a:pt x="40" y="300"/>
                      <a:pt x="40" y="300"/>
                    </a:cubicBezTo>
                    <a:cubicBezTo>
                      <a:pt x="39" y="300"/>
                      <a:pt x="38" y="300"/>
                      <a:pt x="37" y="301"/>
                    </a:cubicBezTo>
                    <a:cubicBezTo>
                      <a:pt x="36" y="303"/>
                      <a:pt x="37" y="306"/>
                      <a:pt x="39" y="307"/>
                    </a:cubicBezTo>
                    <a:cubicBezTo>
                      <a:pt x="249" y="438"/>
                      <a:pt x="249" y="438"/>
                      <a:pt x="249" y="438"/>
                    </a:cubicBezTo>
                    <a:cubicBezTo>
                      <a:pt x="251" y="435"/>
                      <a:pt x="251" y="435"/>
                      <a:pt x="251" y="435"/>
                    </a:cubicBezTo>
                    <a:cubicBezTo>
                      <a:pt x="247" y="433"/>
                      <a:pt x="247" y="433"/>
                      <a:pt x="247" y="433"/>
                    </a:cubicBezTo>
                    <a:cubicBezTo>
                      <a:pt x="251" y="435"/>
                      <a:pt x="251" y="435"/>
                      <a:pt x="251" y="435"/>
                    </a:cubicBezTo>
                    <a:cubicBezTo>
                      <a:pt x="249" y="431"/>
                      <a:pt x="249" y="431"/>
                      <a:pt x="249" y="431"/>
                    </a:cubicBezTo>
                    <a:cubicBezTo>
                      <a:pt x="249" y="431"/>
                      <a:pt x="248" y="432"/>
                      <a:pt x="247" y="433"/>
                    </a:cubicBezTo>
                    <a:cubicBezTo>
                      <a:pt x="251" y="435"/>
                      <a:pt x="251" y="435"/>
                      <a:pt x="251" y="435"/>
                    </a:cubicBezTo>
                    <a:cubicBezTo>
                      <a:pt x="249" y="431"/>
                      <a:pt x="249" y="431"/>
                      <a:pt x="249" y="431"/>
                    </a:cubicBezTo>
                    <a:cubicBezTo>
                      <a:pt x="250" y="434"/>
                      <a:pt x="250" y="434"/>
                      <a:pt x="250" y="434"/>
                    </a:cubicBezTo>
                    <a:cubicBezTo>
                      <a:pt x="250" y="431"/>
                      <a:pt x="250" y="431"/>
                      <a:pt x="250" y="431"/>
                    </a:cubicBezTo>
                    <a:cubicBezTo>
                      <a:pt x="250" y="431"/>
                      <a:pt x="250" y="431"/>
                      <a:pt x="249" y="431"/>
                    </a:cubicBezTo>
                    <a:cubicBezTo>
                      <a:pt x="250" y="434"/>
                      <a:pt x="250" y="434"/>
                      <a:pt x="250" y="434"/>
                    </a:cubicBezTo>
                    <a:cubicBezTo>
                      <a:pt x="250" y="431"/>
                      <a:pt x="250" y="431"/>
                      <a:pt x="250" y="431"/>
                    </a:cubicBezTo>
                    <a:cubicBezTo>
                      <a:pt x="250" y="433"/>
                      <a:pt x="250" y="433"/>
                      <a:pt x="250" y="433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0" y="431"/>
                      <a:pt x="250" y="431"/>
                      <a:pt x="250" y="431"/>
                    </a:cubicBezTo>
                    <a:cubicBezTo>
                      <a:pt x="250" y="433"/>
                      <a:pt x="250" y="433"/>
                      <a:pt x="250" y="433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1" y="431"/>
                      <a:pt x="251" y="431"/>
                      <a:pt x="251" y="431"/>
                    </a:cubicBezTo>
                    <a:cubicBezTo>
                      <a:pt x="250" y="431"/>
                      <a:pt x="249" y="430"/>
                      <a:pt x="247" y="429"/>
                    </a:cubicBezTo>
                    <a:cubicBezTo>
                      <a:pt x="238" y="425"/>
                      <a:pt x="221" y="416"/>
                      <a:pt x="200" y="404"/>
                    </a:cubicBezTo>
                    <a:cubicBezTo>
                      <a:pt x="168" y="386"/>
                      <a:pt x="128" y="363"/>
                      <a:pt x="96" y="344"/>
                    </a:cubicBezTo>
                    <a:cubicBezTo>
                      <a:pt x="80" y="334"/>
                      <a:pt x="65" y="326"/>
                      <a:pt x="55" y="320"/>
                    </a:cubicBezTo>
                    <a:cubicBezTo>
                      <a:pt x="50" y="317"/>
                      <a:pt x="46" y="314"/>
                      <a:pt x="43" y="313"/>
                    </a:cubicBezTo>
                    <a:cubicBezTo>
                      <a:pt x="41" y="311"/>
                      <a:pt x="39" y="310"/>
                      <a:pt x="39" y="310"/>
                    </a:cubicBezTo>
                    <a:cubicBezTo>
                      <a:pt x="37" y="309"/>
                      <a:pt x="35" y="310"/>
                      <a:pt x="34" y="311"/>
                    </a:cubicBezTo>
                    <a:cubicBezTo>
                      <a:pt x="33" y="312"/>
                      <a:pt x="33" y="313"/>
                      <a:pt x="33" y="314"/>
                    </a:cubicBezTo>
                    <a:cubicBezTo>
                      <a:pt x="33" y="315"/>
                      <a:pt x="33" y="316"/>
                      <a:pt x="34" y="316"/>
                    </a:cubicBezTo>
                    <a:cubicBezTo>
                      <a:pt x="34" y="317"/>
                      <a:pt x="35" y="318"/>
                      <a:pt x="35" y="319"/>
                    </a:cubicBezTo>
                    <a:cubicBezTo>
                      <a:pt x="37" y="320"/>
                      <a:pt x="39" y="322"/>
                      <a:pt x="41" y="323"/>
                    </a:cubicBezTo>
                    <a:cubicBezTo>
                      <a:pt x="50" y="330"/>
                      <a:pt x="67" y="341"/>
                      <a:pt x="88" y="354"/>
                    </a:cubicBezTo>
                    <a:cubicBezTo>
                      <a:pt x="150" y="393"/>
                      <a:pt x="244" y="447"/>
                      <a:pt x="244" y="447"/>
                    </a:cubicBezTo>
                    <a:cubicBezTo>
                      <a:pt x="246" y="449"/>
                      <a:pt x="248" y="448"/>
                      <a:pt x="249" y="446"/>
                    </a:cubicBezTo>
                    <a:cubicBezTo>
                      <a:pt x="250" y="444"/>
                      <a:pt x="250" y="442"/>
                      <a:pt x="248" y="441"/>
                    </a:cubicBezTo>
                    <a:cubicBezTo>
                      <a:pt x="248" y="441"/>
                      <a:pt x="198" y="412"/>
                      <a:pt x="147" y="383"/>
                    </a:cubicBezTo>
                    <a:cubicBezTo>
                      <a:pt x="121" y="368"/>
                      <a:pt x="95" y="354"/>
                      <a:pt x="74" y="343"/>
                    </a:cubicBezTo>
                    <a:cubicBezTo>
                      <a:pt x="64" y="338"/>
                      <a:pt x="55" y="333"/>
                      <a:pt x="48" y="330"/>
                    </a:cubicBezTo>
                    <a:cubicBezTo>
                      <a:pt x="44" y="328"/>
                      <a:pt x="42" y="327"/>
                      <a:pt x="39" y="326"/>
                    </a:cubicBezTo>
                    <a:cubicBezTo>
                      <a:pt x="38" y="326"/>
                      <a:pt x="37" y="326"/>
                      <a:pt x="36" y="325"/>
                    </a:cubicBezTo>
                    <a:cubicBezTo>
                      <a:pt x="35" y="325"/>
                      <a:pt x="34" y="325"/>
                      <a:pt x="33" y="325"/>
                    </a:cubicBezTo>
                    <a:cubicBezTo>
                      <a:pt x="32" y="325"/>
                      <a:pt x="32" y="325"/>
                      <a:pt x="31" y="325"/>
                    </a:cubicBezTo>
                    <a:cubicBezTo>
                      <a:pt x="30" y="325"/>
                      <a:pt x="29" y="326"/>
                      <a:pt x="29" y="327"/>
                    </a:cubicBezTo>
                    <a:cubicBezTo>
                      <a:pt x="27" y="329"/>
                      <a:pt x="28" y="331"/>
                      <a:pt x="30" y="332"/>
                    </a:cubicBezTo>
                    <a:cubicBezTo>
                      <a:pt x="240" y="464"/>
                      <a:pt x="240" y="464"/>
                      <a:pt x="240" y="464"/>
                    </a:cubicBezTo>
                    <a:cubicBezTo>
                      <a:pt x="243" y="461"/>
                      <a:pt x="243" y="461"/>
                      <a:pt x="243" y="461"/>
                    </a:cubicBezTo>
                    <a:cubicBezTo>
                      <a:pt x="239" y="458"/>
                      <a:pt x="239" y="458"/>
                      <a:pt x="239" y="458"/>
                    </a:cubicBezTo>
                    <a:cubicBezTo>
                      <a:pt x="242" y="461"/>
                      <a:pt x="242" y="461"/>
                      <a:pt x="242" y="461"/>
                    </a:cubicBezTo>
                    <a:cubicBezTo>
                      <a:pt x="241" y="457"/>
                      <a:pt x="241" y="457"/>
                      <a:pt x="241" y="457"/>
                    </a:cubicBezTo>
                    <a:cubicBezTo>
                      <a:pt x="241" y="457"/>
                      <a:pt x="240" y="458"/>
                      <a:pt x="239" y="458"/>
                    </a:cubicBezTo>
                    <a:cubicBezTo>
                      <a:pt x="242" y="461"/>
                      <a:pt x="242" y="461"/>
                      <a:pt x="242" y="461"/>
                    </a:cubicBezTo>
                    <a:cubicBezTo>
                      <a:pt x="241" y="457"/>
                      <a:pt x="241" y="457"/>
                      <a:pt x="241" y="457"/>
                    </a:cubicBezTo>
                    <a:cubicBezTo>
                      <a:pt x="242" y="460"/>
                      <a:pt x="242" y="460"/>
                      <a:pt x="242" y="460"/>
                    </a:cubicBezTo>
                    <a:cubicBezTo>
                      <a:pt x="242" y="457"/>
                      <a:pt x="242" y="457"/>
                      <a:pt x="242" y="457"/>
                    </a:cubicBezTo>
                    <a:cubicBezTo>
                      <a:pt x="242" y="457"/>
                      <a:pt x="242" y="457"/>
                      <a:pt x="241" y="457"/>
                    </a:cubicBezTo>
                    <a:cubicBezTo>
                      <a:pt x="242" y="460"/>
                      <a:pt x="242" y="460"/>
                      <a:pt x="242" y="460"/>
                    </a:cubicBezTo>
                    <a:cubicBezTo>
                      <a:pt x="242" y="457"/>
                      <a:pt x="242" y="457"/>
                      <a:pt x="242" y="457"/>
                    </a:cubicBezTo>
                    <a:cubicBezTo>
                      <a:pt x="242" y="459"/>
                      <a:pt x="242" y="459"/>
                      <a:pt x="242" y="459"/>
                    </a:cubicBezTo>
                    <a:cubicBezTo>
                      <a:pt x="243" y="457"/>
                      <a:pt x="243" y="457"/>
                      <a:pt x="243" y="457"/>
                    </a:cubicBezTo>
                    <a:cubicBezTo>
                      <a:pt x="243" y="457"/>
                      <a:pt x="243" y="457"/>
                      <a:pt x="242" y="457"/>
                    </a:cubicBezTo>
                    <a:cubicBezTo>
                      <a:pt x="242" y="459"/>
                      <a:pt x="242" y="459"/>
                      <a:pt x="242" y="459"/>
                    </a:cubicBezTo>
                    <a:cubicBezTo>
                      <a:pt x="243" y="457"/>
                      <a:pt x="243" y="457"/>
                      <a:pt x="243" y="457"/>
                    </a:cubicBezTo>
                    <a:cubicBezTo>
                      <a:pt x="243" y="457"/>
                      <a:pt x="243" y="457"/>
                      <a:pt x="243" y="457"/>
                    </a:cubicBezTo>
                    <a:cubicBezTo>
                      <a:pt x="243" y="457"/>
                      <a:pt x="242" y="456"/>
                      <a:pt x="240" y="455"/>
                    </a:cubicBezTo>
                    <a:cubicBezTo>
                      <a:pt x="234" y="452"/>
                      <a:pt x="221" y="446"/>
                      <a:pt x="206" y="437"/>
                    </a:cubicBezTo>
                    <a:cubicBezTo>
                      <a:pt x="182" y="425"/>
                      <a:pt x="153" y="408"/>
                      <a:pt x="129" y="395"/>
                    </a:cubicBezTo>
                    <a:cubicBezTo>
                      <a:pt x="117" y="388"/>
                      <a:pt x="107" y="383"/>
                      <a:pt x="99" y="378"/>
                    </a:cubicBezTo>
                    <a:cubicBezTo>
                      <a:pt x="92" y="374"/>
                      <a:pt x="88" y="372"/>
                      <a:pt x="88" y="372"/>
                    </a:cubicBezTo>
                    <a:cubicBezTo>
                      <a:pt x="86" y="371"/>
                      <a:pt x="85" y="371"/>
                      <a:pt x="84" y="372"/>
                    </a:cubicBezTo>
                    <a:cubicBezTo>
                      <a:pt x="82" y="372"/>
                      <a:pt x="82" y="374"/>
                      <a:pt x="82" y="375"/>
                    </a:cubicBezTo>
                    <a:cubicBezTo>
                      <a:pt x="82" y="376"/>
                      <a:pt x="82" y="377"/>
                      <a:pt x="82" y="377"/>
                    </a:cubicBezTo>
                    <a:cubicBezTo>
                      <a:pt x="82" y="378"/>
                      <a:pt x="82" y="378"/>
                      <a:pt x="83" y="378"/>
                    </a:cubicBezTo>
                    <a:cubicBezTo>
                      <a:pt x="83" y="378"/>
                      <a:pt x="83" y="378"/>
                      <a:pt x="83" y="378"/>
                    </a:cubicBezTo>
                    <a:cubicBezTo>
                      <a:pt x="84" y="379"/>
                      <a:pt x="84" y="379"/>
                      <a:pt x="84" y="379"/>
                    </a:cubicBezTo>
                    <a:cubicBezTo>
                      <a:pt x="84" y="379"/>
                      <a:pt x="85" y="380"/>
                      <a:pt x="87" y="381"/>
                    </a:cubicBezTo>
                    <a:cubicBezTo>
                      <a:pt x="98" y="387"/>
                      <a:pt x="136" y="411"/>
                      <a:pt x="172" y="433"/>
                    </a:cubicBezTo>
                    <a:cubicBezTo>
                      <a:pt x="190" y="444"/>
                      <a:pt x="208" y="455"/>
                      <a:pt x="220" y="463"/>
                    </a:cubicBezTo>
                    <a:cubicBezTo>
                      <a:pt x="227" y="467"/>
                      <a:pt x="232" y="470"/>
                      <a:pt x="235" y="473"/>
                    </a:cubicBezTo>
                    <a:cubicBezTo>
                      <a:pt x="237" y="474"/>
                      <a:pt x="239" y="475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2" y="474"/>
                      <a:pt x="242" y="474"/>
                      <a:pt x="242" y="474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2" y="474"/>
                      <a:pt x="242" y="474"/>
                      <a:pt x="242" y="474"/>
                    </a:cubicBezTo>
                    <a:cubicBezTo>
                      <a:pt x="240" y="476"/>
                      <a:pt x="240" y="476"/>
                      <a:pt x="240" y="476"/>
                    </a:cubicBezTo>
                    <a:cubicBezTo>
                      <a:pt x="243" y="474"/>
                      <a:pt x="243" y="474"/>
                      <a:pt x="243" y="474"/>
                    </a:cubicBezTo>
                    <a:cubicBezTo>
                      <a:pt x="239" y="474"/>
                      <a:pt x="239" y="474"/>
                      <a:pt x="239" y="474"/>
                    </a:cubicBezTo>
                    <a:cubicBezTo>
                      <a:pt x="240" y="475"/>
                      <a:pt x="240" y="476"/>
                      <a:pt x="240" y="476"/>
                    </a:cubicBezTo>
                    <a:cubicBezTo>
                      <a:pt x="243" y="474"/>
                      <a:pt x="243" y="474"/>
                      <a:pt x="243" y="474"/>
                    </a:cubicBezTo>
                    <a:cubicBezTo>
                      <a:pt x="239" y="474"/>
                      <a:pt x="239" y="474"/>
                      <a:pt x="239" y="474"/>
                    </a:cubicBezTo>
                    <a:cubicBezTo>
                      <a:pt x="243" y="474"/>
                      <a:pt x="243" y="474"/>
                      <a:pt x="243" y="474"/>
                    </a:cubicBezTo>
                    <a:cubicBezTo>
                      <a:pt x="240" y="472"/>
                      <a:pt x="240" y="472"/>
                      <a:pt x="240" y="472"/>
                    </a:cubicBezTo>
                    <a:cubicBezTo>
                      <a:pt x="240" y="472"/>
                      <a:pt x="239" y="473"/>
                      <a:pt x="239" y="474"/>
                    </a:cubicBezTo>
                    <a:cubicBezTo>
                      <a:pt x="243" y="474"/>
                      <a:pt x="243" y="474"/>
                      <a:pt x="243" y="474"/>
                    </a:cubicBezTo>
                    <a:cubicBezTo>
                      <a:pt x="240" y="472"/>
                      <a:pt x="240" y="472"/>
                      <a:pt x="240" y="472"/>
                    </a:cubicBezTo>
                    <a:cubicBezTo>
                      <a:pt x="243" y="474"/>
                      <a:pt x="243" y="474"/>
                      <a:pt x="243" y="474"/>
                    </a:cubicBezTo>
                    <a:cubicBezTo>
                      <a:pt x="245" y="470"/>
                      <a:pt x="245" y="470"/>
                      <a:pt x="245" y="470"/>
                    </a:cubicBezTo>
                    <a:cubicBezTo>
                      <a:pt x="95" y="389"/>
                      <a:pt x="95" y="389"/>
                      <a:pt x="95" y="389"/>
                    </a:cubicBezTo>
                    <a:cubicBezTo>
                      <a:pt x="93" y="388"/>
                      <a:pt x="90" y="389"/>
                      <a:pt x="89" y="390"/>
                    </a:cubicBezTo>
                    <a:cubicBezTo>
                      <a:pt x="89" y="391"/>
                      <a:pt x="89" y="392"/>
                      <a:pt x="89" y="393"/>
                    </a:cubicBezTo>
                    <a:cubicBezTo>
                      <a:pt x="89" y="394"/>
                      <a:pt x="89" y="394"/>
                      <a:pt x="89" y="395"/>
                    </a:cubicBezTo>
                    <a:cubicBezTo>
                      <a:pt x="90" y="396"/>
                      <a:pt x="90" y="396"/>
                      <a:pt x="91" y="397"/>
                    </a:cubicBezTo>
                    <a:cubicBezTo>
                      <a:pt x="92" y="398"/>
                      <a:pt x="93" y="399"/>
                      <a:pt x="95" y="401"/>
                    </a:cubicBezTo>
                    <a:cubicBezTo>
                      <a:pt x="102" y="406"/>
                      <a:pt x="114" y="414"/>
                      <a:pt x="129" y="423"/>
                    </a:cubicBezTo>
                    <a:cubicBezTo>
                      <a:pt x="175" y="452"/>
                      <a:pt x="244" y="492"/>
                      <a:pt x="244" y="492"/>
                    </a:cubicBezTo>
                    <a:cubicBezTo>
                      <a:pt x="246" y="488"/>
                      <a:pt x="246" y="488"/>
                      <a:pt x="246" y="488"/>
                    </a:cubicBezTo>
                    <a:cubicBezTo>
                      <a:pt x="248" y="485"/>
                      <a:pt x="248" y="485"/>
                      <a:pt x="248" y="485"/>
                    </a:cubicBezTo>
                    <a:cubicBezTo>
                      <a:pt x="248" y="485"/>
                      <a:pt x="210" y="465"/>
                      <a:pt x="172" y="444"/>
                    </a:cubicBezTo>
                    <a:cubicBezTo>
                      <a:pt x="153" y="434"/>
                      <a:pt x="134" y="424"/>
                      <a:pt x="119" y="417"/>
                    </a:cubicBezTo>
                    <a:cubicBezTo>
                      <a:pt x="111" y="413"/>
                      <a:pt x="105" y="410"/>
                      <a:pt x="100" y="407"/>
                    </a:cubicBezTo>
                    <a:cubicBezTo>
                      <a:pt x="97" y="406"/>
                      <a:pt x="95" y="405"/>
                      <a:pt x="94" y="405"/>
                    </a:cubicBezTo>
                    <a:cubicBezTo>
                      <a:pt x="93" y="404"/>
                      <a:pt x="92" y="404"/>
                      <a:pt x="91" y="404"/>
                    </a:cubicBezTo>
                    <a:cubicBezTo>
                      <a:pt x="91" y="404"/>
                      <a:pt x="90" y="404"/>
                      <a:pt x="89" y="404"/>
                    </a:cubicBezTo>
                    <a:cubicBezTo>
                      <a:pt x="89" y="404"/>
                      <a:pt x="88" y="404"/>
                      <a:pt x="88" y="404"/>
                    </a:cubicBezTo>
                    <a:cubicBezTo>
                      <a:pt x="87" y="404"/>
                      <a:pt x="86" y="405"/>
                      <a:pt x="86" y="406"/>
                    </a:cubicBezTo>
                    <a:cubicBezTo>
                      <a:pt x="84" y="407"/>
                      <a:pt x="85" y="410"/>
                      <a:pt x="87" y="411"/>
                    </a:cubicBezTo>
                    <a:cubicBezTo>
                      <a:pt x="244" y="509"/>
                      <a:pt x="244" y="509"/>
                      <a:pt x="244" y="509"/>
                    </a:cubicBezTo>
                    <a:cubicBezTo>
                      <a:pt x="246" y="506"/>
                      <a:pt x="246" y="506"/>
                      <a:pt x="246" y="506"/>
                    </a:cubicBezTo>
                    <a:cubicBezTo>
                      <a:pt x="242" y="504"/>
                      <a:pt x="242" y="504"/>
                      <a:pt x="242" y="504"/>
                    </a:cubicBezTo>
                    <a:cubicBezTo>
                      <a:pt x="246" y="506"/>
                      <a:pt x="246" y="506"/>
                      <a:pt x="246" y="506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4" y="502"/>
                      <a:pt x="243" y="503"/>
                      <a:pt x="242" y="504"/>
                    </a:cubicBezTo>
                    <a:cubicBezTo>
                      <a:pt x="246" y="506"/>
                      <a:pt x="246" y="506"/>
                      <a:pt x="246" y="506"/>
                    </a:cubicBezTo>
                    <a:cubicBezTo>
                      <a:pt x="244" y="502"/>
                      <a:pt x="244" y="502"/>
                      <a:pt x="244" y="502"/>
                    </a:cubicBezTo>
                    <a:cubicBezTo>
                      <a:pt x="246" y="506"/>
                      <a:pt x="246" y="506"/>
                      <a:pt x="246" y="506"/>
                    </a:cubicBezTo>
                    <a:cubicBezTo>
                      <a:pt x="246" y="502"/>
                      <a:pt x="246" y="502"/>
                      <a:pt x="246" y="502"/>
                    </a:cubicBezTo>
                    <a:cubicBezTo>
                      <a:pt x="245" y="502"/>
                      <a:pt x="245" y="502"/>
                      <a:pt x="244" y="502"/>
                    </a:cubicBezTo>
                    <a:cubicBezTo>
                      <a:pt x="246" y="506"/>
                      <a:pt x="246" y="506"/>
                      <a:pt x="246" y="506"/>
                    </a:cubicBezTo>
                    <a:cubicBezTo>
                      <a:pt x="246" y="502"/>
                      <a:pt x="246" y="502"/>
                      <a:pt x="246" y="502"/>
                    </a:cubicBezTo>
                    <a:cubicBezTo>
                      <a:pt x="246" y="504"/>
                      <a:pt x="246" y="504"/>
                      <a:pt x="246" y="504"/>
                    </a:cubicBezTo>
                    <a:cubicBezTo>
                      <a:pt x="246" y="502"/>
                      <a:pt x="246" y="502"/>
                      <a:pt x="246" y="502"/>
                    </a:cubicBezTo>
                    <a:cubicBezTo>
                      <a:pt x="246" y="502"/>
                      <a:pt x="246" y="502"/>
                      <a:pt x="246" y="502"/>
                    </a:cubicBezTo>
                    <a:cubicBezTo>
                      <a:pt x="246" y="504"/>
                      <a:pt x="246" y="504"/>
                      <a:pt x="246" y="504"/>
                    </a:cubicBezTo>
                    <a:cubicBezTo>
                      <a:pt x="246" y="502"/>
                      <a:pt x="246" y="502"/>
                      <a:pt x="246" y="502"/>
                    </a:cubicBezTo>
                    <a:cubicBezTo>
                      <a:pt x="246" y="502"/>
                      <a:pt x="246" y="502"/>
                      <a:pt x="246" y="502"/>
                    </a:cubicBezTo>
                    <a:cubicBezTo>
                      <a:pt x="246" y="502"/>
                      <a:pt x="245" y="501"/>
                      <a:pt x="243" y="501"/>
                    </a:cubicBezTo>
                    <a:cubicBezTo>
                      <a:pt x="238" y="498"/>
                      <a:pt x="226" y="491"/>
                      <a:pt x="211" y="484"/>
                    </a:cubicBezTo>
                    <a:cubicBezTo>
                      <a:pt x="189" y="472"/>
                      <a:pt x="161" y="456"/>
                      <a:pt x="137" y="444"/>
                    </a:cubicBezTo>
                    <a:cubicBezTo>
                      <a:pt x="125" y="438"/>
                      <a:pt x="114" y="432"/>
                      <a:pt x="106" y="428"/>
                    </a:cubicBezTo>
                    <a:cubicBezTo>
                      <a:pt x="102" y="426"/>
                      <a:pt x="98" y="425"/>
                      <a:pt x="96" y="424"/>
                    </a:cubicBezTo>
                    <a:cubicBezTo>
                      <a:pt x="94" y="423"/>
                      <a:pt x="93" y="423"/>
                      <a:pt x="92" y="422"/>
                    </a:cubicBezTo>
                    <a:cubicBezTo>
                      <a:pt x="91" y="422"/>
                      <a:pt x="90" y="422"/>
                      <a:pt x="88" y="422"/>
                    </a:cubicBezTo>
                    <a:cubicBezTo>
                      <a:pt x="88" y="422"/>
                      <a:pt x="87" y="422"/>
                      <a:pt x="87" y="422"/>
                    </a:cubicBezTo>
                    <a:cubicBezTo>
                      <a:pt x="86" y="422"/>
                      <a:pt x="85" y="423"/>
                      <a:pt x="84" y="424"/>
                    </a:cubicBezTo>
                    <a:cubicBezTo>
                      <a:pt x="88" y="426"/>
                      <a:pt x="88" y="426"/>
                      <a:pt x="88" y="426"/>
                    </a:cubicBezTo>
                    <a:cubicBezTo>
                      <a:pt x="84" y="424"/>
                      <a:pt x="84" y="424"/>
                      <a:pt x="84" y="424"/>
                    </a:cubicBezTo>
                    <a:cubicBezTo>
                      <a:pt x="84" y="424"/>
                      <a:pt x="84" y="425"/>
                      <a:pt x="84" y="426"/>
                    </a:cubicBezTo>
                    <a:cubicBezTo>
                      <a:pt x="84" y="427"/>
                      <a:pt x="84" y="428"/>
                      <a:pt x="84" y="428"/>
                    </a:cubicBezTo>
                    <a:cubicBezTo>
                      <a:pt x="85" y="429"/>
                      <a:pt x="85" y="430"/>
                      <a:pt x="86" y="430"/>
                    </a:cubicBezTo>
                    <a:cubicBezTo>
                      <a:pt x="87" y="431"/>
                      <a:pt x="89" y="432"/>
                      <a:pt x="90" y="434"/>
                    </a:cubicBezTo>
                    <a:cubicBezTo>
                      <a:pt x="97" y="439"/>
                      <a:pt x="110" y="447"/>
                      <a:pt x="126" y="457"/>
                    </a:cubicBezTo>
                    <a:cubicBezTo>
                      <a:pt x="173" y="486"/>
                      <a:pt x="244" y="528"/>
                      <a:pt x="244" y="528"/>
                    </a:cubicBezTo>
                    <a:cubicBezTo>
                      <a:pt x="246" y="524"/>
                      <a:pt x="246" y="524"/>
                      <a:pt x="246" y="524"/>
                    </a:cubicBezTo>
                    <a:cubicBezTo>
                      <a:pt x="247" y="521"/>
                      <a:pt x="247" y="521"/>
                      <a:pt x="247" y="521"/>
                    </a:cubicBezTo>
                    <a:cubicBezTo>
                      <a:pt x="87" y="436"/>
                      <a:pt x="87" y="436"/>
                      <a:pt x="87" y="436"/>
                    </a:cubicBezTo>
                    <a:cubicBezTo>
                      <a:pt x="86" y="435"/>
                      <a:pt x="83" y="436"/>
                      <a:pt x="82" y="437"/>
                    </a:cubicBezTo>
                    <a:cubicBezTo>
                      <a:pt x="82" y="438"/>
                      <a:pt x="82" y="439"/>
                      <a:pt x="82" y="440"/>
                    </a:cubicBezTo>
                    <a:cubicBezTo>
                      <a:pt x="82" y="441"/>
                      <a:pt x="82" y="442"/>
                      <a:pt x="82" y="442"/>
                    </a:cubicBezTo>
                    <a:cubicBezTo>
                      <a:pt x="83" y="443"/>
                      <a:pt x="83" y="443"/>
                      <a:pt x="84" y="444"/>
                    </a:cubicBezTo>
                    <a:cubicBezTo>
                      <a:pt x="85" y="445"/>
                      <a:pt x="86" y="446"/>
                      <a:pt x="88" y="448"/>
                    </a:cubicBezTo>
                    <a:cubicBezTo>
                      <a:pt x="95" y="453"/>
                      <a:pt x="108" y="461"/>
                      <a:pt x="124" y="471"/>
                    </a:cubicBezTo>
                    <a:cubicBezTo>
                      <a:pt x="171" y="500"/>
                      <a:pt x="243" y="542"/>
                      <a:pt x="243" y="542"/>
                    </a:cubicBezTo>
                    <a:cubicBezTo>
                      <a:pt x="245" y="539"/>
                      <a:pt x="245" y="539"/>
                      <a:pt x="245" y="539"/>
                    </a:cubicBezTo>
                    <a:cubicBezTo>
                      <a:pt x="246" y="535"/>
                      <a:pt x="246" y="535"/>
                      <a:pt x="246" y="535"/>
                    </a:cubicBezTo>
                    <a:cubicBezTo>
                      <a:pt x="85" y="449"/>
                      <a:pt x="85" y="449"/>
                      <a:pt x="85" y="449"/>
                    </a:cubicBezTo>
                    <a:cubicBezTo>
                      <a:pt x="84" y="448"/>
                      <a:pt x="82" y="448"/>
                      <a:pt x="81" y="449"/>
                    </a:cubicBezTo>
                    <a:cubicBezTo>
                      <a:pt x="80" y="449"/>
                      <a:pt x="79" y="451"/>
                      <a:pt x="79" y="452"/>
                    </a:cubicBezTo>
                    <a:cubicBezTo>
                      <a:pt x="79" y="453"/>
                      <a:pt x="79" y="453"/>
                      <a:pt x="79" y="454"/>
                    </a:cubicBezTo>
                    <a:cubicBezTo>
                      <a:pt x="80" y="454"/>
                      <a:pt x="80" y="454"/>
                      <a:pt x="80" y="455"/>
                    </a:cubicBezTo>
                    <a:cubicBezTo>
                      <a:pt x="81" y="455"/>
                      <a:pt x="81" y="455"/>
                      <a:pt x="81" y="455"/>
                    </a:cubicBezTo>
                    <a:cubicBezTo>
                      <a:pt x="81" y="456"/>
                      <a:pt x="81" y="456"/>
                      <a:pt x="81" y="456"/>
                    </a:cubicBezTo>
                    <a:cubicBezTo>
                      <a:pt x="82" y="456"/>
                      <a:pt x="83" y="457"/>
                      <a:pt x="84" y="458"/>
                    </a:cubicBezTo>
                    <a:cubicBezTo>
                      <a:pt x="108" y="473"/>
                      <a:pt x="248" y="560"/>
                      <a:pt x="248" y="560"/>
                    </a:cubicBezTo>
                    <a:cubicBezTo>
                      <a:pt x="250" y="557"/>
                      <a:pt x="250" y="557"/>
                      <a:pt x="250" y="557"/>
                    </a:cubicBezTo>
                    <a:cubicBezTo>
                      <a:pt x="247" y="554"/>
                      <a:pt x="247" y="554"/>
                      <a:pt x="247" y="554"/>
                    </a:cubicBezTo>
                    <a:cubicBezTo>
                      <a:pt x="250" y="556"/>
                      <a:pt x="250" y="556"/>
                      <a:pt x="250" y="556"/>
                    </a:cubicBezTo>
                    <a:cubicBezTo>
                      <a:pt x="249" y="553"/>
                      <a:pt x="249" y="553"/>
                      <a:pt x="249" y="553"/>
                    </a:cubicBezTo>
                    <a:cubicBezTo>
                      <a:pt x="248" y="553"/>
                      <a:pt x="247" y="553"/>
                      <a:pt x="247" y="554"/>
                    </a:cubicBezTo>
                    <a:cubicBezTo>
                      <a:pt x="250" y="556"/>
                      <a:pt x="250" y="556"/>
                      <a:pt x="250" y="556"/>
                    </a:cubicBezTo>
                    <a:cubicBezTo>
                      <a:pt x="249" y="553"/>
                      <a:pt x="249" y="553"/>
                      <a:pt x="249" y="553"/>
                    </a:cubicBezTo>
                    <a:cubicBezTo>
                      <a:pt x="250" y="556"/>
                      <a:pt x="250" y="556"/>
                      <a:pt x="250" y="556"/>
                    </a:cubicBezTo>
                    <a:cubicBezTo>
                      <a:pt x="250" y="553"/>
                      <a:pt x="250" y="553"/>
                      <a:pt x="250" y="553"/>
                    </a:cubicBezTo>
                    <a:cubicBezTo>
                      <a:pt x="250" y="553"/>
                      <a:pt x="249" y="553"/>
                      <a:pt x="249" y="553"/>
                    </a:cubicBezTo>
                    <a:cubicBezTo>
                      <a:pt x="250" y="556"/>
                      <a:pt x="250" y="556"/>
                      <a:pt x="250" y="556"/>
                    </a:cubicBezTo>
                    <a:cubicBezTo>
                      <a:pt x="250" y="553"/>
                      <a:pt x="250" y="553"/>
                      <a:pt x="250" y="553"/>
                    </a:cubicBezTo>
                    <a:cubicBezTo>
                      <a:pt x="250" y="554"/>
                      <a:pt x="250" y="554"/>
                      <a:pt x="250" y="554"/>
                    </a:cubicBezTo>
                    <a:cubicBezTo>
                      <a:pt x="250" y="553"/>
                      <a:pt x="250" y="553"/>
                      <a:pt x="250" y="553"/>
                    </a:cubicBezTo>
                    <a:cubicBezTo>
                      <a:pt x="250" y="553"/>
                      <a:pt x="250" y="553"/>
                      <a:pt x="250" y="553"/>
                    </a:cubicBezTo>
                    <a:cubicBezTo>
                      <a:pt x="250" y="554"/>
                      <a:pt x="250" y="554"/>
                      <a:pt x="250" y="554"/>
                    </a:cubicBezTo>
                    <a:cubicBezTo>
                      <a:pt x="250" y="553"/>
                      <a:pt x="250" y="553"/>
                      <a:pt x="250" y="553"/>
                    </a:cubicBezTo>
                    <a:cubicBezTo>
                      <a:pt x="250" y="553"/>
                      <a:pt x="250" y="553"/>
                      <a:pt x="250" y="553"/>
                    </a:cubicBezTo>
                    <a:cubicBezTo>
                      <a:pt x="249" y="553"/>
                      <a:pt x="247" y="552"/>
                      <a:pt x="246" y="551"/>
                    </a:cubicBezTo>
                    <a:cubicBezTo>
                      <a:pt x="238" y="548"/>
                      <a:pt x="224" y="541"/>
                      <a:pt x="208" y="533"/>
                    </a:cubicBezTo>
                    <a:cubicBezTo>
                      <a:pt x="183" y="520"/>
                      <a:pt x="152" y="503"/>
                      <a:pt x="127" y="489"/>
                    </a:cubicBezTo>
                    <a:cubicBezTo>
                      <a:pt x="115" y="482"/>
                      <a:pt x="104" y="476"/>
                      <a:pt x="96" y="472"/>
                    </a:cubicBezTo>
                    <a:cubicBezTo>
                      <a:pt x="88" y="468"/>
                      <a:pt x="84" y="465"/>
                      <a:pt x="84" y="465"/>
                    </a:cubicBezTo>
                    <a:cubicBezTo>
                      <a:pt x="82" y="464"/>
                      <a:pt x="79" y="465"/>
                      <a:pt x="78" y="467"/>
                    </a:cubicBezTo>
                    <a:cubicBezTo>
                      <a:pt x="77" y="469"/>
                      <a:pt x="78" y="471"/>
                      <a:pt x="80" y="472"/>
                    </a:cubicBezTo>
                    <a:cubicBezTo>
                      <a:pt x="80" y="472"/>
                      <a:pt x="82" y="474"/>
                      <a:pt x="87" y="476"/>
                    </a:cubicBezTo>
                    <a:cubicBezTo>
                      <a:pt x="103" y="486"/>
                      <a:pt x="143" y="509"/>
                      <a:pt x="179" y="531"/>
                    </a:cubicBezTo>
                    <a:cubicBezTo>
                      <a:pt x="196" y="542"/>
                      <a:pt x="213" y="552"/>
                      <a:pt x="226" y="560"/>
                    </a:cubicBezTo>
                    <a:cubicBezTo>
                      <a:pt x="232" y="564"/>
                      <a:pt x="237" y="568"/>
                      <a:pt x="240" y="570"/>
                    </a:cubicBezTo>
                    <a:cubicBezTo>
                      <a:pt x="242" y="572"/>
                      <a:pt x="243" y="573"/>
                      <a:pt x="244" y="573"/>
                    </a:cubicBezTo>
                    <a:cubicBezTo>
                      <a:pt x="244" y="574"/>
                      <a:pt x="245" y="574"/>
                      <a:pt x="245" y="574"/>
                    </a:cubicBezTo>
                    <a:cubicBezTo>
                      <a:pt x="246" y="573"/>
                      <a:pt x="246" y="573"/>
                      <a:pt x="246" y="573"/>
                    </a:cubicBezTo>
                    <a:cubicBezTo>
                      <a:pt x="245" y="574"/>
                      <a:pt x="245" y="574"/>
                      <a:pt x="245" y="574"/>
                    </a:cubicBezTo>
                    <a:cubicBezTo>
                      <a:pt x="245" y="574"/>
                      <a:pt x="245" y="574"/>
                      <a:pt x="245" y="574"/>
                    </a:cubicBezTo>
                    <a:cubicBezTo>
                      <a:pt x="246" y="573"/>
                      <a:pt x="246" y="573"/>
                      <a:pt x="246" y="573"/>
                    </a:cubicBezTo>
                    <a:cubicBezTo>
                      <a:pt x="245" y="574"/>
                      <a:pt x="245" y="574"/>
                      <a:pt x="245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4" y="572"/>
                      <a:pt x="244" y="572"/>
                      <a:pt x="244" y="572"/>
                    </a:cubicBezTo>
                    <a:cubicBezTo>
                      <a:pt x="244" y="573"/>
                      <a:pt x="244" y="574"/>
                      <a:pt x="245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4" y="572"/>
                      <a:pt x="244" y="572"/>
                      <a:pt x="244" y="572"/>
                    </a:cubicBezTo>
                    <a:cubicBezTo>
                      <a:pt x="248" y="572"/>
                      <a:pt x="248" y="572"/>
                      <a:pt x="248" y="572"/>
                    </a:cubicBezTo>
                    <a:cubicBezTo>
                      <a:pt x="245" y="571"/>
                      <a:pt x="245" y="571"/>
                      <a:pt x="245" y="571"/>
                    </a:cubicBezTo>
                    <a:cubicBezTo>
                      <a:pt x="244" y="571"/>
                      <a:pt x="244" y="572"/>
                      <a:pt x="244" y="572"/>
                    </a:cubicBezTo>
                    <a:cubicBezTo>
                      <a:pt x="248" y="572"/>
                      <a:pt x="248" y="572"/>
                      <a:pt x="248" y="572"/>
                    </a:cubicBezTo>
                    <a:cubicBezTo>
                      <a:pt x="245" y="571"/>
                      <a:pt x="245" y="571"/>
                      <a:pt x="245" y="571"/>
                    </a:cubicBezTo>
                    <a:cubicBezTo>
                      <a:pt x="248" y="573"/>
                      <a:pt x="248" y="573"/>
                      <a:pt x="248" y="573"/>
                    </a:cubicBezTo>
                    <a:cubicBezTo>
                      <a:pt x="245" y="570"/>
                      <a:pt x="245" y="570"/>
                      <a:pt x="245" y="570"/>
                    </a:cubicBezTo>
                    <a:cubicBezTo>
                      <a:pt x="248" y="573"/>
                      <a:pt x="248" y="573"/>
                      <a:pt x="248" y="573"/>
                    </a:cubicBezTo>
                    <a:cubicBezTo>
                      <a:pt x="247" y="569"/>
                      <a:pt x="247" y="569"/>
                      <a:pt x="247" y="569"/>
                    </a:cubicBezTo>
                    <a:cubicBezTo>
                      <a:pt x="246" y="569"/>
                      <a:pt x="245" y="569"/>
                      <a:pt x="245" y="570"/>
                    </a:cubicBezTo>
                    <a:cubicBezTo>
                      <a:pt x="248" y="573"/>
                      <a:pt x="248" y="573"/>
                      <a:pt x="248" y="573"/>
                    </a:cubicBezTo>
                    <a:cubicBezTo>
                      <a:pt x="247" y="569"/>
                      <a:pt x="247" y="569"/>
                      <a:pt x="247" y="569"/>
                    </a:cubicBezTo>
                    <a:cubicBezTo>
                      <a:pt x="248" y="572"/>
                      <a:pt x="248" y="572"/>
                      <a:pt x="248" y="572"/>
                    </a:cubicBezTo>
                    <a:cubicBezTo>
                      <a:pt x="248" y="569"/>
                      <a:pt x="248" y="569"/>
                      <a:pt x="248" y="569"/>
                    </a:cubicBezTo>
                    <a:cubicBezTo>
                      <a:pt x="248" y="569"/>
                      <a:pt x="247" y="569"/>
                      <a:pt x="247" y="569"/>
                    </a:cubicBezTo>
                    <a:cubicBezTo>
                      <a:pt x="248" y="572"/>
                      <a:pt x="248" y="572"/>
                      <a:pt x="248" y="572"/>
                    </a:cubicBezTo>
                    <a:cubicBezTo>
                      <a:pt x="248" y="569"/>
                      <a:pt x="248" y="569"/>
                      <a:pt x="248" y="569"/>
                    </a:cubicBezTo>
                    <a:cubicBezTo>
                      <a:pt x="248" y="571"/>
                      <a:pt x="248" y="571"/>
                      <a:pt x="248" y="571"/>
                    </a:cubicBezTo>
                    <a:cubicBezTo>
                      <a:pt x="249" y="569"/>
                      <a:pt x="249" y="569"/>
                      <a:pt x="249" y="569"/>
                    </a:cubicBezTo>
                    <a:cubicBezTo>
                      <a:pt x="249" y="569"/>
                      <a:pt x="249" y="569"/>
                      <a:pt x="248" y="569"/>
                    </a:cubicBezTo>
                    <a:cubicBezTo>
                      <a:pt x="248" y="571"/>
                      <a:pt x="248" y="571"/>
                      <a:pt x="248" y="571"/>
                    </a:cubicBezTo>
                    <a:cubicBezTo>
                      <a:pt x="249" y="569"/>
                      <a:pt x="249" y="569"/>
                      <a:pt x="249" y="569"/>
                    </a:cubicBezTo>
                    <a:cubicBezTo>
                      <a:pt x="249" y="569"/>
                      <a:pt x="248" y="569"/>
                      <a:pt x="248" y="568"/>
                    </a:cubicBezTo>
                    <a:cubicBezTo>
                      <a:pt x="246" y="568"/>
                      <a:pt x="242" y="565"/>
                      <a:pt x="236" y="563"/>
                    </a:cubicBezTo>
                    <a:cubicBezTo>
                      <a:pt x="216" y="552"/>
                      <a:pt x="178" y="532"/>
                      <a:pt x="145" y="514"/>
                    </a:cubicBezTo>
                    <a:cubicBezTo>
                      <a:pt x="128" y="505"/>
                      <a:pt x="113" y="496"/>
                      <a:pt x="102" y="490"/>
                    </a:cubicBezTo>
                    <a:cubicBezTo>
                      <a:pt x="96" y="487"/>
                      <a:pt x="91" y="484"/>
                      <a:pt x="88" y="483"/>
                    </a:cubicBezTo>
                    <a:cubicBezTo>
                      <a:pt x="85" y="481"/>
                      <a:pt x="83" y="480"/>
                      <a:pt x="83" y="480"/>
                    </a:cubicBezTo>
                    <a:cubicBezTo>
                      <a:pt x="82" y="479"/>
                      <a:pt x="79" y="480"/>
                      <a:pt x="78" y="481"/>
                    </a:cubicBezTo>
                    <a:cubicBezTo>
                      <a:pt x="78" y="482"/>
                      <a:pt x="77" y="483"/>
                      <a:pt x="77" y="484"/>
                    </a:cubicBezTo>
                    <a:cubicBezTo>
                      <a:pt x="77" y="485"/>
                      <a:pt x="78" y="485"/>
                      <a:pt x="78" y="486"/>
                    </a:cubicBezTo>
                    <a:cubicBezTo>
                      <a:pt x="78" y="486"/>
                      <a:pt x="79" y="486"/>
                      <a:pt x="79" y="487"/>
                    </a:cubicBezTo>
                    <a:cubicBezTo>
                      <a:pt x="79" y="487"/>
                      <a:pt x="80" y="488"/>
                      <a:pt x="80" y="488"/>
                    </a:cubicBezTo>
                    <a:cubicBezTo>
                      <a:pt x="83" y="490"/>
                      <a:pt x="87" y="493"/>
                      <a:pt x="93" y="496"/>
                    </a:cubicBezTo>
                    <a:cubicBezTo>
                      <a:pt x="134" y="523"/>
                      <a:pt x="253" y="596"/>
                      <a:pt x="253" y="596"/>
                    </a:cubicBezTo>
                    <a:cubicBezTo>
                      <a:pt x="255" y="592"/>
                      <a:pt x="255" y="592"/>
                      <a:pt x="255" y="592"/>
                    </a:cubicBezTo>
                    <a:cubicBezTo>
                      <a:pt x="252" y="590"/>
                      <a:pt x="252" y="590"/>
                      <a:pt x="252" y="590"/>
                    </a:cubicBezTo>
                    <a:cubicBezTo>
                      <a:pt x="255" y="592"/>
                      <a:pt x="255" y="592"/>
                      <a:pt x="255" y="592"/>
                    </a:cubicBezTo>
                    <a:cubicBezTo>
                      <a:pt x="254" y="588"/>
                      <a:pt x="254" y="588"/>
                      <a:pt x="254" y="588"/>
                    </a:cubicBezTo>
                    <a:cubicBezTo>
                      <a:pt x="254" y="589"/>
                      <a:pt x="253" y="589"/>
                      <a:pt x="252" y="590"/>
                    </a:cubicBezTo>
                    <a:cubicBezTo>
                      <a:pt x="255" y="592"/>
                      <a:pt x="255" y="592"/>
                      <a:pt x="255" y="592"/>
                    </a:cubicBezTo>
                    <a:cubicBezTo>
                      <a:pt x="254" y="588"/>
                      <a:pt x="254" y="588"/>
                      <a:pt x="254" y="588"/>
                    </a:cubicBezTo>
                    <a:cubicBezTo>
                      <a:pt x="255" y="592"/>
                      <a:pt x="255" y="592"/>
                      <a:pt x="255" y="592"/>
                    </a:cubicBezTo>
                    <a:cubicBezTo>
                      <a:pt x="255" y="588"/>
                      <a:pt x="255" y="588"/>
                      <a:pt x="255" y="588"/>
                    </a:cubicBezTo>
                    <a:cubicBezTo>
                      <a:pt x="255" y="588"/>
                      <a:pt x="255" y="588"/>
                      <a:pt x="254" y="588"/>
                    </a:cubicBezTo>
                    <a:cubicBezTo>
                      <a:pt x="255" y="592"/>
                      <a:pt x="255" y="592"/>
                      <a:pt x="255" y="592"/>
                    </a:cubicBezTo>
                    <a:cubicBezTo>
                      <a:pt x="255" y="588"/>
                      <a:pt x="255" y="588"/>
                      <a:pt x="255" y="588"/>
                    </a:cubicBezTo>
                    <a:cubicBezTo>
                      <a:pt x="255" y="591"/>
                      <a:pt x="255" y="591"/>
                      <a:pt x="255" y="591"/>
                    </a:cubicBezTo>
                    <a:cubicBezTo>
                      <a:pt x="256" y="588"/>
                      <a:pt x="256" y="588"/>
                      <a:pt x="256" y="588"/>
                    </a:cubicBezTo>
                    <a:cubicBezTo>
                      <a:pt x="256" y="588"/>
                      <a:pt x="256" y="588"/>
                      <a:pt x="255" y="588"/>
                    </a:cubicBezTo>
                    <a:cubicBezTo>
                      <a:pt x="255" y="591"/>
                      <a:pt x="255" y="591"/>
                      <a:pt x="255" y="591"/>
                    </a:cubicBezTo>
                    <a:cubicBezTo>
                      <a:pt x="256" y="588"/>
                      <a:pt x="256" y="588"/>
                      <a:pt x="256" y="588"/>
                    </a:cubicBezTo>
                    <a:cubicBezTo>
                      <a:pt x="256" y="588"/>
                      <a:pt x="256" y="588"/>
                      <a:pt x="255" y="588"/>
                    </a:cubicBezTo>
                    <a:cubicBezTo>
                      <a:pt x="253" y="587"/>
                      <a:pt x="248" y="585"/>
                      <a:pt x="242" y="581"/>
                    </a:cubicBezTo>
                    <a:cubicBezTo>
                      <a:pt x="220" y="569"/>
                      <a:pt x="177" y="545"/>
                      <a:pt x="140" y="523"/>
                    </a:cubicBezTo>
                    <a:cubicBezTo>
                      <a:pt x="121" y="513"/>
                      <a:pt x="103" y="503"/>
                      <a:pt x="90" y="496"/>
                    </a:cubicBezTo>
                    <a:cubicBezTo>
                      <a:pt x="83" y="492"/>
                      <a:pt x="78" y="489"/>
                      <a:pt x="73" y="487"/>
                    </a:cubicBezTo>
                    <a:cubicBezTo>
                      <a:pt x="71" y="486"/>
                      <a:pt x="70" y="485"/>
                      <a:pt x="68" y="485"/>
                    </a:cubicBezTo>
                    <a:cubicBezTo>
                      <a:pt x="68" y="484"/>
                      <a:pt x="67" y="484"/>
                      <a:pt x="67" y="484"/>
                    </a:cubicBezTo>
                    <a:cubicBezTo>
                      <a:pt x="66" y="484"/>
                      <a:pt x="66" y="484"/>
                      <a:pt x="66" y="484"/>
                    </a:cubicBezTo>
                    <a:cubicBezTo>
                      <a:pt x="65" y="484"/>
                      <a:pt x="65" y="483"/>
                      <a:pt x="64" y="483"/>
                    </a:cubicBezTo>
                    <a:cubicBezTo>
                      <a:pt x="64" y="483"/>
                      <a:pt x="64" y="483"/>
                      <a:pt x="63" y="484"/>
                    </a:cubicBezTo>
                    <a:cubicBezTo>
                      <a:pt x="62" y="484"/>
                      <a:pt x="61" y="484"/>
                      <a:pt x="61" y="485"/>
                    </a:cubicBezTo>
                    <a:cubicBezTo>
                      <a:pt x="60" y="487"/>
                      <a:pt x="60" y="490"/>
                      <a:pt x="62" y="491"/>
                    </a:cubicBezTo>
                    <a:cubicBezTo>
                      <a:pt x="259" y="614"/>
                      <a:pt x="259" y="614"/>
                      <a:pt x="259" y="614"/>
                    </a:cubicBezTo>
                    <a:cubicBezTo>
                      <a:pt x="262" y="611"/>
                      <a:pt x="262" y="611"/>
                      <a:pt x="262" y="611"/>
                    </a:cubicBezTo>
                    <a:cubicBezTo>
                      <a:pt x="262" y="607"/>
                      <a:pt x="262" y="607"/>
                      <a:pt x="262" y="607"/>
                    </a:cubicBezTo>
                    <a:cubicBezTo>
                      <a:pt x="262" y="611"/>
                      <a:pt x="262" y="611"/>
                      <a:pt x="262" y="611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2" y="607"/>
                      <a:pt x="262" y="607"/>
                      <a:pt x="262" y="607"/>
                    </a:cubicBezTo>
                    <a:cubicBezTo>
                      <a:pt x="262" y="611"/>
                      <a:pt x="262" y="611"/>
                      <a:pt x="262" y="611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2" y="611"/>
                      <a:pt x="262" y="611"/>
                      <a:pt x="262" y="611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2" y="611"/>
                      <a:pt x="262" y="611"/>
                      <a:pt x="262" y="611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2" y="610"/>
                      <a:pt x="262" y="610"/>
                      <a:pt x="262" y="610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2" y="610"/>
                      <a:pt x="262" y="610"/>
                      <a:pt x="262" y="610"/>
                    </a:cubicBezTo>
                    <a:cubicBezTo>
                      <a:pt x="263" y="607"/>
                      <a:pt x="263" y="607"/>
                      <a:pt x="263" y="607"/>
                    </a:cubicBezTo>
                    <a:cubicBezTo>
                      <a:pt x="263" y="607"/>
                      <a:pt x="262" y="607"/>
                      <a:pt x="260" y="606"/>
                    </a:cubicBezTo>
                    <a:cubicBezTo>
                      <a:pt x="248" y="598"/>
                      <a:pt x="198" y="570"/>
                      <a:pt x="150" y="543"/>
                    </a:cubicBezTo>
                    <a:cubicBezTo>
                      <a:pt x="126" y="529"/>
                      <a:pt x="103" y="516"/>
                      <a:pt x="85" y="507"/>
                    </a:cubicBezTo>
                    <a:cubicBezTo>
                      <a:pt x="76" y="502"/>
                      <a:pt x="69" y="498"/>
                      <a:pt x="63" y="495"/>
                    </a:cubicBezTo>
                    <a:cubicBezTo>
                      <a:pt x="61" y="494"/>
                      <a:pt x="58" y="493"/>
                      <a:pt x="57" y="492"/>
                    </a:cubicBezTo>
                    <a:cubicBezTo>
                      <a:pt x="56" y="492"/>
                      <a:pt x="55" y="491"/>
                      <a:pt x="54" y="491"/>
                    </a:cubicBezTo>
                    <a:cubicBezTo>
                      <a:pt x="53" y="491"/>
                      <a:pt x="53" y="491"/>
                      <a:pt x="53" y="491"/>
                    </a:cubicBezTo>
                    <a:cubicBezTo>
                      <a:pt x="53" y="491"/>
                      <a:pt x="53" y="491"/>
                      <a:pt x="52" y="491"/>
                    </a:cubicBezTo>
                    <a:cubicBezTo>
                      <a:pt x="52" y="491"/>
                      <a:pt x="51" y="491"/>
                      <a:pt x="51" y="491"/>
                    </a:cubicBezTo>
                    <a:cubicBezTo>
                      <a:pt x="50" y="491"/>
                      <a:pt x="49" y="491"/>
                      <a:pt x="48" y="492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49" y="492"/>
                      <a:pt x="49" y="492"/>
                      <a:pt x="49" y="492"/>
                    </a:cubicBezTo>
                    <a:cubicBezTo>
                      <a:pt x="48" y="493"/>
                      <a:pt x="48" y="494"/>
                      <a:pt x="48" y="495"/>
                    </a:cubicBezTo>
                    <a:cubicBezTo>
                      <a:pt x="48" y="496"/>
                      <a:pt x="48" y="496"/>
                      <a:pt x="48" y="497"/>
                    </a:cubicBezTo>
                    <a:cubicBezTo>
                      <a:pt x="49" y="497"/>
                      <a:pt x="49" y="498"/>
                      <a:pt x="49" y="498"/>
                    </a:cubicBezTo>
                    <a:cubicBezTo>
                      <a:pt x="50" y="498"/>
                      <a:pt x="51" y="499"/>
                      <a:pt x="51" y="499"/>
                    </a:cubicBezTo>
                    <a:cubicBezTo>
                      <a:pt x="54" y="502"/>
                      <a:pt x="59" y="505"/>
                      <a:pt x="67" y="510"/>
                    </a:cubicBezTo>
                    <a:cubicBezTo>
                      <a:pt x="92" y="526"/>
                      <a:pt x="142" y="556"/>
                      <a:pt x="186" y="583"/>
                    </a:cubicBezTo>
                    <a:cubicBezTo>
                      <a:pt x="208" y="596"/>
                      <a:pt x="228" y="608"/>
                      <a:pt x="243" y="617"/>
                    </a:cubicBezTo>
                    <a:cubicBezTo>
                      <a:pt x="250" y="622"/>
                      <a:pt x="256" y="626"/>
                      <a:pt x="260" y="629"/>
                    </a:cubicBezTo>
                    <a:cubicBezTo>
                      <a:pt x="262" y="630"/>
                      <a:pt x="264" y="631"/>
                      <a:pt x="265" y="632"/>
                    </a:cubicBezTo>
                    <a:cubicBezTo>
                      <a:pt x="265" y="632"/>
                      <a:pt x="266" y="632"/>
                      <a:pt x="266" y="633"/>
                    </a:cubicBezTo>
                    <a:cubicBezTo>
                      <a:pt x="266" y="633"/>
                      <a:pt x="266" y="633"/>
                      <a:pt x="266" y="633"/>
                    </a:cubicBezTo>
                    <a:cubicBezTo>
                      <a:pt x="267" y="631"/>
                      <a:pt x="267" y="631"/>
                      <a:pt x="267" y="631"/>
                    </a:cubicBezTo>
                    <a:cubicBezTo>
                      <a:pt x="266" y="632"/>
                      <a:pt x="266" y="632"/>
                      <a:pt x="266" y="632"/>
                    </a:cubicBezTo>
                    <a:cubicBezTo>
                      <a:pt x="266" y="633"/>
                      <a:pt x="266" y="633"/>
                      <a:pt x="266" y="633"/>
                    </a:cubicBezTo>
                    <a:cubicBezTo>
                      <a:pt x="267" y="631"/>
                      <a:pt x="267" y="631"/>
                      <a:pt x="267" y="631"/>
                    </a:cubicBezTo>
                    <a:cubicBezTo>
                      <a:pt x="266" y="632"/>
                      <a:pt x="266" y="632"/>
                      <a:pt x="266" y="632"/>
                    </a:cubicBezTo>
                    <a:cubicBezTo>
                      <a:pt x="268" y="630"/>
                      <a:pt x="268" y="630"/>
                      <a:pt x="268" y="630"/>
                    </a:cubicBezTo>
                    <a:cubicBezTo>
                      <a:pt x="265" y="632"/>
                      <a:pt x="265" y="632"/>
                      <a:pt x="265" y="632"/>
                    </a:cubicBezTo>
                    <a:cubicBezTo>
                      <a:pt x="266" y="632"/>
                      <a:pt x="266" y="632"/>
                      <a:pt x="266" y="632"/>
                    </a:cubicBezTo>
                    <a:cubicBezTo>
                      <a:pt x="268" y="630"/>
                      <a:pt x="268" y="630"/>
                      <a:pt x="268" y="630"/>
                    </a:cubicBezTo>
                    <a:cubicBezTo>
                      <a:pt x="265" y="632"/>
                      <a:pt x="265" y="632"/>
                      <a:pt x="265" y="632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5" y="630"/>
                      <a:pt x="265" y="630"/>
                      <a:pt x="265" y="630"/>
                    </a:cubicBezTo>
                    <a:cubicBezTo>
                      <a:pt x="265" y="631"/>
                      <a:pt x="265" y="631"/>
                      <a:pt x="265" y="632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5" y="630"/>
                      <a:pt x="265" y="630"/>
                      <a:pt x="265" y="630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6" y="628"/>
                      <a:pt x="266" y="628"/>
                      <a:pt x="266" y="628"/>
                    </a:cubicBezTo>
                    <a:cubicBezTo>
                      <a:pt x="265" y="629"/>
                      <a:pt x="265" y="630"/>
                      <a:pt x="265" y="630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6" y="628"/>
                      <a:pt x="266" y="628"/>
                      <a:pt x="266" y="628"/>
                    </a:cubicBezTo>
                    <a:cubicBezTo>
                      <a:pt x="266" y="628"/>
                      <a:pt x="266" y="628"/>
                      <a:pt x="266" y="628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8" y="627"/>
                      <a:pt x="268" y="627"/>
                      <a:pt x="268" y="627"/>
                    </a:cubicBezTo>
                    <a:cubicBezTo>
                      <a:pt x="267" y="627"/>
                      <a:pt x="266" y="627"/>
                      <a:pt x="266" y="628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8" y="627"/>
                      <a:pt x="268" y="627"/>
                      <a:pt x="268" y="627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9" y="626"/>
                      <a:pt x="269" y="626"/>
                      <a:pt x="269" y="626"/>
                    </a:cubicBezTo>
                    <a:cubicBezTo>
                      <a:pt x="268" y="626"/>
                      <a:pt x="268" y="626"/>
                      <a:pt x="268" y="627"/>
                    </a:cubicBezTo>
                    <a:cubicBezTo>
                      <a:pt x="269" y="630"/>
                      <a:pt x="269" y="630"/>
                      <a:pt x="269" y="630"/>
                    </a:cubicBezTo>
                    <a:cubicBezTo>
                      <a:pt x="269" y="626"/>
                      <a:pt x="269" y="626"/>
                      <a:pt x="269" y="626"/>
                    </a:cubicBezTo>
                    <a:cubicBezTo>
                      <a:pt x="269" y="628"/>
                      <a:pt x="269" y="628"/>
                      <a:pt x="269" y="628"/>
                    </a:cubicBezTo>
                    <a:cubicBezTo>
                      <a:pt x="269" y="626"/>
                      <a:pt x="269" y="626"/>
                      <a:pt x="269" y="626"/>
                    </a:cubicBezTo>
                    <a:cubicBezTo>
                      <a:pt x="269" y="626"/>
                      <a:pt x="269" y="626"/>
                      <a:pt x="269" y="626"/>
                    </a:cubicBezTo>
                    <a:cubicBezTo>
                      <a:pt x="269" y="628"/>
                      <a:pt x="269" y="628"/>
                      <a:pt x="269" y="628"/>
                    </a:cubicBezTo>
                    <a:cubicBezTo>
                      <a:pt x="269" y="626"/>
                      <a:pt x="269" y="626"/>
                      <a:pt x="269" y="626"/>
                    </a:cubicBezTo>
                    <a:cubicBezTo>
                      <a:pt x="269" y="626"/>
                      <a:pt x="269" y="626"/>
                      <a:pt x="269" y="626"/>
                    </a:cubicBezTo>
                    <a:cubicBezTo>
                      <a:pt x="268" y="626"/>
                      <a:pt x="266" y="626"/>
                      <a:pt x="264" y="625"/>
                    </a:cubicBezTo>
                    <a:cubicBezTo>
                      <a:pt x="254" y="620"/>
                      <a:pt x="235" y="610"/>
                      <a:pt x="211" y="597"/>
                    </a:cubicBezTo>
                    <a:cubicBezTo>
                      <a:pt x="176" y="578"/>
                      <a:pt x="131" y="552"/>
                      <a:pt x="95" y="532"/>
                    </a:cubicBezTo>
                    <a:cubicBezTo>
                      <a:pt x="77" y="521"/>
                      <a:pt x="61" y="512"/>
                      <a:pt x="50" y="506"/>
                    </a:cubicBezTo>
                    <a:cubicBezTo>
                      <a:pt x="44" y="502"/>
                      <a:pt x="40" y="500"/>
                      <a:pt x="37" y="498"/>
                    </a:cubicBezTo>
                    <a:cubicBezTo>
                      <a:pt x="34" y="496"/>
                      <a:pt x="32" y="495"/>
                      <a:pt x="32" y="495"/>
                    </a:cubicBezTo>
                    <a:cubicBezTo>
                      <a:pt x="30" y="494"/>
                      <a:pt x="28" y="495"/>
                      <a:pt x="26" y="497"/>
                    </a:cubicBezTo>
                    <a:cubicBezTo>
                      <a:pt x="26" y="497"/>
                      <a:pt x="26" y="498"/>
                      <a:pt x="26" y="499"/>
                    </a:cubicBezTo>
                    <a:cubicBezTo>
                      <a:pt x="26" y="500"/>
                      <a:pt x="26" y="500"/>
                      <a:pt x="26" y="501"/>
                    </a:cubicBezTo>
                    <a:cubicBezTo>
                      <a:pt x="27" y="501"/>
                      <a:pt x="27" y="502"/>
                      <a:pt x="27" y="502"/>
                    </a:cubicBezTo>
                    <a:cubicBezTo>
                      <a:pt x="28" y="503"/>
                      <a:pt x="28" y="503"/>
                      <a:pt x="29" y="504"/>
                    </a:cubicBezTo>
                    <a:cubicBezTo>
                      <a:pt x="33" y="507"/>
                      <a:pt x="39" y="511"/>
                      <a:pt x="47" y="516"/>
                    </a:cubicBezTo>
                    <a:cubicBezTo>
                      <a:pt x="77" y="535"/>
                      <a:pt x="134" y="568"/>
                      <a:pt x="184" y="598"/>
                    </a:cubicBezTo>
                    <a:cubicBezTo>
                      <a:pt x="209" y="613"/>
                      <a:pt x="232" y="627"/>
                      <a:pt x="249" y="638"/>
                    </a:cubicBezTo>
                    <a:cubicBezTo>
                      <a:pt x="257" y="643"/>
                      <a:pt x="264" y="647"/>
                      <a:pt x="269" y="651"/>
                    </a:cubicBezTo>
                    <a:cubicBezTo>
                      <a:pt x="271" y="652"/>
                      <a:pt x="273" y="654"/>
                      <a:pt x="274" y="655"/>
                    </a:cubicBezTo>
                    <a:cubicBezTo>
                      <a:pt x="275" y="655"/>
                      <a:pt x="275" y="656"/>
                      <a:pt x="275" y="656"/>
                    </a:cubicBezTo>
                    <a:cubicBezTo>
                      <a:pt x="275" y="656"/>
                      <a:pt x="275" y="656"/>
                      <a:pt x="275" y="656"/>
                    </a:cubicBezTo>
                    <a:cubicBezTo>
                      <a:pt x="276" y="655"/>
                      <a:pt x="276" y="655"/>
                      <a:pt x="276" y="655"/>
                    </a:cubicBezTo>
                    <a:cubicBezTo>
                      <a:pt x="275" y="655"/>
                      <a:pt x="275" y="655"/>
                      <a:pt x="275" y="655"/>
                    </a:cubicBezTo>
                    <a:cubicBezTo>
                      <a:pt x="275" y="656"/>
                      <a:pt x="275" y="656"/>
                      <a:pt x="275" y="656"/>
                    </a:cubicBezTo>
                    <a:cubicBezTo>
                      <a:pt x="276" y="655"/>
                      <a:pt x="276" y="655"/>
                      <a:pt x="276" y="655"/>
                    </a:cubicBezTo>
                    <a:cubicBezTo>
                      <a:pt x="275" y="655"/>
                      <a:pt x="275" y="655"/>
                      <a:pt x="275" y="655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5" y="654"/>
                      <a:pt x="275" y="654"/>
                      <a:pt x="275" y="654"/>
                    </a:cubicBezTo>
                    <a:cubicBezTo>
                      <a:pt x="275" y="655"/>
                      <a:pt x="275" y="655"/>
                      <a:pt x="275" y="655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5" y="654"/>
                      <a:pt x="275" y="654"/>
                      <a:pt x="275" y="654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5" y="652"/>
                      <a:pt x="275" y="652"/>
                      <a:pt x="275" y="652"/>
                    </a:cubicBezTo>
                    <a:cubicBezTo>
                      <a:pt x="275" y="653"/>
                      <a:pt x="275" y="653"/>
                      <a:pt x="275" y="654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5" y="652"/>
                      <a:pt x="275" y="652"/>
                      <a:pt x="275" y="652"/>
                    </a:cubicBezTo>
                    <a:cubicBezTo>
                      <a:pt x="275" y="652"/>
                      <a:pt x="275" y="652"/>
                      <a:pt x="275" y="652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7" y="650"/>
                      <a:pt x="277" y="650"/>
                      <a:pt x="277" y="650"/>
                    </a:cubicBezTo>
                    <a:cubicBezTo>
                      <a:pt x="277" y="651"/>
                      <a:pt x="276" y="651"/>
                      <a:pt x="275" y="652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7" y="650"/>
                      <a:pt x="277" y="650"/>
                      <a:pt x="277" y="650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8" y="650"/>
                      <a:pt x="278" y="650"/>
                      <a:pt x="278" y="650"/>
                    </a:cubicBezTo>
                    <a:cubicBezTo>
                      <a:pt x="278" y="650"/>
                      <a:pt x="278" y="650"/>
                      <a:pt x="277" y="650"/>
                    </a:cubicBezTo>
                    <a:cubicBezTo>
                      <a:pt x="278" y="654"/>
                      <a:pt x="278" y="654"/>
                      <a:pt x="278" y="654"/>
                    </a:cubicBezTo>
                    <a:cubicBezTo>
                      <a:pt x="278" y="650"/>
                      <a:pt x="278" y="650"/>
                      <a:pt x="278" y="650"/>
                    </a:cubicBezTo>
                    <a:cubicBezTo>
                      <a:pt x="278" y="652"/>
                      <a:pt x="278" y="652"/>
                      <a:pt x="278" y="652"/>
                    </a:cubicBezTo>
                    <a:cubicBezTo>
                      <a:pt x="279" y="650"/>
                      <a:pt x="279" y="650"/>
                      <a:pt x="279" y="650"/>
                    </a:cubicBezTo>
                    <a:cubicBezTo>
                      <a:pt x="278" y="650"/>
                      <a:pt x="278" y="650"/>
                      <a:pt x="278" y="650"/>
                    </a:cubicBezTo>
                    <a:cubicBezTo>
                      <a:pt x="278" y="652"/>
                      <a:pt x="278" y="652"/>
                      <a:pt x="278" y="652"/>
                    </a:cubicBezTo>
                    <a:cubicBezTo>
                      <a:pt x="279" y="650"/>
                      <a:pt x="279" y="650"/>
                      <a:pt x="279" y="650"/>
                    </a:cubicBezTo>
                    <a:cubicBezTo>
                      <a:pt x="279" y="651"/>
                      <a:pt x="279" y="651"/>
                      <a:pt x="279" y="651"/>
                    </a:cubicBezTo>
                    <a:cubicBezTo>
                      <a:pt x="279" y="650"/>
                      <a:pt x="279" y="650"/>
                      <a:pt x="279" y="650"/>
                    </a:cubicBezTo>
                    <a:cubicBezTo>
                      <a:pt x="279" y="650"/>
                      <a:pt x="279" y="650"/>
                      <a:pt x="279" y="650"/>
                    </a:cubicBezTo>
                    <a:cubicBezTo>
                      <a:pt x="279" y="651"/>
                      <a:pt x="279" y="651"/>
                      <a:pt x="279" y="651"/>
                    </a:cubicBezTo>
                    <a:cubicBezTo>
                      <a:pt x="279" y="650"/>
                      <a:pt x="279" y="650"/>
                      <a:pt x="279" y="650"/>
                    </a:cubicBezTo>
                    <a:cubicBezTo>
                      <a:pt x="279" y="650"/>
                      <a:pt x="278" y="650"/>
                      <a:pt x="277" y="650"/>
                    </a:cubicBezTo>
                    <a:cubicBezTo>
                      <a:pt x="274" y="648"/>
                      <a:pt x="267" y="645"/>
                      <a:pt x="258" y="640"/>
                    </a:cubicBezTo>
                    <a:cubicBezTo>
                      <a:pt x="227" y="623"/>
                      <a:pt x="168" y="589"/>
                      <a:pt x="115" y="559"/>
                    </a:cubicBezTo>
                    <a:cubicBezTo>
                      <a:pt x="89" y="544"/>
                      <a:pt x="64" y="530"/>
                      <a:pt x="45" y="519"/>
                    </a:cubicBezTo>
                    <a:cubicBezTo>
                      <a:pt x="36" y="514"/>
                      <a:pt x="28" y="510"/>
                      <a:pt x="22" y="507"/>
                    </a:cubicBezTo>
                    <a:cubicBezTo>
                      <a:pt x="19" y="506"/>
                      <a:pt x="17" y="504"/>
                      <a:pt x="15" y="504"/>
                    </a:cubicBezTo>
                    <a:cubicBezTo>
                      <a:pt x="14" y="503"/>
                      <a:pt x="13" y="503"/>
                      <a:pt x="12" y="503"/>
                    </a:cubicBezTo>
                    <a:cubicBezTo>
                      <a:pt x="11" y="502"/>
                      <a:pt x="11" y="502"/>
                      <a:pt x="9" y="502"/>
                    </a:cubicBezTo>
                    <a:cubicBezTo>
                      <a:pt x="9" y="502"/>
                      <a:pt x="9" y="502"/>
                      <a:pt x="8" y="502"/>
                    </a:cubicBezTo>
                    <a:cubicBezTo>
                      <a:pt x="7" y="503"/>
                      <a:pt x="6" y="503"/>
                      <a:pt x="6" y="504"/>
                    </a:cubicBezTo>
                    <a:cubicBezTo>
                      <a:pt x="6" y="504"/>
                      <a:pt x="6" y="504"/>
                      <a:pt x="6" y="504"/>
                    </a:cubicBezTo>
                    <a:cubicBezTo>
                      <a:pt x="5" y="505"/>
                      <a:pt x="5" y="506"/>
                      <a:pt x="5" y="506"/>
                    </a:cubicBezTo>
                    <a:cubicBezTo>
                      <a:pt x="5" y="507"/>
                      <a:pt x="5" y="508"/>
                      <a:pt x="5" y="508"/>
                    </a:cubicBezTo>
                    <a:cubicBezTo>
                      <a:pt x="6" y="509"/>
                      <a:pt x="6" y="509"/>
                      <a:pt x="6" y="510"/>
                    </a:cubicBezTo>
                    <a:cubicBezTo>
                      <a:pt x="7" y="511"/>
                      <a:pt x="8" y="511"/>
                      <a:pt x="9" y="512"/>
                    </a:cubicBezTo>
                    <a:cubicBezTo>
                      <a:pt x="13" y="515"/>
                      <a:pt x="20" y="520"/>
                      <a:pt x="30" y="527"/>
                    </a:cubicBezTo>
                    <a:cubicBezTo>
                      <a:pt x="64" y="550"/>
                      <a:pt x="131" y="591"/>
                      <a:pt x="190" y="626"/>
                    </a:cubicBezTo>
                    <a:cubicBezTo>
                      <a:pt x="249" y="662"/>
                      <a:pt x="299" y="692"/>
                      <a:pt x="299" y="692"/>
                    </a:cubicBezTo>
                    <a:cubicBezTo>
                      <a:pt x="300" y="693"/>
                      <a:pt x="303" y="692"/>
                      <a:pt x="304" y="690"/>
                    </a:cubicBezTo>
                    <a:cubicBezTo>
                      <a:pt x="305" y="689"/>
                      <a:pt x="305" y="686"/>
                      <a:pt x="303" y="685"/>
                    </a:cubicBezTo>
                    <a:cubicBezTo>
                      <a:pt x="303" y="685"/>
                      <a:pt x="234" y="643"/>
                      <a:pt x="162" y="600"/>
                    </a:cubicBezTo>
                    <a:cubicBezTo>
                      <a:pt x="127" y="579"/>
                      <a:pt x="90" y="558"/>
                      <a:pt x="62" y="542"/>
                    </a:cubicBezTo>
                    <a:cubicBezTo>
                      <a:pt x="47" y="534"/>
                      <a:pt x="35" y="527"/>
                      <a:pt x="25" y="523"/>
                    </a:cubicBezTo>
                    <a:cubicBezTo>
                      <a:pt x="21" y="520"/>
                      <a:pt x="17" y="519"/>
                      <a:pt x="13" y="517"/>
                    </a:cubicBezTo>
                    <a:cubicBezTo>
                      <a:pt x="12" y="517"/>
                      <a:pt x="10" y="516"/>
                      <a:pt x="9" y="516"/>
                    </a:cubicBezTo>
                    <a:cubicBezTo>
                      <a:pt x="8" y="515"/>
                      <a:pt x="7" y="515"/>
                      <a:pt x="5" y="515"/>
                    </a:cubicBezTo>
                    <a:cubicBezTo>
                      <a:pt x="5" y="515"/>
                      <a:pt x="4" y="515"/>
                      <a:pt x="3" y="515"/>
                    </a:cubicBezTo>
                    <a:cubicBezTo>
                      <a:pt x="3" y="516"/>
                      <a:pt x="2" y="516"/>
                      <a:pt x="1" y="517"/>
                    </a:cubicBezTo>
                    <a:cubicBezTo>
                      <a:pt x="0" y="518"/>
                      <a:pt x="0" y="519"/>
                      <a:pt x="0" y="520"/>
                    </a:cubicBezTo>
                    <a:cubicBezTo>
                      <a:pt x="1" y="521"/>
                      <a:pt x="1" y="522"/>
                      <a:pt x="2" y="523"/>
                    </a:cubicBezTo>
                    <a:cubicBezTo>
                      <a:pt x="2" y="523"/>
                      <a:pt x="7" y="526"/>
                      <a:pt x="16" y="531"/>
                    </a:cubicBezTo>
                    <a:cubicBezTo>
                      <a:pt x="46" y="549"/>
                      <a:pt x="122" y="595"/>
                      <a:pt x="190" y="638"/>
                    </a:cubicBezTo>
                    <a:cubicBezTo>
                      <a:pt x="224" y="659"/>
                      <a:pt x="256" y="679"/>
                      <a:pt x="279" y="694"/>
                    </a:cubicBezTo>
                    <a:cubicBezTo>
                      <a:pt x="291" y="701"/>
                      <a:pt x="301" y="708"/>
                      <a:pt x="308" y="712"/>
                    </a:cubicBezTo>
                    <a:cubicBezTo>
                      <a:pt x="311" y="714"/>
                      <a:pt x="313" y="716"/>
                      <a:pt x="315" y="717"/>
                    </a:cubicBezTo>
                    <a:cubicBezTo>
                      <a:pt x="316" y="718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9" y="717"/>
                      <a:pt x="319" y="717"/>
                      <a:pt x="319" y="717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19" y="717"/>
                      <a:pt x="319" y="717"/>
                      <a:pt x="319" y="717"/>
                    </a:cubicBezTo>
                    <a:cubicBezTo>
                      <a:pt x="317" y="719"/>
                      <a:pt x="317" y="719"/>
                      <a:pt x="317" y="719"/>
                    </a:cubicBezTo>
                    <a:cubicBezTo>
                      <a:pt x="320" y="717"/>
                      <a:pt x="320" y="717"/>
                      <a:pt x="320" y="717"/>
                    </a:cubicBezTo>
                    <a:cubicBezTo>
                      <a:pt x="316" y="717"/>
                      <a:pt x="316" y="717"/>
                      <a:pt x="316" y="717"/>
                    </a:cubicBezTo>
                    <a:cubicBezTo>
                      <a:pt x="316" y="718"/>
                      <a:pt x="317" y="718"/>
                      <a:pt x="317" y="719"/>
                    </a:cubicBezTo>
                    <a:cubicBezTo>
                      <a:pt x="320" y="717"/>
                      <a:pt x="320" y="717"/>
                      <a:pt x="320" y="717"/>
                    </a:cubicBezTo>
                    <a:cubicBezTo>
                      <a:pt x="316" y="717"/>
                      <a:pt x="316" y="717"/>
                      <a:pt x="316" y="717"/>
                    </a:cubicBezTo>
                    <a:cubicBezTo>
                      <a:pt x="320" y="717"/>
                      <a:pt x="320" y="717"/>
                      <a:pt x="320" y="717"/>
                    </a:cubicBezTo>
                    <a:cubicBezTo>
                      <a:pt x="317" y="715"/>
                      <a:pt x="317" y="715"/>
                      <a:pt x="317" y="715"/>
                    </a:cubicBezTo>
                    <a:cubicBezTo>
                      <a:pt x="316" y="715"/>
                      <a:pt x="316" y="716"/>
                      <a:pt x="316" y="717"/>
                    </a:cubicBezTo>
                    <a:cubicBezTo>
                      <a:pt x="320" y="717"/>
                      <a:pt x="320" y="717"/>
                      <a:pt x="320" y="717"/>
                    </a:cubicBezTo>
                    <a:cubicBezTo>
                      <a:pt x="317" y="715"/>
                      <a:pt x="317" y="715"/>
                      <a:pt x="317" y="715"/>
                    </a:cubicBezTo>
                    <a:cubicBezTo>
                      <a:pt x="320" y="717"/>
                      <a:pt x="320" y="717"/>
                      <a:pt x="320" y="717"/>
                    </a:cubicBezTo>
                    <a:cubicBezTo>
                      <a:pt x="322" y="713"/>
                      <a:pt x="322" y="713"/>
                      <a:pt x="322" y="713"/>
                    </a:cubicBezTo>
                    <a:cubicBezTo>
                      <a:pt x="322" y="713"/>
                      <a:pt x="249" y="670"/>
                      <a:pt x="173" y="626"/>
                    </a:cubicBezTo>
                    <a:cubicBezTo>
                      <a:pt x="135" y="604"/>
                      <a:pt x="96" y="582"/>
                      <a:pt x="66" y="565"/>
                    </a:cubicBezTo>
                    <a:cubicBezTo>
                      <a:pt x="51" y="557"/>
                      <a:pt x="38" y="550"/>
                      <a:pt x="28" y="545"/>
                    </a:cubicBezTo>
                    <a:cubicBezTo>
                      <a:pt x="23" y="543"/>
                      <a:pt x="19" y="541"/>
                      <a:pt x="16" y="540"/>
                    </a:cubicBezTo>
                    <a:cubicBezTo>
                      <a:pt x="15" y="539"/>
                      <a:pt x="13" y="538"/>
                      <a:pt x="12" y="538"/>
                    </a:cubicBezTo>
                    <a:cubicBezTo>
                      <a:pt x="11" y="538"/>
                      <a:pt x="10" y="537"/>
                      <a:pt x="8" y="537"/>
                    </a:cubicBezTo>
                    <a:cubicBezTo>
                      <a:pt x="8" y="537"/>
                      <a:pt x="7" y="537"/>
                      <a:pt x="7" y="538"/>
                    </a:cubicBezTo>
                    <a:cubicBezTo>
                      <a:pt x="6" y="538"/>
                      <a:pt x="5" y="538"/>
                      <a:pt x="4" y="539"/>
                    </a:cubicBezTo>
                    <a:cubicBezTo>
                      <a:pt x="4" y="540"/>
                      <a:pt x="4" y="541"/>
                      <a:pt x="4" y="542"/>
                    </a:cubicBezTo>
                    <a:cubicBezTo>
                      <a:pt x="4" y="543"/>
                      <a:pt x="5" y="544"/>
                      <a:pt x="6" y="545"/>
                    </a:cubicBezTo>
                    <a:cubicBezTo>
                      <a:pt x="6" y="545"/>
                      <a:pt x="11" y="548"/>
                      <a:pt x="21" y="555"/>
                    </a:cubicBezTo>
                    <a:cubicBezTo>
                      <a:pt x="57" y="577"/>
                      <a:pt x="145" y="632"/>
                      <a:pt x="224" y="681"/>
                    </a:cubicBezTo>
                    <a:cubicBezTo>
                      <a:pt x="264" y="706"/>
                      <a:pt x="301" y="729"/>
                      <a:pt x="329" y="746"/>
                    </a:cubicBezTo>
                    <a:cubicBezTo>
                      <a:pt x="343" y="755"/>
                      <a:pt x="354" y="762"/>
                      <a:pt x="362" y="767"/>
                    </a:cubicBezTo>
                    <a:cubicBezTo>
                      <a:pt x="366" y="770"/>
                      <a:pt x="369" y="772"/>
                      <a:pt x="371" y="773"/>
                    </a:cubicBezTo>
                    <a:cubicBezTo>
                      <a:pt x="372" y="774"/>
                      <a:pt x="373" y="774"/>
                      <a:pt x="373" y="774"/>
                    </a:cubicBezTo>
                    <a:cubicBezTo>
                      <a:pt x="374" y="775"/>
                      <a:pt x="374" y="775"/>
                      <a:pt x="374" y="775"/>
                    </a:cubicBezTo>
                    <a:cubicBezTo>
                      <a:pt x="374" y="775"/>
                      <a:pt x="374" y="775"/>
                      <a:pt x="374" y="775"/>
                    </a:cubicBezTo>
                    <a:cubicBezTo>
                      <a:pt x="375" y="773"/>
                      <a:pt x="375" y="773"/>
                      <a:pt x="375" y="773"/>
                    </a:cubicBezTo>
                    <a:cubicBezTo>
                      <a:pt x="373" y="775"/>
                      <a:pt x="373" y="775"/>
                      <a:pt x="373" y="775"/>
                    </a:cubicBezTo>
                    <a:cubicBezTo>
                      <a:pt x="374" y="775"/>
                      <a:pt x="374" y="775"/>
                      <a:pt x="374" y="775"/>
                    </a:cubicBezTo>
                    <a:cubicBezTo>
                      <a:pt x="375" y="773"/>
                      <a:pt x="375" y="773"/>
                      <a:pt x="375" y="773"/>
                    </a:cubicBezTo>
                    <a:cubicBezTo>
                      <a:pt x="373" y="775"/>
                      <a:pt x="373" y="775"/>
                      <a:pt x="373" y="775"/>
                    </a:cubicBezTo>
                    <a:cubicBezTo>
                      <a:pt x="376" y="772"/>
                      <a:pt x="376" y="772"/>
                      <a:pt x="376" y="772"/>
                    </a:cubicBezTo>
                    <a:cubicBezTo>
                      <a:pt x="373" y="774"/>
                      <a:pt x="373" y="774"/>
                      <a:pt x="373" y="774"/>
                    </a:cubicBezTo>
                    <a:cubicBezTo>
                      <a:pt x="373" y="775"/>
                      <a:pt x="373" y="775"/>
                      <a:pt x="373" y="775"/>
                    </a:cubicBezTo>
                    <a:cubicBezTo>
                      <a:pt x="376" y="772"/>
                      <a:pt x="376" y="772"/>
                      <a:pt x="376" y="772"/>
                    </a:cubicBezTo>
                    <a:cubicBezTo>
                      <a:pt x="373" y="774"/>
                      <a:pt x="373" y="774"/>
                      <a:pt x="373" y="774"/>
                    </a:cubicBezTo>
                    <a:cubicBezTo>
                      <a:pt x="376" y="772"/>
                      <a:pt x="376" y="772"/>
                      <a:pt x="376" y="772"/>
                    </a:cubicBezTo>
                    <a:cubicBezTo>
                      <a:pt x="373" y="774"/>
                      <a:pt x="373" y="774"/>
                      <a:pt x="373" y="774"/>
                    </a:cubicBezTo>
                    <a:cubicBezTo>
                      <a:pt x="373" y="774"/>
                      <a:pt x="373" y="774"/>
                      <a:pt x="373" y="774"/>
                    </a:cubicBezTo>
                    <a:cubicBezTo>
                      <a:pt x="376" y="772"/>
                      <a:pt x="376" y="772"/>
                      <a:pt x="376" y="772"/>
                    </a:cubicBezTo>
                    <a:cubicBezTo>
                      <a:pt x="373" y="774"/>
                      <a:pt x="373" y="774"/>
                      <a:pt x="373" y="774"/>
                    </a:cubicBezTo>
                    <a:cubicBezTo>
                      <a:pt x="376" y="772"/>
                      <a:pt x="376" y="772"/>
                      <a:pt x="376" y="772"/>
                    </a:cubicBezTo>
                    <a:cubicBezTo>
                      <a:pt x="372" y="772"/>
                      <a:pt x="372" y="772"/>
                      <a:pt x="372" y="772"/>
                    </a:cubicBezTo>
                    <a:cubicBezTo>
                      <a:pt x="372" y="773"/>
                      <a:pt x="372" y="773"/>
                      <a:pt x="373" y="774"/>
                    </a:cubicBezTo>
                    <a:cubicBezTo>
                      <a:pt x="376" y="772"/>
                      <a:pt x="376" y="772"/>
                      <a:pt x="376" y="772"/>
                    </a:cubicBezTo>
                    <a:cubicBezTo>
                      <a:pt x="372" y="772"/>
                      <a:pt x="372" y="772"/>
                      <a:pt x="372" y="772"/>
                    </a:cubicBezTo>
                    <a:cubicBezTo>
                      <a:pt x="372" y="774"/>
                      <a:pt x="374" y="776"/>
                      <a:pt x="376" y="776"/>
                    </a:cubicBezTo>
                    <a:cubicBezTo>
                      <a:pt x="378" y="776"/>
                      <a:pt x="380" y="774"/>
                      <a:pt x="380" y="77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120"/>
              <p:cNvSpPr/>
              <p:nvPr/>
            </p:nvSpPr>
            <p:spPr bwMode="auto">
              <a:xfrm>
                <a:off x="2458" y="347"/>
                <a:ext cx="1028" cy="1459"/>
              </a:xfrm>
              <a:custGeom>
                <a:avLst/>
                <a:gdLst>
                  <a:gd name="T0" fmla="*/ 479 w 756"/>
                  <a:gd name="T1" fmla="*/ 1050 h 1072"/>
                  <a:gd name="T2" fmla="*/ 381 w 756"/>
                  <a:gd name="T3" fmla="*/ 942 h 1072"/>
                  <a:gd name="T4" fmla="*/ 529 w 756"/>
                  <a:gd name="T5" fmla="*/ 1022 h 1072"/>
                  <a:gd name="T6" fmla="*/ 320 w 756"/>
                  <a:gd name="T7" fmla="*/ 864 h 1072"/>
                  <a:gd name="T8" fmla="*/ 559 w 756"/>
                  <a:gd name="T9" fmla="*/ 981 h 1072"/>
                  <a:gd name="T10" fmla="*/ 360 w 756"/>
                  <a:gd name="T11" fmla="*/ 834 h 1072"/>
                  <a:gd name="T12" fmla="*/ 370 w 756"/>
                  <a:gd name="T13" fmla="*/ 823 h 1072"/>
                  <a:gd name="T14" fmla="*/ 391 w 756"/>
                  <a:gd name="T15" fmla="*/ 807 h 1072"/>
                  <a:gd name="T16" fmla="*/ 398 w 756"/>
                  <a:gd name="T17" fmla="*/ 802 h 1072"/>
                  <a:gd name="T18" fmla="*/ 417 w 756"/>
                  <a:gd name="T19" fmla="*/ 782 h 1072"/>
                  <a:gd name="T20" fmla="*/ 423 w 756"/>
                  <a:gd name="T21" fmla="*/ 771 h 1072"/>
                  <a:gd name="T22" fmla="*/ 591 w 756"/>
                  <a:gd name="T23" fmla="*/ 849 h 1072"/>
                  <a:gd name="T24" fmla="*/ 450 w 756"/>
                  <a:gd name="T25" fmla="*/ 736 h 1072"/>
                  <a:gd name="T26" fmla="*/ 679 w 756"/>
                  <a:gd name="T27" fmla="*/ 835 h 1072"/>
                  <a:gd name="T28" fmla="*/ 684 w 756"/>
                  <a:gd name="T29" fmla="*/ 804 h 1072"/>
                  <a:gd name="T30" fmla="*/ 486 w 756"/>
                  <a:gd name="T31" fmla="*/ 655 h 1072"/>
                  <a:gd name="T32" fmla="*/ 483 w 756"/>
                  <a:gd name="T33" fmla="*/ 640 h 1072"/>
                  <a:gd name="T34" fmla="*/ 491 w 756"/>
                  <a:gd name="T35" fmla="*/ 627 h 1072"/>
                  <a:gd name="T36" fmla="*/ 494 w 756"/>
                  <a:gd name="T37" fmla="*/ 591 h 1072"/>
                  <a:gd name="T38" fmla="*/ 491 w 756"/>
                  <a:gd name="T39" fmla="*/ 586 h 1072"/>
                  <a:gd name="T40" fmla="*/ 498 w 756"/>
                  <a:gd name="T41" fmla="*/ 553 h 1072"/>
                  <a:gd name="T42" fmla="*/ 492 w 756"/>
                  <a:gd name="T43" fmla="*/ 496 h 1072"/>
                  <a:gd name="T44" fmla="*/ 482 w 756"/>
                  <a:gd name="T45" fmla="*/ 478 h 1072"/>
                  <a:gd name="T46" fmla="*/ 585 w 756"/>
                  <a:gd name="T47" fmla="*/ 505 h 1072"/>
                  <a:gd name="T48" fmla="*/ 458 w 756"/>
                  <a:gd name="T49" fmla="*/ 415 h 1072"/>
                  <a:gd name="T50" fmla="*/ 435 w 756"/>
                  <a:gd name="T51" fmla="*/ 359 h 1072"/>
                  <a:gd name="T52" fmla="*/ 8 w 756"/>
                  <a:gd name="T53" fmla="*/ 59 h 1072"/>
                  <a:gd name="T54" fmla="*/ 740 w 756"/>
                  <a:gd name="T55" fmla="*/ 495 h 1072"/>
                  <a:gd name="T56" fmla="*/ 10 w 756"/>
                  <a:gd name="T57" fmla="*/ 20 h 1072"/>
                  <a:gd name="T58" fmla="*/ 693 w 756"/>
                  <a:gd name="T59" fmla="*/ 409 h 1072"/>
                  <a:gd name="T60" fmla="*/ 738 w 756"/>
                  <a:gd name="T61" fmla="*/ 442 h 1072"/>
                  <a:gd name="T62" fmla="*/ 548 w 756"/>
                  <a:gd name="T63" fmla="*/ 363 h 1072"/>
                  <a:gd name="T64" fmla="*/ 89 w 756"/>
                  <a:gd name="T65" fmla="*/ 91 h 1072"/>
                  <a:gd name="T66" fmla="*/ 24 w 756"/>
                  <a:gd name="T67" fmla="*/ 66 h 1072"/>
                  <a:gd name="T68" fmla="*/ 406 w 756"/>
                  <a:gd name="T69" fmla="*/ 322 h 1072"/>
                  <a:gd name="T70" fmla="*/ 431 w 756"/>
                  <a:gd name="T71" fmla="*/ 366 h 1072"/>
                  <a:gd name="T72" fmla="*/ 720 w 756"/>
                  <a:gd name="T73" fmla="*/ 558 h 1072"/>
                  <a:gd name="T74" fmla="*/ 673 w 756"/>
                  <a:gd name="T75" fmla="*/ 583 h 1072"/>
                  <a:gd name="T76" fmla="*/ 675 w 756"/>
                  <a:gd name="T77" fmla="*/ 598 h 1072"/>
                  <a:gd name="T78" fmla="*/ 674 w 756"/>
                  <a:gd name="T79" fmla="*/ 614 h 1072"/>
                  <a:gd name="T80" fmla="*/ 664 w 756"/>
                  <a:gd name="T81" fmla="*/ 648 h 1072"/>
                  <a:gd name="T82" fmla="*/ 669 w 756"/>
                  <a:gd name="T83" fmla="*/ 656 h 1072"/>
                  <a:gd name="T84" fmla="*/ 722 w 756"/>
                  <a:gd name="T85" fmla="*/ 723 h 1072"/>
                  <a:gd name="T86" fmla="*/ 538 w 756"/>
                  <a:gd name="T87" fmla="*/ 629 h 1072"/>
                  <a:gd name="T88" fmla="*/ 709 w 756"/>
                  <a:gd name="T89" fmla="*/ 764 h 1072"/>
                  <a:gd name="T90" fmla="*/ 696 w 756"/>
                  <a:gd name="T91" fmla="*/ 791 h 1072"/>
                  <a:gd name="T92" fmla="*/ 478 w 756"/>
                  <a:gd name="T93" fmla="*/ 691 h 1072"/>
                  <a:gd name="T94" fmla="*/ 537 w 756"/>
                  <a:gd name="T95" fmla="*/ 728 h 1072"/>
                  <a:gd name="T96" fmla="*/ 680 w 756"/>
                  <a:gd name="T97" fmla="*/ 830 h 1072"/>
                  <a:gd name="T98" fmla="*/ 442 w 756"/>
                  <a:gd name="T99" fmla="*/ 734 h 1072"/>
                  <a:gd name="T100" fmla="*/ 433 w 756"/>
                  <a:gd name="T101" fmla="*/ 753 h 1072"/>
                  <a:gd name="T102" fmla="*/ 585 w 756"/>
                  <a:gd name="T103" fmla="*/ 849 h 1072"/>
                  <a:gd name="T104" fmla="*/ 404 w 756"/>
                  <a:gd name="T105" fmla="*/ 788 h 1072"/>
                  <a:gd name="T106" fmla="*/ 447 w 756"/>
                  <a:gd name="T107" fmla="*/ 818 h 1072"/>
                  <a:gd name="T108" fmla="*/ 555 w 756"/>
                  <a:gd name="T109" fmla="*/ 897 h 1072"/>
                  <a:gd name="T110" fmla="*/ 541 w 756"/>
                  <a:gd name="T111" fmla="*/ 905 h 1072"/>
                  <a:gd name="T112" fmla="*/ 527 w 756"/>
                  <a:gd name="T113" fmla="*/ 925 h 1072"/>
                  <a:gd name="T114" fmla="*/ 551 w 756"/>
                  <a:gd name="T115" fmla="*/ 956 h 1072"/>
                  <a:gd name="T116" fmla="*/ 417 w 756"/>
                  <a:gd name="T117" fmla="*/ 895 h 1072"/>
                  <a:gd name="T118" fmla="*/ 534 w 756"/>
                  <a:gd name="T119" fmla="*/ 1012 h 1072"/>
                  <a:gd name="T120" fmla="*/ 527 w 756"/>
                  <a:gd name="T121" fmla="*/ 1014 h 1072"/>
                  <a:gd name="T122" fmla="*/ 510 w 756"/>
                  <a:gd name="T123" fmla="*/ 1028 h 1072"/>
                  <a:gd name="T124" fmla="*/ 491 w 756"/>
                  <a:gd name="T125" fmla="*/ 1048 h 1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6" h="1072">
                    <a:moveTo>
                      <a:pt x="462" y="1064"/>
                    </a:moveTo>
                    <a:cubicBezTo>
                      <a:pt x="454" y="1059"/>
                      <a:pt x="454" y="1059"/>
                      <a:pt x="454" y="1059"/>
                    </a:cubicBezTo>
                    <a:cubicBezTo>
                      <a:pt x="452" y="1062"/>
                      <a:pt x="452" y="1062"/>
                      <a:pt x="452" y="1062"/>
                    </a:cubicBezTo>
                    <a:cubicBezTo>
                      <a:pt x="452" y="1066"/>
                      <a:pt x="452" y="1066"/>
                      <a:pt x="452" y="1066"/>
                    </a:cubicBezTo>
                    <a:cubicBezTo>
                      <a:pt x="478" y="1064"/>
                      <a:pt x="478" y="1064"/>
                      <a:pt x="478" y="1064"/>
                    </a:cubicBezTo>
                    <a:cubicBezTo>
                      <a:pt x="479" y="1064"/>
                      <a:pt x="480" y="1063"/>
                      <a:pt x="481" y="1062"/>
                    </a:cubicBezTo>
                    <a:cubicBezTo>
                      <a:pt x="481" y="1061"/>
                      <a:pt x="482" y="1060"/>
                      <a:pt x="482" y="1060"/>
                    </a:cubicBezTo>
                    <a:cubicBezTo>
                      <a:pt x="481" y="1058"/>
                      <a:pt x="481" y="1058"/>
                      <a:pt x="481" y="1057"/>
                    </a:cubicBezTo>
                    <a:cubicBezTo>
                      <a:pt x="480" y="1056"/>
                      <a:pt x="480" y="1055"/>
                      <a:pt x="479" y="1054"/>
                    </a:cubicBezTo>
                    <a:cubicBezTo>
                      <a:pt x="477" y="1053"/>
                      <a:pt x="475" y="1051"/>
                      <a:pt x="472" y="1049"/>
                    </a:cubicBezTo>
                    <a:cubicBezTo>
                      <a:pt x="461" y="1040"/>
                      <a:pt x="440" y="1027"/>
                      <a:pt x="414" y="1012"/>
                    </a:cubicBezTo>
                    <a:cubicBezTo>
                      <a:pt x="376" y="989"/>
                      <a:pt x="328" y="961"/>
                      <a:pt x="289" y="938"/>
                    </a:cubicBezTo>
                    <a:cubicBezTo>
                      <a:pt x="270" y="926"/>
                      <a:pt x="253" y="916"/>
                      <a:pt x="241" y="909"/>
                    </a:cubicBezTo>
                    <a:cubicBezTo>
                      <a:pt x="235" y="905"/>
                      <a:pt x="230" y="902"/>
                      <a:pt x="227" y="900"/>
                    </a:cubicBezTo>
                    <a:cubicBezTo>
                      <a:pt x="226" y="899"/>
                      <a:pt x="224" y="898"/>
                      <a:pt x="224" y="897"/>
                    </a:cubicBezTo>
                    <a:cubicBezTo>
                      <a:pt x="223" y="897"/>
                      <a:pt x="223" y="897"/>
                      <a:pt x="223" y="897"/>
                    </a:cubicBezTo>
                    <a:cubicBezTo>
                      <a:pt x="222" y="898"/>
                      <a:pt x="222" y="898"/>
                      <a:pt x="222" y="898"/>
                    </a:cubicBezTo>
                    <a:cubicBezTo>
                      <a:pt x="223" y="897"/>
                      <a:pt x="223" y="897"/>
                      <a:pt x="223" y="897"/>
                    </a:cubicBezTo>
                    <a:cubicBezTo>
                      <a:pt x="223" y="897"/>
                      <a:pt x="223" y="897"/>
                      <a:pt x="223" y="897"/>
                    </a:cubicBezTo>
                    <a:cubicBezTo>
                      <a:pt x="222" y="898"/>
                      <a:pt x="222" y="898"/>
                      <a:pt x="222" y="898"/>
                    </a:cubicBezTo>
                    <a:cubicBezTo>
                      <a:pt x="223" y="897"/>
                      <a:pt x="223" y="897"/>
                      <a:pt x="223" y="897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24" y="899"/>
                      <a:pt x="224" y="899"/>
                      <a:pt x="224" y="899"/>
                    </a:cubicBezTo>
                    <a:cubicBezTo>
                      <a:pt x="224" y="898"/>
                      <a:pt x="223" y="897"/>
                      <a:pt x="223" y="897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24" y="899"/>
                      <a:pt x="224" y="899"/>
                      <a:pt x="224" y="899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23" y="901"/>
                      <a:pt x="223" y="901"/>
                      <a:pt x="223" y="901"/>
                    </a:cubicBezTo>
                    <a:cubicBezTo>
                      <a:pt x="224" y="900"/>
                      <a:pt x="224" y="900"/>
                      <a:pt x="224" y="899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23" y="901"/>
                      <a:pt x="223" y="901"/>
                      <a:pt x="223" y="901"/>
                    </a:cubicBezTo>
                    <a:cubicBezTo>
                      <a:pt x="223" y="901"/>
                      <a:pt x="223" y="901"/>
                      <a:pt x="223" y="901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21" y="902"/>
                      <a:pt x="221" y="902"/>
                      <a:pt x="221" y="902"/>
                    </a:cubicBezTo>
                    <a:cubicBezTo>
                      <a:pt x="222" y="902"/>
                      <a:pt x="223" y="902"/>
                      <a:pt x="223" y="901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21" y="902"/>
                      <a:pt x="221" y="902"/>
                      <a:pt x="221" y="902"/>
                    </a:cubicBezTo>
                    <a:cubicBezTo>
                      <a:pt x="220" y="900"/>
                      <a:pt x="220" y="900"/>
                      <a:pt x="220" y="900"/>
                    </a:cubicBezTo>
                    <a:cubicBezTo>
                      <a:pt x="220" y="903"/>
                      <a:pt x="220" y="903"/>
                      <a:pt x="220" y="903"/>
                    </a:cubicBezTo>
                    <a:cubicBezTo>
                      <a:pt x="221" y="903"/>
                      <a:pt x="221" y="903"/>
                      <a:pt x="221" y="902"/>
                    </a:cubicBezTo>
                    <a:cubicBezTo>
                      <a:pt x="220" y="900"/>
                      <a:pt x="220" y="900"/>
                      <a:pt x="220" y="900"/>
                    </a:cubicBezTo>
                    <a:cubicBezTo>
                      <a:pt x="220" y="903"/>
                      <a:pt x="220" y="903"/>
                      <a:pt x="220" y="903"/>
                    </a:cubicBezTo>
                    <a:cubicBezTo>
                      <a:pt x="220" y="902"/>
                      <a:pt x="220" y="902"/>
                      <a:pt x="220" y="902"/>
                    </a:cubicBezTo>
                    <a:cubicBezTo>
                      <a:pt x="220" y="903"/>
                      <a:pt x="220" y="903"/>
                      <a:pt x="220" y="903"/>
                    </a:cubicBezTo>
                    <a:cubicBezTo>
                      <a:pt x="220" y="903"/>
                      <a:pt x="220" y="903"/>
                      <a:pt x="220" y="903"/>
                    </a:cubicBezTo>
                    <a:cubicBezTo>
                      <a:pt x="220" y="902"/>
                      <a:pt x="220" y="902"/>
                      <a:pt x="220" y="902"/>
                    </a:cubicBezTo>
                    <a:cubicBezTo>
                      <a:pt x="220" y="903"/>
                      <a:pt x="220" y="903"/>
                      <a:pt x="220" y="903"/>
                    </a:cubicBezTo>
                    <a:cubicBezTo>
                      <a:pt x="220" y="903"/>
                      <a:pt x="221" y="903"/>
                      <a:pt x="222" y="903"/>
                    </a:cubicBezTo>
                    <a:cubicBezTo>
                      <a:pt x="225" y="904"/>
                      <a:pt x="232" y="908"/>
                      <a:pt x="242" y="913"/>
                    </a:cubicBezTo>
                    <a:cubicBezTo>
                      <a:pt x="274" y="930"/>
                      <a:pt x="336" y="965"/>
                      <a:pt x="389" y="996"/>
                    </a:cubicBezTo>
                    <a:cubicBezTo>
                      <a:pt x="415" y="1012"/>
                      <a:pt x="440" y="1027"/>
                      <a:pt x="458" y="1037"/>
                    </a:cubicBezTo>
                    <a:cubicBezTo>
                      <a:pt x="467" y="1043"/>
                      <a:pt x="474" y="1047"/>
                      <a:pt x="479" y="1050"/>
                    </a:cubicBezTo>
                    <a:cubicBezTo>
                      <a:pt x="484" y="1053"/>
                      <a:pt x="487" y="1055"/>
                      <a:pt x="487" y="1055"/>
                    </a:cubicBezTo>
                    <a:cubicBezTo>
                      <a:pt x="489" y="1056"/>
                      <a:pt x="491" y="1055"/>
                      <a:pt x="492" y="1053"/>
                    </a:cubicBezTo>
                    <a:cubicBezTo>
                      <a:pt x="493" y="1052"/>
                      <a:pt x="493" y="1049"/>
                      <a:pt x="491" y="1048"/>
                    </a:cubicBezTo>
                    <a:cubicBezTo>
                      <a:pt x="236" y="889"/>
                      <a:pt x="236" y="889"/>
                      <a:pt x="236" y="889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7" y="894"/>
                      <a:pt x="237" y="894"/>
                      <a:pt x="237" y="894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5" y="896"/>
                      <a:pt x="235" y="896"/>
                      <a:pt x="235" y="896"/>
                    </a:cubicBezTo>
                    <a:cubicBezTo>
                      <a:pt x="236" y="896"/>
                      <a:pt x="237" y="895"/>
                      <a:pt x="237" y="894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5" y="896"/>
                      <a:pt x="235" y="896"/>
                      <a:pt x="235" y="896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4" y="896"/>
                      <a:pt x="234" y="896"/>
                      <a:pt x="234" y="896"/>
                    </a:cubicBezTo>
                    <a:cubicBezTo>
                      <a:pt x="234" y="896"/>
                      <a:pt x="235" y="896"/>
                      <a:pt x="235" y="896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4" y="896"/>
                      <a:pt x="234" y="896"/>
                      <a:pt x="234" y="896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3" y="896"/>
                      <a:pt x="233" y="896"/>
                      <a:pt x="233" y="896"/>
                    </a:cubicBezTo>
                    <a:cubicBezTo>
                      <a:pt x="233" y="896"/>
                      <a:pt x="234" y="896"/>
                      <a:pt x="234" y="896"/>
                    </a:cubicBezTo>
                    <a:cubicBezTo>
                      <a:pt x="234" y="892"/>
                      <a:pt x="234" y="892"/>
                      <a:pt x="234" y="892"/>
                    </a:cubicBezTo>
                    <a:cubicBezTo>
                      <a:pt x="233" y="896"/>
                      <a:pt x="233" y="896"/>
                      <a:pt x="233" y="896"/>
                    </a:cubicBezTo>
                    <a:cubicBezTo>
                      <a:pt x="234" y="893"/>
                      <a:pt x="234" y="893"/>
                      <a:pt x="234" y="893"/>
                    </a:cubicBezTo>
                    <a:cubicBezTo>
                      <a:pt x="233" y="896"/>
                      <a:pt x="233" y="896"/>
                      <a:pt x="233" y="896"/>
                    </a:cubicBezTo>
                    <a:cubicBezTo>
                      <a:pt x="233" y="896"/>
                      <a:pt x="233" y="896"/>
                      <a:pt x="233" y="896"/>
                    </a:cubicBezTo>
                    <a:cubicBezTo>
                      <a:pt x="234" y="893"/>
                      <a:pt x="234" y="893"/>
                      <a:pt x="234" y="893"/>
                    </a:cubicBezTo>
                    <a:cubicBezTo>
                      <a:pt x="233" y="896"/>
                      <a:pt x="233" y="896"/>
                      <a:pt x="233" y="896"/>
                    </a:cubicBezTo>
                    <a:cubicBezTo>
                      <a:pt x="233" y="896"/>
                      <a:pt x="233" y="896"/>
                      <a:pt x="233" y="896"/>
                    </a:cubicBezTo>
                    <a:cubicBezTo>
                      <a:pt x="233" y="896"/>
                      <a:pt x="235" y="897"/>
                      <a:pt x="238" y="898"/>
                    </a:cubicBezTo>
                    <a:cubicBezTo>
                      <a:pt x="257" y="909"/>
                      <a:pt x="323" y="945"/>
                      <a:pt x="384" y="980"/>
                    </a:cubicBezTo>
                    <a:cubicBezTo>
                      <a:pt x="415" y="997"/>
                      <a:pt x="444" y="1013"/>
                      <a:pt x="466" y="1025"/>
                    </a:cubicBezTo>
                    <a:cubicBezTo>
                      <a:pt x="477" y="1031"/>
                      <a:pt x="486" y="1036"/>
                      <a:pt x="492" y="1040"/>
                    </a:cubicBezTo>
                    <a:cubicBezTo>
                      <a:pt x="498" y="1043"/>
                      <a:pt x="502" y="1045"/>
                      <a:pt x="502" y="1045"/>
                    </a:cubicBezTo>
                    <a:cubicBezTo>
                      <a:pt x="504" y="1046"/>
                      <a:pt x="506" y="1046"/>
                      <a:pt x="507" y="1044"/>
                    </a:cubicBezTo>
                    <a:cubicBezTo>
                      <a:pt x="508" y="1042"/>
                      <a:pt x="508" y="1040"/>
                      <a:pt x="506" y="1038"/>
                    </a:cubicBezTo>
                    <a:cubicBezTo>
                      <a:pt x="256" y="883"/>
                      <a:pt x="256" y="883"/>
                      <a:pt x="256" y="883"/>
                    </a:cubicBezTo>
                    <a:cubicBezTo>
                      <a:pt x="254" y="886"/>
                      <a:pt x="254" y="886"/>
                      <a:pt x="254" y="886"/>
                    </a:cubicBezTo>
                    <a:cubicBezTo>
                      <a:pt x="252" y="889"/>
                      <a:pt x="252" y="889"/>
                      <a:pt x="252" y="889"/>
                    </a:cubicBezTo>
                    <a:cubicBezTo>
                      <a:pt x="252" y="889"/>
                      <a:pt x="313" y="925"/>
                      <a:pt x="376" y="960"/>
                    </a:cubicBezTo>
                    <a:cubicBezTo>
                      <a:pt x="407" y="978"/>
                      <a:pt x="439" y="996"/>
                      <a:pt x="464" y="1009"/>
                    </a:cubicBezTo>
                    <a:cubicBezTo>
                      <a:pt x="476" y="1016"/>
                      <a:pt x="487" y="1021"/>
                      <a:pt x="495" y="1025"/>
                    </a:cubicBezTo>
                    <a:cubicBezTo>
                      <a:pt x="500" y="1027"/>
                      <a:pt x="503" y="1029"/>
                      <a:pt x="506" y="1030"/>
                    </a:cubicBezTo>
                    <a:cubicBezTo>
                      <a:pt x="507" y="1030"/>
                      <a:pt x="508" y="1031"/>
                      <a:pt x="510" y="1031"/>
                    </a:cubicBezTo>
                    <a:cubicBezTo>
                      <a:pt x="511" y="1032"/>
                      <a:pt x="512" y="1032"/>
                      <a:pt x="513" y="1032"/>
                    </a:cubicBezTo>
                    <a:cubicBezTo>
                      <a:pt x="513" y="1032"/>
                      <a:pt x="514" y="1032"/>
                      <a:pt x="515" y="1032"/>
                    </a:cubicBezTo>
                    <a:cubicBezTo>
                      <a:pt x="515" y="1031"/>
                      <a:pt x="516" y="1031"/>
                      <a:pt x="517" y="1030"/>
                    </a:cubicBezTo>
                    <a:cubicBezTo>
                      <a:pt x="517" y="1030"/>
                      <a:pt x="517" y="1030"/>
                      <a:pt x="517" y="1030"/>
                    </a:cubicBezTo>
                    <a:cubicBezTo>
                      <a:pt x="517" y="1029"/>
                      <a:pt x="518" y="1028"/>
                      <a:pt x="518" y="1028"/>
                    </a:cubicBezTo>
                    <a:cubicBezTo>
                      <a:pt x="518" y="1026"/>
                      <a:pt x="517" y="1026"/>
                      <a:pt x="517" y="1026"/>
                    </a:cubicBezTo>
                    <a:cubicBezTo>
                      <a:pt x="517" y="1025"/>
                      <a:pt x="517" y="1025"/>
                      <a:pt x="516" y="1025"/>
                    </a:cubicBezTo>
                    <a:cubicBezTo>
                      <a:pt x="516" y="1024"/>
                      <a:pt x="516" y="1024"/>
                      <a:pt x="516" y="1024"/>
                    </a:cubicBezTo>
                    <a:cubicBezTo>
                      <a:pt x="515" y="1023"/>
                      <a:pt x="513" y="1022"/>
                      <a:pt x="511" y="1021"/>
                    </a:cubicBezTo>
                    <a:cubicBezTo>
                      <a:pt x="493" y="1009"/>
                      <a:pt x="435" y="975"/>
                      <a:pt x="381" y="942"/>
                    </a:cubicBezTo>
                    <a:cubicBezTo>
                      <a:pt x="354" y="926"/>
                      <a:pt x="328" y="910"/>
                      <a:pt x="308" y="898"/>
                    </a:cubicBezTo>
                    <a:cubicBezTo>
                      <a:pt x="299" y="892"/>
                      <a:pt x="291" y="886"/>
                      <a:pt x="286" y="883"/>
                    </a:cubicBezTo>
                    <a:cubicBezTo>
                      <a:pt x="283" y="881"/>
                      <a:pt x="281" y="879"/>
                      <a:pt x="280" y="878"/>
                    </a:cubicBezTo>
                    <a:cubicBezTo>
                      <a:pt x="279" y="877"/>
                      <a:pt x="278" y="877"/>
                      <a:pt x="278" y="877"/>
                    </a:cubicBezTo>
                    <a:cubicBezTo>
                      <a:pt x="278" y="877"/>
                      <a:pt x="278" y="877"/>
                      <a:pt x="278" y="877"/>
                    </a:cubicBezTo>
                    <a:cubicBezTo>
                      <a:pt x="277" y="878"/>
                      <a:pt x="277" y="878"/>
                      <a:pt x="277" y="878"/>
                    </a:cubicBezTo>
                    <a:cubicBezTo>
                      <a:pt x="278" y="877"/>
                      <a:pt x="278" y="877"/>
                      <a:pt x="278" y="877"/>
                    </a:cubicBezTo>
                    <a:cubicBezTo>
                      <a:pt x="278" y="877"/>
                      <a:pt x="278" y="877"/>
                      <a:pt x="278" y="877"/>
                    </a:cubicBezTo>
                    <a:cubicBezTo>
                      <a:pt x="277" y="878"/>
                      <a:pt x="277" y="878"/>
                      <a:pt x="277" y="878"/>
                    </a:cubicBezTo>
                    <a:cubicBezTo>
                      <a:pt x="278" y="877"/>
                      <a:pt x="278" y="877"/>
                      <a:pt x="278" y="877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9" y="878"/>
                      <a:pt x="279" y="878"/>
                      <a:pt x="279" y="878"/>
                    </a:cubicBezTo>
                    <a:cubicBezTo>
                      <a:pt x="279" y="878"/>
                      <a:pt x="279" y="877"/>
                      <a:pt x="278" y="877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9" y="878"/>
                      <a:pt x="279" y="878"/>
                      <a:pt x="279" y="878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8" y="880"/>
                      <a:pt x="278" y="880"/>
                      <a:pt x="278" y="880"/>
                    </a:cubicBezTo>
                    <a:cubicBezTo>
                      <a:pt x="279" y="880"/>
                      <a:pt x="279" y="879"/>
                      <a:pt x="279" y="878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8" y="880"/>
                      <a:pt x="278" y="880"/>
                      <a:pt x="278" y="880"/>
                    </a:cubicBezTo>
                    <a:cubicBezTo>
                      <a:pt x="278" y="880"/>
                      <a:pt x="278" y="880"/>
                      <a:pt x="278" y="880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6" y="882"/>
                      <a:pt x="276" y="882"/>
                      <a:pt x="276" y="882"/>
                    </a:cubicBezTo>
                    <a:cubicBezTo>
                      <a:pt x="277" y="882"/>
                      <a:pt x="278" y="881"/>
                      <a:pt x="278" y="880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6" y="882"/>
                      <a:pt x="276" y="882"/>
                      <a:pt x="276" y="882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5" y="882"/>
                      <a:pt x="275" y="882"/>
                      <a:pt x="275" y="882"/>
                    </a:cubicBezTo>
                    <a:cubicBezTo>
                      <a:pt x="275" y="882"/>
                      <a:pt x="275" y="882"/>
                      <a:pt x="276" y="882"/>
                    </a:cubicBezTo>
                    <a:cubicBezTo>
                      <a:pt x="275" y="878"/>
                      <a:pt x="275" y="878"/>
                      <a:pt x="275" y="878"/>
                    </a:cubicBezTo>
                    <a:cubicBezTo>
                      <a:pt x="275" y="882"/>
                      <a:pt x="275" y="882"/>
                      <a:pt x="275" y="882"/>
                    </a:cubicBezTo>
                    <a:cubicBezTo>
                      <a:pt x="275" y="879"/>
                      <a:pt x="275" y="879"/>
                      <a:pt x="275" y="879"/>
                    </a:cubicBezTo>
                    <a:cubicBezTo>
                      <a:pt x="274" y="882"/>
                      <a:pt x="274" y="882"/>
                      <a:pt x="274" y="882"/>
                    </a:cubicBezTo>
                    <a:cubicBezTo>
                      <a:pt x="274" y="882"/>
                      <a:pt x="274" y="882"/>
                      <a:pt x="275" y="882"/>
                    </a:cubicBezTo>
                    <a:cubicBezTo>
                      <a:pt x="275" y="879"/>
                      <a:pt x="275" y="879"/>
                      <a:pt x="275" y="879"/>
                    </a:cubicBezTo>
                    <a:cubicBezTo>
                      <a:pt x="274" y="882"/>
                      <a:pt x="274" y="882"/>
                      <a:pt x="274" y="882"/>
                    </a:cubicBezTo>
                    <a:cubicBezTo>
                      <a:pt x="274" y="881"/>
                      <a:pt x="274" y="881"/>
                      <a:pt x="274" y="881"/>
                    </a:cubicBezTo>
                    <a:cubicBezTo>
                      <a:pt x="274" y="882"/>
                      <a:pt x="274" y="882"/>
                      <a:pt x="274" y="882"/>
                    </a:cubicBezTo>
                    <a:cubicBezTo>
                      <a:pt x="274" y="882"/>
                      <a:pt x="274" y="882"/>
                      <a:pt x="274" y="882"/>
                    </a:cubicBezTo>
                    <a:cubicBezTo>
                      <a:pt x="274" y="881"/>
                      <a:pt x="274" y="881"/>
                      <a:pt x="274" y="881"/>
                    </a:cubicBezTo>
                    <a:cubicBezTo>
                      <a:pt x="274" y="882"/>
                      <a:pt x="274" y="882"/>
                      <a:pt x="274" y="882"/>
                    </a:cubicBezTo>
                    <a:cubicBezTo>
                      <a:pt x="274" y="882"/>
                      <a:pt x="275" y="882"/>
                      <a:pt x="275" y="883"/>
                    </a:cubicBezTo>
                    <a:cubicBezTo>
                      <a:pt x="278" y="884"/>
                      <a:pt x="285" y="887"/>
                      <a:pt x="293" y="892"/>
                    </a:cubicBezTo>
                    <a:cubicBezTo>
                      <a:pt x="323" y="908"/>
                      <a:pt x="381" y="940"/>
                      <a:pt x="432" y="969"/>
                    </a:cubicBezTo>
                    <a:cubicBezTo>
                      <a:pt x="457" y="983"/>
                      <a:pt x="481" y="996"/>
                      <a:pt x="498" y="1006"/>
                    </a:cubicBezTo>
                    <a:cubicBezTo>
                      <a:pt x="506" y="1011"/>
                      <a:pt x="514" y="1015"/>
                      <a:pt x="519" y="1017"/>
                    </a:cubicBezTo>
                    <a:cubicBezTo>
                      <a:pt x="521" y="1019"/>
                      <a:pt x="523" y="1020"/>
                      <a:pt x="524" y="1020"/>
                    </a:cubicBezTo>
                    <a:cubicBezTo>
                      <a:pt x="525" y="1021"/>
                      <a:pt x="526" y="1021"/>
                      <a:pt x="526" y="1021"/>
                    </a:cubicBezTo>
                    <a:cubicBezTo>
                      <a:pt x="527" y="1022"/>
                      <a:pt x="527" y="1022"/>
                      <a:pt x="527" y="1022"/>
                    </a:cubicBezTo>
                    <a:cubicBezTo>
                      <a:pt x="527" y="1022"/>
                      <a:pt x="527" y="1022"/>
                      <a:pt x="527" y="1022"/>
                    </a:cubicBezTo>
                    <a:cubicBezTo>
                      <a:pt x="528" y="1022"/>
                      <a:pt x="528" y="1022"/>
                      <a:pt x="528" y="1022"/>
                    </a:cubicBezTo>
                    <a:cubicBezTo>
                      <a:pt x="528" y="1022"/>
                      <a:pt x="528" y="1022"/>
                      <a:pt x="529" y="1022"/>
                    </a:cubicBezTo>
                    <a:cubicBezTo>
                      <a:pt x="529" y="1022"/>
                      <a:pt x="529" y="1022"/>
                      <a:pt x="530" y="1022"/>
                    </a:cubicBezTo>
                    <a:cubicBezTo>
                      <a:pt x="530" y="1022"/>
                      <a:pt x="531" y="1021"/>
                      <a:pt x="532" y="1021"/>
                    </a:cubicBezTo>
                    <a:cubicBezTo>
                      <a:pt x="532" y="1020"/>
                      <a:pt x="533" y="1018"/>
                      <a:pt x="533" y="1017"/>
                    </a:cubicBezTo>
                    <a:cubicBezTo>
                      <a:pt x="532" y="1016"/>
                      <a:pt x="532" y="1015"/>
                      <a:pt x="531" y="1015"/>
                    </a:cubicBezTo>
                    <a:cubicBezTo>
                      <a:pt x="531" y="1015"/>
                      <a:pt x="527" y="1012"/>
                      <a:pt x="521" y="1009"/>
                    </a:cubicBezTo>
                    <a:cubicBezTo>
                      <a:pt x="498" y="996"/>
                      <a:pt x="442" y="963"/>
                      <a:pt x="392" y="932"/>
                    </a:cubicBezTo>
                    <a:cubicBezTo>
                      <a:pt x="367" y="917"/>
                      <a:pt x="343" y="902"/>
                      <a:pt x="326" y="890"/>
                    </a:cubicBezTo>
                    <a:cubicBezTo>
                      <a:pt x="317" y="885"/>
                      <a:pt x="310" y="880"/>
                      <a:pt x="305" y="876"/>
                    </a:cubicBezTo>
                    <a:cubicBezTo>
                      <a:pt x="303" y="875"/>
                      <a:pt x="301" y="873"/>
                      <a:pt x="300" y="872"/>
                    </a:cubicBezTo>
                    <a:cubicBezTo>
                      <a:pt x="299" y="871"/>
                      <a:pt x="299" y="871"/>
                      <a:pt x="299" y="871"/>
                    </a:cubicBezTo>
                    <a:cubicBezTo>
                      <a:pt x="299" y="871"/>
                      <a:pt x="299" y="871"/>
                      <a:pt x="299" y="871"/>
                    </a:cubicBezTo>
                    <a:cubicBezTo>
                      <a:pt x="296" y="872"/>
                      <a:pt x="296" y="872"/>
                      <a:pt x="296" y="872"/>
                    </a:cubicBezTo>
                    <a:cubicBezTo>
                      <a:pt x="299" y="872"/>
                      <a:pt x="299" y="872"/>
                      <a:pt x="299" y="872"/>
                    </a:cubicBezTo>
                    <a:cubicBezTo>
                      <a:pt x="299" y="871"/>
                      <a:pt x="299" y="871"/>
                      <a:pt x="299" y="871"/>
                    </a:cubicBezTo>
                    <a:cubicBezTo>
                      <a:pt x="296" y="872"/>
                      <a:pt x="296" y="872"/>
                      <a:pt x="296" y="872"/>
                    </a:cubicBezTo>
                    <a:cubicBezTo>
                      <a:pt x="299" y="872"/>
                      <a:pt x="299" y="872"/>
                      <a:pt x="299" y="872"/>
                    </a:cubicBezTo>
                    <a:cubicBezTo>
                      <a:pt x="295" y="872"/>
                      <a:pt x="295" y="872"/>
                      <a:pt x="295" y="872"/>
                    </a:cubicBezTo>
                    <a:cubicBezTo>
                      <a:pt x="299" y="874"/>
                      <a:pt x="299" y="874"/>
                      <a:pt x="299" y="874"/>
                    </a:cubicBezTo>
                    <a:cubicBezTo>
                      <a:pt x="299" y="874"/>
                      <a:pt x="299" y="873"/>
                      <a:pt x="299" y="872"/>
                    </a:cubicBezTo>
                    <a:cubicBezTo>
                      <a:pt x="295" y="872"/>
                      <a:pt x="295" y="872"/>
                      <a:pt x="295" y="872"/>
                    </a:cubicBezTo>
                    <a:cubicBezTo>
                      <a:pt x="299" y="874"/>
                      <a:pt x="299" y="874"/>
                      <a:pt x="299" y="874"/>
                    </a:cubicBezTo>
                    <a:cubicBezTo>
                      <a:pt x="295" y="872"/>
                      <a:pt x="295" y="872"/>
                      <a:pt x="295" y="872"/>
                    </a:cubicBezTo>
                    <a:cubicBezTo>
                      <a:pt x="293" y="876"/>
                      <a:pt x="293" y="876"/>
                      <a:pt x="293" y="876"/>
                    </a:cubicBezTo>
                    <a:cubicBezTo>
                      <a:pt x="293" y="876"/>
                      <a:pt x="351" y="910"/>
                      <a:pt x="410" y="945"/>
                    </a:cubicBezTo>
                    <a:cubicBezTo>
                      <a:pt x="439" y="962"/>
                      <a:pt x="469" y="979"/>
                      <a:pt x="492" y="992"/>
                    </a:cubicBezTo>
                    <a:cubicBezTo>
                      <a:pt x="504" y="999"/>
                      <a:pt x="514" y="1004"/>
                      <a:pt x="522" y="1008"/>
                    </a:cubicBezTo>
                    <a:cubicBezTo>
                      <a:pt x="525" y="1010"/>
                      <a:pt x="528" y="1011"/>
                      <a:pt x="531" y="1013"/>
                    </a:cubicBezTo>
                    <a:cubicBezTo>
                      <a:pt x="532" y="1013"/>
                      <a:pt x="533" y="1014"/>
                      <a:pt x="534" y="1014"/>
                    </a:cubicBezTo>
                    <a:cubicBezTo>
                      <a:pt x="535" y="1014"/>
                      <a:pt x="536" y="1014"/>
                      <a:pt x="537" y="1014"/>
                    </a:cubicBezTo>
                    <a:cubicBezTo>
                      <a:pt x="538" y="1014"/>
                      <a:pt x="538" y="1014"/>
                      <a:pt x="539" y="1014"/>
                    </a:cubicBezTo>
                    <a:cubicBezTo>
                      <a:pt x="540" y="1014"/>
                      <a:pt x="541" y="1013"/>
                      <a:pt x="541" y="1012"/>
                    </a:cubicBezTo>
                    <a:cubicBezTo>
                      <a:pt x="541" y="1012"/>
                      <a:pt x="541" y="1012"/>
                      <a:pt x="541" y="1012"/>
                    </a:cubicBezTo>
                    <a:cubicBezTo>
                      <a:pt x="542" y="1012"/>
                      <a:pt x="542" y="1011"/>
                      <a:pt x="542" y="1010"/>
                    </a:cubicBezTo>
                    <a:cubicBezTo>
                      <a:pt x="542" y="1009"/>
                      <a:pt x="542" y="1009"/>
                      <a:pt x="541" y="1008"/>
                    </a:cubicBezTo>
                    <a:cubicBezTo>
                      <a:pt x="541" y="1008"/>
                      <a:pt x="541" y="1007"/>
                      <a:pt x="540" y="1007"/>
                    </a:cubicBezTo>
                    <a:cubicBezTo>
                      <a:pt x="540" y="1006"/>
                      <a:pt x="539" y="1006"/>
                      <a:pt x="538" y="1005"/>
                    </a:cubicBezTo>
                    <a:cubicBezTo>
                      <a:pt x="535" y="1002"/>
                      <a:pt x="530" y="998"/>
                      <a:pt x="522" y="993"/>
                    </a:cubicBezTo>
                    <a:cubicBezTo>
                      <a:pt x="494" y="975"/>
                      <a:pt x="441" y="943"/>
                      <a:pt x="395" y="914"/>
                    </a:cubicBezTo>
                    <a:cubicBezTo>
                      <a:pt x="348" y="886"/>
                      <a:pt x="309" y="863"/>
                      <a:pt x="309" y="863"/>
                    </a:cubicBezTo>
                    <a:cubicBezTo>
                      <a:pt x="307" y="866"/>
                      <a:pt x="307" y="866"/>
                      <a:pt x="307" y="866"/>
                    </a:cubicBezTo>
                    <a:cubicBezTo>
                      <a:pt x="305" y="869"/>
                      <a:pt x="305" y="869"/>
                      <a:pt x="305" y="869"/>
                    </a:cubicBezTo>
                    <a:cubicBezTo>
                      <a:pt x="543" y="1005"/>
                      <a:pt x="543" y="1005"/>
                      <a:pt x="543" y="1005"/>
                    </a:cubicBezTo>
                    <a:cubicBezTo>
                      <a:pt x="545" y="1006"/>
                      <a:pt x="547" y="1006"/>
                      <a:pt x="548" y="1004"/>
                    </a:cubicBezTo>
                    <a:cubicBezTo>
                      <a:pt x="549" y="1002"/>
                      <a:pt x="549" y="999"/>
                      <a:pt x="547" y="998"/>
                    </a:cubicBezTo>
                    <a:cubicBezTo>
                      <a:pt x="321" y="857"/>
                      <a:pt x="321" y="857"/>
                      <a:pt x="321" y="857"/>
                    </a:cubicBezTo>
                    <a:cubicBezTo>
                      <a:pt x="319" y="860"/>
                      <a:pt x="319" y="860"/>
                      <a:pt x="319" y="860"/>
                    </a:cubicBezTo>
                    <a:cubicBezTo>
                      <a:pt x="322" y="862"/>
                      <a:pt x="322" y="862"/>
                      <a:pt x="322" y="862"/>
                    </a:cubicBezTo>
                    <a:cubicBezTo>
                      <a:pt x="319" y="860"/>
                      <a:pt x="319" y="860"/>
                      <a:pt x="319" y="860"/>
                    </a:cubicBezTo>
                    <a:cubicBezTo>
                      <a:pt x="320" y="864"/>
                      <a:pt x="320" y="864"/>
                      <a:pt x="320" y="864"/>
                    </a:cubicBezTo>
                    <a:cubicBezTo>
                      <a:pt x="321" y="864"/>
                      <a:pt x="321" y="863"/>
                      <a:pt x="322" y="862"/>
                    </a:cubicBezTo>
                    <a:cubicBezTo>
                      <a:pt x="319" y="860"/>
                      <a:pt x="319" y="860"/>
                      <a:pt x="319" y="860"/>
                    </a:cubicBezTo>
                    <a:cubicBezTo>
                      <a:pt x="320" y="864"/>
                      <a:pt x="320" y="864"/>
                      <a:pt x="320" y="864"/>
                    </a:cubicBezTo>
                    <a:cubicBezTo>
                      <a:pt x="319" y="861"/>
                      <a:pt x="319" y="861"/>
                      <a:pt x="319" y="861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4"/>
                      <a:pt x="320" y="864"/>
                      <a:pt x="320" y="864"/>
                    </a:cubicBezTo>
                    <a:cubicBezTo>
                      <a:pt x="319" y="861"/>
                      <a:pt x="319" y="861"/>
                      <a:pt x="319" y="861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2"/>
                      <a:pt x="319" y="862"/>
                      <a:pt x="319" y="862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2"/>
                      <a:pt x="319" y="862"/>
                      <a:pt x="319" y="862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3"/>
                      <a:pt x="319" y="863"/>
                      <a:pt x="319" y="863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3"/>
                      <a:pt x="319" y="863"/>
                      <a:pt x="319" y="863"/>
                    </a:cubicBezTo>
                    <a:cubicBezTo>
                      <a:pt x="319" y="864"/>
                      <a:pt x="319" y="864"/>
                      <a:pt x="319" y="864"/>
                    </a:cubicBezTo>
                    <a:cubicBezTo>
                      <a:pt x="319" y="864"/>
                      <a:pt x="319" y="864"/>
                      <a:pt x="320" y="865"/>
                    </a:cubicBezTo>
                    <a:cubicBezTo>
                      <a:pt x="323" y="866"/>
                      <a:pt x="328" y="869"/>
                      <a:pt x="336" y="873"/>
                    </a:cubicBezTo>
                    <a:cubicBezTo>
                      <a:pt x="364" y="889"/>
                      <a:pt x="416" y="920"/>
                      <a:pt x="463" y="948"/>
                    </a:cubicBezTo>
                    <a:cubicBezTo>
                      <a:pt x="486" y="962"/>
                      <a:pt x="509" y="975"/>
                      <a:pt x="526" y="985"/>
                    </a:cubicBezTo>
                    <a:cubicBezTo>
                      <a:pt x="534" y="989"/>
                      <a:pt x="542" y="993"/>
                      <a:pt x="548" y="996"/>
                    </a:cubicBezTo>
                    <a:cubicBezTo>
                      <a:pt x="550" y="997"/>
                      <a:pt x="553" y="998"/>
                      <a:pt x="555" y="999"/>
                    </a:cubicBezTo>
                    <a:cubicBezTo>
                      <a:pt x="556" y="1000"/>
                      <a:pt x="557" y="1000"/>
                      <a:pt x="558" y="1000"/>
                    </a:cubicBezTo>
                    <a:cubicBezTo>
                      <a:pt x="559" y="1000"/>
                      <a:pt x="559" y="1001"/>
                      <a:pt x="560" y="1001"/>
                    </a:cubicBezTo>
                    <a:cubicBezTo>
                      <a:pt x="561" y="1001"/>
                      <a:pt x="562" y="1001"/>
                      <a:pt x="562" y="1000"/>
                    </a:cubicBezTo>
                    <a:cubicBezTo>
                      <a:pt x="563" y="1000"/>
                      <a:pt x="564" y="999"/>
                      <a:pt x="565" y="998"/>
                    </a:cubicBezTo>
                    <a:cubicBezTo>
                      <a:pt x="565" y="998"/>
                      <a:pt x="565" y="996"/>
                      <a:pt x="565" y="995"/>
                    </a:cubicBezTo>
                    <a:cubicBezTo>
                      <a:pt x="565" y="994"/>
                      <a:pt x="564" y="993"/>
                      <a:pt x="563" y="993"/>
                    </a:cubicBezTo>
                    <a:cubicBezTo>
                      <a:pt x="563" y="993"/>
                      <a:pt x="560" y="991"/>
                      <a:pt x="553" y="987"/>
                    </a:cubicBezTo>
                    <a:cubicBezTo>
                      <a:pt x="531" y="974"/>
                      <a:pt x="476" y="941"/>
                      <a:pt x="426" y="911"/>
                    </a:cubicBezTo>
                    <a:cubicBezTo>
                      <a:pt x="401" y="895"/>
                      <a:pt x="377" y="881"/>
                      <a:pt x="360" y="869"/>
                    </a:cubicBezTo>
                    <a:cubicBezTo>
                      <a:pt x="351" y="864"/>
                      <a:pt x="344" y="859"/>
                      <a:pt x="339" y="855"/>
                    </a:cubicBezTo>
                    <a:cubicBezTo>
                      <a:pt x="337" y="854"/>
                      <a:pt x="335" y="852"/>
                      <a:pt x="334" y="851"/>
                    </a:cubicBezTo>
                    <a:cubicBezTo>
                      <a:pt x="333" y="851"/>
                      <a:pt x="333" y="850"/>
                      <a:pt x="333" y="850"/>
                    </a:cubicBezTo>
                    <a:cubicBezTo>
                      <a:pt x="333" y="850"/>
                      <a:pt x="333" y="850"/>
                      <a:pt x="333" y="850"/>
                    </a:cubicBezTo>
                    <a:cubicBezTo>
                      <a:pt x="331" y="852"/>
                      <a:pt x="331" y="852"/>
                      <a:pt x="331" y="852"/>
                    </a:cubicBezTo>
                    <a:cubicBezTo>
                      <a:pt x="333" y="852"/>
                      <a:pt x="333" y="852"/>
                      <a:pt x="333" y="852"/>
                    </a:cubicBezTo>
                    <a:cubicBezTo>
                      <a:pt x="333" y="850"/>
                      <a:pt x="333" y="850"/>
                      <a:pt x="333" y="850"/>
                    </a:cubicBezTo>
                    <a:cubicBezTo>
                      <a:pt x="331" y="852"/>
                      <a:pt x="331" y="852"/>
                      <a:pt x="331" y="852"/>
                    </a:cubicBezTo>
                    <a:cubicBezTo>
                      <a:pt x="333" y="852"/>
                      <a:pt x="333" y="852"/>
                      <a:pt x="333" y="852"/>
                    </a:cubicBezTo>
                    <a:cubicBezTo>
                      <a:pt x="330" y="852"/>
                      <a:pt x="330" y="852"/>
                      <a:pt x="330" y="852"/>
                    </a:cubicBezTo>
                    <a:cubicBezTo>
                      <a:pt x="333" y="854"/>
                      <a:pt x="333" y="854"/>
                      <a:pt x="333" y="854"/>
                    </a:cubicBezTo>
                    <a:cubicBezTo>
                      <a:pt x="333" y="853"/>
                      <a:pt x="333" y="852"/>
                      <a:pt x="333" y="852"/>
                    </a:cubicBezTo>
                    <a:cubicBezTo>
                      <a:pt x="330" y="852"/>
                      <a:pt x="330" y="852"/>
                      <a:pt x="330" y="852"/>
                    </a:cubicBezTo>
                    <a:cubicBezTo>
                      <a:pt x="333" y="854"/>
                      <a:pt x="333" y="854"/>
                      <a:pt x="333" y="854"/>
                    </a:cubicBezTo>
                    <a:cubicBezTo>
                      <a:pt x="329" y="851"/>
                      <a:pt x="329" y="851"/>
                      <a:pt x="329" y="851"/>
                    </a:cubicBezTo>
                    <a:cubicBezTo>
                      <a:pt x="327" y="855"/>
                      <a:pt x="327" y="855"/>
                      <a:pt x="327" y="855"/>
                    </a:cubicBezTo>
                    <a:cubicBezTo>
                      <a:pt x="327" y="855"/>
                      <a:pt x="384" y="886"/>
                      <a:pt x="441" y="918"/>
                    </a:cubicBezTo>
                    <a:cubicBezTo>
                      <a:pt x="470" y="934"/>
                      <a:pt x="499" y="950"/>
                      <a:pt x="521" y="961"/>
                    </a:cubicBezTo>
                    <a:cubicBezTo>
                      <a:pt x="532" y="967"/>
                      <a:pt x="541" y="972"/>
                      <a:pt x="547" y="976"/>
                    </a:cubicBezTo>
                    <a:cubicBezTo>
                      <a:pt x="551" y="977"/>
                      <a:pt x="554" y="979"/>
                      <a:pt x="556" y="980"/>
                    </a:cubicBezTo>
                    <a:cubicBezTo>
                      <a:pt x="557" y="980"/>
                      <a:pt x="557" y="981"/>
                      <a:pt x="558" y="981"/>
                    </a:cubicBezTo>
                    <a:cubicBezTo>
                      <a:pt x="559" y="981"/>
                      <a:pt x="559" y="981"/>
                      <a:pt x="559" y="981"/>
                    </a:cubicBezTo>
                    <a:cubicBezTo>
                      <a:pt x="560" y="982"/>
                      <a:pt x="560" y="982"/>
                      <a:pt x="560" y="982"/>
                    </a:cubicBezTo>
                    <a:cubicBezTo>
                      <a:pt x="560" y="982"/>
                      <a:pt x="560" y="982"/>
                      <a:pt x="561" y="982"/>
                    </a:cubicBezTo>
                    <a:cubicBezTo>
                      <a:pt x="561" y="982"/>
                      <a:pt x="561" y="982"/>
                      <a:pt x="562" y="981"/>
                    </a:cubicBezTo>
                    <a:cubicBezTo>
                      <a:pt x="563" y="981"/>
                      <a:pt x="563" y="981"/>
                      <a:pt x="564" y="980"/>
                    </a:cubicBezTo>
                    <a:cubicBezTo>
                      <a:pt x="565" y="979"/>
                      <a:pt x="565" y="978"/>
                      <a:pt x="565" y="977"/>
                    </a:cubicBezTo>
                    <a:cubicBezTo>
                      <a:pt x="564" y="976"/>
                      <a:pt x="564" y="975"/>
                      <a:pt x="563" y="974"/>
                    </a:cubicBezTo>
                    <a:cubicBezTo>
                      <a:pt x="344" y="838"/>
                      <a:pt x="344" y="838"/>
                      <a:pt x="344" y="838"/>
                    </a:cubicBezTo>
                    <a:cubicBezTo>
                      <a:pt x="342" y="841"/>
                      <a:pt x="342" y="841"/>
                      <a:pt x="342" y="841"/>
                    </a:cubicBezTo>
                    <a:cubicBezTo>
                      <a:pt x="346" y="843"/>
                      <a:pt x="346" y="843"/>
                      <a:pt x="346" y="843"/>
                    </a:cubicBezTo>
                    <a:cubicBezTo>
                      <a:pt x="342" y="841"/>
                      <a:pt x="342" y="841"/>
                      <a:pt x="342" y="841"/>
                    </a:cubicBezTo>
                    <a:cubicBezTo>
                      <a:pt x="344" y="845"/>
                      <a:pt x="344" y="845"/>
                      <a:pt x="344" y="845"/>
                    </a:cubicBezTo>
                    <a:cubicBezTo>
                      <a:pt x="344" y="845"/>
                      <a:pt x="345" y="844"/>
                      <a:pt x="346" y="843"/>
                    </a:cubicBezTo>
                    <a:cubicBezTo>
                      <a:pt x="342" y="841"/>
                      <a:pt x="342" y="841"/>
                      <a:pt x="342" y="841"/>
                    </a:cubicBezTo>
                    <a:cubicBezTo>
                      <a:pt x="344" y="845"/>
                      <a:pt x="344" y="845"/>
                      <a:pt x="344" y="845"/>
                    </a:cubicBezTo>
                    <a:cubicBezTo>
                      <a:pt x="343" y="842"/>
                      <a:pt x="343" y="842"/>
                      <a:pt x="343" y="842"/>
                    </a:cubicBezTo>
                    <a:cubicBezTo>
                      <a:pt x="343" y="845"/>
                      <a:pt x="343" y="845"/>
                      <a:pt x="343" y="845"/>
                    </a:cubicBezTo>
                    <a:cubicBezTo>
                      <a:pt x="343" y="845"/>
                      <a:pt x="343" y="845"/>
                      <a:pt x="344" y="845"/>
                    </a:cubicBezTo>
                    <a:cubicBezTo>
                      <a:pt x="343" y="842"/>
                      <a:pt x="343" y="842"/>
                      <a:pt x="343" y="842"/>
                    </a:cubicBezTo>
                    <a:cubicBezTo>
                      <a:pt x="343" y="845"/>
                      <a:pt x="343" y="845"/>
                      <a:pt x="343" y="845"/>
                    </a:cubicBezTo>
                    <a:cubicBezTo>
                      <a:pt x="343" y="843"/>
                      <a:pt x="343" y="843"/>
                      <a:pt x="343" y="843"/>
                    </a:cubicBezTo>
                    <a:cubicBezTo>
                      <a:pt x="342" y="845"/>
                      <a:pt x="342" y="845"/>
                      <a:pt x="342" y="845"/>
                    </a:cubicBezTo>
                    <a:cubicBezTo>
                      <a:pt x="343" y="845"/>
                      <a:pt x="343" y="845"/>
                      <a:pt x="343" y="845"/>
                    </a:cubicBezTo>
                    <a:cubicBezTo>
                      <a:pt x="343" y="843"/>
                      <a:pt x="343" y="843"/>
                      <a:pt x="343" y="843"/>
                    </a:cubicBezTo>
                    <a:cubicBezTo>
                      <a:pt x="342" y="845"/>
                      <a:pt x="342" y="845"/>
                      <a:pt x="342" y="845"/>
                    </a:cubicBezTo>
                    <a:cubicBezTo>
                      <a:pt x="342" y="844"/>
                      <a:pt x="342" y="844"/>
                      <a:pt x="342" y="844"/>
                    </a:cubicBezTo>
                    <a:cubicBezTo>
                      <a:pt x="342" y="845"/>
                      <a:pt x="342" y="845"/>
                      <a:pt x="342" y="845"/>
                    </a:cubicBezTo>
                    <a:cubicBezTo>
                      <a:pt x="342" y="845"/>
                      <a:pt x="342" y="845"/>
                      <a:pt x="342" y="845"/>
                    </a:cubicBezTo>
                    <a:cubicBezTo>
                      <a:pt x="342" y="844"/>
                      <a:pt x="342" y="844"/>
                      <a:pt x="342" y="844"/>
                    </a:cubicBezTo>
                    <a:cubicBezTo>
                      <a:pt x="342" y="845"/>
                      <a:pt x="342" y="845"/>
                      <a:pt x="342" y="845"/>
                    </a:cubicBezTo>
                    <a:cubicBezTo>
                      <a:pt x="342" y="845"/>
                      <a:pt x="342" y="845"/>
                      <a:pt x="342" y="845"/>
                    </a:cubicBezTo>
                    <a:cubicBezTo>
                      <a:pt x="343" y="845"/>
                      <a:pt x="345" y="846"/>
                      <a:pt x="347" y="847"/>
                    </a:cubicBezTo>
                    <a:cubicBezTo>
                      <a:pt x="356" y="851"/>
                      <a:pt x="372" y="860"/>
                      <a:pt x="392" y="872"/>
                    </a:cubicBezTo>
                    <a:cubicBezTo>
                      <a:pt x="422" y="889"/>
                      <a:pt x="460" y="911"/>
                      <a:pt x="491" y="929"/>
                    </a:cubicBezTo>
                    <a:cubicBezTo>
                      <a:pt x="507" y="938"/>
                      <a:pt x="520" y="945"/>
                      <a:pt x="531" y="951"/>
                    </a:cubicBezTo>
                    <a:cubicBezTo>
                      <a:pt x="536" y="954"/>
                      <a:pt x="540" y="956"/>
                      <a:pt x="544" y="958"/>
                    </a:cubicBezTo>
                    <a:cubicBezTo>
                      <a:pt x="545" y="958"/>
                      <a:pt x="547" y="959"/>
                      <a:pt x="548" y="960"/>
                    </a:cubicBezTo>
                    <a:cubicBezTo>
                      <a:pt x="548" y="960"/>
                      <a:pt x="549" y="960"/>
                      <a:pt x="549" y="960"/>
                    </a:cubicBezTo>
                    <a:cubicBezTo>
                      <a:pt x="550" y="960"/>
                      <a:pt x="550" y="960"/>
                      <a:pt x="551" y="960"/>
                    </a:cubicBezTo>
                    <a:cubicBezTo>
                      <a:pt x="552" y="960"/>
                      <a:pt x="552" y="960"/>
                      <a:pt x="553" y="960"/>
                    </a:cubicBezTo>
                    <a:cubicBezTo>
                      <a:pt x="553" y="960"/>
                      <a:pt x="554" y="959"/>
                      <a:pt x="555" y="958"/>
                    </a:cubicBezTo>
                    <a:cubicBezTo>
                      <a:pt x="555" y="958"/>
                      <a:pt x="555" y="958"/>
                      <a:pt x="555" y="958"/>
                    </a:cubicBezTo>
                    <a:cubicBezTo>
                      <a:pt x="555" y="958"/>
                      <a:pt x="556" y="957"/>
                      <a:pt x="556" y="956"/>
                    </a:cubicBezTo>
                    <a:cubicBezTo>
                      <a:pt x="556" y="955"/>
                      <a:pt x="555" y="954"/>
                      <a:pt x="555" y="954"/>
                    </a:cubicBezTo>
                    <a:cubicBezTo>
                      <a:pt x="555" y="953"/>
                      <a:pt x="554" y="952"/>
                      <a:pt x="553" y="951"/>
                    </a:cubicBezTo>
                    <a:cubicBezTo>
                      <a:pt x="552" y="950"/>
                      <a:pt x="550" y="949"/>
                      <a:pt x="548" y="947"/>
                    </a:cubicBezTo>
                    <a:cubicBezTo>
                      <a:pt x="540" y="941"/>
                      <a:pt x="524" y="930"/>
                      <a:pt x="505" y="919"/>
                    </a:cubicBezTo>
                    <a:cubicBezTo>
                      <a:pt x="476" y="901"/>
                      <a:pt x="440" y="880"/>
                      <a:pt x="411" y="863"/>
                    </a:cubicBezTo>
                    <a:cubicBezTo>
                      <a:pt x="397" y="854"/>
                      <a:pt x="384" y="847"/>
                      <a:pt x="375" y="841"/>
                    </a:cubicBezTo>
                    <a:cubicBezTo>
                      <a:pt x="370" y="839"/>
                      <a:pt x="367" y="836"/>
                      <a:pt x="364" y="835"/>
                    </a:cubicBezTo>
                    <a:cubicBezTo>
                      <a:pt x="363" y="834"/>
                      <a:pt x="362" y="834"/>
                      <a:pt x="362" y="833"/>
                    </a:cubicBezTo>
                    <a:cubicBezTo>
                      <a:pt x="361" y="833"/>
                      <a:pt x="361" y="833"/>
                      <a:pt x="361" y="833"/>
                    </a:cubicBezTo>
                    <a:cubicBezTo>
                      <a:pt x="360" y="834"/>
                      <a:pt x="360" y="834"/>
                      <a:pt x="360" y="834"/>
                    </a:cubicBezTo>
                    <a:cubicBezTo>
                      <a:pt x="361" y="833"/>
                      <a:pt x="361" y="833"/>
                      <a:pt x="361" y="833"/>
                    </a:cubicBezTo>
                    <a:cubicBezTo>
                      <a:pt x="361" y="833"/>
                      <a:pt x="361" y="833"/>
                      <a:pt x="361" y="833"/>
                    </a:cubicBezTo>
                    <a:cubicBezTo>
                      <a:pt x="360" y="834"/>
                      <a:pt x="360" y="834"/>
                      <a:pt x="360" y="834"/>
                    </a:cubicBezTo>
                    <a:cubicBezTo>
                      <a:pt x="361" y="833"/>
                      <a:pt x="361" y="833"/>
                      <a:pt x="361" y="833"/>
                    </a:cubicBezTo>
                    <a:cubicBezTo>
                      <a:pt x="359" y="835"/>
                      <a:pt x="359" y="835"/>
                      <a:pt x="359" y="835"/>
                    </a:cubicBezTo>
                    <a:cubicBezTo>
                      <a:pt x="362" y="833"/>
                      <a:pt x="362" y="833"/>
                      <a:pt x="362" y="833"/>
                    </a:cubicBezTo>
                    <a:cubicBezTo>
                      <a:pt x="361" y="833"/>
                      <a:pt x="361" y="833"/>
                      <a:pt x="361" y="833"/>
                    </a:cubicBezTo>
                    <a:cubicBezTo>
                      <a:pt x="359" y="835"/>
                      <a:pt x="359" y="835"/>
                      <a:pt x="359" y="835"/>
                    </a:cubicBezTo>
                    <a:cubicBezTo>
                      <a:pt x="362" y="833"/>
                      <a:pt x="362" y="833"/>
                      <a:pt x="362" y="833"/>
                    </a:cubicBezTo>
                    <a:cubicBezTo>
                      <a:pt x="359" y="836"/>
                      <a:pt x="359" y="836"/>
                      <a:pt x="359" y="836"/>
                    </a:cubicBezTo>
                    <a:cubicBezTo>
                      <a:pt x="362" y="836"/>
                      <a:pt x="362" y="836"/>
                      <a:pt x="362" y="836"/>
                    </a:cubicBezTo>
                    <a:cubicBezTo>
                      <a:pt x="362" y="834"/>
                      <a:pt x="362" y="834"/>
                      <a:pt x="362" y="833"/>
                    </a:cubicBezTo>
                    <a:cubicBezTo>
                      <a:pt x="359" y="836"/>
                      <a:pt x="359" y="836"/>
                      <a:pt x="359" y="836"/>
                    </a:cubicBezTo>
                    <a:cubicBezTo>
                      <a:pt x="362" y="836"/>
                      <a:pt x="362" y="836"/>
                      <a:pt x="362" y="836"/>
                    </a:cubicBezTo>
                    <a:cubicBezTo>
                      <a:pt x="358" y="836"/>
                      <a:pt x="358" y="836"/>
                      <a:pt x="358" y="836"/>
                    </a:cubicBezTo>
                    <a:cubicBezTo>
                      <a:pt x="361" y="838"/>
                      <a:pt x="361" y="838"/>
                      <a:pt x="361" y="838"/>
                    </a:cubicBezTo>
                    <a:cubicBezTo>
                      <a:pt x="362" y="837"/>
                      <a:pt x="362" y="836"/>
                      <a:pt x="362" y="836"/>
                    </a:cubicBezTo>
                    <a:cubicBezTo>
                      <a:pt x="358" y="836"/>
                      <a:pt x="358" y="836"/>
                      <a:pt x="358" y="836"/>
                    </a:cubicBezTo>
                    <a:cubicBezTo>
                      <a:pt x="361" y="838"/>
                      <a:pt x="361" y="838"/>
                      <a:pt x="361" y="838"/>
                    </a:cubicBezTo>
                    <a:cubicBezTo>
                      <a:pt x="358" y="836"/>
                      <a:pt x="358" y="836"/>
                      <a:pt x="358" y="836"/>
                    </a:cubicBezTo>
                    <a:cubicBezTo>
                      <a:pt x="357" y="839"/>
                      <a:pt x="357" y="839"/>
                      <a:pt x="357" y="839"/>
                    </a:cubicBezTo>
                    <a:cubicBezTo>
                      <a:pt x="540" y="935"/>
                      <a:pt x="540" y="935"/>
                      <a:pt x="540" y="935"/>
                    </a:cubicBezTo>
                    <a:cubicBezTo>
                      <a:pt x="542" y="936"/>
                      <a:pt x="545" y="935"/>
                      <a:pt x="546" y="933"/>
                    </a:cubicBezTo>
                    <a:cubicBezTo>
                      <a:pt x="546" y="933"/>
                      <a:pt x="546" y="932"/>
                      <a:pt x="546" y="931"/>
                    </a:cubicBezTo>
                    <a:cubicBezTo>
                      <a:pt x="546" y="930"/>
                      <a:pt x="546" y="929"/>
                      <a:pt x="545" y="929"/>
                    </a:cubicBezTo>
                    <a:cubicBezTo>
                      <a:pt x="545" y="928"/>
                      <a:pt x="544" y="927"/>
                      <a:pt x="544" y="927"/>
                    </a:cubicBezTo>
                    <a:cubicBezTo>
                      <a:pt x="543" y="926"/>
                      <a:pt x="541" y="925"/>
                      <a:pt x="539" y="923"/>
                    </a:cubicBezTo>
                    <a:cubicBezTo>
                      <a:pt x="532" y="918"/>
                      <a:pt x="518" y="909"/>
                      <a:pt x="500" y="899"/>
                    </a:cubicBezTo>
                    <a:cubicBezTo>
                      <a:pt x="475" y="883"/>
                      <a:pt x="443" y="863"/>
                      <a:pt x="417" y="848"/>
                    </a:cubicBezTo>
                    <a:cubicBezTo>
                      <a:pt x="404" y="840"/>
                      <a:pt x="393" y="833"/>
                      <a:pt x="385" y="828"/>
                    </a:cubicBezTo>
                    <a:cubicBezTo>
                      <a:pt x="381" y="826"/>
                      <a:pt x="377" y="824"/>
                      <a:pt x="375" y="822"/>
                    </a:cubicBezTo>
                    <a:cubicBezTo>
                      <a:pt x="374" y="822"/>
                      <a:pt x="373" y="821"/>
                      <a:pt x="373" y="821"/>
                    </a:cubicBezTo>
                    <a:cubicBezTo>
                      <a:pt x="372" y="821"/>
                      <a:pt x="372" y="821"/>
                      <a:pt x="372" y="821"/>
                    </a:cubicBezTo>
                    <a:cubicBezTo>
                      <a:pt x="371" y="822"/>
                      <a:pt x="371" y="822"/>
                      <a:pt x="371" y="822"/>
                    </a:cubicBezTo>
                    <a:cubicBezTo>
                      <a:pt x="373" y="821"/>
                      <a:pt x="373" y="821"/>
                      <a:pt x="373" y="821"/>
                    </a:cubicBezTo>
                    <a:cubicBezTo>
                      <a:pt x="372" y="821"/>
                      <a:pt x="372" y="821"/>
                      <a:pt x="372" y="821"/>
                    </a:cubicBezTo>
                    <a:cubicBezTo>
                      <a:pt x="371" y="822"/>
                      <a:pt x="371" y="822"/>
                      <a:pt x="371" y="822"/>
                    </a:cubicBezTo>
                    <a:cubicBezTo>
                      <a:pt x="373" y="821"/>
                      <a:pt x="373" y="821"/>
                      <a:pt x="373" y="821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73" y="821"/>
                      <a:pt x="373" y="821"/>
                      <a:pt x="373" y="821"/>
                    </a:cubicBezTo>
                    <a:cubicBezTo>
                      <a:pt x="373" y="821"/>
                      <a:pt x="373" y="821"/>
                      <a:pt x="373" y="821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73" y="821"/>
                      <a:pt x="373" y="821"/>
                      <a:pt x="373" y="821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74" y="823"/>
                      <a:pt x="374" y="823"/>
                      <a:pt x="374" y="823"/>
                    </a:cubicBezTo>
                    <a:cubicBezTo>
                      <a:pt x="373" y="822"/>
                      <a:pt x="373" y="822"/>
                      <a:pt x="373" y="821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74" y="823"/>
                      <a:pt x="374" y="823"/>
                      <a:pt x="374" y="823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73" y="826"/>
                      <a:pt x="373" y="826"/>
                      <a:pt x="373" y="826"/>
                    </a:cubicBezTo>
                    <a:cubicBezTo>
                      <a:pt x="373" y="825"/>
                      <a:pt x="374" y="824"/>
                      <a:pt x="374" y="823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73" y="826"/>
                      <a:pt x="373" y="826"/>
                      <a:pt x="373" y="826"/>
                    </a:cubicBezTo>
                    <a:cubicBezTo>
                      <a:pt x="370" y="823"/>
                      <a:pt x="370" y="823"/>
                      <a:pt x="370" y="823"/>
                    </a:cubicBezTo>
                    <a:cubicBezTo>
                      <a:pt x="368" y="827"/>
                      <a:pt x="368" y="827"/>
                      <a:pt x="368" y="827"/>
                    </a:cubicBezTo>
                    <a:cubicBezTo>
                      <a:pt x="368" y="827"/>
                      <a:pt x="408" y="849"/>
                      <a:pt x="448" y="871"/>
                    </a:cubicBezTo>
                    <a:cubicBezTo>
                      <a:pt x="469" y="882"/>
                      <a:pt x="489" y="893"/>
                      <a:pt x="504" y="901"/>
                    </a:cubicBezTo>
                    <a:cubicBezTo>
                      <a:pt x="512" y="905"/>
                      <a:pt x="518" y="908"/>
                      <a:pt x="523" y="911"/>
                    </a:cubicBezTo>
                    <a:cubicBezTo>
                      <a:pt x="525" y="912"/>
                      <a:pt x="527" y="913"/>
                      <a:pt x="528" y="914"/>
                    </a:cubicBezTo>
                    <a:cubicBezTo>
                      <a:pt x="529" y="914"/>
                      <a:pt x="530" y="914"/>
                      <a:pt x="530" y="914"/>
                    </a:cubicBezTo>
                    <a:cubicBezTo>
                      <a:pt x="531" y="915"/>
                      <a:pt x="531" y="915"/>
                      <a:pt x="531" y="915"/>
                    </a:cubicBezTo>
                    <a:cubicBezTo>
                      <a:pt x="531" y="915"/>
                      <a:pt x="531" y="915"/>
                      <a:pt x="531" y="915"/>
                    </a:cubicBezTo>
                    <a:cubicBezTo>
                      <a:pt x="531" y="915"/>
                      <a:pt x="531" y="915"/>
                      <a:pt x="531" y="915"/>
                    </a:cubicBezTo>
                    <a:cubicBezTo>
                      <a:pt x="532" y="915"/>
                      <a:pt x="532" y="915"/>
                      <a:pt x="532" y="915"/>
                    </a:cubicBezTo>
                    <a:cubicBezTo>
                      <a:pt x="533" y="915"/>
                      <a:pt x="533" y="915"/>
                      <a:pt x="534" y="915"/>
                    </a:cubicBezTo>
                    <a:cubicBezTo>
                      <a:pt x="534" y="915"/>
                      <a:pt x="535" y="914"/>
                      <a:pt x="536" y="914"/>
                    </a:cubicBezTo>
                    <a:cubicBezTo>
                      <a:pt x="536" y="913"/>
                      <a:pt x="537" y="911"/>
                      <a:pt x="536" y="910"/>
                    </a:cubicBezTo>
                    <a:cubicBezTo>
                      <a:pt x="536" y="909"/>
                      <a:pt x="535" y="908"/>
                      <a:pt x="535" y="908"/>
                    </a:cubicBezTo>
                    <a:cubicBezTo>
                      <a:pt x="476" y="871"/>
                      <a:pt x="476" y="871"/>
                      <a:pt x="476" y="871"/>
                    </a:cubicBezTo>
                    <a:cubicBezTo>
                      <a:pt x="543" y="907"/>
                      <a:pt x="543" y="907"/>
                      <a:pt x="543" y="907"/>
                    </a:cubicBezTo>
                    <a:cubicBezTo>
                      <a:pt x="544" y="907"/>
                      <a:pt x="546" y="907"/>
                      <a:pt x="547" y="906"/>
                    </a:cubicBezTo>
                    <a:cubicBezTo>
                      <a:pt x="548" y="906"/>
                      <a:pt x="549" y="904"/>
                      <a:pt x="549" y="903"/>
                    </a:cubicBezTo>
                    <a:cubicBezTo>
                      <a:pt x="549" y="902"/>
                      <a:pt x="548" y="902"/>
                      <a:pt x="548" y="901"/>
                    </a:cubicBezTo>
                    <a:cubicBezTo>
                      <a:pt x="548" y="901"/>
                      <a:pt x="548" y="901"/>
                      <a:pt x="548" y="900"/>
                    </a:cubicBezTo>
                    <a:cubicBezTo>
                      <a:pt x="547" y="900"/>
                      <a:pt x="547" y="900"/>
                      <a:pt x="547" y="900"/>
                    </a:cubicBezTo>
                    <a:cubicBezTo>
                      <a:pt x="547" y="900"/>
                      <a:pt x="547" y="900"/>
                      <a:pt x="547" y="900"/>
                    </a:cubicBezTo>
                    <a:cubicBezTo>
                      <a:pt x="547" y="899"/>
                      <a:pt x="546" y="899"/>
                      <a:pt x="546" y="899"/>
                    </a:cubicBezTo>
                    <a:cubicBezTo>
                      <a:pt x="540" y="895"/>
                      <a:pt x="501" y="872"/>
                      <a:pt x="463" y="849"/>
                    </a:cubicBezTo>
                    <a:cubicBezTo>
                      <a:pt x="445" y="837"/>
                      <a:pt x="426" y="826"/>
                      <a:pt x="412" y="817"/>
                    </a:cubicBezTo>
                    <a:cubicBezTo>
                      <a:pt x="406" y="813"/>
                      <a:pt x="400" y="809"/>
                      <a:pt x="396" y="806"/>
                    </a:cubicBezTo>
                    <a:cubicBezTo>
                      <a:pt x="394" y="805"/>
                      <a:pt x="393" y="804"/>
                      <a:pt x="392" y="803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89" y="804"/>
                      <a:pt x="389" y="804"/>
                      <a:pt x="389" y="804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89" y="804"/>
                      <a:pt x="389" y="804"/>
                      <a:pt x="389" y="804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91" y="803"/>
                      <a:pt x="391" y="803"/>
                      <a:pt x="391" y="803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92" y="805"/>
                      <a:pt x="392" y="805"/>
                      <a:pt x="392" y="805"/>
                    </a:cubicBezTo>
                    <a:cubicBezTo>
                      <a:pt x="392" y="804"/>
                      <a:pt x="391" y="804"/>
                      <a:pt x="391" y="803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92" y="805"/>
                      <a:pt x="392" y="805"/>
                      <a:pt x="392" y="805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91" y="807"/>
                      <a:pt x="391" y="807"/>
                      <a:pt x="391" y="807"/>
                    </a:cubicBezTo>
                    <a:cubicBezTo>
                      <a:pt x="391" y="806"/>
                      <a:pt x="392" y="806"/>
                      <a:pt x="392" y="805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91" y="807"/>
                      <a:pt x="391" y="807"/>
                      <a:pt x="391" y="807"/>
                    </a:cubicBezTo>
                    <a:cubicBezTo>
                      <a:pt x="391" y="807"/>
                      <a:pt x="391" y="807"/>
                      <a:pt x="391" y="807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9" y="809"/>
                      <a:pt x="389" y="809"/>
                      <a:pt x="389" y="809"/>
                    </a:cubicBezTo>
                    <a:cubicBezTo>
                      <a:pt x="390" y="808"/>
                      <a:pt x="391" y="808"/>
                      <a:pt x="391" y="807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9" y="809"/>
                      <a:pt x="389" y="809"/>
                      <a:pt x="389" y="809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8" y="809"/>
                      <a:pt x="388" y="809"/>
                      <a:pt x="388" y="809"/>
                    </a:cubicBezTo>
                    <a:cubicBezTo>
                      <a:pt x="388" y="809"/>
                      <a:pt x="389" y="809"/>
                      <a:pt x="389" y="809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8" y="809"/>
                      <a:pt x="388" y="809"/>
                      <a:pt x="388" y="809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7" y="809"/>
                      <a:pt x="387" y="809"/>
                      <a:pt x="387" y="809"/>
                    </a:cubicBezTo>
                    <a:cubicBezTo>
                      <a:pt x="387" y="809"/>
                      <a:pt x="387" y="809"/>
                      <a:pt x="388" y="809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7" y="809"/>
                      <a:pt x="387" y="809"/>
                      <a:pt x="387" y="809"/>
                    </a:cubicBezTo>
                    <a:cubicBezTo>
                      <a:pt x="387" y="806"/>
                      <a:pt x="387" y="806"/>
                      <a:pt x="387" y="806"/>
                    </a:cubicBezTo>
                    <a:cubicBezTo>
                      <a:pt x="386" y="809"/>
                      <a:pt x="386" y="809"/>
                      <a:pt x="386" y="809"/>
                    </a:cubicBezTo>
                    <a:cubicBezTo>
                      <a:pt x="387" y="809"/>
                      <a:pt x="387" y="809"/>
                      <a:pt x="387" y="809"/>
                    </a:cubicBezTo>
                    <a:cubicBezTo>
                      <a:pt x="387" y="806"/>
                      <a:pt x="387" y="806"/>
                      <a:pt x="387" y="806"/>
                    </a:cubicBezTo>
                    <a:cubicBezTo>
                      <a:pt x="386" y="809"/>
                      <a:pt x="386" y="809"/>
                      <a:pt x="386" y="809"/>
                    </a:cubicBezTo>
                    <a:cubicBezTo>
                      <a:pt x="387" y="808"/>
                      <a:pt x="387" y="808"/>
                      <a:pt x="387" y="808"/>
                    </a:cubicBezTo>
                    <a:cubicBezTo>
                      <a:pt x="386" y="809"/>
                      <a:pt x="386" y="809"/>
                      <a:pt x="386" y="809"/>
                    </a:cubicBezTo>
                    <a:cubicBezTo>
                      <a:pt x="386" y="809"/>
                      <a:pt x="386" y="809"/>
                      <a:pt x="386" y="809"/>
                    </a:cubicBezTo>
                    <a:cubicBezTo>
                      <a:pt x="387" y="808"/>
                      <a:pt x="387" y="808"/>
                      <a:pt x="387" y="808"/>
                    </a:cubicBezTo>
                    <a:cubicBezTo>
                      <a:pt x="386" y="809"/>
                      <a:pt x="386" y="809"/>
                      <a:pt x="386" y="809"/>
                    </a:cubicBezTo>
                    <a:cubicBezTo>
                      <a:pt x="386" y="809"/>
                      <a:pt x="387" y="809"/>
                      <a:pt x="387" y="809"/>
                    </a:cubicBezTo>
                    <a:cubicBezTo>
                      <a:pt x="391" y="811"/>
                      <a:pt x="403" y="818"/>
                      <a:pt x="418" y="827"/>
                    </a:cubicBezTo>
                    <a:cubicBezTo>
                      <a:pt x="442" y="840"/>
                      <a:pt x="475" y="858"/>
                      <a:pt x="502" y="874"/>
                    </a:cubicBezTo>
                    <a:cubicBezTo>
                      <a:pt x="516" y="881"/>
                      <a:pt x="528" y="888"/>
                      <a:pt x="537" y="893"/>
                    </a:cubicBezTo>
                    <a:cubicBezTo>
                      <a:pt x="542" y="895"/>
                      <a:pt x="546" y="897"/>
                      <a:pt x="548" y="898"/>
                    </a:cubicBezTo>
                    <a:cubicBezTo>
                      <a:pt x="550" y="899"/>
                      <a:pt x="551" y="900"/>
                      <a:pt x="552" y="900"/>
                    </a:cubicBezTo>
                    <a:cubicBezTo>
                      <a:pt x="552" y="900"/>
                      <a:pt x="553" y="900"/>
                      <a:pt x="553" y="901"/>
                    </a:cubicBezTo>
                    <a:cubicBezTo>
                      <a:pt x="554" y="901"/>
                      <a:pt x="554" y="901"/>
                      <a:pt x="554" y="901"/>
                    </a:cubicBezTo>
                    <a:cubicBezTo>
                      <a:pt x="554" y="901"/>
                      <a:pt x="554" y="901"/>
                      <a:pt x="555" y="901"/>
                    </a:cubicBezTo>
                    <a:cubicBezTo>
                      <a:pt x="555" y="901"/>
                      <a:pt x="556" y="901"/>
                      <a:pt x="556" y="901"/>
                    </a:cubicBezTo>
                    <a:cubicBezTo>
                      <a:pt x="557" y="901"/>
                      <a:pt x="558" y="900"/>
                      <a:pt x="558" y="899"/>
                    </a:cubicBezTo>
                    <a:cubicBezTo>
                      <a:pt x="559" y="898"/>
                      <a:pt x="559" y="898"/>
                      <a:pt x="559" y="897"/>
                    </a:cubicBezTo>
                    <a:cubicBezTo>
                      <a:pt x="559" y="896"/>
                      <a:pt x="559" y="896"/>
                      <a:pt x="559" y="895"/>
                    </a:cubicBezTo>
                    <a:cubicBezTo>
                      <a:pt x="558" y="895"/>
                      <a:pt x="558" y="894"/>
                      <a:pt x="558" y="894"/>
                    </a:cubicBezTo>
                    <a:cubicBezTo>
                      <a:pt x="558" y="894"/>
                      <a:pt x="558" y="894"/>
                      <a:pt x="558" y="894"/>
                    </a:cubicBezTo>
                    <a:cubicBezTo>
                      <a:pt x="557" y="893"/>
                      <a:pt x="557" y="893"/>
                      <a:pt x="556" y="893"/>
                    </a:cubicBezTo>
                    <a:cubicBezTo>
                      <a:pt x="555" y="892"/>
                      <a:pt x="551" y="889"/>
                      <a:pt x="546" y="886"/>
                    </a:cubicBezTo>
                    <a:cubicBezTo>
                      <a:pt x="510" y="863"/>
                      <a:pt x="399" y="795"/>
                      <a:pt x="399" y="795"/>
                    </a:cubicBezTo>
                    <a:cubicBezTo>
                      <a:pt x="397" y="798"/>
                      <a:pt x="397" y="798"/>
                      <a:pt x="397" y="798"/>
                    </a:cubicBezTo>
                    <a:cubicBezTo>
                      <a:pt x="401" y="800"/>
                      <a:pt x="401" y="800"/>
                      <a:pt x="401" y="800"/>
                    </a:cubicBezTo>
                    <a:cubicBezTo>
                      <a:pt x="397" y="798"/>
                      <a:pt x="397" y="798"/>
                      <a:pt x="397" y="798"/>
                    </a:cubicBezTo>
                    <a:cubicBezTo>
                      <a:pt x="399" y="802"/>
                      <a:pt x="399" y="802"/>
                      <a:pt x="399" y="802"/>
                    </a:cubicBezTo>
                    <a:cubicBezTo>
                      <a:pt x="399" y="802"/>
                      <a:pt x="400" y="801"/>
                      <a:pt x="401" y="800"/>
                    </a:cubicBezTo>
                    <a:cubicBezTo>
                      <a:pt x="397" y="798"/>
                      <a:pt x="397" y="798"/>
                      <a:pt x="397" y="798"/>
                    </a:cubicBezTo>
                    <a:cubicBezTo>
                      <a:pt x="399" y="802"/>
                      <a:pt x="399" y="802"/>
                      <a:pt x="399" y="802"/>
                    </a:cubicBezTo>
                    <a:cubicBezTo>
                      <a:pt x="398" y="799"/>
                      <a:pt x="398" y="799"/>
                      <a:pt x="398" y="799"/>
                    </a:cubicBezTo>
                    <a:cubicBezTo>
                      <a:pt x="398" y="802"/>
                      <a:pt x="398" y="802"/>
                      <a:pt x="398" y="802"/>
                    </a:cubicBezTo>
                    <a:cubicBezTo>
                      <a:pt x="398" y="802"/>
                      <a:pt x="398" y="802"/>
                      <a:pt x="399" y="802"/>
                    </a:cubicBezTo>
                    <a:cubicBezTo>
                      <a:pt x="398" y="799"/>
                      <a:pt x="398" y="799"/>
                      <a:pt x="398" y="799"/>
                    </a:cubicBezTo>
                    <a:cubicBezTo>
                      <a:pt x="398" y="802"/>
                      <a:pt x="398" y="802"/>
                      <a:pt x="398" y="802"/>
                    </a:cubicBezTo>
                    <a:cubicBezTo>
                      <a:pt x="398" y="800"/>
                      <a:pt x="398" y="800"/>
                      <a:pt x="398" y="800"/>
                    </a:cubicBezTo>
                    <a:cubicBezTo>
                      <a:pt x="397" y="802"/>
                      <a:pt x="397" y="802"/>
                      <a:pt x="397" y="802"/>
                    </a:cubicBezTo>
                    <a:cubicBezTo>
                      <a:pt x="398" y="802"/>
                      <a:pt x="398" y="802"/>
                      <a:pt x="398" y="802"/>
                    </a:cubicBezTo>
                    <a:cubicBezTo>
                      <a:pt x="398" y="800"/>
                      <a:pt x="398" y="800"/>
                      <a:pt x="398" y="800"/>
                    </a:cubicBezTo>
                    <a:cubicBezTo>
                      <a:pt x="397" y="802"/>
                      <a:pt x="397" y="802"/>
                      <a:pt x="397" y="802"/>
                    </a:cubicBezTo>
                    <a:cubicBezTo>
                      <a:pt x="397" y="802"/>
                      <a:pt x="397" y="802"/>
                      <a:pt x="397" y="802"/>
                    </a:cubicBezTo>
                    <a:cubicBezTo>
                      <a:pt x="398" y="802"/>
                      <a:pt x="399" y="802"/>
                      <a:pt x="401" y="803"/>
                    </a:cubicBezTo>
                    <a:cubicBezTo>
                      <a:pt x="407" y="806"/>
                      <a:pt x="420" y="813"/>
                      <a:pt x="436" y="821"/>
                    </a:cubicBezTo>
                    <a:cubicBezTo>
                      <a:pt x="459" y="834"/>
                      <a:pt x="489" y="850"/>
                      <a:pt x="513" y="864"/>
                    </a:cubicBezTo>
                    <a:cubicBezTo>
                      <a:pt x="525" y="871"/>
                      <a:pt x="536" y="877"/>
                      <a:pt x="543" y="881"/>
                    </a:cubicBezTo>
                    <a:cubicBezTo>
                      <a:pt x="547" y="883"/>
                      <a:pt x="550" y="885"/>
                      <a:pt x="553" y="886"/>
                    </a:cubicBezTo>
                    <a:cubicBezTo>
                      <a:pt x="554" y="887"/>
                      <a:pt x="555" y="887"/>
                      <a:pt x="556" y="888"/>
                    </a:cubicBezTo>
                    <a:cubicBezTo>
                      <a:pt x="556" y="888"/>
                      <a:pt x="556" y="888"/>
                      <a:pt x="557" y="888"/>
                    </a:cubicBezTo>
                    <a:cubicBezTo>
                      <a:pt x="557" y="888"/>
                      <a:pt x="557" y="888"/>
                      <a:pt x="557" y="888"/>
                    </a:cubicBezTo>
                    <a:cubicBezTo>
                      <a:pt x="558" y="888"/>
                      <a:pt x="558" y="888"/>
                      <a:pt x="559" y="888"/>
                    </a:cubicBezTo>
                    <a:cubicBezTo>
                      <a:pt x="559" y="888"/>
                      <a:pt x="559" y="888"/>
                      <a:pt x="560" y="888"/>
                    </a:cubicBezTo>
                    <a:cubicBezTo>
                      <a:pt x="560" y="888"/>
                      <a:pt x="561" y="888"/>
                      <a:pt x="562" y="887"/>
                    </a:cubicBezTo>
                    <a:cubicBezTo>
                      <a:pt x="562" y="886"/>
                      <a:pt x="562" y="886"/>
                      <a:pt x="562" y="886"/>
                    </a:cubicBezTo>
                    <a:cubicBezTo>
                      <a:pt x="563" y="886"/>
                      <a:pt x="563" y="885"/>
                      <a:pt x="563" y="884"/>
                    </a:cubicBezTo>
                    <a:cubicBezTo>
                      <a:pt x="563" y="883"/>
                      <a:pt x="562" y="882"/>
                      <a:pt x="562" y="882"/>
                    </a:cubicBezTo>
                    <a:cubicBezTo>
                      <a:pt x="561" y="881"/>
                      <a:pt x="561" y="881"/>
                      <a:pt x="560" y="880"/>
                    </a:cubicBezTo>
                    <a:cubicBezTo>
                      <a:pt x="559" y="879"/>
                      <a:pt x="558" y="878"/>
                      <a:pt x="556" y="877"/>
                    </a:cubicBezTo>
                    <a:cubicBezTo>
                      <a:pt x="550" y="872"/>
                      <a:pt x="537" y="864"/>
                      <a:pt x="522" y="854"/>
                    </a:cubicBezTo>
                    <a:cubicBezTo>
                      <a:pt x="477" y="826"/>
                      <a:pt x="409" y="786"/>
                      <a:pt x="409" y="786"/>
                    </a:cubicBezTo>
                    <a:cubicBezTo>
                      <a:pt x="407" y="790"/>
                      <a:pt x="407" y="790"/>
                      <a:pt x="407" y="790"/>
                    </a:cubicBezTo>
                    <a:cubicBezTo>
                      <a:pt x="405" y="793"/>
                      <a:pt x="405" y="793"/>
                      <a:pt x="405" y="793"/>
                    </a:cubicBezTo>
                    <a:cubicBezTo>
                      <a:pt x="569" y="878"/>
                      <a:pt x="569" y="878"/>
                      <a:pt x="569" y="878"/>
                    </a:cubicBezTo>
                    <a:cubicBezTo>
                      <a:pt x="570" y="879"/>
                      <a:pt x="573" y="878"/>
                      <a:pt x="574" y="876"/>
                    </a:cubicBezTo>
                    <a:cubicBezTo>
                      <a:pt x="575" y="875"/>
                      <a:pt x="574" y="872"/>
                      <a:pt x="573" y="871"/>
                    </a:cubicBezTo>
                    <a:cubicBezTo>
                      <a:pt x="416" y="773"/>
                      <a:pt x="416" y="773"/>
                      <a:pt x="416" y="773"/>
                    </a:cubicBezTo>
                    <a:cubicBezTo>
                      <a:pt x="414" y="777"/>
                      <a:pt x="414" y="777"/>
                      <a:pt x="414" y="777"/>
                    </a:cubicBezTo>
                    <a:cubicBezTo>
                      <a:pt x="417" y="779"/>
                      <a:pt x="417" y="779"/>
                      <a:pt x="417" y="779"/>
                    </a:cubicBezTo>
                    <a:cubicBezTo>
                      <a:pt x="414" y="777"/>
                      <a:pt x="414" y="777"/>
                      <a:pt x="414" y="777"/>
                    </a:cubicBezTo>
                    <a:cubicBezTo>
                      <a:pt x="415" y="780"/>
                      <a:pt x="415" y="780"/>
                      <a:pt x="415" y="780"/>
                    </a:cubicBezTo>
                    <a:cubicBezTo>
                      <a:pt x="416" y="780"/>
                      <a:pt x="417" y="780"/>
                      <a:pt x="417" y="779"/>
                    </a:cubicBezTo>
                    <a:cubicBezTo>
                      <a:pt x="414" y="777"/>
                      <a:pt x="414" y="777"/>
                      <a:pt x="414" y="777"/>
                    </a:cubicBezTo>
                    <a:cubicBezTo>
                      <a:pt x="415" y="780"/>
                      <a:pt x="415" y="780"/>
                      <a:pt x="415" y="780"/>
                    </a:cubicBezTo>
                    <a:cubicBezTo>
                      <a:pt x="414" y="777"/>
                      <a:pt x="414" y="777"/>
                      <a:pt x="414" y="777"/>
                    </a:cubicBezTo>
                    <a:cubicBezTo>
                      <a:pt x="414" y="780"/>
                      <a:pt x="414" y="780"/>
                      <a:pt x="414" y="780"/>
                    </a:cubicBezTo>
                    <a:cubicBezTo>
                      <a:pt x="414" y="780"/>
                      <a:pt x="415" y="780"/>
                      <a:pt x="415" y="780"/>
                    </a:cubicBezTo>
                    <a:cubicBezTo>
                      <a:pt x="414" y="777"/>
                      <a:pt x="414" y="777"/>
                      <a:pt x="414" y="777"/>
                    </a:cubicBezTo>
                    <a:cubicBezTo>
                      <a:pt x="414" y="780"/>
                      <a:pt x="414" y="780"/>
                      <a:pt x="414" y="780"/>
                    </a:cubicBezTo>
                    <a:cubicBezTo>
                      <a:pt x="414" y="779"/>
                      <a:pt x="414" y="779"/>
                      <a:pt x="414" y="779"/>
                    </a:cubicBezTo>
                    <a:cubicBezTo>
                      <a:pt x="414" y="780"/>
                      <a:pt x="414" y="780"/>
                      <a:pt x="414" y="780"/>
                    </a:cubicBezTo>
                    <a:cubicBezTo>
                      <a:pt x="414" y="780"/>
                      <a:pt x="414" y="780"/>
                      <a:pt x="414" y="780"/>
                    </a:cubicBezTo>
                    <a:cubicBezTo>
                      <a:pt x="414" y="779"/>
                      <a:pt x="414" y="779"/>
                      <a:pt x="414" y="779"/>
                    </a:cubicBezTo>
                    <a:cubicBezTo>
                      <a:pt x="414" y="780"/>
                      <a:pt x="414" y="780"/>
                      <a:pt x="414" y="780"/>
                    </a:cubicBezTo>
                    <a:cubicBezTo>
                      <a:pt x="414" y="780"/>
                      <a:pt x="414" y="780"/>
                      <a:pt x="414" y="780"/>
                    </a:cubicBezTo>
                    <a:cubicBezTo>
                      <a:pt x="415" y="780"/>
                      <a:pt x="416" y="781"/>
                      <a:pt x="417" y="782"/>
                    </a:cubicBezTo>
                    <a:cubicBezTo>
                      <a:pt x="424" y="784"/>
                      <a:pt x="437" y="791"/>
                      <a:pt x="452" y="799"/>
                    </a:cubicBezTo>
                    <a:cubicBezTo>
                      <a:pt x="475" y="812"/>
                      <a:pt x="504" y="828"/>
                      <a:pt x="528" y="842"/>
                    </a:cubicBezTo>
                    <a:cubicBezTo>
                      <a:pt x="540" y="848"/>
                      <a:pt x="550" y="854"/>
                      <a:pt x="558" y="859"/>
                    </a:cubicBezTo>
                    <a:cubicBezTo>
                      <a:pt x="562" y="861"/>
                      <a:pt x="565" y="863"/>
                      <a:pt x="568" y="864"/>
                    </a:cubicBezTo>
                    <a:cubicBezTo>
                      <a:pt x="569" y="864"/>
                      <a:pt x="570" y="865"/>
                      <a:pt x="571" y="865"/>
                    </a:cubicBezTo>
                    <a:cubicBezTo>
                      <a:pt x="571" y="865"/>
                      <a:pt x="572" y="865"/>
                      <a:pt x="572" y="866"/>
                    </a:cubicBezTo>
                    <a:cubicBezTo>
                      <a:pt x="573" y="866"/>
                      <a:pt x="573" y="866"/>
                      <a:pt x="573" y="866"/>
                    </a:cubicBezTo>
                    <a:cubicBezTo>
                      <a:pt x="573" y="866"/>
                      <a:pt x="573" y="866"/>
                      <a:pt x="574" y="866"/>
                    </a:cubicBezTo>
                    <a:cubicBezTo>
                      <a:pt x="574" y="866"/>
                      <a:pt x="575" y="866"/>
                      <a:pt x="575" y="866"/>
                    </a:cubicBezTo>
                    <a:cubicBezTo>
                      <a:pt x="576" y="866"/>
                      <a:pt x="577" y="865"/>
                      <a:pt x="577" y="864"/>
                    </a:cubicBezTo>
                    <a:cubicBezTo>
                      <a:pt x="578" y="863"/>
                      <a:pt x="578" y="862"/>
                      <a:pt x="578" y="861"/>
                    </a:cubicBezTo>
                    <a:cubicBezTo>
                      <a:pt x="578" y="860"/>
                      <a:pt x="577" y="859"/>
                      <a:pt x="576" y="858"/>
                    </a:cubicBezTo>
                    <a:cubicBezTo>
                      <a:pt x="576" y="858"/>
                      <a:pt x="574" y="857"/>
                      <a:pt x="570" y="855"/>
                    </a:cubicBezTo>
                    <a:cubicBezTo>
                      <a:pt x="555" y="846"/>
                      <a:pt x="519" y="824"/>
                      <a:pt x="486" y="803"/>
                    </a:cubicBezTo>
                    <a:cubicBezTo>
                      <a:pt x="470" y="793"/>
                      <a:pt x="455" y="784"/>
                      <a:pt x="443" y="776"/>
                    </a:cubicBezTo>
                    <a:cubicBezTo>
                      <a:pt x="438" y="773"/>
                      <a:pt x="433" y="770"/>
                      <a:pt x="430" y="768"/>
                    </a:cubicBezTo>
                    <a:cubicBezTo>
                      <a:pt x="428" y="767"/>
                      <a:pt x="427" y="766"/>
                      <a:pt x="426" y="765"/>
                    </a:cubicBezTo>
                    <a:cubicBezTo>
                      <a:pt x="426" y="765"/>
                      <a:pt x="426" y="765"/>
                      <a:pt x="426" y="765"/>
                    </a:cubicBezTo>
                    <a:cubicBezTo>
                      <a:pt x="426" y="765"/>
                      <a:pt x="426" y="765"/>
                      <a:pt x="426" y="765"/>
                    </a:cubicBezTo>
                    <a:cubicBezTo>
                      <a:pt x="424" y="767"/>
                      <a:pt x="424" y="767"/>
                      <a:pt x="424" y="767"/>
                    </a:cubicBezTo>
                    <a:cubicBezTo>
                      <a:pt x="426" y="765"/>
                      <a:pt x="426" y="765"/>
                      <a:pt x="426" y="765"/>
                    </a:cubicBezTo>
                    <a:cubicBezTo>
                      <a:pt x="426" y="765"/>
                      <a:pt x="426" y="765"/>
                      <a:pt x="426" y="765"/>
                    </a:cubicBezTo>
                    <a:cubicBezTo>
                      <a:pt x="424" y="767"/>
                      <a:pt x="424" y="767"/>
                      <a:pt x="424" y="767"/>
                    </a:cubicBezTo>
                    <a:cubicBezTo>
                      <a:pt x="426" y="765"/>
                      <a:pt x="426" y="765"/>
                      <a:pt x="426" y="765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6" y="766"/>
                      <a:pt x="426" y="766"/>
                      <a:pt x="426" y="766"/>
                    </a:cubicBezTo>
                    <a:cubicBezTo>
                      <a:pt x="426" y="765"/>
                      <a:pt x="426" y="765"/>
                      <a:pt x="426" y="765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6" y="766"/>
                      <a:pt x="426" y="766"/>
                      <a:pt x="426" y="766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7" y="767"/>
                      <a:pt x="427" y="767"/>
                      <a:pt x="427" y="767"/>
                    </a:cubicBezTo>
                    <a:cubicBezTo>
                      <a:pt x="427" y="766"/>
                      <a:pt x="426" y="766"/>
                      <a:pt x="426" y="766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7" y="767"/>
                      <a:pt x="427" y="767"/>
                      <a:pt x="427" y="767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6" y="770"/>
                      <a:pt x="426" y="770"/>
                      <a:pt x="426" y="770"/>
                    </a:cubicBezTo>
                    <a:cubicBezTo>
                      <a:pt x="427" y="769"/>
                      <a:pt x="427" y="768"/>
                      <a:pt x="427" y="767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6" y="770"/>
                      <a:pt x="426" y="770"/>
                      <a:pt x="426" y="770"/>
                    </a:cubicBezTo>
                    <a:cubicBezTo>
                      <a:pt x="426" y="769"/>
                      <a:pt x="426" y="769"/>
                      <a:pt x="426" y="769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4" y="771"/>
                      <a:pt x="424" y="771"/>
                      <a:pt x="424" y="771"/>
                    </a:cubicBezTo>
                    <a:cubicBezTo>
                      <a:pt x="425" y="771"/>
                      <a:pt x="425" y="770"/>
                      <a:pt x="426" y="769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24" y="771"/>
                      <a:pt x="424" y="771"/>
                      <a:pt x="424" y="771"/>
                    </a:cubicBezTo>
                    <a:cubicBezTo>
                      <a:pt x="423" y="768"/>
                      <a:pt x="423" y="768"/>
                      <a:pt x="423" y="768"/>
                    </a:cubicBezTo>
                    <a:cubicBezTo>
                      <a:pt x="423" y="771"/>
                      <a:pt x="423" y="771"/>
                      <a:pt x="423" y="771"/>
                    </a:cubicBezTo>
                    <a:cubicBezTo>
                      <a:pt x="423" y="771"/>
                      <a:pt x="424" y="771"/>
                      <a:pt x="424" y="771"/>
                    </a:cubicBezTo>
                    <a:cubicBezTo>
                      <a:pt x="423" y="768"/>
                      <a:pt x="423" y="768"/>
                      <a:pt x="423" y="768"/>
                    </a:cubicBezTo>
                    <a:cubicBezTo>
                      <a:pt x="423" y="771"/>
                      <a:pt x="423" y="771"/>
                      <a:pt x="423" y="771"/>
                    </a:cubicBezTo>
                    <a:cubicBezTo>
                      <a:pt x="423" y="770"/>
                      <a:pt x="423" y="770"/>
                      <a:pt x="423" y="770"/>
                    </a:cubicBezTo>
                    <a:cubicBezTo>
                      <a:pt x="423" y="771"/>
                      <a:pt x="423" y="771"/>
                      <a:pt x="423" y="771"/>
                    </a:cubicBezTo>
                    <a:cubicBezTo>
                      <a:pt x="423" y="771"/>
                      <a:pt x="423" y="771"/>
                      <a:pt x="423" y="771"/>
                    </a:cubicBezTo>
                    <a:cubicBezTo>
                      <a:pt x="423" y="770"/>
                      <a:pt x="423" y="770"/>
                      <a:pt x="423" y="770"/>
                    </a:cubicBezTo>
                    <a:cubicBezTo>
                      <a:pt x="423" y="771"/>
                      <a:pt x="423" y="771"/>
                      <a:pt x="423" y="771"/>
                    </a:cubicBezTo>
                    <a:cubicBezTo>
                      <a:pt x="423" y="771"/>
                      <a:pt x="424" y="772"/>
                      <a:pt x="426" y="772"/>
                    </a:cubicBezTo>
                    <a:cubicBezTo>
                      <a:pt x="432" y="775"/>
                      <a:pt x="444" y="782"/>
                      <a:pt x="460" y="790"/>
                    </a:cubicBezTo>
                    <a:cubicBezTo>
                      <a:pt x="482" y="803"/>
                      <a:pt x="512" y="819"/>
                      <a:pt x="536" y="833"/>
                    </a:cubicBezTo>
                    <a:cubicBezTo>
                      <a:pt x="548" y="840"/>
                      <a:pt x="559" y="846"/>
                      <a:pt x="567" y="850"/>
                    </a:cubicBezTo>
                    <a:cubicBezTo>
                      <a:pt x="571" y="852"/>
                      <a:pt x="575" y="854"/>
                      <a:pt x="578" y="855"/>
                    </a:cubicBezTo>
                    <a:cubicBezTo>
                      <a:pt x="579" y="856"/>
                      <a:pt x="580" y="856"/>
                      <a:pt x="581" y="856"/>
                    </a:cubicBezTo>
                    <a:cubicBezTo>
                      <a:pt x="582" y="857"/>
                      <a:pt x="582" y="857"/>
                      <a:pt x="583" y="857"/>
                    </a:cubicBezTo>
                    <a:cubicBezTo>
                      <a:pt x="583" y="857"/>
                      <a:pt x="584" y="857"/>
                      <a:pt x="584" y="857"/>
                    </a:cubicBezTo>
                    <a:cubicBezTo>
                      <a:pt x="585" y="857"/>
                      <a:pt x="585" y="857"/>
                      <a:pt x="586" y="857"/>
                    </a:cubicBezTo>
                    <a:cubicBezTo>
                      <a:pt x="586" y="857"/>
                      <a:pt x="587" y="856"/>
                      <a:pt x="588" y="855"/>
                    </a:cubicBezTo>
                    <a:cubicBezTo>
                      <a:pt x="588" y="855"/>
                      <a:pt x="588" y="855"/>
                      <a:pt x="588" y="855"/>
                    </a:cubicBezTo>
                    <a:cubicBezTo>
                      <a:pt x="588" y="854"/>
                      <a:pt x="589" y="854"/>
                      <a:pt x="589" y="853"/>
                    </a:cubicBezTo>
                    <a:cubicBezTo>
                      <a:pt x="589" y="852"/>
                      <a:pt x="588" y="852"/>
                      <a:pt x="588" y="851"/>
                    </a:cubicBezTo>
                    <a:cubicBezTo>
                      <a:pt x="588" y="851"/>
                      <a:pt x="588" y="850"/>
                      <a:pt x="588" y="850"/>
                    </a:cubicBezTo>
                    <a:cubicBezTo>
                      <a:pt x="587" y="850"/>
                      <a:pt x="587" y="850"/>
                      <a:pt x="587" y="850"/>
                    </a:cubicBezTo>
                    <a:cubicBezTo>
                      <a:pt x="586" y="849"/>
                      <a:pt x="585" y="848"/>
                      <a:pt x="584" y="847"/>
                    </a:cubicBezTo>
                    <a:cubicBezTo>
                      <a:pt x="578" y="843"/>
                      <a:pt x="566" y="836"/>
                      <a:pt x="550" y="826"/>
                    </a:cubicBezTo>
                    <a:cubicBezTo>
                      <a:pt x="505" y="798"/>
                      <a:pt x="433" y="754"/>
                      <a:pt x="433" y="754"/>
                    </a:cubicBezTo>
                    <a:cubicBezTo>
                      <a:pt x="431" y="757"/>
                      <a:pt x="431" y="757"/>
                      <a:pt x="431" y="757"/>
                    </a:cubicBezTo>
                    <a:cubicBezTo>
                      <a:pt x="435" y="759"/>
                      <a:pt x="435" y="759"/>
                      <a:pt x="435" y="759"/>
                    </a:cubicBezTo>
                    <a:cubicBezTo>
                      <a:pt x="431" y="757"/>
                      <a:pt x="431" y="757"/>
                      <a:pt x="431" y="757"/>
                    </a:cubicBezTo>
                    <a:cubicBezTo>
                      <a:pt x="432" y="761"/>
                      <a:pt x="432" y="761"/>
                      <a:pt x="432" y="761"/>
                    </a:cubicBezTo>
                    <a:cubicBezTo>
                      <a:pt x="433" y="761"/>
                      <a:pt x="434" y="760"/>
                      <a:pt x="435" y="759"/>
                    </a:cubicBezTo>
                    <a:cubicBezTo>
                      <a:pt x="431" y="757"/>
                      <a:pt x="431" y="757"/>
                      <a:pt x="431" y="757"/>
                    </a:cubicBezTo>
                    <a:cubicBezTo>
                      <a:pt x="432" y="761"/>
                      <a:pt x="432" y="761"/>
                      <a:pt x="432" y="761"/>
                    </a:cubicBezTo>
                    <a:cubicBezTo>
                      <a:pt x="431" y="757"/>
                      <a:pt x="431" y="757"/>
                      <a:pt x="431" y="757"/>
                    </a:cubicBezTo>
                    <a:cubicBezTo>
                      <a:pt x="431" y="761"/>
                      <a:pt x="431" y="761"/>
                      <a:pt x="431" y="761"/>
                    </a:cubicBezTo>
                    <a:cubicBezTo>
                      <a:pt x="431" y="761"/>
                      <a:pt x="432" y="761"/>
                      <a:pt x="432" y="761"/>
                    </a:cubicBezTo>
                    <a:cubicBezTo>
                      <a:pt x="431" y="757"/>
                      <a:pt x="431" y="757"/>
                      <a:pt x="431" y="757"/>
                    </a:cubicBezTo>
                    <a:cubicBezTo>
                      <a:pt x="431" y="761"/>
                      <a:pt x="431" y="761"/>
                      <a:pt x="431" y="761"/>
                    </a:cubicBezTo>
                    <a:cubicBezTo>
                      <a:pt x="431" y="758"/>
                      <a:pt x="431" y="758"/>
                      <a:pt x="431" y="758"/>
                    </a:cubicBezTo>
                    <a:cubicBezTo>
                      <a:pt x="430" y="761"/>
                      <a:pt x="430" y="761"/>
                      <a:pt x="430" y="761"/>
                    </a:cubicBezTo>
                    <a:cubicBezTo>
                      <a:pt x="431" y="761"/>
                      <a:pt x="431" y="761"/>
                      <a:pt x="431" y="761"/>
                    </a:cubicBezTo>
                    <a:cubicBezTo>
                      <a:pt x="431" y="758"/>
                      <a:pt x="431" y="758"/>
                      <a:pt x="431" y="758"/>
                    </a:cubicBezTo>
                    <a:cubicBezTo>
                      <a:pt x="430" y="761"/>
                      <a:pt x="430" y="761"/>
                      <a:pt x="430" y="761"/>
                    </a:cubicBezTo>
                    <a:cubicBezTo>
                      <a:pt x="431" y="759"/>
                      <a:pt x="431" y="759"/>
                      <a:pt x="431" y="759"/>
                    </a:cubicBezTo>
                    <a:cubicBezTo>
                      <a:pt x="430" y="761"/>
                      <a:pt x="430" y="761"/>
                      <a:pt x="430" y="761"/>
                    </a:cubicBezTo>
                    <a:cubicBezTo>
                      <a:pt x="430" y="761"/>
                      <a:pt x="430" y="761"/>
                      <a:pt x="430" y="761"/>
                    </a:cubicBezTo>
                    <a:cubicBezTo>
                      <a:pt x="431" y="759"/>
                      <a:pt x="431" y="759"/>
                      <a:pt x="431" y="759"/>
                    </a:cubicBezTo>
                    <a:cubicBezTo>
                      <a:pt x="430" y="761"/>
                      <a:pt x="430" y="761"/>
                      <a:pt x="430" y="761"/>
                    </a:cubicBezTo>
                    <a:cubicBezTo>
                      <a:pt x="430" y="761"/>
                      <a:pt x="430" y="761"/>
                      <a:pt x="430" y="761"/>
                    </a:cubicBezTo>
                    <a:cubicBezTo>
                      <a:pt x="431" y="761"/>
                      <a:pt x="432" y="762"/>
                      <a:pt x="433" y="762"/>
                    </a:cubicBezTo>
                    <a:cubicBezTo>
                      <a:pt x="439" y="765"/>
                      <a:pt x="452" y="772"/>
                      <a:pt x="468" y="781"/>
                    </a:cubicBezTo>
                    <a:cubicBezTo>
                      <a:pt x="492" y="794"/>
                      <a:pt x="522" y="811"/>
                      <a:pt x="547" y="825"/>
                    </a:cubicBezTo>
                    <a:cubicBezTo>
                      <a:pt x="559" y="831"/>
                      <a:pt x="570" y="838"/>
                      <a:pt x="578" y="842"/>
                    </a:cubicBezTo>
                    <a:cubicBezTo>
                      <a:pt x="582" y="844"/>
                      <a:pt x="585" y="846"/>
                      <a:pt x="587" y="847"/>
                    </a:cubicBezTo>
                    <a:cubicBezTo>
                      <a:pt x="588" y="848"/>
                      <a:pt x="589" y="848"/>
                      <a:pt x="590" y="848"/>
                    </a:cubicBezTo>
                    <a:cubicBezTo>
                      <a:pt x="591" y="849"/>
                      <a:pt x="591" y="849"/>
                      <a:pt x="591" y="849"/>
                    </a:cubicBezTo>
                    <a:cubicBezTo>
                      <a:pt x="591" y="849"/>
                      <a:pt x="591" y="849"/>
                      <a:pt x="591" y="849"/>
                    </a:cubicBezTo>
                    <a:cubicBezTo>
                      <a:pt x="592" y="849"/>
                      <a:pt x="592" y="849"/>
                      <a:pt x="592" y="849"/>
                    </a:cubicBezTo>
                    <a:cubicBezTo>
                      <a:pt x="592" y="849"/>
                      <a:pt x="592" y="849"/>
                      <a:pt x="593" y="849"/>
                    </a:cubicBezTo>
                    <a:cubicBezTo>
                      <a:pt x="593" y="849"/>
                      <a:pt x="593" y="849"/>
                      <a:pt x="594" y="849"/>
                    </a:cubicBezTo>
                    <a:cubicBezTo>
                      <a:pt x="594" y="849"/>
                      <a:pt x="595" y="849"/>
                      <a:pt x="596" y="848"/>
                    </a:cubicBezTo>
                    <a:cubicBezTo>
                      <a:pt x="597" y="847"/>
                      <a:pt x="597" y="846"/>
                      <a:pt x="597" y="845"/>
                    </a:cubicBezTo>
                    <a:cubicBezTo>
                      <a:pt x="597" y="843"/>
                      <a:pt x="596" y="842"/>
                      <a:pt x="595" y="842"/>
                    </a:cubicBezTo>
                    <a:cubicBezTo>
                      <a:pt x="442" y="746"/>
                      <a:pt x="442" y="746"/>
                      <a:pt x="442" y="746"/>
                    </a:cubicBezTo>
                    <a:cubicBezTo>
                      <a:pt x="440" y="750"/>
                      <a:pt x="440" y="750"/>
                      <a:pt x="440" y="750"/>
                    </a:cubicBezTo>
                    <a:cubicBezTo>
                      <a:pt x="443" y="752"/>
                      <a:pt x="443" y="752"/>
                      <a:pt x="443" y="752"/>
                    </a:cubicBezTo>
                    <a:cubicBezTo>
                      <a:pt x="440" y="750"/>
                      <a:pt x="440" y="750"/>
                      <a:pt x="440" y="750"/>
                    </a:cubicBezTo>
                    <a:cubicBezTo>
                      <a:pt x="441" y="753"/>
                      <a:pt x="441" y="753"/>
                      <a:pt x="441" y="753"/>
                    </a:cubicBezTo>
                    <a:cubicBezTo>
                      <a:pt x="442" y="753"/>
                      <a:pt x="442" y="753"/>
                      <a:pt x="443" y="752"/>
                    </a:cubicBezTo>
                    <a:cubicBezTo>
                      <a:pt x="440" y="750"/>
                      <a:pt x="440" y="750"/>
                      <a:pt x="440" y="750"/>
                    </a:cubicBezTo>
                    <a:cubicBezTo>
                      <a:pt x="441" y="753"/>
                      <a:pt x="441" y="753"/>
                      <a:pt x="441" y="753"/>
                    </a:cubicBezTo>
                    <a:cubicBezTo>
                      <a:pt x="440" y="750"/>
                      <a:pt x="440" y="750"/>
                      <a:pt x="440" y="750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1" y="753"/>
                      <a:pt x="441" y="753"/>
                    </a:cubicBezTo>
                    <a:cubicBezTo>
                      <a:pt x="440" y="750"/>
                      <a:pt x="440" y="750"/>
                      <a:pt x="440" y="750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2"/>
                      <a:pt x="440" y="752"/>
                      <a:pt x="440" y="752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2"/>
                      <a:pt x="440" y="752"/>
                      <a:pt x="440" y="752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0" y="753"/>
                      <a:pt x="440" y="753"/>
                    </a:cubicBezTo>
                    <a:cubicBezTo>
                      <a:pt x="440" y="753"/>
                      <a:pt x="441" y="754"/>
                      <a:pt x="443" y="754"/>
                    </a:cubicBezTo>
                    <a:cubicBezTo>
                      <a:pt x="450" y="757"/>
                      <a:pt x="464" y="764"/>
                      <a:pt x="480" y="773"/>
                    </a:cubicBezTo>
                    <a:cubicBezTo>
                      <a:pt x="505" y="786"/>
                      <a:pt x="537" y="803"/>
                      <a:pt x="562" y="817"/>
                    </a:cubicBezTo>
                    <a:cubicBezTo>
                      <a:pt x="575" y="824"/>
                      <a:pt x="586" y="830"/>
                      <a:pt x="594" y="834"/>
                    </a:cubicBezTo>
                    <a:cubicBezTo>
                      <a:pt x="602" y="839"/>
                      <a:pt x="606" y="841"/>
                      <a:pt x="606" y="841"/>
                    </a:cubicBezTo>
                    <a:cubicBezTo>
                      <a:pt x="608" y="842"/>
                      <a:pt x="611" y="842"/>
                      <a:pt x="612" y="840"/>
                    </a:cubicBezTo>
                    <a:cubicBezTo>
                      <a:pt x="613" y="838"/>
                      <a:pt x="612" y="835"/>
                      <a:pt x="610" y="834"/>
                    </a:cubicBezTo>
                    <a:cubicBezTo>
                      <a:pt x="610" y="834"/>
                      <a:pt x="608" y="833"/>
                      <a:pt x="603" y="830"/>
                    </a:cubicBezTo>
                    <a:cubicBezTo>
                      <a:pt x="588" y="821"/>
                      <a:pt x="549" y="798"/>
                      <a:pt x="514" y="776"/>
                    </a:cubicBezTo>
                    <a:cubicBezTo>
                      <a:pt x="496" y="765"/>
                      <a:pt x="480" y="755"/>
                      <a:pt x="468" y="747"/>
                    </a:cubicBezTo>
                    <a:cubicBezTo>
                      <a:pt x="462" y="743"/>
                      <a:pt x="457" y="740"/>
                      <a:pt x="453" y="737"/>
                    </a:cubicBezTo>
                    <a:cubicBezTo>
                      <a:pt x="452" y="736"/>
                      <a:pt x="450" y="735"/>
                      <a:pt x="450" y="735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8" y="735"/>
                      <a:pt x="448" y="735"/>
                      <a:pt x="448" y="735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8" y="735"/>
                      <a:pt x="448" y="735"/>
                      <a:pt x="448" y="735"/>
                    </a:cubicBezTo>
                    <a:cubicBezTo>
                      <a:pt x="449" y="734"/>
                      <a:pt x="449" y="734"/>
                      <a:pt x="449" y="734"/>
                    </a:cubicBezTo>
                    <a:cubicBezTo>
                      <a:pt x="446" y="736"/>
                      <a:pt x="446" y="736"/>
                      <a:pt x="446" y="736"/>
                    </a:cubicBezTo>
                    <a:cubicBezTo>
                      <a:pt x="450" y="736"/>
                      <a:pt x="450" y="736"/>
                      <a:pt x="450" y="736"/>
                    </a:cubicBezTo>
                    <a:cubicBezTo>
                      <a:pt x="449" y="735"/>
                      <a:pt x="449" y="734"/>
                      <a:pt x="449" y="734"/>
                    </a:cubicBezTo>
                    <a:cubicBezTo>
                      <a:pt x="446" y="736"/>
                      <a:pt x="446" y="736"/>
                      <a:pt x="446" y="736"/>
                    </a:cubicBezTo>
                    <a:cubicBezTo>
                      <a:pt x="450" y="736"/>
                      <a:pt x="450" y="736"/>
                      <a:pt x="450" y="736"/>
                    </a:cubicBezTo>
                    <a:cubicBezTo>
                      <a:pt x="446" y="736"/>
                      <a:pt x="446" y="736"/>
                      <a:pt x="446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49" y="737"/>
                      <a:pt x="450" y="737"/>
                      <a:pt x="450" y="736"/>
                    </a:cubicBezTo>
                    <a:cubicBezTo>
                      <a:pt x="446" y="736"/>
                      <a:pt x="446" y="736"/>
                      <a:pt x="446" y="736"/>
                    </a:cubicBezTo>
                    <a:cubicBezTo>
                      <a:pt x="449" y="738"/>
                      <a:pt x="449" y="738"/>
                      <a:pt x="449" y="738"/>
                    </a:cubicBezTo>
                    <a:cubicBezTo>
                      <a:pt x="446" y="736"/>
                      <a:pt x="446" y="736"/>
                      <a:pt x="446" y="736"/>
                    </a:cubicBezTo>
                    <a:cubicBezTo>
                      <a:pt x="444" y="740"/>
                      <a:pt x="444" y="740"/>
                      <a:pt x="444" y="740"/>
                    </a:cubicBezTo>
                    <a:cubicBezTo>
                      <a:pt x="643" y="846"/>
                      <a:pt x="643" y="846"/>
                      <a:pt x="643" y="846"/>
                    </a:cubicBezTo>
                    <a:cubicBezTo>
                      <a:pt x="645" y="847"/>
                      <a:pt x="647" y="846"/>
                      <a:pt x="648" y="844"/>
                    </a:cubicBezTo>
                    <a:cubicBezTo>
                      <a:pt x="649" y="843"/>
                      <a:pt x="649" y="843"/>
                      <a:pt x="649" y="842"/>
                    </a:cubicBezTo>
                    <a:cubicBezTo>
                      <a:pt x="649" y="841"/>
                      <a:pt x="648" y="841"/>
                      <a:pt x="648" y="840"/>
                    </a:cubicBezTo>
                    <a:cubicBezTo>
                      <a:pt x="648" y="840"/>
                      <a:pt x="648" y="839"/>
                      <a:pt x="647" y="839"/>
                    </a:cubicBezTo>
                    <a:cubicBezTo>
                      <a:pt x="647" y="839"/>
                      <a:pt x="647" y="839"/>
                      <a:pt x="647" y="839"/>
                    </a:cubicBezTo>
                    <a:cubicBezTo>
                      <a:pt x="646" y="838"/>
                      <a:pt x="645" y="837"/>
                      <a:pt x="643" y="836"/>
                    </a:cubicBezTo>
                    <a:cubicBezTo>
                      <a:pt x="629" y="826"/>
                      <a:pt x="582" y="797"/>
                      <a:pt x="538" y="770"/>
                    </a:cubicBezTo>
                    <a:cubicBezTo>
                      <a:pt x="495" y="743"/>
                      <a:pt x="455" y="719"/>
                      <a:pt x="455" y="719"/>
                    </a:cubicBezTo>
                    <a:cubicBezTo>
                      <a:pt x="453" y="722"/>
                      <a:pt x="453" y="722"/>
                      <a:pt x="453" y="722"/>
                    </a:cubicBezTo>
                    <a:cubicBezTo>
                      <a:pt x="451" y="726"/>
                      <a:pt x="451" y="726"/>
                      <a:pt x="451" y="726"/>
                    </a:cubicBezTo>
                    <a:cubicBezTo>
                      <a:pt x="677" y="848"/>
                      <a:pt x="677" y="848"/>
                      <a:pt x="677" y="848"/>
                    </a:cubicBezTo>
                    <a:cubicBezTo>
                      <a:pt x="679" y="849"/>
                      <a:pt x="681" y="849"/>
                      <a:pt x="682" y="847"/>
                    </a:cubicBezTo>
                    <a:cubicBezTo>
                      <a:pt x="683" y="845"/>
                      <a:pt x="683" y="842"/>
                      <a:pt x="681" y="841"/>
                    </a:cubicBezTo>
                    <a:cubicBezTo>
                      <a:pt x="462" y="705"/>
                      <a:pt x="462" y="705"/>
                      <a:pt x="462" y="705"/>
                    </a:cubicBezTo>
                    <a:cubicBezTo>
                      <a:pt x="460" y="708"/>
                      <a:pt x="460" y="708"/>
                      <a:pt x="460" y="708"/>
                    </a:cubicBezTo>
                    <a:cubicBezTo>
                      <a:pt x="464" y="710"/>
                      <a:pt x="464" y="710"/>
                      <a:pt x="464" y="710"/>
                    </a:cubicBezTo>
                    <a:cubicBezTo>
                      <a:pt x="461" y="708"/>
                      <a:pt x="461" y="708"/>
                      <a:pt x="461" y="708"/>
                    </a:cubicBezTo>
                    <a:cubicBezTo>
                      <a:pt x="462" y="712"/>
                      <a:pt x="462" y="712"/>
                      <a:pt x="462" y="712"/>
                    </a:cubicBezTo>
                    <a:cubicBezTo>
                      <a:pt x="462" y="712"/>
                      <a:pt x="463" y="711"/>
                      <a:pt x="464" y="710"/>
                    </a:cubicBezTo>
                    <a:cubicBezTo>
                      <a:pt x="461" y="708"/>
                      <a:pt x="461" y="708"/>
                      <a:pt x="461" y="708"/>
                    </a:cubicBezTo>
                    <a:cubicBezTo>
                      <a:pt x="462" y="712"/>
                      <a:pt x="462" y="712"/>
                      <a:pt x="462" y="712"/>
                    </a:cubicBezTo>
                    <a:cubicBezTo>
                      <a:pt x="461" y="709"/>
                      <a:pt x="461" y="709"/>
                      <a:pt x="461" y="709"/>
                    </a:cubicBezTo>
                    <a:cubicBezTo>
                      <a:pt x="461" y="712"/>
                      <a:pt x="461" y="712"/>
                      <a:pt x="461" y="712"/>
                    </a:cubicBezTo>
                    <a:cubicBezTo>
                      <a:pt x="461" y="712"/>
                      <a:pt x="461" y="712"/>
                      <a:pt x="462" y="712"/>
                    </a:cubicBezTo>
                    <a:cubicBezTo>
                      <a:pt x="461" y="709"/>
                      <a:pt x="461" y="709"/>
                      <a:pt x="461" y="709"/>
                    </a:cubicBezTo>
                    <a:cubicBezTo>
                      <a:pt x="461" y="712"/>
                      <a:pt x="461" y="712"/>
                      <a:pt x="461" y="712"/>
                    </a:cubicBezTo>
                    <a:cubicBezTo>
                      <a:pt x="461" y="710"/>
                      <a:pt x="461" y="710"/>
                      <a:pt x="461" y="710"/>
                    </a:cubicBezTo>
                    <a:cubicBezTo>
                      <a:pt x="460" y="712"/>
                      <a:pt x="460" y="712"/>
                      <a:pt x="460" y="712"/>
                    </a:cubicBezTo>
                    <a:cubicBezTo>
                      <a:pt x="461" y="712"/>
                      <a:pt x="461" y="712"/>
                      <a:pt x="461" y="712"/>
                    </a:cubicBezTo>
                    <a:cubicBezTo>
                      <a:pt x="461" y="710"/>
                      <a:pt x="461" y="710"/>
                      <a:pt x="461" y="710"/>
                    </a:cubicBezTo>
                    <a:cubicBezTo>
                      <a:pt x="460" y="712"/>
                      <a:pt x="460" y="712"/>
                      <a:pt x="460" y="712"/>
                    </a:cubicBezTo>
                    <a:cubicBezTo>
                      <a:pt x="460" y="711"/>
                      <a:pt x="460" y="711"/>
                      <a:pt x="460" y="711"/>
                    </a:cubicBezTo>
                    <a:cubicBezTo>
                      <a:pt x="460" y="712"/>
                      <a:pt x="460" y="712"/>
                      <a:pt x="460" y="712"/>
                    </a:cubicBezTo>
                    <a:cubicBezTo>
                      <a:pt x="460" y="712"/>
                      <a:pt x="460" y="712"/>
                      <a:pt x="460" y="712"/>
                    </a:cubicBezTo>
                    <a:cubicBezTo>
                      <a:pt x="460" y="711"/>
                      <a:pt x="460" y="711"/>
                      <a:pt x="460" y="711"/>
                    </a:cubicBezTo>
                    <a:cubicBezTo>
                      <a:pt x="460" y="712"/>
                      <a:pt x="460" y="712"/>
                      <a:pt x="460" y="712"/>
                    </a:cubicBezTo>
                    <a:cubicBezTo>
                      <a:pt x="460" y="712"/>
                      <a:pt x="461" y="712"/>
                      <a:pt x="461" y="713"/>
                    </a:cubicBezTo>
                    <a:cubicBezTo>
                      <a:pt x="464" y="714"/>
                      <a:pt x="470" y="716"/>
                      <a:pt x="477" y="720"/>
                    </a:cubicBezTo>
                    <a:cubicBezTo>
                      <a:pt x="503" y="734"/>
                      <a:pt x="552" y="763"/>
                      <a:pt x="595" y="788"/>
                    </a:cubicBezTo>
                    <a:cubicBezTo>
                      <a:pt x="617" y="801"/>
                      <a:pt x="637" y="812"/>
                      <a:pt x="652" y="821"/>
                    </a:cubicBezTo>
                    <a:cubicBezTo>
                      <a:pt x="659" y="825"/>
                      <a:pt x="666" y="829"/>
                      <a:pt x="670" y="831"/>
                    </a:cubicBezTo>
                    <a:cubicBezTo>
                      <a:pt x="672" y="832"/>
                      <a:pt x="674" y="833"/>
                      <a:pt x="676" y="834"/>
                    </a:cubicBezTo>
                    <a:cubicBezTo>
                      <a:pt x="677" y="834"/>
                      <a:pt x="677" y="834"/>
                      <a:pt x="678" y="835"/>
                    </a:cubicBezTo>
                    <a:cubicBezTo>
                      <a:pt x="679" y="835"/>
                      <a:pt x="679" y="835"/>
                      <a:pt x="679" y="835"/>
                    </a:cubicBezTo>
                    <a:cubicBezTo>
                      <a:pt x="679" y="835"/>
                      <a:pt x="679" y="835"/>
                      <a:pt x="680" y="835"/>
                    </a:cubicBezTo>
                    <a:cubicBezTo>
                      <a:pt x="680" y="835"/>
                      <a:pt x="681" y="835"/>
                      <a:pt x="681" y="835"/>
                    </a:cubicBezTo>
                    <a:cubicBezTo>
                      <a:pt x="682" y="835"/>
                      <a:pt x="683" y="834"/>
                      <a:pt x="683" y="833"/>
                    </a:cubicBezTo>
                    <a:cubicBezTo>
                      <a:pt x="684" y="833"/>
                      <a:pt x="684" y="833"/>
                      <a:pt x="684" y="833"/>
                    </a:cubicBezTo>
                    <a:cubicBezTo>
                      <a:pt x="684" y="833"/>
                      <a:pt x="684" y="832"/>
                      <a:pt x="684" y="831"/>
                    </a:cubicBezTo>
                    <a:cubicBezTo>
                      <a:pt x="684" y="830"/>
                      <a:pt x="684" y="830"/>
                      <a:pt x="684" y="829"/>
                    </a:cubicBezTo>
                    <a:cubicBezTo>
                      <a:pt x="683" y="829"/>
                      <a:pt x="683" y="828"/>
                      <a:pt x="683" y="828"/>
                    </a:cubicBezTo>
                    <a:cubicBezTo>
                      <a:pt x="682" y="827"/>
                      <a:pt x="682" y="827"/>
                      <a:pt x="681" y="826"/>
                    </a:cubicBezTo>
                    <a:cubicBezTo>
                      <a:pt x="678" y="824"/>
                      <a:pt x="673" y="820"/>
                      <a:pt x="665" y="815"/>
                    </a:cubicBezTo>
                    <a:cubicBezTo>
                      <a:pt x="640" y="798"/>
                      <a:pt x="590" y="768"/>
                      <a:pt x="546" y="741"/>
                    </a:cubicBezTo>
                    <a:cubicBezTo>
                      <a:pt x="503" y="715"/>
                      <a:pt x="466" y="693"/>
                      <a:pt x="466" y="693"/>
                    </a:cubicBezTo>
                    <a:cubicBezTo>
                      <a:pt x="464" y="696"/>
                      <a:pt x="464" y="696"/>
                      <a:pt x="464" y="696"/>
                    </a:cubicBezTo>
                    <a:cubicBezTo>
                      <a:pt x="467" y="698"/>
                      <a:pt x="467" y="698"/>
                      <a:pt x="467" y="698"/>
                    </a:cubicBezTo>
                    <a:cubicBezTo>
                      <a:pt x="464" y="696"/>
                      <a:pt x="464" y="696"/>
                      <a:pt x="464" y="696"/>
                    </a:cubicBezTo>
                    <a:cubicBezTo>
                      <a:pt x="465" y="700"/>
                      <a:pt x="465" y="700"/>
                      <a:pt x="465" y="700"/>
                    </a:cubicBezTo>
                    <a:cubicBezTo>
                      <a:pt x="466" y="700"/>
                      <a:pt x="467" y="699"/>
                      <a:pt x="467" y="698"/>
                    </a:cubicBezTo>
                    <a:cubicBezTo>
                      <a:pt x="464" y="696"/>
                      <a:pt x="464" y="696"/>
                      <a:pt x="464" y="696"/>
                    </a:cubicBezTo>
                    <a:cubicBezTo>
                      <a:pt x="465" y="700"/>
                      <a:pt x="465" y="700"/>
                      <a:pt x="465" y="700"/>
                    </a:cubicBezTo>
                    <a:cubicBezTo>
                      <a:pt x="464" y="697"/>
                      <a:pt x="464" y="697"/>
                      <a:pt x="464" y="697"/>
                    </a:cubicBezTo>
                    <a:cubicBezTo>
                      <a:pt x="464" y="700"/>
                      <a:pt x="464" y="700"/>
                      <a:pt x="464" y="700"/>
                    </a:cubicBezTo>
                    <a:cubicBezTo>
                      <a:pt x="465" y="700"/>
                      <a:pt x="465" y="700"/>
                      <a:pt x="465" y="700"/>
                    </a:cubicBezTo>
                    <a:cubicBezTo>
                      <a:pt x="464" y="697"/>
                      <a:pt x="464" y="697"/>
                      <a:pt x="464" y="697"/>
                    </a:cubicBezTo>
                    <a:cubicBezTo>
                      <a:pt x="464" y="700"/>
                      <a:pt x="464" y="700"/>
                      <a:pt x="464" y="700"/>
                    </a:cubicBezTo>
                    <a:cubicBezTo>
                      <a:pt x="464" y="699"/>
                      <a:pt x="464" y="699"/>
                      <a:pt x="464" y="699"/>
                    </a:cubicBezTo>
                    <a:cubicBezTo>
                      <a:pt x="464" y="700"/>
                      <a:pt x="464" y="700"/>
                      <a:pt x="464" y="700"/>
                    </a:cubicBezTo>
                    <a:cubicBezTo>
                      <a:pt x="464" y="700"/>
                      <a:pt x="464" y="700"/>
                      <a:pt x="464" y="700"/>
                    </a:cubicBezTo>
                    <a:cubicBezTo>
                      <a:pt x="464" y="699"/>
                      <a:pt x="464" y="699"/>
                      <a:pt x="464" y="699"/>
                    </a:cubicBezTo>
                    <a:cubicBezTo>
                      <a:pt x="464" y="700"/>
                      <a:pt x="464" y="700"/>
                      <a:pt x="464" y="700"/>
                    </a:cubicBezTo>
                    <a:cubicBezTo>
                      <a:pt x="464" y="700"/>
                      <a:pt x="465" y="700"/>
                      <a:pt x="466" y="700"/>
                    </a:cubicBezTo>
                    <a:cubicBezTo>
                      <a:pt x="468" y="701"/>
                      <a:pt x="474" y="704"/>
                      <a:pt x="482" y="708"/>
                    </a:cubicBezTo>
                    <a:cubicBezTo>
                      <a:pt x="509" y="721"/>
                      <a:pt x="560" y="749"/>
                      <a:pt x="604" y="774"/>
                    </a:cubicBezTo>
                    <a:cubicBezTo>
                      <a:pt x="626" y="787"/>
                      <a:pt x="646" y="798"/>
                      <a:pt x="661" y="807"/>
                    </a:cubicBezTo>
                    <a:cubicBezTo>
                      <a:pt x="668" y="811"/>
                      <a:pt x="674" y="814"/>
                      <a:pt x="679" y="817"/>
                    </a:cubicBezTo>
                    <a:cubicBezTo>
                      <a:pt x="681" y="818"/>
                      <a:pt x="682" y="819"/>
                      <a:pt x="684" y="819"/>
                    </a:cubicBezTo>
                    <a:cubicBezTo>
                      <a:pt x="684" y="820"/>
                      <a:pt x="685" y="820"/>
                      <a:pt x="685" y="820"/>
                    </a:cubicBezTo>
                    <a:cubicBezTo>
                      <a:pt x="685" y="820"/>
                      <a:pt x="685" y="820"/>
                      <a:pt x="685" y="820"/>
                    </a:cubicBezTo>
                    <a:cubicBezTo>
                      <a:pt x="686" y="821"/>
                      <a:pt x="686" y="821"/>
                      <a:pt x="686" y="821"/>
                    </a:cubicBezTo>
                    <a:cubicBezTo>
                      <a:pt x="686" y="821"/>
                      <a:pt x="686" y="821"/>
                      <a:pt x="686" y="821"/>
                    </a:cubicBezTo>
                    <a:cubicBezTo>
                      <a:pt x="686" y="821"/>
                      <a:pt x="686" y="821"/>
                      <a:pt x="687" y="821"/>
                    </a:cubicBezTo>
                    <a:cubicBezTo>
                      <a:pt x="688" y="821"/>
                      <a:pt x="689" y="821"/>
                      <a:pt x="689" y="820"/>
                    </a:cubicBezTo>
                    <a:cubicBezTo>
                      <a:pt x="690" y="820"/>
                      <a:pt x="691" y="818"/>
                      <a:pt x="691" y="817"/>
                    </a:cubicBezTo>
                    <a:cubicBezTo>
                      <a:pt x="691" y="816"/>
                      <a:pt x="691" y="815"/>
                      <a:pt x="691" y="815"/>
                    </a:cubicBezTo>
                    <a:cubicBezTo>
                      <a:pt x="691" y="815"/>
                      <a:pt x="690" y="814"/>
                      <a:pt x="690" y="814"/>
                    </a:cubicBezTo>
                    <a:cubicBezTo>
                      <a:pt x="690" y="814"/>
                      <a:pt x="690" y="814"/>
                      <a:pt x="690" y="814"/>
                    </a:cubicBezTo>
                    <a:cubicBezTo>
                      <a:pt x="689" y="813"/>
                      <a:pt x="689" y="813"/>
                      <a:pt x="688" y="813"/>
                    </a:cubicBezTo>
                    <a:cubicBezTo>
                      <a:pt x="686" y="811"/>
                      <a:pt x="681" y="808"/>
                      <a:pt x="674" y="803"/>
                    </a:cubicBezTo>
                    <a:cubicBezTo>
                      <a:pt x="624" y="772"/>
                      <a:pt x="473" y="678"/>
                      <a:pt x="473" y="678"/>
                    </a:cubicBezTo>
                    <a:cubicBezTo>
                      <a:pt x="471" y="681"/>
                      <a:pt x="471" y="681"/>
                      <a:pt x="471" y="681"/>
                    </a:cubicBezTo>
                    <a:cubicBezTo>
                      <a:pt x="469" y="685"/>
                      <a:pt x="469" y="685"/>
                      <a:pt x="469" y="685"/>
                    </a:cubicBezTo>
                    <a:cubicBezTo>
                      <a:pt x="469" y="685"/>
                      <a:pt x="524" y="716"/>
                      <a:pt x="581" y="747"/>
                    </a:cubicBezTo>
                    <a:cubicBezTo>
                      <a:pt x="609" y="763"/>
                      <a:pt x="637" y="778"/>
                      <a:pt x="658" y="790"/>
                    </a:cubicBezTo>
                    <a:cubicBezTo>
                      <a:pt x="669" y="796"/>
                      <a:pt x="678" y="800"/>
                      <a:pt x="684" y="804"/>
                    </a:cubicBezTo>
                    <a:cubicBezTo>
                      <a:pt x="688" y="806"/>
                      <a:pt x="690" y="807"/>
                      <a:pt x="692" y="808"/>
                    </a:cubicBezTo>
                    <a:cubicBezTo>
                      <a:pt x="693" y="808"/>
                      <a:pt x="694" y="809"/>
                      <a:pt x="694" y="809"/>
                    </a:cubicBezTo>
                    <a:cubicBezTo>
                      <a:pt x="695" y="809"/>
                      <a:pt x="695" y="809"/>
                      <a:pt x="695" y="809"/>
                    </a:cubicBezTo>
                    <a:cubicBezTo>
                      <a:pt x="696" y="809"/>
                      <a:pt x="696" y="809"/>
                      <a:pt x="696" y="809"/>
                    </a:cubicBezTo>
                    <a:cubicBezTo>
                      <a:pt x="696" y="809"/>
                      <a:pt x="696" y="810"/>
                      <a:pt x="697" y="810"/>
                    </a:cubicBezTo>
                    <a:cubicBezTo>
                      <a:pt x="697" y="810"/>
                      <a:pt x="698" y="810"/>
                      <a:pt x="698" y="809"/>
                    </a:cubicBezTo>
                    <a:cubicBezTo>
                      <a:pt x="699" y="809"/>
                      <a:pt x="700" y="809"/>
                      <a:pt x="700" y="808"/>
                    </a:cubicBezTo>
                    <a:cubicBezTo>
                      <a:pt x="701" y="807"/>
                      <a:pt x="701" y="806"/>
                      <a:pt x="701" y="805"/>
                    </a:cubicBezTo>
                    <a:cubicBezTo>
                      <a:pt x="701" y="804"/>
                      <a:pt x="700" y="803"/>
                      <a:pt x="699" y="802"/>
                    </a:cubicBezTo>
                    <a:cubicBezTo>
                      <a:pt x="699" y="802"/>
                      <a:pt x="696" y="800"/>
                      <a:pt x="690" y="797"/>
                    </a:cubicBezTo>
                    <a:cubicBezTo>
                      <a:pt x="668" y="784"/>
                      <a:pt x="616" y="752"/>
                      <a:pt x="568" y="723"/>
                    </a:cubicBezTo>
                    <a:cubicBezTo>
                      <a:pt x="545" y="709"/>
                      <a:pt x="522" y="695"/>
                      <a:pt x="506" y="684"/>
                    </a:cubicBezTo>
                    <a:cubicBezTo>
                      <a:pt x="498" y="679"/>
                      <a:pt x="491" y="674"/>
                      <a:pt x="486" y="671"/>
                    </a:cubicBezTo>
                    <a:cubicBezTo>
                      <a:pt x="484" y="669"/>
                      <a:pt x="482" y="668"/>
                      <a:pt x="481" y="667"/>
                    </a:cubicBezTo>
                    <a:cubicBezTo>
                      <a:pt x="481" y="667"/>
                      <a:pt x="480" y="666"/>
                      <a:pt x="480" y="666"/>
                    </a:cubicBezTo>
                    <a:cubicBezTo>
                      <a:pt x="480" y="666"/>
                      <a:pt x="480" y="666"/>
                      <a:pt x="480" y="666"/>
                    </a:cubicBezTo>
                    <a:cubicBezTo>
                      <a:pt x="480" y="667"/>
                      <a:pt x="480" y="667"/>
                      <a:pt x="480" y="667"/>
                    </a:cubicBezTo>
                    <a:cubicBezTo>
                      <a:pt x="480" y="666"/>
                      <a:pt x="480" y="666"/>
                      <a:pt x="480" y="666"/>
                    </a:cubicBezTo>
                    <a:cubicBezTo>
                      <a:pt x="480" y="666"/>
                      <a:pt x="480" y="666"/>
                      <a:pt x="480" y="666"/>
                    </a:cubicBezTo>
                    <a:cubicBezTo>
                      <a:pt x="480" y="667"/>
                      <a:pt x="480" y="667"/>
                      <a:pt x="480" y="667"/>
                    </a:cubicBezTo>
                    <a:cubicBezTo>
                      <a:pt x="480" y="666"/>
                      <a:pt x="480" y="666"/>
                      <a:pt x="480" y="666"/>
                    </a:cubicBezTo>
                    <a:cubicBezTo>
                      <a:pt x="478" y="668"/>
                      <a:pt x="478" y="668"/>
                      <a:pt x="478" y="668"/>
                    </a:cubicBezTo>
                    <a:cubicBezTo>
                      <a:pt x="480" y="667"/>
                      <a:pt x="480" y="667"/>
                      <a:pt x="480" y="667"/>
                    </a:cubicBezTo>
                    <a:cubicBezTo>
                      <a:pt x="480" y="666"/>
                      <a:pt x="480" y="666"/>
                      <a:pt x="480" y="666"/>
                    </a:cubicBezTo>
                    <a:cubicBezTo>
                      <a:pt x="478" y="668"/>
                      <a:pt x="478" y="668"/>
                      <a:pt x="478" y="668"/>
                    </a:cubicBezTo>
                    <a:cubicBezTo>
                      <a:pt x="480" y="667"/>
                      <a:pt x="480" y="667"/>
                      <a:pt x="480" y="667"/>
                    </a:cubicBezTo>
                    <a:cubicBezTo>
                      <a:pt x="477" y="668"/>
                      <a:pt x="477" y="668"/>
                      <a:pt x="477" y="668"/>
                    </a:cubicBezTo>
                    <a:cubicBezTo>
                      <a:pt x="481" y="668"/>
                      <a:pt x="481" y="668"/>
                      <a:pt x="481" y="668"/>
                    </a:cubicBezTo>
                    <a:cubicBezTo>
                      <a:pt x="481" y="667"/>
                      <a:pt x="480" y="667"/>
                      <a:pt x="480" y="667"/>
                    </a:cubicBezTo>
                    <a:cubicBezTo>
                      <a:pt x="477" y="668"/>
                      <a:pt x="477" y="668"/>
                      <a:pt x="477" y="668"/>
                    </a:cubicBezTo>
                    <a:cubicBezTo>
                      <a:pt x="481" y="668"/>
                      <a:pt x="481" y="668"/>
                      <a:pt x="481" y="668"/>
                    </a:cubicBezTo>
                    <a:cubicBezTo>
                      <a:pt x="477" y="668"/>
                      <a:pt x="477" y="668"/>
                      <a:pt x="477" y="668"/>
                    </a:cubicBezTo>
                    <a:cubicBezTo>
                      <a:pt x="480" y="670"/>
                      <a:pt x="480" y="670"/>
                      <a:pt x="480" y="670"/>
                    </a:cubicBezTo>
                    <a:cubicBezTo>
                      <a:pt x="481" y="669"/>
                      <a:pt x="481" y="669"/>
                      <a:pt x="481" y="668"/>
                    </a:cubicBezTo>
                    <a:cubicBezTo>
                      <a:pt x="477" y="668"/>
                      <a:pt x="477" y="668"/>
                      <a:pt x="477" y="668"/>
                    </a:cubicBezTo>
                    <a:cubicBezTo>
                      <a:pt x="480" y="670"/>
                      <a:pt x="480" y="670"/>
                      <a:pt x="480" y="670"/>
                    </a:cubicBezTo>
                    <a:cubicBezTo>
                      <a:pt x="477" y="668"/>
                      <a:pt x="477" y="668"/>
                      <a:pt x="477" y="668"/>
                    </a:cubicBezTo>
                    <a:cubicBezTo>
                      <a:pt x="475" y="671"/>
                      <a:pt x="475" y="671"/>
                      <a:pt x="475" y="671"/>
                    </a:cubicBezTo>
                    <a:cubicBezTo>
                      <a:pt x="695" y="795"/>
                      <a:pt x="695" y="795"/>
                      <a:pt x="695" y="795"/>
                    </a:cubicBezTo>
                    <a:cubicBezTo>
                      <a:pt x="697" y="796"/>
                      <a:pt x="699" y="795"/>
                      <a:pt x="700" y="793"/>
                    </a:cubicBezTo>
                    <a:cubicBezTo>
                      <a:pt x="701" y="792"/>
                      <a:pt x="701" y="792"/>
                      <a:pt x="701" y="791"/>
                    </a:cubicBezTo>
                    <a:cubicBezTo>
                      <a:pt x="701" y="790"/>
                      <a:pt x="701" y="790"/>
                      <a:pt x="701" y="789"/>
                    </a:cubicBezTo>
                    <a:cubicBezTo>
                      <a:pt x="700" y="789"/>
                      <a:pt x="700" y="789"/>
                      <a:pt x="700" y="788"/>
                    </a:cubicBezTo>
                    <a:cubicBezTo>
                      <a:pt x="699" y="788"/>
                      <a:pt x="699" y="788"/>
                      <a:pt x="699" y="788"/>
                    </a:cubicBezTo>
                    <a:cubicBezTo>
                      <a:pt x="698" y="787"/>
                      <a:pt x="697" y="786"/>
                      <a:pt x="694" y="784"/>
                    </a:cubicBezTo>
                    <a:cubicBezTo>
                      <a:pt x="686" y="779"/>
                      <a:pt x="669" y="769"/>
                      <a:pt x="648" y="756"/>
                    </a:cubicBezTo>
                    <a:cubicBezTo>
                      <a:pt x="617" y="737"/>
                      <a:pt x="576" y="712"/>
                      <a:pt x="543" y="692"/>
                    </a:cubicBezTo>
                    <a:cubicBezTo>
                      <a:pt x="526" y="682"/>
                      <a:pt x="512" y="673"/>
                      <a:pt x="502" y="666"/>
                    </a:cubicBezTo>
                    <a:cubicBezTo>
                      <a:pt x="496" y="663"/>
                      <a:pt x="492" y="660"/>
                      <a:pt x="489" y="658"/>
                    </a:cubicBezTo>
                    <a:cubicBezTo>
                      <a:pt x="488" y="657"/>
                      <a:pt x="487" y="656"/>
                      <a:pt x="486" y="656"/>
                    </a:cubicBezTo>
                    <a:cubicBezTo>
                      <a:pt x="486" y="655"/>
                      <a:pt x="486" y="655"/>
                      <a:pt x="486" y="655"/>
                    </a:cubicBezTo>
                    <a:cubicBezTo>
                      <a:pt x="486" y="655"/>
                      <a:pt x="486" y="655"/>
                      <a:pt x="486" y="655"/>
                    </a:cubicBezTo>
                    <a:cubicBezTo>
                      <a:pt x="485" y="656"/>
                      <a:pt x="485" y="656"/>
                      <a:pt x="485" y="656"/>
                    </a:cubicBezTo>
                    <a:cubicBezTo>
                      <a:pt x="486" y="656"/>
                      <a:pt x="486" y="656"/>
                      <a:pt x="486" y="656"/>
                    </a:cubicBezTo>
                    <a:cubicBezTo>
                      <a:pt x="486" y="655"/>
                      <a:pt x="486" y="655"/>
                      <a:pt x="486" y="655"/>
                    </a:cubicBezTo>
                    <a:cubicBezTo>
                      <a:pt x="485" y="656"/>
                      <a:pt x="485" y="656"/>
                      <a:pt x="485" y="656"/>
                    </a:cubicBezTo>
                    <a:cubicBezTo>
                      <a:pt x="486" y="656"/>
                      <a:pt x="486" y="656"/>
                      <a:pt x="486" y="656"/>
                    </a:cubicBezTo>
                    <a:cubicBezTo>
                      <a:pt x="483" y="657"/>
                      <a:pt x="483" y="657"/>
                      <a:pt x="483" y="657"/>
                    </a:cubicBezTo>
                    <a:cubicBezTo>
                      <a:pt x="487" y="657"/>
                      <a:pt x="487" y="657"/>
                      <a:pt x="487" y="657"/>
                    </a:cubicBezTo>
                    <a:cubicBezTo>
                      <a:pt x="487" y="656"/>
                      <a:pt x="486" y="656"/>
                      <a:pt x="486" y="656"/>
                    </a:cubicBezTo>
                    <a:cubicBezTo>
                      <a:pt x="483" y="657"/>
                      <a:pt x="483" y="657"/>
                      <a:pt x="483" y="657"/>
                    </a:cubicBezTo>
                    <a:cubicBezTo>
                      <a:pt x="487" y="657"/>
                      <a:pt x="487" y="657"/>
                      <a:pt x="487" y="657"/>
                    </a:cubicBezTo>
                    <a:cubicBezTo>
                      <a:pt x="483" y="657"/>
                      <a:pt x="483" y="657"/>
                      <a:pt x="483" y="657"/>
                    </a:cubicBezTo>
                    <a:cubicBezTo>
                      <a:pt x="486" y="659"/>
                      <a:pt x="486" y="659"/>
                      <a:pt x="486" y="659"/>
                    </a:cubicBezTo>
                    <a:cubicBezTo>
                      <a:pt x="487" y="659"/>
                      <a:pt x="487" y="658"/>
                      <a:pt x="487" y="657"/>
                    </a:cubicBezTo>
                    <a:cubicBezTo>
                      <a:pt x="483" y="657"/>
                      <a:pt x="483" y="657"/>
                      <a:pt x="483" y="657"/>
                    </a:cubicBezTo>
                    <a:cubicBezTo>
                      <a:pt x="486" y="659"/>
                      <a:pt x="486" y="659"/>
                      <a:pt x="486" y="659"/>
                    </a:cubicBezTo>
                    <a:cubicBezTo>
                      <a:pt x="483" y="657"/>
                      <a:pt x="483" y="657"/>
                      <a:pt x="483" y="657"/>
                    </a:cubicBezTo>
                    <a:cubicBezTo>
                      <a:pt x="481" y="661"/>
                      <a:pt x="481" y="661"/>
                      <a:pt x="481" y="661"/>
                    </a:cubicBezTo>
                    <a:cubicBezTo>
                      <a:pt x="704" y="780"/>
                      <a:pt x="704" y="780"/>
                      <a:pt x="704" y="780"/>
                    </a:cubicBezTo>
                    <a:cubicBezTo>
                      <a:pt x="706" y="781"/>
                      <a:pt x="708" y="780"/>
                      <a:pt x="709" y="779"/>
                    </a:cubicBezTo>
                    <a:cubicBezTo>
                      <a:pt x="711" y="777"/>
                      <a:pt x="710" y="775"/>
                      <a:pt x="709" y="773"/>
                    </a:cubicBezTo>
                    <a:cubicBezTo>
                      <a:pt x="709" y="773"/>
                      <a:pt x="709" y="773"/>
                      <a:pt x="709" y="773"/>
                    </a:cubicBezTo>
                    <a:cubicBezTo>
                      <a:pt x="708" y="773"/>
                      <a:pt x="708" y="773"/>
                      <a:pt x="708" y="773"/>
                    </a:cubicBezTo>
                    <a:cubicBezTo>
                      <a:pt x="708" y="773"/>
                      <a:pt x="708" y="773"/>
                      <a:pt x="707" y="772"/>
                    </a:cubicBezTo>
                    <a:cubicBezTo>
                      <a:pt x="700" y="768"/>
                      <a:pt x="644" y="735"/>
                      <a:pt x="590" y="703"/>
                    </a:cubicBezTo>
                    <a:cubicBezTo>
                      <a:pt x="563" y="687"/>
                      <a:pt x="537" y="670"/>
                      <a:pt x="517" y="658"/>
                    </a:cubicBezTo>
                    <a:cubicBezTo>
                      <a:pt x="507" y="651"/>
                      <a:pt x="499" y="646"/>
                      <a:pt x="494" y="642"/>
                    </a:cubicBezTo>
                    <a:cubicBezTo>
                      <a:pt x="491" y="640"/>
                      <a:pt x="489" y="638"/>
                      <a:pt x="487" y="637"/>
                    </a:cubicBezTo>
                    <a:cubicBezTo>
                      <a:pt x="487" y="636"/>
                      <a:pt x="486" y="636"/>
                      <a:pt x="486" y="635"/>
                    </a:cubicBezTo>
                    <a:cubicBezTo>
                      <a:pt x="486" y="635"/>
                      <a:pt x="486" y="635"/>
                      <a:pt x="486" y="635"/>
                    </a:cubicBezTo>
                    <a:cubicBezTo>
                      <a:pt x="485" y="636"/>
                      <a:pt x="485" y="636"/>
                      <a:pt x="485" y="636"/>
                    </a:cubicBezTo>
                    <a:cubicBezTo>
                      <a:pt x="486" y="635"/>
                      <a:pt x="486" y="635"/>
                      <a:pt x="486" y="635"/>
                    </a:cubicBezTo>
                    <a:cubicBezTo>
                      <a:pt x="486" y="635"/>
                      <a:pt x="486" y="635"/>
                      <a:pt x="486" y="635"/>
                    </a:cubicBezTo>
                    <a:cubicBezTo>
                      <a:pt x="485" y="636"/>
                      <a:pt x="485" y="636"/>
                      <a:pt x="485" y="636"/>
                    </a:cubicBezTo>
                    <a:cubicBezTo>
                      <a:pt x="486" y="635"/>
                      <a:pt x="486" y="635"/>
                      <a:pt x="486" y="635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6" y="637"/>
                      <a:pt x="486" y="637"/>
                      <a:pt x="486" y="637"/>
                    </a:cubicBezTo>
                    <a:cubicBezTo>
                      <a:pt x="486" y="636"/>
                      <a:pt x="486" y="636"/>
                      <a:pt x="486" y="635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6" y="637"/>
                      <a:pt x="486" y="637"/>
                      <a:pt x="486" y="637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6" y="639"/>
                      <a:pt x="486" y="639"/>
                      <a:pt x="486" y="639"/>
                    </a:cubicBezTo>
                    <a:cubicBezTo>
                      <a:pt x="486" y="638"/>
                      <a:pt x="486" y="637"/>
                      <a:pt x="486" y="637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6" y="639"/>
                      <a:pt x="486" y="639"/>
                      <a:pt x="486" y="639"/>
                    </a:cubicBezTo>
                    <a:cubicBezTo>
                      <a:pt x="486" y="639"/>
                      <a:pt x="486" y="639"/>
                      <a:pt x="486" y="639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4" y="640"/>
                      <a:pt x="484" y="640"/>
                      <a:pt x="484" y="640"/>
                    </a:cubicBezTo>
                    <a:cubicBezTo>
                      <a:pt x="484" y="640"/>
                      <a:pt x="485" y="639"/>
                      <a:pt x="486" y="639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4" y="640"/>
                      <a:pt x="484" y="640"/>
                      <a:pt x="484" y="640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3" y="640"/>
                      <a:pt x="483" y="640"/>
                      <a:pt x="483" y="640"/>
                    </a:cubicBezTo>
                    <a:cubicBezTo>
                      <a:pt x="483" y="640"/>
                      <a:pt x="483" y="640"/>
                      <a:pt x="484" y="640"/>
                    </a:cubicBezTo>
                    <a:cubicBezTo>
                      <a:pt x="483" y="637"/>
                      <a:pt x="483" y="637"/>
                      <a:pt x="483" y="637"/>
                    </a:cubicBezTo>
                    <a:cubicBezTo>
                      <a:pt x="483" y="640"/>
                      <a:pt x="483" y="640"/>
                      <a:pt x="483" y="640"/>
                    </a:cubicBezTo>
                    <a:cubicBezTo>
                      <a:pt x="483" y="638"/>
                      <a:pt x="483" y="638"/>
                      <a:pt x="483" y="638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3" y="640"/>
                      <a:pt x="483" y="640"/>
                      <a:pt x="483" y="640"/>
                    </a:cubicBezTo>
                    <a:cubicBezTo>
                      <a:pt x="483" y="638"/>
                      <a:pt x="483" y="638"/>
                      <a:pt x="483" y="638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2" y="640"/>
                      <a:pt x="482" y="640"/>
                      <a:pt x="482" y="640"/>
                    </a:cubicBezTo>
                    <a:cubicBezTo>
                      <a:pt x="483" y="640"/>
                      <a:pt x="483" y="640"/>
                      <a:pt x="484" y="641"/>
                    </a:cubicBezTo>
                    <a:cubicBezTo>
                      <a:pt x="487" y="642"/>
                      <a:pt x="493" y="645"/>
                      <a:pt x="501" y="649"/>
                    </a:cubicBezTo>
                    <a:cubicBezTo>
                      <a:pt x="528" y="663"/>
                      <a:pt x="580" y="693"/>
                      <a:pt x="625" y="719"/>
                    </a:cubicBezTo>
                    <a:cubicBezTo>
                      <a:pt x="647" y="732"/>
                      <a:pt x="668" y="744"/>
                      <a:pt x="683" y="753"/>
                    </a:cubicBezTo>
                    <a:cubicBezTo>
                      <a:pt x="691" y="757"/>
                      <a:pt x="697" y="761"/>
                      <a:pt x="701" y="763"/>
                    </a:cubicBezTo>
                    <a:cubicBezTo>
                      <a:pt x="705" y="766"/>
                      <a:pt x="708" y="767"/>
                      <a:pt x="708" y="767"/>
                    </a:cubicBezTo>
                    <a:cubicBezTo>
                      <a:pt x="710" y="768"/>
                      <a:pt x="712" y="768"/>
                      <a:pt x="713" y="766"/>
                    </a:cubicBezTo>
                    <a:cubicBezTo>
                      <a:pt x="714" y="765"/>
                      <a:pt x="714" y="764"/>
                      <a:pt x="714" y="764"/>
                    </a:cubicBezTo>
                    <a:cubicBezTo>
                      <a:pt x="714" y="762"/>
                      <a:pt x="713" y="762"/>
                      <a:pt x="713" y="761"/>
                    </a:cubicBezTo>
                    <a:cubicBezTo>
                      <a:pt x="713" y="761"/>
                      <a:pt x="712" y="761"/>
                      <a:pt x="712" y="760"/>
                    </a:cubicBezTo>
                    <a:cubicBezTo>
                      <a:pt x="712" y="760"/>
                      <a:pt x="711" y="759"/>
                      <a:pt x="710" y="759"/>
                    </a:cubicBezTo>
                    <a:cubicBezTo>
                      <a:pt x="708" y="757"/>
                      <a:pt x="702" y="753"/>
                      <a:pt x="695" y="749"/>
                    </a:cubicBezTo>
                    <a:cubicBezTo>
                      <a:pt x="669" y="732"/>
                      <a:pt x="619" y="702"/>
                      <a:pt x="575" y="675"/>
                    </a:cubicBezTo>
                    <a:cubicBezTo>
                      <a:pt x="553" y="661"/>
                      <a:pt x="533" y="649"/>
                      <a:pt x="518" y="640"/>
                    </a:cubicBezTo>
                    <a:cubicBezTo>
                      <a:pt x="510" y="635"/>
                      <a:pt x="504" y="631"/>
                      <a:pt x="500" y="629"/>
                    </a:cubicBezTo>
                    <a:cubicBezTo>
                      <a:pt x="498" y="627"/>
                      <a:pt x="497" y="626"/>
                      <a:pt x="495" y="625"/>
                    </a:cubicBezTo>
                    <a:cubicBezTo>
                      <a:pt x="495" y="625"/>
                      <a:pt x="495" y="625"/>
                      <a:pt x="494" y="625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3" y="626"/>
                      <a:pt x="493" y="626"/>
                    </a:cubicBezTo>
                    <a:cubicBezTo>
                      <a:pt x="495" y="625"/>
                      <a:pt x="495" y="625"/>
                      <a:pt x="495" y="625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3" y="626"/>
                      <a:pt x="493" y="626"/>
                    </a:cubicBezTo>
                    <a:cubicBezTo>
                      <a:pt x="495" y="625"/>
                      <a:pt x="495" y="625"/>
                      <a:pt x="495" y="625"/>
                    </a:cubicBezTo>
                    <a:cubicBezTo>
                      <a:pt x="492" y="627"/>
                      <a:pt x="492" y="627"/>
                      <a:pt x="492" y="627"/>
                    </a:cubicBezTo>
                    <a:cubicBezTo>
                      <a:pt x="495" y="625"/>
                      <a:pt x="495" y="625"/>
                      <a:pt x="495" y="625"/>
                    </a:cubicBezTo>
                    <a:cubicBezTo>
                      <a:pt x="495" y="625"/>
                      <a:pt x="495" y="625"/>
                      <a:pt x="495" y="625"/>
                    </a:cubicBezTo>
                    <a:cubicBezTo>
                      <a:pt x="492" y="627"/>
                      <a:pt x="492" y="627"/>
                      <a:pt x="492" y="627"/>
                    </a:cubicBezTo>
                    <a:cubicBezTo>
                      <a:pt x="495" y="625"/>
                      <a:pt x="495" y="625"/>
                      <a:pt x="495" y="625"/>
                    </a:cubicBezTo>
                    <a:cubicBezTo>
                      <a:pt x="492" y="627"/>
                      <a:pt x="492" y="627"/>
                      <a:pt x="492" y="627"/>
                    </a:cubicBezTo>
                    <a:cubicBezTo>
                      <a:pt x="495" y="627"/>
                      <a:pt x="495" y="627"/>
                      <a:pt x="495" y="627"/>
                    </a:cubicBezTo>
                    <a:cubicBezTo>
                      <a:pt x="495" y="626"/>
                      <a:pt x="495" y="626"/>
                      <a:pt x="495" y="625"/>
                    </a:cubicBezTo>
                    <a:cubicBezTo>
                      <a:pt x="492" y="627"/>
                      <a:pt x="492" y="627"/>
                      <a:pt x="492" y="627"/>
                    </a:cubicBezTo>
                    <a:cubicBezTo>
                      <a:pt x="495" y="627"/>
                      <a:pt x="495" y="627"/>
                      <a:pt x="495" y="627"/>
                    </a:cubicBezTo>
                    <a:cubicBezTo>
                      <a:pt x="491" y="627"/>
                      <a:pt x="491" y="627"/>
                      <a:pt x="491" y="627"/>
                    </a:cubicBezTo>
                    <a:cubicBezTo>
                      <a:pt x="495" y="630"/>
                      <a:pt x="495" y="630"/>
                      <a:pt x="495" y="630"/>
                    </a:cubicBezTo>
                    <a:cubicBezTo>
                      <a:pt x="495" y="629"/>
                      <a:pt x="495" y="628"/>
                      <a:pt x="495" y="627"/>
                    </a:cubicBezTo>
                    <a:cubicBezTo>
                      <a:pt x="491" y="627"/>
                      <a:pt x="491" y="627"/>
                      <a:pt x="491" y="627"/>
                    </a:cubicBezTo>
                    <a:cubicBezTo>
                      <a:pt x="495" y="630"/>
                      <a:pt x="495" y="630"/>
                      <a:pt x="495" y="630"/>
                    </a:cubicBezTo>
                    <a:cubicBezTo>
                      <a:pt x="491" y="627"/>
                      <a:pt x="491" y="627"/>
                      <a:pt x="491" y="627"/>
                    </a:cubicBezTo>
                    <a:cubicBezTo>
                      <a:pt x="489" y="631"/>
                      <a:pt x="489" y="631"/>
                      <a:pt x="489" y="631"/>
                    </a:cubicBezTo>
                    <a:cubicBezTo>
                      <a:pt x="489" y="631"/>
                      <a:pt x="542" y="662"/>
                      <a:pt x="597" y="694"/>
                    </a:cubicBezTo>
                    <a:cubicBezTo>
                      <a:pt x="624" y="709"/>
                      <a:pt x="652" y="725"/>
                      <a:pt x="673" y="737"/>
                    </a:cubicBezTo>
                    <a:cubicBezTo>
                      <a:pt x="684" y="743"/>
                      <a:pt x="693" y="748"/>
                      <a:pt x="701" y="751"/>
                    </a:cubicBezTo>
                    <a:cubicBezTo>
                      <a:pt x="704" y="753"/>
                      <a:pt x="707" y="754"/>
                      <a:pt x="710" y="755"/>
                    </a:cubicBezTo>
                    <a:cubicBezTo>
                      <a:pt x="711" y="756"/>
                      <a:pt x="712" y="756"/>
                      <a:pt x="713" y="756"/>
                    </a:cubicBezTo>
                    <a:cubicBezTo>
                      <a:pt x="714" y="757"/>
                      <a:pt x="715" y="757"/>
                      <a:pt x="716" y="757"/>
                    </a:cubicBezTo>
                    <a:cubicBezTo>
                      <a:pt x="716" y="757"/>
                      <a:pt x="717" y="757"/>
                      <a:pt x="717" y="757"/>
                    </a:cubicBezTo>
                    <a:cubicBezTo>
                      <a:pt x="718" y="756"/>
                      <a:pt x="719" y="756"/>
                      <a:pt x="720" y="755"/>
                    </a:cubicBezTo>
                    <a:cubicBezTo>
                      <a:pt x="720" y="754"/>
                      <a:pt x="720" y="753"/>
                      <a:pt x="720" y="752"/>
                    </a:cubicBezTo>
                    <a:cubicBezTo>
                      <a:pt x="720" y="751"/>
                      <a:pt x="719" y="750"/>
                      <a:pt x="718" y="749"/>
                    </a:cubicBezTo>
                    <a:cubicBezTo>
                      <a:pt x="495" y="610"/>
                      <a:pt x="495" y="610"/>
                      <a:pt x="495" y="610"/>
                    </a:cubicBezTo>
                    <a:cubicBezTo>
                      <a:pt x="493" y="613"/>
                      <a:pt x="493" y="613"/>
                      <a:pt x="493" y="613"/>
                    </a:cubicBezTo>
                    <a:cubicBezTo>
                      <a:pt x="496" y="615"/>
                      <a:pt x="496" y="615"/>
                      <a:pt x="496" y="615"/>
                    </a:cubicBezTo>
                    <a:cubicBezTo>
                      <a:pt x="493" y="613"/>
                      <a:pt x="493" y="613"/>
                      <a:pt x="493" y="613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5" y="616"/>
                      <a:pt x="496" y="616"/>
                      <a:pt x="496" y="615"/>
                    </a:cubicBezTo>
                    <a:cubicBezTo>
                      <a:pt x="493" y="613"/>
                      <a:pt x="493" y="613"/>
                      <a:pt x="493" y="613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4"/>
                      <a:pt x="494" y="614"/>
                      <a:pt x="494" y="614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4"/>
                      <a:pt x="494" y="614"/>
                      <a:pt x="494" y="614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4" y="617"/>
                      <a:pt x="494" y="617"/>
                    </a:cubicBezTo>
                    <a:cubicBezTo>
                      <a:pt x="494" y="617"/>
                      <a:pt x="496" y="617"/>
                      <a:pt x="498" y="618"/>
                    </a:cubicBezTo>
                    <a:cubicBezTo>
                      <a:pt x="503" y="620"/>
                      <a:pt x="510" y="623"/>
                      <a:pt x="519" y="628"/>
                    </a:cubicBezTo>
                    <a:cubicBezTo>
                      <a:pt x="549" y="643"/>
                      <a:pt x="600" y="672"/>
                      <a:pt x="643" y="697"/>
                    </a:cubicBezTo>
                    <a:cubicBezTo>
                      <a:pt x="664" y="709"/>
                      <a:pt x="684" y="720"/>
                      <a:pt x="698" y="729"/>
                    </a:cubicBezTo>
                    <a:cubicBezTo>
                      <a:pt x="705" y="733"/>
                      <a:pt x="711" y="736"/>
                      <a:pt x="715" y="739"/>
                    </a:cubicBezTo>
                    <a:cubicBezTo>
                      <a:pt x="719" y="741"/>
                      <a:pt x="721" y="742"/>
                      <a:pt x="721" y="742"/>
                    </a:cubicBezTo>
                    <a:cubicBezTo>
                      <a:pt x="723" y="743"/>
                      <a:pt x="725" y="743"/>
                      <a:pt x="726" y="741"/>
                    </a:cubicBezTo>
                    <a:cubicBezTo>
                      <a:pt x="727" y="740"/>
                      <a:pt x="727" y="739"/>
                      <a:pt x="727" y="739"/>
                    </a:cubicBezTo>
                    <a:cubicBezTo>
                      <a:pt x="727" y="737"/>
                      <a:pt x="727" y="736"/>
                      <a:pt x="726" y="736"/>
                    </a:cubicBezTo>
                    <a:cubicBezTo>
                      <a:pt x="726" y="735"/>
                      <a:pt x="725" y="735"/>
                      <a:pt x="724" y="734"/>
                    </a:cubicBezTo>
                    <a:cubicBezTo>
                      <a:pt x="723" y="733"/>
                      <a:pt x="721" y="731"/>
                      <a:pt x="718" y="729"/>
                    </a:cubicBezTo>
                    <a:cubicBezTo>
                      <a:pt x="708" y="722"/>
                      <a:pt x="689" y="710"/>
                      <a:pt x="666" y="696"/>
                    </a:cubicBezTo>
                    <a:cubicBezTo>
                      <a:pt x="632" y="674"/>
                      <a:pt x="589" y="648"/>
                      <a:pt x="554" y="627"/>
                    </a:cubicBezTo>
                    <a:cubicBezTo>
                      <a:pt x="537" y="617"/>
                      <a:pt x="521" y="608"/>
                      <a:pt x="510" y="601"/>
                    </a:cubicBezTo>
                    <a:cubicBezTo>
                      <a:pt x="505" y="598"/>
                      <a:pt x="501" y="595"/>
                      <a:pt x="498" y="593"/>
                    </a:cubicBezTo>
                    <a:cubicBezTo>
                      <a:pt x="496" y="592"/>
                      <a:pt x="495" y="592"/>
                      <a:pt x="494" y="591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2" y="592"/>
                      <a:pt x="492" y="592"/>
                      <a:pt x="492" y="592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2" y="592"/>
                      <a:pt x="492" y="592"/>
                      <a:pt x="492" y="592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4" y="592"/>
                      <a:pt x="494" y="592"/>
                      <a:pt x="494" y="592"/>
                    </a:cubicBezTo>
                    <a:cubicBezTo>
                      <a:pt x="494" y="591"/>
                      <a:pt x="494" y="591"/>
                      <a:pt x="494" y="591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4" y="592"/>
                      <a:pt x="494" y="592"/>
                      <a:pt x="494" y="592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5" y="594"/>
                      <a:pt x="495" y="594"/>
                      <a:pt x="495" y="594"/>
                    </a:cubicBezTo>
                    <a:cubicBezTo>
                      <a:pt x="495" y="592"/>
                      <a:pt x="495" y="592"/>
                      <a:pt x="494" y="592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95" y="594"/>
                      <a:pt x="495" y="594"/>
                      <a:pt x="495" y="594"/>
                    </a:cubicBezTo>
                    <a:cubicBezTo>
                      <a:pt x="491" y="594"/>
                      <a:pt x="491" y="594"/>
                      <a:pt x="491" y="594"/>
                    </a:cubicBezTo>
                    <a:cubicBezTo>
                      <a:pt x="489" y="597"/>
                      <a:pt x="489" y="597"/>
                      <a:pt x="489" y="597"/>
                    </a:cubicBezTo>
                    <a:cubicBezTo>
                      <a:pt x="489" y="597"/>
                      <a:pt x="544" y="630"/>
                      <a:pt x="601" y="664"/>
                    </a:cubicBezTo>
                    <a:cubicBezTo>
                      <a:pt x="630" y="680"/>
                      <a:pt x="658" y="697"/>
                      <a:pt x="681" y="709"/>
                    </a:cubicBezTo>
                    <a:cubicBezTo>
                      <a:pt x="692" y="716"/>
                      <a:pt x="701" y="721"/>
                      <a:pt x="709" y="724"/>
                    </a:cubicBezTo>
                    <a:cubicBezTo>
                      <a:pt x="712" y="726"/>
                      <a:pt x="715" y="728"/>
                      <a:pt x="717" y="729"/>
                    </a:cubicBezTo>
                    <a:cubicBezTo>
                      <a:pt x="719" y="729"/>
                      <a:pt x="720" y="730"/>
                      <a:pt x="720" y="730"/>
                    </a:cubicBezTo>
                    <a:cubicBezTo>
                      <a:pt x="721" y="730"/>
                      <a:pt x="721" y="730"/>
                      <a:pt x="722" y="730"/>
                    </a:cubicBezTo>
                    <a:cubicBezTo>
                      <a:pt x="722" y="730"/>
                      <a:pt x="723" y="731"/>
                      <a:pt x="723" y="731"/>
                    </a:cubicBezTo>
                    <a:cubicBezTo>
                      <a:pt x="724" y="731"/>
                      <a:pt x="724" y="731"/>
                      <a:pt x="725" y="730"/>
                    </a:cubicBezTo>
                    <a:cubicBezTo>
                      <a:pt x="726" y="730"/>
                      <a:pt x="726" y="730"/>
                      <a:pt x="727" y="729"/>
                    </a:cubicBezTo>
                    <a:cubicBezTo>
                      <a:pt x="728" y="728"/>
                      <a:pt x="728" y="727"/>
                      <a:pt x="728" y="725"/>
                    </a:cubicBezTo>
                    <a:cubicBezTo>
                      <a:pt x="727" y="724"/>
                      <a:pt x="727" y="724"/>
                      <a:pt x="726" y="723"/>
                    </a:cubicBezTo>
                    <a:cubicBezTo>
                      <a:pt x="726" y="723"/>
                      <a:pt x="722" y="721"/>
                      <a:pt x="716" y="717"/>
                    </a:cubicBezTo>
                    <a:cubicBezTo>
                      <a:pt x="694" y="704"/>
                      <a:pt x="639" y="671"/>
                      <a:pt x="589" y="640"/>
                    </a:cubicBezTo>
                    <a:cubicBezTo>
                      <a:pt x="564" y="625"/>
                      <a:pt x="541" y="610"/>
                      <a:pt x="523" y="599"/>
                    </a:cubicBezTo>
                    <a:cubicBezTo>
                      <a:pt x="515" y="594"/>
                      <a:pt x="508" y="589"/>
                      <a:pt x="503" y="586"/>
                    </a:cubicBezTo>
                    <a:cubicBezTo>
                      <a:pt x="501" y="584"/>
                      <a:pt x="499" y="582"/>
                      <a:pt x="498" y="582"/>
                    </a:cubicBezTo>
                    <a:cubicBezTo>
                      <a:pt x="497" y="581"/>
                      <a:pt x="497" y="581"/>
                      <a:pt x="496" y="581"/>
                    </a:cubicBezTo>
                    <a:cubicBezTo>
                      <a:pt x="496" y="580"/>
                      <a:pt x="496" y="580"/>
                      <a:pt x="496" y="580"/>
                    </a:cubicBezTo>
                    <a:cubicBezTo>
                      <a:pt x="495" y="582"/>
                      <a:pt x="495" y="582"/>
                      <a:pt x="495" y="582"/>
                    </a:cubicBezTo>
                    <a:cubicBezTo>
                      <a:pt x="497" y="581"/>
                      <a:pt x="497" y="581"/>
                      <a:pt x="497" y="581"/>
                    </a:cubicBezTo>
                    <a:cubicBezTo>
                      <a:pt x="496" y="580"/>
                      <a:pt x="496" y="580"/>
                      <a:pt x="496" y="580"/>
                    </a:cubicBezTo>
                    <a:cubicBezTo>
                      <a:pt x="495" y="582"/>
                      <a:pt x="495" y="582"/>
                      <a:pt x="495" y="582"/>
                    </a:cubicBezTo>
                    <a:cubicBezTo>
                      <a:pt x="497" y="581"/>
                      <a:pt x="497" y="581"/>
                      <a:pt x="497" y="581"/>
                    </a:cubicBezTo>
                    <a:cubicBezTo>
                      <a:pt x="494" y="582"/>
                      <a:pt x="494" y="582"/>
                      <a:pt x="494" y="582"/>
                    </a:cubicBezTo>
                    <a:cubicBezTo>
                      <a:pt x="497" y="582"/>
                      <a:pt x="497" y="582"/>
                      <a:pt x="497" y="582"/>
                    </a:cubicBezTo>
                    <a:cubicBezTo>
                      <a:pt x="497" y="581"/>
                      <a:pt x="497" y="581"/>
                      <a:pt x="497" y="581"/>
                    </a:cubicBezTo>
                    <a:cubicBezTo>
                      <a:pt x="494" y="582"/>
                      <a:pt x="494" y="582"/>
                      <a:pt x="494" y="582"/>
                    </a:cubicBezTo>
                    <a:cubicBezTo>
                      <a:pt x="497" y="582"/>
                      <a:pt x="497" y="582"/>
                      <a:pt x="497" y="582"/>
                    </a:cubicBezTo>
                    <a:cubicBezTo>
                      <a:pt x="493" y="582"/>
                      <a:pt x="493" y="582"/>
                      <a:pt x="493" y="582"/>
                    </a:cubicBezTo>
                    <a:cubicBezTo>
                      <a:pt x="496" y="584"/>
                      <a:pt x="496" y="584"/>
                      <a:pt x="496" y="584"/>
                    </a:cubicBezTo>
                    <a:cubicBezTo>
                      <a:pt x="497" y="584"/>
                      <a:pt x="497" y="583"/>
                      <a:pt x="497" y="582"/>
                    </a:cubicBezTo>
                    <a:cubicBezTo>
                      <a:pt x="493" y="582"/>
                      <a:pt x="493" y="582"/>
                      <a:pt x="493" y="582"/>
                    </a:cubicBezTo>
                    <a:cubicBezTo>
                      <a:pt x="496" y="584"/>
                      <a:pt x="496" y="584"/>
                      <a:pt x="496" y="584"/>
                    </a:cubicBezTo>
                    <a:cubicBezTo>
                      <a:pt x="493" y="582"/>
                      <a:pt x="493" y="582"/>
                      <a:pt x="493" y="582"/>
                    </a:cubicBezTo>
                    <a:cubicBezTo>
                      <a:pt x="491" y="586"/>
                      <a:pt x="491" y="586"/>
                      <a:pt x="491" y="586"/>
                    </a:cubicBezTo>
                    <a:cubicBezTo>
                      <a:pt x="665" y="677"/>
                      <a:pt x="665" y="677"/>
                      <a:pt x="665" y="677"/>
                    </a:cubicBezTo>
                    <a:cubicBezTo>
                      <a:pt x="667" y="678"/>
                      <a:pt x="669" y="677"/>
                      <a:pt x="670" y="675"/>
                    </a:cubicBezTo>
                    <a:cubicBezTo>
                      <a:pt x="671" y="674"/>
                      <a:pt x="671" y="674"/>
                      <a:pt x="671" y="673"/>
                    </a:cubicBezTo>
                    <a:cubicBezTo>
                      <a:pt x="671" y="672"/>
                      <a:pt x="670" y="671"/>
                      <a:pt x="670" y="671"/>
                    </a:cubicBezTo>
                    <a:cubicBezTo>
                      <a:pt x="670" y="670"/>
                      <a:pt x="669" y="670"/>
                      <a:pt x="669" y="670"/>
                    </a:cubicBezTo>
                    <a:cubicBezTo>
                      <a:pt x="669" y="669"/>
                      <a:pt x="668" y="669"/>
                      <a:pt x="668" y="669"/>
                    </a:cubicBezTo>
                    <a:cubicBezTo>
                      <a:pt x="665" y="667"/>
                      <a:pt x="661" y="664"/>
                      <a:pt x="655" y="660"/>
                    </a:cubicBezTo>
                    <a:cubicBezTo>
                      <a:pt x="615" y="635"/>
                      <a:pt x="499" y="564"/>
                      <a:pt x="499" y="564"/>
                    </a:cubicBezTo>
                    <a:cubicBezTo>
                      <a:pt x="497" y="567"/>
                      <a:pt x="497" y="567"/>
                      <a:pt x="497" y="567"/>
                    </a:cubicBezTo>
                    <a:cubicBezTo>
                      <a:pt x="495" y="570"/>
                      <a:pt x="495" y="570"/>
                      <a:pt x="495" y="570"/>
                    </a:cubicBezTo>
                    <a:cubicBezTo>
                      <a:pt x="495" y="570"/>
                      <a:pt x="537" y="594"/>
                      <a:pt x="580" y="617"/>
                    </a:cubicBezTo>
                    <a:cubicBezTo>
                      <a:pt x="601" y="628"/>
                      <a:pt x="622" y="640"/>
                      <a:pt x="639" y="649"/>
                    </a:cubicBezTo>
                    <a:cubicBezTo>
                      <a:pt x="647" y="653"/>
                      <a:pt x="653" y="657"/>
                      <a:pt x="658" y="659"/>
                    </a:cubicBezTo>
                    <a:cubicBezTo>
                      <a:pt x="661" y="661"/>
                      <a:pt x="663" y="662"/>
                      <a:pt x="664" y="662"/>
                    </a:cubicBezTo>
                    <a:cubicBezTo>
                      <a:pt x="665" y="663"/>
                      <a:pt x="665" y="663"/>
                      <a:pt x="666" y="663"/>
                    </a:cubicBezTo>
                    <a:cubicBezTo>
                      <a:pt x="667" y="663"/>
                      <a:pt x="667" y="663"/>
                      <a:pt x="667" y="663"/>
                    </a:cubicBezTo>
                    <a:cubicBezTo>
                      <a:pt x="667" y="664"/>
                      <a:pt x="667" y="664"/>
                      <a:pt x="667" y="664"/>
                    </a:cubicBezTo>
                    <a:cubicBezTo>
                      <a:pt x="667" y="664"/>
                      <a:pt x="667" y="664"/>
                      <a:pt x="668" y="664"/>
                    </a:cubicBezTo>
                    <a:cubicBezTo>
                      <a:pt x="669" y="664"/>
                      <a:pt x="669" y="664"/>
                      <a:pt x="669" y="663"/>
                    </a:cubicBezTo>
                    <a:cubicBezTo>
                      <a:pt x="670" y="663"/>
                      <a:pt x="671" y="663"/>
                      <a:pt x="671" y="662"/>
                    </a:cubicBezTo>
                    <a:cubicBezTo>
                      <a:pt x="672" y="661"/>
                      <a:pt x="672" y="660"/>
                      <a:pt x="672" y="659"/>
                    </a:cubicBezTo>
                    <a:cubicBezTo>
                      <a:pt x="672" y="658"/>
                      <a:pt x="671" y="657"/>
                      <a:pt x="670" y="656"/>
                    </a:cubicBezTo>
                    <a:cubicBezTo>
                      <a:pt x="670" y="656"/>
                      <a:pt x="668" y="655"/>
                      <a:pt x="663" y="652"/>
                    </a:cubicBezTo>
                    <a:cubicBezTo>
                      <a:pt x="646" y="642"/>
                      <a:pt x="605" y="616"/>
                      <a:pt x="567" y="593"/>
                    </a:cubicBezTo>
                    <a:cubicBezTo>
                      <a:pt x="548" y="582"/>
                      <a:pt x="531" y="571"/>
                      <a:pt x="518" y="563"/>
                    </a:cubicBezTo>
                    <a:cubicBezTo>
                      <a:pt x="511" y="558"/>
                      <a:pt x="506" y="555"/>
                      <a:pt x="502" y="552"/>
                    </a:cubicBezTo>
                    <a:cubicBezTo>
                      <a:pt x="501" y="551"/>
                      <a:pt x="499" y="550"/>
                      <a:pt x="498" y="549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7" y="549"/>
                      <a:pt x="497" y="549"/>
                      <a:pt x="497" y="549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7" y="549"/>
                      <a:pt x="497" y="549"/>
                      <a:pt x="497" y="549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6" y="550"/>
                      <a:pt x="496" y="550"/>
                      <a:pt x="496" y="550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6" y="550"/>
                      <a:pt x="496" y="550"/>
                      <a:pt x="496" y="550"/>
                    </a:cubicBezTo>
                    <a:cubicBezTo>
                      <a:pt x="498" y="549"/>
                      <a:pt x="498" y="549"/>
                      <a:pt x="498" y="549"/>
                    </a:cubicBezTo>
                    <a:cubicBezTo>
                      <a:pt x="495" y="551"/>
                      <a:pt x="495" y="551"/>
                      <a:pt x="495" y="551"/>
                    </a:cubicBezTo>
                    <a:cubicBezTo>
                      <a:pt x="498" y="551"/>
                      <a:pt x="498" y="551"/>
                      <a:pt x="498" y="551"/>
                    </a:cubicBezTo>
                    <a:cubicBezTo>
                      <a:pt x="498" y="550"/>
                      <a:pt x="498" y="549"/>
                      <a:pt x="498" y="549"/>
                    </a:cubicBezTo>
                    <a:cubicBezTo>
                      <a:pt x="495" y="551"/>
                      <a:pt x="495" y="551"/>
                      <a:pt x="495" y="551"/>
                    </a:cubicBezTo>
                    <a:cubicBezTo>
                      <a:pt x="498" y="551"/>
                      <a:pt x="498" y="551"/>
                      <a:pt x="498" y="551"/>
                    </a:cubicBezTo>
                    <a:cubicBezTo>
                      <a:pt x="494" y="551"/>
                      <a:pt x="494" y="551"/>
                      <a:pt x="494" y="551"/>
                    </a:cubicBezTo>
                    <a:cubicBezTo>
                      <a:pt x="498" y="553"/>
                      <a:pt x="498" y="553"/>
                      <a:pt x="498" y="553"/>
                    </a:cubicBezTo>
                    <a:cubicBezTo>
                      <a:pt x="498" y="552"/>
                      <a:pt x="498" y="552"/>
                      <a:pt x="498" y="551"/>
                    </a:cubicBezTo>
                    <a:cubicBezTo>
                      <a:pt x="494" y="551"/>
                      <a:pt x="494" y="551"/>
                      <a:pt x="494" y="551"/>
                    </a:cubicBezTo>
                    <a:cubicBezTo>
                      <a:pt x="498" y="553"/>
                      <a:pt x="498" y="553"/>
                      <a:pt x="498" y="553"/>
                    </a:cubicBezTo>
                    <a:cubicBezTo>
                      <a:pt x="498" y="553"/>
                      <a:pt x="498" y="553"/>
                      <a:pt x="498" y="553"/>
                    </a:cubicBezTo>
                    <a:cubicBezTo>
                      <a:pt x="495" y="551"/>
                      <a:pt x="495" y="551"/>
                      <a:pt x="495" y="551"/>
                    </a:cubicBezTo>
                    <a:cubicBezTo>
                      <a:pt x="496" y="555"/>
                      <a:pt x="496" y="555"/>
                      <a:pt x="496" y="555"/>
                    </a:cubicBezTo>
                    <a:cubicBezTo>
                      <a:pt x="496" y="555"/>
                      <a:pt x="497" y="554"/>
                      <a:pt x="498" y="553"/>
                    </a:cubicBezTo>
                    <a:cubicBezTo>
                      <a:pt x="495" y="551"/>
                      <a:pt x="495" y="551"/>
                      <a:pt x="495" y="551"/>
                    </a:cubicBezTo>
                    <a:cubicBezTo>
                      <a:pt x="496" y="555"/>
                      <a:pt x="496" y="555"/>
                      <a:pt x="496" y="555"/>
                    </a:cubicBezTo>
                    <a:cubicBezTo>
                      <a:pt x="495" y="552"/>
                      <a:pt x="495" y="552"/>
                      <a:pt x="495" y="552"/>
                    </a:cubicBezTo>
                    <a:cubicBezTo>
                      <a:pt x="495" y="555"/>
                      <a:pt x="495" y="555"/>
                      <a:pt x="495" y="555"/>
                    </a:cubicBezTo>
                    <a:cubicBezTo>
                      <a:pt x="495" y="555"/>
                      <a:pt x="495" y="555"/>
                      <a:pt x="496" y="555"/>
                    </a:cubicBezTo>
                    <a:cubicBezTo>
                      <a:pt x="495" y="552"/>
                      <a:pt x="495" y="552"/>
                      <a:pt x="495" y="552"/>
                    </a:cubicBezTo>
                    <a:cubicBezTo>
                      <a:pt x="495" y="555"/>
                      <a:pt x="495" y="555"/>
                      <a:pt x="495" y="555"/>
                    </a:cubicBezTo>
                    <a:cubicBezTo>
                      <a:pt x="495" y="554"/>
                      <a:pt x="495" y="554"/>
                      <a:pt x="495" y="554"/>
                    </a:cubicBezTo>
                    <a:cubicBezTo>
                      <a:pt x="495" y="555"/>
                      <a:pt x="495" y="555"/>
                      <a:pt x="495" y="555"/>
                    </a:cubicBezTo>
                    <a:cubicBezTo>
                      <a:pt x="495" y="555"/>
                      <a:pt x="495" y="555"/>
                      <a:pt x="495" y="555"/>
                    </a:cubicBezTo>
                    <a:cubicBezTo>
                      <a:pt x="495" y="554"/>
                      <a:pt x="495" y="554"/>
                      <a:pt x="495" y="554"/>
                    </a:cubicBezTo>
                    <a:cubicBezTo>
                      <a:pt x="495" y="555"/>
                      <a:pt x="495" y="555"/>
                      <a:pt x="495" y="555"/>
                    </a:cubicBezTo>
                    <a:cubicBezTo>
                      <a:pt x="495" y="555"/>
                      <a:pt x="495" y="555"/>
                      <a:pt x="496" y="555"/>
                    </a:cubicBezTo>
                    <a:cubicBezTo>
                      <a:pt x="498" y="556"/>
                      <a:pt x="503" y="558"/>
                      <a:pt x="509" y="561"/>
                    </a:cubicBezTo>
                    <a:cubicBezTo>
                      <a:pt x="530" y="571"/>
                      <a:pt x="569" y="593"/>
                      <a:pt x="603" y="612"/>
                    </a:cubicBezTo>
                    <a:cubicBezTo>
                      <a:pt x="620" y="622"/>
                      <a:pt x="635" y="631"/>
                      <a:pt x="647" y="638"/>
                    </a:cubicBezTo>
                    <a:cubicBezTo>
                      <a:pt x="652" y="641"/>
                      <a:pt x="657" y="644"/>
                      <a:pt x="660" y="645"/>
                    </a:cubicBezTo>
                    <a:cubicBezTo>
                      <a:pt x="663" y="647"/>
                      <a:pt x="665" y="648"/>
                      <a:pt x="665" y="648"/>
                    </a:cubicBezTo>
                    <a:cubicBezTo>
                      <a:pt x="666" y="649"/>
                      <a:pt x="668" y="649"/>
                      <a:pt x="669" y="648"/>
                    </a:cubicBezTo>
                    <a:cubicBezTo>
                      <a:pt x="670" y="648"/>
                      <a:pt x="671" y="646"/>
                      <a:pt x="671" y="645"/>
                    </a:cubicBezTo>
                    <a:cubicBezTo>
                      <a:pt x="671" y="644"/>
                      <a:pt x="671" y="644"/>
                      <a:pt x="671" y="643"/>
                    </a:cubicBezTo>
                    <a:cubicBezTo>
                      <a:pt x="670" y="643"/>
                      <a:pt x="670" y="642"/>
                      <a:pt x="670" y="642"/>
                    </a:cubicBezTo>
                    <a:cubicBezTo>
                      <a:pt x="670" y="642"/>
                      <a:pt x="670" y="642"/>
                      <a:pt x="670" y="642"/>
                    </a:cubicBezTo>
                    <a:cubicBezTo>
                      <a:pt x="669" y="641"/>
                      <a:pt x="669" y="641"/>
                      <a:pt x="668" y="641"/>
                    </a:cubicBezTo>
                    <a:cubicBezTo>
                      <a:pt x="666" y="640"/>
                      <a:pt x="663" y="637"/>
                      <a:pt x="657" y="633"/>
                    </a:cubicBezTo>
                    <a:cubicBezTo>
                      <a:pt x="618" y="609"/>
                      <a:pt x="498" y="535"/>
                      <a:pt x="498" y="535"/>
                    </a:cubicBezTo>
                    <a:cubicBezTo>
                      <a:pt x="496" y="538"/>
                      <a:pt x="496" y="538"/>
                      <a:pt x="496" y="538"/>
                    </a:cubicBezTo>
                    <a:cubicBezTo>
                      <a:pt x="494" y="542"/>
                      <a:pt x="494" y="542"/>
                      <a:pt x="494" y="542"/>
                    </a:cubicBezTo>
                    <a:cubicBezTo>
                      <a:pt x="665" y="633"/>
                      <a:pt x="665" y="633"/>
                      <a:pt x="665" y="633"/>
                    </a:cubicBezTo>
                    <a:cubicBezTo>
                      <a:pt x="667" y="634"/>
                      <a:pt x="669" y="633"/>
                      <a:pt x="670" y="631"/>
                    </a:cubicBezTo>
                    <a:cubicBezTo>
                      <a:pt x="670" y="631"/>
                      <a:pt x="671" y="630"/>
                      <a:pt x="671" y="629"/>
                    </a:cubicBezTo>
                    <a:cubicBezTo>
                      <a:pt x="671" y="628"/>
                      <a:pt x="670" y="627"/>
                      <a:pt x="670" y="627"/>
                    </a:cubicBezTo>
                    <a:cubicBezTo>
                      <a:pt x="669" y="626"/>
                      <a:pt x="669" y="625"/>
                      <a:pt x="668" y="625"/>
                    </a:cubicBezTo>
                    <a:cubicBezTo>
                      <a:pt x="667" y="624"/>
                      <a:pt x="666" y="622"/>
                      <a:pt x="663" y="621"/>
                    </a:cubicBezTo>
                    <a:cubicBezTo>
                      <a:pt x="656" y="615"/>
                      <a:pt x="642" y="606"/>
                      <a:pt x="625" y="596"/>
                    </a:cubicBezTo>
                    <a:cubicBezTo>
                      <a:pt x="573" y="563"/>
                      <a:pt x="495" y="517"/>
                      <a:pt x="495" y="517"/>
                    </a:cubicBezTo>
                    <a:cubicBezTo>
                      <a:pt x="493" y="521"/>
                      <a:pt x="493" y="521"/>
                      <a:pt x="493" y="521"/>
                    </a:cubicBezTo>
                    <a:cubicBezTo>
                      <a:pt x="491" y="524"/>
                      <a:pt x="491" y="524"/>
                      <a:pt x="491" y="524"/>
                    </a:cubicBezTo>
                    <a:cubicBezTo>
                      <a:pt x="672" y="617"/>
                      <a:pt x="672" y="617"/>
                      <a:pt x="672" y="617"/>
                    </a:cubicBezTo>
                    <a:cubicBezTo>
                      <a:pt x="673" y="618"/>
                      <a:pt x="674" y="618"/>
                      <a:pt x="676" y="617"/>
                    </a:cubicBezTo>
                    <a:cubicBezTo>
                      <a:pt x="677" y="616"/>
                      <a:pt x="678" y="615"/>
                      <a:pt x="678" y="614"/>
                    </a:cubicBezTo>
                    <a:cubicBezTo>
                      <a:pt x="678" y="612"/>
                      <a:pt x="677" y="612"/>
                      <a:pt x="677" y="612"/>
                    </a:cubicBezTo>
                    <a:cubicBezTo>
                      <a:pt x="677" y="611"/>
                      <a:pt x="676" y="611"/>
                      <a:pt x="676" y="611"/>
                    </a:cubicBezTo>
                    <a:cubicBezTo>
                      <a:pt x="676" y="610"/>
                      <a:pt x="676" y="610"/>
                      <a:pt x="676" y="610"/>
                    </a:cubicBezTo>
                    <a:cubicBezTo>
                      <a:pt x="675" y="610"/>
                      <a:pt x="675" y="610"/>
                      <a:pt x="675" y="609"/>
                    </a:cubicBezTo>
                    <a:cubicBezTo>
                      <a:pt x="671" y="607"/>
                      <a:pt x="657" y="599"/>
                      <a:pt x="639" y="588"/>
                    </a:cubicBezTo>
                    <a:cubicBezTo>
                      <a:pt x="612" y="572"/>
                      <a:pt x="575" y="549"/>
                      <a:pt x="545" y="530"/>
                    </a:cubicBezTo>
                    <a:cubicBezTo>
                      <a:pt x="529" y="521"/>
                      <a:pt x="516" y="512"/>
                      <a:pt x="506" y="506"/>
                    </a:cubicBezTo>
                    <a:cubicBezTo>
                      <a:pt x="501" y="503"/>
                      <a:pt x="497" y="500"/>
                      <a:pt x="495" y="498"/>
                    </a:cubicBezTo>
                    <a:cubicBezTo>
                      <a:pt x="493" y="497"/>
                      <a:pt x="492" y="497"/>
                      <a:pt x="492" y="496"/>
                    </a:cubicBezTo>
                    <a:cubicBezTo>
                      <a:pt x="492" y="496"/>
                      <a:pt x="492" y="496"/>
                      <a:pt x="492" y="496"/>
                    </a:cubicBezTo>
                    <a:cubicBezTo>
                      <a:pt x="492" y="496"/>
                      <a:pt x="492" y="496"/>
                      <a:pt x="492" y="496"/>
                    </a:cubicBezTo>
                    <a:cubicBezTo>
                      <a:pt x="490" y="497"/>
                      <a:pt x="490" y="497"/>
                      <a:pt x="490" y="497"/>
                    </a:cubicBezTo>
                    <a:cubicBezTo>
                      <a:pt x="492" y="496"/>
                      <a:pt x="492" y="496"/>
                      <a:pt x="492" y="496"/>
                    </a:cubicBezTo>
                    <a:cubicBezTo>
                      <a:pt x="492" y="496"/>
                      <a:pt x="492" y="496"/>
                      <a:pt x="492" y="496"/>
                    </a:cubicBezTo>
                    <a:cubicBezTo>
                      <a:pt x="490" y="497"/>
                      <a:pt x="490" y="497"/>
                      <a:pt x="490" y="497"/>
                    </a:cubicBezTo>
                    <a:cubicBezTo>
                      <a:pt x="492" y="496"/>
                      <a:pt x="492" y="496"/>
                      <a:pt x="492" y="496"/>
                    </a:cubicBezTo>
                    <a:cubicBezTo>
                      <a:pt x="489" y="498"/>
                      <a:pt x="489" y="498"/>
                      <a:pt x="489" y="498"/>
                    </a:cubicBezTo>
                    <a:cubicBezTo>
                      <a:pt x="492" y="498"/>
                      <a:pt x="492" y="498"/>
                      <a:pt x="492" y="498"/>
                    </a:cubicBezTo>
                    <a:cubicBezTo>
                      <a:pt x="492" y="497"/>
                      <a:pt x="492" y="496"/>
                      <a:pt x="492" y="496"/>
                    </a:cubicBezTo>
                    <a:cubicBezTo>
                      <a:pt x="489" y="498"/>
                      <a:pt x="489" y="498"/>
                      <a:pt x="489" y="498"/>
                    </a:cubicBezTo>
                    <a:cubicBezTo>
                      <a:pt x="492" y="498"/>
                      <a:pt x="492" y="498"/>
                      <a:pt x="492" y="498"/>
                    </a:cubicBezTo>
                    <a:cubicBezTo>
                      <a:pt x="488" y="498"/>
                      <a:pt x="488" y="498"/>
                      <a:pt x="488" y="498"/>
                    </a:cubicBezTo>
                    <a:cubicBezTo>
                      <a:pt x="492" y="500"/>
                      <a:pt x="492" y="500"/>
                      <a:pt x="492" y="500"/>
                    </a:cubicBezTo>
                    <a:cubicBezTo>
                      <a:pt x="492" y="499"/>
                      <a:pt x="492" y="498"/>
                      <a:pt x="492" y="498"/>
                    </a:cubicBezTo>
                    <a:cubicBezTo>
                      <a:pt x="488" y="498"/>
                      <a:pt x="488" y="498"/>
                      <a:pt x="488" y="498"/>
                    </a:cubicBezTo>
                    <a:cubicBezTo>
                      <a:pt x="492" y="500"/>
                      <a:pt x="492" y="500"/>
                      <a:pt x="492" y="500"/>
                    </a:cubicBezTo>
                    <a:cubicBezTo>
                      <a:pt x="488" y="498"/>
                      <a:pt x="488" y="498"/>
                      <a:pt x="488" y="498"/>
                    </a:cubicBezTo>
                    <a:cubicBezTo>
                      <a:pt x="486" y="501"/>
                      <a:pt x="486" y="501"/>
                      <a:pt x="486" y="501"/>
                    </a:cubicBezTo>
                    <a:cubicBezTo>
                      <a:pt x="486" y="501"/>
                      <a:pt x="531" y="526"/>
                      <a:pt x="576" y="552"/>
                    </a:cubicBezTo>
                    <a:cubicBezTo>
                      <a:pt x="599" y="564"/>
                      <a:pt x="622" y="577"/>
                      <a:pt x="640" y="586"/>
                    </a:cubicBezTo>
                    <a:cubicBezTo>
                      <a:pt x="649" y="591"/>
                      <a:pt x="657" y="595"/>
                      <a:pt x="662" y="598"/>
                    </a:cubicBezTo>
                    <a:cubicBezTo>
                      <a:pt x="665" y="599"/>
                      <a:pt x="668" y="600"/>
                      <a:pt x="670" y="601"/>
                    </a:cubicBezTo>
                    <a:cubicBezTo>
                      <a:pt x="671" y="601"/>
                      <a:pt x="671" y="602"/>
                      <a:pt x="672" y="602"/>
                    </a:cubicBezTo>
                    <a:cubicBezTo>
                      <a:pt x="673" y="602"/>
                      <a:pt x="674" y="602"/>
                      <a:pt x="675" y="602"/>
                    </a:cubicBezTo>
                    <a:cubicBezTo>
                      <a:pt x="675" y="602"/>
                      <a:pt x="676" y="602"/>
                      <a:pt x="676" y="602"/>
                    </a:cubicBezTo>
                    <a:cubicBezTo>
                      <a:pt x="677" y="602"/>
                      <a:pt x="678" y="602"/>
                      <a:pt x="678" y="600"/>
                    </a:cubicBezTo>
                    <a:cubicBezTo>
                      <a:pt x="678" y="600"/>
                      <a:pt x="678" y="600"/>
                      <a:pt x="678" y="600"/>
                    </a:cubicBezTo>
                    <a:cubicBezTo>
                      <a:pt x="679" y="600"/>
                      <a:pt x="679" y="599"/>
                      <a:pt x="679" y="598"/>
                    </a:cubicBezTo>
                    <a:cubicBezTo>
                      <a:pt x="679" y="597"/>
                      <a:pt x="679" y="596"/>
                      <a:pt x="678" y="596"/>
                    </a:cubicBezTo>
                    <a:cubicBezTo>
                      <a:pt x="678" y="595"/>
                      <a:pt x="677" y="594"/>
                      <a:pt x="677" y="594"/>
                    </a:cubicBezTo>
                    <a:cubicBezTo>
                      <a:pt x="675" y="593"/>
                      <a:pt x="674" y="591"/>
                      <a:pt x="671" y="590"/>
                    </a:cubicBezTo>
                    <a:cubicBezTo>
                      <a:pt x="663" y="584"/>
                      <a:pt x="647" y="573"/>
                      <a:pt x="628" y="562"/>
                    </a:cubicBezTo>
                    <a:cubicBezTo>
                      <a:pt x="599" y="544"/>
                      <a:pt x="563" y="522"/>
                      <a:pt x="535" y="505"/>
                    </a:cubicBezTo>
                    <a:cubicBezTo>
                      <a:pt x="520" y="496"/>
                      <a:pt x="508" y="488"/>
                      <a:pt x="499" y="483"/>
                    </a:cubicBezTo>
                    <a:cubicBezTo>
                      <a:pt x="494" y="480"/>
                      <a:pt x="490" y="478"/>
                      <a:pt x="488" y="477"/>
                    </a:cubicBezTo>
                    <a:cubicBezTo>
                      <a:pt x="487" y="476"/>
                      <a:pt x="486" y="475"/>
                      <a:pt x="485" y="475"/>
                    </a:cubicBezTo>
                    <a:cubicBezTo>
                      <a:pt x="484" y="475"/>
                      <a:pt x="484" y="475"/>
                      <a:pt x="484" y="475"/>
                    </a:cubicBezTo>
                    <a:cubicBezTo>
                      <a:pt x="484" y="474"/>
                      <a:pt x="484" y="474"/>
                      <a:pt x="484" y="474"/>
                    </a:cubicBezTo>
                    <a:cubicBezTo>
                      <a:pt x="484" y="474"/>
                      <a:pt x="484" y="474"/>
                      <a:pt x="484" y="474"/>
                    </a:cubicBezTo>
                    <a:cubicBezTo>
                      <a:pt x="483" y="477"/>
                      <a:pt x="483" y="477"/>
                      <a:pt x="483" y="477"/>
                    </a:cubicBezTo>
                    <a:cubicBezTo>
                      <a:pt x="484" y="475"/>
                      <a:pt x="484" y="475"/>
                      <a:pt x="484" y="475"/>
                    </a:cubicBezTo>
                    <a:cubicBezTo>
                      <a:pt x="484" y="474"/>
                      <a:pt x="484" y="474"/>
                      <a:pt x="484" y="474"/>
                    </a:cubicBezTo>
                    <a:cubicBezTo>
                      <a:pt x="483" y="477"/>
                      <a:pt x="483" y="477"/>
                      <a:pt x="483" y="477"/>
                    </a:cubicBezTo>
                    <a:cubicBezTo>
                      <a:pt x="484" y="475"/>
                      <a:pt x="484" y="475"/>
                      <a:pt x="484" y="475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5" y="475"/>
                      <a:pt x="485" y="475"/>
                      <a:pt x="485" y="475"/>
                    </a:cubicBezTo>
                    <a:cubicBezTo>
                      <a:pt x="484" y="475"/>
                      <a:pt x="484" y="475"/>
                      <a:pt x="484" y="475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5" y="475"/>
                      <a:pt x="485" y="475"/>
                      <a:pt x="485" y="475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5" y="475"/>
                      <a:pt x="485" y="475"/>
                      <a:pt x="485" y="475"/>
                    </a:cubicBezTo>
                    <a:cubicBezTo>
                      <a:pt x="485" y="475"/>
                      <a:pt x="485" y="475"/>
                      <a:pt x="485" y="475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5" y="475"/>
                      <a:pt x="485" y="475"/>
                      <a:pt x="485" y="475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6" y="476"/>
                      <a:pt x="486" y="476"/>
                      <a:pt x="486" y="476"/>
                    </a:cubicBezTo>
                    <a:cubicBezTo>
                      <a:pt x="485" y="475"/>
                      <a:pt x="485" y="475"/>
                      <a:pt x="485" y="475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6" y="476"/>
                      <a:pt x="486" y="476"/>
                      <a:pt x="486" y="476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6" y="478"/>
                      <a:pt x="486" y="478"/>
                      <a:pt x="486" y="478"/>
                    </a:cubicBezTo>
                    <a:cubicBezTo>
                      <a:pt x="486" y="477"/>
                      <a:pt x="486" y="476"/>
                      <a:pt x="486" y="476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6" y="478"/>
                      <a:pt x="486" y="478"/>
                      <a:pt x="486" y="478"/>
                    </a:cubicBezTo>
                    <a:cubicBezTo>
                      <a:pt x="482" y="478"/>
                      <a:pt x="482" y="478"/>
                      <a:pt x="482" y="478"/>
                    </a:cubicBezTo>
                    <a:cubicBezTo>
                      <a:pt x="480" y="481"/>
                      <a:pt x="480" y="481"/>
                      <a:pt x="480" y="481"/>
                    </a:cubicBezTo>
                    <a:cubicBezTo>
                      <a:pt x="673" y="586"/>
                      <a:pt x="673" y="586"/>
                      <a:pt x="673" y="586"/>
                    </a:cubicBezTo>
                    <a:cubicBezTo>
                      <a:pt x="675" y="587"/>
                      <a:pt x="677" y="586"/>
                      <a:pt x="678" y="584"/>
                    </a:cubicBezTo>
                    <a:cubicBezTo>
                      <a:pt x="679" y="583"/>
                      <a:pt x="679" y="583"/>
                      <a:pt x="679" y="582"/>
                    </a:cubicBezTo>
                    <a:cubicBezTo>
                      <a:pt x="679" y="581"/>
                      <a:pt x="679" y="580"/>
                      <a:pt x="679" y="580"/>
                    </a:cubicBezTo>
                    <a:cubicBezTo>
                      <a:pt x="678" y="579"/>
                      <a:pt x="678" y="579"/>
                      <a:pt x="678" y="579"/>
                    </a:cubicBezTo>
                    <a:cubicBezTo>
                      <a:pt x="677" y="578"/>
                      <a:pt x="677" y="578"/>
                      <a:pt x="676" y="577"/>
                    </a:cubicBezTo>
                    <a:cubicBezTo>
                      <a:pt x="673" y="575"/>
                      <a:pt x="668" y="572"/>
                      <a:pt x="662" y="567"/>
                    </a:cubicBezTo>
                    <a:cubicBezTo>
                      <a:pt x="615" y="537"/>
                      <a:pt x="479" y="455"/>
                      <a:pt x="479" y="455"/>
                    </a:cubicBezTo>
                    <a:cubicBezTo>
                      <a:pt x="477" y="458"/>
                      <a:pt x="477" y="458"/>
                      <a:pt x="477" y="458"/>
                    </a:cubicBezTo>
                    <a:cubicBezTo>
                      <a:pt x="480" y="460"/>
                      <a:pt x="480" y="460"/>
                      <a:pt x="480" y="460"/>
                    </a:cubicBezTo>
                    <a:cubicBezTo>
                      <a:pt x="477" y="458"/>
                      <a:pt x="477" y="458"/>
                      <a:pt x="477" y="458"/>
                    </a:cubicBezTo>
                    <a:cubicBezTo>
                      <a:pt x="478" y="462"/>
                      <a:pt x="478" y="462"/>
                      <a:pt x="478" y="462"/>
                    </a:cubicBezTo>
                    <a:cubicBezTo>
                      <a:pt x="479" y="462"/>
                      <a:pt x="480" y="461"/>
                      <a:pt x="480" y="460"/>
                    </a:cubicBezTo>
                    <a:cubicBezTo>
                      <a:pt x="477" y="458"/>
                      <a:pt x="477" y="458"/>
                      <a:pt x="477" y="458"/>
                    </a:cubicBezTo>
                    <a:cubicBezTo>
                      <a:pt x="478" y="462"/>
                      <a:pt x="478" y="462"/>
                      <a:pt x="478" y="462"/>
                    </a:cubicBezTo>
                    <a:cubicBezTo>
                      <a:pt x="477" y="459"/>
                      <a:pt x="477" y="459"/>
                      <a:pt x="477" y="459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2"/>
                      <a:pt x="478" y="462"/>
                      <a:pt x="478" y="462"/>
                    </a:cubicBezTo>
                    <a:cubicBezTo>
                      <a:pt x="477" y="459"/>
                      <a:pt x="477" y="459"/>
                      <a:pt x="477" y="459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0"/>
                      <a:pt x="477" y="460"/>
                      <a:pt x="477" y="460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0"/>
                      <a:pt x="477" y="460"/>
                      <a:pt x="477" y="460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1"/>
                      <a:pt x="477" y="461"/>
                      <a:pt x="477" y="461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1"/>
                      <a:pt x="477" y="461"/>
                      <a:pt x="477" y="461"/>
                    </a:cubicBezTo>
                    <a:cubicBezTo>
                      <a:pt x="477" y="462"/>
                      <a:pt x="477" y="462"/>
                      <a:pt x="477" y="462"/>
                    </a:cubicBezTo>
                    <a:cubicBezTo>
                      <a:pt x="477" y="462"/>
                      <a:pt x="477" y="462"/>
                      <a:pt x="478" y="462"/>
                    </a:cubicBezTo>
                    <a:cubicBezTo>
                      <a:pt x="480" y="463"/>
                      <a:pt x="486" y="466"/>
                      <a:pt x="493" y="470"/>
                    </a:cubicBezTo>
                    <a:cubicBezTo>
                      <a:pt x="518" y="483"/>
                      <a:pt x="566" y="509"/>
                      <a:pt x="607" y="532"/>
                    </a:cubicBezTo>
                    <a:cubicBezTo>
                      <a:pt x="628" y="544"/>
                      <a:pt x="647" y="555"/>
                      <a:pt x="661" y="563"/>
                    </a:cubicBezTo>
                    <a:cubicBezTo>
                      <a:pt x="667" y="567"/>
                      <a:pt x="673" y="570"/>
                      <a:pt x="677" y="572"/>
                    </a:cubicBezTo>
                    <a:cubicBezTo>
                      <a:pt x="681" y="574"/>
                      <a:pt x="683" y="576"/>
                      <a:pt x="683" y="576"/>
                    </a:cubicBezTo>
                    <a:cubicBezTo>
                      <a:pt x="685" y="577"/>
                      <a:pt x="687" y="576"/>
                      <a:pt x="689" y="574"/>
                    </a:cubicBezTo>
                    <a:cubicBezTo>
                      <a:pt x="690" y="572"/>
                      <a:pt x="689" y="570"/>
                      <a:pt x="687" y="569"/>
                    </a:cubicBezTo>
                    <a:cubicBezTo>
                      <a:pt x="585" y="505"/>
                      <a:pt x="585" y="505"/>
                      <a:pt x="585" y="505"/>
                    </a:cubicBezTo>
                    <a:cubicBezTo>
                      <a:pt x="705" y="570"/>
                      <a:pt x="705" y="570"/>
                      <a:pt x="705" y="570"/>
                    </a:cubicBezTo>
                    <a:cubicBezTo>
                      <a:pt x="707" y="571"/>
                      <a:pt x="710" y="571"/>
                      <a:pt x="711" y="569"/>
                    </a:cubicBezTo>
                    <a:cubicBezTo>
                      <a:pt x="712" y="567"/>
                      <a:pt x="711" y="565"/>
                      <a:pt x="709" y="563"/>
                    </a:cubicBezTo>
                    <a:cubicBezTo>
                      <a:pt x="709" y="563"/>
                      <a:pt x="705" y="561"/>
                      <a:pt x="699" y="557"/>
                    </a:cubicBezTo>
                    <a:cubicBezTo>
                      <a:pt x="675" y="542"/>
                      <a:pt x="615" y="505"/>
                      <a:pt x="561" y="472"/>
                    </a:cubicBezTo>
                    <a:cubicBezTo>
                      <a:pt x="534" y="455"/>
                      <a:pt x="509" y="439"/>
                      <a:pt x="490" y="428"/>
                    </a:cubicBezTo>
                    <a:cubicBezTo>
                      <a:pt x="481" y="422"/>
                      <a:pt x="473" y="417"/>
                      <a:pt x="468" y="413"/>
                    </a:cubicBezTo>
                    <a:cubicBezTo>
                      <a:pt x="465" y="412"/>
                      <a:pt x="463" y="410"/>
                      <a:pt x="462" y="409"/>
                    </a:cubicBezTo>
                    <a:cubicBezTo>
                      <a:pt x="461" y="409"/>
                      <a:pt x="461" y="408"/>
                      <a:pt x="461" y="408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60" y="408"/>
                      <a:pt x="460" y="408"/>
                      <a:pt x="460" y="408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60" y="408"/>
                      <a:pt x="460" y="408"/>
                      <a:pt x="460" y="408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59" y="410"/>
                      <a:pt x="459" y="410"/>
                      <a:pt x="459" y="410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59" y="410"/>
                      <a:pt x="459" y="410"/>
                      <a:pt x="459" y="410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61" y="409"/>
                      <a:pt x="461" y="409"/>
                      <a:pt x="461" y="409"/>
                    </a:cubicBezTo>
                    <a:cubicBezTo>
                      <a:pt x="461" y="408"/>
                      <a:pt x="461" y="408"/>
                      <a:pt x="461" y="408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61" y="409"/>
                      <a:pt x="461" y="409"/>
                      <a:pt x="461" y="409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62" y="411"/>
                      <a:pt x="462" y="411"/>
                      <a:pt x="462" y="411"/>
                    </a:cubicBezTo>
                    <a:cubicBezTo>
                      <a:pt x="462" y="410"/>
                      <a:pt x="461" y="409"/>
                      <a:pt x="461" y="409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62" y="411"/>
                      <a:pt x="462" y="411"/>
                      <a:pt x="462" y="411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61" y="413"/>
                      <a:pt x="461" y="413"/>
                      <a:pt x="461" y="413"/>
                    </a:cubicBezTo>
                    <a:cubicBezTo>
                      <a:pt x="462" y="412"/>
                      <a:pt x="462" y="411"/>
                      <a:pt x="462" y="411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61" y="413"/>
                      <a:pt x="461" y="413"/>
                      <a:pt x="461" y="413"/>
                    </a:cubicBezTo>
                    <a:cubicBezTo>
                      <a:pt x="461" y="413"/>
                      <a:pt x="461" y="413"/>
                      <a:pt x="461" y="413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59" y="414"/>
                      <a:pt x="459" y="414"/>
                      <a:pt x="459" y="414"/>
                    </a:cubicBezTo>
                    <a:cubicBezTo>
                      <a:pt x="460" y="414"/>
                      <a:pt x="460" y="414"/>
                      <a:pt x="461" y="413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59" y="414"/>
                      <a:pt x="459" y="414"/>
                      <a:pt x="459" y="414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58" y="415"/>
                      <a:pt x="458" y="415"/>
                      <a:pt x="458" y="415"/>
                    </a:cubicBezTo>
                    <a:cubicBezTo>
                      <a:pt x="458" y="415"/>
                      <a:pt x="458" y="415"/>
                      <a:pt x="459" y="414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58" y="415"/>
                      <a:pt x="458" y="415"/>
                      <a:pt x="458" y="415"/>
                    </a:cubicBezTo>
                    <a:cubicBezTo>
                      <a:pt x="458" y="413"/>
                      <a:pt x="458" y="413"/>
                      <a:pt x="458" y="413"/>
                    </a:cubicBezTo>
                    <a:cubicBezTo>
                      <a:pt x="458" y="415"/>
                      <a:pt x="458" y="415"/>
                      <a:pt x="458" y="415"/>
                    </a:cubicBezTo>
                    <a:cubicBezTo>
                      <a:pt x="458" y="415"/>
                      <a:pt x="458" y="415"/>
                      <a:pt x="458" y="415"/>
                    </a:cubicBezTo>
                    <a:cubicBezTo>
                      <a:pt x="458" y="413"/>
                      <a:pt x="458" y="413"/>
                      <a:pt x="458" y="413"/>
                    </a:cubicBezTo>
                    <a:cubicBezTo>
                      <a:pt x="458" y="415"/>
                      <a:pt x="458" y="415"/>
                      <a:pt x="458" y="415"/>
                    </a:cubicBezTo>
                    <a:cubicBezTo>
                      <a:pt x="458" y="415"/>
                      <a:pt x="458" y="415"/>
                      <a:pt x="458" y="415"/>
                    </a:cubicBezTo>
                    <a:cubicBezTo>
                      <a:pt x="458" y="415"/>
                      <a:pt x="460" y="415"/>
                      <a:pt x="463" y="417"/>
                    </a:cubicBezTo>
                    <a:cubicBezTo>
                      <a:pt x="474" y="421"/>
                      <a:pt x="495" y="433"/>
                      <a:pt x="521" y="447"/>
                    </a:cubicBezTo>
                    <a:cubicBezTo>
                      <a:pt x="561" y="469"/>
                      <a:pt x="611" y="497"/>
                      <a:pt x="651" y="520"/>
                    </a:cubicBezTo>
                    <a:cubicBezTo>
                      <a:pt x="671" y="532"/>
                      <a:pt x="689" y="542"/>
                      <a:pt x="701" y="549"/>
                    </a:cubicBezTo>
                    <a:cubicBezTo>
                      <a:pt x="708" y="553"/>
                      <a:pt x="713" y="556"/>
                      <a:pt x="716" y="558"/>
                    </a:cubicBezTo>
                    <a:cubicBezTo>
                      <a:pt x="720" y="560"/>
                      <a:pt x="722" y="561"/>
                      <a:pt x="722" y="561"/>
                    </a:cubicBezTo>
                    <a:cubicBezTo>
                      <a:pt x="723" y="562"/>
                      <a:pt x="726" y="562"/>
                      <a:pt x="727" y="560"/>
                    </a:cubicBezTo>
                    <a:cubicBezTo>
                      <a:pt x="728" y="559"/>
                      <a:pt x="728" y="558"/>
                      <a:pt x="728" y="558"/>
                    </a:cubicBezTo>
                    <a:cubicBezTo>
                      <a:pt x="728" y="557"/>
                      <a:pt x="727" y="556"/>
                      <a:pt x="727" y="556"/>
                    </a:cubicBezTo>
                    <a:cubicBezTo>
                      <a:pt x="727" y="555"/>
                      <a:pt x="727" y="555"/>
                      <a:pt x="726" y="554"/>
                    </a:cubicBezTo>
                    <a:cubicBezTo>
                      <a:pt x="726" y="553"/>
                      <a:pt x="725" y="553"/>
                      <a:pt x="724" y="552"/>
                    </a:cubicBezTo>
                    <a:cubicBezTo>
                      <a:pt x="720" y="549"/>
                      <a:pt x="713" y="544"/>
                      <a:pt x="704" y="538"/>
                    </a:cubicBezTo>
                    <a:cubicBezTo>
                      <a:pt x="671" y="516"/>
                      <a:pt x="607" y="476"/>
                      <a:pt x="551" y="442"/>
                    </a:cubicBezTo>
                    <a:cubicBezTo>
                      <a:pt x="495" y="408"/>
                      <a:pt x="447" y="380"/>
                      <a:pt x="447" y="380"/>
                    </a:cubicBezTo>
                    <a:cubicBezTo>
                      <a:pt x="445" y="383"/>
                      <a:pt x="445" y="383"/>
                      <a:pt x="445" y="383"/>
                    </a:cubicBezTo>
                    <a:cubicBezTo>
                      <a:pt x="448" y="385"/>
                      <a:pt x="448" y="385"/>
                      <a:pt x="448" y="385"/>
                    </a:cubicBezTo>
                    <a:cubicBezTo>
                      <a:pt x="445" y="384"/>
                      <a:pt x="445" y="384"/>
                      <a:pt x="445" y="384"/>
                    </a:cubicBezTo>
                    <a:cubicBezTo>
                      <a:pt x="446" y="387"/>
                      <a:pt x="446" y="387"/>
                      <a:pt x="446" y="387"/>
                    </a:cubicBezTo>
                    <a:cubicBezTo>
                      <a:pt x="447" y="387"/>
                      <a:pt x="448" y="386"/>
                      <a:pt x="448" y="385"/>
                    </a:cubicBezTo>
                    <a:cubicBezTo>
                      <a:pt x="445" y="384"/>
                      <a:pt x="445" y="384"/>
                      <a:pt x="445" y="384"/>
                    </a:cubicBezTo>
                    <a:cubicBezTo>
                      <a:pt x="446" y="387"/>
                      <a:pt x="446" y="387"/>
                      <a:pt x="446" y="387"/>
                    </a:cubicBezTo>
                    <a:cubicBezTo>
                      <a:pt x="445" y="384"/>
                      <a:pt x="445" y="384"/>
                      <a:pt x="445" y="384"/>
                    </a:cubicBezTo>
                    <a:cubicBezTo>
                      <a:pt x="445" y="387"/>
                      <a:pt x="445" y="387"/>
                      <a:pt x="445" y="387"/>
                    </a:cubicBezTo>
                    <a:cubicBezTo>
                      <a:pt x="445" y="387"/>
                      <a:pt x="446" y="387"/>
                      <a:pt x="446" y="387"/>
                    </a:cubicBezTo>
                    <a:cubicBezTo>
                      <a:pt x="445" y="384"/>
                      <a:pt x="445" y="384"/>
                      <a:pt x="445" y="384"/>
                    </a:cubicBezTo>
                    <a:cubicBezTo>
                      <a:pt x="445" y="387"/>
                      <a:pt x="445" y="387"/>
                      <a:pt x="445" y="387"/>
                    </a:cubicBezTo>
                    <a:cubicBezTo>
                      <a:pt x="445" y="386"/>
                      <a:pt x="445" y="386"/>
                      <a:pt x="445" y="386"/>
                    </a:cubicBezTo>
                    <a:cubicBezTo>
                      <a:pt x="445" y="387"/>
                      <a:pt x="445" y="387"/>
                      <a:pt x="445" y="387"/>
                    </a:cubicBezTo>
                    <a:cubicBezTo>
                      <a:pt x="445" y="387"/>
                      <a:pt x="445" y="387"/>
                      <a:pt x="445" y="387"/>
                    </a:cubicBezTo>
                    <a:cubicBezTo>
                      <a:pt x="445" y="386"/>
                      <a:pt x="445" y="386"/>
                      <a:pt x="445" y="386"/>
                    </a:cubicBezTo>
                    <a:cubicBezTo>
                      <a:pt x="445" y="387"/>
                      <a:pt x="445" y="387"/>
                      <a:pt x="445" y="387"/>
                    </a:cubicBezTo>
                    <a:cubicBezTo>
                      <a:pt x="445" y="387"/>
                      <a:pt x="446" y="387"/>
                      <a:pt x="446" y="388"/>
                    </a:cubicBezTo>
                    <a:cubicBezTo>
                      <a:pt x="450" y="389"/>
                      <a:pt x="458" y="393"/>
                      <a:pt x="468" y="398"/>
                    </a:cubicBezTo>
                    <a:cubicBezTo>
                      <a:pt x="503" y="417"/>
                      <a:pt x="571" y="457"/>
                      <a:pt x="629" y="492"/>
                    </a:cubicBezTo>
                    <a:cubicBezTo>
                      <a:pt x="659" y="509"/>
                      <a:pt x="686" y="525"/>
                      <a:pt x="705" y="537"/>
                    </a:cubicBezTo>
                    <a:cubicBezTo>
                      <a:pt x="715" y="543"/>
                      <a:pt x="723" y="548"/>
                      <a:pt x="729" y="551"/>
                    </a:cubicBezTo>
                    <a:cubicBezTo>
                      <a:pt x="735" y="555"/>
                      <a:pt x="738" y="557"/>
                      <a:pt x="738" y="557"/>
                    </a:cubicBezTo>
                    <a:cubicBezTo>
                      <a:pt x="739" y="558"/>
                      <a:pt x="742" y="557"/>
                      <a:pt x="743" y="555"/>
                    </a:cubicBezTo>
                    <a:cubicBezTo>
                      <a:pt x="744" y="555"/>
                      <a:pt x="744" y="554"/>
                      <a:pt x="744" y="553"/>
                    </a:cubicBezTo>
                    <a:cubicBezTo>
                      <a:pt x="744" y="552"/>
                      <a:pt x="743" y="551"/>
                      <a:pt x="743" y="550"/>
                    </a:cubicBezTo>
                    <a:cubicBezTo>
                      <a:pt x="742" y="549"/>
                      <a:pt x="742" y="548"/>
                      <a:pt x="741" y="548"/>
                    </a:cubicBezTo>
                    <a:cubicBezTo>
                      <a:pt x="739" y="546"/>
                      <a:pt x="736" y="544"/>
                      <a:pt x="732" y="541"/>
                    </a:cubicBezTo>
                    <a:cubicBezTo>
                      <a:pt x="719" y="532"/>
                      <a:pt x="694" y="516"/>
                      <a:pt x="663" y="497"/>
                    </a:cubicBezTo>
                    <a:cubicBezTo>
                      <a:pt x="618" y="470"/>
                      <a:pt x="560" y="436"/>
                      <a:pt x="514" y="408"/>
                    </a:cubicBezTo>
                    <a:cubicBezTo>
                      <a:pt x="491" y="395"/>
                      <a:pt x="471" y="382"/>
                      <a:pt x="456" y="373"/>
                    </a:cubicBezTo>
                    <a:cubicBezTo>
                      <a:pt x="449" y="369"/>
                      <a:pt x="444" y="365"/>
                      <a:pt x="440" y="362"/>
                    </a:cubicBezTo>
                    <a:cubicBezTo>
                      <a:pt x="438" y="361"/>
                      <a:pt x="436" y="360"/>
                      <a:pt x="435" y="359"/>
                    </a:cubicBezTo>
                    <a:cubicBezTo>
                      <a:pt x="435" y="359"/>
                      <a:pt x="435" y="359"/>
                      <a:pt x="435" y="359"/>
                    </a:cubicBezTo>
                    <a:cubicBezTo>
                      <a:pt x="435" y="359"/>
                      <a:pt x="435" y="359"/>
                      <a:pt x="435" y="359"/>
                    </a:cubicBezTo>
                    <a:cubicBezTo>
                      <a:pt x="433" y="360"/>
                      <a:pt x="433" y="360"/>
                      <a:pt x="433" y="360"/>
                    </a:cubicBezTo>
                    <a:cubicBezTo>
                      <a:pt x="435" y="359"/>
                      <a:pt x="435" y="359"/>
                      <a:pt x="435" y="359"/>
                    </a:cubicBezTo>
                    <a:cubicBezTo>
                      <a:pt x="435" y="359"/>
                      <a:pt x="435" y="359"/>
                      <a:pt x="435" y="359"/>
                    </a:cubicBezTo>
                    <a:cubicBezTo>
                      <a:pt x="433" y="360"/>
                      <a:pt x="433" y="360"/>
                      <a:pt x="433" y="360"/>
                    </a:cubicBezTo>
                    <a:cubicBezTo>
                      <a:pt x="435" y="359"/>
                      <a:pt x="435" y="359"/>
                      <a:pt x="435" y="359"/>
                    </a:cubicBezTo>
                    <a:cubicBezTo>
                      <a:pt x="432" y="361"/>
                      <a:pt x="432" y="361"/>
                      <a:pt x="432" y="361"/>
                    </a:cubicBezTo>
                    <a:cubicBezTo>
                      <a:pt x="435" y="361"/>
                      <a:pt x="435" y="361"/>
                      <a:pt x="435" y="361"/>
                    </a:cubicBezTo>
                    <a:cubicBezTo>
                      <a:pt x="435" y="360"/>
                      <a:pt x="435" y="359"/>
                      <a:pt x="435" y="359"/>
                    </a:cubicBezTo>
                    <a:cubicBezTo>
                      <a:pt x="432" y="361"/>
                      <a:pt x="432" y="361"/>
                      <a:pt x="432" y="361"/>
                    </a:cubicBezTo>
                    <a:cubicBezTo>
                      <a:pt x="435" y="361"/>
                      <a:pt x="435" y="361"/>
                      <a:pt x="435" y="361"/>
                    </a:cubicBezTo>
                    <a:cubicBezTo>
                      <a:pt x="431" y="361"/>
                      <a:pt x="431" y="361"/>
                      <a:pt x="431" y="361"/>
                    </a:cubicBezTo>
                    <a:cubicBezTo>
                      <a:pt x="435" y="363"/>
                      <a:pt x="435" y="363"/>
                      <a:pt x="435" y="363"/>
                    </a:cubicBezTo>
                    <a:cubicBezTo>
                      <a:pt x="435" y="362"/>
                      <a:pt x="435" y="361"/>
                      <a:pt x="435" y="361"/>
                    </a:cubicBezTo>
                    <a:cubicBezTo>
                      <a:pt x="431" y="361"/>
                      <a:pt x="431" y="361"/>
                      <a:pt x="431" y="361"/>
                    </a:cubicBezTo>
                    <a:cubicBezTo>
                      <a:pt x="435" y="363"/>
                      <a:pt x="435" y="363"/>
                      <a:pt x="435" y="363"/>
                    </a:cubicBezTo>
                    <a:cubicBezTo>
                      <a:pt x="431" y="361"/>
                      <a:pt x="431" y="361"/>
                      <a:pt x="431" y="361"/>
                    </a:cubicBezTo>
                    <a:cubicBezTo>
                      <a:pt x="429" y="364"/>
                      <a:pt x="429" y="364"/>
                      <a:pt x="429" y="364"/>
                    </a:cubicBezTo>
                    <a:cubicBezTo>
                      <a:pt x="429" y="364"/>
                      <a:pt x="504" y="410"/>
                      <a:pt x="582" y="455"/>
                    </a:cubicBezTo>
                    <a:cubicBezTo>
                      <a:pt x="621" y="478"/>
                      <a:pt x="660" y="501"/>
                      <a:pt x="691" y="518"/>
                    </a:cubicBezTo>
                    <a:cubicBezTo>
                      <a:pt x="707" y="527"/>
                      <a:pt x="720" y="534"/>
                      <a:pt x="730" y="539"/>
                    </a:cubicBezTo>
                    <a:cubicBezTo>
                      <a:pt x="735" y="542"/>
                      <a:pt x="740" y="544"/>
                      <a:pt x="743" y="545"/>
                    </a:cubicBezTo>
                    <a:cubicBezTo>
                      <a:pt x="745" y="546"/>
                      <a:pt x="746" y="546"/>
                      <a:pt x="748" y="547"/>
                    </a:cubicBezTo>
                    <a:cubicBezTo>
                      <a:pt x="749" y="547"/>
                      <a:pt x="750" y="547"/>
                      <a:pt x="751" y="547"/>
                    </a:cubicBezTo>
                    <a:cubicBezTo>
                      <a:pt x="752" y="547"/>
                      <a:pt x="753" y="547"/>
                      <a:pt x="753" y="547"/>
                    </a:cubicBezTo>
                    <a:cubicBezTo>
                      <a:pt x="754" y="547"/>
                      <a:pt x="755" y="546"/>
                      <a:pt x="756" y="545"/>
                    </a:cubicBezTo>
                    <a:cubicBezTo>
                      <a:pt x="756" y="545"/>
                      <a:pt x="756" y="545"/>
                      <a:pt x="756" y="545"/>
                    </a:cubicBezTo>
                    <a:cubicBezTo>
                      <a:pt x="756" y="544"/>
                      <a:pt x="756" y="543"/>
                      <a:pt x="756" y="543"/>
                    </a:cubicBezTo>
                    <a:cubicBezTo>
                      <a:pt x="756" y="542"/>
                      <a:pt x="756" y="541"/>
                      <a:pt x="756" y="541"/>
                    </a:cubicBezTo>
                    <a:cubicBezTo>
                      <a:pt x="755" y="540"/>
                      <a:pt x="755" y="540"/>
                      <a:pt x="755" y="539"/>
                    </a:cubicBezTo>
                    <a:cubicBezTo>
                      <a:pt x="754" y="539"/>
                      <a:pt x="753" y="538"/>
                      <a:pt x="752" y="537"/>
                    </a:cubicBezTo>
                    <a:cubicBezTo>
                      <a:pt x="748" y="534"/>
                      <a:pt x="739" y="528"/>
                      <a:pt x="727" y="520"/>
                    </a:cubicBezTo>
                    <a:cubicBezTo>
                      <a:pt x="645" y="467"/>
                      <a:pt x="406" y="322"/>
                      <a:pt x="406" y="322"/>
                    </a:cubicBezTo>
                    <a:cubicBezTo>
                      <a:pt x="404" y="320"/>
                      <a:pt x="401" y="321"/>
                      <a:pt x="400" y="323"/>
                    </a:cubicBezTo>
                    <a:cubicBezTo>
                      <a:pt x="399" y="325"/>
                      <a:pt x="400" y="327"/>
                      <a:pt x="402" y="328"/>
                    </a:cubicBezTo>
                    <a:cubicBezTo>
                      <a:pt x="402" y="328"/>
                      <a:pt x="482" y="379"/>
                      <a:pt x="566" y="429"/>
                    </a:cubicBezTo>
                    <a:cubicBezTo>
                      <a:pt x="608" y="454"/>
                      <a:pt x="650" y="480"/>
                      <a:pt x="684" y="498"/>
                    </a:cubicBezTo>
                    <a:cubicBezTo>
                      <a:pt x="700" y="508"/>
                      <a:pt x="715" y="516"/>
                      <a:pt x="726" y="521"/>
                    </a:cubicBezTo>
                    <a:cubicBezTo>
                      <a:pt x="732" y="524"/>
                      <a:pt x="736" y="526"/>
                      <a:pt x="740" y="528"/>
                    </a:cubicBezTo>
                    <a:cubicBezTo>
                      <a:pt x="742" y="529"/>
                      <a:pt x="744" y="529"/>
                      <a:pt x="745" y="530"/>
                    </a:cubicBezTo>
                    <a:cubicBezTo>
                      <a:pt x="746" y="530"/>
                      <a:pt x="748" y="530"/>
                      <a:pt x="749" y="530"/>
                    </a:cubicBezTo>
                    <a:cubicBezTo>
                      <a:pt x="750" y="530"/>
                      <a:pt x="750" y="530"/>
                      <a:pt x="751" y="530"/>
                    </a:cubicBezTo>
                    <a:cubicBezTo>
                      <a:pt x="752" y="530"/>
                      <a:pt x="753" y="529"/>
                      <a:pt x="754" y="528"/>
                    </a:cubicBezTo>
                    <a:cubicBezTo>
                      <a:pt x="754" y="528"/>
                      <a:pt x="754" y="528"/>
                      <a:pt x="754" y="528"/>
                    </a:cubicBezTo>
                    <a:cubicBezTo>
                      <a:pt x="754" y="527"/>
                      <a:pt x="754" y="527"/>
                      <a:pt x="754" y="526"/>
                    </a:cubicBezTo>
                    <a:cubicBezTo>
                      <a:pt x="754" y="525"/>
                      <a:pt x="754" y="525"/>
                      <a:pt x="754" y="524"/>
                    </a:cubicBezTo>
                    <a:cubicBezTo>
                      <a:pt x="754" y="523"/>
                      <a:pt x="753" y="523"/>
                      <a:pt x="753" y="523"/>
                    </a:cubicBezTo>
                    <a:cubicBezTo>
                      <a:pt x="752" y="522"/>
                      <a:pt x="752" y="522"/>
                      <a:pt x="751" y="521"/>
                    </a:cubicBezTo>
                    <a:cubicBezTo>
                      <a:pt x="749" y="519"/>
                      <a:pt x="744" y="516"/>
                      <a:pt x="736" y="511"/>
                    </a:cubicBezTo>
                    <a:cubicBezTo>
                      <a:pt x="709" y="493"/>
                      <a:pt x="650" y="457"/>
                      <a:pt x="576" y="413"/>
                    </a:cubicBezTo>
                    <a:cubicBezTo>
                      <a:pt x="466" y="346"/>
                      <a:pt x="323" y="261"/>
                      <a:pt x="209" y="190"/>
                    </a:cubicBezTo>
                    <a:cubicBezTo>
                      <a:pt x="151" y="155"/>
                      <a:pt x="101" y="124"/>
                      <a:pt x="64" y="100"/>
                    </a:cubicBezTo>
                    <a:cubicBezTo>
                      <a:pt x="46" y="88"/>
                      <a:pt x="32" y="78"/>
                      <a:pt x="22" y="71"/>
                    </a:cubicBezTo>
                    <a:cubicBezTo>
                      <a:pt x="17" y="67"/>
                      <a:pt x="13" y="64"/>
                      <a:pt x="11" y="62"/>
                    </a:cubicBezTo>
                    <a:cubicBezTo>
                      <a:pt x="10" y="61"/>
                      <a:pt x="9" y="60"/>
                      <a:pt x="8" y="60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8" y="60"/>
                      <a:pt x="8" y="59"/>
                      <a:pt x="8" y="59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8" y="62"/>
                      <a:pt x="8" y="61"/>
                      <a:pt x="8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6" y="63"/>
                      <a:pt x="7" y="63"/>
                      <a:pt x="8" y="62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4"/>
                      <a:pt x="6" y="64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4"/>
                      <a:pt x="4" y="64"/>
                      <a:pt x="5" y="64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4" y="64"/>
                      <a:pt x="6" y="64"/>
                      <a:pt x="8" y="65"/>
                    </a:cubicBezTo>
                    <a:cubicBezTo>
                      <a:pt x="15" y="69"/>
                      <a:pt x="32" y="79"/>
                      <a:pt x="56" y="94"/>
                    </a:cubicBezTo>
                    <a:cubicBezTo>
                      <a:pt x="139" y="144"/>
                      <a:pt x="306" y="249"/>
                      <a:pt x="455" y="341"/>
                    </a:cubicBezTo>
                    <a:cubicBezTo>
                      <a:pt x="529" y="387"/>
                      <a:pt x="599" y="430"/>
                      <a:pt x="652" y="462"/>
                    </a:cubicBezTo>
                    <a:cubicBezTo>
                      <a:pt x="678" y="477"/>
                      <a:pt x="701" y="490"/>
                      <a:pt x="717" y="499"/>
                    </a:cubicBezTo>
                    <a:cubicBezTo>
                      <a:pt x="725" y="504"/>
                      <a:pt x="732" y="507"/>
                      <a:pt x="737" y="510"/>
                    </a:cubicBezTo>
                    <a:cubicBezTo>
                      <a:pt x="740" y="511"/>
                      <a:pt x="742" y="512"/>
                      <a:pt x="744" y="512"/>
                    </a:cubicBezTo>
                    <a:cubicBezTo>
                      <a:pt x="745" y="513"/>
                      <a:pt x="745" y="513"/>
                      <a:pt x="746" y="513"/>
                    </a:cubicBezTo>
                    <a:cubicBezTo>
                      <a:pt x="747" y="513"/>
                      <a:pt x="748" y="514"/>
                      <a:pt x="749" y="514"/>
                    </a:cubicBezTo>
                    <a:cubicBezTo>
                      <a:pt x="749" y="514"/>
                      <a:pt x="750" y="514"/>
                      <a:pt x="751" y="513"/>
                    </a:cubicBezTo>
                    <a:cubicBezTo>
                      <a:pt x="751" y="513"/>
                      <a:pt x="752" y="512"/>
                      <a:pt x="753" y="511"/>
                    </a:cubicBezTo>
                    <a:cubicBezTo>
                      <a:pt x="753" y="511"/>
                      <a:pt x="753" y="511"/>
                      <a:pt x="753" y="511"/>
                    </a:cubicBezTo>
                    <a:cubicBezTo>
                      <a:pt x="753" y="511"/>
                      <a:pt x="754" y="510"/>
                      <a:pt x="754" y="509"/>
                    </a:cubicBezTo>
                    <a:cubicBezTo>
                      <a:pt x="753" y="508"/>
                      <a:pt x="753" y="507"/>
                      <a:pt x="753" y="507"/>
                    </a:cubicBezTo>
                    <a:cubicBezTo>
                      <a:pt x="752" y="506"/>
                      <a:pt x="752" y="505"/>
                      <a:pt x="751" y="505"/>
                    </a:cubicBezTo>
                    <a:cubicBezTo>
                      <a:pt x="750" y="504"/>
                      <a:pt x="748" y="502"/>
                      <a:pt x="746" y="500"/>
                    </a:cubicBezTo>
                    <a:cubicBezTo>
                      <a:pt x="737" y="494"/>
                      <a:pt x="718" y="481"/>
                      <a:pt x="693" y="465"/>
                    </a:cubicBezTo>
                    <a:cubicBezTo>
                      <a:pt x="517" y="351"/>
                      <a:pt x="6" y="40"/>
                      <a:pt x="6" y="40"/>
                    </a:cubicBezTo>
                    <a:cubicBezTo>
                      <a:pt x="5" y="39"/>
                      <a:pt x="2" y="40"/>
                      <a:pt x="1" y="42"/>
                    </a:cubicBezTo>
                    <a:cubicBezTo>
                      <a:pt x="0" y="43"/>
                      <a:pt x="0" y="46"/>
                      <a:pt x="2" y="47"/>
                    </a:cubicBezTo>
                    <a:cubicBezTo>
                      <a:pt x="2" y="47"/>
                      <a:pt x="183" y="159"/>
                      <a:pt x="365" y="271"/>
                    </a:cubicBezTo>
                    <a:cubicBezTo>
                      <a:pt x="456" y="327"/>
                      <a:pt x="548" y="383"/>
                      <a:pt x="618" y="425"/>
                    </a:cubicBezTo>
                    <a:cubicBezTo>
                      <a:pt x="653" y="446"/>
                      <a:pt x="683" y="463"/>
                      <a:pt x="704" y="476"/>
                    </a:cubicBezTo>
                    <a:cubicBezTo>
                      <a:pt x="715" y="482"/>
                      <a:pt x="723" y="487"/>
                      <a:pt x="730" y="490"/>
                    </a:cubicBezTo>
                    <a:cubicBezTo>
                      <a:pt x="733" y="492"/>
                      <a:pt x="735" y="493"/>
                      <a:pt x="737" y="494"/>
                    </a:cubicBezTo>
                    <a:cubicBezTo>
                      <a:pt x="738" y="494"/>
                      <a:pt x="739" y="495"/>
                      <a:pt x="740" y="495"/>
                    </a:cubicBezTo>
                    <a:cubicBezTo>
                      <a:pt x="740" y="495"/>
                      <a:pt x="741" y="495"/>
                      <a:pt x="741" y="495"/>
                    </a:cubicBezTo>
                    <a:cubicBezTo>
                      <a:pt x="741" y="495"/>
                      <a:pt x="742" y="495"/>
                      <a:pt x="742" y="495"/>
                    </a:cubicBezTo>
                    <a:cubicBezTo>
                      <a:pt x="743" y="495"/>
                      <a:pt x="743" y="495"/>
                      <a:pt x="744" y="495"/>
                    </a:cubicBezTo>
                    <a:cubicBezTo>
                      <a:pt x="745" y="495"/>
                      <a:pt x="745" y="494"/>
                      <a:pt x="746" y="494"/>
                    </a:cubicBezTo>
                    <a:cubicBezTo>
                      <a:pt x="747" y="493"/>
                      <a:pt x="747" y="492"/>
                      <a:pt x="747" y="490"/>
                    </a:cubicBezTo>
                    <a:cubicBezTo>
                      <a:pt x="746" y="489"/>
                      <a:pt x="746" y="488"/>
                      <a:pt x="745" y="488"/>
                    </a:cubicBezTo>
                    <a:cubicBezTo>
                      <a:pt x="745" y="488"/>
                      <a:pt x="742" y="486"/>
                      <a:pt x="736" y="483"/>
                    </a:cubicBezTo>
                    <a:cubicBezTo>
                      <a:pt x="696" y="460"/>
                      <a:pt x="515" y="353"/>
                      <a:pt x="343" y="250"/>
                    </a:cubicBezTo>
                    <a:cubicBezTo>
                      <a:pt x="258" y="198"/>
                      <a:pt x="175" y="146"/>
                      <a:pt x="113" y="106"/>
                    </a:cubicBezTo>
                    <a:cubicBezTo>
                      <a:pt x="82" y="86"/>
                      <a:pt x="57" y="69"/>
                      <a:pt x="39" y="56"/>
                    </a:cubicBezTo>
                    <a:cubicBezTo>
                      <a:pt x="30" y="49"/>
                      <a:pt x="23" y="44"/>
                      <a:pt x="19" y="40"/>
                    </a:cubicBezTo>
                    <a:cubicBezTo>
                      <a:pt x="16" y="38"/>
                      <a:pt x="15" y="36"/>
                      <a:pt x="14" y="35"/>
                    </a:cubicBezTo>
                    <a:cubicBezTo>
                      <a:pt x="13" y="34"/>
                      <a:pt x="13" y="34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5"/>
                      <a:pt x="13" y="34"/>
                      <a:pt x="13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41" y="482"/>
                      <a:pt x="741" y="482"/>
                      <a:pt x="741" y="482"/>
                    </a:cubicBezTo>
                    <a:cubicBezTo>
                      <a:pt x="743" y="483"/>
                      <a:pt x="746" y="482"/>
                      <a:pt x="747" y="481"/>
                    </a:cubicBezTo>
                    <a:cubicBezTo>
                      <a:pt x="747" y="480"/>
                      <a:pt x="748" y="479"/>
                      <a:pt x="748" y="478"/>
                    </a:cubicBezTo>
                    <a:cubicBezTo>
                      <a:pt x="747" y="477"/>
                      <a:pt x="747" y="476"/>
                      <a:pt x="747" y="476"/>
                    </a:cubicBezTo>
                    <a:cubicBezTo>
                      <a:pt x="746" y="475"/>
                      <a:pt x="746" y="474"/>
                      <a:pt x="745" y="474"/>
                    </a:cubicBezTo>
                    <a:cubicBezTo>
                      <a:pt x="744" y="473"/>
                      <a:pt x="742" y="471"/>
                      <a:pt x="740" y="470"/>
                    </a:cubicBezTo>
                    <a:cubicBezTo>
                      <a:pt x="731" y="463"/>
                      <a:pt x="712" y="452"/>
                      <a:pt x="688" y="436"/>
                    </a:cubicBezTo>
                    <a:cubicBezTo>
                      <a:pt x="601" y="383"/>
                      <a:pt x="431" y="285"/>
                      <a:pt x="283" y="196"/>
                    </a:cubicBezTo>
                    <a:cubicBezTo>
                      <a:pt x="209" y="151"/>
                      <a:pt x="140" y="110"/>
                      <a:pt x="90" y="77"/>
                    </a:cubicBezTo>
                    <a:cubicBezTo>
                      <a:pt x="65" y="61"/>
                      <a:pt x="44" y="47"/>
                      <a:pt x="30" y="37"/>
                    </a:cubicBezTo>
                    <a:cubicBezTo>
                      <a:pt x="23" y="31"/>
                      <a:pt x="18" y="27"/>
                      <a:pt x="14" y="24"/>
                    </a:cubicBezTo>
                    <a:cubicBezTo>
                      <a:pt x="13" y="22"/>
                      <a:pt x="11" y="20"/>
                      <a:pt x="11" y="19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35" y="463"/>
                      <a:pt x="735" y="463"/>
                      <a:pt x="735" y="463"/>
                    </a:cubicBezTo>
                    <a:cubicBezTo>
                      <a:pt x="737" y="464"/>
                      <a:pt x="740" y="463"/>
                      <a:pt x="741" y="462"/>
                    </a:cubicBezTo>
                    <a:cubicBezTo>
                      <a:pt x="742" y="460"/>
                      <a:pt x="741" y="457"/>
                      <a:pt x="740" y="456"/>
                    </a:cubicBezTo>
                    <a:cubicBezTo>
                      <a:pt x="739" y="456"/>
                      <a:pt x="737" y="454"/>
                      <a:pt x="731" y="451"/>
                    </a:cubicBezTo>
                    <a:cubicBezTo>
                      <a:pt x="691" y="427"/>
                      <a:pt x="511" y="317"/>
                      <a:pt x="341" y="212"/>
                    </a:cubicBezTo>
                    <a:cubicBezTo>
                      <a:pt x="256" y="159"/>
                      <a:pt x="174" y="108"/>
                      <a:pt x="113" y="69"/>
                    </a:cubicBezTo>
                    <a:cubicBezTo>
                      <a:pt x="82" y="50"/>
                      <a:pt x="57" y="33"/>
                      <a:pt x="39" y="22"/>
                    </a:cubicBezTo>
                    <a:cubicBezTo>
                      <a:pt x="30" y="16"/>
                      <a:pt x="24" y="11"/>
                      <a:pt x="19" y="8"/>
                    </a:cubicBezTo>
                    <a:cubicBezTo>
                      <a:pt x="17" y="6"/>
                      <a:pt x="15" y="5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181" y="117"/>
                      <a:pt x="358" y="227"/>
                    </a:cubicBezTo>
                    <a:cubicBezTo>
                      <a:pt x="447" y="281"/>
                      <a:pt x="537" y="336"/>
                      <a:pt x="607" y="377"/>
                    </a:cubicBezTo>
                    <a:cubicBezTo>
                      <a:pt x="642" y="398"/>
                      <a:pt x="672" y="415"/>
                      <a:pt x="694" y="427"/>
                    </a:cubicBezTo>
                    <a:cubicBezTo>
                      <a:pt x="705" y="433"/>
                      <a:pt x="714" y="437"/>
                      <a:pt x="721" y="441"/>
                    </a:cubicBezTo>
                    <a:cubicBezTo>
                      <a:pt x="725" y="442"/>
                      <a:pt x="728" y="444"/>
                      <a:pt x="730" y="444"/>
                    </a:cubicBezTo>
                    <a:cubicBezTo>
                      <a:pt x="732" y="445"/>
                      <a:pt x="733" y="445"/>
                      <a:pt x="734" y="446"/>
                    </a:cubicBezTo>
                    <a:cubicBezTo>
                      <a:pt x="735" y="446"/>
                      <a:pt x="736" y="446"/>
                      <a:pt x="737" y="446"/>
                    </a:cubicBezTo>
                    <a:cubicBezTo>
                      <a:pt x="737" y="446"/>
                      <a:pt x="738" y="446"/>
                      <a:pt x="739" y="446"/>
                    </a:cubicBezTo>
                    <a:cubicBezTo>
                      <a:pt x="740" y="445"/>
                      <a:pt x="741" y="445"/>
                      <a:pt x="741" y="444"/>
                    </a:cubicBezTo>
                    <a:cubicBezTo>
                      <a:pt x="742" y="443"/>
                      <a:pt x="742" y="442"/>
                      <a:pt x="742" y="442"/>
                    </a:cubicBezTo>
                    <a:cubicBezTo>
                      <a:pt x="742" y="440"/>
                      <a:pt x="741" y="440"/>
                      <a:pt x="741" y="439"/>
                    </a:cubicBezTo>
                    <a:cubicBezTo>
                      <a:pt x="741" y="439"/>
                      <a:pt x="741" y="439"/>
                      <a:pt x="741" y="438"/>
                    </a:cubicBezTo>
                    <a:cubicBezTo>
                      <a:pt x="740" y="438"/>
                      <a:pt x="740" y="438"/>
                      <a:pt x="740" y="438"/>
                    </a:cubicBezTo>
                    <a:cubicBezTo>
                      <a:pt x="739" y="437"/>
                      <a:pt x="738" y="437"/>
                      <a:pt x="736" y="436"/>
                    </a:cubicBezTo>
                    <a:cubicBezTo>
                      <a:pt x="731" y="432"/>
                      <a:pt x="720" y="425"/>
                      <a:pt x="710" y="420"/>
                    </a:cubicBezTo>
                    <a:cubicBezTo>
                      <a:pt x="705" y="417"/>
                      <a:pt x="701" y="414"/>
                      <a:pt x="698" y="412"/>
                    </a:cubicBezTo>
                    <a:cubicBezTo>
                      <a:pt x="696" y="411"/>
                      <a:pt x="695" y="410"/>
                      <a:pt x="694" y="410"/>
                    </a:cubicBezTo>
                    <a:cubicBezTo>
                      <a:pt x="694" y="409"/>
                      <a:pt x="693" y="409"/>
                      <a:pt x="693" y="409"/>
                    </a:cubicBezTo>
                    <a:cubicBezTo>
                      <a:pt x="693" y="409"/>
                      <a:pt x="693" y="409"/>
                      <a:pt x="693" y="409"/>
                    </a:cubicBezTo>
                    <a:cubicBezTo>
                      <a:pt x="692" y="411"/>
                      <a:pt x="692" y="411"/>
                      <a:pt x="692" y="411"/>
                    </a:cubicBezTo>
                    <a:cubicBezTo>
                      <a:pt x="693" y="409"/>
                      <a:pt x="693" y="409"/>
                      <a:pt x="693" y="409"/>
                    </a:cubicBezTo>
                    <a:cubicBezTo>
                      <a:pt x="693" y="409"/>
                      <a:pt x="693" y="409"/>
                      <a:pt x="693" y="409"/>
                    </a:cubicBezTo>
                    <a:cubicBezTo>
                      <a:pt x="692" y="411"/>
                      <a:pt x="692" y="411"/>
                      <a:pt x="692" y="411"/>
                    </a:cubicBezTo>
                    <a:cubicBezTo>
                      <a:pt x="693" y="409"/>
                      <a:pt x="693" y="409"/>
                      <a:pt x="693" y="409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4" y="410"/>
                      <a:pt x="694" y="410"/>
                      <a:pt x="694" y="410"/>
                    </a:cubicBezTo>
                    <a:cubicBezTo>
                      <a:pt x="693" y="409"/>
                      <a:pt x="693" y="409"/>
                      <a:pt x="693" y="409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4" y="410"/>
                      <a:pt x="694" y="410"/>
                      <a:pt x="694" y="410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4" y="412"/>
                      <a:pt x="694" y="412"/>
                      <a:pt x="694" y="412"/>
                    </a:cubicBezTo>
                    <a:cubicBezTo>
                      <a:pt x="694" y="411"/>
                      <a:pt x="694" y="410"/>
                      <a:pt x="694" y="410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4" y="412"/>
                      <a:pt x="694" y="412"/>
                      <a:pt x="694" y="412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4" y="413"/>
                      <a:pt x="694" y="413"/>
                      <a:pt x="694" y="413"/>
                    </a:cubicBezTo>
                    <a:cubicBezTo>
                      <a:pt x="694" y="413"/>
                      <a:pt x="694" y="412"/>
                      <a:pt x="694" y="412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4" y="413"/>
                      <a:pt x="694" y="413"/>
                      <a:pt x="694" y="413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3" y="415"/>
                      <a:pt x="693" y="415"/>
                      <a:pt x="693" y="415"/>
                    </a:cubicBezTo>
                    <a:cubicBezTo>
                      <a:pt x="694" y="414"/>
                      <a:pt x="694" y="413"/>
                      <a:pt x="694" y="413"/>
                    </a:cubicBezTo>
                    <a:cubicBezTo>
                      <a:pt x="691" y="412"/>
                      <a:pt x="691" y="412"/>
                      <a:pt x="691" y="412"/>
                    </a:cubicBezTo>
                    <a:cubicBezTo>
                      <a:pt x="693" y="415"/>
                      <a:pt x="693" y="415"/>
                      <a:pt x="693" y="415"/>
                    </a:cubicBezTo>
                    <a:cubicBezTo>
                      <a:pt x="690" y="412"/>
                      <a:pt x="690" y="412"/>
                      <a:pt x="690" y="412"/>
                    </a:cubicBezTo>
                    <a:cubicBezTo>
                      <a:pt x="689" y="416"/>
                      <a:pt x="689" y="416"/>
                      <a:pt x="689" y="416"/>
                    </a:cubicBezTo>
                    <a:cubicBezTo>
                      <a:pt x="731" y="428"/>
                      <a:pt x="731" y="428"/>
                      <a:pt x="731" y="428"/>
                    </a:cubicBezTo>
                    <a:cubicBezTo>
                      <a:pt x="733" y="428"/>
                      <a:pt x="735" y="427"/>
                      <a:pt x="736" y="425"/>
                    </a:cubicBezTo>
                    <a:cubicBezTo>
                      <a:pt x="737" y="424"/>
                      <a:pt x="736" y="421"/>
                      <a:pt x="734" y="420"/>
                    </a:cubicBezTo>
                    <a:cubicBezTo>
                      <a:pt x="719" y="411"/>
                      <a:pt x="719" y="411"/>
                      <a:pt x="719" y="411"/>
                    </a:cubicBezTo>
                    <a:cubicBezTo>
                      <a:pt x="718" y="410"/>
                      <a:pt x="715" y="410"/>
                      <a:pt x="714" y="412"/>
                    </a:cubicBezTo>
                    <a:cubicBezTo>
                      <a:pt x="713" y="414"/>
                      <a:pt x="713" y="417"/>
                      <a:pt x="715" y="418"/>
                    </a:cubicBezTo>
                    <a:cubicBezTo>
                      <a:pt x="730" y="427"/>
                      <a:pt x="730" y="427"/>
                      <a:pt x="730" y="427"/>
                    </a:cubicBezTo>
                    <a:cubicBezTo>
                      <a:pt x="732" y="424"/>
                      <a:pt x="732" y="424"/>
                      <a:pt x="732" y="424"/>
                    </a:cubicBezTo>
                    <a:cubicBezTo>
                      <a:pt x="733" y="420"/>
                      <a:pt x="733" y="420"/>
                      <a:pt x="733" y="420"/>
                    </a:cubicBezTo>
                    <a:cubicBezTo>
                      <a:pt x="692" y="408"/>
                      <a:pt x="692" y="408"/>
                      <a:pt x="692" y="408"/>
                    </a:cubicBezTo>
                    <a:cubicBezTo>
                      <a:pt x="690" y="408"/>
                      <a:pt x="689" y="408"/>
                      <a:pt x="688" y="409"/>
                    </a:cubicBezTo>
                    <a:cubicBezTo>
                      <a:pt x="687" y="410"/>
                      <a:pt x="687" y="410"/>
                      <a:pt x="687" y="411"/>
                    </a:cubicBezTo>
                    <a:cubicBezTo>
                      <a:pt x="687" y="411"/>
                      <a:pt x="686" y="412"/>
                      <a:pt x="686" y="412"/>
                    </a:cubicBezTo>
                    <a:cubicBezTo>
                      <a:pt x="687" y="413"/>
                      <a:pt x="687" y="413"/>
                      <a:pt x="687" y="414"/>
                    </a:cubicBezTo>
                    <a:cubicBezTo>
                      <a:pt x="687" y="414"/>
                      <a:pt x="688" y="415"/>
                      <a:pt x="688" y="415"/>
                    </a:cubicBezTo>
                    <a:cubicBezTo>
                      <a:pt x="688" y="415"/>
                      <a:pt x="688" y="415"/>
                      <a:pt x="688" y="415"/>
                    </a:cubicBezTo>
                    <a:cubicBezTo>
                      <a:pt x="689" y="416"/>
                      <a:pt x="690" y="417"/>
                      <a:pt x="692" y="418"/>
                    </a:cubicBezTo>
                    <a:cubicBezTo>
                      <a:pt x="698" y="421"/>
                      <a:pt x="709" y="428"/>
                      <a:pt x="718" y="434"/>
                    </a:cubicBezTo>
                    <a:cubicBezTo>
                      <a:pt x="723" y="437"/>
                      <a:pt x="727" y="439"/>
                      <a:pt x="731" y="441"/>
                    </a:cubicBezTo>
                    <a:cubicBezTo>
                      <a:pt x="732" y="442"/>
                      <a:pt x="733" y="443"/>
                      <a:pt x="734" y="444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7" y="443"/>
                      <a:pt x="737" y="443"/>
                      <a:pt x="737" y="443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7" y="443"/>
                      <a:pt x="737" y="443"/>
                      <a:pt x="737" y="443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4" y="443"/>
                      <a:pt x="734" y="443"/>
                      <a:pt x="734" y="443"/>
                    </a:cubicBezTo>
                    <a:cubicBezTo>
                      <a:pt x="735" y="444"/>
                      <a:pt x="735" y="444"/>
                      <a:pt x="735" y="444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4" y="443"/>
                      <a:pt x="734" y="443"/>
                      <a:pt x="734" y="443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4" y="442"/>
                      <a:pt x="734" y="442"/>
                      <a:pt x="734" y="442"/>
                    </a:cubicBezTo>
                    <a:cubicBezTo>
                      <a:pt x="734" y="442"/>
                      <a:pt x="734" y="443"/>
                      <a:pt x="734" y="443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4" y="442"/>
                      <a:pt x="734" y="442"/>
                      <a:pt x="734" y="442"/>
                    </a:cubicBezTo>
                    <a:cubicBezTo>
                      <a:pt x="738" y="442"/>
                      <a:pt x="738" y="442"/>
                      <a:pt x="738" y="442"/>
                    </a:cubicBezTo>
                    <a:cubicBezTo>
                      <a:pt x="735" y="439"/>
                      <a:pt x="735" y="439"/>
                      <a:pt x="735" y="439"/>
                    </a:cubicBezTo>
                    <a:cubicBezTo>
                      <a:pt x="737" y="441"/>
                      <a:pt x="737" y="441"/>
                      <a:pt x="737" y="441"/>
                    </a:cubicBezTo>
                    <a:cubicBezTo>
                      <a:pt x="736" y="438"/>
                      <a:pt x="736" y="438"/>
                      <a:pt x="736" y="438"/>
                    </a:cubicBezTo>
                    <a:cubicBezTo>
                      <a:pt x="736" y="438"/>
                      <a:pt x="735" y="439"/>
                      <a:pt x="735" y="439"/>
                    </a:cubicBezTo>
                    <a:cubicBezTo>
                      <a:pt x="737" y="441"/>
                      <a:pt x="737" y="441"/>
                      <a:pt x="737" y="441"/>
                    </a:cubicBezTo>
                    <a:cubicBezTo>
                      <a:pt x="736" y="438"/>
                      <a:pt x="736" y="438"/>
                      <a:pt x="736" y="438"/>
                    </a:cubicBezTo>
                    <a:cubicBezTo>
                      <a:pt x="737" y="440"/>
                      <a:pt x="737" y="440"/>
                      <a:pt x="737" y="440"/>
                    </a:cubicBezTo>
                    <a:cubicBezTo>
                      <a:pt x="737" y="438"/>
                      <a:pt x="737" y="438"/>
                      <a:pt x="737" y="438"/>
                    </a:cubicBezTo>
                    <a:cubicBezTo>
                      <a:pt x="737" y="438"/>
                      <a:pt x="737" y="438"/>
                      <a:pt x="736" y="438"/>
                    </a:cubicBezTo>
                    <a:cubicBezTo>
                      <a:pt x="737" y="440"/>
                      <a:pt x="737" y="440"/>
                      <a:pt x="737" y="440"/>
                    </a:cubicBezTo>
                    <a:cubicBezTo>
                      <a:pt x="737" y="438"/>
                      <a:pt x="737" y="438"/>
                      <a:pt x="737" y="438"/>
                    </a:cubicBezTo>
                    <a:cubicBezTo>
                      <a:pt x="737" y="438"/>
                      <a:pt x="736" y="438"/>
                      <a:pt x="736" y="438"/>
                    </a:cubicBezTo>
                    <a:cubicBezTo>
                      <a:pt x="733" y="437"/>
                      <a:pt x="727" y="435"/>
                      <a:pt x="720" y="431"/>
                    </a:cubicBezTo>
                    <a:cubicBezTo>
                      <a:pt x="690" y="417"/>
                      <a:pt x="631" y="383"/>
                      <a:pt x="559" y="340"/>
                    </a:cubicBezTo>
                    <a:cubicBezTo>
                      <a:pt x="452" y="275"/>
                      <a:pt x="315" y="191"/>
                      <a:pt x="205" y="122"/>
                    </a:cubicBezTo>
                    <a:cubicBezTo>
                      <a:pt x="150" y="88"/>
                      <a:pt x="101" y="58"/>
                      <a:pt x="67" y="36"/>
                    </a:cubicBezTo>
                    <a:cubicBezTo>
                      <a:pt x="50" y="25"/>
                      <a:pt x="36" y="16"/>
                      <a:pt x="26" y="10"/>
                    </a:cubicBezTo>
                    <a:cubicBezTo>
                      <a:pt x="17" y="5"/>
                      <a:pt x="12" y="1"/>
                      <a:pt x="12" y="1"/>
                    </a:cubicBezTo>
                    <a:cubicBezTo>
                      <a:pt x="10" y="0"/>
                      <a:pt x="7" y="1"/>
                      <a:pt x="6" y="2"/>
                    </a:cubicBezTo>
                    <a:cubicBezTo>
                      <a:pt x="6" y="3"/>
                      <a:pt x="5" y="4"/>
                      <a:pt x="5" y="5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7" y="8"/>
                      <a:pt x="7" y="9"/>
                      <a:pt x="8" y="9"/>
                    </a:cubicBezTo>
                    <a:cubicBezTo>
                      <a:pt x="9" y="10"/>
                      <a:pt x="11" y="12"/>
                      <a:pt x="13" y="13"/>
                    </a:cubicBezTo>
                    <a:cubicBezTo>
                      <a:pt x="22" y="20"/>
                      <a:pt x="40" y="32"/>
                      <a:pt x="65" y="48"/>
                    </a:cubicBezTo>
                    <a:cubicBezTo>
                      <a:pt x="236" y="159"/>
                      <a:pt x="735" y="463"/>
                      <a:pt x="735" y="463"/>
                    </a:cubicBezTo>
                    <a:cubicBezTo>
                      <a:pt x="736" y="463"/>
                      <a:pt x="737" y="464"/>
                      <a:pt x="738" y="463"/>
                    </a:cubicBezTo>
                    <a:cubicBezTo>
                      <a:pt x="739" y="463"/>
                      <a:pt x="740" y="463"/>
                      <a:pt x="741" y="462"/>
                    </a:cubicBezTo>
                    <a:cubicBezTo>
                      <a:pt x="741" y="461"/>
                      <a:pt x="742" y="460"/>
                      <a:pt x="741" y="459"/>
                    </a:cubicBezTo>
                    <a:cubicBezTo>
                      <a:pt x="741" y="458"/>
                      <a:pt x="740" y="457"/>
                      <a:pt x="739" y="456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3"/>
                      <a:pt x="4" y="14"/>
                      <a:pt x="3" y="16"/>
                    </a:cubicBezTo>
                    <a:cubicBezTo>
                      <a:pt x="2" y="17"/>
                      <a:pt x="2" y="18"/>
                      <a:pt x="2" y="19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4" y="24"/>
                      <a:pt x="6" y="26"/>
                      <a:pt x="8" y="28"/>
                    </a:cubicBezTo>
                    <a:cubicBezTo>
                      <a:pt x="12" y="32"/>
                      <a:pt x="18" y="38"/>
                      <a:pt x="27" y="44"/>
                    </a:cubicBezTo>
                    <a:cubicBezTo>
                      <a:pt x="58" y="67"/>
                      <a:pt x="118" y="106"/>
                      <a:pt x="191" y="150"/>
                    </a:cubicBezTo>
                    <a:cubicBezTo>
                      <a:pt x="301" y="217"/>
                      <a:pt x="438" y="297"/>
                      <a:pt x="548" y="363"/>
                    </a:cubicBezTo>
                    <a:cubicBezTo>
                      <a:pt x="603" y="395"/>
                      <a:pt x="652" y="424"/>
                      <a:pt x="686" y="445"/>
                    </a:cubicBezTo>
                    <a:cubicBezTo>
                      <a:pt x="703" y="455"/>
                      <a:pt x="717" y="464"/>
                      <a:pt x="727" y="470"/>
                    </a:cubicBezTo>
                    <a:cubicBezTo>
                      <a:pt x="731" y="473"/>
                      <a:pt x="735" y="476"/>
                      <a:pt x="737" y="478"/>
                    </a:cubicBezTo>
                    <a:cubicBezTo>
                      <a:pt x="738" y="479"/>
                      <a:pt x="739" y="479"/>
                      <a:pt x="740" y="480"/>
                    </a:cubicBezTo>
                    <a:cubicBezTo>
                      <a:pt x="740" y="480"/>
                      <a:pt x="740" y="480"/>
                      <a:pt x="740" y="480"/>
                    </a:cubicBezTo>
                    <a:cubicBezTo>
                      <a:pt x="740" y="480"/>
                      <a:pt x="740" y="480"/>
                      <a:pt x="740" y="480"/>
                    </a:cubicBezTo>
                    <a:cubicBezTo>
                      <a:pt x="742" y="479"/>
                      <a:pt x="742" y="479"/>
                      <a:pt x="742" y="479"/>
                    </a:cubicBezTo>
                    <a:cubicBezTo>
                      <a:pt x="740" y="480"/>
                      <a:pt x="740" y="480"/>
                      <a:pt x="740" y="480"/>
                    </a:cubicBezTo>
                    <a:cubicBezTo>
                      <a:pt x="740" y="480"/>
                      <a:pt x="740" y="480"/>
                      <a:pt x="740" y="480"/>
                    </a:cubicBezTo>
                    <a:cubicBezTo>
                      <a:pt x="742" y="479"/>
                      <a:pt x="742" y="479"/>
                      <a:pt x="742" y="479"/>
                    </a:cubicBezTo>
                    <a:cubicBezTo>
                      <a:pt x="740" y="480"/>
                      <a:pt x="740" y="480"/>
                      <a:pt x="740" y="480"/>
                    </a:cubicBezTo>
                    <a:cubicBezTo>
                      <a:pt x="743" y="478"/>
                      <a:pt x="743" y="478"/>
                      <a:pt x="743" y="478"/>
                    </a:cubicBezTo>
                    <a:cubicBezTo>
                      <a:pt x="740" y="478"/>
                      <a:pt x="740" y="478"/>
                      <a:pt x="740" y="478"/>
                    </a:cubicBezTo>
                    <a:cubicBezTo>
                      <a:pt x="740" y="479"/>
                      <a:pt x="740" y="480"/>
                      <a:pt x="740" y="480"/>
                    </a:cubicBezTo>
                    <a:cubicBezTo>
                      <a:pt x="743" y="478"/>
                      <a:pt x="743" y="478"/>
                      <a:pt x="743" y="478"/>
                    </a:cubicBezTo>
                    <a:cubicBezTo>
                      <a:pt x="740" y="478"/>
                      <a:pt x="740" y="478"/>
                      <a:pt x="740" y="478"/>
                    </a:cubicBezTo>
                    <a:cubicBezTo>
                      <a:pt x="743" y="478"/>
                      <a:pt x="743" y="478"/>
                      <a:pt x="743" y="478"/>
                    </a:cubicBezTo>
                    <a:cubicBezTo>
                      <a:pt x="740" y="476"/>
                      <a:pt x="740" y="476"/>
                      <a:pt x="740" y="476"/>
                    </a:cubicBezTo>
                    <a:cubicBezTo>
                      <a:pt x="740" y="477"/>
                      <a:pt x="740" y="478"/>
                      <a:pt x="740" y="478"/>
                    </a:cubicBezTo>
                    <a:cubicBezTo>
                      <a:pt x="743" y="478"/>
                      <a:pt x="743" y="478"/>
                      <a:pt x="743" y="478"/>
                    </a:cubicBezTo>
                    <a:cubicBezTo>
                      <a:pt x="740" y="476"/>
                      <a:pt x="740" y="476"/>
                      <a:pt x="740" y="476"/>
                    </a:cubicBezTo>
                    <a:cubicBezTo>
                      <a:pt x="743" y="478"/>
                      <a:pt x="743" y="478"/>
                      <a:pt x="743" y="478"/>
                    </a:cubicBezTo>
                    <a:cubicBezTo>
                      <a:pt x="746" y="475"/>
                      <a:pt x="746" y="475"/>
                      <a:pt x="746" y="475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9" y="28"/>
                      <a:pt x="7" y="29"/>
                      <a:pt x="6" y="31"/>
                    </a:cubicBezTo>
                    <a:cubicBezTo>
                      <a:pt x="5" y="32"/>
                      <a:pt x="5" y="33"/>
                      <a:pt x="5" y="34"/>
                    </a:cubicBezTo>
                    <a:cubicBezTo>
                      <a:pt x="5" y="35"/>
                      <a:pt x="5" y="36"/>
                      <a:pt x="6" y="37"/>
                    </a:cubicBezTo>
                    <a:cubicBezTo>
                      <a:pt x="7" y="39"/>
                      <a:pt x="8" y="41"/>
                      <a:pt x="10" y="43"/>
                    </a:cubicBezTo>
                    <a:cubicBezTo>
                      <a:pt x="15" y="47"/>
                      <a:pt x="21" y="52"/>
                      <a:pt x="29" y="59"/>
                    </a:cubicBezTo>
                    <a:cubicBezTo>
                      <a:pt x="61" y="82"/>
                      <a:pt x="121" y="121"/>
                      <a:pt x="193" y="167"/>
                    </a:cubicBezTo>
                    <a:cubicBezTo>
                      <a:pt x="411" y="302"/>
                      <a:pt x="741" y="495"/>
                      <a:pt x="741" y="495"/>
                    </a:cubicBezTo>
                    <a:cubicBezTo>
                      <a:pt x="743" y="491"/>
                      <a:pt x="743" y="491"/>
                      <a:pt x="743" y="491"/>
                    </a:cubicBezTo>
                    <a:cubicBezTo>
                      <a:pt x="739" y="489"/>
                      <a:pt x="739" y="489"/>
                      <a:pt x="739" y="489"/>
                    </a:cubicBezTo>
                    <a:cubicBezTo>
                      <a:pt x="743" y="491"/>
                      <a:pt x="743" y="491"/>
                      <a:pt x="743" y="491"/>
                    </a:cubicBezTo>
                    <a:cubicBezTo>
                      <a:pt x="741" y="488"/>
                      <a:pt x="741" y="488"/>
                      <a:pt x="741" y="488"/>
                    </a:cubicBezTo>
                    <a:cubicBezTo>
                      <a:pt x="741" y="488"/>
                      <a:pt x="740" y="488"/>
                      <a:pt x="739" y="489"/>
                    </a:cubicBezTo>
                    <a:cubicBezTo>
                      <a:pt x="743" y="491"/>
                      <a:pt x="743" y="491"/>
                      <a:pt x="743" y="491"/>
                    </a:cubicBezTo>
                    <a:cubicBezTo>
                      <a:pt x="741" y="488"/>
                      <a:pt x="741" y="488"/>
                      <a:pt x="741" y="488"/>
                    </a:cubicBezTo>
                    <a:cubicBezTo>
                      <a:pt x="742" y="491"/>
                      <a:pt x="742" y="491"/>
                      <a:pt x="742" y="491"/>
                    </a:cubicBezTo>
                    <a:cubicBezTo>
                      <a:pt x="742" y="487"/>
                      <a:pt x="742" y="487"/>
                      <a:pt x="742" y="487"/>
                    </a:cubicBezTo>
                    <a:cubicBezTo>
                      <a:pt x="742" y="487"/>
                      <a:pt x="742" y="487"/>
                      <a:pt x="741" y="488"/>
                    </a:cubicBezTo>
                    <a:cubicBezTo>
                      <a:pt x="742" y="491"/>
                      <a:pt x="742" y="491"/>
                      <a:pt x="742" y="491"/>
                    </a:cubicBezTo>
                    <a:cubicBezTo>
                      <a:pt x="742" y="487"/>
                      <a:pt x="742" y="487"/>
                      <a:pt x="742" y="487"/>
                    </a:cubicBezTo>
                    <a:cubicBezTo>
                      <a:pt x="742" y="489"/>
                      <a:pt x="742" y="489"/>
                      <a:pt x="742" y="489"/>
                    </a:cubicBezTo>
                    <a:cubicBezTo>
                      <a:pt x="743" y="488"/>
                      <a:pt x="743" y="488"/>
                      <a:pt x="743" y="488"/>
                    </a:cubicBezTo>
                    <a:cubicBezTo>
                      <a:pt x="743" y="488"/>
                      <a:pt x="743" y="487"/>
                      <a:pt x="742" y="487"/>
                    </a:cubicBezTo>
                    <a:cubicBezTo>
                      <a:pt x="742" y="489"/>
                      <a:pt x="742" y="489"/>
                      <a:pt x="742" y="489"/>
                    </a:cubicBezTo>
                    <a:cubicBezTo>
                      <a:pt x="743" y="488"/>
                      <a:pt x="743" y="488"/>
                      <a:pt x="743" y="488"/>
                    </a:cubicBezTo>
                    <a:cubicBezTo>
                      <a:pt x="743" y="487"/>
                      <a:pt x="741" y="487"/>
                      <a:pt x="739" y="486"/>
                    </a:cubicBezTo>
                    <a:cubicBezTo>
                      <a:pt x="731" y="482"/>
                      <a:pt x="713" y="472"/>
                      <a:pt x="689" y="458"/>
                    </a:cubicBezTo>
                    <a:cubicBezTo>
                      <a:pt x="603" y="407"/>
                      <a:pt x="432" y="303"/>
                      <a:pt x="283" y="211"/>
                    </a:cubicBezTo>
                    <a:cubicBezTo>
                      <a:pt x="209" y="165"/>
                      <a:pt x="139" y="123"/>
                      <a:pt x="89" y="91"/>
                    </a:cubicBezTo>
                    <a:cubicBezTo>
                      <a:pt x="64" y="76"/>
                      <a:pt x="43" y="63"/>
                      <a:pt x="29" y="54"/>
                    </a:cubicBezTo>
                    <a:cubicBezTo>
                      <a:pt x="22" y="50"/>
                      <a:pt x="16" y="46"/>
                      <a:pt x="12" y="44"/>
                    </a:cubicBezTo>
                    <a:cubicBezTo>
                      <a:pt x="8" y="41"/>
                      <a:pt x="6" y="40"/>
                      <a:pt x="6" y="40"/>
                    </a:cubicBezTo>
                    <a:cubicBezTo>
                      <a:pt x="6" y="40"/>
                      <a:pt x="4" y="39"/>
                      <a:pt x="3" y="40"/>
                    </a:cubicBezTo>
                    <a:cubicBezTo>
                      <a:pt x="2" y="40"/>
                      <a:pt x="2" y="41"/>
                      <a:pt x="1" y="42"/>
                    </a:cubicBezTo>
                    <a:cubicBezTo>
                      <a:pt x="0" y="42"/>
                      <a:pt x="0" y="44"/>
                      <a:pt x="0" y="45"/>
                    </a:cubicBezTo>
                    <a:cubicBezTo>
                      <a:pt x="1" y="46"/>
                      <a:pt x="1" y="46"/>
                      <a:pt x="2" y="47"/>
                    </a:cubicBezTo>
                    <a:cubicBezTo>
                      <a:pt x="2" y="47"/>
                      <a:pt x="5" y="49"/>
                      <a:pt x="11" y="52"/>
                    </a:cubicBezTo>
                    <a:cubicBezTo>
                      <a:pt x="52" y="77"/>
                      <a:pt x="236" y="189"/>
                      <a:pt x="410" y="297"/>
                    </a:cubicBezTo>
                    <a:cubicBezTo>
                      <a:pt x="497" y="351"/>
                      <a:pt x="581" y="403"/>
                      <a:pt x="644" y="443"/>
                    </a:cubicBezTo>
                    <a:cubicBezTo>
                      <a:pt x="675" y="463"/>
                      <a:pt x="701" y="480"/>
                      <a:pt x="719" y="492"/>
                    </a:cubicBezTo>
                    <a:cubicBezTo>
                      <a:pt x="728" y="498"/>
                      <a:pt x="735" y="502"/>
                      <a:pt x="740" y="506"/>
                    </a:cubicBezTo>
                    <a:cubicBezTo>
                      <a:pt x="742" y="508"/>
                      <a:pt x="744" y="509"/>
                      <a:pt x="745" y="510"/>
                    </a:cubicBezTo>
                    <a:cubicBezTo>
                      <a:pt x="746" y="510"/>
                      <a:pt x="746" y="511"/>
                      <a:pt x="746" y="511"/>
                    </a:cubicBezTo>
                    <a:cubicBezTo>
                      <a:pt x="746" y="511"/>
                      <a:pt x="746" y="511"/>
                      <a:pt x="746" y="511"/>
                    </a:cubicBezTo>
                    <a:cubicBezTo>
                      <a:pt x="748" y="510"/>
                      <a:pt x="748" y="510"/>
                      <a:pt x="748" y="510"/>
                    </a:cubicBezTo>
                    <a:cubicBezTo>
                      <a:pt x="746" y="511"/>
                      <a:pt x="746" y="511"/>
                      <a:pt x="746" y="511"/>
                    </a:cubicBezTo>
                    <a:cubicBezTo>
                      <a:pt x="746" y="511"/>
                      <a:pt x="746" y="511"/>
                      <a:pt x="746" y="511"/>
                    </a:cubicBezTo>
                    <a:cubicBezTo>
                      <a:pt x="748" y="510"/>
                      <a:pt x="748" y="510"/>
                      <a:pt x="748" y="510"/>
                    </a:cubicBezTo>
                    <a:cubicBezTo>
                      <a:pt x="746" y="511"/>
                      <a:pt x="746" y="511"/>
                      <a:pt x="746" y="511"/>
                    </a:cubicBezTo>
                    <a:cubicBezTo>
                      <a:pt x="749" y="509"/>
                      <a:pt x="749" y="509"/>
                      <a:pt x="749" y="509"/>
                    </a:cubicBezTo>
                    <a:cubicBezTo>
                      <a:pt x="746" y="509"/>
                      <a:pt x="746" y="509"/>
                      <a:pt x="746" y="509"/>
                    </a:cubicBezTo>
                    <a:cubicBezTo>
                      <a:pt x="746" y="510"/>
                      <a:pt x="746" y="510"/>
                      <a:pt x="746" y="511"/>
                    </a:cubicBezTo>
                    <a:cubicBezTo>
                      <a:pt x="749" y="509"/>
                      <a:pt x="749" y="509"/>
                      <a:pt x="749" y="509"/>
                    </a:cubicBezTo>
                    <a:cubicBezTo>
                      <a:pt x="746" y="509"/>
                      <a:pt x="746" y="509"/>
                      <a:pt x="746" y="509"/>
                    </a:cubicBezTo>
                    <a:cubicBezTo>
                      <a:pt x="749" y="509"/>
                      <a:pt x="749" y="509"/>
                      <a:pt x="749" y="509"/>
                    </a:cubicBezTo>
                    <a:cubicBezTo>
                      <a:pt x="746" y="507"/>
                      <a:pt x="746" y="507"/>
                      <a:pt x="746" y="507"/>
                    </a:cubicBezTo>
                    <a:cubicBezTo>
                      <a:pt x="746" y="508"/>
                      <a:pt x="746" y="509"/>
                      <a:pt x="746" y="509"/>
                    </a:cubicBezTo>
                    <a:cubicBezTo>
                      <a:pt x="749" y="509"/>
                      <a:pt x="749" y="509"/>
                      <a:pt x="749" y="509"/>
                    </a:cubicBezTo>
                    <a:cubicBezTo>
                      <a:pt x="746" y="507"/>
                      <a:pt x="746" y="507"/>
                      <a:pt x="746" y="507"/>
                    </a:cubicBezTo>
                    <a:cubicBezTo>
                      <a:pt x="746" y="507"/>
                      <a:pt x="746" y="507"/>
                      <a:pt x="746" y="507"/>
                    </a:cubicBezTo>
                    <a:cubicBezTo>
                      <a:pt x="749" y="509"/>
                      <a:pt x="749" y="509"/>
                      <a:pt x="749" y="509"/>
                    </a:cubicBezTo>
                    <a:cubicBezTo>
                      <a:pt x="748" y="506"/>
                      <a:pt x="748" y="506"/>
                      <a:pt x="748" y="506"/>
                    </a:cubicBezTo>
                    <a:cubicBezTo>
                      <a:pt x="747" y="506"/>
                      <a:pt x="747" y="506"/>
                      <a:pt x="746" y="507"/>
                    </a:cubicBezTo>
                    <a:cubicBezTo>
                      <a:pt x="749" y="509"/>
                      <a:pt x="749" y="509"/>
                      <a:pt x="749" y="509"/>
                    </a:cubicBezTo>
                    <a:cubicBezTo>
                      <a:pt x="748" y="506"/>
                      <a:pt x="748" y="506"/>
                      <a:pt x="748" y="506"/>
                    </a:cubicBezTo>
                    <a:cubicBezTo>
                      <a:pt x="749" y="508"/>
                      <a:pt x="749" y="508"/>
                      <a:pt x="749" y="508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9" y="506"/>
                      <a:pt x="748" y="506"/>
                      <a:pt x="748" y="506"/>
                    </a:cubicBezTo>
                    <a:cubicBezTo>
                      <a:pt x="749" y="508"/>
                      <a:pt x="749" y="508"/>
                      <a:pt x="749" y="508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9" y="506"/>
                      <a:pt x="749" y="506"/>
                      <a:pt x="749" y="506"/>
                    </a:cubicBezTo>
                    <a:cubicBezTo>
                      <a:pt x="748" y="506"/>
                      <a:pt x="747" y="505"/>
                      <a:pt x="745" y="504"/>
                    </a:cubicBezTo>
                    <a:cubicBezTo>
                      <a:pt x="741" y="503"/>
                      <a:pt x="734" y="499"/>
                      <a:pt x="725" y="495"/>
                    </a:cubicBezTo>
                    <a:cubicBezTo>
                      <a:pt x="693" y="477"/>
                      <a:pt x="632" y="441"/>
                      <a:pt x="560" y="397"/>
                    </a:cubicBezTo>
                    <a:cubicBezTo>
                      <a:pt x="451" y="330"/>
                      <a:pt x="315" y="245"/>
                      <a:pt x="205" y="177"/>
                    </a:cubicBezTo>
                    <a:cubicBezTo>
                      <a:pt x="151" y="142"/>
                      <a:pt x="102" y="112"/>
                      <a:pt x="67" y="91"/>
                    </a:cubicBezTo>
                    <a:cubicBezTo>
                      <a:pt x="49" y="80"/>
                      <a:pt x="35" y="72"/>
                      <a:pt x="24" y="66"/>
                    </a:cubicBezTo>
                    <a:cubicBezTo>
                      <a:pt x="19" y="63"/>
                      <a:pt x="15" y="60"/>
                      <a:pt x="12" y="59"/>
                    </a:cubicBezTo>
                    <a:cubicBezTo>
                      <a:pt x="10" y="58"/>
                      <a:pt x="9" y="57"/>
                      <a:pt x="8" y="57"/>
                    </a:cubicBezTo>
                    <a:cubicBezTo>
                      <a:pt x="8" y="57"/>
                      <a:pt x="7" y="56"/>
                      <a:pt x="7" y="56"/>
                    </a:cubicBezTo>
                    <a:cubicBezTo>
                      <a:pt x="6" y="56"/>
                      <a:pt x="6" y="56"/>
                      <a:pt x="5" y="56"/>
                    </a:cubicBezTo>
                    <a:cubicBezTo>
                      <a:pt x="4" y="56"/>
                      <a:pt x="4" y="56"/>
                      <a:pt x="3" y="56"/>
                    </a:cubicBezTo>
                    <a:cubicBezTo>
                      <a:pt x="2" y="56"/>
                      <a:pt x="2" y="57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60"/>
                      <a:pt x="0" y="60"/>
                    </a:cubicBezTo>
                    <a:cubicBezTo>
                      <a:pt x="0" y="62"/>
                      <a:pt x="1" y="63"/>
                      <a:pt x="2" y="64"/>
                    </a:cubicBezTo>
                    <a:cubicBezTo>
                      <a:pt x="3" y="65"/>
                      <a:pt x="4" y="67"/>
                      <a:pt x="6" y="69"/>
                    </a:cubicBezTo>
                    <a:cubicBezTo>
                      <a:pt x="10" y="73"/>
                      <a:pt x="17" y="77"/>
                      <a:pt x="25" y="83"/>
                    </a:cubicBezTo>
                    <a:cubicBezTo>
                      <a:pt x="57" y="106"/>
                      <a:pt x="118" y="144"/>
                      <a:pt x="192" y="190"/>
                    </a:cubicBezTo>
                    <a:cubicBezTo>
                      <a:pt x="302" y="258"/>
                      <a:pt x="441" y="341"/>
                      <a:pt x="553" y="408"/>
                    </a:cubicBezTo>
                    <a:cubicBezTo>
                      <a:pt x="609" y="442"/>
                      <a:pt x="657" y="471"/>
                      <a:pt x="692" y="493"/>
                    </a:cubicBezTo>
                    <a:cubicBezTo>
                      <a:pt x="710" y="504"/>
                      <a:pt x="724" y="512"/>
                      <a:pt x="733" y="519"/>
                    </a:cubicBezTo>
                    <a:cubicBezTo>
                      <a:pt x="738" y="522"/>
                      <a:pt x="742" y="524"/>
                      <a:pt x="744" y="526"/>
                    </a:cubicBezTo>
                    <a:cubicBezTo>
                      <a:pt x="745" y="527"/>
                      <a:pt x="746" y="527"/>
                      <a:pt x="747" y="528"/>
                    </a:cubicBezTo>
                    <a:cubicBezTo>
                      <a:pt x="747" y="528"/>
                      <a:pt x="747" y="528"/>
                      <a:pt x="747" y="528"/>
                    </a:cubicBezTo>
                    <a:cubicBezTo>
                      <a:pt x="747" y="528"/>
                      <a:pt x="747" y="528"/>
                      <a:pt x="747" y="528"/>
                    </a:cubicBezTo>
                    <a:cubicBezTo>
                      <a:pt x="749" y="527"/>
                      <a:pt x="749" y="527"/>
                      <a:pt x="749" y="527"/>
                    </a:cubicBezTo>
                    <a:cubicBezTo>
                      <a:pt x="747" y="528"/>
                      <a:pt x="747" y="528"/>
                      <a:pt x="747" y="528"/>
                    </a:cubicBezTo>
                    <a:cubicBezTo>
                      <a:pt x="747" y="528"/>
                      <a:pt x="747" y="528"/>
                      <a:pt x="747" y="528"/>
                    </a:cubicBezTo>
                    <a:cubicBezTo>
                      <a:pt x="749" y="527"/>
                      <a:pt x="749" y="527"/>
                      <a:pt x="749" y="527"/>
                    </a:cubicBezTo>
                    <a:cubicBezTo>
                      <a:pt x="747" y="528"/>
                      <a:pt x="747" y="528"/>
                      <a:pt x="747" y="528"/>
                    </a:cubicBezTo>
                    <a:cubicBezTo>
                      <a:pt x="750" y="526"/>
                      <a:pt x="750" y="526"/>
                      <a:pt x="750" y="526"/>
                    </a:cubicBezTo>
                    <a:cubicBezTo>
                      <a:pt x="746" y="526"/>
                      <a:pt x="746" y="526"/>
                      <a:pt x="746" y="526"/>
                    </a:cubicBezTo>
                    <a:cubicBezTo>
                      <a:pt x="746" y="527"/>
                      <a:pt x="747" y="528"/>
                      <a:pt x="747" y="528"/>
                    </a:cubicBezTo>
                    <a:cubicBezTo>
                      <a:pt x="750" y="526"/>
                      <a:pt x="750" y="526"/>
                      <a:pt x="750" y="526"/>
                    </a:cubicBezTo>
                    <a:cubicBezTo>
                      <a:pt x="746" y="526"/>
                      <a:pt x="746" y="526"/>
                      <a:pt x="746" y="526"/>
                    </a:cubicBezTo>
                    <a:cubicBezTo>
                      <a:pt x="750" y="526"/>
                      <a:pt x="750" y="526"/>
                      <a:pt x="750" y="526"/>
                    </a:cubicBezTo>
                    <a:cubicBezTo>
                      <a:pt x="747" y="524"/>
                      <a:pt x="747" y="524"/>
                      <a:pt x="747" y="524"/>
                    </a:cubicBezTo>
                    <a:cubicBezTo>
                      <a:pt x="746" y="525"/>
                      <a:pt x="746" y="525"/>
                      <a:pt x="746" y="526"/>
                    </a:cubicBezTo>
                    <a:cubicBezTo>
                      <a:pt x="750" y="526"/>
                      <a:pt x="750" y="526"/>
                      <a:pt x="750" y="526"/>
                    </a:cubicBezTo>
                    <a:cubicBezTo>
                      <a:pt x="747" y="524"/>
                      <a:pt x="747" y="524"/>
                      <a:pt x="747" y="524"/>
                    </a:cubicBezTo>
                    <a:cubicBezTo>
                      <a:pt x="747" y="524"/>
                      <a:pt x="747" y="524"/>
                      <a:pt x="747" y="524"/>
                    </a:cubicBezTo>
                    <a:cubicBezTo>
                      <a:pt x="750" y="526"/>
                      <a:pt x="750" y="526"/>
                      <a:pt x="750" y="526"/>
                    </a:cubicBezTo>
                    <a:cubicBezTo>
                      <a:pt x="749" y="523"/>
                      <a:pt x="749" y="523"/>
                      <a:pt x="749" y="523"/>
                    </a:cubicBezTo>
                    <a:cubicBezTo>
                      <a:pt x="748" y="523"/>
                      <a:pt x="747" y="523"/>
                      <a:pt x="747" y="524"/>
                    </a:cubicBezTo>
                    <a:cubicBezTo>
                      <a:pt x="750" y="526"/>
                      <a:pt x="750" y="526"/>
                      <a:pt x="750" y="526"/>
                    </a:cubicBezTo>
                    <a:cubicBezTo>
                      <a:pt x="749" y="523"/>
                      <a:pt x="749" y="523"/>
                      <a:pt x="749" y="523"/>
                    </a:cubicBezTo>
                    <a:cubicBezTo>
                      <a:pt x="749" y="524"/>
                      <a:pt x="749" y="524"/>
                      <a:pt x="749" y="524"/>
                    </a:cubicBezTo>
                    <a:cubicBezTo>
                      <a:pt x="749" y="522"/>
                      <a:pt x="749" y="522"/>
                      <a:pt x="749" y="522"/>
                    </a:cubicBezTo>
                    <a:cubicBezTo>
                      <a:pt x="749" y="522"/>
                      <a:pt x="749" y="522"/>
                      <a:pt x="749" y="523"/>
                    </a:cubicBezTo>
                    <a:cubicBezTo>
                      <a:pt x="749" y="524"/>
                      <a:pt x="749" y="524"/>
                      <a:pt x="749" y="524"/>
                    </a:cubicBezTo>
                    <a:cubicBezTo>
                      <a:pt x="749" y="522"/>
                      <a:pt x="749" y="522"/>
                      <a:pt x="749" y="522"/>
                    </a:cubicBezTo>
                    <a:cubicBezTo>
                      <a:pt x="749" y="523"/>
                      <a:pt x="748" y="522"/>
                      <a:pt x="747" y="522"/>
                    </a:cubicBezTo>
                    <a:cubicBezTo>
                      <a:pt x="745" y="521"/>
                      <a:pt x="742" y="520"/>
                      <a:pt x="737" y="518"/>
                    </a:cubicBezTo>
                    <a:cubicBezTo>
                      <a:pt x="721" y="511"/>
                      <a:pt x="692" y="494"/>
                      <a:pt x="658" y="475"/>
                    </a:cubicBezTo>
                    <a:cubicBezTo>
                      <a:pt x="607" y="445"/>
                      <a:pt x="544" y="407"/>
                      <a:pt x="493" y="376"/>
                    </a:cubicBezTo>
                    <a:cubicBezTo>
                      <a:pt x="468" y="360"/>
                      <a:pt x="446" y="347"/>
                      <a:pt x="431" y="337"/>
                    </a:cubicBezTo>
                    <a:cubicBezTo>
                      <a:pt x="423" y="332"/>
                      <a:pt x="417" y="328"/>
                      <a:pt x="412" y="326"/>
                    </a:cubicBezTo>
                    <a:cubicBezTo>
                      <a:pt x="408" y="323"/>
                      <a:pt x="406" y="322"/>
                      <a:pt x="406" y="322"/>
                    </a:cubicBezTo>
                    <a:cubicBezTo>
                      <a:pt x="404" y="325"/>
                      <a:pt x="404" y="325"/>
                      <a:pt x="404" y="325"/>
                    </a:cubicBezTo>
                    <a:cubicBezTo>
                      <a:pt x="402" y="328"/>
                      <a:pt x="402" y="328"/>
                      <a:pt x="402" y="328"/>
                    </a:cubicBezTo>
                    <a:cubicBezTo>
                      <a:pt x="402" y="328"/>
                      <a:pt x="407" y="332"/>
                      <a:pt x="417" y="338"/>
                    </a:cubicBezTo>
                    <a:cubicBezTo>
                      <a:pt x="450" y="358"/>
                      <a:pt x="533" y="409"/>
                      <a:pt x="609" y="455"/>
                    </a:cubicBezTo>
                    <a:cubicBezTo>
                      <a:pt x="646" y="478"/>
                      <a:pt x="681" y="500"/>
                      <a:pt x="708" y="517"/>
                    </a:cubicBezTo>
                    <a:cubicBezTo>
                      <a:pt x="721" y="525"/>
                      <a:pt x="731" y="532"/>
                      <a:pt x="739" y="537"/>
                    </a:cubicBezTo>
                    <a:cubicBezTo>
                      <a:pt x="742" y="540"/>
                      <a:pt x="745" y="542"/>
                      <a:pt x="747" y="543"/>
                    </a:cubicBezTo>
                    <a:cubicBezTo>
                      <a:pt x="748" y="544"/>
                      <a:pt x="749" y="545"/>
                      <a:pt x="749" y="545"/>
                    </a:cubicBezTo>
                    <a:cubicBezTo>
                      <a:pt x="749" y="545"/>
                      <a:pt x="749" y="545"/>
                      <a:pt x="749" y="545"/>
                    </a:cubicBezTo>
                    <a:cubicBezTo>
                      <a:pt x="749" y="545"/>
                      <a:pt x="749" y="545"/>
                      <a:pt x="749" y="545"/>
                    </a:cubicBezTo>
                    <a:cubicBezTo>
                      <a:pt x="750" y="544"/>
                      <a:pt x="750" y="544"/>
                      <a:pt x="750" y="544"/>
                    </a:cubicBezTo>
                    <a:cubicBezTo>
                      <a:pt x="749" y="545"/>
                      <a:pt x="749" y="545"/>
                      <a:pt x="749" y="545"/>
                    </a:cubicBezTo>
                    <a:cubicBezTo>
                      <a:pt x="749" y="545"/>
                      <a:pt x="749" y="545"/>
                      <a:pt x="749" y="545"/>
                    </a:cubicBezTo>
                    <a:cubicBezTo>
                      <a:pt x="750" y="544"/>
                      <a:pt x="750" y="544"/>
                      <a:pt x="750" y="544"/>
                    </a:cubicBezTo>
                    <a:cubicBezTo>
                      <a:pt x="749" y="545"/>
                      <a:pt x="749" y="545"/>
                      <a:pt x="749" y="545"/>
                    </a:cubicBezTo>
                    <a:cubicBezTo>
                      <a:pt x="752" y="543"/>
                      <a:pt x="752" y="543"/>
                      <a:pt x="752" y="543"/>
                    </a:cubicBezTo>
                    <a:cubicBezTo>
                      <a:pt x="748" y="543"/>
                      <a:pt x="748" y="543"/>
                      <a:pt x="748" y="543"/>
                    </a:cubicBezTo>
                    <a:cubicBezTo>
                      <a:pt x="748" y="544"/>
                      <a:pt x="749" y="545"/>
                      <a:pt x="749" y="545"/>
                    </a:cubicBezTo>
                    <a:cubicBezTo>
                      <a:pt x="752" y="543"/>
                      <a:pt x="752" y="543"/>
                      <a:pt x="752" y="543"/>
                    </a:cubicBezTo>
                    <a:cubicBezTo>
                      <a:pt x="748" y="543"/>
                      <a:pt x="748" y="543"/>
                      <a:pt x="748" y="543"/>
                    </a:cubicBezTo>
                    <a:cubicBezTo>
                      <a:pt x="752" y="543"/>
                      <a:pt x="752" y="543"/>
                      <a:pt x="752" y="543"/>
                    </a:cubicBezTo>
                    <a:cubicBezTo>
                      <a:pt x="749" y="541"/>
                      <a:pt x="749" y="541"/>
                      <a:pt x="749" y="541"/>
                    </a:cubicBezTo>
                    <a:cubicBezTo>
                      <a:pt x="749" y="542"/>
                      <a:pt x="748" y="542"/>
                      <a:pt x="748" y="543"/>
                    </a:cubicBezTo>
                    <a:cubicBezTo>
                      <a:pt x="752" y="543"/>
                      <a:pt x="752" y="543"/>
                      <a:pt x="752" y="543"/>
                    </a:cubicBezTo>
                    <a:cubicBezTo>
                      <a:pt x="749" y="541"/>
                      <a:pt x="749" y="541"/>
                      <a:pt x="749" y="541"/>
                    </a:cubicBezTo>
                    <a:cubicBezTo>
                      <a:pt x="749" y="541"/>
                      <a:pt x="749" y="541"/>
                      <a:pt x="749" y="541"/>
                    </a:cubicBezTo>
                    <a:cubicBezTo>
                      <a:pt x="752" y="543"/>
                      <a:pt x="752" y="543"/>
                      <a:pt x="752" y="543"/>
                    </a:cubicBezTo>
                    <a:cubicBezTo>
                      <a:pt x="751" y="539"/>
                      <a:pt x="751" y="539"/>
                      <a:pt x="751" y="539"/>
                    </a:cubicBezTo>
                    <a:cubicBezTo>
                      <a:pt x="750" y="540"/>
                      <a:pt x="750" y="540"/>
                      <a:pt x="749" y="541"/>
                    </a:cubicBezTo>
                    <a:cubicBezTo>
                      <a:pt x="752" y="543"/>
                      <a:pt x="752" y="543"/>
                      <a:pt x="752" y="543"/>
                    </a:cubicBezTo>
                    <a:cubicBezTo>
                      <a:pt x="751" y="539"/>
                      <a:pt x="751" y="539"/>
                      <a:pt x="751" y="539"/>
                    </a:cubicBezTo>
                    <a:cubicBezTo>
                      <a:pt x="751" y="542"/>
                      <a:pt x="751" y="542"/>
                      <a:pt x="751" y="542"/>
                    </a:cubicBezTo>
                    <a:cubicBezTo>
                      <a:pt x="751" y="539"/>
                      <a:pt x="751" y="539"/>
                      <a:pt x="751" y="539"/>
                    </a:cubicBezTo>
                    <a:cubicBezTo>
                      <a:pt x="751" y="539"/>
                      <a:pt x="751" y="539"/>
                      <a:pt x="751" y="539"/>
                    </a:cubicBezTo>
                    <a:cubicBezTo>
                      <a:pt x="751" y="542"/>
                      <a:pt x="751" y="542"/>
                      <a:pt x="751" y="542"/>
                    </a:cubicBezTo>
                    <a:cubicBezTo>
                      <a:pt x="751" y="539"/>
                      <a:pt x="751" y="539"/>
                      <a:pt x="751" y="539"/>
                    </a:cubicBezTo>
                    <a:cubicBezTo>
                      <a:pt x="751" y="540"/>
                      <a:pt x="751" y="540"/>
                      <a:pt x="751" y="540"/>
                    </a:cubicBezTo>
                    <a:cubicBezTo>
                      <a:pt x="752" y="539"/>
                      <a:pt x="752" y="539"/>
                      <a:pt x="752" y="539"/>
                    </a:cubicBezTo>
                    <a:cubicBezTo>
                      <a:pt x="751" y="539"/>
                      <a:pt x="751" y="539"/>
                      <a:pt x="751" y="539"/>
                    </a:cubicBezTo>
                    <a:cubicBezTo>
                      <a:pt x="751" y="540"/>
                      <a:pt x="751" y="540"/>
                      <a:pt x="751" y="540"/>
                    </a:cubicBezTo>
                    <a:cubicBezTo>
                      <a:pt x="752" y="539"/>
                      <a:pt x="752" y="539"/>
                      <a:pt x="752" y="539"/>
                    </a:cubicBezTo>
                    <a:cubicBezTo>
                      <a:pt x="751" y="539"/>
                      <a:pt x="751" y="539"/>
                      <a:pt x="750" y="539"/>
                    </a:cubicBezTo>
                    <a:cubicBezTo>
                      <a:pt x="746" y="538"/>
                      <a:pt x="737" y="534"/>
                      <a:pt x="726" y="528"/>
                    </a:cubicBezTo>
                    <a:cubicBezTo>
                      <a:pt x="687" y="508"/>
                      <a:pt x="614" y="465"/>
                      <a:pt x="550" y="427"/>
                    </a:cubicBezTo>
                    <a:cubicBezTo>
                      <a:pt x="519" y="408"/>
                      <a:pt x="489" y="391"/>
                      <a:pt x="468" y="378"/>
                    </a:cubicBezTo>
                    <a:cubicBezTo>
                      <a:pt x="457" y="372"/>
                      <a:pt x="449" y="366"/>
                      <a:pt x="443" y="363"/>
                    </a:cubicBezTo>
                    <a:cubicBezTo>
                      <a:pt x="437" y="359"/>
                      <a:pt x="433" y="357"/>
                      <a:pt x="433" y="357"/>
                    </a:cubicBezTo>
                    <a:cubicBezTo>
                      <a:pt x="432" y="356"/>
                      <a:pt x="429" y="357"/>
                      <a:pt x="428" y="358"/>
                    </a:cubicBezTo>
                    <a:cubicBezTo>
                      <a:pt x="427" y="359"/>
                      <a:pt x="427" y="360"/>
                      <a:pt x="427" y="361"/>
                    </a:cubicBezTo>
                    <a:cubicBezTo>
                      <a:pt x="427" y="362"/>
                      <a:pt x="428" y="362"/>
                      <a:pt x="428" y="363"/>
                    </a:cubicBezTo>
                    <a:cubicBezTo>
                      <a:pt x="428" y="363"/>
                      <a:pt x="429" y="364"/>
                      <a:pt x="429" y="364"/>
                    </a:cubicBezTo>
                    <a:cubicBezTo>
                      <a:pt x="430" y="365"/>
                      <a:pt x="430" y="366"/>
                      <a:pt x="431" y="366"/>
                    </a:cubicBezTo>
                    <a:cubicBezTo>
                      <a:pt x="435" y="369"/>
                      <a:pt x="443" y="374"/>
                      <a:pt x="453" y="381"/>
                    </a:cubicBezTo>
                    <a:cubicBezTo>
                      <a:pt x="490" y="404"/>
                      <a:pt x="561" y="445"/>
                      <a:pt x="623" y="482"/>
                    </a:cubicBezTo>
                    <a:cubicBezTo>
                      <a:pt x="654" y="501"/>
                      <a:pt x="683" y="518"/>
                      <a:pt x="703" y="531"/>
                    </a:cubicBezTo>
                    <a:cubicBezTo>
                      <a:pt x="714" y="538"/>
                      <a:pt x="722" y="544"/>
                      <a:pt x="728" y="548"/>
                    </a:cubicBezTo>
                    <a:cubicBezTo>
                      <a:pt x="731" y="550"/>
                      <a:pt x="733" y="552"/>
                      <a:pt x="735" y="553"/>
                    </a:cubicBezTo>
                    <a:cubicBezTo>
                      <a:pt x="735" y="554"/>
                      <a:pt x="736" y="554"/>
                      <a:pt x="736" y="554"/>
                    </a:cubicBezTo>
                    <a:cubicBezTo>
                      <a:pt x="736" y="554"/>
                      <a:pt x="736" y="554"/>
                      <a:pt x="736" y="554"/>
                    </a:cubicBezTo>
                    <a:cubicBezTo>
                      <a:pt x="737" y="554"/>
                      <a:pt x="737" y="554"/>
                      <a:pt x="737" y="554"/>
                    </a:cubicBezTo>
                    <a:cubicBezTo>
                      <a:pt x="736" y="554"/>
                      <a:pt x="736" y="554"/>
                      <a:pt x="736" y="554"/>
                    </a:cubicBezTo>
                    <a:cubicBezTo>
                      <a:pt x="736" y="554"/>
                      <a:pt x="736" y="554"/>
                      <a:pt x="736" y="554"/>
                    </a:cubicBezTo>
                    <a:cubicBezTo>
                      <a:pt x="737" y="554"/>
                      <a:pt x="737" y="554"/>
                      <a:pt x="737" y="554"/>
                    </a:cubicBezTo>
                    <a:cubicBezTo>
                      <a:pt x="736" y="554"/>
                      <a:pt x="736" y="554"/>
                      <a:pt x="736" y="554"/>
                    </a:cubicBezTo>
                    <a:cubicBezTo>
                      <a:pt x="739" y="553"/>
                      <a:pt x="739" y="553"/>
                      <a:pt x="739" y="553"/>
                    </a:cubicBezTo>
                    <a:cubicBezTo>
                      <a:pt x="736" y="553"/>
                      <a:pt x="736" y="553"/>
                      <a:pt x="736" y="553"/>
                    </a:cubicBezTo>
                    <a:cubicBezTo>
                      <a:pt x="736" y="554"/>
                      <a:pt x="736" y="554"/>
                      <a:pt x="736" y="554"/>
                    </a:cubicBezTo>
                    <a:cubicBezTo>
                      <a:pt x="739" y="553"/>
                      <a:pt x="739" y="553"/>
                      <a:pt x="739" y="553"/>
                    </a:cubicBezTo>
                    <a:cubicBezTo>
                      <a:pt x="736" y="553"/>
                      <a:pt x="736" y="553"/>
                      <a:pt x="736" y="553"/>
                    </a:cubicBezTo>
                    <a:cubicBezTo>
                      <a:pt x="739" y="553"/>
                      <a:pt x="739" y="553"/>
                      <a:pt x="739" y="553"/>
                    </a:cubicBezTo>
                    <a:cubicBezTo>
                      <a:pt x="736" y="551"/>
                      <a:pt x="736" y="551"/>
                      <a:pt x="736" y="551"/>
                    </a:cubicBezTo>
                    <a:cubicBezTo>
                      <a:pt x="736" y="552"/>
                      <a:pt x="736" y="552"/>
                      <a:pt x="736" y="553"/>
                    </a:cubicBezTo>
                    <a:cubicBezTo>
                      <a:pt x="739" y="553"/>
                      <a:pt x="739" y="553"/>
                      <a:pt x="739" y="553"/>
                    </a:cubicBezTo>
                    <a:cubicBezTo>
                      <a:pt x="736" y="551"/>
                      <a:pt x="736" y="551"/>
                      <a:pt x="736" y="551"/>
                    </a:cubicBezTo>
                    <a:cubicBezTo>
                      <a:pt x="740" y="553"/>
                      <a:pt x="740" y="553"/>
                      <a:pt x="740" y="553"/>
                    </a:cubicBezTo>
                    <a:cubicBezTo>
                      <a:pt x="742" y="550"/>
                      <a:pt x="742" y="550"/>
                      <a:pt x="742" y="550"/>
                    </a:cubicBezTo>
                    <a:cubicBezTo>
                      <a:pt x="742" y="550"/>
                      <a:pt x="671" y="507"/>
                      <a:pt x="599" y="465"/>
                    </a:cubicBezTo>
                    <a:cubicBezTo>
                      <a:pt x="563" y="444"/>
                      <a:pt x="527" y="422"/>
                      <a:pt x="499" y="406"/>
                    </a:cubicBezTo>
                    <a:cubicBezTo>
                      <a:pt x="485" y="398"/>
                      <a:pt x="473" y="392"/>
                      <a:pt x="463" y="387"/>
                    </a:cubicBezTo>
                    <a:cubicBezTo>
                      <a:pt x="459" y="385"/>
                      <a:pt x="455" y="383"/>
                      <a:pt x="452" y="381"/>
                    </a:cubicBezTo>
                    <a:cubicBezTo>
                      <a:pt x="451" y="381"/>
                      <a:pt x="450" y="380"/>
                      <a:pt x="449" y="380"/>
                    </a:cubicBezTo>
                    <a:cubicBezTo>
                      <a:pt x="448" y="380"/>
                      <a:pt x="447" y="380"/>
                      <a:pt x="447" y="379"/>
                    </a:cubicBezTo>
                    <a:cubicBezTo>
                      <a:pt x="446" y="379"/>
                      <a:pt x="446" y="379"/>
                      <a:pt x="445" y="379"/>
                    </a:cubicBezTo>
                    <a:cubicBezTo>
                      <a:pt x="445" y="379"/>
                      <a:pt x="444" y="379"/>
                      <a:pt x="444" y="379"/>
                    </a:cubicBezTo>
                    <a:cubicBezTo>
                      <a:pt x="443" y="380"/>
                      <a:pt x="442" y="380"/>
                      <a:pt x="441" y="381"/>
                    </a:cubicBezTo>
                    <a:cubicBezTo>
                      <a:pt x="441" y="382"/>
                      <a:pt x="441" y="383"/>
                      <a:pt x="441" y="384"/>
                    </a:cubicBezTo>
                    <a:cubicBezTo>
                      <a:pt x="441" y="385"/>
                      <a:pt x="442" y="386"/>
                      <a:pt x="443" y="387"/>
                    </a:cubicBezTo>
                    <a:cubicBezTo>
                      <a:pt x="443" y="387"/>
                      <a:pt x="447" y="389"/>
                      <a:pt x="455" y="394"/>
                    </a:cubicBezTo>
                    <a:cubicBezTo>
                      <a:pt x="481" y="410"/>
                      <a:pt x="548" y="450"/>
                      <a:pt x="608" y="487"/>
                    </a:cubicBezTo>
                    <a:cubicBezTo>
                      <a:pt x="638" y="505"/>
                      <a:pt x="666" y="523"/>
                      <a:pt x="687" y="536"/>
                    </a:cubicBezTo>
                    <a:cubicBezTo>
                      <a:pt x="698" y="543"/>
                      <a:pt x="706" y="549"/>
                      <a:pt x="712" y="553"/>
                    </a:cubicBezTo>
                    <a:cubicBezTo>
                      <a:pt x="715" y="555"/>
                      <a:pt x="717" y="557"/>
                      <a:pt x="719" y="558"/>
                    </a:cubicBezTo>
                    <a:cubicBezTo>
                      <a:pt x="719" y="559"/>
                      <a:pt x="720" y="559"/>
                      <a:pt x="720" y="559"/>
                    </a:cubicBezTo>
                    <a:cubicBezTo>
                      <a:pt x="720" y="559"/>
                      <a:pt x="720" y="559"/>
                      <a:pt x="720" y="559"/>
                    </a:cubicBezTo>
                    <a:cubicBezTo>
                      <a:pt x="721" y="558"/>
                      <a:pt x="721" y="558"/>
                      <a:pt x="721" y="558"/>
                    </a:cubicBezTo>
                    <a:cubicBezTo>
                      <a:pt x="720" y="559"/>
                      <a:pt x="720" y="559"/>
                      <a:pt x="720" y="559"/>
                    </a:cubicBezTo>
                    <a:cubicBezTo>
                      <a:pt x="720" y="559"/>
                      <a:pt x="720" y="559"/>
                      <a:pt x="720" y="559"/>
                    </a:cubicBezTo>
                    <a:cubicBezTo>
                      <a:pt x="721" y="558"/>
                      <a:pt x="721" y="558"/>
                      <a:pt x="721" y="558"/>
                    </a:cubicBezTo>
                    <a:cubicBezTo>
                      <a:pt x="720" y="559"/>
                      <a:pt x="720" y="559"/>
                      <a:pt x="720" y="559"/>
                    </a:cubicBezTo>
                    <a:cubicBezTo>
                      <a:pt x="723" y="558"/>
                      <a:pt x="723" y="558"/>
                      <a:pt x="723" y="558"/>
                    </a:cubicBezTo>
                    <a:cubicBezTo>
                      <a:pt x="720" y="558"/>
                      <a:pt x="720" y="558"/>
                      <a:pt x="720" y="558"/>
                    </a:cubicBezTo>
                    <a:cubicBezTo>
                      <a:pt x="720" y="558"/>
                      <a:pt x="720" y="559"/>
                      <a:pt x="720" y="559"/>
                    </a:cubicBezTo>
                    <a:cubicBezTo>
                      <a:pt x="723" y="558"/>
                      <a:pt x="723" y="558"/>
                      <a:pt x="723" y="558"/>
                    </a:cubicBezTo>
                    <a:cubicBezTo>
                      <a:pt x="720" y="558"/>
                      <a:pt x="720" y="558"/>
                      <a:pt x="720" y="558"/>
                    </a:cubicBezTo>
                    <a:cubicBezTo>
                      <a:pt x="723" y="558"/>
                      <a:pt x="723" y="558"/>
                      <a:pt x="723" y="558"/>
                    </a:cubicBezTo>
                    <a:cubicBezTo>
                      <a:pt x="720" y="556"/>
                      <a:pt x="720" y="556"/>
                      <a:pt x="720" y="556"/>
                    </a:cubicBezTo>
                    <a:cubicBezTo>
                      <a:pt x="720" y="556"/>
                      <a:pt x="720" y="557"/>
                      <a:pt x="720" y="558"/>
                    </a:cubicBezTo>
                    <a:cubicBezTo>
                      <a:pt x="723" y="558"/>
                      <a:pt x="723" y="558"/>
                      <a:pt x="723" y="558"/>
                    </a:cubicBezTo>
                    <a:cubicBezTo>
                      <a:pt x="720" y="556"/>
                      <a:pt x="720" y="556"/>
                      <a:pt x="720" y="556"/>
                    </a:cubicBezTo>
                    <a:cubicBezTo>
                      <a:pt x="724" y="558"/>
                      <a:pt x="724" y="558"/>
                      <a:pt x="724" y="558"/>
                    </a:cubicBezTo>
                    <a:cubicBezTo>
                      <a:pt x="726" y="554"/>
                      <a:pt x="726" y="554"/>
                      <a:pt x="726" y="554"/>
                    </a:cubicBezTo>
                    <a:cubicBezTo>
                      <a:pt x="726" y="554"/>
                      <a:pt x="662" y="517"/>
                      <a:pt x="597" y="481"/>
                    </a:cubicBezTo>
                    <a:cubicBezTo>
                      <a:pt x="565" y="462"/>
                      <a:pt x="532" y="444"/>
                      <a:pt x="506" y="430"/>
                    </a:cubicBezTo>
                    <a:cubicBezTo>
                      <a:pt x="494" y="423"/>
                      <a:pt x="483" y="417"/>
                      <a:pt x="475" y="413"/>
                    </a:cubicBezTo>
                    <a:cubicBezTo>
                      <a:pt x="471" y="411"/>
                      <a:pt x="467" y="410"/>
                      <a:pt x="464" y="409"/>
                    </a:cubicBezTo>
                    <a:cubicBezTo>
                      <a:pt x="463" y="408"/>
                      <a:pt x="462" y="408"/>
                      <a:pt x="461" y="407"/>
                    </a:cubicBezTo>
                    <a:cubicBezTo>
                      <a:pt x="461" y="407"/>
                      <a:pt x="460" y="407"/>
                      <a:pt x="460" y="407"/>
                    </a:cubicBezTo>
                    <a:cubicBezTo>
                      <a:pt x="459" y="407"/>
                      <a:pt x="459" y="407"/>
                      <a:pt x="458" y="407"/>
                    </a:cubicBezTo>
                    <a:cubicBezTo>
                      <a:pt x="458" y="407"/>
                      <a:pt x="457" y="407"/>
                      <a:pt x="456" y="407"/>
                    </a:cubicBezTo>
                    <a:cubicBezTo>
                      <a:pt x="456" y="407"/>
                      <a:pt x="455" y="408"/>
                      <a:pt x="454" y="409"/>
                    </a:cubicBezTo>
                    <a:cubicBezTo>
                      <a:pt x="458" y="411"/>
                      <a:pt x="458" y="411"/>
                      <a:pt x="458" y="411"/>
                    </a:cubicBezTo>
                    <a:cubicBezTo>
                      <a:pt x="454" y="408"/>
                      <a:pt x="454" y="408"/>
                      <a:pt x="454" y="408"/>
                    </a:cubicBezTo>
                    <a:cubicBezTo>
                      <a:pt x="454" y="409"/>
                      <a:pt x="454" y="410"/>
                      <a:pt x="454" y="411"/>
                    </a:cubicBezTo>
                    <a:cubicBezTo>
                      <a:pt x="454" y="412"/>
                      <a:pt x="454" y="412"/>
                      <a:pt x="454" y="413"/>
                    </a:cubicBezTo>
                    <a:cubicBezTo>
                      <a:pt x="454" y="413"/>
                      <a:pt x="455" y="413"/>
                      <a:pt x="455" y="414"/>
                    </a:cubicBezTo>
                    <a:cubicBezTo>
                      <a:pt x="456" y="414"/>
                      <a:pt x="456" y="414"/>
                      <a:pt x="456" y="414"/>
                    </a:cubicBezTo>
                    <a:cubicBezTo>
                      <a:pt x="457" y="415"/>
                      <a:pt x="458" y="416"/>
                      <a:pt x="461" y="418"/>
                    </a:cubicBezTo>
                    <a:cubicBezTo>
                      <a:pt x="479" y="430"/>
                      <a:pt x="540" y="468"/>
                      <a:pt x="597" y="503"/>
                    </a:cubicBezTo>
                    <a:cubicBezTo>
                      <a:pt x="653" y="538"/>
                      <a:pt x="705" y="570"/>
                      <a:pt x="705" y="570"/>
                    </a:cubicBezTo>
                    <a:cubicBezTo>
                      <a:pt x="707" y="567"/>
                      <a:pt x="707" y="567"/>
                      <a:pt x="707" y="567"/>
                    </a:cubicBezTo>
                    <a:cubicBezTo>
                      <a:pt x="709" y="563"/>
                      <a:pt x="709" y="563"/>
                      <a:pt x="709" y="563"/>
                    </a:cubicBezTo>
                    <a:cubicBezTo>
                      <a:pt x="472" y="434"/>
                      <a:pt x="472" y="434"/>
                      <a:pt x="472" y="434"/>
                    </a:cubicBezTo>
                    <a:cubicBezTo>
                      <a:pt x="470" y="433"/>
                      <a:pt x="468" y="434"/>
                      <a:pt x="467" y="436"/>
                    </a:cubicBezTo>
                    <a:cubicBezTo>
                      <a:pt x="466" y="438"/>
                      <a:pt x="466" y="440"/>
                      <a:pt x="468" y="441"/>
                    </a:cubicBezTo>
                    <a:cubicBezTo>
                      <a:pt x="683" y="575"/>
                      <a:pt x="683" y="575"/>
                      <a:pt x="683" y="575"/>
                    </a:cubicBezTo>
                    <a:cubicBezTo>
                      <a:pt x="685" y="572"/>
                      <a:pt x="685" y="572"/>
                      <a:pt x="685" y="572"/>
                    </a:cubicBezTo>
                    <a:cubicBezTo>
                      <a:pt x="687" y="569"/>
                      <a:pt x="687" y="569"/>
                      <a:pt x="687" y="569"/>
                    </a:cubicBezTo>
                    <a:cubicBezTo>
                      <a:pt x="687" y="569"/>
                      <a:pt x="637" y="540"/>
                      <a:pt x="586" y="512"/>
                    </a:cubicBezTo>
                    <a:cubicBezTo>
                      <a:pt x="561" y="497"/>
                      <a:pt x="535" y="483"/>
                      <a:pt x="515" y="472"/>
                    </a:cubicBezTo>
                    <a:cubicBezTo>
                      <a:pt x="505" y="467"/>
                      <a:pt x="497" y="462"/>
                      <a:pt x="490" y="459"/>
                    </a:cubicBezTo>
                    <a:cubicBezTo>
                      <a:pt x="487" y="458"/>
                      <a:pt x="484" y="456"/>
                      <a:pt x="482" y="456"/>
                    </a:cubicBezTo>
                    <a:cubicBezTo>
                      <a:pt x="481" y="455"/>
                      <a:pt x="480" y="455"/>
                      <a:pt x="480" y="455"/>
                    </a:cubicBezTo>
                    <a:cubicBezTo>
                      <a:pt x="479" y="454"/>
                      <a:pt x="479" y="454"/>
                      <a:pt x="478" y="454"/>
                    </a:cubicBezTo>
                    <a:cubicBezTo>
                      <a:pt x="478" y="454"/>
                      <a:pt x="478" y="454"/>
                      <a:pt x="477" y="454"/>
                    </a:cubicBezTo>
                    <a:cubicBezTo>
                      <a:pt x="477" y="454"/>
                      <a:pt x="476" y="454"/>
                      <a:pt x="476" y="454"/>
                    </a:cubicBezTo>
                    <a:cubicBezTo>
                      <a:pt x="475" y="454"/>
                      <a:pt x="474" y="455"/>
                      <a:pt x="473" y="456"/>
                    </a:cubicBezTo>
                    <a:cubicBezTo>
                      <a:pt x="473" y="457"/>
                      <a:pt x="473" y="458"/>
                      <a:pt x="473" y="459"/>
                    </a:cubicBezTo>
                    <a:cubicBezTo>
                      <a:pt x="473" y="460"/>
                      <a:pt x="474" y="461"/>
                      <a:pt x="475" y="462"/>
                    </a:cubicBezTo>
                    <a:cubicBezTo>
                      <a:pt x="475" y="462"/>
                      <a:pt x="478" y="463"/>
                      <a:pt x="483" y="467"/>
                    </a:cubicBezTo>
                    <a:cubicBezTo>
                      <a:pt x="502" y="478"/>
                      <a:pt x="550" y="507"/>
                      <a:pt x="592" y="533"/>
                    </a:cubicBezTo>
                    <a:cubicBezTo>
                      <a:pt x="614" y="546"/>
                      <a:pt x="634" y="559"/>
                      <a:pt x="649" y="568"/>
                    </a:cubicBezTo>
                    <a:cubicBezTo>
                      <a:pt x="656" y="573"/>
                      <a:pt x="662" y="577"/>
                      <a:pt x="666" y="580"/>
                    </a:cubicBezTo>
                    <a:cubicBezTo>
                      <a:pt x="668" y="581"/>
                      <a:pt x="670" y="583"/>
                      <a:pt x="671" y="583"/>
                    </a:cubicBezTo>
                    <a:cubicBezTo>
                      <a:pt x="671" y="584"/>
                      <a:pt x="672" y="584"/>
                      <a:pt x="672" y="584"/>
                    </a:cubicBezTo>
                    <a:cubicBezTo>
                      <a:pt x="672" y="584"/>
                      <a:pt x="672" y="584"/>
                      <a:pt x="672" y="584"/>
                    </a:cubicBezTo>
                    <a:cubicBezTo>
                      <a:pt x="673" y="583"/>
                      <a:pt x="673" y="583"/>
                      <a:pt x="673" y="583"/>
                    </a:cubicBezTo>
                    <a:cubicBezTo>
                      <a:pt x="672" y="584"/>
                      <a:pt x="672" y="584"/>
                      <a:pt x="672" y="584"/>
                    </a:cubicBezTo>
                    <a:cubicBezTo>
                      <a:pt x="672" y="584"/>
                      <a:pt x="672" y="584"/>
                      <a:pt x="672" y="584"/>
                    </a:cubicBezTo>
                    <a:cubicBezTo>
                      <a:pt x="673" y="583"/>
                      <a:pt x="673" y="583"/>
                      <a:pt x="673" y="583"/>
                    </a:cubicBezTo>
                    <a:cubicBezTo>
                      <a:pt x="672" y="584"/>
                      <a:pt x="672" y="584"/>
                      <a:pt x="672" y="584"/>
                    </a:cubicBezTo>
                    <a:cubicBezTo>
                      <a:pt x="675" y="582"/>
                      <a:pt x="675" y="582"/>
                      <a:pt x="675" y="582"/>
                    </a:cubicBezTo>
                    <a:cubicBezTo>
                      <a:pt x="671" y="582"/>
                      <a:pt x="671" y="582"/>
                      <a:pt x="671" y="582"/>
                    </a:cubicBezTo>
                    <a:cubicBezTo>
                      <a:pt x="671" y="583"/>
                      <a:pt x="671" y="584"/>
                      <a:pt x="672" y="584"/>
                    </a:cubicBezTo>
                    <a:cubicBezTo>
                      <a:pt x="675" y="582"/>
                      <a:pt x="675" y="582"/>
                      <a:pt x="675" y="582"/>
                    </a:cubicBezTo>
                    <a:cubicBezTo>
                      <a:pt x="671" y="582"/>
                      <a:pt x="671" y="582"/>
                      <a:pt x="671" y="582"/>
                    </a:cubicBezTo>
                    <a:cubicBezTo>
                      <a:pt x="675" y="582"/>
                      <a:pt x="675" y="582"/>
                      <a:pt x="675" y="582"/>
                    </a:cubicBezTo>
                    <a:cubicBezTo>
                      <a:pt x="672" y="580"/>
                      <a:pt x="672" y="580"/>
                      <a:pt x="672" y="580"/>
                    </a:cubicBezTo>
                    <a:cubicBezTo>
                      <a:pt x="671" y="581"/>
                      <a:pt x="671" y="581"/>
                      <a:pt x="671" y="582"/>
                    </a:cubicBezTo>
                    <a:cubicBezTo>
                      <a:pt x="675" y="582"/>
                      <a:pt x="675" y="582"/>
                      <a:pt x="675" y="582"/>
                    </a:cubicBezTo>
                    <a:cubicBezTo>
                      <a:pt x="672" y="580"/>
                      <a:pt x="672" y="580"/>
                      <a:pt x="672" y="580"/>
                    </a:cubicBezTo>
                    <a:cubicBezTo>
                      <a:pt x="675" y="582"/>
                      <a:pt x="675" y="582"/>
                      <a:pt x="675" y="582"/>
                    </a:cubicBezTo>
                    <a:cubicBezTo>
                      <a:pt x="677" y="578"/>
                      <a:pt x="677" y="578"/>
                      <a:pt x="677" y="578"/>
                    </a:cubicBezTo>
                    <a:cubicBezTo>
                      <a:pt x="484" y="474"/>
                      <a:pt x="484" y="474"/>
                      <a:pt x="484" y="474"/>
                    </a:cubicBezTo>
                    <a:cubicBezTo>
                      <a:pt x="483" y="474"/>
                      <a:pt x="481" y="474"/>
                      <a:pt x="480" y="474"/>
                    </a:cubicBezTo>
                    <a:cubicBezTo>
                      <a:pt x="479" y="475"/>
                      <a:pt x="478" y="476"/>
                      <a:pt x="478" y="478"/>
                    </a:cubicBezTo>
                    <a:cubicBezTo>
                      <a:pt x="478" y="479"/>
                      <a:pt x="478" y="479"/>
                      <a:pt x="479" y="480"/>
                    </a:cubicBezTo>
                    <a:cubicBezTo>
                      <a:pt x="479" y="480"/>
                      <a:pt x="479" y="481"/>
                      <a:pt x="479" y="481"/>
                    </a:cubicBezTo>
                    <a:cubicBezTo>
                      <a:pt x="480" y="481"/>
                      <a:pt x="480" y="481"/>
                      <a:pt x="480" y="481"/>
                    </a:cubicBezTo>
                    <a:cubicBezTo>
                      <a:pt x="480" y="481"/>
                      <a:pt x="480" y="481"/>
                      <a:pt x="480" y="481"/>
                    </a:cubicBezTo>
                    <a:cubicBezTo>
                      <a:pt x="481" y="482"/>
                      <a:pt x="485" y="484"/>
                      <a:pt x="491" y="488"/>
                    </a:cubicBezTo>
                    <a:cubicBezTo>
                      <a:pt x="511" y="500"/>
                      <a:pt x="557" y="527"/>
                      <a:pt x="597" y="552"/>
                    </a:cubicBezTo>
                    <a:cubicBezTo>
                      <a:pt x="617" y="564"/>
                      <a:pt x="636" y="576"/>
                      <a:pt x="650" y="585"/>
                    </a:cubicBezTo>
                    <a:cubicBezTo>
                      <a:pt x="657" y="589"/>
                      <a:pt x="663" y="593"/>
                      <a:pt x="667" y="596"/>
                    </a:cubicBezTo>
                    <a:cubicBezTo>
                      <a:pt x="668" y="597"/>
                      <a:pt x="670" y="599"/>
                      <a:pt x="671" y="599"/>
                    </a:cubicBezTo>
                    <a:cubicBezTo>
                      <a:pt x="671" y="600"/>
                      <a:pt x="672" y="600"/>
                      <a:pt x="672" y="600"/>
                    </a:cubicBezTo>
                    <a:cubicBezTo>
                      <a:pt x="672" y="600"/>
                      <a:pt x="672" y="600"/>
                      <a:pt x="672" y="600"/>
                    </a:cubicBezTo>
                    <a:cubicBezTo>
                      <a:pt x="673" y="599"/>
                      <a:pt x="673" y="599"/>
                      <a:pt x="673" y="599"/>
                    </a:cubicBezTo>
                    <a:cubicBezTo>
                      <a:pt x="671" y="600"/>
                      <a:pt x="671" y="600"/>
                      <a:pt x="671" y="600"/>
                    </a:cubicBezTo>
                    <a:cubicBezTo>
                      <a:pt x="672" y="600"/>
                      <a:pt x="672" y="600"/>
                      <a:pt x="672" y="600"/>
                    </a:cubicBezTo>
                    <a:cubicBezTo>
                      <a:pt x="673" y="599"/>
                      <a:pt x="673" y="599"/>
                      <a:pt x="673" y="599"/>
                    </a:cubicBezTo>
                    <a:cubicBezTo>
                      <a:pt x="671" y="600"/>
                      <a:pt x="671" y="600"/>
                      <a:pt x="671" y="600"/>
                    </a:cubicBezTo>
                    <a:cubicBezTo>
                      <a:pt x="674" y="598"/>
                      <a:pt x="674" y="598"/>
                      <a:pt x="674" y="598"/>
                    </a:cubicBezTo>
                    <a:cubicBezTo>
                      <a:pt x="671" y="598"/>
                      <a:pt x="671" y="598"/>
                      <a:pt x="671" y="598"/>
                    </a:cubicBezTo>
                    <a:cubicBezTo>
                      <a:pt x="671" y="599"/>
                      <a:pt x="671" y="600"/>
                      <a:pt x="671" y="600"/>
                    </a:cubicBezTo>
                    <a:cubicBezTo>
                      <a:pt x="674" y="598"/>
                      <a:pt x="674" y="598"/>
                      <a:pt x="674" y="598"/>
                    </a:cubicBezTo>
                    <a:cubicBezTo>
                      <a:pt x="671" y="598"/>
                      <a:pt x="671" y="598"/>
                      <a:pt x="671" y="598"/>
                    </a:cubicBezTo>
                    <a:cubicBezTo>
                      <a:pt x="675" y="598"/>
                      <a:pt x="675" y="598"/>
                      <a:pt x="675" y="598"/>
                    </a:cubicBezTo>
                    <a:cubicBezTo>
                      <a:pt x="672" y="596"/>
                      <a:pt x="672" y="596"/>
                      <a:pt x="672" y="596"/>
                    </a:cubicBezTo>
                    <a:cubicBezTo>
                      <a:pt x="671" y="597"/>
                      <a:pt x="671" y="598"/>
                      <a:pt x="671" y="598"/>
                    </a:cubicBezTo>
                    <a:cubicBezTo>
                      <a:pt x="675" y="598"/>
                      <a:pt x="675" y="598"/>
                      <a:pt x="675" y="598"/>
                    </a:cubicBezTo>
                    <a:cubicBezTo>
                      <a:pt x="672" y="596"/>
                      <a:pt x="672" y="596"/>
                      <a:pt x="672" y="596"/>
                    </a:cubicBezTo>
                    <a:cubicBezTo>
                      <a:pt x="672" y="596"/>
                      <a:pt x="672" y="596"/>
                      <a:pt x="672" y="596"/>
                    </a:cubicBezTo>
                    <a:cubicBezTo>
                      <a:pt x="675" y="598"/>
                      <a:pt x="675" y="598"/>
                      <a:pt x="675" y="598"/>
                    </a:cubicBezTo>
                    <a:cubicBezTo>
                      <a:pt x="674" y="595"/>
                      <a:pt x="674" y="595"/>
                      <a:pt x="674" y="595"/>
                    </a:cubicBezTo>
                    <a:cubicBezTo>
                      <a:pt x="673" y="595"/>
                      <a:pt x="672" y="595"/>
                      <a:pt x="672" y="596"/>
                    </a:cubicBezTo>
                    <a:cubicBezTo>
                      <a:pt x="675" y="598"/>
                      <a:pt x="675" y="598"/>
                      <a:pt x="675" y="598"/>
                    </a:cubicBezTo>
                    <a:cubicBezTo>
                      <a:pt x="674" y="595"/>
                      <a:pt x="674" y="595"/>
                      <a:pt x="674" y="595"/>
                    </a:cubicBezTo>
                    <a:cubicBezTo>
                      <a:pt x="675" y="598"/>
                      <a:pt x="675" y="598"/>
                      <a:pt x="675" y="598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4"/>
                      <a:pt x="674" y="594"/>
                      <a:pt x="674" y="595"/>
                    </a:cubicBezTo>
                    <a:cubicBezTo>
                      <a:pt x="675" y="598"/>
                      <a:pt x="675" y="598"/>
                      <a:pt x="675" y="598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7"/>
                      <a:pt x="675" y="597"/>
                      <a:pt x="675" y="597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7"/>
                      <a:pt x="675" y="597"/>
                      <a:pt x="675" y="597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5"/>
                      <a:pt x="675" y="595"/>
                      <a:pt x="675" y="595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5"/>
                      <a:pt x="675" y="595"/>
                      <a:pt x="675" y="595"/>
                    </a:cubicBezTo>
                    <a:cubicBezTo>
                      <a:pt x="675" y="594"/>
                      <a:pt x="675" y="594"/>
                      <a:pt x="675" y="594"/>
                    </a:cubicBezTo>
                    <a:cubicBezTo>
                      <a:pt x="675" y="594"/>
                      <a:pt x="675" y="594"/>
                      <a:pt x="674" y="594"/>
                    </a:cubicBezTo>
                    <a:cubicBezTo>
                      <a:pt x="672" y="593"/>
                      <a:pt x="667" y="591"/>
                      <a:pt x="660" y="588"/>
                    </a:cubicBezTo>
                    <a:cubicBezTo>
                      <a:pt x="638" y="576"/>
                      <a:pt x="595" y="553"/>
                      <a:pt x="558" y="532"/>
                    </a:cubicBezTo>
                    <a:cubicBezTo>
                      <a:pt x="540" y="522"/>
                      <a:pt x="523" y="513"/>
                      <a:pt x="510" y="506"/>
                    </a:cubicBezTo>
                    <a:cubicBezTo>
                      <a:pt x="504" y="502"/>
                      <a:pt x="499" y="499"/>
                      <a:pt x="496" y="497"/>
                    </a:cubicBezTo>
                    <a:cubicBezTo>
                      <a:pt x="492" y="495"/>
                      <a:pt x="490" y="494"/>
                      <a:pt x="490" y="494"/>
                    </a:cubicBezTo>
                    <a:cubicBezTo>
                      <a:pt x="488" y="493"/>
                      <a:pt x="486" y="494"/>
                      <a:pt x="485" y="496"/>
                    </a:cubicBezTo>
                    <a:cubicBezTo>
                      <a:pt x="484" y="496"/>
                      <a:pt x="484" y="497"/>
                      <a:pt x="484" y="498"/>
                    </a:cubicBezTo>
                    <a:cubicBezTo>
                      <a:pt x="484" y="499"/>
                      <a:pt x="484" y="499"/>
                      <a:pt x="485" y="500"/>
                    </a:cubicBezTo>
                    <a:cubicBezTo>
                      <a:pt x="485" y="500"/>
                      <a:pt x="485" y="501"/>
                      <a:pt x="485" y="501"/>
                    </a:cubicBezTo>
                    <a:cubicBezTo>
                      <a:pt x="486" y="502"/>
                      <a:pt x="487" y="502"/>
                      <a:pt x="487" y="503"/>
                    </a:cubicBezTo>
                    <a:cubicBezTo>
                      <a:pt x="490" y="505"/>
                      <a:pt x="494" y="508"/>
                      <a:pt x="501" y="512"/>
                    </a:cubicBezTo>
                    <a:cubicBezTo>
                      <a:pt x="523" y="526"/>
                      <a:pt x="565" y="553"/>
                      <a:pt x="602" y="575"/>
                    </a:cubicBezTo>
                    <a:cubicBezTo>
                      <a:pt x="621" y="586"/>
                      <a:pt x="638" y="597"/>
                      <a:pt x="651" y="604"/>
                    </a:cubicBezTo>
                    <a:cubicBezTo>
                      <a:pt x="657" y="608"/>
                      <a:pt x="662" y="611"/>
                      <a:pt x="666" y="613"/>
                    </a:cubicBezTo>
                    <a:cubicBezTo>
                      <a:pt x="668" y="615"/>
                      <a:pt x="669" y="615"/>
                      <a:pt x="670" y="616"/>
                    </a:cubicBezTo>
                    <a:cubicBezTo>
                      <a:pt x="670" y="616"/>
                      <a:pt x="671" y="617"/>
                      <a:pt x="671" y="617"/>
                    </a:cubicBezTo>
                    <a:cubicBezTo>
                      <a:pt x="671" y="617"/>
                      <a:pt x="671" y="617"/>
                      <a:pt x="671" y="617"/>
                    </a:cubicBezTo>
                    <a:cubicBezTo>
                      <a:pt x="671" y="617"/>
                      <a:pt x="671" y="617"/>
                      <a:pt x="671" y="617"/>
                    </a:cubicBezTo>
                    <a:cubicBezTo>
                      <a:pt x="673" y="614"/>
                      <a:pt x="673" y="614"/>
                      <a:pt x="673" y="614"/>
                    </a:cubicBezTo>
                    <a:cubicBezTo>
                      <a:pt x="671" y="617"/>
                      <a:pt x="671" y="617"/>
                      <a:pt x="671" y="617"/>
                    </a:cubicBezTo>
                    <a:cubicBezTo>
                      <a:pt x="671" y="617"/>
                      <a:pt x="671" y="617"/>
                      <a:pt x="671" y="617"/>
                    </a:cubicBezTo>
                    <a:cubicBezTo>
                      <a:pt x="673" y="614"/>
                      <a:pt x="673" y="614"/>
                      <a:pt x="673" y="614"/>
                    </a:cubicBezTo>
                    <a:cubicBezTo>
                      <a:pt x="671" y="617"/>
                      <a:pt x="671" y="617"/>
                      <a:pt x="671" y="617"/>
                    </a:cubicBezTo>
                    <a:cubicBezTo>
                      <a:pt x="673" y="614"/>
                      <a:pt x="673" y="614"/>
                      <a:pt x="673" y="614"/>
                    </a:cubicBezTo>
                    <a:cubicBezTo>
                      <a:pt x="670" y="616"/>
                      <a:pt x="670" y="616"/>
                      <a:pt x="670" y="616"/>
                    </a:cubicBezTo>
                    <a:cubicBezTo>
                      <a:pt x="671" y="617"/>
                      <a:pt x="671" y="617"/>
                      <a:pt x="671" y="617"/>
                    </a:cubicBezTo>
                    <a:cubicBezTo>
                      <a:pt x="673" y="614"/>
                      <a:pt x="673" y="614"/>
                      <a:pt x="673" y="614"/>
                    </a:cubicBezTo>
                    <a:cubicBezTo>
                      <a:pt x="670" y="616"/>
                      <a:pt x="670" y="616"/>
                      <a:pt x="670" y="616"/>
                    </a:cubicBezTo>
                    <a:cubicBezTo>
                      <a:pt x="674" y="614"/>
                      <a:pt x="674" y="614"/>
                      <a:pt x="674" y="614"/>
                    </a:cubicBezTo>
                    <a:cubicBezTo>
                      <a:pt x="670" y="615"/>
                      <a:pt x="670" y="615"/>
                      <a:pt x="670" y="615"/>
                    </a:cubicBezTo>
                    <a:cubicBezTo>
                      <a:pt x="670" y="616"/>
                      <a:pt x="670" y="616"/>
                      <a:pt x="670" y="616"/>
                    </a:cubicBezTo>
                    <a:cubicBezTo>
                      <a:pt x="674" y="614"/>
                      <a:pt x="674" y="614"/>
                      <a:pt x="674" y="614"/>
                    </a:cubicBezTo>
                    <a:cubicBezTo>
                      <a:pt x="670" y="615"/>
                      <a:pt x="670" y="615"/>
                      <a:pt x="670" y="615"/>
                    </a:cubicBezTo>
                    <a:cubicBezTo>
                      <a:pt x="674" y="614"/>
                      <a:pt x="674" y="614"/>
                      <a:pt x="674" y="614"/>
                    </a:cubicBezTo>
                    <a:cubicBezTo>
                      <a:pt x="670" y="614"/>
                      <a:pt x="670" y="614"/>
                      <a:pt x="670" y="614"/>
                    </a:cubicBezTo>
                    <a:cubicBezTo>
                      <a:pt x="670" y="615"/>
                      <a:pt x="670" y="615"/>
                      <a:pt x="670" y="615"/>
                    </a:cubicBezTo>
                    <a:cubicBezTo>
                      <a:pt x="674" y="614"/>
                      <a:pt x="674" y="614"/>
                      <a:pt x="674" y="614"/>
                    </a:cubicBezTo>
                    <a:cubicBezTo>
                      <a:pt x="670" y="614"/>
                      <a:pt x="670" y="614"/>
                      <a:pt x="670" y="614"/>
                    </a:cubicBezTo>
                    <a:cubicBezTo>
                      <a:pt x="674" y="614"/>
                      <a:pt x="674" y="614"/>
                      <a:pt x="674" y="614"/>
                    </a:cubicBezTo>
                    <a:cubicBezTo>
                      <a:pt x="675" y="610"/>
                      <a:pt x="675" y="610"/>
                      <a:pt x="675" y="610"/>
                    </a:cubicBezTo>
                    <a:cubicBezTo>
                      <a:pt x="495" y="517"/>
                      <a:pt x="495" y="517"/>
                      <a:pt x="495" y="517"/>
                    </a:cubicBezTo>
                    <a:cubicBezTo>
                      <a:pt x="493" y="516"/>
                      <a:pt x="491" y="517"/>
                      <a:pt x="490" y="519"/>
                    </a:cubicBezTo>
                    <a:cubicBezTo>
                      <a:pt x="489" y="521"/>
                      <a:pt x="489" y="523"/>
                      <a:pt x="491" y="524"/>
                    </a:cubicBezTo>
                    <a:cubicBezTo>
                      <a:pt x="491" y="524"/>
                      <a:pt x="494" y="526"/>
                      <a:pt x="499" y="529"/>
                    </a:cubicBezTo>
                    <a:cubicBezTo>
                      <a:pt x="515" y="539"/>
                      <a:pt x="557" y="563"/>
                      <a:pt x="594" y="586"/>
                    </a:cubicBezTo>
                    <a:cubicBezTo>
                      <a:pt x="613" y="597"/>
                      <a:pt x="630" y="608"/>
                      <a:pt x="643" y="617"/>
                    </a:cubicBezTo>
                    <a:cubicBezTo>
                      <a:pt x="650" y="621"/>
                      <a:pt x="655" y="625"/>
                      <a:pt x="658" y="627"/>
                    </a:cubicBezTo>
                    <a:cubicBezTo>
                      <a:pt x="660" y="628"/>
                      <a:pt x="662" y="630"/>
                      <a:pt x="662" y="630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5" y="629"/>
                      <a:pt x="665" y="629"/>
                      <a:pt x="665" y="629"/>
                    </a:cubicBezTo>
                    <a:cubicBezTo>
                      <a:pt x="663" y="630"/>
                      <a:pt x="663" y="630"/>
                      <a:pt x="663" y="630"/>
                    </a:cubicBezTo>
                    <a:cubicBezTo>
                      <a:pt x="663" y="631"/>
                      <a:pt x="663" y="631"/>
                      <a:pt x="663" y="631"/>
                    </a:cubicBezTo>
                    <a:cubicBezTo>
                      <a:pt x="665" y="629"/>
                      <a:pt x="665" y="629"/>
                      <a:pt x="665" y="629"/>
                    </a:cubicBezTo>
                    <a:cubicBezTo>
                      <a:pt x="663" y="630"/>
                      <a:pt x="663" y="630"/>
                      <a:pt x="663" y="630"/>
                    </a:cubicBezTo>
                    <a:cubicBezTo>
                      <a:pt x="666" y="629"/>
                      <a:pt x="666" y="629"/>
                      <a:pt x="666" y="629"/>
                    </a:cubicBezTo>
                    <a:cubicBezTo>
                      <a:pt x="663" y="629"/>
                      <a:pt x="663" y="629"/>
                      <a:pt x="663" y="629"/>
                    </a:cubicBezTo>
                    <a:cubicBezTo>
                      <a:pt x="663" y="630"/>
                      <a:pt x="663" y="630"/>
                      <a:pt x="663" y="630"/>
                    </a:cubicBezTo>
                    <a:cubicBezTo>
                      <a:pt x="666" y="629"/>
                      <a:pt x="666" y="629"/>
                      <a:pt x="666" y="629"/>
                    </a:cubicBezTo>
                    <a:cubicBezTo>
                      <a:pt x="663" y="629"/>
                      <a:pt x="663" y="629"/>
                      <a:pt x="663" y="629"/>
                    </a:cubicBezTo>
                    <a:cubicBezTo>
                      <a:pt x="666" y="629"/>
                      <a:pt x="666" y="629"/>
                      <a:pt x="666" y="629"/>
                    </a:cubicBezTo>
                    <a:cubicBezTo>
                      <a:pt x="663" y="627"/>
                      <a:pt x="663" y="627"/>
                      <a:pt x="663" y="627"/>
                    </a:cubicBezTo>
                    <a:cubicBezTo>
                      <a:pt x="663" y="628"/>
                      <a:pt x="663" y="629"/>
                      <a:pt x="663" y="629"/>
                    </a:cubicBezTo>
                    <a:cubicBezTo>
                      <a:pt x="666" y="629"/>
                      <a:pt x="666" y="629"/>
                      <a:pt x="666" y="629"/>
                    </a:cubicBezTo>
                    <a:cubicBezTo>
                      <a:pt x="663" y="627"/>
                      <a:pt x="663" y="627"/>
                      <a:pt x="663" y="627"/>
                    </a:cubicBezTo>
                    <a:cubicBezTo>
                      <a:pt x="667" y="629"/>
                      <a:pt x="667" y="629"/>
                      <a:pt x="667" y="629"/>
                    </a:cubicBezTo>
                    <a:cubicBezTo>
                      <a:pt x="668" y="626"/>
                      <a:pt x="668" y="626"/>
                      <a:pt x="668" y="626"/>
                    </a:cubicBezTo>
                    <a:cubicBezTo>
                      <a:pt x="498" y="535"/>
                      <a:pt x="498" y="535"/>
                      <a:pt x="498" y="535"/>
                    </a:cubicBezTo>
                    <a:cubicBezTo>
                      <a:pt x="496" y="534"/>
                      <a:pt x="494" y="534"/>
                      <a:pt x="493" y="536"/>
                    </a:cubicBezTo>
                    <a:cubicBezTo>
                      <a:pt x="492" y="538"/>
                      <a:pt x="492" y="540"/>
                      <a:pt x="494" y="542"/>
                    </a:cubicBezTo>
                    <a:cubicBezTo>
                      <a:pt x="494" y="542"/>
                      <a:pt x="497" y="543"/>
                      <a:pt x="502" y="546"/>
                    </a:cubicBezTo>
                    <a:cubicBezTo>
                      <a:pt x="518" y="556"/>
                      <a:pt x="559" y="582"/>
                      <a:pt x="595" y="604"/>
                    </a:cubicBezTo>
                    <a:cubicBezTo>
                      <a:pt x="614" y="616"/>
                      <a:pt x="631" y="627"/>
                      <a:pt x="644" y="635"/>
                    </a:cubicBezTo>
                    <a:cubicBezTo>
                      <a:pt x="650" y="639"/>
                      <a:pt x="656" y="642"/>
                      <a:pt x="659" y="644"/>
                    </a:cubicBezTo>
                    <a:cubicBezTo>
                      <a:pt x="661" y="646"/>
                      <a:pt x="662" y="646"/>
                      <a:pt x="663" y="647"/>
                    </a:cubicBezTo>
                    <a:cubicBezTo>
                      <a:pt x="664" y="647"/>
                      <a:pt x="664" y="648"/>
                      <a:pt x="664" y="648"/>
                    </a:cubicBezTo>
                    <a:cubicBezTo>
                      <a:pt x="664" y="648"/>
                      <a:pt x="664" y="648"/>
                      <a:pt x="664" y="648"/>
                    </a:cubicBezTo>
                    <a:cubicBezTo>
                      <a:pt x="665" y="646"/>
                      <a:pt x="665" y="646"/>
                      <a:pt x="665" y="646"/>
                    </a:cubicBezTo>
                    <a:cubicBezTo>
                      <a:pt x="664" y="648"/>
                      <a:pt x="664" y="648"/>
                      <a:pt x="664" y="648"/>
                    </a:cubicBezTo>
                    <a:cubicBezTo>
                      <a:pt x="664" y="648"/>
                      <a:pt x="664" y="648"/>
                      <a:pt x="664" y="648"/>
                    </a:cubicBezTo>
                    <a:cubicBezTo>
                      <a:pt x="665" y="646"/>
                      <a:pt x="665" y="646"/>
                      <a:pt x="665" y="646"/>
                    </a:cubicBezTo>
                    <a:cubicBezTo>
                      <a:pt x="664" y="648"/>
                      <a:pt x="664" y="648"/>
                      <a:pt x="664" y="648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4" y="647"/>
                      <a:pt x="664" y="647"/>
                      <a:pt x="664" y="647"/>
                    </a:cubicBezTo>
                    <a:cubicBezTo>
                      <a:pt x="664" y="648"/>
                      <a:pt x="664" y="648"/>
                      <a:pt x="664" y="648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4" y="647"/>
                      <a:pt x="664" y="647"/>
                      <a:pt x="664" y="647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3" y="647"/>
                      <a:pt x="663" y="647"/>
                      <a:pt x="663" y="647"/>
                    </a:cubicBezTo>
                    <a:cubicBezTo>
                      <a:pt x="664" y="647"/>
                      <a:pt x="664" y="647"/>
                      <a:pt x="664" y="647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3" y="647"/>
                      <a:pt x="663" y="647"/>
                      <a:pt x="663" y="647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3" y="645"/>
                      <a:pt x="663" y="645"/>
                      <a:pt x="663" y="645"/>
                    </a:cubicBezTo>
                    <a:cubicBezTo>
                      <a:pt x="663" y="646"/>
                      <a:pt x="663" y="646"/>
                      <a:pt x="663" y="647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3" y="645"/>
                      <a:pt x="663" y="645"/>
                      <a:pt x="663" y="645"/>
                    </a:cubicBezTo>
                    <a:cubicBezTo>
                      <a:pt x="667" y="645"/>
                      <a:pt x="667" y="645"/>
                      <a:pt x="667" y="645"/>
                    </a:cubicBezTo>
                    <a:cubicBezTo>
                      <a:pt x="669" y="641"/>
                      <a:pt x="669" y="641"/>
                      <a:pt x="669" y="641"/>
                    </a:cubicBezTo>
                    <a:cubicBezTo>
                      <a:pt x="669" y="641"/>
                      <a:pt x="629" y="618"/>
                      <a:pt x="587" y="594"/>
                    </a:cubicBezTo>
                    <a:cubicBezTo>
                      <a:pt x="567" y="583"/>
                      <a:pt x="545" y="571"/>
                      <a:pt x="529" y="562"/>
                    </a:cubicBezTo>
                    <a:cubicBezTo>
                      <a:pt x="520" y="558"/>
                      <a:pt x="513" y="554"/>
                      <a:pt x="507" y="551"/>
                    </a:cubicBezTo>
                    <a:cubicBezTo>
                      <a:pt x="505" y="550"/>
                      <a:pt x="502" y="549"/>
                      <a:pt x="500" y="548"/>
                    </a:cubicBezTo>
                    <a:cubicBezTo>
                      <a:pt x="499" y="548"/>
                      <a:pt x="498" y="547"/>
                      <a:pt x="498" y="547"/>
                    </a:cubicBezTo>
                    <a:cubicBezTo>
                      <a:pt x="497" y="547"/>
                      <a:pt x="496" y="547"/>
                      <a:pt x="495" y="547"/>
                    </a:cubicBezTo>
                    <a:cubicBezTo>
                      <a:pt x="495" y="547"/>
                      <a:pt x="494" y="547"/>
                      <a:pt x="493" y="547"/>
                    </a:cubicBezTo>
                    <a:cubicBezTo>
                      <a:pt x="493" y="547"/>
                      <a:pt x="492" y="548"/>
                      <a:pt x="491" y="549"/>
                    </a:cubicBezTo>
                    <a:cubicBezTo>
                      <a:pt x="494" y="551"/>
                      <a:pt x="494" y="551"/>
                      <a:pt x="494" y="551"/>
                    </a:cubicBezTo>
                    <a:cubicBezTo>
                      <a:pt x="491" y="549"/>
                      <a:pt x="491" y="549"/>
                      <a:pt x="491" y="549"/>
                    </a:cubicBezTo>
                    <a:cubicBezTo>
                      <a:pt x="491" y="550"/>
                      <a:pt x="490" y="551"/>
                      <a:pt x="490" y="551"/>
                    </a:cubicBezTo>
                    <a:cubicBezTo>
                      <a:pt x="490" y="552"/>
                      <a:pt x="491" y="553"/>
                      <a:pt x="491" y="553"/>
                    </a:cubicBezTo>
                    <a:cubicBezTo>
                      <a:pt x="491" y="554"/>
                      <a:pt x="491" y="554"/>
                      <a:pt x="492" y="554"/>
                    </a:cubicBezTo>
                    <a:cubicBezTo>
                      <a:pt x="492" y="555"/>
                      <a:pt x="493" y="555"/>
                      <a:pt x="493" y="556"/>
                    </a:cubicBezTo>
                    <a:cubicBezTo>
                      <a:pt x="496" y="558"/>
                      <a:pt x="500" y="560"/>
                      <a:pt x="506" y="564"/>
                    </a:cubicBezTo>
                    <a:cubicBezTo>
                      <a:pt x="547" y="591"/>
                      <a:pt x="666" y="663"/>
                      <a:pt x="666" y="663"/>
                    </a:cubicBezTo>
                    <a:cubicBezTo>
                      <a:pt x="668" y="660"/>
                      <a:pt x="668" y="660"/>
                      <a:pt x="668" y="660"/>
                    </a:cubicBezTo>
                    <a:cubicBezTo>
                      <a:pt x="665" y="657"/>
                      <a:pt x="665" y="657"/>
                      <a:pt x="665" y="657"/>
                    </a:cubicBezTo>
                    <a:cubicBezTo>
                      <a:pt x="668" y="660"/>
                      <a:pt x="668" y="660"/>
                      <a:pt x="668" y="660"/>
                    </a:cubicBezTo>
                    <a:cubicBezTo>
                      <a:pt x="667" y="656"/>
                      <a:pt x="667" y="656"/>
                      <a:pt x="667" y="656"/>
                    </a:cubicBezTo>
                    <a:cubicBezTo>
                      <a:pt x="666" y="656"/>
                      <a:pt x="666" y="656"/>
                      <a:pt x="665" y="657"/>
                    </a:cubicBezTo>
                    <a:cubicBezTo>
                      <a:pt x="668" y="660"/>
                      <a:pt x="668" y="660"/>
                      <a:pt x="668" y="660"/>
                    </a:cubicBezTo>
                    <a:cubicBezTo>
                      <a:pt x="667" y="656"/>
                      <a:pt x="667" y="656"/>
                      <a:pt x="667" y="656"/>
                    </a:cubicBezTo>
                    <a:cubicBezTo>
                      <a:pt x="668" y="660"/>
                      <a:pt x="668" y="660"/>
                      <a:pt x="668" y="660"/>
                    </a:cubicBezTo>
                    <a:cubicBezTo>
                      <a:pt x="668" y="656"/>
                      <a:pt x="668" y="656"/>
                      <a:pt x="668" y="656"/>
                    </a:cubicBezTo>
                    <a:cubicBezTo>
                      <a:pt x="668" y="656"/>
                      <a:pt x="668" y="656"/>
                      <a:pt x="667" y="656"/>
                    </a:cubicBezTo>
                    <a:cubicBezTo>
                      <a:pt x="668" y="660"/>
                      <a:pt x="668" y="660"/>
                      <a:pt x="668" y="660"/>
                    </a:cubicBezTo>
                    <a:cubicBezTo>
                      <a:pt x="668" y="656"/>
                      <a:pt x="668" y="656"/>
                      <a:pt x="668" y="656"/>
                    </a:cubicBezTo>
                    <a:cubicBezTo>
                      <a:pt x="668" y="659"/>
                      <a:pt x="668" y="659"/>
                      <a:pt x="668" y="659"/>
                    </a:cubicBezTo>
                    <a:cubicBezTo>
                      <a:pt x="669" y="656"/>
                      <a:pt x="669" y="656"/>
                      <a:pt x="669" y="656"/>
                    </a:cubicBezTo>
                    <a:cubicBezTo>
                      <a:pt x="669" y="656"/>
                      <a:pt x="669" y="656"/>
                      <a:pt x="668" y="656"/>
                    </a:cubicBezTo>
                    <a:cubicBezTo>
                      <a:pt x="668" y="659"/>
                      <a:pt x="668" y="659"/>
                      <a:pt x="668" y="659"/>
                    </a:cubicBezTo>
                    <a:cubicBezTo>
                      <a:pt x="669" y="656"/>
                      <a:pt x="669" y="656"/>
                      <a:pt x="669" y="656"/>
                    </a:cubicBezTo>
                    <a:cubicBezTo>
                      <a:pt x="669" y="658"/>
                      <a:pt x="669" y="658"/>
                      <a:pt x="669" y="658"/>
                    </a:cubicBezTo>
                    <a:cubicBezTo>
                      <a:pt x="669" y="656"/>
                      <a:pt x="669" y="656"/>
                      <a:pt x="669" y="656"/>
                    </a:cubicBezTo>
                    <a:cubicBezTo>
                      <a:pt x="669" y="656"/>
                      <a:pt x="669" y="656"/>
                      <a:pt x="669" y="656"/>
                    </a:cubicBezTo>
                    <a:cubicBezTo>
                      <a:pt x="669" y="658"/>
                      <a:pt x="669" y="658"/>
                      <a:pt x="669" y="658"/>
                    </a:cubicBezTo>
                    <a:cubicBezTo>
                      <a:pt x="669" y="656"/>
                      <a:pt x="669" y="656"/>
                      <a:pt x="669" y="656"/>
                    </a:cubicBezTo>
                    <a:cubicBezTo>
                      <a:pt x="669" y="656"/>
                      <a:pt x="669" y="656"/>
                      <a:pt x="669" y="656"/>
                    </a:cubicBezTo>
                    <a:cubicBezTo>
                      <a:pt x="667" y="655"/>
                      <a:pt x="663" y="652"/>
                      <a:pt x="657" y="649"/>
                    </a:cubicBezTo>
                    <a:cubicBezTo>
                      <a:pt x="637" y="639"/>
                      <a:pt x="597" y="617"/>
                      <a:pt x="563" y="598"/>
                    </a:cubicBezTo>
                    <a:cubicBezTo>
                      <a:pt x="546" y="589"/>
                      <a:pt x="530" y="580"/>
                      <a:pt x="518" y="574"/>
                    </a:cubicBezTo>
                    <a:cubicBezTo>
                      <a:pt x="512" y="571"/>
                      <a:pt x="507" y="568"/>
                      <a:pt x="504" y="566"/>
                    </a:cubicBezTo>
                    <a:cubicBezTo>
                      <a:pt x="501" y="564"/>
                      <a:pt x="499" y="563"/>
                      <a:pt x="499" y="563"/>
                    </a:cubicBezTo>
                    <a:cubicBezTo>
                      <a:pt x="497" y="562"/>
                      <a:pt x="495" y="563"/>
                      <a:pt x="493" y="565"/>
                    </a:cubicBezTo>
                    <a:cubicBezTo>
                      <a:pt x="492" y="567"/>
                      <a:pt x="493" y="569"/>
                      <a:pt x="495" y="570"/>
                    </a:cubicBezTo>
                    <a:cubicBezTo>
                      <a:pt x="495" y="570"/>
                      <a:pt x="498" y="572"/>
                      <a:pt x="502" y="575"/>
                    </a:cubicBezTo>
                    <a:cubicBezTo>
                      <a:pt x="518" y="585"/>
                      <a:pt x="559" y="610"/>
                      <a:pt x="596" y="632"/>
                    </a:cubicBezTo>
                    <a:cubicBezTo>
                      <a:pt x="614" y="644"/>
                      <a:pt x="631" y="654"/>
                      <a:pt x="644" y="662"/>
                    </a:cubicBezTo>
                    <a:cubicBezTo>
                      <a:pt x="650" y="666"/>
                      <a:pt x="655" y="670"/>
                      <a:pt x="659" y="672"/>
                    </a:cubicBezTo>
                    <a:cubicBezTo>
                      <a:pt x="661" y="673"/>
                      <a:pt x="662" y="674"/>
                      <a:pt x="663" y="675"/>
                    </a:cubicBezTo>
                    <a:cubicBezTo>
                      <a:pt x="663" y="675"/>
                      <a:pt x="664" y="676"/>
                      <a:pt x="664" y="676"/>
                    </a:cubicBezTo>
                    <a:cubicBezTo>
                      <a:pt x="664" y="676"/>
                      <a:pt x="664" y="676"/>
                      <a:pt x="664" y="676"/>
                    </a:cubicBezTo>
                    <a:cubicBezTo>
                      <a:pt x="665" y="674"/>
                      <a:pt x="665" y="674"/>
                      <a:pt x="665" y="674"/>
                    </a:cubicBezTo>
                    <a:cubicBezTo>
                      <a:pt x="664" y="675"/>
                      <a:pt x="664" y="675"/>
                      <a:pt x="664" y="675"/>
                    </a:cubicBezTo>
                    <a:cubicBezTo>
                      <a:pt x="664" y="676"/>
                      <a:pt x="664" y="676"/>
                      <a:pt x="664" y="676"/>
                    </a:cubicBezTo>
                    <a:cubicBezTo>
                      <a:pt x="665" y="674"/>
                      <a:pt x="665" y="674"/>
                      <a:pt x="665" y="674"/>
                    </a:cubicBezTo>
                    <a:cubicBezTo>
                      <a:pt x="664" y="675"/>
                      <a:pt x="664" y="675"/>
                      <a:pt x="664" y="675"/>
                    </a:cubicBezTo>
                    <a:cubicBezTo>
                      <a:pt x="666" y="673"/>
                      <a:pt x="666" y="673"/>
                      <a:pt x="666" y="673"/>
                    </a:cubicBezTo>
                    <a:cubicBezTo>
                      <a:pt x="663" y="675"/>
                      <a:pt x="663" y="675"/>
                      <a:pt x="663" y="675"/>
                    </a:cubicBezTo>
                    <a:cubicBezTo>
                      <a:pt x="664" y="675"/>
                      <a:pt x="664" y="675"/>
                      <a:pt x="664" y="675"/>
                    </a:cubicBezTo>
                    <a:cubicBezTo>
                      <a:pt x="666" y="673"/>
                      <a:pt x="666" y="673"/>
                      <a:pt x="666" y="673"/>
                    </a:cubicBezTo>
                    <a:cubicBezTo>
                      <a:pt x="663" y="675"/>
                      <a:pt x="663" y="675"/>
                      <a:pt x="663" y="675"/>
                    </a:cubicBezTo>
                    <a:cubicBezTo>
                      <a:pt x="667" y="673"/>
                      <a:pt x="667" y="673"/>
                      <a:pt x="667" y="673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3" y="674"/>
                      <a:pt x="663" y="675"/>
                      <a:pt x="663" y="675"/>
                    </a:cubicBezTo>
                    <a:cubicBezTo>
                      <a:pt x="667" y="673"/>
                      <a:pt x="667" y="673"/>
                      <a:pt x="667" y="673"/>
                    </a:cubicBezTo>
                    <a:cubicBezTo>
                      <a:pt x="663" y="673"/>
                      <a:pt x="663" y="673"/>
                      <a:pt x="663" y="673"/>
                    </a:cubicBezTo>
                    <a:cubicBezTo>
                      <a:pt x="667" y="673"/>
                      <a:pt x="667" y="673"/>
                      <a:pt x="667" y="673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3" y="672"/>
                      <a:pt x="663" y="672"/>
                      <a:pt x="663" y="673"/>
                    </a:cubicBezTo>
                    <a:cubicBezTo>
                      <a:pt x="667" y="673"/>
                      <a:pt x="667" y="673"/>
                      <a:pt x="667" y="673"/>
                    </a:cubicBezTo>
                    <a:cubicBezTo>
                      <a:pt x="663" y="671"/>
                      <a:pt x="663" y="671"/>
                      <a:pt x="663" y="671"/>
                    </a:cubicBezTo>
                    <a:cubicBezTo>
                      <a:pt x="667" y="673"/>
                      <a:pt x="667" y="673"/>
                      <a:pt x="667" y="673"/>
                    </a:cubicBezTo>
                    <a:cubicBezTo>
                      <a:pt x="669" y="669"/>
                      <a:pt x="669" y="669"/>
                      <a:pt x="669" y="669"/>
                    </a:cubicBezTo>
                    <a:cubicBezTo>
                      <a:pt x="495" y="579"/>
                      <a:pt x="495" y="579"/>
                      <a:pt x="495" y="579"/>
                    </a:cubicBezTo>
                    <a:cubicBezTo>
                      <a:pt x="493" y="578"/>
                      <a:pt x="491" y="578"/>
                      <a:pt x="490" y="580"/>
                    </a:cubicBezTo>
                    <a:cubicBezTo>
                      <a:pt x="489" y="581"/>
                      <a:pt x="489" y="582"/>
                      <a:pt x="489" y="582"/>
                    </a:cubicBezTo>
                    <a:cubicBezTo>
                      <a:pt x="489" y="584"/>
                      <a:pt x="490" y="584"/>
                      <a:pt x="490" y="585"/>
                    </a:cubicBezTo>
                    <a:cubicBezTo>
                      <a:pt x="490" y="586"/>
                      <a:pt x="491" y="586"/>
                      <a:pt x="492" y="587"/>
                    </a:cubicBezTo>
                    <a:cubicBezTo>
                      <a:pt x="493" y="588"/>
                      <a:pt x="495" y="590"/>
                      <a:pt x="498" y="592"/>
                    </a:cubicBezTo>
                    <a:cubicBezTo>
                      <a:pt x="508" y="599"/>
                      <a:pt x="527" y="611"/>
                      <a:pt x="549" y="625"/>
                    </a:cubicBezTo>
                    <a:cubicBezTo>
                      <a:pt x="618" y="668"/>
                      <a:pt x="722" y="730"/>
                      <a:pt x="722" y="730"/>
                    </a:cubicBezTo>
                    <a:cubicBezTo>
                      <a:pt x="724" y="726"/>
                      <a:pt x="724" y="726"/>
                      <a:pt x="724" y="726"/>
                    </a:cubicBezTo>
                    <a:cubicBezTo>
                      <a:pt x="720" y="724"/>
                      <a:pt x="720" y="724"/>
                      <a:pt x="720" y="724"/>
                    </a:cubicBezTo>
                    <a:cubicBezTo>
                      <a:pt x="724" y="726"/>
                      <a:pt x="724" y="726"/>
                      <a:pt x="724" y="726"/>
                    </a:cubicBezTo>
                    <a:cubicBezTo>
                      <a:pt x="722" y="723"/>
                      <a:pt x="722" y="723"/>
                      <a:pt x="722" y="723"/>
                    </a:cubicBezTo>
                    <a:cubicBezTo>
                      <a:pt x="722" y="723"/>
                      <a:pt x="721" y="723"/>
                      <a:pt x="720" y="724"/>
                    </a:cubicBezTo>
                    <a:cubicBezTo>
                      <a:pt x="724" y="726"/>
                      <a:pt x="724" y="726"/>
                      <a:pt x="724" y="726"/>
                    </a:cubicBezTo>
                    <a:cubicBezTo>
                      <a:pt x="722" y="723"/>
                      <a:pt x="722" y="723"/>
                      <a:pt x="722" y="723"/>
                    </a:cubicBezTo>
                    <a:cubicBezTo>
                      <a:pt x="723" y="726"/>
                      <a:pt x="723" y="726"/>
                      <a:pt x="723" y="726"/>
                    </a:cubicBezTo>
                    <a:cubicBezTo>
                      <a:pt x="723" y="723"/>
                      <a:pt x="723" y="723"/>
                      <a:pt x="723" y="723"/>
                    </a:cubicBezTo>
                    <a:cubicBezTo>
                      <a:pt x="723" y="723"/>
                      <a:pt x="723" y="723"/>
                      <a:pt x="722" y="723"/>
                    </a:cubicBezTo>
                    <a:cubicBezTo>
                      <a:pt x="723" y="726"/>
                      <a:pt x="723" y="726"/>
                      <a:pt x="723" y="726"/>
                    </a:cubicBezTo>
                    <a:cubicBezTo>
                      <a:pt x="723" y="723"/>
                      <a:pt x="723" y="723"/>
                      <a:pt x="723" y="723"/>
                    </a:cubicBezTo>
                    <a:cubicBezTo>
                      <a:pt x="723" y="725"/>
                      <a:pt x="723" y="725"/>
                      <a:pt x="723" y="725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3" y="723"/>
                      <a:pt x="723" y="723"/>
                      <a:pt x="723" y="723"/>
                    </a:cubicBezTo>
                    <a:cubicBezTo>
                      <a:pt x="723" y="725"/>
                      <a:pt x="723" y="725"/>
                      <a:pt x="723" y="725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4" y="723"/>
                      <a:pt x="724" y="723"/>
                      <a:pt x="724" y="723"/>
                    </a:cubicBezTo>
                    <a:cubicBezTo>
                      <a:pt x="724" y="723"/>
                      <a:pt x="723" y="722"/>
                      <a:pt x="722" y="722"/>
                    </a:cubicBezTo>
                    <a:cubicBezTo>
                      <a:pt x="719" y="721"/>
                      <a:pt x="713" y="718"/>
                      <a:pt x="705" y="714"/>
                    </a:cubicBezTo>
                    <a:cubicBezTo>
                      <a:pt x="677" y="699"/>
                      <a:pt x="624" y="668"/>
                      <a:pt x="578" y="641"/>
                    </a:cubicBezTo>
                    <a:cubicBezTo>
                      <a:pt x="555" y="627"/>
                      <a:pt x="534" y="615"/>
                      <a:pt x="518" y="605"/>
                    </a:cubicBezTo>
                    <a:cubicBezTo>
                      <a:pt x="511" y="601"/>
                      <a:pt x="504" y="597"/>
                      <a:pt x="500" y="594"/>
                    </a:cubicBezTo>
                    <a:cubicBezTo>
                      <a:pt x="496" y="592"/>
                      <a:pt x="493" y="590"/>
                      <a:pt x="493" y="590"/>
                    </a:cubicBezTo>
                    <a:cubicBezTo>
                      <a:pt x="492" y="590"/>
                      <a:pt x="490" y="590"/>
                      <a:pt x="489" y="590"/>
                    </a:cubicBezTo>
                    <a:cubicBezTo>
                      <a:pt x="488" y="591"/>
                      <a:pt x="487" y="592"/>
                      <a:pt x="487" y="594"/>
                    </a:cubicBezTo>
                    <a:cubicBezTo>
                      <a:pt x="487" y="595"/>
                      <a:pt x="487" y="596"/>
                      <a:pt x="488" y="596"/>
                    </a:cubicBezTo>
                    <a:cubicBezTo>
                      <a:pt x="488" y="597"/>
                      <a:pt x="488" y="597"/>
                      <a:pt x="488" y="597"/>
                    </a:cubicBezTo>
                    <a:cubicBezTo>
                      <a:pt x="489" y="597"/>
                      <a:pt x="489" y="597"/>
                      <a:pt x="489" y="597"/>
                    </a:cubicBezTo>
                    <a:cubicBezTo>
                      <a:pt x="489" y="597"/>
                      <a:pt x="490" y="598"/>
                      <a:pt x="490" y="598"/>
                    </a:cubicBezTo>
                    <a:cubicBezTo>
                      <a:pt x="495" y="601"/>
                      <a:pt x="512" y="611"/>
                      <a:pt x="534" y="625"/>
                    </a:cubicBezTo>
                    <a:cubicBezTo>
                      <a:pt x="568" y="645"/>
                      <a:pt x="615" y="673"/>
                      <a:pt x="653" y="697"/>
                    </a:cubicBezTo>
                    <a:cubicBezTo>
                      <a:pt x="672" y="709"/>
                      <a:pt x="689" y="719"/>
                      <a:pt x="701" y="727"/>
                    </a:cubicBezTo>
                    <a:cubicBezTo>
                      <a:pt x="707" y="731"/>
                      <a:pt x="712" y="735"/>
                      <a:pt x="715" y="737"/>
                    </a:cubicBezTo>
                    <a:cubicBezTo>
                      <a:pt x="717" y="738"/>
                      <a:pt x="718" y="739"/>
                      <a:pt x="719" y="740"/>
                    </a:cubicBezTo>
                    <a:cubicBezTo>
                      <a:pt x="720" y="741"/>
                      <a:pt x="720" y="741"/>
                      <a:pt x="720" y="741"/>
                    </a:cubicBezTo>
                    <a:cubicBezTo>
                      <a:pt x="721" y="739"/>
                      <a:pt x="721" y="739"/>
                      <a:pt x="721" y="739"/>
                    </a:cubicBezTo>
                    <a:cubicBezTo>
                      <a:pt x="720" y="740"/>
                      <a:pt x="720" y="740"/>
                      <a:pt x="720" y="740"/>
                    </a:cubicBezTo>
                    <a:cubicBezTo>
                      <a:pt x="720" y="741"/>
                      <a:pt x="720" y="741"/>
                      <a:pt x="720" y="741"/>
                    </a:cubicBezTo>
                    <a:cubicBezTo>
                      <a:pt x="721" y="739"/>
                      <a:pt x="721" y="739"/>
                      <a:pt x="721" y="739"/>
                    </a:cubicBezTo>
                    <a:cubicBezTo>
                      <a:pt x="720" y="740"/>
                      <a:pt x="720" y="740"/>
                      <a:pt x="720" y="740"/>
                    </a:cubicBezTo>
                    <a:cubicBezTo>
                      <a:pt x="723" y="739"/>
                      <a:pt x="723" y="739"/>
                      <a:pt x="723" y="739"/>
                    </a:cubicBezTo>
                    <a:cubicBezTo>
                      <a:pt x="719" y="739"/>
                      <a:pt x="719" y="739"/>
                      <a:pt x="719" y="739"/>
                    </a:cubicBezTo>
                    <a:cubicBezTo>
                      <a:pt x="719" y="740"/>
                      <a:pt x="719" y="740"/>
                      <a:pt x="720" y="740"/>
                    </a:cubicBezTo>
                    <a:cubicBezTo>
                      <a:pt x="723" y="739"/>
                      <a:pt x="723" y="739"/>
                      <a:pt x="723" y="739"/>
                    </a:cubicBezTo>
                    <a:cubicBezTo>
                      <a:pt x="719" y="739"/>
                      <a:pt x="719" y="739"/>
                      <a:pt x="719" y="739"/>
                    </a:cubicBezTo>
                    <a:cubicBezTo>
                      <a:pt x="723" y="739"/>
                      <a:pt x="723" y="739"/>
                      <a:pt x="723" y="739"/>
                    </a:cubicBezTo>
                    <a:cubicBezTo>
                      <a:pt x="720" y="737"/>
                      <a:pt x="720" y="737"/>
                      <a:pt x="720" y="737"/>
                    </a:cubicBezTo>
                    <a:cubicBezTo>
                      <a:pt x="719" y="737"/>
                      <a:pt x="719" y="738"/>
                      <a:pt x="719" y="739"/>
                    </a:cubicBezTo>
                    <a:cubicBezTo>
                      <a:pt x="723" y="739"/>
                      <a:pt x="723" y="739"/>
                      <a:pt x="723" y="739"/>
                    </a:cubicBezTo>
                    <a:cubicBezTo>
                      <a:pt x="720" y="737"/>
                      <a:pt x="720" y="737"/>
                      <a:pt x="720" y="737"/>
                    </a:cubicBezTo>
                    <a:cubicBezTo>
                      <a:pt x="723" y="739"/>
                      <a:pt x="723" y="739"/>
                      <a:pt x="723" y="739"/>
                    </a:cubicBezTo>
                    <a:cubicBezTo>
                      <a:pt x="725" y="735"/>
                      <a:pt x="725" y="735"/>
                      <a:pt x="725" y="735"/>
                    </a:cubicBezTo>
                    <a:cubicBezTo>
                      <a:pt x="725" y="735"/>
                      <a:pt x="672" y="704"/>
                      <a:pt x="616" y="672"/>
                    </a:cubicBezTo>
                    <a:cubicBezTo>
                      <a:pt x="589" y="657"/>
                      <a:pt x="560" y="641"/>
                      <a:pt x="538" y="629"/>
                    </a:cubicBezTo>
                    <a:cubicBezTo>
                      <a:pt x="527" y="623"/>
                      <a:pt x="517" y="618"/>
                      <a:pt x="510" y="615"/>
                    </a:cubicBezTo>
                    <a:cubicBezTo>
                      <a:pt x="506" y="613"/>
                      <a:pt x="503" y="611"/>
                      <a:pt x="500" y="610"/>
                    </a:cubicBezTo>
                    <a:cubicBezTo>
                      <a:pt x="499" y="610"/>
                      <a:pt x="498" y="610"/>
                      <a:pt x="497" y="609"/>
                    </a:cubicBezTo>
                    <a:cubicBezTo>
                      <a:pt x="496" y="609"/>
                      <a:pt x="495" y="609"/>
                      <a:pt x="494" y="609"/>
                    </a:cubicBezTo>
                    <a:cubicBezTo>
                      <a:pt x="493" y="609"/>
                      <a:pt x="493" y="609"/>
                      <a:pt x="492" y="609"/>
                    </a:cubicBezTo>
                    <a:cubicBezTo>
                      <a:pt x="491" y="609"/>
                      <a:pt x="490" y="610"/>
                      <a:pt x="489" y="611"/>
                    </a:cubicBezTo>
                    <a:cubicBezTo>
                      <a:pt x="488" y="613"/>
                      <a:pt x="489" y="615"/>
                      <a:pt x="491" y="616"/>
                    </a:cubicBezTo>
                    <a:cubicBezTo>
                      <a:pt x="714" y="756"/>
                      <a:pt x="714" y="756"/>
                      <a:pt x="714" y="756"/>
                    </a:cubicBezTo>
                    <a:cubicBezTo>
                      <a:pt x="716" y="753"/>
                      <a:pt x="716" y="753"/>
                      <a:pt x="716" y="753"/>
                    </a:cubicBezTo>
                    <a:cubicBezTo>
                      <a:pt x="713" y="751"/>
                      <a:pt x="713" y="751"/>
                      <a:pt x="713" y="751"/>
                    </a:cubicBezTo>
                    <a:cubicBezTo>
                      <a:pt x="716" y="753"/>
                      <a:pt x="716" y="753"/>
                      <a:pt x="716" y="753"/>
                    </a:cubicBezTo>
                    <a:cubicBezTo>
                      <a:pt x="715" y="749"/>
                      <a:pt x="715" y="749"/>
                      <a:pt x="715" y="749"/>
                    </a:cubicBezTo>
                    <a:cubicBezTo>
                      <a:pt x="714" y="749"/>
                      <a:pt x="713" y="750"/>
                      <a:pt x="713" y="751"/>
                    </a:cubicBezTo>
                    <a:cubicBezTo>
                      <a:pt x="716" y="753"/>
                      <a:pt x="716" y="753"/>
                      <a:pt x="716" y="753"/>
                    </a:cubicBezTo>
                    <a:cubicBezTo>
                      <a:pt x="715" y="749"/>
                      <a:pt x="715" y="749"/>
                      <a:pt x="715" y="749"/>
                    </a:cubicBezTo>
                    <a:cubicBezTo>
                      <a:pt x="716" y="752"/>
                      <a:pt x="716" y="752"/>
                      <a:pt x="716" y="752"/>
                    </a:cubicBezTo>
                    <a:cubicBezTo>
                      <a:pt x="716" y="749"/>
                      <a:pt x="716" y="749"/>
                      <a:pt x="716" y="749"/>
                    </a:cubicBezTo>
                    <a:cubicBezTo>
                      <a:pt x="716" y="749"/>
                      <a:pt x="715" y="749"/>
                      <a:pt x="715" y="749"/>
                    </a:cubicBezTo>
                    <a:cubicBezTo>
                      <a:pt x="716" y="752"/>
                      <a:pt x="716" y="752"/>
                      <a:pt x="716" y="752"/>
                    </a:cubicBezTo>
                    <a:cubicBezTo>
                      <a:pt x="716" y="749"/>
                      <a:pt x="716" y="749"/>
                      <a:pt x="716" y="749"/>
                    </a:cubicBezTo>
                    <a:cubicBezTo>
                      <a:pt x="716" y="750"/>
                      <a:pt x="716" y="750"/>
                      <a:pt x="716" y="750"/>
                    </a:cubicBezTo>
                    <a:cubicBezTo>
                      <a:pt x="716" y="749"/>
                      <a:pt x="716" y="749"/>
                      <a:pt x="716" y="749"/>
                    </a:cubicBezTo>
                    <a:cubicBezTo>
                      <a:pt x="716" y="749"/>
                      <a:pt x="716" y="749"/>
                      <a:pt x="716" y="749"/>
                    </a:cubicBezTo>
                    <a:cubicBezTo>
                      <a:pt x="716" y="750"/>
                      <a:pt x="716" y="750"/>
                      <a:pt x="716" y="750"/>
                    </a:cubicBezTo>
                    <a:cubicBezTo>
                      <a:pt x="716" y="749"/>
                      <a:pt x="716" y="749"/>
                      <a:pt x="716" y="749"/>
                    </a:cubicBezTo>
                    <a:cubicBezTo>
                      <a:pt x="716" y="749"/>
                      <a:pt x="715" y="749"/>
                      <a:pt x="715" y="749"/>
                    </a:cubicBezTo>
                    <a:cubicBezTo>
                      <a:pt x="712" y="748"/>
                      <a:pt x="706" y="745"/>
                      <a:pt x="698" y="741"/>
                    </a:cubicBezTo>
                    <a:cubicBezTo>
                      <a:pt x="670" y="727"/>
                      <a:pt x="619" y="698"/>
                      <a:pt x="575" y="672"/>
                    </a:cubicBezTo>
                    <a:cubicBezTo>
                      <a:pt x="553" y="659"/>
                      <a:pt x="533" y="647"/>
                      <a:pt x="518" y="638"/>
                    </a:cubicBezTo>
                    <a:cubicBezTo>
                      <a:pt x="510" y="634"/>
                      <a:pt x="504" y="630"/>
                      <a:pt x="500" y="628"/>
                    </a:cubicBezTo>
                    <a:cubicBezTo>
                      <a:pt x="496" y="625"/>
                      <a:pt x="494" y="624"/>
                      <a:pt x="494" y="624"/>
                    </a:cubicBezTo>
                    <a:cubicBezTo>
                      <a:pt x="492" y="623"/>
                      <a:pt x="490" y="623"/>
                      <a:pt x="488" y="625"/>
                    </a:cubicBezTo>
                    <a:cubicBezTo>
                      <a:pt x="488" y="626"/>
                      <a:pt x="487" y="627"/>
                      <a:pt x="487" y="627"/>
                    </a:cubicBezTo>
                    <a:cubicBezTo>
                      <a:pt x="487" y="628"/>
                      <a:pt x="488" y="629"/>
                      <a:pt x="488" y="629"/>
                    </a:cubicBezTo>
                    <a:cubicBezTo>
                      <a:pt x="488" y="630"/>
                      <a:pt x="488" y="630"/>
                      <a:pt x="489" y="630"/>
                    </a:cubicBezTo>
                    <a:cubicBezTo>
                      <a:pt x="489" y="630"/>
                      <a:pt x="489" y="631"/>
                      <a:pt x="489" y="631"/>
                    </a:cubicBezTo>
                    <a:cubicBezTo>
                      <a:pt x="490" y="632"/>
                      <a:pt x="492" y="633"/>
                      <a:pt x="494" y="634"/>
                    </a:cubicBezTo>
                    <a:cubicBezTo>
                      <a:pt x="502" y="639"/>
                      <a:pt x="519" y="650"/>
                      <a:pt x="541" y="664"/>
                    </a:cubicBezTo>
                    <a:cubicBezTo>
                      <a:pt x="573" y="683"/>
                      <a:pt x="615" y="709"/>
                      <a:pt x="649" y="729"/>
                    </a:cubicBezTo>
                    <a:cubicBezTo>
                      <a:pt x="665" y="740"/>
                      <a:pt x="680" y="749"/>
                      <a:pt x="691" y="756"/>
                    </a:cubicBezTo>
                    <a:cubicBezTo>
                      <a:pt x="696" y="759"/>
                      <a:pt x="700" y="762"/>
                      <a:pt x="703" y="764"/>
                    </a:cubicBezTo>
                    <a:cubicBezTo>
                      <a:pt x="705" y="765"/>
                      <a:pt x="706" y="765"/>
                      <a:pt x="706" y="766"/>
                    </a:cubicBezTo>
                    <a:cubicBezTo>
                      <a:pt x="707" y="766"/>
                      <a:pt x="707" y="766"/>
                      <a:pt x="707" y="766"/>
                    </a:cubicBezTo>
                    <a:cubicBezTo>
                      <a:pt x="708" y="765"/>
                      <a:pt x="708" y="765"/>
                      <a:pt x="708" y="765"/>
                    </a:cubicBezTo>
                    <a:cubicBezTo>
                      <a:pt x="707" y="766"/>
                      <a:pt x="707" y="766"/>
                      <a:pt x="707" y="766"/>
                    </a:cubicBezTo>
                    <a:cubicBezTo>
                      <a:pt x="707" y="766"/>
                      <a:pt x="707" y="766"/>
                      <a:pt x="707" y="766"/>
                    </a:cubicBezTo>
                    <a:cubicBezTo>
                      <a:pt x="708" y="765"/>
                      <a:pt x="708" y="765"/>
                      <a:pt x="708" y="765"/>
                    </a:cubicBezTo>
                    <a:cubicBezTo>
                      <a:pt x="707" y="766"/>
                      <a:pt x="707" y="766"/>
                      <a:pt x="707" y="766"/>
                    </a:cubicBezTo>
                    <a:cubicBezTo>
                      <a:pt x="709" y="764"/>
                      <a:pt x="709" y="764"/>
                      <a:pt x="709" y="764"/>
                    </a:cubicBezTo>
                    <a:cubicBezTo>
                      <a:pt x="706" y="765"/>
                      <a:pt x="706" y="765"/>
                      <a:pt x="706" y="765"/>
                    </a:cubicBezTo>
                    <a:cubicBezTo>
                      <a:pt x="707" y="766"/>
                      <a:pt x="707" y="766"/>
                      <a:pt x="707" y="766"/>
                    </a:cubicBezTo>
                    <a:cubicBezTo>
                      <a:pt x="709" y="764"/>
                      <a:pt x="709" y="764"/>
                      <a:pt x="709" y="764"/>
                    </a:cubicBezTo>
                    <a:cubicBezTo>
                      <a:pt x="706" y="765"/>
                      <a:pt x="706" y="765"/>
                      <a:pt x="706" y="765"/>
                    </a:cubicBezTo>
                    <a:cubicBezTo>
                      <a:pt x="710" y="764"/>
                      <a:pt x="710" y="764"/>
                      <a:pt x="710" y="764"/>
                    </a:cubicBezTo>
                    <a:cubicBezTo>
                      <a:pt x="706" y="764"/>
                      <a:pt x="706" y="764"/>
                      <a:pt x="706" y="764"/>
                    </a:cubicBezTo>
                    <a:cubicBezTo>
                      <a:pt x="706" y="765"/>
                      <a:pt x="706" y="765"/>
                      <a:pt x="706" y="765"/>
                    </a:cubicBezTo>
                    <a:cubicBezTo>
                      <a:pt x="710" y="764"/>
                      <a:pt x="710" y="764"/>
                      <a:pt x="710" y="764"/>
                    </a:cubicBezTo>
                    <a:cubicBezTo>
                      <a:pt x="706" y="764"/>
                      <a:pt x="706" y="764"/>
                      <a:pt x="706" y="764"/>
                    </a:cubicBezTo>
                    <a:cubicBezTo>
                      <a:pt x="710" y="764"/>
                      <a:pt x="710" y="764"/>
                      <a:pt x="710" y="764"/>
                    </a:cubicBezTo>
                    <a:cubicBezTo>
                      <a:pt x="706" y="762"/>
                      <a:pt x="706" y="762"/>
                      <a:pt x="706" y="762"/>
                    </a:cubicBezTo>
                    <a:cubicBezTo>
                      <a:pt x="706" y="762"/>
                      <a:pt x="706" y="763"/>
                      <a:pt x="706" y="764"/>
                    </a:cubicBezTo>
                    <a:cubicBezTo>
                      <a:pt x="710" y="764"/>
                      <a:pt x="710" y="764"/>
                      <a:pt x="710" y="764"/>
                    </a:cubicBezTo>
                    <a:cubicBezTo>
                      <a:pt x="706" y="762"/>
                      <a:pt x="706" y="762"/>
                      <a:pt x="706" y="762"/>
                    </a:cubicBezTo>
                    <a:cubicBezTo>
                      <a:pt x="710" y="764"/>
                      <a:pt x="710" y="764"/>
                      <a:pt x="710" y="764"/>
                    </a:cubicBezTo>
                    <a:cubicBezTo>
                      <a:pt x="712" y="760"/>
                      <a:pt x="712" y="760"/>
                      <a:pt x="712" y="760"/>
                    </a:cubicBezTo>
                    <a:cubicBezTo>
                      <a:pt x="712" y="760"/>
                      <a:pt x="658" y="728"/>
                      <a:pt x="602" y="696"/>
                    </a:cubicBezTo>
                    <a:cubicBezTo>
                      <a:pt x="575" y="681"/>
                      <a:pt x="547" y="665"/>
                      <a:pt x="525" y="653"/>
                    </a:cubicBezTo>
                    <a:cubicBezTo>
                      <a:pt x="514" y="647"/>
                      <a:pt x="504" y="642"/>
                      <a:pt x="497" y="638"/>
                    </a:cubicBezTo>
                    <a:cubicBezTo>
                      <a:pt x="494" y="636"/>
                      <a:pt x="491" y="635"/>
                      <a:pt x="489" y="634"/>
                    </a:cubicBezTo>
                    <a:cubicBezTo>
                      <a:pt x="487" y="634"/>
                      <a:pt x="486" y="633"/>
                      <a:pt x="486" y="633"/>
                    </a:cubicBezTo>
                    <a:cubicBezTo>
                      <a:pt x="485" y="633"/>
                      <a:pt x="484" y="632"/>
                      <a:pt x="483" y="632"/>
                    </a:cubicBezTo>
                    <a:cubicBezTo>
                      <a:pt x="482" y="632"/>
                      <a:pt x="482" y="632"/>
                      <a:pt x="481" y="633"/>
                    </a:cubicBezTo>
                    <a:cubicBezTo>
                      <a:pt x="480" y="633"/>
                      <a:pt x="480" y="633"/>
                      <a:pt x="479" y="634"/>
                    </a:cubicBezTo>
                    <a:cubicBezTo>
                      <a:pt x="479" y="634"/>
                      <a:pt x="479" y="634"/>
                      <a:pt x="479" y="634"/>
                    </a:cubicBezTo>
                    <a:cubicBezTo>
                      <a:pt x="478" y="635"/>
                      <a:pt x="478" y="636"/>
                      <a:pt x="478" y="637"/>
                    </a:cubicBezTo>
                    <a:cubicBezTo>
                      <a:pt x="478" y="638"/>
                      <a:pt x="479" y="638"/>
                      <a:pt x="479" y="639"/>
                    </a:cubicBezTo>
                    <a:cubicBezTo>
                      <a:pt x="479" y="640"/>
                      <a:pt x="480" y="641"/>
                      <a:pt x="481" y="642"/>
                    </a:cubicBezTo>
                    <a:cubicBezTo>
                      <a:pt x="482" y="643"/>
                      <a:pt x="484" y="645"/>
                      <a:pt x="487" y="647"/>
                    </a:cubicBezTo>
                    <a:cubicBezTo>
                      <a:pt x="497" y="654"/>
                      <a:pt x="515" y="666"/>
                      <a:pt x="537" y="680"/>
                    </a:cubicBezTo>
                    <a:cubicBezTo>
                      <a:pt x="603" y="721"/>
                      <a:pt x="704" y="780"/>
                      <a:pt x="704" y="780"/>
                    </a:cubicBezTo>
                    <a:cubicBezTo>
                      <a:pt x="706" y="776"/>
                      <a:pt x="706" y="776"/>
                      <a:pt x="706" y="776"/>
                    </a:cubicBezTo>
                    <a:cubicBezTo>
                      <a:pt x="708" y="773"/>
                      <a:pt x="708" y="773"/>
                      <a:pt x="708" y="773"/>
                    </a:cubicBezTo>
                    <a:cubicBezTo>
                      <a:pt x="485" y="654"/>
                      <a:pt x="485" y="654"/>
                      <a:pt x="485" y="654"/>
                    </a:cubicBezTo>
                    <a:cubicBezTo>
                      <a:pt x="483" y="653"/>
                      <a:pt x="480" y="653"/>
                      <a:pt x="479" y="655"/>
                    </a:cubicBezTo>
                    <a:cubicBezTo>
                      <a:pt x="479" y="656"/>
                      <a:pt x="479" y="657"/>
                      <a:pt x="479" y="657"/>
                    </a:cubicBezTo>
                    <a:cubicBezTo>
                      <a:pt x="479" y="658"/>
                      <a:pt x="479" y="659"/>
                      <a:pt x="479" y="659"/>
                    </a:cubicBezTo>
                    <a:cubicBezTo>
                      <a:pt x="479" y="660"/>
                      <a:pt x="480" y="660"/>
                      <a:pt x="480" y="661"/>
                    </a:cubicBezTo>
                    <a:cubicBezTo>
                      <a:pt x="481" y="661"/>
                      <a:pt x="481" y="662"/>
                      <a:pt x="482" y="662"/>
                    </a:cubicBezTo>
                    <a:cubicBezTo>
                      <a:pt x="485" y="665"/>
                      <a:pt x="490" y="668"/>
                      <a:pt x="497" y="673"/>
                    </a:cubicBezTo>
                    <a:cubicBezTo>
                      <a:pt x="523" y="689"/>
                      <a:pt x="572" y="719"/>
                      <a:pt x="615" y="745"/>
                    </a:cubicBezTo>
                    <a:cubicBezTo>
                      <a:pt x="637" y="758"/>
                      <a:pt x="656" y="770"/>
                      <a:pt x="671" y="779"/>
                    </a:cubicBezTo>
                    <a:cubicBezTo>
                      <a:pt x="678" y="784"/>
                      <a:pt x="684" y="787"/>
                      <a:pt x="688" y="790"/>
                    </a:cubicBezTo>
                    <a:cubicBezTo>
                      <a:pt x="690" y="791"/>
                      <a:pt x="692" y="792"/>
                      <a:pt x="693" y="793"/>
                    </a:cubicBezTo>
                    <a:cubicBezTo>
                      <a:pt x="693" y="793"/>
                      <a:pt x="694" y="794"/>
                      <a:pt x="694" y="794"/>
                    </a:cubicBezTo>
                    <a:cubicBezTo>
                      <a:pt x="694" y="794"/>
                      <a:pt x="694" y="794"/>
                      <a:pt x="694" y="794"/>
                    </a:cubicBezTo>
                    <a:cubicBezTo>
                      <a:pt x="695" y="792"/>
                      <a:pt x="695" y="792"/>
                      <a:pt x="695" y="792"/>
                    </a:cubicBezTo>
                    <a:cubicBezTo>
                      <a:pt x="694" y="793"/>
                      <a:pt x="694" y="793"/>
                      <a:pt x="694" y="793"/>
                    </a:cubicBezTo>
                    <a:cubicBezTo>
                      <a:pt x="694" y="794"/>
                      <a:pt x="694" y="794"/>
                      <a:pt x="694" y="794"/>
                    </a:cubicBezTo>
                    <a:cubicBezTo>
                      <a:pt x="695" y="792"/>
                      <a:pt x="695" y="792"/>
                      <a:pt x="695" y="792"/>
                    </a:cubicBezTo>
                    <a:cubicBezTo>
                      <a:pt x="694" y="793"/>
                      <a:pt x="694" y="793"/>
                      <a:pt x="694" y="793"/>
                    </a:cubicBezTo>
                    <a:cubicBezTo>
                      <a:pt x="696" y="791"/>
                      <a:pt x="696" y="791"/>
                      <a:pt x="696" y="791"/>
                    </a:cubicBezTo>
                    <a:cubicBezTo>
                      <a:pt x="693" y="793"/>
                      <a:pt x="693" y="793"/>
                      <a:pt x="693" y="793"/>
                    </a:cubicBezTo>
                    <a:cubicBezTo>
                      <a:pt x="694" y="793"/>
                      <a:pt x="694" y="793"/>
                      <a:pt x="694" y="793"/>
                    </a:cubicBezTo>
                    <a:cubicBezTo>
                      <a:pt x="696" y="791"/>
                      <a:pt x="696" y="791"/>
                      <a:pt x="696" y="791"/>
                    </a:cubicBezTo>
                    <a:cubicBezTo>
                      <a:pt x="693" y="793"/>
                      <a:pt x="693" y="793"/>
                      <a:pt x="693" y="793"/>
                    </a:cubicBezTo>
                    <a:cubicBezTo>
                      <a:pt x="697" y="791"/>
                      <a:pt x="697" y="791"/>
                      <a:pt x="697" y="791"/>
                    </a:cubicBezTo>
                    <a:cubicBezTo>
                      <a:pt x="693" y="791"/>
                      <a:pt x="693" y="791"/>
                      <a:pt x="693" y="791"/>
                    </a:cubicBezTo>
                    <a:cubicBezTo>
                      <a:pt x="693" y="792"/>
                      <a:pt x="693" y="793"/>
                      <a:pt x="693" y="793"/>
                    </a:cubicBezTo>
                    <a:cubicBezTo>
                      <a:pt x="697" y="791"/>
                      <a:pt x="697" y="791"/>
                      <a:pt x="697" y="791"/>
                    </a:cubicBezTo>
                    <a:cubicBezTo>
                      <a:pt x="693" y="791"/>
                      <a:pt x="693" y="791"/>
                      <a:pt x="693" y="791"/>
                    </a:cubicBezTo>
                    <a:cubicBezTo>
                      <a:pt x="697" y="791"/>
                      <a:pt x="697" y="791"/>
                      <a:pt x="697" y="791"/>
                    </a:cubicBezTo>
                    <a:cubicBezTo>
                      <a:pt x="693" y="789"/>
                      <a:pt x="693" y="789"/>
                      <a:pt x="693" y="789"/>
                    </a:cubicBezTo>
                    <a:cubicBezTo>
                      <a:pt x="693" y="790"/>
                      <a:pt x="693" y="790"/>
                      <a:pt x="693" y="791"/>
                    </a:cubicBezTo>
                    <a:cubicBezTo>
                      <a:pt x="697" y="791"/>
                      <a:pt x="697" y="791"/>
                      <a:pt x="697" y="791"/>
                    </a:cubicBezTo>
                    <a:cubicBezTo>
                      <a:pt x="693" y="789"/>
                      <a:pt x="693" y="789"/>
                      <a:pt x="693" y="789"/>
                    </a:cubicBezTo>
                    <a:cubicBezTo>
                      <a:pt x="697" y="791"/>
                      <a:pt x="697" y="791"/>
                      <a:pt x="697" y="791"/>
                    </a:cubicBezTo>
                    <a:cubicBezTo>
                      <a:pt x="699" y="788"/>
                      <a:pt x="699" y="788"/>
                      <a:pt x="699" y="788"/>
                    </a:cubicBezTo>
                    <a:cubicBezTo>
                      <a:pt x="479" y="664"/>
                      <a:pt x="479" y="664"/>
                      <a:pt x="479" y="664"/>
                    </a:cubicBezTo>
                    <a:cubicBezTo>
                      <a:pt x="477" y="663"/>
                      <a:pt x="474" y="664"/>
                      <a:pt x="473" y="666"/>
                    </a:cubicBezTo>
                    <a:cubicBezTo>
                      <a:pt x="473" y="667"/>
                      <a:pt x="473" y="667"/>
                      <a:pt x="473" y="668"/>
                    </a:cubicBezTo>
                    <a:cubicBezTo>
                      <a:pt x="473" y="670"/>
                      <a:pt x="473" y="670"/>
                      <a:pt x="473" y="671"/>
                    </a:cubicBezTo>
                    <a:cubicBezTo>
                      <a:pt x="474" y="672"/>
                      <a:pt x="475" y="672"/>
                      <a:pt x="475" y="673"/>
                    </a:cubicBezTo>
                    <a:cubicBezTo>
                      <a:pt x="477" y="674"/>
                      <a:pt x="479" y="675"/>
                      <a:pt x="481" y="677"/>
                    </a:cubicBezTo>
                    <a:cubicBezTo>
                      <a:pt x="491" y="684"/>
                      <a:pt x="509" y="696"/>
                      <a:pt x="531" y="709"/>
                    </a:cubicBezTo>
                    <a:cubicBezTo>
                      <a:pt x="596" y="750"/>
                      <a:pt x="695" y="809"/>
                      <a:pt x="695" y="809"/>
                    </a:cubicBezTo>
                    <a:cubicBezTo>
                      <a:pt x="697" y="806"/>
                      <a:pt x="697" y="806"/>
                      <a:pt x="697" y="806"/>
                    </a:cubicBezTo>
                    <a:cubicBezTo>
                      <a:pt x="694" y="803"/>
                      <a:pt x="694" y="803"/>
                      <a:pt x="694" y="803"/>
                    </a:cubicBezTo>
                    <a:cubicBezTo>
                      <a:pt x="697" y="806"/>
                      <a:pt x="697" y="806"/>
                      <a:pt x="697" y="806"/>
                    </a:cubicBezTo>
                    <a:cubicBezTo>
                      <a:pt x="696" y="802"/>
                      <a:pt x="696" y="802"/>
                      <a:pt x="696" y="802"/>
                    </a:cubicBezTo>
                    <a:cubicBezTo>
                      <a:pt x="695" y="802"/>
                      <a:pt x="694" y="802"/>
                      <a:pt x="694" y="803"/>
                    </a:cubicBezTo>
                    <a:cubicBezTo>
                      <a:pt x="697" y="806"/>
                      <a:pt x="697" y="806"/>
                      <a:pt x="697" y="806"/>
                    </a:cubicBezTo>
                    <a:cubicBezTo>
                      <a:pt x="696" y="802"/>
                      <a:pt x="696" y="802"/>
                      <a:pt x="696" y="802"/>
                    </a:cubicBezTo>
                    <a:cubicBezTo>
                      <a:pt x="697" y="806"/>
                      <a:pt x="697" y="806"/>
                      <a:pt x="697" y="806"/>
                    </a:cubicBezTo>
                    <a:cubicBezTo>
                      <a:pt x="697" y="802"/>
                      <a:pt x="697" y="802"/>
                      <a:pt x="697" y="802"/>
                    </a:cubicBezTo>
                    <a:cubicBezTo>
                      <a:pt x="697" y="802"/>
                      <a:pt x="696" y="802"/>
                      <a:pt x="696" y="802"/>
                    </a:cubicBezTo>
                    <a:cubicBezTo>
                      <a:pt x="697" y="806"/>
                      <a:pt x="697" y="806"/>
                      <a:pt x="697" y="806"/>
                    </a:cubicBezTo>
                    <a:cubicBezTo>
                      <a:pt x="697" y="802"/>
                      <a:pt x="697" y="802"/>
                      <a:pt x="697" y="802"/>
                    </a:cubicBezTo>
                    <a:cubicBezTo>
                      <a:pt x="697" y="805"/>
                      <a:pt x="697" y="805"/>
                      <a:pt x="697" y="805"/>
                    </a:cubicBezTo>
                    <a:cubicBezTo>
                      <a:pt x="698" y="802"/>
                      <a:pt x="698" y="802"/>
                      <a:pt x="698" y="802"/>
                    </a:cubicBezTo>
                    <a:cubicBezTo>
                      <a:pt x="698" y="802"/>
                      <a:pt x="698" y="802"/>
                      <a:pt x="697" y="802"/>
                    </a:cubicBezTo>
                    <a:cubicBezTo>
                      <a:pt x="697" y="805"/>
                      <a:pt x="697" y="805"/>
                      <a:pt x="697" y="805"/>
                    </a:cubicBezTo>
                    <a:cubicBezTo>
                      <a:pt x="698" y="802"/>
                      <a:pt x="698" y="802"/>
                      <a:pt x="698" y="802"/>
                    </a:cubicBezTo>
                    <a:cubicBezTo>
                      <a:pt x="698" y="803"/>
                      <a:pt x="698" y="803"/>
                      <a:pt x="698" y="803"/>
                    </a:cubicBezTo>
                    <a:cubicBezTo>
                      <a:pt x="698" y="802"/>
                      <a:pt x="698" y="802"/>
                      <a:pt x="698" y="802"/>
                    </a:cubicBezTo>
                    <a:cubicBezTo>
                      <a:pt x="698" y="802"/>
                      <a:pt x="698" y="802"/>
                      <a:pt x="698" y="802"/>
                    </a:cubicBezTo>
                    <a:cubicBezTo>
                      <a:pt x="698" y="803"/>
                      <a:pt x="698" y="803"/>
                      <a:pt x="698" y="803"/>
                    </a:cubicBezTo>
                    <a:cubicBezTo>
                      <a:pt x="698" y="802"/>
                      <a:pt x="698" y="802"/>
                      <a:pt x="698" y="802"/>
                    </a:cubicBezTo>
                    <a:cubicBezTo>
                      <a:pt x="698" y="802"/>
                      <a:pt x="698" y="802"/>
                      <a:pt x="697" y="801"/>
                    </a:cubicBezTo>
                    <a:cubicBezTo>
                      <a:pt x="694" y="800"/>
                      <a:pt x="689" y="797"/>
                      <a:pt x="681" y="793"/>
                    </a:cubicBezTo>
                    <a:cubicBezTo>
                      <a:pt x="655" y="779"/>
                      <a:pt x="602" y="750"/>
                      <a:pt x="557" y="725"/>
                    </a:cubicBezTo>
                    <a:cubicBezTo>
                      <a:pt x="534" y="712"/>
                      <a:pt x="513" y="700"/>
                      <a:pt x="498" y="692"/>
                    </a:cubicBezTo>
                    <a:cubicBezTo>
                      <a:pt x="490" y="688"/>
                      <a:pt x="484" y="684"/>
                      <a:pt x="479" y="682"/>
                    </a:cubicBezTo>
                    <a:cubicBezTo>
                      <a:pt x="475" y="679"/>
                      <a:pt x="473" y="678"/>
                      <a:pt x="473" y="678"/>
                    </a:cubicBezTo>
                    <a:cubicBezTo>
                      <a:pt x="471" y="677"/>
                      <a:pt x="468" y="678"/>
                      <a:pt x="467" y="679"/>
                    </a:cubicBezTo>
                    <a:cubicBezTo>
                      <a:pt x="466" y="681"/>
                      <a:pt x="467" y="684"/>
                      <a:pt x="469" y="685"/>
                    </a:cubicBezTo>
                    <a:cubicBezTo>
                      <a:pt x="469" y="685"/>
                      <a:pt x="472" y="687"/>
                      <a:pt x="478" y="691"/>
                    </a:cubicBezTo>
                    <a:cubicBezTo>
                      <a:pt x="499" y="703"/>
                      <a:pt x="550" y="736"/>
                      <a:pt x="597" y="765"/>
                    </a:cubicBezTo>
                    <a:cubicBezTo>
                      <a:pt x="620" y="779"/>
                      <a:pt x="642" y="793"/>
                      <a:pt x="659" y="803"/>
                    </a:cubicBezTo>
                    <a:cubicBezTo>
                      <a:pt x="667" y="808"/>
                      <a:pt x="673" y="812"/>
                      <a:pt x="678" y="815"/>
                    </a:cubicBezTo>
                    <a:cubicBezTo>
                      <a:pt x="680" y="817"/>
                      <a:pt x="682" y="818"/>
                      <a:pt x="683" y="819"/>
                    </a:cubicBezTo>
                    <a:cubicBezTo>
                      <a:pt x="684" y="819"/>
                      <a:pt x="684" y="820"/>
                      <a:pt x="685" y="820"/>
                    </a:cubicBezTo>
                    <a:cubicBezTo>
                      <a:pt x="685" y="820"/>
                      <a:pt x="685" y="820"/>
                      <a:pt x="685" y="820"/>
                    </a:cubicBezTo>
                    <a:cubicBezTo>
                      <a:pt x="685" y="820"/>
                      <a:pt x="685" y="820"/>
                      <a:pt x="685" y="820"/>
                    </a:cubicBezTo>
                    <a:cubicBezTo>
                      <a:pt x="686" y="818"/>
                      <a:pt x="686" y="818"/>
                      <a:pt x="686" y="818"/>
                    </a:cubicBezTo>
                    <a:cubicBezTo>
                      <a:pt x="684" y="820"/>
                      <a:pt x="684" y="820"/>
                      <a:pt x="684" y="820"/>
                    </a:cubicBezTo>
                    <a:cubicBezTo>
                      <a:pt x="685" y="820"/>
                      <a:pt x="685" y="820"/>
                      <a:pt x="685" y="820"/>
                    </a:cubicBezTo>
                    <a:cubicBezTo>
                      <a:pt x="686" y="818"/>
                      <a:pt x="686" y="818"/>
                      <a:pt x="686" y="818"/>
                    </a:cubicBezTo>
                    <a:cubicBezTo>
                      <a:pt x="684" y="820"/>
                      <a:pt x="684" y="820"/>
                      <a:pt x="684" y="820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4" y="819"/>
                      <a:pt x="684" y="819"/>
                      <a:pt x="684" y="819"/>
                    </a:cubicBezTo>
                    <a:cubicBezTo>
                      <a:pt x="684" y="820"/>
                      <a:pt x="684" y="820"/>
                      <a:pt x="684" y="820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4" y="819"/>
                      <a:pt x="684" y="819"/>
                      <a:pt x="684" y="819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4" y="819"/>
                      <a:pt x="684" y="819"/>
                      <a:pt x="684" y="819"/>
                    </a:cubicBezTo>
                    <a:cubicBezTo>
                      <a:pt x="684" y="819"/>
                      <a:pt x="684" y="819"/>
                      <a:pt x="684" y="819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4" y="819"/>
                      <a:pt x="684" y="819"/>
                      <a:pt x="684" y="819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3" y="817"/>
                      <a:pt x="683" y="817"/>
                      <a:pt x="683" y="817"/>
                    </a:cubicBezTo>
                    <a:cubicBezTo>
                      <a:pt x="683" y="818"/>
                      <a:pt x="684" y="818"/>
                      <a:pt x="684" y="819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3" y="817"/>
                      <a:pt x="683" y="817"/>
                      <a:pt x="683" y="817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6" y="813"/>
                      <a:pt x="686" y="813"/>
                      <a:pt x="686" y="813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7" y="813"/>
                      <a:pt x="687" y="813"/>
                      <a:pt x="687" y="813"/>
                    </a:cubicBezTo>
                    <a:cubicBezTo>
                      <a:pt x="687" y="813"/>
                      <a:pt x="686" y="813"/>
                      <a:pt x="686" y="813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7" y="813"/>
                      <a:pt x="687" y="813"/>
                      <a:pt x="687" y="813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8" y="813"/>
                      <a:pt x="688" y="813"/>
                      <a:pt x="688" y="813"/>
                    </a:cubicBezTo>
                    <a:cubicBezTo>
                      <a:pt x="688" y="813"/>
                      <a:pt x="688" y="813"/>
                      <a:pt x="687" y="813"/>
                    </a:cubicBezTo>
                    <a:cubicBezTo>
                      <a:pt x="687" y="817"/>
                      <a:pt x="687" y="817"/>
                      <a:pt x="687" y="817"/>
                    </a:cubicBezTo>
                    <a:cubicBezTo>
                      <a:pt x="688" y="813"/>
                      <a:pt x="688" y="813"/>
                      <a:pt x="688" y="813"/>
                    </a:cubicBezTo>
                    <a:cubicBezTo>
                      <a:pt x="687" y="816"/>
                      <a:pt x="687" y="816"/>
                      <a:pt x="687" y="816"/>
                    </a:cubicBezTo>
                    <a:cubicBezTo>
                      <a:pt x="689" y="813"/>
                      <a:pt x="689" y="813"/>
                      <a:pt x="689" y="813"/>
                    </a:cubicBezTo>
                    <a:cubicBezTo>
                      <a:pt x="689" y="813"/>
                      <a:pt x="689" y="813"/>
                      <a:pt x="688" y="813"/>
                    </a:cubicBezTo>
                    <a:cubicBezTo>
                      <a:pt x="687" y="816"/>
                      <a:pt x="687" y="816"/>
                      <a:pt x="687" y="816"/>
                    </a:cubicBezTo>
                    <a:cubicBezTo>
                      <a:pt x="689" y="813"/>
                      <a:pt x="689" y="813"/>
                      <a:pt x="689" y="813"/>
                    </a:cubicBezTo>
                    <a:cubicBezTo>
                      <a:pt x="688" y="814"/>
                      <a:pt x="688" y="814"/>
                      <a:pt x="688" y="814"/>
                    </a:cubicBezTo>
                    <a:cubicBezTo>
                      <a:pt x="689" y="813"/>
                      <a:pt x="689" y="813"/>
                      <a:pt x="689" y="813"/>
                    </a:cubicBezTo>
                    <a:cubicBezTo>
                      <a:pt x="689" y="813"/>
                      <a:pt x="689" y="813"/>
                      <a:pt x="689" y="813"/>
                    </a:cubicBezTo>
                    <a:cubicBezTo>
                      <a:pt x="688" y="814"/>
                      <a:pt x="688" y="814"/>
                      <a:pt x="688" y="814"/>
                    </a:cubicBezTo>
                    <a:cubicBezTo>
                      <a:pt x="689" y="813"/>
                      <a:pt x="689" y="813"/>
                      <a:pt x="689" y="813"/>
                    </a:cubicBezTo>
                    <a:cubicBezTo>
                      <a:pt x="689" y="813"/>
                      <a:pt x="688" y="813"/>
                      <a:pt x="688" y="813"/>
                    </a:cubicBezTo>
                    <a:cubicBezTo>
                      <a:pt x="683" y="810"/>
                      <a:pt x="668" y="801"/>
                      <a:pt x="647" y="790"/>
                    </a:cubicBezTo>
                    <a:cubicBezTo>
                      <a:pt x="616" y="772"/>
                      <a:pt x="573" y="748"/>
                      <a:pt x="537" y="728"/>
                    </a:cubicBezTo>
                    <a:cubicBezTo>
                      <a:pt x="519" y="718"/>
                      <a:pt x="502" y="709"/>
                      <a:pt x="490" y="703"/>
                    </a:cubicBezTo>
                    <a:cubicBezTo>
                      <a:pt x="483" y="699"/>
                      <a:pt x="478" y="697"/>
                      <a:pt x="474" y="695"/>
                    </a:cubicBezTo>
                    <a:cubicBezTo>
                      <a:pt x="472" y="694"/>
                      <a:pt x="470" y="693"/>
                      <a:pt x="469" y="693"/>
                    </a:cubicBezTo>
                    <a:cubicBezTo>
                      <a:pt x="468" y="693"/>
                      <a:pt x="467" y="692"/>
                      <a:pt x="467" y="692"/>
                    </a:cubicBezTo>
                    <a:cubicBezTo>
                      <a:pt x="466" y="692"/>
                      <a:pt x="465" y="692"/>
                      <a:pt x="464" y="692"/>
                    </a:cubicBezTo>
                    <a:cubicBezTo>
                      <a:pt x="464" y="692"/>
                      <a:pt x="464" y="692"/>
                      <a:pt x="463" y="692"/>
                    </a:cubicBezTo>
                    <a:cubicBezTo>
                      <a:pt x="462" y="692"/>
                      <a:pt x="461" y="693"/>
                      <a:pt x="461" y="694"/>
                    </a:cubicBezTo>
                    <a:cubicBezTo>
                      <a:pt x="460" y="695"/>
                      <a:pt x="460" y="696"/>
                      <a:pt x="460" y="697"/>
                    </a:cubicBezTo>
                    <a:cubicBezTo>
                      <a:pt x="460" y="698"/>
                      <a:pt x="461" y="699"/>
                      <a:pt x="462" y="700"/>
                    </a:cubicBezTo>
                    <a:cubicBezTo>
                      <a:pt x="462" y="700"/>
                      <a:pt x="465" y="702"/>
                      <a:pt x="471" y="705"/>
                    </a:cubicBezTo>
                    <a:cubicBezTo>
                      <a:pt x="492" y="717"/>
                      <a:pt x="544" y="749"/>
                      <a:pt x="590" y="777"/>
                    </a:cubicBezTo>
                    <a:cubicBezTo>
                      <a:pt x="613" y="792"/>
                      <a:pt x="635" y="805"/>
                      <a:pt x="651" y="816"/>
                    </a:cubicBezTo>
                    <a:cubicBezTo>
                      <a:pt x="660" y="821"/>
                      <a:pt x="666" y="825"/>
                      <a:pt x="671" y="828"/>
                    </a:cubicBezTo>
                    <a:cubicBezTo>
                      <a:pt x="673" y="830"/>
                      <a:pt x="675" y="831"/>
                      <a:pt x="676" y="832"/>
                    </a:cubicBezTo>
                    <a:cubicBezTo>
                      <a:pt x="676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9" y="832"/>
                      <a:pt x="679" y="832"/>
                      <a:pt x="679" y="832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79" y="832"/>
                      <a:pt x="679" y="832"/>
                      <a:pt x="679" y="832"/>
                    </a:cubicBezTo>
                    <a:cubicBezTo>
                      <a:pt x="677" y="833"/>
                      <a:pt x="677" y="833"/>
                      <a:pt x="677" y="833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6" y="831"/>
                      <a:pt x="676" y="831"/>
                      <a:pt x="676" y="831"/>
                    </a:cubicBezTo>
                    <a:cubicBezTo>
                      <a:pt x="676" y="832"/>
                      <a:pt x="676" y="832"/>
                      <a:pt x="677" y="833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6" y="831"/>
                      <a:pt x="676" y="831"/>
                      <a:pt x="676" y="831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7" y="829"/>
                      <a:pt x="677" y="829"/>
                      <a:pt x="677" y="829"/>
                    </a:cubicBezTo>
                    <a:cubicBezTo>
                      <a:pt x="676" y="830"/>
                      <a:pt x="676" y="831"/>
                      <a:pt x="676" y="831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7" y="829"/>
                      <a:pt x="677" y="829"/>
                      <a:pt x="677" y="829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7" y="829"/>
                      <a:pt x="677" y="829"/>
                      <a:pt x="677" y="829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9" y="827"/>
                      <a:pt x="679" y="827"/>
                      <a:pt x="679" y="827"/>
                    </a:cubicBezTo>
                    <a:cubicBezTo>
                      <a:pt x="678" y="828"/>
                      <a:pt x="677" y="828"/>
                      <a:pt x="677" y="829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79" y="827"/>
                      <a:pt x="679" y="827"/>
                      <a:pt x="679" y="827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80" y="827"/>
                      <a:pt x="680" y="827"/>
                      <a:pt x="680" y="827"/>
                    </a:cubicBezTo>
                    <a:cubicBezTo>
                      <a:pt x="680" y="827"/>
                      <a:pt x="679" y="827"/>
                      <a:pt x="679" y="827"/>
                    </a:cubicBezTo>
                    <a:cubicBezTo>
                      <a:pt x="680" y="831"/>
                      <a:pt x="680" y="831"/>
                      <a:pt x="680" y="831"/>
                    </a:cubicBezTo>
                    <a:cubicBezTo>
                      <a:pt x="680" y="827"/>
                      <a:pt x="680" y="827"/>
                      <a:pt x="680" y="827"/>
                    </a:cubicBezTo>
                    <a:cubicBezTo>
                      <a:pt x="680" y="830"/>
                      <a:pt x="680" y="830"/>
                      <a:pt x="680" y="830"/>
                    </a:cubicBezTo>
                    <a:cubicBezTo>
                      <a:pt x="681" y="827"/>
                      <a:pt x="681" y="827"/>
                      <a:pt x="681" y="827"/>
                    </a:cubicBezTo>
                    <a:cubicBezTo>
                      <a:pt x="681" y="827"/>
                      <a:pt x="681" y="827"/>
                      <a:pt x="680" y="827"/>
                    </a:cubicBezTo>
                    <a:cubicBezTo>
                      <a:pt x="680" y="830"/>
                      <a:pt x="680" y="830"/>
                      <a:pt x="680" y="830"/>
                    </a:cubicBezTo>
                    <a:cubicBezTo>
                      <a:pt x="681" y="827"/>
                      <a:pt x="681" y="827"/>
                      <a:pt x="681" y="827"/>
                    </a:cubicBezTo>
                    <a:cubicBezTo>
                      <a:pt x="681" y="827"/>
                      <a:pt x="680" y="827"/>
                      <a:pt x="680" y="827"/>
                    </a:cubicBezTo>
                    <a:cubicBezTo>
                      <a:pt x="677" y="826"/>
                      <a:pt x="672" y="823"/>
                      <a:pt x="664" y="819"/>
                    </a:cubicBezTo>
                    <a:cubicBezTo>
                      <a:pt x="639" y="805"/>
                      <a:pt x="591" y="776"/>
                      <a:pt x="548" y="751"/>
                    </a:cubicBezTo>
                    <a:cubicBezTo>
                      <a:pt x="526" y="739"/>
                      <a:pt x="506" y="727"/>
                      <a:pt x="490" y="718"/>
                    </a:cubicBezTo>
                    <a:cubicBezTo>
                      <a:pt x="483" y="714"/>
                      <a:pt x="476" y="711"/>
                      <a:pt x="471" y="708"/>
                    </a:cubicBezTo>
                    <a:cubicBezTo>
                      <a:pt x="469" y="707"/>
                      <a:pt x="467" y="706"/>
                      <a:pt x="465" y="705"/>
                    </a:cubicBezTo>
                    <a:cubicBezTo>
                      <a:pt x="464" y="705"/>
                      <a:pt x="464" y="705"/>
                      <a:pt x="463" y="705"/>
                    </a:cubicBezTo>
                    <a:cubicBezTo>
                      <a:pt x="462" y="704"/>
                      <a:pt x="462" y="704"/>
                      <a:pt x="461" y="704"/>
                    </a:cubicBezTo>
                    <a:cubicBezTo>
                      <a:pt x="460" y="704"/>
                      <a:pt x="460" y="704"/>
                      <a:pt x="459" y="704"/>
                    </a:cubicBezTo>
                    <a:cubicBezTo>
                      <a:pt x="458" y="705"/>
                      <a:pt x="458" y="705"/>
                      <a:pt x="457" y="706"/>
                    </a:cubicBezTo>
                    <a:cubicBezTo>
                      <a:pt x="456" y="708"/>
                      <a:pt x="456" y="710"/>
                      <a:pt x="458" y="712"/>
                    </a:cubicBezTo>
                    <a:cubicBezTo>
                      <a:pt x="567" y="779"/>
                      <a:pt x="567" y="779"/>
                      <a:pt x="567" y="779"/>
                    </a:cubicBezTo>
                    <a:cubicBezTo>
                      <a:pt x="454" y="719"/>
                      <a:pt x="454" y="719"/>
                      <a:pt x="454" y="719"/>
                    </a:cubicBezTo>
                    <a:cubicBezTo>
                      <a:pt x="453" y="718"/>
                      <a:pt x="450" y="718"/>
                      <a:pt x="449" y="720"/>
                    </a:cubicBezTo>
                    <a:cubicBezTo>
                      <a:pt x="448" y="722"/>
                      <a:pt x="449" y="724"/>
                      <a:pt x="450" y="726"/>
                    </a:cubicBezTo>
                    <a:cubicBezTo>
                      <a:pt x="450" y="726"/>
                      <a:pt x="453" y="727"/>
                      <a:pt x="459" y="731"/>
                    </a:cubicBezTo>
                    <a:cubicBezTo>
                      <a:pt x="477" y="742"/>
                      <a:pt x="523" y="770"/>
                      <a:pt x="564" y="796"/>
                    </a:cubicBezTo>
                    <a:cubicBezTo>
                      <a:pt x="585" y="809"/>
                      <a:pt x="605" y="821"/>
                      <a:pt x="619" y="830"/>
                    </a:cubicBezTo>
                    <a:cubicBezTo>
                      <a:pt x="626" y="835"/>
                      <a:pt x="632" y="838"/>
                      <a:pt x="636" y="841"/>
                    </a:cubicBezTo>
                    <a:cubicBezTo>
                      <a:pt x="638" y="842"/>
                      <a:pt x="640" y="843"/>
                      <a:pt x="641" y="844"/>
                    </a:cubicBezTo>
                    <a:cubicBezTo>
                      <a:pt x="641" y="845"/>
                      <a:pt x="642" y="845"/>
                      <a:pt x="642" y="845"/>
                    </a:cubicBezTo>
                    <a:cubicBezTo>
                      <a:pt x="642" y="845"/>
                      <a:pt x="642" y="845"/>
                      <a:pt x="642" y="845"/>
                    </a:cubicBezTo>
                    <a:cubicBezTo>
                      <a:pt x="643" y="843"/>
                      <a:pt x="643" y="843"/>
                      <a:pt x="643" y="843"/>
                    </a:cubicBezTo>
                    <a:cubicBezTo>
                      <a:pt x="642" y="845"/>
                      <a:pt x="642" y="845"/>
                      <a:pt x="642" y="845"/>
                    </a:cubicBezTo>
                    <a:cubicBezTo>
                      <a:pt x="642" y="845"/>
                      <a:pt x="642" y="845"/>
                      <a:pt x="642" y="845"/>
                    </a:cubicBezTo>
                    <a:cubicBezTo>
                      <a:pt x="643" y="843"/>
                      <a:pt x="643" y="843"/>
                      <a:pt x="643" y="843"/>
                    </a:cubicBezTo>
                    <a:cubicBezTo>
                      <a:pt x="642" y="845"/>
                      <a:pt x="642" y="845"/>
                      <a:pt x="642" y="845"/>
                    </a:cubicBezTo>
                    <a:cubicBezTo>
                      <a:pt x="644" y="842"/>
                      <a:pt x="644" y="842"/>
                      <a:pt x="644" y="842"/>
                    </a:cubicBezTo>
                    <a:cubicBezTo>
                      <a:pt x="641" y="844"/>
                      <a:pt x="641" y="844"/>
                      <a:pt x="641" y="844"/>
                    </a:cubicBezTo>
                    <a:cubicBezTo>
                      <a:pt x="642" y="845"/>
                      <a:pt x="642" y="845"/>
                      <a:pt x="642" y="845"/>
                    </a:cubicBezTo>
                    <a:cubicBezTo>
                      <a:pt x="644" y="842"/>
                      <a:pt x="644" y="842"/>
                      <a:pt x="644" y="842"/>
                    </a:cubicBezTo>
                    <a:cubicBezTo>
                      <a:pt x="641" y="844"/>
                      <a:pt x="641" y="844"/>
                      <a:pt x="641" y="844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1" y="844"/>
                      <a:pt x="641" y="844"/>
                      <a:pt x="641" y="844"/>
                    </a:cubicBezTo>
                    <a:cubicBezTo>
                      <a:pt x="641" y="844"/>
                      <a:pt x="641" y="844"/>
                      <a:pt x="641" y="844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1" y="844"/>
                      <a:pt x="641" y="844"/>
                      <a:pt x="641" y="844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1" y="842"/>
                      <a:pt x="641" y="842"/>
                      <a:pt x="641" y="842"/>
                    </a:cubicBezTo>
                    <a:cubicBezTo>
                      <a:pt x="641" y="843"/>
                      <a:pt x="641" y="843"/>
                      <a:pt x="641" y="844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1" y="842"/>
                      <a:pt x="641" y="842"/>
                      <a:pt x="641" y="842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1" y="840"/>
                      <a:pt x="641" y="840"/>
                      <a:pt x="641" y="840"/>
                    </a:cubicBezTo>
                    <a:cubicBezTo>
                      <a:pt x="641" y="841"/>
                      <a:pt x="641" y="842"/>
                      <a:pt x="641" y="842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1" y="840"/>
                      <a:pt x="641" y="840"/>
                      <a:pt x="641" y="840"/>
                    </a:cubicBezTo>
                    <a:cubicBezTo>
                      <a:pt x="645" y="842"/>
                      <a:pt x="645" y="842"/>
                      <a:pt x="645" y="842"/>
                    </a:cubicBezTo>
                    <a:cubicBezTo>
                      <a:pt x="647" y="839"/>
                      <a:pt x="647" y="839"/>
                      <a:pt x="647" y="839"/>
                    </a:cubicBezTo>
                    <a:cubicBezTo>
                      <a:pt x="447" y="732"/>
                      <a:pt x="447" y="732"/>
                      <a:pt x="447" y="732"/>
                    </a:cubicBezTo>
                    <a:cubicBezTo>
                      <a:pt x="446" y="731"/>
                      <a:pt x="443" y="732"/>
                      <a:pt x="442" y="734"/>
                    </a:cubicBezTo>
                    <a:cubicBezTo>
                      <a:pt x="442" y="735"/>
                      <a:pt x="442" y="735"/>
                      <a:pt x="442" y="736"/>
                    </a:cubicBezTo>
                    <a:cubicBezTo>
                      <a:pt x="442" y="738"/>
                      <a:pt x="442" y="738"/>
                      <a:pt x="442" y="739"/>
                    </a:cubicBezTo>
                    <a:cubicBezTo>
                      <a:pt x="443" y="739"/>
                      <a:pt x="443" y="740"/>
                      <a:pt x="444" y="740"/>
                    </a:cubicBezTo>
                    <a:cubicBezTo>
                      <a:pt x="445" y="741"/>
                      <a:pt x="446" y="742"/>
                      <a:pt x="448" y="744"/>
                    </a:cubicBezTo>
                    <a:cubicBezTo>
                      <a:pt x="455" y="749"/>
                      <a:pt x="469" y="757"/>
                      <a:pt x="485" y="767"/>
                    </a:cubicBezTo>
                    <a:cubicBezTo>
                      <a:pt x="533" y="798"/>
                      <a:pt x="606" y="841"/>
                      <a:pt x="606" y="841"/>
                    </a:cubicBezTo>
                    <a:cubicBezTo>
                      <a:pt x="608" y="838"/>
                      <a:pt x="608" y="838"/>
                      <a:pt x="608" y="838"/>
                    </a:cubicBezTo>
                    <a:cubicBezTo>
                      <a:pt x="610" y="834"/>
                      <a:pt x="610" y="834"/>
                      <a:pt x="610" y="834"/>
                    </a:cubicBezTo>
                    <a:cubicBezTo>
                      <a:pt x="610" y="834"/>
                      <a:pt x="571" y="812"/>
                      <a:pt x="530" y="790"/>
                    </a:cubicBezTo>
                    <a:cubicBezTo>
                      <a:pt x="510" y="779"/>
                      <a:pt x="489" y="768"/>
                      <a:pt x="472" y="760"/>
                    </a:cubicBezTo>
                    <a:cubicBezTo>
                      <a:pt x="464" y="755"/>
                      <a:pt x="457" y="752"/>
                      <a:pt x="452" y="750"/>
                    </a:cubicBezTo>
                    <a:cubicBezTo>
                      <a:pt x="449" y="748"/>
                      <a:pt x="447" y="747"/>
                      <a:pt x="445" y="747"/>
                    </a:cubicBezTo>
                    <a:cubicBezTo>
                      <a:pt x="444" y="746"/>
                      <a:pt x="443" y="746"/>
                      <a:pt x="443" y="746"/>
                    </a:cubicBezTo>
                    <a:cubicBezTo>
                      <a:pt x="442" y="746"/>
                      <a:pt x="441" y="745"/>
                      <a:pt x="440" y="745"/>
                    </a:cubicBezTo>
                    <a:cubicBezTo>
                      <a:pt x="440" y="745"/>
                      <a:pt x="439" y="745"/>
                      <a:pt x="439" y="746"/>
                    </a:cubicBezTo>
                    <a:cubicBezTo>
                      <a:pt x="438" y="746"/>
                      <a:pt x="437" y="746"/>
                      <a:pt x="436" y="747"/>
                    </a:cubicBezTo>
                    <a:cubicBezTo>
                      <a:pt x="435" y="749"/>
                      <a:pt x="436" y="752"/>
                      <a:pt x="438" y="753"/>
                    </a:cubicBezTo>
                    <a:cubicBezTo>
                      <a:pt x="591" y="849"/>
                      <a:pt x="591" y="849"/>
                      <a:pt x="591" y="849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0" y="843"/>
                      <a:pt x="590" y="843"/>
                      <a:pt x="590" y="843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2" y="841"/>
                      <a:pt x="592" y="841"/>
                      <a:pt x="592" y="841"/>
                    </a:cubicBezTo>
                    <a:cubicBezTo>
                      <a:pt x="591" y="841"/>
                      <a:pt x="590" y="842"/>
                      <a:pt x="590" y="843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2" y="841"/>
                      <a:pt x="592" y="841"/>
                      <a:pt x="592" y="841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3" y="841"/>
                      <a:pt x="593" y="841"/>
                      <a:pt x="593" y="841"/>
                    </a:cubicBezTo>
                    <a:cubicBezTo>
                      <a:pt x="593" y="841"/>
                      <a:pt x="592" y="841"/>
                      <a:pt x="592" y="841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3" y="841"/>
                      <a:pt x="593" y="841"/>
                      <a:pt x="593" y="841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4" y="841"/>
                      <a:pt x="593" y="841"/>
                      <a:pt x="593" y="841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3" y="845"/>
                      <a:pt x="593" y="845"/>
                      <a:pt x="593" y="845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4" y="843"/>
                      <a:pt x="594" y="843"/>
                      <a:pt x="594" y="843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4" y="843"/>
                      <a:pt x="594" y="843"/>
                      <a:pt x="594" y="843"/>
                    </a:cubicBezTo>
                    <a:cubicBezTo>
                      <a:pt x="594" y="841"/>
                      <a:pt x="594" y="841"/>
                      <a:pt x="594" y="841"/>
                    </a:cubicBezTo>
                    <a:cubicBezTo>
                      <a:pt x="594" y="841"/>
                      <a:pt x="594" y="841"/>
                      <a:pt x="593" y="841"/>
                    </a:cubicBezTo>
                    <a:cubicBezTo>
                      <a:pt x="590" y="839"/>
                      <a:pt x="578" y="833"/>
                      <a:pt x="563" y="824"/>
                    </a:cubicBezTo>
                    <a:cubicBezTo>
                      <a:pt x="540" y="812"/>
                      <a:pt x="508" y="794"/>
                      <a:pt x="481" y="779"/>
                    </a:cubicBezTo>
                    <a:cubicBezTo>
                      <a:pt x="468" y="772"/>
                      <a:pt x="457" y="766"/>
                      <a:pt x="448" y="761"/>
                    </a:cubicBezTo>
                    <a:cubicBezTo>
                      <a:pt x="444" y="759"/>
                      <a:pt x="440" y="757"/>
                      <a:pt x="437" y="755"/>
                    </a:cubicBezTo>
                    <a:cubicBezTo>
                      <a:pt x="436" y="755"/>
                      <a:pt x="435" y="754"/>
                      <a:pt x="434" y="754"/>
                    </a:cubicBezTo>
                    <a:cubicBezTo>
                      <a:pt x="434" y="754"/>
                      <a:pt x="433" y="754"/>
                      <a:pt x="433" y="753"/>
                    </a:cubicBezTo>
                    <a:cubicBezTo>
                      <a:pt x="432" y="753"/>
                      <a:pt x="432" y="753"/>
                      <a:pt x="432" y="753"/>
                    </a:cubicBezTo>
                    <a:cubicBezTo>
                      <a:pt x="432" y="753"/>
                      <a:pt x="432" y="753"/>
                      <a:pt x="431" y="753"/>
                    </a:cubicBezTo>
                    <a:cubicBezTo>
                      <a:pt x="431" y="753"/>
                      <a:pt x="430" y="753"/>
                      <a:pt x="430" y="753"/>
                    </a:cubicBezTo>
                    <a:cubicBezTo>
                      <a:pt x="429" y="753"/>
                      <a:pt x="428" y="754"/>
                      <a:pt x="428" y="755"/>
                    </a:cubicBezTo>
                    <a:cubicBezTo>
                      <a:pt x="427" y="756"/>
                      <a:pt x="427" y="757"/>
                      <a:pt x="427" y="758"/>
                    </a:cubicBezTo>
                    <a:cubicBezTo>
                      <a:pt x="428" y="759"/>
                      <a:pt x="428" y="760"/>
                      <a:pt x="429" y="760"/>
                    </a:cubicBezTo>
                    <a:cubicBezTo>
                      <a:pt x="429" y="760"/>
                      <a:pt x="431" y="762"/>
                      <a:pt x="436" y="765"/>
                    </a:cubicBezTo>
                    <a:cubicBezTo>
                      <a:pt x="450" y="774"/>
                      <a:pt x="487" y="796"/>
                      <a:pt x="520" y="817"/>
                    </a:cubicBezTo>
                    <a:cubicBezTo>
                      <a:pt x="537" y="827"/>
                      <a:pt x="552" y="837"/>
                      <a:pt x="564" y="844"/>
                    </a:cubicBezTo>
                    <a:cubicBezTo>
                      <a:pt x="569" y="847"/>
                      <a:pt x="574" y="850"/>
                      <a:pt x="577" y="853"/>
                    </a:cubicBezTo>
                    <a:cubicBezTo>
                      <a:pt x="579" y="854"/>
                      <a:pt x="580" y="855"/>
                      <a:pt x="581" y="855"/>
                    </a:cubicBezTo>
                    <a:cubicBezTo>
                      <a:pt x="581" y="855"/>
                      <a:pt x="582" y="856"/>
                      <a:pt x="582" y="856"/>
                    </a:cubicBezTo>
                    <a:cubicBezTo>
                      <a:pt x="582" y="856"/>
                      <a:pt x="582" y="856"/>
                      <a:pt x="582" y="856"/>
                    </a:cubicBezTo>
                    <a:cubicBezTo>
                      <a:pt x="583" y="854"/>
                      <a:pt x="583" y="854"/>
                      <a:pt x="583" y="854"/>
                    </a:cubicBezTo>
                    <a:cubicBezTo>
                      <a:pt x="582" y="856"/>
                      <a:pt x="582" y="856"/>
                      <a:pt x="582" y="856"/>
                    </a:cubicBezTo>
                    <a:cubicBezTo>
                      <a:pt x="582" y="856"/>
                      <a:pt x="582" y="856"/>
                      <a:pt x="582" y="856"/>
                    </a:cubicBezTo>
                    <a:cubicBezTo>
                      <a:pt x="583" y="854"/>
                      <a:pt x="583" y="854"/>
                      <a:pt x="583" y="854"/>
                    </a:cubicBezTo>
                    <a:cubicBezTo>
                      <a:pt x="582" y="856"/>
                      <a:pt x="582" y="856"/>
                      <a:pt x="582" y="856"/>
                    </a:cubicBezTo>
                    <a:cubicBezTo>
                      <a:pt x="584" y="853"/>
                      <a:pt x="584" y="853"/>
                      <a:pt x="584" y="853"/>
                    </a:cubicBezTo>
                    <a:cubicBezTo>
                      <a:pt x="581" y="855"/>
                      <a:pt x="581" y="855"/>
                      <a:pt x="581" y="855"/>
                    </a:cubicBezTo>
                    <a:cubicBezTo>
                      <a:pt x="582" y="856"/>
                      <a:pt x="582" y="856"/>
                      <a:pt x="582" y="856"/>
                    </a:cubicBezTo>
                    <a:cubicBezTo>
                      <a:pt x="584" y="853"/>
                      <a:pt x="584" y="853"/>
                      <a:pt x="584" y="853"/>
                    </a:cubicBezTo>
                    <a:cubicBezTo>
                      <a:pt x="581" y="855"/>
                      <a:pt x="581" y="855"/>
                      <a:pt x="581" y="855"/>
                    </a:cubicBezTo>
                    <a:cubicBezTo>
                      <a:pt x="585" y="853"/>
                      <a:pt x="585" y="853"/>
                      <a:pt x="585" y="853"/>
                    </a:cubicBezTo>
                    <a:cubicBezTo>
                      <a:pt x="581" y="853"/>
                      <a:pt x="581" y="853"/>
                      <a:pt x="581" y="853"/>
                    </a:cubicBezTo>
                    <a:cubicBezTo>
                      <a:pt x="581" y="854"/>
                      <a:pt x="581" y="855"/>
                      <a:pt x="581" y="855"/>
                    </a:cubicBezTo>
                    <a:cubicBezTo>
                      <a:pt x="585" y="853"/>
                      <a:pt x="585" y="853"/>
                      <a:pt x="585" y="853"/>
                    </a:cubicBezTo>
                    <a:cubicBezTo>
                      <a:pt x="581" y="853"/>
                      <a:pt x="581" y="853"/>
                      <a:pt x="581" y="853"/>
                    </a:cubicBezTo>
                    <a:cubicBezTo>
                      <a:pt x="585" y="853"/>
                      <a:pt x="585" y="853"/>
                      <a:pt x="585" y="853"/>
                    </a:cubicBezTo>
                    <a:cubicBezTo>
                      <a:pt x="581" y="851"/>
                      <a:pt x="581" y="851"/>
                      <a:pt x="581" y="851"/>
                    </a:cubicBezTo>
                    <a:cubicBezTo>
                      <a:pt x="581" y="852"/>
                      <a:pt x="581" y="852"/>
                      <a:pt x="581" y="853"/>
                    </a:cubicBezTo>
                    <a:cubicBezTo>
                      <a:pt x="585" y="853"/>
                      <a:pt x="585" y="853"/>
                      <a:pt x="585" y="853"/>
                    </a:cubicBezTo>
                    <a:cubicBezTo>
                      <a:pt x="581" y="851"/>
                      <a:pt x="581" y="851"/>
                      <a:pt x="581" y="851"/>
                    </a:cubicBezTo>
                    <a:cubicBezTo>
                      <a:pt x="585" y="853"/>
                      <a:pt x="585" y="853"/>
                      <a:pt x="585" y="853"/>
                    </a:cubicBezTo>
                    <a:cubicBezTo>
                      <a:pt x="581" y="851"/>
                      <a:pt x="581" y="851"/>
                      <a:pt x="581" y="851"/>
                    </a:cubicBezTo>
                    <a:cubicBezTo>
                      <a:pt x="584" y="853"/>
                      <a:pt x="584" y="853"/>
                      <a:pt x="584" y="853"/>
                    </a:cubicBezTo>
                    <a:cubicBezTo>
                      <a:pt x="583" y="849"/>
                      <a:pt x="583" y="849"/>
                      <a:pt x="583" y="849"/>
                    </a:cubicBezTo>
                    <a:cubicBezTo>
                      <a:pt x="583" y="849"/>
                      <a:pt x="582" y="850"/>
                      <a:pt x="581" y="851"/>
                    </a:cubicBezTo>
                    <a:cubicBezTo>
                      <a:pt x="584" y="853"/>
                      <a:pt x="584" y="853"/>
                      <a:pt x="584" y="853"/>
                    </a:cubicBezTo>
                    <a:cubicBezTo>
                      <a:pt x="583" y="849"/>
                      <a:pt x="583" y="849"/>
                      <a:pt x="583" y="849"/>
                    </a:cubicBezTo>
                    <a:cubicBezTo>
                      <a:pt x="584" y="852"/>
                      <a:pt x="584" y="852"/>
                      <a:pt x="584" y="852"/>
                    </a:cubicBezTo>
                    <a:cubicBezTo>
                      <a:pt x="584" y="849"/>
                      <a:pt x="584" y="849"/>
                      <a:pt x="584" y="849"/>
                    </a:cubicBezTo>
                    <a:cubicBezTo>
                      <a:pt x="584" y="849"/>
                      <a:pt x="584" y="849"/>
                      <a:pt x="583" y="849"/>
                    </a:cubicBezTo>
                    <a:cubicBezTo>
                      <a:pt x="584" y="852"/>
                      <a:pt x="584" y="852"/>
                      <a:pt x="584" y="852"/>
                    </a:cubicBezTo>
                    <a:cubicBezTo>
                      <a:pt x="584" y="849"/>
                      <a:pt x="584" y="849"/>
                      <a:pt x="584" y="849"/>
                    </a:cubicBezTo>
                    <a:cubicBezTo>
                      <a:pt x="584" y="851"/>
                      <a:pt x="584" y="851"/>
                      <a:pt x="584" y="851"/>
                    </a:cubicBezTo>
                    <a:cubicBezTo>
                      <a:pt x="585" y="849"/>
                      <a:pt x="585" y="849"/>
                      <a:pt x="585" y="849"/>
                    </a:cubicBezTo>
                    <a:cubicBezTo>
                      <a:pt x="584" y="849"/>
                      <a:pt x="584" y="849"/>
                      <a:pt x="584" y="849"/>
                    </a:cubicBezTo>
                    <a:cubicBezTo>
                      <a:pt x="584" y="851"/>
                      <a:pt x="584" y="851"/>
                      <a:pt x="584" y="851"/>
                    </a:cubicBezTo>
                    <a:cubicBezTo>
                      <a:pt x="585" y="849"/>
                      <a:pt x="585" y="849"/>
                      <a:pt x="585" y="849"/>
                    </a:cubicBezTo>
                    <a:cubicBezTo>
                      <a:pt x="584" y="850"/>
                      <a:pt x="584" y="850"/>
                      <a:pt x="584" y="850"/>
                    </a:cubicBezTo>
                    <a:cubicBezTo>
                      <a:pt x="585" y="849"/>
                      <a:pt x="585" y="849"/>
                      <a:pt x="585" y="849"/>
                    </a:cubicBezTo>
                    <a:cubicBezTo>
                      <a:pt x="585" y="849"/>
                      <a:pt x="585" y="849"/>
                      <a:pt x="585" y="849"/>
                    </a:cubicBezTo>
                    <a:cubicBezTo>
                      <a:pt x="584" y="850"/>
                      <a:pt x="584" y="850"/>
                      <a:pt x="584" y="850"/>
                    </a:cubicBezTo>
                    <a:cubicBezTo>
                      <a:pt x="585" y="849"/>
                      <a:pt x="585" y="849"/>
                      <a:pt x="585" y="849"/>
                    </a:cubicBezTo>
                    <a:cubicBezTo>
                      <a:pt x="584" y="849"/>
                      <a:pt x="583" y="849"/>
                      <a:pt x="582" y="848"/>
                    </a:cubicBezTo>
                    <a:cubicBezTo>
                      <a:pt x="575" y="845"/>
                      <a:pt x="563" y="839"/>
                      <a:pt x="548" y="830"/>
                    </a:cubicBezTo>
                    <a:cubicBezTo>
                      <a:pt x="525" y="818"/>
                      <a:pt x="495" y="801"/>
                      <a:pt x="471" y="787"/>
                    </a:cubicBezTo>
                    <a:cubicBezTo>
                      <a:pt x="459" y="781"/>
                      <a:pt x="448" y="775"/>
                      <a:pt x="440" y="771"/>
                    </a:cubicBezTo>
                    <a:cubicBezTo>
                      <a:pt x="436" y="768"/>
                      <a:pt x="432" y="767"/>
                      <a:pt x="430" y="765"/>
                    </a:cubicBezTo>
                    <a:cubicBezTo>
                      <a:pt x="428" y="765"/>
                      <a:pt x="427" y="764"/>
                      <a:pt x="426" y="764"/>
                    </a:cubicBezTo>
                    <a:cubicBezTo>
                      <a:pt x="426" y="764"/>
                      <a:pt x="425" y="764"/>
                      <a:pt x="425" y="763"/>
                    </a:cubicBezTo>
                    <a:cubicBezTo>
                      <a:pt x="424" y="763"/>
                      <a:pt x="424" y="763"/>
                      <a:pt x="423" y="763"/>
                    </a:cubicBezTo>
                    <a:cubicBezTo>
                      <a:pt x="423" y="763"/>
                      <a:pt x="422" y="763"/>
                      <a:pt x="421" y="763"/>
                    </a:cubicBezTo>
                    <a:cubicBezTo>
                      <a:pt x="421" y="764"/>
                      <a:pt x="420" y="764"/>
                      <a:pt x="419" y="765"/>
                    </a:cubicBezTo>
                    <a:cubicBezTo>
                      <a:pt x="423" y="767"/>
                      <a:pt x="423" y="767"/>
                      <a:pt x="423" y="767"/>
                    </a:cubicBezTo>
                    <a:cubicBezTo>
                      <a:pt x="419" y="765"/>
                      <a:pt x="419" y="765"/>
                      <a:pt x="419" y="765"/>
                    </a:cubicBezTo>
                    <a:cubicBezTo>
                      <a:pt x="419" y="766"/>
                      <a:pt x="419" y="767"/>
                      <a:pt x="419" y="767"/>
                    </a:cubicBezTo>
                    <a:cubicBezTo>
                      <a:pt x="419" y="769"/>
                      <a:pt x="419" y="769"/>
                      <a:pt x="419" y="770"/>
                    </a:cubicBezTo>
                    <a:cubicBezTo>
                      <a:pt x="420" y="770"/>
                      <a:pt x="420" y="770"/>
                      <a:pt x="420" y="771"/>
                    </a:cubicBezTo>
                    <a:cubicBezTo>
                      <a:pt x="421" y="771"/>
                      <a:pt x="421" y="771"/>
                      <a:pt x="421" y="772"/>
                    </a:cubicBezTo>
                    <a:cubicBezTo>
                      <a:pt x="423" y="773"/>
                      <a:pt x="427" y="776"/>
                      <a:pt x="432" y="779"/>
                    </a:cubicBezTo>
                    <a:cubicBezTo>
                      <a:pt x="468" y="802"/>
                      <a:pt x="572" y="865"/>
                      <a:pt x="572" y="865"/>
                    </a:cubicBezTo>
                    <a:cubicBezTo>
                      <a:pt x="574" y="862"/>
                      <a:pt x="574" y="862"/>
                      <a:pt x="574" y="862"/>
                    </a:cubicBezTo>
                    <a:cubicBezTo>
                      <a:pt x="571" y="860"/>
                      <a:pt x="571" y="860"/>
                      <a:pt x="571" y="860"/>
                    </a:cubicBezTo>
                    <a:cubicBezTo>
                      <a:pt x="574" y="862"/>
                      <a:pt x="574" y="862"/>
                      <a:pt x="574" y="862"/>
                    </a:cubicBezTo>
                    <a:cubicBezTo>
                      <a:pt x="573" y="858"/>
                      <a:pt x="573" y="858"/>
                      <a:pt x="573" y="858"/>
                    </a:cubicBezTo>
                    <a:cubicBezTo>
                      <a:pt x="572" y="858"/>
                      <a:pt x="571" y="859"/>
                      <a:pt x="571" y="860"/>
                    </a:cubicBezTo>
                    <a:cubicBezTo>
                      <a:pt x="574" y="862"/>
                      <a:pt x="574" y="862"/>
                      <a:pt x="574" y="862"/>
                    </a:cubicBezTo>
                    <a:cubicBezTo>
                      <a:pt x="573" y="858"/>
                      <a:pt x="573" y="858"/>
                      <a:pt x="573" y="858"/>
                    </a:cubicBezTo>
                    <a:cubicBezTo>
                      <a:pt x="574" y="862"/>
                      <a:pt x="574" y="862"/>
                      <a:pt x="574" y="862"/>
                    </a:cubicBezTo>
                    <a:cubicBezTo>
                      <a:pt x="574" y="858"/>
                      <a:pt x="574" y="858"/>
                      <a:pt x="574" y="858"/>
                    </a:cubicBezTo>
                    <a:cubicBezTo>
                      <a:pt x="574" y="858"/>
                      <a:pt x="573" y="858"/>
                      <a:pt x="573" y="858"/>
                    </a:cubicBezTo>
                    <a:cubicBezTo>
                      <a:pt x="574" y="862"/>
                      <a:pt x="574" y="862"/>
                      <a:pt x="574" y="862"/>
                    </a:cubicBezTo>
                    <a:cubicBezTo>
                      <a:pt x="574" y="858"/>
                      <a:pt x="574" y="858"/>
                      <a:pt x="574" y="858"/>
                    </a:cubicBezTo>
                    <a:cubicBezTo>
                      <a:pt x="574" y="861"/>
                      <a:pt x="574" y="861"/>
                      <a:pt x="574" y="861"/>
                    </a:cubicBezTo>
                    <a:cubicBezTo>
                      <a:pt x="575" y="858"/>
                      <a:pt x="575" y="858"/>
                      <a:pt x="575" y="858"/>
                    </a:cubicBezTo>
                    <a:cubicBezTo>
                      <a:pt x="575" y="858"/>
                      <a:pt x="574" y="858"/>
                      <a:pt x="574" y="858"/>
                    </a:cubicBezTo>
                    <a:cubicBezTo>
                      <a:pt x="574" y="861"/>
                      <a:pt x="574" y="861"/>
                      <a:pt x="574" y="861"/>
                    </a:cubicBezTo>
                    <a:cubicBezTo>
                      <a:pt x="575" y="858"/>
                      <a:pt x="575" y="858"/>
                      <a:pt x="575" y="858"/>
                    </a:cubicBezTo>
                    <a:cubicBezTo>
                      <a:pt x="575" y="858"/>
                      <a:pt x="575" y="858"/>
                      <a:pt x="575" y="858"/>
                    </a:cubicBezTo>
                    <a:cubicBezTo>
                      <a:pt x="574" y="858"/>
                      <a:pt x="573" y="857"/>
                      <a:pt x="572" y="857"/>
                    </a:cubicBezTo>
                    <a:cubicBezTo>
                      <a:pt x="566" y="854"/>
                      <a:pt x="553" y="847"/>
                      <a:pt x="539" y="839"/>
                    </a:cubicBezTo>
                    <a:cubicBezTo>
                      <a:pt x="516" y="826"/>
                      <a:pt x="487" y="810"/>
                      <a:pt x="463" y="796"/>
                    </a:cubicBezTo>
                    <a:cubicBezTo>
                      <a:pt x="451" y="790"/>
                      <a:pt x="440" y="784"/>
                      <a:pt x="432" y="780"/>
                    </a:cubicBezTo>
                    <a:cubicBezTo>
                      <a:pt x="428" y="777"/>
                      <a:pt x="424" y="776"/>
                      <a:pt x="421" y="775"/>
                    </a:cubicBezTo>
                    <a:cubicBezTo>
                      <a:pt x="420" y="774"/>
                      <a:pt x="419" y="773"/>
                      <a:pt x="418" y="773"/>
                    </a:cubicBezTo>
                    <a:cubicBezTo>
                      <a:pt x="417" y="773"/>
                      <a:pt x="416" y="772"/>
                      <a:pt x="414" y="772"/>
                    </a:cubicBezTo>
                    <a:cubicBezTo>
                      <a:pt x="414" y="772"/>
                      <a:pt x="413" y="772"/>
                      <a:pt x="413" y="773"/>
                    </a:cubicBezTo>
                    <a:cubicBezTo>
                      <a:pt x="412" y="773"/>
                      <a:pt x="411" y="774"/>
                      <a:pt x="410" y="775"/>
                    </a:cubicBezTo>
                    <a:cubicBezTo>
                      <a:pt x="409" y="776"/>
                      <a:pt x="410" y="779"/>
                      <a:pt x="412" y="780"/>
                    </a:cubicBezTo>
                    <a:cubicBezTo>
                      <a:pt x="483" y="825"/>
                      <a:pt x="483" y="825"/>
                      <a:pt x="483" y="825"/>
                    </a:cubicBezTo>
                    <a:cubicBezTo>
                      <a:pt x="409" y="786"/>
                      <a:pt x="409" y="786"/>
                      <a:pt x="409" y="786"/>
                    </a:cubicBezTo>
                    <a:cubicBezTo>
                      <a:pt x="407" y="785"/>
                      <a:pt x="405" y="786"/>
                      <a:pt x="404" y="788"/>
                    </a:cubicBezTo>
                    <a:cubicBezTo>
                      <a:pt x="403" y="790"/>
                      <a:pt x="403" y="792"/>
                      <a:pt x="405" y="793"/>
                    </a:cubicBezTo>
                    <a:cubicBezTo>
                      <a:pt x="405" y="793"/>
                      <a:pt x="408" y="795"/>
                      <a:pt x="412" y="797"/>
                    </a:cubicBezTo>
                    <a:cubicBezTo>
                      <a:pt x="426" y="806"/>
                      <a:pt x="462" y="827"/>
                      <a:pt x="495" y="847"/>
                    </a:cubicBezTo>
                    <a:cubicBezTo>
                      <a:pt x="511" y="857"/>
                      <a:pt x="527" y="867"/>
                      <a:pt x="538" y="874"/>
                    </a:cubicBezTo>
                    <a:cubicBezTo>
                      <a:pt x="544" y="878"/>
                      <a:pt x="548" y="881"/>
                      <a:pt x="551" y="883"/>
                    </a:cubicBezTo>
                    <a:cubicBezTo>
                      <a:pt x="553" y="884"/>
                      <a:pt x="554" y="885"/>
                      <a:pt x="555" y="886"/>
                    </a:cubicBezTo>
                    <a:cubicBezTo>
                      <a:pt x="555" y="886"/>
                      <a:pt x="555" y="886"/>
                      <a:pt x="555" y="886"/>
                    </a:cubicBezTo>
                    <a:cubicBezTo>
                      <a:pt x="557" y="885"/>
                      <a:pt x="557" y="885"/>
                      <a:pt x="557" y="885"/>
                    </a:cubicBezTo>
                    <a:cubicBezTo>
                      <a:pt x="555" y="886"/>
                      <a:pt x="555" y="886"/>
                      <a:pt x="555" y="886"/>
                    </a:cubicBezTo>
                    <a:cubicBezTo>
                      <a:pt x="555" y="886"/>
                      <a:pt x="555" y="886"/>
                      <a:pt x="555" y="886"/>
                    </a:cubicBezTo>
                    <a:cubicBezTo>
                      <a:pt x="557" y="885"/>
                      <a:pt x="557" y="885"/>
                      <a:pt x="557" y="885"/>
                    </a:cubicBezTo>
                    <a:cubicBezTo>
                      <a:pt x="555" y="886"/>
                      <a:pt x="555" y="886"/>
                      <a:pt x="555" y="886"/>
                    </a:cubicBezTo>
                    <a:cubicBezTo>
                      <a:pt x="558" y="884"/>
                      <a:pt x="558" y="884"/>
                      <a:pt x="558" y="884"/>
                    </a:cubicBezTo>
                    <a:cubicBezTo>
                      <a:pt x="555" y="884"/>
                      <a:pt x="555" y="884"/>
                      <a:pt x="555" y="884"/>
                    </a:cubicBezTo>
                    <a:cubicBezTo>
                      <a:pt x="555" y="885"/>
                      <a:pt x="555" y="886"/>
                      <a:pt x="555" y="886"/>
                    </a:cubicBezTo>
                    <a:cubicBezTo>
                      <a:pt x="558" y="884"/>
                      <a:pt x="558" y="884"/>
                      <a:pt x="558" y="884"/>
                    </a:cubicBezTo>
                    <a:cubicBezTo>
                      <a:pt x="555" y="884"/>
                      <a:pt x="555" y="884"/>
                      <a:pt x="555" y="884"/>
                    </a:cubicBezTo>
                    <a:cubicBezTo>
                      <a:pt x="558" y="884"/>
                      <a:pt x="558" y="884"/>
                      <a:pt x="558" y="884"/>
                    </a:cubicBezTo>
                    <a:cubicBezTo>
                      <a:pt x="555" y="882"/>
                      <a:pt x="555" y="882"/>
                      <a:pt x="555" y="882"/>
                    </a:cubicBezTo>
                    <a:cubicBezTo>
                      <a:pt x="555" y="883"/>
                      <a:pt x="555" y="884"/>
                      <a:pt x="555" y="884"/>
                    </a:cubicBezTo>
                    <a:cubicBezTo>
                      <a:pt x="558" y="884"/>
                      <a:pt x="558" y="884"/>
                      <a:pt x="558" y="884"/>
                    </a:cubicBezTo>
                    <a:cubicBezTo>
                      <a:pt x="555" y="882"/>
                      <a:pt x="555" y="882"/>
                      <a:pt x="555" y="882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5" y="882"/>
                      <a:pt x="555" y="882"/>
                      <a:pt x="555" y="882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7" y="881"/>
                      <a:pt x="557" y="881"/>
                      <a:pt x="557" y="881"/>
                    </a:cubicBezTo>
                    <a:cubicBezTo>
                      <a:pt x="557" y="881"/>
                      <a:pt x="556" y="881"/>
                      <a:pt x="555" y="882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7" y="881"/>
                      <a:pt x="557" y="881"/>
                      <a:pt x="557" y="881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9" y="880"/>
                      <a:pt x="559" y="880"/>
                      <a:pt x="559" y="880"/>
                    </a:cubicBezTo>
                    <a:cubicBezTo>
                      <a:pt x="558" y="880"/>
                      <a:pt x="558" y="880"/>
                      <a:pt x="557" y="881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9" y="880"/>
                      <a:pt x="559" y="880"/>
                      <a:pt x="559" y="880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9" y="880"/>
                      <a:pt x="559" y="880"/>
                      <a:pt x="559" y="880"/>
                    </a:cubicBezTo>
                    <a:cubicBezTo>
                      <a:pt x="559" y="880"/>
                      <a:pt x="559" y="880"/>
                      <a:pt x="559" y="880"/>
                    </a:cubicBezTo>
                    <a:cubicBezTo>
                      <a:pt x="559" y="884"/>
                      <a:pt x="559" y="884"/>
                      <a:pt x="559" y="884"/>
                    </a:cubicBezTo>
                    <a:cubicBezTo>
                      <a:pt x="559" y="880"/>
                      <a:pt x="559" y="880"/>
                      <a:pt x="559" y="880"/>
                    </a:cubicBezTo>
                    <a:cubicBezTo>
                      <a:pt x="559" y="883"/>
                      <a:pt x="559" y="883"/>
                      <a:pt x="559" y="883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59" y="880"/>
                      <a:pt x="559" y="880"/>
                      <a:pt x="559" y="880"/>
                    </a:cubicBezTo>
                    <a:cubicBezTo>
                      <a:pt x="559" y="883"/>
                      <a:pt x="559" y="883"/>
                      <a:pt x="559" y="883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60" y="881"/>
                      <a:pt x="560" y="881"/>
                      <a:pt x="560" y="881"/>
                    </a:cubicBezTo>
                    <a:cubicBezTo>
                      <a:pt x="559" y="881"/>
                      <a:pt x="558" y="880"/>
                      <a:pt x="557" y="879"/>
                    </a:cubicBezTo>
                    <a:cubicBezTo>
                      <a:pt x="551" y="876"/>
                      <a:pt x="539" y="870"/>
                      <a:pt x="524" y="861"/>
                    </a:cubicBezTo>
                    <a:cubicBezTo>
                      <a:pt x="501" y="848"/>
                      <a:pt x="472" y="832"/>
                      <a:pt x="447" y="818"/>
                    </a:cubicBezTo>
                    <a:cubicBezTo>
                      <a:pt x="435" y="812"/>
                      <a:pt x="424" y="806"/>
                      <a:pt x="415" y="801"/>
                    </a:cubicBezTo>
                    <a:cubicBezTo>
                      <a:pt x="411" y="799"/>
                      <a:pt x="408" y="797"/>
                      <a:pt x="405" y="796"/>
                    </a:cubicBezTo>
                    <a:cubicBezTo>
                      <a:pt x="403" y="796"/>
                      <a:pt x="402" y="795"/>
                      <a:pt x="401" y="795"/>
                    </a:cubicBezTo>
                    <a:cubicBezTo>
                      <a:pt x="400" y="795"/>
                      <a:pt x="400" y="794"/>
                      <a:pt x="399" y="794"/>
                    </a:cubicBezTo>
                    <a:cubicBezTo>
                      <a:pt x="399" y="794"/>
                      <a:pt x="398" y="794"/>
                      <a:pt x="398" y="794"/>
                    </a:cubicBezTo>
                    <a:cubicBezTo>
                      <a:pt x="397" y="794"/>
                      <a:pt x="397" y="794"/>
                      <a:pt x="396" y="794"/>
                    </a:cubicBezTo>
                    <a:cubicBezTo>
                      <a:pt x="395" y="795"/>
                      <a:pt x="394" y="795"/>
                      <a:pt x="394" y="796"/>
                    </a:cubicBezTo>
                    <a:cubicBezTo>
                      <a:pt x="393" y="797"/>
                      <a:pt x="393" y="798"/>
                      <a:pt x="393" y="799"/>
                    </a:cubicBezTo>
                    <a:cubicBezTo>
                      <a:pt x="394" y="800"/>
                      <a:pt x="394" y="801"/>
                      <a:pt x="395" y="802"/>
                    </a:cubicBezTo>
                    <a:cubicBezTo>
                      <a:pt x="395" y="802"/>
                      <a:pt x="398" y="803"/>
                      <a:pt x="402" y="806"/>
                    </a:cubicBezTo>
                    <a:cubicBezTo>
                      <a:pt x="417" y="815"/>
                      <a:pt x="455" y="839"/>
                      <a:pt x="489" y="860"/>
                    </a:cubicBezTo>
                    <a:cubicBezTo>
                      <a:pt x="506" y="870"/>
                      <a:pt x="522" y="880"/>
                      <a:pt x="534" y="888"/>
                    </a:cubicBezTo>
                    <a:cubicBezTo>
                      <a:pt x="540" y="892"/>
                      <a:pt x="544" y="895"/>
                      <a:pt x="548" y="897"/>
                    </a:cubicBezTo>
                    <a:cubicBezTo>
                      <a:pt x="549" y="898"/>
                      <a:pt x="551" y="899"/>
                      <a:pt x="552" y="899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3" y="900"/>
                      <a:pt x="553" y="900"/>
                      <a:pt x="553" y="900"/>
                    </a:cubicBezTo>
                    <a:cubicBezTo>
                      <a:pt x="553" y="900"/>
                      <a:pt x="553" y="900"/>
                      <a:pt x="553" y="900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3" y="900"/>
                      <a:pt x="553" y="900"/>
                      <a:pt x="553" y="900"/>
                    </a:cubicBezTo>
                    <a:cubicBezTo>
                      <a:pt x="553" y="900"/>
                      <a:pt x="553" y="900"/>
                      <a:pt x="553" y="900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4" y="898"/>
                      <a:pt x="554" y="898"/>
                      <a:pt x="554" y="898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4" y="898"/>
                      <a:pt x="554" y="898"/>
                      <a:pt x="554" y="898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2" y="899"/>
                      <a:pt x="552" y="899"/>
                      <a:pt x="552" y="899"/>
                    </a:cubicBezTo>
                    <a:cubicBezTo>
                      <a:pt x="552" y="900"/>
                      <a:pt x="552" y="900"/>
                      <a:pt x="552" y="900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2" y="899"/>
                      <a:pt x="552" y="899"/>
                      <a:pt x="552" y="899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1" y="899"/>
                      <a:pt x="551" y="899"/>
                      <a:pt x="551" y="899"/>
                    </a:cubicBezTo>
                    <a:cubicBezTo>
                      <a:pt x="552" y="899"/>
                      <a:pt x="552" y="899"/>
                      <a:pt x="552" y="899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1" y="899"/>
                      <a:pt x="551" y="899"/>
                      <a:pt x="551" y="899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1" y="897"/>
                      <a:pt x="551" y="897"/>
                      <a:pt x="551" y="897"/>
                    </a:cubicBezTo>
                    <a:cubicBezTo>
                      <a:pt x="551" y="898"/>
                      <a:pt x="551" y="898"/>
                      <a:pt x="551" y="899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1" y="897"/>
                      <a:pt x="551" y="897"/>
                      <a:pt x="551" y="897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2" y="895"/>
                      <a:pt x="552" y="895"/>
                      <a:pt x="552" y="895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4" y="893"/>
                      <a:pt x="554" y="893"/>
                      <a:pt x="554" y="893"/>
                    </a:cubicBezTo>
                    <a:cubicBezTo>
                      <a:pt x="553" y="893"/>
                      <a:pt x="552" y="894"/>
                      <a:pt x="552" y="895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4" y="893"/>
                      <a:pt x="554" y="893"/>
                      <a:pt x="554" y="893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5" y="893"/>
                      <a:pt x="555" y="893"/>
                      <a:pt x="555" y="893"/>
                    </a:cubicBezTo>
                    <a:cubicBezTo>
                      <a:pt x="555" y="893"/>
                      <a:pt x="554" y="893"/>
                      <a:pt x="554" y="893"/>
                    </a:cubicBezTo>
                    <a:cubicBezTo>
                      <a:pt x="555" y="897"/>
                      <a:pt x="555" y="897"/>
                      <a:pt x="555" y="897"/>
                    </a:cubicBezTo>
                    <a:cubicBezTo>
                      <a:pt x="555" y="893"/>
                      <a:pt x="555" y="893"/>
                      <a:pt x="555" y="893"/>
                    </a:cubicBezTo>
                    <a:cubicBezTo>
                      <a:pt x="555" y="896"/>
                      <a:pt x="555" y="896"/>
                      <a:pt x="555" y="896"/>
                    </a:cubicBezTo>
                    <a:cubicBezTo>
                      <a:pt x="556" y="893"/>
                      <a:pt x="556" y="893"/>
                      <a:pt x="556" y="893"/>
                    </a:cubicBezTo>
                    <a:cubicBezTo>
                      <a:pt x="556" y="893"/>
                      <a:pt x="556" y="893"/>
                      <a:pt x="555" y="893"/>
                    </a:cubicBezTo>
                    <a:cubicBezTo>
                      <a:pt x="555" y="896"/>
                      <a:pt x="555" y="896"/>
                      <a:pt x="555" y="896"/>
                    </a:cubicBezTo>
                    <a:cubicBezTo>
                      <a:pt x="556" y="893"/>
                      <a:pt x="556" y="893"/>
                      <a:pt x="556" y="893"/>
                    </a:cubicBezTo>
                    <a:cubicBezTo>
                      <a:pt x="556" y="893"/>
                      <a:pt x="555" y="893"/>
                      <a:pt x="555" y="893"/>
                    </a:cubicBezTo>
                    <a:cubicBezTo>
                      <a:pt x="553" y="892"/>
                      <a:pt x="549" y="890"/>
                      <a:pt x="543" y="887"/>
                    </a:cubicBezTo>
                    <a:cubicBezTo>
                      <a:pt x="523" y="876"/>
                      <a:pt x="485" y="855"/>
                      <a:pt x="452" y="836"/>
                    </a:cubicBezTo>
                    <a:cubicBezTo>
                      <a:pt x="435" y="827"/>
                      <a:pt x="420" y="818"/>
                      <a:pt x="408" y="812"/>
                    </a:cubicBezTo>
                    <a:cubicBezTo>
                      <a:pt x="403" y="809"/>
                      <a:pt x="398" y="806"/>
                      <a:pt x="395" y="804"/>
                    </a:cubicBezTo>
                    <a:cubicBezTo>
                      <a:pt x="393" y="803"/>
                      <a:pt x="392" y="803"/>
                      <a:pt x="391" y="802"/>
                    </a:cubicBezTo>
                    <a:cubicBezTo>
                      <a:pt x="391" y="802"/>
                      <a:pt x="390" y="802"/>
                      <a:pt x="390" y="801"/>
                    </a:cubicBezTo>
                    <a:cubicBezTo>
                      <a:pt x="389" y="801"/>
                      <a:pt x="389" y="801"/>
                      <a:pt x="389" y="801"/>
                    </a:cubicBezTo>
                    <a:cubicBezTo>
                      <a:pt x="389" y="801"/>
                      <a:pt x="389" y="801"/>
                      <a:pt x="389" y="801"/>
                    </a:cubicBezTo>
                    <a:cubicBezTo>
                      <a:pt x="389" y="801"/>
                      <a:pt x="389" y="801"/>
                      <a:pt x="389" y="801"/>
                    </a:cubicBezTo>
                    <a:cubicBezTo>
                      <a:pt x="388" y="801"/>
                      <a:pt x="388" y="801"/>
                      <a:pt x="388" y="801"/>
                    </a:cubicBezTo>
                    <a:cubicBezTo>
                      <a:pt x="387" y="801"/>
                      <a:pt x="387" y="801"/>
                      <a:pt x="386" y="801"/>
                    </a:cubicBezTo>
                    <a:cubicBezTo>
                      <a:pt x="385" y="801"/>
                      <a:pt x="385" y="802"/>
                      <a:pt x="384" y="803"/>
                    </a:cubicBezTo>
                    <a:cubicBezTo>
                      <a:pt x="388" y="805"/>
                      <a:pt x="388" y="805"/>
                      <a:pt x="388" y="805"/>
                    </a:cubicBezTo>
                    <a:cubicBezTo>
                      <a:pt x="384" y="803"/>
                      <a:pt x="384" y="803"/>
                      <a:pt x="384" y="803"/>
                    </a:cubicBezTo>
                    <a:cubicBezTo>
                      <a:pt x="384" y="803"/>
                      <a:pt x="384" y="804"/>
                      <a:pt x="384" y="805"/>
                    </a:cubicBezTo>
                    <a:cubicBezTo>
                      <a:pt x="384" y="806"/>
                      <a:pt x="384" y="806"/>
                      <a:pt x="384" y="807"/>
                    </a:cubicBezTo>
                    <a:cubicBezTo>
                      <a:pt x="385" y="808"/>
                      <a:pt x="385" y="808"/>
                      <a:pt x="385" y="808"/>
                    </a:cubicBezTo>
                    <a:cubicBezTo>
                      <a:pt x="385" y="809"/>
                      <a:pt x="386" y="809"/>
                      <a:pt x="386" y="809"/>
                    </a:cubicBezTo>
                    <a:cubicBezTo>
                      <a:pt x="389" y="811"/>
                      <a:pt x="392" y="814"/>
                      <a:pt x="398" y="817"/>
                    </a:cubicBezTo>
                    <a:cubicBezTo>
                      <a:pt x="416" y="829"/>
                      <a:pt x="453" y="852"/>
                      <a:pt x="484" y="871"/>
                    </a:cubicBezTo>
                    <a:cubicBezTo>
                      <a:pt x="500" y="880"/>
                      <a:pt x="515" y="889"/>
                      <a:pt x="525" y="896"/>
                    </a:cubicBezTo>
                    <a:cubicBezTo>
                      <a:pt x="531" y="899"/>
                      <a:pt x="535" y="902"/>
                      <a:pt x="538" y="904"/>
                    </a:cubicBezTo>
                    <a:cubicBezTo>
                      <a:pt x="539" y="904"/>
                      <a:pt x="541" y="905"/>
                      <a:pt x="541" y="906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4" y="904"/>
                      <a:pt x="544" y="904"/>
                      <a:pt x="544" y="904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4" y="904"/>
                      <a:pt x="544" y="904"/>
                      <a:pt x="544" y="904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4" y="903"/>
                      <a:pt x="544" y="903"/>
                      <a:pt x="544" y="903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4" y="903"/>
                      <a:pt x="544" y="903"/>
                      <a:pt x="544" y="903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1" y="905"/>
                      <a:pt x="541" y="905"/>
                      <a:pt x="541" y="905"/>
                    </a:cubicBezTo>
                    <a:cubicBezTo>
                      <a:pt x="542" y="906"/>
                      <a:pt x="542" y="906"/>
                      <a:pt x="542" y="906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1" y="905"/>
                      <a:pt x="541" y="905"/>
                      <a:pt x="541" y="905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1" y="903"/>
                      <a:pt x="541" y="903"/>
                      <a:pt x="541" y="903"/>
                    </a:cubicBezTo>
                    <a:cubicBezTo>
                      <a:pt x="541" y="904"/>
                      <a:pt x="541" y="905"/>
                      <a:pt x="541" y="905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1" y="903"/>
                      <a:pt x="541" y="903"/>
                      <a:pt x="541" y="903"/>
                    </a:cubicBezTo>
                    <a:cubicBezTo>
                      <a:pt x="545" y="903"/>
                      <a:pt x="545" y="903"/>
                      <a:pt x="545" y="903"/>
                    </a:cubicBezTo>
                    <a:cubicBezTo>
                      <a:pt x="547" y="899"/>
                      <a:pt x="547" y="899"/>
                      <a:pt x="547" y="899"/>
                    </a:cubicBezTo>
                    <a:cubicBezTo>
                      <a:pt x="379" y="811"/>
                      <a:pt x="379" y="811"/>
                      <a:pt x="379" y="811"/>
                    </a:cubicBezTo>
                    <a:cubicBezTo>
                      <a:pt x="378" y="810"/>
                      <a:pt x="375" y="810"/>
                      <a:pt x="374" y="812"/>
                    </a:cubicBezTo>
                    <a:cubicBezTo>
                      <a:pt x="373" y="814"/>
                      <a:pt x="374" y="817"/>
                      <a:pt x="375" y="818"/>
                    </a:cubicBezTo>
                    <a:cubicBezTo>
                      <a:pt x="530" y="914"/>
                      <a:pt x="530" y="914"/>
                      <a:pt x="530" y="914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29" y="909"/>
                      <a:pt x="529" y="909"/>
                      <a:pt x="529" y="909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31" y="907"/>
                      <a:pt x="531" y="907"/>
                      <a:pt x="531" y="907"/>
                    </a:cubicBezTo>
                    <a:cubicBezTo>
                      <a:pt x="531" y="907"/>
                      <a:pt x="530" y="908"/>
                      <a:pt x="529" y="909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31" y="907"/>
                      <a:pt x="531" y="907"/>
                      <a:pt x="531" y="907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32" y="907"/>
                      <a:pt x="532" y="907"/>
                      <a:pt x="532" y="907"/>
                    </a:cubicBezTo>
                    <a:cubicBezTo>
                      <a:pt x="532" y="907"/>
                      <a:pt x="532" y="907"/>
                      <a:pt x="531" y="907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32" y="907"/>
                      <a:pt x="532" y="907"/>
                      <a:pt x="532" y="907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33" y="907"/>
                      <a:pt x="533" y="907"/>
                      <a:pt x="533" y="907"/>
                    </a:cubicBezTo>
                    <a:cubicBezTo>
                      <a:pt x="533" y="907"/>
                      <a:pt x="533" y="907"/>
                      <a:pt x="532" y="907"/>
                    </a:cubicBezTo>
                    <a:cubicBezTo>
                      <a:pt x="532" y="911"/>
                      <a:pt x="532" y="911"/>
                      <a:pt x="532" y="911"/>
                    </a:cubicBezTo>
                    <a:cubicBezTo>
                      <a:pt x="533" y="907"/>
                      <a:pt x="533" y="907"/>
                      <a:pt x="533" y="907"/>
                    </a:cubicBezTo>
                    <a:cubicBezTo>
                      <a:pt x="533" y="910"/>
                      <a:pt x="533" y="910"/>
                      <a:pt x="533" y="910"/>
                    </a:cubicBezTo>
                    <a:cubicBezTo>
                      <a:pt x="534" y="907"/>
                      <a:pt x="534" y="907"/>
                      <a:pt x="534" y="907"/>
                    </a:cubicBezTo>
                    <a:cubicBezTo>
                      <a:pt x="533" y="907"/>
                      <a:pt x="533" y="907"/>
                      <a:pt x="533" y="907"/>
                    </a:cubicBezTo>
                    <a:cubicBezTo>
                      <a:pt x="533" y="910"/>
                      <a:pt x="533" y="910"/>
                      <a:pt x="533" y="910"/>
                    </a:cubicBezTo>
                    <a:cubicBezTo>
                      <a:pt x="534" y="907"/>
                      <a:pt x="534" y="907"/>
                      <a:pt x="534" y="907"/>
                    </a:cubicBezTo>
                    <a:cubicBezTo>
                      <a:pt x="533" y="909"/>
                      <a:pt x="533" y="909"/>
                      <a:pt x="533" y="909"/>
                    </a:cubicBezTo>
                    <a:cubicBezTo>
                      <a:pt x="534" y="907"/>
                      <a:pt x="534" y="907"/>
                      <a:pt x="534" y="907"/>
                    </a:cubicBezTo>
                    <a:cubicBezTo>
                      <a:pt x="534" y="907"/>
                      <a:pt x="534" y="907"/>
                      <a:pt x="534" y="907"/>
                    </a:cubicBezTo>
                    <a:cubicBezTo>
                      <a:pt x="533" y="909"/>
                      <a:pt x="533" y="909"/>
                      <a:pt x="533" y="909"/>
                    </a:cubicBezTo>
                    <a:cubicBezTo>
                      <a:pt x="534" y="907"/>
                      <a:pt x="534" y="907"/>
                      <a:pt x="534" y="907"/>
                    </a:cubicBezTo>
                    <a:cubicBezTo>
                      <a:pt x="534" y="907"/>
                      <a:pt x="533" y="907"/>
                      <a:pt x="533" y="907"/>
                    </a:cubicBezTo>
                    <a:cubicBezTo>
                      <a:pt x="529" y="905"/>
                      <a:pt x="517" y="899"/>
                      <a:pt x="501" y="890"/>
                    </a:cubicBezTo>
                    <a:cubicBezTo>
                      <a:pt x="478" y="877"/>
                      <a:pt x="445" y="860"/>
                      <a:pt x="419" y="845"/>
                    </a:cubicBezTo>
                    <a:cubicBezTo>
                      <a:pt x="405" y="838"/>
                      <a:pt x="394" y="832"/>
                      <a:pt x="385" y="827"/>
                    </a:cubicBezTo>
                    <a:cubicBezTo>
                      <a:pt x="377" y="823"/>
                      <a:pt x="371" y="820"/>
                      <a:pt x="371" y="820"/>
                    </a:cubicBezTo>
                    <a:cubicBezTo>
                      <a:pt x="370" y="819"/>
                      <a:pt x="368" y="819"/>
                      <a:pt x="366" y="821"/>
                    </a:cubicBezTo>
                    <a:cubicBezTo>
                      <a:pt x="366" y="822"/>
                      <a:pt x="366" y="823"/>
                      <a:pt x="366" y="823"/>
                    </a:cubicBezTo>
                    <a:cubicBezTo>
                      <a:pt x="366" y="824"/>
                      <a:pt x="366" y="825"/>
                      <a:pt x="366" y="825"/>
                    </a:cubicBezTo>
                    <a:cubicBezTo>
                      <a:pt x="366" y="826"/>
                      <a:pt x="367" y="826"/>
                      <a:pt x="367" y="826"/>
                    </a:cubicBezTo>
                    <a:cubicBezTo>
                      <a:pt x="367" y="827"/>
                      <a:pt x="367" y="827"/>
                      <a:pt x="367" y="827"/>
                    </a:cubicBezTo>
                    <a:cubicBezTo>
                      <a:pt x="368" y="828"/>
                      <a:pt x="369" y="828"/>
                      <a:pt x="371" y="829"/>
                    </a:cubicBezTo>
                    <a:cubicBezTo>
                      <a:pt x="378" y="834"/>
                      <a:pt x="391" y="842"/>
                      <a:pt x="408" y="852"/>
                    </a:cubicBezTo>
                    <a:cubicBezTo>
                      <a:pt x="434" y="867"/>
                      <a:pt x="467" y="887"/>
                      <a:pt x="493" y="904"/>
                    </a:cubicBezTo>
                    <a:cubicBezTo>
                      <a:pt x="507" y="912"/>
                      <a:pt x="518" y="919"/>
                      <a:pt x="527" y="925"/>
                    </a:cubicBezTo>
                    <a:cubicBezTo>
                      <a:pt x="531" y="927"/>
                      <a:pt x="534" y="930"/>
                      <a:pt x="536" y="931"/>
                    </a:cubicBezTo>
                    <a:cubicBezTo>
                      <a:pt x="537" y="932"/>
                      <a:pt x="538" y="933"/>
                      <a:pt x="539" y="933"/>
                    </a:cubicBezTo>
                    <a:cubicBezTo>
                      <a:pt x="539" y="933"/>
                      <a:pt x="539" y="933"/>
                      <a:pt x="539" y="933"/>
                    </a:cubicBezTo>
                    <a:cubicBezTo>
                      <a:pt x="539" y="933"/>
                      <a:pt x="539" y="933"/>
                      <a:pt x="539" y="933"/>
                    </a:cubicBezTo>
                    <a:cubicBezTo>
                      <a:pt x="540" y="932"/>
                      <a:pt x="540" y="932"/>
                      <a:pt x="540" y="932"/>
                    </a:cubicBezTo>
                    <a:cubicBezTo>
                      <a:pt x="539" y="933"/>
                      <a:pt x="539" y="933"/>
                      <a:pt x="539" y="933"/>
                    </a:cubicBezTo>
                    <a:cubicBezTo>
                      <a:pt x="539" y="933"/>
                      <a:pt x="539" y="933"/>
                      <a:pt x="539" y="933"/>
                    </a:cubicBezTo>
                    <a:cubicBezTo>
                      <a:pt x="540" y="932"/>
                      <a:pt x="540" y="932"/>
                      <a:pt x="540" y="932"/>
                    </a:cubicBezTo>
                    <a:cubicBezTo>
                      <a:pt x="539" y="933"/>
                      <a:pt x="539" y="933"/>
                      <a:pt x="539" y="933"/>
                    </a:cubicBezTo>
                    <a:cubicBezTo>
                      <a:pt x="542" y="931"/>
                      <a:pt x="542" y="931"/>
                      <a:pt x="542" y="931"/>
                    </a:cubicBezTo>
                    <a:cubicBezTo>
                      <a:pt x="538" y="931"/>
                      <a:pt x="538" y="931"/>
                      <a:pt x="538" y="931"/>
                    </a:cubicBezTo>
                    <a:cubicBezTo>
                      <a:pt x="538" y="932"/>
                      <a:pt x="539" y="933"/>
                      <a:pt x="539" y="933"/>
                    </a:cubicBezTo>
                    <a:cubicBezTo>
                      <a:pt x="542" y="931"/>
                      <a:pt x="542" y="931"/>
                      <a:pt x="542" y="931"/>
                    </a:cubicBezTo>
                    <a:cubicBezTo>
                      <a:pt x="538" y="931"/>
                      <a:pt x="538" y="931"/>
                      <a:pt x="538" y="931"/>
                    </a:cubicBezTo>
                    <a:cubicBezTo>
                      <a:pt x="542" y="931"/>
                      <a:pt x="542" y="931"/>
                      <a:pt x="542" y="931"/>
                    </a:cubicBezTo>
                    <a:cubicBezTo>
                      <a:pt x="539" y="929"/>
                      <a:pt x="539" y="929"/>
                      <a:pt x="539" y="929"/>
                    </a:cubicBezTo>
                    <a:cubicBezTo>
                      <a:pt x="538" y="930"/>
                      <a:pt x="538" y="931"/>
                      <a:pt x="538" y="931"/>
                    </a:cubicBezTo>
                    <a:cubicBezTo>
                      <a:pt x="542" y="931"/>
                      <a:pt x="542" y="931"/>
                      <a:pt x="542" y="931"/>
                    </a:cubicBezTo>
                    <a:cubicBezTo>
                      <a:pt x="539" y="929"/>
                      <a:pt x="539" y="929"/>
                      <a:pt x="539" y="929"/>
                    </a:cubicBezTo>
                    <a:cubicBezTo>
                      <a:pt x="542" y="931"/>
                      <a:pt x="542" y="931"/>
                      <a:pt x="542" y="931"/>
                    </a:cubicBezTo>
                    <a:cubicBezTo>
                      <a:pt x="544" y="928"/>
                      <a:pt x="544" y="928"/>
                      <a:pt x="544" y="928"/>
                    </a:cubicBezTo>
                    <a:cubicBezTo>
                      <a:pt x="360" y="832"/>
                      <a:pt x="360" y="832"/>
                      <a:pt x="360" y="832"/>
                    </a:cubicBezTo>
                    <a:cubicBezTo>
                      <a:pt x="359" y="831"/>
                      <a:pt x="357" y="832"/>
                      <a:pt x="355" y="833"/>
                    </a:cubicBezTo>
                    <a:cubicBezTo>
                      <a:pt x="355" y="834"/>
                      <a:pt x="354" y="835"/>
                      <a:pt x="354" y="836"/>
                    </a:cubicBezTo>
                    <a:cubicBezTo>
                      <a:pt x="354" y="837"/>
                      <a:pt x="355" y="837"/>
                      <a:pt x="355" y="838"/>
                    </a:cubicBezTo>
                    <a:cubicBezTo>
                      <a:pt x="355" y="838"/>
                      <a:pt x="356" y="838"/>
                      <a:pt x="356" y="839"/>
                    </a:cubicBezTo>
                    <a:cubicBezTo>
                      <a:pt x="356" y="839"/>
                      <a:pt x="356" y="839"/>
                      <a:pt x="356" y="839"/>
                    </a:cubicBezTo>
                    <a:cubicBezTo>
                      <a:pt x="357" y="840"/>
                      <a:pt x="359" y="841"/>
                      <a:pt x="361" y="842"/>
                    </a:cubicBezTo>
                    <a:cubicBezTo>
                      <a:pt x="368" y="846"/>
                      <a:pt x="383" y="855"/>
                      <a:pt x="402" y="867"/>
                    </a:cubicBezTo>
                    <a:cubicBezTo>
                      <a:pt x="431" y="883"/>
                      <a:pt x="468" y="905"/>
                      <a:pt x="497" y="923"/>
                    </a:cubicBezTo>
                    <a:cubicBezTo>
                      <a:pt x="512" y="933"/>
                      <a:pt x="525" y="941"/>
                      <a:pt x="534" y="947"/>
                    </a:cubicBezTo>
                    <a:cubicBezTo>
                      <a:pt x="539" y="950"/>
                      <a:pt x="543" y="953"/>
                      <a:pt x="545" y="955"/>
                    </a:cubicBezTo>
                    <a:cubicBezTo>
                      <a:pt x="546" y="956"/>
                      <a:pt x="547" y="957"/>
                      <a:pt x="548" y="957"/>
                    </a:cubicBezTo>
                    <a:cubicBezTo>
                      <a:pt x="548" y="957"/>
                      <a:pt x="548" y="957"/>
                      <a:pt x="548" y="957"/>
                    </a:cubicBezTo>
                    <a:cubicBezTo>
                      <a:pt x="548" y="958"/>
                      <a:pt x="548" y="958"/>
                      <a:pt x="548" y="958"/>
                    </a:cubicBezTo>
                    <a:cubicBezTo>
                      <a:pt x="550" y="956"/>
                      <a:pt x="550" y="956"/>
                      <a:pt x="550" y="956"/>
                    </a:cubicBezTo>
                    <a:cubicBezTo>
                      <a:pt x="548" y="956"/>
                      <a:pt x="548" y="956"/>
                      <a:pt x="548" y="956"/>
                    </a:cubicBezTo>
                    <a:cubicBezTo>
                      <a:pt x="548" y="957"/>
                      <a:pt x="548" y="957"/>
                      <a:pt x="548" y="958"/>
                    </a:cubicBezTo>
                    <a:cubicBezTo>
                      <a:pt x="550" y="956"/>
                      <a:pt x="550" y="956"/>
                      <a:pt x="550" y="956"/>
                    </a:cubicBezTo>
                    <a:cubicBezTo>
                      <a:pt x="548" y="956"/>
                      <a:pt x="548" y="956"/>
                      <a:pt x="548" y="956"/>
                    </a:cubicBezTo>
                    <a:cubicBezTo>
                      <a:pt x="551" y="956"/>
                      <a:pt x="551" y="956"/>
                      <a:pt x="551" y="956"/>
                    </a:cubicBezTo>
                    <a:cubicBezTo>
                      <a:pt x="548" y="954"/>
                      <a:pt x="548" y="954"/>
                      <a:pt x="548" y="954"/>
                    </a:cubicBezTo>
                    <a:cubicBezTo>
                      <a:pt x="548" y="955"/>
                      <a:pt x="548" y="956"/>
                      <a:pt x="548" y="956"/>
                    </a:cubicBezTo>
                    <a:cubicBezTo>
                      <a:pt x="551" y="956"/>
                      <a:pt x="551" y="956"/>
                      <a:pt x="551" y="956"/>
                    </a:cubicBezTo>
                    <a:cubicBezTo>
                      <a:pt x="548" y="954"/>
                      <a:pt x="548" y="954"/>
                      <a:pt x="548" y="954"/>
                    </a:cubicBezTo>
                    <a:cubicBezTo>
                      <a:pt x="548" y="954"/>
                      <a:pt x="548" y="954"/>
                      <a:pt x="548" y="954"/>
                    </a:cubicBezTo>
                    <a:cubicBezTo>
                      <a:pt x="551" y="956"/>
                      <a:pt x="551" y="956"/>
                      <a:pt x="551" y="956"/>
                    </a:cubicBezTo>
                    <a:cubicBezTo>
                      <a:pt x="550" y="953"/>
                      <a:pt x="550" y="953"/>
                      <a:pt x="550" y="953"/>
                    </a:cubicBezTo>
                    <a:cubicBezTo>
                      <a:pt x="550" y="953"/>
                      <a:pt x="549" y="953"/>
                      <a:pt x="548" y="954"/>
                    </a:cubicBezTo>
                    <a:cubicBezTo>
                      <a:pt x="551" y="956"/>
                      <a:pt x="551" y="956"/>
                      <a:pt x="551" y="956"/>
                    </a:cubicBezTo>
                    <a:cubicBezTo>
                      <a:pt x="550" y="953"/>
                      <a:pt x="550" y="953"/>
                      <a:pt x="550" y="953"/>
                    </a:cubicBezTo>
                    <a:cubicBezTo>
                      <a:pt x="551" y="956"/>
                      <a:pt x="551" y="956"/>
                      <a:pt x="551" y="956"/>
                    </a:cubicBezTo>
                    <a:cubicBezTo>
                      <a:pt x="551" y="952"/>
                      <a:pt x="551" y="952"/>
                      <a:pt x="551" y="952"/>
                    </a:cubicBezTo>
                    <a:cubicBezTo>
                      <a:pt x="551" y="952"/>
                      <a:pt x="551" y="952"/>
                      <a:pt x="550" y="953"/>
                    </a:cubicBezTo>
                    <a:cubicBezTo>
                      <a:pt x="551" y="956"/>
                      <a:pt x="551" y="956"/>
                      <a:pt x="551" y="956"/>
                    </a:cubicBezTo>
                    <a:cubicBezTo>
                      <a:pt x="551" y="952"/>
                      <a:pt x="551" y="952"/>
                      <a:pt x="551" y="952"/>
                    </a:cubicBezTo>
                    <a:cubicBezTo>
                      <a:pt x="551" y="955"/>
                      <a:pt x="551" y="955"/>
                      <a:pt x="551" y="955"/>
                    </a:cubicBezTo>
                    <a:cubicBezTo>
                      <a:pt x="552" y="952"/>
                      <a:pt x="552" y="952"/>
                      <a:pt x="552" y="952"/>
                    </a:cubicBezTo>
                    <a:cubicBezTo>
                      <a:pt x="551" y="952"/>
                      <a:pt x="551" y="952"/>
                      <a:pt x="551" y="952"/>
                    </a:cubicBezTo>
                    <a:cubicBezTo>
                      <a:pt x="551" y="955"/>
                      <a:pt x="551" y="955"/>
                      <a:pt x="551" y="955"/>
                    </a:cubicBezTo>
                    <a:cubicBezTo>
                      <a:pt x="552" y="952"/>
                      <a:pt x="552" y="952"/>
                      <a:pt x="552" y="952"/>
                    </a:cubicBezTo>
                    <a:cubicBezTo>
                      <a:pt x="552" y="954"/>
                      <a:pt x="552" y="954"/>
                      <a:pt x="552" y="954"/>
                    </a:cubicBezTo>
                    <a:cubicBezTo>
                      <a:pt x="552" y="952"/>
                      <a:pt x="552" y="952"/>
                      <a:pt x="552" y="952"/>
                    </a:cubicBezTo>
                    <a:cubicBezTo>
                      <a:pt x="552" y="952"/>
                      <a:pt x="552" y="952"/>
                      <a:pt x="552" y="952"/>
                    </a:cubicBezTo>
                    <a:cubicBezTo>
                      <a:pt x="552" y="954"/>
                      <a:pt x="552" y="954"/>
                      <a:pt x="552" y="954"/>
                    </a:cubicBezTo>
                    <a:cubicBezTo>
                      <a:pt x="552" y="952"/>
                      <a:pt x="552" y="952"/>
                      <a:pt x="552" y="952"/>
                    </a:cubicBezTo>
                    <a:cubicBezTo>
                      <a:pt x="552" y="952"/>
                      <a:pt x="552" y="952"/>
                      <a:pt x="552" y="952"/>
                    </a:cubicBezTo>
                    <a:cubicBezTo>
                      <a:pt x="551" y="952"/>
                      <a:pt x="550" y="952"/>
                      <a:pt x="548" y="951"/>
                    </a:cubicBezTo>
                    <a:cubicBezTo>
                      <a:pt x="540" y="947"/>
                      <a:pt x="523" y="938"/>
                      <a:pt x="503" y="926"/>
                    </a:cubicBezTo>
                    <a:cubicBezTo>
                      <a:pt x="473" y="909"/>
                      <a:pt x="435" y="887"/>
                      <a:pt x="404" y="869"/>
                    </a:cubicBezTo>
                    <a:cubicBezTo>
                      <a:pt x="388" y="860"/>
                      <a:pt x="374" y="852"/>
                      <a:pt x="363" y="847"/>
                    </a:cubicBezTo>
                    <a:cubicBezTo>
                      <a:pt x="358" y="844"/>
                      <a:pt x="354" y="841"/>
                      <a:pt x="350" y="840"/>
                    </a:cubicBezTo>
                    <a:cubicBezTo>
                      <a:pt x="349" y="839"/>
                      <a:pt x="347" y="838"/>
                      <a:pt x="346" y="838"/>
                    </a:cubicBezTo>
                    <a:cubicBezTo>
                      <a:pt x="346" y="838"/>
                      <a:pt x="345" y="837"/>
                      <a:pt x="345" y="837"/>
                    </a:cubicBezTo>
                    <a:cubicBezTo>
                      <a:pt x="344" y="837"/>
                      <a:pt x="343" y="837"/>
                      <a:pt x="343" y="837"/>
                    </a:cubicBezTo>
                    <a:cubicBezTo>
                      <a:pt x="342" y="837"/>
                      <a:pt x="342" y="837"/>
                      <a:pt x="341" y="837"/>
                    </a:cubicBezTo>
                    <a:cubicBezTo>
                      <a:pt x="340" y="837"/>
                      <a:pt x="339" y="838"/>
                      <a:pt x="339" y="839"/>
                    </a:cubicBezTo>
                    <a:cubicBezTo>
                      <a:pt x="338" y="841"/>
                      <a:pt x="338" y="843"/>
                      <a:pt x="340" y="844"/>
                    </a:cubicBezTo>
                    <a:cubicBezTo>
                      <a:pt x="559" y="981"/>
                      <a:pt x="559" y="981"/>
                      <a:pt x="559" y="981"/>
                    </a:cubicBezTo>
                    <a:cubicBezTo>
                      <a:pt x="561" y="978"/>
                      <a:pt x="561" y="978"/>
                      <a:pt x="561" y="978"/>
                    </a:cubicBezTo>
                    <a:cubicBezTo>
                      <a:pt x="557" y="975"/>
                      <a:pt x="557" y="975"/>
                      <a:pt x="557" y="975"/>
                    </a:cubicBezTo>
                    <a:cubicBezTo>
                      <a:pt x="561" y="978"/>
                      <a:pt x="561" y="978"/>
                      <a:pt x="561" y="978"/>
                    </a:cubicBezTo>
                    <a:cubicBezTo>
                      <a:pt x="559" y="974"/>
                      <a:pt x="559" y="974"/>
                      <a:pt x="559" y="974"/>
                    </a:cubicBezTo>
                    <a:cubicBezTo>
                      <a:pt x="559" y="974"/>
                      <a:pt x="558" y="974"/>
                      <a:pt x="557" y="975"/>
                    </a:cubicBezTo>
                    <a:cubicBezTo>
                      <a:pt x="561" y="978"/>
                      <a:pt x="561" y="978"/>
                      <a:pt x="561" y="978"/>
                    </a:cubicBezTo>
                    <a:cubicBezTo>
                      <a:pt x="559" y="974"/>
                      <a:pt x="559" y="974"/>
                      <a:pt x="559" y="974"/>
                    </a:cubicBezTo>
                    <a:cubicBezTo>
                      <a:pt x="561" y="977"/>
                      <a:pt x="561" y="977"/>
                      <a:pt x="561" y="977"/>
                    </a:cubicBezTo>
                    <a:cubicBezTo>
                      <a:pt x="561" y="974"/>
                      <a:pt x="561" y="974"/>
                      <a:pt x="561" y="974"/>
                    </a:cubicBezTo>
                    <a:cubicBezTo>
                      <a:pt x="560" y="974"/>
                      <a:pt x="560" y="974"/>
                      <a:pt x="559" y="974"/>
                    </a:cubicBezTo>
                    <a:cubicBezTo>
                      <a:pt x="561" y="977"/>
                      <a:pt x="561" y="977"/>
                      <a:pt x="561" y="977"/>
                    </a:cubicBezTo>
                    <a:cubicBezTo>
                      <a:pt x="561" y="974"/>
                      <a:pt x="561" y="974"/>
                      <a:pt x="561" y="974"/>
                    </a:cubicBezTo>
                    <a:cubicBezTo>
                      <a:pt x="561" y="977"/>
                      <a:pt x="561" y="977"/>
                      <a:pt x="561" y="977"/>
                    </a:cubicBezTo>
                    <a:cubicBezTo>
                      <a:pt x="561" y="974"/>
                      <a:pt x="561" y="974"/>
                      <a:pt x="561" y="974"/>
                    </a:cubicBezTo>
                    <a:cubicBezTo>
                      <a:pt x="561" y="974"/>
                      <a:pt x="561" y="974"/>
                      <a:pt x="561" y="974"/>
                    </a:cubicBezTo>
                    <a:cubicBezTo>
                      <a:pt x="561" y="977"/>
                      <a:pt x="561" y="977"/>
                      <a:pt x="561" y="977"/>
                    </a:cubicBezTo>
                    <a:cubicBezTo>
                      <a:pt x="561" y="974"/>
                      <a:pt x="561" y="974"/>
                      <a:pt x="561" y="974"/>
                    </a:cubicBezTo>
                    <a:cubicBezTo>
                      <a:pt x="561" y="975"/>
                      <a:pt x="561" y="975"/>
                      <a:pt x="561" y="975"/>
                    </a:cubicBezTo>
                    <a:cubicBezTo>
                      <a:pt x="562" y="974"/>
                      <a:pt x="562" y="974"/>
                      <a:pt x="562" y="974"/>
                    </a:cubicBezTo>
                    <a:cubicBezTo>
                      <a:pt x="561" y="974"/>
                      <a:pt x="561" y="974"/>
                      <a:pt x="561" y="974"/>
                    </a:cubicBezTo>
                    <a:cubicBezTo>
                      <a:pt x="561" y="975"/>
                      <a:pt x="561" y="975"/>
                      <a:pt x="561" y="975"/>
                    </a:cubicBezTo>
                    <a:cubicBezTo>
                      <a:pt x="562" y="974"/>
                      <a:pt x="562" y="974"/>
                      <a:pt x="562" y="974"/>
                    </a:cubicBezTo>
                    <a:cubicBezTo>
                      <a:pt x="561" y="974"/>
                      <a:pt x="561" y="974"/>
                      <a:pt x="560" y="973"/>
                    </a:cubicBezTo>
                    <a:cubicBezTo>
                      <a:pt x="558" y="972"/>
                      <a:pt x="552" y="969"/>
                      <a:pt x="544" y="965"/>
                    </a:cubicBezTo>
                    <a:cubicBezTo>
                      <a:pt x="516" y="950"/>
                      <a:pt x="463" y="921"/>
                      <a:pt x="417" y="895"/>
                    </a:cubicBezTo>
                    <a:cubicBezTo>
                      <a:pt x="394" y="883"/>
                      <a:pt x="372" y="871"/>
                      <a:pt x="357" y="862"/>
                    </a:cubicBezTo>
                    <a:cubicBezTo>
                      <a:pt x="349" y="858"/>
                      <a:pt x="343" y="854"/>
                      <a:pt x="338" y="852"/>
                    </a:cubicBezTo>
                    <a:cubicBezTo>
                      <a:pt x="334" y="849"/>
                      <a:pt x="331" y="848"/>
                      <a:pt x="331" y="848"/>
                    </a:cubicBezTo>
                    <a:cubicBezTo>
                      <a:pt x="329" y="847"/>
                      <a:pt x="327" y="847"/>
                      <a:pt x="326" y="849"/>
                    </a:cubicBezTo>
                    <a:cubicBezTo>
                      <a:pt x="325" y="850"/>
                      <a:pt x="325" y="851"/>
                      <a:pt x="325" y="852"/>
                    </a:cubicBezTo>
                    <a:cubicBezTo>
                      <a:pt x="325" y="853"/>
                      <a:pt x="326" y="854"/>
                      <a:pt x="326" y="854"/>
                    </a:cubicBezTo>
                    <a:cubicBezTo>
                      <a:pt x="327" y="855"/>
                      <a:pt x="327" y="856"/>
                      <a:pt x="328" y="856"/>
                    </a:cubicBezTo>
                    <a:cubicBezTo>
                      <a:pt x="329" y="858"/>
                      <a:pt x="331" y="859"/>
                      <a:pt x="334" y="861"/>
                    </a:cubicBezTo>
                    <a:cubicBezTo>
                      <a:pt x="344" y="869"/>
                      <a:pt x="363" y="881"/>
                      <a:pt x="386" y="896"/>
                    </a:cubicBezTo>
                    <a:cubicBezTo>
                      <a:pt x="455" y="939"/>
                      <a:pt x="559" y="1000"/>
                      <a:pt x="559" y="1000"/>
                    </a:cubicBezTo>
                    <a:cubicBezTo>
                      <a:pt x="561" y="996"/>
                      <a:pt x="561" y="996"/>
                      <a:pt x="561" y="996"/>
                    </a:cubicBezTo>
                    <a:cubicBezTo>
                      <a:pt x="558" y="994"/>
                      <a:pt x="558" y="994"/>
                      <a:pt x="558" y="994"/>
                    </a:cubicBezTo>
                    <a:cubicBezTo>
                      <a:pt x="561" y="996"/>
                      <a:pt x="561" y="996"/>
                      <a:pt x="561" y="996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59" y="993"/>
                      <a:pt x="558" y="993"/>
                      <a:pt x="558" y="994"/>
                    </a:cubicBezTo>
                    <a:cubicBezTo>
                      <a:pt x="561" y="996"/>
                      <a:pt x="561" y="996"/>
                      <a:pt x="561" y="996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5"/>
                      <a:pt x="560" y="995"/>
                      <a:pt x="560" y="995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5"/>
                      <a:pt x="560" y="995"/>
                      <a:pt x="560" y="995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60" y="993"/>
                    </a:cubicBezTo>
                    <a:cubicBezTo>
                      <a:pt x="560" y="993"/>
                      <a:pt x="560" y="993"/>
                      <a:pt x="559" y="992"/>
                    </a:cubicBezTo>
                    <a:cubicBezTo>
                      <a:pt x="556" y="991"/>
                      <a:pt x="550" y="988"/>
                      <a:pt x="542" y="984"/>
                    </a:cubicBezTo>
                    <a:cubicBezTo>
                      <a:pt x="513" y="969"/>
                      <a:pt x="460" y="937"/>
                      <a:pt x="413" y="909"/>
                    </a:cubicBezTo>
                    <a:cubicBezTo>
                      <a:pt x="389" y="895"/>
                      <a:pt x="368" y="882"/>
                      <a:pt x="351" y="872"/>
                    </a:cubicBezTo>
                    <a:cubicBezTo>
                      <a:pt x="343" y="868"/>
                      <a:pt x="336" y="864"/>
                      <a:pt x="330" y="861"/>
                    </a:cubicBezTo>
                    <a:cubicBezTo>
                      <a:pt x="328" y="859"/>
                      <a:pt x="326" y="858"/>
                      <a:pt x="324" y="858"/>
                    </a:cubicBezTo>
                    <a:cubicBezTo>
                      <a:pt x="323" y="857"/>
                      <a:pt x="322" y="857"/>
                      <a:pt x="321" y="857"/>
                    </a:cubicBezTo>
                    <a:cubicBezTo>
                      <a:pt x="321" y="856"/>
                      <a:pt x="320" y="856"/>
                      <a:pt x="319" y="856"/>
                    </a:cubicBezTo>
                    <a:cubicBezTo>
                      <a:pt x="319" y="856"/>
                      <a:pt x="318" y="856"/>
                      <a:pt x="317" y="856"/>
                    </a:cubicBezTo>
                    <a:cubicBezTo>
                      <a:pt x="317" y="857"/>
                      <a:pt x="316" y="857"/>
                      <a:pt x="315" y="858"/>
                    </a:cubicBezTo>
                    <a:cubicBezTo>
                      <a:pt x="314" y="860"/>
                      <a:pt x="315" y="862"/>
                      <a:pt x="317" y="864"/>
                    </a:cubicBezTo>
                    <a:cubicBezTo>
                      <a:pt x="375" y="900"/>
                      <a:pt x="375" y="900"/>
                      <a:pt x="375" y="900"/>
                    </a:cubicBezTo>
                    <a:cubicBezTo>
                      <a:pt x="309" y="862"/>
                      <a:pt x="309" y="862"/>
                      <a:pt x="309" y="862"/>
                    </a:cubicBezTo>
                    <a:cubicBezTo>
                      <a:pt x="307" y="861"/>
                      <a:pt x="304" y="862"/>
                      <a:pt x="303" y="864"/>
                    </a:cubicBezTo>
                    <a:cubicBezTo>
                      <a:pt x="302" y="866"/>
                      <a:pt x="303" y="868"/>
                      <a:pt x="305" y="869"/>
                    </a:cubicBezTo>
                    <a:cubicBezTo>
                      <a:pt x="305" y="869"/>
                      <a:pt x="308" y="872"/>
                      <a:pt x="315" y="875"/>
                    </a:cubicBezTo>
                    <a:cubicBezTo>
                      <a:pt x="337" y="889"/>
                      <a:pt x="392" y="922"/>
                      <a:pt x="442" y="952"/>
                    </a:cubicBezTo>
                    <a:cubicBezTo>
                      <a:pt x="467" y="968"/>
                      <a:pt x="490" y="982"/>
                      <a:pt x="507" y="993"/>
                    </a:cubicBezTo>
                    <a:cubicBezTo>
                      <a:pt x="516" y="999"/>
                      <a:pt x="523" y="1004"/>
                      <a:pt x="528" y="1007"/>
                    </a:cubicBezTo>
                    <a:cubicBezTo>
                      <a:pt x="530" y="1009"/>
                      <a:pt x="532" y="1010"/>
                      <a:pt x="533" y="1011"/>
                    </a:cubicBezTo>
                    <a:cubicBezTo>
                      <a:pt x="534" y="1012"/>
                      <a:pt x="534" y="1012"/>
                      <a:pt x="534" y="1012"/>
                    </a:cubicBezTo>
                    <a:cubicBezTo>
                      <a:pt x="534" y="1012"/>
                      <a:pt x="534" y="1012"/>
                      <a:pt x="534" y="1012"/>
                    </a:cubicBezTo>
                    <a:cubicBezTo>
                      <a:pt x="536" y="1011"/>
                      <a:pt x="536" y="1011"/>
                      <a:pt x="536" y="1011"/>
                    </a:cubicBezTo>
                    <a:cubicBezTo>
                      <a:pt x="534" y="1012"/>
                      <a:pt x="534" y="1012"/>
                      <a:pt x="534" y="1012"/>
                    </a:cubicBezTo>
                    <a:cubicBezTo>
                      <a:pt x="534" y="1012"/>
                      <a:pt x="534" y="1012"/>
                      <a:pt x="534" y="1012"/>
                    </a:cubicBezTo>
                    <a:cubicBezTo>
                      <a:pt x="536" y="1011"/>
                      <a:pt x="536" y="1011"/>
                      <a:pt x="536" y="1011"/>
                    </a:cubicBezTo>
                    <a:cubicBezTo>
                      <a:pt x="534" y="1012"/>
                      <a:pt x="534" y="1012"/>
                      <a:pt x="534" y="1012"/>
                    </a:cubicBezTo>
                    <a:cubicBezTo>
                      <a:pt x="537" y="1010"/>
                      <a:pt x="537" y="1010"/>
                      <a:pt x="537" y="1010"/>
                    </a:cubicBezTo>
                    <a:cubicBezTo>
                      <a:pt x="534" y="1010"/>
                      <a:pt x="534" y="1010"/>
                      <a:pt x="534" y="1010"/>
                    </a:cubicBezTo>
                    <a:cubicBezTo>
                      <a:pt x="534" y="1011"/>
                      <a:pt x="534" y="1012"/>
                      <a:pt x="534" y="1012"/>
                    </a:cubicBezTo>
                    <a:cubicBezTo>
                      <a:pt x="537" y="1010"/>
                      <a:pt x="537" y="1010"/>
                      <a:pt x="537" y="1010"/>
                    </a:cubicBezTo>
                    <a:cubicBezTo>
                      <a:pt x="534" y="1010"/>
                      <a:pt x="534" y="1010"/>
                      <a:pt x="534" y="1010"/>
                    </a:cubicBezTo>
                    <a:cubicBezTo>
                      <a:pt x="538" y="1010"/>
                      <a:pt x="538" y="1010"/>
                      <a:pt x="538" y="1010"/>
                    </a:cubicBezTo>
                    <a:cubicBezTo>
                      <a:pt x="534" y="1008"/>
                      <a:pt x="534" y="1008"/>
                      <a:pt x="534" y="1008"/>
                    </a:cubicBezTo>
                    <a:cubicBezTo>
                      <a:pt x="534" y="1009"/>
                      <a:pt x="534" y="1010"/>
                      <a:pt x="534" y="1010"/>
                    </a:cubicBezTo>
                    <a:cubicBezTo>
                      <a:pt x="538" y="1010"/>
                      <a:pt x="538" y="1010"/>
                      <a:pt x="538" y="1010"/>
                    </a:cubicBezTo>
                    <a:cubicBezTo>
                      <a:pt x="534" y="1008"/>
                      <a:pt x="534" y="1008"/>
                      <a:pt x="534" y="1008"/>
                    </a:cubicBezTo>
                    <a:cubicBezTo>
                      <a:pt x="534" y="1008"/>
                      <a:pt x="534" y="1008"/>
                      <a:pt x="534" y="1008"/>
                    </a:cubicBezTo>
                    <a:cubicBezTo>
                      <a:pt x="537" y="1010"/>
                      <a:pt x="537" y="1010"/>
                      <a:pt x="537" y="1010"/>
                    </a:cubicBezTo>
                    <a:cubicBezTo>
                      <a:pt x="536" y="1007"/>
                      <a:pt x="536" y="1007"/>
                      <a:pt x="536" y="1007"/>
                    </a:cubicBezTo>
                    <a:cubicBezTo>
                      <a:pt x="536" y="1007"/>
                      <a:pt x="535" y="1007"/>
                      <a:pt x="534" y="1008"/>
                    </a:cubicBezTo>
                    <a:cubicBezTo>
                      <a:pt x="537" y="1010"/>
                      <a:pt x="537" y="1010"/>
                      <a:pt x="537" y="1010"/>
                    </a:cubicBezTo>
                    <a:cubicBezTo>
                      <a:pt x="536" y="1007"/>
                      <a:pt x="536" y="1007"/>
                      <a:pt x="536" y="1007"/>
                    </a:cubicBezTo>
                    <a:cubicBezTo>
                      <a:pt x="537" y="1010"/>
                      <a:pt x="537" y="1010"/>
                      <a:pt x="537" y="1010"/>
                    </a:cubicBezTo>
                    <a:cubicBezTo>
                      <a:pt x="537" y="1006"/>
                      <a:pt x="537" y="1006"/>
                      <a:pt x="537" y="1006"/>
                    </a:cubicBezTo>
                    <a:cubicBezTo>
                      <a:pt x="537" y="1006"/>
                      <a:pt x="537" y="1006"/>
                      <a:pt x="536" y="1007"/>
                    </a:cubicBezTo>
                    <a:cubicBezTo>
                      <a:pt x="537" y="1010"/>
                      <a:pt x="537" y="1010"/>
                      <a:pt x="537" y="1010"/>
                    </a:cubicBezTo>
                    <a:cubicBezTo>
                      <a:pt x="537" y="1006"/>
                      <a:pt x="537" y="1006"/>
                      <a:pt x="537" y="1006"/>
                    </a:cubicBezTo>
                    <a:cubicBezTo>
                      <a:pt x="537" y="1008"/>
                      <a:pt x="537" y="1008"/>
                      <a:pt x="537" y="1008"/>
                    </a:cubicBezTo>
                    <a:cubicBezTo>
                      <a:pt x="538" y="1006"/>
                      <a:pt x="538" y="1006"/>
                      <a:pt x="538" y="1006"/>
                    </a:cubicBezTo>
                    <a:cubicBezTo>
                      <a:pt x="537" y="1006"/>
                      <a:pt x="537" y="1006"/>
                      <a:pt x="537" y="1006"/>
                    </a:cubicBezTo>
                    <a:cubicBezTo>
                      <a:pt x="537" y="1008"/>
                      <a:pt x="537" y="1008"/>
                      <a:pt x="537" y="1008"/>
                    </a:cubicBezTo>
                    <a:cubicBezTo>
                      <a:pt x="538" y="1006"/>
                      <a:pt x="538" y="1006"/>
                      <a:pt x="538" y="1006"/>
                    </a:cubicBezTo>
                    <a:cubicBezTo>
                      <a:pt x="537" y="1006"/>
                      <a:pt x="537" y="1006"/>
                      <a:pt x="537" y="1006"/>
                    </a:cubicBezTo>
                    <a:cubicBezTo>
                      <a:pt x="537" y="1006"/>
                      <a:pt x="535" y="1006"/>
                      <a:pt x="532" y="1004"/>
                    </a:cubicBezTo>
                    <a:cubicBezTo>
                      <a:pt x="523" y="1000"/>
                      <a:pt x="503" y="989"/>
                      <a:pt x="479" y="976"/>
                    </a:cubicBezTo>
                    <a:cubicBezTo>
                      <a:pt x="443" y="955"/>
                      <a:pt x="398" y="929"/>
                      <a:pt x="361" y="907"/>
                    </a:cubicBezTo>
                    <a:cubicBezTo>
                      <a:pt x="343" y="896"/>
                      <a:pt x="327" y="887"/>
                      <a:pt x="316" y="880"/>
                    </a:cubicBezTo>
                    <a:cubicBezTo>
                      <a:pt x="310" y="876"/>
                      <a:pt x="305" y="874"/>
                      <a:pt x="302" y="872"/>
                    </a:cubicBezTo>
                    <a:cubicBezTo>
                      <a:pt x="299" y="870"/>
                      <a:pt x="297" y="869"/>
                      <a:pt x="297" y="869"/>
                    </a:cubicBezTo>
                    <a:cubicBezTo>
                      <a:pt x="295" y="868"/>
                      <a:pt x="293" y="868"/>
                      <a:pt x="292" y="870"/>
                    </a:cubicBezTo>
                    <a:cubicBezTo>
                      <a:pt x="291" y="871"/>
                      <a:pt x="291" y="872"/>
                      <a:pt x="291" y="872"/>
                    </a:cubicBezTo>
                    <a:cubicBezTo>
                      <a:pt x="291" y="874"/>
                      <a:pt x="291" y="874"/>
                      <a:pt x="292" y="875"/>
                    </a:cubicBezTo>
                    <a:cubicBezTo>
                      <a:pt x="292" y="876"/>
                      <a:pt x="293" y="876"/>
                      <a:pt x="294" y="877"/>
                    </a:cubicBezTo>
                    <a:cubicBezTo>
                      <a:pt x="295" y="879"/>
                      <a:pt x="297" y="880"/>
                      <a:pt x="300" y="882"/>
                    </a:cubicBezTo>
                    <a:cubicBezTo>
                      <a:pt x="310" y="890"/>
                      <a:pt x="329" y="902"/>
                      <a:pt x="352" y="917"/>
                    </a:cubicBezTo>
                    <a:cubicBezTo>
                      <a:pt x="422" y="960"/>
                      <a:pt x="527" y="1021"/>
                      <a:pt x="527" y="1021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26" y="1015"/>
                      <a:pt x="526" y="1015"/>
                      <a:pt x="526" y="1015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27" y="1014"/>
                      <a:pt x="527" y="1014"/>
                      <a:pt x="527" y="1014"/>
                    </a:cubicBezTo>
                    <a:cubicBezTo>
                      <a:pt x="527" y="1014"/>
                      <a:pt x="526" y="1015"/>
                      <a:pt x="526" y="1015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27" y="1014"/>
                      <a:pt x="527" y="1014"/>
                      <a:pt x="527" y="1014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29" y="1014"/>
                      <a:pt x="529" y="1014"/>
                      <a:pt x="529" y="1014"/>
                    </a:cubicBezTo>
                    <a:cubicBezTo>
                      <a:pt x="528" y="1014"/>
                      <a:pt x="528" y="1014"/>
                      <a:pt x="527" y="1014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29" y="1014"/>
                      <a:pt x="529" y="1014"/>
                      <a:pt x="529" y="1014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30" y="1014"/>
                      <a:pt x="530" y="1014"/>
                      <a:pt x="530" y="1014"/>
                    </a:cubicBezTo>
                    <a:cubicBezTo>
                      <a:pt x="529" y="1014"/>
                      <a:pt x="529" y="1014"/>
                      <a:pt x="529" y="1014"/>
                    </a:cubicBezTo>
                    <a:cubicBezTo>
                      <a:pt x="529" y="1018"/>
                      <a:pt x="529" y="1018"/>
                      <a:pt x="529" y="1018"/>
                    </a:cubicBezTo>
                    <a:cubicBezTo>
                      <a:pt x="530" y="1014"/>
                      <a:pt x="530" y="1014"/>
                      <a:pt x="530" y="1014"/>
                    </a:cubicBezTo>
                    <a:cubicBezTo>
                      <a:pt x="529" y="1017"/>
                      <a:pt x="529" y="1017"/>
                      <a:pt x="529" y="1017"/>
                    </a:cubicBezTo>
                    <a:cubicBezTo>
                      <a:pt x="530" y="1014"/>
                      <a:pt x="530" y="1014"/>
                      <a:pt x="530" y="1014"/>
                    </a:cubicBezTo>
                    <a:cubicBezTo>
                      <a:pt x="530" y="1014"/>
                      <a:pt x="530" y="1014"/>
                      <a:pt x="530" y="1014"/>
                    </a:cubicBezTo>
                    <a:cubicBezTo>
                      <a:pt x="529" y="1017"/>
                      <a:pt x="529" y="1017"/>
                      <a:pt x="529" y="1017"/>
                    </a:cubicBezTo>
                    <a:cubicBezTo>
                      <a:pt x="530" y="1014"/>
                      <a:pt x="530" y="1014"/>
                      <a:pt x="530" y="1014"/>
                    </a:cubicBezTo>
                    <a:cubicBezTo>
                      <a:pt x="530" y="1014"/>
                      <a:pt x="530" y="1014"/>
                      <a:pt x="530" y="1014"/>
                    </a:cubicBezTo>
                    <a:cubicBezTo>
                      <a:pt x="529" y="1014"/>
                      <a:pt x="528" y="1013"/>
                      <a:pt x="525" y="1012"/>
                    </a:cubicBezTo>
                    <a:cubicBezTo>
                      <a:pt x="508" y="1002"/>
                      <a:pt x="447" y="968"/>
                      <a:pt x="390" y="936"/>
                    </a:cubicBezTo>
                    <a:cubicBezTo>
                      <a:pt x="361" y="920"/>
                      <a:pt x="334" y="905"/>
                      <a:pt x="313" y="894"/>
                    </a:cubicBezTo>
                    <a:cubicBezTo>
                      <a:pt x="302" y="888"/>
                      <a:pt x="294" y="883"/>
                      <a:pt x="287" y="880"/>
                    </a:cubicBezTo>
                    <a:cubicBezTo>
                      <a:pt x="284" y="878"/>
                      <a:pt x="282" y="877"/>
                      <a:pt x="280" y="876"/>
                    </a:cubicBezTo>
                    <a:cubicBezTo>
                      <a:pt x="279" y="876"/>
                      <a:pt x="278" y="875"/>
                      <a:pt x="277" y="875"/>
                    </a:cubicBezTo>
                    <a:cubicBezTo>
                      <a:pt x="276" y="875"/>
                      <a:pt x="276" y="875"/>
                      <a:pt x="276" y="875"/>
                    </a:cubicBezTo>
                    <a:cubicBezTo>
                      <a:pt x="276" y="874"/>
                      <a:pt x="276" y="874"/>
                      <a:pt x="276" y="874"/>
                    </a:cubicBezTo>
                    <a:cubicBezTo>
                      <a:pt x="276" y="874"/>
                      <a:pt x="275" y="874"/>
                      <a:pt x="275" y="874"/>
                    </a:cubicBezTo>
                    <a:cubicBezTo>
                      <a:pt x="275" y="874"/>
                      <a:pt x="274" y="874"/>
                      <a:pt x="274" y="875"/>
                    </a:cubicBezTo>
                    <a:cubicBezTo>
                      <a:pt x="273" y="875"/>
                      <a:pt x="272" y="875"/>
                      <a:pt x="271" y="876"/>
                    </a:cubicBezTo>
                    <a:cubicBezTo>
                      <a:pt x="271" y="876"/>
                      <a:pt x="271" y="876"/>
                      <a:pt x="271" y="876"/>
                    </a:cubicBezTo>
                    <a:cubicBezTo>
                      <a:pt x="271" y="877"/>
                      <a:pt x="271" y="878"/>
                      <a:pt x="271" y="878"/>
                    </a:cubicBezTo>
                    <a:cubicBezTo>
                      <a:pt x="271" y="880"/>
                      <a:pt x="271" y="881"/>
                      <a:pt x="271" y="881"/>
                    </a:cubicBezTo>
                    <a:cubicBezTo>
                      <a:pt x="272" y="882"/>
                      <a:pt x="273" y="883"/>
                      <a:pt x="274" y="883"/>
                    </a:cubicBezTo>
                    <a:cubicBezTo>
                      <a:pt x="275" y="885"/>
                      <a:pt x="277" y="886"/>
                      <a:pt x="280" y="888"/>
                    </a:cubicBezTo>
                    <a:cubicBezTo>
                      <a:pt x="290" y="896"/>
                      <a:pt x="310" y="908"/>
                      <a:pt x="333" y="923"/>
                    </a:cubicBezTo>
                    <a:cubicBezTo>
                      <a:pt x="369" y="945"/>
                      <a:pt x="413" y="971"/>
                      <a:pt x="449" y="993"/>
                    </a:cubicBezTo>
                    <a:cubicBezTo>
                      <a:pt x="467" y="1003"/>
                      <a:pt x="482" y="1013"/>
                      <a:pt x="494" y="1020"/>
                    </a:cubicBezTo>
                    <a:cubicBezTo>
                      <a:pt x="499" y="1023"/>
                      <a:pt x="504" y="1026"/>
                      <a:pt x="507" y="1028"/>
                    </a:cubicBezTo>
                    <a:cubicBezTo>
                      <a:pt x="508" y="1029"/>
                      <a:pt x="509" y="1029"/>
                      <a:pt x="510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3" y="1028"/>
                      <a:pt x="513" y="1028"/>
                      <a:pt x="513" y="1028"/>
                    </a:cubicBezTo>
                    <a:cubicBezTo>
                      <a:pt x="510" y="1030"/>
                      <a:pt x="510" y="1030"/>
                      <a:pt x="510" y="1030"/>
                    </a:cubicBezTo>
                    <a:cubicBezTo>
                      <a:pt x="511" y="1030"/>
                      <a:pt x="511" y="1030"/>
                      <a:pt x="511" y="1030"/>
                    </a:cubicBezTo>
                    <a:cubicBezTo>
                      <a:pt x="513" y="1028"/>
                      <a:pt x="513" y="1028"/>
                      <a:pt x="513" y="1028"/>
                    </a:cubicBezTo>
                    <a:cubicBezTo>
                      <a:pt x="510" y="1030"/>
                      <a:pt x="510" y="1030"/>
                      <a:pt x="510" y="1030"/>
                    </a:cubicBezTo>
                    <a:cubicBezTo>
                      <a:pt x="513" y="1028"/>
                      <a:pt x="513" y="1028"/>
                      <a:pt x="513" y="1028"/>
                    </a:cubicBezTo>
                    <a:cubicBezTo>
                      <a:pt x="510" y="1029"/>
                      <a:pt x="510" y="1029"/>
                      <a:pt x="510" y="1029"/>
                    </a:cubicBezTo>
                    <a:cubicBezTo>
                      <a:pt x="510" y="1030"/>
                      <a:pt x="510" y="1030"/>
                      <a:pt x="510" y="1030"/>
                    </a:cubicBezTo>
                    <a:cubicBezTo>
                      <a:pt x="513" y="1028"/>
                      <a:pt x="513" y="1028"/>
                      <a:pt x="513" y="1028"/>
                    </a:cubicBezTo>
                    <a:cubicBezTo>
                      <a:pt x="510" y="1029"/>
                      <a:pt x="510" y="1029"/>
                      <a:pt x="510" y="1029"/>
                    </a:cubicBezTo>
                    <a:cubicBezTo>
                      <a:pt x="514" y="1028"/>
                      <a:pt x="514" y="1028"/>
                      <a:pt x="514" y="1028"/>
                    </a:cubicBezTo>
                    <a:cubicBezTo>
                      <a:pt x="510" y="1028"/>
                      <a:pt x="510" y="1028"/>
                      <a:pt x="510" y="1028"/>
                    </a:cubicBezTo>
                    <a:cubicBezTo>
                      <a:pt x="510" y="1029"/>
                      <a:pt x="510" y="1029"/>
                      <a:pt x="510" y="1029"/>
                    </a:cubicBezTo>
                    <a:cubicBezTo>
                      <a:pt x="514" y="1028"/>
                      <a:pt x="514" y="1028"/>
                      <a:pt x="514" y="1028"/>
                    </a:cubicBezTo>
                    <a:cubicBezTo>
                      <a:pt x="510" y="1028"/>
                      <a:pt x="510" y="1028"/>
                      <a:pt x="510" y="1028"/>
                    </a:cubicBezTo>
                    <a:cubicBezTo>
                      <a:pt x="514" y="1028"/>
                      <a:pt x="514" y="1028"/>
                      <a:pt x="514" y="1028"/>
                    </a:cubicBezTo>
                    <a:cubicBezTo>
                      <a:pt x="510" y="1025"/>
                      <a:pt x="510" y="1025"/>
                      <a:pt x="510" y="1025"/>
                    </a:cubicBezTo>
                    <a:cubicBezTo>
                      <a:pt x="510" y="1026"/>
                      <a:pt x="510" y="1027"/>
                      <a:pt x="510" y="1028"/>
                    </a:cubicBezTo>
                    <a:cubicBezTo>
                      <a:pt x="514" y="1028"/>
                      <a:pt x="514" y="1028"/>
                      <a:pt x="514" y="1028"/>
                    </a:cubicBezTo>
                    <a:cubicBezTo>
                      <a:pt x="510" y="1025"/>
                      <a:pt x="510" y="1025"/>
                      <a:pt x="510" y="1025"/>
                    </a:cubicBezTo>
                    <a:cubicBezTo>
                      <a:pt x="514" y="1028"/>
                      <a:pt x="514" y="1028"/>
                      <a:pt x="514" y="1028"/>
                    </a:cubicBezTo>
                    <a:cubicBezTo>
                      <a:pt x="510" y="1025"/>
                      <a:pt x="510" y="1025"/>
                      <a:pt x="510" y="1025"/>
                    </a:cubicBezTo>
                    <a:cubicBezTo>
                      <a:pt x="513" y="1027"/>
                      <a:pt x="513" y="1027"/>
                      <a:pt x="513" y="1027"/>
                    </a:cubicBezTo>
                    <a:cubicBezTo>
                      <a:pt x="512" y="1024"/>
                      <a:pt x="512" y="1024"/>
                      <a:pt x="512" y="1024"/>
                    </a:cubicBezTo>
                    <a:cubicBezTo>
                      <a:pt x="512" y="1024"/>
                      <a:pt x="511" y="1025"/>
                      <a:pt x="510" y="1025"/>
                    </a:cubicBezTo>
                    <a:cubicBezTo>
                      <a:pt x="513" y="1027"/>
                      <a:pt x="513" y="1027"/>
                      <a:pt x="513" y="1027"/>
                    </a:cubicBezTo>
                    <a:cubicBezTo>
                      <a:pt x="512" y="1024"/>
                      <a:pt x="512" y="1024"/>
                      <a:pt x="512" y="1024"/>
                    </a:cubicBezTo>
                    <a:cubicBezTo>
                      <a:pt x="513" y="1026"/>
                      <a:pt x="513" y="1026"/>
                      <a:pt x="513" y="1026"/>
                    </a:cubicBezTo>
                    <a:cubicBezTo>
                      <a:pt x="513" y="1024"/>
                      <a:pt x="513" y="1024"/>
                      <a:pt x="513" y="1024"/>
                    </a:cubicBezTo>
                    <a:cubicBezTo>
                      <a:pt x="513" y="1024"/>
                      <a:pt x="513" y="1024"/>
                      <a:pt x="512" y="1024"/>
                    </a:cubicBezTo>
                    <a:cubicBezTo>
                      <a:pt x="513" y="1026"/>
                      <a:pt x="513" y="1026"/>
                      <a:pt x="513" y="1026"/>
                    </a:cubicBezTo>
                    <a:cubicBezTo>
                      <a:pt x="513" y="1024"/>
                      <a:pt x="513" y="1024"/>
                      <a:pt x="513" y="1024"/>
                    </a:cubicBezTo>
                    <a:cubicBezTo>
                      <a:pt x="513" y="1025"/>
                      <a:pt x="513" y="1025"/>
                      <a:pt x="513" y="1025"/>
                    </a:cubicBezTo>
                    <a:cubicBezTo>
                      <a:pt x="513" y="1024"/>
                      <a:pt x="513" y="1024"/>
                      <a:pt x="513" y="1024"/>
                    </a:cubicBezTo>
                    <a:cubicBezTo>
                      <a:pt x="513" y="1024"/>
                      <a:pt x="513" y="1024"/>
                      <a:pt x="513" y="1024"/>
                    </a:cubicBezTo>
                    <a:cubicBezTo>
                      <a:pt x="513" y="1025"/>
                      <a:pt x="513" y="1025"/>
                      <a:pt x="513" y="1025"/>
                    </a:cubicBezTo>
                    <a:cubicBezTo>
                      <a:pt x="513" y="1024"/>
                      <a:pt x="513" y="1024"/>
                      <a:pt x="513" y="1024"/>
                    </a:cubicBezTo>
                    <a:cubicBezTo>
                      <a:pt x="513" y="1024"/>
                      <a:pt x="513" y="1024"/>
                      <a:pt x="513" y="1024"/>
                    </a:cubicBezTo>
                    <a:cubicBezTo>
                      <a:pt x="512" y="1024"/>
                      <a:pt x="509" y="1023"/>
                      <a:pt x="506" y="1022"/>
                    </a:cubicBezTo>
                    <a:cubicBezTo>
                      <a:pt x="495" y="1017"/>
                      <a:pt x="474" y="1006"/>
                      <a:pt x="448" y="992"/>
                    </a:cubicBezTo>
                    <a:cubicBezTo>
                      <a:pt x="410" y="971"/>
                      <a:pt x="362" y="943"/>
                      <a:pt x="323" y="921"/>
                    </a:cubicBezTo>
                    <a:cubicBezTo>
                      <a:pt x="304" y="910"/>
                      <a:pt x="287" y="901"/>
                      <a:pt x="275" y="894"/>
                    </a:cubicBezTo>
                    <a:cubicBezTo>
                      <a:pt x="269" y="890"/>
                      <a:pt x="265" y="887"/>
                      <a:pt x="261" y="885"/>
                    </a:cubicBezTo>
                    <a:cubicBezTo>
                      <a:pt x="258" y="883"/>
                      <a:pt x="256" y="882"/>
                      <a:pt x="256" y="882"/>
                    </a:cubicBezTo>
                    <a:cubicBezTo>
                      <a:pt x="254" y="881"/>
                      <a:pt x="252" y="882"/>
                      <a:pt x="251" y="884"/>
                    </a:cubicBezTo>
                    <a:cubicBezTo>
                      <a:pt x="250" y="886"/>
                      <a:pt x="250" y="888"/>
                      <a:pt x="252" y="889"/>
                    </a:cubicBezTo>
                    <a:cubicBezTo>
                      <a:pt x="501" y="1045"/>
                      <a:pt x="501" y="1045"/>
                      <a:pt x="501" y="1045"/>
                    </a:cubicBezTo>
                    <a:cubicBezTo>
                      <a:pt x="504" y="1042"/>
                      <a:pt x="504" y="1042"/>
                      <a:pt x="504" y="1042"/>
                    </a:cubicBezTo>
                    <a:cubicBezTo>
                      <a:pt x="506" y="1038"/>
                      <a:pt x="506" y="1038"/>
                      <a:pt x="506" y="1038"/>
                    </a:cubicBezTo>
                    <a:cubicBezTo>
                      <a:pt x="506" y="1038"/>
                      <a:pt x="439" y="1001"/>
                      <a:pt x="372" y="963"/>
                    </a:cubicBezTo>
                    <a:cubicBezTo>
                      <a:pt x="338" y="945"/>
                      <a:pt x="305" y="926"/>
                      <a:pt x="279" y="912"/>
                    </a:cubicBezTo>
                    <a:cubicBezTo>
                      <a:pt x="267" y="905"/>
                      <a:pt x="256" y="899"/>
                      <a:pt x="248" y="895"/>
                    </a:cubicBezTo>
                    <a:cubicBezTo>
                      <a:pt x="245" y="893"/>
                      <a:pt x="242" y="891"/>
                      <a:pt x="239" y="890"/>
                    </a:cubicBezTo>
                    <a:cubicBezTo>
                      <a:pt x="238" y="890"/>
                      <a:pt x="237" y="889"/>
                      <a:pt x="237" y="889"/>
                    </a:cubicBezTo>
                    <a:cubicBezTo>
                      <a:pt x="236" y="889"/>
                      <a:pt x="236" y="889"/>
                      <a:pt x="236" y="889"/>
                    </a:cubicBezTo>
                    <a:cubicBezTo>
                      <a:pt x="236" y="888"/>
                      <a:pt x="236" y="888"/>
                      <a:pt x="236" y="888"/>
                    </a:cubicBezTo>
                    <a:cubicBezTo>
                      <a:pt x="235" y="888"/>
                      <a:pt x="235" y="888"/>
                      <a:pt x="235" y="888"/>
                    </a:cubicBezTo>
                    <a:cubicBezTo>
                      <a:pt x="235" y="888"/>
                      <a:pt x="235" y="888"/>
                      <a:pt x="234" y="888"/>
                    </a:cubicBezTo>
                    <a:cubicBezTo>
                      <a:pt x="234" y="888"/>
                      <a:pt x="233" y="888"/>
                      <a:pt x="233" y="888"/>
                    </a:cubicBezTo>
                    <a:cubicBezTo>
                      <a:pt x="232" y="889"/>
                      <a:pt x="231" y="889"/>
                      <a:pt x="231" y="890"/>
                    </a:cubicBezTo>
                    <a:cubicBezTo>
                      <a:pt x="230" y="892"/>
                      <a:pt x="230" y="894"/>
                      <a:pt x="232" y="896"/>
                    </a:cubicBezTo>
                    <a:cubicBezTo>
                      <a:pt x="487" y="1055"/>
                      <a:pt x="487" y="1055"/>
                      <a:pt x="487" y="1055"/>
                    </a:cubicBezTo>
                    <a:cubicBezTo>
                      <a:pt x="489" y="1051"/>
                      <a:pt x="489" y="1051"/>
                      <a:pt x="489" y="1051"/>
                    </a:cubicBezTo>
                    <a:cubicBezTo>
                      <a:pt x="491" y="1048"/>
                      <a:pt x="491" y="1048"/>
                      <a:pt x="491" y="1048"/>
                    </a:cubicBezTo>
                    <a:cubicBezTo>
                      <a:pt x="491" y="1048"/>
                      <a:pt x="427" y="1010"/>
                      <a:pt x="362" y="972"/>
                    </a:cubicBezTo>
                    <a:cubicBezTo>
                      <a:pt x="329" y="952"/>
                      <a:pt x="296" y="933"/>
                      <a:pt x="270" y="919"/>
                    </a:cubicBezTo>
                    <a:cubicBezTo>
                      <a:pt x="257" y="912"/>
                      <a:pt x="246" y="906"/>
                      <a:pt x="238" y="902"/>
                    </a:cubicBezTo>
                    <a:cubicBezTo>
                      <a:pt x="234" y="899"/>
                      <a:pt x="230" y="898"/>
                      <a:pt x="227" y="897"/>
                    </a:cubicBezTo>
                    <a:cubicBezTo>
                      <a:pt x="226" y="896"/>
                      <a:pt x="225" y="896"/>
                      <a:pt x="224" y="895"/>
                    </a:cubicBezTo>
                    <a:cubicBezTo>
                      <a:pt x="223" y="895"/>
                      <a:pt x="222" y="895"/>
                      <a:pt x="220" y="895"/>
                    </a:cubicBezTo>
                    <a:cubicBezTo>
                      <a:pt x="220" y="895"/>
                      <a:pt x="219" y="895"/>
                      <a:pt x="219" y="895"/>
                    </a:cubicBezTo>
                    <a:cubicBezTo>
                      <a:pt x="218" y="895"/>
                      <a:pt x="217" y="896"/>
                      <a:pt x="216" y="897"/>
                    </a:cubicBezTo>
                    <a:cubicBezTo>
                      <a:pt x="220" y="899"/>
                      <a:pt x="220" y="899"/>
                      <a:pt x="220" y="899"/>
                    </a:cubicBezTo>
                    <a:cubicBezTo>
                      <a:pt x="216" y="897"/>
                      <a:pt x="216" y="897"/>
                      <a:pt x="216" y="897"/>
                    </a:cubicBezTo>
                    <a:cubicBezTo>
                      <a:pt x="216" y="897"/>
                      <a:pt x="216" y="898"/>
                      <a:pt x="216" y="899"/>
                    </a:cubicBezTo>
                    <a:cubicBezTo>
                      <a:pt x="216" y="900"/>
                      <a:pt x="216" y="900"/>
                      <a:pt x="216" y="901"/>
                    </a:cubicBezTo>
                    <a:cubicBezTo>
                      <a:pt x="217" y="902"/>
                      <a:pt x="217" y="902"/>
                      <a:pt x="217" y="902"/>
                    </a:cubicBezTo>
                    <a:cubicBezTo>
                      <a:pt x="218" y="903"/>
                      <a:pt x="219" y="904"/>
                      <a:pt x="219" y="904"/>
                    </a:cubicBezTo>
                    <a:cubicBezTo>
                      <a:pt x="223" y="907"/>
                      <a:pt x="229" y="911"/>
                      <a:pt x="238" y="916"/>
                    </a:cubicBezTo>
                    <a:cubicBezTo>
                      <a:pt x="268" y="935"/>
                      <a:pt x="328" y="970"/>
                      <a:pt x="380" y="1000"/>
                    </a:cubicBezTo>
                    <a:cubicBezTo>
                      <a:pt x="405" y="1016"/>
                      <a:pt x="429" y="1030"/>
                      <a:pt x="447" y="1041"/>
                    </a:cubicBezTo>
                    <a:cubicBezTo>
                      <a:pt x="456" y="1047"/>
                      <a:pt x="463" y="1052"/>
                      <a:pt x="467" y="1055"/>
                    </a:cubicBezTo>
                    <a:cubicBezTo>
                      <a:pt x="470" y="1057"/>
                      <a:pt x="472" y="1059"/>
                      <a:pt x="473" y="1060"/>
                    </a:cubicBezTo>
                    <a:cubicBezTo>
                      <a:pt x="473" y="1060"/>
                      <a:pt x="474" y="1061"/>
                      <a:pt x="474" y="1061"/>
                    </a:cubicBezTo>
                    <a:cubicBezTo>
                      <a:pt x="474" y="1061"/>
                      <a:pt x="474" y="1061"/>
                      <a:pt x="474" y="1061"/>
                    </a:cubicBezTo>
                    <a:cubicBezTo>
                      <a:pt x="476" y="1060"/>
                      <a:pt x="476" y="1060"/>
                      <a:pt x="476" y="1060"/>
                    </a:cubicBezTo>
                    <a:cubicBezTo>
                      <a:pt x="474" y="1060"/>
                      <a:pt x="474" y="1060"/>
                      <a:pt x="474" y="1060"/>
                    </a:cubicBezTo>
                    <a:cubicBezTo>
                      <a:pt x="474" y="1060"/>
                      <a:pt x="474" y="1061"/>
                      <a:pt x="474" y="1061"/>
                    </a:cubicBezTo>
                    <a:cubicBezTo>
                      <a:pt x="476" y="1060"/>
                      <a:pt x="476" y="1060"/>
                      <a:pt x="476" y="1060"/>
                    </a:cubicBezTo>
                    <a:cubicBezTo>
                      <a:pt x="474" y="1060"/>
                      <a:pt x="474" y="1060"/>
                      <a:pt x="474" y="1060"/>
                    </a:cubicBezTo>
                    <a:cubicBezTo>
                      <a:pt x="477" y="1060"/>
                      <a:pt x="477" y="1060"/>
                      <a:pt x="477" y="1060"/>
                    </a:cubicBezTo>
                    <a:cubicBezTo>
                      <a:pt x="474" y="1058"/>
                      <a:pt x="474" y="1058"/>
                      <a:pt x="474" y="1058"/>
                    </a:cubicBezTo>
                    <a:cubicBezTo>
                      <a:pt x="474" y="1058"/>
                      <a:pt x="474" y="1059"/>
                      <a:pt x="474" y="1060"/>
                    </a:cubicBezTo>
                    <a:cubicBezTo>
                      <a:pt x="477" y="1060"/>
                      <a:pt x="477" y="1060"/>
                      <a:pt x="477" y="1060"/>
                    </a:cubicBezTo>
                    <a:cubicBezTo>
                      <a:pt x="474" y="1058"/>
                      <a:pt x="474" y="1058"/>
                      <a:pt x="474" y="1058"/>
                    </a:cubicBezTo>
                    <a:cubicBezTo>
                      <a:pt x="477" y="1060"/>
                      <a:pt x="477" y="1060"/>
                      <a:pt x="477" y="1060"/>
                    </a:cubicBezTo>
                    <a:cubicBezTo>
                      <a:pt x="477" y="1056"/>
                      <a:pt x="477" y="1056"/>
                      <a:pt x="477" y="1056"/>
                    </a:cubicBezTo>
                    <a:cubicBezTo>
                      <a:pt x="452" y="1058"/>
                      <a:pt x="452" y="1058"/>
                      <a:pt x="452" y="1058"/>
                    </a:cubicBezTo>
                    <a:cubicBezTo>
                      <a:pt x="450" y="1058"/>
                      <a:pt x="448" y="1059"/>
                      <a:pt x="448" y="1061"/>
                    </a:cubicBezTo>
                    <a:cubicBezTo>
                      <a:pt x="448" y="1063"/>
                      <a:pt x="448" y="1065"/>
                      <a:pt x="450" y="1065"/>
                    </a:cubicBezTo>
                    <a:cubicBezTo>
                      <a:pt x="458" y="1071"/>
                      <a:pt x="458" y="1071"/>
                      <a:pt x="458" y="1071"/>
                    </a:cubicBezTo>
                    <a:cubicBezTo>
                      <a:pt x="460" y="1072"/>
                      <a:pt x="462" y="1071"/>
                      <a:pt x="463" y="1069"/>
                    </a:cubicBezTo>
                    <a:cubicBezTo>
                      <a:pt x="465" y="1067"/>
                      <a:pt x="464" y="1065"/>
                      <a:pt x="462" y="106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21"/>
              <p:cNvSpPr/>
              <p:nvPr/>
            </p:nvSpPr>
            <p:spPr bwMode="auto">
              <a:xfrm>
                <a:off x="1867" y="1240"/>
                <a:ext cx="106" cy="71"/>
              </a:xfrm>
              <a:custGeom>
                <a:avLst/>
                <a:gdLst>
                  <a:gd name="T0" fmla="*/ 10 w 78"/>
                  <a:gd name="T1" fmla="*/ 35 h 52"/>
                  <a:gd name="T2" fmla="*/ 7 w 78"/>
                  <a:gd name="T3" fmla="*/ 42 h 52"/>
                  <a:gd name="T4" fmla="*/ 51 w 78"/>
                  <a:gd name="T5" fmla="*/ 49 h 52"/>
                  <a:gd name="T6" fmla="*/ 10 w 78"/>
                  <a:gd name="T7" fmla="*/ 19 h 52"/>
                  <a:gd name="T8" fmla="*/ 12 w 78"/>
                  <a:gd name="T9" fmla="*/ 24 h 52"/>
                  <a:gd name="T10" fmla="*/ 10 w 78"/>
                  <a:gd name="T11" fmla="*/ 26 h 52"/>
                  <a:gd name="T12" fmla="*/ 8 w 78"/>
                  <a:gd name="T13" fmla="*/ 22 h 52"/>
                  <a:gd name="T14" fmla="*/ 8 w 78"/>
                  <a:gd name="T15" fmla="*/ 22 h 52"/>
                  <a:gd name="T16" fmla="*/ 10 w 78"/>
                  <a:gd name="T17" fmla="*/ 26 h 52"/>
                  <a:gd name="T18" fmla="*/ 9 w 78"/>
                  <a:gd name="T19" fmla="*/ 26 h 52"/>
                  <a:gd name="T20" fmla="*/ 8 w 78"/>
                  <a:gd name="T21" fmla="*/ 26 h 52"/>
                  <a:gd name="T22" fmla="*/ 8 w 78"/>
                  <a:gd name="T23" fmla="*/ 23 h 52"/>
                  <a:gd name="T24" fmla="*/ 8 w 78"/>
                  <a:gd name="T25" fmla="*/ 24 h 52"/>
                  <a:gd name="T26" fmla="*/ 8 w 78"/>
                  <a:gd name="T27" fmla="*/ 26 h 52"/>
                  <a:gd name="T28" fmla="*/ 8 w 78"/>
                  <a:gd name="T29" fmla="*/ 26 h 52"/>
                  <a:gd name="T30" fmla="*/ 8 w 78"/>
                  <a:gd name="T31" fmla="*/ 26 h 52"/>
                  <a:gd name="T32" fmla="*/ 8 w 78"/>
                  <a:gd name="T33" fmla="*/ 26 h 52"/>
                  <a:gd name="T34" fmla="*/ 12 w 78"/>
                  <a:gd name="T35" fmla="*/ 28 h 52"/>
                  <a:gd name="T36" fmla="*/ 65 w 78"/>
                  <a:gd name="T37" fmla="*/ 49 h 52"/>
                  <a:gd name="T38" fmla="*/ 72 w 78"/>
                  <a:gd name="T39" fmla="*/ 52 h 52"/>
                  <a:gd name="T40" fmla="*/ 72 w 78"/>
                  <a:gd name="T41" fmla="*/ 52 h 52"/>
                  <a:gd name="T42" fmla="*/ 73 w 78"/>
                  <a:gd name="T43" fmla="*/ 52 h 52"/>
                  <a:gd name="T44" fmla="*/ 73 w 78"/>
                  <a:gd name="T45" fmla="*/ 52 h 52"/>
                  <a:gd name="T46" fmla="*/ 78 w 78"/>
                  <a:gd name="T47" fmla="*/ 50 h 52"/>
                  <a:gd name="T48" fmla="*/ 6 w 78"/>
                  <a:gd name="T49" fmla="*/ 1 h 52"/>
                  <a:gd name="T50" fmla="*/ 2 w 78"/>
                  <a:gd name="T51" fmla="*/ 8 h 52"/>
                  <a:gd name="T52" fmla="*/ 74 w 78"/>
                  <a:gd name="T53" fmla="*/ 48 h 52"/>
                  <a:gd name="T54" fmla="*/ 74 w 78"/>
                  <a:gd name="T55" fmla="*/ 48 h 52"/>
                  <a:gd name="T56" fmla="*/ 74 w 78"/>
                  <a:gd name="T57" fmla="*/ 44 h 52"/>
                  <a:gd name="T58" fmla="*/ 75 w 78"/>
                  <a:gd name="T59" fmla="*/ 45 h 52"/>
                  <a:gd name="T60" fmla="*/ 75 w 78"/>
                  <a:gd name="T61" fmla="*/ 45 h 52"/>
                  <a:gd name="T62" fmla="*/ 74 w 78"/>
                  <a:gd name="T63" fmla="*/ 48 h 52"/>
                  <a:gd name="T64" fmla="*/ 74 w 78"/>
                  <a:gd name="T65" fmla="*/ 48 h 52"/>
                  <a:gd name="T66" fmla="*/ 75 w 78"/>
                  <a:gd name="T67" fmla="*/ 45 h 52"/>
                  <a:gd name="T68" fmla="*/ 75 w 78"/>
                  <a:gd name="T69" fmla="*/ 45 h 52"/>
                  <a:gd name="T70" fmla="*/ 37 w 78"/>
                  <a:gd name="T71" fmla="*/ 29 h 52"/>
                  <a:gd name="T72" fmla="*/ 13 w 78"/>
                  <a:gd name="T73" fmla="*/ 19 h 52"/>
                  <a:gd name="T74" fmla="*/ 10 w 78"/>
                  <a:gd name="T75" fmla="*/ 18 h 52"/>
                  <a:gd name="T76" fmla="*/ 7 w 78"/>
                  <a:gd name="T77" fmla="*/ 18 h 52"/>
                  <a:gd name="T78" fmla="*/ 5 w 78"/>
                  <a:gd name="T79" fmla="*/ 20 h 52"/>
                  <a:gd name="T80" fmla="*/ 26 w 78"/>
                  <a:gd name="T81" fmla="*/ 38 h 52"/>
                  <a:gd name="T82" fmla="*/ 4 w 78"/>
                  <a:gd name="T83" fmla="*/ 37 h 52"/>
                  <a:gd name="T84" fmla="*/ 13 w 78"/>
                  <a:gd name="T85" fmla="*/ 46 h 52"/>
                  <a:gd name="T86" fmla="*/ 17 w 78"/>
                  <a:gd name="T87" fmla="*/ 4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52">
                    <a:moveTo>
                      <a:pt x="17" y="40"/>
                    </a:moveTo>
                    <a:cubicBezTo>
                      <a:pt x="10" y="35"/>
                      <a:pt x="10" y="35"/>
                      <a:pt x="10" y="35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9" y="51"/>
                      <a:pt x="51" y="50"/>
                      <a:pt x="51" y="49"/>
                    </a:cubicBezTo>
                    <a:cubicBezTo>
                      <a:pt x="52" y="47"/>
                      <a:pt x="52" y="45"/>
                      <a:pt x="50" y="44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5"/>
                      <a:pt x="11" y="25"/>
                      <a:pt x="12" y="24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10" y="27"/>
                      <a:pt x="12" y="28"/>
                    </a:cubicBezTo>
                    <a:cubicBezTo>
                      <a:pt x="20" y="31"/>
                      <a:pt x="35" y="37"/>
                      <a:pt x="48" y="42"/>
                    </a:cubicBezTo>
                    <a:cubicBezTo>
                      <a:pt x="55" y="45"/>
                      <a:pt x="61" y="47"/>
                      <a:pt x="65" y="49"/>
                    </a:cubicBezTo>
                    <a:cubicBezTo>
                      <a:pt x="67" y="50"/>
                      <a:pt x="69" y="51"/>
                      <a:pt x="70" y="51"/>
                    </a:cubicBezTo>
                    <a:cubicBezTo>
                      <a:pt x="71" y="52"/>
                      <a:pt x="72" y="52"/>
                      <a:pt x="72" y="52"/>
                    </a:cubicBezTo>
                    <a:cubicBezTo>
                      <a:pt x="72" y="52"/>
                      <a:pt x="72" y="52"/>
                      <a:pt x="72" y="52"/>
                    </a:cubicBezTo>
                    <a:cubicBezTo>
                      <a:pt x="72" y="52"/>
                      <a:pt x="72" y="52"/>
                      <a:pt x="72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4" y="52"/>
                    </a:cubicBezTo>
                    <a:cubicBezTo>
                      <a:pt x="76" y="52"/>
                      <a:pt x="77" y="51"/>
                      <a:pt x="78" y="50"/>
                    </a:cubicBezTo>
                    <a:cubicBezTo>
                      <a:pt x="78" y="48"/>
                      <a:pt x="78" y="46"/>
                      <a:pt x="76" y="4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72" y="52"/>
                      <a:pt x="72" y="52"/>
                      <a:pt x="72" y="52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4"/>
                      <a:pt x="74" y="44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5"/>
                      <a:pt x="74" y="44"/>
                      <a:pt x="72" y="43"/>
                    </a:cubicBezTo>
                    <a:cubicBezTo>
                      <a:pt x="66" y="41"/>
                      <a:pt x="51" y="35"/>
                      <a:pt x="37" y="29"/>
                    </a:cubicBezTo>
                    <a:cubicBezTo>
                      <a:pt x="30" y="26"/>
                      <a:pt x="24" y="24"/>
                      <a:pt x="19" y="22"/>
                    </a:cubicBezTo>
                    <a:cubicBezTo>
                      <a:pt x="16" y="21"/>
                      <a:pt x="14" y="20"/>
                      <a:pt x="13" y="19"/>
                    </a:cubicBezTo>
                    <a:cubicBezTo>
                      <a:pt x="12" y="19"/>
                      <a:pt x="11" y="19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8" y="18"/>
                      <a:pt x="7" y="18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6" y="19"/>
                      <a:pt x="5" y="20"/>
                      <a:pt x="5" y="20"/>
                    </a:cubicBezTo>
                    <a:cubicBezTo>
                      <a:pt x="4" y="22"/>
                      <a:pt x="4" y="25"/>
                      <a:pt x="6" y="26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7" y="34"/>
                      <a:pt x="5" y="35"/>
                      <a:pt x="4" y="37"/>
                    </a:cubicBezTo>
                    <a:cubicBezTo>
                      <a:pt x="3" y="39"/>
                      <a:pt x="4" y="41"/>
                      <a:pt x="5" y="42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5" y="48"/>
                      <a:pt x="17" y="47"/>
                      <a:pt x="19" y="45"/>
                    </a:cubicBezTo>
                    <a:cubicBezTo>
                      <a:pt x="20" y="43"/>
                      <a:pt x="19" y="41"/>
                      <a:pt x="17" y="4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22"/>
              <p:cNvSpPr/>
              <p:nvPr/>
            </p:nvSpPr>
            <p:spPr bwMode="auto">
              <a:xfrm>
                <a:off x="1856" y="1161"/>
                <a:ext cx="1138" cy="760"/>
              </a:xfrm>
              <a:custGeom>
                <a:avLst/>
                <a:gdLst>
                  <a:gd name="T0" fmla="*/ 605 w 836"/>
                  <a:gd name="T1" fmla="*/ 555 h 558"/>
                  <a:gd name="T2" fmla="*/ 601 w 836"/>
                  <a:gd name="T3" fmla="*/ 537 h 558"/>
                  <a:gd name="T4" fmla="*/ 598 w 836"/>
                  <a:gd name="T5" fmla="*/ 536 h 558"/>
                  <a:gd name="T6" fmla="*/ 599 w 836"/>
                  <a:gd name="T7" fmla="*/ 515 h 558"/>
                  <a:gd name="T8" fmla="*/ 596 w 836"/>
                  <a:gd name="T9" fmla="*/ 517 h 558"/>
                  <a:gd name="T10" fmla="*/ 669 w 836"/>
                  <a:gd name="T11" fmla="*/ 542 h 558"/>
                  <a:gd name="T12" fmla="*/ 720 w 836"/>
                  <a:gd name="T13" fmla="*/ 546 h 558"/>
                  <a:gd name="T14" fmla="*/ 124 w 836"/>
                  <a:gd name="T15" fmla="*/ 166 h 558"/>
                  <a:gd name="T16" fmla="*/ 121 w 836"/>
                  <a:gd name="T17" fmla="*/ 169 h 558"/>
                  <a:gd name="T18" fmla="*/ 715 w 836"/>
                  <a:gd name="T19" fmla="*/ 526 h 558"/>
                  <a:gd name="T20" fmla="*/ 115 w 836"/>
                  <a:gd name="T21" fmla="*/ 144 h 558"/>
                  <a:gd name="T22" fmla="*/ 113 w 836"/>
                  <a:gd name="T23" fmla="*/ 147 h 558"/>
                  <a:gd name="T24" fmla="*/ 126 w 836"/>
                  <a:gd name="T25" fmla="*/ 135 h 558"/>
                  <a:gd name="T26" fmla="*/ 747 w 836"/>
                  <a:gd name="T27" fmla="*/ 500 h 558"/>
                  <a:gd name="T28" fmla="*/ 11 w 836"/>
                  <a:gd name="T29" fmla="*/ 39 h 558"/>
                  <a:gd name="T30" fmla="*/ 8 w 836"/>
                  <a:gd name="T31" fmla="*/ 41 h 558"/>
                  <a:gd name="T32" fmla="*/ 712 w 836"/>
                  <a:gd name="T33" fmla="*/ 468 h 558"/>
                  <a:gd name="T34" fmla="*/ 6 w 836"/>
                  <a:gd name="T35" fmla="*/ 5 h 558"/>
                  <a:gd name="T36" fmla="*/ 765 w 836"/>
                  <a:gd name="T37" fmla="*/ 454 h 558"/>
                  <a:gd name="T38" fmla="*/ 496 w 836"/>
                  <a:gd name="T39" fmla="*/ 291 h 558"/>
                  <a:gd name="T40" fmla="*/ 496 w 836"/>
                  <a:gd name="T41" fmla="*/ 291 h 558"/>
                  <a:gd name="T42" fmla="*/ 770 w 836"/>
                  <a:gd name="T43" fmla="*/ 452 h 558"/>
                  <a:gd name="T44" fmla="*/ 539 w 836"/>
                  <a:gd name="T45" fmla="*/ 302 h 558"/>
                  <a:gd name="T46" fmla="*/ 787 w 836"/>
                  <a:gd name="T47" fmla="*/ 449 h 558"/>
                  <a:gd name="T48" fmla="*/ 561 w 836"/>
                  <a:gd name="T49" fmla="*/ 305 h 558"/>
                  <a:gd name="T50" fmla="*/ 802 w 836"/>
                  <a:gd name="T51" fmla="*/ 444 h 558"/>
                  <a:gd name="T52" fmla="*/ 590 w 836"/>
                  <a:gd name="T53" fmla="*/ 305 h 558"/>
                  <a:gd name="T54" fmla="*/ 588 w 836"/>
                  <a:gd name="T55" fmla="*/ 310 h 558"/>
                  <a:gd name="T56" fmla="*/ 746 w 836"/>
                  <a:gd name="T57" fmla="*/ 402 h 558"/>
                  <a:gd name="T58" fmla="*/ 613 w 836"/>
                  <a:gd name="T59" fmla="*/ 303 h 558"/>
                  <a:gd name="T60" fmla="*/ 611 w 836"/>
                  <a:gd name="T61" fmla="*/ 306 h 558"/>
                  <a:gd name="T62" fmla="*/ 611 w 836"/>
                  <a:gd name="T63" fmla="*/ 309 h 558"/>
                  <a:gd name="T64" fmla="*/ 633 w 836"/>
                  <a:gd name="T65" fmla="*/ 306 h 558"/>
                  <a:gd name="T66" fmla="*/ 832 w 836"/>
                  <a:gd name="T67" fmla="*/ 422 h 558"/>
                  <a:gd name="T68" fmla="*/ 609 w 836"/>
                  <a:gd name="T69" fmla="*/ 310 h 558"/>
                  <a:gd name="T70" fmla="*/ 811 w 836"/>
                  <a:gd name="T71" fmla="*/ 431 h 558"/>
                  <a:gd name="T72" fmla="*/ 814 w 836"/>
                  <a:gd name="T73" fmla="*/ 430 h 558"/>
                  <a:gd name="T74" fmla="*/ 794 w 836"/>
                  <a:gd name="T75" fmla="*/ 441 h 558"/>
                  <a:gd name="T76" fmla="*/ 800 w 836"/>
                  <a:gd name="T77" fmla="*/ 440 h 558"/>
                  <a:gd name="T78" fmla="*/ 800 w 836"/>
                  <a:gd name="T79" fmla="*/ 436 h 558"/>
                  <a:gd name="T80" fmla="*/ 785 w 836"/>
                  <a:gd name="T81" fmla="*/ 443 h 558"/>
                  <a:gd name="T82" fmla="*/ 785 w 836"/>
                  <a:gd name="T83" fmla="*/ 439 h 558"/>
                  <a:gd name="T84" fmla="*/ 771 w 836"/>
                  <a:gd name="T85" fmla="*/ 445 h 558"/>
                  <a:gd name="T86" fmla="*/ 494 w 836"/>
                  <a:gd name="T87" fmla="*/ 287 h 558"/>
                  <a:gd name="T88" fmla="*/ 758 w 836"/>
                  <a:gd name="T89" fmla="*/ 458 h 558"/>
                  <a:gd name="T90" fmla="*/ 760 w 836"/>
                  <a:gd name="T91" fmla="*/ 455 h 558"/>
                  <a:gd name="T92" fmla="*/ 5 w 836"/>
                  <a:gd name="T93" fmla="*/ 25 h 558"/>
                  <a:gd name="T94" fmla="*/ 6 w 836"/>
                  <a:gd name="T95" fmla="*/ 44 h 558"/>
                  <a:gd name="T96" fmla="*/ 741 w 836"/>
                  <a:gd name="T97" fmla="*/ 503 h 558"/>
                  <a:gd name="T98" fmla="*/ 96 w 836"/>
                  <a:gd name="T99" fmla="*/ 117 h 558"/>
                  <a:gd name="T100" fmla="*/ 737 w 836"/>
                  <a:gd name="T101" fmla="*/ 514 h 558"/>
                  <a:gd name="T102" fmla="*/ 112 w 836"/>
                  <a:gd name="T103" fmla="*/ 152 h 558"/>
                  <a:gd name="T104" fmla="*/ 117 w 836"/>
                  <a:gd name="T105" fmla="*/ 169 h 558"/>
                  <a:gd name="T106" fmla="*/ 719 w 836"/>
                  <a:gd name="T107" fmla="*/ 541 h 558"/>
                  <a:gd name="T108" fmla="*/ 660 w 836"/>
                  <a:gd name="T109" fmla="*/ 546 h 558"/>
                  <a:gd name="T110" fmla="*/ 670 w 836"/>
                  <a:gd name="T111" fmla="*/ 550 h 558"/>
                  <a:gd name="T112" fmla="*/ 674 w 836"/>
                  <a:gd name="T113" fmla="*/ 546 h 558"/>
                  <a:gd name="T114" fmla="*/ 649 w 836"/>
                  <a:gd name="T115" fmla="*/ 555 h 558"/>
                  <a:gd name="T116" fmla="*/ 652 w 836"/>
                  <a:gd name="T117" fmla="*/ 552 h 558"/>
                  <a:gd name="T118" fmla="*/ 652 w 836"/>
                  <a:gd name="T119" fmla="*/ 551 h 558"/>
                  <a:gd name="T120" fmla="*/ 598 w 836"/>
                  <a:gd name="T121" fmla="*/ 529 h 558"/>
                  <a:gd name="T122" fmla="*/ 627 w 836"/>
                  <a:gd name="T123" fmla="*/ 54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36" h="558">
                    <a:moveTo>
                      <a:pt x="610" y="550"/>
                    </a:moveTo>
                    <a:cubicBezTo>
                      <a:pt x="607" y="548"/>
                      <a:pt x="607" y="548"/>
                      <a:pt x="607" y="548"/>
                    </a:cubicBezTo>
                    <a:cubicBezTo>
                      <a:pt x="605" y="551"/>
                      <a:pt x="605" y="551"/>
                      <a:pt x="605" y="551"/>
                    </a:cubicBezTo>
                    <a:cubicBezTo>
                      <a:pt x="608" y="554"/>
                      <a:pt x="608" y="554"/>
                      <a:pt x="608" y="554"/>
                    </a:cubicBezTo>
                    <a:cubicBezTo>
                      <a:pt x="605" y="551"/>
                      <a:pt x="605" y="551"/>
                      <a:pt x="605" y="551"/>
                    </a:cubicBezTo>
                    <a:cubicBezTo>
                      <a:pt x="607" y="555"/>
                      <a:pt x="607" y="555"/>
                      <a:pt x="607" y="555"/>
                    </a:cubicBezTo>
                    <a:cubicBezTo>
                      <a:pt x="607" y="555"/>
                      <a:pt x="607" y="554"/>
                      <a:pt x="608" y="554"/>
                    </a:cubicBezTo>
                    <a:cubicBezTo>
                      <a:pt x="605" y="551"/>
                      <a:pt x="605" y="551"/>
                      <a:pt x="605" y="551"/>
                    </a:cubicBezTo>
                    <a:cubicBezTo>
                      <a:pt x="607" y="555"/>
                      <a:pt x="607" y="555"/>
                      <a:pt x="607" y="555"/>
                    </a:cubicBezTo>
                    <a:cubicBezTo>
                      <a:pt x="605" y="552"/>
                      <a:pt x="605" y="552"/>
                      <a:pt x="605" y="552"/>
                    </a:cubicBezTo>
                    <a:cubicBezTo>
                      <a:pt x="606" y="555"/>
                      <a:pt x="606" y="555"/>
                      <a:pt x="606" y="555"/>
                    </a:cubicBezTo>
                    <a:cubicBezTo>
                      <a:pt x="606" y="555"/>
                      <a:pt x="606" y="555"/>
                      <a:pt x="607" y="555"/>
                    </a:cubicBezTo>
                    <a:cubicBezTo>
                      <a:pt x="605" y="552"/>
                      <a:pt x="605" y="552"/>
                      <a:pt x="605" y="552"/>
                    </a:cubicBezTo>
                    <a:cubicBezTo>
                      <a:pt x="606" y="555"/>
                      <a:pt x="606" y="555"/>
                      <a:pt x="606" y="555"/>
                    </a:cubicBezTo>
                    <a:cubicBezTo>
                      <a:pt x="605" y="553"/>
                      <a:pt x="605" y="553"/>
                      <a:pt x="605" y="553"/>
                    </a:cubicBezTo>
                    <a:cubicBezTo>
                      <a:pt x="605" y="555"/>
                      <a:pt x="605" y="555"/>
                      <a:pt x="605" y="555"/>
                    </a:cubicBezTo>
                    <a:cubicBezTo>
                      <a:pt x="606" y="555"/>
                      <a:pt x="606" y="555"/>
                      <a:pt x="606" y="555"/>
                    </a:cubicBezTo>
                    <a:cubicBezTo>
                      <a:pt x="605" y="553"/>
                      <a:pt x="605" y="553"/>
                      <a:pt x="605" y="553"/>
                    </a:cubicBezTo>
                    <a:cubicBezTo>
                      <a:pt x="605" y="555"/>
                      <a:pt x="605" y="555"/>
                      <a:pt x="605" y="555"/>
                    </a:cubicBezTo>
                    <a:cubicBezTo>
                      <a:pt x="605" y="555"/>
                      <a:pt x="605" y="555"/>
                      <a:pt x="605" y="555"/>
                    </a:cubicBezTo>
                    <a:cubicBezTo>
                      <a:pt x="606" y="555"/>
                      <a:pt x="606" y="555"/>
                      <a:pt x="607" y="555"/>
                    </a:cubicBezTo>
                    <a:cubicBezTo>
                      <a:pt x="610" y="555"/>
                      <a:pt x="614" y="555"/>
                      <a:pt x="617" y="556"/>
                    </a:cubicBezTo>
                    <a:cubicBezTo>
                      <a:pt x="621" y="556"/>
                      <a:pt x="625" y="556"/>
                      <a:pt x="627" y="556"/>
                    </a:cubicBezTo>
                    <a:cubicBezTo>
                      <a:pt x="627" y="556"/>
                      <a:pt x="628" y="556"/>
                      <a:pt x="628" y="556"/>
                    </a:cubicBezTo>
                    <a:cubicBezTo>
                      <a:pt x="629" y="556"/>
                      <a:pt x="629" y="556"/>
                      <a:pt x="629" y="556"/>
                    </a:cubicBezTo>
                    <a:cubicBezTo>
                      <a:pt x="629" y="556"/>
                      <a:pt x="629" y="556"/>
                      <a:pt x="629" y="556"/>
                    </a:cubicBezTo>
                    <a:cubicBezTo>
                      <a:pt x="630" y="555"/>
                      <a:pt x="630" y="555"/>
                      <a:pt x="630" y="555"/>
                    </a:cubicBezTo>
                    <a:cubicBezTo>
                      <a:pt x="631" y="555"/>
                      <a:pt x="631" y="555"/>
                      <a:pt x="632" y="554"/>
                    </a:cubicBezTo>
                    <a:cubicBezTo>
                      <a:pt x="632" y="553"/>
                      <a:pt x="632" y="552"/>
                      <a:pt x="632" y="551"/>
                    </a:cubicBezTo>
                    <a:cubicBezTo>
                      <a:pt x="632" y="550"/>
                      <a:pt x="631" y="549"/>
                      <a:pt x="630" y="548"/>
                    </a:cubicBezTo>
                    <a:cubicBezTo>
                      <a:pt x="601" y="530"/>
                      <a:pt x="601" y="530"/>
                      <a:pt x="601" y="530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602" y="535"/>
                      <a:pt x="602" y="535"/>
                      <a:pt x="602" y="535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601" y="537"/>
                      <a:pt x="601" y="537"/>
                      <a:pt x="601" y="537"/>
                    </a:cubicBezTo>
                    <a:cubicBezTo>
                      <a:pt x="601" y="536"/>
                      <a:pt x="602" y="536"/>
                      <a:pt x="602" y="535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601" y="537"/>
                      <a:pt x="601" y="537"/>
                      <a:pt x="601" y="537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599" y="537"/>
                      <a:pt x="599" y="537"/>
                      <a:pt x="599" y="537"/>
                    </a:cubicBezTo>
                    <a:cubicBezTo>
                      <a:pt x="600" y="537"/>
                      <a:pt x="600" y="537"/>
                      <a:pt x="601" y="537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599" y="537"/>
                      <a:pt x="599" y="537"/>
                      <a:pt x="599" y="537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599" y="537"/>
                      <a:pt x="599" y="537"/>
                      <a:pt x="599" y="537"/>
                    </a:cubicBezTo>
                    <a:cubicBezTo>
                      <a:pt x="599" y="537"/>
                      <a:pt x="599" y="537"/>
                      <a:pt x="599" y="537"/>
                    </a:cubicBezTo>
                    <a:cubicBezTo>
                      <a:pt x="599" y="533"/>
                      <a:pt x="599" y="533"/>
                      <a:pt x="599" y="533"/>
                    </a:cubicBezTo>
                    <a:cubicBezTo>
                      <a:pt x="599" y="537"/>
                      <a:pt x="599" y="537"/>
                      <a:pt x="599" y="537"/>
                    </a:cubicBezTo>
                    <a:cubicBezTo>
                      <a:pt x="599" y="534"/>
                      <a:pt x="599" y="534"/>
                      <a:pt x="599" y="534"/>
                    </a:cubicBezTo>
                    <a:cubicBezTo>
                      <a:pt x="598" y="537"/>
                      <a:pt x="598" y="537"/>
                      <a:pt x="598" y="537"/>
                    </a:cubicBezTo>
                    <a:cubicBezTo>
                      <a:pt x="598" y="537"/>
                      <a:pt x="598" y="537"/>
                      <a:pt x="599" y="537"/>
                    </a:cubicBezTo>
                    <a:cubicBezTo>
                      <a:pt x="599" y="534"/>
                      <a:pt x="599" y="534"/>
                      <a:pt x="599" y="534"/>
                    </a:cubicBezTo>
                    <a:cubicBezTo>
                      <a:pt x="598" y="537"/>
                      <a:pt x="598" y="537"/>
                      <a:pt x="598" y="537"/>
                    </a:cubicBezTo>
                    <a:cubicBezTo>
                      <a:pt x="598" y="536"/>
                      <a:pt x="598" y="536"/>
                      <a:pt x="598" y="536"/>
                    </a:cubicBezTo>
                    <a:cubicBezTo>
                      <a:pt x="598" y="537"/>
                      <a:pt x="598" y="537"/>
                      <a:pt x="598" y="537"/>
                    </a:cubicBezTo>
                    <a:cubicBezTo>
                      <a:pt x="598" y="537"/>
                      <a:pt x="598" y="537"/>
                      <a:pt x="598" y="537"/>
                    </a:cubicBezTo>
                    <a:cubicBezTo>
                      <a:pt x="598" y="536"/>
                      <a:pt x="598" y="536"/>
                      <a:pt x="598" y="536"/>
                    </a:cubicBezTo>
                    <a:cubicBezTo>
                      <a:pt x="598" y="537"/>
                      <a:pt x="598" y="537"/>
                      <a:pt x="598" y="537"/>
                    </a:cubicBezTo>
                    <a:cubicBezTo>
                      <a:pt x="598" y="537"/>
                      <a:pt x="600" y="538"/>
                      <a:pt x="601" y="538"/>
                    </a:cubicBezTo>
                    <a:cubicBezTo>
                      <a:pt x="607" y="540"/>
                      <a:pt x="619" y="545"/>
                      <a:pt x="629" y="548"/>
                    </a:cubicBezTo>
                    <a:cubicBezTo>
                      <a:pt x="635" y="550"/>
                      <a:pt x="640" y="552"/>
                      <a:pt x="643" y="553"/>
                    </a:cubicBezTo>
                    <a:cubicBezTo>
                      <a:pt x="645" y="554"/>
                      <a:pt x="647" y="555"/>
                      <a:pt x="648" y="555"/>
                    </a:cubicBezTo>
                    <a:cubicBezTo>
                      <a:pt x="649" y="555"/>
                      <a:pt x="649" y="555"/>
                      <a:pt x="650" y="556"/>
                    </a:cubicBezTo>
                    <a:cubicBezTo>
                      <a:pt x="650" y="556"/>
                      <a:pt x="650" y="556"/>
                      <a:pt x="650" y="556"/>
                    </a:cubicBezTo>
                    <a:cubicBezTo>
                      <a:pt x="651" y="556"/>
                      <a:pt x="651" y="556"/>
                      <a:pt x="652" y="556"/>
                    </a:cubicBezTo>
                    <a:cubicBezTo>
                      <a:pt x="652" y="556"/>
                      <a:pt x="652" y="556"/>
                      <a:pt x="653" y="556"/>
                    </a:cubicBezTo>
                    <a:cubicBezTo>
                      <a:pt x="653" y="556"/>
                      <a:pt x="653" y="556"/>
                      <a:pt x="654" y="555"/>
                    </a:cubicBezTo>
                    <a:cubicBezTo>
                      <a:pt x="654" y="555"/>
                      <a:pt x="655" y="555"/>
                      <a:pt x="655" y="554"/>
                    </a:cubicBezTo>
                    <a:cubicBezTo>
                      <a:pt x="655" y="553"/>
                      <a:pt x="656" y="553"/>
                      <a:pt x="656" y="552"/>
                    </a:cubicBezTo>
                    <a:cubicBezTo>
                      <a:pt x="656" y="551"/>
                      <a:pt x="655" y="550"/>
                      <a:pt x="655" y="550"/>
                    </a:cubicBezTo>
                    <a:cubicBezTo>
                      <a:pt x="655" y="549"/>
                      <a:pt x="655" y="549"/>
                      <a:pt x="654" y="549"/>
                    </a:cubicBezTo>
                    <a:cubicBezTo>
                      <a:pt x="654" y="549"/>
                      <a:pt x="654" y="549"/>
                      <a:pt x="654" y="549"/>
                    </a:cubicBezTo>
                    <a:cubicBezTo>
                      <a:pt x="654" y="548"/>
                      <a:pt x="653" y="548"/>
                      <a:pt x="652" y="548"/>
                    </a:cubicBezTo>
                    <a:cubicBezTo>
                      <a:pt x="650" y="546"/>
                      <a:pt x="646" y="543"/>
                      <a:pt x="640" y="540"/>
                    </a:cubicBezTo>
                    <a:cubicBezTo>
                      <a:pt x="631" y="535"/>
                      <a:pt x="620" y="528"/>
                      <a:pt x="611" y="522"/>
                    </a:cubicBezTo>
                    <a:cubicBezTo>
                      <a:pt x="606" y="520"/>
                      <a:pt x="602" y="517"/>
                      <a:pt x="599" y="515"/>
                    </a:cubicBezTo>
                    <a:cubicBezTo>
                      <a:pt x="598" y="514"/>
                      <a:pt x="597" y="514"/>
                      <a:pt x="596" y="513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4" y="514"/>
                      <a:pt x="594" y="514"/>
                      <a:pt x="594" y="514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4" y="514"/>
                      <a:pt x="594" y="514"/>
                      <a:pt x="594" y="514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6" y="513"/>
                      <a:pt x="596" y="513"/>
                      <a:pt x="596" y="513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7" y="515"/>
                      <a:pt x="597" y="515"/>
                      <a:pt x="597" y="515"/>
                    </a:cubicBezTo>
                    <a:cubicBezTo>
                      <a:pt x="597" y="514"/>
                      <a:pt x="596" y="514"/>
                      <a:pt x="596" y="513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7" y="515"/>
                      <a:pt x="597" y="515"/>
                      <a:pt x="597" y="515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6" y="517"/>
                      <a:pt x="596" y="517"/>
                      <a:pt x="596" y="517"/>
                    </a:cubicBezTo>
                    <a:cubicBezTo>
                      <a:pt x="596" y="516"/>
                      <a:pt x="597" y="516"/>
                      <a:pt x="597" y="515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6" y="517"/>
                      <a:pt x="596" y="517"/>
                      <a:pt x="596" y="517"/>
                    </a:cubicBezTo>
                    <a:cubicBezTo>
                      <a:pt x="593" y="515"/>
                      <a:pt x="593" y="515"/>
                      <a:pt x="593" y="515"/>
                    </a:cubicBezTo>
                    <a:cubicBezTo>
                      <a:pt x="591" y="519"/>
                      <a:pt x="591" y="519"/>
                      <a:pt x="591" y="519"/>
                    </a:cubicBezTo>
                    <a:cubicBezTo>
                      <a:pt x="591" y="519"/>
                      <a:pt x="610" y="527"/>
                      <a:pt x="629" y="536"/>
                    </a:cubicBezTo>
                    <a:cubicBezTo>
                      <a:pt x="639" y="541"/>
                      <a:pt x="649" y="545"/>
                      <a:pt x="657" y="549"/>
                    </a:cubicBezTo>
                    <a:cubicBezTo>
                      <a:pt x="661" y="550"/>
                      <a:pt x="664" y="552"/>
                      <a:pt x="667" y="553"/>
                    </a:cubicBezTo>
                    <a:cubicBezTo>
                      <a:pt x="668" y="553"/>
                      <a:pt x="669" y="554"/>
                      <a:pt x="671" y="554"/>
                    </a:cubicBezTo>
                    <a:cubicBezTo>
                      <a:pt x="671" y="554"/>
                      <a:pt x="672" y="554"/>
                      <a:pt x="672" y="554"/>
                    </a:cubicBezTo>
                    <a:cubicBezTo>
                      <a:pt x="672" y="554"/>
                      <a:pt x="673" y="554"/>
                      <a:pt x="674" y="554"/>
                    </a:cubicBezTo>
                    <a:cubicBezTo>
                      <a:pt x="674" y="554"/>
                      <a:pt x="674" y="554"/>
                      <a:pt x="675" y="554"/>
                    </a:cubicBezTo>
                    <a:cubicBezTo>
                      <a:pt x="676" y="554"/>
                      <a:pt x="677" y="554"/>
                      <a:pt x="677" y="552"/>
                    </a:cubicBezTo>
                    <a:cubicBezTo>
                      <a:pt x="677" y="552"/>
                      <a:pt x="677" y="552"/>
                      <a:pt x="677" y="552"/>
                    </a:cubicBezTo>
                    <a:cubicBezTo>
                      <a:pt x="678" y="552"/>
                      <a:pt x="678" y="551"/>
                      <a:pt x="678" y="550"/>
                    </a:cubicBezTo>
                    <a:cubicBezTo>
                      <a:pt x="678" y="549"/>
                      <a:pt x="678" y="549"/>
                      <a:pt x="678" y="549"/>
                    </a:cubicBezTo>
                    <a:cubicBezTo>
                      <a:pt x="677" y="548"/>
                      <a:pt x="677" y="548"/>
                      <a:pt x="677" y="547"/>
                    </a:cubicBezTo>
                    <a:cubicBezTo>
                      <a:pt x="676" y="547"/>
                      <a:pt x="676" y="547"/>
                      <a:pt x="676" y="546"/>
                    </a:cubicBezTo>
                    <a:cubicBezTo>
                      <a:pt x="674" y="545"/>
                      <a:pt x="672" y="544"/>
                      <a:pt x="669" y="542"/>
                    </a:cubicBezTo>
                    <a:cubicBezTo>
                      <a:pt x="658" y="534"/>
                      <a:pt x="637" y="521"/>
                      <a:pt x="618" y="510"/>
                    </a:cubicBezTo>
                    <a:cubicBezTo>
                      <a:pt x="600" y="499"/>
                      <a:pt x="584" y="489"/>
                      <a:pt x="584" y="489"/>
                    </a:cubicBezTo>
                    <a:cubicBezTo>
                      <a:pt x="582" y="493"/>
                      <a:pt x="582" y="493"/>
                      <a:pt x="582" y="493"/>
                    </a:cubicBezTo>
                    <a:cubicBezTo>
                      <a:pt x="580" y="496"/>
                      <a:pt x="580" y="496"/>
                      <a:pt x="580" y="496"/>
                    </a:cubicBezTo>
                    <a:cubicBezTo>
                      <a:pt x="689" y="547"/>
                      <a:pt x="689" y="547"/>
                      <a:pt x="689" y="547"/>
                    </a:cubicBezTo>
                    <a:cubicBezTo>
                      <a:pt x="691" y="548"/>
                      <a:pt x="693" y="547"/>
                      <a:pt x="694" y="546"/>
                    </a:cubicBezTo>
                    <a:cubicBezTo>
                      <a:pt x="695" y="544"/>
                      <a:pt x="695" y="541"/>
                      <a:pt x="693" y="540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4" y="196"/>
                      <a:pt x="134" y="196"/>
                      <a:pt x="134" y="196"/>
                    </a:cubicBezTo>
                    <a:cubicBezTo>
                      <a:pt x="132" y="199"/>
                      <a:pt x="132" y="199"/>
                      <a:pt x="132" y="199"/>
                    </a:cubicBezTo>
                    <a:cubicBezTo>
                      <a:pt x="132" y="199"/>
                      <a:pt x="275" y="286"/>
                      <a:pt x="420" y="373"/>
                    </a:cubicBezTo>
                    <a:cubicBezTo>
                      <a:pt x="492" y="416"/>
                      <a:pt x="565" y="459"/>
                      <a:pt x="620" y="492"/>
                    </a:cubicBezTo>
                    <a:cubicBezTo>
                      <a:pt x="648" y="508"/>
                      <a:pt x="671" y="522"/>
                      <a:pt x="688" y="531"/>
                    </a:cubicBezTo>
                    <a:cubicBezTo>
                      <a:pt x="697" y="536"/>
                      <a:pt x="703" y="540"/>
                      <a:pt x="708" y="542"/>
                    </a:cubicBezTo>
                    <a:cubicBezTo>
                      <a:pt x="711" y="543"/>
                      <a:pt x="713" y="544"/>
                      <a:pt x="714" y="545"/>
                    </a:cubicBezTo>
                    <a:cubicBezTo>
                      <a:pt x="715" y="546"/>
                      <a:pt x="716" y="546"/>
                      <a:pt x="716" y="546"/>
                    </a:cubicBezTo>
                    <a:cubicBezTo>
                      <a:pt x="717" y="546"/>
                      <a:pt x="717" y="546"/>
                      <a:pt x="717" y="546"/>
                    </a:cubicBezTo>
                    <a:cubicBezTo>
                      <a:pt x="718" y="546"/>
                      <a:pt x="718" y="547"/>
                      <a:pt x="719" y="547"/>
                    </a:cubicBezTo>
                    <a:cubicBezTo>
                      <a:pt x="719" y="547"/>
                      <a:pt x="720" y="547"/>
                      <a:pt x="720" y="546"/>
                    </a:cubicBezTo>
                    <a:cubicBezTo>
                      <a:pt x="721" y="546"/>
                      <a:pt x="722" y="546"/>
                      <a:pt x="722" y="545"/>
                    </a:cubicBezTo>
                    <a:cubicBezTo>
                      <a:pt x="723" y="544"/>
                      <a:pt x="723" y="543"/>
                      <a:pt x="723" y="542"/>
                    </a:cubicBezTo>
                    <a:cubicBezTo>
                      <a:pt x="723" y="541"/>
                      <a:pt x="722" y="540"/>
                      <a:pt x="721" y="539"/>
                    </a:cubicBezTo>
                    <a:cubicBezTo>
                      <a:pt x="721" y="539"/>
                      <a:pt x="719" y="538"/>
                      <a:pt x="714" y="535"/>
                    </a:cubicBezTo>
                    <a:cubicBezTo>
                      <a:pt x="681" y="515"/>
                      <a:pt x="534" y="423"/>
                      <a:pt x="394" y="336"/>
                    </a:cubicBezTo>
                    <a:cubicBezTo>
                      <a:pt x="324" y="292"/>
                      <a:pt x="257" y="250"/>
                      <a:pt x="206" y="219"/>
                    </a:cubicBezTo>
                    <a:cubicBezTo>
                      <a:pt x="181" y="203"/>
                      <a:pt x="160" y="190"/>
                      <a:pt x="146" y="181"/>
                    </a:cubicBezTo>
                    <a:cubicBezTo>
                      <a:pt x="139" y="176"/>
                      <a:pt x="133" y="172"/>
                      <a:pt x="129" y="170"/>
                    </a:cubicBezTo>
                    <a:cubicBezTo>
                      <a:pt x="127" y="168"/>
                      <a:pt x="126" y="167"/>
                      <a:pt x="125" y="167"/>
                    </a:cubicBezTo>
                    <a:cubicBezTo>
                      <a:pt x="124" y="166"/>
                      <a:pt x="124" y="166"/>
                      <a:pt x="124" y="166"/>
                    </a:cubicBezTo>
                    <a:cubicBezTo>
                      <a:pt x="124" y="166"/>
                      <a:pt x="124" y="166"/>
                      <a:pt x="124" y="166"/>
                    </a:cubicBezTo>
                    <a:cubicBezTo>
                      <a:pt x="122" y="169"/>
                      <a:pt x="122" y="169"/>
                      <a:pt x="122" y="169"/>
                    </a:cubicBezTo>
                    <a:cubicBezTo>
                      <a:pt x="124" y="166"/>
                      <a:pt x="124" y="166"/>
                      <a:pt x="124" y="166"/>
                    </a:cubicBezTo>
                    <a:cubicBezTo>
                      <a:pt x="124" y="166"/>
                      <a:pt x="124" y="166"/>
                      <a:pt x="124" y="166"/>
                    </a:cubicBezTo>
                    <a:cubicBezTo>
                      <a:pt x="122" y="169"/>
                      <a:pt x="122" y="169"/>
                      <a:pt x="122" y="169"/>
                    </a:cubicBezTo>
                    <a:cubicBezTo>
                      <a:pt x="124" y="166"/>
                      <a:pt x="124" y="166"/>
                      <a:pt x="124" y="166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5" y="167"/>
                      <a:pt x="125" y="167"/>
                      <a:pt x="125" y="167"/>
                    </a:cubicBezTo>
                    <a:cubicBezTo>
                      <a:pt x="124" y="166"/>
                      <a:pt x="124" y="166"/>
                      <a:pt x="124" y="166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5" y="167"/>
                      <a:pt x="125" y="167"/>
                      <a:pt x="125" y="167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5" y="169"/>
                      <a:pt x="125" y="169"/>
                      <a:pt x="125" y="169"/>
                    </a:cubicBezTo>
                    <a:cubicBezTo>
                      <a:pt x="125" y="168"/>
                      <a:pt x="125" y="167"/>
                      <a:pt x="125" y="167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5" y="169"/>
                      <a:pt x="125" y="169"/>
                      <a:pt x="125" y="169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5" y="170"/>
                      <a:pt x="125" y="170"/>
                      <a:pt x="125" y="170"/>
                    </a:cubicBezTo>
                    <a:cubicBezTo>
                      <a:pt x="125" y="170"/>
                      <a:pt x="125" y="169"/>
                      <a:pt x="125" y="169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5" y="170"/>
                      <a:pt x="125" y="170"/>
                      <a:pt x="125" y="170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4" y="172"/>
                      <a:pt x="124" y="172"/>
                      <a:pt x="124" y="172"/>
                    </a:cubicBezTo>
                    <a:cubicBezTo>
                      <a:pt x="125" y="171"/>
                      <a:pt x="125" y="170"/>
                      <a:pt x="125" y="170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4" y="172"/>
                      <a:pt x="124" y="172"/>
                      <a:pt x="124" y="172"/>
                    </a:cubicBezTo>
                    <a:cubicBezTo>
                      <a:pt x="124" y="171"/>
                      <a:pt x="124" y="171"/>
                      <a:pt x="124" y="171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2" y="173"/>
                      <a:pt x="122" y="173"/>
                      <a:pt x="122" y="173"/>
                    </a:cubicBezTo>
                    <a:cubicBezTo>
                      <a:pt x="123" y="172"/>
                      <a:pt x="124" y="172"/>
                      <a:pt x="124" y="171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2" y="173"/>
                      <a:pt x="122" y="173"/>
                      <a:pt x="122" y="173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1" y="173"/>
                      <a:pt x="121" y="173"/>
                      <a:pt x="121" y="173"/>
                    </a:cubicBezTo>
                    <a:cubicBezTo>
                      <a:pt x="121" y="173"/>
                      <a:pt x="122" y="173"/>
                      <a:pt x="122" y="173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21" y="173"/>
                      <a:pt x="121" y="173"/>
                      <a:pt x="121" y="173"/>
                    </a:cubicBezTo>
                    <a:cubicBezTo>
                      <a:pt x="121" y="170"/>
                      <a:pt x="121" y="170"/>
                      <a:pt x="121" y="170"/>
                    </a:cubicBezTo>
                    <a:cubicBezTo>
                      <a:pt x="121" y="173"/>
                      <a:pt x="121" y="173"/>
                      <a:pt x="121" y="173"/>
                    </a:cubicBezTo>
                    <a:cubicBezTo>
                      <a:pt x="121" y="173"/>
                      <a:pt x="121" y="173"/>
                      <a:pt x="121" y="173"/>
                    </a:cubicBezTo>
                    <a:cubicBezTo>
                      <a:pt x="121" y="170"/>
                      <a:pt x="121" y="170"/>
                      <a:pt x="121" y="170"/>
                    </a:cubicBezTo>
                    <a:cubicBezTo>
                      <a:pt x="121" y="173"/>
                      <a:pt x="121" y="173"/>
                      <a:pt x="121" y="173"/>
                    </a:cubicBezTo>
                    <a:cubicBezTo>
                      <a:pt x="121" y="173"/>
                      <a:pt x="122" y="173"/>
                      <a:pt x="123" y="174"/>
                    </a:cubicBezTo>
                    <a:cubicBezTo>
                      <a:pt x="130" y="177"/>
                      <a:pt x="144" y="185"/>
                      <a:pt x="165" y="197"/>
                    </a:cubicBezTo>
                    <a:cubicBezTo>
                      <a:pt x="236" y="238"/>
                      <a:pt x="378" y="323"/>
                      <a:pt x="503" y="398"/>
                    </a:cubicBezTo>
                    <a:cubicBezTo>
                      <a:pt x="565" y="435"/>
                      <a:pt x="623" y="470"/>
                      <a:pt x="665" y="496"/>
                    </a:cubicBezTo>
                    <a:cubicBezTo>
                      <a:pt x="686" y="508"/>
                      <a:pt x="703" y="519"/>
                      <a:pt x="715" y="526"/>
                    </a:cubicBezTo>
                    <a:cubicBezTo>
                      <a:pt x="721" y="530"/>
                      <a:pt x="726" y="532"/>
                      <a:pt x="729" y="534"/>
                    </a:cubicBezTo>
                    <a:cubicBezTo>
                      <a:pt x="732" y="536"/>
                      <a:pt x="734" y="537"/>
                      <a:pt x="734" y="537"/>
                    </a:cubicBezTo>
                    <a:cubicBezTo>
                      <a:pt x="735" y="538"/>
                      <a:pt x="736" y="538"/>
                      <a:pt x="737" y="538"/>
                    </a:cubicBezTo>
                    <a:cubicBezTo>
                      <a:pt x="738" y="537"/>
                      <a:pt x="739" y="537"/>
                      <a:pt x="739" y="536"/>
                    </a:cubicBezTo>
                    <a:cubicBezTo>
                      <a:pt x="740" y="535"/>
                      <a:pt x="740" y="534"/>
                      <a:pt x="740" y="533"/>
                    </a:cubicBezTo>
                    <a:cubicBezTo>
                      <a:pt x="740" y="532"/>
                      <a:pt x="739" y="531"/>
                      <a:pt x="738" y="530"/>
                    </a:cubicBezTo>
                    <a:cubicBezTo>
                      <a:pt x="738" y="530"/>
                      <a:pt x="735" y="529"/>
                      <a:pt x="731" y="526"/>
                    </a:cubicBezTo>
                    <a:cubicBezTo>
                      <a:pt x="697" y="506"/>
                      <a:pt x="542" y="414"/>
                      <a:pt x="396" y="325"/>
                    </a:cubicBezTo>
                    <a:cubicBezTo>
                      <a:pt x="324" y="281"/>
                      <a:pt x="253" y="237"/>
                      <a:pt x="200" y="203"/>
                    </a:cubicBezTo>
                    <a:cubicBezTo>
                      <a:pt x="174" y="186"/>
                      <a:pt x="152" y="172"/>
                      <a:pt x="137" y="161"/>
                    </a:cubicBezTo>
                    <a:cubicBezTo>
                      <a:pt x="130" y="156"/>
                      <a:pt x="124" y="151"/>
                      <a:pt x="120" y="148"/>
                    </a:cubicBezTo>
                    <a:cubicBezTo>
                      <a:pt x="118" y="146"/>
                      <a:pt x="117" y="145"/>
                      <a:pt x="116" y="144"/>
                    </a:cubicBezTo>
                    <a:cubicBezTo>
                      <a:pt x="115" y="143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ubicBezTo>
                      <a:pt x="113" y="144"/>
                      <a:pt x="113" y="144"/>
                      <a:pt x="113" y="144"/>
                    </a:cubicBezTo>
                    <a:cubicBezTo>
                      <a:pt x="115" y="144"/>
                      <a:pt x="115" y="144"/>
                      <a:pt x="115" y="144"/>
                    </a:cubicBezTo>
                    <a:cubicBezTo>
                      <a:pt x="115" y="143"/>
                      <a:pt x="115" y="143"/>
                      <a:pt x="115" y="143"/>
                    </a:cubicBezTo>
                    <a:cubicBezTo>
                      <a:pt x="113" y="144"/>
                      <a:pt x="113" y="144"/>
                      <a:pt x="113" y="144"/>
                    </a:cubicBezTo>
                    <a:cubicBezTo>
                      <a:pt x="115" y="144"/>
                      <a:pt x="115" y="144"/>
                      <a:pt x="115" y="144"/>
                    </a:cubicBez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15" y="146"/>
                      <a:pt x="115" y="146"/>
                      <a:pt x="115" y="146"/>
                    </a:cubicBezTo>
                    <a:cubicBezTo>
                      <a:pt x="115" y="145"/>
                      <a:pt x="115" y="144"/>
                      <a:pt x="115" y="144"/>
                    </a:cubicBez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15" y="146"/>
                      <a:pt x="115" y="146"/>
                      <a:pt x="115" y="146"/>
                    </a:cubicBezTo>
                    <a:cubicBezTo>
                      <a:pt x="115" y="146"/>
                      <a:pt x="115" y="146"/>
                      <a:pt x="115" y="146"/>
                    </a:cubicBez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4" y="147"/>
                      <a:pt x="114" y="146"/>
                      <a:pt x="115" y="146"/>
                    </a:cubicBez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5"/>
                      <a:pt x="113" y="145"/>
                      <a:pt x="113" y="145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5"/>
                      <a:pt x="113" y="145"/>
                      <a:pt x="113" y="145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6"/>
                      <a:pt x="113" y="146"/>
                      <a:pt x="113" y="146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6"/>
                      <a:pt x="113" y="146"/>
                      <a:pt x="113" y="146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3" y="147"/>
                      <a:pt x="114" y="147"/>
                      <a:pt x="116" y="148"/>
                    </a:cubicBezTo>
                    <a:cubicBezTo>
                      <a:pt x="120" y="149"/>
                      <a:pt x="125" y="152"/>
                      <a:pt x="133" y="156"/>
                    </a:cubicBezTo>
                    <a:cubicBezTo>
                      <a:pt x="160" y="170"/>
                      <a:pt x="210" y="200"/>
                      <a:pt x="270" y="236"/>
                    </a:cubicBezTo>
                    <a:cubicBezTo>
                      <a:pt x="359" y="292"/>
                      <a:pt x="471" y="363"/>
                      <a:pt x="563" y="420"/>
                    </a:cubicBezTo>
                    <a:cubicBezTo>
                      <a:pt x="609" y="449"/>
                      <a:pt x="649" y="474"/>
                      <a:pt x="680" y="492"/>
                    </a:cubicBezTo>
                    <a:cubicBezTo>
                      <a:pt x="695" y="501"/>
                      <a:pt x="708" y="509"/>
                      <a:pt x="717" y="514"/>
                    </a:cubicBezTo>
                    <a:cubicBezTo>
                      <a:pt x="722" y="516"/>
                      <a:pt x="726" y="518"/>
                      <a:pt x="729" y="519"/>
                    </a:cubicBezTo>
                    <a:cubicBezTo>
                      <a:pt x="731" y="520"/>
                      <a:pt x="732" y="521"/>
                      <a:pt x="733" y="521"/>
                    </a:cubicBezTo>
                    <a:cubicBezTo>
                      <a:pt x="735" y="521"/>
                      <a:pt x="736" y="522"/>
                      <a:pt x="737" y="522"/>
                    </a:cubicBezTo>
                    <a:cubicBezTo>
                      <a:pt x="738" y="522"/>
                      <a:pt x="738" y="522"/>
                      <a:pt x="739" y="521"/>
                    </a:cubicBezTo>
                    <a:cubicBezTo>
                      <a:pt x="740" y="521"/>
                      <a:pt x="741" y="521"/>
                      <a:pt x="741" y="520"/>
                    </a:cubicBezTo>
                    <a:cubicBezTo>
                      <a:pt x="742" y="519"/>
                      <a:pt x="742" y="518"/>
                      <a:pt x="742" y="516"/>
                    </a:cubicBezTo>
                    <a:cubicBezTo>
                      <a:pt x="741" y="515"/>
                      <a:pt x="741" y="515"/>
                      <a:pt x="740" y="514"/>
                    </a:cubicBezTo>
                    <a:cubicBezTo>
                      <a:pt x="740" y="514"/>
                      <a:pt x="737" y="512"/>
                      <a:pt x="733" y="510"/>
                    </a:cubicBezTo>
                    <a:cubicBezTo>
                      <a:pt x="698" y="489"/>
                      <a:pt x="540" y="394"/>
                      <a:pt x="391" y="302"/>
                    </a:cubicBezTo>
                    <a:cubicBezTo>
                      <a:pt x="317" y="257"/>
                      <a:pt x="244" y="212"/>
                      <a:pt x="191" y="177"/>
                    </a:cubicBezTo>
                    <a:cubicBezTo>
                      <a:pt x="164" y="160"/>
                      <a:pt x="142" y="146"/>
                      <a:pt x="126" y="135"/>
                    </a:cubicBezTo>
                    <a:cubicBezTo>
                      <a:pt x="119" y="130"/>
                      <a:pt x="113" y="125"/>
                      <a:pt x="109" y="122"/>
                    </a:cubicBezTo>
                    <a:cubicBezTo>
                      <a:pt x="107" y="121"/>
                      <a:pt x="105" y="119"/>
                      <a:pt x="104" y="118"/>
                    </a:cubicBezTo>
                    <a:cubicBezTo>
                      <a:pt x="104" y="118"/>
                      <a:pt x="103" y="118"/>
                      <a:pt x="103" y="118"/>
                    </a:cubicBezTo>
                    <a:cubicBezTo>
                      <a:pt x="103" y="118"/>
                      <a:pt x="103" y="118"/>
                      <a:pt x="103" y="118"/>
                    </a:cubicBezTo>
                    <a:cubicBezTo>
                      <a:pt x="101" y="119"/>
                      <a:pt x="101" y="119"/>
                      <a:pt x="101" y="119"/>
                    </a:cubicBezTo>
                    <a:cubicBezTo>
                      <a:pt x="104" y="119"/>
                      <a:pt x="104" y="119"/>
                      <a:pt x="104" y="119"/>
                    </a:cubicBezTo>
                    <a:cubicBezTo>
                      <a:pt x="104" y="118"/>
                      <a:pt x="103" y="118"/>
                      <a:pt x="103" y="118"/>
                    </a:cubicBezTo>
                    <a:cubicBezTo>
                      <a:pt x="101" y="119"/>
                      <a:pt x="101" y="119"/>
                      <a:pt x="101" y="119"/>
                    </a:cubicBezTo>
                    <a:cubicBezTo>
                      <a:pt x="104" y="119"/>
                      <a:pt x="104" y="119"/>
                      <a:pt x="104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4" y="120"/>
                      <a:pt x="104" y="119"/>
                      <a:pt x="104" y="119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8" y="122"/>
                      <a:pt x="98" y="122"/>
                      <a:pt x="98" y="122"/>
                    </a:cubicBezTo>
                    <a:cubicBezTo>
                      <a:pt x="741" y="504"/>
                      <a:pt x="741" y="504"/>
                      <a:pt x="741" y="504"/>
                    </a:cubicBezTo>
                    <a:cubicBezTo>
                      <a:pt x="743" y="505"/>
                      <a:pt x="744" y="505"/>
                      <a:pt x="745" y="504"/>
                    </a:cubicBezTo>
                    <a:cubicBezTo>
                      <a:pt x="747" y="503"/>
                      <a:pt x="747" y="502"/>
                      <a:pt x="747" y="500"/>
                    </a:cubicBezTo>
                    <a:cubicBezTo>
                      <a:pt x="747" y="499"/>
                      <a:pt x="747" y="499"/>
                      <a:pt x="747" y="498"/>
                    </a:cubicBezTo>
                    <a:cubicBezTo>
                      <a:pt x="746" y="498"/>
                      <a:pt x="746" y="498"/>
                      <a:pt x="746" y="498"/>
                    </a:cubicBezTo>
                    <a:cubicBezTo>
                      <a:pt x="746" y="497"/>
                      <a:pt x="746" y="497"/>
                      <a:pt x="746" y="497"/>
                    </a:cubicBezTo>
                    <a:cubicBezTo>
                      <a:pt x="745" y="497"/>
                      <a:pt x="745" y="497"/>
                      <a:pt x="744" y="496"/>
                    </a:cubicBezTo>
                    <a:cubicBezTo>
                      <a:pt x="740" y="494"/>
                      <a:pt x="726" y="485"/>
                      <a:pt x="704" y="471"/>
                    </a:cubicBezTo>
                    <a:cubicBezTo>
                      <a:pt x="626" y="423"/>
                      <a:pt x="453" y="316"/>
                      <a:pt x="299" y="221"/>
                    </a:cubicBezTo>
                    <a:cubicBezTo>
                      <a:pt x="222" y="173"/>
                      <a:pt x="150" y="128"/>
                      <a:pt x="97" y="95"/>
                    </a:cubicBezTo>
                    <a:cubicBezTo>
                      <a:pt x="70" y="78"/>
                      <a:pt x="49" y="64"/>
                      <a:pt x="34" y="55"/>
                    </a:cubicBezTo>
                    <a:cubicBezTo>
                      <a:pt x="26" y="50"/>
                      <a:pt x="20" y="46"/>
                      <a:pt x="17" y="43"/>
                    </a:cubicBezTo>
                    <a:cubicBezTo>
                      <a:pt x="15" y="42"/>
                      <a:pt x="13" y="40"/>
                      <a:pt x="12" y="40"/>
                    </a:cubicBezTo>
                    <a:cubicBezTo>
                      <a:pt x="12" y="39"/>
                      <a:pt x="12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0"/>
                      <a:pt x="12" y="40"/>
                      <a:pt x="12" y="39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2"/>
                      <a:pt x="12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1" y="44"/>
                      <a:pt x="12" y="43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9" y="45"/>
                      <a:pt x="9" y="45"/>
                      <a:pt x="10" y="45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8" y="45"/>
                      <a:pt x="8" y="45"/>
                    </a:cubicBezTo>
                    <a:cubicBezTo>
                      <a:pt x="10" y="46"/>
                      <a:pt x="16" y="49"/>
                      <a:pt x="23" y="53"/>
                    </a:cubicBezTo>
                    <a:cubicBezTo>
                      <a:pt x="77" y="84"/>
                      <a:pt x="256" y="192"/>
                      <a:pt x="421" y="292"/>
                    </a:cubicBezTo>
                    <a:cubicBezTo>
                      <a:pt x="504" y="342"/>
                      <a:pt x="584" y="390"/>
                      <a:pt x="642" y="425"/>
                    </a:cubicBezTo>
                    <a:cubicBezTo>
                      <a:pt x="672" y="443"/>
                      <a:pt x="696" y="458"/>
                      <a:pt x="712" y="468"/>
                    </a:cubicBezTo>
                    <a:cubicBezTo>
                      <a:pt x="729" y="478"/>
                      <a:pt x="739" y="484"/>
                      <a:pt x="739" y="484"/>
                    </a:cubicBezTo>
                    <a:cubicBezTo>
                      <a:pt x="741" y="485"/>
                      <a:pt x="743" y="484"/>
                      <a:pt x="744" y="482"/>
                    </a:cubicBezTo>
                    <a:cubicBezTo>
                      <a:pt x="745" y="481"/>
                      <a:pt x="745" y="478"/>
                      <a:pt x="743" y="477"/>
                    </a:cubicBezTo>
                    <a:cubicBezTo>
                      <a:pt x="431" y="282"/>
                      <a:pt x="431" y="282"/>
                      <a:pt x="431" y="282"/>
                    </a:cubicBezTo>
                    <a:cubicBezTo>
                      <a:pt x="743" y="470"/>
                      <a:pt x="743" y="470"/>
                      <a:pt x="743" y="470"/>
                    </a:cubicBezTo>
                    <a:cubicBezTo>
                      <a:pt x="745" y="471"/>
                      <a:pt x="747" y="471"/>
                      <a:pt x="748" y="469"/>
                    </a:cubicBezTo>
                    <a:cubicBezTo>
                      <a:pt x="750" y="467"/>
                      <a:pt x="749" y="464"/>
                      <a:pt x="747" y="46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9" y="8"/>
                      <a:pt x="11" y="9"/>
                    </a:cubicBezTo>
                    <a:cubicBezTo>
                      <a:pt x="20" y="13"/>
                      <a:pt x="38" y="24"/>
                      <a:pt x="63" y="38"/>
                    </a:cubicBezTo>
                    <a:cubicBezTo>
                      <a:pt x="148" y="89"/>
                      <a:pt x="312" y="195"/>
                      <a:pt x="459" y="288"/>
                    </a:cubicBezTo>
                    <a:cubicBezTo>
                      <a:pt x="532" y="335"/>
                      <a:pt x="601" y="378"/>
                      <a:pt x="655" y="410"/>
                    </a:cubicBezTo>
                    <a:cubicBezTo>
                      <a:pt x="682" y="426"/>
                      <a:pt x="705" y="439"/>
                      <a:pt x="723" y="448"/>
                    </a:cubicBezTo>
                    <a:cubicBezTo>
                      <a:pt x="731" y="452"/>
                      <a:pt x="739" y="456"/>
                      <a:pt x="745" y="458"/>
                    </a:cubicBezTo>
                    <a:cubicBezTo>
                      <a:pt x="748" y="460"/>
                      <a:pt x="751" y="460"/>
                      <a:pt x="753" y="461"/>
                    </a:cubicBezTo>
                    <a:cubicBezTo>
                      <a:pt x="755" y="462"/>
                      <a:pt x="757" y="462"/>
                      <a:pt x="759" y="462"/>
                    </a:cubicBezTo>
                    <a:cubicBezTo>
                      <a:pt x="760" y="462"/>
                      <a:pt x="761" y="462"/>
                      <a:pt x="762" y="462"/>
                    </a:cubicBezTo>
                    <a:cubicBezTo>
                      <a:pt x="763" y="461"/>
                      <a:pt x="765" y="461"/>
                      <a:pt x="765" y="459"/>
                    </a:cubicBezTo>
                    <a:cubicBezTo>
                      <a:pt x="766" y="459"/>
                      <a:pt x="766" y="458"/>
                      <a:pt x="766" y="457"/>
                    </a:cubicBezTo>
                    <a:cubicBezTo>
                      <a:pt x="766" y="456"/>
                      <a:pt x="766" y="455"/>
                      <a:pt x="765" y="454"/>
                    </a:cubicBezTo>
                    <a:cubicBezTo>
                      <a:pt x="765" y="453"/>
                      <a:pt x="764" y="453"/>
                      <a:pt x="763" y="452"/>
                    </a:cubicBezTo>
                    <a:cubicBezTo>
                      <a:pt x="762" y="450"/>
                      <a:pt x="759" y="448"/>
                      <a:pt x="756" y="446"/>
                    </a:cubicBezTo>
                    <a:cubicBezTo>
                      <a:pt x="745" y="437"/>
                      <a:pt x="723" y="423"/>
                      <a:pt x="696" y="407"/>
                    </a:cubicBezTo>
                    <a:cubicBezTo>
                      <a:pt x="657" y="383"/>
                      <a:pt x="607" y="353"/>
                      <a:pt x="567" y="330"/>
                    </a:cubicBezTo>
                    <a:cubicBezTo>
                      <a:pt x="547" y="318"/>
                      <a:pt x="530" y="308"/>
                      <a:pt x="518" y="300"/>
                    </a:cubicBezTo>
                    <a:cubicBezTo>
                      <a:pt x="511" y="296"/>
                      <a:pt x="506" y="293"/>
                      <a:pt x="503" y="291"/>
                    </a:cubicBezTo>
                    <a:cubicBezTo>
                      <a:pt x="501" y="290"/>
                      <a:pt x="500" y="289"/>
                      <a:pt x="499" y="289"/>
                    </a:cubicBezTo>
                    <a:cubicBezTo>
                      <a:pt x="499" y="288"/>
                      <a:pt x="499" y="288"/>
                      <a:pt x="498" y="288"/>
                    </a:cubicBezTo>
                    <a:cubicBezTo>
                      <a:pt x="498" y="288"/>
                      <a:pt x="498" y="288"/>
                      <a:pt x="498" y="288"/>
                    </a:cubicBezTo>
                    <a:cubicBezTo>
                      <a:pt x="498" y="288"/>
                      <a:pt x="498" y="288"/>
                      <a:pt x="498" y="288"/>
                    </a:cubicBezTo>
                    <a:cubicBezTo>
                      <a:pt x="498" y="288"/>
                      <a:pt x="498" y="288"/>
                      <a:pt x="498" y="288"/>
                    </a:cubicBezTo>
                    <a:cubicBezTo>
                      <a:pt x="498" y="288"/>
                      <a:pt x="498" y="288"/>
                      <a:pt x="498" y="288"/>
                    </a:cubicBezTo>
                    <a:cubicBezTo>
                      <a:pt x="498" y="288"/>
                      <a:pt x="498" y="288"/>
                      <a:pt x="498" y="288"/>
                    </a:cubicBezTo>
                    <a:cubicBezTo>
                      <a:pt x="497" y="290"/>
                      <a:pt x="497" y="290"/>
                      <a:pt x="497" y="290"/>
                    </a:cubicBezTo>
                    <a:cubicBezTo>
                      <a:pt x="499" y="288"/>
                      <a:pt x="499" y="288"/>
                      <a:pt x="499" y="288"/>
                    </a:cubicBezTo>
                    <a:cubicBezTo>
                      <a:pt x="498" y="288"/>
                      <a:pt x="498" y="288"/>
                      <a:pt x="498" y="288"/>
                    </a:cubicBezTo>
                    <a:cubicBezTo>
                      <a:pt x="497" y="290"/>
                      <a:pt x="497" y="290"/>
                      <a:pt x="497" y="290"/>
                    </a:cubicBezTo>
                    <a:cubicBezTo>
                      <a:pt x="499" y="288"/>
                      <a:pt x="499" y="288"/>
                      <a:pt x="499" y="288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9" y="289"/>
                      <a:pt x="499" y="289"/>
                      <a:pt x="499" y="289"/>
                    </a:cubicBezTo>
                    <a:cubicBezTo>
                      <a:pt x="499" y="288"/>
                      <a:pt x="499" y="288"/>
                      <a:pt x="499" y="288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9" y="289"/>
                      <a:pt x="499" y="289"/>
                      <a:pt x="499" y="289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500" y="291"/>
                      <a:pt x="500" y="291"/>
                      <a:pt x="500" y="291"/>
                    </a:cubicBezTo>
                    <a:cubicBezTo>
                      <a:pt x="500" y="290"/>
                      <a:pt x="499" y="289"/>
                      <a:pt x="499" y="289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500" y="291"/>
                      <a:pt x="500" y="291"/>
                      <a:pt x="500" y="291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9" y="293"/>
                      <a:pt x="499" y="293"/>
                      <a:pt x="499" y="293"/>
                    </a:cubicBezTo>
                    <a:cubicBezTo>
                      <a:pt x="499" y="292"/>
                      <a:pt x="500" y="291"/>
                      <a:pt x="500" y="291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9" y="293"/>
                      <a:pt x="499" y="293"/>
                      <a:pt x="499" y="293"/>
                    </a:cubicBezTo>
                    <a:cubicBezTo>
                      <a:pt x="499" y="293"/>
                      <a:pt x="499" y="293"/>
                      <a:pt x="499" y="293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7" y="294"/>
                      <a:pt x="497" y="294"/>
                      <a:pt x="497" y="294"/>
                    </a:cubicBezTo>
                    <a:cubicBezTo>
                      <a:pt x="498" y="294"/>
                      <a:pt x="498" y="294"/>
                      <a:pt x="499" y="293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7" y="294"/>
                      <a:pt x="497" y="294"/>
                      <a:pt x="497" y="294"/>
                    </a:cubicBezTo>
                    <a:cubicBezTo>
                      <a:pt x="496" y="292"/>
                      <a:pt x="496" y="292"/>
                      <a:pt x="496" y="292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7" y="294"/>
                      <a:pt x="497" y="294"/>
                    </a:cubicBezTo>
                    <a:cubicBezTo>
                      <a:pt x="496" y="292"/>
                      <a:pt x="496" y="292"/>
                      <a:pt x="496" y="292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6" y="294"/>
                      <a:pt x="496" y="294"/>
                      <a:pt x="496" y="294"/>
                    </a:cubicBezTo>
                    <a:cubicBezTo>
                      <a:pt x="497" y="295"/>
                      <a:pt x="499" y="295"/>
                      <a:pt x="502" y="297"/>
                    </a:cubicBezTo>
                    <a:cubicBezTo>
                      <a:pt x="507" y="299"/>
                      <a:pt x="515" y="303"/>
                      <a:pt x="525" y="309"/>
                    </a:cubicBezTo>
                    <a:cubicBezTo>
                      <a:pt x="560" y="328"/>
                      <a:pt x="618" y="364"/>
                      <a:pt x="669" y="395"/>
                    </a:cubicBezTo>
                    <a:cubicBezTo>
                      <a:pt x="695" y="411"/>
                      <a:pt x="719" y="425"/>
                      <a:pt x="737" y="435"/>
                    </a:cubicBezTo>
                    <a:cubicBezTo>
                      <a:pt x="746" y="440"/>
                      <a:pt x="754" y="445"/>
                      <a:pt x="759" y="448"/>
                    </a:cubicBezTo>
                    <a:cubicBezTo>
                      <a:pt x="762" y="449"/>
                      <a:pt x="765" y="450"/>
                      <a:pt x="767" y="451"/>
                    </a:cubicBezTo>
                    <a:cubicBezTo>
                      <a:pt x="768" y="451"/>
                      <a:pt x="769" y="452"/>
                      <a:pt x="770" y="452"/>
                    </a:cubicBezTo>
                    <a:cubicBezTo>
                      <a:pt x="771" y="452"/>
                      <a:pt x="771" y="453"/>
                      <a:pt x="772" y="453"/>
                    </a:cubicBezTo>
                    <a:cubicBezTo>
                      <a:pt x="773" y="453"/>
                      <a:pt x="773" y="452"/>
                      <a:pt x="774" y="452"/>
                    </a:cubicBezTo>
                    <a:cubicBezTo>
                      <a:pt x="775" y="452"/>
                      <a:pt x="776" y="451"/>
                      <a:pt x="776" y="450"/>
                    </a:cubicBezTo>
                    <a:cubicBezTo>
                      <a:pt x="777" y="450"/>
                      <a:pt x="777" y="448"/>
                      <a:pt x="777" y="447"/>
                    </a:cubicBezTo>
                    <a:cubicBezTo>
                      <a:pt x="777" y="446"/>
                      <a:pt x="776" y="445"/>
                      <a:pt x="775" y="445"/>
                    </a:cubicBezTo>
                    <a:cubicBezTo>
                      <a:pt x="541" y="298"/>
                      <a:pt x="541" y="298"/>
                      <a:pt x="541" y="298"/>
                    </a:cubicBezTo>
                    <a:cubicBezTo>
                      <a:pt x="538" y="302"/>
                      <a:pt x="538" y="302"/>
                      <a:pt x="538" y="302"/>
                    </a:cubicBezTo>
                    <a:cubicBezTo>
                      <a:pt x="542" y="304"/>
                      <a:pt x="542" y="304"/>
                      <a:pt x="542" y="304"/>
                    </a:cubicBezTo>
                    <a:cubicBezTo>
                      <a:pt x="539" y="302"/>
                      <a:pt x="539" y="302"/>
                      <a:pt x="539" y="302"/>
                    </a:cubicBezTo>
                    <a:cubicBezTo>
                      <a:pt x="540" y="305"/>
                      <a:pt x="540" y="305"/>
                      <a:pt x="540" y="305"/>
                    </a:cubicBezTo>
                    <a:cubicBezTo>
                      <a:pt x="540" y="305"/>
                      <a:pt x="541" y="305"/>
                      <a:pt x="542" y="304"/>
                    </a:cubicBezTo>
                    <a:cubicBezTo>
                      <a:pt x="539" y="302"/>
                      <a:pt x="539" y="302"/>
                      <a:pt x="539" y="302"/>
                    </a:cubicBezTo>
                    <a:cubicBezTo>
                      <a:pt x="540" y="305"/>
                      <a:pt x="540" y="305"/>
                      <a:pt x="540" y="305"/>
                    </a:cubicBezTo>
                    <a:cubicBezTo>
                      <a:pt x="539" y="302"/>
                      <a:pt x="539" y="302"/>
                      <a:pt x="539" y="302"/>
                    </a:cubicBezTo>
                    <a:cubicBezTo>
                      <a:pt x="539" y="306"/>
                      <a:pt x="539" y="306"/>
                      <a:pt x="539" y="306"/>
                    </a:cubicBezTo>
                    <a:cubicBezTo>
                      <a:pt x="539" y="306"/>
                      <a:pt x="539" y="306"/>
                      <a:pt x="540" y="305"/>
                    </a:cubicBezTo>
                    <a:cubicBezTo>
                      <a:pt x="539" y="302"/>
                      <a:pt x="539" y="302"/>
                      <a:pt x="539" y="302"/>
                    </a:cubicBezTo>
                    <a:cubicBezTo>
                      <a:pt x="539" y="306"/>
                      <a:pt x="539" y="306"/>
                      <a:pt x="539" y="306"/>
                    </a:cubicBezTo>
                    <a:cubicBezTo>
                      <a:pt x="539" y="302"/>
                      <a:pt x="539" y="302"/>
                      <a:pt x="539" y="302"/>
                    </a:cubicBezTo>
                    <a:cubicBezTo>
                      <a:pt x="538" y="306"/>
                      <a:pt x="538" y="306"/>
                      <a:pt x="538" y="306"/>
                    </a:cubicBezTo>
                    <a:cubicBezTo>
                      <a:pt x="538" y="306"/>
                      <a:pt x="538" y="306"/>
                      <a:pt x="539" y="306"/>
                    </a:cubicBezTo>
                    <a:cubicBezTo>
                      <a:pt x="539" y="302"/>
                      <a:pt x="539" y="302"/>
                      <a:pt x="539" y="302"/>
                    </a:cubicBezTo>
                    <a:cubicBezTo>
                      <a:pt x="538" y="306"/>
                      <a:pt x="538" y="306"/>
                      <a:pt x="538" y="306"/>
                    </a:cubicBezTo>
                    <a:cubicBezTo>
                      <a:pt x="538" y="304"/>
                      <a:pt x="538" y="304"/>
                      <a:pt x="538" y="304"/>
                    </a:cubicBezTo>
                    <a:cubicBezTo>
                      <a:pt x="538" y="306"/>
                      <a:pt x="538" y="306"/>
                      <a:pt x="538" y="306"/>
                    </a:cubicBezTo>
                    <a:cubicBezTo>
                      <a:pt x="538" y="306"/>
                      <a:pt x="538" y="306"/>
                      <a:pt x="538" y="306"/>
                    </a:cubicBezTo>
                    <a:cubicBezTo>
                      <a:pt x="538" y="304"/>
                      <a:pt x="538" y="304"/>
                      <a:pt x="538" y="304"/>
                    </a:cubicBezTo>
                    <a:cubicBezTo>
                      <a:pt x="538" y="306"/>
                      <a:pt x="538" y="306"/>
                      <a:pt x="538" y="306"/>
                    </a:cubicBezTo>
                    <a:cubicBezTo>
                      <a:pt x="538" y="306"/>
                      <a:pt x="538" y="306"/>
                      <a:pt x="539" y="306"/>
                    </a:cubicBezTo>
                    <a:cubicBezTo>
                      <a:pt x="542" y="308"/>
                      <a:pt x="548" y="311"/>
                      <a:pt x="556" y="316"/>
                    </a:cubicBezTo>
                    <a:cubicBezTo>
                      <a:pt x="586" y="332"/>
                      <a:pt x="643" y="365"/>
                      <a:pt x="693" y="394"/>
                    </a:cubicBezTo>
                    <a:cubicBezTo>
                      <a:pt x="718" y="409"/>
                      <a:pt x="741" y="422"/>
                      <a:pt x="758" y="432"/>
                    </a:cubicBezTo>
                    <a:cubicBezTo>
                      <a:pt x="766" y="437"/>
                      <a:pt x="773" y="441"/>
                      <a:pt x="778" y="444"/>
                    </a:cubicBezTo>
                    <a:cubicBezTo>
                      <a:pt x="781" y="446"/>
                      <a:pt x="783" y="447"/>
                      <a:pt x="784" y="447"/>
                    </a:cubicBezTo>
                    <a:cubicBezTo>
                      <a:pt x="785" y="448"/>
                      <a:pt x="785" y="448"/>
                      <a:pt x="786" y="448"/>
                    </a:cubicBezTo>
                    <a:cubicBezTo>
                      <a:pt x="786" y="449"/>
                      <a:pt x="786" y="449"/>
                      <a:pt x="786" y="449"/>
                    </a:cubicBezTo>
                    <a:cubicBezTo>
                      <a:pt x="787" y="449"/>
                      <a:pt x="787" y="449"/>
                      <a:pt x="787" y="449"/>
                    </a:cubicBezTo>
                    <a:cubicBezTo>
                      <a:pt x="787" y="449"/>
                      <a:pt x="787" y="449"/>
                      <a:pt x="787" y="449"/>
                    </a:cubicBezTo>
                    <a:cubicBezTo>
                      <a:pt x="787" y="449"/>
                      <a:pt x="787" y="449"/>
                      <a:pt x="788" y="449"/>
                    </a:cubicBezTo>
                    <a:cubicBezTo>
                      <a:pt x="788" y="449"/>
                      <a:pt x="789" y="449"/>
                      <a:pt x="789" y="449"/>
                    </a:cubicBezTo>
                    <a:cubicBezTo>
                      <a:pt x="790" y="449"/>
                      <a:pt x="790" y="448"/>
                      <a:pt x="791" y="447"/>
                    </a:cubicBezTo>
                    <a:cubicBezTo>
                      <a:pt x="792" y="447"/>
                      <a:pt x="792" y="445"/>
                      <a:pt x="792" y="444"/>
                    </a:cubicBezTo>
                    <a:cubicBezTo>
                      <a:pt x="792" y="443"/>
                      <a:pt x="791" y="442"/>
                      <a:pt x="790" y="442"/>
                    </a:cubicBezTo>
                    <a:cubicBezTo>
                      <a:pt x="563" y="300"/>
                      <a:pt x="563" y="300"/>
                      <a:pt x="563" y="300"/>
                    </a:cubicBezTo>
                    <a:cubicBezTo>
                      <a:pt x="561" y="303"/>
                      <a:pt x="561" y="303"/>
                      <a:pt x="561" y="303"/>
                    </a:cubicBezTo>
                    <a:cubicBezTo>
                      <a:pt x="564" y="305"/>
                      <a:pt x="564" y="305"/>
                      <a:pt x="564" y="305"/>
                    </a:cubicBezTo>
                    <a:cubicBezTo>
                      <a:pt x="561" y="303"/>
                      <a:pt x="561" y="303"/>
                      <a:pt x="561" y="303"/>
                    </a:cubicBezTo>
                    <a:cubicBezTo>
                      <a:pt x="562" y="307"/>
                      <a:pt x="562" y="307"/>
                      <a:pt x="562" y="307"/>
                    </a:cubicBezTo>
                    <a:cubicBezTo>
                      <a:pt x="563" y="306"/>
                      <a:pt x="563" y="306"/>
                      <a:pt x="564" y="305"/>
                    </a:cubicBezTo>
                    <a:cubicBezTo>
                      <a:pt x="561" y="303"/>
                      <a:pt x="561" y="303"/>
                      <a:pt x="561" y="303"/>
                    </a:cubicBezTo>
                    <a:cubicBezTo>
                      <a:pt x="562" y="307"/>
                      <a:pt x="562" y="307"/>
                      <a:pt x="562" y="307"/>
                    </a:cubicBezTo>
                    <a:cubicBezTo>
                      <a:pt x="561" y="303"/>
                      <a:pt x="561" y="303"/>
                      <a:pt x="561" y="303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7"/>
                      <a:pt x="561" y="307"/>
                      <a:pt x="562" y="307"/>
                    </a:cubicBezTo>
                    <a:cubicBezTo>
                      <a:pt x="561" y="303"/>
                      <a:pt x="561" y="303"/>
                      <a:pt x="561" y="303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5"/>
                      <a:pt x="561" y="305"/>
                      <a:pt x="561" y="305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5"/>
                      <a:pt x="561" y="305"/>
                      <a:pt x="561" y="305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6"/>
                      <a:pt x="561" y="306"/>
                      <a:pt x="561" y="306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6"/>
                      <a:pt x="561" y="306"/>
                      <a:pt x="561" y="306"/>
                    </a:cubicBezTo>
                    <a:cubicBezTo>
                      <a:pt x="561" y="307"/>
                      <a:pt x="561" y="307"/>
                      <a:pt x="561" y="307"/>
                    </a:cubicBezTo>
                    <a:cubicBezTo>
                      <a:pt x="561" y="307"/>
                      <a:pt x="561" y="307"/>
                      <a:pt x="562" y="307"/>
                    </a:cubicBezTo>
                    <a:cubicBezTo>
                      <a:pt x="565" y="308"/>
                      <a:pt x="571" y="312"/>
                      <a:pt x="579" y="316"/>
                    </a:cubicBezTo>
                    <a:cubicBezTo>
                      <a:pt x="607" y="331"/>
                      <a:pt x="661" y="363"/>
                      <a:pt x="708" y="391"/>
                    </a:cubicBezTo>
                    <a:cubicBezTo>
                      <a:pt x="731" y="405"/>
                      <a:pt x="753" y="418"/>
                      <a:pt x="769" y="428"/>
                    </a:cubicBezTo>
                    <a:cubicBezTo>
                      <a:pt x="777" y="433"/>
                      <a:pt x="784" y="437"/>
                      <a:pt x="789" y="439"/>
                    </a:cubicBezTo>
                    <a:cubicBezTo>
                      <a:pt x="792" y="441"/>
                      <a:pt x="794" y="442"/>
                      <a:pt x="796" y="443"/>
                    </a:cubicBezTo>
                    <a:cubicBezTo>
                      <a:pt x="796" y="443"/>
                      <a:pt x="797" y="443"/>
                      <a:pt x="798" y="443"/>
                    </a:cubicBezTo>
                    <a:cubicBezTo>
                      <a:pt x="799" y="444"/>
                      <a:pt x="799" y="444"/>
                      <a:pt x="799" y="444"/>
                    </a:cubicBezTo>
                    <a:cubicBezTo>
                      <a:pt x="799" y="444"/>
                      <a:pt x="799" y="444"/>
                      <a:pt x="800" y="444"/>
                    </a:cubicBezTo>
                    <a:cubicBezTo>
                      <a:pt x="800" y="444"/>
                      <a:pt x="801" y="444"/>
                      <a:pt x="802" y="444"/>
                    </a:cubicBezTo>
                    <a:cubicBezTo>
                      <a:pt x="802" y="444"/>
                      <a:pt x="803" y="443"/>
                      <a:pt x="804" y="442"/>
                    </a:cubicBezTo>
                    <a:cubicBezTo>
                      <a:pt x="804" y="441"/>
                      <a:pt x="804" y="441"/>
                      <a:pt x="804" y="440"/>
                    </a:cubicBezTo>
                    <a:cubicBezTo>
                      <a:pt x="804" y="439"/>
                      <a:pt x="804" y="439"/>
                      <a:pt x="804" y="438"/>
                    </a:cubicBezTo>
                    <a:cubicBezTo>
                      <a:pt x="804" y="438"/>
                      <a:pt x="803" y="437"/>
                      <a:pt x="803" y="437"/>
                    </a:cubicBezTo>
                    <a:cubicBezTo>
                      <a:pt x="803" y="437"/>
                      <a:pt x="803" y="437"/>
                      <a:pt x="803" y="437"/>
                    </a:cubicBezTo>
                    <a:cubicBezTo>
                      <a:pt x="802" y="436"/>
                      <a:pt x="802" y="436"/>
                      <a:pt x="801" y="436"/>
                    </a:cubicBezTo>
                    <a:cubicBezTo>
                      <a:pt x="799" y="434"/>
                      <a:pt x="794" y="431"/>
                      <a:pt x="787" y="427"/>
                    </a:cubicBezTo>
                    <a:cubicBezTo>
                      <a:pt x="762" y="412"/>
                      <a:pt x="713" y="383"/>
                      <a:pt x="669" y="356"/>
                    </a:cubicBezTo>
                    <a:cubicBezTo>
                      <a:pt x="647" y="343"/>
                      <a:pt x="627" y="330"/>
                      <a:pt x="613" y="321"/>
                    </a:cubicBezTo>
                    <a:cubicBezTo>
                      <a:pt x="605" y="316"/>
                      <a:pt x="599" y="312"/>
                      <a:pt x="595" y="309"/>
                    </a:cubicBezTo>
                    <a:cubicBezTo>
                      <a:pt x="593" y="307"/>
                      <a:pt x="591" y="306"/>
                      <a:pt x="591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88" y="306"/>
                      <a:pt x="588" y="306"/>
                      <a:pt x="588" y="306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88" y="306"/>
                      <a:pt x="588" y="306"/>
                      <a:pt x="588" y="306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87" y="306"/>
                      <a:pt x="587" y="306"/>
                      <a:pt x="587" y="306"/>
                    </a:cubicBezTo>
                    <a:cubicBezTo>
                      <a:pt x="590" y="306"/>
                      <a:pt x="590" y="306"/>
                      <a:pt x="590" y="306"/>
                    </a:cubicBezTo>
                    <a:cubicBezTo>
                      <a:pt x="590" y="306"/>
                      <a:pt x="590" y="305"/>
                      <a:pt x="590" y="305"/>
                    </a:cubicBezTo>
                    <a:cubicBezTo>
                      <a:pt x="587" y="306"/>
                      <a:pt x="587" y="306"/>
                      <a:pt x="587" y="306"/>
                    </a:cubicBezTo>
                    <a:cubicBezTo>
                      <a:pt x="590" y="306"/>
                      <a:pt x="590" y="306"/>
                      <a:pt x="590" y="306"/>
                    </a:cubicBezTo>
                    <a:cubicBezTo>
                      <a:pt x="586" y="306"/>
                      <a:pt x="586" y="306"/>
                      <a:pt x="586" y="306"/>
                    </a:cubicBezTo>
                    <a:cubicBezTo>
                      <a:pt x="590" y="308"/>
                      <a:pt x="590" y="308"/>
                      <a:pt x="590" y="308"/>
                    </a:cubicBezTo>
                    <a:cubicBezTo>
                      <a:pt x="590" y="308"/>
                      <a:pt x="590" y="307"/>
                      <a:pt x="590" y="306"/>
                    </a:cubicBezTo>
                    <a:cubicBezTo>
                      <a:pt x="586" y="306"/>
                      <a:pt x="586" y="306"/>
                      <a:pt x="586" y="306"/>
                    </a:cubicBezTo>
                    <a:cubicBezTo>
                      <a:pt x="590" y="308"/>
                      <a:pt x="590" y="308"/>
                      <a:pt x="590" y="308"/>
                    </a:cubicBezTo>
                    <a:cubicBezTo>
                      <a:pt x="590" y="308"/>
                      <a:pt x="590" y="308"/>
                      <a:pt x="590" y="308"/>
                    </a:cubicBezTo>
                    <a:cubicBezTo>
                      <a:pt x="586" y="306"/>
                      <a:pt x="586" y="306"/>
                      <a:pt x="586" y="306"/>
                    </a:cubicBezTo>
                    <a:cubicBezTo>
                      <a:pt x="588" y="310"/>
                      <a:pt x="588" y="310"/>
                      <a:pt x="588" y="310"/>
                    </a:cubicBezTo>
                    <a:cubicBezTo>
                      <a:pt x="588" y="310"/>
                      <a:pt x="589" y="309"/>
                      <a:pt x="590" y="308"/>
                    </a:cubicBezTo>
                    <a:cubicBezTo>
                      <a:pt x="586" y="306"/>
                      <a:pt x="586" y="306"/>
                      <a:pt x="586" y="306"/>
                    </a:cubicBezTo>
                    <a:cubicBezTo>
                      <a:pt x="588" y="310"/>
                      <a:pt x="588" y="310"/>
                      <a:pt x="588" y="310"/>
                    </a:cubicBezTo>
                    <a:cubicBezTo>
                      <a:pt x="587" y="307"/>
                      <a:pt x="587" y="307"/>
                      <a:pt x="587" y="307"/>
                    </a:cubicBezTo>
                    <a:cubicBezTo>
                      <a:pt x="587" y="310"/>
                      <a:pt x="587" y="310"/>
                      <a:pt x="587" y="310"/>
                    </a:cubicBezTo>
                    <a:cubicBezTo>
                      <a:pt x="587" y="310"/>
                      <a:pt x="587" y="310"/>
                      <a:pt x="588" y="310"/>
                    </a:cubicBezTo>
                    <a:cubicBezTo>
                      <a:pt x="587" y="307"/>
                      <a:pt x="587" y="307"/>
                      <a:pt x="587" y="307"/>
                    </a:cubicBezTo>
                    <a:cubicBezTo>
                      <a:pt x="587" y="310"/>
                      <a:pt x="587" y="310"/>
                      <a:pt x="587" y="310"/>
                    </a:cubicBezTo>
                    <a:cubicBezTo>
                      <a:pt x="587" y="308"/>
                      <a:pt x="587" y="308"/>
                      <a:pt x="587" y="308"/>
                    </a:cubicBezTo>
                    <a:cubicBezTo>
                      <a:pt x="586" y="310"/>
                      <a:pt x="586" y="310"/>
                      <a:pt x="586" y="310"/>
                    </a:cubicBezTo>
                    <a:cubicBezTo>
                      <a:pt x="587" y="310"/>
                      <a:pt x="587" y="310"/>
                      <a:pt x="587" y="310"/>
                    </a:cubicBezTo>
                    <a:cubicBezTo>
                      <a:pt x="587" y="308"/>
                      <a:pt x="587" y="308"/>
                      <a:pt x="587" y="308"/>
                    </a:cubicBezTo>
                    <a:cubicBezTo>
                      <a:pt x="586" y="310"/>
                      <a:pt x="586" y="310"/>
                      <a:pt x="586" y="310"/>
                    </a:cubicBezTo>
                    <a:cubicBezTo>
                      <a:pt x="586" y="309"/>
                      <a:pt x="586" y="309"/>
                      <a:pt x="586" y="309"/>
                    </a:cubicBezTo>
                    <a:cubicBezTo>
                      <a:pt x="586" y="310"/>
                      <a:pt x="586" y="310"/>
                      <a:pt x="586" y="310"/>
                    </a:cubicBezTo>
                    <a:cubicBezTo>
                      <a:pt x="586" y="310"/>
                      <a:pt x="586" y="310"/>
                      <a:pt x="586" y="310"/>
                    </a:cubicBezTo>
                    <a:cubicBezTo>
                      <a:pt x="586" y="309"/>
                      <a:pt x="586" y="309"/>
                      <a:pt x="586" y="309"/>
                    </a:cubicBezTo>
                    <a:cubicBezTo>
                      <a:pt x="586" y="310"/>
                      <a:pt x="586" y="310"/>
                      <a:pt x="586" y="310"/>
                    </a:cubicBezTo>
                    <a:cubicBezTo>
                      <a:pt x="586" y="310"/>
                      <a:pt x="586" y="310"/>
                      <a:pt x="586" y="310"/>
                    </a:cubicBezTo>
                    <a:cubicBezTo>
                      <a:pt x="587" y="310"/>
                      <a:pt x="589" y="311"/>
                      <a:pt x="591" y="312"/>
                    </a:cubicBezTo>
                    <a:cubicBezTo>
                      <a:pt x="600" y="317"/>
                      <a:pt x="618" y="327"/>
                      <a:pt x="639" y="340"/>
                    </a:cubicBezTo>
                    <a:cubicBezTo>
                      <a:pt x="671" y="358"/>
                      <a:pt x="712" y="383"/>
                      <a:pt x="746" y="402"/>
                    </a:cubicBezTo>
                    <a:cubicBezTo>
                      <a:pt x="763" y="412"/>
                      <a:pt x="778" y="421"/>
                      <a:pt x="790" y="427"/>
                    </a:cubicBezTo>
                    <a:cubicBezTo>
                      <a:pt x="796" y="430"/>
                      <a:pt x="801" y="433"/>
                      <a:pt x="804" y="435"/>
                    </a:cubicBezTo>
                    <a:cubicBezTo>
                      <a:pt x="806" y="435"/>
                      <a:pt x="808" y="436"/>
                      <a:pt x="809" y="437"/>
                    </a:cubicBezTo>
                    <a:cubicBezTo>
                      <a:pt x="810" y="437"/>
                      <a:pt x="811" y="437"/>
                      <a:pt x="812" y="437"/>
                    </a:cubicBezTo>
                    <a:cubicBezTo>
                      <a:pt x="812" y="437"/>
                      <a:pt x="813" y="438"/>
                      <a:pt x="814" y="438"/>
                    </a:cubicBezTo>
                    <a:cubicBezTo>
                      <a:pt x="814" y="438"/>
                      <a:pt x="815" y="437"/>
                      <a:pt x="815" y="437"/>
                    </a:cubicBezTo>
                    <a:cubicBezTo>
                      <a:pt x="816" y="437"/>
                      <a:pt x="817" y="436"/>
                      <a:pt x="818" y="435"/>
                    </a:cubicBezTo>
                    <a:cubicBezTo>
                      <a:pt x="818" y="435"/>
                      <a:pt x="818" y="435"/>
                      <a:pt x="818" y="435"/>
                    </a:cubicBezTo>
                    <a:cubicBezTo>
                      <a:pt x="818" y="435"/>
                      <a:pt x="818" y="434"/>
                      <a:pt x="818" y="433"/>
                    </a:cubicBezTo>
                    <a:cubicBezTo>
                      <a:pt x="818" y="432"/>
                      <a:pt x="818" y="432"/>
                      <a:pt x="818" y="431"/>
                    </a:cubicBezTo>
                    <a:cubicBezTo>
                      <a:pt x="818" y="431"/>
                      <a:pt x="817" y="430"/>
                      <a:pt x="817" y="430"/>
                    </a:cubicBezTo>
                    <a:cubicBezTo>
                      <a:pt x="816" y="429"/>
                      <a:pt x="816" y="429"/>
                      <a:pt x="815" y="428"/>
                    </a:cubicBezTo>
                    <a:cubicBezTo>
                      <a:pt x="812" y="426"/>
                      <a:pt x="807" y="423"/>
                      <a:pt x="801" y="418"/>
                    </a:cubicBezTo>
                    <a:cubicBezTo>
                      <a:pt x="776" y="402"/>
                      <a:pt x="730" y="374"/>
                      <a:pt x="689" y="349"/>
                    </a:cubicBezTo>
                    <a:cubicBezTo>
                      <a:pt x="668" y="336"/>
                      <a:pt x="649" y="325"/>
                      <a:pt x="635" y="317"/>
                    </a:cubicBezTo>
                    <a:cubicBezTo>
                      <a:pt x="629" y="312"/>
                      <a:pt x="623" y="309"/>
                      <a:pt x="619" y="307"/>
                    </a:cubicBezTo>
                    <a:cubicBezTo>
                      <a:pt x="617" y="305"/>
                      <a:pt x="616" y="304"/>
                      <a:pt x="615" y="304"/>
                    </a:cubicBezTo>
                    <a:cubicBezTo>
                      <a:pt x="614" y="303"/>
                      <a:pt x="614" y="303"/>
                      <a:pt x="613" y="303"/>
                    </a:cubicBezTo>
                    <a:cubicBezTo>
                      <a:pt x="613" y="303"/>
                      <a:pt x="613" y="303"/>
                      <a:pt x="613" y="303"/>
                    </a:cubicBezTo>
                    <a:cubicBezTo>
                      <a:pt x="612" y="305"/>
                      <a:pt x="612" y="305"/>
                      <a:pt x="612" y="305"/>
                    </a:cubicBezTo>
                    <a:cubicBezTo>
                      <a:pt x="613" y="303"/>
                      <a:pt x="613" y="303"/>
                      <a:pt x="613" y="303"/>
                    </a:cubicBezTo>
                    <a:cubicBezTo>
                      <a:pt x="613" y="303"/>
                      <a:pt x="613" y="303"/>
                      <a:pt x="613" y="303"/>
                    </a:cubicBezTo>
                    <a:cubicBezTo>
                      <a:pt x="612" y="305"/>
                      <a:pt x="612" y="305"/>
                      <a:pt x="612" y="305"/>
                    </a:cubicBezTo>
                    <a:cubicBezTo>
                      <a:pt x="613" y="303"/>
                      <a:pt x="613" y="303"/>
                      <a:pt x="613" y="303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4" y="303"/>
                      <a:pt x="614" y="303"/>
                      <a:pt x="614" y="303"/>
                    </a:cubicBezTo>
                    <a:cubicBezTo>
                      <a:pt x="613" y="303"/>
                      <a:pt x="613" y="303"/>
                      <a:pt x="613" y="303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4" y="303"/>
                      <a:pt x="614" y="303"/>
                      <a:pt x="614" y="303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4" y="304"/>
                      <a:pt x="614" y="304"/>
                      <a:pt x="614" y="304"/>
                    </a:cubicBezTo>
                    <a:cubicBezTo>
                      <a:pt x="614" y="303"/>
                      <a:pt x="614" y="303"/>
                      <a:pt x="614" y="303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4" y="304"/>
                      <a:pt x="614" y="304"/>
                      <a:pt x="614" y="304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5" y="306"/>
                      <a:pt x="615" y="306"/>
                      <a:pt x="615" y="306"/>
                    </a:cubicBezTo>
                    <a:cubicBezTo>
                      <a:pt x="615" y="305"/>
                      <a:pt x="614" y="304"/>
                      <a:pt x="614" y="304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5" y="306"/>
                      <a:pt x="615" y="306"/>
                      <a:pt x="615" y="306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4" y="308"/>
                      <a:pt x="614" y="308"/>
                      <a:pt x="614" y="308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2" y="310"/>
                      <a:pt x="612" y="310"/>
                      <a:pt x="612" y="310"/>
                    </a:cubicBezTo>
                    <a:cubicBezTo>
                      <a:pt x="613" y="310"/>
                      <a:pt x="614" y="309"/>
                      <a:pt x="614" y="308"/>
                    </a:cubicBezTo>
                    <a:cubicBezTo>
                      <a:pt x="611" y="306"/>
                      <a:pt x="611" y="306"/>
                      <a:pt x="611" y="306"/>
                    </a:cubicBezTo>
                    <a:cubicBezTo>
                      <a:pt x="612" y="310"/>
                      <a:pt x="612" y="310"/>
                      <a:pt x="612" y="310"/>
                    </a:cubicBezTo>
                    <a:cubicBezTo>
                      <a:pt x="611" y="307"/>
                      <a:pt x="611" y="307"/>
                      <a:pt x="611" y="307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10"/>
                      <a:pt x="612" y="310"/>
                      <a:pt x="612" y="310"/>
                    </a:cubicBezTo>
                    <a:cubicBezTo>
                      <a:pt x="611" y="307"/>
                      <a:pt x="611" y="307"/>
                      <a:pt x="611" y="307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08"/>
                      <a:pt x="611" y="308"/>
                      <a:pt x="611" y="308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08"/>
                      <a:pt x="611" y="308"/>
                      <a:pt x="611" y="308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09"/>
                      <a:pt x="611" y="309"/>
                      <a:pt x="611" y="309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09"/>
                      <a:pt x="611" y="309"/>
                      <a:pt x="611" y="309"/>
                    </a:cubicBezTo>
                    <a:cubicBezTo>
                      <a:pt x="611" y="310"/>
                      <a:pt x="611" y="310"/>
                      <a:pt x="611" y="310"/>
                    </a:cubicBezTo>
                    <a:cubicBezTo>
                      <a:pt x="611" y="310"/>
                      <a:pt x="611" y="310"/>
                      <a:pt x="612" y="310"/>
                    </a:cubicBezTo>
                    <a:cubicBezTo>
                      <a:pt x="614" y="311"/>
                      <a:pt x="620" y="314"/>
                      <a:pt x="627" y="318"/>
                    </a:cubicBezTo>
                    <a:cubicBezTo>
                      <a:pt x="653" y="332"/>
                      <a:pt x="701" y="360"/>
                      <a:pt x="744" y="384"/>
                    </a:cubicBezTo>
                    <a:cubicBezTo>
                      <a:pt x="766" y="396"/>
                      <a:pt x="786" y="408"/>
                      <a:pt x="801" y="416"/>
                    </a:cubicBezTo>
                    <a:cubicBezTo>
                      <a:pt x="809" y="420"/>
                      <a:pt x="816" y="424"/>
                      <a:pt x="821" y="426"/>
                    </a:cubicBezTo>
                    <a:cubicBezTo>
                      <a:pt x="823" y="427"/>
                      <a:pt x="825" y="428"/>
                      <a:pt x="827" y="429"/>
                    </a:cubicBezTo>
                    <a:cubicBezTo>
                      <a:pt x="828" y="429"/>
                      <a:pt x="829" y="430"/>
                      <a:pt x="829" y="430"/>
                    </a:cubicBezTo>
                    <a:cubicBezTo>
                      <a:pt x="830" y="430"/>
                      <a:pt x="831" y="430"/>
                      <a:pt x="832" y="430"/>
                    </a:cubicBezTo>
                    <a:cubicBezTo>
                      <a:pt x="832" y="430"/>
                      <a:pt x="833" y="430"/>
                      <a:pt x="833" y="430"/>
                    </a:cubicBezTo>
                    <a:cubicBezTo>
                      <a:pt x="834" y="430"/>
                      <a:pt x="835" y="429"/>
                      <a:pt x="836" y="428"/>
                    </a:cubicBezTo>
                    <a:cubicBezTo>
                      <a:pt x="836" y="427"/>
                      <a:pt x="836" y="426"/>
                      <a:pt x="836" y="425"/>
                    </a:cubicBezTo>
                    <a:cubicBezTo>
                      <a:pt x="836" y="424"/>
                      <a:pt x="835" y="423"/>
                      <a:pt x="834" y="423"/>
                    </a:cubicBezTo>
                    <a:cubicBezTo>
                      <a:pt x="637" y="300"/>
                      <a:pt x="637" y="300"/>
                      <a:pt x="637" y="300"/>
                    </a:cubicBezTo>
                    <a:cubicBezTo>
                      <a:pt x="636" y="299"/>
                      <a:pt x="633" y="299"/>
                      <a:pt x="632" y="301"/>
                    </a:cubicBezTo>
                    <a:cubicBezTo>
                      <a:pt x="631" y="303"/>
                      <a:pt x="631" y="305"/>
                      <a:pt x="633" y="306"/>
                    </a:cubicBezTo>
                    <a:cubicBezTo>
                      <a:pt x="830" y="429"/>
                      <a:pt x="830" y="429"/>
                      <a:pt x="830" y="429"/>
                    </a:cubicBezTo>
                    <a:cubicBezTo>
                      <a:pt x="832" y="426"/>
                      <a:pt x="832" y="426"/>
                      <a:pt x="832" y="426"/>
                    </a:cubicBezTo>
                    <a:cubicBezTo>
                      <a:pt x="829" y="424"/>
                      <a:pt x="829" y="424"/>
                      <a:pt x="829" y="424"/>
                    </a:cubicBezTo>
                    <a:cubicBezTo>
                      <a:pt x="832" y="426"/>
                      <a:pt x="832" y="426"/>
                      <a:pt x="832" y="426"/>
                    </a:cubicBezTo>
                    <a:cubicBezTo>
                      <a:pt x="831" y="422"/>
                      <a:pt x="831" y="422"/>
                      <a:pt x="831" y="422"/>
                    </a:cubicBezTo>
                    <a:cubicBezTo>
                      <a:pt x="830" y="423"/>
                      <a:pt x="829" y="423"/>
                      <a:pt x="829" y="424"/>
                    </a:cubicBezTo>
                    <a:cubicBezTo>
                      <a:pt x="832" y="426"/>
                      <a:pt x="832" y="426"/>
                      <a:pt x="832" y="426"/>
                    </a:cubicBezTo>
                    <a:cubicBezTo>
                      <a:pt x="831" y="422"/>
                      <a:pt x="831" y="422"/>
                      <a:pt x="831" y="422"/>
                    </a:cubicBezTo>
                    <a:cubicBezTo>
                      <a:pt x="832" y="425"/>
                      <a:pt x="832" y="425"/>
                      <a:pt x="832" y="425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1" y="422"/>
                      <a:pt x="831" y="422"/>
                    </a:cubicBezTo>
                    <a:cubicBezTo>
                      <a:pt x="832" y="425"/>
                      <a:pt x="832" y="425"/>
                      <a:pt x="832" y="425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4"/>
                      <a:pt x="832" y="424"/>
                      <a:pt x="832" y="424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4"/>
                      <a:pt x="832" y="424"/>
                      <a:pt x="832" y="424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2" y="422"/>
                      <a:pt x="831" y="422"/>
                      <a:pt x="831" y="422"/>
                    </a:cubicBezTo>
                    <a:cubicBezTo>
                      <a:pt x="828" y="421"/>
                      <a:pt x="822" y="418"/>
                      <a:pt x="815" y="414"/>
                    </a:cubicBezTo>
                    <a:cubicBezTo>
                      <a:pt x="789" y="401"/>
                      <a:pt x="740" y="373"/>
                      <a:pt x="697" y="348"/>
                    </a:cubicBezTo>
                    <a:cubicBezTo>
                      <a:pt x="676" y="336"/>
                      <a:pt x="656" y="324"/>
                      <a:pt x="641" y="316"/>
                    </a:cubicBezTo>
                    <a:cubicBezTo>
                      <a:pt x="633" y="312"/>
                      <a:pt x="626" y="309"/>
                      <a:pt x="622" y="306"/>
                    </a:cubicBezTo>
                    <a:cubicBezTo>
                      <a:pt x="619" y="305"/>
                      <a:pt x="617" y="304"/>
                      <a:pt x="616" y="303"/>
                    </a:cubicBezTo>
                    <a:cubicBezTo>
                      <a:pt x="615" y="303"/>
                      <a:pt x="614" y="303"/>
                      <a:pt x="614" y="302"/>
                    </a:cubicBezTo>
                    <a:cubicBezTo>
                      <a:pt x="613" y="302"/>
                      <a:pt x="612" y="302"/>
                      <a:pt x="611" y="302"/>
                    </a:cubicBezTo>
                    <a:cubicBezTo>
                      <a:pt x="611" y="302"/>
                      <a:pt x="610" y="302"/>
                      <a:pt x="610" y="302"/>
                    </a:cubicBezTo>
                    <a:cubicBezTo>
                      <a:pt x="609" y="302"/>
                      <a:pt x="608" y="303"/>
                      <a:pt x="607" y="304"/>
                    </a:cubicBezTo>
                    <a:cubicBezTo>
                      <a:pt x="607" y="305"/>
                      <a:pt x="607" y="305"/>
                      <a:pt x="607" y="306"/>
                    </a:cubicBezTo>
                    <a:cubicBezTo>
                      <a:pt x="607" y="307"/>
                      <a:pt x="607" y="307"/>
                      <a:pt x="607" y="308"/>
                    </a:cubicBezTo>
                    <a:cubicBezTo>
                      <a:pt x="608" y="308"/>
                      <a:pt x="608" y="309"/>
                      <a:pt x="608" y="309"/>
                    </a:cubicBezTo>
                    <a:cubicBezTo>
                      <a:pt x="608" y="309"/>
                      <a:pt x="608" y="309"/>
                      <a:pt x="608" y="309"/>
                    </a:cubicBezTo>
                    <a:cubicBezTo>
                      <a:pt x="609" y="310"/>
                      <a:pt x="609" y="310"/>
                      <a:pt x="609" y="310"/>
                    </a:cubicBezTo>
                    <a:cubicBezTo>
                      <a:pt x="610" y="310"/>
                      <a:pt x="611" y="311"/>
                      <a:pt x="613" y="312"/>
                    </a:cubicBezTo>
                    <a:cubicBezTo>
                      <a:pt x="627" y="321"/>
                      <a:pt x="677" y="351"/>
                      <a:pt x="723" y="379"/>
                    </a:cubicBezTo>
                    <a:cubicBezTo>
                      <a:pt x="746" y="393"/>
                      <a:pt x="769" y="407"/>
                      <a:pt x="785" y="418"/>
                    </a:cubicBezTo>
                    <a:cubicBezTo>
                      <a:pt x="793" y="423"/>
                      <a:pt x="800" y="427"/>
                      <a:pt x="805" y="431"/>
                    </a:cubicBezTo>
                    <a:cubicBezTo>
                      <a:pt x="807" y="432"/>
                      <a:pt x="809" y="433"/>
                      <a:pt x="810" y="434"/>
                    </a:cubicBezTo>
                    <a:cubicBezTo>
                      <a:pt x="811" y="435"/>
                      <a:pt x="811" y="435"/>
                      <a:pt x="811" y="435"/>
                    </a:cubicBezTo>
                    <a:cubicBezTo>
                      <a:pt x="811" y="435"/>
                      <a:pt x="811" y="435"/>
                      <a:pt x="811" y="435"/>
                    </a:cubicBezTo>
                    <a:cubicBezTo>
                      <a:pt x="813" y="434"/>
                      <a:pt x="813" y="434"/>
                      <a:pt x="813" y="434"/>
                    </a:cubicBezTo>
                    <a:cubicBezTo>
                      <a:pt x="811" y="435"/>
                      <a:pt x="811" y="435"/>
                      <a:pt x="811" y="435"/>
                    </a:cubicBezTo>
                    <a:cubicBezTo>
                      <a:pt x="811" y="435"/>
                      <a:pt x="811" y="435"/>
                      <a:pt x="811" y="435"/>
                    </a:cubicBezTo>
                    <a:cubicBezTo>
                      <a:pt x="813" y="434"/>
                      <a:pt x="813" y="434"/>
                      <a:pt x="813" y="434"/>
                    </a:cubicBezTo>
                    <a:cubicBezTo>
                      <a:pt x="811" y="435"/>
                      <a:pt x="811" y="435"/>
                      <a:pt x="811" y="435"/>
                    </a:cubicBezTo>
                    <a:cubicBezTo>
                      <a:pt x="814" y="433"/>
                      <a:pt x="814" y="433"/>
                      <a:pt x="814" y="433"/>
                    </a:cubicBezTo>
                    <a:cubicBezTo>
                      <a:pt x="810" y="433"/>
                      <a:pt x="810" y="433"/>
                      <a:pt x="810" y="433"/>
                    </a:cubicBezTo>
                    <a:cubicBezTo>
                      <a:pt x="810" y="434"/>
                      <a:pt x="811" y="435"/>
                      <a:pt x="811" y="435"/>
                    </a:cubicBezTo>
                    <a:cubicBezTo>
                      <a:pt x="814" y="433"/>
                      <a:pt x="814" y="433"/>
                      <a:pt x="814" y="433"/>
                    </a:cubicBezTo>
                    <a:cubicBezTo>
                      <a:pt x="810" y="433"/>
                      <a:pt x="810" y="433"/>
                      <a:pt x="810" y="433"/>
                    </a:cubicBezTo>
                    <a:cubicBezTo>
                      <a:pt x="814" y="433"/>
                      <a:pt x="814" y="433"/>
                      <a:pt x="814" y="433"/>
                    </a:cubicBezTo>
                    <a:cubicBezTo>
                      <a:pt x="811" y="431"/>
                      <a:pt x="811" y="431"/>
                      <a:pt x="811" y="431"/>
                    </a:cubicBezTo>
                    <a:cubicBezTo>
                      <a:pt x="811" y="432"/>
                      <a:pt x="810" y="433"/>
                      <a:pt x="810" y="433"/>
                    </a:cubicBezTo>
                    <a:cubicBezTo>
                      <a:pt x="814" y="433"/>
                      <a:pt x="814" y="433"/>
                      <a:pt x="814" y="433"/>
                    </a:cubicBezTo>
                    <a:cubicBezTo>
                      <a:pt x="811" y="431"/>
                      <a:pt x="811" y="431"/>
                      <a:pt x="811" y="431"/>
                    </a:cubicBezTo>
                    <a:cubicBezTo>
                      <a:pt x="811" y="431"/>
                      <a:pt x="811" y="431"/>
                      <a:pt x="811" y="431"/>
                    </a:cubicBezTo>
                    <a:cubicBezTo>
                      <a:pt x="814" y="433"/>
                      <a:pt x="814" y="433"/>
                      <a:pt x="814" y="433"/>
                    </a:cubicBezTo>
                    <a:cubicBezTo>
                      <a:pt x="813" y="430"/>
                      <a:pt x="813" y="430"/>
                      <a:pt x="813" y="430"/>
                    </a:cubicBezTo>
                    <a:cubicBezTo>
                      <a:pt x="812" y="430"/>
                      <a:pt x="811" y="430"/>
                      <a:pt x="811" y="431"/>
                    </a:cubicBezTo>
                    <a:cubicBezTo>
                      <a:pt x="814" y="433"/>
                      <a:pt x="814" y="433"/>
                      <a:pt x="814" y="433"/>
                    </a:cubicBezTo>
                    <a:cubicBezTo>
                      <a:pt x="813" y="430"/>
                      <a:pt x="813" y="430"/>
                      <a:pt x="813" y="430"/>
                    </a:cubicBezTo>
                    <a:cubicBezTo>
                      <a:pt x="814" y="432"/>
                      <a:pt x="814" y="432"/>
                      <a:pt x="814" y="432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3" y="430"/>
                      <a:pt x="813" y="430"/>
                    </a:cubicBezTo>
                    <a:cubicBezTo>
                      <a:pt x="814" y="432"/>
                      <a:pt x="814" y="432"/>
                      <a:pt x="814" y="432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4" y="430"/>
                      <a:pt x="813" y="429"/>
                      <a:pt x="812" y="429"/>
                    </a:cubicBezTo>
                    <a:cubicBezTo>
                      <a:pt x="810" y="428"/>
                      <a:pt x="804" y="425"/>
                      <a:pt x="796" y="421"/>
                    </a:cubicBezTo>
                    <a:cubicBezTo>
                      <a:pt x="769" y="407"/>
                      <a:pt x="719" y="377"/>
                      <a:pt x="675" y="351"/>
                    </a:cubicBezTo>
                    <a:cubicBezTo>
                      <a:pt x="653" y="338"/>
                      <a:pt x="632" y="326"/>
                      <a:pt x="617" y="317"/>
                    </a:cubicBezTo>
                    <a:cubicBezTo>
                      <a:pt x="609" y="313"/>
                      <a:pt x="602" y="309"/>
                      <a:pt x="597" y="306"/>
                    </a:cubicBezTo>
                    <a:cubicBezTo>
                      <a:pt x="595" y="305"/>
                      <a:pt x="593" y="304"/>
                      <a:pt x="591" y="303"/>
                    </a:cubicBezTo>
                    <a:cubicBezTo>
                      <a:pt x="590" y="303"/>
                      <a:pt x="590" y="303"/>
                      <a:pt x="589" y="303"/>
                    </a:cubicBezTo>
                    <a:cubicBezTo>
                      <a:pt x="588" y="302"/>
                      <a:pt x="588" y="302"/>
                      <a:pt x="587" y="302"/>
                    </a:cubicBezTo>
                    <a:cubicBezTo>
                      <a:pt x="586" y="302"/>
                      <a:pt x="586" y="302"/>
                      <a:pt x="585" y="302"/>
                    </a:cubicBezTo>
                    <a:cubicBezTo>
                      <a:pt x="584" y="303"/>
                      <a:pt x="583" y="303"/>
                      <a:pt x="583" y="304"/>
                    </a:cubicBezTo>
                    <a:cubicBezTo>
                      <a:pt x="583" y="304"/>
                      <a:pt x="583" y="304"/>
                      <a:pt x="583" y="304"/>
                    </a:cubicBezTo>
                    <a:cubicBezTo>
                      <a:pt x="582" y="305"/>
                      <a:pt x="582" y="306"/>
                      <a:pt x="582" y="306"/>
                    </a:cubicBezTo>
                    <a:cubicBezTo>
                      <a:pt x="582" y="308"/>
                      <a:pt x="583" y="308"/>
                      <a:pt x="583" y="309"/>
                    </a:cubicBezTo>
                    <a:cubicBezTo>
                      <a:pt x="584" y="310"/>
                      <a:pt x="584" y="310"/>
                      <a:pt x="585" y="311"/>
                    </a:cubicBezTo>
                    <a:cubicBezTo>
                      <a:pt x="586" y="312"/>
                      <a:pt x="588" y="314"/>
                      <a:pt x="591" y="316"/>
                    </a:cubicBezTo>
                    <a:cubicBezTo>
                      <a:pt x="600" y="322"/>
                      <a:pt x="617" y="333"/>
                      <a:pt x="639" y="347"/>
                    </a:cubicBezTo>
                    <a:cubicBezTo>
                      <a:pt x="670" y="366"/>
                      <a:pt x="710" y="390"/>
                      <a:pt x="742" y="409"/>
                    </a:cubicBezTo>
                    <a:cubicBezTo>
                      <a:pt x="758" y="419"/>
                      <a:pt x="772" y="427"/>
                      <a:pt x="782" y="433"/>
                    </a:cubicBezTo>
                    <a:cubicBezTo>
                      <a:pt x="787" y="436"/>
                      <a:pt x="791" y="439"/>
                      <a:pt x="794" y="441"/>
                    </a:cubicBezTo>
                    <a:cubicBezTo>
                      <a:pt x="795" y="441"/>
                      <a:pt x="796" y="442"/>
                      <a:pt x="797" y="442"/>
                    </a:cubicBezTo>
                    <a:cubicBezTo>
                      <a:pt x="798" y="443"/>
                      <a:pt x="798" y="443"/>
                      <a:pt x="798" y="443"/>
                    </a:cubicBezTo>
                    <a:cubicBezTo>
                      <a:pt x="798" y="443"/>
                      <a:pt x="798" y="443"/>
                      <a:pt x="798" y="443"/>
                    </a:cubicBezTo>
                    <a:cubicBezTo>
                      <a:pt x="799" y="441"/>
                      <a:pt x="799" y="441"/>
                      <a:pt x="799" y="441"/>
                    </a:cubicBezTo>
                    <a:cubicBezTo>
                      <a:pt x="797" y="443"/>
                      <a:pt x="797" y="443"/>
                      <a:pt x="797" y="443"/>
                    </a:cubicBezTo>
                    <a:cubicBezTo>
                      <a:pt x="798" y="443"/>
                      <a:pt x="798" y="443"/>
                      <a:pt x="798" y="443"/>
                    </a:cubicBezTo>
                    <a:cubicBezTo>
                      <a:pt x="799" y="441"/>
                      <a:pt x="799" y="441"/>
                      <a:pt x="799" y="441"/>
                    </a:cubicBezTo>
                    <a:cubicBezTo>
                      <a:pt x="797" y="443"/>
                      <a:pt x="797" y="443"/>
                      <a:pt x="797" y="443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7" y="442"/>
                      <a:pt x="797" y="442"/>
                      <a:pt x="797" y="442"/>
                    </a:cubicBezTo>
                    <a:cubicBezTo>
                      <a:pt x="797" y="443"/>
                      <a:pt x="797" y="443"/>
                      <a:pt x="797" y="443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7" y="442"/>
                      <a:pt x="797" y="442"/>
                      <a:pt x="797" y="442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7" y="442"/>
                      <a:pt x="797" y="442"/>
                      <a:pt x="797" y="442"/>
                    </a:cubicBezTo>
                    <a:cubicBezTo>
                      <a:pt x="797" y="442"/>
                      <a:pt x="797" y="442"/>
                      <a:pt x="797" y="442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7" y="442"/>
                      <a:pt x="797" y="442"/>
                      <a:pt x="797" y="442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6" y="440"/>
                      <a:pt x="796" y="440"/>
                      <a:pt x="796" y="440"/>
                    </a:cubicBezTo>
                    <a:cubicBezTo>
                      <a:pt x="796" y="441"/>
                      <a:pt x="797" y="441"/>
                      <a:pt x="797" y="442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6" y="440"/>
                      <a:pt x="796" y="440"/>
                      <a:pt x="796" y="440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7" y="438"/>
                      <a:pt x="797" y="438"/>
                      <a:pt x="797" y="438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9" y="436"/>
                      <a:pt x="799" y="436"/>
                      <a:pt x="799" y="436"/>
                    </a:cubicBezTo>
                    <a:cubicBezTo>
                      <a:pt x="798" y="436"/>
                      <a:pt x="797" y="437"/>
                      <a:pt x="797" y="438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799" y="436"/>
                      <a:pt x="799" y="436"/>
                      <a:pt x="799" y="436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800" y="436"/>
                      <a:pt x="800" y="436"/>
                      <a:pt x="800" y="436"/>
                    </a:cubicBezTo>
                    <a:cubicBezTo>
                      <a:pt x="800" y="436"/>
                      <a:pt x="799" y="436"/>
                      <a:pt x="799" y="436"/>
                    </a:cubicBezTo>
                    <a:cubicBezTo>
                      <a:pt x="800" y="440"/>
                      <a:pt x="800" y="440"/>
                      <a:pt x="800" y="440"/>
                    </a:cubicBezTo>
                    <a:cubicBezTo>
                      <a:pt x="800" y="436"/>
                      <a:pt x="800" y="436"/>
                      <a:pt x="800" y="436"/>
                    </a:cubicBezTo>
                    <a:cubicBezTo>
                      <a:pt x="800" y="438"/>
                      <a:pt x="800" y="438"/>
                      <a:pt x="800" y="438"/>
                    </a:cubicBezTo>
                    <a:cubicBezTo>
                      <a:pt x="801" y="436"/>
                      <a:pt x="801" y="436"/>
                      <a:pt x="801" y="436"/>
                    </a:cubicBezTo>
                    <a:cubicBezTo>
                      <a:pt x="801" y="436"/>
                      <a:pt x="801" y="436"/>
                      <a:pt x="800" y="436"/>
                    </a:cubicBezTo>
                    <a:cubicBezTo>
                      <a:pt x="800" y="438"/>
                      <a:pt x="800" y="438"/>
                      <a:pt x="800" y="438"/>
                    </a:cubicBezTo>
                    <a:cubicBezTo>
                      <a:pt x="801" y="436"/>
                      <a:pt x="801" y="436"/>
                      <a:pt x="801" y="436"/>
                    </a:cubicBezTo>
                    <a:cubicBezTo>
                      <a:pt x="801" y="436"/>
                      <a:pt x="800" y="436"/>
                      <a:pt x="799" y="436"/>
                    </a:cubicBezTo>
                    <a:cubicBezTo>
                      <a:pt x="797" y="434"/>
                      <a:pt x="791" y="431"/>
                      <a:pt x="783" y="426"/>
                    </a:cubicBezTo>
                    <a:cubicBezTo>
                      <a:pt x="755" y="411"/>
                      <a:pt x="702" y="379"/>
                      <a:pt x="655" y="351"/>
                    </a:cubicBezTo>
                    <a:cubicBezTo>
                      <a:pt x="632" y="337"/>
                      <a:pt x="610" y="324"/>
                      <a:pt x="593" y="315"/>
                    </a:cubicBezTo>
                    <a:cubicBezTo>
                      <a:pt x="585" y="310"/>
                      <a:pt x="578" y="306"/>
                      <a:pt x="573" y="303"/>
                    </a:cubicBezTo>
                    <a:cubicBezTo>
                      <a:pt x="570" y="302"/>
                      <a:pt x="568" y="301"/>
                      <a:pt x="566" y="300"/>
                    </a:cubicBezTo>
                    <a:cubicBezTo>
                      <a:pt x="565" y="300"/>
                      <a:pt x="564" y="299"/>
                      <a:pt x="563" y="299"/>
                    </a:cubicBezTo>
                    <a:cubicBezTo>
                      <a:pt x="563" y="299"/>
                      <a:pt x="562" y="299"/>
                      <a:pt x="561" y="299"/>
                    </a:cubicBezTo>
                    <a:cubicBezTo>
                      <a:pt x="561" y="299"/>
                      <a:pt x="560" y="299"/>
                      <a:pt x="559" y="299"/>
                    </a:cubicBezTo>
                    <a:cubicBezTo>
                      <a:pt x="559" y="299"/>
                      <a:pt x="558" y="300"/>
                      <a:pt x="557" y="301"/>
                    </a:cubicBezTo>
                    <a:cubicBezTo>
                      <a:pt x="556" y="303"/>
                      <a:pt x="557" y="305"/>
                      <a:pt x="558" y="306"/>
                    </a:cubicBezTo>
                    <a:cubicBezTo>
                      <a:pt x="786" y="448"/>
                      <a:pt x="786" y="448"/>
                      <a:pt x="786" y="448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5" y="443"/>
                      <a:pt x="785" y="443"/>
                      <a:pt x="785" y="443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7" y="441"/>
                      <a:pt x="787" y="441"/>
                      <a:pt x="787" y="441"/>
                    </a:cubicBezTo>
                    <a:cubicBezTo>
                      <a:pt x="786" y="441"/>
                      <a:pt x="786" y="442"/>
                      <a:pt x="785" y="443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7" y="441"/>
                      <a:pt x="787" y="441"/>
                      <a:pt x="787" y="441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8" y="441"/>
                      <a:pt x="788" y="441"/>
                      <a:pt x="788" y="441"/>
                    </a:cubicBezTo>
                    <a:cubicBezTo>
                      <a:pt x="788" y="441"/>
                      <a:pt x="787" y="441"/>
                      <a:pt x="787" y="441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8" y="441"/>
                      <a:pt x="788" y="441"/>
                      <a:pt x="788" y="441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9" y="441"/>
                      <a:pt x="789" y="441"/>
                      <a:pt x="789" y="441"/>
                    </a:cubicBezTo>
                    <a:cubicBezTo>
                      <a:pt x="789" y="441"/>
                      <a:pt x="789" y="441"/>
                      <a:pt x="788" y="441"/>
                    </a:cubicBezTo>
                    <a:cubicBezTo>
                      <a:pt x="788" y="445"/>
                      <a:pt x="788" y="445"/>
                      <a:pt x="788" y="445"/>
                    </a:cubicBezTo>
                    <a:cubicBezTo>
                      <a:pt x="789" y="441"/>
                      <a:pt x="789" y="441"/>
                      <a:pt x="789" y="441"/>
                    </a:cubicBezTo>
                    <a:cubicBezTo>
                      <a:pt x="788" y="444"/>
                      <a:pt x="788" y="444"/>
                      <a:pt x="788" y="444"/>
                    </a:cubicBezTo>
                    <a:cubicBezTo>
                      <a:pt x="789" y="441"/>
                      <a:pt x="789" y="441"/>
                      <a:pt x="789" y="441"/>
                    </a:cubicBezTo>
                    <a:cubicBezTo>
                      <a:pt x="789" y="441"/>
                      <a:pt x="789" y="441"/>
                      <a:pt x="789" y="441"/>
                    </a:cubicBezTo>
                    <a:cubicBezTo>
                      <a:pt x="788" y="444"/>
                      <a:pt x="788" y="444"/>
                      <a:pt x="788" y="444"/>
                    </a:cubicBezTo>
                    <a:cubicBezTo>
                      <a:pt x="789" y="441"/>
                      <a:pt x="789" y="441"/>
                      <a:pt x="789" y="441"/>
                    </a:cubicBezTo>
                    <a:cubicBezTo>
                      <a:pt x="789" y="441"/>
                      <a:pt x="789" y="441"/>
                      <a:pt x="789" y="441"/>
                    </a:cubicBezTo>
                    <a:cubicBezTo>
                      <a:pt x="789" y="441"/>
                      <a:pt x="787" y="440"/>
                      <a:pt x="785" y="439"/>
                    </a:cubicBezTo>
                    <a:cubicBezTo>
                      <a:pt x="768" y="429"/>
                      <a:pt x="708" y="394"/>
                      <a:pt x="652" y="361"/>
                    </a:cubicBezTo>
                    <a:cubicBezTo>
                      <a:pt x="624" y="345"/>
                      <a:pt x="596" y="329"/>
                      <a:pt x="576" y="317"/>
                    </a:cubicBezTo>
                    <a:cubicBezTo>
                      <a:pt x="566" y="312"/>
                      <a:pt x="557" y="307"/>
                      <a:pt x="551" y="303"/>
                    </a:cubicBezTo>
                    <a:cubicBezTo>
                      <a:pt x="548" y="302"/>
                      <a:pt x="545" y="300"/>
                      <a:pt x="543" y="299"/>
                    </a:cubicBezTo>
                    <a:cubicBezTo>
                      <a:pt x="543" y="299"/>
                      <a:pt x="542" y="299"/>
                      <a:pt x="541" y="298"/>
                    </a:cubicBezTo>
                    <a:cubicBezTo>
                      <a:pt x="540" y="298"/>
                      <a:pt x="540" y="298"/>
                      <a:pt x="540" y="298"/>
                    </a:cubicBezTo>
                    <a:cubicBezTo>
                      <a:pt x="540" y="298"/>
                      <a:pt x="540" y="298"/>
                      <a:pt x="540" y="298"/>
                    </a:cubicBezTo>
                    <a:cubicBezTo>
                      <a:pt x="539" y="298"/>
                      <a:pt x="539" y="298"/>
                      <a:pt x="539" y="298"/>
                    </a:cubicBezTo>
                    <a:cubicBezTo>
                      <a:pt x="538" y="298"/>
                      <a:pt x="538" y="298"/>
                      <a:pt x="537" y="298"/>
                    </a:cubicBezTo>
                    <a:cubicBezTo>
                      <a:pt x="537" y="298"/>
                      <a:pt x="536" y="299"/>
                      <a:pt x="535" y="300"/>
                    </a:cubicBezTo>
                    <a:cubicBezTo>
                      <a:pt x="534" y="301"/>
                      <a:pt x="534" y="304"/>
                      <a:pt x="536" y="305"/>
                    </a:cubicBezTo>
                    <a:cubicBezTo>
                      <a:pt x="771" y="452"/>
                      <a:pt x="771" y="452"/>
                      <a:pt x="771" y="452"/>
                    </a:cubicBezTo>
                    <a:cubicBezTo>
                      <a:pt x="773" y="448"/>
                      <a:pt x="773" y="448"/>
                      <a:pt x="773" y="448"/>
                    </a:cubicBezTo>
                    <a:cubicBezTo>
                      <a:pt x="770" y="446"/>
                      <a:pt x="770" y="446"/>
                      <a:pt x="770" y="446"/>
                    </a:cubicBezTo>
                    <a:cubicBezTo>
                      <a:pt x="773" y="448"/>
                      <a:pt x="773" y="448"/>
                      <a:pt x="773" y="448"/>
                    </a:cubicBezTo>
                    <a:cubicBezTo>
                      <a:pt x="771" y="445"/>
                      <a:pt x="771" y="445"/>
                      <a:pt x="771" y="445"/>
                    </a:cubicBezTo>
                    <a:cubicBezTo>
                      <a:pt x="771" y="445"/>
                      <a:pt x="770" y="445"/>
                      <a:pt x="770" y="446"/>
                    </a:cubicBezTo>
                    <a:cubicBezTo>
                      <a:pt x="773" y="448"/>
                      <a:pt x="773" y="448"/>
                      <a:pt x="773" y="448"/>
                    </a:cubicBezTo>
                    <a:cubicBezTo>
                      <a:pt x="771" y="445"/>
                      <a:pt x="771" y="445"/>
                      <a:pt x="771" y="445"/>
                    </a:cubicBezTo>
                    <a:cubicBezTo>
                      <a:pt x="772" y="447"/>
                      <a:pt x="772" y="447"/>
                      <a:pt x="772" y="447"/>
                    </a:cubicBezTo>
                    <a:cubicBezTo>
                      <a:pt x="772" y="445"/>
                      <a:pt x="772" y="445"/>
                      <a:pt x="772" y="445"/>
                    </a:cubicBezTo>
                    <a:cubicBezTo>
                      <a:pt x="772" y="445"/>
                      <a:pt x="772" y="445"/>
                      <a:pt x="771" y="445"/>
                    </a:cubicBezTo>
                    <a:cubicBezTo>
                      <a:pt x="772" y="447"/>
                      <a:pt x="772" y="447"/>
                      <a:pt x="772" y="447"/>
                    </a:cubicBezTo>
                    <a:cubicBezTo>
                      <a:pt x="772" y="445"/>
                      <a:pt x="772" y="445"/>
                      <a:pt x="772" y="445"/>
                    </a:cubicBezTo>
                    <a:cubicBezTo>
                      <a:pt x="772" y="446"/>
                      <a:pt x="772" y="446"/>
                      <a:pt x="772" y="446"/>
                    </a:cubicBezTo>
                    <a:cubicBezTo>
                      <a:pt x="772" y="445"/>
                      <a:pt x="772" y="445"/>
                      <a:pt x="772" y="445"/>
                    </a:cubicBezTo>
                    <a:cubicBezTo>
                      <a:pt x="772" y="445"/>
                      <a:pt x="772" y="445"/>
                      <a:pt x="772" y="445"/>
                    </a:cubicBezTo>
                    <a:cubicBezTo>
                      <a:pt x="772" y="446"/>
                      <a:pt x="772" y="446"/>
                      <a:pt x="772" y="446"/>
                    </a:cubicBezTo>
                    <a:cubicBezTo>
                      <a:pt x="772" y="445"/>
                      <a:pt x="772" y="445"/>
                      <a:pt x="772" y="445"/>
                    </a:cubicBezTo>
                    <a:cubicBezTo>
                      <a:pt x="772" y="445"/>
                      <a:pt x="772" y="444"/>
                      <a:pt x="771" y="444"/>
                    </a:cubicBezTo>
                    <a:cubicBezTo>
                      <a:pt x="768" y="443"/>
                      <a:pt x="761" y="439"/>
                      <a:pt x="752" y="434"/>
                    </a:cubicBezTo>
                    <a:cubicBezTo>
                      <a:pt x="720" y="417"/>
                      <a:pt x="660" y="380"/>
                      <a:pt x="606" y="347"/>
                    </a:cubicBezTo>
                    <a:cubicBezTo>
                      <a:pt x="580" y="331"/>
                      <a:pt x="554" y="316"/>
                      <a:pt x="535" y="305"/>
                    </a:cubicBezTo>
                    <a:cubicBezTo>
                      <a:pt x="525" y="299"/>
                      <a:pt x="517" y="295"/>
                      <a:pt x="510" y="292"/>
                    </a:cubicBezTo>
                    <a:cubicBezTo>
                      <a:pt x="507" y="290"/>
                      <a:pt x="505" y="289"/>
                      <a:pt x="502" y="288"/>
                    </a:cubicBezTo>
                    <a:cubicBezTo>
                      <a:pt x="501" y="288"/>
                      <a:pt x="500" y="287"/>
                      <a:pt x="499" y="287"/>
                    </a:cubicBezTo>
                    <a:cubicBezTo>
                      <a:pt x="498" y="287"/>
                      <a:pt x="497" y="286"/>
                      <a:pt x="496" y="286"/>
                    </a:cubicBezTo>
                    <a:cubicBezTo>
                      <a:pt x="496" y="286"/>
                      <a:pt x="495" y="286"/>
                      <a:pt x="494" y="287"/>
                    </a:cubicBezTo>
                    <a:cubicBezTo>
                      <a:pt x="494" y="287"/>
                      <a:pt x="493" y="288"/>
                      <a:pt x="492" y="289"/>
                    </a:cubicBezTo>
                    <a:cubicBezTo>
                      <a:pt x="496" y="291"/>
                      <a:pt x="496" y="291"/>
                      <a:pt x="496" y="291"/>
                    </a:cubicBezTo>
                    <a:cubicBezTo>
                      <a:pt x="492" y="288"/>
                      <a:pt x="492" y="288"/>
                      <a:pt x="492" y="288"/>
                    </a:cubicBezTo>
                    <a:cubicBezTo>
                      <a:pt x="492" y="289"/>
                      <a:pt x="492" y="290"/>
                      <a:pt x="492" y="291"/>
                    </a:cubicBezTo>
                    <a:cubicBezTo>
                      <a:pt x="492" y="292"/>
                      <a:pt x="492" y="292"/>
                      <a:pt x="492" y="293"/>
                    </a:cubicBezTo>
                    <a:cubicBezTo>
                      <a:pt x="492" y="293"/>
                      <a:pt x="493" y="293"/>
                      <a:pt x="493" y="294"/>
                    </a:cubicBezTo>
                    <a:cubicBezTo>
                      <a:pt x="493" y="294"/>
                      <a:pt x="493" y="294"/>
                      <a:pt x="494" y="294"/>
                    </a:cubicBezTo>
                    <a:cubicBezTo>
                      <a:pt x="495" y="295"/>
                      <a:pt x="497" y="297"/>
                      <a:pt x="499" y="298"/>
                    </a:cubicBezTo>
                    <a:cubicBezTo>
                      <a:pt x="509" y="304"/>
                      <a:pt x="530" y="317"/>
                      <a:pt x="557" y="333"/>
                    </a:cubicBezTo>
                    <a:cubicBezTo>
                      <a:pt x="596" y="356"/>
                      <a:pt x="647" y="386"/>
                      <a:pt x="688" y="411"/>
                    </a:cubicBezTo>
                    <a:cubicBezTo>
                      <a:pt x="708" y="424"/>
                      <a:pt x="726" y="435"/>
                      <a:pt x="739" y="444"/>
                    </a:cubicBezTo>
                    <a:cubicBezTo>
                      <a:pt x="746" y="448"/>
                      <a:pt x="751" y="452"/>
                      <a:pt x="754" y="454"/>
                    </a:cubicBezTo>
                    <a:cubicBezTo>
                      <a:pt x="756" y="456"/>
                      <a:pt x="757" y="457"/>
                      <a:pt x="758" y="458"/>
                    </a:cubicBezTo>
                    <a:cubicBezTo>
                      <a:pt x="758" y="458"/>
                      <a:pt x="758" y="458"/>
                      <a:pt x="758" y="458"/>
                    </a:cubicBezTo>
                    <a:cubicBezTo>
                      <a:pt x="759" y="458"/>
                      <a:pt x="759" y="458"/>
                      <a:pt x="759" y="458"/>
                    </a:cubicBezTo>
                    <a:cubicBezTo>
                      <a:pt x="758" y="458"/>
                      <a:pt x="758" y="458"/>
                      <a:pt x="758" y="458"/>
                    </a:cubicBezTo>
                    <a:cubicBezTo>
                      <a:pt x="758" y="458"/>
                      <a:pt x="758" y="458"/>
                      <a:pt x="758" y="458"/>
                    </a:cubicBezTo>
                    <a:cubicBezTo>
                      <a:pt x="759" y="458"/>
                      <a:pt x="759" y="458"/>
                      <a:pt x="759" y="458"/>
                    </a:cubicBezTo>
                    <a:cubicBezTo>
                      <a:pt x="758" y="458"/>
                      <a:pt x="758" y="458"/>
                      <a:pt x="758" y="458"/>
                    </a:cubicBezTo>
                    <a:cubicBezTo>
                      <a:pt x="761" y="457"/>
                      <a:pt x="761" y="457"/>
                      <a:pt x="761" y="457"/>
                    </a:cubicBezTo>
                    <a:cubicBezTo>
                      <a:pt x="758" y="457"/>
                      <a:pt x="758" y="457"/>
                      <a:pt x="758" y="457"/>
                    </a:cubicBezTo>
                    <a:cubicBezTo>
                      <a:pt x="758" y="458"/>
                      <a:pt x="758" y="458"/>
                      <a:pt x="758" y="458"/>
                    </a:cubicBezTo>
                    <a:cubicBezTo>
                      <a:pt x="761" y="457"/>
                      <a:pt x="761" y="457"/>
                      <a:pt x="761" y="457"/>
                    </a:cubicBezTo>
                    <a:cubicBezTo>
                      <a:pt x="758" y="457"/>
                      <a:pt x="758" y="457"/>
                      <a:pt x="758" y="457"/>
                    </a:cubicBezTo>
                    <a:cubicBezTo>
                      <a:pt x="762" y="457"/>
                      <a:pt x="762" y="457"/>
                      <a:pt x="762" y="457"/>
                    </a:cubicBezTo>
                    <a:cubicBezTo>
                      <a:pt x="759" y="455"/>
                      <a:pt x="759" y="455"/>
                      <a:pt x="759" y="455"/>
                    </a:cubicBezTo>
                    <a:cubicBezTo>
                      <a:pt x="758" y="456"/>
                      <a:pt x="758" y="456"/>
                      <a:pt x="758" y="457"/>
                    </a:cubicBezTo>
                    <a:cubicBezTo>
                      <a:pt x="762" y="457"/>
                      <a:pt x="762" y="457"/>
                      <a:pt x="762" y="457"/>
                    </a:cubicBezTo>
                    <a:cubicBezTo>
                      <a:pt x="759" y="455"/>
                      <a:pt x="759" y="455"/>
                      <a:pt x="759" y="455"/>
                    </a:cubicBezTo>
                    <a:cubicBezTo>
                      <a:pt x="760" y="456"/>
                      <a:pt x="760" y="456"/>
                      <a:pt x="760" y="456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59" y="454"/>
                      <a:pt x="759" y="455"/>
                      <a:pt x="759" y="455"/>
                    </a:cubicBezTo>
                    <a:cubicBezTo>
                      <a:pt x="760" y="456"/>
                      <a:pt x="760" y="456"/>
                      <a:pt x="760" y="456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60" y="455"/>
                      <a:pt x="760" y="455"/>
                      <a:pt x="760" y="455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60" y="455"/>
                      <a:pt x="760" y="455"/>
                      <a:pt x="760" y="455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59" y="454"/>
                      <a:pt x="759" y="454"/>
                      <a:pt x="759" y="454"/>
                    </a:cubicBezTo>
                    <a:cubicBezTo>
                      <a:pt x="758" y="454"/>
                      <a:pt x="757" y="454"/>
                      <a:pt x="754" y="453"/>
                    </a:cubicBezTo>
                    <a:cubicBezTo>
                      <a:pt x="749" y="452"/>
                      <a:pt x="742" y="448"/>
                      <a:pt x="733" y="444"/>
                    </a:cubicBezTo>
                    <a:cubicBezTo>
                      <a:pt x="698" y="427"/>
                      <a:pt x="637" y="390"/>
                      <a:pt x="565" y="346"/>
                    </a:cubicBezTo>
                    <a:cubicBezTo>
                      <a:pt x="457" y="278"/>
                      <a:pt x="323" y="192"/>
                      <a:pt x="213" y="122"/>
                    </a:cubicBezTo>
                    <a:cubicBezTo>
                      <a:pt x="159" y="88"/>
                      <a:pt x="110" y="57"/>
                      <a:pt x="74" y="35"/>
                    </a:cubicBezTo>
                    <a:cubicBezTo>
                      <a:pt x="55" y="24"/>
                      <a:pt x="40" y="15"/>
                      <a:pt x="29" y="9"/>
                    </a:cubicBezTo>
                    <a:cubicBezTo>
                      <a:pt x="23" y="6"/>
                      <a:pt x="19" y="4"/>
                      <a:pt x="15" y="2"/>
                    </a:cubicBezTo>
                    <a:cubicBezTo>
                      <a:pt x="13" y="2"/>
                      <a:pt x="11" y="1"/>
                      <a:pt x="10" y="0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4"/>
                      <a:pt x="1" y="6"/>
                      <a:pt x="3" y="7"/>
                    </a:cubicBezTo>
                    <a:cubicBezTo>
                      <a:pt x="321" y="206"/>
                      <a:pt x="321" y="206"/>
                      <a:pt x="321" y="206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7" y="17"/>
                      <a:pt x="5" y="18"/>
                      <a:pt x="4" y="20"/>
                    </a:cubicBezTo>
                    <a:cubicBezTo>
                      <a:pt x="3" y="22"/>
                      <a:pt x="3" y="24"/>
                      <a:pt x="5" y="25"/>
                    </a:cubicBezTo>
                    <a:cubicBezTo>
                      <a:pt x="739" y="484"/>
                      <a:pt x="739" y="484"/>
                      <a:pt x="739" y="484"/>
                    </a:cubicBezTo>
                    <a:cubicBezTo>
                      <a:pt x="741" y="480"/>
                      <a:pt x="741" y="480"/>
                      <a:pt x="741" y="480"/>
                    </a:cubicBezTo>
                    <a:cubicBezTo>
                      <a:pt x="743" y="477"/>
                      <a:pt x="743" y="477"/>
                      <a:pt x="743" y="477"/>
                    </a:cubicBezTo>
                    <a:cubicBezTo>
                      <a:pt x="743" y="477"/>
                      <a:pt x="562" y="367"/>
                      <a:pt x="380" y="257"/>
                    </a:cubicBezTo>
                    <a:cubicBezTo>
                      <a:pt x="289" y="202"/>
                      <a:pt x="197" y="147"/>
                      <a:pt x="128" y="106"/>
                    </a:cubicBezTo>
                    <a:cubicBezTo>
                      <a:pt x="94" y="86"/>
                      <a:pt x="65" y="69"/>
                      <a:pt x="44" y="56"/>
                    </a:cubicBezTo>
                    <a:cubicBezTo>
                      <a:pt x="34" y="50"/>
                      <a:pt x="26" y="46"/>
                      <a:pt x="20" y="43"/>
                    </a:cubicBezTo>
                    <a:cubicBezTo>
                      <a:pt x="17" y="41"/>
                      <a:pt x="15" y="40"/>
                      <a:pt x="13" y="39"/>
                    </a:cubicBezTo>
                    <a:cubicBezTo>
                      <a:pt x="12" y="38"/>
                      <a:pt x="11" y="38"/>
                      <a:pt x="11" y="38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8" y="37"/>
                    </a:cubicBezTo>
                    <a:cubicBezTo>
                      <a:pt x="8" y="37"/>
                      <a:pt x="8" y="37"/>
                      <a:pt x="7" y="37"/>
                    </a:cubicBezTo>
                    <a:cubicBezTo>
                      <a:pt x="6" y="38"/>
                      <a:pt x="5" y="38"/>
                      <a:pt x="5" y="39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4" y="40"/>
                      <a:pt x="4" y="40"/>
                      <a:pt x="4" y="41"/>
                    </a:cubicBezTo>
                    <a:cubicBezTo>
                      <a:pt x="4" y="42"/>
                      <a:pt x="4" y="43"/>
                      <a:pt x="5" y="43"/>
                    </a:cubicBezTo>
                    <a:cubicBezTo>
                      <a:pt x="5" y="44"/>
                      <a:pt x="5" y="44"/>
                      <a:pt x="6" y="44"/>
                    </a:cubicBezTo>
                    <a:cubicBezTo>
                      <a:pt x="6" y="45"/>
                      <a:pt x="7" y="45"/>
                      <a:pt x="7" y="46"/>
                    </a:cubicBezTo>
                    <a:cubicBezTo>
                      <a:pt x="10" y="48"/>
                      <a:pt x="15" y="51"/>
                      <a:pt x="22" y="56"/>
                    </a:cubicBezTo>
                    <a:cubicBezTo>
                      <a:pt x="49" y="74"/>
                      <a:pt x="107" y="111"/>
                      <a:pt x="180" y="157"/>
                    </a:cubicBezTo>
                    <a:cubicBezTo>
                      <a:pt x="289" y="224"/>
                      <a:pt x="429" y="311"/>
                      <a:pt x="542" y="381"/>
                    </a:cubicBezTo>
                    <a:cubicBezTo>
                      <a:pt x="599" y="416"/>
                      <a:pt x="648" y="446"/>
                      <a:pt x="684" y="468"/>
                    </a:cubicBezTo>
                    <a:cubicBezTo>
                      <a:pt x="702" y="479"/>
                      <a:pt x="716" y="488"/>
                      <a:pt x="726" y="494"/>
                    </a:cubicBezTo>
                    <a:cubicBezTo>
                      <a:pt x="731" y="497"/>
                      <a:pt x="735" y="500"/>
                      <a:pt x="737" y="501"/>
                    </a:cubicBezTo>
                    <a:cubicBezTo>
                      <a:pt x="739" y="502"/>
                      <a:pt x="740" y="503"/>
                      <a:pt x="740" y="503"/>
                    </a:cubicBezTo>
                    <a:cubicBezTo>
                      <a:pt x="741" y="504"/>
                      <a:pt x="741" y="504"/>
                      <a:pt x="741" y="504"/>
                    </a:cubicBezTo>
                    <a:cubicBezTo>
                      <a:pt x="741" y="503"/>
                      <a:pt x="741" y="503"/>
                      <a:pt x="741" y="503"/>
                    </a:cubicBezTo>
                    <a:cubicBezTo>
                      <a:pt x="741" y="504"/>
                      <a:pt x="741" y="504"/>
                      <a:pt x="741" y="504"/>
                    </a:cubicBezTo>
                    <a:cubicBezTo>
                      <a:pt x="741" y="504"/>
                      <a:pt x="741" y="504"/>
                      <a:pt x="741" y="504"/>
                    </a:cubicBezTo>
                    <a:cubicBezTo>
                      <a:pt x="741" y="503"/>
                      <a:pt x="741" y="503"/>
                      <a:pt x="741" y="503"/>
                    </a:cubicBezTo>
                    <a:cubicBezTo>
                      <a:pt x="741" y="504"/>
                      <a:pt x="741" y="504"/>
                      <a:pt x="741" y="504"/>
                    </a:cubicBezTo>
                    <a:cubicBezTo>
                      <a:pt x="743" y="501"/>
                      <a:pt x="743" y="501"/>
                      <a:pt x="743" y="501"/>
                    </a:cubicBezTo>
                    <a:cubicBezTo>
                      <a:pt x="741" y="503"/>
                      <a:pt x="741" y="503"/>
                      <a:pt x="741" y="503"/>
                    </a:cubicBezTo>
                    <a:cubicBezTo>
                      <a:pt x="741" y="504"/>
                      <a:pt x="741" y="504"/>
                      <a:pt x="741" y="504"/>
                    </a:cubicBezTo>
                    <a:cubicBezTo>
                      <a:pt x="743" y="501"/>
                      <a:pt x="743" y="501"/>
                      <a:pt x="743" y="501"/>
                    </a:cubicBezTo>
                    <a:cubicBezTo>
                      <a:pt x="741" y="503"/>
                      <a:pt x="741" y="503"/>
                      <a:pt x="741" y="503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40" y="503"/>
                      <a:pt x="740" y="503"/>
                      <a:pt x="740" y="503"/>
                    </a:cubicBezTo>
                    <a:cubicBezTo>
                      <a:pt x="741" y="503"/>
                      <a:pt x="741" y="503"/>
                      <a:pt x="741" y="503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40" y="503"/>
                      <a:pt x="740" y="503"/>
                      <a:pt x="740" y="503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40" y="502"/>
                      <a:pt x="740" y="502"/>
                      <a:pt x="740" y="502"/>
                    </a:cubicBezTo>
                    <a:cubicBezTo>
                      <a:pt x="740" y="503"/>
                      <a:pt x="740" y="503"/>
                      <a:pt x="740" y="503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40" y="502"/>
                      <a:pt x="740" y="502"/>
                      <a:pt x="740" y="502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39" y="500"/>
                      <a:pt x="739" y="500"/>
                      <a:pt x="739" y="500"/>
                    </a:cubicBezTo>
                    <a:cubicBezTo>
                      <a:pt x="739" y="501"/>
                      <a:pt x="740" y="502"/>
                      <a:pt x="740" y="502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39" y="500"/>
                      <a:pt x="739" y="500"/>
                      <a:pt x="739" y="500"/>
                    </a:cubicBezTo>
                    <a:cubicBezTo>
                      <a:pt x="743" y="500"/>
                      <a:pt x="743" y="500"/>
                      <a:pt x="743" y="500"/>
                    </a:cubicBezTo>
                    <a:cubicBezTo>
                      <a:pt x="745" y="497"/>
                      <a:pt x="745" y="497"/>
                      <a:pt x="745" y="497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0" y="114"/>
                      <a:pt x="98" y="115"/>
                      <a:pt x="96" y="117"/>
                    </a:cubicBezTo>
                    <a:cubicBezTo>
                      <a:pt x="96" y="117"/>
                      <a:pt x="96" y="118"/>
                      <a:pt x="96" y="119"/>
                    </a:cubicBezTo>
                    <a:cubicBezTo>
                      <a:pt x="96" y="120"/>
                      <a:pt x="96" y="121"/>
                      <a:pt x="96" y="121"/>
                    </a:cubicBezTo>
                    <a:cubicBezTo>
                      <a:pt x="97" y="122"/>
                      <a:pt x="97" y="123"/>
                      <a:pt x="98" y="123"/>
                    </a:cubicBezTo>
                    <a:cubicBezTo>
                      <a:pt x="99" y="125"/>
                      <a:pt x="100" y="126"/>
                      <a:pt x="103" y="128"/>
                    </a:cubicBezTo>
                    <a:cubicBezTo>
                      <a:pt x="110" y="134"/>
                      <a:pt x="126" y="145"/>
                      <a:pt x="148" y="159"/>
                    </a:cubicBezTo>
                    <a:cubicBezTo>
                      <a:pt x="298" y="258"/>
                      <a:pt x="736" y="521"/>
                      <a:pt x="736" y="521"/>
                    </a:cubicBezTo>
                    <a:cubicBezTo>
                      <a:pt x="738" y="517"/>
                      <a:pt x="738" y="517"/>
                      <a:pt x="738" y="517"/>
                    </a:cubicBezTo>
                    <a:cubicBezTo>
                      <a:pt x="734" y="515"/>
                      <a:pt x="734" y="515"/>
                      <a:pt x="734" y="515"/>
                    </a:cubicBezTo>
                    <a:cubicBezTo>
                      <a:pt x="737" y="517"/>
                      <a:pt x="737" y="517"/>
                      <a:pt x="737" y="517"/>
                    </a:cubicBezTo>
                    <a:cubicBezTo>
                      <a:pt x="736" y="514"/>
                      <a:pt x="736" y="514"/>
                      <a:pt x="736" y="514"/>
                    </a:cubicBezTo>
                    <a:cubicBezTo>
                      <a:pt x="736" y="514"/>
                      <a:pt x="735" y="515"/>
                      <a:pt x="734" y="515"/>
                    </a:cubicBezTo>
                    <a:cubicBezTo>
                      <a:pt x="737" y="517"/>
                      <a:pt x="737" y="517"/>
                      <a:pt x="737" y="517"/>
                    </a:cubicBezTo>
                    <a:cubicBezTo>
                      <a:pt x="736" y="514"/>
                      <a:pt x="736" y="514"/>
                      <a:pt x="736" y="514"/>
                    </a:cubicBezTo>
                    <a:cubicBezTo>
                      <a:pt x="737" y="516"/>
                      <a:pt x="737" y="516"/>
                      <a:pt x="737" y="516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7" y="514"/>
                      <a:pt x="736" y="514"/>
                    </a:cubicBezTo>
                    <a:cubicBezTo>
                      <a:pt x="737" y="516"/>
                      <a:pt x="737" y="516"/>
                      <a:pt x="737" y="516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7" y="514"/>
                      <a:pt x="737" y="514"/>
                    </a:cubicBezTo>
                    <a:cubicBezTo>
                      <a:pt x="737" y="514"/>
                      <a:pt x="736" y="513"/>
                      <a:pt x="734" y="513"/>
                    </a:cubicBezTo>
                    <a:cubicBezTo>
                      <a:pt x="730" y="511"/>
                      <a:pt x="725" y="509"/>
                      <a:pt x="718" y="505"/>
                    </a:cubicBezTo>
                    <a:cubicBezTo>
                      <a:pt x="691" y="490"/>
                      <a:pt x="641" y="460"/>
                      <a:pt x="582" y="423"/>
                    </a:cubicBezTo>
                    <a:cubicBezTo>
                      <a:pt x="493" y="368"/>
                      <a:pt x="382" y="297"/>
                      <a:pt x="290" y="240"/>
                    </a:cubicBezTo>
                    <a:cubicBezTo>
                      <a:pt x="244" y="211"/>
                      <a:pt x="203" y="186"/>
                      <a:pt x="172" y="168"/>
                    </a:cubicBezTo>
                    <a:cubicBezTo>
                      <a:pt x="157" y="159"/>
                      <a:pt x="144" y="152"/>
                      <a:pt x="134" y="147"/>
                    </a:cubicBezTo>
                    <a:cubicBezTo>
                      <a:pt x="129" y="145"/>
                      <a:pt x="125" y="143"/>
                      <a:pt x="121" y="141"/>
                    </a:cubicBezTo>
                    <a:cubicBezTo>
                      <a:pt x="119" y="141"/>
                      <a:pt x="118" y="140"/>
                      <a:pt x="117" y="140"/>
                    </a:cubicBezTo>
                    <a:cubicBezTo>
                      <a:pt x="115" y="139"/>
                      <a:pt x="114" y="139"/>
                      <a:pt x="113" y="139"/>
                    </a:cubicBezTo>
                    <a:cubicBezTo>
                      <a:pt x="112" y="139"/>
                      <a:pt x="111" y="139"/>
                      <a:pt x="110" y="139"/>
                    </a:cubicBezTo>
                    <a:cubicBezTo>
                      <a:pt x="110" y="140"/>
                      <a:pt x="109" y="140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7" y="142"/>
                      <a:pt x="107" y="143"/>
                      <a:pt x="107" y="144"/>
                    </a:cubicBezTo>
                    <a:cubicBezTo>
                      <a:pt x="107" y="146"/>
                      <a:pt x="108" y="146"/>
                      <a:pt x="108" y="147"/>
                    </a:cubicBezTo>
                    <a:cubicBezTo>
                      <a:pt x="109" y="149"/>
                      <a:pt x="111" y="150"/>
                      <a:pt x="112" y="152"/>
                    </a:cubicBezTo>
                    <a:cubicBezTo>
                      <a:pt x="116" y="155"/>
                      <a:pt x="121" y="159"/>
                      <a:pt x="128" y="164"/>
                    </a:cubicBezTo>
                    <a:cubicBezTo>
                      <a:pt x="155" y="184"/>
                      <a:pt x="206" y="217"/>
                      <a:pt x="268" y="255"/>
                    </a:cubicBezTo>
                    <a:cubicBezTo>
                      <a:pt x="453" y="371"/>
                      <a:pt x="734" y="537"/>
                      <a:pt x="734" y="537"/>
                    </a:cubicBezTo>
                    <a:cubicBezTo>
                      <a:pt x="736" y="538"/>
                      <a:pt x="738" y="538"/>
                      <a:pt x="739" y="536"/>
                    </a:cubicBezTo>
                    <a:cubicBezTo>
                      <a:pt x="740" y="534"/>
                      <a:pt x="740" y="532"/>
                      <a:pt x="738" y="530"/>
                    </a:cubicBezTo>
                    <a:cubicBezTo>
                      <a:pt x="738" y="530"/>
                      <a:pt x="587" y="439"/>
                      <a:pt x="435" y="348"/>
                    </a:cubicBezTo>
                    <a:cubicBezTo>
                      <a:pt x="359" y="302"/>
                      <a:pt x="282" y="257"/>
                      <a:pt x="224" y="222"/>
                    </a:cubicBezTo>
                    <a:cubicBezTo>
                      <a:pt x="195" y="205"/>
                      <a:pt x="171" y="191"/>
                      <a:pt x="153" y="181"/>
                    </a:cubicBezTo>
                    <a:cubicBezTo>
                      <a:pt x="144" y="176"/>
                      <a:pt x="137" y="172"/>
                      <a:pt x="132" y="169"/>
                    </a:cubicBezTo>
                    <a:cubicBezTo>
                      <a:pt x="129" y="168"/>
                      <a:pt x="127" y="167"/>
                      <a:pt x="126" y="166"/>
                    </a:cubicBezTo>
                    <a:cubicBezTo>
                      <a:pt x="125" y="166"/>
                      <a:pt x="124" y="166"/>
                      <a:pt x="124" y="165"/>
                    </a:cubicBezTo>
                    <a:cubicBezTo>
                      <a:pt x="123" y="165"/>
                      <a:pt x="123" y="165"/>
                      <a:pt x="123" y="165"/>
                    </a:cubicBezTo>
                    <a:cubicBezTo>
                      <a:pt x="122" y="165"/>
                      <a:pt x="122" y="165"/>
                      <a:pt x="121" y="165"/>
                    </a:cubicBezTo>
                    <a:cubicBezTo>
                      <a:pt x="121" y="165"/>
                      <a:pt x="120" y="165"/>
                      <a:pt x="120" y="165"/>
                    </a:cubicBezTo>
                    <a:cubicBezTo>
                      <a:pt x="119" y="165"/>
                      <a:pt x="118" y="166"/>
                      <a:pt x="118" y="167"/>
                    </a:cubicBezTo>
                    <a:cubicBezTo>
                      <a:pt x="121" y="169"/>
                      <a:pt x="121" y="169"/>
                      <a:pt x="121" y="169"/>
                    </a:cubicBezTo>
                    <a:cubicBezTo>
                      <a:pt x="118" y="166"/>
                      <a:pt x="118" y="166"/>
                      <a:pt x="118" y="166"/>
                    </a:cubicBezTo>
                    <a:cubicBezTo>
                      <a:pt x="118" y="167"/>
                      <a:pt x="117" y="167"/>
                      <a:pt x="117" y="168"/>
                    </a:cubicBezTo>
                    <a:cubicBezTo>
                      <a:pt x="117" y="168"/>
                      <a:pt x="117" y="169"/>
                      <a:pt x="117" y="169"/>
                    </a:cubicBezTo>
                    <a:cubicBezTo>
                      <a:pt x="117" y="170"/>
                      <a:pt x="117" y="171"/>
                      <a:pt x="118" y="171"/>
                    </a:cubicBezTo>
                    <a:cubicBezTo>
                      <a:pt x="118" y="171"/>
                      <a:pt x="118" y="172"/>
                      <a:pt x="118" y="172"/>
                    </a:cubicBezTo>
                    <a:cubicBezTo>
                      <a:pt x="119" y="172"/>
                      <a:pt x="119" y="172"/>
                      <a:pt x="119" y="172"/>
                    </a:cubicBezTo>
                    <a:cubicBezTo>
                      <a:pt x="120" y="173"/>
                      <a:pt x="121" y="174"/>
                      <a:pt x="122" y="175"/>
                    </a:cubicBezTo>
                    <a:cubicBezTo>
                      <a:pt x="135" y="183"/>
                      <a:pt x="178" y="210"/>
                      <a:pt x="236" y="247"/>
                    </a:cubicBezTo>
                    <a:cubicBezTo>
                      <a:pt x="410" y="355"/>
                      <a:pt x="717" y="546"/>
                      <a:pt x="717" y="546"/>
                    </a:cubicBezTo>
                    <a:cubicBezTo>
                      <a:pt x="719" y="542"/>
                      <a:pt x="719" y="542"/>
                      <a:pt x="719" y="542"/>
                    </a:cubicBezTo>
                    <a:cubicBezTo>
                      <a:pt x="716" y="540"/>
                      <a:pt x="716" y="540"/>
                      <a:pt x="716" y="540"/>
                    </a:cubicBezTo>
                    <a:cubicBezTo>
                      <a:pt x="719" y="542"/>
                      <a:pt x="719" y="542"/>
                      <a:pt x="719" y="542"/>
                    </a:cubicBezTo>
                    <a:cubicBezTo>
                      <a:pt x="718" y="539"/>
                      <a:pt x="718" y="539"/>
                      <a:pt x="718" y="539"/>
                    </a:cubicBezTo>
                    <a:cubicBezTo>
                      <a:pt x="717" y="539"/>
                      <a:pt x="716" y="539"/>
                      <a:pt x="716" y="540"/>
                    </a:cubicBezTo>
                    <a:cubicBezTo>
                      <a:pt x="719" y="542"/>
                      <a:pt x="719" y="542"/>
                      <a:pt x="719" y="542"/>
                    </a:cubicBezTo>
                    <a:cubicBezTo>
                      <a:pt x="718" y="539"/>
                      <a:pt x="718" y="539"/>
                      <a:pt x="718" y="539"/>
                    </a:cubicBezTo>
                    <a:cubicBezTo>
                      <a:pt x="719" y="542"/>
                      <a:pt x="719" y="542"/>
                      <a:pt x="719" y="542"/>
                    </a:cubicBezTo>
                    <a:cubicBezTo>
                      <a:pt x="719" y="539"/>
                      <a:pt x="719" y="539"/>
                      <a:pt x="719" y="539"/>
                    </a:cubicBezTo>
                    <a:cubicBezTo>
                      <a:pt x="718" y="539"/>
                      <a:pt x="718" y="539"/>
                      <a:pt x="718" y="539"/>
                    </a:cubicBezTo>
                    <a:cubicBezTo>
                      <a:pt x="719" y="542"/>
                      <a:pt x="719" y="542"/>
                      <a:pt x="719" y="542"/>
                    </a:cubicBezTo>
                    <a:cubicBezTo>
                      <a:pt x="719" y="539"/>
                      <a:pt x="719" y="539"/>
                      <a:pt x="719" y="539"/>
                    </a:cubicBezTo>
                    <a:cubicBezTo>
                      <a:pt x="719" y="541"/>
                      <a:pt x="719" y="541"/>
                      <a:pt x="719" y="541"/>
                    </a:cubicBezTo>
                    <a:cubicBezTo>
                      <a:pt x="719" y="539"/>
                      <a:pt x="719" y="539"/>
                      <a:pt x="719" y="539"/>
                    </a:cubicBezTo>
                    <a:cubicBezTo>
                      <a:pt x="719" y="539"/>
                      <a:pt x="719" y="539"/>
                      <a:pt x="719" y="539"/>
                    </a:cubicBezTo>
                    <a:cubicBezTo>
                      <a:pt x="719" y="541"/>
                      <a:pt x="719" y="541"/>
                      <a:pt x="719" y="541"/>
                    </a:cubicBezTo>
                    <a:cubicBezTo>
                      <a:pt x="719" y="539"/>
                      <a:pt x="719" y="539"/>
                      <a:pt x="719" y="539"/>
                    </a:cubicBezTo>
                    <a:cubicBezTo>
                      <a:pt x="719" y="539"/>
                      <a:pt x="718" y="538"/>
                      <a:pt x="717" y="537"/>
                    </a:cubicBezTo>
                    <a:cubicBezTo>
                      <a:pt x="710" y="534"/>
                      <a:pt x="696" y="527"/>
                      <a:pt x="677" y="516"/>
                    </a:cubicBezTo>
                    <a:cubicBezTo>
                      <a:pt x="609" y="477"/>
                      <a:pt x="474" y="396"/>
                      <a:pt x="356" y="325"/>
                    </a:cubicBezTo>
                    <a:cubicBezTo>
                      <a:pt x="297" y="289"/>
                      <a:pt x="242" y="256"/>
                      <a:pt x="202" y="232"/>
                    </a:cubicBezTo>
                    <a:cubicBezTo>
                      <a:pt x="182" y="220"/>
                      <a:pt x="165" y="210"/>
                      <a:pt x="154" y="203"/>
                    </a:cubicBezTo>
                    <a:cubicBezTo>
                      <a:pt x="143" y="196"/>
                      <a:pt x="136" y="193"/>
                      <a:pt x="136" y="193"/>
                    </a:cubicBezTo>
                    <a:cubicBezTo>
                      <a:pt x="135" y="191"/>
                      <a:pt x="132" y="192"/>
                      <a:pt x="131" y="194"/>
                    </a:cubicBezTo>
                    <a:cubicBezTo>
                      <a:pt x="130" y="196"/>
                      <a:pt x="130" y="198"/>
                      <a:pt x="132" y="199"/>
                    </a:cubicBezTo>
                    <a:cubicBezTo>
                      <a:pt x="633" y="512"/>
                      <a:pt x="633" y="512"/>
                      <a:pt x="633" y="512"/>
                    </a:cubicBezTo>
                    <a:cubicBezTo>
                      <a:pt x="583" y="489"/>
                      <a:pt x="583" y="489"/>
                      <a:pt x="583" y="489"/>
                    </a:cubicBezTo>
                    <a:cubicBezTo>
                      <a:pt x="581" y="488"/>
                      <a:pt x="579" y="489"/>
                      <a:pt x="578" y="491"/>
                    </a:cubicBezTo>
                    <a:cubicBezTo>
                      <a:pt x="577" y="493"/>
                      <a:pt x="578" y="495"/>
                      <a:pt x="580" y="496"/>
                    </a:cubicBezTo>
                    <a:cubicBezTo>
                      <a:pt x="580" y="496"/>
                      <a:pt x="581" y="497"/>
                      <a:pt x="584" y="498"/>
                    </a:cubicBezTo>
                    <a:cubicBezTo>
                      <a:pt x="592" y="504"/>
                      <a:pt x="614" y="517"/>
                      <a:pt x="634" y="529"/>
                    </a:cubicBezTo>
                    <a:cubicBezTo>
                      <a:pt x="644" y="535"/>
                      <a:pt x="654" y="541"/>
                      <a:pt x="660" y="546"/>
                    </a:cubicBezTo>
                    <a:cubicBezTo>
                      <a:pt x="664" y="548"/>
                      <a:pt x="667" y="550"/>
                      <a:pt x="669" y="551"/>
                    </a:cubicBezTo>
                    <a:cubicBezTo>
                      <a:pt x="670" y="552"/>
                      <a:pt x="670" y="552"/>
                      <a:pt x="671" y="553"/>
                    </a:cubicBezTo>
                    <a:cubicBezTo>
                      <a:pt x="671" y="553"/>
                      <a:pt x="671" y="553"/>
                      <a:pt x="671" y="553"/>
                    </a:cubicBezTo>
                    <a:cubicBezTo>
                      <a:pt x="671" y="553"/>
                      <a:pt x="671" y="553"/>
                      <a:pt x="671" y="553"/>
                    </a:cubicBezTo>
                    <a:cubicBezTo>
                      <a:pt x="673" y="551"/>
                      <a:pt x="673" y="551"/>
                      <a:pt x="673" y="551"/>
                    </a:cubicBezTo>
                    <a:cubicBezTo>
                      <a:pt x="671" y="553"/>
                      <a:pt x="671" y="553"/>
                      <a:pt x="671" y="553"/>
                    </a:cubicBezTo>
                    <a:cubicBezTo>
                      <a:pt x="671" y="553"/>
                      <a:pt x="671" y="553"/>
                      <a:pt x="671" y="553"/>
                    </a:cubicBezTo>
                    <a:cubicBezTo>
                      <a:pt x="673" y="551"/>
                      <a:pt x="673" y="551"/>
                      <a:pt x="673" y="551"/>
                    </a:cubicBezTo>
                    <a:cubicBezTo>
                      <a:pt x="671" y="553"/>
                      <a:pt x="671" y="553"/>
                      <a:pt x="671" y="553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0" y="552"/>
                      <a:pt x="670" y="552"/>
                      <a:pt x="670" y="552"/>
                    </a:cubicBezTo>
                    <a:cubicBezTo>
                      <a:pt x="671" y="553"/>
                      <a:pt x="671" y="553"/>
                      <a:pt x="671" y="553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0" y="552"/>
                      <a:pt x="670" y="552"/>
                      <a:pt x="670" y="552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0" y="550"/>
                      <a:pt x="670" y="550"/>
                      <a:pt x="670" y="550"/>
                    </a:cubicBezTo>
                    <a:cubicBezTo>
                      <a:pt x="670" y="551"/>
                      <a:pt x="670" y="552"/>
                      <a:pt x="670" y="552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0" y="550"/>
                      <a:pt x="670" y="550"/>
                      <a:pt x="670" y="550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1" y="548"/>
                      <a:pt x="671" y="548"/>
                      <a:pt x="671" y="548"/>
                    </a:cubicBezTo>
                    <a:cubicBezTo>
                      <a:pt x="670" y="549"/>
                      <a:pt x="670" y="550"/>
                      <a:pt x="670" y="550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1" y="548"/>
                      <a:pt x="671" y="548"/>
                      <a:pt x="671" y="548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1" y="548"/>
                      <a:pt x="671" y="548"/>
                      <a:pt x="671" y="548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3" y="547"/>
                      <a:pt x="673" y="547"/>
                      <a:pt x="673" y="547"/>
                    </a:cubicBezTo>
                    <a:cubicBezTo>
                      <a:pt x="672" y="547"/>
                      <a:pt x="671" y="547"/>
                      <a:pt x="671" y="548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3" y="547"/>
                      <a:pt x="673" y="547"/>
                      <a:pt x="673" y="547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4" y="546"/>
                      <a:pt x="674" y="546"/>
                      <a:pt x="674" y="546"/>
                    </a:cubicBezTo>
                    <a:cubicBezTo>
                      <a:pt x="673" y="546"/>
                      <a:pt x="673" y="546"/>
                      <a:pt x="673" y="547"/>
                    </a:cubicBezTo>
                    <a:cubicBezTo>
                      <a:pt x="674" y="550"/>
                      <a:pt x="674" y="550"/>
                      <a:pt x="674" y="550"/>
                    </a:cubicBezTo>
                    <a:cubicBezTo>
                      <a:pt x="674" y="546"/>
                      <a:pt x="674" y="546"/>
                      <a:pt x="674" y="546"/>
                    </a:cubicBezTo>
                    <a:cubicBezTo>
                      <a:pt x="674" y="548"/>
                      <a:pt x="674" y="548"/>
                      <a:pt x="674" y="548"/>
                    </a:cubicBezTo>
                    <a:cubicBezTo>
                      <a:pt x="674" y="546"/>
                      <a:pt x="674" y="546"/>
                      <a:pt x="674" y="546"/>
                    </a:cubicBezTo>
                    <a:cubicBezTo>
                      <a:pt x="674" y="546"/>
                      <a:pt x="674" y="546"/>
                      <a:pt x="674" y="546"/>
                    </a:cubicBezTo>
                    <a:cubicBezTo>
                      <a:pt x="674" y="548"/>
                      <a:pt x="674" y="548"/>
                      <a:pt x="674" y="548"/>
                    </a:cubicBezTo>
                    <a:cubicBezTo>
                      <a:pt x="674" y="546"/>
                      <a:pt x="674" y="546"/>
                      <a:pt x="674" y="546"/>
                    </a:cubicBezTo>
                    <a:cubicBezTo>
                      <a:pt x="674" y="546"/>
                      <a:pt x="673" y="546"/>
                      <a:pt x="672" y="546"/>
                    </a:cubicBezTo>
                    <a:cubicBezTo>
                      <a:pt x="669" y="545"/>
                      <a:pt x="662" y="542"/>
                      <a:pt x="654" y="539"/>
                    </a:cubicBezTo>
                    <a:cubicBezTo>
                      <a:pt x="642" y="534"/>
                      <a:pt x="627" y="527"/>
                      <a:pt x="615" y="521"/>
                    </a:cubicBezTo>
                    <a:cubicBezTo>
                      <a:pt x="609" y="518"/>
                      <a:pt x="604" y="516"/>
                      <a:pt x="600" y="514"/>
                    </a:cubicBezTo>
                    <a:cubicBezTo>
                      <a:pt x="596" y="512"/>
                      <a:pt x="594" y="511"/>
                      <a:pt x="594" y="511"/>
                    </a:cubicBezTo>
                    <a:cubicBezTo>
                      <a:pt x="592" y="510"/>
                      <a:pt x="590" y="511"/>
                      <a:pt x="589" y="513"/>
                    </a:cubicBezTo>
                    <a:cubicBezTo>
                      <a:pt x="589" y="513"/>
                      <a:pt x="589" y="514"/>
                      <a:pt x="589" y="515"/>
                    </a:cubicBezTo>
                    <a:cubicBezTo>
                      <a:pt x="589" y="516"/>
                      <a:pt x="589" y="517"/>
                      <a:pt x="589" y="517"/>
                    </a:cubicBezTo>
                    <a:cubicBezTo>
                      <a:pt x="590" y="518"/>
                      <a:pt x="590" y="518"/>
                      <a:pt x="590" y="518"/>
                    </a:cubicBezTo>
                    <a:cubicBezTo>
                      <a:pt x="591" y="519"/>
                      <a:pt x="591" y="519"/>
                      <a:pt x="592" y="520"/>
                    </a:cubicBezTo>
                    <a:cubicBezTo>
                      <a:pt x="595" y="522"/>
                      <a:pt x="600" y="525"/>
                      <a:pt x="605" y="529"/>
                    </a:cubicBezTo>
                    <a:cubicBezTo>
                      <a:pt x="614" y="534"/>
                      <a:pt x="625" y="541"/>
                      <a:pt x="634" y="546"/>
                    </a:cubicBezTo>
                    <a:cubicBezTo>
                      <a:pt x="639" y="548"/>
                      <a:pt x="642" y="551"/>
                      <a:pt x="645" y="552"/>
                    </a:cubicBezTo>
                    <a:cubicBezTo>
                      <a:pt x="647" y="553"/>
                      <a:pt x="648" y="554"/>
                      <a:pt x="648" y="554"/>
                    </a:cubicBezTo>
                    <a:cubicBezTo>
                      <a:pt x="649" y="555"/>
                      <a:pt x="649" y="555"/>
                      <a:pt x="649" y="555"/>
                    </a:cubicBezTo>
                    <a:cubicBezTo>
                      <a:pt x="649" y="555"/>
                      <a:pt x="649" y="555"/>
                      <a:pt x="649" y="555"/>
                    </a:cubicBezTo>
                    <a:cubicBezTo>
                      <a:pt x="650" y="553"/>
                      <a:pt x="650" y="553"/>
                      <a:pt x="650" y="553"/>
                    </a:cubicBezTo>
                    <a:cubicBezTo>
                      <a:pt x="649" y="555"/>
                      <a:pt x="649" y="555"/>
                      <a:pt x="649" y="555"/>
                    </a:cubicBezTo>
                    <a:cubicBezTo>
                      <a:pt x="649" y="555"/>
                      <a:pt x="649" y="555"/>
                      <a:pt x="649" y="555"/>
                    </a:cubicBezTo>
                    <a:cubicBezTo>
                      <a:pt x="650" y="553"/>
                      <a:pt x="650" y="553"/>
                      <a:pt x="650" y="553"/>
                    </a:cubicBezTo>
                    <a:cubicBezTo>
                      <a:pt x="649" y="555"/>
                      <a:pt x="649" y="555"/>
                      <a:pt x="649" y="555"/>
                    </a:cubicBezTo>
                    <a:cubicBezTo>
                      <a:pt x="651" y="552"/>
                      <a:pt x="651" y="552"/>
                      <a:pt x="651" y="552"/>
                    </a:cubicBezTo>
                    <a:cubicBezTo>
                      <a:pt x="649" y="554"/>
                      <a:pt x="649" y="554"/>
                      <a:pt x="649" y="554"/>
                    </a:cubicBezTo>
                    <a:cubicBezTo>
                      <a:pt x="649" y="555"/>
                      <a:pt x="649" y="555"/>
                      <a:pt x="649" y="555"/>
                    </a:cubicBezTo>
                    <a:cubicBezTo>
                      <a:pt x="651" y="552"/>
                      <a:pt x="651" y="552"/>
                      <a:pt x="651" y="552"/>
                    </a:cubicBezTo>
                    <a:cubicBezTo>
                      <a:pt x="649" y="554"/>
                      <a:pt x="649" y="554"/>
                      <a:pt x="649" y="554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48" y="554"/>
                      <a:pt x="648" y="554"/>
                      <a:pt x="648" y="554"/>
                    </a:cubicBezTo>
                    <a:cubicBezTo>
                      <a:pt x="649" y="554"/>
                      <a:pt x="649" y="554"/>
                      <a:pt x="649" y="554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48" y="554"/>
                      <a:pt x="648" y="554"/>
                      <a:pt x="648" y="554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48" y="552"/>
                      <a:pt x="648" y="552"/>
                      <a:pt x="648" y="552"/>
                    </a:cubicBezTo>
                    <a:cubicBezTo>
                      <a:pt x="648" y="553"/>
                      <a:pt x="648" y="553"/>
                      <a:pt x="648" y="554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48" y="552"/>
                      <a:pt x="648" y="552"/>
                      <a:pt x="648" y="552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48" y="550"/>
                      <a:pt x="648" y="550"/>
                      <a:pt x="648" y="550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50" y="548"/>
                      <a:pt x="650" y="548"/>
                      <a:pt x="650" y="548"/>
                    </a:cubicBezTo>
                    <a:cubicBezTo>
                      <a:pt x="649" y="549"/>
                      <a:pt x="649" y="549"/>
                      <a:pt x="648" y="550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50" y="548"/>
                      <a:pt x="650" y="548"/>
                      <a:pt x="650" y="548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51" y="548"/>
                      <a:pt x="651" y="548"/>
                      <a:pt x="651" y="548"/>
                    </a:cubicBezTo>
                    <a:cubicBezTo>
                      <a:pt x="651" y="548"/>
                      <a:pt x="650" y="548"/>
                      <a:pt x="650" y="548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51" y="548"/>
                      <a:pt x="651" y="548"/>
                      <a:pt x="651" y="548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1" y="548"/>
                      <a:pt x="651" y="548"/>
                      <a:pt x="651" y="548"/>
                    </a:cubicBezTo>
                    <a:cubicBezTo>
                      <a:pt x="652" y="552"/>
                      <a:pt x="652" y="552"/>
                      <a:pt x="652" y="552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51"/>
                      <a:pt x="652" y="551"/>
                      <a:pt x="652" y="551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51"/>
                      <a:pt x="652" y="551"/>
                      <a:pt x="652" y="551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49"/>
                      <a:pt x="652" y="549"/>
                      <a:pt x="652" y="549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49"/>
                      <a:pt x="652" y="549"/>
                      <a:pt x="652" y="549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48"/>
                      <a:pt x="652" y="548"/>
                      <a:pt x="652" y="548"/>
                    </a:cubicBezTo>
                    <a:cubicBezTo>
                      <a:pt x="652" y="548"/>
                      <a:pt x="650" y="547"/>
                      <a:pt x="649" y="547"/>
                    </a:cubicBezTo>
                    <a:cubicBezTo>
                      <a:pt x="643" y="545"/>
                      <a:pt x="631" y="540"/>
                      <a:pt x="620" y="537"/>
                    </a:cubicBezTo>
                    <a:cubicBezTo>
                      <a:pt x="615" y="535"/>
                      <a:pt x="610" y="533"/>
                      <a:pt x="607" y="532"/>
                    </a:cubicBezTo>
                    <a:cubicBezTo>
                      <a:pt x="605" y="531"/>
                      <a:pt x="603" y="530"/>
                      <a:pt x="602" y="530"/>
                    </a:cubicBezTo>
                    <a:cubicBezTo>
                      <a:pt x="601" y="530"/>
                      <a:pt x="601" y="530"/>
                      <a:pt x="601" y="529"/>
                    </a:cubicBezTo>
                    <a:cubicBezTo>
                      <a:pt x="600" y="529"/>
                      <a:pt x="600" y="529"/>
                      <a:pt x="600" y="529"/>
                    </a:cubicBezTo>
                    <a:cubicBezTo>
                      <a:pt x="600" y="529"/>
                      <a:pt x="600" y="529"/>
                      <a:pt x="600" y="529"/>
                    </a:cubicBezTo>
                    <a:cubicBezTo>
                      <a:pt x="599" y="529"/>
                      <a:pt x="599" y="529"/>
                      <a:pt x="599" y="529"/>
                    </a:cubicBezTo>
                    <a:cubicBezTo>
                      <a:pt x="599" y="529"/>
                      <a:pt x="598" y="529"/>
                      <a:pt x="598" y="529"/>
                    </a:cubicBezTo>
                    <a:cubicBezTo>
                      <a:pt x="597" y="529"/>
                      <a:pt x="597" y="530"/>
                      <a:pt x="597" y="530"/>
                    </a:cubicBezTo>
                    <a:cubicBezTo>
                      <a:pt x="596" y="530"/>
                      <a:pt x="596" y="530"/>
                      <a:pt x="595" y="531"/>
                    </a:cubicBezTo>
                    <a:cubicBezTo>
                      <a:pt x="594" y="533"/>
                      <a:pt x="595" y="535"/>
                      <a:pt x="597" y="537"/>
                    </a:cubicBezTo>
                    <a:cubicBezTo>
                      <a:pt x="626" y="555"/>
                      <a:pt x="626" y="555"/>
                      <a:pt x="626" y="555"/>
                    </a:cubicBezTo>
                    <a:cubicBezTo>
                      <a:pt x="628" y="552"/>
                      <a:pt x="628" y="552"/>
                      <a:pt x="628" y="552"/>
                    </a:cubicBezTo>
                    <a:cubicBezTo>
                      <a:pt x="625" y="550"/>
                      <a:pt x="625" y="550"/>
                      <a:pt x="625" y="550"/>
                    </a:cubicBezTo>
                    <a:cubicBezTo>
                      <a:pt x="628" y="552"/>
                      <a:pt x="628" y="552"/>
                      <a:pt x="628" y="552"/>
                    </a:cubicBezTo>
                    <a:cubicBezTo>
                      <a:pt x="626" y="548"/>
                      <a:pt x="626" y="548"/>
                      <a:pt x="626" y="548"/>
                    </a:cubicBezTo>
                    <a:cubicBezTo>
                      <a:pt x="626" y="548"/>
                      <a:pt x="626" y="549"/>
                      <a:pt x="625" y="550"/>
                    </a:cubicBezTo>
                    <a:cubicBezTo>
                      <a:pt x="628" y="552"/>
                      <a:pt x="628" y="552"/>
                      <a:pt x="628" y="552"/>
                    </a:cubicBezTo>
                    <a:cubicBezTo>
                      <a:pt x="626" y="548"/>
                      <a:pt x="626" y="548"/>
                      <a:pt x="626" y="548"/>
                    </a:cubicBezTo>
                    <a:cubicBezTo>
                      <a:pt x="628" y="551"/>
                      <a:pt x="628" y="551"/>
                      <a:pt x="628" y="551"/>
                    </a:cubicBezTo>
                    <a:cubicBezTo>
                      <a:pt x="627" y="548"/>
                      <a:pt x="627" y="548"/>
                      <a:pt x="627" y="548"/>
                    </a:cubicBezTo>
                    <a:cubicBezTo>
                      <a:pt x="627" y="548"/>
                      <a:pt x="627" y="548"/>
                      <a:pt x="626" y="548"/>
                    </a:cubicBezTo>
                    <a:cubicBezTo>
                      <a:pt x="628" y="551"/>
                      <a:pt x="628" y="551"/>
                      <a:pt x="628" y="551"/>
                    </a:cubicBezTo>
                    <a:cubicBezTo>
                      <a:pt x="627" y="548"/>
                      <a:pt x="627" y="548"/>
                      <a:pt x="627" y="548"/>
                    </a:cubicBezTo>
                    <a:cubicBezTo>
                      <a:pt x="628" y="550"/>
                      <a:pt x="628" y="550"/>
                      <a:pt x="628" y="550"/>
                    </a:cubicBezTo>
                    <a:cubicBezTo>
                      <a:pt x="628" y="548"/>
                      <a:pt x="628" y="548"/>
                      <a:pt x="628" y="548"/>
                    </a:cubicBezTo>
                    <a:cubicBezTo>
                      <a:pt x="627" y="548"/>
                      <a:pt x="627" y="548"/>
                      <a:pt x="627" y="548"/>
                    </a:cubicBezTo>
                    <a:cubicBezTo>
                      <a:pt x="628" y="550"/>
                      <a:pt x="628" y="550"/>
                      <a:pt x="628" y="550"/>
                    </a:cubicBezTo>
                    <a:cubicBezTo>
                      <a:pt x="628" y="548"/>
                      <a:pt x="628" y="548"/>
                      <a:pt x="628" y="548"/>
                    </a:cubicBezTo>
                    <a:cubicBezTo>
                      <a:pt x="628" y="548"/>
                      <a:pt x="627" y="548"/>
                      <a:pt x="627" y="548"/>
                    </a:cubicBezTo>
                    <a:cubicBezTo>
                      <a:pt x="625" y="548"/>
                      <a:pt x="621" y="548"/>
                      <a:pt x="618" y="548"/>
                    </a:cubicBezTo>
                    <a:cubicBezTo>
                      <a:pt x="614" y="547"/>
                      <a:pt x="610" y="547"/>
                      <a:pt x="607" y="547"/>
                    </a:cubicBezTo>
                    <a:cubicBezTo>
                      <a:pt x="606" y="547"/>
                      <a:pt x="606" y="547"/>
                      <a:pt x="605" y="547"/>
                    </a:cubicBezTo>
                    <a:cubicBezTo>
                      <a:pt x="605" y="547"/>
                      <a:pt x="605" y="547"/>
                      <a:pt x="604" y="547"/>
                    </a:cubicBezTo>
                    <a:cubicBezTo>
                      <a:pt x="604" y="547"/>
                      <a:pt x="604" y="547"/>
                      <a:pt x="603" y="548"/>
                    </a:cubicBezTo>
                    <a:cubicBezTo>
                      <a:pt x="603" y="548"/>
                      <a:pt x="603" y="548"/>
                      <a:pt x="603" y="548"/>
                    </a:cubicBezTo>
                    <a:cubicBezTo>
                      <a:pt x="602" y="548"/>
                      <a:pt x="602" y="548"/>
                      <a:pt x="601" y="549"/>
                    </a:cubicBezTo>
                    <a:cubicBezTo>
                      <a:pt x="601" y="550"/>
                      <a:pt x="600" y="551"/>
                      <a:pt x="601" y="552"/>
                    </a:cubicBezTo>
                    <a:cubicBezTo>
                      <a:pt x="601" y="553"/>
                      <a:pt x="602" y="554"/>
                      <a:pt x="603" y="555"/>
                    </a:cubicBezTo>
                    <a:cubicBezTo>
                      <a:pt x="606" y="557"/>
                      <a:pt x="606" y="557"/>
                      <a:pt x="606" y="557"/>
                    </a:cubicBezTo>
                    <a:cubicBezTo>
                      <a:pt x="608" y="558"/>
                      <a:pt x="610" y="558"/>
                      <a:pt x="611" y="556"/>
                    </a:cubicBezTo>
                    <a:cubicBezTo>
                      <a:pt x="613" y="554"/>
                      <a:pt x="612" y="551"/>
                      <a:pt x="610" y="55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123"/>
              <p:cNvSpPr/>
              <p:nvPr/>
            </p:nvSpPr>
            <p:spPr bwMode="auto">
              <a:xfrm>
                <a:off x="1969" y="1504"/>
                <a:ext cx="211" cy="170"/>
              </a:xfrm>
              <a:custGeom>
                <a:avLst/>
                <a:gdLst>
                  <a:gd name="T0" fmla="*/ 88 w 155"/>
                  <a:gd name="T1" fmla="*/ 120 h 125"/>
                  <a:gd name="T2" fmla="*/ 99 w 155"/>
                  <a:gd name="T3" fmla="*/ 118 h 125"/>
                  <a:gd name="T4" fmla="*/ 99 w 155"/>
                  <a:gd name="T5" fmla="*/ 111 h 125"/>
                  <a:gd name="T6" fmla="*/ 65 w 155"/>
                  <a:gd name="T7" fmla="*/ 95 h 125"/>
                  <a:gd name="T8" fmla="*/ 63 w 155"/>
                  <a:gd name="T9" fmla="*/ 96 h 125"/>
                  <a:gd name="T10" fmla="*/ 61 w 155"/>
                  <a:gd name="T11" fmla="*/ 97 h 125"/>
                  <a:gd name="T12" fmla="*/ 61 w 155"/>
                  <a:gd name="T13" fmla="*/ 96 h 125"/>
                  <a:gd name="T14" fmla="*/ 60 w 155"/>
                  <a:gd name="T15" fmla="*/ 96 h 125"/>
                  <a:gd name="T16" fmla="*/ 108 w 155"/>
                  <a:gd name="T17" fmla="*/ 113 h 125"/>
                  <a:gd name="T18" fmla="*/ 114 w 155"/>
                  <a:gd name="T19" fmla="*/ 112 h 125"/>
                  <a:gd name="T20" fmla="*/ 107 w 155"/>
                  <a:gd name="T21" fmla="*/ 102 h 125"/>
                  <a:gd name="T22" fmla="*/ 40 w 155"/>
                  <a:gd name="T23" fmla="*/ 61 h 125"/>
                  <a:gd name="T24" fmla="*/ 40 w 155"/>
                  <a:gd name="T25" fmla="*/ 61 h 125"/>
                  <a:gd name="T26" fmla="*/ 41 w 155"/>
                  <a:gd name="T27" fmla="*/ 61 h 125"/>
                  <a:gd name="T28" fmla="*/ 41 w 155"/>
                  <a:gd name="T29" fmla="*/ 62 h 125"/>
                  <a:gd name="T30" fmla="*/ 42 w 155"/>
                  <a:gd name="T31" fmla="*/ 64 h 125"/>
                  <a:gd name="T32" fmla="*/ 41 w 155"/>
                  <a:gd name="T33" fmla="*/ 66 h 125"/>
                  <a:gd name="T34" fmla="*/ 39 w 155"/>
                  <a:gd name="T35" fmla="*/ 68 h 125"/>
                  <a:gd name="T36" fmla="*/ 38 w 155"/>
                  <a:gd name="T37" fmla="*/ 68 h 125"/>
                  <a:gd name="T38" fmla="*/ 38 w 155"/>
                  <a:gd name="T39" fmla="*/ 68 h 125"/>
                  <a:gd name="T40" fmla="*/ 99 w 155"/>
                  <a:gd name="T41" fmla="*/ 96 h 125"/>
                  <a:gd name="T42" fmla="*/ 76 w 155"/>
                  <a:gd name="T43" fmla="*/ 70 h 125"/>
                  <a:gd name="T44" fmla="*/ 5 w 155"/>
                  <a:gd name="T45" fmla="*/ 10 h 125"/>
                  <a:gd name="T46" fmla="*/ 147 w 155"/>
                  <a:gd name="T47" fmla="*/ 91 h 125"/>
                  <a:gd name="T48" fmla="*/ 154 w 155"/>
                  <a:gd name="T49" fmla="*/ 91 h 125"/>
                  <a:gd name="T50" fmla="*/ 13 w 155"/>
                  <a:gd name="T51" fmla="*/ 7 h 125"/>
                  <a:gd name="T52" fmla="*/ 150 w 155"/>
                  <a:gd name="T53" fmla="*/ 85 h 125"/>
                  <a:gd name="T54" fmla="*/ 151 w 155"/>
                  <a:gd name="T55" fmla="*/ 85 h 125"/>
                  <a:gd name="T56" fmla="*/ 152 w 155"/>
                  <a:gd name="T57" fmla="*/ 85 h 125"/>
                  <a:gd name="T58" fmla="*/ 149 w 155"/>
                  <a:gd name="T59" fmla="*/ 84 h 125"/>
                  <a:gd name="T60" fmla="*/ 1 w 155"/>
                  <a:gd name="T61" fmla="*/ 8 h 125"/>
                  <a:gd name="T62" fmla="*/ 18 w 155"/>
                  <a:gd name="T63" fmla="*/ 43 h 125"/>
                  <a:gd name="T64" fmla="*/ 55 w 155"/>
                  <a:gd name="T65" fmla="*/ 67 h 125"/>
                  <a:gd name="T66" fmla="*/ 37 w 155"/>
                  <a:gd name="T67" fmla="*/ 60 h 125"/>
                  <a:gd name="T68" fmla="*/ 35 w 155"/>
                  <a:gd name="T69" fmla="*/ 67 h 125"/>
                  <a:gd name="T70" fmla="*/ 106 w 155"/>
                  <a:gd name="T71" fmla="*/ 111 h 125"/>
                  <a:gd name="T72" fmla="*/ 107 w 155"/>
                  <a:gd name="T73" fmla="*/ 112 h 125"/>
                  <a:gd name="T74" fmla="*/ 107 w 155"/>
                  <a:gd name="T75" fmla="*/ 111 h 125"/>
                  <a:gd name="T76" fmla="*/ 107 w 155"/>
                  <a:gd name="T77" fmla="*/ 110 h 125"/>
                  <a:gd name="T78" fmla="*/ 107 w 155"/>
                  <a:gd name="T79" fmla="*/ 107 h 125"/>
                  <a:gd name="T80" fmla="*/ 111 w 155"/>
                  <a:gd name="T81" fmla="*/ 109 h 125"/>
                  <a:gd name="T82" fmla="*/ 110 w 155"/>
                  <a:gd name="T83" fmla="*/ 109 h 125"/>
                  <a:gd name="T84" fmla="*/ 110 w 155"/>
                  <a:gd name="T85" fmla="*/ 107 h 125"/>
                  <a:gd name="T86" fmla="*/ 110 w 155"/>
                  <a:gd name="T87" fmla="*/ 106 h 125"/>
                  <a:gd name="T88" fmla="*/ 63 w 155"/>
                  <a:gd name="T89" fmla="*/ 89 h 125"/>
                  <a:gd name="T90" fmla="*/ 60 w 155"/>
                  <a:gd name="T91" fmla="*/ 89 h 125"/>
                  <a:gd name="T92" fmla="*/ 91 w 155"/>
                  <a:gd name="T93" fmla="*/ 115 h 125"/>
                  <a:gd name="T94" fmla="*/ 93 w 155"/>
                  <a:gd name="T95" fmla="*/ 117 h 125"/>
                  <a:gd name="T96" fmla="*/ 93 w 155"/>
                  <a:gd name="T97" fmla="*/ 116 h 125"/>
                  <a:gd name="T98" fmla="*/ 93 w 155"/>
                  <a:gd name="T99" fmla="*/ 115 h 125"/>
                  <a:gd name="T100" fmla="*/ 93 w 155"/>
                  <a:gd name="T101" fmla="*/ 112 h 125"/>
                  <a:gd name="T102" fmla="*/ 96 w 155"/>
                  <a:gd name="T103" fmla="*/ 115 h 125"/>
                  <a:gd name="T104" fmla="*/ 96 w 155"/>
                  <a:gd name="T105" fmla="*/ 114 h 125"/>
                  <a:gd name="T106" fmla="*/ 96 w 155"/>
                  <a:gd name="T107" fmla="*/ 112 h 125"/>
                  <a:gd name="T108" fmla="*/ 94 w 155"/>
                  <a:gd name="T109" fmla="*/ 111 h 125"/>
                  <a:gd name="T110" fmla="*/ 83 w 155"/>
                  <a:gd name="T111" fmla="*/ 12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55" h="125">
                    <a:moveTo>
                      <a:pt x="87" y="117"/>
                    </a:moveTo>
                    <a:cubicBezTo>
                      <a:pt x="81" y="113"/>
                      <a:pt x="81" y="113"/>
                      <a:pt x="81" y="113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84" y="120"/>
                      <a:pt x="88" y="120"/>
                    </a:cubicBezTo>
                    <a:cubicBezTo>
                      <a:pt x="90" y="119"/>
                      <a:pt x="92" y="119"/>
                      <a:pt x="94" y="119"/>
                    </a:cubicBezTo>
                    <a:cubicBezTo>
                      <a:pt x="95" y="119"/>
                      <a:pt x="96" y="119"/>
                      <a:pt x="96" y="119"/>
                    </a:cubicBezTo>
                    <a:cubicBezTo>
                      <a:pt x="97" y="119"/>
                      <a:pt x="97" y="119"/>
                      <a:pt x="97" y="119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9" y="118"/>
                      <a:pt x="99" y="118"/>
                      <a:pt x="100" y="117"/>
                    </a:cubicBezTo>
                    <a:cubicBezTo>
                      <a:pt x="100" y="117"/>
                      <a:pt x="100" y="117"/>
                      <a:pt x="100" y="117"/>
                    </a:cubicBezTo>
                    <a:cubicBezTo>
                      <a:pt x="100" y="116"/>
                      <a:pt x="101" y="115"/>
                      <a:pt x="101" y="115"/>
                    </a:cubicBezTo>
                    <a:cubicBezTo>
                      <a:pt x="101" y="113"/>
                      <a:pt x="100" y="113"/>
                      <a:pt x="100" y="112"/>
                    </a:cubicBezTo>
                    <a:cubicBezTo>
                      <a:pt x="100" y="112"/>
                      <a:pt x="99" y="112"/>
                      <a:pt x="99" y="111"/>
                    </a:cubicBezTo>
                    <a:cubicBezTo>
                      <a:pt x="99" y="111"/>
                      <a:pt x="98" y="111"/>
                      <a:pt x="98" y="110"/>
                    </a:cubicBezTo>
                    <a:cubicBezTo>
                      <a:pt x="96" y="109"/>
                      <a:pt x="93" y="107"/>
                      <a:pt x="90" y="105"/>
                    </a:cubicBezTo>
                    <a:cubicBezTo>
                      <a:pt x="79" y="98"/>
                      <a:pt x="63" y="89"/>
                      <a:pt x="63" y="89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3" y="96"/>
                      <a:pt x="64" y="96"/>
                      <a:pt x="65" y="95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3" y="96"/>
                      <a:pt x="63" y="96"/>
                      <a:pt x="63" y="96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2" y="97"/>
                      <a:pt x="62" y="97"/>
                      <a:pt x="63" y="96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61" y="96"/>
                      <a:pt x="61" y="97"/>
                      <a:pt x="61" y="97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60" y="96"/>
                      <a:pt x="61" y="97"/>
                      <a:pt x="61" y="97"/>
                    </a:cubicBezTo>
                    <a:cubicBezTo>
                      <a:pt x="64" y="98"/>
                      <a:pt x="75" y="102"/>
                      <a:pt x="86" y="106"/>
                    </a:cubicBezTo>
                    <a:cubicBezTo>
                      <a:pt x="92" y="108"/>
                      <a:pt x="97" y="110"/>
                      <a:pt x="101" y="111"/>
                    </a:cubicBezTo>
                    <a:cubicBezTo>
                      <a:pt x="103" y="112"/>
                      <a:pt x="105" y="112"/>
                      <a:pt x="106" y="113"/>
                    </a:cubicBezTo>
                    <a:cubicBezTo>
                      <a:pt x="107" y="113"/>
                      <a:pt x="108" y="113"/>
                      <a:pt x="108" y="113"/>
                    </a:cubicBezTo>
                    <a:cubicBezTo>
                      <a:pt x="109" y="113"/>
                      <a:pt x="110" y="114"/>
                      <a:pt x="110" y="114"/>
                    </a:cubicBezTo>
                    <a:cubicBezTo>
                      <a:pt x="111" y="114"/>
                      <a:pt x="111" y="114"/>
                      <a:pt x="112" y="113"/>
                    </a:cubicBezTo>
                    <a:cubicBezTo>
                      <a:pt x="112" y="113"/>
                      <a:pt x="112" y="113"/>
                      <a:pt x="113" y="113"/>
                    </a:cubicBezTo>
                    <a:cubicBezTo>
                      <a:pt x="113" y="113"/>
                      <a:pt x="114" y="112"/>
                      <a:pt x="114" y="112"/>
                    </a:cubicBezTo>
                    <a:cubicBezTo>
                      <a:pt x="114" y="112"/>
                      <a:pt x="114" y="112"/>
                      <a:pt x="114" y="112"/>
                    </a:cubicBezTo>
                    <a:cubicBezTo>
                      <a:pt x="114" y="111"/>
                      <a:pt x="115" y="110"/>
                      <a:pt x="115" y="110"/>
                    </a:cubicBezTo>
                    <a:cubicBezTo>
                      <a:pt x="115" y="109"/>
                      <a:pt x="114" y="108"/>
                      <a:pt x="114" y="108"/>
                    </a:cubicBezTo>
                    <a:cubicBezTo>
                      <a:pt x="114" y="107"/>
                      <a:pt x="114" y="107"/>
                      <a:pt x="113" y="107"/>
                    </a:cubicBezTo>
                    <a:cubicBezTo>
                      <a:pt x="113" y="106"/>
                      <a:pt x="113" y="106"/>
                      <a:pt x="113" y="106"/>
                    </a:cubicBezTo>
                    <a:cubicBezTo>
                      <a:pt x="111" y="105"/>
                      <a:pt x="110" y="104"/>
                      <a:pt x="107" y="102"/>
                    </a:cubicBezTo>
                    <a:cubicBezTo>
                      <a:pt x="98" y="96"/>
                      <a:pt x="82" y="86"/>
                      <a:pt x="67" y="77"/>
                    </a:cubicBezTo>
                    <a:cubicBezTo>
                      <a:pt x="60" y="73"/>
                      <a:pt x="53" y="69"/>
                      <a:pt x="48" y="66"/>
                    </a:cubicBezTo>
                    <a:cubicBezTo>
                      <a:pt x="46" y="64"/>
                      <a:pt x="44" y="63"/>
                      <a:pt x="42" y="62"/>
                    </a:cubicBezTo>
                    <a:cubicBezTo>
                      <a:pt x="41" y="62"/>
                      <a:pt x="41" y="61"/>
                      <a:pt x="41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1" y="62"/>
                      <a:pt x="41" y="62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40" y="68"/>
                      <a:pt x="41" y="67"/>
                      <a:pt x="41" y="66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9" y="68"/>
                      <a:pt x="39" y="68"/>
                    </a:cubicBezTo>
                    <a:cubicBezTo>
                      <a:pt x="38" y="64"/>
                      <a:pt x="38" y="64"/>
                      <a:pt x="38" y="64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9" y="69"/>
                    </a:cubicBezTo>
                    <a:cubicBezTo>
                      <a:pt x="43" y="70"/>
                      <a:pt x="50" y="73"/>
                      <a:pt x="58" y="77"/>
                    </a:cubicBezTo>
                    <a:cubicBezTo>
                      <a:pt x="71" y="83"/>
                      <a:pt x="86" y="90"/>
                      <a:pt x="99" y="96"/>
                    </a:cubicBezTo>
                    <a:cubicBezTo>
                      <a:pt x="105" y="99"/>
                      <a:pt x="111" y="102"/>
                      <a:pt x="115" y="104"/>
                    </a:cubicBezTo>
                    <a:cubicBezTo>
                      <a:pt x="119" y="106"/>
                      <a:pt x="121" y="107"/>
                      <a:pt x="121" y="107"/>
                    </a:cubicBezTo>
                    <a:cubicBezTo>
                      <a:pt x="123" y="108"/>
                      <a:pt x="125" y="107"/>
                      <a:pt x="126" y="105"/>
                    </a:cubicBezTo>
                    <a:cubicBezTo>
                      <a:pt x="127" y="103"/>
                      <a:pt x="127" y="101"/>
                      <a:pt x="125" y="10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140" y="99"/>
                      <a:pt x="140" y="99"/>
                      <a:pt x="140" y="99"/>
                    </a:cubicBezTo>
                    <a:cubicBezTo>
                      <a:pt x="142" y="100"/>
                      <a:pt x="145" y="99"/>
                      <a:pt x="146" y="97"/>
                    </a:cubicBezTo>
                    <a:cubicBezTo>
                      <a:pt x="147" y="96"/>
                      <a:pt x="146" y="93"/>
                      <a:pt x="144" y="9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8" y="33"/>
                      <a:pt x="74" y="53"/>
                    </a:cubicBezTo>
                    <a:cubicBezTo>
                      <a:pt x="92" y="63"/>
                      <a:pt x="110" y="73"/>
                      <a:pt x="124" y="80"/>
                    </a:cubicBezTo>
                    <a:cubicBezTo>
                      <a:pt x="131" y="84"/>
                      <a:pt x="137" y="87"/>
                      <a:pt x="142" y="89"/>
                    </a:cubicBezTo>
                    <a:cubicBezTo>
                      <a:pt x="144" y="90"/>
                      <a:pt x="145" y="91"/>
                      <a:pt x="147" y="91"/>
                    </a:cubicBezTo>
                    <a:cubicBezTo>
                      <a:pt x="147" y="92"/>
                      <a:pt x="148" y="92"/>
                      <a:pt x="149" y="92"/>
                    </a:cubicBezTo>
                    <a:cubicBezTo>
                      <a:pt x="149" y="93"/>
                      <a:pt x="149" y="93"/>
                      <a:pt x="149" y="93"/>
                    </a:cubicBezTo>
                    <a:cubicBezTo>
                      <a:pt x="150" y="93"/>
                      <a:pt x="150" y="93"/>
                      <a:pt x="151" y="93"/>
                    </a:cubicBezTo>
                    <a:cubicBezTo>
                      <a:pt x="151" y="93"/>
                      <a:pt x="151" y="93"/>
                      <a:pt x="152" y="93"/>
                    </a:cubicBezTo>
                    <a:cubicBezTo>
                      <a:pt x="153" y="92"/>
                      <a:pt x="154" y="92"/>
                      <a:pt x="154" y="91"/>
                    </a:cubicBezTo>
                    <a:cubicBezTo>
                      <a:pt x="155" y="90"/>
                      <a:pt x="155" y="89"/>
                      <a:pt x="155" y="88"/>
                    </a:cubicBezTo>
                    <a:cubicBezTo>
                      <a:pt x="155" y="87"/>
                      <a:pt x="154" y="86"/>
                      <a:pt x="153" y="85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3" y="0"/>
                      <a:pt x="12" y="2"/>
                    </a:cubicBezTo>
                    <a:cubicBezTo>
                      <a:pt x="11" y="4"/>
                      <a:pt x="11" y="6"/>
                      <a:pt x="13" y="7"/>
                    </a:cubicBezTo>
                    <a:cubicBezTo>
                      <a:pt x="149" y="92"/>
                      <a:pt x="149" y="92"/>
                      <a:pt x="149" y="92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47" y="87"/>
                      <a:pt x="147" y="87"/>
                      <a:pt x="147" y="87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50" y="85"/>
                      <a:pt x="150" y="85"/>
                      <a:pt x="150" y="85"/>
                    </a:cubicBezTo>
                    <a:cubicBezTo>
                      <a:pt x="149" y="85"/>
                      <a:pt x="148" y="86"/>
                      <a:pt x="147" y="87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50" y="85"/>
                      <a:pt x="150" y="85"/>
                      <a:pt x="150" y="85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51" y="85"/>
                      <a:pt x="151" y="85"/>
                      <a:pt x="151" y="85"/>
                    </a:cubicBezTo>
                    <a:cubicBezTo>
                      <a:pt x="151" y="85"/>
                      <a:pt x="150" y="85"/>
                      <a:pt x="150" y="85"/>
                    </a:cubicBezTo>
                    <a:cubicBezTo>
                      <a:pt x="151" y="89"/>
                      <a:pt x="151" y="89"/>
                      <a:pt x="151" y="89"/>
                    </a:cubicBezTo>
                    <a:cubicBezTo>
                      <a:pt x="151" y="85"/>
                      <a:pt x="151" y="85"/>
                      <a:pt x="151" y="85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52" y="85"/>
                      <a:pt x="152" y="85"/>
                      <a:pt x="152" y="85"/>
                    </a:cubicBezTo>
                    <a:cubicBezTo>
                      <a:pt x="152" y="85"/>
                      <a:pt x="151" y="85"/>
                      <a:pt x="151" y="85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52" y="85"/>
                      <a:pt x="152" y="85"/>
                      <a:pt x="152" y="85"/>
                    </a:cubicBezTo>
                    <a:cubicBezTo>
                      <a:pt x="152" y="85"/>
                      <a:pt x="152" y="85"/>
                      <a:pt x="152" y="85"/>
                    </a:cubicBezTo>
                    <a:cubicBezTo>
                      <a:pt x="151" y="85"/>
                      <a:pt x="150" y="84"/>
                      <a:pt x="149" y="84"/>
                    </a:cubicBezTo>
                    <a:cubicBezTo>
                      <a:pt x="143" y="81"/>
                      <a:pt x="131" y="75"/>
                      <a:pt x="117" y="67"/>
                    </a:cubicBezTo>
                    <a:cubicBezTo>
                      <a:pt x="95" y="55"/>
                      <a:pt x="68" y="40"/>
                      <a:pt x="46" y="28"/>
                    </a:cubicBezTo>
                    <a:cubicBezTo>
                      <a:pt x="35" y="22"/>
                      <a:pt x="25" y="16"/>
                      <a:pt x="18" y="12"/>
                    </a:cubicBezTo>
                    <a:cubicBezTo>
                      <a:pt x="11" y="9"/>
                      <a:pt x="7" y="6"/>
                      <a:pt x="7" y="6"/>
                    </a:cubicBezTo>
                    <a:cubicBezTo>
                      <a:pt x="5" y="5"/>
                      <a:pt x="2" y="6"/>
                      <a:pt x="1" y="8"/>
                    </a:cubicBezTo>
                    <a:cubicBezTo>
                      <a:pt x="0" y="10"/>
                      <a:pt x="1" y="12"/>
                      <a:pt x="3" y="13"/>
                    </a:cubicBezTo>
                    <a:cubicBezTo>
                      <a:pt x="86" y="65"/>
                      <a:pt x="86" y="65"/>
                      <a:pt x="86" y="65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0" y="35"/>
                      <a:pt x="18" y="35"/>
                      <a:pt x="17" y="37"/>
                    </a:cubicBezTo>
                    <a:cubicBezTo>
                      <a:pt x="16" y="39"/>
                      <a:pt x="16" y="42"/>
                      <a:pt x="18" y="43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3" y="103"/>
                      <a:pt x="123" y="103"/>
                      <a:pt x="123" y="103"/>
                    </a:cubicBezTo>
                    <a:cubicBezTo>
                      <a:pt x="124" y="100"/>
                      <a:pt x="124" y="100"/>
                      <a:pt x="124" y="100"/>
                    </a:cubicBezTo>
                    <a:cubicBezTo>
                      <a:pt x="124" y="100"/>
                      <a:pt x="104" y="90"/>
                      <a:pt x="84" y="80"/>
                    </a:cubicBezTo>
                    <a:cubicBezTo>
                      <a:pt x="74" y="75"/>
                      <a:pt x="63" y="70"/>
                      <a:pt x="55" y="67"/>
                    </a:cubicBezTo>
                    <a:cubicBezTo>
                      <a:pt x="51" y="65"/>
                      <a:pt x="47" y="63"/>
                      <a:pt x="45" y="62"/>
                    </a:cubicBezTo>
                    <a:cubicBezTo>
                      <a:pt x="43" y="61"/>
                      <a:pt x="42" y="61"/>
                      <a:pt x="41" y="61"/>
                    </a:cubicBezTo>
                    <a:cubicBezTo>
                      <a:pt x="41" y="61"/>
                      <a:pt x="40" y="60"/>
                      <a:pt x="40" y="60"/>
                    </a:cubicBezTo>
                    <a:cubicBezTo>
                      <a:pt x="39" y="60"/>
                      <a:pt x="39" y="60"/>
                      <a:pt x="38" y="60"/>
                    </a:cubicBezTo>
                    <a:cubicBezTo>
                      <a:pt x="38" y="60"/>
                      <a:pt x="37" y="60"/>
                      <a:pt x="37" y="60"/>
                    </a:cubicBezTo>
                    <a:cubicBezTo>
                      <a:pt x="36" y="60"/>
                      <a:pt x="35" y="61"/>
                      <a:pt x="34" y="62"/>
                    </a:cubicBezTo>
                    <a:cubicBezTo>
                      <a:pt x="34" y="63"/>
                      <a:pt x="34" y="63"/>
                      <a:pt x="34" y="64"/>
                    </a:cubicBezTo>
                    <a:cubicBezTo>
                      <a:pt x="34" y="65"/>
                      <a:pt x="34" y="65"/>
                      <a:pt x="34" y="66"/>
                    </a:cubicBezTo>
                    <a:cubicBezTo>
                      <a:pt x="34" y="66"/>
                      <a:pt x="35" y="67"/>
                      <a:pt x="35" y="67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7" y="68"/>
                      <a:pt x="39" y="69"/>
                      <a:pt x="41" y="71"/>
                    </a:cubicBezTo>
                    <a:cubicBezTo>
                      <a:pt x="49" y="76"/>
                      <a:pt x="66" y="86"/>
                      <a:pt x="81" y="95"/>
                    </a:cubicBezTo>
                    <a:cubicBezTo>
                      <a:pt x="88" y="100"/>
                      <a:pt x="95" y="104"/>
                      <a:pt x="100" y="107"/>
                    </a:cubicBezTo>
                    <a:cubicBezTo>
                      <a:pt x="103" y="109"/>
                      <a:pt x="105" y="110"/>
                      <a:pt x="106" y="111"/>
                    </a:cubicBezTo>
                    <a:cubicBezTo>
                      <a:pt x="107" y="111"/>
                      <a:pt x="107" y="112"/>
                      <a:pt x="108" y="112"/>
                    </a:cubicBez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110" y="110"/>
                      <a:pt x="110" y="110"/>
                      <a:pt x="110" y="110"/>
                    </a:cubicBezTo>
                    <a:cubicBezTo>
                      <a:pt x="107" y="111"/>
                      <a:pt x="107" y="111"/>
                      <a:pt x="107" y="111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110" y="110"/>
                      <a:pt x="110" y="110"/>
                      <a:pt x="110" y="110"/>
                    </a:cubicBezTo>
                    <a:cubicBezTo>
                      <a:pt x="107" y="111"/>
                      <a:pt x="107" y="111"/>
                      <a:pt x="107" y="111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07" y="110"/>
                      <a:pt x="107" y="110"/>
                      <a:pt x="107" y="110"/>
                    </a:cubicBezTo>
                    <a:cubicBezTo>
                      <a:pt x="107" y="111"/>
                      <a:pt x="107" y="111"/>
                      <a:pt x="107" y="111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07" y="110"/>
                      <a:pt x="107" y="110"/>
                      <a:pt x="107" y="110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8"/>
                      <a:pt x="107" y="109"/>
                      <a:pt x="107" y="110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11" y="109"/>
                      <a:pt x="111" y="109"/>
                      <a:pt x="111" y="109"/>
                    </a:cubicBezTo>
                    <a:cubicBezTo>
                      <a:pt x="109" y="106"/>
                      <a:pt x="109" y="106"/>
                      <a:pt x="109" y="106"/>
                    </a:cubicBezTo>
                    <a:cubicBezTo>
                      <a:pt x="108" y="106"/>
                      <a:pt x="108" y="107"/>
                      <a:pt x="107" y="107"/>
                    </a:cubicBezTo>
                    <a:cubicBezTo>
                      <a:pt x="111" y="109"/>
                      <a:pt x="111" y="109"/>
                      <a:pt x="111" y="109"/>
                    </a:cubicBezTo>
                    <a:cubicBezTo>
                      <a:pt x="109" y="106"/>
                      <a:pt x="109" y="106"/>
                      <a:pt x="109" y="106"/>
                    </a:cubicBezTo>
                    <a:cubicBezTo>
                      <a:pt x="110" y="109"/>
                      <a:pt x="110" y="109"/>
                      <a:pt x="110" y="109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0" y="106"/>
                      <a:pt x="110" y="106"/>
                      <a:pt x="109" y="106"/>
                    </a:cubicBezTo>
                    <a:cubicBezTo>
                      <a:pt x="110" y="109"/>
                      <a:pt x="110" y="109"/>
                      <a:pt x="110" y="109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6"/>
                      <a:pt x="111" y="106"/>
                      <a:pt x="111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1" y="106"/>
                      <a:pt x="111" y="106"/>
                      <a:pt x="111" y="106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0" y="106"/>
                      <a:pt x="109" y="105"/>
                      <a:pt x="107" y="105"/>
                    </a:cubicBezTo>
                    <a:cubicBezTo>
                      <a:pt x="101" y="103"/>
                      <a:pt x="90" y="99"/>
                      <a:pt x="81" y="95"/>
                    </a:cubicBezTo>
                    <a:cubicBezTo>
                      <a:pt x="76" y="94"/>
                      <a:pt x="71" y="92"/>
                      <a:pt x="68" y="91"/>
                    </a:cubicBezTo>
                    <a:cubicBezTo>
                      <a:pt x="67" y="90"/>
                      <a:pt x="65" y="90"/>
                      <a:pt x="64" y="89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89"/>
                      <a:pt x="62" y="89"/>
                      <a:pt x="61" y="89"/>
                    </a:cubicBezTo>
                    <a:cubicBezTo>
                      <a:pt x="61" y="89"/>
                      <a:pt x="61" y="89"/>
                      <a:pt x="60" y="89"/>
                    </a:cubicBezTo>
                    <a:cubicBezTo>
                      <a:pt x="60" y="89"/>
                      <a:pt x="59" y="89"/>
                      <a:pt x="58" y="91"/>
                    </a:cubicBezTo>
                    <a:cubicBezTo>
                      <a:pt x="57" y="92"/>
                      <a:pt x="57" y="95"/>
                      <a:pt x="59" y="96"/>
                    </a:cubicBezTo>
                    <a:cubicBezTo>
                      <a:pt x="59" y="96"/>
                      <a:pt x="62" y="97"/>
                      <a:pt x="65" y="99"/>
                    </a:cubicBezTo>
                    <a:cubicBezTo>
                      <a:pt x="70" y="102"/>
                      <a:pt x="77" y="107"/>
                      <a:pt x="83" y="110"/>
                    </a:cubicBezTo>
                    <a:cubicBezTo>
                      <a:pt x="86" y="112"/>
                      <a:pt x="89" y="114"/>
                      <a:pt x="91" y="115"/>
                    </a:cubicBezTo>
                    <a:cubicBezTo>
                      <a:pt x="92" y="116"/>
                      <a:pt x="93" y="117"/>
                      <a:pt x="93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4" y="117"/>
                      <a:pt x="94" y="117"/>
                      <a:pt x="94" y="117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3" y="115"/>
                      <a:pt x="93" y="115"/>
                      <a:pt x="93" y="115"/>
                    </a:cubicBezTo>
                    <a:cubicBezTo>
                      <a:pt x="97" y="115"/>
                      <a:pt x="97" y="115"/>
                      <a:pt x="97" y="115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3"/>
                      <a:pt x="93" y="114"/>
                      <a:pt x="93" y="115"/>
                    </a:cubicBezTo>
                    <a:cubicBezTo>
                      <a:pt x="97" y="115"/>
                      <a:pt x="97" y="115"/>
                      <a:pt x="97" y="115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4" y="111"/>
                      <a:pt x="94" y="111"/>
                      <a:pt x="93" y="112"/>
                    </a:cubicBezTo>
                    <a:cubicBezTo>
                      <a:pt x="96" y="115"/>
                      <a:pt x="96" y="115"/>
                      <a:pt x="96" y="115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6" y="114"/>
                      <a:pt x="96" y="114"/>
                      <a:pt x="96" y="114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6" y="114"/>
                      <a:pt x="96" y="114"/>
                      <a:pt x="96" y="114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95" y="111"/>
                      <a:pt x="95" y="111"/>
                      <a:pt x="95" y="111"/>
                    </a:cubicBezTo>
                    <a:cubicBezTo>
                      <a:pt x="95" y="111"/>
                      <a:pt x="95" y="111"/>
                      <a:pt x="94" y="111"/>
                    </a:cubicBezTo>
                    <a:cubicBezTo>
                      <a:pt x="92" y="111"/>
                      <a:pt x="88" y="112"/>
                      <a:pt x="85" y="112"/>
                    </a:cubicBezTo>
                    <a:cubicBezTo>
                      <a:pt x="82" y="112"/>
                      <a:pt x="79" y="112"/>
                      <a:pt x="79" y="112"/>
                    </a:cubicBezTo>
                    <a:cubicBezTo>
                      <a:pt x="77" y="113"/>
                      <a:pt x="76" y="114"/>
                      <a:pt x="75" y="116"/>
                    </a:cubicBezTo>
                    <a:cubicBezTo>
                      <a:pt x="75" y="117"/>
                      <a:pt x="76" y="119"/>
                      <a:pt x="77" y="120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5" y="125"/>
                      <a:pt x="87" y="124"/>
                      <a:pt x="88" y="122"/>
                    </a:cubicBezTo>
                    <a:cubicBezTo>
                      <a:pt x="89" y="120"/>
                      <a:pt x="89" y="118"/>
                      <a:pt x="87" y="11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124"/>
              <p:cNvSpPr/>
              <p:nvPr/>
            </p:nvSpPr>
            <p:spPr bwMode="auto">
              <a:xfrm>
                <a:off x="1986" y="1436"/>
                <a:ext cx="655" cy="445"/>
              </a:xfrm>
              <a:custGeom>
                <a:avLst/>
                <a:gdLst>
                  <a:gd name="T0" fmla="*/ 219 w 482"/>
                  <a:gd name="T1" fmla="*/ 277 h 327"/>
                  <a:gd name="T2" fmla="*/ 216 w 482"/>
                  <a:gd name="T3" fmla="*/ 280 h 327"/>
                  <a:gd name="T4" fmla="*/ 216 w 482"/>
                  <a:gd name="T5" fmla="*/ 280 h 327"/>
                  <a:gd name="T6" fmla="*/ 215 w 482"/>
                  <a:gd name="T7" fmla="*/ 284 h 327"/>
                  <a:gd name="T8" fmla="*/ 215 w 482"/>
                  <a:gd name="T9" fmla="*/ 284 h 327"/>
                  <a:gd name="T10" fmla="*/ 339 w 482"/>
                  <a:gd name="T11" fmla="*/ 324 h 327"/>
                  <a:gd name="T12" fmla="*/ 220 w 482"/>
                  <a:gd name="T13" fmla="*/ 249 h 327"/>
                  <a:gd name="T14" fmla="*/ 216 w 482"/>
                  <a:gd name="T15" fmla="*/ 247 h 327"/>
                  <a:gd name="T16" fmla="*/ 215 w 482"/>
                  <a:gd name="T17" fmla="*/ 251 h 327"/>
                  <a:gd name="T18" fmla="*/ 351 w 482"/>
                  <a:gd name="T19" fmla="*/ 306 h 327"/>
                  <a:gd name="T20" fmla="*/ 223 w 482"/>
                  <a:gd name="T21" fmla="*/ 229 h 327"/>
                  <a:gd name="T22" fmla="*/ 224 w 482"/>
                  <a:gd name="T23" fmla="*/ 232 h 327"/>
                  <a:gd name="T24" fmla="*/ 227 w 482"/>
                  <a:gd name="T25" fmla="*/ 215 h 327"/>
                  <a:gd name="T26" fmla="*/ 227 w 482"/>
                  <a:gd name="T27" fmla="*/ 215 h 327"/>
                  <a:gd name="T28" fmla="*/ 224 w 482"/>
                  <a:gd name="T29" fmla="*/ 218 h 327"/>
                  <a:gd name="T30" fmla="*/ 369 w 482"/>
                  <a:gd name="T31" fmla="*/ 287 h 327"/>
                  <a:gd name="T32" fmla="*/ 371 w 482"/>
                  <a:gd name="T33" fmla="*/ 279 h 327"/>
                  <a:gd name="T34" fmla="*/ 143 w 482"/>
                  <a:gd name="T35" fmla="*/ 126 h 327"/>
                  <a:gd name="T36" fmla="*/ 7 w 482"/>
                  <a:gd name="T37" fmla="*/ 43 h 327"/>
                  <a:gd name="T38" fmla="*/ 4 w 482"/>
                  <a:gd name="T39" fmla="*/ 45 h 327"/>
                  <a:gd name="T40" fmla="*/ 2 w 482"/>
                  <a:gd name="T41" fmla="*/ 49 h 327"/>
                  <a:gd name="T42" fmla="*/ 383 w 482"/>
                  <a:gd name="T43" fmla="*/ 269 h 327"/>
                  <a:gd name="T44" fmla="*/ 13 w 482"/>
                  <a:gd name="T45" fmla="*/ 38 h 327"/>
                  <a:gd name="T46" fmla="*/ 45 w 482"/>
                  <a:gd name="T47" fmla="*/ 55 h 327"/>
                  <a:gd name="T48" fmla="*/ 25 w 482"/>
                  <a:gd name="T49" fmla="*/ 23 h 327"/>
                  <a:gd name="T50" fmla="*/ 24 w 482"/>
                  <a:gd name="T51" fmla="*/ 28 h 327"/>
                  <a:gd name="T52" fmla="*/ 410 w 482"/>
                  <a:gd name="T53" fmla="*/ 260 h 327"/>
                  <a:gd name="T54" fmla="*/ 92 w 482"/>
                  <a:gd name="T55" fmla="*/ 47 h 327"/>
                  <a:gd name="T56" fmla="*/ 35 w 482"/>
                  <a:gd name="T57" fmla="*/ 11 h 327"/>
                  <a:gd name="T58" fmla="*/ 35 w 482"/>
                  <a:gd name="T59" fmla="*/ 13 h 327"/>
                  <a:gd name="T60" fmla="*/ 479 w 482"/>
                  <a:gd name="T61" fmla="*/ 283 h 327"/>
                  <a:gd name="T62" fmla="*/ 41 w 482"/>
                  <a:gd name="T63" fmla="*/ 3 h 327"/>
                  <a:gd name="T64" fmla="*/ 43 w 482"/>
                  <a:gd name="T65" fmla="*/ 5 h 327"/>
                  <a:gd name="T66" fmla="*/ 35 w 482"/>
                  <a:gd name="T67" fmla="*/ 5 h 327"/>
                  <a:gd name="T68" fmla="*/ 475 w 482"/>
                  <a:gd name="T69" fmla="*/ 277 h 327"/>
                  <a:gd name="T70" fmla="*/ 477 w 482"/>
                  <a:gd name="T71" fmla="*/ 276 h 327"/>
                  <a:gd name="T72" fmla="*/ 28 w 482"/>
                  <a:gd name="T73" fmla="*/ 15 h 327"/>
                  <a:gd name="T74" fmla="*/ 450 w 482"/>
                  <a:gd name="T75" fmla="*/ 275 h 327"/>
                  <a:gd name="T76" fmla="*/ 450 w 482"/>
                  <a:gd name="T77" fmla="*/ 271 h 327"/>
                  <a:gd name="T78" fmla="*/ 20 w 482"/>
                  <a:gd name="T79" fmla="*/ 25 h 327"/>
                  <a:gd name="T80" fmla="*/ 414 w 482"/>
                  <a:gd name="T81" fmla="*/ 273 h 327"/>
                  <a:gd name="T82" fmla="*/ 413 w 482"/>
                  <a:gd name="T83" fmla="*/ 270 h 327"/>
                  <a:gd name="T84" fmla="*/ 13 w 482"/>
                  <a:gd name="T85" fmla="*/ 32 h 327"/>
                  <a:gd name="T86" fmla="*/ 379 w 482"/>
                  <a:gd name="T87" fmla="*/ 262 h 327"/>
                  <a:gd name="T88" fmla="*/ 380 w 482"/>
                  <a:gd name="T89" fmla="*/ 265 h 327"/>
                  <a:gd name="T90" fmla="*/ 1 w 482"/>
                  <a:gd name="T91" fmla="*/ 43 h 327"/>
                  <a:gd name="T92" fmla="*/ 369 w 482"/>
                  <a:gd name="T93" fmla="*/ 277 h 327"/>
                  <a:gd name="T94" fmla="*/ 368 w 482"/>
                  <a:gd name="T95" fmla="*/ 275 h 327"/>
                  <a:gd name="T96" fmla="*/ 372 w 482"/>
                  <a:gd name="T97" fmla="*/ 275 h 327"/>
                  <a:gd name="T98" fmla="*/ 373 w 482"/>
                  <a:gd name="T99" fmla="*/ 271 h 327"/>
                  <a:gd name="T100" fmla="*/ 204 w 482"/>
                  <a:gd name="T101" fmla="*/ 182 h 327"/>
                  <a:gd name="T102" fmla="*/ 365 w 482"/>
                  <a:gd name="T103" fmla="*/ 287 h 327"/>
                  <a:gd name="T104" fmla="*/ 333 w 482"/>
                  <a:gd name="T105" fmla="*/ 268 h 327"/>
                  <a:gd name="T106" fmla="*/ 355 w 482"/>
                  <a:gd name="T107" fmla="*/ 304 h 327"/>
                  <a:gd name="T108" fmla="*/ 349 w 482"/>
                  <a:gd name="T109" fmla="*/ 310 h 327"/>
                  <a:gd name="T110" fmla="*/ 349 w 482"/>
                  <a:gd name="T111" fmla="*/ 306 h 327"/>
                  <a:gd name="T112" fmla="*/ 219 w 482"/>
                  <a:gd name="T113" fmla="*/ 244 h 327"/>
                  <a:gd name="T114" fmla="*/ 329 w 482"/>
                  <a:gd name="T115" fmla="*/ 321 h 327"/>
                  <a:gd name="T116" fmla="*/ 332 w 482"/>
                  <a:gd name="T117" fmla="*/ 324 h 327"/>
                  <a:gd name="T118" fmla="*/ 211 w 482"/>
                  <a:gd name="T119" fmla="*/ 258 h 327"/>
                  <a:gd name="T120" fmla="*/ 217 w 482"/>
                  <a:gd name="T121" fmla="*/ 276 h 327"/>
                  <a:gd name="T122" fmla="*/ 219 w 482"/>
                  <a:gd name="T123" fmla="*/ 286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327">
                    <a:moveTo>
                      <a:pt x="225" y="281"/>
                    </a:moveTo>
                    <a:cubicBezTo>
                      <a:pt x="225" y="281"/>
                      <a:pt x="225" y="281"/>
                      <a:pt x="224" y="280"/>
                    </a:cubicBezTo>
                    <a:cubicBezTo>
                      <a:pt x="223" y="280"/>
                      <a:pt x="222" y="279"/>
                      <a:pt x="221" y="278"/>
                    </a:cubicBezTo>
                    <a:cubicBezTo>
                      <a:pt x="220" y="278"/>
                      <a:pt x="219" y="278"/>
                      <a:pt x="219" y="277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8" y="279"/>
                      <a:pt x="218" y="279"/>
                      <a:pt x="218" y="279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8" y="279"/>
                      <a:pt x="218" y="279"/>
                      <a:pt x="218" y="279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7" y="280"/>
                      <a:pt x="217" y="280"/>
                      <a:pt x="217" y="280"/>
                    </a:cubicBezTo>
                    <a:cubicBezTo>
                      <a:pt x="220" y="278"/>
                      <a:pt x="220" y="278"/>
                      <a:pt x="220" y="278"/>
                    </a:cubicBezTo>
                    <a:cubicBezTo>
                      <a:pt x="219" y="277"/>
                      <a:pt x="219" y="277"/>
                      <a:pt x="219" y="277"/>
                    </a:cubicBezTo>
                    <a:cubicBezTo>
                      <a:pt x="217" y="280"/>
                      <a:pt x="217" y="280"/>
                      <a:pt x="217" y="280"/>
                    </a:cubicBezTo>
                    <a:cubicBezTo>
                      <a:pt x="220" y="278"/>
                      <a:pt x="220" y="278"/>
                      <a:pt x="220" y="278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20" y="280"/>
                      <a:pt x="220" y="280"/>
                      <a:pt x="220" y="280"/>
                    </a:cubicBezTo>
                    <a:cubicBezTo>
                      <a:pt x="220" y="279"/>
                      <a:pt x="220" y="278"/>
                      <a:pt x="220" y="278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20" y="280"/>
                      <a:pt x="220" y="280"/>
                      <a:pt x="220" y="280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20" y="282"/>
                      <a:pt x="220" y="282"/>
                      <a:pt x="220" y="282"/>
                    </a:cubicBezTo>
                    <a:cubicBezTo>
                      <a:pt x="220" y="281"/>
                      <a:pt x="220" y="281"/>
                      <a:pt x="220" y="280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20" y="282"/>
                      <a:pt x="220" y="282"/>
                      <a:pt x="220" y="282"/>
                    </a:cubicBezTo>
                    <a:cubicBezTo>
                      <a:pt x="220" y="282"/>
                      <a:pt x="220" y="282"/>
                      <a:pt x="220" y="282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8" y="283"/>
                      <a:pt x="218" y="283"/>
                      <a:pt x="218" y="283"/>
                    </a:cubicBezTo>
                    <a:cubicBezTo>
                      <a:pt x="219" y="283"/>
                      <a:pt x="219" y="283"/>
                      <a:pt x="220" y="282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8" y="283"/>
                      <a:pt x="218" y="283"/>
                      <a:pt x="218" y="283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7" y="284"/>
                      <a:pt x="217" y="284"/>
                      <a:pt x="217" y="284"/>
                    </a:cubicBezTo>
                    <a:cubicBezTo>
                      <a:pt x="217" y="284"/>
                      <a:pt x="218" y="284"/>
                      <a:pt x="218" y="283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7" y="284"/>
                      <a:pt x="217" y="284"/>
                      <a:pt x="217" y="284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6" y="284"/>
                      <a:pt x="216" y="284"/>
                      <a:pt x="216" y="284"/>
                    </a:cubicBezTo>
                    <a:cubicBezTo>
                      <a:pt x="217" y="284"/>
                      <a:pt x="217" y="284"/>
                      <a:pt x="217" y="284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6" y="284"/>
                      <a:pt x="216" y="284"/>
                      <a:pt x="216" y="284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6" y="284"/>
                      <a:pt x="216" y="284"/>
                      <a:pt x="216" y="284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6" y="281"/>
                      <a:pt x="216" y="281"/>
                      <a:pt x="216" y="281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6" y="281"/>
                      <a:pt x="216" y="281"/>
                      <a:pt x="216" y="281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5" y="284"/>
                      <a:pt x="215" y="284"/>
                    </a:cubicBezTo>
                    <a:cubicBezTo>
                      <a:pt x="215" y="284"/>
                      <a:pt x="216" y="284"/>
                      <a:pt x="217" y="285"/>
                    </a:cubicBezTo>
                    <a:cubicBezTo>
                      <a:pt x="225" y="287"/>
                      <a:pt x="249" y="298"/>
                      <a:pt x="271" y="308"/>
                    </a:cubicBezTo>
                    <a:cubicBezTo>
                      <a:pt x="283" y="313"/>
                      <a:pt x="293" y="317"/>
                      <a:pt x="301" y="321"/>
                    </a:cubicBezTo>
                    <a:cubicBezTo>
                      <a:pt x="309" y="324"/>
                      <a:pt x="315" y="327"/>
                      <a:pt x="315" y="327"/>
                    </a:cubicBezTo>
                    <a:cubicBezTo>
                      <a:pt x="316" y="327"/>
                      <a:pt x="319" y="327"/>
                      <a:pt x="320" y="325"/>
                    </a:cubicBezTo>
                    <a:cubicBezTo>
                      <a:pt x="321" y="323"/>
                      <a:pt x="320" y="321"/>
                      <a:pt x="318" y="319"/>
                    </a:cubicBezTo>
                    <a:cubicBezTo>
                      <a:pt x="299" y="308"/>
                      <a:pt x="299" y="308"/>
                      <a:pt x="299" y="308"/>
                    </a:cubicBezTo>
                    <a:cubicBezTo>
                      <a:pt x="334" y="326"/>
                      <a:pt x="334" y="326"/>
                      <a:pt x="334" y="326"/>
                    </a:cubicBezTo>
                    <a:cubicBezTo>
                      <a:pt x="336" y="327"/>
                      <a:pt x="338" y="326"/>
                      <a:pt x="339" y="324"/>
                    </a:cubicBezTo>
                    <a:cubicBezTo>
                      <a:pt x="340" y="323"/>
                      <a:pt x="340" y="323"/>
                      <a:pt x="340" y="322"/>
                    </a:cubicBezTo>
                    <a:cubicBezTo>
                      <a:pt x="340" y="321"/>
                      <a:pt x="339" y="320"/>
                      <a:pt x="339" y="320"/>
                    </a:cubicBezTo>
                    <a:cubicBezTo>
                      <a:pt x="339" y="319"/>
                      <a:pt x="338" y="318"/>
                      <a:pt x="338" y="318"/>
                    </a:cubicBezTo>
                    <a:cubicBezTo>
                      <a:pt x="337" y="317"/>
                      <a:pt x="336" y="316"/>
                      <a:pt x="334" y="315"/>
                    </a:cubicBezTo>
                    <a:cubicBezTo>
                      <a:pt x="329" y="311"/>
                      <a:pt x="319" y="305"/>
                      <a:pt x="308" y="297"/>
                    </a:cubicBezTo>
                    <a:cubicBezTo>
                      <a:pt x="272" y="275"/>
                      <a:pt x="218" y="244"/>
                      <a:pt x="218" y="244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20" y="249"/>
                      <a:pt x="220" y="249"/>
                      <a:pt x="220" y="249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7" y="251"/>
                      <a:pt x="217" y="251"/>
                      <a:pt x="217" y="251"/>
                    </a:cubicBezTo>
                    <a:cubicBezTo>
                      <a:pt x="218" y="251"/>
                      <a:pt x="219" y="250"/>
                      <a:pt x="220" y="249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7" y="251"/>
                      <a:pt x="217" y="251"/>
                      <a:pt x="217" y="251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51"/>
                      <a:pt x="217" y="251"/>
                      <a:pt x="217" y="251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6" y="251"/>
                      <a:pt x="216" y="251"/>
                      <a:pt x="216" y="251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5" y="251"/>
                      <a:pt x="216" y="251"/>
                      <a:pt x="216" y="251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6" y="249"/>
                      <a:pt x="216" y="249"/>
                      <a:pt x="216" y="249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5" y="250"/>
                      <a:pt x="215" y="250"/>
                      <a:pt x="215" y="250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5" y="250"/>
                      <a:pt x="215" y="250"/>
                      <a:pt x="215" y="250"/>
                    </a:cubicBezTo>
                    <a:cubicBezTo>
                      <a:pt x="215" y="251"/>
                      <a:pt x="215" y="251"/>
                      <a:pt x="215" y="251"/>
                    </a:cubicBezTo>
                    <a:cubicBezTo>
                      <a:pt x="215" y="251"/>
                      <a:pt x="216" y="251"/>
                      <a:pt x="217" y="252"/>
                    </a:cubicBezTo>
                    <a:cubicBezTo>
                      <a:pt x="226" y="256"/>
                      <a:pt x="257" y="272"/>
                      <a:pt x="287" y="286"/>
                    </a:cubicBezTo>
                    <a:cubicBezTo>
                      <a:pt x="302" y="293"/>
                      <a:pt x="316" y="300"/>
                      <a:pt x="327" y="305"/>
                    </a:cubicBezTo>
                    <a:cubicBezTo>
                      <a:pt x="333" y="308"/>
                      <a:pt x="338" y="310"/>
                      <a:pt x="341" y="311"/>
                    </a:cubicBezTo>
                    <a:cubicBezTo>
                      <a:pt x="343" y="312"/>
                      <a:pt x="344" y="313"/>
                      <a:pt x="346" y="313"/>
                    </a:cubicBezTo>
                    <a:cubicBezTo>
                      <a:pt x="346" y="313"/>
                      <a:pt x="347" y="313"/>
                      <a:pt x="347" y="314"/>
                    </a:cubicBezTo>
                    <a:cubicBezTo>
                      <a:pt x="348" y="314"/>
                      <a:pt x="348" y="314"/>
                      <a:pt x="349" y="314"/>
                    </a:cubicBezTo>
                    <a:cubicBezTo>
                      <a:pt x="349" y="314"/>
                      <a:pt x="350" y="314"/>
                      <a:pt x="350" y="314"/>
                    </a:cubicBezTo>
                    <a:cubicBezTo>
                      <a:pt x="351" y="314"/>
                      <a:pt x="352" y="313"/>
                      <a:pt x="353" y="312"/>
                    </a:cubicBezTo>
                    <a:cubicBezTo>
                      <a:pt x="353" y="311"/>
                      <a:pt x="353" y="310"/>
                      <a:pt x="353" y="309"/>
                    </a:cubicBezTo>
                    <a:cubicBezTo>
                      <a:pt x="353" y="308"/>
                      <a:pt x="352" y="307"/>
                      <a:pt x="351" y="306"/>
                    </a:cubicBezTo>
                    <a:cubicBezTo>
                      <a:pt x="351" y="306"/>
                      <a:pt x="349" y="305"/>
                      <a:pt x="346" y="303"/>
                    </a:cubicBezTo>
                    <a:cubicBezTo>
                      <a:pt x="334" y="296"/>
                      <a:pt x="303" y="278"/>
                      <a:pt x="275" y="261"/>
                    </a:cubicBezTo>
                    <a:cubicBezTo>
                      <a:pt x="262" y="252"/>
                      <a:pt x="248" y="244"/>
                      <a:pt x="239" y="238"/>
                    </a:cubicBezTo>
                    <a:cubicBezTo>
                      <a:pt x="234" y="235"/>
                      <a:pt x="230" y="232"/>
                      <a:pt x="228" y="230"/>
                    </a:cubicBezTo>
                    <a:cubicBezTo>
                      <a:pt x="226" y="229"/>
                      <a:pt x="225" y="229"/>
                      <a:pt x="225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9"/>
                      <a:pt x="223" y="229"/>
                      <a:pt x="223" y="229"/>
                    </a:cubicBez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4" y="228"/>
                      <a:pt x="224" y="228"/>
                      <a:pt x="224" y="228"/>
                    </a:cubicBezTo>
                    <a:cubicBezTo>
                      <a:pt x="223" y="229"/>
                      <a:pt x="223" y="229"/>
                      <a:pt x="223" y="229"/>
                    </a:cubicBezTo>
                    <a:cubicBezTo>
                      <a:pt x="225" y="228"/>
                      <a:pt x="225" y="228"/>
                      <a:pt x="225" y="228"/>
                    </a:cubicBezTo>
                    <a:cubicBezTo>
                      <a:pt x="222" y="230"/>
                      <a:pt x="222" y="230"/>
                      <a:pt x="222" y="230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5" y="229"/>
                      <a:pt x="225" y="228"/>
                      <a:pt x="225" y="228"/>
                    </a:cubicBezTo>
                    <a:cubicBezTo>
                      <a:pt x="222" y="230"/>
                      <a:pt x="222" y="230"/>
                      <a:pt x="222" y="230"/>
                    </a:cubicBezTo>
                    <a:cubicBezTo>
                      <a:pt x="225" y="230"/>
                      <a:pt x="225" y="230"/>
                      <a:pt x="225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4" y="232"/>
                      <a:pt x="224" y="232"/>
                      <a:pt x="224" y="232"/>
                    </a:cubicBezTo>
                    <a:cubicBezTo>
                      <a:pt x="225" y="231"/>
                      <a:pt x="225" y="230"/>
                      <a:pt x="225" y="230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24" y="232"/>
                      <a:pt x="224" y="232"/>
                      <a:pt x="224" y="232"/>
                    </a:cubicBezTo>
                    <a:cubicBezTo>
                      <a:pt x="221" y="230"/>
                      <a:pt x="221" y="230"/>
                      <a:pt x="221" y="230"/>
                    </a:cubicBezTo>
                    <a:cubicBezTo>
                      <a:pt x="219" y="233"/>
                      <a:pt x="219" y="233"/>
                      <a:pt x="219" y="233"/>
                    </a:cubicBezTo>
                    <a:cubicBezTo>
                      <a:pt x="356" y="305"/>
                      <a:pt x="356" y="305"/>
                      <a:pt x="356" y="305"/>
                    </a:cubicBezTo>
                    <a:cubicBezTo>
                      <a:pt x="358" y="306"/>
                      <a:pt x="360" y="305"/>
                      <a:pt x="361" y="303"/>
                    </a:cubicBezTo>
                    <a:cubicBezTo>
                      <a:pt x="362" y="301"/>
                      <a:pt x="361" y="299"/>
                      <a:pt x="360" y="298"/>
                    </a:cubicBezTo>
                    <a:cubicBezTo>
                      <a:pt x="360" y="298"/>
                      <a:pt x="358" y="296"/>
                      <a:pt x="354" y="294"/>
                    </a:cubicBezTo>
                    <a:cubicBezTo>
                      <a:pt x="341" y="286"/>
                      <a:pt x="309" y="266"/>
                      <a:pt x="281" y="249"/>
                    </a:cubicBezTo>
                    <a:cubicBezTo>
                      <a:pt x="266" y="240"/>
                      <a:pt x="253" y="231"/>
                      <a:pt x="243" y="225"/>
                    </a:cubicBezTo>
                    <a:cubicBezTo>
                      <a:pt x="238" y="222"/>
                      <a:pt x="234" y="219"/>
                      <a:pt x="231" y="217"/>
                    </a:cubicBezTo>
                    <a:cubicBezTo>
                      <a:pt x="229" y="216"/>
                      <a:pt x="228" y="216"/>
                      <a:pt x="228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6" y="216"/>
                      <a:pt x="226" y="216"/>
                      <a:pt x="226" y="216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6" y="216"/>
                      <a:pt x="226" y="216"/>
                      <a:pt x="226" y="216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5" y="218"/>
                      <a:pt x="225" y="218"/>
                      <a:pt x="225" y="218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7" y="215"/>
                      <a:pt x="227" y="215"/>
                      <a:pt x="227" y="215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8" y="216"/>
                      <a:pt x="228" y="216"/>
                      <a:pt x="228" y="216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8" y="217"/>
                      <a:pt x="228" y="216"/>
                      <a:pt x="228" y="216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8" y="218"/>
                      <a:pt x="228" y="218"/>
                      <a:pt x="228" y="218"/>
                    </a:cubicBezTo>
                    <a:cubicBezTo>
                      <a:pt x="224" y="218"/>
                      <a:pt x="224" y="218"/>
                      <a:pt x="224" y="218"/>
                    </a:cubicBezTo>
                    <a:cubicBezTo>
                      <a:pt x="222" y="221"/>
                      <a:pt x="222" y="221"/>
                      <a:pt x="222" y="221"/>
                    </a:cubicBezTo>
                    <a:cubicBezTo>
                      <a:pt x="222" y="221"/>
                      <a:pt x="256" y="239"/>
                      <a:pt x="291" y="256"/>
                    </a:cubicBezTo>
                    <a:cubicBezTo>
                      <a:pt x="308" y="265"/>
                      <a:pt x="326" y="274"/>
                      <a:pt x="339" y="280"/>
                    </a:cubicBezTo>
                    <a:cubicBezTo>
                      <a:pt x="346" y="283"/>
                      <a:pt x="352" y="286"/>
                      <a:pt x="356" y="288"/>
                    </a:cubicBezTo>
                    <a:cubicBezTo>
                      <a:pt x="358" y="289"/>
                      <a:pt x="360" y="290"/>
                      <a:pt x="361" y="290"/>
                    </a:cubicBezTo>
                    <a:cubicBezTo>
                      <a:pt x="362" y="291"/>
                      <a:pt x="363" y="291"/>
                      <a:pt x="363" y="291"/>
                    </a:cubicBezTo>
                    <a:cubicBezTo>
                      <a:pt x="364" y="291"/>
                      <a:pt x="364" y="291"/>
                      <a:pt x="364" y="291"/>
                    </a:cubicBezTo>
                    <a:cubicBezTo>
                      <a:pt x="364" y="291"/>
                      <a:pt x="365" y="291"/>
                      <a:pt x="365" y="291"/>
                    </a:cubicBezTo>
                    <a:cubicBezTo>
                      <a:pt x="366" y="291"/>
                      <a:pt x="366" y="291"/>
                      <a:pt x="367" y="291"/>
                    </a:cubicBezTo>
                    <a:cubicBezTo>
                      <a:pt x="367" y="291"/>
                      <a:pt x="368" y="291"/>
                      <a:pt x="369" y="290"/>
                    </a:cubicBezTo>
                    <a:cubicBezTo>
                      <a:pt x="369" y="289"/>
                      <a:pt x="370" y="288"/>
                      <a:pt x="369" y="287"/>
                    </a:cubicBezTo>
                    <a:cubicBezTo>
                      <a:pt x="369" y="286"/>
                      <a:pt x="368" y="285"/>
                      <a:pt x="368" y="284"/>
                    </a:cubicBezTo>
                    <a:cubicBezTo>
                      <a:pt x="204" y="182"/>
                      <a:pt x="204" y="182"/>
                      <a:pt x="204" y="182"/>
                    </a:cubicBezTo>
                    <a:cubicBezTo>
                      <a:pt x="202" y="185"/>
                      <a:pt x="202" y="185"/>
                      <a:pt x="202" y="185"/>
                    </a:cubicBezTo>
                    <a:cubicBezTo>
                      <a:pt x="200" y="189"/>
                      <a:pt x="200" y="189"/>
                      <a:pt x="200" y="189"/>
                    </a:cubicBezTo>
                    <a:cubicBezTo>
                      <a:pt x="200" y="189"/>
                      <a:pt x="242" y="211"/>
                      <a:pt x="285" y="234"/>
                    </a:cubicBezTo>
                    <a:cubicBezTo>
                      <a:pt x="306" y="245"/>
                      <a:pt x="327" y="256"/>
                      <a:pt x="343" y="265"/>
                    </a:cubicBezTo>
                    <a:cubicBezTo>
                      <a:pt x="351" y="269"/>
                      <a:pt x="358" y="272"/>
                      <a:pt x="363" y="275"/>
                    </a:cubicBezTo>
                    <a:cubicBezTo>
                      <a:pt x="365" y="276"/>
                      <a:pt x="367" y="277"/>
                      <a:pt x="368" y="278"/>
                    </a:cubicBezTo>
                    <a:cubicBezTo>
                      <a:pt x="369" y="278"/>
                      <a:pt x="370" y="278"/>
                      <a:pt x="370" y="279"/>
                    </a:cubicBezTo>
                    <a:cubicBezTo>
                      <a:pt x="371" y="279"/>
                      <a:pt x="371" y="279"/>
                      <a:pt x="371" y="279"/>
                    </a:cubicBezTo>
                    <a:cubicBezTo>
                      <a:pt x="371" y="279"/>
                      <a:pt x="371" y="279"/>
                      <a:pt x="371" y="279"/>
                    </a:cubicBezTo>
                    <a:cubicBezTo>
                      <a:pt x="371" y="279"/>
                      <a:pt x="371" y="279"/>
                      <a:pt x="371" y="279"/>
                    </a:cubicBezTo>
                    <a:cubicBezTo>
                      <a:pt x="372" y="279"/>
                      <a:pt x="372" y="279"/>
                      <a:pt x="372" y="279"/>
                    </a:cubicBezTo>
                    <a:cubicBezTo>
                      <a:pt x="373" y="279"/>
                      <a:pt x="373" y="279"/>
                      <a:pt x="374" y="279"/>
                    </a:cubicBezTo>
                    <a:cubicBezTo>
                      <a:pt x="374" y="279"/>
                      <a:pt x="375" y="279"/>
                      <a:pt x="375" y="278"/>
                    </a:cubicBezTo>
                    <a:cubicBezTo>
                      <a:pt x="376" y="277"/>
                      <a:pt x="376" y="277"/>
                      <a:pt x="376" y="277"/>
                    </a:cubicBezTo>
                    <a:cubicBezTo>
                      <a:pt x="376" y="277"/>
                      <a:pt x="376" y="276"/>
                      <a:pt x="376" y="275"/>
                    </a:cubicBezTo>
                    <a:cubicBezTo>
                      <a:pt x="376" y="274"/>
                      <a:pt x="376" y="274"/>
                      <a:pt x="376" y="273"/>
                    </a:cubicBezTo>
                    <a:cubicBezTo>
                      <a:pt x="376" y="272"/>
                      <a:pt x="375" y="272"/>
                      <a:pt x="375" y="271"/>
                    </a:cubicBezTo>
                    <a:cubicBezTo>
                      <a:pt x="374" y="271"/>
                      <a:pt x="373" y="270"/>
                      <a:pt x="372" y="269"/>
                    </a:cubicBezTo>
                    <a:cubicBezTo>
                      <a:pt x="367" y="265"/>
                      <a:pt x="358" y="259"/>
                      <a:pt x="346" y="251"/>
                    </a:cubicBezTo>
                    <a:cubicBezTo>
                      <a:pt x="302" y="222"/>
                      <a:pt x="217" y="171"/>
                      <a:pt x="143" y="126"/>
                    </a:cubicBezTo>
                    <a:cubicBezTo>
                      <a:pt x="106" y="104"/>
                      <a:pt x="72" y="83"/>
                      <a:pt x="47" y="68"/>
                    </a:cubicBezTo>
                    <a:cubicBezTo>
                      <a:pt x="35" y="60"/>
                      <a:pt x="24" y="54"/>
                      <a:pt x="17" y="49"/>
                    </a:cubicBezTo>
                    <a:cubicBezTo>
                      <a:pt x="14" y="47"/>
                      <a:pt x="11" y="45"/>
                      <a:pt x="9" y="44"/>
                    </a:cubicBezTo>
                    <a:cubicBezTo>
                      <a:pt x="8" y="44"/>
                      <a:pt x="8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8" y="47"/>
                      <a:pt x="8" y="46"/>
                      <a:pt x="8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9"/>
                      <a:pt x="95" y="104"/>
                      <a:pt x="189" y="159"/>
                    </a:cubicBezTo>
                    <a:cubicBezTo>
                      <a:pt x="236" y="187"/>
                      <a:pt x="283" y="214"/>
                      <a:pt x="318" y="235"/>
                    </a:cubicBezTo>
                    <a:cubicBezTo>
                      <a:pt x="336" y="246"/>
                      <a:pt x="350" y="254"/>
                      <a:pt x="361" y="260"/>
                    </a:cubicBezTo>
                    <a:cubicBezTo>
                      <a:pt x="366" y="263"/>
                      <a:pt x="370" y="266"/>
                      <a:pt x="373" y="267"/>
                    </a:cubicBezTo>
                    <a:cubicBezTo>
                      <a:pt x="375" y="268"/>
                      <a:pt x="376" y="269"/>
                      <a:pt x="377" y="269"/>
                    </a:cubicBezTo>
                    <a:cubicBezTo>
                      <a:pt x="377" y="269"/>
                      <a:pt x="377" y="270"/>
                      <a:pt x="378" y="270"/>
                    </a:cubicBezTo>
                    <a:cubicBezTo>
                      <a:pt x="378" y="270"/>
                      <a:pt x="378" y="270"/>
                      <a:pt x="378" y="270"/>
                    </a:cubicBezTo>
                    <a:cubicBezTo>
                      <a:pt x="379" y="270"/>
                      <a:pt x="379" y="270"/>
                      <a:pt x="379" y="270"/>
                    </a:cubicBezTo>
                    <a:cubicBezTo>
                      <a:pt x="379" y="270"/>
                      <a:pt x="379" y="270"/>
                      <a:pt x="380" y="270"/>
                    </a:cubicBezTo>
                    <a:cubicBezTo>
                      <a:pt x="380" y="270"/>
                      <a:pt x="381" y="270"/>
                      <a:pt x="381" y="270"/>
                    </a:cubicBezTo>
                    <a:cubicBezTo>
                      <a:pt x="382" y="270"/>
                      <a:pt x="383" y="269"/>
                      <a:pt x="383" y="269"/>
                    </a:cubicBezTo>
                    <a:cubicBezTo>
                      <a:pt x="384" y="268"/>
                      <a:pt x="384" y="267"/>
                      <a:pt x="384" y="265"/>
                    </a:cubicBezTo>
                    <a:cubicBezTo>
                      <a:pt x="384" y="264"/>
                      <a:pt x="383" y="263"/>
                      <a:pt x="382" y="26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5" y="39"/>
                      <a:pt x="16" y="39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4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4" y="40"/>
                      <a:pt x="16" y="41"/>
                    </a:cubicBezTo>
                    <a:cubicBezTo>
                      <a:pt x="21" y="43"/>
                      <a:pt x="31" y="48"/>
                      <a:pt x="45" y="55"/>
                    </a:cubicBezTo>
                    <a:cubicBezTo>
                      <a:pt x="94" y="81"/>
                      <a:pt x="186" y="136"/>
                      <a:pt x="266" y="185"/>
                    </a:cubicBezTo>
                    <a:cubicBezTo>
                      <a:pt x="306" y="209"/>
                      <a:pt x="343" y="232"/>
                      <a:pt x="370" y="248"/>
                    </a:cubicBezTo>
                    <a:cubicBezTo>
                      <a:pt x="384" y="257"/>
                      <a:pt x="395" y="264"/>
                      <a:pt x="402" y="268"/>
                    </a:cubicBezTo>
                    <a:cubicBezTo>
                      <a:pt x="410" y="273"/>
                      <a:pt x="414" y="276"/>
                      <a:pt x="414" y="276"/>
                    </a:cubicBezTo>
                    <a:cubicBezTo>
                      <a:pt x="416" y="277"/>
                      <a:pt x="418" y="276"/>
                      <a:pt x="420" y="274"/>
                    </a:cubicBezTo>
                    <a:cubicBezTo>
                      <a:pt x="420" y="274"/>
                      <a:pt x="420" y="273"/>
                      <a:pt x="420" y="272"/>
                    </a:cubicBezTo>
                    <a:cubicBezTo>
                      <a:pt x="420" y="271"/>
                      <a:pt x="420" y="270"/>
                      <a:pt x="420" y="270"/>
                    </a:cubicBezTo>
                    <a:cubicBezTo>
                      <a:pt x="419" y="269"/>
                      <a:pt x="419" y="269"/>
                      <a:pt x="418" y="268"/>
                    </a:cubicBezTo>
                    <a:cubicBezTo>
                      <a:pt x="418" y="268"/>
                      <a:pt x="417" y="267"/>
                      <a:pt x="415" y="266"/>
                    </a:cubicBezTo>
                    <a:cubicBezTo>
                      <a:pt x="410" y="262"/>
                      <a:pt x="401" y="255"/>
                      <a:pt x="388" y="247"/>
                    </a:cubicBezTo>
                    <a:cubicBezTo>
                      <a:pt x="295" y="186"/>
                      <a:pt x="25" y="23"/>
                      <a:pt x="25" y="23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6" y="30"/>
                      <a:pt x="27" y="29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1"/>
                      <a:pt x="27" y="31"/>
                    </a:cubicBezTo>
                    <a:cubicBezTo>
                      <a:pt x="29" y="32"/>
                      <a:pt x="33" y="34"/>
                      <a:pt x="38" y="36"/>
                    </a:cubicBezTo>
                    <a:cubicBezTo>
                      <a:pt x="57" y="46"/>
                      <a:pt x="91" y="66"/>
                      <a:pt x="132" y="90"/>
                    </a:cubicBezTo>
                    <a:cubicBezTo>
                      <a:pt x="193" y="127"/>
                      <a:pt x="269" y="174"/>
                      <a:pt x="331" y="212"/>
                    </a:cubicBezTo>
                    <a:cubicBezTo>
                      <a:pt x="362" y="231"/>
                      <a:pt x="390" y="248"/>
                      <a:pt x="410" y="260"/>
                    </a:cubicBezTo>
                    <a:cubicBezTo>
                      <a:pt x="421" y="266"/>
                      <a:pt x="430" y="270"/>
                      <a:pt x="436" y="274"/>
                    </a:cubicBezTo>
                    <a:cubicBezTo>
                      <a:pt x="439" y="275"/>
                      <a:pt x="442" y="277"/>
                      <a:pt x="444" y="278"/>
                    </a:cubicBezTo>
                    <a:cubicBezTo>
                      <a:pt x="445" y="278"/>
                      <a:pt x="446" y="278"/>
                      <a:pt x="447" y="279"/>
                    </a:cubicBezTo>
                    <a:cubicBezTo>
                      <a:pt x="448" y="279"/>
                      <a:pt x="449" y="279"/>
                      <a:pt x="450" y="279"/>
                    </a:cubicBezTo>
                    <a:cubicBezTo>
                      <a:pt x="451" y="279"/>
                      <a:pt x="451" y="279"/>
                      <a:pt x="452" y="279"/>
                    </a:cubicBezTo>
                    <a:cubicBezTo>
                      <a:pt x="453" y="279"/>
                      <a:pt x="454" y="278"/>
                      <a:pt x="454" y="277"/>
                    </a:cubicBezTo>
                    <a:cubicBezTo>
                      <a:pt x="455" y="276"/>
                      <a:pt x="455" y="275"/>
                      <a:pt x="455" y="274"/>
                    </a:cubicBezTo>
                    <a:cubicBezTo>
                      <a:pt x="454" y="273"/>
                      <a:pt x="454" y="272"/>
                      <a:pt x="453" y="272"/>
                    </a:cubicBezTo>
                    <a:cubicBezTo>
                      <a:pt x="453" y="272"/>
                      <a:pt x="451" y="271"/>
                      <a:pt x="448" y="269"/>
                    </a:cubicBezTo>
                    <a:cubicBezTo>
                      <a:pt x="425" y="254"/>
                      <a:pt x="322" y="190"/>
                      <a:pt x="224" y="130"/>
                    </a:cubicBezTo>
                    <a:cubicBezTo>
                      <a:pt x="175" y="99"/>
                      <a:pt x="127" y="69"/>
                      <a:pt x="92" y="47"/>
                    </a:cubicBezTo>
                    <a:cubicBezTo>
                      <a:pt x="74" y="36"/>
                      <a:pt x="60" y="27"/>
                      <a:pt x="50" y="20"/>
                    </a:cubicBezTo>
                    <a:cubicBezTo>
                      <a:pt x="44" y="17"/>
                      <a:pt x="41" y="14"/>
                      <a:pt x="38" y="13"/>
                    </a:cubicBezTo>
                    <a:cubicBezTo>
                      <a:pt x="37" y="12"/>
                      <a:pt x="36" y="11"/>
                      <a:pt x="35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1"/>
                      <a:pt x="35" y="11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4"/>
                      <a:pt x="35" y="13"/>
                      <a:pt x="35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135" y="83"/>
                      <a:pt x="244" y="149"/>
                    </a:cubicBezTo>
                    <a:cubicBezTo>
                      <a:pt x="298" y="183"/>
                      <a:pt x="353" y="216"/>
                      <a:pt x="396" y="241"/>
                    </a:cubicBezTo>
                    <a:cubicBezTo>
                      <a:pt x="418" y="253"/>
                      <a:pt x="436" y="264"/>
                      <a:pt x="450" y="271"/>
                    </a:cubicBezTo>
                    <a:cubicBezTo>
                      <a:pt x="457" y="275"/>
                      <a:pt x="462" y="278"/>
                      <a:pt x="467" y="280"/>
                    </a:cubicBezTo>
                    <a:cubicBezTo>
                      <a:pt x="469" y="281"/>
                      <a:pt x="471" y="282"/>
                      <a:pt x="473" y="282"/>
                    </a:cubicBezTo>
                    <a:cubicBezTo>
                      <a:pt x="474" y="283"/>
                      <a:pt x="476" y="283"/>
                      <a:pt x="477" y="283"/>
                    </a:cubicBezTo>
                    <a:cubicBezTo>
                      <a:pt x="478" y="283"/>
                      <a:pt x="478" y="283"/>
                      <a:pt x="479" y="283"/>
                    </a:cubicBezTo>
                    <a:cubicBezTo>
                      <a:pt x="480" y="283"/>
                      <a:pt x="481" y="282"/>
                      <a:pt x="481" y="281"/>
                    </a:cubicBezTo>
                    <a:cubicBezTo>
                      <a:pt x="482" y="280"/>
                      <a:pt x="482" y="279"/>
                      <a:pt x="482" y="278"/>
                    </a:cubicBezTo>
                    <a:cubicBezTo>
                      <a:pt x="482" y="277"/>
                      <a:pt x="481" y="276"/>
                      <a:pt x="480" y="275"/>
                    </a:cubicBezTo>
                    <a:cubicBezTo>
                      <a:pt x="480" y="275"/>
                      <a:pt x="478" y="274"/>
                      <a:pt x="475" y="272"/>
                    </a:cubicBezTo>
                    <a:cubicBezTo>
                      <a:pt x="451" y="258"/>
                      <a:pt x="343" y="191"/>
                      <a:pt x="240" y="127"/>
                    </a:cubicBezTo>
                    <a:cubicBezTo>
                      <a:pt x="189" y="95"/>
                      <a:pt x="139" y="64"/>
                      <a:pt x="102" y="41"/>
                    </a:cubicBezTo>
                    <a:cubicBezTo>
                      <a:pt x="84" y="29"/>
                      <a:pt x="69" y="20"/>
                      <a:pt x="58" y="13"/>
                    </a:cubicBezTo>
                    <a:cubicBezTo>
                      <a:pt x="53" y="9"/>
                      <a:pt x="48" y="7"/>
                      <a:pt x="46" y="5"/>
                    </a:cubicBezTo>
                    <a:cubicBezTo>
                      <a:pt x="44" y="4"/>
                      <a:pt x="43" y="3"/>
                      <a:pt x="43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4"/>
                      <a:pt x="43" y="3"/>
                      <a:pt x="43" y="3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3" y="6"/>
                      <a:pt x="43" y="5"/>
                      <a:pt x="43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4" y="5"/>
                      <a:pt x="43" y="2"/>
                      <a:pt x="41" y="1"/>
                    </a:cubicBezTo>
                    <a:cubicBezTo>
                      <a:pt x="39" y="0"/>
                      <a:pt x="37" y="0"/>
                      <a:pt x="36" y="2"/>
                    </a:cubicBezTo>
                    <a:cubicBezTo>
                      <a:pt x="35" y="3"/>
                      <a:pt x="35" y="4"/>
                      <a:pt x="35" y="5"/>
                    </a:cubicBezTo>
                    <a:cubicBezTo>
                      <a:pt x="35" y="6"/>
                      <a:pt x="35" y="6"/>
                      <a:pt x="36" y="7"/>
                    </a:cubicBezTo>
                    <a:cubicBezTo>
                      <a:pt x="36" y="7"/>
                      <a:pt x="36" y="7"/>
                      <a:pt x="36" y="8"/>
                    </a:cubicBezTo>
                    <a:cubicBezTo>
                      <a:pt x="37" y="8"/>
                      <a:pt x="37" y="8"/>
                      <a:pt x="38" y="9"/>
                    </a:cubicBezTo>
                    <a:cubicBezTo>
                      <a:pt x="39" y="10"/>
                      <a:pt x="42" y="12"/>
                      <a:pt x="46" y="15"/>
                    </a:cubicBezTo>
                    <a:cubicBezTo>
                      <a:pt x="79" y="36"/>
                      <a:pt x="186" y="103"/>
                      <a:pt x="285" y="165"/>
                    </a:cubicBezTo>
                    <a:cubicBezTo>
                      <a:pt x="385" y="226"/>
                      <a:pt x="476" y="282"/>
                      <a:pt x="476" y="282"/>
                    </a:cubicBezTo>
                    <a:cubicBezTo>
                      <a:pt x="478" y="279"/>
                      <a:pt x="478" y="279"/>
                      <a:pt x="478" y="279"/>
                    </a:cubicBezTo>
                    <a:cubicBezTo>
                      <a:pt x="475" y="277"/>
                      <a:pt x="475" y="277"/>
                      <a:pt x="475" y="277"/>
                    </a:cubicBezTo>
                    <a:cubicBezTo>
                      <a:pt x="478" y="279"/>
                      <a:pt x="478" y="279"/>
                      <a:pt x="478" y="279"/>
                    </a:cubicBezTo>
                    <a:cubicBezTo>
                      <a:pt x="476" y="275"/>
                      <a:pt x="476" y="275"/>
                      <a:pt x="476" y="275"/>
                    </a:cubicBezTo>
                    <a:cubicBezTo>
                      <a:pt x="476" y="275"/>
                      <a:pt x="475" y="276"/>
                      <a:pt x="475" y="277"/>
                    </a:cubicBezTo>
                    <a:cubicBezTo>
                      <a:pt x="478" y="279"/>
                      <a:pt x="478" y="279"/>
                      <a:pt x="478" y="279"/>
                    </a:cubicBezTo>
                    <a:cubicBezTo>
                      <a:pt x="476" y="275"/>
                      <a:pt x="476" y="275"/>
                      <a:pt x="476" y="275"/>
                    </a:cubicBezTo>
                    <a:cubicBezTo>
                      <a:pt x="477" y="278"/>
                      <a:pt x="477" y="278"/>
                      <a:pt x="477" y="278"/>
                    </a:cubicBezTo>
                    <a:cubicBezTo>
                      <a:pt x="477" y="275"/>
                      <a:pt x="477" y="275"/>
                      <a:pt x="477" y="275"/>
                    </a:cubicBezTo>
                    <a:cubicBezTo>
                      <a:pt x="477" y="275"/>
                      <a:pt x="477" y="275"/>
                      <a:pt x="476" y="275"/>
                    </a:cubicBezTo>
                    <a:cubicBezTo>
                      <a:pt x="477" y="278"/>
                      <a:pt x="477" y="278"/>
                      <a:pt x="477" y="278"/>
                    </a:cubicBezTo>
                    <a:cubicBezTo>
                      <a:pt x="477" y="275"/>
                      <a:pt x="477" y="275"/>
                      <a:pt x="477" y="275"/>
                    </a:cubicBezTo>
                    <a:cubicBezTo>
                      <a:pt x="477" y="276"/>
                      <a:pt x="477" y="276"/>
                      <a:pt x="477" y="276"/>
                    </a:cubicBezTo>
                    <a:cubicBezTo>
                      <a:pt x="477" y="275"/>
                      <a:pt x="477" y="275"/>
                      <a:pt x="477" y="275"/>
                    </a:cubicBezTo>
                    <a:cubicBezTo>
                      <a:pt x="477" y="275"/>
                      <a:pt x="477" y="275"/>
                      <a:pt x="477" y="275"/>
                    </a:cubicBezTo>
                    <a:cubicBezTo>
                      <a:pt x="477" y="276"/>
                      <a:pt x="477" y="276"/>
                      <a:pt x="477" y="276"/>
                    </a:cubicBezTo>
                    <a:cubicBezTo>
                      <a:pt x="477" y="275"/>
                      <a:pt x="477" y="275"/>
                      <a:pt x="477" y="275"/>
                    </a:cubicBezTo>
                    <a:cubicBezTo>
                      <a:pt x="477" y="275"/>
                      <a:pt x="476" y="275"/>
                      <a:pt x="475" y="274"/>
                    </a:cubicBezTo>
                    <a:cubicBezTo>
                      <a:pt x="472" y="273"/>
                      <a:pt x="468" y="271"/>
                      <a:pt x="462" y="269"/>
                    </a:cubicBezTo>
                    <a:cubicBezTo>
                      <a:pt x="442" y="258"/>
                      <a:pt x="405" y="237"/>
                      <a:pt x="361" y="211"/>
                    </a:cubicBezTo>
                    <a:cubicBezTo>
                      <a:pt x="295" y="171"/>
                      <a:pt x="213" y="121"/>
                      <a:pt x="148" y="81"/>
                    </a:cubicBezTo>
                    <a:cubicBezTo>
                      <a:pt x="115" y="60"/>
                      <a:pt x="86" y="43"/>
                      <a:pt x="66" y="30"/>
                    </a:cubicBezTo>
                    <a:cubicBezTo>
                      <a:pt x="56" y="24"/>
                      <a:pt x="48" y="18"/>
                      <a:pt x="42" y="15"/>
                    </a:cubicBezTo>
                    <a:cubicBezTo>
                      <a:pt x="37" y="11"/>
                      <a:pt x="34" y="10"/>
                      <a:pt x="34" y="9"/>
                    </a:cubicBezTo>
                    <a:cubicBezTo>
                      <a:pt x="32" y="8"/>
                      <a:pt x="29" y="9"/>
                      <a:pt x="28" y="11"/>
                    </a:cubicBezTo>
                    <a:cubicBezTo>
                      <a:pt x="28" y="11"/>
                      <a:pt x="27" y="12"/>
                      <a:pt x="27" y="13"/>
                    </a:cubicBezTo>
                    <a:cubicBezTo>
                      <a:pt x="28" y="14"/>
                      <a:pt x="28" y="15"/>
                      <a:pt x="28" y="15"/>
                    </a:cubicBezTo>
                    <a:cubicBezTo>
                      <a:pt x="28" y="16"/>
                      <a:pt x="29" y="16"/>
                      <a:pt x="29" y="16"/>
                    </a:cubicBezTo>
                    <a:cubicBezTo>
                      <a:pt x="29" y="16"/>
                      <a:pt x="30" y="17"/>
                      <a:pt x="30" y="17"/>
                    </a:cubicBezTo>
                    <a:cubicBezTo>
                      <a:pt x="31" y="18"/>
                      <a:pt x="34" y="20"/>
                      <a:pt x="38" y="23"/>
                    </a:cubicBezTo>
                    <a:cubicBezTo>
                      <a:pt x="69" y="43"/>
                      <a:pt x="172" y="107"/>
                      <a:pt x="267" y="166"/>
                    </a:cubicBezTo>
                    <a:cubicBezTo>
                      <a:pt x="362" y="225"/>
                      <a:pt x="449" y="278"/>
                      <a:pt x="449" y="278"/>
                    </a:cubicBezTo>
                    <a:cubicBezTo>
                      <a:pt x="451" y="275"/>
                      <a:pt x="451" y="275"/>
                      <a:pt x="451" y="275"/>
                    </a:cubicBezTo>
                    <a:cubicBezTo>
                      <a:pt x="447" y="273"/>
                      <a:pt x="447" y="273"/>
                      <a:pt x="447" y="273"/>
                    </a:cubicBezTo>
                    <a:cubicBezTo>
                      <a:pt x="450" y="275"/>
                      <a:pt x="450" y="275"/>
                      <a:pt x="450" y="275"/>
                    </a:cubicBezTo>
                    <a:cubicBezTo>
                      <a:pt x="449" y="271"/>
                      <a:pt x="449" y="271"/>
                      <a:pt x="449" y="271"/>
                    </a:cubicBezTo>
                    <a:cubicBezTo>
                      <a:pt x="449" y="272"/>
                      <a:pt x="448" y="272"/>
                      <a:pt x="447" y="273"/>
                    </a:cubicBezTo>
                    <a:cubicBezTo>
                      <a:pt x="450" y="275"/>
                      <a:pt x="450" y="275"/>
                      <a:pt x="450" y="275"/>
                    </a:cubicBezTo>
                    <a:cubicBezTo>
                      <a:pt x="449" y="271"/>
                      <a:pt x="449" y="271"/>
                      <a:pt x="449" y="271"/>
                    </a:cubicBezTo>
                    <a:cubicBezTo>
                      <a:pt x="450" y="274"/>
                      <a:pt x="450" y="274"/>
                      <a:pt x="450" y="274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0" y="271"/>
                      <a:pt x="450" y="271"/>
                      <a:pt x="449" y="271"/>
                    </a:cubicBezTo>
                    <a:cubicBezTo>
                      <a:pt x="450" y="274"/>
                      <a:pt x="450" y="274"/>
                      <a:pt x="450" y="274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0" y="272"/>
                      <a:pt x="450" y="272"/>
                      <a:pt x="450" y="272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0" y="272"/>
                      <a:pt x="450" y="272"/>
                      <a:pt x="450" y="272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0" y="271"/>
                      <a:pt x="449" y="271"/>
                      <a:pt x="448" y="270"/>
                    </a:cubicBezTo>
                    <a:cubicBezTo>
                      <a:pt x="443" y="268"/>
                      <a:pt x="432" y="263"/>
                      <a:pt x="418" y="255"/>
                    </a:cubicBezTo>
                    <a:cubicBezTo>
                      <a:pt x="369" y="227"/>
                      <a:pt x="276" y="169"/>
                      <a:pt x="193" y="118"/>
                    </a:cubicBezTo>
                    <a:cubicBezTo>
                      <a:pt x="151" y="92"/>
                      <a:pt x="112" y="69"/>
                      <a:pt x="82" y="51"/>
                    </a:cubicBezTo>
                    <a:cubicBezTo>
                      <a:pt x="67" y="43"/>
                      <a:pt x="54" y="35"/>
                      <a:pt x="44" y="30"/>
                    </a:cubicBezTo>
                    <a:cubicBezTo>
                      <a:pt x="40" y="28"/>
                      <a:pt x="36" y="26"/>
                      <a:pt x="32" y="25"/>
                    </a:cubicBezTo>
                    <a:cubicBezTo>
                      <a:pt x="31" y="24"/>
                      <a:pt x="29" y="23"/>
                      <a:pt x="28" y="23"/>
                    </a:cubicBezTo>
                    <a:cubicBezTo>
                      <a:pt x="27" y="23"/>
                      <a:pt x="26" y="22"/>
                      <a:pt x="24" y="22"/>
                    </a:cubicBezTo>
                    <a:cubicBezTo>
                      <a:pt x="24" y="22"/>
                      <a:pt x="23" y="22"/>
                      <a:pt x="22" y="23"/>
                    </a:cubicBezTo>
                    <a:cubicBezTo>
                      <a:pt x="22" y="23"/>
                      <a:pt x="21" y="24"/>
                      <a:pt x="20" y="25"/>
                    </a:cubicBezTo>
                    <a:cubicBezTo>
                      <a:pt x="19" y="25"/>
                      <a:pt x="19" y="27"/>
                      <a:pt x="19" y="28"/>
                    </a:cubicBezTo>
                    <a:cubicBezTo>
                      <a:pt x="20" y="29"/>
                      <a:pt x="20" y="30"/>
                      <a:pt x="21" y="30"/>
                    </a:cubicBezTo>
                    <a:cubicBezTo>
                      <a:pt x="21" y="30"/>
                      <a:pt x="23" y="31"/>
                      <a:pt x="26" y="33"/>
                    </a:cubicBezTo>
                    <a:cubicBezTo>
                      <a:pt x="47" y="46"/>
                      <a:pt x="144" y="105"/>
                      <a:pt x="236" y="161"/>
                    </a:cubicBezTo>
                    <a:cubicBezTo>
                      <a:pt x="282" y="190"/>
                      <a:pt x="326" y="217"/>
                      <a:pt x="359" y="238"/>
                    </a:cubicBezTo>
                    <a:cubicBezTo>
                      <a:pt x="376" y="249"/>
                      <a:pt x="390" y="258"/>
                      <a:pt x="399" y="264"/>
                    </a:cubicBezTo>
                    <a:cubicBezTo>
                      <a:pt x="404" y="267"/>
                      <a:pt x="408" y="270"/>
                      <a:pt x="410" y="272"/>
                    </a:cubicBezTo>
                    <a:cubicBezTo>
                      <a:pt x="411" y="273"/>
                      <a:pt x="412" y="273"/>
                      <a:pt x="413" y="274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14" y="273"/>
                      <a:pt x="414" y="273"/>
                      <a:pt x="414" y="273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14" y="273"/>
                      <a:pt x="414" y="273"/>
                      <a:pt x="414" y="273"/>
                    </a:cubicBezTo>
                    <a:cubicBezTo>
                      <a:pt x="413" y="274"/>
                      <a:pt x="413" y="274"/>
                      <a:pt x="413" y="274"/>
                    </a:cubicBezTo>
                    <a:cubicBezTo>
                      <a:pt x="416" y="272"/>
                      <a:pt x="416" y="272"/>
                      <a:pt x="416" y="272"/>
                    </a:cubicBezTo>
                    <a:cubicBezTo>
                      <a:pt x="412" y="272"/>
                      <a:pt x="412" y="272"/>
                      <a:pt x="412" y="272"/>
                    </a:cubicBezTo>
                    <a:cubicBezTo>
                      <a:pt x="412" y="273"/>
                      <a:pt x="413" y="274"/>
                      <a:pt x="413" y="274"/>
                    </a:cubicBezTo>
                    <a:cubicBezTo>
                      <a:pt x="416" y="272"/>
                      <a:pt x="416" y="272"/>
                      <a:pt x="416" y="272"/>
                    </a:cubicBezTo>
                    <a:cubicBezTo>
                      <a:pt x="412" y="272"/>
                      <a:pt x="412" y="272"/>
                      <a:pt x="412" y="272"/>
                    </a:cubicBezTo>
                    <a:cubicBezTo>
                      <a:pt x="416" y="272"/>
                      <a:pt x="416" y="272"/>
                      <a:pt x="416" y="272"/>
                    </a:cubicBezTo>
                    <a:cubicBezTo>
                      <a:pt x="413" y="270"/>
                      <a:pt x="413" y="270"/>
                      <a:pt x="413" y="270"/>
                    </a:cubicBezTo>
                    <a:cubicBezTo>
                      <a:pt x="412" y="271"/>
                      <a:pt x="412" y="272"/>
                      <a:pt x="412" y="272"/>
                    </a:cubicBezTo>
                    <a:cubicBezTo>
                      <a:pt x="416" y="272"/>
                      <a:pt x="416" y="272"/>
                      <a:pt x="416" y="272"/>
                    </a:cubicBezTo>
                    <a:cubicBezTo>
                      <a:pt x="413" y="270"/>
                      <a:pt x="413" y="270"/>
                      <a:pt x="413" y="270"/>
                    </a:cubicBezTo>
                    <a:cubicBezTo>
                      <a:pt x="416" y="272"/>
                      <a:pt x="416" y="272"/>
                      <a:pt x="416" y="272"/>
                    </a:cubicBezTo>
                    <a:cubicBezTo>
                      <a:pt x="418" y="269"/>
                      <a:pt x="418" y="269"/>
                      <a:pt x="418" y="269"/>
                    </a:cubicBezTo>
                    <a:cubicBezTo>
                      <a:pt x="418" y="269"/>
                      <a:pt x="323" y="210"/>
                      <a:pt x="225" y="151"/>
                    </a:cubicBezTo>
                    <a:cubicBezTo>
                      <a:pt x="176" y="121"/>
                      <a:pt x="126" y="92"/>
                      <a:pt x="88" y="70"/>
                    </a:cubicBezTo>
                    <a:cubicBezTo>
                      <a:pt x="68" y="58"/>
                      <a:pt x="51" y="49"/>
                      <a:pt x="39" y="43"/>
                    </a:cubicBezTo>
                    <a:cubicBezTo>
                      <a:pt x="32" y="39"/>
                      <a:pt x="27" y="37"/>
                      <a:pt x="23" y="35"/>
                    </a:cubicBezTo>
                    <a:cubicBezTo>
                      <a:pt x="21" y="34"/>
                      <a:pt x="19" y="34"/>
                      <a:pt x="18" y="33"/>
                    </a:cubicBezTo>
                    <a:cubicBezTo>
                      <a:pt x="16" y="33"/>
                      <a:pt x="15" y="32"/>
                      <a:pt x="13" y="32"/>
                    </a:cubicBezTo>
                    <a:cubicBezTo>
                      <a:pt x="13" y="32"/>
                      <a:pt x="12" y="32"/>
                      <a:pt x="11" y="32"/>
                    </a:cubicBezTo>
                    <a:cubicBezTo>
                      <a:pt x="10" y="33"/>
                      <a:pt x="9" y="33"/>
                      <a:pt x="9" y="34"/>
                    </a:cubicBezTo>
                    <a:cubicBezTo>
                      <a:pt x="8" y="36"/>
                      <a:pt x="8" y="39"/>
                      <a:pt x="10" y="40"/>
                    </a:cubicBezTo>
                    <a:cubicBezTo>
                      <a:pt x="378" y="270"/>
                      <a:pt x="378" y="270"/>
                      <a:pt x="378" y="270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77" y="264"/>
                      <a:pt x="377" y="264"/>
                      <a:pt x="377" y="264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79" y="262"/>
                      <a:pt x="379" y="262"/>
                      <a:pt x="379" y="262"/>
                    </a:cubicBezTo>
                    <a:cubicBezTo>
                      <a:pt x="378" y="263"/>
                      <a:pt x="377" y="263"/>
                      <a:pt x="377" y="264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79" y="262"/>
                      <a:pt x="379" y="262"/>
                      <a:pt x="379" y="262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80" y="262"/>
                      <a:pt x="380" y="262"/>
                      <a:pt x="380" y="262"/>
                    </a:cubicBezTo>
                    <a:cubicBezTo>
                      <a:pt x="380" y="262"/>
                      <a:pt x="379" y="262"/>
                      <a:pt x="379" y="262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80" y="262"/>
                      <a:pt x="380" y="262"/>
                      <a:pt x="380" y="262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81" y="262"/>
                      <a:pt x="381" y="262"/>
                      <a:pt x="381" y="262"/>
                    </a:cubicBezTo>
                    <a:cubicBezTo>
                      <a:pt x="381" y="262"/>
                      <a:pt x="381" y="262"/>
                      <a:pt x="380" y="262"/>
                    </a:cubicBezTo>
                    <a:cubicBezTo>
                      <a:pt x="380" y="266"/>
                      <a:pt x="380" y="266"/>
                      <a:pt x="380" y="266"/>
                    </a:cubicBezTo>
                    <a:cubicBezTo>
                      <a:pt x="381" y="262"/>
                      <a:pt x="381" y="262"/>
                      <a:pt x="381" y="262"/>
                    </a:cubicBezTo>
                    <a:cubicBezTo>
                      <a:pt x="380" y="265"/>
                      <a:pt x="380" y="265"/>
                      <a:pt x="380" y="265"/>
                    </a:cubicBezTo>
                    <a:cubicBezTo>
                      <a:pt x="381" y="263"/>
                      <a:pt x="381" y="263"/>
                      <a:pt x="381" y="263"/>
                    </a:cubicBezTo>
                    <a:cubicBezTo>
                      <a:pt x="381" y="262"/>
                      <a:pt x="381" y="262"/>
                      <a:pt x="381" y="262"/>
                    </a:cubicBezTo>
                    <a:cubicBezTo>
                      <a:pt x="380" y="265"/>
                      <a:pt x="380" y="265"/>
                      <a:pt x="380" y="265"/>
                    </a:cubicBezTo>
                    <a:cubicBezTo>
                      <a:pt x="381" y="263"/>
                      <a:pt x="381" y="263"/>
                      <a:pt x="381" y="263"/>
                    </a:cubicBezTo>
                    <a:cubicBezTo>
                      <a:pt x="381" y="262"/>
                      <a:pt x="380" y="262"/>
                      <a:pt x="380" y="262"/>
                    </a:cubicBezTo>
                    <a:cubicBezTo>
                      <a:pt x="372" y="257"/>
                      <a:pt x="344" y="241"/>
                      <a:pt x="308" y="220"/>
                    </a:cubicBezTo>
                    <a:cubicBezTo>
                      <a:pt x="253" y="188"/>
                      <a:pt x="178" y="143"/>
                      <a:pt x="116" y="107"/>
                    </a:cubicBezTo>
                    <a:cubicBezTo>
                      <a:pt x="85" y="89"/>
                      <a:pt x="58" y="72"/>
                      <a:pt x="38" y="61"/>
                    </a:cubicBezTo>
                    <a:cubicBezTo>
                      <a:pt x="28" y="55"/>
                      <a:pt x="20" y="50"/>
                      <a:pt x="15" y="47"/>
                    </a:cubicBezTo>
                    <a:cubicBezTo>
                      <a:pt x="9" y="44"/>
                      <a:pt x="6" y="42"/>
                      <a:pt x="6" y="42"/>
                    </a:cubicBezTo>
                    <a:cubicBezTo>
                      <a:pt x="4" y="41"/>
                      <a:pt x="2" y="41"/>
                      <a:pt x="1" y="43"/>
                    </a:cubicBezTo>
                    <a:cubicBezTo>
                      <a:pt x="0" y="44"/>
                      <a:pt x="0" y="45"/>
                      <a:pt x="0" y="45"/>
                    </a:cubicBezTo>
                    <a:cubicBezTo>
                      <a:pt x="0" y="46"/>
                      <a:pt x="0" y="47"/>
                      <a:pt x="1" y="47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49"/>
                      <a:pt x="2" y="49"/>
                      <a:pt x="3" y="49"/>
                    </a:cubicBezTo>
                    <a:cubicBezTo>
                      <a:pt x="4" y="50"/>
                      <a:pt x="6" y="52"/>
                      <a:pt x="10" y="54"/>
                    </a:cubicBezTo>
                    <a:cubicBezTo>
                      <a:pt x="24" y="63"/>
                      <a:pt x="53" y="81"/>
                      <a:pt x="89" y="103"/>
                    </a:cubicBezTo>
                    <a:cubicBezTo>
                      <a:pt x="144" y="136"/>
                      <a:pt x="214" y="178"/>
                      <a:pt x="271" y="213"/>
                    </a:cubicBezTo>
                    <a:cubicBezTo>
                      <a:pt x="299" y="230"/>
                      <a:pt x="324" y="246"/>
                      <a:pt x="342" y="258"/>
                    </a:cubicBezTo>
                    <a:cubicBezTo>
                      <a:pt x="350" y="263"/>
                      <a:pt x="358" y="268"/>
                      <a:pt x="362" y="272"/>
                    </a:cubicBezTo>
                    <a:cubicBezTo>
                      <a:pt x="365" y="273"/>
                      <a:pt x="367" y="275"/>
                      <a:pt x="368" y="276"/>
                    </a:cubicBezTo>
                    <a:cubicBezTo>
                      <a:pt x="368" y="276"/>
                      <a:pt x="369" y="277"/>
                      <a:pt x="369" y="277"/>
                    </a:cubicBezTo>
                    <a:cubicBezTo>
                      <a:pt x="369" y="277"/>
                      <a:pt x="369" y="277"/>
                      <a:pt x="369" y="277"/>
                    </a:cubicBezTo>
                    <a:cubicBezTo>
                      <a:pt x="370" y="276"/>
                      <a:pt x="370" y="276"/>
                      <a:pt x="370" y="276"/>
                    </a:cubicBezTo>
                    <a:cubicBezTo>
                      <a:pt x="369" y="277"/>
                      <a:pt x="369" y="277"/>
                      <a:pt x="369" y="277"/>
                    </a:cubicBezTo>
                    <a:cubicBezTo>
                      <a:pt x="369" y="277"/>
                      <a:pt x="369" y="277"/>
                      <a:pt x="369" y="277"/>
                    </a:cubicBezTo>
                    <a:cubicBezTo>
                      <a:pt x="370" y="276"/>
                      <a:pt x="370" y="276"/>
                      <a:pt x="370" y="276"/>
                    </a:cubicBezTo>
                    <a:cubicBezTo>
                      <a:pt x="369" y="277"/>
                      <a:pt x="369" y="277"/>
                      <a:pt x="369" y="277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68" y="275"/>
                      <a:pt x="368" y="275"/>
                      <a:pt x="368" y="275"/>
                    </a:cubicBezTo>
                    <a:cubicBezTo>
                      <a:pt x="368" y="276"/>
                      <a:pt x="369" y="276"/>
                      <a:pt x="369" y="277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68" y="275"/>
                      <a:pt x="368" y="275"/>
                      <a:pt x="368" y="275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69" y="274"/>
                      <a:pt x="368" y="275"/>
                      <a:pt x="368" y="275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69" y="273"/>
                      <a:pt x="369" y="273"/>
                      <a:pt x="369" y="273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71" y="271"/>
                      <a:pt x="371" y="271"/>
                      <a:pt x="371" y="271"/>
                    </a:cubicBezTo>
                    <a:cubicBezTo>
                      <a:pt x="371" y="272"/>
                      <a:pt x="370" y="272"/>
                      <a:pt x="369" y="273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71" y="271"/>
                      <a:pt x="371" y="271"/>
                      <a:pt x="371" y="271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2" y="271"/>
                      <a:pt x="372" y="271"/>
                      <a:pt x="371" y="271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72" y="271"/>
                      <a:pt x="372" y="271"/>
                      <a:pt x="372" y="271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73" y="271"/>
                      <a:pt x="373" y="271"/>
                      <a:pt x="373" y="271"/>
                    </a:cubicBezTo>
                    <a:cubicBezTo>
                      <a:pt x="373" y="271"/>
                      <a:pt x="373" y="271"/>
                      <a:pt x="372" y="271"/>
                    </a:cubicBezTo>
                    <a:cubicBezTo>
                      <a:pt x="372" y="275"/>
                      <a:pt x="372" y="275"/>
                      <a:pt x="372" y="275"/>
                    </a:cubicBezTo>
                    <a:cubicBezTo>
                      <a:pt x="373" y="271"/>
                      <a:pt x="373" y="271"/>
                      <a:pt x="373" y="271"/>
                    </a:cubicBezTo>
                    <a:cubicBezTo>
                      <a:pt x="373" y="274"/>
                      <a:pt x="373" y="274"/>
                      <a:pt x="373" y="274"/>
                    </a:cubicBezTo>
                    <a:cubicBezTo>
                      <a:pt x="374" y="271"/>
                      <a:pt x="374" y="271"/>
                      <a:pt x="374" y="271"/>
                    </a:cubicBezTo>
                    <a:cubicBezTo>
                      <a:pt x="373" y="271"/>
                      <a:pt x="373" y="271"/>
                      <a:pt x="373" y="271"/>
                    </a:cubicBezTo>
                    <a:cubicBezTo>
                      <a:pt x="373" y="274"/>
                      <a:pt x="373" y="274"/>
                      <a:pt x="373" y="274"/>
                    </a:cubicBezTo>
                    <a:cubicBezTo>
                      <a:pt x="374" y="271"/>
                      <a:pt x="374" y="271"/>
                      <a:pt x="374" y="271"/>
                    </a:cubicBezTo>
                    <a:cubicBezTo>
                      <a:pt x="374" y="271"/>
                      <a:pt x="374" y="271"/>
                      <a:pt x="374" y="271"/>
                    </a:cubicBezTo>
                    <a:cubicBezTo>
                      <a:pt x="373" y="271"/>
                      <a:pt x="372" y="271"/>
                      <a:pt x="371" y="270"/>
                    </a:cubicBezTo>
                    <a:cubicBezTo>
                      <a:pt x="359" y="264"/>
                      <a:pt x="317" y="242"/>
                      <a:pt x="278" y="221"/>
                    </a:cubicBezTo>
                    <a:cubicBezTo>
                      <a:pt x="259" y="211"/>
                      <a:pt x="240" y="201"/>
                      <a:pt x="226" y="194"/>
                    </a:cubicBezTo>
                    <a:cubicBezTo>
                      <a:pt x="220" y="190"/>
                      <a:pt x="214" y="187"/>
                      <a:pt x="210" y="185"/>
                    </a:cubicBezTo>
                    <a:cubicBezTo>
                      <a:pt x="206" y="183"/>
                      <a:pt x="204" y="182"/>
                      <a:pt x="204" y="182"/>
                    </a:cubicBezTo>
                    <a:cubicBezTo>
                      <a:pt x="202" y="181"/>
                      <a:pt x="200" y="181"/>
                      <a:pt x="198" y="183"/>
                    </a:cubicBezTo>
                    <a:cubicBezTo>
                      <a:pt x="197" y="185"/>
                      <a:pt x="198" y="188"/>
                      <a:pt x="200" y="189"/>
                    </a:cubicBezTo>
                    <a:cubicBezTo>
                      <a:pt x="363" y="291"/>
                      <a:pt x="363" y="291"/>
                      <a:pt x="363" y="291"/>
                    </a:cubicBezTo>
                    <a:cubicBezTo>
                      <a:pt x="365" y="287"/>
                      <a:pt x="365" y="287"/>
                      <a:pt x="365" y="287"/>
                    </a:cubicBezTo>
                    <a:cubicBezTo>
                      <a:pt x="362" y="285"/>
                      <a:pt x="362" y="285"/>
                      <a:pt x="362" y="285"/>
                    </a:cubicBezTo>
                    <a:cubicBezTo>
                      <a:pt x="365" y="287"/>
                      <a:pt x="365" y="287"/>
                      <a:pt x="365" y="287"/>
                    </a:cubicBezTo>
                    <a:cubicBezTo>
                      <a:pt x="364" y="284"/>
                      <a:pt x="364" y="284"/>
                      <a:pt x="364" y="284"/>
                    </a:cubicBezTo>
                    <a:cubicBezTo>
                      <a:pt x="364" y="284"/>
                      <a:pt x="363" y="284"/>
                      <a:pt x="362" y="285"/>
                    </a:cubicBezTo>
                    <a:cubicBezTo>
                      <a:pt x="365" y="287"/>
                      <a:pt x="365" y="287"/>
                      <a:pt x="365" y="287"/>
                    </a:cubicBezTo>
                    <a:cubicBezTo>
                      <a:pt x="364" y="284"/>
                      <a:pt x="364" y="284"/>
                      <a:pt x="364" y="284"/>
                    </a:cubicBezTo>
                    <a:cubicBezTo>
                      <a:pt x="365" y="287"/>
                      <a:pt x="365" y="287"/>
                      <a:pt x="365" y="287"/>
                    </a:cubicBezTo>
                    <a:cubicBezTo>
                      <a:pt x="365" y="283"/>
                      <a:pt x="365" y="283"/>
                      <a:pt x="365" y="283"/>
                    </a:cubicBezTo>
                    <a:cubicBezTo>
                      <a:pt x="365" y="283"/>
                      <a:pt x="365" y="283"/>
                      <a:pt x="364" y="284"/>
                    </a:cubicBezTo>
                    <a:cubicBezTo>
                      <a:pt x="365" y="287"/>
                      <a:pt x="365" y="287"/>
                      <a:pt x="365" y="287"/>
                    </a:cubicBezTo>
                    <a:cubicBezTo>
                      <a:pt x="365" y="283"/>
                      <a:pt x="365" y="283"/>
                      <a:pt x="365" y="283"/>
                    </a:cubicBezTo>
                    <a:cubicBezTo>
                      <a:pt x="365" y="286"/>
                      <a:pt x="365" y="286"/>
                      <a:pt x="365" y="286"/>
                    </a:cubicBezTo>
                    <a:cubicBezTo>
                      <a:pt x="366" y="284"/>
                      <a:pt x="366" y="284"/>
                      <a:pt x="366" y="284"/>
                    </a:cubicBezTo>
                    <a:cubicBezTo>
                      <a:pt x="366" y="284"/>
                      <a:pt x="366" y="283"/>
                      <a:pt x="365" y="283"/>
                    </a:cubicBezTo>
                    <a:cubicBezTo>
                      <a:pt x="365" y="286"/>
                      <a:pt x="365" y="286"/>
                      <a:pt x="365" y="286"/>
                    </a:cubicBezTo>
                    <a:cubicBezTo>
                      <a:pt x="366" y="284"/>
                      <a:pt x="366" y="284"/>
                      <a:pt x="366" y="284"/>
                    </a:cubicBezTo>
                    <a:cubicBezTo>
                      <a:pt x="366" y="284"/>
                      <a:pt x="365" y="283"/>
                      <a:pt x="363" y="283"/>
                    </a:cubicBezTo>
                    <a:cubicBezTo>
                      <a:pt x="358" y="280"/>
                      <a:pt x="347" y="275"/>
                      <a:pt x="333" y="268"/>
                    </a:cubicBezTo>
                    <a:cubicBezTo>
                      <a:pt x="312" y="258"/>
                      <a:pt x="285" y="244"/>
                      <a:pt x="264" y="233"/>
                    </a:cubicBezTo>
                    <a:cubicBezTo>
                      <a:pt x="253" y="228"/>
                      <a:pt x="244" y="223"/>
                      <a:pt x="237" y="220"/>
                    </a:cubicBezTo>
                    <a:cubicBezTo>
                      <a:pt x="230" y="216"/>
                      <a:pt x="226" y="214"/>
                      <a:pt x="226" y="214"/>
                    </a:cubicBezTo>
                    <a:cubicBezTo>
                      <a:pt x="225" y="214"/>
                      <a:pt x="223" y="214"/>
                      <a:pt x="222" y="214"/>
                    </a:cubicBezTo>
                    <a:cubicBezTo>
                      <a:pt x="221" y="215"/>
                      <a:pt x="220" y="216"/>
                      <a:pt x="220" y="218"/>
                    </a:cubicBezTo>
                    <a:cubicBezTo>
                      <a:pt x="220" y="219"/>
                      <a:pt x="221" y="219"/>
                      <a:pt x="221" y="220"/>
                    </a:cubicBezTo>
                    <a:cubicBezTo>
                      <a:pt x="221" y="220"/>
                      <a:pt x="221" y="220"/>
                      <a:pt x="221" y="221"/>
                    </a:cubicBezTo>
                    <a:cubicBezTo>
                      <a:pt x="222" y="221"/>
                      <a:pt x="222" y="221"/>
                      <a:pt x="222" y="221"/>
                    </a:cubicBezTo>
                    <a:cubicBezTo>
                      <a:pt x="222" y="221"/>
                      <a:pt x="222" y="221"/>
                      <a:pt x="223" y="222"/>
                    </a:cubicBezTo>
                    <a:cubicBezTo>
                      <a:pt x="224" y="223"/>
                      <a:pt x="227" y="225"/>
                      <a:pt x="232" y="227"/>
                    </a:cubicBezTo>
                    <a:cubicBezTo>
                      <a:pt x="262" y="247"/>
                      <a:pt x="355" y="304"/>
                      <a:pt x="355" y="304"/>
                    </a:cubicBezTo>
                    <a:cubicBezTo>
                      <a:pt x="358" y="301"/>
                      <a:pt x="358" y="301"/>
                      <a:pt x="358" y="301"/>
                    </a:cubicBezTo>
                    <a:cubicBezTo>
                      <a:pt x="359" y="297"/>
                      <a:pt x="359" y="297"/>
                      <a:pt x="359" y="297"/>
                    </a:cubicBezTo>
                    <a:cubicBezTo>
                      <a:pt x="223" y="226"/>
                      <a:pt x="223" y="226"/>
                      <a:pt x="223" y="226"/>
                    </a:cubicBezTo>
                    <a:cubicBezTo>
                      <a:pt x="221" y="225"/>
                      <a:pt x="219" y="226"/>
                      <a:pt x="218" y="228"/>
                    </a:cubicBezTo>
                    <a:cubicBezTo>
                      <a:pt x="217" y="228"/>
                      <a:pt x="217" y="229"/>
                      <a:pt x="217" y="230"/>
                    </a:cubicBezTo>
                    <a:cubicBezTo>
                      <a:pt x="217" y="231"/>
                      <a:pt x="218" y="232"/>
                      <a:pt x="218" y="232"/>
                    </a:cubicBezTo>
                    <a:cubicBezTo>
                      <a:pt x="218" y="233"/>
                      <a:pt x="219" y="233"/>
                      <a:pt x="219" y="234"/>
                    </a:cubicBezTo>
                    <a:cubicBezTo>
                      <a:pt x="220" y="235"/>
                      <a:pt x="221" y="236"/>
                      <a:pt x="223" y="237"/>
                    </a:cubicBezTo>
                    <a:cubicBezTo>
                      <a:pt x="228" y="241"/>
                      <a:pt x="239" y="248"/>
                      <a:pt x="252" y="255"/>
                    </a:cubicBezTo>
                    <a:cubicBezTo>
                      <a:pt x="290" y="279"/>
                      <a:pt x="347" y="313"/>
                      <a:pt x="347" y="313"/>
                    </a:cubicBezTo>
                    <a:cubicBezTo>
                      <a:pt x="349" y="310"/>
                      <a:pt x="349" y="310"/>
                      <a:pt x="349" y="310"/>
                    </a:cubicBezTo>
                    <a:cubicBezTo>
                      <a:pt x="346" y="308"/>
                      <a:pt x="346" y="308"/>
                      <a:pt x="346" y="308"/>
                    </a:cubicBezTo>
                    <a:cubicBezTo>
                      <a:pt x="349" y="310"/>
                      <a:pt x="349" y="310"/>
                      <a:pt x="349" y="310"/>
                    </a:cubicBezTo>
                    <a:cubicBezTo>
                      <a:pt x="348" y="306"/>
                      <a:pt x="348" y="306"/>
                      <a:pt x="348" y="306"/>
                    </a:cubicBezTo>
                    <a:cubicBezTo>
                      <a:pt x="348" y="306"/>
                      <a:pt x="347" y="307"/>
                      <a:pt x="346" y="308"/>
                    </a:cubicBezTo>
                    <a:cubicBezTo>
                      <a:pt x="349" y="310"/>
                      <a:pt x="349" y="310"/>
                      <a:pt x="349" y="310"/>
                    </a:cubicBezTo>
                    <a:cubicBezTo>
                      <a:pt x="348" y="306"/>
                      <a:pt x="348" y="306"/>
                      <a:pt x="348" y="306"/>
                    </a:cubicBezTo>
                    <a:cubicBezTo>
                      <a:pt x="349" y="309"/>
                      <a:pt x="349" y="309"/>
                      <a:pt x="349" y="309"/>
                    </a:cubicBezTo>
                    <a:cubicBezTo>
                      <a:pt x="349" y="306"/>
                      <a:pt x="349" y="306"/>
                      <a:pt x="349" y="306"/>
                    </a:cubicBezTo>
                    <a:cubicBezTo>
                      <a:pt x="349" y="306"/>
                      <a:pt x="349" y="306"/>
                      <a:pt x="348" y="306"/>
                    </a:cubicBezTo>
                    <a:cubicBezTo>
                      <a:pt x="349" y="309"/>
                      <a:pt x="349" y="309"/>
                      <a:pt x="349" y="309"/>
                    </a:cubicBezTo>
                    <a:cubicBezTo>
                      <a:pt x="349" y="306"/>
                      <a:pt x="349" y="306"/>
                      <a:pt x="349" y="306"/>
                    </a:cubicBezTo>
                    <a:cubicBezTo>
                      <a:pt x="349" y="308"/>
                      <a:pt x="349" y="308"/>
                      <a:pt x="349" y="308"/>
                    </a:cubicBezTo>
                    <a:cubicBezTo>
                      <a:pt x="350" y="306"/>
                      <a:pt x="350" y="306"/>
                      <a:pt x="350" y="306"/>
                    </a:cubicBezTo>
                    <a:cubicBezTo>
                      <a:pt x="349" y="306"/>
                      <a:pt x="349" y="306"/>
                      <a:pt x="349" y="306"/>
                    </a:cubicBezTo>
                    <a:cubicBezTo>
                      <a:pt x="349" y="308"/>
                      <a:pt x="349" y="308"/>
                      <a:pt x="349" y="308"/>
                    </a:cubicBezTo>
                    <a:cubicBezTo>
                      <a:pt x="350" y="306"/>
                      <a:pt x="350" y="306"/>
                      <a:pt x="350" y="306"/>
                    </a:cubicBezTo>
                    <a:cubicBezTo>
                      <a:pt x="349" y="306"/>
                      <a:pt x="348" y="306"/>
                      <a:pt x="347" y="305"/>
                    </a:cubicBezTo>
                    <a:cubicBezTo>
                      <a:pt x="342" y="303"/>
                      <a:pt x="331" y="298"/>
                      <a:pt x="319" y="292"/>
                    </a:cubicBezTo>
                    <a:cubicBezTo>
                      <a:pt x="299" y="283"/>
                      <a:pt x="274" y="271"/>
                      <a:pt x="254" y="261"/>
                    </a:cubicBezTo>
                    <a:cubicBezTo>
                      <a:pt x="244" y="256"/>
                      <a:pt x="235" y="252"/>
                      <a:pt x="229" y="249"/>
                    </a:cubicBezTo>
                    <a:cubicBezTo>
                      <a:pt x="225" y="247"/>
                      <a:pt x="223" y="246"/>
                      <a:pt x="221" y="245"/>
                    </a:cubicBezTo>
                    <a:cubicBezTo>
                      <a:pt x="220" y="244"/>
                      <a:pt x="219" y="244"/>
                      <a:pt x="219" y="244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7" y="243"/>
                      <a:pt x="217" y="243"/>
                      <a:pt x="216" y="243"/>
                    </a:cubicBezTo>
                    <a:cubicBezTo>
                      <a:pt x="216" y="243"/>
                      <a:pt x="215" y="243"/>
                      <a:pt x="215" y="243"/>
                    </a:cubicBezTo>
                    <a:cubicBezTo>
                      <a:pt x="214" y="244"/>
                      <a:pt x="213" y="244"/>
                      <a:pt x="213" y="245"/>
                    </a:cubicBezTo>
                    <a:cubicBezTo>
                      <a:pt x="212" y="246"/>
                      <a:pt x="212" y="247"/>
                      <a:pt x="212" y="248"/>
                    </a:cubicBezTo>
                    <a:cubicBezTo>
                      <a:pt x="212" y="249"/>
                      <a:pt x="213" y="250"/>
                      <a:pt x="214" y="251"/>
                    </a:cubicBezTo>
                    <a:cubicBezTo>
                      <a:pt x="214" y="251"/>
                      <a:pt x="216" y="252"/>
                      <a:pt x="219" y="254"/>
                    </a:cubicBezTo>
                    <a:cubicBezTo>
                      <a:pt x="231" y="260"/>
                      <a:pt x="259" y="277"/>
                      <a:pt x="285" y="293"/>
                    </a:cubicBezTo>
                    <a:cubicBezTo>
                      <a:pt x="298" y="301"/>
                      <a:pt x="310" y="308"/>
                      <a:pt x="319" y="314"/>
                    </a:cubicBezTo>
                    <a:cubicBezTo>
                      <a:pt x="323" y="317"/>
                      <a:pt x="327" y="320"/>
                      <a:pt x="329" y="321"/>
                    </a:cubicBezTo>
                    <a:cubicBezTo>
                      <a:pt x="331" y="322"/>
                      <a:pt x="332" y="323"/>
                      <a:pt x="332" y="324"/>
                    </a:cubicBezTo>
                    <a:cubicBezTo>
                      <a:pt x="332" y="324"/>
                      <a:pt x="332" y="324"/>
                      <a:pt x="332" y="324"/>
                    </a:cubicBezTo>
                    <a:cubicBezTo>
                      <a:pt x="332" y="324"/>
                      <a:pt x="332" y="324"/>
                      <a:pt x="332" y="324"/>
                    </a:cubicBezTo>
                    <a:cubicBezTo>
                      <a:pt x="334" y="323"/>
                      <a:pt x="334" y="323"/>
                      <a:pt x="334" y="323"/>
                    </a:cubicBezTo>
                    <a:cubicBezTo>
                      <a:pt x="332" y="324"/>
                      <a:pt x="332" y="324"/>
                      <a:pt x="332" y="324"/>
                    </a:cubicBezTo>
                    <a:cubicBezTo>
                      <a:pt x="332" y="324"/>
                      <a:pt x="332" y="324"/>
                      <a:pt x="332" y="324"/>
                    </a:cubicBezTo>
                    <a:cubicBezTo>
                      <a:pt x="334" y="323"/>
                      <a:pt x="334" y="323"/>
                      <a:pt x="334" y="323"/>
                    </a:cubicBezTo>
                    <a:cubicBezTo>
                      <a:pt x="332" y="324"/>
                      <a:pt x="332" y="324"/>
                      <a:pt x="332" y="324"/>
                    </a:cubicBezTo>
                    <a:cubicBezTo>
                      <a:pt x="335" y="322"/>
                      <a:pt x="335" y="322"/>
                      <a:pt x="335" y="322"/>
                    </a:cubicBezTo>
                    <a:cubicBezTo>
                      <a:pt x="332" y="322"/>
                      <a:pt x="332" y="322"/>
                      <a:pt x="332" y="322"/>
                    </a:cubicBezTo>
                    <a:cubicBezTo>
                      <a:pt x="332" y="323"/>
                      <a:pt x="332" y="323"/>
                      <a:pt x="332" y="324"/>
                    </a:cubicBezTo>
                    <a:cubicBezTo>
                      <a:pt x="335" y="322"/>
                      <a:pt x="335" y="322"/>
                      <a:pt x="335" y="322"/>
                    </a:cubicBezTo>
                    <a:cubicBezTo>
                      <a:pt x="332" y="322"/>
                      <a:pt x="332" y="322"/>
                      <a:pt x="332" y="322"/>
                    </a:cubicBezTo>
                    <a:cubicBezTo>
                      <a:pt x="336" y="322"/>
                      <a:pt x="336" y="322"/>
                      <a:pt x="336" y="322"/>
                    </a:cubicBezTo>
                    <a:cubicBezTo>
                      <a:pt x="332" y="320"/>
                      <a:pt x="332" y="320"/>
                      <a:pt x="332" y="320"/>
                    </a:cubicBezTo>
                    <a:cubicBezTo>
                      <a:pt x="332" y="321"/>
                      <a:pt x="332" y="321"/>
                      <a:pt x="332" y="322"/>
                    </a:cubicBezTo>
                    <a:cubicBezTo>
                      <a:pt x="336" y="322"/>
                      <a:pt x="336" y="322"/>
                      <a:pt x="336" y="322"/>
                    </a:cubicBezTo>
                    <a:cubicBezTo>
                      <a:pt x="332" y="320"/>
                      <a:pt x="332" y="320"/>
                      <a:pt x="332" y="320"/>
                    </a:cubicBezTo>
                    <a:cubicBezTo>
                      <a:pt x="336" y="322"/>
                      <a:pt x="336" y="322"/>
                      <a:pt x="336" y="322"/>
                    </a:cubicBezTo>
                    <a:cubicBezTo>
                      <a:pt x="338" y="318"/>
                      <a:pt x="338" y="318"/>
                      <a:pt x="338" y="318"/>
                    </a:cubicBezTo>
                    <a:cubicBezTo>
                      <a:pt x="216" y="256"/>
                      <a:pt x="216" y="256"/>
                      <a:pt x="216" y="256"/>
                    </a:cubicBezTo>
                    <a:cubicBezTo>
                      <a:pt x="215" y="255"/>
                      <a:pt x="212" y="256"/>
                      <a:pt x="211" y="258"/>
                    </a:cubicBezTo>
                    <a:cubicBezTo>
                      <a:pt x="210" y="259"/>
                      <a:pt x="211" y="262"/>
                      <a:pt x="213" y="263"/>
                    </a:cubicBezTo>
                    <a:cubicBezTo>
                      <a:pt x="314" y="326"/>
                      <a:pt x="314" y="326"/>
                      <a:pt x="314" y="326"/>
                    </a:cubicBezTo>
                    <a:cubicBezTo>
                      <a:pt x="316" y="323"/>
                      <a:pt x="316" y="323"/>
                      <a:pt x="316" y="323"/>
                    </a:cubicBezTo>
                    <a:cubicBezTo>
                      <a:pt x="318" y="319"/>
                      <a:pt x="318" y="319"/>
                      <a:pt x="318" y="319"/>
                    </a:cubicBezTo>
                    <a:cubicBezTo>
                      <a:pt x="318" y="319"/>
                      <a:pt x="293" y="308"/>
                      <a:pt x="268" y="298"/>
                    </a:cubicBezTo>
                    <a:cubicBezTo>
                      <a:pt x="256" y="292"/>
                      <a:pt x="244" y="287"/>
                      <a:pt x="234" y="283"/>
                    </a:cubicBezTo>
                    <a:cubicBezTo>
                      <a:pt x="229" y="281"/>
                      <a:pt x="225" y="279"/>
                      <a:pt x="223" y="278"/>
                    </a:cubicBezTo>
                    <a:cubicBezTo>
                      <a:pt x="221" y="277"/>
                      <a:pt x="220" y="277"/>
                      <a:pt x="219" y="277"/>
                    </a:cubicBezTo>
                    <a:cubicBezTo>
                      <a:pt x="219" y="277"/>
                      <a:pt x="218" y="276"/>
                      <a:pt x="218" y="276"/>
                    </a:cubicBezTo>
                    <a:cubicBezTo>
                      <a:pt x="217" y="276"/>
                      <a:pt x="217" y="276"/>
                      <a:pt x="217" y="276"/>
                    </a:cubicBezTo>
                    <a:cubicBezTo>
                      <a:pt x="217" y="276"/>
                      <a:pt x="217" y="276"/>
                      <a:pt x="217" y="276"/>
                    </a:cubicBezTo>
                    <a:cubicBezTo>
                      <a:pt x="217" y="276"/>
                      <a:pt x="217" y="276"/>
                      <a:pt x="216" y="276"/>
                    </a:cubicBezTo>
                    <a:cubicBezTo>
                      <a:pt x="216" y="276"/>
                      <a:pt x="216" y="276"/>
                      <a:pt x="215" y="276"/>
                    </a:cubicBezTo>
                    <a:cubicBezTo>
                      <a:pt x="215" y="276"/>
                      <a:pt x="214" y="276"/>
                      <a:pt x="214" y="277"/>
                    </a:cubicBezTo>
                    <a:cubicBezTo>
                      <a:pt x="214" y="277"/>
                      <a:pt x="213" y="277"/>
                      <a:pt x="213" y="278"/>
                    </a:cubicBezTo>
                    <a:cubicBezTo>
                      <a:pt x="216" y="280"/>
                      <a:pt x="216" y="280"/>
                      <a:pt x="216" y="280"/>
                    </a:cubicBezTo>
                    <a:cubicBezTo>
                      <a:pt x="213" y="278"/>
                      <a:pt x="213" y="278"/>
                      <a:pt x="213" y="278"/>
                    </a:cubicBezTo>
                    <a:cubicBezTo>
                      <a:pt x="212" y="279"/>
                      <a:pt x="212" y="279"/>
                      <a:pt x="212" y="280"/>
                    </a:cubicBezTo>
                    <a:cubicBezTo>
                      <a:pt x="212" y="281"/>
                      <a:pt x="213" y="282"/>
                      <a:pt x="213" y="282"/>
                    </a:cubicBezTo>
                    <a:cubicBezTo>
                      <a:pt x="213" y="283"/>
                      <a:pt x="213" y="283"/>
                      <a:pt x="214" y="283"/>
                    </a:cubicBezTo>
                    <a:cubicBezTo>
                      <a:pt x="214" y="283"/>
                      <a:pt x="214" y="284"/>
                      <a:pt x="215" y="284"/>
                    </a:cubicBezTo>
                    <a:cubicBezTo>
                      <a:pt x="216" y="285"/>
                      <a:pt x="217" y="286"/>
                      <a:pt x="219" y="286"/>
                    </a:cubicBezTo>
                    <a:cubicBezTo>
                      <a:pt x="220" y="287"/>
                      <a:pt x="221" y="288"/>
                      <a:pt x="221" y="288"/>
                    </a:cubicBezTo>
                    <a:cubicBezTo>
                      <a:pt x="223" y="289"/>
                      <a:pt x="226" y="288"/>
                      <a:pt x="227" y="286"/>
                    </a:cubicBezTo>
                    <a:cubicBezTo>
                      <a:pt x="228" y="284"/>
                      <a:pt x="227" y="282"/>
                      <a:pt x="225" y="28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25"/>
              <p:cNvSpPr/>
              <p:nvPr/>
            </p:nvSpPr>
            <p:spPr bwMode="auto">
              <a:xfrm>
                <a:off x="2173" y="628"/>
                <a:ext cx="629" cy="850"/>
              </a:xfrm>
              <a:custGeom>
                <a:avLst/>
                <a:gdLst>
                  <a:gd name="T0" fmla="*/ 126 w 462"/>
                  <a:gd name="T1" fmla="*/ 608 h 625"/>
                  <a:gd name="T2" fmla="*/ 123 w 462"/>
                  <a:gd name="T3" fmla="*/ 610 h 625"/>
                  <a:gd name="T4" fmla="*/ 86 w 462"/>
                  <a:gd name="T5" fmla="*/ 563 h 625"/>
                  <a:gd name="T6" fmla="*/ 71 w 462"/>
                  <a:gd name="T7" fmla="*/ 540 h 625"/>
                  <a:gd name="T8" fmla="*/ 51 w 462"/>
                  <a:gd name="T9" fmla="*/ 507 h 625"/>
                  <a:gd name="T10" fmla="*/ 34 w 462"/>
                  <a:gd name="T11" fmla="*/ 470 h 625"/>
                  <a:gd name="T12" fmla="*/ 30 w 462"/>
                  <a:gd name="T13" fmla="*/ 466 h 625"/>
                  <a:gd name="T14" fmla="*/ 33 w 462"/>
                  <a:gd name="T15" fmla="*/ 465 h 625"/>
                  <a:gd name="T16" fmla="*/ 17 w 462"/>
                  <a:gd name="T17" fmla="*/ 402 h 625"/>
                  <a:gd name="T18" fmla="*/ 9 w 462"/>
                  <a:gd name="T19" fmla="*/ 340 h 625"/>
                  <a:gd name="T20" fmla="*/ 16 w 462"/>
                  <a:gd name="T21" fmla="*/ 297 h 625"/>
                  <a:gd name="T22" fmla="*/ 20 w 462"/>
                  <a:gd name="T23" fmla="*/ 267 h 625"/>
                  <a:gd name="T24" fmla="*/ 22 w 462"/>
                  <a:gd name="T25" fmla="*/ 240 h 625"/>
                  <a:gd name="T26" fmla="*/ 35 w 462"/>
                  <a:gd name="T27" fmla="*/ 229 h 625"/>
                  <a:gd name="T28" fmla="*/ 46 w 462"/>
                  <a:gd name="T29" fmla="*/ 198 h 625"/>
                  <a:gd name="T30" fmla="*/ 58 w 462"/>
                  <a:gd name="T31" fmla="*/ 176 h 625"/>
                  <a:gd name="T32" fmla="*/ 72 w 462"/>
                  <a:gd name="T33" fmla="*/ 157 h 625"/>
                  <a:gd name="T34" fmla="*/ 91 w 462"/>
                  <a:gd name="T35" fmla="*/ 132 h 625"/>
                  <a:gd name="T36" fmla="*/ 111 w 462"/>
                  <a:gd name="T37" fmla="*/ 110 h 625"/>
                  <a:gd name="T38" fmla="*/ 133 w 462"/>
                  <a:gd name="T39" fmla="*/ 96 h 625"/>
                  <a:gd name="T40" fmla="*/ 156 w 462"/>
                  <a:gd name="T41" fmla="*/ 73 h 625"/>
                  <a:gd name="T42" fmla="*/ 181 w 462"/>
                  <a:gd name="T43" fmla="*/ 59 h 625"/>
                  <a:gd name="T44" fmla="*/ 192 w 462"/>
                  <a:gd name="T45" fmla="*/ 44 h 625"/>
                  <a:gd name="T46" fmla="*/ 193 w 462"/>
                  <a:gd name="T47" fmla="*/ 47 h 625"/>
                  <a:gd name="T48" fmla="*/ 211 w 462"/>
                  <a:gd name="T49" fmla="*/ 37 h 625"/>
                  <a:gd name="T50" fmla="*/ 242 w 462"/>
                  <a:gd name="T51" fmla="*/ 20 h 625"/>
                  <a:gd name="T52" fmla="*/ 281 w 462"/>
                  <a:gd name="T53" fmla="*/ 10 h 625"/>
                  <a:gd name="T54" fmla="*/ 323 w 462"/>
                  <a:gd name="T55" fmla="*/ 4 h 625"/>
                  <a:gd name="T56" fmla="*/ 381 w 462"/>
                  <a:gd name="T57" fmla="*/ 5 h 625"/>
                  <a:gd name="T58" fmla="*/ 371 w 462"/>
                  <a:gd name="T59" fmla="*/ 4 h 625"/>
                  <a:gd name="T60" fmla="*/ 374 w 462"/>
                  <a:gd name="T61" fmla="*/ 8 h 625"/>
                  <a:gd name="T62" fmla="*/ 410 w 462"/>
                  <a:gd name="T63" fmla="*/ 11 h 625"/>
                  <a:gd name="T64" fmla="*/ 410 w 462"/>
                  <a:gd name="T65" fmla="*/ 14 h 625"/>
                  <a:gd name="T66" fmla="*/ 445 w 462"/>
                  <a:gd name="T67" fmla="*/ 14 h 625"/>
                  <a:gd name="T68" fmla="*/ 406 w 462"/>
                  <a:gd name="T69" fmla="*/ 8 h 625"/>
                  <a:gd name="T70" fmla="*/ 367 w 462"/>
                  <a:gd name="T71" fmla="*/ 2 h 625"/>
                  <a:gd name="T72" fmla="*/ 313 w 462"/>
                  <a:gd name="T73" fmla="*/ 3 h 625"/>
                  <a:gd name="T74" fmla="*/ 272 w 462"/>
                  <a:gd name="T75" fmla="*/ 10 h 625"/>
                  <a:gd name="T76" fmla="*/ 232 w 462"/>
                  <a:gd name="T77" fmla="*/ 20 h 625"/>
                  <a:gd name="T78" fmla="*/ 197 w 462"/>
                  <a:gd name="T79" fmla="*/ 35 h 625"/>
                  <a:gd name="T80" fmla="*/ 190 w 462"/>
                  <a:gd name="T81" fmla="*/ 47 h 625"/>
                  <a:gd name="T82" fmla="*/ 159 w 462"/>
                  <a:gd name="T83" fmla="*/ 64 h 625"/>
                  <a:gd name="T84" fmla="*/ 138 w 462"/>
                  <a:gd name="T85" fmla="*/ 83 h 625"/>
                  <a:gd name="T86" fmla="*/ 127 w 462"/>
                  <a:gd name="T87" fmla="*/ 91 h 625"/>
                  <a:gd name="T88" fmla="*/ 128 w 462"/>
                  <a:gd name="T89" fmla="*/ 89 h 625"/>
                  <a:gd name="T90" fmla="*/ 106 w 462"/>
                  <a:gd name="T91" fmla="*/ 110 h 625"/>
                  <a:gd name="T92" fmla="*/ 86 w 462"/>
                  <a:gd name="T93" fmla="*/ 133 h 625"/>
                  <a:gd name="T94" fmla="*/ 67 w 462"/>
                  <a:gd name="T95" fmla="*/ 157 h 625"/>
                  <a:gd name="T96" fmla="*/ 49 w 462"/>
                  <a:gd name="T97" fmla="*/ 179 h 625"/>
                  <a:gd name="T98" fmla="*/ 42 w 462"/>
                  <a:gd name="T99" fmla="*/ 199 h 625"/>
                  <a:gd name="T100" fmla="*/ 28 w 462"/>
                  <a:gd name="T101" fmla="*/ 225 h 625"/>
                  <a:gd name="T102" fmla="*/ 21 w 462"/>
                  <a:gd name="T103" fmla="*/ 244 h 625"/>
                  <a:gd name="T104" fmla="*/ 15 w 462"/>
                  <a:gd name="T105" fmla="*/ 267 h 625"/>
                  <a:gd name="T106" fmla="*/ 2 w 462"/>
                  <a:gd name="T107" fmla="*/ 305 h 625"/>
                  <a:gd name="T108" fmla="*/ 4 w 462"/>
                  <a:gd name="T109" fmla="*/ 359 h 625"/>
                  <a:gd name="T110" fmla="*/ 11 w 462"/>
                  <a:gd name="T111" fmla="*/ 425 h 625"/>
                  <a:gd name="T112" fmla="*/ 25 w 462"/>
                  <a:gd name="T113" fmla="*/ 467 h 625"/>
                  <a:gd name="T114" fmla="*/ 29 w 462"/>
                  <a:gd name="T115" fmla="*/ 484 h 625"/>
                  <a:gd name="T116" fmla="*/ 38 w 462"/>
                  <a:gd name="T117" fmla="*/ 508 h 625"/>
                  <a:gd name="T118" fmla="*/ 80 w 462"/>
                  <a:gd name="T119" fmla="*/ 568 h 625"/>
                  <a:gd name="T120" fmla="*/ 137 w 462"/>
                  <a:gd name="T121" fmla="*/ 624 h 625"/>
                  <a:gd name="T122" fmla="*/ 139 w 462"/>
                  <a:gd name="T123" fmla="*/ 621 h 625"/>
                  <a:gd name="T124" fmla="*/ 136 w 462"/>
                  <a:gd name="T125" fmla="*/ 622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2" h="625">
                    <a:moveTo>
                      <a:pt x="143" y="621"/>
                    </a:moveTo>
                    <a:cubicBezTo>
                      <a:pt x="143" y="619"/>
                      <a:pt x="143" y="619"/>
                      <a:pt x="143" y="618"/>
                    </a:cubicBezTo>
                    <a:cubicBezTo>
                      <a:pt x="142" y="618"/>
                      <a:pt x="142" y="618"/>
                      <a:pt x="142" y="618"/>
                    </a:cubicBezTo>
                    <a:cubicBezTo>
                      <a:pt x="142" y="617"/>
                      <a:pt x="142" y="617"/>
                      <a:pt x="142" y="617"/>
                    </a:cubicBezTo>
                    <a:cubicBezTo>
                      <a:pt x="141" y="617"/>
                      <a:pt x="141" y="617"/>
                      <a:pt x="141" y="617"/>
                    </a:cubicBezTo>
                    <a:cubicBezTo>
                      <a:pt x="140" y="616"/>
                      <a:pt x="136" y="614"/>
                      <a:pt x="132" y="612"/>
                    </a:cubicBezTo>
                    <a:cubicBezTo>
                      <a:pt x="130" y="610"/>
                      <a:pt x="128" y="609"/>
                      <a:pt x="127" y="609"/>
                    </a:cubicBezTo>
                    <a:cubicBezTo>
                      <a:pt x="126" y="608"/>
                      <a:pt x="126" y="608"/>
                      <a:pt x="126" y="608"/>
                    </a:cubicBezTo>
                    <a:cubicBezTo>
                      <a:pt x="126" y="607"/>
                      <a:pt x="126" y="607"/>
                      <a:pt x="126" y="607"/>
                    </a:cubicBezTo>
                    <a:cubicBezTo>
                      <a:pt x="126" y="607"/>
                      <a:pt x="126" y="607"/>
                      <a:pt x="126" y="607"/>
                    </a:cubicBezTo>
                    <a:cubicBezTo>
                      <a:pt x="124" y="609"/>
                      <a:pt x="124" y="609"/>
                      <a:pt x="124" y="609"/>
                    </a:cubicBezTo>
                    <a:cubicBezTo>
                      <a:pt x="126" y="608"/>
                      <a:pt x="126" y="608"/>
                      <a:pt x="126" y="608"/>
                    </a:cubicBezTo>
                    <a:cubicBezTo>
                      <a:pt x="126" y="607"/>
                      <a:pt x="126" y="607"/>
                      <a:pt x="126" y="607"/>
                    </a:cubicBezTo>
                    <a:cubicBezTo>
                      <a:pt x="124" y="609"/>
                      <a:pt x="124" y="609"/>
                      <a:pt x="124" y="609"/>
                    </a:cubicBezTo>
                    <a:cubicBezTo>
                      <a:pt x="126" y="608"/>
                      <a:pt x="126" y="608"/>
                      <a:pt x="126" y="608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26" y="608"/>
                      <a:pt x="126" y="608"/>
                      <a:pt x="126" y="608"/>
                    </a:cubicBezTo>
                    <a:cubicBezTo>
                      <a:pt x="126" y="608"/>
                      <a:pt x="126" y="608"/>
                      <a:pt x="126" y="608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26" y="608"/>
                      <a:pt x="126" y="608"/>
                      <a:pt x="126" y="608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27" y="610"/>
                      <a:pt x="127" y="610"/>
                      <a:pt x="127" y="610"/>
                    </a:cubicBezTo>
                    <a:cubicBezTo>
                      <a:pt x="127" y="609"/>
                      <a:pt x="126" y="609"/>
                      <a:pt x="126" y="608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27" y="610"/>
                      <a:pt x="127" y="610"/>
                      <a:pt x="127" y="610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26" y="612"/>
                      <a:pt x="126" y="612"/>
                      <a:pt x="126" y="612"/>
                    </a:cubicBezTo>
                    <a:cubicBezTo>
                      <a:pt x="127" y="612"/>
                      <a:pt x="127" y="611"/>
                      <a:pt x="127" y="610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26" y="612"/>
                      <a:pt x="126" y="612"/>
                      <a:pt x="126" y="612"/>
                    </a:cubicBezTo>
                    <a:cubicBezTo>
                      <a:pt x="127" y="611"/>
                      <a:pt x="127" y="609"/>
                      <a:pt x="126" y="608"/>
                    </a:cubicBezTo>
                    <a:cubicBezTo>
                      <a:pt x="90" y="566"/>
                      <a:pt x="90" y="566"/>
                      <a:pt x="90" y="566"/>
                    </a:cubicBezTo>
                    <a:cubicBezTo>
                      <a:pt x="89" y="565"/>
                      <a:pt x="89" y="565"/>
                      <a:pt x="89" y="565"/>
                    </a:cubicBezTo>
                    <a:cubicBezTo>
                      <a:pt x="84" y="562"/>
                      <a:pt x="84" y="562"/>
                      <a:pt x="84" y="562"/>
                    </a:cubicBezTo>
                    <a:cubicBezTo>
                      <a:pt x="82" y="565"/>
                      <a:pt x="82" y="565"/>
                      <a:pt x="82" y="565"/>
                    </a:cubicBezTo>
                    <a:cubicBezTo>
                      <a:pt x="86" y="563"/>
                      <a:pt x="86" y="563"/>
                      <a:pt x="86" y="563"/>
                    </a:cubicBezTo>
                    <a:cubicBezTo>
                      <a:pt x="86" y="563"/>
                      <a:pt x="85" y="561"/>
                      <a:pt x="83" y="559"/>
                    </a:cubicBezTo>
                    <a:cubicBezTo>
                      <a:pt x="81" y="556"/>
                      <a:pt x="78" y="551"/>
                      <a:pt x="75" y="546"/>
                    </a:cubicBezTo>
                    <a:cubicBezTo>
                      <a:pt x="74" y="544"/>
                      <a:pt x="73" y="542"/>
                      <a:pt x="72" y="541"/>
                    </a:cubicBezTo>
                    <a:cubicBezTo>
                      <a:pt x="72" y="540"/>
                      <a:pt x="71" y="539"/>
                      <a:pt x="71" y="539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9" y="539"/>
                      <a:pt x="69" y="539"/>
                      <a:pt x="69" y="539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9" y="539"/>
                      <a:pt x="69" y="539"/>
                      <a:pt x="69" y="539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8" y="540"/>
                      <a:pt x="68" y="540"/>
                      <a:pt x="68" y="540"/>
                    </a:cubicBezTo>
                    <a:cubicBezTo>
                      <a:pt x="71" y="540"/>
                      <a:pt x="71" y="540"/>
                      <a:pt x="71" y="540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8" y="540"/>
                      <a:pt x="68" y="540"/>
                      <a:pt x="68" y="540"/>
                    </a:cubicBezTo>
                    <a:cubicBezTo>
                      <a:pt x="71" y="540"/>
                      <a:pt x="71" y="540"/>
                      <a:pt x="71" y="540"/>
                    </a:cubicBezTo>
                    <a:cubicBezTo>
                      <a:pt x="67" y="540"/>
                      <a:pt x="67" y="540"/>
                      <a:pt x="67" y="540"/>
                    </a:cubicBezTo>
                    <a:cubicBezTo>
                      <a:pt x="71" y="542"/>
                      <a:pt x="71" y="542"/>
                      <a:pt x="71" y="542"/>
                    </a:cubicBezTo>
                    <a:cubicBezTo>
                      <a:pt x="71" y="541"/>
                      <a:pt x="71" y="540"/>
                      <a:pt x="71" y="540"/>
                    </a:cubicBezTo>
                    <a:cubicBezTo>
                      <a:pt x="67" y="540"/>
                      <a:pt x="67" y="540"/>
                      <a:pt x="67" y="540"/>
                    </a:cubicBezTo>
                    <a:cubicBezTo>
                      <a:pt x="71" y="542"/>
                      <a:pt x="71" y="542"/>
                      <a:pt x="71" y="542"/>
                    </a:cubicBezTo>
                    <a:cubicBezTo>
                      <a:pt x="71" y="541"/>
                      <a:pt x="71" y="540"/>
                      <a:pt x="71" y="539"/>
                    </a:cubicBezTo>
                    <a:cubicBezTo>
                      <a:pt x="71" y="538"/>
                      <a:pt x="70" y="537"/>
                      <a:pt x="69" y="536"/>
                    </a:cubicBezTo>
                    <a:cubicBezTo>
                      <a:pt x="63" y="532"/>
                      <a:pt x="63" y="532"/>
                      <a:pt x="63" y="532"/>
                    </a:cubicBezTo>
                    <a:cubicBezTo>
                      <a:pt x="51" y="507"/>
                      <a:pt x="51" y="507"/>
                      <a:pt x="51" y="507"/>
                    </a:cubicBezTo>
                    <a:cubicBezTo>
                      <a:pt x="51" y="506"/>
                      <a:pt x="50" y="506"/>
                      <a:pt x="50" y="505"/>
                    </a:cubicBezTo>
                    <a:cubicBezTo>
                      <a:pt x="44" y="502"/>
                      <a:pt x="44" y="502"/>
                      <a:pt x="44" y="502"/>
                    </a:cubicBezTo>
                    <a:cubicBezTo>
                      <a:pt x="40" y="485"/>
                      <a:pt x="40" y="485"/>
                      <a:pt x="40" y="485"/>
                    </a:cubicBezTo>
                    <a:cubicBezTo>
                      <a:pt x="39" y="484"/>
                      <a:pt x="39" y="483"/>
                      <a:pt x="38" y="483"/>
                    </a:cubicBezTo>
                    <a:cubicBezTo>
                      <a:pt x="35" y="481"/>
                      <a:pt x="35" y="481"/>
                      <a:pt x="35" y="481"/>
                    </a:cubicBezTo>
                    <a:cubicBezTo>
                      <a:pt x="33" y="484"/>
                      <a:pt x="33" y="484"/>
                      <a:pt x="33" y="484"/>
                    </a:cubicBezTo>
                    <a:cubicBezTo>
                      <a:pt x="36" y="486"/>
                      <a:pt x="36" y="486"/>
                      <a:pt x="36" y="486"/>
                    </a:cubicBezTo>
                    <a:cubicBezTo>
                      <a:pt x="37" y="485"/>
                      <a:pt x="37" y="485"/>
                      <a:pt x="37" y="485"/>
                    </a:cubicBezTo>
                    <a:cubicBezTo>
                      <a:pt x="37" y="484"/>
                      <a:pt x="37" y="484"/>
                      <a:pt x="37" y="484"/>
                    </a:cubicBezTo>
                    <a:cubicBezTo>
                      <a:pt x="37" y="484"/>
                      <a:pt x="37" y="483"/>
                      <a:pt x="37" y="483"/>
                    </a:cubicBezTo>
                    <a:cubicBezTo>
                      <a:pt x="36" y="482"/>
                      <a:pt x="36" y="481"/>
                      <a:pt x="36" y="479"/>
                    </a:cubicBezTo>
                    <a:cubicBezTo>
                      <a:pt x="35" y="477"/>
                      <a:pt x="34" y="473"/>
                      <a:pt x="34" y="470"/>
                    </a:cubicBezTo>
                    <a:cubicBezTo>
                      <a:pt x="33" y="469"/>
                      <a:pt x="33" y="468"/>
                      <a:pt x="33" y="467"/>
                    </a:cubicBezTo>
                    <a:cubicBezTo>
                      <a:pt x="33" y="466"/>
                      <a:pt x="33" y="466"/>
                      <a:pt x="33" y="466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0" y="466"/>
                      <a:pt x="30" y="466"/>
                      <a:pt x="30" y="466"/>
                    </a:cubicBezTo>
                    <a:cubicBezTo>
                      <a:pt x="33" y="466"/>
                      <a:pt x="33" y="466"/>
                      <a:pt x="33" y="466"/>
                    </a:cubicBezTo>
                    <a:cubicBezTo>
                      <a:pt x="33" y="465"/>
                      <a:pt x="33" y="465"/>
                      <a:pt x="33" y="465"/>
                    </a:cubicBezTo>
                    <a:cubicBezTo>
                      <a:pt x="30" y="466"/>
                      <a:pt x="30" y="466"/>
                      <a:pt x="30" y="466"/>
                    </a:cubicBezTo>
                    <a:cubicBezTo>
                      <a:pt x="33" y="466"/>
                      <a:pt x="33" y="466"/>
                      <a:pt x="33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33" y="466"/>
                      <a:pt x="33" y="466"/>
                      <a:pt x="33" y="466"/>
                    </a:cubicBezTo>
                    <a:cubicBezTo>
                      <a:pt x="33" y="466"/>
                      <a:pt x="33" y="466"/>
                      <a:pt x="33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33" y="466"/>
                      <a:pt x="33" y="466"/>
                      <a:pt x="33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32" y="468"/>
                      <a:pt x="32" y="468"/>
                      <a:pt x="32" y="468"/>
                    </a:cubicBezTo>
                    <a:cubicBezTo>
                      <a:pt x="33" y="467"/>
                      <a:pt x="33" y="466"/>
                      <a:pt x="33" y="466"/>
                    </a:cubicBezTo>
                    <a:cubicBezTo>
                      <a:pt x="29" y="466"/>
                      <a:pt x="29" y="466"/>
                      <a:pt x="29" y="466"/>
                    </a:cubicBezTo>
                    <a:cubicBezTo>
                      <a:pt x="32" y="468"/>
                      <a:pt x="32" y="468"/>
                      <a:pt x="32" y="468"/>
                    </a:cubicBezTo>
                    <a:cubicBezTo>
                      <a:pt x="33" y="467"/>
                      <a:pt x="33" y="466"/>
                      <a:pt x="33" y="465"/>
                    </a:cubicBezTo>
                    <a:cubicBezTo>
                      <a:pt x="32" y="464"/>
                      <a:pt x="32" y="463"/>
                      <a:pt x="31" y="462"/>
                    </a:cubicBezTo>
                    <a:cubicBezTo>
                      <a:pt x="29" y="461"/>
                      <a:pt x="29" y="461"/>
                      <a:pt x="29" y="461"/>
                    </a:cubicBezTo>
                    <a:cubicBezTo>
                      <a:pt x="26" y="444"/>
                      <a:pt x="26" y="444"/>
                      <a:pt x="26" y="444"/>
                    </a:cubicBezTo>
                    <a:cubicBezTo>
                      <a:pt x="26" y="443"/>
                      <a:pt x="25" y="442"/>
                      <a:pt x="24" y="441"/>
                    </a:cubicBezTo>
                    <a:cubicBezTo>
                      <a:pt x="22" y="440"/>
                      <a:pt x="22" y="440"/>
                      <a:pt x="22" y="440"/>
                    </a:cubicBezTo>
                    <a:cubicBezTo>
                      <a:pt x="19" y="422"/>
                      <a:pt x="19" y="422"/>
                      <a:pt x="19" y="422"/>
                    </a:cubicBezTo>
                    <a:cubicBezTo>
                      <a:pt x="18" y="421"/>
                      <a:pt x="18" y="420"/>
                      <a:pt x="17" y="420"/>
                    </a:cubicBezTo>
                    <a:cubicBezTo>
                      <a:pt x="15" y="419"/>
                      <a:pt x="15" y="419"/>
                      <a:pt x="15" y="419"/>
                    </a:cubicBezTo>
                    <a:cubicBezTo>
                      <a:pt x="13" y="422"/>
                      <a:pt x="13" y="422"/>
                      <a:pt x="13" y="422"/>
                    </a:cubicBezTo>
                    <a:cubicBezTo>
                      <a:pt x="17" y="423"/>
                      <a:pt x="17" y="423"/>
                      <a:pt x="17" y="423"/>
                    </a:cubicBezTo>
                    <a:cubicBezTo>
                      <a:pt x="19" y="406"/>
                      <a:pt x="19" y="406"/>
                      <a:pt x="19" y="406"/>
                    </a:cubicBezTo>
                    <a:cubicBezTo>
                      <a:pt x="19" y="405"/>
                      <a:pt x="19" y="403"/>
                      <a:pt x="17" y="402"/>
                    </a:cubicBezTo>
                    <a:cubicBezTo>
                      <a:pt x="13" y="400"/>
                      <a:pt x="13" y="400"/>
                      <a:pt x="13" y="400"/>
                    </a:cubicBezTo>
                    <a:cubicBezTo>
                      <a:pt x="15" y="392"/>
                      <a:pt x="15" y="392"/>
                      <a:pt x="15" y="392"/>
                    </a:cubicBezTo>
                    <a:cubicBezTo>
                      <a:pt x="15" y="390"/>
                      <a:pt x="15" y="388"/>
                      <a:pt x="13" y="388"/>
                    </a:cubicBezTo>
                    <a:cubicBezTo>
                      <a:pt x="11" y="386"/>
                      <a:pt x="11" y="386"/>
                      <a:pt x="11" y="386"/>
                    </a:cubicBezTo>
                    <a:cubicBezTo>
                      <a:pt x="15" y="375"/>
                      <a:pt x="15" y="375"/>
                      <a:pt x="15" y="375"/>
                    </a:cubicBezTo>
                    <a:cubicBezTo>
                      <a:pt x="16" y="373"/>
                      <a:pt x="15" y="371"/>
                      <a:pt x="14" y="370"/>
                    </a:cubicBezTo>
                    <a:cubicBezTo>
                      <a:pt x="11" y="368"/>
                      <a:pt x="11" y="368"/>
                      <a:pt x="11" y="368"/>
                    </a:cubicBezTo>
                    <a:cubicBezTo>
                      <a:pt x="13" y="358"/>
                      <a:pt x="13" y="358"/>
                      <a:pt x="13" y="358"/>
                    </a:cubicBezTo>
                    <a:cubicBezTo>
                      <a:pt x="13" y="357"/>
                      <a:pt x="12" y="355"/>
                      <a:pt x="11" y="354"/>
                    </a:cubicBezTo>
                    <a:cubicBezTo>
                      <a:pt x="10" y="354"/>
                      <a:pt x="10" y="354"/>
                      <a:pt x="10" y="354"/>
                    </a:cubicBezTo>
                    <a:cubicBezTo>
                      <a:pt x="11" y="343"/>
                      <a:pt x="11" y="343"/>
                      <a:pt x="11" y="343"/>
                    </a:cubicBezTo>
                    <a:cubicBezTo>
                      <a:pt x="11" y="342"/>
                      <a:pt x="11" y="340"/>
                      <a:pt x="9" y="340"/>
                    </a:cubicBezTo>
                    <a:cubicBezTo>
                      <a:pt x="7" y="338"/>
                      <a:pt x="7" y="338"/>
                      <a:pt x="7" y="338"/>
                    </a:cubicBezTo>
                    <a:cubicBezTo>
                      <a:pt x="5" y="341"/>
                      <a:pt x="5" y="341"/>
                      <a:pt x="5" y="341"/>
                    </a:cubicBezTo>
                    <a:cubicBezTo>
                      <a:pt x="8" y="343"/>
                      <a:pt x="8" y="343"/>
                      <a:pt x="8" y="343"/>
                    </a:cubicBezTo>
                    <a:cubicBezTo>
                      <a:pt x="14" y="329"/>
                      <a:pt x="14" y="329"/>
                      <a:pt x="14" y="329"/>
                    </a:cubicBezTo>
                    <a:cubicBezTo>
                      <a:pt x="15" y="327"/>
                      <a:pt x="14" y="325"/>
                      <a:pt x="13" y="324"/>
                    </a:cubicBezTo>
                    <a:cubicBezTo>
                      <a:pt x="11" y="323"/>
                      <a:pt x="11" y="323"/>
                      <a:pt x="11" y="323"/>
                    </a:cubicBezTo>
                    <a:cubicBezTo>
                      <a:pt x="8" y="326"/>
                      <a:pt x="8" y="326"/>
                      <a:pt x="8" y="326"/>
                    </a:cubicBezTo>
                    <a:cubicBezTo>
                      <a:pt x="12" y="327"/>
                      <a:pt x="12" y="327"/>
                      <a:pt x="12" y="327"/>
                    </a:cubicBezTo>
                    <a:cubicBezTo>
                      <a:pt x="17" y="310"/>
                      <a:pt x="17" y="310"/>
                      <a:pt x="17" y="310"/>
                    </a:cubicBezTo>
                    <a:cubicBezTo>
                      <a:pt x="18" y="308"/>
                      <a:pt x="17" y="306"/>
                      <a:pt x="15" y="306"/>
                    </a:cubicBezTo>
                    <a:cubicBezTo>
                      <a:pt x="12" y="303"/>
                      <a:pt x="12" y="303"/>
                      <a:pt x="12" y="303"/>
                    </a:cubicBezTo>
                    <a:cubicBezTo>
                      <a:pt x="16" y="297"/>
                      <a:pt x="16" y="297"/>
                      <a:pt x="16" y="297"/>
                    </a:cubicBezTo>
                    <a:cubicBezTo>
                      <a:pt x="17" y="297"/>
                      <a:pt x="17" y="295"/>
                      <a:pt x="17" y="294"/>
                    </a:cubicBezTo>
                    <a:cubicBezTo>
                      <a:pt x="17" y="293"/>
                      <a:pt x="16" y="292"/>
                      <a:pt x="15" y="292"/>
                    </a:cubicBezTo>
                    <a:cubicBezTo>
                      <a:pt x="13" y="290"/>
                      <a:pt x="13" y="290"/>
                      <a:pt x="13" y="290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4" y="296"/>
                      <a:pt x="14" y="296"/>
                      <a:pt x="14" y="296"/>
                    </a:cubicBezTo>
                    <a:cubicBezTo>
                      <a:pt x="21" y="288"/>
                      <a:pt x="21" y="288"/>
                      <a:pt x="21" y="288"/>
                    </a:cubicBezTo>
                    <a:cubicBezTo>
                      <a:pt x="22" y="287"/>
                      <a:pt x="22" y="286"/>
                      <a:pt x="22" y="285"/>
                    </a:cubicBezTo>
                    <a:cubicBezTo>
                      <a:pt x="22" y="283"/>
                      <a:pt x="21" y="282"/>
                      <a:pt x="20" y="282"/>
                    </a:cubicBezTo>
                    <a:cubicBezTo>
                      <a:pt x="15" y="279"/>
                      <a:pt x="15" y="279"/>
                      <a:pt x="15" y="279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2" y="272"/>
                      <a:pt x="22" y="271"/>
                      <a:pt x="22" y="269"/>
                    </a:cubicBezTo>
                    <a:cubicBezTo>
                      <a:pt x="22" y="268"/>
                      <a:pt x="21" y="267"/>
                      <a:pt x="20" y="267"/>
                    </a:cubicBezTo>
                    <a:cubicBezTo>
                      <a:pt x="18" y="266"/>
                      <a:pt x="18" y="266"/>
                      <a:pt x="18" y="266"/>
                    </a:cubicBezTo>
                    <a:cubicBezTo>
                      <a:pt x="16" y="269"/>
                      <a:pt x="16" y="269"/>
                      <a:pt x="16" y="269"/>
                    </a:cubicBezTo>
                    <a:cubicBezTo>
                      <a:pt x="20" y="270"/>
                      <a:pt x="20" y="270"/>
                      <a:pt x="20" y="270"/>
                    </a:cubicBezTo>
                    <a:cubicBezTo>
                      <a:pt x="23" y="252"/>
                      <a:pt x="23" y="252"/>
                      <a:pt x="23" y="252"/>
                    </a:cubicBezTo>
                    <a:cubicBezTo>
                      <a:pt x="24" y="251"/>
                      <a:pt x="23" y="249"/>
                      <a:pt x="22" y="248"/>
                    </a:cubicBezTo>
                    <a:cubicBezTo>
                      <a:pt x="21" y="247"/>
                      <a:pt x="21" y="247"/>
                      <a:pt x="21" y="247"/>
                    </a:cubicBezTo>
                    <a:cubicBezTo>
                      <a:pt x="18" y="251"/>
                      <a:pt x="18" y="251"/>
                      <a:pt x="18" y="251"/>
                    </a:cubicBezTo>
                    <a:cubicBezTo>
                      <a:pt x="22" y="253"/>
                      <a:pt x="22" y="253"/>
                      <a:pt x="22" y="253"/>
                    </a:cubicBezTo>
                    <a:cubicBezTo>
                      <a:pt x="27" y="243"/>
                      <a:pt x="27" y="243"/>
                      <a:pt x="27" y="243"/>
                    </a:cubicBezTo>
                    <a:cubicBezTo>
                      <a:pt x="27" y="241"/>
                      <a:pt x="27" y="239"/>
                      <a:pt x="25" y="238"/>
                    </a:cubicBezTo>
                    <a:cubicBezTo>
                      <a:pt x="24" y="237"/>
                      <a:pt x="24" y="237"/>
                      <a:pt x="24" y="237"/>
                    </a:cubicBezTo>
                    <a:cubicBezTo>
                      <a:pt x="22" y="240"/>
                      <a:pt x="22" y="240"/>
                      <a:pt x="22" y="240"/>
                    </a:cubicBezTo>
                    <a:cubicBezTo>
                      <a:pt x="25" y="242"/>
                      <a:pt x="25" y="242"/>
                      <a:pt x="25" y="242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2"/>
                      <a:pt x="25" y="242"/>
                      <a:pt x="25" y="242"/>
                    </a:cubicBezTo>
                    <a:cubicBezTo>
                      <a:pt x="25" y="242"/>
                      <a:pt x="25" y="242"/>
                      <a:pt x="25" y="242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2"/>
                      <a:pt x="25" y="242"/>
                      <a:pt x="25" y="242"/>
                    </a:cubicBezTo>
                    <a:cubicBezTo>
                      <a:pt x="25" y="242"/>
                      <a:pt x="25" y="242"/>
                      <a:pt x="26" y="242"/>
                    </a:cubicBezTo>
                    <a:cubicBezTo>
                      <a:pt x="27" y="240"/>
                      <a:pt x="29" y="237"/>
                      <a:pt x="31" y="235"/>
                    </a:cubicBezTo>
                    <a:cubicBezTo>
                      <a:pt x="32" y="233"/>
                      <a:pt x="33" y="232"/>
                      <a:pt x="33" y="231"/>
                    </a:cubicBezTo>
                    <a:cubicBezTo>
                      <a:pt x="34" y="230"/>
                      <a:pt x="34" y="230"/>
                      <a:pt x="34" y="230"/>
                    </a:cubicBezTo>
                    <a:cubicBezTo>
                      <a:pt x="35" y="229"/>
                      <a:pt x="35" y="229"/>
                      <a:pt x="35" y="229"/>
                    </a:cubicBezTo>
                    <a:cubicBezTo>
                      <a:pt x="35" y="229"/>
                      <a:pt x="35" y="229"/>
                      <a:pt x="35" y="229"/>
                    </a:cubicBezTo>
                    <a:cubicBezTo>
                      <a:pt x="35" y="229"/>
                      <a:pt x="35" y="229"/>
                      <a:pt x="35" y="229"/>
                    </a:cubicBezTo>
                    <a:cubicBezTo>
                      <a:pt x="36" y="227"/>
                      <a:pt x="35" y="225"/>
                      <a:pt x="33" y="223"/>
                    </a:cubicBezTo>
                    <a:cubicBezTo>
                      <a:pt x="32" y="222"/>
                      <a:pt x="32" y="222"/>
                      <a:pt x="32" y="222"/>
                    </a:cubicBezTo>
                    <a:cubicBezTo>
                      <a:pt x="30" y="226"/>
                      <a:pt x="30" y="226"/>
                      <a:pt x="30" y="226"/>
                    </a:cubicBezTo>
                    <a:cubicBezTo>
                      <a:pt x="33" y="228"/>
                      <a:pt x="33" y="228"/>
                      <a:pt x="33" y="228"/>
                    </a:cubicBezTo>
                    <a:cubicBezTo>
                      <a:pt x="42" y="216"/>
                      <a:pt x="42" y="216"/>
                      <a:pt x="42" y="216"/>
                    </a:cubicBezTo>
                    <a:cubicBezTo>
                      <a:pt x="43" y="215"/>
                      <a:pt x="43" y="214"/>
                      <a:pt x="43" y="213"/>
                    </a:cubicBezTo>
                    <a:cubicBezTo>
                      <a:pt x="43" y="212"/>
                      <a:pt x="42" y="211"/>
                      <a:pt x="41" y="210"/>
                    </a:cubicBezTo>
                    <a:cubicBezTo>
                      <a:pt x="40" y="210"/>
                      <a:pt x="40" y="210"/>
                      <a:pt x="40" y="210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8" y="204"/>
                      <a:pt x="48" y="203"/>
                      <a:pt x="48" y="201"/>
                    </a:cubicBezTo>
                    <a:cubicBezTo>
                      <a:pt x="48" y="200"/>
                      <a:pt x="47" y="199"/>
                      <a:pt x="46" y="198"/>
                    </a:cubicBezTo>
                    <a:cubicBezTo>
                      <a:pt x="46" y="198"/>
                      <a:pt x="46" y="198"/>
                      <a:pt x="46" y="198"/>
                    </a:cubicBezTo>
                    <a:cubicBezTo>
                      <a:pt x="44" y="201"/>
                      <a:pt x="44" y="201"/>
                      <a:pt x="44" y="201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51" y="193"/>
                      <a:pt x="51" y="193"/>
                      <a:pt x="51" y="193"/>
                    </a:cubicBezTo>
                    <a:cubicBezTo>
                      <a:pt x="52" y="191"/>
                      <a:pt x="51" y="189"/>
                      <a:pt x="50" y="188"/>
                    </a:cubicBezTo>
                    <a:cubicBezTo>
                      <a:pt x="48" y="187"/>
                      <a:pt x="48" y="187"/>
                      <a:pt x="48" y="187"/>
                    </a:cubicBezTo>
                    <a:cubicBezTo>
                      <a:pt x="46" y="190"/>
                      <a:pt x="46" y="190"/>
                      <a:pt x="46" y="190"/>
                    </a:cubicBezTo>
                    <a:cubicBezTo>
                      <a:pt x="49" y="193"/>
                      <a:pt x="49" y="193"/>
                      <a:pt x="49" y="193"/>
                    </a:cubicBezTo>
                    <a:cubicBezTo>
                      <a:pt x="59" y="182"/>
                      <a:pt x="59" y="182"/>
                      <a:pt x="59" y="182"/>
                    </a:cubicBezTo>
                    <a:cubicBezTo>
                      <a:pt x="60" y="181"/>
                      <a:pt x="60" y="180"/>
                      <a:pt x="60" y="179"/>
                    </a:cubicBezTo>
                    <a:cubicBezTo>
                      <a:pt x="60" y="178"/>
                      <a:pt x="59" y="176"/>
                      <a:pt x="58" y="176"/>
                    </a:cubicBezTo>
                    <a:cubicBezTo>
                      <a:pt x="58" y="176"/>
                      <a:pt x="58" y="176"/>
                      <a:pt x="58" y="176"/>
                    </a:cubicBezTo>
                    <a:cubicBezTo>
                      <a:pt x="63" y="172"/>
                      <a:pt x="63" y="172"/>
                      <a:pt x="63" y="172"/>
                    </a:cubicBezTo>
                    <a:cubicBezTo>
                      <a:pt x="64" y="172"/>
                      <a:pt x="64" y="170"/>
                      <a:pt x="64" y="169"/>
                    </a:cubicBezTo>
                    <a:cubicBezTo>
                      <a:pt x="64" y="168"/>
                      <a:pt x="64" y="166"/>
                      <a:pt x="62" y="166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59" y="168"/>
                      <a:pt x="59" y="168"/>
                      <a:pt x="59" y="168"/>
                    </a:cubicBezTo>
                    <a:cubicBezTo>
                      <a:pt x="62" y="171"/>
                      <a:pt x="62" y="171"/>
                      <a:pt x="62" y="171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74" y="156"/>
                      <a:pt x="74" y="155"/>
                      <a:pt x="74" y="154"/>
                    </a:cubicBezTo>
                    <a:cubicBezTo>
                      <a:pt x="73" y="153"/>
                      <a:pt x="73" y="152"/>
                      <a:pt x="72" y="151"/>
                    </a:cubicBezTo>
                    <a:cubicBezTo>
                      <a:pt x="71" y="151"/>
                      <a:pt x="71" y="151"/>
                      <a:pt x="71" y="151"/>
                    </a:cubicBezTo>
                    <a:cubicBezTo>
                      <a:pt x="69" y="154"/>
                      <a:pt x="69" y="154"/>
                      <a:pt x="69" y="154"/>
                    </a:cubicBezTo>
                    <a:cubicBezTo>
                      <a:pt x="72" y="157"/>
                      <a:pt x="72" y="157"/>
                      <a:pt x="72" y="157"/>
                    </a:cubicBezTo>
                    <a:cubicBezTo>
                      <a:pt x="82" y="145"/>
                      <a:pt x="82" y="145"/>
                      <a:pt x="82" y="145"/>
                    </a:cubicBezTo>
                    <a:cubicBezTo>
                      <a:pt x="83" y="144"/>
                      <a:pt x="83" y="142"/>
                      <a:pt x="83" y="141"/>
                    </a:cubicBezTo>
                    <a:cubicBezTo>
                      <a:pt x="83" y="140"/>
                      <a:pt x="82" y="139"/>
                      <a:pt x="81" y="139"/>
                    </a:cubicBezTo>
                    <a:cubicBezTo>
                      <a:pt x="80" y="138"/>
                      <a:pt x="80" y="138"/>
                      <a:pt x="80" y="138"/>
                    </a:cubicBezTo>
                    <a:cubicBezTo>
                      <a:pt x="78" y="141"/>
                      <a:pt x="78" y="141"/>
                      <a:pt x="78" y="141"/>
                    </a:cubicBezTo>
                    <a:cubicBezTo>
                      <a:pt x="81" y="144"/>
                      <a:pt x="81" y="144"/>
                      <a:pt x="81" y="144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3" y="132"/>
                      <a:pt x="93" y="131"/>
                      <a:pt x="93" y="129"/>
                    </a:cubicBezTo>
                    <a:cubicBezTo>
                      <a:pt x="93" y="128"/>
                      <a:pt x="92" y="127"/>
                      <a:pt x="91" y="126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88" y="129"/>
                      <a:pt x="88" y="129"/>
                      <a:pt x="88" y="129"/>
                    </a:cubicBezTo>
                    <a:cubicBezTo>
                      <a:pt x="91" y="132"/>
                      <a:pt x="91" y="132"/>
                      <a:pt x="91" y="132"/>
                    </a:cubicBezTo>
                    <a:cubicBezTo>
                      <a:pt x="102" y="121"/>
                      <a:pt x="102" y="121"/>
                      <a:pt x="102" y="121"/>
                    </a:cubicBezTo>
                    <a:cubicBezTo>
                      <a:pt x="103" y="121"/>
                      <a:pt x="103" y="119"/>
                      <a:pt x="103" y="118"/>
                    </a:cubicBezTo>
                    <a:cubicBezTo>
                      <a:pt x="103" y="117"/>
                      <a:pt x="102" y="116"/>
                      <a:pt x="101" y="115"/>
                    </a:cubicBezTo>
                    <a:cubicBezTo>
                      <a:pt x="100" y="114"/>
                      <a:pt x="100" y="114"/>
                      <a:pt x="100" y="114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100" y="121"/>
                      <a:pt x="100" y="121"/>
                      <a:pt x="100" y="121"/>
                    </a:cubicBez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3" y="109"/>
                      <a:pt x="113" y="108"/>
                      <a:pt x="113" y="107"/>
                    </a:cubicBezTo>
                    <a:cubicBezTo>
                      <a:pt x="113" y="106"/>
                      <a:pt x="112" y="104"/>
                      <a:pt x="111" y="104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08" y="107"/>
                      <a:pt x="108" y="107"/>
                      <a:pt x="108" y="107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20" y="103"/>
                      <a:pt x="120" y="103"/>
                      <a:pt x="120" y="103"/>
                    </a:cubicBezTo>
                    <a:cubicBezTo>
                      <a:pt x="121" y="102"/>
                      <a:pt x="122" y="101"/>
                      <a:pt x="122" y="100"/>
                    </a:cubicBezTo>
                    <a:cubicBezTo>
                      <a:pt x="122" y="98"/>
                      <a:pt x="121" y="97"/>
                      <a:pt x="120" y="96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1"/>
                      <a:pt x="119" y="100"/>
                      <a:pt x="123" y="99"/>
                    </a:cubicBezTo>
                    <a:cubicBezTo>
                      <a:pt x="125" y="99"/>
                      <a:pt x="127" y="98"/>
                      <a:pt x="129" y="98"/>
                    </a:cubicBezTo>
                    <a:cubicBezTo>
                      <a:pt x="129" y="97"/>
                      <a:pt x="130" y="97"/>
                      <a:pt x="131" y="97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4" y="95"/>
                    </a:cubicBezTo>
                    <a:cubicBezTo>
                      <a:pt x="135" y="93"/>
                      <a:pt x="134" y="91"/>
                      <a:pt x="132" y="89"/>
                    </a:cubicBezTo>
                    <a:cubicBezTo>
                      <a:pt x="130" y="88"/>
                      <a:pt x="130" y="88"/>
                      <a:pt x="130" y="88"/>
                    </a:cubicBezTo>
                    <a:cubicBezTo>
                      <a:pt x="128" y="91"/>
                      <a:pt x="128" y="91"/>
                      <a:pt x="128" y="91"/>
                    </a:cubicBezTo>
                    <a:cubicBezTo>
                      <a:pt x="130" y="95"/>
                      <a:pt x="130" y="95"/>
                      <a:pt x="130" y="95"/>
                    </a:cubicBezTo>
                    <a:cubicBezTo>
                      <a:pt x="145" y="84"/>
                      <a:pt x="145" y="84"/>
                      <a:pt x="145" y="84"/>
                    </a:cubicBezTo>
                    <a:cubicBezTo>
                      <a:pt x="146" y="83"/>
                      <a:pt x="146" y="82"/>
                      <a:pt x="146" y="80"/>
                    </a:cubicBezTo>
                    <a:cubicBezTo>
                      <a:pt x="146" y="79"/>
                      <a:pt x="146" y="78"/>
                      <a:pt x="144" y="77"/>
                    </a:cubicBezTo>
                    <a:cubicBezTo>
                      <a:pt x="142" y="76"/>
                      <a:pt x="142" y="76"/>
                      <a:pt x="142" y="76"/>
                    </a:cubicBezTo>
                    <a:cubicBezTo>
                      <a:pt x="140" y="79"/>
                      <a:pt x="140" y="79"/>
                      <a:pt x="140" y="79"/>
                    </a:cubicBezTo>
                    <a:cubicBezTo>
                      <a:pt x="142" y="83"/>
                      <a:pt x="142" y="83"/>
                      <a:pt x="142" y="83"/>
                    </a:cubicBezTo>
                    <a:cubicBezTo>
                      <a:pt x="156" y="73"/>
                      <a:pt x="156" y="73"/>
                      <a:pt x="156" y="73"/>
                    </a:cubicBezTo>
                    <a:cubicBezTo>
                      <a:pt x="157" y="73"/>
                      <a:pt x="158" y="71"/>
                      <a:pt x="158" y="70"/>
                    </a:cubicBezTo>
                    <a:cubicBezTo>
                      <a:pt x="158" y="69"/>
                      <a:pt x="157" y="67"/>
                      <a:pt x="156" y="67"/>
                    </a:cubicBezTo>
                    <a:cubicBezTo>
                      <a:pt x="154" y="66"/>
                      <a:pt x="154" y="66"/>
                      <a:pt x="154" y="66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65" y="65"/>
                      <a:pt x="165" y="65"/>
                      <a:pt x="165" y="65"/>
                    </a:cubicBezTo>
                    <a:cubicBezTo>
                      <a:pt x="166" y="64"/>
                      <a:pt x="167" y="63"/>
                      <a:pt x="166" y="62"/>
                    </a:cubicBezTo>
                    <a:cubicBezTo>
                      <a:pt x="166" y="60"/>
                      <a:pt x="166" y="59"/>
                      <a:pt x="165" y="58"/>
                    </a:cubicBezTo>
                    <a:cubicBezTo>
                      <a:pt x="163" y="57"/>
                      <a:pt x="163" y="57"/>
                      <a:pt x="163" y="57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62" y="65"/>
                      <a:pt x="162" y="65"/>
                      <a:pt x="162" y="65"/>
                    </a:cubicBezTo>
                    <a:cubicBezTo>
                      <a:pt x="181" y="59"/>
                      <a:pt x="181" y="59"/>
                      <a:pt x="181" y="59"/>
                    </a:cubicBezTo>
                    <a:cubicBezTo>
                      <a:pt x="182" y="59"/>
                      <a:pt x="183" y="58"/>
                      <a:pt x="184" y="56"/>
                    </a:cubicBezTo>
                    <a:cubicBezTo>
                      <a:pt x="184" y="55"/>
                      <a:pt x="183" y="53"/>
                      <a:pt x="182" y="52"/>
                    </a:cubicBezTo>
                    <a:cubicBezTo>
                      <a:pt x="177" y="49"/>
                      <a:pt x="177" y="49"/>
                      <a:pt x="177" y="49"/>
                    </a:cubicBezTo>
                    <a:cubicBezTo>
                      <a:pt x="175" y="53"/>
                      <a:pt x="175" y="53"/>
                      <a:pt x="175" y="53"/>
                    </a:cubicBezTo>
                    <a:cubicBezTo>
                      <a:pt x="177" y="56"/>
                      <a:pt x="177" y="56"/>
                      <a:pt x="177" y="56"/>
                    </a:cubicBezTo>
                    <a:cubicBezTo>
                      <a:pt x="196" y="49"/>
                      <a:pt x="196" y="49"/>
                      <a:pt x="196" y="49"/>
                    </a:cubicBezTo>
                    <a:cubicBezTo>
                      <a:pt x="198" y="49"/>
                      <a:pt x="199" y="47"/>
                      <a:pt x="199" y="46"/>
                    </a:cubicBezTo>
                    <a:cubicBezTo>
                      <a:pt x="199" y="44"/>
                      <a:pt x="198" y="43"/>
                      <a:pt x="197" y="42"/>
                    </a:cubicBezTo>
                    <a:cubicBezTo>
                      <a:pt x="194" y="40"/>
                      <a:pt x="194" y="40"/>
                      <a:pt x="194" y="40"/>
                    </a:cubicBezTo>
                    <a:cubicBezTo>
                      <a:pt x="192" y="44"/>
                      <a:pt x="192" y="44"/>
                      <a:pt x="192" y="44"/>
                    </a:cubicBezTo>
                    <a:cubicBezTo>
                      <a:pt x="195" y="46"/>
                      <a:pt x="195" y="46"/>
                      <a:pt x="195" y="46"/>
                    </a:cubicBezTo>
                    <a:cubicBezTo>
                      <a:pt x="192" y="44"/>
                      <a:pt x="192" y="44"/>
                      <a:pt x="192" y="44"/>
                    </a:cubicBezTo>
                    <a:cubicBezTo>
                      <a:pt x="194" y="47"/>
                      <a:pt x="194" y="47"/>
                      <a:pt x="194" y="47"/>
                    </a:cubicBezTo>
                    <a:cubicBezTo>
                      <a:pt x="194" y="47"/>
                      <a:pt x="195" y="46"/>
                      <a:pt x="195" y="46"/>
                    </a:cubicBezTo>
                    <a:cubicBezTo>
                      <a:pt x="192" y="44"/>
                      <a:pt x="192" y="44"/>
                      <a:pt x="192" y="44"/>
                    </a:cubicBezTo>
                    <a:cubicBezTo>
                      <a:pt x="194" y="47"/>
                      <a:pt x="194" y="47"/>
                      <a:pt x="194" y="47"/>
                    </a:cubicBezTo>
                    <a:cubicBezTo>
                      <a:pt x="192" y="44"/>
                      <a:pt x="192" y="44"/>
                      <a:pt x="192" y="44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4" y="47"/>
                      <a:pt x="194" y="47"/>
                    </a:cubicBezTo>
                    <a:cubicBezTo>
                      <a:pt x="192" y="44"/>
                      <a:pt x="192" y="44"/>
                      <a:pt x="192" y="44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5"/>
                      <a:pt x="193" y="45"/>
                      <a:pt x="193" y="45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5"/>
                      <a:pt x="193" y="45"/>
                      <a:pt x="193" y="45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3" y="47"/>
                      <a:pt x="194" y="47"/>
                      <a:pt x="194" y="47"/>
                    </a:cubicBezTo>
                    <a:cubicBezTo>
                      <a:pt x="196" y="47"/>
                      <a:pt x="200" y="46"/>
                      <a:pt x="203" y="45"/>
                    </a:cubicBezTo>
                    <a:cubicBezTo>
                      <a:pt x="207" y="45"/>
                      <a:pt x="209" y="44"/>
                      <a:pt x="209" y="44"/>
                    </a:cubicBezTo>
                    <a:cubicBezTo>
                      <a:pt x="211" y="44"/>
                      <a:pt x="212" y="43"/>
                      <a:pt x="213" y="41"/>
                    </a:cubicBezTo>
                    <a:cubicBezTo>
                      <a:pt x="213" y="39"/>
                      <a:pt x="212" y="38"/>
                      <a:pt x="211" y="37"/>
                    </a:cubicBezTo>
                    <a:cubicBezTo>
                      <a:pt x="203" y="32"/>
                      <a:pt x="203" y="32"/>
                      <a:pt x="203" y="32"/>
                    </a:cubicBezTo>
                    <a:cubicBezTo>
                      <a:pt x="201" y="36"/>
                      <a:pt x="201" y="36"/>
                      <a:pt x="201" y="36"/>
                    </a:cubicBezTo>
                    <a:cubicBezTo>
                      <a:pt x="202" y="40"/>
                      <a:pt x="202" y="40"/>
                      <a:pt x="202" y="40"/>
                    </a:cubicBezTo>
                    <a:cubicBezTo>
                      <a:pt x="227" y="37"/>
                      <a:pt x="227" y="37"/>
                      <a:pt x="227" y="37"/>
                    </a:cubicBezTo>
                    <a:cubicBezTo>
                      <a:pt x="228" y="36"/>
                      <a:pt x="230" y="35"/>
                      <a:pt x="230" y="33"/>
                    </a:cubicBezTo>
                    <a:cubicBezTo>
                      <a:pt x="231" y="32"/>
                      <a:pt x="230" y="30"/>
                      <a:pt x="228" y="29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19" y="28"/>
                      <a:pt x="219" y="28"/>
                      <a:pt x="219" y="28"/>
                    </a:cubicBezTo>
                    <a:cubicBezTo>
                      <a:pt x="219" y="32"/>
                      <a:pt x="219" y="32"/>
                      <a:pt x="219" y="32"/>
                    </a:cubicBezTo>
                    <a:cubicBezTo>
                      <a:pt x="241" y="27"/>
                      <a:pt x="241" y="27"/>
                      <a:pt x="241" y="27"/>
                    </a:cubicBezTo>
                    <a:cubicBezTo>
                      <a:pt x="242" y="27"/>
                      <a:pt x="243" y="25"/>
                      <a:pt x="244" y="24"/>
                    </a:cubicBezTo>
                    <a:cubicBezTo>
                      <a:pt x="244" y="22"/>
                      <a:pt x="243" y="20"/>
                      <a:pt x="242" y="20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6" y="21"/>
                      <a:pt x="236" y="21"/>
                      <a:pt x="236" y="21"/>
                    </a:cubicBezTo>
                    <a:cubicBezTo>
                      <a:pt x="236" y="25"/>
                      <a:pt x="236" y="25"/>
                      <a:pt x="236" y="25"/>
                    </a:cubicBezTo>
                    <a:cubicBezTo>
                      <a:pt x="261" y="24"/>
                      <a:pt x="261" y="24"/>
                      <a:pt x="261" y="24"/>
                    </a:cubicBezTo>
                    <a:cubicBezTo>
                      <a:pt x="263" y="24"/>
                      <a:pt x="264" y="22"/>
                      <a:pt x="265" y="21"/>
                    </a:cubicBezTo>
                    <a:cubicBezTo>
                      <a:pt x="265" y="19"/>
                      <a:pt x="264" y="17"/>
                      <a:pt x="263" y="16"/>
                    </a:cubicBezTo>
                    <a:cubicBezTo>
                      <a:pt x="256" y="12"/>
                      <a:pt x="256" y="12"/>
                      <a:pt x="256" y="12"/>
                    </a:cubicBezTo>
                    <a:cubicBezTo>
                      <a:pt x="254" y="15"/>
                      <a:pt x="254" y="15"/>
                      <a:pt x="254" y="15"/>
                    </a:cubicBezTo>
                    <a:cubicBezTo>
                      <a:pt x="254" y="19"/>
                      <a:pt x="254" y="19"/>
                      <a:pt x="254" y="19"/>
                    </a:cubicBezTo>
                    <a:cubicBezTo>
                      <a:pt x="279" y="17"/>
                      <a:pt x="279" y="17"/>
                      <a:pt x="279" y="17"/>
                    </a:cubicBezTo>
                    <a:cubicBezTo>
                      <a:pt x="281" y="17"/>
                      <a:pt x="282" y="16"/>
                      <a:pt x="283" y="14"/>
                    </a:cubicBezTo>
                    <a:cubicBezTo>
                      <a:pt x="283" y="12"/>
                      <a:pt x="282" y="10"/>
                      <a:pt x="281" y="10"/>
                    </a:cubicBezTo>
                    <a:cubicBezTo>
                      <a:pt x="278" y="8"/>
                      <a:pt x="278" y="8"/>
                      <a:pt x="278" y="8"/>
                    </a:cubicBezTo>
                    <a:cubicBezTo>
                      <a:pt x="276" y="11"/>
                      <a:pt x="276" y="11"/>
                      <a:pt x="276" y="11"/>
                    </a:cubicBezTo>
                    <a:cubicBezTo>
                      <a:pt x="276" y="15"/>
                      <a:pt x="276" y="15"/>
                      <a:pt x="276" y="15"/>
                    </a:cubicBezTo>
                    <a:cubicBezTo>
                      <a:pt x="302" y="15"/>
                      <a:pt x="302" y="15"/>
                      <a:pt x="302" y="15"/>
                    </a:cubicBezTo>
                    <a:cubicBezTo>
                      <a:pt x="304" y="15"/>
                      <a:pt x="306" y="14"/>
                      <a:pt x="306" y="12"/>
                    </a:cubicBezTo>
                    <a:cubicBezTo>
                      <a:pt x="307" y="11"/>
                      <a:pt x="306" y="9"/>
                      <a:pt x="304" y="8"/>
                    </a:cubicBezTo>
                    <a:cubicBezTo>
                      <a:pt x="303" y="7"/>
                      <a:pt x="303" y="7"/>
                      <a:pt x="303" y="7"/>
                    </a:cubicBezTo>
                    <a:cubicBezTo>
                      <a:pt x="300" y="10"/>
                      <a:pt x="300" y="10"/>
                      <a:pt x="300" y="10"/>
                    </a:cubicBezTo>
                    <a:cubicBezTo>
                      <a:pt x="301" y="14"/>
                      <a:pt x="301" y="14"/>
                      <a:pt x="301" y="14"/>
                    </a:cubicBezTo>
                    <a:cubicBezTo>
                      <a:pt x="322" y="11"/>
                      <a:pt x="322" y="11"/>
                      <a:pt x="322" y="11"/>
                    </a:cubicBezTo>
                    <a:cubicBezTo>
                      <a:pt x="323" y="11"/>
                      <a:pt x="325" y="10"/>
                      <a:pt x="325" y="8"/>
                    </a:cubicBezTo>
                    <a:cubicBezTo>
                      <a:pt x="325" y="6"/>
                      <a:pt x="325" y="5"/>
                      <a:pt x="323" y="4"/>
                    </a:cubicBezTo>
                    <a:cubicBezTo>
                      <a:pt x="319" y="1"/>
                      <a:pt x="319" y="1"/>
                      <a:pt x="319" y="1"/>
                    </a:cubicBezTo>
                    <a:cubicBezTo>
                      <a:pt x="317" y="4"/>
                      <a:pt x="317" y="4"/>
                      <a:pt x="317" y="4"/>
                    </a:cubicBezTo>
                    <a:cubicBezTo>
                      <a:pt x="316" y="8"/>
                      <a:pt x="316" y="8"/>
                      <a:pt x="316" y="8"/>
                    </a:cubicBezTo>
                    <a:cubicBezTo>
                      <a:pt x="351" y="12"/>
                      <a:pt x="351" y="12"/>
                      <a:pt x="351" y="12"/>
                    </a:cubicBezTo>
                    <a:cubicBezTo>
                      <a:pt x="353" y="12"/>
                      <a:pt x="354" y="11"/>
                      <a:pt x="355" y="9"/>
                    </a:cubicBezTo>
                    <a:cubicBezTo>
                      <a:pt x="355" y="7"/>
                      <a:pt x="355" y="5"/>
                      <a:pt x="353" y="4"/>
                    </a:cubicBezTo>
                    <a:cubicBezTo>
                      <a:pt x="349" y="2"/>
                      <a:pt x="349" y="2"/>
                      <a:pt x="349" y="2"/>
                    </a:cubicBezTo>
                    <a:cubicBezTo>
                      <a:pt x="347" y="5"/>
                      <a:pt x="347" y="5"/>
                      <a:pt x="347" y="5"/>
                    </a:cubicBezTo>
                    <a:cubicBezTo>
                      <a:pt x="347" y="9"/>
                      <a:pt x="347" y="9"/>
                      <a:pt x="347" y="9"/>
                    </a:cubicBezTo>
                    <a:cubicBezTo>
                      <a:pt x="378" y="13"/>
                      <a:pt x="378" y="13"/>
                      <a:pt x="378" y="13"/>
                    </a:cubicBezTo>
                    <a:cubicBezTo>
                      <a:pt x="380" y="13"/>
                      <a:pt x="382" y="12"/>
                      <a:pt x="382" y="10"/>
                    </a:cubicBezTo>
                    <a:cubicBezTo>
                      <a:pt x="383" y="8"/>
                      <a:pt x="382" y="6"/>
                      <a:pt x="381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1" y="4"/>
                      <a:pt x="371" y="4"/>
                      <a:pt x="371" y="4"/>
                    </a:cubicBezTo>
                    <a:cubicBezTo>
                      <a:pt x="374" y="6"/>
                      <a:pt x="374" y="6"/>
                      <a:pt x="374" y="6"/>
                    </a:cubicBezTo>
                    <a:cubicBezTo>
                      <a:pt x="371" y="4"/>
                      <a:pt x="371" y="4"/>
                      <a:pt x="371" y="4"/>
                    </a:cubicBezTo>
                    <a:cubicBezTo>
                      <a:pt x="373" y="7"/>
                      <a:pt x="373" y="7"/>
                      <a:pt x="373" y="7"/>
                    </a:cubicBezTo>
                    <a:cubicBezTo>
                      <a:pt x="373" y="7"/>
                      <a:pt x="374" y="7"/>
                      <a:pt x="374" y="6"/>
                    </a:cubicBezTo>
                    <a:cubicBezTo>
                      <a:pt x="371" y="4"/>
                      <a:pt x="371" y="4"/>
                      <a:pt x="371" y="4"/>
                    </a:cubicBezTo>
                    <a:cubicBezTo>
                      <a:pt x="373" y="7"/>
                      <a:pt x="373" y="7"/>
                      <a:pt x="373" y="7"/>
                    </a:cubicBezTo>
                    <a:cubicBezTo>
                      <a:pt x="371" y="4"/>
                      <a:pt x="371" y="4"/>
                      <a:pt x="371" y="4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2" y="8"/>
                      <a:pt x="372" y="8"/>
                      <a:pt x="373" y="7"/>
                    </a:cubicBezTo>
                    <a:cubicBezTo>
                      <a:pt x="371" y="4"/>
                      <a:pt x="371" y="4"/>
                      <a:pt x="371" y="4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5"/>
                      <a:pt x="371" y="5"/>
                      <a:pt x="371" y="5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5"/>
                      <a:pt x="371" y="5"/>
                      <a:pt x="371" y="5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7"/>
                      <a:pt x="371" y="7"/>
                      <a:pt x="371" y="7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7"/>
                      <a:pt x="371" y="7"/>
                      <a:pt x="371" y="7"/>
                    </a:cubicBezTo>
                    <a:cubicBezTo>
                      <a:pt x="371" y="8"/>
                      <a:pt x="371" y="8"/>
                      <a:pt x="371" y="8"/>
                    </a:cubicBezTo>
                    <a:cubicBezTo>
                      <a:pt x="371" y="8"/>
                      <a:pt x="372" y="8"/>
                      <a:pt x="374" y="8"/>
                    </a:cubicBezTo>
                    <a:cubicBezTo>
                      <a:pt x="379" y="9"/>
                      <a:pt x="389" y="11"/>
                      <a:pt x="398" y="14"/>
                    </a:cubicBezTo>
                    <a:cubicBezTo>
                      <a:pt x="402" y="15"/>
                      <a:pt x="406" y="16"/>
                      <a:pt x="409" y="16"/>
                    </a:cubicBezTo>
                    <a:cubicBezTo>
                      <a:pt x="412" y="17"/>
                      <a:pt x="414" y="18"/>
                      <a:pt x="414" y="18"/>
                    </a:cubicBezTo>
                    <a:cubicBezTo>
                      <a:pt x="415" y="18"/>
                      <a:pt x="417" y="17"/>
                      <a:pt x="418" y="15"/>
                    </a:cubicBezTo>
                    <a:cubicBezTo>
                      <a:pt x="419" y="13"/>
                      <a:pt x="418" y="11"/>
                      <a:pt x="417" y="10"/>
                    </a:cubicBezTo>
                    <a:cubicBezTo>
                      <a:pt x="412" y="7"/>
                      <a:pt x="412" y="7"/>
                      <a:pt x="412" y="7"/>
                    </a:cubicBezTo>
                    <a:cubicBezTo>
                      <a:pt x="410" y="11"/>
                      <a:pt x="410" y="11"/>
                      <a:pt x="410" y="11"/>
                    </a:cubicBezTo>
                    <a:cubicBezTo>
                      <a:pt x="413" y="13"/>
                      <a:pt x="413" y="13"/>
                      <a:pt x="413" y="13"/>
                    </a:cubicBezTo>
                    <a:cubicBezTo>
                      <a:pt x="410" y="11"/>
                      <a:pt x="410" y="11"/>
                      <a:pt x="410" y="11"/>
                    </a:cubicBezTo>
                    <a:cubicBezTo>
                      <a:pt x="411" y="14"/>
                      <a:pt x="411" y="14"/>
                      <a:pt x="411" y="14"/>
                    </a:cubicBezTo>
                    <a:cubicBezTo>
                      <a:pt x="412" y="14"/>
                      <a:pt x="412" y="14"/>
                      <a:pt x="413" y="13"/>
                    </a:cubicBezTo>
                    <a:cubicBezTo>
                      <a:pt x="410" y="11"/>
                      <a:pt x="410" y="11"/>
                      <a:pt x="410" y="11"/>
                    </a:cubicBezTo>
                    <a:cubicBezTo>
                      <a:pt x="411" y="14"/>
                      <a:pt x="411" y="14"/>
                      <a:pt x="411" y="14"/>
                    </a:cubicBezTo>
                    <a:cubicBezTo>
                      <a:pt x="410" y="11"/>
                      <a:pt x="410" y="11"/>
                      <a:pt x="410" y="11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1" y="14"/>
                      <a:pt x="411" y="14"/>
                    </a:cubicBezTo>
                    <a:cubicBezTo>
                      <a:pt x="410" y="11"/>
                      <a:pt x="410" y="11"/>
                      <a:pt x="410" y="11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2"/>
                      <a:pt x="410" y="12"/>
                      <a:pt x="410" y="12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2"/>
                      <a:pt x="410" y="12"/>
                      <a:pt x="410" y="12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0" y="14"/>
                      <a:pt x="410" y="14"/>
                    </a:cubicBezTo>
                    <a:cubicBezTo>
                      <a:pt x="410" y="14"/>
                      <a:pt x="411" y="15"/>
                      <a:pt x="413" y="15"/>
                    </a:cubicBezTo>
                    <a:cubicBezTo>
                      <a:pt x="419" y="16"/>
                      <a:pt x="430" y="19"/>
                      <a:pt x="439" y="21"/>
                    </a:cubicBezTo>
                    <a:cubicBezTo>
                      <a:pt x="444" y="22"/>
                      <a:pt x="448" y="24"/>
                      <a:pt x="452" y="24"/>
                    </a:cubicBezTo>
                    <a:cubicBezTo>
                      <a:pt x="455" y="25"/>
                      <a:pt x="457" y="26"/>
                      <a:pt x="457" y="26"/>
                    </a:cubicBezTo>
                    <a:cubicBezTo>
                      <a:pt x="459" y="26"/>
                      <a:pt x="461" y="25"/>
                      <a:pt x="462" y="23"/>
                    </a:cubicBezTo>
                    <a:cubicBezTo>
                      <a:pt x="462" y="22"/>
                      <a:pt x="462" y="20"/>
                      <a:pt x="460" y="18"/>
                    </a:cubicBezTo>
                    <a:cubicBezTo>
                      <a:pt x="450" y="12"/>
                      <a:pt x="450" y="12"/>
                      <a:pt x="450" y="12"/>
                    </a:cubicBezTo>
                    <a:cubicBezTo>
                      <a:pt x="448" y="11"/>
                      <a:pt x="446" y="12"/>
                      <a:pt x="445" y="14"/>
                    </a:cubicBezTo>
                    <a:cubicBezTo>
                      <a:pt x="444" y="16"/>
                      <a:pt x="444" y="18"/>
                      <a:pt x="446" y="19"/>
                    </a:cubicBezTo>
                    <a:cubicBezTo>
                      <a:pt x="456" y="25"/>
                      <a:pt x="456" y="25"/>
                      <a:pt x="456" y="25"/>
                    </a:cubicBezTo>
                    <a:cubicBezTo>
                      <a:pt x="458" y="22"/>
                      <a:pt x="458" y="22"/>
                      <a:pt x="458" y="22"/>
                    </a:cubicBezTo>
                    <a:cubicBezTo>
                      <a:pt x="459" y="18"/>
                      <a:pt x="459" y="18"/>
                      <a:pt x="459" y="18"/>
                    </a:cubicBezTo>
                    <a:cubicBezTo>
                      <a:pt x="459" y="18"/>
                      <a:pt x="448" y="15"/>
                      <a:pt x="437" y="12"/>
                    </a:cubicBezTo>
                    <a:cubicBezTo>
                      <a:pt x="431" y="11"/>
                      <a:pt x="425" y="9"/>
                      <a:pt x="420" y="8"/>
                    </a:cubicBezTo>
                    <a:cubicBezTo>
                      <a:pt x="418" y="8"/>
                      <a:pt x="416" y="7"/>
                      <a:pt x="414" y="7"/>
                    </a:cubicBezTo>
                    <a:cubicBezTo>
                      <a:pt x="413" y="7"/>
                      <a:pt x="413" y="7"/>
                      <a:pt x="412" y="7"/>
                    </a:cubicBezTo>
                    <a:cubicBezTo>
                      <a:pt x="411" y="7"/>
                      <a:pt x="411" y="6"/>
                      <a:pt x="410" y="6"/>
                    </a:cubicBezTo>
                    <a:cubicBezTo>
                      <a:pt x="410" y="6"/>
                      <a:pt x="409" y="6"/>
                      <a:pt x="409" y="7"/>
                    </a:cubicBezTo>
                    <a:cubicBezTo>
                      <a:pt x="409" y="7"/>
                      <a:pt x="408" y="7"/>
                      <a:pt x="408" y="7"/>
                    </a:cubicBezTo>
                    <a:cubicBezTo>
                      <a:pt x="407" y="7"/>
                      <a:pt x="407" y="8"/>
                      <a:pt x="406" y="8"/>
                    </a:cubicBezTo>
                    <a:cubicBezTo>
                      <a:pt x="405" y="10"/>
                      <a:pt x="406" y="13"/>
                      <a:pt x="407" y="14"/>
                    </a:cubicBezTo>
                    <a:cubicBezTo>
                      <a:pt x="412" y="17"/>
                      <a:pt x="412" y="17"/>
                      <a:pt x="412" y="17"/>
                    </a:cubicBezTo>
                    <a:cubicBezTo>
                      <a:pt x="415" y="14"/>
                      <a:pt x="415" y="14"/>
                      <a:pt x="415" y="14"/>
                    </a:cubicBezTo>
                    <a:cubicBezTo>
                      <a:pt x="416" y="10"/>
                      <a:pt x="416" y="10"/>
                      <a:pt x="416" y="10"/>
                    </a:cubicBezTo>
                    <a:cubicBezTo>
                      <a:pt x="416" y="10"/>
                      <a:pt x="406" y="7"/>
                      <a:pt x="395" y="5"/>
                    </a:cubicBezTo>
                    <a:cubicBezTo>
                      <a:pt x="390" y="4"/>
                      <a:pt x="385" y="2"/>
                      <a:pt x="380" y="1"/>
                    </a:cubicBezTo>
                    <a:cubicBezTo>
                      <a:pt x="378" y="1"/>
                      <a:pt x="376" y="0"/>
                      <a:pt x="375" y="0"/>
                    </a:cubicBezTo>
                    <a:cubicBezTo>
                      <a:pt x="374" y="0"/>
                      <a:pt x="373" y="0"/>
                      <a:pt x="373" y="0"/>
                    </a:cubicBezTo>
                    <a:cubicBezTo>
                      <a:pt x="372" y="0"/>
                      <a:pt x="372" y="0"/>
                      <a:pt x="371" y="0"/>
                    </a:cubicBezTo>
                    <a:cubicBezTo>
                      <a:pt x="371" y="0"/>
                      <a:pt x="371" y="0"/>
                      <a:pt x="370" y="0"/>
                    </a:cubicBezTo>
                    <a:cubicBezTo>
                      <a:pt x="370" y="0"/>
                      <a:pt x="370" y="0"/>
                      <a:pt x="369" y="0"/>
                    </a:cubicBezTo>
                    <a:cubicBezTo>
                      <a:pt x="369" y="0"/>
                      <a:pt x="368" y="1"/>
                      <a:pt x="367" y="2"/>
                    </a:cubicBezTo>
                    <a:cubicBezTo>
                      <a:pt x="366" y="3"/>
                      <a:pt x="367" y="6"/>
                      <a:pt x="369" y="7"/>
                    </a:cubicBezTo>
                    <a:cubicBezTo>
                      <a:pt x="376" y="12"/>
                      <a:pt x="376" y="12"/>
                      <a:pt x="376" y="12"/>
                    </a:cubicBezTo>
                    <a:cubicBezTo>
                      <a:pt x="379" y="9"/>
                      <a:pt x="379" y="9"/>
                      <a:pt x="379" y="9"/>
                    </a:cubicBezTo>
                    <a:cubicBezTo>
                      <a:pt x="379" y="5"/>
                      <a:pt x="379" y="5"/>
                      <a:pt x="379" y="5"/>
                    </a:cubicBezTo>
                    <a:cubicBezTo>
                      <a:pt x="348" y="1"/>
                      <a:pt x="348" y="1"/>
                      <a:pt x="348" y="1"/>
                    </a:cubicBezTo>
                    <a:cubicBezTo>
                      <a:pt x="346" y="1"/>
                      <a:pt x="344" y="2"/>
                      <a:pt x="343" y="4"/>
                    </a:cubicBezTo>
                    <a:cubicBezTo>
                      <a:pt x="343" y="6"/>
                      <a:pt x="344" y="8"/>
                      <a:pt x="345" y="9"/>
                    </a:cubicBezTo>
                    <a:cubicBezTo>
                      <a:pt x="349" y="11"/>
                      <a:pt x="349" y="11"/>
                      <a:pt x="349" y="11"/>
                    </a:cubicBezTo>
                    <a:cubicBezTo>
                      <a:pt x="351" y="8"/>
                      <a:pt x="351" y="8"/>
                      <a:pt x="351" y="8"/>
                    </a:cubicBezTo>
                    <a:cubicBezTo>
                      <a:pt x="351" y="4"/>
                      <a:pt x="351" y="4"/>
                      <a:pt x="351" y="4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315" y="0"/>
                      <a:pt x="314" y="1"/>
                      <a:pt x="313" y="3"/>
                    </a:cubicBezTo>
                    <a:cubicBezTo>
                      <a:pt x="312" y="5"/>
                      <a:pt x="313" y="7"/>
                      <a:pt x="315" y="8"/>
                    </a:cubicBezTo>
                    <a:cubicBezTo>
                      <a:pt x="319" y="11"/>
                      <a:pt x="319" y="11"/>
                      <a:pt x="319" y="11"/>
                    </a:cubicBezTo>
                    <a:cubicBezTo>
                      <a:pt x="321" y="7"/>
                      <a:pt x="321" y="7"/>
                      <a:pt x="321" y="7"/>
                    </a:cubicBezTo>
                    <a:cubicBezTo>
                      <a:pt x="321" y="3"/>
                      <a:pt x="321" y="3"/>
                      <a:pt x="321" y="3"/>
                    </a:cubicBezTo>
                    <a:cubicBezTo>
                      <a:pt x="300" y="6"/>
                      <a:pt x="300" y="6"/>
                      <a:pt x="300" y="6"/>
                    </a:cubicBezTo>
                    <a:cubicBezTo>
                      <a:pt x="298" y="6"/>
                      <a:pt x="297" y="7"/>
                      <a:pt x="296" y="9"/>
                    </a:cubicBezTo>
                    <a:cubicBezTo>
                      <a:pt x="296" y="11"/>
                      <a:pt x="297" y="12"/>
                      <a:pt x="298" y="13"/>
                    </a:cubicBezTo>
                    <a:cubicBezTo>
                      <a:pt x="300" y="15"/>
                      <a:pt x="300" y="15"/>
                      <a:pt x="300" y="15"/>
                    </a:cubicBezTo>
                    <a:cubicBezTo>
                      <a:pt x="302" y="11"/>
                      <a:pt x="302" y="11"/>
                      <a:pt x="302" y="11"/>
                    </a:cubicBezTo>
                    <a:cubicBezTo>
                      <a:pt x="302" y="7"/>
                      <a:pt x="302" y="7"/>
                      <a:pt x="302" y="7"/>
                    </a:cubicBezTo>
                    <a:cubicBezTo>
                      <a:pt x="276" y="7"/>
                      <a:pt x="276" y="7"/>
                      <a:pt x="276" y="7"/>
                    </a:cubicBezTo>
                    <a:cubicBezTo>
                      <a:pt x="274" y="7"/>
                      <a:pt x="273" y="9"/>
                      <a:pt x="272" y="10"/>
                    </a:cubicBezTo>
                    <a:cubicBezTo>
                      <a:pt x="272" y="12"/>
                      <a:pt x="273" y="14"/>
                      <a:pt x="274" y="15"/>
                    </a:cubicBezTo>
                    <a:cubicBezTo>
                      <a:pt x="277" y="16"/>
                      <a:pt x="277" y="16"/>
                      <a:pt x="277" y="16"/>
                    </a:cubicBezTo>
                    <a:cubicBezTo>
                      <a:pt x="279" y="13"/>
                      <a:pt x="279" y="13"/>
                      <a:pt x="279" y="13"/>
                    </a:cubicBezTo>
                    <a:cubicBezTo>
                      <a:pt x="278" y="9"/>
                      <a:pt x="278" y="9"/>
                      <a:pt x="278" y="9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2" y="11"/>
                      <a:pt x="250" y="13"/>
                      <a:pt x="250" y="14"/>
                    </a:cubicBezTo>
                    <a:cubicBezTo>
                      <a:pt x="249" y="16"/>
                      <a:pt x="250" y="18"/>
                      <a:pt x="252" y="19"/>
                    </a:cubicBezTo>
                    <a:cubicBezTo>
                      <a:pt x="259" y="23"/>
                      <a:pt x="259" y="23"/>
                      <a:pt x="259" y="23"/>
                    </a:cubicBezTo>
                    <a:cubicBezTo>
                      <a:pt x="261" y="20"/>
                      <a:pt x="261" y="20"/>
                      <a:pt x="261" y="20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36" y="17"/>
                      <a:pt x="236" y="17"/>
                      <a:pt x="236" y="17"/>
                    </a:cubicBezTo>
                    <a:cubicBezTo>
                      <a:pt x="234" y="17"/>
                      <a:pt x="232" y="18"/>
                      <a:pt x="232" y="20"/>
                    </a:cubicBezTo>
                    <a:cubicBezTo>
                      <a:pt x="232" y="21"/>
                      <a:pt x="232" y="23"/>
                      <a:pt x="234" y="24"/>
                    </a:cubicBezTo>
                    <a:cubicBezTo>
                      <a:pt x="238" y="26"/>
                      <a:pt x="238" y="26"/>
                      <a:pt x="238" y="26"/>
                    </a:cubicBezTo>
                    <a:cubicBezTo>
                      <a:pt x="240" y="23"/>
                      <a:pt x="240" y="23"/>
                      <a:pt x="240" y="23"/>
                    </a:cubicBezTo>
                    <a:cubicBezTo>
                      <a:pt x="239" y="19"/>
                      <a:pt x="239" y="19"/>
                      <a:pt x="239" y="19"/>
                    </a:cubicBezTo>
                    <a:cubicBezTo>
                      <a:pt x="218" y="24"/>
                      <a:pt x="218" y="24"/>
                      <a:pt x="218" y="24"/>
                    </a:cubicBezTo>
                    <a:cubicBezTo>
                      <a:pt x="216" y="24"/>
                      <a:pt x="215" y="25"/>
                      <a:pt x="215" y="27"/>
                    </a:cubicBezTo>
                    <a:cubicBezTo>
                      <a:pt x="214" y="29"/>
                      <a:pt x="215" y="30"/>
                      <a:pt x="216" y="31"/>
                    </a:cubicBezTo>
                    <a:cubicBezTo>
                      <a:pt x="224" y="36"/>
                      <a:pt x="224" y="36"/>
                      <a:pt x="224" y="36"/>
                    </a:cubicBezTo>
                    <a:cubicBezTo>
                      <a:pt x="226" y="33"/>
                      <a:pt x="226" y="33"/>
                      <a:pt x="226" y="33"/>
                    </a:cubicBezTo>
                    <a:cubicBezTo>
                      <a:pt x="226" y="29"/>
                      <a:pt x="226" y="29"/>
                      <a:pt x="226" y="29"/>
                    </a:cubicBezTo>
                    <a:cubicBezTo>
                      <a:pt x="201" y="32"/>
                      <a:pt x="201" y="32"/>
                      <a:pt x="201" y="32"/>
                    </a:cubicBezTo>
                    <a:cubicBezTo>
                      <a:pt x="199" y="32"/>
                      <a:pt x="198" y="33"/>
                      <a:pt x="197" y="35"/>
                    </a:cubicBezTo>
                    <a:cubicBezTo>
                      <a:pt x="197" y="36"/>
                      <a:pt x="198" y="38"/>
                      <a:pt x="199" y="39"/>
                    </a:cubicBezTo>
                    <a:cubicBezTo>
                      <a:pt x="207" y="44"/>
                      <a:pt x="207" y="44"/>
                      <a:pt x="207" y="44"/>
                    </a:cubicBezTo>
                    <a:cubicBezTo>
                      <a:pt x="209" y="40"/>
                      <a:pt x="209" y="40"/>
                      <a:pt x="209" y="40"/>
                    </a:cubicBezTo>
                    <a:cubicBezTo>
                      <a:pt x="208" y="36"/>
                      <a:pt x="208" y="36"/>
                      <a:pt x="208" y="36"/>
                    </a:cubicBezTo>
                    <a:cubicBezTo>
                      <a:pt x="208" y="36"/>
                      <a:pt x="204" y="37"/>
                      <a:pt x="200" y="38"/>
                    </a:cubicBezTo>
                    <a:cubicBezTo>
                      <a:pt x="198" y="38"/>
                      <a:pt x="195" y="39"/>
                      <a:pt x="194" y="39"/>
                    </a:cubicBezTo>
                    <a:cubicBezTo>
                      <a:pt x="193" y="39"/>
                      <a:pt x="192" y="39"/>
                      <a:pt x="192" y="39"/>
                    </a:cubicBezTo>
                    <a:cubicBezTo>
                      <a:pt x="191" y="40"/>
                      <a:pt x="191" y="40"/>
                      <a:pt x="191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90" y="40"/>
                      <a:pt x="190" y="40"/>
                      <a:pt x="190" y="40"/>
                    </a:cubicBezTo>
                    <a:cubicBezTo>
                      <a:pt x="189" y="40"/>
                      <a:pt x="189" y="41"/>
                      <a:pt x="188" y="41"/>
                    </a:cubicBezTo>
                    <a:cubicBezTo>
                      <a:pt x="187" y="43"/>
                      <a:pt x="188" y="46"/>
                      <a:pt x="190" y="47"/>
                    </a:cubicBezTo>
                    <a:cubicBezTo>
                      <a:pt x="193" y="49"/>
                      <a:pt x="193" y="49"/>
                      <a:pt x="193" y="49"/>
                    </a:cubicBezTo>
                    <a:cubicBezTo>
                      <a:pt x="195" y="45"/>
                      <a:pt x="195" y="45"/>
                      <a:pt x="195" y="45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72" y="50"/>
                      <a:pt x="171" y="51"/>
                      <a:pt x="171" y="52"/>
                    </a:cubicBezTo>
                    <a:cubicBezTo>
                      <a:pt x="171" y="54"/>
                      <a:pt x="172" y="55"/>
                      <a:pt x="173" y="56"/>
                    </a:cubicBezTo>
                    <a:cubicBezTo>
                      <a:pt x="178" y="59"/>
                      <a:pt x="178" y="59"/>
                      <a:pt x="178" y="59"/>
                    </a:cubicBezTo>
                    <a:cubicBezTo>
                      <a:pt x="180" y="56"/>
                      <a:pt x="180" y="56"/>
                      <a:pt x="180" y="56"/>
                    </a:cubicBezTo>
                    <a:cubicBezTo>
                      <a:pt x="179" y="52"/>
                      <a:pt x="179" y="52"/>
                      <a:pt x="179" y="52"/>
                    </a:cubicBezTo>
                    <a:cubicBezTo>
                      <a:pt x="160" y="57"/>
                      <a:pt x="160" y="57"/>
                      <a:pt x="160" y="57"/>
                    </a:cubicBezTo>
                    <a:cubicBezTo>
                      <a:pt x="158" y="57"/>
                      <a:pt x="157" y="59"/>
                      <a:pt x="157" y="60"/>
                    </a:cubicBezTo>
                    <a:cubicBezTo>
                      <a:pt x="157" y="62"/>
                      <a:pt x="157" y="63"/>
                      <a:pt x="159" y="64"/>
                    </a:cubicBezTo>
                    <a:cubicBezTo>
                      <a:pt x="160" y="65"/>
                      <a:pt x="160" y="65"/>
                      <a:pt x="160" y="65"/>
                    </a:cubicBezTo>
                    <a:cubicBezTo>
                      <a:pt x="162" y="62"/>
                      <a:pt x="162" y="62"/>
                      <a:pt x="162" y="62"/>
                    </a:cubicBezTo>
                    <a:cubicBezTo>
                      <a:pt x="160" y="59"/>
                      <a:pt x="160" y="59"/>
                      <a:pt x="160" y="59"/>
                    </a:cubicBezTo>
                    <a:cubicBezTo>
                      <a:pt x="150" y="66"/>
                      <a:pt x="150" y="66"/>
                      <a:pt x="150" y="66"/>
                    </a:cubicBezTo>
                    <a:cubicBezTo>
                      <a:pt x="149" y="67"/>
                      <a:pt x="148" y="68"/>
                      <a:pt x="148" y="69"/>
                    </a:cubicBezTo>
                    <a:cubicBezTo>
                      <a:pt x="148" y="71"/>
                      <a:pt x="149" y="72"/>
                      <a:pt x="150" y="73"/>
                    </a:cubicBezTo>
                    <a:cubicBezTo>
                      <a:pt x="152" y="74"/>
                      <a:pt x="152" y="74"/>
                      <a:pt x="152" y="74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38" y="76"/>
                      <a:pt x="138" y="76"/>
                      <a:pt x="138" y="76"/>
                    </a:cubicBezTo>
                    <a:cubicBezTo>
                      <a:pt x="137" y="77"/>
                      <a:pt x="136" y="78"/>
                      <a:pt x="136" y="79"/>
                    </a:cubicBezTo>
                    <a:cubicBezTo>
                      <a:pt x="136" y="81"/>
                      <a:pt x="137" y="82"/>
                      <a:pt x="138" y="83"/>
                    </a:cubicBezTo>
                    <a:cubicBezTo>
                      <a:pt x="140" y="84"/>
                      <a:pt x="140" y="84"/>
                      <a:pt x="140" y="84"/>
                    </a:cubicBezTo>
                    <a:cubicBezTo>
                      <a:pt x="142" y="81"/>
                      <a:pt x="142" y="81"/>
                      <a:pt x="142" y="81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25" y="88"/>
                      <a:pt x="125" y="88"/>
                      <a:pt x="125" y="88"/>
                    </a:cubicBezTo>
                    <a:cubicBezTo>
                      <a:pt x="124" y="89"/>
                      <a:pt x="124" y="90"/>
                      <a:pt x="124" y="92"/>
                    </a:cubicBezTo>
                    <a:cubicBezTo>
                      <a:pt x="124" y="93"/>
                      <a:pt x="125" y="94"/>
                      <a:pt x="126" y="95"/>
                    </a:cubicBezTo>
                    <a:cubicBezTo>
                      <a:pt x="128" y="96"/>
                      <a:pt x="128" y="96"/>
                      <a:pt x="128" y="96"/>
                    </a:cubicBezTo>
                    <a:cubicBezTo>
                      <a:pt x="130" y="93"/>
                      <a:pt x="130" y="93"/>
                      <a:pt x="130" y="93"/>
                    </a:cubicBezTo>
                    <a:cubicBezTo>
                      <a:pt x="127" y="91"/>
                      <a:pt x="127" y="91"/>
                      <a:pt x="127" y="91"/>
                    </a:cubicBezTo>
                    <a:cubicBezTo>
                      <a:pt x="130" y="93"/>
                      <a:pt x="130" y="93"/>
                      <a:pt x="130" y="93"/>
                    </a:cubicBezTo>
                    <a:cubicBezTo>
                      <a:pt x="128" y="90"/>
                      <a:pt x="128" y="90"/>
                      <a:pt x="128" y="90"/>
                    </a:cubicBezTo>
                    <a:cubicBezTo>
                      <a:pt x="128" y="90"/>
                      <a:pt x="127" y="90"/>
                      <a:pt x="127" y="91"/>
                    </a:cubicBezTo>
                    <a:cubicBezTo>
                      <a:pt x="130" y="93"/>
                      <a:pt x="130" y="93"/>
                      <a:pt x="130" y="93"/>
                    </a:cubicBezTo>
                    <a:cubicBezTo>
                      <a:pt x="128" y="90"/>
                      <a:pt x="128" y="90"/>
                      <a:pt x="128" y="90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28" y="89"/>
                      <a:pt x="128" y="89"/>
                      <a:pt x="128" y="89"/>
                    </a:cubicBezTo>
                    <a:cubicBezTo>
                      <a:pt x="128" y="89"/>
                      <a:pt x="128" y="89"/>
                      <a:pt x="128" y="90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28" y="89"/>
                      <a:pt x="128" y="89"/>
                      <a:pt x="128" y="89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8" y="89"/>
                      <a:pt x="128" y="89"/>
                      <a:pt x="128" y="89"/>
                    </a:cubicBezTo>
                    <a:cubicBezTo>
                      <a:pt x="128" y="89"/>
                      <a:pt x="128" y="89"/>
                      <a:pt x="128" y="89"/>
                    </a:cubicBezTo>
                    <a:cubicBezTo>
                      <a:pt x="129" y="91"/>
                      <a:pt x="129" y="91"/>
                      <a:pt x="129" y="91"/>
                    </a:cubicBezTo>
                    <a:cubicBezTo>
                      <a:pt x="128" y="89"/>
                      <a:pt x="128" y="89"/>
                      <a:pt x="128" y="89"/>
                    </a:cubicBezTo>
                    <a:cubicBezTo>
                      <a:pt x="128" y="89"/>
                      <a:pt x="128" y="89"/>
                      <a:pt x="128" y="89"/>
                    </a:cubicBezTo>
                    <a:cubicBezTo>
                      <a:pt x="128" y="89"/>
                      <a:pt x="127" y="90"/>
                      <a:pt x="125" y="90"/>
                    </a:cubicBezTo>
                    <a:cubicBezTo>
                      <a:pt x="123" y="91"/>
                      <a:pt x="120" y="92"/>
                      <a:pt x="117" y="92"/>
                    </a:cubicBezTo>
                    <a:cubicBezTo>
                      <a:pt x="115" y="93"/>
                      <a:pt x="113" y="93"/>
                      <a:pt x="113" y="93"/>
                    </a:cubicBezTo>
                    <a:cubicBezTo>
                      <a:pt x="111" y="94"/>
                      <a:pt x="110" y="95"/>
                      <a:pt x="110" y="97"/>
                    </a:cubicBezTo>
                    <a:cubicBezTo>
                      <a:pt x="109" y="98"/>
                      <a:pt x="110" y="100"/>
                      <a:pt x="112" y="101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8" y="100"/>
                      <a:pt x="118" y="100"/>
                      <a:pt x="118" y="100"/>
                    </a:cubicBezTo>
                    <a:cubicBezTo>
                      <a:pt x="116" y="97"/>
                      <a:pt x="116" y="97"/>
                      <a:pt x="116" y="97"/>
                    </a:cubicBezTo>
                    <a:cubicBezTo>
                      <a:pt x="106" y="104"/>
                      <a:pt x="106" y="104"/>
                      <a:pt x="106" y="104"/>
                    </a:cubicBezTo>
                    <a:cubicBezTo>
                      <a:pt x="105" y="104"/>
                      <a:pt x="104" y="106"/>
                      <a:pt x="104" y="107"/>
                    </a:cubicBezTo>
                    <a:cubicBezTo>
                      <a:pt x="104" y="108"/>
                      <a:pt x="105" y="110"/>
                      <a:pt x="106" y="110"/>
                    </a:cubicBezTo>
                    <a:cubicBezTo>
                      <a:pt x="107" y="111"/>
                      <a:pt x="107" y="111"/>
                      <a:pt x="107" y="111"/>
                    </a:cubicBezTo>
                    <a:cubicBezTo>
                      <a:pt x="109" y="107"/>
                      <a:pt x="109" y="107"/>
                      <a:pt x="109" y="107"/>
                    </a:cubicBezTo>
                    <a:cubicBezTo>
                      <a:pt x="106" y="104"/>
                      <a:pt x="106" y="104"/>
                      <a:pt x="106" y="104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4" y="116"/>
                      <a:pt x="94" y="117"/>
                      <a:pt x="94" y="118"/>
                    </a:cubicBezTo>
                    <a:cubicBezTo>
                      <a:pt x="94" y="119"/>
                      <a:pt x="95" y="120"/>
                      <a:pt x="96" y="121"/>
                    </a:cubicBezTo>
                    <a:cubicBezTo>
                      <a:pt x="97" y="122"/>
                      <a:pt x="97" y="122"/>
                      <a:pt x="97" y="122"/>
                    </a:cubicBezTo>
                    <a:cubicBezTo>
                      <a:pt x="99" y="119"/>
                      <a:pt x="99" y="119"/>
                      <a:pt x="99" y="119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85" y="126"/>
                      <a:pt x="85" y="126"/>
                      <a:pt x="85" y="126"/>
                    </a:cubicBezTo>
                    <a:cubicBezTo>
                      <a:pt x="84" y="127"/>
                      <a:pt x="84" y="128"/>
                      <a:pt x="84" y="130"/>
                    </a:cubicBezTo>
                    <a:cubicBezTo>
                      <a:pt x="84" y="131"/>
                      <a:pt x="85" y="132"/>
                      <a:pt x="86" y="133"/>
                    </a:cubicBezTo>
                    <a:cubicBezTo>
                      <a:pt x="87" y="133"/>
                      <a:pt x="87" y="133"/>
                      <a:pt x="87" y="133"/>
                    </a:cubicBezTo>
                    <a:cubicBezTo>
                      <a:pt x="89" y="130"/>
                      <a:pt x="89" y="130"/>
                      <a:pt x="89" y="130"/>
                    </a:cubicBezTo>
                    <a:cubicBezTo>
                      <a:pt x="86" y="127"/>
                      <a:pt x="86" y="127"/>
                      <a:pt x="86" y="127"/>
                    </a:cubicBezTo>
                    <a:cubicBezTo>
                      <a:pt x="75" y="138"/>
                      <a:pt x="75" y="138"/>
                      <a:pt x="75" y="138"/>
                    </a:cubicBezTo>
                    <a:cubicBezTo>
                      <a:pt x="74" y="139"/>
                      <a:pt x="74" y="140"/>
                      <a:pt x="74" y="142"/>
                    </a:cubicBezTo>
                    <a:cubicBezTo>
                      <a:pt x="74" y="143"/>
                      <a:pt x="75" y="144"/>
                      <a:pt x="76" y="145"/>
                    </a:cubicBezTo>
                    <a:cubicBezTo>
                      <a:pt x="77" y="145"/>
                      <a:pt x="77" y="145"/>
                      <a:pt x="77" y="145"/>
                    </a:cubicBezTo>
                    <a:cubicBezTo>
                      <a:pt x="79" y="142"/>
                      <a:pt x="79" y="142"/>
                      <a:pt x="79" y="142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6" y="151"/>
                      <a:pt x="66" y="151"/>
                      <a:pt x="66" y="151"/>
                    </a:cubicBezTo>
                    <a:cubicBezTo>
                      <a:pt x="65" y="152"/>
                      <a:pt x="65" y="153"/>
                      <a:pt x="65" y="155"/>
                    </a:cubicBezTo>
                    <a:cubicBezTo>
                      <a:pt x="65" y="156"/>
                      <a:pt x="66" y="157"/>
                      <a:pt x="67" y="157"/>
                    </a:cubicBezTo>
                    <a:cubicBezTo>
                      <a:pt x="68" y="158"/>
                      <a:pt x="68" y="158"/>
                      <a:pt x="68" y="158"/>
                    </a:cubicBezTo>
                    <a:cubicBezTo>
                      <a:pt x="70" y="154"/>
                      <a:pt x="70" y="154"/>
                      <a:pt x="70" y="154"/>
                    </a:cubicBezTo>
                    <a:cubicBezTo>
                      <a:pt x="67" y="152"/>
                      <a:pt x="67" y="152"/>
                      <a:pt x="67" y="152"/>
                    </a:cubicBezTo>
                    <a:cubicBezTo>
                      <a:pt x="56" y="166"/>
                      <a:pt x="56" y="166"/>
                      <a:pt x="56" y="166"/>
                    </a:cubicBezTo>
                    <a:cubicBezTo>
                      <a:pt x="55" y="167"/>
                      <a:pt x="55" y="168"/>
                      <a:pt x="55" y="169"/>
                    </a:cubicBezTo>
                    <a:cubicBezTo>
                      <a:pt x="55" y="170"/>
                      <a:pt x="56" y="171"/>
                      <a:pt x="57" y="172"/>
                    </a:cubicBezTo>
                    <a:cubicBezTo>
                      <a:pt x="58" y="172"/>
                      <a:pt x="58" y="172"/>
                      <a:pt x="58" y="172"/>
                    </a:cubicBezTo>
                    <a:cubicBezTo>
                      <a:pt x="60" y="169"/>
                      <a:pt x="60" y="169"/>
                      <a:pt x="60" y="169"/>
                    </a:cubicBezTo>
                    <a:cubicBezTo>
                      <a:pt x="58" y="166"/>
                      <a:pt x="58" y="166"/>
                      <a:pt x="58" y="166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7" y="174"/>
                      <a:pt x="47" y="175"/>
                      <a:pt x="47" y="176"/>
                    </a:cubicBezTo>
                    <a:cubicBezTo>
                      <a:pt x="47" y="177"/>
                      <a:pt x="47" y="179"/>
                      <a:pt x="49" y="179"/>
                    </a:cubicBezTo>
                    <a:cubicBezTo>
                      <a:pt x="50" y="180"/>
                      <a:pt x="50" y="180"/>
                      <a:pt x="50" y="180"/>
                    </a:cubicBezTo>
                    <a:cubicBezTo>
                      <a:pt x="43" y="188"/>
                      <a:pt x="43" y="188"/>
                      <a:pt x="43" y="188"/>
                    </a:cubicBezTo>
                    <a:cubicBezTo>
                      <a:pt x="42" y="189"/>
                      <a:pt x="42" y="190"/>
                      <a:pt x="42" y="191"/>
                    </a:cubicBezTo>
                    <a:cubicBezTo>
                      <a:pt x="42" y="192"/>
                      <a:pt x="43" y="193"/>
                      <a:pt x="44" y="194"/>
                    </a:cubicBezTo>
                    <a:cubicBezTo>
                      <a:pt x="45" y="195"/>
                      <a:pt x="45" y="195"/>
                      <a:pt x="45" y="195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44" y="190"/>
                      <a:pt x="44" y="190"/>
                      <a:pt x="44" y="190"/>
                    </a:cubicBezTo>
                    <a:cubicBezTo>
                      <a:pt x="40" y="200"/>
                      <a:pt x="40" y="200"/>
                      <a:pt x="40" y="200"/>
                    </a:cubicBezTo>
                    <a:cubicBezTo>
                      <a:pt x="40" y="202"/>
                      <a:pt x="40" y="204"/>
                      <a:pt x="42" y="205"/>
                    </a:cubicBezTo>
                    <a:cubicBezTo>
                      <a:pt x="42" y="205"/>
                      <a:pt x="42" y="205"/>
                      <a:pt x="42" y="205"/>
                    </a:cubicBezTo>
                    <a:cubicBezTo>
                      <a:pt x="44" y="202"/>
                      <a:pt x="44" y="202"/>
                      <a:pt x="44" y="202"/>
                    </a:cubicBezTo>
                    <a:cubicBezTo>
                      <a:pt x="42" y="199"/>
                      <a:pt x="42" y="199"/>
                      <a:pt x="42" y="199"/>
                    </a:cubicBezTo>
                    <a:cubicBezTo>
                      <a:pt x="31" y="207"/>
                      <a:pt x="31" y="207"/>
                      <a:pt x="31" y="207"/>
                    </a:cubicBezTo>
                    <a:cubicBezTo>
                      <a:pt x="30" y="208"/>
                      <a:pt x="30" y="209"/>
                      <a:pt x="30" y="211"/>
                    </a:cubicBezTo>
                    <a:cubicBezTo>
                      <a:pt x="30" y="212"/>
                      <a:pt x="30" y="213"/>
                      <a:pt x="32" y="214"/>
                    </a:cubicBezTo>
                    <a:cubicBezTo>
                      <a:pt x="33" y="215"/>
                      <a:pt x="33" y="215"/>
                      <a:pt x="33" y="215"/>
                    </a:cubicBezTo>
                    <a:cubicBezTo>
                      <a:pt x="26" y="223"/>
                      <a:pt x="26" y="223"/>
                      <a:pt x="26" y="223"/>
                    </a:cubicBezTo>
                    <a:cubicBezTo>
                      <a:pt x="26" y="224"/>
                      <a:pt x="25" y="225"/>
                      <a:pt x="26" y="226"/>
                    </a:cubicBezTo>
                    <a:cubicBezTo>
                      <a:pt x="26" y="228"/>
                      <a:pt x="27" y="229"/>
                      <a:pt x="27" y="229"/>
                    </a:cubicBezTo>
                    <a:cubicBezTo>
                      <a:pt x="29" y="230"/>
                      <a:pt x="29" y="230"/>
                      <a:pt x="29" y="230"/>
                    </a:cubicBezTo>
                    <a:cubicBezTo>
                      <a:pt x="31" y="227"/>
                      <a:pt x="31" y="227"/>
                      <a:pt x="31" y="227"/>
                    </a:cubicBezTo>
                    <a:cubicBezTo>
                      <a:pt x="28" y="225"/>
                      <a:pt x="28" y="225"/>
                      <a:pt x="28" y="225"/>
                    </a:cubicBezTo>
                    <a:cubicBezTo>
                      <a:pt x="31" y="226"/>
                      <a:pt x="31" y="226"/>
                      <a:pt x="31" y="226"/>
                    </a:cubicBezTo>
                    <a:cubicBezTo>
                      <a:pt x="28" y="225"/>
                      <a:pt x="28" y="225"/>
                      <a:pt x="28" y="225"/>
                    </a:cubicBezTo>
                    <a:cubicBezTo>
                      <a:pt x="28" y="225"/>
                      <a:pt x="28" y="225"/>
                      <a:pt x="28" y="225"/>
                    </a:cubicBezTo>
                    <a:cubicBezTo>
                      <a:pt x="31" y="226"/>
                      <a:pt x="31" y="226"/>
                      <a:pt x="31" y="226"/>
                    </a:cubicBezTo>
                    <a:cubicBezTo>
                      <a:pt x="28" y="225"/>
                      <a:pt x="28" y="225"/>
                      <a:pt x="28" y="225"/>
                    </a:cubicBezTo>
                    <a:cubicBezTo>
                      <a:pt x="28" y="225"/>
                      <a:pt x="28" y="225"/>
                      <a:pt x="27" y="225"/>
                    </a:cubicBezTo>
                    <a:cubicBezTo>
                      <a:pt x="26" y="227"/>
                      <a:pt x="24" y="230"/>
                      <a:pt x="22" y="233"/>
                    </a:cubicBezTo>
                    <a:cubicBezTo>
                      <a:pt x="21" y="234"/>
                      <a:pt x="20" y="235"/>
                      <a:pt x="20" y="236"/>
                    </a:cubicBezTo>
                    <a:cubicBezTo>
                      <a:pt x="19" y="237"/>
                      <a:pt x="19" y="237"/>
                      <a:pt x="19" y="237"/>
                    </a:cubicBezTo>
                    <a:cubicBezTo>
                      <a:pt x="19" y="238"/>
                      <a:pt x="19" y="238"/>
                      <a:pt x="19" y="238"/>
                    </a:cubicBezTo>
                    <a:cubicBezTo>
                      <a:pt x="19" y="238"/>
                      <a:pt x="19" y="238"/>
                      <a:pt x="19" y="238"/>
                    </a:cubicBezTo>
                    <a:cubicBezTo>
                      <a:pt x="18" y="238"/>
                      <a:pt x="18" y="238"/>
                      <a:pt x="18" y="238"/>
                    </a:cubicBezTo>
                    <a:cubicBezTo>
                      <a:pt x="17" y="240"/>
                      <a:pt x="18" y="242"/>
                      <a:pt x="20" y="244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3" y="241"/>
                      <a:pt x="23" y="241"/>
                      <a:pt x="23" y="241"/>
                    </a:cubicBezTo>
                    <a:cubicBezTo>
                      <a:pt x="19" y="239"/>
                      <a:pt x="19" y="239"/>
                      <a:pt x="19" y="239"/>
                    </a:cubicBezTo>
                    <a:cubicBezTo>
                      <a:pt x="15" y="249"/>
                      <a:pt x="15" y="249"/>
                      <a:pt x="15" y="249"/>
                    </a:cubicBezTo>
                    <a:cubicBezTo>
                      <a:pt x="14" y="251"/>
                      <a:pt x="15" y="253"/>
                      <a:pt x="16" y="254"/>
                    </a:cubicBezTo>
                    <a:cubicBezTo>
                      <a:pt x="17" y="255"/>
                      <a:pt x="17" y="255"/>
                      <a:pt x="17" y="255"/>
                    </a:cubicBezTo>
                    <a:cubicBezTo>
                      <a:pt x="19" y="252"/>
                      <a:pt x="19" y="252"/>
                      <a:pt x="19" y="252"/>
                    </a:cubicBezTo>
                    <a:cubicBezTo>
                      <a:pt x="16" y="251"/>
                      <a:pt x="16" y="251"/>
                      <a:pt x="16" y="251"/>
                    </a:cubicBezTo>
                    <a:cubicBezTo>
                      <a:pt x="12" y="268"/>
                      <a:pt x="12" y="268"/>
                      <a:pt x="12" y="268"/>
                    </a:cubicBezTo>
                    <a:cubicBezTo>
                      <a:pt x="12" y="270"/>
                      <a:pt x="13" y="271"/>
                      <a:pt x="14" y="272"/>
                    </a:cubicBezTo>
                    <a:cubicBezTo>
                      <a:pt x="16" y="273"/>
                      <a:pt x="16" y="273"/>
                      <a:pt x="16" y="273"/>
                    </a:cubicBezTo>
                    <a:cubicBezTo>
                      <a:pt x="18" y="270"/>
                      <a:pt x="18" y="270"/>
                      <a:pt x="18" y="270"/>
                    </a:cubicBezTo>
                    <a:cubicBezTo>
                      <a:pt x="15" y="267"/>
                      <a:pt x="15" y="267"/>
                      <a:pt x="15" y="267"/>
                    </a:cubicBezTo>
                    <a:cubicBezTo>
                      <a:pt x="6" y="277"/>
                      <a:pt x="6" y="277"/>
                      <a:pt x="6" y="277"/>
                    </a:cubicBezTo>
                    <a:cubicBezTo>
                      <a:pt x="6" y="278"/>
                      <a:pt x="5" y="279"/>
                      <a:pt x="6" y="281"/>
                    </a:cubicBezTo>
                    <a:cubicBezTo>
                      <a:pt x="6" y="282"/>
                      <a:pt x="6" y="283"/>
                      <a:pt x="7" y="283"/>
                    </a:cubicBezTo>
                    <a:cubicBezTo>
                      <a:pt x="12" y="286"/>
                      <a:pt x="12" y="286"/>
                      <a:pt x="12" y="286"/>
                    </a:cubicBezTo>
                    <a:cubicBezTo>
                      <a:pt x="8" y="291"/>
                      <a:pt x="8" y="291"/>
                      <a:pt x="8" y="291"/>
                    </a:cubicBezTo>
                    <a:cubicBezTo>
                      <a:pt x="7" y="292"/>
                      <a:pt x="7" y="293"/>
                      <a:pt x="7" y="295"/>
                    </a:cubicBezTo>
                    <a:cubicBezTo>
                      <a:pt x="7" y="296"/>
                      <a:pt x="8" y="297"/>
                      <a:pt x="9" y="297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3" y="295"/>
                      <a:pt x="13" y="295"/>
                      <a:pt x="13" y="295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3" y="302"/>
                      <a:pt x="3" y="302"/>
                      <a:pt x="3" y="302"/>
                    </a:cubicBezTo>
                    <a:cubicBezTo>
                      <a:pt x="2" y="303"/>
                      <a:pt x="2" y="304"/>
                      <a:pt x="2" y="305"/>
                    </a:cubicBezTo>
                    <a:cubicBezTo>
                      <a:pt x="3" y="307"/>
                      <a:pt x="3" y="307"/>
                      <a:pt x="4" y="308"/>
                    </a:cubicBezTo>
                    <a:cubicBezTo>
                      <a:pt x="9" y="311"/>
                      <a:pt x="9" y="311"/>
                      <a:pt x="9" y="311"/>
                    </a:cubicBezTo>
                    <a:cubicBezTo>
                      <a:pt x="5" y="325"/>
                      <a:pt x="5" y="325"/>
                      <a:pt x="5" y="325"/>
                    </a:cubicBezTo>
                    <a:cubicBezTo>
                      <a:pt x="4" y="327"/>
                      <a:pt x="5" y="329"/>
                      <a:pt x="6" y="330"/>
                    </a:cubicBezTo>
                    <a:cubicBezTo>
                      <a:pt x="8" y="331"/>
                      <a:pt x="8" y="331"/>
                      <a:pt x="8" y="331"/>
                    </a:cubicBezTo>
                    <a:cubicBezTo>
                      <a:pt x="11" y="327"/>
                      <a:pt x="11" y="327"/>
                      <a:pt x="11" y="327"/>
                    </a:cubicBezTo>
                    <a:cubicBezTo>
                      <a:pt x="7" y="326"/>
                      <a:pt x="7" y="326"/>
                      <a:pt x="7" y="326"/>
                    </a:cubicBezTo>
                    <a:cubicBezTo>
                      <a:pt x="1" y="340"/>
                      <a:pt x="1" y="340"/>
                      <a:pt x="1" y="340"/>
                    </a:cubicBezTo>
                    <a:cubicBezTo>
                      <a:pt x="0" y="342"/>
                      <a:pt x="1" y="344"/>
                      <a:pt x="3" y="345"/>
                    </a:cubicBezTo>
                    <a:cubicBezTo>
                      <a:pt x="3" y="345"/>
                      <a:pt x="3" y="345"/>
                      <a:pt x="3" y="345"/>
                    </a:cubicBezTo>
                    <a:cubicBezTo>
                      <a:pt x="2" y="356"/>
                      <a:pt x="2" y="356"/>
                      <a:pt x="2" y="356"/>
                    </a:cubicBezTo>
                    <a:cubicBezTo>
                      <a:pt x="2" y="357"/>
                      <a:pt x="3" y="359"/>
                      <a:pt x="4" y="359"/>
                    </a:cubicBezTo>
                    <a:cubicBezTo>
                      <a:pt x="4" y="360"/>
                      <a:pt x="4" y="360"/>
                      <a:pt x="4" y="360"/>
                    </a:cubicBezTo>
                    <a:cubicBezTo>
                      <a:pt x="3" y="370"/>
                      <a:pt x="3" y="370"/>
                      <a:pt x="3" y="370"/>
                    </a:cubicBezTo>
                    <a:cubicBezTo>
                      <a:pt x="3" y="371"/>
                      <a:pt x="3" y="373"/>
                      <a:pt x="5" y="374"/>
                    </a:cubicBezTo>
                    <a:cubicBezTo>
                      <a:pt x="7" y="375"/>
                      <a:pt x="7" y="375"/>
                      <a:pt x="7" y="375"/>
                    </a:cubicBezTo>
                    <a:cubicBezTo>
                      <a:pt x="2" y="386"/>
                      <a:pt x="2" y="386"/>
                      <a:pt x="2" y="386"/>
                    </a:cubicBezTo>
                    <a:cubicBezTo>
                      <a:pt x="1" y="388"/>
                      <a:pt x="2" y="390"/>
                      <a:pt x="4" y="391"/>
                    </a:cubicBezTo>
                    <a:cubicBezTo>
                      <a:pt x="6" y="393"/>
                      <a:pt x="6" y="393"/>
                      <a:pt x="6" y="393"/>
                    </a:cubicBezTo>
                    <a:cubicBezTo>
                      <a:pt x="4" y="400"/>
                      <a:pt x="4" y="400"/>
                      <a:pt x="4" y="400"/>
                    </a:cubicBezTo>
                    <a:cubicBezTo>
                      <a:pt x="4" y="402"/>
                      <a:pt x="5" y="404"/>
                      <a:pt x="6" y="405"/>
                    </a:cubicBezTo>
                    <a:cubicBezTo>
                      <a:pt x="11" y="408"/>
                      <a:pt x="11" y="408"/>
                      <a:pt x="11" y="408"/>
                    </a:cubicBezTo>
                    <a:cubicBezTo>
                      <a:pt x="9" y="422"/>
                      <a:pt x="9" y="422"/>
                      <a:pt x="9" y="422"/>
                    </a:cubicBezTo>
                    <a:cubicBezTo>
                      <a:pt x="9" y="423"/>
                      <a:pt x="10" y="425"/>
                      <a:pt x="11" y="425"/>
                    </a:cubicBezTo>
                    <a:cubicBezTo>
                      <a:pt x="11" y="425"/>
                      <a:pt x="11" y="425"/>
                      <a:pt x="11" y="425"/>
                    </a:cubicBezTo>
                    <a:cubicBezTo>
                      <a:pt x="15" y="443"/>
                      <a:pt x="15" y="443"/>
                      <a:pt x="15" y="443"/>
                    </a:cubicBezTo>
                    <a:cubicBezTo>
                      <a:pt x="15" y="444"/>
                      <a:pt x="16" y="445"/>
                      <a:pt x="17" y="446"/>
                    </a:cubicBezTo>
                    <a:cubicBezTo>
                      <a:pt x="18" y="447"/>
                      <a:pt x="18" y="447"/>
                      <a:pt x="18" y="447"/>
                    </a:cubicBezTo>
                    <a:cubicBezTo>
                      <a:pt x="21" y="464"/>
                      <a:pt x="21" y="464"/>
                      <a:pt x="21" y="464"/>
                    </a:cubicBezTo>
                    <a:cubicBezTo>
                      <a:pt x="21" y="465"/>
                      <a:pt x="22" y="466"/>
                      <a:pt x="23" y="467"/>
                    </a:cubicBezTo>
                    <a:cubicBezTo>
                      <a:pt x="27" y="469"/>
                      <a:pt x="27" y="469"/>
                      <a:pt x="27" y="469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5" y="463"/>
                      <a:pt x="25" y="463"/>
                      <a:pt x="25" y="463"/>
                    </a:cubicBezTo>
                    <a:cubicBezTo>
                      <a:pt x="25" y="464"/>
                      <a:pt x="25" y="465"/>
                      <a:pt x="25" y="465"/>
                    </a:cubicBezTo>
                    <a:cubicBezTo>
                      <a:pt x="25" y="466"/>
                      <a:pt x="25" y="466"/>
                      <a:pt x="25" y="466"/>
                    </a:cubicBezTo>
                    <a:cubicBezTo>
                      <a:pt x="25" y="466"/>
                      <a:pt x="25" y="466"/>
                      <a:pt x="25" y="467"/>
                    </a:cubicBezTo>
                    <a:cubicBezTo>
                      <a:pt x="25" y="468"/>
                      <a:pt x="25" y="469"/>
                      <a:pt x="26" y="471"/>
                    </a:cubicBezTo>
                    <a:cubicBezTo>
                      <a:pt x="26" y="474"/>
                      <a:pt x="27" y="477"/>
                      <a:pt x="28" y="480"/>
                    </a:cubicBezTo>
                    <a:cubicBezTo>
                      <a:pt x="28" y="481"/>
                      <a:pt x="28" y="482"/>
                      <a:pt x="28" y="483"/>
                    </a:cubicBezTo>
                    <a:cubicBezTo>
                      <a:pt x="28" y="484"/>
                      <a:pt x="29" y="484"/>
                      <a:pt x="29" y="484"/>
                    </a:cubicBezTo>
                    <a:cubicBezTo>
                      <a:pt x="29" y="485"/>
                      <a:pt x="29" y="485"/>
                      <a:pt x="29" y="485"/>
                    </a:cubicBezTo>
                    <a:cubicBezTo>
                      <a:pt x="31" y="484"/>
                      <a:pt x="31" y="484"/>
                      <a:pt x="31" y="484"/>
                    </a:cubicBezTo>
                    <a:cubicBezTo>
                      <a:pt x="29" y="484"/>
                      <a:pt x="29" y="484"/>
                      <a:pt x="29" y="484"/>
                    </a:cubicBezTo>
                    <a:cubicBezTo>
                      <a:pt x="29" y="485"/>
                      <a:pt x="29" y="485"/>
                      <a:pt x="29" y="485"/>
                    </a:cubicBezTo>
                    <a:cubicBezTo>
                      <a:pt x="31" y="484"/>
                      <a:pt x="31" y="484"/>
                      <a:pt x="31" y="484"/>
                    </a:cubicBezTo>
                    <a:cubicBezTo>
                      <a:pt x="29" y="484"/>
                      <a:pt x="29" y="484"/>
                      <a:pt x="29" y="484"/>
                    </a:cubicBezTo>
                    <a:cubicBezTo>
                      <a:pt x="32" y="484"/>
                      <a:pt x="32" y="484"/>
                      <a:pt x="32" y="484"/>
                    </a:cubicBezTo>
                    <a:cubicBezTo>
                      <a:pt x="29" y="484"/>
                      <a:pt x="29" y="484"/>
                      <a:pt x="29" y="484"/>
                    </a:cubicBezTo>
                    <a:cubicBezTo>
                      <a:pt x="29" y="484"/>
                      <a:pt x="29" y="484"/>
                      <a:pt x="29" y="484"/>
                    </a:cubicBezTo>
                    <a:cubicBezTo>
                      <a:pt x="32" y="484"/>
                      <a:pt x="32" y="484"/>
                      <a:pt x="32" y="484"/>
                    </a:cubicBezTo>
                    <a:cubicBezTo>
                      <a:pt x="29" y="484"/>
                      <a:pt x="29" y="484"/>
                      <a:pt x="29" y="484"/>
                    </a:cubicBezTo>
                    <a:cubicBezTo>
                      <a:pt x="33" y="484"/>
                      <a:pt x="33" y="484"/>
                      <a:pt x="33" y="484"/>
                    </a:cubicBezTo>
                    <a:cubicBezTo>
                      <a:pt x="29" y="482"/>
                      <a:pt x="29" y="482"/>
                      <a:pt x="29" y="482"/>
                    </a:cubicBezTo>
                    <a:cubicBezTo>
                      <a:pt x="29" y="483"/>
                      <a:pt x="29" y="483"/>
                      <a:pt x="29" y="484"/>
                    </a:cubicBezTo>
                    <a:cubicBezTo>
                      <a:pt x="33" y="484"/>
                      <a:pt x="33" y="484"/>
                      <a:pt x="33" y="484"/>
                    </a:cubicBezTo>
                    <a:cubicBezTo>
                      <a:pt x="29" y="482"/>
                      <a:pt x="29" y="482"/>
                      <a:pt x="29" y="482"/>
                    </a:cubicBezTo>
                    <a:cubicBezTo>
                      <a:pt x="28" y="484"/>
                      <a:pt x="29" y="486"/>
                      <a:pt x="31" y="488"/>
                    </a:cubicBezTo>
                    <a:cubicBezTo>
                      <a:pt x="32" y="489"/>
                      <a:pt x="32" y="489"/>
                      <a:pt x="32" y="489"/>
                    </a:cubicBezTo>
                    <a:cubicBezTo>
                      <a:pt x="37" y="505"/>
                      <a:pt x="37" y="505"/>
                      <a:pt x="37" y="505"/>
                    </a:cubicBezTo>
                    <a:cubicBezTo>
                      <a:pt x="37" y="506"/>
                      <a:pt x="37" y="507"/>
                      <a:pt x="38" y="508"/>
                    </a:cubicBezTo>
                    <a:cubicBezTo>
                      <a:pt x="44" y="512"/>
                      <a:pt x="44" y="512"/>
                      <a:pt x="44" y="512"/>
                    </a:cubicBezTo>
                    <a:cubicBezTo>
                      <a:pt x="56" y="537"/>
                      <a:pt x="56" y="537"/>
                      <a:pt x="56" y="537"/>
                    </a:cubicBezTo>
                    <a:cubicBezTo>
                      <a:pt x="57" y="538"/>
                      <a:pt x="57" y="538"/>
                      <a:pt x="58" y="539"/>
                    </a:cubicBezTo>
                    <a:cubicBezTo>
                      <a:pt x="65" y="543"/>
                      <a:pt x="65" y="543"/>
                      <a:pt x="65" y="543"/>
                    </a:cubicBezTo>
                    <a:cubicBezTo>
                      <a:pt x="67" y="540"/>
                      <a:pt x="67" y="540"/>
                      <a:pt x="67" y="540"/>
                    </a:cubicBezTo>
                    <a:cubicBezTo>
                      <a:pt x="64" y="537"/>
                      <a:pt x="64" y="537"/>
                      <a:pt x="64" y="537"/>
                    </a:cubicBezTo>
                    <a:cubicBezTo>
                      <a:pt x="63" y="539"/>
                      <a:pt x="63" y="539"/>
                      <a:pt x="63" y="540"/>
                    </a:cubicBezTo>
                    <a:cubicBezTo>
                      <a:pt x="63" y="541"/>
                      <a:pt x="63" y="541"/>
                      <a:pt x="63" y="541"/>
                    </a:cubicBezTo>
                    <a:cubicBezTo>
                      <a:pt x="64" y="542"/>
                      <a:pt x="64" y="542"/>
                      <a:pt x="64" y="542"/>
                    </a:cubicBezTo>
                    <a:cubicBezTo>
                      <a:pt x="65" y="544"/>
                      <a:pt x="66" y="546"/>
                      <a:pt x="67" y="548"/>
                    </a:cubicBezTo>
                    <a:cubicBezTo>
                      <a:pt x="72" y="556"/>
                      <a:pt x="79" y="567"/>
                      <a:pt x="79" y="567"/>
                    </a:cubicBezTo>
                    <a:cubicBezTo>
                      <a:pt x="79" y="568"/>
                      <a:pt x="79" y="568"/>
                      <a:pt x="80" y="568"/>
                    </a:cubicBezTo>
                    <a:cubicBezTo>
                      <a:pt x="84" y="571"/>
                      <a:pt x="84" y="571"/>
                      <a:pt x="84" y="571"/>
                    </a:cubicBezTo>
                    <a:cubicBezTo>
                      <a:pt x="120" y="613"/>
                      <a:pt x="120" y="613"/>
                      <a:pt x="120" y="613"/>
                    </a:cubicBezTo>
                    <a:cubicBezTo>
                      <a:pt x="123" y="610"/>
                      <a:pt x="123" y="610"/>
                      <a:pt x="123" y="610"/>
                    </a:cubicBezTo>
                    <a:cubicBezTo>
                      <a:pt x="119" y="608"/>
                      <a:pt x="119" y="608"/>
                      <a:pt x="119" y="608"/>
                    </a:cubicBezTo>
                    <a:cubicBezTo>
                      <a:pt x="119" y="609"/>
                      <a:pt x="119" y="609"/>
                      <a:pt x="119" y="610"/>
                    </a:cubicBezTo>
                    <a:cubicBezTo>
                      <a:pt x="119" y="611"/>
                      <a:pt x="119" y="612"/>
                      <a:pt x="119" y="612"/>
                    </a:cubicBezTo>
                    <a:cubicBezTo>
                      <a:pt x="119" y="613"/>
                      <a:pt x="120" y="613"/>
                      <a:pt x="120" y="613"/>
                    </a:cubicBezTo>
                    <a:cubicBezTo>
                      <a:pt x="120" y="613"/>
                      <a:pt x="120" y="614"/>
                      <a:pt x="121" y="614"/>
                    </a:cubicBezTo>
                    <a:cubicBezTo>
                      <a:pt x="122" y="615"/>
                      <a:pt x="123" y="616"/>
                      <a:pt x="125" y="617"/>
                    </a:cubicBezTo>
                    <a:cubicBezTo>
                      <a:pt x="127" y="618"/>
                      <a:pt x="130" y="620"/>
                      <a:pt x="133" y="621"/>
                    </a:cubicBezTo>
                    <a:cubicBezTo>
                      <a:pt x="134" y="622"/>
                      <a:pt x="135" y="623"/>
                      <a:pt x="136" y="623"/>
                    </a:cubicBezTo>
                    <a:cubicBezTo>
                      <a:pt x="136" y="624"/>
                      <a:pt x="137" y="624"/>
                      <a:pt x="137" y="624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9" y="622"/>
                      <a:pt x="139" y="622"/>
                      <a:pt x="139" y="622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9" y="622"/>
                      <a:pt x="139" y="622"/>
                      <a:pt x="139" y="622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6" y="623"/>
                      <a:pt x="136" y="623"/>
                      <a:pt x="136" y="623"/>
                    </a:cubicBezTo>
                    <a:cubicBezTo>
                      <a:pt x="137" y="624"/>
                      <a:pt x="137" y="624"/>
                      <a:pt x="137" y="624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6" y="623"/>
                      <a:pt x="136" y="623"/>
                      <a:pt x="136" y="623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6" y="622"/>
                      <a:pt x="136" y="622"/>
                      <a:pt x="136" y="622"/>
                    </a:cubicBezTo>
                    <a:cubicBezTo>
                      <a:pt x="136" y="623"/>
                      <a:pt x="136" y="623"/>
                      <a:pt x="136" y="623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6" y="622"/>
                      <a:pt x="136" y="622"/>
                      <a:pt x="136" y="622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5" y="621"/>
                      <a:pt x="135" y="621"/>
                      <a:pt x="135" y="621"/>
                    </a:cubicBezTo>
                    <a:cubicBezTo>
                      <a:pt x="135" y="621"/>
                      <a:pt x="136" y="622"/>
                      <a:pt x="136" y="622"/>
                    </a:cubicBezTo>
                    <a:cubicBezTo>
                      <a:pt x="139" y="621"/>
                      <a:pt x="139" y="621"/>
                      <a:pt x="139" y="621"/>
                    </a:cubicBezTo>
                    <a:cubicBezTo>
                      <a:pt x="135" y="621"/>
                      <a:pt x="135" y="621"/>
                      <a:pt x="135" y="621"/>
                    </a:cubicBezTo>
                    <a:cubicBezTo>
                      <a:pt x="135" y="623"/>
                      <a:pt x="137" y="625"/>
                      <a:pt x="139" y="625"/>
                    </a:cubicBezTo>
                    <a:cubicBezTo>
                      <a:pt x="142" y="625"/>
                      <a:pt x="143" y="623"/>
                      <a:pt x="143" y="621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26"/>
              <p:cNvSpPr/>
              <p:nvPr/>
            </p:nvSpPr>
            <p:spPr bwMode="auto">
              <a:xfrm>
                <a:off x="2357" y="678"/>
                <a:ext cx="780" cy="904"/>
              </a:xfrm>
              <a:custGeom>
                <a:avLst/>
                <a:gdLst>
                  <a:gd name="T0" fmla="*/ 130 w 573"/>
                  <a:gd name="T1" fmla="*/ 645 h 664"/>
                  <a:gd name="T2" fmla="*/ 161 w 573"/>
                  <a:gd name="T3" fmla="*/ 653 h 664"/>
                  <a:gd name="T4" fmla="*/ 200 w 573"/>
                  <a:gd name="T5" fmla="*/ 655 h 664"/>
                  <a:gd name="T6" fmla="*/ 227 w 573"/>
                  <a:gd name="T7" fmla="*/ 661 h 664"/>
                  <a:gd name="T8" fmla="*/ 226 w 573"/>
                  <a:gd name="T9" fmla="*/ 662 h 664"/>
                  <a:gd name="T10" fmla="*/ 257 w 573"/>
                  <a:gd name="T11" fmla="*/ 660 h 664"/>
                  <a:gd name="T12" fmla="*/ 279 w 573"/>
                  <a:gd name="T13" fmla="*/ 658 h 664"/>
                  <a:gd name="T14" fmla="*/ 298 w 573"/>
                  <a:gd name="T15" fmla="*/ 655 h 664"/>
                  <a:gd name="T16" fmla="*/ 296 w 573"/>
                  <a:gd name="T17" fmla="*/ 654 h 664"/>
                  <a:gd name="T18" fmla="*/ 353 w 573"/>
                  <a:gd name="T19" fmla="*/ 639 h 664"/>
                  <a:gd name="T20" fmla="*/ 365 w 573"/>
                  <a:gd name="T21" fmla="*/ 631 h 664"/>
                  <a:gd name="T22" fmla="*/ 403 w 573"/>
                  <a:gd name="T23" fmla="*/ 609 h 664"/>
                  <a:gd name="T24" fmla="*/ 442 w 573"/>
                  <a:gd name="T25" fmla="*/ 582 h 664"/>
                  <a:gd name="T26" fmla="*/ 468 w 573"/>
                  <a:gd name="T27" fmla="*/ 562 h 664"/>
                  <a:gd name="T28" fmla="*/ 487 w 573"/>
                  <a:gd name="T29" fmla="*/ 542 h 664"/>
                  <a:gd name="T30" fmla="*/ 496 w 573"/>
                  <a:gd name="T31" fmla="*/ 520 h 664"/>
                  <a:gd name="T32" fmla="*/ 512 w 573"/>
                  <a:gd name="T33" fmla="*/ 501 h 664"/>
                  <a:gd name="T34" fmla="*/ 526 w 573"/>
                  <a:gd name="T35" fmla="*/ 487 h 664"/>
                  <a:gd name="T36" fmla="*/ 547 w 573"/>
                  <a:gd name="T37" fmla="*/ 439 h 664"/>
                  <a:gd name="T38" fmla="*/ 561 w 573"/>
                  <a:gd name="T39" fmla="*/ 377 h 664"/>
                  <a:gd name="T40" fmla="*/ 571 w 573"/>
                  <a:gd name="T41" fmla="*/ 349 h 664"/>
                  <a:gd name="T42" fmla="*/ 571 w 573"/>
                  <a:gd name="T43" fmla="*/ 335 h 664"/>
                  <a:gd name="T44" fmla="*/ 568 w 573"/>
                  <a:gd name="T45" fmla="*/ 295 h 664"/>
                  <a:gd name="T46" fmla="*/ 563 w 573"/>
                  <a:gd name="T47" fmla="*/ 245 h 664"/>
                  <a:gd name="T48" fmla="*/ 558 w 573"/>
                  <a:gd name="T49" fmla="*/ 230 h 664"/>
                  <a:gd name="T50" fmla="*/ 559 w 573"/>
                  <a:gd name="T51" fmla="*/ 226 h 664"/>
                  <a:gd name="T52" fmla="*/ 549 w 573"/>
                  <a:gd name="T53" fmla="*/ 189 h 664"/>
                  <a:gd name="T54" fmla="*/ 529 w 573"/>
                  <a:gd name="T55" fmla="*/ 161 h 664"/>
                  <a:gd name="T56" fmla="*/ 505 w 573"/>
                  <a:gd name="T57" fmla="*/ 109 h 664"/>
                  <a:gd name="T58" fmla="*/ 505 w 573"/>
                  <a:gd name="T59" fmla="*/ 111 h 664"/>
                  <a:gd name="T60" fmla="*/ 436 w 573"/>
                  <a:gd name="T61" fmla="*/ 37 h 664"/>
                  <a:gd name="T62" fmla="*/ 380 w 573"/>
                  <a:gd name="T63" fmla="*/ 1 h 664"/>
                  <a:gd name="T64" fmla="*/ 497 w 573"/>
                  <a:gd name="T65" fmla="*/ 109 h 664"/>
                  <a:gd name="T66" fmla="*/ 525 w 573"/>
                  <a:gd name="T67" fmla="*/ 161 h 664"/>
                  <a:gd name="T68" fmla="*/ 541 w 573"/>
                  <a:gd name="T69" fmla="*/ 189 h 664"/>
                  <a:gd name="T70" fmla="*/ 555 w 573"/>
                  <a:gd name="T71" fmla="*/ 250 h 664"/>
                  <a:gd name="T72" fmla="*/ 556 w 573"/>
                  <a:gd name="T73" fmla="*/ 266 h 664"/>
                  <a:gd name="T74" fmla="*/ 563 w 573"/>
                  <a:gd name="T75" fmla="*/ 336 h 664"/>
                  <a:gd name="T76" fmla="*/ 565 w 573"/>
                  <a:gd name="T77" fmla="*/ 347 h 664"/>
                  <a:gd name="T78" fmla="*/ 566 w 573"/>
                  <a:gd name="T79" fmla="*/ 365 h 664"/>
                  <a:gd name="T80" fmla="*/ 545 w 573"/>
                  <a:gd name="T81" fmla="*/ 431 h 664"/>
                  <a:gd name="T82" fmla="*/ 521 w 573"/>
                  <a:gd name="T83" fmla="*/ 471 h 664"/>
                  <a:gd name="T84" fmla="*/ 521 w 573"/>
                  <a:gd name="T85" fmla="*/ 487 h 664"/>
                  <a:gd name="T86" fmla="*/ 505 w 573"/>
                  <a:gd name="T87" fmla="*/ 510 h 664"/>
                  <a:gd name="T88" fmla="*/ 489 w 573"/>
                  <a:gd name="T89" fmla="*/ 529 h 664"/>
                  <a:gd name="T90" fmla="*/ 483 w 573"/>
                  <a:gd name="T91" fmla="*/ 542 h 664"/>
                  <a:gd name="T92" fmla="*/ 455 w 573"/>
                  <a:gd name="T93" fmla="*/ 564 h 664"/>
                  <a:gd name="T94" fmla="*/ 414 w 573"/>
                  <a:gd name="T95" fmla="*/ 599 h 664"/>
                  <a:gd name="T96" fmla="*/ 365 w 573"/>
                  <a:gd name="T97" fmla="*/ 623 h 664"/>
                  <a:gd name="T98" fmla="*/ 330 w 573"/>
                  <a:gd name="T99" fmla="*/ 645 h 664"/>
                  <a:gd name="T100" fmla="*/ 296 w 573"/>
                  <a:gd name="T101" fmla="*/ 652 h 664"/>
                  <a:gd name="T102" fmla="*/ 282 w 573"/>
                  <a:gd name="T103" fmla="*/ 650 h 664"/>
                  <a:gd name="T104" fmla="*/ 254 w 573"/>
                  <a:gd name="T105" fmla="*/ 653 h 664"/>
                  <a:gd name="T106" fmla="*/ 258 w 573"/>
                  <a:gd name="T107" fmla="*/ 655 h 664"/>
                  <a:gd name="T108" fmla="*/ 229 w 573"/>
                  <a:gd name="T109" fmla="*/ 660 h 664"/>
                  <a:gd name="T110" fmla="*/ 192 w 573"/>
                  <a:gd name="T111" fmla="*/ 651 h 664"/>
                  <a:gd name="T112" fmla="*/ 198 w 573"/>
                  <a:gd name="T113" fmla="*/ 659 h 664"/>
                  <a:gd name="T114" fmla="*/ 158 w 573"/>
                  <a:gd name="T115" fmla="*/ 650 h 664"/>
                  <a:gd name="T116" fmla="*/ 125 w 573"/>
                  <a:gd name="T117" fmla="*/ 642 h 664"/>
                  <a:gd name="T118" fmla="*/ 60 w 573"/>
                  <a:gd name="T119" fmla="*/ 627 h 664"/>
                  <a:gd name="T120" fmla="*/ 60 w 573"/>
                  <a:gd name="T121" fmla="*/ 623 h 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3" h="664">
                    <a:moveTo>
                      <a:pt x="67" y="627"/>
                    </a:moveTo>
                    <a:cubicBezTo>
                      <a:pt x="68" y="626"/>
                      <a:pt x="68" y="626"/>
                      <a:pt x="68" y="625"/>
                    </a:cubicBezTo>
                    <a:cubicBezTo>
                      <a:pt x="68" y="624"/>
                      <a:pt x="67" y="624"/>
                      <a:pt x="67" y="623"/>
                    </a:cubicBezTo>
                    <a:cubicBezTo>
                      <a:pt x="67" y="623"/>
                      <a:pt x="67" y="622"/>
                      <a:pt x="67" y="622"/>
                    </a:cubicBezTo>
                    <a:cubicBezTo>
                      <a:pt x="66" y="622"/>
                      <a:pt x="66" y="622"/>
                      <a:pt x="66" y="622"/>
                    </a:cubicBezTo>
                    <a:cubicBezTo>
                      <a:pt x="65" y="621"/>
                      <a:pt x="63" y="620"/>
                      <a:pt x="61" y="618"/>
                    </a:cubicBezTo>
                    <a:cubicBezTo>
                      <a:pt x="47" y="609"/>
                      <a:pt x="6" y="585"/>
                      <a:pt x="6" y="584"/>
                    </a:cubicBezTo>
                    <a:cubicBezTo>
                      <a:pt x="4" y="588"/>
                      <a:pt x="4" y="588"/>
                      <a:pt x="4" y="588"/>
                    </a:cubicBezTo>
                    <a:cubicBezTo>
                      <a:pt x="2" y="592"/>
                      <a:pt x="2" y="592"/>
                      <a:pt x="2" y="592"/>
                    </a:cubicBezTo>
                    <a:cubicBezTo>
                      <a:pt x="2" y="592"/>
                      <a:pt x="32" y="606"/>
                      <a:pt x="62" y="620"/>
                    </a:cubicBezTo>
                    <a:cubicBezTo>
                      <a:pt x="77" y="628"/>
                      <a:pt x="92" y="635"/>
                      <a:pt x="104" y="640"/>
                    </a:cubicBezTo>
                    <a:cubicBezTo>
                      <a:pt x="109" y="643"/>
                      <a:pt x="114" y="645"/>
                      <a:pt x="118" y="647"/>
                    </a:cubicBezTo>
                    <a:cubicBezTo>
                      <a:pt x="120" y="648"/>
                      <a:pt x="121" y="648"/>
                      <a:pt x="122" y="649"/>
                    </a:cubicBezTo>
                    <a:cubicBezTo>
                      <a:pt x="123" y="649"/>
                      <a:pt x="123" y="649"/>
                      <a:pt x="124" y="649"/>
                    </a:cubicBezTo>
                    <a:cubicBezTo>
                      <a:pt x="124" y="650"/>
                      <a:pt x="124" y="650"/>
                      <a:pt x="124" y="650"/>
                    </a:cubicBezTo>
                    <a:cubicBezTo>
                      <a:pt x="125" y="650"/>
                      <a:pt x="125" y="650"/>
                      <a:pt x="126" y="650"/>
                    </a:cubicBezTo>
                    <a:cubicBezTo>
                      <a:pt x="126" y="650"/>
                      <a:pt x="126" y="650"/>
                      <a:pt x="127" y="650"/>
                    </a:cubicBezTo>
                    <a:cubicBezTo>
                      <a:pt x="127" y="650"/>
                      <a:pt x="128" y="649"/>
                      <a:pt x="129" y="648"/>
                    </a:cubicBezTo>
                    <a:cubicBezTo>
                      <a:pt x="130" y="647"/>
                      <a:pt x="130" y="646"/>
                      <a:pt x="130" y="645"/>
                    </a:cubicBezTo>
                    <a:cubicBezTo>
                      <a:pt x="129" y="644"/>
                      <a:pt x="129" y="643"/>
                      <a:pt x="128" y="642"/>
                    </a:cubicBezTo>
                    <a:cubicBezTo>
                      <a:pt x="123" y="640"/>
                      <a:pt x="123" y="640"/>
                      <a:pt x="123" y="640"/>
                    </a:cubicBezTo>
                    <a:cubicBezTo>
                      <a:pt x="121" y="643"/>
                      <a:pt x="121" y="643"/>
                      <a:pt x="121" y="643"/>
                    </a:cubicBezTo>
                    <a:cubicBezTo>
                      <a:pt x="120" y="647"/>
                      <a:pt x="120" y="647"/>
                      <a:pt x="120" y="647"/>
                    </a:cubicBezTo>
                    <a:cubicBezTo>
                      <a:pt x="161" y="657"/>
                      <a:pt x="161" y="657"/>
                      <a:pt x="161" y="657"/>
                    </a:cubicBezTo>
                    <a:cubicBezTo>
                      <a:pt x="163" y="658"/>
                      <a:pt x="165" y="657"/>
                      <a:pt x="166" y="655"/>
                    </a:cubicBezTo>
                    <a:cubicBezTo>
                      <a:pt x="167" y="653"/>
                      <a:pt x="166" y="651"/>
                      <a:pt x="164" y="650"/>
                    </a:cubicBezTo>
                    <a:cubicBezTo>
                      <a:pt x="163" y="649"/>
                      <a:pt x="163" y="649"/>
                      <a:pt x="163" y="649"/>
                    </a:cubicBezTo>
                    <a:cubicBezTo>
                      <a:pt x="161" y="653"/>
                      <a:pt x="161" y="653"/>
                      <a:pt x="161" y="653"/>
                    </a:cubicBezTo>
                    <a:cubicBezTo>
                      <a:pt x="165" y="655"/>
                      <a:pt x="165" y="655"/>
                      <a:pt x="165" y="655"/>
                    </a:cubicBezTo>
                    <a:cubicBezTo>
                      <a:pt x="161" y="653"/>
                      <a:pt x="161" y="653"/>
                      <a:pt x="161" y="653"/>
                    </a:cubicBezTo>
                    <a:cubicBezTo>
                      <a:pt x="163" y="656"/>
                      <a:pt x="163" y="656"/>
                      <a:pt x="163" y="656"/>
                    </a:cubicBezTo>
                    <a:cubicBezTo>
                      <a:pt x="163" y="656"/>
                      <a:pt x="164" y="656"/>
                      <a:pt x="165" y="655"/>
                    </a:cubicBezTo>
                    <a:cubicBezTo>
                      <a:pt x="161" y="653"/>
                      <a:pt x="161" y="653"/>
                      <a:pt x="161" y="653"/>
                    </a:cubicBezTo>
                    <a:cubicBezTo>
                      <a:pt x="163" y="656"/>
                      <a:pt x="163" y="656"/>
                      <a:pt x="163" y="656"/>
                    </a:cubicBezTo>
                    <a:cubicBezTo>
                      <a:pt x="161" y="653"/>
                      <a:pt x="161" y="653"/>
                      <a:pt x="161" y="653"/>
                    </a:cubicBezTo>
                    <a:cubicBezTo>
                      <a:pt x="162" y="656"/>
                      <a:pt x="162" y="656"/>
                      <a:pt x="162" y="656"/>
                    </a:cubicBezTo>
                    <a:cubicBezTo>
                      <a:pt x="162" y="656"/>
                      <a:pt x="162" y="656"/>
                      <a:pt x="163" y="656"/>
                    </a:cubicBezTo>
                    <a:cubicBezTo>
                      <a:pt x="161" y="653"/>
                      <a:pt x="161" y="653"/>
                      <a:pt x="161" y="653"/>
                    </a:cubicBezTo>
                    <a:cubicBezTo>
                      <a:pt x="162" y="656"/>
                      <a:pt x="162" y="656"/>
                      <a:pt x="162" y="656"/>
                    </a:cubicBezTo>
                    <a:cubicBezTo>
                      <a:pt x="162" y="655"/>
                      <a:pt x="162" y="655"/>
                      <a:pt x="162" y="655"/>
                    </a:cubicBezTo>
                    <a:cubicBezTo>
                      <a:pt x="162" y="656"/>
                      <a:pt x="162" y="656"/>
                      <a:pt x="162" y="656"/>
                    </a:cubicBezTo>
                    <a:cubicBezTo>
                      <a:pt x="162" y="656"/>
                      <a:pt x="162" y="656"/>
                      <a:pt x="162" y="656"/>
                    </a:cubicBezTo>
                    <a:cubicBezTo>
                      <a:pt x="162" y="655"/>
                      <a:pt x="162" y="655"/>
                      <a:pt x="162" y="655"/>
                    </a:cubicBezTo>
                    <a:cubicBezTo>
                      <a:pt x="162" y="656"/>
                      <a:pt x="162" y="656"/>
                      <a:pt x="162" y="656"/>
                    </a:cubicBezTo>
                    <a:cubicBezTo>
                      <a:pt x="162" y="656"/>
                      <a:pt x="163" y="657"/>
                      <a:pt x="164" y="657"/>
                    </a:cubicBezTo>
                    <a:cubicBezTo>
                      <a:pt x="168" y="657"/>
                      <a:pt x="176" y="659"/>
                      <a:pt x="184" y="660"/>
                    </a:cubicBezTo>
                    <a:cubicBezTo>
                      <a:pt x="187" y="661"/>
                      <a:pt x="191" y="662"/>
                      <a:pt x="193" y="662"/>
                    </a:cubicBezTo>
                    <a:cubicBezTo>
                      <a:pt x="194" y="662"/>
                      <a:pt x="195" y="662"/>
                      <a:pt x="196" y="663"/>
                    </a:cubicBezTo>
                    <a:cubicBezTo>
                      <a:pt x="197" y="663"/>
                      <a:pt x="197" y="663"/>
                      <a:pt x="197" y="663"/>
                    </a:cubicBezTo>
                    <a:cubicBezTo>
                      <a:pt x="197" y="663"/>
                      <a:pt x="197" y="663"/>
                      <a:pt x="197" y="663"/>
                    </a:cubicBezTo>
                    <a:cubicBezTo>
                      <a:pt x="198" y="663"/>
                      <a:pt x="198" y="663"/>
                      <a:pt x="198" y="663"/>
                    </a:cubicBezTo>
                    <a:cubicBezTo>
                      <a:pt x="198" y="663"/>
                      <a:pt x="198" y="663"/>
                      <a:pt x="198" y="663"/>
                    </a:cubicBezTo>
                    <a:cubicBezTo>
                      <a:pt x="199" y="663"/>
                      <a:pt x="199" y="663"/>
                      <a:pt x="199" y="663"/>
                    </a:cubicBezTo>
                    <a:cubicBezTo>
                      <a:pt x="199" y="663"/>
                      <a:pt x="199" y="663"/>
                      <a:pt x="199" y="663"/>
                    </a:cubicBezTo>
                    <a:cubicBezTo>
                      <a:pt x="200" y="663"/>
                      <a:pt x="200" y="662"/>
                      <a:pt x="201" y="662"/>
                    </a:cubicBezTo>
                    <a:cubicBezTo>
                      <a:pt x="202" y="661"/>
                      <a:pt x="202" y="660"/>
                      <a:pt x="202" y="658"/>
                    </a:cubicBezTo>
                    <a:cubicBezTo>
                      <a:pt x="202" y="657"/>
                      <a:pt x="201" y="656"/>
                      <a:pt x="200" y="655"/>
                    </a:cubicBezTo>
                    <a:cubicBezTo>
                      <a:pt x="194" y="651"/>
                      <a:pt x="194" y="651"/>
                      <a:pt x="194" y="651"/>
                    </a:cubicBezTo>
                    <a:cubicBezTo>
                      <a:pt x="191" y="655"/>
                      <a:pt x="191" y="655"/>
                      <a:pt x="191" y="655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1" y="659"/>
                      <a:pt x="199" y="660"/>
                      <a:pt x="208" y="662"/>
                    </a:cubicBezTo>
                    <a:cubicBezTo>
                      <a:pt x="213" y="662"/>
                      <a:pt x="218" y="663"/>
                      <a:pt x="221" y="664"/>
                    </a:cubicBezTo>
                    <a:cubicBezTo>
                      <a:pt x="223" y="664"/>
                      <a:pt x="225" y="664"/>
                      <a:pt x="226" y="664"/>
                    </a:cubicBezTo>
                    <a:cubicBezTo>
                      <a:pt x="227" y="664"/>
                      <a:pt x="227" y="664"/>
                      <a:pt x="228" y="664"/>
                    </a:cubicBezTo>
                    <a:cubicBezTo>
                      <a:pt x="228" y="664"/>
                      <a:pt x="229" y="664"/>
                      <a:pt x="229" y="664"/>
                    </a:cubicBezTo>
                    <a:cubicBezTo>
                      <a:pt x="229" y="664"/>
                      <a:pt x="229" y="664"/>
                      <a:pt x="230" y="664"/>
                    </a:cubicBezTo>
                    <a:cubicBezTo>
                      <a:pt x="230" y="664"/>
                      <a:pt x="230" y="664"/>
                      <a:pt x="231" y="664"/>
                    </a:cubicBezTo>
                    <a:cubicBezTo>
                      <a:pt x="231" y="664"/>
                      <a:pt x="231" y="664"/>
                      <a:pt x="231" y="664"/>
                    </a:cubicBezTo>
                    <a:cubicBezTo>
                      <a:pt x="232" y="664"/>
                      <a:pt x="232" y="663"/>
                      <a:pt x="233" y="663"/>
                    </a:cubicBezTo>
                    <a:cubicBezTo>
                      <a:pt x="233" y="662"/>
                      <a:pt x="233" y="661"/>
                      <a:pt x="233" y="660"/>
                    </a:cubicBezTo>
                    <a:cubicBezTo>
                      <a:pt x="233" y="658"/>
                      <a:pt x="232" y="658"/>
                      <a:pt x="231" y="657"/>
                    </a:cubicBezTo>
                    <a:cubicBezTo>
                      <a:pt x="227" y="654"/>
                      <a:pt x="227" y="654"/>
                      <a:pt x="227" y="654"/>
                    </a:cubicBezTo>
                    <a:cubicBezTo>
                      <a:pt x="225" y="658"/>
                      <a:pt x="225" y="658"/>
                      <a:pt x="225" y="658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5" y="658"/>
                      <a:pt x="225" y="658"/>
                      <a:pt x="225" y="658"/>
                    </a:cubicBezTo>
                    <a:cubicBezTo>
                      <a:pt x="227" y="661"/>
                      <a:pt x="227" y="661"/>
                      <a:pt x="227" y="661"/>
                    </a:cubicBezTo>
                    <a:cubicBezTo>
                      <a:pt x="228" y="661"/>
                      <a:pt x="228" y="661"/>
                      <a:pt x="229" y="660"/>
                    </a:cubicBezTo>
                    <a:cubicBezTo>
                      <a:pt x="225" y="658"/>
                      <a:pt x="225" y="658"/>
                      <a:pt x="225" y="658"/>
                    </a:cubicBezTo>
                    <a:cubicBezTo>
                      <a:pt x="227" y="661"/>
                      <a:pt x="227" y="661"/>
                      <a:pt x="227" y="661"/>
                    </a:cubicBezTo>
                    <a:cubicBezTo>
                      <a:pt x="225" y="658"/>
                      <a:pt x="225" y="658"/>
                      <a:pt x="225" y="658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7" y="662"/>
                      <a:pt x="227" y="662"/>
                      <a:pt x="227" y="661"/>
                    </a:cubicBezTo>
                    <a:cubicBezTo>
                      <a:pt x="225" y="658"/>
                      <a:pt x="225" y="658"/>
                      <a:pt x="225" y="658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59"/>
                      <a:pt x="226" y="659"/>
                      <a:pt x="226" y="659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59"/>
                      <a:pt x="226" y="659"/>
                      <a:pt x="226" y="659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61"/>
                      <a:pt x="226" y="661"/>
                      <a:pt x="226" y="661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61"/>
                      <a:pt x="226" y="661"/>
                      <a:pt x="226" y="661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6" y="662"/>
                      <a:pt x="226" y="662"/>
                      <a:pt x="226" y="662"/>
                    </a:cubicBezTo>
                    <a:cubicBezTo>
                      <a:pt x="228" y="662"/>
                      <a:pt x="234" y="662"/>
                      <a:pt x="240" y="662"/>
                    </a:cubicBezTo>
                    <a:cubicBezTo>
                      <a:pt x="246" y="663"/>
                      <a:pt x="252" y="663"/>
                      <a:pt x="256" y="663"/>
                    </a:cubicBezTo>
                    <a:cubicBezTo>
                      <a:pt x="257" y="663"/>
                      <a:pt x="258" y="663"/>
                      <a:pt x="259" y="663"/>
                    </a:cubicBezTo>
                    <a:cubicBezTo>
                      <a:pt x="259" y="663"/>
                      <a:pt x="259" y="663"/>
                      <a:pt x="260" y="663"/>
                    </a:cubicBezTo>
                    <a:cubicBezTo>
                      <a:pt x="260" y="663"/>
                      <a:pt x="260" y="663"/>
                      <a:pt x="261" y="662"/>
                    </a:cubicBezTo>
                    <a:cubicBezTo>
                      <a:pt x="261" y="662"/>
                      <a:pt x="261" y="662"/>
                      <a:pt x="261" y="662"/>
                    </a:cubicBezTo>
                    <a:cubicBezTo>
                      <a:pt x="262" y="662"/>
                      <a:pt x="262" y="661"/>
                      <a:pt x="263" y="661"/>
                    </a:cubicBezTo>
                    <a:cubicBezTo>
                      <a:pt x="263" y="660"/>
                      <a:pt x="263" y="659"/>
                      <a:pt x="263" y="658"/>
                    </a:cubicBezTo>
                    <a:cubicBezTo>
                      <a:pt x="263" y="657"/>
                      <a:pt x="262" y="656"/>
                      <a:pt x="261" y="655"/>
                    </a:cubicBezTo>
                    <a:cubicBezTo>
                      <a:pt x="258" y="653"/>
                      <a:pt x="258" y="653"/>
                      <a:pt x="258" y="653"/>
                    </a:cubicBezTo>
                    <a:cubicBezTo>
                      <a:pt x="256" y="657"/>
                      <a:pt x="256" y="657"/>
                      <a:pt x="256" y="657"/>
                    </a:cubicBezTo>
                    <a:cubicBezTo>
                      <a:pt x="259" y="659"/>
                      <a:pt x="259" y="659"/>
                      <a:pt x="259" y="659"/>
                    </a:cubicBezTo>
                    <a:cubicBezTo>
                      <a:pt x="256" y="657"/>
                      <a:pt x="256" y="657"/>
                      <a:pt x="256" y="657"/>
                    </a:cubicBezTo>
                    <a:cubicBezTo>
                      <a:pt x="258" y="660"/>
                      <a:pt x="258" y="660"/>
                      <a:pt x="258" y="660"/>
                    </a:cubicBezTo>
                    <a:cubicBezTo>
                      <a:pt x="259" y="660"/>
                      <a:pt x="259" y="659"/>
                      <a:pt x="259" y="659"/>
                    </a:cubicBezTo>
                    <a:cubicBezTo>
                      <a:pt x="256" y="657"/>
                      <a:pt x="256" y="657"/>
                      <a:pt x="256" y="657"/>
                    </a:cubicBezTo>
                    <a:cubicBezTo>
                      <a:pt x="258" y="660"/>
                      <a:pt x="258" y="660"/>
                      <a:pt x="258" y="660"/>
                    </a:cubicBezTo>
                    <a:cubicBezTo>
                      <a:pt x="256" y="657"/>
                      <a:pt x="256" y="657"/>
                      <a:pt x="256" y="657"/>
                    </a:cubicBezTo>
                    <a:cubicBezTo>
                      <a:pt x="257" y="660"/>
                      <a:pt x="257" y="660"/>
                      <a:pt x="257" y="660"/>
                    </a:cubicBezTo>
                    <a:cubicBezTo>
                      <a:pt x="258" y="660"/>
                      <a:pt x="258" y="660"/>
                      <a:pt x="258" y="660"/>
                    </a:cubicBezTo>
                    <a:cubicBezTo>
                      <a:pt x="256" y="657"/>
                      <a:pt x="256" y="657"/>
                      <a:pt x="256" y="657"/>
                    </a:cubicBezTo>
                    <a:cubicBezTo>
                      <a:pt x="257" y="660"/>
                      <a:pt x="257" y="660"/>
                      <a:pt x="257" y="660"/>
                    </a:cubicBezTo>
                    <a:cubicBezTo>
                      <a:pt x="256" y="658"/>
                      <a:pt x="256" y="658"/>
                      <a:pt x="256" y="658"/>
                    </a:cubicBezTo>
                    <a:cubicBezTo>
                      <a:pt x="257" y="661"/>
                      <a:pt x="257" y="661"/>
                      <a:pt x="257" y="661"/>
                    </a:cubicBezTo>
                    <a:cubicBezTo>
                      <a:pt x="257" y="660"/>
                      <a:pt x="257" y="660"/>
                      <a:pt x="257" y="660"/>
                    </a:cubicBezTo>
                    <a:cubicBezTo>
                      <a:pt x="256" y="658"/>
                      <a:pt x="256" y="658"/>
                      <a:pt x="256" y="658"/>
                    </a:cubicBezTo>
                    <a:cubicBezTo>
                      <a:pt x="257" y="661"/>
                      <a:pt x="257" y="661"/>
                      <a:pt x="257" y="661"/>
                    </a:cubicBezTo>
                    <a:cubicBezTo>
                      <a:pt x="257" y="661"/>
                      <a:pt x="257" y="661"/>
                      <a:pt x="257" y="661"/>
                    </a:cubicBezTo>
                    <a:cubicBezTo>
                      <a:pt x="257" y="660"/>
                      <a:pt x="258" y="660"/>
                      <a:pt x="258" y="660"/>
                    </a:cubicBezTo>
                    <a:cubicBezTo>
                      <a:pt x="261" y="660"/>
                      <a:pt x="266" y="660"/>
                      <a:pt x="270" y="660"/>
                    </a:cubicBezTo>
                    <a:cubicBezTo>
                      <a:pt x="275" y="659"/>
                      <a:pt x="278" y="659"/>
                      <a:pt x="278" y="659"/>
                    </a:cubicBezTo>
                    <a:cubicBezTo>
                      <a:pt x="280" y="659"/>
                      <a:pt x="282" y="658"/>
                      <a:pt x="282" y="656"/>
                    </a:cubicBezTo>
                    <a:cubicBezTo>
                      <a:pt x="283" y="655"/>
                      <a:pt x="282" y="653"/>
                      <a:pt x="280" y="652"/>
                    </a:cubicBezTo>
                    <a:cubicBezTo>
                      <a:pt x="279" y="651"/>
                      <a:pt x="279" y="651"/>
                      <a:pt x="279" y="651"/>
                    </a:cubicBezTo>
                    <a:cubicBezTo>
                      <a:pt x="277" y="655"/>
                      <a:pt x="277" y="655"/>
                      <a:pt x="277" y="655"/>
                    </a:cubicBezTo>
                    <a:cubicBezTo>
                      <a:pt x="280" y="657"/>
                      <a:pt x="280" y="657"/>
                      <a:pt x="280" y="657"/>
                    </a:cubicBezTo>
                    <a:cubicBezTo>
                      <a:pt x="277" y="655"/>
                      <a:pt x="277" y="655"/>
                      <a:pt x="277" y="655"/>
                    </a:cubicBezTo>
                    <a:cubicBezTo>
                      <a:pt x="279" y="658"/>
                      <a:pt x="279" y="658"/>
                      <a:pt x="279" y="658"/>
                    </a:cubicBezTo>
                    <a:cubicBezTo>
                      <a:pt x="279" y="658"/>
                      <a:pt x="280" y="658"/>
                      <a:pt x="280" y="657"/>
                    </a:cubicBezTo>
                    <a:cubicBezTo>
                      <a:pt x="277" y="655"/>
                      <a:pt x="277" y="655"/>
                      <a:pt x="277" y="655"/>
                    </a:cubicBezTo>
                    <a:cubicBezTo>
                      <a:pt x="279" y="658"/>
                      <a:pt x="279" y="658"/>
                      <a:pt x="279" y="658"/>
                    </a:cubicBezTo>
                    <a:cubicBezTo>
                      <a:pt x="277" y="655"/>
                      <a:pt x="277" y="655"/>
                      <a:pt x="277" y="655"/>
                    </a:cubicBezTo>
                    <a:cubicBezTo>
                      <a:pt x="278" y="658"/>
                      <a:pt x="278" y="658"/>
                      <a:pt x="278" y="658"/>
                    </a:cubicBezTo>
                    <a:cubicBezTo>
                      <a:pt x="279" y="658"/>
                      <a:pt x="279" y="658"/>
                      <a:pt x="279" y="658"/>
                    </a:cubicBezTo>
                    <a:cubicBezTo>
                      <a:pt x="277" y="655"/>
                      <a:pt x="277" y="655"/>
                      <a:pt x="277" y="655"/>
                    </a:cubicBezTo>
                    <a:cubicBezTo>
                      <a:pt x="278" y="658"/>
                      <a:pt x="278" y="658"/>
                      <a:pt x="278" y="658"/>
                    </a:cubicBezTo>
                    <a:cubicBezTo>
                      <a:pt x="278" y="656"/>
                      <a:pt x="278" y="656"/>
                      <a:pt x="278" y="656"/>
                    </a:cubicBezTo>
                    <a:cubicBezTo>
                      <a:pt x="278" y="658"/>
                      <a:pt x="278" y="658"/>
                      <a:pt x="278" y="658"/>
                    </a:cubicBezTo>
                    <a:cubicBezTo>
                      <a:pt x="278" y="658"/>
                      <a:pt x="278" y="658"/>
                      <a:pt x="278" y="658"/>
                    </a:cubicBezTo>
                    <a:cubicBezTo>
                      <a:pt x="278" y="656"/>
                      <a:pt x="278" y="656"/>
                      <a:pt x="278" y="656"/>
                    </a:cubicBezTo>
                    <a:cubicBezTo>
                      <a:pt x="278" y="658"/>
                      <a:pt x="278" y="658"/>
                      <a:pt x="278" y="658"/>
                    </a:cubicBezTo>
                    <a:cubicBezTo>
                      <a:pt x="278" y="658"/>
                      <a:pt x="279" y="658"/>
                      <a:pt x="279" y="658"/>
                    </a:cubicBezTo>
                    <a:cubicBezTo>
                      <a:pt x="281" y="658"/>
                      <a:pt x="286" y="657"/>
                      <a:pt x="290" y="657"/>
                    </a:cubicBezTo>
                    <a:cubicBezTo>
                      <a:pt x="292" y="656"/>
                      <a:pt x="293" y="656"/>
                      <a:pt x="295" y="656"/>
                    </a:cubicBezTo>
                    <a:cubicBezTo>
                      <a:pt x="296" y="656"/>
                      <a:pt x="296" y="656"/>
                      <a:pt x="297" y="656"/>
                    </a:cubicBezTo>
                    <a:cubicBezTo>
                      <a:pt x="297" y="655"/>
                      <a:pt x="297" y="655"/>
                      <a:pt x="297" y="655"/>
                    </a:cubicBezTo>
                    <a:cubicBezTo>
                      <a:pt x="298" y="655"/>
                      <a:pt x="298" y="655"/>
                      <a:pt x="298" y="655"/>
                    </a:cubicBezTo>
                    <a:cubicBezTo>
                      <a:pt x="299" y="655"/>
                      <a:pt x="299" y="655"/>
                      <a:pt x="299" y="655"/>
                    </a:cubicBezTo>
                    <a:cubicBezTo>
                      <a:pt x="299" y="655"/>
                      <a:pt x="299" y="654"/>
                      <a:pt x="300" y="654"/>
                    </a:cubicBezTo>
                    <a:cubicBezTo>
                      <a:pt x="300" y="653"/>
                      <a:pt x="301" y="652"/>
                      <a:pt x="300" y="651"/>
                    </a:cubicBezTo>
                    <a:cubicBezTo>
                      <a:pt x="300" y="650"/>
                      <a:pt x="299" y="649"/>
                      <a:pt x="299" y="648"/>
                    </a:cubicBezTo>
                    <a:cubicBezTo>
                      <a:pt x="297" y="647"/>
                      <a:pt x="297" y="647"/>
                      <a:pt x="297" y="647"/>
                    </a:cubicBezTo>
                    <a:cubicBezTo>
                      <a:pt x="294" y="650"/>
                      <a:pt x="294" y="650"/>
                      <a:pt x="294" y="650"/>
                    </a:cubicBezTo>
                    <a:cubicBezTo>
                      <a:pt x="298" y="652"/>
                      <a:pt x="298" y="652"/>
                      <a:pt x="298" y="652"/>
                    </a:cubicBezTo>
                    <a:cubicBezTo>
                      <a:pt x="295" y="650"/>
                      <a:pt x="295" y="650"/>
                      <a:pt x="295" y="650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7" y="653"/>
                      <a:pt x="297" y="653"/>
                      <a:pt x="298" y="652"/>
                    </a:cubicBezTo>
                    <a:cubicBezTo>
                      <a:pt x="295" y="650"/>
                      <a:pt x="295" y="650"/>
                      <a:pt x="295" y="650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5" y="651"/>
                      <a:pt x="295" y="651"/>
                      <a:pt x="295" y="651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5" y="651"/>
                      <a:pt x="295" y="651"/>
                      <a:pt x="295" y="651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5" y="652"/>
                      <a:pt x="295" y="652"/>
                      <a:pt x="295" y="652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5" y="652"/>
                      <a:pt x="295" y="652"/>
                      <a:pt x="295" y="652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6" y="654"/>
                      <a:pt x="296" y="654"/>
                      <a:pt x="296" y="654"/>
                    </a:cubicBezTo>
                    <a:cubicBezTo>
                      <a:pt x="296" y="654"/>
                      <a:pt x="298" y="654"/>
                      <a:pt x="300" y="654"/>
                    </a:cubicBezTo>
                    <a:cubicBezTo>
                      <a:pt x="304" y="654"/>
                      <a:pt x="308" y="653"/>
                      <a:pt x="312" y="653"/>
                    </a:cubicBezTo>
                    <a:cubicBezTo>
                      <a:pt x="315" y="653"/>
                      <a:pt x="318" y="653"/>
                      <a:pt x="318" y="653"/>
                    </a:cubicBezTo>
                    <a:cubicBezTo>
                      <a:pt x="320" y="653"/>
                      <a:pt x="321" y="652"/>
                      <a:pt x="322" y="650"/>
                    </a:cubicBezTo>
                    <a:cubicBezTo>
                      <a:pt x="322" y="649"/>
                      <a:pt x="321" y="647"/>
                      <a:pt x="320" y="646"/>
                    </a:cubicBezTo>
                    <a:cubicBezTo>
                      <a:pt x="318" y="645"/>
                      <a:pt x="318" y="645"/>
                      <a:pt x="318" y="645"/>
                    </a:cubicBezTo>
                    <a:cubicBezTo>
                      <a:pt x="316" y="648"/>
                      <a:pt x="316" y="648"/>
                      <a:pt x="316" y="648"/>
                    </a:cubicBezTo>
                    <a:cubicBezTo>
                      <a:pt x="317" y="652"/>
                      <a:pt x="317" y="652"/>
                      <a:pt x="317" y="652"/>
                    </a:cubicBezTo>
                    <a:cubicBezTo>
                      <a:pt x="335" y="646"/>
                      <a:pt x="335" y="646"/>
                      <a:pt x="335" y="646"/>
                    </a:cubicBezTo>
                    <a:cubicBezTo>
                      <a:pt x="336" y="646"/>
                      <a:pt x="337" y="644"/>
                      <a:pt x="338" y="643"/>
                    </a:cubicBezTo>
                    <a:cubicBezTo>
                      <a:pt x="338" y="641"/>
                      <a:pt x="337" y="640"/>
                      <a:pt x="336" y="639"/>
                    </a:cubicBezTo>
                    <a:cubicBezTo>
                      <a:pt x="334" y="638"/>
                      <a:pt x="334" y="638"/>
                      <a:pt x="334" y="638"/>
                    </a:cubicBezTo>
                    <a:cubicBezTo>
                      <a:pt x="332" y="641"/>
                      <a:pt x="332" y="641"/>
                      <a:pt x="332" y="641"/>
                    </a:cubicBezTo>
                    <a:cubicBezTo>
                      <a:pt x="333" y="645"/>
                      <a:pt x="333" y="645"/>
                      <a:pt x="333" y="645"/>
                    </a:cubicBezTo>
                    <a:cubicBezTo>
                      <a:pt x="353" y="639"/>
                      <a:pt x="353" y="639"/>
                      <a:pt x="353" y="639"/>
                    </a:cubicBezTo>
                    <a:cubicBezTo>
                      <a:pt x="355" y="639"/>
                      <a:pt x="356" y="638"/>
                      <a:pt x="356" y="636"/>
                    </a:cubicBezTo>
                    <a:cubicBezTo>
                      <a:pt x="356" y="635"/>
                      <a:pt x="356" y="633"/>
                      <a:pt x="354" y="632"/>
                    </a:cubicBezTo>
                    <a:cubicBezTo>
                      <a:pt x="352" y="631"/>
                      <a:pt x="352" y="631"/>
                      <a:pt x="352" y="631"/>
                    </a:cubicBezTo>
                    <a:cubicBezTo>
                      <a:pt x="350" y="634"/>
                      <a:pt x="350" y="634"/>
                      <a:pt x="350" y="634"/>
                    </a:cubicBezTo>
                    <a:cubicBezTo>
                      <a:pt x="352" y="638"/>
                      <a:pt x="352" y="638"/>
                      <a:pt x="352" y="638"/>
                    </a:cubicBezTo>
                    <a:cubicBezTo>
                      <a:pt x="365" y="632"/>
                      <a:pt x="365" y="632"/>
                      <a:pt x="365" y="632"/>
                    </a:cubicBezTo>
                    <a:cubicBezTo>
                      <a:pt x="366" y="632"/>
                      <a:pt x="367" y="630"/>
                      <a:pt x="367" y="629"/>
                    </a:cubicBezTo>
                    <a:cubicBezTo>
                      <a:pt x="368" y="627"/>
                      <a:pt x="367" y="626"/>
                      <a:pt x="366" y="625"/>
                    </a:cubicBezTo>
                    <a:cubicBezTo>
                      <a:pt x="365" y="625"/>
                      <a:pt x="365" y="625"/>
                      <a:pt x="365" y="625"/>
                    </a:cubicBezTo>
                    <a:cubicBezTo>
                      <a:pt x="363" y="628"/>
                      <a:pt x="363" y="628"/>
                      <a:pt x="363" y="628"/>
                    </a:cubicBezTo>
                    <a:cubicBezTo>
                      <a:pt x="366" y="630"/>
                      <a:pt x="366" y="630"/>
                      <a:pt x="366" y="630"/>
                    </a:cubicBezTo>
                    <a:cubicBezTo>
                      <a:pt x="363" y="628"/>
                      <a:pt x="363" y="628"/>
                      <a:pt x="363" y="628"/>
                    </a:cubicBezTo>
                    <a:cubicBezTo>
                      <a:pt x="365" y="631"/>
                      <a:pt x="365" y="631"/>
                      <a:pt x="365" y="631"/>
                    </a:cubicBezTo>
                    <a:cubicBezTo>
                      <a:pt x="366" y="631"/>
                      <a:pt x="366" y="631"/>
                      <a:pt x="366" y="630"/>
                    </a:cubicBezTo>
                    <a:cubicBezTo>
                      <a:pt x="363" y="628"/>
                      <a:pt x="363" y="628"/>
                      <a:pt x="363" y="628"/>
                    </a:cubicBezTo>
                    <a:cubicBezTo>
                      <a:pt x="365" y="631"/>
                      <a:pt x="365" y="631"/>
                      <a:pt x="365" y="631"/>
                    </a:cubicBezTo>
                    <a:cubicBezTo>
                      <a:pt x="363" y="629"/>
                      <a:pt x="363" y="629"/>
                      <a:pt x="363" y="629"/>
                    </a:cubicBezTo>
                    <a:cubicBezTo>
                      <a:pt x="365" y="632"/>
                      <a:pt x="365" y="632"/>
                      <a:pt x="365" y="632"/>
                    </a:cubicBezTo>
                    <a:cubicBezTo>
                      <a:pt x="365" y="631"/>
                      <a:pt x="365" y="631"/>
                      <a:pt x="365" y="631"/>
                    </a:cubicBezTo>
                    <a:cubicBezTo>
                      <a:pt x="363" y="629"/>
                      <a:pt x="363" y="629"/>
                      <a:pt x="363" y="629"/>
                    </a:cubicBezTo>
                    <a:cubicBezTo>
                      <a:pt x="365" y="632"/>
                      <a:pt x="365" y="632"/>
                      <a:pt x="365" y="632"/>
                    </a:cubicBezTo>
                    <a:cubicBezTo>
                      <a:pt x="365" y="631"/>
                      <a:pt x="365" y="631"/>
                      <a:pt x="365" y="631"/>
                    </a:cubicBezTo>
                    <a:cubicBezTo>
                      <a:pt x="365" y="632"/>
                      <a:pt x="365" y="632"/>
                      <a:pt x="365" y="632"/>
                    </a:cubicBezTo>
                    <a:cubicBezTo>
                      <a:pt x="365" y="632"/>
                      <a:pt x="365" y="632"/>
                      <a:pt x="365" y="632"/>
                    </a:cubicBezTo>
                    <a:cubicBezTo>
                      <a:pt x="365" y="631"/>
                      <a:pt x="365" y="631"/>
                      <a:pt x="365" y="631"/>
                    </a:cubicBezTo>
                    <a:cubicBezTo>
                      <a:pt x="365" y="632"/>
                      <a:pt x="365" y="632"/>
                      <a:pt x="365" y="632"/>
                    </a:cubicBezTo>
                    <a:cubicBezTo>
                      <a:pt x="365" y="632"/>
                      <a:pt x="365" y="631"/>
                      <a:pt x="366" y="631"/>
                    </a:cubicBezTo>
                    <a:cubicBezTo>
                      <a:pt x="368" y="630"/>
                      <a:pt x="373" y="629"/>
                      <a:pt x="377" y="628"/>
                    </a:cubicBezTo>
                    <a:cubicBezTo>
                      <a:pt x="380" y="626"/>
                      <a:pt x="384" y="625"/>
                      <a:pt x="384" y="625"/>
                    </a:cubicBezTo>
                    <a:cubicBezTo>
                      <a:pt x="385" y="625"/>
                      <a:pt x="386" y="623"/>
                      <a:pt x="386" y="622"/>
                    </a:cubicBezTo>
                    <a:cubicBezTo>
                      <a:pt x="387" y="620"/>
                      <a:pt x="386" y="619"/>
                      <a:pt x="384" y="618"/>
                    </a:cubicBezTo>
                    <a:cubicBezTo>
                      <a:pt x="384" y="618"/>
                      <a:pt x="384" y="618"/>
                      <a:pt x="384" y="618"/>
                    </a:cubicBezTo>
                    <a:cubicBezTo>
                      <a:pt x="382" y="621"/>
                      <a:pt x="382" y="621"/>
                      <a:pt x="382" y="621"/>
                    </a:cubicBezTo>
                    <a:cubicBezTo>
                      <a:pt x="384" y="625"/>
                      <a:pt x="384" y="625"/>
                      <a:pt x="384" y="625"/>
                    </a:cubicBezTo>
                    <a:cubicBezTo>
                      <a:pt x="403" y="617"/>
                      <a:pt x="403" y="617"/>
                      <a:pt x="403" y="617"/>
                    </a:cubicBezTo>
                    <a:cubicBezTo>
                      <a:pt x="404" y="616"/>
                      <a:pt x="405" y="615"/>
                      <a:pt x="406" y="613"/>
                    </a:cubicBezTo>
                    <a:cubicBezTo>
                      <a:pt x="406" y="612"/>
                      <a:pt x="405" y="610"/>
                      <a:pt x="404" y="610"/>
                    </a:cubicBezTo>
                    <a:cubicBezTo>
                      <a:pt x="403" y="609"/>
                      <a:pt x="403" y="609"/>
                      <a:pt x="403" y="609"/>
                    </a:cubicBezTo>
                    <a:cubicBezTo>
                      <a:pt x="400" y="612"/>
                      <a:pt x="400" y="612"/>
                      <a:pt x="400" y="612"/>
                    </a:cubicBezTo>
                    <a:cubicBezTo>
                      <a:pt x="403" y="616"/>
                      <a:pt x="403" y="616"/>
                      <a:pt x="403" y="616"/>
                    </a:cubicBezTo>
                    <a:cubicBezTo>
                      <a:pt x="419" y="606"/>
                      <a:pt x="419" y="606"/>
                      <a:pt x="419" y="606"/>
                    </a:cubicBezTo>
                    <a:cubicBezTo>
                      <a:pt x="420" y="605"/>
                      <a:pt x="421" y="604"/>
                      <a:pt x="421" y="602"/>
                    </a:cubicBezTo>
                    <a:cubicBezTo>
                      <a:pt x="421" y="601"/>
                      <a:pt x="420" y="600"/>
                      <a:pt x="419" y="599"/>
                    </a:cubicBezTo>
                    <a:cubicBezTo>
                      <a:pt x="419" y="599"/>
                      <a:pt x="419" y="599"/>
                      <a:pt x="419" y="599"/>
                    </a:cubicBezTo>
                    <a:cubicBezTo>
                      <a:pt x="416" y="602"/>
                      <a:pt x="416" y="602"/>
                      <a:pt x="416" y="602"/>
                    </a:cubicBezTo>
                    <a:cubicBezTo>
                      <a:pt x="419" y="605"/>
                      <a:pt x="419" y="605"/>
                      <a:pt x="419" y="605"/>
                    </a:cubicBezTo>
                    <a:cubicBezTo>
                      <a:pt x="432" y="595"/>
                      <a:pt x="432" y="595"/>
                      <a:pt x="432" y="595"/>
                    </a:cubicBezTo>
                    <a:cubicBezTo>
                      <a:pt x="433" y="594"/>
                      <a:pt x="434" y="593"/>
                      <a:pt x="433" y="592"/>
                    </a:cubicBezTo>
                    <a:cubicBezTo>
                      <a:pt x="433" y="591"/>
                      <a:pt x="433" y="589"/>
                      <a:pt x="432" y="589"/>
                    </a:cubicBezTo>
                    <a:cubicBezTo>
                      <a:pt x="430" y="588"/>
                      <a:pt x="430" y="588"/>
                      <a:pt x="430" y="588"/>
                    </a:cubicBezTo>
                    <a:cubicBezTo>
                      <a:pt x="428" y="591"/>
                      <a:pt x="428" y="591"/>
                      <a:pt x="428" y="591"/>
                    </a:cubicBezTo>
                    <a:cubicBezTo>
                      <a:pt x="430" y="595"/>
                      <a:pt x="430" y="595"/>
                      <a:pt x="430" y="595"/>
                    </a:cubicBezTo>
                    <a:cubicBezTo>
                      <a:pt x="446" y="588"/>
                      <a:pt x="446" y="588"/>
                      <a:pt x="446" y="588"/>
                    </a:cubicBezTo>
                    <a:cubicBezTo>
                      <a:pt x="448" y="587"/>
                      <a:pt x="449" y="586"/>
                      <a:pt x="449" y="584"/>
                    </a:cubicBezTo>
                    <a:cubicBezTo>
                      <a:pt x="449" y="583"/>
                      <a:pt x="448" y="581"/>
                      <a:pt x="447" y="580"/>
                    </a:cubicBezTo>
                    <a:cubicBezTo>
                      <a:pt x="444" y="579"/>
                      <a:pt x="444" y="579"/>
                      <a:pt x="444" y="579"/>
                    </a:cubicBezTo>
                    <a:cubicBezTo>
                      <a:pt x="442" y="582"/>
                      <a:pt x="442" y="582"/>
                      <a:pt x="442" y="582"/>
                    </a:cubicBezTo>
                    <a:cubicBezTo>
                      <a:pt x="444" y="585"/>
                      <a:pt x="444" y="585"/>
                      <a:pt x="444" y="585"/>
                    </a:cubicBezTo>
                    <a:cubicBezTo>
                      <a:pt x="453" y="578"/>
                      <a:pt x="453" y="578"/>
                      <a:pt x="453" y="578"/>
                    </a:cubicBezTo>
                    <a:cubicBezTo>
                      <a:pt x="454" y="577"/>
                      <a:pt x="455" y="576"/>
                      <a:pt x="454" y="575"/>
                    </a:cubicBezTo>
                    <a:cubicBezTo>
                      <a:pt x="454" y="573"/>
                      <a:pt x="454" y="572"/>
                      <a:pt x="453" y="572"/>
                    </a:cubicBezTo>
                    <a:cubicBezTo>
                      <a:pt x="451" y="571"/>
                      <a:pt x="451" y="571"/>
                      <a:pt x="451" y="571"/>
                    </a:cubicBezTo>
                    <a:cubicBezTo>
                      <a:pt x="449" y="574"/>
                      <a:pt x="449" y="574"/>
                      <a:pt x="449" y="574"/>
                    </a:cubicBezTo>
                    <a:cubicBezTo>
                      <a:pt x="452" y="577"/>
                      <a:pt x="452" y="577"/>
                      <a:pt x="452" y="577"/>
                    </a:cubicBezTo>
                    <a:cubicBezTo>
                      <a:pt x="461" y="570"/>
                      <a:pt x="461" y="570"/>
                      <a:pt x="461" y="570"/>
                    </a:cubicBezTo>
                    <a:cubicBezTo>
                      <a:pt x="461" y="569"/>
                      <a:pt x="462" y="568"/>
                      <a:pt x="462" y="566"/>
                    </a:cubicBezTo>
                    <a:cubicBezTo>
                      <a:pt x="462" y="565"/>
                      <a:pt x="461" y="564"/>
                      <a:pt x="460" y="563"/>
                    </a:cubicBezTo>
                    <a:cubicBezTo>
                      <a:pt x="456" y="561"/>
                      <a:pt x="456" y="561"/>
                      <a:pt x="456" y="561"/>
                    </a:cubicBezTo>
                    <a:cubicBezTo>
                      <a:pt x="454" y="564"/>
                      <a:pt x="454" y="564"/>
                      <a:pt x="454" y="564"/>
                    </a:cubicBezTo>
                    <a:cubicBezTo>
                      <a:pt x="455" y="568"/>
                      <a:pt x="455" y="568"/>
                      <a:pt x="455" y="568"/>
                    </a:cubicBezTo>
                    <a:cubicBezTo>
                      <a:pt x="469" y="564"/>
                      <a:pt x="469" y="564"/>
                      <a:pt x="469" y="564"/>
                    </a:cubicBezTo>
                    <a:cubicBezTo>
                      <a:pt x="471" y="564"/>
                      <a:pt x="472" y="562"/>
                      <a:pt x="472" y="561"/>
                    </a:cubicBezTo>
                    <a:cubicBezTo>
                      <a:pt x="472" y="559"/>
                      <a:pt x="472" y="558"/>
                      <a:pt x="470" y="557"/>
                    </a:cubicBezTo>
                    <a:cubicBezTo>
                      <a:pt x="468" y="555"/>
                      <a:pt x="468" y="555"/>
                      <a:pt x="468" y="555"/>
                    </a:cubicBezTo>
                    <a:cubicBezTo>
                      <a:pt x="466" y="559"/>
                      <a:pt x="466" y="559"/>
                      <a:pt x="466" y="559"/>
                    </a:cubicBezTo>
                    <a:cubicBezTo>
                      <a:pt x="468" y="562"/>
                      <a:pt x="468" y="562"/>
                      <a:pt x="468" y="562"/>
                    </a:cubicBezTo>
                    <a:cubicBezTo>
                      <a:pt x="477" y="554"/>
                      <a:pt x="477" y="554"/>
                      <a:pt x="477" y="554"/>
                    </a:cubicBezTo>
                    <a:cubicBezTo>
                      <a:pt x="478" y="554"/>
                      <a:pt x="479" y="552"/>
                      <a:pt x="479" y="551"/>
                    </a:cubicBezTo>
                    <a:cubicBezTo>
                      <a:pt x="479" y="550"/>
                      <a:pt x="478" y="549"/>
                      <a:pt x="477" y="548"/>
                    </a:cubicBezTo>
                    <a:cubicBezTo>
                      <a:pt x="476" y="547"/>
                      <a:pt x="476" y="547"/>
                      <a:pt x="476" y="547"/>
                    </a:cubicBezTo>
                    <a:cubicBezTo>
                      <a:pt x="474" y="551"/>
                      <a:pt x="474" y="551"/>
                      <a:pt x="474" y="551"/>
                    </a:cubicBezTo>
                    <a:cubicBezTo>
                      <a:pt x="476" y="554"/>
                      <a:pt x="476" y="554"/>
                      <a:pt x="476" y="554"/>
                    </a:cubicBezTo>
                    <a:cubicBezTo>
                      <a:pt x="486" y="545"/>
                      <a:pt x="486" y="545"/>
                      <a:pt x="486" y="545"/>
                    </a:cubicBezTo>
                    <a:cubicBezTo>
                      <a:pt x="487" y="544"/>
                      <a:pt x="487" y="543"/>
                      <a:pt x="487" y="542"/>
                    </a:cubicBezTo>
                    <a:cubicBezTo>
                      <a:pt x="487" y="540"/>
                      <a:pt x="486" y="539"/>
                      <a:pt x="485" y="539"/>
                    </a:cubicBezTo>
                    <a:cubicBezTo>
                      <a:pt x="484" y="538"/>
                      <a:pt x="484" y="538"/>
                      <a:pt x="484" y="538"/>
                    </a:cubicBezTo>
                    <a:cubicBezTo>
                      <a:pt x="482" y="541"/>
                      <a:pt x="482" y="541"/>
                      <a:pt x="482" y="541"/>
                    </a:cubicBezTo>
                    <a:cubicBezTo>
                      <a:pt x="485" y="543"/>
                      <a:pt x="485" y="543"/>
                      <a:pt x="485" y="543"/>
                    </a:cubicBezTo>
                    <a:cubicBezTo>
                      <a:pt x="482" y="541"/>
                      <a:pt x="482" y="541"/>
                      <a:pt x="482" y="541"/>
                    </a:cubicBezTo>
                    <a:cubicBezTo>
                      <a:pt x="485" y="544"/>
                      <a:pt x="485" y="544"/>
                      <a:pt x="485" y="544"/>
                    </a:cubicBezTo>
                    <a:cubicBezTo>
                      <a:pt x="485" y="544"/>
                      <a:pt x="485" y="544"/>
                      <a:pt x="485" y="543"/>
                    </a:cubicBezTo>
                    <a:cubicBezTo>
                      <a:pt x="482" y="541"/>
                      <a:pt x="482" y="541"/>
                      <a:pt x="482" y="541"/>
                    </a:cubicBezTo>
                    <a:cubicBezTo>
                      <a:pt x="485" y="544"/>
                      <a:pt x="485" y="544"/>
                      <a:pt x="485" y="544"/>
                    </a:cubicBezTo>
                    <a:cubicBezTo>
                      <a:pt x="485" y="544"/>
                      <a:pt x="485" y="544"/>
                      <a:pt x="485" y="544"/>
                    </a:cubicBezTo>
                    <a:cubicBezTo>
                      <a:pt x="485" y="544"/>
                      <a:pt x="486" y="543"/>
                      <a:pt x="487" y="542"/>
                    </a:cubicBezTo>
                    <a:cubicBezTo>
                      <a:pt x="488" y="540"/>
                      <a:pt x="490" y="539"/>
                      <a:pt x="492" y="537"/>
                    </a:cubicBezTo>
                    <a:cubicBezTo>
                      <a:pt x="493" y="536"/>
                      <a:pt x="493" y="536"/>
                      <a:pt x="494" y="535"/>
                    </a:cubicBezTo>
                    <a:cubicBezTo>
                      <a:pt x="494" y="534"/>
                      <a:pt x="494" y="534"/>
                      <a:pt x="494" y="534"/>
                    </a:cubicBezTo>
                    <a:cubicBezTo>
                      <a:pt x="495" y="534"/>
                      <a:pt x="495" y="534"/>
                      <a:pt x="495" y="534"/>
                    </a:cubicBezTo>
                    <a:cubicBezTo>
                      <a:pt x="495" y="534"/>
                      <a:pt x="495" y="534"/>
                      <a:pt x="495" y="534"/>
                    </a:cubicBezTo>
                    <a:cubicBezTo>
                      <a:pt x="495" y="534"/>
                      <a:pt x="495" y="534"/>
                      <a:pt x="495" y="534"/>
                    </a:cubicBezTo>
                    <a:cubicBezTo>
                      <a:pt x="495" y="534"/>
                      <a:pt x="495" y="534"/>
                      <a:pt x="495" y="534"/>
                    </a:cubicBezTo>
                    <a:cubicBezTo>
                      <a:pt x="495" y="534"/>
                      <a:pt x="495" y="534"/>
                      <a:pt x="495" y="534"/>
                    </a:cubicBezTo>
                    <a:cubicBezTo>
                      <a:pt x="495" y="534"/>
                      <a:pt x="495" y="534"/>
                      <a:pt x="495" y="534"/>
                    </a:cubicBezTo>
                    <a:cubicBezTo>
                      <a:pt x="496" y="533"/>
                      <a:pt x="496" y="532"/>
                      <a:pt x="496" y="531"/>
                    </a:cubicBezTo>
                    <a:cubicBezTo>
                      <a:pt x="495" y="529"/>
                      <a:pt x="495" y="529"/>
                      <a:pt x="494" y="528"/>
                    </a:cubicBezTo>
                    <a:cubicBezTo>
                      <a:pt x="493" y="527"/>
                      <a:pt x="493" y="527"/>
                      <a:pt x="493" y="527"/>
                    </a:cubicBezTo>
                    <a:cubicBezTo>
                      <a:pt x="490" y="531"/>
                      <a:pt x="490" y="531"/>
                      <a:pt x="490" y="531"/>
                    </a:cubicBezTo>
                    <a:cubicBezTo>
                      <a:pt x="494" y="533"/>
                      <a:pt x="494" y="533"/>
                      <a:pt x="494" y="533"/>
                    </a:cubicBezTo>
                    <a:cubicBezTo>
                      <a:pt x="501" y="522"/>
                      <a:pt x="501" y="522"/>
                      <a:pt x="501" y="522"/>
                    </a:cubicBezTo>
                    <a:cubicBezTo>
                      <a:pt x="501" y="522"/>
                      <a:pt x="502" y="520"/>
                      <a:pt x="501" y="519"/>
                    </a:cubicBezTo>
                    <a:cubicBezTo>
                      <a:pt x="501" y="518"/>
                      <a:pt x="500" y="517"/>
                      <a:pt x="500" y="517"/>
                    </a:cubicBezTo>
                    <a:cubicBezTo>
                      <a:pt x="498" y="516"/>
                      <a:pt x="498" y="516"/>
                      <a:pt x="498" y="516"/>
                    </a:cubicBezTo>
                    <a:cubicBezTo>
                      <a:pt x="496" y="520"/>
                      <a:pt x="496" y="520"/>
                      <a:pt x="496" y="520"/>
                    </a:cubicBezTo>
                    <a:cubicBezTo>
                      <a:pt x="498" y="523"/>
                      <a:pt x="498" y="523"/>
                      <a:pt x="498" y="523"/>
                    </a:cubicBezTo>
                    <a:cubicBezTo>
                      <a:pt x="509" y="517"/>
                      <a:pt x="509" y="517"/>
                      <a:pt x="509" y="517"/>
                    </a:cubicBezTo>
                    <a:cubicBezTo>
                      <a:pt x="510" y="516"/>
                      <a:pt x="511" y="515"/>
                      <a:pt x="511" y="513"/>
                    </a:cubicBezTo>
                    <a:cubicBezTo>
                      <a:pt x="511" y="512"/>
                      <a:pt x="510" y="511"/>
                      <a:pt x="509" y="510"/>
                    </a:cubicBezTo>
                    <a:cubicBezTo>
                      <a:pt x="507" y="508"/>
                      <a:pt x="507" y="508"/>
                      <a:pt x="507" y="508"/>
                    </a:cubicBezTo>
                    <a:cubicBezTo>
                      <a:pt x="505" y="512"/>
                      <a:pt x="505" y="512"/>
                      <a:pt x="505" y="512"/>
                    </a:cubicBezTo>
                    <a:cubicBezTo>
                      <a:pt x="508" y="514"/>
                      <a:pt x="508" y="514"/>
                      <a:pt x="508" y="514"/>
                    </a:cubicBezTo>
                    <a:cubicBezTo>
                      <a:pt x="516" y="504"/>
                      <a:pt x="516" y="504"/>
                      <a:pt x="516" y="504"/>
                    </a:cubicBezTo>
                    <a:cubicBezTo>
                      <a:pt x="517" y="503"/>
                      <a:pt x="517" y="502"/>
                      <a:pt x="517" y="501"/>
                    </a:cubicBezTo>
                    <a:cubicBezTo>
                      <a:pt x="517" y="500"/>
                      <a:pt x="516" y="499"/>
                      <a:pt x="515" y="498"/>
                    </a:cubicBezTo>
                    <a:cubicBezTo>
                      <a:pt x="514" y="497"/>
                      <a:pt x="514" y="497"/>
                      <a:pt x="514" y="497"/>
                    </a:cubicBezTo>
                    <a:cubicBezTo>
                      <a:pt x="512" y="501"/>
                      <a:pt x="512" y="501"/>
                      <a:pt x="512" y="501"/>
                    </a:cubicBezTo>
                    <a:cubicBezTo>
                      <a:pt x="515" y="503"/>
                      <a:pt x="515" y="503"/>
                      <a:pt x="515" y="503"/>
                    </a:cubicBezTo>
                    <a:cubicBezTo>
                      <a:pt x="512" y="501"/>
                      <a:pt x="512" y="501"/>
                      <a:pt x="512" y="501"/>
                    </a:cubicBezTo>
                    <a:cubicBezTo>
                      <a:pt x="515" y="503"/>
                      <a:pt x="515" y="503"/>
                      <a:pt x="515" y="503"/>
                    </a:cubicBezTo>
                    <a:cubicBezTo>
                      <a:pt x="515" y="503"/>
                      <a:pt x="515" y="503"/>
                      <a:pt x="515" y="503"/>
                    </a:cubicBezTo>
                    <a:cubicBezTo>
                      <a:pt x="512" y="501"/>
                      <a:pt x="512" y="501"/>
                      <a:pt x="512" y="501"/>
                    </a:cubicBezTo>
                    <a:cubicBezTo>
                      <a:pt x="515" y="503"/>
                      <a:pt x="515" y="503"/>
                      <a:pt x="515" y="503"/>
                    </a:cubicBezTo>
                    <a:cubicBezTo>
                      <a:pt x="512" y="501"/>
                      <a:pt x="512" y="501"/>
                      <a:pt x="512" y="501"/>
                    </a:cubicBezTo>
                    <a:cubicBezTo>
                      <a:pt x="515" y="504"/>
                      <a:pt x="515" y="504"/>
                      <a:pt x="515" y="504"/>
                    </a:cubicBezTo>
                    <a:cubicBezTo>
                      <a:pt x="515" y="503"/>
                      <a:pt x="515" y="503"/>
                      <a:pt x="515" y="503"/>
                    </a:cubicBezTo>
                    <a:cubicBezTo>
                      <a:pt x="512" y="501"/>
                      <a:pt x="512" y="501"/>
                      <a:pt x="512" y="501"/>
                    </a:cubicBezTo>
                    <a:cubicBezTo>
                      <a:pt x="515" y="504"/>
                      <a:pt x="515" y="504"/>
                      <a:pt x="515" y="504"/>
                    </a:cubicBezTo>
                    <a:cubicBezTo>
                      <a:pt x="513" y="502"/>
                      <a:pt x="513" y="502"/>
                      <a:pt x="513" y="502"/>
                    </a:cubicBezTo>
                    <a:cubicBezTo>
                      <a:pt x="515" y="504"/>
                      <a:pt x="515" y="504"/>
                      <a:pt x="515" y="504"/>
                    </a:cubicBezTo>
                    <a:cubicBezTo>
                      <a:pt x="515" y="504"/>
                      <a:pt x="515" y="504"/>
                      <a:pt x="515" y="504"/>
                    </a:cubicBezTo>
                    <a:cubicBezTo>
                      <a:pt x="513" y="502"/>
                      <a:pt x="513" y="502"/>
                      <a:pt x="513" y="502"/>
                    </a:cubicBezTo>
                    <a:cubicBezTo>
                      <a:pt x="515" y="504"/>
                      <a:pt x="515" y="504"/>
                      <a:pt x="515" y="504"/>
                    </a:cubicBezTo>
                    <a:cubicBezTo>
                      <a:pt x="515" y="504"/>
                      <a:pt x="515" y="504"/>
                      <a:pt x="515" y="503"/>
                    </a:cubicBezTo>
                    <a:cubicBezTo>
                      <a:pt x="517" y="502"/>
                      <a:pt x="520" y="500"/>
                      <a:pt x="522" y="497"/>
                    </a:cubicBezTo>
                    <a:cubicBezTo>
                      <a:pt x="523" y="496"/>
                      <a:pt x="525" y="495"/>
                      <a:pt x="525" y="495"/>
                    </a:cubicBezTo>
                    <a:cubicBezTo>
                      <a:pt x="526" y="494"/>
                      <a:pt x="526" y="494"/>
                      <a:pt x="527" y="494"/>
                    </a:cubicBezTo>
                    <a:cubicBezTo>
                      <a:pt x="527" y="493"/>
                      <a:pt x="527" y="493"/>
                      <a:pt x="527" y="493"/>
                    </a:cubicBezTo>
                    <a:cubicBezTo>
                      <a:pt x="527" y="493"/>
                      <a:pt x="527" y="493"/>
                      <a:pt x="527" y="493"/>
                    </a:cubicBezTo>
                    <a:cubicBezTo>
                      <a:pt x="527" y="493"/>
                      <a:pt x="527" y="493"/>
                      <a:pt x="527" y="493"/>
                    </a:cubicBezTo>
                    <a:cubicBezTo>
                      <a:pt x="528" y="492"/>
                      <a:pt x="528" y="492"/>
                      <a:pt x="528" y="492"/>
                    </a:cubicBezTo>
                    <a:cubicBezTo>
                      <a:pt x="528" y="491"/>
                      <a:pt x="529" y="490"/>
                      <a:pt x="528" y="489"/>
                    </a:cubicBezTo>
                    <a:cubicBezTo>
                      <a:pt x="528" y="488"/>
                      <a:pt x="527" y="487"/>
                      <a:pt x="526" y="487"/>
                    </a:cubicBezTo>
                    <a:cubicBezTo>
                      <a:pt x="525" y="486"/>
                      <a:pt x="525" y="486"/>
                      <a:pt x="525" y="486"/>
                    </a:cubicBezTo>
                    <a:cubicBezTo>
                      <a:pt x="531" y="482"/>
                      <a:pt x="531" y="482"/>
                      <a:pt x="531" y="482"/>
                    </a:cubicBezTo>
                    <a:cubicBezTo>
                      <a:pt x="533" y="481"/>
                      <a:pt x="533" y="480"/>
                      <a:pt x="533" y="478"/>
                    </a:cubicBezTo>
                    <a:cubicBezTo>
                      <a:pt x="533" y="477"/>
                      <a:pt x="533" y="475"/>
                      <a:pt x="531" y="475"/>
                    </a:cubicBezTo>
                    <a:cubicBezTo>
                      <a:pt x="530" y="474"/>
                      <a:pt x="530" y="474"/>
                      <a:pt x="530" y="474"/>
                    </a:cubicBezTo>
                    <a:cubicBezTo>
                      <a:pt x="535" y="471"/>
                      <a:pt x="535" y="471"/>
                      <a:pt x="535" y="471"/>
                    </a:cubicBezTo>
                    <a:cubicBezTo>
                      <a:pt x="536" y="470"/>
                      <a:pt x="536" y="469"/>
                      <a:pt x="536" y="467"/>
                    </a:cubicBezTo>
                    <a:cubicBezTo>
                      <a:pt x="536" y="466"/>
                      <a:pt x="536" y="465"/>
                      <a:pt x="534" y="464"/>
                    </a:cubicBezTo>
                    <a:cubicBezTo>
                      <a:pt x="533" y="463"/>
                      <a:pt x="533" y="463"/>
                      <a:pt x="533" y="463"/>
                    </a:cubicBezTo>
                    <a:cubicBezTo>
                      <a:pt x="531" y="467"/>
                      <a:pt x="531" y="467"/>
                      <a:pt x="531" y="467"/>
                    </a:cubicBezTo>
                    <a:cubicBezTo>
                      <a:pt x="535" y="469"/>
                      <a:pt x="535" y="469"/>
                      <a:pt x="535" y="469"/>
                    </a:cubicBezTo>
                    <a:cubicBezTo>
                      <a:pt x="543" y="454"/>
                      <a:pt x="543" y="454"/>
                      <a:pt x="543" y="454"/>
                    </a:cubicBezTo>
                    <a:cubicBezTo>
                      <a:pt x="544" y="452"/>
                      <a:pt x="543" y="450"/>
                      <a:pt x="542" y="449"/>
                    </a:cubicBezTo>
                    <a:cubicBezTo>
                      <a:pt x="540" y="448"/>
                      <a:pt x="540" y="448"/>
                      <a:pt x="540" y="448"/>
                    </a:cubicBezTo>
                    <a:cubicBezTo>
                      <a:pt x="538" y="451"/>
                      <a:pt x="538" y="451"/>
                      <a:pt x="538" y="451"/>
                    </a:cubicBezTo>
                    <a:cubicBezTo>
                      <a:pt x="541" y="454"/>
                      <a:pt x="541" y="454"/>
                      <a:pt x="541" y="454"/>
                    </a:cubicBezTo>
                    <a:cubicBezTo>
                      <a:pt x="548" y="445"/>
                      <a:pt x="548" y="445"/>
                      <a:pt x="548" y="445"/>
                    </a:cubicBezTo>
                    <a:cubicBezTo>
                      <a:pt x="549" y="444"/>
                      <a:pt x="549" y="443"/>
                      <a:pt x="549" y="441"/>
                    </a:cubicBezTo>
                    <a:cubicBezTo>
                      <a:pt x="548" y="440"/>
                      <a:pt x="548" y="439"/>
                      <a:pt x="547" y="439"/>
                    </a:cubicBezTo>
                    <a:cubicBezTo>
                      <a:pt x="546" y="438"/>
                      <a:pt x="546" y="438"/>
                      <a:pt x="546" y="438"/>
                    </a:cubicBezTo>
                    <a:cubicBezTo>
                      <a:pt x="552" y="431"/>
                      <a:pt x="552" y="431"/>
                      <a:pt x="552" y="431"/>
                    </a:cubicBezTo>
                    <a:cubicBezTo>
                      <a:pt x="553" y="430"/>
                      <a:pt x="553" y="429"/>
                      <a:pt x="553" y="428"/>
                    </a:cubicBezTo>
                    <a:cubicBezTo>
                      <a:pt x="552" y="427"/>
                      <a:pt x="552" y="426"/>
                      <a:pt x="551" y="425"/>
                    </a:cubicBezTo>
                    <a:cubicBezTo>
                      <a:pt x="549" y="425"/>
                      <a:pt x="549" y="425"/>
                      <a:pt x="549" y="425"/>
                    </a:cubicBezTo>
                    <a:cubicBezTo>
                      <a:pt x="547" y="428"/>
                      <a:pt x="547" y="428"/>
                      <a:pt x="547" y="428"/>
                    </a:cubicBezTo>
                    <a:cubicBezTo>
                      <a:pt x="551" y="430"/>
                      <a:pt x="551" y="430"/>
                      <a:pt x="551" y="430"/>
                    </a:cubicBezTo>
                    <a:cubicBezTo>
                      <a:pt x="558" y="414"/>
                      <a:pt x="558" y="414"/>
                      <a:pt x="558" y="414"/>
                    </a:cubicBezTo>
                    <a:cubicBezTo>
                      <a:pt x="559" y="412"/>
                      <a:pt x="558" y="410"/>
                      <a:pt x="556" y="409"/>
                    </a:cubicBezTo>
                    <a:cubicBezTo>
                      <a:pt x="555" y="408"/>
                      <a:pt x="555" y="408"/>
                      <a:pt x="555" y="408"/>
                    </a:cubicBezTo>
                    <a:cubicBezTo>
                      <a:pt x="553" y="411"/>
                      <a:pt x="553" y="411"/>
                      <a:pt x="553" y="411"/>
                    </a:cubicBezTo>
                    <a:cubicBezTo>
                      <a:pt x="557" y="413"/>
                      <a:pt x="557" y="413"/>
                      <a:pt x="557" y="413"/>
                    </a:cubicBezTo>
                    <a:cubicBezTo>
                      <a:pt x="562" y="397"/>
                      <a:pt x="562" y="397"/>
                      <a:pt x="562" y="397"/>
                    </a:cubicBezTo>
                    <a:cubicBezTo>
                      <a:pt x="563" y="395"/>
                      <a:pt x="562" y="393"/>
                      <a:pt x="560" y="392"/>
                    </a:cubicBezTo>
                    <a:cubicBezTo>
                      <a:pt x="559" y="391"/>
                      <a:pt x="559" y="391"/>
                      <a:pt x="559" y="391"/>
                    </a:cubicBezTo>
                    <a:cubicBezTo>
                      <a:pt x="565" y="379"/>
                      <a:pt x="565" y="379"/>
                      <a:pt x="565" y="379"/>
                    </a:cubicBezTo>
                    <a:cubicBezTo>
                      <a:pt x="566" y="377"/>
                      <a:pt x="566" y="375"/>
                      <a:pt x="564" y="374"/>
                    </a:cubicBezTo>
                    <a:cubicBezTo>
                      <a:pt x="563" y="373"/>
                      <a:pt x="563" y="373"/>
                      <a:pt x="563" y="373"/>
                    </a:cubicBezTo>
                    <a:cubicBezTo>
                      <a:pt x="561" y="377"/>
                      <a:pt x="561" y="377"/>
                      <a:pt x="561" y="377"/>
                    </a:cubicBezTo>
                    <a:cubicBezTo>
                      <a:pt x="564" y="378"/>
                      <a:pt x="564" y="378"/>
                      <a:pt x="564" y="378"/>
                    </a:cubicBezTo>
                    <a:cubicBezTo>
                      <a:pt x="564" y="378"/>
                      <a:pt x="566" y="375"/>
                      <a:pt x="568" y="371"/>
                    </a:cubicBezTo>
                    <a:cubicBezTo>
                      <a:pt x="569" y="369"/>
                      <a:pt x="570" y="367"/>
                      <a:pt x="570" y="365"/>
                    </a:cubicBezTo>
                    <a:cubicBezTo>
                      <a:pt x="571" y="365"/>
                      <a:pt x="571" y="364"/>
                      <a:pt x="571" y="364"/>
                    </a:cubicBezTo>
                    <a:cubicBezTo>
                      <a:pt x="571" y="363"/>
                      <a:pt x="571" y="363"/>
                      <a:pt x="571" y="363"/>
                    </a:cubicBezTo>
                    <a:cubicBezTo>
                      <a:pt x="572" y="363"/>
                      <a:pt x="572" y="363"/>
                      <a:pt x="572" y="363"/>
                    </a:cubicBezTo>
                    <a:cubicBezTo>
                      <a:pt x="571" y="363"/>
                      <a:pt x="571" y="363"/>
                      <a:pt x="571" y="363"/>
                    </a:cubicBezTo>
                    <a:cubicBezTo>
                      <a:pt x="572" y="363"/>
                      <a:pt x="572" y="363"/>
                      <a:pt x="572" y="363"/>
                    </a:cubicBezTo>
                    <a:cubicBezTo>
                      <a:pt x="572" y="363"/>
                      <a:pt x="572" y="363"/>
                      <a:pt x="572" y="363"/>
                    </a:cubicBezTo>
                    <a:cubicBezTo>
                      <a:pt x="571" y="363"/>
                      <a:pt x="571" y="363"/>
                      <a:pt x="571" y="363"/>
                    </a:cubicBezTo>
                    <a:cubicBezTo>
                      <a:pt x="572" y="363"/>
                      <a:pt x="572" y="363"/>
                      <a:pt x="572" y="363"/>
                    </a:cubicBezTo>
                    <a:cubicBezTo>
                      <a:pt x="569" y="361"/>
                      <a:pt x="569" y="361"/>
                      <a:pt x="569" y="361"/>
                    </a:cubicBezTo>
                    <a:cubicBezTo>
                      <a:pt x="571" y="363"/>
                      <a:pt x="571" y="363"/>
                      <a:pt x="571" y="363"/>
                    </a:cubicBezTo>
                    <a:cubicBezTo>
                      <a:pt x="572" y="363"/>
                      <a:pt x="572" y="363"/>
                      <a:pt x="572" y="363"/>
                    </a:cubicBezTo>
                    <a:cubicBezTo>
                      <a:pt x="569" y="361"/>
                      <a:pt x="569" y="361"/>
                      <a:pt x="569" y="361"/>
                    </a:cubicBezTo>
                    <a:cubicBezTo>
                      <a:pt x="571" y="363"/>
                      <a:pt x="571" y="363"/>
                      <a:pt x="571" y="363"/>
                    </a:cubicBezTo>
                    <a:cubicBezTo>
                      <a:pt x="573" y="361"/>
                      <a:pt x="572" y="359"/>
                      <a:pt x="570" y="358"/>
                    </a:cubicBezTo>
                    <a:cubicBezTo>
                      <a:pt x="568" y="356"/>
                      <a:pt x="568" y="356"/>
                      <a:pt x="568" y="356"/>
                    </a:cubicBezTo>
                    <a:cubicBezTo>
                      <a:pt x="571" y="349"/>
                      <a:pt x="571" y="349"/>
                      <a:pt x="571" y="349"/>
                    </a:cubicBezTo>
                    <a:cubicBezTo>
                      <a:pt x="571" y="348"/>
                      <a:pt x="571" y="345"/>
                      <a:pt x="569" y="344"/>
                    </a:cubicBezTo>
                    <a:cubicBezTo>
                      <a:pt x="567" y="343"/>
                      <a:pt x="567" y="343"/>
                      <a:pt x="567" y="343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9" y="349"/>
                      <a:pt x="569" y="349"/>
                      <a:pt x="569" y="349"/>
                    </a:cubicBezTo>
                    <a:cubicBezTo>
                      <a:pt x="569" y="348"/>
                      <a:pt x="569" y="348"/>
                      <a:pt x="569" y="348"/>
                    </a:cubicBezTo>
                    <a:cubicBezTo>
                      <a:pt x="569" y="348"/>
                      <a:pt x="569" y="348"/>
                      <a:pt x="569" y="348"/>
                    </a:cubicBezTo>
                    <a:cubicBezTo>
                      <a:pt x="569" y="347"/>
                      <a:pt x="569" y="347"/>
                      <a:pt x="569" y="347"/>
                    </a:cubicBezTo>
                    <a:cubicBezTo>
                      <a:pt x="569" y="346"/>
                      <a:pt x="570" y="343"/>
                      <a:pt x="570" y="340"/>
                    </a:cubicBezTo>
                    <a:cubicBezTo>
                      <a:pt x="570" y="338"/>
                      <a:pt x="570" y="337"/>
                      <a:pt x="571" y="336"/>
                    </a:cubicBezTo>
                    <a:cubicBezTo>
                      <a:pt x="571" y="336"/>
                      <a:pt x="571" y="335"/>
                      <a:pt x="571" y="335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69" y="334"/>
                      <a:pt x="569" y="334"/>
                      <a:pt x="569" y="334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69" y="334"/>
                      <a:pt x="569" y="334"/>
                      <a:pt x="569" y="334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67" y="334"/>
                      <a:pt x="567" y="334"/>
                      <a:pt x="567" y="334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67" y="334"/>
                      <a:pt x="567" y="334"/>
                      <a:pt x="567" y="334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67" y="334"/>
                      <a:pt x="567" y="334"/>
                      <a:pt x="567" y="334"/>
                    </a:cubicBezTo>
                    <a:cubicBezTo>
                      <a:pt x="570" y="336"/>
                      <a:pt x="570" y="336"/>
                      <a:pt x="570" y="336"/>
                    </a:cubicBezTo>
                    <a:cubicBezTo>
                      <a:pt x="571" y="335"/>
                      <a:pt x="571" y="335"/>
                      <a:pt x="571" y="335"/>
                    </a:cubicBezTo>
                    <a:cubicBezTo>
                      <a:pt x="567" y="334"/>
                      <a:pt x="567" y="334"/>
                      <a:pt x="567" y="334"/>
                    </a:cubicBezTo>
                    <a:cubicBezTo>
                      <a:pt x="570" y="336"/>
                      <a:pt x="570" y="336"/>
                      <a:pt x="570" y="336"/>
                    </a:cubicBezTo>
                    <a:cubicBezTo>
                      <a:pt x="572" y="334"/>
                      <a:pt x="571" y="331"/>
                      <a:pt x="569" y="330"/>
                    </a:cubicBezTo>
                    <a:cubicBezTo>
                      <a:pt x="567" y="329"/>
                      <a:pt x="567" y="329"/>
                      <a:pt x="567" y="329"/>
                    </a:cubicBezTo>
                    <a:cubicBezTo>
                      <a:pt x="565" y="333"/>
                      <a:pt x="565" y="333"/>
                      <a:pt x="565" y="333"/>
                    </a:cubicBezTo>
                    <a:cubicBezTo>
                      <a:pt x="569" y="333"/>
                      <a:pt x="569" y="333"/>
                      <a:pt x="569" y="333"/>
                    </a:cubicBezTo>
                    <a:cubicBezTo>
                      <a:pt x="570" y="317"/>
                      <a:pt x="570" y="317"/>
                      <a:pt x="570" y="317"/>
                    </a:cubicBezTo>
                    <a:cubicBezTo>
                      <a:pt x="571" y="315"/>
                      <a:pt x="570" y="314"/>
                      <a:pt x="569" y="313"/>
                    </a:cubicBezTo>
                    <a:cubicBezTo>
                      <a:pt x="568" y="313"/>
                      <a:pt x="568" y="313"/>
                      <a:pt x="568" y="313"/>
                    </a:cubicBezTo>
                    <a:cubicBezTo>
                      <a:pt x="566" y="316"/>
                      <a:pt x="566" y="316"/>
                      <a:pt x="566" y="316"/>
                    </a:cubicBezTo>
                    <a:cubicBezTo>
                      <a:pt x="570" y="317"/>
                      <a:pt x="570" y="317"/>
                      <a:pt x="570" y="317"/>
                    </a:cubicBezTo>
                    <a:cubicBezTo>
                      <a:pt x="571" y="300"/>
                      <a:pt x="571" y="300"/>
                      <a:pt x="571" y="300"/>
                    </a:cubicBezTo>
                    <a:cubicBezTo>
                      <a:pt x="571" y="298"/>
                      <a:pt x="571" y="297"/>
                      <a:pt x="569" y="296"/>
                    </a:cubicBezTo>
                    <a:cubicBezTo>
                      <a:pt x="568" y="295"/>
                      <a:pt x="568" y="295"/>
                      <a:pt x="568" y="295"/>
                    </a:cubicBezTo>
                    <a:cubicBezTo>
                      <a:pt x="566" y="298"/>
                      <a:pt x="566" y="298"/>
                      <a:pt x="566" y="298"/>
                    </a:cubicBezTo>
                    <a:cubicBezTo>
                      <a:pt x="569" y="299"/>
                      <a:pt x="569" y="299"/>
                      <a:pt x="569" y="299"/>
                    </a:cubicBezTo>
                    <a:cubicBezTo>
                      <a:pt x="571" y="288"/>
                      <a:pt x="571" y="288"/>
                      <a:pt x="571" y="288"/>
                    </a:cubicBezTo>
                    <a:cubicBezTo>
                      <a:pt x="572" y="286"/>
                      <a:pt x="571" y="285"/>
                      <a:pt x="569" y="284"/>
                    </a:cubicBezTo>
                    <a:cubicBezTo>
                      <a:pt x="567" y="283"/>
                      <a:pt x="567" y="283"/>
                      <a:pt x="567" y="283"/>
                    </a:cubicBezTo>
                    <a:cubicBezTo>
                      <a:pt x="565" y="286"/>
                      <a:pt x="565" y="286"/>
                      <a:pt x="565" y="286"/>
                    </a:cubicBezTo>
                    <a:cubicBezTo>
                      <a:pt x="569" y="287"/>
                      <a:pt x="569" y="287"/>
                      <a:pt x="569" y="287"/>
                    </a:cubicBezTo>
                    <a:cubicBezTo>
                      <a:pt x="572" y="272"/>
                      <a:pt x="572" y="272"/>
                      <a:pt x="572" y="272"/>
                    </a:cubicBezTo>
                    <a:cubicBezTo>
                      <a:pt x="572" y="271"/>
                      <a:pt x="571" y="269"/>
                      <a:pt x="570" y="268"/>
                    </a:cubicBezTo>
                    <a:cubicBezTo>
                      <a:pt x="565" y="265"/>
                      <a:pt x="565" y="265"/>
                      <a:pt x="565" y="265"/>
                    </a:cubicBezTo>
                    <a:cubicBezTo>
                      <a:pt x="567" y="254"/>
                      <a:pt x="567" y="254"/>
                      <a:pt x="567" y="254"/>
                    </a:cubicBezTo>
                    <a:cubicBezTo>
                      <a:pt x="567" y="252"/>
                      <a:pt x="566" y="250"/>
                      <a:pt x="565" y="249"/>
                    </a:cubicBezTo>
                    <a:cubicBezTo>
                      <a:pt x="561" y="247"/>
                      <a:pt x="561" y="247"/>
                      <a:pt x="561" y="247"/>
                    </a:cubicBezTo>
                    <a:cubicBezTo>
                      <a:pt x="559" y="250"/>
                      <a:pt x="559" y="250"/>
                      <a:pt x="559" y="250"/>
                    </a:cubicBezTo>
                    <a:cubicBezTo>
                      <a:pt x="562" y="253"/>
                      <a:pt x="562" y="253"/>
                      <a:pt x="562" y="253"/>
                    </a:cubicBezTo>
                    <a:cubicBezTo>
                      <a:pt x="563" y="252"/>
                      <a:pt x="563" y="252"/>
                      <a:pt x="563" y="252"/>
                    </a:cubicBezTo>
                    <a:cubicBezTo>
                      <a:pt x="563" y="251"/>
                      <a:pt x="563" y="251"/>
                      <a:pt x="563" y="251"/>
                    </a:cubicBezTo>
                    <a:cubicBezTo>
                      <a:pt x="563" y="250"/>
                      <a:pt x="563" y="250"/>
                      <a:pt x="563" y="250"/>
                    </a:cubicBezTo>
                    <a:cubicBezTo>
                      <a:pt x="563" y="249"/>
                      <a:pt x="563" y="247"/>
                      <a:pt x="563" y="245"/>
                    </a:cubicBezTo>
                    <a:cubicBezTo>
                      <a:pt x="563" y="242"/>
                      <a:pt x="562" y="239"/>
                      <a:pt x="562" y="236"/>
                    </a:cubicBezTo>
                    <a:cubicBezTo>
                      <a:pt x="562" y="234"/>
                      <a:pt x="562" y="233"/>
                      <a:pt x="562" y="232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60" y="230"/>
                      <a:pt x="560" y="230"/>
                      <a:pt x="560" y="230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60" y="230"/>
                      <a:pt x="560" y="230"/>
                      <a:pt x="560" y="230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2" y="232"/>
                      <a:pt x="562" y="232"/>
                      <a:pt x="562" y="232"/>
                    </a:cubicBezTo>
                    <a:cubicBezTo>
                      <a:pt x="562" y="232"/>
                      <a:pt x="562" y="231"/>
                      <a:pt x="562" y="231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2" y="232"/>
                      <a:pt x="562" y="232"/>
                      <a:pt x="562" y="232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1" y="233"/>
                      <a:pt x="561" y="233"/>
                      <a:pt x="561" y="233"/>
                    </a:cubicBezTo>
                    <a:cubicBezTo>
                      <a:pt x="562" y="232"/>
                      <a:pt x="562" y="232"/>
                      <a:pt x="562" y="232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61" y="233"/>
                      <a:pt x="561" y="233"/>
                      <a:pt x="561" y="233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59" y="234"/>
                      <a:pt x="559" y="234"/>
                      <a:pt x="559" y="234"/>
                    </a:cubicBezTo>
                    <a:cubicBezTo>
                      <a:pt x="560" y="234"/>
                      <a:pt x="561" y="233"/>
                      <a:pt x="561" y="233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59" y="234"/>
                      <a:pt x="559" y="234"/>
                      <a:pt x="559" y="234"/>
                    </a:cubicBezTo>
                    <a:cubicBezTo>
                      <a:pt x="561" y="233"/>
                      <a:pt x="562" y="232"/>
                      <a:pt x="562" y="231"/>
                    </a:cubicBezTo>
                    <a:cubicBezTo>
                      <a:pt x="562" y="229"/>
                      <a:pt x="561" y="228"/>
                      <a:pt x="560" y="227"/>
                    </a:cubicBezTo>
                    <a:cubicBezTo>
                      <a:pt x="559" y="226"/>
                      <a:pt x="559" y="226"/>
                      <a:pt x="559" y="226"/>
                    </a:cubicBezTo>
                    <a:cubicBezTo>
                      <a:pt x="554" y="207"/>
                      <a:pt x="554" y="207"/>
                      <a:pt x="554" y="207"/>
                    </a:cubicBezTo>
                    <a:cubicBezTo>
                      <a:pt x="554" y="206"/>
                      <a:pt x="554" y="205"/>
                      <a:pt x="553" y="205"/>
                    </a:cubicBezTo>
                    <a:cubicBezTo>
                      <a:pt x="549" y="203"/>
                      <a:pt x="549" y="203"/>
                      <a:pt x="549" y="203"/>
                    </a:cubicBezTo>
                    <a:cubicBezTo>
                      <a:pt x="547" y="206"/>
                      <a:pt x="547" y="206"/>
                      <a:pt x="547" y="206"/>
                    </a:cubicBezTo>
                    <a:cubicBezTo>
                      <a:pt x="551" y="206"/>
                      <a:pt x="551" y="206"/>
                      <a:pt x="551" y="206"/>
                    </a:cubicBezTo>
                    <a:cubicBezTo>
                      <a:pt x="551" y="206"/>
                      <a:pt x="551" y="202"/>
                      <a:pt x="550" y="198"/>
                    </a:cubicBezTo>
                    <a:cubicBezTo>
                      <a:pt x="550" y="196"/>
                      <a:pt x="549" y="193"/>
                      <a:pt x="549" y="192"/>
                    </a:cubicBezTo>
                    <a:cubicBezTo>
                      <a:pt x="549" y="191"/>
                      <a:pt x="549" y="190"/>
                      <a:pt x="549" y="190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7" y="189"/>
                      <a:pt x="547" y="189"/>
                      <a:pt x="547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7" y="189"/>
                      <a:pt x="547" y="189"/>
                      <a:pt x="547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9" y="190"/>
                      <a:pt x="549" y="190"/>
                      <a:pt x="549" y="190"/>
                    </a:cubicBezTo>
                    <a:cubicBezTo>
                      <a:pt x="549" y="189"/>
                      <a:pt x="549" y="189"/>
                      <a:pt x="549" y="189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9" y="190"/>
                      <a:pt x="549" y="190"/>
                      <a:pt x="549" y="190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8" y="191"/>
                      <a:pt x="548" y="191"/>
                      <a:pt x="548" y="191"/>
                    </a:cubicBezTo>
                    <a:cubicBezTo>
                      <a:pt x="548" y="190"/>
                      <a:pt x="548" y="190"/>
                      <a:pt x="549" y="190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8" y="191"/>
                      <a:pt x="548" y="191"/>
                      <a:pt x="548" y="191"/>
                    </a:cubicBezTo>
                    <a:cubicBezTo>
                      <a:pt x="549" y="190"/>
                      <a:pt x="549" y="189"/>
                      <a:pt x="549" y="188"/>
                    </a:cubicBezTo>
                    <a:cubicBezTo>
                      <a:pt x="548" y="187"/>
                      <a:pt x="548" y="186"/>
                      <a:pt x="547" y="185"/>
                    </a:cubicBezTo>
                    <a:cubicBezTo>
                      <a:pt x="544" y="184"/>
                      <a:pt x="544" y="184"/>
                      <a:pt x="544" y="184"/>
                    </a:cubicBezTo>
                    <a:cubicBezTo>
                      <a:pt x="534" y="160"/>
                      <a:pt x="534" y="160"/>
                      <a:pt x="534" y="160"/>
                    </a:cubicBezTo>
                    <a:cubicBezTo>
                      <a:pt x="533" y="159"/>
                      <a:pt x="533" y="159"/>
                      <a:pt x="532" y="158"/>
                    </a:cubicBezTo>
                    <a:cubicBezTo>
                      <a:pt x="531" y="157"/>
                      <a:pt x="531" y="157"/>
                      <a:pt x="531" y="157"/>
                    </a:cubicBezTo>
                    <a:cubicBezTo>
                      <a:pt x="529" y="161"/>
                      <a:pt x="529" y="161"/>
                      <a:pt x="529" y="161"/>
                    </a:cubicBezTo>
                    <a:cubicBezTo>
                      <a:pt x="532" y="163"/>
                      <a:pt x="532" y="163"/>
                      <a:pt x="532" y="163"/>
                    </a:cubicBezTo>
                    <a:cubicBezTo>
                      <a:pt x="533" y="162"/>
                      <a:pt x="533" y="161"/>
                      <a:pt x="533" y="161"/>
                    </a:cubicBezTo>
                    <a:cubicBezTo>
                      <a:pt x="533" y="160"/>
                      <a:pt x="533" y="160"/>
                      <a:pt x="532" y="160"/>
                    </a:cubicBezTo>
                    <a:cubicBezTo>
                      <a:pt x="532" y="159"/>
                      <a:pt x="532" y="158"/>
                      <a:pt x="532" y="158"/>
                    </a:cubicBezTo>
                    <a:cubicBezTo>
                      <a:pt x="531" y="155"/>
                      <a:pt x="528" y="150"/>
                      <a:pt x="527" y="146"/>
                    </a:cubicBezTo>
                    <a:cubicBezTo>
                      <a:pt x="525" y="142"/>
                      <a:pt x="523" y="138"/>
                      <a:pt x="523" y="138"/>
                    </a:cubicBezTo>
                    <a:cubicBezTo>
                      <a:pt x="523" y="137"/>
                      <a:pt x="522" y="137"/>
                      <a:pt x="521" y="136"/>
                    </a:cubicBezTo>
                    <a:cubicBezTo>
                      <a:pt x="518" y="134"/>
                      <a:pt x="518" y="134"/>
                      <a:pt x="518" y="134"/>
                    </a:cubicBezTo>
                    <a:cubicBezTo>
                      <a:pt x="516" y="138"/>
                      <a:pt x="516" y="138"/>
                      <a:pt x="516" y="138"/>
                    </a:cubicBezTo>
                    <a:cubicBezTo>
                      <a:pt x="520" y="136"/>
                      <a:pt x="520" y="136"/>
                      <a:pt x="520" y="136"/>
                    </a:cubicBezTo>
                    <a:cubicBezTo>
                      <a:pt x="520" y="136"/>
                      <a:pt x="519" y="134"/>
                      <a:pt x="517" y="132"/>
                    </a:cubicBezTo>
                    <a:cubicBezTo>
                      <a:pt x="515" y="128"/>
                      <a:pt x="512" y="122"/>
                      <a:pt x="509" y="117"/>
                    </a:cubicBezTo>
                    <a:cubicBezTo>
                      <a:pt x="508" y="115"/>
                      <a:pt x="507" y="112"/>
                      <a:pt x="506" y="111"/>
                    </a:cubicBezTo>
                    <a:cubicBezTo>
                      <a:pt x="506" y="110"/>
                      <a:pt x="505" y="109"/>
                      <a:pt x="505" y="109"/>
                    </a:cubicBezTo>
                    <a:cubicBezTo>
                      <a:pt x="505" y="108"/>
                      <a:pt x="505" y="108"/>
                      <a:pt x="505" y="108"/>
                    </a:cubicBezTo>
                    <a:cubicBezTo>
                      <a:pt x="505" y="109"/>
                      <a:pt x="505" y="109"/>
                      <a:pt x="505" y="109"/>
                    </a:cubicBezTo>
                    <a:cubicBezTo>
                      <a:pt x="505" y="108"/>
                      <a:pt x="505" y="108"/>
                      <a:pt x="505" y="108"/>
                    </a:cubicBezTo>
                    <a:cubicBezTo>
                      <a:pt x="505" y="108"/>
                      <a:pt x="505" y="108"/>
                      <a:pt x="505" y="108"/>
                    </a:cubicBezTo>
                    <a:cubicBezTo>
                      <a:pt x="505" y="109"/>
                      <a:pt x="505" y="109"/>
                      <a:pt x="505" y="109"/>
                    </a:cubicBezTo>
                    <a:cubicBezTo>
                      <a:pt x="505" y="108"/>
                      <a:pt x="505" y="108"/>
                      <a:pt x="505" y="108"/>
                    </a:cubicBezTo>
                    <a:cubicBezTo>
                      <a:pt x="502" y="109"/>
                      <a:pt x="502" y="109"/>
                      <a:pt x="502" y="109"/>
                    </a:cubicBezTo>
                    <a:cubicBezTo>
                      <a:pt x="505" y="109"/>
                      <a:pt x="505" y="109"/>
                      <a:pt x="505" y="109"/>
                    </a:cubicBezTo>
                    <a:cubicBezTo>
                      <a:pt x="505" y="108"/>
                      <a:pt x="505" y="108"/>
                      <a:pt x="505" y="108"/>
                    </a:cubicBezTo>
                    <a:cubicBezTo>
                      <a:pt x="502" y="109"/>
                      <a:pt x="502" y="109"/>
                      <a:pt x="502" y="109"/>
                    </a:cubicBezTo>
                    <a:cubicBezTo>
                      <a:pt x="505" y="109"/>
                      <a:pt x="505" y="109"/>
                      <a:pt x="505" y="109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505" y="110"/>
                      <a:pt x="505" y="110"/>
                      <a:pt x="505" y="110"/>
                    </a:cubicBezTo>
                    <a:cubicBezTo>
                      <a:pt x="505" y="109"/>
                      <a:pt x="505" y="109"/>
                      <a:pt x="505" y="109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505" y="110"/>
                      <a:pt x="505" y="110"/>
                      <a:pt x="505" y="110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505" y="111"/>
                      <a:pt x="505" y="111"/>
                      <a:pt x="505" y="111"/>
                    </a:cubicBezTo>
                    <a:cubicBezTo>
                      <a:pt x="505" y="110"/>
                      <a:pt x="505" y="110"/>
                      <a:pt x="505" y="110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505" y="111"/>
                      <a:pt x="505" y="111"/>
                      <a:pt x="505" y="111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504" y="112"/>
                      <a:pt x="504" y="112"/>
                      <a:pt x="504" y="112"/>
                    </a:cubicBezTo>
                    <a:cubicBezTo>
                      <a:pt x="505" y="111"/>
                      <a:pt x="505" y="111"/>
                      <a:pt x="505" y="111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504" y="112"/>
                      <a:pt x="504" y="112"/>
                      <a:pt x="504" y="112"/>
                    </a:cubicBezTo>
                    <a:cubicBezTo>
                      <a:pt x="505" y="111"/>
                      <a:pt x="505" y="110"/>
                      <a:pt x="505" y="109"/>
                    </a:cubicBezTo>
                    <a:cubicBezTo>
                      <a:pt x="505" y="108"/>
                      <a:pt x="504" y="107"/>
                      <a:pt x="503" y="106"/>
                    </a:cubicBezTo>
                    <a:cubicBezTo>
                      <a:pt x="499" y="104"/>
                      <a:pt x="499" y="104"/>
                      <a:pt x="499" y="104"/>
                    </a:cubicBezTo>
                    <a:cubicBezTo>
                      <a:pt x="478" y="76"/>
                      <a:pt x="478" y="76"/>
                      <a:pt x="478" y="76"/>
                    </a:cubicBezTo>
                    <a:cubicBezTo>
                      <a:pt x="478" y="76"/>
                      <a:pt x="477" y="76"/>
                      <a:pt x="477" y="76"/>
                    </a:cubicBezTo>
                    <a:cubicBezTo>
                      <a:pt x="473" y="73"/>
                      <a:pt x="473" y="73"/>
                      <a:pt x="473" y="73"/>
                    </a:cubicBezTo>
                    <a:cubicBezTo>
                      <a:pt x="470" y="76"/>
                      <a:pt x="470" y="76"/>
                      <a:pt x="470" y="76"/>
                    </a:cubicBezTo>
                    <a:cubicBezTo>
                      <a:pt x="473" y="73"/>
                      <a:pt x="473" y="73"/>
                      <a:pt x="473" y="73"/>
                    </a:cubicBezTo>
                    <a:cubicBezTo>
                      <a:pt x="473" y="73"/>
                      <a:pt x="471" y="71"/>
                      <a:pt x="467" y="68"/>
                    </a:cubicBezTo>
                    <a:cubicBezTo>
                      <a:pt x="462" y="63"/>
                      <a:pt x="454" y="55"/>
                      <a:pt x="447" y="49"/>
                    </a:cubicBezTo>
                    <a:cubicBezTo>
                      <a:pt x="444" y="45"/>
                      <a:pt x="441" y="43"/>
                      <a:pt x="439" y="40"/>
                    </a:cubicBezTo>
                    <a:cubicBezTo>
                      <a:pt x="438" y="39"/>
                      <a:pt x="437" y="38"/>
                      <a:pt x="436" y="38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4" y="38"/>
                      <a:pt x="434" y="38"/>
                      <a:pt x="434" y="38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4" y="38"/>
                      <a:pt x="434" y="38"/>
                      <a:pt x="434" y="38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33" y="39"/>
                      <a:pt x="433" y="39"/>
                      <a:pt x="433" y="39"/>
                    </a:cubicBezTo>
                    <a:cubicBezTo>
                      <a:pt x="436" y="39"/>
                      <a:pt x="436" y="39"/>
                      <a:pt x="436" y="39"/>
                    </a:cubicBezTo>
                    <a:cubicBezTo>
                      <a:pt x="436" y="38"/>
                      <a:pt x="436" y="38"/>
                      <a:pt x="436" y="37"/>
                    </a:cubicBezTo>
                    <a:cubicBezTo>
                      <a:pt x="433" y="39"/>
                      <a:pt x="433" y="39"/>
                      <a:pt x="433" y="39"/>
                    </a:cubicBezTo>
                    <a:cubicBezTo>
                      <a:pt x="436" y="39"/>
                      <a:pt x="436" y="39"/>
                      <a:pt x="436" y="39"/>
                    </a:cubicBezTo>
                    <a:cubicBezTo>
                      <a:pt x="433" y="39"/>
                      <a:pt x="433" y="39"/>
                      <a:pt x="433" y="39"/>
                    </a:cubicBezTo>
                    <a:cubicBezTo>
                      <a:pt x="436" y="41"/>
                      <a:pt x="436" y="41"/>
                      <a:pt x="436" y="41"/>
                    </a:cubicBezTo>
                    <a:cubicBezTo>
                      <a:pt x="436" y="40"/>
                      <a:pt x="436" y="39"/>
                      <a:pt x="436" y="39"/>
                    </a:cubicBezTo>
                    <a:cubicBezTo>
                      <a:pt x="433" y="39"/>
                      <a:pt x="433" y="39"/>
                      <a:pt x="433" y="39"/>
                    </a:cubicBezTo>
                    <a:cubicBezTo>
                      <a:pt x="436" y="41"/>
                      <a:pt x="436" y="41"/>
                      <a:pt x="436" y="41"/>
                    </a:cubicBezTo>
                    <a:cubicBezTo>
                      <a:pt x="436" y="40"/>
                      <a:pt x="437" y="39"/>
                      <a:pt x="436" y="38"/>
                    </a:cubicBezTo>
                    <a:cubicBezTo>
                      <a:pt x="436" y="37"/>
                      <a:pt x="435" y="36"/>
                      <a:pt x="435" y="35"/>
                    </a:cubicBezTo>
                    <a:cubicBezTo>
                      <a:pt x="380" y="1"/>
                      <a:pt x="380" y="1"/>
                      <a:pt x="380" y="1"/>
                    </a:cubicBezTo>
                    <a:cubicBezTo>
                      <a:pt x="378" y="0"/>
                      <a:pt x="376" y="1"/>
                      <a:pt x="374" y="3"/>
                    </a:cubicBezTo>
                    <a:cubicBezTo>
                      <a:pt x="373" y="4"/>
                      <a:pt x="374" y="7"/>
                      <a:pt x="376" y="8"/>
                    </a:cubicBezTo>
                    <a:cubicBezTo>
                      <a:pt x="430" y="42"/>
                      <a:pt x="430" y="42"/>
                      <a:pt x="430" y="42"/>
                    </a:cubicBezTo>
                    <a:cubicBezTo>
                      <a:pt x="432" y="39"/>
                      <a:pt x="432" y="39"/>
                      <a:pt x="432" y="39"/>
                    </a:cubicBezTo>
                    <a:cubicBezTo>
                      <a:pt x="429" y="37"/>
                      <a:pt x="429" y="37"/>
                      <a:pt x="429" y="37"/>
                    </a:cubicBezTo>
                    <a:cubicBezTo>
                      <a:pt x="428" y="38"/>
                      <a:pt x="428" y="38"/>
                      <a:pt x="428" y="39"/>
                    </a:cubicBezTo>
                    <a:cubicBezTo>
                      <a:pt x="428" y="40"/>
                      <a:pt x="429" y="40"/>
                      <a:pt x="429" y="40"/>
                    </a:cubicBezTo>
                    <a:cubicBezTo>
                      <a:pt x="429" y="41"/>
                      <a:pt x="429" y="41"/>
                      <a:pt x="429" y="42"/>
                    </a:cubicBezTo>
                    <a:cubicBezTo>
                      <a:pt x="430" y="42"/>
                      <a:pt x="430" y="43"/>
                      <a:pt x="431" y="43"/>
                    </a:cubicBezTo>
                    <a:cubicBezTo>
                      <a:pt x="432" y="45"/>
                      <a:pt x="435" y="48"/>
                      <a:pt x="439" y="52"/>
                    </a:cubicBezTo>
                    <a:cubicBezTo>
                      <a:pt x="451" y="63"/>
                      <a:pt x="468" y="79"/>
                      <a:pt x="468" y="79"/>
                    </a:cubicBezTo>
                    <a:cubicBezTo>
                      <a:pt x="468" y="80"/>
                      <a:pt x="468" y="80"/>
                      <a:pt x="468" y="80"/>
                    </a:cubicBezTo>
                    <a:cubicBezTo>
                      <a:pt x="472" y="82"/>
                      <a:pt x="472" y="82"/>
                      <a:pt x="472" y="82"/>
                    </a:cubicBezTo>
                    <a:cubicBezTo>
                      <a:pt x="494" y="109"/>
                      <a:pt x="494" y="109"/>
                      <a:pt x="494" y="109"/>
                    </a:cubicBezTo>
                    <a:cubicBezTo>
                      <a:pt x="494" y="110"/>
                      <a:pt x="494" y="110"/>
                      <a:pt x="495" y="110"/>
                    </a:cubicBezTo>
                    <a:cubicBezTo>
                      <a:pt x="499" y="113"/>
                      <a:pt x="499" y="113"/>
                      <a:pt x="499" y="113"/>
                    </a:cubicBezTo>
                    <a:cubicBezTo>
                      <a:pt x="501" y="110"/>
                      <a:pt x="501" y="110"/>
                      <a:pt x="501" y="110"/>
                    </a:cubicBezTo>
                    <a:cubicBezTo>
                      <a:pt x="498" y="107"/>
                      <a:pt x="498" y="107"/>
                      <a:pt x="498" y="107"/>
                    </a:cubicBezTo>
                    <a:cubicBezTo>
                      <a:pt x="497" y="108"/>
                      <a:pt x="497" y="109"/>
                      <a:pt x="497" y="109"/>
                    </a:cubicBezTo>
                    <a:cubicBezTo>
                      <a:pt x="497" y="109"/>
                      <a:pt x="497" y="110"/>
                      <a:pt x="497" y="110"/>
                    </a:cubicBezTo>
                    <a:cubicBezTo>
                      <a:pt x="497" y="110"/>
                      <a:pt x="497" y="111"/>
                      <a:pt x="497" y="111"/>
                    </a:cubicBezTo>
                    <a:cubicBezTo>
                      <a:pt x="497" y="111"/>
                      <a:pt x="497" y="111"/>
                      <a:pt x="497" y="112"/>
                    </a:cubicBezTo>
                    <a:cubicBezTo>
                      <a:pt x="498" y="112"/>
                      <a:pt x="498" y="113"/>
                      <a:pt x="499" y="114"/>
                    </a:cubicBezTo>
                    <a:cubicBezTo>
                      <a:pt x="502" y="121"/>
                      <a:pt x="513" y="140"/>
                      <a:pt x="513" y="140"/>
                    </a:cubicBezTo>
                    <a:cubicBezTo>
                      <a:pt x="513" y="140"/>
                      <a:pt x="513" y="141"/>
                      <a:pt x="514" y="141"/>
                    </a:cubicBezTo>
                    <a:cubicBezTo>
                      <a:pt x="517" y="143"/>
                      <a:pt x="517" y="143"/>
                      <a:pt x="517" y="143"/>
                    </a:cubicBezTo>
                    <a:cubicBezTo>
                      <a:pt x="519" y="140"/>
                      <a:pt x="519" y="140"/>
                      <a:pt x="519" y="140"/>
                    </a:cubicBezTo>
                    <a:cubicBezTo>
                      <a:pt x="516" y="141"/>
                      <a:pt x="516" y="141"/>
                      <a:pt x="516" y="141"/>
                    </a:cubicBezTo>
                    <a:cubicBezTo>
                      <a:pt x="516" y="141"/>
                      <a:pt x="516" y="143"/>
                      <a:pt x="517" y="145"/>
                    </a:cubicBezTo>
                    <a:cubicBezTo>
                      <a:pt x="518" y="147"/>
                      <a:pt x="520" y="152"/>
                      <a:pt x="522" y="155"/>
                    </a:cubicBezTo>
                    <a:cubicBezTo>
                      <a:pt x="523" y="157"/>
                      <a:pt x="524" y="159"/>
                      <a:pt x="524" y="160"/>
                    </a:cubicBezTo>
                    <a:cubicBezTo>
                      <a:pt x="524" y="161"/>
                      <a:pt x="524" y="161"/>
                      <a:pt x="525" y="161"/>
                    </a:cubicBezTo>
                    <a:cubicBezTo>
                      <a:pt x="525" y="162"/>
                      <a:pt x="525" y="162"/>
                      <a:pt x="525" y="162"/>
                    </a:cubicBezTo>
                    <a:cubicBezTo>
                      <a:pt x="526" y="161"/>
                      <a:pt x="526" y="161"/>
                      <a:pt x="526" y="161"/>
                    </a:cubicBezTo>
                    <a:cubicBezTo>
                      <a:pt x="525" y="161"/>
                      <a:pt x="525" y="161"/>
                      <a:pt x="525" y="161"/>
                    </a:cubicBezTo>
                    <a:cubicBezTo>
                      <a:pt x="525" y="162"/>
                      <a:pt x="525" y="162"/>
                      <a:pt x="525" y="162"/>
                    </a:cubicBezTo>
                    <a:cubicBezTo>
                      <a:pt x="526" y="161"/>
                      <a:pt x="526" y="161"/>
                      <a:pt x="526" y="161"/>
                    </a:cubicBezTo>
                    <a:cubicBezTo>
                      <a:pt x="525" y="161"/>
                      <a:pt x="525" y="161"/>
                      <a:pt x="525" y="161"/>
                    </a:cubicBezTo>
                    <a:cubicBezTo>
                      <a:pt x="528" y="161"/>
                      <a:pt x="528" y="161"/>
                      <a:pt x="528" y="161"/>
                    </a:cubicBezTo>
                    <a:cubicBezTo>
                      <a:pt x="525" y="161"/>
                      <a:pt x="525" y="161"/>
                      <a:pt x="525" y="161"/>
                    </a:cubicBezTo>
                    <a:cubicBezTo>
                      <a:pt x="525" y="161"/>
                      <a:pt x="525" y="161"/>
                      <a:pt x="525" y="161"/>
                    </a:cubicBezTo>
                    <a:cubicBezTo>
                      <a:pt x="528" y="161"/>
                      <a:pt x="528" y="161"/>
                      <a:pt x="528" y="161"/>
                    </a:cubicBezTo>
                    <a:cubicBezTo>
                      <a:pt x="525" y="161"/>
                      <a:pt x="525" y="161"/>
                      <a:pt x="525" y="161"/>
                    </a:cubicBezTo>
                    <a:cubicBezTo>
                      <a:pt x="528" y="161"/>
                      <a:pt x="528" y="161"/>
                      <a:pt x="528" y="161"/>
                    </a:cubicBezTo>
                    <a:cubicBezTo>
                      <a:pt x="525" y="159"/>
                      <a:pt x="525" y="159"/>
                      <a:pt x="525" y="159"/>
                    </a:cubicBezTo>
                    <a:cubicBezTo>
                      <a:pt x="525" y="160"/>
                      <a:pt x="525" y="160"/>
                      <a:pt x="525" y="161"/>
                    </a:cubicBezTo>
                    <a:cubicBezTo>
                      <a:pt x="528" y="161"/>
                      <a:pt x="528" y="161"/>
                      <a:pt x="528" y="161"/>
                    </a:cubicBezTo>
                    <a:cubicBezTo>
                      <a:pt x="525" y="159"/>
                      <a:pt x="525" y="159"/>
                      <a:pt x="525" y="159"/>
                    </a:cubicBezTo>
                    <a:cubicBezTo>
                      <a:pt x="524" y="161"/>
                      <a:pt x="525" y="163"/>
                      <a:pt x="526" y="164"/>
                    </a:cubicBezTo>
                    <a:cubicBezTo>
                      <a:pt x="527" y="165"/>
                      <a:pt x="527" y="165"/>
                      <a:pt x="527" y="165"/>
                    </a:cubicBezTo>
                    <a:cubicBezTo>
                      <a:pt x="538" y="188"/>
                      <a:pt x="538" y="188"/>
                      <a:pt x="538" y="188"/>
                    </a:cubicBezTo>
                    <a:cubicBezTo>
                      <a:pt x="538" y="189"/>
                      <a:pt x="538" y="190"/>
                      <a:pt x="539" y="190"/>
                    </a:cubicBezTo>
                    <a:cubicBezTo>
                      <a:pt x="543" y="192"/>
                      <a:pt x="543" y="192"/>
                      <a:pt x="543" y="192"/>
                    </a:cubicBezTo>
                    <a:cubicBezTo>
                      <a:pt x="545" y="189"/>
                      <a:pt x="545" y="189"/>
                      <a:pt x="545" y="189"/>
                    </a:cubicBezTo>
                    <a:cubicBezTo>
                      <a:pt x="541" y="186"/>
                      <a:pt x="541" y="186"/>
                      <a:pt x="541" y="186"/>
                    </a:cubicBezTo>
                    <a:cubicBezTo>
                      <a:pt x="541" y="187"/>
                      <a:pt x="541" y="187"/>
                      <a:pt x="541" y="188"/>
                    </a:cubicBezTo>
                    <a:cubicBezTo>
                      <a:pt x="541" y="188"/>
                      <a:pt x="541" y="189"/>
                      <a:pt x="541" y="189"/>
                    </a:cubicBezTo>
                    <a:cubicBezTo>
                      <a:pt x="541" y="189"/>
                      <a:pt x="541" y="190"/>
                      <a:pt x="541" y="191"/>
                    </a:cubicBezTo>
                    <a:cubicBezTo>
                      <a:pt x="541" y="193"/>
                      <a:pt x="542" y="197"/>
                      <a:pt x="542" y="200"/>
                    </a:cubicBezTo>
                    <a:cubicBezTo>
                      <a:pt x="543" y="204"/>
                      <a:pt x="543" y="207"/>
                      <a:pt x="543" y="207"/>
                    </a:cubicBezTo>
                    <a:cubicBezTo>
                      <a:pt x="544" y="208"/>
                      <a:pt x="544" y="209"/>
                      <a:pt x="545" y="210"/>
                    </a:cubicBezTo>
                    <a:cubicBezTo>
                      <a:pt x="547" y="211"/>
                      <a:pt x="547" y="211"/>
                      <a:pt x="547" y="211"/>
                    </a:cubicBezTo>
                    <a:cubicBezTo>
                      <a:pt x="551" y="230"/>
                      <a:pt x="551" y="230"/>
                      <a:pt x="551" y="230"/>
                    </a:cubicBezTo>
                    <a:cubicBezTo>
                      <a:pt x="552" y="231"/>
                      <a:pt x="552" y="231"/>
                      <a:pt x="553" y="232"/>
                    </a:cubicBezTo>
                    <a:cubicBezTo>
                      <a:pt x="556" y="234"/>
                      <a:pt x="556" y="234"/>
                      <a:pt x="556" y="234"/>
                    </a:cubicBezTo>
                    <a:cubicBezTo>
                      <a:pt x="558" y="230"/>
                      <a:pt x="558" y="230"/>
                      <a:pt x="558" y="230"/>
                    </a:cubicBezTo>
                    <a:cubicBezTo>
                      <a:pt x="556" y="227"/>
                      <a:pt x="556" y="227"/>
                      <a:pt x="556" y="227"/>
                    </a:cubicBezTo>
                    <a:cubicBezTo>
                      <a:pt x="556" y="227"/>
                      <a:pt x="555" y="227"/>
                      <a:pt x="555" y="228"/>
                    </a:cubicBezTo>
                    <a:cubicBezTo>
                      <a:pt x="554" y="228"/>
                      <a:pt x="554" y="229"/>
                      <a:pt x="554" y="229"/>
                    </a:cubicBezTo>
                    <a:cubicBezTo>
                      <a:pt x="554" y="229"/>
                      <a:pt x="554" y="230"/>
                      <a:pt x="554" y="230"/>
                    </a:cubicBezTo>
                    <a:cubicBezTo>
                      <a:pt x="554" y="230"/>
                      <a:pt x="554" y="230"/>
                      <a:pt x="554" y="230"/>
                    </a:cubicBezTo>
                    <a:cubicBezTo>
                      <a:pt x="554" y="231"/>
                      <a:pt x="554" y="231"/>
                      <a:pt x="554" y="231"/>
                    </a:cubicBezTo>
                    <a:cubicBezTo>
                      <a:pt x="554" y="232"/>
                      <a:pt x="554" y="236"/>
                      <a:pt x="555" y="240"/>
                    </a:cubicBezTo>
                    <a:cubicBezTo>
                      <a:pt x="555" y="242"/>
                      <a:pt x="555" y="244"/>
                      <a:pt x="555" y="246"/>
                    </a:cubicBezTo>
                    <a:cubicBezTo>
                      <a:pt x="555" y="248"/>
                      <a:pt x="555" y="249"/>
                      <a:pt x="555" y="250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7" y="250"/>
                      <a:pt x="557" y="250"/>
                      <a:pt x="557" y="250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7" y="250"/>
                      <a:pt x="557" y="250"/>
                      <a:pt x="557" y="250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9" y="250"/>
                      <a:pt x="559" y="250"/>
                      <a:pt x="559" y="250"/>
                    </a:cubicBezTo>
                    <a:cubicBezTo>
                      <a:pt x="555" y="249"/>
                      <a:pt x="555" y="249"/>
                      <a:pt x="555" y="249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9" y="250"/>
                      <a:pt x="559" y="250"/>
                      <a:pt x="559" y="250"/>
                    </a:cubicBezTo>
                    <a:cubicBezTo>
                      <a:pt x="555" y="249"/>
                      <a:pt x="555" y="249"/>
                      <a:pt x="555" y="249"/>
                    </a:cubicBezTo>
                    <a:cubicBezTo>
                      <a:pt x="559" y="250"/>
                      <a:pt x="559" y="250"/>
                      <a:pt x="559" y="250"/>
                    </a:cubicBezTo>
                    <a:cubicBezTo>
                      <a:pt x="556" y="248"/>
                      <a:pt x="556" y="248"/>
                      <a:pt x="556" y="248"/>
                    </a:cubicBezTo>
                    <a:cubicBezTo>
                      <a:pt x="555" y="249"/>
                      <a:pt x="555" y="249"/>
                      <a:pt x="555" y="249"/>
                    </a:cubicBezTo>
                    <a:cubicBezTo>
                      <a:pt x="559" y="250"/>
                      <a:pt x="559" y="250"/>
                      <a:pt x="559" y="250"/>
                    </a:cubicBezTo>
                    <a:cubicBezTo>
                      <a:pt x="556" y="248"/>
                      <a:pt x="556" y="248"/>
                      <a:pt x="556" y="248"/>
                    </a:cubicBezTo>
                    <a:cubicBezTo>
                      <a:pt x="554" y="250"/>
                      <a:pt x="555" y="253"/>
                      <a:pt x="557" y="254"/>
                    </a:cubicBezTo>
                    <a:cubicBezTo>
                      <a:pt x="558" y="255"/>
                      <a:pt x="558" y="255"/>
                      <a:pt x="558" y="255"/>
                    </a:cubicBezTo>
                    <a:cubicBezTo>
                      <a:pt x="556" y="266"/>
                      <a:pt x="556" y="266"/>
                      <a:pt x="556" y="266"/>
                    </a:cubicBezTo>
                    <a:cubicBezTo>
                      <a:pt x="556" y="268"/>
                      <a:pt x="557" y="269"/>
                      <a:pt x="558" y="270"/>
                    </a:cubicBezTo>
                    <a:cubicBezTo>
                      <a:pt x="563" y="273"/>
                      <a:pt x="563" y="273"/>
                      <a:pt x="563" y="273"/>
                    </a:cubicBezTo>
                    <a:cubicBezTo>
                      <a:pt x="561" y="285"/>
                      <a:pt x="561" y="285"/>
                      <a:pt x="561" y="285"/>
                    </a:cubicBezTo>
                    <a:cubicBezTo>
                      <a:pt x="561" y="287"/>
                      <a:pt x="562" y="288"/>
                      <a:pt x="563" y="289"/>
                    </a:cubicBezTo>
                    <a:cubicBezTo>
                      <a:pt x="565" y="291"/>
                      <a:pt x="565" y="291"/>
                      <a:pt x="565" y="291"/>
                    </a:cubicBezTo>
                    <a:cubicBezTo>
                      <a:pt x="567" y="287"/>
                      <a:pt x="567" y="287"/>
                      <a:pt x="567" y="287"/>
                    </a:cubicBezTo>
                    <a:cubicBezTo>
                      <a:pt x="563" y="287"/>
                      <a:pt x="563" y="287"/>
                      <a:pt x="563" y="287"/>
                    </a:cubicBezTo>
                    <a:cubicBezTo>
                      <a:pt x="562" y="298"/>
                      <a:pt x="562" y="298"/>
                      <a:pt x="562" y="298"/>
                    </a:cubicBezTo>
                    <a:cubicBezTo>
                      <a:pt x="561" y="299"/>
                      <a:pt x="562" y="301"/>
                      <a:pt x="563" y="302"/>
                    </a:cubicBezTo>
                    <a:cubicBezTo>
                      <a:pt x="565" y="303"/>
                      <a:pt x="565" y="303"/>
                      <a:pt x="565" y="303"/>
                    </a:cubicBezTo>
                    <a:cubicBezTo>
                      <a:pt x="567" y="300"/>
                      <a:pt x="567" y="300"/>
                      <a:pt x="567" y="300"/>
                    </a:cubicBezTo>
                    <a:cubicBezTo>
                      <a:pt x="563" y="299"/>
                      <a:pt x="563" y="299"/>
                      <a:pt x="563" y="299"/>
                    </a:cubicBezTo>
                    <a:cubicBezTo>
                      <a:pt x="562" y="316"/>
                      <a:pt x="562" y="316"/>
                      <a:pt x="562" y="316"/>
                    </a:cubicBezTo>
                    <a:cubicBezTo>
                      <a:pt x="562" y="318"/>
                      <a:pt x="563" y="319"/>
                      <a:pt x="564" y="320"/>
                    </a:cubicBezTo>
                    <a:cubicBezTo>
                      <a:pt x="564" y="320"/>
                      <a:pt x="564" y="320"/>
                      <a:pt x="564" y="320"/>
                    </a:cubicBezTo>
                    <a:cubicBezTo>
                      <a:pt x="566" y="316"/>
                      <a:pt x="566" y="316"/>
                      <a:pt x="566" y="316"/>
                    </a:cubicBezTo>
                    <a:cubicBezTo>
                      <a:pt x="562" y="316"/>
                      <a:pt x="562" y="316"/>
                      <a:pt x="562" y="316"/>
                    </a:cubicBezTo>
                    <a:cubicBezTo>
                      <a:pt x="561" y="332"/>
                      <a:pt x="561" y="332"/>
                      <a:pt x="561" y="332"/>
                    </a:cubicBezTo>
                    <a:cubicBezTo>
                      <a:pt x="561" y="334"/>
                      <a:pt x="562" y="335"/>
                      <a:pt x="563" y="336"/>
                    </a:cubicBezTo>
                    <a:cubicBezTo>
                      <a:pt x="565" y="337"/>
                      <a:pt x="565" y="337"/>
                      <a:pt x="565" y="337"/>
                    </a:cubicBezTo>
                    <a:cubicBezTo>
                      <a:pt x="567" y="334"/>
                      <a:pt x="567" y="334"/>
                      <a:pt x="567" y="334"/>
                    </a:cubicBezTo>
                    <a:cubicBezTo>
                      <a:pt x="564" y="331"/>
                      <a:pt x="564" y="331"/>
                      <a:pt x="564" y="331"/>
                    </a:cubicBezTo>
                    <a:cubicBezTo>
                      <a:pt x="563" y="332"/>
                      <a:pt x="563" y="332"/>
                      <a:pt x="563" y="332"/>
                    </a:cubicBezTo>
                    <a:cubicBezTo>
                      <a:pt x="563" y="333"/>
                      <a:pt x="563" y="333"/>
                      <a:pt x="563" y="333"/>
                    </a:cubicBezTo>
                    <a:cubicBezTo>
                      <a:pt x="563" y="333"/>
                      <a:pt x="563" y="334"/>
                      <a:pt x="563" y="334"/>
                    </a:cubicBezTo>
                    <a:cubicBezTo>
                      <a:pt x="563" y="336"/>
                      <a:pt x="562" y="339"/>
                      <a:pt x="562" y="341"/>
                    </a:cubicBezTo>
                    <a:cubicBezTo>
                      <a:pt x="562" y="343"/>
                      <a:pt x="562" y="344"/>
                      <a:pt x="561" y="345"/>
                    </a:cubicBezTo>
                    <a:cubicBezTo>
                      <a:pt x="561" y="345"/>
                      <a:pt x="561" y="346"/>
                      <a:pt x="561" y="346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3" y="346"/>
                      <a:pt x="563" y="346"/>
                      <a:pt x="563" y="346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3" y="346"/>
                      <a:pt x="563" y="346"/>
                      <a:pt x="563" y="346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1" y="345"/>
                      <a:pt x="561" y="345"/>
                      <a:pt x="561" y="345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1" y="345"/>
                      <a:pt x="561" y="345"/>
                      <a:pt x="561" y="345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2" y="345"/>
                      <a:pt x="562" y="345"/>
                      <a:pt x="562" y="345"/>
                    </a:cubicBezTo>
                    <a:cubicBezTo>
                      <a:pt x="562" y="345"/>
                      <a:pt x="562" y="345"/>
                      <a:pt x="561" y="345"/>
                    </a:cubicBezTo>
                    <a:cubicBezTo>
                      <a:pt x="565" y="347"/>
                      <a:pt x="565" y="347"/>
                      <a:pt x="565" y="347"/>
                    </a:cubicBezTo>
                    <a:cubicBezTo>
                      <a:pt x="562" y="345"/>
                      <a:pt x="562" y="345"/>
                      <a:pt x="562" y="345"/>
                    </a:cubicBezTo>
                    <a:cubicBezTo>
                      <a:pt x="561" y="346"/>
                      <a:pt x="561" y="347"/>
                      <a:pt x="561" y="348"/>
                    </a:cubicBezTo>
                    <a:cubicBezTo>
                      <a:pt x="562" y="349"/>
                      <a:pt x="562" y="350"/>
                      <a:pt x="563" y="350"/>
                    </a:cubicBezTo>
                    <a:cubicBezTo>
                      <a:pt x="565" y="351"/>
                      <a:pt x="565" y="351"/>
                      <a:pt x="565" y="351"/>
                    </a:cubicBezTo>
                    <a:cubicBezTo>
                      <a:pt x="567" y="348"/>
                      <a:pt x="567" y="348"/>
                      <a:pt x="567" y="348"/>
                    </a:cubicBezTo>
                    <a:cubicBezTo>
                      <a:pt x="563" y="346"/>
                      <a:pt x="563" y="346"/>
                      <a:pt x="563" y="346"/>
                    </a:cubicBezTo>
                    <a:cubicBezTo>
                      <a:pt x="559" y="356"/>
                      <a:pt x="559" y="356"/>
                      <a:pt x="559" y="356"/>
                    </a:cubicBezTo>
                    <a:cubicBezTo>
                      <a:pt x="558" y="358"/>
                      <a:pt x="559" y="360"/>
                      <a:pt x="560" y="361"/>
                    </a:cubicBezTo>
                    <a:cubicBezTo>
                      <a:pt x="566" y="365"/>
                      <a:pt x="566" y="365"/>
                      <a:pt x="566" y="365"/>
                    </a:cubicBezTo>
                    <a:cubicBezTo>
                      <a:pt x="568" y="361"/>
                      <a:pt x="568" y="361"/>
                      <a:pt x="568" y="361"/>
                    </a:cubicBezTo>
                    <a:cubicBezTo>
                      <a:pt x="565" y="359"/>
                      <a:pt x="565" y="359"/>
                      <a:pt x="565" y="359"/>
                    </a:cubicBezTo>
                    <a:cubicBezTo>
                      <a:pt x="564" y="359"/>
                      <a:pt x="564" y="359"/>
                      <a:pt x="564" y="359"/>
                    </a:cubicBezTo>
                    <a:cubicBezTo>
                      <a:pt x="564" y="360"/>
                      <a:pt x="564" y="361"/>
                      <a:pt x="563" y="362"/>
                    </a:cubicBezTo>
                    <a:cubicBezTo>
                      <a:pt x="561" y="367"/>
                      <a:pt x="557" y="375"/>
                      <a:pt x="557" y="375"/>
                    </a:cubicBezTo>
                    <a:cubicBezTo>
                      <a:pt x="556" y="377"/>
                      <a:pt x="557" y="379"/>
                      <a:pt x="558" y="380"/>
                    </a:cubicBezTo>
                    <a:cubicBezTo>
                      <a:pt x="560" y="381"/>
                      <a:pt x="560" y="381"/>
                      <a:pt x="560" y="381"/>
                    </a:cubicBezTo>
                    <a:cubicBezTo>
                      <a:pt x="562" y="377"/>
                      <a:pt x="562" y="377"/>
                      <a:pt x="562" y="377"/>
                    </a:cubicBezTo>
                    <a:cubicBezTo>
                      <a:pt x="558" y="376"/>
                      <a:pt x="558" y="376"/>
                      <a:pt x="558" y="376"/>
                    </a:cubicBezTo>
                    <a:cubicBezTo>
                      <a:pt x="551" y="391"/>
                      <a:pt x="551" y="391"/>
                      <a:pt x="551" y="391"/>
                    </a:cubicBezTo>
                    <a:cubicBezTo>
                      <a:pt x="550" y="393"/>
                      <a:pt x="550" y="395"/>
                      <a:pt x="552" y="396"/>
                    </a:cubicBezTo>
                    <a:cubicBezTo>
                      <a:pt x="553" y="397"/>
                      <a:pt x="553" y="397"/>
                      <a:pt x="553" y="397"/>
                    </a:cubicBezTo>
                    <a:cubicBezTo>
                      <a:pt x="549" y="410"/>
                      <a:pt x="549" y="410"/>
                      <a:pt x="549" y="410"/>
                    </a:cubicBezTo>
                    <a:cubicBezTo>
                      <a:pt x="548" y="412"/>
                      <a:pt x="549" y="414"/>
                      <a:pt x="551" y="415"/>
                    </a:cubicBezTo>
                    <a:cubicBezTo>
                      <a:pt x="552" y="416"/>
                      <a:pt x="552" y="416"/>
                      <a:pt x="552" y="416"/>
                    </a:cubicBezTo>
                    <a:cubicBezTo>
                      <a:pt x="554" y="412"/>
                      <a:pt x="554" y="412"/>
                      <a:pt x="554" y="412"/>
                    </a:cubicBezTo>
                    <a:cubicBezTo>
                      <a:pt x="550" y="411"/>
                      <a:pt x="550" y="411"/>
                      <a:pt x="550" y="411"/>
                    </a:cubicBezTo>
                    <a:cubicBezTo>
                      <a:pt x="544" y="426"/>
                      <a:pt x="544" y="426"/>
                      <a:pt x="544" y="426"/>
                    </a:cubicBezTo>
                    <a:cubicBezTo>
                      <a:pt x="543" y="428"/>
                      <a:pt x="544" y="430"/>
                      <a:pt x="545" y="431"/>
                    </a:cubicBezTo>
                    <a:cubicBezTo>
                      <a:pt x="547" y="432"/>
                      <a:pt x="547" y="432"/>
                      <a:pt x="547" y="432"/>
                    </a:cubicBezTo>
                    <a:cubicBezTo>
                      <a:pt x="549" y="429"/>
                      <a:pt x="549" y="429"/>
                      <a:pt x="549" y="429"/>
                    </a:cubicBezTo>
                    <a:cubicBezTo>
                      <a:pt x="546" y="426"/>
                      <a:pt x="546" y="426"/>
                      <a:pt x="546" y="426"/>
                    </a:cubicBezTo>
                    <a:cubicBezTo>
                      <a:pt x="537" y="437"/>
                      <a:pt x="537" y="437"/>
                      <a:pt x="537" y="437"/>
                    </a:cubicBezTo>
                    <a:cubicBezTo>
                      <a:pt x="537" y="438"/>
                      <a:pt x="536" y="439"/>
                      <a:pt x="537" y="440"/>
                    </a:cubicBezTo>
                    <a:cubicBezTo>
                      <a:pt x="537" y="441"/>
                      <a:pt x="537" y="442"/>
                      <a:pt x="538" y="443"/>
                    </a:cubicBezTo>
                    <a:cubicBezTo>
                      <a:pt x="539" y="443"/>
                      <a:pt x="539" y="443"/>
                      <a:pt x="539" y="443"/>
                    </a:cubicBezTo>
                    <a:cubicBezTo>
                      <a:pt x="535" y="449"/>
                      <a:pt x="535" y="449"/>
                      <a:pt x="535" y="449"/>
                    </a:cubicBezTo>
                    <a:cubicBezTo>
                      <a:pt x="534" y="450"/>
                      <a:pt x="534" y="451"/>
                      <a:pt x="534" y="452"/>
                    </a:cubicBezTo>
                    <a:cubicBezTo>
                      <a:pt x="534" y="453"/>
                      <a:pt x="535" y="454"/>
                      <a:pt x="536" y="455"/>
                    </a:cubicBezTo>
                    <a:cubicBezTo>
                      <a:pt x="537" y="455"/>
                      <a:pt x="537" y="455"/>
                      <a:pt x="537" y="455"/>
                    </a:cubicBezTo>
                    <a:cubicBezTo>
                      <a:pt x="540" y="452"/>
                      <a:pt x="540" y="452"/>
                      <a:pt x="540" y="452"/>
                    </a:cubicBezTo>
                    <a:cubicBezTo>
                      <a:pt x="536" y="450"/>
                      <a:pt x="536" y="450"/>
                      <a:pt x="536" y="450"/>
                    </a:cubicBezTo>
                    <a:cubicBezTo>
                      <a:pt x="528" y="465"/>
                      <a:pt x="528" y="465"/>
                      <a:pt x="528" y="465"/>
                    </a:cubicBezTo>
                    <a:cubicBezTo>
                      <a:pt x="527" y="467"/>
                      <a:pt x="527" y="469"/>
                      <a:pt x="529" y="470"/>
                    </a:cubicBezTo>
                    <a:cubicBezTo>
                      <a:pt x="530" y="471"/>
                      <a:pt x="530" y="471"/>
                      <a:pt x="530" y="471"/>
                    </a:cubicBezTo>
                    <a:cubicBezTo>
                      <a:pt x="532" y="468"/>
                      <a:pt x="532" y="468"/>
                      <a:pt x="532" y="468"/>
                    </a:cubicBezTo>
                    <a:cubicBezTo>
                      <a:pt x="530" y="464"/>
                      <a:pt x="530" y="464"/>
                      <a:pt x="530" y="464"/>
                    </a:cubicBezTo>
                    <a:cubicBezTo>
                      <a:pt x="521" y="471"/>
                      <a:pt x="521" y="471"/>
                      <a:pt x="521" y="471"/>
                    </a:cubicBezTo>
                    <a:cubicBezTo>
                      <a:pt x="520" y="472"/>
                      <a:pt x="519" y="473"/>
                      <a:pt x="519" y="475"/>
                    </a:cubicBezTo>
                    <a:cubicBezTo>
                      <a:pt x="519" y="476"/>
                      <a:pt x="520" y="477"/>
                      <a:pt x="521" y="478"/>
                    </a:cubicBezTo>
                    <a:cubicBezTo>
                      <a:pt x="522" y="478"/>
                      <a:pt x="522" y="478"/>
                      <a:pt x="522" y="478"/>
                    </a:cubicBezTo>
                    <a:cubicBezTo>
                      <a:pt x="515" y="482"/>
                      <a:pt x="515" y="482"/>
                      <a:pt x="515" y="482"/>
                    </a:cubicBezTo>
                    <a:cubicBezTo>
                      <a:pt x="514" y="483"/>
                      <a:pt x="513" y="484"/>
                      <a:pt x="513" y="486"/>
                    </a:cubicBezTo>
                    <a:cubicBezTo>
                      <a:pt x="513" y="487"/>
                      <a:pt x="514" y="488"/>
                      <a:pt x="515" y="489"/>
                    </a:cubicBezTo>
                    <a:cubicBezTo>
                      <a:pt x="522" y="494"/>
                      <a:pt x="522" y="494"/>
                      <a:pt x="522" y="494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4" y="490"/>
                      <a:pt x="524" y="490"/>
                      <a:pt x="524" y="490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3" y="489"/>
                      <a:pt x="523" y="489"/>
                      <a:pt x="523" y="489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1" y="488"/>
                      <a:pt x="521" y="488"/>
                      <a:pt x="521" y="488"/>
                    </a:cubicBezTo>
                    <a:cubicBezTo>
                      <a:pt x="523" y="489"/>
                      <a:pt x="523" y="489"/>
                      <a:pt x="523" y="489"/>
                    </a:cubicBezTo>
                    <a:cubicBezTo>
                      <a:pt x="521" y="487"/>
                      <a:pt x="521" y="487"/>
                      <a:pt x="521" y="487"/>
                    </a:cubicBezTo>
                    <a:cubicBezTo>
                      <a:pt x="521" y="487"/>
                      <a:pt x="521" y="488"/>
                      <a:pt x="521" y="488"/>
                    </a:cubicBezTo>
                    <a:cubicBezTo>
                      <a:pt x="519" y="489"/>
                      <a:pt x="516" y="492"/>
                      <a:pt x="514" y="494"/>
                    </a:cubicBezTo>
                    <a:cubicBezTo>
                      <a:pt x="513" y="495"/>
                      <a:pt x="512" y="496"/>
                      <a:pt x="511" y="497"/>
                    </a:cubicBezTo>
                    <a:cubicBezTo>
                      <a:pt x="510" y="497"/>
                      <a:pt x="510" y="497"/>
                      <a:pt x="510" y="498"/>
                    </a:cubicBezTo>
                    <a:cubicBezTo>
                      <a:pt x="509" y="498"/>
                      <a:pt x="509" y="498"/>
                      <a:pt x="509" y="498"/>
                    </a:cubicBezTo>
                    <a:cubicBezTo>
                      <a:pt x="509" y="498"/>
                      <a:pt x="509" y="498"/>
                      <a:pt x="509" y="498"/>
                    </a:cubicBezTo>
                    <a:cubicBezTo>
                      <a:pt x="509" y="498"/>
                      <a:pt x="509" y="498"/>
                      <a:pt x="509" y="498"/>
                    </a:cubicBezTo>
                    <a:cubicBezTo>
                      <a:pt x="509" y="498"/>
                      <a:pt x="509" y="498"/>
                      <a:pt x="509" y="498"/>
                    </a:cubicBezTo>
                    <a:cubicBezTo>
                      <a:pt x="509" y="498"/>
                      <a:pt x="509" y="498"/>
                      <a:pt x="509" y="499"/>
                    </a:cubicBezTo>
                    <a:cubicBezTo>
                      <a:pt x="507" y="501"/>
                      <a:pt x="508" y="503"/>
                      <a:pt x="510" y="504"/>
                    </a:cubicBezTo>
                    <a:cubicBezTo>
                      <a:pt x="511" y="505"/>
                      <a:pt x="511" y="505"/>
                      <a:pt x="511" y="505"/>
                    </a:cubicBezTo>
                    <a:cubicBezTo>
                      <a:pt x="513" y="502"/>
                      <a:pt x="513" y="502"/>
                      <a:pt x="513" y="502"/>
                    </a:cubicBezTo>
                    <a:cubicBezTo>
                      <a:pt x="510" y="499"/>
                      <a:pt x="510" y="499"/>
                      <a:pt x="510" y="499"/>
                    </a:cubicBezTo>
                    <a:cubicBezTo>
                      <a:pt x="502" y="509"/>
                      <a:pt x="502" y="509"/>
                      <a:pt x="502" y="509"/>
                    </a:cubicBezTo>
                    <a:cubicBezTo>
                      <a:pt x="501" y="510"/>
                      <a:pt x="501" y="511"/>
                      <a:pt x="501" y="512"/>
                    </a:cubicBezTo>
                    <a:cubicBezTo>
                      <a:pt x="501" y="514"/>
                      <a:pt x="502" y="515"/>
                      <a:pt x="503" y="515"/>
                    </a:cubicBezTo>
                    <a:cubicBezTo>
                      <a:pt x="505" y="517"/>
                      <a:pt x="505" y="517"/>
                      <a:pt x="505" y="517"/>
                    </a:cubicBezTo>
                    <a:cubicBezTo>
                      <a:pt x="507" y="513"/>
                      <a:pt x="507" y="513"/>
                      <a:pt x="507" y="513"/>
                    </a:cubicBezTo>
                    <a:cubicBezTo>
                      <a:pt x="505" y="510"/>
                      <a:pt x="505" y="510"/>
                      <a:pt x="505" y="510"/>
                    </a:cubicBezTo>
                    <a:cubicBezTo>
                      <a:pt x="494" y="516"/>
                      <a:pt x="494" y="516"/>
                      <a:pt x="494" y="516"/>
                    </a:cubicBezTo>
                    <a:cubicBezTo>
                      <a:pt x="493" y="517"/>
                      <a:pt x="492" y="518"/>
                      <a:pt x="492" y="519"/>
                    </a:cubicBezTo>
                    <a:cubicBezTo>
                      <a:pt x="492" y="521"/>
                      <a:pt x="493" y="522"/>
                      <a:pt x="494" y="523"/>
                    </a:cubicBezTo>
                    <a:cubicBezTo>
                      <a:pt x="495" y="524"/>
                      <a:pt x="495" y="524"/>
                      <a:pt x="495" y="524"/>
                    </a:cubicBezTo>
                    <a:cubicBezTo>
                      <a:pt x="497" y="520"/>
                      <a:pt x="497" y="520"/>
                      <a:pt x="497" y="520"/>
                    </a:cubicBezTo>
                    <a:cubicBezTo>
                      <a:pt x="494" y="518"/>
                      <a:pt x="494" y="518"/>
                      <a:pt x="494" y="518"/>
                    </a:cubicBezTo>
                    <a:cubicBezTo>
                      <a:pt x="487" y="528"/>
                      <a:pt x="487" y="528"/>
                      <a:pt x="487" y="528"/>
                    </a:cubicBezTo>
                    <a:cubicBezTo>
                      <a:pt x="487" y="529"/>
                      <a:pt x="486" y="530"/>
                      <a:pt x="487" y="531"/>
                    </a:cubicBezTo>
                    <a:cubicBezTo>
                      <a:pt x="487" y="532"/>
                      <a:pt x="487" y="533"/>
                      <a:pt x="488" y="534"/>
                    </a:cubicBezTo>
                    <a:cubicBezTo>
                      <a:pt x="490" y="535"/>
                      <a:pt x="490" y="535"/>
                      <a:pt x="490" y="535"/>
                    </a:cubicBezTo>
                    <a:cubicBezTo>
                      <a:pt x="492" y="531"/>
                      <a:pt x="492" y="531"/>
                      <a:pt x="492" y="531"/>
                    </a:cubicBezTo>
                    <a:cubicBezTo>
                      <a:pt x="488" y="529"/>
                      <a:pt x="488" y="529"/>
                      <a:pt x="488" y="529"/>
                    </a:cubicBezTo>
                    <a:cubicBezTo>
                      <a:pt x="492" y="531"/>
                      <a:pt x="492" y="531"/>
                      <a:pt x="492" y="531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89" y="529"/>
                      <a:pt x="489" y="529"/>
                      <a:pt x="488" y="529"/>
                    </a:cubicBezTo>
                    <a:cubicBezTo>
                      <a:pt x="492" y="531"/>
                      <a:pt x="492" y="531"/>
                      <a:pt x="492" y="531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92" y="531"/>
                      <a:pt x="492" y="531"/>
                      <a:pt x="492" y="531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92" y="531"/>
                      <a:pt x="492" y="531"/>
                      <a:pt x="492" y="531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90" y="529"/>
                      <a:pt x="490" y="529"/>
                      <a:pt x="490" y="529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90" y="529"/>
                      <a:pt x="490" y="529"/>
                      <a:pt x="490" y="529"/>
                    </a:cubicBezTo>
                    <a:cubicBezTo>
                      <a:pt x="489" y="529"/>
                      <a:pt x="489" y="529"/>
                      <a:pt x="489" y="529"/>
                    </a:cubicBezTo>
                    <a:cubicBezTo>
                      <a:pt x="489" y="529"/>
                      <a:pt x="488" y="529"/>
                      <a:pt x="487" y="530"/>
                    </a:cubicBezTo>
                    <a:cubicBezTo>
                      <a:pt x="486" y="532"/>
                      <a:pt x="484" y="534"/>
                      <a:pt x="482" y="535"/>
                    </a:cubicBezTo>
                    <a:cubicBezTo>
                      <a:pt x="481" y="536"/>
                      <a:pt x="480" y="537"/>
                      <a:pt x="480" y="537"/>
                    </a:cubicBezTo>
                    <a:cubicBezTo>
                      <a:pt x="479" y="538"/>
                      <a:pt x="479" y="538"/>
                      <a:pt x="479" y="538"/>
                    </a:cubicBezTo>
                    <a:cubicBezTo>
                      <a:pt x="479" y="538"/>
                      <a:pt x="479" y="538"/>
                      <a:pt x="479" y="538"/>
                    </a:cubicBezTo>
                    <a:cubicBezTo>
                      <a:pt x="479" y="539"/>
                      <a:pt x="479" y="539"/>
                      <a:pt x="479" y="539"/>
                    </a:cubicBezTo>
                    <a:cubicBezTo>
                      <a:pt x="478" y="539"/>
                      <a:pt x="478" y="539"/>
                      <a:pt x="478" y="539"/>
                    </a:cubicBezTo>
                    <a:cubicBezTo>
                      <a:pt x="478" y="540"/>
                      <a:pt x="478" y="541"/>
                      <a:pt x="478" y="542"/>
                    </a:cubicBezTo>
                    <a:cubicBezTo>
                      <a:pt x="478" y="543"/>
                      <a:pt x="479" y="544"/>
                      <a:pt x="480" y="545"/>
                    </a:cubicBezTo>
                    <a:cubicBezTo>
                      <a:pt x="481" y="545"/>
                      <a:pt x="481" y="545"/>
                      <a:pt x="481" y="545"/>
                    </a:cubicBezTo>
                    <a:cubicBezTo>
                      <a:pt x="483" y="542"/>
                      <a:pt x="483" y="542"/>
                      <a:pt x="483" y="542"/>
                    </a:cubicBezTo>
                    <a:cubicBezTo>
                      <a:pt x="480" y="539"/>
                      <a:pt x="480" y="539"/>
                      <a:pt x="480" y="539"/>
                    </a:cubicBezTo>
                    <a:cubicBezTo>
                      <a:pt x="471" y="548"/>
                      <a:pt x="471" y="548"/>
                      <a:pt x="471" y="548"/>
                    </a:cubicBezTo>
                    <a:cubicBezTo>
                      <a:pt x="470" y="549"/>
                      <a:pt x="470" y="550"/>
                      <a:pt x="470" y="551"/>
                    </a:cubicBezTo>
                    <a:cubicBezTo>
                      <a:pt x="470" y="552"/>
                      <a:pt x="470" y="553"/>
                      <a:pt x="472" y="554"/>
                    </a:cubicBezTo>
                    <a:cubicBezTo>
                      <a:pt x="473" y="555"/>
                      <a:pt x="473" y="555"/>
                      <a:pt x="473" y="555"/>
                    </a:cubicBezTo>
                    <a:cubicBezTo>
                      <a:pt x="475" y="551"/>
                      <a:pt x="475" y="551"/>
                      <a:pt x="475" y="551"/>
                    </a:cubicBezTo>
                    <a:cubicBezTo>
                      <a:pt x="472" y="548"/>
                      <a:pt x="472" y="548"/>
                      <a:pt x="472" y="548"/>
                    </a:cubicBezTo>
                    <a:cubicBezTo>
                      <a:pt x="463" y="556"/>
                      <a:pt x="463" y="556"/>
                      <a:pt x="463" y="556"/>
                    </a:cubicBezTo>
                    <a:cubicBezTo>
                      <a:pt x="462" y="557"/>
                      <a:pt x="462" y="558"/>
                      <a:pt x="462" y="559"/>
                    </a:cubicBezTo>
                    <a:cubicBezTo>
                      <a:pt x="462" y="560"/>
                      <a:pt x="463" y="562"/>
                      <a:pt x="464" y="562"/>
                    </a:cubicBezTo>
                    <a:cubicBezTo>
                      <a:pt x="466" y="564"/>
                      <a:pt x="466" y="564"/>
                      <a:pt x="466" y="564"/>
                    </a:cubicBezTo>
                    <a:cubicBezTo>
                      <a:pt x="468" y="560"/>
                      <a:pt x="468" y="560"/>
                      <a:pt x="468" y="560"/>
                    </a:cubicBezTo>
                    <a:cubicBezTo>
                      <a:pt x="467" y="556"/>
                      <a:pt x="467" y="556"/>
                      <a:pt x="467" y="556"/>
                    </a:cubicBezTo>
                    <a:cubicBezTo>
                      <a:pt x="453" y="560"/>
                      <a:pt x="453" y="560"/>
                      <a:pt x="453" y="560"/>
                    </a:cubicBezTo>
                    <a:cubicBezTo>
                      <a:pt x="452" y="561"/>
                      <a:pt x="450" y="562"/>
                      <a:pt x="450" y="564"/>
                    </a:cubicBezTo>
                    <a:cubicBezTo>
                      <a:pt x="450" y="565"/>
                      <a:pt x="451" y="567"/>
                      <a:pt x="452" y="568"/>
                    </a:cubicBezTo>
                    <a:cubicBezTo>
                      <a:pt x="456" y="570"/>
                      <a:pt x="456" y="570"/>
                      <a:pt x="456" y="570"/>
                    </a:cubicBezTo>
                    <a:cubicBezTo>
                      <a:pt x="458" y="567"/>
                      <a:pt x="458" y="567"/>
                      <a:pt x="458" y="567"/>
                    </a:cubicBezTo>
                    <a:cubicBezTo>
                      <a:pt x="455" y="564"/>
                      <a:pt x="455" y="564"/>
                      <a:pt x="455" y="564"/>
                    </a:cubicBezTo>
                    <a:cubicBezTo>
                      <a:pt x="446" y="571"/>
                      <a:pt x="446" y="571"/>
                      <a:pt x="446" y="571"/>
                    </a:cubicBezTo>
                    <a:cubicBezTo>
                      <a:pt x="445" y="572"/>
                      <a:pt x="445" y="573"/>
                      <a:pt x="445" y="574"/>
                    </a:cubicBezTo>
                    <a:cubicBezTo>
                      <a:pt x="445" y="576"/>
                      <a:pt x="446" y="577"/>
                      <a:pt x="447" y="578"/>
                    </a:cubicBezTo>
                    <a:cubicBezTo>
                      <a:pt x="448" y="578"/>
                      <a:pt x="448" y="578"/>
                      <a:pt x="448" y="578"/>
                    </a:cubicBezTo>
                    <a:cubicBezTo>
                      <a:pt x="450" y="575"/>
                      <a:pt x="450" y="575"/>
                      <a:pt x="450" y="575"/>
                    </a:cubicBezTo>
                    <a:cubicBezTo>
                      <a:pt x="448" y="572"/>
                      <a:pt x="448" y="572"/>
                      <a:pt x="448" y="572"/>
                    </a:cubicBezTo>
                    <a:cubicBezTo>
                      <a:pt x="439" y="579"/>
                      <a:pt x="439" y="579"/>
                      <a:pt x="439" y="579"/>
                    </a:cubicBezTo>
                    <a:cubicBezTo>
                      <a:pt x="438" y="580"/>
                      <a:pt x="438" y="581"/>
                      <a:pt x="438" y="582"/>
                    </a:cubicBezTo>
                    <a:cubicBezTo>
                      <a:pt x="438" y="584"/>
                      <a:pt x="439" y="585"/>
                      <a:pt x="440" y="585"/>
                    </a:cubicBezTo>
                    <a:cubicBezTo>
                      <a:pt x="443" y="587"/>
                      <a:pt x="443" y="587"/>
                      <a:pt x="443" y="587"/>
                    </a:cubicBezTo>
                    <a:cubicBezTo>
                      <a:pt x="445" y="584"/>
                      <a:pt x="445" y="584"/>
                      <a:pt x="445" y="584"/>
                    </a:cubicBezTo>
                    <a:cubicBezTo>
                      <a:pt x="443" y="580"/>
                      <a:pt x="443" y="580"/>
                      <a:pt x="443" y="580"/>
                    </a:cubicBezTo>
                    <a:cubicBezTo>
                      <a:pt x="426" y="588"/>
                      <a:pt x="426" y="588"/>
                      <a:pt x="426" y="588"/>
                    </a:cubicBezTo>
                    <a:cubicBezTo>
                      <a:pt x="425" y="588"/>
                      <a:pt x="424" y="589"/>
                      <a:pt x="424" y="591"/>
                    </a:cubicBezTo>
                    <a:cubicBezTo>
                      <a:pt x="424" y="592"/>
                      <a:pt x="425" y="594"/>
                      <a:pt x="426" y="595"/>
                    </a:cubicBezTo>
                    <a:cubicBezTo>
                      <a:pt x="427" y="596"/>
                      <a:pt x="427" y="596"/>
                      <a:pt x="427" y="596"/>
                    </a:cubicBezTo>
                    <a:cubicBezTo>
                      <a:pt x="429" y="592"/>
                      <a:pt x="429" y="592"/>
                      <a:pt x="429" y="592"/>
                    </a:cubicBezTo>
                    <a:cubicBezTo>
                      <a:pt x="427" y="589"/>
                      <a:pt x="427" y="589"/>
                      <a:pt x="427" y="589"/>
                    </a:cubicBezTo>
                    <a:cubicBezTo>
                      <a:pt x="414" y="599"/>
                      <a:pt x="414" y="599"/>
                      <a:pt x="414" y="599"/>
                    </a:cubicBezTo>
                    <a:cubicBezTo>
                      <a:pt x="413" y="600"/>
                      <a:pt x="412" y="601"/>
                      <a:pt x="412" y="602"/>
                    </a:cubicBezTo>
                    <a:cubicBezTo>
                      <a:pt x="413" y="604"/>
                      <a:pt x="413" y="605"/>
                      <a:pt x="414" y="606"/>
                    </a:cubicBezTo>
                    <a:cubicBezTo>
                      <a:pt x="414" y="606"/>
                      <a:pt x="414" y="606"/>
                      <a:pt x="414" y="606"/>
                    </a:cubicBezTo>
                    <a:cubicBezTo>
                      <a:pt x="417" y="602"/>
                      <a:pt x="417" y="602"/>
                      <a:pt x="417" y="602"/>
                    </a:cubicBezTo>
                    <a:cubicBezTo>
                      <a:pt x="414" y="599"/>
                      <a:pt x="414" y="599"/>
                      <a:pt x="414" y="599"/>
                    </a:cubicBezTo>
                    <a:cubicBezTo>
                      <a:pt x="398" y="609"/>
                      <a:pt x="398" y="609"/>
                      <a:pt x="398" y="609"/>
                    </a:cubicBezTo>
                    <a:cubicBezTo>
                      <a:pt x="397" y="610"/>
                      <a:pt x="396" y="611"/>
                      <a:pt x="396" y="612"/>
                    </a:cubicBezTo>
                    <a:cubicBezTo>
                      <a:pt x="396" y="614"/>
                      <a:pt x="397" y="615"/>
                      <a:pt x="398" y="616"/>
                    </a:cubicBezTo>
                    <a:cubicBezTo>
                      <a:pt x="399" y="616"/>
                      <a:pt x="399" y="616"/>
                      <a:pt x="399" y="616"/>
                    </a:cubicBezTo>
                    <a:cubicBezTo>
                      <a:pt x="402" y="613"/>
                      <a:pt x="402" y="613"/>
                      <a:pt x="402" y="613"/>
                    </a:cubicBezTo>
                    <a:cubicBezTo>
                      <a:pt x="400" y="609"/>
                      <a:pt x="400" y="609"/>
                      <a:pt x="400" y="609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79" y="618"/>
                      <a:pt x="378" y="620"/>
                      <a:pt x="378" y="621"/>
                    </a:cubicBezTo>
                    <a:cubicBezTo>
                      <a:pt x="378" y="623"/>
                      <a:pt x="379" y="624"/>
                      <a:pt x="381" y="625"/>
                    </a:cubicBezTo>
                    <a:cubicBezTo>
                      <a:pt x="381" y="625"/>
                      <a:pt x="381" y="625"/>
                      <a:pt x="381" y="625"/>
                    </a:cubicBezTo>
                    <a:cubicBezTo>
                      <a:pt x="382" y="621"/>
                      <a:pt x="382" y="621"/>
                      <a:pt x="382" y="621"/>
                    </a:cubicBezTo>
                    <a:cubicBezTo>
                      <a:pt x="381" y="618"/>
                      <a:pt x="381" y="618"/>
                      <a:pt x="381" y="618"/>
                    </a:cubicBezTo>
                    <a:cubicBezTo>
                      <a:pt x="381" y="618"/>
                      <a:pt x="376" y="619"/>
                      <a:pt x="372" y="621"/>
                    </a:cubicBezTo>
                    <a:cubicBezTo>
                      <a:pt x="369" y="622"/>
                      <a:pt x="367" y="622"/>
                      <a:pt x="365" y="623"/>
                    </a:cubicBezTo>
                    <a:cubicBezTo>
                      <a:pt x="364" y="624"/>
                      <a:pt x="363" y="624"/>
                      <a:pt x="362" y="624"/>
                    </a:cubicBezTo>
                    <a:cubicBezTo>
                      <a:pt x="362" y="624"/>
                      <a:pt x="362" y="624"/>
                      <a:pt x="362" y="624"/>
                    </a:cubicBezTo>
                    <a:cubicBezTo>
                      <a:pt x="361" y="625"/>
                      <a:pt x="361" y="625"/>
                      <a:pt x="361" y="625"/>
                    </a:cubicBezTo>
                    <a:cubicBezTo>
                      <a:pt x="361" y="625"/>
                      <a:pt x="361" y="625"/>
                      <a:pt x="361" y="625"/>
                    </a:cubicBezTo>
                    <a:cubicBezTo>
                      <a:pt x="360" y="625"/>
                      <a:pt x="360" y="625"/>
                      <a:pt x="360" y="626"/>
                    </a:cubicBezTo>
                    <a:cubicBezTo>
                      <a:pt x="359" y="627"/>
                      <a:pt x="359" y="628"/>
                      <a:pt x="359" y="629"/>
                    </a:cubicBezTo>
                    <a:cubicBezTo>
                      <a:pt x="359" y="630"/>
                      <a:pt x="360" y="631"/>
                      <a:pt x="361" y="632"/>
                    </a:cubicBezTo>
                    <a:cubicBezTo>
                      <a:pt x="361" y="632"/>
                      <a:pt x="361" y="632"/>
                      <a:pt x="361" y="632"/>
                    </a:cubicBezTo>
                    <a:cubicBezTo>
                      <a:pt x="364" y="629"/>
                      <a:pt x="364" y="629"/>
                      <a:pt x="364" y="629"/>
                    </a:cubicBezTo>
                    <a:cubicBezTo>
                      <a:pt x="362" y="625"/>
                      <a:pt x="362" y="625"/>
                      <a:pt x="362" y="625"/>
                    </a:cubicBezTo>
                    <a:cubicBezTo>
                      <a:pt x="349" y="631"/>
                      <a:pt x="349" y="631"/>
                      <a:pt x="349" y="631"/>
                    </a:cubicBezTo>
                    <a:cubicBezTo>
                      <a:pt x="347" y="631"/>
                      <a:pt x="346" y="633"/>
                      <a:pt x="346" y="634"/>
                    </a:cubicBezTo>
                    <a:cubicBezTo>
                      <a:pt x="346" y="636"/>
                      <a:pt x="347" y="637"/>
                      <a:pt x="348" y="638"/>
                    </a:cubicBezTo>
                    <a:cubicBezTo>
                      <a:pt x="350" y="639"/>
                      <a:pt x="350" y="639"/>
                      <a:pt x="350" y="639"/>
                    </a:cubicBezTo>
                    <a:cubicBezTo>
                      <a:pt x="352" y="636"/>
                      <a:pt x="352" y="636"/>
                      <a:pt x="352" y="636"/>
                    </a:cubicBezTo>
                    <a:cubicBezTo>
                      <a:pt x="351" y="632"/>
                      <a:pt x="351" y="632"/>
                      <a:pt x="351" y="632"/>
                    </a:cubicBezTo>
                    <a:cubicBezTo>
                      <a:pt x="331" y="637"/>
                      <a:pt x="331" y="637"/>
                      <a:pt x="331" y="637"/>
                    </a:cubicBezTo>
                    <a:cubicBezTo>
                      <a:pt x="329" y="638"/>
                      <a:pt x="328" y="639"/>
                      <a:pt x="328" y="641"/>
                    </a:cubicBezTo>
                    <a:cubicBezTo>
                      <a:pt x="328" y="642"/>
                      <a:pt x="328" y="644"/>
                      <a:pt x="330" y="645"/>
                    </a:cubicBezTo>
                    <a:cubicBezTo>
                      <a:pt x="332" y="646"/>
                      <a:pt x="332" y="646"/>
                      <a:pt x="332" y="646"/>
                    </a:cubicBezTo>
                    <a:cubicBezTo>
                      <a:pt x="334" y="642"/>
                      <a:pt x="334" y="642"/>
                      <a:pt x="334" y="642"/>
                    </a:cubicBezTo>
                    <a:cubicBezTo>
                      <a:pt x="332" y="639"/>
                      <a:pt x="332" y="639"/>
                      <a:pt x="332" y="639"/>
                    </a:cubicBezTo>
                    <a:cubicBezTo>
                      <a:pt x="315" y="644"/>
                      <a:pt x="315" y="644"/>
                      <a:pt x="315" y="644"/>
                    </a:cubicBezTo>
                    <a:cubicBezTo>
                      <a:pt x="313" y="645"/>
                      <a:pt x="312" y="646"/>
                      <a:pt x="312" y="648"/>
                    </a:cubicBezTo>
                    <a:cubicBezTo>
                      <a:pt x="312" y="649"/>
                      <a:pt x="312" y="651"/>
                      <a:pt x="314" y="651"/>
                    </a:cubicBezTo>
                    <a:cubicBezTo>
                      <a:pt x="316" y="653"/>
                      <a:pt x="316" y="653"/>
                      <a:pt x="316" y="653"/>
                    </a:cubicBezTo>
                    <a:cubicBezTo>
                      <a:pt x="318" y="649"/>
                      <a:pt x="318" y="649"/>
                      <a:pt x="318" y="649"/>
                    </a:cubicBezTo>
                    <a:cubicBezTo>
                      <a:pt x="318" y="645"/>
                      <a:pt x="318" y="645"/>
                      <a:pt x="318" y="645"/>
                    </a:cubicBezTo>
                    <a:cubicBezTo>
                      <a:pt x="318" y="645"/>
                      <a:pt x="312" y="645"/>
                      <a:pt x="306" y="646"/>
                    </a:cubicBezTo>
                    <a:cubicBezTo>
                      <a:pt x="303" y="646"/>
                      <a:pt x="300" y="646"/>
                      <a:pt x="298" y="646"/>
                    </a:cubicBezTo>
                    <a:cubicBezTo>
                      <a:pt x="297" y="646"/>
                      <a:pt x="296" y="646"/>
                      <a:pt x="295" y="646"/>
                    </a:cubicBezTo>
                    <a:cubicBezTo>
                      <a:pt x="295" y="646"/>
                      <a:pt x="294" y="646"/>
                      <a:pt x="294" y="646"/>
                    </a:cubicBezTo>
                    <a:cubicBezTo>
                      <a:pt x="293" y="646"/>
                      <a:pt x="293" y="646"/>
                      <a:pt x="293" y="646"/>
                    </a:cubicBezTo>
                    <a:cubicBezTo>
                      <a:pt x="292" y="647"/>
                      <a:pt x="292" y="647"/>
                      <a:pt x="292" y="647"/>
                    </a:cubicBezTo>
                    <a:cubicBezTo>
                      <a:pt x="292" y="647"/>
                      <a:pt x="292" y="647"/>
                      <a:pt x="291" y="648"/>
                    </a:cubicBezTo>
                    <a:cubicBezTo>
                      <a:pt x="290" y="650"/>
                      <a:pt x="290" y="652"/>
                      <a:pt x="292" y="654"/>
                    </a:cubicBezTo>
                    <a:cubicBezTo>
                      <a:pt x="294" y="655"/>
                      <a:pt x="294" y="655"/>
                      <a:pt x="294" y="655"/>
                    </a:cubicBezTo>
                    <a:cubicBezTo>
                      <a:pt x="296" y="652"/>
                      <a:pt x="296" y="652"/>
                      <a:pt x="296" y="652"/>
                    </a:cubicBezTo>
                    <a:cubicBezTo>
                      <a:pt x="293" y="649"/>
                      <a:pt x="293" y="649"/>
                      <a:pt x="293" y="649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4" y="648"/>
                      <a:pt x="294" y="648"/>
                      <a:pt x="294" y="648"/>
                    </a:cubicBezTo>
                    <a:cubicBezTo>
                      <a:pt x="294" y="648"/>
                      <a:pt x="294" y="648"/>
                      <a:pt x="293" y="649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4" y="648"/>
                      <a:pt x="294" y="648"/>
                      <a:pt x="294" y="648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5" y="648"/>
                      <a:pt x="295" y="648"/>
                      <a:pt x="295" y="648"/>
                    </a:cubicBezTo>
                    <a:cubicBezTo>
                      <a:pt x="295" y="648"/>
                      <a:pt x="295" y="648"/>
                      <a:pt x="294" y="648"/>
                    </a:cubicBezTo>
                    <a:cubicBezTo>
                      <a:pt x="296" y="651"/>
                      <a:pt x="296" y="651"/>
                      <a:pt x="296" y="651"/>
                    </a:cubicBezTo>
                    <a:cubicBezTo>
                      <a:pt x="295" y="648"/>
                      <a:pt x="295" y="648"/>
                      <a:pt x="295" y="648"/>
                    </a:cubicBezTo>
                    <a:cubicBezTo>
                      <a:pt x="296" y="649"/>
                      <a:pt x="296" y="649"/>
                      <a:pt x="296" y="649"/>
                    </a:cubicBezTo>
                    <a:cubicBezTo>
                      <a:pt x="295" y="648"/>
                      <a:pt x="295" y="648"/>
                      <a:pt x="295" y="648"/>
                    </a:cubicBezTo>
                    <a:cubicBezTo>
                      <a:pt x="295" y="648"/>
                      <a:pt x="295" y="648"/>
                      <a:pt x="295" y="648"/>
                    </a:cubicBezTo>
                    <a:cubicBezTo>
                      <a:pt x="296" y="649"/>
                      <a:pt x="296" y="649"/>
                      <a:pt x="296" y="649"/>
                    </a:cubicBezTo>
                    <a:cubicBezTo>
                      <a:pt x="295" y="648"/>
                      <a:pt x="295" y="648"/>
                      <a:pt x="295" y="648"/>
                    </a:cubicBezTo>
                    <a:cubicBezTo>
                      <a:pt x="295" y="648"/>
                      <a:pt x="295" y="648"/>
                      <a:pt x="295" y="648"/>
                    </a:cubicBezTo>
                    <a:cubicBezTo>
                      <a:pt x="295" y="648"/>
                      <a:pt x="293" y="648"/>
                      <a:pt x="291" y="648"/>
                    </a:cubicBezTo>
                    <a:cubicBezTo>
                      <a:pt x="288" y="649"/>
                      <a:pt x="285" y="649"/>
                      <a:pt x="282" y="650"/>
                    </a:cubicBezTo>
                    <a:cubicBezTo>
                      <a:pt x="280" y="650"/>
                      <a:pt x="279" y="650"/>
                      <a:pt x="278" y="650"/>
                    </a:cubicBezTo>
                    <a:cubicBezTo>
                      <a:pt x="278" y="650"/>
                      <a:pt x="277" y="650"/>
                      <a:pt x="277" y="650"/>
                    </a:cubicBezTo>
                    <a:cubicBezTo>
                      <a:pt x="276" y="651"/>
                      <a:pt x="276" y="651"/>
                      <a:pt x="276" y="651"/>
                    </a:cubicBezTo>
                    <a:cubicBezTo>
                      <a:pt x="276" y="651"/>
                      <a:pt x="276" y="651"/>
                      <a:pt x="276" y="651"/>
                    </a:cubicBezTo>
                    <a:cubicBezTo>
                      <a:pt x="275" y="651"/>
                      <a:pt x="275" y="651"/>
                      <a:pt x="275" y="651"/>
                    </a:cubicBezTo>
                    <a:cubicBezTo>
                      <a:pt x="275" y="651"/>
                      <a:pt x="275" y="651"/>
                      <a:pt x="275" y="651"/>
                    </a:cubicBezTo>
                    <a:cubicBezTo>
                      <a:pt x="274" y="652"/>
                      <a:pt x="274" y="652"/>
                      <a:pt x="274" y="652"/>
                    </a:cubicBezTo>
                    <a:cubicBezTo>
                      <a:pt x="273" y="653"/>
                      <a:pt x="273" y="654"/>
                      <a:pt x="273" y="655"/>
                    </a:cubicBezTo>
                    <a:cubicBezTo>
                      <a:pt x="273" y="656"/>
                      <a:pt x="274" y="657"/>
                      <a:pt x="275" y="658"/>
                    </a:cubicBezTo>
                    <a:cubicBezTo>
                      <a:pt x="276" y="659"/>
                      <a:pt x="276" y="659"/>
                      <a:pt x="276" y="659"/>
                    </a:cubicBezTo>
                    <a:cubicBezTo>
                      <a:pt x="278" y="655"/>
                      <a:pt x="278" y="655"/>
                      <a:pt x="278" y="655"/>
                    </a:cubicBezTo>
                    <a:cubicBezTo>
                      <a:pt x="278" y="651"/>
                      <a:pt x="278" y="651"/>
                      <a:pt x="278" y="651"/>
                    </a:cubicBezTo>
                    <a:cubicBezTo>
                      <a:pt x="278" y="651"/>
                      <a:pt x="273" y="651"/>
                      <a:pt x="267" y="652"/>
                    </a:cubicBezTo>
                    <a:cubicBezTo>
                      <a:pt x="264" y="652"/>
                      <a:pt x="261" y="652"/>
                      <a:pt x="259" y="652"/>
                    </a:cubicBezTo>
                    <a:cubicBezTo>
                      <a:pt x="258" y="652"/>
                      <a:pt x="257" y="652"/>
                      <a:pt x="257" y="652"/>
                    </a:cubicBezTo>
                    <a:cubicBezTo>
                      <a:pt x="256" y="653"/>
                      <a:pt x="256" y="653"/>
                      <a:pt x="256" y="653"/>
                    </a:cubicBezTo>
                    <a:cubicBezTo>
                      <a:pt x="255" y="653"/>
                      <a:pt x="255" y="653"/>
                      <a:pt x="255" y="653"/>
                    </a:cubicBezTo>
                    <a:cubicBezTo>
                      <a:pt x="254" y="653"/>
                      <a:pt x="254" y="653"/>
                      <a:pt x="254" y="653"/>
                    </a:cubicBezTo>
                    <a:cubicBezTo>
                      <a:pt x="254" y="653"/>
                      <a:pt x="254" y="653"/>
                      <a:pt x="254" y="653"/>
                    </a:cubicBezTo>
                    <a:cubicBezTo>
                      <a:pt x="253" y="654"/>
                      <a:pt x="253" y="654"/>
                      <a:pt x="253" y="655"/>
                    </a:cubicBezTo>
                    <a:cubicBezTo>
                      <a:pt x="252" y="655"/>
                      <a:pt x="252" y="657"/>
                      <a:pt x="252" y="658"/>
                    </a:cubicBezTo>
                    <a:cubicBezTo>
                      <a:pt x="252" y="659"/>
                      <a:pt x="253" y="659"/>
                      <a:pt x="254" y="660"/>
                    </a:cubicBezTo>
                    <a:cubicBezTo>
                      <a:pt x="257" y="662"/>
                      <a:pt x="257" y="662"/>
                      <a:pt x="257" y="662"/>
                    </a:cubicBezTo>
                    <a:cubicBezTo>
                      <a:pt x="259" y="659"/>
                      <a:pt x="259" y="659"/>
                      <a:pt x="259" y="659"/>
                    </a:cubicBezTo>
                    <a:cubicBezTo>
                      <a:pt x="256" y="657"/>
                      <a:pt x="256" y="657"/>
                      <a:pt x="256" y="657"/>
                    </a:cubicBezTo>
                    <a:cubicBezTo>
                      <a:pt x="259" y="659"/>
                      <a:pt x="259" y="659"/>
                      <a:pt x="259" y="659"/>
                    </a:cubicBezTo>
                    <a:cubicBezTo>
                      <a:pt x="257" y="655"/>
                      <a:pt x="257" y="655"/>
                      <a:pt x="257" y="655"/>
                    </a:cubicBezTo>
                    <a:cubicBezTo>
                      <a:pt x="257" y="656"/>
                      <a:pt x="256" y="656"/>
                      <a:pt x="256" y="657"/>
                    </a:cubicBezTo>
                    <a:cubicBezTo>
                      <a:pt x="259" y="659"/>
                      <a:pt x="259" y="659"/>
                      <a:pt x="259" y="659"/>
                    </a:cubicBezTo>
                    <a:cubicBezTo>
                      <a:pt x="257" y="655"/>
                      <a:pt x="257" y="655"/>
                      <a:pt x="257" y="655"/>
                    </a:cubicBezTo>
                    <a:cubicBezTo>
                      <a:pt x="259" y="658"/>
                      <a:pt x="259" y="658"/>
                      <a:pt x="259" y="658"/>
                    </a:cubicBezTo>
                    <a:cubicBezTo>
                      <a:pt x="258" y="655"/>
                      <a:pt x="258" y="655"/>
                      <a:pt x="258" y="655"/>
                    </a:cubicBezTo>
                    <a:cubicBezTo>
                      <a:pt x="258" y="655"/>
                      <a:pt x="258" y="655"/>
                      <a:pt x="257" y="655"/>
                    </a:cubicBezTo>
                    <a:cubicBezTo>
                      <a:pt x="259" y="658"/>
                      <a:pt x="259" y="658"/>
                      <a:pt x="259" y="658"/>
                    </a:cubicBezTo>
                    <a:cubicBezTo>
                      <a:pt x="258" y="655"/>
                      <a:pt x="258" y="655"/>
                      <a:pt x="258" y="655"/>
                    </a:cubicBezTo>
                    <a:cubicBezTo>
                      <a:pt x="259" y="657"/>
                      <a:pt x="259" y="657"/>
                      <a:pt x="259" y="657"/>
                    </a:cubicBezTo>
                    <a:cubicBezTo>
                      <a:pt x="258" y="655"/>
                      <a:pt x="258" y="655"/>
                      <a:pt x="258" y="655"/>
                    </a:cubicBezTo>
                    <a:cubicBezTo>
                      <a:pt x="258" y="655"/>
                      <a:pt x="258" y="655"/>
                      <a:pt x="258" y="655"/>
                    </a:cubicBezTo>
                    <a:cubicBezTo>
                      <a:pt x="259" y="657"/>
                      <a:pt x="259" y="657"/>
                      <a:pt x="259" y="657"/>
                    </a:cubicBezTo>
                    <a:cubicBezTo>
                      <a:pt x="258" y="655"/>
                      <a:pt x="258" y="655"/>
                      <a:pt x="258" y="655"/>
                    </a:cubicBezTo>
                    <a:cubicBezTo>
                      <a:pt x="258" y="655"/>
                      <a:pt x="258" y="655"/>
                      <a:pt x="258" y="655"/>
                    </a:cubicBezTo>
                    <a:cubicBezTo>
                      <a:pt x="258" y="655"/>
                      <a:pt x="257" y="655"/>
                      <a:pt x="256" y="655"/>
                    </a:cubicBezTo>
                    <a:cubicBezTo>
                      <a:pt x="252" y="655"/>
                      <a:pt x="246" y="655"/>
                      <a:pt x="240" y="654"/>
                    </a:cubicBezTo>
                    <a:cubicBezTo>
                      <a:pt x="234" y="654"/>
                      <a:pt x="229" y="654"/>
                      <a:pt x="226" y="654"/>
                    </a:cubicBezTo>
                    <a:cubicBezTo>
                      <a:pt x="225" y="654"/>
                      <a:pt x="225" y="654"/>
                      <a:pt x="225" y="654"/>
                    </a:cubicBezTo>
                    <a:cubicBezTo>
                      <a:pt x="225" y="654"/>
                      <a:pt x="225" y="654"/>
                      <a:pt x="225" y="654"/>
                    </a:cubicBezTo>
                    <a:cubicBezTo>
                      <a:pt x="224" y="654"/>
                      <a:pt x="224" y="654"/>
                      <a:pt x="224" y="654"/>
                    </a:cubicBezTo>
                    <a:cubicBezTo>
                      <a:pt x="223" y="654"/>
                      <a:pt x="223" y="654"/>
                      <a:pt x="223" y="654"/>
                    </a:cubicBezTo>
                    <a:cubicBezTo>
                      <a:pt x="223" y="655"/>
                      <a:pt x="222" y="655"/>
                      <a:pt x="222" y="656"/>
                    </a:cubicBezTo>
                    <a:cubicBezTo>
                      <a:pt x="221" y="658"/>
                      <a:pt x="221" y="660"/>
                      <a:pt x="223" y="661"/>
                    </a:cubicBezTo>
                    <a:cubicBezTo>
                      <a:pt x="227" y="664"/>
                      <a:pt x="227" y="664"/>
                      <a:pt x="227" y="664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6" y="658"/>
                      <a:pt x="226" y="658"/>
                      <a:pt x="226" y="658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227" y="657"/>
                      <a:pt x="226" y="658"/>
                      <a:pt x="226" y="658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7" y="657"/>
                      <a:pt x="227" y="657"/>
                      <a:pt x="227" y="657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8" y="657"/>
                      <a:pt x="228" y="657"/>
                      <a:pt x="228" y="657"/>
                    </a:cubicBezTo>
                    <a:cubicBezTo>
                      <a:pt x="228" y="657"/>
                      <a:pt x="228" y="657"/>
                      <a:pt x="227" y="657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8" y="657"/>
                      <a:pt x="228" y="657"/>
                      <a:pt x="228" y="657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9" y="656"/>
                      <a:pt x="228" y="657"/>
                    </a:cubicBezTo>
                    <a:cubicBezTo>
                      <a:pt x="229" y="660"/>
                      <a:pt x="229" y="660"/>
                      <a:pt x="229" y="660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9" y="656"/>
                      <a:pt x="229" y="656"/>
                    </a:cubicBezTo>
                    <a:cubicBezTo>
                      <a:pt x="229" y="656"/>
                      <a:pt x="228" y="656"/>
                      <a:pt x="227" y="656"/>
                    </a:cubicBezTo>
                    <a:cubicBezTo>
                      <a:pt x="222" y="656"/>
                      <a:pt x="214" y="654"/>
                      <a:pt x="206" y="653"/>
                    </a:cubicBezTo>
                    <a:cubicBezTo>
                      <a:pt x="198" y="652"/>
                      <a:pt x="192" y="651"/>
                      <a:pt x="192" y="651"/>
                    </a:cubicBezTo>
                    <a:cubicBezTo>
                      <a:pt x="190" y="650"/>
                      <a:pt x="188" y="651"/>
                      <a:pt x="188" y="653"/>
                    </a:cubicBezTo>
                    <a:cubicBezTo>
                      <a:pt x="187" y="655"/>
                      <a:pt x="188" y="657"/>
                      <a:pt x="189" y="658"/>
                    </a:cubicBezTo>
                    <a:cubicBezTo>
                      <a:pt x="196" y="662"/>
                      <a:pt x="196" y="662"/>
                      <a:pt x="196" y="662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5" y="656"/>
                      <a:pt x="195" y="656"/>
                      <a:pt x="195" y="656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7" y="655"/>
                      <a:pt x="197" y="655"/>
                      <a:pt x="197" y="655"/>
                    </a:cubicBezTo>
                    <a:cubicBezTo>
                      <a:pt x="197" y="655"/>
                      <a:pt x="196" y="655"/>
                      <a:pt x="195" y="656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7" y="655"/>
                      <a:pt x="197" y="655"/>
                      <a:pt x="197" y="655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8" y="655"/>
                      <a:pt x="198" y="655"/>
                      <a:pt x="198" y="655"/>
                    </a:cubicBezTo>
                    <a:cubicBezTo>
                      <a:pt x="198" y="655"/>
                      <a:pt x="198" y="655"/>
                      <a:pt x="197" y="655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8" y="655"/>
                      <a:pt x="198" y="655"/>
                      <a:pt x="198" y="655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8" y="655"/>
                      <a:pt x="198" y="655"/>
                      <a:pt x="198" y="655"/>
                    </a:cubicBezTo>
                    <a:cubicBezTo>
                      <a:pt x="198" y="655"/>
                      <a:pt x="198" y="655"/>
                      <a:pt x="198" y="655"/>
                    </a:cubicBezTo>
                    <a:cubicBezTo>
                      <a:pt x="198" y="659"/>
                      <a:pt x="198" y="659"/>
                      <a:pt x="198" y="659"/>
                    </a:cubicBezTo>
                    <a:cubicBezTo>
                      <a:pt x="198" y="655"/>
                      <a:pt x="198" y="655"/>
                      <a:pt x="198" y="655"/>
                    </a:cubicBezTo>
                    <a:cubicBezTo>
                      <a:pt x="198" y="658"/>
                      <a:pt x="198" y="658"/>
                      <a:pt x="198" y="658"/>
                    </a:cubicBezTo>
                    <a:cubicBezTo>
                      <a:pt x="199" y="655"/>
                      <a:pt x="199" y="655"/>
                      <a:pt x="199" y="655"/>
                    </a:cubicBezTo>
                    <a:cubicBezTo>
                      <a:pt x="198" y="655"/>
                      <a:pt x="198" y="655"/>
                      <a:pt x="198" y="655"/>
                    </a:cubicBezTo>
                    <a:cubicBezTo>
                      <a:pt x="198" y="658"/>
                      <a:pt x="198" y="658"/>
                      <a:pt x="198" y="658"/>
                    </a:cubicBezTo>
                    <a:cubicBezTo>
                      <a:pt x="199" y="655"/>
                      <a:pt x="199" y="655"/>
                      <a:pt x="199" y="655"/>
                    </a:cubicBezTo>
                    <a:cubicBezTo>
                      <a:pt x="198" y="657"/>
                      <a:pt x="198" y="657"/>
                      <a:pt x="198" y="657"/>
                    </a:cubicBezTo>
                    <a:cubicBezTo>
                      <a:pt x="199" y="655"/>
                      <a:pt x="199" y="655"/>
                      <a:pt x="199" y="655"/>
                    </a:cubicBezTo>
                    <a:cubicBezTo>
                      <a:pt x="199" y="655"/>
                      <a:pt x="199" y="655"/>
                      <a:pt x="199" y="655"/>
                    </a:cubicBezTo>
                    <a:cubicBezTo>
                      <a:pt x="198" y="657"/>
                      <a:pt x="198" y="657"/>
                      <a:pt x="198" y="657"/>
                    </a:cubicBezTo>
                    <a:cubicBezTo>
                      <a:pt x="199" y="655"/>
                      <a:pt x="199" y="655"/>
                      <a:pt x="199" y="655"/>
                    </a:cubicBezTo>
                    <a:cubicBezTo>
                      <a:pt x="199" y="655"/>
                      <a:pt x="198" y="655"/>
                      <a:pt x="197" y="655"/>
                    </a:cubicBezTo>
                    <a:cubicBezTo>
                      <a:pt x="193" y="654"/>
                      <a:pt x="186" y="652"/>
                      <a:pt x="178" y="651"/>
                    </a:cubicBezTo>
                    <a:cubicBezTo>
                      <a:pt x="175" y="650"/>
                      <a:pt x="171" y="650"/>
                      <a:pt x="168" y="649"/>
                    </a:cubicBezTo>
                    <a:cubicBezTo>
                      <a:pt x="167" y="649"/>
                      <a:pt x="165" y="649"/>
                      <a:pt x="164" y="649"/>
                    </a:cubicBezTo>
                    <a:cubicBezTo>
                      <a:pt x="163" y="649"/>
                      <a:pt x="162" y="648"/>
                      <a:pt x="162" y="648"/>
                    </a:cubicBezTo>
                    <a:cubicBezTo>
                      <a:pt x="161" y="648"/>
                      <a:pt x="161" y="648"/>
                      <a:pt x="161" y="649"/>
                    </a:cubicBezTo>
                    <a:cubicBezTo>
                      <a:pt x="160" y="649"/>
                      <a:pt x="160" y="649"/>
                      <a:pt x="160" y="649"/>
                    </a:cubicBezTo>
                    <a:cubicBezTo>
                      <a:pt x="159" y="649"/>
                      <a:pt x="158" y="649"/>
                      <a:pt x="158" y="650"/>
                    </a:cubicBezTo>
                    <a:cubicBezTo>
                      <a:pt x="157" y="651"/>
                      <a:pt x="157" y="652"/>
                      <a:pt x="157" y="653"/>
                    </a:cubicBezTo>
                    <a:cubicBezTo>
                      <a:pt x="157" y="654"/>
                      <a:pt x="158" y="655"/>
                      <a:pt x="159" y="656"/>
                    </a:cubicBezTo>
                    <a:cubicBezTo>
                      <a:pt x="160" y="657"/>
                      <a:pt x="160" y="657"/>
                      <a:pt x="160" y="657"/>
                    </a:cubicBezTo>
                    <a:cubicBezTo>
                      <a:pt x="162" y="653"/>
                      <a:pt x="162" y="653"/>
                      <a:pt x="162" y="653"/>
                    </a:cubicBezTo>
                    <a:cubicBezTo>
                      <a:pt x="163" y="649"/>
                      <a:pt x="163" y="649"/>
                      <a:pt x="163" y="649"/>
                    </a:cubicBezTo>
                    <a:cubicBezTo>
                      <a:pt x="122" y="639"/>
                      <a:pt x="122" y="639"/>
                      <a:pt x="122" y="639"/>
                    </a:cubicBezTo>
                    <a:cubicBezTo>
                      <a:pt x="120" y="639"/>
                      <a:pt x="118" y="640"/>
                      <a:pt x="118" y="641"/>
                    </a:cubicBezTo>
                    <a:cubicBezTo>
                      <a:pt x="117" y="643"/>
                      <a:pt x="117" y="645"/>
                      <a:pt x="119" y="646"/>
                    </a:cubicBezTo>
                    <a:cubicBezTo>
                      <a:pt x="124" y="649"/>
                      <a:pt x="124" y="649"/>
                      <a:pt x="124" y="649"/>
                    </a:cubicBezTo>
                    <a:cubicBezTo>
                      <a:pt x="126" y="646"/>
                      <a:pt x="126" y="646"/>
                      <a:pt x="126" y="646"/>
                    </a:cubicBezTo>
                    <a:cubicBezTo>
                      <a:pt x="122" y="644"/>
                      <a:pt x="122" y="644"/>
                      <a:pt x="122" y="644"/>
                    </a:cubicBezTo>
                    <a:cubicBezTo>
                      <a:pt x="126" y="646"/>
                      <a:pt x="126" y="646"/>
                      <a:pt x="126" y="646"/>
                    </a:cubicBezTo>
                    <a:cubicBezTo>
                      <a:pt x="125" y="642"/>
                      <a:pt x="125" y="642"/>
                      <a:pt x="125" y="642"/>
                    </a:cubicBezTo>
                    <a:cubicBezTo>
                      <a:pt x="124" y="642"/>
                      <a:pt x="123" y="643"/>
                      <a:pt x="122" y="644"/>
                    </a:cubicBezTo>
                    <a:cubicBezTo>
                      <a:pt x="126" y="646"/>
                      <a:pt x="126" y="646"/>
                      <a:pt x="126" y="646"/>
                    </a:cubicBezTo>
                    <a:cubicBezTo>
                      <a:pt x="125" y="642"/>
                      <a:pt x="125" y="642"/>
                      <a:pt x="125" y="642"/>
                    </a:cubicBezTo>
                    <a:cubicBezTo>
                      <a:pt x="126" y="646"/>
                      <a:pt x="126" y="646"/>
                      <a:pt x="126" y="646"/>
                    </a:cubicBezTo>
                    <a:cubicBezTo>
                      <a:pt x="126" y="642"/>
                      <a:pt x="126" y="642"/>
                      <a:pt x="126" y="642"/>
                    </a:cubicBezTo>
                    <a:cubicBezTo>
                      <a:pt x="125" y="642"/>
                      <a:pt x="125" y="642"/>
                      <a:pt x="125" y="642"/>
                    </a:cubicBezTo>
                    <a:cubicBezTo>
                      <a:pt x="126" y="646"/>
                      <a:pt x="126" y="646"/>
                      <a:pt x="126" y="646"/>
                    </a:cubicBezTo>
                    <a:cubicBezTo>
                      <a:pt x="126" y="642"/>
                      <a:pt x="126" y="642"/>
                      <a:pt x="126" y="642"/>
                    </a:cubicBezTo>
                    <a:cubicBezTo>
                      <a:pt x="126" y="645"/>
                      <a:pt x="126" y="645"/>
                      <a:pt x="126" y="645"/>
                    </a:cubicBezTo>
                    <a:cubicBezTo>
                      <a:pt x="126" y="642"/>
                      <a:pt x="126" y="642"/>
                      <a:pt x="126" y="642"/>
                    </a:cubicBezTo>
                    <a:cubicBezTo>
                      <a:pt x="126" y="642"/>
                      <a:pt x="126" y="642"/>
                      <a:pt x="126" y="642"/>
                    </a:cubicBezTo>
                    <a:cubicBezTo>
                      <a:pt x="126" y="645"/>
                      <a:pt x="126" y="645"/>
                      <a:pt x="126" y="645"/>
                    </a:cubicBezTo>
                    <a:cubicBezTo>
                      <a:pt x="126" y="642"/>
                      <a:pt x="126" y="642"/>
                      <a:pt x="126" y="642"/>
                    </a:cubicBezTo>
                    <a:cubicBezTo>
                      <a:pt x="126" y="642"/>
                      <a:pt x="126" y="642"/>
                      <a:pt x="126" y="642"/>
                    </a:cubicBezTo>
                    <a:cubicBezTo>
                      <a:pt x="126" y="642"/>
                      <a:pt x="125" y="642"/>
                      <a:pt x="124" y="641"/>
                    </a:cubicBezTo>
                    <a:cubicBezTo>
                      <a:pt x="119" y="639"/>
                      <a:pt x="110" y="634"/>
                      <a:pt x="98" y="629"/>
                    </a:cubicBezTo>
                    <a:cubicBezTo>
                      <a:pt x="80" y="620"/>
                      <a:pt x="57" y="609"/>
                      <a:pt x="38" y="600"/>
                    </a:cubicBezTo>
                    <a:cubicBezTo>
                      <a:pt x="29" y="596"/>
                      <a:pt x="21" y="592"/>
                      <a:pt x="15" y="589"/>
                    </a:cubicBezTo>
                    <a:cubicBezTo>
                      <a:pt x="9" y="586"/>
                      <a:pt x="6" y="584"/>
                      <a:pt x="6" y="584"/>
                    </a:cubicBezTo>
                    <a:cubicBezTo>
                      <a:pt x="4" y="583"/>
                      <a:pt x="2" y="584"/>
                      <a:pt x="1" y="586"/>
                    </a:cubicBezTo>
                    <a:cubicBezTo>
                      <a:pt x="0" y="588"/>
                      <a:pt x="0" y="590"/>
                      <a:pt x="2" y="591"/>
                    </a:cubicBezTo>
                    <a:cubicBezTo>
                      <a:pt x="2" y="591"/>
                      <a:pt x="6" y="594"/>
                      <a:pt x="11" y="597"/>
                    </a:cubicBezTo>
                    <a:cubicBezTo>
                      <a:pt x="20" y="602"/>
                      <a:pt x="32" y="610"/>
                      <a:pt x="43" y="616"/>
                    </a:cubicBezTo>
                    <a:cubicBezTo>
                      <a:pt x="48" y="620"/>
                      <a:pt x="53" y="622"/>
                      <a:pt x="56" y="625"/>
                    </a:cubicBezTo>
                    <a:cubicBezTo>
                      <a:pt x="58" y="626"/>
                      <a:pt x="59" y="627"/>
                      <a:pt x="60" y="627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3" y="626"/>
                      <a:pt x="63" y="626"/>
                      <a:pt x="63" y="626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3" y="626"/>
                      <a:pt x="63" y="626"/>
                      <a:pt x="63" y="626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3" y="625"/>
                      <a:pt x="63" y="625"/>
                      <a:pt x="63" y="625"/>
                    </a:cubicBezTo>
                    <a:cubicBezTo>
                      <a:pt x="60" y="627"/>
                      <a:pt x="60" y="627"/>
                      <a:pt x="60" y="627"/>
                    </a:cubicBezTo>
                    <a:cubicBezTo>
                      <a:pt x="61" y="628"/>
                      <a:pt x="61" y="628"/>
                      <a:pt x="61" y="628"/>
                    </a:cubicBezTo>
                    <a:cubicBezTo>
                      <a:pt x="63" y="625"/>
                      <a:pt x="63" y="625"/>
                      <a:pt x="63" y="625"/>
                    </a:cubicBezTo>
                    <a:cubicBezTo>
                      <a:pt x="60" y="627"/>
                      <a:pt x="60" y="627"/>
                      <a:pt x="60" y="627"/>
                    </a:cubicBezTo>
                    <a:cubicBezTo>
                      <a:pt x="64" y="625"/>
                      <a:pt x="64" y="625"/>
                      <a:pt x="64" y="625"/>
                    </a:cubicBezTo>
                    <a:cubicBezTo>
                      <a:pt x="60" y="625"/>
                      <a:pt x="60" y="625"/>
                      <a:pt x="60" y="625"/>
                    </a:cubicBezTo>
                    <a:cubicBezTo>
                      <a:pt x="60" y="626"/>
                      <a:pt x="60" y="627"/>
                      <a:pt x="60" y="627"/>
                    </a:cubicBezTo>
                    <a:cubicBezTo>
                      <a:pt x="64" y="625"/>
                      <a:pt x="64" y="625"/>
                      <a:pt x="64" y="625"/>
                    </a:cubicBezTo>
                    <a:cubicBezTo>
                      <a:pt x="60" y="625"/>
                      <a:pt x="60" y="625"/>
                      <a:pt x="60" y="625"/>
                    </a:cubicBezTo>
                    <a:cubicBezTo>
                      <a:pt x="64" y="625"/>
                      <a:pt x="64" y="625"/>
                      <a:pt x="64" y="625"/>
                    </a:cubicBezTo>
                    <a:cubicBezTo>
                      <a:pt x="60" y="623"/>
                      <a:pt x="60" y="623"/>
                      <a:pt x="60" y="623"/>
                    </a:cubicBezTo>
                    <a:cubicBezTo>
                      <a:pt x="60" y="624"/>
                      <a:pt x="60" y="625"/>
                      <a:pt x="60" y="625"/>
                    </a:cubicBezTo>
                    <a:cubicBezTo>
                      <a:pt x="64" y="625"/>
                      <a:pt x="64" y="625"/>
                      <a:pt x="64" y="625"/>
                    </a:cubicBezTo>
                    <a:cubicBezTo>
                      <a:pt x="60" y="623"/>
                      <a:pt x="60" y="623"/>
                      <a:pt x="60" y="623"/>
                    </a:cubicBezTo>
                    <a:cubicBezTo>
                      <a:pt x="59" y="625"/>
                      <a:pt x="60" y="627"/>
                      <a:pt x="62" y="629"/>
                    </a:cubicBezTo>
                    <a:cubicBezTo>
                      <a:pt x="64" y="630"/>
                      <a:pt x="66" y="629"/>
                      <a:pt x="67" y="62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27"/>
              <p:cNvSpPr/>
              <p:nvPr/>
            </p:nvSpPr>
            <p:spPr bwMode="auto">
              <a:xfrm>
                <a:off x="2243" y="1676"/>
                <a:ext cx="47" cy="142"/>
              </a:xfrm>
              <a:custGeom>
                <a:avLst/>
                <a:gdLst>
                  <a:gd name="T0" fmla="*/ 26 w 35"/>
                  <a:gd name="T1" fmla="*/ 97 h 105"/>
                  <a:gd name="T2" fmla="*/ 25 w 35"/>
                  <a:gd name="T3" fmla="*/ 95 h 105"/>
                  <a:gd name="T4" fmla="*/ 23 w 35"/>
                  <a:gd name="T5" fmla="*/ 99 h 105"/>
                  <a:gd name="T6" fmla="*/ 26 w 35"/>
                  <a:gd name="T7" fmla="*/ 100 h 105"/>
                  <a:gd name="T8" fmla="*/ 30 w 35"/>
                  <a:gd name="T9" fmla="*/ 86 h 105"/>
                  <a:gd name="T10" fmla="*/ 29 w 35"/>
                  <a:gd name="T11" fmla="*/ 82 h 105"/>
                  <a:gd name="T12" fmla="*/ 27 w 35"/>
                  <a:gd name="T13" fmla="*/ 80 h 105"/>
                  <a:gd name="T14" fmla="*/ 24 w 35"/>
                  <a:gd name="T15" fmla="*/ 84 h 105"/>
                  <a:gd name="T16" fmla="*/ 28 w 35"/>
                  <a:gd name="T17" fmla="*/ 85 h 105"/>
                  <a:gd name="T18" fmla="*/ 31 w 35"/>
                  <a:gd name="T19" fmla="*/ 72 h 105"/>
                  <a:gd name="T20" fmla="*/ 29 w 35"/>
                  <a:gd name="T21" fmla="*/ 67 h 105"/>
                  <a:gd name="T22" fmla="*/ 28 w 35"/>
                  <a:gd name="T23" fmla="*/ 67 h 105"/>
                  <a:gd name="T24" fmla="*/ 33 w 35"/>
                  <a:gd name="T25" fmla="*/ 59 h 105"/>
                  <a:gd name="T26" fmla="*/ 31 w 35"/>
                  <a:gd name="T27" fmla="*/ 54 h 105"/>
                  <a:gd name="T28" fmla="*/ 29 w 35"/>
                  <a:gd name="T29" fmla="*/ 52 h 105"/>
                  <a:gd name="T30" fmla="*/ 27 w 35"/>
                  <a:gd name="T31" fmla="*/ 56 h 105"/>
                  <a:gd name="T32" fmla="*/ 31 w 35"/>
                  <a:gd name="T33" fmla="*/ 56 h 105"/>
                  <a:gd name="T34" fmla="*/ 34 w 35"/>
                  <a:gd name="T35" fmla="*/ 38 h 105"/>
                  <a:gd name="T36" fmla="*/ 32 w 35"/>
                  <a:gd name="T37" fmla="*/ 34 h 105"/>
                  <a:gd name="T38" fmla="*/ 32 w 35"/>
                  <a:gd name="T39" fmla="*/ 33 h 105"/>
                  <a:gd name="T40" fmla="*/ 30 w 35"/>
                  <a:gd name="T41" fmla="*/ 37 h 105"/>
                  <a:gd name="T42" fmla="*/ 34 w 35"/>
                  <a:gd name="T43" fmla="*/ 37 h 105"/>
                  <a:gd name="T44" fmla="*/ 35 w 35"/>
                  <a:gd name="T45" fmla="*/ 22 h 105"/>
                  <a:gd name="T46" fmla="*/ 33 w 35"/>
                  <a:gd name="T47" fmla="*/ 18 h 105"/>
                  <a:gd name="T48" fmla="*/ 7 w 35"/>
                  <a:gd name="T49" fmla="*/ 2 h 105"/>
                  <a:gd name="T50" fmla="*/ 1 w 35"/>
                  <a:gd name="T51" fmla="*/ 3 h 105"/>
                  <a:gd name="T52" fmla="*/ 3 w 35"/>
                  <a:gd name="T53" fmla="*/ 8 h 105"/>
                  <a:gd name="T54" fmla="*/ 27 w 35"/>
                  <a:gd name="T55" fmla="*/ 23 h 105"/>
                  <a:gd name="T56" fmla="*/ 26 w 35"/>
                  <a:gd name="T57" fmla="*/ 36 h 105"/>
                  <a:gd name="T58" fmla="*/ 27 w 35"/>
                  <a:gd name="T59" fmla="*/ 40 h 105"/>
                  <a:gd name="T60" fmla="*/ 28 w 35"/>
                  <a:gd name="T61" fmla="*/ 40 h 105"/>
                  <a:gd name="T62" fmla="*/ 30 w 35"/>
                  <a:gd name="T63" fmla="*/ 37 h 105"/>
                  <a:gd name="T64" fmla="*/ 26 w 35"/>
                  <a:gd name="T65" fmla="*/ 36 h 105"/>
                  <a:gd name="T66" fmla="*/ 23 w 35"/>
                  <a:gd name="T67" fmla="*/ 55 h 105"/>
                  <a:gd name="T68" fmla="*/ 25 w 35"/>
                  <a:gd name="T69" fmla="*/ 59 h 105"/>
                  <a:gd name="T70" fmla="*/ 27 w 35"/>
                  <a:gd name="T71" fmla="*/ 60 h 105"/>
                  <a:gd name="T72" fmla="*/ 29 w 35"/>
                  <a:gd name="T73" fmla="*/ 57 h 105"/>
                  <a:gd name="T74" fmla="*/ 26 w 35"/>
                  <a:gd name="T75" fmla="*/ 55 h 105"/>
                  <a:gd name="T76" fmla="*/ 20 w 35"/>
                  <a:gd name="T77" fmla="*/ 66 h 105"/>
                  <a:gd name="T78" fmla="*/ 21 w 35"/>
                  <a:gd name="T79" fmla="*/ 72 h 105"/>
                  <a:gd name="T80" fmla="*/ 23 w 35"/>
                  <a:gd name="T81" fmla="*/ 73 h 105"/>
                  <a:gd name="T82" fmla="*/ 21 w 35"/>
                  <a:gd name="T83" fmla="*/ 83 h 105"/>
                  <a:gd name="T84" fmla="*/ 22 w 35"/>
                  <a:gd name="T85" fmla="*/ 87 h 105"/>
                  <a:gd name="T86" fmla="*/ 25 w 35"/>
                  <a:gd name="T87" fmla="*/ 89 h 105"/>
                  <a:gd name="T88" fmla="*/ 27 w 35"/>
                  <a:gd name="T89" fmla="*/ 85 h 105"/>
                  <a:gd name="T90" fmla="*/ 23 w 35"/>
                  <a:gd name="T91" fmla="*/ 84 h 105"/>
                  <a:gd name="T92" fmla="*/ 19 w 35"/>
                  <a:gd name="T93" fmla="*/ 98 h 105"/>
                  <a:gd name="T94" fmla="*/ 20 w 35"/>
                  <a:gd name="T95" fmla="*/ 102 h 105"/>
                  <a:gd name="T96" fmla="*/ 22 w 35"/>
                  <a:gd name="T97" fmla="*/ 103 h 105"/>
                  <a:gd name="T98" fmla="*/ 28 w 35"/>
                  <a:gd name="T99" fmla="*/ 102 h 105"/>
                  <a:gd name="T100" fmla="*/ 26 w 35"/>
                  <a:gd name="T101" fmla="*/ 9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" h="105">
                    <a:moveTo>
                      <a:pt x="26" y="97"/>
                    </a:moveTo>
                    <a:cubicBezTo>
                      <a:pt x="25" y="95"/>
                      <a:pt x="25" y="95"/>
                      <a:pt x="25" y="95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1" y="85"/>
                      <a:pt x="30" y="83"/>
                      <a:pt x="29" y="82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0"/>
                      <a:pt x="31" y="68"/>
                      <a:pt x="29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4" y="57"/>
                      <a:pt x="33" y="55"/>
                      <a:pt x="31" y="54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5" y="36"/>
                      <a:pt x="34" y="34"/>
                      <a:pt x="32" y="34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0"/>
                      <a:pt x="35" y="19"/>
                      <a:pt x="33" y="18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8"/>
                      <a:pt x="26" y="39"/>
                      <a:pt x="27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7"/>
                      <a:pt x="24" y="58"/>
                      <a:pt x="25" y="59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19" y="68"/>
                      <a:pt x="19" y="71"/>
                      <a:pt x="21" y="72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20" y="85"/>
                      <a:pt x="21" y="86"/>
                      <a:pt x="22" y="87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19" y="98"/>
                      <a:pt x="19" y="98"/>
                      <a:pt x="19" y="98"/>
                    </a:cubicBezTo>
                    <a:cubicBezTo>
                      <a:pt x="18" y="99"/>
                      <a:pt x="19" y="101"/>
                      <a:pt x="20" y="102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5"/>
                      <a:pt x="26" y="104"/>
                      <a:pt x="28" y="102"/>
                    </a:cubicBezTo>
                    <a:cubicBezTo>
                      <a:pt x="29" y="100"/>
                      <a:pt x="28" y="98"/>
                      <a:pt x="26" y="9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28"/>
              <p:cNvSpPr/>
              <p:nvPr/>
            </p:nvSpPr>
            <p:spPr bwMode="auto">
              <a:xfrm>
                <a:off x="2069" y="1617"/>
                <a:ext cx="107" cy="61"/>
              </a:xfrm>
              <a:custGeom>
                <a:avLst/>
                <a:gdLst>
                  <a:gd name="T0" fmla="*/ 6 w 79"/>
                  <a:gd name="T1" fmla="*/ 32 h 45"/>
                  <a:gd name="T2" fmla="*/ 5 w 79"/>
                  <a:gd name="T3" fmla="*/ 39 h 45"/>
                  <a:gd name="T4" fmla="*/ 20 w 79"/>
                  <a:gd name="T5" fmla="*/ 36 h 45"/>
                  <a:gd name="T6" fmla="*/ 23 w 79"/>
                  <a:gd name="T7" fmla="*/ 36 h 45"/>
                  <a:gd name="T8" fmla="*/ 24 w 79"/>
                  <a:gd name="T9" fmla="*/ 35 h 45"/>
                  <a:gd name="T10" fmla="*/ 24 w 79"/>
                  <a:gd name="T11" fmla="*/ 28 h 45"/>
                  <a:gd name="T12" fmla="*/ 21 w 79"/>
                  <a:gd name="T13" fmla="*/ 31 h 45"/>
                  <a:gd name="T14" fmla="*/ 39 w 79"/>
                  <a:gd name="T15" fmla="*/ 32 h 45"/>
                  <a:gd name="T16" fmla="*/ 40 w 79"/>
                  <a:gd name="T17" fmla="*/ 24 h 45"/>
                  <a:gd name="T18" fmla="*/ 33 w 79"/>
                  <a:gd name="T19" fmla="*/ 25 h 45"/>
                  <a:gd name="T20" fmla="*/ 48 w 79"/>
                  <a:gd name="T21" fmla="*/ 24 h 45"/>
                  <a:gd name="T22" fmla="*/ 49 w 79"/>
                  <a:gd name="T23" fmla="*/ 16 h 45"/>
                  <a:gd name="T24" fmla="*/ 46 w 79"/>
                  <a:gd name="T25" fmla="*/ 19 h 45"/>
                  <a:gd name="T26" fmla="*/ 56 w 79"/>
                  <a:gd name="T27" fmla="*/ 22 h 45"/>
                  <a:gd name="T28" fmla="*/ 65 w 79"/>
                  <a:gd name="T29" fmla="*/ 21 h 45"/>
                  <a:gd name="T30" fmla="*/ 67 w 79"/>
                  <a:gd name="T31" fmla="*/ 20 h 45"/>
                  <a:gd name="T32" fmla="*/ 69 w 79"/>
                  <a:gd name="T33" fmla="*/ 19 h 45"/>
                  <a:gd name="T34" fmla="*/ 63 w 79"/>
                  <a:gd name="T35" fmla="*/ 11 h 45"/>
                  <a:gd name="T36" fmla="*/ 63 w 79"/>
                  <a:gd name="T37" fmla="*/ 17 h 45"/>
                  <a:gd name="T38" fmla="*/ 79 w 79"/>
                  <a:gd name="T39" fmla="*/ 7 h 45"/>
                  <a:gd name="T40" fmla="*/ 74 w 79"/>
                  <a:gd name="T41" fmla="*/ 1 h 45"/>
                  <a:gd name="T42" fmla="*/ 70 w 79"/>
                  <a:gd name="T43" fmla="*/ 8 h 45"/>
                  <a:gd name="T44" fmla="*/ 75 w 79"/>
                  <a:gd name="T45" fmla="*/ 6 h 45"/>
                  <a:gd name="T46" fmla="*/ 59 w 79"/>
                  <a:gd name="T47" fmla="*/ 10 h 45"/>
                  <a:gd name="T48" fmla="*/ 59 w 79"/>
                  <a:gd name="T49" fmla="*/ 17 h 45"/>
                  <a:gd name="T50" fmla="*/ 65 w 79"/>
                  <a:gd name="T51" fmla="*/ 17 h 45"/>
                  <a:gd name="T52" fmla="*/ 65 w 79"/>
                  <a:gd name="T53" fmla="*/ 17 h 45"/>
                  <a:gd name="T54" fmla="*/ 62 w 79"/>
                  <a:gd name="T55" fmla="*/ 14 h 45"/>
                  <a:gd name="T56" fmla="*/ 63 w 79"/>
                  <a:gd name="T57" fmla="*/ 13 h 45"/>
                  <a:gd name="T58" fmla="*/ 64 w 79"/>
                  <a:gd name="T59" fmla="*/ 13 h 45"/>
                  <a:gd name="T60" fmla="*/ 65 w 79"/>
                  <a:gd name="T61" fmla="*/ 16 h 45"/>
                  <a:gd name="T62" fmla="*/ 64 w 79"/>
                  <a:gd name="T63" fmla="*/ 14 h 45"/>
                  <a:gd name="T64" fmla="*/ 64 w 79"/>
                  <a:gd name="T65" fmla="*/ 13 h 45"/>
                  <a:gd name="T66" fmla="*/ 64 w 79"/>
                  <a:gd name="T67" fmla="*/ 13 h 45"/>
                  <a:gd name="T68" fmla="*/ 60 w 79"/>
                  <a:gd name="T69" fmla="*/ 13 h 45"/>
                  <a:gd name="T70" fmla="*/ 45 w 79"/>
                  <a:gd name="T71" fmla="*/ 15 h 45"/>
                  <a:gd name="T72" fmla="*/ 44 w 79"/>
                  <a:gd name="T73" fmla="*/ 22 h 45"/>
                  <a:gd name="T74" fmla="*/ 47 w 79"/>
                  <a:gd name="T75" fmla="*/ 20 h 45"/>
                  <a:gd name="T76" fmla="*/ 32 w 79"/>
                  <a:gd name="T77" fmla="*/ 21 h 45"/>
                  <a:gd name="T78" fmla="*/ 31 w 79"/>
                  <a:gd name="T79" fmla="*/ 28 h 45"/>
                  <a:gd name="T80" fmla="*/ 38 w 79"/>
                  <a:gd name="T81" fmla="*/ 28 h 45"/>
                  <a:gd name="T82" fmla="*/ 20 w 79"/>
                  <a:gd name="T83" fmla="*/ 27 h 45"/>
                  <a:gd name="T84" fmla="*/ 19 w 79"/>
                  <a:gd name="T85" fmla="*/ 35 h 45"/>
                  <a:gd name="T86" fmla="*/ 22 w 79"/>
                  <a:gd name="T87" fmla="*/ 32 h 45"/>
                  <a:gd name="T88" fmla="*/ 22 w 79"/>
                  <a:gd name="T89" fmla="*/ 32 h 45"/>
                  <a:gd name="T90" fmla="*/ 18 w 79"/>
                  <a:gd name="T91" fmla="*/ 30 h 45"/>
                  <a:gd name="T92" fmla="*/ 20 w 79"/>
                  <a:gd name="T93" fmla="*/ 28 h 45"/>
                  <a:gd name="T94" fmla="*/ 20 w 79"/>
                  <a:gd name="T95" fmla="*/ 28 h 45"/>
                  <a:gd name="T96" fmla="*/ 22 w 79"/>
                  <a:gd name="T97" fmla="*/ 31 h 45"/>
                  <a:gd name="T98" fmla="*/ 21 w 79"/>
                  <a:gd name="T99" fmla="*/ 30 h 45"/>
                  <a:gd name="T100" fmla="*/ 20 w 79"/>
                  <a:gd name="T101" fmla="*/ 28 h 45"/>
                  <a:gd name="T102" fmla="*/ 20 w 79"/>
                  <a:gd name="T103" fmla="*/ 28 h 45"/>
                  <a:gd name="T104" fmla="*/ 17 w 79"/>
                  <a:gd name="T105" fmla="*/ 29 h 45"/>
                  <a:gd name="T106" fmla="*/ 4 w 79"/>
                  <a:gd name="T107" fmla="*/ 31 h 45"/>
                  <a:gd name="T108" fmla="*/ 2 w 79"/>
                  <a:gd name="T109" fmla="*/ 39 h 45"/>
                  <a:gd name="T110" fmla="*/ 16 w 79"/>
                  <a:gd name="T111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9" h="45">
                    <a:moveTo>
                      <a:pt x="15" y="37"/>
                    </a:moveTo>
                    <a:cubicBezTo>
                      <a:pt x="6" y="32"/>
                      <a:pt x="6" y="32"/>
                      <a:pt x="6" y="32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9" y="38"/>
                      <a:pt x="14" y="38"/>
                    </a:cubicBezTo>
                    <a:cubicBezTo>
                      <a:pt x="16" y="37"/>
                      <a:pt x="18" y="37"/>
                      <a:pt x="20" y="36"/>
                    </a:cubicBezTo>
                    <a:cubicBezTo>
                      <a:pt x="21" y="36"/>
                      <a:pt x="21" y="36"/>
                      <a:pt x="22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5" y="35"/>
                      <a:pt x="25" y="34"/>
                    </a:cubicBezTo>
                    <a:cubicBezTo>
                      <a:pt x="26" y="32"/>
                      <a:pt x="26" y="30"/>
                      <a:pt x="24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1" y="31"/>
                      <a:pt x="42" y="30"/>
                      <a:pt x="42" y="28"/>
                    </a:cubicBezTo>
                    <a:cubicBezTo>
                      <a:pt x="42" y="27"/>
                      <a:pt x="42" y="25"/>
                      <a:pt x="40" y="24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50" y="23"/>
                      <a:pt x="51" y="22"/>
                      <a:pt x="51" y="20"/>
                    </a:cubicBezTo>
                    <a:cubicBezTo>
                      <a:pt x="51" y="19"/>
                      <a:pt x="51" y="17"/>
                      <a:pt x="49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6" y="23"/>
                      <a:pt x="51" y="23"/>
                      <a:pt x="56" y="22"/>
                    </a:cubicBezTo>
                    <a:cubicBezTo>
                      <a:pt x="58" y="22"/>
                      <a:pt x="61" y="21"/>
                      <a:pt x="63" y="21"/>
                    </a:cubicBezTo>
                    <a:cubicBezTo>
                      <a:pt x="64" y="21"/>
                      <a:pt x="64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8" y="20"/>
                      <a:pt x="68" y="20"/>
                      <a:pt x="69" y="19"/>
                    </a:cubicBezTo>
                    <a:cubicBezTo>
                      <a:pt x="70" y="17"/>
                      <a:pt x="69" y="14"/>
                      <a:pt x="67" y="13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8" y="9"/>
                      <a:pt x="79" y="8"/>
                      <a:pt x="79" y="7"/>
                    </a:cubicBezTo>
                    <a:cubicBezTo>
                      <a:pt x="79" y="5"/>
                      <a:pt x="78" y="4"/>
                      <a:pt x="77" y="3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3" y="0"/>
                      <a:pt x="70" y="1"/>
                      <a:pt x="69" y="3"/>
                    </a:cubicBezTo>
                    <a:cubicBezTo>
                      <a:pt x="68" y="4"/>
                      <a:pt x="68" y="7"/>
                      <a:pt x="70" y="8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8" y="11"/>
                      <a:pt x="57" y="12"/>
                      <a:pt x="57" y="14"/>
                    </a:cubicBezTo>
                    <a:cubicBezTo>
                      <a:pt x="57" y="15"/>
                      <a:pt x="58" y="17"/>
                      <a:pt x="59" y="17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3" y="14"/>
                      <a:pt x="62" y="14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3" y="1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4" y="13"/>
                      <a:pt x="62" y="13"/>
                      <a:pt x="60" y="13"/>
                    </a:cubicBezTo>
                    <a:cubicBezTo>
                      <a:pt x="57" y="14"/>
                      <a:pt x="54" y="14"/>
                      <a:pt x="51" y="14"/>
                    </a:cubicBezTo>
                    <a:cubicBezTo>
                      <a:pt x="48" y="15"/>
                      <a:pt x="45" y="15"/>
                      <a:pt x="45" y="15"/>
                    </a:cubicBezTo>
                    <a:cubicBezTo>
                      <a:pt x="44" y="15"/>
                      <a:pt x="42" y="16"/>
                      <a:pt x="42" y="18"/>
                    </a:cubicBezTo>
                    <a:cubicBezTo>
                      <a:pt x="42" y="20"/>
                      <a:pt x="42" y="22"/>
                      <a:pt x="44" y="22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0" y="21"/>
                      <a:pt x="29" y="23"/>
                      <a:pt x="29" y="24"/>
                    </a:cubicBezTo>
                    <a:cubicBezTo>
                      <a:pt x="29" y="26"/>
                      <a:pt x="30" y="27"/>
                      <a:pt x="31" y="28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7" y="29"/>
                      <a:pt x="17" y="30"/>
                    </a:cubicBezTo>
                    <a:cubicBezTo>
                      <a:pt x="17" y="32"/>
                      <a:pt x="17" y="34"/>
                      <a:pt x="19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9"/>
                      <a:pt x="19" y="29"/>
                      <a:pt x="18" y="30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18" y="29"/>
                      <a:pt x="17" y="29"/>
                    </a:cubicBezTo>
                    <a:cubicBezTo>
                      <a:pt x="14" y="29"/>
                      <a:pt x="11" y="30"/>
                      <a:pt x="8" y="30"/>
                    </a:cubicBezTo>
                    <a:cubicBezTo>
                      <a:pt x="6" y="31"/>
                      <a:pt x="4" y="31"/>
                      <a:pt x="4" y="31"/>
                    </a:cubicBezTo>
                    <a:cubicBezTo>
                      <a:pt x="2" y="31"/>
                      <a:pt x="1" y="33"/>
                      <a:pt x="0" y="34"/>
                    </a:cubicBezTo>
                    <a:cubicBezTo>
                      <a:pt x="0" y="36"/>
                      <a:pt x="1" y="38"/>
                      <a:pt x="2" y="39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3" y="45"/>
                      <a:pt x="15" y="45"/>
                      <a:pt x="16" y="43"/>
                    </a:cubicBezTo>
                    <a:cubicBezTo>
                      <a:pt x="18" y="41"/>
                      <a:pt x="17" y="38"/>
                      <a:pt x="15" y="3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29"/>
              <p:cNvSpPr/>
              <p:nvPr/>
            </p:nvSpPr>
            <p:spPr bwMode="auto">
              <a:xfrm>
                <a:off x="1967" y="1301"/>
                <a:ext cx="115" cy="364"/>
              </a:xfrm>
              <a:custGeom>
                <a:avLst/>
                <a:gdLst>
                  <a:gd name="T0" fmla="*/ 67 w 85"/>
                  <a:gd name="T1" fmla="*/ 237 h 267"/>
                  <a:gd name="T2" fmla="*/ 55 w 85"/>
                  <a:gd name="T3" fmla="*/ 228 h 267"/>
                  <a:gd name="T4" fmla="*/ 43 w 85"/>
                  <a:gd name="T5" fmla="*/ 209 h 267"/>
                  <a:gd name="T6" fmla="*/ 43 w 85"/>
                  <a:gd name="T7" fmla="*/ 209 h 267"/>
                  <a:gd name="T8" fmla="*/ 43 w 85"/>
                  <a:gd name="T9" fmla="*/ 210 h 267"/>
                  <a:gd name="T10" fmla="*/ 39 w 85"/>
                  <a:gd name="T11" fmla="*/ 210 h 267"/>
                  <a:gd name="T12" fmla="*/ 42 w 85"/>
                  <a:gd name="T13" fmla="*/ 213 h 267"/>
                  <a:gd name="T14" fmla="*/ 35 w 85"/>
                  <a:gd name="T15" fmla="*/ 208 h 267"/>
                  <a:gd name="T16" fmla="*/ 15 w 85"/>
                  <a:gd name="T17" fmla="*/ 173 h 267"/>
                  <a:gd name="T18" fmla="*/ 11 w 85"/>
                  <a:gd name="T19" fmla="*/ 171 h 267"/>
                  <a:gd name="T20" fmla="*/ 13 w 85"/>
                  <a:gd name="T21" fmla="*/ 170 h 267"/>
                  <a:gd name="T22" fmla="*/ 10 w 85"/>
                  <a:gd name="T23" fmla="*/ 172 h 267"/>
                  <a:gd name="T24" fmla="*/ 13 w 85"/>
                  <a:gd name="T25" fmla="*/ 172 h 267"/>
                  <a:gd name="T26" fmla="*/ 12 w 85"/>
                  <a:gd name="T27" fmla="*/ 168 h 267"/>
                  <a:gd name="T28" fmla="*/ 11 w 85"/>
                  <a:gd name="T29" fmla="*/ 165 h 267"/>
                  <a:gd name="T30" fmla="*/ 16 w 85"/>
                  <a:gd name="T31" fmla="*/ 158 h 267"/>
                  <a:gd name="T32" fmla="*/ 12 w 85"/>
                  <a:gd name="T33" fmla="*/ 156 h 267"/>
                  <a:gd name="T34" fmla="*/ 18 w 85"/>
                  <a:gd name="T35" fmla="*/ 139 h 267"/>
                  <a:gd name="T36" fmla="*/ 19 w 85"/>
                  <a:gd name="T37" fmla="*/ 145 h 267"/>
                  <a:gd name="T38" fmla="*/ 16 w 85"/>
                  <a:gd name="T39" fmla="*/ 143 h 267"/>
                  <a:gd name="T40" fmla="*/ 18 w 85"/>
                  <a:gd name="T41" fmla="*/ 145 h 267"/>
                  <a:gd name="T42" fmla="*/ 32 w 85"/>
                  <a:gd name="T43" fmla="*/ 135 h 267"/>
                  <a:gd name="T44" fmla="*/ 33 w 85"/>
                  <a:gd name="T45" fmla="*/ 134 h 267"/>
                  <a:gd name="T46" fmla="*/ 32 w 85"/>
                  <a:gd name="T47" fmla="*/ 134 h 267"/>
                  <a:gd name="T48" fmla="*/ 38 w 85"/>
                  <a:gd name="T49" fmla="*/ 114 h 267"/>
                  <a:gd name="T50" fmla="*/ 54 w 85"/>
                  <a:gd name="T51" fmla="*/ 107 h 267"/>
                  <a:gd name="T52" fmla="*/ 52 w 85"/>
                  <a:gd name="T53" fmla="*/ 108 h 267"/>
                  <a:gd name="T54" fmla="*/ 50 w 85"/>
                  <a:gd name="T55" fmla="*/ 95 h 267"/>
                  <a:gd name="T56" fmla="*/ 53 w 85"/>
                  <a:gd name="T57" fmla="*/ 91 h 267"/>
                  <a:gd name="T58" fmla="*/ 39 w 85"/>
                  <a:gd name="T59" fmla="*/ 64 h 267"/>
                  <a:gd name="T60" fmla="*/ 29 w 85"/>
                  <a:gd name="T61" fmla="*/ 27 h 267"/>
                  <a:gd name="T62" fmla="*/ 22 w 85"/>
                  <a:gd name="T63" fmla="*/ 7 h 267"/>
                  <a:gd name="T64" fmla="*/ 16 w 85"/>
                  <a:gd name="T65" fmla="*/ 13 h 267"/>
                  <a:gd name="T66" fmla="*/ 25 w 85"/>
                  <a:gd name="T67" fmla="*/ 47 h 267"/>
                  <a:gd name="T68" fmla="*/ 33 w 85"/>
                  <a:gd name="T69" fmla="*/ 70 h 267"/>
                  <a:gd name="T70" fmla="*/ 36 w 85"/>
                  <a:gd name="T71" fmla="*/ 73 h 267"/>
                  <a:gd name="T72" fmla="*/ 46 w 85"/>
                  <a:gd name="T73" fmla="*/ 95 h 267"/>
                  <a:gd name="T74" fmla="*/ 47 w 85"/>
                  <a:gd name="T75" fmla="*/ 95 h 267"/>
                  <a:gd name="T76" fmla="*/ 46 w 85"/>
                  <a:gd name="T77" fmla="*/ 95 h 267"/>
                  <a:gd name="T78" fmla="*/ 46 w 85"/>
                  <a:gd name="T79" fmla="*/ 93 h 267"/>
                  <a:gd name="T80" fmla="*/ 48 w 85"/>
                  <a:gd name="T81" fmla="*/ 98 h 267"/>
                  <a:gd name="T82" fmla="*/ 45 w 85"/>
                  <a:gd name="T83" fmla="*/ 106 h 267"/>
                  <a:gd name="T84" fmla="*/ 47 w 85"/>
                  <a:gd name="T85" fmla="*/ 104 h 267"/>
                  <a:gd name="T86" fmla="*/ 37 w 85"/>
                  <a:gd name="T87" fmla="*/ 123 h 267"/>
                  <a:gd name="T88" fmla="*/ 25 w 85"/>
                  <a:gd name="T89" fmla="*/ 131 h 267"/>
                  <a:gd name="T90" fmla="*/ 27 w 85"/>
                  <a:gd name="T91" fmla="*/ 130 h 267"/>
                  <a:gd name="T92" fmla="*/ 30 w 85"/>
                  <a:gd name="T93" fmla="*/ 132 h 267"/>
                  <a:gd name="T94" fmla="*/ 27 w 85"/>
                  <a:gd name="T95" fmla="*/ 129 h 267"/>
                  <a:gd name="T96" fmla="*/ 19 w 85"/>
                  <a:gd name="T97" fmla="*/ 135 h 267"/>
                  <a:gd name="T98" fmla="*/ 13 w 85"/>
                  <a:gd name="T99" fmla="*/ 139 h 267"/>
                  <a:gd name="T100" fmla="*/ 12 w 85"/>
                  <a:gd name="T101" fmla="*/ 143 h 267"/>
                  <a:gd name="T102" fmla="*/ 13 w 85"/>
                  <a:gd name="T103" fmla="*/ 142 h 267"/>
                  <a:gd name="T104" fmla="*/ 12 w 85"/>
                  <a:gd name="T105" fmla="*/ 156 h 267"/>
                  <a:gd name="T106" fmla="*/ 9 w 85"/>
                  <a:gd name="T107" fmla="*/ 154 h 267"/>
                  <a:gd name="T108" fmla="*/ 1 w 85"/>
                  <a:gd name="T109" fmla="*/ 166 h 267"/>
                  <a:gd name="T110" fmla="*/ 9 w 85"/>
                  <a:gd name="T111" fmla="*/ 172 h 267"/>
                  <a:gd name="T112" fmla="*/ 6 w 85"/>
                  <a:gd name="T113" fmla="*/ 174 h 267"/>
                  <a:gd name="T114" fmla="*/ 33 w 85"/>
                  <a:gd name="T115" fmla="*/ 211 h 267"/>
                  <a:gd name="T116" fmla="*/ 35 w 85"/>
                  <a:gd name="T117" fmla="*/ 210 h 267"/>
                  <a:gd name="T118" fmla="*/ 45 w 85"/>
                  <a:gd name="T119" fmla="*/ 227 h 267"/>
                  <a:gd name="T120" fmla="*/ 71 w 85"/>
                  <a:gd name="T121" fmla="*/ 261 h 267"/>
                  <a:gd name="T122" fmla="*/ 83 w 85"/>
                  <a:gd name="T123" fmla="*/ 259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" h="267">
                    <a:moveTo>
                      <a:pt x="83" y="259"/>
                    </a:moveTo>
                    <a:cubicBezTo>
                      <a:pt x="78" y="256"/>
                      <a:pt x="78" y="256"/>
                      <a:pt x="78" y="256"/>
                    </a:cubicBezTo>
                    <a:cubicBezTo>
                      <a:pt x="68" y="238"/>
                      <a:pt x="68" y="238"/>
                      <a:pt x="68" y="238"/>
                    </a:cubicBezTo>
                    <a:cubicBezTo>
                      <a:pt x="68" y="238"/>
                      <a:pt x="67" y="237"/>
                      <a:pt x="67" y="237"/>
                    </a:cubicBezTo>
                    <a:cubicBezTo>
                      <a:pt x="56" y="230"/>
                      <a:pt x="56" y="230"/>
                      <a:pt x="56" y="230"/>
                    </a:cubicBezTo>
                    <a:cubicBezTo>
                      <a:pt x="54" y="233"/>
                      <a:pt x="54" y="233"/>
                      <a:pt x="54" y="233"/>
                    </a:cubicBezTo>
                    <a:cubicBezTo>
                      <a:pt x="57" y="231"/>
                      <a:pt x="57" y="231"/>
                      <a:pt x="57" y="231"/>
                    </a:cubicBezTo>
                    <a:cubicBezTo>
                      <a:pt x="57" y="231"/>
                      <a:pt x="56" y="230"/>
                      <a:pt x="55" y="228"/>
                    </a:cubicBezTo>
                    <a:cubicBezTo>
                      <a:pt x="53" y="225"/>
                      <a:pt x="50" y="220"/>
                      <a:pt x="47" y="216"/>
                    </a:cubicBezTo>
                    <a:cubicBezTo>
                      <a:pt x="46" y="214"/>
                      <a:pt x="45" y="212"/>
                      <a:pt x="44" y="211"/>
                    </a:cubicBezTo>
                    <a:cubicBezTo>
                      <a:pt x="43" y="210"/>
                      <a:pt x="43" y="210"/>
                      <a:pt x="43" y="209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41" y="210"/>
                      <a:pt x="41" y="210"/>
                      <a:pt x="41" y="210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41" y="210"/>
                      <a:pt x="41" y="210"/>
                      <a:pt x="41" y="210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43" y="210"/>
                      <a:pt x="43" y="210"/>
                      <a:pt x="43" y="210"/>
                    </a:cubicBezTo>
                    <a:cubicBezTo>
                      <a:pt x="43" y="210"/>
                      <a:pt x="43" y="209"/>
                      <a:pt x="43" y="209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43" y="210"/>
                      <a:pt x="43" y="210"/>
                      <a:pt x="43" y="210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42" y="213"/>
                      <a:pt x="42" y="213"/>
                      <a:pt x="42" y="213"/>
                    </a:cubicBezTo>
                    <a:cubicBezTo>
                      <a:pt x="43" y="212"/>
                      <a:pt x="43" y="211"/>
                      <a:pt x="43" y="210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42" y="213"/>
                      <a:pt x="42" y="213"/>
                      <a:pt x="42" y="213"/>
                    </a:cubicBezTo>
                    <a:cubicBezTo>
                      <a:pt x="43" y="212"/>
                      <a:pt x="43" y="211"/>
                      <a:pt x="43" y="210"/>
                    </a:cubicBezTo>
                    <a:cubicBezTo>
                      <a:pt x="43" y="209"/>
                      <a:pt x="42" y="208"/>
                      <a:pt x="41" y="207"/>
                    </a:cubicBezTo>
                    <a:cubicBezTo>
                      <a:pt x="37" y="205"/>
                      <a:pt x="37" y="205"/>
                      <a:pt x="37" y="205"/>
                    </a:cubicBezTo>
                    <a:cubicBezTo>
                      <a:pt x="35" y="208"/>
                      <a:pt x="35" y="208"/>
                      <a:pt x="35" y="208"/>
                    </a:cubicBezTo>
                    <a:cubicBezTo>
                      <a:pt x="38" y="206"/>
                      <a:pt x="38" y="206"/>
                      <a:pt x="38" y="206"/>
                    </a:cubicBezTo>
                    <a:cubicBezTo>
                      <a:pt x="38" y="206"/>
                      <a:pt x="37" y="204"/>
                      <a:pt x="34" y="200"/>
                    </a:cubicBezTo>
                    <a:cubicBezTo>
                      <a:pt x="31" y="195"/>
                      <a:pt x="25" y="188"/>
                      <a:pt x="21" y="181"/>
                    </a:cubicBezTo>
                    <a:cubicBezTo>
                      <a:pt x="19" y="178"/>
                      <a:pt x="17" y="175"/>
                      <a:pt x="15" y="173"/>
                    </a:cubicBezTo>
                    <a:cubicBezTo>
                      <a:pt x="14" y="172"/>
                      <a:pt x="14" y="171"/>
                      <a:pt x="13" y="171"/>
                    </a:cubicBezTo>
                    <a:cubicBezTo>
                      <a:pt x="13" y="170"/>
                      <a:pt x="13" y="170"/>
                      <a:pt x="13" y="170"/>
                    </a:cubicBezTo>
                    <a:cubicBezTo>
                      <a:pt x="13" y="170"/>
                      <a:pt x="13" y="170"/>
                      <a:pt x="13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3" y="170"/>
                      <a:pt x="13" y="170"/>
                      <a:pt x="13" y="170"/>
                    </a:cubicBezTo>
                    <a:cubicBezTo>
                      <a:pt x="13" y="170"/>
                      <a:pt x="13" y="170"/>
                      <a:pt x="13" y="170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13" y="170"/>
                      <a:pt x="13" y="170"/>
                      <a:pt x="13" y="170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13" y="171"/>
                      <a:pt x="13" y="171"/>
                      <a:pt x="13" y="170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13" y="172"/>
                      <a:pt x="13" y="172"/>
                      <a:pt x="13" y="172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3" y="172"/>
                      <a:pt x="13" y="172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13" y="174"/>
                      <a:pt x="13" y="174"/>
                      <a:pt x="13" y="174"/>
                    </a:cubicBezTo>
                    <a:cubicBezTo>
                      <a:pt x="13" y="173"/>
                      <a:pt x="14" y="172"/>
                      <a:pt x="13" y="171"/>
                    </a:cubicBezTo>
                    <a:cubicBezTo>
                      <a:pt x="13" y="170"/>
                      <a:pt x="12" y="169"/>
                      <a:pt x="12" y="168"/>
                    </a:cubicBezTo>
                    <a:cubicBezTo>
                      <a:pt x="6" y="165"/>
                      <a:pt x="6" y="165"/>
                      <a:pt x="6" y="165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7" y="171"/>
                      <a:pt x="7" y="171"/>
                      <a:pt x="7" y="171"/>
                    </a:cubicBezTo>
                    <a:cubicBezTo>
                      <a:pt x="7" y="171"/>
                      <a:pt x="9" y="168"/>
                      <a:pt x="11" y="165"/>
                    </a:cubicBezTo>
                    <a:cubicBezTo>
                      <a:pt x="13" y="163"/>
                      <a:pt x="14" y="162"/>
                      <a:pt x="14" y="161"/>
                    </a:cubicBezTo>
                    <a:cubicBezTo>
                      <a:pt x="15" y="160"/>
                      <a:pt x="15" y="160"/>
                      <a:pt x="15" y="159"/>
                    </a:cubicBezTo>
                    <a:cubicBezTo>
                      <a:pt x="16" y="159"/>
                      <a:pt x="16" y="159"/>
                      <a:pt x="16" y="159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57"/>
                      <a:pt x="17" y="156"/>
                      <a:pt x="16" y="155"/>
                    </a:cubicBezTo>
                    <a:cubicBezTo>
                      <a:pt x="16" y="154"/>
                      <a:pt x="15" y="153"/>
                      <a:pt x="14" y="153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2" y="156"/>
                      <a:pt x="12" y="156"/>
                      <a:pt x="12" y="156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2" y="143"/>
                      <a:pt x="21" y="141"/>
                      <a:pt x="19" y="140"/>
                    </a:cubicBezTo>
                    <a:cubicBezTo>
                      <a:pt x="18" y="139"/>
                      <a:pt x="18" y="139"/>
                      <a:pt x="18" y="139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6" y="143"/>
                      <a:pt x="16" y="143"/>
                      <a:pt x="16" y="143"/>
                    </a:cubicBezTo>
                    <a:cubicBezTo>
                      <a:pt x="18" y="145"/>
                      <a:pt x="18" y="145"/>
                      <a:pt x="18" y="145"/>
                    </a:cubicBezTo>
                    <a:cubicBezTo>
                      <a:pt x="18" y="145"/>
                      <a:pt x="19" y="145"/>
                      <a:pt x="19" y="145"/>
                    </a:cubicBezTo>
                    <a:cubicBezTo>
                      <a:pt x="21" y="144"/>
                      <a:pt x="24" y="141"/>
                      <a:pt x="27" y="139"/>
                    </a:cubicBezTo>
                    <a:cubicBezTo>
                      <a:pt x="28" y="138"/>
                      <a:pt x="30" y="137"/>
                      <a:pt x="31" y="136"/>
                    </a:cubicBezTo>
                    <a:cubicBezTo>
                      <a:pt x="31" y="136"/>
                      <a:pt x="32" y="135"/>
                      <a:pt x="32" y="135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5" y="132"/>
                      <a:pt x="34" y="129"/>
                      <a:pt x="32" y="128"/>
                    </a:cubicBezTo>
                    <a:cubicBezTo>
                      <a:pt x="31" y="127"/>
                      <a:pt x="31" y="127"/>
                      <a:pt x="31" y="127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2" y="134"/>
                      <a:pt x="32" y="134"/>
                      <a:pt x="32" y="134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3" y="122"/>
                      <a:pt x="43" y="120"/>
                      <a:pt x="43" y="119"/>
                    </a:cubicBezTo>
                    <a:cubicBezTo>
                      <a:pt x="43" y="118"/>
                      <a:pt x="42" y="117"/>
                      <a:pt x="41" y="116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9" y="121"/>
                      <a:pt x="39" y="121"/>
                      <a:pt x="39" y="121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0"/>
                      <a:pt x="54" y="109"/>
                      <a:pt x="54" y="107"/>
                    </a:cubicBezTo>
                    <a:cubicBezTo>
                      <a:pt x="54" y="106"/>
                      <a:pt x="53" y="105"/>
                      <a:pt x="52" y="104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49" y="107"/>
                      <a:pt x="49" y="107"/>
                      <a:pt x="49" y="107"/>
                    </a:cubicBezTo>
                    <a:cubicBezTo>
                      <a:pt x="52" y="108"/>
                      <a:pt x="52" y="108"/>
                      <a:pt x="52" y="108"/>
                    </a:cubicBezTo>
                    <a:cubicBezTo>
                      <a:pt x="56" y="97"/>
                      <a:pt x="56" y="97"/>
                      <a:pt x="56" y="97"/>
                    </a:cubicBezTo>
                    <a:cubicBezTo>
                      <a:pt x="56" y="96"/>
                      <a:pt x="56" y="94"/>
                      <a:pt x="54" y="93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50" y="95"/>
                      <a:pt x="50" y="95"/>
                      <a:pt x="50" y="95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54" y="96"/>
                      <a:pt x="54" y="95"/>
                      <a:pt x="54" y="95"/>
                    </a:cubicBezTo>
                    <a:cubicBezTo>
                      <a:pt x="54" y="94"/>
                      <a:pt x="54" y="94"/>
                      <a:pt x="54" y="94"/>
                    </a:cubicBezTo>
                    <a:cubicBezTo>
                      <a:pt x="53" y="93"/>
                      <a:pt x="53" y="92"/>
                      <a:pt x="53" y="91"/>
                    </a:cubicBezTo>
                    <a:cubicBezTo>
                      <a:pt x="51" y="88"/>
                      <a:pt x="49" y="81"/>
                      <a:pt x="46" y="76"/>
                    </a:cubicBezTo>
                    <a:cubicBezTo>
                      <a:pt x="44" y="71"/>
                      <a:pt x="41" y="66"/>
                      <a:pt x="41" y="66"/>
                    </a:cubicBezTo>
                    <a:cubicBezTo>
                      <a:pt x="41" y="65"/>
                      <a:pt x="41" y="65"/>
                      <a:pt x="40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7"/>
                      <a:pt x="35" y="46"/>
                      <a:pt x="34" y="45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5"/>
                      <a:pt x="28" y="24"/>
                      <a:pt x="27" y="24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9"/>
                      <a:pt x="23" y="8"/>
                      <a:pt x="22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7" y="0"/>
                      <a:pt x="6" y="2"/>
                    </a:cubicBezTo>
                    <a:cubicBezTo>
                      <a:pt x="4" y="4"/>
                      <a:pt x="5" y="6"/>
                      <a:pt x="7" y="8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7"/>
                      <a:pt x="19" y="28"/>
                      <a:pt x="20" y="29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5" y="49"/>
                      <a:pt x="25" y="50"/>
                      <a:pt x="26" y="50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2" y="68"/>
                      <a:pt x="32" y="69"/>
                      <a:pt x="33" y="70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4" y="69"/>
                      <a:pt x="35" y="71"/>
                      <a:pt x="36" y="73"/>
                    </a:cubicBezTo>
                    <a:cubicBezTo>
                      <a:pt x="38" y="77"/>
                      <a:pt x="40" y="82"/>
                      <a:pt x="42" y="87"/>
                    </a:cubicBezTo>
                    <a:cubicBezTo>
                      <a:pt x="43" y="89"/>
                      <a:pt x="44" y="92"/>
                      <a:pt x="45" y="93"/>
                    </a:cubicBezTo>
                    <a:cubicBezTo>
                      <a:pt x="45" y="94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6" y="95"/>
                      <a:pt x="46" y="95"/>
                      <a:pt x="46" y="95"/>
                    </a:cubicBezTo>
                    <a:cubicBezTo>
                      <a:pt x="50" y="95"/>
                      <a:pt x="50" y="95"/>
                      <a:pt x="50" y="95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4"/>
                      <a:pt x="46" y="94"/>
                      <a:pt x="46" y="95"/>
                    </a:cubicBezTo>
                    <a:cubicBezTo>
                      <a:pt x="50" y="95"/>
                      <a:pt x="50" y="95"/>
                      <a:pt x="50" y="95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5" y="95"/>
                      <a:pt x="46" y="97"/>
                      <a:pt x="48" y="98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2" y="96"/>
                      <a:pt x="52" y="96"/>
                      <a:pt x="52" y="96"/>
                    </a:cubicBezTo>
                    <a:cubicBezTo>
                      <a:pt x="48" y="95"/>
                      <a:pt x="48" y="95"/>
                      <a:pt x="48" y="95"/>
                    </a:cubicBezTo>
                    <a:cubicBezTo>
                      <a:pt x="45" y="106"/>
                      <a:pt x="45" y="106"/>
                      <a:pt x="45" y="106"/>
                    </a:cubicBezTo>
                    <a:cubicBezTo>
                      <a:pt x="44" y="108"/>
                      <a:pt x="45" y="109"/>
                      <a:pt x="46" y="110"/>
                    </a:cubicBezTo>
                    <a:cubicBezTo>
                      <a:pt x="48" y="111"/>
                      <a:pt x="48" y="111"/>
                      <a:pt x="48" y="111"/>
                    </a:cubicBezTo>
                    <a:cubicBezTo>
                      <a:pt x="50" y="108"/>
                      <a:pt x="50" y="108"/>
                      <a:pt x="50" y="108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3" y="115"/>
                      <a:pt x="32" y="117"/>
                      <a:pt x="32" y="118"/>
                    </a:cubicBezTo>
                    <a:cubicBezTo>
                      <a:pt x="32" y="119"/>
                      <a:pt x="33" y="120"/>
                      <a:pt x="34" y="121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36" y="117"/>
                      <a:pt x="36" y="117"/>
                      <a:pt x="36" y="117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25" y="129"/>
                      <a:pt x="25" y="130"/>
                      <a:pt x="25" y="131"/>
                    </a:cubicBezTo>
                    <a:cubicBezTo>
                      <a:pt x="25" y="133"/>
                      <a:pt x="26" y="134"/>
                      <a:pt x="27" y="134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7" y="129"/>
                      <a:pt x="27" y="129"/>
                      <a:pt x="27" y="130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7" y="129"/>
                      <a:pt x="27" y="129"/>
                      <a:pt x="26" y="129"/>
                    </a:cubicBezTo>
                    <a:cubicBezTo>
                      <a:pt x="25" y="131"/>
                      <a:pt x="22" y="133"/>
                      <a:pt x="19" y="135"/>
                    </a:cubicBezTo>
                    <a:cubicBezTo>
                      <a:pt x="17" y="136"/>
                      <a:pt x="16" y="137"/>
                      <a:pt x="15" y="138"/>
                    </a:cubicBezTo>
                    <a:cubicBezTo>
                      <a:pt x="14" y="138"/>
                      <a:pt x="14" y="139"/>
                      <a:pt x="14" y="139"/>
                    </a:cubicBezTo>
                    <a:cubicBezTo>
                      <a:pt x="13" y="139"/>
                      <a:pt x="13" y="139"/>
                      <a:pt x="13" y="139"/>
                    </a:cubicBezTo>
                    <a:cubicBezTo>
                      <a:pt x="13" y="139"/>
                      <a:pt x="13" y="139"/>
                      <a:pt x="13" y="139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41"/>
                      <a:pt x="12" y="142"/>
                      <a:pt x="12" y="143"/>
                    </a:cubicBezTo>
                    <a:cubicBezTo>
                      <a:pt x="12" y="144"/>
                      <a:pt x="13" y="145"/>
                      <a:pt x="14" y="146"/>
                    </a:cubicBezTo>
                    <a:cubicBezTo>
                      <a:pt x="15" y="147"/>
                      <a:pt x="15" y="147"/>
                      <a:pt x="15" y="147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8" y="155"/>
                      <a:pt x="8" y="155"/>
                      <a:pt x="8" y="155"/>
                    </a:cubicBezTo>
                    <a:cubicBezTo>
                      <a:pt x="8" y="156"/>
                      <a:pt x="8" y="159"/>
                      <a:pt x="10" y="160"/>
                    </a:cubicBezTo>
                    <a:cubicBezTo>
                      <a:pt x="10" y="160"/>
                      <a:pt x="10" y="160"/>
                      <a:pt x="10" y="160"/>
                    </a:cubicBezTo>
                    <a:cubicBezTo>
                      <a:pt x="12" y="156"/>
                      <a:pt x="12" y="156"/>
                      <a:pt x="12" y="156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9" y="154"/>
                      <a:pt x="8" y="155"/>
                      <a:pt x="8" y="156"/>
                    </a:cubicBezTo>
                    <a:cubicBezTo>
                      <a:pt x="5" y="160"/>
                      <a:pt x="1" y="166"/>
                      <a:pt x="1" y="166"/>
                    </a:cubicBezTo>
                    <a:cubicBezTo>
                      <a:pt x="0" y="167"/>
                      <a:pt x="0" y="168"/>
                      <a:pt x="0" y="169"/>
                    </a:cubicBezTo>
                    <a:cubicBezTo>
                      <a:pt x="0" y="170"/>
                      <a:pt x="1" y="171"/>
                      <a:pt x="2" y="172"/>
                    </a:cubicBezTo>
                    <a:cubicBezTo>
                      <a:pt x="7" y="175"/>
                      <a:pt x="7" y="175"/>
                      <a:pt x="7" y="175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6" y="169"/>
                      <a:pt x="6" y="169"/>
                      <a:pt x="6" y="169"/>
                    </a:cubicBezTo>
                    <a:cubicBezTo>
                      <a:pt x="5" y="171"/>
                      <a:pt x="5" y="171"/>
                      <a:pt x="5" y="172"/>
                    </a:cubicBezTo>
                    <a:cubicBezTo>
                      <a:pt x="5" y="173"/>
                      <a:pt x="6" y="173"/>
                      <a:pt x="6" y="173"/>
                    </a:cubicBezTo>
                    <a:cubicBezTo>
                      <a:pt x="6" y="174"/>
                      <a:pt x="6" y="174"/>
                      <a:pt x="6" y="174"/>
                    </a:cubicBezTo>
                    <a:cubicBezTo>
                      <a:pt x="7" y="175"/>
                      <a:pt x="7" y="176"/>
                      <a:pt x="8" y="177"/>
                    </a:cubicBezTo>
                    <a:cubicBezTo>
                      <a:pt x="11" y="182"/>
                      <a:pt x="17" y="190"/>
                      <a:pt x="22" y="197"/>
                    </a:cubicBezTo>
                    <a:cubicBezTo>
                      <a:pt x="27" y="204"/>
                      <a:pt x="32" y="210"/>
                      <a:pt x="32" y="210"/>
                    </a:cubicBezTo>
                    <a:cubicBezTo>
                      <a:pt x="32" y="211"/>
                      <a:pt x="33" y="211"/>
                      <a:pt x="33" y="211"/>
                    </a:cubicBezTo>
                    <a:cubicBezTo>
                      <a:pt x="37" y="214"/>
                      <a:pt x="37" y="214"/>
                      <a:pt x="37" y="214"/>
                    </a:cubicBezTo>
                    <a:cubicBezTo>
                      <a:pt x="39" y="210"/>
                      <a:pt x="39" y="210"/>
                      <a:pt x="39" y="210"/>
                    </a:cubicBezTo>
                    <a:cubicBezTo>
                      <a:pt x="36" y="208"/>
                      <a:pt x="36" y="208"/>
                      <a:pt x="36" y="208"/>
                    </a:cubicBezTo>
                    <a:cubicBezTo>
                      <a:pt x="35" y="209"/>
                      <a:pt x="35" y="210"/>
                      <a:pt x="35" y="210"/>
                    </a:cubicBezTo>
                    <a:cubicBezTo>
                      <a:pt x="35" y="211"/>
                      <a:pt x="35" y="211"/>
                      <a:pt x="35" y="212"/>
                    </a:cubicBezTo>
                    <a:cubicBezTo>
                      <a:pt x="35" y="212"/>
                      <a:pt x="35" y="212"/>
                      <a:pt x="35" y="212"/>
                    </a:cubicBezTo>
                    <a:cubicBezTo>
                      <a:pt x="36" y="213"/>
                      <a:pt x="36" y="214"/>
                      <a:pt x="37" y="215"/>
                    </a:cubicBezTo>
                    <a:cubicBezTo>
                      <a:pt x="38" y="217"/>
                      <a:pt x="42" y="223"/>
                      <a:pt x="45" y="227"/>
                    </a:cubicBezTo>
                    <a:cubicBezTo>
                      <a:pt x="48" y="232"/>
                      <a:pt x="50" y="236"/>
                      <a:pt x="50" y="236"/>
                    </a:cubicBezTo>
                    <a:cubicBezTo>
                      <a:pt x="51" y="236"/>
                      <a:pt x="51" y="236"/>
                      <a:pt x="52" y="237"/>
                    </a:cubicBezTo>
                    <a:cubicBezTo>
                      <a:pt x="62" y="243"/>
                      <a:pt x="62" y="243"/>
                      <a:pt x="62" y="243"/>
                    </a:cubicBezTo>
                    <a:cubicBezTo>
                      <a:pt x="71" y="261"/>
                      <a:pt x="71" y="261"/>
                      <a:pt x="71" y="261"/>
                    </a:cubicBezTo>
                    <a:cubicBezTo>
                      <a:pt x="72" y="262"/>
                      <a:pt x="72" y="262"/>
                      <a:pt x="73" y="262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80" y="267"/>
                      <a:pt x="83" y="267"/>
                      <a:pt x="84" y="265"/>
                    </a:cubicBezTo>
                    <a:cubicBezTo>
                      <a:pt x="85" y="263"/>
                      <a:pt x="84" y="260"/>
                      <a:pt x="83" y="25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130"/>
              <p:cNvSpPr/>
              <p:nvPr/>
            </p:nvSpPr>
            <p:spPr bwMode="auto">
              <a:xfrm>
                <a:off x="1866" y="1288"/>
                <a:ext cx="112" cy="28"/>
              </a:xfrm>
              <a:custGeom>
                <a:avLst/>
                <a:gdLst>
                  <a:gd name="T0" fmla="*/ 7 w 82"/>
                  <a:gd name="T1" fmla="*/ 0 h 21"/>
                  <a:gd name="T2" fmla="*/ 8 w 82"/>
                  <a:gd name="T3" fmla="*/ 6 h 21"/>
                  <a:gd name="T4" fmla="*/ 7 w 82"/>
                  <a:gd name="T5" fmla="*/ 7 h 21"/>
                  <a:gd name="T6" fmla="*/ 5 w 82"/>
                  <a:gd name="T7" fmla="*/ 4 h 21"/>
                  <a:gd name="T8" fmla="*/ 5 w 82"/>
                  <a:gd name="T9" fmla="*/ 4 h 21"/>
                  <a:gd name="T10" fmla="*/ 7 w 82"/>
                  <a:gd name="T11" fmla="*/ 7 h 21"/>
                  <a:gd name="T12" fmla="*/ 5 w 82"/>
                  <a:gd name="T13" fmla="*/ 7 h 21"/>
                  <a:gd name="T14" fmla="*/ 5 w 82"/>
                  <a:gd name="T15" fmla="*/ 8 h 21"/>
                  <a:gd name="T16" fmla="*/ 5 w 82"/>
                  <a:gd name="T17" fmla="*/ 4 h 21"/>
                  <a:gd name="T18" fmla="*/ 5 w 82"/>
                  <a:gd name="T19" fmla="*/ 6 h 21"/>
                  <a:gd name="T20" fmla="*/ 5 w 82"/>
                  <a:gd name="T21" fmla="*/ 8 h 21"/>
                  <a:gd name="T22" fmla="*/ 5 w 82"/>
                  <a:gd name="T23" fmla="*/ 8 h 21"/>
                  <a:gd name="T24" fmla="*/ 34 w 82"/>
                  <a:gd name="T25" fmla="*/ 14 h 21"/>
                  <a:gd name="T26" fmla="*/ 53 w 82"/>
                  <a:gd name="T27" fmla="*/ 19 h 21"/>
                  <a:gd name="T28" fmla="*/ 56 w 82"/>
                  <a:gd name="T29" fmla="*/ 11 h 21"/>
                  <a:gd name="T30" fmla="*/ 47 w 82"/>
                  <a:gd name="T31" fmla="*/ 11 h 21"/>
                  <a:gd name="T32" fmla="*/ 47 w 82"/>
                  <a:gd name="T33" fmla="*/ 11 h 21"/>
                  <a:gd name="T34" fmla="*/ 50 w 82"/>
                  <a:gd name="T35" fmla="*/ 13 h 21"/>
                  <a:gd name="T36" fmla="*/ 49 w 82"/>
                  <a:gd name="T37" fmla="*/ 14 h 21"/>
                  <a:gd name="T38" fmla="*/ 47 w 82"/>
                  <a:gd name="T39" fmla="*/ 14 h 21"/>
                  <a:gd name="T40" fmla="*/ 47 w 82"/>
                  <a:gd name="T41" fmla="*/ 11 h 21"/>
                  <a:gd name="T42" fmla="*/ 47 w 82"/>
                  <a:gd name="T43" fmla="*/ 12 h 21"/>
                  <a:gd name="T44" fmla="*/ 47 w 82"/>
                  <a:gd name="T45" fmla="*/ 14 h 21"/>
                  <a:gd name="T46" fmla="*/ 47 w 82"/>
                  <a:gd name="T47" fmla="*/ 14 h 21"/>
                  <a:gd name="T48" fmla="*/ 47 w 82"/>
                  <a:gd name="T49" fmla="*/ 14 h 21"/>
                  <a:gd name="T50" fmla="*/ 47 w 82"/>
                  <a:gd name="T51" fmla="*/ 14 h 21"/>
                  <a:gd name="T52" fmla="*/ 49 w 82"/>
                  <a:gd name="T53" fmla="*/ 15 h 21"/>
                  <a:gd name="T54" fmla="*/ 77 w 82"/>
                  <a:gd name="T55" fmla="*/ 21 h 21"/>
                  <a:gd name="T56" fmla="*/ 80 w 82"/>
                  <a:gd name="T57" fmla="*/ 13 h 21"/>
                  <a:gd name="T58" fmla="*/ 71 w 82"/>
                  <a:gd name="T59" fmla="*/ 13 h 21"/>
                  <a:gd name="T60" fmla="*/ 76 w 82"/>
                  <a:gd name="T61" fmla="*/ 20 h 21"/>
                  <a:gd name="T62" fmla="*/ 79 w 82"/>
                  <a:gd name="T63" fmla="*/ 13 h 21"/>
                  <a:gd name="T64" fmla="*/ 54 w 82"/>
                  <a:gd name="T65" fmla="*/ 8 h 21"/>
                  <a:gd name="T66" fmla="*/ 49 w 82"/>
                  <a:gd name="T67" fmla="*/ 7 h 21"/>
                  <a:gd name="T68" fmla="*/ 46 w 82"/>
                  <a:gd name="T69" fmla="*/ 7 h 21"/>
                  <a:gd name="T70" fmla="*/ 43 w 82"/>
                  <a:gd name="T71" fmla="*/ 8 h 21"/>
                  <a:gd name="T72" fmla="*/ 52 w 82"/>
                  <a:gd name="T73" fmla="*/ 18 h 21"/>
                  <a:gd name="T74" fmla="*/ 55 w 82"/>
                  <a:gd name="T75" fmla="*/ 11 h 21"/>
                  <a:gd name="T76" fmla="*/ 15 w 82"/>
                  <a:gd name="T77" fmla="*/ 1 h 21"/>
                  <a:gd name="T78" fmla="*/ 7 w 82"/>
                  <a:gd name="T79" fmla="*/ 0 h 21"/>
                  <a:gd name="T80" fmla="*/ 4 w 82"/>
                  <a:gd name="T81" fmla="*/ 0 h 21"/>
                  <a:gd name="T82" fmla="*/ 1 w 82"/>
                  <a:gd name="T83" fmla="*/ 1 h 21"/>
                  <a:gd name="T84" fmla="*/ 8 w 82"/>
                  <a:gd name="T85" fmla="*/ 10 h 21"/>
                  <a:gd name="T86" fmla="*/ 13 w 82"/>
                  <a:gd name="T87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2" h="21">
                    <a:moveTo>
                      <a:pt x="13" y="4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8" y="8"/>
                    </a:cubicBezTo>
                    <a:cubicBezTo>
                      <a:pt x="13" y="9"/>
                      <a:pt x="25" y="12"/>
                      <a:pt x="34" y="14"/>
                    </a:cubicBezTo>
                    <a:cubicBezTo>
                      <a:pt x="39" y="15"/>
                      <a:pt x="44" y="17"/>
                      <a:pt x="47" y="17"/>
                    </a:cubicBezTo>
                    <a:cubicBezTo>
                      <a:pt x="51" y="18"/>
                      <a:pt x="53" y="19"/>
                      <a:pt x="53" y="19"/>
                    </a:cubicBezTo>
                    <a:cubicBezTo>
                      <a:pt x="55" y="19"/>
                      <a:pt x="57" y="18"/>
                      <a:pt x="57" y="16"/>
                    </a:cubicBezTo>
                    <a:cubicBezTo>
                      <a:pt x="58" y="15"/>
                      <a:pt x="58" y="12"/>
                      <a:pt x="56" y="11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50" y="14"/>
                      <a:pt x="50" y="13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8" y="14"/>
                      <a:pt x="48" y="14"/>
                      <a:pt x="49" y="14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7" y="14"/>
                      <a:pt x="48" y="15"/>
                      <a:pt x="49" y="15"/>
                    </a:cubicBezTo>
                    <a:cubicBezTo>
                      <a:pt x="53" y="15"/>
                      <a:pt x="60" y="17"/>
                      <a:pt x="66" y="18"/>
                    </a:cubicBezTo>
                    <a:cubicBezTo>
                      <a:pt x="72" y="19"/>
                      <a:pt x="77" y="21"/>
                      <a:pt x="77" y="21"/>
                    </a:cubicBezTo>
                    <a:cubicBezTo>
                      <a:pt x="79" y="21"/>
                      <a:pt x="81" y="20"/>
                      <a:pt x="81" y="18"/>
                    </a:cubicBezTo>
                    <a:cubicBezTo>
                      <a:pt x="82" y="16"/>
                      <a:pt x="81" y="14"/>
                      <a:pt x="80" y="13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5" y="10"/>
                      <a:pt x="72" y="11"/>
                      <a:pt x="71" y="13"/>
                    </a:cubicBezTo>
                    <a:cubicBezTo>
                      <a:pt x="70" y="14"/>
                      <a:pt x="70" y="17"/>
                      <a:pt x="72" y="18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2" y="11"/>
                      <a:pt x="65" y="10"/>
                    </a:cubicBezTo>
                    <a:cubicBezTo>
                      <a:pt x="61" y="9"/>
                      <a:pt x="57" y="8"/>
                      <a:pt x="54" y="8"/>
                    </a:cubicBezTo>
                    <a:cubicBezTo>
                      <a:pt x="53" y="7"/>
                      <a:pt x="51" y="7"/>
                      <a:pt x="50" y="7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8" y="6"/>
                      <a:pt x="47" y="6"/>
                    </a:cubicBezTo>
                    <a:cubicBezTo>
                      <a:pt x="47" y="6"/>
                      <a:pt x="47" y="6"/>
                      <a:pt x="46" y="7"/>
                    </a:cubicBezTo>
                    <a:cubicBezTo>
                      <a:pt x="46" y="7"/>
                      <a:pt x="46" y="7"/>
                      <a:pt x="45" y="7"/>
                    </a:cubicBezTo>
                    <a:cubicBezTo>
                      <a:pt x="45" y="7"/>
                      <a:pt x="44" y="7"/>
                      <a:pt x="43" y="8"/>
                    </a:cubicBezTo>
                    <a:cubicBezTo>
                      <a:pt x="42" y="10"/>
                      <a:pt x="43" y="13"/>
                      <a:pt x="45" y="14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43" y="8"/>
                      <a:pt x="32" y="5"/>
                    </a:cubicBezTo>
                    <a:cubicBezTo>
                      <a:pt x="26" y="4"/>
                      <a:pt x="20" y="2"/>
                      <a:pt x="15" y="1"/>
                    </a:cubicBezTo>
                    <a:cubicBezTo>
                      <a:pt x="13" y="1"/>
                      <a:pt x="10" y="0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3"/>
                      <a:pt x="1" y="6"/>
                      <a:pt x="3" y="7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2"/>
                      <a:pt x="13" y="11"/>
                      <a:pt x="14" y="9"/>
                    </a:cubicBezTo>
                    <a:cubicBezTo>
                      <a:pt x="15" y="7"/>
                      <a:pt x="14" y="5"/>
                      <a:pt x="13" y="4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131"/>
              <p:cNvSpPr/>
              <p:nvPr/>
            </p:nvSpPr>
            <p:spPr bwMode="auto">
              <a:xfrm>
                <a:off x="1848" y="407"/>
                <a:ext cx="403" cy="889"/>
              </a:xfrm>
              <a:custGeom>
                <a:avLst/>
                <a:gdLst>
                  <a:gd name="T0" fmla="*/ 17 w 296"/>
                  <a:gd name="T1" fmla="*/ 611 h 653"/>
                  <a:gd name="T2" fmla="*/ 8 w 296"/>
                  <a:gd name="T3" fmla="*/ 563 h 653"/>
                  <a:gd name="T4" fmla="*/ 12 w 296"/>
                  <a:gd name="T5" fmla="*/ 520 h 653"/>
                  <a:gd name="T6" fmla="*/ 13 w 296"/>
                  <a:gd name="T7" fmla="*/ 522 h 653"/>
                  <a:gd name="T8" fmla="*/ 27 w 296"/>
                  <a:gd name="T9" fmla="*/ 516 h 653"/>
                  <a:gd name="T10" fmla="*/ 49 w 296"/>
                  <a:gd name="T11" fmla="*/ 509 h 653"/>
                  <a:gd name="T12" fmla="*/ 62 w 296"/>
                  <a:gd name="T13" fmla="*/ 502 h 653"/>
                  <a:gd name="T14" fmla="*/ 64 w 296"/>
                  <a:gd name="T15" fmla="*/ 505 h 653"/>
                  <a:gd name="T16" fmla="*/ 81 w 296"/>
                  <a:gd name="T17" fmla="*/ 478 h 653"/>
                  <a:gd name="T18" fmla="*/ 89 w 296"/>
                  <a:gd name="T19" fmla="*/ 426 h 653"/>
                  <a:gd name="T20" fmla="*/ 98 w 296"/>
                  <a:gd name="T21" fmla="*/ 389 h 653"/>
                  <a:gd name="T22" fmla="*/ 48 w 296"/>
                  <a:gd name="T23" fmla="*/ 360 h 653"/>
                  <a:gd name="T24" fmla="*/ 47 w 296"/>
                  <a:gd name="T25" fmla="*/ 361 h 653"/>
                  <a:gd name="T26" fmla="*/ 35 w 296"/>
                  <a:gd name="T27" fmla="*/ 334 h 653"/>
                  <a:gd name="T28" fmla="*/ 44 w 296"/>
                  <a:gd name="T29" fmla="*/ 305 h 653"/>
                  <a:gd name="T30" fmla="*/ 58 w 296"/>
                  <a:gd name="T31" fmla="*/ 286 h 653"/>
                  <a:gd name="T32" fmla="*/ 55 w 296"/>
                  <a:gd name="T33" fmla="*/ 282 h 653"/>
                  <a:gd name="T34" fmla="*/ 61 w 296"/>
                  <a:gd name="T35" fmla="*/ 266 h 653"/>
                  <a:gd name="T36" fmla="*/ 70 w 296"/>
                  <a:gd name="T37" fmla="*/ 250 h 653"/>
                  <a:gd name="T38" fmla="*/ 77 w 296"/>
                  <a:gd name="T39" fmla="*/ 227 h 653"/>
                  <a:gd name="T40" fmla="*/ 138 w 296"/>
                  <a:gd name="T41" fmla="*/ 233 h 653"/>
                  <a:gd name="T42" fmla="*/ 139 w 296"/>
                  <a:gd name="T43" fmla="*/ 234 h 653"/>
                  <a:gd name="T44" fmla="*/ 161 w 296"/>
                  <a:gd name="T45" fmla="*/ 235 h 653"/>
                  <a:gd name="T46" fmla="*/ 179 w 296"/>
                  <a:gd name="T47" fmla="*/ 215 h 653"/>
                  <a:gd name="T48" fmla="*/ 207 w 296"/>
                  <a:gd name="T49" fmla="*/ 184 h 653"/>
                  <a:gd name="T50" fmla="*/ 221 w 296"/>
                  <a:gd name="T51" fmla="*/ 164 h 653"/>
                  <a:gd name="T52" fmla="*/ 196 w 296"/>
                  <a:gd name="T53" fmla="*/ 90 h 653"/>
                  <a:gd name="T54" fmla="*/ 226 w 296"/>
                  <a:gd name="T55" fmla="*/ 62 h 653"/>
                  <a:gd name="T56" fmla="*/ 249 w 296"/>
                  <a:gd name="T57" fmla="*/ 46 h 653"/>
                  <a:gd name="T58" fmla="*/ 252 w 296"/>
                  <a:gd name="T59" fmla="*/ 32 h 653"/>
                  <a:gd name="T60" fmla="*/ 266 w 296"/>
                  <a:gd name="T61" fmla="*/ 31 h 653"/>
                  <a:gd name="T62" fmla="*/ 279 w 296"/>
                  <a:gd name="T63" fmla="*/ 18 h 653"/>
                  <a:gd name="T64" fmla="*/ 275 w 296"/>
                  <a:gd name="T65" fmla="*/ 18 h 653"/>
                  <a:gd name="T66" fmla="*/ 252 w 296"/>
                  <a:gd name="T67" fmla="*/ 28 h 653"/>
                  <a:gd name="T68" fmla="*/ 240 w 296"/>
                  <a:gd name="T69" fmla="*/ 44 h 653"/>
                  <a:gd name="T70" fmla="*/ 219 w 296"/>
                  <a:gd name="T71" fmla="*/ 59 h 653"/>
                  <a:gd name="T72" fmla="*/ 195 w 296"/>
                  <a:gd name="T73" fmla="*/ 79 h 653"/>
                  <a:gd name="T74" fmla="*/ 215 w 296"/>
                  <a:gd name="T75" fmla="*/ 144 h 653"/>
                  <a:gd name="T76" fmla="*/ 198 w 296"/>
                  <a:gd name="T77" fmla="*/ 174 h 653"/>
                  <a:gd name="T78" fmla="*/ 179 w 296"/>
                  <a:gd name="T79" fmla="*/ 203 h 653"/>
                  <a:gd name="T80" fmla="*/ 165 w 296"/>
                  <a:gd name="T81" fmla="*/ 229 h 653"/>
                  <a:gd name="T82" fmla="*/ 138 w 296"/>
                  <a:gd name="T83" fmla="*/ 229 h 653"/>
                  <a:gd name="T84" fmla="*/ 106 w 296"/>
                  <a:gd name="T85" fmla="*/ 233 h 653"/>
                  <a:gd name="T86" fmla="*/ 62 w 296"/>
                  <a:gd name="T87" fmla="*/ 254 h 653"/>
                  <a:gd name="T88" fmla="*/ 57 w 296"/>
                  <a:gd name="T89" fmla="*/ 265 h 653"/>
                  <a:gd name="T90" fmla="*/ 46 w 296"/>
                  <a:gd name="T91" fmla="*/ 292 h 653"/>
                  <a:gd name="T92" fmla="*/ 38 w 296"/>
                  <a:gd name="T93" fmla="*/ 309 h 653"/>
                  <a:gd name="T94" fmla="*/ 43 w 296"/>
                  <a:gd name="T95" fmla="*/ 363 h 653"/>
                  <a:gd name="T96" fmla="*/ 92 w 296"/>
                  <a:gd name="T97" fmla="*/ 394 h 653"/>
                  <a:gd name="T98" fmla="*/ 95 w 296"/>
                  <a:gd name="T99" fmla="*/ 391 h 653"/>
                  <a:gd name="T100" fmla="*/ 85 w 296"/>
                  <a:gd name="T101" fmla="*/ 398 h 653"/>
                  <a:gd name="T102" fmla="*/ 83 w 296"/>
                  <a:gd name="T103" fmla="*/ 447 h 653"/>
                  <a:gd name="T104" fmla="*/ 76 w 296"/>
                  <a:gd name="T105" fmla="*/ 493 h 653"/>
                  <a:gd name="T106" fmla="*/ 58 w 296"/>
                  <a:gd name="T107" fmla="*/ 499 h 653"/>
                  <a:gd name="T108" fmla="*/ 43 w 296"/>
                  <a:gd name="T109" fmla="*/ 504 h 653"/>
                  <a:gd name="T110" fmla="*/ 44 w 296"/>
                  <a:gd name="T111" fmla="*/ 504 h 653"/>
                  <a:gd name="T112" fmla="*/ 20 w 296"/>
                  <a:gd name="T113" fmla="*/ 512 h 653"/>
                  <a:gd name="T114" fmla="*/ 21 w 296"/>
                  <a:gd name="T115" fmla="*/ 511 h 653"/>
                  <a:gd name="T116" fmla="*/ 14 w 296"/>
                  <a:gd name="T117" fmla="*/ 521 h 653"/>
                  <a:gd name="T118" fmla="*/ 9 w 296"/>
                  <a:gd name="T119" fmla="*/ 564 h 653"/>
                  <a:gd name="T120" fmla="*/ 14 w 296"/>
                  <a:gd name="T121" fmla="*/ 618 h 6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6" h="653">
                    <a:moveTo>
                      <a:pt x="24" y="645"/>
                    </a:moveTo>
                    <a:cubicBezTo>
                      <a:pt x="23" y="644"/>
                      <a:pt x="23" y="644"/>
                      <a:pt x="23" y="644"/>
                    </a:cubicBezTo>
                    <a:cubicBezTo>
                      <a:pt x="21" y="648"/>
                      <a:pt x="21" y="648"/>
                      <a:pt x="21" y="648"/>
                    </a:cubicBezTo>
                    <a:cubicBezTo>
                      <a:pt x="25" y="647"/>
                      <a:pt x="25" y="647"/>
                      <a:pt x="25" y="647"/>
                    </a:cubicBezTo>
                    <a:cubicBezTo>
                      <a:pt x="21" y="627"/>
                      <a:pt x="21" y="627"/>
                      <a:pt x="21" y="627"/>
                    </a:cubicBezTo>
                    <a:cubicBezTo>
                      <a:pt x="21" y="626"/>
                      <a:pt x="20" y="625"/>
                      <a:pt x="19" y="625"/>
                    </a:cubicBezTo>
                    <a:cubicBezTo>
                      <a:pt x="17" y="623"/>
                      <a:pt x="17" y="623"/>
                      <a:pt x="17" y="623"/>
                    </a:cubicBezTo>
                    <a:cubicBezTo>
                      <a:pt x="15" y="626"/>
                      <a:pt x="15" y="626"/>
                      <a:pt x="15" y="626"/>
                    </a:cubicBezTo>
                    <a:cubicBezTo>
                      <a:pt x="18" y="628"/>
                      <a:pt x="18" y="628"/>
                      <a:pt x="18" y="628"/>
                    </a:cubicBezTo>
                    <a:cubicBezTo>
                      <a:pt x="23" y="619"/>
                      <a:pt x="23" y="619"/>
                      <a:pt x="23" y="619"/>
                    </a:cubicBezTo>
                    <a:cubicBezTo>
                      <a:pt x="24" y="617"/>
                      <a:pt x="23" y="615"/>
                      <a:pt x="21" y="613"/>
                    </a:cubicBezTo>
                    <a:cubicBezTo>
                      <a:pt x="17" y="611"/>
                      <a:pt x="17" y="611"/>
                      <a:pt x="17" y="611"/>
                    </a:cubicBezTo>
                    <a:cubicBezTo>
                      <a:pt x="21" y="600"/>
                      <a:pt x="21" y="600"/>
                      <a:pt x="21" y="600"/>
                    </a:cubicBezTo>
                    <a:cubicBezTo>
                      <a:pt x="22" y="598"/>
                      <a:pt x="21" y="596"/>
                      <a:pt x="19" y="595"/>
                    </a:cubicBezTo>
                    <a:cubicBezTo>
                      <a:pt x="16" y="594"/>
                      <a:pt x="16" y="594"/>
                      <a:pt x="16" y="594"/>
                    </a:cubicBezTo>
                    <a:cubicBezTo>
                      <a:pt x="16" y="582"/>
                      <a:pt x="16" y="582"/>
                      <a:pt x="16" y="582"/>
                    </a:cubicBezTo>
                    <a:cubicBezTo>
                      <a:pt x="16" y="580"/>
                      <a:pt x="16" y="579"/>
                      <a:pt x="14" y="578"/>
                    </a:cubicBezTo>
                    <a:cubicBezTo>
                      <a:pt x="14" y="578"/>
                      <a:pt x="14" y="578"/>
                      <a:pt x="14" y="578"/>
                    </a:cubicBezTo>
                    <a:cubicBezTo>
                      <a:pt x="12" y="581"/>
                      <a:pt x="12" y="581"/>
                      <a:pt x="12" y="581"/>
                    </a:cubicBezTo>
                    <a:cubicBezTo>
                      <a:pt x="15" y="580"/>
                      <a:pt x="15" y="580"/>
                      <a:pt x="15" y="580"/>
                    </a:cubicBezTo>
                    <a:cubicBezTo>
                      <a:pt x="13" y="563"/>
                      <a:pt x="13" y="563"/>
                      <a:pt x="13" y="563"/>
                    </a:cubicBezTo>
                    <a:cubicBezTo>
                      <a:pt x="12" y="562"/>
                      <a:pt x="12" y="561"/>
                      <a:pt x="11" y="560"/>
                    </a:cubicBezTo>
                    <a:cubicBezTo>
                      <a:pt x="10" y="560"/>
                      <a:pt x="10" y="560"/>
                      <a:pt x="10" y="560"/>
                    </a:cubicBezTo>
                    <a:cubicBezTo>
                      <a:pt x="8" y="563"/>
                      <a:pt x="8" y="563"/>
                      <a:pt x="8" y="563"/>
                    </a:cubicBezTo>
                    <a:cubicBezTo>
                      <a:pt x="12" y="563"/>
                      <a:pt x="12" y="563"/>
                      <a:pt x="12" y="563"/>
                    </a:cubicBezTo>
                    <a:cubicBezTo>
                      <a:pt x="12" y="546"/>
                      <a:pt x="12" y="546"/>
                      <a:pt x="12" y="546"/>
                    </a:cubicBezTo>
                    <a:cubicBezTo>
                      <a:pt x="12" y="545"/>
                      <a:pt x="11" y="543"/>
                      <a:pt x="10" y="543"/>
                    </a:cubicBezTo>
                    <a:cubicBezTo>
                      <a:pt x="9" y="542"/>
                      <a:pt x="9" y="542"/>
                      <a:pt x="9" y="542"/>
                    </a:cubicBezTo>
                    <a:cubicBezTo>
                      <a:pt x="13" y="535"/>
                      <a:pt x="13" y="535"/>
                      <a:pt x="13" y="535"/>
                    </a:cubicBezTo>
                    <a:cubicBezTo>
                      <a:pt x="14" y="533"/>
                      <a:pt x="13" y="531"/>
                      <a:pt x="11" y="530"/>
                    </a:cubicBezTo>
                    <a:cubicBezTo>
                      <a:pt x="11" y="529"/>
                      <a:pt x="11" y="529"/>
                      <a:pt x="11" y="529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3"/>
                      <a:pt x="18" y="522"/>
                      <a:pt x="18" y="521"/>
                    </a:cubicBezTo>
                    <a:cubicBezTo>
                      <a:pt x="18" y="519"/>
                      <a:pt x="17" y="518"/>
                      <a:pt x="16" y="518"/>
                    </a:cubicBezTo>
                    <a:cubicBezTo>
                      <a:pt x="14" y="516"/>
                      <a:pt x="14" y="516"/>
                      <a:pt x="14" y="516"/>
                    </a:cubicBezTo>
                    <a:cubicBezTo>
                      <a:pt x="12" y="520"/>
                      <a:pt x="12" y="520"/>
                      <a:pt x="12" y="520"/>
                    </a:cubicBezTo>
                    <a:cubicBezTo>
                      <a:pt x="15" y="522"/>
                      <a:pt x="15" y="522"/>
                      <a:pt x="15" y="522"/>
                    </a:cubicBezTo>
                    <a:cubicBezTo>
                      <a:pt x="12" y="520"/>
                      <a:pt x="12" y="520"/>
                      <a:pt x="12" y="520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4" y="523"/>
                      <a:pt x="15" y="523"/>
                      <a:pt x="15" y="522"/>
                    </a:cubicBezTo>
                    <a:cubicBezTo>
                      <a:pt x="12" y="520"/>
                      <a:pt x="12" y="520"/>
                      <a:pt x="12" y="520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2" y="520"/>
                      <a:pt x="12" y="520"/>
                      <a:pt x="12" y="520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2" y="520"/>
                      <a:pt x="12" y="520"/>
                      <a:pt x="12" y="520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3" y="522"/>
                      <a:pt x="13" y="522"/>
                      <a:pt x="13" y="522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3" y="522"/>
                      <a:pt x="13" y="522"/>
                      <a:pt x="13" y="522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4" y="523"/>
                      <a:pt x="14" y="523"/>
                      <a:pt x="14" y="523"/>
                    </a:cubicBezTo>
                    <a:cubicBezTo>
                      <a:pt x="16" y="522"/>
                      <a:pt x="18" y="521"/>
                      <a:pt x="21" y="520"/>
                    </a:cubicBezTo>
                    <a:cubicBezTo>
                      <a:pt x="22" y="519"/>
                      <a:pt x="23" y="519"/>
                      <a:pt x="24" y="518"/>
                    </a:cubicBezTo>
                    <a:cubicBezTo>
                      <a:pt x="24" y="518"/>
                      <a:pt x="25" y="518"/>
                      <a:pt x="25" y="518"/>
                    </a:cubicBezTo>
                    <a:cubicBezTo>
                      <a:pt x="26" y="518"/>
                      <a:pt x="26" y="518"/>
                      <a:pt x="26" y="518"/>
                    </a:cubicBezTo>
                    <a:cubicBezTo>
                      <a:pt x="26" y="517"/>
                      <a:pt x="26" y="517"/>
                      <a:pt x="26" y="517"/>
                    </a:cubicBezTo>
                    <a:cubicBezTo>
                      <a:pt x="26" y="517"/>
                      <a:pt x="26" y="517"/>
                      <a:pt x="26" y="517"/>
                    </a:cubicBezTo>
                    <a:cubicBezTo>
                      <a:pt x="27" y="517"/>
                      <a:pt x="27" y="517"/>
                      <a:pt x="27" y="516"/>
                    </a:cubicBezTo>
                    <a:cubicBezTo>
                      <a:pt x="28" y="515"/>
                      <a:pt x="28" y="514"/>
                      <a:pt x="28" y="513"/>
                    </a:cubicBezTo>
                    <a:cubicBezTo>
                      <a:pt x="27" y="512"/>
                      <a:pt x="27" y="511"/>
                      <a:pt x="26" y="511"/>
                    </a:cubicBezTo>
                    <a:cubicBezTo>
                      <a:pt x="24" y="510"/>
                      <a:pt x="24" y="510"/>
                      <a:pt x="24" y="510"/>
                    </a:cubicBezTo>
                    <a:cubicBezTo>
                      <a:pt x="22" y="513"/>
                      <a:pt x="22" y="513"/>
                      <a:pt x="22" y="513"/>
                    </a:cubicBezTo>
                    <a:cubicBezTo>
                      <a:pt x="23" y="517"/>
                      <a:pt x="23" y="517"/>
                      <a:pt x="23" y="517"/>
                    </a:cubicBezTo>
                    <a:cubicBezTo>
                      <a:pt x="23" y="517"/>
                      <a:pt x="29" y="516"/>
                      <a:pt x="35" y="514"/>
                    </a:cubicBezTo>
                    <a:cubicBezTo>
                      <a:pt x="37" y="514"/>
                      <a:pt x="40" y="513"/>
                      <a:pt x="43" y="512"/>
                    </a:cubicBezTo>
                    <a:cubicBezTo>
                      <a:pt x="44" y="512"/>
                      <a:pt x="45" y="512"/>
                      <a:pt x="45" y="511"/>
                    </a:cubicBezTo>
                    <a:cubicBezTo>
                      <a:pt x="46" y="511"/>
                      <a:pt x="46" y="511"/>
                      <a:pt x="46" y="511"/>
                    </a:cubicBezTo>
                    <a:cubicBezTo>
                      <a:pt x="47" y="511"/>
                      <a:pt x="47" y="511"/>
                      <a:pt x="47" y="511"/>
                    </a:cubicBezTo>
                    <a:cubicBezTo>
                      <a:pt x="47" y="510"/>
                      <a:pt x="47" y="510"/>
                      <a:pt x="47" y="510"/>
                    </a:cubicBezTo>
                    <a:cubicBezTo>
                      <a:pt x="48" y="510"/>
                      <a:pt x="48" y="510"/>
                      <a:pt x="49" y="509"/>
                    </a:cubicBezTo>
                    <a:cubicBezTo>
                      <a:pt x="49" y="508"/>
                      <a:pt x="49" y="507"/>
                      <a:pt x="49" y="506"/>
                    </a:cubicBezTo>
                    <a:cubicBezTo>
                      <a:pt x="49" y="505"/>
                      <a:pt x="48" y="504"/>
                      <a:pt x="47" y="504"/>
                    </a:cubicBezTo>
                    <a:cubicBezTo>
                      <a:pt x="45" y="502"/>
                      <a:pt x="45" y="502"/>
                      <a:pt x="45" y="502"/>
                    </a:cubicBezTo>
                    <a:cubicBezTo>
                      <a:pt x="43" y="506"/>
                      <a:pt x="43" y="506"/>
                      <a:pt x="43" y="506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63" y="506"/>
                      <a:pt x="63" y="506"/>
                      <a:pt x="63" y="506"/>
                    </a:cubicBezTo>
                    <a:cubicBezTo>
                      <a:pt x="65" y="506"/>
                      <a:pt x="66" y="505"/>
                      <a:pt x="67" y="503"/>
                    </a:cubicBezTo>
                    <a:cubicBezTo>
                      <a:pt x="67" y="501"/>
                      <a:pt x="66" y="500"/>
                      <a:pt x="65" y="499"/>
                    </a:cubicBezTo>
                    <a:cubicBezTo>
                      <a:pt x="64" y="498"/>
                      <a:pt x="64" y="498"/>
                      <a:pt x="64" y="498"/>
                    </a:cubicBezTo>
                    <a:cubicBezTo>
                      <a:pt x="62" y="501"/>
                      <a:pt x="62" y="501"/>
                      <a:pt x="62" y="501"/>
                    </a:cubicBezTo>
                    <a:cubicBezTo>
                      <a:pt x="65" y="504"/>
                      <a:pt x="65" y="504"/>
                      <a:pt x="65" y="504"/>
                    </a:cubicBezTo>
                    <a:cubicBezTo>
                      <a:pt x="62" y="502"/>
                      <a:pt x="62" y="502"/>
                      <a:pt x="62" y="502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64" y="504"/>
                      <a:pt x="65" y="504"/>
                      <a:pt x="65" y="504"/>
                    </a:cubicBezTo>
                    <a:cubicBezTo>
                      <a:pt x="62" y="502"/>
                      <a:pt x="62" y="502"/>
                      <a:pt x="62" y="502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62" y="502"/>
                      <a:pt x="62" y="502"/>
                      <a:pt x="62" y="502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62" y="502"/>
                      <a:pt x="62" y="502"/>
                      <a:pt x="62" y="502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62" y="503"/>
                      <a:pt x="62" y="503"/>
                      <a:pt x="62" y="503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62" y="503"/>
                      <a:pt x="62" y="503"/>
                      <a:pt x="62" y="503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3" y="505"/>
                      <a:pt x="64" y="505"/>
                      <a:pt x="64" y="505"/>
                    </a:cubicBezTo>
                    <a:cubicBezTo>
                      <a:pt x="67" y="504"/>
                      <a:pt x="72" y="503"/>
                      <a:pt x="76" y="501"/>
                    </a:cubicBezTo>
                    <a:cubicBezTo>
                      <a:pt x="80" y="500"/>
                      <a:pt x="83" y="499"/>
                      <a:pt x="83" y="499"/>
                    </a:cubicBezTo>
                    <a:cubicBezTo>
                      <a:pt x="85" y="499"/>
                      <a:pt x="86" y="497"/>
                      <a:pt x="86" y="496"/>
                    </a:cubicBezTo>
                    <a:cubicBezTo>
                      <a:pt x="86" y="494"/>
                      <a:pt x="86" y="493"/>
                      <a:pt x="84" y="492"/>
                    </a:cubicBezTo>
                    <a:cubicBezTo>
                      <a:pt x="84" y="492"/>
                      <a:pt x="84" y="492"/>
                      <a:pt x="84" y="492"/>
                    </a:cubicBezTo>
                    <a:cubicBezTo>
                      <a:pt x="87" y="480"/>
                      <a:pt x="87" y="480"/>
                      <a:pt x="87" y="480"/>
                    </a:cubicBezTo>
                    <a:cubicBezTo>
                      <a:pt x="87" y="478"/>
                      <a:pt x="86" y="476"/>
                      <a:pt x="85" y="475"/>
                    </a:cubicBezTo>
                    <a:cubicBezTo>
                      <a:pt x="83" y="474"/>
                      <a:pt x="83" y="474"/>
                      <a:pt x="83" y="474"/>
                    </a:cubicBezTo>
                    <a:cubicBezTo>
                      <a:pt x="81" y="478"/>
                      <a:pt x="81" y="478"/>
                      <a:pt x="81" y="478"/>
                    </a:cubicBezTo>
                    <a:cubicBezTo>
                      <a:pt x="85" y="479"/>
                      <a:pt x="85" y="479"/>
                      <a:pt x="85" y="479"/>
                    </a:cubicBezTo>
                    <a:cubicBezTo>
                      <a:pt x="90" y="461"/>
                      <a:pt x="90" y="461"/>
                      <a:pt x="90" y="461"/>
                    </a:cubicBezTo>
                    <a:cubicBezTo>
                      <a:pt x="90" y="459"/>
                      <a:pt x="89" y="458"/>
                      <a:pt x="88" y="457"/>
                    </a:cubicBezTo>
                    <a:cubicBezTo>
                      <a:pt x="86" y="456"/>
                      <a:pt x="86" y="456"/>
                      <a:pt x="86" y="456"/>
                    </a:cubicBezTo>
                    <a:cubicBezTo>
                      <a:pt x="90" y="446"/>
                      <a:pt x="90" y="446"/>
                      <a:pt x="90" y="446"/>
                    </a:cubicBezTo>
                    <a:cubicBezTo>
                      <a:pt x="91" y="445"/>
                      <a:pt x="90" y="442"/>
                      <a:pt x="88" y="441"/>
                    </a:cubicBezTo>
                    <a:cubicBezTo>
                      <a:pt x="87" y="440"/>
                      <a:pt x="87" y="440"/>
                      <a:pt x="87" y="440"/>
                    </a:cubicBezTo>
                    <a:cubicBezTo>
                      <a:pt x="85" y="444"/>
                      <a:pt x="85" y="444"/>
                      <a:pt x="85" y="444"/>
                    </a:cubicBezTo>
                    <a:cubicBezTo>
                      <a:pt x="88" y="446"/>
                      <a:pt x="88" y="446"/>
                      <a:pt x="88" y="446"/>
                    </a:cubicBezTo>
                    <a:cubicBezTo>
                      <a:pt x="95" y="433"/>
                      <a:pt x="95" y="433"/>
                      <a:pt x="95" y="433"/>
                    </a:cubicBezTo>
                    <a:cubicBezTo>
                      <a:pt x="96" y="431"/>
                      <a:pt x="95" y="429"/>
                      <a:pt x="93" y="428"/>
                    </a:cubicBezTo>
                    <a:cubicBezTo>
                      <a:pt x="89" y="426"/>
                      <a:pt x="89" y="426"/>
                      <a:pt x="89" y="426"/>
                    </a:cubicBezTo>
                    <a:cubicBezTo>
                      <a:pt x="93" y="417"/>
                      <a:pt x="93" y="417"/>
                      <a:pt x="93" y="417"/>
                    </a:cubicBezTo>
                    <a:cubicBezTo>
                      <a:pt x="94" y="415"/>
                      <a:pt x="93" y="413"/>
                      <a:pt x="91" y="412"/>
                    </a:cubicBezTo>
                    <a:cubicBezTo>
                      <a:pt x="88" y="410"/>
                      <a:pt x="88" y="410"/>
                      <a:pt x="88" y="410"/>
                    </a:cubicBezTo>
                    <a:cubicBezTo>
                      <a:pt x="86" y="413"/>
                      <a:pt x="86" y="413"/>
                      <a:pt x="86" y="413"/>
                    </a:cubicBezTo>
                    <a:cubicBezTo>
                      <a:pt x="89" y="416"/>
                      <a:pt x="89" y="416"/>
                      <a:pt x="89" y="416"/>
                    </a:cubicBezTo>
                    <a:cubicBezTo>
                      <a:pt x="98" y="407"/>
                      <a:pt x="98" y="407"/>
                      <a:pt x="98" y="407"/>
                    </a:cubicBezTo>
                    <a:cubicBezTo>
                      <a:pt x="99" y="406"/>
                      <a:pt x="99" y="405"/>
                      <a:pt x="99" y="404"/>
                    </a:cubicBezTo>
                    <a:cubicBezTo>
                      <a:pt x="99" y="403"/>
                      <a:pt x="98" y="402"/>
                      <a:pt x="97" y="401"/>
                    </a:cubicBezTo>
                    <a:cubicBezTo>
                      <a:pt x="94" y="399"/>
                      <a:pt x="94" y="399"/>
                      <a:pt x="94" y="399"/>
                    </a:cubicBezTo>
                    <a:cubicBezTo>
                      <a:pt x="98" y="394"/>
                      <a:pt x="98" y="394"/>
                      <a:pt x="98" y="394"/>
                    </a:cubicBezTo>
                    <a:cubicBezTo>
                      <a:pt x="99" y="393"/>
                      <a:pt x="99" y="392"/>
                      <a:pt x="99" y="391"/>
                    </a:cubicBezTo>
                    <a:cubicBezTo>
                      <a:pt x="99" y="390"/>
                      <a:pt x="99" y="390"/>
                      <a:pt x="98" y="389"/>
                    </a:cubicBezTo>
                    <a:cubicBezTo>
                      <a:pt x="98" y="389"/>
                      <a:pt x="98" y="389"/>
                      <a:pt x="98" y="388"/>
                    </a:cubicBezTo>
                    <a:cubicBezTo>
                      <a:pt x="97" y="388"/>
                      <a:pt x="97" y="388"/>
                      <a:pt x="97" y="388"/>
                    </a:cubicBezTo>
                    <a:cubicBezTo>
                      <a:pt x="97" y="388"/>
                      <a:pt x="97" y="388"/>
                      <a:pt x="96" y="387"/>
                    </a:cubicBezTo>
                    <a:cubicBezTo>
                      <a:pt x="92" y="385"/>
                      <a:pt x="81" y="378"/>
                      <a:pt x="70" y="371"/>
                    </a:cubicBezTo>
                    <a:cubicBezTo>
                      <a:pt x="64" y="368"/>
                      <a:pt x="59" y="365"/>
                      <a:pt x="55" y="362"/>
                    </a:cubicBezTo>
                    <a:cubicBezTo>
                      <a:pt x="53" y="361"/>
                      <a:pt x="52" y="360"/>
                      <a:pt x="51" y="359"/>
                    </a:cubicBezTo>
                    <a:cubicBezTo>
                      <a:pt x="50" y="359"/>
                      <a:pt x="50" y="359"/>
                      <a:pt x="50" y="358"/>
                    </a:cubicBezTo>
                    <a:cubicBezTo>
                      <a:pt x="49" y="358"/>
                      <a:pt x="49" y="358"/>
                      <a:pt x="49" y="358"/>
                    </a:cubicBezTo>
                    <a:cubicBezTo>
                      <a:pt x="48" y="360"/>
                      <a:pt x="48" y="360"/>
                      <a:pt x="48" y="360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49" y="358"/>
                      <a:pt x="49" y="358"/>
                      <a:pt x="49" y="358"/>
                    </a:cubicBezTo>
                    <a:cubicBezTo>
                      <a:pt x="48" y="360"/>
                      <a:pt x="48" y="360"/>
                      <a:pt x="48" y="360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0" y="360"/>
                      <a:pt x="50" y="360"/>
                      <a:pt x="50" y="360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1" y="361"/>
                      <a:pt x="51" y="361"/>
                      <a:pt x="51" y="361"/>
                    </a:cubicBezTo>
                    <a:cubicBezTo>
                      <a:pt x="51" y="360"/>
                      <a:pt x="51" y="360"/>
                      <a:pt x="50" y="360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1" y="361"/>
                      <a:pt x="51" y="361"/>
                      <a:pt x="51" y="361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0" y="364"/>
                      <a:pt x="50" y="364"/>
                      <a:pt x="50" y="364"/>
                    </a:cubicBezTo>
                    <a:cubicBezTo>
                      <a:pt x="51" y="363"/>
                      <a:pt x="51" y="362"/>
                      <a:pt x="51" y="361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50" y="364"/>
                      <a:pt x="50" y="364"/>
                      <a:pt x="50" y="364"/>
                    </a:cubicBezTo>
                    <a:cubicBezTo>
                      <a:pt x="51" y="362"/>
                      <a:pt x="51" y="361"/>
                      <a:pt x="50" y="359"/>
                    </a:cubicBezTo>
                    <a:cubicBezTo>
                      <a:pt x="36" y="336"/>
                      <a:pt x="36" y="336"/>
                      <a:pt x="36" y="336"/>
                    </a:cubicBezTo>
                    <a:cubicBezTo>
                      <a:pt x="36" y="335"/>
                      <a:pt x="36" y="335"/>
                      <a:pt x="35" y="334"/>
                    </a:cubicBezTo>
                    <a:cubicBezTo>
                      <a:pt x="34" y="333"/>
                      <a:pt x="34" y="333"/>
                      <a:pt x="34" y="333"/>
                    </a:cubicBezTo>
                    <a:cubicBezTo>
                      <a:pt x="32" y="337"/>
                      <a:pt x="32" y="337"/>
                      <a:pt x="32" y="337"/>
                    </a:cubicBezTo>
                    <a:cubicBezTo>
                      <a:pt x="35" y="338"/>
                      <a:pt x="35" y="338"/>
                      <a:pt x="35" y="338"/>
                    </a:cubicBezTo>
                    <a:cubicBezTo>
                      <a:pt x="39" y="325"/>
                      <a:pt x="39" y="325"/>
                      <a:pt x="39" y="325"/>
                    </a:cubicBezTo>
                    <a:cubicBezTo>
                      <a:pt x="40" y="324"/>
                      <a:pt x="39" y="322"/>
                      <a:pt x="37" y="321"/>
                    </a:cubicBezTo>
                    <a:cubicBezTo>
                      <a:pt x="36" y="320"/>
                      <a:pt x="36" y="320"/>
                      <a:pt x="36" y="320"/>
                    </a:cubicBezTo>
                    <a:cubicBezTo>
                      <a:pt x="34" y="323"/>
                      <a:pt x="34" y="323"/>
                      <a:pt x="34" y="323"/>
                    </a:cubicBezTo>
                    <a:cubicBezTo>
                      <a:pt x="36" y="326"/>
                      <a:pt x="36" y="326"/>
                      <a:pt x="36" y="326"/>
                    </a:cubicBezTo>
                    <a:cubicBezTo>
                      <a:pt x="49" y="314"/>
                      <a:pt x="49" y="314"/>
                      <a:pt x="49" y="314"/>
                    </a:cubicBezTo>
                    <a:cubicBezTo>
                      <a:pt x="50" y="314"/>
                      <a:pt x="51" y="312"/>
                      <a:pt x="51" y="311"/>
                    </a:cubicBezTo>
                    <a:cubicBezTo>
                      <a:pt x="51" y="310"/>
                      <a:pt x="50" y="309"/>
                      <a:pt x="49" y="308"/>
                    </a:cubicBezTo>
                    <a:cubicBezTo>
                      <a:pt x="44" y="305"/>
                      <a:pt x="44" y="305"/>
                      <a:pt x="44" y="305"/>
                    </a:cubicBezTo>
                    <a:cubicBezTo>
                      <a:pt x="42" y="309"/>
                      <a:pt x="42" y="309"/>
                      <a:pt x="42" y="309"/>
                    </a:cubicBezTo>
                    <a:cubicBezTo>
                      <a:pt x="46" y="311"/>
                      <a:pt x="46" y="311"/>
                      <a:pt x="46" y="311"/>
                    </a:cubicBezTo>
                    <a:cubicBezTo>
                      <a:pt x="46" y="311"/>
                      <a:pt x="48" y="307"/>
                      <a:pt x="50" y="304"/>
                    </a:cubicBezTo>
                    <a:cubicBezTo>
                      <a:pt x="52" y="301"/>
                      <a:pt x="54" y="298"/>
                      <a:pt x="54" y="298"/>
                    </a:cubicBezTo>
                    <a:cubicBezTo>
                      <a:pt x="54" y="297"/>
                      <a:pt x="54" y="296"/>
                      <a:pt x="54" y="295"/>
                    </a:cubicBezTo>
                    <a:cubicBezTo>
                      <a:pt x="54" y="293"/>
                      <a:pt x="53" y="293"/>
                      <a:pt x="52" y="292"/>
                    </a:cubicBezTo>
                    <a:cubicBezTo>
                      <a:pt x="51" y="291"/>
                      <a:pt x="51" y="291"/>
                      <a:pt x="51" y="291"/>
                    </a:cubicBezTo>
                    <a:cubicBezTo>
                      <a:pt x="49" y="295"/>
                      <a:pt x="49" y="295"/>
                      <a:pt x="49" y="295"/>
                    </a:cubicBezTo>
                    <a:cubicBezTo>
                      <a:pt x="52" y="297"/>
                      <a:pt x="52" y="297"/>
                      <a:pt x="52" y="297"/>
                    </a:cubicBezTo>
                    <a:cubicBezTo>
                      <a:pt x="53" y="296"/>
                      <a:pt x="53" y="296"/>
                      <a:pt x="53" y="296"/>
                    </a:cubicBezTo>
                    <a:cubicBezTo>
                      <a:pt x="53" y="296"/>
                      <a:pt x="55" y="293"/>
                      <a:pt x="56" y="290"/>
                    </a:cubicBezTo>
                    <a:cubicBezTo>
                      <a:pt x="57" y="289"/>
                      <a:pt x="58" y="287"/>
                      <a:pt x="58" y="286"/>
                    </a:cubicBezTo>
                    <a:cubicBezTo>
                      <a:pt x="59" y="286"/>
                      <a:pt x="59" y="285"/>
                      <a:pt x="59" y="285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57" y="283"/>
                      <a:pt x="57" y="283"/>
                      <a:pt x="57" y="283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57" y="283"/>
                      <a:pt x="57" y="283"/>
                      <a:pt x="57" y="283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60" y="283"/>
                      <a:pt x="60" y="280"/>
                      <a:pt x="58" y="279"/>
                    </a:cubicBezTo>
                    <a:cubicBezTo>
                      <a:pt x="57" y="279"/>
                      <a:pt x="57" y="279"/>
                      <a:pt x="57" y="279"/>
                    </a:cubicBezTo>
                    <a:cubicBezTo>
                      <a:pt x="55" y="282"/>
                      <a:pt x="55" y="282"/>
                      <a:pt x="55" y="282"/>
                    </a:cubicBezTo>
                    <a:cubicBezTo>
                      <a:pt x="59" y="283"/>
                      <a:pt x="59" y="283"/>
                      <a:pt x="59" y="283"/>
                    </a:cubicBezTo>
                    <a:cubicBezTo>
                      <a:pt x="59" y="283"/>
                      <a:pt x="60" y="279"/>
                      <a:pt x="62" y="276"/>
                    </a:cubicBezTo>
                    <a:cubicBezTo>
                      <a:pt x="62" y="274"/>
                      <a:pt x="63" y="271"/>
                      <a:pt x="64" y="270"/>
                    </a:cubicBezTo>
                    <a:cubicBezTo>
                      <a:pt x="64" y="269"/>
                      <a:pt x="64" y="269"/>
                      <a:pt x="64" y="268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2" y="267"/>
                      <a:pt x="62" y="267"/>
                      <a:pt x="62" y="267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2" y="267"/>
                      <a:pt x="62" y="267"/>
                      <a:pt x="62" y="267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1" y="266"/>
                      <a:pt x="61" y="266"/>
                      <a:pt x="61" y="266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1" y="266"/>
                      <a:pt x="61" y="266"/>
                      <a:pt x="61" y="266"/>
                    </a:cubicBezTo>
                    <a:cubicBezTo>
                      <a:pt x="64" y="268"/>
                      <a:pt x="64" y="268"/>
                      <a:pt x="64" y="268"/>
                    </a:cubicBezTo>
                    <a:cubicBezTo>
                      <a:pt x="65" y="267"/>
                      <a:pt x="65" y="266"/>
                      <a:pt x="65" y="265"/>
                    </a:cubicBezTo>
                    <a:cubicBezTo>
                      <a:pt x="64" y="264"/>
                      <a:pt x="64" y="263"/>
                      <a:pt x="63" y="263"/>
                    </a:cubicBezTo>
                    <a:cubicBezTo>
                      <a:pt x="62" y="262"/>
                      <a:pt x="62" y="262"/>
                      <a:pt x="62" y="262"/>
                    </a:cubicBezTo>
                    <a:cubicBezTo>
                      <a:pt x="60" y="265"/>
                      <a:pt x="60" y="265"/>
                      <a:pt x="60" y="265"/>
                    </a:cubicBezTo>
                    <a:cubicBezTo>
                      <a:pt x="63" y="268"/>
                      <a:pt x="63" y="268"/>
                      <a:pt x="63" y="268"/>
                    </a:cubicBezTo>
                    <a:cubicBezTo>
                      <a:pt x="71" y="256"/>
                      <a:pt x="71" y="256"/>
                      <a:pt x="71" y="256"/>
                    </a:cubicBezTo>
                    <a:cubicBezTo>
                      <a:pt x="72" y="255"/>
                      <a:pt x="72" y="254"/>
                      <a:pt x="72" y="253"/>
                    </a:cubicBezTo>
                    <a:cubicBezTo>
                      <a:pt x="71" y="252"/>
                      <a:pt x="71" y="251"/>
                      <a:pt x="70" y="250"/>
                    </a:cubicBezTo>
                    <a:cubicBezTo>
                      <a:pt x="69" y="250"/>
                      <a:pt x="69" y="250"/>
                      <a:pt x="69" y="250"/>
                    </a:cubicBezTo>
                    <a:cubicBezTo>
                      <a:pt x="66" y="253"/>
                      <a:pt x="66" y="253"/>
                      <a:pt x="66" y="253"/>
                    </a:cubicBezTo>
                    <a:cubicBezTo>
                      <a:pt x="69" y="256"/>
                      <a:pt x="69" y="256"/>
                      <a:pt x="69" y="256"/>
                    </a:cubicBezTo>
                    <a:cubicBezTo>
                      <a:pt x="79" y="246"/>
                      <a:pt x="79" y="246"/>
                      <a:pt x="79" y="246"/>
                    </a:cubicBezTo>
                    <a:cubicBezTo>
                      <a:pt x="80" y="245"/>
                      <a:pt x="80" y="244"/>
                      <a:pt x="80" y="242"/>
                    </a:cubicBezTo>
                    <a:cubicBezTo>
                      <a:pt x="80" y="241"/>
                      <a:pt x="79" y="240"/>
                      <a:pt x="78" y="240"/>
                    </a:cubicBezTo>
                    <a:cubicBezTo>
                      <a:pt x="77" y="239"/>
                      <a:pt x="77" y="239"/>
                      <a:pt x="77" y="239"/>
                    </a:cubicBezTo>
                    <a:cubicBezTo>
                      <a:pt x="84" y="233"/>
                      <a:pt x="84" y="233"/>
                      <a:pt x="84" y="233"/>
                    </a:cubicBezTo>
                    <a:cubicBezTo>
                      <a:pt x="85" y="232"/>
                      <a:pt x="86" y="231"/>
                      <a:pt x="86" y="230"/>
                    </a:cubicBezTo>
                    <a:cubicBezTo>
                      <a:pt x="86" y="228"/>
                      <a:pt x="85" y="227"/>
                      <a:pt x="84" y="227"/>
                    </a:cubicBezTo>
                    <a:cubicBezTo>
                      <a:pt x="79" y="223"/>
                      <a:pt x="79" y="223"/>
                      <a:pt x="79" y="223"/>
                    </a:cubicBezTo>
                    <a:cubicBezTo>
                      <a:pt x="77" y="227"/>
                      <a:pt x="77" y="227"/>
                      <a:pt x="77" y="227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108" y="234"/>
                      <a:pt x="108" y="234"/>
                      <a:pt x="108" y="234"/>
                    </a:cubicBezTo>
                    <a:cubicBezTo>
                      <a:pt x="110" y="234"/>
                      <a:pt x="111" y="233"/>
                      <a:pt x="112" y="231"/>
                    </a:cubicBezTo>
                    <a:cubicBezTo>
                      <a:pt x="112" y="229"/>
                      <a:pt x="112" y="227"/>
                      <a:pt x="110" y="226"/>
                    </a:cubicBezTo>
                    <a:cubicBezTo>
                      <a:pt x="101" y="221"/>
                      <a:pt x="101" y="221"/>
                      <a:pt x="101" y="221"/>
                    </a:cubicBezTo>
                    <a:cubicBezTo>
                      <a:pt x="99" y="224"/>
                      <a:pt x="99" y="224"/>
                      <a:pt x="99" y="224"/>
                    </a:cubicBezTo>
                    <a:cubicBezTo>
                      <a:pt x="98" y="228"/>
                      <a:pt x="98" y="228"/>
                      <a:pt x="98" y="228"/>
                    </a:cubicBezTo>
                    <a:cubicBezTo>
                      <a:pt x="143" y="240"/>
                      <a:pt x="143" y="240"/>
                      <a:pt x="143" y="240"/>
                    </a:cubicBezTo>
                    <a:cubicBezTo>
                      <a:pt x="145" y="240"/>
                      <a:pt x="147" y="239"/>
                      <a:pt x="148" y="238"/>
                    </a:cubicBezTo>
                    <a:cubicBezTo>
                      <a:pt x="148" y="236"/>
                      <a:pt x="148" y="234"/>
                      <a:pt x="146" y="233"/>
                    </a:cubicBezTo>
                    <a:cubicBezTo>
                      <a:pt x="140" y="229"/>
                      <a:pt x="140" y="229"/>
                      <a:pt x="140" y="229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42" y="235"/>
                      <a:pt x="142" y="235"/>
                      <a:pt x="142" y="235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40" y="236"/>
                      <a:pt x="140" y="236"/>
                      <a:pt x="140" y="236"/>
                    </a:cubicBezTo>
                    <a:cubicBezTo>
                      <a:pt x="141" y="236"/>
                      <a:pt x="141" y="236"/>
                      <a:pt x="142" y="235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40" y="236"/>
                      <a:pt x="140" y="236"/>
                      <a:pt x="140" y="236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39" y="236"/>
                      <a:pt x="139" y="236"/>
                      <a:pt x="139" y="236"/>
                    </a:cubicBezTo>
                    <a:cubicBezTo>
                      <a:pt x="139" y="236"/>
                      <a:pt x="140" y="236"/>
                      <a:pt x="140" y="236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39" y="236"/>
                      <a:pt x="139" y="236"/>
                      <a:pt x="139" y="236"/>
                    </a:cubicBezTo>
                    <a:cubicBezTo>
                      <a:pt x="139" y="234"/>
                      <a:pt x="139" y="234"/>
                      <a:pt x="139" y="234"/>
                    </a:cubicBezTo>
                    <a:cubicBezTo>
                      <a:pt x="139" y="236"/>
                      <a:pt x="139" y="236"/>
                      <a:pt x="139" y="236"/>
                    </a:cubicBezTo>
                    <a:cubicBezTo>
                      <a:pt x="139" y="236"/>
                      <a:pt x="139" y="236"/>
                      <a:pt x="139" y="236"/>
                    </a:cubicBezTo>
                    <a:cubicBezTo>
                      <a:pt x="139" y="234"/>
                      <a:pt x="139" y="234"/>
                      <a:pt x="139" y="234"/>
                    </a:cubicBezTo>
                    <a:cubicBezTo>
                      <a:pt x="139" y="236"/>
                      <a:pt x="139" y="236"/>
                      <a:pt x="139" y="236"/>
                    </a:cubicBezTo>
                    <a:cubicBezTo>
                      <a:pt x="139" y="236"/>
                      <a:pt x="139" y="236"/>
                      <a:pt x="140" y="236"/>
                    </a:cubicBezTo>
                    <a:cubicBezTo>
                      <a:pt x="142" y="236"/>
                      <a:pt x="147" y="237"/>
                      <a:pt x="152" y="237"/>
                    </a:cubicBezTo>
                    <a:cubicBezTo>
                      <a:pt x="156" y="237"/>
                      <a:pt x="160" y="237"/>
                      <a:pt x="160" y="237"/>
                    </a:cubicBezTo>
                    <a:cubicBezTo>
                      <a:pt x="162" y="237"/>
                      <a:pt x="163" y="236"/>
                      <a:pt x="164" y="234"/>
                    </a:cubicBezTo>
                    <a:cubicBezTo>
                      <a:pt x="164" y="233"/>
                      <a:pt x="164" y="231"/>
                      <a:pt x="162" y="230"/>
                    </a:cubicBezTo>
                    <a:cubicBezTo>
                      <a:pt x="160" y="229"/>
                      <a:pt x="160" y="229"/>
                      <a:pt x="160" y="229"/>
                    </a:cubicBezTo>
                    <a:cubicBezTo>
                      <a:pt x="158" y="232"/>
                      <a:pt x="158" y="232"/>
                      <a:pt x="158" y="232"/>
                    </a:cubicBezTo>
                    <a:cubicBezTo>
                      <a:pt x="161" y="235"/>
                      <a:pt x="161" y="235"/>
                      <a:pt x="161" y="235"/>
                    </a:cubicBezTo>
                    <a:cubicBezTo>
                      <a:pt x="170" y="228"/>
                      <a:pt x="170" y="228"/>
                      <a:pt x="170" y="228"/>
                    </a:cubicBezTo>
                    <a:cubicBezTo>
                      <a:pt x="171" y="228"/>
                      <a:pt x="171" y="226"/>
                      <a:pt x="171" y="225"/>
                    </a:cubicBezTo>
                    <a:cubicBezTo>
                      <a:pt x="171" y="224"/>
                      <a:pt x="170" y="222"/>
                      <a:pt x="169" y="222"/>
                    </a:cubicBezTo>
                    <a:cubicBezTo>
                      <a:pt x="168" y="221"/>
                      <a:pt x="168" y="221"/>
                      <a:pt x="168" y="221"/>
                    </a:cubicBezTo>
                    <a:cubicBezTo>
                      <a:pt x="166" y="225"/>
                      <a:pt x="166" y="225"/>
                      <a:pt x="166" y="225"/>
                    </a:cubicBezTo>
                    <a:cubicBezTo>
                      <a:pt x="169" y="227"/>
                      <a:pt x="169" y="227"/>
                      <a:pt x="169" y="227"/>
                    </a:cubicBezTo>
                    <a:cubicBezTo>
                      <a:pt x="180" y="216"/>
                      <a:pt x="180" y="216"/>
                      <a:pt x="180" y="216"/>
                    </a:cubicBezTo>
                    <a:cubicBezTo>
                      <a:pt x="180" y="215"/>
                      <a:pt x="181" y="214"/>
                      <a:pt x="181" y="213"/>
                    </a:cubicBezTo>
                    <a:cubicBezTo>
                      <a:pt x="181" y="212"/>
                      <a:pt x="180" y="211"/>
                      <a:pt x="179" y="210"/>
                    </a:cubicBezTo>
                    <a:cubicBezTo>
                      <a:pt x="178" y="209"/>
                      <a:pt x="178" y="209"/>
                      <a:pt x="178" y="209"/>
                    </a:cubicBezTo>
                    <a:cubicBezTo>
                      <a:pt x="175" y="213"/>
                      <a:pt x="175" y="213"/>
                      <a:pt x="175" y="213"/>
                    </a:cubicBezTo>
                    <a:cubicBezTo>
                      <a:pt x="179" y="215"/>
                      <a:pt x="179" y="215"/>
                      <a:pt x="179" y="215"/>
                    </a:cubicBezTo>
                    <a:cubicBezTo>
                      <a:pt x="186" y="203"/>
                      <a:pt x="186" y="203"/>
                      <a:pt x="186" y="203"/>
                    </a:cubicBezTo>
                    <a:cubicBezTo>
                      <a:pt x="187" y="201"/>
                      <a:pt x="186" y="198"/>
                      <a:pt x="184" y="197"/>
                    </a:cubicBezTo>
                    <a:cubicBezTo>
                      <a:pt x="183" y="196"/>
                      <a:pt x="183" y="196"/>
                      <a:pt x="183" y="196"/>
                    </a:cubicBezTo>
                    <a:cubicBezTo>
                      <a:pt x="181" y="200"/>
                      <a:pt x="181" y="200"/>
                      <a:pt x="181" y="200"/>
                    </a:cubicBezTo>
                    <a:cubicBezTo>
                      <a:pt x="183" y="203"/>
                      <a:pt x="183" y="203"/>
                      <a:pt x="183" y="203"/>
                    </a:cubicBezTo>
                    <a:cubicBezTo>
                      <a:pt x="198" y="195"/>
                      <a:pt x="198" y="195"/>
                      <a:pt x="198" y="195"/>
                    </a:cubicBezTo>
                    <a:cubicBezTo>
                      <a:pt x="199" y="194"/>
                      <a:pt x="200" y="193"/>
                      <a:pt x="200" y="192"/>
                    </a:cubicBezTo>
                    <a:cubicBezTo>
                      <a:pt x="200" y="190"/>
                      <a:pt x="199" y="189"/>
                      <a:pt x="198" y="188"/>
                    </a:cubicBezTo>
                    <a:cubicBezTo>
                      <a:pt x="194" y="186"/>
                      <a:pt x="194" y="186"/>
                      <a:pt x="194" y="186"/>
                    </a:cubicBezTo>
                    <a:cubicBezTo>
                      <a:pt x="192" y="189"/>
                      <a:pt x="192" y="189"/>
                      <a:pt x="192" y="189"/>
                    </a:cubicBezTo>
                    <a:cubicBezTo>
                      <a:pt x="195" y="193"/>
                      <a:pt x="195" y="193"/>
                      <a:pt x="195" y="193"/>
                    </a:cubicBezTo>
                    <a:cubicBezTo>
                      <a:pt x="207" y="184"/>
                      <a:pt x="207" y="184"/>
                      <a:pt x="207" y="184"/>
                    </a:cubicBezTo>
                    <a:cubicBezTo>
                      <a:pt x="209" y="184"/>
                      <a:pt x="209" y="182"/>
                      <a:pt x="209" y="181"/>
                    </a:cubicBezTo>
                    <a:cubicBezTo>
                      <a:pt x="209" y="179"/>
                      <a:pt x="209" y="178"/>
                      <a:pt x="207" y="177"/>
                    </a:cubicBezTo>
                    <a:cubicBezTo>
                      <a:pt x="202" y="174"/>
                      <a:pt x="202" y="174"/>
                      <a:pt x="202" y="174"/>
                    </a:cubicBezTo>
                    <a:cubicBezTo>
                      <a:pt x="200" y="178"/>
                      <a:pt x="200" y="178"/>
                      <a:pt x="200" y="178"/>
                    </a:cubicBezTo>
                    <a:cubicBezTo>
                      <a:pt x="202" y="181"/>
                      <a:pt x="202" y="181"/>
                      <a:pt x="202" y="181"/>
                    </a:cubicBezTo>
                    <a:cubicBezTo>
                      <a:pt x="213" y="175"/>
                      <a:pt x="213" y="175"/>
                      <a:pt x="213" y="175"/>
                    </a:cubicBezTo>
                    <a:cubicBezTo>
                      <a:pt x="214" y="174"/>
                      <a:pt x="215" y="173"/>
                      <a:pt x="215" y="172"/>
                    </a:cubicBezTo>
                    <a:cubicBezTo>
                      <a:pt x="215" y="170"/>
                      <a:pt x="215" y="169"/>
                      <a:pt x="213" y="168"/>
                    </a:cubicBezTo>
                    <a:cubicBezTo>
                      <a:pt x="211" y="167"/>
                      <a:pt x="211" y="167"/>
                      <a:pt x="211" y="167"/>
                    </a:cubicBezTo>
                    <a:cubicBezTo>
                      <a:pt x="209" y="170"/>
                      <a:pt x="209" y="170"/>
                      <a:pt x="209" y="170"/>
                    </a:cubicBezTo>
                    <a:cubicBezTo>
                      <a:pt x="212" y="173"/>
                      <a:pt x="212" y="173"/>
                      <a:pt x="212" y="173"/>
                    </a:cubicBezTo>
                    <a:cubicBezTo>
                      <a:pt x="221" y="164"/>
                      <a:pt x="221" y="164"/>
                      <a:pt x="221" y="164"/>
                    </a:cubicBezTo>
                    <a:cubicBezTo>
                      <a:pt x="222" y="163"/>
                      <a:pt x="223" y="162"/>
                      <a:pt x="222" y="161"/>
                    </a:cubicBezTo>
                    <a:cubicBezTo>
                      <a:pt x="222" y="160"/>
                      <a:pt x="222" y="158"/>
                      <a:pt x="221" y="158"/>
                    </a:cubicBezTo>
                    <a:cubicBezTo>
                      <a:pt x="218" y="156"/>
                      <a:pt x="218" y="156"/>
                      <a:pt x="218" y="156"/>
                    </a:cubicBezTo>
                    <a:cubicBezTo>
                      <a:pt x="221" y="142"/>
                      <a:pt x="221" y="142"/>
                      <a:pt x="221" y="142"/>
                    </a:cubicBezTo>
                    <a:cubicBezTo>
                      <a:pt x="222" y="140"/>
                      <a:pt x="221" y="138"/>
                      <a:pt x="219" y="138"/>
                    </a:cubicBezTo>
                    <a:cubicBezTo>
                      <a:pt x="218" y="137"/>
                      <a:pt x="218" y="137"/>
                      <a:pt x="218" y="137"/>
                    </a:cubicBezTo>
                    <a:cubicBezTo>
                      <a:pt x="209" y="114"/>
                      <a:pt x="209" y="114"/>
                      <a:pt x="209" y="114"/>
                    </a:cubicBezTo>
                    <a:cubicBezTo>
                      <a:pt x="209" y="113"/>
                      <a:pt x="208" y="112"/>
                      <a:pt x="207" y="112"/>
                    </a:cubicBezTo>
                    <a:cubicBezTo>
                      <a:pt x="202" y="108"/>
                      <a:pt x="202" y="108"/>
                      <a:pt x="202" y="108"/>
                    </a:cubicBezTo>
                    <a:cubicBezTo>
                      <a:pt x="200" y="94"/>
                      <a:pt x="200" y="94"/>
                      <a:pt x="200" y="94"/>
                    </a:cubicBezTo>
                    <a:cubicBezTo>
                      <a:pt x="200" y="93"/>
                      <a:pt x="199" y="92"/>
                      <a:pt x="198" y="92"/>
                    </a:cubicBezTo>
                    <a:cubicBezTo>
                      <a:pt x="196" y="90"/>
                      <a:pt x="196" y="90"/>
                      <a:pt x="196" y="90"/>
                    </a:cubicBezTo>
                    <a:cubicBezTo>
                      <a:pt x="202" y="78"/>
                      <a:pt x="202" y="78"/>
                      <a:pt x="202" y="78"/>
                    </a:cubicBezTo>
                    <a:cubicBezTo>
                      <a:pt x="203" y="77"/>
                      <a:pt x="202" y="74"/>
                      <a:pt x="201" y="73"/>
                    </a:cubicBezTo>
                    <a:cubicBezTo>
                      <a:pt x="199" y="72"/>
                      <a:pt x="199" y="72"/>
                      <a:pt x="199" y="72"/>
                    </a:cubicBezTo>
                    <a:cubicBezTo>
                      <a:pt x="197" y="76"/>
                      <a:pt x="197" y="76"/>
                      <a:pt x="197" y="76"/>
                    </a:cubicBezTo>
                    <a:cubicBezTo>
                      <a:pt x="199" y="79"/>
                      <a:pt x="199" y="79"/>
                      <a:pt x="199" y="79"/>
                    </a:cubicBezTo>
                    <a:cubicBezTo>
                      <a:pt x="213" y="71"/>
                      <a:pt x="213" y="71"/>
                      <a:pt x="213" y="71"/>
                    </a:cubicBezTo>
                    <a:cubicBezTo>
                      <a:pt x="214" y="70"/>
                      <a:pt x="215" y="69"/>
                      <a:pt x="215" y="67"/>
                    </a:cubicBezTo>
                    <a:cubicBezTo>
                      <a:pt x="215" y="66"/>
                      <a:pt x="214" y="64"/>
                      <a:pt x="213" y="64"/>
                    </a:cubicBezTo>
                    <a:cubicBezTo>
                      <a:pt x="211" y="63"/>
                      <a:pt x="211" y="63"/>
                      <a:pt x="211" y="63"/>
                    </a:cubicBezTo>
                    <a:cubicBezTo>
                      <a:pt x="209" y="66"/>
                      <a:pt x="209" y="66"/>
                      <a:pt x="209" y="66"/>
                    </a:cubicBezTo>
                    <a:cubicBezTo>
                      <a:pt x="211" y="70"/>
                      <a:pt x="211" y="70"/>
                      <a:pt x="211" y="70"/>
                    </a:cubicBezTo>
                    <a:cubicBezTo>
                      <a:pt x="226" y="62"/>
                      <a:pt x="226" y="62"/>
                      <a:pt x="226" y="62"/>
                    </a:cubicBezTo>
                    <a:cubicBezTo>
                      <a:pt x="227" y="61"/>
                      <a:pt x="228" y="60"/>
                      <a:pt x="228" y="58"/>
                    </a:cubicBezTo>
                    <a:cubicBezTo>
                      <a:pt x="228" y="57"/>
                      <a:pt x="228" y="56"/>
                      <a:pt x="226" y="55"/>
                    </a:cubicBezTo>
                    <a:cubicBezTo>
                      <a:pt x="223" y="53"/>
                      <a:pt x="223" y="53"/>
                      <a:pt x="223" y="53"/>
                    </a:cubicBezTo>
                    <a:cubicBezTo>
                      <a:pt x="221" y="56"/>
                      <a:pt x="221" y="56"/>
                      <a:pt x="221" y="56"/>
                    </a:cubicBezTo>
                    <a:cubicBezTo>
                      <a:pt x="222" y="60"/>
                      <a:pt x="222" y="60"/>
                      <a:pt x="222" y="60"/>
                    </a:cubicBezTo>
                    <a:cubicBezTo>
                      <a:pt x="236" y="56"/>
                      <a:pt x="236" y="56"/>
                      <a:pt x="236" y="56"/>
                    </a:cubicBezTo>
                    <a:cubicBezTo>
                      <a:pt x="237" y="56"/>
                      <a:pt x="239" y="55"/>
                      <a:pt x="239" y="53"/>
                    </a:cubicBezTo>
                    <a:cubicBezTo>
                      <a:pt x="239" y="52"/>
                      <a:pt x="238" y="50"/>
                      <a:pt x="237" y="49"/>
                    </a:cubicBezTo>
                    <a:cubicBezTo>
                      <a:pt x="236" y="48"/>
                      <a:pt x="236" y="48"/>
                      <a:pt x="236" y="48"/>
                    </a:cubicBezTo>
                    <a:cubicBezTo>
                      <a:pt x="234" y="52"/>
                      <a:pt x="234" y="52"/>
                      <a:pt x="234" y="52"/>
                    </a:cubicBezTo>
                    <a:cubicBezTo>
                      <a:pt x="236" y="55"/>
                      <a:pt x="236" y="55"/>
                      <a:pt x="236" y="55"/>
                    </a:cubicBezTo>
                    <a:cubicBezTo>
                      <a:pt x="249" y="46"/>
                      <a:pt x="249" y="46"/>
                      <a:pt x="249" y="46"/>
                    </a:cubicBezTo>
                    <a:cubicBezTo>
                      <a:pt x="250" y="45"/>
                      <a:pt x="250" y="44"/>
                      <a:pt x="250" y="43"/>
                    </a:cubicBezTo>
                    <a:cubicBezTo>
                      <a:pt x="250" y="41"/>
                      <a:pt x="250" y="40"/>
                      <a:pt x="249" y="39"/>
                    </a:cubicBezTo>
                    <a:cubicBezTo>
                      <a:pt x="245" y="37"/>
                      <a:pt x="245" y="37"/>
                      <a:pt x="245" y="37"/>
                    </a:cubicBezTo>
                    <a:cubicBezTo>
                      <a:pt x="243" y="40"/>
                      <a:pt x="243" y="40"/>
                      <a:pt x="243" y="40"/>
                    </a:cubicBezTo>
                    <a:cubicBezTo>
                      <a:pt x="245" y="44"/>
                      <a:pt x="245" y="44"/>
                      <a:pt x="245" y="44"/>
                    </a:cubicBezTo>
                    <a:cubicBezTo>
                      <a:pt x="256" y="37"/>
                      <a:pt x="256" y="37"/>
                      <a:pt x="256" y="37"/>
                    </a:cubicBezTo>
                    <a:cubicBezTo>
                      <a:pt x="257" y="36"/>
                      <a:pt x="258" y="34"/>
                      <a:pt x="258" y="33"/>
                    </a:cubicBezTo>
                    <a:cubicBezTo>
                      <a:pt x="258" y="32"/>
                      <a:pt x="257" y="30"/>
                      <a:pt x="256" y="30"/>
                    </a:cubicBezTo>
                    <a:cubicBezTo>
                      <a:pt x="254" y="29"/>
                      <a:pt x="254" y="29"/>
                      <a:pt x="254" y="29"/>
                    </a:cubicBezTo>
                    <a:cubicBezTo>
                      <a:pt x="252" y="32"/>
                      <a:pt x="252" y="32"/>
                      <a:pt x="252" y="32"/>
                    </a:cubicBezTo>
                    <a:cubicBezTo>
                      <a:pt x="256" y="35"/>
                      <a:pt x="256" y="35"/>
                      <a:pt x="256" y="35"/>
                    </a:cubicBezTo>
                    <a:cubicBezTo>
                      <a:pt x="252" y="32"/>
                      <a:pt x="252" y="32"/>
                      <a:pt x="252" y="32"/>
                    </a:cubicBezTo>
                    <a:cubicBezTo>
                      <a:pt x="255" y="36"/>
                      <a:pt x="255" y="36"/>
                      <a:pt x="255" y="36"/>
                    </a:cubicBezTo>
                    <a:cubicBezTo>
                      <a:pt x="255" y="35"/>
                      <a:pt x="255" y="35"/>
                      <a:pt x="256" y="35"/>
                    </a:cubicBezTo>
                    <a:cubicBezTo>
                      <a:pt x="252" y="32"/>
                      <a:pt x="252" y="32"/>
                      <a:pt x="252" y="32"/>
                    </a:cubicBezTo>
                    <a:cubicBezTo>
                      <a:pt x="255" y="36"/>
                      <a:pt x="255" y="36"/>
                      <a:pt x="255" y="36"/>
                    </a:cubicBezTo>
                    <a:cubicBezTo>
                      <a:pt x="253" y="33"/>
                      <a:pt x="253" y="33"/>
                      <a:pt x="253" y="33"/>
                    </a:cubicBezTo>
                    <a:cubicBezTo>
                      <a:pt x="254" y="36"/>
                      <a:pt x="254" y="36"/>
                      <a:pt x="254" y="36"/>
                    </a:cubicBezTo>
                    <a:cubicBezTo>
                      <a:pt x="255" y="36"/>
                      <a:pt x="255" y="36"/>
                      <a:pt x="255" y="36"/>
                    </a:cubicBezTo>
                    <a:cubicBezTo>
                      <a:pt x="253" y="33"/>
                      <a:pt x="253" y="33"/>
                      <a:pt x="253" y="33"/>
                    </a:cubicBezTo>
                    <a:cubicBezTo>
                      <a:pt x="254" y="36"/>
                      <a:pt x="254" y="36"/>
                      <a:pt x="254" y="36"/>
                    </a:cubicBezTo>
                    <a:cubicBezTo>
                      <a:pt x="254" y="36"/>
                      <a:pt x="254" y="36"/>
                      <a:pt x="254" y="36"/>
                    </a:cubicBezTo>
                    <a:cubicBezTo>
                      <a:pt x="255" y="36"/>
                      <a:pt x="256" y="35"/>
                      <a:pt x="258" y="35"/>
                    </a:cubicBezTo>
                    <a:cubicBezTo>
                      <a:pt x="260" y="34"/>
                      <a:pt x="264" y="32"/>
                      <a:pt x="266" y="31"/>
                    </a:cubicBezTo>
                    <a:cubicBezTo>
                      <a:pt x="269" y="31"/>
                      <a:pt x="271" y="30"/>
                      <a:pt x="271" y="30"/>
                    </a:cubicBezTo>
                    <a:cubicBezTo>
                      <a:pt x="273" y="29"/>
                      <a:pt x="274" y="28"/>
                      <a:pt x="274" y="27"/>
                    </a:cubicBezTo>
                    <a:cubicBezTo>
                      <a:pt x="274" y="25"/>
                      <a:pt x="273" y="23"/>
                      <a:pt x="272" y="23"/>
                    </a:cubicBezTo>
                    <a:cubicBezTo>
                      <a:pt x="269" y="20"/>
                      <a:pt x="269" y="20"/>
                      <a:pt x="269" y="20"/>
                    </a:cubicBezTo>
                    <a:cubicBezTo>
                      <a:pt x="267" y="24"/>
                      <a:pt x="267" y="24"/>
                      <a:pt x="267" y="24"/>
                    </a:cubicBezTo>
                    <a:cubicBezTo>
                      <a:pt x="269" y="27"/>
                      <a:pt x="269" y="27"/>
                      <a:pt x="269" y="27"/>
                    </a:cubicBezTo>
                    <a:cubicBezTo>
                      <a:pt x="281" y="19"/>
                      <a:pt x="281" y="19"/>
                      <a:pt x="281" y="19"/>
                    </a:cubicBezTo>
                    <a:cubicBezTo>
                      <a:pt x="282" y="18"/>
                      <a:pt x="283" y="16"/>
                      <a:pt x="283" y="15"/>
                    </a:cubicBezTo>
                    <a:cubicBezTo>
                      <a:pt x="283" y="14"/>
                      <a:pt x="282" y="13"/>
                      <a:pt x="281" y="12"/>
                    </a:cubicBezTo>
                    <a:cubicBezTo>
                      <a:pt x="280" y="11"/>
                      <a:pt x="280" y="11"/>
                      <a:pt x="280" y="11"/>
                    </a:cubicBezTo>
                    <a:cubicBezTo>
                      <a:pt x="277" y="14"/>
                      <a:pt x="277" y="14"/>
                      <a:pt x="277" y="14"/>
                    </a:cubicBezTo>
                    <a:cubicBezTo>
                      <a:pt x="279" y="18"/>
                      <a:pt x="279" y="18"/>
                      <a:pt x="279" y="18"/>
                    </a:cubicBezTo>
                    <a:cubicBezTo>
                      <a:pt x="293" y="13"/>
                      <a:pt x="293" y="13"/>
                      <a:pt x="293" y="13"/>
                    </a:cubicBezTo>
                    <a:cubicBezTo>
                      <a:pt x="295" y="12"/>
                      <a:pt x="296" y="11"/>
                      <a:pt x="296" y="9"/>
                    </a:cubicBezTo>
                    <a:cubicBezTo>
                      <a:pt x="296" y="8"/>
                      <a:pt x="295" y="6"/>
                      <a:pt x="294" y="6"/>
                    </a:cubicBezTo>
                    <a:cubicBezTo>
                      <a:pt x="288" y="2"/>
                      <a:pt x="288" y="2"/>
                      <a:pt x="288" y="2"/>
                    </a:cubicBezTo>
                    <a:cubicBezTo>
                      <a:pt x="286" y="0"/>
                      <a:pt x="283" y="1"/>
                      <a:pt x="282" y="3"/>
                    </a:cubicBezTo>
                    <a:cubicBezTo>
                      <a:pt x="281" y="5"/>
                      <a:pt x="282" y="7"/>
                      <a:pt x="283" y="8"/>
                    </a:cubicBezTo>
                    <a:cubicBezTo>
                      <a:pt x="290" y="12"/>
                      <a:pt x="290" y="12"/>
                      <a:pt x="290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0" y="5"/>
                      <a:pt x="290" y="5"/>
                      <a:pt x="290" y="5"/>
                    </a:cubicBezTo>
                    <a:cubicBezTo>
                      <a:pt x="276" y="11"/>
                      <a:pt x="276" y="11"/>
                      <a:pt x="276" y="11"/>
                    </a:cubicBezTo>
                    <a:cubicBezTo>
                      <a:pt x="275" y="11"/>
                      <a:pt x="274" y="12"/>
                      <a:pt x="274" y="14"/>
                    </a:cubicBezTo>
                    <a:cubicBezTo>
                      <a:pt x="273" y="15"/>
                      <a:pt x="274" y="17"/>
                      <a:pt x="275" y="18"/>
                    </a:cubicBezTo>
                    <a:cubicBezTo>
                      <a:pt x="277" y="19"/>
                      <a:pt x="277" y="19"/>
                      <a:pt x="277" y="19"/>
                    </a:cubicBezTo>
                    <a:cubicBezTo>
                      <a:pt x="279" y="15"/>
                      <a:pt x="279" y="15"/>
                      <a:pt x="279" y="15"/>
                    </a:cubicBezTo>
                    <a:cubicBezTo>
                      <a:pt x="277" y="12"/>
                      <a:pt x="277" y="12"/>
                      <a:pt x="277" y="12"/>
                    </a:cubicBezTo>
                    <a:cubicBezTo>
                      <a:pt x="264" y="21"/>
                      <a:pt x="264" y="21"/>
                      <a:pt x="264" y="21"/>
                    </a:cubicBezTo>
                    <a:cubicBezTo>
                      <a:pt x="263" y="21"/>
                      <a:pt x="263" y="23"/>
                      <a:pt x="263" y="24"/>
                    </a:cubicBezTo>
                    <a:cubicBezTo>
                      <a:pt x="263" y="25"/>
                      <a:pt x="263" y="27"/>
                      <a:pt x="264" y="27"/>
                    </a:cubicBezTo>
                    <a:cubicBezTo>
                      <a:pt x="268" y="29"/>
                      <a:pt x="268" y="29"/>
                      <a:pt x="268" y="29"/>
                    </a:cubicBezTo>
                    <a:cubicBezTo>
                      <a:pt x="270" y="26"/>
                      <a:pt x="270" y="26"/>
                      <a:pt x="270" y="26"/>
                    </a:cubicBezTo>
                    <a:cubicBezTo>
                      <a:pt x="269" y="22"/>
                      <a:pt x="269" y="22"/>
                      <a:pt x="269" y="22"/>
                    </a:cubicBezTo>
                    <a:cubicBezTo>
                      <a:pt x="269" y="22"/>
                      <a:pt x="264" y="24"/>
                      <a:pt x="260" y="25"/>
                    </a:cubicBezTo>
                    <a:cubicBezTo>
                      <a:pt x="258" y="26"/>
                      <a:pt x="256" y="27"/>
                      <a:pt x="254" y="27"/>
                    </a:cubicBezTo>
                    <a:cubicBezTo>
                      <a:pt x="253" y="28"/>
                      <a:pt x="252" y="28"/>
                      <a:pt x="252" y="28"/>
                    </a:cubicBezTo>
                    <a:cubicBezTo>
                      <a:pt x="251" y="29"/>
                      <a:pt x="251" y="29"/>
                      <a:pt x="251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29"/>
                      <a:pt x="249" y="30"/>
                      <a:pt x="249" y="30"/>
                    </a:cubicBezTo>
                    <a:cubicBezTo>
                      <a:pt x="248" y="31"/>
                      <a:pt x="248" y="32"/>
                      <a:pt x="248" y="33"/>
                    </a:cubicBezTo>
                    <a:cubicBezTo>
                      <a:pt x="249" y="34"/>
                      <a:pt x="249" y="35"/>
                      <a:pt x="250" y="36"/>
                    </a:cubicBezTo>
                    <a:cubicBezTo>
                      <a:pt x="251" y="37"/>
                      <a:pt x="251" y="37"/>
                      <a:pt x="251" y="37"/>
                    </a:cubicBezTo>
                    <a:cubicBezTo>
                      <a:pt x="254" y="33"/>
                      <a:pt x="254" y="33"/>
                      <a:pt x="254" y="33"/>
                    </a:cubicBezTo>
                    <a:cubicBezTo>
                      <a:pt x="251" y="30"/>
                      <a:pt x="251" y="30"/>
                      <a:pt x="251" y="30"/>
                    </a:cubicBezTo>
                    <a:cubicBezTo>
                      <a:pt x="240" y="37"/>
                      <a:pt x="240" y="37"/>
                      <a:pt x="240" y="37"/>
                    </a:cubicBezTo>
                    <a:cubicBezTo>
                      <a:pt x="239" y="38"/>
                      <a:pt x="239" y="39"/>
                      <a:pt x="239" y="40"/>
                    </a:cubicBezTo>
                    <a:cubicBezTo>
                      <a:pt x="239" y="42"/>
                      <a:pt x="239" y="43"/>
                      <a:pt x="240" y="44"/>
                    </a:cubicBezTo>
                    <a:cubicBezTo>
                      <a:pt x="244" y="46"/>
                      <a:pt x="244" y="46"/>
                      <a:pt x="244" y="46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4" y="39"/>
                      <a:pt x="244" y="39"/>
                      <a:pt x="244" y="39"/>
                    </a:cubicBezTo>
                    <a:cubicBezTo>
                      <a:pt x="231" y="48"/>
                      <a:pt x="231" y="48"/>
                      <a:pt x="231" y="48"/>
                    </a:cubicBezTo>
                    <a:cubicBezTo>
                      <a:pt x="230" y="49"/>
                      <a:pt x="230" y="50"/>
                      <a:pt x="230" y="52"/>
                    </a:cubicBezTo>
                    <a:cubicBezTo>
                      <a:pt x="230" y="53"/>
                      <a:pt x="230" y="54"/>
                      <a:pt x="232" y="55"/>
                    </a:cubicBezTo>
                    <a:cubicBezTo>
                      <a:pt x="233" y="56"/>
                      <a:pt x="233" y="56"/>
                      <a:pt x="233" y="56"/>
                    </a:cubicBezTo>
                    <a:cubicBezTo>
                      <a:pt x="235" y="52"/>
                      <a:pt x="235" y="52"/>
                      <a:pt x="235" y="52"/>
                    </a:cubicBezTo>
                    <a:cubicBezTo>
                      <a:pt x="234" y="49"/>
                      <a:pt x="234" y="49"/>
                      <a:pt x="234" y="49"/>
                    </a:cubicBezTo>
                    <a:cubicBezTo>
                      <a:pt x="220" y="52"/>
                      <a:pt x="220" y="52"/>
                      <a:pt x="220" y="52"/>
                    </a:cubicBezTo>
                    <a:cubicBezTo>
                      <a:pt x="218" y="52"/>
                      <a:pt x="217" y="54"/>
                      <a:pt x="217" y="55"/>
                    </a:cubicBezTo>
                    <a:cubicBezTo>
                      <a:pt x="216" y="57"/>
                      <a:pt x="217" y="59"/>
                      <a:pt x="219" y="59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4" y="58"/>
                      <a:pt x="224" y="58"/>
                      <a:pt x="224" y="58"/>
                    </a:cubicBezTo>
                    <a:cubicBezTo>
                      <a:pt x="222" y="55"/>
                      <a:pt x="222" y="55"/>
                      <a:pt x="222" y="55"/>
                    </a:cubicBezTo>
                    <a:cubicBezTo>
                      <a:pt x="207" y="63"/>
                      <a:pt x="207" y="63"/>
                      <a:pt x="207" y="63"/>
                    </a:cubicBezTo>
                    <a:cubicBezTo>
                      <a:pt x="206" y="63"/>
                      <a:pt x="205" y="65"/>
                      <a:pt x="205" y="66"/>
                    </a:cubicBezTo>
                    <a:cubicBezTo>
                      <a:pt x="205" y="67"/>
                      <a:pt x="206" y="69"/>
                      <a:pt x="207" y="70"/>
                    </a:cubicBezTo>
                    <a:cubicBezTo>
                      <a:pt x="209" y="71"/>
                      <a:pt x="209" y="71"/>
                      <a:pt x="209" y="71"/>
                    </a:cubicBezTo>
                    <a:cubicBezTo>
                      <a:pt x="211" y="67"/>
                      <a:pt x="211" y="67"/>
                      <a:pt x="211" y="67"/>
                    </a:cubicBezTo>
                    <a:cubicBezTo>
                      <a:pt x="209" y="64"/>
                      <a:pt x="209" y="64"/>
                      <a:pt x="209" y="64"/>
                    </a:cubicBezTo>
                    <a:cubicBezTo>
                      <a:pt x="195" y="72"/>
                      <a:pt x="195" y="72"/>
                      <a:pt x="195" y="72"/>
                    </a:cubicBezTo>
                    <a:cubicBezTo>
                      <a:pt x="194" y="73"/>
                      <a:pt x="193" y="74"/>
                      <a:pt x="193" y="76"/>
                    </a:cubicBezTo>
                    <a:cubicBezTo>
                      <a:pt x="193" y="77"/>
                      <a:pt x="194" y="78"/>
                      <a:pt x="195" y="79"/>
                    </a:cubicBezTo>
                    <a:cubicBezTo>
                      <a:pt x="196" y="80"/>
                      <a:pt x="196" y="80"/>
                      <a:pt x="196" y="80"/>
                    </a:cubicBezTo>
                    <a:cubicBezTo>
                      <a:pt x="198" y="77"/>
                      <a:pt x="198" y="77"/>
                      <a:pt x="198" y="77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87" y="90"/>
                      <a:pt x="187" y="90"/>
                      <a:pt x="187" y="90"/>
                    </a:cubicBezTo>
                    <a:cubicBezTo>
                      <a:pt x="186" y="92"/>
                      <a:pt x="187" y="94"/>
                      <a:pt x="189" y="95"/>
                    </a:cubicBezTo>
                    <a:cubicBezTo>
                      <a:pt x="192" y="98"/>
                      <a:pt x="192" y="98"/>
                      <a:pt x="192" y="98"/>
                    </a:cubicBezTo>
                    <a:cubicBezTo>
                      <a:pt x="195" y="111"/>
                      <a:pt x="195" y="111"/>
                      <a:pt x="195" y="111"/>
                    </a:cubicBezTo>
                    <a:cubicBezTo>
                      <a:pt x="195" y="113"/>
                      <a:pt x="195" y="114"/>
                      <a:pt x="196" y="114"/>
                    </a:cubicBezTo>
                    <a:cubicBezTo>
                      <a:pt x="202" y="118"/>
                      <a:pt x="202" y="118"/>
                      <a:pt x="202" y="118"/>
                    </a:cubicBezTo>
                    <a:cubicBezTo>
                      <a:pt x="211" y="141"/>
                      <a:pt x="211" y="141"/>
                      <a:pt x="211" y="141"/>
                    </a:cubicBezTo>
                    <a:cubicBezTo>
                      <a:pt x="212" y="142"/>
                      <a:pt x="212" y="143"/>
                      <a:pt x="213" y="143"/>
                    </a:cubicBezTo>
                    <a:cubicBezTo>
                      <a:pt x="215" y="144"/>
                      <a:pt x="215" y="144"/>
                      <a:pt x="215" y="144"/>
                    </a:cubicBezTo>
                    <a:cubicBezTo>
                      <a:pt x="217" y="141"/>
                      <a:pt x="217" y="141"/>
                      <a:pt x="217" y="141"/>
                    </a:cubicBezTo>
                    <a:cubicBezTo>
                      <a:pt x="213" y="140"/>
                      <a:pt x="213" y="140"/>
                      <a:pt x="213" y="140"/>
                    </a:cubicBezTo>
                    <a:cubicBezTo>
                      <a:pt x="210" y="158"/>
                      <a:pt x="210" y="158"/>
                      <a:pt x="210" y="158"/>
                    </a:cubicBezTo>
                    <a:cubicBezTo>
                      <a:pt x="210" y="159"/>
                      <a:pt x="210" y="161"/>
                      <a:pt x="212" y="162"/>
                    </a:cubicBezTo>
                    <a:cubicBezTo>
                      <a:pt x="212" y="162"/>
                      <a:pt x="212" y="162"/>
                      <a:pt x="212" y="162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5" y="168"/>
                      <a:pt x="205" y="169"/>
                      <a:pt x="205" y="171"/>
                    </a:cubicBezTo>
                    <a:cubicBezTo>
                      <a:pt x="205" y="172"/>
                      <a:pt x="206" y="173"/>
                      <a:pt x="207" y="174"/>
                    </a:cubicBezTo>
                    <a:cubicBezTo>
                      <a:pt x="209" y="175"/>
                      <a:pt x="209" y="175"/>
                      <a:pt x="209" y="175"/>
                    </a:cubicBezTo>
                    <a:cubicBezTo>
                      <a:pt x="211" y="172"/>
                      <a:pt x="211" y="172"/>
                      <a:pt x="211" y="172"/>
                    </a:cubicBezTo>
                    <a:cubicBezTo>
                      <a:pt x="209" y="168"/>
                      <a:pt x="209" y="168"/>
                      <a:pt x="209" y="168"/>
                    </a:cubicBezTo>
                    <a:cubicBezTo>
                      <a:pt x="198" y="174"/>
                      <a:pt x="198" y="174"/>
                      <a:pt x="198" y="174"/>
                    </a:cubicBezTo>
                    <a:cubicBezTo>
                      <a:pt x="197" y="175"/>
                      <a:pt x="196" y="176"/>
                      <a:pt x="196" y="177"/>
                    </a:cubicBezTo>
                    <a:cubicBezTo>
                      <a:pt x="196" y="179"/>
                      <a:pt x="197" y="180"/>
                      <a:pt x="198" y="181"/>
                    </a:cubicBezTo>
                    <a:cubicBezTo>
                      <a:pt x="198" y="181"/>
                      <a:pt x="198" y="181"/>
                      <a:pt x="198" y="181"/>
                    </a:cubicBezTo>
                    <a:cubicBezTo>
                      <a:pt x="190" y="186"/>
                      <a:pt x="190" y="186"/>
                      <a:pt x="190" y="186"/>
                    </a:cubicBezTo>
                    <a:cubicBezTo>
                      <a:pt x="189" y="187"/>
                      <a:pt x="188" y="188"/>
                      <a:pt x="188" y="189"/>
                    </a:cubicBezTo>
                    <a:cubicBezTo>
                      <a:pt x="188" y="191"/>
                      <a:pt x="189" y="192"/>
                      <a:pt x="190" y="193"/>
                    </a:cubicBezTo>
                    <a:cubicBezTo>
                      <a:pt x="194" y="195"/>
                      <a:pt x="194" y="195"/>
                      <a:pt x="194" y="195"/>
                    </a:cubicBezTo>
                    <a:cubicBezTo>
                      <a:pt x="196" y="192"/>
                      <a:pt x="196" y="192"/>
                      <a:pt x="196" y="192"/>
                    </a:cubicBezTo>
                    <a:cubicBezTo>
                      <a:pt x="194" y="188"/>
                      <a:pt x="194" y="188"/>
                      <a:pt x="194" y="188"/>
                    </a:cubicBezTo>
                    <a:cubicBezTo>
                      <a:pt x="179" y="196"/>
                      <a:pt x="179" y="196"/>
                      <a:pt x="179" y="196"/>
                    </a:cubicBezTo>
                    <a:cubicBezTo>
                      <a:pt x="178" y="197"/>
                      <a:pt x="177" y="198"/>
                      <a:pt x="177" y="200"/>
                    </a:cubicBezTo>
                    <a:cubicBezTo>
                      <a:pt x="177" y="201"/>
                      <a:pt x="177" y="202"/>
                      <a:pt x="179" y="203"/>
                    </a:cubicBezTo>
                    <a:cubicBezTo>
                      <a:pt x="180" y="204"/>
                      <a:pt x="180" y="204"/>
                      <a:pt x="180" y="204"/>
                    </a:cubicBezTo>
                    <a:cubicBezTo>
                      <a:pt x="182" y="201"/>
                      <a:pt x="182" y="201"/>
                      <a:pt x="182" y="201"/>
                    </a:cubicBezTo>
                    <a:cubicBezTo>
                      <a:pt x="179" y="199"/>
                      <a:pt x="179" y="199"/>
                      <a:pt x="179" y="199"/>
                    </a:cubicBezTo>
                    <a:cubicBezTo>
                      <a:pt x="172" y="211"/>
                      <a:pt x="172" y="211"/>
                      <a:pt x="172" y="211"/>
                    </a:cubicBezTo>
                    <a:cubicBezTo>
                      <a:pt x="171" y="213"/>
                      <a:pt x="172" y="215"/>
                      <a:pt x="173" y="216"/>
                    </a:cubicBezTo>
                    <a:cubicBezTo>
                      <a:pt x="175" y="217"/>
                      <a:pt x="175" y="217"/>
                      <a:pt x="175" y="217"/>
                    </a:cubicBezTo>
                    <a:cubicBezTo>
                      <a:pt x="177" y="214"/>
                      <a:pt x="177" y="214"/>
                      <a:pt x="177" y="214"/>
                    </a:cubicBezTo>
                    <a:cubicBezTo>
                      <a:pt x="174" y="211"/>
                      <a:pt x="174" y="211"/>
                      <a:pt x="174" y="211"/>
                    </a:cubicBezTo>
                    <a:cubicBezTo>
                      <a:pt x="163" y="222"/>
                      <a:pt x="163" y="222"/>
                      <a:pt x="163" y="222"/>
                    </a:cubicBezTo>
                    <a:cubicBezTo>
                      <a:pt x="163" y="223"/>
                      <a:pt x="162" y="224"/>
                      <a:pt x="162" y="225"/>
                    </a:cubicBezTo>
                    <a:cubicBezTo>
                      <a:pt x="162" y="226"/>
                      <a:pt x="163" y="227"/>
                      <a:pt x="164" y="228"/>
                    </a:cubicBezTo>
                    <a:cubicBezTo>
                      <a:pt x="165" y="229"/>
                      <a:pt x="165" y="229"/>
                      <a:pt x="165" y="229"/>
                    </a:cubicBezTo>
                    <a:cubicBezTo>
                      <a:pt x="167" y="225"/>
                      <a:pt x="167" y="225"/>
                      <a:pt x="167" y="225"/>
                    </a:cubicBezTo>
                    <a:cubicBezTo>
                      <a:pt x="165" y="222"/>
                      <a:pt x="165" y="222"/>
                      <a:pt x="165" y="222"/>
                    </a:cubicBezTo>
                    <a:cubicBezTo>
                      <a:pt x="156" y="229"/>
                      <a:pt x="156" y="229"/>
                      <a:pt x="156" y="229"/>
                    </a:cubicBezTo>
                    <a:cubicBezTo>
                      <a:pt x="155" y="230"/>
                      <a:pt x="154" y="231"/>
                      <a:pt x="154" y="232"/>
                    </a:cubicBezTo>
                    <a:cubicBezTo>
                      <a:pt x="154" y="234"/>
                      <a:pt x="155" y="235"/>
                      <a:pt x="156" y="236"/>
                    </a:cubicBezTo>
                    <a:cubicBezTo>
                      <a:pt x="158" y="237"/>
                      <a:pt x="158" y="237"/>
                      <a:pt x="158" y="237"/>
                    </a:cubicBezTo>
                    <a:cubicBezTo>
                      <a:pt x="160" y="233"/>
                      <a:pt x="160" y="233"/>
                      <a:pt x="160" y="233"/>
                    </a:cubicBezTo>
                    <a:cubicBezTo>
                      <a:pt x="160" y="229"/>
                      <a:pt x="160" y="229"/>
                      <a:pt x="160" y="229"/>
                    </a:cubicBezTo>
                    <a:cubicBezTo>
                      <a:pt x="160" y="229"/>
                      <a:pt x="156" y="229"/>
                      <a:pt x="152" y="229"/>
                    </a:cubicBezTo>
                    <a:cubicBezTo>
                      <a:pt x="148" y="229"/>
                      <a:pt x="143" y="228"/>
                      <a:pt x="140" y="228"/>
                    </a:cubicBezTo>
                    <a:cubicBezTo>
                      <a:pt x="139" y="228"/>
                      <a:pt x="139" y="228"/>
                      <a:pt x="139" y="229"/>
                    </a:cubicBezTo>
                    <a:cubicBezTo>
                      <a:pt x="138" y="229"/>
                      <a:pt x="138" y="229"/>
                      <a:pt x="138" y="229"/>
                    </a:cubicBezTo>
                    <a:cubicBezTo>
                      <a:pt x="137" y="229"/>
                      <a:pt x="137" y="229"/>
                      <a:pt x="137" y="229"/>
                    </a:cubicBezTo>
                    <a:cubicBezTo>
                      <a:pt x="136" y="229"/>
                      <a:pt x="136" y="229"/>
                      <a:pt x="136" y="229"/>
                    </a:cubicBezTo>
                    <a:cubicBezTo>
                      <a:pt x="136" y="229"/>
                      <a:pt x="136" y="230"/>
                      <a:pt x="135" y="230"/>
                    </a:cubicBezTo>
                    <a:cubicBezTo>
                      <a:pt x="134" y="231"/>
                      <a:pt x="134" y="232"/>
                      <a:pt x="134" y="233"/>
                    </a:cubicBezTo>
                    <a:cubicBezTo>
                      <a:pt x="135" y="234"/>
                      <a:pt x="135" y="235"/>
                      <a:pt x="136" y="236"/>
                    </a:cubicBezTo>
                    <a:cubicBezTo>
                      <a:pt x="142" y="239"/>
                      <a:pt x="142" y="239"/>
                      <a:pt x="142" y="239"/>
                    </a:cubicBezTo>
                    <a:cubicBezTo>
                      <a:pt x="144" y="236"/>
                      <a:pt x="144" y="236"/>
                      <a:pt x="144" y="236"/>
                    </a:cubicBezTo>
                    <a:cubicBezTo>
                      <a:pt x="145" y="232"/>
                      <a:pt x="145" y="232"/>
                      <a:pt x="145" y="232"/>
                    </a:cubicBezTo>
                    <a:cubicBezTo>
                      <a:pt x="100" y="220"/>
                      <a:pt x="100" y="220"/>
                      <a:pt x="100" y="220"/>
                    </a:cubicBezTo>
                    <a:cubicBezTo>
                      <a:pt x="98" y="220"/>
                      <a:pt x="96" y="221"/>
                      <a:pt x="95" y="222"/>
                    </a:cubicBezTo>
                    <a:cubicBezTo>
                      <a:pt x="94" y="224"/>
                      <a:pt x="95" y="226"/>
                      <a:pt x="97" y="227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8" y="230"/>
                      <a:pt x="108" y="230"/>
                      <a:pt x="108" y="230"/>
                    </a:cubicBezTo>
                    <a:cubicBezTo>
                      <a:pt x="108" y="226"/>
                      <a:pt x="108" y="226"/>
                      <a:pt x="108" y="226"/>
                    </a:cubicBezTo>
                    <a:cubicBezTo>
                      <a:pt x="77" y="223"/>
                      <a:pt x="77" y="223"/>
                      <a:pt x="77" y="223"/>
                    </a:cubicBezTo>
                    <a:cubicBezTo>
                      <a:pt x="76" y="223"/>
                      <a:pt x="74" y="224"/>
                      <a:pt x="73" y="226"/>
                    </a:cubicBezTo>
                    <a:cubicBezTo>
                      <a:pt x="73" y="227"/>
                      <a:pt x="73" y="229"/>
                      <a:pt x="75" y="230"/>
                    </a:cubicBezTo>
                    <a:cubicBezTo>
                      <a:pt x="75" y="230"/>
                      <a:pt x="75" y="230"/>
                      <a:pt x="75" y="230"/>
                    </a:cubicBezTo>
                    <a:cubicBezTo>
                      <a:pt x="67" y="236"/>
                      <a:pt x="67" y="236"/>
                      <a:pt x="67" y="236"/>
                    </a:cubicBezTo>
                    <a:cubicBezTo>
                      <a:pt x="66" y="237"/>
                      <a:pt x="66" y="238"/>
                      <a:pt x="66" y="239"/>
                    </a:cubicBezTo>
                    <a:cubicBezTo>
                      <a:pt x="66" y="241"/>
                      <a:pt x="66" y="242"/>
                      <a:pt x="68" y="243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64" y="250"/>
                      <a:pt x="64" y="250"/>
                      <a:pt x="64" y="250"/>
                    </a:cubicBezTo>
                    <a:cubicBezTo>
                      <a:pt x="63" y="251"/>
                      <a:pt x="62" y="252"/>
                      <a:pt x="62" y="254"/>
                    </a:cubicBezTo>
                    <a:cubicBezTo>
                      <a:pt x="63" y="255"/>
                      <a:pt x="63" y="256"/>
                      <a:pt x="64" y="256"/>
                    </a:cubicBezTo>
                    <a:cubicBezTo>
                      <a:pt x="66" y="257"/>
                      <a:pt x="66" y="257"/>
                      <a:pt x="66" y="257"/>
                    </a:cubicBezTo>
                    <a:cubicBezTo>
                      <a:pt x="68" y="254"/>
                      <a:pt x="68" y="254"/>
                      <a:pt x="68" y="254"/>
                    </a:cubicBezTo>
                    <a:cubicBezTo>
                      <a:pt x="64" y="252"/>
                      <a:pt x="64" y="252"/>
                      <a:pt x="64" y="252"/>
                    </a:cubicBezTo>
                    <a:cubicBezTo>
                      <a:pt x="57" y="263"/>
                      <a:pt x="57" y="263"/>
                      <a:pt x="57" y="263"/>
                    </a:cubicBezTo>
                    <a:cubicBezTo>
                      <a:pt x="56" y="264"/>
                      <a:pt x="56" y="265"/>
                      <a:pt x="56" y="266"/>
                    </a:cubicBezTo>
                    <a:cubicBezTo>
                      <a:pt x="56" y="267"/>
                      <a:pt x="57" y="268"/>
                      <a:pt x="58" y="269"/>
                    </a:cubicBezTo>
                    <a:cubicBezTo>
                      <a:pt x="59" y="269"/>
                      <a:pt x="59" y="269"/>
                      <a:pt x="59" y="269"/>
                    </a:cubicBezTo>
                    <a:cubicBezTo>
                      <a:pt x="61" y="266"/>
                      <a:pt x="61" y="266"/>
                      <a:pt x="61" y="266"/>
                    </a:cubicBezTo>
                    <a:cubicBezTo>
                      <a:pt x="57" y="264"/>
                      <a:pt x="57" y="264"/>
                      <a:pt x="57" y="264"/>
                    </a:cubicBezTo>
                    <a:cubicBezTo>
                      <a:pt x="57" y="264"/>
                      <a:pt x="57" y="264"/>
                      <a:pt x="57" y="264"/>
                    </a:cubicBezTo>
                    <a:cubicBezTo>
                      <a:pt x="57" y="265"/>
                      <a:pt x="57" y="265"/>
                      <a:pt x="57" y="265"/>
                    </a:cubicBezTo>
                    <a:cubicBezTo>
                      <a:pt x="56" y="266"/>
                      <a:pt x="55" y="270"/>
                      <a:pt x="54" y="274"/>
                    </a:cubicBezTo>
                    <a:cubicBezTo>
                      <a:pt x="53" y="277"/>
                      <a:pt x="51" y="281"/>
                      <a:pt x="51" y="281"/>
                    </a:cubicBezTo>
                    <a:cubicBezTo>
                      <a:pt x="51" y="283"/>
                      <a:pt x="51" y="285"/>
                      <a:pt x="53" y="286"/>
                    </a:cubicBezTo>
                    <a:cubicBezTo>
                      <a:pt x="54" y="286"/>
                      <a:pt x="54" y="286"/>
                      <a:pt x="54" y="286"/>
                    </a:cubicBezTo>
                    <a:cubicBezTo>
                      <a:pt x="56" y="283"/>
                      <a:pt x="56" y="283"/>
                      <a:pt x="56" y="283"/>
                    </a:cubicBezTo>
                    <a:cubicBezTo>
                      <a:pt x="53" y="281"/>
                      <a:pt x="53" y="281"/>
                      <a:pt x="53" y="281"/>
                    </a:cubicBezTo>
                    <a:cubicBezTo>
                      <a:pt x="52" y="281"/>
                      <a:pt x="52" y="281"/>
                      <a:pt x="52" y="281"/>
                    </a:cubicBezTo>
                    <a:cubicBezTo>
                      <a:pt x="52" y="282"/>
                      <a:pt x="50" y="284"/>
                      <a:pt x="49" y="287"/>
                    </a:cubicBezTo>
                    <a:cubicBezTo>
                      <a:pt x="48" y="288"/>
                      <a:pt x="47" y="290"/>
                      <a:pt x="47" y="291"/>
                    </a:cubicBezTo>
                    <a:cubicBezTo>
                      <a:pt x="46" y="291"/>
                      <a:pt x="46" y="292"/>
                      <a:pt x="46" y="292"/>
                    </a:cubicBezTo>
                    <a:cubicBezTo>
                      <a:pt x="46" y="292"/>
                      <a:pt x="46" y="292"/>
                      <a:pt x="46" y="292"/>
                    </a:cubicBezTo>
                    <a:cubicBezTo>
                      <a:pt x="46" y="292"/>
                      <a:pt x="46" y="292"/>
                      <a:pt x="46" y="292"/>
                    </a:cubicBezTo>
                    <a:cubicBezTo>
                      <a:pt x="46" y="292"/>
                      <a:pt x="46" y="292"/>
                      <a:pt x="46" y="292"/>
                    </a:cubicBezTo>
                    <a:cubicBezTo>
                      <a:pt x="48" y="294"/>
                      <a:pt x="48" y="294"/>
                      <a:pt x="48" y="294"/>
                    </a:cubicBezTo>
                    <a:cubicBezTo>
                      <a:pt x="46" y="292"/>
                      <a:pt x="46" y="292"/>
                      <a:pt x="46" y="292"/>
                    </a:cubicBezTo>
                    <a:cubicBezTo>
                      <a:pt x="46" y="292"/>
                      <a:pt x="46" y="292"/>
                      <a:pt x="46" y="292"/>
                    </a:cubicBezTo>
                    <a:cubicBezTo>
                      <a:pt x="48" y="294"/>
                      <a:pt x="48" y="294"/>
                      <a:pt x="48" y="294"/>
                    </a:cubicBezTo>
                    <a:cubicBezTo>
                      <a:pt x="46" y="292"/>
                      <a:pt x="46" y="292"/>
                      <a:pt x="46" y="292"/>
                    </a:cubicBezTo>
                    <a:cubicBezTo>
                      <a:pt x="44" y="294"/>
                      <a:pt x="45" y="297"/>
                      <a:pt x="47" y="298"/>
                    </a:cubicBezTo>
                    <a:cubicBezTo>
                      <a:pt x="48" y="299"/>
                      <a:pt x="48" y="299"/>
                      <a:pt x="48" y="299"/>
                    </a:cubicBezTo>
                    <a:cubicBezTo>
                      <a:pt x="50" y="295"/>
                      <a:pt x="50" y="295"/>
                      <a:pt x="50" y="295"/>
                    </a:cubicBezTo>
                    <a:cubicBezTo>
                      <a:pt x="47" y="293"/>
                      <a:pt x="47" y="293"/>
                      <a:pt x="47" y="293"/>
                    </a:cubicBezTo>
                    <a:cubicBezTo>
                      <a:pt x="47" y="294"/>
                      <a:pt x="39" y="306"/>
                      <a:pt x="39" y="306"/>
                    </a:cubicBezTo>
                    <a:cubicBezTo>
                      <a:pt x="38" y="307"/>
                      <a:pt x="38" y="308"/>
                      <a:pt x="38" y="309"/>
                    </a:cubicBezTo>
                    <a:cubicBezTo>
                      <a:pt x="38" y="310"/>
                      <a:pt x="39" y="311"/>
                      <a:pt x="40" y="312"/>
                    </a:cubicBezTo>
                    <a:cubicBezTo>
                      <a:pt x="40" y="312"/>
                      <a:pt x="40" y="312"/>
                      <a:pt x="40" y="312"/>
                    </a:cubicBezTo>
                    <a:cubicBezTo>
                      <a:pt x="31" y="320"/>
                      <a:pt x="31" y="320"/>
                      <a:pt x="31" y="320"/>
                    </a:cubicBezTo>
                    <a:cubicBezTo>
                      <a:pt x="30" y="321"/>
                      <a:pt x="30" y="322"/>
                      <a:pt x="30" y="324"/>
                    </a:cubicBezTo>
                    <a:cubicBezTo>
                      <a:pt x="30" y="325"/>
                      <a:pt x="31" y="326"/>
                      <a:pt x="32" y="327"/>
                    </a:cubicBezTo>
                    <a:cubicBezTo>
                      <a:pt x="33" y="328"/>
                      <a:pt x="33" y="328"/>
                      <a:pt x="33" y="328"/>
                    </a:cubicBezTo>
                    <a:cubicBezTo>
                      <a:pt x="35" y="324"/>
                      <a:pt x="35" y="324"/>
                      <a:pt x="35" y="324"/>
                    </a:cubicBezTo>
                    <a:cubicBezTo>
                      <a:pt x="31" y="323"/>
                      <a:pt x="31" y="323"/>
                      <a:pt x="31" y="323"/>
                    </a:cubicBezTo>
                    <a:cubicBezTo>
                      <a:pt x="28" y="336"/>
                      <a:pt x="28" y="336"/>
                      <a:pt x="28" y="336"/>
                    </a:cubicBezTo>
                    <a:cubicBezTo>
                      <a:pt x="27" y="337"/>
                      <a:pt x="28" y="339"/>
                      <a:pt x="29" y="340"/>
                    </a:cubicBezTo>
                    <a:cubicBezTo>
                      <a:pt x="30" y="340"/>
                      <a:pt x="30" y="340"/>
                      <a:pt x="30" y="340"/>
                    </a:cubicBezTo>
                    <a:cubicBezTo>
                      <a:pt x="43" y="363"/>
                      <a:pt x="43" y="363"/>
                      <a:pt x="43" y="363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44" y="359"/>
                      <a:pt x="44" y="359"/>
                      <a:pt x="44" y="359"/>
                    </a:cubicBezTo>
                    <a:cubicBezTo>
                      <a:pt x="43" y="360"/>
                      <a:pt x="43" y="361"/>
                      <a:pt x="43" y="361"/>
                    </a:cubicBezTo>
                    <a:cubicBezTo>
                      <a:pt x="43" y="362"/>
                      <a:pt x="43" y="363"/>
                      <a:pt x="43" y="363"/>
                    </a:cubicBezTo>
                    <a:cubicBezTo>
                      <a:pt x="44" y="364"/>
                      <a:pt x="44" y="364"/>
                      <a:pt x="44" y="364"/>
                    </a:cubicBezTo>
                    <a:cubicBezTo>
                      <a:pt x="45" y="365"/>
                      <a:pt x="45" y="365"/>
                      <a:pt x="45" y="365"/>
                    </a:cubicBezTo>
                    <a:cubicBezTo>
                      <a:pt x="45" y="365"/>
                      <a:pt x="47" y="366"/>
                      <a:pt x="48" y="367"/>
                    </a:cubicBezTo>
                    <a:cubicBezTo>
                      <a:pt x="54" y="371"/>
                      <a:pt x="65" y="378"/>
                      <a:pt x="75" y="384"/>
                    </a:cubicBezTo>
                    <a:cubicBezTo>
                      <a:pt x="80" y="387"/>
                      <a:pt x="84" y="389"/>
                      <a:pt x="87" y="391"/>
                    </a:cubicBezTo>
                    <a:cubicBezTo>
                      <a:pt x="89" y="392"/>
                      <a:pt x="90" y="393"/>
                      <a:pt x="91" y="394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4" y="392"/>
                      <a:pt x="94" y="392"/>
                      <a:pt x="94" y="392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4" y="392"/>
                      <a:pt x="94" y="392"/>
                      <a:pt x="94" y="392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1" y="393"/>
                      <a:pt x="91" y="393"/>
                      <a:pt x="91" y="393"/>
                    </a:cubicBezTo>
                    <a:cubicBezTo>
                      <a:pt x="92" y="394"/>
                      <a:pt x="92" y="394"/>
                      <a:pt x="92" y="394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1" y="393"/>
                      <a:pt x="91" y="393"/>
                      <a:pt x="91" y="393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1" y="392"/>
                      <a:pt x="91" y="393"/>
                      <a:pt x="91" y="393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1" y="391"/>
                      <a:pt x="91" y="391"/>
                      <a:pt x="91" y="391"/>
                    </a:cubicBezTo>
                    <a:cubicBezTo>
                      <a:pt x="95" y="391"/>
                      <a:pt x="95" y="391"/>
                      <a:pt x="95" y="391"/>
                    </a:cubicBezTo>
                    <a:cubicBezTo>
                      <a:pt x="92" y="389"/>
                      <a:pt x="92" y="389"/>
                      <a:pt x="92" y="389"/>
                    </a:cubicBezTo>
                    <a:cubicBezTo>
                      <a:pt x="85" y="398"/>
                      <a:pt x="85" y="398"/>
                      <a:pt x="85" y="398"/>
                    </a:cubicBezTo>
                    <a:cubicBezTo>
                      <a:pt x="85" y="399"/>
                      <a:pt x="84" y="400"/>
                      <a:pt x="85" y="401"/>
                    </a:cubicBezTo>
                    <a:cubicBezTo>
                      <a:pt x="85" y="402"/>
                      <a:pt x="85" y="403"/>
                      <a:pt x="86" y="404"/>
                    </a:cubicBezTo>
                    <a:cubicBezTo>
                      <a:pt x="89" y="405"/>
                      <a:pt x="89" y="405"/>
                      <a:pt x="89" y="405"/>
                    </a:cubicBezTo>
                    <a:cubicBezTo>
                      <a:pt x="84" y="411"/>
                      <a:pt x="84" y="411"/>
                      <a:pt x="84" y="411"/>
                    </a:cubicBezTo>
                    <a:cubicBezTo>
                      <a:pt x="83" y="411"/>
                      <a:pt x="82" y="413"/>
                      <a:pt x="82" y="414"/>
                    </a:cubicBezTo>
                    <a:cubicBezTo>
                      <a:pt x="82" y="415"/>
                      <a:pt x="83" y="416"/>
                      <a:pt x="84" y="417"/>
                    </a:cubicBezTo>
                    <a:cubicBezTo>
                      <a:pt x="84" y="417"/>
                      <a:pt x="84" y="417"/>
                      <a:pt x="84" y="417"/>
                    </a:cubicBezTo>
                    <a:cubicBezTo>
                      <a:pt x="81" y="426"/>
                      <a:pt x="81" y="426"/>
                      <a:pt x="81" y="426"/>
                    </a:cubicBezTo>
                    <a:cubicBezTo>
                      <a:pt x="80" y="428"/>
                      <a:pt x="81" y="430"/>
                      <a:pt x="82" y="431"/>
                    </a:cubicBezTo>
                    <a:cubicBezTo>
                      <a:pt x="86" y="433"/>
                      <a:pt x="86" y="433"/>
                      <a:pt x="86" y="433"/>
                    </a:cubicBezTo>
                    <a:cubicBezTo>
                      <a:pt x="81" y="442"/>
                      <a:pt x="81" y="442"/>
                      <a:pt x="81" y="442"/>
                    </a:cubicBezTo>
                    <a:cubicBezTo>
                      <a:pt x="80" y="444"/>
                      <a:pt x="81" y="446"/>
                      <a:pt x="83" y="447"/>
                    </a:cubicBezTo>
                    <a:cubicBezTo>
                      <a:pt x="84" y="448"/>
                      <a:pt x="84" y="448"/>
                      <a:pt x="84" y="448"/>
                    </a:cubicBezTo>
                    <a:cubicBezTo>
                      <a:pt x="86" y="445"/>
                      <a:pt x="86" y="445"/>
                      <a:pt x="86" y="445"/>
                    </a:cubicBezTo>
                    <a:cubicBezTo>
                      <a:pt x="83" y="443"/>
                      <a:pt x="83" y="443"/>
                      <a:pt x="83" y="443"/>
                    </a:cubicBezTo>
                    <a:cubicBezTo>
                      <a:pt x="78" y="456"/>
                      <a:pt x="78" y="456"/>
                      <a:pt x="78" y="456"/>
                    </a:cubicBezTo>
                    <a:cubicBezTo>
                      <a:pt x="77" y="458"/>
                      <a:pt x="78" y="460"/>
                      <a:pt x="79" y="461"/>
                    </a:cubicBezTo>
                    <a:cubicBezTo>
                      <a:pt x="81" y="462"/>
                      <a:pt x="81" y="462"/>
                      <a:pt x="81" y="462"/>
                    </a:cubicBezTo>
                    <a:cubicBezTo>
                      <a:pt x="77" y="477"/>
                      <a:pt x="77" y="477"/>
                      <a:pt x="77" y="477"/>
                    </a:cubicBezTo>
                    <a:cubicBezTo>
                      <a:pt x="77" y="478"/>
                      <a:pt x="77" y="480"/>
                      <a:pt x="79" y="481"/>
                    </a:cubicBezTo>
                    <a:cubicBezTo>
                      <a:pt x="81" y="482"/>
                      <a:pt x="81" y="482"/>
                      <a:pt x="81" y="482"/>
                    </a:cubicBezTo>
                    <a:cubicBezTo>
                      <a:pt x="83" y="479"/>
                      <a:pt x="83" y="479"/>
                      <a:pt x="83" y="479"/>
                    </a:cubicBezTo>
                    <a:cubicBezTo>
                      <a:pt x="79" y="478"/>
                      <a:pt x="79" y="478"/>
                      <a:pt x="79" y="478"/>
                    </a:cubicBezTo>
                    <a:cubicBezTo>
                      <a:pt x="76" y="493"/>
                      <a:pt x="76" y="493"/>
                      <a:pt x="76" y="493"/>
                    </a:cubicBezTo>
                    <a:cubicBezTo>
                      <a:pt x="75" y="495"/>
                      <a:pt x="76" y="496"/>
                      <a:pt x="78" y="497"/>
                    </a:cubicBezTo>
                    <a:cubicBezTo>
                      <a:pt x="80" y="499"/>
                      <a:pt x="80" y="499"/>
                      <a:pt x="80" y="499"/>
                    </a:cubicBezTo>
                    <a:cubicBezTo>
                      <a:pt x="82" y="495"/>
                      <a:pt x="82" y="495"/>
                      <a:pt x="82" y="495"/>
                    </a:cubicBezTo>
                    <a:cubicBezTo>
                      <a:pt x="81" y="491"/>
                      <a:pt x="81" y="491"/>
                      <a:pt x="81" y="491"/>
                    </a:cubicBezTo>
                    <a:cubicBezTo>
                      <a:pt x="81" y="491"/>
                      <a:pt x="76" y="493"/>
                      <a:pt x="71" y="494"/>
                    </a:cubicBezTo>
                    <a:cubicBezTo>
                      <a:pt x="68" y="495"/>
                      <a:pt x="66" y="496"/>
                      <a:pt x="64" y="497"/>
                    </a:cubicBezTo>
                    <a:cubicBezTo>
                      <a:pt x="63" y="497"/>
                      <a:pt x="62" y="497"/>
                      <a:pt x="61" y="497"/>
                    </a:cubicBezTo>
                    <a:cubicBezTo>
                      <a:pt x="60" y="498"/>
                      <a:pt x="60" y="498"/>
                      <a:pt x="60" y="498"/>
                    </a:cubicBezTo>
                    <a:cubicBezTo>
                      <a:pt x="60" y="498"/>
                      <a:pt x="60" y="498"/>
                      <a:pt x="60" y="498"/>
                    </a:cubicBezTo>
                    <a:cubicBezTo>
                      <a:pt x="59" y="498"/>
                      <a:pt x="59" y="498"/>
                      <a:pt x="59" y="498"/>
                    </a:cubicBezTo>
                    <a:cubicBezTo>
                      <a:pt x="59" y="498"/>
                      <a:pt x="59" y="498"/>
                      <a:pt x="59" y="498"/>
                    </a:cubicBezTo>
                    <a:cubicBezTo>
                      <a:pt x="59" y="499"/>
                      <a:pt x="59" y="499"/>
                      <a:pt x="58" y="499"/>
                    </a:cubicBezTo>
                    <a:cubicBezTo>
                      <a:pt x="57" y="501"/>
                      <a:pt x="58" y="504"/>
                      <a:pt x="59" y="505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63" y="502"/>
                      <a:pt x="63" y="502"/>
                      <a:pt x="63" y="502"/>
                    </a:cubicBezTo>
                    <a:cubicBezTo>
                      <a:pt x="62" y="498"/>
                      <a:pt x="62" y="498"/>
                      <a:pt x="62" y="498"/>
                    </a:cubicBezTo>
                    <a:cubicBezTo>
                      <a:pt x="42" y="502"/>
                      <a:pt x="42" y="502"/>
                      <a:pt x="42" y="502"/>
                    </a:cubicBezTo>
                    <a:cubicBezTo>
                      <a:pt x="41" y="502"/>
                      <a:pt x="39" y="503"/>
                      <a:pt x="39" y="505"/>
                    </a:cubicBezTo>
                    <a:cubicBezTo>
                      <a:pt x="39" y="507"/>
                      <a:pt x="39" y="508"/>
                      <a:pt x="41" y="509"/>
                    </a:cubicBezTo>
                    <a:cubicBezTo>
                      <a:pt x="43" y="511"/>
                      <a:pt x="43" y="511"/>
                      <a:pt x="43" y="511"/>
                    </a:cubicBezTo>
                    <a:cubicBezTo>
                      <a:pt x="45" y="507"/>
                      <a:pt x="45" y="507"/>
                      <a:pt x="45" y="507"/>
                    </a:cubicBezTo>
                    <a:cubicBezTo>
                      <a:pt x="42" y="505"/>
                      <a:pt x="42" y="505"/>
                      <a:pt x="42" y="505"/>
                    </a:cubicBezTo>
                    <a:cubicBezTo>
                      <a:pt x="45" y="507"/>
                      <a:pt x="45" y="507"/>
                      <a:pt x="45" y="507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3" y="504"/>
                      <a:pt x="42" y="504"/>
                      <a:pt x="42" y="505"/>
                    </a:cubicBezTo>
                    <a:cubicBezTo>
                      <a:pt x="45" y="507"/>
                      <a:pt x="45" y="507"/>
                      <a:pt x="45" y="507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5" y="506"/>
                      <a:pt x="45" y="506"/>
                      <a:pt x="45" y="506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5" y="506"/>
                      <a:pt x="45" y="506"/>
                      <a:pt x="45" y="506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4" y="504"/>
                      <a:pt x="44" y="504"/>
                      <a:pt x="44" y="504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4" y="504"/>
                      <a:pt x="44" y="504"/>
                      <a:pt x="44" y="504"/>
                    </a:cubicBezTo>
                    <a:cubicBezTo>
                      <a:pt x="43" y="504"/>
                      <a:pt x="43" y="504"/>
                      <a:pt x="43" y="504"/>
                    </a:cubicBezTo>
                    <a:cubicBezTo>
                      <a:pt x="43" y="504"/>
                      <a:pt x="43" y="504"/>
                      <a:pt x="42" y="504"/>
                    </a:cubicBezTo>
                    <a:cubicBezTo>
                      <a:pt x="39" y="505"/>
                      <a:pt x="34" y="506"/>
                      <a:pt x="30" y="507"/>
                    </a:cubicBezTo>
                    <a:cubicBezTo>
                      <a:pt x="25" y="508"/>
                      <a:pt x="21" y="509"/>
                      <a:pt x="21" y="509"/>
                    </a:cubicBezTo>
                    <a:cubicBezTo>
                      <a:pt x="20" y="510"/>
                      <a:pt x="19" y="511"/>
                      <a:pt x="18" y="513"/>
                    </a:cubicBezTo>
                    <a:cubicBezTo>
                      <a:pt x="18" y="514"/>
                      <a:pt x="19" y="516"/>
                      <a:pt x="20" y="517"/>
                    </a:cubicBezTo>
                    <a:cubicBezTo>
                      <a:pt x="22" y="518"/>
                      <a:pt x="22" y="518"/>
                      <a:pt x="22" y="518"/>
                    </a:cubicBezTo>
                    <a:cubicBezTo>
                      <a:pt x="24" y="514"/>
                      <a:pt x="24" y="514"/>
                      <a:pt x="24" y="514"/>
                    </a:cubicBezTo>
                    <a:cubicBezTo>
                      <a:pt x="20" y="512"/>
                      <a:pt x="20" y="512"/>
                      <a:pt x="20" y="512"/>
                    </a:cubicBezTo>
                    <a:cubicBezTo>
                      <a:pt x="24" y="514"/>
                      <a:pt x="24" y="514"/>
                      <a:pt x="24" y="514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1"/>
                      <a:pt x="21" y="511"/>
                      <a:pt x="20" y="512"/>
                    </a:cubicBezTo>
                    <a:cubicBezTo>
                      <a:pt x="24" y="514"/>
                      <a:pt x="24" y="514"/>
                      <a:pt x="24" y="514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3" y="514"/>
                      <a:pt x="23" y="514"/>
                      <a:pt x="23" y="514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3" y="514"/>
                      <a:pt x="23" y="514"/>
                      <a:pt x="23" y="514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2" y="512"/>
                      <a:pt x="22" y="512"/>
                      <a:pt x="22" y="512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2" y="512"/>
                      <a:pt x="22" y="512"/>
                      <a:pt x="22" y="512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1"/>
                      <a:pt x="21" y="511"/>
                      <a:pt x="21" y="511"/>
                    </a:cubicBezTo>
                    <a:cubicBezTo>
                      <a:pt x="21" y="511"/>
                      <a:pt x="20" y="511"/>
                      <a:pt x="19" y="512"/>
                    </a:cubicBezTo>
                    <a:cubicBezTo>
                      <a:pt x="17" y="513"/>
                      <a:pt x="15" y="514"/>
                      <a:pt x="13" y="515"/>
                    </a:cubicBezTo>
                    <a:cubicBezTo>
                      <a:pt x="12" y="515"/>
                      <a:pt x="12" y="515"/>
                      <a:pt x="11" y="516"/>
                    </a:cubicBezTo>
                    <a:cubicBezTo>
                      <a:pt x="10" y="516"/>
                      <a:pt x="10" y="516"/>
                      <a:pt x="10" y="516"/>
                    </a:cubicBezTo>
                    <a:cubicBezTo>
                      <a:pt x="10" y="516"/>
                      <a:pt x="10" y="516"/>
                      <a:pt x="10" y="516"/>
                    </a:cubicBezTo>
                    <a:cubicBezTo>
                      <a:pt x="9" y="516"/>
                      <a:pt x="9" y="516"/>
                      <a:pt x="9" y="516"/>
                    </a:cubicBezTo>
                    <a:cubicBezTo>
                      <a:pt x="9" y="517"/>
                      <a:pt x="9" y="517"/>
                      <a:pt x="9" y="517"/>
                    </a:cubicBezTo>
                    <a:cubicBezTo>
                      <a:pt x="9" y="517"/>
                      <a:pt x="9" y="517"/>
                      <a:pt x="8" y="518"/>
                    </a:cubicBezTo>
                    <a:cubicBezTo>
                      <a:pt x="7" y="520"/>
                      <a:pt x="8" y="522"/>
                      <a:pt x="10" y="523"/>
                    </a:cubicBezTo>
                    <a:cubicBezTo>
                      <a:pt x="12" y="525"/>
                      <a:pt x="12" y="525"/>
                      <a:pt x="12" y="525"/>
                    </a:cubicBezTo>
                    <a:cubicBezTo>
                      <a:pt x="14" y="521"/>
                      <a:pt x="14" y="521"/>
                      <a:pt x="14" y="521"/>
                    </a:cubicBezTo>
                    <a:cubicBezTo>
                      <a:pt x="11" y="518"/>
                      <a:pt x="11" y="518"/>
                      <a:pt x="11" y="518"/>
                    </a:cubicBezTo>
                    <a:cubicBezTo>
                      <a:pt x="2" y="527"/>
                      <a:pt x="2" y="527"/>
                      <a:pt x="2" y="527"/>
                    </a:cubicBezTo>
                    <a:cubicBezTo>
                      <a:pt x="1" y="528"/>
                      <a:pt x="0" y="529"/>
                      <a:pt x="0" y="531"/>
                    </a:cubicBezTo>
                    <a:cubicBezTo>
                      <a:pt x="0" y="532"/>
                      <a:pt x="1" y="533"/>
                      <a:pt x="2" y="534"/>
                    </a:cubicBezTo>
                    <a:cubicBezTo>
                      <a:pt x="4" y="535"/>
                      <a:pt x="4" y="535"/>
                      <a:pt x="4" y="535"/>
                    </a:cubicBezTo>
                    <a:cubicBezTo>
                      <a:pt x="1" y="542"/>
                      <a:pt x="1" y="542"/>
                      <a:pt x="1" y="542"/>
                    </a:cubicBezTo>
                    <a:cubicBezTo>
                      <a:pt x="0" y="544"/>
                      <a:pt x="1" y="546"/>
                      <a:pt x="2" y="547"/>
                    </a:cubicBezTo>
                    <a:cubicBezTo>
                      <a:pt x="4" y="548"/>
                      <a:pt x="4" y="548"/>
                      <a:pt x="4" y="548"/>
                    </a:cubicBezTo>
                    <a:cubicBezTo>
                      <a:pt x="4" y="563"/>
                      <a:pt x="4" y="563"/>
                      <a:pt x="4" y="563"/>
                    </a:cubicBezTo>
                    <a:cubicBezTo>
                      <a:pt x="4" y="564"/>
                      <a:pt x="4" y="566"/>
                      <a:pt x="6" y="566"/>
                    </a:cubicBezTo>
                    <a:cubicBezTo>
                      <a:pt x="7" y="567"/>
                      <a:pt x="7" y="567"/>
                      <a:pt x="7" y="567"/>
                    </a:cubicBezTo>
                    <a:cubicBezTo>
                      <a:pt x="9" y="564"/>
                      <a:pt x="9" y="564"/>
                      <a:pt x="9" y="564"/>
                    </a:cubicBezTo>
                    <a:cubicBezTo>
                      <a:pt x="5" y="564"/>
                      <a:pt x="5" y="564"/>
                      <a:pt x="5" y="564"/>
                    </a:cubicBezTo>
                    <a:cubicBezTo>
                      <a:pt x="8" y="582"/>
                      <a:pt x="8" y="582"/>
                      <a:pt x="8" y="582"/>
                    </a:cubicBezTo>
                    <a:cubicBezTo>
                      <a:pt x="8" y="583"/>
                      <a:pt x="8" y="584"/>
                      <a:pt x="9" y="585"/>
                    </a:cubicBezTo>
                    <a:cubicBezTo>
                      <a:pt x="10" y="585"/>
                      <a:pt x="10" y="585"/>
                      <a:pt x="10" y="585"/>
                    </a:cubicBezTo>
                    <a:cubicBezTo>
                      <a:pt x="12" y="582"/>
                      <a:pt x="12" y="582"/>
                      <a:pt x="12" y="582"/>
                    </a:cubicBezTo>
                    <a:cubicBezTo>
                      <a:pt x="8" y="582"/>
                      <a:pt x="8" y="582"/>
                      <a:pt x="8" y="582"/>
                    </a:cubicBezTo>
                    <a:cubicBezTo>
                      <a:pt x="8" y="596"/>
                      <a:pt x="8" y="596"/>
                      <a:pt x="8" y="596"/>
                    </a:cubicBezTo>
                    <a:cubicBezTo>
                      <a:pt x="9" y="597"/>
                      <a:pt x="9" y="598"/>
                      <a:pt x="10" y="599"/>
                    </a:cubicBezTo>
                    <a:cubicBezTo>
                      <a:pt x="12" y="600"/>
                      <a:pt x="12" y="600"/>
                      <a:pt x="12" y="600"/>
                    </a:cubicBezTo>
                    <a:cubicBezTo>
                      <a:pt x="8" y="611"/>
                      <a:pt x="8" y="611"/>
                      <a:pt x="8" y="611"/>
                    </a:cubicBezTo>
                    <a:cubicBezTo>
                      <a:pt x="8" y="613"/>
                      <a:pt x="8" y="615"/>
                      <a:pt x="10" y="616"/>
                    </a:cubicBezTo>
                    <a:cubicBezTo>
                      <a:pt x="14" y="618"/>
                      <a:pt x="14" y="618"/>
                      <a:pt x="14" y="618"/>
                    </a:cubicBezTo>
                    <a:cubicBezTo>
                      <a:pt x="11" y="625"/>
                      <a:pt x="11" y="625"/>
                      <a:pt x="11" y="625"/>
                    </a:cubicBezTo>
                    <a:cubicBezTo>
                      <a:pt x="10" y="626"/>
                      <a:pt x="11" y="629"/>
                      <a:pt x="12" y="630"/>
                    </a:cubicBezTo>
                    <a:cubicBezTo>
                      <a:pt x="14" y="631"/>
                      <a:pt x="14" y="631"/>
                      <a:pt x="14" y="631"/>
                    </a:cubicBezTo>
                    <a:cubicBezTo>
                      <a:pt x="17" y="648"/>
                      <a:pt x="17" y="648"/>
                      <a:pt x="17" y="648"/>
                    </a:cubicBezTo>
                    <a:cubicBezTo>
                      <a:pt x="17" y="649"/>
                      <a:pt x="17" y="650"/>
                      <a:pt x="18" y="651"/>
                    </a:cubicBezTo>
                    <a:cubicBezTo>
                      <a:pt x="20" y="652"/>
                      <a:pt x="20" y="652"/>
                      <a:pt x="20" y="652"/>
                    </a:cubicBezTo>
                    <a:cubicBezTo>
                      <a:pt x="22" y="653"/>
                      <a:pt x="24" y="652"/>
                      <a:pt x="25" y="651"/>
                    </a:cubicBezTo>
                    <a:cubicBezTo>
                      <a:pt x="26" y="649"/>
                      <a:pt x="26" y="646"/>
                      <a:pt x="24" y="64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132"/>
              <p:cNvSpPr/>
              <p:nvPr/>
            </p:nvSpPr>
            <p:spPr bwMode="auto">
              <a:xfrm>
                <a:off x="2274" y="429"/>
                <a:ext cx="46" cy="34"/>
              </a:xfrm>
              <a:custGeom>
                <a:avLst/>
                <a:gdLst>
                  <a:gd name="T0" fmla="*/ 31 w 34"/>
                  <a:gd name="T1" fmla="*/ 17 h 25"/>
                  <a:gd name="T2" fmla="*/ 7 w 34"/>
                  <a:gd name="T3" fmla="*/ 2 h 25"/>
                  <a:gd name="T4" fmla="*/ 1 w 34"/>
                  <a:gd name="T5" fmla="*/ 3 h 25"/>
                  <a:gd name="T6" fmla="*/ 2 w 34"/>
                  <a:gd name="T7" fmla="*/ 8 h 25"/>
                  <a:gd name="T8" fmla="*/ 27 w 34"/>
                  <a:gd name="T9" fmla="*/ 24 h 25"/>
                  <a:gd name="T10" fmla="*/ 32 w 34"/>
                  <a:gd name="T11" fmla="*/ 22 h 25"/>
                  <a:gd name="T12" fmla="*/ 31 w 34"/>
                  <a:gd name="T13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25">
                    <a:moveTo>
                      <a:pt x="31" y="17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5" y="0"/>
                      <a:pt x="2" y="1"/>
                      <a:pt x="1" y="3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9" y="25"/>
                      <a:pt x="31" y="24"/>
                      <a:pt x="32" y="22"/>
                    </a:cubicBezTo>
                    <a:cubicBezTo>
                      <a:pt x="34" y="21"/>
                      <a:pt x="33" y="18"/>
                      <a:pt x="31" y="17"/>
                    </a:cubicBezTo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133"/>
              <p:cNvSpPr/>
              <p:nvPr/>
            </p:nvSpPr>
            <p:spPr bwMode="auto">
              <a:xfrm>
                <a:off x="2315" y="287"/>
                <a:ext cx="337" cy="198"/>
              </a:xfrm>
              <a:custGeom>
                <a:avLst/>
                <a:gdLst>
                  <a:gd name="T0" fmla="*/ 6 w 248"/>
                  <a:gd name="T1" fmla="*/ 136 h 145"/>
                  <a:gd name="T2" fmla="*/ 6 w 248"/>
                  <a:gd name="T3" fmla="*/ 136 h 145"/>
                  <a:gd name="T4" fmla="*/ 4 w 248"/>
                  <a:gd name="T5" fmla="*/ 133 h 145"/>
                  <a:gd name="T6" fmla="*/ 5 w 248"/>
                  <a:gd name="T7" fmla="*/ 136 h 145"/>
                  <a:gd name="T8" fmla="*/ 29 w 248"/>
                  <a:gd name="T9" fmla="*/ 138 h 145"/>
                  <a:gd name="T10" fmla="*/ 34 w 248"/>
                  <a:gd name="T11" fmla="*/ 134 h 145"/>
                  <a:gd name="T12" fmla="*/ 52 w 248"/>
                  <a:gd name="T13" fmla="*/ 126 h 145"/>
                  <a:gd name="T14" fmla="*/ 66 w 248"/>
                  <a:gd name="T15" fmla="*/ 122 h 145"/>
                  <a:gd name="T16" fmla="*/ 63 w 248"/>
                  <a:gd name="T17" fmla="*/ 123 h 145"/>
                  <a:gd name="T18" fmla="*/ 63 w 248"/>
                  <a:gd name="T19" fmla="*/ 123 h 145"/>
                  <a:gd name="T20" fmla="*/ 62 w 248"/>
                  <a:gd name="T21" fmla="*/ 123 h 145"/>
                  <a:gd name="T22" fmla="*/ 80 w 248"/>
                  <a:gd name="T23" fmla="*/ 109 h 145"/>
                  <a:gd name="T24" fmla="*/ 98 w 248"/>
                  <a:gd name="T25" fmla="*/ 104 h 145"/>
                  <a:gd name="T26" fmla="*/ 97 w 248"/>
                  <a:gd name="T27" fmla="*/ 108 h 145"/>
                  <a:gd name="T28" fmla="*/ 94 w 248"/>
                  <a:gd name="T29" fmla="*/ 107 h 145"/>
                  <a:gd name="T30" fmla="*/ 95 w 248"/>
                  <a:gd name="T31" fmla="*/ 110 h 145"/>
                  <a:gd name="T32" fmla="*/ 110 w 248"/>
                  <a:gd name="T33" fmla="*/ 105 h 145"/>
                  <a:gd name="T34" fmla="*/ 110 w 248"/>
                  <a:gd name="T35" fmla="*/ 97 h 145"/>
                  <a:gd name="T36" fmla="*/ 111 w 248"/>
                  <a:gd name="T37" fmla="*/ 84 h 145"/>
                  <a:gd name="T38" fmla="*/ 112 w 248"/>
                  <a:gd name="T39" fmla="*/ 66 h 145"/>
                  <a:gd name="T40" fmla="*/ 117 w 248"/>
                  <a:gd name="T41" fmla="*/ 38 h 145"/>
                  <a:gd name="T42" fmla="*/ 124 w 248"/>
                  <a:gd name="T43" fmla="*/ 25 h 145"/>
                  <a:gd name="T44" fmla="*/ 129 w 248"/>
                  <a:gd name="T45" fmla="*/ 16 h 145"/>
                  <a:gd name="T46" fmla="*/ 147 w 248"/>
                  <a:gd name="T47" fmla="*/ 14 h 145"/>
                  <a:gd name="T48" fmla="*/ 175 w 248"/>
                  <a:gd name="T49" fmla="*/ 10 h 145"/>
                  <a:gd name="T50" fmla="*/ 199 w 248"/>
                  <a:gd name="T51" fmla="*/ 9 h 145"/>
                  <a:gd name="T52" fmla="*/ 221 w 248"/>
                  <a:gd name="T53" fmla="*/ 14 h 145"/>
                  <a:gd name="T54" fmla="*/ 224 w 248"/>
                  <a:gd name="T55" fmla="*/ 7 h 145"/>
                  <a:gd name="T56" fmla="*/ 246 w 248"/>
                  <a:gd name="T57" fmla="*/ 4 h 145"/>
                  <a:gd name="T58" fmla="*/ 244 w 248"/>
                  <a:gd name="T59" fmla="*/ 4 h 145"/>
                  <a:gd name="T60" fmla="*/ 218 w 248"/>
                  <a:gd name="T61" fmla="*/ 8 h 145"/>
                  <a:gd name="T62" fmla="*/ 221 w 248"/>
                  <a:gd name="T63" fmla="*/ 10 h 145"/>
                  <a:gd name="T64" fmla="*/ 221 w 248"/>
                  <a:gd name="T65" fmla="*/ 6 h 145"/>
                  <a:gd name="T66" fmla="*/ 199 w 248"/>
                  <a:gd name="T67" fmla="*/ 5 h 145"/>
                  <a:gd name="T68" fmla="*/ 197 w 248"/>
                  <a:gd name="T69" fmla="*/ 9 h 145"/>
                  <a:gd name="T70" fmla="*/ 172 w 248"/>
                  <a:gd name="T71" fmla="*/ 10 h 145"/>
                  <a:gd name="T72" fmla="*/ 145 w 248"/>
                  <a:gd name="T73" fmla="*/ 13 h 145"/>
                  <a:gd name="T74" fmla="*/ 125 w 248"/>
                  <a:gd name="T75" fmla="*/ 16 h 145"/>
                  <a:gd name="T76" fmla="*/ 108 w 248"/>
                  <a:gd name="T77" fmla="*/ 39 h 145"/>
                  <a:gd name="T78" fmla="*/ 117 w 248"/>
                  <a:gd name="T79" fmla="*/ 55 h 145"/>
                  <a:gd name="T80" fmla="*/ 107 w 248"/>
                  <a:gd name="T81" fmla="*/ 84 h 145"/>
                  <a:gd name="T82" fmla="*/ 106 w 248"/>
                  <a:gd name="T83" fmla="*/ 104 h 145"/>
                  <a:gd name="T84" fmla="*/ 105 w 248"/>
                  <a:gd name="T85" fmla="*/ 99 h 145"/>
                  <a:gd name="T86" fmla="*/ 108 w 248"/>
                  <a:gd name="T87" fmla="*/ 101 h 145"/>
                  <a:gd name="T88" fmla="*/ 107 w 248"/>
                  <a:gd name="T89" fmla="*/ 97 h 145"/>
                  <a:gd name="T90" fmla="*/ 91 w 248"/>
                  <a:gd name="T91" fmla="*/ 103 h 145"/>
                  <a:gd name="T92" fmla="*/ 95 w 248"/>
                  <a:gd name="T93" fmla="*/ 107 h 145"/>
                  <a:gd name="T94" fmla="*/ 78 w 248"/>
                  <a:gd name="T95" fmla="*/ 112 h 145"/>
                  <a:gd name="T96" fmla="*/ 58 w 248"/>
                  <a:gd name="T97" fmla="*/ 117 h 145"/>
                  <a:gd name="T98" fmla="*/ 61 w 248"/>
                  <a:gd name="T99" fmla="*/ 117 h 145"/>
                  <a:gd name="T100" fmla="*/ 46 w 248"/>
                  <a:gd name="T101" fmla="*/ 122 h 145"/>
                  <a:gd name="T102" fmla="*/ 27 w 248"/>
                  <a:gd name="T103" fmla="*/ 132 h 145"/>
                  <a:gd name="T104" fmla="*/ 30 w 248"/>
                  <a:gd name="T105" fmla="*/ 134 h 145"/>
                  <a:gd name="T106" fmla="*/ 30 w 248"/>
                  <a:gd name="T107" fmla="*/ 130 h 145"/>
                  <a:gd name="T108" fmla="*/ 30 w 248"/>
                  <a:gd name="T109" fmla="*/ 130 h 145"/>
                  <a:gd name="T110" fmla="*/ 5 w 248"/>
                  <a:gd name="T111" fmla="*/ 128 h 145"/>
                  <a:gd name="T112" fmla="*/ 16 w 248"/>
                  <a:gd name="T113" fmla="*/ 14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8" h="145">
                    <a:moveTo>
                      <a:pt x="20" y="137"/>
                    </a:moveTo>
                    <a:cubicBezTo>
                      <a:pt x="6" y="129"/>
                      <a:pt x="6" y="129"/>
                      <a:pt x="6" y="129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6" y="136"/>
                      <a:pt x="6" y="136"/>
                      <a:pt x="6" y="136"/>
                    </a:cubicBezTo>
                    <a:cubicBezTo>
                      <a:pt x="6" y="135"/>
                      <a:pt x="7" y="135"/>
                      <a:pt x="8" y="134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6" y="136"/>
                      <a:pt x="6" y="136"/>
                      <a:pt x="6" y="136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6" y="136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5" y="136"/>
                      <a:pt x="5" y="136"/>
                    </a:cubicBezTo>
                    <a:cubicBezTo>
                      <a:pt x="5" y="136"/>
                      <a:pt x="7" y="136"/>
                      <a:pt x="10" y="136"/>
                    </a:cubicBezTo>
                    <a:cubicBezTo>
                      <a:pt x="13" y="137"/>
                      <a:pt x="18" y="137"/>
                      <a:pt x="22" y="138"/>
                    </a:cubicBezTo>
                    <a:cubicBezTo>
                      <a:pt x="24" y="138"/>
                      <a:pt x="26" y="138"/>
                      <a:pt x="27" y="138"/>
                    </a:cubicBezTo>
                    <a:cubicBezTo>
                      <a:pt x="28" y="138"/>
                      <a:pt x="28" y="138"/>
                      <a:pt x="29" y="138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2" y="138"/>
                      <a:pt x="32" y="138"/>
                      <a:pt x="33" y="137"/>
                    </a:cubicBezTo>
                    <a:cubicBezTo>
                      <a:pt x="34" y="136"/>
                      <a:pt x="34" y="135"/>
                      <a:pt x="34" y="134"/>
                    </a:cubicBezTo>
                    <a:cubicBezTo>
                      <a:pt x="34" y="133"/>
                      <a:pt x="33" y="132"/>
                      <a:pt x="32" y="13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49" y="129"/>
                      <a:pt x="49" y="129"/>
                      <a:pt x="49" y="129"/>
                    </a:cubicBezTo>
                    <a:cubicBezTo>
                      <a:pt x="50" y="129"/>
                      <a:pt x="51" y="127"/>
                      <a:pt x="52" y="126"/>
                    </a:cubicBezTo>
                    <a:cubicBezTo>
                      <a:pt x="52" y="124"/>
                      <a:pt x="51" y="123"/>
                      <a:pt x="50" y="122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7" y="129"/>
                      <a:pt x="47" y="129"/>
                      <a:pt x="47" y="129"/>
                    </a:cubicBezTo>
                    <a:cubicBezTo>
                      <a:pt x="63" y="125"/>
                      <a:pt x="63" y="125"/>
                      <a:pt x="63" y="125"/>
                    </a:cubicBezTo>
                    <a:cubicBezTo>
                      <a:pt x="65" y="125"/>
                      <a:pt x="66" y="123"/>
                      <a:pt x="66" y="122"/>
                    </a:cubicBezTo>
                    <a:cubicBezTo>
                      <a:pt x="66" y="120"/>
                      <a:pt x="66" y="119"/>
                      <a:pt x="64" y="118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3" y="122"/>
                      <a:pt x="63" y="122"/>
                      <a:pt x="63" y="122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63" y="123"/>
                      <a:pt x="63" y="123"/>
                      <a:pt x="63" y="122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3" y="123"/>
                      <a:pt x="63" y="123"/>
                      <a:pt x="63" y="123"/>
                    </a:cubicBezTo>
                    <a:cubicBezTo>
                      <a:pt x="61" y="121"/>
                      <a:pt x="61" y="121"/>
                      <a:pt x="61" y="121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2" y="123"/>
                      <a:pt x="63" y="123"/>
                      <a:pt x="63" y="123"/>
                    </a:cubicBezTo>
                    <a:cubicBezTo>
                      <a:pt x="66" y="122"/>
                      <a:pt x="70" y="120"/>
                      <a:pt x="73" y="118"/>
                    </a:cubicBezTo>
                    <a:cubicBezTo>
                      <a:pt x="77" y="117"/>
                      <a:pt x="80" y="116"/>
                      <a:pt x="80" y="116"/>
                    </a:cubicBezTo>
                    <a:cubicBezTo>
                      <a:pt x="81" y="115"/>
                      <a:pt x="82" y="114"/>
                      <a:pt x="82" y="112"/>
                    </a:cubicBezTo>
                    <a:cubicBezTo>
                      <a:pt x="82" y="111"/>
                      <a:pt x="82" y="109"/>
                      <a:pt x="80" y="109"/>
                    </a:cubicBezTo>
                    <a:cubicBezTo>
                      <a:pt x="80" y="108"/>
                      <a:pt x="80" y="108"/>
                      <a:pt x="80" y="108"/>
                    </a:cubicBezTo>
                    <a:cubicBezTo>
                      <a:pt x="78" y="112"/>
                      <a:pt x="78" y="112"/>
                      <a:pt x="78" y="112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8" y="111"/>
                      <a:pt x="99" y="110"/>
                      <a:pt x="99" y="108"/>
                    </a:cubicBezTo>
                    <a:cubicBezTo>
                      <a:pt x="100" y="106"/>
                      <a:pt x="99" y="105"/>
                      <a:pt x="98" y="104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7" y="108"/>
                      <a:pt x="97" y="108"/>
                      <a:pt x="97" y="108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6" y="109"/>
                      <a:pt x="96" y="109"/>
                      <a:pt x="96" y="109"/>
                    </a:cubicBezTo>
                    <a:cubicBezTo>
                      <a:pt x="96" y="109"/>
                      <a:pt x="96" y="109"/>
                      <a:pt x="97" y="108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6" y="109"/>
                      <a:pt x="96" y="109"/>
                      <a:pt x="96" y="109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5" y="109"/>
                      <a:pt x="95" y="109"/>
                      <a:pt x="96" y="109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5" y="108"/>
                      <a:pt x="95" y="108"/>
                      <a:pt x="95" y="108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5" y="108"/>
                      <a:pt x="95" y="108"/>
                      <a:pt x="95" y="108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97" y="109"/>
                      <a:pt x="100" y="108"/>
                      <a:pt x="103" y="107"/>
                    </a:cubicBezTo>
                    <a:cubicBezTo>
                      <a:pt x="105" y="106"/>
                      <a:pt x="107" y="106"/>
                      <a:pt x="108" y="105"/>
                    </a:cubicBezTo>
                    <a:cubicBezTo>
                      <a:pt x="108" y="105"/>
                      <a:pt x="109" y="105"/>
                      <a:pt x="109" y="105"/>
                    </a:cubicBezTo>
                    <a:cubicBezTo>
                      <a:pt x="110" y="105"/>
                      <a:pt x="110" y="105"/>
                      <a:pt x="110" y="105"/>
                    </a:cubicBezTo>
                    <a:cubicBezTo>
                      <a:pt x="110" y="105"/>
                      <a:pt x="110" y="105"/>
                      <a:pt x="110" y="105"/>
                    </a:cubicBezTo>
                    <a:cubicBezTo>
                      <a:pt x="110" y="105"/>
                      <a:pt x="110" y="105"/>
                      <a:pt x="110" y="105"/>
                    </a:cubicBezTo>
                    <a:cubicBezTo>
                      <a:pt x="110" y="104"/>
                      <a:pt x="110" y="104"/>
                      <a:pt x="110" y="104"/>
                    </a:cubicBezTo>
                    <a:cubicBezTo>
                      <a:pt x="111" y="104"/>
                      <a:pt x="111" y="104"/>
                      <a:pt x="111" y="104"/>
                    </a:cubicBezTo>
                    <a:cubicBezTo>
                      <a:pt x="111" y="104"/>
                      <a:pt x="111" y="104"/>
                      <a:pt x="112" y="103"/>
                    </a:cubicBezTo>
                    <a:cubicBezTo>
                      <a:pt x="113" y="101"/>
                      <a:pt x="112" y="99"/>
                      <a:pt x="110" y="98"/>
                    </a:cubicBezTo>
                    <a:cubicBezTo>
                      <a:pt x="110" y="97"/>
                      <a:pt x="110" y="97"/>
                      <a:pt x="110" y="97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7" y="85"/>
                      <a:pt x="116" y="83"/>
                      <a:pt x="115" y="82"/>
                    </a:cubicBezTo>
                    <a:cubicBezTo>
                      <a:pt x="113" y="81"/>
                      <a:pt x="113" y="81"/>
                      <a:pt x="113" y="81"/>
                    </a:cubicBezTo>
                    <a:cubicBezTo>
                      <a:pt x="111" y="84"/>
                      <a:pt x="111" y="84"/>
                      <a:pt x="111" y="84"/>
                    </a:cubicBezTo>
                    <a:cubicBezTo>
                      <a:pt x="115" y="85"/>
                      <a:pt x="115" y="85"/>
                      <a:pt x="115" y="85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7" y="65"/>
                      <a:pt x="116" y="63"/>
                      <a:pt x="115" y="62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1" y="57"/>
                      <a:pt x="122" y="56"/>
                      <a:pt x="121" y="55"/>
                    </a:cubicBezTo>
                    <a:cubicBezTo>
                      <a:pt x="121" y="53"/>
                      <a:pt x="121" y="52"/>
                      <a:pt x="120" y="52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0"/>
                      <a:pt x="119" y="38"/>
                      <a:pt x="117" y="38"/>
                    </a:cubicBezTo>
                    <a:cubicBezTo>
                      <a:pt x="114" y="36"/>
                      <a:pt x="114" y="36"/>
                      <a:pt x="114" y="36"/>
                    </a:cubicBezTo>
                    <a:cubicBezTo>
                      <a:pt x="112" y="39"/>
                      <a:pt x="112" y="39"/>
                      <a:pt x="112" y="39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6" y="31"/>
                      <a:pt x="126" y="30"/>
                      <a:pt x="126" y="28"/>
                    </a:cubicBezTo>
                    <a:cubicBezTo>
                      <a:pt x="126" y="27"/>
                      <a:pt x="125" y="26"/>
                      <a:pt x="124" y="25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20" y="29"/>
                      <a:pt x="120" y="29"/>
                      <a:pt x="120" y="29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30" y="22"/>
                      <a:pt x="131" y="21"/>
                      <a:pt x="131" y="20"/>
                    </a:cubicBezTo>
                    <a:cubicBezTo>
                      <a:pt x="131" y="18"/>
                      <a:pt x="130" y="17"/>
                      <a:pt x="129" y="16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47" y="21"/>
                      <a:pt x="148" y="20"/>
                      <a:pt x="149" y="18"/>
                    </a:cubicBezTo>
                    <a:cubicBezTo>
                      <a:pt x="149" y="16"/>
                      <a:pt x="148" y="14"/>
                      <a:pt x="147" y="14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5" y="17"/>
                      <a:pt x="145" y="17"/>
                      <a:pt x="145" y="17"/>
                    </a:cubicBezTo>
                    <a:cubicBezTo>
                      <a:pt x="145" y="21"/>
                      <a:pt x="145" y="21"/>
                      <a:pt x="145" y="21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5" y="17"/>
                      <a:pt x="176" y="16"/>
                      <a:pt x="176" y="14"/>
                    </a:cubicBezTo>
                    <a:cubicBezTo>
                      <a:pt x="177" y="13"/>
                      <a:pt x="176" y="11"/>
                      <a:pt x="175" y="10"/>
                    </a:cubicBezTo>
                    <a:cubicBezTo>
                      <a:pt x="174" y="10"/>
                      <a:pt x="174" y="10"/>
                      <a:pt x="174" y="10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172" y="17"/>
                      <a:pt x="172" y="17"/>
                      <a:pt x="172" y="17"/>
                    </a:cubicBezTo>
                    <a:cubicBezTo>
                      <a:pt x="197" y="17"/>
                      <a:pt x="197" y="17"/>
                      <a:pt x="197" y="17"/>
                    </a:cubicBezTo>
                    <a:cubicBezTo>
                      <a:pt x="199" y="16"/>
                      <a:pt x="201" y="15"/>
                      <a:pt x="201" y="14"/>
                    </a:cubicBezTo>
                    <a:cubicBezTo>
                      <a:pt x="202" y="12"/>
                      <a:pt x="201" y="10"/>
                      <a:pt x="199" y="9"/>
                    </a:cubicBezTo>
                    <a:cubicBezTo>
                      <a:pt x="192" y="4"/>
                      <a:pt x="192" y="4"/>
                      <a:pt x="192" y="4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9" y="12"/>
                      <a:pt x="189" y="12"/>
                      <a:pt x="189" y="12"/>
                    </a:cubicBezTo>
                    <a:cubicBezTo>
                      <a:pt x="189" y="12"/>
                      <a:pt x="196" y="12"/>
                      <a:pt x="204" y="13"/>
                    </a:cubicBezTo>
                    <a:cubicBezTo>
                      <a:pt x="207" y="13"/>
                      <a:pt x="211" y="14"/>
                      <a:pt x="214" y="14"/>
                    </a:cubicBezTo>
                    <a:cubicBezTo>
                      <a:pt x="218" y="14"/>
                      <a:pt x="220" y="14"/>
                      <a:pt x="221" y="14"/>
                    </a:cubicBezTo>
                    <a:cubicBezTo>
                      <a:pt x="222" y="14"/>
                      <a:pt x="222" y="14"/>
                      <a:pt x="222" y="14"/>
                    </a:cubicBezTo>
                    <a:cubicBezTo>
                      <a:pt x="222" y="14"/>
                      <a:pt x="222" y="14"/>
                      <a:pt x="222" y="14"/>
                    </a:cubicBezTo>
                    <a:cubicBezTo>
                      <a:pt x="223" y="14"/>
                      <a:pt x="223" y="14"/>
                      <a:pt x="223" y="14"/>
                    </a:cubicBezTo>
                    <a:cubicBezTo>
                      <a:pt x="224" y="14"/>
                      <a:pt x="224" y="14"/>
                      <a:pt x="225" y="12"/>
                    </a:cubicBezTo>
                    <a:cubicBezTo>
                      <a:pt x="226" y="11"/>
                      <a:pt x="226" y="10"/>
                      <a:pt x="225" y="9"/>
                    </a:cubicBezTo>
                    <a:cubicBezTo>
                      <a:pt x="225" y="8"/>
                      <a:pt x="225" y="7"/>
                      <a:pt x="224" y="7"/>
                    </a:cubicBezTo>
                    <a:cubicBezTo>
                      <a:pt x="218" y="3"/>
                      <a:pt x="218" y="3"/>
                      <a:pt x="218" y="3"/>
                    </a:cubicBezTo>
                    <a:cubicBezTo>
                      <a:pt x="216" y="6"/>
                      <a:pt x="216" y="6"/>
                      <a:pt x="216" y="6"/>
                    </a:cubicBezTo>
                    <a:cubicBezTo>
                      <a:pt x="215" y="10"/>
                      <a:pt x="215" y="10"/>
                      <a:pt x="215" y="10"/>
                    </a:cubicBezTo>
                    <a:cubicBezTo>
                      <a:pt x="243" y="12"/>
                      <a:pt x="243" y="12"/>
                      <a:pt x="243" y="12"/>
                    </a:cubicBezTo>
                    <a:cubicBezTo>
                      <a:pt x="245" y="12"/>
                      <a:pt x="247" y="11"/>
                      <a:pt x="247" y="9"/>
                    </a:cubicBezTo>
                    <a:cubicBezTo>
                      <a:pt x="248" y="7"/>
                      <a:pt x="247" y="5"/>
                      <a:pt x="246" y="4"/>
                    </a:cubicBezTo>
                    <a:cubicBezTo>
                      <a:pt x="241" y="1"/>
                      <a:pt x="241" y="1"/>
                      <a:pt x="241" y="1"/>
                    </a:cubicBezTo>
                    <a:cubicBezTo>
                      <a:pt x="239" y="0"/>
                      <a:pt x="236" y="1"/>
                      <a:pt x="235" y="2"/>
                    </a:cubicBezTo>
                    <a:cubicBezTo>
                      <a:pt x="234" y="4"/>
                      <a:pt x="235" y="7"/>
                      <a:pt x="236" y="8"/>
                    </a:cubicBezTo>
                    <a:cubicBezTo>
                      <a:pt x="241" y="11"/>
                      <a:pt x="241" y="11"/>
                      <a:pt x="241" y="11"/>
                    </a:cubicBezTo>
                    <a:cubicBezTo>
                      <a:pt x="244" y="8"/>
                      <a:pt x="244" y="8"/>
                      <a:pt x="244" y="8"/>
                    </a:cubicBezTo>
                    <a:cubicBezTo>
                      <a:pt x="244" y="4"/>
                      <a:pt x="244" y="4"/>
                      <a:pt x="244" y="4"/>
                    </a:cubicBezTo>
                    <a:cubicBezTo>
                      <a:pt x="216" y="3"/>
                      <a:pt x="216" y="3"/>
                      <a:pt x="216" y="3"/>
                    </a:cubicBezTo>
                    <a:cubicBezTo>
                      <a:pt x="214" y="2"/>
                      <a:pt x="212" y="4"/>
                      <a:pt x="212" y="5"/>
                    </a:cubicBezTo>
                    <a:cubicBezTo>
                      <a:pt x="211" y="7"/>
                      <a:pt x="212" y="9"/>
                      <a:pt x="214" y="10"/>
                    </a:cubicBezTo>
                    <a:cubicBezTo>
                      <a:pt x="219" y="14"/>
                      <a:pt x="219" y="14"/>
                      <a:pt x="219" y="14"/>
                    </a:cubicBezTo>
                    <a:cubicBezTo>
                      <a:pt x="222" y="10"/>
                      <a:pt x="222" y="10"/>
                      <a:pt x="222" y="10"/>
                    </a:cubicBezTo>
                    <a:cubicBezTo>
                      <a:pt x="218" y="8"/>
                      <a:pt x="218" y="8"/>
                      <a:pt x="218" y="8"/>
                    </a:cubicBezTo>
                    <a:cubicBezTo>
                      <a:pt x="222" y="10"/>
                      <a:pt x="222" y="10"/>
                      <a:pt x="222" y="10"/>
                    </a:cubicBezTo>
                    <a:cubicBezTo>
                      <a:pt x="220" y="7"/>
                      <a:pt x="220" y="7"/>
                      <a:pt x="220" y="7"/>
                    </a:cubicBezTo>
                    <a:cubicBezTo>
                      <a:pt x="220" y="7"/>
                      <a:pt x="219" y="7"/>
                      <a:pt x="218" y="8"/>
                    </a:cubicBezTo>
                    <a:cubicBezTo>
                      <a:pt x="222" y="10"/>
                      <a:pt x="222" y="10"/>
                      <a:pt x="222" y="10"/>
                    </a:cubicBezTo>
                    <a:cubicBezTo>
                      <a:pt x="220" y="7"/>
                      <a:pt x="220" y="7"/>
                      <a:pt x="220" y="7"/>
                    </a:cubicBezTo>
                    <a:cubicBezTo>
                      <a:pt x="221" y="10"/>
                      <a:pt x="221" y="10"/>
                      <a:pt x="221" y="10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1" y="6"/>
                      <a:pt x="221" y="6"/>
                      <a:pt x="220" y="7"/>
                    </a:cubicBezTo>
                    <a:cubicBezTo>
                      <a:pt x="221" y="10"/>
                      <a:pt x="221" y="10"/>
                      <a:pt x="221" y="10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1" y="9"/>
                      <a:pt x="221" y="9"/>
                      <a:pt x="221" y="9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1" y="6"/>
                      <a:pt x="221" y="6"/>
                      <a:pt x="221" y="6"/>
                    </a:cubicBezTo>
                    <a:cubicBezTo>
                      <a:pt x="220" y="6"/>
                      <a:pt x="218" y="6"/>
                      <a:pt x="215" y="6"/>
                    </a:cubicBezTo>
                    <a:cubicBezTo>
                      <a:pt x="210" y="6"/>
                      <a:pt x="204" y="5"/>
                      <a:pt x="199" y="5"/>
                    </a:cubicBezTo>
                    <a:cubicBezTo>
                      <a:pt x="194" y="4"/>
                      <a:pt x="190" y="4"/>
                      <a:pt x="190" y="4"/>
                    </a:cubicBezTo>
                    <a:cubicBezTo>
                      <a:pt x="188" y="4"/>
                      <a:pt x="186" y="5"/>
                      <a:pt x="186" y="7"/>
                    </a:cubicBezTo>
                    <a:cubicBezTo>
                      <a:pt x="185" y="8"/>
                      <a:pt x="186" y="10"/>
                      <a:pt x="188" y="11"/>
                    </a:cubicBezTo>
                    <a:cubicBezTo>
                      <a:pt x="195" y="16"/>
                      <a:pt x="195" y="16"/>
                      <a:pt x="195" y="16"/>
                    </a:cubicBezTo>
                    <a:cubicBezTo>
                      <a:pt x="197" y="13"/>
                      <a:pt x="197" y="13"/>
                      <a:pt x="197" y="13"/>
                    </a:cubicBezTo>
                    <a:cubicBezTo>
                      <a:pt x="197" y="9"/>
                      <a:pt x="197" y="9"/>
                      <a:pt x="197" y="9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0" y="9"/>
                      <a:pt x="169" y="11"/>
                      <a:pt x="168" y="12"/>
                    </a:cubicBezTo>
                    <a:cubicBezTo>
                      <a:pt x="168" y="14"/>
                      <a:pt x="168" y="16"/>
                      <a:pt x="170" y="17"/>
                    </a:cubicBezTo>
                    <a:cubicBezTo>
                      <a:pt x="170" y="17"/>
                      <a:pt x="170" y="17"/>
                      <a:pt x="170" y="17"/>
                    </a:cubicBezTo>
                    <a:cubicBezTo>
                      <a:pt x="173" y="14"/>
                      <a:pt x="173" y="14"/>
                      <a:pt x="173" y="14"/>
                    </a:cubicBezTo>
                    <a:cubicBezTo>
                      <a:pt x="172" y="10"/>
                      <a:pt x="172" y="10"/>
                      <a:pt x="172" y="10"/>
                    </a:cubicBezTo>
                    <a:cubicBezTo>
                      <a:pt x="144" y="13"/>
                      <a:pt x="144" y="13"/>
                      <a:pt x="144" y="13"/>
                    </a:cubicBezTo>
                    <a:cubicBezTo>
                      <a:pt x="142" y="13"/>
                      <a:pt x="141" y="14"/>
                      <a:pt x="141" y="16"/>
                    </a:cubicBezTo>
                    <a:cubicBezTo>
                      <a:pt x="140" y="18"/>
                      <a:pt x="141" y="19"/>
                      <a:pt x="142" y="20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5" y="17"/>
                      <a:pt x="145" y="17"/>
                      <a:pt x="145" y="17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25" y="14"/>
                      <a:pt x="125" y="14"/>
                      <a:pt x="125" y="14"/>
                    </a:cubicBezTo>
                    <a:cubicBezTo>
                      <a:pt x="123" y="14"/>
                      <a:pt x="122" y="16"/>
                      <a:pt x="121" y="17"/>
                    </a:cubicBezTo>
                    <a:cubicBezTo>
                      <a:pt x="121" y="19"/>
                      <a:pt x="121" y="21"/>
                      <a:pt x="123" y="22"/>
                    </a:cubicBezTo>
                    <a:cubicBezTo>
                      <a:pt x="125" y="23"/>
                      <a:pt x="125" y="23"/>
                      <a:pt x="125" y="23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4" y="23"/>
                      <a:pt x="113" y="24"/>
                      <a:pt x="113" y="26"/>
                    </a:cubicBezTo>
                    <a:cubicBezTo>
                      <a:pt x="113" y="27"/>
                      <a:pt x="114" y="28"/>
                      <a:pt x="115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8" y="37"/>
                      <a:pt x="108" y="38"/>
                      <a:pt x="108" y="39"/>
                    </a:cubicBezTo>
                    <a:cubicBezTo>
                      <a:pt x="108" y="41"/>
                      <a:pt x="109" y="42"/>
                      <a:pt x="110" y="42"/>
                    </a:cubicBezTo>
                    <a:cubicBezTo>
                      <a:pt x="111" y="43"/>
                      <a:pt x="111" y="43"/>
                      <a:pt x="111" y="43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11" y="55"/>
                      <a:pt x="112" y="56"/>
                      <a:pt x="113" y="57"/>
                    </a:cubicBezTo>
                    <a:cubicBezTo>
                      <a:pt x="115" y="59"/>
                      <a:pt x="115" y="59"/>
                      <a:pt x="115" y="59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06" y="61"/>
                      <a:pt x="106" y="61"/>
                      <a:pt x="106" y="61"/>
                    </a:cubicBezTo>
                    <a:cubicBezTo>
                      <a:pt x="106" y="62"/>
                      <a:pt x="105" y="63"/>
                      <a:pt x="105" y="64"/>
                    </a:cubicBezTo>
                    <a:cubicBezTo>
                      <a:pt x="105" y="65"/>
                      <a:pt x="106" y="66"/>
                      <a:pt x="107" y="67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07" y="84"/>
                      <a:pt x="107" y="84"/>
                      <a:pt x="107" y="84"/>
                    </a:cubicBezTo>
                    <a:cubicBezTo>
                      <a:pt x="107" y="85"/>
                      <a:pt x="108" y="87"/>
                      <a:pt x="109" y="88"/>
                    </a:cubicBezTo>
                    <a:cubicBezTo>
                      <a:pt x="110" y="89"/>
                      <a:pt x="110" y="89"/>
                      <a:pt x="110" y="89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09" y="84"/>
                      <a:pt x="109" y="84"/>
                      <a:pt x="109" y="84"/>
                    </a:cubicBezTo>
                    <a:cubicBezTo>
                      <a:pt x="104" y="99"/>
                      <a:pt x="104" y="99"/>
                      <a:pt x="104" y="99"/>
                    </a:cubicBezTo>
                    <a:cubicBezTo>
                      <a:pt x="103" y="101"/>
                      <a:pt x="104" y="103"/>
                      <a:pt x="106" y="104"/>
                    </a:cubicBezTo>
                    <a:cubicBezTo>
                      <a:pt x="106" y="104"/>
                      <a:pt x="106" y="104"/>
                      <a:pt x="106" y="104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05" y="99"/>
                      <a:pt x="105" y="99"/>
                      <a:pt x="105" y="99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06" y="98"/>
                      <a:pt x="106" y="98"/>
                      <a:pt x="106" y="98"/>
                    </a:cubicBezTo>
                    <a:cubicBezTo>
                      <a:pt x="106" y="98"/>
                      <a:pt x="105" y="98"/>
                      <a:pt x="105" y="99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06" y="98"/>
                      <a:pt x="106" y="98"/>
                      <a:pt x="106" y="98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07" y="97"/>
                      <a:pt x="107" y="97"/>
                      <a:pt x="107" y="97"/>
                    </a:cubicBezTo>
                    <a:cubicBezTo>
                      <a:pt x="106" y="97"/>
                      <a:pt x="106" y="98"/>
                      <a:pt x="106" y="98"/>
                    </a:cubicBezTo>
                    <a:cubicBezTo>
                      <a:pt x="108" y="101"/>
                      <a:pt x="108" y="101"/>
                      <a:pt x="108" y="101"/>
                    </a:cubicBezTo>
                    <a:cubicBezTo>
                      <a:pt x="107" y="97"/>
                      <a:pt x="107" y="97"/>
                      <a:pt x="107" y="97"/>
                    </a:cubicBezTo>
                    <a:cubicBezTo>
                      <a:pt x="108" y="100"/>
                      <a:pt x="108" y="100"/>
                      <a:pt x="108" y="100"/>
                    </a:cubicBezTo>
                    <a:cubicBezTo>
                      <a:pt x="107" y="97"/>
                      <a:pt x="107" y="97"/>
                      <a:pt x="107" y="97"/>
                    </a:cubicBezTo>
                    <a:cubicBezTo>
                      <a:pt x="107" y="97"/>
                      <a:pt x="107" y="97"/>
                      <a:pt x="107" y="97"/>
                    </a:cubicBezTo>
                    <a:cubicBezTo>
                      <a:pt x="108" y="100"/>
                      <a:pt x="108" y="100"/>
                      <a:pt x="108" y="100"/>
                    </a:cubicBezTo>
                    <a:cubicBezTo>
                      <a:pt x="107" y="97"/>
                      <a:pt x="107" y="97"/>
                      <a:pt x="107" y="97"/>
                    </a:cubicBezTo>
                    <a:cubicBezTo>
                      <a:pt x="107" y="97"/>
                      <a:pt x="106" y="97"/>
                      <a:pt x="106" y="98"/>
                    </a:cubicBezTo>
                    <a:cubicBezTo>
                      <a:pt x="104" y="98"/>
                      <a:pt x="101" y="99"/>
                      <a:pt x="98" y="100"/>
                    </a:cubicBezTo>
                    <a:cubicBezTo>
                      <a:pt x="96" y="101"/>
                      <a:pt x="95" y="101"/>
                      <a:pt x="94" y="102"/>
                    </a:cubicBezTo>
                    <a:cubicBezTo>
                      <a:pt x="93" y="102"/>
                      <a:pt x="93" y="102"/>
                      <a:pt x="92" y="102"/>
                    </a:cubicBezTo>
                    <a:cubicBezTo>
                      <a:pt x="92" y="102"/>
                      <a:pt x="92" y="102"/>
                      <a:pt x="92" y="102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91" y="103"/>
                      <a:pt x="90" y="103"/>
                      <a:pt x="90" y="104"/>
                    </a:cubicBezTo>
                    <a:cubicBezTo>
                      <a:pt x="89" y="105"/>
                      <a:pt x="89" y="106"/>
                      <a:pt x="89" y="107"/>
                    </a:cubicBezTo>
                    <a:cubicBezTo>
                      <a:pt x="90" y="108"/>
                      <a:pt x="90" y="109"/>
                      <a:pt x="91" y="109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5" y="107"/>
                      <a:pt x="95" y="107"/>
                      <a:pt x="95" y="107"/>
                    </a:cubicBezTo>
                    <a:cubicBezTo>
                      <a:pt x="94" y="103"/>
                      <a:pt x="94" y="103"/>
                      <a:pt x="94" y="103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5" y="108"/>
                      <a:pt x="74" y="110"/>
                      <a:pt x="74" y="111"/>
                    </a:cubicBezTo>
                    <a:cubicBezTo>
                      <a:pt x="74" y="113"/>
                      <a:pt x="74" y="114"/>
                      <a:pt x="76" y="115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8" y="112"/>
                      <a:pt x="78" y="112"/>
                      <a:pt x="78" y="112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7" y="108"/>
                      <a:pt x="72" y="110"/>
                      <a:pt x="68" y="112"/>
                    </a:cubicBezTo>
                    <a:cubicBezTo>
                      <a:pt x="65" y="113"/>
                      <a:pt x="63" y="114"/>
                      <a:pt x="61" y="115"/>
                    </a:cubicBezTo>
                    <a:cubicBezTo>
                      <a:pt x="61" y="115"/>
                      <a:pt x="60" y="116"/>
                      <a:pt x="59" y="116"/>
                    </a:cubicBezTo>
                    <a:cubicBezTo>
                      <a:pt x="58" y="116"/>
                      <a:pt x="58" y="116"/>
                      <a:pt x="58" y="116"/>
                    </a:cubicBezTo>
                    <a:cubicBezTo>
                      <a:pt x="58" y="117"/>
                      <a:pt x="58" y="117"/>
                      <a:pt x="58" y="117"/>
                    </a:cubicBezTo>
                    <a:cubicBezTo>
                      <a:pt x="58" y="117"/>
                      <a:pt x="58" y="117"/>
                      <a:pt x="58" y="117"/>
                    </a:cubicBezTo>
                    <a:cubicBezTo>
                      <a:pt x="57" y="117"/>
                      <a:pt x="57" y="117"/>
                      <a:pt x="57" y="118"/>
                    </a:cubicBezTo>
                    <a:cubicBezTo>
                      <a:pt x="56" y="120"/>
                      <a:pt x="56" y="122"/>
                      <a:pt x="58" y="123"/>
                    </a:cubicBezTo>
                    <a:cubicBezTo>
                      <a:pt x="60" y="125"/>
                      <a:pt x="60" y="125"/>
                      <a:pt x="60" y="125"/>
                    </a:cubicBezTo>
                    <a:cubicBezTo>
                      <a:pt x="62" y="121"/>
                      <a:pt x="62" y="121"/>
                      <a:pt x="62" y="121"/>
                    </a:cubicBezTo>
                    <a:cubicBezTo>
                      <a:pt x="61" y="117"/>
                      <a:pt x="61" y="117"/>
                      <a:pt x="61" y="117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4" y="121"/>
                      <a:pt x="43" y="123"/>
                      <a:pt x="42" y="124"/>
                    </a:cubicBezTo>
                    <a:cubicBezTo>
                      <a:pt x="42" y="126"/>
                      <a:pt x="43" y="127"/>
                      <a:pt x="44" y="128"/>
                    </a:cubicBezTo>
                    <a:cubicBezTo>
                      <a:pt x="45" y="129"/>
                      <a:pt x="45" y="129"/>
                      <a:pt x="45" y="129"/>
                    </a:cubicBezTo>
                    <a:cubicBezTo>
                      <a:pt x="48" y="126"/>
                      <a:pt x="48" y="126"/>
                      <a:pt x="48" y="126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25" y="130"/>
                      <a:pt x="24" y="131"/>
                      <a:pt x="24" y="133"/>
                    </a:cubicBezTo>
                    <a:cubicBezTo>
                      <a:pt x="24" y="134"/>
                      <a:pt x="25" y="136"/>
                      <a:pt x="26" y="137"/>
                    </a:cubicBezTo>
                    <a:cubicBezTo>
                      <a:pt x="28" y="138"/>
                      <a:pt x="28" y="138"/>
                      <a:pt x="28" y="138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27" y="132"/>
                      <a:pt x="27" y="132"/>
                      <a:pt x="27" y="132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8" y="131"/>
                      <a:pt x="28" y="131"/>
                      <a:pt x="27" y="132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29" y="130"/>
                      <a:pt x="29" y="130"/>
                      <a:pt x="29" y="131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29" y="130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0"/>
                      <a:pt x="30" y="130"/>
                      <a:pt x="29" y="130"/>
                    </a:cubicBezTo>
                    <a:cubicBezTo>
                      <a:pt x="26" y="130"/>
                      <a:pt x="21" y="130"/>
                      <a:pt x="16" y="129"/>
                    </a:cubicBezTo>
                    <a:cubicBezTo>
                      <a:pt x="14" y="129"/>
                      <a:pt x="11" y="129"/>
                      <a:pt x="9" y="128"/>
                    </a:cubicBezTo>
                    <a:cubicBezTo>
                      <a:pt x="7" y="128"/>
                      <a:pt x="6" y="128"/>
                      <a:pt x="5" y="128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28"/>
                      <a:pt x="4" y="128"/>
                      <a:pt x="3" y="128"/>
                    </a:cubicBezTo>
                    <a:cubicBezTo>
                      <a:pt x="3" y="128"/>
                      <a:pt x="3" y="128"/>
                      <a:pt x="2" y="129"/>
                    </a:cubicBezTo>
                    <a:cubicBezTo>
                      <a:pt x="2" y="129"/>
                      <a:pt x="1" y="129"/>
                      <a:pt x="1" y="130"/>
                    </a:cubicBezTo>
                    <a:cubicBezTo>
                      <a:pt x="0" y="132"/>
                      <a:pt x="0" y="134"/>
                      <a:pt x="2" y="136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8" y="145"/>
                      <a:pt x="20" y="145"/>
                      <a:pt x="21" y="143"/>
                    </a:cubicBezTo>
                    <a:cubicBezTo>
                      <a:pt x="23" y="141"/>
                      <a:pt x="22" y="139"/>
                      <a:pt x="20" y="13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134"/>
              <p:cNvSpPr/>
              <p:nvPr/>
            </p:nvSpPr>
            <p:spPr bwMode="auto">
              <a:xfrm>
                <a:off x="2659" y="310"/>
                <a:ext cx="37" cy="83"/>
              </a:xfrm>
              <a:custGeom>
                <a:avLst/>
                <a:gdLst>
                  <a:gd name="T0" fmla="*/ 25 w 27"/>
                  <a:gd name="T1" fmla="*/ 53 h 61"/>
                  <a:gd name="T2" fmla="*/ 23 w 27"/>
                  <a:gd name="T3" fmla="*/ 52 h 61"/>
                  <a:gd name="T4" fmla="*/ 19 w 27"/>
                  <a:gd name="T5" fmla="*/ 30 h 61"/>
                  <a:gd name="T6" fmla="*/ 18 w 27"/>
                  <a:gd name="T7" fmla="*/ 28 h 61"/>
                  <a:gd name="T8" fmla="*/ 14 w 27"/>
                  <a:gd name="T9" fmla="*/ 26 h 61"/>
                  <a:gd name="T10" fmla="*/ 12 w 27"/>
                  <a:gd name="T11" fmla="*/ 29 h 61"/>
                  <a:gd name="T12" fmla="*/ 16 w 27"/>
                  <a:gd name="T13" fmla="*/ 28 h 61"/>
                  <a:gd name="T14" fmla="*/ 13 w 27"/>
                  <a:gd name="T15" fmla="*/ 18 h 61"/>
                  <a:gd name="T16" fmla="*/ 12 w 27"/>
                  <a:gd name="T17" fmla="*/ 10 h 61"/>
                  <a:gd name="T18" fmla="*/ 11 w 27"/>
                  <a:gd name="T19" fmla="*/ 8 h 61"/>
                  <a:gd name="T20" fmla="*/ 11 w 27"/>
                  <a:gd name="T21" fmla="*/ 7 h 61"/>
                  <a:gd name="T22" fmla="*/ 11 w 27"/>
                  <a:gd name="T23" fmla="*/ 7 h 61"/>
                  <a:gd name="T24" fmla="*/ 10 w 27"/>
                  <a:gd name="T25" fmla="*/ 7 h 61"/>
                  <a:gd name="T26" fmla="*/ 11 w 27"/>
                  <a:gd name="T27" fmla="*/ 7 h 61"/>
                  <a:gd name="T28" fmla="*/ 11 w 27"/>
                  <a:gd name="T29" fmla="*/ 7 h 61"/>
                  <a:gd name="T30" fmla="*/ 10 w 27"/>
                  <a:gd name="T31" fmla="*/ 7 h 61"/>
                  <a:gd name="T32" fmla="*/ 11 w 27"/>
                  <a:gd name="T33" fmla="*/ 7 h 61"/>
                  <a:gd name="T34" fmla="*/ 8 w 27"/>
                  <a:gd name="T35" fmla="*/ 7 h 61"/>
                  <a:gd name="T36" fmla="*/ 11 w 27"/>
                  <a:gd name="T37" fmla="*/ 7 h 61"/>
                  <a:gd name="T38" fmla="*/ 11 w 27"/>
                  <a:gd name="T39" fmla="*/ 7 h 61"/>
                  <a:gd name="T40" fmla="*/ 8 w 27"/>
                  <a:gd name="T41" fmla="*/ 7 h 61"/>
                  <a:gd name="T42" fmla="*/ 11 w 27"/>
                  <a:gd name="T43" fmla="*/ 7 h 61"/>
                  <a:gd name="T44" fmla="*/ 7 w 27"/>
                  <a:gd name="T45" fmla="*/ 7 h 61"/>
                  <a:gd name="T46" fmla="*/ 11 w 27"/>
                  <a:gd name="T47" fmla="*/ 9 h 61"/>
                  <a:gd name="T48" fmla="*/ 11 w 27"/>
                  <a:gd name="T49" fmla="*/ 7 h 61"/>
                  <a:gd name="T50" fmla="*/ 7 w 27"/>
                  <a:gd name="T51" fmla="*/ 7 h 61"/>
                  <a:gd name="T52" fmla="*/ 11 w 27"/>
                  <a:gd name="T53" fmla="*/ 9 h 61"/>
                  <a:gd name="T54" fmla="*/ 11 w 27"/>
                  <a:gd name="T55" fmla="*/ 6 h 61"/>
                  <a:gd name="T56" fmla="*/ 9 w 27"/>
                  <a:gd name="T57" fmla="*/ 3 h 61"/>
                  <a:gd name="T58" fmla="*/ 6 w 27"/>
                  <a:gd name="T59" fmla="*/ 2 h 61"/>
                  <a:gd name="T60" fmla="*/ 1 w 27"/>
                  <a:gd name="T61" fmla="*/ 3 h 61"/>
                  <a:gd name="T62" fmla="*/ 2 w 27"/>
                  <a:gd name="T63" fmla="*/ 8 h 61"/>
                  <a:gd name="T64" fmla="*/ 5 w 27"/>
                  <a:gd name="T65" fmla="*/ 10 h 61"/>
                  <a:gd name="T66" fmla="*/ 7 w 27"/>
                  <a:gd name="T67" fmla="*/ 7 h 61"/>
                  <a:gd name="T68" fmla="*/ 4 w 27"/>
                  <a:gd name="T69" fmla="*/ 5 h 61"/>
                  <a:gd name="T70" fmla="*/ 3 w 27"/>
                  <a:gd name="T71" fmla="*/ 6 h 61"/>
                  <a:gd name="T72" fmla="*/ 3 w 27"/>
                  <a:gd name="T73" fmla="*/ 7 h 61"/>
                  <a:gd name="T74" fmla="*/ 3 w 27"/>
                  <a:gd name="T75" fmla="*/ 8 h 61"/>
                  <a:gd name="T76" fmla="*/ 4 w 27"/>
                  <a:gd name="T77" fmla="*/ 13 h 61"/>
                  <a:gd name="T78" fmla="*/ 8 w 27"/>
                  <a:gd name="T79" fmla="*/ 30 h 61"/>
                  <a:gd name="T80" fmla="*/ 10 w 27"/>
                  <a:gd name="T81" fmla="*/ 32 h 61"/>
                  <a:gd name="T82" fmla="*/ 12 w 27"/>
                  <a:gd name="T83" fmla="*/ 34 h 61"/>
                  <a:gd name="T84" fmla="*/ 16 w 27"/>
                  <a:gd name="T85" fmla="*/ 55 h 61"/>
                  <a:gd name="T86" fmla="*/ 17 w 27"/>
                  <a:gd name="T87" fmla="*/ 58 h 61"/>
                  <a:gd name="T88" fmla="*/ 20 w 27"/>
                  <a:gd name="T89" fmla="*/ 60 h 61"/>
                  <a:gd name="T90" fmla="*/ 26 w 27"/>
                  <a:gd name="T91" fmla="*/ 58 h 61"/>
                  <a:gd name="T92" fmla="*/ 25 w 27"/>
                  <a:gd name="T93" fmla="*/ 5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7" h="61">
                    <a:moveTo>
                      <a:pt x="25" y="53"/>
                    </a:moveTo>
                    <a:cubicBezTo>
                      <a:pt x="23" y="52"/>
                      <a:pt x="23" y="52"/>
                      <a:pt x="23" y="52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29"/>
                      <a:pt x="18" y="28"/>
                      <a:pt x="18" y="28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5" y="23"/>
                      <a:pt x="13" y="18"/>
                    </a:cubicBezTo>
                    <a:cubicBezTo>
                      <a:pt x="13" y="15"/>
                      <a:pt x="12" y="13"/>
                      <a:pt x="12" y="10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2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9"/>
                      <a:pt x="4" y="11"/>
                      <a:pt x="4" y="13"/>
                    </a:cubicBezTo>
                    <a:cubicBezTo>
                      <a:pt x="6" y="20"/>
                      <a:pt x="8" y="30"/>
                      <a:pt x="8" y="30"/>
                    </a:cubicBezTo>
                    <a:cubicBezTo>
                      <a:pt x="8" y="31"/>
                      <a:pt x="9" y="32"/>
                      <a:pt x="10" y="32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6"/>
                      <a:pt x="16" y="57"/>
                      <a:pt x="17" y="58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2" y="61"/>
                      <a:pt x="25" y="60"/>
                      <a:pt x="26" y="58"/>
                    </a:cubicBezTo>
                    <a:cubicBezTo>
                      <a:pt x="27" y="56"/>
                      <a:pt x="27" y="54"/>
                      <a:pt x="25" y="53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135"/>
              <p:cNvSpPr/>
              <p:nvPr/>
            </p:nvSpPr>
            <p:spPr bwMode="auto">
              <a:xfrm>
                <a:off x="2688" y="324"/>
                <a:ext cx="357" cy="91"/>
              </a:xfrm>
              <a:custGeom>
                <a:avLst/>
                <a:gdLst>
                  <a:gd name="T0" fmla="*/ 20 w 263"/>
                  <a:gd name="T1" fmla="*/ 60 h 67"/>
                  <a:gd name="T2" fmla="*/ 43 w 263"/>
                  <a:gd name="T3" fmla="*/ 62 h 67"/>
                  <a:gd name="T4" fmla="*/ 38 w 263"/>
                  <a:gd name="T5" fmla="*/ 51 h 67"/>
                  <a:gd name="T6" fmla="*/ 79 w 263"/>
                  <a:gd name="T7" fmla="*/ 58 h 67"/>
                  <a:gd name="T8" fmla="*/ 73 w 263"/>
                  <a:gd name="T9" fmla="*/ 61 h 67"/>
                  <a:gd name="T10" fmla="*/ 72 w 263"/>
                  <a:gd name="T11" fmla="*/ 61 h 67"/>
                  <a:gd name="T12" fmla="*/ 71 w 263"/>
                  <a:gd name="T13" fmla="*/ 61 h 67"/>
                  <a:gd name="T14" fmla="*/ 79 w 263"/>
                  <a:gd name="T15" fmla="*/ 62 h 67"/>
                  <a:gd name="T16" fmla="*/ 111 w 263"/>
                  <a:gd name="T17" fmla="*/ 59 h 67"/>
                  <a:gd name="T18" fmla="*/ 122 w 263"/>
                  <a:gd name="T19" fmla="*/ 50 h 67"/>
                  <a:gd name="T20" fmla="*/ 125 w 263"/>
                  <a:gd name="T21" fmla="*/ 37 h 67"/>
                  <a:gd name="T22" fmla="*/ 127 w 263"/>
                  <a:gd name="T23" fmla="*/ 43 h 67"/>
                  <a:gd name="T24" fmla="*/ 126 w 263"/>
                  <a:gd name="T25" fmla="*/ 43 h 67"/>
                  <a:gd name="T26" fmla="*/ 136 w 263"/>
                  <a:gd name="T27" fmla="*/ 32 h 67"/>
                  <a:gd name="T28" fmla="*/ 137 w 263"/>
                  <a:gd name="T29" fmla="*/ 24 h 67"/>
                  <a:gd name="T30" fmla="*/ 148 w 263"/>
                  <a:gd name="T31" fmla="*/ 19 h 67"/>
                  <a:gd name="T32" fmla="*/ 152 w 263"/>
                  <a:gd name="T33" fmla="*/ 7 h 67"/>
                  <a:gd name="T34" fmla="*/ 190 w 263"/>
                  <a:gd name="T35" fmla="*/ 22 h 67"/>
                  <a:gd name="T36" fmla="*/ 179 w 263"/>
                  <a:gd name="T37" fmla="*/ 11 h 67"/>
                  <a:gd name="T38" fmla="*/ 177 w 263"/>
                  <a:gd name="T39" fmla="*/ 13 h 67"/>
                  <a:gd name="T40" fmla="*/ 176 w 263"/>
                  <a:gd name="T41" fmla="*/ 13 h 67"/>
                  <a:gd name="T42" fmla="*/ 175 w 263"/>
                  <a:gd name="T43" fmla="*/ 13 h 67"/>
                  <a:gd name="T44" fmla="*/ 175 w 263"/>
                  <a:gd name="T45" fmla="*/ 13 h 67"/>
                  <a:gd name="T46" fmla="*/ 254 w 263"/>
                  <a:gd name="T47" fmla="*/ 50 h 67"/>
                  <a:gd name="T48" fmla="*/ 262 w 263"/>
                  <a:gd name="T49" fmla="*/ 46 h 67"/>
                  <a:gd name="T50" fmla="*/ 238 w 263"/>
                  <a:gd name="T51" fmla="*/ 30 h 67"/>
                  <a:gd name="T52" fmla="*/ 238 w 263"/>
                  <a:gd name="T53" fmla="*/ 29 h 67"/>
                  <a:gd name="T54" fmla="*/ 238 w 263"/>
                  <a:gd name="T55" fmla="*/ 30 h 67"/>
                  <a:gd name="T56" fmla="*/ 238 w 263"/>
                  <a:gd name="T57" fmla="*/ 30 h 67"/>
                  <a:gd name="T58" fmla="*/ 239 w 263"/>
                  <a:gd name="T59" fmla="*/ 32 h 67"/>
                  <a:gd name="T60" fmla="*/ 231 w 263"/>
                  <a:gd name="T61" fmla="*/ 32 h 67"/>
                  <a:gd name="T62" fmla="*/ 256 w 263"/>
                  <a:gd name="T63" fmla="*/ 50 h 67"/>
                  <a:gd name="T64" fmla="*/ 255 w 263"/>
                  <a:gd name="T65" fmla="*/ 45 h 67"/>
                  <a:gd name="T66" fmla="*/ 257 w 263"/>
                  <a:gd name="T67" fmla="*/ 43 h 67"/>
                  <a:gd name="T68" fmla="*/ 258 w 263"/>
                  <a:gd name="T69" fmla="*/ 43 h 67"/>
                  <a:gd name="T70" fmla="*/ 209 w 263"/>
                  <a:gd name="T71" fmla="*/ 20 h 67"/>
                  <a:gd name="T72" fmla="*/ 177 w 263"/>
                  <a:gd name="T73" fmla="*/ 5 h 67"/>
                  <a:gd name="T74" fmla="*/ 189 w 263"/>
                  <a:gd name="T75" fmla="*/ 22 h 67"/>
                  <a:gd name="T76" fmla="*/ 146 w 263"/>
                  <a:gd name="T77" fmla="*/ 8 h 67"/>
                  <a:gd name="T78" fmla="*/ 141 w 263"/>
                  <a:gd name="T79" fmla="*/ 22 h 67"/>
                  <a:gd name="T80" fmla="*/ 130 w 263"/>
                  <a:gd name="T81" fmla="*/ 27 h 67"/>
                  <a:gd name="T82" fmla="*/ 134 w 263"/>
                  <a:gd name="T83" fmla="*/ 27 h 67"/>
                  <a:gd name="T84" fmla="*/ 131 w 263"/>
                  <a:gd name="T85" fmla="*/ 26 h 67"/>
                  <a:gd name="T86" fmla="*/ 120 w 263"/>
                  <a:gd name="T87" fmla="*/ 38 h 67"/>
                  <a:gd name="T88" fmla="*/ 120 w 263"/>
                  <a:gd name="T89" fmla="*/ 38 h 67"/>
                  <a:gd name="T90" fmla="*/ 125 w 263"/>
                  <a:gd name="T91" fmla="*/ 41 h 67"/>
                  <a:gd name="T92" fmla="*/ 113 w 263"/>
                  <a:gd name="T93" fmla="*/ 54 h 67"/>
                  <a:gd name="T94" fmla="*/ 110 w 263"/>
                  <a:gd name="T95" fmla="*/ 63 h 67"/>
                  <a:gd name="T96" fmla="*/ 71 w 263"/>
                  <a:gd name="T97" fmla="*/ 53 h 67"/>
                  <a:gd name="T98" fmla="*/ 68 w 263"/>
                  <a:gd name="T99" fmla="*/ 61 h 67"/>
                  <a:gd name="T100" fmla="*/ 32 w 263"/>
                  <a:gd name="T101" fmla="*/ 53 h 67"/>
                  <a:gd name="T102" fmla="*/ 42 w 263"/>
                  <a:gd name="T103" fmla="*/ 58 h 67"/>
                  <a:gd name="T104" fmla="*/ 42 w 263"/>
                  <a:gd name="T105" fmla="*/ 58 h 67"/>
                  <a:gd name="T106" fmla="*/ 41 w 263"/>
                  <a:gd name="T107" fmla="*/ 57 h 67"/>
                  <a:gd name="T108" fmla="*/ 41 w 263"/>
                  <a:gd name="T109" fmla="*/ 54 h 67"/>
                  <a:gd name="T110" fmla="*/ 2 w 263"/>
                  <a:gd name="T111" fmla="*/ 5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3" h="67">
                    <a:moveTo>
                      <a:pt x="9" y="52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4" y="57"/>
                      <a:pt x="12" y="58"/>
                      <a:pt x="20" y="60"/>
                    </a:cubicBezTo>
                    <a:cubicBezTo>
                      <a:pt x="25" y="60"/>
                      <a:pt x="29" y="61"/>
                      <a:pt x="33" y="61"/>
                    </a:cubicBezTo>
                    <a:cubicBezTo>
                      <a:pt x="35" y="61"/>
                      <a:pt x="37" y="62"/>
                      <a:pt x="38" y="62"/>
                    </a:cubicBezTo>
                    <a:cubicBezTo>
                      <a:pt x="39" y="62"/>
                      <a:pt x="40" y="62"/>
                      <a:pt x="41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3" y="62"/>
                      <a:pt x="43" y="62"/>
                    </a:cubicBezTo>
                    <a:cubicBezTo>
                      <a:pt x="43" y="62"/>
                      <a:pt x="44" y="62"/>
                      <a:pt x="44" y="61"/>
                    </a:cubicBezTo>
                    <a:cubicBezTo>
                      <a:pt x="44" y="61"/>
                      <a:pt x="45" y="61"/>
                      <a:pt x="45" y="60"/>
                    </a:cubicBezTo>
                    <a:cubicBezTo>
                      <a:pt x="46" y="59"/>
                      <a:pt x="46" y="58"/>
                      <a:pt x="46" y="57"/>
                    </a:cubicBezTo>
                    <a:cubicBezTo>
                      <a:pt x="45" y="56"/>
                      <a:pt x="45" y="55"/>
                      <a:pt x="44" y="55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8" y="66"/>
                      <a:pt x="80" y="64"/>
                      <a:pt x="81" y="63"/>
                    </a:cubicBezTo>
                    <a:cubicBezTo>
                      <a:pt x="81" y="61"/>
                      <a:pt x="81" y="59"/>
                      <a:pt x="79" y="58"/>
                    </a:cubicBezTo>
                    <a:cubicBezTo>
                      <a:pt x="73" y="54"/>
                      <a:pt x="73" y="54"/>
                      <a:pt x="73" y="54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3" y="60"/>
                      <a:pt x="74" y="60"/>
                      <a:pt x="74" y="59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1"/>
                      <a:pt x="72" y="61"/>
                      <a:pt x="73" y="61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2" y="61"/>
                      <a:pt x="75" y="62"/>
                      <a:pt x="79" y="62"/>
                    </a:cubicBezTo>
                    <a:cubicBezTo>
                      <a:pt x="85" y="63"/>
                      <a:pt x="92" y="64"/>
                      <a:pt x="98" y="65"/>
                    </a:cubicBezTo>
                    <a:cubicBezTo>
                      <a:pt x="104" y="66"/>
                      <a:pt x="109" y="67"/>
                      <a:pt x="109" y="67"/>
                    </a:cubicBezTo>
                    <a:cubicBezTo>
                      <a:pt x="111" y="67"/>
                      <a:pt x="113" y="66"/>
                      <a:pt x="114" y="65"/>
                    </a:cubicBezTo>
                    <a:cubicBezTo>
                      <a:pt x="114" y="63"/>
                      <a:pt x="114" y="61"/>
                      <a:pt x="112" y="60"/>
                    </a:cubicBezTo>
                    <a:cubicBezTo>
                      <a:pt x="111" y="59"/>
                      <a:pt x="111" y="59"/>
                      <a:pt x="111" y="59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11" y="66"/>
                      <a:pt x="111" y="66"/>
                      <a:pt x="111" y="66"/>
                    </a:cubicBezTo>
                    <a:cubicBezTo>
                      <a:pt x="123" y="57"/>
                      <a:pt x="123" y="57"/>
                      <a:pt x="123" y="57"/>
                    </a:cubicBezTo>
                    <a:cubicBezTo>
                      <a:pt x="124" y="56"/>
                      <a:pt x="124" y="55"/>
                      <a:pt x="124" y="54"/>
                    </a:cubicBezTo>
                    <a:cubicBezTo>
                      <a:pt x="124" y="52"/>
                      <a:pt x="123" y="51"/>
                      <a:pt x="122" y="50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8" y="44"/>
                      <a:pt x="129" y="42"/>
                      <a:pt x="129" y="41"/>
                    </a:cubicBezTo>
                    <a:cubicBezTo>
                      <a:pt x="128" y="40"/>
                      <a:pt x="128" y="39"/>
                      <a:pt x="127" y="38"/>
                    </a:cubicBezTo>
                    <a:cubicBezTo>
                      <a:pt x="125" y="37"/>
                      <a:pt x="125" y="37"/>
                      <a:pt x="125" y="37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3" y="40"/>
                      <a:pt x="123" y="40"/>
                      <a:pt x="123" y="40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7" y="43"/>
                      <a:pt x="129" y="40"/>
                      <a:pt x="132" y="36"/>
                    </a:cubicBezTo>
                    <a:cubicBezTo>
                      <a:pt x="134" y="35"/>
                      <a:pt x="135" y="33"/>
                      <a:pt x="136" y="32"/>
                    </a:cubicBezTo>
                    <a:cubicBezTo>
                      <a:pt x="137" y="32"/>
                      <a:pt x="137" y="31"/>
                      <a:pt x="137" y="31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9" y="28"/>
                      <a:pt x="139" y="25"/>
                      <a:pt x="137" y="24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8" y="21"/>
                      <a:pt x="148" y="20"/>
                      <a:pt x="148" y="19"/>
                    </a:cubicBezTo>
                    <a:cubicBezTo>
                      <a:pt x="148" y="17"/>
                      <a:pt x="147" y="16"/>
                      <a:pt x="146" y="16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3" y="18"/>
                      <a:pt x="143" y="18"/>
                      <a:pt x="143" y="18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3" y="5"/>
                      <a:pt x="152" y="3"/>
                      <a:pt x="151" y="2"/>
                    </a:cubicBezTo>
                    <a:cubicBezTo>
                      <a:pt x="150" y="2"/>
                      <a:pt x="150" y="2"/>
                      <a:pt x="150" y="2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90" y="22"/>
                      <a:pt x="190" y="22"/>
                      <a:pt x="190" y="22"/>
                    </a:cubicBezTo>
                    <a:cubicBezTo>
                      <a:pt x="192" y="23"/>
                      <a:pt x="194" y="22"/>
                      <a:pt x="195" y="20"/>
                    </a:cubicBezTo>
                    <a:cubicBezTo>
                      <a:pt x="195" y="18"/>
                      <a:pt x="195" y="16"/>
                      <a:pt x="193" y="15"/>
                    </a:cubicBezTo>
                    <a:cubicBezTo>
                      <a:pt x="178" y="6"/>
                      <a:pt x="178" y="6"/>
                      <a:pt x="178" y="6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79" y="11"/>
                      <a:pt x="179" y="11"/>
                      <a:pt x="179" y="11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77" y="13"/>
                      <a:pt x="177" y="13"/>
                      <a:pt x="177" y="13"/>
                    </a:cubicBezTo>
                    <a:cubicBezTo>
                      <a:pt x="178" y="13"/>
                      <a:pt x="179" y="12"/>
                      <a:pt x="179" y="11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77" y="13"/>
                      <a:pt x="177" y="13"/>
                      <a:pt x="177" y="13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6" y="13"/>
                      <a:pt x="176" y="13"/>
                      <a:pt x="177" y="13"/>
                    </a:cubicBezTo>
                    <a:cubicBezTo>
                      <a:pt x="176" y="9"/>
                      <a:pt x="176" y="9"/>
                      <a:pt x="176" y="9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3"/>
                      <a:pt x="175" y="13"/>
                      <a:pt x="176" y="13"/>
                    </a:cubicBezTo>
                    <a:cubicBezTo>
                      <a:pt x="176" y="10"/>
                      <a:pt x="176" y="10"/>
                      <a:pt x="176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1"/>
                      <a:pt x="175" y="11"/>
                      <a:pt x="175" y="11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1"/>
                      <a:pt x="175" y="11"/>
                      <a:pt x="175" y="11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5" y="13"/>
                      <a:pt x="176" y="13"/>
                      <a:pt x="176" y="13"/>
                    </a:cubicBezTo>
                    <a:cubicBezTo>
                      <a:pt x="179" y="15"/>
                      <a:pt x="185" y="18"/>
                      <a:pt x="193" y="21"/>
                    </a:cubicBezTo>
                    <a:cubicBezTo>
                      <a:pt x="205" y="27"/>
                      <a:pt x="219" y="34"/>
                      <a:pt x="232" y="40"/>
                    </a:cubicBezTo>
                    <a:cubicBezTo>
                      <a:pt x="238" y="43"/>
                      <a:pt x="244" y="46"/>
                      <a:pt x="248" y="48"/>
                    </a:cubicBezTo>
                    <a:cubicBezTo>
                      <a:pt x="250" y="49"/>
                      <a:pt x="252" y="50"/>
                      <a:pt x="254" y="50"/>
                    </a:cubicBezTo>
                    <a:cubicBezTo>
                      <a:pt x="255" y="50"/>
                      <a:pt x="255" y="51"/>
                      <a:pt x="256" y="51"/>
                    </a:cubicBezTo>
                    <a:cubicBezTo>
                      <a:pt x="257" y="51"/>
                      <a:pt x="257" y="51"/>
                      <a:pt x="258" y="51"/>
                    </a:cubicBezTo>
                    <a:cubicBezTo>
                      <a:pt x="258" y="51"/>
                      <a:pt x="259" y="51"/>
                      <a:pt x="260" y="51"/>
                    </a:cubicBezTo>
                    <a:cubicBezTo>
                      <a:pt x="260" y="51"/>
                      <a:pt x="261" y="50"/>
                      <a:pt x="262" y="49"/>
                    </a:cubicBezTo>
                    <a:cubicBezTo>
                      <a:pt x="262" y="48"/>
                      <a:pt x="263" y="47"/>
                      <a:pt x="262" y="46"/>
                    </a:cubicBezTo>
                    <a:cubicBezTo>
                      <a:pt x="262" y="45"/>
                      <a:pt x="261" y="44"/>
                      <a:pt x="261" y="44"/>
                    </a:cubicBezTo>
                    <a:cubicBezTo>
                      <a:pt x="260" y="44"/>
                      <a:pt x="259" y="43"/>
                      <a:pt x="257" y="41"/>
                    </a:cubicBezTo>
                    <a:cubicBezTo>
                      <a:pt x="254" y="39"/>
                      <a:pt x="249" y="36"/>
                      <a:pt x="244" y="34"/>
                    </a:cubicBezTo>
                    <a:cubicBezTo>
                      <a:pt x="242" y="33"/>
                      <a:pt x="241" y="31"/>
                      <a:pt x="239" y="31"/>
                    </a:cubicBezTo>
                    <a:cubicBezTo>
                      <a:pt x="239" y="30"/>
                      <a:pt x="238" y="30"/>
                      <a:pt x="238" y="30"/>
                    </a:cubicBezTo>
                    <a:cubicBezTo>
                      <a:pt x="238" y="30"/>
                      <a:pt x="238" y="30"/>
                      <a:pt x="238" y="30"/>
                    </a:cubicBezTo>
                    <a:cubicBezTo>
                      <a:pt x="238" y="29"/>
                      <a:pt x="238" y="29"/>
                      <a:pt x="238" y="29"/>
                    </a:cubicBezTo>
                    <a:cubicBezTo>
                      <a:pt x="236" y="31"/>
                      <a:pt x="236" y="31"/>
                      <a:pt x="236" y="31"/>
                    </a:cubicBezTo>
                    <a:cubicBezTo>
                      <a:pt x="238" y="30"/>
                      <a:pt x="238" y="30"/>
                      <a:pt x="238" y="30"/>
                    </a:cubicBezTo>
                    <a:cubicBezTo>
                      <a:pt x="238" y="29"/>
                      <a:pt x="238" y="29"/>
                      <a:pt x="238" y="29"/>
                    </a:cubicBezTo>
                    <a:cubicBezTo>
                      <a:pt x="236" y="31"/>
                      <a:pt x="236" y="31"/>
                      <a:pt x="236" y="31"/>
                    </a:cubicBezTo>
                    <a:cubicBezTo>
                      <a:pt x="238" y="30"/>
                      <a:pt x="238" y="30"/>
                      <a:pt x="238" y="30"/>
                    </a:cubicBezTo>
                    <a:cubicBezTo>
                      <a:pt x="235" y="32"/>
                      <a:pt x="235" y="32"/>
                      <a:pt x="235" y="32"/>
                    </a:cubicBezTo>
                    <a:cubicBezTo>
                      <a:pt x="238" y="30"/>
                      <a:pt x="238" y="30"/>
                      <a:pt x="238" y="30"/>
                    </a:cubicBezTo>
                    <a:cubicBezTo>
                      <a:pt x="238" y="30"/>
                      <a:pt x="238" y="30"/>
                      <a:pt x="238" y="30"/>
                    </a:cubicBezTo>
                    <a:cubicBezTo>
                      <a:pt x="235" y="32"/>
                      <a:pt x="235" y="32"/>
                      <a:pt x="235" y="32"/>
                    </a:cubicBezTo>
                    <a:cubicBezTo>
                      <a:pt x="238" y="30"/>
                      <a:pt x="238" y="30"/>
                      <a:pt x="238" y="30"/>
                    </a:cubicBezTo>
                    <a:cubicBezTo>
                      <a:pt x="235" y="32"/>
                      <a:pt x="235" y="32"/>
                      <a:pt x="235" y="32"/>
                    </a:cubicBezTo>
                    <a:cubicBezTo>
                      <a:pt x="239" y="32"/>
                      <a:pt x="239" y="32"/>
                      <a:pt x="239" y="32"/>
                    </a:cubicBezTo>
                    <a:cubicBezTo>
                      <a:pt x="239" y="31"/>
                      <a:pt x="238" y="31"/>
                      <a:pt x="238" y="30"/>
                    </a:cubicBezTo>
                    <a:cubicBezTo>
                      <a:pt x="235" y="32"/>
                      <a:pt x="235" y="32"/>
                      <a:pt x="235" y="32"/>
                    </a:cubicBezTo>
                    <a:cubicBezTo>
                      <a:pt x="239" y="32"/>
                      <a:pt x="239" y="32"/>
                      <a:pt x="239" y="32"/>
                    </a:cubicBezTo>
                    <a:cubicBezTo>
                      <a:pt x="235" y="32"/>
                      <a:pt x="235" y="32"/>
                      <a:pt x="235" y="32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39" y="34"/>
                      <a:pt x="239" y="33"/>
                      <a:pt x="239" y="32"/>
                    </a:cubicBezTo>
                    <a:cubicBezTo>
                      <a:pt x="235" y="32"/>
                      <a:pt x="235" y="32"/>
                      <a:pt x="235" y="32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39" y="33"/>
                      <a:pt x="239" y="30"/>
                      <a:pt x="237" y="29"/>
                    </a:cubicBezTo>
                    <a:cubicBezTo>
                      <a:pt x="235" y="28"/>
                      <a:pt x="233" y="28"/>
                      <a:pt x="232" y="30"/>
                    </a:cubicBezTo>
                    <a:cubicBezTo>
                      <a:pt x="231" y="31"/>
                      <a:pt x="231" y="32"/>
                      <a:pt x="231" y="32"/>
                    </a:cubicBezTo>
                    <a:cubicBezTo>
                      <a:pt x="231" y="34"/>
                      <a:pt x="231" y="34"/>
                      <a:pt x="231" y="34"/>
                    </a:cubicBezTo>
                    <a:cubicBezTo>
                      <a:pt x="232" y="35"/>
                      <a:pt x="232" y="35"/>
                      <a:pt x="232" y="35"/>
                    </a:cubicBezTo>
                    <a:cubicBezTo>
                      <a:pt x="233" y="36"/>
                      <a:pt x="233" y="36"/>
                      <a:pt x="233" y="36"/>
                    </a:cubicBezTo>
                    <a:cubicBezTo>
                      <a:pt x="234" y="37"/>
                      <a:pt x="236" y="38"/>
                      <a:pt x="239" y="40"/>
                    </a:cubicBezTo>
                    <a:cubicBezTo>
                      <a:pt x="246" y="44"/>
                      <a:pt x="256" y="50"/>
                      <a:pt x="256" y="50"/>
                    </a:cubicBezTo>
                    <a:cubicBezTo>
                      <a:pt x="258" y="47"/>
                      <a:pt x="258" y="47"/>
                      <a:pt x="258" y="47"/>
                    </a:cubicBezTo>
                    <a:cubicBezTo>
                      <a:pt x="255" y="45"/>
                      <a:pt x="255" y="45"/>
                      <a:pt x="255" y="45"/>
                    </a:cubicBezTo>
                    <a:cubicBezTo>
                      <a:pt x="258" y="47"/>
                      <a:pt x="258" y="47"/>
                      <a:pt x="258" y="47"/>
                    </a:cubicBezTo>
                    <a:cubicBezTo>
                      <a:pt x="257" y="43"/>
                      <a:pt x="257" y="43"/>
                      <a:pt x="257" y="43"/>
                    </a:cubicBezTo>
                    <a:cubicBezTo>
                      <a:pt x="257" y="43"/>
                      <a:pt x="256" y="44"/>
                      <a:pt x="255" y="45"/>
                    </a:cubicBezTo>
                    <a:cubicBezTo>
                      <a:pt x="258" y="47"/>
                      <a:pt x="258" y="47"/>
                      <a:pt x="258" y="47"/>
                    </a:cubicBezTo>
                    <a:cubicBezTo>
                      <a:pt x="257" y="43"/>
                      <a:pt x="257" y="43"/>
                      <a:pt x="257" y="43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7" y="43"/>
                    </a:cubicBezTo>
                    <a:cubicBezTo>
                      <a:pt x="258" y="46"/>
                      <a:pt x="258" y="46"/>
                      <a:pt x="258" y="46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5"/>
                      <a:pt x="258" y="45"/>
                      <a:pt x="258" y="45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5"/>
                      <a:pt x="258" y="45"/>
                      <a:pt x="258" y="45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8" y="43"/>
                      <a:pt x="258" y="43"/>
                    </a:cubicBezTo>
                    <a:cubicBezTo>
                      <a:pt x="258" y="43"/>
                      <a:pt x="256" y="42"/>
                      <a:pt x="253" y="41"/>
                    </a:cubicBezTo>
                    <a:cubicBezTo>
                      <a:pt x="243" y="37"/>
                      <a:pt x="225" y="28"/>
                      <a:pt x="209" y="20"/>
                    </a:cubicBezTo>
                    <a:cubicBezTo>
                      <a:pt x="201" y="16"/>
                      <a:pt x="193" y="12"/>
                      <a:pt x="187" y="10"/>
                    </a:cubicBezTo>
                    <a:cubicBezTo>
                      <a:pt x="185" y="8"/>
                      <a:pt x="182" y="7"/>
                      <a:pt x="181" y="6"/>
                    </a:cubicBezTo>
                    <a:cubicBezTo>
                      <a:pt x="180" y="6"/>
                      <a:pt x="179" y="6"/>
                      <a:pt x="178" y="5"/>
                    </a:cubicBezTo>
                    <a:cubicBezTo>
                      <a:pt x="177" y="5"/>
                      <a:pt x="177" y="5"/>
                      <a:pt x="177" y="5"/>
                    </a:cubicBezTo>
                    <a:cubicBezTo>
                      <a:pt x="177" y="5"/>
                      <a:pt x="177" y="5"/>
                      <a:pt x="177" y="5"/>
                    </a:cubicBezTo>
                    <a:cubicBezTo>
                      <a:pt x="177" y="5"/>
                      <a:pt x="176" y="5"/>
                      <a:pt x="176" y="5"/>
                    </a:cubicBezTo>
                    <a:cubicBezTo>
                      <a:pt x="176" y="5"/>
                      <a:pt x="175" y="5"/>
                      <a:pt x="175" y="5"/>
                    </a:cubicBezTo>
                    <a:cubicBezTo>
                      <a:pt x="174" y="5"/>
                      <a:pt x="173" y="6"/>
                      <a:pt x="172" y="7"/>
                    </a:cubicBezTo>
                    <a:cubicBezTo>
                      <a:pt x="171" y="9"/>
                      <a:pt x="172" y="11"/>
                      <a:pt x="174" y="12"/>
                    </a:cubicBezTo>
                    <a:cubicBezTo>
                      <a:pt x="189" y="22"/>
                      <a:pt x="189" y="22"/>
                      <a:pt x="189" y="22"/>
                    </a:cubicBezTo>
                    <a:cubicBezTo>
                      <a:pt x="191" y="18"/>
                      <a:pt x="191" y="18"/>
                      <a:pt x="191" y="18"/>
                    </a:cubicBezTo>
                    <a:cubicBezTo>
                      <a:pt x="192" y="15"/>
                      <a:pt x="192" y="15"/>
                      <a:pt x="192" y="15"/>
                    </a:cubicBezTo>
                    <a:cubicBezTo>
                      <a:pt x="149" y="1"/>
                      <a:pt x="149" y="1"/>
                      <a:pt x="149" y="1"/>
                    </a:cubicBezTo>
                    <a:cubicBezTo>
                      <a:pt x="147" y="0"/>
                      <a:pt x="145" y="1"/>
                      <a:pt x="144" y="3"/>
                    </a:cubicBezTo>
                    <a:cubicBezTo>
                      <a:pt x="143" y="5"/>
                      <a:pt x="144" y="7"/>
                      <a:pt x="146" y="8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9" y="5"/>
                      <a:pt x="149" y="5"/>
                      <a:pt x="149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0" y="17"/>
                      <a:pt x="140" y="17"/>
                      <a:pt x="140" y="17"/>
                    </a:cubicBezTo>
                    <a:cubicBezTo>
                      <a:pt x="139" y="19"/>
                      <a:pt x="140" y="21"/>
                      <a:pt x="141" y="22"/>
                    </a:cubicBezTo>
                    <a:cubicBezTo>
                      <a:pt x="142" y="22"/>
                      <a:pt x="142" y="22"/>
                      <a:pt x="142" y="22"/>
                    </a:cubicBezTo>
                    <a:cubicBezTo>
                      <a:pt x="144" y="19"/>
                      <a:pt x="144" y="19"/>
                      <a:pt x="144" y="19"/>
                    </a:cubicBezTo>
                    <a:cubicBezTo>
                      <a:pt x="142" y="16"/>
                      <a:pt x="142" y="16"/>
                      <a:pt x="142" y="16"/>
                    </a:cubicBezTo>
                    <a:cubicBezTo>
                      <a:pt x="131" y="23"/>
                      <a:pt x="131" y="23"/>
                      <a:pt x="131" y="23"/>
                    </a:cubicBezTo>
                    <a:cubicBezTo>
                      <a:pt x="130" y="24"/>
                      <a:pt x="130" y="25"/>
                      <a:pt x="130" y="27"/>
                    </a:cubicBezTo>
                    <a:cubicBezTo>
                      <a:pt x="130" y="28"/>
                      <a:pt x="130" y="29"/>
                      <a:pt x="131" y="30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5" y="27"/>
                      <a:pt x="135" y="27"/>
                      <a:pt x="135" y="27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1" y="25"/>
                      <a:pt x="131" y="26"/>
                    </a:cubicBezTo>
                    <a:cubicBezTo>
                      <a:pt x="130" y="27"/>
                      <a:pt x="127" y="30"/>
                      <a:pt x="125" y="33"/>
                    </a:cubicBezTo>
                    <a:cubicBezTo>
                      <a:pt x="124" y="34"/>
                      <a:pt x="122" y="35"/>
                      <a:pt x="122" y="36"/>
                    </a:cubicBezTo>
                    <a:cubicBezTo>
                      <a:pt x="121" y="37"/>
                      <a:pt x="121" y="37"/>
                      <a:pt x="121" y="37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19" y="39"/>
                      <a:pt x="119" y="40"/>
                      <a:pt x="119" y="41"/>
                    </a:cubicBezTo>
                    <a:cubicBezTo>
                      <a:pt x="120" y="42"/>
                      <a:pt x="120" y="43"/>
                      <a:pt x="121" y="44"/>
                    </a:cubicBezTo>
                    <a:cubicBezTo>
                      <a:pt x="122" y="45"/>
                      <a:pt x="122" y="45"/>
                      <a:pt x="122" y="45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2" y="38"/>
                      <a:pt x="122" y="38"/>
                      <a:pt x="122" y="38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1" y="48"/>
                      <a:pt x="110" y="49"/>
                      <a:pt x="110" y="50"/>
                    </a:cubicBezTo>
                    <a:cubicBezTo>
                      <a:pt x="110" y="51"/>
                      <a:pt x="111" y="53"/>
                      <a:pt x="112" y="53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105" y="60"/>
                      <a:pt x="104" y="61"/>
                      <a:pt x="104" y="62"/>
                    </a:cubicBezTo>
                    <a:cubicBezTo>
                      <a:pt x="104" y="64"/>
                      <a:pt x="105" y="65"/>
                      <a:pt x="106" y="66"/>
                    </a:cubicBezTo>
                    <a:cubicBezTo>
                      <a:pt x="108" y="67"/>
                      <a:pt x="108" y="67"/>
                      <a:pt x="108" y="67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0" y="59"/>
                      <a:pt x="102" y="58"/>
                      <a:pt x="92" y="56"/>
                    </a:cubicBezTo>
                    <a:cubicBezTo>
                      <a:pt x="88" y="56"/>
                      <a:pt x="83" y="55"/>
                      <a:pt x="79" y="54"/>
                    </a:cubicBezTo>
                    <a:cubicBezTo>
                      <a:pt x="77" y="54"/>
                      <a:pt x="75" y="54"/>
                      <a:pt x="74" y="54"/>
                    </a:cubicBezTo>
                    <a:cubicBezTo>
                      <a:pt x="73" y="53"/>
                      <a:pt x="72" y="53"/>
                      <a:pt x="71" y="53"/>
                    </a:cubicBezTo>
                    <a:cubicBezTo>
                      <a:pt x="71" y="53"/>
                      <a:pt x="70" y="53"/>
                      <a:pt x="70" y="53"/>
                    </a:cubicBezTo>
                    <a:cubicBezTo>
                      <a:pt x="70" y="53"/>
                      <a:pt x="70" y="53"/>
                      <a:pt x="69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68" y="54"/>
                      <a:pt x="68" y="55"/>
                      <a:pt x="67" y="55"/>
                    </a:cubicBezTo>
                    <a:cubicBezTo>
                      <a:pt x="66" y="57"/>
                      <a:pt x="67" y="60"/>
                      <a:pt x="68" y="61"/>
                    </a:cubicBezTo>
                    <a:cubicBezTo>
                      <a:pt x="75" y="65"/>
                      <a:pt x="75" y="65"/>
                      <a:pt x="75" y="65"/>
                    </a:cubicBezTo>
                    <a:cubicBezTo>
                      <a:pt x="77" y="61"/>
                      <a:pt x="77" y="61"/>
                      <a:pt x="77" y="61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37" y="50"/>
                      <a:pt x="37" y="50"/>
                      <a:pt x="37" y="50"/>
                    </a:cubicBezTo>
                    <a:cubicBezTo>
                      <a:pt x="35" y="50"/>
                      <a:pt x="33" y="51"/>
                      <a:pt x="32" y="53"/>
                    </a:cubicBezTo>
                    <a:cubicBezTo>
                      <a:pt x="31" y="55"/>
                      <a:pt x="32" y="57"/>
                      <a:pt x="34" y="58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39" y="55"/>
                      <a:pt x="39" y="55"/>
                      <a:pt x="38" y="56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4"/>
                      <a:pt x="40" y="54"/>
                      <a:pt x="40" y="55"/>
                    </a:cubicBezTo>
                    <a:cubicBezTo>
                      <a:pt x="42" y="58"/>
                      <a:pt x="42" y="58"/>
                      <a:pt x="42" y="58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4"/>
                      <a:pt x="40" y="54"/>
                      <a:pt x="39" y="54"/>
                    </a:cubicBezTo>
                    <a:cubicBezTo>
                      <a:pt x="34" y="53"/>
                      <a:pt x="26" y="52"/>
                      <a:pt x="18" y="51"/>
                    </a:cubicBezTo>
                    <a:cubicBezTo>
                      <a:pt x="11" y="50"/>
                      <a:pt x="5" y="49"/>
                      <a:pt x="5" y="49"/>
                    </a:cubicBezTo>
                    <a:cubicBezTo>
                      <a:pt x="3" y="49"/>
                      <a:pt x="1" y="50"/>
                      <a:pt x="0" y="52"/>
                    </a:cubicBezTo>
                    <a:cubicBezTo>
                      <a:pt x="0" y="54"/>
                      <a:pt x="1" y="56"/>
                      <a:pt x="2" y="57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7" y="60"/>
                      <a:pt x="9" y="59"/>
                      <a:pt x="11" y="57"/>
                    </a:cubicBezTo>
                    <a:cubicBezTo>
                      <a:pt x="12" y="55"/>
                      <a:pt x="11" y="53"/>
                      <a:pt x="9" y="5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136"/>
              <p:cNvSpPr/>
              <p:nvPr/>
            </p:nvSpPr>
            <p:spPr bwMode="auto">
              <a:xfrm>
                <a:off x="3041" y="391"/>
                <a:ext cx="96" cy="181"/>
              </a:xfrm>
              <a:custGeom>
                <a:avLst/>
                <a:gdLst>
                  <a:gd name="T0" fmla="*/ 41 w 70"/>
                  <a:gd name="T1" fmla="*/ 113 h 133"/>
                  <a:gd name="T2" fmla="*/ 45 w 70"/>
                  <a:gd name="T3" fmla="*/ 111 h 133"/>
                  <a:gd name="T4" fmla="*/ 35 w 70"/>
                  <a:gd name="T5" fmla="*/ 100 h 133"/>
                  <a:gd name="T6" fmla="*/ 9 w 70"/>
                  <a:gd name="T7" fmla="*/ 72 h 133"/>
                  <a:gd name="T8" fmla="*/ 9 w 70"/>
                  <a:gd name="T9" fmla="*/ 72 h 133"/>
                  <a:gd name="T10" fmla="*/ 9 w 70"/>
                  <a:gd name="T11" fmla="*/ 72 h 133"/>
                  <a:gd name="T12" fmla="*/ 9 w 70"/>
                  <a:gd name="T13" fmla="*/ 72 h 133"/>
                  <a:gd name="T14" fmla="*/ 5 w 70"/>
                  <a:gd name="T15" fmla="*/ 74 h 133"/>
                  <a:gd name="T16" fmla="*/ 5 w 70"/>
                  <a:gd name="T17" fmla="*/ 74 h 133"/>
                  <a:gd name="T18" fmla="*/ 7 w 70"/>
                  <a:gd name="T19" fmla="*/ 70 h 133"/>
                  <a:gd name="T20" fmla="*/ 8 w 70"/>
                  <a:gd name="T21" fmla="*/ 74 h 133"/>
                  <a:gd name="T22" fmla="*/ 7 w 70"/>
                  <a:gd name="T23" fmla="*/ 52 h 133"/>
                  <a:gd name="T24" fmla="*/ 15 w 70"/>
                  <a:gd name="T25" fmla="*/ 44 h 133"/>
                  <a:gd name="T26" fmla="*/ 9 w 70"/>
                  <a:gd name="T27" fmla="*/ 41 h 133"/>
                  <a:gd name="T28" fmla="*/ 19 w 70"/>
                  <a:gd name="T29" fmla="*/ 24 h 133"/>
                  <a:gd name="T30" fmla="*/ 17 w 70"/>
                  <a:gd name="T31" fmla="*/ 27 h 133"/>
                  <a:gd name="T32" fmla="*/ 18 w 70"/>
                  <a:gd name="T33" fmla="*/ 24 h 133"/>
                  <a:gd name="T34" fmla="*/ 13 w 70"/>
                  <a:gd name="T35" fmla="*/ 1 h 133"/>
                  <a:gd name="T36" fmla="*/ 13 w 70"/>
                  <a:gd name="T37" fmla="*/ 10 h 133"/>
                  <a:gd name="T38" fmla="*/ 11 w 70"/>
                  <a:gd name="T39" fmla="*/ 16 h 133"/>
                  <a:gd name="T40" fmla="*/ 10 w 70"/>
                  <a:gd name="T41" fmla="*/ 24 h 133"/>
                  <a:gd name="T42" fmla="*/ 10 w 70"/>
                  <a:gd name="T43" fmla="*/ 24 h 133"/>
                  <a:gd name="T44" fmla="*/ 10 w 70"/>
                  <a:gd name="T45" fmla="*/ 24 h 133"/>
                  <a:gd name="T46" fmla="*/ 10 w 70"/>
                  <a:gd name="T47" fmla="*/ 24 h 133"/>
                  <a:gd name="T48" fmla="*/ 14 w 70"/>
                  <a:gd name="T49" fmla="*/ 25 h 133"/>
                  <a:gd name="T50" fmla="*/ 14 w 70"/>
                  <a:gd name="T51" fmla="*/ 25 h 133"/>
                  <a:gd name="T52" fmla="*/ 12 w 70"/>
                  <a:gd name="T53" fmla="*/ 29 h 133"/>
                  <a:gd name="T54" fmla="*/ 13 w 70"/>
                  <a:gd name="T55" fmla="*/ 25 h 133"/>
                  <a:gd name="T56" fmla="*/ 9 w 70"/>
                  <a:gd name="T57" fmla="*/ 46 h 133"/>
                  <a:gd name="T58" fmla="*/ 1 w 70"/>
                  <a:gd name="T59" fmla="*/ 54 h 133"/>
                  <a:gd name="T60" fmla="*/ 0 w 70"/>
                  <a:gd name="T61" fmla="*/ 72 h 133"/>
                  <a:gd name="T62" fmla="*/ 5 w 70"/>
                  <a:gd name="T63" fmla="*/ 73 h 133"/>
                  <a:gd name="T64" fmla="*/ 1 w 70"/>
                  <a:gd name="T65" fmla="*/ 75 h 133"/>
                  <a:gd name="T66" fmla="*/ 11 w 70"/>
                  <a:gd name="T67" fmla="*/ 87 h 133"/>
                  <a:gd name="T68" fmla="*/ 37 w 70"/>
                  <a:gd name="T69" fmla="*/ 114 h 133"/>
                  <a:gd name="T70" fmla="*/ 37 w 70"/>
                  <a:gd name="T71" fmla="*/ 114 h 133"/>
                  <a:gd name="T72" fmla="*/ 37 w 70"/>
                  <a:gd name="T73" fmla="*/ 114 h 133"/>
                  <a:gd name="T74" fmla="*/ 37 w 70"/>
                  <a:gd name="T75" fmla="*/ 114 h 133"/>
                  <a:gd name="T76" fmla="*/ 41 w 70"/>
                  <a:gd name="T77" fmla="*/ 113 h 133"/>
                  <a:gd name="T78" fmla="*/ 41 w 70"/>
                  <a:gd name="T79" fmla="*/ 113 h 133"/>
                  <a:gd name="T80" fmla="*/ 37 w 70"/>
                  <a:gd name="T81" fmla="*/ 111 h 133"/>
                  <a:gd name="T82" fmla="*/ 37 w 70"/>
                  <a:gd name="T83" fmla="*/ 111 h 133"/>
                  <a:gd name="T84" fmla="*/ 69 w 70"/>
                  <a:gd name="T85" fmla="*/ 13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0" h="133">
                    <a:moveTo>
                      <a:pt x="67" y="125"/>
                    </a:moveTo>
                    <a:cubicBezTo>
                      <a:pt x="43" y="109"/>
                      <a:pt x="43" y="109"/>
                      <a:pt x="43" y="109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4" y="115"/>
                      <a:pt x="44" y="115"/>
                      <a:pt x="44" y="115"/>
                    </a:cubicBezTo>
                    <a:cubicBezTo>
                      <a:pt x="45" y="114"/>
                      <a:pt x="45" y="113"/>
                      <a:pt x="45" y="113"/>
                    </a:cubicBezTo>
                    <a:cubicBezTo>
                      <a:pt x="45" y="112"/>
                      <a:pt x="45" y="111"/>
                      <a:pt x="45" y="111"/>
                    </a:cubicBezTo>
                    <a:cubicBezTo>
                      <a:pt x="44" y="111"/>
                      <a:pt x="44" y="110"/>
                      <a:pt x="44" y="110"/>
                    </a:cubicBezTo>
                    <a:cubicBezTo>
                      <a:pt x="44" y="110"/>
                      <a:pt x="43" y="109"/>
                      <a:pt x="43" y="109"/>
                    </a:cubicBezTo>
                    <a:cubicBezTo>
                      <a:pt x="41" y="107"/>
                      <a:pt x="38" y="104"/>
                      <a:pt x="35" y="100"/>
                    </a:cubicBezTo>
                    <a:cubicBezTo>
                      <a:pt x="29" y="94"/>
                      <a:pt x="23" y="87"/>
                      <a:pt x="17" y="82"/>
                    </a:cubicBezTo>
                    <a:cubicBezTo>
                      <a:pt x="15" y="79"/>
                      <a:pt x="12" y="76"/>
                      <a:pt x="11" y="75"/>
                    </a:cubicBezTo>
                    <a:cubicBezTo>
                      <a:pt x="10" y="74"/>
                      <a:pt x="9" y="73"/>
                      <a:pt x="9" y="72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3"/>
                      <a:pt x="9" y="72"/>
                      <a:pt x="9" y="72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9" y="75"/>
                      <a:pt x="9" y="74"/>
                      <a:pt x="9" y="74"/>
                    </a:cubicBezTo>
                    <a:cubicBezTo>
                      <a:pt x="5" y="74"/>
                      <a:pt x="5" y="74"/>
                      <a:pt x="5" y="74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9" y="75"/>
                      <a:pt x="9" y="74"/>
                      <a:pt x="9" y="73"/>
                    </a:cubicBezTo>
                    <a:cubicBezTo>
                      <a:pt x="9" y="72"/>
                      <a:pt x="8" y="71"/>
                      <a:pt x="7" y="70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6"/>
                      <a:pt x="11" y="55"/>
                      <a:pt x="10" y="54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2"/>
                      <a:pt x="15" y="40"/>
                      <a:pt x="13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7"/>
                      <a:pt x="20" y="25"/>
                      <a:pt x="19" y="24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5"/>
                      <a:pt x="18" y="25"/>
                      <a:pt x="18" y="24"/>
                    </a:cubicBezTo>
                    <a:cubicBezTo>
                      <a:pt x="18" y="20"/>
                      <a:pt x="19" y="7"/>
                      <a:pt x="19" y="7"/>
                    </a:cubicBezTo>
                    <a:cubicBezTo>
                      <a:pt x="19" y="6"/>
                      <a:pt x="19" y="4"/>
                      <a:pt x="17" y="4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9" y="0"/>
                      <a:pt x="8" y="2"/>
                    </a:cubicBezTo>
                    <a:cubicBezTo>
                      <a:pt x="7" y="4"/>
                      <a:pt x="7" y="7"/>
                      <a:pt x="9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11"/>
                      <a:pt x="11" y="16"/>
                    </a:cubicBezTo>
                    <a:cubicBezTo>
                      <a:pt x="10" y="18"/>
                      <a:pt x="10" y="20"/>
                      <a:pt x="10" y="22"/>
                    </a:cubicBezTo>
                    <a:cubicBezTo>
                      <a:pt x="10" y="23"/>
                      <a:pt x="10" y="23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9" y="25"/>
                      <a:pt x="10" y="26"/>
                    </a:cubicBezTo>
                    <a:cubicBezTo>
                      <a:pt x="10" y="27"/>
                      <a:pt x="11" y="28"/>
                      <a:pt x="12" y="29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5" y="41"/>
                      <a:pt x="6" y="44"/>
                      <a:pt x="7" y="45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6"/>
                      <a:pt x="1" y="58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4"/>
                      <a:pt x="1" y="75"/>
                      <a:pt x="2" y="76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3"/>
                      <a:pt x="1" y="74"/>
                    </a:cubicBezTo>
                    <a:cubicBezTo>
                      <a:pt x="1" y="74"/>
                      <a:pt x="1" y="75"/>
                      <a:pt x="1" y="75"/>
                    </a:cubicBezTo>
                    <a:cubicBezTo>
                      <a:pt x="1" y="76"/>
                      <a:pt x="2" y="76"/>
                      <a:pt x="2" y="76"/>
                    </a:cubicBezTo>
                    <a:cubicBezTo>
                      <a:pt x="2" y="77"/>
                      <a:pt x="3" y="77"/>
                      <a:pt x="3" y="78"/>
                    </a:cubicBezTo>
                    <a:cubicBezTo>
                      <a:pt x="5" y="80"/>
                      <a:pt x="8" y="83"/>
                      <a:pt x="11" y="87"/>
                    </a:cubicBezTo>
                    <a:cubicBezTo>
                      <a:pt x="17" y="93"/>
                      <a:pt x="23" y="99"/>
                      <a:pt x="29" y="105"/>
                    </a:cubicBezTo>
                    <a:cubicBezTo>
                      <a:pt x="31" y="108"/>
                      <a:pt x="34" y="110"/>
                      <a:pt x="35" y="112"/>
                    </a:cubicBezTo>
                    <a:cubicBezTo>
                      <a:pt x="36" y="113"/>
                      <a:pt x="37" y="114"/>
                      <a:pt x="37" y="114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9" y="114"/>
                      <a:pt x="39" y="114"/>
                      <a:pt x="39" y="114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39" y="114"/>
                      <a:pt x="39" y="114"/>
                      <a:pt x="39" y="114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37" y="114"/>
                      <a:pt x="37" y="114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37" y="113"/>
                      <a:pt x="37" y="113"/>
                      <a:pt x="37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2"/>
                      <a:pt x="37" y="112"/>
                      <a:pt x="37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7" y="115"/>
                      <a:pt x="39" y="116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5" y="133"/>
                      <a:pt x="67" y="132"/>
                      <a:pt x="69" y="130"/>
                    </a:cubicBezTo>
                    <a:cubicBezTo>
                      <a:pt x="70" y="128"/>
                      <a:pt x="69" y="126"/>
                      <a:pt x="67" y="12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137"/>
              <p:cNvSpPr/>
              <p:nvPr/>
            </p:nvSpPr>
            <p:spPr bwMode="auto">
              <a:xfrm>
                <a:off x="3131" y="545"/>
                <a:ext cx="112" cy="51"/>
              </a:xfrm>
              <a:custGeom>
                <a:avLst/>
                <a:gdLst>
                  <a:gd name="T0" fmla="*/ 21 w 82"/>
                  <a:gd name="T1" fmla="*/ 28 h 38"/>
                  <a:gd name="T2" fmla="*/ 8 w 82"/>
                  <a:gd name="T3" fmla="*/ 20 h 38"/>
                  <a:gd name="T4" fmla="*/ 7 w 82"/>
                  <a:gd name="T5" fmla="*/ 20 h 38"/>
                  <a:gd name="T6" fmla="*/ 7 w 82"/>
                  <a:gd name="T7" fmla="*/ 20 h 38"/>
                  <a:gd name="T8" fmla="*/ 7 w 82"/>
                  <a:gd name="T9" fmla="*/ 20 h 38"/>
                  <a:gd name="T10" fmla="*/ 7 w 82"/>
                  <a:gd name="T11" fmla="*/ 20 h 38"/>
                  <a:gd name="T12" fmla="*/ 4 w 82"/>
                  <a:gd name="T13" fmla="*/ 22 h 38"/>
                  <a:gd name="T14" fmla="*/ 4 w 82"/>
                  <a:gd name="T15" fmla="*/ 22 h 38"/>
                  <a:gd name="T16" fmla="*/ 7 w 82"/>
                  <a:gd name="T17" fmla="*/ 20 h 38"/>
                  <a:gd name="T18" fmla="*/ 7 w 82"/>
                  <a:gd name="T19" fmla="*/ 21 h 38"/>
                  <a:gd name="T20" fmla="*/ 8 w 82"/>
                  <a:gd name="T21" fmla="*/ 22 h 38"/>
                  <a:gd name="T22" fmla="*/ 4 w 82"/>
                  <a:gd name="T23" fmla="*/ 22 h 38"/>
                  <a:gd name="T24" fmla="*/ 4 w 82"/>
                  <a:gd name="T25" fmla="*/ 22 h 38"/>
                  <a:gd name="T26" fmla="*/ 8 w 82"/>
                  <a:gd name="T27" fmla="*/ 22 h 38"/>
                  <a:gd name="T28" fmla="*/ 7 w 82"/>
                  <a:gd name="T29" fmla="*/ 25 h 38"/>
                  <a:gd name="T30" fmla="*/ 3 w 82"/>
                  <a:gd name="T31" fmla="*/ 26 h 38"/>
                  <a:gd name="T32" fmla="*/ 41 w 82"/>
                  <a:gd name="T33" fmla="*/ 30 h 38"/>
                  <a:gd name="T34" fmla="*/ 34 w 82"/>
                  <a:gd name="T35" fmla="*/ 21 h 38"/>
                  <a:gd name="T36" fmla="*/ 32 w 82"/>
                  <a:gd name="T37" fmla="*/ 28 h 38"/>
                  <a:gd name="T38" fmla="*/ 56 w 82"/>
                  <a:gd name="T39" fmla="*/ 21 h 38"/>
                  <a:gd name="T40" fmla="*/ 51 w 82"/>
                  <a:gd name="T41" fmla="*/ 15 h 38"/>
                  <a:gd name="T42" fmla="*/ 50 w 82"/>
                  <a:gd name="T43" fmla="*/ 22 h 38"/>
                  <a:gd name="T44" fmla="*/ 63 w 82"/>
                  <a:gd name="T45" fmla="*/ 17 h 38"/>
                  <a:gd name="T46" fmla="*/ 66 w 82"/>
                  <a:gd name="T47" fmla="*/ 16 h 38"/>
                  <a:gd name="T48" fmla="*/ 67 w 82"/>
                  <a:gd name="T49" fmla="*/ 16 h 38"/>
                  <a:gd name="T50" fmla="*/ 67 w 82"/>
                  <a:gd name="T51" fmla="*/ 9 h 38"/>
                  <a:gd name="T52" fmla="*/ 63 w 82"/>
                  <a:gd name="T53" fmla="*/ 11 h 38"/>
                  <a:gd name="T54" fmla="*/ 79 w 82"/>
                  <a:gd name="T55" fmla="*/ 12 h 38"/>
                  <a:gd name="T56" fmla="*/ 80 w 82"/>
                  <a:gd name="T57" fmla="*/ 5 h 38"/>
                  <a:gd name="T58" fmla="*/ 68 w 82"/>
                  <a:gd name="T59" fmla="*/ 2 h 38"/>
                  <a:gd name="T60" fmla="*/ 76 w 82"/>
                  <a:gd name="T61" fmla="*/ 12 h 38"/>
                  <a:gd name="T62" fmla="*/ 77 w 82"/>
                  <a:gd name="T63" fmla="*/ 4 h 38"/>
                  <a:gd name="T64" fmla="*/ 59 w 82"/>
                  <a:gd name="T65" fmla="*/ 11 h 38"/>
                  <a:gd name="T66" fmla="*/ 63 w 82"/>
                  <a:gd name="T67" fmla="*/ 16 h 38"/>
                  <a:gd name="T68" fmla="*/ 61 w 82"/>
                  <a:gd name="T69" fmla="*/ 11 h 38"/>
                  <a:gd name="T70" fmla="*/ 62 w 82"/>
                  <a:gd name="T71" fmla="*/ 10 h 38"/>
                  <a:gd name="T72" fmla="*/ 65 w 82"/>
                  <a:gd name="T73" fmla="*/ 13 h 38"/>
                  <a:gd name="T74" fmla="*/ 64 w 82"/>
                  <a:gd name="T75" fmla="*/ 12 h 38"/>
                  <a:gd name="T76" fmla="*/ 62 w 82"/>
                  <a:gd name="T77" fmla="*/ 10 h 38"/>
                  <a:gd name="T78" fmla="*/ 63 w 82"/>
                  <a:gd name="T79" fmla="*/ 9 h 38"/>
                  <a:gd name="T80" fmla="*/ 63 w 82"/>
                  <a:gd name="T81" fmla="*/ 9 h 38"/>
                  <a:gd name="T82" fmla="*/ 63 w 82"/>
                  <a:gd name="T83" fmla="*/ 11 h 38"/>
                  <a:gd name="T84" fmla="*/ 63 w 82"/>
                  <a:gd name="T85" fmla="*/ 9 h 38"/>
                  <a:gd name="T86" fmla="*/ 52 w 82"/>
                  <a:gd name="T87" fmla="*/ 13 h 38"/>
                  <a:gd name="T88" fmla="*/ 45 w 82"/>
                  <a:gd name="T89" fmla="*/ 17 h 38"/>
                  <a:gd name="T90" fmla="*/ 50 w 82"/>
                  <a:gd name="T91" fmla="*/ 24 h 38"/>
                  <a:gd name="T92" fmla="*/ 51 w 82"/>
                  <a:gd name="T93" fmla="*/ 16 h 38"/>
                  <a:gd name="T94" fmla="*/ 28 w 82"/>
                  <a:gd name="T95" fmla="*/ 24 h 38"/>
                  <a:gd name="T96" fmla="*/ 35 w 82"/>
                  <a:gd name="T97" fmla="*/ 32 h 38"/>
                  <a:gd name="T98" fmla="*/ 38 w 82"/>
                  <a:gd name="T99" fmla="*/ 24 h 38"/>
                  <a:gd name="T100" fmla="*/ 1 w 82"/>
                  <a:gd name="T101" fmla="*/ 20 h 38"/>
                  <a:gd name="T102" fmla="*/ 0 w 82"/>
                  <a:gd name="T103" fmla="*/ 24 h 38"/>
                  <a:gd name="T104" fmla="*/ 2 w 82"/>
                  <a:gd name="T105" fmla="*/ 26 h 38"/>
                  <a:gd name="T106" fmla="*/ 20 w 82"/>
                  <a:gd name="T107" fmla="*/ 37 h 38"/>
                  <a:gd name="T108" fmla="*/ 24 w 82"/>
                  <a:gd name="T109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2" h="38">
                    <a:moveTo>
                      <a:pt x="24" y="30"/>
                    </a:moveTo>
                    <a:cubicBezTo>
                      <a:pt x="24" y="30"/>
                      <a:pt x="23" y="29"/>
                      <a:pt x="21" y="28"/>
                    </a:cubicBezTo>
                    <a:cubicBezTo>
                      <a:pt x="19" y="27"/>
                      <a:pt x="15" y="25"/>
                      <a:pt x="12" y="23"/>
                    </a:cubicBezTo>
                    <a:cubicBezTo>
                      <a:pt x="10" y="22"/>
                      <a:pt x="9" y="21"/>
                      <a:pt x="8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8" y="24"/>
                      <a:pt x="8" y="23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9" y="32"/>
                      <a:pt x="40" y="31"/>
                      <a:pt x="41" y="30"/>
                    </a:cubicBezTo>
                    <a:cubicBezTo>
                      <a:pt x="42" y="28"/>
                      <a:pt x="41" y="26"/>
                      <a:pt x="39" y="25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5" y="24"/>
                      <a:pt x="56" y="22"/>
                      <a:pt x="56" y="21"/>
                    </a:cubicBezTo>
                    <a:cubicBezTo>
                      <a:pt x="56" y="19"/>
                      <a:pt x="56" y="18"/>
                      <a:pt x="54" y="17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4" y="21"/>
                      <a:pt x="58" y="19"/>
                    </a:cubicBezTo>
                    <a:cubicBezTo>
                      <a:pt x="60" y="19"/>
                      <a:pt x="62" y="18"/>
                      <a:pt x="63" y="17"/>
                    </a:cubicBezTo>
                    <a:cubicBezTo>
                      <a:pt x="64" y="17"/>
                      <a:pt x="65" y="17"/>
                      <a:pt x="65" y="17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7" y="16"/>
                      <a:pt x="68" y="15"/>
                      <a:pt x="68" y="15"/>
                    </a:cubicBezTo>
                    <a:cubicBezTo>
                      <a:pt x="69" y="13"/>
                      <a:pt x="69" y="10"/>
                      <a:pt x="67" y="9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0" y="12"/>
                      <a:pt x="82" y="11"/>
                      <a:pt x="82" y="9"/>
                    </a:cubicBezTo>
                    <a:cubicBezTo>
                      <a:pt x="82" y="7"/>
                      <a:pt x="82" y="6"/>
                      <a:pt x="80" y="5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2" y="0"/>
                      <a:pt x="69" y="0"/>
                      <a:pt x="68" y="2"/>
                    </a:cubicBezTo>
                    <a:cubicBezTo>
                      <a:pt x="67" y="4"/>
                      <a:pt x="68" y="6"/>
                      <a:pt x="69" y="8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0" y="8"/>
                      <a:pt x="59" y="9"/>
                      <a:pt x="59" y="11"/>
                    </a:cubicBezTo>
                    <a:cubicBezTo>
                      <a:pt x="59" y="12"/>
                      <a:pt x="59" y="14"/>
                      <a:pt x="61" y="15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2" y="10"/>
                      <a:pt x="62" y="10"/>
                      <a:pt x="61" y="11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2" y="9"/>
                      <a:pt x="61" y="10"/>
                      <a:pt x="60" y="10"/>
                    </a:cubicBezTo>
                    <a:cubicBezTo>
                      <a:pt x="57" y="11"/>
                      <a:pt x="54" y="12"/>
                      <a:pt x="52" y="13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6" y="15"/>
                      <a:pt x="45" y="16"/>
                      <a:pt x="45" y="17"/>
                    </a:cubicBezTo>
                    <a:cubicBezTo>
                      <a:pt x="45" y="19"/>
                      <a:pt x="45" y="21"/>
                      <a:pt x="47" y="21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1"/>
                      <a:pt x="28" y="22"/>
                      <a:pt x="28" y="24"/>
                    </a:cubicBezTo>
                    <a:cubicBezTo>
                      <a:pt x="27" y="25"/>
                      <a:pt x="28" y="27"/>
                      <a:pt x="29" y="28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8"/>
                      <a:pt x="2" y="19"/>
                      <a:pt x="1" y="20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7"/>
                      <a:pt x="4" y="28"/>
                      <a:pt x="6" y="29"/>
                    </a:cubicBezTo>
                    <a:cubicBezTo>
                      <a:pt x="12" y="32"/>
                      <a:pt x="20" y="37"/>
                      <a:pt x="20" y="37"/>
                    </a:cubicBezTo>
                    <a:cubicBezTo>
                      <a:pt x="22" y="38"/>
                      <a:pt x="24" y="38"/>
                      <a:pt x="25" y="36"/>
                    </a:cubicBezTo>
                    <a:cubicBezTo>
                      <a:pt x="26" y="34"/>
                      <a:pt x="26" y="31"/>
                      <a:pt x="24" y="3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138"/>
              <p:cNvSpPr/>
              <p:nvPr/>
            </p:nvSpPr>
            <p:spPr bwMode="auto">
              <a:xfrm>
                <a:off x="3244" y="535"/>
                <a:ext cx="121" cy="361"/>
              </a:xfrm>
              <a:custGeom>
                <a:avLst/>
                <a:gdLst>
                  <a:gd name="T0" fmla="*/ 72 w 89"/>
                  <a:gd name="T1" fmla="*/ 242 h 265"/>
                  <a:gd name="T2" fmla="*/ 67 w 89"/>
                  <a:gd name="T3" fmla="*/ 232 h 265"/>
                  <a:gd name="T4" fmla="*/ 65 w 89"/>
                  <a:gd name="T5" fmla="*/ 223 h 265"/>
                  <a:gd name="T6" fmla="*/ 63 w 89"/>
                  <a:gd name="T7" fmla="*/ 223 h 265"/>
                  <a:gd name="T8" fmla="*/ 65 w 89"/>
                  <a:gd name="T9" fmla="*/ 223 h 265"/>
                  <a:gd name="T10" fmla="*/ 65 w 89"/>
                  <a:gd name="T11" fmla="*/ 224 h 265"/>
                  <a:gd name="T12" fmla="*/ 61 w 89"/>
                  <a:gd name="T13" fmla="*/ 223 h 265"/>
                  <a:gd name="T14" fmla="*/ 64 w 89"/>
                  <a:gd name="T15" fmla="*/ 225 h 265"/>
                  <a:gd name="T16" fmla="*/ 55 w 89"/>
                  <a:gd name="T17" fmla="*/ 202 h 265"/>
                  <a:gd name="T18" fmla="*/ 45 w 89"/>
                  <a:gd name="T19" fmla="*/ 179 h 265"/>
                  <a:gd name="T20" fmla="*/ 49 w 89"/>
                  <a:gd name="T21" fmla="*/ 163 h 265"/>
                  <a:gd name="T22" fmla="*/ 58 w 89"/>
                  <a:gd name="T23" fmla="*/ 158 h 265"/>
                  <a:gd name="T24" fmla="*/ 52 w 89"/>
                  <a:gd name="T25" fmla="*/ 153 h 265"/>
                  <a:gd name="T26" fmla="*/ 70 w 89"/>
                  <a:gd name="T27" fmla="*/ 143 h 265"/>
                  <a:gd name="T28" fmla="*/ 74 w 89"/>
                  <a:gd name="T29" fmla="*/ 142 h 265"/>
                  <a:gd name="T30" fmla="*/ 82 w 89"/>
                  <a:gd name="T31" fmla="*/ 137 h 265"/>
                  <a:gd name="T32" fmla="*/ 81 w 89"/>
                  <a:gd name="T33" fmla="*/ 130 h 265"/>
                  <a:gd name="T34" fmla="*/ 71 w 89"/>
                  <a:gd name="T35" fmla="*/ 129 h 265"/>
                  <a:gd name="T36" fmla="*/ 74 w 89"/>
                  <a:gd name="T37" fmla="*/ 132 h 265"/>
                  <a:gd name="T38" fmla="*/ 72 w 89"/>
                  <a:gd name="T39" fmla="*/ 130 h 265"/>
                  <a:gd name="T40" fmla="*/ 84 w 89"/>
                  <a:gd name="T41" fmla="*/ 125 h 265"/>
                  <a:gd name="T42" fmla="*/ 87 w 89"/>
                  <a:gd name="T43" fmla="*/ 116 h 265"/>
                  <a:gd name="T44" fmla="*/ 80 w 89"/>
                  <a:gd name="T45" fmla="*/ 101 h 265"/>
                  <a:gd name="T46" fmla="*/ 83 w 89"/>
                  <a:gd name="T47" fmla="*/ 99 h 265"/>
                  <a:gd name="T48" fmla="*/ 61 w 89"/>
                  <a:gd name="T49" fmla="*/ 69 h 265"/>
                  <a:gd name="T50" fmla="*/ 58 w 89"/>
                  <a:gd name="T51" fmla="*/ 67 h 265"/>
                  <a:gd name="T52" fmla="*/ 59 w 89"/>
                  <a:gd name="T53" fmla="*/ 67 h 265"/>
                  <a:gd name="T54" fmla="*/ 56 w 89"/>
                  <a:gd name="T55" fmla="*/ 68 h 265"/>
                  <a:gd name="T56" fmla="*/ 59 w 89"/>
                  <a:gd name="T57" fmla="*/ 68 h 265"/>
                  <a:gd name="T58" fmla="*/ 58 w 89"/>
                  <a:gd name="T59" fmla="*/ 64 h 265"/>
                  <a:gd name="T60" fmla="*/ 35 w 89"/>
                  <a:gd name="T61" fmla="*/ 38 h 265"/>
                  <a:gd name="T62" fmla="*/ 1 w 89"/>
                  <a:gd name="T63" fmla="*/ 2 h 265"/>
                  <a:gd name="T64" fmla="*/ 30 w 89"/>
                  <a:gd name="T65" fmla="*/ 44 h 265"/>
                  <a:gd name="T66" fmla="*/ 53 w 89"/>
                  <a:gd name="T67" fmla="*/ 71 h 265"/>
                  <a:gd name="T68" fmla="*/ 52 w 89"/>
                  <a:gd name="T69" fmla="*/ 69 h 265"/>
                  <a:gd name="T70" fmla="*/ 74 w 89"/>
                  <a:gd name="T71" fmla="*/ 101 h 265"/>
                  <a:gd name="T72" fmla="*/ 76 w 89"/>
                  <a:gd name="T73" fmla="*/ 103 h 265"/>
                  <a:gd name="T74" fmla="*/ 79 w 89"/>
                  <a:gd name="T75" fmla="*/ 101 h 265"/>
                  <a:gd name="T76" fmla="*/ 76 w 89"/>
                  <a:gd name="T77" fmla="*/ 102 h 265"/>
                  <a:gd name="T78" fmla="*/ 79 w 89"/>
                  <a:gd name="T79" fmla="*/ 101 h 265"/>
                  <a:gd name="T80" fmla="*/ 76 w 89"/>
                  <a:gd name="T81" fmla="*/ 101 h 265"/>
                  <a:gd name="T82" fmla="*/ 78 w 89"/>
                  <a:gd name="T83" fmla="*/ 105 h 265"/>
                  <a:gd name="T84" fmla="*/ 85 w 89"/>
                  <a:gd name="T85" fmla="*/ 119 h 265"/>
                  <a:gd name="T86" fmla="*/ 70 w 89"/>
                  <a:gd name="T87" fmla="*/ 125 h 265"/>
                  <a:gd name="T88" fmla="*/ 68 w 89"/>
                  <a:gd name="T89" fmla="*/ 127 h 265"/>
                  <a:gd name="T90" fmla="*/ 75 w 89"/>
                  <a:gd name="T91" fmla="*/ 132 h 265"/>
                  <a:gd name="T92" fmla="*/ 79 w 89"/>
                  <a:gd name="T93" fmla="*/ 134 h 265"/>
                  <a:gd name="T94" fmla="*/ 76 w 89"/>
                  <a:gd name="T95" fmla="*/ 131 h 265"/>
                  <a:gd name="T96" fmla="*/ 68 w 89"/>
                  <a:gd name="T97" fmla="*/ 137 h 265"/>
                  <a:gd name="T98" fmla="*/ 66 w 89"/>
                  <a:gd name="T99" fmla="*/ 150 h 265"/>
                  <a:gd name="T100" fmla="*/ 48 w 89"/>
                  <a:gd name="T101" fmla="*/ 152 h 265"/>
                  <a:gd name="T102" fmla="*/ 52 w 89"/>
                  <a:gd name="T103" fmla="*/ 152 h 265"/>
                  <a:gd name="T104" fmla="*/ 45 w 89"/>
                  <a:gd name="T105" fmla="*/ 170 h 265"/>
                  <a:gd name="T106" fmla="*/ 34 w 89"/>
                  <a:gd name="T107" fmla="*/ 180 h 265"/>
                  <a:gd name="T108" fmla="*/ 44 w 89"/>
                  <a:gd name="T109" fmla="*/ 203 h 265"/>
                  <a:gd name="T110" fmla="*/ 59 w 89"/>
                  <a:gd name="T111" fmla="*/ 226 h 265"/>
                  <a:gd name="T112" fmla="*/ 57 w 89"/>
                  <a:gd name="T113" fmla="*/ 223 h 265"/>
                  <a:gd name="T114" fmla="*/ 62 w 89"/>
                  <a:gd name="T115" fmla="*/ 245 h 265"/>
                  <a:gd name="T116" fmla="*/ 71 w 89"/>
                  <a:gd name="T117" fmla="*/ 264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" h="265">
                    <a:moveTo>
                      <a:pt x="75" y="257"/>
                    </a:moveTo>
                    <a:cubicBezTo>
                      <a:pt x="73" y="256"/>
                      <a:pt x="73" y="256"/>
                      <a:pt x="73" y="256"/>
                    </a:cubicBezTo>
                    <a:cubicBezTo>
                      <a:pt x="74" y="245"/>
                      <a:pt x="74" y="245"/>
                      <a:pt x="74" y="245"/>
                    </a:cubicBezTo>
                    <a:cubicBezTo>
                      <a:pt x="74" y="244"/>
                      <a:pt x="73" y="243"/>
                      <a:pt x="72" y="242"/>
                    </a:cubicBezTo>
                    <a:cubicBezTo>
                      <a:pt x="67" y="238"/>
                      <a:pt x="67" y="238"/>
                      <a:pt x="67" y="238"/>
                    </a:cubicBezTo>
                    <a:cubicBezTo>
                      <a:pt x="64" y="242"/>
                      <a:pt x="64" y="242"/>
                      <a:pt x="64" y="242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68" y="241"/>
                      <a:pt x="67" y="237"/>
                      <a:pt x="67" y="232"/>
                    </a:cubicBezTo>
                    <a:cubicBezTo>
                      <a:pt x="66" y="230"/>
                      <a:pt x="66" y="228"/>
                      <a:pt x="65" y="226"/>
                    </a:cubicBezTo>
                    <a:cubicBezTo>
                      <a:pt x="65" y="225"/>
                      <a:pt x="65" y="224"/>
                      <a:pt x="65" y="224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3" y="223"/>
                      <a:pt x="63" y="223"/>
                      <a:pt x="63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3" y="223"/>
                      <a:pt x="63" y="223"/>
                      <a:pt x="63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65" y="224"/>
                      <a:pt x="65" y="224"/>
                      <a:pt x="65" y="224"/>
                    </a:cubicBezTo>
                    <a:cubicBezTo>
                      <a:pt x="65" y="223"/>
                      <a:pt x="65" y="223"/>
                      <a:pt x="65" y="223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65" y="224"/>
                      <a:pt x="65" y="224"/>
                      <a:pt x="65" y="224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64" y="225"/>
                      <a:pt x="64" y="225"/>
                      <a:pt x="64" y="225"/>
                    </a:cubicBezTo>
                    <a:cubicBezTo>
                      <a:pt x="65" y="225"/>
                      <a:pt x="65" y="224"/>
                      <a:pt x="65" y="224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64" y="225"/>
                      <a:pt x="64" y="225"/>
                      <a:pt x="64" y="225"/>
                    </a:cubicBezTo>
                    <a:cubicBezTo>
                      <a:pt x="65" y="224"/>
                      <a:pt x="65" y="223"/>
                      <a:pt x="65" y="222"/>
                    </a:cubicBezTo>
                    <a:cubicBezTo>
                      <a:pt x="65" y="221"/>
                      <a:pt x="64" y="220"/>
                      <a:pt x="63" y="220"/>
                    </a:cubicBezTo>
                    <a:cubicBezTo>
                      <a:pt x="61" y="218"/>
                      <a:pt x="61" y="218"/>
                      <a:pt x="61" y="218"/>
                    </a:cubicBezTo>
                    <a:cubicBezTo>
                      <a:pt x="55" y="202"/>
                      <a:pt x="55" y="202"/>
                      <a:pt x="55" y="202"/>
                    </a:cubicBezTo>
                    <a:cubicBezTo>
                      <a:pt x="55" y="201"/>
                      <a:pt x="54" y="200"/>
                      <a:pt x="53" y="200"/>
                    </a:cubicBezTo>
                    <a:cubicBezTo>
                      <a:pt x="50" y="198"/>
                      <a:pt x="50" y="198"/>
                      <a:pt x="50" y="198"/>
                    </a:cubicBezTo>
                    <a:cubicBezTo>
                      <a:pt x="47" y="182"/>
                      <a:pt x="47" y="182"/>
                      <a:pt x="47" y="182"/>
                    </a:cubicBezTo>
                    <a:cubicBezTo>
                      <a:pt x="46" y="181"/>
                      <a:pt x="46" y="180"/>
                      <a:pt x="45" y="179"/>
                    </a:cubicBezTo>
                    <a:cubicBezTo>
                      <a:pt x="43" y="178"/>
                      <a:pt x="43" y="178"/>
                      <a:pt x="43" y="178"/>
                    </a:cubicBezTo>
                    <a:cubicBezTo>
                      <a:pt x="50" y="168"/>
                      <a:pt x="50" y="168"/>
                      <a:pt x="50" y="168"/>
                    </a:cubicBezTo>
                    <a:cubicBezTo>
                      <a:pt x="51" y="168"/>
                      <a:pt x="51" y="166"/>
                      <a:pt x="51" y="165"/>
                    </a:cubicBezTo>
                    <a:cubicBezTo>
                      <a:pt x="51" y="164"/>
                      <a:pt x="50" y="163"/>
                      <a:pt x="49" y="163"/>
                    </a:cubicBezTo>
                    <a:cubicBezTo>
                      <a:pt x="47" y="161"/>
                      <a:pt x="47" y="161"/>
                      <a:pt x="47" y="161"/>
                    </a:cubicBezTo>
                    <a:cubicBezTo>
                      <a:pt x="45" y="165"/>
                      <a:pt x="45" y="165"/>
                      <a:pt x="45" y="165"/>
                    </a:cubicBezTo>
                    <a:cubicBezTo>
                      <a:pt x="48" y="168"/>
                      <a:pt x="48" y="168"/>
                      <a:pt x="48" y="168"/>
                    </a:cubicBezTo>
                    <a:cubicBezTo>
                      <a:pt x="58" y="158"/>
                      <a:pt x="58" y="158"/>
                      <a:pt x="58" y="158"/>
                    </a:cubicBezTo>
                    <a:cubicBezTo>
                      <a:pt x="59" y="157"/>
                      <a:pt x="59" y="156"/>
                      <a:pt x="59" y="155"/>
                    </a:cubicBezTo>
                    <a:cubicBezTo>
                      <a:pt x="59" y="153"/>
                      <a:pt x="58" y="152"/>
                      <a:pt x="57" y="152"/>
                    </a:cubicBezTo>
                    <a:cubicBezTo>
                      <a:pt x="54" y="149"/>
                      <a:pt x="54" y="149"/>
                      <a:pt x="54" y="149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53" y="157"/>
                      <a:pt x="53" y="157"/>
                      <a:pt x="53" y="157"/>
                    </a:cubicBezTo>
                    <a:cubicBezTo>
                      <a:pt x="70" y="150"/>
                      <a:pt x="70" y="150"/>
                      <a:pt x="70" y="150"/>
                    </a:cubicBezTo>
                    <a:cubicBezTo>
                      <a:pt x="71" y="149"/>
                      <a:pt x="72" y="148"/>
                      <a:pt x="72" y="147"/>
                    </a:cubicBezTo>
                    <a:cubicBezTo>
                      <a:pt x="72" y="145"/>
                      <a:pt x="72" y="144"/>
                      <a:pt x="70" y="143"/>
                    </a:cubicBezTo>
                    <a:cubicBezTo>
                      <a:pt x="67" y="141"/>
                      <a:pt x="67" y="141"/>
                      <a:pt x="67" y="141"/>
                    </a:cubicBezTo>
                    <a:cubicBezTo>
                      <a:pt x="65" y="144"/>
                      <a:pt x="65" y="144"/>
                      <a:pt x="65" y="144"/>
                    </a:cubicBezTo>
                    <a:cubicBezTo>
                      <a:pt x="68" y="147"/>
                      <a:pt x="68" y="147"/>
                      <a:pt x="68" y="147"/>
                    </a:cubicBezTo>
                    <a:cubicBezTo>
                      <a:pt x="68" y="147"/>
                      <a:pt x="71" y="145"/>
                      <a:pt x="74" y="142"/>
                    </a:cubicBezTo>
                    <a:cubicBezTo>
                      <a:pt x="76" y="141"/>
                      <a:pt x="78" y="140"/>
                      <a:pt x="79" y="139"/>
                    </a:cubicBezTo>
                    <a:cubicBezTo>
                      <a:pt x="80" y="138"/>
                      <a:pt x="80" y="138"/>
                      <a:pt x="81" y="137"/>
                    </a:cubicBezTo>
                    <a:cubicBezTo>
                      <a:pt x="81" y="137"/>
                      <a:pt x="81" y="137"/>
                      <a:pt x="81" y="137"/>
                    </a:cubicBezTo>
                    <a:cubicBezTo>
                      <a:pt x="82" y="137"/>
                      <a:pt x="82" y="137"/>
                      <a:pt x="82" y="137"/>
                    </a:cubicBezTo>
                    <a:cubicBezTo>
                      <a:pt x="82" y="136"/>
                      <a:pt x="82" y="136"/>
                      <a:pt x="82" y="136"/>
                    </a:cubicBezTo>
                    <a:cubicBezTo>
                      <a:pt x="82" y="136"/>
                      <a:pt x="82" y="136"/>
                      <a:pt x="82" y="136"/>
                    </a:cubicBezTo>
                    <a:cubicBezTo>
                      <a:pt x="83" y="135"/>
                      <a:pt x="83" y="134"/>
                      <a:pt x="83" y="133"/>
                    </a:cubicBezTo>
                    <a:cubicBezTo>
                      <a:pt x="83" y="132"/>
                      <a:pt x="82" y="131"/>
                      <a:pt x="81" y="130"/>
                    </a:cubicBezTo>
                    <a:cubicBezTo>
                      <a:pt x="73" y="126"/>
                      <a:pt x="73" y="126"/>
                      <a:pt x="73" y="126"/>
                    </a:cubicBezTo>
                    <a:cubicBezTo>
                      <a:pt x="71" y="129"/>
                      <a:pt x="71" y="129"/>
                      <a:pt x="71" y="129"/>
                    </a:cubicBezTo>
                    <a:cubicBezTo>
                      <a:pt x="75" y="131"/>
                      <a:pt x="75" y="131"/>
                      <a:pt x="75" y="131"/>
                    </a:cubicBezTo>
                    <a:cubicBezTo>
                      <a:pt x="71" y="129"/>
                      <a:pt x="71" y="129"/>
                      <a:pt x="71" y="129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1"/>
                      <a:pt x="75" y="131"/>
                    </a:cubicBezTo>
                    <a:cubicBezTo>
                      <a:pt x="71" y="129"/>
                      <a:pt x="71" y="129"/>
                      <a:pt x="71" y="129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2" y="130"/>
                      <a:pt x="72" y="130"/>
                      <a:pt x="72" y="130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2" y="130"/>
                      <a:pt x="72" y="130"/>
                      <a:pt x="72" y="130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5" y="131"/>
                      <a:pt x="77" y="130"/>
                    </a:cubicBezTo>
                    <a:cubicBezTo>
                      <a:pt x="79" y="129"/>
                      <a:pt x="82" y="127"/>
                      <a:pt x="84" y="125"/>
                    </a:cubicBezTo>
                    <a:cubicBezTo>
                      <a:pt x="86" y="124"/>
                      <a:pt x="87" y="123"/>
                      <a:pt x="87" y="123"/>
                    </a:cubicBezTo>
                    <a:cubicBezTo>
                      <a:pt x="89" y="122"/>
                      <a:pt x="89" y="121"/>
                      <a:pt x="89" y="119"/>
                    </a:cubicBezTo>
                    <a:cubicBezTo>
                      <a:pt x="89" y="118"/>
                      <a:pt x="89" y="117"/>
                      <a:pt x="87" y="116"/>
                    </a:cubicBezTo>
                    <a:cubicBezTo>
                      <a:pt x="87" y="116"/>
                      <a:pt x="87" y="116"/>
                      <a:pt x="87" y="116"/>
                    </a:cubicBezTo>
                    <a:cubicBezTo>
                      <a:pt x="86" y="102"/>
                      <a:pt x="86" y="102"/>
                      <a:pt x="86" y="102"/>
                    </a:cubicBezTo>
                    <a:cubicBezTo>
                      <a:pt x="86" y="101"/>
                      <a:pt x="85" y="100"/>
                      <a:pt x="84" y="99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0" y="101"/>
                      <a:pt x="80" y="101"/>
                      <a:pt x="80" y="101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2"/>
                      <a:pt x="84" y="102"/>
                      <a:pt x="84" y="101"/>
                    </a:cubicBezTo>
                    <a:cubicBezTo>
                      <a:pt x="84" y="101"/>
                      <a:pt x="83" y="100"/>
                      <a:pt x="83" y="100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9"/>
                      <a:pt x="82" y="98"/>
                      <a:pt x="82" y="98"/>
                    </a:cubicBezTo>
                    <a:cubicBezTo>
                      <a:pt x="81" y="96"/>
                      <a:pt x="79" y="94"/>
                      <a:pt x="77" y="90"/>
                    </a:cubicBezTo>
                    <a:cubicBezTo>
                      <a:pt x="73" y="86"/>
                      <a:pt x="69" y="80"/>
                      <a:pt x="65" y="75"/>
                    </a:cubicBezTo>
                    <a:cubicBezTo>
                      <a:pt x="63" y="72"/>
                      <a:pt x="62" y="70"/>
                      <a:pt x="61" y="69"/>
                    </a:cubicBezTo>
                    <a:cubicBezTo>
                      <a:pt x="60" y="68"/>
                      <a:pt x="60" y="67"/>
                      <a:pt x="59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59" y="69"/>
                      <a:pt x="59" y="68"/>
                      <a:pt x="59" y="68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59" y="69"/>
                      <a:pt x="60" y="68"/>
                      <a:pt x="59" y="67"/>
                    </a:cubicBezTo>
                    <a:cubicBezTo>
                      <a:pt x="59" y="66"/>
                      <a:pt x="58" y="65"/>
                      <a:pt x="58" y="64"/>
                    </a:cubicBezTo>
                    <a:cubicBezTo>
                      <a:pt x="55" y="62"/>
                      <a:pt x="55" y="62"/>
                      <a:pt x="55" y="62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4"/>
                      <a:pt x="44" y="43"/>
                      <a:pt x="43" y="43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6"/>
                      <a:pt x="14" y="6"/>
                      <a:pt x="13" y="5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3"/>
                      <a:pt x="29" y="44"/>
                      <a:pt x="30" y="44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9" y="68"/>
                      <a:pt x="49" y="68"/>
                      <a:pt x="50" y="69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7"/>
                      <a:pt x="51" y="68"/>
                    </a:cubicBezTo>
                    <a:cubicBezTo>
                      <a:pt x="51" y="69"/>
                      <a:pt x="52" y="69"/>
                      <a:pt x="52" y="69"/>
                    </a:cubicBezTo>
                    <a:cubicBezTo>
                      <a:pt x="52" y="70"/>
                      <a:pt x="52" y="70"/>
                      <a:pt x="53" y="71"/>
                    </a:cubicBezTo>
                    <a:cubicBezTo>
                      <a:pt x="54" y="73"/>
                      <a:pt x="56" y="75"/>
                      <a:pt x="58" y="79"/>
                    </a:cubicBezTo>
                    <a:cubicBezTo>
                      <a:pt x="62" y="84"/>
                      <a:pt x="66" y="90"/>
                      <a:pt x="70" y="95"/>
                    </a:cubicBezTo>
                    <a:cubicBezTo>
                      <a:pt x="72" y="97"/>
                      <a:pt x="73" y="99"/>
                      <a:pt x="74" y="101"/>
                    </a:cubicBezTo>
                    <a:cubicBezTo>
                      <a:pt x="75" y="102"/>
                      <a:pt x="75" y="102"/>
                      <a:pt x="76" y="103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8" y="102"/>
                      <a:pt x="78" y="102"/>
                      <a:pt x="78" y="102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100"/>
                      <a:pt x="76" y="101"/>
                      <a:pt x="76" y="101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5" y="101"/>
                      <a:pt x="76" y="103"/>
                      <a:pt x="77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80" y="119"/>
                      <a:pt x="80" y="119"/>
                      <a:pt x="80" y="119"/>
                    </a:cubicBezTo>
                    <a:cubicBezTo>
                      <a:pt x="80" y="120"/>
                      <a:pt x="80" y="121"/>
                      <a:pt x="81" y="122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5" y="119"/>
                      <a:pt x="85" y="119"/>
                      <a:pt x="85" y="119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3" y="116"/>
                      <a:pt x="80" y="118"/>
                      <a:pt x="76" y="121"/>
                    </a:cubicBezTo>
                    <a:cubicBezTo>
                      <a:pt x="74" y="122"/>
                      <a:pt x="73" y="123"/>
                      <a:pt x="71" y="124"/>
                    </a:cubicBezTo>
                    <a:cubicBezTo>
                      <a:pt x="71" y="124"/>
                      <a:pt x="70" y="125"/>
                      <a:pt x="70" y="125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9" y="126"/>
                      <a:pt x="69" y="126"/>
                      <a:pt x="69" y="126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8" y="126"/>
                      <a:pt x="68" y="126"/>
                      <a:pt x="68" y="127"/>
                    </a:cubicBezTo>
                    <a:cubicBezTo>
                      <a:pt x="67" y="129"/>
                      <a:pt x="67" y="131"/>
                      <a:pt x="69" y="132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5" y="132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8" y="133"/>
                      <a:pt x="78" y="133"/>
                      <a:pt x="78" y="133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8" y="133"/>
                      <a:pt x="78" y="133"/>
                      <a:pt x="78" y="133"/>
                    </a:cubicBezTo>
                    <a:cubicBezTo>
                      <a:pt x="76" y="131"/>
                      <a:pt x="76" y="131"/>
                      <a:pt x="76" y="131"/>
                    </a:cubicBezTo>
                    <a:cubicBezTo>
                      <a:pt x="76" y="131"/>
                      <a:pt x="76" y="131"/>
                      <a:pt x="75" y="131"/>
                    </a:cubicBezTo>
                    <a:cubicBezTo>
                      <a:pt x="74" y="133"/>
                      <a:pt x="71" y="135"/>
                      <a:pt x="68" y="137"/>
                    </a:cubicBezTo>
                    <a:cubicBezTo>
                      <a:pt x="65" y="139"/>
                      <a:pt x="63" y="141"/>
                      <a:pt x="63" y="141"/>
                    </a:cubicBezTo>
                    <a:cubicBezTo>
                      <a:pt x="62" y="142"/>
                      <a:pt x="61" y="143"/>
                      <a:pt x="61" y="145"/>
                    </a:cubicBezTo>
                    <a:cubicBezTo>
                      <a:pt x="61" y="146"/>
                      <a:pt x="62" y="147"/>
                      <a:pt x="63" y="148"/>
                    </a:cubicBezTo>
                    <a:cubicBezTo>
                      <a:pt x="66" y="150"/>
                      <a:pt x="66" y="150"/>
                      <a:pt x="66" y="150"/>
                    </a:cubicBezTo>
                    <a:cubicBezTo>
                      <a:pt x="68" y="146"/>
                      <a:pt x="68" y="146"/>
                      <a:pt x="68" y="146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50" y="149"/>
                      <a:pt x="50" y="149"/>
                      <a:pt x="50" y="149"/>
                    </a:cubicBezTo>
                    <a:cubicBezTo>
                      <a:pt x="49" y="150"/>
                      <a:pt x="48" y="151"/>
                      <a:pt x="48" y="152"/>
                    </a:cubicBezTo>
                    <a:cubicBezTo>
                      <a:pt x="47" y="154"/>
                      <a:pt x="48" y="155"/>
                      <a:pt x="49" y="156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2" y="152"/>
                      <a:pt x="52" y="152"/>
                      <a:pt x="52" y="152"/>
                    </a:cubicBezTo>
                    <a:cubicBezTo>
                      <a:pt x="42" y="162"/>
                      <a:pt x="42" y="162"/>
                      <a:pt x="42" y="162"/>
                    </a:cubicBezTo>
                    <a:cubicBezTo>
                      <a:pt x="41" y="163"/>
                      <a:pt x="41" y="164"/>
                      <a:pt x="41" y="165"/>
                    </a:cubicBezTo>
                    <a:cubicBezTo>
                      <a:pt x="41" y="166"/>
                      <a:pt x="42" y="167"/>
                      <a:pt x="43" y="168"/>
                    </a:cubicBezTo>
                    <a:cubicBezTo>
                      <a:pt x="45" y="170"/>
                      <a:pt x="45" y="170"/>
                      <a:pt x="45" y="170"/>
                    </a:cubicBezTo>
                    <a:cubicBezTo>
                      <a:pt x="47" y="166"/>
                      <a:pt x="47" y="166"/>
                      <a:pt x="47" y="166"/>
                    </a:cubicBezTo>
                    <a:cubicBezTo>
                      <a:pt x="44" y="164"/>
                      <a:pt x="44" y="164"/>
                      <a:pt x="44" y="164"/>
                    </a:cubicBezTo>
                    <a:cubicBezTo>
                      <a:pt x="34" y="177"/>
                      <a:pt x="34" y="177"/>
                      <a:pt x="34" y="177"/>
                    </a:cubicBezTo>
                    <a:cubicBezTo>
                      <a:pt x="34" y="178"/>
                      <a:pt x="34" y="179"/>
                      <a:pt x="34" y="180"/>
                    </a:cubicBezTo>
                    <a:cubicBezTo>
                      <a:pt x="34" y="181"/>
                      <a:pt x="35" y="182"/>
                      <a:pt x="36" y="183"/>
                    </a:cubicBezTo>
                    <a:cubicBezTo>
                      <a:pt x="39" y="185"/>
                      <a:pt x="39" y="185"/>
                      <a:pt x="39" y="185"/>
                    </a:cubicBezTo>
                    <a:cubicBezTo>
                      <a:pt x="42" y="201"/>
                      <a:pt x="42" y="201"/>
                      <a:pt x="42" y="201"/>
                    </a:cubicBezTo>
                    <a:cubicBezTo>
                      <a:pt x="42" y="202"/>
                      <a:pt x="43" y="203"/>
                      <a:pt x="44" y="203"/>
                    </a:cubicBezTo>
                    <a:cubicBezTo>
                      <a:pt x="48" y="206"/>
                      <a:pt x="48" y="206"/>
                      <a:pt x="48" y="206"/>
                    </a:cubicBezTo>
                    <a:cubicBezTo>
                      <a:pt x="54" y="222"/>
                      <a:pt x="54" y="222"/>
                      <a:pt x="54" y="222"/>
                    </a:cubicBezTo>
                    <a:cubicBezTo>
                      <a:pt x="54" y="223"/>
                      <a:pt x="55" y="224"/>
                      <a:pt x="55" y="224"/>
                    </a:cubicBezTo>
                    <a:cubicBezTo>
                      <a:pt x="59" y="226"/>
                      <a:pt x="59" y="226"/>
                      <a:pt x="59" y="226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57" y="221"/>
                      <a:pt x="57" y="222"/>
                      <a:pt x="57" y="222"/>
                    </a:cubicBezTo>
                    <a:cubicBezTo>
                      <a:pt x="57" y="223"/>
                      <a:pt x="57" y="223"/>
                      <a:pt x="57" y="223"/>
                    </a:cubicBezTo>
                    <a:cubicBezTo>
                      <a:pt x="57" y="223"/>
                      <a:pt x="57" y="224"/>
                      <a:pt x="57" y="224"/>
                    </a:cubicBezTo>
                    <a:cubicBezTo>
                      <a:pt x="57" y="225"/>
                      <a:pt x="57" y="226"/>
                      <a:pt x="58" y="228"/>
                    </a:cubicBezTo>
                    <a:cubicBezTo>
                      <a:pt x="59" y="234"/>
                      <a:pt x="60" y="243"/>
                      <a:pt x="60" y="243"/>
                    </a:cubicBezTo>
                    <a:cubicBezTo>
                      <a:pt x="61" y="244"/>
                      <a:pt x="61" y="245"/>
                      <a:pt x="62" y="245"/>
                    </a:cubicBezTo>
                    <a:cubicBezTo>
                      <a:pt x="66" y="247"/>
                      <a:pt x="66" y="247"/>
                      <a:pt x="66" y="247"/>
                    </a:cubicBezTo>
                    <a:cubicBezTo>
                      <a:pt x="65" y="258"/>
                      <a:pt x="65" y="258"/>
                      <a:pt x="65" y="258"/>
                    </a:cubicBezTo>
                    <a:cubicBezTo>
                      <a:pt x="65" y="259"/>
                      <a:pt x="66" y="261"/>
                      <a:pt x="67" y="261"/>
                    </a:cubicBezTo>
                    <a:cubicBezTo>
                      <a:pt x="71" y="264"/>
                      <a:pt x="71" y="264"/>
                      <a:pt x="71" y="264"/>
                    </a:cubicBezTo>
                    <a:cubicBezTo>
                      <a:pt x="73" y="265"/>
                      <a:pt x="75" y="264"/>
                      <a:pt x="76" y="263"/>
                    </a:cubicBezTo>
                    <a:cubicBezTo>
                      <a:pt x="77" y="261"/>
                      <a:pt x="77" y="258"/>
                      <a:pt x="75" y="25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139"/>
              <p:cNvSpPr/>
              <p:nvPr/>
            </p:nvSpPr>
            <p:spPr bwMode="auto">
              <a:xfrm>
                <a:off x="3339" y="892"/>
                <a:ext cx="113" cy="28"/>
              </a:xfrm>
              <a:custGeom>
                <a:avLst/>
                <a:gdLst>
                  <a:gd name="T0" fmla="*/ 6 w 83"/>
                  <a:gd name="T1" fmla="*/ 0 h 21"/>
                  <a:gd name="T2" fmla="*/ 8 w 83"/>
                  <a:gd name="T3" fmla="*/ 6 h 21"/>
                  <a:gd name="T4" fmla="*/ 6 w 83"/>
                  <a:gd name="T5" fmla="*/ 7 h 21"/>
                  <a:gd name="T6" fmla="*/ 4 w 83"/>
                  <a:gd name="T7" fmla="*/ 4 h 21"/>
                  <a:gd name="T8" fmla="*/ 4 w 83"/>
                  <a:gd name="T9" fmla="*/ 4 h 21"/>
                  <a:gd name="T10" fmla="*/ 6 w 83"/>
                  <a:gd name="T11" fmla="*/ 7 h 21"/>
                  <a:gd name="T12" fmla="*/ 5 w 83"/>
                  <a:gd name="T13" fmla="*/ 8 h 21"/>
                  <a:gd name="T14" fmla="*/ 5 w 83"/>
                  <a:gd name="T15" fmla="*/ 8 h 21"/>
                  <a:gd name="T16" fmla="*/ 5 w 83"/>
                  <a:gd name="T17" fmla="*/ 6 h 21"/>
                  <a:gd name="T18" fmla="*/ 7 w 83"/>
                  <a:gd name="T19" fmla="*/ 8 h 21"/>
                  <a:gd name="T20" fmla="*/ 44 w 83"/>
                  <a:gd name="T21" fmla="*/ 15 h 21"/>
                  <a:gd name="T22" fmla="*/ 53 w 83"/>
                  <a:gd name="T23" fmla="*/ 14 h 21"/>
                  <a:gd name="T24" fmla="*/ 46 w 83"/>
                  <a:gd name="T25" fmla="*/ 5 h 21"/>
                  <a:gd name="T26" fmla="*/ 48 w 83"/>
                  <a:gd name="T27" fmla="*/ 11 h 21"/>
                  <a:gd name="T28" fmla="*/ 46 w 83"/>
                  <a:gd name="T29" fmla="*/ 12 h 21"/>
                  <a:gd name="T30" fmla="*/ 44 w 83"/>
                  <a:gd name="T31" fmla="*/ 9 h 21"/>
                  <a:gd name="T32" fmla="*/ 45 w 83"/>
                  <a:gd name="T33" fmla="*/ 9 h 21"/>
                  <a:gd name="T34" fmla="*/ 46 w 83"/>
                  <a:gd name="T35" fmla="*/ 12 h 21"/>
                  <a:gd name="T36" fmla="*/ 45 w 83"/>
                  <a:gd name="T37" fmla="*/ 13 h 21"/>
                  <a:gd name="T38" fmla="*/ 45 w 83"/>
                  <a:gd name="T39" fmla="*/ 13 h 21"/>
                  <a:gd name="T40" fmla="*/ 45 w 83"/>
                  <a:gd name="T41" fmla="*/ 10 h 21"/>
                  <a:gd name="T42" fmla="*/ 45 w 83"/>
                  <a:gd name="T43" fmla="*/ 12 h 21"/>
                  <a:gd name="T44" fmla="*/ 45 w 83"/>
                  <a:gd name="T45" fmla="*/ 13 h 21"/>
                  <a:gd name="T46" fmla="*/ 45 w 83"/>
                  <a:gd name="T47" fmla="*/ 13 h 21"/>
                  <a:gd name="T48" fmla="*/ 65 w 83"/>
                  <a:gd name="T49" fmla="*/ 17 h 21"/>
                  <a:gd name="T50" fmla="*/ 77 w 83"/>
                  <a:gd name="T51" fmla="*/ 21 h 21"/>
                  <a:gd name="T52" fmla="*/ 80 w 83"/>
                  <a:gd name="T53" fmla="*/ 13 h 21"/>
                  <a:gd name="T54" fmla="*/ 66 w 83"/>
                  <a:gd name="T55" fmla="*/ 9 h 21"/>
                  <a:gd name="T56" fmla="*/ 76 w 83"/>
                  <a:gd name="T57" fmla="*/ 20 h 21"/>
                  <a:gd name="T58" fmla="*/ 79 w 83"/>
                  <a:gd name="T59" fmla="*/ 13 h 21"/>
                  <a:gd name="T60" fmla="*/ 52 w 83"/>
                  <a:gd name="T61" fmla="*/ 6 h 21"/>
                  <a:gd name="T62" fmla="*/ 46 w 83"/>
                  <a:gd name="T63" fmla="*/ 5 h 21"/>
                  <a:gd name="T64" fmla="*/ 44 w 83"/>
                  <a:gd name="T65" fmla="*/ 5 h 21"/>
                  <a:gd name="T66" fmla="*/ 41 w 83"/>
                  <a:gd name="T67" fmla="*/ 7 h 21"/>
                  <a:gd name="T68" fmla="*/ 47 w 83"/>
                  <a:gd name="T69" fmla="*/ 15 h 21"/>
                  <a:gd name="T70" fmla="*/ 50 w 83"/>
                  <a:gd name="T71" fmla="*/ 8 h 21"/>
                  <a:gd name="T72" fmla="*/ 14 w 83"/>
                  <a:gd name="T73" fmla="*/ 1 h 21"/>
                  <a:gd name="T74" fmla="*/ 5 w 83"/>
                  <a:gd name="T75" fmla="*/ 0 h 21"/>
                  <a:gd name="T76" fmla="*/ 3 w 83"/>
                  <a:gd name="T77" fmla="*/ 0 h 21"/>
                  <a:gd name="T78" fmla="*/ 2 w 83"/>
                  <a:gd name="T79" fmla="*/ 7 h 21"/>
                  <a:gd name="T80" fmla="*/ 16 w 83"/>
                  <a:gd name="T81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3" h="21">
                    <a:moveTo>
                      <a:pt x="14" y="5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7"/>
                      <a:pt x="8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13" y="9"/>
                      <a:pt x="23" y="11"/>
                      <a:pt x="32" y="13"/>
                    </a:cubicBezTo>
                    <a:cubicBezTo>
                      <a:pt x="36" y="14"/>
                      <a:pt x="41" y="14"/>
                      <a:pt x="44" y="15"/>
                    </a:cubicBezTo>
                    <a:cubicBezTo>
                      <a:pt x="47" y="16"/>
                      <a:pt x="49" y="16"/>
                      <a:pt x="49" y="16"/>
                    </a:cubicBezTo>
                    <a:cubicBezTo>
                      <a:pt x="51" y="16"/>
                      <a:pt x="52" y="15"/>
                      <a:pt x="53" y="14"/>
                    </a:cubicBezTo>
                    <a:cubicBezTo>
                      <a:pt x="54" y="12"/>
                      <a:pt x="53" y="10"/>
                      <a:pt x="52" y="9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7" y="12"/>
                      <a:pt x="47" y="12"/>
                      <a:pt x="48" y="11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6" y="13"/>
                      <a:pt x="46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6" y="13"/>
                      <a:pt x="47" y="13"/>
                    </a:cubicBezTo>
                    <a:cubicBezTo>
                      <a:pt x="51" y="14"/>
                      <a:pt x="58" y="16"/>
                      <a:pt x="65" y="17"/>
                    </a:cubicBezTo>
                    <a:cubicBezTo>
                      <a:pt x="68" y="18"/>
                      <a:pt x="71" y="19"/>
                      <a:pt x="74" y="20"/>
                    </a:cubicBezTo>
                    <a:cubicBezTo>
                      <a:pt x="76" y="20"/>
                      <a:pt x="77" y="21"/>
                      <a:pt x="77" y="21"/>
                    </a:cubicBezTo>
                    <a:cubicBezTo>
                      <a:pt x="79" y="21"/>
                      <a:pt x="81" y="20"/>
                      <a:pt x="82" y="18"/>
                    </a:cubicBezTo>
                    <a:cubicBezTo>
                      <a:pt x="83" y="16"/>
                      <a:pt x="82" y="14"/>
                      <a:pt x="80" y="13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69" y="6"/>
                      <a:pt x="67" y="7"/>
                      <a:pt x="66" y="9"/>
                    </a:cubicBezTo>
                    <a:cubicBezTo>
                      <a:pt x="64" y="11"/>
                      <a:pt x="65" y="13"/>
                      <a:pt x="67" y="14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2" y="11"/>
                      <a:pt x="64" y="9"/>
                    </a:cubicBezTo>
                    <a:cubicBezTo>
                      <a:pt x="60" y="8"/>
                      <a:pt x="56" y="7"/>
                      <a:pt x="52" y="6"/>
                    </a:cubicBezTo>
                    <a:cubicBezTo>
                      <a:pt x="51" y="6"/>
                      <a:pt x="49" y="5"/>
                      <a:pt x="48" y="5"/>
                    </a:cubicBezTo>
                    <a:cubicBezTo>
                      <a:pt x="47" y="5"/>
                      <a:pt x="47" y="5"/>
                      <a:pt x="46" y="5"/>
                    </a:cubicBezTo>
                    <a:cubicBezTo>
                      <a:pt x="46" y="5"/>
                      <a:pt x="45" y="5"/>
                      <a:pt x="4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2" y="6"/>
                      <a:pt x="42" y="6"/>
                      <a:pt x="41" y="7"/>
                    </a:cubicBezTo>
                    <a:cubicBezTo>
                      <a:pt x="40" y="9"/>
                      <a:pt x="40" y="11"/>
                      <a:pt x="42" y="12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40" y="6"/>
                      <a:pt x="30" y="4"/>
                    </a:cubicBezTo>
                    <a:cubicBezTo>
                      <a:pt x="24" y="3"/>
                      <a:pt x="19" y="2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0" y="4"/>
                      <a:pt x="0" y="6"/>
                      <a:pt x="2" y="7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2" y="13"/>
                      <a:pt x="14" y="13"/>
                      <a:pt x="16" y="11"/>
                    </a:cubicBezTo>
                    <a:cubicBezTo>
                      <a:pt x="17" y="9"/>
                      <a:pt x="16" y="7"/>
                      <a:pt x="14" y="5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140"/>
              <p:cNvSpPr/>
              <p:nvPr/>
            </p:nvSpPr>
            <p:spPr bwMode="auto">
              <a:xfrm>
                <a:off x="3066" y="924"/>
                <a:ext cx="424" cy="885"/>
              </a:xfrm>
              <a:custGeom>
                <a:avLst/>
                <a:gdLst>
                  <a:gd name="T0" fmla="*/ 46 w 312"/>
                  <a:gd name="T1" fmla="*/ 630 h 650"/>
                  <a:gd name="T2" fmla="*/ 66 w 312"/>
                  <a:gd name="T3" fmla="*/ 611 h 650"/>
                  <a:gd name="T4" fmla="*/ 86 w 312"/>
                  <a:gd name="T5" fmla="*/ 597 h 650"/>
                  <a:gd name="T6" fmla="*/ 105 w 312"/>
                  <a:gd name="T7" fmla="*/ 582 h 650"/>
                  <a:gd name="T8" fmla="*/ 101 w 312"/>
                  <a:gd name="T9" fmla="*/ 584 h 650"/>
                  <a:gd name="T10" fmla="*/ 116 w 312"/>
                  <a:gd name="T11" fmla="*/ 578 h 650"/>
                  <a:gd name="T12" fmla="*/ 110 w 312"/>
                  <a:gd name="T13" fmla="*/ 534 h 650"/>
                  <a:gd name="T14" fmla="*/ 102 w 312"/>
                  <a:gd name="T15" fmla="*/ 482 h 650"/>
                  <a:gd name="T16" fmla="*/ 114 w 312"/>
                  <a:gd name="T17" fmla="*/ 460 h 650"/>
                  <a:gd name="T18" fmla="*/ 119 w 312"/>
                  <a:gd name="T19" fmla="*/ 450 h 650"/>
                  <a:gd name="T20" fmla="*/ 132 w 312"/>
                  <a:gd name="T21" fmla="*/ 445 h 650"/>
                  <a:gd name="T22" fmla="*/ 138 w 312"/>
                  <a:gd name="T23" fmla="*/ 427 h 650"/>
                  <a:gd name="T24" fmla="*/ 145 w 312"/>
                  <a:gd name="T25" fmla="*/ 423 h 650"/>
                  <a:gd name="T26" fmla="*/ 148 w 312"/>
                  <a:gd name="T27" fmla="*/ 426 h 650"/>
                  <a:gd name="T28" fmla="*/ 192 w 312"/>
                  <a:gd name="T29" fmla="*/ 417 h 650"/>
                  <a:gd name="T30" fmla="*/ 239 w 312"/>
                  <a:gd name="T31" fmla="*/ 409 h 650"/>
                  <a:gd name="T32" fmla="*/ 245 w 312"/>
                  <a:gd name="T33" fmla="*/ 398 h 650"/>
                  <a:gd name="T34" fmla="*/ 241 w 312"/>
                  <a:gd name="T35" fmla="*/ 396 h 650"/>
                  <a:gd name="T36" fmla="*/ 256 w 312"/>
                  <a:gd name="T37" fmla="*/ 368 h 650"/>
                  <a:gd name="T38" fmla="*/ 266 w 312"/>
                  <a:gd name="T39" fmla="*/ 340 h 650"/>
                  <a:gd name="T40" fmla="*/ 272 w 312"/>
                  <a:gd name="T41" fmla="*/ 333 h 650"/>
                  <a:gd name="T42" fmla="*/ 220 w 312"/>
                  <a:gd name="T43" fmla="*/ 247 h 650"/>
                  <a:gd name="T44" fmla="*/ 227 w 312"/>
                  <a:gd name="T45" fmla="*/ 207 h 650"/>
                  <a:gd name="T46" fmla="*/ 230 w 312"/>
                  <a:gd name="T47" fmla="*/ 157 h 650"/>
                  <a:gd name="T48" fmla="*/ 254 w 312"/>
                  <a:gd name="T49" fmla="*/ 137 h 650"/>
                  <a:gd name="T50" fmla="*/ 254 w 312"/>
                  <a:gd name="T51" fmla="*/ 144 h 650"/>
                  <a:gd name="T52" fmla="*/ 274 w 312"/>
                  <a:gd name="T53" fmla="*/ 135 h 650"/>
                  <a:gd name="T54" fmla="*/ 310 w 312"/>
                  <a:gd name="T55" fmla="*/ 126 h 650"/>
                  <a:gd name="T56" fmla="*/ 308 w 312"/>
                  <a:gd name="T57" fmla="*/ 107 h 650"/>
                  <a:gd name="T58" fmla="*/ 309 w 312"/>
                  <a:gd name="T59" fmla="*/ 107 h 650"/>
                  <a:gd name="T60" fmla="*/ 301 w 312"/>
                  <a:gd name="T61" fmla="*/ 55 h 650"/>
                  <a:gd name="T62" fmla="*/ 291 w 312"/>
                  <a:gd name="T63" fmla="*/ 1 h 650"/>
                  <a:gd name="T64" fmla="*/ 289 w 312"/>
                  <a:gd name="T65" fmla="*/ 55 h 650"/>
                  <a:gd name="T66" fmla="*/ 301 w 312"/>
                  <a:gd name="T67" fmla="*/ 108 h 650"/>
                  <a:gd name="T68" fmla="*/ 307 w 312"/>
                  <a:gd name="T69" fmla="*/ 123 h 650"/>
                  <a:gd name="T70" fmla="*/ 305 w 312"/>
                  <a:gd name="T71" fmla="*/ 119 h 650"/>
                  <a:gd name="T72" fmla="*/ 270 w 312"/>
                  <a:gd name="T73" fmla="*/ 134 h 650"/>
                  <a:gd name="T74" fmla="*/ 249 w 312"/>
                  <a:gd name="T75" fmla="*/ 138 h 650"/>
                  <a:gd name="T76" fmla="*/ 225 w 312"/>
                  <a:gd name="T77" fmla="*/ 158 h 650"/>
                  <a:gd name="T78" fmla="*/ 219 w 312"/>
                  <a:gd name="T79" fmla="*/ 209 h 650"/>
                  <a:gd name="T80" fmla="*/ 218 w 312"/>
                  <a:gd name="T81" fmla="*/ 241 h 650"/>
                  <a:gd name="T82" fmla="*/ 275 w 312"/>
                  <a:gd name="T83" fmla="*/ 321 h 650"/>
                  <a:gd name="T84" fmla="*/ 261 w 312"/>
                  <a:gd name="T85" fmla="*/ 341 h 650"/>
                  <a:gd name="T86" fmla="*/ 253 w 312"/>
                  <a:gd name="T87" fmla="*/ 372 h 650"/>
                  <a:gd name="T88" fmla="*/ 238 w 312"/>
                  <a:gd name="T89" fmla="*/ 394 h 650"/>
                  <a:gd name="T90" fmla="*/ 233 w 312"/>
                  <a:gd name="T91" fmla="*/ 410 h 650"/>
                  <a:gd name="T92" fmla="*/ 193 w 312"/>
                  <a:gd name="T93" fmla="*/ 413 h 650"/>
                  <a:gd name="T94" fmla="*/ 151 w 312"/>
                  <a:gd name="T95" fmla="*/ 416 h 650"/>
                  <a:gd name="T96" fmla="*/ 132 w 312"/>
                  <a:gd name="T97" fmla="*/ 431 h 650"/>
                  <a:gd name="T98" fmla="*/ 127 w 312"/>
                  <a:gd name="T99" fmla="*/ 439 h 650"/>
                  <a:gd name="T100" fmla="*/ 118 w 312"/>
                  <a:gd name="T101" fmla="*/ 446 h 650"/>
                  <a:gd name="T102" fmla="*/ 110 w 312"/>
                  <a:gd name="T103" fmla="*/ 466 h 650"/>
                  <a:gd name="T104" fmla="*/ 93 w 312"/>
                  <a:gd name="T105" fmla="*/ 483 h 650"/>
                  <a:gd name="T106" fmla="*/ 106 w 312"/>
                  <a:gd name="T107" fmla="*/ 541 h 650"/>
                  <a:gd name="T108" fmla="*/ 111 w 312"/>
                  <a:gd name="T109" fmla="*/ 573 h 650"/>
                  <a:gd name="T110" fmla="*/ 112 w 312"/>
                  <a:gd name="T111" fmla="*/ 571 h 650"/>
                  <a:gd name="T112" fmla="*/ 97 w 312"/>
                  <a:gd name="T113" fmla="*/ 584 h 650"/>
                  <a:gd name="T114" fmla="*/ 78 w 312"/>
                  <a:gd name="T115" fmla="*/ 599 h 650"/>
                  <a:gd name="T116" fmla="*/ 63 w 312"/>
                  <a:gd name="T117" fmla="*/ 604 h 650"/>
                  <a:gd name="T118" fmla="*/ 46 w 312"/>
                  <a:gd name="T119" fmla="*/ 616 h 650"/>
                  <a:gd name="T120" fmla="*/ 26 w 312"/>
                  <a:gd name="T121" fmla="*/ 638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2" h="650">
                    <a:moveTo>
                      <a:pt x="15" y="642"/>
                    </a:moveTo>
                    <a:cubicBezTo>
                      <a:pt x="6" y="637"/>
                      <a:pt x="6" y="637"/>
                      <a:pt x="6" y="637"/>
                    </a:cubicBezTo>
                    <a:cubicBezTo>
                      <a:pt x="4" y="640"/>
                      <a:pt x="4" y="640"/>
                      <a:pt x="4" y="640"/>
                    </a:cubicBezTo>
                    <a:cubicBezTo>
                      <a:pt x="5" y="644"/>
                      <a:pt x="5" y="644"/>
                      <a:pt x="5" y="644"/>
                    </a:cubicBezTo>
                    <a:cubicBezTo>
                      <a:pt x="31" y="642"/>
                      <a:pt x="31" y="642"/>
                      <a:pt x="31" y="642"/>
                    </a:cubicBezTo>
                    <a:cubicBezTo>
                      <a:pt x="32" y="642"/>
                      <a:pt x="34" y="641"/>
                      <a:pt x="34" y="639"/>
                    </a:cubicBezTo>
                    <a:cubicBezTo>
                      <a:pt x="35" y="638"/>
                      <a:pt x="34" y="636"/>
                      <a:pt x="32" y="635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30" y="638"/>
                      <a:pt x="30" y="638"/>
                      <a:pt x="30" y="638"/>
                    </a:cubicBezTo>
                    <a:cubicBezTo>
                      <a:pt x="32" y="641"/>
                      <a:pt x="32" y="641"/>
                      <a:pt x="32" y="641"/>
                    </a:cubicBezTo>
                    <a:cubicBezTo>
                      <a:pt x="44" y="633"/>
                      <a:pt x="44" y="633"/>
                      <a:pt x="44" y="633"/>
                    </a:cubicBezTo>
                    <a:cubicBezTo>
                      <a:pt x="45" y="632"/>
                      <a:pt x="46" y="631"/>
                      <a:pt x="46" y="630"/>
                    </a:cubicBezTo>
                    <a:cubicBezTo>
                      <a:pt x="46" y="628"/>
                      <a:pt x="45" y="627"/>
                      <a:pt x="44" y="626"/>
                    </a:cubicBezTo>
                    <a:cubicBezTo>
                      <a:pt x="39" y="623"/>
                      <a:pt x="39" y="623"/>
                      <a:pt x="39" y="623"/>
                    </a:cubicBezTo>
                    <a:cubicBezTo>
                      <a:pt x="37" y="627"/>
                      <a:pt x="37" y="627"/>
                      <a:pt x="37" y="627"/>
                    </a:cubicBezTo>
                    <a:cubicBezTo>
                      <a:pt x="38" y="631"/>
                      <a:pt x="38" y="631"/>
                      <a:pt x="38" y="631"/>
                    </a:cubicBezTo>
                    <a:cubicBezTo>
                      <a:pt x="58" y="624"/>
                      <a:pt x="58" y="624"/>
                      <a:pt x="58" y="624"/>
                    </a:cubicBezTo>
                    <a:cubicBezTo>
                      <a:pt x="59" y="624"/>
                      <a:pt x="60" y="622"/>
                      <a:pt x="60" y="621"/>
                    </a:cubicBezTo>
                    <a:cubicBezTo>
                      <a:pt x="61" y="619"/>
                      <a:pt x="60" y="618"/>
                      <a:pt x="59" y="617"/>
                    </a:cubicBezTo>
                    <a:cubicBezTo>
                      <a:pt x="52" y="613"/>
                      <a:pt x="52" y="613"/>
                      <a:pt x="52" y="613"/>
                    </a:cubicBezTo>
                    <a:cubicBezTo>
                      <a:pt x="50" y="616"/>
                      <a:pt x="50" y="616"/>
                      <a:pt x="50" y="616"/>
                    </a:cubicBezTo>
                    <a:cubicBezTo>
                      <a:pt x="52" y="619"/>
                      <a:pt x="52" y="619"/>
                      <a:pt x="52" y="619"/>
                    </a:cubicBezTo>
                    <a:cubicBezTo>
                      <a:pt x="52" y="619"/>
                      <a:pt x="56" y="617"/>
                      <a:pt x="60" y="615"/>
                    </a:cubicBezTo>
                    <a:cubicBezTo>
                      <a:pt x="62" y="613"/>
                      <a:pt x="64" y="612"/>
                      <a:pt x="66" y="611"/>
                    </a:cubicBezTo>
                    <a:cubicBezTo>
                      <a:pt x="67" y="611"/>
                      <a:pt x="67" y="610"/>
                      <a:pt x="68" y="610"/>
                    </a:cubicBezTo>
                    <a:cubicBezTo>
                      <a:pt x="69" y="609"/>
                      <a:pt x="69" y="609"/>
                      <a:pt x="69" y="609"/>
                    </a:cubicBezTo>
                    <a:cubicBezTo>
                      <a:pt x="69" y="609"/>
                      <a:pt x="69" y="609"/>
                      <a:pt x="69" y="609"/>
                    </a:cubicBezTo>
                    <a:cubicBezTo>
                      <a:pt x="69" y="609"/>
                      <a:pt x="69" y="609"/>
                      <a:pt x="69" y="609"/>
                    </a:cubicBezTo>
                    <a:cubicBezTo>
                      <a:pt x="69" y="609"/>
                      <a:pt x="70" y="609"/>
                      <a:pt x="70" y="608"/>
                    </a:cubicBezTo>
                    <a:cubicBezTo>
                      <a:pt x="70" y="607"/>
                      <a:pt x="71" y="606"/>
                      <a:pt x="70" y="605"/>
                    </a:cubicBezTo>
                    <a:cubicBezTo>
                      <a:pt x="70" y="604"/>
                      <a:pt x="70" y="603"/>
                      <a:pt x="69" y="603"/>
                    </a:cubicBezTo>
                    <a:cubicBezTo>
                      <a:pt x="66" y="601"/>
                      <a:pt x="66" y="601"/>
                      <a:pt x="66" y="601"/>
                    </a:cubicBezTo>
                    <a:cubicBezTo>
                      <a:pt x="64" y="605"/>
                      <a:pt x="64" y="605"/>
                      <a:pt x="64" y="605"/>
                    </a:cubicBezTo>
                    <a:cubicBezTo>
                      <a:pt x="66" y="608"/>
                      <a:pt x="66" y="608"/>
                      <a:pt x="66" y="608"/>
                    </a:cubicBezTo>
                    <a:cubicBezTo>
                      <a:pt x="83" y="600"/>
                      <a:pt x="83" y="600"/>
                      <a:pt x="83" y="600"/>
                    </a:cubicBezTo>
                    <a:cubicBezTo>
                      <a:pt x="85" y="599"/>
                      <a:pt x="85" y="598"/>
                      <a:pt x="86" y="597"/>
                    </a:cubicBezTo>
                    <a:cubicBezTo>
                      <a:pt x="86" y="595"/>
                      <a:pt x="85" y="594"/>
                      <a:pt x="84" y="593"/>
                    </a:cubicBezTo>
                    <a:cubicBezTo>
                      <a:pt x="83" y="592"/>
                      <a:pt x="83" y="592"/>
                      <a:pt x="83" y="592"/>
                    </a:cubicBezTo>
                    <a:cubicBezTo>
                      <a:pt x="81" y="596"/>
                      <a:pt x="81" y="596"/>
                      <a:pt x="81" y="596"/>
                    </a:cubicBezTo>
                    <a:cubicBezTo>
                      <a:pt x="83" y="599"/>
                      <a:pt x="83" y="599"/>
                      <a:pt x="83" y="599"/>
                    </a:cubicBezTo>
                    <a:cubicBezTo>
                      <a:pt x="93" y="592"/>
                      <a:pt x="93" y="592"/>
                      <a:pt x="93" y="592"/>
                    </a:cubicBezTo>
                    <a:cubicBezTo>
                      <a:pt x="94" y="591"/>
                      <a:pt x="95" y="590"/>
                      <a:pt x="95" y="589"/>
                    </a:cubicBezTo>
                    <a:cubicBezTo>
                      <a:pt x="95" y="587"/>
                      <a:pt x="94" y="586"/>
                      <a:pt x="93" y="585"/>
                    </a:cubicBezTo>
                    <a:cubicBezTo>
                      <a:pt x="92" y="585"/>
                      <a:pt x="92" y="585"/>
                      <a:pt x="92" y="585"/>
                    </a:cubicBezTo>
                    <a:cubicBezTo>
                      <a:pt x="90" y="588"/>
                      <a:pt x="90" y="588"/>
                      <a:pt x="90" y="588"/>
                    </a:cubicBezTo>
                    <a:cubicBezTo>
                      <a:pt x="92" y="592"/>
                      <a:pt x="92" y="592"/>
                      <a:pt x="92" y="592"/>
                    </a:cubicBezTo>
                    <a:cubicBezTo>
                      <a:pt x="103" y="585"/>
                      <a:pt x="103" y="585"/>
                      <a:pt x="103" y="585"/>
                    </a:cubicBezTo>
                    <a:cubicBezTo>
                      <a:pt x="104" y="585"/>
                      <a:pt x="105" y="583"/>
                      <a:pt x="105" y="582"/>
                    </a:cubicBezTo>
                    <a:cubicBezTo>
                      <a:pt x="105" y="581"/>
                      <a:pt x="104" y="579"/>
                      <a:pt x="103" y="579"/>
                    </a:cubicBezTo>
                    <a:cubicBezTo>
                      <a:pt x="101" y="578"/>
                      <a:pt x="101" y="578"/>
                      <a:pt x="101" y="578"/>
                    </a:cubicBezTo>
                    <a:cubicBezTo>
                      <a:pt x="99" y="581"/>
                      <a:pt x="99" y="581"/>
                      <a:pt x="99" y="581"/>
                    </a:cubicBezTo>
                    <a:cubicBezTo>
                      <a:pt x="103" y="583"/>
                      <a:pt x="103" y="583"/>
                      <a:pt x="103" y="583"/>
                    </a:cubicBezTo>
                    <a:cubicBezTo>
                      <a:pt x="99" y="581"/>
                      <a:pt x="99" y="581"/>
                      <a:pt x="99" y="581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2" y="584"/>
                      <a:pt x="102" y="584"/>
                      <a:pt x="103" y="583"/>
                    </a:cubicBezTo>
                    <a:cubicBezTo>
                      <a:pt x="99" y="581"/>
                      <a:pt x="99" y="581"/>
                      <a:pt x="99" y="581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0" y="582"/>
                      <a:pt x="100" y="582"/>
                      <a:pt x="100" y="582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0" y="582"/>
                      <a:pt x="100" y="582"/>
                      <a:pt x="100" y="582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1" y="584"/>
                      <a:pt x="101" y="584"/>
                      <a:pt x="102" y="584"/>
                    </a:cubicBezTo>
                    <a:cubicBezTo>
                      <a:pt x="104" y="583"/>
                      <a:pt x="107" y="582"/>
                      <a:pt x="110" y="581"/>
                    </a:cubicBezTo>
                    <a:cubicBezTo>
                      <a:pt x="112" y="580"/>
                      <a:pt x="113" y="580"/>
                      <a:pt x="114" y="579"/>
                    </a:cubicBezTo>
                    <a:cubicBezTo>
                      <a:pt x="115" y="579"/>
                      <a:pt x="115" y="579"/>
                      <a:pt x="115" y="579"/>
                    </a:cubicBezTo>
                    <a:cubicBezTo>
                      <a:pt x="116" y="578"/>
                      <a:pt x="116" y="578"/>
                      <a:pt x="116" y="578"/>
                    </a:cubicBezTo>
                    <a:cubicBezTo>
                      <a:pt x="117" y="578"/>
                      <a:pt x="117" y="578"/>
                      <a:pt x="117" y="578"/>
                    </a:cubicBezTo>
                    <a:cubicBezTo>
                      <a:pt x="117" y="578"/>
                      <a:pt x="117" y="578"/>
                      <a:pt x="118" y="577"/>
                    </a:cubicBezTo>
                    <a:cubicBezTo>
                      <a:pt x="118" y="576"/>
                      <a:pt x="118" y="575"/>
                      <a:pt x="118" y="574"/>
                    </a:cubicBezTo>
                    <a:cubicBezTo>
                      <a:pt x="118" y="573"/>
                      <a:pt x="117" y="572"/>
                      <a:pt x="116" y="571"/>
                    </a:cubicBezTo>
                    <a:cubicBezTo>
                      <a:pt x="114" y="570"/>
                      <a:pt x="114" y="570"/>
                      <a:pt x="114" y="570"/>
                    </a:cubicBezTo>
                    <a:cubicBezTo>
                      <a:pt x="121" y="561"/>
                      <a:pt x="121" y="561"/>
                      <a:pt x="121" y="561"/>
                    </a:cubicBezTo>
                    <a:cubicBezTo>
                      <a:pt x="122" y="560"/>
                      <a:pt x="122" y="559"/>
                      <a:pt x="122" y="558"/>
                    </a:cubicBezTo>
                    <a:cubicBezTo>
                      <a:pt x="122" y="557"/>
                      <a:pt x="121" y="556"/>
                      <a:pt x="120" y="555"/>
                    </a:cubicBezTo>
                    <a:cubicBezTo>
                      <a:pt x="116" y="553"/>
                      <a:pt x="116" y="553"/>
                      <a:pt x="116" y="553"/>
                    </a:cubicBezTo>
                    <a:cubicBezTo>
                      <a:pt x="113" y="537"/>
                      <a:pt x="113" y="537"/>
                      <a:pt x="113" y="537"/>
                    </a:cubicBezTo>
                    <a:cubicBezTo>
                      <a:pt x="113" y="536"/>
                      <a:pt x="112" y="535"/>
                      <a:pt x="111" y="534"/>
                    </a:cubicBezTo>
                    <a:cubicBezTo>
                      <a:pt x="110" y="534"/>
                      <a:pt x="110" y="534"/>
                      <a:pt x="110" y="534"/>
                    </a:cubicBezTo>
                    <a:cubicBezTo>
                      <a:pt x="108" y="537"/>
                      <a:pt x="108" y="537"/>
                      <a:pt x="108" y="537"/>
                    </a:cubicBezTo>
                    <a:cubicBezTo>
                      <a:pt x="112" y="536"/>
                      <a:pt x="112" y="536"/>
                      <a:pt x="112" y="536"/>
                    </a:cubicBezTo>
                    <a:cubicBezTo>
                      <a:pt x="103" y="511"/>
                      <a:pt x="103" y="511"/>
                      <a:pt x="103" y="511"/>
                    </a:cubicBezTo>
                    <a:cubicBezTo>
                      <a:pt x="103" y="510"/>
                      <a:pt x="103" y="510"/>
                      <a:pt x="102" y="509"/>
                    </a:cubicBezTo>
                    <a:cubicBezTo>
                      <a:pt x="98" y="507"/>
                      <a:pt x="98" y="507"/>
                      <a:pt x="98" y="507"/>
                    </a:cubicBezTo>
                    <a:cubicBezTo>
                      <a:pt x="91" y="489"/>
                      <a:pt x="91" y="489"/>
                      <a:pt x="91" y="489"/>
                    </a:cubicBezTo>
                    <a:cubicBezTo>
                      <a:pt x="91" y="489"/>
                      <a:pt x="90" y="488"/>
                      <a:pt x="90" y="487"/>
                    </a:cubicBezTo>
                    <a:cubicBezTo>
                      <a:pt x="87" y="486"/>
                      <a:pt x="87" y="486"/>
                      <a:pt x="87" y="486"/>
                    </a:cubicBezTo>
                    <a:cubicBezTo>
                      <a:pt x="85" y="489"/>
                      <a:pt x="85" y="489"/>
                      <a:pt x="85" y="489"/>
                    </a:cubicBezTo>
                    <a:cubicBezTo>
                      <a:pt x="87" y="493"/>
                      <a:pt x="87" y="493"/>
                      <a:pt x="87" y="493"/>
                    </a:cubicBezTo>
                    <a:cubicBezTo>
                      <a:pt x="100" y="485"/>
                      <a:pt x="100" y="485"/>
                      <a:pt x="100" y="485"/>
                    </a:cubicBezTo>
                    <a:cubicBezTo>
                      <a:pt x="101" y="484"/>
                      <a:pt x="102" y="483"/>
                      <a:pt x="102" y="482"/>
                    </a:cubicBezTo>
                    <a:cubicBezTo>
                      <a:pt x="102" y="480"/>
                      <a:pt x="101" y="479"/>
                      <a:pt x="100" y="478"/>
                    </a:cubicBezTo>
                    <a:cubicBezTo>
                      <a:pt x="97" y="476"/>
                      <a:pt x="97" y="476"/>
                      <a:pt x="97" y="476"/>
                    </a:cubicBezTo>
                    <a:cubicBezTo>
                      <a:pt x="95" y="480"/>
                      <a:pt x="95" y="480"/>
                      <a:pt x="95" y="480"/>
                    </a:cubicBezTo>
                    <a:cubicBezTo>
                      <a:pt x="96" y="483"/>
                      <a:pt x="96" y="483"/>
                      <a:pt x="96" y="483"/>
                    </a:cubicBezTo>
                    <a:cubicBezTo>
                      <a:pt x="109" y="479"/>
                      <a:pt x="109" y="479"/>
                      <a:pt x="109" y="479"/>
                    </a:cubicBezTo>
                    <a:cubicBezTo>
                      <a:pt x="111" y="479"/>
                      <a:pt x="112" y="478"/>
                      <a:pt x="112" y="476"/>
                    </a:cubicBezTo>
                    <a:cubicBezTo>
                      <a:pt x="113" y="475"/>
                      <a:pt x="112" y="473"/>
                      <a:pt x="110" y="472"/>
                    </a:cubicBezTo>
                    <a:cubicBezTo>
                      <a:pt x="110" y="472"/>
                      <a:pt x="110" y="472"/>
                      <a:pt x="110" y="472"/>
                    </a:cubicBezTo>
                    <a:cubicBezTo>
                      <a:pt x="116" y="467"/>
                      <a:pt x="116" y="467"/>
                      <a:pt x="116" y="467"/>
                    </a:cubicBezTo>
                    <a:cubicBezTo>
                      <a:pt x="117" y="466"/>
                      <a:pt x="117" y="465"/>
                      <a:pt x="117" y="463"/>
                    </a:cubicBezTo>
                    <a:cubicBezTo>
                      <a:pt x="117" y="462"/>
                      <a:pt x="116" y="461"/>
                      <a:pt x="115" y="460"/>
                    </a:cubicBezTo>
                    <a:cubicBezTo>
                      <a:pt x="114" y="460"/>
                      <a:pt x="114" y="460"/>
                      <a:pt x="114" y="460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26" y="456"/>
                      <a:pt x="126" y="456"/>
                      <a:pt x="126" y="456"/>
                    </a:cubicBezTo>
                    <a:cubicBezTo>
                      <a:pt x="127" y="456"/>
                      <a:pt x="128" y="454"/>
                      <a:pt x="128" y="453"/>
                    </a:cubicBezTo>
                    <a:cubicBezTo>
                      <a:pt x="128" y="452"/>
                      <a:pt x="127" y="451"/>
                      <a:pt x="126" y="450"/>
                    </a:cubicBezTo>
                    <a:cubicBezTo>
                      <a:pt x="121" y="447"/>
                      <a:pt x="121" y="447"/>
                      <a:pt x="121" y="447"/>
                    </a:cubicBezTo>
                    <a:cubicBezTo>
                      <a:pt x="119" y="450"/>
                      <a:pt x="119" y="450"/>
                      <a:pt x="119" y="450"/>
                    </a:cubicBezTo>
                    <a:cubicBezTo>
                      <a:pt x="122" y="452"/>
                      <a:pt x="122" y="452"/>
                      <a:pt x="122" y="452"/>
                    </a:cubicBezTo>
                    <a:cubicBezTo>
                      <a:pt x="119" y="450"/>
                      <a:pt x="119" y="450"/>
                      <a:pt x="119" y="450"/>
                    </a:cubicBezTo>
                    <a:cubicBezTo>
                      <a:pt x="122" y="453"/>
                      <a:pt x="122" y="453"/>
                      <a:pt x="122" y="453"/>
                    </a:cubicBezTo>
                    <a:cubicBezTo>
                      <a:pt x="122" y="452"/>
                      <a:pt x="122" y="452"/>
                      <a:pt x="122" y="452"/>
                    </a:cubicBezTo>
                    <a:cubicBezTo>
                      <a:pt x="119" y="450"/>
                      <a:pt x="119" y="450"/>
                      <a:pt x="119" y="450"/>
                    </a:cubicBezTo>
                    <a:cubicBezTo>
                      <a:pt x="122" y="453"/>
                      <a:pt x="122" y="453"/>
                      <a:pt x="122" y="453"/>
                    </a:cubicBezTo>
                    <a:cubicBezTo>
                      <a:pt x="120" y="451"/>
                      <a:pt x="120" y="451"/>
                      <a:pt x="120" y="451"/>
                    </a:cubicBezTo>
                    <a:cubicBezTo>
                      <a:pt x="122" y="453"/>
                      <a:pt x="122" y="453"/>
                      <a:pt x="122" y="453"/>
                    </a:cubicBezTo>
                    <a:cubicBezTo>
                      <a:pt x="122" y="453"/>
                      <a:pt x="122" y="453"/>
                      <a:pt x="122" y="453"/>
                    </a:cubicBezTo>
                    <a:cubicBezTo>
                      <a:pt x="120" y="451"/>
                      <a:pt x="120" y="451"/>
                      <a:pt x="120" y="451"/>
                    </a:cubicBezTo>
                    <a:cubicBezTo>
                      <a:pt x="122" y="453"/>
                      <a:pt x="122" y="453"/>
                      <a:pt x="122" y="453"/>
                    </a:cubicBezTo>
                    <a:cubicBezTo>
                      <a:pt x="122" y="453"/>
                      <a:pt x="122" y="453"/>
                      <a:pt x="122" y="453"/>
                    </a:cubicBezTo>
                    <a:cubicBezTo>
                      <a:pt x="122" y="453"/>
                      <a:pt x="123" y="452"/>
                      <a:pt x="124" y="451"/>
                    </a:cubicBezTo>
                    <a:cubicBezTo>
                      <a:pt x="126" y="450"/>
                      <a:pt x="127" y="449"/>
                      <a:pt x="129" y="447"/>
                    </a:cubicBezTo>
                    <a:cubicBezTo>
                      <a:pt x="130" y="447"/>
                      <a:pt x="131" y="446"/>
                      <a:pt x="131" y="446"/>
                    </a:cubicBezTo>
                    <a:cubicBezTo>
                      <a:pt x="132" y="445"/>
                      <a:pt x="132" y="445"/>
                      <a:pt x="132" y="445"/>
                    </a:cubicBezTo>
                    <a:cubicBezTo>
                      <a:pt x="132" y="445"/>
                      <a:pt x="132" y="445"/>
                      <a:pt x="132" y="445"/>
                    </a:cubicBezTo>
                    <a:cubicBezTo>
                      <a:pt x="132" y="445"/>
                      <a:pt x="132" y="445"/>
                      <a:pt x="132" y="445"/>
                    </a:cubicBezTo>
                    <a:cubicBezTo>
                      <a:pt x="132" y="445"/>
                      <a:pt x="132" y="445"/>
                      <a:pt x="132" y="445"/>
                    </a:cubicBezTo>
                    <a:cubicBezTo>
                      <a:pt x="133" y="445"/>
                      <a:pt x="133" y="445"/>
                      <a:pt x="133" y="444"/>
                    </a:cubicBezTo>
                    <a:cubicBezTo>
                      <a:pt x="134" y="443"/>
                      <a:pt x="134" y="442"/>
                      <a:pt x="133" y="441"/>
                    </a:cubicBezTo>
                    <a:cubicBezTo>
                      <a:pt x="133" y="440"/>
                      <a:pt x="133" y="439"/>
                      <a:pt x="132" y="439"/>
                    </a:cubicBezTo>
                    <a:cubicBezTo>
                      <a:pt x="130" y="438"/>
                      <a:pt x="130" y="438"/>
                      <a:pt x="130" y="438"/>
                    </a:cubicBezTo>
                    <a:cubicBezTo>
                      <a:pt x="128" y="441"/>
                      <a:pt x="128" y="441"/>
                      <a:pt x="128" y="441"/>
                    </a:cubicBezTo>
                    <a:cubicBezTo>
                      <a:pt x="131" y="444"/>
                      <a:pt x="131" y="444"/>
                      <a:pt x="131" y="444"/>
                    </a:cubicBezTo>
                    <a:cubicBezTo>
                      <a:pt x="141" y="435"/>
                      <a:pt x="141" y="435"/>
                      <a:pt x="141" y="435"/>
                    </a:cubicBezTo>
                    <a:cubicBezTo>
                      <a:pt x="142" y="434"/>
                      <a:pt x="142" y="433"/>
                      <a:pt x="142" y="431"/>
                    </a:cubicBezTo>
                    <a:cubicBezTo>
                      <a:pt x="142" y="430"/>
                      <a:pt x="141" y="429"/>
                      <a:pt x="140" y="428"/>
                    </a:cubicBezTo>
                    <a:cubicBezTo>
                      <a:pt x="138" y="427"/>
                      <a:pt x="138" y="427"/>
                      <a:pt x="138" y="427"/>
                    </a:cubicBezTo>
                    <a:cubicBezTo>
                      <a:pt x="136" y="431"/>
                      <a:pt x="136" y="431"/>
                      <a:pt x="136" y="431"/>
                    </a:cubicBezTo>
                    <a:cubicBezTo>
                      <a:pt x="138" y="434"/>
                      <a:pt x="138" y="434"/>
                      <a:pt x="138" y="434"/>
                    </a:cubicBezTo>
                    <a:cubicBezTo>
                      <a:pt x="148" y="427"/>
                      <a:pt x="148" y="427"/>
                      <a:pt x="148" y="427"/>
                    </a:cubicBezTo>
                    <a:cubicBezTo>
                      <a:pt x="150" y="427"/>
                      <a:pt x="150" y="425"/>
                      <a:pt x="150" y="424"/>
                    </a:cubicBezTo>
                    <a:cubicBezTo>
                      <a:pt x="150" y="423"/>
                      <a:pt x="149" y="421"/>
                      <a:pt x="148" y="421"/>
                    </a:cubicBezTo>
                    <a:cubicBezTo>
                      <a:pt x="147" y="420"/>
                      <a:pt x="147" y="420"/>
                      <a:pt x="147" y="420"/>
                    </a:cubicBezTo>
                    <a:cubicBezTo>
                      <a:pt x="145" y="423"/>
                      <a:pt x="145" y="423"/>
                      <a:pt x="145" y="423"/>
                    </a:cubicBezTo>
                    <a:cubicBezTo>
                      <a:pt x="148" y="425"/>
                      <a:pt x="148" y="425"/>
                      <a:pt x="148" y="425"/>
                    </a:cubicBezTo>
                    <a:cubicBezTo>
                      <a:pt x="145" y="423"/>
                      <a:pt x="145" y="423"/>
                      <a:pt x="145" y="423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8" y="426"/>
                      <a:pt x="148" y="426"/>
                      <a:pt x="148" y="425"/>
                    </a:cubicBezTo>
                    <a:cubicBezTo>
                      <a:pt x="145" y="423"/>
                      <a:pt x="145" y="423"/>
                      <a:pt x="145" y="423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5" y="424"/>
                      <a:pt x="145" y="424"/>
                      <a:pt x="145" y="424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5" y="424"/>
                      <a:pt x="145" y="424"/>
                      <a:pt x="145" y="424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7" y="426"/>
                      <a:pt x="147" y="426"/>
                    </a:cubicBezTo>
                    <a:cubicBezTo>
                      <a:pt x="147" y="426"/>
                      <a:pt x="148" y="426"/>
                      <a:pt x="148" y="426"/>
                    </a:cubicBezTo>
                    <a:cubicBezTo>
                      <a:pt x="150" y="425"/>
                      <a:pt x="153" y="423"/>
                      <a:pt x="156" y="422"/>
                    </a:cubicBezTo>
                    <a:cubicBezTo>
                      <a:pt x="160" y="420"/>
                      <a:pt x="162" y="419"/>
                      <a:pt x="162" y="419"/>
                    </a:cubicBezTo>
                    <a:cubicBezTo>
                      <a:pt x="163" y="419"/>
                      <a:pt x="164" y="417"/>
                      <a:pt x="164" y="416"/>
                    </a:cubicBezTo>
                    <a:cubicBezTo>
                      <a:pt x="165" y="414"/>
                      <a:pt x="164" y="413"/>
                      <a:pt x="163" y="412"/>
                    </a:cubicBezTo>
                    <a:cubicBezTo>
                      <a:pt x="157" y="409"/>
                      <a:pt x="157" y="409"/>
                      <a:pt x="157" y="409"/>
                    </a:cubicBezTo>
                    <a:cubicBezTo>
                      <a:pt x="154" y="412"/>
                      <a:pt x="154" y="412"/>
                      <a:pt x="154" y="412"/>
                    </a:cubicBezTo>
                    <a:cubicBezTo>
                      <a:pt x="154" y="416"/>
                      <a:pt x="154" y="416"/>
                      <a:pt x="154" y="416"/>
                    </a:cubicBezTo>
                    <a:cubicBezTo>
                      <a:pt x="196" y="424"/>
                      <a:pt x="196" y="424"/>
                      <a:pt x="196" y="424"/>
                    </a:cubicBezTo>
                    <a:cubicBezTo>
                      <a:pt x="198" y="424"/>
                      <a:pt x="200" y="423"/>
                      <a:pt x="200" y="421"/>
                    </a:cubicBezTo>
                    <a:cubicBezTo>
                      <a:pt x="201" y="420"/>
                      <a:pt x="200" y="418"/>
                      <a:pt x="199" y="417"/>
                    </a:cubicBezTo>
                    <a:cubicBezTo>
                      <a:pt x="194" y="414"/>
                      <a:pt x="194" y="414"/>
                      <a:pt x="194" y="414"/>
                    </a:cubicBezTo>
                    <a:cubicBezTo>
                      <a:pt x="192" y="417"/>
                      <a:pt x="192" y="417"/>
                      <a:pt x="192" y="417"/>
                    </a:cubicBezTo>
                    <a:cubicBezTo>
                      <a:pt x="192" y="421"/>
                      <a:pt x="192" y="421"/>
                      <a:pt x="192" y="421"/>
                    </a:cubicBezTo>
                    <a:cubicBezTo>
                      <a:pt x="231" y="427"/>
                      <a:pt x="231" y="427"/>
                      <a:pt x="231" y="427"/>
                    </a:cubicBezTo>
                    <a:cubicBezTo>
                      <a:pt x="233" y="427"/>
                      <a:pt x="235" y="426"/>
                      <a:pt x="236" y="425"/>
                    </a:cubicBezTo>
                    <a:cubicBezTo>
                      <a:pt x="236" y="423"/>
                      <a:pt x="235" y="421"/>
                      <a:pt x="234" y="420"/>
                    </a:cubicBezTo>
                    <a:cubicBezTo>
                      <a:pt x="234" y="420"/>
                      <a:pt x="234" y="420"/>
                      <a:pt x="234" y="420"/>
                    </a:cubicBezTo>
                    <a:cubicBezTo>
                      <a:pt x="238" y="412"/>
                      <a:pt x="238" y="412"/>
                      <a:pt x="238" y="412"/>
                    </a:cubicBezTo>
                    <a:cubicBezTo>
                      <a:pt x="239" y="410"/>
                      <a:pt x="238" y="408"/>
                      <a:pt x="236" y="407"/>
                    </a:cubicBezTo>
                    <a:cubicBezTo>
                      <a:pt x="236" y="407"/>
                      <a:pt x="236" y="407"/>
                      <a:pt x="236" y="407"/>
                    </a:cubicBezTo>
                    <a:cubicBezTo>
                      <a:pt x="234" y="410"/>
                      <a:pt x="234" y="410"/>
                      <a:pt x="234" y="410"/>
                    </a:cubicBezTo>
                    <a:cubicBezTo>
                      <a:pt x="237" y="412"/>
                      <a:pt x="237" y="412"/>
                      <a:pt x="237" y="412"/>
                    </a:cubicBezTo>
                    <a:cubicBezTo>
                      <a:pt x="237" y="412"/>
                      <a:pt x="237" y="412"/>
                      <a:pt x="237" y="412"/>
                    </a:cubicBezTo>
                    <a:cubicBezTo>
                      <a:pt x="238" y="412"/>
                      <a:pt x="238" y="411"/>
                      <a:pt x="239" y="409"/>
                    </a:cubicBezTo>
                    <a:cubicBezTo>
                      <a:pt x="240" y="407"/>
                      <a:pt x="241" y="404"/>
                      <a:pt x="243" y="402"/>
                    </a:cubicBezTo>
                    <a:cubicBezTo>
                      <a:pt x="243" y="401"/>
                      <a:pt x="244" y="400"/>
                      <a:pt x="244" y="399"/>
                    </a:cubicBezTo>
                    <a:cubicBezTo>
                      <a:pt x="244" y="399"/>
                      <a:pt x="244" y="398"/>
                      <a:pt x="245" y="398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4" y="397"/>
                      <a:pt x="244" y="397"/>
                      <a:pt x="244" y="397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4" y="397"/>
                      <a:pt x="244" y="397"/>
                      <a:pt x="244" y="397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2" y="396"/>
                      <a:pt x="242" y="396"/>
                      <a:pt x="242" y="396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2" y="396"/>
                      <a:pt x="242" y="396"/>
                      <a:pt x="242" y="396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1" y="396"/>
                      <a:pt x="241" y="396"/>
                      <a:pt x="241" y="396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1" y="396"/>
                      <a:pt x="241" y="396"/>
                      <a:pt x="241" y="396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1" y="396"/>
                      <a:pt x="241" y="396"/>
                      <a:pt x="241" y="396"/>
                    </a:cubicBezTo>
                    <a:cubicBezTo>
                      <a:pt x="244" y="398"/>
                      <a:pt x="244" y="398"/>
                      <a:pt x="244" y="398"/>
                    </a:cubicBezTo>
                    <a:cubicBezTo>
                      <a:pt x="245" y="398"/>
                      <a:pt x="245" y="398"/>
                      <a:pt x="245" y="398"/>
                    </a:cubicBezTo>
                    <a:cubicBezTo>
                      <a:pt x="241" y="396"/>
                      <a:pt x="241" y="396"/>
                      <a:pt x="241" y="396"/>
                    </a:cubicBezTo>
                    <a:cubicBezTo>
                      <a:pt x="244" y="398"/>
                      <a:pt x="244" y="398"/>
                      <a:pt x="244" y="398"/>
                    </a:cubicBezTo>
                    <a:cubicBezTo>
                      <a:pt x="245" y="397"/>
                      <a:pt x="245" y="396"/>
                      <a:pt x="245" y="395"/>
                    </a:cubicBezTo>
                    <a:cubicBezTo>
                      <a:pt x="245" y="394"/>
                      <a:pt x="244" y="393"/>
                      <a:pt x="243" y="392"/>
                    </a:cubicBezTo>
                    <a:cubicBezTo>
                      <a:pt x="242" y="392"/>
                      <a:pt x="242" y="392"/>
                      <a:pt x="242" y="392"/>
                    </a:cubicBezTo>
                    <a:cubicBezTo>
                      <a:pt x="240" y="395"/>
                      <a:pt x="240" y="395"/>
                      <a:pt x="240" y="395"/>
                    </a:cubicBezTo>
                    <a:cubicBezTo>
                      <a:pt x="243" y="398"/>
                      <a:pt x="243" y="398"/>
                      <a:pt x="243" y="398"/>
                    </a:cubicBezTo>
                    <a:cubicBezTo>
                      <a:pt x="254" y="387"/>
                      <a:pt x="254" y="387"/>
                      <a:pt x="254" y="387"/>
                    </a:cubicBezTo>
                    <a:cubicBezTo>
                      <a:pt x="255" y="387"/>
                      <a:pt x="255" y="385"/>
                      <a:pt x="255" y="384"/>
                    </a:cubicBezTo>
                    <a:cubicBezTo>
                      <a:pt x="255" y="383"/>
                      <a:pt x="254" y="382"/>
                      <a:pt x="253" y="381"/>
                    </a:cubicBezTo>
                    <a:cubicBezTo>
                      <a:pt x="253" y="381"/>
                      <a:pt x="253" y="381"/>
                      <a:pt x="253" y="381"/>
                    </a:cubicBezTo>
                    <a:cubicBezTo>
                      <a:pt x="257" y="374"/>
                      <a:pt x="257" y="374"/>
                      <a:pt x="257" y="374"/>
                    </a:cubicBezTo>
                    <a:cubicBezTo>
                      <a:pt x="258" y="372"/>
                      <a:pt x="257" y="370"/>
                      <a:pt x="256" y="368"/>
                    </a:cubicBezTo>
                    <a:cubicBezTo>
                      <a:pt x="254" y="368"/>
                      <a:pt x="254" y="368"/>
                      <a:pt x="254" y="368"/>
                    </a:cubicBezTo>
                    <a:cubicBezTo>
                      <a:pt x="252" y="371"/>
                      <a:pt x="252" y="371"/>
                      <a:pt x="252" y="371"/>
                    </a:cubicBezTo>
                    <a:cubicBezTo>
                      <a:pt x="256" y="373"/>
                      <a:pt x="256" y="373"/>
                      <a:pt x="256" y="373"/>
                    </a:cubicBezTo>
                    <a:cubicBezTo>
                      <a:pt x="264" y="357"/>
                      <a:pt x="264" y="357"/>
                      <a:pt x="264" y="357"/>
                    </a:cubicBezTo>
                    <a:cubicBezTo>
                      <a:pt x="265" y="355"/>
                      <a:pt x="264" y="353"/>
                      <a:pt x="262" y="352"/>
                    </a:cubicBezTo>
                    <a:cubicBezTo>
                      <a:pt x="259" y="350"/>
                      <a:pt x="259" y="350"/>
                      <a:pt x="259" y="350"/>
                    </a:cubicBezTo>
                    <a:cubicBezTo>
                      <a:pt x="256" y="353"/>
                      <a:pt x="256" y="353"/>
                      <a:pt x="256" y="353"/>
                    </a:cubicBezTo>
                    <a:cubicBezTo>
                      <a:pt x="259" y="356"/>
                      <a:pt x="259" y="356"/>
                      <a:pt x="259" y="356"/>
                    </a:cubicBezTo>
                    <a:cubicBezTo>
                      <a:pt x="268" y="347"/>
                      <a:pt x="268" y="347"/>
                      <a:pt x="268" y="347"/>
                    </a:cubicBezTo>
                    <a:cubicBezTo>
                      <a:pt x="269" y="346"/>
                      <a:pt x="270" y="345"/>
                      <a:pt x="270" y="343"/>
                    </a:cubicBezTo>
                    <a:cubicBezTo>
                      <a:pt x="269" y="342"/>
                      <a:pt x="269" y="341"/>
                      <a:pt x="268" y="341"/>
                    </a:cubicBezTo>
                    <a:cubicBezTo>
                      <a:pt x="266" y="340"/>
                      <a:pt x="266" y="340"/>
                      <a:pt x="266" y="340"/>
                    </a:cubicBezTo>
                    <a:cubicBezTo>
                      <a:pt x="264" y="343"/>
                      <a:pt x="264" y="343"/>
                      <a:pt x="264" y="343"/>
                    </a:cubicBezTo>
                    <a:cubicBezTo>
                      <a:pt x="268" y="345"/>
                      <a:pt x="268" y="345"/>
                      <a:pt x="268" y="345"/>
                    </a:cubicBezTo>
                    <a:cubicBezTo>
                      <a:pt x="274" y="334"/>
                      <a:pt x="274" y="334"/>
                      <a:pt x="274" y="334"/>
                    </a:cubicBezTo>
                    <a:cubicBezTo>
                      <a:pt x="275" y="332"/>
                      <a:pt x="274" y="330"/>
                      <a:pt x="272" y="328"/>
                    </a:cubicBezTo>
                    <a:cubicBezTo>
                      <a:pt x="271" y="328"/>
                      <a:pt x="271" y="328"/>
                      <a:pt x="271" y="328"/>
                    </a:cubicBezTo>
                    <a:cubicBezTo>
                      <a:pt x="269" y="331"/>
                      <a:pt x="269" y="331"/>
                      <a:pt x="269" y="331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1" y="332"/>
                      <a:pt x="271" y="332"/>
                      <a:pt x="271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1" y="332"/>
                      <a:pt x="271" y="332"/>
                      <a:pt x="271" y="332"/>
                    </a:cubicBezTo>
                    <a:cubicBezTo>
                      <a:pt x="272" y="333"/>
                      <a:pt x="272" y="333"/>
                      <a:pt x="272" y="333"/>
                    </a:cubicBezTo>
                    <a:cubicBezTo>
                      <a:pt x="272" y="333"/>
                      <a:pt x="273" y="332"/>
                      <a:pt x="274" y="331"/>
                    </a:cubicBezTo>
                    <a:cubicBezTo>
                      <a:pt x="276" y="327"/>
                      <a:pt x="281" y="320"/>
                      <a:pt x="281" y="320"/>
                    </a:cubicBezTo>
                    <a:cubicBezTo>
                      <a:pt x="281" y="319"/>
                      <a:pt x="282" y="318"/>
                      <a:pt x="281" y="317"/>
                    </a:cubicBezTo>
                    <a:cubicBezTo>
                      <a:pt x="281" y="316"/>
                      <a:pt x="280" y="315"/>
                      <a:pt x="280" y="315"/>
                    </a:cubicBezTo>
                    <a:cubicBezTo>
                      <a:pt x="278" y="313"/>
                      <a:pt x="278" y="313"/>
                      <a:pt x="278" y="313"/>
                    </a:cubicBezTo>
                    <a:cubicBezTo>
                      <a:pt x="281" y="308"/>
                      <a:pt x="281" y="308"/>
                      <a:pt x="281" y="308"/>
                    </a:cubicBezTo>
                    <a:cubicBezTo>
                      <a:pt x="282" y="307"/>
                      <a:pt x="282" y="306"/>
                      <a:pt x="282" y="305"/>
                    </a:cubicBezTo>
                    <a:cubicBezTo>
                      <a:pt x="282" y="304"/>
                      <a:pt x="281" y="303"/>
                      <a:pt x="280" y="302"/>
                    </a:cubicBezTo>
                    <a:cubicBezTo>
                      <a:pt x="278" y="301"/>
                      <a:pt x="278" y="301"/>
                      <a:pt x="278" y="301"/>
                    </a:cubicBezTo>
                    <a:cubicBezTo>
                      <a:pt x="224" y="249"/>
                      <a:pt x="224" y="249"/>
                      <a:pt x="224" y="249"/>
                    </a:cubicBezTo>
                    <a:cubicBezTo>
                      <a:pt x="223" y="249"/>
                      <a:pt x="223" y="249"/>
                      <a:pt x="223" y="249"/>
                    </a:cubicBezTo>
                    <a:cubicBezTo>
                      <a:pt x="220" y="247"/>
                      <a:pt x="220" y="247"/>
                      <a:pt x="220" y="247"/>
                    </a:cubicBezTo>
                    <a:cubicBezTo>
                      <a:pt x="218" y="251"/>
                      <a:pt x="218" y="251"/>
                      <a:pt x="218" y="251"/>
                    </a:cubicBezTo>
                    <a:cubicBezTo>
                      <a:pt x="222" y="252"/>
                      <a:pt x="222" y="252"/>
                      <a:pt x="222" y="252"/>
                    </a:cubicBezTo>
                    <a:cubicBezTo>
                      <a:pt x="226" y="240"/>
                      <a:pt x="226" y="240"/>
                      <a:pt x="226" y="240"/>
                    </a:cubicBezTo>
                    <a:cubicBezTo>
                      <a:pt x="227" y="239"/>
                      <a:pt x="226" y="237"/>
                      <a:pt x="225" y="236"/>
                    </a:cubicBezTo>
                    <a:cubicBezTo>
                      <a:pt x="224" y="235"/>
                      <a:pt x="224" y="235"/>
                      <a:pt x="224" y="235"/>
                    </a:cubicBezTo>
                    <a:cubicBezTo>
                      <a:pt x="227" y="226"/>
                      <a:pt x="227" y="226"/>
                      <a:pt x="227" y="226"/>
                    </a:cubicBezTo>
                    <a:cubicBezTo>
                      <a:pt x="227" y="225"/>
                      <a:pt x="227" y="223"/>
                      <a:pt x="225" y="22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1" y="224"/>
                      <a:pt x="221" y="224"/>
                      <a:pt x="221" y="224"/>
                    </a:cubicBezTo>
                    <a:cubicBezTo>
                      <a:pt x="225" y="225"/>
                      <a:pt x="225" y="225"/>
                      <a:pt x="225" y="225"/>
                    </a:cubicBezTo>
                    <a:cubicBezTo>
                      <a:pt x="228" y="212"/>
                      <a:pt x="228" y="212"/>
                      <a:pt x="228" y="212"/>
                    </a:cubicBezTo>
                    <a:cubicBezTo>
                      <a:pt x="229" y="210"/>
                      <a:pt x="228" y="208"/>
                      <a:pt x="227" y="207"/>
                    </a:cubicBezTo>
                    <a:cubicBezTo>
                      <a:pt x="225" y="206"/>
                      <a:pt x="225" y="206"/>
                      <a:pt x="225" y="206"/>
                    </a:cubicBezTo>
                    <a:cubicBezTo>
                      <a:pt x="223" y="210"/>
                      <a:pt x="223" y="210"/>
                      <a:pt x="223" y="210"/>
                    </a:cubicBezTo>
                    <a:cubicBezTo>
                      <a:pt x="227" y="211"/>
                      <a:pt x="227" y="211"/>
                      <a:pt x="227" y="211"/>
                    </a:cubicBezTo>
                    <a:cubicBezTo>
                      <a:pt x="232" y="194"/>
                      <a:pt x="232" y="194"/>
                      <a:pt x="232" y="194"/>
                    </a:cubicBezTo>
                    <a:cubicBezTo>
                      <a:pt x="233" y="193"/>
                      <a:pt x="232" y="191"/>
                      <a:pt x="230" y="190"/>
                    </a:cubicBezTo>
                    <a:cubicBezTo>
                      <a:pt x="229" y="189"/>
                      <a:pt x="229" y="189"/>
                      <a:pt x="229" y="189"/>
                    </a:cubicBezTo>
                    <a:cubicBezTo>
                      <a:pt x="233" y="179"/>
                      <a:pt x="233" y="179"/>
                      <a:pt x="233" y="179"/>
                    </a:cubicBezTo>
                    <a:cubicBezTo>
                      <a:pt x="234" y="177"/>
                      <a:pt x="233" y="175"/>
                      <a:pt x="231" y="174"/>
                    </a:cubicBezTo>
                    <a:cubicBezTo>
                      <a:pt x="229" y="173"/>
                      <a:pt x="229" y="173"/>
                      <a:pt x="229" y="173"/>
                    </a:cubicBezTo>
                    <a:cubicBezTo>
                      <a:pt x="233" y="163"/>
                      <a:pt x="233" y="163"/>
                      <a:pt x="233" y="163"/>
                    </a:cubicBezTo>
                    <a:cubicBezTo>
                      <a:pt x="233" y="161"/>
                      <a:pt x="233" y="159"/>
                      <a:pt x="231" y="158"/>
                    </a:cubicBezTo>
                    <a:cubicBezTo>
                      <a:pt x="230" y="157"/>
                      <a:pt x="230" y="157"/>
                      <a:pt x="230" y="157"/>
                    </a:cubicBezTo>
                    <a:cubicBezTo>
                      <a:pt x="228" y="160"/>
                      <a:pt x="228" y="160"/>
                      <a:pt x="228" y="160"/>
                    </a:cubicBezTo>
                    <a:cubicBezTo>
                      <a:pt x="231" y="163"/>
                      <a:pt x="231" y="163"/>
                      <a:pt x="231" y="163"/>
                    </a:cubicBezTo>
                    <a:cubicBezTo>
                      <a:pt x="241" y="153"/>
                      <a:pt x="241" y="153"/>
                      <a:pt x="241" y="153"/>
                    </a:cubicBezTo>
                    <a:cubicBezTo>
                      <a:pt x="241" y="152"/>
                      <a:pt x="242" y="151"/>
                      <a:pt x="242" y="150"/>
                    </a:cubicBezTo>
                    <a:cubicBezTo>
                      <a:pt x="242" y="149"/>
                      <a:pt x="241" y="148"/>
                      <a:pt x="240" y="147"/>
                    </a:cubicBezTo>
                    <a:cubicBezTo>
                      <a:pt x="238" y="146"/>
                      <a:pt x="238" y="146"/>
                      <a:pt x="238" y="146"/>
                    </a:cubicBezTo>
                    <a:cubicBezTo>
                      <a:pt x="236" y="149"/>
                      <a:pt x="236" y="149"/>
                      <a:pt x="236" y="149"/>
                    </a:cubicBezTo>
                    <a:cubicBezTo>
                      <a:pt x="236" y="153"/>
                      <a:pt x="236" y="153"/>
                      <a:pt x="236" y="153"/>
                    </a:cubicBezTo>
                    <a:cubicBezTo>
                      <a:pt x="261" y="149"/>
                      <a:pt x="261" y="149"/>
                      <a:pt x="261" y="149"/>
                    </a:cubicBezTo>
                    <a:cubicBezTo>
                      <a:pt x="262" y="149"/>
                      <a:pt x="264" y="147"/>
                      <a:pt x="264" y="146"/>
                    </a:cubicBezTo>
                    <a:cubicBezTo>
                      <a:pt x="264" y="144"/>
                      <a:pt x="263" y="143"/>
                      <a:pt x="262" y="142"/>
                    </a:cubicBezTo>
                    <a:cubicBezTo>
                      <a:pt x="254" y="137"/>
                      <a:pt x="254" y="137"/>
                      <a:pt x="254" y="137"/>
                    </a:cubicBezTo>
                    <a:cubicBezTo>
                      <a:pt x="252" y="140"/>
                      <a:pt x="252" y="140"/>
                      <a:pt x="252" y="140"/>
                    </a:cubicBezTo>
                    <a:cubicBezTo>
                      <a:pt x="256" y="142"/>
                      <a:pt x="256" y="142"/>
                      <a:pt x="256" y="142"/>
                    </a:cubicBezTo>
                    <a:cubicBezTo>
                      <a:pt x="252" y="140"/>
                      <a:pt x="252" y="140"/>
                      <a:pt x="252" y="140"/>
                    </a:cubicBezTo>
                    <a:cubicBezTo>
                      <a:pt x="255" y="143"/>
                      <a:pt x="255" y="143"/>
                      <a:pt x="255" y="143"/>
                    </a:cubicBezTo>
                    <a:cubicBezTo>
                      <a:pt x="255" y="143"/>
                      <a:pt x="255" y="143"/>
                      <a:pt x="256" y="142"/>
                    </a:cubicBezTo>
                    <a:cubicBezTo>
                      <a:pt x="252" y="140"/>
                      <a:pt x="252" y="140"/>
                      <a:pt x="252" y="140"/>
                    </a:cubicBezTo>
                    <a:cubicBezTo>
                      <a:pt x="255" y="143"/>
                      <a:pt x="255" y="143"/>
                      <a:pt x="255" y="143"/>
                    </a:cubicBezTo>
                    <a:cubicBezTo>
                      <a:pt x="253" y="140"/>
                      <a:pt x="253" y="140"/>
                      <a:pt x="253" y="140"/>
                    </a:cubicBezTo>
                    <a:cubicBezTo>
                      <a:pt x="254" y="144"/>
                      <a:pt x="254" y="144"/>
                      <a:pt x="254" y="144"/>
                    </a:cubicBezTo>
                    <a:cubicBezTo>
                      <a:pt x="254" y="144"/>
                      <a:pt x="254" y="144"/>
                      <a:pt x="255" y="143"/>
                    </a:cubicBezTo>
                    <a:cubicBezTo>
                      <a:pt x="253" y="140"/>
                      <a:pt x="253" y="140"/>
                      <a:pt x="253" y="140"/>
                    </a:cubicBezTo>
                    <a:cubicBezTo>
                      <a:pt x="254" y="144"/>
                      <a:pt x="254" y="144"/>
                      <a:pt x="254" y="144"/>
                    </a:cubicBezTo>
                    <a:cubicBezTo>
                      <a:pt x="253" y="142"/>
                      <a:pt x="253" y="142"/>
                      <a:pt x="253" y="142"/>
                    </a:cubicBezTo>
                    <a:cubicBezTo>
                      <a:pt x="254" y="144"/>
                      <a:pt x="254" y="144"/>
                      <a:pt x="254" y="144"/>
                    </a:cubicBezTo>
                    <a:cubicBezTo>
                      <a:pt x="254" y="144"/>
                      <a:pt x="254" y="144"/>
                      <a:pt x="254" y="144"/>
                    </a:cubicBezTo>
                    <a:cubicBezTo>
                      <a:pt x="253" y="142"/>
                      <a:pt x="253" y="142"/>
                      <a:pt x="253" y="142"/>
                    </a:cubicBezTo>
                    <a:cubicBezTo>
                      <a:pt x="254" y="144"/>
                      <a:pt x="254" y="144"/>
                      <a:pt x="254" y="144"/>
                    </a:cubicBezTo>
                    <a:cubicBezTo>
                      <a:pt x="254" y="144"/>
                      <a:pt x="254" y="144"/>
                      <a:pt x="255" y="144"/>
                    </a:cubicBezTo>
                    <a:cubicBezTo>
                      <a:pt x="258" y="143"/>
                      <a:pt x="263" y="142"/>
                      <a:pt x="268" y="141"/>
                    </a:cubicBezTo>
                    <a:cubicBezTo>
                      <a:pt x="273" y="141"/>
                      <a:pt x="277" y="140"/>
                      <a:pt x="277" y="140"/>
                    </a:cubicBezTo>
                    <a:cubicBezTo>
                      <a:pt x="279" y="140"/>
                      <a:pt x="280" y="138"/>
                      <a:pt x="280" y="137"/>
                    </a:cubicBezTo>
                    <a:cubicBezTo>
                      <a:pt x="280" y="135"/>
                      <a:pt x="280" y="133"/>
                      <a:pt x="278" y="133"/>
                    </a:cubicBezTo>
                    <a:cubicBezTo>
                      <a:pt x="276" y="131"/>
                      <a:pt x="276" y="131"/>
                      <a:pt x="276" y="131"/>
                    </a:cubicBezTo>
                    <a:cubicBezTo>
                      <a:pt x="274" y="135"/>
                      <a:pt x="274" y="135"/>
                      <a:pt x="274" y="135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93" y="136"/>
                      <a:pt x="293" y="136"/>
                      <a:pt x="293" y="136"/>
                    </a:cubicBezTo>
                    <a:cubicBezTo>
                      <a:pt x="295" y="135"/>
                      <a:pt x="296" y="134"/>
                      <a:pt x="296" y="132"/>
                    </a:cubicBezTo>
                    <a:cubicBezTo>
                      <a:pt x="297" y="131"/>
                      <a:pt x="296" y="129"/>
                      <a:pt x="295" y="128"/>
                    </a:cubicBezTo>
                    <a:cubicBezTo>
                      <a:pt x="292" y="126"/>
                      <a:pt x="292" y="126"/>
                      <a:pt x="292" y="126"/>
                    </a:cubicBezTo>
                    <a:cubicBezTo>
                      <a:pt x="289" y="130"/>
                      <a:pt x="289" y="130"/>
                      <a:pt x="289" y="130"/>
                    </a:cubicBezTo>
                    <a:cubicBezTo>
                      <a:pt x="291" y="134"/>
                      <a:pt x="291" y="134"/>
                      <a:pt x="291" y="134"/>
                    </a:cubicBezTo>
                    <a:cubicBezTo>
                      <a:pt x="291" y="134"/>
                      <a:pt x="295" y="132"/>
                      <a:pt x="300" y="130"/>
                    </a:cubicBezTo>
                    <a:cubicBezTo>
                      <a:pt x="302" y="129"/>
                      <a:pt x="304" y="128"/>
                      <a:pt x="306" y="128"/>
                    </a:cubicBezTo>
                    <a:cubicBezTo>
                      <a:pt x="307" y="127"/>
                      <a:pt x="308" y="127"/>
                      <a:pt x="308" y="127"/>
                    </a:cubicBezTo>
                    <a:cubicBezTo>
                      <a:pt x="309" y="127"/>
                      <a:pt x="309" y="127"/>
                      <a:pt x="309" y="127"/>
                    </a:cubicBezTo>
                    <a:cubicBezTo>
                      <a:pt x="310" y="126"/>
                      <a:pt x="310" y="126"/>
                      <a:pt x="310" y="126"/>
                    </a:cubicBezTo>
                    <a:cubicBezTo>
                      <a:pt x="310" y="126"/>
                      <a:pt x="310" y="126"/>
                      <a:pt x="310" y="126"/>
                    </a:cubicBezTo>
                    <a:cubicBezTo>
                      <a:pt x="310" y="126"/>
                      <a:pt x="310" y="126"/>
                      <a:pt x="311" y="125"/>
                    </a:cubicBezTo>
                    <a:cubicBezTo>
                      <a:pt x="312" y="124"/>
                      <a:pt x="312" y="123"/>
                      <a:pt x="311" y="122"/>
                    </a:cubicBezTo>
                    <a:cubicBezTo>
                      <a:pt x="311" y="121"/>
                      <a:pt x="311" y="120"/>
                      <a:pt x="310" y="119"/>
                    </a:cubicBezTo>
                    <a:cubicBezTo>
                      <a:pt x="305" y="117"/>
                      <a:pt x="305" y="117"/>
                      <a:pt x="305" y="117"/>
                    </a:cubicBezTo>
                    <a:cubicBezTo>
                      <a:pt x="303" y="120"/>
                      <a:pt x="303" y="120"/>
                      <a:pt x="303" y="120"/>
                    </a:cubicBezTo>
                    <a:cubicBezTo>
                      <a:pt x="307" y="121"/>
                      <a:pt x="307" y="121"/>
                      <a:pt x="307" y="121"/>
                    </a:cubicBezTo>
                    <a:cubicBezTo>
                      <a:pt x="307" y="121"/>
                      <a:pt x="308" y="117"/>
                      <a:pt x="308" y="114"/>
                    </a:cubicBezTo>
                    <a:cubicBezTo>
                      <a:pt x="309" y="112"/>
                      <a:pt x="309" y="110"/>
                      <a:pt x="309" y="109"/>
                    </a:cubicBezTo>
                    <a:cubicBezTo>
                      <a:pt x="309" y="108"/>
                      <a:pt x="309" y="108"/>
                      <a:pt x="309" y="107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8" y="107"/>
                      <a:pt x="308" y="107"/>
                      <a:pt x="308" y="107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8" y="107"/>
                      <a:pt x="308" y="107"/>
                      <a:pt x="308" y="107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6" y="106"/>
                      <a:pt x="306" y="106"/>
                      <a:pt x="306" y="106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6" y="106"/>
                      <a:pt x="306" y="106"/>
                      <a:pt x="306" y="106"/>
                    </a:cubicBezTo>
                    <a:cubicBezTo>
                      <a:pt x="309" y="107"/>
                      <a:pt x="309" y="107"/>
                      <a:pt x="309" y="107"/>
                    </a:cubicBezTo>
                    <a:cubicBezTo>
                      <a:pt x="306" y="106"/>
                      <a:pt x="306" y="106"/>
                      <a:pt x="306" y="106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309" y="108"/>
                      <a:pt x="309" y="108"/>
                      <a:pt x="309" y="107"/>
                    </a:cubicBezTo>
                    <a:cubicBezTo>
                      <a:pt x="306" y="106"/>
                      <a:pt x="306" y="106"/>
                      <a:pt x="306" y="106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310" y="106"/>
                      <a:pt x="310" y="104"/>
                      <a:pt x="308" y="103"/>
                    </a:cubicBezTo>
                    <a:cubicBezTo>
                      <a:pt x="308" y="103"/>
                      <a:pt x="308" y="103"/>
                      <a:pt x="308" y="103"/>
                    </a:cubicBezTo>
                    <a:cubicBezTo>
                      <a:pt x="309" y="90"/>
                      <a:pt x="309" y="90"/>
                      <a:pt x="309" y="90"/>
                    </a:cubicBezTo>
                    <a:cubicBezTo>
                      <a:pt x="309" y="88"/>
                      <a:pt x="308" y="87"/>
                      <a:pt x="307" y="86"/>
                    </a:cubicBezTo>
                    <a:cubicBezTo>
                      <a:pt x="302" y="82"/>
                      <a:pt x="302" y="82"/>
                      <a:pt x="302" y="82"/>
                    </a:cubicBezTo>
                    <a:cubicBezTo>
                      <a:pt x="304" y="74"/>
                      <a:pt x="304" y="74"/>
                      <a:pt x="304" y="74"/>
                    </a:cubicBezTo>
                    <a:cubicBezTo>
                      <a:pt x="305" y="72"/>
                      <a:pt x="304" y="70"/>
                      <a:pt x="303" y="69"/>
                    </a:cubicBezTo>
                    <a:cubicBezTo>
                      <a:pt x="302" y="69"/>
                      <a:pt x="302" y="69"/>
                      <a:pt x="302" y="69"/>
                    </a:cubicBezTo>
                    <a:cubicBezTo>
                      <a:pt x="303" y="59"/>
                      <a:pt x="303" y="59"/>
                      <a:pt x="303" y="59"/>
                    </a:cubicBezTo>
                    <a:cubicBezTo>
                      <a:pt x="303" y="57"/>
                      <a:pt x="302" y="56"/>
                      <a:pt x="301" y="55"/>
                    </a:cubicBezTo>
                    <a:cubicBezTo>
                      <a:pt x="297" y="53"/>
                      <a:pt x="297" y="53"/>
                      <a:pt x="297" y="53"/>
                    </a:cubicBezTo>
                    <a:cubicBezTo>
                      <a:pt x="297" y="40"/>
                      <a:pt x="297" y="40"/>
                      <a:pt x="297" y="40"/>
                    </a:cubicBezTo>
                    <a:cubicBezTo>
                      <a:pt x="297" y="38"/>
                      <a:pt x="296" y="37"/>
                      <a:pt x="295" y="36"/>
                    </a:cubicBezTo>
                    <a:cubicBezTo>
                      <a:pt x="295" y="36"/>
                      <a:pt x="295" y="36"/>
                      <a:pt x="295" y="36"/>
                    </a:cubicBezTo>
                    <a:cubicBezTo>
                      <a:pt x="293" y="40"/>
                      <a:pt x="293" y="40"/>
                      <a:pt x="293" y="40"/>
                    </a:cubicBezTo>
                    <a:cubicBezTo>
                      <a:pt x="297" y="40"/>
                      <a:pt x="297" y="40"/>
                      <a:pt x="297" y="40"/>
                    </a:cubicBezTo>
                    <a:cubicBezTo>
                      <a:pt x="298" y="22"/>
                      <a:pt x="298" y="22"/>
                      <a:pt x="298" y="22"/>
                    </a:cubicBezTo>
                    <a:cubicBezTo>
                      <a:pt x="298" y="20"/>
                      <a:pt x="297" y="19"/>
                      <a:pt x="296" y="18"/>
                    </a:cubicBezTo>
                    <a:cubicBezTo>
                      <a:pt x="294" y="17"/>
                      <a:pt x="294" y="17"/>
                      <a:pt x="294" y="17"/>
                    </a:cubicBezTo>
                    <a:cubicBezTo>
                      <a:pt x="295" y="6"/>
                      <a:pt x="295" y="6"/>
                      <a:pt x="295" y="6"/>
                    </a:cubicBezTo>
                    <a:cubicBezTo>
                      <a:pt x="295" y="5"/>
                      <a:pt x="294" y="3"/>
                      <a:pt x="293" y="2"/>
                    </a:cubicBezTo>
                    <a:cubicBezTo>
                      <a:pt x="291" y="1"/>
                      <a:pt x="291" y="1"/>
                      <a:pt x="291" y="1"/>
                    </a:cubicBezTo>
                    <a:cubicBezTo>
                      <a:pt x="289" y="0"/>
                      <a:pt x="286" y="0"/>
                      <a:pt x="285" y="2"/>
                    </a:cubicBezTo>
                    <a:cubicBezTo>
                      <a:pt x="284" y="4"/>
                      <a:pt x="285" y="7"/>
                      <a:pt x="286" y="8"/>
                    </a:cubicBezTo>
                    <a:cubicBezTo>
                      <a:pt x="287" y="8"/>
                      <a:pt x="287" y="8"/>
                      <a:pt x="287" y="8"/>
                    </a:cubicBezTo>
                    <a:cubicBezTo>
                      <a:pt x="286" y="19"/>
                      <a:pt x="286" y="19"/>
                      <a:pt x="286" y="19"/>
                    </a:cubicBezTo>
                    <a:cubicBezTo>
                      <a:pt x="286" y="21"/>
                      <a:pt x="287" y="22"/>
                      <a:pt x="288" y="23"/>
                    </a:cubicBezTo>
                    <a:cubicBezTo>
                      <a:pt x="290" y="24"/>
                      <a:pt x="290" y="24"/>
                      <a:pt x="290" y="24"/>
                    </a:cubicBezTo>
                    <a:cubicBezTo>
                      <a:pt x="289" y="40"/>
                      <a:pt x="289" y="40"/>
                      <a:pt x="289" y="40"/>
                    </a:cubicBezTo>
                    <a:cubicBezTo>
                      <a:pt x="289" y="41"/>
                      <a:pt x="290" y="42"/>
                      <a:pt x="291" y="43"/>
                    </a:cubicBezTo>
                    <a:cubicBezTo>
                      <a:pt x="291" y="43"/>
                      <a:pt x="291" y="43"/>
                      <a:pt x="291" y="43"/>
                    </a:cubicBezTo>
                    <a:cubicBezTo>
                      <a:pt x="293" y="40"/>
                      <a:pt x="293" y="40"/>
                      <a:pt x="293" y="40"/>
                    </a:cubicBezTo>
                    <a:cubicBezTo>
                      <a:pt x="289" y="40"/>
                      <a:pt x="289" y="40"/>
                      <a:pt x="289" y="40"/>
                    </a:cubicBezTo>
                    <a:cubicBezTo>
                      <a:pt x="289" y="55"/>
                      <a:pt x="289" y="55"/>
                      <a:pt x="289" y="55"/>
                    </a:cubicBezTo>
                    <a:cubicBezTo>
                      <a:pt x="289" y="56"/>
                      <a:pt x="290" y="58"/>
                      <a:pt x="291" y="58"/>
                    </a:cubicBezTo>
                    <a:cubicBezTo>
                      <a:pt x="295" y="61"/>
                      <a:pt x="295" y="61"/>
                      <a:pt x="295" y="61"/>
                    </a:cubicBezTo>
                    <a:cubicBezTo>
                      <a:pt x="294" y="71"/>
                      <a:pt x="294" y="71"/>
                      <a:pt x="294" y="71"/>
                    </a:cubicBezTo>
                    <a:cubicBezTo>
                      <a:pt x="294" y="73"/>
                      <a:pt x="295" y="74"/>
                      <a:pt x="296" y="75"/>
                    </a:cubicBezTo>
                    <a:cubicBezTo>
                      <a:pt x="298" y="76"/>
                      <a:pt x="298" y="76"/>
                      <a:pt x="298" y="76"/>
                    </a:cubicBezTo>
                    <a:cubicBezTo>
                      <a:pt x="300" y="73"/>
                      <a:pt x="300" y="73"/>
                      <a:pt x="300" y="73"/>
                    </a:cubicBezTo>
                    <a:cubicBezTo>
                      <a:pt x="297" y="72"/>
                      <a:pt x="297" y="72"/>
                      <a:pt x="297" y="72"/>
                    </a:cubicBezTo>
                    <a:cubicBezTo>
                      <a:pt x="293" y="83"/>
                      <a:pt x="293" y="83"/>
                      <a:pt x="293" y="83"/>
                    </a:cubicBezTo>
                    <a:cubicBezTo>
                      <a:pt x="293" y="85"/>
                      <a:pt x="293" y="87"/>
                      <a:pt x="295" y="88"/>
                    </a:cubicBezTo>
                    <a:cubicBezTo>
                      <a:pt x="301" y="91"/>
                      <a:pt x="301" y="91"/>
                      <a:pt x="301" y="91"/>
                    </a:cubicBezTo>
                    <a:cubicBezTo>
                      <a:pt x="299" y="104"/>
                      <a:pt x="299" y="104"/>
                      <a:pt x="299" y="104"/>
                    </a:cubicBezTo>
                    <a:cubicBezTo>
                      <a:pt x="299" y="106"/>
                      <a:pt x="300" y="107"/>
                      <a:pt x="301" y="108"/>
                    </a:cubicBezTo>
                    <a:cubicBezTo>
                      <a:pt x="303" y="109"/>
                      <a:pt x="303" y="109"/>
                      <a:pt x="303" y="109"/>
                    </a:cubicBezTo>
                    <a:cubicBezTo>
                      <a:pt x="306" y="106"/>
                      <a:pt x="306" y="106"/>
                      <a:pt x="306" y="106"/>
                    </a:cubicBezTo>
                    <a:cubicBezTo>
                      <a:pt x="302" y="104"/>
                      <a:pt x="302" y="104"/>
                      <a:pt x="302" y="104"/>
                    </a:cubicBezTo>
                    <a:cubicBezTo>
                      <a:pt x="302" y="104"/>
                      <a:pt x="302" y="104"/>
                      <a:pt x="302" y="105"/>
                    </a:cubicBezTo>
                    <a:cubicBezTo>
                      <a:pt x="302" y="105"/>
                      <a:pt x="302" y="105"/>
                      <a:pt x="302" y="105"/>
                    </a:cubicBezTo>
                    <a:cubicBezTo>
                      <a:pt x="301" y="106"/>
                      <a:pt x="301" y="107"/>
                      <a:pt x="301" y="109"/>
                    </a:cubicBezTo>
                    <a:cubicBezTo>
                      <a:pt x="300" y="113"/>
                      <a:pt x="299" y="119"/>
                      <a:pt x="299" y="119"/>
                    </a:cubicBezTo>
                    <a:cubicBezTo>
                      <a:pt x="299" y="121"/>
                      <a:pt x="300" y="123"/>
                      <a:pt x="301" y="123"/>
                    </a:cubicBezTo>
                    <a:cubicBezTo>
                      <a:pt x="305" y="126"/>
                      <a:pt x="305" y="126"/>
                      <a:pt x="305" y="126"/>
                    </a:cubicBezTo>
                    <a:cubicBezTo>
                      <a:pt x="308" y="123"/>
                      <a:pt x="308" y="123"/>
                      <a:pt x="308" y="123"/>
                    </a:cubicBezTo>
                    <a:cubicBezTo>
                      <a:pt x="304" y="121"/>
                      <a:pt x="304" y="121"/>
                      <a:pt x="304" y="121"/>
                    </a:cubicBezTo>
                    <a:cubicBezTo>
                      <a:pt x="307" y="123"/>
                      <a:pt x="307" y="123"/>
                      <a:pt x="307" y="123"/>
                    </a:cubicBezTo>
                    <a:cubicBezTo>
                      <a:pt x="305" y="120"/>
                      <a:pt x="305" y="120"/>
                      <a:pt x="305" y="120"/>
                    </a:cubicBezTo>
                    <a:cubicBezTo>
                      <a:pt x="305" y="120"/>
                      <a:pt x="305" y="120"/>
                      <a:pt x="304" y="121"/>
                    </a:cubicBezTo>
                    <a:cubicBezTo>
                      <a:pt x="307" y="123"/>
                      <a:pt x="307" y="123"/>
                      <a:pt x="307" y="123"/>
                    </a:cubicBezTo>
                    <a:cubicBezTo>
                      <a:pt x="305" y="120"/>
                      <a:pt x="305" y="120"/>
                      <a:pt x="305" y="120"/>
                    </a:cubicBezTo>
                    <a:cubicBezTo>
                      <a:pt x="307" y="122"/>
                      <a:pt x="307" y="122"/>
                      <a:pt x="307" y="122"/>
                    </a:cubicBezTo>
                    <a:cubicBezTo>
                      <a:pt x="305" y="119"/>
                      <a:pt x="305" y="119"/>
                      <a:pt x="305" y="119"/>
                    </a:cubicBezTo>
                    <a:cubicBezTo>
                      <a:pt x="305" y="120"/>
                      <a:pt x="305" y="120"/>
                      <a:pt x="305" y="120"/>
                    </a:cubicBezTo>
                    <a:cubicBezTo>
                      <a:pt x="307" y="122"/>
                      <a:pt x="307" y="122"/>
                      <a:pt x="307" y="122"/>
                    </a:cubicBezTo>
                    <a:cubicBezTo>
                      <a:pt x="305" y="119"/>
                      <a:pt x="305" y="119"/>
                      <a:pt x="305" y="119"/>
                    </a:cubicBezTo>
                    <a:cubicBezTo>
                      <a:pt x="306" y="120"/>
                      <a:pt x="306" y="120"/>
                      <a:pt x="306" y="120"/>
                    </a:cubicBezTo>
                    <a:cubicBezTo>
                      <a:pt x="305" y="119"/>
                      <a:pt x="305" y="119"/>
                      <a:pt x="305" y="119"/>
                    </a:cubicBezTo>
                    <a:cubicBezTo>
                      <a:pt x="305" y="119"/>
                      <a:pt x="305" y="119"/>
                      <a:pt x="305" y="119"/>
                    </a:cubicBezTo>
                    <a:cubicBezTo>
                      <a:pt x="306" y="120"/>
                      <a:pt x="306" y="120"/>
                      <a:pt x="306" y="120"/>
                    </a:cubicBezTo>
                    <a:cubicBezTo>
                      <a:pt x="305" y="119"/>
                      <a:pt x="305" y="119"/>
                      <a:pt x="305" y="119"/>
                    </a:cubicBezTo>
                    <a:cubicBezTo>
                      <a:pt x="305" y="119"/>
                      <a:pt x="305" y="120"/>
                      <a:pt x="304" y="120"/>
                    </a:cubicBezTo>
                    <a:cubicBezTo>
                      <a:pt x="302" y="121"/>
                      <a:pt x="298" y="122"/>
                      <a:pt x="295" y="124"/>
                    </a:cubicBezTo>
                    <a:cubicBezTo>
                      <a:pt x="291" y="125"/>
                      <a:pt x="288" y="126"/>
                      <a:pt x="288" y="126"/>
                    </a:cubicBezTo>
                    <a:cubicBezTo>
                      <a:pt x="287" y="127"/>
                      <a:pt x="286" y="128"/>
                      <a:pt x="286" y="129"/>
                    </a:cubicBezTo>
                    <a:cubicBezTo>
                      <a:pt x="285" y="131"/>
                      <a:pt x="286" y="132"/>
                      <a:pt x="287" y="133"/>
                    </a:cubicBezTo>
                    <a:cubicBezTo>
                      <a:pt x="290" y="135"/>
                      <a:pt x="290" y="135"/>
                      <a:pt x="290" y="135"/>
                    </a:cubicBezTo>
                    <a:cubicBezTo>
                      <a:pt x="292" y="132"/>
                      <a:pt x="292" y="132"/>
                      <a:pt x="292" y="132"/>
                    </a:cubicBezTo>
                    <a:cubicBezTo>
                      <a:pt x="292" y="128"/>
                      <a:pt x="292" y="128"/>
                      <a:pt x="292" y="128"/>
                    </a:cubicBezTo>
                    <a:cubicBezTo>
                      <a:pt x="274" y="131"/>
                      <a:pt x="274" y="131"/>
                      <a:pt x="274" y="131"/>
                    </a:cubicBezTo>
                    <a:cubicBezTo>
                      <a:pt x="272" y="131"/>
                      <a:pt x="271" y="132"/>
                      <a:pt x="270" y="134"/>
                    </a:cubicBezTo>
                    <a:cubicBezTo>
                      <a:pt x="270" y="135"/>
                      <a:pt x="271" y="137"/>
                      <a:pt x="272" y="138"/>
                    </a:cubicBezTo>
                    <a:cubicBezTo>
                      <a:pt x="274" y="139"/>
                      <a:pt x="274" y="139"/>
                      <a:pt x="274" y="139"/>
                    </a:cubicBezTo>
                    <a:cubicBezTo>
                      <a:pt x="276" y="136"/>
                      <a:pt x="276" y="136"/>
                      <a:pt x="276" y="136"/>
                    </a:cubicBezTo>
                    <a:cubicBezTo>
                      <a:pt x="276" y="132"/>
                      <a:pt x="276" y="132"/>
                      <a:pt x="276" y="132"/>
                    </a:cubicBezTo>
                    <a:cubicBezTo>
                      <a:pt x="276" y="132"/>
                      <a:pt x="270" y="133"/>
                      <a:pt x="264" y="134"/>
                    </a:cubicBezTo>
                    <a:cubicBezTo>
                      <a:pt x="261" y="135"/>
                      <a:pt x="258" y="135"/>
                      <a:pt x="255" y="136"/>
                    </a:cubicBezTo>
                    <a:cubicBezTo>
                      <a:pt x="254" y="136"/>
                      <a:pt x="253" y="136"/>
                      <a:pt x="253" y="136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37"/>
                      <a:pt x="251" y="137"/>
                      <a:pt x="251" y="137"/>
                    </a:cubicBezTo>
                    <a:cubicBezTo>
                      <a:pt x="250" y="137"/>
                      <a:pt x="250" y="137"/>
                      <a:pt x="250" y="137"/>
                    </a:cubicBezTo>
                    <a:cubicBezTo>
                      <a:pt x="250" y="137"/>
                      <a:pt x="250" y="137"/>
                      <a:pt x="250" y="137"/>
                    </a:cubicBezTo>
                    <a:cubicBezTo>
                      <a:pt x="250" y="137"/>
                      <a:pt x="249" y="138"/>
                      <a:pt x="249" y="138"/>
                    </a:cubicBezTo>
                    <a:cubicBezTo>
                      <a:pt x="248" y="139"/>
                      <a:pt x="248" y="140"/>
                      <a:pt x="248" y="141"/>
                    </a:cubicBezTo>
                    <a:cubicBezTo>
                      <a:pt x="249" y="142"/>
                      <a:pt x="249" y="143"/>
                      <a:pt x="250" y="144"/>
                    </a:cubicBezTo>
                    <a:cubicBezTo>
                      <a:pt x="258" y="148"/>
                      <a:pt x="258" y="148"/>
                      <a:pt x="258" y="148"/>
                    </a:cubicBezTo>
                    <a:cubicBezTo>
                      <a:pt x="260" y="145"/>
                      <a:pt x="260" y="145"/>
                      <a:pt x="260" y="145"/>
                    </a:cubicBezTo>
                    <a:cubicBezTo>
                      <a:pt x="259" y="141"/>
                      <a:pt x="259" y="141"/>
                      <a:pt x="259" y="141"/>
                    </a:cubicBezTo>
                    <a:cubicBezTo>
                      <a:pt x="235" y="145"/>
                      <a:pt x="235" y="145"/>
                      <a:pt x="235" y="145"/>
                    </a:cubicBezTo>
                    <a:cubicBezTo>
                      <a:pt x="233" y="145"/>
                      <a:pt x="232" y="147"/>
                      <a:pt x="232" y="148"/>
                    </a:cubicBezTo>
                    <a:cubicBezTo>
                      <a:pt x="231" y="150"/>
                      <a:pt x="232" y="152"/>
                      <a:pt x="234" y="152"/>
                    </a:cubicBezTo>
                    <a:cubicBezTo>
                      <a:pt x="236" y="154"/>
                      <a:pt x="236" y="154"/>
                      <a:pt x="236" y="154"/>
                    </a:cubicBezTo>
                    <a:cubicBezTo>
                      <a:pt x="238" y="150"/>
                      <a:pt x="238" y="150"/>
                      <a:pt x="238" y="150"/>
                    </a:cubicBezTo>
                    <a:cubicBezTo>
                      <a:pt x="235" y="148"/>
                      <a:pt x="235" y="148"/>
                      <a:pt x="235" y="148"/>
                    </a:cubicBezTo>
                    <a:cubicBezTo>
                      <a:pt x="225" y="158"/>
                      <a:pt x="225" y="158"/>
                      <a:pt x="225" y="158"/>
                    </a:cubicBezTo>
                    <a:cubicBezTo>
                      <a:pt x="224" y="158"/>
                      <a:pt x="224" y="160"/>
                      <a:pt x="224" y="161"/>
                    </a:cubicBezTo>
                    <a:cubicBezTo>
                      <a:pt x="224" y="162"/>
                      <a:pt x="225" y="163"/>
                      <a:pt x="226" y="164"/>
                    </a:cubicBezTo>
                    <a:cubicBezTo>
                      <a:pt x="227" y="164"/>
                      <a:pt x="227" y="164"/>
                      <a:pt x="227" y="164"/>
                    </a:cubicBezTo>
                    <a:cubicBezTo>
                      <a:pt x="229" y="161"/>
                      <a:pt x="229" y="161"/>
                      <a:pt x="229" y="161"/>
                    </a:cubicBezTo>
                    <a:cubicBezTo>
                      <a:pt x="225" y="160"/>
                      <a:pt x="225" y="160"/>
                      <a:pt x="225" y="160"/>
                    </a:cubicBezTo>
                    <a:cubicBezTo>
                      <a:pt x="220" y="173"/>
                      <a:pt x="220" y="173"/>
                      <a:pt x="220" y="173"/>
                    </a:cubicBezTo>
                    <a:cubicBezTo>
                      <a:pt x="220" y="175"/>
                      <a:pt x="220" y="177"/>
                      <a:pt x="222" y="178"/>
                    </a:cubicBezTo>
                    <a:cubicBezTo>
                      <a:pt x="224" y="179"/>
                      <a:pt x="224" y="179"/>
                      <a:pt x="224" y="179"/>
                    </a:cubicBezTo>
                    <a:cubicBezTo>
                      <a:pt x="220" y="189"/>
                      <a:pt x="220" y="189"/>
                      <a:pt x="220" y="189"/>
                    </a:cubicBezTo>
                    <a:cubicBezTo>
                      <a:pt x="219" y="191"/>
                      <a:pt x="220" y="193"/>
                      <a:pt x="222" y="194"/>
                    </a:cubicBezTo>
                    <a:cubicBezTo>
                      <a:pt x="223" y="195"/>
                      <a:pt x="223" y="195"/>
                      <a:pt x="223" y="195"/>
                    </a:cubicBezTo>
                    <a:cubicBezTo>
                      <a:pt x="219" y="209"/>
                      <a:pt x="219" y="209"/>
                      <a:pt x="219" y="209"/>
                    </a:cubicBezTo>
                    <a:cubicBezTo>
                      <a:pt x="219" y="210"/>
                      <a:pt x="219" y="212"/>
                      <a:pt x="221" y="213"/>
                    </a:cubicBezTo>
                    <a:cubicBezTo>
                      <a:pt x="222" y="214"/>
                      <a:pt x="222" y="214"/>
                      <a:pt x="222" y="214"/>
                    </a:cubicBezTo>
                    <a:cubicBezTo>
                      <a:pt x="225" y="211"/>
                      <a:pt x="225" y="211"/>
                      <a:pt x="225" y="211"/>
                    </a:cubicBezTo>
                    <a:cubicBezTo>
                      <a:pt x="221" y="210"/>
                      <a:pt x="221" y="210"/>
                      <a:pt x="221" y="210"/>
                    </a:cubicBezTo>
                    <a:cubicBezTo>
                      <a:pt x="217" y="223"/>
                      <a:pt x="217" y="223"/>
                      <a:pt x="217" y="223"/>
                    </a:cubicBezTo>
                    <a:cubicBezTo>
                      <a:pt x="217" y="225"/>
                      <a:pt x="218" y="227"/>
                      <a:pt x="219" y="228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19" y="224"/>
                      <a:pt x="219" y="224"/>
                      <a:pt x="219" y="224"/>
                    </a:cubicBezTo>
                    <a:cubicBezTo>
                      <a:pt x="215" y="235"/>
                      <a:pt x="215" y="235"/>
                      <a:pt x="215" y="235"/>
                    </a:cubicBezTo>
                    <a:cubicBezTo>
                      <a:pt x="214" y="237"/>
                      <a:pt x="215" y="239"/>
                      <a:pt x="217" y="240"/>
                    </a:cubicBezTo>
                    <a:cubicBezTo>
                      <a:pt x="218" y="241"/>
                      <a:pt x="218" y="241"/>
                      <a:pt x="218" y="241"/>
                    </a:cubicBezTo>
                    <a:cubicBezTo>
                      <a:pt x="215" y="249"/>
                      <a:pt x="215" y="249"/>
                      <a:pt x="215" y="249"/>
                    </a:cubicBezTo>
                    <a:cubicBezTo>
                      <a:pt x="214" y="251"/>
                      <a:pt x="215" y="253"/>
                      <a:pt x="216" y="254"/>
                    </a:cubicBezTo>
                    <a:cubicBezTo>
                      <a:pt x="218" y="256"/>
                      <a:pt x="218" y="256"/>
                      <a:pt x="218" y="256"/>
                    </a:cubicBezTo>
                    <a:cubicBezTo>
                      <a:pt x="273" y="307"/>
                      <a:pt x="273" y="307"/>
                      <a:pt x="273" y="307"/>
                    </a:cubicBezTo>
                    <a:cubicBezTo>
                      <a:pt x="273" y="307"/>
                      <a:pt x="273" y="307"/>
                      <a:pt x="273" y="307"/>
                    </a:cubicBezTo>
                    <a:cubicBezTo>
                      <a:pt x="276" y="309"/>
                      <a:pt x="276" y="309"/>
                      <a:pt x="276" y="309"/>
                    </a:cubicBezTo>
                    <a:cubicBezTo>
                      <a:pt x="278" y="306"/>
                      <a:pt x="278" y="306"/>
                      <a:pt x="278" y="306"/>
                    </a:cubicBezTo>
                    <a:cubicBezTo>
                      <a:pt x="275" y="303"/>
                      <a:pt x="275" y="303"/>
                      <a:pt x="275" y="303"/>
                    </a:cubicBezTo>
                    <a:cubicBezTo>
                      <a:pt x="269" y="312"/>
                      <a:pt x="269" y="312"/>
                      <a:pt x="269" y="312"/>
                    </a:cubicBezTo>
                    <a:cubicBezTo>
                      <a:pt x="268" y="313"/>
                      <a:pt x="268" y="314"/>
                      <a:pt x="268" y="315"/>
                    </a:cubicBezTo>
                    <a:cubicBezTo>
                      <a:pt x="268" y="317"/>
                      <a:pt x="269" y="317"/>
                      <a:pt x="270" y="318"/>
                    </a:cubicBezTo>
                    <a:cubicBezTo>
                      <a:pt x="275" y="321"/>
                      <a:pt x="275" y="321"/>
                      <a:pt x="275" y="321"/>
                    </a:cubicBezTo>
                    <a:cubicBezTo>
                      <a:pt x="277" y="318"/>
                      <a:pt x="277" y="318"/>
                      <a:pt x="277" y="318"/>
                    </a:cubicBezTo>
                    <a:cubicBezTo>
                      <a:pt x="274" y="316"/>
                      <a:pt x="274" y="316"/>
                      <a:pt x="274" y="316"/>
                    </a:cubicBezTo>
                    <a:cubicBezTo>
                      <a:pt x="274" y="316"/>
                      <a:pt x="272" y="319"/>
                      <a:pt x="270" y="322"/>
                    </a:cubicBezTo>
                    <a:cubicBezTo>
                      <a:pt x="269" y="324"/>
                      <a:pt x="268" y="325"/>
                      <a:pt x="267" y="327"/>
                    </a:cubicBezTo>
                    <a:cubicBezTo>
                      <a:pt x="267" y="327"/>
                      <a:pt x="266" y="328"/>
                      <a:pt x="266" y="328"/>
                    </a:cubicBezTo>
                    <a:cubicBezTo>
                      <a:pt x="266" y="329"/>
                      <a:pt x="266" y="329"/>
                      <a:pt x="266" y="329"/>
                    </a:cubicBezTo>
                    <a:cubicBezTo>
                      <a:pt x="265" y="329"/>
                      <a:pt x="265" y="329"/>
                      <a:pt x="265" y="329"/>
                    </a:cubicBezTo>
                    <a:cubicBezTo>
                      <a:pt x="264" y="331"/>
                      <a:pt x="265" y="333"/>
                      <a:pt x="267" y="334"/>
                    </a:cubicBezTo>
                    <a:cubicBezTo>
                      <a:pt x="268" y="335"/>
                      <a:pt x="268" y="335"/>
                      <a:pt x="268" y="335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7" y="330"/>
                      <a:pt x="267" y="330"/>
                      <a:pt x="267" y="330"/>
                    </a:cubicBezTo>
                    <a:cubicBezTo>
                      <a:pt x="261" y="341"/>
                      <a:pt x="261" y="341"/>
                      <a:pt x="261" y="341"/>
                    </a:cubicBezTo>
                    <a:cubicBezTo>
                      <a:pt x="260" y="343"/>
                      <a:pt x="260" y="345"/>
                      <a:pt x="262" y="346"/>
                    </a:cubicBezTo>
                    <a:cubicBezTo>
                      <a:pt x="263" y="347"/>
                      <a:pt x="263" y="347"/>
                      <a:pt x="263" y="347"/>
                    </a:cubicBezTo>
                    <a:cubicBezTo>
                      <a:pt x="266" y="344"/>
                      <a:pt x="266" y="344"/>
                      <a:pt x="266" y="344"/>
                    </a:cubicBezTo>
                    <a:cubicBezTo>
                      <a:pt x="263" y="341"/>
                      <a:pt x="263" y="341"/>
                      <a:pt x="263" y="341"/>
                    </a:cubicBezTo>
                    <a:cubicBezTo>
                      <a:pt x="254" y="350"/>
                      <a:pt x="254" y="350"/>
                      <a:pt x="254" y="350"/>
                    </a:cubicBezTo>
                    <a:cubicBezTo>
                      <a:pt x="253" y="351"/>
                      <a:pt x="252" y="352"/>
                      <a:pt x="252" y="354"/>
                    </a:cubicBezTo>
                    <a:cubicBezTo>
                      <a:pt x="253" y="355"/>
                      <a:pt x="253" y="356"/>
                      <a:pt x="254" y="356"/>
                    </a:cubicBezTo>
                    <a:cubicBezTo>
                      <a:pt x="255" y="357"/>
                      <a:pt x="255" y="357"/>
                      <a:pt x="255" y="357"/>
                    </a:cubicBezTo>
                    <a:cubicBezTo>
                      <a:pt x="249" y="369"/>
                      <a:pt x="249" y="369"/>
                      <a:pt x="249" y="369"/>
                    </a:cubicBezTo>
                    <a:cubicBezTo>
                      <a:pt x="248" y="371"/>
                      <a:pt x="248" y="373"/>
                      <a:pt x="250" y="374"/>
                    </a:cubicBezTo>
                    <a:cubicBezTo>
                      <a:pt x="251" y="375"/>
                      <a:pt x="251" y="375"/>
                      <a:pt x="251" y="375"/>
                    </a:cubicBezTo>
                    <a:cubicBezTo>
                      <a:pt x="253" y="372"/>
                      <a:pt x="253" y="372"/>
                      <a:pt x="253" y="372"/>
                    </a:cubicBezTo>
                    <a:cubicBezTo>
                      <a:pt x="250" y="370"/>
                      <a:pt x="250" y="370"/>
                      <a:pt x="250" y="370"/>
                    </a:cubicBezTo>
                    <a:cubicBezTo>
                      <a:pt x="244" y="380"/>
                      <a:pt x="244" y="380"/>
                      <a:pt x="244" y="380"/>
                    </a:cubicBezTo>
                    <a:cubicBezTo>
                      <a:pt x="243" y="382"/>
                      <a:pt x="243" y="385"/>
                      <a:pt x="245" y="386"/>
                    </a:cubicBezTo>
                    <a:cubicBezTo>
                      <a:pt x="249" y="388"/>
                      <a:pt x="249" y="388"/>
                      <a:pt x="249" y="388"/>
                    </a:cubicBezTo>
                    <a:cubicBezTo>
                      <a:pt x="251" y="385"/>
                      <a:pt x="251" y="385"/>
                      <a:pt x="251" y="385"/>
                    </a:cubicBezTo>
                    <a:cubicBezTo>
                      <a:pt x="248" y="382"/>
                      <a:pt x="248" y="382"/>
                      <a:pt x="248" y="382"/>
                    </a:cubicBezTo>
                    <a:cubicBezTo>
                      <a:pt x="238" y="393"/>
                      <a:pt x="238" y="393"/>
                      <a:pt x="238" y="393"/>
                    </a:cubicBezTo>
                    <a:cubicBezTo>
                      <a:pt x="237" y="393"/>
                      <a:pt x="236" y="395"/>
                      <a:pt x="236" y="396"/>
                    </a:cubicBezTo>
                    <a:cubicBezTo>
                      <a:pt x="237" y="397"/>
                      <a:pt x="237" y="398"/>
                      <a:pt x="238" y="399"/>
                    </a:cubicBezTo>
                    <a:cubicBezTo>
                      <a:pt x="239" y="399"/>
                      <a:pt x="239" y="399"/>
                      <a:pt x="239" y="399"/>
                    </a:cubicBezTo>
                    <a:cubicBezTo>
                      <a:pt x="241" y="396"/>
                      <a:pt x="241" y="396"/>
                      <a:pt x="241" y="396"/>
                    </a:cubicBezTo>
                    <a:cubicBezTo>
                      <a:pt x="238" y="394"/>
                      <a:pt x="238" y="394"/>
                      <a:pt x="238" y="394"/>
                    </a:cubicBezTo>
                    <a:cubicBezTo>
                      <a:pt x="238" y="394"/>
                      <a:pt x="238" y="394"/>
                      <a:pt x="238" y="394"/>
                    </a:cubicBezTo>
                    <a:cubicBezTo>
                      <a:pt x="238" y="394"/>
                      <a:pt x="238" y="394"/>
                      <a:pt x="238" y="394"/>
                    </a:cubicBezTo>
                    <a:cubicBezTo>
                      <a:pt x="238" y="394"/>
                      <a:pt x="237" y="394"/>
                      <a:pt x="237" y="395"/>
                    </a:cubicBezTo>
                    <a:cubicBezTo>
                      <a:pt x="237" y="396"/>
                      <a:pt x="235" y="399"/>
                      <a:pt x="233" y="403"/>
                    </a:cubicBezTo>
                    <a:cubicBezTo>
                      <a:pt x="233" y="404"/>
                      <a:pt x="232" y="405"/>
                      <a:pt x="231" y="406"/>
                    </a:cubicBezTo>
                    <a:cubicBezTo>
                      <a:pt x="231" y="407"/>
                      <a:pt x="231" y="407"/>
                      <a:pt x="231" y="408"/>
                    </a:cubicBezTo>
                    <a:cubicBezTo>
                      <a:pt x="230" y="408"/>
                      <a:pt x="230" y="408"/>
                      <a:pt x="230" y="408"/>
                    </a:cubicBezTo>
                    <a:cubicBezTo>
                      <a:pt x="230" y="408"/>
                      <a:pt x="230" y="408"/>
                      <a:pt x="230" y="408"/>
                    </a:cubicBezTo>
                    <a:cubicBezTo>
                      <a:pt x="233" y="410"/>
                      <a:pt x="233" y="410"/>
                      <a:pt x="233" y="410"/>
                    </a:cubicBezTo>
                    <a:cubicBezTo>
                      <a:pt x="231" y="408"/>
                      <a:pt x="231" y="408"/>
                      <a:pt x="231" y="408"/>
                    </a:cubicBezTo>
                    <a:cubicBezTo>
                      <a:pt x="230" y="408"/>
                      <a:pt x="230" y="408"/>
                      <a:pt x="230" y="408"/>
                    </a:cubicBezTo>
                    <a:cubicBezTo>
                      <a:pt x="233" y="410"/>
                      <a:pt x="233" y="410"/>
                      <a:pt x="233" y="410"/>
                    </a:cubicBezTo>
                    <a:cubicBezTo>
                      <a:pt x="231" y="408"/>
                      <a:pt x="231" y="408"/>
                      <a:pt x="231" y="408"/>
                    </a:cubicBezTo>
                    <a:cubicBezTo>
                      <a:pt x="230" y="409"/>
                      <a:pt x="230" y="410"/>
                      <a:pt x="230" y="411"/>
                    </a:cubicBezTo>
                    <a:cubicBezTo>
                      <a:pt x="230" y="412"/>
                      <a:pt x="231" y="413"/>
                      <a:pt x="232" y="414"/>
                    </a:cubicBezTo>
                    <a:cubicBezTo>
                      <a:pt x="232" y="414"/>
                      <a:pt x="232" y="414"/>
                      <a:pt x="232" y="414"/>
                    </a:cubicBezTo>
                    <a:cubicBezTo>
                      <a:pt x="234" y="410"/>
                      <a:pt x="234" y="410"/>
                      <a:pt x="234" y="410"/>
                    </a:cubicBezTo>
                    <a:cubicBezTo>
                      <a:pt x="231" y="408"/>
                      <a:pt x="231" y="408"/>
                      <a:pt x="231" y="408"/>
                    </a:cubicBezTo>
                    <a:cubicBezTo>
                      <a:pt x="225" y="419"/>
                      <a:pt x="225" y="419"/>
                      <a:pt x="225" y="419"/>
                    </a:cubicBezTo>
                    <a:cubicBezTo>
                      <a:pt x="224" y="421"/>
                      <a:pt x="224" y="423"/>
                      <a:pt x="226" y="424"/>
                    </a:cubicBezTo>
                    <a:cubicBezTo>
                      <a:pt x="230" y="427"/>
                      <a:pt x="230" y="427"/>
                      <a:pt x="230" y="427"/>
                    </a:cubicBezTo>
                    <a:cubicBezTo>
                      <a:pt x="232" y="423"/>
                      <a:pt x="232" y="423"/>
                      <a:pt x="232" y="423"/>
                    </a:cubicBezTo>
                    <a:cubicBezTo>
                      <a:pt x="232" y="419"/>
                      <a:pt x="232" y="419"/>
                      <a:pt x="232" y="419"/>
                    </a:cubicBezTo>
                    <a:cubicBezTo>
                      <a:pt x="193" y="413"/>
                      <a:pt x="193" y="413"/>
                      <a:pt x="193" y="413"/>
                    </a:cubicBezTo>
                    <a:cubicBezTo>
                      <a:pt x="191" y="413"/>
                      <a:pt x="189" y="414"/>
                      <a:pt x="189" y="416"/>
                    </a:cubicBezTo>
                    <a:cubicBezTo>
                      <a:pt x="188" y="418"/>
                      <a:pt x="189" y="420"/>
                      <a:pt x="190" y="421"/>
                    </a:cubicBezTo>
                    <a:cubicBezTo>
                      <a:pt x="195" y="423"/>
                      <a:pt x="195" y="423"/>
                      <a:pt x="195" y="423"/>
                    </a:cubicBezTo>
                    <a:cubicBezTo>
                      <a:pt x="197" y="420"/>
                      <a:pt x="197" y="420"/>
                      <a:pt x="197" y="420"/>
                    </a:cubicBezTo>
                    <a:cubicBezTo>
                      <a:pt x="197" y="416"/>
                      <a:pt x="197" y="416"/>
                      <a:pt x="197" y="416"/>
                    </a:cubicBezTo>
                    <a:cubicBezTo>
                      <a:pt x="155" y="408"/>
                      <a:pt x="155" y="408"/>
                      <a:pt x="155" y="408"/>
                    </a:cubicBezTo>
                    <a:cubicBezTo>
                      <a:pt x="153" y="408"/>
                      <a:pt x="151" y="409"/>
                      <a:pt x="151" y="410"/>
                    </a:cubicBezTo>
                    <a:cubicBezTo>
                      <a:pt x="150" y="412"/>
                      <a:pt x="151" y="414"/>
                      <a:pt x="152" y="415"/>
                    </a:cubicBezTo>
                    <a:cubicBezTo>
                      <a:pt x="158" y="419"/>
                      <a:pt x="158" y="419"/>
                      <a:pt x="158" y="419"/>
                    </a:cubicBezTo>
                    <a:cubicBezTo>
                      <a:pt x="160" y="416"/>
                      <a:pt x="160" y="416"/>
                      <a:pt x="160" y="416"/>
                    </a:cubicBezTo>
                    <a:cubicBezTo>
                      <a:pt x="159" y="412"/>
                      <a:pt x="159" y="412"/>
                      <a:pt x="159" y="412"/>
                    </a:cubicBezTo>
                    <a:cubicBezTo>
                      <a:pt x="159" y="412"/>
                      <a:pt x="155" y="414"/>
                      <a:pt x="151" y="416"/>
                    </a:cubicBezTo>
                    <a:cubicBezTo>
                      <a:pt x="149" y="417"/>
                      <a:pt x="147" y="417"/>
                      <a:pt x="146" y="418"/>
                    </a:cubicBezTo>
                    <a:cubicBezTo>
                      <a:pt x="145" y="419"/>
                      <a:pt x="144" y="419"/>
                      <a:pt x="144" y="419"/>
                    </a:cubicBezTo>
                    <a:cubicBezTo>
                      <a:pt x="143" y="420"/>
                      <a:pt x="143" y="420"/>
                      <a:pt x="143" y="420"/>
                    </a:cubicBezTo>
                    <a:cubicBezTo>
                      <a:pt x="143" y="420"/>
                      <a:pt x="143" y="420"/>
                      <a:pt x="143" y="420"/>
                    </a:cubicBezTo>
                    <a:cubicBezTo>
                      <a:pt x="142" y="420"/>
                      <a:pt x="142" y="420"/>
                      <a:pt x="142" y="420"/>
                    </a:cubicBezTo>
                    <a:cubicBezTo>
                      <a:pt x="142" y="420"/>
                      <a:pt x="142" y="420"/>
                      <a:pt x="141" y="421"/>
                    </a:cubicBezTo>
                    <a:cubicBezTo>
                      <a:pt x="140" y="423"/>
                      <a:pt x="141" y="425"/>
                      <a:pt x="143" y="427"/>
                    </a:cubicBezTo>
                    <a:cubicBezTo>
                      <a:pt x="144" y="427"/>
                      <a:pt x="144" y="427"/>
                      <a:pt x="144" y="427"/>
                    </a:cubicBezTo>
                    <a:cubicBezTo>
                      <a:pt x="146" y="424"/>
                      <a:pt x="146" y="424"/>
                      <a:pt x="146" y="424"/>
                    </a:cubicBezTo>
                    <a:cubicBezTo>
                      <a:pt x="144" y="421"/>
                      <a:pt x="144" y="421"/>
                      <a:pt x="144" y="421"/>
                    </a:cubicBezTo>
                    <a:cubicBezTo>
                      <a:pt x="134" y="427"/>
                      <a:pt x="134" y="427"/>
                      <a:pt x="134" y="427"/>
                    </a:cubicBezTo>
                    <a:cubicBezTo>
                      <a:pt x="133" y="428"/>
                      <a:pt x="132" y="429"/>
                      <a:pt x="132" y="431"/>
                    </a:cubicBezTo>
                    <a:cubicBezTo>
                      <a:pt x="132" y="432"/>
                      <a:pt x="133" y="433"/>
                      <a:pt x="134" y="434"/>
                    </a:cubicBezTo>
                    <a:cubicBezTo>
                      <a:pt x="136" y="435"/>
                      <a:pt x="136" y="435"/>
                      <a:pt x="136" y="435"/>
                    </a:cubicBezTo>
                    <a:cubicBezTo>
                      <a:pt x="138" y="432"/>
                      <a:pt x="138" y="432"/>
                      <a:pt x="138" y="432"/>
                    </a:cubicBezTo>
                    <a:cubicBezTo>
                      <a:pt x="135" y="429"/>
                      <a:pt x="135" y="429"/>
                      <a:pt x="135" y="429"/>
                    </a:cubicBezTo>
                    <a:cubicBezTo>
                      <a:pt x="125" y="438"/>
                      <a:pt x="125" y="438"/>
                      <a:pt x="125" y="438"/>
                    </a:cubicBezTo>
                    <a:cubicBezTo>
                      <a:pt x="125" y="439"/>
                      <a:pt x="124" y="440"/>
                      <a:pt x="124" y="442"/>
                    </a:cubicBezTo>
                    <a:cubicBezTo>
                      <a:pt x="124" y="443"/>
                      <a:pt x="125" y="444"/>
                      <a:pt x="126" y="445"/>
                    </a:cubicBezTo>
                    <a:cubicBezTo>
                      <a:pt x="127" y="445"/>
                      <a:pt x="127" y="445"/>
                      <a:pt x="127" y="445"/>
                    </a:cubicBezTo>
                    <a:cubicBezTo>
                      <a:pt x="130" y="442"/>
                      <a:pt x="130" y="442"/>
                      <a:pt x="130" y="442"/>
                    </a:cubicBezTo>
                    <a:cubicBezTo>
                      <a:pt x="126" y="440"/>
                      <a:pt x="126" y="440"/>
                      <a:pt x="126" y="440"/>
                    </a:cubicBezTo>
                    <a:cubicBezTo>
                      <a:pt x="130" y="442"/>
                      <a:pt x="130" y="442"/>
                      <a:pt x="130" y="442"/>
                    </a:cubicBezTo>
                    <a:cubicBezTo>
                      <a:pt x="127" y="439"/>
                      <a:pt x="127" y="439"/>
                      <a:pt x="127" y="439"/>
                    </a:cubicBezTo>
                    <a:cubicBezTo>
                      <a:pt x="127" y="439"/>
                      <a:pt x="126" y="440"/>
                      <a:pt x="126" y="440"/>
                    </a:cubicBezTo>
                    <a:cubicBezTo>
                      <a:pt x="130" y="442"/>
                      <a:pt x="130" y="442"/>
                      <a:pt x="130" y="442"/>
                    </a:cubicBezTo>
                    <a:cubicBezTo>
                      <a:pt x="127" y="439"/>
                      <a:pt x="127" y="439"/>
                      <a:pt x="127" y="439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7" y="439"/>
                      <a:pt x="127" y="439"/>
                      <a:pt x="127" y="439"/>
                    </a:cubicBezTo>
                    <a:cubicBezTo>
                      <a:pt x="127" y="439"/>
                      <a:pt x="127" y="439"/>
                      <a:pt x="127" y="439"/>
                    </a:cubicBezTo>
                    <a:cubicBezTo>
                      <a:pt x="129" y="442"/>
                      <a:pt x="129" y="442"/>
                      <a:pt x="129" y="442"/>
                    </a:cubicBezTo>
                    <a:cubicBezTo>
                      <a:pt x="127" y="439"/>
                      <a:pt x="127" y="439"/>
                      <a:pt x="127" y="439"/>
                    </a:cubicBezTo>
                    <a:cubicBezTo>
                      <a:pt x="127" y="439"/>
                      <a:pt x="127" y="439"/>
                      <a:pt x="127" y="439"/>
                    </a:cubicBezTo>
                    <a:cubicBezTo>
                      <a:pt x="127" y="439"/>
                      <a:pt x="126" y="440"/>
                      <a:pt x="125" y="441"/>
                    </a:cubicBezTo>
                    <a:cubicBezTo>
                      <a:pt x="123" y="442"/>
                      <a:pt x="121" y="443"/>
                      <a:pt x="120" y="445"/>
                    </a:cubicBezTo>
                    <a:cubicBezTo>
                      <a:pt x="119" y="445"/>
                      <a:pt x="118" y="446"/>
                      <a:pt x="118" y="446"/>
                    </a:cubicBezTo>
                    <a:cubicBezTo>
                      <a:pt x="117" y="447"/>
                      <a:pt x="117" y="447"/>
                      <a:pt x="117" y="447"/>
                    </a:cubicBezTo>
                    <a:cubicBezTo>
                      <a:pt x="116" y="447"/>
                      <a:pt x="116" y="447"/>
                      <a:pt x="116" y="447"/>
                    </a:cubicBezTo>
                    <a:cubicBezTo>
                      <a:pt x="116" y="448"/>
                      <a:pt x="116" y="448"/>
                      <a:pt x="116" y="448"/>
                    </a:cubicBezTo>
                    <a:cubicBezTo>
                      <a:pt x="116" y="448"/>
                      <a:pt x="116" y="448"/>
                      <a:pt x="116" y="448"/>
                    </a:cubicBezTo>
                    <a:cubicBezTo>
                      <a:pt x="115" y="449"/>
                      <a:pt x="115" y="450"/>
                      <a:pt x="115" y="451"/>
                    </a:cubicBezTo>
                    <a:cubicBezTo>
                      <a:pt x="115" y="452"/>
                      <a:pt x="116" y="453"/>
                      <a:pt x="117" y="454"/>
                    </a:cubicBezTo>
                    <a:cubicBezTo>
                      <a:pt x="122" y="457"/>
                      <a:pt x="122" y="457"/>
                      <a:pt x="122" y="457"/>
                    </a:cubicBezTo>
                    <a:cubicBezTo>
                      <a:pt x="124" y="453"/>
                      <a:pt x="124" y="453"/>
                      <a:pt x="124" y="453"/>
                    </a:cubicBezTo>
                    <a:cubicBezTo>
                      <a:pt x="121" y="450"/>
                      <a:pt x="121" y="450"/>
                      <a:pt x="121" y="450"/>
                    </a:cubicBezTo>
                    <a:cubicBezTo>
                      <a:pt x="109" y="460"/>
                      <a:pt x="109" y="460"/>
                      <a:pt x="109" y="460"/>
                    </a:cubicBezTo>
                    <a:cubicBezTo>
                      <a:pt x="108" y="461"/>
                      <a:pt x="108" y="462"/>
                      <a:pt x="108" y="463"/>
                    </a:cubicBezTo>
                    <a:cubicBezTo>
                      <a:pt x="108" y="464"/>
                      <a:pt x="108" y="466"/>
                      <a:pt x="110" y="466"/>
                    </a:cubicBezTo>
                    <a:cubicBezTo>
                      <a:pt x="111" y="467"/>
                      <a:pt x="111" y="467"/>
                      <a:pt x="111" y="467"/>
                    </a:cubicBezTo>
                    <a:cubicBezTo>
                      <a:pt x="113" y="464"/>
                      <a:pt x="113" y="464"/>
                      <a:pt x="113" y="464"/>
                    </a:cubicBezTo>
                    <a:cubicBezTo>
                      <a:pt x="110" y="461"/>
                      <a:pt x="110" y="461"/>
                      <a:pt x="110" y="461"/>
                    </a:cubicBezTo>
                    <a:cubicBezTo>
                      <a:pt x="101" y="470"/>
                      <a:pt x="101" y="470"/>
                      <a:pt x="101" y="470"/>
                    </a:cubicBezTo>
                    <a:cubicBezTo>
                      <a:pt x="100" y="471"/>
                      <a:pt x="99" y="472"/>
                      <a:pt x="100" y="473"/>
                    </a:cubicBezTo>
                    <a:cubicBezTo>
                      <a:pt x="100" y="474"/>
                      <a:pt x="100" y="475"/>
                      <a:pt x="101" y="476"/>
                    </a:cubicBezTo>
                    <a:cubicBezTo>
                      <a:pt x="106" y="479"/>
                      <a:pt x="106" y="479"/>
                      <a:pt x="106" y="479"/>
                    </a:cubicBezTo>
                    <a:cubicBezTo>
                      <a:pt x="108" y="476"/>
                      <a:pt x="108" y="476"/>
                      <a:pt x="108" y="476"/>
                    </a:cubicBezTo>
                    <a:cubicBezTo>
                      <a:pt x="107" y="472"/>
                      <a:pt x="107" y="472"/>
                      <a:pt x="107" y="472"/>
                    </a:cubicBezTo>
                    <a:cubicBezTo>
                      <a:pt x="93" y="476"/>
                      <a:pt x="93" y="476"/>
                      <a:pt x="93" y="476"/>
                    </a:cubicBezTo>
                    <a:cubicBezTo>
                      <a:pt x="92" y="476"/>
                      <a:pt x="91" y="478"/>
                      <a:pt x="91" y="479"/>
                    </a:cubicBezTo>
                    <a:cubicBezTo>
                      <a:pt x="90" y="481"/>
                      <a:pt x="91" y="482"/>
                      <a:pt x="93" y="483"/>
                    </a:cubicBezTo>
                    <a:cubicBezTo>
                      <a:pt x="96" y="485"/>
                      <a:pt x="96" y="485"/>
                      <a:pt x="96" y="485"/>
                    </a:cubicBezTo>
                    <a:cubicBezTo>
                      <a:pt x="98" y="482"/>
                      <a:pt x="98" y="482"/>
                      <a:pt x="98" y="482"/>
                    </a:cubicBezTo>
                    <a:cubicBezTo>
                      <a:pt x="96" y="478"/>
                      <a:pt x="96" y="478"/>
                      <a:pt x="96" y="478"/>
                    </a:cubicBezTo>
                    <a:cubicBezTo>
                      <a:pt x="83" y="486"/>
                      <a:pt x="83" y="486"/>
                      <a:pt x="83" y="486"/>
                    </a:cubicBezTo>
                    <a:cubicBezTo>
                      <a:pt x="82" y="487"/>
                      <a:pt x="81" y="488"/>
                      <a:pt x="81" y="489"/>
                    </a:cubicBezTo>
                    <a:cubicBezTo>
                      <a:pt x="81" y="491"/>
                      <a:pt x="82" y="492"/>
                      <a:pt x="83" y="493"/>
                    </a:cubicBezTo>
                    <a:cubicBezTo>
                      <a:pt x="84" y="494"/>
                      <a:pt x="84" y="494"/>
                      <a:pt x="84" y="494"/>
                    </a:cubicBezTo>
                    <a:cubicBezTo>
                      <a:pt x="91" y="511"/>
                      <a:pt x="91" y="511"/>
                      <a:pt x="91" y="511"/>
                    </a:cubicBezTo>
                    <a:cubicBezTo>
                      <a:pt x="91" y="512"/>
                      <a:pt x="92" y="513"/>
                      <a:pt x="93" y="513"/>
                    </a:cubicBezTo>
                    <a:cubicBezTo>
                      <a:pt x="96" y="515"/>
                      <a:pt x="96" y="515"/>
                      <a:pt x="96" y="515"/>
                    </a:cubicBezTo>
                    <a:cubicBezTo>
                      <a:pt x="105" y="538"/>
                      <a:pt x="105" y="538"/>
                      <a:pt x="105" y="538"/>
                    </a:cubicBezTo>
                    <a:cubicBezTo>
                      <a:pt x="105" y="539"/>
                      <a:pt x="105" y="540"/>
                      <a:pt x="106" y="541"/>
                    </a:cubicBezTo>
                    <a:cubicBezTo>
                      <a:pt x="107" y="541"/>
                      <a:pt x="107" y="541"/>
                      <a:pt x="107" y="541"/>
                    </a:cubicBezTo>
                    <a:cubicBezTo>
                      <a:pt x="109" y="538"/>
                      <a:pt x="109" y="538"/>
                      <a:pt x="109" y="538"/>
                    </a:cubicBezTo>
                    <a:cubicBezTo>
                      <a:pt x="105" y="538"/>
                      <a:pt x="105" y="538"/>
                      <a:pt x="105" y="538"/>
                    </a:cubicBezTo>
                    <a:cubicBezTo>
                      <a:pt x="109" y="556"/>
                      <a:pt x="109" y="556"/>
                      <a:pt x="109" y="556"/>
                    </a:cubicBezTo>
                    <a:cubicBezTo>
                      <a:pt x="109" y="557"/>
                      <a:pt x="110" y="558"/>
                      <a:pt x="111" y="559"/>
                    </a:cubicBezTo>
                    <a:cubicBezTo>
                      <a:pt x="112" y="560"/>
                      <a:pt x="112" y="560"/>
                      <a:pt x="112" y="560"/>
                    </a:cubicBezTo>
                    <a:cubicBezTo>
                      <a:pt x="105" y="569"/>
                      <a:pt x="105" y="569"/>
                      <a:pt x="105" y="569"/>
                    </a:cubicBezTo>
                    <a:cubicBezTo>
                      <a:pt x="105" y="570"/>
                      <a:pt x="105" y="571"/>
                      <a:pt x="105" y="572"/>
                    </a:cubicBezTo>
                    <a:cubicBezTo>
                      <a:pt x="105" y="573"/>
                      <a:pt x="106" y="574"/>
                      <a:pt x="107" y="575"/>
                    </a:cubicBezTo>
                    <a:cubicBezTo>
                      <a:pt x="112" y="578"/>
                      <a:pt x="112" y="578"/>
                      <a:pt x="112" y="578"/>
                    </a:cubicBezTo>
                    <a:cubicBezTo>
                      <a:pt x="114" y="575"/>
                      <a:pt x="114" y="575"/>
                      <a:pt x="114" y="575"/>
                    </a:cubicBezTo>
                    <a:cubicBezTo>
                      <a:pt x="111" y="573"/>
                      <a:pt x="111" y="573"/>
                      <a:pt x="111" y="573"/>
                    </a:cubicBezTo>
                    <a:cubicBezTo>
                      <a:pt x="114" y="575"/>
                      <a:pt x="114" y="575"/>
                      <a:pt x="114" y="575"/>
                    </a:cubicBezTo>
                    <a:cubicBezTo>
                      <a:pt x="112" y="572"/>
                      <a:pt x="112" y="572"/>
                      <a:pt x="112" y="572"/>
                    </a:cubicBezTo>
                    <a:cubicBezTo>
                      <a:pt x="111" y="572"/>
                      <a:pt x="111" y="572"/>
                      <a:pt x="111" y="573"/>
                    </a:cubicBezTo>
                    <a:cubicBezTo>
                      <a:pt x="114" y="575"/>
                      <a:pt x="114" y="575"/>
                      <a:pt x="114" y="575"/>
                    </a:cubicBezTo>
                    <a:cubicBezTo>
                      <a:pt x="112" y="572"/>
                      <a:pt x="112" y="572"/>
                      <a:pt x="112" y="572"/>
                    </a:cubicBezTo>
                    <a:cubicBezTo>
                      <a:pt x="114" y="574"/>
                      <a:pt x="114" y="574"/>
                      <a:pt x="114" y="574"/>
                    </a:cubicBezTo>
                    <a:cubicBezTo>
                      <a:pt x="112" y="571"/>
                      <a:pt x="112" y="571"/>
                      <a:pt x="112" y="571"/>
                    </a:cubicBezTo>
                    <a:cubicBezTo>
                      <a:pt x="112" y="572"/>
                      <a:pt x="112" y="572"/>
                      <a:pt x="112" y="572"/>
                    </a:cubicBezTo>
                    <a:cubicBezTo>
                      <a:pt x="114" y="574"/>
                      <a:pt x="114" y="574"/>
                      <a:pt x="114" y="574"/>
                    </a:cubicBezTo>
                    <a:cubicBezTo>
                      <a:pt x="112" y="571"/>
                      <a:pt x="112" y="571"/>
                      <a:pt x="112" y="571"/>
                    </a:cubicBezTo>
                    <a:cubicBezTo>
                      <a:pt x="113" y="573"/>
                      <a:pt x="113" y="573"/>
                      <a:pt x="113" y="573"/>
                    </a:cubicBezTo>
                    <a:cubicBezTo>
                      <a:pt x="112" y="571"/>
                      <a:pt x="112" y="571"/>
                      <a:pt x="112" y="571"/>
                    </a:cubicBezTo>
                    <a:cubicBezTo>
                      <a:pt x="112" y="571"/>
                      <a:pt x="112" y="571"/>
                      <a:pt x="112" y="571"/>
                    </a:cubicBezTo>
                    <a:cubicBezTo>
                      <a:pt x="113" y="573"/>
                      <a:pt x="113" y="573"/>
                      <a:pt x="113" y="573"/>
                    </a:cubicBezTo>
                    <a:cubicBezTo>
                      <a:pt x="112" y="571"/>
                      <a:pt x="112" y="571"/>
                      <a:pt x="112" y="571"/>
                    </a:cubicBezTo>
                    <a:cubicBezTo>
                      <a:pt x="112" y="571"/>
                      <a:pt x="112" y="572"/>
                      <a:pt x="111" y="572"/>
                    </a:cubicBezTo>
                    <a:cubicBezTo>
                      <a:pt x="110" y="573"/>
                      <a:pt x="106" y="574"/>
                      <a:pt x="103" y="575"/>
                    </a:cubicBezTo>
                    <a:cubicBezTo>
                      <a:pt x="102" y="576"/>
                      <a:pt x="100" y="576"/>
                      <a:pt x="99" y="576"/>
                    </a:cubicBezTo>
                    <a:cubicBezTo>
                      <a:pt x="99" y="577"/>
                      <a:pt x="98" y="577"/>
                      <a:pt x="98" y="577"/>
                    </a:cubicBezTo>
                    <a:cubicBezTo>
                      <a:pt x="98" y="577"/>
                      <a:pt x="98" y="577"/>
                      <a:pt x="98" y="577"/>
                    </a:cubicBezTo>
                    <a:cubicBezTo>
                      <a:pt x="97" y="577"/>
                      <a:pt x="97" y="577"/>
                      <a:pt x="97" y="577"/>
                    </a:cubicBezTo>
                    <a:cubicBezTo>
                      <a:pt x="97" y="578"/>
                      <a:pt x="97" y="578"/>
                      <a:pt x="97" y="578"/>
                    </a:cubicBezTo>
                    <a:cubicBezTo>
                      <a:pt x="97" y="578"/>
                      <a:pt x="96" y="578"/>
                      <a:pt x="96" y="579"/>
                    </a:cubicBezTo>
                    <a:cubicBezTo>
                      <a:pt x="95" y="581"/>
                      <a:pt x="95" y="583"/>
                      <a:pt x="97" y="584"/>
                    </a:cubicBezTo>
                    <a:cubicBezTo>
                      <a:pt x="99" y="585"/>
                      <a:pt x="99" y="585"/>
                      <a:pt x="99" y="585"/>
                    </a:cubicBezTo>
                    <a:cubicBezTo>
                      <a:pt x="101" y="582"/>
                      <a:pt x="101" y="582"/>
                      <a:pt x="101" y="582"/>
                    </a:cubicBezTo>
                    <a:cubicBezTo>
                      <a:pt x="99" y="578"/>
                      <a:pt x="99" y="578"/>
                      <a:pt x="99" y="578"/>
                    </a:cubicBezTo>
                    <a:cubicBezTo>
                      <a:pt x="88" y="585"/>
                      <a:pt x="88" y="585"/>
                      <a:pt x="88" y="585"/>
                    </a:cubicBezTo>
                    <a:cubicBezTo>
                      <a:pt x="86" y="585"/>
                      <a:pt x="86" y="587"/>
                      <a:pt x="86" y="588"/>
                    </a:cubicBezTo>
                    <a:cubicBezTo>
                      <a:pt x="86" y="589"/>
                      <a:pt x="86" y="591"/>
                      <a:pt x="87" y="591"/>
                    </a:cubicBezTo>
                    <a:cubicBezTo>
                      <a:pt x="89" y="592"/>
                      <a:pt x="89" y="592"/>
                      <a:pt x="89" y="592"/>
                    </a:cubicBezTo>
                    <a:cubicBezTo>
                      <a:pt x="91" y="589"/>
                      <a:pt x="91" y="589"/>
                      <a:pt x="91" y="589"/>
                    </a:cubicBezTo>
                    <a:cubicBezTo>
                      <a:pt x="88" y="585"/>
                      <a:pt x="88" y="585"/>
                      <a:pt x="88" y="585"/>
                    </a:cubicBezTo>
                    <a:cubicBezTo>
                      <a:pt x="78" y="593"/>
                      <a:pt x="78" y="593"/>
                      <a:pt x="78" y="593"/>
                    </a:cubicBezTo>
                    <a:cubicBezTo>
                      <a:pt x="77" y="593"/>
                      <a:pt x="76" y="595"/>
                      <a:pt x="77" y="596"/>
                    </a:cubicBezTo>
                    <a:cubicBezTo>
                      <a:pt x="77" y="597"/>
                      <a:pt x="77" y="598"/>
                      <a:pt x="78" y="599"/>
                    </a:cubicBezTo>
                    <a:cubicBezTo>
                      <a:pt x="79" y="600"/>
                      <a:pt x="79" y="600"/>
                      <a:pt x="79" y="600"/>
                    </a:cubicBezTo>
                    <a:cubicBezTo>
                      <a:pt x="82" y="596"/>
                      <a:pt x="82" y="596"/>
                      <a:pt x="82" y="596"/>
                    </a:cubicBezTo>
                    <a:cubicBezTo>
                      <a:pt x="80" y="593"/>
                      <a:pt x="80" y="593"/>
                      <a:pt x="80" y="593"/>
                    </a:cubicBezTo>
                    <a:cubicBezTo>
                      <a:pt x="63" y="601"/>
                      <a:pt x="63" y="601"/>
                      <a:pt x="63" y="601"/>
                    </a:cubicBezTo>
                    <a:cubicBezTo>
                      <a:pt x="61" y="602"/>
                      <a:pt x="60" y="603"/>
                      <a:pt x="60" y="604"/>
                    </a:cubicBezTo>
                    <a:cubicBezTo>
                      <a:pt x="60" y="606"/>
                      <a:pt x="61" y="607"/>
                      <a:pt x="62" y="608"/>
                    </a:cubicBezTo>
                    <a:cubicBezTo>
                      <a:pt x="64" y="609"/>
                      <a:pt x="64" y="609"/>
                      <a:pt x="64" y="609"/>
                    </a:cubicBezTo>
                    <a:cubicBezTo>
                      <a:pt x="67" y="606"/>
                      <a:pt x="67" y="606"/>
                      <a:pt x="67" y="606"/>
                    </a:cubicBezTo>
                    <a:cubicBezTo>
                      <a:pt x="63" y="604"/>
                      <a:pt x="63" y="604"/>
                      <a:pt x="63" y="604"/>
                    </a:cubicBezTo>
                    <a:cubicBezTo>
                      <a:pt x="66" y="606"/>
                      <a:pt x="66" y="606"/>
                      <a:pt x="66" y="606"/>
                    </a:cubicBezTo>
                    <a:cubicBezTo>
                      <a:pt x="64" y="603"/>
                      <a:pt x="64" y="603"/>
                      <a:pt x="64" y="603"/>
                    </a:cubicBezTo>
                    <a:cubicBezTo>
                      <a:pt x="64" y="603"/>
                      <a:pt x="63" y="603"/>
                      <a:pt x="63" y="604"/>
                    </a:cubicBezTo>
                    <a:cubicBezTo>
                      <a:pt x="66" y="606"/>
                      <a:pt x="66" y="606"/>
                      <a:pt x="66" y="606"/>
                    </a:cubicBezTo>
                    <a:cubicBezTo>
                      <a:pt x="64" y="603"/>
                      <a:pt x="64" y="603"/>
                      <a:pt x="64" y="603"/>
                    </a:cubicBezTo>
                    <a:cubicBezTo>
                      <a:pt x="66" y="605"/>
                      <a:pt x="66" y="605"/>
                      <a:pt x="66" y="605"/>
                    </a:cubicBezTo>
                    <a:cubicBezTo>
                      <a:pt x="64" y="603"/>
                      <a:pt x="64" y="603"/>
                      <a:pt x="64" y="603"/>
                    </a:cubicBezTo>
                    <a:cubicBezTo>
                      <a:pt x="64" y="603"/>
                      <a:pt x="64" y="603"/>
                      <a:pt x="64" y="603"/>
                    </a:cubicBezTo>
                    <a:cubicBezTo>
                      <a:pt x="66" y="605"/>
                      <a:pt x="66" y="605"/>
                      <a:pt x="66" y="605"/>
                    </a:cubicBezTo>
                    <a:cubicBezTo>
                      <a:pt x="64" y="603"/>
                      <a:pt x="64" y="603"/>
                      <a:pt x="64" y="603"/>
                    </a:cubicBezTo>
                    <a:cubicBezTo>
                      <a:pt x="64" y="603"/>
                      <a:pt x="64" y="603"/>
                      <a:pt x="64" y="603"/>
                    </a:cubicBezTo>
                    <a:cubicBezTo>
                      <a:pt x="64" y="603"/>
                      <a:pt x="62" y="604"/>
                      <a:pt x="61" y="605"/>
                    </a:cubicBezTo>
                    <a:cubicBezTo>
                      <a:pt x="58" y="606"/>
                      <a:pt x="55" y="608"/>
                      <a:pt x="52" y="610"/>
                    </a:cubicBezTo>
                    <a:cubicBezTo>
                      <a:pt x="50" y="611"/>
                      <a:pt x="48" y="613"/>
                      <a:pt x="48" y="613"/>
                    </a:cubicBezTo>
                    <a:cubicBezTo>
                      <a:pt x="46" y="613"/>
                      <a:pt x="46" y="614"/>
                      <a:pt x="46" y="616"/>
                    </a:cubicBezTo>
                    <a:cubicBezTo>
                      <a:pt x="46" y="617"/>
                      <a:pt x="46" y="619"/>
                      <a:pt x="48" y="619"/>
                    </a:cubicBezTo>
                    <a:cubicBezTo>
                      <a:pt x="54" y="624"/>
                      <a:pt x="54" y="624"/>
                      <a:pt x="54" y="624"/>
                    </a:cubicBezTo>
                    <a:cubicBezTo>
                      <a:pt x="57" y="620"/>
                      <a:pt x="57" y="620"/>
                      <a:pt x="57" y="620"/>
                    </a:cubicBezTo>
                    <a:cubicBezTo>
                      <a:pt x="55" y="616"/>
                      <a:pt x="55" y="616"/>
                      <a:pt x="55" y="616"/>
                    </a:cubicBezTo>
                    <a:cubicBezTo>
                      <a:pt x="36" y="623"/>
                      <a:pt x="36" y="623"/>
                      <a:pt x="36" y="623"/>
                    </a:cubicBezTo>
                    <a:cubicBezTo>
                      <a:pt x="34" y="623"/>
                      <a:pt x="33" y="625"/>
                      <a:pt x="33" y="626"/>
                    </a:cubicBezTo>
                    <a:cubicBezTo>
                      <a:pt x="33" y="628"/>
                      <a:pt x="33" y="629"/>
                      <a:pt x="35" y="630"/>
                    </a:cubicBezTo>
                    <a:cubicBezTo>
                      <a:pt x="40" y="633"/>
                      <a:pt x="40" y="633"/>
                      <a:pt x="40" y="633"/>
                    </a:cubicBezTo>
                    <a:cubicBezTo>
                      <a:pt x="42" y="630"/>
                      <a:pt x="42" y="630"/>
                      <a:pt x="42" y="630"/>
                    </a:cubicBezTo>
                    <a:cubicBezTo>
                      <a:pt x="39" y="627"/>
                      <a:pt x="39" y="627"/>
                      <a:pt x="39" y="627"/>
                    </a:cubicBezTo>
                    <a:cubicBezTo>
                      <a:pt x="28" y="635"/>
                      <a:pt x="28" y="635"/>
                      <a:pt x="28" y="635"/>
                    </a:cubicBezTo>
                    <a:cubicBezTo>
                      <a:pt x="27" y="636"/>
                      <a:pt x="26" y="637"/>
                      <a:pt x="26" y="638"/>
                    </a:cubicBezTo>
                    <a:cubicBezTo>
                      <a:pt x="26" y="639"/>
                      <a:pt x="27" y="641"/>
                      <a:pt x="28" y="641"/>
                    </a:cubicBezTo>
                    <a:cubicBezTo>
                      <a:pt x="28" y="642"/>
                      <a:pt x="28" y="642"/>
                      <a:pt x="28" y="642"/>
                    </a:cubicBezTo>
                    <a:cubicBezTo>
                      <a:pt x="30" y="638"/>
                      <a:pt x="30" y="638"/>
                      <a:pt x="30" y="638"/>
                    </a:cubicBezTo>
                    <a:cubicBezTo>
                      <a:pt x="30" y="634"/>
                      <a:pt x="30" y="634"/>
                      <a:pt x="30" y="634"/>
                    </a:cubicBezTo>
                    <a:cubicBezTo>
                      <a:pt x="4" y="636"/>
                      <a:pt x="4" y="636"/>
                      <a:pt x="4" y="636"/>
                    </a:cubicBezTo>
                    <a:cubicBezTo>
                      <a:pt x="2" y="636"/>
                      <a:pt x="1" y="638"/>
                      <a:pt x="0" y="639"/>
                    </a:cubicBezTo>
                    <a:cubicBezTo>
                      <a:pt x="0" y="641"/>
                      <a:pt x="1" y="643"/>
                      <a:pt x="2" y="644"/>
                    </a:cubicBezTo>
                    <a:cubicBezTo>
                      <a:pt x="11" y="649"/>
                      <a:pt x="11" y="649"/>
                      <a:pt x="11" y="649"/>
                    </a:cubicBezTo>
                    <a:cubicBezTo>
                      <a:pt x="13" y="650"/>
                      <a:pt x="15" y="650"/>
                      <a:pt x="16" y="648"/>
                    </a:cubicBezTo>
                    <a:cubicBezTo>
                      <a:pt x="17" y="646"/>
                      <a:pt x="17" y="643"/>
                      <a:pt x="15" y="642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141"/>
              <p:cNvSpPr/>
              <p:nvPr/>
            </p:nvSpPr>
            <p:spPr bwMode="auto">
              <a:xfrm>
                <a:off x="3031" y="1761"/>
                <a:ext cx="40" cy="30"/>
              </a:xfrm>
              <a:custGeom>
                <a:avLst/>
                <a:gdLst>
                  <a:gd name="T0" fmla="*/ 29 w 30"/>
                  <a:gd name="T1" fmla="*/ 20 h 22"/>
                  <a:gd name="T2" fmla="*/ 30 w 30"/>
                  <a:gd name="T3" fmla="*/ 18 h 22"/>
                  <a:gd name="T4" fmla="*/ 29 w 30"/>
                  <a:gd name="T5" fmla="*/ 16 h 22"/>
                  <a:gd name="T6" fmla="*/ 28 w 30"/>
                  <a:gd name="T7" fmla="*/ 15 h 22"/>
                  <a:gd name="T8" fmla="*/ 28 w 30"/>
                  <a:gd name="T9" fmla="*/ 14 h 22"/>
                  <a:gd name="T10" fmla="*/ 23 w 30"/>
                  <a:gd name="T11" fmla="*/ 11 h 22"/>
                  <a:gd name="T12" fmla="*/ 6 w 30"/>
                  <a:gd name="T13" fmla="*/ 1 h 22"/>
                  <a:gd name="T14" fmla="*/ 1 w 30"/>
                  <a:gd name="T15" fmla="*/ 2 h 22"/>
                  <a:gd name="T16" fmla="*/ 2 w 30"/>
                  <a:gd name="T17" fmla="*/ 8 h 22"/>
                  <a:gd name="T18" fmla="*/ 6 w 30"/>
                  <a:gd name="T19" fmla="*/ 10 h 22"/>
                  <a:gd name="T20" fmla="*/ 17 w 30"/>
                  <a:gd name="T21" fmla="*/ 17 h 22"/>
                  <a:gd name="T22" fmla="*/ 22 w 30"/>
                  <a:gd name="T23" fmla="*/ 20 h 22"/>
                  <a:gd name="T24" fmla="*/ 23 w 30"/>
                  <a:gd name="T25" fmla="*/ 21 h 22"/>
                  <a:gd name="T26" fmla="*/ 23 w 30"/>
                  <a:gd name="T27" fmla="*/ 21 h 22"/>
                  <a:gd name="T28" fmla="*/ 23 w 30"/>
                  <a:gd name="T29" fmla="*/ 21 h 22"/>
                  <a:gd name="T30" fmla="*/ 25 w 30"/>
                  <a:gd name="T31" fmla="*/ 19 h 22"/>
                  <a:gd name="T32" fmla="*/ 23 w 30"/>
                  <a:gd name="T33" fmla="*/ 20 h 22"/>
                  <a:gd name="T34" fmla="*/ 23 w 30"/>
                  <a:gd name="T35" fmla="*/ 21 h 22"/>
                  <a:gd name="T36" fmla="*/ 25 w 30"/>
                  <a:gd name="T37" fmla="*/ 19 h 22"/>
                  <a:gd name="T38" fmla="*/ 23 w 30"/>
                  <a:gd name="T39" fmla="*/ 20 h 22"/>
                  <a:gd name="T40" fmla="*/ 26 w 30"/>
                  <a:gd name="T41" fmla="*/ 18 h 22"/>
                  <a:gd name="T42" fmla="*/ 22 w 30"/>
                  <a:gd name="T43" fmla="*/ 20 h 22"/>
                  <a:gd name="T44" fmla="*/ 23 w 30"/>
                  <a:gd name="T45" fmla="*/ 20 h 22"/>
                  <a:gd name="T46" fmla="*/ 26 w 30"/>
                  <a:gd name="T47" fmla="*/ 18 h 22"/>
                  <a:gd name="T48" fmla="*/ 22 w 30"/>
                  <a:gd name="T49" fmla="*/ 20 h 22"/>
                  <a:gd name="T50" fmla="*/ 26 w 30"/>
                  <a:gd name="T51" fmla="*/ 18 h 22"/>
                  <a:gd name="T52" fmla="*/ 22 w 30"/>
                  <a:gd name="T53" fmla="*/ 18 h 22"/>
                  <a:gd name="T54" fmla="*/ 22 w 30"/>
                  <a:gd name="T55" fmla="*/ 20 h 22"/>
                  <a:gd name="T56" fmla="*/ 26 w 30"/>
                  <a:gd name="T57" fmla="*/ 18 h 22"/>
                  <a:gd name="T58" fmla="*/ 22 w 30"/>
                  <a:gd name="T59" fmla="*/ 18 h 22"/>
                  <a:gd name="T60" fmla="*/ 26 w 30"/>
                  <a:gd name="T61" fmla="*/ 18 h 22"/>
                  <a:gd name="T62" fmla="*/ 22 w 30"/>
                  <a:gd name="T63" fmla="*/ 16 h 22"/>
                  <a:gd name="T64" fmla="*/ 22 w 30"/>
                  <a:gd name="T65" fmla="*/ 18 h 22"/>
                  <a:gd name="T66" fmla="*/ 26 w 30"/>
                  <a:gd name="T67" fmla="*/ 18 h 22"/>
                  <a:gd name="T68" fmla="*/ 22 w 30"/>
                  <a:gd name="T69" fmla="*/ 16 h 22"/>
                  <a:gd name="T70" fmla="*/ 24 w 30"/>
                  <a:gd name="T71" fmla="*/ 21 h 22"/>
                  <a:gd name="T72" fmla="*/ 29 w 30"/>
                  <a:gd name="T7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22">
                    <a:moveTo>
                      <a:pt x="29" y="20"/>
                    </a:moveTo>
                    <a:cubicBezTo>
                      <a:pt x="30" y="19"/>
                      <a:pt x="30" y="18"/>
                      <a:pt x="30" y="18"/>
                    </a:cubicBezTo>
                    <a:cubicBezTo>
                      <a:pt x="30" y="16"/>
                      <a:pt x="29" y="16"/>
                      <a:pt x="29" y="16"/>
                    </a:cubicBezTo>
                    <a:cubicBezTo>
                      <a:pt x="29" y="15"/>
                      <a:pt x="29" y="15"/>
                      <a:pt x="28" y="15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6" y="13"/>
                      <a:pt x="25" y="12"/>
                      <a:pt x="23" y="11"/>
                    </a:cubicBezTo>
                    <a:cubicBezTo>
                      <a:pt x="16" y="7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2" y="8"/>
                      <a:pt x="4" y="9"/>
                      <a:pt x="6" y="10"/>
                    </a:cubicBezTo>
                    <a:cubicBezTo>
                      <a:pt x="9" y="12"/>
                      <a:pt x="13" y="14"/>
                      <a:pt x="17" y="17"/>
                    </a:cubicBezTo>
                    <a:cubicBezTo>
                      <a:pt x="19" y="18"/>
                      <a:pt x="21" y="19"/>
                      <a:pt x="22" y="20"/>
                    </a:cubicBezTo>
                    <a:cubicBezTo>
                      <a:pt x="22" y="20"/>
                      <a:pt x="23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9"/>
                      <a:pt x="22" y="19"/>
                      <a:pt x="22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7"/>
                      <a:pt x="22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8"/>
                      <a:pt x="22" y="20"/>
                      <a:pt x="24" y="21"/>
                    </a:cubicBezTo>
                    <a:cubicBezTo>
                      <a:pt x="26" y="22"/>
                      <a:pt x="28" y="22"/>
                      <a:pt x="29" y="2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142"/>
              <p:cNvSpPr/>
              <p:nvPr/>
            </p:nvSpPr>
            <p:spPr bwMode="auto">
              <a:xfrm>
                <a:off x="2671" y="1735"/>
                <a:ext cx="323" cy="188"/>
              </a:xfrm>
              <a:custGeom>
                <a:avLst/>
                <a:gdLst>
                  <a:gd name="T0" fmla="*/ 8 w 237"/>
                  <a:gd name="T1" fmla="*/ 133 h 138"/>
                  <a:gd name="T2" fmla="*/ 5 w 237"/>
                  <a:gd name="T3" fmla="*/ 135 h 138"/>
                  <a:gd name="T4" fmla="*/ 5 w 237"/>
                  <a:gd name="T5" fmla="*/ 135 h 138"/>
                  <a:gd name="T6" fmla="*/ 33 w 237"/>
                  <a:gd name="T7" fmla="*/ 137 h 138"/>
                  <a:gd name="T8" fmla="*/ 52 w 237"/>
                  <a:gd name="T9" fmla="*/ 136 h 138"/>
                  <a:gd name="T10" fmla="*/ 70 w 237"/>
                  <a:gd name="T11" fmla="*/ 135 h 138"/>
                  <a:gd name="T12" fmla="*/ 70 w 237"/>
                  <a:gd name="T13" fmla="*/ 123 h 138"/>
                  <a:gd name="T14" fmla="*/ 91 w 237"/>
                  <a:gd name="T15" fmla="*/ 124 h 138"/>
                  <a:gd name="T16" fmla="*/ 119 w 237"/>
                  <a:gd name="T17" fmla="*/ 126 h 138"/>
                  <a:gd name="T18" fmla="*/ 146 w 237"/>
                  <a:gd name="T19" fmla="*/ 102 h 138"/>
                  <a:gd name="T20" fmla="*/ 147 w 237"/>
                  <a:gd name="T21" fmla="*/ 78 h 138"/>
                  <a:gd name="T22" fmla="*/ 149 w 237"/>
                  <a:gd name="T23" fmla="*/ 45 h 138"/>
                  <a:gd name="T24" fmla="*/ 147 w 237"/>
                  <a:gd name="T25" fmla="*/ 48 h 138"/>
                  <a:gd name="T26" fmla="*/ 151 w 237"/>
                  <a:gd name="T27" fmla="*/ 50 h 138"/>
                  <a:gd name="T28" fmla="*/ 166 w 237"/>
                  <a:gd name="T29" fmla="*/ 37 h 138"/>
                  <a:gd name="T30" fmla="*/ 158 w 237"/>
                  <a:gd name="T31" fmla="*/ 35 h 138"/>
                  <a:gd name="T32" fmla="*/ 156 w 237"/>
                  <a:gd name="T33" fmla="*/ 37 h 138"/>
                  <a:gd name="T34" fmla="*/ 160 w 237"/>
                  <a:gd name="T35" fmla="*/ 36 h 138"/>
                  <a:gd name="T36" fmla="*/ 178 w 237"/>
                  <a:gd name="T37" fmla="*/ 32 h 138"/>
                  <a:gd name="T38" fmla="*/ 192 w 237"/>
                  <a:gd name="T39" fmla="*/ 26 h 138"/>
                  <a:gd name="T40" fmla="*/ 203 w 237"/>
                  <a:gd name="T41" fmla="*/ 17 h 138"/>
                  <a:gd name="T42" fmla="*/ 200 w 237"/>
                  <a:gd name="T43" fmla="*/ 20 h 138"/>
                  <a:gd name="T44" fmla="*/ 202 w 237"/>
                  <a:gd name="T45" fmla="*/ 23 h 138"/>
                  <a:gd name="T46" fmla="*/ 215 w 237"/>
                  <a:gd name="T47" fmla="*/ 18 h 138"/>
                  <a:gd name="T48" fmla="*/ 217 w 237"/>
                  <a:gd name="T49" fmla="*/ 10 h 138"/>
                  <a:gd name="T50" fmla="*/ 213 w 237"/>
                  <a:gd name="T51" fmla="*/ 12 h 138"/>
                  <a:gd name="T52" fmla="*/ 213 w 237"/>
                  <a:gd name="T53" fmla="*/ 14 h 138"/>
                  <a:gd name="T54" fmla="*/ 232 w 237"/>
                  <a:gd name="T55" fmla="*/ 11 h 138"/>
                  <a:gd name="T56" fmla="*/ 235 w 237"/>
                  <a:gd name="T57" fmla="*/ 3 h 138"/>
                  <a:gd name="T58" fmla="*/ 233 w 237"/>
                  <a:gd name="T59" fmla="*/ 6 h 138"/>
                  <a:gd name="T60" fmla="*/ 230 w 237"/>
                  <a:gd name="T61" fmla="*/ 3 h 138"/>
                  <a:gd name="T62" fmla="*/ 231 w 237"/>
                  <a:gd name="T63" fmla="*/ 3 h 138"/>
                  <a:gd name="T64" fmla="*/ 211 w 237"/>
                  <a:gd name="T65" fmla="*/ 9 h 138"/>
                  <a:gd name="T66" fmla="*/ 215 w 237"/>
                  <a:gd name="T67" fmla="*/ 14 h 138"/>
                  <a:gd name="T68" fmla="*/ 212 w 237"/>
                  <a:gd name="T69" fmla="*/ 11 h 138"/>
                  <a:gd name="T70" fmla="*/ 213 w 237"/>
                  <a:gd name="T71" fmla="*/ 10 h 138"/>
                  <a:gd name="T72" fmla="*/ 198 w 237"/>
                  <a:gd name="T73" fmla="*/ 17 h 138"/>
                  <a:gd name="T74" fmla="*/ 181 w 237"/>
                  <a:gd name="T75" fmla="*/ 23 h 138"/>
                  <a:gd name="T76" fmla="*/ 171 w 237"/>
                  <a:gd name="T77" fmla="*/ 32 h 138"/>
                  <a:gd name="T78" fmla="*/ 175 w 237"/>
                  <a:gd name="T79" fmla="*/ 30 h 138"/>
                  <a:gd name="T80" fmla="*/ 174 w 237"/>
                  <a:gd name="T81" fmla="*/ 27 h 138"/>
                  <a:gd name="T82" fmla="*/ 156 w 237"/>
                  <a:gd name="T83" fmla="*/ 28 h 138"/>
                  <a:gd name="T84" fmla="*/ 153 w 237"/>
                  <a:gd name="T85" fmla="*/ 36 h 138"/>
                  <a:gd name="T86" fmla="*/ 162 w 237"/>
                  <a:gd name="T87" fmla="*/ 37 h 138"/>
                  <a:gd name="T88" fmla="*/ 160 w 237"/>
                  <a:gd name="T89" fmla="*/ 35 h 138"/>
                  <a:gd name="T90" fmla="*/ 144 w 237"/>
                  <a:gd name="T91" fmla="*/ 45 h 138"/>
                  <a:gd name="T92" fmla="*/ 140 w 237"/>
                  <a:gd name="T93" fmla="*/ 62 h 138"/>
                  <a:gd name="T94" fmla="*/ 141 w 237"/>
                  <a:gd name="T95" fmla="*/ 84 h 138"/>
                  <a:gd name="T96" fmla="*/ 135 w 237"/>
                  <a:gd name="T97" fmla="*/ 118 h 138"/>
                  <a:gd name="T98" fmla="*/ 117 w 237"/>
                  <a:gd name="T99" fmla="*/ 126 h 138"/>
                  <a:gd name="T100" fmla="*/ 94 w 237"/>
                  <a:gd name="T101" fmla="*/ 126 h 138"/>
                  <a:gd name="T102" fmla="*/ 71 w 237"/>
                  <a:gd name="T103" fmla="*/ 128 h 138"/>
                  <a:gd name="T104" fmla="*/ 73 w 237"/>
                  <a:gd name="T105" fmla="*/ 127 h 138"/>
                  <a:gd name="T106" fmla="*/ 73 w 237"/>
                  <a:gd name="T107" fmla="*/ 128 h 138"/>
                  <a:gd name="T108" fmla="*/ 49 w 237"/>
                  <a:gd name="T109" fmla="*/ 135 h 138"/>
                  <a:gd name="T110" fmla="*/ 29 w 237"/>
                  <a:gd name="T111" fmla="*/ 137 h 138"/>
                  <a:gd name="T112" fmla="*/ 29 w 237"/>
                  <a:gd name="T113" fmla="*/ 130 h 138"/>
                  <a:gd name="T114" fmla="*/ 31 w 237"/>
                  <a:gd name="T115" fmla="*/ 130 h 138"/>
                  <a:gd name="T116" fmla="*/ 5 w 237"/>
                  <a:gd name="T117" fmla="*/ 127 h 138"/>
                  <a:gd name="T118" fmla="*/ 11 w 237"/>
                  <a:gd name="T119" fmla="*/ 13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7" h="138">
                    <a:moveTo>
                      <a:pt x="10" y="130"/>
                    </a:moveTo>
                    <a:cubicBezTo>
                      <a:pt x="6" y="128"/>
                      <a:pt x="6" y="128"/>
                      <a:pt x="6" y="128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7" y="135"/>
                      <a:pt x="7" y="134"/>
                      <a:pt x="8" y="133"/>
                    </a:cubicBezTo>
                    <a:cubicBezTo>
                      <a:pt x="4" y="131"/>
                      <a:pt x="4" y="131"/>
                      <a:pt x="4" y="131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6" y="135"/>
                      <a:pt x="6" y="135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3"/>
                      <a:pt x="5" y="133"/>
                      <a:pt x="5" y="133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3"/>
                      <a:pt x="5" y="133"/>
                      <a:pt x="5" y="133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7" y="135"/>
                      <a:pt x="10" y="136"/>
                    </a:cubicBezTo>
                    <a:cubicBezTo>
                      <a:pt x="13" y="136"/>
                      <a:pt x="18" y="136"/>
                      <a:pt x="22" y="137"/>
                    </a:cubicBezTo>
                    <a:cubicBezTo>
                      <a:pt x="24" y="137"/>
                      <a:pt x="26" y="137"/>
                      <a:pt x="28" y="137"/>
                    </a:cubicBezTo>
                    <a:cubicBezTo>
                      <a:pt x="29" y="138"/>
                      <a:pt x="30" y="138"/>
                      <a:pt x="31" y="138"/>
                    </a:cubicBezTo>
                    <a:cubicBezTo>
                      <a:pt x="32" y="138"/>
                      <a:pt x="32" y="138"/>
                      <a:pt x="32" y="138"/>
                    </a:cubicBezTo>
                    <a:cubicBezTo>
                      <a:pt x="32" y="138"/>
                      <a:pt x="32" y="138"/>
                      <a:pt x="33" y="138"/>
                    </a:cubicBezTo>
                    <a:cubicBezTo>
                      <a:pt x="33" y="137"/>
                      <a:pt x="33" y="137"/>
                      <a:pt x="33" y="137"/>
                    </a:cubicBezTo>
                    <a:cubicBezTo>
                      <a:pt x="34" y="137"/>
                      <a:pt x="34" y="137"/>
                      <a:pt x="35" y="136"/>
                    </a:cubicBezTo>
                    <a:cubicBezTo>
                      <a:pt x="35" y="135"/>
                      <a:pt x="36" y="134"/>
                      <a:pt x="35" y="133"/>
                    </a:cubicBezTo>
                    <a:cubicBezTo>
                      <a:pt x="35" y="132"/>
                      <a:pt x="34" y="131"/>
                      <a:pt x="33" y="130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6"/>
                      <a:pt x="28" y="136"/>
                      <a:pt x="28" y="136"/>
                    </a:cubicBezTo>
                    <a:cubicBezTo>
                      <a:pt x="52" y="136"/>
                      <a:pt x="52" y="136"/>
                      <a:pt x="52" y="136"/>
                    </a:cubicBezTo>
                    <a:cubicBezTo>
                      <a:pt x="53" y="136"/>
                      <a:pt x="55" y="135"/>
                      <a:pt x="55" y="133"/>
                    </a:cubicBezTo>
                    <a:cubicBezTo>
                      <a:pt x="56" y="131"/>
                      <a:pt x="55" y="130"/>
                      <a:pt x="54" y="129"/>
                    </a:cubicBezTo>
                    <a:cubicBezTo>
                      <a:pt x="53" y="128"/>
                      <a:pt x="53" y="128"/>
                      <a:pt x="53" y="128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1" y="136"/>
                      <a:pt x="51" y="136"/>
                      <a:pt x="51" y="136"/>
                    </a:cubicBezTo>
                    <a:cubicBezTo>
                      <a:pt x="51" y="136"/>
                      <a:pt x="57" y="135"/>
                      <a:pt x="62" y="135"/>
                    </a:cubicBezTo>
                    <a:cubicBezTo>
                      <a:pt x="65" y="135"/>
                      <a:pt x="68" y="135"/>
                      <a:pt x="70" y="135"/>
                    </a:cubicBezTo>
                    <a:cubicBezTo>
                      <a:pt x="72" y="135"/>
                      <a:pt x="73" y="135"/>
                      <a:pt x="73" y="135"/>
                    </a:cubicBezTo>
                    <a:cubicBezTo>
                      <a:pt x="74" y="135"/>
                      <a:pt x="74" y="135"/>
                      <a:pt x="74" y="135"/>
                    </a:cubicBezTo>
                    <a:cubicBezTo>
                      <a:pt x="75" y="134"/>
                      <a:pt x="75" y="134"/>
                      <a:pt x="75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7" y="133"/>
                      <a:pt x="77" y="133"/>
                    </a:cubicBezTo>
                    <a:cubicBezTo>
                      <a:pt x="79" y="131"/>
                      <a:pt x="78" y="128"/>
                      <a:pt x="76" y="127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68" y="127"/>
                      <a:pt x="68" y="127"/>
                      <a:pt x="68" y="127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94" y="130"/>
                      <a:pt x="94" y="130"/>
                      <a:pt x="94" y="130"/>
                    </a:cubicBezTo>
                    <a:cubicBezTo>
                      <a:pt x="96" y="130"/>
                      <a:pt x="97" y="129"/>
                      <a:pt x="98" y="127"/>
                    </a:cubicBezTo>
                    <a:cubicBezTo>
                      <a:pt x="98" y="125"/>
                      <a:pt x="98" y="123"/>
                      <a:pt x="96" y="122"/>
                    </a:cubicBezTo>
                    <a:cubicBezTo>
                      <a:pt x="93" y="121"/>
                      <a:pt x="93" y="121"/>
                      <a:pt x="93" y="121"/>
                    </a:cubicBezTo>
                    <a:cubicBezTo>
                      <a:pt x="91" y="124"/>
                      <a:pt x="91" y="124"/>
                      <a:pt x="91" y="124"/>
                    </a:cubicBezTo>
                    <a:cubicBezTo>
                      <a:pt x="91" y="128"/>
                      <a:pt x="91" y="128"/>
                      <a:pt x="91" y="128"/>
                    </a:cubicBezTo>
                    <a:cubicBezTo>
                      <a:pt x="119" y="127"/>
                      <a:pt x="119" y="127"/>
                      <a:pt x="119" y="127"/>
                    </a:cubicBezTo>
                    <a:cubicBezTo>
                      <a:pt x="121" y="127"/>
                      <a:pt x="122" y="125"/>
                      <a:pt x="123" y="124"/>
                    </a:cubicBezTo>
                    <a:cubicBezTo>
                      <a:pt x="123" y="122"/>
                      <a:pt x="123" y="120"/>
                      <a:pt x="121" y="119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8" y="122"/>
                      <a:pt x="118" y="122"/>
                      <a:pt x="118" y="122"/>
                    </a:cubicBezTo>
                    <a:cubicBezTo>
                      <a:pt x="119" y="126"/>
                      <a:pt x="119" y="126"/>
                      <a:pt x="119" y="126"/>
                    </a:cubicBezTo>
                    <a:cubicBezTo>
                      <a:pt x="139" y="119"/>
                      <a:pt x="139" y="119"/>
                      <a:pt x="139" y="119"/>
                    </a:cubicBezTo>
                    <a:cubicBezTo>
                      <a:pt x="141" y="119"/>
                      <a:pt x="142" y="118"/>
                      <a:pt x="142" y="116"/>
                    </a:cubicBezTo>
                    <a:cubicBezTo>
                      <a:pt x="142" y="114"/>
                      <a:pt x="142" y="113"/>
                      <a:pt x="140" y="112"/>
                    </a:cubicBezTo>
                    <a:cubicBezTo>
                      <a:pt x="139" y="111"/>
                      <a:pt x="139" y="111"/>
                      <a:pt x="139" y="111"/>
                    </a:cubicBezTo>
                    <a:cubicBezTo>
                      <a:pt x="137" y="115"/>
                      <a:pt x="137" y="115"/>
                      <a:pt x="137" y="115"/>
                    </a:cubicBezTo>
                    <a:cubicBezTo>
                      <a:pt x="141" y="116"/>
                      <a:pt x="141" y="116"/>
                      <a:pt x="141" y="116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7" y="100"/>
                      <a:pt x="146" y="98"/>
                      <a:pt x="145" y="97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1" y="100"/>
                      <a:pt x="141" y="100"/>
                      <a:pt x="141" y="100"/>
                    </a:cubicBezTo>
                    <a:cubicBezTo>
                      <a:pt x="145" y="101"/>
                      <a:pt x="145" y="101"/>
                      <a:pt x="145" y="101"/>
                    </a:cubicBezTo>
                    <a:cubicBezTo>
                      <a:pt x="150" y="83"/>
                      <a:pt x="150" y="83"/>
                      <a:pt x="150" y="83"/>
                    </a:cubicBezTo>
                    <a:cubicBezTo>
                      <a:pt x="150" y="82"/>
                      <a:pt x="150" y="80"/>
                      <a:pt x="148" y="79"/>
                    </a:cubicBezTo>
                    <a:cubicBezTo>
                      <a:pt x="147" y="78"/>
                      <a:pt x="147" y="78"/>
                      <a:pt x="147" y="78"/>
                    </a:cubicBezTo>
                    <a:cubicBezTo>
                      <a:pt x="150" y="64"/>
                      <a:pt x="150" y="64"/>
                      <a:pt x="150" y="64"/>
                    </a:cubicBezTo>
                    <a:cubicBezTo>
                      <a:pt x="150" y="63"/>
                      <a:pt x="149" y="61"/>
                      <a:pt x="148" y="60"/>
                    </a:cubicBezTo>
                    <a:cubicBezTo>
                      <a:pt x="146" y="59"/>
                      <a:pt x="146" y="59"/>
                      <a:pt x="146" y="59"/>
                    </a:cubicBezTo>
                    <a:cubicBezTo>
                      <a:pt x="144" y="62"/>
                      <a:pt x="144" y="62"/>
                      <a:pt x="144" y="62"/>
                    </a:cubicBezTo>
                    <a:cubicBezTo>
                      <a:pt x="148" y="63"/>
                      <a:pt x="148" y="63"/>
                      <a:pt x="148" y="63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2" y="47"/>
                      <a:pt x="151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50" y="51"/>
                      <a:pt x="150" y="51"/>
                      <a:pt x="150" y="51"/>
                    </a:cubicBezTo>
                    <a:cubicBezTo>
                      <a:pt x="150" y="51"/>
                      <a:pt x="150" y="51"/>
                      <a:pt x="151" y="50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50" y="51"/>
                      <a:pt x="150" y="51"/>
                      <a:pt x="150" y="51"/>
                    </a:cubicBezTo>
                    <a:cubicBezTo>
                      <a:pt x="148" y="49"/>
                      <a:pt x="148" y="49"/>
                      <a:pt x="148" y="49"/>
                    </a:cubicBezTo>
                    <a:cubicBezTo>
                      <a:pt x="150" y="51"/>
                      <a:pt x="150" y="51"/>
                      <a:pt x="150" y="51"/>
                    </a:cubicBezTo>
                    <a:cubicBezTo>
                      <a:pt x="150" y="51"/>
                      <a:pt x="150" y="51"/>
                      <a:pt x="150" y="51"/>
                    </a:cubicBezTo>
                    <a:cubicBezTo>
                      <a:pt x="148" y="49"/>
                      <a:pt x="148" y="49"/>
                      <a:pt x="148" y="49"/>
                    </a:cubicBezTo>
                    <a:cubicBezTo>
                      <a:pt x="150" y="51"/>
                      <a:pt x="150" y="51"/>
                      <a:pt x="150" y="51"/>
                    </a:cubicBezTo>
                    <a:cubicBezTo>
                      <a:pt x="150" y="51"/>
                      <a:pt x="150" y="51"/>
                      <a:pt x="151" y="50"/>
                    </a:cubicBezTo>
                    <a:cubicBezTo>
                      <a:pt x="152" y="49"/>
                      <a:pt x="156" y="47"/>
                      <a:pt x="159" y="45"/>
                    </a:cubicBezTo>
                    <a:cubicBezTo>
                      <a:pt x="160" y="44"/>
                      <a:pt x="162" y="43"/>
                      <a:pt x="163" y="42"/>
                    </a:cubicBezTo>
                    <a:cubicBezTo>
                      <a:pt x="163" y="42"/>
                      <a:pt x="164" y="42"/>
                      <a:pt x="164" y="41"/>
                    </a:cubicBezTo>
                    <a:cubicBezTo>
                      <a:pt x="165" y="41"/>
                      <a:pt x="165" y="41"/>
                      <a:pt x="165" y="41"/>
                    </a:cubicBezTo>
                    <a:cubicBezTo>
                      <a:pt x="165" y="41"/>
                      <a:pt x="165" y="41"/>
                      <a:pt x="165" y="41"/>
                    </a:cubicBezTo>
                    <a:cubicBezTo>
                      <a:pt x="165" y="40"/>
                      <a:pt x="165" y="40"/>
                      <a:pt x="166" y="40"/>
                    </a:cubicBezTo>
                    <a:cubicBezTo>
                      <a:pt x="166" y="39"/>
                      <a:pt x="166" y="38"/>
                      <a:pt x="166" y="37"/>
                    </a:cubicBezTo>
                    <a:cubicBezTo>
                      <a:pt x="166" y="36"/>
                      <a:pt x="165" y="35"/>
                      <a:pt x="164" y="34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7" y="36"/>
                      <a:pt x="158" y="36"/>
                      <a:pt x="158" y="35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6" y="36"/>
                      <a:pt x="156" y="36"/>
                      <a:pt x="157" y="36"/>
                    </a:cubicBezTo>
                    <a:cubicBezTo>
                      <a:pt x="155" y="33"/>
                      <a:pt x="155" y="33"/>
                      <a:pt x="155" y="33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6" y="37"/>
                      <a:pt x="156" y="37"/>
                      <a:pt x="156" y="37"/>
                    </a:cubicBezTo>
                    <a:cubicBezTo>
                      <a:pt x="157" y="36"/>
                      <a:pt x="158" y="36"/>
                      <a:pt x="160" y="36"/>
                    </a:cubicBezTo>
                    <a:cubicBezTo>
                      <a:pt x="163" y="35"/>
                      <a:pt x="167" y="35"/>
                      <a:pt x="170" y="35"/>
                    </a:cubicBezTo>
                    <a:cubicBezTo>
                      <a:pt x="172" y="34"/>
                      <a:pt x="173" y="34"/>
                      <a:pt x="174" y="34"/>
                    </a:cubicBezTo>
                    <a:cubicBezTo>
                      <a:pt x="174" y="34"/>
                      <a:pt x="175" y="34"/>
                      <a:pt x="175" y="34"/>
                    </a:cubicBezTo>
                    <a:cubicBezTo>
                      <a:pt x="176" y="33"/>
                      <a:pt x="176" y="33"/>
                      <a:pt x="176" y="33"/>
                    </a:cubicBezTo>
                    <a:cubicBezTo>
                      <a:pt x="177" y="33"/>
                      <a:pt x="177" y="33"/>
                      <a:pt x="177" y="33"/>
                    </a:cubicBezTo>
                    <a:cubicBezTo>
                      <a:pt x="177" y="33"/>
                      <a:pt x="177" y="33"/>
                      <a:pt x="177" y="33"/>
                    </a:cubicBezTo>
                    <a:cubicBezTo>
                      <a:pt x="178" y="33"/>
                      <a:pt x="178" y="32"/>
                      <a:pt x="178" y="32"/>
                    </a:cubicBezTo>
                    <a:cubicBezTo>
                      <a:pt x="179" y="31"/>
                      <a:pt x="179" y="30"/>
                      <a:pt x="179" y="29"/>
                    </a:cubicBezTo>
                    <a:cubicBezTo>
                      <a:pt x="179" y="28"/>
                      <a:pt x="178" y="27"/>
                      <a:pt x="177" y="26"/>
                    </a:cubicBezTo>
                    <a:cubicBezTo>
                      <a:pt x="175" y="25"/>
                      <a:pt x="175" y="25"/>
                      <a:pt x="175" y="25"/>
                    </a:cubicBezTo>
                    <a:cubicBezTo>
                      <a:pt x="173" y="28"/>
                      <a:pt x="173" y="28"/>
                      <a:pt x="173" y="28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89" y="29"/>
                      <a:pt x="189" y="29"/>
                      <a:pt x="189" y="29"/>
                    </a:cubicBezTo>
                    <a:cubicBezTo>
                      <a:pt x="191" y="29"/>
                      <a:pt x="192" y="28"/>
                      <a:pt x="192" y="26"/>
                    </a:cubicBezTo>
                    <a:cubicBezTo>
                      <a:pt x="193" y="25"/>
                      <a:pt x="192" y="23"/>
                      <a:pt x="191" y="22"/>
                    </a:cubicBezTo>
                    <a:cubicBezTo>
                      <a:pt x="187" y="20"/>
                      <a:pt x="187" y="20"/>
                      <a:pt x="187" y="20"/>
                    </a:cubicBezTo>
                    <a:cubicBezTo>
                      <a:pt x="185" y="23"/>
                      <a:pt x="185" y="23"/>
                      <a:pt x="185" y="23"/>
                    </a:cubicBezTo>
                    <a:cubicBezTo>
                      <a:pt x="186" y="27"/>
                      <a:pt x="186" y="27"/>
                      <a:pt x="186" y="27"/>
                    </a:cubicBezTo>
                    <a:cubicBezTo>
                      <a:pt x="201" y="24"/>
                      <a:pt x="201" y="24"/>
                      <a:pt x="201" y="24"/>
                    </a:cubicBezTo>
                    <a:cubicBezTo>
                      <a:pt x="203" y="24"/>
                      <a:pt x="204" y="23"/>
                      <a:pt x="205" y="21"/>
                    </a:cubicBezTo>
                    <a:cubicBezTo>
                      <a:pt x="205" y="19"/>
                      <a:pt x="204" y="18"/>
                      <a:pt x="203" y="17"/>
                    </a:cubicBezTo>
                    <a:cubicBezTo>
                      <a:pt x="203" y="17"/>
                      <a:pt x="203" y="17"/>
                      <a:pt x="203" y="17"/>
                    </a:cubicBezTo>
                    <a:cubicBezTo>
                      <a:pt x="200" y="20"/>
                      <a:pt x="200" y="20"/>
                      <a:pt x="200" y="20"/>
                    </a:cubicBezTo>
                    <a:cubicBezTo>
                      <a:pt x="204" y="22"/>
                      <a:pt x="204" y="22"/>
                      <a:pt x="204" y="22"/>
                    </a:cubicBezTo>
                    <a:cubicBezTo>
                      <a:pt x="200" y="20"/>
                      <a:pt x="200" y="20"/>
                      <a:pt x="200" y="20"/>
                    </a:cubicBezTo>
                    <a:cubicBezTo>
                      <a:pt x="203" y="23"/>
                      <a:pt x="203" y="23"/>
                      <a:pt x="203" y="23"/>
                    </a:cubicBezTo>
                    <a:cubicBezTo>
                      <a:pt x="203" y="23"/>
                      <a:pt x="203" y="23"/>
                      <a:pt x="204" y="22"/>
                    </a:cubicBezTo>
                    <a:cubicBezTo>
                      <a:pt x="200" y="20"/>
                      <a:pt x="200" y="20"/>
                      <a:pt x="200" y="20"/>
                    </a:cubicBezTo>
                    <a:cubicBezTo>
                      <a:pt x="203" y="23"/>
                      <a:pt x="203" y="23"/>
                      <a:pt x="203" y="23"/>
                    </a:cubicBezTo>
                    <a:cubicBezTo>
                      <a:pt x="201" y="21"/>
                      <a:pt x="201" y="21"/>
                      <a:pt x="201" y="21"/>
                    </a:cubicBezTo>
                    <a:cubicBezTo>
                      <a:pt x="202" y="24"/>
                      <a:pt x="202" y="24"/>
                      <a:pt x="202" y="24"/>
                    </a:cubicBezTo>
                    <a:cubicBezTo>
                      <a:pt x="203" y="23"/>
                      <a:pt x="203" y="23"/>
                      <a:pt x="203" y="23"/>
                    </a:cubicBezTo>
                    <a:cubicBezTo>
                      <a:pt x="201" y="21"/>
                      <a:pt x="201" y="21"/>
                      <a:pt x="201" y="21"/>
                    </a:cubicBezTo>
                    <a:cubicBezTo>
                      <a:pt x="202" y="24"/>
                      <a:pt x="202" y="24"/>
                      <a:pt x="202" y="24"/>
                    </a:cubicBezTo>
                    <a:cubicBezTo>
                      <a:pt x="202" y="23"/>
                      <a:pt x="202" y="23"/>
                      <a:pt x="202" y="23"/>
                    </a:cubicBezTo>
                    <a:cubicBezTo>
                      <a:pt x="202" y="24"/>
                      <a:pt x="202" y="24"/>
                      <a:pt x="202" y="24"/>
                    </a:cubicBezTo>
                    <a:cubicBezTo>
                      <a:pt x="202" y="24"/>
                      <a:pt x="202" y="24"/>
                      <a:pt x="202" y="24"/>
                    </a:cubicBezTo>
                    <a:cubicBezTo>
                      <a:pt x="202" y="23"/>
                      <a:pt x="202" y="23"/>
                      <a:pt x="202" y="23"/>
                    </a:cubicBezTo>
                    <a:cubicBezTo>
                      <a:pt x="202" y="24"/>
                      <a:pt x="202" y="24"/>
                      <a:pt x="202" y="24"/>
                    </a:cubicBezTo>
                    <a:cubicBezTo>
                      <a:pt x="202" y="24"/>
                      <a:pt x="203" y="23"/>
                      <a:pt x="203" y="23"/>
                    </a:cubicBezTo>
                    <a:cubicBezTo>
                      <a:pt x="205" y="22"/>
                      <a:pt x="208" y="21"/>
                      <a:pt x="211" y="20"/>
                    </a:cubicBezTo>
                    <a:cubicBezTo>
                      <a:pt x="212" y="19"/>
                      <a:pt x="214" y="19"/>
                      <a:pt x="215" y="18"/>
                    </a:cubicBezTo>
                    <a:cubicBezTo>
                      <a:pt x="215" y="18"/>
                      <a:pt x="216" y="18"/>
                      <a:pt x="216" y="18"/>
                    </a:cubicBezTo>
                    <a:cubicBezTo>
                      <a:pt x="217" y="17"/>
                      <a:pt x="217" y="17"/>
                      <a:pt x="217" y="17"/>
                    </a:cubicBezTo>
                    <a:cubicBezTo>
                      <a:pt x="217" y="17"/>
                      <a:pt x="217" y="17"/>
                      <a:pt x="217" y="17"/>
                    </a:cubicBezTo>
                    <a:cubicBezTo>
                      <a:pt x="217" y="17"/>
                      <a:pt x="217" y="17"/>
                      <a:pt x="217" y="17"/>
                    </a:cubicBezTo>
                    <a:cubicBezTo>
                      <a:pt x="218" y="16"/>
                      <a:pt x="218" y="16"/>
                      <a:pt x="218" y="16"/>
                    </a:cubicBezTo>
                    <a:cubicBezTo>
                      <a:pt x="219" y="15"/>
                      <a:pt x="219" y="14"/>
                      <a:pt x="219" y="13"/>
                    </a:cubicBezTo>
                    <a:cubicBezTo>
                      <a:pt x="218" y="12"/>
                      <a:pt x="218" y="11"/>
                      <a:pt x="217" y="10"/>
                    </a:cubicBezTo>
                    <a:cubicBezTo>
                      <a:pt x="215" y="9"/>
                      <a:pt x="215" y="9"/>
                      <a:pt x="215" y="9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6" y="15"/>
                      <a:pt x="216" y="15"/>
                      <a:pt x="216" y="15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6" y="15"/>
                      <a:pt x="216" y="15"/>
                      <a:pt x="216" y="15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3" y="13"/>
                      <a:pt x="213" y="13"/>
                      <a:pt x="213" y="13"/>
                    </a:cubicBezTo>
                    <a:cubicBezTo>
                      <a:pt x="215" y="16"/>
                      <a:pt x="215" y="16"/>
                      <a:pt x="215" y="16"/>
                    </a:cubicBezTo>
                    <a:cubicBezTo>
                      <a:pt x="215" y="16"/>
                      <a:pt x="215" y="16"/>
                      <a:pt x="215" y="15"/>
                    </a:cubicBezTo>
                    <a:cubicBezTo>
                      <a:pt x="213" y="13"/>
                      <a:pt x="213" y="13"/>
                      <a:pt x="213" y="13"/>
                    </a:cubicBezTo>
                    <a:cubicBezTo>
                      <a:pt x="215" y="16"/>
                      <a:pt x="215" y="16"/>
                      <a:pt x="215" y="16"/>
                    </a:cubicBezTo>
                    <a:cubicBezTo>
                      <a:pt x="213" y="14"/>
                      <a:pt x="213" y="14"/>
                      <a:pt x="213" y="14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15" y="16"/>
                      <a:pt x="215" y="16"/>
                      <a:pt x="215" y="16"/>
                    </a:cubicBezTo>
                    <a:cubicBezTo>
                      <a:pt x="213" y="14"/>
                      <a:pt x="213" y="14"/>
                      <a:pt x="213" y="14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14" y="16"/>
                      <a:pt x="215" y="16"/>
                      <a:pt x="216" y="16"/>
                    </a:cubicBezTo>
                    <a:cubicBezTo>
                      <a:pt x="218" y="15"/>
                      <a:pt x="222" y="14"/>
                      <a:pt x="226" y="13"/>
                    </a:cubicBezTo>
                    <a:cubicBezTo>
                      <a:pt x="228" y="12"/>
                      <a:pt x="230" y="12"/>
                      <a:pt x="232" y="11"/>
                    </a:cubicBezTo>
                    <a:cubicBezTo>
                      <a:pt x="232" y="11"/>
                      <a:pt x="233" y="11"/>
                      <a:pt x="233" y="11"/>
                    </a:cubicBezTo>
                    <a:cubicBezTo>
                      <a:pt x="234" y="10"/>
                      <a:pt x="234" y="10"/>
                      <a:pt x="234" y="10"/>
                    </a:cubicBezTo>
                    <a:cubicBezTo>
                      <a:pt x="235" y="10"/>
                      <a:pt x="235" y="10"/>
                      <a:pt x="235" y="10"/>
                    </a:cubicBezTo>
                    <a:cubicBezTo>
                      <a:pt x="235" y="10"/>
                      <a:pt x="235" y="10"/>
                      <a:pt x="235" y="10"/>
                    </a:cubicBezTo>
                    <a:cubicBezTo>
                      <a:pt x="235" y="10"/>
                      <a:pt x="236" y="9"/>
                      <a:pt x="236" y="9"/>
                    </a:cubicBezTo>
                    <a:cubicBezTo>
                      <a:pt x="237" y="8"/>
                      <a:pt x="237" y="7"/>
                      <a:pt x="237" y="6"/>
                    </a:cubicBezTo>
                    <a:cubicBezTo>
                      <a:pt x="236" y="5"/>
                      <a:pt x="236" y="4"/>
                      <a:pt x="235" y="3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0" y="0"/>
                      <a:pt x="228" y="1"/>
                      <a:pt x="227" y="3"/>
                    </a:cubicBezTo>
                    <a:cubicBezTo>
                      <a:pt x="226" y="5"/>
                      <a:pt x="226" y="7"/>
                      <a:pt x="228" y="8"/>
                    </a:cubicBezTo>
                    <a:cubicBezTo>
                      <a:pt x="231" y="10"/>
                      <a:pt x="231" y="10"/>
                      <a:pt x="231" y="10"/>
                    </a:cubicBezTo>
                    <a:cubicBezTo>
                      <a:pt x="233" y="7"/>
                      <a:pt x="233" y="7"/>
                      <a:pt x="233" y="7"/>
                    </a:cubicBezTo>
                    <a:cubicBezTo>
                      <a:pt x="229" y="4"/>
                      <a:pt x="229" y="4"/>
                      <a:pt x="229" y="4"/>
                    </a:cubicBezTo>
                    <a:cubicBezTo>
                      <a:pt x="233" y="6"/>
                      <a:pt x="233" y="6"/>
                      <a:pt x="233" y="6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3"/>
                      <a:pt x="230" y="3"/>
                      <a:pt x="229" y="4"/>
                    </a:cubicBezTo>
                    <a:cubicBezTo>
                      <a:pt x="233" y="6"/>
                      <a:pt x="233" y="6"/>
                      <a:pt x="233" y="6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2" y="6"/>
                      <a:pt x="232" y="6"/>
                      <a:pt x="232" y="6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1" y="3"/>
                      <a:pt x="231" y="3"/>
                      <a:pt x="230" y="3"/>
                    </a:cubicBezTo>
                    <a:cubicBezTo>
                      <a:pt x="232" y="6"/>
                      <a:pt x="232" y="6"/>
                      <a:pt x="232" y="6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1" y="4"/>
                      <a:pt x="231" y="4"/>
                      <a:pt x="231" y="4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1" y="4"/>
                      <a:pt x="231" y="4"/>
                      <a:pt x="231" y="4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1" y="3"/>
                      <a:pt x="230" y="3"/>
                      <a:pt x="230" y="3"/>
                    </a:cubicBezTo>
                    <a:cubicBezTo>
                      <a:pt x="227" y="4"/>
                      <a:pt x="223" y="5"/>
                      <a:pt x="219" y="6"/>
                    </a:cubicBezTo>
                    <a:cubicBezTo>
                      <a:pt x="217" y="7"/>
                      <a:pt x="215" y="7"/>
                      <a:pt x="214" y="8"/>
                    </a:cubicBezTo>
                    <a:cubicBezTo>
                      <a:pt x="213" y="8"/>
                      <a:pt x="213" y="8"/>
                      <a:pt x="212" y="8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1" y="9"/>
                      <a:pt x="211" y="9"/>
                      <a:pt x="211" y="9"/>
                    </a:cubicBezTo>
                    <a:cubicBezTo>
                      <a:pt x="210" y="9"/>
                      <a:pt x="210" y="9"/>
                      <a:pt x="209" y="10"/>
                    </a:cubicBezTo>
                    <a:cubicBezTo>
                      <a:pt x="209" y="11"/>
                      <a:pt x="209" y="12"/>
                      <a:pt x="209" y="13"/>
                    </a:cubicBezTo>
                    <a:cubicBezTo>
                      <a:pt x="209" y="14"/>
                      <a:pt x="210" y="15"/>
                      <a:pt x="211" y="16"/>
                    </a:cubicBezTo>
                    <a:cubicBezTo>
                      <a:pt x="213" y="17"/>
                      <a:pt x="213" y="17"/>
                      <a:pt x="213" y="17"/>
                    </a:cubicBezTo>
                    <a:cubicBezTo>
                      <a:pt x="215" y="14"/>
                      <a:pt x="215" y="14"/>
                      <a:pt x="215" y="14"/>
                    </a:cubicBezTo>
                    <a:cubicBezTo>
                      <a:pt x="211" y="12"/>
                      <a:pt x="211" y="12"/>
                      <a:pt x="211" y="12"/>
                    </a:cubicBezTo>
                    <a:cubicBezTo>
                      <a:pt x="215" y="14"/>
                      <a:pt x="215" y="14"/>
                      <a:pt x="215" y="14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2" y="11"/>
                      <a:pt x="212" y="11"/>
                      <a:pt x="211" y="12"/>
                    </a:cubicBezTo>
                    <a:cubicBezTo>
                      <a:pt x="215" y="14"/>
                      <a:pt x="215" y="14"/>
                      <a:pt x="215" y="14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4" y="13"/>
                      <a:pt x="214" y="13"/>
                      <a:pt x="214" y="13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2" y="11"/>
                      <a:pt x="212" y="11"/>
                      <a:pt x="212" y="11"/>
                    </a:cubicBezTo>
                    <a:cubicBezTo>
                      <a:pt x="214" y="13"/>
                      <a:pt x="214" y="13"/>
                      <a:pt x="214" y="13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11"/>
                      <a:pt x="213" y="11"/>
                      <a:pt x="213" y="11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11"/>
                      <a:pt x="213" y="11"/>
                      <a:pt x="213" y="11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3" y="10"/>
                      <a:pt x="212" y="11"/>
                      <a:pt x="212" y="11"/>
                    </a:cubicBezTo>
                    <a:cubicBezTo>
                      <a:pt x="210" y="11"/>
                      <a:pt x="207" y="13"/>
                      <a:pt x="204" y="14"/>
                    </a:cubicBezTo>
                    <a:cubicBezTo>
                      <a:pt x="203" y="15"/>
                      <a:pt x="201" y="15"/>
                      <a:pt x="200" y="16"/>
                    </a:cubicBezTo>
                    <a:cubicBezTo>
                      <a:pt x="200" y="16"/>
                      <a:pt x="199" y="16"/>
                      <a:pt x="199" y="16"/>
                    </a:cubicBezTo>
                    <a:cubicBezTo>
                      <a:pt x="199" y="17"/>
                      <a:pt x="199" y="17"/>
                      <a:pt x="199" y="17"/>
                    </a:cubicBezTo>
                    <a:cubicBezTo>
                      <a:pt x="198" y="17"/>
                      <a:pt x="198" y="17"/>
                      <a:pt x="198" y="17"/>
                    </a:cubicBezTo>
                    <a:cubicBezTo>
                      <a:pt x="198" y="17"/>
                      <a:pt x="198" y="17"/>
                      <a:pt x="198" y="17"/>
                    </a:cubicBezTo>
                    <a:cubicBezTo>
                      <a:pt x="198" y="17"/>
                      <a:pt x="198" y="17"/>
                      <a:pt x="197" y="18"/>
                    </a:cubicBezTo>
                    <a:cubicBezTo>
                      <a:pt x="196" y="20"/>
                      <a:pt x="196" y="22"/>
                      <a:pt x="198" y="24"/>
                    </a:cubicBezTo>
                    <a:cubicBezTo>
                      <a:pt x="199" y="24"/>
                      <a:pt x="199" y="24"/>
                      <a:pt x="199" y="24"/>
                    </a:cubicBezTo>
                    <a:cubicBezTo>
                      <a:pt x="201" y="20"/>
                      <a:pt x="201" y="20"/>
                      <a:pt x="201" y="20"/>
                    </a:cubicBezTo>
                    <a:cubicBezTo>
                      <a:pt x="200" y="16"/>
                      <a:pt x="200" y="16"/>
                      <a:pt x="200" y="16"/>
                    </a:cubicBezTo>
                    <a:cubicBezTo>
                      <a:pt x="184" y="19"/>
                      <a:pt x="184" y="19"/>
                      <a:pt x="184" y="19"/>
                    </a:cubicBezTo>
                    <a:cubicBezTo>
                      <a:pt x="183" y="20"/>
                      <a:pt x="181" y="21"/>
                      <a:pt x="181" y="23"/>
                    </a:cubicBezTo>
                    <a:cubicBezTo>
                      <a:pt x="181" y="24"/>
                      <a:pt x="182" y="26"/>
                      <a:pt x="183" y="27"/>
                    </a:cubicBezTo>
                    <a:cubicBezTo>
                      <a:pt x="186" y="29"/>
                      <a:pt x="186" y="29"/>
                      <a:pt x="186" y="29"/>
                    </a:cubicBezTo>
                    <a:cubicBezTo>
                      <a:pt x="188" y="25"/>
                      <a:pt x="188" y="25"/>
                      <a:pt x="188" y="25"/>
                    </a:cubicBezTo>
                    <a:cubicBezTo>
                      <a:pt x="188" y="21"/>
                      <a:pt x="188" y="21"/>
                      <a:pt x="188" y="21"/>
                    </a:cubicBezTo>
                    <a:cubicBezTo>
                      <a:pt x="172" y="24"/>
                      <a:pt x="172" y="24"/>
                      <a:pt x="172" y="24"/>
                    </a:cubicBezTo>
                    <a:cubicBezTo>
                      <a:pt x="171" y="25"/>
                      <a:pt x="169" y="26"/>
                      <a:pt x="169" y="28"/>
                    </a:cubicBezTo>
                    <a:cubicBezTo>
                      <a:pt x="169" y="29"/>
                      <a:pt x="169" y="31"/>
                      <a:pt x="171" y="32"/>
                    </a:cubicBezTo>
                    <a:cubicBezTo>
                      <a:pt x="173" y="33"/>
                      <a:pt x="173" y="33"/>
                      <a:pt x="173" y="33"/>
                    </a:cubicBezTo>
                    <a:cubicBezTo>
                      <a:pt x="175" y="30"/>
                      <a:pt x="175" y="30"/>
                      <a:pt x="175" y="30"/>
                    </a:cubicBezTo>
                    <a:cubicBezTo>
                      <a:pt x="172" y="28"/>
                      <a:pt x="172" y="28"/>
                      <a:pt x="172" y="28"/>
                    </a:cubicBezTo>
                    <a:cubicBezTo>
                      <a:pt x="175" y="30"/>
                      <a:pt x="175" y="30"/>
                      <a:pt x="175" y="30"/>
                    </a:cubicBezTo>
                    <a:cubicBezTo>
                      <a:pt x="173" y="26"/>
                      <a:pt x="173" y="26"/>
                      <a:pt x="173" y="26"/>
                    </a:cubicBezTo>
                    <a:cubicBezTo>
                      <a:pt x="173" y="26"/>
                      <a:pt x="172" y="27"/>
                      <a:pt x="172" y="28"/>
                    </a:cubicBezTo>
                    <a:cubicBezTo>
                      <a:pt x="175" y="30"/>
                      <a:pt x="175" y="30"/>
                      <a:pt x="175" y="30"/>
                    </a:cubicBezTo>
                    <a:cubicBezTo>
                      <a:pt x="173" y="26"/>
                      <a:pt x="173" y="26"/>
                      <a:pt x="173" y="26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4" y="26"/>
                      <a:pt x="174" y="26"/>
                      <a:pt x="174" y="26"/>
                    </a:cubicBezTo>
                    <a:cubicBezTo>
                      <a:pt x="173" y="26"/>
                      <a:pt x="173" y="26"/>
                      <a:pt x="173" y="26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4" y="26"/>
                      <a:pt x="174" y="26"/>
                      <a:pt x="174" y="26"/>
                    </a:cubicBezTo>
                    <a:cubicBezTo>
                      <a:pt x="174" y="27"/>
                      <a:pt x="174" y="27"/>
                      <a:pt x="174" y="27"/>
                    </a:cubicBezTo>
                    <a:cubicBezTo>
                      <a:pt x="174" y="26"/>
                      <a:pt x="174" y="26"/>
                      <a:pt x="174" y="26"/>
                    </a:cubicBezTo>
                    <a:cubicBezTo>
                      <a:pt x="174" y="26"/>
                      <a:pt x="174" y="26"/>
                      <a:pt x="174" y="26"/>
                    </a:cubicBezTo>
                    <a:cubicBezTo>
                      <a:pt x="174" y="27"/>
                      <a:pt x="174" y="27"/>
                      <a:pt x="174" y="27"/>
                    </a:cubicBezTo>
                    <a:cubicBezTo>
                      <a:pt x="174" y="26"/>
                      <a:pt x="174" y="26"/>
                      <a:pt x="174" y="26"/>
                    </a:cubicBezTo>
                    <a:cubicBezTo>
                      <a:pt x="174" y="26"/>
                      <a:pt x="173" y="26"/>
                      <a:pt x="172" y="26"/>
                    </a:cubicBezTo>
                    <a:cubicBezTo>
                      <a:pt x="170" y="26"/>
                      <a:pt x="166" y="27"/>
                      <a:pt x="162" y="28"/>
                    </a:cubicBezTo>
                    <a:cubicBezTo>
                      <a:pt x="160" y="28"/>
                      <a:pt x="158" y="28"/>
                      <a:pt x="156" y="28"/>
                    </a:cubicBezTo>
                    <a:cubicBezTo>
                      <a:pt x="156" y="28"/>
                      <a:pt x="155" y="29"/>
                      <a:pt x="155" y="29"/>
                    </a:cubicBezTo>
                    <a:cubicBezTo>
                      <a:pt x="154" y="29"/>
                      <a:pt x="154" y="29"/>
                      <a:pt x="154" y="29"/>
                    </a:cubicBezTo>
                    <a:cubicBezTo>
                      <a:pt x="153" y="29"/>
                      <a:pt x="153" y="29"/>
                      <a:pt x="153" y="29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2" y="30"/>
                      <a:pt x="152" y="30"/>
                      <a:pt x="151" y="31"/>
                    </a:cubicBezTo>
                    <a:cubicBezTo>
                      <a:pt x="151" y="32"/>
                      <a:pt x="151" y="33"/>
                      <a:pt x="151" y="34"/>
                    </a:cubicBezTo>
                    <a:cubicBezTo>
                      <a:pt x="151" y="35"/>
                      <a:pt x="152" y="36"/>
                      <a:pt x="153" y="36"/>
                    </a:cubicBezTo>
                    <a:cubicBezTo>
                      <a:pt x="160" y="41"/>
                      <a:pt x="160" y="41"/>
                      <a:pt x="160" y="41"/>
                    </a:cubicBezTo>
                    <a:cubicBezTo>
                      <a:pt x="162" y="38"/>
                      <a:pt x="162" y="38"/>
                      <a:pt x="162" y="38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7"/>
                      <a:pt x="161" y="37"/>
                      <a:pt x="161" y="37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59" y="35"/>
                      <a:pt x="159" y="35"/>
                      <a:pt x="159" y="35"/>
                    </a:cubicBezTo>
                    <a:cubicBezTo>
                      <a:pt x="161" y="37"/>
                      <a:pt x="161" y="37"/>
                      <a:pt x="161" y="37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59" y="35"/>
                      <a:pt x="158" y="36"/>
                      <a:pt x="157" y="37"/>
                    </a:cubicBezTo>
                    <a:cubicBezTo>
                      <a:pt x="154" y="38"/>
                      <a:pt x="151" y="40"/>
                      <a:pt x="149" y="42"/>
                    </a:cubicBezTo>
                    <a:cubicBezTo>
                      <a:pt x="148" y="43"/>
                      <a:pt x="147" y="43"/>
                      <a:pt x="146" y="44"/>
                    </a:cubicBezTo>
                    <a:cubicBezTo>
                      <a:pt x="146" y="44"/>
                      <a:pt x="145" y="44"/>
                      <a:pt x="145" y="44"/>
                    </a:cubicBezTo>
                    <a:cubicBezTo>
                      <a:pt x="145" y="45"/>
                      <a:pt x="145" y="45"/>
                      <a:pt x="145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5"/>
                      <a:pt x="144" y="45"/>
                      <a:pt x="144" y="46"/>
                    </a:cubicBezTo>
                    <a:cubicBezTo>
                      <a:pt x="143" y="47"/>
                      <a:pt x="143" y="48"/>
                      <a:pt x="143" y="49"/>
                    </a:cubicBezTo>
                    <a:cubicBezTo>
                      <a:pt x="143" y="50"/>
                      <a:pt x="144" y="51"/>
                      <a:pt x="145" y="51"/>
                    </a:cubicBezTo>
                    <a:cubicBezTo>
                      <a:pt x="145" y="52"/>
                      <a:pt x="145" y="52"/>
                      <a:pt x="145" y="52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0" y="62"/>
                      <a:pt x="140" y="62"/>
                      <a:pt x="140" y="62"/>
                    </a:cubicBezTo>
                    <a:cubicBezTo>
                      <a:pt x="140" y="63"/>
                      <a:pt x="141" y="65"/>
                      <a:pt x="142" y="66"/>
                    </a:cubicBezTo>
                    <a:cubicBezTo>
                      <a:pt x="144" y="67"/>
                      <a:pt x="144" y="67"/>
                      <a:pt x="144" y="67"/>
                    </a:cubicBezTo>
                    <a:cubicBezTo>
                      <a:pt x="146" y="63"/>
                      <a:pt x="146" y="63"/>
                      <a:pt x="146" y="63"/>
                    </a:cubicBezTo>
                    <a:cubicBezTo>
                      <a:pt x="142" y="63"/>
                      <a:pt x="142" y="63"/>
                      <a:pt x="142" y="63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39" y="81"/>
                      <a:pt x="139" y="83"/>
                      <a:pt x="141" y="84"/>
                    </a:cubicBezTo>
                    <a:cubicBezTo>
                      <a:pt x="141" y="84"/>
                      <a:pt x="141" y="84"/>
                      <a:pt x="141" y="84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100"/>
                      <a:pt x="137" y="102"/>
                      <a:pt x="139" y="103"/>
                    </a:cubicBezTo>
                    <a:cubicBezTo>
                      <a:pt x="140" y="104"/>
                      <a:pt x="140" y="104"/>
                      <a:pt x="140" y="104"/>
                    </a:cubicBezTo>
                    <a:cubicBezTo>
                      <a:pt x="142" y="100"/>
                      <a:pt x="142" y="100"/>
                      <a:pt x="142" y="100"/>
                    </a:cubicBezTo>
                    <a:cubicBezTo>
                      <a:pt x="139" y="99"/>
                      <a:pt x="139" y="99"/>
                      <a:pt x="139" y="99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3" y="115"/>
                      <a:pt x="133" y="117"/>
                      <a:pt x="135" y="118"/>
                    </a:cubicBezTo>
                    <a:cubicBezTo>
                      <a:pt x="136" y="119"/>
                      <a:pt x="136" y="119"/>
                      <a:pt x="136" y="119"/>
                    </a:cubicBezTo>
                    <a:cubicBezTo>
                      <a:pt x="138" y="116"/>
                      <a:pt x="138" y="116"/>
                      <a:pt x="138" y="116"/>
                    </a:cubicBezTo>
                    <a:cubicBezTo>
                      <a:pt x="137" y="112"/>
                      <a:pt x="137" y="112"/>
                      <a:pt x="137" y="112"/>
                    </a:cubicBezTo>
                    <a:cubicBezTo>
                      <a:pt x="116" y="118"/>
                      <a:pt x="116" y="118"/>
                      <a:pt x="116" y="118"/>
                    </a:cubicBezTo>
                    <a:cubicBezTo>
                      <a:pt x="115" y="118"/>
                      <a:pt x="114" y="120"/>
                      <a:pt x="114" y="121"/>
                    </a:cubicBezTo>
                    <a:cubicBezTo>
                      <a:pt x="113" y="123"/>
                      <a:pt x="114" y="124"/>
                      <a:pt x="116" y="125"/>
                    </a:cubicBez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91" y="120"/>
                      <a:pt x="91" y="120"/>
                      <a:pt x="91" y="120"/>
                    </a:cubicBezTo>
                    <a:cubicBezTo>
                      <a:pt x="89" y="120"/>
                      <a:pt x="88" y="121"/>
                      <a:pt x="87" y="123"/>
                    </a:cubicBezTo>
                    <a:cubicBezTo>
                      <a:pt x="87" y="125"/>
                      <a:pt x="88" y="126"/>
                      <a:pt x="89" y="127"/>
                    </a:cubicBezTo>
                    <a:cubicBezTo>
                      <a:pt x="92" y="129"/>
                      <a:pt x="92" y="129"/>
                      <a:pt x="92" y="129"/>
                    </a:cubicBezTo>
                    <a:cubicBezTo>
                      <a:pt x="94" y="126"/>
                      <a:pt x="94" y="126"/>
                      <a:pt x="94" y="126"/>
                    </a:cubicBezTo>
                    <a:cubicBezTo>
                      <a:pt x="94" y="122"/>
                      <a:pt x="94" y="122"/>
                      <a:pt x="94" y="122"/>
                    </a:cubicBezTo>
                    <a:cubicBezTo>
                      <a:pt x="68" y="123"/>
                      <a:pt x="68" y="123"/>
                      <a:pt x="68" y="123"/>
                    </a:cubicBezTo>
                    <a:cubicBezTo>
                      <a:pt x="66" y="123"/>
                      <a:pt x="65" y="124"/>
                      <a:pt x="64" y="126"/>
                    </a:cubicBezTo>
                    <a:cubicBezTo>
                      <a:pt x="64" y="128"/>
                      <a:pt x="65" y="129"/>
                      <a:pt x="66" y="130"/>
                    </a:cubicBezTo>
                    <a:cubicBezTo>
                      <a:pt x="72" y="134"/>
                      <a:pt x="72" y="134"/>
                      <a:pt x="72" y="134"/>
                    </a:cubicBezTo>
                    <a:cubicBezTo>
                      <a:pt x="74" y="131"/>
                      <a:pt x="74" y="131"/>
                      <a:pt x="74" y="131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2" y="127"/>
                      <a:pt x="72" y="127"/>
                      <a:pt x="72" y="127"/>
                    </a:cubicBezTo>
                    <a:cubicBezTo>
                      <a:pt x="72" y="127"/>
                      <a:pt x="71" y="128"/>
                      <a:pt x="71" y="128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2" y="127"/>
                      <a:pt x="72" y="127"/>
                      <a:pt x="72" y="127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3" y="127"/>
                      <a:pt x="72" y="127"/>
                      <a:pt x="72" y="127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3" y="128"/>
                      <a:pt x="73" y="128"/>
                      <a:pt x="73" y="128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3" y="128"/>
                      <a:pt x="73" y="128"/>
                      <a:pt x="73" y="128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72" y="127"/>
                      <a:pt x="70" y="127"/>
                      <a:pt x="68" y="127"/>
                    </a:cubicBezTo>
                    <a:cubicBezTo>
                      <a:pt x="65" y="127"/>
                      <a:pt x="60" y="127"/>
                      <a:pt x="57" y="127"/>
                    </a:cubicBezTo>
                    <a:cubicBezTo>
                      <a:pt x="53" y="127"/>
                      <a:pt x="51" y="128"/>
                      <a:pt x="51" y="128"/>
                    </a:cubicBezTo>
                    <a:cubicBezTo>
                      <a:pt x="49" y="128"/>
                      <a:pt x="48" y="129"/>
                      <a:pt x="47" y="130"/>
                    </a:cubicBezTo>
                    <a:cubicBezTo>
                      <a:pt x="47" y="132"/>
                      <a:pt x="47" y="134"/>
                      <a:pt x="49" y="135"/>
                    </a:cubicBezTo>
                    <a:cubicBezTo>
                      <a:pt x="49" y="135"/>
                      <a:pt x="49" y="135"/>
                      <a:pt x="49" y="135"/>
                    </a:cubicBezTo>
                    <a:cubicBezTo>
                      <a:pt x="52" y="132"/>
                      <a:pt x="52" y="132"/>
                      <a:pt x="52" y="132"/>
                    </a:cubicBezTo>
                    <a:cubicBezTo>
                      <a:pt x="52" y="128"/>
                      <a:pt x="52" y="128"/>
                      <a:pt x="52" y="128"/>
                    </a:cubicBezTo>
                    <a:cubicBezTo>
                      <a:pt x="28" y="128"/>
                      <a:pt x="28" y="128"/>
                      <a:pt x="28" y="128"/>
                    </a:cubicBezTo>
                    <a:cubicBezTo>
                      <a:pt x="26" y="128"/>
                      <a:pt x="25" y="129"/>
                      <a:pt x="24" y="130"/>
                    </a:cubicBezTo>
                    <a:cubicBezTo>
                      <a:pt x="24" y="132"/>
                      <a:pt x="24" y="134"/>
                      <a:pt x="26" y="135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29" y="130"/>
                      <a:pt x="29" y="131"/>
                      <a:pt x="28" y="132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0" y="130"/>
                      <a:pt x="30" y="130"/>
                      <a:pt x="29" y="130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32"/>
                      <a:pt x="31" y="132"/>
                      <a:pt x="31" y="132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32"/>
                      <a:pt x="31" y="132"/>
                      <a:pt x="31" y="132"/>
                    </a:cubicBezTo>
                    <a:cubicBezTo>
                      <a:pt x="31" y="130"/>
                      <a:pt x="31" y="130"/>
                      <a:pt x="31" y="130"/>
                    </a:cubicBezTo>
                    <a:cubicBezTo>
                      <a:pt x="31" y="130"/>
                      <a:pt x="30" y="130"/>
                      <a:pt x="30" y="130"/>
                    </a:cubicBezTo>
                    <a:cubicBezTo>
                      <a:pt x="27" y="129"/>
                      <a:pt x="22" y="129"/>
                      <a:pt x="17" y="128"/>
                    </a:cubicBezTo>
                    <a:cubicBezTo>
                      <a:pt x="14" y="128"/>
                      <a:pt x="12" y="128"/>
                      <a:pt x="10" y="128"/>
                    </a:cubicBezTo>
                    <a:cubicBezTo>
                      <a:pt x="8" y="127"/>
                      <a:pt x="6" y="127"/>
                      <a:pt x="5" y="127"/>
                    </a:cubicBezTo>
                    <a:cubicBezTo>
                      <a:pt x="5" y="127"/>
                      <a:pt x="4" y="127"/>
                      <a:pt x="4" y="127"/>
                    </a:cubicBezTo>
                    <a:cubicBezTo>
                      <a:pt x="4" y="127"/>
                      <a:pt x="3" y="127"/>
                      <a:pt x="3" y="127"/>
                    </a:cubicBezTo>
                    <a:cubicBezTo>
                      <a:pt x="3" y="128"/>
                      <a:pt x="3" y="128"/>
                      <a:pt x="2" y="128"/>
                    </a:cubicBezTo>
                    <a:cubicBezTo>
                      <a:pt x="2" y="128"/>
                      <a:pt x="1" y="128"/>
                      <a:pt x="1" y="129"/>
                    </a:cubicBezTo>
                    <a:cubicBezTo>
                      <a:pt x="0" y="131"/>
                      <a:pt x="0" y="134"/>
                      <a:pt x="2" y="135"/>
                    </a:cubicBezTo>
                    <a:cubicBezTo>
                      <a:pt x="5" y="137"/>
                      <a:pt x="5" y="137"/>
                      <a:pt x="5" y="137"/>
                    </a:cubicBezTo>
                    <a:cubicBezTo>
                      <a:pt x="7" y="138"/>
                      <a:pt x="10" y="137"/>
                      <a:pt x="11" y="136"/>
                    </a:cubicBezTo>
                    <a:cubicBezTo>
                      <a:pt x="12" y="134"/>
                      <a:pt x="12" y="131"/>
                      <a:pt x="10" y="130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143"/>
              <p:cNvSpPr/>
              <p:nvPr/>
            </p:nvSpPr>
            <p:spPr bwMode="auto">
              <a:xfrm>
                <a:off x="2640" y="1827"/>
                <a:ext cx="46" cy="88"/>
              </a:xfrm>
              <a:custGeom>
                <a:avLst/>
                <a:gdLst>
                  <a:gd name="T0" fmla="*/ 28 w 34"/>
                  <a:gd name="T1" fmla="*/ 55 h 65"/>
                  <a:gd name="T2" fmla="*/ 25 w 34"/>
                  <a:gd name="T3" fmla="*/ 40 h 65"/>
                  <a:gd name="T4" fmla="*/ 19 w 34"/>
                  <a:gd name="T5" fmla="*/ 41 h 65"/>
                  <a:gd name="T6" fmla="*/ 23 w 34"/>
                  <a:gd name="T7" fmla="*/ 41 h 65"/>
                  <a:gd name="T8" fmla="*/ 22 w 34"/>
                  <a:gd name="T9" fmla="*/ 33 h 65"/>
                  <a:gd name="T10" fmla="*/ 21 w 34"/>
                  <a:gd name="T11" fmla="*/ 27 h 65"/>
                  <a:gd name="T12" fmla="*/ 21 w 34"/>
                  <a:gd name="T13" fmla="*/ 27 h 65"/>
                  <a:gd name="T14" fmla="*/ 18 w 34"/>
                  <a:gd name="T15" fmla="*/ 27 h 65"/>
                  <a:gd name="T16" fmla="*/ 21 w 34"/>
                  <a:gd name="T17" fmla="*/ 27 h 65"/>
                  <a:gd name="T18" fmla="*/ 21 w 34"/>
                  <a:gd name="T19" fmla="*/ 27 h 65"/>
                  <a:gd name="T20" fmla="*/ 21 w 34"/>
                  <a:gd name="T21" fmla="*/ 27 h 65"/>
                  <a:gd name="T22" fmla="*/ 17 w 34"/>
                  <a:gd name="T23" fmla="*/ 26 h 65"/>
                  <a:gd name="T24" fmla="*/ 17 w 34"/>
                  <a:gd name="T25" fmla="*/ 26 h 65"/>
                  <a:gd name="T26" fmla="*/ 21 w 34"/>
                  <a:gd name="T27" fmla="*/ 27 h 65"/>
                  <a:gd name="T28" fmla="*/ 20 w 34"/>
                  <a:gd name="T29" fmla="*/ 28 h 65"/>
                  <a:gd name="T30" fmla="*/ 19 w 34"/>
                  <a:gd name="T31" fmla="*/ 23 h 65"/>
                  <a:gd name="T32" fmla="*/ 13 w 34"/>
                  <a:gd name="T33" fmla="*/ 8 h 65"/>
                  <a:gd name="T34" fmla="*/ 6 w 34"/>
                  <a:gd name="T35" fmla="*/ 1 h 65"/>
                  <a:gd name="T36" fmla="*/ 2 w 34"/>
                  <a:gd name="T37" fmla="*/ 8 h 65"/>
                  <a:gd name="T38" fmla="*/ 5 w 34"/>
                  <a:gd name="T39" fmla="*/ 21 h 65"/>
                  <a:gd name="T40" fmla="*/ 15 w 34"/>
                  <a:gd name="T41" fmla="*/ 30 h 65"/>
                  <a:gd name="T42" fmla="*/ 14 w 34"/>
                  <a:gd name="T43" fmla="*/ 24 h 65"/>
                  <a:gd name="T44" fmla="*/ 13 w 34"/>
                  <a:gd name="T45" fmla="*/ 27 h 65"/>
                  <a:gd name="T46" fmla="*/ 14 w 34"/>
                  <a:gd name="T47" fmla="*/ 36 h 65"/>
                  <a:gd name="T48" fmla="*/ 15 w 34"/>
                  <a:gd name="T49" fmla="*/ 41 h 65"/>
                  <a:gd name="T50" fmla="*/ 15 w 34"/>
                  <a:gd name="T51" fmla="*/ 42 h 65"/>
                  <a:gd name="T52" fmla="*/ 15 w 34"/>
                  <a:gd name="T53" fmla="*/ 42 h 65"/>
                  <a:gd name="T54" fmla="*/ 18 w 34"/>
                  <a:gd name="T55" fmla="*/ 41 h 65"/>
                  <a:gd name="T56" fmla="*/ 19 w 34"/>
                  <a:gd name="T57" fmla="*/ 41 h 65"/>
                  <a:gd name="T58" fmla="*/ 15 w 34"/>
                  <a:gd name="T59" fmla="*/ 42 h 65"/>
                  <a:gd name="T60" fmla="*/ 15 w 34"/>
                  <a:gd name="T61" fmla="*/ 41 h 65"/>
                  <a:gd name="T62" fmla="*/ 19 w 34"/>
                  <a:gd name="T63" fmla="*/ 46 h 65"/>
                  <a:gd name="T64" fmla="*/ 22 w 34"/>
                  <a:gd name="T65" fmla="*/ 61 h 65"/>
                  <a:gd name="T66" fmla="*/ 33 w 34"/>
                  <a:gd name="T67" fmla="*/ 6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" h="65">
                    <a:moveTo>
                      <a:pt x="32" y="57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2"/>
                      <a:pt x="26" y="41"/>
                      <a:pt x="25" y="40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9"/>
                      <a:pt x="22" y="36"/>
                      <a:pt x="22" y="33"/>
                    </a:cubicBezTo>
                    <a:cubicBezTo>
                      <a:pt x="22" y="32"/>
                      <a:pt x="21" y="30"/>
                      <a:pt x="21" y="29"/>
                    </a:cubicBezTo>
                    <a:cubicBezTo>
                      <a:pt x="21" y="28"/>
                      <a:pt x="21" y="28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8"/>
                      <a:pt x="21" y="27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8"/>
                      <a:pt x="21" y="26"/>
                      <a:pt x="21" y="25"/>
                    </a:cubicBezTo>
                    <a:cubicBezTo>
                      <a:pt x="21" y="24"/>
                      <a:pt x="20" y="23"/>
                      <a:pt x="19" y="23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5"/>
                      <a:pt x="12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4"/>
                      <a:pt x="0" y="7"/>
                      <a:pt x="2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5" y="24"/>
                      <a:pt x="7" y="25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3" y="27"/>
                      <a:pt x="13" y="27"/>
                      <a:pt x="13" y="28"/>
                    </a:cubicBezTo>
                    <a:cubicBezTo>
                      <a:pt x="13" y="30"/>
                      <a:pt x="14" y="33"/>
                      <a:pt x="14" y="36"/>
                    </a:cubicBezTo>
                    <a:cubicBezTo>
                      <a:pt x="14" y="38"/>
                      <a:pt x="15" y="39"/>
                      <a:pt x="15" y="40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6" y="44"/>
                      <a:pt x="17" y="45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0" y="58"/>
                      <a:pt x="20" y="58"/>
                      <a:pt x="20" y="58"/>
                    </a:cubicBezTo>
                    <a:cubicBezTo>
                      <a:pt x="20" y="59"/>
                      <a:pt x="21" y="60"/>
                      <a:pt x="22" y="61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9" y="65"/>
                      <a:pt x="32" y="65"/>
                      <a:pt x="33" y="63"/>
                    </a:cubicBezTo>
                    <a:cubicBezTo>
                      <a:pt x="34" y="61"/>
                      <a:pt x="33" y="58"/>
                      <a:pt x="32" y="57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144"/>
              <p:cNvSpPr/>
              <p:nvPr/>
            </p:nvSpPr>
            <p:spPr bwMode="auto">
              <a:xfrm>
                <a:off x="2271" y="1794"/>
                <a:ext cx="369" cy="90"/>
              </a:xfrm>
              <a:custGeom>
                <a:avLst/>
                <a:gdLst>
                  <a:gd name="T0" fmla="*/ 7 w 271"/>
                  <a:gd name="T1" fmla="*/ 15 h 66"/>
                  <a:gd name="T2" fmla="*/ 7 w 271"/>
                  <a:gd name="T3" fmla="*/ 15 h 66"/>
                  <a:gd name="T4" fmla="*/ 7 w 271"/>
                  <a:gd name="T5" fmla="*/ 16 h 66"/>
                  <a:gd name="T6" fmla="*/ 8 w 271"/>
                  <a:gd name="T7" fmla="*/ 16 h 66"/>
                  <a:gd name="T8" fmla="*/ 8 w 271"/>
                  <a:gd name="T9" fmla="*/ 18 h 66"/>
                  <a:gd name="T10" fmla="*/ 8 w 271"/>
                  <a:gd name="T11" fmla="*/ 20 h 66"/>
                  <a:gd name="T12" fmla="*/ 4 w 271"/>
                  <a:gd name="T13" fmla="*/ 18 h 66"/>
                  <a:gd name="T14" fmla="*/ 4 w 271"/>
                  <a:gd name="T15" fmla="*/ 18 h 66"/>
                  <a:gd name="T16" fmla="*/ 4 w 271"/>
                  <a:gd name="T17" fmla="*/ 18 h 66"/>
                  <a:gd name="T18" fmla="*/ 4 w 271"/>
                  <a:gd name="T19" fmla="*/ 20 h 66"/>
                  <a:gd name="T20" fmla="*/ 3 w 271"/>
                  <a:gd name="T21" fmla="*/ 22 h 66"/>
                  <a:gd name="T22" fmla="*/ 103 w 271"/>
                  <a:gd name="T23" fmla="*/ 65 h 66"/>
                  <a:gd name="T24" fmla="*/ 93 w 271"/>
                  <a:gd name="T25" fmla="*/ 59 h 66"/>
                  <a:gd name="T26" fmla="*/ 126 w 271"/>
                  <a:gd name="T27" fmla="*/ 62 h 66"/>
                  <a:gd name="T28" fmla="*/ 140 w 271"/>
                  <a:gd name="T29" fmla="*/ 45 h 66"/>
                  <a:gd name="T30" fmla="*/ 150 w 271"/>
                  <a:gd name="T31" fmla="*/ 37 h 66"/>
                  <a:gd name="T32" fmla="*/ 160 w 271"/>
                  <a:gd name="T33" fmla="*/ 27 h 66"/>
                  <a:gd name="T34" fmla="*/ 165 w 271"/>
                  <a:gd name="T35" fmla="*/ 12 h 66"/>
                  <a:gd name="T36" fmla="*/ 173 w 271"/>
                  <a:gd name="T37" fmla="*/ 5 h 66"/>
                  <a:gd name="T38" fmla="*/ 168 w 271"/>
                  <a:gd name="T39" fmla="*/ 4 h 66"/>
                  <a:gd name="T40" fmla="*/ 168 w 271"/>
                  <a:gd name="T41" fmla="*/ 5 h 66"/>
                  <a:gd name="T42" fmla="*/ 168 w 271"/>
                  <a:gd name="T43" fmla="*/ 6 h 66"/>
                  <a:gd name="T44" fmla="*/ 170 w 271"/>
                  <a:gd name="T45" fmla="*/ 9 h 66"/>
                  <a:gd name="T46" fmla="*/ 202 w 271"/>
                  <a:gd name="T47" fmla="*/ 5 h 66"/>
                  <a:gd name="T48" fmla="*/ 204 w 271"/>
                  <a:gd name="T49" fmla="*/ 10 h 66"/>
                  <a:gd name="T50" fmla="*/ 202 w 271"/>
                  <a:gd name="T51" fmla="*/ 12 h 66"/>
                  <a:gd name="T52" fmla="*/ 201 w 271"/>
                  <a:gd name="T53" fmla="*/ 12 h 66"/>
                  <a:gd name="T54" fmla="*/ 233 w 271"/>
                  <a:gd name="T55" fmla="*/ 17 h 66"/>
                  <a:gd name="T56" fmla="*/ 243 w 271"/>
                  <a:gd name="T57" fmla="*/ 16 h 66"/>
                  <a:gd name="T58" fmla="*/ 236 w 271"/>
                  <a:gd name="T59" fmla="*/ 16 h 66"/>
                  <a:gd name="T60" fmla="*/ 266 w 271"/>
                  <a:gd name="T61" fmla="*/ 22 h 66"/>
                  <a:gd name="T62" fmla="*/ 269 w 271"/>
                  <a:gd name="T63" fmla="*/ 14 h 66"/>
                  <a:gd name="T64" fmla="*/ 267 w 271"/>
                  <a:gd name="T65" fmla="*/ 18 h 66"/>
                  <a:gd name="T66" fmla="*/ 267 w 271"/>
                  <a:gd name="T67" fmla="*/ 18 h 66"/>
                  <a:gd name="T68" fmla="*/ 266 w 271"/>
                  <a:gd name="T69" fmla="*/ 18 h 66"/>
                  <a:gd name="T70" fmla="*/ 266 w 271"/>
                  <a:gd name="T71" fmla="*/ 17 h 66"/>
                  <a:gd name="T72" fmla="*/ 238 w 271"/>
                  <a:gd name="T73" fmla="*/ 8 h 66"/>
                  <a:gd name="T74" fmla="*/ 236 w 271"/>
                  <a:gd name="T75" fmla="*/ 12 h 66"/>
                  <a:gd name="T76" fmla="*/ 238 w 271"/>
                  <a:gd name="T77" fmla="*/ 10 h 66"/>
                  <a:gd name="T78" fmla="*/ 239 w 271"/>
                  <a:gd name="T79" fmla="*/ 10 h 66"/>
                  <a:gd name="T80" fmla="*/ 239 w 271"/>
                  <a:gd name="T81" fmla="*/ 10 h 66"/>
                  <a:gd name="T82" fmla="*/ 203 w 271"/>
                  <a:gd name="T83" fmla="*/ 4 h 66"/>
                  <a:gd name="T84" fmla="*/ 198 w 271"/>
                  <a:gd name="T85" fmla="*/ 11 h 66"/>
                  <a:gd name="T86" fmla="*/ 176 w 271"/>
                  <a:gd name="T87" fmla="*/ 1 h 66"/>
                  <a:gd name="T88" fmla="*/ 164 w 271"/>
                  <a:gd name="T89" fmla="*/ 2 h 66"/>
                  <a:gd name="T90" fmla="*/ 158 w 271"/>
                  <a:gd name="T91" fmla="*/ 11 h 66"/>
                  <a:gd name="T92" fmla="*/ 160 w 271"/>
                  <a:gd name="T93" fmla="*/ 12 h 66"/>
                  <a:gd name="T94" fmla="*/ 143 w 271"/>
                  <a:gd name="T95" fmla="*/ 37 h 66"/>
                  <a:gd name="T96" fmla="*/ 145 w 271"/>
                  <a:gd name="T97" fmla="*/ 38 h 66"/>
                  <a:gd name="T98" fmla="*/ 140 w 271"/>
                  <a:gd name="T99" fmla="*/ 50 h 66"/>
                  <a:gd name="T100" fmla="*/ 124 w 271"/>
                  <a:gd name="T101" fmla="*/ 65 h 66"/>
                  <a:gd name="T102" fmla="*/ 92 w 271"/>
                  <a:gd name="T103" fmla="*/ 58 h 66"/>
                  <a:gd name="T104" fmla="*/ 22 w 271"/>
                  <a:gd name="T105" fmla="*/ 21 h 66"/>
                  <a:gd name="T106" fmla="*/ 5 w 271"/>
                  <a:gd name="T107" fmla="*/ 14 h 66"/>
                  <a:gd name="T108" fmla="*/ 4 w 271"/>
                  <a:gd name="T109" fmla="*/ 18 h 66"/>
                  <a:gd name="T110" fmla="*/ 3 w 271"/>
                  <a:gd name="T111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71" h="66">
                    <a:moveTo>
                      <a:pt x="13" y="19"/>
                    </a:moveTo>
                    <a:cubicBezTo>
                      <a:pt x="13" y="19"/>
                      <a:pt x="13" y="19"/>
                      <a:pt x="12" y="19"/>
                    </a:cubicBezTo>
                    <a:cubicBezTo>
                      <a:pt x="11" y="18"/>
                      <a:pt x="10" y="17"/>
                      <a:pt x="9" y="16"/>
                    </a:cubicBezTo>
                    <a:cubicBezTo>
                      <a:pt x="8" y="16"/>
                      <a:pt x="7" y="16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7"/>
                      <a:pt x="8" y="17"/>
                      <a:pt x="8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19"/>
                      <a:pt x="8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1"/>
                      <a:pt x="7" y="21"/>
                      <a:pt x="8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5" y="23"/>
                    </a:cubicBezTo>
                    <a:cubicBezTo>
                      <a:pt x="13" y="26"/>
                      <a:pt x="37" y="36"/>
                      <a:pt x="60" y="46"/>
                    </a:cubicBezTo>
                    <a:cubicBezTo>
                      <a:pt x="71" y="51"/>
                      <a:pt x="82" y="56"/>
                      <a:pt x="90" y="59"/>
                    </a:cubicBezTo>
                    <a:cubicBezTo>
                      <a:pt x="98" y="63"/>
                      <a:pt x="103" y="65"/>
                      <a:pt x="103" y="65"/>
                    </a:cubicBezTo>
                    <a:cubicBezTo>
                      <a:pt x="105" y="66"/>
                      <a:pt x="107" y="65"/>
                      <a:pt x="108" y="63"/>
                    </a:cubicBezTo>
                    <a:cubicBezTo>
                      <a:pt x="109" y="62"/>
                      <a:pt x="109" y="59"/>
                      <a:pt x="107" y="58"/>
                    </a:cubicBezTo>
                    <a:cubicBezTo>
                      <a:pt x="96" y="51"/>
                      <a:pt x="96" y="51"/>
                      <a:pt x="96" y="51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3" y="59"/>
                      <a:pt x="93" y="59"/>
                      <a:pt x="93" y="59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7" y="66"/>
                      <a:pt x="129" y="65"/>
                      <a:pt x="130" y="63"/>
                    </a:cubicBezTo>
                    <a:cubicBezTo>
                      <a:pt x="131" y="61"/>
                      <a:pt x="130" y="59"/>
                      <a:pt x="128" y="58"/>
                    </a:cubicBezTo>
                    <a:cubicBezTo>
                      <a:pt x="128" y="58"/>
                      <a:pt x="128" y="58"/>
                      <a:pt x="128" y="58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9" y="65"/>
                      <a:pt x="129" y="65"/>
                      <a:pt x="129" y="65"/>
                    </a:cubicBezTo>
                    <a:cubicBezTo>
                      <a:pt x="142" y="53"/>
                      <a:pt x="142" y="53"/>
                      <a:pt x="142" y="53"/>
                    </a:cubicBezTo>
                    <a:cubicBezTo>
                      <a:pt x="143" y="52"/>
                      <a:pt x="144" y="51"/>
                      <a:pt x="144" y="49"/>
                    </a:cubicBezTo>
                    <a:cubicBezTo>
                      <a:pt x="144" y="48"/>
                      <a:pt x="143" y="47"/>
                      <a:pt x="142" y="46"/>
                    </a:cubicBezTo>
                    <a:cubicBezTo>
                      <a:pt x="140" y="45"/>
                      <a:pt x="140" y="45"/>
                      <a:pt x="140" y="45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40" y="52"/>
                      <a:pt x="140" y="52"/>
                      <a:pt x="140" y="52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51" y="43"/>
                      <a:pt x="152" y="42"/>
                      <a:pt x="152" y="41"/>
                    </a:cubicBezTo>
                    <a:cubicBezTo>
                      <a:pt x="152" y="39"/>
                      <a:pt x="151" y="38"/>
                      <a:pt x="150" y="37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50" y="42"/>
                      <a:pt x="150" y="42"/>
                      <a:pt x="150" y="42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60" y="29"/>
                      <a:pt x="160" y="28"/>
                      <a:pt x="160" y="27"/>
                    </a:cubicBezTo>
                    <a:cubicBezTo>
                      <a:pt x="160" y="26"/>
                      <a:pt x="159" y="25"/>
                      <a:pt x="158" y="24"/>
                    </a:cubicBezTo>
                    <a:cubicBezTo>
                      <a:pt x="158" y="24"/>
                      <a:pt x="158" y="24"/>
                      <a:pt x="158" y="24"/>
                    </a:cubicBezTo>
                    <a:cubicBezTo>
                      <a:pt x="165" y="18"/>
                      <a:pt x="165" y="18"/>
                      <a:pt x="165" y="18"/>
                    </a:cubicBezTo>
                    <a:cubicBezTo>
                      <a:pt x="166" y="18"/>
                      <a:pt x="167" y="16"/>
                      <a:pt x="167" y="15"/>
                    </a:cubicBezTo>
                    <a:cubicBezTo>
                      <a:pt x="167" y="14"/>
                      <a:pt x="166" y="12"/>
                      <a:pt x="165" y="12"/>
                    </a:cubicBezTo>
                    <a:cubicBezTo>
                      <a:pt x="163" y="10"/>
                      <a:pt x="163" y="10"/>
                      <a:pt x="163" y="10"/>
                    </a:cubicBezTo>
                    <a:cubicBezTo>
                      <a:pt x="161" y="14"/>
                      <a:pt x="161" y="14"/>
                      <a:pt x="161" y="14"/>
                    </a:cubicBezTo>
                    <a:cubicBezTo>
                      <a:pt x="164" y="17"/>
                      <a:pt x="164" y="17"/>
                      <a:pt x="164" y="1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3" y="7"/>
                      <a:pt x="173" y="6"/>
                      <a:pt x="173" y="5"/>
                    </a:cubicBezTo>
                    <a:cubicBezTo>
                      <a:pt x="173" y="3"/>
                      <a:pt x="172" y="2"/>
                      <a:pt x="171" y="2"/>
                    </a:cubicBezTo>
                    <a:cubicBezTo>
                      <a:pt x="170" y="1"/>
                      <a:pt x="170" y="1"/>
                      <a:pt x="170" y="1"/>
                    </a:cubicBezTo>
                    <a:cubicBezTo>
                      <a:pt x="168" y="4"/>
                      <a:pt x="168" y="4"/>
                      <a:pt x="168" y="4"/>
                    </a:cubicBezTo>
                    <a:cubicBezTo>
                      <a:pt x="171" y="7"/>
                      <a:pt x="171" y="7"/>
                      <a:pt x="171" y="7"/>
                    </a:cubicBezTo>
                    <a:cubicBezTo>
                      <a:pt x="168" y="4"/>
                      <a:pt x="168" y="4"/>
                      <a:pt x="168" y="4"/>
                    </a:cubicBezTo>
                    <a:cubicBezTo>
                      <a:pt x="169" y="8"/>
                      <a:pt x="169" y="8"/>
                      <a:pt x="169" y="8"/>
                    </a:cubicBezTo>
                    <a:cubicBezTo>
                      <a:pt x="170" y="8"/>
                      <a:pt x="170" y="8"/>
                      <a:pt x="171" y="7"/>
                    </a:cubicBezTo>
                    <a:cubicBezTo>
                      <a:pt x="168" y="4"/>
                      <a:pt x="168" y="4"/>
                      <a:pt x="168" y="4"/>
                    </a:cubicBezTo>
                    <a:cubicBezTo>
                      <a:pt x="169" y="8"/>
                      <a:pt x="169" y="8"/>
                      <a:pt x="169" y="8"/>
                    </a:cubicBezTo>
                    <a:cubicBezTo>
                      <a:pt x="168" y="5"/>
                      <a:pt x="168" y="5"/>
                      <a:pt x="168" y="5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9" y="8"/>
                      <a:pt x="169" y="8"/>
                      <a:pt x="169" y="8"/>
                    </a:cubicBezTo>
                    <a:cubicBezTo>
                      <a:pt x="168" y="5"/>
                      <a:pt x="168" y="5"/>
                      <a:pt x="168" y="5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8" y="8"/>
                      <a:pt x="169" y="8"/>
                      <a:pt x="170" y="9"/>
                    </a:cubicBezTo>
                    <a:cubicBezTo>
                      <a:pt x="175" y="9"/>
                      <a:pt x="183" y="11"/>
                      <a:pt x="191" y="12"/>
                    </a:cubicBezTo>
                    <a:cubicBezTo>
                      <a:pt x="198" y="14"/>
                      <a:pt x="204" y="15"/>
                      <a:pt x="204" y="15"/>
                    </a:cubicBezTo>
                    <a:cubicBezTo>
                      <a:pt x="206" y="15"/>
                      <a:pt x="208" y="14"/>
                      <a:pt x="209" y="13"/>
                    </a:cubicBezTo>
                    <a:cubicBezTo>
                      <a:pt x="210" y="11"/>
                      <a:pt x="209" y="9"/>
                      <a:pt x="207" y="8"/>
                    </a:cubicBezTo>
                    <a:cubicBezTo>
                      <a:pt x="202" y="5"/>
                      <a:pt x="202" y="5"/>
                      <a:pt x="202" y="5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204" y="10"/>
                      <a:pt x="204" y="10"/>
                      <a:pt x="204" y="10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202" y="12"/>
                      <a:pt x="202" y="12"/>
                      <a:pt x="202" y="12"/>
                    </a:cubicBezTo>
                    <a:cubicBezTo>
                      <a:pt x="202" y="11"/>
                      <a:pt x="203" y="11"/>
                      <a:pt x="204" y="10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202" y="12"/>
                      <a:pt x="202" y="12"/>
                      <a:pt x="202" y="12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201" y="12"/>
                      <a:pt x="201" y="12"/>
                      <a:pt x="202" y="12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201" y="10"/>
                      <a:pt x="201" y="10"/>
                      <a:pt x="201" y="10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201" y="10"/>
                      <a:pt x="201" y="10"/>
                      <a:pt x="201" y="10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201" y="12"/>
                      <a:pt x="202" y="12"/>
                      <a:pt x="203" y="12"/>
                    </a:cubicBezTo>
                    <a:cubicBezTo>
                      <a:pt x="207" y="13"/>
                      <a:pt x="215" y="14"/>
                      <a:pt x="223" y="15"/>
                    </a:cubicBezTo>
                    <a:cubicBezTo>
                      <a:pt x="227" y="16"/>
                      <a:pt x="230" y="17"/>
                      <a:pt x="233" y="17"/>
                    </a:cubicBezTo>
                    <a:cubicBezTo>
                      <a:pt x="235" y="17"/>
                      <a:pt x="236" y="17"/>
                      <a:pt x="237" y="18"/>
                    </a:cubicBezTo>
                    <a:cubicBezTo>
                      <a:pt x="238" y="18"/>
                      <a:pt x="239" y="18"/>
                      <a:pt x="239" y="18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40" y="18"/>
                      <a:pt x="241" y="18"/>
                      <a:pt x="241" y="18"/>
                    </a:cubicBezTo>
                    <a:cubicBezTo>
                      <a:pt x="242" y="17"/>
                      <a:pt x="242" y="17"/>
                      <a:pt x="243" y="16"/>
                    </a:cubicBezTo>
                    <a:cubicBezTo>
                      <a:pt x="244" y="15"/>
                      <a:pt x="244" y="14"/>
                      <a:pt x="244" y="13"/>
                    </a:cubicBezTo>
                    <a:cubicBezTo>
                      <a:pt x="243" y="12"/>
                      <a:pt x="243" y="11"/>
                      <a:pt x="242" y="10"/>
                    </a:cubicBezTo>
                    <a:cubicBezTo>
                      <a:pt x="239" y="9"/>
                      <a:pt x="239" y="9"/>
                      <a:pt x="239" y="9"/>
                    </a:cubicBezTo>
                    <a:cubicBezTo>
                      <a:pt x="237" y="12"/>
                      <a:pt x="237" y="12"/>
                      <a:pt x="237" y="12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6" y="16"/>
                      <a:pt x="243" y="17"/>
                      <a:pt x="250" y="19"/>
                    </a:cubicBezTo>
                    <a:cubicBezTo>
                      <a:pt x="253" y="20"/>
                      <a:pt x="257" y="20"/>
                      <a:pt x="260" y="21"/>
                    </a:cubicBezTo>
                    <a:cubicBezTo>
                      <a:pt x="261" y="21"/>
                      <a:pt x="263" y="21"/>
                      <a:pt x="264" y="22"/>
                    </a:cubicBezTo>
                    <a:cubicBezTo>
                      <a:pt x="264" y="22"/>
                      <a:pt x="265" y="22"/>
                      <a:pt x="265" y="22"/>
                    </a:cubicBezTo>
                    <a:cubicBezTo>
                      <a:pt x="266" y="22"/>
                      <a:pt x="266" y="22"/>
                      <a:pt x="266" y="22"/>
                    </a:cubicBezTo>
                    <a:cubicBezTo>
                      <a:pt x="267" y="22"/>
                      <a:pt x="267" y="22"/>
                      <a:pt x="267" y="22"/>
                    </a:cubicBezTo>
                    <a:cubicBezTo>
                      <a:pt x="267" y="22"/>
                      <a:pt x="268" y="22"/>
                      <a:pt x="268" y="21"/>
                    </a:cubicBezTo>
                    <a:cubicBezTo>
                      <a:pt x="269" y="21"/>
                      <a:pt x="269" y="21"/>
                      <a:pt x="270" y="20"/>
                    </a:cubicBezTo>
                    <a:cubicBezTo>
                      <a:pt x="271" y="19"/>
                      <a:pt x="271" y="18"/>
                      <a:pt x="270" y="17"/>
                    </a:cubicBezTo>
                    <a:cubicBezTo>
                      <a:pt x="270" y="16"/>
                      <a:pt x="270" y="15"/>
                      <a:pt x="269" y="14"/>
                    </a:cubicBezTo>
                    <a:cubicBezTo>
                      <a:pt x="264" y="11"/>
                      <a:pt x="264" y="11"/>
                      <a:pt x="264" y="11"/>
                    </a:cubicBezTo>
                    <a:cubicBezTo>
                      <a:pt x="262" y="10"/>
                      <a:pt x="260" y="11"/>
                      <a:pt x="258" y="13"/>
                    </a:cubicBezTo>
                    <a:cubicBezTo>
                      <a:pt x="257" y="15"/>
                      <a:pt x="258" y="17"/>
                      <a:pt x="260" y="18"/>
                    </a:cubicBezTo>
                    <a:cubicBezTo>
                      <a:pt x="264" y="21"/>
                      <a:pt x="264" y="21"/>
                      <a:pt x="264" y="21"/>
                    </a:cubicBezTo>
                    <a:cubicBezTo>
                      <a:pt x="267" y="18"/>
                      <a:pt x="267" y="18"/>
                      <a:pt x="267" y="18"/>
                    </a:cubicBezTo>
                    <a:cubicBezTo>
                      <a:pt x="263" y="16"/>
                      <a:pt x="263" y="16"/>
                      <a:pt x="263" y="16"/>
                    </a:cubicBezTo>
                    <a:cubicBezTo>
                      <a:pt x="267" y="18"/>
                      <a:pt x="267" y="18"/>
                      <a:pt x="267" y="18"/>
                    </a:cubicBezTo>
                    <a:cubicBezTo>
                      <a:pt x="265" y="14"/>
                      <a:pt x="265" y="14"/>
                      <a:pt x="265" y="14"/>
                    </a:cubicBezTo>
                    <a:cubicBezTo>
                      <a:pt x="265" y="14"/>
                      <a:pt x="264" y="15"/>
                      <a:pt x="263" y="16"/>
                    </a:cubicBezTo>
                    <a:cubicBezTo>
                      <a:pt x="267" y="18"/>
                      <a:pt x="267" y="18"/>
                      <a:pt x="267" y="18"/>
                    </a:cubicBezTo>
                    <a:cubicBezTo>
                      <a:pt x="265" y="14"/>
                      <a:pt x="265" y="14"/>
                      <a:pt x="265" y="14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4"/>
                      <a:pt x="266" y="14"/>
                      <a:pt x="265" y="14"/>
                    </a:cubicBezTo>
                    <a:cubicBezTo>
                      <a:pt x="266" y="18"/>
                      <a:pt x="266" y="18"/>
                      <a:pt x="266" y="18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7"/>
                      <a:pt x="266" y="17"/>
                      <a:pt x="266" y="17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4"/>
                      <a:pt x="265" y="14"/>
                      <a:pt x="264" y="14"/>
                    </a:cubicBezTo>
                    <a:cubicBezTo>
                      <a:pt x="261" y="13"/>
                      <a:pt x="254" y="12"/>
                      <a:pt x="248" y="10"/>
                    </a:cubicBezTo>
                    <a:cubicBezTo>
                      <a:pt x="243" y="9"/>
                      <a:pt x="238" y="8"/>
                      <a:pt x="238" y="8"/>
                    </a:cubicBezTo>
                    <a:cubicBezTo>
                      <a:pt x="236" y="8"/>
                      <a:pt x="234" y="9"/>
                      <a:pt x="233" y="11"/>
                    </a:cubicBezTo>
                    <a:cubicBezTo>
                      <a:pt x="233" y="12"/>
                      <a:pt x="233" y="14"/>
                      <a:pt x="235" y="16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36" y="12"/>
                      <a:pt x="236" y="12"/>
                      <a:pt x="236" y="12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38" y="10"/>
                      <a:pt x="238" y="10"/>
                      <a:pt x="238" y="10"/>
                    </a:cubicBezTo>
                    <a:cubicBezTo>
                      <a:pt x="238" y="10"/>
                      <a:pt x="237" y="11"/>
                      <a:pt x="236" y="12"/>
                    </a:cubicBezTo>
                    <a:cubicBezTo>
                      <a:pt x="240" y="14"/>
                      <a:pt x="240" y="14"/>
                      <a:pt x="240" y="14"/>
                    </a:cubicBezTo>
                    <a:cubicBezTo>
                      <a:pt x="238" y="10"/>
                      <a:pt x="238" y="10"/>
                      <a:pt x="238" y="10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0"/>
                      <a:pt x="239" y="10"/>
                      <a:pt x="238" y="10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0"/>
                      <a:pt x="239" y="10"/>
                      <a:pt x="239" y="10"/>
                    </a:cubicBezTo>
                    <a:cubicBezTo>
                      <a:pt x="239" y="10"/>
                      <a:pt x="238" y="10"/>
                      <a:pt x="237" y="10"/>
                    </a:cubicBezTo>
                    <a:cubicBezTo>
                      <a:pt x="233" y="9"/>
                      <a:pt x="225" y="8"/>
                      <a:pt x="217" y="6"/>
                    </a:cubicBezTo>
                    <a:cubicBezTo>
                      <a:pt x="214" y="6"/>
                      <a:pt x="210" y="5"/>
                      <a:pt x="207" y="5"/>
                    </a:cubicBezTo>
                    <a:cubicBezTo>
                      <a:pt x="206" y="4"/>
                      <a:pt x="204" y="4"/>
                      <a:pt x="203" y="4"/>
                    </a:cubicBezTo>
                    <a:cubicBezTo>
                      <a:pt x="202" y="4"/>
                      <a:pt x="201" y="4"/>
                      <a:pt x="201" y="4"/>
                    </a:cubicBezTo>
                    <a:cubicBezTo>
                      <a:pt x="200" y="4"/>
                      <a:pt x="200" y="4"/>
                      <a:pt x="200" y="4"/>
                    </a:cubicBezTo>
                    <a:cubicBezTo>
                      <a:pt x="199" y="4"/>
                      <a:pt x="199" y="4"/>
                      <a:pt x="199" y="4"/>
                    </a:cubicBezTo>
                    <a:cubicBezTo>
                      <a:pt x="198" y="4"/>
                      <a:pt x="198" y="5"/>
                      <a:pt x="197" y="6"/>
                    </a:cubicBezTo>
                    <a:cubicBezTo>
                      <a:pt x="196" y="8"/>
                      <a:pt x="196" y="10"/>
                      <a:pt x="198" y="11"/>
                    </a:cubicBezTo>
                    <a:cubicBezTo>
                      <a:pt x="203" y="14"/>
                      <a:pt x="203" y="14"/>
                      <a:pt x="203" y="14"/>
                    </a:cubicBezTo>
                    <a:cubicBezTo>
                      <a:pt x="205" y="11"/>
                      <a:pt x="205" y="11"/>
                      <a:pt x="205" y="11"/>
                    </a:cubicBezTo>
                    <a:cubicBezTo>
                      <a:pt x="206" y="7"/>
                      <a:pt x="206" y="7"/>
                      <a:pt x="206" y="7"/>
                    </a:cubicBezTo>
                    <a:cubicBezTo>
                      <a:pt x="206" y="7"/>
                      <a:pt x="198" y="5"/>
                      <a:pt x="189" y="4"/>
                    </a:cubicBezTo>
                    <a:cubicBezTo>
                      <a:pt x="185" y="3"/>
                      <a:pt x="180" y="2"/>
                      <a:pt x="176" y="1"/>
                    </a:cubicBezTo>
                    <a:cubicBezTo>
                      <a:pt x="174" y="1"/>
                      <a:pt x="173" y="1"/>
                      <a:pt x="171" y="1"/>
                    </a:cubicBezTo>
                    <a:cubicBezTo>
                      <a:pt x="170" y="0"/>
                      <a:pt x="169" y="0"/>
                      <a:pt x="168" y="0"/>
                    </a:cubicBezTo>
                    <a:cubicBezTo>
                      <a:pt x="168" y="0"/>
                      <a:pt x="168" y="0"/>
                      <a:pt x="167" y="0"/>
                    </a:cubicBezTo>
                    <a:cubicBezTo>
                      <a:pt x="167" y="0"/>
                      <a:pt x="167" y="1"/>
                      <a:pt x="166" y="1"/>
                    </a:cubicBezTo>
                    <a:cubicBezTo>
                      <a:pt x="166" y="1"/>
                      <a:pt x="165" y="1"/>
                      <a:pt x="164" y="2"/>
                    </a:cubicBezTo>
                    <a:cubicBezTo>
                      <a:pt x="163" y="4"/>
                      <a:pt x="164" y="7"/>
                      <a:pt x="166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9" y="5"/>
                      <a:pt x="169" y="5"/>
                      <a:pt x="169" y="5"/>
                    </a:cubicBezTo>
                    <a:cubicBezTo>
                      <a:pt x="166" y="2"/>
                      <a:pt x="166" y="2"/>
                      <a:pt x="166" y="2"/>
                    </a:cubicBezTo>
                    <a:cubicBezTo>
                      <a:pt x="158" y="11"/>
                      <a:pt x="158" y="11"/>
                      <a:pt x="158" y="11"/>
                    </a:cubicBezTo>
                    <a:cubicBezTo>
                      <a:pt x="157" y="12"/>
                      <a:pt x="157" y="13"/>
                      <a:pt x="157" y="14"/>
                    </a:cubicBezTo>
                    <a:cubicBezTo>
                      <a:pt x="157" y="15"/>
                      <a:pt x="158" y="17"/>
                      <a:pt x="159" y="17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3" y="15"/>
                      <a:pt x="163" y="15"/>
                      <a:pt x="163" y="15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49" y="21"/>
                      <a:pt x="149" y="21"/>
                      <a:pt x="149" y="21"/>
                    </a:cubicBezTo>
                    <a:cubicBezTo>
                      <a:pt x="148" y="22"/>
                      <a:pt x="147" y="23"/>
                      <a:pt x="147" y="25"/>
                    </a:cubicBezTo>
                    <a:cubicBezTo>
                      <a:pt x="147" y="26"/>
                      <a:pt x="148" y="27"/>
                      <a:pt x="149" y="28"/>
                    </a:cubicBezTo>
                    <a:cubicBezTo>
                      <a:pt x="150" y="28"/>
                      <a:pt x="150" y="28"/>
                      <a:pt x="150" y="28"/>
                    </a:cubicBezTo>
                    <a:cubicBezTo>
                      <a:pt x="143" y="37"/>
                      <a:pt x="143" y="37"/>
                      <a:pt x="143" y="37"/>
                    </a:cubicBezTo>
                    <a:cubicBezTo>
                      <a:pt x="143" y="38"/>
                      <a:pt x="142" y="40"/>
                      <a:pt x="143" y="41"/>
                    </a:cubicBezTo>
                    <a:cubicBezTo>
                      <a:pt x="143" y="42"/>
                      <a:pt x="143" y="43"/>
                      <a:pt x="144" y="43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4" y="46"/>
                      <a:pt x="134" y="47"/>
                      <a:pt x="134" y="49"/>
                    </a:cubicBezTo>
                    <a:cubicBezTo>
                      <a:pt x="134" y="50"/>
                      <a:pt x="135" y="51"/>
                      <a:pt x="136" y="52"/>
                    </a:cubicBezTo>
                    <a:cubicBezTo>
                      <a:pt x="138" y="53"/>
                      <a:pt x="138" y="53"/>
                      <a:pt x="138" y="53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23" y="59"/>
                      <a:pt x="123" y="59"/>
                      <a:pt x="123" y="59"/>
                    </a:cubicBezTo>
                    <a:cubicBezTo>
                      <a:pt x="122" y="59"/>
                      <a:pt x="122" y="61"/>
                      <a:pt x="122" y="62"/>
                    </a:cubicBezTo>
                    <a:cubicBezTo>
                      <a:pt x="122" y="63"/>
                      <a:pt x="123" y="64"/>
                      <a:pt x="124" y="65"/>
                    </a:cubicBezTo>
                    <a:cubicBezTo>
                      <a:pt x="124" y="65"/>
                      <a:pt x="124" y="65"/>
                      <a:pt x="124" y="65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7" y="58"/>
                      <a:pt x="127" y="58"/>
                      <a:pt x="127" y="58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3" y="50"/>
                      <a:pt x="91" y="51"/>
                      <a:pt x="90" y="53"/>
                    </a:cubicBezTo>
                    <a:cubicBezTo>
                      <a:pt x="89" y="55"/>
                      <a:pt x="90" y="57"/>
                      <a:pt x="92" y="58"/>
                    </a:cubicBezTo>
                    <a:cubicBezTo>
                      <a:pt x="103" y="65"/>
                      <a:pt x="103" y="65"/>
                      <a:pt x="103" y="65"/>
                    </a:cubicBezTo>
                    <a:cubicBezTo>
                      <a:pt x="105" y="62"/>
                      <a:pt x="105" y="62"/>
                      <a:pt x="105" y="62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82" y="47"/>
                      <a:pt x="57" y="36"/>
                    </a:cubicBezTo>
                    <a:cubicBezTo>
                      <a:pt x="44" y="31"/>
                      <a:pt x="32" y="25"/>
                      <a:pt x="22" y="21"/>
                    </a:cubicBezTo>
                    <a:cubicBezTo>
                      <a:pt x="17" y="19"/>
                      <a:pt x="13" y="18"/>
                      <a:pt x="11" y="16"/>
                    </a:cubicBezTo>
                    <a:cubicBezTo>
                      <a:pt x="9" y="16"/>
                      <a:pt x="8" y="15"/>
                      <a:pt x="7" y="15"/>
                    </a:cubicBezTo>
                    <a:cubicBezTo>
                      <a:pt x="7" y="15"/>
                      <a:pt x="6" y="15"/>
                      <a:pt x="6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2" y="15"/>
                      <a:pt x="2" y="15"/>
                    </a:cubicBezTo>
                    <a:cubicBezTo>
                      <a:pt x="2" y="15"/>
                      <a:pt x="1" y="15"/>
                      <a:pt x="1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2" y="22"/>
                      <a:pt x="2" y="22"/>
                      <a:pt x="3" y="22"/>
                    </a:cubicBezTo>
                    <a:cubicBezTo>
                      <a:pt x="4" y="23"/>
                      <a:pt x="5" y="24"/>
                      <a:pt x="7" y="25"/>
                    </a:cubicBezTo>
                    <a:cubicBezTo>
                      <a:pt x="8" y="26"/>
                      <a:pt x="9" y="26"/>
                      <a:pt x="9" y="26"/>
                    </a:cubicBezTo>
                    <a:cubicBezTo>
                      <a:pt x="11" y="27"/>
                      <a:pt x="14" y="27"/>
                      <a:pt x="15" y="25"/>
                    </a:cubicBezTo>
                    <a:cubicBezTo>
                      <a:pt x="16" y="23"/>
                      <a:pt x="15" y="20"/>
                      <a:pt x="13" y="19"/>
                    </a:cubicBezTo>
                    <a:close/>
                  </a:path>
                </a:pathLst>
              </a:custGeom>
              <a:solidFill>
                <a:srgbClr val="585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145"/>
              <p:cNvSpPr/>
              <p:nvPr/>
            </p:nvSpPr>
            <p:spPr bwMode="auto">
              <a:xfrm>
                <a:off x="3273" y="2242"/>
                <a:ext cx="296" cy="604"/>
              </a:xfrm>
              <a:custGeom>
                <a:avLst/>
                <a:gdLst>
                  <a:gd name="T0" fmla="*/ 116 w 218"/>
                  <a:gd name="T1" fmla="*/ 359 h 444"/>
                  <a:gd name="T2" fmla="*/ 105 w 218"/>
                  <a:gd name="T3" fmla="*/ 317 h 444"/>
                  <a:gd name="T4" fmla="*/ 31 w 218"/>
                  <a:gd name="T5" fmla="*/ 245 h 444"/>
                  <a:gd name="T6" fmla="*/ 17 w 218"/>
                  <a:gd name="T7" fmla="*/ 243 h 444"/>
                  <a:gd name="T8" fmla="*/ 23 w 218"/>
                  <a:gd name="T9" fmla="*/ 243 h 444"/>
                  <a:gd name="T10" fmla="*/ 25 w 218"/>
                  <a:gd name="T11" fmla="*/ 194 h 444"/>
                  <a:gd name="T12" fmla="*/ 8 w 218"/>
                  <a:gd name="T13" fmla="*/ 189 h 444"/>
                  <a:gd name="T14" fmla="*/ 13 w 218"/>
                  <a:gd name="T15" fmla="*/ 191 h 444"/>
                  <a:gd name="T16" fmla="*/ 9 w 218"/>
                  <a:gd name="T17" fmla="*/ 190 h 444"/>
                  <a:gd name="T18" fmla="*/ 6 w 218"/>
                  <a:gd name="T19" fmla="*/ 161 h 444"/>
                  <a:gd name="T20" fmla="*/ 25 w 218"/>
                  <a:gd name="T21" fmla="*/ 149 h 444"/>
                  <a:gd name="T22" fmla="*/ 10 w 218"/>
                  <a:gd name="T23" fmla="*/ 146 h 444"/>
                  <a:gd name="T24" fmla="*/ 10 w 218"/>
                  <a:gd name="T25" fmla="*/ 146 h 444"/>
                  <a:gd name="T26" fmla="*/ 31 w 218"/>
                  <a:gd name="T27" fmla="*/ 136 h 444"/>
                  <a:gd name="T28" fmla="*/ 22 w 218"/>
                  <a:gd name="T29" fmla="*/ 121 h 444"/>
                  <a:gd name="T30" fmla="*/ 23 w 218"/>
                  <a:gd name="T31" fmla="*/ 123 h 444"/>
                  <a:gd name="T32" fmla="*/ 28 w 218"/>
                  <a:gd name="T33" fmla="*/ 126 h 444"/>
                  <a:gd name="T34" fmla="*/ 43 w 218"/>
                  <a:gd name="T35" fmla="*/ 98 h 444"/>
                  <a:gd name="T36" fmla="*/ 34 w 218"/>
                  <a:gd name="T37" fmla="*/ 93 h 444"/>
                  <a:gd name="T38" fmla="*/ 35 w 218"/>
                  <a:gd name="T39" fmla="*/ 96 h 444"/>
                  <a:gd name="T40" fmla="*/ 54 w 218"/>
                  <a:gd name="T41" fmla="*/ 93 h 444"/>
                  <a:gd name="T42" fmla="*/ 67 w 218"/>
                  <a:gd name="T43" fmla="*/ 50 h 444"/>
                  <a:gd name="T44" fmla="*/ 89 w 218"/>
                  <a:gd name="T45" fmla="*/ 50 h 444"/>
                  <a:gd name="T46" fmla="*/ 118 w 218"/>
                  <a:gd name="T47" fmla="*/ 20 h 444"/>
                  <a:gd name="T48" fmla="*/ 114 w 218"/>
                  <a:gd name="T49" fmla="*/ 23 h 444"/>
                  <a:gd name="T50" fmla="*/ 113 w 218"/>
                  <a:gd name="T51" fmla="*/ 23 h 444"/>
                  <a:gd name="T52" fmla="*/ 209 w 218"/>
                  <a:gd name="T53" fmla="*/ 36 h 444"/>
                  <a:gd name="T54" fmla="*/ 171 w 218"/>
                  <a:gd name="T55" fmla="*/ 12 h 444"/>
                  <a:gd name="T56" fmla="*/ 208 w 218"/>
                  <a:gd name="T57" fmla="*/ 34 h 444"/>
                  <a:gd name="T58" fmla="*/ 208 w 218"/>
                  <a:gd name="T59" fmla="*/ 28 h 444"/>
                  <a:gd name="T60" fmla="*/ 212 w 218"/>
                  <a:gd name="T61" fmla="*/ 28 h 444"/>
                  <a:gd name="T62" fmla="*/ 146 w 218"/>
                  <a:gd name="T63" fmla="*/ 9 h 444"/>
                  <a:gd name="T64" fmla="*/ 128 w 218"/>
                  <a:gd name="T65" fmla="*/ 33 h 444"/>
                  <a:gd name="T66" fmla="*/ 60 w 218"/>
                  <a:gd name="T67" fmla="*/ 42 h 444"/>
                  <a:gd name="T68" fmla="*/ 51 w 218"/>
                  <a:gd name="T69" fmla="*/ 89 h 444"/>
                  <a:gd name="T70" fmla="*/ 48 w 218"/>
                  <a:gd name="T71" fmla="*/ 84 h 444"/>
                  <a:gd name="T72" fmla="*/ 28 w 218"/>
                  <a:gd name="T73" fmla="*/ 101 h 444"/>
                  <a:gd name="T74" fmla="*/ 38 w 218"/>
                  <a:gd name="T75" fmla="*/ 102 h 444"/>
                  <a:gd name="T76" fmla="*/ 34 w 218"/>
                  <a:gd name="T77" fmla="*/ 98 h 444"/>
                  <a:gd name="T78" fmla="*/ 30 w 218"/>
                  <a:gd name="T79" fmla="*/ 113 h 444"/>
                  <a:gd name="T80" fmla="*/ 30 w 218"/>
                  <a:gd name="T81" fmla="*/ 112 h 444"/>
                  <a:gd name="T82" fmla="*/ 23 w 218"/>
                  <a:gd name="T83" fmla="*/ 128 h 444"/>
                  <a:gd name="T84" fmla="*/ 24 w 218"/>
                  <a:gd name="T85" fmla="*/ 127 h 444"/>
                  <a:gd name="T86" fmla="*/ 5 w 218"/>
                  <a:gd name="T87" fmla="*/ 143 h 444"/>
                  <a:gd name="T88" fmla="*/ 19 w 218"/>
                  <a:gd name="T89" fmla="*/ 158 h 444"/>
                  <a:gd name="T90" fmla="*/ 18 w 218"/>
                  <a:gd name="T91" fmla="*/ 157 h 444"/>
                  <a:gd name="T92" fmla="*/ 22 w 218"/>
                  <a:gd name="T93" fmla="*/ 153 h 444"/>
                  <a:gd name="T94" fmla="*/ 15 w 218"/>
                  <a:gd name="T95" fmla="*/ 150 h 444"/>
                  <a:gd name="T96" fmla="*/ 16 w 218"/>
                  <a:gd name="T97" fmla="*/ 174 h 444"/>
                  <a:gd name="T98" fmla="*/ 15 w 218"/>
                  <a:gd name="T99" fmla="*/ 170 h 444"/>
                  <a:gd name="T100" fmla="*/ 2 w 218"/>
                  <a:gd name="T101" fmla="*/ 188 h 444"/>
                  <a:gd name="T102" fmla="*/ 12 w 218"/>
                  <a:gd name="T103" fmla="*/ 240 h 444"/>
                  <a:gd name="T104" fmla="*/ 44 w 218"/>
                  <a:gd name="T105" fmla="*/ 266 h 444"/>
                  <a:gd name="T106" fmla="*/ 42 w 218"/>
                  <a:gd name="T107" fmla="*/ 264 h 444"/>
                  <a:gd name="T108" fmla="*/ 35 w 218"/>
                  <a:gd name="T109" fmla="*/ 281 h 444"/>
                  <a:gd name="T110" fmla="*/ 48 w 218"/>
                  <a:gd name="T111" fmla="*/ 295 h 444"/>
                  <a:gd name="T112" fmla="*/ 104 w 218"/>
                  <a:gd name="T113" fmla="*/ 330 h 444"/>
                  <a:gd name="T114" fmla="*/ 108 w 218"/>
                  <a:gd name="T115" fmla="*/ 326 h 444"/>
                  <a:gd name="T116" fmla="*/ 89 w 218"/>
                  <a:gd name="T117" fmla="*/ 356 h 444"/>
                  <a:gd name="T118" fmla="*/ 125 w 218"/>
                  <a:gd name="T119" fmla="*/ 443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8" h="444">
                    <a:moveTo>
                      <a:pt x="130" y="433"/>
                    </a:moveTo>
                    <a:cubicBezTo>
                      <a:pt x="107" y="419"/>
                      <a:pt x="107" y="419"/>
                      <a:pt x="107" y="419"/>
                    </a:cubicBezTo>
                    <a:cubicBezTo>
                      <a:pt x="116" y="413"/>
                      <a:pt x="116" y="413"/>
                      <a:pt x="116" y="413"/>
                    </a:cubicBezTo>
                    <a:cubicBezTo>
                      <a:pt x="118" y="412"/>
                      <a:pt x="119" y="410"/>
                      <a:pt x="119" y="408"/>
                    </a:cubicBezTo>
                    <a:cubicBezTo>
                      <a:pt x="119" y="406"/>
                      <a:pt x="118" y="404"/>
                      <a:pt x="116" y="403"/>
                    </a:cubicBezTo>
                    <a:cubicBezTo>
                      <a:pt x="108" y="398"/>
                      <a:pt x="108" y="398"/>
                      <a:pt x="108" y="398"/>
                    </a:cubicBezTo>
                    <a:cubicBezTo>
                      <a:pt x="118" y="389"/>
                      <a:pt x="118" y="389"/>
                      <a:pt x="118" y="389"/>
                    </a:cubicBezTo>
                    <a:cubicBezTo>
                      <a:pt x="119" y="388"/>
                      <a:pt x="119" y="386"/>
                      <a:pt x="119" y="384"/>
                    </a:cubicBezTo>
                    <a:cubicBezTo>
                      <a:pt x="119" y="382"/>
                      <a:pt x="118" y="381"/>
                      <a:pt x="117" y="380"/>
                    </a:cubicBezTo>
                    <a:cubicBezTo>
                      <a:pt x="105" y="373"/>
                      <a:pt x="105" y="373"/>
                      <a:pt x="105" y="373"/>
                    </a:cubicBezTo>
                    <a:cubicBezTo>
                      <a:pt x="115" y="369"/>
                      <a:pt x="115" y="369"/>
                      <a:pt x="115" y="369"/>
                    </a:cubicBezTo>
                    <a:cubicBezTo>
                      <a:pt x="117" y="369"/>
                      <a:pt x="118" y="367"/>
                      <a:pt x="118" y="365"/>
                    </a:cubicBezTo>
                    <a:cubicBezTo>
                      <a:pt x="118" y="362"/>
                      <a:pt x="117" y="360"/>
                      <a:pt x="116" y="359"/>
                    </a:cubicBezTo>
                    <a:cubicBezTo>
                      <a:pt x="102" y="351"/>
                      <a:pt x="102" y="351"/>
                      <a:pt x="102" y="351"/>
                    </a:cubicBezTo>
                    <a:cubicBezTo>
                      <a:pt x="109" y="346"/>
                      <a:pt x="109" y="346"/>
                      <a:pt x="109" y="346"/>
                    </a:cubicBezTo>
                    <a:cubicBezTo>
                      <a:pt x="110" y="345"/>
                      <a:pt x="111" y="343"/>
                      <a:pt x="111" y="341"/>
                    </a:cubicBezTo>
                    <a:cubicBezTo>
                      <a:pt x="111" y="340"/>
                      <a:pt x="110" y="338"/>
                      <a:pt x="108" y="337"/>
                    </a:cubicBezTo>
                    <a:cubicBezTo>
                      <a:pt x="102" y="333"/>
                      <a:pt x="102" y="333"/>
                      <a:pt x="102" y="333"/>
                    </a:cubicBezTo>
                    <a:cubicBezTo>
                      <a:pt x="109" y="331"/>
                      <a:pt x="109" y="331"/>
                      <a:pt x="109" y="331"/>
                    </a:cubicBezTo>
                    <a:cubicBezTo>
                      <a:pt x="111" y="331"/>
                      <a:pt x="112" y="330"/>
                      <a:pt x="113" y="328"/>
                    </a:cubicBezTo>
                    <a:cubicBezTo>
                      <a:pt x="113" y="328"/>
                      <a:pt x="114" y="326"/>
                      <a:pt x="114" y="326"/>
                    </a:cubicBezTo>
                    <a:cubicBezTo>
                      <a:pt x="114" y="325"/>
                      <a:pt x="113" y="324"/>
                      <a:pt x="113" y="324"/>
                    </a:cubicBezTo>
                    <a:cubicBezTo>
                      <a:pt x="113" y="323"/>
                      <a:pt x="112" y="322"/>
                      <a:pt x="112" y="322"/>
                    </a:cubicBezTo>
                    <a:cubicBezTo>
                      <a:pt x="112" y="322"/>
                      <a:pt x="112" y="321"/>
                      <a:pt x="111" y="321"/>
                    </a:cubicBezTo>
                    <a:cubicBezTo>
                      <a:pt x="111" y="321"/>
                      <a:pt x="111" y="321"/>
                      <a:pt x="111" y="321"/>
                    </a:cubicBezTo>
                    <a:cubicBezTo>
                      <a:pt x="109" y="320"/>
                      <a:pt x="108" y="319"/>
                      <a:pt x="105" y="317"/>
                    </a:cubicBezTo>
                    <a:cubicBezTo>
                      <a:pt x="89" y="307"/>
                      <a:pt x="43" y="279"/>
                      <a:pt x="43" y="278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45" y="286"/>
                      <a:pt x="45" y="286"/>
                      <a:pt x="45" y="286"/>
                    </a:cubicBezTo>
                    <a:cubicBezTo>
                      <a:pt x="45" y="286"/>
                      <a:pt x="45" y="286"/>
                      <a:pt x="45" y="286"/>
                    </a:cubicBezTo>
                    <a:cubicBezTo>
                      <a:pt x="45" y="285"/>
                      <a:pt x="45" y="285"/>
                      <a:pt x="45" y="285"/>
                    </a:cubicBezTo>
                    <a:cubicBezTo>
                      <a:pt x="46" y="284"/>
                      <a:pt x="46" y="282"/>
                      <a:pt x="47" y="280"/>
                    </a:cubicBezTo>
                    <a:cubicBezTo>
                      <a:pt x="49" y="274"/>
                      <a:pt x="53" y="264"/>
                      <a:pt x="53" y="264"/>
                    </a:cubicBezTo>
                    <a:cubicBezTo>
                      <a:pt x="53" y="263"/>
                      <a:pt x="53" y="262"/>
                      <a:pt x="53" y="262"/>
                    </a:cubicBezTo>
                    <a:cubicBezTo>
                      <a:pt x="53" y="260"/>
                      <a:pt x="53" y="259"/>
                      <a:pt x="52" y="259"/>
                    </a:cubicBezTo>
                    <a:cubicBezTo>
                      <a:pt x="52" y="258"/>
                      <a:pt x="51" y="258"/>
                      <a:pt x="51" y="258"/>
                    </a:cubicBezTo>
                    <a:cubicBezTo>
                      <a:pt x="51" y="257"/>
                      <a:pt x="51" y="257"/>
                      <a:pt x="51" y="257"/>
                    </a:cubicBezTo>
                    <a:cubicBezTo>
                      <a:pt x="50" y="257"/>
                      <a:pt x="49" y="256"/>
                      <a:pt x="48" y="255"/>
                    </a:cubicBezTo>
                    <a:cubicBezTo>
                      <a:pt x="44" y="253"/>
                      <a:pt x="37" y="249"/>
                      <a:pt x="31" y="245"/>
                    </a:cubicBezTo>
                    <a:cubicBezTo>
                      <a:pt x="28" y="243"/>
                      <a:pt x="25" y="242"/>
                      <a:pt x="23" y="240"/>
                    </a:cubicBezTo>
                    <a:cubicBezTo>
                      <a:pt x="22" y="240"/>
                      <a:pt x="22" y="239"/>
                      <a:pt x="21" y="239"/>
                    </a:cubicBezTo>
                    <a:cubicBezTo>
                      <a:pt x="21" y="238"/>
                      <a:pt x="21" y="238"/>
                      <a:pt x="21" y="238"/>
                    </a:cubicBezTo>
                    <a:cubicBezTo>
                      <a:pt x="20" y="238"/>
                      <a:pt x="20" y="238"/>
                      <a:pt x="20" y="238"/>
                    </a:cubicBezTo>
                    <a:cubicBezTo>
                      <a:pt x="18" y="242"/>
                      <a:pt x="18" y="242"/>
                      <a:pt x="18" y="242"/>
                    </a:cubicBezTo>
                    <a:cubicBezTo>
                      <a:pt x="21" y="239"/>
                      <a:pt x="21" y="239"/>
                      <a:pt x="21" y="239"/>
                    </a:cubicBezTo>
                    <a:cubicBezTo>
                      <a:pt x="20" y="238"/>
                      <a:pt x="20" y="238"/>
                      <a:pt x="20" y="238"/>
                    </a:cubicBezTo>
                    <a:cubicBezTo>
                      <a:pt x="18" y="242"/>
                      <a:pt x="18" y="242"/>
                      <a:pt x="18" y="242"/>
                    </a:cubicBezTo>
                    <a:cubicBezTo>
                      <a:pt x="21" y="239"/>
                      <a:pt x="21" y="239"/>
                      <a:pt x="21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1" y="239"/>
                      <a:pt x="21" y="239"/>
                      <a:pt x="21" y="239"/>
                    </a:cubicBezTo>
                    <a:cubicBezTo>
                      <a:pt x="21" y="239"/>
                      <a:pt x="21" y="239"/>
                      <a:pt x="21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1" y="239"/>
                      <a:pt x="21" y="239"/>
                      <a:pt x="21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2" y="240"/>
                      <a:pt x="22" y="240"/>
                      <a:pt x="22" y="240"/>
                    </a:cubicBezTo>
                    <a:cubicBezTo>
                      <a:pt x="22" y="239"/>
                      <a:pt x="21" y="239"/>
                      <a:pt x="21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2" y="240"/>
                      <a:pt x="22" y="240"/>
                      <a:pt x="22" y="240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2" y="240"/>
                      <a:pt x="22" y="240"/>
                      <a:pt x="22" y="240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3" y="243"/>
                      <a:pt x="23" y="243"/>
                      <a:pt x="23" y="243"/>
                    </a:cubicBezTo>
                    <a:cubicBezTo>
                      <a:pt x="23" y="242"/>
                      <a:pt x="22" y="241"/>
                      <a:pt x="22" y="241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3" y="243"/>
                      <a:pt x="23" y="243"/>
                      <a:pt x="23" y="243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2" y="246"/>
                      <a:pt x="22" y="246"/>
                      <a:pt x="22" y="246"/>
                    </a:cubicBezTo>
                    <a:cubicBezTo>
                      <a:pt x="34" y="229"/>
                      <a:pt x="34" y="229"/>
                      <a:pt x="34" y="229"/>
                    </a:cubicBezTo>
                    <a:cubicBezTo>
                      <a:pt x="35" y="227"/>
                      <a:pt x="35" y="226"/>
                      <a:pt x="35" y="224"/>
                    </a:cubicBezTo>
                    <a:cubicBezTo>
                      <a:pt x="35" y="223"/>
                      <a:pt x="34" y="221"/>
                      <a:pt x="33" y="221"/>
                    </a:cubicBezTo>
                    <a:cubicBezTo>
                      <a:pt x="19" y="212"/>
                      <a:pt x="19" y="212"/>
                      <a:pt x="19" y="212"/>
                    </a:cubicBezTo>
                    <a:cubicBezTo>
                      <a:pt x="28" y="204"/>
                      <a:pt x="28" y="204"/>
                      <a:pt x="28" y="204"/>
                    </a:cubicBezTo>
                    <a:cubicBezTo>
                      <a:pt x="30" y="203"/>
                      <a:pt x="30" y="201"/>
                      <a:pt x="30" y="200"/>
                    </a:cubicBezTo>
                    <a:cubicBezTo>
                      <a:pt x="30" y="198"/>
                      <a:pt x="29" y="196"/>
                      <a:pt x="27" y="195"/>
                    </a:cubicBezTo>
                    <a:cubicBezTo>
                      <a:pt x="27" y="195"/>
                      <a:pt x="26" y="195"/>
                      <a:pt x="25" y="194"/>
                    </a:cubicBezTo>
                    <a:cubicBezTo>
                      <a:pt x="22" y="192"/>
                      <a:pt x="19" y="190"/>
                      <a:pt x="16" y="188"/>
                    </a:cubicBezTo>
                    <a:cubicBezTo>
                      <a:pt x="14" y="187"/>
                      <a:pt x="13" y="186"/>
                      <a:pt x="12" y="186"/>
                    </a:cubicBezTo>
                    <a:cubicBezTo>
                      <a:pt x="12" y="185"/>
                      <a:pt x="11" y="185"/>
                      <a:pt x="11" y="185"/>
                    </a:cubicBezTo>
                    <a:cubicBezTo>
                      <a:pt x="11" y="185"/>
                      <a:pt x="11" y="185"/>
                      <a:pt x="11" y="185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11" y="185"/>
                      <a:pt x="11" y="185"/>
                      <a:pt x="11" y="185"/>
                    </a:cubicBezTo>
                    <a:cubicBezTo>
                      <a:pt x="11" y="185"/>
                      <a:pt x="11" y="185"/>
                      <a:pt x="11" y="185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11" y="185"/>
                      <a:pt x="11" y="185"/>
                      <a:pt x="11" y="185"/>
                    </a:cubicBezTo>
                    <a:cubicBezTo>
                      <a:pt x="8" y="189"/>
                      <a:pt x="8" y="189"/>
                      <a:pt x="8" y="189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2" y="186"/>
                      <a:pt x="11" y="185"/>
                      <a:pt x="11" y="185"/>
                    </a:cubicBezTo>
                    <a:cubicBezTo>
                      <a:pt x="8" y="189"/>
                      <a:pt x="8" y="189"/>
                      <a:pt x="8" y="189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2" y="187"/>
                      <a:pt x="12" y="187"/>
                      <a:pt x="12" y="187"/>
                    </a:cubicBezTo>
                    <a:cubicBezTo>
                      <a:pt x="12" y="187"/>
                      <a:pt x="12" y="186"/>
                      <a:pt x="12" y="186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2" y="187"/>
                      <a:pt x="12" y="187"/>
                      <a:pt x="12" y="187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13" y="188"/>
                      <a:pt x="13" y="187"/>
                      <a:pt x="12" y="187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3" y="189"/>
                      <a:pt x="13" y="189"/>
                      <a:pt x="13" y="189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3" y="191"/>
                      <a:pt x="13" y="191"/>
                      <a:pt x="13" y="191"/>
                    </a:cubicBezTo>
                    <a:cubicBezTo>
                      <a:pt x="13" y="190"/>
                      <a:pt x="13" y="190"/>
                      <a:pt x="13" y="189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3" y="191"/>
                      <a:pt x="13" y="191"/>
                      <a:pt x="13" y="191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2" y="192"/>
                      <a:pt x="13" y="191"/>
                      <a:pt x="13" y="191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9" y="190"/>
                      <a:pt x="9" y="190"/>
                      <a:pt x="9" y="190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9" y="190"/>
                      <a:pt x="9" y="190"/>
                      <a:pt x="9" y="190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2" y="192"/>
                      <a:pt x="12" y="192"/>
                      <a:pt x="13" y="191"/>
                    </a:cubicBezTo>
                    <a:cubicBezTo>
                      <a:pt x="14" y="189"/>
                      <a:pt x="17" y="185"/>
                      <a:pt x="20" y="181"/>
                    </a:cubicBezTo>
                    <a:cubicBezTo>
                      <a:pt x="22" y="177"/>
                      <a:pt x="25" y="173"/>
                      <a:pt x="25" y="173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6" y="171"/>
                      <a:pt x="26" y="170"/>
                    </a:cubicBezTo>
                    <a:cubicBezTo>
                      <a:pt x="26" y="169"/>
                      <a:pt x="26" y="168"/>
                      <a:pt x="25" y="168"/>
                    </a:cubicBezTo>
                    <a:cubicBezTo>
                      <a:pt x="25" y="167"/>
                      <a:pt x="25" y="166"/>
                      <a:pt x="24" y="166"/>
                    </a:cubicBezTo>
                    <a:cubicBezTo>
                      <a:pt x="24" y="166"/>
                      <a:pt x="24" y="165"/>
                      <a:pt x="23" y="165"/>
                    </a:cubicBezTo>
                    <a:cubicBezTo>
                      <a:pt x="23" y="165"/>
                      <a:pt x="22" y="164"/>
                      <a:pt x="22" y="164"/>
                    </a:cubicBezTo>
                    <a:cubicBezTo>
                      <a:pt x="19" y="163"/>
                      <a:pt x="16" y="161"/>
                      <a:pt x="14" y="159"/>
                    </a:cubicBezTo>
                    <a:cubicBezTo>
                      <a:pt x="11" y="157"/>
                      <a:pt x="9" y="156"/>
                      <a:pt x="9" y="156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8" y="166"/>
                      <a:pt x="8" y="166"/>
                      <a:pt x="8" y="166"/>
                    </a:cubicBezTo>
                    <a:cubicBezTo>
                      <a:pt x="8" y="166"/>
                      <a:pt x="12" y="164"/>
                      <a:pt x="16" y="162"/>
                    </a:cubicBezTo>
                    <a:cubicBezTo>
                      <a:pt x="18" y="161"/>
                      <a:pt x="20" y="161"/>
                      <a:pt x="22" y="160"/>
                    </a:cubicBezTo>
                    <a:cubicBezTo>
                      <a:pt x="22" y="159"/>
                      <a:pt x="23" y="159"/>
                      <a:pt x="24" y="159"/>
                    </a:cubicBezTo>
                    <a:cubicBezTo>
                      <a:pt x="24" y="158"/>
                      <a:pt x="24" y="158"/>
                      <a:pt x="24" y="158"/>
                    </a:cubicBezTo>
                    <a:cubicBezTo>
                      <a:pt x="25" y="158"/>
                      <a:pt x="25" y="158"/>
                      <a:pt x="25" y="158"/>
                    </a:cubicBezTo>
                    <a:cubicBezTo>
                      <a:pt x="25" y="158"/>
                      <a:pt x="25" y="158"/>
                      <a:pt x="25" y="158"/>
                    </a:cubicBezTo>
                    <a:cubicBezTo>
                      <a:pt x="26" y="157"/>
                      <a:pt x="26" y="157"/>
                      <a:pt x="26" y="156"/>
                    </a:cubicBezTo>
                    <a:cubicBezTo>
                      <a:pt x="27" y="155"/>
                      <a:pt x="27" y="154"/>
                      <a:pt x="27" y="153"/>
                    </a:cubicBezTo>
                    <a:cubicBezTo>
                      <a:pt x="27" y="152"/>
                      <a:pt x="27" y="151"/>
                      <a:pt x="27" y="151"/>
                    </a:cubicBezTo>
                    <a:cubicBezTo>
                      <a:pt x="26" y="150"/>
                      <a:pt x="26" y="150"/>
                      <a:pt x="26" y="150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3" y="148"/>
                      <a:pt x="20" y="146"/>
                      <a:pt x="18" y="145"/>
                    </a:cubicBezTo>
                    <a:cubicBezTo>
                      <a:pt x="17" y="144"/>
                      <a:pt x="15" y="143"/>
                      <a:pt x="15" y="143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2" y="144"/>
                      <a:pt x="12" y="144"/>
                      <a:pt x="12" y="144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2" y="144"/>
                      <a:pt x="12" y="144"/>
                      <a:pt x="12" y="144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4" y="143"/>
                      <a:pt x="14" y="142"/>
                      <a:pt x="14" y="142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5" y="144"/>
                      <a:pt x="15" y="144"/>
                      <a:pt x="15" y="14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5" y="146"/>
                      <a:pt x="15" y="146"/>
                      <a:pt x="15" y="146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5" y="148"/>
                      <a:pt x="15" y="147"/>
                      <a:pt x="15" y="146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4" y="149"/>
                      <a:pt x="14" y="149"/>
                      <a:pt x="15" y="149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1" y="147"/>
                      <a:pt x="11" y="147"/>
                      <a:pt x="11" y="147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1" y="147"/>
                      <a:pt x="11" y="147"/>
                      <a:pt x="11" y="147"/>
                    </a:cubicBezTo>
                    <a:cubicBezTo>
                      <a:pt x="14" y="150"/>
                      <a:pt x="14" y="150"/>
                      <a:pt x="14" y="150"/>
                    </a:cubicBezTo>
                    <a:cubicBezTo>
                      <a:pt x="14" y="150"/>
                      <a:pt x="14" y="149"/>
                      <a:pt x="15" y="149"/>
                    </a:cubicBezTo>
                    <a:cubicBezTo>
                      <a:pt x="17" y="147"/>
                      <a:pt x="21" y="144"/>
                      <a:pt x="24" y="141"/>
                    </a:cubicBezTo>
                    <a:cubicBezTo>
                      <a:pt x="26" y="140"/>
                      <a:pt x="28" y="138"/>
                      <a:pt x="29" y="137"/>
                    </a:cubicBezTo>
                    <a:cubicBezTo>
                      <a:pt x="30" y="137"/>
                      <a:pt x="30" y="136"/>
                      <a:pt x="31" y="136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5"/>
                      <a:pt x="32" y="135"/>
                      <a:pt x="32" y="134"/>
                    </a:cubicBezTo>
                    <a:cubicBezTo>
                      <a:pt x="33" y="133"/>
                      <a:pt x="33" y="131"/>
                      <a:pt x="33" y="130"/>
                    </a:cubicBezTo>
                    <a:cubicBezTo>
                      <a:pt x="33" y="128"/>
                      <a:pt x="32" y="127"/>
                      <a:pt x="30" y="126"/>
                    </a:cubicBezTo>
                    <a:cubicBezTo>
                      <a:pt x="30" y="126"/>
                      <a:pt x="30" y="126"/>
                      <a:pt x="29" y="126"/>
                    </a:cubicBezTo>
                    <a:cubicBezTo>
                      <a:pt x="28" y="125"/>
                      <a:pt x="26" y="124"/>
                      <a:pt x="24" y="123"/>
                    </a:cubicBezTo>
                    <a:cubicBezTo>
                      <a:pt x="23" y="122"/>
                      <a:pt x="22" y="122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19" y="124"/>
                      <a:pt x="19" y="124"/>
                      <a:pt x="19" y="124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2"/>
                      <a:pt x="22" y="122"/>
                      <a:pt x="22" y="122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4" y="124"/>
                      <a:pt x="23" y="123"/>
                      <a:pt x="23" y="123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27"/>
                      <a:pt x="24" y="126"/>
                      <a:pt x="24" y="125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0"/>
                      <a:pt x="24" y="128"/>
                      <a:pt x="28" y="126"/>
                    </a:cubicBezTo>
                    <a:cubicBezTo>
                      <a:pt x="30" y="125"/>
                      <a:pt x="32" y="124"/>
                      <a:pt x="34" y="123"/>
                    </a:cubicBezTo>
                    <a:cubicBezTo>
                      <a:pt x="34" y="123"/>
                      <a:pt x="35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7" y="121"/>
                      <a:pt x="37" y="121"/>
                      <a:pt x="37" y="121"/>
                    </a:cubicBezTo>
                    <a:cubicBezTo>
                      <a:pt x="37" y="121"/>
                      <a:pt x="37" y="121"/>
                      <a:pt x="37" y="121"/>
                    </a:cubicBezTo>
                    <a:cubicBezTo>
                      <a:pt x="37" y="121"/>
                      <a:pt x="38" y="121"/>
                      <a:pt x="38" y="120"/>
                    </a:cubicBezTo>
                    <a:cubicBezTo>
                      <a:pt x="40" y="117"/>
                      <a:pt x="39" y="114"/>
                      <a:pt x="36" y="112"/>
                    </a:cubicBezTo>
                    <a:cubicBezTo>
                      <a:pt x="34" y="111"/>
                      <a:pt x="34" y="111"/>
                      <a:pt x="34" y="111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3" y="106"/>
                      <a:pt x="43" y="105"/>
                      <a:pt x="44" y="104"/>
                    </a:cubicBezTo>
                    <a:cubicBezTo>
                      <a:pt x="44" y="103"/>
                      <a:pt x="44" y="102"/>
                      <a:pt x="44" y="101"/>
                    </a:cubicBezTo>
                    <a:cubicBezTo>
                      <a:pt x="44" y="100"/>
                      <a:pt x="44" y="100"/>
                      <a:pt x="44" y="99"/>
                    </a:cubicBezTo>
                    <a:cubicBezTo>
                      <a:pt x="44" y="98"/>
                      <a:pt x="43" y="98"/>
                      <a:pt x="43" y="98"/>
                    </a:cubicBezTo>
                    <a:cubicBezTo>
                      <a:pt x="42" y="97"/>
                      <a:pt x="42" y="97"/>
                      <a:pt x="42" y="97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39" y="95"/>
                      <a:pt x="37" y="94"/>
                      <a:pt x="35" y="93"/>
                    </a:cubicBezTo>
                    <a:cubicBezTo>
                      <a:pt x="35" y="92"/>
                      <a:pt x="34" y="92"/>
                      <a:pt x="33" y="92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4"/>
                      <a:pt x="35" y="94"/>
                      <a:pt x="35" y="94"/>
                    </a:cubicBezTo>
                    <a:cubicBezTo>
                      <a:pt x="35" y="93"/>
                      <a:pt x="34" y="93"/>
                      <a:pt x="34" y="93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4"/>
                      <a:pt x="35" y="94"/>
                      <a:pt x="35" y="94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5" y="95"/>
                      <a:pt x="35" y="94"/>
                      <a:pt x="35" y="94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5" y="98"/>
                      <a:pt x="35" y="97"/>
                      <a:pt x="35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31" y="101"/>
                      <a:pt x="36" y="99"/>
                      <a:pt x="42" y="98"/>
                    </a:cubicBezTo>
                    <a:cubicBezTo>
                      <a:pt x="44" y="97"/>
                      <a:pt x="47" y="96"/>
                      <a:pt x="49" y="95"/>
                    </a:cubicBezTo>
                    <a:cubicBezTo>
                      <a:pt x="50" y="95"/>
                      <a:pt x="51" y="95"/>
                      <a:pt x="52" y="94"/>
                    </a:cubicBezTo>
                    <a:cubicBezTo>
                      <a:pt x="52" y="94"/>
                      <a:pt x="52" y="94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4" y="93"/>
                      <a:pt x="55" y="93"/>
                      <a:pt x="56" y="92"/>
                    </a:cubicBezTo>
                    <a:cubicBezTo>
                      <a:pt x="57" y="89"/>
                      <a:pt x="56" y="85"/>
                      <a:pt x="54" y="84"/>
                    </a:cubicBezTo>
                    <a:cubicBezTo>
                      <a:pt x="50" y="82"/>
                      <a:pt x="50" y="82"/>
                      <a:pt x="50" y="82"/>
                    </a:cubicBezTo>
                    <a:cubicBezTo>
                      <a:pt x="67" y="79"/>
                      <a:pt x="67" y="79"/>
                      <a:pt x="67" y="79"/>
                    </a:cubicBezTo>
                    <a:cubicBezTo>
                      <a:pt x="69" y="79"/>
                      <a:pt x="71" y="77"/>
                      <a:pt x="71" y="75"/>
                    </a:cubicBezTo>
                    <a:cubicBezTo>
                      <a:pt x="72" y="72"/>
                      <a:pt x="71" y="70"/>
                      <a:pt x="69" y="69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85" y="67"/>
                      <a:pt x="85" y="67"/>
                      <a:pt x="85" y="67"/>
                    </a:cubicBezTo>
                    <a:cubicBezTo>
                      <a:pt x="88" y="66"/>
                      <a:pt x="90" y="65"/>
                      <a:pt x="91" y="62"/>
                    </a:cubicBezTo>
                    <a:cubicBezTo>
                      <a:pt x="91" y="60"/>
                      <a:pt x="90" y="57"/>
                      <a:pt x="88" y="56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7" y="50"/>
                      <a:pt x="67" y="50"/>
                      <a:pt x="67" y="50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6" y="51"/>
                      <a:pt x="67" y="51"/>
                      <a:pt x="67" y="50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6" y="52"/>
                      <a:pt x="66" y="52"/>
                      <a:pt x="66" y="52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6" y="52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5" y="52"/>
                      <a:pt x="66" y="52"/>
                      <a:pt x="67" y="52"/>
                    </a:cubicBezTo>
                    <a:cubicBezTo>
                      <a:pt x="72" y="51"/>
                      <a:pt x="81" y="50"/>
                      <a:pt x="89" y="50"/>
                    </a:cubicBezTo>
                    <a:cubicBezTo>
                      <a:pt x="93" y="50"/>
                      <a:pt x="97" y="49"/>
                      <a:pt x="99" y="49"/>
                    </a:cubicBezTo>
                    <a:cubicBezTo>
                      <a:pt x="102" y="49"/>
                      <a:pt x="103" y="49"/>
                      <a:pt x="103" y="49"/>
                    </a:cubicBezTo>
                    <a:cubicBezTo>
                      <a:pt x="106" y="49"/>
                      <a:pt x="108" y="47"/>
                      <a:pt x="108" y="45"/>
                    </a:cubicBezTo>
                    <a:cubicBezTo>
                      <a:pt x="109" y="42"/>
                      <a:pt x="108" y="40"/>
                      <a:pt x="106" y="38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129" y="38"/>
                      <a:pt x="129" y="38"/>
                      <a:pt x="129" y="38"/>
                    </a:cubicBezTo>
                    <a:cubicBezTo>
                      <a:pt x="131" y="38"/>
                      <a:pt x="133" y="36"/>
                      <a:pt x="134" y="34"/>
                    </a:cubicBezTo>
                    <a:cubicBezTo>
                      <a:pt x="134" y="31"/>
                      <a:pt x="133" y="29"/>
                      <a:pt x="131" y="28"/>
                    </a:cubicBezTo>
                    <a:cubicBezTo>
                      <a:pt x="131" y="28"/>
                      <a:pt x="130" y="27"/>
                      <a:pt x="129" y="26"/>
                    </a:cubicBezTo>
                    <a:cubicBezTo>
                      <a:pt x="127" y="25"/>
                      <a:pt x="124" y="23"/>
                      <a:pt x="121" y="22"/>
                    </a:cubicBezTo>
                    <a:cubicBezTo>
                      <a:pt x="120" y="21"/>
                      <a:pt x="119" y="20"/>
                      <a:pt x="118" y="20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9" y="22"/>
                      <a:pt x="119" y="21"/>
                      <a:pt x="118" y="21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3" y="23"/>
                      <a:pt x="113" y="23"/>
                      <a:pt x="113" y="23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9" y="25"/>
                      <a:pt x="119" y="24"/>
                      <a:pt x="119" y="23"/>
                    </a:cubicBezTo>
                    <a:cubicBezTo>
                      <a:pt x="113" y="23"/>
                      <a:pt x="113" y="23"/>
                      <a:pt x="113" y="23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3" y="23"/>
                      <a:pt x="113" y="23"/>
                      <a:pt x="113" y="23"/>
                    </a:cubicBezTo>
                    <a:cubicBezTo>
                      <a:pt x="113" y="29"/>
                      <a:pt x="113" y="29"/>
                      <a:pt x="113" y="29"/>
                    </a:cubicBezTo>
                    <a:cubicBezTo>
                      <a:pt x="167" y="36"/>
                      <a:pt x="167" y="36"/>
                      <a:pt x="167" y="36"/>
                    </a:cubicBezTo>
                    <a:cubicBezTo>
                      <a:pt x="169" y="36"/>
                      <a:pt x="172" y="35"/>
                      <a:pt x="173" y="32"/>
                    </a:cubicBezTo>
                    <a:cubicBezTo>
                      <a:pt x="174" y="30"/>
                      <a:pt x="173" y="27"/>
                      <a:pt x="170" y="25"/>
                    </a:cubicBezTo>
                    <a:cubicBezTo>
                      <a:pt x="143" y="8"/>
                      <a:pt x="143" y="8"/>
                      <a:pt x="143" y="8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38" y="18"/>
                      <a:pt x="138" y="18"/>
                      <a:pt x="138" y="18"/>
                    </a:cubicBezTo>
                    <a:cubicBezTo>
                      <a:pt x="138" y="18"/>
                      <a:pt x="154" y="23"/>
                      <a:pt x="172" y="27"/>
                    </a:cubicBezTo>
                    <a:cubicBezTo>
                      <a:pt x="180" y="30"/>
                      <a:pt x="189" y="32"/>
                      <a:pt x="196" y="34"/>
                    </a:cubicBezTo>
                    <a:cubicBezTo>
                      <a:pt x="200" y="35"/>
                      <a:pt x="203" y="35"/>
                      <a:pt x="206" y="36"/>
                    </a:cubicBezTo>
                    <a:cubicBezTo>
                      <a:pt x="207" y="36"/>
                      <a:pt x="208" y="36"/>
                      <a:pt x="209" y="36"/>
                    </a:cubicBezTo>
                    <a:cubicBezTo>
                      <a:pt x="210" y="37"/>
                      <a:pt x="211" y="37"/>
                      <a:pt x="212" y="37"/>
                    </a:cubicBezTo>
                    <a:cubicBezTo>
                      <a:pt x="212" y="37"/>
                      <a:pt x="213" y="37"/>
                      <a:pt x="214" y="37"/>
                    </a:cubicBezTo>
                    <a:cubicBezTo>
                      <a:pt x="214" y="36"/>
                      <a:pt x="214" y="36"/>
                      <a:pt x="215" y="36"/>
                    </a:cubicBezTo>
                    <a:cubicBezTo>
                      <a:pt x="216" y="36"/>
                      <a:pt x="217" y="35"/>
                      <a:pt x="217" y="34"/>
                    </a:cubicBezTo>
                    <a:cubicBezTo>
                      <a:pt x="217" y="34"/>
                      <a:pt x="217" y="34"/>
                      <a:pt x="217" y="34"/>
                    </a:cubicBezTo>
                    <a:cubicBezTo>
                      <a:pt x="218" y="33"/>
                      <a:pt x="218" y="32"/>
                      <a:pt x="218" y="31"/>
                    </a:cubicBezTo>
                    <a:cubicBezTo>
                      <a:pt x="218" y="29"/>
                      <a:pt x="218" y="28"/>
                      <a:pt x="217" y="28"/>
                    </a:cubicBezTo>
                    <a:cubicBezTo>
                      <a:pt x="217" y="27"/>
                      <a:pt x="216" y="27"/>
                      <a:pt x="216" y="26"/>
                    </a:cubicBezTo>
                    <a:cubicBezTo>
                      <a:pt x="216" y="26"/>
                      <a:pt x="215" y="26"/>
                      <a:pt x="215" y="25"/>
                    </a:cubicBezTo>
                    <a:cubicBezTo>
                      <a:pt x="213" y="24"/>
                      <a:pt x="210" y="22"/>
                      <a:pt x="206" y="19"/>
                    </a:cubicBezTo>
                    <a:cubicBezTo>
                      <a:pt x="194" y="12"/>
                      <a:pt x="177" y="2"/>
                      <a:pt x="177" y="2"/>
                    </a:cubicBezTo>
                    <a:cubicBezTo>
                      <a:pt x="174" y="0"/>
                      <a:pt x="171" y="1"/>
                      <a:pt x="169" y="4"/>
                    </a:cubicBezTo>
                    <a:cubicBezTo>
                      <a:pt x="168" y="7"/>
                      <a:pt x="168" y="10"/>
                      <a:pt x="171" y="12"/>
                    </a:cubicBezTo>
                    <a:cubicBezTo>
                      <a:pt x="171" y="12"/>
                      <a:pt x="173" y="13"/>
                      <a:pt x="177" y="15"/>
                    </a:cubicBezTo>
                    <a:cubicBezTo>
                      <a:pt x="183" y="18"/>
                      <a:pt x="191" y="23"/>
                      <a:pt x="197" y="28"/>
                    </a:cubicBezTo>
                    <a:cubicBezTo>
                      <a:pt x="201" y="30"/>
                      <a:pt x="204" y="32"/>
                      <a:pt x="206" y="33"/>
                    </a:cubicBezTo>
                    <a:cubicBezTo>
                      <a:pt x="207" y="34"/>
                      <a:pt x="208" y="34"/>
                      <a:pt x="208" y="35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2"/>
                      <a:pt x="211" y="32"/>
                      <a:pt x="211" y="32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9" y="35"/>
                      <a:pt x="209" y="35"/>
                      <a:pt x="209" y="35"/>
                    </a:cubicBezTo>
                    <a:cubicBezTo>
                      <a:pt x="211" y="32"/>
                      <a:pt x="211" y="32"/>
                      <a:pt x="211" y="32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12" y="31"/>
                      <a:pt x="212" y="31"/>
                      <a:pt x="212" y="31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12" y="31"/>
                      <a:pt x="212" y="31"/>
                      <a:pt x="212" y="31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12" y="31"/>
                      <a:pt x="212" y="31"/>
                      <a:pt x="212" y="31"/>
                    </a:cubicBezTo>
                    <a:cubicBezTo>
                      <a:pt x="207" y="31"/>
                      <a:pt x="207" y="31"/>
                      <a:pt x="207" y="31"/>
                    </a:cubicBezTo>
                    <a:cubicBezTo>
                      <a:pt x="207" y="32"/>
                      <a:pt x="207" y="33"/>
                      <a:pt x="208" y="34"/>
                    </a:cubicBezTo>
                    <a:cubicBezTo>
                      <a:pt x="212" y="31"/>
                      <a:pt x="212" y="31"/>
                      <a:pt x="212" y="31"/>
                    </a:cubicBezTo>
                    <a:cubicBezTo>
                      <a:pt x="207" y="31"/>
                      <a:pt x="207" y="31"/>
                      <a:pt x="207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8" y="28"/>
                      <a:pt x="208" y="28"/>
                      <a:pt x="208" y="28"/>
                    </a:cubicBezTo>
                    <a:cubicBezTo>
                      <a:pt x="207" y="29"/>
                      <a:pt x="207" y="30"/>
                      <a:pt x="207" y="31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8" y="28"/>
                      <a:pt x="208" y="28"/>
                      <a:pt x="208" y="28"/>
                    </a:cubicBezTo>
                    <a:cubicBezTo>
                      <a:pt x="213" y="31"/>
                      <a:pt x="213" y="31"/>
                      <a:pt x="213" y="31"/>
                    </a:cubicBezTo>
                    <a:cubicBezTo>
                      <a:pt x="208" y="28"/>
                      <a:pt x="208" y="28"/>
                      <a:pt x="208" y="28"/>
                    </a:cubicBezTo>
                    <a:cubicBezTo>
                      <a:pt x="212" y="31"/>
                      <a:pt x="212" y="31"/>
                      <a:pt x="212" y="31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09" y="26"/>
                      <a:pt x="209" y="27"/>
                      <a:pt x="208" y="28"/>
                    </a:cubicBezTo>
                    <a:cubicBezTo>
                      <a:pt x="212" y="31"/>
                      <a:pt x="212" y="31"/>
                      <a:pt x="212" y="31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2" y="30"/>
                      <a:pt x="212" y="30"/>
                      <a:pt x="212" y="30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1" y="26"/>
                      <a:pt x="211" y="26"/>
                      <a:pt x="210" y="26"/>
                    </a:cubicBezTo>
                    <a:cubicBezTo>
                      <a:pt x="212" y="30"/>
                      <a:pt x="212" y="30"/>
                      <a:pt x="212" y="30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8"/>
                      <a:pt x="212" y="28"/>
                      <a:pt x="212" y="28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8"/>
                      <a:pt x="212" y="28"/>
                      <a:pt x="212" y="28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6"/>
                      <a:pt x="212" y="26"/>
                      <a:pt x="212" y="26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6"/>
                      <a:pt x="212" y="26"/>
                      <a:pt x="212" y="26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2" y="25"/>
                      <a:pt x="211" y="25"/>
                      <a:pt x="210" y="25"/>
                    </a:cubicBezTo>
                    <a:cubicBezTo>
                      <a:pt x="207" y="25"/>
                      <a:pt x="201" y="23"/>
                      <a:pt x="194" y="22"/>
                    </a:cubicBezTo>
                    <a:cubicBezTo>
                      <a:pt x="183" y="19"/>
                      <a:pt x="170" y="15"/>
                      <a:pt x="160" y="12"/>
                    </a:cubicBezTo>
                    <a:cubicBezTo>
                      <a:pt x="154" y="11"/>
                      <a:pt x="150" y="10"/>
                      <a:pt x="146" y="9"/>
                    </a:cubicBezTo>
                    <a:cubicBezTo>
                      <a:pt x="143" y="8"/>
                      <a:pt x="141" y="7"/>
                      <a:pt x="141" y="7"/>
                    </a:cubicBezTo>
                    <a:cubicBezTo>
                      <a:pt x="138" y="7"/>
                      <a:pt x="136" y="8"/>
                      <a:pt x="134" y="11"/>
                    </a:cubicBezTo>
                    <a:cubicBezTo>
                      <a:pt x="133" y="13"/>
                      <a:pt x="134" y="16"/>
                      <a:pt x="137" y="18"/>
                    </a:cubicBezTo>
                    <a:cubicBezTo>
                      <a:pt x="143" y="21"/>
                      <a:pt x="143" y="21"/>
                      <a:pt x="143" y="21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2" y="17"/>
                      <a:pt x="110" y="18"/>
                      <a:pt x="109" y="20"/>
                    </a:cubicBezTo>
                    <a:cubicBezTo>
                      <a:pt x="108" y="21"/>
                      <a:pt x="108" y="22"/>
                      <a:pt x="108" y="23"/>
                    </a:cubicBezTo>
                    <a:cubicBezTo>
                      <a:pt x="108" y="25"/>
                      <a:pt x="108" y="26"/>
                      <a:pt x="109" y="26"/>
                    </a:cubicBezTo>
                    <a:cubicBezTo>
                      <a:pt x="109" y="27"/>
                      <a:pt x="110" y="28"/>
                      <a:pt x="110" y="28"/>
                    </a:cubicBezTo>
                    <a:cubicBezTo>
                      <a:pt x="111" y="28"/>
                      <a:pt x="111" y="29"/>
                      <a:pt x="112" y="29"/>
                    </a:cubicBezTo>
                    <a:cubicBezTo>
                      <a:pt x="114" y="31"/>
                      <a:pt x="117" y="33"/>
                      <a:pt x="120" y="34"/>
                    </a:cubicBezTo>
                    <a:cubicBezTo>
                      <a:pt x="123" y="36"/>
                      <a:pt x="126" y="37"/>
                      <a:pt x="126" y="37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91" y="30"/>
                      <a:pt x="91" y="30"/>
                      <a:pt x="91" y="30"/>
                    </a:cubicBezTo>
                    <a:cubicBezTo>
                      <a:pt x="88" y="30"/>
                      <a:pt x="86" y="32"/>
                      <a:pt x="86" y="34"/>
                    </a:cubicBezTo>
                    <a:cubicBezTo>
                      <a:pt x="85" y="37"/>
                      <a:pt x="86" y="39"/>
                      <a:pt x="88" y="41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3" y="38"/>
                      <a:pt x="93" y="38"/>
                      <a:pt x="83" y="39"/>
                    </a:cubicBezTo>
                    <a:cubicBezTo>
                      <a:pt x="78" y="39"/>
                      <a:pt x="73" y="40"/>
                      <a:pt x="69" y="40"/>
                    </a:cubicBezTo>
                    <a:cubicBezTo>
                      <a:pt x="67" y="40"/>
                      <a:pt x="65" y="41"/>
                      <a:pt x="64" y="41"/>
                    </a:cubicBezTo>
                    <a:cubicBezTo>
                      <a:pt x="63" y="41"/>
                      <a:pt x="62" y="41"/>
                      <a:pt x="62" y="41"/>
                    </a:cubicBezTo>
                    <a:cubicBezTo>
                      <a:pt x="61" y="41"/>
                      <a:pt x="61" y="41"/>
                      <a:pt x="61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59" y="42"/>
                      <a:pt x="59" y="43"/>
                      <a:pt x="58" y="44"/>
                    </a:cubicBezTo>
                    <a:cubicBezTo>
                      <a:pt x="57" y="45"/>
                      <a:pt x="57" y="47"/>
                      <a:pt x="57" y="48"/>
                    </a:cubicBezTo>
                    <a:cubicBezTo>
                      <a:pt x="57" y="50"/>
                      <a:pt x="58" y="51"/>
                      <a:pt x="60" y="52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7" y="58"/>
                      <a:pt x="45" y="60"/>
                      <a:pt x="44" y="62"/>
                    </a:cubicBezTo>
                    <a:cubicBezTo>
                      <a:pt x="44" y="65"/>
                      <a:pt x="45" y="67"/>
                      <a:pt x="47" y="68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33" y="73"/>
                      <a:pt x="33" y="73"/>
                      <a:pt x="33" y="73"/>
                    </a:cubicBezTo>
                    <a:cubicBezTo>
                      <a:pt x="31" y="73"/>
                      <a:pt x="29" y="75"/>
                      <a:pt x="29" y="77"/>
                    </a:cubicBezTo>
                    <a:cubicBezTo>
                      <a:pt x="28" y="79"/>
                      <a:pt x="29" y="82"/>
                      <a:pt x="31" y="83"/>
                    </a:cubicBezTo>
                    <a:cubicBezTo>
                      <a:pt x="48" y="93"/>
                      <a:pt x="48" y="93"/>
                      <a:pt x="48" y="93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7" y="84"/>
                      <a:pt x="47" y="85"/>
                      <a:pt x="46" y="86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8" y="84"/>
                      <a:pt x="48" y="84"/>
                      <a:pt x="47" y="84"/>
                    </a:cubicBezTo>
                    <a:cubicBezTo>
                      <a:pt x="50" y="88"/>
                      <a:pt x="50" y="88"/>
                      <a:pt x="50" y="88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9" y="86"/>
                      <a:pt x="49" y="86"/>
                      <a:pt x="49" y="86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9" y="86"/>
                      <a:pt x="49" y="86"/>
                      <a:pt x="49" y="86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8" y="84"/>
                      <a:pt x="46" y="85"/>
                      <a:pt x="44" y="85"/>
                    </a:cubicBezTo>
                    <a:cubicBezTo>
                      <a:pt x="41" y="86"/>
                      <a:pt x="37" y="87"/>
                      <a:pt x="33" y="88"/>
                    </a:cubicBezTo>
                    <a:cubicBezTo>
                      <a:pt x="30" y="89"/>
                      <a:pt x="28" y="90"/>
                      <a:pt x="28" y="90"/>
                    </a:cubicBezTo>
                    <a:cubicBezTo>
                      <a:pt x="27" y="91"/>
                      <a:pt x="26" y="91"/>
                      <a:pt x="25" y="92"/>
                    </a:cubicBezTo>
                    <a:cubicBezTo>
                      <a:pt x="24" y="93"/>
                      <a:pt x="24" y="95"/>
                      <a:pt x="24" y="96"/>
                    </a:cubicBezTo>
                    <a:cubicBezTo>
                      <a:pt x="24" y="97"/>
                      <a:pt x="24" y="97"/>
                      <a:pt x="24" y="98"/>
                    </a:cubicBezTo>
                    <a:cubicBezTo>
                      <a:pt x="25" y="99"/>
                      <a:pt x="25" y="99"/>
                      <a:pt x="25" y="100"/>
                    </a:cubicBezTo>
                    <a:cubicBezTo>
                      <a:pt x="26" y="100"/>
                      <a:pt x="26" y="100"/>
                      <a:pt x="26" y="100"/>
                    </a:cubicBezTo>
                    <a:cubicBezTo>
                      <a:pt x="27" y="101"/>
                      <a:pt x="27" y="101"/>
                      <a:pt x="28" y="101"/>
                    </a:cubicBezTo>
                    <a:cubicBezTo>
                      <a:pt x="29" y="102"/>
                      <a:pt x="31" y="103"/>
                      <a:pt x="33" y="104"/>
                    </a:cubicBezTo>
                    <a:cubicBezTo>
                      <a:pt x="34" y="105"/>
                      <a:pt x="34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3" y="102"/>
                      <a:pt x="33" y="103"/>
                      <a:pt x="34" y="104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4" y="98"/>
                      <a:pt x="34" y="98"/>
                      <a:pt x="34" y="98"/>
                    </a:cubicBezTo>
                    <a:cubicBezTo>
                      <a:pt x="33" y="99"/>
                      <a:pt x="33" y="101"/>
                      <a:pt x="33" y="101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4" y="98"/>
                      <a:pt x="34" y="98"/>
                      <a:pt x="34" y="98"/>
                    </a:cubicBezTo>
                    <a:cubicBezTo>
                      <a:pt x="39" y="101"/>
                      <a:pt x="39" y="101"/>
                      <a:pt x="39" y="101"/>
                    </a:cubicBezTo>
                    <a:cubicBezTo>
                      <a:pt x="36" y="97"/>
                      <a:pt x="36" y="97"/>
                      <a:pt x="36" y="9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19" y="107"/>
                      <a:pt x="18" y="109"/>
                      <a:pt x="18" y="111"/>
                    </a:cubicBezTo>
                    <a:cubicBezTo>
                      <a:pt x="18" y="113"/>
                      <a:pt x="19" y="115"/>
                      <a:pt x="21" y="116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29" y="113"/>
                      <a:pt x="29" y="113"/>
                      <a:pt x="29" y="114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0" y="112"/>
                      <a:pt x="30" y="112"/>
                      <a:pt x="30" y="112"/>
                    </a:cubicBezTo>
                    <a:cubicBezTo>
                      <a:pt x="30" y="112"/>
                      <a:pt x="30" y="113"/>
                      <a:pt x="29" y="113"/>
                    </a:cubicBezTo>
                    <a:cubicBezTo>
                      <a:pt x="27" y="114"/>
                      <a:pt x="24" y="116"/>
                      <a:pt x="21" y="117"/>
                    </a:cubicBezTo>
                    <a:cubicBezTo>
                      <a:pt x="18" y="119"/>
                      <a:pt x="15" y="120"/>
                      <a:pt x="15" y="120"/>
                    </a:cubicBezTo>
                    <a:cubicBezTo>
                      <a:pt x="15" y="121"/>
                      <a:pt x="14" y="121"/>
                      <a:pt x="13" y="122"/>
                    </a:cubicBezTo>
                    <a:cubicBezTo>
                      <a:pt x="13" y="123"/>
                      <a:pt x="12" y="125"/>
                      <a:pt x="12" y="125"/>
                    </a:cubicBezTo>
                    <a:cubicBezTo>
                      <a:pt x="12" y="126"/>
                      <a:pt x="13" y="127"/>
                      <a:pt x="13" y="128"/>
                    </a:cubicBezTo>
                    <a:cubicBezTo>
                      <a:pt x="13" y="129"/>
                      <a:pt x="14" y="129"/>
                      <a:pt x="14" y="129"/>
                    </a:cubicBezTo>
                    <a:cubicBezTo>
                      <a:pt x="14" y="130"/>
                      <a:pt x="14" y="130"/>
                      <a:pt x="15" y="130"/>
                    </a:cubicBezTo>
                    <a:cubicBezTo>
                      <a:pt x="15" y="130"/>
                      <a:pt x="16" y="131"/>
                      <a:pt x="16" y="131"/>
                    </a:cubicBezTo>
                    <a:cubicBezTo>
                      <a:pt x="18" y="132"/>
                      <a:pt x="20" y="133"/>
                      <a:pt x="21" y="134"/>
                    </a:cubicBezTo>
                    <a:cubicBezTo>
                      <a:pt x="23" y="135"/>
                      <a:pt x="25" y="136"/>
                      <a:pt x="25" y="136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24" y="127"/>
                      <a:pt x="24" y="127"/>
                      <a:pt x="24" y="127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24" y="127"/>
                      <a:pt x="24" y="127"/>
                      <a:pt x="24" y="127"/>
                    </a:cubicBezTo>
                    <a:cubicBezTo>
                      <a:pt x="26" y="130"/>
                      <a:pt x="26" y="130"/>
                      <a:pt x="26" y="130"/>
                    </a:cubicBezTo>
                    <a:cubicBezTo>
                      <a:pt x="24" y="127"/>
                      <a:pt x="24" y="127"/>
                      <a:pt x="24" y="127"/>
                    </a:cubicBezTo>
                    <a:cubicBezTo>
                      <a:pt x="24" y="127"/>
                      <a:pt x="24" y="127"/>
                      <a:pt x="24" y="127"/>
                    </a:cubicBezTo>
                    <a:cubicBezTo>
                      <a:pt x="26" y="130"/>
                      <a:pt x="26" y="130"/>
                      <a:pt x="26" y="130"/>
                    </a:cubicBezTo>
                    <a:cubicBezTo>
                      <a:pt x="24" y="127"/>
                      <a:pt x="24" y="127"/>
                      <a:pt x="24" y="127"/>
                    </a:cubicBezTo>
                    <a:cubicBezTo>
                      <a:pt x="24" y="127"/>
                      <a:pt x="24" y="127"/>
                      <a:pt x="24" y="127"/>
                    </a:cubicBezTo>
                    <a:cubicBezTo>
                      <a:pt x="24" y="127"/>
                      <a:pt x="23" y="128"/>
                      <a:pt x="23" y="128"/>
                    </a:cubicBezTo>
                    <a:cubicBezTo>
                      <a:pt x="21" y="130"/>
                      <a:pt x="17" y="133"/>
                      <a:pt x="13" y="136"/>
                    </a:cubicBezTo>
                    <a:cubicBezTo>
                      <a:pt x="11" y="137"/>
                      <a:pt x="10" y="139"/>
                      <a:pt x="8" y="140"/>
                    </a:cubicBezTo>
                    <a:cubicBezTo>
                      <a:pt x="8" y="140"/>
                      <a:pt x="7" y="141"/>
                      <a:pt x="7" y="141"/>
                    </a:cubicBezTo>
                    <a:cubicBezTo>
                      <a:pt x="6" y="142"/>
                      <a:pt x="6" y="142"/>
                      <a:pt x="6" y="142"/>
                    </a:cubicBezTo>
                    <a:cubicBezTo>
                      <a:pt x="6" y="142"/>
                      <a:pt x="6" y="142"/>
                      <a:pt x="6" y="142"/>
                    </a:cubicBezTo>
                    <a:cubicBezTo>
                      <a:pt x="6" y="142"/>
                      <a:pt x="6" y="142"/>
                      <a:pt x="6" y="142"/>
                    </a:cubicBezTo>
                    <a:cubicBezTo>
                      <a:pt x="5" y="142"/>
                      <a:pt x="5" y="143"/>
                      <a:pt x="5" y="14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5" y="143"/>
                      <a:pt x="5" y="143"/>
                      <a:pt x="5" y="143"/>
                    </a:cubicBezTo>
                    <a:cubicBezTo>
                      <a:pt x="4" y="144"/>
                      <a:pt x="4" y="145"/>
                      <a:pt x="4" y="146"/>
                    </a:cubicBezTo>
                    <a:cubicBezTo>
                      <a:pt x="4" y="148"/>
                      <a:pt x="5" y="149"/>
                      <a:pt x="5" y="149"/>
                    </a:cubicBezTo>
                    <a:cubicBezTo>
                      <a:pt x="6" y="150"/>
                      <a:pt x="6" y="150"/>
                      <a:pt x="6" y="151"/>
                    </a:cubicBezTo>
                    <a:cubicBezTo>
                      <a:pt x="7" y="151"/>
                      <a:pt x="7" y="151"/>
                      <a:pt x="8" y="152"/>
                    </a:cubicBezTo>
                    <a:cubicBezTo>
                      <a:pt x="10" y="153"/>
                      <a:pt x="12" y="154"/>
                      <a:pt x="15" y="156"/>
                    </a:cubicBezTo>
                    <a:cubicBezTo>
                      <a:pt x="16" y="156"/>
                      <a:pt x="17" y="157"/>
                      <a:pt x="18" y="157"/>
                    </a:cubicBezTo>
                    <a:cubicBezTo>
                      <a:pt x="18" y="158"/>
                      <a:pt x="18" y="158"/>
                      <a:pt x="19" y="158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21" y="155"/>
                      <a:pt x="21" y="155"/>
                      <a:pt x="21" y="155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21" y="155"/>
                      <a:pt x="21" y="155"/>
                      <a:pt x="21" y="155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8" y="158"/>
                      <a:pt x="18" y="158"/>
                      <a:pt x="18" y="158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8" y="158"/>
                      <a:pt x="18" y="158"/>
                      <a:pt x="18" y="158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18" y="158"/>
                      <a:pt x="18" y="158"/>
                      <a:pt x="18" y="158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57"/>
                      <a:pt x="17" y="157"/>
                      <a:pt x="18" y="157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6" y="155"/>
                      <a:pt x="17" y="156"/>
                      <a:pt x="17" y="156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8" y="149"/>
                      <a:pt x="18" y="149"/>
                      <a:pt x="18" y="149"/>
                    </a:cubicBezTo>
                    <a:cubicBezTo>
                      <a:pt x="18" y="149"/>
                      <a:pt x="17" y="149"/>
                      <a:pt x="17" y="150"/>
                    </a:cubicBezTo>
                    <a:cubicBezTo>
                      <a:pt x="22" y="153"/>
                      <a:pt x="22" y="153"/>
                      <a:pt x="22" y="153"/>
                    </a:cubicBezTo>
                    <a:cubicBezTo>
                      <a:pt x="18" y="149"/>
                      <a:pt x="18" y="149"/>
                      <a:pt x="18" y="149"/>
                    </a:cubicBezTo>
                    <a:cubicBezTo>
                      <a:pt x="21" y="153"/>
                      <a:pt x="21" y="153"/>
                      <a:pt x="21" y="153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9"/>
                      <a:pt x="18" y="149"/>
                      <a:pt x="18" y="149"/>
                    </a:cubicBezTo>
                    <a:cubicBezTo>
                      <a:pt x="21" y="153"/>
                      <a:pt x="21" y="153"/>
                      <a:pt x="21" y="153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9"/>
                      <a:pt x="17" y="150"/>
                      <a:pt x="15" y="150"/>
                    </a:cubicBezTo>
                    <a:cubicBezTo>
                      <a:pt x="13" y="151"/>
                      <a:pt x="10" y="153"/>
                      <a:pt x="8" y="154"/>
                    </a:cubicBezTo>
                    <a:cubicBezTo>
                      <a:pt x="5" y="155"/>
                      <a:pt x="3" y="156"/>
                      <a:pt x="3" y="156"/>
                    </a:cubicBezTo>
                    <a:cubicBezTo>
                      <a:pt x="2" y="157"/>
                      <a:pt x="0" y="159"/>
                      <a:pt x="0" y="161"/>
                    </a:cubicBezTo>
                    <a:cubicBezTo>
                      <a:pt x="0" y="163"/>
                      <a:pt x="1" y="165"/>
                      <a:pt x="3" y="166"/>
                    </a:cubicBezTo>
                    <a:cubicBezTo>
                      <a:pt x="3" y="166"/>
                      <a:pt x="4" y="166"/>
                      <a:pt x="5" y="167"/>
                    </a:cubicBezTo>
                    <a:cubicBezTo>
                      <a:pt x="7" y="168"/>
                      <a:pt x="10" y="170"/>
                      <a:pt x="13" y="172"/>
                    </a:cubicBezTo>
                    <a:cubicBezTo>
                      <a:pt x="14" y="172"/>
                      <a:pt x="15" y="173"/>
                      <a:pt x="16" y="174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16" y="174"/>
                      <a:pt x="16" y="174"/>
                      <a:pt x="16" y="174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73"/>
                      <a:pt x="15" y="173"/>
                      <a:pt x="15" y="173"/>
                    </a:cubicBezTo>
                    <a:cubicBezTo>
                      <a:pt x="16" y="173"/>
                      <a:pt x="16" y="173"/>
                      <a:pt x="16" y="174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73"/>
                      <a:pt x="15" y="173"/>
                      <a:pt x="15" y="173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2"/>
                      <a:pt x="15" y="172"/>
                      <a:pt x="15" y="173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67"/>
                      <a:pt x="15" y="167"/>
                      <a:pt x="15" y="167"/>
                    </a:cubicBezTo>
                    <a:cubicBezTo>
                      <a:pt x="15" y="168"/>
                      <a:pt x="15" y="169"/>
                      <a:pt x="15" y="170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67"/>
                      <a:pt x="15" y="167"/>
                      <a:pt x="15" y="167"/>
                    </a:cubicBezTo>
                    <a:cubicBezTo>
                      <a:pt x="20" y="170"/>
                      <a:pt x="20" y="170"/>
                      <a:pt x="20" y="170"/>
                    </a:cubicBezTo>
                    <a:cubicBezTo>
                      <a:pt x="15" y="167"/>
                      <a:pt x="15" y="167"/>
                      <a:pt x="15" y="167"/>
                    </a:cubicBezTo>
                    <a:cubicBezTo>
                      <a:pt x="15" y="167"/>
                      <a:pt x="12" y="172"/>
                      <a:pt x="9" y="176"/>
                    </a:cubicBezTo>
                    <a:cubicBezTo>
                      <a:pt x="8" y="179"/>
                      <a:pt x="6" y="181"/>
                      <a:pt x="5" y="183"/>
                    </a:cubicBezTo>
                    <a:cubicBezTo>
                      <a:pt x="4" y="184"/>
                      <a:pt x="4" y="185"/>
                      <a:pt x="3" y="185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2" y="186"/>
                      <a:pt x="2" y="186"/>
                      <a:pt x="2" y="186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3" y="186"/>
                      <a:pt x="3" y="186"/>
                      <a:pt x="3" y="186"/>
                    </a:cubicBezTo>
                    <a:cubicBezTo>
                      <a:pt x="2" y="186"/>
                      <a:pt x="2" y="187"/>
                      <a:pt x="2" y="188"/>
                    </a:cubicBezTo>
                    <a:cubicBezTo>
                      <a:pt x="2" y="188"/>
                      <a:pt x="2" y="189"/>
                      <a:pt x="2" y="189"/>
                    </a:cubicBezTo>
                    <a:cubicBezTo>
                      <a:pt x="2" y="191"/>
                      <a:pt x="2" y="192"/>
                      <a:pt x="2" y="192"/>
                    </a:cubicBezTo>
                    <a:cubicBezTo>
                      <a:pt x="3" y="193"/>
                      <a:pt x="3" y="193"/>
                      <a:pt x="3" y="193"/>
                    </a:cubicBezTo>
                    <a:cubicBezTo>
                      <a:pt x="4" y="194"/>
                      <a:pt x="4" y="194"/>
                      <a:pt x="4" y="194"/>
                    </a:cubicBezTo>
                    <a:cubicBezTo>
                      <a:pt x="5" y="195"/>
                      <a:pt x="7" y="196"/>
                      <a:pt x="9" y="197"/>
                    </a:cubicBezTo>
                    <a:cubicBezTo>
                      <a:pt x="14" y="200"/>
                      <a:pt x="22" y="205"/>
                      <a:pt x="22" y="205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21" y="196"/>
                      <a:pt x="21" y="196"/>
                      <a:pt x="21" y="196"/>
                    </a:cubicBezTo>
                    <a:cubicBezTo>
                      <a:pt x="6" y="209"/>
                      <a:pt x="6" y="209"/>
                      <a:pt x="6" y="209"/>
                    </a:cubicBezTo>
                    <a:cubicBezTo>
                      <a:pt x="5" y="210"/>
                      <a:pt x="4" y="212"/>
                      <a:pt x="4" y="213"/>
                    </a:cubicBezTo>
                    <a:cubicBezTo>
                      <a:pt x="4" y="215"/>
                      <a:pt x="5" y="217"/>
                      <a:pt x="7" y="218"/>
                    </a:cubicBezTo>
                    <a:cubicBezTo>
                      <a:pt x="22" y="227"/>
                      <a:pt x="22" y="227"/>
                      <a:pt x="22" y="227"/>
                    </a:cubicBezTo>
                    <a:cubicBezTo>
                      <a:pt x="12" y="240"/>
                      <a:pt x="12" y="240"/>
                      <a:pt x="12" y="240"/>
                    </a:cubicBezTo>
                    <a:cubicBezTo>
                      <a:pt x="12" y="241"/>
                      <a:pt x="11" y="242"/>
                      <a:pt x="11" y="243"/>
                    </a:cubicBezTo>
                    <a:cubicBezTo>
                      <a:pt x="11" y="244"/>
                      <a:pt x="12" y="245"/>
                      <a:pt x="12" y="246"/>
                    </a:cubicBezTo>
                    <a:cubicBezTo>
                      <a:pt x="13" y="246"/>
                      <a:pt x="13" y="247"/>
                      <a:pt x="13" y="247"/>
                    </a:cubicBezTo>
                    <a:cubicBezTo>
                      <a:pt x="14" y="247"/>
                      <a:pt x="14" y="247"/>
                      <a:pt x="14" y="247"/>
                    </a:cubicBezTo>
                    <a:cubicBezTo>
                      <a:pt x="14" y="248"/>
                      <a:pt x="14" y="248"/>
                      <a:pt x="15" y="248"/>
                    </a:cubicBezTo>
                    <a:cubicBezTo>
                      <a:pt x="16" y="249"/>
                      <a:pt x="18" y="250"/>
                      <a:pt x="21" y="252"/>
                    </a:cubicBezTo>
                    <a:cubicBezTo>
                      <a:pt x="26" y="255"/>
                      <a:pt x="32" y="258"/>
                      <a:pt x="36" y="261"/>
                    </a:cubicBezTo>
                    <a:cubicBezTo>
                      <a:pt x="39" y="263"/>
                      <a:pt x="41" y="264"/>
                      <a:pt x="42" y="265"/>
                    </a:cubicBezTo>
                    <a:cubicBezTo>
                      <a:pt x="43" y="265"/>
                      <a:pt x="43" y="266"/>
                      <a:pt x="44" y="266"/>
                    </a:cubicBezTo>
                    <a:cubicBezTo>
                      <a:pt x="44" y="266"/>
                      <a:pt x="44" y="266"/>
                      <a:pt x="44" y="266"/>
                    </a:cubicBezTo>
                    <a:cubicBezTo>
                      <a:pt x="44" y="266"/>
                      <a:pt x="44" y="266"/>
                      <a:pt x="44" y="266"/>
                    </a:cubicBezTo>
                    <a:cubicBezTo>
                      <a:pt x="46" y="263"/>
                      <a:pt x="46" y="263"/>
                      <a:pt x="46" y="263"/>
                    </a:cubicBezTo>
                    <a:cubicBezTo>
                      <a:pt x="44" y="266"/>
                      <a:pt x="44" y="266"/>
                      <a:pt x="44" y="266"/>
                    </a:cubicBezTo>
                    <a:cubicBezTo>
                      <a:pt x="44" y="266"/>
                      <a:pt x="44" y="266"/>
                      <a:pt x="44" y="266"/>
                    </a:cubicBezTo>
                    <a:cubicBezTo>
                      <a:pt x="46" y="263"/>
                      <a:pt x="46" y="263"/>
                      <a:pt x="46" y="263"/>
                    </a:cubicBezTo>
                    <a:cubicBezTo>
                      <a:pt x="44" y="266"/>
                      <a:pt x="44" y="266"/>
                      <a:pt x="44" y="266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3" y="265"/>
                      <a:pt x="43" y="265"/>
                      <a:pt x="43" y="265"/>
                    </a:cubicBezTo>
                    <a:cubicBezTo>
                      <a:pt x="43" y="266"/>
                      <a:pt x="43" y="266"/>
                      <a:pt x="44" y="266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3" y="265"/>
                      <a:pt x="43" y="265"/>
                      <a:pt x="43" y="265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2" y="264"/>
                      <a:pt x="42" y="264"/>
                      <a:pt x="42" y="264"/>
                    </a:cubicBezTo>
                    <a:cubicBezTo>
                      <a:pt x="43" y="265"/>
                      <a:pt x="43" y="265"/>
                      <a:pt x="43" y="265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2" y="264"/>
                      <a:pt x="42" y="264"/>
                      <a:pt x="42" y="264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2" y="262"/>
                      <a:pt x="42" y="262"/>
                      <a:pt x="42" y="262"/>
                    </a:cubicBezTo>
                    <a:cubicBezTo>
                      <a:pt x="42" y="263"/>
                      <a:pt x="42" y="264"/>
                      <a:pt x="42" y="264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2" y="262"/>
                      <a:pt x="42" y="262"/>
                      <a:pt x="42" y="262"/>
                    </a:cubicBezTo>
                    <a:cubicBezTo>
                      <a:pt x="47" y="262"/>
                      <a:pt x="47" y="262"/>
                      <a:pt x="47" y="262"/>
                    </a:cubicBezTo>
                    <a:cubicBezTo>
                      <a:pt x="42" y="260"/>
                      <a:pt x="42" y="260"/>
                      <a:pt x="42" y="260"/>
                    </a:cubicBezTo>
                    <a:cubicBezTo>
                      <a:pt x="42" y="260"/>
                      <a:pt x="40" y="265"/>
                      <a:pt x="39" y="271"/>
                    </a:cubicBezTo>
                    <a:cubicBezTo>
                      <a:pt x="38" y="273"/>
                      <a:pt x="37" y="276"/>
                      <a:pt x="36" y="278"/>
                    </a:cubicBezTo>
                    <a:cubicBezTo>
                      <a:pt x="36" y="279"/>
                      <a:pt x="35" y="280"/>
                      <a:pt x="35" y="280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38" y="282"/>
                      <a:pt x="38" y="282"/>
                      <a:pt x="38" y="282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38" y="282"/>
                      <a:pt x="38" y="282"/>
                      <a:pt x="38" y="282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35" y="280"/>
                      <a:pt x="35" y="280"/>
                      <a:pt x="35" y="280"/>
                    </a:cubicBezTo>
                    <a:cubicBezTo>
                      <a:pt x="35" y="281"/>
                      <a:pt x="35" y="281"/>
                      <a:pt x="35" y="281"/>
                    </a:cubicBezTo>
                    <a:cubicBezTo>
                      <a:pt x="40" y="283"/>
                      <a:pt x="40" y="283"/>
                      <a:pt x="40" y="283"/>
                    </a:cubicBezTo>
                    <a:cubicBezTo>
                      <a:pt x="35" y="280"/>
                      <a:pt x="35" y="280"/>
                      <a:pt x="35" y="280"/>
                    </a:cubicBezTo>
                    <a:cubicBezTo>
                      <a:pt x="34" y="282"/>
                      <a:pt x="34" y="283"/>
                      <a:pt x="35" y="285"/>
                    </a:cubicBezTo>
                    <a:cubicBezTo>
                      <a:pt x="35" y="286"/>
                      <a:pt x="36" y="287"/>
                      <a:pt x="37" y="288"/>
                    </a:cubicBezTo>
                    <a:cubicBezTo>
                      <a:pt x="37" y="288"/>
                      <a:pt x="41" y="291"/>
                      <a:pt x="48" y="295"/>
                    </a:cubicBezTo>
                    <a:cubicBezTo>
                      <a:pt x="57" y="300"/>
                      <a:pt x="72" y="309"/>
                      <a:pt x="83" y="317"/>
                    </a:cubicBezTo>
                    <a:cubicBezTo>
                      <a:pt x="89" y="320"/>
                      <a:pt x="95" y="324"/>
                      <a:pt x="99" y="326"/>
                    </a:cubicBezTo>
                    <a:cubicBezTo>
                      <a:pt x="100" y="327"/>
                      <a:pt x="102" y="328"/>
                      <a:pt x="103" y="329"/>
                    </a:cubicBezTo>
                    <a:cubicBezTo>
                      <a:pt x="104" y="329"/>
                      <a:pt x="104" y="330"/>
                      <a:pt x="104" y="330"/>
                    </a:cubicBezTo>
                    <a:cubicBezTo>
                      <a:pt x="104" y="330"/>
                      <a:pt x="104" y="330"/>
                      <a:pt x="104" y="330"/>
                    </a:cubicBezTo>
                    <a:cubicBezTo>
                      <a:pt x="106" y="327"/>
                      <a:pt x="106" y="327"/>
                      <a:pt x="106" y="327"/>
                    </a:cubicBezTo>
                    <a:cubicBezTo>
                      <a:pt x="104" y="330"/>
                      <a:pt x="104" y="330"/>
                      <a:pt x="104" y="330"/>
                    </a:cubicBezTo>
                    <a:cubicBezTo>
                      <a:pt x="104" y="330"/>
                      <a:pt x="104" y="330"/>
                      <a:pt x="104" y="330"/>
                    </a:cubicBezTo>
                    <a:cubicBezTo>
                      <a:pt x="106" y="327"/>
                      <a:pt x="106" y="327"/>
                      <a:pt x="106" y="327"/>
                    </a:cubicBezTo>
                    <a:cubicBezTo>
                      <a:pt x="104" y="330"/>
                      <a:pt x="104" y="330"/>
                      <a:pt x="104" y="330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9"/>
                      <a:pt x="103" y="329"/>
                      <a:pt x="103" y="329"/>
                    </a:cubicBezTo>
                    <a:cubicBezTo>
                      <a:pt x="104" y="329"/>
                      <a:pt x="104" y="329"/>
                      <a:pt x="104" y="330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9"/>
                      <a:pt x="103" y="329"/>
                      <a:pt x="103" y="329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3" y="328"/>
                      <a:pt x="103" y="329"/>
                      <a:pt x="103" y="329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2" y="326"/>
                      <a:pt x="102" y="326"/>
                      <a:pt x="102" y="326"/>
                    </a:cubicBezTo>
                    <a:cubicBezTo>
                      <a:pt x="102" y="327"/>
                      <a:pt x="103" y="327"/>
                      <a:pt x="103" y="328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2" y="326"/>
                      <a:pt x="102" y="326"/>
                      <a:pt x="102" y="326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3"/>
                      <a:pt x="103" y="323"/>
                      <a:pt x="103" y="323"/>
                    </a:cubicBezTo>
                    <a:cubicBezTo>
                      <a:pt x="102" y="324"/>
                      <a:pt x="102" y="325"/>
                      <a:pt x="102" y="326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3"/>
                      <a:pt x="103" y="323"/>
                      <a:pt x="103" y="323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6" y="320"/>
                      <a:pt x="106" y="320"/>
                      <a:pt x="106" y="320"/>
                    </a:cubicBezTo>
                    <a:cubicBezTo>
                      <a:pt x="87" y="326"/>
                      <a:pt x="87" y="326"/>
                      <a:pt x="87" y="326"/>
                    </a:cubicBezTo>
                    <a:cubicBezTo>
                      <a:pt x="85" y="326"/>
                      <a:pt x="84" y="328"/>
                      <a:pt x="83" y="330"/>
                    </a:cubicBezTo>
                    <a:cubicBezTo>
                      <a:pt x="83" y="333"/>
                      <a:pt x="84" y="335"/>
                      <a:pt x="86" y="336"/>
                    </a:cubicBezTo>
                    <a:cubicBezTo>
                      <a:pt x="96" y="342"/>
                      <a:pt x="96" y="342"/>
                      <a:pt x="96" y="342"/>
                    </a:cubicBezTo>
                    <a:cubicBezTo>
                      <a:pt x="89" y="347"/>
                      <a:pt x="89" y="347"/>
                      <a:pt x="89" y="347"/>
                    </a:cubicBezTo>
                    <a:cubicBezTo>
                      <a:pt x="88" y="348"/>
                      <a:pt x="87" y="350"/>
                      <a:pt x="87" y="352"/>
                    </a:cubicBezTo>
                    <a:cubicBezTo>
                      <a:pt x="87" y="354"/>
                      <a:pt x="88" y="355"/>
                      <a:pt x="89" y="356"/>
                    </a:cubicBezTo>
                    <a:cubicBezTo>
                      <a:pt x="100" y="363"/>
                      <a:pt x="100" y="363"/>
                      <a:pt x="100" y="363"/>
                    </a:cubicBezTo>
                    <a:cubicBezTo>
                      <a:pt x="90" y="366"/>
                      <a:pt x="90" y="366"/>
                      <a:pt x="90" y="366"/>
                    </a:cubicBezTo>
                    <a:cubicBezTo>
                      <a:pt x="88" y="367"/>
                      <a:pt x="87" y="369"/>
                      <a:pt x="87" y="371"/>
                    </a:cubicBezTo>
                    <a:cubicBezTo>
                      <a:pt x="87" y="373"/>
                      <a:pt x="88" y="375"/>
                      <a:pt x="89" y="376"/>
                    </a:cubicBezTo>
                    <a:cubicBezTo>
                      <a:pt x="105" y="386"/>
                      <a:pt x="105" y="386"/>
                      <a:pt x="105" y="386"/>
                    </a:cubicBezTo>
                    <a:cubicBezTo>
                      <a:pt x="95" y="395"/>
                      <a:pt x="95" y="395"/>
                      <a:pt x="95" y="395"/>
                    </a:cubicBezTo>
                    <a:cubicBezTo>
                      <a:pt x="94" y="396"/>
                      <a:pt x="93" y="398"/>
                      <a:pt x="93" y="400"/>
                    </a:cubicBezTo>
                    <a:cubicBezTo>
                      <a:pt x="94" y="401"/>
                      <a:pt x="95" y="403"/>
                      <a:pt x="96" y="404"/>
                    </a:cubicBezTo>
                    <a:cubicBezTo>
                      <a:pt x="103" y="408"/>
                      <a:pt x="103" y="408"/>
                      <a:pt x="103" y="408"/>
                    </a:cubicBezTo>
                    <a:cubicBezTo>
                      <a:pt x="93" y="414"/>
                      <a:pt x="93" y="414"/>
                      <a:pt x="93" y="414"/>
                    </a:cubicBezTo>
                    <a:cubicBezTo>
                      <a:pt x="92" y="415"/>
                      <a:pt x="91" y="417"/>
                      <a:pt x="91" y="419"/>
                    </a:cubicBezTo>
                    <a:cubicBezTo>
                      <a:pt x="91" y="421"/>
                      <a:pt x="92" y="422"/>
                      <a:pt x="93" y="423"/>
                    </a:cubicBezTo>
                    <a:cubicBezTo>
                      <a:pt x="125" y="443"/>
                      <a:pt x="125" y="443"/>
                      <a:pt x="125" y="443"/>
                    </a:cubicBezTo>
                    <a:cubicBezTo>
                      <a:pt x="127" y="444"/>
                      <a:pt x="131" y="444"/>
                      <a:pt x="132" y="441"/>
                    </a:cubicBezTo>
                    <a:cubicBezTo>
                      <a:pt x="134" y="438"/>
                      <a:pt x="133" y="435"/>
                      <a:pt x="130" y="43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146"/>
              <p:cNvSpPr/>
              <p:nvPr/>
            </p:nvSpPr>
            <p:spPr bwMode="auto">
              <a:xfrm>
                <a:off x="3403" y="2249"/>
                <a:ext cx="355" cy="649"/>
              </a:xfrm>
              <a:custGeom>
                <a:avLst/>
                <a:gdLst>
                  <a:gd name="T0" fmla="*/ 27 w 261"/>
                  <a:gd name="T1" fmla="*/ 448 h 477"/>
                  <a:gd name="T2" fmla="*/ 79 w 261"/>
                  <a:gd name="T3" fmla="*/ 476 h 477"/>
                  <a:gd name="T4" fmla="*/ 123 w 261"/>
                  <a:gd name="T5" fmla="*/ 473 h 477"/>
                  <a:gd name="T6" fmla="*/ 143 w 261"/>
                  <a:gd name="T7" fmla="*/ 468 h 477"/>
                  <a:gd name="T8" fmla="*/ 118 w 261"/>
                  <a:gd name="T9" fmla="*/ 446 h 477"/>
                  <a:gd name="T10" fmla="*/ 160 w 261"/>
                  <a:gd name="T11" fmla="*/ 464 h 477"/>
                  <a:gd name="T12" fmla="*/ 147 w 261"/>
                  <a:gd name="T13" fmla="*/ 442 h 477"/>
                  <a:gd name="T14" fmla="*/ 149 w 261"/>
                  <a:gd name="T15" fmla="*/ 446 h 477"/>
                  <a:gd name="T16" fmla="*/ 145 w 261"/>
                  <a:gd name="T17" fmla="*/ 451 h 477"/>
                  <a:gd name="T18" fmla="*/ 167 w 261"/>
                  <a:gd name="T19" fmla="*/ 408 h 477"/>
                  <a:gd name="T20" fmla="*/ 169 w 261"/>
                  <a:gd name="T21" fmla="*/ 412 h 477"/>
                  <a:gd name="T22" fmla="*/ 185 w 261"/>
                  <a:gd name="T23" fmla="*/ 354 h 477"/>
                  <a:gd name="T24" fmla="*/ 174 w 261"/>
                  <a:gd name="T25" fmla="*/ 348 h 477"/>
                  <a:gd name="T26" fmla="*/ 171 w 261"/>
                  <a:gd name="T27" fmla="*/ 353 h 477"/>
                  <a:gd name="T28" fmla="*/ 172 w 261"/>
                  <a:gd name="T29" fmla="*/ 303 h 477"/>
                  <a:gd name="T30" fmla="*/ 220 w 261"/>
                  <a:gd name="T31" fmla="*/ 273 h 477"/>
                  <a:gd name="T32" fmla="*/ 211 w 261"/>
                  <a:gd name="T33" fmla="*/ 269 h 477"/>
                  <a:gd name="T34" fmla="*/ 218 w 261"/>
                  <a:gd name="T35" fmla="*/ 244 h 477"/>
                  <a:gd name="T36" fmla="*/ 219 w 261"/>
                  <a:gd name="T37" fmla="*/ 251 h 477"/>
                  <a:gd name="T38" fmla="*/ 236 w 261"/>
                  <a:gd name="T39" fmla="*/ 214 h 477"/>
                  <a:gd name="T40" fmla="*/ 234 w 261"/>
                  <a:gd name="T41" fmla="*/ 216 h 477"/>
                  <a:gd name="T42" fmla="*/ 237 w 261"/>
                  <a:gd name="T43" fmla="*/ 221 h 477"/>
                  <a:gd name="T44" fmla="*/ 234 w 261"/>
                  <a:gd name="T45" fmla="*/ 199 h 477"/>
                  <a:gd name="T46" fmla="*/ 257 w 261"/>
                  <a:gd name="T47" fmla="*/ 188 h 477"/>
                  <a:gd name="T48" fmla="*/ 240 w 261"/>
                  <a:gd name="T49" fmla="*/ 175 h 477"/>
                  <a:gd name="T50" fmla="*/ 260 w 261"/>
                  <a:gd name="T51" fmla="*/ 169 h 477"/>
                  <a:gd name="T52" fmla="*/ 236 w 261"/>
                  <a:gd name="T53" fmla="*/ 157 h 477"/>
                  <a:gd name="T54" fmla="*/ 238 w 261"/>
                  <a:gd name="T55" fmla="*/ 104 h 477"/>
                  <a:gd name="T56" fmla="*/ 203 w 261"/>
                  <a:gd name="T57" fmla="*/ 82 h 477"/>
                  <a:gd name="T58" fmla="*/ 237 w 261"/>
                  <a:gd name="T59" fmla="*/ 104 h 477"/>
                  <a:gd name="T60" fmla="*/ 248 w 261"/>
                  <a:gd name="T61" fmla="*/ 137 h 477"/>
                  <a:gd name="T62" fmla="*/ 249 w 261"/>
                  <a:gd name="T63" fmla="*/ 136 h 477"/>
                  <a:gd name="T64" fmla="*/ 253 w 261"/>
                  <a:gd name="T65" fmla="*/ 168 h 477"/>
                  <a:gd name="T66" fmla="*/ 252 w 261"/>
                  <a:gd name="T67" fmla="*/ 162 h 477"/>
                  <a:gd name="T68" fmla="*/ 249 w 261"/>
                  <a:gd name="T69" fmla="*/ 187 h 477"/>
                  <a:gd name="T70" fmla="*/ 253 w 261"/>
                  <a:gd name="T71" fmla="*/ 184 h 477"/>
                  <a:gd name="T72" fmla="*/ 231 w 261"/>
                  <a:gd name="T73" fmla="*/ 204 h 477"/>
                  <a:gd name="T74" fmla="*/ 247 w 261"/>
                  <a:gd name="T75" fmla="*/ 204 h 477"/>
                  <a:gd name="T76" fmla="*/ 229 w 261"/>
                  <a:gd name="T77" fmla="*/ 219 h 477"/>
                  <a:gd name="T78" fmla="*/ 222 w 261"/>
                  <a:gd name="T79" fmla="*/ 260 h 477"/>
                  <a:gd name="T80" fmla="*/ 226 w 261"/>
                  <a:gd name="T81" fmla="*/ 262 h 477"/>
                  <a:gd name="T82" fmla="*/ 218 w 261"/>
                  <a:gd name="T83" fmla="*/ 255 h 477"/>
                  <a:gd name="T84" fmla="*/ 213 w 261"/>
                  <a:gd name="T85" fmla="*/ 264 h 477"/>
                  <a:gd name="T86" fmla="*/ 171 w 261"/>
                  <a:gd name="T87" fmla="*/ 285 h 477"/>
                  <a:gd name="T88" fmla="*/ 186 w 261"/>
                  <a:gd name="T89" fmla="*/ 324 h 477"/>
                  <a:gd name="T90" fmla="*/ 176 w 261"/>
                  <a:gd name="T91" fmla="*/ 344 h 477"/>
                  <a:gd name="T92" fmla="*/ 182 w 261"/>
                  <a:gd name="T93" fmla="*/ 360 h 477"/>
                  <a:gd name="T94" fmla="*/ 161 w 261"/>
                  <a:gd name="T95" fmla="*/ 372 h 477"/>
                  <a:gd name="T96" fmla="*/ 153 w 261"/>
                  <a:gd name="T97" fmla="*/ 426 h 477"/>
                  <a:gd name="T98" fmla="*/ 139 w 261"/>
                  <a:gd name="T99" fmla="*/ 450 h 477"/>
                  <a:gd name="T100" fmla="*/ 161 w 261"/>
                  <a:gd name="T101" fmla="*/ 453 h 477"/>
                  <a:gd name="T102" fmla="*/ 162 w 261"/>
                  <a:gd name="T103" fmla="*/ 453 h 477"/>
                  <a:gd name="T104" fmla="*/ 137 w 261"/>
                  <a:gd name="T105" fmla="*/ 466 h 477"/>
                  <a:gd name="T106" fmla="*/ 133 w 261"/>
                  <a:gd name="T107" fmla="*/ 462 h 477"/>
                  <a:gd name="T108" fmla="*/ 137 w 261"/>
                  <a:gd name="T109" fmla="*/ 459 h 477"/>
                  <a:gd name="T110" fmla="*/ 85 w 261"/>
                  <a:gd name="T111" fmla="*/ 456 h 477"/>
                  <a:gd name="T112" fmla="*/ 113 w 261"/>
                  <a:gd name="T113" fmla="*/ 472 h 477"/>
                  <a:gd name="T114" fmla="*/ 3 w 261"/>
                  <a:gd name="T115" fmla="*/ 427 h 477"/>
                  <a:gd name="T116" fmla="*/ 80 w 261"/>
                  <a:gd name="T117" fmla="*/ 474 h 477"/>
                  <a:gd name="T118" fmla="*/ 80 w 261"/>
                  <a:gd name="T119" fmla="*/ 469 h 477"/>
                  <a:gd name="T120" fmla="*/ 85 w 261"/>
                  <a:gd name="T121" fmla="*/ 468 h 477"/>
                  <a:gd name="T122" fmla="*/ 41 w 261"/>
                  <a:gd name="T123" fmla="*/ 470 h 477"/>
                  <a:gd name="T124" fmla="*/ 45 w 261"/>
                  <a:gd name="T125" fmla="*/ 465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1" h="477">
                    <a:moveTo>
                      <a:pt x="50" y="465"/>
                    </a:moveTo>
                    <a:cubicBezTo>
                      <a:pt x="50" y="464"/>
                      <a:pt x="50" y="463"/>
                      <a:pt x="50" y="463"/>
                    </a:cubicBezTo>
                    <a:cubicBezTo>
                      <a:pt x="49" y="462"/>
                      <a:pt x="49" y="462"/>
                      <a:pt x="49" y="462"/>
                    </a:cubicBezTo>
                    <a:cubicBezTo>
                      <a:pt x="48" y="461"/>
                      <a:pt x="48" y="461"/>
                      <a:pt x="48" y="461"/>
                    </a:cubicBezTo>
                    <a:cubicBezTo>
                      <a:pt x="48" y="461"/>
                      <a:pt x="48" y="461"/>
                      <a:pt x="48" y="461"/>
                    </a:cubicBezTo>
                    <a:cubicBezTo>
                      <a:pt x="47" y="461"/>
                      <a:pt x="47" y="461"/>
                      <a:pt x="47" y="461"/>
                    </a:cubicBezTo>
                    <a:cubicBezTo>
                      <a:pt x="47" y="460"/>
                      <a:pt x="45" y="459"/>
                      <a:pt x="43" y="458"/>
                    </a:cubicBezTo>
                    <a:cubicBezTo>
                      <a:pt x="40" y="456"/>
                      <a:pt x="35" y="453"/>
                      <a:pt x="31" y="451"/>
                    </a:cubicBezTo>
                    <a:cubicBezTo>
                      <a:pt x="30" y="450"/>
                      <a:pt x="28" y="449"/>
                      <a:pt x="27" y="448"/>
                    </a:cubicBezTo>
                    <a:cubicBezTo>
                      <a:pt x="26" y="448"/>
                      <a:pt x="26" y="447"/>
                      <a:pt x="26" y="447"/>
                    </a:cubicBezTo>
                    <a:cubicBezTo>
                      <a:pt x="26" y="447"/>
                      <a:pt x="26" y="447"/>
                      <a:pt x="26" y="447"/>
                    </a:cubicBezTo>
                    <a:cubicBezTo>
                      <a:pt x="23" y="450"/>
                      <a:pt x="23" y="450"/>
                      <a:pt x="23" y="450"/>
                    </a:cubicBezTo>
                    <a:cubicBezTo>
                      <a:pt x="26" y="447"/>
                      <a:pt x="26" y="447"/>
                      <a:pt x="26" y="447"/>
                    </a:cubicBezTo>
                    <a:cubicBezTo>
                      <a:pt x="26" y="447"/>
                      <a:pt x="26" y="447"/>
                      <a:pt x="26" y="447"/>
                    </a:cubicBezTo>
                    <a:cubicBezTo>
                      <a:pt x="23" y="450"/>
                      <a:pt x="23" y="450"/>
                      <a:pt x="23" y="450"/>
                    </a:cubicBezTo>
                    <a:cubicBezTo>
                      <a:pt x="26" y="447"/>
                      <a:pt x="26" y="447"/>
                      <a:pt x="26" y="447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7" y="448"/>
                      <a:pt x="27" y="448"/>
                      <a:pt x="27" y="448"/>
                    </a:cubicBezTo>
                    <a:cubicBezTo>
                      <a:pt x="26" y="448"/>
                      <a:pt x="26" y="448"/>
                      <a:pt x="26" y="447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7" y="448"/>
                      <a:pt x="27" y="448"/>
                      <a:pt x="27" y="448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7" y="451"/>
                      <a:pt x="27" y="451"/>
                      <a:pt x="27" y="451"/>
                    </a:cubicBezTo>
                    <a:cubicBezTo>
                      <a:pt x="27" y="449"/>
                      <a:pt x="27" y="449"/>
                      <a:pt x="27" y="448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7" y="451"/>
                      <a:pt x="27" y="451"/>
                      <a:pt x="27" y="451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6" y="454"/>
                      <a:pt x="26" y="454"/>
                      <a:pt x="26" y="454"/>
                    </a:cubicBezTo>
                    <a:cubicBezTo>
                      <a:pt x="27" y="453"/>
                      <a:pt x="27" y="452"/>
                      <a:pt x="27" y="451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6" y="454"/>
                      <a:pt x="26" y="454"/>
                      <a:pt x="26" y="454"/>
                    </a:cubicBezTo>
                    <a:cubicBezTo>
                      <a:pt x="22" y="451"/>
                      <a:pt x="22" y="451"/>
                      <a:pt x="22" y="451"/>
                    </a:cubicBezTo>
                    <a:cubicBezTo>
                      <a:pt x="20" y="456"/>
                      <a:pt x="20" y="456"/>
                      <a:pt x="20" y="456"/>
                    </a:cubicBezTo>
                    <a:cubicBezTo>
                      <a:pt x="20" y="456"/>
                      <a:pt x="35" y="462"/>
                      <a:pt x="50" y="467"/>
                    </a:cubicBezTo>
                    <a:cubicBezTo>
                      <a:pt x="58" y="469"/>
                      <a:pt x="65" y="472"/>
                      <a:pt x="72" y="474"/>
                    </a:cubicBezTo>
                    <a:cubicBezTo>
                      <a:pt x="75" y="475"/>
                      <a:pt x="77" y="476"/>
                      <a:pt x="79" y="476"/>
                    </a:cubicBezTo>
                    <a:cubicBezTo>
                      <a:pt x="80" y="477"/>
                      <a:pt x="81" y="477"/>
                      <a:pt x="82" y="477"/>
                    </a:cubicBezTo>
                    <a:cubicBezTo>
                      <a:pt x="82" y="477"/>
                      <a:pt x="83" y="477"/>
                      <a:pt x="83" y="477"/>
                    </a:cubicBezTo>
                    <a:cubicBezTo>
                      <a:pt x="83" y="477"/>
                      <a:pt x="84" y="477"/>
                      <a:pt x="84" y="477"/>
                    </a:cubicBezTo>
                    <a:cubicBezTo>
                      <a:pt x="85" y="477"/>
                      <a:pt x="85" y="477"/>
                      <a:pt x="86" y="477"/>
                    </a:cubicBezTo>
                    <a:cubicBezTo>
                      <a:pt x="86" y="477"/>
                      <a:pt x="87" y="477"/>
                      <a:pt x="87" y="477"/>
                    </a:cubicBezTo>
                    <a:cubicBezTo>
                      <a:pt x="88" y="476"/>
                      <a:pt x="89" y="476"/>
                      <a:pt x="89" y="475"/>
                    </a:cubicBezTo>
                    <a:cubicBezTo>
                      <a:pt x="90" y="474"/>
                      <a:pt x="90" y="474"/>
                      <a:pt x="90" y="474"/>
                    </a:cubicBezTo>
                    <a:cubicBezTo>
                      <a:pt x="90" y="473"/>
                      <a:pt x="90" y="472"/>
                      <a:pt x="90" y="472"/>
                    </a:cubicBezTo>
                    <a:cubicBezTo>
                      <a:pt x="90" y="470"/>
                      <a:pt x="90" y="470"/>
                      <a:pt x="90" y="469"/>
                    </a:cubicBezTo>
                    <a:cubicBezTo>
                      <a:pt x="89" y="468"/>
                      <a:pt x="89" y="468"/>
                      <a:pt x="89" y="468"/>
                    </a:cubicBezTo>
                    <a:cubicBezTo>
                      <a:pt x="88" y="467"/>
                      <a:pt x="88" y="467"/>
                      <a:pt x="88" y="467"/>
                    </a:cubicBezTo>
                    <a:cubicBezTo>
                      <a:pt x="87" y="466"/>
                      <a:pt x="87" y="466"/>
                      <a:pt x="87" y="466"/>
                    </a:cubicBezTo>
                    <a:cubicBezTo>
                      <a:pt x="86" y="466"/>
                      <a:pt x="84" y="464"/>
                      <a:pt x="81" y="463"/>
                    </a:cubicBezTo>
                    <a:cubicBezTo>
                      <a:pt x="62" y="451"/>
                      <a:pt x="9" y="418"/>
                      <a:pt x="9" y="418"/>
                    </a:cubicBezTo>
                    <a:cubicBezTo>
                      <a:pt x="6" y="422"/>
                      <a:pt x="6" y="422"/>
                      <a:pt x="6" y="422"/>
                    </a:cubicBezTo>
                    <a:cubicBezTo>
                      <a:pt x="4" y="428"/>
                      <a:pt x="4" y="428"/>
                      <a:pt x="4" y="428"/>
                    </a:cubicBezTo>
                    <a:cubicBezTo>
                      <a:pt x="115" y="475"/>
                      <a:pt x="115" y="475"/>
                      <a:pt x="115" y="475"/>
                    </a:cubicBezTo>
                    <a:cubicBezTo>
                      <a:pt x="118" y="476"/>
                      <a:pt x="121" y="475"/>
                      <a:pt x="123" y="473"/>
                    </a:cubicBezTo>
                    <a:cubicBezTo>
                      <a:pt x="123" y="472"/>
                      <a:pt x="123" y="471"/>
                      <a:pt x="123" y="470"/>
                    </a:cubicBezTo>
                    <a:cubicBezTo>
                      <a:pt x="123" y="468"/>
                      <a:pt x="123" y="468"/>
                      <a:pt x="123" y="467"/>
                    </a:cubicBezTo>
                    <a:cubicBezTo>
                      <a:pt x="122" y="466"/>
                      <a:pt x="122" y="466"/>
                      <a:pt x="122" y="466"/>
                    </a:cubicBezTo>
                    <a:cubicBezTo>
                      <a:pt x="121" y="465"/>
                      <a:pt x="121" y="465"/>
                      <a:pt x="121" y="465"/>
                    </a:cubicBezTo>
                    <a:cubicBezTo>
                      <a:pt x="121" y="465"/>
                      <a:pt x="120" y="465"/>
                      <a:pt x="120" y="464"/>
                    </a:cubicBezTo>
                    <a:cubicBezTo>
                      <a:pt x="118" y="463"/>
                      <a:pt x="116" y="462"/>
                      <a:pt x="113" y="460"/>
                    </a:cubicBezTo>
                    <a:cubicBezTo>
                      <a:pt x="104" y="454"/>
                      <a:pt x="90" y="446"/>
                      <a:pt x="90" y="446"/>
                    </a:cubicBezTo>
                    <a:cubicBezTo>
                      <a:pt x="88" y="451"/>
                      <a:pt x="88" y="451"/>
                      <a:pt x="88" y="451"/>
                    </a:cubicBezTo>
                    <a:cubicBezTo>
                      <a:pt x="86" y="456"/>
                      <a:pt x="86" y="456"/>
                      <a:pt x="86" y="456"/>
                    </a:cubicBezTo>
                    <a:cubicBezTo>
                      <a:pt x="86" y="456"/>
                      <a:pt x="98" y="460"/>
                      <a:pt x="110" y="463"/>
                    </a:cubicBezTo>
                    <a:cubicBezTo>
                      <a:pt x="116" y="465"/>
                      <a:pt x="122" y="467"/>
                      <a:pt x="127" y="468"/>
                    </a:cubicBezTo>
                    <a:cubicBezTo>
                      <a:pt x="130" y="469"/>
                      <a:pt x="132" y="469"/>
                      <a:pt x="134" y="470"/>
                    </a:cubicBezTo>
                    <a:cubicBezTo>
                      <a:pt x="135" y="470"/>
                      <a:pt x="135" y="470"/>
                      <a:pt x="136" y="470"/>
                    </a:cubicBezTo>
                    <a:cubicBezTo>
                      <a:pt x="137" y="471"/>
                      <a:pt x="137" y="471"/>
                      <a:pt x="137" y="471"/>
                    </a:cubicBezTo>
                    <a:cubicBezTo>
                      <a:pt x="137" y="471"/>
                      <a:pt x="138" y="471"/>
                      <a:pt x="138" y="471"/>
                    </a:cubicBezTo>
                    <a:cubicBezTo>
                      <a:pt x="138" y="471"/>
                      <a:pt x="139" y="471"/>
                      <a:pt x="139" y="471"/>
                    </a:cubicBezTo>
                    <a:cubicBezTo>
                      <a:pt x="140" y="470"/>
                      <a:pt x="140" y="470"/>
                      <a:pt x="141" y="470"/>
                    </a:cubicBezTo>
                    <a:cubicBezTo>
                      <a:pt x="141" y="470"/>
                      <a:pt x="142" y="469"/>
                      <a:pt x="143" y="468"/>
                    </a:cubicBezTo>
                    <a:cubicBezTo>
                      <a:pt x="143" y="468"/>
                      <a:pt x="143" y="468"/>
                      <a:pt x="143" y="468"/>
                    </a:cubicBezTo>
                    <a:cubicBezTo>
                      <a:pt x="144" y="467"/>
                      <a:pt x="144" y="466"/>
                      <a:pt x="144" y="465"/>
                    </a:cubicBezTo>
                    <a:cubicBezTo>
                      <a:pt x="144" y="463"/>
                      <a:pt x="143" y="463"/>
                      <a:pt x="143" y="462"/>
                    </a:cubicBezTo>
                    <a:cubicBezTo>
                      <a:pt x="143" y="461"/>
                      <a:pt x="142" y="461"/>
                      <a:pt x="142" y="461"/>
                    </a:cubicBezTo>
                    <a:cubicBezTo>
                      <a:pt x="142" y="460"/>
                      <a:pt x="142" y="460"/>
                      <a:pt x="141" y="460"/>
                    </a:cubicBezTo>
                    <a:cubicBezTo>
                      <a:pt x="141" y="460"/>
                      <a:pt x="140" y="459"/>
                      <a:pt x="139" y="459"/>
                    </a:cubicBezTo>
                    <a:cubicBezTo>
                      <a:pt x="136" y="457"/>
                      <a:pt x="131" y="454"/>
                      <a:pt x="126" y="451"/>
                    </a:cubicBezTo>
                    <a:cubicBezTo>
                      <a:pt x="124" y="450"/>
                      <a:pt x="121" y="448"/>
                      <a:pt x="120" y="447"/>
                    </a:cubicBezTo>
                    <a:cubicBezTo>
                      <a:pt x="119" y="447"/>
                      <a:pt x="118" y="446"/>
                      <a:pt x="118" y="446"/>
                    </a:cubicBezTo>
                    <a:cubicBezTo>
                      <a:pt x="118" y="446"/>
                      <a:pt x="118" y="446"/>
                      <a:pt x="118" y="446"/>
                    </a:cubicBezTo>
                    <a:cubicBezTo>
                      <a:pt x="116" y="448"/>
                      <a:pt x="116" y="448"/>
                      <a:pt x="116" y="448"/>
                    </a:cubicBezTo>
                    <a:cubicBezTo>
                      <a:pt x="118" y="446"/>
                      <a:pt x="118" y="446"/>
                      <a:pt x="118" y="446"/>
                    </a:cubicBezTo>
                    <a:cubicBezTo>
                      <a:pt x="118" y="446"/>
                      <a:pt x="118" y="446"/>
                      <a:pt x="118" y="446"/>
                    </a:cubicBezTo>
                    <a:cubicBezTo>
                      <a:pt x="116" y="448"/>
                      <a:pt x="116" y="448"/>
                      <a:pt x="116" y="448"/>
                    </a:cubicBezTo>
                    <a:cubicBezTo>
                      <a:pt x="118" y="446"/>
                      <a:pt x="118" y="446"/>
                      <a:pt x="118" y="446"/>
                    </a:cubicBezTo>
                    <a:cubicBezTo>
                      <a:pt x="115" y="450"/>
                      <a:pt x="115" y="450"/>
                      <a:pt x="115" y="450"/>
                    </a:cubicBezTo>
                    <a:cubicBezTo>
                      <a:pt x="119" y="447"/>
                      <a:pt x="119" y="447"/>
                      <a:pt x="119" y="447"/>
                    </a:cubicBezTo>
                    <a:cubicBezTo>
                      <a:pt x="119" y="447"/>
                      <a:pt x="119" y="446"/>
                      <a:pt x="118" y="446"/>
                    </a:cubicBezTo>
                    <a:cubicBezTo>
                      <a:pt x="115" y="450"/>
                      <a:pt x="115" y="450"/>
                      <a:pt x="115" y="450"/>
                    </a:cubicBezTo>
                    <a:cubicBezTo>
                      <a:pt x="119" y="447"/>
                      <a:pt x="119" y="447"/>
                      <a:pt x="119" y="447"/>
                    </a:cubicBezTo>
                    <a:cubicBezTo>
                      <a:pt x="114" y="450"/>
                      <a:pt x="114" y="450"/>
                      <a:pt x="114" y="450"/>
                    </a:cubicBezTo>
                    <a:cubicBezTo>
                      <a:pt x="120" y="450"/>
                      <a:pt x="120" y="450"/>
                      <a:pt x="120" y="450"/>
                    </a:cubicBezTo>
                    <a:cubicBezTo>
                      <a:pt x="120" y="448"/>
                      <a:pt x="119" y="448"/>
                      <a:pt x="119" y="447"/>
                    </a:cubicBezTo>
                    <a:cubicBezTo>
                      <a:pt x="114" y="450"/>
                      <a:pt x="114" y="450"/>
                      <a:pt x="114" y="450"/>
                    </a:cubicBezTo>
                    <a:cubicBezTo>
                      <a:pt x="120" y="450"/>
                      <a:pt x="120" y="450"/>
                      <a:pt x="120" y="450"/>
                    </a:cubicBezTo>
                    <a:cubicBezTo>
                      <a:pt x="114" y="450"/>
                      <a:pt x="114" y="450"/>
                      <a:pt x="114" y="450"/>
                    </a:cubicBezTo>
                    <a:cubicBezTo>
                      <a:pt x="119" y="453"/>
                      <a:pt x="119" y="453"/>
                      <a:pt x="119" y="453"/>
                    </a:cubicBezTo>
                    <a:cubicBezTo>
                      <a:pt x="119" y="452"/>
                      <a:pt x="120" y="451"/>
                      <a:pt x="120" y="450"/>
                    </a:cubicBezTo>
                    <a:cubicBezTo>
                      <a:pt x="114" y="450"/>
                      <a:pt x="114" y="450"/>
                      <a:pt x="114" y="450"/>
                    </a:cubicBezTo>
                    <a:cubicBezTo>
                      <a:pt x="119" y="453"/>
                      <a:pt x="119" y="453"/>
                      <a:pt x="119" y="453"/>
                    </a:cubicBezTo>
                    <a:cubicBezTo>
                      <a:pt x="114" y="450"/>
                      <a:pt x="114" y="450"/>
                      <a:pt x="114" y="450"/>
                    </a:cubicBezTo>
                    <a:cubicBezTo>
                      <a:pt x="113" y="455"/>
                      <a:pt x="113" y="455"/>
                      <a:pt x="113" y="455"/>
                    </a:cubicBezTo>
                    <a:cubicBezTo>
                      <a:pt x="113" y="455"/>
                      <a:pt x="124" y="457"/>
                      <a:pt x="136" y="460"/>
                    </a:cubicBezTo>
                    <a:cubicBezTo>
                      <a:pt x="142" y="461"/>
                      <a:pt x="148" y="462"/>
                      <a:pt x="152" y="462"/>
                    </a:cubicBezTo>
                    <a:cubicBezTo>
                      <a:pt x="155" y="463"/>
                      <a:pt x="157" y="463"/>
                      <a:pt x="158" y="463"/>
                    </a:cubicBezTo>
                    <a:cubicBezTo>
                      <a:pt x="159" y="463"/>
                      <a:pt x="160" y="464"/>
                      <a:pt x="160" y="464"/>
                    </a:cubicBezTo>
                    <a:cubicBezTo>
                      <a:pt x="161" y="464"/>
                      <a:pt x="161" y="464"/>
                      <a:pt x="161" y="464"/>
                    </a:cubicBezTo>
                    <a:cubicBezTo>
                      <a:pt x="161" y="464"/>
                      <a:pt x="161" y="464"/>
                      <a:pt x="162" y="464"/>
                    </a:cubicBezTo>
                    <a:cubicBezTo>
                      <a:pt x="162" y="464"/>
                      <a:pt x="162" y="464"/>
                      <a:pt x="163" y="464"/>
                    </a:cubicBezTo>
                    <a:cubicBezTo>
                      <a:pt x="163" y="464"/>
                      <a:pt x="163" y="464"/>
                      <a:pt x="164" y="463"/>
                    </a:cubicBezTo>
                    <a:cubicBezTo>
                      <a:pt x="164" y="463"/>
                      <a:pt x="165" y="463"/>
                      <a:pt x="165" y="463"/>
                    </a:cubicBezTo>
                    <a:cubicBezTo>
                      <a:pt x="165" y="463"/>
                      <a:pt x="166" y="462"/>
                      <a:pt x="167" y="461"/>
                    </a:cubicBezTo>
                    <a:cubicBezTo>
                      <a:pt x="168" y="460"/>
                      <a:pt x="168" y="458"/>
                      <a:pt x="167" y="457"/>
                    </a:cubicBezTo>
                    <a:cubicBezTo>
                      <a:pt x="167" y="455"/>
                      <a:pt x="166" y="454"/>
                      <a:pt x="165" y="453"/>
                    </a:cubicBezTo>
                    <a:cubicBezTo>
                      <a:pt x="165" y="453"/>
                      <a:pt x="164" y="453"/>
                      <a:pt x="162" y="452"/>
                    </a:cubicBezTo>
                    <a:cubicBezTo>
                      <a:pt x="159" y="450"/>
                      <a:pt x="155" y="448"/>
                      <a:pt x="152" y="445"/>
                    </a:cubicBezTo>
                    <a:cubicBezTo>
                      <a:pt x="150" y="444"/>
                      <a:pt x="149" y="444"/>
                      <a:pt x="148" y="443"/>
                    </a:cubicBezTo>
                    <a:cubicBezTo>
                      <a:pt x="147" y="443"/>
                      <a:pt x="147" y="442"/>
                      <a:pt x="147" y="442"/>
                    </a:cubicBezTo>
                    <a:cubicBezTo>
                      <a:pt x="147" y="442"/>
                      <a:pt x="147" y="442"/>
                      <a:pt x="147" y="442"/>
                    </a:cubicBezTo>
                    <a:cubicBezTo>
                      <a:pt x="145" y="445"/>
                      <a:pt x="145" y="445"/>
                      <a:pt x="145" y="445"/>
                    </a:cubicBezTo>
                    <a:cubicBezTo>
                      <a:pt x="147" y="442"/>
                      <a:pt x="147" y="442"/>
                      <a:pt x="147" y="442"/>
                    </a:cubicBezTo>
                    <a:cubicBezTo>
                      <a:pt x="147" y="442"/>
                      <a:pt x="147" y="442"/>
                      <a:pt x="147" y="442"/>
                    </a:cubicBezTo>
                    <a:cubicBezTo>
                      <a:pt x="145" y="445"/>
                      <a:pt x="145" y="445"/>
                      <a:pt x="145" y="445"/>
                    </a:cubicBezTo>
                    <a:cubicBezTo>
                      <a:pt x="147" y="442"/>
                      <a:pt x="147" y="442"/>
                      <a:pt x="147" y="442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8" y="443"/>
                      <a:pt x="148" y="443"/>
                      <a:pt x="148" y="443"/>
                    </a:cubicBezTo>
                    <a:cubicBezTo>
                      <a:pt x="147" y="443"/>
                      <a:pt x="147" y="442"/>
                      <a:pt x="147" y="442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8" y="443"/>
                      <a:pt x="148" y="443"/>
                      <a:pt x="148" y="443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8" y="444"/>
                      <a:pt x="148" y="444"/>
                      <a:pt x="148" y="444"/>
                    </a:cubicBezTo>
                    <a:cubicBezTo>
                      <a:pt x="148" y="443"/>
                      <a:pt x="148" y="443"/>
                      <a:pt x="148" y="443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8" y="444"/>
                      <a:pt x="148" y="444"/>
                      <a:pt x="148" y="444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9" y="446"/>
                      <a:pt x="149" y="446"/>
                      <a:pt x="149" y="446"/>
                    </a:cubicBezTo>
                    <a:cubicBezTo>
                      <a:pt x="149" y="445"/>
                      <a:pt x="148" y="444"/>
                      <a:pt x="148" y="444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9" y="446"/>
                      <a:pt x="149" y="446"/>
                      <a:pt x="149" y="446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8" y="448"/>
                      <a:pt x="148" y="448"/>
                      <a:pt x="148" y="448"/>
                    </a:cubicBezTo>
                    <a:cubicBezTo>
                      <a:pt x="149" y="447"/>
                      <a:pt x="149" y="447"/>
                      <a:pt x="149" y="446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8" y="448"/>
                      <a:pt x="148" y="448"/>
                      <a:pt x="148" y="448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7" y="450"/>
                      <a:pt x="147" y="450"/>
                      <a:pt x="147" y="450"/>
                    </a:cubicBezTo>
                    <a:cubicBezTo>
                      <a:pt x="148" y="449"/>
                      <a:pt x="148" y="448"/>
                      <a:pt x="148" y="448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7" y="450"/>
                      <a:pt x="147" y="450"/>
                      <a:pt x="147" y="450"/>
                    </a:cubicBezTo>
                    <a:cubicBezTo>
                      <a:pt x="148" y="449"/>
                      <a:pt x="148" y="449"/>
                      <a:pt x="148" y="449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6" y="451"/>
                      <a:pt x="146" y="451"/>
                      <a:pt x="146" y="451"/>
                    </a:cubicBezTo>
                    <a:cubicBezTo>
                      <a:pt x="146" y="451"/>
                      <a:pt x="147" y="450"/>
                      <a:pt x="148" y="449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46" y="451"/>
                      <a:pt x="146" y="451"/>
                      <a:pt x="146" y="451"/>
                    </a:cubicBezTo>
                    <a:cubicBezTo>
                      <a:pt x="143" y="447"/>
                      <a:pt x="143" y="447"/>
                      <a:pt x="143" y="447"/>
                    </a:cubicBezTo>
                    <a:cubicBezTo>
                      <a:pt x="145" y="451"/>
                      <a:pt x="145" y="451"/>
                      <a:pt x="145" y="451"/>
                    </a:cubicBezTo>
                    <a:cubicBezTo>
                      <a:pt x="145" y="451"/>
                      <a:pt x="145" y="451"/>
                      <a:pt x="146" y="451"/>
                    </a:cubicBezTo>
                    <a:cubicBezTo>
                      <a:pt x="143" y="447"/>
                      <a:pt x="143" y="447"/>
                      <a:pt x="143" y="447"/>
                    </a:cubicBezTo>
                    <a:cubicBezTo>
                      <a:pt x="145" y="451"/>
                      <a:pt x="145" y="451"/>
                      <a:pt x="145" y="451"/>
                    </a:cubicBezTo>
                    <a:cubicBezTo>
                      <a:pt x="144" y="450"/>
                      <a:pt x="144" y="450"/>
                      <a:pt x="144" y="450"/>
                    </a:cubicBezTo>
                    <a:cubicBezTo>
                      <a:pt x="145" y="451"/>
                      <a:pt x="145" y="451"/>
                      <a:pt x="145" y="451"/>
                    </a:cubicBezTo>
                    <a:cubicBezTo>
                      <a:pt x="145" y="451"/>
                      <a:pt x="145" y="451"/>
                      <a:pt x="145" y="451"/>
                    </a:cubicBezTo>
                    <a:cubicBezTo>
                      <a:pt x="144" y="450"/>
                      <a:pt x="144" y="450"/>
                      <a:pt x="144" y="450"/>
                    </a:cubicBezTo>
                    <a:cubicBezTo>
                      <a:pt x="145" y="451"/>
                      <a:pt x="145" y="451"/>
                      <a:pt x="145" y="451"/>
                    </a:cubicBezTo>
                    <a:cubicBezTo>
                      <a:pt x="145" y="451"/>
                      <a:pt x="146" y="451"/>
                      <a:pt x="147" y="451"/>
                    </a:cubicBezTo>
                    <a:cubicBezTo>
                      <a:pt x="150" y="451"/>
                      <a:pt x="157" y="450"/>
                      <a:pt x="163" y="449"/>
                    </a:cubicBezTo>
                    <a:cubicBezTo>
                      <a:pt x="169" y="448"/>
                      <a:pt x="174" y="447"/>
                      <a:pt x="174" y="447"/>
                    </a:cubicBezTo>
                    <a:cubicBezTo>
                      <a:pt x="176" y="447"/>
                      <a:pt x="178" y="445"/>
                      <a:pt x="179" y="443"/>
                    </a:cubicBezTo>
                    <a:cubicBezTo>
                      <a:pt x="179" y="441"/>
                      <a:pt x="178" y="438"/>
                      <a:pt x="176" y="437"/>
                    </a:cubicBezTo>
                    <a:cubicBezTo>
                      <a:pt x="167" y="432"/>
                      <a:pt x="167" y="432"/>
                      <a:pt x="167" y="432"/>
                    </a:cubicBezTo>
                    <a:cubicBezTo>
                      <a:pt x="180" y="426"/>
                      <a:pt x="180" y="426"/>
                      <a:pt x="180" y="426"/>
                    </a:cubicBezTo>
                    <a:cubicBezTo>
                      <a:pt x="182" y="425"/>
                      <a:pt x="184" y="423"/>
                      <a:pt x="184" y="421"/>
                    </a:cubicBezTo>
                    <a:cubicBezTo>
                      <a:pt x="184" y="419"/>
                      <a:pt x="183" y="417"/>
                      <a:pt x="181" y="416"/>
                    </a:cubicBezTo>
                    <a:cubicBezTo>
                      <a:pt x="181" y="416"/>
                      <a:pt x="180" y="415"/>
                      <a:pt x="179" y="415"/>
                    </a:cubicBezTo>
                    <a:cubicBezTo>
                      <a:pt x="177" y="413"/>
                      <a:pt x="173" y="412"/>
                      <a:pt x="171" y="410"/>
                    </a:cubicBezTo>
                    <a:cubicBezTo>
                      <a:pt x="170" y="409"/>
                      <a:pt x="169" y="408"/>
                      <a:pt x="168" y="408"/>
                    </a:cubicBezTo>
                    <a:cubicBezTo>
                      <a:pt x="167" y="408"/>
                      <a:pt x="167" y="408"/>
                      <a:pt x="167" y="408"/>
                    </a:cubicBezTo>
                    <a:cubicBezTo>
                      <a:pt x="165" y="410"/>
                      <a:pt x="165" y="410"/>
                      <a:pt x="165" y="410"/>
                    </a:cubicBezTo>
                    <a:cubicBezTo>
                      <a:pt x="168" y="408"/>
                      <a:pt x="168" y="408"/>
                      <a:pt x="168" y="408"/>
                    </a:cubicBezTo>
                    <a:cubicBezTo>
                      <a:pt x="167" y="408"/>
                      <a:pt x="167" y="408"/>
                      <a:pt x="167" y="408"/>
                    </a:cubicBezTo>
                    <a:cubicBezTo>
                      <a:pt x="165" y="410"/>
                      <a:pt x="165" y="410"/>
                      <a:pt x="165" y="410"/>
                    </a:cubicBezTo>
                    <a:cubicBezTo>
                      <a:pt x="168" y="408"/>
                      <a:pt x="168" y="408"/>
                      <a:pt x="168" y="408"/>
                    </a:cubicBezTo>
                    <a:cubicBezTo>
                      <a:pt x="164" y="411"/>
                      <a:pt x="164" y="411"/>
                      <a:pt x="164" y="411"/>
                    </a:cubicBezTo>
                    <a:cubicBezTo>
                      <a:pt x="168" y="409"/>
                      <a:pt x="168" y="409"/>
                      <a:pt x="168" y="409"/>
                    </a:cubicBezTo>
                    <a:cubicBezTo>
                      <a:pt x="168" y="408"/>
                      <a:pt x="168" y="408"/>
                      <a:pt x="168" y="408"/>
                    </a:cubicBezTo>
                    <a:cubicBezTo>
                      <a:pt x="164" y="411"/>
                      <a:pt x="164" y="411"/>
                      <a:pt x="164" y="411"/>
                    </a:cubicBezTo>
                    <a:cubicBezTo>
                      <a:pt x="168" y="409"/>
                      <a:pt x="168" y="409"/>
                      <a:pt x="168" y="409"/>
                    </a:cubicBezTo>
                    <a:cubicBezTo>
                      <a:pt x="163" y="412"/>
                      <a:pt x="163" y="412"/>
                      <a:pt x="163" y="412"/>
                    </a:cubicBezTo>
                    <a:cubicBezTo>
                      <a:pt x="169" y="412"/>
                      <a:pt x="169" y="412"/>
                      <a:pt x="169" y="412"/>
                    </a:cubicBezTo>
                    <a:cubicBezTo>
                      <a:pt x="169" y="410"/>
                      <a:pt x="168" y="409"/>
                      <a:pt x="168" y="409"/>
                    </a:cubicBezTo>
                    <a:cubicBezTo>
                      <a:pt x="163" y="412"/>
                      <a:pt x="163" y="412"/>
                      <a:pt x="163" y="412"/>
                    </a:cubicBezTo>
                    <a:cubicBezTo>
                      <a:pt x="169" y="412"/>
                      <a:pt x="169" y="412"/>
                      <a:pt x="169" y="412"/>
                    </a:cubicBezTo>
                    <a:cubicBezTo>
                      <a:pt x="163" y="412"/>
                      <a:pt x="163" y="412"/>
                      <a:pt x="163" y="412"/>
                    </a:cubicBezTo>
                    <a:cubicBezTo>
                      <a:pt x="168" y="415"/>
                      <a:pt x="168" y="415"/>
                      <a:pt x="168" y="415"/>
                    </a:cubicBezTo>
                    <a:cubicBezTo>
                      <a:pt x="169" y="414"/>
                      <a:pt x="169" y="412"/>
                      <a:pt x="169" y="412"/>
                    </a:cubicBezTo>
                    <a:cubicBezTo>
                      <a:pt x="163" y="412"/>
                      <a:pt x="163" y="412"/>
                      <a:pt x="163" y="412"/>
                    </a:cubicBezTo>
                    <a:cubicBezTo>
                      <a:pt x="168" y="415"/>
                      <a:pt x="168" y="415"/>
                      <a:pt x="168" y="415"/>
                    </a:cubicBezTo>
                    <a:cubicBezTo>
                      <a:pt x="163" y="412"/>
                      <a:pt x="163" y="412"/>
                      <a:pt x="163" y="412"/>
                    </a:cubicBezTo>
                    <a:cubicBezTo>
                      <a:pt x="165" y="417"/>
                      <a:pt x="165" y="417"/>
                      <a:pt x="165" y="417"/>
                    </a:cubicBezTo>
                    <a:cubicBezTo>
                      <a:pt x="188" y="408"/>
                      <a:pt x="188" y="408"/>
                      <a:pt x="188" y="408"/>
                    </a:cubicBezTo>
                    <a:cubicBezTo>
                      <a:pt x="190" y="407"/>
                      <a:pt x="191" y="406"/>
                      <a:pt x="191" y="403"/>
                    </a:cubicBezTo>
                    <a:cubicBezTo>
                      <a:pt x="192" y="401"/>
                      <a:pt x="191" y="399"/>
                      <a:pt x="189" y="398"/>
                    </a:cubicBezTo>
                    <a:cubicBezTo>
                      <a:pt x="181" y="393"/>
                      <a:pt x="181" y="393"/>
                      <a:pt x="181" y="393"/>
                    </a:cubicBezTo>
                    <a:cubicBezTo>
                      <a:pt x="189" y="388"/>
                      <a:pt x="189" y="388"/>
                      <a:pt x="189" y="388"/>
                    </a:cubicBezTo>
                    <a:cubicBezTo>
                      <a:pt x="191" y="387"/>
                      <a:pt x="192" y="385"/>
                      <a:pt x="192" y="384"/>
                    </a:cubicBezTo>
                    <a:cubicBezTo>
                      <a:pt x="192" y="382"/>
                      <a:pt x="191" y="380"/>
                      <a:pt x="189" y="379"/>
                    </a:cubicBezTo>
                    <a:cubicBezTo>
                      <a:pt x="177" y="371"/>
                      <a:pt x="177" y="371"/>
                      <a:pt x="177" y="371"/>
                    </a:cubicBezTo>
                    <a:cubicBezTo>
                      <a:pt x="186" y="365"/>
                      <a:pt x="186" y="365"/>
                      <a:pt x="186" y="365"/>
                    </a:cubicBezTo>
                    <a:cubicBezTo>
                      <a:pt x="187" y="364"/>
                      <a:pt x="187" y="364"/>
                      <a:pt x="187" y="363"/>
                    </a:cubicBezTo>
                    <a:cubicBezTo>
                      <a:pt x="188" y="362"/>
                      <a:pt x="188" y="361"/>
                      <a:pt x="188" y="360"/>
                    </a:cubicBezTo>
                    <a:cubicBezTo>
                      <a:pt x="188" y="358"/>
                      <a:pt x="188" y="357"/>
                      <a:pt x="187" y="357"/>
                    </a:cubicBezTo>
                    <a:cubicBezTo>
                      <a:pt x="187" y="356"/>
                      <a:pt x="186" y="356"/>
                      <a:pt x="186" y="355"/>
                    </a:cubicBezTo>
                    <a:cubicBezTo>
                      <a:pt x="186" y="355"/>
                      <a:pt x="185" y="355"/>
                      <a:pt x="185" y="354"/>
                    </a:cubicBezTo>
                    <a:cubicBezTo>
                      <a:pt x="183" y="353"/>
                      <a:pt x="180" y="352"/>
                      <a:pt x="178" y="350"/>
                    </a:cubicBezTo>
                    <a:cubicBezTo>
                      <a:pt x="177" y="350"/>
                      <a:pt x="176" y="349"/>
                      <a:pt x="175" y="349"/>
                    </a:cubicBezTo>
                    <a:cubicBezTo>
                      <a:pt x="175" y="348"/>
                      <a:pt x="175" y="348"/>
                      <a:pt x="174" y="348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3" y="350"/>
                      <a:pt x="173" y="350"/>
                      <a:pt x="173" y="350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3" y="350"/>
                      <a:pt x="173" y="350"/>
                      <a:pt x="173" y="350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5" y="349"/>
                      <a:pt x="175" y="349"/>
                      <a:pt x="175" y="349"/>
                    </a:cubicBezTo>
                    <a:cubicBezTo>
                      <a:pt x="174" y="348"/>
                      <a:pt x="174" y="348"/>
                      <a:pt x="174" y="348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5" y="349"/>
                      <a:pt x="175" y="349"/>
                      <a:pt x="175" y="349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5" y="349"/>
                      <a:pt x="175" y="349"/>
                      <a:pt x="175" y="349"/>
                    </a:cubicBezTo>
                    <a:cubicBezTo>
                      <a:pt x="175" y="349"/>
                      <a:pt x="175" y="349"/>
                      <a:pt x="175" y="349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5" y="349"/>
                      <a:pt x="175" y="349"/>
                      <a:pt x="175" y="349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6" y="350"/>
                      <a:pt x="176" y="350"/>
                      <a:pt x="176" y="350"/>
                    </a:cubicBezTo>
                    <a:cubicBezTo>
                      <a:pt x="176" y="350"/>
                      <a:pt x="176" y="349"/>
                      <a:pt x="175" y="349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6" y="350"/>
                      <a:pt x="176" y="350"/>
                      <a:pt x="176" y="350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7" y="353"/>
                      <a:pt x="177" y="353"/>
                      <a:pt x="177" y="353"/>
                    </a:cubicBezTo>
                    <a:cubicBezTo>
                      <a:pt x="177" y="351"/>
                      <a:pt x="176" y="350"/>
                      <a:pt x="176" y="350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7" y="353"/>
                      <a:pt x="177" y="353"/>
                      <a:pt x="177" y="353"/>
                    </a:cubicBezTo>
                    <a:cubicBezTo>
                      <a:pt x="171" y="353"/>
                      <a:pt x="171" y="353"/>
                      <a:pt x="171" y="353"/>
                    </a:cubicBezTo>
                    <a:cubicBezTo>
                      <a:pt x="173" y="358"/>
                      <a:pt x="173" y="358"/>
                      <a:pt x="173" y="358"/>
                    </a:cubicBezTo>
                    <a:cubicBezTo>
                      <a:pt x="191" y="351"/>
                      <a:pt x="191" y="351"/>
                      <a:pt x="191" y="351"/>
                    </a:cubicBezTo>
                    <a:cubicBezTo>
                      <a:pt x="193" y="350"/>
                      <a:pt x="194" y="348"/>
                      <a:pt x="194" y="346"/>
                    </a:cubicBezTo>
                    <a:cubicBezTo>
                      <a:pt x="194" y="344"/>
                      <a:pt x="193" y="342"/>
                      <a:pt x="191" y="341"/>
                    </a:cubicBezTo>
                    <a:cubicBezTo>
                      <a:pt x="179" y="333"/>
                      <a:pt x="179" y="333"/>
                      <a:pt x="179" y="333"/>
                    </a:cubicBezTo>
                    <a:cubicBezTo>
                      <a:pt x="193" y="325"/>
                      <a:pt x="193" y="325"/>
                      <a:pt x="193" y="325"/>
                    </a:cubicBezTo>
                    <a:cubicBezTo>
                      <a:pt x="194" y="324"/>
                      <a:pt x="194" y="324"/>
                      <a:pt x="195" y="323"/>
                    </a:cubicBezTo>
                    <a:cubicBezTo>
                      <a:pt x="195" y="322"/>
                      <a:pt x="195" y="321"/>
                      <a:pt x="195" y="320"/>
                    </a:cubicBezTo>
                    <a:cubicBezTo>
                      <a:pt x="195" y="319"/>
                      <a:pt x="195" y="318"/>
                      <a:pt x="195" y="317"/>
                    </a:cubicBezTo>
                    <a:cubicBezTo>
                      <a:pt x="194" y="316"/>
                      <a:pt x="194" y="316"/>
                      <a:pt x="194" y="316"/>
                    </a:cubicBezTo>
                    <a:cubicBezTo>
                      <a:pt x="193" y="315"/>
                      <a:pt x="193" y="315"/>
                      <a:pt x="193" y="315"/>
                    </a:cubicBezTo>
                    <a:cubicBezTo>
                      <a:pt x="191" y="314"/>
                      <a:pt x="190" y="313"/>
                      <a:pt x="188" y="312"/>
                    </a:cubicBezTo>
                    <a:cubicBezTo>
                      <a:pt x="182" y="308"/>
                      <a:pt x="172" y="303"/>
                      <a:pt x="172" y="303"/>
                    </a:cubicBezTo>
                    <a:cubicBezTo>
                      <a:pt x="170" y="307"/>
                      <a:pt x="170" y="307"/>
                      <a:pt x="170" y="307"/>
                    </a:cubicBezTo>
                    <a:cubicBezTo>
                      <a:pt x="172" y="313"/>
                      <a:pt x="172" y="313"/>
                      <a:pt x="172" y="313"/>
                    </a:cubicBezTo>
                    <a:cubicBezTo>
                      <a:pt x="196" y="303"/>
                      <a:pt x="196" y="303"/>
                      <a:pt x="196" y="303"/>
                    </a:cubicBezTo>
                    <a:cubicBezTo>
                      <a:pt x="198" y="302"/>
                      <a:pt x="199" y="300"/>
                      <a:pt x="200" y="298"/>
                    </a:cubicBezTo>
                    <a:cubicBezTo>
                      <a:pt x="200" y="296"/>
                      <a:pt x="199" y="294"/>
                      <a:pt x="197" y="293"/>
                    </a:cubicBezTo>
                    <a:cubicBezTo>
                      <a:pt x="193" y="290"/>
                      <a:pt x="193" y="290"/>
                      <a:pt x="193" y="290"/>
                    </a:cubicBezTo>
                    <a:cubicBezTo>
                      <a:pt x="207" y="288"/>
                      <a:pt x="207" y="288"/>
                      <a:pt x="207" y="288"/>
                    </a:cubicBezTo>
                    <a:cubicBezTo>
                      <a:pt x="209" y="287"/>
                      <a:pt x="211" y="285"/>
                      <a:pt x="211" y="283"/>
                    </a:cubicBezTo>
                    <a:cubicBezTo>
                      <a:pt x="212" y="281"/>
                      <a:pt x="211" y="278"/>
                      <a:pt x="209" y="277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7" y="276"/>
                      <a:pt x="197" y="276"/>
                      <a:pt x="197" y="276"/>
                    </a:cubicBezTo>
                    <a:cubicBezTo>
                      <a:pt x="199" y="282"/>
                      <a:pt x="199" y="282"/>
                      <a:pt x="199" y="282"/>
                    </a:cubicBezTo>
                    <a:cubicBezTo>
                      <a:pt x="199" y="282"/>
                      <a:pt x="204" y="280"/>
                      <a:pt x="209" y="278"/>
                    </a:cubicBezTo>
                    <a:cubicBezTo>
                      <a:pt x="211" y="277"/>
                      <a:pt x="214" y="276"/>
                      <a:pt x="216" y="275"/>
                    </a:cubicBezTo>
                    <a:cubicBezTo>
                      <a:pt x="217" y="275"/>
                      <a:pt x="218" y="275"/>
                      <a:pt x="218" y="274"/>
                    </a:cubicBezTo>
                    <a:cubicBezTo>
                      <a:pt x="219" y="274"/>
                      <a:pt x="219" y="274"/>
                      <a:pt x="219" y="274"/>
                    </a:cubicBezTo>
                    <a:cubicBezTo>
                      <a:pt x="220" y="274"/>
                      <a:pt x="220" y="274"/>
                      <a:pt x="220" y="274"/>
                    </a:cubicBezTo>
                    <a:cubicBezTo>
                      <a:pt x="220" y="273"/>
                      <a:pt x="220" y="273"/>
                      <a:pt x="220" y="273"/>
                    </a:cubicBezTo>
                    <a:cubicBezTo>
                      <a:pt x="221" y="273"/>
                      <a:pt x="221" y="273"/>
                      <a:pt x="222" y="272"/>
                    </a:cubicBezTo>
                    <a:cubicBezTo>
                      <a:pt x="223" y="269"/>
                      <a:pt x="223" y="266"/>
                      <a:pt x="220" y="264"/>
                    </a:cubicBezTo>
                    <a:cubicBezTo>
                      <a:pt x="212" y="259"/>
                      <a:pt x="212" y="259"/>
                      <a:pt x="212" y="259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14" y="267"/>
                      <a:pt x="214" y="267"/>
                      <a:pt x="214" y="267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12" y="268"/>
                      <a:pt x="212" y="268"/>
                      <a:pt x="212" y="268"/>
                    </a:cubicBezTo>
                    <a:cubicBezTo>
                      <a:pt x="213" y="268"/>
                      <a:pt x="213" y="268"/>
                      <a:pt x="214" y="267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12" y="268"/>
                      <a:pt x="212" y="268"/>
                      <a:pt x="212" y="26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11" y="269"/>
                      <a:pt x="211" y="269"/>
                      <a:pt x="211" y="269"/>
                    </a:cubicBezTo>
                    <a:cubicBezTo>
                      <a:pt x="212" y="269"/>
                      <a:pt x="212" y="269"/>
                      <a:pt x="212" y="268"/>
                    </a:cubicBezTo>
                    <a:cubicBezTo>
                      <a:pt x="209" y="264"/>
                      <a:pt x="209" y="264"/>
                      <a:pt x="209" y="264"/>
                    </a:cubicBezTo>
                    <a:cubicBezTo>
                      <a:pt x="211" y="269"/>
                      <a:pt x="211" y="269"/>
                      <a:pt x="211" y="269"/>
                    </a:cubicBezTo>
                    <a:cubicBezTo>
                      <a:pt x="211" y="267"/>
                      <a:pt x="211" y="267"/>
                      <a:pt x="211" y="267"/>
                    </a:cubicBezTo>
                    <a:cubicBezTo>
                      <a:pt x="211" y="269"/>
                      <a:pt x="211" y="269"/>
                      <a:pt x="211" y="269"/>
                    </a:cubicBezTo>
                    <a:cubicBezTo>
                      <a:pt x="211" y="269"/>
                      <a:pt x="211" y="269"/>
                      <a:pt x="211" y="269"/>
                    </a:cubicBezTo>
                    <a:cubicBezTo>
                      <a:pt x="211" y="267"/>
                      <a:pt x="211" y="267"/>
                      <a:pt x="211" y="267"/>
                    </a:cubicBezTo>
                    <a:cubicBezTo>
                      <a:pt x="211" y="269"/>
                      <a:pt x="211" y="269"/>
                      <a:pt x="211" y="269"/>
                    </a:cubicBezTo>
                    <a:cubicBezTo>
                      <a:pt x="211" y="269"/>
                      <a:pt x="212" y="269"/>
                      <a:pt x="213" y="268"/>
                    </a:cubicBezTo>
                    <a:cubicBezTo>
                      <a:pt x="215" y="268"/>
                      <a:pt x="220" y="266"/>
                      <a:pt x="224" y="265"/>
                    </a:cubicBezTo>
                    <a:cubicBezTo>
                      <a:pt x="228" y="264"/>
                      <a:pt x="231" y="263"/>
                      <a:pt x="231" y="263"/>
                    </a:cubicBezTo>
                    <a:cubicBezTo>
                      <a:pt x="234" y="263"/>
                      <a:pt x="236" y="261"/>
                      <a:pt x="236" y="258"/>
                    </a:cubicBezTo>
                    <a:cubicBezTo>
                      <a:pt x="236" y="256"/>
                      <a:pt x="235" y="256"/>
                      <a:pt x="235" y="255"/>
                    </a:cubicBezTo>
                    <a:cubicBezTo>
                      <a:pt x="234" y="254"/>
                      <a:pt x="234" y="254"/>
                      <a:pt x="234" y="254"/>
                    </a:cubicBezTo>
                    <a:cubicBezTo>
                      <a:pt x="233" y="253"/>
                      <a:pt x="233" y="253"/>
                      <a:pt x="233" y="253"/>
                    </a:cubicBezTo>
                    <a:cubicBezTo>
                      <a:pt x="233" y="253"/>
                      <a:pt x="233" y="253"/>
                      <a:pt x="233" y="253"/>
                    </a:cubicBezTo>
                    <a:cubicBezTo>
                      <a:pt x="233" y="253"/>
                      <a:pt x="232" y="253"/>
                      <a:pt x="232" y="252"/>
                    </a:cubicBezTo>
                    <a:cubicBezTo>
                      <a:pt x="230" y="251"/>
                      <a:pt x="226" y="249"/>
                      <a:pt x="223" y="247"/>
                    </a:cubicBezTo>
                    <a:cubicBezTo>
                      <a:pt x="222" y="246"/>
                      <a:pt x="220" y="246"/>
                      <a:pt x="219" y="245"/>
                    </a:cubicBezTo>
                    <a:cubicBezTo>
                      <a:pt x="219" y="245"/>
                      <a:pt x="219" y="244"/>
                      <a:pt x="218" y="244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9" y="245"/>
                      <a:pt x="219" y="245"/>
                      <a:pt x="219" y="245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6" y="247"/>
                      <a:pt x="216" y="247"/>
                      <a:pt x="216" y="247"/>
                    </a:cubicBezTo>
                    <a:cubicBezTo>
                      <a:pt x="219" y="245"/>
                      <a:pt x="219" y="245"/>
                      <a:pt x="219" y="245"/>
                    </a:cubicBezTo>
                    <a:cubicBezTo>
                      <a:pt x="215" y="248"/>
                      <a:pt x="215" y="248"/>
                      <a:pt x="215" y="248"/>
                    </a:cubicBezTo>
                    <a:cubicBezTo>
                      <a:pt x="219" y="246"/>
                      <a:pt x="219" y="246"/>
                      <a:pt x="219" y="246"/>
                    </a:cubicBezTo>
                    <a:cubicBezTo>
                      <a:pt x="219" y="245"/>
                      <a:pt x="219" y="245"/>
                      <a:pt x="219" y="245"/>
                    </a:cubicBezTo>
                    <a:cubicBezTo>
                      <a:pt x="215" y="248"/>
                      <a:pt x="215" y="248"/>
                      <a:pt x="215" y="248"/>
                    </a:cubicBezTo>
                    <a:cubicBezTo>
                      <a:pt x="219" y="246"/>
                      <a:pt x="219" y="246"/>
                      <a:pt x="219" y="246"/>
                    </a:cubicBezTo>
                    <a:cubicBezTo>
                      <a:pt x="215" y="248"/>
                      <a:pt x="215" y="248"/>
                      <a:pt x="215" y="248"/>
                    </a:cubicBezTo>
                    <a:cubicBezTo>
                      <a:pt x="220" y="248"/>
                      <a:pt x="220" y="248"/>
                      <a:pt x="220" y="248"/>
                    </a:cubicBezTo>
                    <a:cubicBezTo>
                      <a:pt x="220" y="247"/>
                      <a:pt x="220" y="246"/>
                      <a:pt x="219" y="246"/>
                    </a:cubicBezTo>
                    <a:cubicBezTo>
                      <a:pt x="215" y="248"/>
                      <a:pt x="215" y="248"/>
                      <a:pt x="215" y="248"/>
                    </a:cubicBezTo>
                    <a:cubicBezTo>
                      <a:pt x="220" y="248"/>
                      <a:pt x="220" y="248"/>
                      <a:pt x="220" y="248"/>
                    </a:cubicBezTo>
                    <a:cubicBezTo>
                      <a:pt x="215" y="248"/>
                      <a:pt x="215" y="248"/>
                      <a:pt x="215" y="248"/>
                    </a:cubicBezTo>
                    <a:cubicBezTo>
                      <a:pt x="219" y="251"/>
                      <a:pt x="219" y="251"/>
                      <a:pt x="219" y="251"/>
                    </a:cubicBezTo>
                    <a:cubicBezTo>
                      <a:pt x="220" y="250"/>
                      <a:pt x="220" y="249"/>
                      <a:pt x="220" y="248"/>
                    </a:cubicBezTo>
                    <a:cubicBezTo>
                      <a:pt x="215" y="248"/>
                      <a:pt x="215" y="248"/>
                      <a:pt x="215" y="248"/>
                    </a:cubicBezTo>
                    <a:cubicBezTo>
                      <a:pt x="219" y="251"/>
                      <a:pt x="219" y="251"/>
                      <a:pt x="219" y="251"/>
                    </a:cubicBezTo>
                    <a:cubicBezTo>
                      <a:pt x="214" y="248"/>
                      <a:pt x="214" y="248"/>
                      <a:pt x="214" y="248"/>
                    </a:cubicBezTo>
                    <a:cubicBezTo>
                      <a:pt x="215" y="254"/>
                      <a:pt x="215" y="254"/>
                      <a:pt x="215" y="254"/>
                    </a:cubicBezTo>
                    <a:cubicBezTo>
                      <a:pt x="241" y="250"/>
                      <a:pt x="241" y="250"/>
                      <a:pt x="241" y="250"/>
                    </a:cubicBezTo>
                    <a:cubicBezTo>
                      <a:pt x="243" y="250"/>
                      <a:pt x="245" y="248"/>
                      <a:pt x="246" y="246"/>
                    </a:cubicBezTo>
                    <a:cubicBezTo>
                      <a:pt x="246" y="244"/>
                      <a:pt x="245" y="241"/>
                      <a:pt x="243" y="240"/>
                    </a:cubicBezTo>
                    <a:cubicBezTo>
                      <a:pt x="235" y="235"/>
                      <a:pt x="235" y="235"/>
                      <a:pt x="235" y="235"/>
                    </a:cubicBezTo>
                    <a:cubicBezTo>
                      <a:pt x="247" y="226"/>
                      <a:pt x="247" y="226"/>
                      <a:pt x="247" y="226"/>
                    </a:cubicBezTo>
                    <a:cubicBezTo>
                      <a:pt x="248" y="225"/>
                      <a:pt x="249" y="223"/>
                      <a:pt x="249" y="221"/>
                    </a:cubicBezTo>
                    <a:cubicBezTo>
                      <a:pt x="249" y="220"/>
                      <a:pt x="248" y="218"/>
                      <a:pt x="246" y="217"/>
                    </a:cubicBezTo>
                    <a:cubicBezTo>
                      <a:pt x="246" y="217"/>
                      <a:pt x="246" y="217"/>
                      <a:pt x="245" y="216"/>
                    </a:cubicBezTo>
                    <a:cubicBezTo>
                      <a:pt x="243" y="215"/>
                      <a:pt x="241" y="214"/>
                      <a:pt x="240" y="213"/>
                    </a:cubicBezTo>
                    <a:cubicBezTo>
                      <a:pt x="239" y="213"/>
                      <a:pt x="238" y="212"/>
                      <a:pt x="238" y="212"/>
                    </a:cubicBezTo>
                    <a:cubicBezTo>
                      <a:pt x="238" y="212"/>
                      <a:pt x="238" y="212"/>
                      <a:pt x="238" y="212"/>
                    </a:cubicBezTo>
                    <a:cubicBezTo>
                      <a:pt x="238" y="212"/>
                      <a:pt x="238" y="212"/>
                      <a:pt x="238" y="212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8" y="212"/>
                      <a:pt x="238" y="212"/>
                      <a:pt x="238" y="212"/>
                    </a:cubicBezTo>
                    <a:cubicBezTo>
                      <a:pt x="238" y="212"/>
                      <a:pt x="238" y="212"/>
                      <a:pt x="238" y="212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8" y="212"/>
                      <a:pt x="238" y="212"/>
                      <a:pt x="238" y="212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9" y="213"/>
                      <a:pt x="239" y="213"/>
                      <a:pt x="239" y="213"/>
                    </a:cubicBezTo>
                    <a:cubicBezTo>
                      <a:pt x="238" y="213"/>
                      <a:pt x="238" y="212"/>
                      <a:pt x="238" y="212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9" y="213"/>
                      <a:pt x="239" y="213"/>
                      <a:pt x="239" y="213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9" y="216"/>
                      <a:pt x="239" y="216"/>
                      <a:pt x="239" y="216"/>
                    </a:cubicBezTo>
                    <a:cubicBezTo>
                      <a:pt x="239" y="214"/>
                      <a:pt x="239" y="214"/>
                      <a:pt x="239" y="213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9" y="216"/>
                      <a:pt x="239" y="216"/>
                      <a:pt x="239" y="216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8" y="219"/>
                      <a:pt x="238" y="219"/>
                      <a:pt x="238" y="219"/>
                    </a:cubicBezTo>
                    <a:cubicBezTo>
                      <a:pt x="239" y="218"/>
                      <a:pt x="239" y="217"/>
                      <a:pt x="239" y="216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8" y="219"/>
                      <a:pt x="238" y="219"/>
                      <a:pt x="238" y="219"/>
                    </a:cubicBezTo>
                    <a:cubicBezTo>
                      <a:pt x="238" y="219"/>
                      <a:pt x="238" y="219"/>
                      <a:pt x="238" y="219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7" y="220"/>
                      <a:pt x="237" y="220"/>
                      <a:pt x="237" y="220"/>
                    </a:cubicBezTo>
                    <a:cubicBezTo>
                      <a:pt x="238" y="220"/>
                      <a:pt x="238" y="220"/>
                      <a:pt x="238" y="219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7" y="220"/>
                      <a:pt x="237" y="220"/>
                      <a:pt x="237" y="220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7" y="221"/>
                      <a:pt x="237" y="221"/>
                      <a:pt x="237" y="221"/>
                    </a:cubicBezTo>
                    <a:cubicBezTo>
                      <a:pt x="237" y="220"/>
                      <a:pt x="237" y="220"/>
                      <a:pt x="237" y="220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7" y="221"/>
                      <a:pt x="237" y="221"/>
                      <a:pt x="237" y="221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7" y="221"/>
                      <a:pt x="237" y="221"/>
                      <a:pt x="237" y="221"/>
                    </a:cubicBezTo>
                    <a:cubicBezTo>
                      <a:pt x="237" y="221"/>
                      <a:pt x="237" y="221"/>
                      <a:pt x="237" y="221"/>
                    </a:cubicBezTo>
                    <a:cubicBezTo>
                      <a:pt x="235" y="218"/>
                      <a:pt x="235" y="218"/>
                      <a:pt x="235" y="218"/>
                    </a:cubicBezTo>
                    <a:cubicBezTo>
                      <a:pt x="237" y="221"/>
                      <a:pt x="237" y="221"/>
                      <a:pt x="237" y="221"/>
                    </a:cubicBezTo>
                    <a:cubicBezTo>
                      <a:pt x="237" y="221"/>
                      <a:pt x="237" y="221"/>
                      <a:pt x="237" y="221"/>
                    </a:cubicBezTo>
                    <a:cubicBezTo>
                      <a:pt x="237" y="221"/>
                      <a:pt x="237" y="220"/>
                      <a:pt x="238" y="220"/>
                    </a:cubicBezTo>
                    <a:cubicBezTo>
                      <a:pt x="240" y="219"/>
                      <a:pt x="243" y="218"/>
                      <a:pt x="246" y="216"/>
                    </a:cubicBezTo>
                    <a:cubicBezTo>
                      <a:pt x="248" y="216"/>
                      <a:pt x="249" y="215"/>
                      <a:pt x="250" y="215"/>
                    </a:cubicBezTo>
                    <a:cubicBezTo>
                      <a:pt x="251" y="214"/>
                      <a:pt x="251" y="214"/>
                      <a:pt x="252" y="214"/>
                    </a:cubicBezTo>
                    <a:cubicBezTo>
                      <a:pt x="252" y="214"/>
                      <a:pt x="252" y="214"/>
                      <a:pt x="252" y="214"/>
                    </a:cubicBezTo>
                    <a:cubicBezTo>
                      <a:pt x="253" y="214"/>
                      <a:pt x="253" y="214"/>
                      <a:pt x="253" y="214"/>
                    </a:cubicBezTo>
                    <a:cubicBezTo>
                      <a:pt x="253" y="214"/>
                      <a:pt x="253" y="214"/>
                      <a:pt x="253" y="214"/>
                    </a:cubicBezTo>
                    <a:cubicBezTo>
                      <a:pt x="253" y="213"/>
                      <a:pt x="253" y="213"/>
                      <a:pt x="253" y="213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4" y="213"/>
                      <a:pt x="254" y="212"/>
                      <a:pt x="255" y="212"/>
                    </a:cubicBezTo>
                    <a:cubicBezTo>
                      <a:pt x="256" y="209"/>
                      <a:pt x="256" y="206"/>
                      <a:pt x="253" y="204"/>
                    </a:cubicBezTo>
                    <a:cubicBezTo>
                      <a:pt x="237" y="194"/>
                      <a:pt x="237" y="194"/>
                      <a:pt x="237" y="194"/>
                    </a:cubicBezTo>
                    <a:cubicBezTo>
                      <a:pt x="234" y="199"/>
                      <a:pt x="234" y="199"/>
                      <a:pt x="234" y="199"/>
                    </a:cubicBezTo>
                    <a:cubicBezTo>
                      <a:pt x="239" y="202"/>
                      <a:pt x="239" y="202"/>
                      <a:pt x="239" y="202"/>
                    </a:cubicBezTo>
                    <a:cubicBezTo>
                      <a:pt x="234" y="199"/>
                      <a:pt x="234" y="199"/>
                      <a:pt x="234" y="199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8" y="203"/>
                      <a:pt x="239" y="202"/>
                      <a:pt x="239" y="202"/>
                    </a:cubicBezTo>
                    <a:cubicBezTo>
                      <a:pt x="234" y="199"/>
                      <a:pt x="234" y="199"/>
                      <a:pt x="234" y="199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4" y="199"/>
                      <a:pt x="234" y="199"/>
                      <a:pt x="234" y="199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4" y="199"/>
                      <a:pt x="234" y="199"/>
                      <a:pt x="234" y="199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5" y="200"/>
                      <a:pt x="235" y="200"/>
                      <a:pt x="235" y="200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5" y="200"/>
                      <a:pt x="235" y="200"/>
                      <a:pt x="235" y="200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8" y="203"/>
                      <a:pt x="238" y="203"/>
                      <a:pt x="238" y="203"/>
                    </a:cubicBezTo>
                    <a:cubicBezTo>
                      <a:pt x="238" y="203"/>
                      <a:pt x="238" y="203"/>
                      <a:pt x="239" y="202"/>
                    </a:cubicBezTo>
                    <a:cubicBezTo>
                      <a:pt x="241" y="201"/>
                      <a:pt x="246" y="197"/>
                      <a:pt x="250" y="194"/>
                    </a:cubicBezTo>
                    <a:cubicBezTo>
                      <a:pt x="251" y="193"/>
                      <a:pt x="253" y="191"/>
                      <a:pt x="255" y="190"/>
                    </a:cubicBezTo>
                    <a:cubicBezTo>
                      <a:pt x="255" y="190"/>
                      <a:pt x="256" y="189"/>
                      <a:pt x="256" y="189"/>
                    </a:cubicBezTo>
                    <a:cubicBezTo>
                      <a:pt x="257" y="189"/>
                      <a:pt x="257" y="189"/>
                      <a:pt x="257" y="189"/>
                    </a:cubicBezTo>
                    <a:cubicBezTo>
                      <a:pt x="257" y="188"/>
                      <a:pt x="257" y="188"/>
                      <a:pt x="257" y="188"/>
                    </a:cubicBezTo>
                    <a:cubicBezTo>
                      <a:pt x="258" y="188"/>
                      <a:pt x="258" y="188"/>
                      <a:pt x="258" y="188"/>
                    </a:cubicBezTo>
                    <a:cubicBezTo>
                      <a:pt x="258" y="188"/>
                      <a:pt x="258" y="188"/>
                      <a:pt x="258" y="187"/>
                    </a:cubicBezTo>
                    <a:cubicBezTo>
                      <a:pt x="258" y="187"/>
                      <a:pt x="258" y="187"/>
                      <a:pt x="258" y="187"/>
                    </a:cubicBezTo>
                    <a:cubicBezTo>
                      <a:pt x="259" y="186"/>
                      <a:pt x="259" y="185"/>
                      <a:pt x="259" y="184"/>
                    </a:cubicBezTo>
                    <a:cubicBezTo>
                      <a:pt x="259" y="183"/>
                      <a:pt x="259" y="182"/>
                      <a:pt x="259" y="182"/>
                    </a:cubicBezTo>
                    <a:cubicBezTo>
                      <a:pt x="258" y="181"/>
                      <a:pt x="258" y="180"/>
                      <a:pt x="258" y="180"/>
                    </a:cubicBezTo>
                    <a:cubicBezTo>
                      <a:pt x="257" y="180"/>
                      <a:pt x="257" y="179"/>
                      <a:pt x="257" y="179"/>
                    </a:cubicBezTo>
                    <a:cubicBezTo>
                      <a:pt x="256" y="179"/>
                      <a:pt x="256" y="178"/>
                      <a:pt x="255" y="178"/>
                    </a:cubicBezTo>
                    <a:cubicBezTo>
                      <a:pt x="253" y="177"/>
                      <a:pt x="250" y="175"/>
                      <a:pt x="247" y="173"/>
                    </a:cubicBezTo>
                    <a:cubicBezTo>
                      <a:pt x="246" y="173"/>
                      <a:pt x="245" y="172"/>
                      <a:pt x="244" y="171"/>
                    </a:cubicBezTo>
                    <a:cubicBezTo>
                      <a:pt x="243" y="171"/>
                      <a:pt x="243" y="171"/>
                      <a:pt x="243" y="171"/>
                    </a:cubicBezTo>
                    <a:cubicBezTo>
                      <a:pt x="243" y="171"/>
                      <a:pt x="243" y="171"/>
                      <a:pt x="243" y="171"/>
                    </a:cubicBezTo>
                    <a:cubicBezTo>
                      <a:pt x="241" y="174"/>
                      <a:pt x="241" y="174"/>
                      <a:pt x="241" y="174"/>
                    </a:cubicBezTo>
                    <a:cubicBezTo>
                      <a:pt x="243" y="171"/>
                      <a:pt x="243" y="171"/>
                      <a:pt x="243" y="171"/>
                    </a:cubicBezTo>
                    <a:cubicBezTo>
                      <a:pt x="243" y="171"/>
                      <a:pt x="243" y="171"/>
                      <a:pt x="243" y="171"/>
                    </a:cubicBezTo>
                    <a:cubicBezTo>
                      <a:pt x="241" y="174"/>
                      <a:pt x="241" y="174"/>
                      <a:pt x="241" y="174"/>
                    </a:cubicBezTo>
                    <a:cubicBezTo>
                      <a:pt x="243" y="171"/>
                      <a:pt x="243" y="171"/>
                      <a:pt x="243" y="171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4" y="172"/>
                      <a:pt x="244" y="172"/>
                      <a:pt x="244" y="172"/>
                    </a:cubicBezTo>
                    <a:cubicBezTo>
                      <a:pt x="243" y="171"/>
                      <a:pt x="243" y="171"/>
                      <a:pt x="243" y="171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4" y="172"/>
                      <a:pt x="244" y="172"/>
                      <a:pt x="244" y="172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4" y="172"/>
                      <a:pt x="244" y="172"/>
                      <a:pt x="244" y="172"/>
                    </a:cubicBezTo>
                    <a:cubicBezTo>
                      <a:pt x="244" y="172"/>
                      <a:pt x="244" y="172"/>
                      <a:pt x="244" y="172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4" y="172"/>
                      <a:pt x="244" y="172"/>
                      <a:pt x="244" y="172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5" y="175"/>
                      <a:pt x="245" y="175"/>
                      <a:pt x="245" y="175"/>
                    </a:cubicBezTo>
                    <a:cubicBezTo>
                      <a:pt x="245" y="174"/>
                      <a:pt x="245" y="173"/>
                      <a:pt x="244" y="172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5" y="175"/>
                      <a:pt x="245" y="175"/>
                      <a:pt x="245" y="175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42" y="180"/>
                      <a:pt x="242" y="180"/>
                      <a:pt x="242" y="180"/>
                    </a:cubicBezTo>
                    <a:cubicBezTo>
                      <a:pt x="258" y="171"/>
                      <a:pt x="258" y="171"/>
                      <a:pt x="258" y="171"/>
                    </a:cubicBezTo>
                    <a:cubicBezTo>
                      <a:pt x="259" y="171"/>
                      <a:pt x="259" y="170"/>
                      <a:pt x="260" y="169"/>
                    </a:cubicBezTo>
                    <a:cubicBezTo>
                      <a:pt x="261" y="168"/>
                      <a:pt x="261" y="167"/>
                      <a:pt x="261" y="166"/>
                    </a:cubicBezTo>
                    <a:cubicBezTo>
                      <a:pt x="261" y="165"/>
                      <a:pt x="260" y="164"/>
                      <a:pt x="260" y="164"/>
                    </a:cubicBezTo>
                    <a:cubicBezTo>
                      <a:pt x="260" y="163"/>
                      <a:pt x="259" y="163"/>
                      <a:pt x="259" y="162"/>
                    </a:cubicBezTo>
                    <a:cubicBezTo>
                      <a:pt x="258" y="162"/>
                      <a:pt x="258" y="162"/>
                      <a:pt x="258" y="161"/>
                    </a:cubicBezTo>
                    <a:cubicBezTo>
                      <a:pt x="257" y="160"/>
                      <a:pt x="255" y="159"/>
                      <a:pt x="252" y="158"/>
                    </a:cubicBezTo>
                    <a:cubicBezTo>
                      <a:pt x="246" y="154"/>
                      <a:pt x="236" y="148"/>
                      <a:pt x="236" y="148"/>
                    </a:cubicBezTo>
                    <a:cubicBezTo>
                      <a:pt x="233" y="152"/>
                      <a:pt x="233" y="152"/>
                      <a:pt x="233" y="152"/>
                    </a:cubicBezTo>
                    <a:cubicBezTo>
                      <a:pt x="237" y="155"/>
                      <a:pt x="237" y="155"/>
                      <a:pt x="237" y="155"/>
                    </a:cubicBezTo>
                    <a:cubicBezTo>
                      <a:pt x="233" y="153"/>
                      <a:pt x="233" y="153"/>
                      <a:pt x="233" y="153"/>
                    </a:cubicBezTo>
                    <a:cubicBezTo>
                      <a:pt x="237" y="156"/>
                      <a:pt x="237" y="156"/>
                      <a:pt x="237" y="156"/>
                    </a:cubicBezTo>
                    <a:cubicBezTo>
                      <a:pt x="237" y="156"/>
                      <a:pt x="237" y="156"/>
                      <a:pt x="237" y="155"/>
                    </a:cubicBezTo>
                    <a:cubicBezTo>
                      <a:pt x="233" y="153"/>
                      <a:pt x="233" y="153"/>
                      <a:pt x="233" y="153"/>
                    </a:cubicBezTo>
                    <a:cubicBezTo>
                      <a:pt x="237" y="156"/>
                      <a:pt x="237" y="156"/>
                      <a:pt x="237" y="156"/>
                    </a:cubicBezTo>
                    <a:cubicBezTo>
                      <a:pt x="233" y="153"/>
                      <a:pt x="233" y="153"/>
                      <a:pt x="233" y="153"/>
                    </a:cubicBezTo>
                    <a:cubicBezTo>
                      <a:pt x="236" y="157"/>
                      <a:pt x="236" y="157"/>
                      <a:pt x="236" y="157"/>
                    </a:cubicBezTo>
                    <a:cubicBezTo>
                      <a:pt x="237" y="156"/>
                      <a:pt x="237" y="156"/>
                      <a:pt x="237" y="156"/>
                    </a:cubicBezTo>
                    <a:cubicBezTo>
                      <a:pt x="233" y="153"/>
                      <a:pt x="233" y="153"/>
                      <a:pt x="233" y="153"/>
                    </a:cubicBezTo>
                    <a:cubicBezTo>
                      <a:pt x="236" y="157"/>
                      <a:pt x="236" y="157"/>
                      <a:pt x="236" y="157"/>
                    </a:cubicBezTo>
                    <a:cubicBezTo>
                      <a:pt x="235" y="155"/>
                      <a:pt x="235" y="155"/>
                      <a:pt x="235" y="155"/>
                    </a:cubicBezTo>
                    <a:cubicBezTo>
                      <a:pt x="236" y="157"/>
                      <a:pt x="236" y="157"/>
                      <a:pt x="236" y="157"/>
                    </a:cubicBezTo>
                    <a:cubicBezTo>
                      <a:pt x="236" y="157"/>
                      <a:pt x="236" y="157"/>
                      <a:pt x="236" y="157"/>
                    </a:cubicBezTo>
                    <a:cubicBezTo>
                      <a:pt x="235" y="155"/>
                      <a:pt x="235" y="155"/>
                      <a:pt x="235" y="155"/>
                    </a:cubicBezTo>
                    <a:cubicBezTo>
                      <a:pt x="236" y="157"/>
                      <a:pt x="236" y="157"/>
                      <a:pt x="236" y="157"/>
                    </a:cubicBezTo>
                    <a:cubicBezTo>
                      <a:pt x="236" y="157"/>
                      <a:pt x="237" y="157"/>
                      <a:pt x="237" y="156"/>
                    </a:cubicBezTo>
                    <a:cubicBezTo>
                      <a:pt x="240" y="155"/>
                      <a:pt x="244" y="152"/>
                      <a:pt x="249" y="149"/>
                    </a:cubicBezTo>
                    <a:cubicBezTo>
                      <a:pt x="251" y="148"/>
                      <a:pt x="252" y="147"/>
                      <a:pt x="254" y="146"/>
                    </a:cubicBezTo>
                    <a:cubicBezTo>
                      <a:pt x="255" y="146"/>
                      <a:pt x="255" y="145"/>
                      <a:pt x="256" y="145"/>
                    </a:cubicBezTo>
                    <a:cubicBezTo>
                      <a:pt x="256" y="144"/>
                      <a:pt x="256" y="144"/>
                      <a:pt x="256" y="144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7" y="143"/>
                      <a:pt x="258" y="143"/>
                      <a:pt x="258" y="143"/>
                    </a:cubicBezTo>
                    <a:cubicBezTo>
                      <a:pt x="260" y="140"/>
                      <a:pt x="259" y="137"/>
                      <a:pt x="256" y="135"/>
                    </a:cubicBezTo>
                    <a:cubicBezTo>
                      <a:pt x="237" y="123"/>
                      <a:pt x="237" y="123"/>
                      <a:pt x="237" y="123"/>
                    </a:cubicBezTo>
                    <a:cubicBezTo>
                      <a:pt x="243" y="106"/>
                      <a:pt x="243" y="106"/>
                      <a:pt x="243" y="106"/>
                    </a:cubicBezTo>
                    <a:cubicBezTo>
                      <a:pt x="238" y="104"/>
                      <a:pt x="238" y="104"/>
                      <a:pt x="238" y="104"/>
                    </a:cubicBezTo>
                    <a:cubicBezTo>
                      <a:pt x="242" y="107"/>
                      <a:pt x="242" y="107"/>
                      <a:pt x="242" y="107"/>
                    </a:cubicBezTo>
                    <a:cubicBezTo>
                      <a:pt x="243" y="106"/>
                      <a:pt x="243" y="105"/>
                      <a:pt x="243" y="104"/>
                    </a:cubicBezTo>
                    <a:cubicBezTo>
                      <a:pt x="243" y="103"/>
                      <a:pt x="243" y="102"/>
                      <a:pt x="243" y="102"/>
                    </a:cubicBezTo>
                    <a:cubicBezTo>
                      <a:pt x="242" y="101"/>
                      <a:pt x="242" y="100"/>
                      <a:pt x="242" y="100"/>
                    </a:cubicBezTo>
                    <a:cubicBezTo>
                      <a:pt x="241" y="100"/>
                      <a:pt x="241" y="99"/>
                      <a:pt x="240" y="99"/>
                    </a:cubicBezTo>
                    <a:cubicBezTo>
                      <a:pt x="239" y="98"/>
                      <a:pt x="238" y="97"/>
                      <a:pt x="237" y="97"/>
                    </a:cubicBezTo>
                    <a:cubicBezTo>
                      <a:pt x="233" y="94"/>
                      <a:pt x="226" y="90"/>
                      <a:pt x="221" y="87"/>
                    </a:cubicBezTo>
                    <a:cubicBezTo>
                      <a:pt x="215" y="83"/>
                      <a:pt x="210" y="81"/>
                      <a:pt x="210" y="81"/>
                    </a:cubicBezTo>
                    <a:cubicBezTo>
                      <a:pt x="208" y="86"/>
                      <a:pt x="208" y="86"/>
                      <a:pt x="208" y="86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4" y="76"/>
                      <a:pt x="224" y="74"/>
                      <a:pt x="224" y="72"/>
                    </a:cubicBezTo>
                    <a:cubicBezTo>
                      <a:pt x="224" y="71"/>
                      <a:pt x="223" y="69"/>
                      <a:pt x="221" y="68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2" y="0"/>
                      <a:pt x="109" y="1"/>
                      <a:pt x="107" y="4"/>
                    </a:cubicBezTo>
                    <a:cubicBezTo>
                      <a:pt x="106" y="6"/>
                      <a:pt x="106" y="10"/>
                      <a:pt x="109" y="11"/>
                    </a:cubicBezTo>
                    <a:cubicBezTo>
                      <a:pt x="210" y="74"/>
                      <a:pt x="210" y="74"/>
                      <a:pt x="210" y="74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5"/>
                      <a:pt x="202" y="86"/>
                    </a:cubicBezTo>
                    <a:cubicBezTo>
                      <a:pt x="202" y="88"/>
                      <a:pt x="203" y="90"/>
                      <a:pt x="205" y="90"/>
                    </a:cubicBezTo>
                    <a:cubicBezTo>
                      <a:pt x="205" y="90"/>
                      <a:pt x="207" y="91"/>
                      <a:pt x="210" y="93"/>
                    </a:cubicBezTo>
                    <a:cubicBezTo>
                      <a:pt x="214" y="96"/>
                      <a:pt x="220" y="99"/>
                      <a:pt x="225" y="102"/>
                    </a:cubicBezTo>
                    <a:cubicBezTo>
                      <a:pt x="228" y="104"/>
                      <a:pt x="230" y="105"/>
                      <a:pt x="232" y="107"/>
                    </a:cubicBezTo>
                    <a:cubicBezTo>
                      <a:pt x="232" y="107"/>
                      <a:pt x="233" y="108"/>
                      <a:pt x="233" y="108"/>
                    </a:cubicBezTo>
                    <a:cubicBezTo>
                      <a:pt x="233" y="108"/>
                      <a:pt x="233" y="108"/>
                      <a:pt x="233" y="108"/>
                    </a:cubicBezTo>
                    <a:cubicBezTo>
                      <a:pt x="235" y="106"/>
                      <a:pt x="235" y="106"/>
                      <a:pt x="235" y="106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33" y="108"/>
                      <a:pt x="233" y="108"/>
                      <a:pt x="233" y="108"/>
                    </a:cubicBezTo>
                    <a:cubicBezTo>
                      <a:pt x="235" y="106"/>
                      <a:pt x="235" y="106"/>
                      <a:pt x="235" y="106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37" y="104"/>
                      <a:pt x="237" y="104"/>
                      <a:pt x="237" y="104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37" y="104"/>
                      <a:pt x="237" y="104"/>
                      <a:pt x="237" y="104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37" y="104"/>
                      <a:pt x="237" y="104"/>
                      <a:pt x="237" y="104"/>
                    </a:cubicBezTo>
                    <a:cubicBezTo>
                      <a:pt x="232" y="104"/>
                      <a:pt x="232" y="104"/>
                      <a:pt x="232" y="104"/>
                    </a:cubicBezTo>
                    <a:cubicBezTo>
                      <a:pt x="232" y="105"/>
                      <a:pt x="232" y="106"/>
                      <a:pt x="233" y="107"/>
                    </a:cubicBezTo>
                    <a:cubicBezTo>
                      <a:pt x="237" y="104"/>
                      <a:pt x="237" y="104"/>
                      <a:pt x="237" y="104"/>
                    </a:cubicBezTo>
                    <a:cubicBezTo>
                      <a:pt x="232" y="104"/>
                      <a:pt x="232" y="104"/>
                      <a:pt x="232" y="104"/>
                    </a:cubicBezTo>
                    <a:cubicBezTo>
                      <a:pt x="238" y="104"/>
                      <a:pt x="238" y="104"/>
                      <a:pt x="238" y="104"/>
                    </a:cubicBezTo>
                    <a:cubicBezTo>
                      <a:pt x="233" y="101"/>
                      <a:pt x="233" y="101"/>
                      <a:pt x="233" y="101"/>
                    </a:cubicBezTo>
                    <a:cubicBezTo>
                      <a:pt x="232" y="102"/>
                      <a:pt x="232" y="103"/>
                      <a:pt x="232" y="104"/>
                    </a:cubicBezTo>
                    <a:cubicBezTo>
                      <a:pt x="238" y="104"/>
                      <a:pt x="238" y="104"/>
                      <a:pt x="238" y="104"/>
                    </a:cubicBezTo>
                    <a:cubicBezTo>
                      <a:pt x="233" y="101"/>
                      <a:pt x="233" y="101"/>
                      <a:pt x="233" y="101"/>
                    </a:cubicBezTo>
                    <a:cubicBezTo>
                      <a:pt x="233" y="102"/>
                      <a:pt x="232" y="102"/>
                      <a:pt x="232" y="102"/>
                    </a:cubicBezTo>
                    <a:cubicBezTo>
                      <a:pt x="225" y="124"/>
                      <a:pt x="225" y="124"/>
                      <a:pt x="225" y="124"/>
                    </a:cubicBezTo>
                    <a:cubicBezTo>
                      <a:pt x="224" y="126"/>
                      <a:pt x="225" y="129"/>
                      <a:pt x="227" y="130"/>
                    </a:cubicBezTo>
                    <a:cubicBezTo>
                      <a:pt x="250" y="144"/>
                      <a:pt x="250" y="144"/>
                      <a:pt x="250" y="144"/>
                    </a:cubicBezTo>
                    <a:cubicBezTo>
                      <a:pt x="253" y="140"/>
                      <a:pt x="253" y="140"/>
                      <a:pt x="253" y="140"/>
                    </a:cubicBezTo>
                    <a:cubicBezTo>
                      <a:pt x="248" y="137"/>
                      <a:pt x="248" y="137"/>
                      <a:pt x="248" y="137"/>
                    </a:cubicBezTo>
                    <a:cubicBezTo>
                      <a:pt x="253" y="140"/>
                      <a:pt x="253" y="140"/>
                      <a:pt x="253" y="140"/>
                    </a:cubicBezTo>
                    <a:cubicBezTo>
                      <a:pt x="249" y="136"/>
                      <a:pt x="249" y="136"/>
                      <a:pt x="249" y="136"/>
                    </a:cubicBezTo>
                    <a:cubicBezTo>
                      <a:pt x="249" y="136"/>
                      <a:pt x="249" y="136"/>
                      <a:pt x="248" y="137"/>
                    </a:cubicBezTo>
                    <a:cubicBezTo>
                      <a:pt x="253" y="140"/>
                      <a:pt x="253" y="140"/>
                      <a:pt x="253" y="140"/>
                    </a:cubicBezTo>
                    <a:cubicBezTo>
                      <a:pt x="249" y="136"/>
                      <a:pt x="249" y="136"/>
                      <a:pt x="249" y="136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49" y="136"/>
                      <a:pt x="249" y="136"/>
                      <a:pt x="249" y="136"/>
                    </a:cubicBezTo>
                    <a:cubicBezTo>
                      <a:pt x="253" y="139"/>
                      <a:pt x="253" y="139"/>
                      <a:pt x="253" y="139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2" y="138"/>
                      <a:pt x="252" y="138"/>
                      <a:pt x="252" y="138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2" y="138"/>
                      <a:pt x="252" y="138"/>
                      <a:pt x="252" y="138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50" y="135"/>
                      <a:pt x="250" y="135"/>
                    </a:cubicBezTo>
                    <a:cubicBezTo>
                      <a:pt x="250" y="135"/>
                      <a:pt x="249" y="136"/>
                      <a:pt x="249" y="136"/>
                    </a:cubicBezTo>
                    <a:cubicBezTo>
                      <a:pt x="246" y="137"/>
                      <a:pt x="242" y="140"/>
                      <a:pt x="237" y="143"/>
                    </a:cubicBezTo>
                    <a:cubicBezTo>
                      <a:pt x="235" y="144"/>
                      <a:pt x="233" y="145"/>
                      <a:pt x="232" y="146"/>
                    </a:cubicBezTo>
                    <a:cubicBezTo>
                      <a:pt x="231" y="147"/>
                      <a:pt x="231" y="147"/>
                      <a:pt x="230" y="147"/>
                    </a:cubicBezTo>
                    <a:cubicBezTo>
                      <a:pt x="230" y="148"/>
                      <a:pt x="230" y="148"/>
                      <a:pt x="230" y="148"/>
                    </a:cubicBezTo>
                    <a:cubicBezTo>
                      <a:pt x="229" y="148"/>
                      <a:pt x="229" y="148"/>
                      <a:pt x="229" y="148"/>
                    </a:cubicBezTo>
                    <a:cubicBezTo>
                      <a:pt x="229" y="148"/>
                      <a:pt x="229" y="148"/>
                      <a:pt x="229" y="148"/>
                    </a:cubicBezTo>
                    <a:cubicBezTo>
                      <a:pt x="229" y="149"/>
                      <a:pt x="228" y="149"/>
                      <a:pt x="228" y="149"/>
                    </a:cubicBezTo>
                    <a:cubicBezTo>
                      <a:pt x="227" y="151"/>
                      <a:pt x="227" y="152"/>
                      <a:pt x="227" y="154"/>
                    </a:cubicBezTo>
                    <a:cubicBezTo>
                      <a:pt x="228" y="155"/>
                      <a:pt x="229" y="157"/>
                      <a:pt x="230" y="157"/>
                    </a:cubicBezTo>
                    <a:cubicBezTo>
                      <a:pt x="230" y="157"/>
                      <a:pt x="231" y="158"/>
                      <a:pt x="233" y="159"/>
                    </a:cubicBezTo>
                    <a:cubicBezTo>
                      <a:pt x="236" y="161"/>
                      <a:pt x="241" y="164"/>
                      <a:pt x="245" y="166"/>
                    </a:cubicBezTo>
                    <a:cubicBezTo>
                      <a:pt x="247" y="168"/>
                      <a:pt x="249" y="169"/>
                      <a:pt x="250" y="170"/>
                    </a:cubicBezTo>
                    <a:cubicBezTo>
                      <a:pt x="251" y="170"/>
                      <a:pt x="251" y="170"/>
                      <a:pt x="251" y="170"/>
                    </a:cubicBezTo>
                    <a:cubicBezTo>
                      <a:pt x="251" y="170"/>
                      <a:pt x="251" y="170"/>
                      <a:pt x="251" y="170"/>
                    </a:cubicBezTo>
                    <a:cubicBezTo>
                      <a:pt x="253" y="168"/>
                      <a:pt x="253" y="168"/>
                      <a:pt x="253" y="168"/>
                    </a:cubicBezTo>
                    <a:cubicBezTo>
                      <a:pt x="251" y="170"/>
                      <a:pt x="251" y="170"/>
                      <a:pt x="251" y="170"/>
                    </a:cubicBezTo>
                    <a:cubicBezTo>
                      <a:pt x="251" y="170"/>
                      <a:pt x="251" y="170"/>
                      <a:pt x="251" y="170"/>
                    </a:cubicBezTo>
                    <a:cubicBezTo>
                      <a:pt x="253" y="168"/>
                      <a:pt x="253" y="168"/>
                      <a:pt x="253" y="168"/>
                    </a:cubicBezTo>
                    <a:cubicBezTo>
                      <a:pt x="251" y="170"/>
                      <a:pt x="251" y="170"/>
                      <a:pt x="251" y="170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50" y="169"/>
                      <a:pt x="250" y="169"/>
                      <a:pt x="250" y="169"/>
                    </a:cubicBezTo>
                    <a:cubicBezTo>
                      <a:pt x="251" y="170"/>
                      <a:pt x="251" y="170"/>
                      <a:pt x="251" y="170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50" y="169"/>
                      <a:pt x="250" y="169"/>
                      <a:pt x="250" y="169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0" y="166"/>
                      <a:pt x="250" y="166"/>
                      <a:pt x="250" y="166"/>
                    </a:cubicBezTo>
                    <a:cubicBezTo>
                      <a:pt x="250" y="168"/>
                      <a:pt x="250" y="169"/>
                      <a:pt x="250" y="169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0" y="166"/>
                      <a:pt x="250" y="166"/>
                      <a:pt x="250" y="166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0" y="164"/>
                      <a:pt x="250" y="164"/>
                      <a:pt x="250" y="164"/>
                    </a:cubicBezTo>
                    <a:cubicBezTo>
                      <a:pt x="250" y="165"/>
                      <a:pt x="249" y="166"/>
                      <a:pt x="250" y="166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0" y="164"/>
                      <a:pt x="250" y="164"/>
                      <a:pt x="250" y="164"/>
                    </a:cubicBezTo>
                    <a:cubicBezTo>
                      <a:pt x="255" y="166"/>
                      <a:pt x="255" y="166"/>
                      <a:pt x="255" y="166"/>
                    </a:cubicBezTo>
                    <a:cubicBezTo>
                      <a:pt x="252" y="162"/>
                      <a:pt x="252" y="162"/>
                      <a:pt x="252" y="162"/>
                    </a:cubicBezTo>
                    <a:cubicBezTo>
                      <a:pt x="237" y="170"/>
                      <a:pt x="237" y="170"/>
                      <a:pt x="237" y="170"/>
                    </a:cubicBezTo>
                    <a:cubicBezTo>
                      <a:pt x="235" y="171"/>
                      <a:pt x="234" y="173"/>
                      <a:pt x="234" y="175"/>
                    </a:cubicBezTo>
                    <a:cubicBezTo>
                      <a:pt x="234" y="177"/>
                      <a:pt x="234" y="177"/>
                      <a:pt x="235" y="178"/>
                    </a:cubicBezTo>
                    <a:cubicBezTo>
                      <a:pt x="235" y="179"/>
                      <a:pt x="235" y="179"/>
                      <a:pt x="236" y="179"/>
                    </a:cubicBezTo>
                    <a:cubicBezTo>
                      <a:pt x="236" y="180"/>
                      <a:pt x="236" y="180"/>
                      <a:pt x="236" y="180"/>
                    </a:cubicBezTo>
                    <a:cubicBezTo>
                      <a:pt x="237" y="180"/>
                      <a:pt x="237" y="180"/>
                      <a:pt x="237" y="180"/>
                    </a:cubicBezTo>
                    <a:cubicBezTo>
                      <a:pt x="238" y="181"/>
                      <a:pt x="239" y="182"/>
                      <a:pt x="240" y="182"/>
                    </a:cubicBezTo>
                    <a:cubicBezTo>
                      <a:pt x="242" y="184"/>
                      <a:pt x="245" y="185"/>
                      <a:pt x="247" y="186"/>
                    </a:cubicBezTo>
                    <a:cubicBezTo>
                      <a:pt x="248" y="187"/>
                      <a:pt x="249" y="187"/>
                      <a:pt x="249" y="188"/>
                    </a:cubicBezTo>
                    <a:cubicBezTo>
                      <a:pt x="250" y="188"/>
                      <a:pt x="250" y="188"/>
                      <a:pt x="250" y="188"/>
                    </a:cubicBezTo>
                    <a:cubicBezTo>
                      <a:pt x="250" y="188"/>
                      <a:pt x="250" y="188"/>
                      <a:pt x="250" y="188"/>
                    </a:cubicBezTo>
                    <a:cubicBezTo>
                      <a:pt x="252" y="185"/>
                      <a:pt x="252" y="185"/>
                      <a:pt x="252" y="185"/>
                    </a:cubicBezTo>
                    <a:cubicBezTo>
                      <a:pt x="249" y="188"/>
                      <a:pt x="249" y="188"/>
                      <a:pt x="249" y="188"/>
                    </a:cubicBezTo>
                    <a:cubicBezTo>
                      <a:pt x="250" y="188"/>
                      <a:pt x="250" y="188"/>
                      <a:pt x="250" y="188"/>
                    </a:cubicBezTo>
                    <a:cubicBezTo>
                      <a:pt x="252" y="185"/>
                      <a:pt x="252" y="185"/>
                      <a:pt x="252" y="185"/>
                    </a:cubicBezTo>
                    <a:cubicBezTo>
                      <a:pt x="249" y="188"/>
                      <a:pt x="249" y="188"/>
                      <a:pt x="249" y="188"/>
                    </a:cubicBezTo>
                    <a:cubicBezTo>
                      <a:pt x="253" y="184"/>
                      <a:pt x="253" y="184"/>
                      <a:pt x="253" y="184"/>
                    </a:cubicBezTo>
                    <a:cubicBezTo>
                      <a:pt x="249" y="187"/>
                      <a:pt x="249" y="187"/>
                      <a:pt x="249" y="187"/>
                    </a:cubicBezTo>
                    <a:cubicBezTo>
                      <a:pt x="249" y="187"/>
                      <a:pt x="249" y="188"/>
                      <a:pt x="249" y="188"/>
                    </a:cubicBezTo>
                    <a:cubicBezTo>
                      <a:pt x="253" y="184"/>
                      <a:pt x="253" y="184"/>
                      <a:pt x="253" y="184"/>
                    </a:cubicBezTo>
                    <a:cubicBezTo>
                      <a:pt x="249" y="187"/>
                      <a:pt x="249" y="187"/>
                      <a:pt x="249" y="187"/>
                    </a:cubicBezTo>
                    <a:cubicBezTo>
                      <a:pt x="253" y="184"/>
                      <a:pt x="253" y="184"/>
                      <a:pt x="253" y="184"/>
                    </a:cubicBezTo>
                    <a:cubicBezTo>
                      <a:pt x="248" y="184"/>
                      <a:pt x="248" y="184"/>
                      <a:pt x="248" y="184"/>
                    </a:cubicBezTo>
                    <a:cubicBezTo>
                      <a:pt x="248" y="186"/>
                      <a:pt x="249" y="186"/>
                      <a:pt x="249" y="187"/>
                    </a:cubicBezTo>
                    <a:cubicBezTo>
                      <a:pt x="253" y="184"/>
                      <a:pt x="253" y="184"/>
                      <a:pt x="253" y="184"/>
                    </a:cubicBezTo>
                    <a:cubicBezTo>
                      <a:pt x="248" y="184"/>
                      <a:pt x="248" y="184"/>
                      <a:pt x="248" y="184"/>
                    </a:cubicBezTo>
                    <a:cubicBezTo>
                      <a:pt x="254" y="184"/>
                      <a:pt x="254" y="184"/>
                      <a:pt x="254" y="184"/>
                    </a:cubicBezTo>
                    <a:cubicBezTo>
                      <a:pt x="249" y="181"/>
                      <a:pt x="249" y="181"/>
                      <a:pt x="249" y="181"/>
                    </a:cubicBezTo>
                    <a:cubicBezTo>
                      <a:pt x="248" y="182"/>
                      <a:pt x="248" y="183"/>
                      <a:pt x="248" y="184"/>
                    </a:cubicBezTo>
                    <a:cubicBezTo>
                      <a:pt x="254" y="184"/>
                      <a:pt x="254" y="184"/>
                      <a:pt x="254" y="184"/>
                    </a:cubicBezTo>
                    <a:cubicBezTo>
                      <a:pt x="249" y="181"/>
                      <a:pt x="249" y="181"/>
                      <a:pt x="249" y="181"/>
                    </a:cubicBezTo>
                    <a:cubicBezTo>
                      <a:pt x="249" y="181"/>
                      <a:pt x="249" y="181"/>
                      <a:pt x="249" y="181"/>
                    </a:cubicBezTo>
                    <a:cubicBezTo>
                      <a:pt x="253" y="184"/>
                      <a:pt x="253" y="184"/>
                      <a:pt x="253" y="184"/>
                    </a:cubicBezTo>
                    <a:cubicBezTo>
                      <a:pt x="249" y="180"/>
                      <a:pt x="249" y="180"/>
                      <a:pt x="249" y="180"/>
                    </a:cubicBezTo>
                    <a:cubicBezTo>
                      <a:pt x="249" y="180"/>
                      <a:pt x="249" y="181"/>
                      <a:pt x="249" y="181"/>
                    </a:cubicBezTo>
                    <a:cubicBezTo>
                      <a:pt x="253" y="184"/>
                      <a:pt x="253" y="184"/>
                      <a:pt x="253" y="184"/>
                    </a:cubicBezTo>
                    <a:cubicBezTo>
                      <a:pt x="249" y="180"/>
                      <a:pt x="249" y="180"/>
                      <a:pt x="249" y="180"/>
                    </a:cubicBezTo>
                    <a:cubicBezTo>
                      <a:pt x="252" y="183"/>
                      <a:pt x="252" y="183"/>
                      <a:pt x="252" y="183"/>
                    </a:cubicBezTo>
                    <a:cubicBezTo>
                      <a:pt x="250" y="180"/>
                      <a:pt x="250" y="180"/>
                      <a:pt x="250" y="180"/>
                    </a:cubicBezTo>
                    <a:cubicBezTo>
                      <a:pt x="249" y="180"/>
                      <a:pt x="249" y="180"/>
                      <a:pt x="249" y="180"/>
                    </a:cubicBezTo>
                    <a:cubicBezTo>
                      <a:pt x="252" y="183"/>
                      <a:pt x="252" y="183"/>
                      <a:pt x="252" y="183"/>
                    </a:cubicBezTo>
                    <a:cubicBezTo>
                      <a:pt x="250" y="180"/>
                      <a:pt x="250" y="180"/>
                      <a:pt x="250" y="180"/>
                    </a:cubicBezTo>
                    <a:cubicBezTo>
                      <a:pt x="250" y="180"/>
                      <a:pt x="249" y="180"/>
                      <a:pt x="249" y="181"/>
                    </a:cubicBezTo>
                    <a:cubicBezTo>
                      <a:pt x="246" y="183"/>
                      <a:pt x="242" y="186"/>
                      <a:pt x="238" y="189"/>
                    </a:cubicBezTo>
                    <a:cubicBezTo>
                      <a:pt x="236" y="190"/>
                      <a:pt x="234" y="192"/>
                      <a:pt x="233" y="193"/>
                    </a:cubicBezTo>
                    <a:cubicBezTo>
                      <a:pt x="232" y="193"/>
                      <a:pt x="232" y="194"/>
                      <a:pt x="231" y="194"/>
                    </a:cubicBezTo>
                    <a:cubicBezTo>
                      <a:pt x="231" y="194"/>
                      <a:pt x="231" y="194"/>
                      <a:pt x="231" y="194"/>
                    </a:cubicBezTo>
                    <a:cubicBezTo>
                      <a:pt x="231" y="194"/>
                      <a:pt x="231" y="194"/>
                      <a:pt x="231" y="194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0" y="195"/>
                      <a:pt x="230" y="195"/>
                      <a:pt x="229" y="196"/>
                    </a:cubicBezTo>
                    <a:cubicBezTo>
                      <a:pt x="229" y="197"/>
                      <a:pt x="228" y="199"/>
                      <a:pt x="229" y="200"/>
                    </a:cubicBezTo>
                    <a:cubicBezTo>
                      <a:pt x="229" y="202"/>
                      <a:pt x="230" y="203"/>
                      <a:pt x="231" y="204"/>
                    </a:cubicBezTo>
                    <a:cubicBezTo>
                      <a:pt x="247" y="213"/>
                      <a:pt x="247" y="213"/>
                      <a:pt x="247" y="213"/>
                    </a:cubicBezTo>
                    <a:cubicBezTo>
                      <a:pt x="250" y="209"/>
                      <a:pt x="250" y="209"/>
                      <a:pt x="250" y="209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50" y="209"/>
                      <a:pt x="250" y="209"/>
                      <a:pt x="250" y="209"/>
                    </a:cubicBezTo>
                    <a:cubicBezTo>
                      <a:pt x="246" y="204"/>
                      <a:pt x="246" y="204"/>
                      <a:pt x="246" y="204"/>
                    </a:cubicBezTo>
                    <a:cubicBezTo>
                      <a:pt x="246" y="205"/>
                      <a:pt x="246" y="205"/>
                      <a:pt x="245" y="206"/>
                    </a:cubicBezTo>
                    <a:cubicBezTo>
                      <a:pt x="250" y="209"/>
                      <a:pt x="250" y="209"/>
                      <a:pt x="250" y="209"/>
                    </a:cubicBezTo>
                    <a:cubicBezTo>
                      <a:pt x="246" y="204"/>
                      <a:pt x="246" y="204"/>
                      <a:pt x="246" y="204"/>
                    </a:cubicBezTo>
                    <a:cubicBezTo>
                      <a:pt x="250" y="209"/>
                      <a:pt x="250" y="209"/>
                      <a:pt x="250" y="209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47" y="204"/>
                      <a:pt x="247" y="204"/>
                      <a:pt x="246" y="204"/>
                    </a:cubicBezTo>
                    <a:cubicBezTo>
                      <a:pt x="250" y="209"/>
                      <a:pt x="250" y="209"/>
                      <a:pt x="250" y="209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50" y="208"/>
                      <a:pt x="250" y="208"/>
                      <a:pt x="250" y="208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48" y="204"/>
                      <a:pt x="248" y="204"/>
                      <a:pt x="248" y="204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49" y="207"/>
                      <a:pt x="249" y="207"/>
                      <a:pt x="249" y="207"/>
                    </a:cubicBezTo>
                    <a:cubicBezTo>
                      <a:pt x="248" y="204"/>
                      <a:pt x="248" y="204"/>
                      <a:pt x="248" y="204"/>
                    </a:cubicBezTo>
                    <a:cubicBezTo>
                      <a:pt x="248" y="204"/>
                      <a:pt x="248" y="204"/>
                      <a:pt x="248" y="204"/>
                    </a:cubicBezTo>
                    <a:cubicBezTo>
                      <a:pt x="247" y="204"/>
                      <a:pt x="246" y="204"/>
                      <a:pt x="244" y="205"/>
                    </a:cubicBezTo>
                    <a:cubicBezTo>
                      <a:pt x="242" y="206"/>
                      <a:pt x="239" y="207"/>
                      <a:pt x="236" y="208"/>
                    </a:cubicBezTo>
                    <a:cubicBezTo>
                      <a:pt x="235" y="209"/>
                      <a:pt x="234" y="210"/>
                      <a:pt x="233" y="210"/>
                    </a:cubicBezTo>
                    <a:cubicBezTo>
                      <a:pt x="232" y="210"/>
                      <a:pt x="232" y="210"/>
                      <a:pt x="232" y="211"/>
                    </a:cubicBezTo>
                    <a:cubicBezTo>
                      <a:pt x="231" y="211"/>
                      <a:pt x="231" y="211"/>
                      <a:pt x="231" y="211"/>
                    </a:cubicBezTo>
                    <a:cubicBezTo>
                      <a:pt x="230" y="211"/>
                      <a:pt x="230" y="211"/>
                      <a:pt x="230" y="211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29" y="212"/>
                      <a:pt x="229" y="213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29" y="213"/>
                      <a:pt x="229" y="213"/>
                      <a:pt x="229" y="213"/>
                    </a:cubicBezTo>
                    <a:cubicBezTo>
                      <a:pt x="228" y="214"/>
                      <a:pt x="228" y="215"/>
                      <a:pt x="228" y="216"/>
                    </a:cubicBezTo>
                    <a:cubicBezTo>
                      <a:pt x="228" y="217"/>
                      <a:pt x="229" y="218"/>
                      <a:pt x="229" y="219"/>
                    </a:cubicBezTo>
                    <a:cubicBezTo>
                      <a:pt x="229" y="220"/>
                      <a:pt x="230" y="220"/>
                      <a:pt x="230" y="220"/>
                    </a:cubicBezTo>
                    <a:cubicBezTo>
                      <a:pt x="231" y="221"/>
                      <a:pt x="231" y="221"/>
                      <a:pt x="232" y="221"/>
                    </a:cubicBezTo>
                    <a:cubicBezTo>
                      <a:pt x="233" y="222"/>
                      <a:pt x="235" y="224"/>
                      <a:pt x="237" y="225"/>
                    </a:cubicBezTo>
                    <a:cubicBezTo>
                      <a:pt x="239" y="226"/>
                      <a:pt x="241" y="227"/>
                      <a:pt x="241" y="227"/>
                    </a:cubicBezTo>
                    <a:cubicBezTo>
                      <a:pt x="243" y="222"/>
                      <a:pt x="243" y="222"/>
                      <a:pt x="243" y="222"/>
                    </a:cubicBezTo>
                    <a:cubicBezTo>
                      <a:pt x="240" y="217"/>
                      <a:pt x="240" y="217"/>
                      <a:pt x="240" y="217"/>
                    </a:cubicBezTo>
                    <a:cubicBezTo>
                      <a:pt x="222" y="231"/>
                      <a:pt x="222" y="231"/>
                      <a:pt x="222" y="231"/>
                    </a:cubicBezTo>
                    <a:cubicBezTo>
                      <a:pt x="220" y="232"/>
                      <a:pt x="220" y="234"/>
                      <a:pt x="220" y="236"/>
                    </a:cubicBezTo>
                    <a:cubicBezTo>
                      <a:pt x="220" y="238"/>
                      <a:pt x="221" y="239"/>
                      <a:pt x="222" y="240"/>
                    </a:cubicBezTo>
                    <a:cubicBezTo>
                      <a:pt x="224" y="241"/>
                      <a:pt x="224" y="241"/>
                      <a:pt x="224" y="241"/>
                    </a:cubicBezTo>
                    <a:cubicBezTo>
                      <a:pt x="214" y="243"/>
                      <a:pt x="214" y="243"/>
                      <a:pt x="214" y="243"/>
                    </a:cubicBezTo>
                    <a:cubicBezTo>
                      <a:pt x="212" y="243"/>
                      <a:pt x="211" y="244"/>
                      <a:pt x="210" y="245"/>
                    </a:cubicBezTo>
                    <a:cubicBezTo>
                      <a:pt x="209" y="246"/>
                      <a:pt x="209" y="247"/>
                      <a:pt x="209" y="248"/>
                    </a:cubicBezTo>
                    <a:cubicBezTo>
                      <a:pt x="209" y="249"/>
                      <a:pt x="209" y="250"/>
                      <a:pt x="209" y="251"/>
                    </a:cubicBezTo>
                    <a:cubicBezTo>
                      <a:pt x="210" y="252"/>
                      <a:pt x="210" y="252"/>
                      <a:pt x="210" y="252"/>
                    </a:cubicBezTo>
                    <a:cubicBezTo>
                      <a:pt x="211" y="253"/>
                      <a:pt x="211" y="253"/>
                      <a:pt x="212" y="253"/>
                    </a:cubicBezTo>
                    <a:cubicBezTo>
                      <a:pt x="212" y="254"/>
                      <a:pt x="213" y="254"/>
                      <a:pt x="213" y="254"/>
                    </a:cubicBezTo>
                    <a:cubicBezTo>
                      <a:pt x="216" y="256"/>
                      <a:pt x="219" y="258"/>
                      <a:pt x="222" y="260"/>
                    </a:cubicBezTo>
                    <a:cubicBezTo>
                      <a:pt x="223" y="261"/>
                      <a:pt x="225" y="261"/>
                      <a:pt x="226" y="262"/>
                    </a:cubicBezTo>
                    <a:cubicBezTo>
                      <a:pt x="226" y="262"/>
                      <a:pt x="227" y="262"/>
                      <a:pt x="227" y="263"/>
                    </a:cubicBezTo>
                    <a:cubicBezTo>
                      <a:pt x="227" y="263"/>
                      <a:pt x="227" y="263"/>
                      <a:pt x="227" y="263"/>
                    </a:cubicBezTo>
                    <a:cubicBezTo>
                      <a:pt x="228" y="261"/>
                      <a:pt x="228" y="261"/>
                      <a:pt x="228" y="261"/>
                    </a:cubicBezTo>
                    <a:cubicBezTo>
                      <a:pt x="227" y="263"/>
                      <a:pt x="227" y="263"/>
                      <a:pt x="227" y="263"/>
                    </a:cubicBezTo>
                    <a:cubicBezTo>
                      <a:pt x="227" y="263"/>
                      <a:pt x="227" y="263"/>
                      <a:pt x="227" y="263"/>
                    </a:cubicBezTo>
                    <a:cubicBezTo>
                      <a:pt x="228" y="261"/>
                      <a:pt x="228" y="261"/>
                      <a:pt x="228" y="261"/>
                    </a:cubicBezTo>
                    <a:cubicBezTo>
                      <a:pt x="227" y="263"/>
                      <a:pt x="227" y="263"/>
                      <a:pt x="227" y="263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7" y="263"/>
                      <a:pt x="227" y="263"/>
                      <a:pt x="227" y="263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6" y="262"/>
                      <a:pt x="226" y="262"/>
                      <a:pt x="226" y="262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6" y="262"/>
                      <a:pt x="226" y="262"/>
                      <a:pt x="226" y="262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26" y="262"/>
                      <a:pt x="226" y="262"/>
                      <a:pt x="226" y="262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6" y="261"/>
                      <a:pt x="226" y="261"/>
                      <a:pt x="226" y="261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5" y="261"/>
                      <a:pt x="225" y="261"/>
                      <a:pt x="225" y="261"/>
                    </a:cubicBezTo>
                    <a:cubicBezTo>
                      <a:pt x="225" y="261"/>
                      <a:pt x="225" y="261"/>
                      <a:pt x="226" y="261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5" y="261"/>
                      <a:pt x="225" y="261"/>
                      <a:pt x="225" y="261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4" y="258"/>
                      <a:pt x="224" y="258"/>
                      <a:pt x="224" y="258"/>
                    </a:cubicBezTo>
                    <a:cubicBezTo>
                      <a:pt x="224" y="259"/>
                      <a:pt x="225" y="260"/>
                      <a:pt x="225" y="261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4" y="258"/>
                      <a:pt x="224" y="258"/>
                      <a:pt x="224" y="258"/>
                    </a:cubicBezTo>
                    <a:cubicBezTo>
                      <a:pt x="230" y="258"/>
                      <a:pt x="230" y="258"/>
                      <a:pt x="230" y="258"/>
                    </a:cubicBezTo>
                    <a:cubicBezTo>
                      <a:pt x="229" y="253"/>
                      <a:pt x="229" y="253"/>
                      <a:pt x="229" y="253"/>
                    </a:cubicBezTo>
                    <a:cubicBezTo>
                      <a:pt x="229" y="253"/>
                      <a:pt x="224" y="254"/>
                      <a:pt x="218" y="255"/>
                    </a:cubicBezTo>
                    <a:cubicBezTo>
                      <a:pt x="216" y="256"/>
                      <a:pt x="213" y="257"/>
                      <a:pt x="211" y="257"/>
                    </a:cubicBezTo>
                    <a:cubicBezTo>
                      <a:pt x="210" y="257"/>
                      <a:pt x="209" y="258"/>
                      <a:pt x="208" y="258"/>
                    </a:cubicBezTo>
                    <a:cubicBezTo>
                      <a:pt x="208" y="258"/>
                      <a:pt x="207" y="258"/>
                      <a:pt x="207" y="258"/>
                    </a:cubicBezTo>
                    <a:cubicBezTo>
                      <a:pt x="206" y="259"/>
                      <a:pt x="206" y="259"/>
                      <a:pt x="206" y="259"/>
                    </a:cubicBezTo>
                    <a:cubicBezTo>
                      <a:pt x="206" y="259"/>
                      <a:pt x="206" y="259"/>
                      <a:pt x="206" y="259"/>
                    </a:cubicBezTo>
                    <a:cubicBezTo>
                      <a:pt x="205" y="259"/>
                      <a:pt x="205" y="260"/>
                      <a:pt x="204" y="261"/>
                    </a:cubicBezTo>
                    <a:cubicBezTo>
                      <a:pt x="202" y="263"/>
                      <a:pt x="203" y="267"/>
                      <a:pt x="206" y="268"/>
                    </a:cubicBezTo>
                    <a:cubicBezTo>
                      <a:pt x="214" y="274"/>
                      <a:pt x="214" y="274"/>
                      <a:pt x="214" y="274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2" y="266"/>
                      <a:pt x="212" y="266"/>
                      <a:pt x="212" y="266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3" y="264"/>
                      <a:pt x="213" y="264"/>
                      <a:pt x="213" y="264"/>
                    </a:cubicBezTo>
                    <a:cubicBezTo>
                      <a:pt x="213" y="265"/>
                      <a:pt x="213" y="265"/>
                      <a:pt x="212" y="266"/>
                    </a:cubicBezTo>
                    <a:cubicBezTo>
                      <a:pt x="217" y="269"/>
                      <a:pt x="217" y="269"/>
                      <a:pt x="217" y="269"/>
                    </a:cubicBezTo>
                    <a:cubicBezTo>
                      <a:pt x="213" y="264"/>
                      <a:pt x="213" y="264"/>
                      <a:pt x="213" y="264"/>
                    </a:cubicBezTo>
                    <a:cubicBezTo>
                      <a:pt x="216" y="268"/>
                      <a:pt x="216" y="268"/>
                      <a:pt x="216" y="268"/>
                    </a:cubicBezTo>
                    <a:cubicBezTo>
                      <a:pt x="214" y="264"/>
                      <a:pt x="214" y="264"/>
                      <a:pt x="214" y="264"/>
                    </a:cubicBezTo>
                    <a:cubicBezTo>
                      <a:pt x="214" y="264"/>
                      <a:pt x="214" y="264"/>
                      <a:pt x="213" y="264"/>
                    </a:cubicBezTo>
                    <a:cubicBezTo>
                      <a:pt x="216" y="268"/>
                      <a:pt x="216" y="268"/>
                      <a:pt x="216" y="268"/>
                    </a:cubicBezTo>
                    <a:cubicBezTo>
                      <a:pt x="214" y="264"/>
                      <a:pt x="214" y="264"/>
                      <a:pt x="214" y="264"/>
                    </a:cubicBezTo>
                    <a:cubicBezTo>
                      <a:pt x="215" y="266"/>
                      <a:pt x="215" y="266"/>
                      <a:pt x="215" y="266"/>
                    </a:cubicBezTo>
                    <a:cubicBezTo>
                      <a:pt x="214" y="264"/>
                      <a:pt x="214" y="264"/>
                      <a:pt x="214" y="264"/>
                    </a:cubicBezTo>
                    <a:cubicBezTo>
                      <a:pt x="214" y="264"/>
                      <a:pt x="214" y="264"/>
                      <a:pt x="214" y="264"/>
                    </a:cubicBezTo>
                    <a:cubicBezTo>
                      <a:pt x="215" y="266"/>
                      <a:pt x="215" y="266"/>
                      <a:pt x="215" y="266"/>
                    </a:cubicBezTo>
                    <a:cubicBezTo>
                      <a:pt x="214" y="264"/>
                      <a:pt x="214" y="264"/>
                      <a:pt x="214" y="264"/>
                    </a:cubicBezTo>
                    <a:cubicBezTo>
                      <a:pt x="214" y="264"/>
                      <a:pt x="214" y="264"/>
                      <a:pt x="214" y="264"/>
                    </a:cubicBezTo>
                    <a:cubicBezTo>
                      <a:pt x="214" y="264"/>
                      <a:pt x="212" y="265"/>
                      <a:pt x="210" y="266"/>
                    </a:cubicBezTo>
                    <a:cubicBezTo>
                      <a:pt x="207" y="267"/>
                      <a:pt x="203" y="268"/>
                      <a:pt x="200" y="269"/>
                    </a:cubicBezTo>
                    <a:cubicBezTo>
                      <a:pt x="197" y="270"/>
                      <a:pt x="195" y="271"/>
                      <a:pt x="195" y="271"/>
                    </a:cubicBezTo>
                    <a:cubicBezTo>
                      <a:pt x="193" y="272"/>
                      <a:pt x="191" y="274"/>
                      <a:pt x="191" y="276"/>
                    </a:cubicBezTo>
                    <a:cubicBezTo>
                      <a:pt x="191" y="278"/>
                      <a:pt x="192" y="280"/>
                      <a:pt x="194" y="281"/>
                    </a:cubicBezTo>
                    <a:cubicBezTo>
                      <a:pt x="203" y="287"/>
                      <a:pt x="203" y="287"/>
                      <a:pt x="203" y="287"/>
                    </a:cubicBezTo>
                    <a:cubicBezTo>
                      <a:pt x="206" y="282"/>
                      <a:pt x="206" y="282"/>
                      <a:pt x="206" y="282"/>
                    </a:cubicBezTo>
                    <a:cubicBezTo>
                      <a:pt x="205" y="276"/>
                      <a:pt x="205" y="276"/>
                      <a:pt x="205" y="276"/>
                    </a:cubicBezTo>
                    <a:cubicBezTo>
                      <a:pt x="176" y="281"/>
                      <a:pt x="176" y="281"/>
                      <a:pt x="176" y="281"/>
                    </a:cubicBezTo>
                    <a:cubicBezTo>
                      <a:pt x="174" y="281"/>
                      <a:pt x="172" y="283"/>
                      <a:pt x="171" y="285"/>
                    </a:cubicBezTo>
                    <a:cubicBezTo>
                      <a:pt x="171" y="288"/>
                      <a:pt x="172" y="290"/>
                      <a:pt x="174" y="291"/>
                    </a:cubicBezTo>
                    <a:cubicBezTo>
                      <a:pt x="182" y="296"/>
                      <a:pt x="182" y="296"/>
                      <a:pt x="182" y="296"/>
                    </a:cubicBezTo>
                    <a:cubicBezTo>
                      <a:pt x="167" y="302"/>
                      <a:pt x="167" y="302"/>
                      <a:pt x="167" y="302"/>
                    </a:cubicBezTo>
                    <a:cubicBezTo>
                      <a:pt x="165" y="303"/>
                      <a:pt x="164" y="305"/>
                      <a:pt x="164" y="307"/>
                    </a:cubicBezTo>
                    <a:cubicBezTo>
                      <a:pt x="164" y="309"/>
                      <a:pt x="165" y="311"/>
                      <a:pt x="167" y="312"/>
                    </a:cubicBezTo>
                    <a:cubicBezTo>
                      <a:pt x="167" y="312"/>
                      <a:pt x="168" y="313"/>
                      <a:pt x="170" y="314"/>
                    </a:cubicBezTo>
                    <a:cubicBezTo>
                      <a:pt x="173" y="316"/>
                      <a:pt x="177" y="318"/>
                      <a:pt x="180" y="320"/>
                    </a:cubicBezTo>
                    <a:cubicBezTo>
                      <a:pt x="182" y="322"/>
                      <a:pt x="184" y="323"/>
                      <a:pt x="185" y="323"/>
                    </a:cubicBezTo>
                    <a:cubicBezTo>
                      <a:pt x="185" y="324"/>
                      <a:pt x="186" y="324"/>
                      <a:pt x="186" y="324"/>
                    </a:cubicBezTo>
                    <a:cubicBezTo>
                      <a:pt x="186" y="324"/>
                      <a:pt x="186" y="324"/>
                      <a:pt x="186" y="324"/>
                    </a:cubicBezTo>
                    <a:cubicBezTo>
                      <a:pt x="188" y="322"/>
                      <a:pt x="188" y="322"/>
                      <a:pt x="188" y="322"/>
                    </a:cubicBezTo>
                    <a:cubicBezTo>
                      <a:pt x="186" y="324"/>
                      <a:pt x="186" y="324"/>
                      <a:pt x="186" y="324"/>
                    </a:cubicBezTo>
                    <a:cubicBezTo>
                      <a:pt x="186" y="324"/>
                      <a:pt x="186" y="324"/>
                      <a:pt x="186" y="324"/>
                    </a:cubicBezTo>
                    <a:cubicBezTo>
                      <a:pt x="188" y="322"/>
                      <a:pt x="188" y="322"/>
                      <a:pt x="188" y="322"/>
                    </a:cubicBezTo>
                    <a:cubicBezTo>
                      <a:pt x="186" y="324"/>
                      <a:pt x="186" y="324"/>
                      <a:pt x="186" y="324"/>
                    </a:cubicBezTo>
                    <a:cubicBezTo>
                      <a:pt x="189" y="320"/>
                      <a:pt x="189" y="320"/>
                      <a:pt x="189" y="320"/>
                    </a:cubicBezTo>
                    <a:cubicBezTo>
                      <a:pt x="185" y="323"/>
                      <a:pt x="185" y="323"/>
                      <a:pt x="185" y="323"/>
                    </a:cubicBezTo>
                    <a:cubicBezTo>
                      <a:pt x="185" y="323"/>
                      <a:pt x="185" y="324"/>
                      <a:pt x="186" y="324"/>
                    </a:cubicBezTo>
                    <a:cubicBezTo>
                      <a:pt x="189" y="320"/>
                      <a:pt x="189" y="320"/>
                      <a:pt x="189" y="320"/>
                    </a:cubicBezTo>
                    <a:cubicBezTo>
                      <a:pt x="185" y="323"/>
                      <a:pt x="185" y="323"/>
                      <a:pt x="185" y="323"/>
                    </a:cubicBezTo>
                    <a:cubicBezTo>
                      <a:pt x="190" y="320"/>
                      <a:pt x="190" y="320"/>
                      <a:pt x="190" y="320"/>
                    </a:cubicBezTo>
                    <a:cubicBezTo>
                      <a:pt x="184" y="320"/>
                      <a:pt x="184" y="320"/>
                      <a:pt x="184" y="320"/>
                    </a:cubicBezTo>
                    <a:cubicBezTo>
                      <a:pt x="184" y="322"/>
                      <a:pt x="185" y="323"/>
                      <a:pt x="185" y="323"/>
                    </a:cubicBezTo>
                    <a:cubicBezTo>
                      <a:pt x="190" y="320"/>
                      <a:pt x="190" y="320"/>
                      <a:pt x="190" y="320"/>
                    </a:cubicBezTo>
                    <a:cubicBezTo>
                      <a:pt x="184" y="320"/>
                      <a:pt x="184" y="320"/>
                      <a:pt x="184" y="320"/>
                    </a:cubicBezTo>
                    <a:cubicBezTo>
                      <a:pt x="190" y="320"/>
                      <a:pt x="190" y="320"/>
                      <a:pt x="190" y="320"/>
                    </a:cubicBezTo>
                    <a:cubicBezTo>
                      <a:pt x="185" y="317"/>
                      <a:pt x="185" y="317"/>
                      <a:pt x="185" y="317"/>
                    </a:cubicBezTo>
                    <a:cubicBezTo>
                      <a:pt x="184" y="318"/>
                      <a:pt x="184" y="319"/>
                      <a:pt x="184" y="320"/>
                    </a:cubicBezTo>
                    <a:cubicBezTo>
                      <a:pt x="190" y="320"/>
                      <a:pt x="190" y="320"/>
                      <a:pt x="190" y="320"/>
                    </a:cubicBezTo>
                    <a:cubicBezTo>
                      <a:pt x="185" y="317"/>
                      <a:pt x="185" y="317"/>
                      <a:pt x="185" y="317"/>
                    </a:cubicBezTo>
                    <a:cubicBezTo>
                      <a:pt x="190" y="320"/>
                      <a:pt x="190" y="320"/>
                      <a:pt x="190" y="320"/>
                    </a:cubicBezTo>
                    <a:cubicBezTo>
                      <a:pt x="187" y="315"/>
                      <a:pt x="187" y="315"/>
                      <a:pt x="187" y="315"/>
                    </a:cubicBezTo>
                    <a:cubicBezTo>
                      <a:pt x="166" y="328"/>
                      <a:pt x="166" y="328"/>
                      <a:pt x="166" y="328"/>
                    </a:cubicBezTo>
                    <a:cubicBezTo>
                      <a:pt x="164" y="329"/>
                      <a:pt x="163" y="331"/>
                      <a:pt x="163" y="333"/>
                    </a:cubicBezTo>
                    <a:cubicBezTo>
                      <a:pt x="163" y="335"/>
                      <a:pt x="164" y="337"/>
                      <a:pt x="166" y="338"/>
                    </a:cubicBezTo>
                    <a:cubicBezTo>
                      <a:pt x="176" y="344"/>
                      <a:pt x="176" y="344"/>
                      <a:pt x="176" y="344"/>
                    </a:cubicBezTo>
                    <a:cubicBezTo>
                      <a:pt x="169" y="348"/>
                      <a:pt x="169" y="348"/>
                      <a:pt x="169" y="348"/>
                    </a:cubicBezTo>
                    <a:cubicBezTo>
                      <a:pt x="167" y="349"/>
                      <a:pt x="166" y="351"/>
                      <a:pt x="166" y="353"/>
                    </a:cubicBezTo>
                    <a:cubicBezTo>
                      <a:pt x="166" y="354"/>
                      <a:pt x="166" y="355"/>
                      <a:pt x="166" y="355"/>
                    </a:cubicBezTo>
                    <a:cubicBezTo>
                      <a:pt x="167" y="356"/>
                      <a:pt x="167" y="357"/>
                      <a:pt x="167" y="357"/>
                    </a:cubicBezTo>
                    <a:cubicBezTo>
                      <a:pt x="168" y="357"/>
                      <a:pt x="168" y="357"/>
                      <a:pt x="168" y="357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69" y="358"/>
                      <a:pt x="169" y="358"/>
                      <a:pt x="169" y="358"/>
                    </a:cubicBezTo>
                    <a:cubicBezTo>
                      <a:pt x="170" y="359"/>
                      <a:pt x="173" y="360"/>
                      <a:pt x="175" y="362"/>
                    </a:cubicBezTo>
                    <a:cubicBezTo>
                      <a:pt x="176" y="362"/>
                      <a:pt x="178" y="363"/>
                      <a:pt x="178" y="363"/>
                    </a:cubicBezTo>
                    <a:cubicBezTo>
                      <a:pt x="179" y="364"/>
                      <a:pt x="179" y="364"/>
                      <a:pt x="179" y="364"/>
                    </a:cubicBezTo>
                    <a:cubicBezTo>
                      <a:pt x="179" y="364"/>
                      <a:pt x="179" y="364"/>
                      <a:pt x="179" y="364"/>
                    </a:cubicBezTo>
                    <a:cubicBezTo>
                      <a:pt x="180" y="362"/>
                      <a:pt x="180" y="362"/>
                      <a:pt x="180" y="362"/>
                    </a:cubicBezTo>
                    <a:cubicBezTo>
                      <a:pt x="178" y="364"/>
                      <a:pt x="178" y="364"/>
                      <a:pt x="178" y="364"/>
                    </a:cubicBezTo>
                    <a:cubicBezTo>
                      <a:pt x="179" y="364"/>
                      <a:pt x="179" y="364"/>
                      <a:pt x="179" y="364"/>
                    </a:cubicBezTo>
                    <a:cubicBezTo>
                      <a:pt x="180" y="362"/>
                      <a:pt x="180" y="362"/>
                      <a:pt x="180" y="362"/>
                    </a:cubicBezTo>
                    <a:cubicBezTo>
                      <a:pt x="178" y="364"/>
                      <a:pt x="178" y="364"/>
                      <a:pt x="178" y="364"/>
                    </a:cubicBezTo>
                    <a:cubicBezTo>
                      <a:pt x="182" y="360"/>
                      <a:pt x="182" y="360"/>
                      <a:pt x="182" y="360"/>
                    </a:cubicBezTo>
                    <a:cubicBezTo>
                      <a:pt x="178" y="363"/>
                      <a:pt x="178" y="363"/>
                      <a:pt x="178" y="363"/>
                    </a:cubicBezTo>
                    <a:cubicBezTo>
                      <a:pt x="178" y="363"/>
                      <a:pt x="178" y="363"/>
                      <a:pt x="178" y="364"/>
                    </a:cubicBezTo>
                    <a:cubicBezTo>
                      <a:pt x="182" y="360"/>
                      <a:pt x="182" y="360"/>
                      <a:pt x="182" y="360"/>
                    </a:cubicBezTo>
                    <a:cubicBezTo>
                      <a:pt x="178" y="363"/>
                      <a:pt x="178" y="363"/>
                      <a:pt x="178" y="363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7" y="360"/>
                      <a:pt x="177" y="360"/>
                      <a:pt x="177" y="360"/>
                    </a:cubicBezTo>
                    <a:cubicBezTo>
                      <a:pt x="177" y="362"/>
                      <a:pt x="178" y="362"/>
                      <a:pt x="178" y="363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7" y="360"/>
                      <a:pt x="177" y="360"/>
                      <a:pt x="177" y="360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8" y="357"/>
                      <a:pt x="178" y="357"/>
                      <a:pt x="178" y="357"/>
                    </a:cubicBezTo>
                    <a:cubicBezTo>
                      <a:pt x="177" y="358"/>
                      <a:pt x="177" y="359"/>
                      <a:pt x="177" y="360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8" y="357"/>
                      <a:pt x="178" y="357"/>
                      <a:pt x="178" y="357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9" y="355"/>
                      <a:pt x="179" y="355"/>
                      <a:pt x="179" y="355"/>
                    </a:cubicBezTo>
                    <a:cubicBezTo>
                      <a:pt x="164" y="367"/>
                      <a:pt x="164" y="367"/>
                      <a:pt x="164" y="367"/>
                    </a:cubicBezTo>
                    <a:cubicBezTo>
                      <a:pt x="162" y="368"/>
                      <a:pt x="161" y="370"/>
                      <a:pt x="161" y="372"/>
                    </a:cubicBezTo>
                    <a:cubicBezTo>
                      <a:pt x="161" y="374"/>
                      <a:pt x="162" y="375"/>
                      <a:pt x="164" y="376"/>
                    </a:cubicBezTo>
                    <a:cubicBezTo>
                      <a:pt x="175" y="383"/>
                      <a:pt x="175" y="383"/>
                      <a:pt x="175" y="383"/>
                    </a:cubicBezTo>
                    <a:cubicBezTo>
                      <a:pt x="167" y="388"/>
                      <a:pt x="167" y="388"/>
                      <a:pt x="167" y="388"/>
                    </a:cubicBezTo>
                    <a:cubicBezTo>
                      <a:pt x="166" y="389"/>
                      <a:pt x="165" y="391"/>
                      <a:pt x="165" y="393"/>
                    </a:cubicBezTo>
                    <a:cubicBezTo>
                      <a:pt x="165" y="395"/>
                      <a:pt x="166" y="397"/>
                      <a:pt x="167" y="398"/>
                    </a:cubicBezTo>
                    <a:cubicBezTo>
                      <a:pt x="173" y="402"/>
                      <a:pt x="173" y="402"/>
                      <a:pt x="173" y="402"/>
                    </a:cubicBezTo>
                    <a:cubicBezTo>
                      <a:pt x="161" y="406"/>
                      <a:pt x="161" y="406"/>
                      <a:pt x="161" y="406"/>
                    </a:cubicBezTo>
                    <a:cubicBezTo>
                      <a:pt x="160" y="407"/>
                      <a:pt x="159" y="407"/>
                      <a:pt x="159" y="408"/>
                    </a:cubicBezTo>
                    <a:cubicBezTo>
                      <a:pt x="158" y="409"/>
                      <a:pt x="158" y="411"/>
                      <a:pt x="158" y="412"/>
                    </a:cubicBezTo>
                    <a:cubicBezTo>
                      <a:pt x="158" y="413"/>
                      <a:pt x="158" y="413"/>
                      <a:pt x="158" y="414"/>
                    </a:cubicBezTo>
                    <a:cubicBezTo>
                      <a:pt x="159" y="415"/>
                      <a:pt x="159" y="415"/>
                      <a:pt x="159" y="415"/>
                    </a:cubicBezTo>
                    <a:cubicBezTo>
                      <a:pt x="160" y="416"/>
                      <a:pt x="160" y="416"/>
                      <a:pt x="160" y="416"/>
                    </a:cubicBezTo>
                    <a:cubicBezTo>
                      <a:pt x="161" y="417"/>
                      <a:pt x="161" y="417"/>
                      <a:pt x="162" y="418"/>
                    </a:cubicBezTo>
                    <a:cubicBezTo>
                      <a:pt x="164" y="419"/>
                      <a:pt x="167" y="421"/>
                      <a:pt x="170" y="423"/>
                    </a:cubicBezTo>
                    <a:cubicBezTo>
                      <a:pt x="173" y="424"/>
                      <a:pt x="175" y="426"/>
                      <a:pt x="175" y="426"/>
                    </a:cubicBezTo>
                    <a:cubicBezTo>
                      <a:pt x="178" y="421"/>
                      <a:pt x="178" y="421"/>
                      <a:pt x="178" y="421"/>
                    </a:cubicBezTo>
                    <a:cubicBezTo>
                      <a:pt x="176" y="416"/>
                      <a:pt x="176" y="416"/>
                      <a:pt x="176" y="416"/>
                    </a:cubicBezTo>
                    <a:cubicBezTo>
                      <a:pt x="153" y="426"/>
                      <a:pt x="153" y="426"/>
                      <a:pt x="153" y="426"/>
                    </a:cubicBezTo>
                    <a:cubicBezTo>
                      <a:pt x="151" y="427"/>
                      <a:pt x="150" y="428"/>
                      <a:pt x="150" y="431"/>
                    </a:cubicBezTo>
                    <a:cubicBezTo>
                      <a:pt x="150" y="433"/>
                      <a:pt x="151" y="435"/>
                      <a:pt x="153" y="436"/>
                    </a:cubicBezTo>
                    <a:cubicBezTo>
                      <a:pt x="170" y="447"/>
                      <a:pt x="170" y="447"/>
                      <a:pt x="170" y="447"/>
                    </a:cubicBezTo>
                    <a:cubicBezTo>
                      <a:pt x="173" y="442"/>
                      <a:pt x="173" y="442"/>
                      <a:pt x="173" y="442"/>
                    </a:cubicBezTo>
                    <a:cubicBezTo>
                      <a:pt x="172" y="436"/>
                      <a:pt x="172" y="436"/>
                      <a:pt x="172" y="436"/>
                    </a:cubicBezTo>
                    <a:cubicBezTo>
                      <a:pt x="172" y="436"/>
                      <a:pt x="165" y="437"/>
                      <a:pt x="157" y="438"/>
                    </a:cubicBezTo>
                    <a:cubicBezTo>
                      <a:pt x="154" y="439"/>
                      <a:pt x="150" y="439"/>
                      <a:pt x="147" y="440"/>
                    </a:cubicBezTo>
                    <a:cubicBezTo>
                      <a:pt x="146" y="440"/>
                      <a:pt x="144" y="440"/>
                      <a:pt x="143" y="440"/>
                    </a:cubicBezTo>
                    <a:cubicBezTo>
                      <a:pt x="143" y="440"/>
                      <a:pt x="142" y="441"/>
                      <a:pt x="142" y="441"/>
                    </a:cubicBezTo>
                    <a:cubicBezTo>
                      <a:pt x="142" y="441"/>
                      <a:pt x="141" y="441"/>
                      <a:pt x="141" y="441"/>
                    </a:cubicBezTo>
                    <a:cubicBezTo>
                      <a:pt x="141" y="441"/>
                      <a:pt x="140" y="441"/>
                      <a:pt x="140" y="441"/>
                    </a:cubicBezTo>
                    <a:cubicBezTo>
                      <a:pt x="140" y="442"/>
                      <a:pt x="139" y="442"/>
                      <a:pt x="138" y="443"/>
                    </a:cubicBezTo>
                    <a:cubicBezTo>
                      <a:pt x="143" y="446"/>
                      <a:pt x="143" y="446"/>
                      <a:pt x="143" y="446"/>
                    </a:cubicBezTo>
                    <a:cubicBezTo>
                      <a:pt x="139" y="443"/>
                      <a:pt x="139" y="443"/>
                      <a:pt x="139" y="443"/>
                    </a:cubicBezTo>
                    <a:cubicBezTo>
                      <a:pt x="138" y="443"/>
                      <a:pt x="138" y="444"/>
                      <a:pt x="137" y="445"/>
                    </a:cubicBezTo>
                    <a:cubicBezTo>
                      <a:pt x="137" y="445"/>
                      <a:pt x="137" y="446"/>
                      <a:pt x="137" y="446"/>
                    </a:cubicBezTo>
                    <a:cubicBezTo>
                      <a:pt x="137" y="447"/>
                      <a:pt x="138" y="448"/>
                      <a:pt x="138" y="448"/>
                    </a:cubicBezTo>
                    <a:cubicBezTo>
                      <a:pt x="138" y="449"/>
                      <a:pt x="138" y="450"/>
                      <a:pt x="139" y="450"/>
                    </a:cubicBezTo>
                    <a:cubicBezTo>
                      <a:pt x="139" y="450"/>
                      <a:pt x="139" y="451"/>
                      <a:pt x="139" y="451"/>
                    </a:cubicBezTo>
                    <a:cubicBezTo>
                      <a:pt x="140" y="451"/>
                      <a:pt x="140" y="451"/>
                      <a:pt x="140" y="451"/>
                    </a:cubicBezTo>
                    <a:cubicBezTo>
                      <a:pt x="141" y="452"/>
                      <a:pt x="143" y="453"/>
                      <a:pt x="145" y="454"/>
                    </a:cubicBezTo>
                    <a:cubicBezTo>
                      <a:pt x="151" y="458"/>
                      <a:pt x="159" y="463"/>
                      <a:pt x="159" y="46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57" y="455"/>
                      <a:pt x="157" y="455"/>
                      <a:pt x="157" y="455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59" y="453"/>
                      <a:pt x="159" y="453"/>
                      <a:pt x="159" y="453"/>
                    </a:cubicBezTo>
                    <a:cubicBezTo>
                      <a:pt x="158" y="454"/>
                      <a:pt x="158" y="454"/>
                      <a:pt x="157" y="455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59" y="453"/>
                      <a:pt x="159" y="453"/>
                      <a:pt x="159" y="45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0" y="453"/>
                      <a:pt x="160" y="453"/>
                      <a:pt x="159" y="45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2" y="458"/>
                      <a:pt x="162" y="458"/>
                      <a:pt x="162" y="458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6"/>
                      <a:pt x="162" y="456"/>
                      <a:pt x="162" y="456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6"/>
                      <a:pt x="162" y="456"/>
                      <a:pt x="162" y="456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2" y="453"/>
                      <a:pt x="162" y="453"/>
                    </a:cubicBezTo>
                    <a:cubicBezTo>
                      <a:pt x="162" y="453"/>
                      <a:pt x="161" y="452"/>
                      <a:pt x="159" y="452"/>
                    </a:cubicBezTo>
                    <a:cubicBezTo>
                      <a:pt x="154" y="451"/>
                      <a:pt x="143" y="449"/>
                      <a:pt x="133" y="448"/>
                    </a:cubicBezTo>
                    <a:cubicBezTo>
                      <a:pt x="123" y="446"/>
                      <a:pt x="115" y="444"/>
                      <a:pt x="115" y="444"/>
                    </a:cubicBezTo>
                    <a:cubicBezTo>
                      <a:pt x="113" y="444"/>
                      <a:pt x="111" y="445"/>
                      <a:pt x="109" y="447"/>
                    </a:cubicBezTo>
                    <a:cubicBezTo>
                      <a:pt x="109" y="448"/>
                      <a:pt x="108" y="449"/>
                      <a:pt x="108" y="450"/>
                    </a:cubicBezTo>
                    <a:cubicBezTo>
                      <a:pt x="108" y="451"/>
                      <a:pt x="109" y="452"/>
                      <a:pt x="109" y="452"/>
                    </a:cubicBezTo>
                    <a:cubicBezTo>
                      <a:pt x="110" y="453"/>
                      <a:pt x="110" y="454"/>
                      <a:pt x="110" y="454"/>
                    </a:cubicBezTo>
                    <a:cubicBezTo>
                      <a:pt x="111" y="455"/>
                      <a:pt x="111" y="455"/>
                      <a:pt x="111" y="455"/>
                    </a:cubicBezTo>
                    <a:cubicBezTo>
                      <a:pt x="112" y="456"/>
                      <a:pt x="113" y="456"/>
                      <a:pt x="114" y="457"/>
                    </a:cubicBezTo>
                    <a:cubicBezTo>
                      <a:pt x="117" y="459"/>
                      <a:pt x="123" y="462"/>
                      <a:pt x="127" y="465"/>
                    </a:cubicBezTo>
                    <a:cubicBezTo>
                      <a:pt x="129" y="466"/>
                      <a:pt x="132" y="467"/>
                      <a:pt x="133" y="468"/>
                    </a:cubicBezTo>
                    <a:cubicBezTo>
                      <a:pt x="134" y="469"/>
                      <a:pt x="134" y="469"/>
                      <a:pt x="135" y="469"/>
                    </a:cubicBezTo>
                    <a:cubicBezTo>
                      <a:pt x="135" y="469"/>
                      <a:pt x="135" y="469"/>
                      <a:pt x="135" y="469"/>
                    </a:cubicBezTo>
                    <a:cubicBezTo>
                      <a:pt x="135" y="469"/>
                      <a:pt x="135" y="469"/>
                      <a:pt x="135" y="469"/>
                    </a:cubicBezTo>
                    <a:cubicBezTo>
                      <a:pt x="137" y="466"/>
                      <a:pt x="137" y="466"/>
                      <a:pt x="137" y="466"/>
                    </a:cubicBezTo>
                    <a:cubicBezTo>
                      <a:pt x="135" y="469"/>
                      <a:pt x="135" y="469"/>
                      <a:pt x="135" y="469"/>
                    </a:cubicBezTo>
                    <a:cubicBezTo>
                      <a:pt x="135" y="469"/>
                      <a:pt x="135" y="469"/>
                      <a:pt x="135" y="469"/>
                    </a:cubicBezTo>
                    <a:cubicBezTo>
                      <a:pt x="137" y="466"/>
                      <a:pt x="137" y="466"/>
                      <a:pt x="137" y="466"/>
                    </a:cubicBezTo>
                    <a:cubicBezTo>
                      <a:pt x="135" y="469"/>
                      <a:pt x="135" y="469"/>
                      <a:pt x="135" y="469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4" y="469"/>
                      <a:pt x="134" y="469"/>
                      <a:pt x="134" y="469"/>
                    </a:cubicBezTo>
                    <a:cubicBezTo>
                      <a:pt x="134" y="469"/>
                      <a:pt x="134" y="469"/>
                      <a:pt x="135" y="469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4" y="469"/>
                      <a:pt x="134" y="469"/>
                      <a:pt x="134" y="469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3" y="468"/>
                      <a:pt x="133" y="468"/>
                      <a:pt x="133" y="468"/>
                    </a:cubicBezTo>
                    <a:cubicBezTo>
                      <a:pt x="134" y="468"/>
                      <a:pt x="134" y="468"/>
                      <a:pt x="134" y="469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3" y="468"/>
                      <a:pt x="133" y="468"/>
                      <a:pt x="133" y="468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3" y="465"/>
                      <a:pt x="133" y="465"/>
                      <a:pt x="133" y="465"/>
                    </a:cubicBezTo>
                    <a:cubicBezTo>
                      <a:pt x="133" y="466"/>
                      <a:pt x="133" y="467"/>
                      <a:pt x="133" y="468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3" y="465"/>
                      <a:pt x="133" y="465"/>
                      <a:pt x="133" y="465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3" y="462"/>
                      <a:pt x="133" y="462"/>
                      <a:pt x="133" y="462"/>
                    </a:cubicBezTo>
                    <a:cubicBezTo>
                      <a:pt x="133" y="463"/>
                      <a:pt x="133" y="464"/>
                      <a:pt x="133" y="465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3" y="462"/>
                      <a:pt x="133" y="462"/>
                      <a:pt x="133" y="462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4" y="462"/>
                      <a:pt x="134" y="462"/>
                      <a:pt x="134" y="462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6" y="460"/>
                      <a:pt x="136" y="460"/>
                      <a:pt x="136" y="460"/>
                    </a:cubicBezTo>
                    <a:cubicBezTo>
                      <a:pt x="135" y="460"/>
                      <a:pt x="134" y="461"/>
                      <a:pt x="134" y="462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6" y="460"/>
                      <a:pt x="136" y="460"/>
                      <a:pt x="136" y="460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7" y="459"/>
                      <a:pt x="137" y="459"/>
                      <a:pt x="137" y="459"/>
                    </a:cubicBezTo>
                    <a:cubicBezTo>
                      <a:pt x="137" y="460"/>
                      <a:pt x="137" y="460"/>
                      <a:pt x="136" y="460"/>
                    </a:cubicBezTo>
                    <a:cubicBezTo>
                      <a:pt x="138" y="465"/>
                      <a:pt x="138" y="465"/>
                      <a:pt x="138" y="465"/>
                    </a:cubicBezTo>
                    <a:cubicBezTo>
                      <a:pt x="137" y="459"/>
                      <a:pt x="137" y="459"/>
                      <a:pt x="137" y="459"/>
                    </a:cubicBezTo>
                    <a:cubicBezTo>
                      <a:pt x="138" y="464"/>
                      <a:pt x="138" y="464"/>
                      <a:pt x="138" y="464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7" y="459"/>
                      <a:pt x="137" y="459"/>
                      <a:pt x="137" y="459"/>
                    </a:cubicBezTo>
                    <a:cubicBezTo>
                      <a:pt x="138" y="464"/>
                      <a:pt x="138" y="464"/>
                      <a:pt x="138" y="464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63"/>
                      <a:pt x="138" y="463"/>
                      <a:pt x="138" y="463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63"/>
                      <a:pt x="138" y="463"/>
                      <a:pt x="138" y="463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61"/>
                      <a:pt x="138" y="461"/>
                      <a:pt x="138" y="461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61"/>
                      <a:pt x="138" y="461"/>
                      <a:pt x="138" y="461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8" y="459"/>
                      <a:pt x="138" y="459"/>
                      <a:pt x="138" y="459"/>
                    </a:cubicBezTo>
                    <a:cubicBezTo>
                      <a:pt x="136" y="459"/>
                      <a:pt x="131" y="458"/>
                      <a:pt x="126" y="456"/>
                    </a:cubicBezTo>
                    <a:cubicBezTo>
                      <a:pt x="119" y="454"/>
                      <a:pt x="110" y="452"/>
                      <a:pt x="102" y="449"/>
                    </a:cubicBezTo>
                    <a:cubicBezTo>
                      <a:pt x="95" y="447"/>
                      <a:pt x="89" y="446"/>
                      <a:pt x="89" y="446"/>
                    </a:cubicBezTo>
                    <a:cubicBezTo>
                      <a:pt x="86" y="445"/>
                      <a:pt x="84" y="446"/>
                      <a:pt x="82" y="449"/>
                    </a:cubicBezTo>
                    <a:cubicBezTo>
                      <a:pt x="81" y="451"/>
                      <a:pt x="82" y="454"/>
                      <a:pt x="85" y="456"/>
                    </a:cubicBezTo>
                    <a:cubicBezTo>
                      <a:pt x="85" y="456"/>
                      <a:pt x="87" y="457"/>
                      <a:pt x="89" y="459"/>
                    </a:cubicBezTo>
                    <a:cubicBezTo>
                      <a:pt x="94" y="461"/>
                      <a:pt x="100" y="465"/>
                      <a:pt x="105" y="468"/>
                    </a:cubicBezTo>
                    <a:cubicBezTo>
                      <a:pt x="108" y="470"/>
                      <a:pt x="110" y="471"/>
                      <a:pt x="112" y="473"/>
                    </a:cubicBezTo>
                    <a:cubicBezTo>
                      <a:pt x="113" y="473"/>
                      <a:pt x="113" y="474"/>
                      <a:pt x="114" y="474"/>
                    </a:cubicBezTo>
                    <a:cubicBezTo>
                      <a:pt x="114" y="474"/>
                      <a:pt x="114" y="474"/>
                      <a:pt x="114" y="474"/>
                    </a:cubicBezTo>
                    <a:cubicBezTo>
                      <a:pt x="114" y="474"/>
                      <a:pt x="114" y="474"/>
                      <a:pt x="114" y="474"/>
                    </a:cubicBezTo>
                    <a:cubicBezTo>
                      <a:pt x="116" y="471"/>
                      <a:pt x="116" y="471"/>
                      <a:pt x="116" y="471"/>
                    </a:cubicBezTo>
                    <a:cubicBezTo>
                      <a:pt x="114" y="474"/>
                      <a:pt x="114" y="474"/>
                      <a:pt x="114" y="474"/>
                    </a:cubicBezTo>
                    <a:cubicBezTo>
                      <a:pt x="114" y="474"/>
                      <a:pt x="114" y="474"/>
                      <a:pt x="114" y="474"/>
                    </a:cubicBezTo>
                    <a:cubicBezTo>
                      <a:pt x="116" y="471"/>
                      <a:pt x="116" y="471"/>
                      <a:pt x="116" y="471"/>
                    </a:cubicBezTo>
                    <a:cubicBezTo>
                      <a:pt x="114" y="474"/>
                      <a:pt x="114" y="474"/>
                      <a:pt x="114" y="474"/>
                    </a:cubicBezTo>
                    <a:cubicBezTo>
                      <a:pt x="117" y="470"/>
                      <a:pt x="117" y="470"/>
                      <a:pt x="117" y="470"/>
                    </a:cubicBezTo>
                    <a:cubicBezTo>
                      <a:pt x="113" y="473"/>
                      <a:pt x="113" y="473"/>
                      <a:pt x="113" y="473"/>
                    </a:cubicBezTo>
                    <a:cubicBezTo>
                      <a:pt x="113" y="473"/>
                      <a:pt x="113" y="474"/>
                      <a:pt x="114" y="474"/>
                    </a:cubicBezTo>
                    <a:cubicBezTo>
                      <a:pt x="117" y="470"/>
                      <a:pt x="117" y="470"/>
                      <a:pt x="117" y="470"/>
                    </a:cubicBezTo>
                    <a:cubicBezTo>
                      <a:pt x="113" y="473"/>
                      <a:pt x="113" y="473"/>
                      <a:pt x="113" y="473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13" y="472"/>
                      <a:pt x="113" y="472"/>
                      <a:pt x="113" y="472"/>
                    </a:cubicBezTo>
                    <a:cubicBezTo>
                      <a:pt x="113" y="473"/>
                      <a:pt x="113" y="473"/>
                      <a:pt x="113" y="473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13" y="472"/>
                      <a:pt x="113" y="472"/>
                      <a:pt x="113" y="472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12" y="470"/>
                      <a:pt x="112" y="470"/>
                      <a:pt x="112" y="470"/>
                    </a:cubicBezTo>
                    <a:cubicBezTo>
                      <a:pt x="112" y="471"/>
                      <a:pt x="112" y="472"/>
                      <a:pt x="113" y="472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12" y="470"/>
                      <a:pt x="112" y="470"/>
                      <a:pt x="112" y="470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2" y="468"/>
                      <a:pt x="112" y="469"/>
                      <a:pt x="112" y="470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13" y="467"/>
                      <a:pt x="113" y="467"/>
                      <a:pt x="113" y="467"/>
                    </a:cubicBezTo>
                    <a:cubicBezTo>
                      <a:pt x="118" y="470"/>
                      <a:pt x="118" y="470"/>
                      <a:pt x="118" y="470"/>
                    </a:cubicBezTo>
                    <a:cubicBezTo>
                      <a:pt x="120" y="465"/>
                      <a:pt x="120" y="465"/>
                      <a:pt x="120" y="465"/>
                    </a:cubicBezTo>
                    <a:cubicBezTo>
                      <a:pt x="8" y="417"/>
                      <a:pt x="8" y="417"/>
                      <a:pt x="8" y="417"/>
                    </a:cubicBezTo>
                    <a:cubicBezTo>
                      <a:pt x="5" y="416"/>
                      <a:pt x="2" y="417"/>
                      <a:pt x="1" y="420"/>
                    </a:cubicBezTo>
                    <a:cubicBezTo>
                      <a:pt x="0" y="423"/>
                      <a:pt x="0" y="426"/>
                      <a:pt x="3" y="427"/>
                    </a:cubicBezTo>
                    <a:cubicBezTo>
                      <a:pt x="3" y="427"/>
                      <a:pt x="8" y="430"/>
                      <a:pt x="15" y="435"/>
                    </a:cubicBezTo>
                    <a:cubicBezTo>
                      <a:pt x="26" y="442"/>
                      <a:pt x="43" y="452"/>
                      <a:pt x="57" y="461"/>
                    </a:cubicBezTo>
                    <a:cubicBezTo>
                      <a:pt x="64" y="465"/>
                      <a:pt x="70" y="469"/>
                      <a:pt x="74" y="472"/>
                    </a:cubicBezTo>
                    <a:cubicBezTo>
                      <a:pt x="77" y="473"/>
                      <a:pt x="78" y="474"/>
                      <a:pt x="80" y="475"/>
                    </a:cubicBezTo>
                    <a:cubicBezTo>
                      <a:pt x="80" y="475"/>
                      <a:pt x="81" y="476"/>
                      <a:pt x="81" y="476"/>
                    </a:cubicBezTo>
                    <a:cubicBezTo>
                      <a:pt x="81" y="476"/>
                      <a:pt x="81" y="476"/>
                      <a:pt x="81" y="476"/>
                    </a:cubicBezTo>
                    <a:cubicBezTo>
                      <a:pt x="83" y="474"/>
                      <a:pt x="83" y="474"/>
                      <a:pt x="83" y="474"/>
                    </a:cubicBezTo>
                    <a:cubicBezTo>
                      <a:pt x="81" y="476"/>
                      <a:pt x="81" y="476"/>
                      <a:pt x="81" y="476"/>
                    </a:cubicBezTo>
                    <a:cubicBezTo>
                      <a:pt x="81" y="476"/>
                      <a:pt x="81" y="476"/>
                      <a:pt x="81" y="476"/>
                    </a:cubicBezTo>
                    <a:cubicBezTo>
                      <a:pt x="83" y="474"/>
                      <a:pt x="83" y="474"/>
                      <a:pt x="83" y="474"/>
                    </a:cubicBezTo>
                    <a:cubicBezTo>
                      <a:pt x="81" y="476"/>
                      <a:pt x="81" y="476"/>
                      <a:pt x="81" y="476"/>
                    </a:cubicBezTo>
                    <a:cubicBezTo>
                      <a:pt x="84" y="472"/>
                      <a:pt x="84" y="472"/>
                      <a:pt x="84" y="472"/>
                    </a:cubicBezTo>
                    <a:cubicBezTo>
                      <a:pt x="80" y="475"/>
                      <a:pt x="80" y="475"/>
                      <a:pt x="80" y="475"/>
                    </a:cubicBezTo>
                    <a:cubicBezTo>
                      <a:pt x="81" y="476"/>
                      <a:pt x="81" y="476"/>
                      <a:pt x="81" y="476"/>
                    </a:cubicBezTo>
                    <a:cubicBezTo>
                      <a:pt x="84" y="472"/>
                      <a:pt x="84" y="472"/>
                      <a:pt x="84" y="472"/>
                    </a:cubicBezTo>
                    <a:cubicBezTo>
                      <a:pt x="80" y="475"/>
                      <a:pt x="80" y="475"/>
                      <a:pt x="80" y="475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0" y="474"/>
                      <a:pt x="80" y="474"/>
                      <a:pt x="80" y="474"/>
                    </a:cubicBezTo>
                    <a:cubicBezTo>
                      <a:pt x="80" y="475"/>
                      <a:pt x="80" y="475"/>
                      <a:pt x="80" y="475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0" y="474"/>
                      <a:pt x="80" y="474"/>
                      <a:pt x="80" y="474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79" y="472"/>
                      <a:pt x="79" y="472"/>
                      <a:pt x="79" y="472"/>
                    </a:cubicBezTo>
                    <a:cubicBezTo>
                      <a:pt x="79" y="473"/>
                      <a:pt x="79" y="474"/>
                      <a:pt x="80" y="474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79" y="472"/>
                      <a:pt x="79" y="472"/>
                      <a:pt x="79" y="472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0" y="469"/>
                      <a:pt x="80" y="469"/>
                      <a:pt x="80" y="469"/>
                    </a:cubicBezTo>
                    <a:cubicBezTo>
                      <a:pt x="79" y="470"/>
                      <a:pt x="79" y="471"/>
                      <a:pt x="79" y="472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0" y="469"/>
                      <a:pt x="80" y="469"/>
                      <a:pt x="80" y="469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0" y="469"/>
                      <a:pt x="80" y="469"/>
                      <a:pt x="80" y="469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2" y="467"/>
                      <a:pt x="82" y="467"/>
                      <a:pt x="82" y="467"/>
                    </a:cubicBezTo>
                    <a:cubicBezTo>
                      <a:pt x="81" y="467"/>
                      <a:pt x="80" y="468"/>
                      <a:pt x="80" y="469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2" y="467"/>
                      <a:pt x="82" y="467"/>
                      <a:pt x="82" y="467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4" y="466"/>
                      <a:pt x="84" y="466"/>
                      <a:pt x="84" y="466"/>
                    </a:cubicBezTo>
                    <a:cubicBezTo>
                      <a:pt x="83" y="466"/>
                      <a:pt x="83" y="466"/>
                      <a:pt x="82" y="467"/>
                    </a:cubicBezTo>
                    <a:cubicBezTo>
                      <a:pt x="85" y="472"/>
                      <a:pt x="85" y="472"/>
                      <a:pt x="85" y="472"/>
                    </a:cubicBezTo>
                    <a:cubicBezTo>
                      <a:pt x="84" y="466"/>
                      <a:pt x="84" y="466"/>
                      <a:pt x="84" y="466"/>
                    </a:cubicBezTo>
                    <a:cubicBezTo>
                      <a:pt x="84" y="471"/>
                      <a:pt x="84" y="471"/>
                      <a:pt x="84" y="471"/>
                    </a:cubicBezTo>
                    <a:cubicBezTo>
                      <a:pt x="84" y="466"/>
                      <a:pt x="84" y="466"/>
                      <a:pt x="84" y="466"/>
                    </a:cubicBezTo>
                    <a:cubicBezTo>
                      <a:pt x="84" y="466"/>
                      <a:pt x="84" y="466"/>
                      <a:pt x="84" y="466"/>
                    </a:cubicBezTo>
                    <a:cubicBezTo>
                      <a:pt x="84" y="471"/>
                      <a:pt x="84" y="471"/>
                      <a:pt x="84" y="471"/>
                    </a:cubicBezTo>
                    <a:cubicBezTo>
                      <a:pt x="84" y="466"/>
                      <a:pt x="84" y="466"/>
                      <a:pt x="84" y="466"/>
                    </a:cubicBezTo>
                    <a:cubicBezTo>
                      <a:pt x="84" y="470"/>
                      <a:pt x="84" y="470"/>
                      <a:pt x="84" y="470"/>
                    </a:cubicBezTo>
                    <a:cubicBezTo>
                      <a:pt x="85" y="466"/>
                      <a:pt x="85" y="466"/>
                      <a:pt x="85" y="466"/>
                    </a:cubicBezTo>
                    <a:cubicBezTo>
                      <a:pt x="84" y="466"/>
                      <a:pt x="84" y="466"/>
                      <a:pt x="84" y="466"/>
                    </a:cubicBezTo>
                    <a:cubicBezTo>
                      <a:pt x="84" y="470"/>
                      <a:pt x="84" y="470"/>
                      <a:pt x="84" y="470"/>
                    </a:cubicBezTo>
                    <a:cubicBezTo>
                      <a:pt x="85" y="466"/>
                      <a:pt x="85" y="466"/>
                      <a:pt x="85" y="466"/>
                    </a:cubicBezTo>
                    <a:cubicBezTo>
                      <a:pt x="85" y="468"/>
                      <a:pt x="85" y="468"/>
                      <a:pt x="85" y="468"/>
                    </a:cubicBezTo>
                    <a:cubicBezTo>
                      <a:pt x="85" y="466"/>
                      <a:pt x="85" y="466"/>
                      <a:pt x="85" y="466"/>
                    </a:cubicBezTo>
                    <a:cubicBezTo>
                      <a:pt x="85" y="466"/>
                      <a:pt x="85" y="466"/>
                      <a:pt x="85" y="466"/>
                    </a:cubicBezTo>
                    <a:cubicBezTo>
                      <a:pt x="85" y="468"/>
                      <a:pt x="85" y="468"/>
                      <a:pt x="85" y="468"/>
                    </a:cubicBezTo>
                    <a:cubicBezTo>
                      <a:pt x="85" y="466"/>
                      <a:pt x="85" y="466"/>
                      <a:pt x="85" y="466"/>
                    </a:cubicBezTo>
                    <a:cubicBezTo>
                      <a:pt x="85" y="466"/>
                      <a:pt x="85" y="466"/>
                      <a:pt x="85" y="466"/>
                    </a:cubicBezTo>
                    <a:cubicBezTo>
                      <a:pt x="85" y="466"/>
                      <a:pt x="83" y="466"/>
                      <a:pt x="81" y="465"/>
                    </a:cubicBezTo>
                    <a:cubicBezTo>
                      <a:pt x="73" y="463"/>
                      <a:pt x="59" y="458"/>
                      <a:pt x="47" y="454"/>
                    </a:cubicBezTo>
                    <a:cubicBezTo>
                      <a:pt x="40" y="452"/>
                      <a:pt x="35" y="450"/>
                      <a:pt x="30" y="448"/>
                    </a:cubicBezTo>
                    <a:cubicBezTo>
                      <a:pt x="26" y="447"/>
                      <a:pt x="24" y="446"/>
                      <a:pt x="24" y="446"/>
                    </a:cubicBezTo>
                    <a:cubicBezTo>
                      <a:pt x="21" y="445"/>
                      <a:pt x="19" y="446"/>
                      <a:pt x="17" y="448"/>
                    </a:cubicBezTo>
                    <a:cubicBezTo>
                      <a:pt x="16" y="449"/>
                      <a:pt x="16" y="450"/>
                      <a:pt x="16" y="451"/>
                    </a:cubicBezTo>
                    <a:cubicBezTo>
                      <a:pt x="16" y="453"/>
                      <a:pt x="17" y="454"/>
                      <a:pt x="17" y="454"/>
                    </a:cubicBezTo>
                    <a:cubicBezTo>
                      <a:pt x="17" y="455"/>
                      <a:pt x="18" y="455"/>
                      <a:pt x="18" y="455"/>
                    </a:cubicBezTo>
                    <a:cubicBezTo>
                      <a:pt x="18" y="456"/>
                      <a:pt x="19" y="456"/>
                      <a:pt x="19" y="456"/>
                    </a:cubicBezTo>
                    <a:cubicBezTo>
                      <a:pt x="20" y="457"/>
                      <a:pt x="22" y="458"/>
                      <a:pt x="25" y="460"/>
                    </a:cubicBezTo>
                    <a:cubicBezTo>
                      <a:pt x="28" y="462"/>
                      <a:pt x="32" y="465"/>
                      <a:pt x="36" y="467"/>
                    </a:cubicBezTo>
                    <a:cubicBezTo>
                      <a:pt x="37" y="468"/>
                      <a:pt x="39" y="469"/>
                      <a:pt x="40" y="469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2" y="470"/>
                      <a:pt x="42" y="470"/>
                      <a:pt x="42" y="470"/>
                    </a:cubicBezTo>
                    <a:cubicBezTo>
                      <a:pt x="42" y="470"/>
                      <a:pt x="42" y="470"/>
                      <a:pt x="42" y="470"/>
                    </a:cubicBezTo>
                    <a:cubicBezTo>
                      <a:pt x="44" y="467"/>
                      <a:pt x="44" y="467"/>
                      <a:pt x="44" y="467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2" y="470"/>
                      <a:pt x="42" y="470"/>
                      <a:pt x="42" y="470"/>
                    </a:cubicBezTo>
                    <a:cubicBezTo>
                      <a:pt x="44" y="467"/>
                      <a:pt x="44" y="467"/>
                      <a:pt x="44" y="467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4" y="466"/>
                      <a:pt x="44" y="466"/>
                      <a:pt x="44" y="466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4" y="466"/>
                      <a:pt x="44" y="466"/>
                      <a:pt x="44" y="466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1" y="469"/>
                      <a:pt x="41" y="469"/>
                      <a:pt x="41" y="469"/>
                    </a:cubicBezTo>
                    <a:cubicBezTo>
                      <a:pt x="41" y="470"/>
                      <a:pt x="41" y="470"/>
                      <a:pt x="41" y="470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1" y="469"/>
                      <a:pt x="41" y="469"/>
                      <a:pt x="41" y="469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0" y="469"/>
                      <a:pt x="40" y="469"/>
                      <a:pt x="40" y="469"/>
                    </a:cubicBezTo>
                    <a:cubicBezTo>
                      <a:pt x="40" y="469"/>
                      <a:pt x="41" y="469"/>
                      <a:pt x="41" y="469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0" y="469"/>
                      <a:pt x="40" y="469"/>
                      <a:pt x="40" y="469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0" y="468"/>
                      <a:pt x="40" y="468"/>
                      <a:pt x="40" y="468"/>
                    </a:cubicBezTo>
                    <a:cubicBezTo>
                      <a:pt x="40" y="468"/>
                      <a:pt x="40" y="469"/>
                      <a:pt x="40" y="469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0" y="468"/>
                      <a:pt x="40" y="468"/>
                      <a:pt x="40" y="468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39" y="465"/>
                      <a:pt x="39" y="465"/>
                      <a:pt x="39" y="465"/>
                    </a:cubicBezTo>
                    <a:cubicBezTo>
                      <a:pt x="39" y="467"/>
                      <a:pt x="39" y="467"/>
                      <a:pt x="40" y="468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39" y="465"/>
                      <a:pt x="39" y="465"/>
                      <a:pt x="39" y="465"/>
                    </a:cubicBezTo>
                    <a:cubicBezTo>
                      <a:pt x="39" y="469"/>
                      <a:pt x="41" y="471"/>
                      <a:pt x="45" y="471"/>
                    </a:cubicBezTo>
                    <a:cubicBezTo>
                      <a:pt x="48" y="471"/>
                      <a:pt x="50" y="469"/>
                      <a:pt x="50" y="46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147"/>
              <p:cNvSpPr/>
              <p:nvPr/>
            </p:nvSpPr>
            <p:spPr bwMode="auto">
              <a:xfrm>
                <a:off x="3289" y="2269"/>
                <a:ext cx="275" cy="574"/>
              </a:xfrm>
              <a:custGeom>
                <a:avLst/>
                <a:gdLst>
                  <a:gd name="T0" fmla="*/ 110 w 202"/>
                  <a:gd name="T1" fmla="*/ 353 h 422"/>
                  <a:gd name="T2" fmla="*/ 100 w 202"/>
                  <a:gd name="T3" fmla="*/ 299 h 422"/>
                  <a:gd name="T4" fmla="*/ 43 w 202"/>
                  <a:gd name="T5" fmla="*/ 235 h 422"/>
                  <a:gd name="T6" fmla="*/ 38 w 202"/>
                  <a:gd name="T7" fmla="*/ 227 h 422"/>
                  <a:gd name="T8" fmla="*/ 38 w 202"/>
                  <a:gd name="T9" fmla="*/ 228 h 422"/>
                  <a:gd name="T10" fmla="*/ 37 w 202"/>
                  <a:gd name="T11" fmla="*/ 231 h 422"/>
                  <a:gd name="T12" fmla="*/ 26 w 202"/>
                  <a:gd name="T13" fmla="*/ 201 h 422"/>
                  <a:gd name="T14" fmla="*/ 22 w 202"/>
                  <a:gd name="T15" fmla="*/ 198 h 422"/>
                  <a:gd name="T16" fmla="*/ 21 w 202"/>
                  <a:gd name="T17" fmla="*/ 172 h 422"/>
                  <a:gd name="T18" fmla="*/ 21 w 202"/>
                  <a:gd name="T19" fmla="*/ 172 h 422"/>
                  <a:gd name="T20" fmla="*/ 20 w 202"/>
                  <a:gd name="T21" fmla="*/ 175 h 422"/>
                  <a:gd name="T22" fmla="*/ 19 w 202"/>
                  <a:gd name="T23" fmla="*/ 146 h 422"/>
                  <a:gd name="T24" fmla="*/ 20 w 202"/>
                  <a:gd name="T25" fmla="*/ 112 h 422"/>
                  <a:gd name="T26" fmla="*/ 38 w 202"/>
                  <a:gd name="T27" fmla="*/ 78 h 422"/>
                  <a:gd name="T28" fmla="*/ 52 w 202"/>
                  <a:gd name="T29" fmla="*/ 72 h 422"/>
                  <a:gd name="T30" fmla="*/ 57 w 202"/>
                  <a:gd name="T31" fmla="*/ 60 h 422"/>
                  <a:gd name="T32" fmla="*/ 47 w 202"/>
                  <a:gd name="T33" fmla="*/ 61 h 422"/>
                  <a:gd name="T34" fmla="*/ 49 w 202"/>
                  <a:gd name="T35" fmla="*/ 62 h 422"/>
                  <a:gd name="T36" fmla="*/ 65 w 202"/>
                  <a:gd name="T37" fmla="*/ 57 h 422"/>
                  <a:gd name="T38" fmla="*/ 67 w 202"/>
                  <a:gd name="T39" fmla="*/ 46 h 422"/>
                  <a:gd name="T40" fmla="*/ 81 w 202"/>
                  <a:gd name="T41" fmla="*/ 39 h 422"/>
                  <a:gd name="T42" fmla="*/ 78 w 202"/>
                  <a:gd name="T43" fmla="*/ 37 h 422"/>
                  <a:gd name="T44" fmla="*/ 76 w 202"/>
                  <a:gd name="T45" fmla="*/ 39 h 422"/>
                  <a:gd name="T46" fmla="*/ 75 w 202"/>
                  <a:gd name="T47" fmla="*/ 37 h 422"/>
                  <a:gd name="T48" fmla="*/ 100 w 202"/>
                  <a:gd name="T49" fmla="*/ 20 h 422"/>
                  <a:gd name="T50" fmla="*/ 119 w 202"/>
                  <a:gd name="T51" fmla="*/ 14 h 422"/>
                  <a:gd name="T52" fmla="*/ 144 w 202"/>
                  <a:gd name="T53" fmla="*/ 9 h 422"/>
                  <a:gd name="T54" fmla="*/ 141 w 202"/>
                  <a:gd name="T55" fmla="*/ 11 h 422"/>
                  <a:gd name="T56" fmla="*/ 140 w 202"/>
                  <a:gd name="T57" fmla="*/ 7 h 422"/>
                  <a:gd name="T58" fmla="*/ 140 w 202"/>
                  <a:gd name="T59" fmla="*/ 11 h 422"/>
                  <a:gd name="T60" fmla="*/ 190 w 202"/>
                  <a:gd name="T61" fmla="*/ 4 h 422"/>
                  <a:gd name="T62" fmla="*/ 153 w 202"/>
                  <a:gd name="T63" fmla="*/ 1 h 422"/>
                  <a:gd name="T64" fmla="*/ 136 w 202"/>
                  <a:gd name="T65" fmla="*/ 11 h 422"/>
                  <a:gd name="T66" fmla="*/ 119 w 202"/>
                  <a:gd name="T67" fmla="*/ 21 h 422"/>
                  <a:gd name="T68" fmla="*/ 100 w 202"/>
                  <a:gd name="T69" fmla="*/ 27 h 422"/>
                  <a:gd name="T70" fmla="*/ 70 w 202"/>
                  <a:gd name="T71" fmla="*/ 29 h 422"/>
                  <a:gd name="T72" fmla="*/ 72 w 202"/>
                  <a:gd name="T73" fmla="*/ 32 h 422"/>
                  <a:gd name="T74" fmla="*/ 74 w 202"/>
                  <a:gd name="T75" fmla="*/ 34 h 422"/>
                  <a:gd name="T76" fmla="*/ 61 w 202"/>
                  <a:gd name="T77" fmla="*/ 56 h 422"/>
                  <a:gd name="T78" fmla="*/ 60 w 202"/>
                  <a:gd name="T79" fmla="*/ 47 h 422"/>
                  <a:gd name="T80" fmla="*/ 60 w 202"/>
                  <a:gd name="T81" fmla="*/ 46 h 422"/>
                  <a:gd name="T82" fmla="*/ 45 w 202"/>
                  <a:gd name="T83" fmla="*/ 55 h 422"/>
                  <a:gd name="T84" fmla="*/ 51 w 202"/>
                  <a:gd name="T85" fmla="*/ 70 h 422"/>
                  <a:gd name="T86" fmla="*/ 50 w 202"/>
                  <a:gd name="T87" fmla="*/ 61 h 422"/>
                  <a:gd name="T88" fmla="*/ 51 w 202"/>
                  <a:gd name="T89" fmla="*/ 60 h 422"/>
                  <a:gd name="T90" fmla="*/ 26 w 202"/>
                  <a:gd name="T91" fmla="*/ 73 h 422"/>
                  <a:gd name="T92" fmla="*/ 18 w 202"/>
                  <a:gd name="T93" fmla="*/ 100 h 422"/>
                  <a:gd name="T94" fmla="*/ 14 w 202"/>
                  <a:gd name="T95" fmla="*/ 117 h 422"/>
                  <a:gd name="T96" fmla="*/ 3 w 202"/>
                  <a:gd name="T97" fmla="*/ 171 h 422"/>
                  <a:gd name="T98" fmla="*/ 10 w 202"/>
                  <a:gd name="T99" fmla="*/ 173 h 422"/>
                  <a:gd name="T100" fmla="*/ 11 w 202"/>
                  <a:gd name="T101" fmla="*/ 199 h 422"/>
                  <a:gd name="T102" fmla="*/ 16 w 202"/>
                  <a:gd name="T103" fmla="*/ 199 h 422"/>
                  <a:gd name="T104" fmla="*/ 11 w 202"/>
                  <a:gd name="T105" fmla="*/ 198 h 422"/>
                  <a:gd name="T106" fmla="*/ 29 w 202"/>
                  <a:gd name="T107" fmla="*/ 233 h 422"/>
                  <a:gd name="T108" fmla="*/ 32 w 202"/>
                  <a:gd name="T109" fmla="*/ 239 h 422"/>
                  <a:gd name="T110" fmla="*/ 97 w 202"/>
                  <a:gd name="T111" fmla="*/ 304 h 422"/>
                  <a:gd name="T112" fmla="*/ 101 w 202"/>
                  <a:gd name="T113" fmla="*/ 361 h 422"/>
                  <a:gd name="T114" fmla="*/ 103 w 202"/>
                  <a:gd name="T115" fmla="*/ 414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2" h="422">
                    <a:moveTo>
                      <a:pt x="120" y="411"/>
                    </a:moveTo>
                    <a:cubicBezTo>
                      <a:pt x="112" y="406"/>
                      <a:pt x="112" y="406"/>
                      <a:pt x="112" y="406"/>
                    </a:cubicBezTo>
                    <a:cubicBezTo>
                      <a:pt x="116" y="386"/>
                      <a:pt x="116" y="386"/>
                      <a:pt x="116" y="386"/>
                    </a:cubicBezTo>
                    <a:cubicBezTo>
                      <a:pt x="117" y="384"/>
                      <a:pt x="116" y="382"/>
                      <a:pt x="114" y="381"/>
                    </a:cubicBezTo>
                    <a:cubicBezTo>
                      <a:pt x="113" y="380"/>
                      <a:pt x="113" y="380"/>
                      <a:pt x="113" y="380"/>
                    </a:cubicBezTo>
                    <a:cubicBezTo>
                      <a:pt x="112" y="357"/>
                      <a:pt x="112" y="357"/>
                      <a:pt x="112" y="357"/>
                    </a:cubicBezTo>
                    <a:cubicBezTo>
                      <a:pt x="112" y="356"/>
                      <a:pt x="111" y="354"/>
                      <a:pt x="110" y="353"/>
                    </a:cubicBezTo>
                    <a:cubicBezTo>
                      <a:pt x="109" y="353"/>
                      <a:pt x="109" y="353"/>
                      <a:pt x="109" y="353"/>
                    </a:cubicBezTo>
                    <a:cubicBezTo>
                      <a:pt x="109" y="331"/>
                      <a:pt x="109" y="331"/>
                      <a:pt x="109" y="331"/>
                    </a:cubicBezTo>
                    <a:cubicBezTo>
                      <a:pt x="109" y="329"/>
                      <a:pt x="108" y="327"/>
                      <a:pt x="107" y="326"/>
                    </a:cubicBezTo>
                    <a:cubicBezTo>
                      <a:pt x="102" y="324"/>
                      <a:pt x="102" y="324"/>
                      <a:pt x="102" y="324"/>
                    </a:cubicBezTo>
                    <a:cubicBezTo>
                      <a:pt x="102" y="304"/>
                      <a:pt x="102" y="304"/>
                      <a:pt x="102" y="304"/>
                    </a:cubicBezTo>
                    <a:cubicBezTo>
                      <a:pt x="102" y="302"/>
                      <a:pt x="101" y="301"/>
                      <a:pt x="100" y="300"/>
                    </a:cubicBezTo>
                    <a:cubicBezTo>
                      <a:pt x="100" y="299"/>
                      <a:pt x="100" y="299"/>
                      <a:pt x="100" y="299"/>
                    </a:cubicBezTo>
                    <a:cubicBezTo>
                      <a:pt x="67" y="262"/>
                      <a:pt x="67" y="262"/>
                      <a:pt x="67" y="262"/>
                    </a:cubicBezTo>
                    <a:cubicBezTo>
                      <a:pt x="67" y="261"/>
                      <a:pt x="66" y="261"/>
                      <a:pt x="66" y="260"/>
                    </a:cubicBezTo>
                    <a:cubicBezTo>
                      <a:pt x="53" y="252"/>
                      <a:pt x="53" y="252"/>
                      <a:pt x="53" y="252"/>
                    </a:cubicBezTo>
                    <a:cubicBezTo>
                      <a:pt x="50" y="257"/>
                      <a:pt x="50" y="257"/>
                      <a:pt x="50" y="257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5" y="254"/>
                      <a:pt x="53" y="252"/>
                      <a:pt x="52" y="250"/>
                    </a:cubicBezTo>
                    <a:cubicBezTo>
                      <a:pt x="49" y="246"/>
                      <a:pt x="46" y="240"/>
                      <a:pt x="43" y="235"/>
                    </a:cubicBezTo>
                    <a:cubicBezTo>
                      <a:pt x="41" y="233"/>
                      <a:pt x="40" y="231"/>
                      <a:pt x="39" y="229"/>
                    </a:cubicBezTo>
                    <a:cubicBezTo>
                      <a:pt x="38" y="228"/>
                      <a:pt x="38" y="227"/>
                      <a:pt x="38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5" y="228"/>
                      <a:pt x="35" y="228"/>
                      <a:pt x="35" y="228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5" y="228"/>
                      <a:pt x="35" y="228"/>
                      <a:pt x="35" y="228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3" y="228"/>
                      <a:pt x="33" y="228"/>
                      <a:pt x="33" y="228"/>
                    </a:cubicBezTo>
                    <a:cubicBezTo>
                      <a:pt x="38" y="228"/>
                      <a:pt x="38" y="228"/>
                      <a:pt x="38" y="228"/>
                    </a:cubicBezTo>
                    <a:cubicBezTo>
                      <a:pt x="38" y="227"/>
                      <a:pt x="38" y="227"/>
                      <a:pt x="38" y="227"/>
                    </a:cubicBezTo>
                    <a:cubicBezTo>
                      <a:pt x="33" y="228"/>
                      <a:pt x="33" y="228"/>
                      <a:pt x="33" y="228"/>
                    </a:cubicBezTo>
                    <a:cubicBezTo>
                      <a:pt x="38" y="228"/>
                      <a:pt x="38" y="228"/>
                      <a:pt x="38" y="228"/>
                    </a:cubicBezTo>
                    <a:cubicBezTo>
                      <a:pt x="33" y="228"/>
                      <a:pt x="33" y="228"/>
                      <a:pt x="33" y="228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8" y="229"/>
                      <a:pt x="38" y="229"/>
                      <a:pt x="38" y="228"/>
                    </a:cubicBezTo>
                    <a:cubicBezTo>
                      <a:pt x="33" y="228"/>
                      <a:pt x="33" y="228"/>
                      <a:pt x="33" y="228"/>
                    </a:cubicBezTo>
                    <a:cubicBezTo>
                      <a:pt x="38" y="229"/>
                      <a:pt x="38" y="229"/>
                      <a:pt x="38" y="229"/>
                    </a:cubicBezTo>
                    <a:cubicBezTo>
                      <a:pt x="32" y="228"/>
                      <a:pt x="32" y="228"/>
                      <a:pt x="32" y="228"/>
                    </a:cubicBezTo>
                    <a:cubicBezTo>
                      <a:pt x="37" y="231"/>
                      <a:pt x="37" y="231"/>
                      <a:pt x="37" y="231"/>
                    </a:cubicBezTo>
                    <a:cubicBezTo>
                      <a:pt x="38" y="231"/>
                      <a:pt x="38" y="230"/>
                      <a:pt x="38" y="229"/>
                    </a:cubicBezTo>
                    <a:cubicBezTo>
                      <a:pt x="32" y="228"/>
                      <a:pt x="32" y="228"/>
                      <a:pt x="32" y="228"/>
                    </a:cubicBezTo>
                    <a:cubicBezTo>
                      <a:pt x="37" y="231"/>
                      <a:pt x="37" y="231"/>
                      <a:pt x="37" y="231"/>
                    </a:cubicBezTo>
                    <a:cubicBezTo>
                      <a:pt x="38" y="230"/>
                      <a:pt x="38" y="229"/>
                      <a:pt x="38" y="227"/>
                    </a:cubicBezTo>
                    <a:cubicBezTo>
                      <a:pt x="38" y="226"/>
                      <a:pt x="37" y="224"/>
                      <a:pt x="35" y="224"/>
                    </a:cubicBezTo>
                    <a:cubicBezTo>
                      <a:pt x="31" y="221"/>
                      <a:pt x="31" y="221"/>
                      <a:pt x="31" y="221"/>
                    </a:cubicBezTo>
                    <a:cubicBezTo>
                      <a:pt x="26" y="201"/>
                      <a:pt x="26" y="201"/>
                      <a:pt x="26" y="201"/>
                    </a:cubicBezTo>
                    <a:cubicBezTo>
                      <a:pt x="26" y="199"/>
                      <a:pt x="25" y="198"/>
                      <a:pt x="24" y="197"/>
                    </a:cubicBezTo>
                    <a:cubicBezTo>
                      <a:pt x="19" y="195"/>
                      <a:pt x="19" y="195"/>
                      <a:pt x="19" y="195"/>
                    </a:cubicBezTo>
                    <a:cubicBezTo>
                      <a:pt x="16" y="199"/>
                      <a:pt x="16" y="199"/>
                      <a:pt x="16" y="199"/>
                    </a:cubicBezTo>
                    <a:cubicBezTo>
                      <a:pt x="21" y="202"/>
                      <a:pt x="21" y="202"/>
                      <a:pt x="21" y="202"/>
                    </a:cubicBezTo>
                    <a:cubicBezTo>
                      <a:pt x="22" y="201"/>
                      <a:pt x="22" y="201"/>
                      <a:pt x="22" y="201"/>
                    </a:cubicBezTo>
                    <a:cubicBezTo>
                      <a:pt x="22" y="200"/>
                      <a:pt x="22" y="200"/>
                      <a:pt x="22" y="200"/>
                    </a:cubicBezTo>
                    <a:cubicBezTo>
                      <a:pt x="22" y="199"/>
                      <a:pt x="22" y="199"/>
                      <a:pt x="22" y="198"/>
                    </a:cubicBezTo>
                    <a:cubicBezTo>
                      <a:pt x="22" y="195"/>
                      <a:pt x="22" y="189"/>
                      <a:pt x="21" y="183"/>
                    </a:cubicBezTo>
                    <a:cubicBezTo>
                      <a:pt x="21" y="180"/>
                      <a:pt x="21" y="178"/>
                      <a:pt x="21" y="176"/>
                    </a:cubicBezTo>
                    <a:cubicBezTo>
                      <a:pt x="21" y="175"/>
                      <a:pt x="21" y="174"/>
                      <a:pt x="21" y="173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16" y="172"/>
                      <a:pt x="16" y="172"/>
                      <a:pt x="16" y="172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21" y="172"/>
                      <a:pt x="21" y="172"/>
                      <a:pt x="21" y="172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21" y="173"/>
                      <a:pt x="21" y="173"/>
                      <a:pt x="21" y="173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20" y="175"/>
                      <a:pt x="20" y="175"/>
                      <a:pt x="20" y="175"/>
                    </a:cubicBezTo>
                    <a:cubicBezTo>
                      <a:pt x="21" y="174"/>
                      <a:pt x="21" y="173"/>
                      <a:pt x="21" y="173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20" y="175"/>
                      <a:pt x="20" y="175"/>
                      <a:pt x="20" y="175"/>
                    </a:cubicBezTo>
                    <a:cubicBezTo>
                      <a:pt x="21" y="173"/>
                      <a:pt x="21" y="172"/>
                      <a:pt x="21" y="170"/>
                    </a:cubicBezTo>
                    <a:cubicBezTo>
                      <a:pt x="20" y="169"/>
                      <a:pt x="20" y="168"/>
                      <a:pt x="18" y="167"/>
                    </a:cubicBezTo>
                    <a:cubicBezTo>
                      <a:pt x="13" y="163"/>
                      <a:pt x="13" y="163"/>
                      <a:pt x="13" y="163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3"/>
                      <a:pt x="19" y="140"/>
                      <a:pt x="17" y="139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2" y="142"/>
                      <a:pt x="12" y="142"/>
                      <a:pt x="12" y="142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5" y="118"/>
                      <a:pt x="24" y="115"/>
                      <a:pt x="22" y="114"/>
                    </a:cubicBezTo>
                    <a:cubicBezTo>
                      <a:pt x="20" y="112"/>
                      <a:pt x="20" y="112"/>
                      <a:pt x="20" y="112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36" y="103"/>
                      <a:pt x="36" y="102"/>
                      <a:pt x="36" y="100"/>
                    </a:cubicBezTo>
                    <a:cubicBezTo>
                      <a:pt x="36" y="98"/>
                      <a:pt x="35" y="97"/>
                      <a:pt x="33" y="96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38" y="78"/>
                      <a:pt x="38" y="78"/>
                      <a:pt x="38" y="78"/>
                    </a:cubicBezTo>
                    <a:cubicBezTo>
                      <a:pt x="39" y="77"/>
                      <a:pt x="39" y="75"/>
                      <a:pt x="39" y="74"/>
                    </a:cubicBezTo>
                    <a:cubicBezTo>
                      <a:pt x="38" y="72"/>
                      <a:pt x="38" y="71"/>
                      <a:pt x="36" y="70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34" y="79"/>
                      <a:pt x="39" y="77"/>
                      <a:pt x="45" y="75"/>
                    </a:cubicBezTo>
                    <a:cubicBezTo>
                      <a:pt x="47" y="74"/>
                      <a:pt x="50" y="73"/>
                      <a:pt x="52" y="72"/>
                    </a:cubicBezTo>
                    <a:cubicBezTo>
                      <a:pt x="54" y="71"/>
                      <a:pt x="55" y="71"/>
                      <a:pt x="55" y="70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8" y="69"/>
                      <a:pt x="58" y="69"/>
                      <a:pt x="59" y="68"/>
                    </a:cubicBezTo>
                    <a:cubicBezTo>
                      <a:pt x="60" y="67"/>
                      <a:pt x="60" y="65"/>
                      <a:pt x="60" y="64"/>
                    </a:cubicBezTo>
                    <a:cubicBezTo>
                      <a:pt x="59" y="62"/>
                      <a:pt x="58" y="61"/>
                      <a:pt x="57" y="60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2" y="65"/>
                    </a:cubicBezTo>
                    <a:cubicBezTo>
                      <a:pt x="53" y="63"/>
                      <a:pt x="57" y="61"/>
                      <a:pt x="60" y="59"/>
                    </a:cubicBezTo>
                    <a:cubicBezTo>
                      <a:pt x="62" y="59"/>
                      <a:pt x="64" y="58"/>
                      <a:pt x="65" y="57"/>
                    </a:cubicBezTo>
                    <a:cubicBezTo>
                      <a:pt x="65" y="57"/>
                      <a:pt x="66" y="56"/>
                      <a:pt x="66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8" y="55"/>
                      <a:pt x="68" y="55"/>
                      <a:pt x="69" y="54"/>
                    </a:cubicBezTo>
                    <a:cubicBezTo>
                      <a:pt x="69" y="53"/>
                      <a:pt x="70" y="51"/>
                      <a:pt x="69" y="50"/>
                    </a:cubicBezTo>
                    <a:cubicBezTo>
                      <a:pt x="69" y="48"/>
                      <a:pt x="68" y="47"/>
                      <a:pt x="67" y="46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7" y="54"/>
                      <a:pt x="70" y="50"/>
                      <a:pt x="73" y="47"/>
                    </a:cubicBezTo>
                    <a:cubicBezTo>
                      <a:pt x="75" y="45"/>
                      <a:pt x="77" y="43"/>
                      <a:pt x="78" y="42"/>
                    </a:cubicBezTo>
                    <a:cubicBezTo>
                      <a:pt x="79" y="41"/>
                      <a:pt x="80" y="41"/>
                      <a:pt x="80" y="40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81" y="38"/>
                      <a:pt x="81" y="38"/>
                      <a:pt x="81" y="38"/>
                    </a:cubicBezTo>
                    <a:cubicBezTo>
                      <a:pt x="83" y="36"/>
                      <a:pt x="82" y="32"/>
                      <a:pt x="80" y="31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7" y="38"/>
                      <a:pt x="78" y="38"/>
                      <a:pt x="78" y="37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39"/>
                      <a:pt x="77" y="38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6" y="39"/>
                      <a:pt x="77" y="38"/>
                      <a:pt x="77" y="38"/>
                    </a:cubicBezTo>
                    <a:cubicBezTo>
                      <a:pt x="81" y="37"/>
                      <a:pt x="87" y="36"/>
                      <a:pt x="92" y="35"/>
                    </a:cubicBezTo>
                    <a:cubicBezTo>
                      <a:pt x="97" y="34"/>
                      <a:pt x="102" y="33"/>
                      <a:pt x="102" y="33"/>
                    </a:cubicBezTo>
                    <a:cubicBezTo>
                      <a:pt x="104" y="32"/>
                      <a:pt x="106" y="30"/>
                      <a:pt x="106" y="28"/>
                    </a:cubicBezTo>
                    <a:cubicBezTo>
                      <a:pt x="106" y="26"/>
                      <a:pt x="105" y="24"/>
                      <a:pt x="103" y="22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6" y="20"/>
                      <a:pt x="128" y="18"/>
                      <a:pt x="128" y="16"/>
                    </a:cubicBezTo>
                    <a:cubicBezTo>
                      <a:pt x="128" y="14"/>
                      <a:pt x="127" y="12"/>
                      <a:pt x="125" y="11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19" y="14"/>
                      <a:pt x="119" y="14"/>
                      <a:pt x="119" y="14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52" y="17"/>
                      <a:pt x="154" y="16"/>
                      <a:pt x="155" y="13"/>
                    </a:cubicBezTo>
                    <a:cubicBezTo>
                      <a:pt x="155" y="11"/>
                      <a:pt x="154" y="8"/>
                      <a:pt x="152" y="7"/>
                    </a:cubicBezTo>
                    <a:cubicBezTo>
                      <a:pt x="142" y="1"/>
                      <a:pt x="142" y="1"/>
                      <a:pt x="142" y="1"/>
                    </a:cubicBezTo>
                    <a:cubicBezTo>
                      <a:pt x="139" y="6"/>
                      <a:pt x="139" y="6"/>
                      <a:pt x="139" y="6"/>
                    </a:cubicBezTo>
                    <a:cubicBezTo>
                      <a:pt x="144" y="9"/>
                      <a:pt x="144" y="9"/>
                      <a:pt x="144" y="9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3" y="10"/>
                      <a:pt x="144" y="10"/>
                      <a:pt x="144" y="9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1" y="11"/>
                      <a:pt x="141" y="11"/>
                      <a:pt x="141" y="11"/>
                    </a:cubicBezTo>
                    <a:cubicBezTo>
                      <a:pt x="141" y="11"/>
                      <a:pt x="142" y="11"/>
                      <a:pt x="143" y="10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41" y="11"/>
                      <a:pt x="141" y="11"/>
                      <a:pt x="141" y="11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40" y="11"/>
                      <a:pt x="141" y="11"/>
                      <a:pt x="141" y="11"/>
                    </a:cubicBezTo>
                    <a:cubicBezTo>
                      <a:pt x="140" y="7"/>
                      <a:pt x="140" y="7"/>
                      <a:pt x="140" y="7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40" y="10"/>
                      <a:pt x="140" y="10"/>
                      <a:pt x="140" y="10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40" y="10"/>
                      <a:pt x="140" y="10"/>
                      <a:pt x="140" y="10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41" y="11"/>
                      <a:pt x="142" y="11"/>
                      <a:pt x="144" y="12"/>
                    </a:cubicBezTo>
                    <a:cubicBezTo>
                      <a:pt x="151" y="12"/>
                      <a:pt x="164" y="14"/>
                      <a:pt x="175" y="16"/>
                    </a:cubicBezTo>
                    <a:cubicBezTo>
                      <a:pt x="180" y="17"/>
                      <a:pt x="185" y="18"/>
                      <a:pt x="189" y="19"/>
                    </a:cubicBezTo>
                    <a:cubicBezTo>
                      <a:pt x="192" y="19"/>
                      <a:pt x="195" y="20"/>
                      <a:pt x="195" y="20"/>
                    </a:cubicBezTo>
                    <a:cubicBezTo>
                      <a:pt x="197" y="20"/>
                      <a:pt x="200" y="19"/>
                      <a:pt x="201" y="16"/>
                    </a:cubicBezTo>
                    <a:cubicBezTo>
                      <a:pt x="202" y="14"/>
                      <a:pt x="201" y="11"/>
                      <a:pt x="199" y="9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88" y="2"/>
                      <a:pt x="184" y="3"/>
                      <a:pt x="183" y="6"/>
                    </a:cubicBezTo>
                    <a:cubicBezTo>
                      <a:pt x="181" y="9"/>
                      <a:pt x="182" y="12"/>
                      <a:pt x="184" y="14"/>
                    </a:cubicBezTo>
                    <a:cubicBezTo>
                      <a:pt x="193" y="19"/>
                      <a:pt x="193" y="19"/>
                      <a:pt x="193" y="19"/>
                    </a:cubicBezTo>
                    <a:cubicBezTo>
                      <a:pt x="196" y="14"/>
                      <a:pt x="196" y="14"/>
                      <a:pt x="196" y="14"/>
                    </a:cubicBezTo>
                    <a:cubicBezTo>
                      <a:pt x="197" y="8"/>
                      <a:pt x="197" y="8"/>
                      <a:pt x="197" y="8"/>
                    </a:cubicBezTo>
                    <a:cubicBezTo>
                      <a:pt x="197" y="8"/>
                      <a:pt x="185" y="6"/>
                      <a:pt x="172" y="4"/>
                    </a:cubicBezTo>
                    <a:cubicBezTo>
                      <a:pt x="165" y="3"/>
                      <a:pt x="159" y="2"/>
                      <a:pt x="153" y="1"/>
                    </a:cubicBezTo>
                    <a:cubicBezTo>
                      <a:pt x="150" y="1"/>
                      <a:pt x="148" y="1"/>
                      <a:pt x="146" y="0"/>
                    </a:cubicBezTo>
                    <a:cubicBezTo>
                      <a:pt x="143" y="0"/>
                      <a:pt x="142" y="0"/>
                      <a:pt x="140" y="0"/>
                    </a:cubicBezTo>
                    <a:cubicBezTo>
                      <a:pt x="140" y="0"/>
                      <a:pt x="140" y="0"/>
                      <a:pt x="139" y="0"/>
                    </a:cubicBezTo>
                    <a:cubicBezTo>
                      <a:pt x="139" y="0"/>
                      <a:pt x="138" y="0"/>
                      <a:pt x="138" y="0"/>
                    </a:cubicBezTo>
                    <a:cubicBezTo>
                      <a:pt x="137" y="1"/>
                      <a:pt x="137" y="1"/>
                      <a:pt x="136" y="1"/>
                    </a:cubicBezTo>
                    <a:cubicBezTo>
                      <a:pt x="136" y="1"/>
                      <a:pt x="135" y="2"/>
                      <a:pt x="135" y="3"/>
                    </a:cubicBezTo>
                    <a:cubicBezTo>
                      <a:pt x="133" y="5"/>
                      <a:pt x="134" y="9"/>
                      <a:pt x="136" y="11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6"/>
                      <a:pt x="149" y="6"/>
                      <a:pt x="149" y="6"/>
                    </a:cubicBezTo>
                    <a:cubicBezTo>
                      <a:pt x="118" y="8"/>
                      <a:pt x="118" y="8"/>
                      <a:pt x="118" y="8"/>
                    </a:cubicBezTo>
                    <a:cubicBezTo>
                      <a:pt x="116" y="8"/>
                      <a:pt x="114" y="10"/>
                      <a:pt x="113" y="12"/>
                    </a:cubicBezTo>
                    <a:cubicBezTo>
                      <a:pt x="113" y="15"/>
                      <a:pt x="114" y="17"/>
                      <a:pt x="116" y="18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20" y="10"/>
                      <a:pt x="120" y="10"/>
                      <a:pt x="120" y="10"/>
                    </a:cubicBezTo>
                    <a:cubicBezTo>
                      <a:pt x="95" y="20"/>
                      <a:pt x="95" y="20"/>
                      <a:pt x="95" y="20"/>
                    </a:cubicBezTo>
                    <a:cubicBezTo>
                      <a:pt x="93" y="21"/>
                      <a:pt x="92" y="22"/>
                      <a:pt x="91" y="25"/>
                    </a:cubicBezTo>
                    <a:cubicBezTo>
                      <a:pt x="91" y="27"/>
                      <a:pt x="92" y="29"/>
                      <a:pt x="94" y="30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100" y="27"/>
                      <a:pt x="100" y="27"/>
                      <a:pt x="100" y="27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2"/>
                      <a:pt x="93" y="23"/>
                      <a:pt x="86" y="25"/>
                    </a:cubicBezTo>
                    <a:cubicBezTo>
                      <a:pt x="83" y="25"/>
                      <a:pt x="79" y="26"/>
                      <a:pt x="77" y="27"/>
                    </a:cubicBezTo>
                    <a:cubicBezTo>
                      <a:pt x="75" y="27"/>
                      <a:pt x="74" y="27"/>
                      <a:pt x="73" y="28"/>
                    </a:cubicBezTo>
                    <a:cubicBezTo>
                      <a:pt x="73" y="28"/>
                      <a:pt x="72" y="28"/>
                      <a:pt x="72" y="28"/>
                    </a:cubicBezTo>
                    <a:cubicBezTo>
                      <a:pt x="72" y="28"/>
                      <a:pt x="72" y="28"/>
                      <a:pt x="71" y="28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69" y="31"/>
                    </a:cubicBezTo>
                    <a:cubicBezTo>
                      <a:pt x="67" y="33"/>
                      <a:pt x="68" y="37"/>
                      <a:pt x="71" y="38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4" y="34"/>
                      <a:pt x="74" y="34"/>
                      <a:pt x="74" y="34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2"/>
                      <a:pt x="72" y="32"/>
                      <a:pt x="71" y="33"/>
                    </a:cubicBezTo>
                    <a:cubicBezTo>
                      <a:pt x="70" y="35"/>
                      <a:pt x="67" y="38"/>
                      <a:pt x="64" y="41"/>
                    </a:cubicBezTo>
                    <a:cubicBezTo>
                      <a:pt x="61" y="44"/>
                      <a:pt x="59" y="46"/>
                      <a:pt x="59" y="46"/>
                    </a:cubicBezTo>
                    <a:cubicBezTo>
                      <a:pt x="57" y="47"/>
                      <a:pt x="57" y="49"/>
                      <a:pt x="57" y="51"/>
                    </a:cubicBezTo>
                    <a:cubicBezTo>
                      <a:pt x="57" y="52"/>
                      <a:pt x="58" y="54"/>
                      <a:pt x="60" y="55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0" y="47"/>
                      <a:pt x="60" y="47"/>
                      <a:pt x="59" y="48"/>
                    </a:cubicBezTo>
                    <a:cubicBezTo>
                      <a:pt x="64" y="51"/>
                      <a:pt x="64" y="51"/>
                      <a:pt x="64" y="51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0" y="47"/>
                      <a:pt x="60" y="47"/>
                      <a:pt x="59" y="47"/>
                    </a:cubicBezTo>
                    <a:cubicBezTo>
                      <a:pt x="57" y="48"/>
                      <a:pt x="54" y="50"/>
                      <a:pt x="50" y="52"/>
                    </a:cubicBezTo>
                    <a:cubicBezTo>
                      <a:pt x="49" y="53"/>
                      <a:pt x="47" y="54"/>
                      <a:pt x="46" y="55"/>
                    </a:cubicBezTo>
                    <a:cubicBezTo>
                      <a:pt x="46" y="55"/>
                      <a:pt x="45" y="55"/>
                      <a:pt x="45" y="55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7"/>
                      <a:pt x="43" y="57"/>
                      <a:pt x="43" y="58"/>
                    </a:cubicBezTo>
                    <a:cubicBezTo>
                      <a:pt x="42" y="59"/>
                      <a:pt x="41" y="60"/>
                      <a:pt x="42" y="62"/>
                    </a:cubicBezTo>
                    <a:cubicBezTo>
                      <a:pt x="42" y="63"/>
                      <a:pt x="43" y="65"/>
                      <a:pt x="44" y="65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0" y="61"/>
                      <a:pt x="50" y="61"/>
                      <a:pt x="49" y="62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0" y="61"/>
                      <a:pt x="50" y="61"/>
                      <a:pt x="50" y="61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0" y="61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2" y="62"/>
                      <a:pt x="52" y="62"/>
                      <a:pt x="52" y="62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0" y="60"/>
                      <a:pt x="50" y="61"/>
                    </a:cubicBezTo>
                    <a:cubicBezTo>
                      <a:pt x="47" y="62"/>
                      <a:pt x="42" y="64"/>
                      <a:pt x="38" y="66"/>
                    </a:cubicBezTo>
                    <a:cubicBezTo>
                      <a:pt x="33" y="67"/>
                      <a:pt x="30" y="69"/>
                      <a:pt x="30" y="69"/>
                    </a:cubicBezTo>
                    <a:cubicBezTo>
                      <a:pt x="28" y="69"/>
                      <a:pt x="26" y="71"/>
                      <a:pt x="26" y="73"/>
                    </a:cubicBezTo>
                    <a:cubicBezTo>
                      <a:pt x="26" y="75"/>
                      <a:pt x="27" y="78"/>
                      <a:pt x="29" y="79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5" y="93"/>
                      <a:pt x="15" y="95"/>
                      <a:pt x="15" y="96"/>
                    </a:cubicBezTo>
                    <a:cubicBezTo>
                      <a:pt x="16" y="98"/>
                      <a:pt x="17" y="99"/>
                      <a:pt x="18" y="100"/>
                    </a:cubicBezTo>
                    <a:cubicBezTo>
                      <a:pt x="22" y="102"/>
                      <a:pt x="22" y="102"/>
                      <a:pt x="22" y="102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5"/>
                      <a:pt x="11" y="116"/>
                      <a:pt x="11" y="118"/>
                    </a:cubicBezTo>
                    <a:cubicBezTo>
                      <a:pt x="12" y="120"/>
                      <a:pt x="13" y="121"/>
                      <a:pt x="14" y="122"/>
                    </a:cubicBezTo>
                    <a:cubicBezTo>
                      <a:pt x="16" y="123"/>
                      <a:pt x="16" y="123"/>
                      <a:pt x="16" y="123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5" y="143"/>
                      <a:pt x="6" y="146"/>
                      <a:pt x="9" y="147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9" y="142"/>
                      <a:pt x="9" y="142"/>
                      <a:pt x="9" y="142"/>
                    </a:cubicBezTo>
                    <a:cubicBezTo>
                      <a:pt x="1" y="164"/>
                      <a:pt x="1" y="164"/>
                      <a:pt x="1" y="164"/>
                    </a:cubicBezTo>
                    <a:cubicBezTo>
                      <a:pt x="0" y="166"/>
                      <a:pt x="1" y="169"/>
                      <a:pt x="3" y="171"/>
                    </a:cubicBezTo>
                    <a:cubicBezTo>
                      <a:pt x="12" y="176"/>
                      <a:pt x="12" y="176"/>
                      <a:pt x="12" y="176"/>
                    </a:cubicBezTo>
                    <a:cubicBezTo>
                      <a:pt x="15" y="171"/>
                      <a:pt x="15" y="171"/>
                      <a:pt x="15" y="171"/>
                    </a:cubicBezTo>
                    <a:cubicBezTo>
                      <a:pt x="11" y="168"/>
                      <a:pt x="11" y="168"/>
                      <a:pt x="11" y="168"/>
                    </a:cubicBezTo>
                    <a:cubicBezTo>
                      <a:pt x="10" y="169"/>
                      <a:pt x="10" y="170"/>
                      <a:pt x="10" y="170"/>
                    </a:cubicBezTo>
                    <a:cubicBezTo>
                      <a:pt x="10" y="171"/>
                      <a:pt x="10" y="171"/>
                      <a:pt x="10" y="171"/>
                    </a:cubicBezTo>
                    <a:cubicBezTo>
                      <a:pt x="10" y="171"/>
                      <a:pt x="10" y="172"/>
                      <a:pt x="10" y="172"/>
                    </a:cubicBezTo>
                    <a:cubicBezTo>
                      <a:pt x="10" y="172"/>
                      <a:pt x="10" y="173"/>
                      <a:pt x="10" y="173"/>
                    </a:cubicBezTo>
                    <a:cubicBezTo>
                      <a:pt x="10" y="176"/>
                      <a:pt x="10" y="181"/>
                      <a:pt x="10" y="186"/>
                    </a:cubicBezTo>
                    <a:cubicBezTo>
                      <a:pt x="11" y="191"/>
                      <a:pt x="11" y="196"/>
                      <a:pt x="11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4" y="199"/>
                      <a:pt x="14" y="199"/>
                      <a:pt x="14" y="199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14" y="199"/>
                      <a:pt x="14" y="199"/>
                      <a:pt x="14" y="199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16" y="199"/>
                      <a:pt x="16" y="199"/>
                      <a:pt x="16" y="199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16" y="199"/>
                      <a:pt x="16" y="199"/>
                      <a:pt x="16" y="199"/>
                    </a:cubicBezTo>
                    <a:cubicBezTo>
                      <a:pt x="11" y="198"/>
                      <a:pt x="11" y="198"/>
                      <a:pt x="11" y="198"/>
                    </a:cubicBezTo>
                    <a:cubicBezTo>
                      <a:pt x="16" y="199"/>
                      <a:pt x="16" y="199"/>
                      <a:pt x="16" y="199"/>
                    </a:cubicBezTo>
                    <a:cubicBezTo>
                      <a:pt x="12" y="196"/>
                      <a:pt x="12" y="196"/>
                      <a:pt x="12" y="196"/>
                    </a:cubicBezTo>
                    <a:cubicBezTo>
                      <a:pt x="11" y="197"/>
                      <a:pt x="11" y="197"/>
                      <a:pt x="11" y="198"/>
                    </a:cubicBezTo>
                    <a:cubicBezTo>
                      <a:pt x="16" y="199"/>
                      <a:pt x="16" y="199"/>
                      <a:pt x="16" y="199"/>
                    </a:cubicBezTo>
                    <a:cubicBezTo>
                      <a:pt x="12" y="196"/>
                      <a:pt x="12" y="196"/>
                      <a:pt x="12" y="196"/>
                    </a:cubicBezTo>
                    <a:cubicBezTo>
                      <a:pt x="10" y="199"/>
                      <a:pt x="11" y="202"/>
                      <a:pt x="13" y="204"/>
                    </a:cubicBezTo>
                    <a:cubicBezTo>
                      <a:pt x="16" y="206"/>
                      <a:pt x="16" y="206"/>
                      <a:pt x="16" y="206"/>
                    </a:cubicBezTo>
                    <a:cubicBezTo>
                      <a:pt x="20" y="226"/>
                      <a:pt x="20" y="226"/>
                      <a:pt x="20" y="226"/>
                    </a:cubicBezTo>
                    <a:cubicBezTo>
                      <a:pt x="21" y="227"/>
                      <a:pt x="22" y="228"/>
                      <a:pt x="23" y="229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2" y="228"/>
                      <a:pt x="32" y="228"/>
                      <a:pt x="32" y="228"/>
                    </a:cubicBezTo>
                    <a:cubicBezTo>
                      <a:pt x="28" y="225"/>
                      <a:pt x="28" y="225"/>
                      <a:pt x="28" y="225"/>
                    </a:cubicBezTo>
                    <a:cubicBezTo>
                      <a:pt x="27" y="226"/>
                      <a:pt x="27" y="227"/>
                      <a:pt x="27" y="227"/>
                    </a:cubicBezTo>
                    <a:cubicBezTo>
                      <a:pt x="27" y="228"/>
                      <a:pt x="27" y="228"/>
                      <a:pt x="27" y="228"/>
                    </a:cubicBezTo>
                    <a:cubicBezTo>
                      <a:pt x="27" y="230"/>
                      <a:pt x="27" y="230"/>
                      <a:pt x="27" y="230"/>
                    </a:cubicBezTo>
                    <a:cubicBezTo>
                      <a:pt x="27" y="231"/>
                      <a:pt x="27" y="231"/>
                      <a:pt x="28" y="232"/>
                    </a:cubicBezTo>
                    <a:cubicBezTo>
                      <a:pt x="29" y="234"/>
                      <a:pt x="30" y="236"/>
                      <a:pt x="32" y="239"/>
                    </a:cubicBezTo>
                    <a:cubicBezTo>
                      <a:pt x="37" y="248"/>
                      <a:pt x="45" y="260"/>
                      <a:pt x="45" y="260"/>
                    </a:cubicBezTo>
                    <a:cubicBezTo>
                      <a:pt x="45" y="261"/>
                      <a:pt x="46" y="261"/>
                      <a:pt x="47" y="262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92" y="307"/>
                      <a:pt x="92" y="307"/>
                      <a:pt x="92" y="307"/>
                    </a:cubicBezTo>
                    <a:cubicBezTo>
                      <a:pt x="92" y="308"/>
                      <a:pt x="92" y="308"/>
                      <a:pt x="93" y="309"/>
                    </a:cubicBezTo>
                    <a:cubicBezTo>
                      <a:pt x="94" y="309"/>
                      <a:pt x="94" y="309"/>
                      <a:pt x="94" y="309"/>
                    </a:cubicBezTo>
                    <a:cubicBezTo>
                      <a:pt x="97" y="304"/>
                      <a:pt x="97" y="304"/>
                      <a:pt x="97" y="304"/>
                    </a:cubicBezTo>
                    <a:cubicBezTo>
                      <a:pt x="91" y="304"/>
                      <a:pt x="91" y="304"/>
                      <a:pt x="91" y="304"/>
                    </a:cubicBezTo>
                    <a:cubicBezTo>
                      <a:pt x="91" y="326"/>
                      <a:pt x="91" y="326"/>
                      <a:pt x="91" y="326"/>
                    </a:cubicBezTo>
                    <a:cubicBezTo>
                      <a:pt x="91" y="328"/>
                      <a:pt x="92" y="330"/>
                      <a:pt x="93" y="331"/>
                    </a:cubicBezTo>
                    <a:cubicBezTo>
                      <a:pt x="98" y="334"/>
                      <a:pt x="98" y="334"/>
                      <a:pt x="98" y="334"/>
                    </a:cubicBezTo>
                    <a:cubicBezTo>
                      <a:pt x="97" y="355"/>
                      <a:pt x="97" y="355"/>
                      <a:pt x="97" y="355"/>
                    </a:cubicBezTo>
                    <a:cubicBezTo>
                      <a:pt x="97" y="357"/>
                      <a:pt x="98" y="359"/>
                      <a:pt x="100" y="360"/>
                    </a:cubicBezTo>
                    <a:cubicBezTo>
                      <a:pt x="101" y="361"/>
                      <a:pt x="101" y="361"/>
                      <a:pt x="101" y="361"/>
                    </a:cubicBezTo>
                    <a:cubicBezTo>
                      <a:pt x="102" y="384"/>
                      <a:pt x="102" y="384"/>
                      <a:pt x="102" y="384"/>
                    </a:cubicBezTo>
                    <a:cubicBezTo>
                      <a:pt x="102" y="386"/>
                      <a:pt x="103" y="387"/>
                      <a:pt x="105" y="388"/>
                    </a:cubicBezTo>
                    <a:cubicBezTo>
                      <a:pt x="108" y="390"/>
                      <a:pt x="108" y="390"/>
                      <a:pt x="108" y="390"/>
                    </a:cubicBezTo>
                    <a:cubicBezTo>
                      <a:pt x="111" y="385"/>
                      <a:pt x="111" y="385"/>
                      <a:pt x="111" y="385"/>
                    </a:cubicBezTo>
                    <a:cubicBezTo>
                      <a:pt x="105" y="384"/>
                      <a:pt x="105" y="384"/>
                      <a:pt x="105" y="384"/>
                    </a:cubicBezTo>
                    <a:cubicBezTo>
                      <a:pt x="101" y="408"/>
                      <a:pt x="101" y="408"/>
                      <a:pt x="101" y="408"/>
                    </a:cubicBezTo>
                    <a:cubicBezTo>
                      <a:pt x="100" y="410"/>
                      <a:pt x="101" y="412"/>
                      <a:pt x="103" y="414"/>
                    </a:cubicBezTo>
                    <a:cubicBezTo>
                      <a:pt x="114" y="420"/>
                      <a:pt x="114" y="420"/>
                      <a:pt x="114" y="420"/>
                    </a:cubicBezTo>
                    <a:cubicBezTo>
                      <a:pt x="117" y="422"/>
                      <a:pt x="120" y="421"/>
                      <a:pt x="122" y="419"/>
                    </a:cubicBezTo>
                    <a:cubicBezTo>
                      <a:pt x="123" y="416"/>
                      <a:pt x="123" y="413"/>
                      <a:pt x="120" y="41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148"/>
              <p:cNvSpPr/>
              <p:nvPr/>
            </p:nvSpPr>
            <p:spPr bwMode="auto">
              <a:xfrm>
                <a:off x="3440" y="2281"/>
                <a:ext cx="295" cy="591"/>
              </a:xfrm>
              <a:custGeom>
                <a:avLst/>
                <a:gdLst>
                  <a:gd name="T0" fmla="*/ 9 w 217"/>
                  <a:gd name="T1" fmla="*/ 418 h 434"/>
                  <a:gd name="T2" fmla="*/ 7 w 217"/>
                  <a:gd name="T3" fmla="*/ 414 h 434"/>
                  <a:gd name="T4" fmla="*/ 50 w 217"/>
                  <a:gd name="T5" fmla="*/ 429 h 434"/>
                  <a:gd name="T6" fmla="*/ 65 w 217"/>
                  <a:gd name="T7" fmla="*/ 426 h 434"/>
                  <a:gd name="T8" fmla="*/ 65 w 217"/>
                  <a:gd name="T9" fmla="*/ 431 h 434"/>
                  <a:gd name="T10" fmla="*/ 97 w 217"/>
                  <a:gd name="T11" fmla="*/ 428 h 434"/>
                  <a:gd name="T12" fmla="*/ 92 w 217"/>
                  <a:gd name="T13" fmla="*/ 419 h 434"/>
                  <a:gd name="T14" fmla="*/ 95 w 217"/>
                  <a:gd name="T15" fmla="*/ 424 h 434"/>
                  <a:gd name="T16" fmla="*/ 96 w 217"/>
                  <a:gd name="T17" fmla="*/ 424 h 434"/>
                  <a:gd name="T18" fmla="*/ 123 w 217"/>
                  <a:gd name="T19" fmla="*/ 409 h 434"/>
                  <a:gd name="T20" fmla="*/ 147 w 217"/>
                  <a:gd name="T21" fmla="*/ 379 h 434"/>
                  <a:gd name="T22" fmla="*/ 144 w 217"/>
                  <a:gd name="T23" fmla="*/ 348 h 434"/>
                  <a:gd name="T24" fmla="*/ 143 w 217"/>
                  <a:gd name="T25" fmla="*/ 322 h 434"/>
                  <a:gd name="T26" fmla="*/ 146 w 217"/>
                  <a:gd name="T27" fmla="*/ 323 h 434"/>
                  <a:gd name="T28" fmla="*/ 137 w 217"/>
                  <a:gd name="T29" fmla="*/ 287 h 434"/>
                  <a:gd name="T30" fmla="*/ 144 w 217"/>
                  <a:gd name="T31" fmla="*/ 275 h 434"/>
                  <a:gd name="T32" fmla="*/ 139 w 217"/>
                  <a:gd name="T33" fmla="*/ 274 h 434"/>
                  <a:gd name="T34" fmla="*/ 134 w 217"/>
                  <a:gd name="T35" fmla="*/ 271 h 434"/>
                  <a:gd name="T36" fmla="*/ 138 w 217"/>
                  <a:gd name="T37" fmla="*/ 275 h 434"/>
                  <a:gd name="T38" fmla="*/ 137 w 217"/>
                  <a:gd name="T39" fmla="*/ 276 h 434"/>
                  <a:gd name="T40" fmla="*/ 162 w 217"/>
                  <a:gd name="T41" fmla="*/ 253 h 434"/>
                  <a:gd name="T42" fmla="*/ 173 w 217"/>
                  <a:gd name="T43" fmla="*/ 241 h 434"/>
                  <a:gd name="T44" fmla="*/ 177 w 217"/>
                  <a:gd name="T45" fmla="*/ 244 h 434"/>
                  <a:gd name="T46" fmla="*/ 190 w 217"/>
                  <a:gd name="T47" fmla="*/ 230 h 434"/>
                  <a:gd name="T48" fmla="*/ 189 w 217"/>
                  <a:gd name="T49" fmla="*/ 228 h 434"/>
                  <a:gd name="T50" fmla="*/ 197 w 217"/>
                  <a:gd name="T51" fmla="*/ 200 h 434"/>
                  <a:gd name="T52" fmla="*/ 208 w 217"/>
                  <a:gd name="T53" fmla="*/ 193 h 434"/>
                  <a:gd name="T54" fmla="*/ 200 w 217"/>
                  <a:gd name="T55" fmla="*/ 188 h 434"/>
                  <a:gd name="T56" fmla="*/ 215 w 217"/>
                  <a:gd name="T57" fmla="*/ 154 h 434"/>
                  <a:gd name="T58" fmla="*/ 211 w 217"/>
                  <a:gd name="T59" fmla="*/ 133 h 434"/>
                  <a:gd name="T60" fmla="*/ 160 w 217"/>
                  <a:gd name="T61" fmla="*/ 37 h 434"/>
                  <a:gd name="T62" fmla="*/ 108 w 217"/>
                  <a:gd name="T63" fmla="*/ 11 h 434"/>
                  <a:gd name="T64" fmla="*/ 153 w 217"/>
                  <a:gd name="T65" fmla="*/ 36 h 434"/>
                  <a:gd name="T66" fmla="*/ 150 w 217"/>
                  <a:gd name="T67" fmla="*/ 37 h 434"/>
                  <a:gd name="T68" fmla="*/ 150 w 217"/>
                  <a:gd name="T69" fmla="*/ 31 h 434"/>
                  <a:gd name="T70" fmla="*/ 201 w 217"/>
                  <a:gd name="T71" fmla="*/ 114 h 434"/>
                  <a:gd name="T72" fmla="*/ 203 w 217"/>
                  <a:gd name="T73" fmla="*/ 133 h 434"/>
                  <a:gd name="T74" fmla="*/ 200 w 217"/>
                  <a:gd name="T75" fmla="*/ 132 h 434"/>
                  <a:gd name="T76" fmla="*/ 200 w 217"/>
                  <a:gd name="T77" fmla="*/ 154 h 434"/>
                  <a:gd name="T78" fmla="*/ 195 w 217"/>
                  <a:gd name="T79" fmla="*/ 186 h 434"/>
                  <a:gd name="T80" fmla="*/ 190 w 217"/>
                  <a:gd name="T81" fmla="*/ 201 h 434"/>
                  <a:gd name="T82" fmla="*/ 191 w 217"/>
                  <a:gd name="T83" fmla="*/ 209 h 434"/>
                  <a:gd name="T84" fmla="*/ 191 w 217"/>
                  <a:gd name="T85" fmla="*/ 204 h 434"/>
                  <a:gd name="T86" fmla="*/ 181 w 217"/>
                  <a:gd name="T87" fmla="*/ 223 h 434"/>
                  <a:gd name="T88" fmla="*/ 184 w 217"/>
                  <a:gd name="T89" fmla="*/ 225 h 434"/>
                  <a:gd name="T90" fmla="*/ 168 w 217"/>
                  <a:gd name="T91" fmla="*/ 238 h 434"/>
                  <a:gd name="T92" fmla="*/ 158 w 217"/>
                  <a:gd name="T93" fmla="*/ 263 h 434"/>
                  <a:gd name="T94" fmla="*/ 131 w 217"/>
                  <a:gd name="T95" fmla="*/ 267 h 434"/>
                  <a:gd name="T96" fmla="*/ 130 w 217"/>
                  <a:gd name="T97" fmla="*/ 284 h 434"/>
                  <a:gd name="T98" fmla="*/ 134 w 217"/>
                  <a:gd name="T99" fmla="*/ 292 h 434"/>
                  <a:gd name="T100" fmla="*/ 129 w 217"/>
                  <a:gd name="T101" fmla="*/ 290 h 434"/>
                  <a:gd name="T102" fmla="*/ 133 w 217"/>
                  <a:gd name="T103" fmla="*/ 318 h 434"/>
                  <a:gd name="T104" fmla="*/ 133 w 217"/>
                  <a:gd name="T105" fmla="*/ 347 h 434"/>
                  <a:gd name="T106" fmla="*/ 136 w 217"/>
                  <a:gd name="T107" fmla="*/ 376 h 434"/>
                  <a:gd name="T108" fmla="*/ 122 w 217"/>
                  <a:gd name="T109" fmla="*/ 421 h 434"/>
                  <a:gd name="T110" fmla="*/ 123 w 217"/>
                  <a:gd name="T111" fmla="*/ 411 h 434"/>
                  <a:gd name="T112" fmla="*/ 123 w 217"/>
                  <a:gd name="T113" fmla="*/ 411 h 434"/>
                  <a:gd name="T114" fmla="*/ 89 w 217"/>
                  <a:gd name="T115" fmla="*/ 424 h 434"/>
                  <a:gd name="T116" fmla="*/ 98 w 217"/>
                  <a:gd name="T117" fmla="*/ 422 h 434"/>
                  <a:gd name="T118" fmla="*/ 96 w 217"/>
                  <a:gd name="T119" fmla="*/ 417 h 434"/>
                  <a:gd name="T120" fmla="*/ 64 w 217"/>
                  <a:gd name="T121" fmla="*/ 420 h 434"/>
                  <a:gd name="T122" fmla="*/ 40 w 217"/>
                  <a:gd name="T123" fmla="*/ 415 h 434"/>
                  <a:gd name="T124" fmla="*/ 22 w 217"/>
                  <a:gd name="T125" fmla="*/ 429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7" h="434">
                    <a:moveTo>
                      <a:pt x="27" y="420"/>
                    </a:moveTo>
                    <a:cubicBezTo>
                      <a:pt x="9" y="408"/>
                      <a:pt x="9" y="408"/>
                      <a:pt x="9" y="408"/>
                    </a:cubicBezTo>
                    <a:cubicBezTo>
                      <a:pt x="6" y="413"/>
                      <a:pt x="6" y="413"/>
                      <a:pt x="6" y="413"/>
                    </a:cubicBezTo>
                    <a:cubicBezTo>
                      <a:pt x="11" y="416"/>
                      <a:pt x="11" y="416"/>
                      <a:pt x="11" y="416"/>
                    </a:cubicBezTo>
                    <a:cubicBezTo>
                      <a:pt x="6" y="413"/>
                      <a:pt x="6" y="413"/>
                      <a:pt x="6" y="413"/>
                    </a:cubicBezTo>
                    <a:cubicBezTo>
                      <a:pt x="9" y="418"/>
                      <a:pt x="9" y="418"/>
                      <a:pt x="9" y="418"/>
                    </a:cubicBezTo>
                    <a:cubicBezTo>
                      <a:pt x="9" y="418"/>
                      <a:pt x="10" y="417"/>
                      <a:pt x="11" y="416"/>
                    </a:cubicBezTo>
                    <a:cubicBezTo>
                      <a:pt x="6" y="413"/>
                      <a:pt x="6" y="413"/>
                      <a:pt x="6" y="413"/>
                    </a:cubicBezTo>
                    <a:cubicBezTo>
                      <a:pt x="9" y="418"/>
                      <a:pt x="9" y="418"/>
                      <a:pt x="9" y="418"/>
                    </a:cubicBezTo>
                    <a:cubicBezTo>
                      <a:pt x="7" y="414"/>
                      <a:pt x="7" y="414"/>
                      <a:pt x="7" y="414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8" y="419"/>
                      <a:pt x="8" y="419"/>
                      <a:pt x="9" y="418"/>
                    </a:cubicBezTo>
                    <a:cubicBezTo>
                      <a:pt x="7" y="414"/>
                      <a:pt x="7" y="414"/>
                      <a:pt x="7" y="414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4"/>
                      <a:pt x="7" y="414"/>
                      <a:pt x="7" y="414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4"/>
                      <a:pt x="7" y="414"/>
                      <a:pt x="7" y="414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7"/>
                      <a:pt x="7" y="417"/>
                      <a:pt x="7" y="417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9"/>
                      <a:pt x="7" y="419"/>
                      <a:pt x="8" y="419"/>
                    </a:cubicBezTo>
                    <a:cubicBezTo>
                      <a:pt x="10" y="419"/>
                      <a:pt x="15" y="421"/>
                      <a:pt x="21" y="422"/>
                    </a:cubicBezTo>
                    <a:cubicBezTo>
                      <a:pt x="30" y="424"/>
                      <a:pt x="41" y="427"/>
                      <a:pt x="50" y="429"/>
                    </a:cubicBezTo>
                    <a:cubicBezTo>
                      <a:pt x="55" y="430"/>
                      <a:pt x="59" y="431"/>
                      <a:pt x="61" y="432"/>
                    </a:cubicBezTo>
                    <a:cubicBezTo>
                      <a:pt x="64" y="432"/>
                      <a:pt x="66" y="433"/>
                      <a:pt x="66" y="433"/>
                    </a:cubicBezTo>
                    <a:cubicBezTo>
                      <a:pt x="68" y="434"/>
                      <a:pt x="71" y="432"/>
                      <a:pt x="72" y="430"/>
                    </a:cubicBezTo>
                    <a:cubicBezTo>
                      <a:pt x="73" y="427"/>
                      <a:pt x="73" y="424"/>
                      <a:pt x="70" y="423"/>
                    </a:cubicBezTo>
                    <a:cubicBezTo>
                      <a:pt x="68" y="421"/>
                      <a:pt x="68" y="421"/>
                      <a:pt x="68" y="42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6" y="431"/>
                      <a:pt x="66" y="431"/>
                      <a:pt x="66" y="43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6" y="431"/>
                      <a:pt x="66" y="431"/>
                      <a:pt x="66" y="431"/>
                    </a:cubicBezTo>
                    <a:cubicBezTo>
                      <a:pt x="66" y="431"/>
                      <a:pt x="66" y="431"/>
                      <a:pt x="66" y="43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6" y="431"/>
                      <a:pt x="66" y="431"/>
                      <a:pt x="66" y="43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5" y="431"/>
                      <a:pt x="65" y="431"/>
                      <a:pt x="65" y="431"/>
                    </a:cubicBezTo>
                    <a:cubicBezTo>
                      <a:pt x="65" y="431"/>
                      <a:pt x="65" y="431"/>
                      <a:pt x="66" y="43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5" y="431"/>
                      <a:pt x="65" y="431"/>
                      <a:pt x="65" y="43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5" y="431"/>
                      <a:pt x="65" y="431"/>
                      <a:pt x="65" y="431"/>
                    </a:cubicBezTo>
                    <a:cubicBezTo>
                      <a:pt x="65" y="431"/>
                      <a:pt x="65" y="431"/>
                      <a:pt x="65" y="431"/>
                    </a:cubicBezTo>
                    <a:cubicBezTo>
                      <a:pt x="65" y="426"/>
                      <a:pt x="65" y="426"/>
                      <a:pt x="65" y="426"/>
                    </a:cubicBezTo>
                    <a:cubicBezTo>
                      <a:pt x="65" y="431"/>
                      <a:pt x="65" y="431"/>
                      <a:pt x="65" y="431"/>
                    </a:cubicBezTo>
                    <a:cubicBezTo>
                      <a:pt x="65" y="431"/>
                      <a:pt x="65" y="431"/>
                      <a:pt x="65" y="431"/>
                    </a:cubicBezTo>
                    <a:cubicBezTo>
                      <a:pt x="66" y="431"/>
                      <a:pt x="74" y="431"/>
                      <a:pt x="82" y="430"/>
                    </a:cubicBezTo>
                    <a:cubicBezTo>
                      <a:pt x="86" y="429"/>
                      <a:pt x="90" y="429"/>
                      <a:pt x="93" y="429"/>
                    </a:cubicBezTo>
                    <a:cubicBezTo>
                      <a:pt x="95" y="429"/>
                      <a:pt x="96" y="428"/>
                      <a:pt x="97" y="428"/>
                    </a:cubicBezTo>
                    <a:cubicBezTo>
                      <a:pt x="98" y="428"/>
                      <a:pt x="98" y="428"/>
                      <a:pt x="99" y="428"/>
                    </a:cubicBezTo>
                    <a:cubicBezTo>
                      <a:pt x="99" y="428"/>
                      <a:pt x="99" y="428"/>
                      <a:pt x="99" y="428"/>
                    </a:cubicBezTo>
                    <a:cubicBezTo>
                      <a:pt x="100" y="428"/>
                      <a:pt x="100" y="428"/>
                      <a:pt x="100" y="427"/>
                    </a:cubicBezTo>
                    <a:cubicBezTo>
                      <a:pt x="101" y="427"/>
                      <a:pt x="101" y="427"/>
                      <a:pt x="101" y="427"/>
                    </a:cubicBezTo>
                    <a:cubicBezTo>
                      <a:pt x="102" y="427"/>
                      <a:pt x="102" y="426"/>
                      <a:pt x="103" y="425"/>
                    </a:cubicBezTo>
                    <a:cubicBezTo>
                      <a:pt x="103" y="424"/>
                      <a:pt x="104" y="423"/>
                      <a:pt x="103" y="421"/>
                    </a:cubicBezTo>
                    <a:cubicBezTo>
                      <a:pt x="103" y="420"/>
                      <a:pt x="102" y="418"/>
                      <a:pt x="101" y="418"/>
                    </a:cubicBezTo>
                    <a:cubicBezTo>
                      <a:pt x="95" y="414"/>
                      <a:pt x="95" y="414"/>
                      <a:pt x="95" y="414"/>
                    </a:cubicBezTo>
                    <a:cubicBezTo>
                      <a:pt x="92" y="419"/>
                      <a:pt x="92" y="419"/>
                      <a:pt x="92" y="419"/>
                    </a:cubicBezTo>
                    <a:cubicBezTo>
                      <a:pt x="97" y="422"/>
                      <a:pt x="97" y="422"/>
                      <a:pt x="97" y="422"/>
                    </a:cubicBezTo>
                    <a:cubicBezTo>
                      <a:pt x="92" y="419"/>
                      <a:pt x="92" y="419"/>
                      <a:pt x="92" y="419"/>
                    </a:cubicBezTo>
                    <a:cubicBezTo>
                      <a:pt x="95" y="424"/>
                      <a:pt x="95" y="424"/>
                      <a:pt x="95" y="424"/>
                    </a:cubicBezTo>
                    <a:cubicBezTo>
                      <a:pt x="96" y="424"/>
                      <a:pt x="96" y="423"/>
                      <a:pt x="97" y="422"/>
                    </a:cubicBezTo>
                    <a:cubicBezTo>
                      <a:pt x="92" y="419"/>
                      <a:pt x="92" y="419"/>
                      <a:pt x="92" y="419"/>
                    </a:cubicBezTo>
                    <a:cubicBezTo>
                      <a:pt x="95" y="424"/>
                      <a:pt x="95" y="424"/>
                      <a:pt x="95" y="424"/>
                    </a:cubicBezTo>
                    <a:cubicBezTo>
                      <a:pt x="93" y="420"/>
                      <a:pt x="93" y="420"/>
                      <a:pt x="93" y="420"/>
                    </a:cubicBezTo>
                    <a:cubicBezTo>
                      <a:pt x="94" y="424"/>
                      <a:pt x="94" y="424"/>
                      <a:pt x="94" y="424"/>
                    </a:cubicBezTo>
                    <a:cubicBezTo>
                      <a:pt x="94" y="424"/>
                      <a:pt x="94" y="424"/>
                      <a:pt x="95" y="424"/>
                    </a:cubicBezTo>
                    <a:cubicBezTo>
                      <a:pt x="93" y="420"/>
                      <a:pt x="93" y="420"/>
                      <a:pt x="93" y="420"/>
                    </a:cubicBezTo>
                    <a:cubicBezTo>
                      <a:pt x="94" y="424"/>
                      <a:pt x="94" y="424"/>
                      <a:pt x="94" y="424"/>
                    </a:cubicBezTo>
                    <a:cubicBezTo>
                      <a:pt x="93" y="422"/>
                      <a:pt x="93" y="422"/>
                      <a:pt x="93" y="422"/>
                    </a:cubicBezTo>
                    <a:cubicBezTo>
                      <a:pt x="94" y="424"/>
                      <a:pt x="94" y="424"/>
                      <a:pt x="94" y="424"/>
                    </a:cubicBezTo>
                    <a:cubicBezTo>
                      <a:pt x="94" y="424"/>
                      <a:pt x="94" y="424"/>
                      <a:pt x="94" y="424"/>
                    </a:cubicBezTo>
                    <a:cubicBezTo>
                      <a:pt x="93" y="422"/>
                      <a:pt x="93" y="422"/>
                      <a:pt x="93" y="422"/>
                    </a:cubicBezTo>
                    <a:cubicBezTo>
                      <a:pt x="94" y="424"/>
                      <a:pt x="94" y="424"/>
                      <a:pt x="94" y="424"/>
                    </a:cubicBezTo>
                    <a:cubicBezTo>
                      <a:pt x="94" y="424"/>
                      <a:pt x="94" y="424"/>
                      <a:pt x="94" y="424"/>
                    </a:cubicBezTo>
                    <a:cubicBezTo>
                      <a:pt x="94" y="424"/>
                      <a:pt x="95" y="424"/>
                      <a:pt x="96" y="424"/>
                    </a:cubicBezTo>
                    <a:cubicBezTo>
                      <a:pt x="100" y="424"/>
                      <a:pt x="107" y="424"/>
                      <a:pt x="113" y="423"/>
                    </a:cubicBezTo>
                    <a:cubicBezTo>
                      <a:pt x="116" y="423"/>
                      <a:pt x="119" y="423"/>
                      <a:pt x="121" y="423"/>
                    </a:cubicBezTo>
                    <a:cubicBezTo>
                      <a:pt x="123" y="423"/>
                      <a:pt x="124" y="423"/>
                      <a:pt x="124" y="423"/>
                    </a:cubicBezTo>
                    <a:cubicBezTo>
                      <a:pt x="125" y="422"/>
                      <a:pt x="125" y="422"/>
                      <a:pt x="126" y="422"/>
                    </a:cubicBezTo>
                    <a:cubicBezTo>
                      <a:pt x="126" y="422"/>
                      <a:pt x="126" y="422"/>
                      <a:pt x="127" y="422"/>
                    </a:cubicBezTo>
                    <a:cubicBezTo>
                      <a:pt x="127" y="422"/>
                      <a:pt x="127" y="422"/>
                      <a:pt x="128" y="421"/>
                    </a:cubicBezTo>
                    <a:cubicBezTo>
                      <a:pt x="128" y="421"/>
                      <a:pt x="129" y="421"/>
                      <a:pt x="129" y="420"/>
                    </a:cubicBezTo>
                    <a:cubicBezTo>
                      <a:pt x="131" y="417"/>
                      <a:pt x="130" y="414"/>
                      <a:pt x="128" y="412"/>
                    </a:cubicBezTo>
                    <a:cubicBezTo>
                      <a:pt x="123" y="409"/>
                      <a:pt x="123" y="409"/>
                      <a:pt x="123" y="409"/>
                    </a:cubicBezTo>
                    <a:cubicBezTo>
                      <a:pt x="120" y="414"/>
                      <a:pt x="120" y="414"/>
                      <a:pt x="120" y="414"/>
                    </a:cubicBezTo>
                    <a:cubicBezTo>
                      <a:pt x="124" y="418"/>
                      <a:pt x="124" y="418"/>
                      <a:pt x="124" y="418"/>
                    </a:cubicBezTo>
                    <a:cubicBezTo>
                      <a:pt x="141" y="402"/>
                      <a:pt x="141" y="402"/>
                      <a:pt x="141" y="402"/>
                    </a:cubicBezTo>
                    <a:cubicBezTo>
                      <a:pt x="142" y="401"/>
                      <a:pt x="143" y="399"/>
                      <a:pt x="142" y="397"/>
                    </a:cubicBezTo>
                    <a:cubicBezTo>
                      <a:pt x="142" y="396"/>
                      <a:pt x="141" y="394"/>
                      <a:pt x="140" y="393"/>
                    </a:cubicBezTo>
                    <a:cubicBezTo>
                      <a:pt x="138" y="392"/>
                      <a:pt x="138" y="392"/>
                      <a:pt x="138" y="392"/>
                    </a:cubicBezTo>
                    <a:cubicBezTo>
                      <a:pt x="135" y="397"/>
                      <a:pt x="135" y="397"/>
                      <a:pt x="135" y="397"/>
                    </a:cubicBezTo>
                    <a:cubicBezTo>
                      <a:pt x="140" y="399"/>
                      <a:pt x="140" y="399"/>
                      <a:pt x="140" y="399"/>
                    </a:cubicBezTo>
                    <a:cubicBezTo>
                      <a:pt x="147" y="379"/>
                      <a:pt x="147" y="379"/>
                      <a:pt x="147" y="379"/>
                    </a:cubicBezTo>
                    <a:cubicBezTo>
                      <a:pt x="148" y="377"/>
                      <a:pt x="147" y="374"/>
                      <a:pt x="145" y="373"/>
                    </a:cubicBezTo>
                    <a:cubicBezTo>
                      <a:pt x="142" y="371"/>
                      <a:pt x="142" y="371"/>
                      <a:pt x="142" y="371"/>
                    </a:cubicBezTo>
                    <a:cubicBezTo>
                      <a:pt x="139" y="376"/>
                      <a:pt x="139" y="376"/>
                      <a:pt x="139" y="376"/>
                    </a:cubicBezTo>
                    <a:cubicBezTo>
                      <a:pt x="145" y="376"/>
                      <a:pt x="145" y="376"/>
                      <a:pt x="145" y="376"/>
                    </a:cubicBezTo>
                    <a:cubicBezTo>
                      <a:pt x="147" y="350"/>
                      <a:pt x="147" y="350"/>
                      <a:pt x="147" y="350"/>
                    </a:cubicBezTo>
                    <a:cubicBezTo>
                      <a:pt x="147" y="348"/>
                      <a:pt x="146" y="346"/>
                      <a:pt x="144" y="345"/>
                    </a:cubicBezTo>
                    <a:cubicBezTo>
                      <a:pt x="142" y="343"/>
                      <a:pt x="142" y="343"/>
                      <a:pt x="142" y="343"/>
                    </a:cubicBezTo>
                    <a:cubicBezTo>
                      <a:pt x="139" y="348"/>
                      <a:pt x="139" y="348"/>
                      <a:pt x="139" y="348"/>
                    </a:cubicBezTo>
                    <a:cubicBezTo>
                      <a:pt x="144" y="348"/>
                      <a:pt x="144" y="348"/>
                      <a:pt x="144" y="348"/>
                    </a:cubicBezTo>
                    <a:cubicBezTo>
                      <a:pt x="144" y="348"/>
                      <a:pt x="145" y="342"/>
                      <a:pt x="145" y="335"/>
                    </a:cubicBezTo>
                    <a:cubicBezTo>
                      <a:pt x="146" y="332"/>
                      <a:pt x="146" y="329"/>
                      <a:pt x="146" y="326"/>
                    </a:cubicBezTo>
                    <a:cubicBezTo>
                      <a:pt x="146" y="325"/>
                      <a:pt x="146" y="324"/>
                      <a:pt x="146" y="323"/>
                    </a:cubicBezTo>
                    <a:cubicBezTo>
                      <a:pt x="147" y="322"/>
                      <a:pt x="147" y="322"/>
                      <a:pt x="147" y="322"/>
                    </a:cubicBezTo>
                    <a:cubicBezTo>
                      <a:pt x="147" y="322"/>
                      <a:pt x="147" y="322"/>
                      <a:pt x="147" y="322"/>
                    </a:cubicBezTo>
                    <a:cubicBezTo>
                      <a:pt x="143" y="322"/>
                      <a:pt x="143" y="322"/>
                      <a:pt x="143" y="322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7" y="322"/>
                      <a:pt x="147" y="322"/>
                      <a:pt x="147" y="322"/>
                    </a:cubicBezTo>
                    <a:cubicBezTo>
                      <a:pt x="143" y="322"/>
                      <a:pt x="143" y="322"/>
                      <a:pt x="143" y="322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2" y="321"/>
                      <a:pt x="142" y="321"/>
                      <a:pt x="142" y="321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2" y="321"/>
                      <a:pt x="142" y="321"/>
                      <a:pt x="142" y="321"/>
                    </a:cubicBezTo>
                    <a:cubicBezTo>
                      <a:pt x="146" y="323"/>
                      <a:pt x="146" y="323"/>
                      <a:pt x="146" y="323"/>
                    </a:cubicBezTo>
                    <a:cubicBezTo>
                      <a:pt x="141" y="321"/>
                      <a:pt x="141" y="321"/>
                      <a:pt x="141" y="321"/>
                    </a:cubicBezTo>
                    <a:cubicBezTo>
                      <a:pt x="146" y="324"/>
                      <a:pt x="146" y="324"/>
                      <a:pt x="146" y="324"/>
                    </a:cubicBezTo>
                    <a:cubicBezTo>
                      <a:pt x="146" y="324"/>
                      <a:pt x="146" y="323"/>
                      <a:pt x="146" y="323"/>
                    </a:cubicBezTo>
                    <a:cubicBezTo>
                      <a:pt x="141" y="321"/>
                      <a:pt x="141" y="321"/>
                      <a:pt x="141" y="321"/>
                    </a:cubicBezTo>
                    <a:cubicBezTo>
                      <a:pt x="146" y="324"/>
                      <a:pt x="146" y="324"/>
                      <a:pt x="146" y="324"/>
                    </a:cubicBezTo>
                    <a:cubicBezTo>
                      <a:pt x="148" y="321"/>
                      <a:pt x="147" y="318"/>
                      <a:pt x="144" y="316"/>
                    </a:cubicBezTo>
                    <a:cubicBezTo>
                      <a:pt x="141" y="314"/>
                      <a:pt x="141" y="314"/>
                      <a:pt x="141" y="314"/>
                    </a:cubicBezTo>
                    <a:cubicBezTo>
                      <a:pt x="138" y="319"/>
                      <a:pt x="138" y="319"/>
                      <a:pt x="138" y="319"/>
                    </a:cubicBezTo>
                    <a:cubicBezTo>
                      <a:pt x="144" y="320"/>
                      <a:pt x="144" y="320"/>
                      <a:pt x="144" y="320"/>
                    </a:cubicBezTo>
                    <a:cubicBezTo>
                      <a:pt x="147" y="297"/>
                      <a:pt x="147" y="297"/>
                      <a:pt x="147" y="297"/>
                    </a:cubicBezTo>
                    <a:cubicBezTo>
                      <a:pt x="147" y="295"/>
                      <a:pt x="146" y="293"/>
                      <a:pt x="144" y="292"/>
                    </a:cubicBezTo>
                    <a:cubicBezTo>
                      <a:pt x="137" y="287"/>
                      <a:pt x="137" y="287"/>
                      <a:pt x="137" y="287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39" y="295"/>
                      <a:pt x="139" y="295"/>
                      <a:pt x="139" y="295"/>
                    </a:cubicBezTo>
                    <a:cubicBezTo>
                      <a:pt x="139" y="295"/>
                      <a:pt x="140" y="294"/>
                      <a:pt x="140" y="294"/>
                    </a:cubicBezTo>
                    <a:cubicBezTo>
                      <a:pt x="140" y="294"/>
                      <a:pt x="140" y="294"/>
                      <a:pt x="140" y="294"/>
                    </a:cubicBezTo>
                    <a:cubicBezTo>
                      <a:pt x="140" y="293"/>
                      <a:pt x="140" y="293"/>
                      <a:pt x="140" y="293"/>
                    </a:cubicBezTo>
                    <a:cubicBezTo>
                      <a:pt x="140" y="291"/>
                      <a:pt x="141" y="287"/>
                      <a:pt x="142" y="283"/>
                    </a:cubicBezTo>
                    <a:cubicBezTo>
                      <a:pt x="143" y="281"/>
                      <a:pt x="143" y="279"/>
                      <a:pt x="143" y="277"/>
                    </a:cubicBezTo>
                    <a:cubicBezTo>
                      <a:pt x="144" y="277"/>
                      <a:pt x="144" y="276"/>
                      <a:pt x="144" y="276"/>
                    </a:cubicBezTo>
                    <a:cubicBezTo>
                      <a:pt x="144" y="275"/>
                      <a:pt x="144" y="275"/>
                      <a:pt x="144" y="275"/>
                    </a:cubicBezTo>
                    <a:cubicBezTo>
                      <a:pt x="142" y="275"/>
                      <a:pt x="142" y="275"/>
                      <a:pt x="142" y="275"/>
                    </a:cubicBezTo>
                    <a:cubicBezTo>
                      <a:pt x="144" y="275"/>
                      <a:pt x="144" y="275"/>
                      <a:pt x="144" y="275"/>
                    </a:cubicBezTo>
                    <a:cubicBezTo>
                      <a:pt x="144" y="275"/>
                      <a:pt x="144" y="275"/>
                      <a:pt x="144" y="275"/>
                    </a:cubicBezTo>
                    <a:cubicBezTo>
                      <a:pt x="142" y="275"/>
                      <a:pt x="142" y="275"/>
                      <a:pt x="142" y="275"/>
                    </a:cubicBezTo>
                    <a:cubicBezTo>
                      <a:pt x="144" y="275"/>
                      <a:pt x="144" y="275"/>
                      <a:pt x="144" y="275"/>
                    </a:cubicBezTo>
                    <a:cubicBezTo>
                      <a:pt x="139" y="274"/>
                      <a:pt x="139" y="274"/>
                      <a:pt x="139" y="274"/>
                    </a:cubicBezTo>
                    <a:cubicBezTo>
                      <a:pt x="144" y="276"/>
                      <a:pt x="144" y="276"/>
                      <a:pt x="144" y="276"/>
                    </a:cubicBezTo>
                    <a:cubicBezTo>
                      <a:pt x="144" y="275"/>
                      <a:pt x="144" y="275"/>
                      <a:pt x="144" y="275"/>
                    </a:cubicBezTo>
                    <a:cubicBezTo>
                      <a:pt x="139" y="274"/>
                      <a:pt x="139" y="274"/>
                      <a:pt x="139" y="274"/>
                    </a:cubicBezTo>
                    <a:cubicBezTo>
                      <a:pt x="144" y="276"/>
                      <a:pt x="144" y="276"/>
                      <a:pt x="144" y="276"/>
                    </a:cubicBezTo>
                    <a:cubicBezTo>
                      <a:pt x="139" y="274"/>
                      <a:pt x="139" y="274"/>
                      <a:pt x="139" y="274"/>
                    </a:cubicBezTo>
                    <a:cubicBezTo>
                      <a:pt x="143" y="277"/>
                      <a:pt x="143" y="277"/>
                      <a:pt x="143" y="277"/>
                    </a:cubicBezTo>
                    <a:cubicBezTo>
                      <a:pt x="144" y="276"/>
                      <a:pt x="144" y="276"/>
                      <a:pt x="144" y="276"/>
                    </a:cubicBezTo>
                    <a:cubicBezTo>
                      <a:pt x="139" y="274"/>
                      <a:pt x="139" y="274"/>
                      <a:pt x="139" y="274"/>
                    </a:cubicBezTo>
                    <a:cubicBezTo>
                      <a:pt x="143" y="277"/>
                      <a:pt x="143" y="277"/>
                      <a:pt x="143" y="277"/>
                    </a:cubicBezTo>
                    <a:cubicBezTo>
                      <a:pt x="145" y="274"/>
                      <a:pt x="144" y="270"/>
                      <a:pt x="141" y="269"/>
                    </a:cubicBezTo>
                    <a:cubicBezTo>
                      <a:pt x="137" y="266"/>
                      <a:pt x="137" y="266"/>
                      <a:pt x="137" y="266"/>
                    </a:cubicBezTo>
                    <a:cubicBezTo>
                      <a:pt x="134" y="271"/>
                      <a:pt x="134" y="271"/>
                      <a:pt x="134" y="271"/>
                    </a:cubicBezTo>
                    <a:cubicBezTo>
                      <a:pt x="139" y="274"/>
                      <a:pt x="139" y="274"/>
                      <a:pt x="139" y="274"/>
                    </a:cubicBezTo>
                    <a:cubicBezTo>
                      <a:pt x="134" y="271"/>
                      <a:pt x="134" y="271"/>
                      <a:pt x="134" y="271"/>
                    </a:cubicBezTo>
                    <a:cubicBezTo>
                      <a:pt x="138" y="275"/>
                      <a:pt x="138" y="275"/>
                      <a:pt x="138" y="275"/>
                    </a:cubicBezTo>
                    <a:cubicBezTo>
                      <a:pt x="138" y="275"/>
                      <a:pt x="139" y="275"/>
                      <a:pt x="139" y="274"/>
                    </a:cubicBezTo>
                    <a:cubicBezTo>
                      <a:pt x="134" y="271"/>
                      <a:pt x="134" y="271"/>
                      <a:pt x="134" y="271"/>
                    </a:cubicBezTo>
                    <a:cubicBezTo>
                      <a:pt x="138" y="275"/>
                      <a:pt x="138" y="275"/>
                      <a:pt x="138" y="275"/>
                    </a:cubicBezTo>
                    <a:cubicBezTo>
                      <a:pt x="135" y="271"/>
                      <a:pt x="135" y="271"/>
                      <a:pt x="135" y="271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8" y="276"/>
                      <a:pt x="138" y="275"/>
                      <a:pt x="138" y="275"/>
                    </a:cubicBezTo>
                    <a:cubicBezTo>
                      <a:pt x="135" y="271"/>
                      <a:pt x="135" y="271"/>
                      <a:pt x="135" y="271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5" y="272"/>
                      <a:pt x="135" y="272"/>
                      <a:pt x="135" y="272"/>
                    </a:cubicBezTo>
                    <a:cubicBezTo>
                      <a:pt x="137" y="276"/>
                      <a:pt x="137" y="276"/>
                      <a:pt x="137" y="276"/>
                    </a:cubicBezTo>
                    <a:cubicBezTo>
                      <a:pt x="138" y="276"/>
                      <a:pt x="138" y="276"/>
                      <a:pt x="138" y="276"/>
                    </a:cubicBezTo>
                    <a:cubicBezTo>
                      <a:pt x="135" y="272"/>
                      <a:pt x="135" y="272"/>
                      <a:pt x="135" y="272"/>
                    </a:cubicBezTo>
                    <a:cubicBezTo>
                      <a:pt x="137" y="276"/>
                      <a:pt x="137" y="276"/>
                      <a:pt x="137" y="276"/>
                    </a:cubicBezTo>
                    <a:cubicBezTo>
                      <a:pt x="137" y="275"/>
                      <a:pt x="137" y="275"/>
                      <a:pt x="137" y="275"/>
                    </a:cubicBezTo>
                    <a:cubicBezTo>
                      <a:pt x="137" y="276"/>
                      <a:pt x="137" y="276"/>
                      <a:pt x="137" y="276"/>
                    </a:cubicBezTo>
                    <a:cubicBezTo>
                      <a:pt x="137" y="276"/>
                      <a:pt x="137" y="276"/>
                      <a:pt x="137" y="276"/>
                    </a:cubicBezTo>
                    <a:cubicBezTo>
                      <a:pt x="137" y="275"/>
                      <a:pt x="137" y="275"/>
                      <a:pt x="137" y="275"/>
                    </a:cubicBezTo>
                    <a:cubicBezTo>
                      <a:pt x="137" y="276"/>
                      <a:pt x="137" y="276"/>
                      <a:pt x="137" y="276"/>
                    </a:cubicBezTo>
                    <a:cubicBezTo>
                      <a:pt x="137" y="276"/>
                      <a:pt x="138" y="275"/>
                      <a:pt x="139" y="275"/>
                    </a:cubicBezTo>
                    <a:cubicBezTo>
                      <a:pt x="142" y="273"/>
                      <a:pt x="148" y="271"/>
                      <a:pt x="153" y="268"/>
                    </a:cubicBezTo>
                    <a:cubicBezTo>
                      <a:pt x="159" y="266"/>
                      <a:pt x="163" y="264"/>
                      <a:pt x="163" y="264"/>
                    </a:cubicBezTo>
                    <a:cubicBezTo>
                      <a:pt x="165" y="263"/>
                      <a:pt x="166" y="261"/>
                      <a:pt x="167" y="259"/>
                    </a:cubicBezTo>
                    <a:cubicBezTo>
                      <a:pt x="167" y="257"/>
                      <a:pt x="166" y="255"/>
                      <a:pt x="164" y="254"/>
                    </a:cubicBez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59" y="257"/>
                      <a:pt x="159" y="257"/>
                      <a:pt x="159" y="257"/>
                    </a:cubicBezTo>
                    <a:cubicBezTo>
                      <a:pt x="163" y="261"/>
                      <a:pt x="163" y="261"/>
                      <a:pt x="163" y="261"/>
                    </a:cubicBezTo>
                    <a:cubicBezTo>
                      <a:pt x="179" y="246"/>
                      <a:pt x="179" y="246"/>
                      <a:pt x="179" y="246"/>
                    </a:cubicBezTo>
                    <a:cubicBezTo>
                      <a:pt x="180" y="245"/>
                      <a:pt x="180" y="243"/>
                      <a:pt x="180" y="241"/>
                    </a:cubicBezTo>
                    <a:cubicBezTo>
                      <a:pt x="180" y="240"/>
                      <a:pt x="179" y="238"/>
                      <a:pt x="177" y="237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2" y="241"/>
                      <a:pt x="172" y="241"/>
                      <a:pt x="172" y="241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3" y="241"/>
                      <a:pt x="173" y="241"/>
                      <a:pt x="173" y="241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3" y="241"/>
                      <a:pt x="173" y="241"/>
                      <a:pt x="173" y="241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7" y="244"/>
                    </a:cubicBezTo>
                    <a:cubicBezTo>
                      <a:pt x="177" y="244"/>
                      <a:pt x="177" y="244"/>
                      <a:pt x="178" y="243"/>
                    </a:cubicBezTo>
                    <a:cubicBezTo>
                      <a:pt x="179" y="242"/>
                      <a:pt x="182" y="238"/>
                      <a:pt x="185" y="235"/>
                    </a:cubicBezTo>
                    <a:cubicBezTo>
                      <a:pt x="186" y="234"/>
                      <a:pt x="188" y="233"/>
                      <a:pt x="188" y="232"/>
                    </a:cubicBezTo>
                    <a:cubicBezTo>
                      <a:pt x="189" y="231"/>
                      <a:pt x="189" y="231"/>
                      <a:pt x="190" y="230"/>
                    </a:cubicBezTo>
                    <a:cubicBezTo>
                      <a:pt x="190" y="230"/>
                      <a:pt x="190" y="230"/>
                      <a:pt x="190" y="230"/>
                    </a:cubicBezTo>
                    <a:cubicBezTo>
                      <a:pt x="190" y="230"/>
                      <a:pt x="190" y="230"/>
                      <a:pt x="190" y="230"/>
                    </a:cubicBezTo>
                    <a:cubicBezTo>
                      <a:pt x="190" y="230"/>
                      <a:pt x="190" y="230"/>
                      <a:pt x="190" y="230"/>
                    </a:cubicBezTo>
                    <a:cubicBezTo>
                      <a:pt x="190" y="230"/>
                      <a:pt x="190" y="229"/>
                      <a:pt x="191" y="229"/>
                    </a:cubicBezTo>
                    <a:cubicBezTo>
                      <a:pt x="191" y="228"/>
                      <a:pt x="192" y="226"/>
                      <a:pt x="191" y="225"/>
                    </a:cubicBezTo>
                    <a:cubicBezTo>
                      <a:pt x="191" y="223"/>
                      <a:pt x="190" y="222"/>
                      <a:pt x="189" y="221"/>
                    </a:cubicBezTo>
                    <a:cubicBezTo>
                      <a:pt x="187" y="220"/>
                      <a:pt x="187" y="220"/>
                      <a:pt x="187" y="220"/>
                    </a:cubicBezTo>
                    <a:cubicBezTo>
                      <a:pt x="184" y="225"/>
                      <a:pt x="184" y="225"/>
                      <a:pt x="184" y="225"/>
                    </a:cubicBezTo>
                    <a:cubicBezTo>
                      <a:pt x="189" y="228"/>
                      <a:pt x="189" y="228"/>
                      <a:pt x="189" y="228"/>
                    </a:cubicBezTo>
                    <a:cubicBezTo>
                      <a:pt x="189" y="228"/>
                      <a:pt x="189" y="228"/>
                      <a:pt x="189" y="228"/>
                    </a:cubicBezTo>
                    <a:cubicBezTo>
                      <a:pt x="189" y="227"/>
                      <a:pt x="192" y="223"/>
                      <a:pt x="195" y="218"/>
                    </a:cubicBezTo>
                    <a:cubicBezTo>
                      <a:pt x="197" y="216"/>
                      <a:pt x="198" y="214"/>
                      <a:pt x="199" y="212"/>
                    </a:cubicBezTo>
                    <a:cubicBezTo>
                      <a:pt x="200" y="211"/>
                      <a:pt x="200" y="210"/>
                      <a:pt x="201" y="210"/>
                    </a:cubicBezTo>
                    <a:cubicBezTo>
                      <a:pt x="201" y="209"/>
                      <a:pt x="201" y="209"/>
                      <a:pt x="201" y="209"/>
                    </a:cubicBezTo>
                    <a:cubicBezTo>
                      <a:pt x="201" y="209"/>
                      <a:pt x="201" y="209"/>
                      <a:pt x="201" y="209"/>
                    </a:cubicBezTo>
                    <a:cubicBezTo>
                      <a:pt x="202" y="207"/>
                      <a:pt x="202" y="206"/>
                      <a:pt x="202" y="205"/>
                    </a:cubicBezTo>
                    <a:cubicBezTo>
                      <a:pt x="202" y="203"/>
                      <a:pt x="201" y="202"/>
                      <a:pt x="200" y="201"/>
                    </a:cubicBezTo>
                    <a:cubicBezTo>
                      <a:pt x="197" y="200"/>
                      <a:pt x="197" y="200"/>
                      <a:pt x="197" y="200"/>
                    </a:cubicBezTo>
                    <a:cubicBezTo>
                      <a:pt x="194" y="204"/>
                      <a:pt x="194" y="204"/>
                      <a:pt x="194" y="204"/>
                    </a:cubicBezTo>
                    <a:cubicBezTo>
                      <a:pt x="199" y="207"/>
                      <a:pt x="199" y="207"/>
                      <a:pt x="199" y="207"/>
                    </a:cubicBezTo>
                    <a:cubicBezTo>
                      <a:pt x="199" y="207"/>
                      <a:pt x="199" y="207"/>
                      <a:pt x="199" y="207"/>
                    </a:cubicBezTo>
                    <a:cubicBezTo>
                      <a:pt x="200" y="207"/>
                      <a:pt x="200" y="206"/>
                      <a:pt x="201" y="204"/>
                    </a:cubicBezTo>
                    <a:cubicBezTo>
                      <a:pt x="202" y="202"/>
                      <a:pt x="204" y="199"/>
                      <a:pt x="205" y="197"/>
                    </a:cubicBezTo>
                    <a:cubicBezTo>
                      <a:pt x="206" y="196"/>
                      <a:pt x="207" y="195"/>
                      <a:pt x="207" y="194"/>
                    </a:cubicBezTo>
                    <a:cubicBezTo>
                      <a:pt x="207" y="193"/>
                      <a:pt x="207" y="193"/>
                      <a:pt x="208" y="193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205" y="191"/>
                      <a:pt x="205" y="191"/>
                      <a:pt x="205" y="191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205" y="191"/>
                      <a:pt x="205" y="191"/>
                      <a:pt x="205" y="191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208" y="191"/>
                      <a:pt x="209" y="190"/>
                      <a:pt x="208" y="188"/>
                    </a:cubicBezTo>
                    <a:cubicBezTo>
                      <a:pt x="208" y="187"/>
                      <a:pt x="207" y="186"/>
                      <a:pt x="206" y="185"/>
                    </a:cubicBezTo>
                    <a:cubicBezTo>
                      <a:pt x="203" y="183"/>
                      <a:pt x="203" y="183"/>
                      <a:pt x="203" y="183"/>
                    </a:cubicBezTo>
                    <a:cubicBezTo>
                      <a:pt x="200" y="188"/>
                      <a:pt x="200" y="188"/>
                      <a:pt x="200" y="188"/>
                    </a:cubicBezTo>
                    <a:cubicBezTo>
                      <a:pt x="206" y="190"/>
                      <a:pt x="206" y="190"/>
                      <a:pt x="206" y="190"/>
                    </a:cubicBezTo>
                    <a:cubicBezTo>
                      <a:pt x="211" y="175"/>
                      <a:pt x="211" y="175"/>
                      <a:pt x="211" y="175"/>
                    </a:cubicBezTo>
                    <a:cubicBezTo>
                      <a:pt x="212" y="173"/>
                      <a:pt x="211" y="170"/>
                      <a:pt x="209" y="169"/>
                    </a:cubicBezTo>
                    <a:cubicBezTo>
                      <a:pt x="205" y="167"/>
                      <a:pt x="205" y="167"/>
                      <a:pt x="205" y="167"/>
                    </a:cubicBezTo>
                    <a:cubicBezTo>
                      <a:pt x="202" y="171"/>
                      <a:pt x="202" y="171"/>
                      <a:pt x="202" y="171"/>
                    </a:cubicBezTo>
                    <a:cubicBezTo>
                      <a:pt x="207" y="175"/>
                      <a:pt x="207" y="175"/>
                      <a:pt x="207" y="175"/>
                    </a:cubicBezTo>
                    <a:cubicBezTo>
                      <a:pt x="216" y="163"/>
                      <a:pt x="216" y="163"/>
                      <a:pt x="216" y="163"/>
                    </a:cubicBezTo>
                    <a:cubicBezTo>
                      <a:pt x="217" y="161"/>
                      <a:pt x="217" y="160"/>
                      <a:pt x="217" y="158"/>
                    </a:cubicBezTo>
                    <a:cubicBezTo>
                      <a:pt x="217" y="157"/>
                      <a:pt x="216" y="155"/>
                      <a:pt x="215" y="154"/>
                    </a:cubicBezTo>
                    <a:cubicBezTo>
                      <a:pt x="211" y="152"/>
                      <a:pt x="211" y="152"/>
                      <a:pt x="211" y="152"/>
                    </a:cubicBezTo>
                    <a:cubicBezTo>
                      <a:pt x="214" y="137"/>
                      <a:pt x="214" y="137"/>
                      <a:pt x="214" y="137"/>
                    </a:cubicBezTo>
                    <a:cubicBezTo>
                      <a:pt x="214" y="135"/>
                      <a:pt x="213" y="133"/>
                      <a:pt x="211" y="131"/>
                    </a:cubicBezTo>
                    <a:cubicBezTo>
                      <a:pt x="208" y="129"/>
                      <a:pt x="208" y="129"/>
                      <a:pt x="208" y="129"/>
                    </a:cubicBezTo>
                    <a:cubicBezTo>
                      <a:pt x="205" y="134"/>
                      <a:pt x="205" y="134"/>
                      <a:pt x="205" y="134"/>
                    </a:cubicBezTo>
                    <a:cubicBezTo>
                      <a:pt x="210" y="137"/>
                      <a:pt x="210" y="137"/>
                      <a:pt x="210" y="137"/>
                    </a:cubicBezTo>
                    <a:cubicBezTo>
                      <a:pt x="210" y="136"/>
                      <a:pt x="210" y="136"/>
                      <a:pt x="210" y="136"/>
                    </a:cubicBezTo>
                    <a:cubicBezTo>
                      <a:pt x="211" y="135"/>
                      <a:pt x="211" y="135"/>
                      <a:pt x="211" y="135"/>
                    </a:cubicBezTo>
                    <a:cubicBezTo>
                      <a:pt x="211" y="134"/>
                      <a:pt x="211" y="134"/>
                      <a:pt x="211" y="133"/>
                    </a:cubicBezTo>
                    <a:cubicBezTo>
                      <a:pt x="212" y="128"/>
                      <a:pt x="214" y="113"/>
                      <a:pt x="214" y="113"/>
                    </a:cubicBezTo>
                    <a:cubicBezTo>
                      <a:pt x="214" y="111"/>
                      <a:pt x="213" y="109"/>
                      <a:pt x="211" y="108"/>
                    </a:cubicBezTo>
                    <a:cubicBezTo>
                      <a:pt x="208" y="106"/>
                      <a:pt x="208" y="106"/>
                      <a:pt x="208" y="106"/>
                    </a:cubicBezTo>
                    <a:cubicBezTo>
                      <a:pt x="192" y="70"/>
                      <a:pt x="192" y="70"/>
                      <a:pt x="192" y="70"/>
                    </a:cubicBezTo>
                    <a:cubicBezTo>
                      <a:pt x="192" y="69"/>
                      <a:pt x="191" y="68"/>
                      <a:pt x="190" y="68"/>
                    </a:cubicBezTo>
                    <a:cubicBezTo>
                      <a:pt x="181" y="62"/>
                      <a:pt x="181" y="62"/>
                      <a:pt x="181" y="62"/>
                    </a:cubicBezTo>
                    <a:cubicBezTo>
                      <a:pt x="159" y="31"/>
                      <a:pt x="159" y="31"/>
                      <a:pt x="159" y="31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60" y="36"/>
                      <a:pt x="160" y="35"/>
                      <a:pt x="160" y="34"/>
                    </a:cubicBezTo>
                    <a:cubicBezTo>
                      <a:pt x="160" y="33"/>
                      <a:pt x="160" y="32"/>
                      <a:pt x="160" y="31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8" y="30"/>
                      <a:pt x="158" y="29"/>
                      <a:pt x="158" y="29"/>
                    </a:cubicBezTo>
                    <a:cubicBezTo>
                      <a:pt x="157" y="29"/>
                      <a:pt x="156" y="28"/>
                      <a:pt x="154" y="27"/>
                    </a:cubicBezTo>
                    <a:cubicBezTo>
                      <a:pt x="149" y="23"/>
                      <a:pt x="139" y="17"/>
                      <a:pt x="130" y="12"/>
                    </a:cubicBezTo>
                    <a:cubicBezTo>
                      <a:pt x="121" y="6"/>
                      <a:pt x="113" y="2"/>
                      <a:pt x="113" y="2"/>
                    </a:cubicBezTo>
                    <a:cubicBezTo>
                      <a:pt x="111" y="0"/>
                      <a:pt x="107" y="1"/>
                      <a:pt x="106" y="3"/>
                    </a:cubicBezTo>
                    <a:cubicBezTo>
                      <a:pt x="104" y="6"/>
                      <a:pt x="105" y="10"/>
                      <a:pt x="108" y="11"/>
                    </a:cubicBezTo>
                    <a:cubicBezTo>
                      <a:pt x="108" y="11"/>
                      <a:pt x="110" y="13"/>
                      <a:pt x="114" y="15"/>
                    </a:cubicBezTo>
                    <a:cubicBezTo>
                      <a:pt x="121" y="19"/>
                      <a:pt x="130" y="25"/>
                      <a:pt x="138" y="30"/>
                    </a:cubicBezTo>
                    <a:cubicBezTo>
                      <a:pt x="142" y="32"/>
                      <a:pt x="145" y="34"/>
                      <a:pt x="148" y="36"/>
                    </a:cubicBezTo>
                    <a:cubicBezTo>
                      <a:pt x="149" y="37"/>
                      <a:pt x="150" y="37"/>
                      <a:pt x="150" y="38"/>
                    </a:cubicBezTo>
                    <a:cubicBezTo>
                      <a:pt x="151" y="38"/>
                      <a:pt x="151" y="38"/>
                      <a:pt x="151" y="38"/>
                    </a:cubicBezTo>
                    <a:cubicBezTo>
                      <a:pt x="153" y="36"/>
                      <a:pt x="153" y="36"/>
                      <a:pt x="153" y="36"/>
                    </a:cubicBezTo>
                    <a:cubicBezTo>
                      <a:pt x="151" y="38"/>
                      <a:pt x="151" y="38"/>
                      <a:pt x="151" y="38"/>
                    </a:cubicBezTo>
                    <a:cubicBezTo>
                      <a:pt x="151" y="38"/>
                      <a:pt x="151" y="38"/>
                      <a:pt x="151" y="38"/>
                    </a:cubicBezTo>
                    <a:cubicBezTo>
                      <a:pt x="153" y="36"/>
                      <a:pt x="153" y="36"/>
                      <a:pt x="153" y="36"/>
                    </a:cubicBezTo>
                    <a:cubicBezTo>
                      <a:pt x="151" y="38"/>
                      <a:pt x="151" y="38"/>
                      <a:pt x="151" y="38"/>
                    </a:cubicBezTo>
                    <a:cubicBezTo>
                      <a:pt x="154" y="34"/>
                      <a:pt x="154" y="34"/>
                      <a:pt x="154" y="34"/>
                    </a:cubicBezTo>
                    <a:cubicBezTo>
                      <a:pt x="150" y="37"/>
                      <a:pt x="150" y="37"/>
                      <a:pt x="150" y="37"/>
                    </a:cubicBezTo>
                    <a:cubicBezTo>
                      <a:pt x="150" y="38"/>
                      <a:pt x="151" y="38"/>
                      <a:pt x="151" y="38"/>
                    </a:cubicBezTo>
                    <a:cubicBezTo>
                      <a:pt x="154" y="34"/>
                      <a:pt x="154" y="34"/>
                      <a:pt x="154" y="34"/>
                    </a:cubicBezTo>
                    <a:cubicBezTo>
                      <a:pt x="150" y="37"/>
                      <a:pt x="150" y="37"/>
                      <a:pt x="150" y="37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0" y="36"/>
                      <a:pt x="150" y="36"/>
                      <a:pt x="150" y="36"/>
                    </a:cubicBezTo>
                    <a:cubicBezTo>
                      <a:pt x="150" y="37"/>
                      <a:pt x="150" y="37"/>
                      <a:pt x="150" y="37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0" y="36"/>
                      <a:pt x="150" y="36"/>
                      <a:pt x="150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5"/>
                      <a:pt x="149" y="36"/>
                      <a:pt x="150" y="36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49" y="32"/>
                      <a:pt x="149" y="33"/>
                      <a:pt x="149" y="34"/>
                    </a:cubicBezTo>
                    <a:cubicBezTo>
                      <a:pt x="155" y="34"/>
                      <a:pt x="155" y="34"/>
                      <a:pt x="155" y="34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49" y="33"/>
                      <a:pt x="149" y="35"/>
                      <a:pt x="150" y="37"/>
                    </a:cubicBezTo>
                    <a:cubicBezTo>
                      <a:pt x="173" y="70"/>
                      <a:pt x="173" y="70"/>
                      <a:pt x="173" y="70"/>
                    </a:cubicBezTo>
                    <a:cubicBezTo>
                      <a:pt x="173" y="70"/>
                      <a:pt x="174" y="71"/>
                      <a:pt x="175" y="71"/>
                    </a:cubicBezTo>
                    <a:cubicBezTo>
                      <a:pt x="183" y="76"/>
                      <a:pt x="183" y="76"/>
                      <a:pt x="183" y="76"/>
                    </a:cubicBezTo>
                    <a:cubicBezTo>
                      <a:pt x="199" y="112"/>
                      <a:pt x="199" y="112"/>
                      <a:pt x="199" y="112"/>
                    </a:cubicBezTo>
                    <a:cubicBezTo>
                      <a:pt x="199" y="113"/>
                      <a:pt x="200" y="114"/>
                      <a:pt x="201" y="114"/>
                    </a:cubicBezTo>
                    <a:cubicBezTo>
                      <a:pt x="205" y="117"/>
                      <a:pt x="205" y="117"/>
                      <a:pt x="205" y="117"/>
                    </a:cubicBezTo>
                    <a:cubicBezTo>
                      <a:pt x="208" y="112"/>
                      <a:pt x="208" y="112"/>
                      <a:pt x="208" y="112"/>
                    </a:cubicBezTo>
                    <a:cubicBezTo>
                      <a:pt x="202" y="112"/>
                      <a:pt x="202" y="112"/>
                      <a:pt x="202" y="112"/>
                    </a:cubicBezTo>
                    <a:cubicBezTo>
                      <a:pt x="202" y="112"/>
                      <a:pt x="202" y="117"/>
                      <a:pt x="201" y="122"/>
                    </a:cubicBezTo>
                    <a:cubicBezTo>
                      <a:pt x="201" y="125"/>
                      <a:pt x="200" y="128"/>
                      <a:pt x="200" y="130"/>
                    </a:cubicBezTo>
                    <a:cubicBezTo>
                      <a:pt x="200" y="131"/>
                      <a:pt x="200" y="131"/>
                      <a:pt x="200" y="132"/>
                    </a:cubicBezTo>
                    <a:cubicBezTo>
                      <a:pt x="200" y="133"/>
                      <a:pt x="200" y="133"/>
                      <a:pt x="200" y="133"/>
                    </a:cubicBezTo>
                    <a:cubicBezTo>
                      <a:pt x="200" y="133"/>
                      <a:pt x="200" y="133"/>
                      <a:pt x="200" y="133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0" y="132"/>
                      <a:pt x="200" y="132"/>
                      <a:pt x="200" y="132"/>
                    </a:cubicBezTo>
                    <a:cubicBezTo>
                      <a:pt x="200" y="133"/>
                      <a:pt x="200" y="133"/>
                      <a:pt x="200" y="133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0" y="132"/>
                      <a:pt x="200" y="132"/>
                      <a:pt x="200" y="132"/>
                    </a:cubicBezTo>
                    <a:cubicBezTo>
                      <a:pt x="204" y="134"/>
                      <a:pt x="204" y="134"/>
                      <a:pt x="204" y="134"/>
                    </a:cubicBezTo>
                    <a:cubicBezTo>
                      <a:pt x="200" y="132"/>
                      <a:pt x="200" y="132"/>
                      <a:pt x="200" y="132"/>
                    </a:cubicBezTo>
                    <a:cubicBezTo>
                      <a:pt x="200" y="132"/>
                      <a:pt x="200" y="132"/>
                      <a:pt x="200" y="132"/>
                    </a:cubicBezTo>
                    <a:cubicBezTo>
                      <a:pt x="204" y="134"/>
                      <a:pt x="204" y="134"/>
                      <a:pt x="204" y="134"/>
                    </a:cubicBezTo>
                    <a:cubicBezTo>
                      <a:pt x="200" y="132"/>
                      <a:pt x="200" y="132"/>
                      <a:pt x="200" y="132"/>
                    </a:cubicBezTo>
                    <a:cubicBezTo>
                      <a:pt x="205" y="134"/>
                      <a:pt x="205" y="134"/>
                      <a:pt x="205" y="134"/>
                    </a:cubicBezTo>
                    <a:cubicBezTo>
                      <a:pt x="200" y="131"/>
                      <a:pt x="200" y="131"/>
                      <a:pt x="200" y="131"/>
                    </a:cubicBezTo>
                    <a:cubicBezTo>
                      <a:pt x="200" y="132"/>
                      <a:pt x="200" y="132"/>
                      <a:pt x="200" y="132"/>
                    </a:cubicBezTo>
                    <a:cubicBezTo>
                      <a:pt x="205" y="134"/>
                      <a:pt x="205" y="134"/>
                      <a:pt x="205" y="134"/>
                    </a:cubicBezTo>
                    <a:cubicBezTo>
                      <a:pt x="200" y="131"/>
                      <a:pt x="200" y="131"/>
                      <a:pt x="200" y="131"/>
                    </a:cubicBezTo>
                    <a:cubicBezTo>
                      <a:pt x="199" y="132"/>
                      <a:pt x="199" y="134"/>
                      <a:pt x="200" y="135"/>
                    </a:cubicBezTo>
                    <a:cubicBezTo>
                      <a:pt x="200" y="137"/>
                      <a:pt x="201" y="138"/>
                      <a:pt x="202" y="139"/>
                    </a:cubicBezTo>
                    <a:cubicBezTo>
                      <a:pt x="202" y="139"/>
                      <a:pt x="202" y="139"/>
                      <a:pt x="202" y="139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199" y="157"/>
                      <a:pt x="200" y="159"/>
                      <a:pt x="202" y="160"/>
                    </a:cubicBezTo>
                    <a:cubicBezTo>
                      <a:pt x="203" y="161"/>
                      <a:pt x="203" y="161"/>
                      <a:pt x="203" y="161"/>
                    </a:cubicBezTo>
                    <a:cubicBezTo>
                      <a:pt x="198" y="168"/>
                      <a:pt x="198" y="168"/>
                      <a:pt x="198" y="168"/>
                    </a:cubicBezTo>
                    <a:cubicBezTo>
                      <a:pt x="197" y="169"/>
                      <a:pt x="197" y="171"/>
                      <a:pt x="197" y="172"/>
                    </a:cubicBezTo>
                    <a:cubicBezTo>
                      <a:pt x="197" y="174"/>
                      <a:pt x="198" y="175"/>
                      <a:pt x="199" y="176"/>
                    </a:cubicBezTo>
                    <a:cubicBezTo>
                      <a:pt x="203" y="178"/>
                      <a:pt x="203" y="178"/>
                      <a:pt x="203" y="178"/>
                    </a:cubicBezTo>
                    <a:cubicBezTo>
                      <a:pt x="206" y="173"/>
                      <a:pt x="206" y="173"/>
                      <a:pt x="206" y="173"/>
                    </a:cubicBezTo>
                    <a:cubicBezTo>
                      <a:pt x="200" y="171"/>
                      <a:pt x="200" y="171"/>
                      <a:pt x="200" y="171"/>
                    </a:cubicBezTo>
                    <a:cubicBezTo>
                      <a:pt x="195" y="186"/>
                      <a:pt x="195" y="186"/>
                      <a:pt x="195" y="186"/>
                    </a:cubicBezTo>
                    <a:cubicBezTo>
                      <a:pt x="194" y="189"/>
                      <a:pt x="195" y="191"/>
                      <a:pt x="197" y="193"/>
                    </a:cubicBezTo>
                    <a:cubicBezTo>
                      <a:pt x="200" y="194"/>
                      <a:pt x="200" y="194"/>
                      <a:pt x="200" y="194"/>
                    </a:cubicBezTo>
                    <a:cubicBezTo>
                      <a:pt x="203" y="190"/>
                      <a:pt x="203" y="190"/>
                      <a:pt x="203" y="190"/>
                    </a:cubicBezTo>
                    <a:cubicBezTo>
                      <a:pt x="198" y="187"/>
                      <a:pt x="198" y="187"/>
                      <a:pt x="198" y="187"/>
                    </a:cubicBezTo>
                    <a:cubicBezTo>
                      <a:pt x="198" y="187"/>
                      <a:pt x="198" y="187"/>
                      <a:pt x="198" y="187"/>
                    </a:cubicBezTo>
                    <a:cubicBezTo>
                      <a:pt x="198" y="187"/>
                      <a:pt x="197" y="188"/>
                      <a:pt x="196" y="190"/>
                    </a:cubicBezTo>
                    <a:cubicBezTo>
                      <a:pt x="195" y="192"/>
                      <a:pt x="194" y="195"/>
                      <a:pt x="192" y="197"/>
                    </a:cubicBezTo>
                    <a:cubicBezTo>
                      <a:pt x="191" y="198"/>
                      <a:pt x="191" y="199"/>
                      <a:pt x="190" y="200"/>
                    </a:cubicBezTo>
                    <a:cubicBezTo>
                      <a:pt x="190" y="201"/>
                      <a:pt x="190" y="201"/>
                      <a:pt x="190" y="201"/>
                    </a:cubicBezTo>
                    <a:cubicBezTo>
                      <a:pt x="190" y="202"/>
                      <a:pt x="190" y="202"/>
                      <a:pt x="190" y="202"/>
                    </a:cubicBezTo>
                    <a:cubicBezTo>
                      <a:pt x="190" y="202"/>
                      <a:pt x="190" y="202"/>
                      <a:pt x="190" y="202"/>
                    </a:cubicBezTo>
                    <a:cubicBezTo>
                      <a:pt x="193" y="203"/>
                      <a:pt x="193" y="203"/>
                      <a:pt x="193" y="203"/>
                    </a:cubicBezTo>
                    <a:cubicBezTo>
                      <a:pt x="190" y="202"/>
                      <a:pt x="190" y="202"/>
                      <a:pt x="190" y="202"/>
                    </a:cubicBezTo>
                    <a:cubicBezTo>
                      <a:pt x="190" y="202"/>
                      <a:pt x="190" y="202"/>
                      <a:pt x="190" y="202"/>
                    </a:cubicBezTo>
                    <a:cubicBezTo>
                      <a:pt x="193" y="203"/>
                      <a:pt x="193" y="203"/>
                      <a:pt x="193" y="203"/>
                    </a:cubicBezTo>
                    <a:cubicBezTo>
                      <a:pt x="190" y="202"/>
                      <a:pt x="190" y="202"/>
                      <a:pt x="190" y="202"/>
                    </a:cubicBezTo>
                    <a:cubicBezTo>
                      <a:pt x="189" y="203"/>
                      <a:pt x="189" y="204"/>
                      <a:pt x="189" y="206"/>
                    </a:cubicBezTo>
                    <a:cubicBezTo>
                      <a:pt x="189" y="207"/>
                      <a:pt x="190" y="208"/>
                      <a:pt x="191" y="209"/>
                    </a:cubicBezTo>
                    <a:cubicBezTo>
                      <a:pt x="194" y="211"/>
                      <a:pt x="194" y="211"/>
                      <a:pt x="194" y="211"/>
                    </a:cubicBezTo>
                    <a:cubicBezTo>
                      <a:pt x="197" y="206"/>
                      <a:pt x="197" y="206"/>
                      <a:pt x="197" y="206"/>
                    </a:cubicBezTo>
                    <a:cubicBezTo>
                      <a:pt x="192" y="203"/>
                      <a:pt x="192" y="203"/>
                      <a:pt x="192" y="203"/>
                    </a:cubicBezTo>
                    <a:cubicBezTo>
                      <a:pt x="194" y="204"/>
                      <a:pt x="194" y="204"/>
                      <a:pt x="194" y="204"/>
                    </a:cubicBezTo>
                    <a:cubicBezTo>
                      <a:pt x="192" y="203"/>
                      <a:pt x="192" y="203"/>
                      <a:pt x="192" y="203"/>
                    </a:cubicBezTo>
                    <a:cubicBezTo>
                      <a:pt x="192" y="203"/>
                      <a:pt x="192" y="203"/>
                      <a:pt x="192" y="203"/>
                    </a:cubicBezTo>
                    <a:cubicBezTo>
                      <a:pt x="194" y="204"/>
                      <a:pt x="194" y="204"/>
                      <a:pt x="194" y="204"/>
                    </a:cubicBezTo>
                    <a:cubicBezTo>
                      <a:pt x="192" y="203"/>
                      <a:pt x="192" y="203"/>
                      <a:pt x="192" y="203"/>
                    </a:cubicBezTo>
                    <a:cubicBezTo>
                      <a:pt x="192" y="203"/>
                      <a:pt x="191" y="203"/>
                      <a:pt x="191" y="204"/>
                    </a:cubicBezTo>
                    <a:cubicBezTo>
                      <a:pt x="190" y="206"/>
                      <a:pt x="187" y="210"/>
                      <a:pt x="184" y="214"/>
                    </a:cubicBezTo>
                    <a:cubicBezTo>
                      <a:pt x="183" y="216"/>
                      <a:pt x="182" y="218"/>
                      <a:pt x="181" y="219"/>
                    </a:cubicBezTo>
                    <a:cubicBezTo>
                      <a:pt x="180" y="220"/>
                      <a:pt x="180" y="221"/>
                      <a:pt x="180" y="221"/>
                    </a:cubicBezTo>
                    <a:cubicBezTo>
                      <a:pt x="179" y="222"/>
                      <a:pt x="179" y="222"/>
                      <a:pt x="179" y="222"/>
                    </a:cubicBezTo>
                    <a:cubicBezTo>
                      <a:pt x="179" y="222"/>
                      <a:pt x="179" y="222"/>
                      <a:pt x="179" y="222"/>
                    </a:cubicBezTo>
                    <a:cubicBezTo>
                      <a:pt x="178" y="225"/>
                      <a:pt x="178" y="228"/>
                      <a:pt x="181" y="230"/>
                    </a:cubicBezTo>
                    <a:cubicBezTo>
                      <a:pt x="183" y="231"/>
                      <a:pt x="183" y="231"/>
                      <a:pt x="183" y="231"/>
                    </a:cubicBezTo>
                    <a:cubicBezTo>
                      <a:pt x="186" y="226"/>
                      <a:pt x="186" y="226"/>
                      <a:pt x="186" y="226"/>
                    </a:cubicBezTo>
                    <a:cubicBezTo>
                      <a:pt x="181" y="223"/>
                      <a:pt x="181" y="223"/>
                      <a:pt x="181" y="223"/>
                    </a:cubicBezTo>
                    <a:cubicBezTo>
                      <a:pt x="186" y="226"/>
                      <a:pt x="186" y="226"/>
                      <a:pt x="186" y="226"/>
                    </a:cubicBezTo>
                    <a:cubicBezTo>
                      <a:pt x="182" y="223"/>
                      <a:pt x="182" y="223"/>
                      <a:pt x="182" y="223"/>
                    </a:cubicBezTo>
                    <a:cubicBezTo>
                      <a:pt x="181" y="223"/>
                      <a:pt x="181" y="223"/>
                      <a:pt x="181" y="223"/>
                    </a:cubicBezTo>
                    <a:cubicBezTo>
                      <a:pt x="186" y="226"/>
                      <a:pt x="186" y="226"/>
                      <a:pt x="186" y="226"/>
                    </a:cubicBezTo>
                    <a:cubicBezTo>
                      <a:pt x="182" y="223"/>
                      <a:pt x="182" y="223"/>
                      <a:pt x="182" y="223"/>
                    </a:cubicBezTo>
                    <a:cubicBezTo>
                      <a:pt x="184" y="225"/>
                      <a:pt x="184" y="225"/>
                      <a:pt x="184" y="225"/>
                    </a:cubicBezTo>
                    <a:cubicBezTo>
                      <a:pt x="182" y="223"/>
                      <a:pt x="182" y="223"/>
                      <a:pt x="182" y="223"/>
                    </a:cubicBezTo>
                    <a:cubicBezTo>
                      <a:pt x="182" y="223"/>
                      <a:pt x="182" y="223"/>
                      <a:pt x="182" y="223"/>
                    </a:cubicBezTo>
                    <a:cubicBezTo>
                      <a:pt x="184" y="225"/>
                      <a:pt x="184" y="225"/>
                      <a:pt x="184" y="225"/>
                    </a:cubicBezTo>
                    <a:cubicBezTo>
                      <a:pt x="182" y="223"/>
                      <a:pt x="182" y="223"/>
                      <a:pt x="182" y="223"/>
                    </a:cubicBezTo>
                    <a:cubicBezTo>
                      <a:pt x="182" y="223"/>
                      <a:pt x="182" y="223"/>
                      <a:pt x="182" y="223"/>
                    </a:cubicBezTo>
                    <a:cubicBezTo>
                      <a:pt x="181" y="223"/>
                      <a:pt x="180" y="224"/>
                      <a:pt x="179" y="225"/>
                    </a:cubicBezTo>
                    <a:cubicBezTo>
                      <a:pt x="177" y="227"/>
                      <a:pt x="175" y="230"/>
                      <a:pt x="172" y="232"/>
                    </a:cubicBezTo>
                    <a:cubicBezTo>
                      <a:pt x="171" y="234"/>
                      <a:pt x="170" y="235"/>
                      <a:pt x="170" y="235"/>
                    </a:cubicBezTo>
                    <a:cubicBezTo>
                      <a:pt x="169" y="236"/>
                      <a:pt x="169" y="236"/>
                      <a:pt x="169" y="236"/>
                    </a:cubicBezTo>
                    <a:cubicBezTo>
                      <a:pt x="168" y="237"/>
                      <a:pt x="168" y="237"/>
                      <a:pt x="168" y="237"/>
                    </a:cubicBezTo>
                    <a:cubicBezTo>
                      <a:pt x="168" y="237"/>
                      <a:pt x="168" y="237"/>
                      <a:pt x="168" y="237"/>
                    </a:cubicBezTo>
                    <a:cubicBezTo>
                      <a:pt x="168" y="237"/>
                      <a:pt x="168" y="237"/>
                      <a:pt x="168" y="238"/>
                    </a:cubicBezTo>
                    <a:cubicBezTo>
                      <a:pt x="167" y="239"/>
                      <a:pt x="167" y="240"/>
                      <a:pt x="167" y="242"/>
                    </a:cubicBezTo>
                    <a:cubicBezTo>
                      <a:pt x="167" y="243"/>
                      <a:pt x="168" y="245"/>
                      <a:pt x="170" y="245"/>
                    </a:cubicBezTo>
                    <a:cubicBezTo>
                      <a:pt x="171" y="247"/>
                      <a:pt x="171" y="247"/>
                      <a:pt x="171" y="247"/>
                    </a:cubicBezTo>
                    <a:cubicBezTo>
                      <a:pt x="174" y="242"/>
                      <a:pt x="174" y="242"/>
                      <a:pt x="174" y="242"/>
                    </a:cubicBezTo>
                    <a:cubicBezTo>
                      <a:pt x="170" y="238"/>
                      <a:pt x="170" y="238"/>
                      <a:pt x="170" y="238"/>
                    </a:cubicBezTo>
                    <a:cubicBezTo>
                      <a:pt x="155" y="254"/>
                      <a:pt x="155" y="254"/>
                      <a:pt x="155" y="254"/>
                    </a:cubicBezTo>
                    <a:cubicBezTo>
                      <a:pt x="154" y="255"/>
                      <a:pt x="153" y="256"/>
                      <a:pt x="154" y="258"/>
                    </a:cubicBezTo>
                    <a:cubicBezTo>
                      <a:pt x="154" y="260"/>
                      <a:pt x="155" y="261"/>
                      <a:pt x="156" y="262"/>
                    </a:cubicBezTo>
                    <a:cubicBezTo>
                      <a:pt x="158" y="263"/>
                      <a:pt x="158" y="263"/>
                      <a:pt x="158" y="263"/>
                    </a:cubicBezTo>
                    <a:cubicBezTo>
                      <a:pt x="161" y="259"/>
                      <a:pt x="161" y="259"/>
                      <a:pt x="161" y="259"/>
                    </a:cubicBezTo>
                    <a:cubicBezTo>
                      <a:pt x="159" y="253"/>
                      <a:pt x="159" y="253"/>
                      <a:pt x="159" y="253"/>
                    </a:cubicBezTo>
                    <a:cubicBezTo>
                      <a:pt x="159" y="253"/>
                      <a:pt x="152" y="256"/>
                      <a:pt x="145" y="259"/>
                    </a:cubicBezTo>
                    <a:cubicBezTo>
                      <a:pt x="142" y="261"/>
                      <a:pt x="139" y="263"/>
                      <a:pt x="136" y="264"/>
                    </a:cubicBezTo>
                    <a:cubicBezTo>
                      <a:pt x="135" y="264"/>
                      <a:pt x="134" y="265"/>
                      <a:pt x="133" y="265"/>
                    </a:cubicBezTo>
                    <a:cubicBezTo>
                      <a:pt x="133" y="265"/>
                      <a:pt x="132" y="266"/>
                      <a:pt x="132" y="266"/>
                    </a:cubicBezTo>
                    <a:cubicBezTo>
                      <a:pt x="131" y="266"/>
                      <a:pt x="131" y="266"/>
                      <a:pt x="131" y="266"/>
                    </a:cubicBezTo>
                    <a:cubicBezTo>
                      <a:pt x="131" y="266"/>
                      <a:pt x="131" y="266"/>
                      <a:pt x="131" y="266"/>
                    </a:cubicBezTo>
                    <a:cubicBezTo>
                      <a:pt x="131" y="267"/>
                      <a:pt x="131" y="267"/>
                      <a:pt x="131" y="267"/>
                    </a:cubicBezTo>
                    <a:cubicBezTo>
                      <a:pt x="130" y="267"/>
                      <a:pt x="130" y="267"/>
                      <a:pt x="130" y="268"/>
                    </a:cubicBezTo>
                    <a:cubicBezTo>
                      <a:pt x="128" y="271"/>
                      <a:pt x="129" y="274"/>
                      <a:pt x="131" y="276"/>
                    </a:cubicBezTo>
                    <a:cubicBezTo>
                      <a:pt x="136" y="278"/>
                      <a:pt x="136" y="278"/>
                      <a:pt x="136" y="278"/>
                    </a:cubicBezTo>
                    <a:cubicBezTo>
                      <a:pt x="138" y="274"/>
                      <a:pt x="138" y="274"/>
                      <a:pt x="138" y="274"/>
                    </a:cubicBezTo>
                    <a:cubicBezTo>
                      <a:pt x="134" y="271"/>
                      <a:pt x="134" y="271"/>
                      <a:pt x="134" y="271"/>
                    </a:cubicBezTo>
                    <a:cubicBezTo>
                      <a:pt x="133" y="271"/>
                      <a:pt x="133" y="271"/>
                      <a:pt x="133" y="272"/>
                    </a:cubicBezTo>
                    <a:cubicBezTo>
                      <a:pt x="133" y="272"/>
                      <a:pt x="133" y="272"/>
                      <a:pt x="133" y="272"/>
                    </a:cubicBezTo>
                    <a:cubicBezTo>
                      <a:pt x="133" y="273"/>
                      <a:pt x="133" y="273"/>
                      <a:pt x="133" y="274"/>
                    </a:cubicBezTo>
                    <a:cubicBezTo>
                      <a:pt x="132" y="276"/>
                      <a:pt x="131" y="280"/>
                      <a:pt x="130" y="284"/>
                    </a:cubicBezTo>
                    <a:cubicBezTo>
                      <a:pt x="130" y="286"/>
                      <a:pt x="130" y="288"/>
                      <a:pt x="129" y="289"/>
                    </a:cubicBezTo>
                    <a:cubicBezTo>
                      <a:pt x="129" y="289"/>
                      <a:pt x="129" y="290"/>
                      <a:pt x="129" y="290"/>
                    </a:cubicBezTo>
                    <a:cubicBezTo>
                      <a:pt x="129" y="291"/>
                      <a:pt x="129" y="291"/>
                      <a:pt x="129" y="291"/>
                    </a:cubicBezTo>
                    <a:cubicBezTo>
                      <a:pt x="131" y="291"/>
                      <a:pt x="131" y="291"/>
                      <a:pt x="131" y="291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29" y="291"/>
                      <a:pt x="129" y="291"/>
                      <a:pt x="129" y="291"/>
                    </a:cubicBezTo>
                    <a:cubicBezTo>
                      <a:pt x="131" y="291"/>
                      <a:pt x="131" y="291"/>
                      <a:pt x="131" y="291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30" y="289"/>
                      <a:pt x="130" y="289"/>
                      <a:pt x="130" y="289"/>
                    </a:cubicBezTo>
                    <a:cubicBezTo>
                      <a:pt x="129" y="290"/>
                      <a:pt x="129" y="290"/>
                      <a:pt x="129" y="290"/>
                    </a:cubicBezTo>
                    <a:cubicBezTo>
                      <a:pt x="134" y="292"/>
                      <a:pt x="134" y="292"/>
                      <a:pt x="134" y="292"/>
                    </a:cubicBezTo>
                    <a:cubicBezTo>
                      <a:pt x="130" y="289"/>
                      <a:pt x="130" y="289"/>
                      <a:pt x="130" y="289"/>
                    </a:cubicBezTo>
                    <a:cubicBezTo>
                      <a:pt x="129" y="290"/>
                      <a:pt x="129" y="292"/>
                      <a:pt x="129" y="293"/>
                    </a:cubicBezTo>
                    <a:cubicBezTo>
                      <a:pt x="129" y="295"/>
                      <a:pt x="130" y="296"/>
                      <a:pt x="131" y="297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3" y="318"/>
                      <a:pt x="133" y="318"/>
                      <a:pt x="133" y="318"/>
                    </a:cubicBezTo>
                    <a:cubicBezTo>
                      <a:pt x="132" y="321"/>
                      <a:pt x="133" y="323"/>
                      <a:pt x="135" y="324"/>
                    </a:cubicBezTo>
                    <a:cubicBezTo>
                      <a:pt x="138" y="326"/>
                      <a:pt x="138" y="326"/>
                      <a:pt x="138" y="326"/>
                    </a:cubicBezTo>
                    <a:cubicBezTo>
                      <a:pt x="141" y="321"/>
                      <a:pt x="141" y="321"/>
                      <a:pt x="141" y="321"/>
                    </a:cubicBezTo>
                    <a:cubicBezTo>
                      <a:pt x="136" y="318"/>
                      <a:pt x="136" y="318"/>
                      <a:pt x="136" y="318"/>
                    </a:cubicBezTo>
                    <a:cubicBezTo>
                      <a:pt x="136" y="319"/>
                      <a:pt x="136" y="319"/>
                      <a:pt x="136" y="319"/>
                    </a:cubicBezTo>
                    <a:cubicBezTo>
                      <a:pt x="136" y="320"/>
                      <a:pt x="136" y="320"/>
                      <a:pt x="136" y="320"/>
                    </a:cubicBezTo>
                    <a:cubicBezTo>
                      <a:pt x="135" y="321"/>
                      <a:pt x="135" y="322"/>
                      <a:pt x="135" y="323"/>
                    </a:cubicBezTo>
                    <a:cubicBezTo>
                      <a:pt x="135" y="326"/>
                      <a:pt x="134" y="332"/>
                      <a:pt x="134" y="337"/>
                    </a:cubicBezTo>
                    <a:cubicBezTo>
                      <a:pt x="133" y="343"/>
                      <a:pt x="133" y="347"/>
                      <a:pt x="133" y="347"/>
                    </a:cubicBezTo>
                    <a:cubicBezTo>
                      <a:pt x="133" y="349"/>
                      <a:pt x="134" y="351"/>
                      <a:pt x="136" y="352"/>
                    </a:cubicBezTo>
                    <a:cubicBezTo>
                      <a:pt x="139" y="354"/>
                      <a:pt x="139" y="354"/>
                      <a:pt x="139" y="354"/>
                    </a:cubicBezTo>
                    <a:cubicBezTo>
                      <a:pt x="142" y="349"/>
                      <a:pt x="142" y="349"/>
                      <a:pt x="142" y="349"/>
                    </a:cubicBezTo>
                    <a:cubicBezTo>
                      <a:pt x="136" y="349"/>
                      <a:pt x="136" y="349"/>
                      <a:pt x="136" y="349"/>
                    </a:cubicBezTo>
                    <a:cubicBezTo>
                      <a:pt x="133" y="375"/>
                      <a:pt x="133" y="375"/>
                      <a:pt x="133" y="375"/>
                    </a:cubicBezTo>
                    <a:cubicBezTo>
                      <a:pt x="133" y="377"/>
                      <a:pt x="134" y="379"/>
                      <a:pt x="136" y="381"/>
                    </a:cubicBezTo>
                    <a:cubicBezTo>
                      <a:pt x="139" y="382"/>
                      <a:pt x="139" y="382"/>
                      <a:pt x="139" y="382"/>
                    </a:cubicBezTo>
                    <a:cubicBezTo>
                      <a:pt x="142" y="377"/>
                      <a:pt x="142" y="377"/>
                      <a:pt x="142" y="377"/>
                    </a:cubicBezTo>
                    <a:cubicBezTo>
                      <a:pt x="136" y="376"/>
                      <a:pt x="136" y="376"/>
                      <a:pt x="136" y="376"/>
                    </a:cubicBezTo>
                    <a:cubicBezTo>
                      <a:pt x="129" y="395"/>
                      <a:pt x="129" y="395"/>
                      <a:pt x="129" y="395"/>
                    </a:cubicBezTo>
                    <a:cubicBezTo>
                      <a:pt x="129" y="397"/>
                      <a:pt x="129" y="400"/>
                      <a:pt x="132" y="402"/>
                    </a:cubicBezTo>
                    <a:cubicBezTo>
                      <a:pt x="134" y="403"/>
                      <a:pt x="134" y="403"/>
                      <a:pt x="134" y="403"/>
                    </a:cubicBezTo>
                    <a:cubicBezTo>
                      <a:pt x="137" y="398"/>
                      <a:pt x="137" y="398"/>
                      <a:pt x="137" y="398"/>
                    </a:cubicBezTo>
                    <a:cubicBezTo>
                      <a:pt x="133" y="394"/>
                      <a:pt x="133" y="394"/>
                      <a:pt x="133" y="394"/>
                    </a:cubicBezTo>
                    <a:cubicBezTo>
                      <a:pt x="116" y="409"/>
                      <a:pt x="116" y="409"/>
                      <a:pt x="116" y="409"/>
                    </a:cubicBezTo>
                    <a:cubicBezTo>
                      <a:pt x="115" y="411"/>
                      <a:pt x="114" y="412"/>
                      <a:pt x="114" y="414"/>
                    </a:cubicBezTo>
                    <a:cubicBezTo>
                      <a:pt x="114" y="416"/>
                      <a:pt x="115" y="417"/>
                      <a:pt x="117" y="418"/>
                    </a:cubicBezTo>
                    <a:cubicBezTo>
                      <a:pt x="122" y="421"/>
                      <a:pt x="122" y="421"/>
                      <a:pt x="122" y="421"/>
                    </a:cubicBezTo>
                    <a:cubicBezTo>
                      <a:pt x="125" y="417"/>
                      <a:pt x="125" y="417"/>
                      <a:pt x="125" y="417"/>
                    </a:cubicBezTo>
                    <a:cubicBezTo>
                      <a:pt x="120" y="414"/>
                      <a:pt x="120" y="414"/>
                      <a:pt x="120" y="414"/>
                    </a:cubicBezTo>
                    <a:cubicBezTo>
                      <a:pt x="125" y="417"/>
                      <a:pt x="125" y="417"/>
                      <a:pt x="125" y="417"/>
                    </a:cubicBezTo>
                    <a:cubicBezTo>
                      <a:pt x="122" y="412"/>
                      <a:pt x="122" y="412"/>
                      <a:pt x="122" y="412"/>
                    </a:cubicBezTo>
                    <a:cubicBezTo>
                      <a:pt x="121" y="412"/>
                      <a:pt x="121" y="413"/>
                      <a:pt x="120" y="414"/>
                    </a:cubicBezTo>
                    <a:cubicBezTo>
                      <a:pt x="125" y="417"/>
                      <a:pt x="125" y="417"/>
                      <a:pt x="125" y="417"/>
                    </a:cubicBezTo>
                    <a:cubicBezTo>
                      <a:pt x="122" y="412"/>
                      <a:pt x="122" y="412"/>
                      <a:pt x="122" y="412"/>
                    </a:cubicBezTo>
                    <a:cubicBezTo>
                      <a:pt x="124" y="416"/>
                      <a:pt x="124" y="416"/>
                      <a:pt x="124" y="416"/>
                    </a:cubicBezTo>
                    <a:cubicBezTo>
                      <a:pt x="123" y="411"/>
                      <a:pt x="123" y="411"/>
                      <a:pt x="123" y="411"/>
                    </a:cubicBezTo>
                    <a:cubicBezTo>
                      <a:pt x="123" y="411"/>
                      <a:pt x="122" y="411"/>
                      <a:pt x="122" y="412"/>
                    </a:cubicBezTo>
                    <a:cubicBezTo>
                      <a:pt x="124" y="416"/>
                      <a:pt x="124" y="416"/>
                      <a:pt x="124" y="416"/>
                    </a:cubicBezTo>
                    <a:cubicBezTo>
                      <a:pt x="123" y="411"/>
                      <a:pt x="123" y="411"/>
                      <a:pt x="123" y="411"/>
                    </a:cubicBezTo>
                    <a:cubicBezTo>
                      <a:pt x="124" y="414"/>
                      <a:pt x="124" y="414"/>
                      <a:pt x="124" y="414"/>
                    </a:cubicBezTo>
                    <a:cubicBezTo>
                      <a:pt x="123" y="411"/>
                      <a:pt x="123" y="411"/>
                      <a:pt x="123" y="411"/>
                    </a:cubicBezTo>
                    <a:cubicBezTo>
                      <a:pt x="123" y="411"/>
                      <a:pt x="123" y="411"/>
                      <a:pt x="123" y="411"/>
                    </a:cubicBezTo>
                    <a:cubicBezTo>
                      <a:pt x="124" y="414"/>
                      <a:pt x="124" y="414"/>
                      <a:pt x="124" y="414"/>
                    </a:cubicBezTo>
                    <a:cubicBezTo>
                      <a:pt x="123" y="411"/>
                      <a:pt x="123" y="411"/>
                      <a:pt x="123" y="411"/>
                    </a:cubicBezTo>
                    <a:cubicBezTo>
                      <a:pt x="123" y="411"/>
                      <a:pt x="123" y="411"/>
                      <a:pt x="123" y="411"/>
                    </a:cubicBezTo>
                    <a:cubicBezTo>
                      <a:pt x="123" y="411"/>
                      <a:pt x="122" y="411"/>
                      <a:pt x="121" y="412"/>
                    </a:cubicBezTo>
                    <a:cubicBezTo>
                      <a:pt x="117" y="412"/>
                      <a:pt x="110" y="412"/>
                      <a:pt x="104" y="412"/>
                    </a:cubicBezTo>
                    <a:cubicBezTo>
                      <a:pt x="101" y="413"/>
                      <a:pt x="98" y="413"/>
                      <a:pt x="96" y="413"/>
                    </a:cubicBezTo>
                    <a:cubicBezTo>
                      <a:pt x="94" y="413"/>
                      <a:pt x="94" y="413"/>
                      <a:pt x="93" y="413"/>
                    </a:cubicBezTo>
                    <a:cubicBezTo>
                      <a:pt x="92" y="413"/>
                      <a:pt x="92" y="413"/>
                      <a:pt x="91" y="413"/>
                    </a:cubicBezTo>
                    <a:cubicBezTo>
                      <a:pt x="91" y="413"/>
                      <a:pt x="91" y="413"/>
                      <a:pt x="90" y="414"/>
                    </a:cubicBezTo>
                    <a:cubicBezTo>
                      <a:pt x="90" y="414"/>
                      <a:pt x="90" y="414"/>
                      <a:pt x="89" y="414"/>
                    </a:cubicBezTo>
                    <a:cubicBezTo>
                      <a:pt x="89" y="415"/>
                      <a:pt x="88" y="415"/>
                      <a:pt x="88" y="416"/>
                    </a:cubicBezTo>
                    <a:cubicBezTo>
                      <a:pt x="86" y="419"/>
                      <a:pt x="87" y="422"/>
                      <a:pt x="89" y="424"/>
                    </a:cubicBezTo>
                    <a:cubicBezTo>
                      <a:pt x="95" y="427"/>
                      <a:pt x="95" y="427"/>
                      <a:pt x="95" y="427"/>
                    </a:cubicBezTo>
                    <a:cubicBezTo>
                      <a:pt x="98" y="422"/>
                      <a:pt x="98" y="422"/>
                      <a:pt x="98" y="422"/>
                    </a:cubicBezTo>
                    <a:cubicBezTo>
                      <a:pt x="93" y="419"/>
                      <a:pt x="93" y="419"/>
                      <a:pt x="93" y="419"/>
                    </a:cubicBezTo>
                    <a:cubicBezTo>
                      <a:pt x="98" y="422"/>
                      <a:pt x="98" y="422"/>
                      <a:pt x="98" y="422"/>
                    </a:cubicBezTo>
                    <a:cubicBezTo>
                      <a:pt x="94" y="418"/>
                      <a:pt x="94" y="418"/>
                      <a:pt x="94" y="418"/>
                    </a:cubicBezTo>
                    <a:cubicBezTo>
                      <a:pt x="94" y="418"/>
                      <a:pt x="94" y="419"/>
                      <a:pt x="93" y="419"/>
                    </a:cubicBezTo>
                    <a:cubicBezTo>
                      <a:pt x="98" y="422"/>
                      <a:pt x="98" y="422"/>
                      <a:pt x="98" y="422"/>
                    </a:cubicBezTo>
                    <a:cubicBezTo>
                      <a:pt x="94" y="418"/>
                      <a:pt x="94" y="418"/>
                      <a:pt x="94" y="418"/>
                    </a:cubicBezTo>
                    <a:cubicBezTo>
                      <a:pt x="98" y="422"/>
                      <a:pt x="98" y="422"/>
                      <a:pt x="98" y="422"/>
                    </a:cubicBezTo>
                    <a:cubicBezTo>
                      <a:pt x="96" y="417"/>
                      <a:pt x="96" y="417"/>
                      <a:pt x="96" y="417"/>
                    </a:cubicBezTo>
                    <a:cubicBezTo>
                      <a:pt x="95" y="417"/>
                      <a:pt x="95" y="417"/>
                      <a:pt x="94" y="418"/>
                    </a:cubicBezTo>
                    <a:cubicBezTo>
                      <a:pt x="98" y="422"/>
                      <a:pt x="98" y="422"/>
                      <a:pt x="98" y="422"/>
                    </a:cubicBezTo>
                    <a:cubicBezTo>
                      <a:pt x="96" y="417"/>
                      <a:pt x="96" y="417"/>
                      <a:pt x="96" y="417"/>
                    </a:cubicBezTo>
                    <a:cubicBezTo>
                      <a:pt x="97" y="421"/>
                      <a:pt x="97" y="421"/>
                      <a:pt x="97" y="421"/>
                    </a:cubicBezTo>
                    <a:cubicBezTo>
                      <a:pt x="96" y="417"/>
                      <a:pt x="96" y="417"/>
                      <a:pt x="96" y="417"/>
                    </a:cubicBezTo>
                    <a:cubicBezTo>
                      <a:pt x="96" y="417"/>
                      <a:pt x="96" y="417"/>
                      <a:pt x="96" y="417"/>
                    </a:cubicBezTo>
                    <a:cubicBezTo>
                      <a:pt x="97" y="421"/>
                      <a:pt x="97" y="421"/>
                      <a:pt x="97" y="421"/>
                    </a:cubicBezTo>
                    <a:cubicBezTo>
                      <a:pt x="96" y="417"/>
                      <a:pt x="96" y="417"/>
                      <a:pt x="96" y="417"/>
                    </a:cubicBezTo>
                    <a:cubicBezTo>
                      <a:pt x="96" y="417"/>
                      <a:pt x="96" y="417"/>
                      <a:pt x="96" y="417"/>
                    </a:cubicBezTo>
                    <a:cubicBezTo>
                      <a:pt x="96" y="417"/>
                      <a:pt x="95" y="417"/>
                      <a:pt x="94" y="417"/>
                    </a:cubicBezTo>
                    <a:cubicBezTo>
                      <a:pt x="90" y="418"/>
                      <a:pt x="82" y="419"/>
                      <a:pt x="76" y="419"/>
                    </a:cubicBezTo>
                    <a:cubicBezTo>
                      <a:pt x="73" y="419"/>
                      <a:pt x="70" y="420"/>
                      <a:pt x="68" y="420"/>
                    </a:cubicBezTo>
                    <a:cubicBezTo>
                      <a:pt x="67" y="420"/>
                      <a:pt x="66" y="420"/>
                      <a:pt x="65" y="420"/>
                    </a:cubicBezTo>
                    <a:cubicBezTo>
                      <a:pt x="64" y="420"/>
                      <a:pt x="64" y="420"/>
                      <a:pt x="64" y="420"/>
                    </a:cubicBezTo>
                    <a:cubicBezTo>
                      <a:pt x="64" y="420"/>
                      <a:pt x="64" y="420"/>
                      <a:pt x="64" y="420"/>
                    </a:cubicBezTo>
                    <a:cubicBezTo>
                      <a:pt x="64" y="420"/>
                      <a:pt x="64" y="420"/>
                      <a:pt x="64" y="420"/>
                    </a:cubicBezTo>
                    <a:cubicBezTo>
                      <a:pt x="64" y="420"/>
                      <a:pt x="64" y="420"/>
                      <a:pt x="64" y="420"/>
                    </a:cubicBezTo>
                    <a:cubicBezTo>
                      <a:pt x="64" y="420"/>
                      <a:pt x="64" y="420"/>
                      <a:pt x="64" y="420"/>
                    </a:cubicBezTo>
                    <a:cubicBezTo>
                      <a:pt x="63" y="420"/>
                      <a:pt x="63" y="420"/>
                      <a:pt x="63" y="420"/>
                    </a:cubicBezTo>
                    <a:cubicBezTo>
                      <a:pt x="63" y="420"/>
                      <a:pt x="63" y="420"/>
                      <a:pt x="63" y="420"/>
                    </a:cubicBezTo>
                    <a:cubicBezTo>
                      <a:pt x="61" y="421"/>
                      <a:pt x="59" y="423"/>
                      <a:pt x="59" y="425"/>
                    </a:cubicBezTo>
                    <a:cubicBezTo>
                      <a:pt x="59" y="427"/>
                      <a:pt x="60" y="429"/>
                      <a:pt x="62" y="431"/>
                    </a:cubicBezTo>
                    <a:cubicBezTo>
                      <a:pt x="64" y="432"/>
                      <a:pt x="64" y="432"/>
                      <a:pt x="64" y="432"/>
                    </a:cubicBezTo>
                    <a:cubicBezTo>
                      <a:pt x="67" y="427"/>
                      <a:pt x="67" y="427"/>
                      <a:pt x="67" y="427"/>
                    </a:cubicBezTo>
                    <a:cubicBezTo>
                      <a:pt x="69" y="422"/>
                      <a:pt x="69" y="422"/>
                      <a:pt x="69" y="422"/>
                    </a:cubicBezTo>
                    <a:cubicBezTo>
                      <a:pt x="69" y="422"/>
                      <a:pt x="55" y="418"/>
                      <a:pt x="40" y="415"/>
                    </a:cubicBezTo>
                    <a:cubicBezTo>
                      <a:pt x="33" y="413"/>
                      <a:pt x="25" y="411"/>
                      <a:pt x="19" y="410"/>
                    </a:cubicBezTo>
                    <a:cubicBezTo>
                      <a:pt x="16" y="409"/>
                      <a:pt x="14" y="409"/>
                      <a:pt x="12" y="408"/>
                    </a:cubicBezTo>
                    <a:cubicBezTo>
                      <a:pt x="11" y="408"/>
                      <a:pt x="10" y="408"/>
                      <a:pt x="9" y="408"/>
                    </a:cubicBezTo>
                    <a:cubicBezTo>
                      <a:pt x="8" y="408"/>
                      <a:pt x="8" y="408"/>
                      <a:pt x="7" y="408"/>
                    </a:cubicBezTo>
                    <a:cubicBezTo>
                      <a:pt x="6" y="408"/>
                      <a:pt x="6" y="408"/>
                      <a:pt x="5" y="408"/>
                    </a:cubicBezTo>
                    <a:cubicBezTo>
                      <a:pt x="5" y="408"/>
                      <a:pt x="5" y="408"/>
                      <a:pt x="4" y="408"/>
                    </a:cubicBezTo>
                    <a:cubicBezTo>
                      <a:pt x="3" y="408"/>
                      <a:pt x="2" y="409"/>
                      <a:pt x="2" y="410"/>
                    </a:cubicBezTo>
                    <a:cubicBezTo>
                      <a:pt x="0" y="413"/>
                      <a:pt x="1" y="416"/>
                      <a:pt x="3" y="418"/>
                    </a:cubicBezTo>
                    <a:cubicBezTo>
                      <a:pt x="22" y="429"/>
                      <a:pt x="22" y="429"/>
                      <a:pt x="22" y="429"/>
                    </a:cubicBezTo>
                    <a:cubicBezTo>
                      <a:pt x="24" y="431"/>
                      <a:pt x="28" y="430"/>
                      <a:pt x="29" y="428"/>
                    </a:cubicBezTo>
                    <a:cubicBezTo>
                      <a:pt x="31" y="425"/>
                      <a:pt x="30" y="421"/>
                      <a:pt x="27" y="42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49"/>
              <p:cNvSpPr/>
              <p:nvPr/>
            </p:nvSpPr>
            <p:spPr bwMode="auto">
              <a:xfrm>
                <a:off x="3267" y="2243"/>
                <a:ext cx="320" cy="623"/>
              </a:xfrm>
              <a:custGeom>
                <a:avLst/>
                <a:gdLst>
                  <a:gd name="T0" fmla="*/ 105 w 235"/>
                  <a:gd name="T1" fmla="*/ 375 h 458"/>
                  <a:gd name="T2" fmla="*/ 98 w 235"/>
                  <a:gd name="T3" fmla="*/ 331 h 458"/>
                  <a:gd name="T4" fmla="*/ 43 w 235"/>
                  <a:gd name="T5" fmla="*/ 270 h 458"/>
                  <a:gd name="T6" fmla="*/ 19 w 235"/>
                  <a:gd name="T7" fmla="*/ 213 h 458"/>
                  <a:gd name="T8" fmla="*/ 12 w 235"/>
                  <a:gd name="T9" fmla="*/ 210 h 458"/>
                  <a:gd name="T10" fmla="*/ 18 w 235"/>
                  <a:gd name="T11" fmla="*/ 212 h 458"/>
                  <a:gd name="T12" fmla="*/ 11 w 235"/>
                  <a:gd name="T13" fmla="*/ 209 h 458"/>
                  <a:gd name="T14" fmla="*/ 9 w 235"/>
                  <a:gd name="T15" fmla="*/ 174 h 458"/>
                  <a:gd name="T16" fmla="*/ 15 w 235"/>
                  <a:gd name="T17" fmla="*/ 165 h 458"/>
                  <a:gd name="T18" fmla="*/ 14 w 235"/>
                  <a:gd name="T19" fmla="*/ 166 h 458"/>
                  <a:gd name="T20" fmla="*/ 12 w 235"/>
                  <a:gd name="T21" fmla="*/ 164 h 458"/>
                  <a:gd name="T22" fmla="*/ 18 w 235"/>
                  <a:gd name="T23" fmla="*/ 142 h 458"/>
                  <a:gd name="T24" fmla="*/ 18 w 235"/>
                  <a:gd name="T25" fmla="*/ 143 h 458"/>
                  <a:gd name="T26" fmla="*/ 19 w 235"/>
                  <a:gd name="T27" fmla="*/ 134 h 458"/>
                  <a:gd name="T28" fmla="*/ 22 w 235"/>
                  <a:gd name="T29" fmla="*/ 127 h 458"/>
                  <a:gd name="T30" fmla="*/ 26 w 235"/>
                  <a:gd name="T31" fmla="*/ 111 h 458"/>
                  <a:gd name="T32" fmla="*/ 35 w 235"/>
                  <a:gd name="T33" fmla="*/ 96 h 458"/>
                  <a:gd name="T34" fmla="*/ 46 w 235"/>
                  <a:gd name="T35" fmla="*/ 72 h 458"/>
                  <a:gd name="T36" fmla="*/ 56 w 235"/>
                  <a:gd name="T37" fmla="*/ 60 h 458"/>
                  <a:gd name="T38" fmla="*/ 52 w 235"/>
                  <a:gd name="T39" fmla="*/ 58 h 458"/>
                  <a:gd name="T40" fmla="*/ 78 w 235"/>
                  <a:gd name="T41" fmla="*/ 49 h 458"/>
                  <a:gd name="T42" fmla="*/ 96 w 235"/>
                  <a:gd name="T43" fmla="*/ 23 h 458"/>
                  <a:gd name="T44" fmla="*/ 135 w 235"/>
                  <a:gd name="T45" fmla="*/ 19 h 458"/>
                  <a:gd name="T46" fmla="*/ 145 w 235"/>
                  <a:gd name="T47" fmla="*/ 6 h 458"/>
                  <a:gd name="T48" fmla="*/ 148 w 235"/>
                  <a:gd name="T49" fmla="*/ 11 h 458"/>
                  <a:gd name="T50" fmla="*/ 145 w 235"/>
                  <a:gd name="T51" fmla="*/ 12 h 458"/>
                  <a:gd name="T52" fmla="*/ 147 w 235"/>
                  <a:gd name="T53" fmla="*/ 12 h 458"/>
                  <a:gd name="T54" fmla="*/ 181 w 235"/>
                  <a:gd name="T55" fmla="*/ 4 h 458"/>
                  <a:gd name="T56" fmla="*/ 232 w 235"/>
                  <a:gd name="T57" fmla="*/ 11 h 458"/>
                  <a:gd name="T58" fmla="*/ 214 w 235"/>
                  <a:gd name="T59" fmla="*/ 3 h 458"/>
                  <a:gd name="T60" fmla="*/ 216 w 235"/>
                  <a:gd name="T61" fmla="*/ 2 h 458"/>
                  <a:gd name="T62" fmla="*/ 206 w 235"/>
                  <a:gd name="T63" fmla="*/ 5 h 458"/>
                  <a:gd name="T64" fmla="*/ 227 w 235"/>
                  <a:gd name="T65" fmla="*/ 18 h 458"/>
                  <a:gd name="T66" fmla="*/ 225 w 235"/>
                  <a:gd name="T67" fmla="*/ 19 h 458"/>
                  <a:gd name="T68" fmla="*/ 229 w 235"/>
                  <a:gd name="T69" fmla="*/ 16 h 458"/>
                  <a:gd name="T70" fmla="*/ 174 w 235"/>
                  <a:gd name="T71" fmla="*/ 0 h 458"/>
                  <a:gd name="T72" fmla="*/ 178 w 235"/>
                  <a:gd name="T73" fmla="*/ 9 h 458"/>
                  <a:gd name="T74" fmla="*/ 177 w 235"/>
                  <a:gd name="T75" fmla="*/ 3 h 458"/>
                  <a:gd name="T76" fmla="*/ 146 w 235"/>
                  <a:gd name="T77" fmla="*/ 1 h 458"/>
                  <a:gd name="T78" fmla="*/ 150 w 235"/>
                  <a:gd name="T79" fmla="*/ 10 h 458"/>
                  <a:gd name="T80" fmla="*/ 147 w 235"/>
                  <a:gd name="T81" fmla="*/ 5 h 458"/>
                  <a:gd name="T82" fmla="*/ 128 w 235"/>
                  <a:gd name="T83" fmla="*/ 9 h 458"/>
                  <a:gd name="T84" fmla="*/ 90 w 235"/>
                  <a:gd name="T85" fmla="*/ 33 h 458"/>
                  <a:gd name="T86" fmla="*/ 73 w 235"/>
                  <a:gd name="T87" fmla="*/ 39 h 458"/>
                  <a:gd name="T88" fmla="*/ 49 w 235"/>
                  <a:gd name="T89" fmla="*/ 63 h 458"/>
                  <a:gd name="T90" fmla="*/ 23 w 235"/>
                  <a:gd name="T91" fmla="*/ 96 h 458"/>
                  <a:gd name="T92" fmla="*/ 19 w 235"/>
                  <a:gd name="T93" fmla="*/ 107 h 458"/>
                  <a:gd name="T94" fmla="*/ 8 w 235"/>
                  <a:gd name="T95" fmla="*/ 143 h 458"/>
                  <a:gd name="T96" fmla="*/ 2 w 235"/>
                  <a:gd name="T97" fmla="*/ 159 h 458"/>
                  <a:gd name="T98" fmla="*/ 2 w 235"/>
                  <a:gd name="T99" fmla="*/ 159 h 458"/>
                  <a:gd name="T100" fmla="*/ 4 w 235"/>
                  <a:gd name="T101" fmla="*/ 162 h 458"/>
                  <a:gd name="T102" fmla="*/ 5 w 235"/>
                  <a:gd name="T103" fmla="*/ 206 h 458"/>
                  <a:gd name="T104" fmla="*/ 10 w 235"/>
                  <a:gd name="T105" fmla="*/ 209 h 458"/>
                  <a:gd name="T106" fmla="*/ 5 w 235"/>
                  <a:gd name="T107" fmla="*/ 208 h 458"/>
                  <a:gd name="T108" fmla="*/ 8 w 235"/>
                  <a:gd name="T109" fmla="*/ 207 h 458"/>
                  <a:gd name="T110" fmla="*/ 28 w 235"/>
                  <a:gd name="T111" fmla="*/ 273 h 458"/>
                  <a:gd name="T112" fmla="*/ 83 w 235"/>
                  <a:gd name="T113" fmla="*/ 333 h 458"/>
                  <a:gd name="T114" fmla="*/ 83 w 235"/>
                  <a:gd name="T115" fmla="*/ 333 h 458"/>
                  <a:gd name="T116" fmla="*/ 83 w 235"/>
                  <a:gd name="T117" fmla="*/ 328 h 458"/>
                  <a:gd name="T118" fmla="*/ 93 w 235"/>
                  <a:gd name="T119" fmla="*/ 351 h 458"/>
                  <a:gd name="T120" fmla="*/ 98 w 235"/>
                  <a:gd name="T121" fmla="*/ 423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5" h="458">
                    <a:moveTo>
                      <a:pt x="123" y="446"/>
                    </a:moveTo>
                    <a:cubicBezTo>
                      <a:pt x="112" y="439"/>
                      <a:pt x="112" y="439"/>
                      <a:pt x="112" y="439"/>
                    </a:cubicBezTo>
                    <a:cubicBezTo>
                      <a:pt x="110" y="420"/>
                      <a:pt x="110" y="420"/>
                      <a:pt x="110" y="420"/>
                    </a:cubicBezTo>
                    <a:cubicBezTo>
                      <a:pt x="110" y="418"/>
                      <a:pt x="109" y="416"/>
                      <a:pt x="107" y="415"/>
                    </a:cubicBezTo>
                    <a:cubicBezTo>
                      <a:pt x="107" y="415"/>
                      <a:pt x="107" y="415"/>
                      <a:pt x="107" y="415"/>
                    </a:cubicBezTo>
                    <a:cubicBezTo>
                      <a:pt x="106" y="394"/>
                      <a:pt x="106" y="394"/>
                      <a:pt x="106" y="394"/>
                    </a:cubicBezTo>
                    <a:cubicBezTo>
                      <a:pt x="106" y="392"/>
                      <a:pt x="105" y="391"/>
                      <a:pt x="104" y="390"/>
                    </a:cubicBezTo>
                    <a:cubicBezTo>
                      <a:pt x="102" y="389"/>
                      <a:pt x="102" y="389"/>
                      <a:pt x="102" y="389"/>
                    </a:cubicBezTo>
                    <a:cubicBezTo>
                      <a:pt x="105" y="375"/>
                      <a:pt x="105" y="375"/>
                      <a:pt x="105" y="375"/>
                    </a:cubicBezTo>
                    <a:cubicBezTo>
                      <a:pt x="106" y="373"/>
                      <a:pt x="105" y="370"/>
                      <a:pt x="103" y="369"/>
                    </a:cubicBezTo>
                    <a:cubicBezTo>
                      <a:pt x="101" y="368"/>
                      <a:pt x="101" y="368"/>
                      <a:pt x="101" y="368"/>
                    </a:cubicBezTo>
                    <a:cubicBezTo>
                      <a:pt x="98" y="350"/>
                      <a:pt x="98" y="350"/>
                      <a:pt x="98" y="350"/>
                    </a:cubicBezTo>
                    <a:cubicBezTo>
                      <a:pt x="98" y="349"/>
                      <a:pt x="97" y="347"/>
                      <a:pt x="96" y="346"/>
                    </a:cubicBezTo>
                    <a:cubicBezTo>
                      <a:pt x="95" y="346"/>
                      <a:pt x="95" y="346"/>
                      <a:pt x="95" y="346"/>
                    </a:cubicBezTo>
                    <a:cubicBezTo>
                      <a:pt x="92" y="351"/>
                      <a:pt x="92" y="351"/>
                      <a:pt x="92" y="351"/>
                    </a:cubicBezTo>
                    <a:cubicBezTo>
                      <a:pt x="98" y="352"/>
                      <a:pt x="98" y="352"/>
                      <a:pt x="98" y="352"/>
                    </a:cubicBezTo>
                    <a:cubicBezTo>
                      <a:pt x="101" y="336"/>
                      <a:pt x="101" y="336"/>
                      <a:pt x="101" y="336"/>
                    </a:cubicBezTo>
                    <a:cubicBezTo>
                      <a:pt x="101" y="334"/>
                      <a:pt x="100" y="332"/>
                      <a:pt x="98" y="331"/>
                    </a:cubicBezTo>
                    <a:cubicBezTo>
                      <a:pt x="91" y="326"/>
                      <a:pt x="91" y="326"/>
                      <a:pt x="91" y="326"/>
                    </a:cubicBezTo>
                    <a:cubicBezTo>
                      <a:pt x="88" y="331"/>
                      <a:pt x="88" y="331"/>
                      <a:pt x="88" y="331"/>
                    </a:cubicBezTo>
                    <a:cubicBezTo>
                      <a:pt x="93" y="334"/>
                      <a:pt x="93" y="334"/>
                      <a:pt x="93" y="334"/>
                    </a:cubicBezTo>
                    <a:cubicBezTo>
                      <a:pt x="94" y="333"/>
                      <a:pt x="94" y="332"/>
                      <a:pt x="94" y="331"/>
                    </a:cubicBezTo>
                    <a:cubicBezTo>
                      <a:pt x="94" y="330"/>
                      <a:pt x="93" y="329"/>
                      <a:pt x="93" y="329"/>
                    </a:cubicBezTo>
                    <a:cubicBezTo>
                      <a:pt x="93" y="328"/>
                      <a:pt x="93" y="328"/>
                      <a:pt x="93" y="327"/>
                    </a:cubicBezTo>
                    <a:cubicBezTo>
                      <a:pt x="92" y="327"/>
                      <a:pt x="92" y="326"/>
                      <a:pt x="91" y="325"/>
                    </a:cubicBezTo>
                    <a:cubicBezTo>
                      <a:pt x="89" y="322"/>
                      <a:pt x="85" y="317"/>
                      <a:pt x="80" y="312"/>
                    </a:cubicBezTo>
                    <a:cubicBezTo>
                      <a:pt x="65" y="295"/>
                      <a:pt x="43" y="270"/>
                      <a:pt x="43" y="270"/>
                    </a:cubicBezTo>
                    <a:cubicBezTo>
                      <a:pt x="42" y="270"/>
                      <a:pt x="42" y="269"/>
                      <a:pt x="42" y="269"/>
                    </a:cubicBezTo>
                    <a:cubicBezTo>
                      <a:pt x="38" y="267"/>
                      <a:pt x="38" y="267"/>
                      <a:pt x="38" y="267"/>
                    </a:cubicBezTo>
                    <a:cubicBezTo>
                      <a:pt x="25" y="234"/>
                      <a:pt x="25" y="234"/>
                      <a:pt x="25" y="234"/>
                    </a:cubicBezTo>
                    <a:cubicBezTo>
                      <a:pt x="24" y="233"/>
                      <a:pt x="23" y="232"/>
                      <a:pt x="22" y="232"/>
                    </a:cubicBezTo>
                    <a:cubicBezTo>
                      <a:pt x="20" y="231"/>
                      <a:pt x="20" y="231"/>
                      <a:pt x="20" y="231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23" y="234"/>
                      <a:pt x="23" y="234"/>
                      <a:pt x="23" y="234"/>
                    </a:cubicBezTo>
                    <a:cubicBezTo>
                      <a:pt x="23" y="234"/>
                      <a:pt x="22" y="228"/>
                      <a:pt x="20" y="222"/>
                    </a:cubicBezTo>
                    <a:cubicBezTo>
                      <a:pt x="20" y="219"/>
                      <a:pt x="19" y="216"/>
                      <a:pt x="19" y="213"/>
                    </a:cubicBezTo>
                    <a:cubicBezTo>
                      <a:pt x="18" y="212"/>
                      <a:pt x="18" y="211"/>
                      <a:pt x="18" y="210"/>
                    </a:cubicBezTo>
                    <a:cubicBezTo>
                      <a:pt x="18" y="210"/>
                      <a:pt x="18" y="210"/>
                      <a:pt x="18" y="210"/>
                    </a:cubicBezTo>
                    <a:cubicBezTo>
                      <a:pt x="18" y="210"/>
                      <a:pt x="18" y="210"/>
                      <a:pt x="18" y="210"/>
                    </a:cubicBezTo>
                    <a:cubicBezTo>
                      <a:pt x="14" y="210"/>
                      <a:pt x="14" y="210"/>
                      <a:pt x="14" y="210"/>
                    </a:cubicBezTo>
                    <a:cubicBezTo>
                      <a:pt x="18" y="210"/>
                      <a:pt x="18" y="210"/>
                      <a:pt x="18" y="210"/>
                    </a:cubicBezTo>
                    <a:cubicBezTo>
                      <a:pt x="18" y="210"/>
                      <a:pt x="18" y="210"/>
                      <a:pt x="18" y="210"/>
                    </a:cubicBezTo>
                    <a:cubicBezTo>
                      <a:pt x="14" y="210"/>
                      <a:pt x="14" y="210"/>
                      <a:pt x="14" y="210"/>
                    </a:cubicBezTo>
                    <a:cubicBezTo>
                      <a:pt x="18" y="210"/>
                      <a:pt x="18" y="210"/>
                      <a:pt x="18" y="210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8" y="211"/>
                      <a:pt x="18" y="211"/>
                      <a:pt x="18" y="211"/>
                    </a:cubicBezTo>
                    <a:cubicBezTo>
                      <a:pt x="18" y="210"/>
                      <a:pt x="18" y="210"/>
                      <a:pt x="18" y="210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8" y="211"/>
                      <a:pt x="18" y="211"/>
                      <a:pt x="18" y="211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1"/>
                      <a:pt x="18" y="211"/>
                      <a:pt x="18" y="211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7" y="212"/>
                      <a:pt x="17" y="212"/>
                      <a:pt x="18" y="212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7" y="213"/>
                      <a:pt x="17" y="213"/>
                      <a:pt x="17" y="213"/>
                    </a:cubicBezTo>
                    <a:cubicBezTo>
                      <a:pt x="18" y="212"/>
                      <a:pt x="18" y="210"/>
                      <a:pt x="18" y="209"/>
                    </a:cubicBezTo>
                    <a:cubicBezTo>
                      <a:pt x="17" y="207"/>
                      <a:pt x="16" y="206"/>
                      <a:pt x="15" y="205"/>
                    </a:cubicBezTo>
                    <a:cubicBezTo>
                      <a:pt x="14" y="204"/>
                      <a:pt x="14" y="204"/>
                      <a:pt x="14" y="204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6" y="211"/>
                      <a:pt x="16" y="211"/>
                      <a:pt x="16" y="210"/>
                    </a:cubicBezTo>
                    <a:cubicBezTo>
                      <a:pt x="17" y="210"/>
                      <a:pt x="17" y="210"/>
                      <a:pt x="17" y="209"/>
                    </a:cubicBezTo>
                    <a:cubicBezTo>
                      <a:pt x="17" y="209"/>
                      <a:pt x="17" y="209"/>
                      <a:pt x="17" y="209"/>
                    </a:cubicBezTo>
                    <a:cubicBezTo>
                      <a:pt x="17" y="208"/>
                      <a:pt x="17" y="208"/>
                      <a:pt x="17" y="208"/>
                    </a:cubicBezTo>
                    <a:cubicBezTo>
                      <a:pt x="16" y="206"/>
                      <a:pt x="16" y="204"/>
                      <a:pt x="16" y="201"/>
                    </a:cubicBezTo>
                    <a:cubicBezTo>
                      <a:pt x="14" y="191"/>
                      <a:pt x="12" y="178"/>
                      <a:pt x="12" y="178"/>
                    </a:cubicBezTo>
                    <a:cubicBezTo>
                      <a:pt x="12" y="176"/>
                      <a:pt x="11" y="175"/>
                      <a:pt x="9" y="174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6" y="179"/>
                      <a:pt x="6" y="179"/>
                      <a:pt x="6" y="179"/>
                    </a:cubicBezTo>
                    <a:cubicBezTo>
                      <a:pt x="12" y="180"/>
                      <a:pt x="12" y="180"/>
                      <a:pt x="12" y="180"/>
                    </a:cubicBezTo>
                    <a:cubicBezTo>
                      <a:pt x="12" y="180"/>
                      <a:pt x="12" y="176"/>
                      <a:pt x="13" y="172"/>
                    </a:cubicBezTo>
                    <a:cubicBezTo>
                      <a:pt x="13" y="170"/>
                      <a:pt x="14" y="168"/>
                      <a:pt x="14" y="167"/>
                    </a:cubicBezTo>
                    <a:cubicBezTo>
                      <a:pt x="14" y="166"/>
                      <a:pt x="14" y="166"/>
                      <a:pt x="15" y="165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4" y="165"/>
                      <a:pt x="14" y="165"/>
                      <a:pt x="14" y="165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4" y="165"/>
                      <a:pt x="14" y="165"/>
                      <a:pt x="14" y="165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14" y="166"/>
                      <a:pt x="14" y="166"/>
                      <a:pt x="14" y="166"/>
                    </a:cubicBezTo>
                    <a:cubicBezTo>
                      <a:pt x="14" y="166"/>
                      <a:pt x="14" y="165"/>
                      <a:pt x="14" y="165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14" y="166"/>
                      <a:pt x="14" y="166"/>
                      <a:pt x="14" y="166"/>
                    </a:cubicBezTo>
                    <a:cubicBezTo>
                      <a:pt x="15" y="165"/>
                      <a:pt x="15" y="163"/>
                      <a:pt x="15" y="162"/>
                    </a:cubicBezTo>
                    <a:cubicBezTo>
                      <a:pt x="14" y="160"/>
                      <a:pt x="14" y="159"/>
                      <a:pt x="12" y="158"/>
                    </a:cubicBezTo>
                    <a:cubicBezTo>
                      <a:pt x="10" y="157"/>
                      <a:pt x="10" y="157"/>
                      <a:pt x="10" y="157"/>
                    </a:cubicBezTo>
                    <a:cubicBezTo>
                      <a:pt x="7" y="162"/>
                      <a:pt x="7" y="162"/>
                      <a:pt x="7" y="162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12" y="163"/>
                      <a:pt x="12" y="163"/>
                      <a:pt x="12" y="163"/>
                    </a:cubicBezTo>
                    <a:cubicBezTo>
                      <a:pt x="13" y="162"/>
                      <a:pt x="13" y="160"/>
                      <a:pt x="14" y="158"/>
                    </a:cubicBezTo>
                    <a:cubicBezTo>
                      <a:pt x="15" y="155"/>
                      <a:pt x="16" y="151"/>
                      <a:pt x="17" y="147"/>
                    </a:cubicBezTo>
                    <a:cubicBezTo>
                      <a:pt x="17" y="146"/>
                      <a:pt x="18" y="144"/>
                      <a:pt x="18" y="143"/>
                    </a:cubicBezTo>
                    <a:cubicBezTo>
                      <a:pt x="18" y="143"/>
                      <a:pt x="18" y="142"/>
                      <a:pt x="18" y="142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8" y="143"/>
                      <a:pt x="18" y="143"/>
                      <a:pt x="18" y="143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8" y="143"/>
                      <a:pt x="18" y="143"/>
                      <a:pt x="18" y="143"/>
                    </a:cubicBezTo>
                    <a:cubicBezTo>
                      <a:pt x="19" y="142"/>
                      <a:pt x="19" y="140"/>
                      <a:pt x="18" y="139"/>
                    </a:cubicBezTo>
                    <a:cubicBezTo>
                      <a:pt x="18" y="137"/>
                      <a:pt x="17" y="136"/>
                      <a:pt x="16" y="135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1" y="139"/>
                      <a:pt x="11" y="139"/>
                      <a:pt x="11" y="139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6" y="141"/>
                      <a:pt x="18" y="137"/>
                      <a:pt x="19" y="134"/>
                    </a:cubicBezTo>
                    <a:cubicBezTo>
                      <a:pt x="20" y="132"/>
                      <a:pt x="21" y="131"/>
                      <a:pt x="21" y="129"/>
                    </a:cubicBezTo>
                    <a:cubicBezTo>
                      <a:pt x="22" y="129"/>
                      <a:pt x="22" y="128"/>
                      <a:pt x="22" y="128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8" y="125"/>
                      <a:pt x="18" y="125"/>
                      <a:pt x="18" y="125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24" y="125"/>
                      <a:pt x="23" y="121"/>
                      <a:pt x="20" y="120"/>
                    </a:cubicBezTo>
                    <a:cubicBezTo>
                      <a:pt x="18" y="118"/>
                      <a:pt x="18" y="118"/>
                      <a:pt x="18" y="118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30" y="110"/>
                      <a:pt x="29" y="106"/>
                      <a:pt x="26" y="105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26" y="111"/>
                      <a:pt x="28" y="107"/>
                      <a:pt x="30" y="104"/>
                    </a:cubicBezTo>
                    <a:cubicBezTo>
                      <a:pt x="31" y="102"/>
                      <a:pt x="32" y="100"/>
                      <a:pt x="33" y="99"/>
                    </a:cubicBezTo>
                    <a:cubicBezTo>
                      <a:pt x="34" y="98"/>
                      <a:pt x="34" y="97"/>
                      <a:pt x="34" y="97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6" y="94"/>
                      <a:pt x="36" y="90"/>
                      <a:pt x="33" y="88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8" y="80"/>
                      <a:pt x="48" y="78"/>
                      <a:pt x="48" y="76"/>
                    </a:cubicBezTo>
                    <a:cubicBezTo>
                      <a:pt x="48" y="75"/>
                      <a:pt x="47" y="73"/>
                      <a:pt x="46" y="72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4" y="66"/>
                      <a:pt x="65" y="64"/>
                      <a:pt x="65" y="62"/>
                    </a:cubicBezTo>
                    <a:cubicBezTo>
                      <a:pt x="65" y="61"/>
                      <a:pt x="64" y="59"/>
                      <a:pt x="62" y="58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5" y="61"/>
                      <a:pt x="55" y="61"/>
                      <a:pt x="56" y="60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1"/>
                      <a:pt x="55" y="61"/>
                      <a:pt x="56" y="61"/>
                    </a:cubicBezTo>
                    <a:cubicBezTo>
                      <a:pt x="59" y="59"/>
                      <a:pt x="64" y="56"/>
                      <a:pt x="69" y="53"/>
                    </a:cubicBezTo>
                    <a:cubicBezTo>
                      <a:pt x="74" y="51"/>
                      <a:pt x="78" y="49"/>
                      <a:pt x="78" y="49"/>
                    </a:cubicBezTo>
                    <a:cubicBezTo>
                      <a:pt x="80" y="48"/>
                      <a:pt x="81" y="46"/>
                      <a:pt x="81" y="44"/>
                    </a:cubicBezTo>
                    <a:cubicBezTo>
                      <a:pt x="81" y="42"/>
                      <a:pt x="80" y="40"/>
                      <a:pt x="78" y="39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4"/>
                      <a:pt x="101" y="32"/>
                      <a:pt x="101" y="30"/>
                    </a:cubicBezTo>
                    <a:cubicBezTo>
                      <a:pt x="102" y="28"/>
                      <a:pt x="101" y="26"/>
                      <a:pt x="99" y="25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9" y="26"/>
                      <a:pt x="130" y="25"/>
                      <a:pt x="131" y="22"/>
                    </a:cubicBezTo>
                    <a:cubicBezTo>
                      <a:pt x="131" y="20"/>
                      <a:pt x="130" y="18"/>
                      <a:pt x="128" y="17"/>
                    </a:cubicBezTo>
                    <a:cubicBezTo>
                      <a:pt x="121" y="12"/>
                      <a:pt x="121" y="12"/>
                      <a:pt x="121" y="12"/>
                    </a:cubicBezTo>
                    <a:cubicBezTo>
                      <a:pt x="118" y="17"/>
                      <a:pt x="118" y="17"/>
                      <a:pt x="118" y="17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9" y="22"/>
                      <a:pt x="127" y="21"/>
                      <a:pt x="135" y="19"/>
                    </a:cubicBezTo>
                    <a:cubicBezTo>
                      <a:pt x="139" y="18"/>
                      <a:pt x="143" y="17"/>
                      <a:pt x="146" y="17"/>
                    </a:cubicBezTo>
                    <a:cubicBezTo>
                      <a:pt x="148" y="16"/>
                      <a:pt x="149" y="16"/>
                      <a:pt x="150" y="16"/>
                    </a:cubicBezTo>
                    <a:cubicBezTo>
                      <a:pt x="151" y="15"/>
                      <a:pt x="151" y="15"/>
                      <a:pt x="152" y="15"/>
                    </a:cubicBezTo>
                    <a:cubicBezTo>
                      <a:pt x="152" y="15"/>
                      <a:pt x="152" y="15"/>
                      <a:pt x="153" y="15"/>
                    </a:cubicBezTo>
                    <a:cubicBezTo>
                      <a:pt x="154" y="14"/>
                      <a:pt x="154" y="14"/>
                      <a:pt x="154" y="14"/>
                    </a:cubicBezTo>
                    <a:cubicBezTo>
                      <a:pt x="154" y="14"/>
                      <a:pt x="154" y="14"/>
                      <a:pt x="155" y="13"/>
                    </a:cubicBezTo>
                    <a:cubicBezTo>
                      <a:pt x="157" y="10"/>
                      <a:pt x="156" y="6"/>
                      <a:pt x="153" y="5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8" y="11"/>
                      <a:pt x="148" y="11"/>
                      <a:pt x="148" y="11"/>
                    </a:cubicBezTo>
                    <a:cubicBezTo>
                      <a:pt x="149" y="10"/>
                      <a:pt x="149" y="10"/>
                      <a:pt x="150" y="9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8" y="11"/>
                      <a:pt x="148" y="11"/>
                      <a:pt x="148" y="11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7" y="11"/>
                      <a:pt x="148" y="11"/>
                      <a:pt x="148" y="11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6" y="12"/>
                      <a:pt x="146" y="12"/>
                      <a:pt x="147" y="12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12"/>
                      <a:pt x="145" y="12"/>
                      <a:pt x="145" y="12"/>
                    </a:cubicBezTo>
                    <a:cubicBezTo>
                      <a:pt x="145" y="12"/>
                      <a:pt x="145" y="12"/>
                      <a:pt x="146" y="12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12"/>
                      <a:pt x="145" y="12"/>
                      <a:pt x="145" y="12"/>
                    </a:cubicBezTo>
                    <a:cubicBezTo>
                      <a:pt x="145" y="9"/>
                      <a:pt x="145" y="9"/>
                      <a:pt x="145" y="9"/>
                    </a:cubicBezTo>
                    <a:cubicBezTo>
                      <a:pt x="145" y="12"/>
                      <a:pt x="145" y="12"/>
                      <a:pt x="145" y="12"/>
                    </a:cubicBezTo>
                    <a:cubicBezTo>
                      <a:pt x="145" y="12"/>
                      <a:pt x="145" y="12"/>
                      <a:pt x="145" y="12"/>
                    </a:cubicBezTo>
                    <a:cubicBezTo>
                      <a:pt x="145" y="9"/>
                      <a:pt x="145" y="9"/>
                      <a:pt x="145" y="9"/>
                    </a:cubicBezTo>
                    <a:cubicBezTo>
                      <a:pt x="145" y="12"/>
                      <a:pt x="145" y="12"/>
                      <a:pt x="145" y="12"/>
                    </a:cubicBezTo>
                    <a:cubicBezTo>
                      <a:pt x="145" y="12"/>
                      <a:pt x="146" y="12"/>
                      <a:pt x="147" y="12"/>
                    </a:cubicBezTo>
                    <a:cubicBezTo>
                      <a:pt x="150" y="12"/>
                      <a:pt x="156" y="13"/>
                      <a:pt x="163" y="13"/>
                    </a:cubicBezTo>
                    <a:cubicBezTo>
                      <a:pt x="166" y="14"/>
                      <a:pt x="169" y="14"/>
                      <a:pt x="172" y="14"/>
                    </a:cubicBezTo>
                    <a:cubicBezTo>
                      <a:pt x="174" y="14"/>
                      <a:pt x="176" y="14"/>
                      <a:pt x="178" y="14"/>
                    </a:cubicBezTo>
                    <a:cubicBezTo>
                      <a:pt x="178" y="14"/>
                      <a:pt x="178" y="14"/>
                      <a:pt x="179" y="14"/>
                    </a:cubicBezTo>
                    <a:cubicBezTo>
                      <a:pt x="179" y="14"/>
                      <a:pt x="179" y="14"/>
                      <a:pt x="180" y="14"/>
                    </a:cubicBezTo>
                    <a:cubicBezTo>
                      <a:pt x="180" y="14"/>
                      <a:pt x="180" y="14"/>
                      <a:pt x="181" y="14"/>
                    </a:cubicBezTo>
                    <a:cubicBezTo>
                      <a:pt x="181" y="14"/>
                      <a:pt x="182" y="13"/>
                      <a:pt x="183" y="12"/>
                    </a:cubicBezTo>
                    <a:cubicBezTo>
                      <a:pt x="184" y="10"/>
                      <a:pt x="184" y="9"/>
                      <a:pt x="184" y="7"/>
                    </a:cubicBezTo>
                    <a:cubicBezTo>
                      <a:pt x="183" y="6"/>
                      <a:pt x="183" y="5"/>
                      <a:pt x="181" y="4"/>
                    </a:cubicBezTo>
                    <a:cubicBezTo>
                      <a:pt x="176" y="1"/>
                      <a:pt x="176" y="1"/>
                      <a:pt x="176" y="1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2" y="11"/>
                      <a:pt x="172" y="11"/>
                      <a:pt x="172" y="11"/>
                    </a:cubicBezTo>
                    <a:cubicBezTo>
                      <a:pt x="228" y="21"/>
                      <a:pt x="228" y="21"/>
                      <a:pt x="228" y="21"/>
                    </a:cubicBezTo>
                    <a:cubicBezTo>
                      <a:pt x="230" y="22"/>
                      <a:pt x="233" y="21"/>
                      <a:pt x="234" y="19"/>
                    </a:cubicBezTo>
                    <a:cubicBezTo>
                      <a:pt x="235" y="18"/>
                      <a:pt x="235" y="17"/>
                      <a:pt x="235" y="16"/>
                    </a:cubicBezTo>
                    <a:cubicBezTo>
                      <a:pt x="235" y="14"/>
                      <a:pt x="234" y="13"/>
                      <a:pt x="234" y="13"/>
                    </a:cubicBezTo>
                    <a:cubicBezTo>
                      <a:pt x="233" y="12"/>
                      <a:pt x="233" y="12"/>
                      <a:pt x="233" y="12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0"/>
                      <a:pt x="229" y="9"/>
                      <a:pt x="228" y="8"/>
                    </a:cubicBezTo>
                    <a:cubicBezTo>
                      <a:pt x="225" y="7"/>
                      <a:pt x="222" y="5"/>
                      <a:pt x="219" y="3"/>
                    </a:cubicBezTo>
                    <a:cubicBezTo>
                      <a:pt x="218" y="2"/>
                      <a:pt x="217" y="2"/>
                      <a:pt x="216" y="1"/>
                    </a:cubicBezTo>
                    <a:cubicBezTo>
                      <a:pt x="216" y="1"/>
                      <a:pt x="216" y="1"/>
                      <a:pt x="216" y="1"/>
                    </a:cubicBezTo>
                    <a:cubicBezTo>
                      <a:pt x="216" y="1"/>
                      <a:pt x="216" y="1"/>
                      <a:pt x="216" y="1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6" y="1"/>
                      <a:pt x="216" y="1"/>
                      <a:pt x="216" y="1"/>
                    </a:cubicBezTo>
                    <a:cubicBezTo>
                      <a:pt x="216" y="1"/>
                      <a:pt x="216" y="1"/>
                      <a:pt x="216" y="1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16" y="1"/>
                      <a:pt x="216" y="1"/>
                      <a:pt x="216" y="1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6" y="2"/>
                      <a:pt x="216" y="2"/>
                      <a:pt x="216" y="2"/>
                    </a:cubicBezTo>
                    <a:cubicBezTo>
                      <a:pt x="216" y="1"/>
                      <a:pt x="216" y="1"/>
                      <a:pt x="216" y="1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6" y="2"/>
                      <a:pt x="216" y="2"/>
                      <a:pt x="216" y="2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7" y="2"/>
                      <a:pt x="217" y="2"/>
                      <a:pt x="217" y="2"/>
                    </a:cubicBezTo>
                    <a:cubicBezTo>
                      <a:pt x="217" y="2"/>
                      <a:pt x="217" y="2"/>
                      <a:pt x="216" y="2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7" y="2"/>
                      <a:pt x="217" y="2"/>
                      <a:pt x="217" y="2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8" y="5"/>
                      <a:pt x="218" y="5"/>
                      <a:pt x="218" y="5"/>
                    </a:cubicBezTo>
                    <a:cubicBezTo>
                      <a:pt x="218" y="4"/>
                      <a:pt x="217" y="3"/>
                      <a:pt x="217" y="2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8" y="5"/>
                      <a:pt x="218" y="5"/>
                      <a:pt x="218" y="5"/>
                    </a:cubicBezTo>
                    <a:cubicBezTo>
                      <a:pt x="218" y="2"/>
                      <a:pt x="215" y="0"/>
                      <a:pt x="212" y="0"/>
                    </a:cubicBezTo>
                    <a:cubicBezTo>
                      <a:pt x="209" y="0"/>
                      <a:pt x="206" y="2"/>
                      <a:pt x="206" y="5"/>
                    </a:cubicBezTo>
                    <a:cubicBezTo>
                      <a:pt x="206" y="7"/>
                      <a:pt x="207" y="7"/>
                      <a:pt x="207" y="8"/>
                    </a:cubicBezTo>
                    <a:cubicBezTo>
                      <a:pt x="208" y="9"/>
                      <a:pt x="208" y="9"/>
                      <a:pt x="208" y="9"/>
                    </a:cubicBezTo>
                    <a:cubicBezTo>
                      <a:pt x="208" y="10"/>
                      <a:pt x="209" y="10"/>
                      <a:pt x="209" y="10"/>
                    </a:cubicBezTo>
                    <a:cubicBezTo>
                      <a:pt x="210" y="10"/>
                      <a:pt x="210" y="10"/>
                      <a:pt x="210" y="10"/>
                    </a:cubicBezTo>
                    <a:cubicBezTo>
                      <a:pt x="211" y="11"/>
                      <a:pt x="212" y="12"/>
                      <a:pt x="214" y="13"/>
                    </a:cubicBezTo>
                    <a:cubicBezTo>
                      <a:pt x="216" y="14"/>
                      <a:pt x="219" y="16"/>
                      <a:pt x="222" y="18"/>
                    </a:cubicBezTo>
                    <a:cubicBezTo>
                      <a:pt x="223" y="19"/>
                      <a:pt x="224" y="19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7" y="18"/>
                      <a:pt x="227" y="18"/>
                      <a:pt x="227" y="18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4" y="19"/>
                      <a:pt x="224" y="19"/>
                      <a:pt x="225" y="19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4" y="18"/>
                      <a:pt x="224" y="18"/>
                      <a:pt x="224" y="18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4" y="17"/>
                      <a:pt x="224" y="18"/>
                      <a:pt x="224" y="18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4" y="16"/>
                      <a:pt x="224" y="16"/>
                      <a:pt x="224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4" y="13"/>
                      <a:pt x="224" y="13"/>
                      <a:pt x="224" y="13"/>
                    </a:cubicBezTo>
                    <a:cubicBezTo>
                      <a:pt x="224" y="14"/>
                      <a:pt x="224" y="15"/>
                      <a:pt x="224" y="16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24" y="13"/>
                      <a:pt x="224" y="13"/>
                      <a:pt x="224" y="13"/>
                    </a:cubicBezTo>
                    <a:cubicBezTo>
                      <a:pt x="229" y="16"/>
                      <a:pt x="229" y="16"/>
                      <a:pt x="229" y="16"/>
                    </a:cubicBezTo>
                    <a:cubicBezTo>
                      <a:pt x="230" y="10"/>
                      <a:pt x="230" y="10"/>
                      <a:pt x="230" y="1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72" y="0"/>
                      <a:pt x="169" y="1"/>
                      <a:pt x="168" y="4"/>
                    </a:cubicBezTo>
                    <a:cubicBezTo>
                      <a:pt x="167" y="6"/>
                      <a:pt x="168" y="9"/>
                      <a:pt x="170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4" y="6"/>
                      <a:pt x="174" y="6"/>
                      <a:pt x="174" y="6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75" y="4"/>
                      <a:pt x="175" y="4"/>
                      <a:pt x="174" y="6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7" y="3"/>
                      <a:pt x="177" y="3"/>
                      <a:pt x="176" y="4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8" y="7"/>
                      <a:pt x="178" y="7"/>
                      <a:pt x="178" y="7"/>
                    </a:cubicBezTo>
                    <a:cubicBezTo>
                      <a:pt x="178" y="3"/>
                      <a:pt x="178" y="3"/>
                      <a:pt x="178" y="3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8" y="7"/>
                      <a:pt x="178" y="7"/>
                      <a:pt x="178" y="7"/>
                    </a:cubicBezTo>
                    <a:cubicBezTo>
                      <a:pt x="178" y="3"/>
                      <a:pt x="178" y="3"/>
                      <a:pt x="178" y="3"/>
                    </a:cubicBezTo>
                    <a:cubicBezTo>
                      <a:pt x="178" y="3"/>
                      <a:pt x="178" y="3"/>
                      <a:pt x="178" y="3"/>
                    </a:cubicBezTo>
                    <a:cubicBezTo>
                      <a:pt x="178" y="3"/>
                      <a:pt x="178" y="3"/>
                      <a:pt x="178" y="3"/>
                    </a:cubicBezTo>
                    <a:cubicBezTo>
                      <a:pt x="177" y="3"/>
                      <a:pt x="174" y="3"/>
                      <a:pt x="171" y="3"/>
                    </a:cubicBezTo>
                    <a:cubicBezTo>
                      <a:pt x="167" y="2"/>
                      <a:pt x="160" y="2"/>
                      <a:pt x="155" y="1"/>
                    </a:cubicBezTo>
                    <a:cubicBezTo>
                      <a:pt x="153" y="1"/>
                      <a:pt x="150" y="1"/>
                      <a:pt x="149" y="1"/>
                    </a:cubicBezTo>
                    <a:cubicBezTo>
                      <a:pt x="148" y="1"/>
                      <a:pt x="147" y="1"/>
                      <a:pt x="147" y="1"/>
                    </a:cubicBezTo>
                    <a:cubicBezTo>
                      <a:pt x="146" y="1"/>
                      <a:pt x="146" y="1"/>
                      <a:pt x="146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2" y="1"/>
                      <a:pt x="142" y="2"/>
                      <a:pt x="142" y="2"/>
                    </a:cubicBezTo>
                    <a:cubicBezTo>
                      <a:pt x="141" y="2"/>
                      <a:pt x="141" y="3"/>
                      <a:pt x="140" y="3"/>
                    </a:cubicBezTo>
                    <a:cubicBezTo>
                      <a:pt x="139" y="6"/>
                      <a:pt x="139" y="9"/>
                      <a:pt x="142" y="11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46" y="7"/>
                      <a:pt x="146" y="7"/>
                      <a:pt x="146" y="7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47" y="5"/>
                      <a:pt x="147" y="5"/>
                      <a:pt x="147" y="5"/>
                    </a:cubicBezTo>
                    <a:cubicBezTo>
                      <a:pt x="147" y="5"/>
                      <a:pt x="146" y="6"/>
                      <a:pt x="146" y="7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47" y="5"/>
                      <a:pt x="147" y="5"/>
                      <a:pt x="147" y="5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8" y="5"/>
                      <a:pt x="147" y="5"/>
                    </a:cubicBezTo>
                    <a:cubicBezTo>
                      <a:pt x="150" y="9"/>
                      <a:pt x="150" y="9"/>
                      <a:pt x="150" y="9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8" y="5"/>
                      <a:pt x="148" y="5"/>
                    </a:cubicBezTo>
                    <a:cubicBezTo>
                      <a:pt x="148" y="5"/>
                      <a:pt x="147" y="5"/>
                      <a:pt x="146" y="5"/>
                    </a:cubicBezTo>
                    <a:cubicBezTo>
                      <a:pt x="142" y="6"/>
                      <a:pt x="134" y="8"/>
                      <a:pt x="128" y="9"/>
                    </a:cubicBezTo>
                    <a:cubicBezTo>
                      <a:pt x="122" y="10"/>
                      <a:pt x="117" y="11"/>
                      <a:pt x="117" y="11"/>
                    </a:cubicBezTo>
                    <a:cubicBezTo>
                      <a:pt x="115" y="12"/>
                      <a:pt x="113" y="14"/>
                      <a:pt x="112" y="16"/>
                    </a:cubicBezTo>
                    <a:cubicBezTo>
                      <a:pt x="112" y="18"/>
                      <a:pt x="113" y="20"/>
                      <a:pt x="115" y="22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92" y="23"/>
                      <a:pt x="92" y="23"/>
                      <a:pt x="92" y="23"/>
                    </a:cubicBezTo>
                    <a:cubicBezTo>
                      <a:pt x="90" y="23"/>
                      <a:pt x="88" y="25"/>
                      <a:pt x="88" y="27"/>
                    </a:cubicBezTo>
                    <a:cubicBezTo>
                      <a:pt x="87" y="30"/>
                      <a:pt x="88" y="32"/>
                      <a:pt x="90" y="33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69" y="38"/>
                      <a:pt x="68" y="40"/>
                      <a:pt x="68" y="42"/>
                    </a:cubicBezTo>
                    <a:cubicBezTo>
                      <a:pt x="67" y="44"/>
                      <a:pt x="68" y="46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3" y="39"/>
                      <a:pt x="67" y="42"/>
                      <a:pt x="61" y="45"/>
                    </a:cubicBezTo>
                    <a:cubicBezTo>
                      <a:pt x="57" y="47"/>
                      <a:pt x="54" y="48"/>
                      <a:pt x="52" y="50"/>
                    </a:cubicBezTo>
                    <a:cubicBezTo>
                      <a:pt x="51" y="50"/>
                      <a:pt x="50" y="51"/>
                      <a:pt x="49" y="51"/>
                    </a:cubicBezTo>
                    <a:cubicBezTo>
                      <a:pt x="49" y="52"/>
                      <a:pt x="48" y="52"/>
                      <a:pt x="48" y="52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6" y="53"/>
                      <a:pt x="46" y="54"/>
                    </a:cubicBezTo>
                    <a:cubicBezTo>
                      <a:pt x="44" y="57"/>
                      <a:pt x="45" y="60"/>
                      <a:pt x="48" y="62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37" y="70"/>
                      <a:pt x="37" y="70"/>
                      <a:pt x="37" y="70"/>
                    </a:cubicBezTo>
                    <a:cubicBezTo>
                      <a:pt x="35" y="71"/>
                      <a:pt x="34" y="73"/>
                      <a:pt x="34" y="75"/>
                    </a:cubicBezTo>
                    <a:cubicBezTo>
                      <a:pt x="34" y="77"/>
                      <a:pt x="35" y="79"/>
                      <a:pt x="37" y="80"/>
                    </a:cubicBezTo>
                    <a:cubicBezTo>
                      <a:pt x="40" y="82"/>
                      <a:pt x="40" y="82"/>
                      <a:pt x="40" y="82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1" y="88"/>
                      <a:pt x="20" y="89"/>
                      <a:pt x="20" y="91"/>
                    </a:cubicBezTo>
                    <a:cubicBezTo>
                      <a:pt x="21" y="93"/>
                      <a:pt x="22" y="95"/>
                      <a:pt x="23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24" y="93"/>
                      <a:pt x="16" y="105"/>
                      <a:pt x="16" y="105"/>
                    </a:cubicBezTo>
                    <a:cubicBezTo>
                      <a:pt x="15" y="108"/>
                      <a:pt x="16" y="111"/>
                      <a:pt x="18" y="113"/>
                    </a:cubicBezTo>
                    <a:cubicBezTo>
                      <a:pt x="20" y="114"/>
                      <a:pt x="20" y="114"/>
                      <a:pt x="20" y="114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19" y="107"/>
                      <a:pt x="19" y="107"/>
                      <a:pt x="19" y="107"/>
                    </a:cubicBezTo>
                    <a:cubicBezTo>
                      <a:pt x="10" y="120"/>
                      <a:pt x="10" y="120"/>
                      <a:pt x="10" y="120"/>
                    </a:cubicBezTo>
                    <a:cubicBezTo>
                      <a:pt x="9" y="123"/>
                      <a:pt x="10" y="126"/>
                      <a:pt x="12" y="128"/>
                    </a:cubicBezTo>
                    <a:cubicBezTo>
                      <a:pt x="14" y="129"/>
                      <a:pt x="14" y="129"/>
                      <a:pt x="14" y="129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2" y="122"/>
                      <a:pt x="12" y="123"/>
                      <a:pt x="12" y="123"/>
                    </a:cubicBezTo>
                    <a:cubicBezTo>
                      <a:pt x="10" y="126"/>
                      <a:pt x="6" y="136"/>
                      <a:pt x="6" y="136"/>
                    </a:cubicBezTo>
                    <a:cubicBezTo>
                      <a:pt x="5" y="139"/>
                      <a:pt x="5" y="142"/>
                      <a:pt x="8" y="143"/>
                    </a:cubicBezTo>
                    <a:cubicBezTo>
                      <a:pt x="10" y="145"/>
                      <a:pt x="10" y="145"/>
                      <a:pt x="10" y="145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8" y="137"/>
                      <a:pt x="8" y="137"/>
                      <a:pt x="8" y="137"/>
                    </a:cubicBezTo>
                    <a:cubicBezTo>
                      <a:pt x="8" y="137"/>
                      <a:pt x="8" y="137"/>
                      <a:pt x="8" y="138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7" y="139"/>
                      <a:pt x="7" y="139"/>
                      <a:pt x="7" y="140"/>
                    </a:cubicBezTo>
                    <a:cubicBezTo>
                      <a:pt x="6" y="142"/>
                      <a:pt x="5" y="147"/>
                      <a:pt x="4" y="152"/>
                    </a:cubicBezTo>
                    <a:cubicBezTo>
                      <a:pt x="3" y="154"/>
                      <a:pt x="3" y="156"/>
                      <a:pt x="2" y="157"/>
                    </a:cubicBezTo>
                    <a:cubicBezTo>
                      <a:pt x="2" y="158"/>
                      <a:pt x="2" y="159"/>
                      <a:pt x="2" y="159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2" y="159"/>
                      <a:pt x="2" y="159"/>
                      <a:pt x="2" y="159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2" y="159"/>
                      <a:pt x="2" y="159"/>
                      <a:pt x="2" y="159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2" y="159"/>
                      <a:pt x="2" y="159"/>
                      <a:pt x="2" y="159"/>
                    </a:cubicBezTo>
                    <a:cubicBezTo>
                      <a:pt x="2" y="159"/>
                      <a:pt x="2" y="159"/>
                      <a:pt x="2" y="159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2" y="159"/>
                      <a:pt x="2" y="159"/>
                      <a:pt x="2" y="159"/>
                    </a:cubicBezTo>
                    <a:cubicBezTo>
                      <a:pt x="1" y="161"/>
                      <a:pt x="1" y="165"/>
                      <a:pt x="4" y="166"/>
                    </a:cubicBezTo>
                    <a:cubicBezTo>
                      <a:pt x="6" y="168"/>
                      <a:pt x="6" y="168"/>
                      <a:pt x="6" y="168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4" y="160"/>
                      <a:pt x="4" y="160"/>
                      <a:pt x="4" y="160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4" y="162"/>
                      <a:pt x="4" y="162"/>
                      <a:pt x="4" y="162"/>
                    </a:cubicBezTo>
                    <a:cubicBezTo>
                      <a:pt x="4" y="162"/>
                      <a:pt x="4" y="163"/>
                      <a:pt x="3" y="163"/>
                    </a:cubicBezTo>
                    <a:cubicBezTo>
                      <a:pt x="3" y="167"/>
                      <a:pt x="1" y="178"/>
                      <a:pt x="1" y="178"/>
                    </a:cubicBezTo>
                    <a:cubicBezTo>
                      <a:pt x="0" y="180"/>
                      <a:pt x="1" y="182"/>
                      <a:pt x="3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6" y="179"/>
                      <a:pt x="6" y="179"/>
                      <a:pt x="6" y="179"/>
                    </a:cubicBezTo>
                    <a:cubicBezTo>
                      <a:pt x="1" y="180"/>
                      <a:pt x="1" y="180"/>
                      <a:pt x="1" y="180"/>
                    </a:cubicBezTo>
                    <a:cubicBezTo>
                      <a:pt x="1" y="180"/>
                      <a:pt x="1" y="182"/>
                      <a:pt x="1" y="184"/>
                    </a:cubicBezTo>
                    <a:cubicBezTo>
                      <a:pt x="2" y="188"/>
                      <a:pt x="3" y="194"/>
                      <a:pt x="4" y="199"/>
                    </a:cubicBezTo>
                    <a:cubicBezTo>
                      <a:pt x="4" y="202"/>
                      <a:pt x="5" y="204"/>
                      <a:pt x="5" y="206"/>
                    </a:cubicBezTo>
                    <a:cubicBezTo>
                      <a:pt x="5" y="207"/>
                      <a:pt x="5" y="208"/>
                      <a:pt x="5" y="208"/>
                    </a:cubicBezTo>
                    <a:cubicBezTo>
                      <a:pt x="5" y="209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5" y="209"/>
                    </a:cubicBezTo>
                    <a:cubicBezTo>
                      <a:pt x="7" y="209"/>
                      <a:pt x="7" y="209"/>
                      <a:pt x="7" y="209"/>
                    </a:cubicBezTo>
                    <a:cubicBezTo>
                      <a:pt x="5" y="209"/>
                      <a:pt x="5" y="209"/>
                      <a:pt x="5" y="209"/>
                    </a:cubicBezTo>
                    <a:cubicBezTo>
                      <a:pt x="5" y="209"/>
                      <a:pt x="5" y="209"/>
                      <a:pt x="5" y="209"/>
                    </a:cubicBezTo>
                    <a:cubicBezTo>
                      <a:pt x="7" y="209"/>
                      <a:pt x="7" y="209"/>
                      <a:pt x="7" y="209"/>
                    </a:cubicBezTo>
                    <a:cubicBezTo>
                      <a:pt x="5" y="209"/>
                      <a:pt x="5" y="209"/>
                      <a:pt x="5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5" y="208"/>
                      <a:pt x="5" y="208"/>
                      <a:pt x="5" y="208"/>
                    </a:cubicBezTo>
                    <a:cubicBezTo>
                      <a:pt x="5" y="209"/>
                      <a:pt x="5" y="209"/>
                      <a:pt x="5" y="209"/>
                    </a:cubicBezTo>
                    <a:cubicBezTo>
                      <a:pt x="10" y="209"/>
                      <a:pt x="10" y="209"/>
                      <a:pt x="10" y="209"/>
                    </a:cubicBezTo>
                    <a:cubicBezTo>
                      <a:pt x="5" y="208"/>
                      <a:pt x="5" y="208"/>
                      <a:pt x="5" y="208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5" y="208"/>
                      <a:pt x="5" y="208"/>
                      <a:pt x="5" y="208"/>
                    </a:cubicBezTo>
                    <a:cubicBezTo>
                      <a:pt x="5" y="208"/>
                      <a:pt x="5" y="208"/>
                      <a:pt x="5" y="208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5" y="208"/>
                      <a:pt x="5" y="208"/>
                      <a:pt x="5" y="208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6" y="206"/>
                      <a:pt x="6" y="206"/>
                      <a:pt x="6" y="206"/>
                    </a:cubicBezTo>
                    <a:cubicBezTo>
                      <a:pt x="6" y="207"/>
                      <a:pt x="6" y="207"/>
                      <a:pt x="5" y="208"/>
                    </a:cubicBezTo>
                    <a:cubicBezTo>
                      <a:pt x="11" y="209"/>
                      <a:pt x="11" y="209"/>
                      <a:pt x="11" y="209"/>
                    </a:cubicBezTo>
                    <a:cubicBezTo>
                      <a:pt x="6" y="206"/>
                      <a:pt x="6" y="206"/>
                      <a:pt x="6" y="206"/>
                    </a:cubicBezTo>
                    <a:cubicBezTo>
                      <a:pt x="5" y="209"/>
                      <a:pt x="5" y="212"/>
                      <a:pt x="8" y="214"/>
                    </a:cubicBezTo>
                    <a:cubicBezTo>
                      <a:pt x="9" y="215"/>
                      <a:pt x="9" y="215"/>
                      <a:pt x="9" y="215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8" y="207"/>
                      <a:pt x="8" y="207"/>
                      <a:pt x="8" y="207"/>
                    </a:cubicBezTo>
                    <a:cubicBezTo>
                      <a:pt x="7" y="207"/>
                      <a:pt x="7" y="208"/>
                      <a:pt x="7" y="208"/>
                    </a:cubicBezTo>
                    <a:cubicBezTo>
                      <a:pt x="7" y="209"/>
                      <a:pt x="7" y="209"/>
                      <a:pt x="7" y="210"/>
                    </a:cubicBezTo>
                    <a:cubicBezTo>
                      <a:pt x="7" y="210"/>
                      <a:pt x="7" y="210"/>
                      <a:pt x="7" y="210"/>
                    </a:cubicBezTo>
                    <a:cubicBezTo>
                      <a:pt x="7" y="210"/>
                      <a:pt x="7" y="211"/>
                      <a:pt x="7" y="211"/>
                    </a:cubicBezTo>
                    <a:cubicBezTo>
                      <a:pt x="7" y="212"/>
                      <a:pt x="7" y="212"/>
                      <a:pt x="7" y="213"/>
                    </a:cubicBezTo>
                    <a:cubicBezTo>
                      <a:pt x="8" y="219"/>
                      <a:pt x="12" y="237"/>
                      <a:pt x="12" y="237"/>
                    </a:cubicBezTo>
                    <a:cubicBezTo>
                      <a:pt x="12" y="238"/>
                      <a:pt x="13" y="239"/>
                      <a:pt x="15" y="240"/>
                    </a:cubicBezTo>
                    <a:cubicBezTo>
                      <a:pt x="15" y="240"/>
                      <a:pt x="15" y="240"/>
                      <a:pt x="15" y="240"/>
                    </a:cubicBezTo>
                    <a:cubicBezTo>
                      <a:pt x="28" y="273"/>
                      <a:pt x="28" y="273"/>
                      <a:pt x="28" y="273"/>
                    </a:cubicBezTo>
                    <a:cubicBezTo>
                      <a:pt x="28" y="274"/>
                      <a:pt x="29" y="275"/>
                      <a:pt x="30" y="275"/>
                    </a:cubicBezTo>
                    <a:cubicBezTo>
                      <a:pt x="36" y="279"/>
                      <a:pt x="36" y="279"/>
                      <a:pt x="36" y="279"/>
                    </a:cubicBezTo>
                    <a:cubicBezTo>
                      <a:pt x="39" y="274"/>
                      <a:pt x="39" y="274"/>
                      <a:pt x="39" y="274"/>
                    </a:cubicBezTo>
                    <a:cubicBezTo>
                      <a:pt x="34" y="278"/>
                      <a:pt x="34" y="278"/>
                      <a:pt x="34" y="278"/>
                    </a:cubicBezTo>
                    <a:cubicBezTo>
                      <a:pt x="34" y="278"/>
                      <a:pt x="38" y="281"/>
                      <a:pt x="42" y="286"/>
                    </a:cubicBezTo>
                    <a:cubicBezTo>
                      <a:pt x="49" y="294"/>
                      <a:pt x="60" y="306"/>
                      <a:pt x="68" y="316"/>
                    </a:cubicBezTo>
                    <a:cubicBezTo>
                      <a:pt x="73" y="321"/>
                      <a:pt x="76" y="325"/>
                      <a:pt x="79" y="328"/>
                    </a:cubicBezTo>
                    <a:cubicBezTo>
                      <a:pt x="81" y="330"/>
                      <a:pt x="82" y="331"/>
                      <a:pt x="82" y="332"/>
                    </a:cubicBezTo>
                    <a:cubicBezTo>
                      <a:pt x="83" y="333"/>
                      <a:pt x="83" y="333"/>
                      <a:pt x="83" y="333"/>
                    </a:cubicBezTo>
                    <a:cubicBezTo>
                      <a:pt x="83" y="333"/>
                      <a:pt x="83" y="333"/>
                      <a:pt x="83" y="333"/>
                    </a:cubicBezTo>
                    <a:cubicBezTo>
                      <a:pt x="85" y="332"/>
                      <a:pt x="85" y="332"/>
                      <a:pt x="85" y="332"/>
                    </a:cubicBezTo>
                    <a:cubicBezTo>
                      <a:pt x="83" y="333"/>
                      <a:pt x="83" y="333"/>
                      <a:pt x="83" y="333"/>
                    </a:cubicBezTo>
                    <a:cubicBezTo>
                      <a:pt x="83" y="333"/>
                      <a:pt x="83" y="333"/>
                      <a:pt x="83" y="333"/>
                    </a:cubicBezTo>
                    <a:cubicBezTo>
                      <a:pt x="85" y="332"/>
                      <a:pt x="85" y="332"/>
                      <a:pt x="85" y="332"/>
                    </a:cubicBezTo>
                    <a:cubicBezTo>
                      <a:pt x="83" y="333"/>
                      <a:pt x="83" y="333"/>
                      <a:pt x="83" y="333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83" y="332"/>
                      <a:pt x="83" y="332"/>
                      <a:pt x="83" y="332"/>
                    </a:cubicBezTo>
                    <a:cubicBezTo>
                      <a:pt x="83" y="333"/>
                      <a:pt x="83" y="333"/>
                      <a:pt x="83" y="333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83" y="332"/>
                      <a:pt x="83" y="332"/>
                      <a:pt x="83" y="332"/>
                    </a:cubicBezTo>
                    <a:cubicBezTo>
                      <a:pt x="88" y="331"/>
                      <a:pt x="88" y="331"/>
                      <a:pt x="88" y="331"/>
                    </a:cubicBezTo>
                    <a:cubicBezTo>
                      <a:pt x="83" y="331"/>
                      <a:pt x="83" y="331"/>
                      <a:pt x="83" y="331"/>
                    </a:cubicBezTo>
                    <a:cubicBezTo>
                      <a:pt x="83" y="332"/>
                      <a:pt x="83" y="332"/>
                      <a:pt x="83" y="332"/>
                    </a:cubicBezTo>
                    <a:cubicBezTo>
                      <a:pt x="88" y="331"/>
                      <a:pt x="88" y="331"/>
                      <a:pt x="88" y="331"/>
                    </a:cubicBezTo>
                    <a:cubicBezTo>
                      <a:pt x="83" y="331"/>
                      <a:pt x="83" y="331"/>
                      <a:pt x="83" y="331"/>
                    </a:cubicBezTo>
                    <a:cubicBezTo>
                      <a:pt x="88" y="331"/>
                      <a:pt x="88" y="331"/>
                      <a:pt x="88" y="331"/>
                    </a:cubicBezTo>
                    <a:cubicBezTo>
                      <a:pt x="83" y="328"/>
                      <a:pt x="83" y="328"/>
                      <a:pt x="83" y="328"/>
                    </a:cubicBezTo>
                    <a:cubicBezTo>
                      <a:pt x="83" y="329"/>
                      <a:pt x="83" y="330"/>
                      <a:pt x="83" y="331"/>
                    </a:cubicBezTo>
                    <a:cubicBezTo>
                      <a:pt x="88" y="331"/>
                      <a:pt x="88" y="331"/>
                      <a:pt x="88" y="331"/>
                    </a:cubicBezTo>
                    <a:cubicBezTo>
                      <a:pt x="83" y="328"/>
                      <a:pt x="83" y="328"/>
                      <a:pt x="83" y="328"/>
                    </a:cubicBezTo>
                    <a:cubicBezTo>
                      <a:pt x="82" y="331"/>
                      <a:pt x="83" y="334"/>
                      <a:pt x="85" y="336"/>
                    </a:cubicBezTo>
                    <a:cubicBezTo>
                      <a:pt x="89" y="338"/>
                      <a:pt x="89" y="338"/>
                      <a:pt x="89" y="338"/>
                    </a:cubicBezTo>
                    <a:cubicBezTo>
                      <a:pt x="87" y="350"/>
                      <a:pt x="87" y="350"/>
                      <a:pt x="87" y="350"/>
                    </a:cubicBezTo>
                    <a:cubicBezTo>
                      <a:pt x="86" y="352"/>
                      <a:pt x="87" y="355"/>
                      <a:pt x="89" y="356"/>
                    </a:cubicBezTo>
                    <a:cubicBezTo>
                      <a:pt x="90" y="356"/>
                      <a:pt x="90" y="356"/>
                      <a:pt x="90" y="356"/>
                    </a:cubicBezTo>
                    <a:cubicBezTo>
                      <a:pt x="93" y="351"/>
                      <a:pt x="93" y="351"/>
                      <a:pt x="93" y="351"/>
                    </a:cubicBezTo>
                    <a:cubicBezTo>
                      <a:pt x="87" y="352"/>
                      <a:pt x="87" y="352"/>
                      <a:pt x="87" y="352"/>
                    </a:cubicBezTo>
                    <a:cubicBezTo>
                      <a:pt x="90" y="372"/>
                      <a:pt x="90" y="372"/>
                      <a:pt x="90" y="372"/>
                    </a:cubicBezTo>
                    <a:cubicBezTo>
                      <a:pt x="91" y="374"/>
                      <a:pt x="91" y="375"/>
                      <a:pt x="93" y="376"/>
                    </a:cubicBezTo>
                    <a:cubicBezTo>
                      <a:pt x="93" y="376"/>
                      <a:pt x="93" y="376"/>
                      <a:pt x="93" y="376"/>
                    </a:cubicBezTo>
                    <a:cubicBezTo>
                      <a:pt x="90" y="390"/>
                      <a:pt x="90" y="390"/>
                      <a:pt x="90" y="390"/>
                    </a:cubicBezTo>
                    <a:cubicBezTo>
                      <a:pt x="90" y="392"/>
                      <a:pt x="91" y="395"/>
                      <a:pt x="93" y="396"/>
                    </a:cubicBezTo>
                    <a:cubicBezTo>
                      <a:pt x="95" y="398"/>
                      <a:pt x="95" y="398"/>
                      <a:pt x="95" y="398"/>
                    </a:cubicBezTo>
                    <a:cubicBezTo>
                      <a:pt x="95" y="418"/>
                      <a:pt x="95" y="418"/>
                      <a:pt x="95" y="418"/>
                    </a:cubicBezTo>
                    <a:cubicBezTo>
                      <a:pt x="95" y="420"/>
                      <a:pt x="96" y="422"/>
                      <a:pt x="98" y="423"/>
                    </a:cubicBezTo>
                    <a:cubicBezTo>
                      <a:pt x="99" y="423"/>
                      <a:pt x="99" y="423"/>
                      <a:pt x="99" y="423"/>
                    </a:cubicBezTo>
                    <a:cubicBezTo>
                      <a:pt x="101" y="443"/>
                      <a:pt x="101" y="443"/>
                      <a:pt x="101" y="443"/>
                    </a:cubicBezTo>
                    <a:cubicBezTo>
                      <a:pt x="101" y="445"/>
                      <a:pt x="102" y="447"/>
                      <a:pt x="104" y="448"/>
                    </a:cubicBezTo>
                    <a:cubicBezTo>
                      <a:pt x="117" y="456"/>
                      <a:pt x="117" y="456"/>
                      <a:pt x="117" y="456"/>
                    </a:cubicBezTo>
                    <a:cubicBezTo>
                      <a:pt x="120" y="458"/>
                      <a:pt x="123" y="457"/>
                      <a:pt x="125" y="454"/>
                    </a:cubicBezTo>
                    <a:cubicBezTo>
                      <a:pt x="127" y="451"/>
                      <a:pt x="126" y="448"/>
                      <a:pt x="123" y="446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50"/>
              <p:cNvSpPr/>
              <p:nvPr/>
            </p:nvSpPr>
            <p:spPr bwMode="auto">
              <a:xfrm>
                <a:off x="3422" y="2255"/>
                <a:ext cx="340" cy="647"/>
              </a:xfrm>
              <a:custGeom>
                <a:avLst/>
                <a:gdLst>
                  <a:gd name="T0" fmla="*/ 11 w 250"/>
                  <a:gd name="T1" fmla="*/ 445 h 475"/>
                  <a:gd name="T2" fmla="*/ 11 w 250"/>
                  <a:gd name="T3" fmla="*/ 445 h 475"/>
                  <a:gd name="T4" fmla="*/ 6 w 250"/>
                  <a:gd name="T5" fmla="*/ 448 h 475"/>
                  <a:gd name="T6" fmla="*/ 64 w 250"/>
                  <a:gd name="T7" fmla="*/ 474 h 475"/>
                  <a:gd name="T8" fmla="*/ 65 w 250"/>
                  <a:gd name="T9" fmla="*/ 460 h 475"/>
                  <a:gd name="T10" fmla="*/ 119 w 250"/>
                  <a:gd name="T11" fmla="*/ 469 h 475"/>
                  <a:gd name="T12" fmla="*/ 124 w 250"/>
                  <a:gd name="T13" fmla="*/ 456 h 475"/>
                  <a:gd name="T14" fmla="*/ 144 w 250"/>
                  <a:gd name="T15" fmla="*/ 454 h 475"/>
                  <a:gd name="T16" fmla="*/ 148 w 250"/>
                  <a:gd name="T17" fmla="*/ 458 h 475"/>
                  <a:gd name="T18" fmla="*/ 167 w 250"/>
                  <a:gd name="T19" fmla="*/ 414 h 475"/>
                  <a:gd name="T20" fmla="*/ 180 w 250"/>
                  <a:gd name="T21" fmla="*/ 384 h 475"/>
                  <a:gd name="T22" fmla="*/ 180 w 250"/>
                  <a:gd name="T23" fmla="*/ 341 h 475"/>
                  <a:gd name="T24" fmla="*/ 179 w 250"/>
                  <a:gd name="T25" fmla="*/ 298 h 475"/>
                  <a:gd name="T26" fmla="*/ 210 w 250"/>
                  <a:gd name="T27" fmla="*/ 274 h 475"/>
                  <a:gd name="T28" fmla="*/ 205 w 250"/>
                  <a:gd name="T29" fmla="*/ 268 h 475"/>
                  <a:gd name="T30" fmla="*/ 209 w 250"/>
                  <a:gd name="T31" fmla="*/ 272 h 475"/>
                  <a:gd name="T32" fmla="*/ 231 w 250"/>
                  <a:gd name="T33" fmla="*/ 248 h 475"/>
                  <a:gd name="T34" fmla="*/ 231 w 250"/>
                  <a:gd name="T35" fmla="*/ 221 h 475"/>
                  <a:gd name="T36" fmla="*/ 240 w 250"/>
                  <a:gd name="T37" fmla="*/ 210 h 475"/>
                  <a:gd name="T38" fmla="*/ 243 w 250"/>
                  <a:gd name="T39" fmla="*/ 211 h 475"/>
                  <a:gd name="T40" fmla="*/ 242 w 250"/>
                  <a:gd name="T41" fmla="*/ 204 h 475"/>
                  <a:gd name="T42" fmla="*/ 247 w 250"/>
                  <a:gd name="T43" fmla="*/ 185 h 475"/>
                  <a:gd name="T44" fmla="*/ 241 w 250"/>
                  <a:gd name="T45" fmla="*/ 184 h 475"/>
                  <a:gd name="T46" fmla="*/ 241 w 250"/>
                  <a:gd name="T47" fmla="*/ 158 h 475"/>
                  <a:gd name="T48" fmla="*/ 248 w 250"/>
                  <a:gd name="T49" fmla="*/ 142 h 475"/>
                  <a:gd name="T50" fmla="*/ 248 w 250"/>
                  <a:gd name="T51" fmla="*/ 142 h 475"/>
                  <a:gd name="T52" fmla="*/ 248 w 250"/>
                  <a:gd name="T53" fmla="*/ 143 h 475"/>
                  <a:gd name="T54" fmla="*/ 232 w 250"/>
                  <a:gd name="T55" fmla="*/ 101 h 475"/>
                  <a:gd name="T56" fmla="*/ 127 w 250"/>
                  <a:gd name="T57" fmla="*/ 3 h 475"/>
                  <a:gd name="T58" fmla="*/ 226 w 250"/>
                  <a:gd name="T59" fmla="*/ 111 h 475"/>
                  <a:gd name="T60" fmla="*/ 238 w 250"/>
                  <a:gd name="T61" fmla="*/ 138 h 475"/>
                  <a:gd name="T62" fmla="*/ 233 w 250"/>
                  <a:gd name="T63" fmla="*/ 161 h 475"/>
                  <a:gd name="T64" fmla="*/ 238 w 250"/>
                  <a:gd name="T65" fmla="*/ 163 h 475"/>
                  <a:gd name="T66" fmla="*/ 236 w 250"/>
                  <a:gd name="T67" fmla="*/ 187 h 475"/>
                  <a:gd name="T68" fmla="*/ 230 w 250"/>
                  <a:gd name="T69" fmla="*/ 205 h 475"/>
                  <a:gd name="T70" fmla="*/ 230 w 250"/>
                  <a:gd name="T71" fmla="*/ 205 h 475"/>
                  <a:gd name="T72" fmla="*/ 236 w 250"/>
                  <a:gd name="T73" fmla="*/ 207 h 475"/>
                  <a:gd name="T74" fmla="*/ 231 w 250"/>
                  <a:gd name="T75" fmla="*/ 204 h 475"/>
                  <a:gd name="T76" fmla="*/ 227 w 250"/>
                  <a:gd name="T77" fmla="*/ 216 h 475"/>
                  <a:gd name="T78" fmla="*/ 230 w 250"/>
                  <a:gd name="T79" fmla="*/ 220 h 475"/>
                  <a:gd name="T80" fmla="*/ 220 w 250"/>
                  <a:gd name="T81" fmla="*/ 241 h 475"/>
                  <a:gd name="T82" fmla="*/ 217 w 250"/>
                  <a:gd name="T83" fmla="*/ 257 h 475"/>
                  <a:gd name="T84" fmla="*/ 202 w 250"/>
                  <a:gd name="T85" fmla="*/ 273 h 475"/>
                  <a:gd name="T86" fmla="*/ 206 w 250"/>
                  <a:gd name="T87" fmla="*/ 268 h 475"/>
                  <a:gd name="T88" fmla="*/ 191 w 250"/>
                  <a:gd name="T89" fmla="*/ 286 h 475"/>
                  <a:gd name="T90" fmla="*/ 175 w 250"/>
                  <a:gd name="T91" fmla="*/ 294 h 475"/>
                  <a:gd name="T92" fmla="*/ 172 w 250"/>
                  <a:gd name="T93" fmla="*/ 367 h 475"/>
                  <a:gd name="T94" fmla="*/ 174 w 250"/>
                  <a:gd name="T95" fmla="*/ 403 h 475"/>
                  <a:gd name="T96" fmla="*/ 152 w 250"/>
                  <a:gd name="T97" fmla="*/ 442 h 475"/>
                  <a:gd name="T98" fmla="*/ 140 w 250"/>
                  <a:gd name="T99" fmla="*/ 450 h 475"/>
                  <a:gd name="T100" fmla="*/ 121 w 250"/>
                  <a:gd name="T101" fmla="*/ 468 h 475"/>
                  <a:gd name="T102" fmla="*/ 122 w 250"/>
                  <a:gd name="T103" fmla="*/ 458 h 475"/>
                  <a:gd name="T104" fmla="*/ 123 w 250"/>
                  <a:gd name="T105" fmla="*/ 458 h 475"/>
                  <a:gd name="T106" fmla="*/ 92 w 250"/>
                  <a:gd name="T107" fmla="*/ 468 h 475"/>
                  <a:gd name="T108" fmla="*/ 65 w 250"/>
                  <a:gd name="T109" fmla="*/ 467 h 475"/>
                  <a:gd name="T110" fmla="*/ 70 w 250"/>
                  <a:gd name="T111" fmla="*/ 469 h 475"/>
                  <a:gd name="T112" fmla="*/ 70 w 250"/>
                  <a:gd name="T113" fmla="*/ 464 h 475"/>
                  <a:gd name="T114" fmla="*/ 66 w 250"/>
                  <a:gd name="T115" fmla="*/ 463 h 475"/>
                  <a:gd name="T116" fmla="*/ 9 w 250"/>
                  <a:gd name="T117" fmla="*/ 457 h 475"/>
                  <a:gd name="T118" fmla="*/ 29 w 250"/>
                  <a:gd name="T119" fmla="*/ 465 h 475"/>
                  <a:gd name="T120" fmla="*/ 26 w 250"/>
                  <a:gd name="T121" fmla="*/ 468 h 475"/>
                  <a:gd name="T122" fmla="*/ 25 w 250"/>
                  <a:gd name="T123" fmla="*/ 466 h 475"/>
                  <a:gd name="T124" fmla="*/ 30 w 250"/>
                  <a:gd name="T125" fmla="*/ 469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0" h="475">
                    <a:moveTo>
                      <a:pt x="36" y="463"/>
                    </a:moveTo>
                    <a:cubicBezTo>
                      <a:pt x="36" y="462"/>
                      <a:pt x="35" y="461"/>
                      <a:pt x="35" y="461"/>
                    </a:cubicBezTo>
                    <a:cubicBezTo>
                      <a:pt x="34" y="460"/>
                      <a:pt x="34" y="460"/>
                      <a:pt x="34" y="459"/>
                    </a:cubicBezTo>
                    <a:cubicBezTo>
                      <a:pt x="34" y="459"/>
                      <a:pt x="34" y="459"/>
                      <a:pt x="33" y="459"/>
                    </a:cubicBezTo>
                    <a:cubicBezTo>
                      <a:pt x="33" y="459"/>
                      <a:pt x="33" y="459"/>
                      <a:pt x="33" y="459"/>
                    </a:cubicBezTo>
                    <a:cubicBezTo>
                      <a:pt x="33" y="458"/>
                      <a:pt x="33" y="458"/>
                      <a:pt x="33" y="458"/>
                    </a:cubicBezTo>
                    <a:cubicBezTo>
                      <a:pt x="32" y="458"/>
                      <a:pt x="30" y="457"/>
                      <a:pt x="28" y="456"/>
                    </a:cubicBezTo>
                    <a:cubicBezTo>
                      <a:pt x="25" y="454"/>
                      <a:pt x="20" y="451"/>
                      <a:pt x="16" y="448"/>
                    </a:cubicBezTo>
                    <a:cubicBezTo>
                      <a:pt x="14" y="447"/>
                      <a:pt x="12" y="446"/>
                      <a:pt x="11" y="445"/>
                    </a:cubicBezTo>
                    <a:cubicBezTo>
                      <a:pt x="11" y="445"/>
                      <a:pt x="10" y="445"/>
                      <a:pt x="10" y="444"/>
                    </a:cubicBezTo>
                    <a:cubicBezTo>
                      <a:pt x="10" y="444"/>
                      <a:pt x="10" y="444"/>
                      <a:pt x="10" y="444"/>
                    </a:cubicBezTo>
                    <a:cubicBezTo>
                      <a:pt x="8" y="447"/>
                      <a:pt x="8" y="447"/>
                      <a:pt x="8" y="447"/>
                    </a:cubicBezTo>
                    <a:cubicBezTo>
                      <a:pt x="10" y="445"/>
                      <a:pt x="10" y="445"/>
                      <a:pt x="10" y="445"/>
                    </a:cubicBezTo>
                    <a:cubicBezTo>
                      <a:pt x="10" y="444"/>
                      <a:pt x="10" y="444"/>
                      <a:pt x="10" y="444"/>
                    </a:cubicBezTo>
                    <a:cubicBezTo>
                      <a:pt x="8" y="447"/>
                      <a:pt x="8" y="447"/>
                      <a:pt x="8" y="447"/>
                    </a:cubicBezTo>
                    <a:cubicBezTo>
                      <a:pt x="10" y="445"/>
                      <a:pt x="10" y="445"/>
                      <a:pt x="10" y="445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11" y="445"/>
                      <a:pt x="11" y="445"/>
                      <a:pt x="11" y="445"/>
                    </a:cubicBezTo>
                    <a:cubicBezTo>
                      <a:pt x="10" y="445"/>
                      <a:pt x="10" y="445"/>
                      <a:pt x="10" y="445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11" y="445"/>
                      <a:pt x="11" y="445"/>
                      <a:pt x="11" y="445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12" y="448"/>
                      <a:pt x="12" y="448"/>
                      <a:pt x="12" y="448"/>
                    </a:cubicBezTo>
                    <a:cubicBezTo>
                      <a:pt x="11" y="446"/>
                      <a:pt x="11" y="446"/>
                      <a:pt x="11" y="445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12" y="448"/>
                      <a:pt x="12" y="448"/>
                      <a:pt x="12" y="448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10" y="452"/>
                      <a:pt x="10" y="452"/>
                      <a:pt x="10" y="452"/>
                    </a:cubicBezTo>
                    <a:cubicBezTo>
                      <a:pt x="11" y="450"/>
                      <a:pt x="12" y="449"/>
                      <a:pt x="12" y="448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10" y="452"/>
                      <a:pt x="10" y="452"/>
                      <a:pt x="10" y="452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4" y="454"/>
                      <a:pt x="4" y="454"/>
                      <a:pt x="4" y="454"/>
                    </a:cubicBezTo>
                    <a:cubicBezTo>
                      <a:pt x="4" y="454"/>
                      <a:pt x="19" y="459"/>
                      <a:pt x="35" y="464"/>
                    </a:cubicBezTo>
                    <a:cubicBezTo>
                      <a:pt x="43" y="467"/>
                      <a:pt x="50" y="470"/>
                      <a:pt x="57" y="472"/>
                    </a:cubicBezTo>
                    <a:cubicBezTo>
                      <a:pt x="60" y="473"/>
                      <a:pt x="62" y="473"/>
                      <a:pt x="64" y="474"/>
                    </a:cubicBezTo>
                    <a:cubicBezTo>
                      <a:pt x="65" y="474"/>
                      <a:pt x="66" y="475"/>
                      <a:pt x="67" y="475"/>
                    </a:cubicBezTo>
                    <a:cubicBezTo>
                      <a:pt x="68" y="475"/>
                      <a:pt x="68" y="475"/>
                      <a:pt x="68" y="475"/>
                    </a:cubicBezTo>
                    <a:cubicBezTo>
                      <a:pt x="69" y="475"/>
                      <a:pt x="69" y="475"/>
                      <a:pt x="70" y="475"/>
                    </a:cubicBezTo>
                    <a:cubicBezTo>
                      <a:pt x="70" y="475"/>
                      <a:pt x="70" y="475"/>
                      <a:pt x="71" y="475"/>
                    </a:cubicBezTo>
                    <a:cubicBezTo>
                      <a:pt x="72" y="475"/>
                      <a:pt x="72" y="475"/>
                      <a:pt x="73" y="474"/>
                    </a:cubicBezTo>
                    <a:cubicBezTo>
                      <a:pt x="73" y="474"/>
                      <a:pt x="74" y="474"/>
                      <a:pt x="75" y="473"/>
                    </a:cubicBezTo>
                    <a:cubicBezTo>
                      <a:pt x="75" y="471"/>
                      <a:pt x="76" y="470"/>
                      <a:pt x="75" y="468"/>
                    </a:cubicBezTo>
                    <a:cubicBezTo>
                      <a:pt x="75" y="467"/>
                      <a:pt x="74" y="466"/>
                      <a:pt x="73" y="465"/>
                    </a:cubicBezTo>
                    <a:cubicBezTo>
                      <a:pt x="65" y="460"/>
                      <a:pt x="65" y="460"/>
                      <a:pt x="65" y="460"/>
                    </a:cubicBezTo>
                    <a:cubicBezTo>
                      <a:pt x="62" y="465"/>
                      <a:pt x="62" y="465"/>
                      <a:pt x="62" y="465"/>
                    </a:cubicBezTo>
                    <a:cubicBezTo>
                      <a:pt x="62" y="471"/>
                      <a:pt x="62" y="471"/>
                      <a:pt x="62" y="471"/>
                    </a:cubicBezTo>
                    <a:cubicBezTo>
                      <a:pt x="103" y="473"/>
                      <a:pt x="103" y="473"/>
                      <a:pt x="103" y="473"/>
                    </a:cubicBezTo>
                    <a:cubicBezTo>
                      <a:pt x="105" y="473"/>
                      <a:pt x="107" y="472"/>
                      <a:pt x="108" y="469"/>
                    </a:cubicBezTo>
                    <a:cubicBezTo>
                      <a:pt x="109" y="467"/>
                      <a:pt x="108" y="464"/>
                      <a:pt x="106" y="463"/>
                    </a:cubicBezTo>
                    <a:cubicBezTo>
                      <a:pt x="98" y="458"/>
                      <a:pt x="98" y="458"/>
                      <a:pt x="98" y="458"/>
                    </a:cubicBezTo>
                    <a:cubicBezTo>
                      <a:pt x="95" y="463"/>
                      <a:pt x="95" y="463"/>
                      <a:pt x="95" y="463"/>
                    </a:cubicBezTo>
                    <a:cubicBezTo>
                      <a:pt x="95" y="468"/>
                      <a:pt x="95" y="468"/>
                      <a:pt x="95" y="468"/>
                    </a:cubicBezTo>
                    <a:cubicBezTo>
                      <a:pt x="95" y="468"/>
                      <a:pt x="111" y="469"/>
                      <a:pt x="119" y="469"/>
                    </a:cubicBezTo>
                    <a:cubicBezTo>
                      <a:pt x="121" y="469"/>
                      <a:pt x="122" y="469"/>
                      <a:pt x="123" y="469"/>
                    </a:cubicBezTo>
                    <a:cubicBezTo>
                      <a:pt x="123" y="469"/>
                      <a:pt x="124" y="469"/>
                      <a:pt x="124" y="469"/>
                    </a:cubicBezTo>
                    <a:cubicBezTo>
                      <a:pt x="124" y="469"/>
                      <a:pt x="124" y="469"/>
                      <a:pt x="125" y="469"/>
                    </a:cubicBezTo>
                    <a:cubicBezTo>
                      <a:pt x="125" y="469"/>
                      <a:pt x="125" y="468"/>
                      <a:pt x="126" y="468"/>
                    </a:cubicBezTo>
                    <a:cubicBezTo>
                      <a:pt x="126" y="468"/>
                      <a:pt x="126" y="468"/>
                      <a:pt x="127" y="468"/>
                    </a:cubicBezTo>
                    <a:cubicBezTo>
                      <a:pt x="127" y="467"/>
                      <a:pt x="128" y="467"/>
                      <a:pt x="129" y="466"/>
                    </a:cubicBezTo>
                    <a:cubicBezTo>
                      <a:pt x="129" y="465"/>
                      <a:pt x="130" y="463"/>
                      <a:pt x="129" y="462"/>
                    </a:cubicBezTo>
                    <a:cubicBezTo>
                      <a:pt x="129" y="460"/>
                      <a:pt x="128" y="459"/>
                      <a:pt x="127" y="458"/>
                    </a:cubicBezTo>
                    <a:cubicBezTo>
                      <a:pt x="124" y="456"/>
                      <a:pt x="124" y="456"/>
                      <a:pt x="124" y="456"/>
                    </a:cubicBezTo>
                    <a:cubicBezTo>
                      <a:pt x="121" y="461"/>
                      <a:pt x="121" y="461"/>
                      <a:pt x="121" y="461"/>
                    </a:cubicBezTo>
                    <a:cubicBezTo>
                      <a:pt x="121" y="467"/>
                      <a:pt x="121" y="467"/>
                      <a:pt x="121" y="467"/>
                    </a:cubicBezTo>
                    <a:cubicBezTo>
                      <a:pt x="149" y="462"/>
                      <a:pt x="149" y="462"/>
                      <a:pt x="149" y="462"/>
                    </a:cubicBezTo>
                    <a:cubicBezTo>
                      <a:pt x="151" y="462"/>
                      <a:pt x="153" y="460"/>
                      <a:pt x="154" y="458"/>
                    </a:cubicBezTo>
                    <a:cubicBezTo>
                      <a:pt x="154" y="455"/>
                      <a:pt x="153" y="453"/>
                      <a:pt x="151" y="452"/>
                    </a:cubicBezTo>
                    <a:cubicBezTo>
                      <a:pt x="147" y="449"/>
                      <a:pt x="147" y="449"/>
                      <a:pt x="147" y="449"/>
                    </a:cubicBezTo>
                    <a:cubicBezTo>
                      <a:pt x="144" y="454"/>
                      <a:pt x="144" y="454"/>
                      <a:pt x="144" y="454"/>
                    </a:cubicBezTo>
                    <a:cubicBezTo>
                      <a:pt x="149" y="457"/>
                      <a:pt x="149" y="457"/>
                      <a:pt x="149" y="457"/>
                    </a:cubicBezTo>
                    <a:cubicBezTo>
                      <a:pt x="144" y="454"/>
                      <a:pt x="144" y="454"/>
                      <a:pt x="144" y="454"/>
                    </a:cubicBezTo>
                    <a:cubicBezTo>
                      <a:pt x="148" y="458"/>
                      <a:pt x="148" y="458"/>
                      <a:pt x="148" y="458"/>
                    </a:cubicBezTo>
                    <a:cubicBezTo>
                      <a:pt x="148" y="457"/>
                      <a:pt x="148" y="457"/>
                      <a:pt x="149" y="457"/>
                    </a:cubicBezTo>
                    <a:cubicBezTo>
                      <a:pt x="144" y="454"/>
                      <a:pt x="144" y="454"/>
                      <a:pt x="144" y="454"/>
                    </a:cubicBezTo>
                    <a:cubicBezTo>
                      <a:pt x="148" y="458"/>
                      <a:pt x="148" y="458"/>
                      <a:pt x="148" y="458"/>
                    </a:cubicBezTo>
                    <a:cubicBezTo>
                      <a:pt x="145" y="455"/>
                      <a:pt x="145" y="455"/>
                      <a:pt x="145" y="455"/>
                    </a:cubicBezTo>
                    <a:cubicBezTo>
                      <a:pt x="148" y="458"/>
                      <a:pt x="148" y="458"/>
                      <a:pt x="148" y="458"/>
                    </a:cubicBezTo>
                    <a:cubicBezTo>
                      <a:pt x="148" y="458"/>
                      <a:pt x="148" y="458"/>
                      <a:pt x="148" y="458"/>
                    </a:cubicBezTo>
                    <a:cubicBezTo>
                      <a:pt x="145" y="455"/>
                      <a:pt x="145" y="455"/>
                      <a:pt x="145" y="455"/>
                    </a:cubicBezTo>
                    <a:cubicBezTo>
                      <a:pt x="148" y="458"/>
                      <a:pt x="148" y="458"/>
                      <a:pt x="148" y="458"/>
                    </a:cubicBezTo>
                    <a:cubicBezTo>
                      <a:pt x="148" y="458"/>
                      <a:pt x="148" y="457"/>
                      <a:pt x="149" y="457"/>
                    </a:cubicBezTo>
                    <a:cubicBezTo>
                      <a:pt x="151" y="455"/>
                      <a:pt x="154" y="452"/>
                      <a:pt x="157" y="450"/>
                    </a:cubicBezTo>
                    <a:cubicBezTo>
                      <a:pt x="161" y="447"/>
                      <a:pt x="163" y="445"/>
                      <a:pt x="163" y="445"/>
                    </a:cubicBezTo>
                    <a:cubicBezTo>
                      <a:pt x="165" y="444"/>
                      <a:pt x="166" y="442"/>
                      <a:pt x="166" y="440"/>
                    </a:cubicBezTo>
                    <a:cubicBezTo>
                      <a:pt x="165" y="439"/>
                      <a:pt x="164" y="437"/>
                      <a:pt x="163" y="436"/>
                    </a:cubicBezTo>
                    <a:cubicBezTo>
                      <a:pt x="163" y="436"/>
                      <a:pt x="163" y="436"/>
                      <a:pt x="163" y="436"/>
                    </a:cubicBezTo>
                    <a:cubicBezTo>
                      <a:pt x="170" y="423"/>
                      <a:pt x="170" y="423"/>
                      <a:pt x="170" y="423"/>
                    </a:cubicBezTo>
                    <a:cubicBezTo>
                      <a:pt x="172" y="420"/>
                      <a:pt x="171" y="417"/>
                      <a:pt x="168" y="415"/>
                    </a:cubicBezTo>
                    <a:cubicBezTo>
                      <a:pt x="167" y="414"/>
                      <a:pt x="167" y="414"/>
                      <a:pt x="167" y="414"/>
                    </a:cubicBezTo>
                    <a:cubicBezTo>
                      <a:pt x="164" y="419"/>
                      <a:pt x="164" y="419"/>
                      <a:pt x="164" y="419"/>
                    </a:cubicBezTo>
                    <a:cubicBezTo>
                      <a:pt x="169" y="422"/>
                      <a:pt x="169" y="422"/>
                      <a:pt x="169" y="422"/>
                    </a:cubicBezTo>
                    <a:cubicBezTo>
                      <a:pt x="179" y="406"/>
                      <a:pt x="179" y="406"/>
                      <a:pt x="179" y="406"/>
                    </a:cubicBezTo>
                    <a:cubicBezTo>
                      <a:pt x="180" y="405"/>
                      <a:pt x="180" y="403"/>
                      <a:pt x="180" y="402"/>
                    </a:cubicBezTo>
                    <a:cubicBezTo>
                      <a:pt x="180" y="400"/>
                      <a:pt x="179" y="399"/>
                      <a:pt x="177" y="398"/>
                    </a:cubicBezTo>
                    <a:cubicBezTo>
                      <a:pt x="177" y="398"/>
                      <a:pt x="177" y="398"/>
                      <a:pt x="177" y="398"/>
                    </a:cubicBezTo>
                    <a:cubicBezTo>
                      <a:pt x="174" y="402"/>
                      <a:pt x="174" y="402"/>
                      <a:pt x="174" y="402"/>
                    </a:cubicBezTo>
                    <a:cubicBezTo>
                      <a:pt x="179" y="403"/>
                      <a:pt x="179" y="403"/>
                      <a:pt x="179" y="403"/>
                    </a:cubicBezTo>
                    <a:cubicBezTo>
                      <a:pt x="180" y="384"/>
                      <a:pt x="180" y="384"/>
                      <a:pt x="180" y="384"/>
                    </a:cubicBezTo>
                    <a:cubicBezTo>
                      <a:pt x="181" y="382"/>
                      <a:pt x="180" y="380"/>
                      <a:pt x="178" y="379"/>
                    </a:cubicBezTo>
                    <a:cubicBezTo>
                      <a:pt x="177" y="379"/>
                      <a:pt x="177" y="379"/>
                      <a:pt x="177" y="379"/>
                    </a:cubicBezTo>
                    <a:cubicBezTo>
                      <a:pt x="181" y="363"/>
                      <a:pt x="181" y="363"/>
                      <a:pt x="181" y="363"/>
                    </a:cubicBezTo>
                    <a:cubicBezTo>
                      <a:pt x="181" y="361"/>
                      <a:pt x="180" y="359"/>
                      <a:pt x="178" y="358"/>
                    </a:cubicBezTo>
                    <a:cubicBezTo>
                      <a:pt x="175" y="356"/>
                      <a:pt x="175" y="356"/>
                      <a:pt x="175" y="356"/>
                    </a:cubicBezTo>
                    <a:cubicBezTo>
                      <a:pt x="172" y="361"/>
                      <a:pt x="172" y="361"/>
                      <a:pt x="172" y="361"/>
                    </a:cubicBezTo>
                    <a:cubicBezTo>
                      <a:pt x="178" y="362"/>
                      <a:pt x="178" y="362"/>
                      <a:pt x="178" y="362"/>
                    </a:cubicBezTo>
                    <a:cubicBezTo>
                      <a:pt x="183" y="347"/>
                      <a:pt x="183" y="347"/>
                      <a:pt x="183" y="347"/>
                    </a:cubicBezTo>
                    <a:cubicBezTo>
                      <a:pt x="184" y="345"/>
                      <a:pt x="183" y="342"/>
                      <a:pt x="180" y="341"/>
                    </a:cubicBezTo>
                    <a:cubicBezTo>
                      <a:pt x="179" y="340"/>
                      <a:pt x="179" y="340"/>
                      <a:pt x="179" y="340"/>
                    </a:cubicBezTo>
                    <a:cubicBezTo>
                      <a:pt x="184" y="322"/>
                      <a:pt x="184" y="322"/>
                      <a:pt x="184" y="322"/>
                    </a:cubicBezTo>
                    <a:cubicBezTo>
                      <a:pt x="185" y="319"/>
                      <a:pt x="184" y="317"/>
                      <a:pt x="182" y="315"/>
                    </a:cubicBezTo>
                    <a:cubicBezTo>
                      <a:pt x="180" y="315"/>
                      <a:pt x="180" y="315"/>
                      <a:pt x="180" y="315"/>
                    </a:cubicBezTo>
                    <a:cubicBezTo>
                      <a:pt x="186" y="297"/>
                      <a:pt x="186" y="297"/>
                      <a:pt x="186" y="297"/>
                    </a:cubicBezTo>
                    <a:cubicBezTo>
                      <a:pt x="186" y="295"/>
                      <a:pt x="185" y="292"/>
                      <a:pt x="183" y="291"/>
                    </a:cubicBezTo>
                    <a:cubicBezTo>
                      <a:pt x="180" y="289"/>
                      <a:pt x="180" y="289"/>
                      <a:pt x="180" y="289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98" y="288"/>
                      <a:pt x="198" y="288"/>
                      <a:pt x="198" y="288"/>
                    </a:cubicBezTo>
                    <a:cubicBezTo>
                      <a:pt x="200" y="287"/>
                      <a:pt x="201" y="285"/>
                      <a:pt x="201" y="283"/>
                    </a:cubicBezTo>
                    <a:cubicBezTo>
                      <a:pt x="201" y="281"/>
                      <a:pt x="200" y="279"/>
                      <a:pt x="199" y="278"/>
                    </a:cubicBezTo>
                    <a:cubicBezTo>
                      <a:pt x="196" y="277"/>
                      <a:pt x="196" y="277"/>
                      <a:pt x="196" y="277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7" y="286"/>
                      <a:pt x="197" y="286"/>
                      <a:pt x="197" y="286"/>
                    </a:cubicBezTo>
                    <a:cubicBezTo>
                      <a:pt x="197" y="286"/>
                      <a:pt x="201" y="283"/>
                      <a:pt x="204" y="280"/>
                    </a:cubicBezTo>
                    <a:cubicBezTo>
                      <a:pt x="206" y="278"/>
                      <a:pt x="207" y="277"/>
                      <a:pt x="209" y="276"/>
                    </a:cubicBezTo>
                    <a:cubicBezTo>
                      <a:pt x="209" y="275"/>
                      <a:pt x="210" y="275"/>
                      <a:pt x="210" y="274"/>
                    </a:cubicBezTo>
                    <a:cubicBezTo>
                      <a:pt x="211" y="274"/>
                      <a:pt x="211" y="274"/>
                      <a:pt x="211" y="274"/>
                    </a:cubicBezTo>
                    <a:cubicBezTo>
                      <a:pt x="211" y="274"/>
                      <a:pt x="211" y="274"/>
                      <a:pt x="211" y="274"/>
                    </a:cubicBezTo>
                    <a:cubicBezTo>
                      <a:pt x="211" y="273"/>
                      <a:pt x="211" y="273"/>
                      <a:pt x="211" y="273"/>
                    </a:cubicBezTo>
                    <a:cubicBezTo>
                      <a:pt x="211" y="273"/>
                      <a:pt x="211" y="273"/>
                      <a:pt x="212" y="273"/>
                    </a:cubicBezTo>
                    <a:cubicBezTo>
                      <a:pt x="213" y="270"/>
                      <a:pt x="213" y="266"/>
                      <a:pt x="210" y="265"/>
                    </a:cubicBezTo>
                    <a:cubicBezTo>
                      <a:pt x="208" y="264"/>
                      <a:pt x="208" y="264"/>
                      <a:pt x="208" y="264"/>
                    </a:cubicBezTo>
                    <a:cubicBezTo>
                      <a:pt x="205" y="268"/>
                      <a:pt x="205" y="268"/>
                      <a:pt x="205" y="268"/>
                    </a:cubicBezTo>
                    <a:cubicBezTo>
                      <a:pt x="210" y="271"/>
                      <a:pt x="210" y="271"/>
                      <a:pt x="210" y="271"/>
                    </a:cubicBezTo>
                    <a:cubicBezTo>
                      <a:pt x="205" y="268"/>
                      <a:pt x="205" y="268"/>
                      <a:pt x="205" y="268"/>
                    </a:cubicBezTo>
                    <a:cubicBezTo>
                      <a:pt x="209" y="272"/>
                      <a:pt x="209" y="272"/>
                      <a:pt x="209" y="272"/>
                    </a:cubicBezTo>
                    <a:cubicBezTo>
                      <a:pt x="210" y="271"/>
                      <a:pt x="210" y="271"/>
                      <a:pt x="210" y="271"/>
                    </a:cubicBezTo>
                    <a:cubicBezTo>
                      <a:pt x="205" y="268"/>
                      <a:pt x="205" y="268"/>
                      <a:pt x="205" y="268"/>
                    </a:cubicBezTo>
                    <a:cubicBezTo>
                      <a:pt x="209" y="272"/>
                      <a:pt x="209" y="272"/>
                      <a:pt x="209" y="272"/>
                    </a:cubicBezTo>
                    <a:cubicBezTo>
                      <a:pt x="206" y="269"/>
                      <a:pt x="206" y="269"/>
                      <a:pt x="206" y="269"/>
                    </a:cubicBezTo>
                    <a:cubicBezTo>
                      <a:pt x="209" y="272"/>
                      <a:pt x="209" y="272"/>
                      <a:pt x="209" y="272"/>
                    </a:cubicBezTo>
                    <a:cubicBezTo>
                      <a:pt x="209" y="272"/>
                      <a:pt x="209" y="272"/>
                      <a:pt x="209" y="272"/>
                    </a:cubicBezTo>
                    <a:cubicBezTo>
                      <a:pt x="206" y="269"/>
                      <a:pt x="206" y="269"/>
                      <a:pt x="206" y="269"/>
                    </a:cubicBezTo>
                    <a:cubicBezTo>
                      <a:pt x="209" y="272"/>
                      <a:pt x="209" y="272"/>
                      <a:pt x="209" y="272"/>
                    </a:cubicBezTo>
                    <a:cubicBezTo>
                      <a:pt x="209" y="272"/>
                      <a:pt x="209" y="272"/>
                      <a:pt x="210" y="271"/>
                    </a:cubicBezTo>
                    <a:cubicBezTo>
                      <a:pt x="211" y="270"/>
                      <a:pt x="214" y="267"/>
                      <a:pt x="216" y="265"/>
                    </a:cubicBezTo>
                    <a:cubicBezTo>
                      <a:pt x="219" y="263"/>
                      <a:pt x="221" y="261"/>
                      <a:pt x="221" y="261"/>
                    </a:cubicBezTo>
                    <a:cubicBezTo>
                      <a:pt x="222" y="260"/>
                      <a:pt x="223" y="258"/>
                      <a:pt x="223" y="256"/>
                    </a:cubicBezTo>
                    <a:cubicBezTo>
                      <a:pt x="223" y="255"/>
                      <a:pt x="222" y="253"/>
                      <a:pt x="220" y="252"/>
                    </a:cubicBezTo>
                    <a:cubicBezTo>
                      <a:pt x="217" y="250"/>
                      <a:pt x="217" y="250"/>
                      <a:pt x="217" y="250"/>
                    </a:cubicBezTo>
                    <a:cubicBezTo>
                      <a:pt x="214" y="255"/>
                      <a:pt x="214" y="255"/>
                      <a:pt x="214" y="255"/>
                    </a:cubicBezTo>
                    <a:cubicBezTo>
                      <a:pt x="218" y="259"/>
                      <a:pt x="218" y="259"/>
                      <a:pt x="218" y="259"/>
                    </a:cubicBezTo>
                    <a:cubicBezTo>
                      <a:pt x="231" y="248"/>
                      <a:pt x="231" y="248"/>
                      <a:pt x="231" y="248"/>
                    </a:cubicBezTo>
                    <a:cubicBezTo>
                      <a:pt x="232" y="247"/>
                      <a:pt x="233" y="245"/>
                      <a:pt x="233" y="243"/>
                    </a:cubicBezTo>
                    <a:cubicBezTo>
                      <a:pt x="233" y="241"/>
                      <a:pt x="232" y="240"/>
                      <a:pt x="230" y="239"/>
                    </a:cubicBezTo>
                    <a:cubicBezTo>
                      <a:pt x="228" y="238"/>
                      <a:pt x="228" y="238"/>
                      <a:pt x="228" y="238"/>
                    </a:cubicBezTo>
                    <a:cubicBezTo>
                      <a:pt x="225" y="243"/>
                      <a:pt x="225" y="243"/>
                      <a:pt x="225" y="243"/>
                    </a:cubicBezTo>
                    <a:cubicBezTo>
                      <a:pt x="231" y="244"/>
                      <a:pt x="231" y="244"/>
                      <a:pt x="231" y="244"/>
                    </a:cubicBezTo>
                    <a:cubicBezTo>
                      <a:pt x="238" y="224"/>
                      <a:pt x="238" y="224"/>
                      <a:pt x="238" y="224"/>
                    </a:cubicBezTo>
                    <a:cubicBezTo>
                      <a:pt x="239" y="222"/>
                      <a:pt x="238" y="219"/>
                      <a:pt x="236" y="217"/>
                    </a:cubicBezTo>
                    <a:cubicBezTo>
                      <a:pt x="234" y="216"/>
                      <a:pt x="234" y="216"/>
                      <a:pt x="234" y="216"/>
                    </a:cubicBezTo>
                    <a:cubicBezTo>
                      <a:pt x="231" y="221"/>
                      <a:pt x="231" y="221"/>
                      <a:pt x="231" y="221"/>
                    </a:cubicBezTo>
                    <a:cubicBezTo>
                      <a:pt x="235" y="224"/>
                      <a:pt x="235" y="224"/>
                      <a:pt x="235" y="224"/>
                    </a:cubicBezTo>
                    <a:cubicBezTo>
                      <a:pt x="236" y="224"/>
                      <a:pt x="236" y="224"/>
                      <a:pt x="236" y="224"/>
                    </a:cubicBezTo>
                    <a:cubicBezTo>
                      <a:pt x="236" y="223"/>
                      <a:pt x="236" y="222"/>
                      <a:pt x="237" y="221"/>
                    </a:cubicBezTo>
                    <a:cubicBezTo>
                      <a:pt x="238" y="219"/>
                      <a:pt x="239" y="217"/>
                      <a:pt x="241" y="215"/>
                    </a:cubicBezTo>
                    <a:cubicBezTo>
                      <a:pt x="241" y="214"/>
                      <a:pt x="242" y="213"/>
                      <a:pt x="242" y="212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0" y="210"/>
                      <a:pt x="240" y="210"/>
                      <a:pt x="240" y="210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0" y="210"/>
                      <a:pt x="240" y="210"/>
                      <a:pt x="240" y="210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43" y="211"/>
                      <a:pt x="243" y="211"/>
                      <a:pt x="243" y="211"/>
                    </a:cubicBezTo>
                    <a:cubicBezTo>
                      <a:pt x="243" y="210"/>
                      <a:pt x="244" y="208"/>
                      <a:pt x="243" y="207"/>
                    </a:cubicBezTo>
                    <a:cubicBezTo>
                      <a:pt x="243" y="205"/>
                      <a:pt x="242" y="204"/>
                      <a:pt x="241" y="203"/>
                    </a:cubicBezTo>
                    <a:cubicBezTo>
                      <a:pt x="239" y="202"/>
                      <a:pt x="239" y="202"/>
                      <a:pt x="239" y="202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40" y="210"/>
                      <a:pt x="240" y="210"/>
                      <a:pt x="240" y="210"/>
                    </a:cubicBezTo>
                    <a:cubicBezTo>
                      <a:pt x="241" y="209"/>
                      <a:pt x="241" y="209"/>
                      <a:pt x="241" y="209"/>
                    </a:cubicBezTo>
                    <a:cubicBezTo>
                      <a:pt x="241" y="208"/>
                      <a:pt x="241" y="208"/>
                      <a:pt x="241" y="208"/>
                    </a:cubicBezTo>
                    <a:cubicBezTo>
                      <a:pt x="241" y="208"/>
                      <a:pt x="241" y="208"/>
                      <a:pt x="241" y="208"/>
                    </a:cubicBezTo>
                    <a:cubicBezTo>
                      <a:pt x="241" y="207"/>
                      <a:pt x="242" y="206"/>
                      <a:pt x="242" y="204"/>
                    </a:cubicBezTo>
                    <a:cubicBezTo>
                      <a:pt x="243" y="200"/>
                      <a:pt x="244" y="196"/>
                      <a:pt x="245" y="192"/>
                    </a:cubicBezTo>
                    <a:cubicBezTo>
                      <a:pt x="245" y="190"/>
                      <a:pt x="246" y="188"/>
                      <a:pt x="246" y="187"/>
                    </a:cubicBezTo>
                    <a:cubicBezTo>
                      <a:pt x="246" y="186"/>
                      <a:pt x="246" y="186"/>
                      <a:pt x="247" y="186"/>
                    </a:cubicBezTo>
                    <a:cubicBezTo>
                      <a:pt x="247" y="185"/>
                      <a:pt x="247" y="185"/>
                      <a:pt x="247" y="185"/>
                    </a:cubicBezTo>
                    <a:cubicBezTo>
                      <a:pt x="244" y="184"/>
                      <a:pt x="244" y="184"/>
                      <a:pt x="244" y="184"/>
                    </a:cubicBezTo>
                    <a:cubicBezTo>
                      <a:pt x="247" y="185"/>
                      <a:pt x="247" y="185"/>
                      <a:pt x="247" y="185"/>
                    </a:cubicBezTo>
                    <a:cubicBezTo>
                      <a:pt x="247" y="185"/>
                      <a:pt x="247" y="185"/>
                      <a:pt x="247" y="185"/>
                    </a:cubicBezTo>
                    <a:cubicBezTo>
                      <a:pt x="244" y="184"/>
                      <a:pt x="244" y="184"/>
                      <a:pt x="244" y="184"/>
                    </a:cubicBezTo>
                    <a:cubicBezTo>
                      <a:pt x="247" y="185"/>
                      <a:pt x="247" y="185"/>
                      <a:pt x="247" y="185"/>
                    </a:cubicBezTo>
                    <a:cubicBezTo>
                      <a:pt x="242" y="184"/>
                      <a:pt x="242" y="184"/>
                      <a:pt x="242" y="184"/>
                    </a:cubicBezTo>
                    <a:cubicBezTo>
                      <a:pt x="246" y="186"/>
                      <a:pt x="246" y="186"/>
                      <a:pt x="246" y="186"/>
                    </a:cubicBezTo>
                    <a:cubicBezTo>
                      <a:pt x="247" y="185"/>
                      <a:pt x="247" y="185"/>
                      <a:pt x="247" y="185"/>
                    </a:cubicBezTo>
                    <a:cubicBezTo>
                      <a:pt x="242" y="184"/>
                      <a:pt x="242" y="184"/>
                      <a:pt x="242" y="184"/>
                    </a:cubicBezTo>
                    <a:cubicBezTo>
                      <a:pt x="246" y="186"/>
                      <a:pt x="246" y="186"/>
                      <a:pt x="246" y="186"/>
                    </a:cubicBezTo>
                    <a:cubicBezTo>
                      <a:pt x="241" y="184"/>
                      <a:pt x="241" y="184"/>
                      <a:pt x="241" y="184"/>
                    </a:cubicBezTo>
                    <a:cubicBezTo>
                      <a:pt x="246" y="186"/>
                      <a:pt x="246" y="186"/>
                      <a:pt x="246" y="186"/>
                    </a:cubicBezTo>
                    <a:cubicBezTo>
                      <a:pt x="246" y="186"/>
                      <a:pt x="246" y="186"/>
                      <a:pt x="246" y="186"/>
                    </a:cubicBezTo>
                    <a:cubicBezTo>
                      <a:pt x="241" y="184"/>
                      <a:pt x="241" y="184"/>
                      <a:pt x="241" y="184"/>
                    </a:cubicBezTo>
                    <a:cubicBezTo>
                      <a:pt x="246" y="186"/>
                      <a:pt x="246" y="186"/>
                      <a:pt x="246" y="186"/>
                    </a:cubicBezTo>
                    <a:cubicBezTo>
                      <a:pt x="247" y="185"/>
                      <a:pt x="247" y="184"/>
                      <a:pt x="247" y="182"/>
                    </a:cubicBezTo>
                    <a:cubicBezTo>
                      <a:pt x="246" y="181"/>
                      <a:pt x="246" y="179"/>
                      <a:pt x="244" y="179"/>
                    </a:cubicBezTo>
                    <a:cubicBezTo>
                      <a:pt x="242" y="177"/>
                      <a:pt x="242" y="177"/>
                      <a:pt x="242" y="177"/>
                    </a:cubicBezTo>
                    <a:cubicBezTo>
                      <a:pt x="239" y="182"/>
                      <a:pt x="239" y="182"/>
                      <a:pt x="239" y="182"/>
                    </a:cubicBezTo>
                    <a:cubicBezTo>
                      <a:pt x="244" y="184"/>
                      <a:pt x="244" y="184"/>
                      <a:pt x="244" y="184"/>
                    </a:cubicBezTo>
                    <a:cubicBezTo>
                      <a:pt x="249" y="168"/>
                      <a:pt x="249" y="168"/>
                      <a:pt x="249" y="168"/>
                    </a:cubicBezTo>
                    <a:cubicBezTo>
                      <a:pt x="250" y="166"/>
                      <a:pt x="249" y="163"/>
                      <a:pt x="247" y="162"/>
                    </a:cubicBezTo>
                    <a:cubicBezTo>
                      <a:pt x="241" y="158"/>
                      <a:pt x="241" y="158"/>
                      <a:pt x="241" y="158"/>
                    </a:cubicBezTo>
                    <a:cubicBezTo>
                      <a:pt x="238" y="163"/>
                      <a:pt x="238" y="163"/>
                      <a:pt x="238" y="163"/>
                    </a:cubicBezTo>
                    <a:cubicBezTo>
                      <a:pt x="243" y="166"/>
                      <a:pt x="243" y="166"/>
                      <a:pt x="243" y="166"/>
                    </a:cubicBezTo>
                    <a:cubicBezTo>
                      <a:pt x="243" y="165"/>
                      <a:pt x="243" y="165"/>
                      <a:pt x="243" y="165"/>
                    </a:cubicBezTo>
                    <a:cubicBezTo>
                      <a:pt x="243" y="164"/>
                      <a:pt x="243" y="164"/>
                      <a:pt x="243" y="164"/>
                    </a:cubicBezTo>
                    <a:cubicBezTo>
                      <a:pt x="243" y="164"/>
                      <a:pt x="243" y="164"/>
                      <a:pt x="243" y="164"/>
                    </a:cubicBezTo>
                    <a:cubicBezTo>
                      <a:pt x="244" y="163"/>
                      <a:pt x="244" y="161"/>
                      <a:pt x="245" y="159"/>
                    </a:cubicBezTo>
                    <a:cubicBezTo>
                      <a:pt x="245" y="155"/>
                      <a:pt x="246" y="151"/>
                      <a:pt x="247" y="148"/>
                    </a:cubicBezTo>
                    <a:cubicBezTo>
                      <a:pt x="247" y="146"/>
                      <a:pt x="248" y="145"/>
                      <a:pt x="248" y="143"/>
                    </a:cubicBezTo>
                    <a:cubicBezTo>
                      <a:pt x="248" y="143"/>
                      <a:pt x="248" y="143"/>
                      <a:pt x="248" y="142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4" y="141"/>
                      <a:pt x="244" y="141"/>
                      <a:pt x="244" y="141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4" y="141"/>
                      <a:pt x="244" y="141"/>
                      <a:pt x="244" y="141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3" y="140"/>
                      <a:pt x="243" y="140"/>
                      <a:pt x="243" y="140"/>
                    </a:cubicBezTo>
                    <a:cubicBezTo>
                      <a:pt x="248" y="143"/>
                      <a:pt x="248" y="143"/>
                      <a:pt x="248" y="143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3" y="140"/>
                      <a:pt x="243" y="140"/>
                      <a:pt x="243" y="140"/>
                    </a:cubicBezTo>
                    <a:cubicBezTo>
                      <a:pt x="248" y="143"/>
                      <a:pt x="248" y="143"/>
                      <a:pt x="248" y="143"/>
                    </a:cubicBezTo>
                    <a:cubicBezTo>
                      <a:pt x="243" y="140"/>
                      <a:pt x="243" y="140"/>
                      <a:pt x="243" y="140"/>
                    </a:cubicBezTo>
                    <a:cubicBezTo>
                      <a:pt x="248" y="143"/>
                      <a:pt x="248" y="143"/>
                      <a:pt x="248" y="143"/>
                    </a:cubicBezTo>
                    <a:cubicBezTo>
                      <a:pt x="248" y="143"/>
                      <a:pt x="248" y="143"/>
                      <a:pt x="248" y="143"/>
                    </a:cubicBezTo>
                    <a:cubicBezTo>
                      <a:pt x="243" y="140"/>
                      <a:pt x="243" y="140"/>
                      <a:pt x="243" y="140"/>
                    </a:cubicBezTo>
                    <a:cubicBezTo>
                      <a:pt x="248" y="143"/>
                      <a:pt x="248" y="143"/>
                      <a:pt x="248" y="143"/>
                    </a:cubicBezTo>
                    <a:cubicBezTo>
                      <a:pt x="249" y="142"/>
                      <a:pt x="249" y="141"/>
                      <a:pt x="248" y="139"/>
                    </a:cubicBezTo>
                    <a:cubicBezTo>
                      <a:pt x="248" y="138"/>
                      <a:pt x="247" y="136"/>
                      <a:pt x="246" y="136"/>
                    </a:cubicBezTo>
                    <a:cubicBezTo>
                      <a:pt x="244" y="135"/>
                      <a:pt x="244" y="135"/>
                      <a:pt x="244" y="135"/>
                    </a:cubicBezTo>
                    <a:cubicBezTo>
                      <a:pt x="235" y="104"/>
                      <a:pt x="235" y="104"/>
                      <a:pt x="235" y="104"/>
                    </a:cubicBezTo>
                    <a:cubicBezTo>
                      <a:pt x="234" y="103"/>
                      <a:pt x="233" y="102"/>
                      <a:pt x="232" y="101"/>
                    </a:cubicBezTo>
                    <a:cubicBezTo>
                      <a:pt x="232" y="101"/>
                      <a:pt x="232" y="101"/>
                      <a:pt x="232" y="101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34" y="103"/>
                      <a:pt x="234" y="103"/>
                      <a:pt x="234" y="103"/>
                    </a:cubicBezTo>
                    <a:cubicBezTo>
                      <a:pt x="219" y="75"/>
                      <a:pt x="219" y="75"/>
                      <a:pt x="219" y="75"/>
                    </a:cubicBezTo>
                    <a:cubicBezTo>
                      <a:pt x="218" y="74"/>
                      <a:pt x="217" y="73"/>
                      <a:pt x="217" y="72"/>
                    </a:cubicBezTo>
                    <a:cubicBezTo>
                      <a:pt x="216" y="72"/>
                      <a:pt x="216" y="72"/>
                      <a:pt x="216" y="72"/>
                    </a:cubicBezTo>
                    <a:cubicBezTo>
                      <a:pt x="184" y="33"/>
                      <a:pt x="184" y="33"/>
                      <a:pt x="184" y="33"/>
                    </a:cubicBezTo>
                    <a:cubicBezTo>
                      <a:pt x="184" y="32"/>
                      <a:pt x="184" y="32"/>
                      <a:pt x="183" y="31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2" y="0"/>
                      <a:pt x="129" y="1"/>
                      <a:pt x="127" y="3"/>
                    </a:cubicBezTo>
                    <a:cubicBezTo>
                      <a:pt x="126" y="6"/>
                      <a:pt x="126" y="9"/>
                      <a:pt x="129" y="11"/>
                    </a:cubicBezTo>
                    <a:cubicBezTo>
                      <a:pt x="176" y="40"/>
                      <a:pt x="176" y="40"/>
                      <a:pt x="176" y="40"/>
                    </a:cubicBezTo>
                    <a:cubicBezTo>
                      <a:pt x="208" y="80"/>
                      <a:pt x="208" y="80"/>
                      <a:pt x="208" y="80"/>
                    </a:cubicBezTo>
                    <a:cubicBezTo>
                      <a:pt x="209" y="81"/>
                      <a:pt x="209" y="81"/>
                      <a:pt x="210" y="81"/>
                    </a:cubicBezTo>
                    <a:cubicBezTo>
                      <a:pt x="211" y="82"/>
                      <a:pt x="211" y="82"/>
                      <a:pt x="211" y="82"/>
                    </a:cubicBezTo>
                    <a:cubicBezTo>
                      <a:pt x="214" y="77"/>
                      <a:pt x="214" y="77"/>
                      <a:pt x="214" y="77"/>
                    </a:cubicBezTo>
                    <a:cubicBezTo>
                      <a:pt x="209" y="80"/>
                      <a:pt x="209" y="80"/>
                      <a:pt x="209" y="80"/>
                    </a:cubicBezTo>
                    <a:cubicBezTo>
                      <a:pt x="224" y="108"/>
                      <a:pt x="224" y="108"/>
                      <a:pt x="224" y="108"/>
                    </a:cubicBezTo>
                    <a:cubicBezTo>
                      <a:pt x="224" y="109"/>
                      <a:pt x="225" y="110"/>
                      <a:pt x="226" y="111"/>
                    </a:cubicBezTo>
                    <a:cubicBezTo>
                      <a:pt x="226" y="111"/>
                      <a:pt x="226" y="111"/>
                      <a:pt x="226" y="111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4" y="108"/>
                      <a:pt x="224" y="108"/>
                      <a:pt x="224" y="108"/>
                    </a:cubicBezTo>
                    <a:cubicBezTo>
                      <a:pt x="234" y="140"/>
                      <a:pt x="234" y="140"/>
                      <a:pt x="234" y="140"/>
                    </a:cubicBezTo>
                    <a:cubicBezTo>
                      <a:pt x="235" y="141"/>
                      <a:pt x="236" y="142"/>
                      <a:pt x="237" y="143"/>
                    </a:cubicBezTo>
                    <a:cubicBezTo>
                      <a:pt x="240" y="145"/>
                      <a:pt x="240" y="145"/>
                      <a:pt x="240" y="145"/>
                    </a:cubicBezTo>
                    <a:cubicBezTo>
                      <a:pt x="243" y="140"/>
                      <a:pt x="243" y="140"/>
                      <a:pt x="243" y="140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38" y="138"/>
                      <a:pt x="238" y="138"/>
                      <a:pt x="238" y="138"/>
                    </a:cubicBezTo>
                    <a:cubicBezTo>
                      <a:pt x="238" y="139"/>
                      <a:pt x="238" y="139"/>
                      <a:pt x="238" y="139"/>
                    </a:cubicBezTo>
                    <a:cubicBezTo>
                      <a:pt x="237" y="140"/>
                      <a:pt x="237" y="140"/>
                      <a:pt x="237" y="140"/>
                    </a:cubicBezTo>
                    <a:cubicBezTo>
                      <a:pt x="237" y="141"/>
                      <a:pt x="236" y="147"/>
                      <a:pt x="235" y="152"/>
                    </a:cubicBezTo>
                    <a:cubicBezTo>
                      <a:pt x="234" y="154"/>
                      <a:pt x="234" y="157"/>
                      <a:pt x="233" y="158"/>
                    </a:cubicBezTo>
                    <a:cubicBezTo>
                      <a:pt x="233" y="159"/>
                      <a:pt x="233" y="160"/>
                      <a:pt x="233" y="161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5" y="162"/>
                      <a:pt x="235" y="162"/>
                      <a:pt x="235" y="162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5" y="162"/>
                      <a:pt x="235" y="162"/>
                      <a:pt x="235" y="162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3" y="161"/>
                      <a:pt x="233" y="161"/>
                      <a:pt x="233" y="161"/>
                    </a:cubicBezTo>
                    <a:cubicBezTo>
                      <a:pt x="238" y="163"/>
                      <a:pt x="238" y="163"/>
                      <a:pt x="238" y="163"/>
                    </a:cubicBezTo>
                    <a:cubicBezTo>
                      <a:pt x="233" y="160"/>
                      <a:pt x="233" y="160"/>
                      <a:pt x="233" y="160"/>
                    </a:cubicBezTo>
                    <a:cubicBezTo>
                      <a:pt x="233" y="160"/>
                      <a:pt x="233" y="161"/>
                      <a:pt x="233" y="161"/>
                    </a:cubicBezTo>
                    <a:cubicBezTo>
                      <a:pt x="238" y="163"/>
                      <a:pt x="238" y="163"/>
                      <a:pt x="238" y="163"/>
                    </a:cubicBezTo>
                    <a:cubicBezTo>
                      <a:pt x="233" y="160"/>
                      <a:pt x="233" y="160"/>
                      <a:pt x="233" y="160"/>
                    </a:cubicBezTo>
                    <a:cubicBezTo>
                      <a:pt x="232" y="161"/>
                      <a:pt x="232" y="163"/>
                      <a:pt x="232" y="164"/>
                    </a:cubicBezTo>
                    <a:cubicBezTo>
                      <a:pt x="233" y="166"/>
                      <a:pt x="234" y="167"/>
                      <a:pt x="235" y="168"/>
                    </a:cubicBezTo>
                    <a:cubicBezTo>
                      <a:pt x="237" y="169"/>
                      <a:pt x="237" y="169"/>
                      <a:pt x="237" y="169"/>
                    </a:cubicBezTo>
                    <a:cubicBezTo>
                      <a:pt x="234" y="180"/>
                      <a:pt x="234" y="180"/>
                      <a:pt x="234" y="180"/>
                    </a:cubicBezTo>
                    <a:cubicBezTo>
                      <a:pt x="233" y="183"/>
                      <a:pt x="234" y="185"/>
                      <a:pt x="236" y="187"/>
                    </a:cubicBezTo>
                    <a:cubicBezTo>
                      <a:pt x="238" y="188"/>
                      <a:pt x="238" y="188"/>
                      <a:pt x="238" y="188"/>
                    </a:cubicBezTo>
                    <a:cubicBezTo>
                      <a:pt x="241" y="183"/>
                      <a:pt x="241" y="183"/>
                      <a:pt x="241" y="183"/>
                    </a:cubicBezTo>
                    <a:cubicBezTo>
                      <a:pt x="237" y="180"/>
                      <a:pt x="237" y="180"/>
                      <a:pt x="237" y="180"/>
                    </a:cubicBezTo>
                    <a:cubicBezTo>
                      <a:pt x="236" y="181"/>
                      <a:pt x="236" y="181"/>
                      <a:pt x="236" y="181"/>
                    </a:cubicBezTo>
                    <a:cubicBezTo>
                      <a:pt x="236" y="182"/>
                      <a:pt x="236" y="182"/>
                      <a:pt x="236" y="182"/>
                    </a:cubicBezTo>
                    <a:cubicBezTo>
                      <a:pt x="236" y="183"/>
                      <a:pt x="236" y="183"/>
                      <a:pt x="235" y="184"/>
                    </a:cubicBezTo>
                    <a:cubicBezTo>
                      <a:pt x="235" y="187"/>
                      <a:pt x="233" y="192"/>
                      <a:pt x="232" y="197"/>
                    </a:cubicBezTo>
                    <a:cubicBezTo>
                      <a:pt x="232" y="199"/>
                      <a:pt x="231" y="201"/>
                      <a:pt x="231" y="203"/>
                    </a:cubicBezTo>
                    <a:cubicBezTo>
                      <a:pt x="231" y="204"/>
                      <a:pt x="230" y="204"/>
                      <a:pt x="230" y="205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2" y="206"/>
                      <a:pt x="232" y="206"/>
                      <a:pt x="232" y="206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2" y="206"/>
                      <a:pt x="232" y="206"/>
                      <a:pt x="232" y="206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5" y="207"/>
                      <a:pt x="235" y="207"/>
                      <a:pt x="235" y="207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31" y="204"/>
                      <a:pt x="231" y="204"/>
                      <a:pt x="231" y="204"/>
                    </a:cubicBezTo>
                    <a:cubicBezTo>
                      <a:pt x="230" y="205"/>
                      <a:pt x="230" y="205"/>
                      <a:pt x="230" y="205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31" y="204"/>
                      <a:pt x="231" y="204"/>
                      <a:pt x="231" y="204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31" y="204"/>
                      <a:pt x="231" y="204"/>
                      <a:pt x="231" y="204"/>
                    </a:cubicBezTo>
                    <a:cubicBezTo>
                      <a:pt x="231" y="204"/>
                      <a:pt x="231" y="204"/>
                      <a:pt x="231" y="204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31" y="204"/>
                      <a:pt x="231" y="204"/>
                      <a:pt x="231" y="204"/>
                    </a:cubicBezTo>
                    <a:cubicBezTo>
                      <a:pt x="230" y="205"/>
                      <a:pt x="230" y="207"/>
                      <a:pt x="230" y="208"/>
                    </a:cubicBezTo>
                    <a:cubicBezTo>
                      <a:pt x="230" y="209"/>
                      <a:pt x="231" y="211"/>
                      <a:pt x="233" y="212"/>
                    </a:cubicBezTo>
                    <a:cubicBezTo>
                      <a:pt x="235" y="213"/>
                      <a:pt x="235" y="213"/>
                      <a:pt x="235" y="213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3" y="205"/>
                      <a:pt x="233" y="205"/>
                      <a:pt x="233" y="205"/>
                    </a:cubicBezTo>
                    <a:cubicBezTo>
                      <a:pt x="233" y="205"/>
                      <a:pt x="233" y="205"/>
                      <a:pt x="233" y="205"/>
                    </a:cubicBezTo>
                    <a:cubicBezTo>
                      <a:pt x="233" y="206"/>
                      <a:pt x="233" y="206"/>
                      <a:pt x="233" y="206"/>
                    </a:cubicBezTo>
                    <a:cubicBezTo>
                      <a:pt x="232" y="206"/>
                      <a:pt x="231" y="209"/>
                      <a:pt x="229" y="212"/>
                    </a:cubicBezTo>
                    <a:cubicBezTo>
                      <a:pt x="228" y="214"/>
                      <a:pt x="227" y="215"/>
                      <a:pt x="227" y="216"/>
                    </a:cubicBezTo>
                    <a:cubicBezTo>
                      <a:pt x="227" y="217"/>
                      <a:pt x="226" y="217"/>
                      <a:pt x="226" y="218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7" y="219"/>
                      <a:pt x="227" y="219"/>
                      <a:pt x="227" y="219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7" y="219"/>
                      <a:pt x="227" y="219"/>
                      <a:pt x="227" y="219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30" y="220"/>
                      <a:pt x="230" y="220"/>
                      <a:pt x="230" y="220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30" y="220"/>
                      <a:pt x="230" y="220"/>
                      <a:pt x="230" y="220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4" y="221"/>
                      <a:pt x="225" y="224"/>
                      <a:pt x="228" y="226"/>
                    </a:cubicBezTo>
                    <a:cubicBezTo>
                      <a:pt x="230" y="227"/>
                      <a:pt x="230" y="227"/>
                      <a:pt x="230" y="227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7" y="220"/>
                      <a:pt x="227" y="220"/>
                      <a:pt x="227" y="220"/>
                    </a:cubicBezTo>
                    <a:cubicBezTo>
                      <a:pt x="220" y="241"/>
                      <a:pt x="220" y="241"/>
                      <a:pt x="220" y="241"/>
                    </a:cubicBezTo>
                    <a:cubicBezTo>
                      <a:pt x="219" y="243"/>
                      <a:pt x="220" y="246"/>
                      <a:pt x="222" y="247"/>
                    </a:cubicBezTo>
                    <a:cubicBezTo>
                      <a:pt x="224" y="249"/>
                      <a:pt x="224" y="249"/>
                      <a:pt x="224" y="249"/>
                    </a:cubicBezTo>
                    <a:cubicBezTo>
                      <a:pt x="227" y="244"/>
                      <a:pt x="227" y="244"/>
                      <a:pt x="227" y="244"/>
                    </a:cubicBezTo>
                    <a:cubicBezTo>
                      <a:pt x="223" y="240"/>
                      <a:pt x="223" y="240"/>
                      <a:pt x="223" y="240"/>
                    </a:cubicBezTo>
                    <a:cubicBezTo>
                      <a:pt x="211" y="251"/>
                      <a:pt x="211" y="251"/>
                      <a:pt x="211" y="251"/>
                    </a:cubicBezTo>
                    <a:cubicBezTo>
                      <a:pt x="209" y="252"/>
                      <a:pt x="209" y="254"/>
                      <a:pt x="209" y="256"/>
                    </a:cubicBezTo>
                    <a:cubicBezTo>
                      <a:pt x="209" y="258"/>
                      <a:pt x="210" y="259"/>
                      <a:pt x="211" y="260"/>
                    </a:cubicBezTo>
                    <a:cubicBezTo>
                      <a:pt x="214" y="262"/>
                      <a:pt x="214" y="262"/>
                      <a:pt x="214" y="262"/>
                    </a:cubicBezTo>
                    <a:cubicBezTo>
                      <a:pt x="217" y="257"/>
                      <a:pt x="217" y="257"/>
                      <a:pt x="217" y="257"/>
                    </a:cubicBezTo>
                    <a:cubicBezTo>
                      <a:pt x="213" y="253"/>
                      <a:pt x="213" y="253"/>
                      <a:pt x="213" y="253"/>
                    </a:cubicBezTo>
                    <a:cubicBezTo>
                      <a:pt x="213" y="253"/>
                      <a:pt x="210" y="256"/>
                      <a:pt x="207" y="258"/>
                    </a:cubicBezTo>
                    <a:cubicBezTo>
                      <a:pt x="206" y="260"/>
                      <a:pt x="204" y="261"/>
                      <a:pt x="203" y="262"/>
                    </a:cubicBezTo>
                    <a:cubicBezTo>
                      <a:pt x="203" y="263"/>
                      <a:pt x="202" y="263"/>
                      <a:pt x="202" y="264"/>
                    </a:cubicBezTo>
                    <a:cubicBezTo>
                      <a:pt x="201" y="264"/>
                      <a:pt x="201" y="264"/>
                      <a:pt x="201" y="264"/>
                    </a:cubicBezTo>
                    <a:cubicBezTo>
                      <a:pt x="201" y="264"/>
                      <a:pt x="201" y="264"/>
                      <a:pt x="201" y="264"/>
                    </a:cubicBezTo>
                    <a:cubicBezTo>
                      <a:pt x="201" y="265"/>
                      <a:pt x="201" y="265"/>
                      <a:pt x="201" y="265"/>
                    </a:cubicBezTo>
                    <a:cubicBezTo>
                      <a:pt x="201" y="265"/>
                      <a:pt x="200" y="265"/>
                      <a:pt x="200" y="265"/>
                    </a:cubicBezTo>
                    <a:cubicBezTo>
                      <a:pt x="199" y="268"/>
                      <a:pt x="199" y="271"/>
                      <a:pt x="202" y="273"/>
                    </a:cubicBezTo>
                    <a:cubicBezTo>
                      <a:pt x="204" y="274"/>
                      <a:pt x="204" y="274"/>
                      <a:pt x="204" y="274"/>
                    </a:cubicBezTo>
                    <a:cubicBezTo>
                      <a:pt x="207" y="270"/>
                      <a:pt x="207" y="270"/>
                      <a:pt x="207" y="270"/>
                    </a:cubicBezTo>
                    <a:cubicBezTo>
                      <a:pt x="202" y="267"/>
                      <a:pt x="202" y="267"/>
                      <a:pt x="202" y="267"/>
                    </a:cubicBezTo>
                    <a:cubicBezTo>
                      <a:pt x="207" y="269"/>
                      <a:pt x="207" y="269"/>
                      <a:pt x="207" y="269"/>
                    </a:cubicBezTo>
                    <a:cubicBezTo>
                      <a:pt x="203" y="266"/>
                      <a:pt x="203" y="266"/>
                      <a:pt x="203" y="266"/>
                    </a:cubicBezTo>
                    <a:cubicBezTo>
                      <a:pt x="203" y="266"/>
                      <a:pt x="202" y="266"/>
                      <a:pt x="202" y="267"/>
                    </a:cubicBezTo>
                    <a:cubicBezTo>
                      <a:pt x="207" y="269"/>
                      <a:pt x="207" y="269"/>
                      <a:pt x="207" y="269"/>
                    </a:cubicBezTo>
                    <a:cubicBezTo>
                      <a:pt x="203" y="266"/>
                      <a:pt x="203" y="266"/>
                      <a:pt x="203" y="266"/>
                    </a:cubicBezTo>
                    <a:cubicBezTo>
                      <a:pt x="206" y="268"/>
                      <a:pt x="206" y="268"/>
                      <a:pt x="206" y="268"/>
                    </a:cubicBezTo>
                    <a:cubicBezTo>
                      <a:pt x="203" y="266"/>
                      <a:pt x="203" y="266"/>
                      <a:pt x="203" y="266"/>
                    </a:cubicBezTo>
                    <a:cubicBezTo>
                      <a:pt x="203" y="266"/>
                      <a:pt x="203" y="266"/>
                      <a:pt x="203" y="266"/>
                    </a:cubicBezTo>
                    <a:cubicBezTo>
                      <a:pt x="206" y="268"/>
                      <a:pt x="206" y="268"/>
                      <a:pt x="206" y="268"/>
                    </a:cubicBezTo>
                    <a:cubicBezTo>
                      <a:pt x="203" y="266"/>
                      <a:pt x="203" y="266"/>
                      <a:pt x="203" y="266"/>
                    </a:cubicBezTo>
                    <a:cubicBezTo>
                      <a:pt x="203" y="266"/>
                      <a:pt x="203" y="266"/>
                      <a:pt x="202" y="266"/>
                    </a:cubicBezTo>
                    <a:cubicBezTo>
                      <a:pt x="201" y="268"/>
                      <a:pt x="197" y="271"/>
                      <a:pt x="195" y="273"/>
                    </a:cubicBezTo>
                    <a:cubicBezTo>
                      <a:pt x="192" y="275"/>
                      <a:pt x="190" y="277"/>
                      <a:pt x="190" y="277"/>
                    </a:cubicBezTo>
                    <a:cubicBezTo>
                      <a:pt x="188" y="278"/>
                      <a:pt x="188" y="280"/>
                      <a:pt x="188" y="282"/>
                    </a:cubicBezTo>
                    <a:cubicBezTo>
                      <a:pt x="188" y="284"/>
                      <a:pt x="189" y="285"/>
                      <a:pt x="191" y="286"/>
                    </a:cubicBezTo>
                    <a:cubicBezTo>
                      <a:pt x="193" y="288"/>
                      <a:pt x="193" y="288"/>
                      <a:pt x="193" y="288"/>
                    </a:cubicBezTo>
                    <a:cubicBezTo>
                      <a:pt x="196" y="283"/>
                      <a:pt x="196" y="283"/>
                      <a:pt x="196" y="283"/>
                    </a:cubicBezTo>
                    <a:cubicBezTo>
                      <a:pt x="193" y="278"/>
                      <a:pt x="193" y="278"/>
                      <a:pt x="193" y="278"/>
                    </a:cubicBezTo>
                    <a:cubicBezTo>
                      <a:pt x="174" y="289"/>
                      <a:pt x="174" y="289"/>
                      <a:pt x="174" y="289"/>
                    </a:cubicBezTo>
                    <a:cubicBezTo>
                      <a:pt x="172" y="290"/>
                      <a:pt x="171" y="291"/>
                      <a:pt x="171" y="293"/>
                    </a:cubicBezTo>
                    <a:cubicBezTo>
                      <a:pt x="171" y="295"/>
                      <a:pt x="172" y="297"/>
                      <a:pt x="174" y="298"/>
                    </a:cubicBezTo>
                    <a:cubicBezTo>
                      <a:pt x="177" y="301"/>
                      <a:pt x="177" y="301"/>
                      <a:pt x="177" y="301"/>
                    </a:cubicBezTo>
                    <a:cubicBezTo>
                      <a:pt x="180" y="296"/>
                      <a:pt x="180" y="296"/>
                      <a:pt x="180" y="296"/>
                    </a:cubicBezTo>
                    <a:cubicBezTo>
                      <a:pt x="175" y="294"/>
                      <a:pt x="175" y="294"/>
                      <a:pt x="175" y="294"/>
                    </a:cubicBezTo>
                    <a:cubicBezTo>
                      <a:pt x="168" y="315"/>
                      <a:pt x="168" y="315"/>
                      <a:pt x="168" y="315"/>
                    </a:cubicBezTo>
                    <a:cubicBezTo>
                      <a:pt x="167" y="318"/>
                      <a:pt x="168" y="320"/>
                      <a:pt x="171" y="322"/>
                    </a:cubicBezTo>
                    <a:cubicBezTo>
                      <a:pt x="172" y="323"/>
                      <a:pt x="172" y="323"/>
                      <a:pt x="172" y="323"/>
                    </a:cubicBezTo>
                    <a:cubicBezTo>
                      <a:pt x="167" y="341"/>
                      <a:pt x="167" y="341"/>
                      <a:pt x="167" y="341"/>
                    </a:cubicBezTo>
                    <a:cubicBezTo>
                      <a:pt x="167" y="344"/>
                      <a:pt x="168" y="346"/>
                      <a:pt x="170" y="347"/>
                    </a:cubicBezTo>
                    <a:cubicBezTo>
                      <a:pt x="171" y="348"/>
                      <a:pt x="171" y="348"/>
                      <a:pt x="171" y="348"/>
                    </a:cubicBezTo>
                    <a:cubicBezTo>
                      <a:pt x="167" y="359"/>
                      <a:pt x="167" y="359"/>
                      <a:pt x="167" y="359"/>
                    </a:cubicBezTo>
                    <a:cubicBezTo>
                      <a:pt x="166" y="361"/>
                      <a:pt x="167" y="364"/>
                      <a:pt x="169" y="365"/>
                    </a:cubicBezTo>
                    <a:cubicBezTo>
                      <a:pt x="172" y="367"/>
                      <a:pt x="172" y="367"/>
                      <a:pt x="172" y="367"/>
                    </a:cubicBezTo>
                    <a:cubicBezTo>
                      <a:pt x="175" y="362"/>
                      <a:pt x="175" y="362"/>
                      <a:pt x="175" y="362"/>
                    </a:cubicBezTo>
                    <a:cubicBezTo>
                      <a:pt x="170" y="361"/>
                      <a:pt x="170" y="361"/>
                      <a:pt x="170" y="361"/>
                    </a:cubicBezTo>
                    <a:cubicBezTo>
                      <a:pt x="166" y="380"/>
                      <a:pt x="166" y="380"/>
                      <a:pt x="166" y="380"/>
                    </a:cubicBezTo>
                    <a:cubicBezTo>
                      <a:pt x="165" y="382"/>
                      <a:pt x="166" y="385"/>
                      <a:pt x="168" y="386"/>
                    </a:cubicBezTo>
                    <a:cubicBezTo>
                      <a:pt x="169" y="387"/>
                      <a:pt x="169" y="387"/>
                      <a:pt x="169" y="387"/>
                    </a:cubicBezTo>
                    <a:cubicBezTo>
                      <a:pt x="168" y="402"/>
                      <a:pt x="168" y="402"/>
                      <a:pt x="168" y="402"/>
                    </a:cubicBezTo>
                    <a:cubicBezTo>
                      <a:pt x="168" y="404"/>
                      <a:pt x="169" y="406"/>
                      <a:pt x="171" y="407"/>
                    </a:cubicBezTo>
                    <a:cubicBezTo>
                      <a:pt x="171" y="408"/>
                      <a:pt x="171" y="408"/>
                      <a:pt x="171" y="408"/>
                    </a:cubicBezTo>
                    <a:cubicBezTo>
                      <a:pt x="174" y="403"/>
                      <a:pt x="174" y="403"/>
                      <a:pt x="174" y="403"/>
                    </a:cubicBezTo>
                    <a:cubicBezTo>
                      <a:pt x="170" y="400"/>
                      <a:pt x="170" y="400"/>
                      <a:pt x="170" y="400"/>
                    </a:cubicBezTo>
                    <a:cubicBezTo>
                      <a:pt x="159" y="416"/>
                      <a:pt x="159" y="416"/>
                      <a:pt x="159" y="416"/>
                    </a:cubicBezTo>
                    <a:cubicBezTo>
                      <a:pt x="158" y="417"/>
                      <a:pt x="158" y="419"/>
                      <a:pt x="158" y="420"/>
                    </a:cubicBezTo>
                    <a:cubicBezTo>
                      <a:pt x="159" y="422"/>
                      <a:pt x="160" y="423"/>
                      <a:pt x="161" y="424"/>
                    </a:cubicBezTo>
                    <a:cubicBezTo>
                      <a:pt x="162" y="425"/>
                      <a:pt x="162" y="425"/>
                      <a:pt x="162" y="425"/>
                    </a:cubicBezTo>
                    <a:cubicBezTo>
                      <a:pt x="165" y="420"/>
                      <a:pt x="165" y="420"/>
                      <a:pt x="165" y="420"/>
                    </a:cubicBezTo>
                    <a:cubicBezTo>
                      <a:pt x="161" y="417"/>
                      <a:pt x="161" y="417"/>
                      <a:pt x="161" y="417"/>
                    </a:cubicBezTo>
                    <a:cubicBezTo>
                      <a:pt x="150" y="435"/>
                      <a:pt x="150" y="435"/>
                      <a:pt x="150" y="435"/>
                    </a:cubicBezTo>
                    <a:cubicBezTo>
                      <a:pt x="149" y="437"/>
                      <a:pt x="150" y="441"/>
                      <a:pt x="152" y="442"/>
                    </a:cubicBezTo>
                    <a:cubicBezTo>
                      <a:pt x="157" y="445"/>
                      <a:pt x="157" y="445"/>
                      <a:pt x="157" y="445"/>
                    </a:cubicBezTo>
                    <a:cubicBezTo>
                      <a:pt x="160" y="441"/>
                      <a:pt x="160" y="441"/>
                      <a:pt x="160" y="441"/>
                    </a:cubicBezTo>
                    <a:cubicBezTo>
                      <a:pt x="156" y="436"/>
                      <a:pt x="156" y="436"/>
                      <a:pt x="156" y="436"/>
                    </a:cubicBezTo>
                    <a:cubicBezTo>
                      <a:pt x="156" y="436"/>
                      <a:pt x="152" y="439"/>
                      <a:pt x="148" y="443"/>
                    </a:cubicBezTo>
                    <a:cubicBezTo>
                      <a:pt x="146" y="444"/>
                      <a:pt x="144" y="446"/>
                      <a:pt x="143" y="447"/>
                    </a:cubicBezTo>
                    <a:cubicBezTo>
                      <a:pt x="142" y="448"/>
                      <a:pt x="141" y="448"/>
                      <a:pt x="141" y="449"/>
                    </a:cubicBezTo>
                    <a:cubicBezTo>
                      <a:pt x="140" y="449"/>
                      <a:pt x="140" y="449"/>
                      <a:pt x="140" y="449"/>
                    </a:cubicBezTo>
                    <a:cubicBezTo>
                      <a:pt x="140" y="450"/>
                      <a:pt x="140" y="450"/>
                      <a:pt x="140" y="450"/>
                    </a:cubicBezTo>
                    <a:cubicBezTo>
                      <a:pt x="140" y="450"/>
                      <a:pt x="140" y="450"/>
                      <a:pt x="140" y="450"/>
                    </a:cubicBezTo>
                    <a:cubicBezTo>
                      <a:pt x="139" y="450"/>
                      <a:pt x="139" y="450"/>
                      <a:pt x="139" y="451"/>
                    </a:cubicBezTo>
                    <a:cubicBezTo>
                      <a:pt x="137" y="454"/>
                      <a:pt x="138" y="457"/>
                      <a:pt x="141" y="459"/>
                    </a:cubicBezTo>
                    <a:cubicBezTo>
                      <a:pt x="145" y="461"/>
                      <a:pt x="145" y="461"/>
                      <a:pt x="145" y="461"/>
                    </a:cubicBezTo>
                    <a:cubicBezTo>
                      <a:pt x="148" y="457"/>
                      <a:pt x="148" y="457"/>
                      <a:pt x="148" y="457"/>
                    </a:cubicBezTo>
                    <a:cubicBezTo>
                      <a:pt x="147" y="451"/>
                      <a:pt x="147" y="451"/>
                      <a:pt x="147" y="451"/>
                    </a:cubicBezTo>
                    <a:cubicBezTo>
                      <a:pt x="120" y="455"/>
                      <a:pt x="120" y="455"/>
                      <a:pt x="120" y="455"/>
                    </a:cubicBezTo>
                    <a:cubicBezTo>
                      <a:pt x="117" y="456"/>
                      <a:pt x="115" y="458"/>
                      <a:pt x="115" y="460"/>
                    </a:cubicBezTo>
                    <a:cubicBezTo>
                      <a:pt x="115" y="462"/>
                      <a:pt x="116" y="464"/>
                      <a:pt x="118" y="466"/>
                    </a:cubicBezTo>
                    <a:cubicBezTo>
                      <a:pt x="121" y="468"/>
                      <a:pt x="121" y="468"/>
                      <a:pt x="121" y="468"/>
                    </a:cubicBezTo>
                    <a:cubicBezTo>
                      <a:pt x="124" y="463"/>
                      <a:pt x="124" y="463"/>
                      <a:pt x="124" y="463"/>
                    </a:cubicBezTo>
                    <a:cubicBezTo>
                      <a:pt x="119" y="460"/>
                      <a:pt x="119" y="460"/>
                      <a:pt x="119" y="460"/>
                    </a:cubicBezTo>
                    <a:cubicBezTo>
                      <a:pt x="124" y="463"/>
                      <a:pt x="124" y="463"/>
                      <a:pt x="124" y="463"/>
                    </a:cubicBezTo>
                    <a:cubicBezTo>
                      <a:pt x="121" y="458"/>
                      <a:pt x="121" y="458"/>
                      <a:pt x="121" y="458"/>
                    </a:cubicBezTo>
                    <a:cubicBezTo>
                      <a:pt x="120" y="459"/>
                      <a:pt x="120" y="459"/>
                      <a:pt x="119" y="460"/>
                    </a:cubicBezTo>
                    <a:cubicBezTo>
                      <a:pt x="124" y="463"/>
                      <a:pt x="124" y="463"/>
                      <a:pt x="124" y="463"/>
                    </a:cubicBezTo>
                    <a:cubicBezTo>
                      <a:pt x="121" y="458"/>
                      <a:pt x="121" y="458"/>
                      <a:pt x="121" y="458"/>
                    </a:cubicBezTo>
                    <a:cubicBezTo>
                      <a:pt x="124" y="463"/>
                      <a:pt x="124" y="463"/>
                      <a:pt x="124" y="463"/>
                    </a:cubicBezTo>
                    <a:cubicBezTo>
                      <a:pt x="122" y="458"/>
                      <a:pt x="122" y="458"/>
                      <a:pt x="122" y="458"/>
                    </a:cubicBezTo>
                    <a:cubicBezTo>
                      <a:pt x="122" y="458"/>
                      <a:pt x="122" y="458"/>
                      <a:pt x="121" y="458"/>
                    </a:cubicBezTo>
                    <a:cubicBezTo>
                      <a:pt x="124" y="463"/>
                      <a:pt x="124" y="463"/>
                      <a:pt x="124" y="463"/>
                    </a:cubicBezTo>
                    <a:cubicBezTo>
                      <a:pt x="122" y="458"/>
                      <a:pt x="122" y="458"/>
                      <a:pt x="122" y="458"/>
                    </a:cubicBezTo>
                    <a:cubicBezTo>
                      <a:pt x="123" y="462"/>
                      <a:pt x="123" y="462"/>
                      <a:pt x="123" y="462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3" y="458"/>
                      <a:pt x="122" y="458"/>
                    </a:cubicBezTo>
                    <a:cubicBezTo>
                      <a:pt x="123" y="462"/>
                      <a:pt x="123" y="462"/>
                      <a:pt x="123" y="462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3" y="458"/>
                      <a:pt x="123" y="458"/>
                    </a:cubicBezTo>
                    <a:cubicBezTo>
                      <a:pt x="123" y="458"/>
                      <a:pt x="121" y="458"/>
                      <a:pt x="119" y="458"/>
                    </a:cubicBezTo>
                    <a:cubicBezTo>
                      <a:pt x="115" y="458"/>
                      <a:pt x="109" y="457"/>
                      <a:pt x="104" y="457"/>
                    </a:cubicBezTo>
                    <a:cubicBezTo>
                      <a:pt x="99" y="457"/>
                      <a:pt x="95" y="457"/>
                      <a:pt x="95" y="457"/>
                    </a:cubicBezTo>
                    <a:cubicBezTo>
                      <a:pt x="93" y="457"/>
                      <a:pt x="90" y="459"/>
                      <a:pt x="90" y="461"/>
                    </a:cubicBezTo>
                    <a:cubicBezTo>
                      <a:pt x="89" y="464"/>
                      <a:pt x="90" y="466"/>
                      <a:pt x="92" y="468"/>
                    </a:cubicBezTo>
                    <a:cubicBezTo>
                      <a:pt x="100" y="472"/>
                      <a:pt x="100" y="472"/>
                      <a:pt x="100" y="472"/>
                    </a:cubicBezTo>
                    <a:cubicBezTo>
                      <a:pt x="103" y="468"/>
                      <a:pt x="103" y="468"/>
                      <a:pt x="103" y="468"/>
                    </a:cubicBezTo>
                    <a:cubicBezTo>
                      <a:pt x="103" y="462"/>
                      <a:pt x="103" y="462"/>
                      <a:pt x="103" y="462"/>
                    </a:cubicBezTo>
                    <a:cubicBezTo>
                      <a:pt x="63" y="459"/>
                      <a:pt x="63" y="459"/>
                      <a:pt x="63" y="459"/>
                    </a:cubicBezTo>
                    <a:cubicBezTo>
                      <a:pt x="60" y="459"/>
                      <a:pt x="58" y="461"/>
                      <a:pt x="57" y="463"/>
                    </a:cubicBezTo>
                    <a:cubicBezTo>
                      <a:pt x="56" y="466"/>
                      <a:pt x="57" y="468"/>
                      <a:pt x="59" y="470"/>
                    </a:cubicBezTo>
                    <a:cubicBezTo>
                      <a:pt x="67" y="474"/>
                      <a:pt x="67" y="474"/>
                      <a:pt x="67" y="474"/>
                    </a:cubicBezTo>
                    <a:cubicBezTo>
                      <a:pt x="70" y="470"/>
                      <a:pt x="70" y="470"/>
                      <a:pt x="70" y="470"/>
                    </a:cubicBezTo>
                    <a:cubicBezTo>
                      <a:pt x="65" y="467"/>
                      <a:pt x="65" y="467"/>
                      <a:pt x="65" y="467"/>
                    </a:cubicBezTo>
                    <a:cubicBezTo>
                      <a:pt x="70" y="470"/>
                      <a:pt x="70" y="470"/>
                      <a:pt x="70" y="470"/>
                    </a:cubicBezTo>
                    <a:cubicBezTo>
                      <a:pt x="67" y="465"/>
                      <a:pt x="67" y="465"/>
                      <a:pt x="67" y="465"/>
                    </a:cubicBezTo>
                    <a:cubicBezTo>
                      <a:pt x="67" y="465"/>
                      <a:pt x="66" y="466"/>
                      <a:pt x="65" y="467"/>
                    </a:cubicBezTo>
                    <a:cubicBezTo>
                      <a:pt x="70" y="470"/>
                      <a:pt x="70" y="470"/>
                      <a:pt x="70" y="470"/>
                    </a:cubicBezTo>
                    <a:cubicBezTo>
                      <a:pt x="67" y="465"/>
                      <a:pt x="67" y="465"/>
                      <a:pt x="67" y="465"/>
                    </a:cubicBezTo>
                    <a:cubicBezTo>
                      <a:pt x="70" y="469"/>
                      <a:pt x="70" y="469"/>
                      <a:pt x="70" y="469"/>
                    </a:cubicBezTo>
                    <a:cubicBezTo>
                      <a:pt x="69" y="464"/>
                      <a:pt x="69" y="464"/>
                      <a:pt x="69" y="464"/>
                    </a:cubicBezTo>
                    <a:cubicBezTo>
                      <a:pt x="69" y="464"/>
                      <a:pt x="68" y="464"/>
                      <a:pt x="67" y="465"/>
                    </a:cubicBezTo>
                    <a:cubicBezTo>
                      <a:pt x="70" y="469"/>
                      <a:pt x="70" y="469"/>
                      <a:pt x="70" y="469"/>
                    </a:cubicBezTo>
                    <a:cubicBezTo>
                      <a:pt x="69" y="464"/>
                      <a:pt x="69" y="464"/>
                      <a:pt x="69" y="464"/>
                    </a:cubicBezTo>
                    <a:cubicBezTo>
                      <a:pt x="70" y="469"/>
                      <a:pt x="70" y="469"/>
                      <a:pt x="70" y="469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4"/>
                      <a:pt x="69" y="464"/>
                      <a:pt x="69" y="464"/>
                    </a:cubicBezTo>
                    <a:cubicBezTo>
                      <a:pt x="70" y="469"/>
                      <a:pt x="70" y="469"/>
                      <a:pt x="70" y="469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8"/>
                      <a:pt x="70" y="468"/>
                      <a:pt x="70" y="468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8"/>
                      <a:pt x="70" y="468"/>
                      <a:pt x="70" y="468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6"/>
                      <a:pt x="70" y="466"/>
                      <a:pt x="70" y="466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6"/>
                      <a:pt x="70" y="466"/>
                      <a:pt x="70" y="466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4"/>
                      <a:pt x="70" y="464"/>
                      <a:pt x="70" y="464"/>
                    </a:cubicBezTo>
                    <a:cubicBezTo>
                      <a:pt x="70" y="464"/>
                      <a:pt x="68" y="463"/>
                      <a:pt x="66" y="463"/>
                    </a:cubicBezTo>
                    <a:cubicBezTo>
                      <a:pt x="58" y="460"/>
                      <a:pt x="44" y="455"/>
                      <a:pt x="31" y="451"/>
                    </a:cubicBezTo>
                    <a:cubicBezTo>
                      <a:pt x="25" y="449"/>
                      <a:pt x="19" y="447"/>
                      <a:pt x="15" y="445"/>
                    </a:cubicBezTo>
                    <a:cubicBezTo>
                      <a:pt x="10" y="444"/>
                      <a:pt x="8" y="443"/>
                      <a:pt x="8" y="443"/>
                    </a:cubicBezTo>
                    <a:cubicBezTo>
                      <a:pt x="6" y="442"/>
                      <a:pt x="3" y="443"/>
                      <a:pt x="1" y="445"/>
                    </a:cubicBezTo>
                    <a:cubicBezTo>
                      <a:pt x="0" y="446"/>
                      <a:pt x="0" y="448"/>
                      <a:pt x="0" y="448"/>
                    </a:cubicBezTo>
                    <a:cubicBezTo>
                      <a:pt x="0" y="450"/>
                      <a:pt x="1" y="451"/>
                      <a:pt x="1" y="451"/>
                    </a:cubicBezTo>
                    <a:cubicBezTo>
                      <a:pt x="2" y="452"/>
                      <a:pt x="2" y="452"/>
                      <a:pt x="2" y="453"/>
                    </a:cubicBezTo>
                    <a:cubicBezTo>
                      <a:pt x="3" y="453"/>
                      <a:pt x="3" y="453"/>
                      <a:pt x="3" y="454"/>
                    </a:cubicBezTo>
                    <a:cubicBezTo>
                      <a:pt x="5" y="455"/>
                      <a:pt x="7" y="456"/>
                      <a:pt x="9" y="457"/>
                    </a:cubicBezTo>
                    <a:cubicBezTo>
                      <a:pt x="13" y="460"/>
                      <a:pt x="17" y="462"/>
                      <a:pt x="21" y="464"/>
                    </a:cubicBezTo>
                    <a:cubicBezTo>
                      <a:pt x="23" y="465"/>
                      <a:pt x="24" y="466"/>
                      <a:pt x="25" y="467"/>
                    </a:cubicBezTo>
                    <a:cubicBezTo>
                      <a:pt x="26" y="467"/>
                      <a:pt x="26" y="468"/>
                      <a:pt x="27" y="468"/>
                    </a:cubicBezTo>
                    <a:cubicBezTo>
                      <a:pt x="27" y="468"/>
                      <a:pt x="27" y="468"/>
                      <a:pt x="27" y="468"/>
                    </a:cubicBezTo>
                    <a:cubicBezTo>
                      <a:pt x="27" y="468"/>
                      <a:pt x="27" y="468"/>
                      <a:pt x="27" y="468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7" y="468"/>
                      <a:pt x="27" y="468"/>
                      <a:pt x="27" y="468"/>
                    </a:cubicBezTo>
                    <a:cubicBezTo>
                      <a:pt x="27" y="468"/>
                      <a:pt x="27" y="468"/>
                      <a:pt x="27" y="468"/>
                    </a:cubicBezTo>
                    <a:cubicBezTo>
                      <a:pt x="29" y="465"/>
                      <a:pt x="29" y="465"/>
                      <a:pt x="29" y="465"/>
                    </a:cubicBezTo>
                    <a:cubicBezTo>
                      <a:pt x="27" y="468"/>
                      <a:pt x="27" y="468"/>
                      <a:pt x="27" y="468"/>
                    </a:cubicBezTo>
                    <a:cubicBezTo>
                      <a:pt x="30" y="464"/>
                      <a:pt x="30" y="464"/>
                      <a:pt x="30" y="464"/>
                    </a:cubicBezTo>
                    <a:cubicBezTo>
                      <a:pt x="26" y="468"/>
                      <a:pt x="26" y="468"/>
                      <a:pt x="26" y="468"/>
                    </a:cubicBezTo>
                    <a:cubicBezTo>
                      <a:pt x="27" y="468"/>
                      <a:pt x="27" y="468"/>
                      <a:pt x="27" y="468"/>
                    </a:cubicBezTo>
                    <a:cubicBezTo>
                      <a:pt x="30" y="464"/>
                      <a:pt x="30" y="464"/>
                      <a:pt x="30" y="464"/>
                    </a:cubicBezTo>
                    <a:cubicBezTo>
                      <a:pt x="26" y="468"/>
                      <a:pt x="26" y="468"/>
                      <a:pt x="26" y="468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6" y="467"/>
                      <a:pt x="26" y="467"/>
                      <a:pt x="26" y="467"/>
                    </a:cubicBezTo>
                    <a:cubicBezTo>
                      <a:pt x="26" y="468"/>
                      <a:pt x="26" y="468"/>
                      <a:pt x="26" y="468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6" y="467"/>
                      <a:pt x="26" y="467"/>
                      <a:pt x="26" y="467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5" y="467"/>
                      <a:pt x="25" y="467"/>
                      <a:pt x="25" y="467"/>
                    </a:cubicBezTo>
                    <a:cubicBezTo>
                      <a:pt x="26" y="467"/>
                      <a:pt x="26" y="467"/>
                      <a:pt x="26" y="467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5" y="467"/>
                      <a:pt x="25" y="467"/>
                      <a:pt x="25" y="467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5" y="466"/>
                      <a:pt x="25" y="466"/>
                      <a:pt x="25" y="466"/>
                    </a:cubicBezTo>
                    <a:cubicBezTo>
                      <a:pt x="25" y="466"/>
                      <a:pt x="25" y="467"/>
                      <a:pt x="25" y="467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5" y="466"/>
                      <a:pt x="25" y="466"/>
                      <a:pt x="25" y="466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4" y="463"/>
                      <a:pt x="24" y="463"/>
                      <a:pt x="24" y="463"/>
                    </a:cubicBezTo>
                    <a:cubicBezTo>
                      <a:pt x="24" y="465"/>
                      <a:pt x="25" y="465"/>
                      <a:pt x="25" y="466"/>
                    </a:cubicBezTo>
                    <a:cubicBezTo>
                      <a:pt x="30" y="463"/>
                      <a:pt x="30" y="463"/>
                      <a:pt x="30" y="463"/>
                    </a:cubicBezTo>
                    <a:cubicBezTo>
                      <a:pt x="24" y="463"/>
                      <a:pt x="24" y="463"/>
                      <a:pt x="24" y="463"/>
                    </a:cubicBezTo>
                    <a:cubicBezTo>
                      <a:pt x="24" y="466"/>
                      <a:pt x="27" y="469"/>
                      <a:pt x="30" y="469"/>
                    </a:cubicBezTo>
                    <a:cubicBezTo>
                      <a:pt x="33" y="469"/>
                      <a:pt x="36" y="466"/>
                      <a:pt x="36" y="46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51"/>
              <p:cNvSpPr/>
              <p:nvPr/>
            </p:nvSpPr>
            <p:spPr bwMode="auto">
              <a:xfrm>
                <a:off x="3445" y="2892"/>
                <a:ext cx="184" cy="165"/>
              </a:xfrm>
              <a:custGeom>
                <a:avLst/>
                <a:gdLst>
                  <a:gd name="T0" fmla="*/ 16 w 135"/>
                  <a:gd name="T1" fmla="*/ 92 h 121"/>
                  <a:gd name="T2" fmla="*/ 16 w 135"/>
                  <a:gd name="T3" fmla="*/ 92 h 121"/>
                  <a:gd name="T4" fmla="*/ 11 w 135"/>
                  <a:gd name="T5" fmla="*/ 95 h 121"/>
                  <a:gd name="T6" fmla="*/ 15 w 135"/>
                  <a:gd name="T7" fmla="*/ 99 h 121"/>
                  <a:gd name="T8" fmla="*/ 14 w 135"/>
                  <a:gd name="T9" fmla="*/ 100 h 121"/>
                  <a:gd name="T10" fmla="*/ 11 w 135"/>
                  <a:gd name="T11" fmla="*/ 101 h 121"/>
                  <a:gd name="T12" fmla="*/ 15 w 135"/>
                  <a:gd name="T13" fmla="*/ 102 h 121"/>
                  <a:gd name="T14" fmla="*/ 18 w 135"/>
                  <a:gd name="T15" fmla="*/ 76 h 121"/>
                  <a:gd name="T16" fmla="*/ 19 w 135"/>
                  <a:gd name="T17" fmla="*/ 77 h 121"/>
                  <a:gd name="T18" fmla="*/ 14 w 135"/>
                  <a:gd name="T19" fmla="*/ 79 h 121"/>
                  <a:gd name="T20" fmla="*/ 104 w 135"/>
                  <a:gd name="T21" fmla="*/ 103 h 121"/>
                  <a:gd name="T22" fmla="*/ 121 w 135"/>
                  <a:gd name="T23" fmla="*/ 107 h 121"/>
                  <a:gd name="T24" fmla="*/ 95 w 135"/>
                  <a:gd name="T25" fmla="*/ 75 h 121"/>
                  <a:gd name="T26" fmla="*/ 126 w 135"/>
                  <a:gd name="T27" fmla="*/ 91 h 121"/>
                  <a:gd name="T28" fmla="*/ 16 w 135"/>
                  <a:gd name="T29" fmla="*/ 16 h 121"/>
                  <a:gd name="T30" fmla="*/ 12 w 135"/>
                  <a:gd name="T31" fmla="*/ 14 h 121"/>
                  <a:gd name="T32" fmla="*/ 12 w 135"/>
                  <a:gd name="T33" fmla="*/ 19 h 121"/>
                  <a:gd name="T34" fmla="*/ 135 w 135"/>
                  <a:gd name="T35" fmla="*/ 61 h 121"/>
                  <a:gd name="T36" fmla="*/ 53 w 135"/>
                  <a:gd name="T37" fmla="*/ 7 h 121"/>
                  <a:gd name="T38" fmla="*/ 50 w 135"/>
                  <a:gd name="T39" fmla="*/ 11 h 121"/>
                  <a:gd name="T40" fmla="*/ 54 w 135"/>
                  <a:gd name="T41" fmla="*/ 8 h 121"/>
                  <a:gd name="T42" fmla="*/ 54 w 135"/>
                  <a:gd name="T43" fmla="*/ 14 h 121"/>
                  <a:gd name="T44" fmla="*/ 50 w 135"/>
                  <a:gd name="T45" fmla="*/ 11 h 121"/>
                  <a:gd name="T46" fmla="*/ 50 w 135"/>
                  <a:gd name="T47" fmla="*/ 17 h 121"/>
                  <a:gd name="T48" fmla="*/ 50 w 135"/>
                  <a:gd name="T49" fmla="*/ 17 h 121"/>
                  <a:gd name="T50" fmla="*/ 129 w 135"/>
                  <a:gd name="T51" fmla="*/ 47 h 121"/>
                  <a:gd name="T52" fmla="*/ 78 w 135"/>
                  <a:gd name="T53" fmla="*/ 13 h 121"/>
                  <a:gd name="T54" fmla="*/ 76 w 135"/>
                  <a:gd name="T55" fmla="*/ 10 h 121"/>
                  <a:gd name="T56" fmla="*/ 75 w 135"/>
                  <a:gd name="T57" fmla="*/ 14 h 121"/>
                  <a:gd name="T58" fmla="*/ 107 w 135"/>
                  <a:gd name="T59" fmla="*/ 3 h 121"/>
                  <a:gd name="T60" fmla="*/ 106 w 135"/>
                  <a:gd name="T61" fmla="*/ 3 h 121"/>
                  <a:gd name="T62" fmla="*/ 102 w 135"/>
                  <a:gd name="T63" fmla="*/ 7 h 121"/>
                  <a:gd name="T64" fmla="*/ 107 w 135"/>
                  <a:gd name="T65" fmla="*/ 8 h 121"/>
                  <a:gd name="T66" fmla="*/ 96 w 135"/>
                  <a:gd name="T67" fmla="*/ 7 h 121"/>
                  <a:gd name="T68" fmla="*/ 86 w 135"/>
                  <a:gd name="T69" fmla="*/ 5 h 121"/>
                  <a:gd name="T70" fmla="*/ 128 w 135"/>
                  <a:gd name="T71" fmla="*/ 41 h 121"/>
                  <a:gd name="T72" fmla="*/ 125 w 135"/>
                  <a:gd name="T73" fmla="*/ 36 h 121"/>
                  <a:gd name="T74" fmla="*/ 128 w 135"/>
                  <a:gd name="T75" fmla="*/ 36 h 121"/>
                  <a:gd name="T76" fmla="*/ 129 w 135"/>
                  <a:gd name="T77" fmla="*/ 36 h 121"/>
                  <a:gd name="T78" fmla="*/ 54 w 135"/>
                  <a:gd name="T79" fmla="*/ 7 h 121"/>
                  <a:gd name="T80" fmla="*/ 45 w 135"/>
                  <a:gd name="T81" fmla="*/ 15 h 121"/>
                  <a:gd name="T82" fmla="*/ 126 w 135"/>
                  <a:gd name="T83" fmla="*/ 65 h 121"/>
                  <a:gd name="T84" fmla="*/ 129 w 135"/>
                  <a:gd name="T85" fmla="*/ 62 h 121"/>
                  <a:gd name="T86" fmla="*/ 125 w 135"/>
                  <a:gd name="T87" fmla="*/ 64 h 121"/>
                  <a:gd name="T88" fmla="*/ 132 w 135"/>
                  <a:gd name="T89" fmla="*/ 56 h 121"/>
                  <a:gd name="T90" fmla="*/ 7 w 135"/>
                  <a:gd name="T91" fmla="*/ 10 h 121"/>
                  <a:gd name="T92" fmla="*/ 126 w 135"/>
                  <a:gd name="T93" fmla="*/ 81 h 121"/>
                  <a:gd name="T94" fmla="*/ 127 w 135"/>
                  <a:gd name="T95" fmla="*/ 86 h 121"/>
                  <a:gd name="T96" fmla="*/ 24 w 135"/>
                  <a:gd name="T97" fmla="*/ 31 h 121"/>
                  <a:gd name="T98" fmla="*/ 108 w 135"/>
                  <a:gd name="T99" fmla="*/ 97 h 121"/>
                  <a:gd name="T100" fmla="*/ 119 w 135"/>
                  <a:gd name="T101" fmla="*/ 101 h 121"/>
                  <a:gd name="T102" fmla="*/ 116 w 135"/>
                  <a:gd name="T103" fmla="*/ 101 h 121"/>
                  <a:gd name="T104" fmla="*/ 117 w 135"/>
                  <a:gd name="T105" fmla="*/ 98 h 121"/>
                  <a:gd name="T106" fmla="*/ 121 w 135"/>
                  <a:gd name="T107" fmla="*/ 95 h 121"/>
                  <a:gd name="T108" fmla="*/ 121 w 135"/>
                  <a:gd name="T109" fmla="*/ 95 h 121"/>
                  <a:gd name="T110" fmla="*/ 15 w 135"/>
                  <a:gd name="T111" fmla="*/ 74 h 121"/>
                  <a:gd name="T112" fmla="*/ 73 w 135"/>
                  <a:gd name="T113" fmla="*/ 110 h 121"/>
                  <a:gd name="T114" fmla="*/ 6 w 135"/>
                  <a:gd name="T115" fmla="*/ 92 h 121"/>
                  <a:gd name="T116" fmla="*/ 26 w 135"/>
                  <a:gd name="T117" fmla="*/ 111 h 121"/>
                  <a:gd name="T118" fmla="*/ 35 w 135"/>
                  <a:gd name="T119" fmla="*/ 111 h 121"/>
                  <a:gd name="T120" fmla="*/ 30 w 135"/>
                  <a:gd name="T121" fmla="*/ 113 h 121"/>
                  <a:gd name="T122" fmla="*/ 35 w 135"/>
                  <a:gd name="T123" fmla="*/ 11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5" h="121">
                    <a:moveTo>
                      <a:pt x="40" y="113"/>
                    </a:moveTo>
                    <a:cubicBezTo>
                      <a:pt x="40" y="112"/>
                      <a:pt x="41" y="111"/>
                      <a:pt x="41" y="110"/>
                    </a:cubicBezTo>
                    <a:cubicBezTo>
                      <a:pt x="41" y="109"/>
                      <a:pt x="40" y="108"/>
                      <a:pt x="40" y="108"/>
                    </a:cubicBezTo>
                    <a:cubicBezTo>
                      <a:pt x="40" y="107"/>
                      <a:pt x="39" y="107"/>
                      <a:pt x="39" y="107"/>
                    </a:cubicBezTo>
                    <a:cubicBezTo>
                      <a:pt x="39" y="106"/>
                      <a:pt x="38" y="106"/>
                      <a:pt x="38" y="106"/>
                    </a:cubicBezTo>
                    <a:cubicBezTo>
                      <a:pt x="37" y="105"/>
                      <a:pt x="37" y="105"/>
                      <a:pt x="37" y="105"/>
                    </a:cubicBezTo>
                    <a:cubicBezTo>
                      <a:pt x="36" y="104"/>
                      <a:pt x="34" y="103"/>
                      <a:pt x="32" y="102"/>
                    </a:cubicBezTo>
                    <a:cubicBezTo>
                      <a:pt x="28" y="99"/>
                      <a:pt x="24" y="97"/>
                      <a:pt x="20" y="95"/>
                    </a:cubicBezTo>
                    <a:cubicBezTo>
                      <a:pt x="18" y="94"/>
                      <a:pt x="17" y="93"/>
                      <a:pt x="16" y="92"/>
                    </a:cubicBezTo>
                    <a:cubicBezTo>
                      <a:pt x="15" y="92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2" y="94"/>
                      <a:pt x="12" y="94"/>
                      <a:pt x="12" y="94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3"/>
                      <a:pt x="16" y="93"/>
                      <a:pt x="16" y="92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7" y="94"/>
                      <a:pt x="16" y="94"/>
                      <a:pt x="16" y="93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7" y="95"/>
                      <a:pt x="17" y="95"/>
                      <a:pt x="17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6" y="98"/>
                      <a:pt x="17" y="96"/>
                      <a:pt x="17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6" y="98"/>
                      <a:pt x="16" y="98"/>
                      <a:pt x="16" y="98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4" y="100"/>
                      <a:pt x="15" y="99"/>
                      <a:pt x="16" y="98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2" y="101"/>
                      <a:pt x="13" y="101"/>
                      <a:pt x="14" y="100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2" y="101"/>
                      <a:pt x="12" y="101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13" y="101"/>
                      <a:pt x="15" y="102"/>
                    </a:cubicBezTo>
                    <a:cubicBezTo>
                      <a:pt x="22" y="104"/>
                      <a:pt x="36" y="109"/>
                      <a:pt x="47" y="113"/>
                    </a:cubicBezTo>
                    <a:cubicBezTo>
                      <a:pt x="53" y="115"/>
                      <a:pt x="58" y="116"/>
                      <a:pt x="62" y="118"/>
                    </a:cubicBezTo>
                    <a:cubicBezTo>
                      <a:pt x="66" y="119"/>
                      <a:pt x="69" y="120"/>
                      <a:pt x="69" y="120"/>
                    </a:cubicBezTo>
                    <a:cubicBezTo>
                      <a:pt x="72" y="121"/>
                      <a:pt x="75" y="120"/>
                      <a:pt x="76" y="117"/>
                    </a:cubicBezTo>
                    <a:cubicBezTo>
                      <a:pt x="77" y="115"/>
                      <a:pt x="76" y="111"/>
                      <a:pt x="73" y="110"/>
                    </a:cubicBezTo>
                    <a:cubicBezTo>
                      <a:pt x="73" y="110"/>
                      <a:pt x="70" y="108"/>
                      <a:pt x="65" y="105"/>
                    </a:cubicBezTo>
                    <a:cubicBezTo>
                      <a:pt x="57" y="100"/>
                      <a:pt x="45" y="93"/>
                      <a:pt x="35" y="87"/>
                    </a:cubicBezTo>
                    <a:cubicBezTo>
                      <a:pt x="30" y="84"/>
                      <a:pt x="25" y="81"/>
                      <a:pt x="22" y="79"/>
                    </a:cubicBezTo>
                    <a:cubicBezTo>
                      <a:pt x="20" y="78"/>
                      <a:pt x="19" y="77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6"/>
                      <a:pt x="18" y="76"/>
                      <a:pt x="18" y="76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19" y="78"/>
                      <a:pt x="19" y="77"/>
                      <a:pt x="19" y="77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8" y="82"/>
                      <a:pt x="18" y="82"/>
                      <a:pt x="18" y="82"/>
                    </a:cubicBezTo>
                    <a:cubicBezTo>
                      <a:pt x="19" y="81"/>
                      <a:pt x="19" y="80"/>
                      <a:pt x="19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8" y="82"/>
                      <a:pt x="18" y="82"/>
                      <a:pt x="18" y="82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99" y="113"/>
                      <a:pt x="99" y="113"/>
                      <a:pt x="99" y="113"/>
                    </a:cubicBezTo>
                    <a:cubicBezTo>
                      <a:pt x="102" y="114"/>
                      <a:pt x="105" y="113"/>
                      <a:pt x="106" y="110"/>
                    </a:cubicBezTo>
                    <a:cubicBezTo>
                      <a:pt x="107" y="107"/>
                      <a:pt x="106" y="104"/>
                      <a:pt x="104" y="103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0" y="57"/>
                      <a:pt x="35" y="70"/>
                      <a:pt x="62" y="82"/>
                    </a:cubicBezTo>
                    <a:cubicBezTo>
                      <a:pt x="75" y="88"/>
                      <a:pt x="88" y="94"/>
                      <a:pt x="99" y="99"/>
                    </a:cubicBezTo>
                    <a:cubicBezTo>
                      <a:pt x="104" y="101"/>
                      <a:pt x="109" y="103"/>
                      <a:pt x="112" y="104"/>
                    </a:cubicBezTo>
                    <a:cubicBezTo>
                      <a:pt x="114" y="105"/>
                      <a:pt x="115" y="105"/>
                      <a:pt x="117" y="106"/>
                    </a:cubicBezTo>
                    <a:cubicBezTo>
                      <a:pt x="117" y="106"/>
                      <a:pt x="118" y="106"/>
                      <a:pt x="119" y="106"/>
                    </a:cubicBezTo>
                    <a:cubicBezTo>
                      <a:pt x="119" y="106"/>
                      <a:pt x="120" y="107"/>
                      <a:pt x="121" y="107"/>
                    </a:cubicBezTo>
                    <a:cubicBezTo>
                      <a:pt x="121" y="107"/>
                      <a:pt x="122" y="107"/>
                      <a:pt x="123" y="106"/>
                    </a:cubicBezTo>
                    <a:cubicBezTo>
                      <a:pt x="123" y="106"/>
                      <a:pt x="124" y="106"/>
                      <a:pt x="124" y="106"/>
                    </a:cubicBezTo>
                    <a:cubicBezTo>
                      <a:pt x="125" y="105"/>
                      <a:pt x="126" y="105"/>
                      <a:pt x="126" y="104"/>
                    </a:cubicBezTo>
                    <a:cubicBezTo>
                      <a:pt x="126" y="104"/>
                      <a:pt x="126" y="104"/>
                      <a:pt x="126" y="104"/>
                    </a:cubicBezTo>
                    <a:cubicBezTo>
                      <a:pt x="127" y="103"/>
                      <a:pt x="127" y="102"/>
                      <a:pt x="127" y="101"/>
                    </a:cubicBezTo>
                    <a:cubicBezTo>
                      <a:pt x="127" y="99"/>
                      <a:pt x="127" y="98"/>
                      <a:pt x="126" y="98"/>
                    </a:cubicBezTo>
                    <a:cubicBezTo>
                      <a:pt x="126" y="97"/>
                      <a:pt x="125" y="96"/>
                      <a:pt x="125" y="96"/>
                    </a:cubicBezTo>
                    <a:cubicBezTo>
                      <a:pt x="124" y="95"/>
                      <a:pt x="123" y="94"/>
                      <a:pt x="121" y="93"/>
                    </a:cubicBezTo>
                    <a:cubicBezTo>
                      <a:pt x="116" y="89"/>
                      <a:pt x="106" y="82"/>
                      <a:pt x="95" y="75"/>
                    </a:cubicBezTo>
                    <a:cubicBezTo>
                      <a:pt x="61" y="54"/>
                      <a:pt x="9" y="24"/>
                      <a:pt x="9" y="24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33" y="48"/>
                      <a:pt x="64" y="62"/>
                    </a:cubicBezTo>
                    <a:cubicBezTo>
                      <a:pt x="79" y="70"/>
                      <a:pt x="94" y="77"/>
                      <a:pt x="105" y="82"/>
                    </a:cubicBezTo>
                    <a:cubicBezTo>
                      <a:pt x="111" y="85"/>
                      <a:pt x="116" y="87"/>
                      <a:pt x="119" y="89"/>
                    </a:cubicBezTo>
                    <a:cubicBezTo>
                      <a:pt x="121" y="90"/>
                      <a:pt x="123" y="90"/>
                      <a:pt x="124" y="91"/>
                    </a:cubicBezTo>
                    <a:cubicBezTo>
                      <a:pt x="124" y="91"/>
                      <a:pt x="125" y="91"/>
                      <a:pt x="125" y="91"/>
                    </a:cubicBezTo>
                    <a:cubicBezTo>
                      <a:pt x="126" y="91"/>
                      <a:pt x="126" y="91"/>
                      <a:pt x="126" y="91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6" y="92"/>
                      <a:pt x="126" y="92"/>
                      <a:pt x="127" y="92"/>
                    </a:cubicBezTo>
                    <a:cubicBezTo>
                      <a:pt x="128" y="92"/>
                      <a:pt x="128" y="92"/>
                      <a:pt x="129" y="91"/>
                    </a:cubicBezTo>
                    <a:cubicBezTo>
                      <a:pt x="130" y="91"/>
                      <a:pt x="131" y="91"/>
                      <a:pt x="132" y="89"/>
                    </a:cubicBezTo>
                    <a:cubicBezTo>
                      <a:pt x="133" y="88"/>
                      <a:pt x="133" y="87"/>
                      <a:pt x="133" y="85"/>
                    </a:cubicBezTo>
                    <a:cubicBezTo>
                      <a:pt x="133" y="83"/>
                      <a:pt x="132" y="82"/>
                      <a:pt x="130" y="81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8"/>
                      <a:pt x="16" y="17"/>
                      <a:pt x="16" y="1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4" y="19"/>
                      <a:pt x="14" y="18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3" y="19"/>
                      <a:pt x="14" y="20"/>
                    </a:cubicBezTo>
                    <a:cubicBezTo>
                      <a:pt x="19" y="21"/>
                      <a:pt x="28" y="25"/>
                      <a:pt x="40" y="29"/>
                    </a:cubicBezTo>
                    <a:cubicBezTo>
                      <a:pt x="57" y="37"/>
                      <a:pt x="79" y="46"/>
                      <a:pt x="97" y="53"/>
                    </a:cubicBezTo>
                    <a:cubicBezTo>
                      <a:pt x="106" y="57"/>
                      <a:pt x="113" y="60"/>
                      <a:pt x="119" y="63"/>
                    </a:cubicBezTo>
                    <a:cubicBezTo>
                      <a:pt x="124" y="65"/>
                      <a:pt x="127" y="67"/>
                      <a:pt x="128" y="67"/>
                    </a:cubicBezTo>
                    <a:cubicBezTo>
                      <a:pt x="130" y="68"/>
                      <a:pt x="133" y="67"/>
                      <a:pt x="135" y="64"/>
                    </a:cubicBezTo>
                    <a:cubicBezTo>
                      <a:pt x="135" y="63"/>
                      <a:pt x="135" y="62"/>
                      <a:pt x="135" y="61"/>
                    </a:cubicBezTo>
                    <a:cubicBezTo>
                      <a:pt x="135" y="60"/>
                      <a:pt x="135" y="59"/>
                      <a:pt x="135" y="59"/>
                    </a:cubicBezTo>
                    <a:cubicBezTo>
                      <a:pt x="134" y="58"/>
                      <a:pt x="134" y="57"/>
                      <a:pt x="134" y="57"/>
                    </a:cubicBezTo>
                    <a:cubicBezTo>
                      <a:pt x="133" y="57"/>
                      <a:pt x="133" y="57"/>
                      <a:pt x="132" y="56"/>
                    </a:cubicBezTo>
                    <a:cubicBezTo>
                      <a:pt x="131" y="55"/>
                      <a:pt x="129" y="54"/>
                      <a:pt x="127" y="52"/>
                    </a:cubicBezTo>
                    <a:cubicBezTo>
                      <a:pt x="117" y="46"/>
                      <a:pt x="99" y="35"/>
                      <a:pt x="82" y="25"/>
                    </a:cubicBezTo>
                    <a:cubicBezTo>
                      <a:pt x="74" y="20"/>
                      <a:pt x="67" y="16"/>
                      <a:pt x="61" y="12"/>
                    </a:cubicBezTo>
                    <a:cubicBezTo>
                      <a:pt x="59" y="11"/>
                      <a:pt x="57" y="9"/>
                      <a:pt x="55" y="8"/>
                    </a:cubicBezTo>
                    <a:cubicBezTo>
                      <a:pt x="54" y="8"/>
                      <a:pt x="54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7"/>
                      <a:pt x="54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0"/>
                      <a:pt x="55" y="9"/>
                      <a:pt x="55" y="9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3" y="16"/>
                      <a:pt x="54" y="15"/>
                      <a:pt x="54" y="14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3" y="16"/>
                      <a:pt x="53" y="16"/>
                      <a:pt x="53" y="16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3" y="16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50" y="17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50" y="17"/>
                      <a:pt x="50" y="17"/>
                    </a:cubicBezTo>
                    <a:cubicBezTo>
                      <a:pt x="54" y="18"/>
                      <a:pt x="60" y="21"/>
                      <a:pt x="67" y="24"/>
                    </a:cubicBezTo>
                    <a:cubicBezTo>
                      <a:pt x="79" y="28"/>
                      <a:pt x="93" y="34"/>
                      <a:pt x="104" y="38"/>
                    </a:cubicBezTo>
                    <a:cubicBezTo>
                      <a:pt x="110" y="41"/>
                      <a:pt x="115" y="43"/>
                      <a:pt x="119" y="44"/>
                    </a:cubicBezTo>
                    <a:cubicBezTo>
                      <a:pt x="121" y="45"/>
                      <a:pt x="122" y="46"/>
                      <a:pt x="124" y="46"/>
                    </a:cubicBezTo>
                    <a:cubicBezTo>
                      <a:pt x="124" y="46"/>
                      <a:pt x="125" y="46"/>
                      <a:pt x="125" y="47"/>
                    </a:cubicBezTo>
                    <a:cubicBezTo>
                      <a:pt x="126" y="47"/>
                      <a:pt x="126" y="47"/>
                      <a:pt x="126" y="47"/>
                    </a:cubicBezTo>
                    <a:cubicBezTo>
                      <a:pt x="127" y="47"/>
                      <a:pt x="127" y="47"/>
                      <a:pt x="127" y="47"/>
                    </a:cubicBezTo>
                    <a:cubicBezTo>
                      <a:pt x="127" y="47"/>
                      <a:pt x="127" y="47"/>
                      <a:pt x="128" y="47"/>
                    </a:cubicBezTo>
                    <a:cubicBezTo>
                      <a:pt x="128" y="47"/>
                      <a:pt x="128" y="47"/>
                      <a:pt x="129" y="47"/>
                    </a:cubicBezTo>
                    <a:cubicBezTo>
                      <a:pt x="129" y="47"/>
                      <a:pt x="130" y="46"/>
                      <a:pt x="130" y="46"/>
                    </a:cubicBezTo>
                    <a:cubicBezTo>
                      <a:pt x="131" y="46"/>
                      <a:pt x="132" y="45"/>
                      <a:pt x="132" y="44"/>
                    </a:cubicBezTo>
                    <a:cubicBezTo>
                      <a:pt x="133" y="43"/>
                      <a:pt x="133" y="42"/>
                      <a:pt x="133" y="40"/>
                    </a:cubicBezTo>
                    <a:cubicBezTo>
                      <a:pt x="133" y="39"/>
                      <a:pt x="132" y="37"/>
                      <a:pt x="131" y="36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8" y="13"/>
                      <a:pt x="79" y="13"/>
                      <a:pt x="80" y="11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4"/>
                      <a:pt x="77" y="14"/>
                      <a:pt x="78" y="13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6" y="14"/>
                      <a:pt x="77" y="14"/>
                      <a:pt x="79" y="14"/>
                    </a:cubicBezTo>
                    <a:cubicBezTo>
                      <a:pt x="84" y="16"/>
                      <a:pt x="95" y="18"/>
                      <a:pt x="104" y="21"/>
                    </a:cubicBezTo>
                    <a:cubicBezTo>
                      <a:pt x="109" y="22"/>
                      <a:pt x="113" y="23"/>
                      <a:pt x="116" y="24"/>
                    </a:cubicBezTo>
                    <a:cubicBezTo>
                      <a:pt x="119" y="25"/>
                      <a:pt x="121" y="25"/>
                      <a:pt x="121" y="25"/>
                    </a:cubicBezTo>
                    <a:cubicBezTo>
                      <a:pt x="124" y="26"/>
                      <a:pt x="127" y="25"/>
                      <a:pt x="128" y="22"/>
                    </a:cubicBezTo>
                    <a:cubicBezTo>
                      <a:pt x="129" y="20"/>
                      <a:pt x="128" y="16"/>
                      <a:pt x="126" y="15"/>
                    </a:cubicBezTo>
                    <a:cubicBezTo>
                      <a:pt x="126" y="15"/>
                      <a:pt x="124" y="14"/>
                      <a:pt x="122" y="13"/>
                    </a:cubicBezTo>
                    <a:cubicBezTo>
                      <a:pt x="119" y="11"/>
                      <a:pt x="115" y="9"/>
                      <a:pt x="111" y="6"/>
                    </a:cubicBezTo>
                    <a:cubicBezTo>
                      <a:pt x="109" y="5"/>
                      <a:pt x="108" y="4"/>
                      <a:pt x="107" y="3"/>
                    </a:cubicBezTo>
                    <a:cubicBezTo>
                      <a:pt x="106" y="3"/>
                      <a:pt x="106" y="3"/>
                      <a:pt x="105" y="3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6" y="4"/>
                      <a:pt x="106" y="3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6"/>
                      <a:pt x="107" y="5"/>
                      <a:pt x="107" y="4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7" y="7"/>
                      <a:pt x="107" y="7"/>
                      <a:pt x="107" y="7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6" y="10"/>
                      <a:pt x="106" y="10"/>
                      <a:pt x="106" y="10"/>
                    </a:cubicBezTo>
                    <a:cubicBezTo>
                      <a:pt x="107" y="9"/>
                      <a:pt x="107" y="9"/>
                      <a:pt x="107" y="8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106" y="10"/>
                      <a:pt x="106" y="10"/>
                      <a:pt x="106" y="10"/>
                    </a:cubicBezTo>
                    <a:cubicBezTo>
                      <a:pt x="108" y="7"/>
                      <a:pt x="107" y="4"/>
                      <a:pt x="105" y="2"/>
                    </a:cubicBezTo>
                    <a:cubicBezTo>
                      <a:pt x="102" y="0"/>
                      <a:pt x="99" y="1"/>
                      <a:pt x="97" y="3"/>
                    </a:cubicBezTo>
                    <a:cubicBezTo>
                      <a:pt x="97" y="4"/>
                      <a:pt x="96" y="5"/>
                      <a:pt x="96" y="5"/>
                    </a:cubicBezTo>
                    <a:cubicBezTo>
                      <a:pt x="96" y="6"/>
                      <a:pt x="96" y="6"/>
                      <a:pt x="96" y="7"/>
                    </a:cubicBezTo>
                    <a:cubicBezTo>
                      <a:pt x="96" y="8"/>
                      <a:pt x="96" y="9"/>
                      <a:pt x="97" y="10"/>
                    </a:cubicBezTo>
                    <a:cubicBezTo>
                      <a:pt x="97" y="10"/>
                      <a:pt x="98" y="11"/>
                      <a:pt x="98" y="11"/>
                    </a:cubicBezTo>
                    <a:cubicBezTo>
                      <a:pt x="98" y="11"/>
                      <a:pt x="99" y="11"/>
                      <a:pt x="99" y="12"/>
                    </a:cubicBezTo>
                    <a:cubicBezTo>
                      <a:pt x="100" y="13"/>
                      <a:pt x="102" y="14"/>
                      <a:pt x="104" y="15"/>
                    </a:cubicBezTo>
                    <a:cubicBezTo>
                      <a:pt x="110" y="19"/>
                      <a:pt x="120" y="25"/>
                      <a:pt x="120" y="25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14" y="12"/>
                      <a:pt x="103" y="9"/>
                    </a:cubicBezTo>
                    <a:cubicBezTo>
                      <a:pt x="97" y="7"/>
                      <a:pt x="91" y="6"/>
                      <a:pt x="86" y="5"/>
                    </a:cubicBezTo>
                    <a:cubicBezTo>
                      <a:pt x="84" y="4"/>
                      <a:pt x="82" y="4"/>
                      <a:pt x="80" y="3"/>
                    </a:cubicBezTo>
                    <a:cubicBezTo>
                      <a:pt x="79" y="3"/>
                      <a:pt x="78" y="3"/>
                      <a:pt x="78" y="3"/>
                    </a:cubicBezTo>
                    <a:cubicBezTo>
                      <a:pt x="77" y="3"/>
                      <a:pt x="76" y="3"/>
                      <a:pt x="76" y="3"/>
                    </a:cubicBezTo>
                    <a:cubicBezTo>
                      <a:pt x="75" y="3"/>
                      <a:pt x="75" y="3"/>
                      <a:pt x="74" y="3"/>
                    </a:cubicBezTo>
                    <a:cubicBezTo>
                      <a:pt x="74" y="3"/>
                      <a:pt x="73" y="3"/>
                      <a:pt x="73" y="3"/>
                    </a:cubicBezTo>
                    <a:cubicBezTo>
                      <a:pt x="72" y="4"/>
                      <a:pt x="71" y="4"/>
                      <a:pt x="70" y="5"/>
                    </a:cubicBezTo>
                    <a:cubicBezTo>
                      <a:pt x="69" y="8"/>
                      <a:pt x="69" y="12"/>
                      <a:pt x="72" y="13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4" y="37"/>
                      <a:pt x="123" y="37"/>
                      <a:pt x="123" y="38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6" y="36"/>
                      <a:pt x="126" y="36"/>
                      <a:pt x="125" y="36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40"/>
                      <a:pt x="128" y="40"/>
                      <a:pt x="128" y="40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8" y="36"/>
                      <a:pt x="128" y="36"/>
                      <a:pt x="127" y="35"/>
                    </a:cubicBezTo>
                    <a:cubicBezTo>
                      <a:pt x="124" y="34"/>
                      <a:pt x="118" y="32"/>
                      <a:pt x="111" y="29"/>
                    </a:cubicBezTo>
                    <a:cubicBezTo>
                      <a:pt x="99" y="24"/>
                      <a:pt x="85" y="19"/>
                      <a:pt x="74" y="14"/>
                    </a:cubicBezTo>
                    <a:cubicBezTo>
                      <a:pt x="68" y="12"/>
                      <a:pt x="63" y="10"/>
                      <a:pt x="59" y="8"/>
                    </a:cubicBezTo>
                    <a:cubicBezTo>
                      <a:pt x="57" y="8"/>
                      <a:pt x="55" y="7"/>
                      <a:pt x="54" y="7"/>
                    </a:cubicBezTo>
                    <a:cubicBezTo>
                      <a:pt x="53" y="6"/>
                      <a:pt x="53" y="6"/>
                      <a:pt x="52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6"/>
                      <a:pt x="51" y="6"/>
                      <a:pt x="50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8" y="6"/>
                      <a:pt x="47" y="6"/>
                      <a:pt x="47" y="7"/>
                    </a:cubicBezTo>
                    <a:cubicBezTo>
                      <a:pt x="46" y="7"/>
                      <a:pt x="45" y="8"/>
                      <a:pt x="45" y="8"/>
                    </a:cubicBezTo>
                    <a:cubicBezTo>
                      <a:pt x="44" y="9"/>
                      <a:pt x="44" y="10"/>
                      <a:pt x="44" y="11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5" y="14"/>
                      <a:pt x="45" y="15"/>
                      <a:pt x="45" y="15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7" y="17"/>
                      <a:pt x="48" y="17"/>
                      <a:pt x="48" y="17"/>
                    </a:cubicBezTo>
                    <a:cubicBezTo>
                      <a:pt x="55" y="21"/>
                      <a:pt x="74" y="33"/>
                      <a:pt x="92" y="44"/>
                    </a:cubicBezTo>
                    <a:cubicBezTo>
                      <a:pt x="101" y="50"/>
                      <a:pt x="110" y="55"/>
                      <a:pt x="116" y="59"/>
                    </a:cubicBezTo>
                    <a:cubicBezTo>
                      <a:pt x="119" y="61"/>
                      <a:pt x="122" y="63"/>
                      <a:pt x="124" y="64"/>
                    </a:cubicBezTo>
                    <a:cubicBezTo>
                      <a:pt x="125" y="65"/>
                      <a:pt x="125" y="65"/>
                      <a:pt x="126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28" y="63"/>
                      <a:pt x="128" y="63"/>
                      <a:pt x="128" y="63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28" y="63"/>
                      <a:pt x="128" y="63"/>
                      <a:pt x="128" y="63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29" y="62"/>
                      <a:pt x="129" y="62"/>
                      <a:pt x="129" y="62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5" y="65"/>
                      <a:pt x="125" y="65"/>
                      <a:pt x="126" y="65"/>
                    </a:cubicBezTo>
                    <a:cubicBezTo>
                      <a:pt x="129" y="62"/>
                      <a:pt x="129" y="62"/>
                      <a:pt x="129" y="62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30" y="62"/>
                      <a:pt x="130" y="62"/>
                      <a:pt x="130" y="62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5" y="64"/>
                      <a:pt x="125" y="64"/>
                      <a:pt x="125" y="65"/>
                    </a:cubicBezTo>
                    <a:cubicBezTo>
                      <a:pt x="130" y="62"/>
                      <a:pt x="130" y="62"/>
                      <a:pt x="130" y="62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4" y="62"/>
                      <a:pt x="124" y="63"/>
                      <a:pt x="125" y="64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4" y="60"/>
                      <a:pt x="124" y="61"/>
                      <a:pt x="124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2" y="56"/>
                      <a:pt x="132" y="56"/>
                      <a:pt x="132" y="56"/>
                    </a:cubicBezTo>
                    <a:cubicBezTo>
                      <a:pt x="132" y="56"/>
                      <a:pt x="105" y="44"/>
                      <a:pt x="76" y="32"/>
                    </a:cubicBezTo>
                    <a:cubicBezTo>
                      <a:pt x="62" y="26"/>
                      <a:pt x="47" y="20"/>
                      <a:pt x="36" y="16"/>
                    </a:cubicBezTo>
                    <a:cubicBezTo>
                      <a:pt x="30" y="13"/>
                      <a:pt x="25" y="11"/>
                      <a:pt x="21" y="10"/>
                    </a:cubicBezTo>
                    <a:cubicBezTo>
                      <a:pt x="19" y="9"/>
                      <a:pt x="17" y="9"/>
                      <a:pt x="16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9" y="8"/>
                      <a:pt x="9" y="8"/>
                      <a:pt x="8" y="9"/>
                    </a:cubicBezTo>
                    <a:cubicBezTo>
                      <a:pt x="8" y="9"/>
                      <a:pt x="7" y="10"/>
                      <a:pt x="7" y="10"/>
                    </a:cubicBezTo>
                    <a:cubicBezTo>
                      <a:pt x="5" y="13"/>
                      <a:pt x="6" y="17"/>
                      <a:pt x="8" y="18"/>
                    </a:cubicBezTo>
                    <a:cubicBezTo>
                      <a:pt x="125" y="91"/>
                      <a:pt x="125" y="91"/>
                      <a:pt x="125" y="91"/>
                    </a:cubicBezTo>
                    <a:cubicBezTo>
                      <a:pt x="128" y="86"/>
                      <a:pt x="128" y="86"/>
                      <a:pt x="128" y="86"/>
                    </a:cubicBezTo>
                    <a:cubicBezTo>
                      <a:pt x="123" y="83"/>
                      <a:pt x="123" y="83"/>
                      <a:pt x="123" y="83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5" y="81"/>
                      <a:pt x="124" y="81"/>
                      <a:pt x="123" y="83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7" y="80"/>
                      <a:pt x="127" y="80"/>
                      <a:pt x="126" y="81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9" y="81"/>
                      <a:pt x="129" y="81"/>
                      <a:pt x="129" y="81"/>
                    </a:cubicBezTo>
                    <a:cubicBezTo>
                      <a:pt x="129" y="81"/>
                      <a:pt x="128" y="80"/>
                      <a:pt x="127" y="80"/>
                    </a:cubicBezTo>
                    <a:cubicBezTo>
                      <a:pt x="127" y="86"/>
                      <a:pt x="127" y="86"/>
                      <a:pt x="127" y="86"/>
                    </a:cubicBezTo>
                    <a:cubicBezTo>
                      <a:pt x="129" y="81"/>
                      <a:pt x="129" y="81"/>
                      <a:pt x="129" y="81"/>
                    </a:cubicBezTo>
                    <a:cubicBezTo>
                      <a:pt x="128" y="84"/>
                      <a:pt x="128" y="84"/>
                      <a:pt x="128" y="84"/>
                    </a:cubicBezTo>
                    <a:cubicBezTo>
                      <a:pt x="129" y="81"/>
                      <a:pt x="129" y="81"/>
                      <a:pt x="129" y="81"/>
                    </a:cubicBezTo>
                    <a:cubicBezTo>
                      <a:pt x="129" y="81"/>
                      <a:pt x="129" y="81"/>
                      <a:pt x="129" y="81"/>
                    </a:cubicBezTo>
                    <a:cubicBezTo>
                      <a:pt x="128" y="84"/>
                      <a:pt x="128" y="84"/>
                      <a:pt x="128" y="84"/>
                    </a:cubicBezTo>
                    <a:cubicBezTo>
                      <a:pt x="129" y="81"/>
                      <a:pt x="129" y="81"/>
                      <a:pt x="129" y="81"/>
                    </a:cubicBezTo>
                    <a:cubicBezTo>
                      <a:pt x="129" y="81"/>
                      <a:pt x="128" y="80"/>
                      <a:pt x="127" y="80"/>
                    </a:cubicBezTo>
                    <a:cubicBezTo>
                      <a:pt x="118" y="76"/>
                      <a:pt x="88" y="62"/>
                      <a:pt x="61" y="49"/>
                    </a:cubicBezTo>
                    <a:cubicBezTo>
                      <a:pt x="47" y="42"/>
                      <a:pt x="34" y="36"/>
                      <a:pt x="24" y="31"/>
                    </a:cubicBezTo>
                    <a:cubicBezTo>
                      <a:pt x="15" y="27"/>
                      <a:pt x="8" y="24"/>
                      <a:pt x="8" y="24"/>
                    </a:cubicBezTo>
                    <a:cubicBezTo>
                      <a:pt x="6" y="22"/>
                      <a:pt x="3" y="23"/>
                      <a:pt x="1" y="26"/>
                    </a:cubicBezTo>
                    <a:cubicBezTo>
                      <a:pt x="0" y="28"/>
                      <a:pt x="0" y="31"/>
                      <a:pt x="2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4"/>
                      <a:pt x="12" y="39"/>
                      <a:pt x="23" y="45"/>
                    </a:cubicBezTo>
                    <a:cubicBezTo>
                      <a:pt x="40" y="55"/>
                      <a:pt x="64" y="69"/>
                      <a:pt x="83" y="81"/>
                    </a:cubicBezTo>
                    <a:cubicBezTo>
                      <a:pt x="93" y="87"/>
                      <a:pt x="102" y="93"/>
                      <a:pt x="108" y="97"/>
                    </a:cubicBezTo>
                    <a:cubicBezTo>
                      <a:pt x="111" y="99"/>
                      <a:pt x="114" y="101"/>
                      <a:pt x="115" y="102"/>
                    </a:cubicBezTo>
                    <a:cubicBezTo>
                      <a:pt x="116" y="103"/>
                      <a:pt x="116" y="103"/>
                      <a:pt x="117" y="103"/>
                    </a:cubicBezTo>
                    <a:cubicBezTo>
                      <a:pt x="117" y="104"/>
                      <a:pt x="117" y="104"/>
                      <a:pt x="117" y="104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7" y="104"/>
                      <a:pt x="117" y="104"/>
                      <a:pt x="117" y="104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16" y="103"/>
                      <a:pt x="117" y="103"/>
                      <a:pt x="117" y="10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6" y="103"/>
                      <a:pt x="116" y="103"/>
                      <a:pt x="116" y="103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6" y="102"/>
                      <a:pt x="116" y="102"/>
                      <a:pt x="116" y="103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6" y="99"/>
                      <a:pt x="116" y="100"/>
                      <a:pt x="116" y="101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17" y="98"/>
                      <a:pt x="117" y="98"/>
                      <a:pt x="117" y="98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18" y="97"/>
                      <a:pt x="117" y="97"/>
                      <a:pt x="117" y="98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18" y="96"/>
                      <a:pt x="118" y="96"/>
                      <a:pt x="118" y="96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20" y="95"/>
                      <a:pt x="120" y="95"/>
                      <a:pt x="120" y="95"/>
                    </a:cubicBezTo>
                    <a:cubicBezTo>
                      <a:pt x="120" y="95"/>
                      <a:pt x="119" y="96"/>
                      <a:pt x="118" y="96"/>
                    </a:cubicBezTo>
                    <a:cubicBezTo>
                      <a:pt x="121" y="101"/>
                      <a:pt x="121" y="101"/>
                      <a:pt x="121" y="101"/>
                    </a:cubicBezTo>
                    <a:cubicBezTo>
                      <a:pt x="120" y="95"/>
                      <a:pt x="120" y="95"/>
                      <a:pt x="120" y="95"/>
                    </a:cubicBezTo>
                    <a:cubicBezTo>
                      <a:pt x="121" y="100"/>
                      <a:pt x="121" y="100"/>
                      <a:pt x="121" y="100"/>
                    </a:cubicBezTo>
                    <a:cubicBezTo>
                      <a:pt x="121" y="95"/>
                      <a:pt x="121" y="95"/>
                      <a:pt x="121" y="95"/>
                    </a:cubicBezTo>
                    <a:cubicBezTo>
                      <a:pt x="121" y="95"/>
                      <a:pt x="120" y="95"/>
                      <a:pt x="120" y="95"/>
                    </a:cubicBezTo>
                    <a:cubicBezTo>
                      <a:pt x="121" y="100"/>
                      <a:pt x="121" y="100"/>
                      <a:pt x="121" y="100"/>
                    </a:cubicBezTo>
                    <a:cubicBezTo>
                      <a:pt x="121" y="95"/>
                      <a:pt x="121" y="95"/>
                      <a:pt x="121" y="95"/>
                    </a:cubicBezTo>
                    <a:cubicBezTo>
                      <a:pt x="121" y="98"/>
                      <a:pt x="121" y="98"/>
                      <a:pt x="121" y="98"/>
                    </a:cubicBezTo>
                    <a:cubicBezTo>
                      <a:pt x="121" y="95"/>
                      <a:pt x="121" y="95"/>
                      <a:pt x="121" y="95"/>
                    </a:cubicBezTo>
                    <a:cubicBezTo>
                      <a:pt x="121" y="95"/>
                      <a:pt x="121" y="95"/>
                      <a:pt x="121" y="95"/>
                    </a:cubicBezTo>
                    <a:cubicBezTo>
                      <a:pt x="121" y="98"/>
                      <a:pt x="121" y="98"/>
                      <a:pt x="121" y="98"/>
                    </a:cubicBezTo>
                    <a:cubicBezTo>
                      <a:pt x="121" y="95"/>
                      <a:pt x="121" y="95"/>
                      <a:pt x="121" y="95"/>
                    </a:cubicBezTo>
                    <a:cubicBezTo>
                      <a:pt x="121" y="95"/>
                      <a:pt x="121" y="95"/>
                      <a:pt x="121" y="95"/>
                    </a:cubicBezTo>
                    <a:cubicBezTo>
                      <a:pt x="121" y="95"/>
                      <a:pt x="120" y="95"/>
                      <a:pt x="119" y="95"/>
                    </a:cubicBezTo>
                    <a:cubicBezTo>
                      <a:pt x="114" y="93"/>
                      <a:pt x="105" y="89"/>
                      <a:pt x="95" y="84"/>
                    </a:cubicBezTo>
                    <a:cubicBezTo>
                      <a:pt x="79" y="77"/>
                      <a:pt x="59" y="68"/>
                      <a:pt x="43" y="61"/>
                    </a:cubicBezTo>
                    <a:cubicBezTo>
                      <a:pt x="35" y="57"/>
                      <a:pt x="28" y="53"/>
                      <a:pt x="23" y="51"/>
                    </a:cubicBezTo>
                    <a:cubicBezTo>
                      <a:pt x="18" y="49"/>
                      <a:pt x="15" y="47"/>
                      <a:pt x="15" y="47"/>
                    </a:cubicBezTo>
                    <a:cubicBezTo>
                      <a:pt x="12" y="46"/>
                      <a:pt x="9" y="47"/>
                      <a:pt x="8" y="50"/>
                    </a:cubicBezTo>
                    <a:cubicBezTo>
                      <a:pt x="6" y="52"/>
                      <a:pt x="7" y="56"/>
                      <a:pt x="10" y="57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3" y="73"/>
                      <a:pt x="10" y="74"/>
                      <a:pt x="9" y="76"/>
                    </a:cubicBezTo>
                    <a:cubicBezTo>
                      <a:pt x="8" y="77"/>
                      <a:pt x="8" y="78"/>
                      <a:pt x="8" y="79"/>
                    </a:cubicBezTo>
                    <a:cubicBezTo>
                      <a:pt x="8" y="81"/>
                      <a:pt x="8" y="81"/>
                      <a:pt x="9" y="82"/>
                    </a:cubicBezTo>
                    <a:cubicBezTo>
                      <a:pt x="9" y="83"/>
                      <a:pt x="9" y="83"/>
                      <a:pt x="10" y="84"/>
                    </a:cubicBezTo>
                    <a:cubicBezTo>
                      <a:pt x="10" y="84"/>
                      <a:pt x="11" y="85"/>
                      <a:pt x="12" y="85"/>
                    </a:cubicBezTo>
                    <a:cubicBezTo>
                      <a:pt x="15" y="87"/>
                      <a:pt x="19" y="90"/>
                      <a:pt x="25" y="94"/>
                    </a:cubicBezTo>
                    <a:cubicBezTo>
                      <a:pt x="42" y="105"/>
                      <a:pt x="68" y="120"/>
                      <a:pt x="68" y="120"/>
                    </a:cubicBezTo>
                    <a:cubicBezTo>
                      <a:pt x="71" y="115"/>
                      <a:pt x="71" y="115"/>
                      <a:pt x="71" y="115"/>
                    </a:cubicBezTo>
                    <a:cubicBezTo>
                      <a:pt x="73" y="110"/>
                      <a:pt x="73" y="110"/>
                      <a:pt x="73" y="110"/>
                    </a:cubicBezTo>
                    <a:cubicBezTo>
                      <a:pt x="73" y="110"/>
                      <a:pt x="59" y="105"/>
                      <a:pt x="44" y="100"/>
                    </a:cubicBezTo>
                    <a:cubicBezTo>
                      <a:pt x="37" y="97"/>
                      <a:pt x="30" y="95"/>
                      <a:pt x="24" y="93"/>
                    </a:cubicBezTo>
                    <a:cubicBezTo>
                      <a:pt x="21" y="92"/>
                      <a:pt x="19" y="91"/>
                      <a:pt x="17" y="91"/>
                    </a:cubicBezTo>
                    <a:cubicBezTo>
                      <a:pt x="16" y="90"/>
                      <a:pt x="15" y="90"/>
                      <a:pt x="14" y="90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2" y="90"/>
                      <a:pt x="12" y="90"/>
                      <a:pt x="11" y="90"/>
                    </a:cubicBezTo>
                    <a:cubicBezTo>
                      <a:pt x="11" y="90"/>
                      <a:pt x="10" y="90"/>
                      <a:pt x="10" y="90"/>
                    </a:cubicBezTo>
                    <a:cubicBezTo>
                      <a:pt x="9" y="90"/>
                      <a:pt x="9" y="90"/>
                      <a:pt x="8" y="90"/>
                    </a:cubicBezTo>
                    <a:cubicBezTo>
                      <a:pt x="8" y="91"/>
                      <a:pt x="7" y="91"/>
                      <a:pt x="6" y="92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3"/>
                      <a:pt x="5" y="95"/>
                      <a:pt x="5" y="95"/>
                    </a:cubicBezTo>
                    <a:cubicBezTo>
                      <a:pt x="5" y="96"/>
                      <a:pt x="6" y="97"/>
                      <a:pt x="6" y="98"/>
                    </a:cubicBezTo>
                    <a:cubicBezTo>
                      <a:pt x="6" y="99"/>
                      <a:pt x="6" y="99"/>
                      <a:pt x="7" y="99"/>
                    </a:cubicBezTo>
                    <a:cubicBezTo>
                      <a:pt x="7" y="100"/>
                      <a:pt x="7" y="100"/>
                      <a:pt x="8" y="100"/>
                    </a:cubicBezTo>
                    <a:cubicBezTo>
                      <a:pt x="8" y="100"/>
                      <a:pt x="8" y="100"/>
                      <a:pt x="9" y="101"/>
                    </a:cubicBezTo>
                    <a:cubicBezTo>
                      <a:pt x="10" y="102"/>
                      <a:pt x="12" y="103"/>
                      <a:pt x="14" y="104"/>
                    </a:cubicBezTo>
                    <a:cubicBezTo>
                      <a:pt x="18" y="107"/>
                      <a:pt x="22" y="109"/>
                      <a:pt x="26" y="111"/>
                    </a:cubicBezTo>
                    <a:cubicBezTo>
                      <a:pt x="28" y="112"/>
                      <a:pt x="29" y="113"/>
                      <a:pt x="30" y="114"/>
                    </a:cubicBez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1" y="114"/>
                      <a:pt x="31" y="114"/>
                      <a:pt x="31" y="115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13"/>
                      <a:pt x="30" y="114"/>
                      <a:pt x="31" y="114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5" y="110"/>
                      <a:pt x="35" y="110"/>
                      <a:pt x="35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29" y="112"/>
                      <a:pt x="30" y="112"/>
                      <a:pt x="30" y="113"/>
                    </a:cubicBezTo>
                    <a:cubicBezTo>
                      <a:pt x="35" y="110"/>
                      <a:pt x="35" y="110"/>
                      <a:pt x="35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5" y="110"/>
                      <a:pt x="35" y="110"/>
                      <a:pt x="35" y="110"/>
                    </a:cubicBezTo>
                    <a:cubicBezTo>
                      <a:pt x="30" y="108"/>
                      <a:pt x="30" y="108"/>
                      <a:pt x="30" y="108"/>
                    </a:cubicBezTo>
                    <a:cubicBezTo>
                      <a:pt x="30" y="109"/>
                      <a:pt x="29" y="110"/>
                      <a:pt x="29" y="110"/>
                    </a:cubicBezTo>
                    <a:cubicBezTo>
                      <a:pt x="35" y="110"/>
                      <a:pt x="35" y="110"/>
                      <a:pt x="35" y="110"/>
                    </a:cubicBezTo>
                    <a:cubicBezTo>
                      <a:pt x="30" y="108"/>
                      <a:pt x="30" y="108"/>
                      <a:pt x="30" y="108"/>
                    </a:cubicBezTo>
                    <a:cubicBezTo>
                      <a:pt x="29" y="110"/>
                      <a:pt x="30" y="114"/>
                      <a:pt x="32" y="115"/>
                    </a:cubicBezTo>
                    <a:cubicBezTo>
                      <a:pt x="35" y="117"/>
                      <a:pt x="38" y="116"/>
                      <a:pt x="40" y="11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52"/>
              <p:cNvSpPr/>
              <p:nvPr/>
            </p:nvSpPr>
            <p:spPr bwMode="auto">
              <a:xfrm>
                <a:off x="3440" y="2892"/>
                <a:ext cx="146" cy="136"/>
              </a:xfrm>
              <a:custGeom>
                <a:avLst/>
                <a:gdLst>
                  <a:gd name="T0" fmla="*/ 13 w 107"/>
                  <a:gd name="T1" fmla="*/ 91 h 100"/>
                  <a:gd name="T2" fmla="*/ 18 w 107"/>
                  <a:gd name="T3" fmla="*/ 92 h 100"/>
                  <a:gd name="T4" fmla="*/ 19 w 107"/>
                  <a:gd name="T5" fmla="*/ 82 h 100"/>
                  <a:gd name="T6" fmla="*/ 20 w 107"/>
                  <a:gd name="T7" fmla="*/ 73 h 100"/>
                  <a:gd name="T8" fmla="*/ 20 w 107"/>
                  <a:gd name="T9" fmla="*/ 73 h 100"/>
                  <a:gd name="T10" fmla="*/ 15 w 107"/>
                  <a:gd name="T11" fmla="*/ 72 h 100"/>
                  <a:gd name="T12" fmla="*/ 15 w 107"/>
                  <a:gd name="T13" fmla="*/ 72 h 100"/>
                  <a:gd name="T14" fmla="*/ 20 w 107"/>
                  <a:gd name="T15" fmla="*/ 75 h 100"/>
                  <a:gd name="T16" fmla="*/ 20 w 107"/>
                  <a:gd name="T17" fmla="*/ 75 h 100"/>
                  <a:gd name="T18" fmla="*/ 17 w 107"/>
                  <a:gd name="T19" fmla="*/ 67 h 100"/>
                  <a:gd name="T20" fmla="*/ 13 w 107"/>
                  <a:gd name="T21" fmla="*/ 37 h 100"/>
                  <a:gd name="T22" fmla="*/ 20 w 107"/>
                  <a:gd name="T23" fmla="*/ 24 h 100"/>
                  <a:gd name="T24" fmla="*/ 6 w 107"/>
                  <a:gd name="T25" fmla="*/ 17 h 100"/>
                  <a:gd name="T26" fmla="*/ 46 w 107"/>
                  <a:gd name="T27" fmla="*/ 13 h 100"/>
                  <a:gd name="T28" fmla="*/ 33 w 107"/>
                  <a:gd name="T29" fmla="*/ 7 h 100"/>
                  <a:gd name="T30" fmla="*/ 36 w 107"/>
                  <a:gd name="T31" fmla="*/ 12 h 100"/>
                  <a:gd name="T32" fmla="*/ 36 w 107"/>
                  <a:gd name="T33" fmla="*/ 12 h 100"/>
                  <a:gd name="T34" fmla="*/ 36 w 107"/>
                  <a:gd name="T35" fmla="*/ 12 h 100"/>
                  <a:gd name="T36" fmla="*/ 33 w 107"/>
                  <a:gd name="T37" fmla="*/ 9 h 100"/>
                  <a:gd name="T38" fmla="*/ 33 w 107"/>
                  <a:gd name="T39" fmla="*/ 9 h 100"/>
                  <a:gd name="T40" fmla="*/ 33 w 107"/>
                  <a:gd name="T41" fmla="*/ 13 h 100"/>
                  <a:gd name="T42" fmla="*/ 33 w 107"/>
                  <a:gd name="T43" fmla="*/ 13 h 100"/>
                  <a:gd name="T44" fmla="*/ 64 w 107"/>
                  <a:gd name="T45" fmla="*/ 16 h 100"/>
                  <a:gd name="T46" fmla="*/ 72 w 107"/>
                  <a:gd name="T47" fmla="*/ 17 h 100"/>
                  <a:gd name="T48" fmla="*/ 76 w 107"/>
                  <a:gd name="T49" fmla="*/ 14 h 100"/>
                  <a:gd name="T50" fmla="*/ 68 w 107"/>
                  <a:gd name="T51" fmla="*/ 2 h 100"/>
                  <a:gd name="T52" fmla="*/ 101 w 107"/>
                  <a:gd name="T53" fmla="*/ 15 h 100"/>
                  <a:gd name="T54" fmla="*/ 100 w 107"/>
                  <a:gd name="T55" fmla="*/ 2 h 100"/>
                  <a:gd name="T56" fmla="*/ 98 w 107"/>
                  <a:gd name="T57" fmla="*/ 14 h 100"/>
                  <a:gd name="T58" fmla="*/ 65 w 107"/>
                  <a:gd name="T59" fmla="*/ 2 h 100"/>
                  <a:gd name="T60" fmla="*/ 68 w 107"/>
                  <a:gd name="T61" fmla="*/ 16 h 100"/>
                  <a:gd name="T62" fmla="*/ 71 w 107"/>
                  <a:gd name="T63" fmla="*/ 11 h 100"/>
                  <a:gd name="T64" fmla="*/ 71 w 107"/>
                  <a:gd name="T65" fmla="*/ 11 h 100"/>
                  <a:gd name="T66" fmla="*/ 70 w 107"/>
                  <a:gd name="T67" fmla="*/ 6 h 100"/>
                  <a:gd name="T68" fmla="*/ 70 w 107"/>
                  <a:gd name="T69" fmla="*/ 6 h 100"/>
                  <a:gd name="T70" fmla="*/ 70 w 107"/>
                  <a:gd name="T71" fmla="*/ 6 h 100"/>
                  <a:gd name="T72" fmla="*/ 71 w 107"/>
                  <a:gd name="T73" fmla="*/ 7 h 100"/>
                  <a:gd name="T74" fmla="*/ 71 w 107"/>
                  <a:gd name="T75" fmla="*/ 7 h 100"/>
                  <a:gd name="T76" fmla="*/ 68 w 107"/>
                  <a:gd name="T77" fmla="*/ 6 h 100"/>
                  <a:gd name="T78" fmla="*/ 36 w 107"/>
                  <a:gd name="T79" fmla="*/ 2 h 100"/>
                  <a:gd name="T80" fmla="*/ 31 w 107"/>
                  <a:gd name="T81" fmla="*/ 2 h 100"/>
                  <a:gd name="T82" fmla="*/ 30 w 107"/>
                  <a:gd name="T83" fmla="*/ 12 h 100"/>
                  <a:gd name="T84" fmla="*/ 40 w 107"/>
                  <a:gd name="T85" fmla="*/ 7 h 100"/>
                  <a:gd name="T86" fmla="*/ 3 w 107"/>
                  <a:gd name="T87" fmla="*/ 22 h 100"/>
                  <a:gd name="T88" fmla="*/ 7 w 107"/>
                  <a:gd name="T89" fmla="*/ 46 h 100"/>
                  <a:gd name="T90" fmla="*/ 9 w 107"/>
                  <a:gd name="T91" fmla="*/ 75 h 100"/>
                  <a:gd name="T92" fmla="*/ 10 w 107"/>
                  <a:gd name="T93" fmla="*/ 69 h 100"/>
                  <a:gd name="T94" fmla="*/ 9 w 107"/>
                  <a:gd name="T95" fmla="*/ 73 h 100"/>
                  <a:gd name="T96" fmla="*/ 7 w 107"/>
                  <a:gd name="T97" fmla="*/ 90 h 100"/>
                  <a:gd name="T98" fmla="*/ 11 w 107"/>
                  <a:gd name="T99" fmla="*/ 91 h 100"/>
                  <a:gd name="T100" fmla="*/ 11 w 107"/>
                  <a:gd name="T101" fmla="*/ 91 h 100"/>
                  <a:gd name="T102" fmla="*/ 7 w 107"/>
                  <a:gd name="T103" fmla="*/ 90 h 100"/>
                  <a:gd name="T104" fmla="*/ 7 w 107"/>
                  <a:gd name="T105" fmla="*/ 90 h 100"/>
                  <a:gd name="T106" fmla="*/ 7 w 107"/>
                  <a:gd name="T107" fmla="*/ 90 h 100"/>
                  <a:gd name="T108" fmla="*/ 13 w 107"/>
                  <a:gd name="T109" fmla="*/ 91 h 100"/>
                  <a:gd name="T110" fmla="*/ 13 w 107"/>
                  <a:gd name="T111" fmla="*/ 91 h 100"/>
                  <a:gd name="T112" fmla="*/ 8 w 107"/>
                  <a:gd name="T113" fmla="*/ 89 h 100"/>
                  <a:gd name="T114" fmla="*/ 8 w 107"/>
                  <a:gd name="T115" fmla="*/ 89 h 100"/>
                  <a:gd name="T116" fmla="*/ 8 w 107"/>
                  <a:gd name="T117" fmla="*/ 89 h 100"/>
                  <a:gd name="T118" fmla="*/ 7 w 107"/>
                  <a:gd name="T119" fmla="*/ 92 h 100"/>
                  <a:gd name="T120" fmla="*/ 21 w 107"/>
                  <a:gd name="T121" fmla="*/ 9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7" h="100">
                    <a:moveTo>
                      <a:pt x="20" y="89"/>
                    </a:moveTo>
                    <a:cubicBezTo>
                      <a:pt x="16" y="86"/>
                      <a:pt x="16" y="86"/>
                      <a:pt x="16" y="86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18" y="94"/>
                      <a:pt x="18" y="94"/>
                      <a:pt x="18" y="94"/>
                    </a:cubicBezTo>
                    <a:cubicBezTo>
                      <a:pt x="18" y="94"/>
                      <a:pt x="18" y="93"/>
                      <a:pt x="18" y="93"/>
                    </a:cubicBezTo>
                    <a:cubicBezTo>
                      <a:pt x="18" y="93"/>
                      <a:pt x="18" y="92"/>
                      <a:pt x="18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1"/>
                      <a:pt x="19" y="86"/>
                      <a:pt x="19" y="82"/>
                    </a:cubicBezTo>
                    <a:cubicBezTo>
                      <a:pt x="20" y="79"/>
                      <a:pt x="20" y="77"/>
                      <a:pt x="20" y="75"/>
                    </a:cubicBezTo>
                    <a:cubicBezTo>
                      <a:pt x="20" y="75"/>
                      <a:pt x="20" y="74"/>
                      <a:pt x="20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18" y="73"/>
                      <a:pt x="18" y="73"/>
                      <a:pt x="18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18" y="73"/>
                      <a:pt x="18" y="73"/>
                      <a:pt x="18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20" y="74"/>
                      <a:pt x="21" y="72"/>
                      <a:pt x="20" y="71"/>
                    </a:cubicBezTo>
                    <a:cubicBezTo>
                      <a:pt x="20" y="69"/>
                      <a:pt x="19" y="68"/>
                      <a:pt x="18" y="67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19" y="42"/>
                      <a:pt x="18" y="40"/>
                      <a:pt x="16" y="39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1"/>
                      <a:pt x="19" y="19"/>
                      <a:pt x="17" y="18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4" y="18"/>
                      <a:pt x="46" y="16"/>
                      <a:pt x="46" y="13"/>
                    </a:cubicBezTo>
                    <a:cubicBezTo>
                      <a:pt x="47" y="11"/>
                      <a:pt x="46" y="9"/>
                      <a:pt x="44" y="8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7" y="11"/>
                      <a:pt x="37" y="10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5" y="12"/>
                      <a:pt x="36" y="12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5" y="13"/>
                      <a:pt x="36" y="13"/>
                    </a:cubicBezTo>
                    <a:cubicBezTo>
                      <a:pt x="40" y="13"/>
                      <a:pt x="47" y="14"/>
                      <a:pt x="54" y="15"/>
                    </a:cubicBezTo>
                    <a:cubicBezTo>
                      <a:pt x="58" y="16"/>
                      <a:pt x="61" y="16"/>
                      <a:pt x="64" y="16"/>
                    </a:cubicBezTo>
                    <a:cubicBezTo>
                      <a:pt x="65" y="17"/>
                      <a:pt x="66" y="17"/>
                      <a:pt x="68" y="17"/>
                    </a:cubicBezTo>
                    <a:cubicBezTo>
                      <a:pt x="69" y="17"/>
                      <a:pt x="70" y="17"/>
                      <a:pt x="71" y="17"/>
                    </a:cubicBezTo>
                    <a:cubicBezTo>
                      <a:pt x="71" y="17"/>
                      <a:pt x="71" y="17"/>
                      <a:pt x="72" y="17"/>
                    </a:cubicBezTo>
                    <a:cubicBezTo>
                      <a:pt x="72" y="17"/>
                      <a:pt x="73" y="17"/>
                      <a:pt x="73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6"/>
                      <a:pt x="76" y="15"/>
                      <a:pt x="76" y="14"/>
                    </a:cubicBezTo>
                    <a:cubicBezTo>
                      <a:pt x="77" y="13"/>
                      <a:pt x="77" y="11"/>
                      <a:pt x="77" y="10"/>
                    </a:cubicBezTo>
                    <a:cubicBezTo>
                      <a:pt x="77" y="9"/>
                      <a:pt x="76" y="7"/>
                      <a:pt x="74" y="6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3" y="15"/>
                      <a:pt x="105" y="13"/>
                      <a:pt x="106" y="11"/>
                    </a:cubicBezTo>
                    <a:cubicBezTo>
                      <a:pt x="107" y="8"/>
                      <a:pt x="106" y="5"/>
                      <a:pt x="104" y="4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7" y="0"/>
                      <a:pt x="94" y="1"/>
                      <a:pt x="92" y="3"/>
                    </a:cubicBezTo>
                    <a:cubicBezTo>
                      <a:pt x="91" y="6"/>
                      <a:pt x="91" y="10"/>
                      <a:pt x="94" y="11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101" y="9"/>
                      <a:pt x="101" y="9"/>
                      <a:pt x="101" y="9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3" y="1"/>
                      <a:pt x="60" y="3"/>
                      <a:pt x="59" y="5"/>
                    </a:cubicBezTo>
                    <a:cubicBezTo>
                      <a:pt x="59" y="8"/>
                      <a:pt x="60" y="11"/>
                      <a:pt x="62" y="12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7"/>
                      <a:pt x="67" y="7"/>
                      <a:pt x="67" y="8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6"/>
                      <a:pt x="69" y="6"/>
                      <a:pt x="68" y="7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0" y="6"/>
                      <a:pt x="69" y="6"/>
                      <a:pt x="68" y="6"/>
                    </a:cubicBezTo>
                    <a:cubicBezTo>
                      <a:pt x="64" y="5"/>
                      <a:pt x="57" y="4"/>
                      <a:pt x="50" y="3"/>
                    </a:cubicBezTo>
                    <a:cubicBezTo>
                      <a:pt x="46" y="3"/>
                      <a:pt x="43" y="2"/>
                      <a:pt x="40" y="2"/>
                    </a:cubicBezTo>
                    <a:cubicBezTo>
                      <a:pt x="39" y="2"/>
                      <a:pt x="37" y="2"/>
                      <a:pt x="36" y="2"/>
                    </a:cubicBezTo>
                    <a:cubicBezTo>
                      <a:pt x="35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2"/>
                    </a:cubicBezTo>
                    <a:cubicBezTo>
                      <a:pt x="29" y="3"/>
                      <a:pt x="28" y="3"/>
                      <a:pt x="28" y="4"/>
                    </a:cubicBezTo>
                    <a:cubicBezTo>
                      <a:pt x="26" y="7"/>
                      <a:pt x="27" y="10"/>
                      <a:pt x="30" y="12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3" y="12"/>
                      <a:pt x="1" y="14"/>
                      <a:pt x="0" y="16"/>
                    </a:cubicBezTo>
                    <a:cubicBezTo>
                      <a:pt x="0" y="18"/>
                      <a:pt x="1" y="21"/>
                      <a:pt x="3" y="22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3"/>
                      <a:pt x="5" y="45"/>
                      <a:pt x="7" y="46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1"/>
                      <a:pt x="7" y="73"/>
                      <a:pt x="9" y="75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0" y="70"/>
                      <a:pt x="10" y="70"/>
                      <a:pt x="9" y="70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2"/>
                      <a:pt x="9" y="72"/>
                      <a:pt x="9" y="73"/>
                    </a:cubicBezTo>
                    <a:cubicBezTo>
                      <a:pt x="9" y="75"/>
                      <a:pt x="8" y="80"/>
                      <a:pt x="8" y="83"/>
                    </a:cubicBezTo>
                    <a:cubicBezTo>
                      <a:pt x="8" y="85"/>
                      <a:pt x="8" y="87"/>
                      <a:pt x="8" y="89"/>
                    </a:cubicBezTo>
                    <a:cubicBezTo>
                      <a:pt x="8" y="89"/>
                      <a:pt x="7" y="90"/>
                      <a:pt x="7" y="90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7" y="89"/>
                      <a:pt x="7" y="91"/>
                      <a:pt x="7" y="92"/>
                    </a:cubicBezTo>
                    <a:cubicBezTo>
                      <a:pt x="8" y="94"/>
                      <a:pt x="9" y="95"/>
                      <a:pt x="10" y="96"/>
                    </a:cubicBezTo>
                    <a:cubicBezTo>
                      <a:pt x="14" y="98"/>
                      <a:pt x="14" y="98"/>
                      <a:pt x="14" y="98"/>
                    </a:cubicBezTo>
                    <a:cubicBezTo>
                      <a:pt x="16" y="100"/>
                      <a:pt x="20" y="99"/>
                      <a:pt x="21" y="96"/>
                    </a:cubicBezTo>
                    <a:cubicBezTo>
                      <a:pt x="23" y="94"/>
                      <a:pt x="22" y="90"/>
                      <a:pt x="20" y="89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153"/>
              <p:cNvSpPr/>
              <p:nvPr/>
            </p:nvSpPr>
            <p:spPr bwMode="auto">
              <a:xfrm>
                <a:off x="3450" y="2890"/>
                <a:ext cx="185" cy="171"/>
              </a:xfrm>
              <a:custGeom>
                <a:avLst/>
                <a:gdLst>
                  <a:gd name="T0" fmla="*/ 34 w 136"/>
                  <a:gd name="T1" fmla="*/ 110 h 126"/>
                  <a:gd name="T2" fmla="*/ 10 w 136"/>
                  <a:gd name="T3" fmla="*/ 95 h 126"/>
                  <a:gd name="T4" fmla="*/ 7 w 136"/>
                  <a:gd name="T5" fmla="*/ 98 h 126"/>
                  <a:gd name="T6" fmla="*/ 6 w 136"/>
                  <a:gd name="T7" fmla="*/ 99 h 126"/>
                  <a:gd name="T8" fmla="*/ 6 w 136"/>
                  <a:gd name="T9" fmla="*/ 99 h 126"/>
                  <a:gd name="T10" fmla="*/ 6 w 136"/>
                  <a:gd name="T11" fmla="*/ 99 h 126"/>
                  <a:gd name="T12" fmla="*/ 6 w 136"/>
                  <a:gd name="T13" fmla="*/ 99 h 126"/>
                  <a:gd name="T14" fmla="*/ 11 w 136"/>
                  <a:gd name="T15" fmla="*/ 102 h 126"/>
                  <a:gd name="T16" fmla="*/ 9 w 136"/>
                  <a:gd name="T17" fmla="*/ 104 h 126"/>
                  <a:gd name="T18" fmla="*/ 7 w 136"/>
                  <a:gd name="T19" fmla="*/ 105 h 126"/>
                  <a:gd name="T20" fmla="*/ 6 w 136"/>
                  <a:gd name="T21" fmla="*/ 105 h 126"/>
                  <a:gd name="T22" fmla="*/ 6 w 136"/>
                  <a:gd name="T23" fmla="*/ 105 h 126"/>
                  <a:gd name="T24" fmla="*/ 58 w 136"/>
                  <a:gd name="T25" fmla="*/ 122 h 126"/>
                  <a:gd name="T26" fmla="*/ 61 w 136"/>
                  <a:gd name="T27" fmla="*/ 116 h 126"/>
                  <a:gd name="T28" fmla="*/ 97 w 136"/>
                  <a:gd name="T29" fmla="*/ 106 h 126"/>
                  <a:gd name="T30" fmla="*/ 118 w 136"/>
                  <a:gd name="T31" fmla="*/ 112 h 126"/>
                  <a:gd name="T32" fmla="*/ 121 w 136"/>
                  <a:gd name="T33" fmla="*/ 101 h 126"/>
                  <a:gd name="T34" fmla="*/ 134 w 136"/>
                  <a:gd name="T35" fmla="*/ 94 h 126"/>
                  <a:gd name="T36" fmla="*/ 132 w 136"/>
                  <a:gd name="T37" fmla="*/ 94 h 126"/>
                  <a:gd name="T38" fmla="*/ 132 w 136"/>
                  <a:gd name="T39" fmla="*/ 64 h 126"/>
                  <a:gd name="T40" fmla="*/ 128 w 136"/>
                  <a:gd name="T41" fmla="*/ 49 h 126"/>
                  <a:gd name="T42" fmla="*/ 129 w 136"/>
                  <a:gd name="T43" fmla="*/ 27 h 126"/>
                  <a:gd name="T44" fmla="*/ 127 w 136"/>
                  <a:gd name="T45" fmla="*/ 28 h 126"/>
                  <a:gd name="T46" fmla="*/ 127 w 136"/>
                  <a:gd name="T47" fmla="*/ 1 h 126"/>
                  <a:gd name="T48" fmla="*/ 121 w 136"/>
                  <a:gd name="T49" fmla="*/ 7 h 126"/>
                  <a:gd name="T50" fmla="*/ 116 w 136"/>
                  <a:gd name="T51" fmla="*/ 24 h 126"/>
                  <a:gd name="T52" fmla="*/ 116 w 136"/>
                  <a:gd name="T53" fmla="*/ 24 h 126"/>
                  <a:gd name="T54" fmla="*/ 117 w 136"/>
                  <a:gd name="T55" fmla="*/ 24 h 126"/>
                  <a:gd name="T56" fmla="*/ 117 w 136"/>
                  <a:gd name="T57" fmla="*/ 23 h 126"/>
                  <a:gd name="T58" fmla="*/ 117 w 136"/>
                  <a:gd name="T59" fmla="*/ 27 h 126"/>
                  <a:gd name="T60" fmla="*/ 118 w 136"/>
                  <a:gd name="T61" fmla="*/ 45 h 126"/>
                  <a:gd name="T62" fmla="*/ 118 w 136"/>
                  <a:gd name="T63" fmla="*/ 45 h 126"/>
                  <a:gd name="T64" fmla="*/ 118 w 136"/>
                  <a:gd name="T65" fmla="*/ 44 h 126"/>
                  <a:gd name="T66" fmla="*/ 118 w 136"/>
                  <a:gd name="T67" fmla="*/ 43 h 126"/>
                  <a:gd name="T68" fmla="*/ 124 w 136"/>
                  <a:gd name="T69" fmla="*/ 71 h 126"/>
                  <a:gd name="T70" fmla="*/ 122 w 136"/>
                  <a:gd name="T71" fmla="*/ 88 h 126"/>
                  <a:gd name="T72" fmla="*/ 121 w 136"/>
                  <a:gd name="T73" fmla="*/ 91 h 126"/>
                  <a:gd name="T74" fmla="*/ 121 w 136"/>
                  <a:gd name="T75" fmla="*/ 91 h 126"/>
                  <a:gd name="T76" fmla="*/ 122 w 136"/>
                  <a:gd name="T77" fmla="*/ 90 h 126"/>
                  <a:gd name="T78" fmla="*/ 126 w 136"/>
                  <a:gd name="T79" fmla="*/ 99 h 126"/>
                  <a:gd name="T80" fmla="*/ 109 w 136"/>
                  <a:gd name="T81" fmla="*/ 107 h 126"/>
                  <a:gd name="T82" fmla="*/ 115 w 136"/>
                  <a:gd name="T83" fmla="*/ 101 h 126"/>
                  <a:gd name="T84" fmla="*/ 116 w 136"/>
                  <a:gd name="T85" fmla="*/ 101 h 126"/>
                  <a:gd name="T86" fmla="*/ 116 w 136"/>
                  <a:gd name="T87" fmla="*/ 101 h 126"/>
                  <a:gd name="T88" fmla="*/ 115 w 136"/>
                  <a:gd name="T89" fmla="*/ 101 h 126"/>
                  <a:gd name="T90" fmla="*/ 95 w 136"/>
                  <a:gd name="T91" fmla="*/ 118 h 126"/>
                  <a:gd name="T92" fmla="*/ 58 w 136"/>
                  <a:gd name="T93" fmla="*/ 121 h 126"/>
                  <a:gd name="T94" fmla="*/ 19 w 136"/>
                  <a:gd name="T95" fmla="*/ 97 h 126"/>
                  <a:gd name="T96" fmla="*/ 5 w 136"/>
                  <a:gd name="T97" fmla="*/ 94 h 126"/>
                  <a:gd name="T98" fmla="*/ 0 w 136"/>
                  <a:gd name="T99" fmla="*/ 99 h 126"/>
                  <a:gd name="T100" fmla="*/ 9 w 136"/>
                  <a:gd name="T101" fmla="*/ 108 h 126"/>
                  <a:gd name="T102" fmla="*/ 29 w 136"/>
                  <a:gd name="T103" fmla="*/ 117 h 126"/>
                  <a:gd name="T104" fmla="*/ 30 w 136"/>
                  <a:gd name="T105" fmla="*/ 115 h 126"/>
                  <a:gd name="T106" fmla="*/ 31 w 136"/>
                  <a:gd name="T107" fmla="*/ 115 h 126"/>
                  <a:gd name="T108" fmla="*/ 31 w 136"/>
                  <a:gd name="T109" fmla="*/ 115 h 126"/>
                  <a:gd name="T110" fmla="*/ 31 w 136"/>
                  <a:gd name="T111" fmla="*/ 115 h 126"/>
                  <a:gd name="T112" fmla="*/ 28 w 136"/>
                  <a:gd name="T113" fmla="*/ 12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6" h="126">
                    <a:moveTo>
                      <a:pt x="36" y="118"/>
                    </a:moveTo>
                    <a:cubicBezTo>
                      <a:pt x="36" y="117"/>
                      <a:pt x="36" y="116"/>
                      <a:pt x="36" y="115"/>
                    </a:cubicBezTo>
                    <a:cubicBezTo>
                      <a:pt x="36" y="114"/>
                      <a:pt x="36" y="113"/>
                      <a:pt x="36" y="112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4" y="111"/>
                      <a:pt x="34" y="110"/>
                      <a:pt x="34" y="110"/>
                    </a:cubicBezTo>
                    <a:cubicBezTo>
                      <a:pt x="33" y="110"/>
                      <a:pt x="33" y="110"/>
                      <a:pt x="33" y="110"/>
                    </a:cubicBezTo>
                    <a:cubicBezTo>
                      <a:pt x="32" y="109"/>
                      <a:pt x="30" y="107"/>
                      <a:pt x="27" y="106"/>
                    </a:cubicBezTo>
                    <a:cubicBezTo>
                      <a:pt x="23" y="104"/>
                      <a:pt x="19" y="101"/>
                      <a:pt x="15" y="99"/>
                    </a:cubicBezTo>
                    <a:cubicBezTo>
                      <a:pt x="13" y="98"/>
                      <a:pt x="12" y="97"/>
                      <a:pt x="11" y="96"/>
                    </a:cubicBezTo>
                    <a:cubicBezTo>
                      <a:pt x="10" y="96"/>
                      <a:pt x="10" y="95"/>
                      <a:pt x="10" y="95"/>
                    </a:cubicBezTo>
                    <a:cubicBezTo>
                      <a:pt x="10" y="95"/>
                      <a:pt x="10" y="95"/>
                      <a:pt x="10" y="95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10" y="96"/>
                      <a:pt x="10" y="96"/>
                      <a:pt x="10" y="96"/>
                    </a:cubicBezTo>
                    <a:cubicBezTo>
                      <a:pt x="10" y="95"/>
                      <a:pt x="10" y="95"/>
                      <a:pt x="10" y="95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10" y="96"/>
                      <a:pt x="10" y="96"/>
                      <a:pt x="10" y="96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10" y="96"/>
                      <a:pt x="10" y="96"/>
                      <a:pt x="10" y="96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1" y="96"/>
                      <a:pt x="11" y="96"/>
                      <a:pt x="11" y="96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1" y="97"/>
                      <a:pt x="11" y="96"/>
                      <a:pt x="11" y="96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8"/>
                      <a:pt x="11" y="98"/>
                      <a:pt x="11" y="97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11" y="102"/>
                      <a:pt x="12" y="100"/>
                      <a:pt x="11" y="99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0" y="103"/>
                      <a:pt x="10" y="103"/>
                      <a:pt x="10" y="103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9" y="104"/>
                      <a:pt x="10" y="103"/>
                      <a:pt x="11" y="102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9" y="104"/>
                      <a:pt x="9" y="104"/>
                      <a:pt x="9" y="104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7" y="105"/>
                      <a:pt x="8" y="105"/>
                      <a:pt x="9" y="104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7" y="105"/>
                      <a:pt x="7" y="105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2"/>
                      <a:pt x="6" y="102"/>
                      <a:pt x="6" y="102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2"/>
                      <a:pt x="6" y="102"/>
                      <a:pt x="6" y="102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6" y="105"/>
                      <a:pt x="6" y="105"/>
                    </a:cubicBezTo>
                    <a:cubicBezTo>
                      <a:pt x="6" y="105"/>
                      <a:pt x="8" y="105"/>
                      <a:pt x="10" y="106"/>
                    </a:cubicBezTo>
                    <a:cubicBezTo>
                      <a:pt x="17" y="108"/>
                      <a:pt x="31" y="113"/>
                      <a:pt x="43" y="117"/>
                    </a:cubicBezTo>
                    <a:cubicBezTo>
                      <a:pt x="49" y="119"/>
                      <a:pt x="54" y="121"/>
                      <a:pt x="58" y="122"/>
                    </a:cubicBezTo>
                    <a:cubicBezTo>
                      <a:pt x="62" y="124"/>
                      <a:pt x="65" y="125"/>
                      <a:pt x="65" y="125"/>
                    </a:cubicBezTo>
                    <a:cubicBezTo>
                      <a:pt x="68" y="126"/>
                      <a:pt x="71" y="125"/>
                      <a:pt x="72" y="122"/>
                    </a:cubicBezTo>
                    <a:cubicBezTo>
                      <a:pt x="73" y="119"/>
                      <a:pt x="72" y="116"/>
                      <a:pt x="70" y="115"/>
                    </a:cubicBezTo>
                    <a:cubicBezTo>
                      <a:pt x="64" y="111"/>
                      <a:pt x="64" y="111"/>
                      <a:pt x="64" y="111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2" y="122"/>
                      <a:pt x="62" y="122"/>
                      <a:pt x="62" y="122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101" y="118"/>
                      <a:pt x="103" y="117"/>
                      <a:pt x="103" y="114"/>
                    </a:cubicBezTo>
                    <a:cubicBezTo>
                      <a:pt x="104" y="112"/>
                      <a:pt x="103" y="109"/>
                      <a:pt x="101" y="108"/>
                    </a:cubicBezTo>
                    <a:cubicBezTo>
                      <a:pt x="97" y="106"/>
                      <a:pt x="97" y="106"/>
                      <a:pt x="97" y="106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6"/>
                      <a:pt x="95" y="116"/>
                      <a:pt x="95" y="116"/>
                    </a:cubicBezTo>
                    <a:cubicBezTo>
                      <a:pt x="95" y="116"/>
                      <a:pt x="101" y="115"/>
                      <a:pt x="107" y="114"/>
                    </a:cubicBezTo>
                    <a:cubicBezTo>
                      <a:pt x="110" y="114"/>
                      <a:pt x="113" y="113"/>
                      <a:pt x="115" y="112"/>
                    </a:cubicBezTo>
                    <a:cubicBezTo>
                      <a:pt x="117" y="112"/>
                      <a:pt x="118" y="112"/>
                      <a:pt x="118" y="112"/>
                    </a:cubicBezTo>
                    <a:cubicBezTo>
                      <a:pt x="119" y="112"/>
                      <a:pt x="119" y="112"/>
                      <a:pt x="120" y="111"/>
                    </a:cubicBezTo>
                    <a:cubicBezTo>
                      <a:pt x="120" y="111"/>
                      <a:pt x="120" y="111"/>
                      <a:pt x="120" y="111"/>
                    </a:cubicBez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2" y="110"/>
                      <a:pt x="122" y="110"/>
                      <a:pt x="123" y="109"/>
                    </a:cubicBezTo>
                    <a:cubicBezTo>
                      <a:pt x="125" y="106"/>
                      <a:pt x="124" y="103"/>
                      <a:pt x="121" y="101"/>
                    </a:cubicBezTo>
                    <a:cubicBezTo>
                      <a:pt x="115" y="97"/>
                      <a:pt x="115" y="97"/>
                      <a:pt x="115" y="97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3" y="98"/>
                      <a:pt x="134" y="96"/>
                      <a:pt x="134" y="94"/>
                    </a:cubicBezTo>
                    <a:cubicBezTo>
                      <a:pt x="134" y="92"/>
                      <a:pt x="133" y="90"/>
                      <a:pt x="132" y="89"/>
                    </a:cubicBezTo>
                    <a:cubicBezTo>
                      <a:pt x="130" y="88"/>
                      <a:pt x="130" y="88"/>
                      <a:pt x="130" y="88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31" y="96"/>
                      <a:pt x="131" y="96"/>
                      <a:pt x="131" y="96"/>
                    </a:cubicBezTo>
                    <a:cubicBezTo>
                      <a:pt x="132" y="95"/>
                      <a:pt x="132" y="95"/>
                      <a:pt x="132" y="94"/>
                    </a:cubicBezTo>
                    <a:cubicBezTo>
                      <a:pt x="132" y="94"/>
                      <a:pt x="132" y="94"/>
                      <a:pt x="132" y="94"/>
                    </a:cubicBezTo>
                    <a:cubicBezTo>
                      <a:pt x="132" y="93"/>
                      <a:pt x="132" y="92"/>
                      <a:pt x="133" y="92"/>
                    </a:cubicBezTo>
                    <a:cubicBezTo>
                      <a:pt x="134" y="86"/>
                      <a:pt x="135" y="69"/>
                      <a:pt x="135" y="69"/>
                    </a:cubicBezTo>
                    <a:cubicBezTo>
                      <a:pt x="136" y="67"/>
                      <a:pt x="135" y="65"/>
                      <a:pt x="133" y="64"/>
                    </a:cubicBezTo>
                    <a:cubicBezTo>
                      <a:pt x="132" y="64"/>
                      <a:pt x="132" y="64"/>
                      <a:pt x="132" y="64"/>
                    </a:cubicBezTo>
                    <a:cubicBezTo>
                      <a:pt x="133" y="49"/>
                      <a:pt x="133" y="49"/>
                      <a:pt x="133" y="49"/>
                    </a:cubicBezTo>
                    <a:cubicBezTo>
                      <a:pt x="133" y="47"/>
                      <a:pt x="132" y="45"/>
                      <a:pt x="131" y="44"/>
                    </a:cubicBezTo>
                    <a:cubicBezTo>
                      <a:pt x="126" y="41"/>
                      <a:pt x="126" y="41"/>
                      <a:pt x="126" y="41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8" y="49"/>
                      <a:pt x="128" y="49"/>
                      <a:pt x="128" y="49"/>
                    </a:cubicBezTo>
                    <a:cubicBezTo>
                      <a:pt x="128" y="48"/>
                      <a:pt x="129" y="48"/>
                      <a:pt x="129" y="47"/>
                    </a:cubicBezTo>
                    <a:cubicBezTo>
                      <a:pt x="129" y="47"/>
                      <a:pt x="129" y="47"/>
                      <a:pt x="129" y="46"/>
                    </a:cubicBezTo>
                    <a:cubicBezTo>
                      <a:pt x="129" y="46"/>
                      <a:pt x="129" y="45"/>
                      <a:pt x="129" y="45"/>
                    </a:cubicBezTo>
                    <a:cubicBezTo>
                      <a:pt x="129" y="44"/>
                      <a:pt x="129" y="44"/>
                      <a:pt x="129" y="43"/>
                    </a:cubicBezTo>
                    <a:cubicBezTo>
                      <a:pt x="129" y="38"/>
                      <a:pt x="129" y="27"/>
                      <a:pt x="129" y="27"/>
                    </a:cubicBezTo>
                    <a:cubicBezTo>
                      <a:pt x="128" y="25"/>
                      <a:pt x="127" y="23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6" y="29"/>
                      <a:pt x="126" y="29"/>
                      <a:pt x="126" y="29"/>
                    </a:cubicBezTo>
                    <a:cubicBezTo>
                      <a:pt x="127" y="29"/>
                      <a:pt x="127" y="29"/>
                      <a:pt x="127" y="28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7" y="27"/>
                      <a:pt x="127" y="27"/>
                      <a:pt x="128" y="26"/>
                    </a:cubicBezTo>
                    <a:cubicBezTo>
                      <a:pt x="129" y="22"/>
                      <a:pt x="132" y="9"/>
                      <a:pt x="132" y="9"/>
                    </a:cubicBezTo>
                    <a:cubicBezTo>
                      <a:pt x="132" y="7"/>
                      <a:pt x="131" y="4"/>
                      <a:pt x="129" y="3"/>
                    </a:cubicBezTo>
                    <a:cubicBezTo>
                      <a:pt x="127" y="1"/>
                      <a:pt x="127" y="1"/>
                      <a:pt x="127" y="1"/>
                    </a:cubicBezTo>
                    <a:cubicBezTo>
                      <a:pt x="124" y="0"/>
                      <a:pt x="121" y="1"/>
                      <a:pt x="119" y="3"/>
                    </a:cubicBezTo>
                    <a:cubicBezTo>
                      <a:pt x="117" y="6"/>
                      <a:pt x="118" y="9"/>
                      <a:pt x="121" y="11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6" y="8"/>
                      <a:pt x="126" y="8"/>
                      <a:pt x="126" y="8"/>
                    </a:cubicBezTo>
                    <a:cubicBezTo>
                      <a:pt x="121" y="7"/>
                      <a:pt x="121" y="7"/>
                      <a:pt x="121" y="7"/>
                    </a:cubicBezTo>
                    <a:cubicBezTo>
                      <a:pt x="121" y="7"/>
                      <a:pt x="120" y="11"/>
                      <a:pt x="119" y="16"/>
                    </a:cubicBezTo>
                    <a:cubicBezTo>
                      <a:pt x="118" y="18"/>
                      <a:pt x="118" y="20"/>
                      <a:pt x="117" y="22"/>
                    </a:cubicBezTo>
                    <a:cubicBezTo>
                      <a:pt x="117" y="23"/>
                      <a:pt x="117" y="23"/>
                      <a:pt x="117" y="24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9" y="25"/>
                      <a:pt x="119" y="25"/>
                      <a:pt x="119" y="25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9" y="25"/>
                      <a:pt x="119" y="25"/>
                      <a:pt x="119" y="25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7" y="24"/>
                      <a:pt x="117" y="24"/>
                      <a:pt x="117" y="24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6" y="25"/>
                      <a:pt x="116" y="26"/>
                      <a:pt x="116" y="28"/>
                    </a:cubicBezTo>
                    <a:cubicBezTo>
                      <a:pt x="117" y="29"/>
                      <a:pt x="117" y="30"/>
                      <a:pt x="119" y="31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23" y="27"/>
                      <a:pt x="123" y="27"/>
                      <a:pt x="123" y="27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7" y="27"/>
                      <a:pt x="117" y="30"/>
                      <a:pt x="117" y="33"/>
                    </a:cubicBezTo>
                    <a:cubicBezTo>
                      <a:pt x="118" y="37"/>
                      <a:pt x="118" y="41"/>
                      <a:pt x="118" y="43"/>
                    </a:cubicBezTo>
                    <a:cubicBezTo>
                      <a:pt x="118" y="44"/>
                      <a:pt x="118" y="44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21" y="45"/>
                      <a:pt x="121" y="45"/>
                      <a:pt x="121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21" y="45"/>
                      <a:pt x="121" y="45"/>
                      <a:pt x="121" y="45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18" y="44"/>
                      <a:pt x="118" y="44"/>
                      <a:pt x="118" y="44"/>
                    </a:cubicBezTo>
                    <a:cubicBezTo>
                      <a:pt x="118" y="45"/>
                      <a:pt x="118" y="45"/>
                      <a:pt x="118" y="45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18" y="44"/>
                      <a:pt x="118" y="44"/>
                      <a:pt x="118" y="44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18" y="43"/>
                      <a:pt x="118" y="43"/>
                      <a:pt x="118" y="43"/>
                    </a:cubicBezTo>
                    <a:cubicBezTo>
                      <a:pt x="118" y="43"/>
                      <a:pt x="118" y="44"/>
                      <a:pt x="118" y="44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18" y="43"/>
                      <a:pt x="118" y="43"/>
                      <a:pt x="118" y="43"/>
                    </a:cubicBezTo>
                    <a:cubicBezTo>
                      <a:pt x="118" y="44"/>
                      <a:pt x="117" y="45"/>
                      <a:pt x="118" y="47"/>
                    </a:cubicBezTo>
                    <a:cubicBezTo>
                      <a:pt x="118" y="48"/>
                      <a:pt x="119" y="50"/>
                      <a:pt x="120" y="50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21" y="68"/>
                      <a:pt x="122" y="70"/>
                      <a:pt x="124" y="71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30" y="69"/>
                      <a:pt x="130" y="69"/>
                      <a:pt x="130" y="69"/>
                    </a:cubicBezTo>
                    <a:cubicBezTo>
                      <a:pt x="124" y="68"/>
                      <a:pt x="124" y="68"/>
                      <a:pt x="124" y="68"/>
                    </a:cubicBezTo>
                    <a:cubicBezTo>
                      <a:pt x="124" y="68"/>
                      <a:pt x="124" y="74"/>
                      <a:pt x="123" y="80"/>
                    </a:cubicBezTo>
                    <a:cubicBezTo>
                      <a:pt x="122" y="83"/>
                      <a:pt x="122" y="86"/>
                      <a:pt x="122" y="88"/>
                    </a:cubicBezTo>
                    <a:cubicBezTo>
                      <a:pt x="122" y="89"/>
                      <a:pt x="121" y="90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4" y="92"/>
                      <a:pt x="124" y="92"/>
                      <a:pt x="124" y="92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4" y="92"/>
                      <a:pt x="124" y="92"/>
                      <a:pt x="124" y="92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6" y="92"/>
                      <a:pt x="126" y="92"/>
                      <a:pt x="126" y="92"/>
                    </a:cubicBezTo>
                    <a:cubicBezTo>
                      <a:pt x="121" y="91"/>
                      <a:pt x="121" y="91"/>
                      <a:pt x="121" y="91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2" y="90"/>
                      <a:pt x="122" y="90"/>
                      <a:pt x="121" y="91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20" y="92"/>
                      <a:pt x="121" y="96"/>
                      <a:pt x="124" y="97"/>
                    </a:cubicBezTo>
                    <a:cubicBezTo>
                      <a:pt x="126" y="99"/>
                      <a:pt x="126" y="99"/>
                      <a:pt x="126" y="99"/>
                    </a:cubicBezTo>
                    <a:cubicBezTo>
                      <a:pt x="129" y="94"/>
                      <a:pt x="129" y="94"/>
                      <a:pt x="129" y="94"/>
                    </a:cubicBezTo>
                    <a:cubicBezTo>
                      <a:pt x="126" y="89"/>
                      <a:pt x="126" y="89"/>
                      <a:pt x="126" y="89"/>
                    </a:cubicBezTo>
                    <a:cubicBezTo>
                      <a:pt x="110" y="97"/>
                      <a:pt x="110" y="97"/>
                      <a:pt x="110" y="97"/>
                    </a:cubicBezTo>
                    <a:cubicBezTo>
                      <a:pt x="108" y="98"/>
                      <a:pt x="107" y="100"/>
                      <a:pt x="107" y="102"/>
                    </a:cubicBezTo>
                    <a:cubicBezTo>
                      <a:pt x="106" y="104"/>
                      <a:pt x="107" y="106"/>
                      <a:pt x="109" y="107"/>
                    </a:cubicBezTo>
                    <a:cubicBezTo>
                      <a:pt x="115" y="111"/>
                      <a:pt x="115" y="111"/>
                      <a:pt x="115" y="111"/>
                    </a:cubicBezTo>
                    <a:cubicBezTo>
                      <a:pt x="118" y="106"/>
                      <a:pt x="118" y="106"/>
                      <a:pt x="118" y="106"/>
                    </a:cubicBezTo>
                    <a:cubicBezTo>
                      <a:pt x="113" y="103"/>
                      <a:pt x="113" y="103"/>
                      <a:pt x="113" y="103"/>
                    </a:cubicBezTo>
                    <a:cubicBezTo>
                      <a:pt x="118" y="106"/>
                      <a:pt x="118" y="106"/>
                      <a:pt x="118" y="106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5" y="102"/>
                      <a:pt x="114" y="102"/>
                      <a:pt x="113" y="103"/>
                    </a:cubicBezTo>
                    <a:cubicBezTo>
                      <a:pt x="118" y="106"/>
                      <a:pt x="118" y="106"/>
                      <a:pt x="118" y="106"/>
                    </a:cubicBez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6" y="101"/>
                      <a:pt x="116" y="101"/>
                      <a:pt x="115" y="101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16" y="101"/>
                      <a:pt x="115" y="101"/>
                      <a:pt x="115" y="101"/>
                    </a:cubicBezTo>
                    <a:cubicBezTo>
                      <a:pt x="112" y="102"/>
                      <a:pt x="106" y="103"/>
                      <a:pt x="102" y="104"/>
                    </a:cubicBezTo>
                    <a:cubicBezTo>
                      <a:pt x="97" y="104"/>
                      <a:pt x="93" y="105"/>
                      <a:pt x="93" y="105"/>
                    </a:cubicBezTo>
                    <a:cubicBezTo>
                      <a:pt x="91" y="106"/>
                      <a:pt x="89" y="107"/>
                      <a:pt x="89" y="110"/>
                    </a:cubicBezTo>
                    <a:cubicBezTo>
                      <a:pt x="88" y="112"/>
                      <a:pt x="89" y="114"/>
                      <a:pt x="91" y="115"/>
                    </a:cubicBezTo>
                    <a:cubicBezTo>
                      <a:pt x="95" y="118"/>
                      <a:pt x="95" y="118"/>
                      <a:pt x="95" y="118"/>
                    </a:cubicBezTo>
                    <a:cubicBezTo>
                      <a:pt x="98" y="113"/>
                      <a:pt x="98" y="113"/>
                      <a:pt x="98" y="113"/>
                    </a:cubicBezTo>
                    <a:cubicBezTo>
                      <a:pt x="97" y="107"/>
                      <a:pt x="97" y="107"/>
                      <a:pt x="97" y="107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58" y="111"/>
                      <a:pt x="56" y="112"/>
                      <a:pt x="56" y="115"/>
                    </a:cubicBezTo>
                    <a:cubicBezTo>
                      <a:pt x="55" y="117"/>
                      <a:pt x="56" y="120"/>
                      <a:pt x="58" y="121"/>
                    </a:cubicBezTo>
                    <a:cubicBezTo>
                      <a:pt x="64" y="124"/>
                      <a:pt x="64" y="124"/>
                      <a:pt x="64" y="124"/>
                    </a:cubicBezTo>
                    <a:cubicBezTo>
                      <a:pt x="67" y="120"/>
                      <a:pt x="67" y="120"/>
                      <a:pt x="67" y="120"/>
                    </a:cubicBezTo>
                    <a:cubicBezTo>
                      <a:pt x="69" y="114"/>
                      <a:pt x="69" y="114"/>
                      <a:pt x="69" y="114"/>
                    </a:cubicBezTo>
                    <a:cubicBezTo>
                      <a:pt x="69" y="114"/>
                      <a:pt x="55" y="109"/>
                      <a:pt x="40" y="104"/>
                    </a:cubicBezTo>
                    <a:cubicBezTo>
                      <a:pt x="33" y="102"/>
                      <a:pt x="25" y="99"/>
                      <a:pt x="19" y="97"/>
                    </a:cubicBezTo>
                    <a:cubicBezTo>
                      <a:pt x="16" y="96"/>
                      <a:pt x="14" y="95"/>
                      <a:pt x="12" y="95"/>
                    </a:cubicBezTo>
                    <a:cubicBezTo>
                      <a:pt x="11" y="94"/>
                      <a:pt x="10" y="94"/>
                      <a:pt x="9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7" y="94"/>
                      <a:pt x="7" y="94"/>
                      <a:pt x="6" y="94"/>
                    </a:cubicBezTo>
                    <a:cubicBezTo>
                      <a:pt x="6" y="94"/>
                      <a:pt x="5" y="94"/>
                      <a:pt x="5" y="94"/>
                    </a:cubicBezTo>
                    <a:cubicBezTo>
                      <a:pt x="4" y="94"/>
                      <a:pt x="4" y="94"/>
                      <a:pt x="3" y="94"/>
                    </a:cubicBezTo>
                    <a:cubicBezTo>
                      <a:pt x="2" y="95"/>
                      <a:pt x="2" y="95"/>
                      <a:pt x="1" y="96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0" y="97"/>
                      <a:pt x="0" y="99"/>
                      <a:pt x="0" y="99"/>
                    </a:cubicBezTo>
                    <a:cubicBezTo>
                      <a:pt x="0" y="100"/>
                      <a:pt x="0" y="101"/>
                      <a:pt x="1" y="102"/>
                    </a:cubicBezTo>
                    <a:cubicBezTo>
                      <a:pt x="1" y="102"/>
                      <a:pt x="1" y="103"/>
                      <a:pt x="2" y="103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3" y="104"/>
                      <a:pt x="3" y="104"/>
                      <a:pt x="4" y="105"/>
                    </a:cubicBezTo>
                    <a:cubicBezTo>
                      <a:pt x="5" y="106"/>
                      <a:pt x="7" y="107"/>
                      <a:pt x="9" y="108"/>
                    </a:cubicBezTo>
                    <a:cubicBezTo>
                      <a:pt x="13" y="111"/>
                      <a:pt x="18" y="113"/>
                      <a:pt x="21" y="116"/>
                    </a:cubicBezTo>
                    <a:cubicBezTo>
                      <a:pt x="23" y="117"/>
                      <a:pt x="25" y="118"/>
                      <a:pt x="26" y="118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29" y="117"/>
                      <a:pt x="29" y="117"/>
                      <a:pt x="29" y="117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29" y="117"/>
                      <a:pt x="29" y="117"/>
                      <a:pt x="29" y="117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30" y="115"/>
                      <a:pt x="30" y="115"/>
                      <a:pt x="30" y="115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7" y="119"/>
                      <a:pt x="27" y="119"/>
                      <a:pt x="27" y="119"/>
                    </a:cubicBezTo>
                    <a:cubicBezTo>
                      <a:pt x="30" y="115"/>
                      <a:pt x="30" y="115"/>
                      <a:pt x="30" y="115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26" y="117"/>
                      <a:pt x="26" y="117"/>
                      <a:pt x="26" y="117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25" y="116"/>
                      <a:pt x="26" y="117"/>
                      <a:pt x="26" y="117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3"/>
                      <a:pt x="25" y="114"/>
                      <a:pt x="25" y="115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4" y="115"/>
                      <a:pt x="25" y="118"/>
                      <a:pt x="28" y="120"/>
                    </a:cubicBezTo>
                    <a:cubicBezTo>
                      <a:pt x="31" y="121"/>
                      <a:pt x="34" y="121"/>
                      <a:pt x="36" y="11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154"/>
              <p:cNvSpPr/>
              <p:nvPr/>
            </p:nvSpPr>
            <p:spPr bwMode="auto">
              <a:xfrm>
                <a:off x="3894" y="2477"/>
                <a:ext cx="2" cy="4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155"/>
              <p:cNvSpPr/>
              <p:nvPr/>
            </p:nvSpPr>
            <p:spPr bwMode="auto">
              <a:xfrm>
                <a:off x="3798" y="2440"/>
                <a:ext cx="98" cy="55"/>
              </a:xfrm>
              <a:custGeom>
                <a:avLst/>
                <a:gdLst>
                  <a:gd name="T0" fmla="*/ 10 w 72"/>
                  <a:gd name="T1" fmla="*/ 18 h 40"/>
                  <a:gd name="T2" fmla="*/ 12 w 72"/>
                  <a:gd name="T3" fmla="*/ 17 h 40"/>
                  <a:gd name="T4" fmla="*/ 17 w 72"/>
                  <a:gd name="T5" fmla="*/ 11 h 40"/>
                  <a:gd name="T6" fmla="*/ 18 w 72"/>
                  <a:gd name="T7" fmla="*/ 11 h 40"/>
                  <a:gd name="T8" fmla="*/ 23 w 72"/>
                  <a:gd name="T9" fmla="*/ 14 h 40"/>
                  <a:gd name="T10" fmla="*/ 24 w 72"/>
                  <a:gd name="T11" fmla="*/ 15 h 40"/>
                  <a:gd name="T12" fmla="*/ 27 w 72"/>
                  <a:gd name="T13" fmla="*/ 12 h 40"/>
                  <a:gd name="T14" fmla="*/ 29 w 72"/>
                  <a:gd name="T15" fmla="*/ 13 h 40"/>
                  <a:gd name="T16" fmla="*/ 30 w 72"/>
                  <a:gd name="T17" fmla="*/ 16 h 40"/>
                  <a:gd name="T18" fmla="*/ 31 w 72"/>
                  <a:gd name="T19" fmla="*/ 12 h 40"/>
                  <a:gd name="T20" fmla="*/ 34 w 72"/>
                  <a:gd name="T21" fmla="*/ 9 h 40"/>
                  <a:gd name="T22" fmla="*/ 36 w 72"/>
                  <a:gd name="T23" fmla="*/ 9 h 40"/>
                  <a:gd name="T24" fmla="*/ 38 w 72"/>
                  <a:gd name="T25" fmla="*/ 6 h 40"/>
                  <a:gd name="T26" fmla="*/ 39 w 72"/>
                  <a:gd name="T27" fmla="*/ 9 h 40"/>
                  <a:gd name="T28" fmla="*/ 41 w 72"/>
                  <a:gd name="T29" fmla="*/ 8 h 40"/>
                  <a:gd name="T30" fmla="*/ 43 w 72"/>
                  <a:gd name="T31" fmla="*/ 11 h 40"/>
                  <a:gd name="T32" fmla="*/ 45 w 72"/>
                  <a:gd name="T33" fmla="*/ 9 h 40"/>
                  <a:gd name="T34" fmla="*/ 45 w 72"/>
                  <a:gd name="T35" fmla="*/ 12 h 40"/>
                  <a:gd name="T36" fmla="*/ 47 w 72"/>
                  <a:gd name="T37" fmla="*/ 9 h 40"/>
                  <a:gd name="T38" fmla="*/ 47 w 72"/>
                  <a:gd name="T39" fmla="*/ 9 h 40"/>
                  <a:gd name="T40" fmla="*/ 49 w 72"/>
                  <a:gd name="T41" fmla="*/ 8 h 40"/>
                  <a:gd name="T42" fmla="*/ 52 w 72"/>
                  <a:gd name="T43" fmla="*/ 8 h 40"/>
                  <a:gd name="T44" fmla="*/ 53 w 72"/>
                  <a:gd name="T45" fmla="*/ 8 h 40"/>
                  <a:gd name="T46" fmla="*/ 55 w 72"/>
                  <a:gd name="T47" fmla="*/ 8 h 40"/>
                  <a:gd name="T48" fmla="*/ 57 w 72"/>
                  <a:gd name="T49" fmla="*/ 9 h 40"/>
                  <a:gd name="T50" fmla="*/ 57 w 72"/>
                  <a:gd name="T51" fmla="*/ 17 h 40"/>
                  <a:gd name="T52" fmla="*/ 59 w 72"/>
                  <a:gd name="T53" fmla="*/ 10 h 40"/>
                  <a:gd name="T54" fmla="*/ 61 w 72"/>
                  <a:gd name="T55" fmla="*/ 2 h 40"/>
                  <a:gd name="T56" fmla="*/ 62 w 72"/>
                  <a:gd name="T57" fmla="*/ 5 h 40"/>
                  <a:gd name="T58" fmla="*/ 63 w 72"/>
                  <a:gd name="T59" fmla="*/ 1 h 40"/>
                  <a:gd name="T60" fmla="*/ 63 w 72"/>
                  <a:gd name="T61" fmla="*/ 4 h 40"/>
                  <a:gd name="T62" fmla="*/ 63 w 72"/>
                  <a:gd name="T63" fmla="*/ 11 h 40"/>
                  <a:gd name="T64" fmla="*/ 65 w 72"/>
                  <a:gd name="T65" fmla="*/ 5 h 40"/>
                  <a:gd name="T66" fmla="*/ 65 w 72"/>
                  <a:gd name="T67" fmla="*/ 8 h 40"/>
                  <a:gd name="T68" fmla="*/ 67 w 72"/>
                  <a:gd name="T69" fmla="*/ 4 h 40"/>
                  <a:gd name="T70" fmla="*/ 68 w 72"/>
                  <a:gd name="T71" fmla="*/ 4 h 40"/>
                  <a:gd name="T72" fmla="*/ 66 w 72"/>
                  <a:gd name="T73" fmla="*/ 14 h 40"/>
                  <a:gd name="T74" fmla="*/ 69 w 72"/>
                  <a:gd name="T75" fmla="*/ 8 h 40"/>
                  <a:gd name="T76" fmla="*/ 70 w 72"/>
                  <a:gd name="T77" fmla="*/ 20 h 40"/>
                  <a:gd name="T78" fmla="*/ 70 w 72"/>
                  <a:gd name="T79" fmla="*/ 23 h 40"/>
                  <a:gd name="T80" fmla="*/ 72 w 72"/>
                  <a:gd name="T81" fmla="*/ 22 h 40"/>
                  <a:gd name="T82" fmla="*/ 70 w 72"/>
                  <a:gd name="T83" fmla="*/ 28 h 40"/>
                  <a:gd name="T84" fmla="*/ 69 w 72"/>
                  <a:gd name="T85" fmla="*/ 23 h 40"/>
                  <a:gd name="T86" fmla="*/ 65 w 72"/>
                  <a:gd name="T87" fmla="*/ 31 h 40"/>
                  <a:gd name="T88" fmla="*/ 60 w 72"/>
                  <a:gd name="T89" fmla="*/ 34 h 40"/>
                  <a:gd name="T90" fmla="*/ 54 w 72"/>
                  <a:gd name="T91" fmla="*/ 36 h 40"/>
                  <a:gd name="T92" fmla="*/ 49 w 72"/>
                  <a:gd name="T93" fmla="*/ 37 h 40"/>
                  <a:gd name="T94" fmla="*/ 46 w 72"/>
                  <a:gd name="T95" fmla="*/ 38 h 40"/>
                  <a:gd name="T96" fmla="*/ 40 w 72"/>
                  <a:gd name="T97" fmla="*/ 36 h 40"/>
                  <a:gd name="T98" fmla="*/ 36 w 72"/>
                  <a:gd name="T99" fmla="*/ 32 h 40"/>
                  <a:gd name="T100" fmla="*/ 32 w 72"/>
                  <a:gd name="T101" fmla="*/ 29 h 40"/>
                  <a:gd name="T102" fmla="*/ 16 w 72"/>
                  <a:gd name="T103" fmla="*/ 36 h 40"/>
                  <a:gd name="T104" fmla="*/ 12 w 72"/>
                  <a:gd name="T105" fmla="*/ 35 h 40"/>
                  <a:gd name="T106" fmla="*/ 3 w 72"/>
                  <a:gd name="T107" fmla="*/ 1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0">
                    <a:moveTo>
                      <a:pt x="3" y="18"/>
                    </a:moveTo>
                    <a:cubicBezTo>
                      <a:pt x="5" y="10"/>
                      <a:pt x="5" y="18"/>
                      <a:pt x="6" y="13"/>
                    </a:cubicBezTo>
                    <a:cubicBezTo>
                      <a:pt x="6" y="13"/>
                      <a:pt x="6" y="17"/>
                      <a:pt x="6" y="16"/>
                    </a:cubicBezTo>
                    <a:cubicBezTo>
                      <a:pt x="8" y="11"/>
                      <a:pt x="9" y="14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10" y="17"/>
                      <a:pt x="10" y="18"/>
                    </a:cubicBezTo>
                    <a:cubicBezTo>
                      <a:pt x="10" y="19"/>
                      <a:pt x="10" y="19"/>
                      <a:pt x="9" y="20"/>
                    </a:cubicBezTo>
                    <a:cubicBezTo>
                      <a:pt x="10" y="18"/>
                      <a:pt x="10" y="19"/>
                      <a:pt x="10" y="17"/>
                    </a:cubicBezTo>
                    <a:cubicBezTo>
                      <a:pt x="10" y="18"/>
                      <a:pt x="10" y="20"/>
                      <a:pt x="10" y="2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2" y="12"/>
                      <a:pt x="11" y="19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3" y="14"/>
                      <a:pt x="14" y="14"/>
                      <a:pt x="15" y="13"/>
                    </a:cubicBezTo>
                    <a:cubicBezTo>
                      <a:pt x="15" y="14"/>
                      <a:pt x="15" y="16"/>
                      <a:pt x="15" y="17"/>
                    </a:cubicBezTo>
                    <a:cubicBezTo>
                      <a:pt x="15" y="14"/>
                      <a:pt x="15" y="13"/>
                      <a:pt x="16" y="13"/>
                    </a:cubicBezTo>
                    <a:cubicBezTo>
                      <a:pt x="15" y="16"/>
                      <a:pt x="16" y="10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9"/>
                      <a:pt x="16" y="14"/>
                      <a:pt x="17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9"/>
                      <a:pt x="17" y="15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1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4"/>
                      <a:pt x="18" y="11"/>
                    </a:cubicBezTo>
                    <a:cubicBezTo>
                      <a:pt x="18" y="14"/>
                      <a:pt x="18" y="12"/>
                      <a:pt x="18" y="16"/>
                    </a:cubicBezTo>
                    <a:cubicBezTo>
                      <a:pt x="19" y="13"/>
                      <a:pt x="20" y="14"/>
                      <a:pt x="21" y="14"/>
                    </a:cubicBezTo>
                    <a:cubicBezTo>
                      <a:pt x="21" y="15"/>
                      <a:pt x="21" y="16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3" y="13"/>
                      <a:pt x="23" y="14"/>
                    </a:cubicBezTo>
                    <a:cubicBezTo>
                      <a:pt x="22" y="15"/>
                      <a:pt x="22" y="16"/>
                      <a:pt x="22" y="18"/>
                    </a:cubicBezTo>
                    <a:cubicBezTo>
                      <a:pt x="23" y="15"/>
                      <a:pt x="23" y="16"/>
                      <a:pt x="23" y="15"/>
                    </a:cubicBezTo>
                    <a:cubicBezTo>
                      <a:pt x="23" y="15"/>
                      <a:pt x="23" y="16"/>
                      <a:pt x="23" y="17"/>
                    </a:cubicBezTo>
                    <a:cubicBezTo>
                      <a:pt x="23" y="14"/>
                      <a:pt x="23" y="17"/>
                      <a:pt x="24" y="15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20"/>
                      <a:pt x="24" y="13"/>
                      <a:pt x="24" y="15"/>
                    </a:cubicBezTo>
                    <a:cubicBezTo>
                      <a:pt x="24" y="15"/>
                      <a:pt x="24" y="16"/>
                      <a:pt x="24" y="17"/>
                    </a:cubicBezTo>
                    <a:cubicBezTo>
                      <a:pt x="24" y="14"/>
                      <a:pt x="25" y="15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6" y="15"/>
                      <a:pt x="26" y="14"/>
                    </a:cubicBezTo>
                    <a:cubicBezTo>
                      <a:pt x="26" y="15"/>
                      <a:pt x="25" y="18"/>
                      <a:pt x="26" y="18"/>
                    </a:cubicBezTo>
                    <a:cubicBezTo>
                      <a:pt x="26" y="14"/>
                      <a:pt x="27" y="16"/>
                      <a:pt x="27" y="12"/>
                    </a:cubicBezTo>
                    <a:cubicBezTo>
                      <a:pt x="27" y="12"/>
                      <a:pt x="27" y="14"/>
                      <a:pt x="28" y="13"/>
                    </a:cubicBezTo>
                    <a:cubicBezTo>
                      <a:pt x="27" y="14"/>
                      <a:pt x="27" y="17"/>
                      <a:pt x="27" y="18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1"/>
                      <a:pt x="27" y="19"/>
                      <a:pt x="26" y="21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8" y="18"/>
                      <a:pt x="29" y="14"/>
                      <a:pt x="29" y="13"/>
                    </a:cubicBezTo>
                    <a:cubicBezTo>
                      <a:pt x="29" y="15"/>
                      <a:pt x="28" y="18"/>
                      <a:pt x="28" y="1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29" y="14"/>
                      <a:pt x="30" y="13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30" y="11"/>
                      <a:pt x="31" y="10"/>
                      <a:pt x="30" y="13"/>
                    </a:cubicBezTo>
                    <a:cubicBezTo>
                      <a:pt x="30" y="15"/>
                      <a:pt x="30" y="14"/>
                      <a:pt x="30" y="16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1" y="13"/>
                      <a:pt x="31" y="11"/>
                    </a:cubicBezTo>
                    <a:cubicBezTo>
                      <a:pt x="31" y="11"/>
                      <a:pt x="31" y="13"/>
                      <a:pt x="31" y="12"/>
                    </a:cubicBezTo>
                    <a:cubicBezTo>
                      <a:pt x="31" y="10"/>
                      <a:pt x="32" y="10"/>
                      <a:pt x="32" y="10"/>
                    </a:cubicBezTo>
                    <a:cubicBezTo>
                      <a:pt x="32" y="10"/>
                      <a:pt x="32" y="11"/>
                      <a:pt x="31" y="12"/>
                    </a:cubicBezTo>
                    <a:cubicBezTo>
                      <a:pt x="32" y="9"/>
                      <a:pt x="33" y="8"/>
                      <a:pt x="33" y="7"/>
                    </a:cubicBezTo>
                    <a:cubicBezTo>
                      <a:pt x="33" y="5"/>
                      <a:pt x="32" y="10"/>
                      <a:pt x="32" y="10"/>
                    </a:cubicBezTo>
                    <a:cubicBezTo>
                      <a:pt x="33" y="12"/>
                      <a:pt x="34" y="6"/>
                      <a:pt x="34" y="10"/>
                    </a:cubicBezTo>
                    <a:cubicBezTo>
                      <a:pt x="34" y="10"/>
                      <a:pt x="34" y="7"/>
                      <a:pt x="34" y="8"/>
                    </a:cubicBezTo>
                    <a:cubicBezTo>
                      <a:pt x="34" y="8"/>
                      <a:pt x="34" y="11"/>
                      <a:pt x="34" y="10"/>
                    </a:cubicBezTo>
                    <a:cubicBezTo>
                      <a:pt x="34" y="11"/>
                      <a:pt x="34" y="9"/>
                      <a:pt x="34" y="9"/>
                    </a:cubicBezTo>
                    <a:cubicBezTo>
                      <a:pt x="35" y="8"/>
                      <a:pt x="34" y="9"/>
                      <a:pt x="34" y="10"/>
                    </a:cubicBezTo>
                    <a:cubicBezTo>
                      <a:pt x="35" y="8"/>
                      <a:pt x="36" y="6"/>
                      <a:pt x="36" y="8"/>
                    </a:cubicBezTo>
                    <a:cubicBezTo>
                      <a:pt x="36" y="7"/>
                      <a:pt x="36" y="5"/>
                      <a:pt x="37" y="5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9"/>
                      <a:pt x="37" y="7"/>
                      <a:pt x="36" y="9"/>
                    </a:cubicBezTo>
                    <a:cubicBezTo>
                      <a:pt x="37" y="6"/>
                      <a:pt x="35" y="11"/>
                      <a:pt x="36" y="9"/>
                    </a:cubicBezTo>
                    <a:cubicBezTo>
                      <a:pt x="35" y="11"/>
                      <a:pt x="37" y="6"/>
                      <a:pt x="36" y="9"/>
                    </a:cubicBezTo>
                    <a:cubicBezTo>
                      <a:pt x="36" y="9"/>
                      <a:pt x="37" y="6"/>
                      <a:pt x="37" y="8"/>
                    </a:cubicBezTo>
                    <a:cubicBezTo>
                      <a:pt x="37" y="8"/>
                      <a:pt x="36" y="12"/>
                      <a:pt x="36" y="11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6"/>
                      <a:pt x="37" y="9"/>
                      <a:pt x="38" y="6"/>
                    </a:cubicBezTo>
                    <a:cubicBezTo>
                      <a:pt x="37" y="8"/>
                      <a:pt x="38" y="5"/>
                      <a:pt x="38" y="9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2"/>
                      <a:pt x="38" y="9"/>
                      <a:pt x="38" y="8"/>
                    </a:cubicBezTo>
                    <a:cubicBezTo>
                      <a:pt x="38" y="8"/>
                      <a:pt x="38" y="8"/>
                      <a:pt x="38" y="9"/>
                    </a:cubicBezTo>
                    <a:cubicBezTo>
                      <a:pt x="39" y="4"/>
                      <a:pt x="38" y="9"/>
                      <a:pt x="39" y="6"/>
                    </a:cubicBezTo>
                    <a:cubicBezTo>
                      <a:pt x="39" y="8"/>
                      <a:pt x="39" y="6"/>
                      <a:pt x="39" y="9"/>
                    </a:cubicBezTo>
                    <a:cubicBezTo>
                      <a:pt x="39" y="8"/>
                      <a:pt x="40" y="6"/>
                      <a:pt x="40" y="7"/>
                    </a:cubicBezTo>
                    <a:cubicBezTo>
                      <a:pt x="40" y="7"/>
                      <a:pt x="40" y="8"/>
                      <a:pt x="40" y="9"/>
                    </a:cubicBezTo>
                    <a:cubicBezTo>
                      <a:pt x="40" y="10"/>
                      <a:pt x="40" y="9"/>
                      <a:pt x="40" y="8"/>
                    </a:cubicBezTo>
                    <a:cubicBezTo>
                      <a:pt x="40" y="9"/>
                      <a:pt x="40" y="11"/>
                      <a:pt x="40" y="12"/>
                    </a:cubicBezTo>
                    <a:cubicBezTo>
                      <a:pt x="40" y="11"/>
                      <a:pt x="40" y="9"/>
                      <a:pt x="41" y="7"/>
                    </a:cubicBezTo>
                    <a:cubicBezTo>
                      <a:pt x="40" y="12"/>
                      <a:pt x="42" y="4"/>
                      <a:pt x="41" y="8"/>
                    </a:cubicBezTo>
                    <a:cubicBezTo>
                      <a:pt x="41" y="9"/>
                      <a:pt x="41" y="10"/>
                      <a:pt x="41" y="12"/>
                    </a:cubicBezTo>
                    <a:cubicBezTo>
                      <a:pt x="40" y="16"/>
                      <a:pt x="42" y="8"/>
                      <a:pt x="41" y="11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9"/>
                      <a:pt x="43" y="5"/>
                      <a:pt x="42" y="8"/>
                    </a:cubicBezTo>
                    <a:cubicBezTo>
                      <a:pt x="42" y="7"/>
                      <a:pt x="42" y="10"/>
                      <a:pt x="43" y="6"/>
                    </a:cubicBezTo>
                    <a:cubicBezTo>
                      <a:pt x="43" y="9"/>
                      <a:pt x="44" y="4"/>
                      <a:pt x="43" y="11"/>
                    </a:cubicBezTo>
                    <a:cubicBezTo>
                      <a:pt x="44" y="10"/>
                      <a:pt x="44" y="11"/>
                      <a:pt x="44" y="9"/>
                    </a:cubicBezTo>
                    <a:cubicBezTo>
                      <a:pt x="44" y="7"/>
                      <a:pt x="44" y="11"/>
                      <a:pt x="44" y="9"/>
                    </a:cubicBezTo>
                    <a:cubicBezTo>
                      <a:pt x="44" y="9"/>
                      <a:pt x="44" y="8"/>
                      <a:pt x="44" y="8"/>
                    </a:cubicBezTo>
                    <a:cubicBezTo>
                      <a:pt x="44" y="8"/>
                      <a:pt x="44" y="9"/>
                      <a:pt x="44" y="12"/>
                    </a:cubicBezTo>
                    <a:cubicBezTo>
                      <a:pt x="44" y="14"/>
                      <a:pt x="45" y="6"/>
                      <a:pt x="45" y="7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7"/>
                      <a:pt x="45" y="10"/>
                      <a:pt x="45" y="12"/>
                    </a:cubicBezTo>
                    <a:cubicBezTo>
                      <a:pt x="45" y="12"/>
                      <a:pt x="45" y="12"/>
                      <a:pt x="45" y="10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1"/>
                      <a:pt x="45" y="12"/>
                      <a:pt x="46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3"/>
                      <a:pt x="46" y="12"/>
                      <a:pt x="46" y="12"/>
                    </a:cubicBezTo>
                    <a:cubicBezTo>
                      <a:pt x="46" y="10"/>
                      <a:pt x="46" y="10"/>
                      <a:pt x="46" y="9"/>
                    </a:cubicBezTo>
                    <a:cubicBezTo>
                      <a:pt x="46" y="8"/>
                      <a:pt x="46" y="9"/>
                      <a:pt x="46" y="7"/>
                    </a:cubicBezTo>
                    <a:cubicBezTo>
                      <a:pt x="46" y="10"/>
                      <a:pt x="46" y="9"/>
                      <a:pt x="46" y="9"/>
                    </a:cubicBezTo>
                    <a:cubicBezTo>
                      <a:pt x="46" y="10"/>
                      <a:pt x="47" y="7"/>
                      <a:pt x="47" y="7"/>
                    </a:cubicBezTo>
                    <a:cubicBezTo>
                      <a:pt x="47" y="8"/>
                      <a:pt x="47" y="7"/>
                      <a:pt x="47" y="9"/>
                    </a:cubicBezTo>
                    <a:cubicBezTo>
                      <a:pt x="47" y="10"/>
                      <a:pt x="47" y="8"/>
                      <a:pt x="47" y="9"/>
                    </a:cubicBezTo>
                    <a:cubicBezTo>
                      <a:pt x="47" y="10"/>
                      <a:pt x="46" y="12"/>
                      <a:pt x="47" y="11"/>
                    </a:cubicBezTo>
                    <a:cubicBezTo>
                      <a:pt x="47" y="9"/>
                      <a:pt x="47" y="6"/>
                      <a:pt x="47" y="7"/>
                    </a:cubicBezTo>
                    <a:cubicBezTo>
                      <a:pt x="47" y="8"/>
                      <a:pt x="47" y="9"/>
                      <a:pt x="47" y="10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10"/>
                      <a:pt x="47" y="10"/>
                    </a:cubicBezTo>
                    <a:cubicBezTo>
                      <a:pt x="47" y="8"/>
                      <a:pt x="48" y="9"/>
                      <a:pt x="48" y="7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10"/>
                      <a:pt x="48" y="9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7"/>
                    </a:cubicBezTo>
                    <a:cubicBezTo>
                      <a:pt x="49" y="8"/>
                      <a:pt x="48" y="15"/>
                      <a:pt x="49" y="12"/>
                    </a:cubicBezTo>
                    <a:cubicBezTo>
                      <a:pt x="49" y="12"/>
                      <a:pt x="49" y="8"/>
                      <a:pt x="50" y="7"/>
                    </a:cubicBezTo>
                    <a:cubicBezTo>
                      <a:pt x="50" y="8"/>
                      <a:pt x="51" y="5"/>
                      <a:pt x="50" y="8"/>
                    </a:cubicBezTo>
                    <a:cubicBezTo>
                      <a:pt x="51" y="7"/>
                      <a:pt x="51" y="7"/>
                      <a:pt x="51" y="6"/>
                    </a:cubicBezTo>
                    <a:cubicBezTo>
                      <a:pt x="51" y="7"/>
                      <a:pt x="52" y="4"/>
                      <a:pt x="52" y="8"/>
                    </a:cubicBezTo>
                    <a:cubicBezTo>
                      <a:pt x="52" y="9"/>
                      <a:pt x="52" y="11"/>
                      <a:pt x="52" y="12"/>
                    </a:cubicBezTo>
                    <a:cubicBezTo>
                      <a:pt x="52" y="10"/>
                      <a:pt x="51" y="14"/>
                      <a:pt x="52" y="11"/>
                    </a:cubicBezTo>
                    <a:cubicBezTo>
                      <a:pt x="52" y="9"/>
                      <a:pt x="52" y="8"/>
                      <a:pt x="52" y="7"/>
                    </a:cubicBezTo>
                    <a:cubicBezTo>
                      <a:pt x="53" y="6"/>
                      <a:pt x="53" y="6"/>
                      <a:pt x="53" y="8"/>
                    </a:cubicBezTo>
                    <a:cubicBezTo>
                      <a:pt x="53" y="7"/>
                      <a:pt x="53" y="6"/>
                      <a:pt x="53" y="5"/>
                    </a:cubicBezTo>
                    <a:cubicBezTo>
                      <a:pt x="53" y="9"/>
                      <a:pt x="53" y="9"/>
                      <a:pt x="53" y="8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4"/>
                      <a:pt x="54" y="6"/>
                    </a:cubicBezTo>
                    <a:cubicBezTo>
                      <a:pt x="54" y="7"/>
                      <a:pt x="54" y="8"/>
                      <a:pt x="54" y="8"/>
                    </a:cubicBezTo>
                    <a:cubicBezTo>
                      <a:pt x="54" y="6"/>
                      <a:pt x="55" y="4"/>
                      <a:pt x="55" y="5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8"/>
                      <a:pt x="55" y="6"/>
                      <a:pt x="55" y="6"/>
                    </a:cubicBezTo>
                    <a:cubicBezTo>
                      <a:pt x="55" y="7"/>
                      <a:pt x="55" y="8"/>
                      <a:pt x="55" y="10"/>
                    </a:cubicBezTo>
                    <a:cubicBezTo>
                      <a:pt x="57" y="4"/>
                      <a:pt x="57" y="4"/>
                      <a:pt x="58" y="4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8" y="7"/>
                      <a:pt x="58" y="3"/>
                      <a:pt x="58" y="4"/>
                    </a:cubicBezTo>
                    <a:cubicBezTo>
                      <a:pt x="58" y="6"/>
                      <a:pt x="58" y="7"/>
                      <a:pt x="57" y="9"/>
                    </a:cubicBezTo>
                    <a:cubicBezTo>
                      <a:pt x="58" y="11"/>
                      <a:pt x="58" y="7"/>
                      <a:pt x="58" y="6"/>
                    </a:cubicBezTo>
                    <a:cubicBezTo>
                      <a:pt x="59" y="4"/>
                      <a:pt x="58" y="7"/>
                      <a:pt x="59" y="5"/>
                    </a:cubicBezTo>
                    <a:cubicBezTo>
                      <a:pt x="59" y="4"/>
                      <a:pt x="59" y="6"/>
                      <a:pt x="59" y="3"/>
                    </a:cubicBezTo>
                    <a:cubicBezTo>
                      <a:pt x="59" y="5"/>
                      <a:pt x="59" y="7"/>
                      <a:pt x="58" y="8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8" y="10"/>
                      <a:pt x="57" y="13"/>
                      <a:pt x="57" y="17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20"/>
                      <a:pt x="56" y="20"/>
                      <a:pt x="57" y="21"/>
                    </a:cubicBezTo>
                    <a:cubicBezTo>
                      <a:pt x="57" y="20"/>
                      <a:pt x="58" y="15"/>
                      <a:pt x="58" y="14"/>
                    </a:cubicBezTo>
                    <a:cubicBezTo>
                      <a:pt x="58" y="13"/>
                      <a:pt x="59" y="7"/>
                      <a:pt x="59" y="7"/>
                    </a:cubicBezTo>
                    <a:cubicBezTo>
                      <a:pt x="59" y="9"/>
                      <a:pt x="59" y="8"/>
                      <a:pt x="59" y="10"/>
                    </a:cubicBezTo>
                    <a:cubicBezTo>
                      <a:pt x="58" y="12"/>
                      <a:pt x="59" y="9"/>
                      <a:pt x="59" y="10"/>
                    </a:cubicBezTo>
                    <a:cubicBezTo>
                      <a:pt x="59" y="9"/>
                      <a:pt x="60" y="6"/>
                      <a:pt x="60" y="5"/>
                    </a:cubicBezTo>
                    <a:cubicBezTo>
                      <a:pt x="60" y="6"/>
                      <a:pt x="59" y="8"/>
                      <a:pt x="60" y="8"/>
                    </a:cubicBezTo>
                    <a:cubicBezTo>
                      <a:pt x="60" y="6"/>
                      <a:pt x="60" y="5"/>
                      <a:pt x="60" y="4"/>
                    </a:cubicBezTo>
                    <a:cubicBezTo>
                      <a:pt x="61" y="0"/>
                      <a:pt x="60" y="5"/>
                      <a:pt x="61" y="2"/>
                    </a:cubicBezTo>
                    <a:cubicBezTo>
                      <a:pt x="61" y="5"/>
                      <a:pt x="60" y="8"/>
                      <a:pt x="60" y="10"/>
                    </a:cubicBezTo>
                    <a:cubicBezTo>
                      <a:pt x="60" y="7"/>
                      <a:pt x="61" y="6"/>
                      <a:pt x="61" y="2"/>
                    </a:cubicBezTo>
                    <a:cubicBezTo>
                      <a:pt x="61" y="3"/>
                      <a:pt x="61" y="5"/>
                      <a:pt x="60" y="7"/>
                    </a:cubicBezTo>
                    <a:cubicBezTo>
                      <a:pt x="60" y="8"/>
                      <a:pt x="62" y="2"/>
                      <a:pt x="61" y="7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1" y="5"/>
                      <a:pt x="61" y="6"/>
                      <a:pt x="61" y="8"/>
                    </a:cubicBezTo>
                    <a:cubicBezTo>
                      <a:pt x="61" y="8"/>
                      <a:pt x="62" y="4"/>
                      <a:pt x="61" y="8"/>
                    </a:cubicBezTo>
                    <a:cubicBezTo>
                      <a:pt x="61" y="8"/>
                      <a:pt x="62" y="8"/>
                      <a:pt x="62" y="5"/>
                    </a:cubicBezTo>
                    <a:cubicBezTo>
                      <a:pt x="62" y="3"/>
                      <a:pt x="62" y="7"/>
                      <a:pt x="62" y="3"/>
                    </a:cubicBezTo>
                    <a:cubicBezTo>
                      <a:pt x="62" y="6"/>
                      <a:pt x="62" y="3"/>
                      <a:pt x="63" y="2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3" y="3"/>
                      <a:pt x="63" y="3"/>
                      <a:pt x="63" y="1"/>
                    </a:cubicBezTo>
                    <a:cubicBezTo>
                      <a:pt x="63" y="2"/>
                      <a:pt x="63" y="3"/>
                      <a:pt x="63" y="4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0"/>
                      <a:pt x="62" y="6"/>
                      <a:pt x="63" y="5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6"/>
                      <a:pt x="62" y="9"/>
                      <a:pt x="62" y="8"/>
                    </a:cubicBezTo>
                    <a:cubicBezTo>
                      <a:pt x="63" y="6"/>
                      <a:pt x="63" y="3"/>
                      <a:pt x="64" y="1"/>
                    </a:cubicBezTo>
                    <a:cubicBezTo>
                      <a:pt x="64" y="1"/>
                      <a:pt x="63" y="4"/>
                      <a:pt x="64" y="2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3" y="5"/>
                      <a:pt x="63" y="8"/>
                      <a:pt x="63" y="8"/>
                    </a:cubicBezTo>
                    <a:cubicBezTo>
                      <a:pt x="63" y="7"/>
                      <a:pt x="64" y="4"/>
                      <a:pt x="64" y="3"/>
                    </a:cubicBezTo>
                    <a:cubicBezTo>
                      <a:pt x="64" y="3"/>
                      <a:pt x="64" y="4"/>
                      <a:pt x="64" y="6"/>
                    </a:cubicBezTo>
                    <a:cubicBezTo>
                      <a:pt x="64" y="5"/>
                      <a:pt x="64" y="3"/>
                      <a:pt x="64" y="2"/>
                    </a:cubicBezTo>
                    <a:cubicBezTo>
                      <a:pt x="64" y="4"/>
                      <a:pt x="64" y="6"/>
                      <a:pt x="64" y="8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14"/>
                      <a:pt x="63" y="14"/>
                      <a:pt x="63" y="17"/>
                    </a:cubicBezTo>
                    <a:cubicBezTo>
                      <a:pt x="63" y="17"/>
                      <a:pt x="63" y="16"/>
                      <a:pt x="63" y="15"/>
                    </a:cubicBezTo>
                    <a:cubicBezTo>
                      <a:pt x="63" y="10"/>
                      <a:pt x="64" y="9"/>
                      <a:pt x="65" y="4"/>
                    </a:cubicBezTo>
                    <a:cubicBezTo>
                      <a:pt x="65" y="3"/>
                      <a:pt x="64" y="15"/>
                      <a:pt x="65" y="8"/>
                    </a:cubicBezTo>
                    <a:cubicBezTo>
                      <a:pt x="65" y="7"/>
                      <a:pt x="66" y="4"/>
                      <a:pt x="65" y="5"/>
                    </a:cubicBezTo>
                    <a:cubicBezTo>
                      <a:pt x="65" y="5"/>
                      <a:pt x="66" y="0"/>
                      <a:pt x="66" y="2"/>
                    </a:cubicBezTo>
                    <a:cubicBezTo>
                      <a:pt x="66" y="4"/>
                      <a:pt x="66" y="7"/>
                      <a:pt x="65" y="10"/>
                    </a:cubicBezTo>
                    <a:cubicBezTo>
                      <a:pt x="65" y="8"/>
                      <a:pt x="65" y="8"/>
                      <a:pt x="65" y="9"/>
                    </a:cubicBezTo>
                    <a:cubicBezTo>
                      <a:pt x="65" y="11"/>
                      <a:pt x="64" y="13"/>
                      <a:pt x="64" y="13"/>
                    </a:cubicBezTo>
                    <a:cubicBezTo>
                      <a:pt x="65" y="13"/>
                      <a:pt x="65" y="13"/>
                      <a:pt x="65" y="11"/>
                    </a:cubicBezTo>
                    <a:cubicBezTo>
                      <a:pt x="65" y="8"/>
                      <a:pt x="65" y="11"/>
                      <a:pt x="65" y="8"/>
                    </a:cubicBezTo>
                    <a:cubicBezTo>
                      <a:pt x="66" y="7"/>
                      <a:pt x="65" y="11"/>
                      <a:pt x="66" y="7"/>
                    </a:cubicBezTo>
                    <a:cubicBezTo>
                      <a:pt x="66" y="7"/>
                      <a:pt x="66" y="4"/>
                      <a:pt x="66" y="3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7" y="5"/>
                      <a:pt x="67" y="0"/>
                      <a:pt x="67" y="1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7"/>
                      <a:pt x="67" y="3"/>
                      <a:pt x="66" y="7"/>
                    </a:cubicBezTo>
                    <a:cubicBezTo>
                      <a:pt x="66" y="8"/>
                      <a:pt x="67" y="5"/>
                      <a:pt x="67" y="7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6" y="8"/>
                      <a:pt x="66" y="14"/>
                      <a:pt x="66" y="10"/>
                    </a:cubicBezTo>
                    <a:cubicBezTo>
                      <a:pt x="67" y="9"/>
                      <a:pt x="67" y="9"/>
                      <a:pt x="67" y="7"/>
                    </a:cubicBezTo>
                    <a:cubicBezTo>
                      <a:pt x="67" y="6"/>
                      <a:pt x="68" y="5"/>
                      <a:pt x="68" y="4"/>
                    </a:cubicBezTo>
                    <a:cubicBezTo>
                      <a:pt x="67" y="8"/>
                      <a:pt x="68" y="5"/>
                      <a:pt x="68" y="8"/>
                    </a:cubicBezTo>
                    <a:cubicBezTo>
                      <a:pt x="68" y="6"/>
                      <a:pt x="67" y="6"/>
                      <a:pt x="67" y="10"/>
                    </a:cubicBezTo>
                    <a:cubicBezTo>
                      <a:pt x="66" y="14"/>
                      <a:pt x="66" y="9"/>
                      <a:pt x="66" y="13"/>
                    </a:cubicBezTo>
                    <a:cubicBezTo>
                      <a:pt x="66" y="13"/>
                      <a:pt x="65" y="17"/>
                      <a:pt x="65" y="20"/>
                    </a:cubicBezTo>
                    <a:cubicBezTo>
                      <a:pt x="65" y="20"/>
                      <a:pt x="65" y="19"/>
                      <a:pt x="65" y="19"/>
                    </a:cubicBezTo>
                    <a:cubicBezTo>
                      <a:pt x="66" y="16"/>
                      <a:pt x="66" y="16"/>
                      <a:pt x="66" y="14"/>
                    </a:cubicBezTo>
                    <a:cubicBezTo>
                      <a:pt x="66" y="14"/>
                      <a:pt x="67" y="13"/>
                      <a:pt x="67" y="11"/>
                    </a:cubicBezTo>
                    <a:cubicBezTo>
                      <a:pt x="67" y="12"/>
                      <a:pt x="67" y="14"/>
                      <a:pt x="67" y="15"/>
                    </a:cubicBezTo>
                    <a:cubicBezTo>
                      <a:pt x="67" y="14"/>
                      <a:pt x="67" y="14"/>
                      <a:pt x="68" y="15"/>
                    </a:cubicBezTo>
                    <a:cubicBezTo>
                      <a:pt x="68" y="11"/>
                      <a:pt x="68" y="14"/>
                      <a:pt x="69" y="11"/>
                    </a:cubicBezTo>
                    <a:cubicBezTo>
                      <a:pt x="69" y="10"/>
                      <a:pt x="69" y="7"/>
                      <a:pt x="69" y="5"/>
                    </a:cubicBezTo>
                    <a:cubicBezTo>
                      <a:pt x="69" y="5"/>
                      <a:pt x="69" y="7"/>
                      <a:pt x="69" y="8"/>
                    </a:cubicBezTo>
                    <a:cubicBezTo>
                      <a:pt x="69" y="5"/>
                      <a:pt x="69" y="11"/>
                      <a:pt x="69" y="8"/>
                    </a:cubicBezTo>
                    <a:cubicBezTo>
                      <a:pt x="69" y="9"/>
                      <a:pt x="68" y="13"/>
                      <a:pt x="68" y="16"/>
                    </a:cubicBezTo>
                    <a:cubicBezTo>
                      <a:pt x="68" y="14"/>
                      <a:pt x="68" y="18"/>
                      <a:pt x="68" y="18"/>
                    </a:cubicBezTo>
                    <a:cubicBezTo>
                      <a:pt x="68" y="17"/>
                      <a:pt x="69" y="15"/>
                      <a:pt x="69" y="14"/>
                    </a:cubicBezTo>
                    <a:cubicBezTo>
                      <a:pt x="69" y="18"/>
                      <a:pt x="70" y="15"/>
                      <a:pt x="70" y="15"/>
                    </a:cubicBezTo>
                    <a:cubicBezTo>
                      <a:pt x="70" y="16"/>
                      <a:pt x="70" y="20"/>
                      <a:pt x="70" y="20"/>
                    </a:cubicBezTo>
                    <a:cubicBezTo>
                      <a:pt x="70" y="20"/>
                      <a:pt x="70" y="17"/>
                      <a:pt x="70" y="18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8"/>
                      <a:pt x="70" y="21"/>
                      <a:pt x="71" y="16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21"/>
                      <a:pt x="70" y="20"/>
                      <a:pt x="71" y="19"/>
                    </a:cubicBezTo>
                    <a:cubicBezTo>
                      <a:pt x="70" y="21"/>
                      <a:pt x="70" y="22"/>
                      <a:pt x="70" y="23"/>
                    </a:cubicBezTo>
                    <a:cubicBezTo>
                      <a:pt x="70" y="25"/>
                      <a:pt x="70" y="22"/>
                      <a:pt x="71" y="22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18"/>
                      <a:pt x="71" y="20"/>
                      <a:pt x="72" y="20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23"/>
                      <a:pt x="71" y="24"/>
                      <a:pt x="72" y="22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6"/>
                      <a:pt x="71" y="25"/>
                      <a:pt x="71" y="23"/>
                    </a:cubicBezTo>
                    <a:cubicBezTo>
                      <a:pt x="72" y="21"/>
                      <a:pt x="71" y="21"/>
                      <a:pt x="71" y="24"/>
                    </a:cubicBezTo>
                    <a:cubicBezTo>
                      <a:pt x="71" y="24"/>
                      <a:pt x="71" y="23"/>
                      <a:pt x="71" y="23"/>
                    </a:cubicBezTo>
                    <a:cubicBezTo>
                      <a:pt x="71" y="26"/>
                      <a:pt x="71" y="26"/>
                      <a:pt x="70" y="28"/>
                    </a:cubicBezTo>
                    <a:cubicBezTo>
                      <a:pt x="70" y="28"/>
                      <a:pt x="70" y="29"/>
                      <a:pt x="70" y="28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8"/>
                      <a:pt x="70" y="27"/>
                      <a:pt x="70" y="26"/>
                    </a:cubicBezTo>
                    <a:cubicBezTo>
                      <a:pt x="70" y="29"/>
                      <a:pt x="69" y="30"/>
                      <a:pt x="69" y="29"/>
                    </a:cubicBezTo>
                    <a:cubicBezTo>
                      <a:pt x="70" y="26"/>
                      <a:pt x="68" y="31"/>
                      <a:pt x="68" y="30"/>
                    </a:cubicBezTo>
                    <a:cubicBezTo>
                      <a:pt x="69" y="28"/>
                      <a:pt x="69" y="25"/>
                      <a:pt x="70" y="24"/>
                    </a:cubicBezTo>
                    <a:cubicBezTo>
                      <a:pt x="70" y="23"/>
                      <a:pt x="69" y="24"/>
                      <a:pt x="69" y="23"/>
                    </a:cubicBezTo>
                    <a:cubicBezTo>
                      <a:pt x="69" y="25"/>
                      <a:pt x="69" y="28"/>
                      <a:pt x="68" y="29"/>
                    </a:cubicBezTo>
                    <a:cubicBezTo>
                      <a:pt x="68" y="27"/>
                      <a:pt x="68" y="27"/>
                      <a:pt x="68" y="27"/>
                    </a:cubicBezTo>
                    <a:cubicBezTo>
                      <a:pt x="68" y="28"/>
                      <a:pt x="68" y="31"/>
                      <a:pt x="67" y="31"/>
                    </a:cubicBezTo>
                    <a:cubicBezTo>
                      <a:pt x="67" y="30"/>
                      <a:pt x="67" y="30"/>
                      <a:pt x="66" y="29"/>
                    </a:cubicBezTo>
                    <a:cubicBezTo>
                      <a:pt x="67" y="27"/>
                      <a:pt x="67" y="27"/>
                      <a:pt x="67" y="27"/>
                    </a:cubicBezTo>
                    <a:cubicBezTo>
                      <a:pt x="66" y="32"/>
                      <a:pt x="66" y="29"/>
                      <a:pt x="65" y="31"/>
                    </a:cubicBezTo>
                    <a:cubicBezTo>
                      <a:pt x="65" y="29"/>
                      <a:pt x="64" y="33"/>
                      <a:pt x="64" y="29"/>
                    </a:cubicBezTo>
                    <a:cubicBezTo>
                      <a:pt x="63" y="30"/>
                      <a:pt x="62" y="32"/>
                      <a:pt x="62" y="31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2" y="30"/>
                      <a:pt x="63" y="26"/>
                      <a:pt x="62" y="27"/>
                    </a:cubicBezTo>
                    <a:cubicBezTo>
                      <a:pt x="62" y="29"/>
                      <a:pt x="62" y="30"/>
                      <a:pt x="61" y="32"/>
                    </a:cubicBezTo>
                    <a:cubicBezTo>
                      <a:pt x="61" y="29"/>
                      <a:pt x="60" y="32"/>
                      <a:pt x="60" y="34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59" y="36"/>
                      <a:pt x="59" y="32"/>
                      <a:pt x="59" y="31"/>
                    </a:cubicBezTo>
                    <a:cubicBezTo>
                      <a:pt x="59" y="31"/>
                      <a:pt x="59" y="29"/>
                      <a:pt x="59" y="29"/>
                    </a:cubicBezTo>
                    <a:cubicBezTo>
                      <a:pt x="59" y="32"/>
                      <a:pt x="58" y="32"/>
                      <a:pt x="58" y="34"/>
                    </a:cubicBezTo>
                    <a:cubicBezTo>
                      <a:pt x="58" y="34"/>
                      <a:pt x="57" y="33"/>
                      <a:pt x="57" y="32"/>
                    </a:cubicBezTo>
                    <a:cubicBezTo>
                      <a:pt x="56" y="36"/>
                      <a:pt x="55" y="33"/>
                      <a:pt x="54" y="36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53" y="38"/>
                      <a:pt x="52" y="34"/>
                      <a:pt x="51" y="36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1"/>
                      <a:pt x="51" y="33"/>
                      <a:pt x="51" y="36"/>
                    </a:cubicBezTo>
                    <a:cubicBezTo>
                      <a:pt x="51" y="35"/>
                      <a:pt x="50" y="38"/>
                      <a:pt x="50" y="34"/>
                    </a:cubicBezTo>
                    <a:cubicBezTo>
                      <a:pt x="50" y="34"/>
                      <a:pt x="50" y="36"/>
                      <a:pt x="49" y="37"/>
                    </a:cubicBezTo>
                    <a:cubicBezTo>
                      <a:pt x="49" y="35"/>
                      <a:pt x="49" y="36"/>
                      <a:pt x="48" y="36"/>
                    </a:cubicBezTo>
                    <a:cubicBezTo>
                      <a:pt x="48" y="37"/>
                      <a:pt x="48" y="37"/>
                      <a:pt x="48" y="37"/>
                    </a:cubicBezTo>
                    <a:cubicBezTo>
                      <a:pt x="49" y="36"/>
                      <a:pt x="49" y="34"/>
                      <a:pt x="49" y="34"/>
                    </a:cubicBezTo>
                    <a:cubicBezTo>
                      <a:pt x="49" y="35"/>
                      <a:pt x="48" y="32"/>
                      <a:pt x="48" y="37"/>
                    </a:cubicBezTo>
                    <a:cubicBezTo>
                      <a:pt x="48" y="34"/>
                      <a:pt x="46" y="40"/>
                      <a:pt x="47" y="36"/>
                    </a:cubicBezTo>
                    <a:cubicBezTo>
                      <a:pt x="46" y="37"/>
                      <a:pt x="46" y="37"/>
                      <a:pt x="46" y="38"/>
                    </a:cubicBezTo>
                    <a:cubicBezTo>
                      <a:pt x="46" y="38"/>
                      <a:pt x="46" y="35"/>
                      <a:pt x="45" y="38"/>
                    </a:cubicBezTo>
                    <a:cubicBezTo>
                      <a:pt x="45" y="37"/>
                      <a:pt x="45" y="35"/>
                      <a:pt x="45" y="35"/>
                    </a:cubicBezTo>
                    <a:cubicBezTo>
                      <a:pt x="45" y="36"/>
                      <a:pt x="45" y="37"/>
                      <a:pt x="45" y="38"/>
                    </a:cubicBezTo>
                    <a:cubicBezTo>
                      <a:pt x="44" y="40"/>
                      <a:pt x="44" y="35"/>
                      <a:pt x="43" y="35"/>
                    </a:cubicBezTo>
                    <a:cubicBezTo>
                      <a:pt x="41" y="38"/>
                      <a:pt x="41" y="36"/>
                      <a:pt x="39" y="37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9" y="39"/>
                      <a:pt x="39" y="32"/>
                      <a:pt x="38" y="37"/>
                    </a:cubicBezTo>
                    <a:cubicBezTo>
                      <a:pt x="38" y="36"/>
                      <a:pt x="38" y="37"/>
                      <a:pt x="38" y="35"/>
                    </a:cubicBezTo>
                    <a:cubicBezTo>
                      <a:pt x="38" y="38"/>
                      <a:pt x="38" y="32"/>
                      <a:pt x="37" y="36"/>
                    </a:cubicBezTo>
                    <a:cubicBezTo>
                      <a:pt x="37" y="36"/>
                      <a:pt x="37" y="35"/>
                      <a:pt x="37" y="35"/>
                    </a:cubicBezTo>
                    <a:cubicBezTo>
                      <a:pt x="37" y="33"/>
                      <a:pt x="36" y="36"/>
                      <a:pt x="36" y="34"/>
                    </a:cubicBezTo>
                    <a:cubicBezTo>
                      <a:pt x="36" y="33"/>
                      <a:pt x="36" y="33"/>
                      <a:pt x="36" y="32"/>
                    </a:cubicBezTo>
                    <a:cubicBezTo>
                      <a:pt x="37" y="30"/>
                      <a:pt x="35" y="36"/>
                      <a:pt x="36" y="31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5" y="32"/>
                      <a:pt x="34" y="35"/>
                      <a:pt x="32" y="35"/>
                    </a:cubicBezTo>
                    <a:cubicBezTo>
                      <a:pt x="32" y="33"/>
                      <a:pt x="34" y="27"/>
                      <a:pt x="33" y="31"/>
                    </a:cubicBezTo>
                    <a:cubicBezTo>
                      <a:pt x="33" y="30"/>
                      <a:pt x="32" y="33"/>
                      <a:pt x="32" y="32"/>
                    </a:cubicBezTo>
                    <a:cubicBezTo>
                      <a:pt x="32" y="33"/>
                      <a:pt x="33" y="26"/>
                      <a:pt x="32" y="29"/>
                    </a:cubicBezTo>
                    <a:cubicBezTo>
                      <a:pt x="32" y="32"/>
                      <a:pt x="32" y="30"/>
                      <a:pt x="32" y="32"/>
                    </a:cubicBezTo>
                    <a:cubicBezTo>
                      <a:pt x="32" y="30"/>
                      <a:pt x="32" y="28"/>
                      <a:pt x="31" y="30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33"/>
                      <a:pt x="30" y="30"/>
                      <a:pt x="29" y="35"/>
                    </a:cubicBezTo>
                    <a:cubicBezTo>
                      <a:pt x="27" y="36"/>
                      <a:pt x="24" y="38"/>
                      <a:pt x="22" y="39"/>
                    </a:cubicBezTo>
                    <a:cubicBezTo>
                      <a:pt x="20" y="37"/>
                      <a:pt x="18" y="39"/>
                      <a:pt x="16" y="36"/>
                    </a:cubicBezTo>
                    <a:cubicBezTo>
                      <a:pt x="16" y="32"/>
                      <a:pt x="16" y="32"/>
                      <a:pt x="15" y="34"/>
                    </a:cubicBezTo>
                    <a:cubicBezTo>
                      <a:pt x="15" y="33"/>
                      <a:pt x="15" y="33"/>
                      <a:pt x="15" y="32"/>
                    </a:cubicBezTo>
                    <a:cubicBezTo>
                      <a:pt x="15" y="36"/>
                      <a:pt x="15" y="33"/>
                      <a:pt x="14" y="36"/>
                    </a:cubicBezTo>
                    <a:cubicBezTo>
                      <a:pt x="14" y="35"/>
                      <a:pt x="13" y="36"/>
                      <a:pt x="12" y="36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9" y="40"/>
                      <a:pt x="8" y="33"/>
                      <a:pt x="6" y="33"/>
                    </a:cubicBezTo>
                    <a:cubicBezTo>
                      <a:pt x="6" y="32"/>
                      <a:pt x="5" y="33"/>
                      <a:pt x="4" y="34"/>
                    </a:cubicBezTo>
                    <a:cubicBezTo>
                      <a:pt x="3" y="29"/>
                      <a:pt x="2" y="25"/>
                      <a:pt x="0" y="28"/>
                    </a:cubicBezTo>
                    <a:cubicBezTo>
                      <a:pt x="0" y="28"/>
                      <a:pt x="2" y="20"/>
                      <a:pt x="3" y="1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156"/>
              <p:cNvSpPr/>
              <p:nvPr/>
            </p:nvSpPr>
            <p:spPr bwMode="auto">
              <a:xfrm>
                <a:off x="3894" y="2474"/>
                <a:ext cx="2" cy="6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157"/>
              <p:cNvSpPr/>
              <p:nvPr/>
            </p:nvSpPr>
            <p:spPr bwMode="auto">
              <a:xfrm>
                <a:off x="3892" y="2453"/>
                <a:ext cx="0" cy="4"/>
              </a:xfrm>
              <a:custGeom>
                <a:avLst/>
                <a:gdLst>
                  <a:gd name="T0" fmla="*/ 3 h 3"/>
                  <a:gd name="T1" fmla="*/ 2 h 3"/>
                  <a:gd name="T2" fmla="*/ 1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158"/>
              <p:cNvSpPr/>
              <p:nvPr/>
            </p:nvSpPr>
            <p:spPr bwMode="auto">
              <a:xfrm>
                <a:off x="3890" y="2451"/>
                <a:ext cx="0" cy="3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59"/>
              <p:cNvSpPr/>
              <p:nvPr/>
            </p:nvSpPr>
            <p:spPr bwMode="auto">
              <a:xfrm>
                <a:off x="3889" y="2443"/>
                <a:ext cx="1" cy="3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60"/>
              <p:cNvSpPr/>
              <p:nvPr/>
            </p:nvSpPr>
            <p:spPr bwMode="auto">
              <a:xfrm>
                <a:off x="3889" y="2447"/>
                <a:ext cx="0" cy="3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61"/>
              <p:cNvSpPr/>
              <p:nvPr/>
            </p:nvSpPr>
            <p:spPr bwMode="auto">
              <a:xfrm>
                <a:off x="3886" y="2442"/>
                <a:ext cx="0" cy="4"/>
              </a:xfrm>
              <a:custGeom>
                <a:avLst/>
                <a:gdLst>
                  <a:gd name="T0" fmla="*/ 2 h 3"/>
                  <a:gd name="T1" fmla="*/ 1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3"/>
                      <a:pt x="0" y="1"/>
                    </a:cubicBezTo>
                    <a:cubicBezTo>
                      <a:pt x="0" y="3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62"/>
              <p:cNvSpPr/>
              <p:nvPr/>
            </p:nvSpPr>
            <p:spPr bwMode="auto">
              <a:xfrm>
                <a:off x="3884" y="244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63"/>
              <p:cNvSpPr/>
              <p:nvPr/>
            </p:nvSpPr>
            <p:spPr bwMode="auto">
              <a:xfrm>
                <a:off x="3855" y="2450"/>
                <a:ext cx="0" cy="3"/>
              </a:xfrm>
              <a:custGeom>
                <a:avLst/>
                <a:gdLst>
                  <a:gd name="T0" fmla="*/ 1 h 3"/>
                  <a:gd name="T1" fmla="*/ 0 h 3"/>
                  <a:gd name="T2" fmla="*/ 3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64"/>
              <p:cNvSpPr/>
              <p:nvPr/>
            </p:nvSpPr>
            <p:spPr bwMode="auto">
              <a:xfrm>
                <a:off x="3841" y="2447"/>
                <a:ext cx="2" cy="4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0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0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65"/>
              <p:cNvSpPr/>
              <p:nvPr/>
            </p:nvSpPr>
            <p:spPr bwMode="auto">
              <a:xfrm>
                <a:off x="3833" y="2458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4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66"/>
              <p:cNvSpPr/>
              <p:nvPr/>
            </p:nvSpPr>
            <p:spPr bwMode="auto">
              <a:xfrm>
                <a:off x="3203" y="2525"/>
                <a:ext cx="2" cy="5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0"/>
                      <a:pt x="1" y="2"/>
                    </a:cubicBezTo>
                    <a:cubicBezTo>
                      <a:pt x="1" y="3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67"/>
              <p:cNvSpPr/>
              <p:nvPr/>
            </p:nvSpPr>
            <p:spPr bwMode="auto">
              <a:xfrm>
                <a:off x="3109" y="2487"/>
                <a:ext cx="98" cy="50"/>
              </a:xfrm>
              <a:custGeom>
                <a:avLst/>
                <a:gdLst>
                  <a:gd name="T0" fmla="*/ 11 w 72"/>
                  <a:gd name="T1" fmla="*/ 9 h 37"/>
                  <a:gd name="T2" fmla="*/ 13 w 72"/>
                  <a:gd name="T3" fmla="*/ 9 h 37"/>
                  <a:gd name="T4" fmla="*/ 19 w 72"/>
                  <a:gd name="T5" fmla="*/ 3 h 37"/>
                  <a:gd name="T6" fmla="*/ 21 w 72"/>
                  <a:gd name="T7" fmla="*/ 4 h 37"/>
                  <a:gd name="T8" fmla="*/ 24 w 72"/>
                  <a:gd name="T9" fmla="*/ 8 h 37"/>
                  <a:gd name="T10" fmla="*/ 25 w 72"/>
                  <a:gd name="T11" fmla="*/ 9 h 37"/>
                  <a:gd name="T12" fmla="*/ 29 w 72"/>
                  <a:gd name="T13" fmla="*/ 6 h 37"/>
                  <a:gd name="T14" fmla="*/ 30 w 72"/>
                  <a:gd name="T15" fmla="*/ 8 h 37"/>
                  <a:gd name="T16" fmla="*/ 31 w 72"/>
                  <a:gd name="T17" fmla="*/ 10 h 37"/>
                  <a:gd name="T18" fmla="*/ 33 w 72"/>
                  <a:gd name="T19" fmla="*/ 7 h 37"/>
                  <a:gd name="T20" fmla="*/ 37 w 72"/>
                  <a:gd name="T21" fmla="*/ 4 h 37"/>
                  <a:gd name="T22" fmla="*/ 38 w 72"/>
                  <a:gd name="T23" fmla="*/ 5 h 37"/>
                  <a:gd name="T24" fmla="*/ 40 w 72"/>
                  <a:gd name="T25" fmla="*/ 3 h 37"/>
                  <a:gd name="T26" fmla="*/ 41 w 72"/>
                  <a:gd name="T27" fmla="*/ 5 h 37"/>
                  <a:gd name="T28" fmla="*/ 44 w 72"/>
                  <a:gd name="T29" fmla="*/ 5 h 37"/>
                  <a:gd name="T30" fmla="*/ 45 w 72"/>
                  <a:gd name="T31" fmla="*/ 8 h 37"/>
                  <a:gd name="T32" fmla="*/ 47 w 72"/>
                  <a:gd name="T33" fmla="*/ 6 h 37"/>
                  <a:gd name="T34" fmla="*/ 47 w 72"/>
                  <a:gd name="T35" fmla="*/ 9 h 37"/>
                  <a:gd name="T36" fmla="*/ 49 w 72"/>
                  <a:gd name="T37" fmla="*/ 7 h 37"/>
                  <a:gd name="T38" fmla="*/ 49 w 72"/>
                  <a:gd name="T39" fmla="*/ 7 h 37"/>
                  <a:gd name="T40" fmla="*/ 51 w 72"/>
                  <a:gd name="T41" fmla="*/ 6 h 37"/>
                  <a:gd name="T42" fmla="*/ 54 w 72"/>
                  <a:gd name="T43" fmla="*/ 7 h 37"/>
                  <a:gd name="T44" fmla="*/ 56 w 72"/>
                  <a:gd name="T45" fmla="*/ 7 h 37"/>
                  <a:gd name="T46" fmla="*/ 57 w 72"/>
                  <a:gd name="T47" fmla="*/ 8 h 37"/>
                  <a:gd name="T48" fmla="*/ 59 w 72"/>
                  <a:gd name="T49" fmla="*/ 9 h 37"/>
                  <a:gd name="T50" fmla="*/ 58 w 72"/>
                  <a:gd name="T51" fmla="*/ 16 h 37"/>
                  <a:gd name="T52" fmla="*/ 61 w 72"/>
                  <a:gd name="T53" fmla="*/ 10 h 37"/>
                  <a:gd name="T54" fmla="*/ 64 w 72"/>
                  <a:gd name="T55" fmla="*/ 3 h 37"/>
                  <a:gd name="T56" fmla="*/ 65 w 72"/>
                  <a:gd name="T57" fmla="*/ 5 h 37"/>
                  <a:gd name="T58" fmla="*/ 66 w 72"/>
                  <a:gd name="T59" fmla="*/ 2 h 37"/>
                  <a:gd name="T60" fmla="*/ 66 w 72"/>
                  <a:gd name="T61" fmla="*/ 5 h 37"/>
                  <a:gd name="T62" fmla="*/ 65 w 72"/>
                  <a:gd name="T63" fmla="*/ 12 h 37"/>
                  <a:gd name="T64" fmla="*/ 68 w 72"/>
                  <a:gd name="T65" fmla="*/ 6 h 37"/>
                  <a:gd name="T66" fmla="*/ 67 w 72"/>
                  <a:gd name="T67" fmla="*/ 9 h 37"/>
                  <a:gd name="T68" fmla="*/ 69 w 72"/>
                  <a:gd name="T69" fmla="*/ 5 h 37"/>
                  <a:gd name="T70" fmla="*/ 70 w 72"/>
                  <a:gd name="T71" fmla="*/ 6 h 37"/>
                  <a:gd name="T72" fmla="*/ 67 w 72"/>
                  <a:gd name="T73" fmla="*/ 15 h 37"/>
                  <a:gd name="T74" fmla="*/ 71 w 72"/>
                  <a:gd name="T75" fmla="*/ 9 h 37"/>
                  <a:gd name="T76" fmla="*/ 69 w 72"/>
                  <a:gd name="T77" fmla="*/ 22 h 37"/>
                  <a:gd name="T78" fmla="*/ 69 w 72"/>
                  <a:gd name="T79" fmla="*/ 24 h 37"/>
                  <a:gd name="T80" fmla="*/ 71 w 72"/>
                  <a:gd name="T81" fmla="*/ 24 h 37"/>
                  <a:gd name="T82" fmla="*/ 69 w 72"/>
                  <a:gd name="T83" fmla="*/ 29 h 37"/>
                  <a:gd name="T84" fmla="*/ 69 w 72"/>
                  <a:gd name="T85" fmla="*/ 24 h 37"/>
                  <a:gd name="T86" fmla="*/ 63 w 72"/>
                  <a:gd name="T87" fmla="*/ 31 h 37"/>
                  <a:gd name="T88" fmla="*/ 57 w 72"/>
                  <a:gd name="T89" fmla="*/ 33 h 37"/>
                  <a:gd name="T90" fmla="*/ 51 w 72"/>
                  <a:gd name="T91" fmla="*/ 34 h 37"/>
                  <a:gd name="T92" fmla="*/ 47 w 72"/>
                  <a:gd name="T93" fmla="*/ 35 h 37"/>
                  <a:gd name="T94" fmla="*/ 43 w 72"/>
                  <a:gd name="T95" fmla="*/ 35 h 37"/>
                  <a:gd name="T96" fmla="*/ 37 w 72"/>
                  <a:gd name="T97" fmla="*/ 32 h 37"/>
                  <a:gd name="T98" fmla="*/ 35 w 72"/>
                  <a:gd name="T99" fmla="*/ 28 h 37"/>
                  <a:gd name="T100" fmla="*/ 31 w 72"/>
                  <a:gd name="T101" fmla="*/ 24 h 37"/>
                  <a:gd name="T102" fmla="*/ 14 w 72"/>
                  <a:gd name="T103" fmla="*/ 28 h 37"/>
                  <a:gd name="T104" fmla="*/ 10 w 72"/>
                  <a:gd name="T105" fmla="*/ 27 h 37"/>
                  <a:gd name="T106" fmla="*/ 4 w 72"/>
                  <a:gd name="T107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37">
                    <a:moveTo>
                      <a:pt x="4" y="8"/>
                    </a:moveTo>
                    <a:cubicBezTo>
                      <a:pt x="7" y="1"/>
                      <a:pt x="6" y="9"/>
                      <a:pt x="8" y="4"/>
                    </a:cubicBezTo>
                    <a:cubicBezTo>
                      <a:pt x="8" y="4"/>
                      <a:pt x="7" y="8"/>
                      <a:pt x="7" y="7"/>
                    </a:cubicBezTo>
                    <a:cubicBezTo>
                      <a:pt x="10" y="2"/>
                      <a:pt x="10" y="6"/>
                      <a:pt x="10" y="10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1" y="9"/>
                      <a:pt x="11" y="9"/>
                    </a:cubicBezTo>
                    <a:cubicBezTo>
                      <a:pt x="11" y="10"/>
                      <a:pt x="10" y="10"/>
                      <a:pt x="10" y="11"/>
                    </a:cubicBezTo>
                    <a:cubicBezTo>
                      <a:pt x="11" y="9"/>
                      <a:pt x="11" y="10"/>
                      <a:pt x="11" y="9"/>
                    </a:cubicBezTo>
                    <a:cubicBezTo>
                      <a:pt x="11" y="10"/>
                      <a:pt x="11" y="12"/>
                      <a:pt x="10" y="13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4" y="4"/>
                      <a:pt x="12" y="11"/>
                      <a:pt x="14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5" y="6"/>
                      <a:pt x="16" y="7"/>
                      <a:pt x="17" y="6"/>
                    </a:cubicBezTo>
                    <a:cubicBezTo>
                      <a:pt x="17" y="6"/>
                      <a:pt x="16" y="8"/>
                      <a:pt x="16" y="9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7" y="8"/>
                      <a:pt x="19" y="3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9" y="2"/>
                      <a:pt x="18" y="7"/>
                      <a:pt x="19" y="3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2"/>
                      <a:pt x="18" y="8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4"/>
                      <a:pt x="19" y="6"/>
                      <a:pt x="20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20" y="7"/>
                      <a:pt x="21" y="4"/>
                    </a:cubicBezTo>
                    <a:cubicBezTo>
                      <a:pt x="20" y="7"/>
                      <a:pt x="20" y="5"/>
                      <a:pt x="19" y="9"/>
                    </a:cubicBezTo>
                    <a:cubicBezTo>
                      <a:pt x="21" y="6"/>
                      <a:pt x="22" y="7"/>
                      <a:pt x="23" y="7"/>
                    </a:cubicBezTo>
                    <a:cubicBezTo>
                      <a:pt x="23" y="9"/>
                      <a:pt x="23" y="9"/>
                      <a:pt x="22" y="10"/>
                    </a:cubicBezTo>
                    <a:cubicBezTo>
                      <a:pt x="23" y="10"/>
                      <a:pt x="23" y="10"/>
                      <a:pt x="23" y="8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4" y="7"/>
                      <a:pt x="24" y="8"/>
                    </a:cubicBezTo>
                    <a:cubicBezTo>
                      <a:pt x="24" y="9"/>
                      <a:pt x="23" y="10"/>
                      <a:pt x="23" y="11"/>
                    </a:cubicBezTo>
                    <a:cubicBezTo>
                      <a:pt x="24" y="9"/>
                      <a:pt x="24" y="9"/>
                      <a:pt x="25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5" y="8"/>
                      <a:pt x="24" y="11"/>
                      <a:pt x="25" y="9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3"/>
                      <a:pt x="26" y="7"/>
                      <a:pt x="25" y="9"/>
                    </a:cubicBezTo>
                    <a:cubicBezTo>
                      <a:pt x="25" y="9"/>
                      <a:pt x="25" y="10"/>
                      <a:pt x="25" y="11"/>
                    </a:cubicBezTo>
                    <a:cubicBezTo>
                      <a:pt x="26" y="8"/>
                      <a:pt x="26" y="9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7" y="8"/>
                      <a:pt x="27" y="9"/>
                      <a:pt x="28" y="8"/>
                    </a:cubicBezTo>
                    <a:cubicBezTo>
                      <a:pt x="27" y="9"/>
                      <a:pt x="26" y="12"/>
                      <a:pt x="27" y="12"/>
                    </a:cubicBezTo>
                    <a:cubicBezTo>
                      <a:pt x="28" y="8"/>
                      <a:pt x="28" y="10"/>
                      <a:pt x="29" y="6"/>
                    </a:cubicBezTo>
                    <a:cubicBezTo>
                      <a:pt x="29" y="7"/>
                      <a:pt x="29" y="8"/>
                      <a:pt x="29" y="7"/>
                    </a:cubicBezTo>
                    <a:cubicBezTo>
                      <a:pt x="29" y="9"/>
                      <a:pt x="28" y="12"/>
                      <a:pt x="28" y="12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6"/>
                      <a:pt x="27" y="14"/>
                      <a:pt x="27" y="16"/>
                    </a:cubicBezTo>
                    <a:cubicBezTo>
                      <a:pt x="27" y="15"/>
                      <a:pt x="28" y="14"/>
                      <a:pt x="28" y="15"/>
                    </a:cubicBezTo>
                    <a:cubicBezTo>
                      <a:pt x="28" y="13"/>
                      <a:pt x="30" y="8"/>
                      <a:pt x="30" y="8"/>
                    </a:cubicBezTo>
                    <a:cubicBezTo>
                      <a:pt x="30" y="9"/>
                      <a:pt x="29" y="12"/>
                      <a:pt x="29" y="13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1" y="9"/>
                      <a:pt x="31" y="8"/>
                    </a:cubicBezTo>
                    <a:cubicBezTo>
                      <a:pt x="32" y="7"/>
                      <a:pt x="32" y="6"/>
                      <a:pt x="32" y="6"/>
                    </a:cubicBezTo>
                    <a:cubicBezTo>
                      <a:pt x="32" y="6"/>
                      <a:pt x="33" y="5"/>
                      <a:pt x="32" y="8"/>
                    </a:cubicBezTo>
                    <a:cubicBezTo>
                      <a:pt x="31" y="10"/>
                      <a:pt x="31" y="9"/>
                      <a:pt x="31" y="10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3" y="8"/>
                      <a:pt x="33" y="6"/>
                    </a:cubicBezTo>
                    <a:cubicBezTo>
                      <a:pt x="33" y="6"/>
                      <a:pt x="32" y="8"/>
                      <a:pt x="33" y="7"/>
                    </a:cubicBezTo>
                    <a:cubicBezTo>
                      <a:pt x="33" y="5"/>
                      <a:pt x="34" y="5"/>
                      <a:pt x="34" y="5"/>
                    </a:cubicBezTo>
                    <a:cubicBezTo>
                      <a:pt x="34" y="5"/>
                      <a:pt x="33" y="6"/>
                      <a:pt x="33" y="7"/>
                    </a:cubicBezTo>
                    <a:cubicBezTo>
                      <a:pt x="34" y="5"/>
                      <a:pt x="35" y="4"/>
                      <a:pt x="36" y="3"/>
                    </a:cubicBezTo>
                    <a:cubicBezTo>
                      <a:pt x="36" y="1"/>
                      <a:pt x="34" y="6"/>
                      <a:pt x="35" y="5"/>
                    </a:cubicBezTo>
                    <a:cubicBezTo>
                      <a:pt x="34" y="7"/>
                      <a:pt x="37" y="2"/>
                      <a:pt x="36" y="5"/>
                    </a:cubicBezTo>
                    <a:cubicBezTo>
                      <a:pt x="36" y="6"/>
                      <a:pt x="36" y="3"/>
                      <a:pt x="36" y="3"/>
                    </a:cubicBezTo>
                    <a:cubicBezTo>
                      <a:pt x="36" y="4"/>
                      <a:pt x="36" y="6"/>
                      <a:pt x="36" y="5"/>
                    </a:cubicBezTo>
                    <a:cubicBezTo>
                      <a:pt x="36" y="7"/>
                      <a:pt x="36" y="5"/>
                      <a:pt x="37" y="4"/>
                    </a:cubicBezTo>
                    <a:cubicBezTo>
                      <a:pt x="37" y="3"/>
                      <a:pt x="36" y="5"/>
                      <a:pt x="36" y="5"/>
                    </a:cubicBezTo>
                    <a:cubicBezTo>
                      <a:pt x="37" y="4"/>
                      <a:pt x="38" y="2"/>
                      <a:pt x="38" y="4"/>
                    </a:cubicBezTo>
                    <a:cubicBezTo>
                      <a:pt x="38" y="3"/>
                      <a:pt x="39" y="1"/>
                      <a:pt x="39" y="1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8" y="5"/>
                      <a:pt x="39" y="3"/>
                      <a:pt x="38" y="5"/>
                    </a:cubicBezTo>
                    <a:cubicBezTo>
                      <a:pt x="39" y="2"/>
                      <a:pt x="37" y="7"/>
                      <a:pt x="38" y="5"/>
                    </a:cubicBezTo>
                    <a:cubicBezTo>
                      <a:pt x="37" y="7"/>
                      <a:pt x="39" y="2"/>
                      <a:pt x="38" y="5"/>
                    </a:cubicBezTo>
                    <a:cubicBezTo>
                      <a:pt x="39" y="5"/>
                      <a:pt x="40" y="2"/>
                      <a:pt x="39" y="4"/>
                    </a:cubicBezTo>
                    <a:cubicBezTo>
                      <a:pt x="39" y="4"/>
                      <a:pt x="38" y="7"/>
                      <a:pt x="38" y="7"/>
                    </a:cubicBezTo>
                    <a:cubicBezTo>
                      <a:pt x="38" y="7"/>
                      <a:pt x="38" y="6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0" y="3"/>
                      <a:pt x="40" y="5"/>
                      <a:pt x="40" y="3"/>
                    </a:cubicBezTo>
                    <a:cubicBezTo>
                      <a:pt x="40" y="4"/>
                      <a:pt x="41" y="2"/>
                      <a:pt x="40" y="5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40" y="5"/>
                      <a:pt x="40" y="4"/>
                    </a:cubicBezTo>
                    <a:cubicBezTo>
                      <a:pt x="40" y="4"/>
                      <a:pt x="40" y="5"/>
                      <a:pt x="40" y="5"/>
                    </a:cubicBezTo>
                    <a:cubicBezTo>
                      <a:pt x="41" y="1"/>
                      <a:pt x="40" y="6"/>
                      <a:pt x="41" y="2"/>
                    </a:cubicBezTo>
                    <a:cubicBezTo>
                      <a:pt x="41" y="4"/>
                      <a:pt x="42" y="3"/>
                      <a:pt x="41" y="5"/>
                    </a:cubicBezTo>
                    <a:cubicBezTo>
                      <a:pt x="42" y="4"/>
                      <a:pt x="43" y="3"/>
                      <a:pt x="42" y="4"/>
                    </a:cubicBezTo>
                    <a:cubicBezTo>
                      <a:pt x="42" y="4"/>
                      <a:pt x="42" y="4"/>
                      <a:pt x="42" y="5"/>
                    </a:cubicBezTo>
                    <a:cubicBezTo>
                      <a:pt x="42" y="6"/>
                      <a:pt x="42" y="5"/>
                      <a:pt x="42" y="5"/>
                    </a:cubicBezTo>
                    <a:cubicBezTo>
                      <a:pt x="42" y="5"/>
                      <a:pt x="42" y="7"/>
                      <a:pt x="41" y="9"/>
                    </a:cubicBezTo>
                    <a:cubicBezTo>
                      <a:pt x="42" y="8"/>
                      <a:pt x="43" y="5"/>
                      <a:pt x="43" y="4"/>
                    </a:cubicBezTo>
                    <a:cubicBezTo>
                      <a:pt x="42" y="8"/>
                      <a:pt x="45" y="1"/>
                      <a:pt x="44" y="5"/>
                    </a:cubicBezTo>
                    <a:cubicBezTo>
                      <a:pt x="43" y="6"/>
                      <a:pt x="43" y="7"/>
                      <a:pt x="42" y="8"/>
                    </a:cubicBezTo>
                    <a:cubicBezTo>
                      <a:pt x="41" y="13"/>
                      <a:pt x="44" y="5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6"/>
                      <a:pt x="45" y="2"/>
                      <a:pt x="44" y="6"/>
                    </a:cubicBezTo>
                    <a:cubicBezTo>
                      <a:pt x="45" y="4"/>
                      <a:pt x="44" y="7"/>
                      <a:pt x="45" y="3"/>
                    </a:cubicBezTo>
                    <a:cubicBezTo>
                      <a:pt x="45" y="6"/>
                      <a:pt x="47" y="2"/>
                      <a:pt x="45" y="8"/>
                    </a:cubicBezTo>
                    <a:cubicBezTo>
                      <a:pt x="45" y="8"/>
                      <a:pt x="45" y="8"/>
                      <a:pt x="46" y="7"/>
                    </a:cubicBezTo>
                    <a:cubicBezTo>
                      <a:pt x="46" y="5"/>
                      <a:pt x="45" y="8"/>
                      <a:pt x="46" y="7"/>
                    </a:cubicBezTo>
                    <a:cubicBezTo>
                      <a:pt x="46" y="6"/>
                      <a:pt x="46" y="5"/>
                      <a:pt x="46" y="5"/>
                    </a:cubicBezTo>
                    <a:cubicBezTo>
                      <a:pt x="46" y="6"/>
                      <a:pt x="46" y="6"/>
                      <a:pt x="45" y="9"/>
                    </a:cubicBezTo>
                    <a:cubicBezTo>
                      <a:pt x="45" y="11"/>
                      <a:pt x="47" y="3"/>
                      <a:pt x="47" y="5"/>
                    </a:cubicBezTo>
                    <a:cubicBezTo>
                      <a:pt x="47" y="6"/>
                      <a:pt x="47" y="7"/>
                      <a:pt x="47" y="6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5"/>
                      <a:pt x="47" y="7"/>
                      <a:pt x="46" y="10"/>
                    </a:cubicBezTo>
                    <a:cubicBezTo>
                      <a:pt x="46" y="9"/>
                      <a:pt x="47" y="10"/>
                      <a:pt x="47" y="8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11"/>
                      <a:pt x="47" y="10"/>
                      <a:pt x="47" y="10"/>
                    </a:cubicBezTo>
                    <a:cubicBezTo>
                      <a:pt x="48" y="8"/>
                      <a:pt x="48" y="7"/>
                      <a:pt x="48" y="7"/>
                    </a:cubicBezTo>
                    <a:cubicBezTo>
                      <a:pt x="48" y="6"/>
                      <a:pt x="48" y="6"/>
                      <a:pt x="49" y="5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8"/>
                      <a:pt x="49" y="5"/>
                      <a:pt x="49" y="5"/>
                    </a:cubicBezTo>
                    <a:cubicBezTo>
                      <a:pt x="49" y="6"/>
                      <a:pt x="49" y="5"/>
                      <a:pt x="49" y="7"/>
                    </a:cubicBezTo>
                    <a:cubicBezTo>
                      <a:pt x="49" y="7"/>
                      <a:pt x="49" y="6"/>
                      <a:pt x="49" y="7"/>
                    </a:cubicBezTo>
                    <a:cubicBezTo>
                      <a:pt x="48" y="8"/>
                      <a:pt x="48" y="10"/>
                      <a:pt x="48" y="8"/>
                    </a:cubicBezTo>
                    <a:cubicBezTo>
                      <a:pt x="49" y="7"/>
                      <a:pt x="50" y="4"/>
                      <a:pt x="50" y="5"/>
                    </a:cubicBezTo>
                    <a:cubicBezTo>
                      <a:pt x="49" y="6"/>
                      <a:pt x="49" y="7"/>
                      <a:pt x="49" y="8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8"/>
                      <a:pt x="49" y="8"/>
                    </a:cubicBezTo>
                    <a:cubicBezTo>
                      <a:pt x="50" y="6"/>
                      <a:pt x="49" y="7"/>
                      <a:pt x="50" y="5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50" y="8"/>
                      <a:pt x="50" y="7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7"/>
                      <a:pt x="51" y="6"/>
                      <a:pt x="51" y="5"/>
                    </a:cubicBezTo>
                    <a:cubicBezTo>
                      <a:pt x="51" y="7"/>
                      <a:pt x="49" y="13"/>
                      <a:pt x="50" y="11"/>
                    </a:cubicBezTo>
                    <a:cubicBezTo>
                      <a:pt x="50" y="11"/>
                      <a:pt x="52" y="7"/>
                      <a:pt x="52" y="5"/>
                    </a:cubicBezTo>
                    <a:cubicBezTo>
                      <a:pt x="52" y="7"/>
                      <a:pt x="53" y="3"/>
                      <a:pt x="52" y="7"/>
                    </a:cubicBezTo>
                    <a:cubicBezTo>
                      <a:pt x="53" y="6"/>
                      <a:pt x="53" y="5"/>
                      <a:pt x="53" y="5"/>
                    </a:cubicBezTo>
                    <a:cubicBezTo>
                      <a:pt x="53" y="6"/>
                      <a:pt x="55" y="3"/>
                      <a:pt x="54" y="7"/>
                    </a:cubicBezTo>
                    <a:cubicBezTo>
                      <a:pt x="54" y="8"/>
                      <a:pt x="53" y="9"/>
                      <a:pt x="53" y="11"/>
                    </a:cubicBezTo>
                    <a:cubicBezTo>
                      <a:pt x="54" y="9"/>
                      <a:pt x="52" y="13"/>
                      <a:pt x="54" y="9"/>
                    </a:cubicBezTo>
                    <a:cubicBezTo>
                      <a:pt x="54" y="7"/>
                      <a:pt x="55" y="6"/>
                      <a:pt x="55" y="5"/>
                    </a:cubicBezTo>
                    <a:cubicBezTo>
                      <a:pt x="55" y="5"/>
                      <a:pt x="56" y="5"/>
                      <a:pt x="55" y="7"/>
                    </a:cubicBezTo>
                    <a:cubicBezTo>
                      <a:pt x="56" y="6"/>
                      <a:pt x="56" y="5"/>
                      <a:pt x="56" y="4"/>
                    </a:cubicBezTo>
                    <a:cubicBezTo>
                      <a:pt x="55" y="8"/>
                      <a:pt x="55" y="8"/>
                      <a:pt x="56" y="7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6" y="7"/>
                      <a:pt x="57" y="3"/>
                      <a:pt x="57" y="5"/>
                    </a:cubicBezTo>
                    <a:cubicBezTo>
                      <a:pt x="56" y="6"/>
                      <a:pt x="56" y="7"/>
                      <a:pt x="56" y="7"/>
                    </a:cubicBezTo>
                    <a:cubicBezTo>
                      <a:pt x="57" y="6"/>
                      <a:pt x="58" y="3"/>
                      <a:pt x="57" y="5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7" y="7"/>
                      <a:pt x="58" y="6"/>
                      <a:pt x="58" y="5"/>
                    </a:cubicBezTo>
                    <a:cubicBezTo>
                      <a:pt x="57" y="7"/>
                      <a:pt x="58" y="7"/>
                      <a:pt x="57" y="9"/>
                    </a:cubicBezTo>
                    <a:cubicBezTo>
                      <a:pt x="59" y="4"/>
                      <a:pt x="60" y="4"/>
                      <a:pt x="61" y="4"/>
                    </a:cubicBezTo>
                    <a:cubicBezTo>
                      <a:pt x="60" y="6"/>
                      <a:pt x="60" y="6"/>
                      <a:pt x="60" y="6"/>
                    </a:cubicBezTo>
                    <a:cubicBezTo>
                      <a:pt x="60" y="7"/>
                      <a:pt x="61" y="3"/>
                      <a:pt x="61" y="4"/>
                    </a:cubicBezTo>
                    <a:cubicBezTo>
                      <a:pt x="60" y="6"/>
                      <a:pt x="60" y="7"/>
                      <a:pt x="59" y="9"/>
                    </a:cubicBezTo>
                    <a:cubicBezTo>
                      <a:pt x="59" y="10"/>
                      <a:pt x="60" y="6"/>
                      <a:pt x="61" y="6"/>
                    </a:cubicBezTo>
                    <a:cubicBezTo>
                      <a:pt x="61" y="4"/>
                      <a:pt x="60" y="7"/>
                      <a:pt x="61" y="5"/>
                    </a:cubicBezTo>
                    <a:cubicBezTo>
                      <a:pt x="61" y="4"/>
                      <a:pt x="61" y="6"/>
                      <a:pt x="62" y="3"/>
                    </a:cubicBezTo>
                    <a:cubicBezTo>
                      <a:pt x="62" y="5"/>
                      <a:pt x="61" y="7"/>
                      <a:pt x="60" y="8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60" y="10"/>
                      <a:pt x="59" y="12"/>
                      <a:pt x="58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7" y="19"/>
                      <a:pt x="56" y="19"/>
                      <a:pt x="56" y="20"/>
                    </a:cubicBezTo>
                    <a:cubicBezTo>
                      <a:pt x="57" y="19"/>
                      <a:pt x="58" y="15"/>
                      <a:pt x="59" y="14"/>
                    </a:cubicBezTo>
                    <a:cubicBezTo>
                      <a:pt x="59" y="13"/>
                      <a:pt x="61" y="7"/>
                      <a:pt x="61" y="7"/>
                    </a:cubicBezTo>
                    <a:cubicBezTo>
                      <a:pt x="61" y="9"/>
                      <a:pt x="61" y="8"/>
                      <a:pt x="60" y="10"/>
                    </a:cubicBezTo>
                    <a:cubicBezTo>
                      <a:pt x="60" y="12"/>
                      <a:pt x="61" y="9"/>
                      <a:pt x="61" y="10"/>
                    </a:cubicBezTo>
                    <a:cubicBezTo>
                      <a:pt x="61" y="8"/>
                      <a:pt x="62" y="6"/>
                      <a:pt x="62" y="5"/>
                    </a:cubicBezTo>
                    <a:cubicBezTo>
                      <a:pt x="62" y="6"/>
                      <a:pt x="61" y="8"/>
                      <a:pt x="62" y="8"/>
                    </a:cubicBezTo>
                    <a:cubicBezTo>
                      <a:pt x="62" y="6"/>
                      <a:pt x="63" y="5"/>
                      <a:pt x="63" y="4"/>
                    </a:cubicBezTo>
                    <a:cubicBezTo>
                      <a:pt x="64" y="0"/>
                      <a:pt x="63" y="5"/>
                      <a:pt x="64" y="2"/>
                    </a:cubicBezTo>
                    <a:cubicBezTo>
                      <a:pt x="63" y="5"/>
                      <a:pt x="62" y="8"/>
                      <a:pt x="62" y="10"/>
                    </a:cubicBezTo>
                    <a:cubicBezTo>
                      <a:pt x="62" y="7"/>
                      <a:pt x="63" y="6"/>
                      <a:pt x="64" y="3"/>
                    </a:cubicBezTo>
                    <a:cubicBezTo>
                      <a:pt x="64" y="3"/>
                      <a:pt x="63" y="5"/>
                      <a:pt x="63" y="7"/>
                    </a:cubicBezTo>
                    <a:cubicBezTo>
                      <a:pt x="62" y="9"/>
                      <a:pt x="65" y="2"/>
                      <a:pt x="63" y="7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6"/>
                      <a:pt x="63" y="6"/>
                      <a:pt x="63" y="8"/>
                    </a:cubicBezTo>
                    <a:cubicBezTo>
                      <a:pt x="63" y="8"/>
                      <a:pt x="65" y="4"/>
                      <a:pt x="63" y="8"/>
                    </a:cubicBezTo>
                    <a:cubicBezTo>
                      <a:pt x="64" y="8"/>
                      <a:pt x="64" y="8"/>
                      <a:pt x="65" y="5"/>
                    </a:cubicBezTo>
                    <a:cubicBezTo>
                      <a:pt x="65" y="4"/>
                      <a:pt x="64" y="7"/>
                      <a:pt x="65" y="4"/>
                    </a:cubicBezTo>
                    <a:cubicBezTo>
                      <a:pt x="64" y="7"/>
                      <a:pt x="65" y="3"/>
                      <a:pt x="66" y="2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3"/>
                      <a:pt x="65" y="4"/>
                      <a:pt x="66" y="2"/>
                    </a:cubicBezTo>
                    <a:cubicBezTo>
                      <a:pt x="66" y="3"/>
                      <a:pt x="65" y="4"/>
                      <a:pt x="65" y="4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7" y="1"/>
                      <a:pt x="65" y="6"/>
                      <a:pt x="65" y="6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64" y="9"/>
                      <a:pt x="64" y="8"/>
                    </a:cubicBezTo>
                    <a:cubicBezTo>
                      <a:pt x="65" y="6"/>
                      <a:pt x="66" y="4"/>
                      <a:pt x="67" y="2"/>
                    </a:cubicBezTo>
                    <a:cubicBezTo>
                      <a:pt x="67" y="1"/>
                      <a:pt x="66" y="5"/>
                      <a:pt x="67" y="3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6"/>
                      <a:pt x="65" y="9"/>
                      <a:pt x="65" y="9"/>
                    </a:cubicBezTo>
                    <a:cubicBezTo>
                      <a:pt x="65" y="8"/>
                      <a:pt x="66" y="5"/>
                      <a:pt x="67" y="4"/>
                    </a:cubicBezTo>
                    <a:cubicBezTo>
                      <a:pt x="67" y="4"/>
                      <a:pt x="66" y="5"/>
                      <a:pt x="66" y="6"/>
                    </a:cubicBezTo>
                    <a:cubicBezTo>
                      <a:pt x="66" y="6"/>
                      <a:pt x="67" y="4"/>
                      <a:pt x="67" y="3"/>
                    </a:cubicBezTo>
                    <a:cubicBezTo>
                      <a:pt x="67" y="4"/>
                      <a:pt x="66" y="6"/>
                      <a:pt x="66" y="9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5"/>
                      <a:pt x="64" y="14"/>
                      <a:pt x="63" y="17"/>
                    </a:cubicBezTo>
                    <a:cubicBezTo>
                      <a:pt x="63" y="18"/>
                      <a:pt x="63" y="17"/>
                      <a:pt x="64" y="16"/>
                    </a:cubicBezTo>
                    <a:cubicBezTo>
                      <a:pt x="65" y="11"/>
                      <a:pt x="66" y="10"/>
                      <a:pt x="67" y="5"/>
                    </a:cubicBezTo>
                    <a:cubicBezTo>
                      <a:pt x="68" y="4"/>
                      <a:pt x="64" y="16"/>
                      <a:pt x="67" y="9"/>
                    </a:cubicBezTo>
                    <a:cubicBezTo>
                      <a:pt x="67" y="8"/>
                      <a:pt x="68" y="5"/>
                      <a:pt x="68" y="6"/>
                    </a:cubicBezTo>
                    <a:cubicBezTo>
                      <a:pt x="68" y="6"/>
                      <a:pt x="69" y="2"/>
                      <a:pt x="69" y="3"/>
                    </a:cubicBezTo>
                    <a:cubicBezTo>
                      <a:pt x="68" y="5"/>
                      <a:pt x="68" y="8"/>
                      <a:pt x="67" y="10"/>
                    </a:cubicBezTo>
                    <a:cubicBezTo>
                      <a:pt x="67" y="9"/>
                      <a:pt x="67" y="9"/>
                      <a:pt x="67" y="10"/>
                    </a:cubicBezTo>
                    <a:cubicBezTo>
                      <a:pt x="66" y="11"/>
                      <a:pt x="65" y="14"/>
                      <a:pt x="65" y="14"/>
                    </a:cubicBezTo>
                    <a:cubicBezTo>
                      <a:pt x="66" y="14"/>
                      <a:pt x="66" y="14"/>
                      <a:pt x="67" y="11"/>
                    </a:cubicBezTo>
                    <a:cubicBezTo>
                      <a:pt x="67" y="9"/>
                      <a:pt x="66" y="12"/>
                      <a:pt x="67" y="9"/>
                    </a:cubicBezTo>
                    <a:cubicBezTo>
                      <a:pt x="68" y="8"/>
                      <a:pt x="67" y="12"/>
                      <a:pt x="68" y="8"/>
                    </a:cubicBezTo>
                    <a:cubicBezTo>
                      <a:pt x="68" y="8"/>
                      <a:pt x="69" y="6"/>
                      <a:pt x="69" y="4"/>
                    </a:cubicBezTo>
                    <a:cubicBezTo>
                      <a:pt x="70" y="3"/>
                      <a:pt x="70" y="3"/>
                      <a:pt x="70" y="3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6"/>
                      <a:pt x="70" y="2"/>
                      <a:pt x="70" y="2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8"/>
                      <a:pt x="69" y="4"/>
                      <a:pt x="68" y="9"/>
                    </a:cubicBezTo>
                    <a:cubicBezTo>
                      <a:pt x="68" y="9"/>
                      <a:pt x="69" y="7"/>
                      <a:pt x="69" y="8"/>
                    </a:cubicBezTo>
                    <a:cubicBezTo>
                      <a:pt x="69" y="8"/>
                      <a:pt x="69" y="8"/>
                      <a:pt x="68" y="9"/>
                    </a:cubicBezTo>
                    <a:cubicBezTo>
                      <a:pt x="68" y="9"/>
                      <a:pt x="66" y="15"/>
                      <a:pt x="68" y="11"/>
                    </a:cubicBezTo>
                    <a:cubicBezTo>
                      <a:pt x="68" y="10"/>
                      <a:pt x="68" y="10"/>
                      <a:pt x="69" y="8"/>
                    </a:cubicBezTo>
                    <a:cubicBezTo>
                      <a:pt x="69" y="8"/>
                      <a:pt x="70" y="6"/>
                      <a:pt x="70" y="6"/>
                    </a:cubicBezTo>
                    <a:cubicBezTo>
                      <a:pt x="69" y="9"/>
                      <a:pt x="71" y="6"/>
                      <a:pt x="69" y="10"/>
                    </a:cubicBezTo>
                    <a:cubicBezTo>
                      <a:pt x="70" y="8"/>
                      <a:pt x="69" y="8"/>
                      <a:pt x="68" y="11"/>
                    </a:cubicBezTo>
                    <a:cubicBezTo>
                      <a:pt x="67" y="15"/>
                      <a:pt x="68" y="10"/>
                      <a:pt x="67" y="14"/>
                    </a:cubicBezTo>
                    <a:cubicBezTo>
                      <a:pt x="67" y="14"/>
                      <a:pt x="66" y="18"/>
                      <a:pt x="65" y="21"/>
                    </a:cubicBezTo>
                    <a:cubicBezTo>
                      <a:pt x="65" y="21"/>
                      <a:pt x="65" y="20"/>
                      <a:pt x="66" y="20"/>
                    </a:cubicBezTo>
                    <a:cubicBezTo>
                      <a:pt x="66" y="17"/>
                      <a:pt x="66" y="17"/>
                      <a:pt x="67" y="15"/>
                    </a:cubicBezTo>
                    <a:cubicBezTo>
                      <a:pt x="67" y="15"/>
                      <a:pt x="68" y="14"/>
                      <a:pt x="69" y="12"/>
                    </a:cubicBezTo>
                    <a:cubicBezTo>
                      <a:pt x="68" y="13"/>
                      <a:pt x="68" y="15"/>
                      <a:pt x="67" y="16"/>
                    </a:cubicBezTo>
                    <a:cubicBezTo>
                      <a:pt x="68" y="15"/>
                      <a:pt x="68" y="16"/>
                      <a:pt x="68" y="16"/>
                    </a:cubicBezTo>
                    <a:cubicBezTo>
                      <a:pt x="69" y="12"/>
                      <a:pt x="69" y="16"/>
                      <a:pt x="70" y="12"/>
                    </a:cubicBezTo>
                    <a:cubicBezTo>
                      <a:pt x="70" y="11"/>
                      <a:pt x="71" y="8"/>
                      <a:pt x="71" y="7"/>
                    </a:cubicBezTo>
                    <a:cubicBezTo>
                      <a:pt x="72" y="7"/>
                      <a:pt x="71" y="8"/>
                      <a:pt x="71" y="9"/>
                    </a:cubicBezTo>
                    <a:cubicBezTo>
                      <a:pt x="72" y="7"/>
                      <a:pt x="70" y="13"/>
                      <a:pt x="71" y="9"/>
                    </a:cubicBezTo>
                    <a:cubicBezTo>
                      <a:pt x="70" y="11"/>
                      <a:pt x="69" y="14"/>
                      <a:pt x="68" y="17"/>
                    </a:cubicBezTo>
                    <a:cubicBezTo>
                      <a:pt x="69" y="16"/>
                      <a:pt x="68" y="19"/>
                      <a:pt x="68" y="20"/>
                    </a:cubicBezTo>
                    <a:cubicBezTo>
                      <a:pt x="69" y="18"/>
                      <a:pt x="69" y="17"/>
                      <a:pt x="70" y="16"/>
                    </a:cubicBezTo>
                    <a:cubicBezTo>
                      <a:pt x="69" y="19"/>
                      <a:pt x="71" y="16"/>
                      <a:pt x="71" y="16"/>
                    </a:cubicBezTo>
                    <a:cubicBezTo>
                      <a:pt x="71" y="18"/>
                      <a:pt x="69" y="21"/>
                      <a:pt x="69" y="22"/>
                    </a:cubicBezTo>
                    <a:cubicBezTo>
                      <a:pt x="70" y="22"/>
                      <a:pt x="70" y="18"/>
                      <a:pt x="70" y="2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0"/>
                      <a:pt x="70" y="23"/>
                      <a:pt x="71" y="18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2"/>
                      <a:pt x="70" y="21"/>
                      <a:pt x="70" y="21"/>
                    </a:cubicBezTo>
                    <a:cubicBezTo>
                      <a:pt x="70" y="22"/>
                      <a:pt x="70" y="23"/>
                      <a:pt x="69" y="24"/>
                    </a:cubicBezTo>
                    <a:cubicBezTo>
                      <a:pt x="69" y="27"/>
                      <a:pt x="70" y="24"/>
                      <a:pt x="70" y="24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0"/>
                      <a:pt x="71" y="22"/>
                      <a:pt x="72" y="21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1" y="24"/>
                      <a:pt x="71" y="26"/>
                      <a:pt x="71" y="24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8"/>
                      <a:pt x="70" y="27"/>
                      <a:pt x="71" y="25"/>
                    </a:cubicBezTo>
                    <a:cubicBezTo>
                      <a:pt x="71" y="23"/>
                      <a:pt x="71" y="23"/>
                      <a:pt x="70" y="25"/>
                    </a:cubicBezTo>
                    <a:cubicBezTo>
                      <a:pt x="70" y="26"/>
                      <a:pt x="70" y="25"/>
                      <a:pt x="70" y="24"/>
                    </a:cubicBezTo>
                    <a:cubicBezTo>
                      <a:pt x="70" y="27"/>
                      <a:pt x="69" y="27"/>
                      <a:pt x="69" y="29"/>
                    </a:cubicBezTo>
                    <a:cubicBezTo>
                      <a:pt x="69" y="29"/>
                      <a:pt x="69" y="30"/>
                      <a:pt x="69" y="29"/>
                    </a:cubicBezTo>
                    <a:cubicBezTo>
                      <a:pt x="68" y="31"/>
                      <a:pt x="68" y="31"/>
                      <a:pt x="68" y="31"/>
                    </a:cubicBezTo>
                    <a:cubicBezTo>
                      <a:pt x="68" y="30"/>
                      <a:pt x="68" y="29"/>
                      <a:pt x="69" y="28"/>
                    </a:cubicBezTo>
                    <a:cubicBezTo>
                      <a:pt x="68" y="31"/>
                      <a:pt x="67" y="31"/>
                      <a:pt x="67" y="31"/>
                    </a:cubicBezTo>
                    <a:cubicBezTo>
                      <a:pt x="68" y="27"/>
                      <a:pt x="66" y="32"/>
                      <a:pt x="66" y="31"/>
                    </a:cubicBezTo>
                    <a:cubicBezTo>
                      <a:pt x="67" y="29"/>
                      <a:pt x="68" y="27"/>
                      <a:pt x="69" y="26"/>
                    </a:cubicBezTo>
                    <a:cubicBezTo>
                      <a:pt x="69" y="24"/>
                      <a:pt x="69" y="26"/>
                      <a:pt x="69" y="24"/>
                    </a:cubicBezTo>
                    <a:cubicBezTo>
                      <a:pt x="68" y="26"/>
                      <a:pt x="67" y="29"/>
                      <a:pt x="66" y="30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7" y="29"/>
                      <a:pt x="66" y="32"/>
                      <a:pt x="66" y="32"/>
                    </a:cubicBezTo>
                    <a:cubicBezTo>
                      <a:pt x="65" y="31"/>
                      <a:pt x="65" y="31"/>
                      <a:pt x="65" y="30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4" y="32"/>
                      <a:pt x="64" y="30"/>
                      <a:pt x="63" y="31"/>
                    </a:cubicBezTo>
                    <a:cubicBezTo>
                      <a:pt x="64" y="29"/>
                      <a:pt x="62" y="33"/>
                      <a:pt x="63" y="29"/>
                    </a:cubicBezTo>
                    <a:cubicBezTo>
                      <a:pt x="62" y="31"/>
                      <a:pt x="60" y="32"/>
                      <a:pt x="60" y="31"/>
                    </a:cubicBezTo>
                    <a:cubicBezTo>
                      <a:pt x="61" y="28"/>
                      <a:pt x="61" y="28"/>
                      <a:pt x="61" y="28"/>
                    </a:cubicBezTo>
                    <a:cubicBezTo>
                      <a:pt x="60" y="30"/>
                      <a:pt x="61" y="27"/>
                      <a:pt x="61" y="27"/>
                    </a:cubicBezTo>
                    <a:cubicBezTo>
                      <a:pt x="61" y="29"/>
                      <a:pt x="60" y="30"/>
                      <a:pt x="59" y="32"/>
                    </a:cubicBezTo>
                    <a:cubicBezTo>
                      <a:pt x="60" y="29"/>
                      <a:pt x="58" y="32"/>
                      <a:pt x="57" y="33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7" y="35"/>
                      <a:pt x="57" y="32"/>
                      <a:pt x="57" y="31"/>
                    </a:cubicBezTo>
                    <a:cubicBezTo>
                      <a:pt x="57" y="30"/>
                      <a:pt x="58" y="28"/>
                      <a:pt x="58" y="28"/>
                    </a:cubicBezTo>
                    <a:cubicBezTo>
                      <a:pt x="56" y="32"/>
                      <a:pt x="56" y="31"/>
                      <a:pt x="55" y="33"/>
                    </a:cubicBezTo>
                    <a:cubicBezTo>
                      <a:pt x="55" y="33"/>
                      <a:pt x="55" y="32"/>
                      <a:pt x="55" y="31"/>
                    </a:cubicBezTo>
                    <a:cubicBezTo>
                      <a:pt x="53" y="35"/>
                      <a:pt x="53" y="32"/>
                      <a:pt x="51" y="34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0" y="37"/>
                      <a:pt x="50" y="32"/>
                      <a:pt x="49" y="34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29"/>
                      <a:pt x="49" y="31"/>
                      <a:pt x="48" y="34"/>
                    </a:cubicBezTo>
                    <a:cubicBezTo>
                      <a:pt x="48" y="33"/>
                      <a:pt x="47" y="36"/>
                      <a:pt x="48" y="32"/>
                    </a:cubicBezTo>
                    <a:cubicBezTo>
                      <a:pt x="48" y="32"/>
                      <a:pt x="47" y="34"/>
                      <a:pt x="47" y="35"/>
                    </a:cubicBezTo>
                    <a:cubicBezTo>
                      <a:pt x="47" y="33"/>
                      <a:pt x="46" y="33"/>
                      <a:pt x="46" y="34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46" y="33"/>
                      <a:pt x="47" y="32"/>
                      <a:pt x="47" y="31"/>
                    </a:cubicBezTo>
                    <a:cubicBezTo>
                      <a:pt x="46" y="32"/>
                      <a:pt x="46" y="30"/>
                      <a:pt x="45" y="35"/>
                    </a:cubicBezTo>
                    <a:cubicBezTo>
                      <a:pt x="45" y="32"/>
                      <a:pt x="43" y="37"/>
                      <a:pt x="44" y="33"/>
                    </a:cubicBezTo>
                    <a:cubicBezTo>
                      <a:pt x="44" y="34"/>
                      <a:pt x="43" y="35"/>
                      <a:pt x="43" y="35"/>
                    </a:cubicBezTo>
                    <a:cubicBezTo>
                      <a:pt x="43" y="35"/>
                      <a:pt x="43" y="33"/>
                      <a:pt x="42" y="35"/>
                    </a:cubicBezTo>
                    <a:cubicBezTo>
                      <a:pt x="42" y="34"/>
                      <a:pt x="43" y="32"/>
                      <a:pt x="43" y="32"/>
                    </a:cubicBezTo>
                    <a:cubicBezTo>
                      <a:pt x="43" y="33"/>
                      <a:pt x="42" y="34"/>
                      <a:pt x="42" y="35"/>
                    </a:cubicBezTo>
                    <a:cubicBezTo>
                      <a:pt x="40" y="37"/>
                      <a:pt x="41" y="32"/>
                      <a:pt x="41" y="32"/>
                    </a:cubicBezTo>
                    <a:cubicBezTo>
                      <a:pt x="39" y="34"/>
                      <a:pt x="38" y="33"/>
                      <a:pt x="37" y="33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6" y="35"/>
                      <a:pt x="38" y="28"/>
                      <a:pt x="36" y="33"/>
                    </a:cubicBezTo>
                    <a:cubicBezTo>
                      <a:pt x="36" y="32"/>
                      <a:pt x="35" y="33"/>
                      <a:pt x="36" y="31"/>
                    </a:cubicBezTo>
                    <a:cubicBezTo>
                      <a:pt x="35" y="33"/>
                      <a:pt x="36" y="28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29"/>
                      <a:pt x="34" y="31"/>
                      <a:pt x="34" y="29"/>
                    </a:cubicBezTo>
                    <a:cubicBezTo>
                      <a:pt x="34" y="29"/>
                      <a:pt x="34" y="29"/>
                      <a:pt x="35" y="28"/>
                    </a:cubicBezTo>
                    <a:cubicBezTo>
                      <a:pt x="35" y="26"/>
                      <a:pt x="33" y="32"/>
                      <a:pt x="34" y="27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27"/>
                      <a:pt x="31" y="30"/>
                      <a:pt x="30" y="30"/>
                    </a:cubicBezTo>
                    <a:cubicBezTo>
                      <a:pt x="30" y="28"/>
                      <a:pt x="33" y="23"/>
                      <a:pt x="31" y="26"/>
                    </a:cubicBezTo>
                    <a:cubicBezTo>
                      <a:pt x="31" y="25"/>
                      <a:pt x="30" y="28"/>
                      <a:pt x="31" y="27"/>
                    </a:cubicBezTo>
                    <a:cubicBezTo>
                      <a:pt x="30" y="28"/>
                      <a:pt x="32" y="22"/>
                      <a:pt x="31" y="24"/>
                    </a:cubicBezTo>
                    <a:cubicBezTo>
                      <a:pt x="30" y="27"/>
                      <a:pt x="31" y="25"/>
                      <a:pt x="30" y="27"/>
                    </a:cubicBezTo>
                    <a:cubicBezTo>
                      <a:pt x="30" y="25"/>
                      <a:pt x="31" y="23"/>
                      <a:pt x="30" y="25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29" y="27"/>
                      <a:pt x="29" y="25"/>
                      <a:pt x="27" y="30"/>
                    </a:cubicBezTo>
                    <a:cubicBezTo>
                      <a:pt x="25" y="30"/>
                      <a:pt x="22" y="32"/>
                      <a:pt x="19" y="32"/>
                    </a:cubicBezTo>
                    <a:cubicBezTo>
                      <a:pt x="18" y="30"/>
                      <a:pt x="15" y="32"/>
                      <a:pt x="14" y="28"/>
                    </a:cubicBezTo>
                    <a:cubicBezTo>
                      <a:pt x="15" y="24"/>
                      <a:pt x="14" y="24"/>
                      <a:pt x="13" y="26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8"/>
                      <a:pt x="13" y="25"/>
                      <a:pt x="12" y="28"/>
                    </a:cubicBezTo>
                    <a:cubicBezTo>
                      <a:pt x="12" y="27"/>
                      <a:pt x="11" y="28"/>
                      <a:pt x="10" y="27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6"/>
                      <a:pt x="10" y="28"/>
                      <a:pt x="9" y="29"/>
                    </a:cubicBezTo>
                    <a:cubicBezTo>
                      <a:pt x="6" y="31"/>
                      <a:pt x="7" y="24"/>
                      <a:pt x="4" y="24"/>
                    </a:cubicBezTo>
                    <a:cubicBezTo>
                      <a:pt x="4" y="22"/>
                      <a:pt x="3" y="24"/>
                      <a:pt x="3" y="24"/>
                    </a:cubicBezTo>
                    <a:cubicBezTo>
                      <a:pt x="2" y="19"/>
                      <a:pt x="2" y="15"/>
                      <a:pt x="0" y="18"/>
                    </a:cubicBezTo>
                    <a:cubicBezTo>
                      <a:pt x="0" y="18"/>
                      <a:pt x="3" y="10"/>
                      <a:pt x="4" y="8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68"/>
              <p:cNvSpPr/>
              <p:nvPr/>
            </p:nvSpPr>
            <p:spPr bwMode="auto">
              <a:xfrm>
                <a:off x="3203" y="2522"/>
                <a:ext cx="3" cy="7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3"/>
                      <a:pt x="2" y="0"/>
                    </a:cubicBezTo>
                    <a:cubicBezTo>
                      <a:pt x="1" y="2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69"/>
              <p:cNvSpPr/>
              <p:nvPr/>
            </p:nvSpPr>
            <p:spPr bwMode="auto">
              <a:xfrm>
                <a:off x="3205" y="2502"/>
                <a:ext cx="1" cy="4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1 h 3"/>
                  <a:gd name="T4" fmla="*/ 1 w 1"/>
                  <a:gd name="T5" fmla="*/ 1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70"/>
              <p:cNvSpPr/>
              <p:nvPr/>
            </p:nvSpPr>
            <p:spPr bwMode="auto">
              <a:xfrm>
                <a:off x="3203" y="2499"/>
                <a:ext cx="2" cy="4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71"/>
              <p:cNvSpPr/>
              <p:nvPr/>
            </p:nvSpPr>
            <p:spPr bwMode="auto">
              <a:xfrm>
                <a:off x="3205" y="2492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72"/>
              <p:cNvSpPr/>
              <p:nvPr/>
            </p:nvSpPr>
            <p:spPr bwMode="auto">
              <a:xfrm>
                <a:off x="3203" y="2495"/>
                <a:ext cx="2" cy="4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1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2"/>
                      <a:pt x="1" y="0"/>
                      <a:pt x="0" y="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73"/>
              <p:cNvSpPr/>
              <p:nvPr/>
            </p:nvSpPr>
            <p:spPr bwMode="auto">
              <a:xfrm>
                <a:off x="3201" y="2489"/>
                <a:ext cx="1" cy="5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0" y="3"/>
                      <a:pt x="1" y="1"/>
                    </a:cubicBezTo>
                    <a:cubicBezTo>
                      <a:pt x="0" y="3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74"/>
              <p:cNvSpPr/>
              <p:nvPr/>
            </p:nvSpPr>
            <p:spPr bwMode="auto">
              <a:xfrm>
                <a:off x="3199" y="2492"/>
                <a:ext cx="0" cy="3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75"/>
              <p:cNvSpPr/>
              <p:nvPr/>
            </p:nvSpPr>
            <p:spPr bwMode="auto">
              <a:xfrm>
                <a:off x="3169" y="2492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76"/>
              <p:cNvSpPr/>
              <p:nvPr/>
            </p:nvSpPr>
            <p:spPr bwMode="auto">
              <a:xfrm>
                <a:off x="3157" y="2487"/>
                <a:ext cx="0" cy="4"/>
              </a:xfrm>
              <a:custGeom>
                <a:avLst/>
                <a:gdLst>
                  <a:gd name="T0" fmla="*/ 2 h 3"/>
                  <a:gd name="T1" fmla="*/ 0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77"/>
              <p:cNvSpPr/>
              <p:nvPr/>
            </p:nvSpPr>
            <p:spPr bwMode="auto">
              <a:xfrm>
                <a:off x="3146" y="2498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4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78"/>
              <p:cNvSpPr/>
              <p:nvPr/>
            </p:nvSpPr>
            <p:spPr bwMode="auto">
              <a:xfrm>
                <a:off x="3473" y="2213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0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79"/>
              <p:cNvSpPr/>
              <p:nvPr/>
            </p:nvSpPr>
            <p:spPr bwMode="auto">
              <a:xfrm>
                <a:off x="3464" y="2121"/>
                <a:ext cx="51" cy="95"/>
              </a:xfrm>
              <a:custGeom>
                <a:avLst/>
                <a:gdLst>
                  <a:gd name="T0" fmla="*/ 26 w 37"/>
                  <a:gd name="T1" fmla="*/ 10 h 70"/>
                  <a:gd name="T2" fmla="*/ 26 w 37"/>
                  <a:gd name="T3" fmla="*/ 12 h 70"/>
                  <a:gd name="T4" fmla="*/ 32 w 37"/>
                  <a:gd name="T5" fmla="*/ 18 h 70"/>
                  <a:gd name="T6" fmla="*/ 32 w 37"/>
                  <a:gd name="T7" fmla="*/ 20 h 70"/>
                  <a:gd name="T8" fmla="*/ 28 w 37"/>
                  <a:gd name="T9" fmla="*/ 23 h 70"/>
                  <a:gd name="T10" fmla="*/ 27 w 37"/>
                  <a:gd name="T11" fmla="*/ 25 h 70"/>
                  <a:gd name="T12" fmla="*/ 30 w 37"/>
                  <a:gd name="T13" fmla="*/ 28 h 70"/>
                  <a:gd name="T14" fmla="*/ 28 w 37"/>
                  <a:gd name="T15" fmla="*/ 29 h 70"/>
                  <a:gd name="T16" fmla="*/ 26 w 37"/>
                  <a:gd name="T17" fmla="*/ 30 h 70"/>
                  <a:gd name="T18" fmla="*/ 29 w 37"/>
                  <a:gd name="T19" fmla="*/ 32 h 70"/>
                  <a:gd name="T20" fmla="*/ 32 w 37"/>
                  <a:gd name="T21" fmla="*/ 35 h 70"/>
                  <a:gd name="T22" fmla="*/ 31 w 37"/>
                  <a:gd name="T23" fmla="*/ 37 h 70"/>
                  <a:gd name="T24" fmla="*/ 34 w 37"/>
                  <a:gd name="T25" fmla="*/ 39 h 70"/>
                  <a:gd name="T26" fmla="*/ 31 w 37"/>
                  <a:gd name="T27" fmla="*/ 40 h 70"/>
                  <a:gd name="T28" fmla="*/ 31 w 37"/>
                  <a:gd name="T29" fmla="*/ 42 h 70"/>
                  <a:gd name="T30" fmla="*/ 28 w 37"/>
                  <a:gd name="T31" fmla="*/ 44 h 70"/>
                  <a:gd name="T32" fmla="*/ 30 w 37"/>
                  <a:gd name="T33" fmla="*/ 45 h 70"/>
                  <a:gd name="T34" fmla="*/ 27 w 37"/>
                  <a:gd name="T35" fmla="*/ 46 h 70"/>
                  <a:gd name="T36" fmla="*/ 30 w 37"/>
                  <a:gd name="T37" fmla="*/ 47 h 70"/>
                  <a:gd name="T38" fmla="*/ 30 w 37"/>
                  <a:gd name="T39" fmla="*/ 48 h 70"/>
                  <a:gd name="T40" fmla="*/ 31 w 37"/>
                  <a:gd name="T41" fmla="*/ 49 h 70"/>
                  <a:gd name="T42" fmla="*/ 30 w 37"/>
                  <a:gd name="T43" fmla="*/ 52 h 70"/>
                  <a:gd name="T44" fmla="*/ 30 w 37"/>
                  <a:gd name="T45" fmla="*/ 54 h 70"/>
                  <a:gd name="T46" fmla="*/ 30 w 37"/>
                  <a:gd name="T47" fmla="*/ 55 h 70"/>
                  <a:gd name="T48" fmla="*/ 28 w 37"/>
                  <a:gd name="T49" fmla="*/ 57 h 70"/>
                  <a:gd name="T50" fmla="*/ 21 w 37"/>
                  <a:gd name="T51" fmla="*/ 56 h 70"/>
                  <a:gd name="T52" fmla="*/ 28 w 37"/>
                  <a:gd name="T53" fmla="*/ 59 h 70"/>
                  <a:gd name="T54" fmla="*/ 35 w 37"/>
                  <a:gd name="T55" fmla="*/ 62 h 70"/>
                  <a:gd name="T56" fmla="*/ 32 w 37"/>
                  <a:gd name="T57" fmla="*/ 62 h 70"/>
                  <a:gd name="T58" fmla="*/ 35 w 37"/>
                  <a:gd name="T59" fmla="*/ 64 h 70"/>
                  <a:gd name="T60" fmla="*/ 32 w 37"/>
                  <a:gd name="T61" fmla="*/ 64 h 70"/>
                  <a:gd name="T62" fmla="*/ 25 w 37"/>
                  <a:gd name="T63" fmla="*/ 63 h 70"/>
                  <a:gd name="T64" fmla="*/ 32 w 37"/>
                  <a:gd name="T65" fmla="*/ 66 h 70"/>
                  <a:gd name="T66" fmla="*/ 28 w 37"/>
                  <a:gd name="T67" fmla="*/ 65 h 70"/>
                  <a:gd name="T68" fmla="*/ 32 w 37"/>
                  <a:gd name="T69" fmla="*/ 67 h 70"/>
                  <a:gd name="T70" fmla="*/ 32 w 37"/>
                  <a:gd name="T71" fmla="*/ 68 h 70"/>
                  <a:gd name="T72" fmla="*/ 23 w 37"/>
                  <a:gd name="T73" fmla="*/ 65 h 70"/>
                  <a:gd name="T74" fmla="*/ 28 w 37"/>
                  <a:gd name="T75" fmla="*/ 69 h 70"/>
                  <a:gd name="T76" fmla="*/ 16 w 37"/>
                  <a:gd name="T77" fmla="*/ 67 h 70"/>
                  <a:gd name="T78" fmla="*/ 13 w 37"/>
                  <a:gd name="T79" fmla="*/ 68 h 70"/>
                  <a:gd name="T80" fmla="*/ 13 w 37"/>
                  <a:gd name="T81" fmla="*/ 69 h 70"/>
                  <a:gd name="T82" fmla="*/ 9 w 37"/>
                  <a:gd name="T83" fmla="*/ 67 h 70"/>
                  <a:gd name="T84" fmla="*/ 13 w 37"/>
                  <a:gd name="T85" fmla="*/ 67 h 70"/>
                  <a:gd name="T86" fmla="*/ 6 w 37"/>
                  <a:gd name="T87" fmla="*/ 62 h 70"/>
                  <a:gd name="T88" fmla="*/ 4 w 37"/>
                  <a:gd name="T89" fmla="*/ 56 h 70"/>
                  <a:gd name="T90" fmla="*/ 3 w 37"/>
                  <a:gd name="T91" fmla="*/ 50 h 70"/>
                  <a:gd name="T92" fmla="*/ 2 w 37"/>
                  <a:gd name="T93" fmla="*/ 46 h 70"/>
                  <a:gd name="T94" fmla="*/ 1 w 37"/>
                  <a:gd name="T95" fmla="*/ 42 h 70"/>
                  <a:gd name="T96" fmla="*/ 5 w 37"/>
                  <a:gd name="T97" fmla="*/ 36 h 70"/>
                  <a:gd name="T98" fmla="*/ 9 w 37"/>
                  <a:gd name="T99" fmla="*/ 34 h 70"/>
                  <a:gd name="T100" fmla="*/ 12 w 37"/>
                  <a:gd name="T101" fmla="*/ 30 h 70"/>
                  <a:gd name="T102" fmla="*/ 7 w 37"/>
                  <a:gd name="T103" fmla="*/ 14 h 70"/>
                  <a:gd name="T104" fmla="*/ 9 w 37"/>
                  <a:gd name="T105" fmla="*/ 10 h 70"/>
                  <a:gd name="T106" fmla="*/ 27 w 37"/>
                  <a:gd name="T107" fmla="*/ 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" h="70">
                    <a:moveTo>
                      <a:pt x="27" y="4"/>
                    </a:moveTo>
                    <a:cubicBezTo>
                      <a:pt x="35" y="7"/>
                      <a:pt x="27" y="5"/>
                      <a:pt x="31" y="8"/>
                    </a:cubicBezTo>
                    <a:cubicBezTo>
                      <a:pt x="32" y="8"/>
                      <a:pt x="27" y="6"/>
                      <a:pt x="28" y="7"/>
                    </a:cubicBezTo>
                    <a:cubicBezTo>
                      <a:pt x="34" y="9"/>
                      <a:pt x="30" y="10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7" y="10"/>
                      <a:pt x="26" y="10"/>
                    </a:cubicBezTo>
                    <a:cubicBezTo>
                      <a:pt x="25" y="10"/>
                      <a:pt x="25" y="10"/>
                      <a:pt x="24" y="10"/>
                    </a:cubicBezTo>
                    <a:cubicBezTo>
                      <a:pt x="26" y="10"/>
                      <a:pt x="25" y="10"/>
                      <a:pt x="27" y="11"/>
                    </a:cubicBezTo>
                    <a:cubicBezTo>
                      <a:pt x="26" y="11"/>
                      <a:pt x="24" y="10"/>
                      <a:pt x="23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32" y="13"/>
                      <a:pt x="25" y="12"/>
                      <a:pt x="28" y="13"/>
                    </a:cubicBezTo>
                    <a:cubicBezTo>
                      <a:pt x="27" y="13"/>
                      <a:pt x="27" y="13"/>
                      <a:pt x="26" y="12"/>
                    </a:cubicBezTo>
                    <a:cubicBezTo>
                      <a:pt x="30" y="14"/>
                      <a:pt x="29" y="15"/>
                      <a:pt x="30" y="16"/>
                    </a:cubicBezTo>
                    <a:cubicBezTo>
                      <a:pt x="29" y="16"/>
                      <a:pt x="27" y="15"/>
                      <a:pt x="26" y="15"/>
                    </a:cubicBezTo>
                    <a:cubicBezTo>
                      <a:pt x="29" y="16"/>
                      <a:pt x="30" y="16"/>
                      <a:pt x="30" y="17"/>
                    </a:cubicBezTo>
                    <a:cubicBezTo>
                      <a:pt x="27" y="16"/>
                      <a:pt x="33" y="18"/>
                      <a:pt x="31" y="18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4" y="19"/>
                      <a:pt x="29" y="17"/>
                      <a:pt x="32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9"/>
                      <a:pt x="28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9"/>
                      <a:pt x="30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9"/>
                      <a:pt x="28" y="19"/>
                      <a:pt x="32" y="20"/>
                    </a:cubicBezTo>
                    <a:cubicBezTo>
                      <a:pt x="29" y="19"/>
                      <a:pt x="31" y="19"/>
                      <a:pt x="27" y="18"/>
                    </a:cubicBezTo>
                    <a:cubicBezTo>
                      <a:pt x="30" y="20"/>
                      <a:pt x="29" y="21"/>
                      <a:pt x="29" y="22"/>
                    </a:cubicBezTo>
                    <a:cubicBezTo>
                      <a:pt x="27" y="22"/>
                      <a:pt x="27" y="22"/>
                      <a:pt x="26" y="21"/>
                    </a:cubicBezTo>
                    <a:cubicBezTo>
                      <a:pt x="26" y="22"/>
                      <a:pt x="26" y="22"/>
                      <a:pt x="28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2"/>
                      <a:pt x="29" y="23"/>
                      <a:pt x="28" y="23"/>
                    </a:cubicBezTo>
                    <a:cubicBezTo>
                      <a:pt x="27" y="23"/>
                      <a:pt x="26" y="23"/>
                      <a:pt x="25" y="22"/>
                    </a:cubicBezTo>
                    <a:cubicBezTo>
                      <a:pt x="27" y="23"/>
                      <a:pt x="27" y="23"/>
                      <a:pt x="27" y="24"/>
                    </a:cubicBezTo>
                    <a:cubicBezTo>
                      <a:pt x="27" y="24"/>
                      <a:pt x="27" y="23"/>
                      <a:pt x="26" y="23"/>
                    </a:cubicBezTo>
                    <a:cubicBezTo>
                      <a:pt x="28" y="24"/>
                      <a:pt x="25" y="23"/>
                      <a:pt x="27" y="24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3" y="23"/>
                      <a:pt x="29" y="25"/>
                      <a:pt x="27" y="25"/>
                    </a:cubicBezTo>
                    <a:cubicBezTo>
                      <a:pt x="27" y="24"/>
                      <a:pt x="26" y="24"/>
                      <a:pt x="25" y="24"/>
                    </a:cubicBezTo>
                    <a:cubicBezTo>
                      <a:pt x="28" y="25"/>
                      <a:pt x="27" y="25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6"/>
                      <a:pt x="27" y="26"/>
                      <a:pt x="28" y="27"/>
                    </a:cubicBezTo>
                    <a:cubicBezTo>
                      <a:pt x="27" y="27"/>
                      <a:pt x="24" y="25"/>
                      <a:pt x="24" y="26"/>
                    </a:cubicBezTo>
                    <a:cubicBezTo>
                      <a:pt x="28" y="27"/>
                      <a:pt x="26" y="27"/>
                      <a:pt x="30" y="28"/>
                    </a:cubicBezTo>
                    <a:cubicBezTo>
                      <a:pt x="29" y="28"/>
                      <a:pt x="28" y="28"/>
                      <a:pt x="29" y="28"/>
                    </a:cubicBezTo>
                    <a:cubicBezTo>
                      <a:pt x="28" y="28"/>
                      <a:pt x="24" y="27"/>
                      <a:pt x="24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0" y="26"/>
                      <a:pt x="22" y="26"/>
                      <a:pt x="20" y="26"/>
                    </a:cubicBezTo>
                    <a:cubicBezTo>
                      <a:pt x="21" y="26"/>
                      <a:pt x="22" y="27"/>
                      <a:pt x="21" y="27"/>
                    </a:cubicBezTo>
                    <a:cubicBezTo>
                      <a:pt x="24" y="28"/>
                      <a:pt x="28" y="29"/>
                      <a:pt x="28" y="29"/>
                    </a:cubicBezTo>
                    <a:cubicBezTo>
                      <a:pt x="27" y="29"/>
                      <a:pt x="24" y="28"/>
                      <a:pt x="23" y="28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27" y="30"/>
                      <a:pt x="28" y="30"/>
                    </a:cubicBezTo>
                    <a:cubicBezTo>
                      <a:pt x="29" y="30"/>
                      <a:pt x="30" y="31"/>
                      <a:pt x="31" y="31"/>
                    </a:cubicBezTo>
                    <a:cubicBezTo>
                      <a:pt x="30" y="31"/>
                      <a:pt x="31" y="32"/>
                      <a:pt x="28" y="31"/>
                    </a:cubicBezTo>
                    <a:cubicBezTo>
                      <a:pt x="26" y="30"/>
                      <a:pt x="27" y="30"/>
                      <a:pt x="26" y="3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8" y="31"/>
                      <a:pt x="30" y="32"/>
                    </a:cubicBezTo>
                    <a:cubicBezTo>
                      <a:pt x="30" y="32"/>
                      <a:pt x="28" y="31"/>
                      <a:pt x="29" y="32"/>
                    </a:cubicBezTo>
                    <a:cubicBezTo>
                      <a:pt x="31" y="32"/>
                      <a:pt x="31" y="33"/>
                      <a:pt x="31" y="33"/>
                    </a:cubicBezTo>
                    <a:cubicBezTo>
                      <a:pt x="31" y="33"/>
                      <a:pt x="30" y="32"/>
                      <a:pt x="29" y="32"/>
                    </a:cubicBezTo>
                    <a:cubicBezTo>
                      <a:pt x="32" y="33"/>
                      <a:pt x="32" y="34"/>
                      <a:pt x="34" y="34"/>
                    </a:cubicBezTo>
                    <a:cubicBezTo>
                      <a:pt x="35" y="35"/>
                      <a:pt x="30" y="33"/>
                      <a:pt x="31" y="33"/>
                    </a:cubicBezTo>
                    <a:cubicBezTo>
                      <a:pt x="29" y="33"/>
                      <a:pt x="35" y="35"/>
                      <a:pt x="31" y="34"/>
                    </a:cubicBezTo>
                    <a:cubicBezTo>
                      <a:pt x="31" y="34"/>
                      <a:pt x="33" y="35"/>
                      <a:pt x="33" y="35"/>
                    </a:cubicBezTo>
                    <a:cubicBezTo>
                      <a:pt x="33" y="35"/>
                      <a:pt x="30" y="34"/>
                      <a:pt x="31" y="35"/>
                    </a:cubicBezTo>
                    <a:cubicBezTo>
                      <a:pt x="30" y="34"/>
                      <a:pt x="32" y="35"/>
                      <a:pt x="32" y="35"/>
                    </a:cubicBezTo>
                    <a:cubicBezTo>
                      <a:pt x="33" y="36"/>
                      <a:pt x="31" y="35"/>
                      <a:pt x="31" y="35"/>
                    </a:cubicBezTo>
                    <a:cubicBezTo>
                      <a:pt x="32" y="36"/>
                      <a:pt x="34" y="37"/>
                      <a:pt x="32" y="37"/>
                    </a:cubicBezTo>
                    <a:cubicBezTo>
                      <a:pt x="33" y="37"/>
                      <a:pt x="36" y="38"/>
                      <a:pt x="35" y="38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2" y="37"/>
                      <a:pt x="33" y="38"/>
                      <a:pt x="31" y="37"/>
                    </a:cubicBezTo>
                    <a:cubicBezTo>
                      <a:pt x="34" y="38"/>
                      <a:pt x="29" y="36"/>
                      <a:pt x="31" y="37"/>
                    </a:cubicBezTo>
                    <a:cubicBezTo>
                      <a:pt x="29" y="36"/>
                      <a:pt x="35" y="38"/>
                      <a:pt x="32" y="37"/>
                    </a:cubicBezTo>
                    <a:cubicBezTo>
                      <a:pt x="32" y="37"/>
                      <a:pt x="34" y="38"/>
                      <a:pt x="32" y="38"/>
                    </a:cubicBezTo>
                    <a:cubicBezTo>
                      <a:pt x="32" y="38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1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4" y="39"/>
                      <a:pt x="31" y="38"/>
                      <a:pt x="34" y="39"/>
                    </a:cubicBezTo>
                    <a:cubicBezTo>
                      <a:pt x="32" y="38"/>
                      <a:pt x="35" y="39"/>
                      <a:pt x="31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31" y="39"/>
                      <a:pt x="33" y="39"/>
                    </a:cubicBezTo>
                    <a:cubicBezTo>
                      <a:pt x="32" y="39"/>
                      <a:pt x="32" y="39"/>
                      <a:pt x="31" y="39"/>
                    </a:cubicBezTo>
                    <a:cubicBezTo>
                      <a:pt x="36" y="40"/>
                      <a:pt x="31" y="39"/>
                      <a:pt x="34" y="40"/>
                    </a:cubicBezTo>
                    <a:cubicBezTo>
                      <a:pt x="33" y="40"/>
                      <a:pt x="34" y="41"/>
                      <a:pt x="31" y="40"/>
                    </a:cubicBezTo>
                    <a:cubicBezTo>
                      <a:pt x="32" y="40"/>
                      <a:pt x="34" y="41"/>
                      <a:pt x="33" y="41"/>
                    </a:cubicBezTo>
                    <a:cubicBezTo>
                      <a:pt x="32" y="41"/>
                      <a:pt x="32" y="41"/>
                      <a:pt x="31" y="40"/>
                    </a:cubicBezTo>
                    <a:cubicBezTo>
                      <a:pt x="30" y="40"/>
                      <a:pt x="31" y="41"/>
                      <a:pt x="32" y="41"/>
                    </a:cubicBezTo>
                    <a:cubicBezTo>
                      <a:pt x="31" y="41"/>
                      <a:pt x="29" y="40"/>
                      <a:pt x="28" y="40"/>
                    </a:cubicBezTo>
                    <a:cubicBezTo>
                      <a:pt x="29" y="41"/>
                      <a:pt x="31" y="41"/>
                      <a:pt x="33" y="42"/>
                    </a:cubicBezTo>
                    <a:cubicBezTo>
                      <a:pt x="28" y="41"/>
                      <a:pt x="35" y="43"/>
                      <a:pt x="31" y="42"/>
                    </a:cubicBezTo>
                    <a:cubicBezTo>
                      <a:pt x="31" y="42"/>
                      <a:pt x="29" y="41"/>
                      <a:pt x="28" y="41"/>
                    </a:cubicBezTo>
                    <a:cubicBezTo>
                      <a:pt x="24" y="40"/>
                      <a:pt x="31" y="42"/>
                      <a:pt x="29" y="42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1" y="42"/>
                      <a:pt x="35" y="44"/>
                      <a:pt x="31" y="43"/>
                    </a:cubicBezTo>
                    <a:cubicBezTo>
                      <a:pt x="32" y="43"/>
                      <a:pt x="30" y="43"/>
                      <a:pt x="33" y="44"/>
                    </a:cubicBezTo>
                    <a:cubicBezTo>
                      <a:pt x="30" y="43"/>
                      <a:pt x="35" y="45"/>
                      <a:pt x="28" y="44"/>
                    </a:cubicBezTo>
                    <a:cubicBezTo>
                      <a:pt x="29" y="44"/>
                      <a:pt x="28" y="44"/>
                      <a:pt x="30" y="44"/>
                    </a:cubicBezTo>
                    <a:cubicBezTo>
                      <a:pt x="32" y="45"/>
                      <a:pt x="29" y="44"/>
                      <a:pt x="30" y="44"/>
                    </a:cubicBezTo>
                    <a:cubicBezTo>
                      <a:pt x="30" y="44"/>
                      <a:pt x="31" y="45"/>
                      <a:pt x="32" y="45"/>
                    </a:cubicBezTo>
                    <a:cubicBezTo>
                      <a:pt x="31" y="45"/>
                      <a:pt x="31" y="45"/>
                      <a:pt x="28" y="44"/>
                    </a:cubicBezTo>
                    <a:cubicBezTo>
                      <a:pt x="25" y="43"/>
                      <a:pt x="34" y="46"/>
                      <a:pt x="32" y="46"/>
                    </a:cubicBezTo>
                    <a:cubicBezTo>
                      <a:pt x="31" y="45"/>
                      <a:pt x="30" y="45"/>
                      <a:pt x="30" y="45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2" y="46"/>
                      <a:pt x="29" y="45"/>
                      <a:pt x="27" y="45"/>
                    </a:cubicBezTo>
                    <a:cubicBezTo>
                      <a:pt x="27" y="45"/>
                      <a:pt x="27" y="45"/>
                      <a:pt x="29" y="46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8" y="46"/>
                      <a:pt x="27" y="46"/>
                      <a:pt x="28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6" y="45"/>
                      <a:pt x="27" y="46"/>
                      <a:pt x="27" y="46"/>
                    </a:cubicBezTo>
                    <a:cubicBezTo>
                      <a:pt x="29" y="46"/>
                      <a:pt x="29" y="46"/>
                      <a:pt x="30" y="46"/>
                    </a:cubicBezTo>
                    <a:cubicBezTo>
                      <a:pt x="31" y="47"/>
                      <a:pt x="31" y="47"/>
                      <a:pt x="32" y="47"/>
                    </a:cubicBezTo>
                    <a:cubicBezTo>
                      <a:pt x="29" y="46"/>
                      <a:pt x="30" y="47"/>
                      <a:pt x="30" y="47"/>
                    </a:cubicBezTo>
                    <a:cubicBezTo>
                      <a:pt x="29" y="47"/>
                      <a:pt x="32" y="48"/>
                      <a:pt x="32" y="48"/>
                    </a:cubicBezTo>
                    <a:cubicBezTo>
                      <a:pt x="31" y="47"/>
                      <a:pt x="32" y="48"/>
                      <a:pt x="30" y="47"/>
                    </a:cubicBezTo>
                    <a:cubicBezTo>
                      <a:pt x="29" y="47"/>
                      <a:pt x="31" y="47"/>
                      <a:pt x="30" y="47"/>
                    </a:cubicBezTo>
                    <a:cubicBezTo>
                      <a:pt x="29" y="47"/>
                      <a:pt x="27" y="46"/>
                      <a:pt x="28" y="47"/>
                    </a:cubicBezTo>
                    <a:cubicBezTo>
                      <a:pt x="30" y="47"/>
                      <a:pt x="33" y="48"/>
                      <a:pt x="32" y="48"/>
                    </a:cubicBezTo>
                    <a:cubicBezTo>
                      <a:pt x="31" y="48"/>
                      <a:pt x="30" y="47"/>
                      <a:pt x="29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29" y="47"/>
                      <a:pt x="29" y="47"/>
                    </a:cubicBezTo>
                    <a:cubicBezTo>
                      <a:pt x="31" y="48"/>
                      <a:pt x="30" y="48"/>
                      <a:pt x="32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9" y="48"/>
                      <a:pt x="30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0" y="49"/>
                      <a:pt x="31" y="49"/>
                      <a:pt x="32" y="50"/>
                    </a:cubicBezTo>
                    <a:cubicBezTo>
                      <a:pt x="30" y="49"/>
                      <a:pt x="24" y="47"/>
                      <a:pt x="26" y="48"/>
                    </a:cubicBezTo>
                    <a:cubicBezTo>
                      <a:pt x="26" y="49"/>
                      <a:pt x="30" y="50"/>
                      <a:pt x="32" y="50"/>
                    </a:cubicBezTo>
                    <a:cubicBezTo>
                      <a:pt x="30" y="50"/>
                      <a:pt x="34" y="52"/>
                      <a:pt x="30" y="51"/>
                    </a:cubicBezTo>
                    <a:cubicBezTo>
                      <a:pt x="31" y="51"/>
                      <a:pt x="32" y="51"/>
                      <a:pt x="32" y="52"/>
                    </a:cubicBezTo>
                    <a:cubicBezTo>
                      <a:pt x="31" y="52"/>
                      <a:pt x="34" y="53"/>
                      <a:pt x="30" y="52"/>
                    </a:cubicBezTo>
                    <a:cubicBezTo>
                      <a:pt x="29" y="52"/>
                      <a:pt x="28" y="52"/>
                      <a:pt x="26" y="51"/>
                    </a:cubicBezTo>
                    <a:cubicBezTo>
                      <a:pt x="28" y="52"/>
                      <a:pt x="24" y="51"/>
                      <a:pt x="28" y="52"/>
                    </a:cubicBezTo>
                    <a:cubicBezTo>
                      <a:pt x="30" y="53"/>
                      <a:pt x="31" y="53"/>
                      <a:pt x="32" y="53"/>
                    </a:cubicBezTo>
                    <a:cubicBezTo>
                      <a:pt x="33" y="54"/>
                      <a:pt x="32" y="54"/>
                      <a:pt x="30" y="54"/>
                    </a:cubicBezTo>
                    <a:cubicBezTo>
                      <a:pt x="31" y="54"/>
                      <a:pt x="32" y="54"/>
                      <a:pt x="33" y="54"/>
                    </a:cubicBezTo>
                    <a:cubicBezTo>
                      <a:pt x="29" y="53"/>
                      <a:pt x="29" y="53"/>
                      <a:pt x="30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4"/>
                      <a:pt x="34" y="55"/>
                      <a:pt x="32" y="55"/>
                    </a:cubicBezTo>
                    <a:cubicBezTo>
                      <a:pt x="31" y="55"/>
                      <a:pt x="30" y="54"/>
                      <a:pt x="30" y="54"/>
                    </a:cubicBezTo>
                    <a:cubicBezTo>
                      <a:pt x="31" y="55"/>
                      <a:pt x="34" y="56"/>
                      <a:pt x="32" y="56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5"/>
                      <a:pt x="31" y="56"/>
                      <a:pt x="32" y="56"/>
                    </a:cubicBezTo>
                    <a:cubicBezTo>
                      <a:pt x="31" y="56"/>
                      <a:pt x="30" y="56"/>
                      <a:pt x="28" y="55"/>
                    </a:cubicBezTo>
                    <a:cubicBezTo>
                      <a:pt x="34" y="57"/>
                      <a:pt x="34" y="58"/>
                      <a:pt x="33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0" y="58"/>
                      <a:pt x="34" y="59"/>
                      <a:pt x="33" y="59"/>
                    </a:cubicBezTo>
                    <a:cubicBezTo>
                      <a:pt x="32" y="58"/>
                      <a:pt x="30" y="58"/>
                      <a:pt x="28" y="57"/>
                    </a:cubicBezTo>
                    <a:cubicBezTo>
                      <a:pt x="27" y="57"/>
                      <a:pt x="31" y="59"/>
                      <a:pt x="31" y="59"/>
                    </a:cubicBezTo>
                    <a:cubicBezTo>
                      <a:pt x="33" y="59"/>
                      <a:pt x="30" y="58"/>
                      <a:pt x="33" y="59"/>
                    </a:cubicBezTo>
                    <a:cubicBezTo>
                      <a:pt x="33" y="59"/>
                      <a:pt x="31" y="59"/>
                      <a:pt x="34" y="60"/>
                    </a:cubicBezTo>
                    <a:cubicBezTo>
                      <a:pt x="33" y="60"/>
                      <a:pt x="31" y="59"/>
                      <a:pt x="29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7" y="58"/>
                      <a:pt x="25" y="57"/>
                      <a:pt x="21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18" y="55"/>
                      <a:pt x="18" y="55"/>
                      <a:pt x="17" y="55"/>
                    </a:cubicBezTo>
                    <a:cubicBezTo>
                      <a:pt x="18" y="55"/>
                      <a:pt x="22" y="57"/>
                      <a:pt x="24" y="57"/>
                    </a:cubicBezTo>
                    <a:cubicBezTo>
                      <a:pt x="24" y="58"/>
                      <a:pt x="30" y="59"/>
                      <a:pt x="30" y="59"/>
                    </a:cubicBezTo>
                    <a:cubicBezTo>
                      <a:pt x="28" y="59"/>
                      <a:pt x="30" y="59"/>
                      <a:pt x="27" y="58"/>
                    </a:cubicBezTo>
                    <a:cubicBezTo>
                      <a:pt x="25" y="58"/>
                      <a:pt x="29" y="59"/>
                      <a:pt x="28" y="59"/>
                    </a:cubicBezTo>
                    <a:cubicBezTo>
                      <a:pt x="29" y="59"/>
                      <a:pt x="32" y="60"/>
                      <a:pt x="32" y="60"/>
                    </a:cubicBezTo>
                    <a:cubicBezTo>
                      <a:pt x="31" y="60"/>
                      <a:pt x="30" y="60"/>
                      <a:pt x="29" y="60"/>
                    </a:cubicBezTo>
                    <a:cubicBezTo>
                      <a:pt x="31" y="60"/>
                      <a:pt x="32" y="61"/>
                      <a:pt x="33" y="61"/>
                    </a:cubicBezTo>
                    <a:cubicBezTo>
                      <a:pt x="37" y="62"/>
                      <a:pt x="32" y="61"/>
                      <a:pt x="35" y="62"/>
                    </a:cubicBezTo>
                    <a:cubicBezTo>
                      <a:pt x="32" y="61"/>
                      <a:pt x="29" y="60"/>
                      <a:pt x="27" y="60"/>
                    </a:cubicBezTo>
                    <a:cubicBezTo>
                      <a:pt x="30" y="60"/>
                      <a:pt x="31" y="61"/>
                      <a:pt x="35" y="62"/>
                    </a:cubicBezTo>
                    <a:cubicBezTo>
                      <a:pt x="34" y="62"/>
                      <a:pt x="32" y="61"/>
                      <a:pt x="30" y="61"/>
                    </a:cubicBezTo>
                    <a:cubicBezTo>
                      <a:pt x="29" y="60"/>
                      <a:pt x="35" y="62"/>
                      <a:pt x="30" y="61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2"/>
                      <a:pt x="31" y="61"/>
                      <a:pt x="30" y="61"/>
                    </a:cubicBezTo>
                    <a:cubicBezTo>
                      <a:pt x="29" y="61"/>
                      <a:pt x="33" y="63"/>
                      <a:pt x="29" y="61"/>
                    </a:cubicBezTo>
                    <a:cubicBezTo>
                      <a:pt x="29" y="62"/>
                      <a:pt x="29" y="62"/>
                      <a:pt x="32" y="62"/>
                    </a:cubicBezTo>
                    <a:cubicBezTo>
                      <a:pt x="34" y="63"/>
                      <a:pt x="30" y="62"/>
                      <a:pt x="34" y="63"/>
                    </a:cubicBezTo>
                    <a:cubicBezTo>
                      <a:pt x="31" y="62"/>
                      <a:pt x="34" y="63"/>
                      <a:pt x="35" y="63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4" y="63"/>
                      <a:pt x="34" y="63"/>
                      <a:pt x="35" y="64"/>
                    </a:cubicBezTo>
                    <a:cubicBezTo>
                      <a:pt x="34" y="64"/>
                      <a:pt x="33" y="63"/>
                      <a:pt x="33" y="63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6" y="65"/>
                      <a:pt x="31" y="63"/>
                      <a:pt x="32" y="63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0" y="63"/>
                      <a:pt x="28" y="62"/>
                      <a:pt x="29" y="62"/>
                    </a:cubicBezTo>
                    <a:cubicBezTo>
                      <a:pt x="31" y="63"/>
                      <a:pt x="34" y="64"/>
                      <a:pt x="35" y="64"/>
                    </a:cubicBezTo>
                    <a:cubicBezTo>
                      <a:pt x="36" y="65"/>
                      <a:pt x="33" y="64"/>
                      <a:pt x="35" y="65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2" y="63"/>
                      <a:pt x="29" y="63"/>
                      <a:pt x="29" y="63"/>
                    </a:cubicBezTo>
                    <a:cubicBezTo>
                      <a:pt x="30" y="63"/>
                      <a:pt x="33" y="64"/>
                      <a:pt x="34" y="65"/>
                    </a:cubicBezTo>
                    <a:cubicBezTo>
                      <a:pt x="34" y="65"/>
                      <a:pt x="32" y="64"/>
                      <a:pt x="31" y="64"/>
                    </a:cubicBezTo>
                    <a:cubicBezTo>
                      <a:pt x="32" y="64"/>
                      <a:pt x="33" y="64"/>
                      <a:pt x="35" y="65"/>
                    </a:cubicBezTo>
                    <a:cubicBezTo>
                      <a:pt x="33" y="65"/>
                      <a:pt x="31" y="64"/>
                      <a:pt x="29" y="64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3" y="62"/>
                      <a:pt x="23" y="62"/>
                      <a:pt x="20" y="61"/>
                    </a:cubicBezTo>
                    <a:cubicBezTo>
                      <a:pt x="20" y="61"/>
                      <a:pt x="21" y="62"/>
                      <a:pt x="21" y="62"/>
                    </a:cubicBezTo>
                    <a:cubicBezTo>
                      <a:pt x="26" y="63"/>
                      <a:pt x="28" y="64"/>
                      <a:pt x="32" y="65"/>
                    </a:cubicBezTo>
                    <a:cubicBezTo>
                      <a:pt x="33" y="66"/>
                      <a:pt x="22" y="62"/>
                      <a:pt x="28" y="65"/>
                    </a:cubicBezTo>
                    <a:cubicBezTo>
                      <a:pt x="30" y="65"/>
                      <a:pt x="33" y="66"/>
                      <a:pt x="32" y="66"/>
                    </a:cubicBezTo>
                    <a:cubicBezTo>
                      <a:pt x="31" y="66"/>
                      <a:pt x="36" y="67"/>
                      <a:pt x="34" y="67"/>
                    </a:cubicBezTo>
                    <a:cubicBezTo>
                      <a:pt x="32" y="66"/>
                      <a:pt x="30" y="66"/>
                      <a:pt x="27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6" y="64"/>
                      <a:pt x="23" y="63"/>
                      <a:pt x="23" y="64"/>
                    </a:cubicBezTo>
                    <a:cubicBezTo>
                      <a:pt x="24" y="64"/>
                      <a:pt x="24" y="64"/>
                      <a:pt x="26" y="65"/>
                    </a:cubicBezTo>
                    <a:cubicBezTo>
                      <a:pt x="29" y="65"/>
                      <a:pt x="26" y="64"/>
                      <a:pt x="28" y="65"/>
                    </a:cubicBezTo>
                    <a:cubicBezTo>
                      <a:pt x="29" y="66"/>
                      <a:pt x="25" y="65"/>
                      <a:pt x="30" y="66"/>
                    </a:cubicBezTo>
                    <a:cubicBezTo>
                      <a:pt x="29" y="66"/>
                      <a:pt x="32" y="66"/>
                      <a:pt x="34" y="67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2" y="67"/>
                      <a:pt x="36" y="68"/>
                      <a:pt x="35" y="68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29" y="66"/>
                      <a:pt x="34" y="67"/>
                      <a:pt x="29" y="66"/>
                    </a:cubicBezTo>
                    <a:cubicBezTo>
                      <a:pt x="29" y="66"/>
                      <a:pt x="31" y="67"/>
                      <a:pt x="30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29" y="66"/>
                      <a:pt x="23" y="65"/>
                      <a:pt x="26" y="66"/>
                    </a:cubicBezTo>
                    <a:cubicBezTo>
                      <a:pt x="27" y="66"/>
                      <a:pt x="28" y="66"/>
                      <a:pt x="29" y="67"/>
                    </a:cubicBezTo>
                    <a:cubicBezTo>
                      <a:pt x="30" y="67"/>
                      <a:pt x="32" y="68"/>
                      <a:pt x="32" y="68"/>
                    </a:cubicBezTo>
                    <a:cubicBezTo>
                      <a:pt x="28" y="67"/>
                      <a:pt x="31" y="68"/>
                      <a:pt x="28" y="67"/>
                    </a:cubicBezTo>
                    <a:cubicBezTo>
                      <a:pt x="30" y="68"/>
                      <a:pt x="30" y="67"/>
                      <a:pt x="27" y="66"/>
                    </a:cubicBezTo>
                    <a:cubicBezTo>
                      <a:pt x="23" y="65"/>
                      <a:pt x="27" y="66"/>
                      <a:pt x="23" y="65"/>
                    </a:cubicBezTo>
                    <a:cubicBezTo>
                      <a:pt x="23" y="65"/>
                      <a:pt x="19" y="64"/>
                      <a:pt x="17" y="63"/>
                    </a:cubicBezTo>
                    <a:cubicBezTo>
                      <a:pt x="16" y="63"/>
                      <a:pt x="18" y="64"/>
                      <a:pt x="18" y="64"/>
                    </a:cubicBezTo>
                    <a:cubicBezTo>
                      <a:pt x="20" y="65"/>
                      <a:pt x="20" y="64"/>
                      <a:pt x="23" y="65"/>
                    </a:cubicBezTo>
                    <a:cubicBezTo>
                      <a:pt x="22" y="65"/>
                      <a:pt x="23" y="66"/>
                      <a:pt x="26" y="67"/>
                    </a:cubicBezTo>
                    <a:cubicBezTo>
                      <a:pt x="24" y="66"/>
                      <a:pt x="22" y="66"/>
                      <a:pt x="22" y="66"/>
                    </a:cubicBezTo>
                    <a:cubicBezTo>
                      <a:pt x="22" y="66"/>
                      <a:pt x="22" y="66"/>
                      <a:pt x="21" y="66"/>
                    </a:cubicBezTo>
                    <a:cubicBezTo>
                      <a:pt x="25" y="67"/>
                      <a:pt x="22" y="67"/>
                      <a:pt x="25" y="68"/>
                    </a:cubicBezTo>
                    <a:cubicBezTo>
                      <a:pt x="26" y="68"/>
                      <a:pt x="29" y="69"/>
                      <a:pt x="31" y="69"/>
                    </a:cubicBezTo>
                    <a:cubicBezTo>
                      <a:pt x="31" y="69"/>
                      <a:pt x="29" y="69"/>
                      <a:pt x="28" y="69"/>
                    </a:cubicBezTo>
                    <a:cubicBezTo>
                      <a:pt x="30" y="69"/>
                      <a:pt x="25" y="68"/>
                      <a:pt x="28" y="69"/>
                    </a:cubicBezTo>
                    <a:cubicBezTo>
                      <a:pt x="27" y="68"/>
                      <a:pt x="23" y="67"/>
                      <a:pt x="20" y="66"/>
                    </a:cubicBezTo>
                    <a:cubicBezTo>
                      <a:pt x="22" y="67"/>
                      <a:pt x="18" y="66"/>
                      <a:pt x="18" y="66"/>
                    </a:cubicBezTo>
                    <a:cubicBezTo>
                      <a:pt x="20" y="67"/>
                      <a:pt x="21" y="67"/>
                      <a:pt x="22" y="68"/>
                    </a:cubicBezTo>
                    <a:cubicBezTo>
                      <a:pt x="19" y="67"/>
                      <a:pt x="21" y="69"/>
                      <a:pt x="21" y="69"/>
                    </a:cubicBezTo>
                    <a:cubicBezTo>
                      <a:pt x="20" y="69"/>
                      <a:pt x="16" y="67"/>
                      <a:pt x="16" y="67"/>
                    </a:cubicBezTo>
                    <a:cubicBezTo>
                      <a:pt x="16" y="68"/>
                      <a:pt x="19" y="68"/>
                      <a:pt x="18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8"/>
                      <a:pt x="15" y="68"/>
                      <a:pt x="20" y="69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5" y="68"/>
                      <a:pt x="16" y="68"/>
                      <a:pt x="17" y="69"/>
                    </a:cubicBezTo>
                    <a:cubicBezTo>
                      <a:pt x="15" y="68"/>
                      <a:pt x="14" y="68"/>
                      <a:pt x="13" y="68"/>
                    </a:cubicBezTo>
                    <a:cubicBezTo>
                      <a:pt x="11" y="67"/>
                      <a:pt x="14" y="68"/>
                      <a:pt x="14" y="68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8" y="70"/>
                      <a:pt x="16" y="69"/>
                      <a:pt x="16" y="70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3" y="69"/>
                      <a:pt x="12" y="69"/>
                      <a:pt x="13" y="69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10" y="68"/>
                      <a:pt x="11" y="68"/>
                      <a:pt x="13" y="69"/>
                    </a:cubicBezTo>
                    <a:cubicBezTo>
                      <a:pt x="15" y="69"/>
                      <a:pt x="14" y="69"/>
                      <a:pt x="12" y="68"/>
                    </a:cubicBezTo>
                    <a:cubicBezTo>
                      <a:pt x="12" y="68"/>
                      <a:pt x="13" y="68"/>
                      <a:pt x="13" y="69"/>
                    </a:cubicBezTo>
                    <a:cubicBezTo>
                      <a:pt x="10" y="68"/>
                      <a:pt x="10" y="68"/>
                      <a:pt x="8" y="67"/>
                    </a:cubicBezTo>
                    <a:cubicBezTo>
                      <a:pt x="9" y="67"/>
                      <a:pt x="8" y="67"/>
                      <a:pt x="9" y="67"/>
                    </a:cubicBezTo>
                    <a:cubicBezTo>
                      <a:pt x="7" y="67"/>
                      <a:pt x="7" y="66"/>
                      <a:pt x="7" y="66"/>
                    </a:cubicBezTo>
                    <a:cubicBezTo>
                      <a:pt x="8" y="67"/>
                      <a:pt x="9" y="67"/>
                      <a:pt x="10" y="67"/>
                    </a:cubicBezTo>
                    <a:cubicBezTo>
                      <a:pt x="7" y="66"/>
                      <a:pt x="6" y="66"/>
                      <a:pt x="7" y="66"/>
                    </a:cubicBezTo>
                    <a:cubicBezTo>
                      <a:pt x="10" y="67"/>
                      <a:pt x="5" y="65"/>
                      <a:pt x="6" y="65"/>
                    </a:cubicBezTo>
                    <a:cubicBezTo>
                      <a:pt x="9" y="66"/>
                      <a:pt x="11" y="66"/>
                      <a:pt x="12" y="67"/>
                    </a:cubicBezTo>
                    <a:cubicBezTo>
                      <a:pt x="13" y="67"/>
                      <a:pt x="12" y="67"/>
                      <a:pt x="13" y="67"/>
                    </a:cubicBezTo>
                    <a:cubicBezTo>
                      <a:pt x="11" y="66"/>
                      <a:pt x="8" y="65"/>
                      <a:pt x="7" y="65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8" y="65"/>
                      <a:pt x="5" y="64"/>
                      <a:pt x="6" y="64"/>
                    </a:cubicBezTo>
                    <a:cubicBezTo>
                      <a:pt x="7" y="64"/>
                      <a:pt x="7" y="63"/>
                      <a:pt x="7" y="63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5" y="62"/>
                      <a:pt x="8" y="63"/>
                      <a:pt x="6" y="62"/>
                    </a:cubicBezTo>
                    <a:cubicBezTo>
                      <a:pt x="8" y="62"/>
                      <a:pt x="4" y="60"/>
                      <a:pt x="8" y="61"/>
                    </a:cubicBezTo>
                    <a:cubicBezTo>
                      <a:pt x="7" y="60"/>
                      <a:pt x="5" y="59"/>
                      <a:pt x="6" y="58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7" y="59"/>
                      <a:pt x="11" y="60"/>
                      <a:pt x="10" y="60"/>
                    </a:cubicBezTo>
                    <a:cubicBezTo>
                      <a:pt x="8" y="59"/>
                      <a:pt x="7" y="58"/>
                      <a:pt x="6" y="58"/>
                    </a:cubicBezTo>
                    <a:cubicBezTo>
                      <a:pt x="8" y="58"/>
                      <a:pt x="6" y="57"/>
                      <a:pt x="4" y="56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2" y="55"/>
                      <a:pt x="5" y="56"/>
                      <a:pt x="6" y="56"/>
                    </a:cubicBezTo>
                    <a:cubicBezTo>
                      <a:pt x="7" y="56"/>
                      <a:pt x="9" y="56"/>
                      <a:pt x="9" y="56"/>
                    </a:cubicBezTo>
                    <a:cubicBezTo>
                      <a:pt x="6" y="55"/>
                      <a:pt x="6" y="55"/>
                      <a:pt x="4" y="54"/>
                    </a:cubicBezTo>
                    <a:cubicBezTo>
                      <a:pt x="4" y="54"/>
                      <a:pt x="5" y="54"/>
                      <a:pt x="6" y="54"/>
                    </a:cubicBezTo>
                    <a:cubicBezTo>
                      <a:pt x="2" y="52"/>
                      <a:pt x="5" y="52"/>
                      <a:pt x="3" y="50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0" y="49"/>
                      <a:pt x="5" y="49"/>
                      <a:pt x="3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49"/>
                      <a:pt x="6" y="48"/>
                      <a:pt x="3" y="47"/>
                    </a:cubicBezTo>
                    <a:cubicBezTo>
                      <a:pt x="4" y="47"/>
                      <a:pt x="1" y="46"/>
                      <a:pt x="4" y="47"/>
                    </a:cubicBezTo>
                    <a:cubicBezTo>
                      <a:pt x="5" y="47"/>
                      <a:pt x="3" y="46"/>
                      <a:pt x="2" y="46"/>
                    </a:cubicBezTo>
                    <a:cubicBezTo>
                      <a:pt x="4" y="46"/>
                      <a:pt x="3" y="45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5" y="46"/>
                      <a:pt x="5" y="46"/>
                    </a:cubicBezTo>
                    <a:cubicBezTo>
                      <a:pt x="4" y="45"/>
                      <a:pt x="7" y="45"/>
                      <a:pt x="2" y="44"/>
                    </a:cubicBezTo>
                    <a:cubicBezTo>
                      <a:pt x="5" y="44"/>
                      <a:pt x="0" y="42"/>
                      <a:pt x="4" y="43"/>
                    </a:cubicBezTo>
                    <a:cubicBezTo>
                      <a:pt x="2" y="43"/>
                      <a:pt x="2" y="43"/>
                      <a:pt x="1" y="42"/>
                    </a:cubicBezTo>
                    <a:cubicBezTo>
                      <a:pt x="1" y="42"/>
                      <a:pt x="4" y="42"/>
                      <a:pt x="2" y="41"/>
                    </a:cubicBezTo>
                    <a:cubicBezTo>
                      <a:pt x="3" y="41"/>
                      <a:pt x="4" y="42"/>
                      <a:pt x="4" y="42"/>
                    </a:cubicBezTo>
                    <a:cubicBezTo>
                      <a:pt x="4" y="42"/>
                      <a:pt x="3" y="41"/>
                      <a:pt x="2" y="41"/>
                    </a:cubicBezTo>
                    <a:cubicBezTo>
                      <a:pt x="0" y="40"/>
                      <a:pt x="5" y="40"/>
                      <a:pt x="4" y="40"/>
                    </a:cubicBezTo>
                    <a:cubicBezTo>
                      <a:pt x="2" y="38"/>
                      <a:pt x="4" y="37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" y="35"/>
                      <a:pt x="9" y="37"/>
                      <a:pt x="3" y="35"/>
                    </a:cubicBezTo>
                    <a:cubicBezTo>
                      <a:pt x="4" y="35"/>
                      <a:pt x="4" y="35"/>
                      <a:pt x="6" y="35"/>
                    </a:cubicBezTo>
                    <a:cubicBezTo>
                      <a:pt x="3" y="34"/>
                      <a:pt x="8" y="35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8" y="34"/>
                      <a:pt x="5" y="33"/>
                      <a:pt x="7" y="33"/>
                    </a:cubicBezTo>
                    <a:cubicBezTo>
                      <a:pt x="7" y="34"/>
                      <a:pt x="8" y="34"/>
                      <a:pt x="9" y="34"/>
                    </a:cubicBezTo>
                    <a:cubicBezTo>
                      <a:pt x="11" y="34"/>
                      <a:pt x="5" y="32"/>
                      <a:pt x="9" y="34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9" y="33"/>
                      <a:pt x="7" y="31"/>
                      <a:pt x="6" y="30"/>
                    </a:cubicBezTo>
                    <a:cubicBezTo>
                      <a:pt x="9" y="30"/>
                      <a:pt x="14" y="32"/>
                      <a:pt x="10" y="30"/>
                    </a:cubicBezTo>
                    <a:cubicBezTo>
                      <a:pt x="11" y="31"/>
                      <a:pt x="8" y="30"/>
                      <a:pt x="9" y="30"/>
                    </a:cubicBezTo>
                    <a:cubicBezTo>
                      <a:pt x="8" y="29"/>
                      <a:pt x="15" y="31"/>
                      <a:pt x="12" y="30"/>
                    </a:cubicBezTo>
                    <a:cubicBezTo>
                      <a:pt x="9" y="30"/>
                      <a:pt x="11" y="30"/>
                      <a:pt x="9" y="29"/>
                    </a:cubicBezTo>
                    <a:cubicBezTo>
                      <a:pt x="11" y="29"/>
                      <a:pt x="14" y="30"/>
                      <a:pt x="12" y="29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9" y="28"/>
                      <a:pt x="11" y="28"/>
                      <a:pt x="6" y="27"/>
                    </a:cubicBezTo>
                    <a:cubicBezTo>
                      <a:pt x="6" y="24"/>
                      <a:pt x="4" y="21"/>
                      <a:pt x="4" y="19"/>
                    </a:cubicBezTo>
                    <a:cubicBezTo>
                      <a:pt x="6" y="17"/>
                      <a:pt x="4" y="15"/>
                      <a:pt x="7" y="14"/>
                    </a:cubicBezTo>
                    <a:cubicBezTo>
                      <a:pt x="11" y="14"/>
                      <a:pt x="11" y="14"/>
                      <a:pt x="10" y="13"/>
                    </a:cubicBezTo>
                    <a:cubicBezTo>
                      <a:pt x="10" y="13"/>
                      <a:pt x="10" y="14"/>
                      <a:pt x="11" y="14"/>
                    </a:cubicBezTo>
                    <a:cubicBezTo>
                      <a:pt x="8" y="13"/>
                      <a:pt x="11" y="13"/>
                      <a:pt x="8" y="12"/>
                    </a:cubicBezTo>
                    <a:cubicBezTo>
                      <a:pt x="9" y="12"/>
                      <a:pt x="8" y="11"/>
                      <a:pt x="8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8" y="9"/>
                      <a:pt x="7" y="9"/>
                    </a:cubicBezTo>
                    <a:cubicBezTo>
                      <a:pt x="4" y="7"/>
                      <a:pt x="12" y="7"/>
                      <a:pt x="11" y="4"/>
                    </a:cubicBezTo>
                    <a:cubicBezTo>
                      <a:pt x="13" y="4"/>
                      <a:pt x="12" y="3"/>
                      <a:pt x="11" y="3"/>
                    </a:cubicBezTo>
                    <a:cubicBezTo>
                      <a:pt x="16" y="2"/>
                      <a:pt x="20" y="2"/>
                      <a:pt x="17" y="0"/>
                    </a:cubicBezTo>
                    <a:cubicBezTo>
                      <a:pt x="17" y="0"/>
                      <a:pt x="26" y="2"/>
                      <a:pt x="27" y="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80"/>
              <p:cNvSpPr/>
              <p:nvPr/>
            </p:nvSpPr>
            <p:spPr bwMode="auto">
              <a:xfrm>
                <a:off x="3474" y="2213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81"/>
              <p:cNvSpPr/>
              <p:nvPr/>
            </p:nvSpPr>
            <p:spPr bwMode="auto">
              <a:xfrm>
                <a:off x="3497" y="2213"/>
                <a:ext cx="4" cy="2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0 h 1"/>
                  <a:gd name="T4" fmla="*/ 2 w 3"/>
                  <a:gd name="T5" fmla="*/ 0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82"/>
              <p:cNvSpPr/>
              <p:nvPr/>
            </p:nvSpPr>
            <p:spPr bwMode="auto">
              <a:xfrm>
                <a:off x="3500" y="221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83"/>
              <p:cNvSpPr/>
              <p:nvPr/>
            </p:nvSpPr>
            <p:spPr bwMode="auto">
              <a:xfrm>
                <a:off x="3508" y="2213"/>
                <a:ext cx="3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84"/>
              <p:cNvSpPr/>
              <p:nvPr/>
            </p:nvSpPr>
            <p:spPr bwMode="auto">
              <a:xfrm>
                <a:off x="3504" y="2212"/>
                <a:ext cx="3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0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185"/>
              <p:cNvSpPr/>
              <p:nvPr/>
            </p:nvSpPr>
            <p:spPr bwMode="auto">
              <a:xfrm>
                <a:off x="3508" y="2209"/>
                <a:ext cx="5" cy="1"/>
              </a:xfrm>
              <a:custGeom>
                <a:avLst/>
                <a:gdLst>
                  <a:gd name="T0" fmla="*/ 2 w 4"/>
                  <a:gd name="T1" fmla="*/ 1 h 1"/>
                  <a:gd name="T2" fmla="*/ 2 w 4"/>
                  <a:gd name="T3" fmla="*/ 0 h 1"/>
                  <a:gd name="T4" fmla="*/ 2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2" y="0"/>
                      <a:pt x="0" y="0"/>
                      <a:pt x="2" y="0"/>
                    </a:cubicBezTo>
                    <a:cubicBezTo>
                      <a:pt x="1" y="0"/>
                      <a:pt x="4" y="1"/>
                      <a:pt x="2" y="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86"/>
              <p:cNvSpPr/>
              <p:nvPr/>
            </p:nvSpPr>
            <p:spPr bwMode="auto">
              <a:xfrm>
                <a:off x="3508" y="2208"/>
                <a:ext cx="3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187"/>
              <p:cNvSpPr/>
              <p:nvPr/>
            </p:nvSpPr>
            <p:spPr bwMode="auto">
              <a:xfrm>
                <a:off x="3507" y="2178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88"/>
              <p:cNvSpPr/>
              <p:nvPr/>
            </p:nvSpPr>
            <p:spPr bwMode="auto">
              <a:xfrm>
                <a:off x="3509" y="2166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0"/>
                      <a:pt x="3" y="1"/>
                      <a:pt x="3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89"/>
              <p:cNvSpPr/>
              <p:nvPr/>
            </p:nvSpPr>
            <p:spPr bwMode="auto">
              <a:xfrm>
                <a:off x="3499" y="2156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0 w 4"/>
                  <a:gd name="T5" fmla="*/ 0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90"/>
              <p:cNvSpPr/>
              <p:nvPr/>
            </p:nvSpPr>
            <p:spPr bwMode="auto">
              <a:xfrm>
                <a:off x="3708" y="2239"/>
                <a:ext cx="1" cy="5"/>
              </a:xfrm>
              <a:custGeom>
                <a:avLst/>
                <a:gdLst>
                  <a:gd name="T0" fmla="*/ 0 w 1"/>
                  <a:gd name="T1" fmla="*/ 1 h 4"/>
                  <a:gd name="T2" fmla="*/ 1 w 1"/>
                  <a:gd name="T3" fmla="*/ 2 h 4"/>
                  <a:gd name="T4" fmla="*/ 0 w 1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91"/>
              <p:cNvSpPr/>
              <p:nvPr/>
            </p:nvSpPr>
            <p:spPr bwMode="auto">
              <a:xfrm>
                <a:off x="3709" y="2183"/>
                <a:ext cx="89" cy="87"/>
              </a:xfrm>
              <a:custGeom>
                <a:avLst/>
                <a:gdLst>
                  <a:gd name="T0" fmla="*/ 56 w 65"/>
                  <a:gd name="T1" fmla="*/ 19 h 64"/>
                  <a:gd name="T2" fmla="*/ 55 w 65"/>
                  <a:gd name="T3" fmla="*/ 20 h 64"/>
                  <a:gd name="T4" fmla="*/ 54 w 65"/>
                  <a:gd name="T5" fmla="*/ 29 h 64"/>
                  <a:gd name="T6" fmla="*/ 53 w 65"/>
                  <a:gd name="T7" fmla="*/ 29 h 64"/>
                  <a:gd name="T8" fmla="*/ 47 w 65"/>
                  <a:gd name="T9" fmla="*/ 28 h 64"/>
                  <a:gd name="T10" fmla="*/ 46 w 65"/>
                  <a:gd name="T11" fmla="*/ 29 h 64"/>
                  <a:gd name="T12" fmla="*/ 45 w 65"/>
                  <a:gd name="T13" fmla="*/ 33 h 64"/>
                  <a:gd name="T14" fmla="*/ 43 w 65"/>
                  <a:gd name="T15" fmla="*/ 33 h 64"/>
                  <a:gd name="T16" fmla="*/ 41 w 65"/>
                  <a:gd name="T17" fmla="*/ 31 h 64"/>
                  <a:gd name="T18" fmla="*/ 41 w 65"/>
                  <a:gd name="T19" fmla="*/ 35 h 64"/>
                  <a:gd name="T20" fmla="*/ 41 w 65"/>
                  <a:gd name="T21" fmla="*/ 39 h 64"/>
                  <a:gd name="T22" fmla="*/ 39 w 65"/>
                  <a:gd name="T23" fmla="*/ 40 h 64"/>
                  <a:gd name="T24" fmla="*/ 39 w 65"/>
                  <a:gd name="T25" fmla="*/ 43 h 64"/>
                  <a:gd name="T26" fmla="*/ 37 w 65"/>
                  <a:gd name="T27" fmla="*/ 42 h 64"/>
                  <a:gd name="T28" fmla="*/ 35 w 65"/>
                  <a:gd name="T29" fmla="*/ 44 h 64"/>
                  <a:gd name="T30" fmla="*/ 32 w 65"/>
                  <a:gd name="T31" fmla="*/ 42 h 64"/>
                  <a:gd name="T32" fmla="*/ 32 w 65"/>
                  <a:gd name="T33" fmla="*/ 45 h 64"/>
                  <a:gd name="T34" fmla="*/ 30 w 65"/>
                  <a:gd name="T35" fmla="*/ 43 h 64"/>
                  <a:gd name="T36" fmla="*/ 30 w 65"/>
                  <a:gd name="T37" fmla="*/ 46 h 64"/>
                  <a:gd name="T38" fmla="*/ 30 w 65"/>
                  <a:gd name="T39" fmla="*/ 46 h 64"/>
                  <a:gd name="T40" fmla="*/ 29 w 65"/>
                  <a:gd name="T41" fmla="*/ 48 h 64"/>
                  <a:gd name="T42" fmla="*/ 26 w 65"/>
                  <a:gd name="T43" fmla="*/ 49 h 64"/>
                  <a:gd name="T44" fmla="*/ 25 w 65"/>
                  <a:gd name="T45" fmla="*/ 50 h 64"/>
                  <a:gd name="T46" fmla="*/ 24 w 65"/>
                  <a:gd name="T47" fmla="*/ 51 h 64"/>
                  <a:gd name="T48" fmla="*/ 21 w 65"/>
                  <a:gd name="T49" fmla="*/ 52 h 64"/>
                  <a:gd name="T50" fmla="*/ 18 w 65"/>
                  <a:gd name="T51" fmla="*/ 45 h 64"/>
                  <a:gd name="T52" fmla="*/ 20 w 65"/>
                  <a:gd name="T53" fmla="*/ 52 h 64"/>
                  <a:gd name="T54" fmla="*/ 22 w 65"/>
                  <a:gd name="T55" fmla="*/ 59 h 64"/>
                  <a:gd name="T56" fmla="*/ 20 w 65"/>
                  <a:gd name="T57" fmla="*/ 58 h 64"/>
                  <a:gd name="T58" fmla="*/ 21 w 65"/>
                  <a:gd name="T59" fmla="*/ 61 h 64"/>
                  <a:gd name="T60" fmla="*/ 19 w 65"/>
                  <a:gd name="T61" fmla="*/ 59 h 64"/>
                  <a:gd name="T62" fmla="*/ 16 w 65"/>
                  <a:gd name="T63" fmla="*/ 53 h 64"/>
                  <a:gd name="T64" fmla="*/ 17 w 65"/>
                  <a:gd name="T65" fmla="*/ 59 h 64"/>
                  <a:gd name="T66" fmla="*/ 16 w 65"/>
                  <a:gd name="T67" fmla="*/ 57 h 64"/>
                  <a:gd name="T68" fmla="*/ 16 w 65"/>
                  <a:gd name="T69" fmla="*/ 61 h 64"/>
                  <a:gd name="T70" fmla="*/ 16 w 65"/>
                  <a:gd name="T71" fmla="*/ 61 h 64"/>
                  <a:gd name="T72" fmla="*/ 12 w 65"/>
                  <a:gd name="T73" fmla="*/ 52 h 64"/>
                  <a:gd name="T74" fmla="*/ 13 w 65"/>
                  <a:gd name="T75" fmla="*/ 59 h 64"/>
                  <a:gd name="T76" fmla="*/ 5 w 65"/>
                  <a:gd name="T77" fmla="*/ 49 h 64"/>
                  <a:gd name="T78" fmla="*/ 4 w 65"/>
                  <a:gd name="T79" fmla="*/ 47 h 64"/>
                  <a:gd name="T80" fmla="*/ 3 w 65"/>
                  <a:gd name="T81" fmla="*/ 48 h 64"/>
                  <a:gd name="T82" fmla="*/ 1 w 65"/>
                  <a:gd name="T83" fmla="*/ 43 h 64"/>
                  <a:gd name="T84" fmla="*/ 4 w 65"/>
                  <a:gd name="T85" fmla="*/ 47 h 64"/>
                  <a:gd name="T86" fmla="*/ 3 w 65"/>
                  <a:gd name="T87" fmla="*/ 38 h 64"/>
                  <a:gd name="T88" fmla="*/ 6 w 65"/>
                  <a:gd name="T89" fmla="*/ 32 h 64"/>
                  <a:gd name="T90" fmla="*/ 10 w 65"/>
                  <a:gd name="T91" fmla="*/ 27 h 64"/>
                  <a:gd name="T92" fmla="*/ 13 w 65"/>
                  <a:gd name="T93" fmla="*/ 24 h 64"/>
                  <a:gd name="T94" fmla="*/ 15 w 65"/>
                  <a:gd name="T95" fmla="*/ 21 h 64"/>
                  <a:gd name="T96" fmla="*/ 22 w 65"/>
                  <a:gd name="T97" fmla="*/ 20 h 64"/>
                  <a:gd name="T98" fmla="*/ 26 w 65"/>
                  <a:gd name="T99" fmla="*/ 21 h 64"/>
                  <a:gd name="T100" fmla="*/ 32 w 65"/>
                  <a:gd name="T101" fmla="*/ 22 h 64"/>
                  <a:gd name="T102" fmla="*/ 41 w 65"/>
                  <a:gd name="T103" fmla="*/ 6 h 64"/>
                  <a:gd name="T104" fmla="*/ 45 w 65"/>
                  <a:gd name="T105" fmla="*/ 5 h 64"/>
                  <a:gd name="T106" fmla="*/ 62 w 65"/>
                  <a:gd name="T107" fmla="*/ 1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5" h="64">
                    <a:moveTo>
                      <a:pt x="62" y="15"/>
                    </a:moveTo>
                    <a:cubicBezTo>
                      <a:pt x="65" y="22"/>
                      <a:pt x="60" y="16"/>
                      <a:pt x="62" y="21"/>
                    </a:cubicBezTo>
                    <a:cubicBezTo>
                      <a:pt x="62" y="21"/>
                      <a:pt x="60" y="17"/>
                      <a:pt x="60" y="18"/>
                    </a:cubicBezTo>
                    <a:cubicBezTo>
                      <a:pt x="62" y="24"/>
                      <a:pt x="59" y="21"/>
                      <a:pt x="56" y="17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5" y="15"/>
                      <a:pt x="57" y="19"/>
                      <a:pt x="56" y="19"/>
                    </a:cubicBezTo>
                    <a:cubicBezTo>
                      <a:pt x="56" y="18"/>
                      <a:pt x="56" y="18"/>
                      <a:pt x="55" y="17"/>
                    </a:cubicBezTo>
                    <a:cubicBezTo>
                      <a:pt x="56" y="19"/>
                      <a:pt x="55" y="18"/>
                      <a:pt x="56" y="19"/>
                    </a:cubicBezTo>
                    <a:cubicBezTo>
                      <a:pt x="56" y="19"/>
                      <a:pt x="55" y="17"/>
                      <a:pt x="54" y="16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8" y="25"/>
                      <a:pt x="54" y="18"/>
                      <a:pt x="55" y="22"/>
                    </a:cubicBezTo>
                    <a:cubicBezTo>
                      <a:pt x="55" y="21"/>
                      <a:pt x="55" y="21"/>
                      <a:pt x="55" y="20"/>
                    </a:cubicBezTo>
                    <a:cubicBezTo>
                      <a:pt x="56" y="24"/>
                      <a:pt x="54" y="24"/>
                      <a:pt x="54" y="25"/>
                    </a:cubicBezTo>
                    <a:cubicBezTo>
                      <a:pt x="54" y="25"/>
                      <a:pt x="53" y="23"/>
                      <a:pt x="53" y="22"/>
                    </a:cubicBezTo>
                    <a:cubicBezTo>
                      <a:pt x="54" y="25"/>
                      <a:pt x="54" y="25"/>
                      <a:pt x="54" y="26"/>
                    </a:cubicBezTo>
                    <a:cubicBezTo>
                      <a:pt x="53" y="23"/>
                      <a:pt x="55" y="29"/>
                      <a:pt x="54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5" y="30"/>
                      <a:pt x="53" y="25"/>
                      <a:pt x="54" y="29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30"/>
                      <a:pt x="52" y="25"/>
                      <a:pt x="52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3" y="28"/>
                      <a:pt x="52" y="27"/>
                      <a:pt x="52" y="27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2" y="28"/>
                      <a:pt x="51" y="26"/>
                      <a:pt x="53" y="29"/>
                    </a:cubicBezTo>
                    <a:cubicBezTo>
                      <a:pt x="51" y="27"/>
                      <a:pt x="52" y="28"/>
                      <a:pt x="51" y="24"/>
                    </a:cubicBezTo>
                    <a:cubicBezTo>
                      <a:pt x="51" y="28"/>
                      <a:pt x="50" y="28"/>
                      <a:pt x="49" y="28"/>
                    </a:cubicBezTo>
                    <a:cubicBezTo>
                      <a:pt x="48" y="27"/>
                      <a:pt x="48" y="27"/>
                      <a:pt x="47" y="26"/>
                    </a:cubicBezTo>
                    <a:cubicBezTo>
                      <a:pt x="47" y="26"/>
                      <a:pt x="47" y="26"/>
                      <a:pt x="48" y="28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6" y="25"/>
                      <a:pt x="48" y="30"/>
                      <a:pt x="47" y="28"/>
                    </a:cubicBezTo>
                    <a:cubicBezTo>
                      <a:pt x="47" y="28"/>
                      <a:pt x="47" y="27"/>
                      <a:pt x="46" y="25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7"/>
                    </a:cubicBezTo>
                    <a:cubicBezTo>
                      <a:pt x="47" y="29"/>
                      <a:pt x="45" y="26"/>
                      <a:pt x="46" y="28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4"/>
                      <a:pt x="47" y="30"/>
                      <a:pt x="46" y="29"/>
                    </a:cubicBezTo>
                    <a:cubicBezTo>
                      <a:pt x="46" y="28"/>
                      <a:pt x="45" y="28"/>
                      <a:pt x="45" y="27"/>
                    </a:cubicBezTo>
                    <a:cubicBezTo>
                      <a:pt x="46" y="30"/>
                      <a:pt x="46" y="29"/>
                      <a:pt x="46" y="30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5" y="30"/>
                      <a:pt x="45" y="29"/>
                      <a:pt x="45" y="31"/>
                    </a:cubicBezTo>
                    <a:cubicBezTo>
                      <a:pt x="44" y="30"/>
                      <a:pt x="43" y="27"/>
                      <a:pt x="43" y="27"/>
                    </a:cubicBezTo>
                    <a:cubicBezTo>
                      <a:pt x="45" y="31"/>
                      <a:pt x="43" y="29"/>
                      <a:pt x="45" y="33"/>
                    </a:cubicBezTo>
                    <a:cubicBezTo>
                      <a:pt x="45" y="32"/>
                      <a:pt x="44" y="31"/>
                      <a:pt x="44" y="33"/>
                    </a:cubicBezTo>
                    <a:cubicBezTo>
                      <a:pt x="44" y="31"/>
                      <a:pt x="42" y="28"/>
                      <a:pt x="42" y="28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0" y="25"/>
                      <a:pt x="41" y="26"/>
                      <a:pt x="40" y="25"/>
                    </a:cubicBezTo>
                    <a:cubicBezTo>
                      <a:pt x="40" y="25"/>
                      <a:pt x="41" y="26"/>
                      <a:pt x="40" y="26"/>
                    </a:cubicBezTo>
                    <a:cubicBezTo>
                      <a:pt x="41" y="28"/>
                      <a:pt x="43" y="32"/>
                      <a:pt x="43" y="33"/>
                    </a:cubicBezTo>
                    <a:cubicBezTo>
                      <a:pt x="42" y="31"/>
                      <a:pt x="41" y="29"/>
                      <a:pt x="41" y="28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2" y="32"/>
                      <a:pt x="42" y="33"/>
                    </a:cubicBezTo>
                    <a:cubicBezTo>
                      <a:pt x="43" y="34"/>
                      <a:pt x="43" y="35"/>
                      <a:pt x="43" y="36"/>
                    </a:cubicBezTo>
                    <a:cubicBezTo>
                      <a:pt x="43" y="35"/>
                      <a:pt x="43" y="37"/>
                      <a:pt x="42" y="33"/>
                    </a:cubicBezTo>
                    <a:cubicBezTo>
                      <a:pt x="41" y="32"/>
                      <a:pt x="41" y="32"/>
                      <a:pt x="41" y="31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0" y="32"/>
                      <a:pt x="41" y="34"/>
                      <a:pt x="42" y="36"/>
                    </a:cubicBezTo>
                    <a:cubicBezTo>
                      <a:pt x="42" y="36"/>
                      <a:pt x="41" y="34"/>
                      <a:pt x="42" y="35"/>
                    </a:cubicBezTo>
                    <a:cubicBezTo>
                      <a:pt x="43" y="37"/>
                      <a:pt x="43" y="37"/>
                      <a:pt x="42" y="37"/>
                    </a:cubicBezTo>
                    <a:cubicBezTo>
                      <a:pt x="42" y="37"/>
                      <a:pt x="42" y="36"/>
                      <a:pt x="41" y="35"/>
                    </a:cubicBezTo>
                    <a:cubicBezTo>
                      <a:pt x="42" y="38"/>
                      <a:pt x="43" y="39"/>
                      <a:pt x="43" y="40"/>
                    </a:cubicBezTo>
                    <a:cubicBezTo>
                      <a:pt x="44" y="42"/>
                      <a:pt x="41" y="37"/>
                      <a:pt x="42" y="38"/>
                    </a:cubicBezTo>
                    <a:cubicBezTo>
                      <a:pt x="41" y="36"/>
                      <a:pt x="43" y="41"/>
                      <a:pt x="41" y="38"/>
                    </a:cubicBezTo>
                    <a:cubicBezTo>
                      <a:pt x="41" y="38"/>
                      <a:pt x="42" y="41"/>
                      <a:pt x="42" y="40"/>
                    </a:cubicBezTo>
                    <a:cubicBezTo>
                      <a:pt x="41" y="40"/>
                      <a:pt x="40" y="38"/>
                      <a:pt x="41" y="38"/>
                    </a:cubicBezTo>
                    <a:cubicBezTo>
                      <a:pt x="40" y="37"/>
                      <a:pt x="41" y="39"/>
                      <a:pt x="41" y="39"/>
                    </a:cubicBezTo>
                    <a:cubicBezTo>
                      <a:pt x="41" y="41"/>
                      <a:pt x="40" y="39"/>
                      <a:pt x="40" y="39"/>
                    </a:cubicBezTo>
                    <a:cubicBezTo>
                      <a:pt x="41" y="40"/>
                      <a:pt x="41" y="42"/>
                      <a:pt x="40" y="40"/>
                    </a:cubicBezTo>
                    <a:cubicBezTo>
                      <a:pt x="40" y="41"/>
                      <a:pt x="41" y="44"/>
                      <a:pt x="41" y="44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39" y="40"/>
                      <a:pt x="40" y="42"/>
                      <a:pt x="39" y="40"/>
                    </a:cubicBezTo>
                    <a:cubicBezTo>
                      <a:pt x="40" y="43"/>
                      <a:pt x="39" y="38"/>
                      <a:pt x="39" y="40"/>
                    </a:cubicBezTo>
                    <a:cubicBezTo>
                      <a:pt x="39" y="38"/>
                      <a:pt x="41" y="43"/>
                      <a:pt x="39" y="40"/>
                    </a:cubicBezTo>
                    <a:cubicBezTo>
                      <a:pt x="39" y="41"/>
                      <a:pt x="40" y="43"/>
                      <a:pt x="39" y="41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39"/>
                      <a:pt x="38" y="39"/>
                      <a:pt x="38" y="4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3"/>
                      <a:pt x="38" y="41"/>
                      <a:pt x="39" y="43"/>
                    </a:cubicBezTo>
                    <a:cubicBezTo>
                      <a:pt x="39" y="42"/>
                      <a:pt x="40" y="44"/>
                      <a:pt x="38" y="41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8" y="41"/>
                      <a:pt x="38" y="42"/>
                    </a:cubicBezTo>
                    <a:cubicBezTo>
                      <a:pt x="38" y="42"/>
                      <a:pt x="38" y="42"/>
                      <a:pt x="38" y="41"/>
                    </a:cubicBezTo>
                    <a:cubicBezTo>
                      <a:pt x="40" y="45"/>
                      <a:pt x="37" y="41"/>
                      <a:pt x="39" y="44"/>
                    </a:cubicBezTo>
                    <a:cubicBezTo>
                      <a:pt x="38" y="43"/>
                      <a:pt x="38" y="44"/>
                      <a:pt x="37" y="42"/>
                    </a:cubicBezTo>
                    <a:cubicBezTo>
                      <a:pt x="37" y="43"/>
                      <a:pt x="38" y="45"/>
                      <a:pt x="37" y="44"/>
                    </a:cubicBezTo>
                    <a:cubicBezTo>
                      <a:pt x="37" y="44"/>
                      <a:pt x="37" y="43"/>
                      <a:pt x="37" y="42"/>
                    </a:cubicBezTo>
                    <a:cubicBezTo>
                      <a:pt x="36" y="41"/>
                      <a:pt x="36" y="42"/>
                      <a:pt x="37" y="43"/>
                    </a:cubicBezTo>
                    <a:cubicBezTo>
                      <a:pt x="36" y="43"/>
                      <a:pt x="35" y="41"/>
                      <a:pt x="34" y="39"/>
                    </a:cubicBezTo>
                    <a:cubicBezTo>
                      <a:pt x="35" y="41"/>
                      <a:pt x="36" y="43"/>
                      <a:pt x="37" y="44"/>
                    </a:cubicBezTo>
                    <a:cubicBezTo>
                      <a:pt x="34" y="40"/>
                      <a:pt x="37" y="47"/>
                      <a:pt x="35" y="44"/>
                    </a:cubicBezTo>
                    <a:cubicBezTo>
                      <a:pt x="35" y="43"/>
                      <a:pt x="35" y="41"/>
                      <a:pt x="34" y="40"/>
                    </a:cubicBezTo>
                    <a:cubicBezTo>
                      <a:pt x="32" y="36"/>
                      <a:pt x="35" y="44"/>
                      <a:pt x="34" y="42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4" y="43"/>
                      <a:pt x="36" y="47"/>
                      <a:pt x="35" y="44"/>
                    </a:cubicBezTo>
                    <a:cubicBezTo>
                      <a:pt x="35" y="45"/>
                      <a:pt x="34" y="43"/>
                      <a:pt x="35" y="46"/>
                    </a:cubicBezTo>
                    <a:cubicBezTo>
                      <a:pt x="34" y="44"/>
                      <a:pt x="35" y="48"/>
                      <a:pt x="32" y="42"/>
                    </a:cubicBezTo>
                    <a:cubicBezTo>
                      <a:pt x="32" y="43"/>
                      <a:pt x="32" y="43"/>
                      <a:pt x="33" y="44"/>
                    </a:cubicBezTo>
                    <a:cubicBezTo>
                      <a:pt x="34" y="46"/>
                      <a:pt x="32" y="43"/>
                      <a:pt x="33" y="44"/>
                    </a:cubicBezTo>
                    <a:cubicBezTo>
                      <a:pt x="33" y="44"/>
                      <a:pt x="33" y="45"/>
                      <a:pt x="33" y="46"/>
                    </a:cubicBezTo>
                    <a:cubicBezTo>
                      <a:pt x="33" y="45"/>
                      <a:pt x="33" y="45"/>
                      <a:pt x="32" y="42"/>
                    </a:cubicBezTo>
                    <a:cubicBezTo>
                      <a:pt x="30" y="40"/>
                      <a:pt x="34" y="48"/>
                      <a:pt x="33" y="47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2" y="47"/>
                      <a:pt x="31" y="44"/>
                      <a:pt x="30" y="42"/>
                    </a:cubicBezTo>
                    <a:cubicBezTo>
                      <a:pt x="30" y="42"/>
                      <a:pt x="30" y="42"/>
                      <a:pt x="31" y="44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9" y="42"/>
                      <a:pt x="30" y="42"/>
                      <a:pt x="30" y="43"/>
                    </a:cubicBezTo>
                    <a:cubicBezTo>
                      <a:pt x="30" y="44"/>
                      <a:pt x="31" y="45"/>
                      <a:pt x="31" y="45"/>
                    </a:cubicBezTo>
                    <a:cubicBezTo>
                      <a:pt x="31" y="46"/>
                      <a:pt x="31" y="46"/>
                      <a:pt x="32" y="47"/>
                    </a:cubicBezTo>
                    <a:cubicBezTo>
                      <a:pt x="31" y="45"/>
                      <a:pt x="31" y="46"/>
                      <a:pt x="31" y="46"/>
                    </a:cubicBezTo>
                    <a:cubicBezTo>
                      <a:pt x="30" y="45"/>
                      <a:pt x="31" y="48"/>
                      <a:pt x="31" y="48"/>
                    </a:cubicBezTo>
                    <a:cubicBezTo>
                      <a:pt x="31" y="46"/>
                      <a:pt x="31" y="47"/>
                      <a:pt x="30" y="46"/>
                    </a:cubicBezTo>
                    <a:cubicBezTo>
                      <a:pt x="30" y="45"/>
                      <a:pt x="31" y="47"/>
                      <a:pt x="31" y="46"/>
                    </a:cubicBezTo>
                    <a:cubicBezTo>
                      <a:pt x="30" y="45"/>
                      <a:pt x="29" y="43"/>
                      <a:pt x="30" y="44"/>
                    </a:cubicBezTo>
                    <a:cubicBezTo>
                      <a:pt x="30" y="46"/>
                      <a:pt x="32" y="49"/>
                      <a:pt x="31" y="48"/>
                    </a:cubicBezTo>
                    <a:cubicBezTo>
                      <a:pt x="31" y="47"/>
                      <a:pt x="30" y="46"/>
                      <a:pt x="30" y="45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30" y="46"/>
                      <a:pt x="30" y="45"/>
                    </a:cubicBezTo>
                    <a:cubicBezTo>
                      <a:pt x="31" y="47"/>
                      <a:pt x="30" y="46"/>
                      <a:pt x="31" y="49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46"/>
                      <a:pt x="29" y="47"/>
                      <a:pt x="30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9" y="47"/>
                      <a:pt x="29" y="48"/>
                      <a:pt x="30" y="49"/>
                    </a:cubicBezTo>
                    <a:cubicBezTo>
                      <a:pt x="29" y="48"/>
                      <a:pt x="26" y="41"/>
                      <a:pt x="27" y="44"/>
                    </a:cubicBezTo>
                    <a:cubicBezTo>
                      <a:pt x="27" y="44"/>
                      <a:pt x="29" y="48"/>
                      <a:pt x="29" y="49"/>
                    </a:cubicBezTo>
                    <a:cubicBezTo>
                      <a:pt x="28" y="48"/>
                      <a:pt x="30" y="52"/>
                      <a:pt x="28" y="48"/>
                    </a:cubicBezTo>
                    <a:cubicBezTo>
                      <a:pt x="28" y="49"/>
                      <a:pt x="28" y="50"/>
                      <a:pt x="28" y="50"/>
                    </a:cubicBezTo>
                    <a:cubicBezTo>
                      <a:pt x="28" y="50"/>
                      <a:pt x="29" y="53"/>
                      <a:pt x="26" y="49"/>
                    </a:cubicBezTo>
                    <a:cubicBezTo>
                      <a:pt x="26" y="48"/>
                      <a:pt x="25" y="47"/>
                      <a:pt x="25" y="46"/>
                    </a:cubicBezTo>
                    <a:cubicBezTo>
                      <a:pt x="26" y="48"/>
                      <a:pt x="24" y="44"/>
                      <a:pt x="25" y="47"/>
                    </a:cubicBezTo>
                    <a:cubicBezTo>
                      <a:pt x="26" y="49"/>
                      <a:pt x="27" y="50"/>
                      <a:pt x="27" y="51"/>
                    </a:cubicBezTo>
                    <a:cubicBezTo>
                      <a:pt x="27" y="52"/>
                      <a:pt x="27" y="52"/>
                      <a:pt x="26" y="51"/>
                    </a:cubicBezTo>
                    <a:cubicBezTo>
                      <a:pt x="26" y="51"/>
                      <a:pt x="27" y="52"/>
                      <a:pt x="27" y="53"/>
                    </a:cubicBezTo>
                    <a:cubicBezTo>
                      <a:pt x="25" y="50"/>
                      <a:pt x="25" y="49"/>
                      <a:pt x="25" y="50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1"/>
                      <a:pt x="27" y="54"/>
                      <a:pt x="26" y="52"/>
                    </a:cubicBezTo>
                    <a:cubicBezTo>
                      <a:pt x="26" y="52"/>
                      <a:pt x="25" y="51"/>
                      <a:pt x="25" y="51"/>
                    </a:cubicBezTo>
                    <a:cubicBezTo>
                      <a:pt x="26" y="52"/>
                      <a:pt x="27" y="55"/>
                      <a:pt x="26" y="53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51"/>
                      <a:pt x="25" y="53"/>
                      <a:pt x="25" y="53"/>
                    </a:cubicBezTo>
                    <a:cubicBezTo>
                      <a:pt x="24" y="52"/>
                      <a:pt x="24" y="52"/>
                      <a:pt x="23" y="50"/>
                    </a:cubicBezTo>
                    <a:cubicBezTo>
                      <a:pt x="25" y="55"/>
                      <a:pt x="24" y="56"/>
                      <a:pt x="24" y="56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2" y="53"/>
                      <a:pt x="24" y="57"/>
                      <a:pt x="24" y="56"/>
                    </a:cubicBezTo>
                    <a:cubicBezTo>
                      <a:pt x="23" y="55"/>
                      <a:pt x="22" y="53"/>
                      <a:pt x="21" y="52"/>
                    </a:cubicBezTo>
                    <a:cubicBezTo>
                      <a:pt x="21" y="50"/>
                      <a:pt x="22" y="54"/>
                      <a:pt x="22" y="55"/>
                    </a:cubicBezTo>
                    <a:cubicBezTo>
                      <a:pt x="23" y="57"/>
                      <a:pt x="22" y="54"/>
                      <a:pt x="23" y="56"/>
                    </a:cubicBezTo>
                    <a:cubicBezTo>
                      <a:pt x="23" y="56"/>
                      <a:pt x="22" y="55"/>
                      <a:pt x="23" y="57"/>
                    </a:cubicBezTo>
                    <a:cubicBezTo>
                      <a:pt x="23" y="56"/>
                      <a:pt x="22" y="54"/>
                      <a:pt x="21" y="53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0" y="51"/>
                      <a:pt x="20" y="49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6" y="42"/>
                      <a:pt x="17" y="42"/>
                      <a:pt x="16" y="41"/>
                    </a:cubicBezTo>
                    <a:cubicBezTo>
                      <a:pt x="16" y="42"/>
                      <a:pt x="18" y="47"/>
                      <a:pt x="19" y="48"/>
                    </a:cubicBezTo>
                    <a:cubicBezTo>
                      <a:pt x="19" y="49"/>
                      <a:pt x="22" y="54"/>
                      <a:pt x="21" y="54"/>
                    </a:cubicBezTo>
                    <a:cubicBezTo>
                      <a:pt x="20" y="53"/>
                      <a:pt x="21" y="54"/>
                      <a:pt x="20" y="51"/>
                    </a:cubicBezTo>
                    <a:cubicBezTo>
                      <a:pt x="19" y="49"/>
                      <a:pt x="20" y="53"/>
                      <a:pt x="20" y="52"/>
                    </a:cubicBezTo>
                    <a:cubicBezTo>
                      <a:pt x="20" y="53"/>
                      <a:pt x="22" y="56"/>
                      <a:pt x="22" y="56"/>
                    </a:cubicBezTo>
                    <a:cubicBezTo>
                      <a:pt x="21" y="55"/>
                      <a:pt x="21" y="54"/>
                      <a:pt x="20" y="54"/>
                    </a:cubicBezTo>
                    <a:cubicBezTo>
                      <a:pt x="21" y="55"/>
                      <a:pt x="21" y="56"/>
                      <a:pt x="22" y="57"/>
                    </a:cubicBezTo>
                    <a:cubicBezTo>
                      <a:pt x="24" y="61"/>
                      <a:pt x="21" y="57"/>
                      <a:pt x="23" y="59"/>
                    </a:cubicBezTo>
                    <a:cubicBezTo>
                      <a:pt x="21" y="57"/>
                      <a:pt x="20" y="53"/>
                      <a:pt x="19" y="52"/>
                    </a:cubicBezTo>
                    <a:cubicBezTo>
                      <a:pt x="20" y="55"/>
                      <a:pt x="20" y="56"/>
                      <a:pt x="22" y="59"/>
                    </a:cubicBezTo>
                    <a:cubicBezTo>
                      <a:pt x="22" y="59"/>
                      <a:pt x="21" y="57"/>
                      <a:pt x="20" y="55"/>
                    </a:cubicBezTo>
                    <a:cubicBezTo>
                      <a:pt x="20" y="54"/>
                      <a:pt x="22" y="60"/>
                      <a:pt x="20" y="55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7"/>
                      <a:pt x="20" y="56"/>
                      <a:pt x="19" y="55"/>
                    </a:cubicBezTo>
                    <a:cubicBezTo>
                      <a:pt x="19" y="55"/>
                      <a:pt x="21" y="58"/>
                      <a:pt x="19" y="55"/>
                    </a:cubicBezTo>
                    <a:cubicBezTo>
                      <a:pt x="19" y="55"/>
                      <a:pt x="19" y="55"/>
                      <a:pt x="20" y="58"/>
                    </a:cubicBezTo>
                    <a:cubicBezTo>
                      <a:pt x="21" y="59"/>
                      <a:pt x="19" y="56"/>
                      <a:pt x="21" y="59"/>
                    </a:cubicBezTo>
                    <a:cubicBezTo>
                      <a:pt x="20" y="56"/>
                      <a:pt x="21" y="59"/>
                      <a:pt x="21" y="60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1" y="60"/>
                      <a:pt x="21" y="59"/>
                      <a:pt x="21" y="61"/>
                    </a:cubicBezTo>
                    <a:cubicBezTo>
                      <a:pt x="21" y="60"/>
                      <a:pt x="20" y="59"/>
                      <a:pt x="20" y="59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1" y="62"/>
                      <a:pt x="19" y="57"/>
                      <a:pt x="19" y="58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9" y="57"/>
                      <a:pt x="18" y="55"/>
                      <a:pt x="18" y="55"/>
                    </a:cubicBezTo>
                    <a:cubicBezTo>
                      <a:pt x="19" y="57"/>
                      <a:pt x="20" y="60"/>
                      <a:pt x="21" y="61"/>
                    </a:cubicBezTo>
                    <a:cubicBezTo>
                      <a:pt x="21" y="62"/>
                      <a:pt x="20" y="59"/>
                      <a:pt x="20" y="61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58"/>
                      <a:pt x="18" y="55"/>
                      <a:pt x="18" y="56"/>
                    </a:cubicBezTo>
                    <a:cubicBezTo>
                      <a:pt x="18" y="56"/>
                      <a:pt x="19" y="59"/>
                      <a:pt x="20" y="60"/>
                    </a:cubicBezTo>
                    <a:cubicBezTo>
                      <a:pt x="20" y="60"/>
                      <a:pt x="19" y="59"/>
                      <a:pt x="18" y="58"/>
                    </a:cubicBezTo>
                    <a:cubicBezTo>
                      <a:pt x="18" y="58"/>
                      <a:pt x="19" y="60"/>
                      <a:pt x="20" y="61"/>
                    </a:cubicBezTo>
                    <a:cubicBezTo>
                      <a:pt x="19" y="60"/>
                      <a:pt x="18" y="58"/>
                      <a:pt x="17" y="56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4" y="50"/>
                      <a:pt x="14" y="51"/>
                      <a:pt x="13" y="48"/>
                    </a:cubicBezTo>
                    <a:cubicBezTo>
                      <a:pt x="13" y="48"/>
                      <a:pt x="13" y="49"/>
                      <a:pt x="14" y="49"/>
                    </a:cubicBezTo>
                    <a:cubicBezTo>
                      <a:pt x="16" y="54"/>
                      <a:pt x="16" y="56"/>
                      <a:pt x="18" y="60"/>
                    </a:cubicBezTo>
                    <a:cubicBezTo>
                      <a:pt x="18" y="61"/>
                      <a:pt x="13" y="50"/>
                      <a:pt x="16" y="56"/>
                    </a:cubicBezTo>
                    <a:cubicBezTo>
                      <a:pt x="16" y="57"/>
                      <a:pt x="18" y="61"/>
                      <a:pt x="17" y="59"/>
                    </a:cubicBezTo>
                    <a:cubicBezTo>
                      <a:pt x="17" y="59"/>
                      <a:pt x="19" y="64"/>
                      <a:pt x="18" y="62"/>
                    </a:cubicBezTo>
                    <a:cubicBezTo>
                      <a:pt x="18" y="60"/>
                      <a:pt x="16" y="58"/>
                      <a:pt x="15" y="55"/>
                    </a:cubicBezTo>
                    <a:cubicBezTo>
                      <a:pt x="16" y="57"/>
                      <a:pt x="16" y="56"/>
                      <a:pt x="16" y="56"/>
                    </a:cubicBezTo>
                    <a:cubicBezTo>
                      <a:pt x="15" y="54"/>
                      <a:pt x="14" y="52"/>
                      <a:pt x="13" y="52"/>
                    </a:cubicBezTo>
                    <a:cubicBezTo>
                      <a:pt x="14" y="52"/>
                      <a:pt x="13" y="52"/>
                      <a:pt x="14" y="55"/>
                    </a:cubicBezTo>
                    <a:cubicBezTo>
                      <a:pt x="16" y="57"/>
                      <a:pt x="15" y="54"/>
                      <a:pt x="16" y="57"/>
                    </a:cubicBezTo>
                    <a:cubicBezTo>
                      <a:pt x="16" y="58"/>
                      <a:pt x="14" y="54"/>
                      <a:pt x="16" y="58"/>
                    </a:cubicBezTo>
                    <a:cubicBezTo>
                      <a:pt x="16" y="58"/>
                      <a:pt x="17" y="60"/>
                      <a:pt x="18" y="62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6" y="60"/>
                      <a:pt x="19" y="64"/>
                      <a:pt x="18" y="64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5" y="58"/>
                      <a:pt x="17" y="62"/>
                      <a:pt x="15" y="58"/>
                    </a:cubicBezTo>
                    <a:cubicBezTo>
                      <a:pt x="15" y="57"/>
                      <a:pt x="16" y="60"/>
                      <a:pt x="15" y="59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2" y="52"/>
                      <a:pt x="14" y="55"/>
                    </a:cubicBezTo>
                    <a:cubicBezTo>
                      <a:pt x="14" y="57"/>
                      <a:pt x="14" y="57"/>
                      <a:pt x="15" y="59"/>
                    </a:cubicBezTo>
                    <a:cubicBezTo>
                      <a:pt x="15" y="59"/>
                      <a:pt x="16" y="61"/>
                      <a:pt x="16" y="61"/>
                    </a:cubicBezTo>
                    <a:cubicBezTo>
                      <a:pt x="14" y="58"/>
                      <a:pt x="15" y="61"/>
                      <a:pt x="14" y="58"/>
                    </a:cubicBezTo>
                    <a:cubicBezTo>
                      <a:pt x="15" y="60"/>
                      <a:pt x="15" y="59"/>
                      <a:pt x="14" y="56"/>
                    </a:cubicBezTo>
                    <a:cubicBezTo>
                      <a:pt x="12" y="52"/>
                      <a:pt x="14" y="57"/>
                      <a:pt x="13" y="53"/>
                    </a:cubicBezTo>
                    <a:cubicBezTo>
                      <a:pt x="12" y="53"/>
                      <a:pt x="11" y="49"/>
                      <a:pt x="9" y="47"/>
                    </a:cubicBezTo>
                    <a:cubicBezTo>
                      <a:pt x="9" y="46"/>
                      <a:pt x="10" y="48"/>
                      <a:pt x="10" y="48"/>
                    </a:cubicBezTo>
                    <a:cubicBezTo>
                      <a:pt x="11" y="50"/>
                      <a:pt x="11" y="50"/>
                      <a:pt x="12" y="52"/>
                    </a:cubicBezTo>
                    <a:cubicBezTo>
                      <a:pt x="11" y="52"/>
                      <a:pt x="12" y="53"/>
                      <a:pt x="13" y="56"/>
                    </a:cubicBezTo>
                    <a:cubicBezTo>
                      <a:pt x="12" y="55"/>
                      <a:pt x="11" y="52"/>
                      <a:pt x="11" y="52"/>
                    </a:cubicBezTo>
                    <a:cubicBezTo>
                      <a:pt x="11" y="53"/>
                      <a:pt x="10" y="53"/>
                      <a:pt x="10" y="52"/>
                    </a:cubicBezTo>
                    <a:cubicBezTo>
                      <a:pt x="12" y="56"/>
                      <a:pt x="10" y="53"/>
                      <a:pt x="12" y="56"/>
                    </a:cubicBezTo>
                    <a:cubicBezTo>
                      <a:pt x="12" y="57"/>
                      <a:pt x="13" y="60"/>
                      <a:pt x="14" y="61"/>
                    </a:cubicBezTo>
                    <a:cubicBezTo>
                      <a:pt x="14" y="61"/>
                      <a:pt x="13" y="60"/>
                      <a:pt x="13" y="59"/>
                    </a:cubicBezTo>
                    <a:cubicBezTo>
                      <a:pt x="14" y="61"/>
                      <a:pt x="11" y="56"/>
                      <a:pt x="13" y="59"/>
                    </a:cubicBezTo>
                    <a:cubicBezTo>
                      <a:pt x="12" y="58"/>
                      <a:pt x="11" y="54"/>
                      <a:pt x="9" y="51"/>
                    </a:cubicBezTo>
                    <a:cubicBezTo>
                      <a:pt x="10" y="53"/>
                      <a:pt x="8" y="49"/>
                      <a:pt x="8" y="49"/>
                    </a:cubicBezTo>
                    <a:cubicBezTo>
                      <a:pt x="9" y="51"/>
                      <a:pt x="9" y="53"/>
                      <a:pt x="9" y="53"/>
                    </a:cubicBezTo>
                    <a:cubicBezTo>
                      <a:pt x="7" y="51"/>
                      <a:pt x="8" y="54"/>
                      <a:pt x="8" y="54"/>
                    </a:cubicBezTo>
                    <a:cubicBezTo>
                      <a:pt x="7" y="52"/>
                      <a:pt x="6" y="49"/>
                      <a:pt x="5" y="49"/>
                    </a:cubicBezTo>
                    <a:cubicBezTo>
                      <a:pt x="5" y="49"/>
                      <a:pt x="7" y="52"/>
                      <a:pt x="6" y="51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1"/>
                      <a:pt x="4" y="48"/>
                      <a:pt x="7" y="53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49"/>
                      <a:pt x="5" y="50"/>
                      <a:pt x="5" y="50"/>
                    </a:cubicBezTo>
                    <a:cubicBezTo>
                      <a:pt x="5" y="49"/>
                      <a:pt x="4" y="48"/>
                      <a:pt x="4" y="47"/>
                    </a:cubicBezTo>
                    <a:cubicBezTo>
                      <a:pt x="3" y="45"/>
                      <a:pt x="4" y="48"/>
                      <a:pt x="4" y="48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5" y="52"/>
                      <a:pt x="4" y="50"/>
                      <a:pt x="4" y="51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3" y="48"/>
                      <a:pt x="2" y="47"/>
                      <a:pt x="3" y="48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4"/>
                      <a:pt x="2" y="46"/>
                      <a:pt x="3" y="48"/>
                    </a:cubicBezTo>
                    <a:cubicBezTo>
                      <a:pt x="4" y="49"/>
                      <a:pt x="4" y="49"/>
                      <a:pt x="3" y="47"/>
                    </a:cubicBezTo>
                    <a:cubicBezTo>
                      <a:pt x="2" y="46"/>
                      <a:pt x="3" y="47"/>
                      <a:pt x="3" y="48"/>
                    </a:cubicBezTo>
                    <a:cubicBezTo>
                      <a:pt x="2" y="45"/>
                      <a:pt x="2" y="45"/>
                      <a:pt x="1" y="43"/>
                    </a:cubicBezTo>
                    <a:cubicBezTo>
                      <a:pt x="1" y="43"/>
                      <a:pt x="0" y="42"/>
                      <a:pt x="1" y="43"/>
                    </a:cubicBezTo>
                    <a:cubicBezTo>
                      <a:pt x="0" y="42"/>
                      <a:pt x="0" y="41"/>
                      <a:pt x="1" y="41"/>
                    </a:cubicBezTo>
                    <a:cubicBezTo>
                      <a:pt x="1" y="42"/>
                      <a:pt x="1" y="43"/>
                      <a:pt x="2" y="44"/>
                    </a:cubicBezTo>
                    <a:cubicBezTo>
                      <a:pt x="1" y="41"/>
                      <a:pt x="0" y="40"/>
                      <a:pt x="1" y="41"/>
                    </a:cubicBezTo>
                    <a:cubicBezTo>
                      <a:pt x="2" y="44"/>
                      <a:pt x="0" y="39"/>
                      <a:pt x="1" y="40"/>
                    </a:cubicBezTo>
                    <a:cubicBezTo>
                      <a:pt x="2" y="42"/>
                      <a:pt x="3" y="44"/>
                      <a:pt x="3" y="46"/>
                    </a:cubicBezTo>
                    <a:cubicBezTo>
                      <a:pt x="4" y="47"/>
                      <a:pt x="3" y="45"/>
                      <a:pt x="4" y="47"/>
                    </a:cubicBezTo>
                    <a:cubicBezTo>
                      <a:pt x="3" y="45"/>
                      <a:pt x="2" y="42"/>
                      <a:pt x="2" y="40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2" y="41"/>
                      <a:pt x="1" y="38"/>
                      <a:pt x="2" y="39"/>
                    </a:cubicBezTo>
                    <a:cubicBezTo>
                      <a:pt x="2" y="40"/>
                      <a:pt x="3" y="39"/>
                      <a:pt x="3" y="39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2" y="37"/>
                      <a:pt x="4" y="40"/>
                      <a:pt x="3" y="38"/>
                    </a:cubicBezTo>
                    <a:cubicBezTo>
                      <a:pt x="5" y="39"/>
                      <a:pt x="3" y="36"/>
                      <a:pt x="5" y="39"/>
                    </a:cubicBezTo>
                    <a:cubicBezTo>
                      <a:pt x="5" y="37"/>
                      <a:pt x="5" y="35"/>
                      <a:pt x="6" y="36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6" y="36"/>
                      <a:pt x="8" y="40"/>
                      <a:pt x="8" y="39"/>
                    </a:cubicBezTo>
                    <a:cubicBezTo>
                      <a:pt x="7" y="37"/>
                      <a:pt x="7" y="37"/>
                      <a:pt x="6" y="35"/>
                    </a:cubicBezTo>
                    <a:cubicBezTo>
                      <a:pt x="7" y="37"/>
                      <a:pt x="7" y="34"/>
                      <a:pt x="6" y="32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6" y="30"/>
                      <a:pt x="7" y="33"/>
                      <a:pt x="8" y="34"/>
                    </a:cubicBezTo>
                    <a:cubicBezTo>
                      <a:pt x="9" y="35"/>
                      <a:pt x="9" y="36"/>
                      <a:pt x="9" y="36"/>
                    </a:cubicBezTo>
                    <a:cubicBezTo>
                      <a:pt x="8" y="33"/>
                      <a:pt x="8" y="33"/>
                      <a:pt x="8" y="31"/>
                    </a:cubicBezTo>
                    <a:cubicBezTo>
                      <a:pt x="8" y="31"/>
                      <a:pt x="9" y="32"/>
                      <a:pt x="9" y="33"/>
                    </a:cubicBezTo>
                    <a:cubicBezTo>
                      <a:pt x="8" y="28"/>
                      <a:pt x="10" y="30"/>
                      <a:pt x="10" y="27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24"/>
                      <a:pt x="13" y="28"/>
                      <a:pt x="12" y="26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30"/>
                      <a:pt x="14" y="28"/>
                      <a:pt x="12" y="25"/>
                    </a:cubicBezTo>
                    <a:cubicBezTo>
                      <a:pt x="13" y="27"/>
                      <a:pt x="12" y="23"/>
                      <a:pt x="14" y="26"/>
                    </a:cubicBezTo>
                    <a:cubicBezTo>
                      <a:pt x="14" y="27"/>
                      <a:pt x="13" y="25"/>
                      <a:pt x="13" y="24"/>
                    </a:cubicBezTo>
                    <a:cubicBezTo>
                      <a:pt x="14" y="25"/>
                      <a:pt x="14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5"/>
                      <a:pt x="15" y="26"/>
                      <a:pt x="15" y="26"/>
                    </a:cubicBezTo>
                    <a:cubicBezTo>
                      <a:pt x="15" y="25"/>
                      <a:pt x="16" y="27"/>
                      <a:pt x="14" y="23"/>
                    </a:cubicBezTo>
                    <a:cubicBezTo>
                      <a:pt x="16" y="25"/>
                      <a:pt x="14" y="20"/>
                      <a:pt x="16" y="23"/>
                    </a:cubicBezTo>
                    <a:cubicBezTo>
                      <a:pt x="16" y="22"/>
                      <a:pt x="16" y="22"/>
                      <a:pt x="15" y="21"/>
                    </a:cubicBezTo>
                    <a:cubicBezTo>
                      <a:pt x="16" y="21"/>
                      <a:pt x="17" y="23"/>
                      <a:pt x="17" y="21"/>
                    </a:cubicBezTo>
                    <a:cubicBezTo>
                      <a:pt x="17" y="22"/>
                      <a:pt x="17" y="23"/>
                      <a:pt x="18" y="23"/>
                    </a:cubicBezTo>
                    <a:cubicBezTo>
                      <a:pt x="17" y="23"/>
                      <a:pt x="17" y="22"/>
                      <a:pt x="17" y="21"/>
                    </a:cubicBezTo>
                    <a:cubicBezTo>
                      <a:pt x="16" y="18"/>
                      <a:pt x="19" y="23"/>
                      <a:pt x="19" y="22"/>
                    </a:cubicBezTo>
                    <a:cubicBezTo>
                      <a:pt x="19" y="19"/>
                      <a:pt x="21" y="20"/>
                      <a:pt x="22" y="19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16"/>
                      <a:pt x="24" y="23"/>
                      <a:pt x="22" y="18"/>
                    </a:cubicBezTo>
                    <a:cubicBezTo>
                      <a:pt x="23" y="18"/>
                      <a:pt x="23" y="18"/>
                      <a:pt x="23" y="20"/>
                    </a:cubicBezTo>
                    <a:cubicBezTo>
                      <a:pt x="22" y="17"/>
                      <a:pt x="25" y="22"/>
                      <a:pt x="24" y="18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6" y="21"/>
                      <a:pt x="25" y="18"/>
                      <a:pt x="26" y="19"/>
                    </a:cubicBezTo>
                    <a:cubicBezTo>
                      <a:pt x="26" y="20"/>
                      <a:pt x="26" y="20"/>
                      <a:pt x="26" y="21"/>
                    </a:cubicBezTo>
                    <a:cubicBezTo>
                      <a:pt x="27" y="23"/>
                      <a:pt x="25" y="17"/>
                      <a:pt x="27" y="21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8" y="21"/>
                      <a:pt x="27" y="17"/>
                      <a:pt x="28" y="16"/>
                    </a:cubicBezTo>
                    <a:cubicBezTo>
                      <a:pt x="30" y="18"/>
                      <a:pt x="31" y="23"/>
                      <a:pt x="30" y="20"/>
                    </a:cubicBezTo>
                    <a:cubicBezTo>
                      <a:pt x="31" y="21"/>
                      <a:pt x="30" y="18"/>
                      <a:pt x="30" y="19"/>
                    </a:cubicBezTo>
                    <a:cubicBezTo>
                      <a:pt x="30" y="18"/>
                      <a:pt x="33" y="24"/>
                      <a:pt x="32" y="22"/>
                    </a:cubicBezTo>
                    <a:cubicBezTo>
                      <a:pt x="30" y="19"/>
                      <a:pt x="31" y="20"/>
                      <a:pt x="30" y="18"/>
                    </a:cubicBezTo>
                    <a:cubicBezTo>
                      <a:pt x="31" y="20"/>
                      <a:pt x="33" y="22"/>
                      <a:pt x="32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1" y="17"/>
                      <a:pt x="33" y="19"/>
                      <a:pt x="31" y="15"/>
                    </a:cubicBezTo>
                    <a:cubicBezTo>
                      <a:pt x="32" y="13"/>
                      <a:pt x="33" y="9"/>
                      <a:pt x="35" y="8"/>
                    </a:cubicBezTo>
                    <a:cubicBezTo>
                      <a:pt x="37" y="8"/>
                      <a:pt x="38" y="5"/>
                      <a:pt x="41" y="6"/>
                    </a:cubicBezTo>
                    <a:cubicBezTo>
                      <a:pt x="43" y="10"/>
                      <a:pt x="43" y="10"/>
                      <a:pt x="43" y="8"/>
                    </a:cubicBezTo>
                    <a:cubicBezTo>
                      <a:pt x="43" y="9"/>
                      <a:pt x="43" y="9"/>
                      <a:pt x="44" y="9"/>
                    </a:cubicBezTo>
                    <a:cubicBezTo>
                      <a:pt x="42" y="6"/>
                      <a:pt x="44" y="9"/>
                      <a:pt x="43" y="6"/>
                    </a:cubicBezTo>
                    <a:cubicBezTo>
                      <a:pt x="44" y="6"/>
                      <a:pt x="44" y="5"/>
                      <a:pt x="45" y="5"/>
                    </a:cubicBezTo>
                    <a:cubicBezTo>
                      <a:pt x="45" y="5"/>
                      <a:pt x="46" y="8"/>
                      <a:pt x="46" y="7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4"/>
                      <a:pt x="44" y="3"/>
                    </a:cubicBezTo>
                    <a:cubicBezTo>
                      <a:pt x="45" y="0"/>
                      <a:pt x="49" y="5"/>
                      <a:pt x="51" y="3"/>
                    </a:cubicBezTo>
                    <a:cubicBezTo>
                      <a:pt x="52" y="4"/>
                      <a:pt x="52" y="3"/>
                      <a:pt x="52" y="2"/>
                    </a:cubicBezTo>
                    <a:cubicBezTo>
                      <a:pt x="55" y="6"/>
                      <a:pt x="58" y="8"/>
                      <a:pt x="58" y="5"/>
                    </a:cubicBezTo>
                    <a:cubicBezTo>
                      <a:pt x="58" y="5"/>
                      <a:pt x="62" y="13"/>
                      <a:pt x="62" y="15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92"/>
              <p:cNvSpPr/>
              <p:nvPr/>
            </p:nvSpPr>
            <p:spPr bwMode="auto">
              <a:xfrm>
                <a:off x="3708" y="2240"/>
                <a:ext cx="3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2"/>
                      <a:pt x="2" y="4"/>
                    </a:cubicBezTo>
                    <a:cubicBezTo>
                      <a:pt x="2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93"/>
              <p:cNvSpPr/>
              <p:nvPr/>
            </p:nvSpPr>
            <p:spPr bwMode="auto">
              <a:xfrm>
                <a:off x="3724" y="2258"/>
                <a:ext cx="2" cy="4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1 h 3"/>
                  <a:gd name="T4" fmla="*/ 1 w 1"/>
                  <a:gd name="T5" fmla="*/ 2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194"/>
              <p:cNvSpPr/>
              <p:nvPr/>
            </p:nvSpPr>
            <p:spPr bwMode="auto">
              <a:xfrm>
                <a:off x="3727" y="2259"/>
                <a:ext cx="0" cy="5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3"/>
                      <a:pt x="0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95"/>
              <p:cNvSpPr/>
              <p:nvPr/>
            </p:nvSpPr>
            <p:spPr bwMode="auto">
              <a:xfrm>
                <a:off x="3731" y="2266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96"/>
              <p:cNvSpPr/>
              <p:nvPr/>
            </p:nvSpPr>
            <p:spPr bwMode="auto">
              <a:xfrm>
                <a:off x="3730" y="2262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0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97"/>
              <p:cNvSpPr/>
              <p:nvPr/>
            </p:nvSpPr>
            <p:spPr bwMode="auto">
              <a:xfrm>
                <a:off x="3734" y="2265"/>
                <a:ext cx="3" cy="4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1" y="0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98"/>
              <p:cNvSpPr/>
              <p:nvPr/>
            </p:nvSpPr>
            <p:spPr bwMode="auto">
              <a:xfrm>
                <a:off x="3735" y="2262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99"/>
              <p:cNvSpPr/>
              <p:nvPr/>
            </p:nvSpPr>
            <p:spPr bwMode="auto">
              <a:xfrm>
                <a:off x="3757" y="2242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00"/>
              <p:cNvSpPr/>
              <p:nvPr/>
            </p:nvSpPr>
            <p:spPr bwMode="auto">
              <a:xfrm>
                <a:off x="3768" y="2236"/>
                <a:ext cx="1" cy="4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0"/>
                      <a:pt x="1" y="2"/>
                      <a:pt x="1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01"/>
              <p:cNvSpPr/>
              <p:nvPr/>
            </p:nvSpPr>
            <p:spPr bwMode="auto">
              <a:xfrm>
                <a:off x="3769" y="222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02"/>
              <p:cNvSpPr/>
              <p:nvPr/>
            </p:nvSpPr>
            <p:spPr bwMode="auto">
              <a:xfrm>
                <a:off x="3241" y="2284"/>
                <a:ext cx="4" cy="3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03"/>
              <p:cNvSpPr/>
              <p:nvPr/>
            </p:nvSpPr>
            <p:spPr bwMode="auto">
              <a:xfrm>
                <a:off x="3173" y="2205"/>
                <a:ext cx="93" cy="80"/>
              </a:xfrm>
              <a:custGeom>
                <a:avLst/>
                <a:gdLst>
                  <a:gd name="T0" fmla="*/ 16 w 68"/>
                  <a:gd name="T1" fmla="*/ 9 h 59"/>
                  <a:gd name="T2" fmla="*/ 18 w 68"/>
                  <a:gd name="T3" fmla="*/ 10 h 59"/>
                  <a:gd name="T4" fmla="*/ 26 w 68"/>
                  <a:gd name="T5" fmla="*/ 9 h 59"/>
                  <a:gd name="T6" fmla="*/ 27 w 68"/>
                  <a:gd name="T7" fmla="*/ 10 h 59"/>
                  <a:gd name="T8" fmla="*/ 27 w 68"/>
                  <a:gd name="T9" fmla="*/ 15 h 59"/>
                  <a:gd name="T10" fmla="*/ 28 w 68"/>
                  <a:gd name="T11" fmla="*/ 17 h 59"/>
                  <a:gd name="T12" fmla="*/ 32 w 68"/>
                  <a:gd name="T13" fmla="*/ 17 h 59"/>
                  <a:gd name="T14" fmla="*/ 32 w 68"/>
                  <a:gd name="T15" fmla="*/ 19 h 59"/>
                  <a:gd name="T16" fmla="*/ 31 w 68"/>
                  <a:gd name="T17" fmla="*/ 21 h 59"/>
                  <a:gd name="T18" fmla="*/ 35 w 68"/>
                  <a:gd name="T19" fmla="*/ 20 h 59"/>
                  <a:gd name="T20" fmla="*/ 39 w 68"/>
                  <a:gd name="T21" fmla="*/ 20 h 59"/>
                  <a:gd name="T22" fmla="*/ 40 w 68"/>
                  <a:gd name="T23" fmla="*/ 21 h 59"/>
                  <a:gd name="T24" fmla="*/ 43 w 68"/>
                  <a:gd name="T25" fmla="*/ 20 h 59"/>
                  <a:gd name="T26" fmla="*/ 43 w 68"/>
                  <a:gd name="T27" fmla="*/ 23 h 59"/>
                  <a:gd name="T28" fmla="*/ 45 w 68"/>
                  <a:gd name="T29" fmla="*/ 24 h 59"/>
                  <a:gd name="T30" fmla="*/ 44 w 68"/>
                  <a:gd name="T31" fmla="*/ 28 h 59"/>
                  <a:gd name="T32" fmla="*/ 47 w 68"/>
                  <a:gd name="T33" fmla="*/ 27 h 59"/>
                  <a:gd name="T34" fmla="*/ 45 w 68"/>
                  <a:gd name="T35" fmla="*/ 30 h 59"/>
                  <a:gd name="T36" fmla="*/ 48 w 68"/>
                  <a:gd name="T37" fmla="*/ 29 h 59"/>
                  <a:gd name="T38" fmla="*/ 48 w 68"/>
                  <a:gd name="T39" fmla="*/ 29 h 59"/>
                  <a:gd name="T40" fmla="*/ 50 w 68"/>
                  <a:gd name="T41" fmla="*/ 29 h 59"/>
                  <a:gd name="T42" fmla="*/ 52 w 68"/>
                  <a:gd name="T43" fmla="*/ 32 h 59"/>
                  <a:gd name="T44" fmla="*/ 53 w 68"/>
                  <a:gd name="T45" fmla="*/ 33 h 59"/>
                  <a:gd name="T46" fmla="*/ 54 w 68"/>
                  <a:gd name="T47" fmla="*/ 34 h 59"/>
                  <a:gd name="T48" fmla="*/ 55 w 68"/>
                  <a:gd name="T49" fmla="*/ 36 h 59"/>
                  <a:gd name="T50" fmla="*/ 49 w 68"/>
                  <a:gd name="T51" fmla="*/ 41 h 59"/>
                  <a:gd name="T52" fmla="*/ 56 w 68"/>
                  <a:gd name="T53" fmla="*/ 38 h 59"/>
                  <a:gd name="T54" fmla="*/ 63 w 68"/>
                  <a:gd name="T55" fmla="*/ 34 h 59"/>
                  <a:gd name="T56" fmla="*/ 61 w 68"/>
                  <a:gd name="T57" fmla="*/ 36 h 59"/>
                  <a:gd name="T58" fmla="*/ 64 w 68"/>
                  <a:gd name="T59" fmla="*/ 35 h 59"/>
                  <a:gd name="T60" fmla="*/ 63 w 68"/>
                  <a:gd name="T61" fmla="*/ 37 h 59"/>
                  <a:gd name="T62" fmla="*/ 58 w 68"/>
                  <a:gd name="T63" fmla="*/ 42 h 59"/>
                  <a:gd name="T64" fmla="*/ 64 w 68"/>
                  <a:gd name="T65" fmla="*/ 39 h 59"/>
                  <a:gd name="T66" fmla="*/ 61 w 68"/>
                  <a:gd name="T67" fmla="*/ 41 h 59"/>
                  <a:gd name="T68" fmla="*/ 65 w 68"/>
                  <a:gd name="T69" fmla="*/ 39 h 59"/>
                  <a:gd name="T70" fmla="*/ 66 w 68"/>
                  <a:gd name="T71" fmla="*/ 40 h 59"/>
                  <a:gd name="T72" fmla="*/ 58 w 68"/>
                  <a:gd name="T73" fmla="*/ 45 h 59"/>
                  <a:gd name="T74" fmla="*/ 64 w 68"/>
                  <a:gd name="T75" fmla="*/ 43 h 59"/>
                  <a:gd name="T76" fmla="*/ 55 w 68"/>
                  <a:gd name="T77" fmla="*/ 52 h 59"/>
                  <a:gd name="T78" fmla="*/ 54 w 68"/>
                  <a:gd name="T79" fmla="*/ 54 h 59"/>
                  <a:gd name="T80" fmla="*/ 56 w 68"/>
                  <a:gd name="T81" fmla="*/ 55 h 59"/>
                  <a:gd name="T82" fmla="*/ 51 w 68"/>
                  <a:gd name="T83" fmla="*/ 58 h 59"/>
                  <a:gd name="T84" fmla="*/ 54 w 68"/>
                  <a:gd name="T85" fmla="*/ 54 h 59"/>
                  <a:gd name="T86" fmla="*/ 45 w 68"/>
                  <a:gd name="T87" fmla="*/ 57 h 59"/>
                  <a:gd name="T88" fmla="*/ 39 w 68"/>
                  <a:gd name="T89" fmla="*/ 55 h 59"/>
                  <a:gd name="T90" fmla="*/ 34 w 68"/>
                  <a:gd name="T91" fmla="*/ 52 h 59"/>
                  <a:gd name="T92" fmla="*/ 30 w 68"/>
                  <a:gd name="T93" fmla="*/ 50 h 59"/>
                  <a:gd name="T94" fmla="*/ 27 w 68"/>
                  <a:gd name="T95" fmla="*/ 48 h 59"/>
                  <a:gd name="T96" fmla="*/ 24 w 68"/>
                  <a:gd name="T97" fmla="*/ 42 h 59"/>
                  <a:gd name="T98" fmla="*/ 24 w 68"/>
                  <a:gd name="T99" fmla="*/ 37 h 59"/>
                  <a:gd name="T100" fmla="*/ 24 w 68"/>
                  <a:gd name="T101" fmla="*/ 32 h 59"/>
                  <a:gd name="T102" fmla="*/ 7 w 68"/>
                  <a:gd name="T103" fmla="*/ 26 h 59"/>
                  <a:gd name="T104" fmla="*/ 5 w 68"/>
                  <a:gd name="T105" fmla="*/ 22 h 59"/>
                  <a:gd name="T106" fmla="*/ 11 w 68"/>
                  <a:gd name="T107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8" h="59">
                    <a:moveTo>
                      <a:pt x="11" y="4"/>
                    </a:moveTo>
                    <a:cubicBezTo>
                      <a:pt x="18" y="0"/>
                      <a:pt x="12" y="5"/>
                      <a:pt x="17" y="3"/>
                    </a:cubicBezTo>
                    <a:cubicBezTo>
                      <a:pt x="17" y="3"/>
                      <a:pt x="13" y="6"/>
                      <a:pt x="14" y="5"/>
                    </a:cubicBezTo>
                    <a:cubicBezTo>
                      <a:pt x="20" y="2"/>
                      <a:pt x="18" y="5"/>
                      <a:pt x="14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6" y="8"/>
                      <a:pt x="16" y="9"/>
                    </a:cubicBezTo>
                    <a:cubicBezTo>
                      <a:pt x="15" y="9"/>
                      <a:pt x="15" y="9"/>
                      <a:pt x="14" y="10"/>
                    </a:cubicBezTo>
                    <a:cubicBezTo>
                      <a:pt x="16" y="9"/>
                      <a:pt x="15" y="10"/>
                      <a:pt x="17" y="9"/>
                    </a:cubicBezTo>
                    <a:cubicBezTo>
                      <a:pt x="16" y="9"/>
                      <a:pt x="14" y="11"/>
                      <a:pt x="14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21" y="6"/>
                      <a:pt x="16" y="11"/>
                      <a:pt x="19" y="9"/>
                    </a:cubicBezTo>
                    <a:cubicBezTo>
                      <a:pt x="19" y="9"/>
                      <a:pt x="18" y="10"/>
                      <a:pt x="18" y="10"/>
                    </a:cubicBezTo>
                    <a:cubicBezTo>
                      <a:pt x="21" y="8"/>
                      <a:pt x="21" y="9"/>
                      <a:pt x="23" y="9"/>
                    </a:cubicBezTo>
                    <a:cubicBezTo>
                      <a:pt x="22" y="10"/>
                      <a:pt x="21" y="11"/>
                      <a:pt x="20" y="11"/>
                    </a:cubicBezTo>
                    <a:cubicBezTo>
                      <a:pt x="22" y="10"/>
                      <a:pt x="23" y="10"/>
                      <a:pt x="23" y="9"/>
                    </a:cubicBezTo>
                    <a:cubicBezTo>
                      <a:pt x="21" y="11"/>
                      <a:pt x="26" y="8"/>
                      <a:pt x="25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7" y="8"/>
                      <a:pt x="23" y="11"/>
                      <a:pt x="26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8" y="8"/>
                      <a:pt x="23" y="12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1"/>
                      <a:pt x="24" y="12"/>
                      <a:pt x="27" y="10"/>
                    </a:cubicBezTo>
                    <a:cubicBezTo>
                      <a:pt x="25" y="12"/>
                      <a:pt x="25" y="11"/>
                      <a:pt x="23" y="13"/>
                    </a:cubicBezTo>
                    <a:cubicBezTo>
                      <a:pt x="26" y="12"/>
                      <a:pt x="26" y="13"/>
                      <a:pt x="27" y="14"/>
                    </a:cubicBezTo>
                    <a:cubicBezTo>
                      <a:pt x="26" y="15"/>
                      <a:pt x="25" y="15"/>
                      <a:pt x="24" y="16"/>
                    </a:cubicBezTo>
                    <a:cubicBezTo>
                      <a:pt x="25" y="16"/>
                      <a:pt x="25" y="16"/>
                      <a:pt x="27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4" y="17"/>
                      <a:pt x="28" y="14"/>
                      <a:pt x="27" y="15"/>
                    </a:cubicBezTo>
                    <a:cubicBezTo>
                      <a:pt x="26" y="16"/>
                      <a:pt x="26" y="16"/>
                      <a:pt x="25" y="17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6" y="17"/>
                    </a:cubicBezTo>
                    <a:cubicBezTo>
                      <a:pt x="28" y="15"/>
                      <a:pt x="26" y="18"/>
                      <a:pt x="27" y="17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4" y="20"/>
                      <a:pt x="29" y="16"/>
                      <a:pt x="28" y="17"/>
                    </a:cubicBezTo>
                    <a:cubicBezTo>
                      <a:pt x="27" y="17"/>
                      <a:pt x="27" y="17"/>
                      <a:pt x="26" y="18"/>
                    </a:cubicBezTo>
                    <a:cubicBezTo>
                      <a:pt x="29" y="16"/>
                      <a:pt x="28" y="17"/>
                      <a:pt x="30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8"/>
                      <a:pt x="30" y="17"/>
                    </a:cubicBezTo>
                    <a:cubicBezTo>
                      <a:pt x="30" y="18"/>
                      <a:pt x="26" y="20"/>
                      <a:pt x="27" y="20"/>
                    </a:cubicBezTo>
                    <a:cubicBezTo>
                      <a:pt x="30" y="18"/>
                      <a:pt x="29" y="19"/>
                      <a:pt x="32" y="17"/>
                    </a:cubicBezTo>
                    <a:cubicBezTo>
                      <a:pt x="32" y="17"/>
                      <a:pt x="31" y="18"/>
                      <a:pt x="32" y="18"/>
                    </a:cubicBezTo>
                    <a:cubicBezTo>
                      <a:pt x="31" y="19"/>
                      <a:pt x="28" y="21"/>
                      <a:pt x="28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5" y="23"/>
                      <a:pt x="27" y="22"/>
                      <a:pt x="25" y="23"/>
                    </a:cubicBezTo>
                    <a:cubicBezTo>
                      <a:pt x="25" y="23"/>
                      <a:pt x="27" y="22"/>
                      <a:pt x="26" y="23"/>
                    </a:cubicBezTo>
                    <a:cubicBezTo>
                      <a:pt x="28" y="22"/>
                      <a:pt x="32" y="19"/>
                      <a:pt x="32" y="19"/>
                    </a:cubicBezTo>
                    <a:cubicBezTo>
                      <a:pt x="31" y="20"/>
                      <a:pt x="29" y="22"/>
                      <a:pt x="28" y="22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32" y="20"/>
                      <a:pt x="33" y="19"/>
                    </a:cubicBezTo>
                    <a:cubicBezTo>
                      <a:pt x="34" y="19"/>
                      <a:pt x="34" y="18"/>
                      <a:pt x="35" y="18"/>
                    </a:cubicBezTo>
                    <a:cubicBezTo>
                      <a:pt x="35" y="18"/>
                      <a:pt x="36" y="18"/>
                      <a:pt x="33" y="20"/>
                    </a:cubicBezTo>
                    <a:cubicBezTo>
                      <a:pt x="32" y="21"/>
                      <a:pt x="32" y="20"/>
                      <a:pt x="31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4" y="20"/>
                      <a:pt x="35" y="19"/>
                    </a:cubicBezTo>
                    <a:cubicBezTo>
                      <a:pt x="36" y="19"/>
                      <a:pt x="34" y="20"/>
                      <a:pt x="34" y="20"/>
                    </a:cubicBezTo>
                    <a:cubicBezTo>
                      <a:pt x="36" y="18"/>
                      <a:pt x="37" y="18"/>
                      <a:pt x="37" y="18"/>
                    </a:cubicBezTo>
                    <a:cubicBezTo>
                      <a:pt x="37" y="19"/>
                      <a:pt x="36" y="19"/>
                      <a:pt x="35" y="20"/>
                    </a:cubicBezTo>
                    <a:cubicBezTo>
                      <a:pt x="37" y="18"/>
                      <a:pt x="38" y="18"/>
                      <a:pt x="40" y="18"/>
                    </a:cubicBezTo>
                    <a:cubicBezTo>
                      <a:pt x="41" y="17"/>
                      <a:pt x="37" y="19"/>
                      <a:pt x="38" y="19"/>
                    </a:cubicBezTo>
                    <a:cubicBezTo>
                      <a:pt x="36" y="21"/>
                      <a:pt x="41" y="17"/>
                      <a:pt x="38" y="20"/>
                    </a:cubicBezTo>
                    <a:cubicBezTo>
                      <a:pt x="38" y="20"/>
                      <a:pt x="40" y="18"/>
                      <a:pt x="40" y="19"/>
                    </a:cubicBezTo>
                    <a:cubicBezTo>
                      <a:pt x="40" y="19"/>
                      <a:pt x="38" y="20"/>
                      <a:pt x="38" y="20"/>
                    </a:cubicBezTo>
                    <a:cubicBezTo>
                      <a:pt x="37" y="21"/>
                      <a:pt x="39" y="20"/>
                      <a:pt x="39" y="20"/>
                    </a:cubicBezTo>
                    <a:cubicBezTo>
                      <a:pt x="40" y="19"/>
                      <a:pt x="39" y="20"/>
                      <a:pt x="39" y="20"/>
                    </a:cubicBezTo>
                    <a:cubicBezTo>
                      <a:pt x="40" y="19"/>
                      <a:pt x="42" y="19"/>
                      <a:pt x="41" y="20"/>
                    </a:cubicBezTo>
                    <a:cubicBezTo>
                      <a:pt x="41" y="20"/>
                      <a:pt x="44" y="18"/>
                      <a:pt x="44" y="18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1"/>
                      <a:pt x="42" y="20"/>
                      <a:pt x="40" y="21"/>
                    </a:cubicBezTo>
                    <a:cubicBezTo>
                      <a:pt x="43" y="20"/>
                      <a:pt x="38" y="22"/>
                      <a:pt x="40" y="21"/>
                    </a:cubicBezTo>
                    <a:cubicBezTo>
                      <a:pt x="38" y="22"/>
                      <a:pt x="43" y="19"/>
                      <a:pt x="41" y="21"/>
                    </a:cubicBezTo>
                    <a:cubicBezTo>
                      <a:pt x="41" y="21"/>
                      <a:pt x="43" y="19"/>
                      <a:pt x="41" y="21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40" y="22"/>
                      <a:pt x="41" y="22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3" y="20"/>
                      <a:pt x="41" y="22"/>
                      <a:pt x="43" y="20"/>
                    </a:cubicBezTo>
                    <a:cubicBezTo>
                      <a:pt x="42" y="21"/>
                      <a:pt x="45" y="20"/>
                      <a:pt x="41" y="22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24"/>
                      <a:pt x="42" y="22"/>
                      <a:pt x="43" y="21"/>
                    </a:cubicBezTo>
                    <a:cubicBezTo>
                      <a:pt x="43" y="22"/>
                      <a:pt x="42" y="22"/>
                      <a:pt x="42" y="22"/>
                    </a:cubicBezTo>
                    <a:cubicBezTo>
                      <a:pt x="45" y="19"/>
                      <a:pt x="42" y="23"/>
                      <a:pt x="45" y="21"/>
                    </a:cubicBezTo>
                    <a:cubicBezTo>
                      <a:pt x="43" y="22"/>
                      <a:pt x="45" y="21"/>
                      <a:pt x="43" y="23"/>
                    </a:cubicBezTo>
                    <a:cubicBezTo>
                      <a:pt x="44" y="22"/>
                      <a:pt x="45" y="22"/>
                      <a:pt x="45" y="22"/>
                    </a:cubicBezTo>
                    <a:cubicBezTo>
                      <a:pt x="44" y="23"/>
                      <a:pt x="44" y="23"/>
                      <a:pt x="43" y="23"/>
                    </a:cubicBezTo>
                    <a:cubicBezTo>
                      <a:pt x="42" y="24"/>
                      <a:pt x="43" y="23"/>
                      <a:pt x="44" y="23"/>
                    </a:cubicBezTo>
                    <a:cubicBezTo>
                      <a:pt x="43" y="23"/>
                      <a:pt x="42" y="25"/>
                      <a:pt x="41" y="26"/>
                    </a:cubicBezTo>
                    <a:cubicBezTo>
                      <a:pt x="42" y="25"/>
                      <a:pt x="44" y="24"/>
                      <a:pt x="45" y="23"/>
                    </a:cubicBezTo>
                    <a:cubicBezTo>
                      <a:pt x="42" y="26"/>
                      <a:pt x="48" y="22"/>
                      <a:pt x="45" y="24"/>
                    </a:cubicBezTo>
                    <a:cubicBezTo>
                      <a:pt x="44" y="24"/>
                      <a:pt x="43" y="25"/>
                      <a:pt x="42" y="26"/>
                    </a:cubicBezTo>
                    <a:cubicBezTo>
                      <a:pt x="38" y="29"/>
                      <a:pt x="45" y="24"/>
                      <a:pt x="43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4" y="25"/>
                      <a:pt x="48" y="23"/>
                      <a:pt x="45" y="25"/>
                    </a:cubicBezTo>
                    <a:cubicBezTo>
                      <a:pt x="46" y="24"/>
                      <a:pt x="44" y="26"/>
                      <a:pt x="47" y="24"/>
                    </a:cubicBezTo>
                    <a:cubicBezTo>
                      <a:pt x="45" y="26"/>
                      <a:pt x="49" y="23"/>
                      <a:pt x="44" y="28"/>
                    </a:cubicBezTo>
                    <a:cubicBezTo>
                      <a:pt x="45" y="27"/>
                      <a:pt x="44" y="28"/>
                      <a:pt x="46" y="27"/>
                    </a:cubicBezTo>
                    <a:cubicBezTo>
                      <a:pt x="47" y="25"/>
                      <a:pt x="44" y="27"/>
                      <a:pt x="46" y="26"/>
                    </a:cubicBezTo>
                    <a:cubicBezTo>
                      <a:pt x="46" y="26"/>
                      <a:pt x="47" y="26"/>
                      <a:pt x="47" y="26"/>
                    </a:cubicBezTo>
                    <a:cubicBezTo>
                      <a:pt x="46" y="26"/>
                      <a:pt x="46" y="26"/>
                      <a:pt x="44" y="28"/>
                    </a:cubicBezTo>
                    <a:cubicBezTo>
                      <a:pt x="42" y="30"/>
                      <a:pt x="49" y="25"/>
                      <a:pt x="48" y="26"/>
                    </a:cubicBezTo>
                    <a:cubicBezTo>
                      <a:pt x="47" y="27"/>
                      <a:pt x="46" y="27"/>
                      <a:pt x="47" y="27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8" y="26"/>
                      <a:pt x="46" y="28"/>
                      <a:pt x="44" y="29"/>
                    </a:cubicBezTo>
                    <a:cubicBezTo>
                      <a:pt x="44" y="29"/>
                      <a:pt x="44" y="29"/>
                      <a:pt x="46" y="28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5" y="29"/>
                      <a:pt x="45" y="30"/>
                      <a:pt x="45" y="29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4" y="30"/>
                      <a:pt x="45" y="30"/>
                      <a:pt x="45" y="30"/>
                    </a:cubicBezTo>
                    <a:cubicBezTo>
                      <a:pt x="46" y="29"/>
                      <a:pt x="47" y="28"/>
                      <a:pt x="47" y="28"/>
                    </a:cubicBezTo>
                    <a:cubicBezTo>
                      <a:pt x="48" y="27"/>
                      <a:pt x="48" y="28"/>
                      <a:pt x="49" y="27"/>
                    </a:cubicBezTo>
                    <a:cubicBezTo>
                      <a:pt x="47" y="28"/>
                      <a:pt x="48" y="28"/>
                      <a:pt x="47" y="28"/>
                    </a:cubicBezTo>
                    <a:cubicBezTo>
                      <a:pt x="47" y="29"/>
                      <a:pt x="49" y="27"/>
                      <a:pt x="49" y="27"/>
                    </a:cubicBezTo>
                    <a:cubicBezTo>
                      <a:pt x="48" y="28"/>
                      <a:pt x="49" y="28"/>
                      <a:pt x="48" y="29"/>
                    </a:cubicBezTo>
                    <a:cubicBezTo>
                      <a:pt x="47" y="29"/>
                      <a:pt x="49" y="28"/>
                      <a:pt x="48" y="28"/>
                    </a:cubicBezTo>
                    <a:cubicBezTo>
                      <a:pt x="47" y="29"/>
                      <a:pt x="45" y="30"/>
                      <a:pt x="47" y="30"/>
                    </a:cubicBezTo>
                    <a:cubicBezTo>
                      <a:pt x="48" y="29"/>
                      <a:pt x="51" y="27"/>
                      <a:pt x="49" y="28"/>
                    </a:cubicBezTo>
                    <a:cubicBezTo>
                      <a:pt x="49" y="28"/>
                      <a:pt x="48" y="29"/>
                      <a:pt x="47" y="29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7" y="29"/>
                    </a:cubicBezTo>
                    <a:cubicBezTo>
                      <a:pt x="49" y="28"/>
                      <a:pt x="48" y="29"/>
                      <a:pt x="50" y="28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8" y="30"/>
                      <a:pt x="49" y="30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1" y="28"/>
                    </a:cubicBezTo>
                    <a:cubicBezTo>
                      <a:pt x="50" y="30"/>
                      <a:pt x="44" y="34"/>
                      <a:pt x="47" y="32"/>
                    </a:cubicBezTo>
                    <a:cubicBezTo>
                      <a:pt x="47" y="32"/>
                      <a:pt x="50" y="30"/>
                      <a:pt x="51" y="29"/>
                    </a:cubicBezTo>
                    <a:cubicBezTo>
                      <a:pt x="50" y="30"/>
                      <a:pt x="53" y="28"/>
                      <a:pt x="51" y="31"/>
                    </a:cubicBezTo>
                    <a:cubicBezTo>
                      <a:pt x="52" y="30"/>
                      <a:pt x="52" y="30"/>
                      <a:pt x="53" y="29"/>
                    </a:cubicBezTo>
                    <a:cubicBezTo>
                      <a:pt x="52" y="30"/>
                      <a:pt x="55" y="29"/>
                      <a:pt x="52" y="32"/>
                    </a:cubicBezTo>
                    <a:cubicBezTo>
                      <a:pt x="51" y="32"/>
                      <a:pt x="50" y="33"/>
                      <a:pt x="49" y="34"/>
                    </a:cubicBezTo>
                    <a:cubicBezTo>
                      <a:pt x="51" y="33"/>
                      <a:pt x="47" y="35"/>
                      <a:pt x="50" y="33"/>
                    </a:cubicBezTo>
                    <a:cubicBezTo>
                      <a:pt x="52" y="32"/>
                      <a:pt x="53" y="31"/>
                      <a:pt x="53" y="31"/>
                    </a:cubicBezTo>
                    <a:cubicBezTo>
                      <a:pt x="54" y="30"/>
                      <a:pt x="55" y="31"/>
                      <a:pt x="53" y="32"/>
                    </a:cubicBezTo>
                    <a:cubicBezTo>
                      <a:pt x="54" y="31"/>
                      <a:pt x="55" y="31"/>
                      <a:pt x="55" y="31"/>
                    </a:cubicBezTo>
                    <a:cubicBezTo>
                      <a:pt x="52" y="33"/>
                      <a:pt x="52" y="33"/>
                      <a:pt x="53" y="33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4" y="32"/>
                      <a:pt x="57" y="30"/>
                      <a:pt x="55" y="31"/>
                    </a:cubicBezTo>
                    <a:cubicBezTo>
                      <a:pt x="55" y="32"/>
                      <a:pt x="54" y="32"/>
                      <a:pt x="53" y="33"/>
                    </a:cubicBezTo>
                    <a:cubicBezTo>
                      <a:pt x="55" y="32"/>
                      <a:pt x="57" y="30"/>
                      <a:pt x="56" y="32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3"/>
                      <a:pt x="56" y="32"/>
                      <a:pt x="56" y="32"/>
                    </a:cubicBezTo>
                    <a:cubicBezTo>
                      <a:pt x="55" y="33"/>
                      <a:pt x="55" y="33"/>
                      <a:pt x="53" y="35"/>
                    </a:cubicBezTo>
                    <a:cubicBezTo>
                      <a:pt x="58" y="32"/>
                      <a:pt x="59" y="32"/>
                      <a:pt x="59" y="33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7" y="35"/>
                      <a:pt x="60" y="32"/>
                      <a:pt x="59" y="33"/>
                    </a:cubicBezTo>
                    <a:cubicBezTo>
                      <a:pt x="58" y="34"/>
                      <a:pt x="57" y="35"/>
                      <a:pt x="55" y="36"/>
                    </a:cubicBezTo>
                    <a:cubicBezTo>
                      <a:pt x="54" y="37"/>
                      <a:pt x="57" y="35"/>
                      <a:pt x="58" y="35"/>
                    </a:cubicBezTo>
                    <a:cubicBezTo>
                      <a:pt x="60" y="33"/>
                      <a:pt x="57" y="35"/>
                      <a:pt x="59" y="34"/>
                    </a:cubicBezTo>
                    <a:cubicBezTo>
                      <a:pt x="60" y="33"/>
                      <a:pt x="58" y="35"/>
                      <a:pt x="60" y="33"/>
                    </a:cubicBezTo>
                    <a:cubicBezTo>
                      <a:pt x="59" y="34"/>
                      <a:pt x="58" y="35"/>
                      <a:pt x="57" y="36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55" y="37"/>
                      <a:pt x="53" y="38"/>
                      <a:pt x="49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47" y="43"/>
                      <a:pt x="47" y="43"/>
                      <a:pt x="46" y="44"/>
                    </a:cubicBezTo>
                    <a:cubicBezTo>
                      <a:pt x="47" y="43"/>
                      <a:pt x="51" y="41"/>
                      <a:pt x="52" y="40"/>
                    </a:cubicBezTo>
                    <a:cubicBezTo>
                      <a:pt x="53" y="39"/>
                      <a:pt x="58" y="36"/>
                      <a:pt x="58" y="36"/>
                    </a:cubicBezTo>
                    <a:cubicBezTo>
                      <a:pt x="56" y="37"/>
                      <a:pt x="57" y="36"/>
                      <a:pt x="55" y="37"/>
                    </a:cubicBezTo>
                    <a:cubicBezTo>
                      <a:pt x="53" y="39"/>
                      <a:pt x="57" y="37"/>
                      <a:pt x="56" y="38"/>
                    </a:cubicBezTo>
                    <a:cubicBezTo>
                      <a:pt x="57" y="37"/>
                      <a:pt x="59" y="35"/>
                      <a:pt x="60" y="35"/>
                    </a:cubicBezTo>
                    <a:cubicBezTo>
                      <a:pt x="59" y="36"/>
                      <a:pt x="57" y="36"/>
                      <a:pt x="57" y="37"/>
                    </a:cubicBezTo>
                    <a:cubicBezTo>
                      <a:pt x="59" y="36"/>
                      <a:pt x="60" y="35"/>
                      <a:pt x="61" y="34"/>
                    </a:cubicBezTo>
                    <a:cubicBezTo>
                      <a:pt x="64" y="32"/>
                      <a:pt x="60" y="35"/>
                      <a:pt x="63" y="33"/>
                    </a:cubicBezTo>
                    <a:cubicBezTo>
                      <a:pt x="60" y="35"/>
                      <a:pt x="57" y="37"/>
                      <a:pt x="56" y="38"/>
                    </a:cubicBezTo>
                    <a:cubicBezTo>
                      <a:pt x="58" y="36"/>
                      <a:pt x="59" y="36"/>
                      <a:pt x="63" y="34"/>
                    </a:cubicBezTo>
                    <a:cubicBezTo>
                      <a:pt x="62" y="34"/>
                      <a:pt x="60" y="36"/>
                      <a:pt x="59" y="36"/>
                    </a:cubicBezTo>
                    <a:cubicBezTo>
                      <a:pt x="58" y="38"/>
                      <a:pt x="63" y="34"/>
                      <a:pt x="59" y="37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0" y="36"/>
                      <a:pt x="60" y="36"/>
                      <a:pt x="59" y="37"/>
                    </a:cubicBezTo>
                    <a:cubicBezTo>
                      <a:pt x="59" y="38"/>
                      <a:pt x="62" y="36"/>
                      <a:pt x="59" y="38"/>
                    </a:cubicBezTo>
                    <a:cubicBezTo>
                      <a:pt x="59" y="38"/>
                      <a:pt x="59" y="38"/>
                      <a:pt x="61" y="36"/>
                    </a:cubicBezTo>
                    <a:cubicBezTo>
                      <a:pt x="63" y="35"/>
                      <a:pt x="59" y="37"/>
                      <a:pt x="63" y="35"/>
                    </a:cubicBezTo>
                    <a:cubicBezTo>
                      <a:pt x="60" y="37"/>
                      <a:pt x="63" y="35"/>
                      <a:pt x="64" y="34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3" y="35"/>
                      <a:pt x="63" y="35"/>
                      <a:pt x="64" y="34"/>
                    </a:cubicBezTo>
                    <a:cubicBezTo>
                      <a:pt x="64" y="35"/>
                      <a:pt x="63" y="36"/>
                      <a:pt x="62" y="36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66" y="34"/>
                      <a:pt x="61" y="37"/>
                      <a:pt x="62" y="37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59" y="39"/>
                      <a:pt x="59" y="39"/>
                    </a:cubicBezTo>
                    <a:cubicBezTo>
                      <a:pt x="61" y="37"/>
                      <a:pt x="63" y="36"/>
                      <a:pt x="65" y="35"/>
                    </a:cubicBezTo>
                    <a:cubicBezTo>
                      <a:pt x="66" y="34"/>
                      <a:pt x="63" y="36"/>
                      <a:pt x="65" y="35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2" y="37"/>
                      <a:pt x="60" y="39"/>
                      <a:pt x="60" y="39"/>
                    </a:cubicBezTo>
                    <a:cubicBezTo>
                      <a:pt x="61" y="39"/>
                      <a:pt x="63" y="37"/>
                      <a:pt x="64" y="36"/>
                    </a:cubicBezTo>
                    <a:cubicBezTo>
                      <a:pt x="64" y="36"/>
                      <a:pt x="63" y="37"/>
                      <a:pt x="62" y="38"/>
                    </a:cubicBezTo>
                    <a:cubicBezTo>
                      <a:pt x="63" y="38"/>
                      <a:pt x="64" y="36"/>
                      <a:pt x="65" y="36"/>
                    </a:cubicBezTo>
                    <a:cubicBezTo>
                      <a:pt x="64" y="37"/>
                      <a:pt x="62" y="38"/>
                      <a:pt x="61" y="40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5" y="43"/>
                      <a:pt x="56" y="43"/>
                      <a:pt x="53" y="45"/>
                    </a:cubicBezTo>
                    <a:cubicBezTo>
                      <a:pt x="53" y="45"/>
                      <a:pt x="54" y="45"/>
                      <a:pt x="55" y="44"/>
                    </a:cubicBezTo>
                    <a:cubicBezTo>
                      <a:pt x="58" y="41"/>
                      <a:pt x="60" y="41"/>
                      <a:pt x="64" y="38"/>
                    </a:cubicBezTo>
                    <a:cubicBezTo>
                      <a:pt x="65" y="37"/>
                      <a:pt x="55" y="45"/>
                      <a:pt x="61" y="41"/>
                    </a:cubicBezTo>
                    <a:cubicBezTo>
                      <a:pt x="62" y="40"/>
                      <a:pt x="65" y="38"/>
                      <a:pt x="64" y="39"/>
                    </a:cubicBezTo>
                    <a:cubicBezTo>
                      <a:pt x="63" y="39"/>
                      <a:pt x="67" y="36"/>
                      <a:pt x="66" y="37"/>
                    </a:cubicBezTo>
                    <a:cubicBezTo>
                      <a:pt x="64" y="38"/>
                      <a:pt x="62" y="40"/>
                      <a:pt x="60" y="42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59" y="42"/>
                      <a:pt x="57" y="44"/>
                      <a:pt x="57" y="44"/>
                    </a:cubicBezTo>
                    <a:cubicBezTo>
                      <a:pt x="57" y="44"/>
                      <a:pt x="58" y="44"/>
                      <a:pt x="59" y="42"/>
                    </a:cubicBezTo>
                    <a:cubicBezTo>
                      <a:pt x="62" y="41"/>
                      <a:pt x="59" y="42"/>
                      <a:pt x="61" y="41"/>
                    </a:cubicBezTo>
                    <a:cubicBezTo>
                      <a:pt x="62" y="41"/>
                      <a:pt x="59" y="43"/>
                      <a:pt x="63" y="40"/>
                    </a:cubicBezTo>
                    <a:cubicBezTo>
                      <a:pt x="62" y="40"/>
                      <a:pt x="65" y="39"/>
                      <a:pt x="66" y="38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5" y="39"/>
                      <a:pt x="68" y="36"/>
                      <a:pt x="68" y="37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3" y="41"/>
                      <a:pt x="66" y="38"/>
                      <a:pt x="62" y="41"/>
                    </a:cubicBezTo>
                    <a:cubicBezTo>
                      <a:pt x="62" y="41"/>
                      <a:pt x="64" y="40"/>
                      <a:pt x="63" y="41"/>
                    </a:cubicBezTo>
                    <a:cubicBezTo>
                      <a:pt x="63" y="41"/>
                      <a:pt x="63" y="41"/>
                      <a:pt x="62" y="41"/>
                    </a:cubicBezTo>
                    <a:cubicBezTo>
                      <a:pt x="62" y="41"/>
                      <a:pt x="57" y="45"/>
                      <a:pt x="61" y="43"/>
                    </a:cubicBezTo>
                    <a:cubicBezTo>
                      <a:pt x="62" y="42"/>
                      <a:pt x="62" y="42"/>
                      <a:pt x="63" y="41"/>
                    </a:cubicBezTo>
                    <a:cubicBezTo>
                      <a:pt x="64" y="41"/>
                      <a:pt x="66" y="40"/>
                      <a:pt x="66" y="40"/>
                    </a:cubicBezTo>
                    <a:cubicBezTo>
                      <a:pt x="63" y="42"/>
                      <a:pt x="66" y="40"/>
                      <a:pt x="63" y="42"/>
                    </a:cubicBezTo>
                    <a:cubicBezTo>
                      <a:pt x="64" y="41"/>
                      <a:pt x="64" y="41"/>
                      <a:pt x="61" y="43"/>
                    </a:cubicBezTo>
                    <a:cubicBezTo>
                      <a:pt x="58" y="45"/>
                      <a:pt x="62" y="42"/>
                      <a:pt x="58" y="45"/>
                    </a:cubicBezTo>
                    <a:cubicBezTo>
                      <a:pt x="58" y="45"/>
                      <a:pt x="55" y="47"/>
                      <a:pt x="53" y="49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6" y="47"/>
                      <a:pt x="56" y="47"/>
                      <a:pt x="58" y="45"/>
                    </a:cubicBezTo>
                    <a:cubicBezTo>
                      <a:pt x="58" y="46"/>
                      <a:pt x="59" y="45"/>
                      <a:pt x="61" y="44"/>
                    </a:cubicBezTo>
                    <a:cubicBezTo>
                      <a:pt x="60" y="45"/>
                      <a:pt x="58" y="46"/>
                      <a:pt x="58" y="46"/>
                    </a:cubicBezTo>
                    <a:cubicBezTo>
                      <a:pt x="59" y="46"/>
                      <a:pt x="58" y="47"/>
                      <a:pt x="58" y="47"/>
                    </a:cubicBezTo>
                    <a:cubicBezTo>
                      <a:pt x="61" y="45"/>
                      <a:pt x="59" y="47"/>
                      <a:pt x="62" y="45"/>
                    </a:cubicBezTo>
                    <a:cubicBezTo>
                      <a:pt x="62" y="44"/>
                      <a:pt x="65" y="42"/>
                      <a:pt x="66" y="41"/>
                    </a:cubicBezTo>
                    <a:cubicBezTo>
                      <a:pt x="66" y="42"/>
                      <a:pt x="65" y="42"/>
                      <a:pt x="64" y="43"/>
                    </a:cubicBezTo>
                    <a:cubicBezTo>
                      <a:pt x="66" y="42"/>
                      <a:pt x="61" y="45"/>
                      <a:pt x="64" y="43"/>
                    </a:cubicBezTo>
                    <a:cubicBezTo>
                      <a:pt x="63" y="44"/>
                      <a:pt x="60" y="46"/>
                      <a:pt x="58" y="48"/>
                    </a:cubicBezTo>
                    <a:cubicBezTo>
                      <a:pt x="59" y="47"/>
                      <a:pt x="56" y="49"/>
                      <a:pt x="56" y="50"/>
                    </a:cubicBezTo>
                    <a:cubicBezTo>
                      <a:pt x="57" y="49"/>
                      <a:pt x="59" y="48"/>
                      <a:pt x="59" y="48"/>
                    </a:cubicBezTo>
                    <a:cubicBezTo>
                      <a:pt x="57" y="50"/>
                      <a:pt x="60" y="49"/>
                      <a:pt x="60" y="49"/>
                    </a:cubicBezTo>
                    <a:cubicBezTo>
                      <a:pt x="59" y="50"/>
                      <a:pt x="56" y="52"/>
                      <a:pt x="55" y="52"/>
                    </a:cubicBezTo>
                    <a:cubicBezTo>
                      <a:pt x="56" y="53"/>
                      <a:pt x="59" y="50"/>
                      <a:pt x="57" y="51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8" y="51"/>
                      <a:pt x="55" y="54"/>
                      <a:pt x="59" y="50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6" y="53"/>
                      <a:pt x="57" y="53"/>
                      <a:pt x="57" y="52"/>
                    </a:cubicBezTo>
                    <a:cubicBezTo>
                      <a:pt x="56" y="53"/>
                      <a:pt x="55" y="54"/>
                      <a:pt x="54" y="54"/>
                    </a:cubicBezTo>
                    <a:cubicBezTo>
                      <a:pt x="52" y="56"/>
                      <a:pt x="55" y="54"/>
                      <a:pt x="55" y="54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9" y="52"/>
                      <a:pt x="57" y="54"/>
                      <a:pt x="58" y="53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5" y="55"/>
                      <a:pt x="54" y="56"/>
                      <a:pt x="56" y="55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2" y="57"/>
                      <a:pt x="53" y="57"/>
                      <a:pt x="55" y="55"/>
                    </a:cubicBezTo>
                    <a:cubicBezTo>
                      <a:pt x="57" y="54"/>
                      <a:pt x="56" y="54"/>
                      <a:pt x="54" y="55"/>
                    </a:cubicBezTo>
                    <a:cubicBezTo>
                      <a:pt x="54" y="56"/>
                      <a:pt x="54" y="55"/>
                      <a:pt x="55" y="55"/>
                    </a:cubicBezTo>
                    <a:cubicBezTo>
                      <a:pt x="53" y="57"/>
                      <a:pt x="53" y="57"/>
                      <a:pt x="51" y="58"/>
                    </a:cubicBezTo>
                    <a:cubicBezTo>
                      <a:pt x="51" y="58"/>
                      <a:pt x="50" y="59"/>
                      <a:pt x="51" y="58"/>
                    </a:cubicBezTo>
                    <a:cubicBezTo>
                      <a:pt x="50" y="59"/>
                      <a:pt x="49" y="59"/>
                      <a:pt x="49" y="59"/>
                    </a:cubicBezTo>
                    <a:cubicBezTo>
                      <a:pt x="50" y="58"/>
                      <a:pt x="51" y="57"/>
                      <a:pt x="52" y="57"/>
                    </a:cubicBezTo>
                    <a:cubicBezTo>
                      <a:pt x="49" y="59"/>
                      <a:pt x="48" y="59"/>
                      <a:pt x="49" y="58"/>
                    </a:cubicBezTo>
                    <a:cubicBezTo>
                      <a:pt x="51" y="56"/>
                      <a:pt x="47" y="59"/>
                      <a:pt x="48" y="58"/>
                    </a:cubicBezTo>
                    <a:cubicBezTo>
                      <a:pt x="50" y="57"/>
                      <a:pt x="52" y="56"/>
                      <a:pt x="53" y="55"/>
                    </a:cubicBezTo>
                    <a:cubicBezTo>
                      <a:pt x="54" y="54"/>
                      <a:pt x="53" y="55"/>
                      <a:pt x="54" y="54"/>
                    </a:cubicBezTo>
                    <a:cubicBezTo>
                      <a:pt x="52" y="55"/>
                      <a:pt x="49" y="57"/>
                      <a:pt x="48" y="58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7"/>
                      <a:pt x="46" y="59"/>
                      <a:pt x="47" y="58"/>
                    </a:cubicBezTo>
                    <a:cubicBezTo>
                      <a:pt x="47" y="57"/>
                      <a:pt x="47" y="57"/>
                      <a:pt x="47" y="56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5" y="58"/>
                      <a:pt x="47" y="56"/>
                      <a:pt x="45" y="57"/>
                    </a:cubicBezTo>
                    <a:cubicBezTo>
                      <a:pt x="47" y="55"/>
                      <a:pt x="43" y="57"/>
                      <a:pt x="46" y="55"/>
                    </a:cubicBezTo>
                    <a:cubicBezTo>
                      <a:pt x="44" y="55"/>
                      <a:pt x="42" y="55"/>
                      <a:pt x="43" y="54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3" y="54"/>
                      <a:pt x="46" y="52"/>
                      <a:pt x="46" y="52"/>
                    </a:cubicBezTo>
                    <a:cubicBezTo>
                      <a:pt x="44" y="53"/>
                      <a:pt x="43" y="53"/>
                      <a:pt x="42" y="54"/>
                    </a:cubicBezTo>
                    <a:cubicBezTo>
                      <a:pt x="44" y="53"/>
                      <a:pt x="41" y="54"/>
                      <a:pt x="39" y="55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38" y="56"/>
                      <a:pt x="40" y="53"/>
                      <a:pt x="40" y="53"/>
                    </a:cubicBezTo>
                    <a:cubicBezTo>
                      <a:pt x="41" y="52"/>
                      <a:pt x="43" y="51"/>
                      <a:pt x="42" y="51"/>
                    </a:cubicBezTo>
                    <a:cubicBezTo>
                      <a:pt x="40" y="53"/>
                      <a:pt x="40" y="53"/>
                      <a:pt x="38" y="54"/>
                    </a:cubicBezTo>
                    <a:cubicBezTo>
                      <a:pt x="38" y="53"/>
                      <a:pt x="38" y="53"/>
                      <a:pt x="39" y="52"/>
                    </a:cubicBezTo>
                    <a:cubicBezTo>
                      <a:pt x="35" y="54"/>
                      <a:pt x="37" y="51"/>
                      <a:pt x="34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1" y="53"/>
                      <a:pt x="34" y="50"/>
                      <a:pt x="32" y="51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6" y="47"/>
                      <a:pt x="34" y="48"/>
                      <a:pt x="31" y="50"/>
                    </a:cubicBezTo>
                    <a:cubicBezTo>
                      <a:pt x="32" y="49"/>
                      <a:pt x="29" y="51"/>
                      <a:pt x="32" y="49"/>
                    </a:cubicBezTo>
                    <a:cubicBezTo>
                      <a:pt x="33" y="48"/>
                      <a:pt x="30" y="50"/>
                      <a:pt x="30" y="50"/>
                    </a:cubicBezTo>
                    <a:cubicBezTo>
                      <a:pt x="31" y="49"/>
                      <a:pt x="30" y="49"/>
                      <a:pt x="30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8"/>
                      <a:pt x="32" y="47"/>
                      <a:pt x="32" y="47"/>
                    </a:cubicBezTo>
                    <a:cubicBezTo>
                      <a:pt x="31" y="48"/>
                      <a:pt x="32" y="46"/>
                      <a:pt x="28" y="49"/>
                    </a:cubicBezTo>
                    <a:cubicBezTo>
                      <a:pt x="30" y="47"/>
                      <a:pt x="26" y="50"/>
                      <a:pt x="29" y="47"/>
                    </a:cubicBezTo>
                    <a:cubicBezTo>
                      <a:pt x="28" y="48"/>
                      <a:pt x="27" y="48"/>
                      <a:pt x="27" y="48"/>
                    </a:cubicBezTo>
                    <a:cubicBezTo>
                      <a:pt x="26" y="48"/>
                      <a:pt x="28" y="46"/>
                      <a:pt x="26" y="47"/>
                    </a:cubicBezTo>
                    <a:cubicBezTo>
                      <a:pt x="27" y="47"/>
                      <a:pt x="28" y="46"/>
                      <a:pt x="28" y="46"/>
                    </a:cubicBezTo>
                    <a:cubicBezTo>
                      <a:pt x="28" y="46"/>
                      <a:pt x="27" y="47"/>
                      <a:pt x="26" y="47"/>
                    </a:cubicBezTo>
                    <a:cubicBezTo>
                      <a:pt x="24" y="48"/>
                      <a:pt x="27" y="44"/>
                      <a:pt x="26" y="44"/>
                    </a:cubicBezTo>
                    <a:cubicBezTo>
                      <a:pt x="24" y="45"/>
                      <a:pt x="24" y="43"/>
                      <a:pt x="23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1" y="44"/>
                      <a:pt x="27" y="39"/>
                      <a:pt x="22" y="42"/>
                    </a:cubicBezTo>
                    <a:cubicBezTo>
                      <a:pt x="22" y="42"/>
                      <a:pt x="22" y="42"/>
                      <a:pt x="23" y="41"/>
                    </a:cubicBezTo>
                    <a:cubicBezTo>
                      <a:pt x="21" y="42"/>
                      <a:pt x="25" y="38"/>
                      <a:pt x="22" y="40"/>
                    </a:cubicBezTo>
                    <a:cubicBezTo>
                      <a:pt x="22" y="40"/>
                      <a:pt x="22" y="40"/>
                      <a:pt x="23" y="40"/>
                    </a:cubicBezTo>
                    <a:cubicBezTo>
                      <a:pt x="24" y="38"/>
                      <a:pt x="21" y="40"/>
                      <a:pt x="23" y="38"/>
                    </a:cubicBezTo>
                    <a:cubicBezTo>
                      <a:pt x="23" y="38"/>
                      <a:pt x="23" y="38"/>
                      <a:pt x="24" y="37"/>
                    </a:cubicBezTo>
                    <a:cubicBezTo>
                      <a:pt x="26" y="36"/>
                      <a:pt x="21" y="40"/>
                      <a:pt x="24" y="37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6"/>
                      <a:pt x="21" y="37"/>
                      <a:pt x="19" y="37"/>
                    </a:cubicBezTo>
                    <a:cubicBezTo>
                      <a:pt x="21" y="35"/>
                      <a:pt x="26" y="32"/>
                      <a:pt x="22" y="34"/>
                    </a:cubicBezTo>
                    <a:cubicBezTo>
                      <a:pt x="23" y="33"/>
                      <a:pt x="21" y="35"/>
                      <a:pt x="22" y="34"/>
                    </a:cubicBezTo>
                    <a:cubicBezTo>
                      <a:pt x="20" y="35"/>
                      <a:pt x="26" y="31"/>
                      <a:pt x="24" y="32"/>
                    </a:cubicBezTo>
                    <a:cubicBezTo>
                      <a:pt x="21" y="34"/>
                      <a:pt x="22" y="33"/>
                      <a:pt x="21" y="34"/>
                    </a:cubicBezTo>
                    <a:cubicBezTo>
                      <a:pt x="22" y="33"/>
                      <a:pt x="24" y="31"/>
                      <a:pt x="22" y="32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0" y="33"/>
                      <a:pt x="21" y="32"/>
                      <a:pt x="17" y="34"/>
                    </a:cubicBezTo>
                    <a:cubicBezTo>
                      <a:pt x="15" y="33"/>
                      <a:pt x="11" y="33"/>
                      <a:pt x="10" y="32"/>
                    </a:cubicBezTo>
                    <a:cubicBezTo>
                      <a:pt x="9" y="30"/>
                      <a:pt x="6" y="29"/>
                      <a:pt x="7" y="26"/>
                    </a:cubicBezTo>
                    <a:cubicBezTo>
                      <a:pt x="10" y="23"/>
                      <a:pt x="10" y="23"/>
                      <a:pt x="8" y="24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5"/>
                      <a:pt x="9" y="23"/>
                      <a:pt x="6" y="25"/>
                    </a:cubicBezTo>
                    <a:cubicBezTo>
                      <a:pt x="6" y="24"/>
                      <a:pt x="5" y="24"/>
                      <a:pt x="5" y="23"/>
                    </a:cubicBezTo>
                    <a:cubicBezTo>
                      <a:pt x="5" y="23"/>
                      <a:pt x="7" y="21"/>
                      <a:pt x="7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5" y="22"/>
                      <a:pt x="4" y="23"/>
                      <a:pt x="3" y="24"/>
                    </a:cubicBezTo>
                    <a:cubicBezTo>
                      <a:pt x="0" y="24"/>
                      <a:pt x="4" y="18"/>
                      <a:pt x="2" y="17"/>
                    </a:cubicBezTo>
                    <a:cubicBezTo>
                      <a:pt x="3" y="16"/>
                      <a:pt x="1" y="16"/>
                      <a:pt x="1" y="16"/>
                    </a:cubicBezTo>
                    <a:cubicBezTo>
                      <a:pt x="3" y="12"/>
                      <a:pt x="5" y="9"/>
                      <a:pt x="2" y="9"/>
                    </a:cubicBezTo>
                    <a:cubicBezTo>
                      <a:pt x="2" y="9"/>
                      <a:pt x="9" y="4"/>
                      <a:pt x="11" y="4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04"/>
              <p:cNvSpPr/>
              <p:nvPr/>
            </p:nvSpPr>
            <p:spPr bwMode="auto">
              <a:xfrm>
                <a:off x="3241" y="2283"/>
                <a:ext cx="6" cy="4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3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7AB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47" name="Freeform 206"/>
            <p:cNvSpPr/>
            <p:nvPr/>
          </p:nvSpPr>
          <p:spPr bwMode="auto">
            <a:xfrm>
              <a:off x="3256" y="2265"/>
              <a:ext cx="3" cy="3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1 h 2"/>
                <a:gd name="T4" fmla="*/ 2 w 2"/>
                <a:gd name="T5" fmla="*/ 1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07"/>
            <p:cNvSpPr/>
            <p:nvPr/>
          </p:nvSpPr>
          <p:spPr bwMode="auto">
            <a:xfrm>
              <a:off x="3256" y="2264"/>
              <a:ext cx="4" cy="1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0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0"/>
                    <a:pt x="3" y="0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08"/>
            <p:cNvSpPr/>
            <p:nvPr/>
          </p:nvSpPr>
          <p:spPr bwMode="auto">
            <a:xfrm>
              <a:off x="3263" y="2257"/>
              <a:ext cx="2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09"/>
            <p:cNvSpPr/>
            <p:nvPr/>
          </p:nvSpPr>
          <p:spPr bwMode="auto">
            <a:xfrm>
              <a:off x="3259" y="2259"/>
              <a:ext cx="3" cy="2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10"/>
            <p:cNvSpPr/>
            <p:nvPr/>
          </p:nvSpPr>
          <p:spPr bwMode="auto">
            <a:xfrm>
              <a:off x="3260" y="2253"/>
              <a:ext cx="5" cy="2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1 h 2"/>
                <a:gd name="T4" fmla="*/ 1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0" y="2"/>
                    <a:pt x="1" y="1"/>
                  </a:cubicBezTo>
                  <a:cubicBezTo>
                    <a:pt x="0" y="2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11"/>
            <p:cNvSpPr/>
            <p:nvPr/>
          </p:nvSpPr>
          <p:spPr bwMode="auto">
            <a:xfrm>
              <a:off x="3258" y="2254"/>
              <a:ext cx="2" cy="1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12"/>
            <p:cNvSpPr/>
            <p:nvPr/>
          </p:nvSpPr>
          <p:spPr bwMode="auto">
            <a:xfrm>
              <a:off x="3235" y="2238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13"/>
            <p:cNvSpPr/>
            <p:nvPr/>
          </p:nvSpPr>
          <p:spPr bwMode="auto">
            <a:xfrm>
              <a:off x="3226" y="2227"/>
              <a:ext cx="3" cy="1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2" y="0"/>
                    <a:pt x="2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14"/>
            <p:cNvSpPr/>
            <p:nvPr/>
          </p:nvSpPr>
          <p:spPr bwMode="auto">
            <a:xfrm>
              <a:off x="3211" y="2228"/>
              <a:ext cx="5" cy="3"/>
            </a:xfrm>
            <a:custGeom>
              <a:avLst/>
              <a:gdLst>
                <a:gd name="T0" fmla="*/ 5 w 5"/>
                <a:gd name="T1" fmla="*/ 0 h 3"/>
                <a:gd name="T2" fmla="*/ 5 w 5"/>
                <a:gd name="T3" fmla="*/ 0 h 3"/>
                <a:gd name="T4" fmla="*/ 0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5" y="0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15"/>
            <p:cNvSpPr/>
            <p:nvPr/>
          </p:nvSpPr>
          <p:spPr bwMode="auto">
            <a:xfrm>
              <a:off x="3511" y="28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16"/>
            <p:cNvSpPr/>
            <p:nvPr/>
          </p:nvSpPr>
          <p:spPr bwMode="auto">
            <a:xfrm>
              <a:off x="3428" y="2517"/>
              <a:ext cx="91" cy="333"/>
            </a:xfrm>
            <a:custGeom>
              <a:avLst/>
              <a:gdLst>
                <a:gd name="T0" fmla="*/ 11 w 67"/>
                <a:gd name="T1" fmla="*/ 27 h 245"/>
                <a:gd name="T2" fmla="*/ 13 w 67"/>
                <a:gd name="T3" fmla="*/ 34 h 245"/>
                <a:gd name="T4" fmla="*/ 20 w 67"/>
                <a:gd name="T5" fmla="*/ 48 h 245"/>
                <a:gd name="T6" fmla="*/ 21 w 67"/>
                <a:gd name="T7" fmla="*/ 53 h 245"/>
                <a:gd name="T8" fmla="*/ 24 w 67"/>
                <a:gd name="T9" fmla="*/ 69 h 245"/>
                <a:gd name="T10" fmla="*/ 25 w 67"/>
                <a:gd name="T11" fmla="*/ 74 h 245"/>
                <a:gd name="T12" fmla="*/ 28 w 67"/>
                <a:gd name="T13" fmla="*/ 83 h 245"/>
                <a:gd name="T14" fmla="*/ 29 w 67"/>
                <a:gd name="T15" fmla="*/ 90 h 245"/>
                <a:gd name="T16" fmla="*/ 29 w 67"/>
                <a:gd name="T17" fmla="*/ 95 h 245"/>
                <a:gd name="T18" fmla="*/ 32 w 67"/>
                <a:gd name="T19" fmla="*/ 98 h 245"/>
                <a:gd name="T20" fmla="*/ 36 w 67"/>
                <a:gd name="T21" fmla="*/ 107 h 245"/>
                <a:gd name="T22" fmla="*/ 37 w 67"/>
                <a:gd name="T23" fmla="*/ 111 h 245"/>
                <a:gd name="T24" fmla="*/ 39 w 67"/>
                <a:gd name="T25" fmla="*/ 116 h 245"/>
                <a:gd name="T26" fmla="*/ 40 w 67"/>
                <a:gd name="T27" fmla="*/ 123 h 245"/>
                <a:gd name="T28" fmla="*/ 42 w 67"/>
                <a:gd name="T29" fmla="*/ 130 h 245"/>
                <a:gd name="T30" fmla="*/ 43 w 67"/>
                <a:gd name="T31" fmla="*/ 139 h 245"/>
                <a:gd name="T32" fmla="*/ 45 w 67"/>
                <a:gd name="T33" fmla="*/ 143 h 245"/>
                <a:gd name="T34" fmla="*/ 44 w 67"/>
                <a:gd name="T35" fmla="*/ 147 h 245"/>
                <a:gd name="T36" fmla="*/ 46 w 67"/>
                <a:gd name="T37" fmla="*/ 150 h 245"/>
                <a:gd name="T38" fmla="*/ 47 w 67"/>
                <a:gd name="T39" fmla="*/ 151 h 245"/>
                <a:gd name="T40" fmla="*/ 48 w 67"/>
                <a:gd name="T41" fmla="*/ 155 h 245"/>
                <a:gd name="T42" fmla="*/ 51 w 67"/>
                <a:gd name="T43" fmla="*/ 168 h 245"/>
                <a:gd name="T44" fmla="*/ 52 w 67"/>
                <a:gd name="T45" fmla="*/ 173 h 245"/>
                <a:gd name="T46" fmla="*/ 53 w 67"/>
                <a:gd name="T47" fmla="*/ 177 h 245"/>
                <a:gd name="T48" fmla="*/ 56 w 67"/>
                <a:gd name="T49" fmla="*/ 187 h 245"/>
                <a:gd name="T50" fmla="*/ 53 w 67"/>
                <a:gd name="T51" fmla="*/ 190 h 245"/>
                <a:gd name="T52" fmla="*/ 57 w 67"/>
                <a:gd name="T53" fmla="*/ 193 h 245"/>
                <a:gd name="T54" fmla="*/ 61 w 67"/>
                <a:gd name="T55" fmla="*/ 195 h 245"/>
                <a:gd name="T56" fmla="*/ 61 w 67"/>
                <a:gd name="T57" fmla="*/ 200 h 245"/>
                <a:gd name="T58" fmla="*/ 63 w 67"/>
                <a:gd name="T59" fmla="*/ 202 h 245"/>
                <a:gd name="T60" fmla="*/ 62 w 67"/>
                <a:gd name="T61" fmla="*/ 204 h 245"/>
                <a:gd name="T62" fmla="*/ 60 w 67"/>
                <a:gd name="T63" fmla="*/ 208 h 245"/>
                <a:gd name="T64" fmla="*/ 64 w 67"/>
                <a:gd name="T65" fmla="*/ 212 h 245"/>
                <a:gd name="T66" fmla="*/ 63 w 67"/>
                <a:gd name="T67" fmla="*/ 214 h 245"/>
                <a:gd name="T68" fmla="*/ 65 w 67"/>
                <a:gd name="T69" fmla="*/ 217 h 245"/>
                <a:gd name="T70" fmla="*/ 66 w 67"/>
                <a:gd name="T71" fmla="*/ 220 h 245"/>
                <a:gd name="T72" fmla="*/ 62 w 67"/>
                <a:gd name="T73" fmla="*/ 220 h 245"/>
                <a:gd name="T74" fmla="*/ 66 w 67"/>
                <a:gd name="T75" fmla="*/ 225 h 245"/>
                <a:gd name="T76" fmla="*/ 62 w 67"/>
                <a:gd name="T77" fmla="*/ 236 h 245"/>
                <a:gd name="T78" fmla="*/ 62 w 67"/>
                <a:gd name="T79" fmla="*/ 239 h 245"/>
                <a:gd name="T80" fmla="*/ 64 w 67"/>
                <a:gd name="T81" fmla="*/ 245 h 245"/>
                <a:gd name="T82" fmla="*/ 61 w 67"/>
                <a:gd name="T83" fmla="*/ 243 h 245"/>
                <a:gd name="T84" fmla="*/ 61 w 67"/>
                <a:gd name="T85" fmla="*/ 237 h 245"/>
                <a:gd name="T86" fmla="*/ 55 w 67"/>
                <a:gd name="T87" fmla="*/ 227 h 245"/>
                <a:gd name="T88" fmla="*/ 49 w 67"/>
                <a:gd name="T89" fmla="*/ 210 h 245"/>
                <a:gd name="T90" fmla="*/ 44 w 67"/>
                <a:gd name="T91" fmla="*/ 191 h 245"/>
                <a:gd name="T92" fmla="*/ 39 w 67"/>
                <a:gd name="T93" fmla="*/ 176 h 245"/>
                <a:gd name="T94" fmla="*/ 36 w 67"/>
                <a:gd name="T95" fmla="*/ 165 h 245"/>
                <a:gd name="T96" fmla="*/ 31 w 67"/>
                <a:gd name="T97" fmla="*/ 141 h 245"/>
                <a:gd name="T98" fmla="*/ 30 w 67"/>
                <a:gd name="T99" fmla="*/ 128 h 245"/>
                <a:gd name="T100" fmla="*/ 27 w 67"/>
                <a:gd name="T101" fmla="*/ 111 h 245"/>
                <a:gd name="T102" fmla="*/ 11 w 67"/>
                <a:gd name="T103" fmla="*/ 59 h 245"/>
                <a:gd name="T104" fmla="*/ 8 w 67"/>
                <a:gd name="T105" fmla="*/ 45 h 245"/>
                <a:gd name="T106" fmla="*/ 5 w 67"/>
                <a:gd name="T107" fmla="*/ 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7" h="245">
                  <a:moveTo>
                    <a:pt x="5" y="2"/>
                  </a:moveTo>
                  <a:cubicBezTo>
                    <a:pt x="10" y="4"/>
                    <a:pt x="7" y="9"/>
                    <a:pt x="10" y="11"/>
                  </a:cubicBezTo>
                  <a:cubicBezTo>
                    <a:pt x="10" y="12"/>
                    <a:pt x="8" y="12"/>
                    <a:pt x="9" y="13"/>
                  </a:cubicBezTo>
                  <a:cubicBezTo>
                    <a:pt x="12" y="15"/>
                    <a:pt x="11" y="20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11" y="26"/>
                    <a:pt x="11" y="27"/>
                  </a:cubicBezTo>
                  <a:cubicBezTo>
                    <a:pt x="11" y="27"/>
                    <a:pt x="11" y="27"/>
                    <a:pt x="10" y="27"/>
                  </a:cubicBezTo>
                  <a:cubicBezTo>
                    <a:pt x="11" y="27"/>
                    <a:pt x="11" y="28"/>
                    <a:pt x="12" y="28"/>
                  </a:cubicBezTo>
                  <a:cubicBezTo>
                    <a:pt x="12" y="29"/>
                    <a:pt x="11" y="29"/>
                    <a:pt x="10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5" y="30"/>
                    <a:pt x="12" y="32"/>
                    <a:pt x="14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6" y="36"/>
                    <a:pt x="16" y="40"/>
                    <a:pt x="18" y="42"/>
                  </a:cubicBezTo>
                  <a:cubicBezTo>
                    <a:pt x="17" y="42"/>
                    <a:pt x="16" y="42"/>
                    <a:pt x="16" y="43"/>
                  </a:cubicBezTo>
                  <a:cubicBezTo>
                    <a:pt x="17" y="43"/>
                    <a:pt x="18" y="43"/>
                    <a:pt x="18" y="44"/>
                  </a:cubicBezTo>
                  <a:cubicBezTo>
                    <a:pt x="17" y="45"/>
                    <a:pt x="20" y="45"/>
                    <a:pt x="19" y="4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0" y="47"/>
                    <a:pt x="18" y="48"/>
                    <a:pt x="20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21" y="48"/>
                    <a:pt x="18" y="50"/>
                    <a:pt x="19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1"/>
                    <a:pt x="20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1" y="52"/>
                    <a:pt x="20" y="53"/>
                    <a:pt x="21" y="53"/>
                  </a:cubicBezTo>
                  <a:cubicBezTo>
                    <a:pt x="20" y="54"/>
                    <a:pt x="20" y="52"/>
                    <a:pt x="19" y="53"/>
                  </a:cubicBezTo>
                  <a:cubicBezTo>
                    <a:pt x="21" y="57"/>
                    <a:pt x="22" y="61"/>
                    <a:pt x="23" y="64"/>
                  </a:cubicBezTo>
                  <a:cubicBezTo>
                    <a:pt x="22" y="65"/>
                    <a:pt x="22" y="65"/>
                    <a:pt x="22" y="66"/>
                  </a:cubicBezTo>
                  <a:cubicBezTo>
                    <a:pt x="22" y="66"/>
                    <a:pt x="22" y="67"/>
                    <a:pt x="23" y="67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9"/>
                    <a:pt x="24" y="68"/>
                    <a:pt x="24" y="69"/>
                  </a:cubicBezTo>
                  <a:cubicBezTo>
                    <a:pt x="23" y="69"/>
                    <a:pt x="23" y="69"/>
                    <a:pt x="22" y="69"/>
                  </a:cubicBezTo>
                  <a:cubicBezTo>
                    <a:pt x="23" y="70"/>
                    <a:pt x="23" y="70"/>
                    <a:pt x="24" y="71"/>
                  </a:cubicBezTo>
                  <a:cubicBezTo>
                    <a:pt x="24" y="71"/>
                    <a:pt x="24" y="71"/>
                    <a:pt x="23" y="71"/>
                  </a:cubicBezTo>
                  <a:cubicBezTo>
                    <a:pt x="25" y="72"/>
                    <a:pt x="23" y="73"/>
                    <a:pt x="24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2" y="75"/>
                    <a:pt x="25" y="73"/>
                    <a:pt x="25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5"/>
                    <a:pt x="25" y="77"/>
                    <a:pt x="26" y="78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6" y="79"/>
                    <a:pt x="26" y="80"/>
                    <a:pt x="27" y="81"/>
                  </a:cubicBezTo>
                  <a:cubicBezTo>
                    <a:pt x="27" y="81"/>
                    <a:pt x="25" y="81"/>
                    <a:pt x="25" y="82"/>
                  </a:cubicBezTo>
                  <a:cubicBezTo>
                    <a:pt x="27" y="82"/>
                    <a:pt x="26" y="84"/>
                    <a:pt x="28" y="83"/>
                  </a:cubicBezTo>
                  <a:cubicBezTo>
                    <a:pt x="28" y="84"/>
                    <a:pt x="28" y="86"/>
                    <a:pt x="29" y="86"/>
                  </a:cubicBezTo>
                  <a:cubicBezTo>
                    <a:pt x="28" y="86"/>
                    <a:pt x="27" y="87"/>
                    <a:pt x="26" y="86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5" y="87"/>
                    <a:pt x="26" y="86"/>
                    <a:pt x="25" y="87"/>
                  </a:cubicBezTo>
                  <a:cubicBezTo>
                    <a:pt x="25" y="87"/>
                    <a:pt x="26" y="88"/>
                    <a:pt x="26" y="89"/>
                  </a:cubicBezTo>
                  <a:cubicBezTo>
                    <a:pt x="27" y="89"/>
                    <a:pt x="29" y="89"/>
                    <a:pt x="29" y="90"/>
                  </a:cubicBezTo>
                  <a:cubicBezTo>
                    <a:pt x="29" y="90"/>
                    <a:pt x="28" y="91"/>
                    <a:pt x="27" y="91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1" y="92"/>
                    <a:pt x="30" y="92"/>
                    <a:pt x="30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1" y="93"/>
                    <a:pt x="32" y="94"/>
                    <a:pt x="31" y="95"/>
                  </a:cubicBezTo>
                  <a:cubicBezTo>
                    <a:pt x="30" y="95"/>
                    <a:pt x="30" y="94"/>
                    <a:pt x="29" y="95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7"/>
                    <a:pt x="31" y="98"/>
                    <a:pt x="32" y="97"/>
                  </a:cubicBezTo>
                  <a:cubicBezTo>
                    <a:pt x="32" y="97"/>
                    <a:pt x="31" y="97"/>
                    <a:pt x="32" y="97"/>
                  </a:cubicBezTo>
                  <a:cubicBezTo>
                    <a:pt x="33" y="97"/>
                    <a:pt x="33" y="98"/>
                    <a:pt x="33" y="98"/>
                  </a:cubicBezTo>
                  <a:cubicBezTo>
                    <a:pt x="33" y="98"/>
                    <a:pt x="32" y="98"/>
                    <a:pt x="32" y="98"/>
                  </a:cubicBezTo>
                  <a:cubicBezTo>
                    <a:pt x="34" y="99"/>
                    <a:pt x="34" y="100"/>
                    <a:pt x="35" y="101"/>
                  </a:cubicBezTo>
                  <a:cubicBezTo>
                    <a:pt x="36" y="101"/>
                    <a:pt x="33" y="101"/>
                    <a:pt x="34" y="101"/>
                  </a:cubicBezTo>
                  <a:cubicBezTo>
                    <a:pt x="33" y="102"/>
                    <a:pt x="36" y="103"/>
                    <a:pt x="35" y="105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6" y="105"/>
                    <a:pt x="35" y="105"/>
                    <a:pt x="35" y="106"/>
                  </a:cubicBezTo>
                  <a:cubicBezTo>
                    <a:pt x="34" y="106"/>
                    <a:pt x="35" y="106"/>
                    <a:pt x="36" y="107"/>
                  </a:cubicBezTo>
                  <a:cubicBezTo>
                    <a:pt x="36" y="107"/>
                    <a:pt x="35" y="107"/>
                    <a:pt x="35" y="106"/>
                  </a:cubicBezTo>
                  <a:cubicBezTo>
                    <a:pt x="36" y="107"/>
                    <a:pt x="38" y="109"/>
                    <a:pt x="37" y="111"/>
                  </a:cubicBezTo>
                  <a:cubicBezTo>
                    <a:pt x="37" y="111"/>
                    <a:pt x="39" y="111"/>
                    <a:pt x="39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7" y="112"/>
                    <a:pt x="38" y="113"/>
                    <a:pt x="37" y="113"/>
                  </a:cubicBezTo>
                  <a:cubicBezTo>
                    <a:pt x="39" y="114"/>
                    <a:pt x="35" y="111"/>
                    <a:pt x="37" y="111"/>
                  </a:cubicBezTo>
                  <a:cubicBezTo>
                    <a:pt x="36" y="112"/>
                    <a:pt x="39" y="112"/>
                    <a:pt x="37" y="113"/>
                  </a:cubicBezTo>
                  <a:cubicBezTo>
                    <a:pt x="37" y="113"/>
                    <a:pt x="39" y="114"/>
                    <a:pt x="38" y="115"/>
                  </a:cubicBezTo>
                  <a:cubicBezTo>
                    <a:pt x="38" y="114"/>
                    <a:pt x="36" y="114"/>
                    <a:pt x="36" y="115"/>
                  </a:cubicBezTo>
                  <a:cubicBezTo>
                    <a:pt x="37" y="116"/>
                    <a:pt x="37" y="115"/>
                    <a:pt x="38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9" y="116"/>
                    <a:pt x="38" y="117"/>
                    <a:pt x="39" y="116"/>
                  </a:cubicBezTo>
                  <a:cubicBezTo>
                    <a:pt x="38" y="117"/>
                    <a:pt x="40" y="118"/>
                    <a:pt x="38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9" y="118"/>
                    <a:pt x="39" y="119"/>
                  </a:cubicBezTo>
                  <a:cubicBezTo>
                    <a:pt x="39" y="119"/>
                    <a:pt x="39" y="119"/>
                    <a:pt x="39" y="119"/>
                  </a:cubicBezTo>
                  <a:cubicBezTo>
                    <a:pt x="41" y="119"/>
                    <a:pt x="39" y="120"/>
                    <a:pt x="40" y="120"/>
                  </a:cubicBezTo>
                  <a:cubicBezTo>
                    <a:pt x="40" y="121"/>
                    <a:pt x="41" y="122"/>
                    <a:pt x="40" y="123"/>
                  </a:cubicBezTo>
                  <a:cubicBezTo>
                    <a:pt x="41" y="124"/>
                    <a:pt x="41" y="124"/>
                    <a:pt x="41" y="125"/>
                  </a:cubicBezTo>
                  <a:cubicBezTo>
                    <a:pt x="41" y="125"/>
                    <a:pt x="41" y="125"/>
                    <a:pt x="40" y="125"/>
                  </a:cubicBezTo>
                  <a:cubicBezTo>
                    <a:pt x="40" y="125"/>
                    <a:pt x="40" y="125"/>
                    <a:pt x="41" y="126"/>
                  </a:cubicBezTo>
                  <a:cubicBezTo>
                    <a:pt x="41" y="126"/>
                    <a:pt x="40" y="127"/>
                    <a:pt x="39" y="128"/>
                  </a:cubicBezTo>
                  <a:cubicBezTo>
                    <a:pt x="40" y="128"/>
                    <a:pt x="41" y="128"/>
                    <a:pt x="42" y="128"/>
                  </a:cubicBezTo>
                  <a:cubicBezTo>
                    <a:pt x="40" y="129"/>
                    <a:pt x="44" y="129"/>
                    <a:pt x="42" y="130"/>
                  </a:cubicBezTo>
                  <a:cubicBezTo>
                    <a:pt x="42" y="130"/>
                    <a:pt x="41" y="130"/>
                    <a:pt x="40" y="130"/>
                  </a:cubicBezTo>
                  <a:cubicBezTo>
                    <a:pt x="38" y="131"/>
                    <a:pt x="42" y="131"/>
                    <a:pt x="41" y="132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2" y="132"/>
                    <a:pt x="44" y="133"/>
                    <a:pt x="42" y="133"/>
                  </a:cubicBezTo>
                  <a:cubicBezTo>
                    <a:pt x="43" y="133"/>
                    <a:pt x="42" y="135"/>
                    <a:pt x="44" y="134"/>
                  </a:cubicBezTo>
                  <a:cubicBezTo>
                    <a:pt x="43" y="136"/>
                    <a:pt x="46" y="138"/>
                    <a:pt x="43" y="139"/>
                  </a:cubicBezTo>
                  <a:cubicBezTo>
                    <a:pt x="43" y="140"/>
                    <a:pt x="43" y="140"/>
                    <a:pt x="44" y="140"/>
                  </a:cubicBezTo>
                  <a:cubicBezTo>
                    <a:pt x="45" y="139"/>
                    <a:pt x="43" y="140"/>
                    <a:pt x="44" y="139"/>
                  </a:cubicBezTo>
                  <a:cubicBezTo>
                    <a:pt x="44" y="139"/>
                    <a:pt x="44" y="139"/>
                    <a:pt x="44" y="139"/>
                  </a:cubicBezTo>
                  <a:cubicBezTo>
                    <a:pt x="44" y="140"/>
                    <a:pt x="44" y="140"/>
                    <a:pt x="43" y="140"/>
                  </a:cubicBezTo>
                  <a:cubicBezTo>
                    <a:pt x="42" y="142"/>
                    <a:pt x="46" y="141"/>
                    <a:pt x="45" y="142"/>
                  </a:cubicBezTo>
                  <a:cubicBezTo>
                    <a:pt x="45" y="142"/>
                    <a:pt x="45" y="143"/>
                    <a:pt x="45" y="143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46" y="145"/>
                    <a:pt x="45" y="144"/>
                    <a:pt x="43" y="145"/>
                  </a:cubicBezTo>
                  <a:cubicBezTo>
                    <a:pt x="44" y="145"/>
                    <a:pt x="44" y="146"/>
                    <a:pt x="45" y="146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4" y="146"/>
                    <a:pt x="44" y="147"/>
                    <a:pt x="45" y="147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4" y="147"/>
                    <a:pt x="44" y="148"/>
                    <a:pt x="44" y="148"/>
                  </a:cubicBezTo>
                  <a:cubicBezTo>
                    <a:pt x="45" y="148"/>
                    <a:pt x="45" y="147"/>
                    <a:pt x="45" y="147"/>
                  </a:cubicBezTo>
                  <a:cubicBezTo>
                    <a:pt x="46" y="147"/>
                    <a:pt x="46" y="147"/>
                    <a:pt x="47" y="147"/>
                  </a:cubicBezTo>
                  <a:cubicBezTo>
                    <a:pt x="45" y="148"/>
                    <a:pt x="46" y="148"/>
                    <a:pt x="46" y="149"/>
                  </a:cubicBezTo>
                  <a:cubicBezTo>
                    <a:pt x="46" y="149"/>
                    <a:pt x="47" y="149"/>
                    <a:pt x="47" y="149"/>
                  </a:cubicBezTo>
                  <a:cubicBezTo>
                    <a:pt x="47" y="149"/>
                    <a:pt x="47" y="150"/>
                    <a:pt x="46" y="150"/>
                  </a:cubicBezTo>
                  <a:cubicBezTo>
                    <a:pt x="46" y="150"/>
                    <a:pt x="47" y="149"/>
                    <a:pt x="46" y="149"/>
                  </a:cubicBezTo>
                  <a:cubicBezTo>
                    <a:pt x="46" y="150"/>
                    <a:pt x="45" y="150"/>
                    <a:pt x="46" y="150"/>
                  </a:cubicBezTo>
                  <a:cubicBezTo>
                    <a:pt x="46" y="151"/>
                    <a:pt x="48" y="150"/>
                    <a:pt x="47" y="151"/>
                  </a:cubicBezTo>
                  <a:cubicBezTo>
                    <a:pt x="47" y="151"/>
                    <a:pt x="47" y="151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7" y="151"/>
                    <a:pt x="47" y="153"/>
                    <a:pt x="48" y="153"/>
                  </a:cubicBezTo>
                  <a:cubicBezTo>
                    <a:pt x="48" y="153"/>
                    <a:pt x="48" y="154"/>
                    <a:pt x="48" y="154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7" y="155"/>
                    <a:pt x="48" y="155"/>
                    <a:pt x="48" y="155"/>
                  </a:cubicBezTo>
                  <a:cubicBezTo>
                    <a:pt x="48" y="155"/>
                    <a:pt x="48" y="155"/>
                    <a:pt x="48" y="155"/>
                  </a:cubicBezTo>
                  <a:cubicBezTo>
                    <a:pt x="48" y="156"/>
                    <a:pt x="48" y="156"/>
                    <a:pt x="49" y="156"/>
                  </a:cubicBezTo>
                  <a:cubicBezTo>
                    <a:pt x="49" y="157"/>
                    <a:pt x="45" y="158"/>
                    <a:pt x="47" y="158"/>
                  </a:cubicBezTo>
                  <a:cubicBezTo>
                    <a:pt x="47" y="159"/>
                    <a:pt x="49" y="159"/>
                    <a:pt x="50" y="158"/>
                  </a:cubicBezTo>
                  <a:cubicBezTo>
                    <a:pt x="49" y="160"/>
                    <a:pt x="51" y="161"/>
                    <a:pt x="50" y="162"/>
                  </a:cubicBezTo>
                  <a:cubicBezTo>
                    <a:pt x="50" y="162"/>
                    <a:pt x="50" y="162"/>
                    <a:pt x="51" y="162"/>
                  </a:cubicBezTo>
                  <a:cubicBezTo>
                    <a:pt x="51" y="164"/>
                    <a:pt x="53" y="166"/>
                    <a:pt x="51" y="168"/>
                  </a:cubicBezTo>
                  <a:cubicBezTo>
                    <a:pt x="51" y="167"/>
                    <a:pt x="50" y="168"/>
                    <a:pt x="50" y="168"/>
                  </a:cubicBezTo>
                  <a:cubicBezTo>
                    <a:pt x="51" y="168"/>
                    <a:pt x="49" y="169"/>
                    <a:pt x="50" y="169"/>
                  </a:cubicBezTo>
                  <a:cubicBezTo>
                    <a:pt x="51" y="168"/>
                    <a:pt x="52" y="168"/>
                    <a:pt x="52" y="168"/>
                  </a:cubicBezTo>
                  <a:cubicBezTo>
                    <a:pt x="53" y="169"/>
                    <a:pt x="53" y="170"/>
                    <a:pt x="52" y="171"/>
                  </a:cubicBezTo>
                  <a:cubicBezTo>
                    <a:pt x="53" y="171"/>
                    <a:pt x="53" y="171"/>
                    <a:pt x="53" y="171"/>
                  </a:cubicBezTo>
                  <a:cubicBezTo>
                    <a:pt x="52" y="171"/>
                    <a:pt x="52" y="172"/>
                    <a:pt x="52" y="173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53" y="173"/>
                    <a:pt x="55" y="173"/>
                    <a:pt x="54" y="174"/>
                  </a:cubicBezTo>
                  <a:cubicBezTo>
                    <a:pt x="53" y="174"/>
                    <a:pt x="53" y="174"/>
                    <a:pt x="53" y="174"/>
                  </a:cubicBezTo>
                  <a:cubicBezTo>
                    <a:pt x="54" y="175"/>
                    <a:pt x="55" y="175"/>
                    <a:pt x="55" y="176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4" y="177"/>
                    <a:pt x="55" y="177"/>
                    <a:pt x="55" y="177"/>
                  </a:cubicBezTo>
                  <a:cubicBezTo>
                    <a:pt x="54" y="178"/>
                    <a:pt x="54" y="179"/>
                    <a:pt x="53" y="179"/>
                  </a:cubicBezTo>
                  <a:cubicBezTo>
                    <a:pt x="57" y="181"/>
                    <a:pt x="57" y="184"/>
                    <a:pt x="58" y="186"/>
                  </a:cubicBezTo>
                  <a:cubicBezTo>
                    <a:pt x="57" y="186"/>
                    <a:pt x="57" y="186"/>
                    <a:pt x="57" y="186"/>
                  </a:cubicBezTo>
                  <a:cubicBezTo>
                    <a:pt x="56" y="187"/>
                    <a:pt x="58" y="186"/>
                    <a:pt x="58" y="187"/>
                  </a:cubicBezTo>
                  <a:cubicBezTo>
                    <a:pt x="57" y="187"/>
                    <a:pt x="57" y="187"/>
                    <a:pt x="56" y="187"/>
                  </a:cubicBezTo>
                  <a:cubicBezTo>
                    <a:pt x="55" y="188"/>
                    <a:pt x="57" y="188"/>
                    <a:pt x="57" y="188"/>
                  </a:cubicBezTo>
                  <a:cubicBezTo>
                    <a:pt x="58" y="188"/>
                    <a:pt x="57" y="188"/>
                    <a:pt x="58" y="188"/>
                  </a:cubicBezTo>
                  <a:cubicBezTo>
                    <a:pt x="58" y="188"/>
                    <a:pt x="58" y="189"/>
                    <a:pt x="59" y="189"/>
                  </a:cubicBezTo>
                  <a:cubicBezTo>
                    <a:pt x="58" y="190"/>
                    <a:pt x="57" y="190"/>
                    <a:pt x="57" y="190"/>
                  </a:cubicBezTo>
                  <a:cubicBezTo>
                    <a:pt x="58" y="190"/>
                    <a:pt x="58" y="190"/>
                    <a:pt x="58" y="190"/>
                  </a:cubicBezTo>
                  <a:cubicBezTo>
                    <a:pt x="56" y="191"/>
                    <a:pt x="54" y="189"/>
                    <a:pt x="53" y="190"/>
                  </a:cubicBezTo>
                  <a:cubicBezTo>
                    <a:pt x="53" y="191"/>
                    <a:pt x="53" y="191"/>
                    <a:pt x="53" y="191"/>
                  </a:cubicBezTo>
                  <a:cubicBezTo>
                    <a:pt x="52" y="192"/>
                    <a:pt x="51" y="190"/>
                    <a:pt x="51" y="191"/>
                  </a:cubicBezTo>
                  <a:cubicBezTo>
                    <a:pt x="52" y="192"/>
                    <a:pt x="54" y="192"/>
                    <a:pt x="54" y="191"/>
                  </a:cubicBezTo>
                  <a:cubicBezTo>
                    <a:pt x="55" y="192"/>
                    <a:pt x="58" y="191"/>
                    <a:pt x="58" y="192"/>
                  </a:cubicBezTo>
                  <a:cubicBezTo>
                    <a:pt x="57" y="192"/>
                    <a:pt x="57" y="191"/>
                    <a:pt x="56" y="192"/>
                  </a:cubicBezTo>
                  <a:cubicBezTo>
                    <a:pt x="55" y="192"/>
                    <a:pt x="57" y="193"/>
                    <a:pt x="57" y="193"/>
                  </a:cubicBezTo>
                  <a:cubicBezTo>
                    <a:pt x="57" y="192"/>
                    <a:pt x="59" y="193"/>
                    <a:pt x="59" y="193"/>
                  </a:cubicBezTo>
                  <a:cubicBezTo>
                    <a:pt x="59" y="194"/>
                    <a:pt x="58" y="193"/>
                    <a:pt x="58" y="194"/>
                  </a:cubicBezTo>
                  <a:cubicBezTo>
                    <a:pt x="59" y="194"/>
                    <a:pt x="59" y="194"/>
                    <a:pt x="60" y="193"/>
                  </a:cubicBezTo>
                  <a:cubicBezTo>
                    <a:pt x="62" y="193"/>
                    <a:pt x="59" y="195"/>
                    <a:pt x="61" y="195"/>
                  </a:cubicBezTo>
                  <a:cubicBezTo>
                    <a:pt x="60" y="195"/>
                    <a:pt x="58" y="194"/>
                    <a:pt x="57" y="196"/>
                  </a:cubicBezTo>
                  <a:cubicBezTo>
                    <a:pt x="59" y="195"/>
                    <a:pt x="59" y="196"/>
                    <a:pt x="61" y="195"/>
                  </a:cubicBezTo>
                  <a:cubicBezTo>
                    <a:pt x="61" y="196"/>
                    <a:pt x="60" y="196"/>
                    <a:pt x="59" y="196"/>
                  </a:cubicBezTo>
                  <a:cubicBezTo>
                    <a:pt x="58" y="197"/>
                    <a:pt x="62" y="197"/>
                    <a:pt x="59" y="198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0" y="198"/>
                    <a:pt x="60" y="198"/>
                    <a:pt x="59" y="198"/>
                  </a:cubicBezTo>
                  <a:cubicBezTo>
                    <a:pt x="59" y="199"/>
                    <a:pt x="61" y="200"/>
                    <a:pt x="59" y="200"/>
                  </a:cubicBezTo>
                  <a:cubicBezTo>
                    <a:pt x="60" y="200"/>
                    <a:pt x="60" y="201"/>
                    <a:pt x="61" y="200"/>
                  </a:cubicBezTo>
                  <a:cubicBezTo>
                    <a:pt x="62" y="200"/>
                    <a:pt x="60" y="200"/>
                    <a:pt x="61" y="199"/>
                  </a:cubicBezTo>
                  <a:cubicBezTo>
                    <a:pt x="60" y="200"/>
                    <a:pt x="62" y="200"/>
                    <a:pt x="62" y="200"/>
                  </a:cubicBezTo>
                  <a:cubicBezTo>
                    <a:pt x="62" y="201"/>
                    <a:pt x="62" y="201"/>
                    <a:pt x="62" y="201"/>
                  </a:cubicBezTo>
                  <a:cubicBezTo>
                    <a:pt x="62" y="201"/>
                    <a:pt x="62" y="201"/>
                    <a:pt x="63" y="201"/>
                  </a:cubicBezTo>
                  <a:cubicBezTo>
                    <a:pt x="62" y="201"/>
                    <a:pt x="62" y="201"/>
                    <a:pt x="62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4" y="202"/>
                    <a:pt x="61" y="202"/>
                    <a:pt x="62" y="203"/>
                  </a:cubicBezTo>
                  <a:cubicBezTo>
                    <a:pt x="61" y="203"/>
                    <a:pt x="61" y="203"/>
                    <a:pt x="61" y="203"/>
                  </a:cubicBezTo>
                  <a:cubicBezTo>
                    <a:pt x="61" y="203"/>
                    <a:pt x="60" y="203"/>
                    <a:pt x="60" y="204"/>
                  </a:cubicBezTo>
                  <a:cubicBezTo>
                    <a:pt x="61" y="204"/>
                    <a:pt x="63" y="204"/>
                    <a:pt x="63" y="204"/>
                  </a:cubicBezTo>
                  <a:cubicBezTo>
                    <a:pt x="64" y="204"/>
                    <a:pt x="62" y="204"/>
                    <a:pt x="64" y="204"/>
                  </a:cubicBezTo>
                  <a:cubicBezTo>
                    <a:pt x="62" y="204"/>
                    <a:pt x="62" y="204"/>
                    <a:pt x="62" y="204"/>
                  </a:cubicBezTo>
                  <a:cubicBezTo>
                    <a:pt x="62" y="204"/>
                    <a:pt x="61" y="205"/>
                    <a:pt x="61" y="205"/>
                  </a:cubicBezTo>
                  <a:cubicBezTo>
                    <a:pt x="61" y="206"/>
                    <a:pt x="63" y="206"/>
                    <a:pt x="63" y="205"/>
                  </a:cubicBezTo>
                  <a:cubicBezTo>
                    <a:pt x="63" y="206"/>
                    <a:pt x="63" y="206"/>
                    <a:pt x="62" y="206"/>
                  </a:cubicBezTo>
                  <a:cubicBezTo>
                    <a:pt x="63" y="207"/>
                    <a:pt x="63" y="206"/>
                    <a:pt x="64" y="206"/>
                  </a:cubicBezTo>
                  <a:cubicBezTo>
                    <a:pt x="63" y="207"/>
                    <a:pt x="62" y="208"/>
                    <a:pt x="62" y="209"/>
                  </a:cubicBezTo>
                  <a:cubicBezTo>
                    <a:pt x="60" y="208"/>
                    <a:pt x="60" y="208"/>
                    <a:pt x="60" y="208"/>
                  </a:cubicBezTo>
                  <a:cubicBezTo>
                    <a:pt x="60" y="209"/>
                    <a:pt x="60" y="209"/>
                    <a:pt x="60" y="209"/>
                  </a:cubicBezTo>
                  <a:cubicBezTo>
                    <a:pt x="58" y="208"/>
                    <a:pt x="59" y="209"/>
                    <a:pt x="57" y="209"/>
                  </a:cubicBezTo>
                  <a:cubicBezTo>
                    <a:pt x="57" y="210"/>
                    <a:pt x="58" y="210"/>
                    <a:pt x="58" y="210"/>
                  </a:cubicBezTo>
                  <a:cubicBezTo>
                    <a:pt x="60" y="209"/>
                    <a:pt x="62" y="210"/>
                    <a:pt x="64" y="210"/>
                  </a:cubicBezTo>
                  <a:cubicBezTo>
                    <a:pt x="65" y="211"/>
                    <a:pt x="59" y="212"/>
                    <a:pt x="62" y="212"/>
                  </a:cubicBezTo>
                  <a:cubicBezTo>
                    <a:pt x="63" y="212"/>
                    <a:pt x="65" y="212"/>
                    <a:pt x="64" y="212"/>
                  </a:cubicBezTo>
                  <a:cubicBezTo>
                    <a:pt x="64" y="212"/>
                    <a:pt x="66" y="212"/>
                    <a:pt x="65" y="213"/>
                  </a:cubicBezTo>
                  <a:cubicBezTo>
                    <a:pt x="64" y="212"/>
                    <a:pt x="63" y="214"/>
                    <a:pt x="62" y="213"/>
                  </a:cubicBezTo>
                  <a:cubicBezTo>
                    <a:pt x="63" y="213"/>
                    <a:pt x="62" y="213"/>
                    <a:pt x="62" y="212"/>
                  </a:cubicBezTo>
                  <a:cubicBezTo>
                    <a:pt x="61" y="213"/>
                    <a:pt x="60" y="213"/>
                    <a:pt x="60" y="214"/>
                  </a:cubicBezTo>
                  <a:cubicBezTo>
                    <a:pt x="61" y="214"/>
                    <a:pt x="61" y="215"/>
                    <a:pt x="62" y="214"/>
                  </a:cubicBezTo>
                  <a:cubicBezTo>
                    <a:pt x="63" y="214"/>
                    <a:pt x="61" y="214"/>
                    <a:pt x="63" y="214"/>
                  </a:cubicBezTo>
                  <a:cubicBezTo>
                    <a:pt x="63" y="215"/>
                    <a:pt x="62" y="215"/>
                    <a:pt x="64" y="215"/>
                  </a:cubicBezTo>
                  <a:cubicBezTo>
                    <a:pt x="63" y="215"/>
                    <a:pt x="65" y="214"/>
                    <a:pt x="65" y="214"/>
                  </a:cubicBezTo>
                  <a:cubicBezTo>
                    <a:pt x="66" y="215"/>
                    <a:pt x="66" y="215"/>
                    <a:pt x="66" y="215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5" y="216"/>
                    <a:pt x="67" y="215"/>
                    <a:pt x="67" y="216"/>
                  </a:cubicBezTo>
                  <a:cubicBezTo>
                    <a:pt x="65" y="217"/>
                    <a:pt x="65" y="217"/>
                    <a:pt x="65" y="217"/>
                  </a:cubicBezTo>
                  <a:cubicBezTo>
                    <a:pt x="64" y="217"/>
                    <a:pt x="66" y="215"/>
                    <a:pt x="64" y="216"/>
                  </a:cubicBezTo>
                  <a:cubicBezTo>
                    <a:pt x="64" y="216"/>
                    <a:pt x="65" y="216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1" y="218"/>
                    <a:pt x="63" y="219"/>
                  </a:cubicBezTo>
                  <a:cubicBezTo>
                    <a:pt x="64" y="219"/>
                    <a:pt x="64" y="219"/>
                    <a:pt x="65" y="218"/>
                  </a:cubicBezTo>
                  <a:cubicBezTo>
                    <a:pt x="65" y="220"/>
                    <a:pt x="66" y="220"/>
                    <a:pt x="66" y="220"/>
                  </a:cubicBezTo>
                  <a:cubicBezTo>
                    <a:pt x="65" y="221"/>
                    <a:pt x="66" y="222"/>
                    <a:pt x="65" y="221"/>
                  </a:cubicBezTo>
                  <a:cubicBezTo>
                    <a:pt x="65" y="221"/>
                    <a:pt x="65" y="219"/>
                    <a:pt x="63" y="219"/>
                  </a:cubicBezTo>
                  <a:cubicBezTo>
                    <a:pt x="62" y="220"/>
                    <a:pt x="63" y="218"/>
                    <a:pt x="61" y="218"/>
                  </a:cubicBezTo>
                  <a:cubicBezTo>
                    <a:pt x="62" y="219"/>
                    <a:pt x="60" y="220"/>
                    <a:pt x="59" y="220"/>
                  </a:cubicBezTo>
                  <a:cubicBezTo>
                    <a:pt x="59" y="220"/>
                    <a:pt x="59" y="220"/>
                    <a:pt x="59" y="220"/>
                  </a:cubicBezTo>
                  <a:cubicBezTo>
                    <a:pt x="61" y="220"/>
                    <a:pt x="60" y="220"/>
                    <a:pt x="62" y="220"/>
                  </a:cubicBezTo>
                  <a:cubicBezTo>
                    <a:pt x="62" y="221"/>
                    <a:pt x="62" y="222"/>
                    <a:pt x="64" y="222"/>
                  </a:cubicBezTo>
                  <a:cubicBezTo>
                    <a:pt x="63" y="223"/>
                    <a:pt x="62" y="223"/>
                    <a:pt x="62" y="222"/>
                  </a:cubicBezTo>
                  <a:cubicBezTo>
                    <a:pt x="62" y="223"/>
                    <a:pt x="63" y="225"/>
                    <a:pt x="62" y="226"/>
                  </a:cubicBezTo>
                  <a:cubicBezTo>
                    <a:pt x="64" y="225"/>
                    <a:pt x="63" y="227"/>
                    <a:pt x="65" y="226"/>
                  </a:cubicBezTo>
                  <a:cubicBezTo>
                    <a:pt x="65" y="226"/>
                    <a:pt x="66" y="225"/>
                    <a:pt x="67" y="225"/>
                  </a:cubicBezTo>
                  <a:cubicBezTo>
                    <a:pt x="67" y="225"/>
                    <a:pt x="66" y="225"/>
                    <a:pt x="66" y="225"/>
                  </a:cubicBezTo>
                  <a:cubicBezTo>
                    <a:pt x="67" y="226"/>
                    <a:pt x="64" y="227"/>
                    <a:pt x="66" y="227"/>
                  </a:cubicBezTo>
                  <a:cubicBezTo>
                    <a:pt x="65" y="226"/>
                    <a:pt x="64" y="227"/>
                    <a:pt x="62" y="227"/>
                  </a:cubicBezTo>
                  <a:cubicBezTo>
                    <a:pt x="63" y="228"/>
                    <a:pt x="61" y="227"/>
                    <a:pt x="61" y="228"/>
                  </a:cubicBezTo>
                  <a:cubicBezTo>
                    <a:pt x="62" y="229"/>
                    <a:pt x="63" y="230"/>
                    <a:pt x="64" y="231"/>
                  </a:cubicBezTo>
                  <a:cubicBezTo>
                    <a:pt x="63" y="232"/>
                    <a:pt x="65" y="233"/>
                    <a:pt x="65" y="234"/>
                  </a:cubicBezTo>
                  <a:cubicBezTo>
                    <a:pt x="64" y="235"/>
                    <a:pt x="62" y="235"/>
                    <a:pt x="62" y="236"/>
                  </a:cubicBezTo>
                  <a:cubicBezTo>
                    <a:pt x="62" y="236"/>
                    <a:pt x="64" y="235"/>
                    <a:pt x="63" y="236"/>
                  </a:cubicBezTo>
                  <a:cubicBezTo>
                    <a:pt x="63" y="236"/>
                    <a:pt x="63" y="236"/>
                    <a:pt x="63" y="236"/>
                  </a:cubicBezTo>
                  <a:cubicBezTo>
                    <a:pt x="64" y="236"/>
                    <a:pt x="62" y="238"/>
                    <a:pt x="65" y="238"/>
                  </a:cubicBezTo>
                  <a:cubicBezTo>
                    <a:pt x="63" y="238"/>
                    <a:pt x="63" y="238"/>
                    <a:pt x="63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3" y="239"/>
                    <a:pt x="62" y="239"/>
                    <a:pt x="62" y="239"/>
                  </a:cubicBezTo>
                  <a:cubicBezTo>
                    <a:pt x="61" y="240"/>
                    <a:pt x="63" y="240"/>
                    <a:pt x="63" y="241"/>
                  </a:cubicBezTo>
                  <a:cubicBezTo>
                    <a:pt x="64" y="240"/>
                    <a:pt x="64" y="240"/>
                    <a:pt x="64" y="240"/>
                  </a:cubicBezTo>
                  <a:cubicBezTo>
                    <a:pt x="65" y="241"/>
                    <a:pt x="64" y="242"/>
                    <a:pt x="65" y="243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3" y="244"/>
                    <a:pt x="63" y="245"/>
                    <a:pt x="64" y="245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61" y="243"/>
                    <a:pt x="62" y="244"/>
                    <a:pt x="63" y="243"/>
                  </a:cubicBezTo>
                  <a:cubicBezTo>
                    <a:pt x="64" y="243"/>
                    <a:pt x="63" y="242"/>
                    <a:pt x="62" y="242"/>
                  </a:cubicBezTo>
                  <a:cubicBezTo>
                    <a:pt x="62" y="242"/>
                    <a:pt x="62" y="242"/>
                    <a:pt x="63" y="243"/>
                  </a:cubicBezTo>
                  <a:cubicBezTo>
                    <a:pt x="62" y="243"/>
                    <a:pt x="61" y="242"/>
                    <a:pt x="60" y="242"/>
                  </a:cubicBezTo>
                  <a:cubicBezTo>
                    <a:pt x="61" y="242"/>
                    <a:pt x="60" y="243"/>
                    <a:pt x="61" y="243"/>
                  </a:cubicBezTo>
                  <a:cubicBezTo>
                    <a:pt x="60" y="243"/>
                    <a:pt x="60" y="242"/>
                    <a:pt x="59" y="241"/>
                  </a:cubicBezTo>
                  <a:cubicBezTo>
                    <a:pt x="60" y="242"/>
                    <a:pt x="60" y="241"/>
                    <a:pt x="61" y="241"/>
                  </a:cubicBezTo>
                  <a:cubicBezTo>
                    <a:pt x="59" y="241"/>
                    <a:pt x="59" y="241"/>
                    <a:pt x="59" y="240"/>
                  </a:cubicBezTo>
                  <a:cubicBezTo>
                    <a:pt x="60" y="239"/>
                    <a:pt x="58" y="239"/>
                    <a:pt x="58" y="237"/>
                  </a:cubicBezTo>
                  <a:cubicBezTo>
                    <a:pt x="59" y="238"/>
                    <a:pt x="60" y="238"/>
                    <a:pt x="61" y="238"/>
                  </a:cubicBezTo>
                  <a:cubicBezTo>
                    <a:pt x="62" y="238"/>
                    <a:pt x="61" y="238"/>
                    <a:pt x="61" y="237"/>
                  </a:cubicBezTo>
                  <a:cubicBezTo>
                    <a:pt x="60" y="237"/>
                    <a:pt x="59" y="237"/>
                    <a:pt x="58" y="236"/>
                  </a:cubicBezTo>
                  <a:cubicBezTo>
                    <a:pt x="59" y="236"/>
                    <a:pt x="59" y="236"/>
                    <a:pt x="59" y="236"/>
                  </a:cubicBezTo>
                  <a:cubicBezTo>
                    <a:pt x="58" y="235"/>
                    <a:pt x="57" y="236"/>
                    <a:pt x="57" y="235"/>
                  </a:cubicBezTo>
                  <a:cubicBezTo>
                    <a:pt x="57" y="233"/>
                    <a:pt x="57" y="231"/>
                    <a:pt x="57" y="230"/>
                  </a:cubicBezTo>
                  <a:cubicBezTo>
                    <a:pt x="58" y="230"/>
                    <a:pt x="58" y="230"/>
                    <a:pt x="58" y="230"/>
                  </a:cubicBezTo>
                  <a:cubicBezTo>
                    <a:pt x="55" y="230"/>
                    <a:pt x="56" y="228"/>
                    <a:pt x="55" y="227"/>
                  </a:cubicBezTo>
                  <a:cubicBezTo>
                    <a:pt x="56" y="225"/>
                    <a:pt x="53" y="224"/>
                    <a:pt x="55" y="223"/>
                  </a:cubicBezTo>
                  <a:cubicBezTo>
                    <a:pt x="54" y="220"/>
                    <a:pt x="52" y="218"/>
                    <a:pt x="52" y="215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2" y="215"/>
                    <a:pt x="54" y="215"/>
                    <a:pt x="54" y="214"/>
                  </a:cubicBezTo>
                  <a:cubicBezTo>
                    <a:pt x="53" y="215"/>
                    <a:pt x="52" y="214"/>
                    <a:pt x="51" y="214"/>
                  </a:cubicBezTo>
                  <a:cubicBezTo>
                    <a:pt x="52" y="212"/>
                    <a:pt x="51" y="211"/>
                    <a:pt x="49" y="210"/>
                  </a:cubicBezTo>
                  <a:cubicBezTo>
                    <a:pt x="50" y="210"/>
                    <a:pt x="50" y="210"/>
                    <a:pt x="50" y="210"/>
                  </a:cubicBezTo>
                  <a:cubicBezTo>
                    <a:pt x="48" y="209"/>
                    <a:pt x="50" y="207"/>
                    <a:pt x="50" y="206"/>
                  </a:cubicBezTo>
                  <a:cubicBezTo>
                    <a:pt x="50" y="206"/>
                    <a:pt x="51" y="205"/>
                    <a:pt x="51" y="205"/>
                  </a:cubicBezTo>
                  <a:cubicBezTo>
                    <a:pt x="49" y="204"/>
                    <a:pt x="49" y="204"/>
                    <a:pt x="48" y="203"/>
                  </a:cubicBezTo>
                  <a:cubicBezTo>
                    <a:pt x="47" y="202"/>
                    <a:pt x="48" y="201"/>
                    <a:pt x="48" y="200"/>
                  </a:cubicBezTo>
                  <a:cubicBezTo>
                    <a:pt x="45" y="197"/>
                    <a:pt x="46" y="194"/>
                    <a:pt x="44" y="191"/>
                  </a:cubicBezTo>
                  <a:cubicBezTo>
                    <a:pt x="45" y="191"/>
                    <a:pt x="45" y="191"/>
                    <a:pt x="45" y="191"/>
                  </a:cubicBezTo>
                  <a:cubicBezTo>
                    <a:pt x="42" y="188"/>
                    <a:pt x="43" y="184"/>
                    <a:pt x="41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0"/>
                    <a:pt x="42" y="180"/>
                    <a:pt x="41" y="180"/>
                  </a:cubicBezTo>
                  <a:cubicBezTo>
                    <a:pt x="41" y="179"/>
                    <a:pt x="39" y="178"/>
                    <a:pt x="41" y="177"/>
                  </a:cubicBezTo>
                  <a:cubicBezTo>
                    <a:pt x="41" y="176"/>
                    <a:pt x="40" y="176"/>
                    <a:pt x="39" y="176"/>
                  </a:cubicBezTo>
                  <a:cubicBezTo>
                    <a:pt x="40" y="174"/>
                    <a:pt x="39" y="173"/>
                    <a:pt x="39" y="172"/>
                  </a:cubicBezTo>
                  <a:cubicBezTo>
                    <a:pt x="39" y="172"/>
                    <a:pt x="39" y="172"/>
                    <a:pt x="39" y="172"/>
                  </a:cubicBezTo>
                  <a:cubicBezTo>
                    <a:pt x="39" y="172"/>
                    <a:pt x="40" y="172"/>
                    <a:pt x="40" y="172"/>
                  </a:cubicBezTo>
                  <a:cubicBezTo>
                    <a:pt x="39" y="171"/>
                    <a:pt x="40" y="169"/>
                    <a:pt x="38" y="171"/>
                  </a:cubicBezTo>
                  <a:cubicBezTo>
                    <a:pt x="39" y="169"/>
                    <a:pt x="36" y="167"/>
                    <a:pt x="37" y="165"/>
                  </a:cubicBezTo>
                  <a:cubicBezTo>
                    <a:pt x="37" y="165"/>
                    <a:pt x="36" y="165"/>
                    <a:pt x="36" y="165"/>
                  </a:cubicBezTo>
                  <a:cubicBezTo>
                    <a:pt x="36" y="163"/>
                    <a:pt x="37" y="161"/>
                    <a:pt x="35" y="160"/>
                  </a:cubicBezTo>
                  <a:cubicBezTo>
                    <a:pt x="35" y="160"/>
                    <a:pt x="36" y="160"/>
                    <a:pt x="36" y="160"/>
                  </a:cubicBezTo>
                  <a:cubicBezTo>
                    <a:pt x="36" y="160"/>
                    <a:pt x="35" y="160"/>
                    <a:pt x="35" y="160"/>
                  </a:cubicBezTo>
                  <a:cubicBezTo>
                    <a:pt x="33" y="157"/>
                    <a:pt x="35" y="154"/>
                    <a:pt x="34" y="152"/>
                  </a:cubicBezTo>
                  <a:cubicBezTo>
                    <a:pt x="32" y="149"/>
                    <a:pt x="32" y="144"/>
                    <a:pt x="31" y="141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32" y="137"/>
                    <a:pt x="29" y="137"/>
                  </a:cubicBezTo>
                  <a:cubicBezTo>
                    <a:pt x="30" y="137"/>
                    <a:pt x="29" y="136"/>
                    <a:pt x="30" y="136"/>
                  </a:cubicBezTo>
                  <a:cubicBezTo>
                    <a:pt x="29" y="135"/>
                    <a:pt x="31" y="133"/>
                    <a:pt x="29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30" y="130"/>
                    <a:pt x="28" y="129"/>
                    <a:pt x="29" y="128"/>
                  </a:cubicBezTo>
                  <a:cubicBezTo>
                    <a:pt x="29" y="128"/>
                    <a:pt x="29" y="128"/>
                    <a:pt x="30" y="128"/>
                  </a:cubicBezTo>
                  <a:cubicBezTo>
                    <a:pt x="30" y="127"/>
                    <a:pt x="27" y="127"/>
                    <a:pt x="30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3"/>
                    <a:pt x="26" y="119"/>
                    <a:pt x="25" y="116"/>
                  </a:cubicBezTo>
                  <a:cubicBezTo>
                    <a:pt x="26" y="113"/>
                    <a:pt x="29" y="115"/>
                    <a:pt x="27" y="113"/>
                  </a:cubicBezTo>
                  <a:cubicBezTo>
                    <a:pt x="27" y="113"/>
                    <a:pt x="26" y="113"/>
                    <a:pt x="26" y="113"/>
                  </a:cubicBezTo>
                  <a:cubicBezTo>
                    <a:pt x="25" y="113"/>
                    <a:pt x="28" y="112"/>
                    <a:pt x="27" y="111"/>
                  </a:cubicBezTo>
                  <a:cubicBezTo>
                    <a:pt x="26" y="112"/>
                    <a:pt x="26" y="111"/>
                    <a:pt x="25" y="111"/>
                  </a:cubicBezTo>
                  <a:cubicBezTo>
                    <a:pt x="26" y="110"/>
                    <a:pt x="27" y="109"/>
                    <a:pt x="26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4" y="107"/>
                    <a:pt x="25" y="105"/>
                    <a:pt x="22" y="104"/>
                  </a:cubicBezTo>
                  <a:cubicBezTo>
                    <a:pt x="20" y="97"/>
                    <a:pt x="17" y="89"/>
                    <a:pt x="15" y="82"/>
                  </a:cubicBezTo>
                  <a:cubicBezTo>
                    <a:pt x="14" y="74"/>
                    <a:pt x="11" y="67"/>
                    <a:pt x="11" y="59"/>
                  </a:cubicBezTo>
                  <a:cubicBezTo>
                    <a:pt x="12" y="57"/>
                    <a:pt x="12" y="57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0" y="55"/>
                    <a:pt x="11" y="54"/>
                    <a:pt x="9" y="54"/>
                  </a:cubicBezTo>
                  <a:cubicBezTo>
                    <a:pt x="9" y="51"/>
                    <a:pt x="8" y="48"/>
                    <a:pt x="7" y="45"/>
                  </a:cubicBezTo>
                  <a:cubicBezTo>
                    <a:pt x="8" y="46"/>
                    <a:pt x="9" y="46"/>
                    <a:pt x="9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4"/>
                    <a:pt x="7" y="44"/>
                    <a:pt x="6" y="45"/>
                  </a:cubicBezTo>
                  <a:cubicBezTo>
                    <a:pt x="3" y="38"/>
                    <a:pt x="5" y="30"/>
                    <a:pt x="3" y="23"/>
                  </a:cubicBezTo>
                  <a:cubicBezTo>
                    <a:pt x="3" y="21"/>
                    <a:pt x="2" y="18"/>
                    <a:pt x="1" y="17"/>
                  </a:cubicBezTo>
                  <a:cubicBezTo>
                    <a:pt x="2" y="11"/>
                    <a:pt x="2" y="5"/>
                    <a:pt x="0" y="0"/>
                  </a:cubicBezTo>
                  <a:cubicBezTo>
                    <a:pt x="0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17"/>
            <p:cNvSpPr/>
            <p:nvPr/>
          </p:nvSpPr>
          <p:spPr bwMode="auto">
            <a:xfrm>
              <a:off x="3511" y="2850"/>
              <a:ext cx="2" cy="2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Rectangle 218"/>
            <p:cNvSpPr>
              <a:spLocks noChangeArrowheads="1"/>
            </p:cNvSpPr>
            <p:nvPr/>
          </p:nvSpPr>
          <p:spPr bwMode="auto">
            <a:xfrm>
              <a:off x="3515" y="2826"/>
              <a:ext cx="1" cy="1"/>
            </a:xfrm>
            <a:prstGeom prst="rect">
              <a:avLst/>
            </a:pr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19"/>
            <p:cNvSpPr/>
            <p:nvPr/>
          </p:nvSpPr>
          <p:spPr bwMode="auto">
            <a:xfrm>
              <a:off x="3515" y="2820"/>
              <a:ext cx="3" cy="2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Rectangle 220"/>
            <p:cNvSpPr>
              <a:spLocks noChangeArrowheads="1"/>
            </p:cNvSpPr>
            <p:nvPr/>
          </p:nvSpPr>
          <p:spPr bwMode="auto">
            <a:xfrm>
              <a:off x="3518" y="2813"/>
              <a:ext cx="1" cy="1"/>
            </a:xfrm>
            <a:prstGeom prst="rect">
              <a:avLst/>
            </a:pr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21"/>
            <p:cNvSpPr/>
            <p:nvPr/>
          </p:nvSpPr>
          <p:spPr bwMode="auto">
            <a:xfrm>
              <a:off x="3515" y="2812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22"/>
            <p:cNvSpPr/>
            <p:nvPr/>
          </p:nvSpPr>
          <p:spPr bwMode="auto">
            <a:xfrm>
              <a:off x="3513" y="2800"/>
              <a:ext cx="3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23"/>
            <p:cNvSpPr/>
            <p:nvPr/>
          </p:nvSpPr>
          <p:spPr bwMode="auto">
            <a:xfrm>
              <a:off x="3512" y="2796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24"/>
            <p:cNvSpPr/>
            <p:nvPr/>
          </p:nvSpPr>
          <p:spPr bwMode="auto">
            <a:xfrm>
              <a:off x="3485" y="2695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25"/>
            <p:cNvSpPr/>
            <p:nvPr/>
          </p:nvSpPr>
          <p:spPr bwMode="auto">
            <a:xfrm>
              <a:off x="3474" y="2650"/>
              <a:ext cx="3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26"/>
            <p:cNvSpPr/>
            <p:nvPr/>
          </p:nvSpPr>
          <p:spPr bwMode="auto">
            <a:xfrm>
              <a:off x="3463" y="2628"/>
              <a:ext cx="1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27"/>
            <p:cNvSpPr/>
            <p:nvPr/>
          </p:nvSpPr>
          <p:spPr bwMode="auto">
            <a:xfrm>
              <a:off x="3554" y="2849"/>
              <a:ext cx="3" cy="3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2" y="0"/>
                    <a:pt x="1" y="2"/>
                  </a:cubicBezTo>
                  <a:cubicBezTo>
                    <a:pt x="1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28"/>
            <p:cNvSpPr/>
            <p:nvPr/>
          </p:nvSpPr>
          <p:spPr bwMode="auto">
            <a:xfrm>
              <a:off x="3549" y="2500"/>
              <a:ext cx="24" cy="347"/>
            </a:xfrm>
            <a:custGeom>
              <a:avLst/>
              <a:gdLst>
                <a:gd name="T0" fmla="*/ 10 w 18"/>
                <a:gd name="T1" fmla="*/ 29 h 255"/>
                <a:gd name="T2" fmla="*/ 10 w 18"/>
                <a:gd name="T3" fmla="*/ 36 h 255"/>
                <a:gd name="T4" fmla="*/ 14 w 18"/>
                <a:gd name="T5" fmla="*/ 52 h 255"/>
                <a:gd name="T6" fmla="*/ 13 w 18"/>
                <a:gd name="T7" fmla="*/ 57 h 255"/>
                <a:gd name="T8" fmla="*/ 12 w 18"/>
                <a:gd name="T9" fmla="*/ 73 h 255"/>
                <a:gd name="T10" fmla="*/ 12 w 18"/>
                <a:gd name="T11" fmla="*/ 79 h 255"/>
                <a:gd name="T12" fmla="*/ 13 w 18"/>
                <a:gd name="T13" fmla="*/ 88 h 255"/>
                <a:gd name="T14" fmla="*/ 12 w 18"/>
                <a:gd name="T15" fmla="*/ 96 h 255"/>
                <a:gd name="T16" fmla="*/ 11 w 18"/>
                <a:gd name="T17" fmla="*/ 100 h 255"/>
                <a:gd name="T18" fmla="*/ 13 w 18"/>
                <a:gd name="T19" fmla="*/ 104 h 255"/>
                <a:gd name="T20" fmla="*/ 14 w 18"/>
                <a:gd name="T21" fmla="*/ 113 h 255"/>
                <a:gd name="T22" fmla="*/ 14 w 18"/>
                <a:gd name="T23" fmla="*/ 118 h 255"/>
                <a:gd name="T24" fmla="*/ 16 w 18"/>
                <a:gd name="T25" fmla="*/ 123 h 255"/>
                <a:gd name="T26" fmla="*/ 14 w 18"/>
                <a:gd name="T27" fmla="*/ 130 h 255"/>
                <a:gd name="T28" fmla="*/ 15 w 18"/>
                <a:gd name="T29" fmla="*/ 138 h 255"/>
                <a:gd name="T30" fmla="*/ 13 w 18"/>
                <a:gd name="T31" fmla="*/ 147 h 255"/>
                <a:gd name="T32" fmla="*/ 14 w 18"/>
                <a:gd name="T33" fmla="*/ 151 h 255"/>
                <a:gd name="T34" fmla="*/ 13 w 18"/>
                <a:gd name="T35" fmla="*/ 155 h 255"/>
                <a:gd name="T36" fmla="*/ 14 w 18"/>
                <a:gd name="T37" fmla="*/ 158 h 255"/>
                <a:gd name="T38" fmla="*/ 14 w 18"/>
                <a:gd name="T39" fmla="*/ 159 h 255"/>
                <a:gd name="T40" fmla="*/ 15 w 18"/>
                <a:gd name="T41" fmla="*/ 164 h 255"/>
                <a:gd name="T42" fmla="*/ 15 w 18"/>
                <a:gd name="T43" fmla="*/ 177 h 255"/>
                <a:gd name="T44" fmla="*/ 15 w 18"/>
                <a:gd name="T45" fmla="*/ 182 h 255"/>
                <a:gd name="T46" fmla="*/ 15 w 18"/>
                <a:gd name="T47" fmla="*/ 186 h 255"/>
                <a:gd name="T48" fmla="*/ 14 w 18"/>
                <a:gd name="T49" fmla="*/ 197 h 255"/>
                <a:gd name="T50" fmla="*/ 11 w 18"/>
                <a:gd name="T51" fmla="*/ 199 h 255"/>
                <a:gd name="T52" fmla="*/ 14 w 18"/>
                <a:gd name="T53" fmla="*/ 203 h 255"/>
                <a:gd name="T54" fmla="*/ 17 w 18"/>
                <a:gd name="T55" fmla="*/ 206 h 255"/>
                <a:gd name="T56" fmla="*/ 16 w 18"/>
                <a:gd name="T57" fmla="*/ 211 h 255"/>
                <a:gd name="T58" fmla="*/ 18 w 18"/>
                <a:gd name="T59" fmla="*/ 213 h 255"/>
                <a:gd name="T60" fmla="*/ 16 w 18"/>
                <a:gd name="T61" fmla="*/ 215 h 255"/>
                <a:gd name="T62" fmla="*/ 13 w 18"/>
                <a:gd name="T63" fmla="*/ 218 h 255"/>
                <a:gd name="T64" fmla="*/ 16 w 18"/>
                <a:gd name="T65" fmla="*/ 223 h 255"/>
                <a:gd name="T66" fmla="*/ 15 w 18"/>
                <a:gd name="T67" fmla="*/ 225 h 255"/>
                <a:gd name="T68" fmla="*/ 17 w 18"/>
                <a:gd name="T69" fmla="*/ 228 h 255"/>
                <a:gd name="T70" fmla="*/ 16 w 18"/>
                <a:gd name="T71" fmla="*/ 232 h 255"/>
                <a:gd name="T72" fmla="*/ 12 w 18"/>
                <a:gd name="T73" fmla="*/ 230 h 255"/>
                <a:gd name="T74" fmla="*/ 15 w 18"/>
                <a:gd name="T75" fmla="*/ 237 h 255"/>
                <a:gd name="T76" fmla="*/ 9 w 18"/>
                <a:gd name="T77" fmla="*/ 246 h 255"/>
                <a:gd name="T78" fmla="*/ 8 w 18"/>
                <a:gd name="T79" fmla="*/ 249 h 255"/>
                <a:gd name="T80" fmla="*/ 8 w 18"/>
                <a:gd name="T81" fmla="*/ 255 h 255"/>
                <a:gd name="T82" fmla="*/ 6 w 18"/>
                <a:gd name="T83" fmla="*/ 252 h 255"/>
                <a:gd name="T84" fmla="*/ 8 w 18"/>
                <a:gd name="T85" fmla="*/ 247 h 255"/>
                <a:gd name="T86" fmla="*/ 4 w 18"/>
                <a:gd name="T87" fmla="*/ 236 h 255"/>
                <a:gd name="T88" fmla="*/ 3 w 18"/>
                <a:gd name="T89" fmla="*/ 218 h 255"/>
                <a:gd name="T90" fmla="*/ 2 w 18"/>
                <a:gd name="T91" fmla="*/ 198 h 255"/>
                <a:gd name="T92" fmla="*/ 1 w 18"/>
                <a:gd name="T93" fmla="*/ 182 h 255"/>
                <a:gd name="T94" fmla="*/ 1 w 18"/>
                <a:gd name="T95" fmla="*/ 170 h 255"/>
                <a:gd name="T96" fmla="*/ 2 w 18"/>
                <a:gd name="T97" fmla="*/ 145 h 255"/>
                <a:gd name="T98" fmla="*/ 4 w 18"/>
                <a:gd name="T99" fmla="*/ 132 h 255"/>
                <a:gd name="T100" fmla="*/ 5 w 18"/>
                <a:gd name="T101" fmla="*/ 116 h 255"/>
                <a:gd name="T102" fmla="*/ 2 w 18"/>
                <a:gd name="T103" fmla="*/ 60 h 255"/>
                <a:gd name="T104" fmla="*/ 2 w 18"/>
                <a:gd name="T105" fmla="*/ 46 h 255"/>
                <a:gd name="T106" fmla="*/ 10 w 18"/>
                <a:gd name="T107" fmla="*/ 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" h="255">
                  <a:moveTo>
                    <a:pt x="10" y="3"/>
                  </a:moveTo>
                  <a:cubicBezTo>
                    <a:pt x="14" y="6"/>
                    <a:pt x="10" y="10"/>
                    <a:pt x="12" y="14"/>
                  </a:cubicBezTo>
                  <a:cubicBezTo>
                    <a:pt x="13" y="14"/>
                    <a:pt x="10" y="13"/>
                    <a:pt x="11" y="14"/>
                  </a:cubicBezTo>
                  <a:cubicBezTo>
                    <a:pt x="14" y="18"/>
                    <a:pt x="12" y="23"/>
                    <a:pt x="10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11" y="28"/>
                    <a:pt x="10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0" y="31"/>
                    <a:pt x="9" y="31"/>
                    <a:pt x="9" y="31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3" y="33"/>
                    <a:pt x="10" y="35"/>
                    <a:pt x="11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2" y="39"/>
                    <a:pt x="12" y="43"/>
                    <a:pt x="12" y="46"/>
                  </a:cubicBezTo>
                  <a:cubicBezTo>
                    <a:pt x="12" y="46"/>
                    <a:pt x="11" y="45"/>
                    <a:pt x="11" y="46"/>
                  </a:cubicBezTo>
                  <a:cubicBezTo>
                    <a:pt x="12" y="46"/>
                    <a:pt x="12" y="47"/>
                    <a:pt x="13" y="48"/>
                  </a:cubicBezTo>
                  <a:cubicBezTo>
                    <a:pt x="11" y="48"/>
                    <a:pt x="14" y="49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4" y="51"/>
                    <a:pt x="12" y="51"/>
                    <a:pt x="14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2"/>
                    <a:pt x="11" y="53"/>
                    <a:pt x="12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2" y="54"/>
                    <a:pt x="13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2" y="57"/>
                    <a:pt x="13" y="57"/>
                  </a:cubicBezTo>
                  <a:cubicBezTo>
                    <a:pt x="12" y="57"/>
                    <a:pt x="13" y="56"/>
                    <a:pt x="11" y="56"/>
                  </a:cubicBezTo>
                  <a:cubicBezTo>
                    <a:pt x="13" y="60"/>
                    <a:pt x="12" y="65"/>
                    <a:pt x="12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70"/>
                    <a:pt x="11" y="71"/>
                    <a:pt x="12" y="71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0" y="73"/>
                    <a:pt x="13" y="73"/>
                    <a:pt x="12" y="73"/>
                  </a:cubicBezTo>
                  <a:cubicBezTo>
                    <a:pt x="11" y="73"/>
                    <a:pt x="11" y="73"/>
                    <a:pt x="10" y="73"/>
                  </a:cubicBezTo>
                  <a:cubicBezTo>
                    <a:pt x="12" y="74"/>
                    <a:pt x="11" y="75"/>
                    <a:pt x="12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2" y="76"/>
                    <a:pt x="10" y="77"/>
                    <a:pt x="11" y="78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9"/>
                    <a:pt x="12" y="78"/>
                    <a:pt x="12" y="79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1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3"/>
                    <a:pt x="12" y="84"/>
                    <a:pt x="12" y="86"/>
                  </a:cubicBezTo>
                  <a:cubicBezTo>
                    <a:pt x="12" y="86"/>
                    <a:pt x="10" y="85"/>
                    <a:pt x="10" y="87"/>
                  </a:cubicBezTo>
                  <a:cubicBezTo>
                    <a:pt x="12" y="87"/>
                    <a:pt x="11" y="89"/>
                    <a:pt x="13" y="88"/>
                  </a:cubicBezTo>
                  <a:cubicBezTo>
                    <a:pt x="13" y="89"/>
                    <a:pt x="12" y="91"/>
                    <a:pt x="13" y="91"/>
                  </a:cubicBezTo>
                  <a:cubicBezTo>
                    <a:pt x="12" y="91"/>
                    <a:pt x="10" y="92"/>
                    <a:pt x="10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8" y="91"/>
                    <a:pt x="9" y="91"/>
                    <a:pt x="9" y="91"/>
                  </a:cubicBezTo>
                  <a:cubicBezTo>
                    <a:pt x="9" y="91"/>
                    <a:pt x="9" y="93"/>
                    <a:pt x="9" y="93"/>
                  </a:cubicBezTo>
                  <a:cubicBezTo>
                    <a:pt x="10" y="94"/>
                    <a:pt x="12" y="94"/>
                    <a:pt x="12" y="96"/>
                  </a:cubicBezTo>
                  <a:cubicBezTo>
                    <a:pt x="12" y="95"/>
                    <a:pt x="10" y="96"/>
                    <a:pt x="10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2" y="97"/>
                    <a:pt x="12" y="98"/>
                  </a:cubicBezTo>
                  <a:cubicBezTo>
                    <a:pt x="13" y="98"/>
                    <a:pt x="13" y="98"/>
                    <a:pt x="14" y="99"/>
                  </a:cubicBezTo>
                  <a:cubicBezTo>
                    <a:pt x="13" y="99"/>
                    <a:pt x="14" y="100"/>
                    <a:pt x="12" y="100"/>
                  </a:cubicBezTo>
                  <a:cubicBezTo>
                    <a:pt x="12" y="101"/>
                    <a:pt x="12" y="100"/>
                    <a:pt x="11" y="100"/>
                  </a:cubicBezTo>
                  <a:cubicBezTo>
                    <a:pt x="11" y="101"/>
                    <a:pt x="12" y="101"/>
                    <a:pt x="12" y="102"/>
                  </a:cubicBezTo>
                  <a:cubicBezTo>
                    <a:pt x="12" y="102"/>
                    <a:pt x="12" y="102"/>
                    <a:pt x="12" y="102"/>
                  </a:cubicBezTo>
                  <a:cubicBezTo>
                    <a:pt x="11" y="102"/>
                    <a:pt x="12" y="103"/>
                    <a:pt x="13" y="103"/>
                  </a:cubicBezTo>
                  <a:cubicBezTo>
                    <a:pt x="13" y="102"/>
                    <a:pt x="12" y="103"/>
                    <a:pt x="13" y="102"/>
                  </a:cubicBezTo>
                  <a:cubicBezTo>
                    <a:pt x="14" y="103"/>
                    <a:pt x="14" y="104"/>
                    <a:pt x="14" y="104"/>
                  </a:cubicBezTo>
                  <a:cubicBezTo>
                    <a:pt x="14" y="104"/>
                    <a:pt x="13" y="104"/>
                    <a:pt x="13" y="104"/>
                  </a:cubicBezTo>
                  <a:cubicBezTo>
                    <a:pt x="14" y="105"/>
                    <a:pt x="15" y="106"/>
                    <a:pt x="15" y="107"/>
                  </a:cubicBezTo>
                  <a:cubicBezTo>
                    <a:pt x="16" y="107"/>
                    <a:pt x="14" y="107"/>
                    <a:pt x="14" y="107"/>
                  </a:cubicBezTo>
                  <a:cubicBezTo>
                    <a:pt x="13" y="108"/>
                    <a:pt x="16" y="110"/>
                    <a:pt x="14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5" y="112"/>
                    <a:pt x="14" y="111"/>
                    <a:pt x="14" y="112"/>
                  </a:cubicBezTo>
                  <a:cubicBezTo>
                    <a:pt x="13" y="112"/>
                    <a:pt x="14" y="113"/>
                    <a:pt x="14" y="113"/>
                  </a:cubicBezTo>
                  <a:cubicBezTo>
                    <a:pt x="15" y="113"/>
                    <a:pt x="14" y="113"/>
                    <a:pt x="14" y="113"/>
                  </a:cubicBezTo>
                  <a:cubicBezTo>
                    <a:pt x="15" y="113"/>
                    <a:pt x="16" y="116"/>
                    <a:pt x="15" y="118"/>
                  </a:cubicBezTo>
                  <a:cubicBezTo>
                    <a:pt x="15" y="118"/>
                    <a:pt x="16" y="119"/>
                    <a:pt x="16" y="119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5" y="119"/>
                    <a:pt x="15" y="120"/>
                    <a:pt x="14" y="120"/>
                  </a:cubicBezTo>
                  <a:cubicBezTo>
                    <a:pt x="16" y="121"/>
                    <a:pt x="13" y="117"/>
                    <a:pt x="14" y="118"/>
                  </a:cubicBezTo>
                  <a:cubicBezTo>
                    <a:pt x="13" y="118"/>
                    <a:pt x="16" y="119"/>
                    <a:pt x="14" y="119"/>
                  </a:cubicBezTo>
                  <a:cubicBezTo>
                    <a:pt x="14" y="120"/>
                    <a:pt x="16" y="121"/>
                    <a:pt x="15" y="121"/>
                  </a:cubicBezTo>
                  <a:cubicBezTo>
                    <a:pt x="15" y="121"/>
                    <a:pt x="13" y="121"/>
                    <a:pt x="13" y="121"/>
                  </a:cubicBezTo>
                  <a:cubicBezTo>
                    <a:pt x="13" y="122"/>
                    <a:pt x="14" y="122"/>
                    <a:pt x="14" y="122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6" y="123"/>
                    <a:pt x="14" y="124"/>
                    <a:pt x="16" y="123"/>
                  </a:cubicBezTo>
                  <a:cubicBezTo>
                    <a:pt x="15" y="124"/>
                    <a:pt x="16" y="125"/>
                    <a:pt x="14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5"/>
                    <a:pt x="14" y="125"/>
                    <a:pt x="15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6" y="126"/>
                    <a:pt x="14" y="127"/>
                    <a:pt x="16" y="127"/>
                  </a:cubicBezTo>
                  <a:cubicBezTo>
                    <a:pt x="15" y="128"/>
                    <a:pt x="16" y="130"/>
                    <a:pt x="14" y="130"/>
                  </a:cubicBezTo>
                  <a:cubicBezTo>
                    <a:pt x="15" y="131"/>
                    <a:pt x="16" y="131"/>
                    <a:pt x="15" y="132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4" y="132"/>
                    <a:pt x="14" y="132"/>
                    <a:pt x="15" y="133"/>
                  </a:cubicBezTo>
                  <a:cubicBezTo>
                    <a:pt x="14" y="133"/>
                    <a:pt x="14" y="134"/>
                    <a:pt x="13" y="134"/>
                  </a:cubicBezTo>
                  <a:cubicBezTo>
                    <a:pt x="13" y="135"/>
                    <a:pt x="15" y="135"/>
                    <a:pt x="15" y="135"/>
                  </a:cubicBezTo>
                  <a:cubicBezTo>
                    <a:pt x="13" y="136"/>
                    <a:pt x="17" y="137"/>
                    <a:pt x="15" y="138"/>
                  </a:cubicBezTo>
                  <a:cubicBezTo>
                    <a:pt x="14" y="138"/>
                    <a:pt x="14" y="137"/>
                    <a:pt x="13" y="137"/>
                  </a:cubicBezTo>
                  <a:cubicBezTo>
                    <a:pt x="11" y="138"/>
                    <a:pt x="15" y="139"/>
                    <a:pt x="14" y="140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4" y="140"/>
                    <a:pt x="16" y="141"/>
                    <a:pt x="15" y="141"/>
                  </a:cubicBezTo>
                  <a:cubicBezTo>
                    <a:pt x="15" y="141"/>
                    <a:pt x="14" y="142"/>
                    <a:pt x="16" y="142"/>
                  </a:cubicBezTo>
                  <a:cubicBezTo>
                    <a:pt x="14" y="144"/>
                    <a:pt x="16" y="146"/>
                    <a:pt x="13" y="147"/>
                  </a:cubicBezTo>
                  <a:cubicBezTo>
                    <a:pt x="14" y="147"/>
                    <a:pt x="13" y="148"/>
                    <a:pt x="14" y="148"/>
                  </a:cubicBezTo>
                  <a:cubicBezTo>
                    <a:pt x="15" y="147"/>
                    <a:pt x="14" y="147"/>
                    <a:pt x="14" y="147"/>
                  </a:cubicBezTo>
                  <a:cubicBezTo>
                    <a:pt x="15" y="147"/>
                    <a:pt x="15" y="147"/>
                    <a:pt x="15" y="147"/>
                  </a:cubicBezTo>
                  <a:cubicBezTo>
                    <a:pt x="15" y="148"/>
                    <a:pt x="14" y="148"/>
                    <a:pt x="13" y="148"/>
                  </a:cubicBezTo>
                  <a:cubicBezTo>
                    <a:pt x="12" y="149"/>
                    <a:pt x="16" y="149"/>
                    <a:pt x="15" y="150"/>
                  </a:cubicBezTo>
                  <a:cubicBezTo>
                    <a:pt x="15" y="150"/>
                    <a:pt x="14" y="150"/>
                    <a:pt x="14" y="151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5" y="153"/>
                    <a:pt x="14" y="152"/>
                    <a:pt x="13" y="152"/>
                  </a:cubicBezTo>
                  <a:cubicBezTo>
                    <a:pt x="13" y="153"/>
                    <a:pt x="13" y="153"/>
                    <a:pt x="14" y="154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3" y="154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3" y="155"/>
                    <a:pt x="13" y="156"/>
                  </a:cubicBezTo>
                  <a:cubicBezTo>
                    <a:pt x="14" y="156"/>
                    <a:pt x="14" y="155"/>
                    <a:pt x="14" y="155"/>
                  </a:cubicBezTo>
                  <a:cubicBezTo>
                    <a:pt x="15" y="155"/>
                    <a:pt x="15" y="155"/>
                    <a:pt x="15" y="156"/>
                  </a:cubicBezTo>
                  <a:cubicBezTo>
                    <a:pt x="14" y="156"/>
                    <a:pt x="14" y="156"/>
                    <a:pt x="14" y="157"/>
                  </a:cubicBezTo>
                  <a:cubicBezTo>
                    <a:pt x="14" y="157"/>
                    <a:pt x="15" y="157"/>
                    <a:pt x="15" y="158"/>
                  </a:cubicBezTo>
                  <a:cubicBezTo>
                    <a:pt x="15" y="158"/>
                    <a:pt x="15" y="158"/>
                    <a:pt x="14" y="158"/>
                  </a:cubicBezTo>
                  <a:cubicBezTo>
                    <a:pt x="14" y="158"/>
                    <a:pt x="15" y="158"/>
                    <a:pt x="14" y="157"/>
                  </a:cubicBezTo>
                  <a:cubicBezTo>
                    <a:pt x="14" y="158"/>
                    <a:pt x="13" y="158"/>
                    <a:pt x="14" y="158"/>
                  </a:cubicBezTo>
                  <a:cubicBezTo>
                    <a:pt x="14" y="159"/>
                    <a:pt x="16" y="158"/>
                    <a:pt x="15" y="159"/>
                  </a:cubicBezTo>
                  <a:cubicBezTo>
                    <a:pt x="15" y="159"/>
                    <a:pt x="14" y="159"/>
                    <a:pt x="14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4" y="159"/>
                    <a:pt x="14" y="159"/>
                    <a:pt x="14" y="159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5" y="160"/>
                    <a:pt x="14" y="161"/>
                    <a:pt x="15" y="161"/>
                  </a:cubicBezTo>
                  <a:cubicBezTo>
                    <a:pt x="16" y="161"/>
                    <a:pt x="15" y="162"/>
                    <a:pt x="15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3"/>
                    <a:pt x="14" y="163"/>
                    <a:pt x="15" y="164"/>
                  </a:cubicBezTo>
                  <a:cubicBezTo>
                    <a:pt x="15" y="164"/>
                    <a:pt x="15" y="164"/>
                    <a:pt x="15" y="164"/>
                  </a:cubicBezTo>
                  <a:cubicBezTo>
                    <a:pt x="15" y="164"/>
                    <a:pt x="15" y="165"/>
                    <a:pt x="15" y="165"/>
                  </a:cubicBezTo>
                  <a:cubicBezTo>
                    <a:pt x="15" y="166"/>
                    <a:pt x="11" y="165"/>
                    <a:pt x="13" y="166"/>
                  </a:cubicBezTo>
                  <a:cubicBezTo>
                    <a:pt x="13" y="167"/>
                    <a:pt x="15" y="167"/>
                    <a:pt x="15" y="167"/>
                  </a:cubicBezTo>
                  <a:cubicBezTo>
                    <a:pt x="15" y="168"/>
                    <a:pt x="16" y="170"/>
                    <a:pt x="15" y="171"/>
                  </a:cubicBezTo>
                  <a:cubicBezTo>
                    <a:pt x="15" y="171"/>
                    <a:pt x="15" y="171"/>
                    <a:pt x="16" y="171"/>
                  </a:cubicBezTo>
                  <a:cubicBezTo>
                    <a:pt x="15" y="173"/>
                    <a:pt x="17" y="175"/>
                    <a:pt x="15" y="177"/>
                  </a:cubicBezTo>
                  <a:cubicBezTo>
                    <a:pt x="14" y="176"/>
                    <a:pt x="14" y="177"/>
                    <a:pt x="13" y="177"/>
                  </a:cubicBezTo>
                  <a:cubicBezTo>
                    <a:pt x="14" y="177"/>
                    <a:pt x="12" y="177"/>
                    <a:pt x="14" y="177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6" y="178"/>
                    <a:pt x="16" y="180"/>
                    <a:pt x="15" y="180"/>
                  </a:cubicBezTo>
                  <a:cubicBezTo>
                    <a:pt x="15" y="180"/>
                    <a:pt x="16" y="180"/>
                    <a:pt x="16" y="180"/>
                  </a:cubicBezTo>
                  <a:cubicBezTo>
                    <a:pt x="14" y="180"/>
                    <a:pt x="14" y="181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7" y="182"/>
                    <a:pt x="16" y="183"/>
                  </a:cubicBezTo>
                  <a:cubicBezTo>
                    <a:pt x="15" y="183"/>
                    <a:pt x="15" y="183"/>
                    <a:pt x="15" y="183"/>
                  </a:cubicBezTo>
                  <a:cubicBezTo>
                    <a:pt x="15" y="184"/>
                    <a:pt x="17" y="185"/>
                    <a:pt x="16" y="186"/>
                  </a:cubicBezTo>
                  <a:cubicBezTo>
                    <a:pt x="15" y="186"/>
                    <a:pt x="15" y="186"/>
                    <a:pt x="15" y="186"/>
                  </a:cubicBezTo>
                  <a:cubicBezTo>
                    <a:pt x="15" y="186"/>
                    <a:pt x="16" y="187"/>
                    <a:pt x="16" y="186"/>
                  </a:cubicBezTo>
                  <a:cubicBezTo>
                    <a:pt x="15" y="188"/>
                    <a:pt x="15" y="188"/>
                    <a:pt x="14" y="189"/>
                  </a:cubicBezTo>
                  <a:cubicBezTo>
                    <a:pt x="17" y="191"/>
                    <a:pt x="17" y="194"/>
                    <a:pt x="16" y="196"/>
                  </a:cubicBezTo>
                  <a:cubicBezTo>
                    <a:pt x="16" y="196"/>
                    <a:pt x="16" y="196"/>
                    <a:pt x="16" y="196"/>
                  </a:cubicBezTo>
                  <a:cubicBezTo>
                    <a:pt x="15" y="197"/>
                    <a:pt x="17" y="196"/>
                    <a:pt x="16" y="197"/>
                  </a:cubicBezTo>
                  <a:cubicBezTo>
                    <a:pt x="16" y="197"/>
                    <a:pt x="15" y="197"/>
                    <a:pt x="14" y="197"/>
                  </a:cubicBezTo>
                  <a:cubicBezTo>
                    <a:pt x="13" y="198"/>
                    <a:pt x="15" y="198"/>
                    <a:pt x="16" y="198"/>
                  </a:cubicBezTo>
                  <a:cubicBezTo>
                    <a:pt x="17" y="199"/>
                    <a:pt x="15" y="198"/>
                    <a:pt x="16" y="198"/>
                  </a:cubicBezTo>
                  <a:cubicBezTo>
                    <a:pt x="17" y="198"/>
                    <a:pt x="16" y="199"/>
                    <a:pt x="17" y="200"/>
                  </a:cubicBezTo>
                  <a:cubicBezTo>
                    <a:pt x="16" y="200"/>
                    <a:pt x="15" y="200"/>
                    <a:pt x="15" y="199"/>
                  </a:cubicBezTo>
                  <a:cubicBezTo>
                    <a:pt x="15" y="200"/>
                    <a:pt x="15" y="200"/>
                    <a:pt x="15" y="200"/>
                  </a:cubicBezTo>
                  <a:cubicBezTo>
                    <a:pt x="14" y="201"/>
                    <a:pt x="13" y="198"/>
                    <a:pt x="11" y="199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9" y="200"/>
                    <a:pt x="9" y="198"/>
                    <a:pt x="9" y="199"/>
                  </a:cubicBezTo>
                  <a:cubicBezTo>
                    <a:pt x="9" y="200"/>
                    <a:pt x="11" y="201"/>
                    <a:pt x="12" y="200"/>
                  </a:cubicBezTo>
                  <a:cubicBezTo>
                    <a:pt x="12" y="201"/>
                    <a:pt x="15" y="201"/>
                    <a:pt x="15" y="202"/>
                  </a:cubicBezTo>
                  <a:cubicBezTo>
                    <a:pt x="14" y="202"/>
                    <a:pt x="15" y="201"/>
                    <a:pt x="14" y="201"/>
                  </a:cubicBezTo>
                  <a:cubicBezTo>
                    <a:pt x="13" y="202"/>
                    <a:pt x="14" y="202"/>
                    <a:pt x="14" y="203"/>
                  </a:cubicBezTo>
                  <a:cubicBezTo>
                    <a:pt x="14" y="202"/>
                    <a:pt x="16" y="203"/>
                    <a:pt x="16" y="203"/>
                  </a:cubicBezTo>
                  <a:cubicBezTo>
                    <a:pt x="15" y="204"/>
                    <a:pt x="15" y="203"/>
                    <a:pt x="15" y="204"/>
                  </a:cubicBezTo>
                  <a:cubicBezTo>
                    <a:pt x="15" y="204"/>
                    <a:pt x="16" y="205"/>
                    <a:pt x="17" y="204"/>
                  </a:cubicBezTo>
                  <a:cubicBezTo>
                    <a:pt x="18" y="204"/>
                    <a:pt x="16" y="205"/>
                    <a:pt x="18" y="205"/>
                  </a:cubicBezTo>
                  <a:cubicBezTo>
                    <a:pt x="16" y="206"/>
                    <a:pt x="15" y="204"/>
                    <a:pt x="14" y="205"/>
                  </a:cubicBezTo>
                  <a:cubicBezTo>
                    <a:pt x="15" y="205"/>
                    <a:pt x="16" y="207"/>
                    <a:pt x="17" y="206"/>
                  </a:cubicBezTo>
                  <a:cubicBezTo>
                    <a:pt x="17" y="207"/>
                    <a:pt x="16" y="207"/>
                    <a:pt x="15" y="206"/>
                  </a:cubicBezTo>
                  <a:cubicBezTo>
                    <a:pt x="15" y="207"/>
                    <a:pt x="18" y="208"/>
                    <a:pt x="15" y="208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6" y="208"/>
                    <a:pt x="16" y="208"/>
                    <a:pt x="15" y="209"/>
                  </a:cubicBezTo>
                  <a:cubicBezTo>
                    <a:pt x="15" y="209"/>
                    <a:pt x="17" y="210"/>
                    <a:pt x="15" y="210"/>
                  </a:cubicBezTo>
                  <a:cubicBezTo>
                    <a:pt x="15" y="210"/>
                    <a:pt x="15" y="211"/>
                    <a:pt x="16" y="211"/>
                  </a:cubicBezTo>
                  <a:cubicBezTo>
                    <a:pt x="17" y="210"/>
                    <a:pt x="15" y="210"/>
                    <a:pt x="17" y="210"/>
                  </a:cubicBezTo>
                  <a:cubicBezTo>
                    <a:pt x="16" y="210"/>
                    <a:pt x="17" y="211"/>
                    <a:pt x="18" y="211"/>
                  </a:cubicBezTo>
                  <a:cubicBezTo>
                    <a:pt x="17" y="211"/>
                    <a:pt x="17" y="211"/>
                    <a:pt x="17" y="211"/>
                  </a:cubicBezTo>
                  <a:cubicBezTo>
                    <a:pt x="17" y="212"/>
                    <a:pt x="17" y="212"/>
                    <a:pt x="18" y="212"/>
                  </a:cubicBezTo>
                  <a:cubicBezTo>
                    <a:pt x="17" y="212"/>
                    <a:pt x="17" y="212"/>
                    <a:pt x="17" y="212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8" y="214"/>
                    <a:pt x="16" y="213"/>
                    <a:pt x="16" y="214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5" y="213"/>
                    <a:pt x="14" y="214"/>
                    <a:pt x="15" y="214"/>
                  </a:cubicBezTo>
                  <a:cubicBezTo>
                    <a:pt x="16" y="214"/>
                    <a:pt x="17" y="215"/>
                    <a:pt x="18" y="215"/>
                  </a:cubicBezTo>
                  <a:cubicBezTo>
                    <a:pt x="18" y="215"/>
                    <a:pt x="17" y="215"/>
                    <a:pt x="18" y="215"/>
                  </a:cubicBezTo>
                  <a:cubicBezTo>
                    <a:pt x="16" y="215"/>
                    <a:pt x="16" y="215"/>
                    <a:pt x="16" y="215"/>
                  </a:cubicBezTo>
                  <a:cubicBezTo>
                    <a:pt x="16" y="215"/>
                    <a:pt x="15" y="215"/>
                    <a:pt x="15" y="216"/>
                  </a:cubicBezTo>
                  <a:cubicBezTo>
                    <a:pt x="15" y="216"/>
                    <a:pt x="17" y="217"/>
                    <a:pt x="17" y="216"/>
                  </a:cubicBezTo>
                  <a:cubicBezTo>
                    <a:pt x="17" y="217"/>
                    <a:pt x="17" y="217"/>
                    <a:pt x="16" y="217"/>
                  </a:cubicBezTo>
                  <a:cubicBezTo>
                    <a:pt x="16" y="218"/>
                    <a:pt x="17" y="217"/>
                    <a:pt x="18" y="218"/>
                  </a:cubicBezTo>
                  <a:cubicBezTo>
                    <a:pt x="17" y="218"/>
                    <a:pt x="16" y="219"/>
                    <a:pt x="15" y="219"/>
                  </a:cubicBezTo>
                  <a:cubicBezTo>
                    <a:pt x="13" y="218"/>
                    <a:pt x="13" y="218"/>
                    <a:pt x="13" y="218"/>
                  </a:cubicBezTo>
                  <a:cubicBezTo>
                    <a:pt x="13" y="219"/>
                    <a:pt x="13" y="219"/>
                    <a:pt x="13" y="219"/>
                  </a:cubicBezTo>
                  <a:cubicBezTo>
                    <a:pt x="12" y="218"/>
                    <a:pt x="12" y="219"/>
                    <a:pt x="11" y="219"/>
                  </a:cubicBezTo>
                  <a:cubicBezTo>
                    <a:pt x="10" y="219"/>
                    <a:pt x="11" y="220"/>
                    <a:pt x="11" y="220"/>
                  </a:cubicBezTo>
                  <a:cubicBezTo>
                    <a:pt x="14" y="219"/>
                    <a:pt x="14" y="221"/>
                    <a:pt x="16" y="221"/>
                  </a:cubicBezTo>
                  <a:cubicBezTo>
                    <a:pt x="17" y="222"/>
                    <a:pt x="11" y="222"/>
                    <a:pt x="15" y="223"/>
                  </a:cubicBezTo>
                  <a:cubicBezTo>
                    <a:pt x="15" y="223"/>
                    <a:pt x="17" y="223"/>
                    <a:pt x="16" y="223"/>
                  </a:cubicBezTo>
                  <a:cubicBezTo>
                    <a:pt x="16" y="223"/>
                    <a:pt x="18" y="223"/>
                    <a:pt x="17" y="224"/>
                  </a:cubicBezTo>
                  <a:cubicBezTo>
                    <a:pt x="17" y="223"/>
                    <a:pt x="15" y="225"/>
                    <a:pt x="14" y="224"/>
                  </a:cubicBezTo>
                  <a:cubicBezTo>
                    <a:pt x="15" y="224"/>
                    <a:pt x="15" y="223"/>
                    <a:pt x="14" y="223"/>
                  </a:cubicBezTo>
                  <a:cubicBezTo>
                    <a:pt x="14" y="223"/>
                    <a:pt x="12" y="223"/>
                    <a:pt x="12" y="224"/>
                  </a:cubicBezTo>
                  <a:cubicBezTo>
                    <a:pt x="12" y="224"/>
                    <a:pt x="12" y="225"/>
                    <a:pt x="14" y="225"/>
                  </a:cubicBezTo>
                  <a:cubicBezTo>
                    <a:pt x="15" y="225"/>
                    <a:pt x="13" y="224"/>
                    <a:pt x="15" y="225"/>
                  </a:cubicBezTo>
                  <a:cubicBezTo>
                    <a:pt x="15" y="226"/>
                    <a:pt x="13" y="226"/>
                    <a:pt x="15" y="226"/>
                  </a:cubicBezTo>
                  <a:cubicBezTo>
                    <a:pt x="15" y="225"/>
                    <a:pt x="16" y="225"/>
                    <a:pt x="17" y="225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7" y="226"/>
                    <a:pt x="17" y="226"/>
                    <a:pt x="17" y="226"/>
                  </a:cubicBezTo>
                  <a:cubicBezTo>
                    <a:pt x="16" y="227"/>
                    <a:pt x="18" y="226"/>
                    <a:pt x="18" y="228"/>
                  </a:cubicBezTo>
                  <a:cubicBezTo>
                    <a:pt x="17" y="228"/>
                    <a:pt x="17" y="228"/>
                    <a:pt x="17" y="228"/>
                  </a:cubicBezTo>
                  <a:cubicBezTo>
                    <a:pt x="15" y="228"/>
                    <a:pt x="17" y="226"/>
                    <a:pt x="15" y="227"/>
                  </a:cubicBezTo>
                  <a:cubicBezTo>
                    <a:pt x="15" y="227"/>
                    <a:pt x="16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2" y="228"/>
                    <a:pt x="14" y="229"/>
                  </a:cubicBezTo>
                  <a:cubicBezTo>
                    <a:pt x="14" y="230"/>
                    <a:pt x="14" y="229"/>
                    <a:pt x="15" y="230"/>
                  </a:cubicBezTo>
                  <a:cubicBezTo>
                    <a:pt x="15" y="231"/>
                    <a:pt x="16" y="231"/>
                    <a:pt x="16" y="232"/>
                  </a:cubicBezTo>
                  <a:cubicBezTo>
                    <a:pt x="15" y="232"/>
                    <a:pt x="16" y="233"/>
                    <a:pt x="15" y="232"/>
                  </a:cubicBezTo>
                  <a:cubicBezTo>
                    <a:pt x="16" y="232"/>
                    <a:pt x="16" y="230"/>
                    <a:pt x="14" y="230"/>
                  </a:cubicBezTo>
                  <a:cubicBezTo>
                    <a:pt x="12" y="230"/>
                    <a:pt x="14" y="229"/>
                    <a:pt x="12" y="229"/>
                  </a:cubicBezTo>
                  <a:cubicBezTo>
                    <a:pt x="12" y="230"/>
                    <a:pt x="10" y="229"/>
                    <a:pt x="9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1" y="230"/>
                    <a:pt x="11" y="230"/>
                    <a:pt x="12" y="230"/>
                  </a:cubicBezTo>
                  <a:cubicBezTo>
                    <a:pt x="12" y="231"/>
                    <a:pt x="12" y="232"/>
                    <a:pt x="13" y="233"/>
                  </a:cubicBezTo>
                  <a:cubicBezTo>
                    <a:pt x="13" y="233"/>
                    <a:pt x="12" y="233"/>
                    <a:pt x="12" y="233"/>
                  </a:cubicBezTo>
                  <a:cubicBezTo>
                    <a:pt x="12" y="234"/>
                    <a:pt x="12" y="235"/>
                    <a:pt x="11" y="237"/>
                  </a:cubicBezTo>
                  <a:cubicBezTo>
                    <a:pt x="13" y="236"/>
                    <a:pt x="12" y="238"/>
                    <a:pt x="13" y="237"/>
                  </a:cubicBezTo>
                  <a:cubicBezTo>
                    <a:pt x="14" y="237"/>
                    <a:pt x="15" y="236"/>
                    <a:pt x="16" y="237"/>
                  </a:cubicBezTo>
                  <a:cubicBezTo>
                    <a:pt x="16" y="237"/>
                    <a:pt x="15" y="237"/>
                    <a:pt x="15" y="237"/>
                  </a:cubicBezTo>
                  <a:cubicBezTo>
                    <a:pt x="16" y="237"/>
                    <a:pt x="13" y="237"/>
                    <a:pt x="15" y="238"/>
                  </a:cubicBezTo>
                  <a:cubicBezTo>
                    <a:pt x="14" y="237"/>
                    <a:pt x="12" y="238"/>
                    <a:pt x="11" y="238"/>
                  </a:cubicBezTo>
                  <a:cubicBezTo>
                    <a:pt x="12" y="238"/>
                    <a:pt x="10" y="237"/>
                    <a:pt x="10" y="238"/>
                  </a:cubicBezTo>
                  <a:cubicBezTo>
                    <a:pt x="11" y="239"/>
                    <a:pt x="11" y="240"/>
                    <a:pt x="12" y="241"/>
                  </a:cubicBezTo>
                  <a:cubicBezTo>
                    <a:pt x="10" y="242"/>
                    <a:pt x="12" y="244"/>
                    <a:pt x="12" y="245"/>
                  </a:cubicBezTo>
                  <a:cubicBezTo>
                    <a:pt x="11" y="246"/>
                    <a:pt x="9" y="245"/>
                    <a:pt x="9" y="246"/>
                  </a:cubicBezTo>
                  <a:cubicBezTo>
                    <a:pt x="9" y="247"/>
                    <a:pt x="11" y="245"/>
                    <a:pt x="10" y="247"/>
                  </a:cubicBezTo>
                  <a:cubicBezTo>
                    <a:pt x="10" y="246"/>
                    <a:pt x="10" y="246"/>
                    <a:pt x="10" y="246"/>
                  </a:cubicBezTo>
                  <a:cubicBezTo>
                    <a:pt x="10" y="247"/>
                    <a:pt x="8" y="248"/>
                    <a:pt x="11" y="249"/>
                  </a:cubicBezTo>
                  <a:cubicBezTo>
                    <a:pt x="9" y="248"/>
                    <a:pt x="9" y="248"/>
                    <a:pt x="9" y="248"/>
                  </a:cubicBezTo>
                  <a:cubicBezTo>
                    <a:pt x="9" y="249"/>
                    <a:pt x="9" y="249"/>
                    <a:pt x="9" y="249"/>
                  </a:cubicBezTo>
                  <a:cubicBezTo>
                    <a:pt x="9" y="249"/>
                    <a:pt x="8" y="249"/>
                    <a:pt x="8" y="249"/>
                  </a:cubicBezTo>
                  <a:cubicBezTo>
                    <a:pt x="7" y="249"/>
                    <a:pt x="8" y="250"/>
                    <a:pt x="8" y="251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10" y="252"/>
                    <a:pt x="9" y="252"/>
                    <a:pt x="9" y="254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" y="254"/>
                    <a:pt x="7" y="255"/>
                    <a:pt x="8" y="255"/>
                  </a:cubicBezTo>
                  <a:cubicBezTo>
                    <a:pt x="5" y="253"/>
                    <a:pt x="5" y="253"/>
                    <a:pt x="5" y="253"/>
                  </a:cubicBezTo>
                  <a:cubicBezTo>
                    <a:pt x="6" y="253"/>
                    <a:pt x="7" y="254"/>
                    <a:pt x="8" y="253"/>
                  </a:cubicBezTo>
                  <a:cubicBezTo>
                    <a:pt x="9" y="253"/>
                    <a:pt x="8" y="252"/>
                    <a:pt x="7" y="252"/>
                  </a:cubicBezTo>
                  <a:cubicBezTo>
                    <a:pt x="7" y="252"/>
                    <a:pt x="7" y="252"/>
                    <a:pt x="8" y="253"/>
                  </a:cubicBezTo>
                  <a:cubicBezTo>
                    <a:pt x="6" y="253"/>
                    <a:pt x="6" y="252"/>
                    <a:pt x="5" y="252"/>
                  </a:cubicBezTo>
                  <a:cubicBezTo>
                    <a:pt x="5" y="252"/>
                    <a:pt x="5" y="252"/>
                    <a:pt x="6" y="252"/>
                  </a:cubicBezTo>
                  <a:cubicBezTo>
                    <a:pt x="5" y="252"/>
                    <a:pt x="5" y="252"/>
                    <a:pt x="5" y="251"/>
                  </a:cubicBezTo>
                  <a:cubicBezTo>
                    <a:pt x="5" y="251"/>
                    <a:pt x="6" y="251"/>
                    <a:pt x="6" y="251"/>
                  </a:cubicBezTo>
                  <a:cubicBezTo>
                    <a:pt x="5" y="251"/>
                    <a:pt x="4" y="250"/>
                    <a:pt x="5" y="249"/>
                  </a:cubicBezTo>
                  <a:cubicBezTo>
                    <a:pt x="6" y="249"/>
                    <a:pt x="4" y="247"/>
                    <a:pt x="4" y="246"/>
                  </a:cubicBezTo>
                  <a:cubicBezTo>
                    <a:pt x="6" y="247"/>
                    <a:pt x="7" y="247"/>
                    <a:pt x="7" y="248"/>
                  </a:cubicBezTo>
                  <a:cubicBezTo>
                    <a:pt x="8" y="247"/>
                    <a:pt x="7" y="247"/>
                    <a:pt x="8" y="247"/>
                  </a:cubicBezTo>
                  <a:cubicBezTo>
                    <a:pt x="7" y="246"/>
                    <a:pt x="5" y="246"/>
                    <a:pt x="5" y="245"/>
                  </a:cubicBezTo>
                  <a:cubicBezTo>
                    <a:pt x="6" y="245"/>
                    <a:pt x="6" y="245"/>
                    <a:pt x="6" y="245"/>
                  </a:cubicBezTo>
                  <a:cubicBezTo>
                    <a:pt x="5" y="245"/>
                    <a:pt x="4" y="245"/>
                    <a:pt x="4" y="244"/>
                  </a:cubicBezTo>
                  <a:cubicBezTo>
                    <a:pt x="5" y="242"/>
                    <a:pt x="5" y="240"/>
                    <a:pt x="5" y="239"/>
                  </a:cubicBezTo>
                  <a:cubicBezTo>
                    <a:pt x="6" y="239"/>
                    <a:pt x="6" y="239"/>
                    <a:pt x="6" y="239"/>
                  </a:cubicBezTo>
                  <a:cubicBezTo>
                    <a:pt x="4" y="238"/>
                    <a:pt x="5" y="237"/>
                    <a:pt x="4" y="236"/>
                  </a:cubicBezTo>
                  <a:cubicBezTo>
                    <a:pt x="5" y="234"/>
                    <a:pt x="3" y="232"/>
                    <a:pt x="5" y="231"/>
                  </a:cubicBezTo>
                  <a:cubicBezTo>
                    <a:pt x="4" y="229"/>
                    <a:pt x="3" y="226"/>
                    <a:pt x="4" y="223"/>
                  </a:cubicBezTo>
                  <a:cubicBezTo>
                    <a:pt x="5" y="224"/>
                    <a:pt x="5" y="224"/>
                    <a:pt x="5" y="224"/>
                  </a:cubicBezTo>
                  <a:cubicBezTo>
                    <a:pt x="4" y="223"/>
                    <a:pt x="6" y="223"/>
                    <a:pt x="6" y="223"/>
                  </a:cubicBezTo>
                  <a:cubicBezTo>
                    <a:pt x="5" y="223"/>
                    <a:pt x="4" y="222"/>
                    <a:pt x="4" y="222"/>
                  </a:cubicBezTo>
                  <a:cubicBezTo>
                    <a:pt x="5" y="221"/>
                    <a:pt x="4" y="219"/>
                    <a:pt x="3" y="218"/>
                  </a:cubicBezTo>
                  <a:cubicBezTo>
                    <a:pt x="4" y="218"/>
                    <a:pt x="4" y="218"/>
                    <a:pt x="4" y="218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4"/>
                    <a:pt x="5" y="213"/>
                    <a:pt x="5" y="213"/>
                  </a:cubicBezTo>
                  <a:cubicBezTo>
                    <a:pt x="3" y="212"/>
                    <a:pt x="4" y="212"/>
                    <a:pt x="3" y="210"/>
                  </a:cubicBezTo>
                  <a:cubicBezTo>
                    <a:pt x="3" y="210"/>
                    <a:pt x="3" y="208"/>
                    <a:pt x="4" y="207"/>
                  </a:cubicBezTo>
                  <a:cubicBezTo>
                    <a:pt x="1" y="204"/>
                    <a:pt x="3" y="201"/>
                    <a:pt x="2" y="198"/>
                  </a:cubicBezTo>
                  <a:cubicBezTo>
                    <a:pt x="3" y="197"/>
                    <a:pt x="3" y="197"/>
                    <a:pt x="3" y="197"/>
                  </a:cubicBezTo>
                  <a:cubicBezTo>
                    <a:pt x="0" y="194"/>
                    <a:pt x="3" y="190"/>
                    <a:pt x="2" y="188"/>
                  </a:cubicBezTo>
                  <a:cubicBezTo>
                    <a:pt x="3" y="188"/>
                    <a:pt x="3" y="188"/>
                    <a:pt x="3" y="188"/>
                  </a:cubicBezTo>
                  <a:cubicBezTo>
                    <a:pt x="4" y="187"/>
                    <a:pt x="3" y="186"/>
                    <a:pt x="2" y="186"/>
                  </a:cubicBezTo>
                  <a:cubicBezTo>
                    <a:pt x="2" y="185"/>
                    <a:pt x="1" y="184"/>
                    <a:pt x="2" y="183"/>
                  </a:cubicBezTo>
                  <a:cubicBezTo>
                    <a:pt x="3" y="183"/>
                    <a:pt x="1" y="182"/>
                    <a:pt x="1" y="182"/>
                  </a:cubicBezTo>
                  <a:cubicBezTo>
                    <a:pt x="2" y="180"/>
                    <a:pt x="2" y="179"/>
                    <a:pt x="1" y="178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2" y="178"/>
                    <a:pt x="3" y="178"/>
                    <a:pt x="3" y="178"/>
                  </a:cubicBezTo>
                  <a:cubicBezTo>
                    <a:pt x="2" y="177"/>
                    <a:pt x="3" y="176"/>
                    <a:pt x="1" y="176"/>
                  </a:cubicBezTo>
                  <a:cubicBezTo>
                    <a:pt x="2" y="174"/>
                    <a:pt x="0" y="172"/>
                    <a:pt x="2" y="170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68"/>
                    <a:pt x="2" y="167"/>
                    <a:pt x="1" y="165"/>
                  </a:cubicBezTo>
                  <a:cubicBezTo>
                    <a:pt x="1" y="165"/>
                    <a:pt x="2" y="166"/>
                    <a:pt x="2" y="165"/>
                  </a:cubicBezTo>
                  <a:cubicBezTo>
                    <a:pt x="2" y="165"/>
                    <a:pt x="1" y="165"/>
                    <a:pt x="1" y="165"/>
                  </a:cubicBezTo>
                  <a:cubicBezTo>
                    <a:pt x="0" y="162"/>
                    <a:pt x="2" y="160"/>
                    <a:pt x="2" y="157"/>
                  </a:cubicBezTo>
                  <a:cubicBezTo>
                    <a:pt x="1" y="153"/>
                    <a:pt x="1" y="149"/>
                    <a:pt x="1" y="145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0" y="144"/>
                    <a:pt x="4" y="142"/>
                    <a:pt x="1" y="141"/>
                  </a:cubicBezTo>
                  <a:cubicBezTo>
                    <a:pt x="1" y="141"/>
                    <a:pt x="1" y="140"/>
                    <a:pt x="2" y="140"/>
                  </a:cubicBezTo>
                  <a:cubicBezTo>
                    <a:pt x="1" y="139"/>
                    <a:pt x="3" y="137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3" y="135"/>
                    <a:pt x="2" y="133"/>
                    <a:pt x="3" y="132"/>
                  </a:cubicBezTo>
                  <a:cubicBezTo>
                    <a:pt x="3" y="132"/>
                    <a:pt x="3" y="132"/>
                    <a:pt x="4" y="132"/>
                  </a:cubicBezTo>
                  <a:cubicBezTo>
                    <a:pt x="4" y="132"/>
                    <a:pt x="2" y="131"/>
                    <a:pt x="4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4" y="127"/>
                    <a:pt x="2" y="123"/>
                    <a:pt x="2" y="120"/>
                  </a:cubicBezTo>
                  <a:cubicBezTo>
                    <a:pt x="3" y="117"/>
                    <a:pt x="6" y="120"/>
                    <a:pt x="4" y="117"/>
                  </a:cubicBezTo>
                  <a:cubicBezTo>
                    <a:pt x="4" y="117"/>
                    <a:pt x="3" y="117"/>
                    <a:pt x="4" y="117"/>
                  </a:cubicBezTo>
                  <a:cubicBezTo>
                    <a:pt x="3" y="117"/>
                    <a:pt x="6" y="116"/>
                    <a:pt x="5" y="116"/>
                  </a:cubicBezTo>
                  <a:cubicBezTo>
                    <a:pt x="4" y="116"/>
                    <a:pt x="4" y="115"/>
                    <a:pt x="3" y="115"/>
                  </a:cubicBezTo>
                  <a:cubicBezTo>
                    <a:pt x="4" y="114"/>
                    <a:pt x="6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3" y="111"/>
                    <a:pt x="4" y="109"/>
                    <a:pt x="2" y="108"/>
                  </a:cubicBezTo>
                  <a:cubicBezTo>
                    <a:pt x="2" y="100"/>
                    <a:pt x="1" y="92"/>
                    <a:pt x="0" y="84"/>
                  </a:cubicBezTo>
                  <a:cubicBezTo>
                    <a:pt x="1" y="76"/>
                    <a:pt x="0" y="68"/>
                    <a:pt x="2" y="60"/>
                  </a:cubicBezTo>
                  <a:cubicBezTo>
                    <a:pt x="4" y="59"/>
                    <a:pt x="3" y="58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6"/>
                    <a:pt x="3" y="55"/>
                    <a:pt x="2" y="55"/>
                  </a:cubicBezTo>
                  <a:cubicBezTo>
                    <a:pt x="2" y="52"/>
                    <a:pt x="2" y="49"/>
                    <a:pt x="2" y="46"/>
                  </a:cubicBezTo>
                  <a:cubicBezTo>
                    <a:pt x="2" y="47"/>
                    <a:pt x="3" y="47"/>
                    <a:pt x="3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5"/>
                    <a:pt x="2" y="45"/>
                    <a:pt x="1" y="45"/>
                  </a:cubicBezTo>
                  <a:cubicBezTo>
                    <a:pt x="0" y="38"/>
                    <a:pt x="3" y="30"/>
                    <a:pt x="3" y="23"/>
                  </a:cubicBezTo>
                  <a:cubicBezTo>
                    <a:pt x="4" y="21"/>
                    <a:pt x="3" y="18"/>
                    <a:pt x="3" y="16"/>
                  </a:cubicBezTo>
                  <a:cubicBezTo>
                    <a:pt x="5" y="11"/>
                    <a:pt x="7" y="6"/>
                    <a:pt x="5" y="0"/>
                  </a:cubicBezTo>
                  <a:cubicBezTo>
                    <a:pt x="5" y="0"/>
                    <a:pt x="10" y="1"/>
                    <a:pt x="10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29"/>
            <p:cNvSpPr/>
            <p:nvPr/>
          </p:nvSpPr>
          <p:spPr bwMode="auto">
            <a:xfrm>
              <a:off x="3556" y="2847"/>
              <a:ext cx="2" cy="2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30"/>
            <p:cNvSpPr/>
            <p:nvPr/>
          </p:nvSpPr>
          <p:spPr bwMode="auto">
            <a:xfrm>
              <a:off x="3567" y="282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31"/>
            <p:cNvSpPr/>
            <p:nvPr/>
          </p:nvSpPr>
          <p:spPr bwMode="auto">
            <a:xfrm>
              <a:off x="3568" y="28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32"/>
            <p:cNvSpPr/>
            <p:nvPr/>
          </p:nvSpPr>
          <p:spPr bwMode="auto">
            <a:xfrm>
              <a:off x="3572" y="2812"/>
              <a:ext cx="0" cy="1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33"/>
            <p:cNvSpPr/>
            <p:nvPr/>
          </p:nvSpPr>
          <p:spPr bwMode="auto">
            <a:xfrm>
              <a:off x="3569" y="2812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34"/>
            <p:cNvSpPr/>
            <p:nvPr/>
          </p:nvSpPr>
          <p:spPr bwMode="auto">
            <a:xfrm>
              <a:off x="3572" y="2798"/>
              <a:ext cx="1" cy="2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35"/>
            <p:cNvSpPr/>
            <p:nvPr/>
          </p:nvSpPr>
          <p:spPr bwMode="auto">
            <a:xfrm>
              <a:off x="3571" y="279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Rectangle 236"/>
            <p:cNvSpPr>
              <a:spLocks noChangeArrowheads="1"/>
            </p:cNvSpPr>
            <p:nvPr/>
          </p:nvSpPr>
          <p:spPr bwMode="auto">
            <a:xfrm>
              <a:off x="3569" y="2690"/>
              <a:ext cx="1" cy="1"/>
            </a:xfrm>
            <a:prstGeom prst="rect">
              <a:avLst/>
            </a:pr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37"/>
            <p:cNvSpPr/>
            <p:nvPr/>
          </p:nvSpPr>
          <p:spPr bwMode="auto">
            <a:xfrm>
              <a:off x="3569" y="2642"/>
              <a:ext cx="2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38"/>
            <p:cNvSpPr/>
            <p:nvPr/>
          </p:nvSpPr>
          <p:spPr bwMode="auto">
            <a:xfrm>
              <a:off x="3564" y="2617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39"/>
            <p:cNvSpPr/>
            <p:nvPr/>
          </p:nvSpPr>
          <p:spPr bwMode="auto">
            <a:xfrm>
              <a:off x="3432" y="2510"/>
              <a:ext cx="1" cy="4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40"/>
            <p:cNvSpPr/>
            <p:nvPr/>
          </p:nvSpPr>
          <p:spPr bwMode="auto">
            <a:xfrm>
              <a:off x="3388" y="2391"/>
              <a:ext cx="213" cy="116"/>
            </a:xfrm>
            <a:custGeom>
              <a:avLst/>
              <a:gdLst>
                <a:gd name="T0" fmla="*/ 133 w 156"/>
                <a:gd name="T1" fmla="*/ 37 h 85"/>
                <a:gd name="T2" fmla="*/ 135 w 156"/>
                <a:gd name="T3" fmla="*/ 12 h 85"/>
                <a:gd name="T4" fmla="*/ 140 w 156"/>
                <a:gd name="T5" fmla="*/ 1 h 85"/>
                <a:gd name="T6" fmla="*/ 151 w 156"/>
                <a:gd name="T7" fmla="*/ 22 h 85"/>
                <a:gd name="T8" fmla="*/ 154 w 156"/>
                <a:gd name="T9" fmla="*/ 35 h 85"/>
                <a:gd name="T10" fmla="*/ 152 w 156"/>
                <a:gd name="T11" fmla="*/ 48 h 85"/>
                <a:gd name="T12" fmla="*/ 146 w 156"/>
                <a:gd name="T13" fmla="*/ 54 h 85"/>
                <a:gd name="T14" fmla="*/ 139 w 156"/>
                <a:gd name="T15" fmla="*/ 62 h 85"/>
                <a:gd name="T16" fmla="*/ 130 w 156"/>
                <a:gd name="T17" fmla="*/ 63 h 85"/>
                <a:gd name="T18" fmla="*/ 116 w 156"/>
                <a:gd name="T19" fmla="*/ 62 h 85"/>
                <a:gd name="T20" fmla="*/ 107 w 156"/>
                <a:gd name="T21" fmla="*/ 61 h 85"/>
                <a:gd name="T22" fmla="*/ 99 w 156"/>
                <a:gd name="T23" fmla="*/ 58 h 85"/>
                <a:gd name="T24" fmla="*/ 87 w 156"/>
                <a:gd name="T25" fmla="*/ 59 h 85"/>
                <a:gd name="T26" fmla="*/ 79 w 156"/>
                <a:gd name="T27" fmla="*/ 61 h 85"/>
                <a:gd name="T28" fmla="*/ 67 w 156"/>
                <a:gd name="T29" fmla="*/ 62 h 85"/>
                <a:gd name="T30" fmla="*/ 56 w 156"/>
                <a:gd name="T31" fmla="*/ 66 h 85"/>
                <a:gd name="T32" fmla="*/ 52 w 156"/>
                <a:gd name="T33" fmla="*/ 69 h 85"/>
                <a:gd name="T34" fmla="*/ 49 w 156"/>
                <a:gd name="T35" fmla="*/ 69 h 85"/>
                <a:gd name="T36" fmla="*/ 39 w 156"/>
                <a:gd name="T37" fmla="*/ 70 h 85"/>
                <a:gd name="T38" fmla="*/ 20 w 156"/>
                <a:gd name="T39" fmla="*/ 68 h 85"/>
                <a:gd name="T40" fmla="*/ 9 w 156"/>
                <a:gd name="T41" fmla="*/ 63 h 85"/>
                <a:gd name="T42" fmla="*/ 6 w 156"/>
                <a:gd name="T43" fmla="*/ 59 h 85"/>
                <a:gd name="T44" fmla="*/ 5 w 156"/>
                <a:gd name="T45" fmla="*/ 56 h 85"/>
                <a:gd name="T46" fmla="*/ 1 w 156"/>
                <a:gd name="T47" fmla="*/ 37 h 85"/>
                <a:gd name="T48" fmla="*/ 9 w 156"/>
                <a:gd name="T49" fmla="*/ 35 h 85"/>
                <a:gd name="T50" fmla="*/ 4 w 156"/>
                <a:gd name="T51" fmla="*/ 25 h 85"/>
                <a:gd name="T52" fmla="*/ 14 w 156"/>
                <a:gd name="T53" fmla="*/ 19 h 85"/>
                <a:gd name="T54" fmla="*/ 23 w 156"/>
                <a:gd name="T55" fmla="*/ 15 h 85"/>
                <a:gd name="T56" fmla="*/ 30 w 156"/>
                <a:gd name="T57" fmla="*/ 17 h 85"/>
                <a:gd name="T58" fmla="*/ 31 w 156"/>
                <a:gd name="T59" fmla="*/ 21 h 85"/>
                <a:gd name="T60" fmla="*/ 33 w 156"/>
                <a:gd name="T61" fmla="*/ 22 h 85"/>
                <a:gd name="T62" fmla="*/ 34 w 156"/>
                <a:gd name="T63" fmla="*/ 29 h 85"/>
                <a:gd name="T64" fmla="*/ 36 w 156"/>
                <a:gd name="T65" fmla="*/ 37 h 85"/>
                <a:gd name="T66" fmla="*/ 41 w 156"/>
                <a:gd name="T67" fmla="*/ 40 h 85"/>
                <a:gd name="T68" fmla="*/ 37 w 156"/>
                <a:gd name="T69" fmla="*/ 45 h 85"/>
                <a:gd name="T70" fmla="*/ 33 w 156"/>
                <a:gd name="T71" fmla="*/ 47 h 85"/>
                <a:gd name="T72" fmla="*/ 39 w 156"/>
                <a:gd name="T73" fmla="*/ 57 h 85"/>
                <a:gd name="T74" fmla="*/ 35 w 156"/>
                <a:gd name="T75" fmla="*/ 72 h 85"/>
                <a:gd name="T76" fmla="*/ 35 w 156"/>
                <a:gd name="T77" fmla="*/ 78 h 85"/>
                <a:gd name="T78" fmla="*/ 34 w 156"/>
                <a:gd name="T79" fmla="*/ 82 h 85"/>
                <a:gd name="T80" fmla="*/ 30 w 156"/>
                <a:gd name="T81" fmla="*/ 76 h 85"/>
                <a:gd name="T82" fmla="*/ 29 w 156"/>
                <a:gd name="T83" fmla="*/ 61 h 85"/>
                <a:gd name="T84" fmla="*/ 26 w 156"/>
                <a:gd name="T85" fmla="*/ 36 h 85"/>
                <a:gd name="T86" fmla="*/ 25 w 156"/>
                <a:gd name="T87" fmla="*/ 29 h 85"/>
                <a:gd name="T88" fmla="*/ 24 w 156"/>
                <a:gd name="T89" fmla="*/ 31 h 85"/>
                <a:gd name="T90" fmla="*/ 16 w 156"/>
                <a:gd name="T91" fmla="*/ 34 h 85"/>
                <a:gd name="T92" fmla="*/ 16 w 156"/>
                <a:gd name="T93" fmla="*/ 52 h 85"/>
                <a:gd name="T94" fmla="*/ 16 w 156"/>
                <a:gd name="T95" fmla="*/ 51 h 85"/>
                <a:gd name="T96" fmla="*/ 23 w 156"/>
                <a:gd name="T97" fmla="*/ 56 h 85"/>
                <a:gd name="T98" fmla="*/ 32 w 156"/>
                <a:gd name="T99" fmla="*/ 59 h 85"/>
                <a:gd name="T100" fmla="*/ 49 w 156"/>
                <a:gd name="T101" fmla="*/ 57 h 85"/>
                <a:gd name="T102" fmla="*/ 81 w 156"/>
                <a:gd name="T103" fmla="*/ 46 h 85"/>
                <a:gd name="T104" fmla="*/ 81 w 156"/>
                <a:gd name="T105" fmla="*/ 47 h 85"/>
                <a:gd name="T106" fmla="*/ 82 w 156"/>
                <a:gd name="T107" fmla="*/ 47 h 85"/>
                <a:gd name="T108" fmla="*/ 111 w 156"/>
                <a:gd name="T109" fmla="*/ 51 h 85"/>
                <a:gd name="T110" fmla="*/ 139 w 156"/>
                <a:gd name="T111" fmla="*/ 49 h 85"/>
                <a:gd name="T112" fmla="*/ 141 w 156"/>
                <a:gd name="T113" fmla="*/ 48 h 85"/>
                <a:gd name="T114" fmla="*/ 142 w 156"/>
                <a:gd name="T115" fmla="*/ 46 h 85"/>
                <a:gd name="T116" fmla="*/ 137 w 156"/>
                <a:gd name="T117" fmla="*/ 10 h 85"/>
                <a:gd name="T118" fmla="*/ 139 w 156"/>
                <a:gd name="T119" fmla="*/ 5 h 85"/>
                <a:gd name="T120" fmla="*/ 145 w 156"/>
                <a:gd name="T121" fmla="*/ 8 h 85"/>
                <a:gd name="T122" fmla="*/ 143 w 156"/>
                <a:gd name="T123" fmla="*/ 1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6" h="85">
                  <a:moveTo>
                    <a:pt x="132" y="75"/>
                  </a:moveTo>
                  <a:cubicBezTo>
                    <a:pt x="128" y="71"/>
                    <a:pt x="132" y="65"/>
                    <a:pt x="130" y="60"/>
                  </a:cubicBezTo>
                  <a:cubicBezTo>
                    <a:pt x="129" y="59"/>
                    <a:pt x="132" y="60"/>
                    <a:pt x="131" y="59"/>
                  </a:cubicBezTo>
                  <a:cubicBezTo>
                    <a:pt x="128" y="54"/>
                    <a:pt x="130" y="46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4" y="39"/>
                    <a:pt x="132" y="38"/>
                    <a:pt x="132" y="37"/>
                  </a:cubicBezTo>
                  <a:cubicBezTo>
                    <a:pt x="133" y="37"/>
                    <a:pt x="133" y="37"/>
                    <a:pt x="133" y="37"/>
                  </a:cubicBezTo>
                  <a:cubicBezTo>
                    <a:pt x="132" y="37"/>
                    <a:pt x="133" y="35"/>
                    <a:pt x="132" y="34"/>
                  </a:cubicBezTo>
                  <a:cubicBezTo>
                    <a:pt x="133" y="34"/>
                    <a:pt x="134" y="34"/>
                    <a:pt x="134" y="33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0" y="30"/>
                    <a:pt x="134" y="28"/>
                    <a:pt x="132" y="25"/>
                  </a:cubicBezTo>
                  <a:cubicBezTo>
                    <a:pt x="133" y="25"/>
                    <a:pt x="133" y="25"/>
                    <a:pt x="133" y="25"/>
                  </a:cubicBezTo>
                  <a:cubicBezTo>
                    <a:pt x="132" y="21"/>
                    <a:pt x="133" y="16"/>
                    <a:pt x="133" y="11"/>
                  </a:cubicBezTo>
                  <a:cubicBezTo>
                    <a:pt x="134" y="11"/>
                    <a:pt x="134" y="12"/>
                    <a:pt x="135" y="12"/>
                  </a:cubicBezTo>
                  <a:cubicBezTo>
                    <a:pt x="134" y="11"/>
                    <a:pt x="134" y="10"/>
                    <a:pt x="134" y="8"/>
                  </a:cubicBezTo>
                  <a:cubicBezTo>
                    <a:pt x="135" y="8"/>
                    <a:pt x="133" y="6"/>
                    <a:pt x="134" y="4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4" y="3"/>
                    <a:pt x="136" y="4"/>
                    <a:pt x="135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7" y="0"/>
                    <a:pt x="138" y="0"/>
                  </a:cubicBezTo>
                  <a:cubicBezTo>
                    <a:pt x="139" y="1"/>
                    <a:pt x="139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2" y="1"/>
                    <a:pt x="142" y="2"/>
                    <a:pt x="142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4" y="3"/>
                    <a:pt x="144" y="5"/>
                    <a:pt x="145" y="4"/>
                  </a:cubicBezTo>
                  <a:cubicBezTo>
                    <a:pt x="145" y="5"/>
                    <a:pt x="143" y="3"/>
                    <a:pt x="143" y="5"/>
                  </a:cubicBezTo>
                  <a:cubicBezTo>
                    <a:pt x="148" y="9"/>
                    <a:pt x="150" y="15"/>
                    <a:pt x="152" y="21"/>
                  </a:cubicBezTo>
                  <a:cubicBezTo>
                    <a:pt x="152" y="22"/>
                    <a:pt x="152" y="22"/>
                    <a:pt x="151" y="22"/>
                  </a:cubicBezTo>
                  <a:cubicBezTo>
                    <a:pt x="152" y="23"/>
                    <a:pt x="152" y="25"/>
                    <a:pt x="153" y="25"/>
                  </a:cubicBezTo>
                  <a:cubicBezTo>
                    <a:pt x="152" y="26"/>
                    <a:pt x="152" y="26"/>
                    <a:pt x="152" y="26"/>
                  </a:cubicBezTo>
                  <a:cubicBezTo>
                    <a:pt x="152" y="27"/>
                    <a:pt x="154" y="27"/>
                    <a:pt x="154" y="28"/>
                  </a:cubicBezTo>
                  <a:cubicBezTo>
                    <a:pt x="153" y="28"/>
                    <a:pt x="153" y="28"/>
                    <a:pt x="152" y="28"/>
                  </a:cubicBezTo>
                  <a:cubicBezTo>
                    <a:pt x="154" y="29"/>
                    <a:pt x="154" y="30"/>
                    <a:pt x="154" y="31"/>
                  </a:cubicBezTo>
                  <a:cubicBezTo>
                    <a:pt x="154" y="31"/>
                    <a:pt x="154" y="31"/>
                    <a:pt x="153" y="31"/>
                  </a:cubicBezTo>
                  <a:cubicBezTo>
                    <a:pt x="155" y="32"/>
                    <a:pt x="153" y="33"/>
                    <a:pt x="154" y="35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3" y="36"/>
                    <a:pt x="155" y="35"/>
                    <a:pt x="155" y="36"/>
                  </a:cubicBezTo>
                  <a:cubicBezTo>
                    <a:pt x="155" y="36"/>
                    <a:pt x="154" y="36"/>
                    <a:pt x="154" y="36"/>
                  </a:cubicBezTo>
                  <a:cubicBezTo>
                    <a:pt x="156" y="37"/>
                    <a:pt x="155" y="40"/>
                    <a:pt x="155" y="42"/>
                  </a:cubicBezTo>
                  <a:cubicBezTo>
                    <a:pt x="155" y="42"/>
                    <a:pt x="155" y="42"/>
                    <a:pt x="155" y="42"/>
                  </a:cubicBezTo>
                  <a:cubicBezTo>
                    <a:pt x="155" y="43"/>
                    <a:pt x="154" y="45"/>
                    <a:pt x="154" y="47"/>
                  </a:cubicBezTo>
                  <a:cubicBezTo>
                    <a:pt x="154" y="48"/>
                    <a:pt x="152" y="46"/>
                    <a:pt x="152" y="48"/>
                  </a:cubicBezTo>
                  <a:cubicBezTo>
                    <a:pt x="154" y="49"/>
                    <a:pt x="151" y="51"/>
                    <a:pt x="154" y="51"/>
                  </a:cubicBezTo>
                  <a:cubicBezTo>
                    <a:pt x="153" y="52"/>
                    <a:pt x="150" y="54"/>
                    <a:pt x="150" y="55"/>
                  </a:cubicBezTo>
                  <a:cubicBezTo>
                    <a:pt x="150" y="54"/>
                    <a:pt x="148" y="54"/>
                    <a:pt x="149" y="53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47" y="52"/>
                    <a:pt x="148" y="53"/>
                    <a:pt x="147" y="52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46" y="54"/>
                    <a:pt x="146" y="54"/>
                    <a:pt x="146" y="54"/>
                  </a:cubicBezTo>
                  <a:cubicBezTo>
                    <a:pt x="145" y="55"/>
                    <a:pt x="145" y="56"/>
                    <a:pt x="145" y="57"/>
                  </a:cubicBezTo>
                  <a:cubicBezTo>
                    <a:pt x="145" y="58"/>
                    <a:pt x="144" y="59"/>
                    <a:pt x="143" y="59"/>
                  </a:cubicBezTo>
                  <a:cubicBezTo>
                    <a:pt x="144" y="58"/>
                    <a:pt x="142" y="57"/>
                    <a:pt x="143" y="57"/>
                  </a:cubicBezTo>
                  <a:cubicBezTo>
                    <a:pt x="143" y="57"/>
                    <a:pt x="142" y="58"/>
                    <a:pt x="142" y="59"/>
                  </a:cubicBezTo>
                  <a:cubicBezTo>
                    <a:pt x="142" y="60"/>
                    <a:pt x="141" y="61"/>
                    <a:pt x="141" y="61"/>
                  </a:cubicBezTo>
                  <a:cubicBezTo>
                    <a:pt x="140" y="61"/>
                    <a:pt x="141" y="60"/>
                    <a:pt x="140" y="60"/>
                  </a:cubicBezTo>
                  <a:cubicBezTo>
                    <a:pt x="140" y="61"/>
                    <a:pt x="140" y="61"/>
                    <a:pt x="139" y="62"/>
                  </a:cubicBezTo>
                  <a:cubicBezTo>
                    <a:pt x="139" y="62"/>
                    <a:pt x="137" y="63"/>
                    <a:pt x="136" y="61"/>
                  </a:cubicBezTo>
                  <a:cubicBezTo>
                    <a:pt x="136" y="60"/>
                    <a:pt x="137" y="60"/>
                    <a:pt x="136" y="60"/>
                  </a:cubicBezTo>
                  <a:cubicBezTo>
                    <a:pt x="135" y="60"/>
                    <a:pt x="135" y="60"/>
                    <a:pt x="134" y="61"/>
                  </a:cubicBezTo>
                  <a:cubicBezTo>
                    <a:pt x="134" y="60"/>
                    <a:pt x="134" y="60"/>
                    <a:pt x="134" y="60"/>
                  </a:cubicBezTo>
                  <a:cubicBezTo>
                    <a:pt x="133" y="60"/>
                    <a:pt x="132" y="61"/>
                    <a:pt x="132" y="62"/>
                  </a:cubicBezTo>
                  <a:cubicBezTo>
                    <a:pt x="133" y="62"/>
                    <a:pt x="132" y="61"/>
                    <a:pt x="133" y="62"/>
                  </a:cubicBezTo>
                  <a:cubicBezTo>
                    <a:pt x="133" y="63"/>
                    <a:pt x="131" y="63"/>
                    <a:pt x="130" y="63"/>
                  </a:cubicBezTo>
                  <a:cubicBezTo>
                    <a:pt x="130" y="63"/>
                    <a:pt x="130" y="62"/>
                    <a:pt x="130" y="62"/>
                  </a:cubicBezTo>
                  <a:cubicBezTo>
                    <a:pt x="129" y="63"/>
                    <a:pt x="127" y="63"/>
                    <a:pt x="125" y="64"/>
                  </a:cubicBezTo>
                  <a:cubicBezTo>
                    <a:pt x="125" y="65"/>
                    <a:pt x="126" y="62"/>
                    <a:pt x="126" y="63"/>
                  </a:cubicBezTo>
                  <a:cubicBezTo>
                    <a:pt x="124" y="61"/>
                    <a:pt x="121" y="64"/>
                    <a:pt x="119" y="62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18" y="63"/>
                    <a:pt x="119" y="62"/>
                    <a:pt x="118" y="62"/>
                  </a:cubicBezTo>
                  <a:cubicBezTo>
                    <a:pt x="118" y="61"/>
                    <a:pt x="117" y="62"/>
                    <a:pt x="116" y="62"/>
                  </a:cubicBezTo>
                  <a:cubicBezTo>
                    <a:pt x="116" y="63"/>
                    <a:pt x="116" y="62"/>
                    <a:pt x="117" y="62"/>
                  </a:cubicBezTo>
                  <a:cubicBezTo>
                    <a:pt x="116" y="62"/>
                    <a:pt x="111" y="63"/>
                    <a:pt x="109" y="61"/>
                  </a:cubicBezTo>
                  <a:cubicBezTo>
                    <a:pt x="109" y="62"/>
                    <a:pt x="108" y="63"/>
                    <a:pt x="107" y="62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7" y="61"/>
                    <a:pt x="106" y="61"/>
                    <a:pt x="106" y="60"/>
                  </a:cubicBezTo>
                  <a:cubicBezTo>
                    <a:pt x="104" y="61"/>
                    <a:pt x="110" y="60"/>
                    <a:pt x="109" y="61"/>
                  </a:cubicBezTo>
                  <a:cubicBezTo>
                    <a:pt x="108" y="60"/>
                    <a:pt x="106" y="62"/>
                    <a:pt x="107" y="61"/>
                  </a:cubicBezTo>
                  <a:cubicBezTo>
                    <a:pt x="106" y="60"/>
                    <a:pt x="104" y="61"/>
                    <a:pt x="104" y="60"/>
                  </a:cubicBezTo>
                  <a:cubicBezTo>
                    <a:pt x="104" y="60"/>
                    <a:pt x="105" y="59"/>
                    <a:pt x="104" y="59"/>
                  </a:cubicBezTo>
                  <a:cubicBezTo>
                    <a:pt x="102" y="59"/>
                    <a:pt x="103" y="59"/>
                    <a:pt x="102" y="59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61"/>
                    <a:pt x="100" y="59"/>
                    <a:pt x="100" y="61"/>
                  </a:cubicBezTo>
                  <a:cubicBezTo>
                    <a:pt x="100" y="60"/>
                    <a:pt x="98" y="61"/>
                    <a:pt x="99" y="59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59"/>
                    <a:pt x="97" y="60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7" y="61"/>
                    <a:pt x="96" y="58"/>
                    <a:pt x="95" y="60"/>
                  </a:cubicBezTo>
                  <a:cubicBezTo>
                    <a:pt x="93" y="59"/>
                    <a:pt x="91" y="60"/>
                    <a:pt x="91" y="58"/>
                  </a:cubicBezTo>
                  <a:cubicBezTo>
                    <a:pt x="90" y="59"/>
                    <a:pt x="89" y="59"/>
                    <a:pt x="88" y="59"/>
                  </a:cubicBezTo>
                  <a:cubicBezTo>
                    <a:pt x="88" y="59"/>
                    <a:pt x="88" y="59"/>
                    <a:pt x="88" y="58"/>
                  </a:cubicBezTo>
                  <a:cubicBezTo>
                    <a:pt x="88" y="58"/>
                    <a:pt x="88" y="58"/>
                    <a:pt x="87" y="59"/>
                  </a:cubicBezTo>
                  <a:cubicBezTo>
                    <a:pt x="87" y="58"/>
                    <a:pt x="86" y="57"/>
                    <a:pt x="85" y="57"/>
                  </a:cubicBezTo>
                  <a:cubicBezTo>
                    <a:pt x="84" y="57"/>
                    <a:pt x="85" y="58"/>
                    <a:pt x="85" y="59"/>
                  </a:cubicBezTo>
                  <a:cubicBezTo>
                    <a:pt x="84" y="58"/>
                    <a:pt x="83" y="59"/>
                    <a:pt x="83" y="59"/>
                  </a:cubicBezTo>
                  <a:cubicBezTo>
                    <a:pt x="82" y="60"/>
                    <a:pt x="82" y="60"/>
                    <a:pt x="81" y="59"/>
                  </a:cubicBezTo>
                  <a:cubicBezTo>
                    <a:pt x="81" y="59"/>
                    <a:pt x="82" y="58"/>
                    <a:pt x="81" y="58"/>
                  </a:cubicBezTo>
                  <a:cubicBezTo>
                    <a:pt x="80" y="56"/>
                    <a:pt x="80" y="59"/>
                    <a:pt x="78" y="59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8" y="60"/>
                    <a:pt x="77" y="62"/>
                    <a:pt x="77" y="60"/>
                  </a:cubicBezTo>
                  <a:cubicBezTo>
                    <a:pt x="77" y="61"/>
                    <a:pt x="75" y="60"/>
                    <a:pt x="76" y="62"/>
                  </a:cubicBezTo>
                  <a:cubicBezTo>
                    <a:pt x="73" y="61"/>
                    <a:pt x="70" y="65"/>
                    <a:pt x="68" y="62"/>
                  </a:cubicBezTo>
                  <a:cubicBezTo>
                    <a:pt x="68" y="63"/>
                    <a:pt x="67" y="63"/>
                    <a:pt x="67" y="64"/>
                  </a:cubicBezTo>
                  <a:cubicBezTo>
                    <a:pt x="68" y="64"/>
                    <a:pt x="68" y="63"/>
                    <a:pt x="68" y="63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7" y="64"/>
                    <a:pt x="66" y="64"/>
                    <a:pt x="67" y="62"/>
                  </a:cubicBezTo>
                  <a:cubicBezTo>
                    <a:pt x="65" y="62"/>
                    <a:pt x="66" y="66"/>
                    <a:pt x="64" y="66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0" y="67"/>
                    <a:pt x="60" y="66"/>
                    <a:pt x="60" y="64"/>
                  </a:cubicBezTo>
                  <a:cubicBezTo>
                    <a:pt x="59" y="65"/>
                    <a:pt x="58" y="65"/>
                    <a:pt x="58" y="66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8" y="66"/>
                    <a:pt x="57" y="66"/>
                    <a:pt x="56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6" y="65"/>
                    <a:pt x="56" y="66"/>
                    <a:pt x="55" y="66"/>
                  </a:cubicBezTo>
                  <a:cubicBezTo>
                    <a:pt x="55" y="67"/>
                    <a:pt x="56" y="67"/>
                    <a:pt x="57" y="67"/>
                  </a:cubicBezTo>
                  <a:cubicBezTo>
                    <a:pt x="57" y="68"/>
                    <a:pt x="56" y="68"/>
                    <a:pt x="56" y="68"/>
                  </a:cubicBezTo>
                  <a:cubicBezTo>
                    <a:pt x="56" y="67"/>
                    <a:pt x="54" y="68"/>
                    <a:pt x="54" y="68"/>
                  </a:cubicBezTo>
                  <a:cubicBezTo>
                    <a:pt x="53" y="68"/>
                    <a:pt x="53" y="69"/>
                    <a:pt x="53" y="69"/>
                  </a:cubicBezTo>
                  <a:cubicBezTo>
                    <a:pt x="53" y="69"/>
                    <a:pt x="52" y="70"/>
                    <a:pt x="52" y="69"/>
                  </a:cubicBezTo>
                  <a:cubicBezTo>
                    <a:pt x="52" y="68"/>
                    <a:pt x="53" y="69"/>
                    <a:pt x="53" y="68"/>
                  </a:cubicBezTo>
                  <a:cubicBezTo>
                    <a:pt x="52" y="68"/>
                    <a:pt x="52" y="67"/>
                    <a:pt x="51" y="68"/>
                  </a:cubicBezTo>
                  <a:cubicBezTo>
                    <a:pt x="51" y="69"/>
                    <a:pt x="52" y="70"/>
                    <a:pt x="51" y="70"/>
                  </a:cubicBezTo>
                  <a:cubicBezTo>
                    <a:pt x="51" y="70"/>
                    <a:pt x="51" y="69"/>
                    <a:pt x="51" y="6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70"/>
                    <a:pt x="48" y="70"/>
                    <a:pt x="48" y="71"/>
                  </a:cubicBezTo>
                  <a:cubicBezTo>
                    <a:pt x="47" y="71"/>
                    <a:pt x="46" y="71"/>
                    <a:pt x="45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4" y="70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1"/>
                    <a:pt x="41" y="72"/>
                    <a:pt x="41" y="72"/>
                  </a:cubicBezTo>
                  <a:cubicBezTo>
                    <a:pt x="40" y="72"/>
                    <a:pt x="40" y="68"/>
                    <a:pt x="39" y="70"/>
                  </a:cubicBezTo>
                  <a:cubicBezTo>
                    <a:pt x="38" y="70"/>
                    <a:pt x="37" y="72"/>
                    <a:pt x="38" y="73"/>
                  </a:cubicBezTo>
                  <a:cubicBezTo>
                    <a:pt x="36" y="72"/>
                    <a:pt x="33" y="74"/>
                    <a:pt x="31" y="72"/>
                  </a:cubicBezTo>
                  <a:cubicBezTo>
                    <a:pt x="31" y="72"/>
                    <a:pt x="31" y="73"/>
                    <a:pt x="30" y="73"/>
                  </a:cubicBezTo>
                  <a:cubicBezTo>
                    <a:pt x="29" y="72"/>
                    <a:pt x="27" y="72"/>
                    <a:pt x="25" y="72"/>
                  </a:cubicBezTo>
                  <a:cubicBezTo>
                    <a:pt x="23" y="72"/>
                    <a:pt x="22" y="71"/>
                    <a:pt x="21" y="70"/>
                  </a:cubicBezTo>
                  <a:cubicBezTo>
                    <a:pt x="22" y="69"/>
                    <a:pt x="21" y="69"/>
                    <a:pt x="21" y="68"/>
                  </a:cubicBezTo>
                  <a:cubicBezTo>
                    <a:pt x="20" y="69"/>
                    <a:pt x="21" y="67"/>
                    <a:pt x="20" y="68"/>
                  </a:cubicBezTo>
                  <a:cubicBezTo>
                    <a:pt x="20" y="69"/>
                    <a:pt x="19" y="69"/>
                    <a:pt x="20" y="70"/>
                  </a:cubicBezTo>
                  <a:cubicBezTo>
                    <a:pt x="18" y="70"/>
                    <a:pt x="15" y="68"/>
                    <a:pt x="15" y="67"/>
                  </a:cubicBezTo>
                  <a:cubicBezTo>
                    <a:pt x="15" y="67"/>
                    <a:pt x="14" y="67"/>
                    <a:pt x="14" y="67"/>
                  </a:cubicBezTo>
                  <a:cubicBezTo>
                    <a:pt x="15" y="66"/>
                    <a:pt x="14" y="65"/>
                    <a:pt x="12" y="64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4"/>
                    <a:pt x="10" y="65"/>
                    <a:pt x="9" y="63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9" y="62"/>
                    <a:pt x="7" y="62"/>
                    <a:pt x="7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6" y="58"/>
                    <a:pt x="6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5"/>
                    <a:pt x="5" y="54"/>
                    <a:pt x="6" y="54"/>
                  </a:cubicBezTo>
                  <a:cubicBezTo>
                    <a:pt x="1" y="51"/>
                    <a:pt x="0" y="45"/>
                    <a:pt x="0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0"/>
                    <a:pt x="0" y="40"/>
                    <a:pt x="0" y="39"/>
                  </a:cubicBezTo>
                  <a:cubicBezTo>
                    <a:pt x="1" y="40"/>
                    <a:pt x="2" y="39"/>
                    <a:pt x="3" y="40"/>
                  </a:cubicBezTo>
                  <a:cubicBezTo>
                    <a:pt x="3" y="38"/>
                    <a:pt x="1" y="37"/>
                    <a:pt x="1" y="36"/>
                  </a:cubicBezTo>
                  <a:cubicBezTo>
                    <a:pt x="0" y="36"/>
                    <a:pt x="2" y="37"/>
                    <a:pt x="1" y="37"/>
                  </a:cubicBezTo>
                  <a:cubicBezTo>
                    <a:pt x="0" y="36"/>
                    <a:pt x="2" y="34"/>
                    <a:pt x="0" y="34"/>
                  </a:cubicBezTo>
                  <a:cubicBezTo>
                    <a:pt x="1" y="34"/>
                    <a:pt x="2" y="34"/>
                    <a:pt x="3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" y="33"/>
                    <a:pt x="4" y="34"/>
                    <a:pt x="4" y="35"/>
                  </a:cubicBezTo>
                  <a:cubicBezTo>
                    <a:pt x="5" y="35"/>
                    <a:pt x="5" y="36"/>
                    <a:pt x="7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4"/>
                    <a:pt x="8" y="37"/>
                    <a:pt x="9" y="35"/>
                  </a:cubicBezTo>
                  <a:cubicBezTo>
                    <a:pt x="8" y="35"/>
                    <a:pt x="6" y="33"/>
                    <a:pt x="6" y="34"/>
                  </a:cubicBezTo>
                  <a:cubicBezTo>
                    <a:pt x="6" y="32"/>
                    <a:pt x="3" y="32"/>
                    <a:pt x="4" y="30"/>
                  </a:cubicBezTo>
                  <a:cubicBezTo>
                    <a:pt x="5" y="29"/>
                    <a:pt x="3" y="32"/>
                    <a:pt x="4" y="32"/>
                  </a:cubicBezTo>
                  <a:cubicBezTo>
                    <a:pt x="6" y="31"/>
                    <a:pt x="5" y="29"/>
                    <a:pt x="5" y="28"/>
                  </a:cubicBezTo>
                  <a:cubicBezTo>
                    <a:pt x="4" y="29"/>
                    <a:pt x="4" y="28"/>
                    <a:pt x="4" y="27"/>
                  </a:cubicBezTo>
                  <a:cubicBezTo>
                    <a:pt x="5" y="26"/>
                    <a:pt x="4" y="28"/>
                    <a:pt x="5" y="27"/>
                  </a:cubicBezTo>
                  <a:cubicBezTo>
                    <a:pt x="5" y="26"/>
                    <a:pt x="5" y="24"/>
                    <a:pt x="4" y="25"/>
                  </a:cubicBezTo>
                  <a:cubicBezTo>
                    <a:pt x="3" y="24"/>
                    <a:pt x="6" y="24"/>
                    <a:pt x="5" y="22"/>
                  </a:cubicBezTo>
                  <a:cubicBezTo>
                    <a:pt x="7" y="22"/>
                    <a:pt x="6" y="25"/>
                    <a:pt x="8" y="24"/>
                  </a:cubicBezTo>
                  <a:cubicBezTo>
                    <a:pt x="7" y="24"/>
                    <a:pt x="9" y="21"/>
                    <a:pt x="7" y="20"/>
                  </a:cubicBezTo>
                  <a:cubicBezTo>
                    <a:pt x="8" y="20"/>
                    <a:pt x="8" y="21"/>
                    <a:pt x="8" y="22"/>
                  </a:cubicBezTo>
                  <a:cubicBezTo>
                    <a:pt x="10" y="21"/>
                    <a:pt x="10" y="18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3" y="18"/>
                    <a:pt x="14" y="19"/>
                  </a:cubicBezTo>
                  <a:cubicBezTo>
                    <a:pt x="14" y="18"/>
                    <a:pt x="15" y="17"/>
                    <a:pt x="16" y="17"/>
                  </a:cubicBezTo>
                  <a:cubicBezTo>
                    <a:pt x="17" y="17"/>
                    <a:pt x="17" y="17"/>
                    <a:pt x="17" y="18"/>
                  </a:cubicBezTo>
                  <a:cubicBezTo>
                    <a:pt x="18" y="17"/>
                    <a:pt x="21" y="17"/>
                    <a:pt x="20" y="16"/>
                  </a:cubicBezTo>
                  <a:cubicBezTo>
                    <a:pt x="18" y="15"/>
                    <a:pt x="18" y="17"/>
                    <a:pt x="16" y="15"/>
                  </a:cubicBezTo>
                  <a:cubicBezTo>
                    <a:pt x="18" y="17"/>
                    <a:pt x="19" y="15"/>
                    <a:pt x="20" y="14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3" y="15"/>
                    <a:pt x="23" y="15"/>
                  </a:cubicBezTo>
                  <a:cubicBezTo>
                    <a:pt x="23" y="15"/>
                    <a:pt x="23" y="15"/>
                    <a:pt x="24" y="1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8" y="15"/>
                    <a:pt x="25" y="17"/>
                    <a:pt x="28" y="18"/>
                  </a:cubicBezTo>
                  <a:cubicBezTo>
                    <a:pt x="28" y="18"/>
                    <a:pt x="27" y="18"/>
                    <a:pt x="26" y="18"/>
                  </a:cubicBezTo>
                  <a:cubicBezTo>
                    <a:pt x="26" y="18"/>
                    <a:pt x="25" y="18"/>
                    <a:pt x="25" y="18"/>
                  </a:cubicBezTo>
                  <a:cubicBezTo>
                    <a:pt x="26" y="18"/>
                    <a:pt x="26" y="19"/>
                    <a:pt x="27" y="19"/>
                  </a:cubicBezTo>
                  <a:cubicBezTo>
                    <a:pt x="29" y="19"/>
                    <a:pt x="29" y="18"/>
                    <a:pt x="30" y="17"/>
                  </a:cubicBezTo>
                  <a:cubicBezTo>
                    <a:pt x="31" y="17"/>
                    <a:pt x="30" y="18"/>
                    <a:pt x="31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9"/>
                    <a:pt x="29" y="20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2"/>
                    <a:pt x="33" y="22"/>
                    <a:pt x="33" y="22"/>
                  </a:cubicBezTo>
                  <a:cubicBezTo>
                    <a:pt x="34" y="22"/>
                    <a:pt x="34" y="22"/>
                    <a:pt x="33" y="20"/>
                  </a:cubicBezTo>
                  <a:cubicBezTo>
                    <a:pt x="35" y="22"/>
                    <a:pt x="35" y="23"/>
                    <a:pt x="34" y="23"/>
                  </a:cubicBezTo>
                  <a:cubicBezTo>
                    <a:pt x="36" y="25"/>
                    <a:pt x="35" y="22"/>
                    <a:pt x="36" y="24"/>
                  </a:cubicBezTo>
                  <a:cubicBezTo>
                    <a:pt x="36" y="24"/>
                    <a:pt x="36" y="25"/>
                    <a:pt x="36" y="26"/>
                  </a:cubicBezTo>
                  <a:cubicBezTo>
                    <a:pt x="36" y="27"/>
                    <a:pt x="36" y="28"/>
                    <a:pt x="35" y="29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2" y="28"/>
                    <a:pt x="33" y="30"/>
                    <a:pt x="31" y="29"/>
                  </a:cubicBezTo>
                  <a:cubicBezTo>
                    <a:pt x="31" y="30"/>
                    <a:pt x="32" y="30"/>
                    <a:pt x="32" y="31"/>
                  </a:cubicBezTo>
                  <a:cubicBezTo>
                    <a:pt x="34" y="29"/>
                    <a:pt x="36" y="32"/>
                    <a:pt x="38" y="31"/>
                  </a:cubicBezTo>
                  <a:cubicBezTo>
                    <a:pt x="39" y="33"/>
                    <a:pt x="33" y="33"/>
                    <a:pt x="37" y="35"/>
                  </a:cubicBezTo>
                  <a:cubicBezTo>
                    <a:pt x="37" y="35"/>
                    <a:pt x="39" y="35"/>
                    <a:pt x="38" y="34"/>
                  </a:cubicBezTo>
                  <a:cubicBezTo>
                    <a:pt x="38" y="36"/>
                    <a:pt x="41" y="35"/>
                    <a:pt x="40" y="36"/>
                  </a:cubicBezTo>
                  <a:cubicBezTo>
                    <a:pt x="39" y="35"/>
                    <a:pt x="38" y="38"/>
                    <a:pt x="36" y="37"/>
                  </a:cubicBezTo>
                  <a:cubicBezTo>
                    <a:pt x="37" y="37"/>
                    <a:pt x="37" y="36"/>
                    <a:pt x="37" y="35"/>
                  </a:cubicBezTo>
                  <a:cubicBezTo>
                    <a:pt x="36" y="36"/>
                    <a:pt x="35" y="36"/>
                    <a:pt x="35" y="37"/>
                  </a:cubicBezTo>
                  <a:cubicBezTo>
                    <a:pt x="35" y="38"/>
                    <a:pt x="35" y="39"/>
                    <a:pt x="36" y="38"/>
                  </a:cubicBezTo>
                  <a:cubicBezTo>
                    <a:pt x="37" y="38"/>
                    <a:pt x="36" y="37"/>
                    <a:pt x="37" y="38"/>
                  </a:cubicBezTo>
                  <a:cubicBezTo>
                    <a:pt x="38" y="39"/>
                    <a:pt x="36" y="40"/>
                    <a:pt x="38" y="40"/>
                  </a:cubicBezTo>
                  <a:cubicBezTo>
                    <a:pt x="38" y="39"/>
                    <a:pt x="39" y="39"/>
                    <a:pt x="40" y="39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2"/>
                    <a:pt x="41" y="40"/>
                    <a:pt x="41" y="42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8" y="43"/>
                    <a:pt x="40" y="40"/>
                    <a:pt x="38" y="41"/>
                  </a:cubicBezTo>
                  <a:cubicBezTo>
                    <a:pt x="38" y="42"/>
                    <a:pt x="39" y="42"/>
                    <a:pt x="39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5" y="44"/>
                    <a:pt x="37" y="45"/>
                  </a:cubicBezTo>
                  <a:cubicBezTo>
                    <a:pt x="38" y="46"/>
                    <a:pt x="38" y="45"/>
                    <a:pt x="39" y="45"/>
                  </a:cubicBezTo>
                  <a:cubicBezTo>
                    <a:pt x="39" y="47"/>
                    <a:pt x="40" y="48"/>
                    <a:pt x="40" y="49"/>
                  </a:cubicBezTo>
                  <a:cubicBezTo>
                    <a:pt x="39" y="49"/>
                    <a:pt x="40" y="51"/>
                    <a:pt x="39" y="50"/>
                  </a:cubicBezTo>
                  <a:cubicBezTo>
                    <a:pt x="39" y="49"/>
                    <a:pt x="39" y="46"/>
                    <a:pt x="38" y="46"/>
                  </a:cubicBezTo>
                  <a:cubicBezTo>
                    <a:pt x="36" y="47"/>
                    <a:pt x="38" y="44"/>
                    <a:pt x="36" y="44"/>
                  </a:cubicBezTo>
                  <a:cubicBezTo>
                    <a:pt x="36" y="46"/>
                    <a:pt x="34" y="46"/>
                    <a:pt x="33" y="46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8"/>
                    <a:pt x="36" y="50"/>
                    <a:pt x="38" y="51"/>
                  </a:cubicBezTo>
                  <a:cubicBezTo>
                    <a:pt x="37" y="51"/>
                    <a:pt x="36" y="51"/>
                    <a:pt x="36" y="51"/>
                  </a:cubicBezTo>
                  <a:cubicBezTo>
                    <a:pt x="36" y="52"/>
                    <a:pt x="36" y="55"/>
                    <a:pt x="36" y="56"/>
                  </a:cubicBezTo>
                  <a:cubicBezTo>
                    <a:pt x="38" y="55"/>
                    <a:pt x="36" y="59"/>
                    <a:pt x="38" y="58"/>
                  </a:cubicBezTo>
                  <a:cubicBezTo>
                    <a:pt x="38" y="57"/>
                    <a:pt x="40" y="56"/>
                    <a:pt x="40" y="56"/>
                  </a:cubicBezTo>
                  <a:cubicBezTo>
                    <a:pt x="40" y="57"/>
                    <a:pt x="40" y="56"/>
                    <a:pt x="39" y="57"/>
                  </a:cubicBezTo>
                  <a:cubicBezTo>
                    <a:pt x="40" y="57"/>
                    <a:pt x="38" y="58"/>
                    <a:pt x="39" y="59"/>
                  </a:cubicBezTo>
                  <a:cubicBezTo>
                    <a:pt x="39" y="57"/>
                    <a:pt x="37" y="58"/>
                    <a:pt x="35" y="58"/>
                  </a:cubicBezTo>
                  <a:cubicBezTo>
                    <a:pt x="36" y="59"/>
                    <a:pt x="34" y="58"/>
                    <a:pt x="34" y="59"/>
                  </a:cubicBezTo>
                  <a:cubicBezTo>
                    <a:pt x="35" y="61"/>
                    <a:pt x="36" y="62"/>
                    <a:pt x="36" y="64"/>
                  </a:cubicBezTo>
                  <a:cubicBezTo>
                    <a:pt x="35" y="65"/>
                    <a:pt x="37" y="68"/>
                    <a:pt x="37" y="70"/>
                  </a:cubicBezTo>
                  <a:cubicBezTo>
                    <a:pt x="36" y="71"/>
                    <a:pt x="34" y="70"/>
                    <a:pt x="34" y="71"/>
                  </a:cubicBezTo>
                  <a:cubicBezTo>
                    <a:pt x="34" y="72"/>
                    <a:pt x="36" y="70"/>
                    <a:pt x="35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2"/>
                    <a:pt x="34" y="75"/>
                    <a:pt x="36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4" y="75"/>
                    <a:pt x="34" y="76"/>
                    <a:pt x="33" y="75"/>
                  </a:cubicBezTo>
                  <a:cubicBezTo>
                    <a:pt x="32" y="76"/>
                    <a:pt x="34" y="77"/>
                    <a:pt x="34" y="78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6" y="79"/>
                    <a:pt x="35" y="81"/>
                    <a:pt x="36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4" y="83"/>
                    <a:pt x="34" y="84"/>
                    <a:pt x="35" y="85"/>
                  </a:cubicBezTo>
                  <a:cubicBezTo>
                    <a:pt x="35" y="85"/>
                    <a:pt x="34" y="84"/>
                    <a:pt x="33" y="83"/>
                  </a:cubicBezTo>
                  <a:cubicBezTo>
                    <a:pt x="32" y="83"/>
                    <a:pt x="32" y="82"/>
                    <a:pt x="32" y="82"/>
                  </a:cubicBezTo>
                  <a:cubicBezTo>
                    <a:pt x="32" y="81"/>
                    <a:pt x="33" y="83"/>
                    <a:pt x="34" y="82"/>
                  </a:cubicBezTo>
                  <a:cubicBezTo>
                    <a:pt x="35" y="82"/>
                    <a:pt x="34" y="80"/>
                    <a:pt x="33" y="80"/>
                  </a:cubicBezTo>
                  <a:cubicBezTo>
                    <a:pt x="33" y="81"/>
                    <a:pt x="34" y="81"/>
                    <a:pt x="34" y="81"/>
                  </a:cubicBezTo>
                  <a:cubicBezTo>
                    <a:pt x="33" y="82"/>
                    <a:pt x="32" y="81"/>
                    <a:pt x="31" y="80"/>
                  </a:cubicBezTo>
                  <a:cubicBezTo>
                    <a:pt x="32" y="81"/>
                    <a:pt x="31" y="81"/>
                    <a:pt x="32" y="81"/>
                  </a:cubicBezTo>
                  <a:cubicBezTo>
                    <a:pt x="31" y="81"/>
                    <a:pt x="31" y="80"/>
                    <a:pt x="31" y="79"/>
                  </a:cubicBezTo>
                  <a:cubicBezTo>
                    <a:pt x="31" y="79"/>
                    <a:pt x="31" y="78"/>
                    <a:pt x="32" y="79"/>
                  </a:cubicBezTo>
                  <a:cubicBezTo>
                    <a:pt x="31" y="79"/>
                    <a:pt x="30" y="78"/>
                    <a:pt x="30" y="76"/>
                  </a:cubicBezTo>
                  <a:cubicBezTo>
                    <a:pt x="32" y="75"/>
                    <a:pt x="29" y="74"/>
                    <a:pt x="30" y="72"/>
                  </a:cubicBezTo>
                  <a:cubicBezTo>
                    <a:pt x="31" y="73"/>
                    <a:pt x="32" y="73"/>
                    <a:pt x="33" y="74"/>
                  </a:cubicBezTo>
                  <a:cubicBezTo>
                    <a:pt x="33" y="73"/>
                    <a:pt x="32" y="73"/>
                    <a:pt x="33" y="72"/>
                  </a:cubicBezTo>
                  <a:cubicBezTo>
                    <a:pt x="32" y="72"/>
                    <a:pt x="31" y="72"/>
                    <a:pt x="30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0" y="69"/>
                    <a:pt x="29" y="69"/>
                    <a:pt x="29" y="68"/>
                  </a:cubicBezTo>
                  <a:cubicBezTo>
                    <a:pt x="29" y="65"/>
                    <a:pt x="29" y="63"/>
                    <a:pt x="29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8" y="60"/>
                    <a:pt x="29" y="57"/>
                    <a:pt x="28" y="56"/>
                  </a:cubicBezTo>
                  <a:cubicBezTo>
                    <a:pt x="29" y="53"/>
                    <a:pt x="27" y="51"/>
                    <a:pt x="29" y="49"/>
                  </a:cubicBezTo>
                  <a:cubicBezTo>
                    <a:pt x="28" y="45"/>
                    <a:pt x="27" y="42"/>
                    <a:pt x="2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7"/>
                    <a:pt x="29" y="37"/>
                    <a:pt x="28" y="37"/>
                  </a:cubicBezTo>
                  <a:cubicBezTo>
                    <a:pt x="27" y="38"/>
                    <a:pt x="27" y="36"/>
                    <a:pt x="26" y="36"/>
                  </a:cubicBezTo>
                  <a:cubicBezTo>
                    <a:pt x="27" y="34"/>
                    <a:pt x="25" y="31"/>
                    <a:pt x="23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3" y="31"/>
                    <a:pt x="23" y="31"/>
                  </a:cubicBezTo>
                  <a:cubicBezTo>
                    <a:pt x="23" y="31"/>
                    <a:pt x="24" y="30"/>
                    <a:pt x="24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7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31"/>
                    <a:pt x="23" y="30"/>
                    <a:pt x="23" y="30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8"/>
                    <a:pt x="22" y="27"/>
                    <a:pt x="22" y="27"/>
                  </a:cubicBezTo>
                  <a:cubicBezTo>
                    <a:pt x="21" y="28"/>
                    <a:pt x="21" y="28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9" y="30"/>
                    <a:pt x="18" y="29"/>
                    <a:pt x="17" y="29"/>
                  </a:cubicBezTo>
                  <a:cubicBezTo>
                    <a:pt x="17" y="31"/>
                    <a:pt x="16" y="32"/>
                    <a:pt x="16" y="34"/>
                  </a:cubicBezTo>
                  <a:cubicBezTo>
                    <a:pt x="15" y="35"/>
                    <a:pt x="15" y="37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1"/>
                    <a:pt x="15" y="43"/>
                    <a:pt x="15" y="45"/>
                  </a:cubicBezTo>
                  <a:cubicBezTo>
                    <a:pt x="15" y="46"/>
                    <a:pt x="16" y="47"/>
                    <a:pt x="16" y="48"/>
                  </a:cubicBezTo>
                  <a:cubicBezTo>
                    <a:pt x="16" y="49"/>
                    <a:pt x="17" y="49"/>
                    <a:pt x="17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1"/>
                    <a:pt x="16" y="51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2"/>
                    <a:pt x="20" y="53"/>
                    <a:pt x="19" y="54"/>
                  </a:cubicBezTo>
                  <a:cubicBezTo>
                    <a:pt x="20" y="55"/>
                    <a:pt x="20" y="55"/>
                    <a:pt x="21" y="55"/>
                  </a:cubicBezTo>
                  <a:cubicBezTo>
                    <a:pt x="21" y="55"/>
                    <a:pt x="21" y="55"/>
                    <a:pt x="22" y="55"/>
                  </a:cubicBezTo>
                  <a:cubicBezTo>
                    <a:pt x="22" y="55"/>
                    <a:pt x="22" y="56"/>
                    <a:pt x="23" y="56"/>
                  </a:cubicBezTo>
                  <a:cubicBezTo>
                    <a:pt x="23" y="56"/>
                    <a:pt x="24" y="57"/>
                    <a:pt x="25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8"/>
                    <a:pt x="24" y="58"/>
                  </a:cubicBezTo>
                  <a:cubicBezTo>
                    <a:pt x="24" y="58"/>
                    <a:pt x="25" y="58"/>
                    <a:pt x="25" y="58"/>
                  </a:cubicBezTo>
                  <a:cubicBezTo>
                    <a:pt x="26" y="58"/>
                    <a:pt x="26" y="58"/>
                    <a:pt x="26" y="57"/>
                  </a:cubicBezTo>
                  <a:cubicBezTo>
                    <a:pt x="27" y="58"/>
                    <a:pt x="28" y="58"/>
                    <a:pt x="29" y="58"/>
                  </a:cubicBezTo>
                  <a:cubicBezTo>
                    <a:pt x="30" y="58"/>
                    <a:pt x="31" y="58"/>
                    <a:pt x="32" y="59"/>
                  </a:cubicBezTo>
                  <a:cubicBezTo>
                    <a:pt x="32" y="59"/>
                    <a:pt x="33" y="58"/>
                    <a:pt x="33" y="58"/>
                  </a:cubicBezTo>
                  <a:cubicBezTo>
                    <a:pt x="34" y="58"/>
                    <a:pt x="35" y="58"/>
                    <a:pt x="36" y="59"/>
                  </a:cubicBezTo>
                  <a:cubicBezTo>
                    <a:pt x="37" y="59"/>
                    <a:pt x="38" y="59"/>
                    <a:pt x="38" y="58"/>
                  </a:cubicBezTo>
                  <a:cubicBezTo>
                    <a:pt x="39" y="58"/>
                    <a:pt x="38" y="59"/>
                    <a:pt x="39" y="59"/>
                  </a:cubicBezTo>
                  <a:cubicBezTo>
                    <a:pt x="39" y="59"/>
                    <a:pt x="39" y="58"/>
                    <a:pt x="39" y="58"/>
                  </a:cubicBezTo>
                  <a:cubicBezTo>
                    <a:pt x="41" y="57"/>
                    <a:pt x="42" y="57"/>
                    <a:pt x="44" y="57"/>
                  </a:cubicBezTo>
                  <a:cubicBezTo>
                    <a:pt x="46" y="57"/>
                    <a:pt x="48" y="57"/>
                    <a:pt x="49" y="57"/>
                  </a:cubicBezTo>
                  <a:cubicBezTo>
                    <a:pt x="54" y="54"/>
                    <a:pt x="60" y="52"/>
                    <a:pt x="66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7" y="48"/>
                    <a:pt x="71" y="51"/>
                    <a:pt x="72" y="48"/>
                  </a:cubicBezTo>
                  <a:cubicBezTo>
                    <a:pt x="72" y="48"/>
                    <a:pt x="74" y="47"/>
                    <a:pt x="74" y="48"/>
                  </a:cubicBezTo>
                  <a:cubicBezTo>
                    <a:pt x="75" y="47"/>
                    <a:pt x="78" y="48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3" y="47"/>
                    <a:pt x="83" y="46"/>
                    <a:pt x="84" y="46"/>
                  </a:cubicBezTo>
                  <a:cubicBezTo>
                    <a:pt x="85" y="46"/>
                    <a:pt x="87" y="46"/>
                    <a:pt x="89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90" y="45"/>
                    <a:pt x="91" y="48"/>
                  </a:cubicBezTo>
                  <a:cubicBezTo>
                    <a:pt x="91" y="48"/>
                    <a:pt x="91" y="47"/>
                    <a:pt x="91" y="47"/>
                  </a:cubicBezTo>
                  <a:cubicBezTo>
                    <a:pt x="97" y="48"/>
                    <a:pt x="102" y="48"/>
                    <a:pt x="108" y="48"/>
                  </a:cubicBezTo>
                  <a:cubicBezTo>
                    <a:pt x="112" y="50"/>
                    <a:pt x="108" y="52"/>
                    <a:pt x="111" y="51"/>
                  </a:cubicBezTo>
                  <a:cubicBezTo>
                    <a:pt x="111" y="51"/>
                    <a:pt x="111" y="50"/>
                    <a:pt x="111" y="50"/>
                  </a:cubicBezTo>
                  <a:cubicBezTo>
                    <a:pt x="112" y="50"/>
                    <a:pt x="113" y="53"/>
                    <a:pt x="114" y="52"/>
                  </a:cubicBezTo>
                  <a:cubicBezTo>
                    <a:pt x="113" y="51"/>
                    <a:pt x="114" y="51"/>
                    <a:pt x="114" y="51"/>
                  </a:cubicBezTo>
                  <a:cubicBezTo>
                    <a:pt x="117" y="52"/>
                    <a:pt x="117" y="53"/>
                    <a:pt x="119" y="52"/>
                  </a:cubicBezTo>
                  <a:cubicBezTo>
                    <a:pt x="119" y="53"/>
                    <a:pt x="119" y="53"/>
                    <a:pt x="119" y="53"/>
                  </a:cubicBezTo>
                  <a:cubicBezTo>
                    <a:pt x="121" y="51"/>
                    <a:pt x="123" y="53"/>
                    <a:pt x="125" y="51"/>
                  </a:cubicBezTo>
                  <a:cubicBezTo>
                    <a:pt x="131" y="51"/>
                    <a:pt x="136" y="50"/>
                    <a:pt x="139" y="49"/>
                  </a:cubicBezTo>
                  <a:cubicBezTo>
                    <a:pt x="140" y="49"/>
                    <a:pt x="140" y="48"/>
                    <a:pt x="140" y="48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2" y="47"/>
                    <a:pt x="140" y="48"/>
                    <a:pt x="141" y="48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2" y="46"/>
                    <a:pt x="142" y="46"/>
                    <a:pt x="142" y="46"/>
                  </a:cubicBezTo>
                  <a:cubicBezTo>
                    <a:pt x="142" y="46"/>
                    <a:pt x="142" y="46"/>
                    <a:pt x="142" y="46"/>
                  </a:cubicBezTo>
                  <a:cubicBezTo>
                    <a:pt x="142" y="46"/>
                    <a:pt x="142" y="46"/>
                    <a:pt x="142" y="46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3" y="44"/>
                    <a:pt x="143" y="43"/>
                    <a:pt x="143" y="42"/>
                  </a:cubicBezTo>
                  <a:cubicBezTo>
                    <a:pt x="144" y="39"/>
                    <a:pt x="144" y="34"/>
                    <a:pt x="143" y="29"/>
                  </a:cubicBezTo>
                  <a:cubicBezTo>
                    <a:pt x="142" y="24"/>
                    <a:pt x="140" y="19"/>
                    <a:pt x="138" y="15"/>
                  </a:cubicBezTo>
                  <a:cubicBezTo>
                    <a:pt x="139" y="12"/>
                    <a:pt x="138" y="11"/>
                    <a:pt x="136" y="10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10"/>
                    <a:pt x="136" y="10"/>
                    <a:pt x="135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0"/>
                    <a:pt x="136" y="9"/>
                    <a:pt x="136" y="9"/>
                  </a:cubicBezTo>
                  <a:cubicBezTo>
                    <a:pt x="137" y="8"/>
                    <a:pt x="137" y="7"/>
                    <a:pt x="138" y="7"/>
                  </a:cubicBezTo>
                  <a:cubicBezTo>
                    <a:pt x="138" y="6"/>
                    <a:pt x="138" y="6"/>
                    <a:pt x="138" y="5"/>
                  </a:cubicBezTo>
                  <a:cubicBezTo>
                    <a:pt x="139" y="5"/>
                    <a:pt x="139" y="5"/>
                    <a:pt x="139" y="5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39" y="3"/>
                    <a:pt x="139" y="4"/>
                    <a:pt x="140" y="4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9"/>
                    <a:pt x="144" y="9"/>
                    <a:pt x="144" y="10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4" y="13"/>
                    <a:pt x="144" y="13"/>
                    <a:pt x="144" y="13"/>
                  </a:cubicBezTo>
                  <a:cubicBezTo>
                    <a:pt x="144" y="12"/>
                    <a:pt x="142" y="11"/>
                    <a:pt x="142" y="12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4" y="14"/>
                  </a:cubicBezTo>
                  <a:cubicBezTo>
                    <a:pt x="143" y="24"/>
                    <a:pt x="139" y="35"/>
                    <a:pt x="139" y="46"/>
                  </a:cubicBezTo>
                  <a:cubicBezTo>
                    <a:pt x="139" y="49"/>
                    <a:pt x="139" y="52"/>
                    <a:pt x="139" y="55"/>
                  </a:cubicBezTo>
                  <a:cubicBezTo>
                    <a:pt x="137" y="64"/>
                    <a:pt x="135" y="71"/>
                    <a:pt x="137" y="80"/>
                  </a:cubicBezTo>
                  <a:cubicBezTo>
                    <a:pt x="137" y="80"/>
                    <a:pt x="133" y="79"/>
                    <a:pt x="132" y="7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41"/>
            <p:cNvSpPr/>
            <p:nvPr/>
          </p:nvSpPr>
          <p:spPr bwMode="auto">
            <a:xfrm>
              <a:off x="3430" y="2507"/>
              <a:ext cx="5" cy="2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1" y="0"/>
                    <a:pt x="3" y="1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42"/>
            <p:cNvSpPr/>
            <p:nvPr/>
          </p:nvSpPr>
          <p:spPr bwMode="auto">
            <a:xfrm>
              <a:off x="3440" y="2472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43"/>
            <p:cNvSpPr/>
            <p:nvPr/>
          </p:nvSpPr>
          <p:spPr bwMode="auto">
            <a:xfrm>
              <a:off x="3440" y="2462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44"/>
            <p:cNvSpPr/>
            <p:nvPr/>
          </p:nvSpPr>
          <p:spPr bwMode="auto">
            <a:xfrm>
              <a:off x="3443" y="24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45"/>
            <p:cNvSpPr/>
            <p:nvPr/>
          </p:nvSpPr>
          <p:spPr bwMode="auto">
            <a:xfrm>
              <a:off x="3440" y="2451"/>
              <a:ext cx="3" cy="2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46"/>
            <p:cNvSpPr/>
            <p:nvPr/>
          </p:nvSpPr>
          <p:spPr bwMode="auto">
            <a:xfrm>
              <a:off x="3439" y="2430"/>
              <a:ext cx="2" cy="2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47"/>
            <p:cNvSpPr/>
            <p:nvPr/>
          </p:nvSpPr>
          <p:spPr bwMode="auto">
            <a:xfrm>
              <a:off x="3429" y="2417"/>
              <a:ext cx="1" cy="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Rectangle 248"/>
            <p:cNvSpPr>
              <a:spLocks noChangeArrowheads="1"/>
            </p:cNvSpPr>
            <p:nvPr/>
          </p:nvSpPr>
          <p:spPr bwMode="auto">
            <a:xfrm>
              <a:off x="3496" y="2473"/>
              <a:ext cx="1" cy="1"/>
            </a:xfrm>
            <a:prstGeom prst="rect">
              <a:avLst/>
            </a:pr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49"/>
            <p:cNvSpPr/>
            <p:nvPr/>
          </p:nvSpPr>
          <p:spPr bwMode="auto">
            <a:xfrm>
              <a:off x="3564" y="2479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50"/>
            <p:cNvSpPr/>
            <p:nvPr/>
          </p:nvSpPr>
          <p:spPr bwMode="auto">
            <a:xfrm>
              <a:off x="3596" y="2457"/>
              <a:ext cx="2" cy="1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51"/>
            <p:cNvSpPr/>
            <p:nvPr/>
          </p:nvSpPr>
          <p:spPr bwMode="auto">
            <a:xfrm>
              <a:off x="4668" y="898"/>
              <a:ext cx="187" cy="677"/>
            </a:xfrm>
            <a:custGeom>
              <a:avLst/>
              <a:gdLst>
                <a:gd name="T0" fmla="*/ 12 w 137"/>
                <a:gd name="T1" fmla="*/ 465 h 497"/>
                <a:gd name="T2" fmla="*/ 10 w 137"/>
                <a:gd name="T3" fmla="*/ 474 h 497"/>
                <a:gd name="T4" fmla="*/ 10 w 137"/>
                <a:gd name="T5" fmla="*/ 453 h 497"/>
                <a:gd name="T6" fmla="*/ 8 w 137"/>
                <a:gd name="T7" fmla="*/ 458 h 497"/>
                <a:gd name="T8" fmla="*/ 8 w 137"/>
                <a:gd name="T9" fmla="*/ 440 h 497"/>
                <a:gd name="T10" fmla="*/ 10 w 137"/>
                <a:gd name="T11" fmla="*/ 413 h 497"/>
                <a:gd name="T12" fmla="*/ 8 w 137"/>
                <a:gd name="T13" fmla="*/ 419 h 497"/>
                <a:gd name="T14" fmla="*/ 13 w 137"/>
                <a:gd name="T15" fmla="*/ 395 h 497"/>
                <a:gd name="T16" fmla="*/ 8 w 137"/>
                <a:gd name="T17" fmla="*/ 402 h 497"/>
                <a:gd name="T18" fmla="*/ 6 w 137"/>
                <a:gd name="T19" fmla="*/ 383 h 497"/>
                <a:gd name="T20" fmla="*/ 12 w 137"/>
                <a:gd name="T21" fmla="*/ 358 h 497"/>
                <a:gd name="T22" fmla="*/ 87 w 137"/>
                <a:gd name="T23" fmla="*/ 385 h 497"/>
                <a:gd name="T24" fmla="*/ 7 w 137"/>
                <a:gd name="T25" fmla="*/ 336 h 497"/>
                <a:gd name="T26" fmla="*/ 11 w 137"/>
                <a:gd name="T27" fmla="*/ 316 h 497"/>
                <a:gd name="T28" fmla="*/ 83 w 137"/>
                <a:gd name="T29" fmla="*/ 348 h 497"/>
                <a:gd name="T30" fmla="*/ 98 w 137"/>
                <a:gd name="T31" fmla="*/ 325 h 497"/>
                <a:gd name="T32" fmla="*/ 17 w 137"/>
                <a:gd name="T33" fmla="*/ 274 h 497"/>
                <a:gd name="T34" fmla="*/ 15 w 137"/>
                <a:gd name="T35" fmla="*/ 256 h 497"/>
                <a:gd name="T36" fmla="*/ 98 w 137"/>
                <a:gd name="T37" fmla="*/ 269 h 497"/>
                <a:gd name="T38" fmla="*/ 17 w 137"/>
                <a:gd name="T39" fmla="*/ 211 h 497"/>
                <a:gd name="T40" fmla="*/ 14 w 137"/>
                <a:gd name="T41" fmla="*/ 190 h 497"/>
                <a:gd name="T42" fmla="*/ 109 w 137"/>
                <a:gd name="T43" fmla="*/ 236 h 497"/>
                <a:gd name="T44" fmla="*/ 20 w 137"/>
                <a:gd name="T45" fmla="*/ 175 h 497"/>
                <a:gd name="T46" fmla="*/ 19 w 137"/>
                <a:gd name="T47" fmla="*/ 156 h 497"/>
                <a:gd name="T48" fmla="*/ 64 w 137"/>
                <a:gd name="T49" fmla="*/ 159 h 497"/>
                <a:gd name="T50" fmla="*/ 25 w 137"/>
                <a:gd name="T51" fmla="*/ 113 h 497"/>
                <a:gd name="T52" fmla="*/ 22 w 137"/>
                <a:gd name="T53" fmla="*/ 121 h 497"/>
                <a:gd name="T54" fmla="*/ 122 w 137"/>
                <a:gd name="T55" fmla="*/ 146 h 497"/>
                <a:gd name="T56" fmla="*/ 115 w 137"/>
                <a:gd name="T57" fmla="*/ 122 h 497"/>
                <a:gd name="T58" fmla="*/ 31 w 137"/>
                <a:gd name="T59" fmla="*/ 32 h 497"/>
                <a:gd name="T60" fmla="*/ 49 w 137"/>
                <a:gd name="T61" fmla="*/ 10 h 497"/>
                <a:gd name="T62" fmla="*/ 46 w 137"/>
                <a:gd name="T63" fmla="*/ 18 h 497"/>
                <a:gd name="T64" fmla="*/ 69 w 137"/>
                <a:gd name="T65" fmla="*/ 11 h 497"/>
                <a:gd name="T66" fmla="*/ 68 w 137"/>
                <a:gd name="T67" fmla="*/ 2 h 497"/>
                <a:gd name="T68" fmla="*/ 126 w 137"/>
                <a:gd name="T69" fmla="*/ 43 h 497"/>
                <a:gd name="T70" fmla="*/ 43 w 137"/>
                <a:gd name="T71" fmla="*/ 18 h 497"/>
                <a:gd name="T72" fmla="*/ 126 w 137"/>
                <a:gd name="T73" fmla="*/ 59 h 497"/>
                <a:gd name="T74" fmla="*/ 131 w 137"/>
                <a:gd name="T75" fmla="*/ 91 h 497"/>
                <a:gd name="T76" fmla="*/ 125 w 137"/>
                <a:gd name="T77" fmla="*/ 106 h 497"/>
                <a:gd name="T78" fmla="*/ 102 w 137"/>
                <a:gd name="T79" fmla="*/ 91 h 497"/>
                <a:gd name="T80" fmla="*/ 117 w 137"/>
                <a:gd name="T81" fmla="*/ 141 h 497"/>
                <a:gd name="T82" fmla="*/ 22 w 137"/>
                <a:gd name="T83" fmla="*/ 101 h 497"/>
                <a:gd name="T84" fmla="*/ 116 w 137"/>
                <a:gd name="T85" fmla="*/ 175 h 497"/>
                <a:gd name="T86" fmla="*/ 92 w 137"/>
                <a:gd name="T87" fmla="*/ 161 h 497"/>
                <a:gd name="T88" fmla="*/ 28 w 137"/>
                <a:gd name="T89" fmla="*/ 154 h 497"/>
                <a:gd name="T90" fmla="*/ 110 w 137"/>
                <a:gd name="T91" fmla="*/ 209 h 497"/>
                <a:gd name="T92" fmla="*/ 111 w 137"/>
                <a:gd name="T93" fmla="*/ 232 h 497"/>
                <a:gd name="T94" fmla="*/ 10 w 137"/>
                <a:gd name="T95" fmla="*/ 187 h 497"/>
                <a:gd name="T96" fmla="*/ 104 w 137"/>
                <a:gd name="T97" fmla="*/ 269 h 497"/>
                <a:gd name="T98" fmla="*/ 107 w 137"/>
                <a:gd name="T99" fmla="*/ 262 h 497"/>
                <a:gd name="T100" fmla="*/ 95 w 137"/>
                <a:gd name="T101" fmla="*/ 309 h 497"/>
                <a:gd name="T102" fmla="*/ 94 w 137"/>
                <a:gd name="T103" fmla="*/ 323 h 497"/>
                <a:gd name="T104" fmla="*/ 6 w 137"/>
                <a:gd name="T105" fmla="*/ 313 h 497"/>
                <a:gd name="T106" fmla="*/ 80 w 137"/>
                <a:gd name="T107" fmla="*/ 378 h 497"/>
                <a:gd name="T108" fmla="*/ 24 w 137"/>
                <a:gd name="T109" fmla="*/ 371 h 497"/>
                <a:gd name="T110" fmla="*/ 75 w 137"/>
                <a:gd name="T111" fmla="*/ 421 h 497"/>
                <a:gd name="T112" fmla="*/ 6 w 137"/>
                <a:gd name="T113" fmla="*/ 393 h 497"/>
                <a:gd name="T114" fmla="*/ 47 w 137"/>
                <a:gd name="T115" fmla="*/ 424 h 497"/>
                <a:gd name="T116" fmla="*/ 74 w 137"/>
                <a:gd name="T117" fmla="*/ 459 h 497"/>
                <a:gd name="T118" fmla="*/ 69 w 137"/>
                <a:gd name="T119" fmla="*/ 472 h 497"/>
                <a:gd name="T120" fmla="*/ 6 w 137"/>
                <a:gd name="T121" fmla="*/ 450 h 497"/>
                <a:gd name="T122" fmla="*/ 40 w 137"/>
                <a:gd name="T123" fmla="*/ 491 h 497"/>
                <a:gd name="T124" fmla="*/ 40 w 137"/>
                <a:gd name="T125" fmla="*/ 484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" h="497">
                  <a:moveTo>
                    <a:pt x="8" y="479"/>
                  </a:moveTo>
                  <a:cubicBezTo>
                    <a:pt x="7" y="479"/>
                    <a:pt x="7" y="479"/>
                    <a:pt x="7" y="479"/>
                  </a:cubicBezTo>
                  <a:cubicBezTo>
                    <a:pt x="5" y="483"/>
                    <a:pt x="5" y="483"/>
                    <a:pt x="5" y="483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5" y="483"/>
                    <a:pt x="5" y="483"/>
                    <a:pt x="5" y="483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4" y="488"/>
                    <a:pt x="4" y="488"/>
                    <a:pt x="5" y="488"/>
                  </a:cubicBezTo>
                  <a:cubicBezTo>
                    <a:pt x="5" y="483"/>
                    <a:pt x="5" y="483"/>
                    <a:pt x="5" y="483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4"/>
                    <a:pt x="5" y="484"/>
                    <a:pt x="5" y="484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4"/>
                    <a:pt x="5" y="484"/>
                    <a:pt x="5" y="484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4" y="488"/>
                    <a:pt x="5" y="488"/>
                    <a:pt x="6" y="488"/>
                  </a:cubicBezTo>
                  <a:cubicBezTo>
                    <a:pt x="9" y="489"/>
                    <a:pt x="17" y="490"/>
                    <a:pt x="24" y="491"/>
                  </a:cubicBezTo>
                  <a:cubicBezTo>
                    <a:pt x="28" y="492"/>
                    <a:pt x="31" y="493"/>
                    <a:pt x="34" y="493"/>
                  </a:cubicBezTo>
                  <a:cubicBezTo>
                    <a:pt x="36" y="494"/>
                    <a:pt x="37" y="494"/>
                    <a:pt x="38" y="494"/>
                  </a:cubicBezTo>
                  <a:cubicBezTo>
                    <a:pt x="39" y="494"/>
                    <a:pt x="40" y="494"/>
                    <a:pt x="41" y="494"/>
                  </a:cubicBezTo>
                  <a:cubicBezTo>
                    <a:pt x="41" y="494"/>
                    <a:pt x="41" y="494"/>
                    <a:pt x="42" y="494"/>
                  </a:cubicBezTo>
                  <a:cubicBezTo>
                    <a:pt x="42" y="494"/>
                    <a:pt x="42" y="494"/>
                    <a:pt x="43" y="494"/>
                  </a:cubicBezTo>
                  <a:cubicBezTo>
                    <a:pt x="43" y="493"/>
                    <a:pt x="44" y="493"/>
                    <a:pt x="45" y="492"/>
                  </a:cubicBezTo>
                  <a:cubicBezTo>
                    <a:pt x="46" y="491"/>
                    <a:pt x="46" y="490"/>
                    <a:pt x="46" y="489"/>
                  </a:cubicBezTo>
                  <a:cubicBezTo>
                    <a:pt x="46" y="488"/>
                    <a:pt x="45" y="487"/>
                    <a:pt x="45" y="487"/>
                  </a:cubicBezTo>
                  <a:cubicBezTo>
                    <a:pt x="45" y="486"/>
                    <a:pt x="45" y="486"/>
                    <a:pt x="44" y="486"/>
                  </a:cubicBezTo>
                  <a:cubicBezTo>
                    <a:pt x="44" y="485"/>
                    <a:pt x="44" y="485"/>
                    <a:pt x="44" y="485"/>
                  </a:cubicBezTo>
                  <a:cubicBezTo>
                    <a:pt x="44" y="485"/>
                    <a:pt x="43" y="485"/>
                    <a:pt x="43" y="485"/>
                  </a:cubicBezTo>
                  <a:cubicBezTo>
                    <a:pt x="42" y="484"/>
                    <a:pt x="39" y="482"/>
                    <a:pt x="36" y="480"/>
                  </a:cubicBezTo>
                  <a:cubicBezTo>
                    <a:pt x="31" y="477"/>
                    <a:pt x="25" y="474"/>
                    <a:pt x="20" y="471"/>
                  </a:cubicBezTo>
                  <a:cubicBezTo>
                    <a:pt x="17" y="469"/>
                    <a:pt x="15" y="468"/>
                    <a:pt x="14" y="467"/>
                  </a:cubicBezTo>
                  <a:cubicBezTo>
                    <a:pt x="13" y="466"/>
                    <a:pt x="12" y="466"/>
                    <a:pt x="12" y="466"/>
                  </a:cubicBezTo>
                  <a:cubicBezTo>
                    <a:pt x="12" y="466"/>
                    <a:pt x="12" y="466"/>
                    <a:pt x="12" y="466"/>
                  </a:cubicBezTo>
                  <a:cubicBezTo>
                    <a:pt x="12" y="465"/>
                    <a:pt x="12" y="465"/>
                    <a:pt x="12" y="465"/>
                  </a:cubicBezTo>
                  <a:cubicBezTo>
                    <a:pt x="10" y="467"/>
                    <a:pt x="10" y="467"/>
                    <a:pt x="10" y="467"/>
                  </a:cubicBezTo>
                  <a:cubicBezTo>
                    <a:pt x="12" y="466"/>
                    <a:pt x="12" y="466"/>
                    <a:pt x="12" y="466"/>
                  </a:cubicBezTo>
                  <a:cubicBezTo>
                    <a:pt x="12" y="465"/>
                    <a:pt x="12" y="465"/>
                    <a:pt x="12" y="465"/>
                  </a:cubicBezTo>
                  <a:cubicBezTo>
                    <a:pt x="10" y="467"/>
                    <a:pt x="10" y="467"/>
                    <a:pt x="10" y="467"/>
                  </a:cubicBezTo>
                  <a:cubicBezTo>
                    <a:pt x="12" y="466"/>
                    <a:pt x="12" y="466"/>
                    <a:pt x="12" y="466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2" y="466"/>
                    <a:pt x="12" y="466"/>
                    <a:pt x="12" y="466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3" y="469"/>
                    <a:pt x="13" y="469"/>
                    <a:pt x="13" y="469"/>
                  </a:cubicBezTo>
                  <a:cubicBezTo>
                    <a:pt x="13" y="467"/>
                    <a:pt x="13" y="467"/>
                    <a:pt x="13" y="466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3" y="469"/>
                    <a:pt x="13" y="469"/>
                    <a:pt x="13" y="469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3" y="470"/>
                    <a:pt x="13" y="470"/>
                    <a:pt x="13" y="470"/>
                  </a:cubicBezTo>
                  <a:cubicBezTo>
                    <a:pt x="13" y="470"/>
                    <a:pt x="13" y="469"/>
                    <a:pt x="13" y="469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3" y="470"/>
                    <a:pt x="13" y="470"/>
                    <a:pt x="13" y="470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2" y="472"/>
                    <a:pt x="12" y="472"/>
                    <a:pt x="12" y="472"/>
                  </a:cubicBezTo>
                  <a:cubicBezTo>
                    <a:pt x="13" y="472"/>
                    <a:pt x="13" y="471"/>
                    <a:pt x="13" y="470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2" y="472"/>
                    <a:pt x="12" y="472"/>
                    <a:pt x="12" y="472"/>
                  </a:cubicBezTo>
                  <a:cubicBezTo>
                    <a:pt x="13" y="471"/>
                    <a:pt x="13" y="471"/>
                    <a:pt x="13" y="471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1" y="473"/>
                    <a:pt x="11" y="473"/>
                    <a:pt x="11" y="473"/>
                  </a:cubicBezTo>
                  <a:cubicBezTo>
                    <a:pt x="12" y="473"/>
                    <a:pt x="12" y="472"/>
                    <a:pt x="13" y="471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1" y="473"/>
                    <a:pt x="11" y="473"/>
                    <a:pt x="11" y="473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0" y="474"/>
                    <a:pt x="10" y="474"/>
                    <a:pt x="10" y="474"/>
                  </a:cubicBezTo>
                  <a:cubicBezTo>
                    <a:pt x="10" y="473"/>
                    <a:pt x="10" y="473"/>
                    <a:pt x="11" y="473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0" y="474"/>
                    <a:pt x="10" y="474"/>
                    <a:pt x="10" y="474"/>
                  </a:cubicBezTo>
                  <a:cubicBezTo>
                    <a:pt x="9" y="470"/>
                    <a:pt x="9" y="470"/>
                    <a:pt x="9" y="470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10" y="474"/>
                    <a:pt x="10" y="474"/>
                    <a:pt x="10" y="474"/>
                  </a:cubicBezTo>
                  <a:cubicBezTo>
                    <a:pt x="9" y="470"/>
                    <a:pt x="9" y="470"/>
                    <a:pt x="9" y="470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1"/>
                    <a:pt x="9" y="471"/>
                    <a:pt x="9" y="471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1"/>
                    <a:pt x="9" y="471"/>
                    <a:pt x="9" y="471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3"/>
                    <a:pt x="9" y="473"/>
                    <a:pt x="9" y="473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3"/>
                    <a:pt x="9" y="473"/>
                    <a:pt x="9" y="473"/>
                  </a:cubicBezTo>
                  <a:cubicBezTo>
                    <a:pt x="9" y="474"/>
                    <a:pt x="9" y="474"/>
                    <a:pt x="9" y="474"/>
                  </a:cubicBezTo>
                  <a:cubicBezTo>
                    <a:pt x="9" y="474"/>
                    <a:pt x="9" y="474"/>
                    <a:pt x="10" y="474"/>
                  </a:cubicBezTo>
                  <a:cubicBezTo>
                    <a:pt x="13" y="475"/>
                    <a:pt x="18" y="476"/>
                    <a:pt x="24" y="479"/>
                  </a:cubicBezTo>
                  <a:cubicBezTo>
                    <a:pt x="33" y="482"/>
                    <a:pt x="45" y="487"/>
                    <a:pt x="54" y="490"/>
                  </a:cubicBezTo>
                  <a:cubicBezTo>
                    <a:pt x="59" y="492"/>
                    <a:pt x="63" y="494"/>
                    <a:pt x="66" y="495"/>
                  </a:cubicBezTo>
                  <a:cubicBezTo>
                    <a:pt x="68" y="496"/>
                    <a:pt x="70" y="497"/>
                    <a:pt x="70" y="497"/>
                  </a:cubicBezTo>
                  <a:cubicBezTo>
                    <a:pt x="72" y="497"/>
                    <a:pt x="75" y="496"/>
                    <a:pt x="76" y="494"/>
                  </a:cubicBezTo>
                  <a:cubicBezTo>
                    <a:pt x="77" y="492"/>
                    <a:pt x="77" y="489"/>
                    <a:pt x="74" y="488"/>
                  </a:cubicBezTo>
                  <a:cubicBezTo>
                    <a:pt x="74" y="488"/>
                    <a:pt x="70" y="486"/>
                    <a:pt x="65" y="482"/>
                  </a:cubicBezTo>
                  <a:cubicBezTo>
                    <a:pt x="56" y="477"/>
                    <a:pt x="43" y="469"/>
                    <a:pt x="32" y="462"/>
                  </a:cubicBezTo>
                  <a:cubicBezTo>
                    <a:pt x="26" y="459"/>
                    <a:pt x="21" y="456"/>
                    <a:pt x="18" y="453"/>
                  </a:cubicBezTo>
                  <a:cubicBezTo>
                    <a:pt x="16" y="452"/>
                    <a:pt x="15" y="451"/>
                    <a:pt x="14" y="450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11" y="452"/>
                    <a:pt x="11" y="452"/>
                    <a:pt x="11" y="452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11" y="452"/>
                    <a:pt x="11" y="452"/>
                    <a:pt x="11" y="452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10" y="453"/>
                    <a:pt x="10" y="453"/>
                    <a:pt x="10" y="453"/>
                  </a:cubicBezTo>
                  <a:cubicBezTo>
                    <a:pt x="14" y="451"/>
                    <a:pt x="14" y="451"/>
                    <a:pt x="14" y="451"/>
                  </a:cubicBezTo>
                  <a:cubicBezTo>
                    <a:pt x="13" y="450"/>
                    <a:pt x="13" y="450"/>
                    <a:pt x="13" y="450"/>
                  </a:cubicBezTo>
                  <a:cubicBezTo>
                    <a:pt x="10" y="453"/>
                    <a:pt x="10" y="453"/>
                    <a:pt x="10" y="453"/>
                  </a:cubicBezTo>
                  <a:cubicBezTo>
                    <a:pt x="14" y="451"/>
                    <a:pt x="14" y="451"/>
                    <a:pt x="14" y="451"/>
                  </a:cubicBezTo>
                  <a:cubicBezTo>
                    <a:pt x="10" y="453"/>
                    <a:pt x="10" y="453"/>
                    <a:pt x="10" y="453"/>
                  </a:cubicBezTo>
                  <a:cubicBezTo>
                    <a:pt x="14" y="453"/>
                    <a:pt x="14" y="453"/>
                    <a:pt x="14" y="453"/>
                  </a:cubicBezTo>
                  <a:cubicBezTo>
                    <a:pt x="14" y="452"/>
                    <a:pt x="14" y="451"/>
                    <a:pt x="14" y="451"/>
                  </a:cubicBezTo>
                  <a:cubicBezTo>
                    <a:pt x="10" y="453"/>
                    <a:pt x="10" y="453"/>
                    <a:pt x="10" y="453"/>
                  </a:cubicBezTo>
                  <a:cubicBezTo>
                    <a:pt x="14" y="453"/>
                    <a:pt x="14" y="453"/>
                    <a:pt x="14" y="453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14" y="454"/>
                    <a:pt x="14" y="454"/>
                    <a:pt x="14" y="454"/>
                  </a:cubicBezTo>
                  <a:cubicBezTo>
                    <a:pt x="14" y="454"/>
                    <a:pt x="14" y="453"/>
                    <a:pt x="14" y="453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14" y="454"/>
                    <a:pt x="14" y="454"/>
                    <a:pt x="14" y="454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13" y="456"/>
                    <a:pt x="13" y="456"/>
                    <a:pt x="13" y="456"/>
                  </a:cubicBezTo>
                  <a:cubicBezTo>
                    <a:pt x="14" y="455"/>
                    <a:pt x="14" y="455"/>
                    <a:pt x="14" y="454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13" y="456"/>
                    <a:pt x="13" y="456"/>
                    <a:pt x="13" y="456"/>
                  </a:cubicBezTo>
                  <a:cubicBezTo>
                    <a:pt x="14" y="455"/>
                    <a:pt x="14" y="455"/>
                    <a:pt x="14" y="455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11" y="458"/>
                    <a:pt x="11" y="458"/>
                    <a:pt x="11" y="458"/>
                  </a:cubicBezTo>
                  <a:cubicBezTo>
                    <a:pt x="12" y="457"/>
                    <a:pt x="13" y="457"/>
                    <a:pt x="14" y="455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11" y="458"/>
                    <a:pt x="11" y="458"/>
                    <a:pt x="11" y="458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10" y="458"/>
                    <a:pt x="10" y="458"/>
                    <a:pt x="11" y="458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4"/>
                    <a:pt x="9" y="454"/>
                    <a:pt x="9" y="454"/>
                  </a:cubicBezTo>
                  <a:cubicBezTo>
                    <a:pt x="8" y="458"/>
                    <a:pt x="8" y="458"/>
                    <a:pt x="8" y="458"/>
                  </a:cubicBezTo>
                  <a:cubicBezTo>
                    <a:pt x="9" y="458"/>
                    <a:pt x="9" y="458"/>
                    <a:pt x="9" y="458"/>
                  </a:cubicBezTo>
                  <a:cubicBezTo>
                    <a:pt x="9" y="454"/>
                    <a:pt x="9" y="454"/>
                    <a:pt x="9" y="454"/>
                  </a:cubicBezTo>
                  <a:cubicBezTo>
                    <a:pt x="8" y="458"/>
                    <a:pt x="8" y="458"/>
                    <a:pt x="8" y="458"/>
                  </a:cubicBezTo>
                  <a:cubicBezTo>
                    <a:pt x="8" y="458"/>
                    <a:pt x="8" y="458"/>
                    <a:pt x="8" y="458"/>
                  </a:cubicBezTo>
                  <a:cubicBezTo>
                    <a:pt x="9" y="458"/>
                    <a:pt x="10" y="458"/>
                    <a:pt x="12" y="459"/>
                  </a:cubicBezTo>
                  <a:cubicBezTo>
                    <a:pt x="19" y="462"/>
                    <a:pt x="32" y="467"/>
                    <a:pt x="45" y="472"/>
                  </a:cubicBezTo>
                  <a:cubicBezTo>
                    <a:pt x="51" y="474"/>
                    <a:pt x="57" y="476"/>
                    <a:pt x="61" y="478"/>
                  </a:cubicBezTo>
                  <a:cubicBezTo>
                    <a:pt x="63" y="479"/>
                    <a:pt x="65" y="479"/>
                    <a:pt x="67" y="480"/>
                  </a:cubicBezTo>
                  <a:cubicBezTo>
                    <a:pt x="68" y="480"/>
                    <a:pt x="68" y="480"/>
                    <a:pt x="69" y="480"/>
                  </a:cubicBezTo>
                  <a:cubicBezTo>
                    <a:pt x="70" y="481"/>
                    <a:pt x="70" y="481"/>
                    <a:pt x="70" y="481"/>
                  </a:cubicBezTo>
                  <a:cubicBezTo>
                    <a:pt x="70" y="481"/>
                    <a:pt x="70" y="481"/>
                    <a:pt x="71" y="481"/>
                  </a:cubicBezTo>
                  <a:cubicBezTo>
                    <a:pt x="71" y="481"/>
                    <a:pt x="72" y="481"/>
                    <a:pt x="72" y="481"/>
                  </a:cubicBezTo>
                  <a:cubicBezTo>
                    <a:pt x="73" y="480"/>
                    <a:pt x="73" y="480"/>
                    <a:pt x="74" y="480"/>
                  </a:cubicBezTo>
                  <a:cubicBezTo>
                    <a:pt x="74" y="480"/>
                    <a:pt x="75" y="479"/>
                    <a:pt x="75" y="478"/>
                  </a:cubicBezTo>
                  <a:cubicBezTo>
                    <a:pt x="76" y="477"/>
                    <a:pt x="76" y="476"/>
                    <a:pt x="76" y="475"/>
                  </a:cubicBezTo>
                  <a:cubicBezTo>
                    <a:pt x="76" y="474"/>
                    <a:pt x="75" y="472"/>
                    <a:pt x="74" y="472"/>
                  </a:cubicBezTo>
                  <a:cubicBezTo>
                    <a:pt x="11" y="432"/>
                    <a:pt x="11" y="432"/>
                    <a:pt x="11" y="432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12" y="439"/>
                    <a:pt x="12" y="439"/>
                    <a:pt x="12" y="439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11" y="441"/>
                    <a:pt x="11" y="441"/>
                    <a:pt x="11" y="441"/>
                  </a:cubicBezTo>
                  <a:cubicBezTo>
                    <a:pt x="11" y="440"/>
                    <a:pt x="12" y="440"/>
                    <a:pt x="12" y="439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11" y="441"/>
                    <a:pt x="11" y="441"/>
                    <a:pt x="11" y="441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9" y="441"/>
                    <a:pt x="9" y="441"/>
                    <a:pt x="9" y="441"/>
                  </a:cubicBezTo>
                  <a:cubicBezTo>
                    <a:pt x="10" y="441"/>
                    <a:pt x="10" y="441"/>
                    <a:pt x="11" y="441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9" y="441"/>
                    <a:pt x="9" y="441"/>
                    <a:pt x="9" y="441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9" y="441"/>
                    <a:pt x="9" y="441"/>
                    <a:pt x="9" y="441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38"/>
                    <a:pt x="8" y="438"/>
                    <a:pt x="8" y="438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38"/>
                    <a:pt x="8" y="438"/>
                    <a:pt x="8" y="438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40"/>
                    <a:pt x="8" y="440"/>
                    <a:pt x="8" y="440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40"/>
                    <a:pt x="8" y="440"/>
                    <a:pt x="8" y="440"/>
                  </a:cubicBezTo>
                  <a:cubicBezTo>
                    <a:pt x="8" y="441"/>
                    <a:pt x="8" y="441"/>
                    <a:pt x="8" y="441"/>
                  </a:cubicBezTo>
                  <a:cubicBezTo>
                    <a:pt x="8" y="441"/>
                    <a:pt x="8" y="441"/>
                    <a:pt x="9" y="442"/>
                  </a:cubicBezTo>
                  <a:cubicBezTo>
                    <a:pt x="12" y="442"/>
                    <a:pt x="17" y="444"/>
                    <a:pt x="24" y="447"/>
                  </a:cubicBezTo>
                  <a:cubicBezTo>
                    <a:pt x="34" y="450"/>
                    <a:pt x="47" y="455"/>
                    <a:pt x="58" y="459"/>
                  </a:cubicBezTo>
                  <a:cubicBezTo>
                    <a:pt x="63" y="461"/>
                    <a:pt x="68" y="463"/>
                    <a:pt x="71" y="464"/>
                  </a:cubicBezTo>
                  <a:cubicBezTo>
                    <a:pt x="73" y="464"/>
                    <a:pt x="74" y="465"/>
                    <a:pt x="75" y="465"/>
                  </a:cubicBezTo>
                  <a:cubicBezTo>
                    <a:pt x="75" y="465"/>
                    <a:pt x="76" y="466"/>
                    <a:pt x="76" y="466"/>
                  </a:cubicBezTo>
                  <a:cubicBezTo>
                    <a:pt x="76" y="466"/>
                    <a:pt x="76" y="466"/>
                    <a:pt x="76" y="466"/>
                  </a:cubicBezTo>
                  <a:cubicBezTo>
                    <a:pt x="76" y="466"/>
                    <a:pt x="76" y="466"/>
                    <a:pt x="76" y="466"/>
                  </a:cubicBezTo>
                  <a:cubicBezTo>
                    <a:pt x="76" y="466"/>
                    <a:pt x="76" y="466"/>
                    <a:pt x="76" y="466"/>
                  </a:cubicBezTo>
                  <a:cubicBezTo>
                    <a:pt x="77" y="466"/>
                    <a:pt x="77" y="466"/>
                    <a:pt x="77" y="466"/>
                  </a:cubicBezTo>
                  <a:cubicBezTo>
                    <a:pt x="77" y="466"/>
                    <a:pt x="77" y="466"/>
                    <a:pt x="77" y="466"/>
                  </a:cubicBezTo>
                  <a:cubicBezTo>
                    <a:pt x="77" y="466"/>
                    <a:pt x="77" y="466"/>
                    <a:pt x="77" y="466"/>
                  </a:cubicBezTo>
                  <a:cubicBezTo>
                    <a:pt x="77" y="466"/>
                    <a:pt x="77" y="466"/>
                    <a:pt x="78" y="466"/>
                  </a:cubicBezTo>
                  <a:cubicBezTo>
                    <a:pt x="80" y="466"/>
                    <a:pt x="81" y="465"/>
                    <a:pt x="82" y="464"/>
                  </a:cubicBezTo>
                  <a:cubicBezTo>
                    <a:pt x="83" y="463"/>
                    <a:pt x="83" y="462"/>
                    <a:pt x="83" y="461"/>
                  </a:cubicBezTo>
                  <a:cubicBezTo>
                    <a:pt x="83" y="460"/>
                    <a:pt x="82" y="460"/>
                    <a:pt x="82" y="459"/>
                  </a:cubicBezTo>
                  <a:cubicBezTo>
                    <a:pt x="82" y="458"/>
                    <a:pt x="82" y="458"/>
                    <a:pt x="81" y="458"/>
                  </a:cubicBezTo>
                  <a:cubicBezTo>
                    <a:pt x="81" y="457"/>
                    <a:pt x="81" y="457"/>
                    <a:pt x="80" y="457"/>
                  </a:cubicBezTo>
                  <a:cubicBezTo>
                    <a:pt x="79" y="456"/>
                    <a:pt x="77" y="455"/>
                    <a:pt x="75" y="453"/>
                  </a:cubicBezTo>
                  <a:cubicBezTo>
                    <a:pt x="67" y="448"/>
                    <a:pt x="50" y="438"/>
                    <a:pt x="36" y="429"/>
                  </a:cubicBezTo>
                  <a:cubicBezTo>
                    <a:pt x="29" y="425"/>
                    <a:pt x="23" y="421"/>
                    <a:pt x="18" y="418"/>
                  </a:cubicBezTo>
                  <a:cubicBezTo>
                    <a:pt x="15" y="416"/>
                    <a:pt x="13" y="415"/>
                    <a:pt x="12" y="414"/>
                  </a:cubicBezTo>
                  <a:cubicBezTo>
                    <a:pt x="11" y="414"/>
                    <a:pt x="11" y="414"/>
                    <a:pt x="11" y="413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9" y="415"/>
                    <a:pt x="9" y="415"/>
                    <a:pt x="9" y="415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9" y="415"/>
                    <a:pt x="9" y="415"/>
                    <a:pt x="9" y="415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1" y="414"/>
                    <a:pt x="11" y="414"/>
                    <a:pt x="11" y="414"/>
                  </a:cubicBezTo>
                  <a:cubicBezTo>
                    <a:pt x="10" y="413"/>
                    <a:pt x="10" y="413"/>
                    <a:pt x="10" y="413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1" y="414"/>
                    <a:pt x="11" y="414"/>
                    <a:pt x="11" y="414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1" y="414"/>
                    <a:pt x="11" y="414"/>
                    <a:pt x="11" y="414"/>
                  </a:cubicBezTo>
                  <a:cubicBezTo>
                    <a:pt x="11" y="414"/>
                    <a:pt x="11" y="414"/>
                    <a:pt x="11" y="414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1" y="414"/>
                    <a:pt x="11" y="414"/>
                    <a:pt x="11" y="414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2" y="415"/>
                    <a:pt x="12" y="415"/>
                    <a:pt x="12" y="415"/>
                  </a:cubicBezTo>
                  <a:cubicBezTo>
                    <a:pt x="11" y="414"/>
                    <a:pt x="11" y="414"/>
                    <a:pt x="11" y="414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2" y="415"/>
                    <a:pt x="12" y="415"/>
                    <a:pt x="12" y="415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2" y="417"/>
                    <a:pt x="12" y="417"/>
                    <a:pt x="12" y="417"/>
                  </a:cubicBezTo>
                  <a:cubicBezTo>
                    <a:pt x="12" y="416"/>
                    <a:pt x="12" y="415"/>
                    <a:pt x="12" y="415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2" y="417"/>
                    <a:pt x="12" y="417"/>
                    <a:pt x="12" y="417"/>
                  </a:cubicBezTo>
                  <a:cubicBezTo>
                    <a:pt x="7" y="417"/>
                    <a:pt x="7" y="417"/>
                    <a:pt x="7" y="417"/>
                  </a:cubicBezTo>
                  <a:cubicBezTo>
                    <a:pt x="12" y="420"/>
                    <a:pt x="12" y="420"/>
                    <a:pt x="12" y="420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10" y="421"/>
                    <a:pt x="10" y="421"/>
                    <a:pt x="10" y="421"/>
                  </a:cubicBezTo>
                  <a:cubicBezTo>
                    <a:pt x="10" y="421"/>
                    <a:pt x="11" y="421"/>
                    <a:pt x="12" y="420"/>
                  </a:cubicBezTo>
                  <a:cubicBezTo>
                    <a:pt x="8" y="417"/>
                    <a:pt x="8" y="417"/>
                    <a:pt x="8" y="417"/>
                  </a:cubicBezTo>
                  <a:cubicBezTo>
                    <a:pt x="10" y="421"/>
                    <a:pt x="10" y="421"/>
                    <a:pt x="10" y="421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9" y="422"/>
                    <a:pt x="9" y="422"/>
                    <a:pt x="10" y="421"/>
                  </a:cubicBezTo>
                  <a:cubicBezTo>
                    <a:pt x="8" y="418"/>
                    <a:pt x="8" y="418"/>
                    <a:pt x="8" y="418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19"/>
                    <a:pt x="8" y="419"/>
                    <a:pt x="8" y="419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19"/>
                    <a:pt x="8" y="419"/>
                    <a:pt x="8" y="419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21"/>
                    <a:pt x="8" y="421"/>
                    <a:pt x="8" y="421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21"/>
                    <a:pt x="8" y="421"/>
                    <a:pt x="8" y="421"/>
                  </a:cubicBezTo>
                  <a:cubicBezTo>
                    <a:pt x="8" y="422"/>
                    <a:pt x="8" y="422"/>
                    <a:pt x="8" y="422"/>
                  </a:cubicBezTo>
                  <a:cubicBezTo>
                    <a:pt x="8" y="422"/>
                    <a:pt x="8" y="422"/>
                    <a:pt x="9" y="422"/>
                  </a:cubicBezTo>
                  <a:cubicBezTo>
                    <a:pt x="12" y="423"/>
                    <a:pt x="18" y="425"/>
                    <a:pt x="25" y="427"/>
                  </a:cubicBezTo>
                  <a:cubicBezTo>
                    <a:pt x="35" y="430"/>
                    <a:pt x="48" y="435"/>
                    <a:pt x="58" y="438"/>
                  </a:cubicBezTo>
                  <a:cubicBezTo>
                    <a:pt x="63" y="440"/>
                    <a:pt x="68" y="442"/>
                    <a:pt x="71" y="443"/>
                  </a:cubicBezTo>
                  <a:cubicBezTo>
                    <a:pt x="74" y="444"/>
                    <a:pt x="76" y="445"/>
                    <a:pt x="76" y="445"/>
                  </a:cubicBezTo>
                  <a:cubicBezTo>
                    <a:pt x="78" y="446"/>
                    <a:pt x="81" y="445"/>
                    <a:pt x="82" y="443"/>
                  </a:cubicBezTo>
                  <a:cubicBezTo>
                    <a:pt x="82" y="442"/>
                    <a:pt x="83" y="441"/>
                    <a:pt x="83" y="440"/>
                  </a:cubicBezTo>
                  <a:cubicBezTo>
                    <a:pt x="83" y="439"/>
                    <a:pt x="82" y="438"/>
                    <a:pt x="82" y="438"/>
                  </a:cubicBezTo>
                  <a:cubicBezTo>
                    <a:pt x="81" y="437"/>
                    <a:pt x="81" y="437"/>
                    <a:pt x="81" y="436"/>
                  </a:cubicBezTo>
                  <a:cubicBezTo>
                    <a:pt x="80" y="436"/>
                    <a:pt x="79" y="435"/>
                    <a:pt x="78" y="434"/>
                  </a:cubicBezTo>
                  <a:cubicBezTo>
                    <a:pt x="75" y="432"/>
                    <a:pt x="70" y="429"/>
                    <a:pt x="63" y="425"/>
                  </a:cubicBezTo>
                  <a:cubicBezTo>
                    <a:pt x="52" y="418"/>
                    <a:pt x="40" y="411"/>
                    <a:pt x="29" y="405"/>
                  </a:cubicBezTo>
                  <a:cubicBezTo>
                    <a:pt x="24" y="402"/>
                    <a:pt x="20" y="399"/>
                    <a:pt x="17" y="397"/>
                  </a:cubicBezTo>
                  <a:cubicBezTo>
                    <a:pt x="15" y="396"/>
                    <a:pt x="14" y="395"/>
                    <a:pt x="13" y="395"/>
                  </a:cubicBezTo>
                  <a:cubicBezTo>
                    <a:pt x="13" y="394"/>
                    <a:pt x="13" y="394"/>
                    <a:pt x="13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1" y="396"/>
                    <a:pt x="11" y="396"/>
                    <a:pt x="11" y="396"/>
                  </a:cubicBezTo>
                  <a:cubicBezTo>
                    <a:pt x="13" y="395"/>
                    <a:pt x="13" y="395"/>
                    <a:pt x="13" y="395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1" y="396"/>
                    <a:pt x="11" y="396"/>
                    <a:pt x="11" y="396"/>
                  </a:cubicBezTo>
                  <a:cubicBezTo>
                    <a:pt x="13" y="395"/>
                    <a:pt x="13" y="395"/>
                    <a:pt x="13" y="395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3" y="395"/>
                    <a:pt x="13" y="395"/>
                    <a:pt x="13" y="395"/>
                  </a:cubicBezTo>
                  <a:cubicBezTo>
                    <a:pt x="13" y="395"/>
                    <a:pt x="13" y="395"/>
                    <a:pt x="13" y="395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3" y="395"/>
                    <a:pt x="13" y="395"/>
                    <a:pt x="13" y="395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4" y="397"/>
                    <a:pt x="14" y="397"/>
                    <a:pt x="14" y="397"/>
                  </a:cubicBezTo>
                  <a:cubicBezTo>
                    <a:pt x="14" y="396"/>
                    <a:pt x="13" y="396"/>
                    <a:pt x="13" y="395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4" y="397"/>
                    <a:pt x="14" y="397"/>
                    <a:pt x="14" y="397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3" y="400"/>
                    <a:pt x="13" y="400"/>
                    <a:pt x="13" y="400"/>
                  </a:cubicBezTo>
                  <a:cubicBezTo>
                    <a:pt x="13" y="399"/>
                    <a:pt x="14" y="398"/>
                    <a:pt x="14" y="397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3" y="400"/>
                    <a:pt x="13" y="400"/>
                    <a:pt x="13" y="400"/>
                  </a:cubicBezTo>
                  <a:cubicBezTo>
                    <a:pt x="13" y="400"/>
                    <a:pt x="13" y="400"/>
                    <a:pt x="13" y="400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1" y="401"/>
                    <a:pt x="11" y="401"/>
                    <a:pt x="11" y="401"/>
                  </a:cubicBezTo>
                  <a:cubicBezTo>
                    <a:pt x="12" y="401"/>
                    <a:pt x="13" y="400"/>
                    <a:pt x="13" y="400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1" y="401"/>
                    <a:pt x="11" y="401"/>
                    <a:pt x="11" y="401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0" y="402"/>
                    <a:pt x="11" y="402"/>
                    <a:pt x="11" y="401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402"/>
                    <a:pt x="9" y="402"/>
                    <a:pt x="9" y="402"/>
                  </a:cubicBezTo>
                  <a:cubicBezTo>
                    <a:pt x="9" y="402"/>
                    <a:pt x="9" y="402"/>
                    <a:pt x="10" y="402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402"/>
                    <a:pt x="9" y="402"/>
                    <a:pt x="9" y="402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8" y="402"/>
                    <a:pt x="8" y="402"/>
                    <a:pt x="8" y="402"/>
                  </a:cubicBezTo>
                  <a:cubicBezTo>
                    <a:pt x="8" y="402"/>
                    <a:pt x="8" y="402"/>
                    <a:pt x="9" y="402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8" y="402"/>
                    <a:pt x="8" y="402"/>
                    <a:pt x="8" y="402"/>
                  </a:cubicBezTo>
                  <a:cubicBezTo>
                    <a:pt x="8" y="400"/>
                    <a:pt x="8" y="400"/>
                    <a:pt x="8" y="400"/>
                  </a:cubicBezTo>
                  <a:cubicBezTo>
                    <a:pt x="8" y="402"/>
                    <a:pt x="8" y="402"/>
                    <a:pt x="8" y="402"/>
                  </a:cubicBezTo>
                  <a:cubicBezTo>
                    <a:pt x="8" y="402"/>
                    <a:pt x="8" y="402"/>
                    <a:pt x="8" y="402"/>
                  </a:cubicBezTo>
                  <a:cubicBezTo>
                    <a:pt x="8" y="400"/>
                    <a:pt x="8" y="400"/>
                    <a:pt x="8" y="400"/>
                  </a:cubicBezTo>
                  <a:cubicBezTo>
                    <a:pt x="8" y="402"/>
                    <a:pt x="8" y="402"/>
                    <a:pt x="8" y="402"/>
                  </a:cubicBezTo>
                  <a:cubicBezTo>
                    <a:pt x="8" y="402"/>
                    <a:pt x="8" y="402"/>
                    <a:pt x="8" y="402"/>
                  </a:cubicBezTo>
                  <a:cubicBezTo>
                    <a:pt x="8" y="402"/>
                    <a:pt x="10" y="403"/>
                    <a:pt x="12" y="404"/>
                  </a:cubicBezTo>
                  <a:cubicBezTo>
                    <a:pt x="20" y="406"/>
                    <a:pt x="36" y="413"/>
                    <a:pt x="50" y="418"/>
                  </a:cubicBezTo>
                  <a:cubicBezTo>
                    <a:pt x="57" y="421"/>
                    <a:pt x="63" y="423"/>
                    <a:pt x="68" y="425"/>
                  </a:cubicBezTo>
                  <a:cubicBezTo>
                    <a:pt x="70" y="426"/>
                    <a:pt x="72" y="427"/>
                    <a:pt x="74" y="427"/>
                  </a:cubicBezTo>
                  <a:cubicBezTo>
                    <a:pt x="75" y="428"/>
                    <a:pt x="76" y="428"/>
                    <a:pt x="76" y="428"/>
                  </a:cubicBezTo>
                  <a:cubicBezTo>
                    <a:pt x="77" y="428"/>
                    <a:pt x="77" y="428"/>
                    <a:pt x="77" y="428"/>
                  </a:cubicBezTo>
                  <a:cubicBezTo>
                    <a:pt x="77" y="428"/>
                    <a:pt x="78" y="428"/>
                    <a:pt x="78" y="428"/>
                  </a:cubicBezTo>
                  <a:cubicBezTo>
                    <a:pt x="79" y="428"/>
                    <a:pt x="79" y="428"/>
                    <a:pt x="80" y="428"/>
                  </a:cubicBezTo>
                  <a:cubicBezTo>
                    <a:pt x="80" y="428"/>
                    <a:pt x="80" y="428"/>
                    <a:pt x="81" y="428"/>
                  </a:cubicBezTo>
                  <a:cubicBezTo>
                    <a:pt x="81" y="427"/>
                    <a:pt x="82" y="427"/>
                    <a:pt x="82" y="426"/>
                  </a:cubicBezTo>
                  <a:cubicBezTo>
                    <a:pt x="83" y="425"/>
                    <a:pt x="83" y="424"/>
                    <a:pt x="83" y="423"/>
                  </a:cubicBezTo>
                  <a:cubicBezTo>
                    <a:pt x="83" y="421"/>
                    <a:pt x="82" y="420"/>
                    <a:pt x="81" y="420"/>
                  </a:cubicBezTo>
                  <a:cubicBezTo>
                    <a:pt x="8" y="374"/>
                    <a:pt x="8" y="374"/>
                    <a:pt x="8" y="374"/>
                  </a:cubicBezTo>
                  <a:cubicBezTo>
                    <a:pt x="6" y="378"/>
                    <a:pt x="6" y="378"/>
                    <a:pt x="6" y="378"/>
                  </a:cubicBezTo>
                  <a:cubicBezTo>
                    <a:pt x="10" y="381"/>
                    <a:pt x="10" y="381"/>
                    <a:pt x="10" y="381"/>
                  </a:cubicBezTo>
                  <a:cubicBezTo>
                    <a:pt x="6" y="378"/>
                    <a:pt x="6" y="378"/>
                    <a:pt x="6" y="378"/>
                  </a:cubicBezTo>
                  <a:cubicBezTo>
                    <a:pt x="8" y="382"/>
                    <a:pt x="8" y="382"/>
                    <a:pt x="8" y="382"/>
                  </a:cubicBezTo>
                  <a:cubicBezTo>
                    <a:pt x="9" y="382"/>
                    <a:pt x="9" y="382"/>
                    <a:pt x="10" y="381"/>
                  </a:cubicBezTo>
                  <a:cubicBezTo>
                    <a:pt x="6" y="378"/>
                    <a:pt x="6" y="378"/>
                    <a:pt x="6" y="378"/>
                  </a:cubicBezTo>
                  <a:cubicBezTo>
                    <a:pt x="8" y="382"/>
                    <a:pt x="8" y="382"/>
                    <a:pt x="8" y="382"/>
                  </a:cubicBezTo>
                  <a:cubicBezTo>
                    <a:pt x="6" y="378"/>
                    <a:pt x="6" y="378"/>
                    <a:pt x="6" y="378"/>
                  </a:cubicBezTo>
                  <a:cubicBezTo>
                    <a:pt x="7" y="383"/>
                    <a:pt x="7" y="383"/>
                    <a:pt x="7" y="383"/>
                  </a:cubicBezTo>
                  <a:cubicBezTo>
                    <a:pt x="7" y="383"/>
                    <a:pt x="7" y="383"/>
                    <a:pt x="8" y="382"/>
                  </a:cubicBezTo>
                  <a:cubicBezTo>
                    <a:pt x="6" y="378"/>
                    <a:pt x="6" y="378"/>
                    <a:pt x="6" y="378"/>
                  </a:cubicBezTo>
                  <a:cubicBezTo>
                    <a:pt x="7" y="383"/>
                    <a:pt x="7" y="383"/>
                    <a:pt x="7" y="383"/>
                  </a:cubicBezTo>
                  <a:cubicBezTo>
                    <a:pt x="6" y="379"/>
                    <a:pt x="6" y="379"/>
                    <a:pt x="6" y="379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7" y="383"/>
                    <a:pt x="7" y="383"/>
                    <a:pt x="7" y="383"/>
                  </a:cubicBezTo>
                  <a:cubicBezTo>
                    <a:pt x="6" y="379"/>
                    <a:pt x="6" y="379"/>
                    <a:pt x="6" y="379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1"/>
                    <a:pt x="6" y="381"/>
                    <a:pt x="6" y="381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1"/>
                    <a:pt x="6" y="381"/>
                    <a:pt x="6" y="381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3"/>
                    <a:pt x="7" y="383"/>
                    <a:pt x="7" y="383"/>
                  </a:cubicBezTo>
                  <a:cubicBezTo>
                    <a:pt x="10" y="384"/>
                    <a:pt x="16" y="386"/>
                    <a:pt x="24" y="388"/>
                  </a:cubicBezTo>
                  <a:cubicBezTo>
                    <a:pt x="35" y="391"/>
                    <a:pt x="49" y="395"/>
                    <a:pt x="60" y="399"/>
                  </a:cubicBezTo>
                  <a:cubicBezTo>
                    <a:pt x="65" y="401"/>
                    <a:pt x="70" y="402"/>
                    <a:pt x="74" y="403"/>
                  </a:cubicBezTo>
                  <a:cubicBezTo>
                    <a:pt x="77" y="404"/>
                    <a:pt x="79" y="405"/>
                    <a:pt x="79" y="405"/>
                  </a:cubicBezTo>
                  <a:cubicBezTo>
                    <a:pt x="81" y="406"/>
                    <a:pt x="83" y="405"/>
                    <a:pt x="85" y="403"/>
                  </a:cubicBezTo>
                  <a:cubicBezTo>
                    <a:pt x="85" y="402"/>
                    <a:pt x="85" y="401"/>
                    <a:pt x="85" y="400"/>
                  </a:cubicBezTo>
                  <a:cubicBezTo>
                    <a:pt x="85" y="399"/>
                    <a:pt x="85" y="398"/>
                    <a:pt x="85" y="398"/>
                  </a:cubicBezTo>
                  <a:cubicBezTo>
                    <a:pt x="84" y="397"/>
                    <a:pt x="84" y="397"/>
                    <a:pt x="83" y="396"/>
                  </a:cubicBezTo>
                  <a:cubicBezTo>
                    <a:pt x="83" y="396"/>
                    <a:pt x="82" y="395"/>
                    <a:pt x="81" y="394"/>
                  </a:cubicBezTo>
                  <a:cubicBezTo>
                    <a:pt x="78" y="392"/>
                    <a:pt x="72" y="388"/>
                    <a:pt x="65" y="384"/>
                  </a:cubicBezTo>
                  <a:cubicBezTo>
                    <a:pt x="54" y="377"/>
                    <a:pt x="40" y="369"/>
                    <a:pt x="29" y="363"/>
                  </a:cubicBezTo>
                  <a:cubicBezTo>
                    <a:pt x="24" y="360"/>
                    <a:pt x="19" y="357"/>
                    <a:pt x="16" y="355"/>
                  </a:cubicBezTo>
                  <a:cubicBezTo>
                    <a:pt x="14" y="354"/>
                    <a:pt x="13" y="353"/>
                    <a:pt x="12" y="352"/>
                  </a:cubicBezTo>
                  <a:cubicBezTo>
                    <a:pt x="12" y="352"/>
                    <a:pt x="11" y="352"/>
                    <a:pt x="11" y="352"/>
                  </a:cubicBezTo>
                  <a:cubicBezTo>
                    <a:pt x="10" y="354"/>
                    <a:pt x="10" y="354"/>
                    <a:pt x="10" y="354"/>
                  </a:cubicBezTo>
                  <a:cubicBezTo>
                    <a:pt x="12" y="352"/>
                    <a:pt x="12" y="352"/>
                    <a:pt x="12" y="352"/>
                  </a:cubicBezTo>
                  <a:cubicBezTo>
                    <a:pt x="11" y="352"/>
                    <a:pt x="11" y="352"/>
                    <a:pt x="11" y="352"/>
                  </a:cubicBezTo>
                  <a:cubicBezTo>
                    <a:pt x="10" y="354"/>
                    <a:pt x="10" y="354"/>
                    <a:pt x="10" y="354"/>
                  </a:cubicBezTo>
                  <a:cubicBezTo>
                    <a:pt x="12" y="352"/>
                    <a:pt x="12" y="352"/>
                    <a:pt x="12" y="352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12" y="352"/>
                    <a:pt x="12" y="352"/>
                    <a:pt x="12" y="352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2" y="353"/>
                    <a:pt x="12" y="353"/>
                    <a:pt x="12" y="353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13" y="354"/>
                    <a:pt x="12" y="353"/>
                    <a:pt x="12" y="353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2" y="358"/>
                    <a:pt x="12" y="358"/>
                    <a:pt x="12" y="358"/>
                  </a:cubicBezTo>
                  <a:cubicBezTo>
                    <a:pt x="12" y="357"/>
                    <a:pt x="13" y="356"/>
                    <a:pt x="13" y="355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2" y="358"/>
                    <a:pt x="12" y="358"/>
                    <a:pt x="12" y="358"/>
                  </a:cubicBezTo>
                  <a:cubicBezTo>
                    <a:pt x="12" y="358"/>
                    <a:pt x="12" y="358"/>
                    <a:pt x="12" y="358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11" y="359"/>
                    <a:pt x="12" y="358"/>
                    <a:pt x="12" y="358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9" y="360"/>
                    <a:pt x="9" y="360"/>
                    <a:pt x="9" y="360"/>
                  </a:cubicBezTo>
                  <a:cubicBezTo>
                    <a:pt x="9" y="360"/>
                    <a:pt x="10" y="359"/>
                    <a:pt x="10" y="359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9" y="360"/>
                    <a:pt x="9" y="360"/>
                    <a:pt x="9" y="360"/>
                  </a:cubicBezTo>
                  <a:cubicBezTo>
                    <a:pt x="8" y="356"/>
                    <a:pt x="8" y="356"/>
                    <a:pt x="8" y="356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9" y="360"/>
                    <a:pt x="9" y="360"/>
                    <a:pt x="9" y="360"/>
                  </a:cubicBezTo>
                  <a:cubicBezTo>
                    <a:pt x="8" y="356"/>
                    <a:pt x="8" y="356"/>
                    <a:pt x="8" y="356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57"/>
                    <a:pt x="8" y="357"/>
                    <a:pt x="8" y="357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57"/>
                    <a:pt x="8" y="357"/>
                    <a:pt x="8" y="357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60"/>
                    <a:pt x="9" y="360"/>
                    <a:pt x="9" y="360"/>
                  </a:cubicBezTo>
                  <a:cubicBezTo>
                    <a:pt x="12" y="361"/>
                    <a:pt x="18" y="363"/>
                    <a:pt x="26" y="366"/>
                  </a:cubicBezTo>
                  <a:cubicBezTo>
                    <a:pt x="36" y="370"/>
                    <a:pt x="50" y="375"/>
                    <a:pt x="61" y="380"/>
                  </a:cubicBezTo>
                  <a:cubicBezTo>
                    <a:pt x="66" y="382"/>
                    <a:pt x="71" y="384"/>
                    <a:pt x="75" y="385"/>
                  </a:cubicBezTo>
                  <a:cubicBezTo>
                    <a:pt x="76" y="386"/>
                    <a:pt x="78" y="386"/>
                    <a:pt x="79" y="387"/>
                  </a:cubicBezTo>
                  <a:cubicBezTo>
                    <a:pt x="80" y="387"/>
                    <a:pt x="80" y="387"/>
                    <a:pt x="81" y="387"/>
                  </a:cubicBezTo>
                  <a:cubicBezTo>
                    <a:pt x="81" y="387"/>
                    <a:pt x="81" y="387"/>
                    <a:pt x="81" y="387"/>
                  </a:cubicBezTo>
                  <a:cubicBezTo>
                    <a:pt x="82" y="387"/>
                    <a:pt x="82" y="387"/>
                    <a:pt x="83" y="387"/>
                  </a:cubicBezTo>
                  <a:cubicBezTo>
                    <a:pt x="83" y="387"/>
                    <a:pt x="83" y="387"/>
                    <a:pt x="84" y="387"/>
                  </a:cubicBezTo>
                  <a:cubicBezTo>
                    <a:pt x="84" y="387"/>
                    <a:pt x="85" y="387"/>
                    <a:pt x="85" y="387"/>
                  </a:cubicBezTo>
                  <a:cubicBezTo>
                    <a:pt x="86" y="386"/>
                    <a:pt x="86" y="386"/>
                    <a:pt x="87" y="385"/>
                  </a:cubicBezTo>
                  <a:cubicBezTo>
                    <a:pt x="87" y="384"/>
                    <a:pt x="88" y="383"/>
                    <a:pt x="87" y="382"/>
                  </a:cubicBezTo>
                  <a:cubicBezTo>
                    <a:pt x="87" y="380"/>
                    <a:pt x="86" y="379"/>
                    <a:pt x="85" y="378"/>
                  </a:cubicBezTo>
                  <a:cubicBezTo>
                    <a:pt x="85" y="378"/>
                    <a:pt x="80" y="376"/>
                    <a:pt x="73" y="371"/>
                  </a:cubicBezTo>
                  <a:cubicBezTo>
                    <a:pt x="63" y="365"/>
                    <a:pt x="47" y="355"/>
                    <a:pt x="33" y="347"/>
                  </a:cubicBezTo>
                  <a:cubicBezTo>
                    <a:pt x="27" y="342"/>
                    <a:pt x="21" y="339"/>
                    <a:pt x="17" y="336"/>
                  </a:cubicBezTo>
                  <a:cubicBezTo>
                    <a:pt x="14" y="335"/>
                    <a:pt x="13" y="333"/>
                    <a:pt x="12" y="333"/>
                  </a:cubicBezTo>
                  <a:cubicBezTo>
                    <a:pt x="11" y="332"/>
                    <a:pt x="11" y="332"/>
                    <a:pt x="10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8" y="335"/>
                    <a:pt x="8" y="335"/>
                    <a:pt x="8" y="335"/>
                  </a:cubicBezTo>
                  <a:cubicBezTo>
                    <a:pt x="11" y="332"/>
                    <a:pt x="11" y="332"/>
                    <a:pt x="11" y="332"/>
                  </a:cubicBezTo>
                  <a:cubicBezTo>
                    <a:pt x="10" y="332"/>
                    <a:pt x="10" y="332"/>
                    <a:pt x="10" y="332"/>
                  </a:cubicBezTo>
                  <a:cubicBezTo>
                    <a:pt x="8" y="335"/>
                    <a:pt x="8" y="335"/>
                    <a:pt x="8" y="335"/>
                  </a:cubicBezTo>
                  <a:cubicBezTo>
                    <a:pt x="11" y="332"/>
                    <a:pt x="11" y="332"/>
                    <a:pt x="11" y="332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1" y="333"/>
                    <a:pt x="11" y="333"/>
                    <a:pt x="11" y="333"/>
                  </a:cubicBezTo>
                  <a:cubicBezTo>
                    <a:pt x="11" y="332"/>
                    <a:pt x="11" y="332"/>
                    <a:pt x="11" y="332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1" y="333"/>
                    <a:pt x="11" y="333"/>
                    <a:pt x="11" y="333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2" y="335"/>
                    <a:pt x="12" y="335"/>
                    <a:pt x="12" y="335"/>
                  </a:cubicBezTo>
                  <a:cubicBezTo>
                    <a:pt x="12" y="334"/>
                    <a:pt x="11" y="333"/>
                    <a:pt x="11" y="333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2" y="335"/>
                    <a:pt x="12" y="335"/>
                    <a:pt x="12" y="335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0" y="339"/>
                    <a:pt x="10" y="339"/>
                    <a:pt x="10" y="339"/>
                  </a:cubicBezTo>
                  <a:cubicBezTo>
                    <a:pt x="10" y="339"/>
                    <a:pt x="11" y="339"/>
                    <a:pt x="11" y="338"/>
                  </a:cubicBezTo>
                  <a:cubicBezTo>
                    <a:pt x="7" y="335"/>
                    <a:pt x="7" y="335"/>
                    <a:pt x="7" y="335"/>
                  </a:cubicBezTo>
                  <a:cubicBezTo>
                    <a:pt x="10" y="339"/>
                    <a:pt x="10" y="339"/>
                    <a:pt x="10" y="339"/>
                  </a:cubicBezTo>
                  <a:cubicBezTo>
                    <a:pt x="7" y="336"/>
                    <a:pt x="7" y="336"/>
                    <a:pt x="7" y="336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8" y="340"/>
                    <a:pt x="9" y="340"/>
                    <a:pt x="10" y="339"/>
                  </a:cubicBezTo>
                  <a:cubicBezTo>
                    <a:pt x="7" y="336"/>
                    <a:pt x="7" y="336"/>
                    <a:pt x="7" y="336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7" y="340"/>
                    <a:pt x="7" y="340"/>
                    <a:pt x="7" y="340"/>
                  </a:cubicBezTo>
                  <a:cubicBezTo>
                    <a:pt x="8" y="340"/>
                    <a:pt x="8" y="340"/>
                    <a:pt x="8" y="340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7" y="340"/>
                    <a:pt x="7" y="340"/>
                    <a:pt x="7" y="340"/>
                  </a:cubicBezTo>
                  <a:cubicBezTo>
                    <a:pt x="7" y="339"/>
                    <a:pt x="7" y="339"/>
                    <a:pt x="7" y="339"/>
                  </a:cubicBezTo>
                  <a:cubicBezTo>
                    <a:pt x="7" y="340"/>
                    <a:pt x="7" y="340"/>
                    <a:pt x="7" y="340"/>
                  </a:cubicBezTo>
                  <a:cubicBezTo>
                    <a:pt x="7" y="340"/>
                    <a:pt x="7" y="340"/>
                    <a:pt x="7" y="340"/>
                  </a:cubicBezTo>
                  <a:cubicBezTo>
                    <a:pt x="7" y="339"/>
                    <a:pt x="7" y="339"/>
                    <a:pt x="7" y="339"/>
                  </a:cubicBezTo>
                  <a:cubicBezTo>
                    <a:pt x="7" y="340"/>
                    <a:pt x="7" y="340"/>
                    <a:pt x="7" y="340"/>
                  </a:cubicBezTo>
                  <a:cubicBezTo>
                    <a:pt x="7" y="340"/>
                    <a:pt x="8" y="340"/>
                    <a:pt x="9" y="340"/>
                  </a:cubicBezTo>
                  <a:cubicBezTo>
                    <a:pt x="12" y="341"/>
                    <a:pt x="19" y="344"/>
                    <a:pt x="27" y="346"/>
                  </a:cubicBezTo>
                  <a:cubicBezTo>
                    <a:pt x="39" y="351"/>
                    <a:pt x="55" y="357"/>
                    <a:pt x="67" y="361"/>
                  </a:cubicBezTo>
                  <a:cubicBezTo>
                    <a:pt x="73" y="364"/>
                    <a:pt x="78" y="366"/>
                    <a:pt x="82" y="367"/>
                  </a:cubicBezTo>
                  <a:cubicBezTo>
                    <a:pt x="85" y="369"/>
                    <a:pt x="88" y="370"/>
                    <a:pt x="88" y="370"/>
                  </a:cubicBezTo>
                  <a:cubicBezTo>
                    <a:pt x="90" y="371"/>
                    <a:pt x="93" y="370"/>
                    <a:pt x="94" y="367"/>
                  </a:cubicBezTo>
                  <a:cubicBezTo>
                    <a:pt x="95" y="365"/>
                    <a:pt x="94" y="362"/>
                    <a:pt x="92" y="361"/>
                  </a:cubicBezTo>
                  <a:cubicBezTo>
                    <a:pt x="92" y="361"/>
                    <a:pt x="91" y="360"/>
                    <a:pt x="88" y="359"/>
                  </a:cubicBezTo>
                  <a:cubicBezTo>
                    <a:pt x="81" y="355"/>
                    <a:pt x="62" y="344"/>
                    <a:pt x="45" y="333"/>
                  </a:cubicBezTo>
                  <a:cubicBezTo>
                    <a:pt x="37" y="328"/>
                    <a:pt x="29" y="323"/>
                    <a:pt x="23" y="319"/>
                  </a:cubicBezTo>
                  <a:cubicBezTo>
                    <a:pt x="20" y="317"/>
                    <a:pt x="18" y="316"/>
                    <a:pt x="16" y="315"/>
                  </a:cubicBezTo>
                  <a:cubicBezTo>
                    <a:pt x="15" y="314"/>
                    <a:pt x="15" y="314"/>
                    <a:pt x="15" y="313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3" y="315"/>
                    <a:pt x="13" y="315"/>
                    <a:pt x="13" y="315"/>
                  </a:cubicBezTo>
                  <a:cubicBezTo>
                    <a:pt x="15" y="314"/>
                    <a:pt x="15" y="314"/>
                    <a:pt x="15" y="31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3" y="315"/>
                    <a:pt x="13" y="315"/>
                    <a:pt x="13" y="315"/>
                  </a:cubicBezTo>
                  <a:cubicBezTo>
                    <a:pt x="15" y="314"/>
                    <a:pt x="15" y="314"/>
                    <a:pt x="15" y="314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5"/>
                    <a:pt x="15" y="314"/>
                    <a:pt x="15" y="314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15" y="318"/>
                    <a:pt x="15" y="317"/>
                    <a:pt x="15" y="316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15" y="318"/>
                    <a:pt x="15" y="318"/>
                    <a:pt x="15" y="318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3" y="320"/>
                    <a:pt x="13" y="320"/>
                    <a:pt x="13" y="320"/>
                  </a:cubicBezTo>
                  <a:cubicBezTo>
                    <a:pt x="13" y="320"/>
                    <a:pt x="14" y="319"/>
                    <a:pt x="15" y="318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3" y="320"/>
                    <a:pt x="13" y="320"/>
                    <a:pt x="13" y="320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2" y="320"/>
                    <a:pt x="12" y="320"/>
                    <a:pt x="13" y="320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0" y="321"/>
                    <a:pt x="10" y="321"/>
                    <a:pt x="10" y="321"/>
                  </a:cubicBezTo>
                  <a:cubicBezTo>
                    <a:pt x="10" y="321"/>
                    <a:pt x="10" y="321"/>
                    <a:pt x="11" y="321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0" y="321"/>
                    <a:pt x="10" y="321"/>
                    <a:pt x="10" y="321"/>
                  </a:cubicBezTo>
                  <a:cubicBezTo>
                    <a:pt x="10" y="320"/>
                    <a:pt x="10" y="320"/>
                    <a:pt x="10" y="320"/>
                  </a:cubicBezTo>
                  <a:cubicBezTo>
                    <a:pt x="10" y="321"/>
                    <a:pt x="10" y="321"/>
                    <a:pt x="10" y="321"/>
                  </a:cubicBezTo>
                  <a:cubicBezTo>
                    <a:pt x="10" y="321"/>
                    <a:pt x="10" y="321"/>
                    <a:pt x="10" y="321"/>
                  </a:cubicBezTo>
                  <a:cubicBezTo>
                    <a:pt x="10" y="320"/>
                    <a:pt x="10" y="320"/>
                    <a:pt x="10" y="320"/>
                  </a:cubicBezTo>
                  <a:cubicBezTo>
                    <a:pt x="10" y="321"/>
                    <a:pt x="10" y="321"/>
                    <a:pt x="10" y="321"/>
                  </a:cubicBezTo>
                  <a:cubicBezTo>
                    <a:pt x="10" y="321"/>
                    <a:pt x="11" y="321"/>
                    <a:pt x="12" y="321"/>
                  </a:cubicBezTo>
                  <a:cubicBezTo>
                    <a:pt x="15" y="322"/>
                    <a:pt x="22" y="324"/>
                    <a:pt x="29" y="327"/>
                  </a:cubicBezTo>
                  <a:cubicBezTo>
                    <a:pt x="41" y="332"/>
                    <a:pt x="56" y="337"/>
                    <a:pt x="68" y="342"/>
                  </a:cubicBezTo>
                  <a:cubicBezTo>
                    <a:pt x="74" y="344"/>
                    <a:pt x="79" y="346"/>
                    <a:pt x="83" y="348"/>
                  </a:cubicBezTo>
                  <a:cubicBezTo>
                    <a:pt x="87" y="349"/>
                    <a:pt x="89" y="350"/>
                    <a:pt x="89" y="350"/>
                  </a:cubicBezTo>
                  <a:cubicBezTo>
                    <a:pt x="91" y="351"/>
                    <a:pt x="94" y="350"/>
                    <a:pt x="95" y="348"/>
                  </a:cubicBezTo>
                  <a:cubicBezTo>
                    <a:pt x="96" y="345"/>
                    <a:pt x="95" y="343"/>
                    <a:pt x="93" y="341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13" y="296"/>
                    <a:pt x="13" y="296"/>
                    <a:pt x="13" y="296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2" y="297"/>
                    <a:pt x="13" y="296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10" y="299"/>
                    <a:pt x="10" y="299"/>
                    <a:pt x="11" y="298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8" y="299"/>
                    <a:pt x="8" y="299"/>
                    <a:pt x="8" y="299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8" y="299"/>
                    <a:pt x="8" y="299"/>
                    <a:pt x="8" y="299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8" y="299"/>
                    <a:pt x="8" y="299"/>
                    <a:pt x="8" y="299"/>
                  </a:cubicBezTo>
                  <a:cubicBezTo>
                    <a:pt x="8" y="299"/>
                    <a:pt x="8" y="299"/>
                    <a:pt x="8" y="299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8" y="299"/>
                    <a:pt x="8" y="299"/>
                    <a:pt x="8" y="299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8" y="299"/>
                    <a:pt x="8" y="299"/>
                    <a:pt x="8" y="299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8" y="299"/>
                    <a:pt x="8" y="299"/>
                    <a:pt x="9" y="299"/>
                  </a:cubicBezTo>
                  <a:cubicBezTo>
                    <a:pt x="15" y="301"/>
                    <a:pt x="36" y="308"/>
                    <a:pt x="55" y="315"/>
                  </a:cubicBezTo>
                  <a:cubicBezTo>
                    <a:pt x="65" y="318"/>
                    <a:pt x="74" y="321"/>
                    <a:pt x="81" y="323"/>
                  </a:cubicBezTo>
                  <a:cubicBezTo>
                    <a:pt x="88" y="326"/>
                    <a:pt x="92" y="327"/>
                    <a:pt x="92" y="327"/>
                  </a:cubicBezTo>
                  <a:cubicBezTo>
                    <a:pt x="94" y="328"/>
                    <a:pt x="97" y="327"/>
                    <a:pt x="98" y="325"/>
                  </a:cubicBezTo>
                  <a:cubicBezTo>
                    <a:pt x="98" y="324"/>
                    <a:pt x="98" y="323"/>
                    <a:pt x="98" y="323"/>
                  </a:cubicBezTo>
                  <a:cubicBezTo>
                    <a:pt x="98" y="321"/>
                    <a:pt x="98" y="321"/>
                    <a:pt x="98" y="320"/>
                  </a:cubicBezTo>
                  <a:cubicBezTo>
                    <a:pt x="97" y="319"/>
                    <a:pt x="97" y="319"/>
                    <a:pt x="97" y="319"/>
                  </a:cubicBezTo>
                  <a:cubicBezTo>
                    <a:pt x="96" y="319"/>
                    <a:pt x="96" y="318"/>
                    <a:pt x="96" y="318"/>
                  </a:cubicBezTo>
                  <a:cubicBezTo>
                    <a:pt x="95" y="317"/>
                    <a:pt x="93" y="316"/>
                    <a:pt x="90" y="314"/>
                  </a:cubicBezTo>
                  <a:cubicBezTo>
                    <a:pt x="80" y="308"/>
                    <a:pt x="62" y="297"/>
                    <a:pt x="45" y="287"/>
                  </a:cubicBezTo>
                  <a:cubicBezTo>
                    <a:pt x="37" y="282"/>
                    <a:pt x="30" y="277"/>
                    <a:pt x="24" y="274"/>
                  </a:cubicBezTo>
                  <a:cubicBezTo>
                    <a:pt x="21" y="272"/>
                    <a:pt x="19" y="271"/>
                    <a:pt x="18" y="270"/>
                  </a:cubicBezTo>
                  <a:cubicBezTo>
                    <a:pt x="17" y="269"/>
                    <a:pt x="16" y="269"/>
                    <a:pt x="16" y="269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4" y="270"/>
                    <a:pt x="14" y="270"/>
                    <a:pt x="14" y="270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4" y="270"/>
                    <a:pt x="14" y="270"/>
                    <a:pt x="14" y="270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69"/>
                    <a:pt x="17" y="269"/>
                    <a:pt x="17" y="269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69"/>
                    <a:pt x="17" y="269"/>
                    <a:pt x="17" y="269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70"/>
                    <a:pt x="17" y="270"/>
                    <a:pt x="17" y="270"/>
                  </a:cubicBezTo>
                  <a:cubicBezTo>
                    <a:pt x="17" y="270"/>
                    <a:pt x="17" y="269"/>
                    <a:pt x="17" y="269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70"/>
                    <a:pt x="17" y="270"/>
                    <a:pt x="17" y="270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7" y="271"/>
                    <a:pt x="17" y="271"/>
                    <a:pt x="17" y="270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74"/>
                    <a:pt x="17" y="274"/>
                    <a:pt x="17" y="274"/>
                  </a:cubicBezTo>
                  <a:cubicBezTo>
                    <a:pt x="17" y="273"/>
                    <a:pt x="17" y="272"/>
                    <a:pt x="17" y="272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7" y="274"/>
                    <a:pt x="17" y="274"/>
                    <a:pt x="17" y="274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6" y="275"/>
                    <a:pt x="16" y="275"/>
                    <a:pt x="16" y="275"/>
                  </a:cubicBezTo>
                  <a:cubicBezTo>
                    <a:pt x="17" y="275"/>
                    <a:pt x="17" y="274"/>
                    <a:pt x="17" y="274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6" y="275"/>
                    <a:pt x="16" y="275"/>
                    <a:pt x="16" y="275"/>
                  </a:cubicBezTo>
                  <a:cubicBezTo>
                    <a:pt x="13" y="272"/>
                    <a:pt x="13" y="272"/>
                    <a:pt x="13" y="272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97" y="313"/>
                    <a:pt x="97" y="313"/>
                    <a:pt x="97" y="313"/>
                  </a:cubicBezTo>
                  <a:cubicBezTo>
                    <a:pt x="100" y="314"/>
                    <a:pt x="102" y="313"/>
                    <a:pt x="104" y="311"/>
                  </a:cubicBezTo>
                  <a:cubicBezTo>
                    <a:pt x="104" y="310"/>
                    <a:pt x="104" y="309"/>
                    <a:pt x="104" y="309"/>
                  </a:cubicBezTo>
                  <a:cubicBezTo>
                    <a:pt x="104" y="308"/>
                    <a:pt x="104" y="307"/>
                    <a:pt x="104" y="306"/>
                  </a:cubicBezTo>
                  <a:cubicBezTo>
                    <a:pt x="103" y="306"/>
                    <a:pt x="103" y="305"/>
                    <a:pt x="103" y="305"/>
                  </a:cubicBezTo>
                  <a:cubicBezTo>
                    <a:pt x="102" y="305"/>
                    <a:pt x="102" y="305"/>
                    <a:pt x="102" y="304"/>
                  </a:cubicBezTo>
                  <a:cubicBezTo>
                    <a:pt x="100" y="303"/>
                    <a:pt x="98" y="302"/>
                    <a:pt x="95" y="300"/>
                  </a:cubicBezTo>
                  <a:cubicBezTo>
                    <a:pt x="85" y="293"/>
                    <a:pt x="66" y="282"/>
                    <a:pt x="49" y="271"/>
                  </a:cubicBezTo>
                  <a:cubicBezTo>
                    <a:pt x="40" y="266"/>
                    <a:pt x="32" y="261"/>
                    <a:pt x="26" y="258"/>
                  </a:cubicBezTo>
                  <a:cubicBezTo>
                    <a:pt x="24" y="256"/>
                    <a:pt x="21" y="254"/>
                    <a:pt x="20" y="253"/>
                  </a:cubicBezTo>
                  <a:cubicBezTo>
                    <a:pt x="19" y="253"/>
                    <a:pt x="18" y="253"/>
                    <a:pt x="18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9" y="254"/>
                    <a:pt x="19" y="254"/>
                    <a:pt x="19" y="254"/>
                  </a:cubicBezTo>
                  <a:cubicBezTo>
                    <a:pt x="19" y="253"/>
                    <a:pt x="18" y="253"/>
                    <a:pt x="18" y="253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9" y="254"/>
                    <a:pt x="19" y="254"/>
                    <a:pt x="19" y="254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9" y="256"/>
                    <a:pt x="19" y="256"/>
                    <a:pt x="19" y="256"/>
                  </a:cubicBezTo>
                  <a:cubicBezTo>
                    <a:pt x="19" y="255"/>
                    <a:pt x="19" y="254"/>
                    <a:pt x="19" y="254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9" y="256"/>
                    <a:pt x="19" y="256"/>
                    <a:pt x="19" y="256"/>
                  </a:cubicBezTo>
                  <a:cubicBezTo>
                    <a:pt x="15" y="256"/>
                    <a:pt x="15" y="256"/>
                    <a:pt x="15" y="256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99" y="290"/>
                    <a:pt x="99" y="290"/>
                    <a:pt x="99" y="290"/>
                  </a:cubicBezTo>
                  <a:cubicBezTo>
                    <a:pt x="101" y="291"/>
                    <a:pt x="104" y="290"/>
                    <a:pt x="105" y="288"/>
                  </a:cubicBezTo>
                  <a:cubicBezTo>
                    <a:pt x="106" y="285"/>
                    <a:pt x="105" y="283"/>
                    <a:pt x="103" y="281"/>
                  </a:cubicBezTo>
                  <a:cubicBezTo>
                    <a:pt x="16" y="227"/>
                    <a:pt x="16" y="227"/>
                    <a:pt x="16" y="227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6" y="235"/>
                    <a:pt x="16" y="235"/>
                    <a:pt x="16" y="235"/>
                  </a:cubicBezTo>
                  <a:cubicBezTo>
                    <a:pt x="16" y="235"/>
                    <a:pt x="17" y="234"/>
                    <a:pt x="18" y="234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6" y="235"/>
                    <a:pt x="16" y="235"/>
                    <a:pt x="16" y="235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5" y="236"/>
                    <a:pt x="15" y="236"/>
                    <a:pt x="16" y="235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4" y="236"/>
                    <a:pt x="15" y="236"/>
                  </a:cubicBezTo>
                  <a:cubicBezTo>
                    <a:pt x="19" y="237"/>
                    <a:pt x="26" y="240"/>
                    <a:pt x="36" y="244"/>
                  </a:cubicBezTo>
                  <a:cubicBezTo>
                    <a:pt x="49" y="249"/>
                    <a:pt x="67" y="256"/>
                    <a:pt x="81" y="262"/>
                  </a:cubicBezTo>
                  <a:cubicBezTo>
                    <a:pt x="88" y="264"/>
                    <a:pt x="94" y="267"/>
                    <a:pt x="98" y="269"/>
                  </a:cubicBezTo>
                  <a:cubicBezTo>
                    <a:pt x="101" y="270"/>
                    <a:pt x="103" y="270"/>
                    <a:pt x="104" y="271"/>
                  </a:cubicBezTo>
                  <a:cubicBezTo>
                    <a:pt x="105" y="271"/>
                    <a:pt x="105" y="271"/>
                    <a:pt x="106" y="271"/>
                  </a:cubicBezTo>
                  <a:cubicBezTo>
                    <a:pt x="107" y="272"/>
                    <a:pt x="107" y="272"/>
                    <a:pt x="107" y="272"/>
                  </a:cubicBezTo>
                  <a:cubicBezTo>
                    <a:pt x="107" y="272"/>
                    <a:pt x="107" y="272"/>
                    <a:pt x="107" y="272"/>
                  </a:cubicBezTo>
                  <a:cubicBezTo>
                    <a:pt x="107" y="272"/>
                    <a:pt x="108" y="272"/>
                    <a:pt x="108" y="272"/>
                  </a:cubicBezTo>
                  <a:cubicBezTo>
                    <a:pt x="108" y="272"/>
                    <a:pt x="109" y="272"/>
                    <a:pt x="109" y="272"/>
                  </a:cubicBezTo>
                  <a:cubicBezTo>
                    <a:pt x="110" y="272"/>
                    <a:pt x="110" y="272"/>
                    <a:pt x="111" y="271"/>
                  </a:cubicBezTo>
                  <a:cubicBezTo>
                    <a:pt x="111" y="271"/>
                    <a:pt x="112" y="271"/>
                    <a:pt x="112" y="270"/>
                  </a:cubicBezTo>
                  <a:cubicBezTo>
                    <a:pt x="112" y="269"/>
                    <a:pt x="112" y="269"/>
                    <a:pt x="112" y="269"/>
                  </a:cubicBezTo>
                  <a:cubicBezTo>
                    <a:pt x="113" y="269"/>
                    <a:pt x="113" y="268"/>
                    <a:pt x="113" y="267"/>
                  </a:cubicBezTo>
                  <a:cubicBezTo>
                    <a:pt x="113" y="266"/>
                    <a:pt x="113" y="265"/>
                    <a:pt x="112" y="265"/>
                  </a:cubicBezTo>
                  <a:cubicBezTo>
                    <a:pt x="112" y="264"/>
                    <a:pt x="112" y="264"/>
                    <a:pt x="111" y="263"/>
                  </a:cubicBezTo>
                  <a:cubicBezTo>
                    <a:pt x="111" y="263"/>
                    <a:pt x="111" y="263"/>
                    <a:pt x="110" y="263"/>
                  </a:cubicBezTo>
                  <a:cubicBezTo>
                    <a:pt x="109" y="261"/>
                    <a:pt x="107" y="260"/>
                    <a:pt x="104" y="258"/>
                  </a:cubicBezTo>
                  <a:cubicBezTo>
                    <a:pt x="82" y="244"/>
                    <a:pt x="19" y="206"/>
                    <a:pt x="19" y="206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20" y="212"/>
                    <a:pt x="20" y="212"/>
                    <a:pt x="20" y="212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20" y="213"/>
                    <a:pt x="20" y="213"/>
                    <a:pt x="20" y="212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7" y="214"/>
                    <a:pt x="17" y="214"/>
                    <a:pt x="17" y="214"/>
                  </a:cubicBezTo>
                  <a:cubicBezTo>
                    <a:pt x="18" y="214"/>
                    <a:pt x="18" y="214"/>
                    <a:pt x="19" y="214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7" y="214"/>
                    <a:pt x="17" y="214"/>
                    <a:pt x="17" y="214"/>
                  </a:cubicBezTo>
                  <a:cubicBezTo>
                    <a:pt x="17" y="210"/>
                    <a:pt x="17" y="210"/>
                    <a:pt x="17" y="210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5"/>
                    <a:pt x="17" y="214"/>
                    <a:pt x="17" y="214"/>
                  </a:cubicBezTo>
                  <a:cubicBezTo>
                    <a:pt x="17" y="210"/>
                    <a:pt x="17" y="210"/>
                    <a:pt x="17" y="210"/>
                  </a:cubicBezTo>
                  <a:cubicBezTo>
                    <a:pt x="17" y="215"/>
                    <a:pt x="17" y="215"/>
                    <a:pt x="17" y="215"/>
                  </a:cubicBezTo>
                  <a:cubicBezTo>
                    <a:pt x="17" y="211"/>
                    <a:pt x="17" y="211"/>
                    <a:pt x="17" y="211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16" y="214"/>
                    <a:pt x="17" y="215"/>
                  </a:cubicBezTo>
                  <a:cubicBezTo>
                    <a:pt x="17" y="211"/>
                    <a:pt x="17" y="211"/>
                    <a:pt x="17" y="211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3"/>
                    <a:pt x="16" y="213"/>
                    <a:pt x="16" y="213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3"/>
                    <a:pt x="16" y="213"/>
                    <a:pt x="16" y="213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4"/>
                    <a:pt x="17" y="215"/>
                    <a:pt x="18" y="215"/>
                  </a:cubicBezTo>
                  <a:cubicBezTo>
                    <a:pt x="21" y="216"/>
                    <a:pt x="29" y="219"/>
                    <a:pt x="38" y="223"/>
                  </a:cubicBezTo>
                  <a:cubicBezTo>
                    <a:pt x="51" y="229"/>
                    <a:pt x="68" y="237"/>
                    <a:pt x="82" y="243"/>
                  </a:cubicBezTo>
                  <a:cubicBezTo>
                    <a:pt x="89" y="246"/>
                    <a:pt x="95" y="248"/>
                    <a:pt x="99" y="250"/>
                  </a:cubicBezTo>
                  <a:cubicBezTo>
                    <a:pt x="104" y="252"/>
                    <a:pt x="106" y="253"/>
                    <a:pt x="106" y="253"/>
                  </a:cubicBezTo>
                  <a:cubicBezTo>
                    <a:pt x="109" y="255"/>
                    <a:pt x="111" y="254"/>
                    <a:pt x="113" y="251"/>
                  </a:cubicBezTo>
                  <a:cubicBezTo>
                    <a:pt x="114" y="249"/>
                    <a:pt x="113" y="246"/>
                    <a:pt x="111" y="245"/>
                  </a:cubicBezTo>
                  <a:cubicBezTo>
                    <a:pt x="111" y="245"/>
                    <a:pt x="109" y="244"/>
                    <a:pt x="107" y="242"/>
                  </a:cubicBezTo>
                  <a:cubicBezTo>
                    <a:pt x="98" y="237"/>
                    <a:pt x="75" y="223"/>
                    <a:pt x="55" y="211"/>
                  </a:cubicBezTo>
                  <a:cubicBezTo>
                    <a:pt x="45" y="204"/>
                    <a:pt x="35" y="198"/>
                    <a:pt x="28" y="194"/>
                  </a:cubicBezTo>
                  <a:cubicBezTo>
                    <a:pt x="24" y="192"/>
                    <a:pt x="22" y="190"/>
                    <a:pt x="20" y="189"/>
                  </a:cubicBezTo>
                  <a:cubicBezTo>
                    <a:pt x="19" y="188"/>
                    <a:pt x="18" y="187"/>
                    <a:pt x="18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5" y="189"/>
                    <a:pt x="15" y="189"/>
                    <a:pt x="15" y="189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5" y="189"/>
                    <a:pt x="15" y="189"/>
                    <a:pt x="15" y="189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9" y="189"/>
                    <a:pt x="18" y="188"/>
                    <a:pt x="18" y="188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8" y="191"/>
                    <a:pt x="18" y="191"/>
                    <a:pt x="18" y="191"/>
                  </a:cubicBezTo>
                  <a:cubicBezTo>
                    <a:pt x="19" y="191"/>
                    <a:pt x="19" y="190"/>
                    <a:pt x="19" y="190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8" y="191"/>
                    <a:pt x="18" y="191"/>
                    <a:pt x="18" y="191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7" y="193"/>
                    <a:pt x="17" y="193"/>
                    <a:pt x="17" y="193"/>
                  </a:cubicBezTo>
                  <a:cubicBezTo>
                    <a:pt x="18" y="192"/>
                    <a:pt x="18" y="192"/>
                    <a:pt x="18" y="191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7" y="193"/>
                    <a:pt x="17" y="193"/>
                    <a:pt x="17" y="193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5" y="195"/>
                    <a:pt x="15" y="195"/>
                    <a:pt x="15" y="195"/>
                  </a:cubicBezTo>
                  <a:cubicBezTo>
                    <a:pt x="16" y="194"/>
                    <a:pt x="17" y="194"/>
                    <a:pt x="18" y="192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5" y="195"/>
                    <a:pt x="15" y="195"/>
                    <a:pt x="15" y="195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15" y="195"/>
                    <a:pt x="15" y="195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3" y="195"/>
                    <a:pt x="13" y="195"/>
                    <a:pt x="14" y="195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2" y="195"/>
                    <a:pt x="12" y="195"/>
                    <a:pt x="13" y="195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2" y="195"/>
                    <a:pt x="13" y="195"/>
                    <a:pt x="14" y="195"/>
                  </a:cubicBezTo>
                  <a:cubicBezTo>
                    <a:pt x="20" y="198"/>
                    <a:pt x="43" y="208"/>
                    <a:pt x="65" y="218"/>
                  </a:cubicBezTo>
                  <a:cubicBezTo>
                    <a:pt x="76" y="223"/>
                    <a:pt x="86" y="227"/>
                    <a:pt x="94" y="230"/>
                  </a:cubicBezTo>
                  <a:cubicBezTo>
                    <a:pt x="98" y="232"/>
                    <a:pt x="102" y="234"/>
                    <a:pt x="104" y="235"/>
                  </a:cubicBezTo>
                  <a:cubicBezTo>
                    <a:pt x="106" y="235"/>
                    <a:pt x="107" y="236"/>
                    <a:pt x="108" y="236"/>
                  </a:cubicBezTo>
                  <a:cubicBezTo>
                    <a:pt x="108" y="236"/>
                    <a:pt x="108" y="236"/>
                    <a:pt x="109" y="236"/>
                  </a:cubicBezTo>
                  <a:cubicBezTo>
                    <a:pt x="109" y="236"/>
                    <a:pt x="109" y="236"/>
                    <a:pt x="109" y="236"/>
                  </a:cubicBezTo>
                  <a:cubicBezTo>
                    <a:pt x="110" y="236"/>
                    <a:pt x="110" y="236"/>
                    <a:pt x="111" y="236"/>
                  </a:cubicBezTo>
                  <a:cubicBezTo>
                    <a:pt x="111" y="236"/>
                    <a:pt x="111" y="236"/>
                    <a:pt x="112" y="236"/>
                  </a:cubicBezTo>
                  <a:cubicBezTo>
                    <a:pt x="112" y="236"/>
                    <a:pt x="113" y="236"/>
                    <a:pt x="113" y="236"/>
                  </a:cubicBezTo>
                  <a:cubicBezTo>
                    <a:pt x="114" y="235"/>
                    <a:pt x="114" y="235"/>
                    <a:pt x="115" y="234"/>
                  </a:cubicBezTo>
                  <a:cubicBezTo>
                    <a:pt x="115" y="234"/>
                    <a:pt x="115" y="234"/>
                    <a:pt x="115" y="234"/>
                  </a:cubicBezTo>
                  <a:cubicBezTo>
                    <a:pt x="115" y="233"/>
                    <a:pt x="116" y="232"/>
                    <a:pt x="116" y="232"/>
                  </a:cubicBezTo>
                  <a:cubicBezTo>
                    <a:pt x="115" y="230"/>
                    <a:pt x="115" y="229"/>
                    <a:pt x="115" y="229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3" y="227"/>
                    <a:pt x="113" y="227"/>
                    <a:pt x="113" y="227"/>
                  </a:cubicBezTo>
                  <a:cubicBezTo>
                    <a:pt x="111" y="226"/>
                    <a:pt x="109" y="225"/>
                    <a:pt x="106" y="223"/>
                  </a:cubicBezTo>
                  <a:cubicBezTo>
                    <a:pt x="95" y="216"/>
                    <a:pt x="73" y="203"/>
                    <a:pt x="54" y="191"/>
                  </a:cubicBezTo>
                  <a:cubicBezTo>
                    <a:pt x="44" y="186"/>
                    <a:pt x="36" y="180"/>
                    <a:pt x="29" y="176"/>
                  </a:cubicBezTo>
                  <a:cubicBezTo>
                    <a:pt x="26" y="174"/>
                    <a:pt x="24" y="172"/>
                    <a:pt x="22" y="171"/>
                  </a:cubicBezTo>
                  <a:cubicBezTo>
                    <a:pt x="21" y="171"/>
                    <a:pt x="20" y="170"/>
                    <a:pt x="20" y="170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21" y="171"/>
                    <a:pt x="21" y="171"/>
                    <a:pt x="21" y="171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21" y="171"/>
                    <a:pt x="21" y="171"/>
                    <a:pt x="21" y="171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1" y="172"/>
                    <a:pt x="21" y="171"/>
                    <a:pt x="21" y="171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20" y="175"/>
                    <a:pt x="20" y="175"/>
                    <a:pt x="20" y="175"/>
                  </a:cubicBezTo>
                  <a:cubicBezTo>
                    <a:pt x="21" y="174"/>
                    <a:pt x="21" y="173"/>
                    <a:pt x="21" y="173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20" y="175"/>
                    <a:pt x="20" y="175"/>
                    <a:pt x="20" y="175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7"/>
                    <a:pt x="37" y="187"/>
                    <a:pt x="60" y="198"/>
                  </a:cubicBezTo>
                  <a:cubicBezTo>
                    <a:pt x="72" y="203"/>
                    <a:pt x="83" y="208"/>
                    <a:pt x="93" y="212"/>
                  </a:cubicBezTo>
                  <a:cubicBezTo>
                    <a:pt x="97" y="214"/>
                    <a:pt x="101" y="216"/>
                    <a:pt x="104" y="217"/>
                  </a:cubicBezTo>
                  <a:cubicBezTo>
                    <a:pt x="106" y="218"/>
                    <a:pt x="107" y="218"/>
                    <a:pt x="108" y="218"/>
                  </a:cubicBezTo>
                  <a:cubicBezTo>
                    <a:pt x="109" y="219"/>
                    <a:pt x="109" y="219"/>
                    <a:pt x="110" y="219"/>
                  </a:cubicBezTo>
                  <a:cubicBezTo>
                    <a:pt x="110" y="219"/>
                    <a:pt x="111" y="219"/>
                    <a:pt x="112" y="219"/>
                  </a:cubicBezTo>
                  <a:cubicBezTo>
                    <a:pt x="112" y="219"/>
                    <a:pt x="113" y="219"/>
                    <a:pt x="113" y="219"/>
                  </a:cubicBezTo>
                  <a:cubicBezTo>
                    <a:pt x="114" y="219"/>
                    <a:pt x="114" y="219"/>
                    <a:pt x="115" y="218"/>
                  </a:cubicBezTo>
                  <a:cubicBezTo>
                    <a:pt x="115" y="218"/>
                    <a:pt x="116" y="217"/>
                    <a:pt x="116" y="217"/>
                  </a:cubicBezTo>
                  <a:cubicBezTo>
                    <a:pt x="117" y="216"/>
                    <a:pt x="117" y="214"/>
                    <a:pt x="117" y="213"/>
                  </a:cubicBezTo>
                  <a:cubicBezTo>
                    <a:pt x="116" y="212"/>
                    <a:pt x="115" y="211"/>
                    <a:pt x="114" y="210"/>
                  </a:cubicBezTo>
                  <a:cubicBezTo>
                    <a:pt x="114" y="210"/>
                    <a:pt x="113" y="209"/>
                    <a:pt x="110" y="208"/>
                  </a:cubicBezTo>
                  <a:cubicBezTo>
                    <a:pt x="101" y="202"/>
                    <a:pt x="79" y="189"/>
                    <a:pt x="59" y="177"/>
                  </a:cubicBezTo>
                  <a:cubicBezTo>
                    <a:pt x="49" y="171"/>
                    <a:pt x="40" y="165"/>
                    <a:pt x="33" y="160"/>
                  </a:cubicBezTo>
                  <a:cubicBezTo>
                    <a:pt x="30" y="158"/>
                    <a:pt x="27" y="156"/>
                    <a:pt x="25" y="155"/>
                  </a:cubicBezTo>
                  <a:cubicBezTo>
                    <a:pt x="24" y="154"/>
                    <a:pt x="23" y="154"/>
                    <a:pt x="23" y="154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4" y="156"/>
                    <a:pt x="24" y="156"/>
                    <a:pt x="24" y="156"/>
                  </a:cubicBezTo>
                  <a:cubicBezTo>
                    <a:pt x="24" y="155"/>
                    <a:pt x="23" y="154"/>
                    <a:pt x="23" y="154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4" y="156"/>
                    <a:pt x="24" y="156"/>
                    <a:pt x="24" y="156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4" y="157"/>
                    <a:pt x="24" y="156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7" y="161"/>
                    <a:pt x="39" y="169"/>
                    <a:pt x="61" y="178"/>
                  </a:cubicBezTo>
                  <a:cubicBezTo>
                    <a:pt x="72" y="182"/>
                    <a:pt x="84" y="187"/>
                    <a:pt x="93" y="190"/>
                  </a:cubicBezTo>
                  <a:cubicBezTo>
                    <a:pt x="98" y="192"/>
                    <a:pt x="102" y="193"/>
                    <a:pt x="105" y="194"/>
                  </a:cubicBezTo>
                  <a:cubicBezTo>
                    <a:pt x="106" y="194"/>
                    <a:pt x="108" y="195"/>
                    <a:pt x="109" y="195"/>
                  </a:cubicBezTo>
                  <a:cubicBezTo>
                    <a:pt x="109" y="195"/>
                    <a:pt x="110" y="195"/>
                    <a:pt x="110" y="195"/>
                  </a:cubicBezTo>
                  <a:cubicBezTo>
                    <a:pt x="111" y="196"/>
                    <a:pt x="111" y="196"/>
                    <a:pt x="112" y="196"/>
                  </a:cubicBezTo>
                  <a:cubicBezTo>
                    <a:pt x="112" y="196"/>
                    <a:pt x="113" y="196"/>
                    <a:pt x="114" y="195"/>
                  </a:cubicBezTo>
                  <a:cubicBezTo>
                    <a:pt x="114" y="195"/>
                    <a:pt x="114" y="195"/>
                    <a:pt x="115" y="195"/>
                  </a:cubicBezTo>
                  <a:cubicBezTo>
                    <a:pt x="115" y="195"/>
                    <a:pt x="116" y="194"/>
                    <a:pt x="117" y="193"/>
                  </a:cubicBezTo>
                  <a:cubicBezTo>
                    <a:pt x="117" y="192"/>
                    <a:pt x="117" y="191"/>
                    <a:pt x="117" y="190"/>
                  </a:cubicBezTo>
                  <a:cubicBezTo>
                    <a:pt x="117" y="188"/>
                    <a:pt x="116" y="187"/>
                    <a:pt x="115" y="186"/>
                  </a:cubicBezTo>
                  <a:cubicBezTo>
                    <a:pt x="115" y="186"/>
                    <a:pt x="113" y="186"/>
                    <a:pt x="111" y="184"/>
                  </a:cubicBezTo>
                  <a:cubicBezTo>
                    <a:pt x="102" y="179"/>
                    <a:pt x="81" y="167"/>
                    <a:pt x="61" y="155"/>
                  </a:cubicBezTo>
                  <a:cubicBezTo>
                    <a:pt x="51" y="149"/>
                    <a:pt x="42" y="143"/>
                    <a:pt x="35" y="139"/>
                  </a:cubicBezTo>
                  <a:cubicBezTo>
                    <a:pt x="32" y="136"/>
                    <a:pt x="29" y="134"/>
                    <a:pt x="27" y="133"/>
                  </a:cubicBezTo>
                  <a:cubicBezTo>
                    <a:pt x="27" y="132"/>
                    <a:pt x="26" y="132"/>
                    <a:pt x="26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6" y="134"/>
                    <a:pt x="26" y="134"/>
                    <a:pt x="26" y="134"/>
                  </a:cubicBezTo>
                  <a:cubicBezTo>
                    <a:pt x="26" y="133"/>
                    <a:pt x="26" y="132"/>
                    <a:pt x="26" y="132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6" y="134"/>
                    <a:pt x="26" y="134"/>
                    <a:pt x="26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6" y="136"/>
                    <a:pt x="26" y="135"/>
                    <a:pt x="26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19" y="138"/>
                    <a:pt x="41" y="149"/>
                    <a:pt x="64" y="159"/>
                  </a:cubicBezTo>
                  <a:cubicBezTo>
                    <a:pt x="76" y="164"/>
                    <a:pt x="87" y="169"/>
                    <a:pt x="97" y="173"/>
                  </a:cubicBezTo>
                  <a:cubicBezTo>
                    <a:pt x="101" y="175"/>
                    <a:pt x="105" y="177"/>
                    <a:pt x="108" y="178"/>
                  </a:cubicBezTo>
                  <a:cubicBezTo>
                    <a:pt x="110" y="179"/>
                    <a:pt x="111" y="179"/>
                    <a:pt x="112" y="179"/>
                  </a:cubicBezTo>
                  <a:cubicBezTo>
                    <a:pt x="113" y="180"/>
                    <a:pt x="113" y="180"/>
                    <a:pt x="114" y="180"/>
                  </a:cubicBezTo>
                  <a:cubicBezTo>
                    <a:pt x="115" y="180"/>
                    <a:pt x="115" y="180"/>
                    <a:pt x="116" y="180"/>
                  </a:cubicBezTo>
                  <a:cubicBezTo>
                    <a:pt x="116" y="180"/>
                    <a:pt x="117" y="180"/>
                    <a:pt x="117" y="180"/>
                  </a:cubicBezTo>
                  <a:cubicBezTo>
                    <a:pt x="118" y="180"/>
                    <a:pt x="118" y="180"/>
                    <a:pt x="119" y="179"/>
                  </a:cubicBezTo>
                  <a:cubicBezTo>
                    <a:pt x="119" y="179"/>
                    <a:pt x="120" y="178"/>
                    <a:pt x="120" y="178"/>
                  </a:cubicBezTo>
                  <a:cubicBezTo>
                    <a:pt x="121" y="177"/>
                    <a:pt x="121" y="176"/>
                    <a:pt x="121" y="175"/>
                  </a:cubicBezTo>
                  <a:cubicBezTo>
                    <a:pt x="121" y="174"/>
                    <a:pt x="121" y="173"/>
                    <a:pt x="120" y="173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1"/>
                    <a:pt x="118" y="170"/>
                    <a:pt x="117" y="170"/>
                  </a:cubicBezTo>
                  <a:cubicBezTo>
                    <a:pt x="113" y="167"/>
                    <a:pt x="106" y="163"/>
                    <a:pt x="96" y="157"/>
                  </a:cubicBezTo>
                  <a:cubicBezTo>
                    <a:pt x="82" y="148"/>
                    <a:pt x="64" y="137"/>
                    <a:pt x="49" y="128"/>
                  </a:cubicBezTo>
                  <a:cubicBezTo>
                    <a:pt x="42" y="123"/>
                    <a:pt x="35" y="119"/>
                    <a:pt x="31" y="116"/>
                  </a:cubicBezTo>
                  <a:cubicBezTo>
                    <a:pt x="28" y="115"/>
                    <a:pt x="27" y="114"/>
                    <a:pt x="25" y="113"/>
                  </a:cubicBezTo>
                  <a:cubicBezTo>
                    <a:pt x="25" y="112"/>
                    <a:pt x="24" y="112"/>
                    <a:pt x="24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4"/>
                    <a:pt x="25" y="114"/>
                    <a:pt x="25" y="113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4" y="119"/>
                    <a:pt x="24" y="119"/>
                    <a:pt x="25" y="118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22" y="120"/>
                    <a:pt x="23" y="120"/>
                    <a:pt x="23" y="120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1" y="120"/>
                    <a:pt x="22" y="120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1" y="120"/>
                    <a:pt x="21" y="120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1" y="121"/>
                    <a:pt x="22" y="121"/>
                  </a:cubicBezTo>
                  <a:cubicBezTo>
                    <a:pt x="26" y="122"/>
                    <a:pt x="34" y="125"/>
                    <a:pt x="43" y="129"/>
                  </a:cubicBezTo>
                  <a:cubicBezTo>
                    <a:pt x="58" y="135"/>
                    <a:pt x="76" y="143"/>
                    <a:pt x="91" y="149"/>
                  </a:cubicBezTo>
                  <a:cubicBezTo>
                    <a:pt x="98" y="152"/>
                    <a:pt x="105" y="155"/>
                    <a:pt x="110" y="157"/>
                  </a:cubicBezTo>
                  <a:cubicBezTo>
                    <a:pt x="114" y="159"/>
                    <a:pt x="117" y="160"/>
                    <a:pt x="117" y="160"/>
                  </a:cubicBezTo>
                  <a:cubicBezTo>
                    <a:pt x="119" y="161"/>
                    <a:pt x="122" y="160"/>
                    <a:pt x="123" y="158"/>
                  </a:cubicBezTo>
                  <a:cubicBezTo>
                    <a:pt x="124" y="156"/>
                    <a:pt x="123" y="153"/>
                    <a:pt x="121" y="152"/>
                  </a:cubicBezTo>
                  <a:cubicBezTo>
                    <a:pt x="121" y="152"/>
                    <a:pt x="120" y="151"/>
                    <a:pt x="117" y="149"/>
                  </a:cubicBezTo>
                  <a:cubicBezTo>
                    <a:pt x="109" y="144"/>
                    <a:pt x="86" y="132"/>
                    <a:pt x="67" y="120"/>
                  </a:cubicBezTo>
                  <a:cubicBezTo>
                    <a:pt x="57" y="114"/>
                    <a:pt x="47" y="108"/>
                    <a:pt x="41" y="103"/>
                  </a:cubicBezTo>
                  <a:cubicBezTo>
                    <a:pt x="37" y="101"/>
                    <a:pt x="35" y="99"/>
                    <a:pt x="33" y="98"/>
                  </a:cubicBezTo>
                  <a:cubicBezTo>
                    <a:pt x="32" y="97"/>
                    <a:pt x="31" y="97"/>
                    <a:pt x="31" y="96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32" y="97"/>
                    <a:pt x="31" y="97"/>
                    <a:pt x="31" y="96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1" y="100"/>
                    <a:pt x="32" y="99"/>
                    <a:pt x="32" y="99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5" y="103"/>
                    <a:pt x="48" y="113"/>
                    <a:pt x="71" y="124"/>
                  </a:cubicBezTo>
                  <a:cubicBezTo>
                    <a:pt x="83" y="129"/>
                    <a:pt x="94" y="135"/>
                    <a:pt x="103" y="139"/>
                  </a:cubicBezTo>
                  <a:cubicBezTo>
                    <a:pt x="108" y="141"/>
                    <a:pt x="112" y="142"/>
                    <a:pt x="115" y="143"/>
                  </a:cubicBezTo>
                  <a:cubicBezTo>
                    <a:pt x="116" y="144"/>
                    <a:pt x="118" y="145"/>
                    <a:pt x="119" y="145"/>
                  </a:cubicBezTo>
                  <a:cubicBezTo>
                    <a:pt x="119" y="145"/>
                    <a:pt x="119" y="145"/>
                    <a:pt x="120" y="145"/>
                  </a:cubicBezTo>
                  <a:cubicBezTo>
                    <a:pt x="121" y="146"/>
                    <a:pt x="121" y="146"/>
                    <a:pt x="121" y="146"/>
                  </a:cubicBezTo>
                  <a:cubicBezTo>
                    <a:pt x="121" y="146"/>
                    <a:pt x="121" y="146"/>
                    <a:pt x="122" y="146"/>
                  </a:cubicBezTo>
                  <a:cubicBezTo>
                    <a:pt x="122" y="146"/>
                    <a:pt x="123" y="146"/>
                    <a:pt x="123" y="145"/>
                  </a:cubicBezTo>
                  <a:cubicBezTo>
                    <a:pt x="124" y="145"/>
                    <a:pt x="124" y="145"/>
                    <a:pt x="125" y="145"/>
                  </a:cubicBezTo>
                  <a:cubicBezTo>
                    <a:pt x="125" y="145"/>
                    <a:pt x="126" y="144"/>
                    <a:pt x="126" y="143"/>
                  </a:cubicBezTo>
                  <a:cubicBezTo>
                    <a:pt x="126" y="143"/>
                    <a:pt x="126" y="143"/>
                    <a:pt x="126" y="143"/>
                  </a:cubicBezTo>
                  <a:cubicBezTo>
                    <a:pt x="127" y="142"/>
                    <a:pt x="127" y="141"/>
                    <a:pt x="127" y="141"/>
                  </a:cubicBezTo>
                  <a:cubicBezTo>
                    <a:pt x="127" y="139"/>
                    <a:pt x="126" y="139"/>
                    <a:pt x="126" y="138"/>
                  </a:cubicBezTo>
                  <a:cubicBezTo>
                    <a:pt x="126" y="137"/>
                    <a:pt x="125" y="137"/>
                    <a:pt x="125" y="136"/>
                  </a:cubicBezTo>
                  <a:cubicBezTo>
                    <a:pt x="124" y="136"/>
                    <a:pt x="123" y="135"/>
                    <a:pt x="122" y="134"/>
                  </a:cubicBezTo>
                  <a:cubicBezTo>
                    <a:pt x="118" y="131"/>
                    <a:pt x="110" y="126"/>
                    <a:pt x="100" y="120"/>
                  </a:cubicBezTo>
                  <a:cubicBezTo>
                    <a:pt x="72" y="102"/>
                    <a:pt x="29" y="77"/>
                    <a:pt x="29" y="77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0" y="85"/>
                    <a:pt x="31" y="85"/>
                    <a:pt x="31" y="84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6"/>
                    <a:pt x="30" y="85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6"/>
                    <a:pt x="28" y="86"/>
                    <a:pt x="29" y="87"/>
                  </a:cubicBezTo>
                  <a:cubicBezTo>
                    <a:pt x="33" y="88"/>
                    <a:pt x="41" y="91"/>
                    <a:pt x="51" y="95"/>
                  </a:cubicBezTo>
                  <a:cubicBezTo>
                    <a:pt x="65" y="100"/>
                    <a:pt x="83" y="108"/>
                    <a:pt x="97" y="114"/>
                  </a:cubicBezTo>
                  <a:cubicBezTo>
                    <a:pt x="104" y="117"/>
                    <a:pt x="110" y="120"/>
                    <a:pt x="115" y="122"/>
                  </a:cubicBezTo>
                  <a:cubicBezTo>
                    <a:pt x="119" y="124"/>
                    <a:pt x="122" y="125"/>
                    <a:pt x="122" y="125"/>
                  </a:cubicBezTo>
                  <a:cubicBezTo>
                    <a:pt x="124" y="126"/>
                    <a:pt x="127" y="125"/>
                    <a:pt x="128" y="123"/>
                  </a:cubicBezTo>
                  <a:cubicBezTo>
                    <a:pt x="129" y="121"/>
                    <a:pt x="128" y="118"/>
                    <a:pt x="126" y="116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9" y="67"/>
                    <a:pt x="51" y="78"/>
                    <a:pt x="74" y="88"/>
                  </a:cubicBezTo>
                  <a:cubicBezTo>
                    <a:pt x="86" y="94"/>
                    <a:pt x="97" y="99"/>
                    <a:pt x="106" y="103"/>
                  </a:cubicBezTo>
                  <a:cubicBezTo>
                    <a:pt x="111" y="105"/>
                    <a:pt x="115" y="107"/>
                    <a:pt x="118" y="108"/>
                  </a:cubicBezTo>
                  <a:cubicBezTo>
                    <a:pt x="119" y="109"/>
                    <a:pt x="120" y="109"/>
                    <a:pt x="122" y="110"/>
                  </a:cubicBezTo>
                  <a:cubicBezTo>
                    <a:pt x="122" y="110"/>
                    <a:pt x="122" y="110"/>
                    <a:pt x="123" y="110"/>
                  </a:cubicBezTo>
                  <a:cubicBezTo>
                    <a:pt x="124" y="110"/>
                    <a:pt x="124" y="110"/>
                    <a:pt x="124" y="110"/>
                  </a:cubicBezTo>
                  <a:cubicBezTo>
                    <a:pt x="124" y="110"/>
                    <a:pt x="124" y="110"/>
                    <a:pt x="125" y="110"/>
                  </a:cubicBezTo>
                  <a:cubicBezTo>
                    <a:pt x="125" y="110"/>
                    <a:pt x="126" y="110"/>
                    <a:pt x="126" y="110"/>
                  </a:cubicBezTo>
                  <a:cubicBezTo>
                    <a:pt x="127" y="110"/>
                    <a:pt x="127" y="110"/>
                    <a:pt x="128" y="110"/>
                  </a:cubicBezTo>
                  <a:cubicBezTo>
                    <a:pt x="128" y="109"/>
                    <a:pt x="129" y="109"/>
                    <a:pt x="129" y="108"/>
                  </a:cubicBezTo>
                  <a:cubicBezTo>
                    <a:pt x="129" y="108"/>
                    <a:pt x="129" y="108"/>
                    <a:pt x="129" y="108"/>
                  </a:cubicBezTo>
                  <a:cubicBezTo>
                    <a:pt x="130" y="107"/>
                    <a:pt x="130" y="106"/>
                    <a:pt x="130" y="106"/>
                  </a:cubicBezTo>
                  <a:cubicBezTo>
                    <a:pt x="130" y="105"/>
                    <a:pt x="130" y="104"/>
                    <a:pt x="129" y="104"/>
                  </a:cubicBezTo>
                  <a:cubicBezTo>
                    <a:pt x="129" y="103"/>
                    <a:pt x="129" y="103"/>
                    <a:pt x="129" y="102"/>
                  </a:cubicBezTo>
                  <a:cubicBezTo>
                    <a:pt x="128" y="102"/>
                    <a:pt x="128" y="102"/>
                    <a:pt x="128" y="102"/>
                  </a:cubicBezTo>
                  <a:cubicBezTo>
                    <a:pt x="128" y="101"/>
                    <a:pt x="127" y="101"/>
                    <a:pt x="127" y="101"/>
                  </a:cubicBezTo>
                  <a:cubicBezTo>
                    <a:pt x="125" y="100"/>
                    <a:pt x="123" y="98"/>
                    <a:pt x="120" y="96"/>
                  </a:cubicBezTo>
                  <a:cubicBezTo>
                    <a:pt x="96" y="81"/>
                    <a:pt x="29" y="40"/>
                    <a:pt x="29" y="40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2" y="96"/>
                    <a:pt x="135" y="95"/>
                    <a:pt x="136" y="93"/>
                  </a:cubicBezTo>
                  <a:cubicBezTo>
                    <a:pt x="136" y="92"/>
                    <a:pt x="137" y="91"/>
                    <a:pt x="137" y="90"/>
                  </a:cubicBezTo>
                  <a:cubicBezTo>
                    <a:pt x="137" y="89"/>
                    <a:pt x="136" y="88"/>
                    <a:pt x="136" y="88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5" y="86"/>
                    <a:pt x="134" y="86"/>
                    <a:pt x="134" y="86"/>
                  </a:cubicBezTo>
                  <a:cubicBezTo>
                    <a:pt x="132" y="85"/>
                    <a:pt x="130" y="83"/>
                    <a:pt x="126" y="81"/>
                  </a:cubicBezTo>
                  <a:cubicBezTo>
                    <a:pt x="103" y="65"/>
                    <a:pt x="34" y="23"/>
                    <a:pt x="33" y="23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1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7" y="35"/>
                    <a:pt x="59" y="44"/>
                    <a:pt x="80" y="52"/>
                  </a:cubicBezTo>
                  <a:cubicBezTo>
                    <a:pt x="90" y="56"/>
                    <a:pt x="101" y="60"/>
                    <a:pt x="109" y="63"/>
                  </a:cubicBezTo>
                  <a:cubicBezTo>
                    <a:pt x="113" y="65"/>
                    <a:pt x="117" y="66"/>
                    <a:pt x="119" y="67"/>
                  </a:cubicBezTo>
                  <a:cubicBezTo>
                    <a:pt x="121" y="68"/>
                    <a:pt x="122" y="68"/>
                    <a:pt x="123" y="68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5" y="69"/>
                    <a:pt x="125" y="69"/>
                    <a:pt x="126" y="69"/>
                  </a:cubicBezTo>
                  <a:cubicBezTo>
                    <a:pt x="127" y="69"/>
                    <a:pt x="127" y="69"/>
                    <a:pt x="128" y="68"/>
                  </a:cubicBezTo>
                  <a:cubicBezTo>
                    <a:pt x="128" y="68"/>
                    <a:pt x="129" y="68"/>
                    <a:pt x="129" y="68"/>
                  </a:cubicBezTo>
                  <a:cubicBezTo>
                    <a:pt x="130" y="68"/>
                    <a:pt x="130" y="67"/>
                    <a:pt x="131" y="66"/>
                  </a:cubicBezTo>
                  <a:cubicBezTo>
                    <a:pt x="131" y="66"/>
                    <a:pt x="131" y="66"/>
                    <a:pt x="131" y="66"/>
                  </a:cubicBezTo>
                  <a:cubicBezTo>
                    <a:pt x="131" y="65"/>
                    <a:pt x="131" y="64"/>
                    <a:pt x="131" y="64"/>
                  </a:cubicBezTo>
                  <a:cubicBezTo>
                    <a:pt x="131" y="62"/>
                    <a:pt x="131" y="62"/>
                    <a:pt x="131" y="61"/>
                  </a:cubicBezTo>
                  <a:cubicBezTo>
                    <a:pt x="130" y="60"/>
                    <a:pt x="130" y="60"/>
                    <a:pt x="129" y="59"/>
                  </a:cubicBezTo>
                  <a:cubicBezTo>
                    <a:pt x="129" y="59"/>
                    <a:pt x="128" y="58"/>
                    <a:pt x="127" y="57"/>
                  </a:cubicBezTo>
                  <a:cubicBezTo>
                    <a:pt x="123" y="55"/>
                    <a:pt x="117" y="51"/>
                    <a:pt x="108" y="46"/>
                  </a:cubicBezTo>
                  <a:cubicBezTo>
                    <a:pt x="96" y="38"/>
                    <a:pt x="81" y="29"/>
                    <a:pt x="69" y="22"/>
                  </a:cubicBezTo>
                  <a:cubicBezTo>
                    <a:pt x="63" y="19"/>
                    <a:pt x="58" y="15"/>
                    <a:pt x="54" y="13"/>
                  </a:cubicBezTo>
                  <a:cubicBezTo>
                    <a:pt x="52" y="12"/>
                    <a:pt x="51" y="11"/>
                    <a:pt x="50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0" y="12"/>
                    <a:pt x="50" y="11"/>
                    <a:pt x="50" y="11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3"/>
                    <a:pt x="50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0" y="16"/>
                    <a:pt x="50" y="15"/>
                    <a:pt x="50" y="14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9" y="17"/>
                    <a:pt x="49" y="16"/>
                    <a:pt x="50" y="16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8"/>
                    <a:pt x="47" y="18"/>
                    <a:pt x="48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5" y="18"/>
                    <a:pt x="46" y="18"/>
                  </a:cubicBezTo>
                  <a:cubicBezTo>
                    <a:pt x="49" y="19"/>
                    <a:pt x="55" y="22"/>
                    <a:pt x="63" y="25"/>
                  </a:cubicBezTo>
                  <a:cubicBezTo>
                    <a:pt x="75" y="30"/>
                    <a:pt x="90" y="36"/>
                    <a:pt x="103" y="42"/>
                  </a:cubicBezTo>
                  <a:cubicBezTo>
                    <a:pt x="109" y="44"/>
                    <a:pt x="115" y="46"/>
                    <a:pt x="120" y="48"/>
                  </a:cubicBezTo>
                  <a:cubicBezTo>
                    <a:pt x="122" y="49"/>
                    <a:pt x="124" y="50"/>
                    <a:pt x="125" y="50"/>
                  </a:cubicBezTo>
                  <a:cubicBezTo>
                    <a:pt x="126" y="50"/>
                    <a:pt x="127" y="51"/>
                    <a:pt x="128" y="51"/>
                  </a:cubicBezTo>
                  <a:cubicBezTo>
                    <a:pt x="128" y="51"/>
                    <a:pt x="129" y="51"/>
                    <a:pt x="130" y="51"/>
                  </a:cubicBezTo>
                  <a:cubicBezTo>
                    <a:pt x="130" y="51"/>
                    <a:pt x="131" y="51"/>
                    <a:pt x="131" y="51"/>
                  </a:cubicBezTo>
                  <a:cubicBezTo>
                    <a:pt x="132" y="51"/>
                    <a:pt x="132" y="51"/>
                    <a:pt x="133" y="50"/>
                  </a:cubicBezTo>
                  <a:cubicBezTo>
                    <a:pt x="133" y="50"/>
                    <a:pt x="134" y="49"/>
                    <a:pt x="134" y="49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5" y="48"/>
                    <a:pt x="135" y="47"/>
                    <a:pt x="135" y="46"/>
                  </a:cubicBezTo>
                  <a:cubicBezTo>
                    <a:pt x="135" y="45"/>
                    <a:pt x="135" y="44"/>
                    <a:pt x="134" y="44"/>
                  </a:cubicBezTo>
                  <a:cubicBezTo>
                    <a:pt x="134" y="43"/>
                    <a:pt x="134" y="42"/>
                    <a:pt x="133" y="42"/>
                  </a:cubicBezTo>
                  <a:cubicBezTo>
                    <a:pt x="133" y="41"/>
                    <a:pt x="132" y="41"/>
                    <a:pt x="131" y="40"/>
                  </a:cubicBezTo>
                  <a:cubicBezTo>
                    <a:pt x="128" y="38"/>
                    <a:pt x="123" y="35"/>
                    <a:pt x="117" y="31"/>
                  </a:cubicBezTo>
                  <a:cubicBezTo>
                    <a:pt x="98" y="19"/>
                    <a:pt x="70" y="2"/>
                    <a:pt x="69" y="2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0" y="11"/>
                    <a:pt x="70" y="10"/>
                    <a:pt x="71" y="9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9" y="11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9" y="12"/>
                    <a:pt x="71" y="12"/>
                  </a:cubicBezTo>
                  <a:cubicBezTo>
                    <a:pt x="77" y="14"/>
                    <a:pt x="90" y="17"/>
                    <a:pt x="101" y="19"/>
                  </a:cubicBezTo>
                  <a:cubicBezTo>
                    <a:pt x="106" y="21"/>
                    <a:pt x="112" y="22"/>
                    <a:pt x="115" y="23"/>
                  </a:cubicBezTo>
                  <a:cubicBezTo>
                    <a:pt x="119" y="24"/>
                    <a:pt x="121" y="24"/>
                    <a:pt x="121" y="24"/>
                  </a:cubicBezTo>
                  <a:cubicBezTo>
                    <a:pt x="124" y="25"/>
                    <a:pt x="126" y="24"/>
                    <a:pt x="127" y="22"/>
                  </a:cubicBezTo>
                  <a:cubicBezTo>
                    <a:pt x="128" y="20"/>
                    <a:pt x="127" y="17"/>
                    <a:pt x="125" y="16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0" y="0"/>
                    <a:pt x="97" y="1"/>
                    <a:pt x="96" y="3"/>
                  </a:cubicBezTo>
                  <a:cubicBezTo>
                    <a:pt x="94" y="5"/>
                    <a:pt x="95" y="8"/>
                    <a:pt x="97" y="10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4" y="15"/>
                    <a:pt x="124" y="15"/>
                    <a:pt x="124" y="15"/>
                  </a:cubicBezTo>
                  <a:cubicBezTo>
                    <a:pt x="124" y="15"/>
                    <a:pt x="111" y="12"/>
                    <a:pt x="97" y="9"/>
                  </a:cubicBezTo>
                  <a:cubicBezTo>
                    <a:pt x="90" y="7"/>
                    <a:pt x="84" y="5"/>
                    <a:pt x="78" y="4"/>
                  </a:cubicBezTo>
                  <a:cubicBezTo>
                    <a:pt x="76" y="3"/>
                    <a:pt x="73" y="3"/>
                    <a:pt x="71" y="2"/>
                  </a:cubicBezTo>
                  <a:cubicBezTo>
                    <a:pt x="71" y="2"/>
                    <a:pt x="70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2"/>
                    <a:pt x="67" y="2"/>
                    <a:pt x="66" y="2"/>
                  </a:cubicBezTo>
                  <a:cubicBezTo>
                    <a:pt x="66" y="2"/>
                    <a:pt x="66" y="2"/>
                    <a:pt x="65" y="2"/>
                  </a:cubicBezTo>
                  <a:cubicBezTo>
                    <a:pt x="64" y="3"/>
                    <a:pt x="64" y="3"/>
                    <a:pt x="63" y="4"/>
                  </a:cubicBezTo>
                  <a:cubicBezTo>
                    <a:pt x="62" y="5"/>
                    <a:pt x="62" y="7"/>
                    <a:pt x="62" y="8"/>
                  </a:cubicBezTo>
                  <a:cubicBezTo>
                    <a:pt x="63" y="9"/>
                    <a:pt x="64" y="10"/>
                    <a:pt x="65" y="11"/>
                  </a:cubicBezTo>
                  <a:cubicBezTo>
                    <a:pt x="65" y="11"/>
                    <a:pt x="69" y="13"/>
                    <a:pt x="74" y="17"/>
                  </a:cubicBezTo>
                  <a:cubicBezTo>
                    <a:pt x="83" y="22"/>
                    <a:pt x="97" y="30"/>
                    <a:pt x="108" y="36"/>
                  </a:cubicBezTo>
                  <a:cubicBezTo>
                    <a:pt x="113" y="40"/>
                    <a:pt x="118" y="43"/>
                    <a:pt x="122" y="45"/>
                  </a:cubicBezTo>
                  <a:cubicBezTo>
                    <a:pt x="123" y="47"/>
                    <a:pt x="125" y="48"/>
                    <a:pt x="126" y="48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26" y="44"/>
                    <a:pt x="125" y="45"/>
                    <a:pt x="125" y="46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7" y="42"/>
                    <a:pt x="127" y="43"/>
                    <a:pt x="126" y="43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29" y="41"/>
                    <a:pt x="128" y="42"/>
                    <a:pt x="128" y="42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5"/>
                    <a:pt x="130" y="45"/>
                    <a:pt x="130" y="45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5"/>
                    <a:pt x="130" y="45"/>
                    <a:pt x="130" y="45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7" y="41"/>
                    <a:pt x="124" y="40"/>
                  </a:cubicBezTo>
                  <a:cubicBezTo>
                    <a:pt x="115" y="36"/>
                    <a:pt x="96" y="28"/>
                    <a:pt x="79" y="21"/>
                  </a:cubicBezTo>
                  <a:cubicBezTo>
                    <a:pt x="71" y="18"/>
                    <a:pt x="63" y="15"/>
                    <a:pt x="57" y="12"/>
                  </a:cubicBezTo>
                  <a:cubicBezTo>
                    <a:pt x="54" y="11"/>
                    <a:pt x="52" y="10"/>
                    <a:pt x="50" y="10"/>
                  </a:cubicBezTo>
                  <a:cubicBezTo>
                    <a:pt x="49" y="9"/>
                    <a:pt x="49" y="9"/>
                    <a:pt x="48" y="9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6" y="8"/>
                    <a:pt x="46" y="8"/>
                    <a:pt x="45" y="8"/>
                  </a:cubicBezTo>
                  <a:cubicBezTo>
                    <a:pt x="45" y="8"/>
                    <a:pt x="45" y="8"/>
                    <a:pt x="44" y="8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2" y="9"/>
                    <a:pt x="42" y="10"/>
                    <a:pt x="41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10"/>
                    <a:pt x="41" y="11"/>
                    <a:pt x="41" y="12"/>
                  </a:cubicBezTo>
                  <a:cubicBezTo>
                    <a:pt x="41" y="12"/>
                    <a:pt x="41" y="13"/>
                    <a:pt x="41" y="13"/>
                  </a:cubicBezTo>
                  <a:cubicBezTo>
                    <a:pt x="41" y="14"/>
                    <a:pt x="41" y="15"/>
                    <a:pt x="41" y="15"/>
                  </a:cubicBezTo>
                  <a:cubicBezTo>
                    <a:pt x="42" y="16"/>
                    <a:pt x="42" y="16"/>
                    <a:pt x="42" y="17"/>
                  </a:cubicBezTo>
                  <a:cubicBezTo>
                    <a:pt x="43" y="17"/>
                    <a:pt x="43" y="17"/>
                    <a:pt x="43" y="18"/>
                  </a:cubicBezTo>
                  <a:cubicBezTo>
                    <a:pt x="45" y="18"/>
                    <a:pt x="47" y="20"/>
                    <a:pt x="49" y="21"/>
                  </a:cubicBezTo>
                  <a:cubicBezTo>
                    <a:pt x="59" y="27"/>
                    <a:pt x="78" y="38"/>
                    <a:pt x="94" y="48"/>
                  </a:cubicBezTo>
                  <a:cubicBezTo>
                    <a:pt x="102" y="53"/>
                    <a:pt x="110" y="58"/>
                    <a:pt x="115" y="61"/>
                  </a:cubicBezTo>
                  <a:cubicBezTo>
                    <a:pt x="118" y="63"/>
                    <a:pt x="120" y="64"/>
                    <a:pt x="121" y="65"/>
                  </a:cubicBezTo>
                  <a:cubicBezTo>
                    <a:pt x="122" y="66"/>
                    <a:pt x="123" y="66"/>
                    <a:pt x="123" y="66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2" y="65"/>
                    <a:pt x="122" y="66"/>
                    <a:pt x="122" y="66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2" y="62"/>
                    <a:pt x="122" y="63"/>
                    <a:pt x="122" y="64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3" y="60"/>
                    <a:pt x="123" y="60"/>
                    <a:pt x="122" y="61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5" y="59"/>
                    <a:pt x="125" y="59"/>
                    <a:pt x="124" y="60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5" y="59"/>
                    <a:pt x="124" y="59"/>
                  </a:cubicBezTo>
                  <a:cubicBezTo>
                    <a:pt x="121" y="57"/>
                    <a:pt x="113" y="55"/>
                    <a:pt x="103" y="51"/>
                  </a:cubicBezTo>
                  <a:cubicBezTo>
                    <a:pt x="89" y="46"/>
                    <a:pt x="72" y="39"/>
                    <a:pt x="58" y="33"/>
                  </a:cubicBezTo>
                  <a:cubicBezTo>
                    <a:pt x="51" y="30"/>
                    <a:pt x="44" y="28"/>
                    <a:pt x="40" y="26"/>
                  </a:cubicBezTo>
                  <a:cubicBezTo>
                    <a:pt x="38" y="25"/>
                    <a:pt x="36" y="24"/>
                    <a:pt x="35" y="24"/>
                  </a:cubicBezTo>
                  <a:cubicBezTo>
                    <a:pt x="34" y="24"/>
                    <a:pt x="34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1" y="23"/>
                  </a:cubicBezTo>
                  <a:cubicBezTo>
                    <a:pt x="29" y="23"/>
                    <a:pt x="27" y="24"/>
                    <a:pt x="26" y="26"/>
                  </a:cubicBezTo>
                  <a:cubicBezTo>
                    <a:pt x="26" y="28"/>
                    <a:pt x="27" y="31"/>
                    <a:pt x="28" y="32"/>
                  </a:cubicBezTo>
                  <a:cubicBezTo>
                    <a:pt x="28" y="32"/>
                    <a:pt x="30" y="33"/>
                    <a:pt x="33" y="34"/>
                  </a:cubicBezTo>
                  <a:cubicBezTo>
                    <a:pt x="42" y="40"/>
                    <a:pt x="67" y="55"/>
                    <a:pt x="88" y="68"/>
                  </a:cubicBezTo>
                  <a:cubicBezTo>
                    <a:pt x="99" y="75"/>
                    <a:pt x="109" y="81"/>
                    <a:pt x="117" y="86"/>
                  </a:cubicBezTo>
                  <a:cubicBezTo>
                    <a:pt x="121" y="89"/>
                    <a:pt x="124" y="90"/>
                    <a:pt x="126" y="92"/>
                  </a:cubicBezTo>
                  <a:cubicBezTo>
                    <a:pt x="127" y="93"/>
                    <a:pt x="128" y="93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7" y="92"/>
                    <a:pt x="127" y="92"/>
                    <a:pt x="128" y="93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88"/>
                    <a:pt x="128" y="88"/>
                    <a:pt x="128" y="88"/>
                  </a:cubicBezTo>
                  <a:cubicBezTo>
                    <a:pt x="127" y="89"/>
                    <a:pt x="127" y="90"/>
                    <a:pt x="127" y="90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28" y="88"/>
                    <a:pt x="128" y="88"/>
                    <a:pt x="128" y="88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6" y="39"/>
                    <a:pt x="24" y="40"/>
                    <a:pt x="22" y="42"/>
                  </a:cubicBezTo>
                  <a:cubicBezTo>
                    <a:pt x="21" y="44"/>
                    <a:pt x="22" y="47"/>
                    <a:pt x="24" y="48"/>
                  </a:cubicBezTo>
                  <a:cubicBezTo>
                    <a:pt x="24" y="48"/>
                    <a:pt x="26" y="49"/>
                    <a:pt x="28" y="51"/>
                  </a:cubicBezTo>
                  <a:cubicBezTo>
                    <a:pt x="38" y="57"/>
                    <a:pt x="61" y="71"/>
                    <a:pt x="82" y="84"/>
                  </a:cubicBezTo>
                  <a:cubicBezTo>
                    <a:pt x="93" y="91"/>
                    <a:pt x="103" y="97"/>
                    <a:pt x="110" y="102"/>
                  </a:cubicBezTo>
                  <a:cubicBezTo>
                    <a:pt x="114" y="104"/>
                    <a:pt x="117" y="106"/>
                    <a:pt x="119" y="107"/>
                  </a:cubicBezTo>
                  <a:cubicBezTo>
                    <a:pt x="120" y="108"/>
                    <a:pt x="121" y="108"/>
                    <a:pt x="121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1" y="108"/>
                    <a:pt x="121" y="108"/>
                    <a:pt x="121" y="108"/>
                  </a:cubicBezTo>
                  <a:cubicBezTo>
                    <a:pt x="121" y="108"/>
                    <a:pt x="121" y="108"/>
                    <a:pt x="121" y="109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1" y="108"/>
                    <a:pt x="121" y="108"/>
                    <a:pt x="121" y="108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0" y="106"/>
                    <a:pt x="120" y="106"/>
                    <a:pt x="120" y="106"/>
                  </a:cubicBezTo>
                  <a:cubicBezTo>
                    <a:pt x="120" y="107"/>
                    <a:pt x="121" y="107"/>
                    <a:pt x="121" y="108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0" y="106"/>
                    <a:pt x="120" y="106"/>
                    <a:pt x="120" y="106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0" y="104"/>
                    <a:pt x="120" y="105"/>
                    <a:pt x="120" y="106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2" y="102"/>
                    <a:pt x="122" y="102"/>
                    <a:pt x="122" y="102"/>
                  </a:cubicBezTo>
                  <a:cubicBezTo>
                    <a:pt x="122" y="102"/>
                    <a:pt x="121" y="102"/>
                    <a:pt x="121" y="103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2" y="102"/>
                    <a:pt x="122" y="102"/>
                    <a:pt x="122" y="102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4" y="101"/>
                    <a:pt x="124" y="101"/>
                    <a:pt x="124" y="101"/>
                  </a:cubicBezTo>
                  <a:cubicBezTo>
                    <a:pt x="124" y="101"/>
                    <a:pt x="123" y="101"/>
                    <a:pt x="122" y="102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4" y="101"/>
                    <a:pt x="124" y="101"/>
                    <a:pt x="124" y="101"/>
                  </a:cubicBezTo>
                  <a:cubicBezTo>
                    <a:pt x="125" y="105"/>
                    <a:pt x="125" y="105"/>
                    <a:pt x="125" y="105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5" y="101"/>
                    <a:pt x="124" y="101"/>
                    <a:pt x="124" y="101"/>
                  </a:cubicBezTo>
                  <a:cubicBezTo>
                    <a:pt x="125" y="105"/>
                    <a:pt x="125" y="105"/>
                    <a:pt x="125" y="105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5" y="104"/>
                    <a:pt x="125" y="104"/>
                    <a:pt x="125" y="104"/>
                  </a:cubicBezTo>
                  <a:cubicBezTo>
                    <a:pt x="126" y="101"/>
                    <a:pt x="126" y="101"/>
                    <a:pt x="126" y="101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5" y="104"/>
                    <a:pt x="125" y="104"/>
                    <a:pt x="125" y="104"/>
                  </a:cubicBezTo>
                  <a:cubicBezTo>
                    <a:pt x="126" y="101"/>
                    <a:pt x="126" y="101"/>
                    <a:pt x="126" y="101"/>
                  </a:cubicBezTo>
                  <a:cubicBezTo>
                    <a:pt x="126" y="101"/>
                    <a:pt x="126" y="101"/>
                    <a:pt x="126" y="101"/>
                  </a:cubicBezTo>
                  <a:cubicBezTo>
                    <a:pt x="125" y="101"/>
                    <a:pt x="124" y="101"/>
                    <a:pt x="123" y="100"/>
                  </a:cubicBezTo>
                  <a:cubicBezTo>
                    <a:pt x="120" y="99"/>
                    <a:pt x="112" y="95"/>
                    <a:pt x="102" y="91"/>
                  </a:cubicBezTo>
                  <a:cubicBezTo>
                    <a:pt x="89" y="85"/>
                    <a:pt x="71" y="76"/>
                    <a:pt x="57" y="70"/>
                  </a:cubicBezTo>
                  <a:cubicBezTo>
                    <a:pt x="50" y="66"/>
                    <a:pt x="44" y="64"/>
                    <a:pt x="40" y="61"/>
                  </a:cubicBezTo>
                  <a:cubicBezTo>
                    <a:pt x="35" y="59"/>
                    <a:pt x="33" y="58"/>
                    <a:pt x="33" y="58"/>
                  </a:cubicBezTo>
                  <a:cubicBezTo>
                    <a:pt x="30" y="57"/>
                    <a:pt x="28" y="58"/>
                    <a:pt x="26" y="60"/>
                  </a:cubicBezTo>
                  <a:cubicBezTo>
                    <a:pt x="25" y="62"/>
                    <a:pt x="26" y="65"/>
                    <a:pt x="28" y="67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26" y="116"/>
                    <a:pt x="103" y="106"/>
                    <a:pt x="80" y="96"/>
                  </a:cubicBezTo>
                  <a:cubicBezTo>
                    <a:pt x="69" y="92"/>
                    <a:pt x="57" y="87"/>
                    <a:pt x="47" y="83"/>
                  </a:cubicBezTo>
                  <a:cubicBezTo>
                    <a:pt x="43" y="81"/>
                    <a:pt x="39" y="79"/>
                    <a:pt x="35" y="78"/>
                  </a:cubicBezTo>
                  <a:cubicBezTo>
                    <a:pt x="34" y="78"/>
                    <a:pt x="32" y="77"/>
                    <a:pt x="31" y="77"/>
                  </a:cubicBezTo>
                  <a:cubicBezTo>
                    <a:pt x="30" y="77"/>
                    <a:pt x="30" y="77"/>
                    <a:pt x="29" y="77"/>
                  </a:cubicBezTo>
                  <a:cubicBezTo>
                    <a:pt x="29" y="77"/>
                    <a:pt x="28" y="76"/>
                    <a:pt x="27" y="76"/>
                  </a:cubicBezTo>
                  <a:cubicBezTo>
                    <a:pt x="27" y="76"/>
                    <a:pt x="26" y="76"/>
                    <a:pt x="26" y="77"/>
                  </a:cubicBezTo>
                  <a:cubicBezTo>
                    <a:pt x="25" y="77"/>
                    <a:pt x="25" y="77"/>
                    <a:pt x="24" y="77"/>
                  </a:cubicBezTo>
                  <a:cubicBezTo>
                    <a:pt x="24" y="78"/>
                    <a:pt x="23" y="78"/>
                    <a:pt x="23" y="79"/>
                  </a:cubicBezTo>
                  <a:cubicBezTo>
                    <a:pt x="22" y="80"/>
                    <a:pt x="22" y="81"/>
                    <a:pt x="22" y="83"/>
                  </a:cubicBezTo>
                  <a:cubicBezTo>
                    <a:pt x="23" y="84"/>
                    <a:pt x="23" y="85"/>
                    <a:pt x="24" y="86"/>
                  </a:cubicBezTo>
                  <a:cubicBezTo>
                    <a:pt x="24" y="86"/>
                    <a:pt x="26" y="86"/>
                    <a:pt x="29" y="88"/>
                  </a:cubicBezTo>
                  <a:cubicBezTo>
                    <a:pt x="38" y="93"/>
                    <a:pt x="60" y="107"/>
                    <a:pt x="81" y="119"/>
                  </a:cubicBezTo>
                  <a:cubicBezTo>
                    <a:pt x="91" y="125"/>
                    <a:pt x="101" y="131"/>
                    <a:pt x="108" y="136"/>
                  </a:cubicBezTo>
                  <a:cubicBezTo>
                    <a:pt x="111" y="138"/>
                    <a:pt x="114" y="140"/>
                    <a:pt x="116" y="142"/>
                  </a:cubicBezTo>
                  <a:cubicBezTo>
                    <a:pt x="117" y="142"/>
                    <a:pt x="118" y="143"/>
                    <a:pt x="118" y="143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20" y="142"/>
                    <a:pt x="120" y="142"/>
                    <a:pt x="120" y="142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20" y="142"/>
                    <a:pt x="120" y="142"/>
                    <a:pt x="120" y="142"/>
                  </a:cubicBezTo>
                  <a:cubicBezTo>
                    <a:pt x="118" y="143"/>
                    <a:pt x="118" y="143"/>
                    <a:pt x="118" y="143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17" y="141"/>
                    <a:pt x="117" y="141"/>
                    <a:pt x="117" y="141"/>
                  </a:cubicBezTo>
                  <a:cubicBezTo>
                    <a:pt x="117" y="142"/>
                    <a:pt x="118" y="143"/>
                    <a:pt x="118" y="143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17" y="141"/>
                    <a:pt x="117" y="141"/>
                    <a:pt x="117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18" y="138"/>
                    <a:pt x="118" y="138"/>
                    <a:pt x="118" y="138"/>
                  </a:cubicBezTo>
                  <a:cubicBezTo>
                    <a:pt x="117" y="139"/>
                    <a:pt x="117" y="140"/>
                    <a:pt x="117" y="141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18" y="138"/>
                    <a:pt x="118" y="138"/>
                    <a:pt x="118" y="138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18" y="138"/>
                    <a:pt x="118" y="138"/>
                    <a:pt x="118" y="138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19" y="137"/>
                    <a:pt x="119" y="137"/>
                    <a:pt x="119" y="137"/>
                  </a:cubicBezTo>
                  <a:cubicBezTo>
                    <a:pt x="119" y="137"/>
                    <a:pt x="118" y="137"/>
                    <a:pt x="118" y="138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19" y="137"/>
                    <a:pt x="119" y="137"/>
                    <a:pt x="119" y="137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1" y="136"/>
                    <a:pt x="120" y="136"/>
                    <a:pt x="119" y="137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36"/>
                    <a:pt x="122" y="136"/>
                    <a:pt x="122" y="136"/>
                  </a:cubicBezTo>
                  <a:cubicBezTo>
                    <a:pt x="122" y="136"/>
                    <a:pt x="121" y="136"/>
                    <a:pt x="121" y="136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2" y="136"/>
                    <a:pt x="122" y="136"/>
                    <a:pt x="122" y="136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122" y="136"/>
                    <a:pt x="122" y="136"/>
                    <a:pt x="122" y="136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122" y="136"/>
                    <a:pt x="121" y="136"/>
                    <a:pt x="120" y="135"/>
                  </a:cubicBezTo>
                  <a:cubicBezTo>
                    <a:pt x="116" y="134"/>
                    <a:pt x="109" y="130"/>
                    <a:pt x="99" y="126"/>
                  </a:cubicBezTo>
                  <a:cubicBezTo>
                    <a:pt x="85" y="120"/>
                    <a:pt x="68" y="112"/>
                    <a:pt x="54" y="105"/>
                  </a:cubicBezTo>
                  <a:cubicBezTo>
                    <a:pt x="46" y="102"/>
                    <a:pt x="40" y="99"/>
                    <a:pt x="36" y="97"/>
                  </a:cubicBezTo>
                  <a:cubicBezTo>
                    <a:pt x="31" y="95"/>
                    <a:pt x="29" y="94"/>
                    <a:pt x="29" y="94"/>
                  </a:cubicBezTo>
                  <a:cubicBezTo>
                    <a:pt x="27" y="93"/>
                    <a:pt x="24" y="94"/>
                    <a:pt x="23" y="96"/>
                  </a:cubicBezTo>
                  <a:cubicBezTo>
                    <a:pt x="22" y="97"/>
                    <a:pt x="22" y="98"/>
                    <a:pt x="22" y="99"/>
                  </a:cubicBezTo>
                  <a:cubicBezTo>
                    <a:pt x="22" y="100"/>
                    <a:pt x="22" y="100"/>
                    <a:pt x="22" y="101"/>
                  </a:cubicBezTo>
                  <a:cubicBezTo>
                    <a:pt x="23" y="102"/>
                    <a:pt x="23" y="102"/>
                    <a:pt x="24" y="103"/>
                  </a:cubicBezTo>
                  <a:cubicBezTo>
                    <a:pt x="25" y="104"/>
                    <a:pt x="26" y="104"/>
                    <a:pt x="27" y="105"/>
                  </a:cubicBezTo>
                  <a:cubicBezTo>
                    <a:pt x="31" y="109"/>
                    <a:pt x="38" y="113"/>
                    <a:pt x="48" y="119"/>
                  </a:cubicBezTo>
                  <a:cubicBezTo>
                    <a:pt x="75" y="136"/>
                    <a:pt x="116" y="160"/>
                    <a:pt x="116" y="160"/>
                  </a:cubicBezTo>
                  <a:cubicBezTo>
                    <a:pt x="119" y="156"/>
                    <a:pt x="119" y="156"/>
                    <a:pt x="119" y="156"/>
                  </a:cubicBezTo>
                  <a:cubicBezTo>
                    <a:pt x="121" y="151"/>
                    <a:pt x="121" y="151"/>
                    <a:pt x="121" y="151"/>
                  </a:cubicBezTo>
                  <a:cubicBezTo>
                    <a:pt x="121" y="151"/>
                    <a:pt x="97" y="141"/>
                    <a:pt x="73" y="131"/>
                  </a:cubicBezTo>
                  <a:cubicBezTo>
                    <a:pt x="61" y="126"/>
                    <a:pt x="49" y="121"/>
                    <a:pt x="40" y="117"/>
                  </a:cubicBezTo>
                  <a:cubicBezTo>
                    <a:pt x="35" y="115"/>
                    <a:pt x="31" y="114"/>
                    <a:pt x="28" y="113"/>
                  </a:cubicBezTo>
                  <a:cubicBezTo>
                    <a:pt x="27" y="112"/>
                    <a:pt x="25" y="112"/>
                    <a:pt x="24" y="111"/>
                  </a:cubicBezTo>
                  <a:cubicBezTo>
                    <a:pt x="24" y="111"/>
                    <a:pt x="23" y="111"/>
                    <a:pt x="23" y="111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2" y="111"/>
                    <a:pt x="21" y="111"/>
                    <a:pt x="21" y="111"/>
                  </a:cubicBezTo>
                  <a:cubicBezTo>
                    <a:pt x="21" y="111"/>
                    <a:pt x="20" y="111"/>
                    <a:pt x="19" y="111"/>
                  </a:cubicBezTo>
                  <a:cubicBezTo>
                    <a:pt x="19" y="111"/>
                    <a:pt x="19" y="111"/>
                    <a:pt x="18" y="111"/>
                  </a:cubicBezTo>
                  <a:cubicBezTo>
                    <a:pt x="18" y="112"/>
                    <a:pt x="17" y="112"/>
                    <a:pt x="17" y="113"/>
                  </a:cubicBezTo>
                  <a:cubicBezTo>
                    <a:pt x="16" y="114"/>
                    <a:pt x="16" y="115"/>
                    <a:pt x="16" y="116"/>
                  </a:cubicBezTo>
                  <a:cubicBezTo>
                    <a:pt x="16" y="117"/>
                    <a:pt x="16" y="117"/>
                    <a:pt x="16" y="118"/>
                  </a:cubicBezTo>
                  <a:cubicBezTo>
                    <a:pt x="17" y="118"/>
                    <a:pt x="17" y="119"/>
                    <a:pt x="17" y="119"/>
                  </a:cubicBezTo>
                  <a:cubicBezTo>
                    <a:pt x="17" y="119"/>
                    <a:pt x="18" y="119"/>
                    <a:pt x="18" y="119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9" y="120"/>
                    <a:pt x="19" y="120"/>
                    <a:pt x="20" y="121"/>
                  </a:cubicBezTo>
                  <a:cubicBezTo>
                    <a:pt x="27" y="125"/>
                    <a:pt x="50" y="140"/>
                    <a:pt x="72" y="153"/>
                  </a:cubicBezTo>
                  <a:cubicBezTo>
                    <a:pt x="83" y="160"/>
                    <a:pt x="93" y="166"/>
                    <a:pt x="101" y="171"/>
                  </a:cubicBezTo>
                  <a:cubicBezTo>
                    <a:pt x="105" y="173"/>
                    <a:pt x="108" y="175"/>
                    <a:pt x="110" y="177"/>
                  </a:cubicBezTo>
                  <a:cubicBezTo>
                    <a:pt x="111" y="178"/>
                    <a:pt x="112" y="178"/>
                    <a:pt x="113" y="178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5" y="177"/>
                    <a:pt x="115" y="177"/>
                    <a:pt x="115" y="177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5" y="177"/>
                    <a:pt x="115" y="177"/>
                    <a:pt x="115" y="177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2" y="178"/>
                    <a:pt x="112" y="178"/>
                    <a:pt x="112" y="178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2" y="178"/>
                    <a:pt x="112" y="178"/>
                    <a:pt x="112" y="178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112" y="178"/>
                    <a:pt x="112" y="178"/>
                    <a:pt x="112" y="178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76"/>
                    <a:pt x="112" y="177"/>
                    <a:pt x="112" y="177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2" y="173"/>
                    <a:pt x="112" y="173"/>
                    <a:pt x="112" y="173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4" y="171"/>
                    <a:pt x="114" y="171"/>
                    <a:pt x="114" y="171"/>
                  </a:cubicBezTo>
                  <a:cubicBezTo>
                    <a:pt x="113" y="172"/>
                    <a:pt x="113" y="172"/>
                    <a:pt x="112" y="173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4" y="171"/>
                    <a:pt x="114" y="171"/>
                    <a:pt x="114" y="171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4" y="171"/>
                    <a:pt x="114" y="171"/>
                  </a:cubicBezTo>
                  <a:cubicBezTo>
                    <a:pt x="116" y="175"/>
                    <a:pt x="116" y="175"/>
                    <a:pt x="116" y="175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6" y="170"/>
                    <a:pt x="115" y="170"/>
                    <a:pt x="115" y="171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6" y="173"/>
                    <a:pt x="116" y="173"/>
                    <a:pt x="116" y="173"/>
                  </a:cubicBezTo>
                  <a:cubicBezTo>
                    <a:pt x="116" y="171"/>
                    <a:pt x="116" y="171"/>
                    <a:pt x="116" y="171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6" y="173"/>
                    <a:pt x="116" y="173"/>
                    <a:pt x="116" y="173"/>
                  </a:cubicBezTo>
                  <a:cubicBezTo>
                    <a:pt x="116" y="171"/>
                    <a:pt x="116" y="171"/>
                    <a:pt x="116" y="171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6" y="170"/>
                    <a:pt x="115" y="170"/>
                    <a:pt x="114" y="170"/>
                  </a:cubicBezTo>
                  <a:cubicBezTo>
                    <a:pt x="110" y="168"/>
                    <a:pt x="102" y="165"/>
                    <a:pt x="92" y="161"/>
                  </a:cubicBezTo>
                  <a:cubicBezTo>
                    <a:pt x="78" y="155"/>
                    <a:pt x="61" y="147"/>
                    <a:pt x="47" y="141"/>
                  </a:cubicBezTo>
                  <a:cubicBezTo>
                    <a:pt x="41" y="137"/>
                    <a:pt x="35" y="135"/>
                    <a:pt x="30" y="133"/>
                  </a:cubicBezTo>
                  <a:cubicBezTo>
                    <a:pt x="26" y="131"/>
                    <a:pt x="24" y="129"/>
                    <a:pt x="24" y="129"/>
                  </a:cubicBezTo>
                  <a:cubicBezTo>
                    <a:pt x="21" y="128"/>
                    <a:pt x="19" y="129"/>
                    <a:pt x="17" y="131"/>
                  </a:cubicBezTo>
                  <a:cubicBezTo>
                    <a:pt x="17" y="132"/>
                    <a:pt x="17" y="133"/>
                    <a:pt x="17" y="134"/>
                  </a:cubicBezTo>
                  <a:cubicBezTo>
                    <a:pt x="17" y="135"/>
                    <a:pt x="17" y="136"/>
                    <a:pt x="17" y="136"/>
                  </a:cubicBezTo>
                  <a:cubicBezTo>
                    <a:pt x="18" y="137"/>
                    <a:pt x="18" y="138"/>
                    <a:pt x="19" y="138"/>
                  </a:cubicBezTo>
                  <a:cubicBezTo>
                    <a:pt x="19" y="139"/>
                    <a:pt x="20" y="140"/>
                    <a:pt x="21" y="141"/>
                  </a:cubicBezTo>
                  <a:cubicBezTo>
                    <a:pt x="26" y="144"/>
                    <a:pt x="33" y="149"/>
                    <a:pt x="42" y="154"/>
                  </a:cubicBezTo>
                  <a:cubicBezTo>
                    <a:pt x="69" y="171"/>
                    <a:pt x="110" y="195"/>
                    <a:pt x="110" y="195"/>
                  </a:cubicBezTo>
                  <a:cubicBezTo>
                    <a:pt x="112" y="191"/>
                    <a:pt x="112" y="191"/>
                    <a:pt x="112" y="191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12" y="191"/>
                    <a:pt x="112" y="191"/>
                    <a:pt x="112" y="191"/>
                  </a:cubicBezTo>
                  <a:cubicBezTo>
                    <a:pt x="110" y="187"/>
                    <a:pt x="110" y="187"/>
                    <a:pt x="110" y="187"/>
                  </a:cubicBezTo>
                  <a:cubicBezTo>
                    <a:pt x="109" y="187"/>
                    <a:pt x="109" y="187"/>
                    <a:pt x="108" y="188"/>
                  </a:cubicBezTo>
                  <a:cubicBezTo>
                    <a:pt x="112" y="191"/>
                    <a:pt x="112" y="191"/>
                    <a:pt x="112" y="191"/>
                  </a:cubicBezTo>
                  <a:cubicBezTo>
                    <a:pt x="110" y="187"/>
                    <a:pt x="110" y="187"/>
                    <a:pt x="110" y="187"/>
                  </a:cubicBezTo>
                  <a:cubicBezTo>
                    <a:pt x="112" y="190"/>
                    <a:pt x="112" y="190"/>
                    <a:pt x="112" y="190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1" y="186"/>
                    <a:pt x="111" y="186"/>
                    <a:pt x="110" y="187"/>
                  </a:cubicBezTo>
                  <a:cubicBezTo>
                    <a:pt x="112" y="190"/>
                    <a:pt x="112" y="190"/>
                    <a:pt x="112" y="190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90"/>
                    <a:pt x="112" y="190"/>
                    <a:pt x="112" y="190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90"/>
                    <a:pt x="112" y="190"/>
                    <a:pt x="112" y="190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12" y="187"/>
                    <a:pt x="112" y="187"/>
                    <a:pt x="112" y="187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12" y="187"/>
                    <a:pt x="112" y="187"/>
                    <a:pt x="112" y="187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12" y="186"/>
                    <a:pt x="111" y="186"/>
                    <a:pt x="110" y="186"/>
                  </a:cubicBezTo>
                  <a:cubicBezTo>
                    <a:pt x="107" y="184"/>
                    <a:pt x="99" y="182"/>
                    <a:pt x="90" y="178"/>
                  </a:cubicBezTo>
                  <a:cubicBezTo>
                    <a:pt x="76" y="173"/>
                    <a:pt x="59" y="167"/>
                    <a:pt x="45" y="161"/>
                  </a:cubicBezTo>
                  <a:cubicBezTo>
                    <a:pt x="38" y="158"/>
                    <a:pt x="32" y="156"/>
                    <a:pt x="28" y="154"/>
                  </a:cubicBezTo>
                  <a:cubicBezTo>
                    <a:pt x="23" y="153"/>
                    <a:pt x="21" y="152"/>
                    <a:pt x="21" y="152"/>
                  </a:cubicBezTo>
                  <a:cubicBezTo>
                    <a:pt x="19" y="151"/>
                    <a:pt x="16" y="151"/>
                    <a:pt x="15" y="153"/>
                  </a:cubicBezTo>
                  <a:cubicBezTo>
                    <a:pt x="14" y="154"/>
                    <a:pt x="14" y="155"/>
                    <a:pt x="14" y="156"/>
                  </a:cubicBezTo>
                  <a:cubicBezTo>
                    <a:pt x="14" y="158"/>
                    <a:pt x="15" y="158"/>
                    <a:pt x="15" y="159"/>
                  </a:cubicBezTo>
                  <a:cubicBezTo>
                    <a:pt x="15" y="160"/>
                    <a:pt x="16" y="160"/>
                    <a:pt x="16" y="160"/>
                  </a:cubicBezTo>
                  <a:cubicBezTo>
                    <a:pt x="17" y="161"/>
                    <a:pt x="18" y="162"/>
                    <a:pt x="19" y="163"/>
                  </a:cubicBezTo>
                  <a:cubicBezTo>
                    <a:pt x="23" y="166"/>
                    <a:pt x="31" y="171"/>
                    <a:pt x="40" y="176"/>
                  </a:cubicBezTo>
                  <a:cubicBezTo>
                    <a:pt x="68" y="194"/>
                    <a:pt x="109" y="218"/>
                    <a:pt x="109" y="218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08" y="212"/>
                    <a:pt x="108" y="212"/>
                    <a:pt x="108" y="212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9" y="210"/>
                    <a:pt x="108" y="211"/>
                    <a:pt x="108" y="212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11" y="209"/>
                    <a:pt x="111" y="209"/>
                    <a:pt x="111" y="209"/>
                  </a:cubicBezTo>
                  <a:cubicBezTo>
                    <a:pt x="111" y="210"/>
                    <a:pt x="110" y="210"/>
                    <a:pt x="109" y="210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11" y="209"/>
                    <a:pt x="111" y="209"/>
                    <a:pt x="111" y="209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09"/>
                    <a:pt x="111" y="209"/>
                    <a:pt x="111" y="209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12"/>
                    <a:pt x="112" y="212"/>
                    <a:pt x="112" y="212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12"/>
                    <a:pt x="112" y="212"/>
                    <a:pt x="112" y="212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10"/>
                    <a:pt x="112" y="210"/>
                    <a:pt x="112" y="210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10"/>
                    <a:pt x="112" y="210"/>
                    <a:pt x="112" y="210"/>
                  </a:cubicBezTo>
                  <a:cubicBezTo>
                    <a:pt x="112" y="209"/>
                    <a:pt x="112" y="209"/>
                    <a:pt x="112" y="209"/>
                  </a:cubicBezTo>
                  <a:cubicBezTo>
                    <a:pt x="112" y="209"/>
                    <a:pt x="111" y="209"/>
                    <a:pt x="110" y="209"/>
                  </a:cubicBezTo>
                  <a:cubicBezTo>
                    <a:pt x="106" y="207"/>
                    <a:pt x="98" y="204"/>
                    <a:pt x="89" y="200"/>
                  </a:cubicBezTo>
                  <a:cubicBezTo>
                    <a:pt x="75" y="194"/>
                    <a:pt x="57" y="186"/>
                    <a:pt x="43" y="180"/>
                  </a:cubicBezTo>
                  <a:cubicBezTo>
                    <a:pt x="36" y="176"/>
                    <a:pt x="30" y="174"/>
                    <a:pt x="25" y="171"/>
                  </a:cubicBezTo>
                  <a:cubicBezTo>
                    <a:pt x="21" y="169"/>
                    <a:pt x="18" y="168"/>
                    <a:pt x="18" y="168"/>
                  </a:cubicBezTo>
                  <a:cubicBezTo>
                    <a:pt x="16" y="167"/>
                    <a:pt x="14" y="168"/>
                    <a:pt x="12" y="170"/>
                  </a:cubicBezTo>
                  <a:cubicBezTo>
                    <a:pt x="12" y="171"/>
                    <a:pt x="11" y="172"/>
                    <a:pt x="11" y="173"/>
                  </a:cubicBezTo>
                  <a:cubicBezTo>
                    <a:pt x="12" y="174"/>
                    <a:pt x="12" y="175"/>
                    <a:pt x="12" y="175"/>
                  </a:cubicBezTo>
                  <a:cubicBezTo>
                    <a:pt x="13" y="176"/>
                    <a:pt x="13" y="177"/>
                    <a:pt x="14" y="177"/>
                  </a:cubicBezTo>
                  <a:cubicBezTo>
                    <a:pt x="14" y="178"/>
                    <a:pt x="15" y="178"/>
                    <a:pt x="16" y="179"/>
                  </a:cubicBezTo>
                  <a:cubicBezTo>
                    <a:pt x="21" y="182"/>
                    <a:pt x="28" y="187"/>
                    <a:pt x="38" y="193"/>
                  </a:cubicBezTo>
                  <a:cubicBezTo>
                    <a:pt x="52" y="201"/>
                    <a:pt x="69" y="212"/>
                    <a:pt x="84" y="220"/>
                  </a:cubicBezTo>
                  <a:cubicBezTo>
                    <a:pt x="91" y="225"/>
                    <a:pt x="97" y="228"/>
                    <a:pt x="101" y="231"/>
                  </a:cubicBezTo>
                  <a:cubicBezTo>
                    <a:pt x="103" y="232"/>
                    <a:pt x="105" y="233"/>
                    <a:pt x="106" y="234"/>
                  </a:cubicBezTo>
                  <a:cubicBezTo>
                    <a:pt x="107" y="235"/>
                    <a:pt x="107" y="235"/>
                    <a:pt x="107" y="235"/>
                  </a:cubicBezTo>
                  <a:cubicBezTo>
                    <a:pt x="107" y="235"/>
                    <a:pt x="107" y="235"/>
                    <a:pt x="107" y="235"/>
                  </a:cubicBezTo>
                  <a:cubicBezTo>
                    <a:pt x="109" y="233"/>
                    <a:pt x="109" y="233"/>
                    <a:pt x="109" y="233"/>
                  </a:cubicBezTo>
                  <a:cubicBezTo>
                    <a:pt x="107" y="235"/>
                    <a:pt x="107" y="235"/>
                    <a:pt x="107" y="235"/>
                  </a:cubicBezTo>
                  <a:cubicBezTo>
                    <a:pt x="107" y="235"/>
                    <a:pt x="107" y="235"/>
                    <a:pt x="107" y="235"/>
                  </a:cubicBezTo>
                  <a:cubicBezTo>
                    <a:pt x="109" y="233"/>
                    <a:pt x="109" y="233"/>
                    <a:pt x="109" y="233"/>
                  </a:cubicBezTo>
                  <a:cubicBezTo>
                    <a:pt x="107" y="235"/>
                    <a:pt x="107" y="235"/>
                    <a:pt x="107" y="235"/>
                  </a:cubicBezTo>
                  <a:cubicBezTo>
                    <a:pt x="110" y="232"/>
                    <a:pt x="110" y="232"/>
                    <a:pt x="110" y="232"/>
                  </a:cubicBezTo>
                  <a:cubicBezTo>
                    <a:pt x="107" y="234"/>
                    <a:pt x="107" y="234"/>
                    <a:pt x="107" y="234"/>
                  </a:cubicBezTo>
                  <a:cubicBezTo>
                    <a:pt x="107" y="235"/>
                    <a:pt x="107" y="235"/>
                    <a:pt x="107" y="235"/>
                  </a:cubicBezTo>
                  <a:cubicBezTo>
                    <a:pt x="110" y="232"/>
                    <a:pt x="110" y="232"/>
                    <a:pt x="110" y="232"/>
                  </a:cubicBezTo>
                  <a:cubicBezTo>
                    <a:pt x="107" y="234"/>
                    <a:pt x="107" y="234"/>
                    <a:pt x="107" y="234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6" y="232"/>
                    <a:pt x="106" y="232"/>
                    <a:pt x="106" y="232"/>
                  </a:cubicBezTo>
                  <a:cubicBezTo>
                    <a:pt x="106" y="233"/>
                    <a:pt x="106" y="234"/>
                    <a:pt x="107" y="234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6" y="232"/>
                    <a:pt x="106" y="232"/>
                    <a:pt x="106" y="232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7" y="229"/>
                    <a:pt x="107" y="229"/>
                    <a:pt x="107" y="229"/>
                  </a:cubicBezTo>
                  <a:cubicBezTo>
                    <a:pt x="106" y="230"/>
                    <a:pt x="106" y="231"/>
                    <a:pt x="106" y="232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7" y="229"/>
                    <a:pt x="107" y="229"/>
                    <a:pt x="107" y="229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7" y="229"/>
                    <a:pt x="107" y="229"/>
                    <a:pt x="107" y="229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8" y="228"/>
                    <a:pt x="108" y="228"/>
                    <a:pt x="108" y="228"/>
                  </a:cubicBezTo>
                  <a:cubicBezTo>
                    <a:pt x="108" y="228"/>
                    <a:pt x="107" y="228"/>
                    <a:pt x="107" y="229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08" y="228"/>
                    <a:pt x="108" y="228"/>
                    <a:pt x="108" y="228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10" y="227"/>
                    <a:pt x="110" y="227"/>
                    <a:pt x="110" y="227"/>
                  </a:cubicBezTo>
                  <a:cubicBezTo>
                    <a:pt x="109" y="227"/>
                    <a:pt x="109" y="227"/>
                    <a:pt x="108" y="228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10" y="227"/>
                    <a:pt x="110" y="227"/>
                    <a:pt x="110" y="227"/>
                  </a:cubicBezTo>
                  <a:cubicBezTo>
                    <a:pt x="111" y="231"/>
                    <a:pt x="111" y="231"/>
                    <a:pt x="111" y="231"/>
                  </a:cubicBezTo>
                  <a:cubicBezTo>
                    <a:pt x="111" y="227"/>
                    <a:pt x="111" y="227"/>
                    <a:pt x="111" y="227"/>
                  </a:cubicBezTo>
                  <a:cubicBezTo>
                    <a:pt x="110" y="227"/>
                    <a:pt x="110" y="227"/>
                    <a:pt x="110" y="227"/>
                  </a:cubicBezTo>
                  <a:cubicBezTo>
                    <a:pt x="111" y="231"/>
                    <a:pt x="111" y="231"/>
                    <a:pt x="111" y="231"/>
                  </a:cubicBezTo>
                  <a:cubicBezTo>
                    <a:pt x="111" y="227"/>
                    <a:pt x="111" y="227"/>
                    <a:pt x="111" y="227"/>
                  </a:cubicBezTo>
                  <a:cubicBezTo>
                    <a:pt x="111" y="231"/>
                    <a:pt x="111" y="231"/>
                    <a:pt x="111" y="231"/>
                  </a:cubicBezTo>
                  <a:cubicBezTo>
                    <a:pt x="111" y="227"/>
                    <a:pt x="111" y="227"/>
                    <a:pt x="111" y="227"/>
                  </a:cubicBezTo>
                  <a:cubicBezTo>
                    <a:pt x="111" y="227"/>
                    <a:pt x="111" y="227"/>
                    <a:pt x="111" y="227"/>
                  </a:cubicBezTo>
                  <a:cubicBezTo>
                    <a:pt x="111" y="231"/>
                    <a:pt x="111" y="231"/>
                    <a:pt x="111" y="231"/>
                  </a:cubicBezTo>
                  <a:cubicBezTo>
                    <a:pt x="111" y="227"/>
                    <a:pt x="111" y="227"/>
                    <a:pt x="111" y="227"/>
                  </a:cubicBezTo>
                  <a:cubicBezTo>
                    <a:pt x="111" y="227"/>
                    <a:pt x="111" y="227"/>
                    <a:pt x="111" y="227"/>
                  </a:cubicBezTo>
                  <a:cubicBezTo>
                    <a:pt x="111" y="227"/>
                    <a:pt x="110" y="227"/>
                    <a:pt x="109" y="226"/>
                  </a:cubicBezTo>
                  <a:cubicBezTo>
                    <a:pt x="105" y="225"/>
                    <a:pt x="97" y="221"/>
                    <a:pt x="88" y="217"/>
                  </a:cubicBezTo>
                  <a:cubicBezTo>
                    <a:pt x="74" y="211"/>
                    <a:pt x="56" y="203"/>
                    <a:pt x="41" y="197"/>
                  </a:cubicBezTo>
                  <a:cubicBezTo>
                    <a:pt x="34" y="194"/>
                    <a:pt x="28" y="191"/>
                    <a:pt x="23" y="189"/>
                  </a:cubicBezTo>
                  <a:cubicBezTo>
                    <a:pt x="21" y="188"/>
                    <a:pt x="19" y="187"/>
                    <a:pt x="18" y="186"/>
                  </a:cubicBezTo>
                  <a:cubicBezTo>
                    <a:pt x="17" y="186"/>
                    <a:pt x="17" y="186"/>
                    <a:pt x="16" y="186"/>
                  </a:cubicBezTo>
                  <a:cubicBezTo>
                    <a:pt x="16" y="186"/>
                    <a:pt x="16" y="186"/>
                    <a:pt x="16" y="186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5" y="185"/>
                    <a:pt x="14" y="185"/>
                    <a:pt x="14" y="185"/>
                  </a:cubicBezTo>
                  <a:cubicBezTo>
                    <a:pt x="13" y="185"/>
                    <a:pt x="13" y="185"/>
                    <a:pt x="12" y="185"/>
                  </a:cubicBezTo>
                  <a:cubicBezTo>
                    <a:pt x="11" y="186"/>
                    <a:pt x="10" y="186"/>
                    <a:pt x="10" y="188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9" y="188"/>
                    <a:pt x="9" y="188"/>
                    <a:pt x="9" y="189"/>
                  </a:cubicBezTo>
                  <a:cubicBezTo>
                    <a:pt x="9" y="189"/>
                    <a:pt x="9" y="190"/>
                    <a:pt x="9" y="190"/>
                  </a:cubicBezTo>
                  <a:cubicBezTo>
                    <a:pt x="9" y="191"/>
                    <a:pt x="9" y="192"/>
                    <a:pt x="9" y="192"/>
                  </a:cubicBezTo>
                  <a:cubicBezTo>
                    <a:pt x="10" y="193"/>
                    <a:pt x="10" y="193"/>
                    <a:pt x="10" y="194"/>
                  </a:cubicBezTo>
                  <a:cubicBezTo>
                    <a:pt x="11" y="194"/>
                    <a:pt x="11" y="194"/>
                    <a:pt x="12" y="195"/>
                  </a:cubicBezTo>
                  <a:cubicBezTo>
                    <a:pt x="13" y="196"/>
                    <a:pt x="15" y="197"/>
                    <a:pt x="19" y="199"/>
                  </a:cubicBezTo>
                  <a:cubicBezTo>
                    <a:pt x="30" y="207"/>
                    <a:pt x="52" y="220"/>
                    <a:pt x="71" y="232"/>
                  </a:cubicBezTo>
                  <a:cubicBezTo>
                    <a:pt x="90" y="243"/>
                    <a:pt x="106" y="253"/>
                    <a:pt x="106" y="253"/>
                  </a:cubicBezTo>
                  <a:cubicBezTo>
                    <a:pt x="108" y="249"/>
                    <a:pt x="108" y="249"/>
                    <a:pt x="108" y="249"/>
                  </a:cubicBezTo>
                  <a:cubicBezTo>
                    <a:pt x="110" y="245"/>
                    <a:pt x="110" y="245"/>
                    <a:pt x="110" y="245"/>
                  </a:cubicBezTo>
                  <a:cubicBezTo>
                    <a:pt x="110" y="245"/>
                    <a:pt x="88" y="235"/>
                    <a:pt x="66" y="225"/>
                  </a:cubicBezTo>
                  <a:cubicBezTo>
                    <a:pt x="55" y="220"/>
                    <a:pt x="43" y="215"/>
                    <a:pt x="34" y="211"/>
                  </a:cubicBezTo>
                  <a:cubicBezTo>
                    <a:pt x="30" y="210"/>
                    <a:pt x="26" y="208"/>
                    <a:pt x="23" y="207"/>
                  </a:cubicBezTo>
                  <a:cubicBezTo>
                    <a:pt x="22" y="206"/>
                    <a:pt x="21" y="206"/>
                    <a:pt x="20" y="206"/>
                  </a:cubicBezTo>
                  <a:cubicBezTo>
                    <a:pt x="19" y="205"/>
                    <a:pt x="19" y="205"/>
                    <a:pt x="18" y="205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16" y="205"/>
                    <a:pt x="16" y="205"/>
                    <a:pt x="15" y="205"/>
                  </a:cubicBezTo>
                  <a:cubicBezTo>
                    <a:pt x="15" y="205"/>
                    <a:pt x="14" y="205"/>
                    <a:pt x="14" y="206"/>
                  </a:cubicBezTo>
                  <a:cubicBezTo>
                    <a:pt x="13" y="206"/>
                    <a:pt x="13" y="206"/>
                    <a:pt x="12" y="207"/>
                  </a:cubicBezTo>
                  <a:cubicBezTo>
                    <a:pt x="12" y="208"/>
                    <a:pt x="11" y="210"/>
                    <a:pt x="12" y="211"/>
                  </a:cubicBezTo>
                  <a:cubicBezTo>
                    <a:pt x="12" y="212"/>
                    <a:pt x="13" y="213"/>
                    <a:pt x="14" y="214"/>
                  </a:cubicBezTo>
                  <a:cubicBezTo>
                    <a:pt x="14" y="214"/>
                    <a:pt x="15" y="215"/>
                    <a:pt x="18" y="216"/>
                  </a:cubicBezTo>
                  <a:cubicBezTo>
                    <a:pt x="27" y="222"/>
                    <a:pt x="49" y="235"/>
                    <a:pt x="68" y="247"/>
                  </a:cubicBezTo>
                  <a:cubicBezTo>
                    <a:pt x="78" y="253"/>
                    <a:pt x="88" y="259"/>
                    <a:pt x="94" y="263"/>
                  </a:cubicBezTo>
                  <a:cubicBezTo>
                    <a:pt x="98" y="266"/>
                    <a:pt x="101" y="267"/>
                    <a:pt x="102" y="269"/>
                  </a:cubicBezTo>
                  <a:cubicBezTo>
                    <a:pt x="103" y="269"/>
                    <a:pt x="104" y="270"/>
                    <a:pt x="104" y="270"/>
                  </a:cubicBezTo>
                  <a:cubicBezTo>
                    <a:pt x="105" y="270"/>
                    <a:pt x="105" y="270"/>
                    <a:pt x="105" y="270"/>
                  </a:cubicBezTo>
                  <a:cubicBezTo>
                    <a:pt x="105" y="270"/>
                    <a:pt x="105" y="270"/>
                    <a:pt x="105" y="270"/>
                  </a:cubicBezTo>
                  <a:cubicBezTo>
                    <a:pt x="107" y="268"/>
                    <a:pt x="107" y="268"/>
                    <a:pt x="107" y="268"/>
                  </a:cubicBezTo>
                  <a:cubicBezTo>
                    <a:pt x="104" y="270"/>
                    <a:pt x="104" y="270"/>
                    <a:pt x="104" y="270"/>
                  </a:cubicBezTo>
                  <a:cubicBezTo>
                    <a:pt x="105" y="270"/>
                    <a:pt x="105" y="270"/>
                    <a:pt x="105" y="270"/>
                  </a:cubicBezTo>
                  <a:cubicBezTo>
                    <a:pt x="107" y="268"/>
                    <a:pt x="107" y="268"/>
                    <a:pt x="107" y="268"/>
                  </a:cubicBezTo>
                  <a:cubicBezTo>
                    <a:pt x="104" y="270"/>
                    <a:pt x="104" y="270"/>
                    <a:pt x="104" y="270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104" y="270"/>
                    <a:pt x="104" y="270"/>
                    <a:pt x="104" y="270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3" y="267"/>
                    <a:pt x="103" y="267"/>
                    <a:pt x="103" y="267"/>
                  </a:cubicBezTo>
                  <a:cubicBezTo>
                    <a:pt x="103" y="268"/>
                    <a:pt x="104" y="269"/>
                    <a:pt x="104" y="269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3" y="267"/>
                    <a:pt x="103" y="267"/>
                    <a:pt x="103" y="267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4" y="265"/>
                    <a:pt x="104" y="265"/>
                    <a:pt x="104" y="265"/>
                  </a:cubicBezTo>
                  <a:cubicBezTo>
                    <a:pt x="104" y="266"/>
                    <a:pt x="103" y="266"/>
                    <a:pt x="103" y="267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4" y="265"/>
                    <a:pt x="104" y="265"/>
                    <a:pt x="104" y="265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4" y="264"/>
                    <a:pt x="104" y="264"/>
                    <a:pt x="104" y="264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05" y="263"/>
                    <a:pt x="105" y="264"/>
                    <a:pt x="104" y="264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8" y="262"/>
                    <a:pt x="107" y="262"/>
                    <a:pt x="106" y="263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8" y="266"/>
                    <a:pt x="108" y="266"/>
                    <a:pt x="108" y="266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2"/>
                    <a:pt x="109" y="262"/>
                    <a:pt x="108" y="262"/>
                  </a:cubicBezTo>
                  <a:cubicBezTo>
                    <a:pt x="108" y="266"/>
                    <a:pt x="108" y="266"/>
                    <a:pt x="108" y="266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4"/>
                    <a:pt x="109" y="264"/>
                    <a:pt x="109" y="264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4"/>
                    <a:pt x="109" y="264"/>
                    <a:pt x="109" y="264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2"/>
                    <a:pt x="108" y="262"/>
                    <a:pt x="107" y="262"/>
                  </a:cubicBezTo>
                  <a:cubicBezTo>
                    <a:pt x="104" y="261"/>
                    <a:pt x="97" y="258"/>
                    <a:pt x="88" y="254"/>
                  </a:cubicBezTo>
                  <a:cubicBezTo>
                    <a:pt x="75" y="249"/>
                    <a:pt x="58" y="242"/>
                    <a:pt x="43" y="236"/>
                  </a:cubicBezTo>
                  <a:cubicBezTo>
                    <a:pt x="36" y="234"/>
                    <a:pt x="30" y="231"/>
                    <a:pt x="25" y="229"/>
                  </a:cubicBezTo>
                  <a:cubicBezTo>
                    <a:pt x="22" y="228"/>
                    <a:pt x="20" y="228"/>
                    <a:pt x="18" y="227"/>
                  </a:cubicBezTo>
                  <a:cubicBezTo>
                    <a:pt x="17" y="227"/>
                    <a:pt x="17" y="227"/>
                    <a:pt x="16" y="227"/>
                  </a:cubicBezTo>
                  <a:cubicBezTo>
                    <a:pt x="15" y="226"/>
                    <a:pt x="15" y="226"/>
                    <a:pt x="14" y="226"/>
                  </a:cubicBezTo>
                  <a:cubicBezTo>
                    <a:pt x="13" y="226"/>
                    <a:pt x="13" y="226"/>
                    <a:pt x="12" y="226"/>
                  </a:cubicBezTo>
                  <a:cubicBezTo>
                    <a:pt x="12" y="227"/>
                    <a:pt x="11" y="227"/>
                    <a:pt x="11" y="227"/>
                  </a:cubicBezTo>
                  <a:cubicBezTo>
                    <a:pt x="10" y="227"/>
                    <a:pt x="10" y="228"/>
                    <a:pt x="9" y="229"/>
                  </a:cubicBezTo>
                  <a:cubicBezTo>
                    <a:pt x="8" y="231"/>
                    <a:pt x="9" y="234"/>
                    <a:pt x="11" y="235"/>
                  </a:cubicBezTo>
                  <a:cubicBezTo>
                    <a:pt x="62" y="267"/>
                    <a:pt x="62" y="267"/>
                    <a:pt x="62" y="267"/>
                  </a:cubicBezTo>
                  <a:cubicBezTo>
                    <a:pt x="16" y="251"/>
                    <a:pt x="16" y="251"/>
                    <a:pt x="16" y="251"/>
                  </a:cubicBezTo>
                  <a:cubicBezTo>
                    <a:pt x="15" y="251"/>
                    <a:pt x="13" y="251"/>
                    <a:pt x="12" y="252"/>
                  </a:cubicBezTo>
                  <a:cubicBezTo>
                    <a:pt x="10" y="253"/>
                    <a:pt x="10" y="254"/>
                    <a:pt x="10" y="256"/>
                  </a:cubicBezTo>
                  <a:cubicBezTo>
                    <a:pt x="10" y="257"/>
                    <a:pt x="10" y="258"/>
                    <a:pt x="10" y="258"/>
                  </a:cubicBezTo>
                  <a:cubicBezTo>
                    <a:pt x="11" y="259"/>
                    <a:pt x="11" y="259"/>
                    <a:pt x="11" y="259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0"/>
                    <a:pt x="13" y="261"/>
                    <a:pt x="14" y="261"/>
                  </a:cubicBezTo>
                  <a:cubicBezTo>
                    <a:pt x="17" y="263"/>
                    <a:pt x="24" y="267"/>
                    <a:pt x="32" y="272"/>
                  </a:cubicBezTo>
                  <a:cubicBezTo>
                    <a:pt x="45" y="280"/>
                    <a:pt x="61" y="290"/>
                    <a:pt x="74" y="298"/>
                  </a:cubicBezTo>
                  <a:cubicBezTo>
                    <a:pt x="80" y="302"/>
                    <a:pt x="86" y="306"/>
                    <a:pt x="90" y="308"/>
                  </a:cubicBezTo>
                  <a:cubicBezTo>
                    <a:pt x="92" y="309"/>
                    <a:pt x="94" y="311"/>
                    <a:pt x="95" y="311"/>
                  </a:cubicBezTo>
                  <a:cubicBezTo>
                    <a:pt x="95" y="312"/>
                    <a:pt x="96" y="312"/>
                    <a:pt x="96" y="312"/>
                  </a:cubicBezTo>
                  <a:cubicBezTo>
                    <a:pt x="96" y="312"/>
                    <a:pt x="96" y="312"/>
                    <a:pt x="96" y="312"/>
                  </a:cubicBezTo>
                  <a:cubicBezTo>
                    <a:pt x="98" y="310"/>
                    <a:pt x="98" y="310"/>
                    <a:pt x="98" y="310"/>
                  </a:cubicBezTo>
                  <a:cubicBezTo>
                    <a:pt x="96" y="312"/>
                    <a:pt x="96" y="312"/>
                    <a:pt x="96" y="312"/>
                  </a:cubicBezTo>
                  <a:cubicBezTo>
                    <a:pt x="96" y="312"/>
                    <a:pt x="96" y="312"/>
                    <a:pt x="96" y="312"/>
                  </a:cubicBezTo>
                  <a:cubicBezTo>
                    <a:pt x="98" y="310"/>
                    <a:pt x="98" y="310"/>
                    <a:pt x="98" y="310"/>
                  </a:cubicBezTo>
                  <a:cubicBezTo>
                    <a:pt x="96" y="312"/>
                    <a:pt x="96" y="312"/>
                    <a:pt x="96" y="312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95" y="311"/>
                    <a:pt x="95" y="311"/>
                    <a:pt x="95" y="311"/>
                  </a:cubicBezTo>
                  <a:cubicBezTo>
                    <a:pt x="95" y="311"/>
                    <a:pt x="95" y="312"/>
                    <a:pt x="96" y="312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95" y="311"/>
                    <a:pt x="95" y="311"/>
                    <a:pt x="95" y="311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95" y="309"/>
                    <a:pt x="95" y="309"/>
                    <a:pt x="95" y="309"/>
                  </a:cubicBezTo>
                  <a:cubicBezTo>
                    <a:pt x="95" y="310"/>
                    <a:pt x="95" y="311"/>
                    <a:pt x="95" y="311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95" y="309"/>
                    <a:pt x="95" y="309"/>
                    <a:pt x="95" y="309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95" y="306"/>
                    <a:pt x="95" y="306"/>
                    <a:pt x="95" y="306"/>
                  </a:cubicBezTo>
                  <a:cubicBezTo>
                    <a:pt x="95" y="307"/>
                    <a:pt x="95" y="308"/>
                    <a:pt x="95" y="309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95" y="306"/>
                    <a:pt x="95" y="306"/>
                    <a:pt x="95" y="306"/>
                  </a:cubicBezTo>
                  <a:cubicBezTo>
                    <a:pt x="99" y="309"/>
                    <a:pt x="99" y="309"/>
                    <a:pt x="99" y="309"/>
                  </a:cubicBezTo>
                  <a:cubicBezTo>
                    <a:pt x="101" y="304"/>
                    <a:pt x="101" y="304"/>
                    <a:pt x="101" y="304"/>
                  </a:cubicBezTo>
                  <a:cubicBezTo>
                    <a:pt x="14" y="268"/>
                    <a:pt x="14" y="268"/>
                    <a:pt x="14" y="268"/>
                  </a:cubicBezTo>
                  <a:cubicBezTo>
                    <a:pt x="13" y="267"/>
                    <a:pt x="11" y="267"/>
                    <a:pt x="9" y="269"/>
                  </a:cubicBezTo>
                  <a:cubicBezTo>
                    <a:pt x="9" y="269"/>
                    <a:pt x="8" y="270"/>
                    <a:pt x="8" y="270"/>
                  </a:cubicBezTo>
                  <a:cubicBezTo>
                    <a:pt x="8" y="271"/>
                    <a:pt x="8" y="272"/>
                    <a:pt x="8" y="272"/>
                  </a:cubicBezTo>
                  <a:cubicBezTo>
                    <a:pt x="8" y="273"/>
                    <a:pt x="8" y="273"/>
                    <a:pt x="8" y="274"/>
                  </a:cubicBezTo>
                  <a:cubicBezTo>
                    <a:pt x="8" y="275"/>
                    <a:pt x="9" y="275"/>
                    <a:pt x="9" y="275"/>
                  </a:cubicBezTo>
                  <a:cubicBezTo>
                    <a:pt x="9" y="276"/>
                    <a:pt x="9" y="276"/>
                    <a:pt x="10" y="276"/>
                  </a:cubicBezTo>
                  <a:cubicBezTo>
                    <a:pt x="11" y="277"/>
                    <a:pt x="11" y="277"/>
                    <a:pt x="11" y="277"/>
                  </a:cubicBezTo>
                  <a:cubicBezTo>
                    <a:pt x="12" y="277"/>
                    <a:pt x="14" y="279"/>
                    <a:pt x="17" y="281"/>
                  </a:cubicBezTo>
                  <a:cubicBezTo>
                    <a:pt x="26" y="287"/>
                    <a:pt x="45" y="298"/>
                    <a:pt x="61" y="308"/>
                  </a:cubicBezTo>
                  <a:cubicBezTo>
                    <a:pt x="69" y="313"/>
                    <a:pt x="77" y="317"/>
                    <a:pt x="82" y="321"/>
                  </a:cubicBezTo>
                  <a:cubicBezTo>
                    <a:pt x="85" y="322"/>
                    <a:pt x="87" y="324"/>
                    <a:pt x="89" y="325"/>
                  </a:cubicBezTo>
                  <a:cubicBezTo>
                    <a:pt x="89" y="325"/>
                    <a:pt x="90" y="326"/>
                    <a:pt x="90" y="326"/>
                  </a:cubicBezTo>
                  <a:cubicBezTo>
                    <a:pt x="90" y="326"/>
                    <a:pt x="90" y="326"/>
                    <a:pt x="90" y="326"/>
                  </a:cubicBezTo>
                  <a:cubicBezTo>
                    <a:pt x="90" y="326"/>
                    <a:pt x="90" y="326"/>
                    <a:pt x="90" y="326"/>
                  </a:cubicBezTo>
                  <a:cubicBezTo>
                    <a:pt x="92" y="324"/>
                    <a:pt x="92" y="324"/>
                    <a:pt x="92" y="324"/>
                  </a:cubicBezTo>
                  <a:cubicBezTo>
                    <a:pt x="90" y="326"/>
                    <a:pt x="90" y="326"/>
                    <a:pt x="90" y="326"/>
                  </a:cubicBezTo>
                  <a:cubicBezTo>
                    <a:pt x="90" y="326"/>
                    <a:pt x="90" y="326"/>
                    <a:pt x="90" y="326"/>
                  </a:cubicBezTo>
                  <a:cubicBezTo>
                    <a:pt x="92" y="324"/>
                    <a:pt x="92" y="324"/>
                    <a:pt x="92" y="324"/>
                  </a:cubicBezTo>
                  <a:cubicBezTo>
                    <a:pt x="90" y="326"/>
                    <a:pt x="90" y="326"/>
                    <a:pt x="90" y="326"/>
                  </a:cubicBezTo>
                  <a:cubicBezTo>
                    <a:pt x="93" y="323"/>
                    <a:pt x="93" y="323"/>
                    <a:pt x="93" y="323"/>
                  </a:cubicBezTo>
                  <a:cubicBezTo>
                    <a:pt x="89" y="325"/>
                    <a:pt x="89" y="325"/>
                    <a:pt x="89" y="325"/>
                  </a:cubicBezTo>
                  <a:cubicBezTo>
                    <a:pt x="90" y="325"/>
                    <a:pt x="90" y="326"/>
                    <a:pt x="90" y="326"/>
                  </a:cubicBezTo>
                  <a:cubicBezTo>
                    <a:pt x="93" y="323"/>
                    <a:pt x="93" y="323"/>
                    <a:pt x="93" y="323"/>
                  </a:cubicBezTo>
                  <a:cubicBezTo>
                    <a:pt x="89" y="325"/>
                    <a:pt x="89" y="325"/>
                    <a:pt x="89" y="325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89" y="323"/>
                    <a:pt x="89" y="323"/>
                    <a:pt x="89" y="323"/>
                  </a:cubicBezTo>
                  <a:cubicBezTo>
                    <a:pt x="89" y="324"/>
                    <a:pt x="89" y="325"/>
                    <a:pt x="89" y="325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89" y="323"/>
                    <a:pt x="89" y="323"/>
                    <a:pt x="89" y="323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89" y="320"/>
                    <a:pt x="89" y="320"/>
                    <a:pt x="89" y="320"/>
                  </a:cubicBezTo>
                  <a:cubicBezTo>
                    <a:pt x="89" y="321"/>
                    <a:pt x="89" y="322"/>
                    <a:pt x="89" y="323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89" y="320"/>
                    <a:pt x="89" y="320"/>
                    <a:pt x="89" y="320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95" y="318"/>
                    <a:pt x="95" y="318"/>
                    <a:pt x="95" y="318"/>
                  </a:cubicBezTo>
                  <a:cubicBezTo>
                    <a:pt x="95" y="318"/>
                    <a:pt x="74" y="311"/>
                    <a:pt x="53" y="304"/>
                  </a:cubicBezTo>
                  <a:cubicBezTo>
                    <a:pt x="42" y="300"/>
                    <a:pt x="32" y="297"/>
                    <a:pt x="24" y="294"/>
                  </a:cubicBezTo>
                  <a:cubicBezTo>
                    <a:pt x="20" y="293"/>
                    <a:pt x="16" y="291"/>
                    <a:pt x="14" y="291"/>
                  </a:cubicBezTo>
                  <a:cubicBezTo>
                    <a:pt x="13" y="290"/>
                    <a:pt x="12" y="290"/>
                    <a:pt x="11" y="290"/>
                  </a:cubicBezTo>
                  <a:cubicBezTo>
                    <a:pt x="11" y="290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89"/>
                    <a:pt x="9" y="289"/>
                    <a:pt x="8" y="289"/>
                  </a:cubicBezTo>
                  <a:cubicBezTo>
                    <a:pt x="8" y="289"/>
                    <a:pt x="8" y="289"/>
                    <a:pt x="7" y="289"/>
                  </a:cubicBezTo>
                  <a:cubicBezTo>
                    <a:pt x="7" y="289"/>
                    <a:pt x="6" y="290"/>
                    <a:pt x="6" y="290"/>
                  </a:cubicBezTo>
                  <a:cubicBezTo>
                    <a:pt x="5" y="290"/>
                    <a:pt x="5" y="291"/>
                    <a:pt x="4" y="292"/>
                  </a:cubicBezTo>
                  <a:cubicBezTo>
                    <a:pt x="3" y="294"/>
                    <a:pt x="4" y="297"/>
                    <a:pt x="6" y="298"/>
                  </a:cubicBezTo>
                  <a:cubicBezTo>
                    <a:pt x="88" y="349"/>
                    <a:pt x="88" y="349"/>
                    <a:pt x="88" y="349"/>
                  </a:cubicBezTo>
                  <a:cubicBezTo>
                    <a:pt x="91" y="345"/>
                    <a:pt x="91" y="345"/>
                    <a:pt x="91" y="345"/>
                  </a:cubicBezTo>
                  <a:cubicBezTo>
                    <a:pt x="92" y="341"/>
                    <a:pt x="92" y="341"/>
                    <a:pt x="92" y="341"/>
                  </a:cubicBezTo>
                  <a:cubicBezTo>
                    <a:pt x="92" y="341"/>
                    <a:pt x="73" y="333"/>
                    <a:pt x="53" y="326"/>
                  </a:cubicBezTo>
                  <a:cubicBezTo>
                    <a:pt x="44" y="322"/>
                    <a:pt x="34" y="319"/>
                    <a:pt x="26" y="316"/>
                  </a:cubicBezTo>
                  <a:cubicBezTo>
                    <a:pt x="22" y="314"/>
                    <a:pt x="19" y="313"/>
                    <a:pt x="16" y="312"/>
                  </a:cubicBezTo>
                  <a:cubicBezTo>
                    <a:pt x="15" y="312"/>
                    <a:pt x="14" y="312"/>
                    <a:pt x="13" y="311"/>
                  </a:cubicBezTo>
                  <a:cubicBezTo>
                    <a:pt x="13" y="311"/>
                    <a:pt x="13" y="311"/>
                    <a:pt x="12" y="311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11" y="311"/>
                    <a:pt x="11" y="311"/>
                    <a:pt x="11" y="311"/>
                  </a:cubicBezTo>
                  <a:cubicBezTo>
                    <a:pt x="10" y="311"/>
                    <a:pt x="10" y="311"/>
                    <a:pt x="9" y="311"/>
                  </a:cubicBezTo>
                  <a:cubicBezTo>
                    <a:pt x="9" y="311"/>
                    <a:pt x="8" y="311"/>
                    <a:pt x="8" y="312"/>
                  </a:cubicBezTo>
                  <a:cubicBezTo>
                    <a:pt x="7" y="312"/>
                    <a:pt x="7" y="312"/>
                    <a:pt x="6" y="313"/>
                  </a:cubicBezTo>
                  <a:cubicBezTo>
                    <a:pt x="10" y="316"/>
                    <a:pt x="10" y="316"/>
                    <a:pt x="10" y="316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4"/>
                    <a:pt x="6" y="315"/>
                    <a:pt x="6" y="316"/>
                  </a:cubicBezTo>
                  <a:cubicBezTo>
                    <a:pt x="6" y="317"/>
                    <a:pt x="6" y="318"/>
                    <a:pt x="6" y="318"/>
                  </a:cubicBezTo>
                  <a:cubicBezTo>
                    <a:pt x="7" y="319"/>
                    <a:pt x="7" y="320"/>
                    <a:pt x="7" y="320"/>
                  </a:cubicBezTo>
                  <a:cubicBezTo>
                    <a:pt x="8" y="321"/>
                    <a:pt x="9" y="321"/>
                    <a:pt x="10" y="322"/>
                  </a:cubicBezTo>
                  <a:cubicBezTo>
                    <a:pt x="14" y="325"/>
                    <a:pt x="20" y="329"/>
                    <a:pt x="28" y="334"/>
                  </a:cubicBezTo>
                  <a:cubicBezTo>
                    <a:pt x="52" y="349"/>
                    <a:pt x="87" y="369"/>
                    <a:pt x="87" y="369"/>
                  </a:cubicBezTo>
                  <a:cubicBezTo>
                    <a:pt x="89" y="365"/>
                    <a:pt x="89" y="365"/>
                    <a:pt x="89" y="365"/>
                  </a:cubicBezTo>
                  <a:cubicBezTo>
                    <a:pt x="91" y="361"/>
                    <a:pt x="91" y="361"/>
                    <a:pt x="91" y="361"/>
                  </a:cubicBezTo>
                  <a:cubicBezTo>
                    <a:pt x="91" y="361"/>
                    <a:pt x="72" y="353"/>
                    <a:pt x="53" y="346"/>
                  </a:cubicBezTo>
                  <a:cubicBezTo>
                    <a:pt x="43" y="342"/>
                    <a:pt x="33" y="338"/>
                    <a:pt x="25" y="335"/>
                  </a:cubicBezTo>
                  <a:cubicBezTo>
                    <a:pt x="21" y="334"/>
                    <a:pt x="17" y="333"/>
                    <a:pt x="14" y="332"/>
                  </a:cubicBezTo>
                  <a:cubicBezTo>
                    <a:pt x="13" y="331"/>
                    <a:pt x="12" y="331"/>
                    <a:pt x="11" y="331"/>
                  </a:cubicBezTo>
                  <a:cubicBezTo>
                    <a:pt x="10" y="331"/>
                    <a:pt x="10" y="331"/>
                    <a:pt x="9" y="331"/>
                  </a:cubicBezTo>
                  <a:cubicBezTo>
                    <a:pt x="9" y="330"/>
                    <a:pt x="8" y="330"/>
                    <a:pt x="7" y="330"/>
                  </a:cubicBezTo>
                  <a:cubicBezTo>
                    <a:pt x="7" y="330"/>
                    <a:pt x="7" y="330"/>
                    <a:pt x="6" y="331"/>
                  </a:cubicBezTo>
                  <a:cubicBezTo>
                    <a:pt x="6" y="331"/>
                    <a:pt x="5" y="331"/>
                    <a:pt x="5" y="331"/>
                  </a:cubicBezTo>
                  <a:cubicBezTo>
                    <a:pt x="4" y="331"/>
                    <a:pt x="3" y="332"/>
                    <a:pt x="3" y="333"/>
                  </a:cubicBezTo>
                  <a:cubicBezTo>
                    <a:pt x="2" y="334"/>
                    <a:pt x="2" y="334"/>
                    <a:pt x="2" y="335"/>
                  </a:cubicBezTo>
                  <a:cubicBezTo>
                    <a:pt x="2" y="336"/>
                    <a:pt x="2" y="337"/>
                    <a:pt x="3" y="337"/>
                  </a:cubicBezTo>
                  <a:cubicBezTo>
                    <a:pt x="3" y="338"/>
                    <a:pt x="3" y="338"/>
                    <a:pt x="3" y="339"/>
                  </a:cubicBezTo>
                  <a:cubicBezTo>
                    <a:pt x="4" y="339"/>
                    <a:pt x="4" y="339"/>
                    <a:pt x="4" y="339"/>
                  </a:cubicBezTo>
                  <a:cubicBezTo>
                    <a:pt x="5" y="340"/>
                    <a:pt x="5" y="340"/>
                    <a:pt x="6" y="341"/>
                  </a:cubicBezTo>
                  <a:cubicBezTo>
                    <a:pt x="9" y="343"/>
                    <a:pt x="15" y="346"/>
                    <a:pt x="22" y="351"/>
                  </a:cubicBezTo>
                  <a:cubicBezTo>
                    <a:pt x="45" y="365"/>
                    <a:pt x="80" y="387"/>
                    <a:pt x="80" y="387"/>
                  </a:cubicBezTo>
                  <a:cubicBezTo>
                    <a:pt x="83" y="383"/>
                    <a:pt x="83" y="383"/>
                    <a:pt x="83" y="383"/>
                  </a:cubicBezTo>
                  <a:cubicBezTo>
                    <a:pt x="79" y="380"/>
                    <a:pt x="79" y="380"/>
                    <a:pt x="79" y="380"/>
                  </a:cubicBezTo>
                  <a:cubicBezTo>
                    <a:pt x="83" y="383"/>
                    <a:pt x="83" y="383"/>
                    <a:pt x="83" y="383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0" y="379"/>
                    <a:pt x="79" y="379"/>
                    <a:pt x="79" y="380"/>
                  </a:cubicBezTo>
                  <a:cubicBezTo>
                    <a:pt x="83" y="383"/>
                    <a:pt x="83" y="383"/>
                    <a:pt x="83" y="383"/>
                  </a:cubicBezTo>
                  <a:cubicBezTo>
                    <a:pt x="80" y="378"/>
                    <a:pt x="80" y="378"/>
                    <a:pt x="80" y="378"/>
                  </a:cubicBezTo>
                  <a:cubicBezTo>
                    <a:pt x="83" y="383"/>
                    <a:pt x="83" y="383"/>
                    <a:pt x="83" y="383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1" y="378"/>
                    <a:pt x="81" y="378"/>
                    <a:pt x="80" y="378"/>
                  </a:cubicBezTo>
                  <a:cubicBezTo>
                    <a:pt x="83" y="383"/>
                    <a:pt x="83" y="383"/>
                    <a:pt x="83" y="383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3" y="382"/>
                    <a:pt x="83" y="382"/>
                    <a:pt x="83" y="382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3" y="382"/>
                    <a:pt x="83" y="382"/>
                    <a:pt x="83" y="382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82"/>
                    <a:pt x="83" y="382"/>
                    <a:pt x="83" y="382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82"/>
                    <a:pt x="83" y="382"/>
                    <a:pt x="83" y="382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80"/>
                    <a:pt x="83" y="380"/>
                    <a:pt x="83" y="380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80"/>
                    <a:pt x="83" y="380"/>
                    <a:pt x="83" y="380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83" y="378"/>
                    <a:pt x="81" y="377"/>
                    <a:pt x="79" y="376"/>
                  </a:cubicBezTo>
                  <a:cubicBezTo>
                    <a:pt x="71" y="373"/>
                    <a:pt x="54" y="367"/>
                    <a:pt x="40" y="361"/>
                  </a:cubicBezTo>
                  <a:cubicBezTo>
                    <a:pt x="32" y="358"/>
                    <a:pt x="25" y="355"/>
                    <a:pt x="20" y="354"/>
                  </a:cubicBezTo>
                  <a:cubicBezTo>
                    <a:pt x="17" y="353"/>
                    <a:pt x="15" y="352"/>
                    <a:pt x="13" y="351"/>
                  </a:cubicBezTo>
                  <a:cubicBezTo>
                    <a:pt x="12" y="351"/>
                    <a:pt x="11" y="351"/>
                    <a:pt x="11" y="350"/>
                  </a:cubicBezTo>
                  <a:cubicBezTo>
                    <a:pt x="10" y="350"/>
                    <a:pt x="10" y="350"/>
                    <a:pt x="9" y="350"/>
                  </a:cubicBezTo>
                  <a:cubicBezTo>
                    <a:pt x="9" y="350"/>
                    <a:pt x="9" y="350"/>
                    <a:pt x="8" y="350"/>
                  </a:cubicBezTo>
                  <a:cubicBezTo>
                    <a:pt x="8" y="350"/>
                    <a:pt x="7" y="350"/>
                    <a:pt x="7" y="350"/>
                  </a:cubicBezTo>
                  <a:cubicBezTo>
                    <a:pt x="6" y="350"/>
                    <a:pt x="6" y="351"/>
                    <a:pt x="5" y="351"/>
                  </a:cubicBezTo>
                  <a:cubicBezTo>
                    <a:pt x="5" y="351"/>
                    <a:pt x="4" y="352"/>
                    <a:pt x="4" y="352"/>
                  </a:cubicBezTo>
                  <a:cubicBezTo>
                    <a:pt x="8" y="355"/>
                    <a:pt x="8" y="355"/>
                    <a:pt x="8" y="355"/>
                  </a:cubicBezTo>
                  <a:cubicBezTo>
                    <a:pt x="4" y="352"/>
                    <a:pt x="4" y="352"/>
                    <a:pt x="4" y="352"/>
                  </a:cubicBezTo>
                  <a:cubicBezTo>
                    <a:pt x="3" y="353"/>
                    <a:pt x="3" y="354"/>
                    <a:pt x="3" y="355"/>
                  </a:cubicBezTo>
                  <a:cubicBezTo>
                    <a:pt x="3" y="356"/>
                    <a:pt x="3" y="357"/>
                    <a:pt x="3" y="357"/>
                  </a:cubicBezTo>
                  <a:cubicBezTo>
                    <a:pt x="4" y="358"/>
                    <a:pt x="4" y="358"/>
                    <a:pt x="4" y="358"/>
                  </a:cubicBezTo>
                  <a:cubicBezTo>
                    <a:pt x="5" y="359"/>
                    <a:pt x="5" y="359"/>
                    <a:pt x="5" y="359"/>
                  </a:cubicBezTo>
                  <a:cubicBezTo>
                    <a:pt x="6" y="360"/>
                    <a:pt x="7" y="360"/>
                    <a:pt x="8" y="361"/>
                  </a:cubicBezTo>
                  <a:cubicBezTo>
                    <a:pt x="11" y="363"/>
                    <a:pt x="17" y="367"/>
                    <a:pt x="24" y="371"/>
                  </a:cubicBezTo>
                  <a:cubicBezTo>
                    <a:pt x="35" y="378"/>
                    <a:pt x="49" y="386"/>
                    <a:pt x="59" y="392"/>
                  </a:cubicBezTo>
                  <a:cubicBezTo>
                    <a:pt x="65" y="395"/>
                    <a:pt x="69" y="398"/>
                    <a:pt x="73" y="400"/>
                  </a:cubicBezTo>
                  <a:cubicBezTo>
                    <a:pt x="74" y="401"/>
                    <a:pt x="75" y="402"/>
                    <a:pt x="76" y="403"/>
                  </a:cubicBezTo>
                  <a:cubicBezTo>
                    <a:pt x="77" y="403"/>
                    <a:pt x="77" y="403"/>
                    <a:pt x="77" y="403"/>
                  </a:cubicBezTo>
                  <a:cubicBezTo>
                    <a:pt x="77" y="403"/>
                    <a:pt x="77" y="403"/>
                    <a:pt x="77" y="403"/>
                  </a:cubicBezTo>
                  <a:cubicBezTo>
                    <a:pt x="77" y="403"/>
                    <a:pt x="77" y="403"/>
                    <a:pt x="77" y="403"/>
                  </a:cubicBezTo>
                  <a:cubicBezTo>
                    <a:pt x="79" y="401"/>
                    <a:pt x="79" y="401"/>
                    <a:pt x="79" y="401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7" y="403"/>
                    <a:pt x="77" y="403"/>
                    <a:pt x="77" y="403"/>
                  </a:cubicBezTo>
                  <a:cubicBezTo>
                    <a:pt x="79" y="401"/>
                    <a:pt x="79" y="401"/>
                    <a:pt x="79" y="401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80" y="400"/>
                    <a:pt x="80" y="400"/>
                    <a:pt x="80" y="400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6" y="402"/>
                    <a:pt x="76" y="402"/>
                    <a:pt x="76" y="403"/>
                  </a:cubicBezTo>
                  <a:cubicBezTo>
                    <a:pt x="80" y="400"/>
                    <a:pt x="80" y="400"/>
                    <a:pt x="80" y="400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80" y="400"/>
                    <a:pt x="80" y="400"/>
                    <a:pt x="80" y="400"/>
                  </a:cubicBezTo>
                  <a:cubicBezTo>
                    <a:pt x="76" y="398"/>
                    <a:pt x="76" y="398"/>
                    <a:pt x="76" y="398"/>
                  </a:cubicBezTo>
                  <a:cubicBezTo>
                    <a:pt x="76" y="399"/>
                    <a:pt x="76" y="400"/>
                    <a:pt x="76" y="400"/>
                  </a:cubicBezTo>
                  <a:cubicBezTo>
                    <a:pt x="80" y="400"/>
                    <a:pt x="80" y="400"/>
                    <a:pt x="80" y="400"/>
                  </a:cubicBezTo>
                  <a:cubicBezTo>
                    <a:pt x="76" y="398"/>
                    <a:pt x="76" y="398"/>
                    <a:pt x="76" y="398"/>
                  </a:cubicBezTo>
                  <a:cubicBezTo>
                    <a:pt x="81" y="400"/>
                    <a:pt x="81" y="400"/>
                    <a:pt x="81" y="400"/>
                  </a:cubicBezTo>
                  <a:cubicBezTo>
                    <a:pt x="82" y="396"/>
                    <a:pt x="82" y="396"/>
                    <a:pt x="82" y="396"/>
                  </a:cubicBezTo>
                  <a:cubicBezTo>
                    <a:pt x="82" y="396"/>
                    <a:pt x="65" y="390"/>
                    <a:pt x="47" y="385"/>
                  </a:cubicBezTo>
                  <a:cubicBezTo>
                    <a:pt x="38" y="382"/>
                    <a:pt x="29" y="379"/>
                    <a:pt x="21" y="377"/>
                  </a:cubicBezTo>
                  <a:cubicBezTo>
                    <a:pt x="18" y="376"/>
                    <a:pt x="14" y="375"/>
                    <a:pt x="12" y="374"/>
                  </a:cubicBezTo>
                  <a:cubicBezTo>
                    <a:pt x="11" y="374"/>
                    <a:pt x="10" y="374"/>
                    <a:pt x="9" y="374"/>
                  </a:cubicBezTo>
                  <a:cubicBezTo>
                    <a:pt x="8" y="373"/>
                    <a:pt x="8" y="373"/>
                    <a:pt x="7" y="373"/>
                  </a:cubicBezTo>
                  <a:cubicBezTo>
                    <a:pt x="7" y="373"/>
                    <a:pt x="7" y="373"/>
                    <a:pt x="6" y="373"/>
                  </a:cubicBezTo>
                  <a:cubicBezTo>
                    <a:pt x="6" y="373"/>
                    <a:pt x="5" y="373"/>
                    <a:pt x="5" y="373"/>
                  </a:cubicBezTo>
                  <a:cubicBezTo>
                    <a:pt x="4" y="373"/>
                    <a:pt x="4" y="374"/>
                    <a:pt x="3" y="374"/>
                  </a:cubicBezTo>
                  <a:cubicBezTo>
                    <a:pt x="3" y="374"/>
                    <a:pt x="2" y="375"/>
                    <a:pt x="2" y="376"/>
                  </a:cubicBezTo>
                  <a:cubicBezTo>
                    <a:pt x="0" y="378"/>
                    <a:pt x="1" y="381"/>
                    <a:pt x="3" y="382"/>
                  </a:cubicBezTo>
                  <a:cubicBezTo>
                    <a:pt x="76" y="428"/>
                    <a:pt x="76" y="428"/>
                    <a:pt x="76" y="428"/>
                  </a:cubicBezTo>
                  <a:cubicBezTo>
                    <a:pt x="78" y="424"/>
                    <a:pt x="78" y="424"/>
                    <a:pt x="78" y="424"/>
                  </a:cubicBezTo>
                  <a:cubicBezTo>
                    <a:pt x="75" y="421"/>
                    <a:pt x="75" y="421"/>
                    <a:pt x="75" y="421"/>
                  </a:cubicBezTo>
                  <a:cubicBezTo>
                    <a:pt x="78" y="424"/>
                    <a:pt x="78" y="424"/>
                    <a:pt x="78" y="424"/>
                  </a:cubicBezTo>
                  <a:cubicBezTo>
                    <a:pt x="76" y="419"/>
                    <a:pt x="76" y="419"/>
                    <a:pt x="76" y="419"/>
                  </a:cubicBezTo>
                  <a:cubicBezTo>
                    <a:pt x="76" y="420"/>
                    <a:pt x="75" y="420"/>
                    <a:pt x="75" y="421"/>
                  </a:cubicBezTo>
                  <a:cubicBezTo>
                    <a:pt x="78" y="424"/>
                    <a:pt x="78" y="424"/>
                    <a:pt x="78" y="424"/>
                  </a:cubicBezTo>
                  <a:cubicBezTo>
                    <a:pt x="76" y="419"/>
                    <a:pt x="76" y="419"/>
                    <a:pt x="76" y="419"/>
                  </a:cubicBezTo>
                  <a:cubicBezTo>
                    <a:pt x="78" y="424"/>
                    <a:pt x="78" y="424"/>
                    <a:pt x="78" y="424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77" y="419"/>
                    <a:pt x="77" y="419"/>
                    <a:pt x="76" y="419"/>
                  </a:cubicBezTo>
                  <a:cubicBezTo>
                    <a:pt x="78" y="424"/>
                    <a:pt x="78" y="424"/>
                    <a:pt x="78" y="424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78" y="423"/>
                    <a:pt x="78" y="423"/>
                    <a:pt x="78" y="423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78" y="423"/>
                    <a:pt x="78" y="423"/>
                    <a:pt x="78" y="423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78" y="423"/>
                    <a:pt x="78" y="423"/>
                    <a:pt x="78" y="423"/>
                  </a:cubicBezTo>
                  <a:cubicBezTo>
                    <a:pt x="79" y="419"/>
                    <a:pt x="79" y="419"/>
                    <a:pt x="79" y="419"/>
                  </a:cubicBezTo>
                  <a:cubicBezTo>
                    <a:pt x="79" y="419"/>
                    <a:pt x="79" y="419"/>
                    <a:pt x="78" y="419"/>
                  </a:cubicBezTo>
                  <a:cubicBezTo>
                    <a:pt x="78" y="423"/>
                    <a:pt x="78" y="423"/>
                    <a:pt x="78" y="423"/>
                  </a:cubicBezTo>
                  <a:cubicBezTo>
                    <a:pt x="79" y="419"/>
                    <a:pt x="79" y="419"/>
                    <a:pt x="79" y="419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79" y="419"/>
                    <a:pt x="79" y="419"/>
                    <a:pt x="79" y="419"/>
                  </a:cubicBezTo>
                  <a:cubicBezTo>
                    <a:pt x="79" y="419"/>
                    <a:pt x="79" y="419"/>
                    <a:pt x="79" y="419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79" y="419"/>
                    <a:pt x="79" y="419"/>
                    <a:pt x="79" y="419"/>
                  </a:cubicBezTo>
                  <a:cubicBezTo>
                    <a:pt x="79" y="419"/>
                    <a:pt x="79" y="419"/>
                    <a:pt x="79" y="419"/>
                  </a:cubicBezTo>
                  <a:cubicBezTo>
                    <a:pt x="79" y="419"/>
                    <a:pt x="77" y="418"/>
                    <a:pt x="75" y="417"/>
                  </a:cubicBezTo>
                  <a:cubicBezTo>
                    <a:pt x="67" y="414"/>
                    <a:pt x="51" y="408"/>
                    <a:pt x="37" y="403"/>
                  </a:cubicBezTo>
                  <a:cubicBezTo>
                    <a:pt x="30" y="400"/>
                    <a:pt x="24" y="398"/>
                    <a:pt x="19" y="396"/>
                  </a:cubicBezTo>
                  <a:cubicBezTo>
                    <a:pt x="17" y="395"/>
                    <a:pt x="15" y="394"/>
                    <a:pt x="13" y="393"/>
                  </a:cubicBezTo>
                  <a:cubicBezTo>
                    <a:pt x="12" y="393"/>
                    <a:pt x="12" y="393"/>
                    <a:pt x="11" y="393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0" y="392"/>
                    <a:pt x="10" y="392"/>
                    <a:pt x="10" y="392"/>
                  </a:cubicBezTo>
                  <a:cubicBezTo>
                    <a:pt x="10" y="392"/>
                    <a:pt x="9" y="392"/>
                    <a:pt x="9" y="392"/>
                  </a:cubicBezTo>
                  <a:cubicBezTo>
                    <a:pt x="9" y="392"/>
                    <a:pt x="8" y="392"/>
                    <a:pt x="7" y="393"/>
                  </a:cubicBezTo>
                  <a:cubicBezTo>
                    <a:pt x="7" y="393"/>
                    <a:pt x="7" y="393"/>
                    <a:pt x="6" y="393"/>
                  </a:cubicBezTo>
                  <a:cubicBezTo>
                    <a:pt x="6" y="393"/>
                    <a:pt x="5" y="394"/>
                    <a:pt x="5" y="395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4" y="395"/>
                    <a:pt x="4" y="397"/>
                    <a:pt x="4" y="397"/>
                  </a:cubicBezTo>
                  <a:cubicBezTo>
                    <a:pt x="4" y="399"/>
                    <a:pt x="4" y="399"/>
                    <a:pt x="5" y="400"/>
                  </a:cubicBezTo>
                  <a:cubicBezTo>
                    <a:pt x="5" y="401"/>
                    <a:pt x="6" y="401"/>
                    <a:pt x="6" y="401"/>
                  </a:cubicBezTo>
                  <a:cubicBezTo>
                    <a:pt x="7" y="402"/>
                    <a:pt x="7" y="402"/>
                    <a:pt x="8" y="403"/>
                  </a:cubicBezTo>
                  <a:cubicBezTo>
                    <a:pt x="11" y="405"/>
                    <a:pt x="17" y="409"/>
                    <a:pt x="24" y="413"/>
                  </a:cubicBezTo>
                  <a:cubicBezTo>
                    <a:pt x="34" y="419"/>
                    <a:pt x="47" y="426"/>
                    <a:pt x="57" y="432"/>
                  </a:cubicBezTo>
                  <a:cubicBezTo>
                    <a:pt x="62" y="436"/>
                    <a:pt x="67" y="438"/>
                    <a:pt x="70" y="440"/>
                  </a:cubicBezTo>
                  <a:cubicBezTo>
                    <a:pt x="72" y="441"/>
                    <a:pt x="73" y="442"/>
                    <a:pt x="74" y="443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5" y="443"/>
                    <a:pt x="75" y="443"/>
                    <a:pt x="75" y="443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5" y="443"/>
                    <a:pt x="75" y="443"/>
                    <a:pt x="75" y="443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6" y="441"/>
                    <a:pt x="76" y="441"/>
                    <a:pt x="76" y="441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6" y="441"/>
                    <a:pt x="76" y="441"/>
                    <a:pt x="76" y="441"/>
                  </a:cubicBezTo>
                  <a:cubicBezTo>
                    <a:pt x="74" y="443"/>
                    <a:pt x="74" y="443"/>
                    <a:pt x="74" y="443"/>
                  </a:cubicBezTo>
                  <a:cubicBezTo>
                    <a:pt x="77" y="440"/>
                    <a:pt x="77" y="440"/>
                    <a:pt x="77" y="440"/>
                  </a:cubicBezTo>
                  <a:cubicBezTo>
                    <a:pt x="73" y="440"/>
                    <a:pt x="73" y="440"/>
                    <a:pt x="73" y="440"/>
                  </a:cubicBezTo>
                  <a:cubicBezTo>
                    <a:pt x="73" y="442"/>
                    <a:pt x="73" y="442"/>
                    <a:pt x="74" y="443"/>
                  </a:cubicBezTo>
                  <a:cubicBezTo>
                    <a:pt x="77" y="440"/>
                    <a:pt x="77" y="440"/>
                    <a:pt x="77" y="440"/>
                  </a:cubicBezTo>
                  <a:cubicBezTo>
                    <a:pt x="73" y="440"/>
                    <a:pt x="73" y="440"/>
                    <a:pt x="73" y="440"/>
                  </a:cubicBezTo>
                  <a:cubicBezTo>
                    <a:pt x="78" y="440"/>
                    <a:pt x="78" y="440"/>
                    <a:pt x="78" y="440"/>
                  </a:cubicBezTo>
                  <a:cubicBezTo>
                    <a:pt x="74" y="438"/>
                    <a:pt x="74" y="438"/>
                    <a:pt x="74" y="438"/>
                  </a:cubicBezTo>
                  <a:cubicBezTo>
                    <a:pt x="73" y="439"/>
                    <a:pt x="73" y="440"/>
                    <a:pt x="73" y="440"/>
                  </a:cubicBezTo>
                  <a:cubicBezTo>
                    <a:pt x="78" y="440"/>
                    <a:pt x="78" y="440"/>
                    <a:pt x="78" y="440"/>
                  </a:cubicBezTo>
                  <a:cubicBezTo>
                    <a:pt x="74" y="438"/>
                    <a:pt x="74" y="438"/>
                    <a:pt x="74" y="438"/>
                  </a:cubicBezTo>
                  <a:cubicBezTo>
                    <a:pt x="78" y="440"/>
                    <a:pt x="78" y="440"/>
                    <a:pt x="78" y="440"/>
                  </a:cubicBezTo>
                  <a:cubicBezTo>
                    <a:pt x="79" y="436"/>
                    <a:pt x="79" y="436"/>
                    <a:pt x="79" y="436"/>
                  </a:cubicBezTo>
                  <a:cubicBezTo>
                    <a:pt x="79" y="436"/>
                    <a:pt x="63" y="430"/>
                    <a:pt x="47" y="424"/>
                  </a:cubicBezTo>
                  <a:cubicBezTo>
                    <a:pt x="38" y="421"/>
                    <a:pt x="30" y="418"/>
                    <a:pt x="23" y="416"/>
                  </a:cubicBezTo>
                  <a:cubicBezTo>
                    <a:pt x="19" y="415"/>
                    <a:pt x="16" y="414"/>
                    <a:pt x="14" y="413"/>
                  </a:cubicBezTo>
                  <a:cubicBezTo>
                    <a:pt x="13" y="413"/>
                    <a:pt x="12" y="413"/>
                    <a:pt x="11" y="413"/>
                  </a:cubicBezTo>
                  <a:cubicBezTo>
                    <a:pt x="10" y="412"/>
                    <a:pt x="9" y="412"/>
                    <a:pt x="8" y="412"/>
                  </a:cubicBezTo>
                  <a:cubicBezTo>
                    <a:pt x="8" y="412"/>
                    <a:pt x="7" y="412"/>
                    <a:pt x="6" y="412"/>
                  </a:cubicBezTo>
                  <a:cubicBezTo>
                    <a:pt x="6" y="413"/>
                    <a:pt x="6" y="413"/>
                    <a:pt x="5" y="413"/>
                  </a:cubicBezTo>
                  <a:cubicBezTo>
                    <a:pt x="5" y="413"/>
                    <a:pt x="4" y="414"/>
                    <a:pt x="3" y="415"/>
                  </a:cubicBezTo>
                  <a:cubicBezTo>
                    <a:pt x="3" y="415"/>
                    <a:pt x="3" y="416"/>
                    <a:pt x="3" y="417"/>
                  </a:cubicBezTo>
                  <a:cubicBezTo>
                    <a:pt x="3" y="418"/>
                    <a:pt x="3" y="419"/>
                    <a:pt x="3" y="419"/>
                  </a:cubicBezTo>
                  <a:cubicBezTo>
                    <a:pt x="4" y="420"/>
                    <a:pt x="4" y="420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5" y="422"/>
                    <a:pt x="5" y="422"/>
                    <a:pt x="5" y="422"/>
                  </a:cubicBezTo>
                  <a:cubicBezTo>
                    <a:pt x="8" y="423"/>
                    <a:pt x="26" y="434"/>
                    <a:pt x="42" y="444"/>
                  </a:cubicBezTo>
                  <a:cubicBezTo>
                    <a:pt x="51" y="449"/>
                    <a:pt x="59" y="454"/>
                    <a:pt x="65" y="458"/>
                  </a:cubicBezTo>
                  <a:cubicBezTo>
                    <a:pt x="68" y="460"/>
                    <a:pt x="71" y="462"/>
                    <a:pt x="72" y="463"/>
                  </a:cubicBezTo>
                  <a:cubicBezTo>
                    <a:pt x="73" y="464"/>
                    <a:pt x="74" y="464"/>
                    <a:pt x="74" y="464"/>
                  </a:cubicBezTo>
                  <a:cubicBezTo>
                    <a:pt x="74" y="464"/>
                    <a:pt x="74" y="464"/>
                    <a:pt x="74" y="464"/>
                  </a:cubicBezTo>
                  <a:cubicBezTo>
                    <a:pt x="74" y="464"/>
                    <a:pt x="74" y="464"/>
                    <a:pt x="74" y="464"/>
                  </a:cubicBezTo>
                  <a:cubicBezTo>
                    <a:pt x="76" y="462"/>
                    <a:pt x="76" y="462"/>
                    <a:pt x="76" y="462"/>
                  </a:cubicBezTo>
                  <a:cubicBezTo>
                    <a:pt x="74" y="464"/>
                    <a:pt x="74" y="464"/>
                    <a:pt x="74" y="464"/>
                  </a:cubicBezTo>
                  <a:cubicBezTo>
                    <a:pt x="74" y="464"/>
                    <a:pt x="74" y="464"/>
                    <a:pt x="74" y="464"/>
                  </a:cubicBezTo>
                  <a:cubicBezTo>
                    <a:pt x="76" y="462"/>
                    <a:pt x="76" y="462"/>
                    <a:pt x="76" y="462"/>
                  </a:cubicBezTo>
                  <a:cubicBezTo>
                    <a:pt x="74" y="464"/>
                    <a:pt x="74" y="464"/>
                    <a:pt x="74" y="464"/>
                  </a:cubicBezTo>
                  <a:cubicBezTo>
                    <a:pt x="77" y="461"/>
                    <a:pt x="77" y="461"/>
                    <a:pt x="77" y="461"/>
                  </a:cubicBezTo>
                  <a:cubicBezTo>
                    <a:pt x="74" y="463"/>
                    <a:pt x="74" y="463"/>
                    <a:pt x="74" y="463"/>
                  </a:cubicBezTo>
                  <a:cubicBezTo>
                    <a:pt x="74" y="464"/>
                    <a:pt x="74" y="464"/>
                    <a:pt x="74" y="464"/>
                  </a:cubicBezTo>
                  <a:cubicBezTo>
                    <a:pt x="77" y="461"/>
                    <a:pt x="77" y="461"/>
                    <a:pt x="77" y="461"/>
                  </a:cubicBezTo>
                  <a:cubicBezTo>
                    <a:pt x="74" y="463"/>
                    <a:pt x="74" y="463"/>
                    <a:pt x="74" y="463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3" y="461"/>
                    <a:pt x="73" y="461"/>
                    <a:pt x="73" y="461"/>
                  </a:cubicBezTo>
                  <a:cubicBezTo>
                    <a:pt x="73" y="462"/>
                    <a:pt x="73" y="463"/>
                    <a:pt x="74" y="463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3" y="461"/>
                    <a:pt x="73" y="461"/>
                    <a:pt x="73" y="461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4" y="459"/>
                    <a:pt x="74" y="459"/>
                    <a:pt x="74" y="459"/>
                  </a:cubicBezTo>
                  <a:cubicBezTo>
                    <a:pt x="73" y="460"/>
                    <a:pt x="73" y="461"/>
                    <a:pt x="73" y="461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4" y="459"/>
                    <a:pt x="74" y="459"/>
                    <a:pt x="74" y="459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8" y="456"/>
                    <a:pt x="78" y="456"/>
                    <a:pt x="78" y="456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9" y="457"/>
                    <a:pt x="79" y="456"/>
                    <a:pt x="78" y="456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8" y="461"/>
                    <a:pt x="78" y="461"/>
                    <a:pt x="78" y="461"/>
                  </a:cubicBezTo>
                  <a:cubicBezTo>
                    <a:pt x="79" y="457"/>
                    <a:pt x="79" y="457"/>
                    <a:pt x="79" y="457"/>
                  </a:cubicBezTo>
                  <a:cubicBezTo>
                    <a:pt x="79" y="457"/>
                    <a:pt x="79" y="457"/>
                    <a:pt x="79" y="456"/>
                  </a:cubicBezTo>
                  <a:cubicBezTo>
                    <a:pt x="74" y="455"/>
                    <a:pt x="58" y="449"/>
                    <a:pt x="42" y="443"/>
                  </a:cubicBezTo>
                  <a:cubicBezTo>
                    <a:pt x="34" y="440"/>
                    <a:pt x="27" y="437"/>
                    <a:pt x="21" y="435"/>
                  </a:cubicBezTo>
                  <a:cubicBezTo>
                    <a:pt x="18" y="434"/>
                    <a:pt x="15" y="433"/>
                    <a:pt x="13" y="433"/>
                  </a:cubicBezTo>
                  <a:cubicBezTo>
                    <a:pt x="12" y="433"/>
                    <a:pt x="11" y="432"/>
                    <a:pt x="11" y="432"/>
                  </a:cubicBezTo>
                  <a:cubicBezTo>
                    <a:pt x="10" y="432"/>
                    <a:pt x="10" y="432"/>
                    <a:pt x="10" y="432"/>
                  </a:cubicBezTo>
                  <a:cubicBezTo>
                    <a:pt x="9" y="432"/>
                    <a:pt x="9" y="432"/>
                    <a:pt x="8" y="432"/>
                  </a:cubicBezTo>
                  <a:cubicBezTo>
                    <a:pt x="8" y="432"/>
                    <a:pt x="8" y="432"/>
                    <a:pt x="7" y="432"/>
                  </a:cubicBezTo>
                  <a:cubicBezTo>
                    <a:pt x="7" y="432"/>
                    <a:pt x="6" y="432"/>
                    <a:pt x="6" y="432"/>
                  </a:cubicBezTo>
                  <a:cubicBezTo>
                    <a:pt x="5" y="433"/>
                    <a:pt x="5" y="433"/>
                    <a:pt x="4" y="434"/>
                  </a:cubicBezTo>
                  <a:cubicBezTo>
                    <a:pt x="3" y="436"/>
                    <a:pt x="4" y="439"/>
                    <a:pt x="6" y="441"/>
                  </a:cubicBezTo>
                  <a:cubicBezTo>
                    <a:pt x="69" y="480"/>
                    <a:pt x="69" y="480"/>
                    <a:pt x="69" y="480"/>
                  </a:cubicBezTo>
                  <a:cubicBezTo>
                    <a:pt x="71" y="476"/>
                    <a:pt x="71" y="476"/>
                    <a:pt x="71" y="476"/>
                  </a:cubicBezTo>
                  <a:cubicBezTo>
                    <a:pt x="67" y="473"/>
                    <a:pt x="67" y="473"/>
                    <a:pt x="67" y="473"/>
                  </a:cubicBezTo>
                  <a:cubicBezTo>
                    <a:pt x="71" y="476"/>
                    <a:pt x="71" y="476"/>
                    <a:pt x="71" y="476"/>
                  </a:cubicBezTo>
                  <a:cubicBezTo>
                    <a:pt x="69" y="472"/>
                    <a:pt x="69" y="472"/>
                    <a:pt x="69" y="472"/>
                  </a:cubicBezTo>
                  <a:cubicBezTo>
                    <a:pt x="68" y="472"/>
                    <a:pt x="68" y="473"/>
                    <a:pt x="67" y="473"/>
                  </a:cubicBezTo>
                  <a:cubicBezTo>
                    <a:pt x="71" y="476"/>
                    <a:pt x="71" y="476"/>
                    <a:pt x="71" y="476"/>
                  </a:cubicBezTo>
                  <a:cubicBezTo>
                    <a:pt x="69" y="472"/>
                    <a:pt x="69" y="472"/>
                    <a:pt x="69" y="472"/>
                  </a:cubicBezTo>
                  <a:cubicBezTo>
                    <a:pt x="71" y="476"/>
                    <a:pt x="71" y="476"/>
                    <a:pt x="71" y="476"/>
                  </a:cubicBezTo>
                  <a:cubicBezTo>
                    <a:pt x="70" y="471"/>
                    <a:pt x="70" y="471"/>
                    <a:pt x="70" y="471"/>
                  </a:cubicBezTo>
                  <a:cubicBezTo>
                    <a:pt x="70" y="471"/>
                    <a:pt x="69" y="471"/>
                    <a:pt x="69" y="472"/>
                  </a:cubicBezTo>
                  <a:cubicBezTo>
                    <a:pt x="71" y="476"/>
                    <a:pt x="71" y="476"/>
                    <a:pt x="71" y="476"/>
                  </a:cubicBezTo>
                  <a:cubicBezTo>
                    <a:pt x="70" y="471"/>
                    <a:pt x="70" y="471"/>
                    <a:pt x="70" y="471"/>
                  </a:cubicBezTo>
                  <a:cubicBezTo>
                    <a:pt x="71" y="475"/>
                    <a:pt x="71" y="475"/>
                    <a:pt x="71" y="475"/>
                  </a:cubicBezTo>
                  <a:cubicBezTo>
                    <a:pt x="71" y="471"/>
                    <a:pt x="71" y="471"/>
                    <a:pt x="71" y="471"/>
                  </a:cubicBezTo>
                  <a:cubicBezTo>
                    <a:pt x="70" y="471"/>
                    <a:pt x="70" y="471"/>
                    <a:pt x="70" y="471"/>
                  </a:cubicBezTo>
                  <a:cubicBezTo>
                    <a:pt x="71" y="475"/>
                    <a:pt x="71" y="475"/>
                    <a:pt x="71" y="475"/>
                  </a:cubicBezTo>
                  <a:cubicBezTo>
                    <a:pt x="71" y="471"/>
                    <a:pt x="71" y="471"/>
                    <a:pt x="71" y="471"/>
                  </a:cubicBezTo>
                  <a:cubicBezTo>
                    <a:pt x="71" y="474"/>
                    <a:pt x="71" y="474"/>
                    <a:pt x="71" y="474"/>
                  </a:cubicBezTo>
                  <a:cubicBezTo>
                    <a:pt x="71" y="471"/>
                    <a:pt x="71" y="471"/>
                    <a:pt x="71" y="471"/>
                  </a:cubicBezTo>
                  <a:cubicBezTo>
                    <a:pt x="71" y="471"/>
                    <a:pt x="71" y="471"/>
                    <a:pt x="71" y="471"/>
                  </a:cubicBezTo>
                  <a:cubicBezTo>
                    <a:pt x="71" y="474"/>
                    <a:pt x="71" y="474"/>
                    <a:pt x="71" y="474"/>
                  </a:cubicBezTo>
                  <a:cubicBezTo>
                    <a:pt x="71" y="471"/>
                    <a:pt x="71" y="471"/>
                    <a:pt x="71" y="471"/>
                  </a:cubicBezTo>
                  <a:cubicBezTo>
                    <a:pt x="71" y="472"/>
                    <a:pt x="71" y="472"/>
                    <a:pt x="71" y="472"/>
                  </a:cubicBezTo>
                  <a:cubicBezTo>
                    <a:pt x="72" y="471"/>
                    <a:pt x="72" y="471"/>
                    <a:pt x="72" y="471"/>
                  </a:cubicBezTo>
                  <a:cubicBezTo>
                    <a:pt x="71" y="471"/>
                    <a:pt x="71" y="471"/>
                    <a:pt x="71" y="471"/>
                  </a:cubicBezTo>
                  <a:cubicBezTo>
                    <a:pt x="71" y="472"/>
                    <a:pt x="71" y="472"/>
                    <a:pt x="71" y="472"/>
                  </a:cubicBezTo>
                  <a:cubicBezTo>
                    <a:pt x="72" y="471"/>
                    <a:pt x="72" y="471"/>
                    <a:pt x="72" y="471"/>
                  </a:cubicBezTo>
                  <a:cubicBezTo>
                    <a:pt x="72" y="471"/>
                    <a:pt x="71" y="471"/>
                    <a:pt x="70" y="471"/>
                  </a:cubicBezTo>
                  <a:cubicBezTo>
                    <a:pt x="68" y="470"/>
                    <a:pt x="63" y="468"/>
                    <a:pt x="57" y="466"/>
                  </a:cubicBezTo>
                  <a:cubicBezTo>
                    <a:pt x="48" y="463"/>
                    <a:pt x="37" y="458"/>
                    <a:pt x="28" y="455"/>
                  </a:cubicBezTo>
                  <a:cubicBezTo>
                    <a:pt x="23" y="453"/>
                    <a:pt x="19" y="451"/>
                    <a:pt x="16" y="450"/>
                  </a:cubicBezTo>
                  <a:cubicBezTo>
                    <a:pt x="15" y="450"/>
                    <a:pt x="13" y="449"/>
                    <a:pt x="13" y="449"/>
                  </a:cubicBezTo>
                  <a:cubicBezTo>
                    <a:pt x="12" y="449"/>
                    <a:pt x="12" y="449"/>
                    <a:pt x="11" y="449"/>
                  </a:cubicBezTo>
                  <a:cubicBezTo>
                    <a:pt x="11" y="448"/>
                    <a:pt x="11" y="448"/>
                    <a:pt x="11" y="448"/>
                  </a:cubicBezTo>
                  <a:cubicBezTo>
                    <a:pt x="11" y="448"/>
                    <a:pt x="11" y="448"/>
                    <a:pt x="11" y="448"/>
                  </a:cubicBezTo>
                  <a:cubicBezTo>
                    <a:pt x="10" y="448"/>
                    <a:pt x="10" y="448"/>
                    <a:pt x="9" y="448"/>
                  </a:cubicBezTo>
                  <a:cubicBezTo>
                    <a:pt x="9" y="448"/>
                    <a:pt x="9" y="448"/>
                    <a:pt x="8" y="448"/>
                  </a:cubicBezTo>
                  <a:cubicBezTo>
                    <a:pt x="7" y="449"/>
                    <a:pt x="6" y="449"/>
                    <a:pt x="5" y="451"/>
                  </a:cubicBezTo>
                  <a:cubicBezTo>
                    <a:pt x="9" y="453"/>
                    <a:pt x="9" y="453"/>
                    <a:pt x="9" y="453"/>
                  </a:cubicBezTo>
                  <a:cubicBezTo>
                    <a:pt x="6" y="450"/>
                    <a:pt x="6" y="450"/>
                    <a:pt x="6" y="450"/>
                  </a:cubicBezTo>
                  <a:cubicBezTo>
                    <a:pt x="5" y="451"/>
                    <a:pt x="5" y="451"/>
                    <a:pt x="5" y="452"/>
                  </a:cubicBezTo>
                  <a:cubicBezTo>
                    <a:pt x="5" y="452"/>
                    <a:pt x="5" y="453"/>
                    <a:pt x="5" y="453"/>
                  </a:cubicBezTo>
                  <a:cubicBezTo>
                    <a:pt x="5" y="454"/>
                    <a:pt x="5" y="455"/>
                    <a:pt x="5" y="455"/>
                  </a:cubicBezTo>
                  <a:cubicBezTo>
                    <a:pt x="5" y="456"/>
                    <a:pt x="6" y="456"/>
                    <a:pt x="6" y="456"/>
                  </a:cubicBezTo>
                  <a:cubicBezTo>
                    <a:pt x="6" y="457"/>
                    <a:pt x="7" y="457"/>
                    <a:pt x="7" y="457"/>
                  </a:cubicBezTo>
                  <a:cubicBezTo>
                    <a:pt x="8" y="458"/>
                    <a:pt x="9" y="459"/>
                    <a:pt x="12" y="461"/>
                  </a:cubicBezTo>
                  <a:cubicBezTo>
                    <a:pt x="19" y="466"/>
                    <a:pt x="34" y="474"/>
                    <a:pt x="46" y="482"/>
                  </a:cubicBezTo>
                  <a:cubicBezTo>
                    <a:pt x="59" y="490"/>
                    <a:pt x="69" y="496"/>
                    <a:pt x="69" y="496"/>
                  </a:cubicBezTo>
                  <a:cubicBezTo>
                    <a:pt x="72" y="492"/>
                    <a:pt x="72" y="492"/>
                    <a:pt x="72" y="492"/>
                  </a:cubicBezTo>
                  <a:cubicBezTo>
                    <a:pt x="74" y="488"/>
                    <a:pt x="74" y="488"/>
                    <a:pt x="74" y="488"/>
                  </a:cubicBezTo>
                  <a:cubicBezTo>
                    <a:pt x="74" y="488"/>
                    <a:pt x="59" y="482"/>
                    <a:pt x="44" y="476"/>
                  </a:cubicBezTo>
                  <a:cubicBezTo>
                    <a:pt x="36" y="473"/>
                    <a:pt x="29" y="470"/>
                    <a:pt x="22" y="468"/>
                  </a:cubicBezTo>
                  <a:cubicBezTo>
                    <a:pt x="19" y="467"/>
                    <a:pt x="17" y="466"/>
                    <a:pt x="14" y="465"/>
                  </a:cubicBezTo>
                  <a:cubicBezTo>
                    <a:pt x="13" y="465"/>
                    <a:pt x="12" y="465"/>
                    <a:pt x="12" y="464"/>
                  </a:cubicBezTo>
                  <a:cubicBezTo>
                    <a:pt x="11" y="464"/>
                    <a:pt x="11" y="464"/>
                    <a:pt x="10" y="464"/>
                  </a:cubicBezTo>
                  <a:cubicBezTo>
                    <a:pt x="10" y="464"/>
                    <a:pt x="9" y="464"/>
                    <a:pt x="9" y="464"/>
                  </a:cubicBezTo>
                  <a:cubicBezTo>
                    <a:pt x="9" y="464"/>
                    <a:pt x="8" y="464"/>
                    <a:pt x="7" y="464"/>
                  </a:cubicBezTo>
                  <a:cubicBezTo>
                    <a:pt x="7" y="464"/>
                    <a:pt x="7" y="464"/>
                    <a:pt x="6" y="465"/>
                  </a:cubicBezTo>
                  <a:cubicBezTo>
                    <a:pt x="6" y="465"/>
                    <a:pt x="5" y="466"/>
                    <a:pt x="4" y="466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5" y="466"/>
                    <a:pt x="5" y="466"/>
                    <a:pt x="5" y="466"/>
                  </a:cubicBezTo>
                  <a:cubicBezTo>
                    <a:pt x="4" y="466"/>
                    <a:pt x="4" y="467"/>
                    <a:pt x="4" y="467"/>
                  </a:cubicBezTo>
                  <a:cubicBezTo>
                    <a:pt x="4" y="468"/>
                    <a:pt x="4" y="468"/>
                    <a:pt x="4" y="469"/>
                  </a:cubicBezTo>
                  <a:cubicBezTo>
                    <a:pt x="4" y="470"/>
                    <a:pt x="4" y="470"/>
                    <a:pt x="4" y="471"/>
                  </a:cubicBezTo>
                  <a:cubicBezTo>
                    <a:pt x="4" y="472"/>
                    <a:pt x="5" y="472"/>
                    <a:pt x="5" y="472"/>
                  </a:cubicBezTo>
                  <a:cubicBezTo>
                    <a:pt x="5" y="473"/>
                    <a:pt x="6" y="473"/>
                    <a:pt x="6" y="473"/>
                  </a:cubicBezTo>
                  <a:cubicBezTo>
                    <a:pt x="6" y="473"/>
                    <a:pt x="7" y="473"/>
                    <a:pt x="7" y="474"/>
                  </a:cubicBezTo>
                  <a:cubicBezTo>
                    <a:pt x="9" y="475"/>
                    <a:pt x="11" y="477"/>
                    <a:pt x="15" y="479"/>
                  </a:cubicBezTo>
                  <a:cubicBezTo>
                    <a:pt x="19" y="482"/>
                    <a:pt x="25" y="485"/>
                    <a:pt x="30" y="488"/>
                  </a:cubicBezTo>
                  <a:cubicBezTo>
                    <a:pt x="33" y="490"/>
                    <a:pt x="35" y="491"/>
                    <a:pt x="36" y="492"/>
                  </a:cubicBezTo>
                  <a:cubicBezTo>
                    <a:pt x="37" y="492"/>
                    <a:pt x="38" y="493"/>
                    <a:pt x="38" y="493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40" y="491"/>
                    <a:pt x="40" y="491"/>
                    <a:pt x="40" y="491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40" y="491"/>
                    <a:pt x="40" y="491"/>
                    <a:pt x="40" y="491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7" y="492"/>
                    <a:pt x="37" y="492"/>
                    <a:pt x="37" y="492"/>
                  </a:cubicBezTo>
                  <a:cubicBezTo>
                    <a:pt x="38" y="493"/>
                    <a:pt x="38" y="493"/>
                    <a:pt x="38" y="493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7" y="492"/>
                    <a:pt x="37" y="492"/>
                    <a:pt x="37" y="492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7" y="492"/>
                    <a:pt x="37" y="492"/>
                    <a:pt x="37" y="492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6" y="489"/>
                    <a:pt x="36" y="489"/>
                    <a:pt x="36" y="489"/>
                  </a:cubicBezTo>
                  <a:cubicBezTo>
                    <a:pt x="36" y="490"/>
                    <a:pt x="37" y="491"/>
                    <a:pt x="37" y="491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6" y="489"/>
                    <a:pt x="36" y="489"/>
                    <a:pt x="36" y="489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7" y="487"/>
                    <a:pt x="37" y="487"/>
                    <a:pt x="37" y="487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9" y="485"/>
                    <a:pt x="39" y="485"/>
                    <a:pt x="39" y="485"/>
                  </a:cubicBezTo>
                  <a:cubicBezTo>
                    <a:pt x="39" y="485"/>
                    <a:pt x="38" y="485"/>
                    <a:pt x="37" y="487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39" y="485"/>
                    <a:pt x="39" y="485"/>
                    <a:pt x="39" y="485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40" y="484"/>
                    <a:pt x="40" y="484"/>
                    <a:pt x="40" y="484"/>
                  </a:cubicBezTo>
                  <a:cubicBezTo>
                    <a:pt x="40" y="485"/>
                    <a:pt x="40" y="485"/>
                    <a:pt x="39" y="485"/>
                  </a:cubicBezTo>
                  <a:cubicBezTo>
                    <a:pt x="41" y="489"/>
                    <a:pt x="41" y="489"/>
                    <a:pt x="41" y="489"/>
                  </a:cubicBezTo>
                  <a:cubicBezTo>
                    <a:pt x="40" y="484"/>
                    <a:pt x="40" y="484"/>
                    <a:pt x="40" y="484"/>
                  </a:cubicBezTo>
                  <a:cubicBezTo>
                    <a:pt x="41" y="487"/>
                    <a:pt x="41" y="487"/>
                    <a:pt x="41" y="487"/>
                  </a:cubicBezTo>
                  <a:cubicBezTo>
                    <a:pt x="41" y="484"/>
                    <a:pt x="41" y="484"/>
                    <a:pt x="41" y="484"/>
                  </a:cubicBezTo>
                  <a:cubicBezTo>
                    <a:pt x="40" y="484"/>
                    <a:pt x="40" y="484"/>
                    <a:pt x="40" y="484"/>
                  </a:cubicBezTo>
                  <a:cubicBezTo>
                    <a:pt x="41" y="487"/>
                    <a:pt x="41" y="487"/>
                    <a:pt x="41" y="487"/>
                  </a:cubicBezTo>
                  <a:cubicBezTo>
                    <a:pt x="41" y="484"/>
                    <a:pt x="41" y="484"/>
                    <a:pt x="41" y="484"/>
                  </a:cubicBezTo>
                  <a:cubicBezTo>
                    <a:pt x="41" y="484"/>
                    <a:pt x="41" y="484"/>
                    <a:pt x="41" y="484"/>
                  </a:cubicBezTo>
                  <a:cubicBezTo>
                    <a:pt x="41" y="484"/>
                    <a:pt x="40" y="484"/>
                    <a:pt x="38" y="484"/>
                  </a:cubicBezTo>
                  <a:cubicBezTo>
                    <a:pt x="34" y="484"/>
                    <a:pt x="26" y="482"/>
                    <a:pt x="19" y="481"/>
                  </a:cubicBezTo>
                  <a:cubicBezTo>
                    <a:pt x="15" y="480"/>
                    <a:pt x="12" y="479"/>
                    <a:pt x="10" y="479"/>
                  </a:cubicBezTo>
                  <a:cubicBezTo>
                    <a:pt x="9" y="479"/>
                    <a:pt x="8" y="478"/>
                    <a:pt x="7" y="478"/>
                  </a:cubicBezTo>
                  <a:cubicBezTo>
                    <a:pt x="6" y="478"/>
                    <a:pt x="6" y="478"/>
                    <a:pt x="6" y="478"/>
                  </a:cubicBezTo>
                  <a:cubicBezTo>
                    <a:pt x="6" y="478"/>
                    <a:pt x="6" y="478"/>
                    <a:pt x="6" y="478"/>
                  </a:cubicBezTo>
                  <a:cubicBezTo>
                    <a:pt x="6" y="478"/>
                    <a:pt x="6" y="478"/>
                    <a:pt x="6" y="478"/>
                  </a:cubicBezTo>
                  <a:cubicBezTo>
                    <a:pt x="5" y="478"/>
                    <a:pt x="5" y="478"/>
                    <a:pt x="5" y="478"/>
                  </a:cubicBezTo>
                  <a:cubicBezTo>
                    <a:pt x="5" y="478"/>
                    <a:pt x="5" y="478"/>
                    <a:pt x="5" y="478"/>
                  </a:cubicBezTo>
                  <a:cubicBezTo>
                    <a:pt x="3" y="478"/>
                    <a:pt x="1" y="479"/>
                    <a:pt x="0" y="481"/>
                  </a:cubicBezTo>
                  <a:cubicBezTo>
                    <a:pt x="0" y="484"/>
                    <a:pt x="0" y="486"/>
                    <a:pt x="2" y="487"/>
                  </a:cubicBezTo>
                  <a:cubicBezTo>
                    <a:pt x="3" y="487"/>
                    <a:pt x="3" y="487"/>
                    <a:pt x="3" y="487"/>
                  </a:cubicBezTo>
                  <a:cubicBezTo>
                    <a:pt x="5" y="489"/>
                    <a:pt x="8" y="488"/>
                    <a:pt x="9" y="486"/>
                  </a:cubicBezTo>
                  <a:cubicBezTo>
                    <a:pt x="11" y="483"/>
                    <a:pt x="10" y="480"/>
                    <a:pt x="8" y="47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52"/>
            <p:cNvSpPr/>
            <p:nvPr/>
          </p:nvSpPr>
          <p:spPr bwMode="auto">
            <a:xfrm>
              <a:off x="4603" y="1637"/>
              <a:ext cx="189" cy="181"/>
            </a:xfrm>
            <a:custGeom>
              <a:avLst/>
              <a:gdLst>
                <a:gd name="T0" fmla="*/ 29 w 139"/>
                <a:gd name="T1" fmla="*/ 109 h 133"/>
                <a:gd name="T2" fmla="*/ 26 w 139"/>
                <a:gd name="T3" fmla="*/ 113 h 133"/>
                <a:gd name="T4" fmla="*/ 26 w 139"/>
                <a:gd name="T5" fmla="*/ 113 h 133"/>
                <a:gd name="T6" fmla="*/ 27 w 139"/>
                <a:gd name="T7" fmla="*/ 118 h 133"/>
                <a:gd name="T8" fmla="*/ 27 w 139"/>
                <a:gd name="T9" fmla="*/ 118 h 133"/>
                <a:gd name="T10" fmla="*/ 93 w 139"/>
                <a:gd name="T11" fmla="*/ 125 h 133"/>
                <a:gd name="T12" fmla="*/ 10 w 139"/>
                <a:gd name="T13" fmla="*/ 78 h 133"/>
                <a:gd name="T14" fmla="*/ 10 w 139"/>
                <a:gd name="T15" fmla="*/ 79 h 133"/>
                <a:gd name="T16" fmla="*/ 10 w 139"/>
                <a:gd name="T17" fmla="*/ 82 h 133"/>
                <a:gd name="T18" fmla="*/ 117 w 139"/>
                <a:gd name="T19" fmla="*/ 111 h 133"/>
                <a:gd name="T20" fmla="*/ 19 w 139"/>
                <a:gd name="T21" fmla="*/ 47 h 133"/>
                <a:gd name="T22" fmla="*/ 16 w 139"/>
                <a:gd name="T23" fmla="*/ 47 h 133"/>
                <a:gd name="T24" fmla="*/ 15 w 139"/>
                <a:gd name="T25" fmla="*/ 47 h 133"/>
                <a:gd name="T26" fmla="*/ 133 w 139"/>
                <a:gd name="T27" fmla="*/ 98 h 133"/>
                <a:gd name="T28" fmla="*/ 33 w 139"/>
                <a:gd name="T29" fmla="*/ 26 h 133"/>
                <a:gd name="T30" fmla="*/ 32 w 139"/>
                <a:gd name="T31" fmla="*/ 25 h 133"/>
                <a:gd name="T32" fmla="*/ 32 w 139"/>
                <a:gd name="T33" fmla="*/ 29 h 133"/>
                <a:gd name="T34" fmla="*/ 28 w 139"/>
                <a:gd name="T35" fmla="*/ 28 h 133"/>
                <a:gd name="T36" fmla="*/ 28 w 139"/>
                <a:gd name="T37" fmla="*/ 28 h 133"/>
                <a:gd name="T38" fmla="*/ 27 w 139"/>
                <a:gd name="T39" fmla="*/ 32 h 133"/>
                <a:gd name="T40" fmla="*/ 134 w 139"/>
                <a:gd name="T41" fmla="*/ 72 h 133"/>
                <a:gd name="T42" fmla="*/ 38 w 139"/>
                <a:gd name="T43" fmla="*/ 17 h 133"/>
                <a:gd name="T44" fmla="*/ 36 w 139"/>
                <a:gd name="T45" fmla="*/ 18 h 133"/>
                <a:gd name="T46" fmla="*/ 40 w 139"/>
                <a:gd name="T47" fmla="*/ 20 h 133"/>
                <a:gd name="T48" fmla="*/ 37 w 139"/>
                <a:gd name="T49" fmla="*/ 22 h 133"/>
                <a:gd name="T50" fmla="*/ 104 w 139"/>
                <a:gd name="T51" fmla="*/ 55 h 133"/>
                <a:gd name="T52" fmla="*/ 138 w 139"/>
                <a:gd name="T53" fmla="*/ 60 h 133"/>
                <a:gd name="T54" fmla="*/ 123 w 139"/>
                <a:gd name="T55" fmla="*/ 40 h 133"/>
                <a:gd name="T56" fmla="*/ 84 w 139"/>
                <a:gd name="T57" fmla="*/ 4 h 133"/>
                <a:gd name="T58" fmla="*/ 80 w 139"/>
                <a:gd name="T59" fmla="*/ 2 h 133"/>
                <a:gd name="T60" fmla="*/ 81 w 139"/>
                <a:gd name="T61" fmla="*/ 5 h 133"/>
                <a:gd name="T62" fmla="*/ 123 w 139"/>
                <a:gd name="T63" fmla="*/ 40 h 133"/>
                <a:gd name="T64" fmla="*/ 123 w 139"/>
                <a:gd name="T65" fmla="*/ 32 h 133"/>
                <a:gd name="T66" fmla="*/ 125 w 139"/>
                <a:gd name="T67" fmla="*/ 31 h 133"/>
                <a:gd name="T68" fmla="*/ 72 w 139"/>
                <a:gd name="T69" fmla="*/ 14 h 133"/>
                <a:gd name="T70" fmla="*/ 130 w 139"/>
                <a:gd name="T71" fmla="*/ 65 h 133"/>
                <a:gd name="T72" fmla="*/ 129 w 139"/>
                <a:gd name="T73" fmla="*/ 63 h 133"/>
                <a:gd name="T74" fmla="*/ 129 w 139"/>
                <a:gd name="T75" fmla="*/ 60 h 133"/>
                <a:gd name="T76" fmla="*/ 133 w 139"/>
                <a:gd name="T77" fmla="*/ 58 h 133"/>
                <a:gd name="T78" fmla="*/ 67 w 139"/>
                <a:gd name="T79" fmla="*/ 26 h 133"/>
                <a:gd name="T80" fmla="*/ 32 w 139"/>
                <a:gd name="T81" fmla="*/ 20 h 133"/>
                <a:gd name="T82" fmla="*/ 130 w 139"/>
                <a:gd name="T83" fmla="*/ 81 h 133"/>
                <a:gd name="T84" fmla="*/ 130 w 139"/>
                <a:gd name="T85" fmla="*/ 76 h 133"/>
                <a:gd name="T86" fmla="*/ 30 w 139"/>
                <a:gd name="T87" fmla="*/ 23 h 133"/>
                <a:gd name="T88" fmla="*/ 24 w 139"/>
                <a:gd name="T89" fmla="*/ 31 h 133"/>
                <a:gd name="T90" fmla="*/ 128 w 139"/>
                <a:gd name="T91" fmla="*/ 96 h 133"/>
                <a:gd name="T92" fmla="*/ 127 w 139"/>
                <a:gd name="T93" fmla="*/ 93 h 133"/>
                <a:gd name="T94" fmla="*/ 128 w 139"/>
                <a:gd name="T95" fmla="*/ 90 h 133"/>
                <a:gd name="T96" fmla="*/ 132 w 139"/>
                <a:gd name="T97" fmla="*/ 88 h 133"/>
                <a:gd name="T98" fmla="*/ 133 w 139"/>
                <a:gd name="T99" fmla="*/ 89 h 133"/>
                <a:gd name="T100" fmla="*/ 19 w 139"/>
                <a:gd name="T101" fmla="*/ 38 h 133"/>
                <a:gd name="T102" fmla="*/ 1 w 139"/>
                <a:gd name="T103" fmla="*/ 57 h 133"/>
                <a:gd name="T104" fmla="*/ 10 w 139"/>
                <a:gd name="T105" fmla="*/ 74 h 133"/>
                <a:gd name="T106" fmla="*/ 85 w 139"/>
                <a:gd name="T107" fmla="*/ 130 h 133"/>
                <a:gd name="T108" fmla="*/ 88 w 139"/>
                <a:gd name="T109" fmla="*/ 128 h 133"/>
                <a:gd name="T110" fmla="*/ 89 w 139"/>
                <a:gd name="T111" fmla="*/ 128 h 133"/>
                <a:gd name="T112" fmla="*/ 24 w 139"/>
                <a:gd name="T113" fmla="*/ 109 h 133"/>
                <a:gd name="T114" fmla="*/ 46 w 139"/>
                <a:gd name="T115" fmla="*/ 131 h 133"/>
                <a:gd name="T116" fmla="*/ 50 w 139"/>
                <a:gd name="T117" fmla="*/ 128 h 133"/>
                <a:gd name="T118" fmla="*/ 50 w 139"/>
                <a:gd name="T119" fmla="*/ 1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9" h="133">
                  <a:moveTo>
                    <a:pt x="54" y="130"/>
                  </a:moveTo>
                  <a:cubicBezTo>
                    <a:pt x="55" y="129"/>
                    <a:pt x="55" y="128"/>
                    <a:pt x="55" y="128"/>
                  </a:cubicBezTo>
                  <a:cubicBezTo>
                    <a:pt x="55" y="126"/>
                    <a:pt x="54" y="126"/>
                    <a:pt x="54" y="125"/>
                  </a:cubicBezTo>
                  <a:cubicBezTo>
                    <a:pt x="54" y="125"/>
                    <a:pt x="53" y="124"/>
                    <a:pt x="53" y="124"/>
                  </a:cubicBezTo>
                  <a:cubicBezTo>
                    <a:pt x="53" y="124"/>
                    <a:pt x="52" y="123"/>
                    <a:pt x="52" y="123"/>
                  </a:cubicBezTo>
                  <a:cubicBezTo>
                    <a:pt x="51" y="122"/>
                    <a:pt x="49" y="121"/>
                    <a:pt x="46" y="119"/>
                  </a:cubicBezTo>
                  <a:cubicBezTo>
                    <a:pt x="43" y="117"/>
                    <a:pt x="38" y="115"/>
                    <a:pt x="35" y="113"/>
                  </a:cubicBezTo>
                  <a:cubicBezTo>
                    <a:pt x="33" y="111"/>
                    <a:pt x="32" y="111"/>
                    <a:pt x="30" y="110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31" y="111"/>
                    <a:pt x="30" y="111"/>
                    <a:pt x="30" y="110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30" y="115"/>
                    <a:pt x="30" y="115"/>
                    <a:pt x="30" y="115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8" y="117"/>
                    <a:pt x="28" y="117"/>
                    <a:pt x="28" y="117"/>
                  </a:cubicBezTo>
                  <a:cubicBezTo>
                    <a:pt x="29" y="117"/>
                    <a:pt x="30" y="116"/>
                    <a:pt x="30" y="115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8" y="117"/>
                    <a:pt x="28" y="117"/>
                    <a:pt x="28" y="117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8" y="118"/>
                    <a:pt x="28" y="117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9" y="118"/>
                    <a:pt x="31" y="118"/>
                  </a:cubicBezTo>
                  <a:cubicBezTo>
                    <a:pt x="38" y="120"/>
                    <a:pt x="52" y="123"/>
                    <a:pt x="65" y="127"/>
                  </a:cubicBezTo>
                  <a:cubicBezTo>
                    <a:pt x="71" y="128"/>
                    <a:pt x="77" y="130"/>
                    <a:pt x="81" y="131"/>
                  </a:cubicBezTo>
                  <a:cubicBezTo>
                    <a:pt x="85" y="132"/>
                    <a:pt x="88" y="132"/>
                    <a:pt x="88" y="132"/>
                  </a:cubicBezTo>
                  <a:cubicBezTo>
                    <a:pt x="90" y="133"/>
                    <a:pt x="92" y="132"/>
                    <a:pt x="93" y="130"/>
                  </a:cubicBezTo>
                  <a:cubicBezTo>
                    <a:pt x="94" y="129"/>
                    <a:pt x="94" y="128"/>
                    <a:pt x="94" y="128"/>
                  </a:cubicBezTo>
                  <a:cubicBezTo>
                    <a:pt x="94" y="126"/>
                    <a:pt x="93" y="126"/>
                    <a:pt x="93" y="125"/>
                  </a:cubicBezTo>
                  <a:cubicBezTo>
                    <a:pt x="93" y="124"/>
                    <a:pt x="92" y="124"/>
                    <a:pt x="92" y="124"/>
                  </a:cubicBezTo>
                  <a:cubicBezTo>
                    <a:pt x="91" y="123"/>
                    <a:pt x="90" y="122"/>
                    <a:pt x="89" y="122"/>
                  </a:cubicBezTo>
                  <a:cubicBezTo>
                    <a:pt x="86" y="119"/>
                    <a:pt x="79" y="115"/>
                    <a:pt x="71" y="110"/>
                  </a:cubicBezTo>
                  <a:cubicBezTo>
                    <a:pt x="48" y="95"/>
                    <a:pt x="12" y="74"/>
                    <a:pt x="12" y="74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2"/>
                    <a:pt x="14" y="82"/>
                    <a:pt x="14" y="81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1" y="83"/>
                    <a:pt x="12" y="83"/>
                    <a:pt x="13" y="82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3"/>
                    <a:pt x="11" y="83"/>
                    <a:pt x="11" y="83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3"/>
                    <a:pt x="10" y="83"/>
                    <a:pt x="11" y="84"/>
                  </a:cubicBezTo>
                  <a:cubicBezTo>
                    <a:pt x="15" y="85"/>
                    <a:pt x="23" y="88"/>
                    <a:pt x="32" y="92"/>
                  </a:cubicBezTo>
                  <a:cubicBezTo>
                    <a:pt x="45" y="99"/>
                    <a:pt x="62" y="107"/>
                    <a:pt x="76" y="113"/>
                  </a:cubicBezTo>
                  <a:cubicBezTo>
                    <a:pt x="82" y="116"/>
                    <a:pt x="88" y="119"/>
                    <a:pt x="93" y="121"/>
                  </a:cubicBezTo>
                  <a:cubicBezTo>
                    <a:pt x="97" y="123"/>
                    <a:pt x="99" y="124"/>
                    <a:pt x="99" y="124"/>
                  </a:cubicBezTo>
                  <a:cubicBezTo>
                    <a:pt x="102" y="125"/>
                    <a:pt x="104" y="125"/>
                    <a:pt x="106" y="122"/>
                  </a:cubicBezTo>
                  <a:cubicBezTo>
                    <a:pt x="107" y="120"/>
                    <a:pt x="106" y="117"/>
                    <a:pt x="104" y="11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117" y="111"/>
                    <a:pt x="117" y="111"/>
                    <a:pt x="117" y="111"/>
                  </a:cubicBezTo>
                  <a:cubicBezTo>
                    <a:pt x="120" y="112"/>
                    <a:pt x="122" y="111"/>
                    <a:pt x="123" y="109"/>
                  </a:cubicBezTo>
                  <a:cubicBezTo>
                    <a:pt x="125" y="107"/>
                    <a:pt x="124" y="104"/>
                    <a:pt x="122" y="103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6"/>
                    <a:pt x="20" y="46"/>
                    <a:pt x="20" y="4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8" y="47"/>
                    <a:pt x="19" y="47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7" y="47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21" y="50"/>
                    <a:pt x="31" y="54"/>
                    <a:pt x="42" y="59"/>
                  </a:cubicBezTo>
                  <a:cubicBezTo>
                    <a:pt x="59" y="66"/>
                    <a:pt x="81" y="76"/>
                    <a:pt x="98" y="84"/>
                  </a:cubicBezTo>
                  <a:cubicBezTo>
                    <a:pt x="107" y="88"/>
                    <a:pt x="115" y="91"/>
                    <a:pt x="121" y="94"/>
                  </a:cubicBezTo>
                  <a:cubicBezTo>
                    <a:pt x="123" y="95"/>
                    <a:pt x="126" y="96"/>
                    <a:pt x="127" y="97"/>
                  </a:cubicBezTo>
                  <a:cubicBezTo>
                    <a:pt x="128" y="97"/>
                    <a:pt x="129" y="97"/>
                    <a:pt x="130" y="97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8"/>
                    <a:pt x="131" y="98"/>
                    <a:pt x="132" y="98"/>
                  </a:cubicBezTo>
                  <a:cubicBezTo>
                    <a:pt x="132" y="98"/>
                    <a:pt x="133" y="98"/>
                    <a:pt x="133" y="98"/>
                  </a:cubicBezTo>
                  <a:cubicBezTo>
                    <a:pt x="134" y="98"/>
                    <a:pt x="135" y="97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7" y="95"/>
                    <a:pt x="137" y="94"/>
                    <a:pt x="137" y="93"/>
                  </a:cubicBezTo>
                  <a:cubicBezTo>
                    <a:pt x="137" y="92"/>
                    <a:pt x="137" y="91"/>
                    <a:pt x="136" y="91"/>
                  </a:cubicBezTo>
                  <a:cubicBezTo>
                    <a:pt x="136" y="90"/>
                    <a:pt x="136" y="90"/>
                    <a:pt x="135" y="89"/>
                  </a:cubicBezTo>
                  <a:cubicBezTo>
                    <a:pt x="135" y="89"/>
                    <a:pt x="135" y="89"/>
                    <a:pt x="134" y="88"/>
                  </a:cubicBezTo>
                  <a:cubicBezTo>
                    <a:pt x="133" y="87"/>
                    <a:pt x="130" y="86"/>
                    <a:pt x="126" y="83"/>
                  </a:cubicBezTo>
                  <a:cubicBezTo>
                    <a:pt x="114" y="75"/>
                    <a:pt x="90" y="61"/>
                    <a:pt x="69" y="48"/>
                  </a:cubicBezTo>
                  <a:cubicBezTo>
                    <a:pt x="58" y="42"/>
                    <a:pt x="49" y="36"/>
                    <a:pt x="42" y="31"/>
                  </a:cubicBezTo>
                  <a:cubicBezTo>
                    <a:pt x="38" y="29"/>
                    <a:pt x="35" y="27"/>
                    <a:pt x="33" y="26"/>
                  </a:cubicBezTo>
                  <a:cubicBezTo>
                    <a:pt x="32" y="25"/>
                    <a:pt x="31" y="25"/>
                    <a:pt x="31" y="2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6"/>
                    <a:pt x="32" y="26"/>
                    <a:pt x="32" y="25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8"/>
                    <a:pt x="32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2" y="30"/>
                    <a:pt x="32" y="30"/>
                    <a:pt x="32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1"/>
                    <a:pt x="31" y="31"/>
                    <a:pt x="31" y="30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30" y="32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9" y="32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8" y="33"/>
                    <a:pt x="29" y="33"/>
                  </a:cubicBezTo>
                  <a:cubicBezTo>
                    <a:pt x="34" y="35"/>
                    <a:pt x="43" y="39"/>
                    <a:pt x="53" y="44"/>
                  </a:cubicBezTo>
                  <a:cubicBezTo>
                    <a:pt x="69" y="51"/>
                    <a:pt x="89" y="61"/>
                    <a:pt x="104" y="69"/>
                  </a:cubicBezTo>
                  <a:cubicBezTo>
                    <a:pt x="112" y="73"/>
                    <a:pt x="119" y="77"/>
                    <a:pt x="124" y="79"/>
                  </a:cubicBezTo>
                  <a:cubicBezTo>
                    <a:pt x="129" y="82"/>
                    <a:pt x="132" y="83"/>
                    <a:pt x="132" y="83"/>
                  </a:cubicBezTo>
                  <a:cubicBezTo>
                    <a:pt x="134" y="84"/>
                    <a:pt x="137" y="83"/>
                    <a:pt x="138" y="81"/>
                  </a:cubicBezTo>
                  <a:cubicBezTo>
                    <a:pt x="139" y="80"/>
                    <a:pt x="139" y="79"/>
                    <a:pt x="139" y="79"/>
                  </a:cubicBezTo>
                  <a:cubicBezTo>
                    <a:pt x="139" y="77"/>
                    <a:pt x="139" y="77"/>
                    <a:pt x="138" y="76"/>
                  </a:cubicBezTo>
                  <a:cubicBezTo>
                    <a:pt x="138" y="75"/>
                    <a:pt x="137" y="75"/>
                    <a:pt x="137" y="74"/>
                  </a:cubicBezTo>
                  <a:cubicBezTo>
                    <a:pt x="136" y="74"/>
                    <a:pt x="135" y="73"/>
                    <a:pt x="134" y="72"/>
                  </a:cubicBezTo>
                  <a:cubicBezTo>
                    <a:pt x="129" y="69"/>
                    <a:pt x="121" y="64"/>
                    <a:pt x="112" y="58"/>
                  </a:cubicBezTo>
                  <a:cubicBezTo>
                    <a:pt x="97" y="49"/>
                    <a:pt x="79" y="38"/>
                    <a:pt x="64" y="29"/>
                  </a:cubicBezTo>
                  <a:cubicBezTo>
                    <a:pt x="57" y="25"/>
                    <a:pt x="51" y="21"/>
                    <a:pt x="46" y="19"/>
                  </a:cubicBezTo>
                  <a:cubicBezTo>
                    <a:pt x="44" y="17"/>
                    <a:pt x="42" y="16"/>
                    <a:pt x="41" y="15"/>
                  </a:cubicBezTo>
                  <a:cubicBezTo>
                    <a:pt x="40" y="15"/>
                    <a:pt x="40" y="15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6"/>
                    <a:pt x="41" y="16"/>
                    <a:pt x="41" y="15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1" y="20"/>
                    <a:pt x="41" y="18"/>
                    <a:pt x="41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2"/>
                    <a:pt x="40" y="21"/>
                    <a:pt x="40" y="20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8" y="22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7" y="23"/>
                    <a:pt x="38" y="23"/>
                  </a:cubicBezTo>
                  <a:cubicBezTo>
                    <a:pt x="42" y="24"/>
                    <a:pt x="50" y="28"/>
                    <a:pt x="59" y="32"/>
                  </a:cubicBezTo>
                  <a:cubicBezTo>
                    <a:pt x="72" y="39"/>
                    <a:pt x="90" y="48"/>
                    <a:pt x="104" y="55"/>
                  </a:cubicBezTo>
                  <a:cubicBezTo>
                    <a:pt x="111" y="58"/>
                    <a:pt x="117" y="61"/>
                    <a:pt x="122" y="64"/>
                  </a:cubicBezTo>
                  <a:cubicBezTo>
                    <a:pt x="125" y="65"/>
                    <a:pt x="127" y="66"/>
                    <a:pt x="128" y="66"/>
                  </a:cubicBezTo>
                  <a:cubicBezTo>
                    <a:pt x="129" y="67"/>
                    <a:pt x="130" y="67"/>
                    <a:pt x="131" y="67"/>
                  </a:cubicBezTo>
                  <a:cubicBezTo>
                    <a:pt x="131" y="67"/>
                    <a:pt x="131" y="67"/>
                    <a:pt x="132" y="68"/>
                  </a:cubicBezTo>
                  <a:cubicBezTo>
                    <a:pt x="132" y="68"/>
                    <a:pt x="132" y="68"/>
                    <a:pt x="133" y="68"/>
                  </a:cubicBezTo>
                  <a:cubicBezTo>
                    <a:pt x="134" y="68"/>
                    <a:pt x="134" y="68"/>
                    <a:pt x="135" y="67"/>
                  </a:cubicBezTo>
                  <a:cubicBezTo>
                    <a:pt x="136" y="67"/>
                    <a:pt x="137" y="67"/>
                    <a:pt x="137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8" y="64"/>
                    <a:pt x="138" y="63"/>
                    <a:pt x="138" y="63"/>
                  </a:cubicBezTo>
                  <a:cubicBezTo>
                    <a:pt x="138" y="61"/>
                    <a:pt x="138" y="61"/>
                    <a:pt x="138" y="60"/>
                  </a:cubicBezTo>
                  <a:cubicBezTo>
                    <a:pt x="137" y="59"/>
                    <a:pt x="137" y="59"/>
                    <a:pt x="136" y="59"/>
                  </a:cubicBezTo>
                  <a:cubicBezTo>
                    <a:pt x="136" y="58"/>
                    <a:pt x="135" y="57"/>
                    <a:pt x="134" y="56"/>
                  </a:cubicBezTo>
                  <a:cubicBezTo>
                    <a:pt x="130" y="54"/>
                    <a:pt x="123" y="49"/>
                    <a:pt x="115" y="44"/>
                  </a:cubicBezTo>
                  <a:cubicBezTo>
                    <a:pt x="91" y="29"/>
                    <a:pt x="54" y="7"/>
                    <a:pt x="54" y="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0" y="16"/>
                    <a:pt x="67" y="22"/>
                    <a:pt x="85" y="28"/>
                  </a:cubicBezTo>
                  <a:cubicBezTo>
                    <a:pt x="94" y="31"/>
                    <a:pt x="103" y="34"/>
                    <a:pt x="111" y="37"/>
                  </a:cubicBezTo>
                  <a:cubicBezTo>
                    <a:pt x="114" y="38"/>
                    <a:pt x="117" y="39"/>
                    <a:pt x="120" y="39"/>
                  </a:cubicBezTo>
                  <a:cubicBezTo>
                    <a:pt x="121" y="40"/>
                    <a:pt x="122" y="40"/>
                    <a:pt x="123" y="40"/>
                  </a:cubicBezTo>
                  <a:cubicBezTo>
                    <a:pt x="123" y="40"/>
                    <a:pt x="124" y="41"/>
                    <a:pt x="124" y="41"/>
                  </a:cubicBezTo>
                  <a:cubicBezTo>
                    <a:pt x="124" y="41"/>
                    <a:pt x="125" y="41"/>
                    <a:pt x="125" y="41"/>
                  </a:cubicBezTo>
                  <a:cubicBezTo>
                    <a:pt x="126" y="41"/>
                    <a:pt x="126" y="41"/>
                    <a:pt x="127" y="41"/>
                  </a:cubicBezTo>
                  <a:cubicBezTo>
                    <a:pt x="127" y="40"/>
                    <a:pt x="127" y="40"/>
                    <a:pt x="128" y="40"/>
                  </a:cubicBezTo>
                  <a:cubicBezTo>
                    <a:pt x="129" y="40"/>
                    <a:pt x="129" y="39"/>
                    <a:pt x="130" y="38"/>
                  </a:cubicBezTo>
                  <a:cubicBezTo>
                    <a:pt x="130" y="37"/>
                    <a:pt x="131" y="36"/>
                    <a:pt x="130" y="35"/>
                  </a:cubicBezTo>
                  <a:cubicBezTo>
                    <a:pt x="130" y="34"/>
                    <a:pt x="129" y="32"/>
                    <a:pt x="128" y="32"/>
                  </a:cubicBezTo>
                  <a:cubicBezTo>
                    <a:pt x="128" y="32"/>
                    <a:pt x="125" y="30"/>
                    <a:pt x="120" y="27"/>
                  </a:cubicBezTo>
                  <a:cubicBezTo>
                    <a:pt x="114" y="23"/>
                    <a:pt x="103" y="16"/>
                    <a:pt x="95" y="11"/>
                  </a:cubicBezTo>
                  <a:cubicBezTo>
                    <a:pt x="90" y="8"/>
                    <a:pt x="86" y="6"/>
                    <a:pt x="84" y="4"/>
                  </a:cubicBezTo>
                  <a:cubicBezTo>
                    <a:pt x="82" y="3"/>
                    <a:pt x="81" y="3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0" y="2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4"/>
                    <a:pt x="81" y="4"/>
                    <a:pt x="81" y="3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2"/>
                    <a:pt x="79" y="0"/>
                    <a:pt x="76" y="0"/>
                  </a:cubicBezTo>
                  <a:cubicBezTo>
                    <a:pt x="74" y="0"/>
                    <a:pt x="72" y="2"/>
                    <a:pt x="72" y="5"/>
                  </a:cubicBezTo>
                  <a:cubicBezTo>
                    <a:pt x="72" y="7"/>
                    <a:pt x="72" y="7"/>
                    <a:pt x="72" y="8"/>
                  </a:cubicBezTo>
                  <a:cubicBezTo>
                    <a:pt x="73" y="8"/>
                    <a:pt x="73" y="8"/>
                    <a:pt x="73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5" y="10"/>
                    <a:pt x="76" y="11"/>
                    <a:pt x="78" y="12"/>
                  </a:cubicBezTo>
                  <a:cubicBezTo>
                    <a:pt x="89" y="19"/>
                    <a:pt x="123" y="40"/>
                    <a:pt x="123" y="40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3" y="32"/>
                    <a:pt x="122" y="32"/>
                    <a:pt x="122" y="33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4" y="31"/>
                    <a:pt x="124" y="31"/>
                    <a:pt x="123" y="32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5" y="31"/>
                    <a:pt x="124" y="31"/>
                  </a:cubicBezTo>
                  <a:cubicBezTo>
                    <a:pt x="121" y="30"/>
                    <a:pt x="115" y="28"/>
                    <a:pt x="108" y="26"/>
                  </a:cubicBezTo>
                  <a:cubicBezTo>
                    <a:pt x="97" y="22"/>
                    <a:pt x="83" y="17"/>
                    <a:pt x="72" y="14"/>
                  </a:cubicBezTo>
                  <a:cubicBezTo>
                    <a:pt x="66" y="12"/>
                    <a:pt x="62" y="10"/>
                    <a:pt x="58" y="9"/>
                  </a:cubicBezTo>
                  <a:cubicBezTo>
                    <a:pt x="55" y="8"/>
                    <a:pt x="53" y="7"/>
                    <a:pt x="53" y="7"/>
                  </a:cubicBezTo>
                  <a:cubicBezTo>
                    <a:pt x="50" y="6"/>
                    <a:pt x="48" y="7"/>
                    <a:pt x="47" y="9"/>
                  </a:cubicBezTo>
                  <a:cubicBezTo>
                    <a:pt x="46" y="12"/>
                    <a:pt x="47" y="14"/>
                    <a:pt x="49" y="16"/>
                  </a:cubicBezTo>
                  <a:cubicBezTo>
                    <a:pt x="49" y="16"/>
                    <a:pt x="50" y="16"/>
                    <a:pt x="52" y="18"/>
                  </a:cubicBezTo>
                  <a:cubicBezTo>
                    <a:pt x="60" y="22"/>
                    <a:pt x="80" y="34"/>
                    <a:pt x="97" y="45"/>
                  </a:cubicBezTo>
                  <a:cubicBezTo>
                    <a:pt x="106" y="50"/>
                    <a:pt x="115" y="55"/>
                    <a:pt x="121" y="59"/>
                  </a:cubicBezTo>
                  <a:cubicBezTo>
                    <a:pt x="124" y="61"/>
                    <a:pt x="126" y="63"/>
                    <a:pt x="128" y="64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29" y="63"/>
                    <a:pt x="129" y="63"/>
                    <a:pt x="129" y="63"/>
                  </a:cubicBezTo>
                  <a:cubicBezTo>
                    <a:pt x="129" y="64"/>
                    <a:pt x="129" y="65"/>
                    <a:pt x="129" y="65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29" y="63"/>
                    <a:pt x="129" y="63"/>
                    <a:pt x="129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1"/>
                    <a:pt x="129" y="62"/>
                    <a:pt x="129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1" y="58"/>
                    <a:pt x="130" y="59"/>
                    <a:pt x="129" y="60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58"/>
                    <a:pt x="132" y="58"/>
                    <a:pt x="132" y="58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4" y="59"/>
                    <a:pt x="134" y="59"/>
                    <a:pt x="134" y="59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4" y="59"/>
                    <a:pt x="134" y="59"/>
                    <a:pt x="134" y="59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4" y="58"/>
                    <a:pt x="133" y="58"/>
                    <a:pt x="132" y="57"/>
                  </a:cubicBezTo>
                  <a:cubicBezTo>
                    <a:pt x="128" y="56"/>
                    <a:pt x="121" y="52"/>
                    <a:pt x="112" y="48"/>
                  </a:cubicBezTo>
                  <a:cubicBezTo>
                    <a:pt x="98" y="41"/>
                    <a:pt x="81" y="33"/>
                    <a:pt x="67" y="26"/>
                  </a:cubicBezTo>
                  <a:cubicBezTo>
                    <a:pt x="60" y="22"/>
                    <a:pt x="53" y="19"/>
                    <a:pt x="48" y="17"/>
                  </a:cubicBezTo>
                  <a:cubicBezTo>
                    <a:pt x="46" y="16"/>
                    <a:pt x="43" y="15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9" y="13"/>
                    <a:pt x="38" y="13"/>
                    <a:pt x="37" y="13"/>
                  </a:cubicBezTo>
                  <a:cubicBezTo>
                    <a:pt x="36" y="13"/>
                    <a:pt x="36" y="13"/>
                    <a:pt x="35" y="13"/>
                  </a:cubicBezTo>
                  <a:cubicBezTo>
                    <a:pt x="34" y="13"/>
                    <a:pt x="33" y="14"/>
                    <a:pt x="32" y="15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6"/>
                    <a:pt x="32" y="17"/>
                    <a:pt x="32" y="18"/>
                  </a:cubicBezTo>
                  <a:cubicBezTo>
                    <a:pt x="32" y="19"/>
                    <a:pt x="32" y="20"/>
                    <a:pt x="32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6" y="23"/>
                    <a:pt x="38" y="25"/>
                    <a:pt x="42" y="27"/>
                  </a:cubicBezTo>
                  <a:cubicBezTo>
                    <a:pt x="53" y="34"/>
                    <a:pt x="76" y="47"/>
                    <a:pt x="95" y="59"/>
                  </a:cubicBezTo>
                  <a:cubicBezTo>
                    <a:pt x="105" y="65"/>
                    <a:pt x="114" y="70"/>
                    <a:pt x="121" y="75"/>
                  </a:cubicBezTo>
                  <a:cubicBezTo>
                    <a:pt x="124" y="77"/>
                    <a:pt x="127" y="79"/>
                    <a:pt x="128" y="80"/>
                  </a:cubicBezTo>
                  <a:cubicBezTo>
                    <a:pt x="129" y="81"/>
                    <a:pt x="130" y="81"/>
                    <a:pt x="130" y="81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30" y="81"/>
                    <a:pt x="130" y="81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30" y="76"/>
                    <a:pt x="130" y="76"/>
                    <a:pt x="130" y="76"/>
                  </a:cubicBezTo>
                  <a:cubicBezTo>
                    <a:pt x="129" y="77"/>
                    <a:pt x="129" y="78"/>
                    <a:pt x="129" y="79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30" y="76"/>
                    <a:pt x="130" y="76"/>
                    <a:pt x="130" y="76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36" y="75"/>
                    <a:pt x="136" y="75"/>
                    <a:pt x="136" y="75"/>
                  </a:cubicBezTo>
                  <a:cubicBezTo>
                    <a:pt x="136" y="75"/>
                    <a:pt x="111" y="62"/>
                    <a:pt x="85" y="49"/>
                  </a:cubicBezTo>
                  <a:cubicBezTo>
                    <a:pt x="72" y="42"/>
                    <a:pt x="59" y="36"/>
                    <a:pt x="49" y="31"/>
                  </a:cubicBezTo>
                  <a:cubicBezTo>
                    <a:pt x="44" y="29"/>
                    <a:pt x="39" y="27"/>
                    <a:pt x="36" y="25"/>
                  </a:cubicBezTo>
                  <a:cubicBezTo>
                    <a:pt x="34" y="25"/>
                    <a:pt x="33" y="24"/>
                    <a:pt x="31" y="24"/>
                  </a:cubicBezTo>
                  <a:cubicBezTo>
                    <a:pt x="31" y="23"/>
                    <a:pt x="30" y="23"/>
                    <a:pt x="30" y="23"/>
                  </a:cubicBezTo>
                  <a:cubicBezTo>
                    <a:pt x="29" y="23"/>
                    <a:pt x="29" y="23"/>
                    <a:pt x="28" y="23"/>
                  </a:cubicBezTo>
                  <a:cubicBezTo>
                    <a:pt x="27" y="23"/>
                    <a:pt x="27" y="23"/>
                    <a:pt x="26" y="23"/>
                  </a:cubicBezTo>
                  <a:cubicBezTo>
                    <a:pt x="26" y="23"/>
                    <a:pt x="25" y="23"/>
                    <a:pt x="25" y="24"/>
                  </a:cubicBezTo>
                  <a:cubicBezTo>
                    <a:pt x="24" y="24"/>
                    <a:pt x="24" y="25"/>
                    <a:pt x="23" y="25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3" y="25"/>
                    <a:pt x="23" y="26"/>
                    <a:pt x="23" y="26"/>
                  </a:cubicBezTo>
                  <a:cubicBezTo>
                    <a:pt x="23" y="27"/>
                    <a:pt x="23" y="27"/>
                    <a:pt x="23" y="28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7" y="34"/>
                    <a:pt x="29" y="35"/>
                    <a:pt x="33" y="37"/>
                  </a:cubicBezTo>
                  <a:cubicBezTo>
                    <a:pt x="45" y="45"/>
                    <a:pt x="70" y="60"/>
                    <a:pt x="91" y="73"/>
                  </a:cubicBezTo>
                  <a:cubicBezTo>
                    <a:pt x="101" y="79"/>
                    <a:pt x="111" y="85"/>
                    <a:pt x="118" y="89"/>
                  </a:cubicBezTo>
                  <a:cubicBezTo>
                    <a:pt x="122" y="92"/>
                    <a:pt x="124" y="93"/>
                    <a:pt x="126" y="95"/>
                  </a:cubicBezTo>
                  <a:cubicBezTo>
                    <a:pt x="127" y="95"/>
                    <a:pt x="128" y="96"/>
                    <a:pt x="128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4"/>
                    <a:pt x="128" y="95"/>
                    <a:pt x="128" y="95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7" y="92"/>
                    <a:pt x="127" y="93"/>
                    <a:pt x="127" y="93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30" y="89"/>
                    <a:pt x="129" y="89"/>
                    <a:pt x="128" y="90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32" y="88"/>
                    <a:pt x="131" y="88"/>
                    <a:pt x="131" y="89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3" y="88"/>
                    <a:pt x="133" y="88"/>
                    <a:pt x="133" y="88"/>
                  </a:cubicBezTo>
                  <a:cubicBezTo>
                    <a:pt x="133" y="88"/>
                    <a:pt x="133" y="88"/>
                    <a:pt x="132" y="88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3" y="88"/>
                    <a:pt x="133" y="88"/>
                    <a:pt x="133" y="88"/>
                  </a:cubicBezTo>
                  <a:cubicBezTo>
                    <a:pt x="132" y="92"/>
                    <a:pt x="132" y="92"/>
                    <a:pt x="132" y="92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8"/>
                    <a:pt x="133" y="88"/>
                    <a:pt x="133" y="88"/>
                  </a:cubicBezTo>
                  <a:cubicBezTo>
                    <a:pt x="132" y="92"/>
                    <a:pt x="132" y="92"/>
                    <a:pt x="132" y="92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3" y="88"/>
                    <a:pt x="132" y="88"/>
                    <a:pt x="131" y="88"/>
                  </a:cubicBezTo>
                  <a:cubicBezTo>
                    <a:pt x="123" y="84"/>
                    <a:pt x="95" y="72"/>
                    <a:pt x="69" y="60"/>
                  </a:cubicBezTo>
                  <a:cubicBezTo>
                    <a:pt x="56" y="54"/>
                    <a:pt x="44" y="49"/>
                    <a:pt x="34" y="45"/>
                  </a:cubicBezTo>
                  <a:cubicBezTo>
                    <a:pt x="30" y="43"/>
                    <a:pt x="26" y="41"/>
                    <a:pt x="23" y="40"/>
                  </a:cubicBezTo>
                  <a:cubicBezTo>
                    <a:pt x="21" y="39"/>
                    <a:pt x="20" y="39"/>
                    <a:pt x="19" y="38"/>
                  </a:cubicBezTo>
                  <a:cubicBezTo>
                    <a:pt x="19" y="38"/>
                    <a:pt x="18" y="38"/>
                    <a:pt x="18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5" y="38"/>
                    <a:pt x="15" y="38"/>
                  </a:cubicBezTo>
                  <a:cubicBezTo>
                    <a:pt x="14" y="38"/>
                    <a:pt x="14" y="38"/>
                    <a:pt x="13" y="38"/>
                  </a:cubicBezTo>
                  <a:cubicBezTo>
                    <a:pt x="13" y="39"/>
                    <a:pt x="12" y="39"/>
                    <a:pt x="12" y="40"/>
                  </a:cubicBezTo>
                  <a:cubicBezTo>
                    <a:pt x="10" y="42"/>
                    <a:pt x="11" y="45"/>
                    <a:pt x="13" y="47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5" y="54"/>
                    <a:pt x="2" y="55"/>
                    <a:pt x="1" y="57"/>
                  </a:cubicBezTo>
                  <a:cubicBezTo>
                    <a:pt x="0" y="60"/>
                    <a:pt x="0" y="62"/>
                    <a:pt x="2" y="64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102" y="120"/>
                    <a:pt x="102" y="120"/>
                    <a:pt x="102" y="120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4" y="116"/>
                    <a:pt x="82" y="105"/>
                    <a:pt x="60" y="95"/>
                  </a:cubicBezTo>
                  <a:cubicBezTo>
                    <a:pt x="49" y="90"/>
                    <a:pt x="37" y="84"/>
                    <a:pt x="28" y="80"/>
                  </a:cubicBezTo>
                  <a:cubicBezTo>
                    <a:pt x="24" y="78"/>
                    <a:pt x="20" y="77"/>
                    <a:pt x="17" y="76"/>
                  </a:cubicBezTo>
                  <a:cubicBezTo>
                    <a:pt x="16" y="75"/>
                    <a:pt x="15" y="75"/>
                    <a:pt x="14" y="74"/>
                  </a:cubicBezTo>
                  <a:cubicBezTo>
                    <a:pt x="13" y="74"/>
                    <a:pt x="13" y="74"/>
                    <a:pt x="12" y="74"/>
                  </a:cubicBezTo>
                  <a:cubicBezTo>
                    <a:pt x="12" y="74"/>
                    <a:pt x="11" y="74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8" y="74"/>
                    <a:pt x="8" y="74"/>
                    <a:pt x="7" y="74"/>
                  </a:cubicBezTo>
                  <a:cubicBezTo>
                    <a:pt x="7" y="75"/>
                    <a:pt x="6" y="75"/>
                    <a:pt x="6" y="76"/>
                  </a:cubicBezTo>
                  <a:cubicBezTo>
                    <a:pt x="5" y="77"/>
                    <a:pt x="5" y="78"/>
                    <a:pt x="5" y="80"/>
                  </a:cubicBezTo>
                  <a:cubicBezTo>
                    <a:pt x="6" y="81"/>
                    <a:pt x="6" y="82"/>
                    <a:pt x="7" y="83"/>
                  </a:cubicBezTo>
                  <a:cubicBezTo>
                    <a:pt x="7" y="83"/>
                    <a:pt x="9" y="83"/>
                    <a:pt x="11" y="85"/>
                  </a:cubicBezTo>
                  <a:cubicBezTo>
                    <a:pt x="18" y="89"/>
                    <a:pt x="37" y="100"/>
                    <a:pt x="54" y="111"/>
                  </a:cubicBezTo>
                  <a:cubicBezTo>
                    <a:pt x="63" y="116"/>
                    <a:pt x="71" y="121"/>
                    <a:pt x="77" y="125"/>
                  </a:cubicBezTo>
                  <a:cubicBezTo>
                    <a:pt x="80" y="126"/>
                    <a:pt x="82" y="128"/>
                    <a:pt x="84" y="129"/>
                  </a:cubicBezTo>
                  <a:cubicBezTo>
                    <a:pt x="84" y="130"/>
                    <a:pt x="85" y="130"/>
                    <a:pt x="85" y="130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85" y="130"/>
                    <a:pt x="85" y="130"/>
                    <a:pt x="85" y="130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85" y="130"/>
                    <a:pt x="85" y="130"/>
                    <a:pt x="85" y="130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85" y="130"/>
                    <a:pt x="85" y="130"/>
                    <a:pt x="85" y="130"/>
                  </a:cubicBezTo>
                  <a:cubicBezTo>
                    <a:pt x="85" y="130"/>
                    <a:pt x="85" y="130"/>
                    <a:pt x="85" y="130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85" y="130"/>
                    <a:pt x="85" y="130"/>
                    <a:pt x="85" y="130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84" y="128"/>
                    <a:pt x="84" y="128"/>
                    <a:pt x="84" y="128"/>
                  </a:cubicBezTo>
                  <a:cubicBezTo>
                    <a:pt x="84" y="129"/>
                    <a:pt x="84" y="129"/>
                    <a:pt x="85" y="130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84" y="128"/>
                    <a:pt x="84" y="128"/>
                    <a:pt x="84" y="128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4" y="126"/>
                    <a:pt x="84" y="127"/>
                    <a:pt x="84" y="128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90" y="123"/>
                    <a:pt x="90" y="123"/>
                    <a:pt x="90" y="123"/>
                  </a:cubicBezTo>
                  <a:cubicBezTo>
                    <a:pt x="90" y="123"/>
                    <a:pt x="76" y="119"/>
                    <a:pt x="61" y="116"/>
                  </a:cubicBezTo>
                  <a:cubicBezTo>
                    <a:pt x="54" y="114"/>
                    <a:pt x="46" y="112"/>
                    <a:pt x="40" y="110"/>
                  </a:cubicBezTo>
                  <a:cubicBezTo>
                    <a:pt x="37" y="110"/>
                    <a:pt x="34" y="109"/>
                    <a:pt x="32" y="109"/>
                  </a:cubicBezTo>
                  <a:cubicBezTo>
                    <a:pt x="31" y="108"/>
                    <a:pt x="30" y="108"/>
                    <a:pt x="29" y="108"/>
                  </a:cubicBezTo>
                  <a:cubicBezTo>
                    <a:pt x="28" y="108"/>
                    <a:pt x="27" y="108"/>
                    <a:pt x="27" y="108"/>
                  </a:cubicBezTo>
                  <a:cubicBezTo>
                    <a:pt x="26" y="108"/>
                    <a:pt x="26" y="108"/>
                    <a:pt x="25" y="108"/>
                  </a:cubicBezTo>
                  <a:cubicBezTo>
                    <a:pt x="25" y="108"/>
                    <a:pt x="25" y="108"/>
                    <a:pt x="24" y="109"/>
                  </a:cubicBezTo>
                  <a:cubicBezTo>
                    <a:pt x="24" y="109"/>
                    <a:pt x="23" y="109"/>
                    <a:pt x="22" y="110"/>
                  </a:cubicBezTo>
                  <a:cubicBezTo>
                    <a:pt x="22" y="111"/>
                    <a:pt x="21" y="112"/>
                    <a:pt x="21" y="113"/>
                  </a:cubicBezTo>
                  <a:cubicBezTo>
                    <a:pt x="21" y="114"/>
                    <a:pt x="22" y="115"/>
                    <a:pt x="22" y="115"/>
                  </a:cubicBezTo>
                  <a:cubicBezTo>
                    <a:pt x="22" y="116"/>
                    <a:pt x="22" y="116"/>
                    <a:pt x="23" y="116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5" y="118"/>
                    <a:pt x="27" y="119"/>
                    <a:pt x="29" y="120"/>
                  </a:cubicBezTo>
                  <a:cubicBezTo>
                    <a:pt x="33" y="123"/>
                    <a:pt x="37" y="125"/>
                    <a:pt x="41" y="127"/>
                  </a:cubicBezTo>
                  <a:cubicBezTo>
                    <a:pt x="43" y="129"/>
                    <a:pt x="44" y="130"/>
                    <a:pt x="45" y="130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47" y="131"/>
                    <a:pt x="47" y="131"/>
                    <a:pt x="47" y="131"/>
                  </a:cubicBezTo>
                  <a:cubicBezTo>
                    <a:pt x="48" y="129"/>
                    <a:pt x="48" y="129"/>
                    <a:pt x="48" y="129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47" y="131"/>
                    <a:pt x="47" y="131"/>
                    <a:pt x="47" y="131"/>
                  </a:cubicBezTo>
                  <a:cubicBezTo>
                    <a:pt x="48" y="129"/>
                    <a:pt x="48" y="129"/>
                    <a:pt x="48" y="129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46" y="130"/>
                    <a:pt x="46" y="131"/>
                    <a:pt x="46" y="131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29"/>
                    <a:pt x="46" y="130"/>
                    <a:pt x="46" y="130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5" y="126"/>
                    <a:pt x="45" y="127"/>
                    <a:pt x="45" y="128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4" y="127"/>
                    <a:pt x="45" y="130"/>
                    <a:pt x="47" y="132"/>
                  </a:cubicBezTo>
                  <a:cubicBezTo>
                    <a:pt x="50" y="133"/>
                    <a:pt x="53" y="133"/>
                    <a:pt x="54" y="1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53"/>
            <p:cNvSpPr/>
            <p:nvPr/>
          </p:nvSpPr>
          <p:spPr bwMode="auto">
            <a:xfrm>
              <a:off x="4659" y="892"/>
              <a:ext cx="141" cy="661"/>
            </a:xfrm>
            <a:custGeom>
              <a:avLst/>
              <a:gdLst>
                <a:gd name="T0" fmla="*/ 16 w 104"/>
                <a:gd name="T1" fmla="*/ 471 h 486"/>
                <a:gd name="T2" fmla="*/ 20 w 104"/>
                <a:gd name="T3" fmla="*/ 464 h 486"/>
                <a:gd name="T4" fmla="*/ 20 w 104"/>
                <a:gd name="T5" fmla="*/ 464 h 486"/>
                <a:gd name="T6" fmla="*/ 18 w 104"/>
                <a:gd name="T7" fmla="*/ 458 h 486"/>
                <a:gd name="T8" fmla="*/ 20 w 104"/>
                <a:gd name="T9" fmla="*/ 422 h 486"/>
                <a:gd name="T10" fmla="*/ 20 w 104"/>
                <a:gd name="T11" fmla="*/ 403 h 486"/>
                <a:gd name="T12" fmla="*/ 16 w 104"/>
                <a:gd name="T13" fmla="*/ 376 h 486"/>
                <a:gd name="T14" fmla="*/ 23 w 104"/>
                <a:gd name="T15" fmla="*/ 321 h 486"/>
                <a:gd name="T16" fmla="*/ 22 w 104"/>
                <a:gd name="T17" fmla="*/ 295 h 486"/>
                <a:gd name="T18" fmla="*/ 24 w 104"/>
                <a:gd name="T19" fmla="*/ 253 h 486"/>
                <a:gd name="T20" fmla="*/ 24 w 104"/>
                <a:gd name="T21" fmla="*/ 241 h 486"/>
                <a:gd name="T22" fmla="*/ 19 w 104"/>
                <a:gd name="T23" fmla="*/ 194 h 486"/>
                <a:gd name="T24" fmla="*/ 20 w 104"/>
                <a:gd name="T25" fmla="*/ 201 h 486"/>
                <a:gd name="T26" fmla="*/ 29 w 104"/>
                <a:gd name="T27" fmla="*/ 189 h 486"/>
                <a:gd name="T28" fmla="*/ 24 w 104"/>
                <a:gd name="T29" fmla="*/ 162 h 486"/>
                <a:gd name="T30" fmla="*/ 26 w 104"/>
                <a:gd name="T31" fmla="*/ 129 h 486"/>
                <a:gd name="T32" fmla="*/ 37 w 104"/>
                <a:gd name="T33" fmla="*/ 108 h 486"/>
                <a:gd name="T34" fmla="*/ 42 w 104"/>
                <a:gd name="T35" fmla="*/ 93 h 486"/>
                <a:gd name="T36" fmla="*/ 36 w 104"/>
                <a:gd name="T37" fmla="*/ 71 h 486"/>
                <a:gd name="T38" fmla="*/ 49 w 104"/>
                <a:gd name="T39" fmla="*/ 38 h 486"/>
                <a:gd name="T40" fmla="*/ 41 w 104"/>
                <a:gd name="T41" fmla="*/ 19 h 486"/>
                <a:gd name="T42" fmla="*/ 68 w 104"/>
                <a:gd name="T43" fmla="*/ 11 h 486"/>
                <a:gd name="T44" fmla="*/ 65 w 104"/>
                <a:gd name="T45" fmla="*/ 13 h 486"/>
                <a:gd name="T46" fmla="*/ 65 w 104"/>
                <a:gd name="T47" fmla="*/ 11 h 486"/>
                <a:gd name="T48" fmla="*/ 65 w 104"/>
                <a:gd name="T49" fmla="*/ 13 h 486"/>
                <a:gd name="T50" fmla="*/ 102 w 104"/>
                <a:gd name="T51" fmla="*/ 7 h 486"/>
                <a:gd name="T52" fmla="*/ 94 w 104"/>
                <a:gd name="T53" fmla="*/ 13 h 486"/>
                <a:gd name="T54" fmla="*/ 98 w 104"/>
                <a:gd name="T55" fmla="*/ 13 h 486"/>
                <a:gd name="T56" fmla="*/ 99 w 104"/>
                <a:gd name="T57" fmla="*/ 11 h 486"/>
                <a:gd name="T58" fmla="*/ 94 w 104"/>
                <a:gd name="T59" fmla="*/ 11 h 486"/>
                <a:gd name="T60" fmla="*/ 65 w 104"/>
                <a:gd name="T61" fmla="*/ 4 h 486"/>
                <a:gd name="T62" fmla="*/ 68 w 104"/>
                <a:gd name="T63" fmla="*/ 11 h 486"/>
                <a:gd name="T64" fmla="*/ 30 w 104"/>
                <a:gd name="T65" fmla="*/ 32 h 486"/>
                <a:gd name="T66" fmla="*/ 35 w 104"/>
                <a:gd name="T67" fmla="*/ 52 h 486"/>
                <a:gd name="T68" fmla="*/ 22 w 104"/>
                <a:gd name="T69" fmla="*/ 85 h 486"/>
                <a:gd name="T70" fmla="*/ 33 w 104"/>
                <a:gd name="T71" fmla="*/ 106 h 486"/>
                <a:gd name="T72" fmla="*/ 23 w 104"/>
                <a:gd name="T73" fmla="*/ 115 h 486"/>
                <a:gd name="T74" fmla="*/ 26 w 104"/>
                <a:gd name="T75" fmla="*/ 154 h 486"/>
                <a:gd name="T76" fmla="*/ 10 w 104"/>
                <a:gd name="T77" fmla="*/ 180 h 486"/>
                <a:gd name="T78" fmla="*/ 21 w 104"/>
                <a:gd name="T79" fmla="*/ 184 h 486"/>
                <a:gd name="T80" fmla="*/ 12 w 104"/>
                <a:gd name="T81" fmla="*/ 195 h 486"/>
                <a:gd name="T82" fmla="*/ 20 w 104"/>
                <a:gd name="T83" fmla="*/ 229 h 486"/>
                <a:gd name="T84" fmla="*/ 15 w 104"/>
                <a:gd name="T85" fmla="*/ 239 h 486"/>
                <a:gd name="T86" fmla="*/ 15 w 104"/>
                <a:gd name="T87" fmla="*/ 239 h 486"/>
                <a:gd name="T88" fmla="*/ 15 w 104"/>
                <a:gd name="T89" fmla="*/ 238 h 486"/>
                <a:gd name="T90" fmla="*/ 17 w 104"/>
                <a:gd name="T91" fmla="*/ 244 h 486"/>
                <a:gd name="T92" fmla="*/ 10 w 104"/>
                <a:gd name="T93" fmla="*/ 279 h 486"/>
                <a:gd name="T94" fmla="*/ 16 w 104"/>
                <a:gd name="T95" fmla="*/ 324 h 486"/>
                <a:gd name="T96" fmla="*/ 11 w 104"/>
                <a:gd name="T97" fmla="*/ 363 h 486"/>
                <a:gd name="T98" fmla="*/ 12 w 104"/>
                <a:gd name="T99" fmla="*/ 406 h 486"/>
                <a:gd name="T100" fmla="*/ 6 w 104"/>
                <a:gd name="T101" fmla="*/ 420 h 486"/>
                <a:gd name="T102" fmla="*/ 6 w 104"/>
                <a:gd name="T103" fmla="*/ 419 h 486"/>
                <a:gd name="T104" fmla="*/ 10 w 104"/>
                <a:gd name="T105" fmla="*/ 421 h 486"/>
                <a:gd name="T106" fmla="*/ 6 w 104"/>
                <a:gd name="T107" fmla="*/ 444 h 486"/>
                <a:gd name="T108" fmla="*/ 11 w 104"/>
                <a:gd name="T109" fmla="*/ 460 h 486"/>
                <a:gd name="T110" fmla="*/ 4 w 104"/>
                <a:gd name="T111" fmla="*/ 476 h 486"/>
                <a:gd name="T112" fmla="*/ 7 w 104"/>
                <a:gd name="T113" fmla="*/ 47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" h="486">
                  <a:moveTo>
                    <a:pt x="14" y="476"/>
                  </a:moveTo>
                  <a:cubicBezTo>
                    <a:pt x="10" y="474"/>
                    <a:pt x="10" y="474"/>
                    <a:pt x="10" y="474"/>
                  </a:cubicBezTo>
                  <a:cubicBezTo>
                    <a:pt x="8" y="478"/>
                    <a:pt x="8" y="478"/>
                    <a:pt x="8" y="478"/>
                  </a:cubicBezTo>
                  <a:cubicBezTo>
                    <a:pt x="12" y="481"/>
                    <a:pt x="12" y="481"/>
                    <a:pt x="12" y="481"/>
                  </a:cubicBezTo>
                  <a:cubicBezTo>
                    <a:pt x="12" y="480"/>
                    <a:pt x="12" y="480"/>
                    <a:pt x="12" y="480"/>
                  </a:cubicBezTo>
                  <a:cubicBezTo>
                    <a:pt x="12" y="480"/>
                    <a:pt x="12" y="480"/>
                    <a:pt x="12" y="480"/>
                  </a:cubicBezTo>
                  <a:cubicBezTo>
                    <a:pt x="13" y="479"/>
                    <a:pt x="15" y="475"/>
                    <a:pt x="16" y="471"/>
                  </a:cubicBezTo>
                  <a:cubicBezTo>
                    <a:pt x="17" y="469"/>
                    <a:pt x="18" y="468"/>
                    <a:pt x="19" y="466"/>
                  </a:cubicBezTo>
                  <a:cubicBezTo>
                    <a:pt x="19" y="466"/>
                    <a:pt x="19" y="465"/>
                    <a:pt x="19" y="465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18" y="464"/>
                    <a:pt x="18" y="464"/>
                    <a:pt x="18" y="464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18" y="464"/>
                    <a:pt x="18" y="464"/>
                    <a:pt x="18" y="464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16" y="463"/>
                    <a:pt x="16" y="463"/>
                    <a:pt x="16" y="463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16" y="463"/>
                    <a:pt x="16" y="463"/>
                    <a:pt x="16" y="463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15" y="462"/>
                    <a:pt x="15" y="462"/>
                    <a:pt x="15" y="462"/>
                  </a:cubicBezTo>
                  <a:cubicBezTo>
                    <a:pt x="19" y="465"/>
                    <a:pt x="19" y="465"/>
                    <a:pt x="19" y="465"/>
                  </a:cubicBezTo>
                  <a:cubicBezTo>
                    <a:pt x="20" y="464"/>
                    <a:pt x="20" y="464"/>
                    <a:pt x="20" y="464"/>
                  </a:cubicBezTo>
                  <a:cubicBezTo>
                    <a:pt x="15" y="462"/>
                    <a:pt x="15" y="462"/>
                    <a:pt x="15" y="462"/>
                  </a:cubicBezTo>
                  <a:cubicBezTo>
                    <a:pt x="19" y="465"/>
                    <a:pt x="19" y="465"/>
                    <a:pt x="19" y="465"/>
                  </a:cubicBezTo>
                  <a:cubicBezTo>
                    <a:pt x="20" y="464"/>
                    <a:pt x="20" y="462"/>
                    <a:pt x="20" y="461"/>
                  </a:cubicBezTo>
                  <a:cubicBezTo>
                    <a:pt x="20" y="460"/>
                    <a:pt x="19" y="459"/>
                    <a:pt x="18" y="458"/>
                  </a:cubicBezTo>
                  <a:cubicBezTo>
                    <a:pt x="12" y="454"/>
                    <a:pt x="12" y="454"/>
                    <a:pt x="12" y="454"/>
                  </a:cubicBezTo>
                  <a:cubicBezTo>
                    <a:pt x="17" y="445"/>
                    <a:pt x="17" y="445"/>
                    <a:pt x="17" y="445"/>
                  </a:cubicBezTo>
                  <a:cubicBezTo>
                    <a:pt x="18" y="443"/>
                    <a:pt x="17" y="440"/>
                    <a:pt x="15" y="439"/>
                  </a:cubicBezTo>
                  <a:cubicBezTo>
                    <a:pt x="15" y="438"/>
                    <a:pt x="15" y="438"/>
                    <a:pt x="15" y="438"/>
                  </a:cubicBezTo>
                  <a:cubicBezTo>
                    <a:pt x="22" y="429"/>
                    <a:pt x="22" y="429"/>
                    <a:pt x="22" y="429"/>
                  </a:cubicBezTo>
                  <a:cubicBezTo>
                    <a:pt x="22" y="428"/>
                    <a:pt x="23" y="426"/>
                    <a:pt x="22" y="425"/>
                  </a:cubicBezTo>
                  <a:cubicBezTo>
                    <a:pt x="22" y="424"/>
                    <a:pt x="21" y="423"/>
                    <a:pt x="20" y="422"/>
                  </a:cubicBezTo>
                  <a:cubicBezTo>
                    <a:pt x="13" y="417"/>
                    <a:pt x="13" y="417"/>
                    <a:pt x="13" y="417"/>
                  </a:cubicBezTo>
                  <a:cubicBezTo>
                    <a:pt x="10" y="421"/>
                    <a:pt x="10" y="421"/>
                    <a:pt x="10" y="421"/>
                  </a:cubicBezTo>
                  <a:cubicBezTo>
                    <a:pt x="14" y="424"/>
                    <a:pt x="14" y="424"/>
                    <a:pt x="14" y="424"/>
                  </a:cubicBezTo>
                  <a:cubicBezTo>
                    <a:pt x="14" y="423"/>
                    <a:pt x="15" y="423"/>
                    <a:pt x="15" y="423"/>
                  </a:cubicBezTo>
                  <a:cubicBezTo>
                    <a:pt x="15" y="422"/>
                    <a:pt x="15" y="422"/>
                    <a:pt x="15" y="422"/>
                  </a:cubicBezTo>
                  <a:cubicBezTo>
                    <a:pt x="15" y="422"/>
                    <a:pt x="15" y="422"/>
                    <a:pt x="15" y="421"/>
                  </a:cubicBezTo>
                  <a:cubicBezTo>
                    <a:pt x="16" y="416"/>
                    <a:pt x="20" y="403"/>
                    <a:pt x="20" y="403"/>
                  </a:cubicBezTo>
                  <a:cubicBezTo>
                    <a:pt x="20" y="401"/>
                    <a:pt x="19" y="399"/>
                    <a:pt x="17" y="397"/>
                  </a:cubicBezTo>
                  <a:cubicBezTo>
                    <a:pt x="15" y="396"/>
                    <a:pt x="15" y="396"/>
                    <a:pt x="15" y="396"/>
                  </a:cubicBezTo>
                  <a:cubicBezTo>
                    <a:pt x="12" y="400"/>
                    <a:pt x="12" y="400"/>
                    <a:pt x="12" y="400"/>
                  </a:cubicBezTo>
                  <a:cubicBezTo>
                    <a:pt x="17" y="402"/>
                    <a:pt x="17" y="402"/>
                    <a:pt x="17" y="402"/>
                  </a:cubicBezTo>
                  <a:cubicBezTo>
                    <a:pt x="23" y="384"/>
                    <a:pt x="23" y="384"/>
                    <a:pt x="23" y="384"/>
                  </a:cubicBezTo>
                  <a:cubicBezTo>
                    <a:pt x="24" y="382"/>
                    <a:pt x="23" y="380"/>
                    <a:pt x="21" y="378"/>
                  </a:cubicBezTo>
                  <a:cubicBezTo>
                    <a:pt x="16" y="376"/>
                    <a:pt x="16" y="376"/>
                    <a:pt x="16" y="376"/>
                  </a:cubicBezTo>
                  <a:cubicBezTo>
                    <a:pt x="22" y="364"/>
                    <a:pt x="22" y="364"/>
                    <a:pt x="22" y="364"/>
                  </a:cubicBezTo>
                  <a:cubicBezTo>
                    <a:pt x="23" y="361"/>
                    <a:pt x="22" y="359"/>
                    <a:pt x="20" y="358"/>
                  </a:cubicBezTo>
                  <a:cubicBezTo>
                    <a:pt x="19" y="357"/>
                    <a:pt x="19" y="357"/>
                    <a:pt x="19" y="357"/>
                  </a:cubicBezTo>
                  <a:cubicBezTo>
                    <a:pt x="21" y="342"/>
                    <a:pt x="21" y="342"/>
                    <a:pt x="21" y="342"/>
                  </a:cubicBezTo>
                  <a:cubicBezTo>
                    <a:pt x="21" y="340"/>
                    <a:pt x="20" y="339"/>
                    <a:pt x="18" y="338"/>
                  </a:cubicBezTo>
                  <a:cubicBezTo>
                    <a:pt x="18" y="337"/>
                    <a:pt x="18" y="337"/>
                    <a:pt x="18" y="337"/>
                  </a:cubicBezTo>
                  <a:cubicBezTo>
                    <a:pt x="23" y="321"/>
                    <a:pt x="23" y="321"/>
                    <a:pt x="23" y="321"/>
                  </a:cubicBezTo>
                  <a:cubicBezTo>
                    <a:pt x="23" y="319"/>
                    <a:pt x="23" y="317"/>
                    <a:pt x="21" y="315"/>
                  </a:cubicBezTo>
                  <a:cubicBezTo>
                    <a:pt x="19" y="315"/>
                    <a:pt x="19" y="315"/>
                    <a:pt x="19" y="315"/>
                  </a:cubicBezTo>
                  <a:cubicBezTo>
                    <a:pt x="17" y="319"/>
                    <a:pt x="17" y="319"/>
                    <a:pt x="17" y="319"/>
                  </a:cubicBezTo>
                  <a:cubicBezTo>
                    <a:pt x="21" y="320"/>
                    <a:pt x="21" y="320"/>
                    <a:pt x="21" y="320"/>
                  </a:cubicBezTo>
                  <a:cubicBezTo>
                    <a:pt x="27" y="303"/>
                    <a:pt x="27" y="303"/>
                    <a:pt x="27" y="303"/>
                  </a:cubicBezTo>
                  <a:cubicBezTo>
                    <a:pt x="28" y="301"/>
                    <a:pt x="27" y="298"/>
                    <a:pt x="25" y="297"/>
                  </a:cubicBezTo>
                  <a:cubicBezTo>
                    <a:pt x="22" y="295"/>
                    <a:pt x="22" y="295"/>
                    <a:pt x="22" y="295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25" y="278"/>
                    <a:pt x="24" y="276"/>
                    <a:pt x="22" y="275"/>
                  </a:cubicBezTo>
                  <a:cubicBezTo>
                    <a:pt x="20" y="274"/>
                    <a:pt x="20" y="274"/>
                    <a:pt x="20" y="274"/>
                  </a:cubicBezTo>
                  <a:cubicBezTo>
                    <a:pt x="30" y="263"/>
                    <a:pt x="30" y="263"/>
                    <a:pt x="30" y="263"/>
                  </a:cubicBezTo>
                  <a:cubicBezTo>
                    <a:pt x="31" y="262"/>
                    <a:pt x="31" y="261"/>
                    <a:pt x="31" y="259"/>
                  </a:cubicBezTo>
                  <a:cubicBezTo>
                    <a:pt x="31" y="258"/>
                    <a:pt x="30" y="257"/>
                    <a:pt x="29" y="256"/>
                  </a:cubicBezTo>
                  <a:cubicBezTo>
                    <a:pt x="24" y="253"/>
                    <a:pt x="24" y="253"/>
                    <a:pt x="24" y="253"/>
                  </a:cubicBezTo>
                  <a:cubicBezTo>
                    <a:pt x="27" y="244"/>
                    <a:pt x="27" y="244"/>
                    <a:pt x="27" y="244"/>
                  </a:cubicBezTo>
                  <a:cubicBezTo>
                    <a:pt x="28" y="242"/>
                    <a:pt x="27" y="240"/>
                    <a:pt x="25" y="238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19" y="240"/>
                    <a:pt x="19" y="240"/>
                    <a:pt x="19" y="240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1"/>
                    <a:pt x="24" y="241"/>
                    <a:pt x="24" y="240"/>
                  </a:cubicBezTo>
                  <a:cubicBezTo>
                    <a:pt x="25" y="236"/>
                    <a:pt x="27" y="225"/>
                    <a:pt x="27" y="225"/>
                  </a:cubicBezTo>
                  <a:cubicBezTo>
                    <a:pt x="27" y="224"/>
                    <a:pt x="26" y="222"/>
                    <a:pt x="25" y="221"/>
                  </a:cubicBezTo>
                  <a:cubicBezTo>
                    <a:pt x="21" y="218"/>
                    <a:pt x="21" y="218"/>
                    <a:pt x="21" y="218"/>
                  </a:cubicBezTo>
                  <a:cubicBezTo>
                    <a:pt x="28" y="204"/>
                    <a:pt x="28" y="204"/>
                    <a:pt x="28" y="204"/>
                  </a:cubicBezTo>
                  <a:cubicBezTo>
                    <a:pt x="29" y="202"/>
                    <a:pt x="28" y="199"/>
                    <a:pt x="26" y="198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6" y="198"/>
                    <a:pt x="16" y="198"/>
                    <a:pt x="16" y="198"/>
                  </a:cubicBezTo>
                  <a:cubicBezTo>
                    <a:pt x="20" y="200"/>
                    <a:pt x="20" y="200"/>
                    <a:pt x="20" y="200"/>
                  </a:cubicBezTo>
                  <a:cubicBezTo>
                    <a:pt x="17" y="198"/>
                    <a:pt x="17" y="198"/>
                    <a:pt x="17" y="198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200"/>
                    <a:pt x="20" y="200"/>
                    <a:pt x="20" y="200"/>
                  </a:cubicBezTo>
                  <a:cubicBezTo>
                    <a:pt x="17" y="198"/>
                    <a:pt x="17" y="198"/>
                    <a:pt x="17" y="198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1" y="200"/>
                    <a:pt x="21" y="200"/>
                    <a:pt x="21" y="200"/>
                  </a:cubicBezTo>
                  <a:cubicBezTo>
                    <a:pt x="22" y="199"/>
                    <a:pt x="24" y="196"/>
                    <a:pt x="25" y="194"/>
                  </a:cubicBezTo>
                  <a:cubicBezTo>
                    <a:pt x="26" y="193"/>
                    <a:pt x="27" y="191"/>
                    <a:pt x="28" y="191"/>
                  </a:cubicBezTo>
                  <a:cubicBezTo>
                    <a:pt x="28" y="190"/>
                    <a:pt x="29" y="190"/>
                    <a:pt x="29" y="190"/>
                  </a:cubicBezTo>
                  <a:cubicBezTo>
                    <a:pt x="29" y="189"/>
                    <a:pt x="29" y="189"/>
                    <a:pt x="29" y="189"/>
                  </a:cubicBezTo>
                  <a:cubicBezTo>
                    <a:pt x="29" y="189"/>
                    <a:pt x="29" y="189"/>
                    <a:pt x="29" y="189"/>
                  </a:cubicBezTo>
                  <a:cubicBezTo>
                    <a:pt x="29" y="189"/>
                    <a:pt x="29" y="189"/>
                    <a:pt x="29" y="189"/>
                  </a:cubicBezTo>
                  <a:cubicBezTo>
                    <a:pt x="30" y="188"/>
                    <a:pt x="30" y="186"/>
                    <a:pt x="30" y="185"/>
                  </a:cubicBezTo>
                  <a:cubicBezTo>
                    <a:pt x="30" y="184"/>
                    <a:pt x="29" y="183"/>
                    <a:pt x="28" y="182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31" y="172"/>
                    <a:pt x="32" y="171"/>
                    <a:pt x="32" y="169"/>
                  </a:cubicBezTo>
                  <a:cubicBezTo>
                    <a:pt x="32" y="168"/>
                    <a:pt x="31" y="166"/>
                    <a:pt x="30" y="166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30" y="158"/>
                    <a:pt x="30" y="158"/>
                    <a:pt x="30" y="158"/>
                  </a:cubicBezTo>
                  <a:cubicBezTo>
                    <a:pt x="31" y="157"/>
                    <a:pt x="31" y="156"/>
                    <a:pt x="31" y="154"/>
                  </a:cubicBezTo>
                  <a:cubicBezTo>
                    <a:pt x="31" y="153"/>
                    <a:pt x="30" y="151"/>
                    <a:pt x="29" y="150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4" y="137"/>
                    <a:pt x="33" y="134"/>
                    <a:pt x="31" y="133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2" y="118"/>
                    <a:pt x="32" y="115"/>
                    <a:pt x="29" y="11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119"/>
                    <a:pt x="32" y="117"/>
                    <a:pt x="33" y="114"/>
                  </a:cubicBezTo>
                  <a:cubicBezTo>
                    <a:pt x="35" y="111"/>
                    <a:pt x="37" y="108"/>
                    <a:pt x="37" y="108"/>
                  </a:cubicBezTo>
                  <a:cubicBezTo>
                    <a:pt x="37" y="107"/>
                    <a:pt x="38" y="106"/>
                    <a:pt x="37" y="105"/>
                  </a:cubicBezTo>
                  <a:cubicBezTo>
                    <a:pt x="37" y="103"/>
                    <a:pt x="36" y="102"/>
                    <a:pt x="35" y="10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1" y="96"/>
                    <a:pt x="42" y="94"/>
                    <a:pt x="42" y="93"/>
                  </a:cubicBezTo>
                  <a:cubicBezTo>
                    <a:pt x="42" y="91"/>
                    <a:pt x="41" y="90"/>
                    <a:pt x="40" y="89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9" y="72"/>
                    <a:pt x="38" y="69"/>
                    <a:pt x="36" y="68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0" y="51"/>
                    <a:pt x="39" y="49"/>
                    <a:pt x="37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9" y="40"/>
                    <a:pt x="49" y="39"/>
                    <a:pt x="49" y="38"/>
                  </a:cubicBezTo>
                  <a:cubicBezTo>
                    <a:pt x="49" y="36"/>
                    <a:pt x="48" y="35"/>
                    <a:pt x="47" y="34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3" y="28"/>
                    <a:pt x="54" y="26"/>
                    <a:pt x="54" y="24"/>
                  </a:cubicBezTo>
                  <a:cubicBezTo>
                    <a:pt x="54" y="23"/>
                    <a:pt x="53" y="21"/>
                    <a:pt x="52" y="20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1" y="15"/>
                    <a:pt x="72" y="13"/>
                    <a:pt x="72" y="11"/>
                  </a:cubicBezTo>
                  <a:cubicBezTo>
                    <a:pt x="73" y="10"/>
                    <a:pt x="72" y="8"/>
                    <a:pt x="70" y="7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7" y="13"/>
                    <a:pt x="68" y="12"/>
                    <a:pt x="68" y="11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6" y="13"/>
                    <a:pt x="66" y="13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7" y="13"/>
                    <a:pt x="69" y="14"/>
                    <a:pt x="73" y="14"/>
                  </a:cubicBezTo>
                  <a:cubicBezTo>
                    <a:pt x="78" y="14"/>
                    <a:pt x="84" y="15"/>
                    <a:pt x="90" y="15"/>
                  </a:cubicBezTo>
                  <a:cubicBezTo>
                    <a:pt x="95" y="16"/>
                    <a:pt x="99" y="16"/>
                    <a:pt x="99" y="16"/>
                  </a:cubicBezTo>
                  <a:cubicBezTo>
                    <a:pt x="100" y="16"/>
                    <a:pt x="102" y="15"/>
                    <a:pt x="103" y="14"/>
                  </a:cubicBezTo>
                  <a:cubicBezTo>
                    <a:pt x="104" y="13"/>
                    <a:pt x="104" y="12"/>
                    <a:pt x="104" y="11"/>
                  </a:cubicBezTo>
                  <a:cubicBezTo>
                    <a:pt x="104" y="10"/>
                    <a:pt x="103" y="9"/>
                    <a:pt x="103" y="9"/>
                  </a:cubicBezTo>
                  <a:cubicBezTo>
                    <a:pt x="103" y="8"/>
                    <a:pt x="102" y="8"/>
                    <a:pt x="102" y="7"/>
                  </a:cubicBezTo>
                  <a:cubicBezTo>
                    <a:pt x="102" y="7"/>
                    <a:pt x="101" y="7"/>
                    <a:pt x="101" y="7"/>
                  </a:cubicBezTo>
                  <a:cubicBezTo>
                    <a:pt x="99" y="6"/>
                    <a:pt x="97" y="4"/>
                    <a:pt x="95" y="3"/>
                  </a:cubicBezTo>
                  <a:cubicBezTo>
                    <a:pt x="94" y="2"/>
                    <a:pt x="92" y="1"/>
                    <a:pt x="92" y="1"/>
                  </a:cubicBezTo>
                  <a:cubicBezTo>
                    <a:pt x="90" y="0"/>
                    <a:pt x="87" y="1"/>
                    <a:pt x="86" y="3"/>
                  </a:cubicBezTo>
                  <a:cubicBezTo>
                    <a:pt x="84" y="6"/>
                    <a:pt x="85" y="9"/>
                    <a:pt x="87" y="10"/>
                  </a:cubicBezTo>
                  <a:cubicBezTo>
                    <a:pt x="87" y="10"/>
                    <a:pt x="88" y="10"/>
                    <a:pt x="89" y="11"/>
                  </a:cubicBezTo>
                  <a:cubicBezTo>
                    <a:pt x="90" y="11"/>
                    <a:pt x="92" y="12"/>
                    <a:pt x="94" y="13"/>
                  </a:cubicBezTo>
                  <a:cubicBezTo>
                    <a:pt x="94" y="14"/>
                    <a:pt x="95" y="14"/>
                    <a:pt x="95" y="15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5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4" y="13"/>
                    <a:pt x="95" y="13"/>
                    <a:pt x="95" y="14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0"/>
                    <a:pt x="94" y="11"/>
                    <a:pt x="94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0" y="7"/>
                    <a:pt x="93" y="6"/>
                    <a:pt x="85" y="5"/>
                  </a:cubicBezTo>
                  <a:cubicBezTo>
                    <a:pt x="81" y="5"/>
                    <a:pt x="77" y="4"/>
                    <a:pt x="74" y="4"/>
                  </a:cubicBezTo>
                  <a:cubicBezTo>
                    <a:pt x="70" y="4"/>
                    <a:pt x="67" y="4"/>
                    <a:pt x="65" y="4"/>
                  </a:cubicBezTo>
                  <a:cubicBezTo>
                    <a:pt x="65" y="4"/>
                    <a:pt x="64" y="4"/>
                    <a:pt x="64" y="4"/>
                  </a:cubicBezTo>
                  <a:cubicBezTo>
                    <a:pt x="64" y="4"/>
                    <a:pt x="63" y="4"/>
                    <a:pt x="63" y="4"/>
                  </a:cubicBezTo>
                  <a:cubicBezTo>
                    <a:pt x="63" y="4"/>
                    <a:pt x="62" y="4"/>
                    <a:pt x="62" y="4"/>
                  </a:cubicBezTo>
                  <a:cubicBezTo>
                    <a:pt x="61" y="5"/>
                    <a:pt x="61" y="5"/>
                    <a:pt x="60" y="6"/>
                  </a:cubicBezTo>
                  <a:cubicBezTo>
                    <a:pt x="59" y="8"/>
                    <a:pt x="59" y="11"/>
                    <a:pt x="62" y="13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6" y="17"/>
                    <a:pt x="36" y="19"/>
                  </a:cubicBezTo>
                  <a:cubicBezTo>
                    <a:pt x="36" y="20"/>
                    <a:pt x="37" y="22"/>
                    <a:pt x="38" y="23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9"/>
                    <a:pt x="30" y="31"/>
                    <a:pt x="30" y="32"/>
                  </a:cubicBezTo>
                  <a:cubicBezTo>
                    <a:pt x="30" y="34"/>
                    <a:pt x="31" y="36"/>
                    <a:pt x="32" y="37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9" y="50"/>
                    <a:pt x="29" y="51"/>
                    <a:pt x="29" y="53"/>
                  </a:cubicBezTo>
                  <a:cubicBezTo>
                    <a:pt x="29" y="54"/>
                    <a:pt x="30" y="55"/>
                    <a:pt x="31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2"/>
                    <a:pt x="27" y="74"/>
                    <a:pt x="29" y="75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1" y="87"/>
                    <a:pt x="22" y="90"/>
                    <a:pt x="24" y="9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3" y="100"/>
                    <a:pt x="23" y="102"/>
                    <a:pt x="23" y="103"/>
                  </a:cubicBezTo>
                  <a:cubicBezTo>
                    <a:pt x="23" y="105"/>
                    <a:pt x="24" y="106"/>
                    <a:pt x="25" y="107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29" y="103"/>
                    <a:pt x="29" y="103"/>
                    <a:pt x="29" y="103"/>
                  </a:cubicBezTo>
                  <a:cubicBezTo>
                    <a:pt x="29" y="103"/>
                    <a:pt x="27" y="106"/>
                    <a:pt x="25" y="109"/>
                  </a:cubicBezTo>
                  <a:cubicBezTo>
                    <a:pt x="23" y="111"/>
                    <a:pt x="22" y="114"/>
                    <a:pt x="21" y="115"/>
                  </a:cubicBezTo>
                  <a:cubicBezTo>
                    <a:pt x="20" y="117"/>
                    <a:pt x="21" y="120"/>
                    <a:pt x="23" y="121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4" y="131"/>
                    <a:pt x="14" y="133"/>
                    <a:pt x="16" y="135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2"/>
                    <a:pt x="17" y="154"/>
                    <a:pt x="19" y="155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2" y="160"/>
                    <a:pt x="11" y="162"/>
                    <a:pt x="11" y="163"/>
                  </a:cubicBezTo>
                  <a:cubicBezTo>
                    <a:pt x="11" y="165"/>
                    <a:pt x="12" y="166"/>
                    <a:pt x="14" y="167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1" y="177"/>
                    <a:pt x="10" y="179"/>
                    <a:pt x="10" y="180"/>
                  </a:cubicBezTo>
                  <a:cubicBezTo>
                    <a:pt x="11" y="182"/>
                    <a:pt x="11" y="183"/>
                    <a:pt x="13" y="184"/>
                  </a:cubicBezTo>
                  <a:cubicBezTo>
                    <a:pt x="23" y="190"/>
                    <a:pt x="23" y="190"/>
                    <a:pt x="23" y="190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4" y="186"/>
                    <a:pt x="24" y="186"/>
                    <a:pt x="24" y="186"/>
                  </a:cubicBezTo>
                  <a:cubicBezTo>
                    <a:pt x="21" y="183"/>
                    <a:pt x="21" y="183"/>
                    <a:pt x="21" y="183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4" y="186"/>
                    <a:pt x="24" y="186"/>
                    <a:pt x="24" y="186"/>
                  </a:cubicBezTo>
                  <a:cubicBezTo>
                    <a:pt x="21" y="183"/>
                    <a:pt x="21" y="183"/>
                    <a:pt x="21" y="183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0" y="185"/>
                    <a:pt x="18" y="188"/>
                    <a:pt x="16" y="190"/>
                  </a:cubicBezTo>
                  <a:cubicBezTo>
                    <a:pt x="15" y="191"/>
                    <a:pt x="14" y="192"/>
                    <a:pt x="13" y="193"/>
                  </a:cubicBezTo>
                  <a:cubicBezTo>
                    <a:pt x="13" y="194"/>
                    <a:pt x="13" y="194"/>
                    <a:pt x="13" y="194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1" y="197"/>
                    <a:pt x="11" y="200"/>
                    <a:pt x="14" y="202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0" y="218"/>
                    <a:pt x="10" y="218"/>
                    <a:pt x="10" y="218"/>
                  </a:cubicBezTo>
                  <a:cubicBezTo>
                    <a:pt x="9" y="220"/>
                    <a:pt x="10" y="223"/>
                    <a:pt x="12" y="224"/>
                  </a:cubicBezTo>
                  <a:cubicBezTo>
                    <a:pt x="20" y="229"/>
                    <a:pt x="20" y="229"/>
                    <a:pt x="20" y="229"/>
                  </a:cubicBezTo>
                  <a:cubicBezTo>
                    <a:pt x="22" y="225"/>
                    <a:pt x="22" y="225"/>
                    <a:pt x="22" y="225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7" y="228"/>
                    <a:pt x="16" y="231"/>
                  </a:cubicBezTo>
                  <a:cubicBezTo>
                    <a:pt x="16" y="233"/>
                    <a:pt x="15" y="235"/>
                    <a:pt x="15" y="237"/>
                  </a:cubicBezTo>
                  <a:cubicBezTo>
                    <a:pt x="15" y="237"/>
                    <a:pt x="15" y="238"/>
                    <a:pt x="15" y="238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9" y="240"/>
                    <a:pt x="19" y="240"/>
                    <a:pt x="19" y="240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9" y="240"/>
                    <a:pt x="19" y="240"/>
                    <a:pt x="19" y="240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9" y="240"/>
                    <a:pt x="19" y="240"/>
                    <a:pt x="19" y="240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9" y="240"/>
                    <a:pt x="19" y="240"/>
                    <a:pt x="19" y="240"/>
                  </a:cubicBezTo>
                  <a:cubicBezTo>
                    <a:pt x="15" y="238"/>
                    <a:pt x="15" y="238"/>
                    <a:pt x="15" y="238"/>
                  </a:cubicBezTo>
                  <a:cubicBezTo>
                    <a:pt x="15" y="239"/>
                    <a:pt x="14" y="240"/>
                    <a:pt x="15" y="241"/>
                  </a:cubicBezTo>
                  <a:cubicBezTo>
                    <a:pt x="15" y="243"/>
                    <a:pt x="16" y="244"/>
                    <a:pt x="17" y="244"/>
                  </a:cubicBezTo>
                  <a:cubicBezTo>
                    <a:pt x="17" y="244"/>
                    <a:pt x="17" y="244"/>
                    <a:pt x="17" y="244"/>
                  </a:cubicBezTo>
                  <a:cubicBezTo>
                    <a:pt x="14" y="253"/>
                    <a:pt x="14" y="253"/>
                    <a:pt x="14" y="253"/>
                  </a:cubicBezTo>
                  <a:cubicBezTo>
                    <a:pt x="13" y="255"/>
                    <a:pt x="14" y="258"/>
                    <a:pt x="15" y="259"/>
                  </a:cubicBezTo>
                  <a:cubicBezTo>
                    <a:pt x="19" y="261"/>
                    <a:pt x="19" y="261"/>
                    <a:pt x="19" y="261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8" y="273"/>
                    <a:pt x="7" y="274"/>
                    <a:pt x="8" y="276"/>
                  </a:cubicBezTo>
                  <a:cubicBezTo>
                    <a:pt x="8" y="277"/>
                    <a:pt x="9" y="278"/>
                    <a:pt x="10" y="279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1" y="298"/>
                    <a:pt x="12" y="300"/>
                    <a:pt x="14" y="301"/>
                  </a:cubicBezTo>
                  <a:cubicBezTo>
                    <a:pt x="17" y="303"/>
                    <a:pt x="17" y="303"/>
                    <a:pt x="17" y="303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1" y="319"/>
                    <a:pt x="12" y="322"/>
                    <a:pt x="14" y="323"/>
                  </a:cubicBezTo>
                  <a:cubicBezTo>
                    <a:pt x="16" y="324"/>
                    <a:pt x="16" y="324"/>
                    <a:pt x="16" y="324"/>
                  </a:cubicBezTo>
                  <a:cubicBezTo>
                    <a:pt x="18" y="320"/>
                    <a:pt x="18" y="320"/>
                    <a:pt x="18" y="320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7" y="338"/>
                    <a:pt x="7" y="338"/>
                    <a:pt x="7" y="338"/>
                  </a:cubicBezTo>
                  <a:cubicBezTo>
                    <a:pt x="7" y="340"/>
                    <a:pt x="7" y="342"/>
                    <a:pt x="9" y="343"/>
                  </a:cubicBezTo>
                  <a:cubicBezTo>
                    <a:pt x="11" y="344"/>
                    <a:pt x="11" y="344"/>
                    <a:pt x="11" y="344"/>
                  </a:cubicBezTo>
                  <a:cubicBezTo>
                    <a:pt x="9" y="359"/>
                    <a:pt x="9" y="359"/>
                    <a:pt x="9" y="359"/>
                  </a:cubicBezTo>
                  <a:cubicBezTo>
                    <a:pt x="9" y="361"/>
                    <a:pt x="10" y="362"/>
                    <a:pt x="11" y="363"/>
                  </a:cubicBezTo>
                  <a:cubicBezTo>
                    <a:pt x="11" y="363"/>
                    <a:pt x="11" y="363"/>
                    <a:pt x="11" y="363"/>
                  </a:cubicBezTo>
                  <a:cubicBezTo>
                    <a:pt x="6" y="375"/>
                    <a:pt x="6" y="375"/>
                    <a:pt x="6" y="375"/>
                  </a:cubicBezTo>
                  <a:cubicBezTo>
                    <a:pt x="5" y="377"/>
                    <a:pt x="5" y="380"/>
                    <a:pt x="7" y="381"/>
                  </a:cubicBezTo>
                  <a:cubicBezTo>
                    <a:pt x="12" y="385"/>
                    <a:pt x="12" y="385"/>
                    <a:pt x="12" y="385"/>
                  </a:cubicBezTo>
                  <a:cubicBezTo>
                    <a:pt x="8" y="399"/>
                    <a:pt x="8" y="399"/>
                    <a:pt x="8" y="399"/>
                  </a:cubicBezTo>
                  <a:cubicBezTo>
                    <a:pt x="7" y="401"/>
                    <a:pt x="8" y="403"/>
                    <a:pt x="10" y="404"/>
                  </a:cubicBezTo>
                  <a:cubicBezTo>
                    <a:pt x="12" y="406"/>
                    <a:pt x="12" y="406"/>
                    <a:pt x="12" y="406"/>
                  </a:cubicBezTo>
                  <a:cubicBezTo>
                    <a:pt x="15" y="402"/>
                    <a:pt x="15" y="402"/>
                    <a:pt x="15" y="402"/>
                  </a:cubicBezTo>
                  <a:cubicBezTo>
                    <a:pt x="10" y="400"/>
                    <a:pt x="10" y="400"/>
                    <a:pt x="10" y="400"/>
                  </a:cubicBezTo>
                  <a:cubicBezTo>
                    <a:pt x="10" y="400"/>
                    <a:pt x="9" y="405"/>
                    <a:pt x="8" y="410"/>
                  </a:cubicBezTo>
                  <a:cubicBezTo>
                    <a:pt x="7" y="413"/>
                    <a:pt x="7" y="415"/>
                    <a:pt x="6" y="417"/>
                  </a:cubicBezTo>
                  <a:cubicBezTo>
                    <a:pt x="6" y="418"/>
                    <a:pt x="6" y="419"/>
                    <a:pt x="6" y="419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8" y="420"/>
                    <a:pt x="8" y="420"/>
                    <a:pt x="8" y="420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8" y="420"/>
                    <a:pt x="8" y="420"/>
                    <a:pt x="8" y="420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9" y="421"/>
                    <a:pt x="9" y="421"/>
                    <a:pt x="9" y="421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9" y="421"/>
                    <a:pt x="9" y="421"/>
                    <a:pt x="9" y="421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10" y="421"/>
                    <a:pt x="10" y="421"/>
                    <a:pt x="10" y="421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10" y="421"/>
                    <a:pt x="10" y="421"/>
                    <a:pt x="10" y="421"/>
                  </a:cubicBezTo>
                  <a:cubicBezTo>
                    <a:pt x="6" y="419"/>
                    <a:pt x="6" y="419"/>
                    <a:pt x="6" y="419"/>
                  </a:cubicBezTo>
                  <a:cubicBezTo>
                    <a:pt x="5" y="421"/>
                    <a:pt x="5" y="424"/>
                    <a:pt x="8" y="425"/>
                  </a:cubicBezTo>
                  <a:cubicBezTo>
                    <a:pt x="11" y="427"/>
                    <a:pt x="11" y="427"/>
                    <a:pt x="11" y="427"/>
                  </a:cubicBezTo>
                  <a:cubicBezTo>
                    <a:pt x="4" y="437"/>
                    <a:pt x="4" y="437"/>
                    <a:pt x="4" y="437"/>
                  </a:cubicBezTo>
                  <a:cubicBezTo>
                    <a:pt x="3" y="438"/>
                    <a:pt x="3" y="440"/>
                    <a:pt x="3" y="441"/>
                  </a:cubicBezTo>
                  <a:cubicBezTo>
                    <a:pt x="4" y="442"/>
                    <a:pt x="4" y="443"/>
                    <a:pt x="6" y="444"/>
                  </a:cubicBezTo>
                  <a:cubicBezTo>
                    <a:pt x="6" y="444"/>
                    <a:pt x="6" y="444"/>
                    <a:pt x="6" y="444"/>
                  </a:cubicBezTo>
                  <a:cubicBezTo>
                    <a:pt x="1" y="454"/>
                    <a:pt x="1" y="454"/>
                    <a:pt x="1" y="454"/>
                  </a:cubicBezTo>
                  <a:cubicBezTo>
                    <a:pt x="0" y="456"/>
                    <a:pt x="1" y="459"/>
                    <a:pt x="3" y="460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5" y="462"/>
                    <a:pt x="15" y="462"/>
                    <a:pt x="15" y="462"/>
                  </a:cubicBezTo>
                  <a:cubicBezTo>
                    <a:pt x="11" y="460"/>
                    <a:pt x="11" y="460"/>
                    <a:pt x="11" y="460"/>
                  </a:cubicBezTo>
                  <a:cubicBezTo>
                    <a:pt x="11" y="460"/>
                    <a:pt x="11" y="460"/>
                    <a:pt x="11" y="460"/>
                  </a:cubicBezTo>
                  <a:cubicBezTo>
                    <a:pt x="11" y="460"/>
                    <a:pt x="11" y="460"/>
                    <a:pt x="11" y="460"/>
                  </a:cubicBezTo>
                  <a:cubicBezTo>
                    <a:pt x="11" y="461"/>
                    <a:pt x="9" y="465"/>
                    <a:pt x="7" y="468"/>
                  </a:cubicBezTo>
                  <a:cubicBezTo>
                    <a:pt x="6" y="470"/>
                    <a:pt x="5" y="472"/>
                    <a:pt x="5" y="474"/>
                  </a:cubicBezTo>
                  <a:cubicBezTo>
                    <a:pt x="4" y="474"/>
                    <a:pt x="4" y="475"/>
                    <a:pt x="4" y="475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6" y="477"/>
                    <a:pt x="6" y="477"/>
                    <a:pt x="6" y="477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6" y="477"/>
                    <a:pt x="6" y="477"/>
                    <a:pt x="6" y="477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7" y="478"/>
                    <a:pt x="7" y="478"/>
                    <a:pt x="7" y="478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7" y="478"/>
                    <a:pt x="7" y="478"/>
                    <a:pt x="7" y="478"/>
                  </a:cubicBezTo>
                  <a:cubicBezTo>
                    <a:pt x="4" y="476"/>
                    <a:pt x="4" y="476"/>
                    <a:pt x="4" y="476"/>
                  </a:cubicBezTo>
                  <a:cubicBezTo>
                    <a:pt x="3" y="477"/>
                    <a:pt x="3" y="478"/>
                    <a:pt x="3" y="479"/>
                  </a:cubicBezTo>
                  <a:cubicBezTo>
                    <a:pt x="3" y="480"/>
                    <a:pt x="4" y="482"/>
                    <a:pt x="5" y="482"/>
                  </a:cubicBezTo>
                  <a:cubicBezTo>
                    <a:pt x="9" y="484"/>
                    <a:pt x="9" y="484"/>
                    <a:pt x="9" y="484"/>
                  </a:cubicBezTo>
                  <a:cubicBezTo>
                    <a:pt x="11" y="486"/>
                    <a:pt x="14" y="485"/>
                    <a:pt x="16" y="483"/>
                  </a:cubicBezTo>
                  <a:cubicBezTo>
                    <a:pt x="17" y="481"/>
                    <a:pt x="16" y="478"/>
                    <a:pt x="14" y="47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54"/>
            <p:cNvSpPr/>
            <p:nvPr/>
          </p:nvSpPr>
          <p:spPr bwMode="auto">
            <a:xfrm>
              <a:off x="4656" y="917"/>
              <a:ext cx="208" cy="662"/>
            </a:xfrm>
            <a:custGeom>
              <a:avLst/>
              <a:gdLst>
                <a:gd name="T0" fmla="*/ 44 w 153"/>
                <a:gd name="T1" fmla="*/ 482 h 486"/>
                <a:gd name="T2" fmla="*/ 35 w 153"/>
                <a:gd name="T3" fmla="*/ 476 h 486"/>
                <a:gd name="T4" fmla="*/ 84 w 153"/>
                <a:gd name="T5" fmla="*/ 484 h 486"/>
                <a:gd name="T6" fmla="*/ 65 w 153"/>
                <a:gd name="T7" fmla="*/ 473 h 486"/>
                <a:gd name="T8" fmla="*/ 68 w 153"/>
                <a:gd name="T9" fmla="*/ 477 h 486"/>
                <a:gd name="T10" fmla="*/ 67 w 153"/>
                <a:gd name="T11" fmla="*/ 477 h 486"/>
                <a:gd name="T12" fmla="*/ 86 w 153"/>
                <a:gd name="T13" fmla="*/ 447 h 486"/>
                <a:gd name="T14" fmla="*/ 93 w 153"/>
                <a:gd name="T15" fmla="*/ 416 h 486"/>
                <a:gd name="T16" fmla="*/ 94 w 153"/>
                <a:gd name="T17" fmla="*/ 386 h 486"/>
                <a:gd name="T18" fmla="*/ 110 w 153"/>
                <a:gd name="T19" fmla="*/ 335 h 486"/>
                <a:gd name="T20" fmla="*/ 113 w 153"/>
                <a:gd name="T21" fmla="*/ 316 h 486"/>
                <a:gd name="T22" fmla="*/ 114 w 153"/>
                <a:gd name="T23" fmla="*/ 315 h 486"/>
                <a:gd name="T24" fmla="*/ 118 w 153"/>
                <a:gd name="T25" fmla="*/ 268 h 486"/>
                <a:gd name="T26" fmla="*/ 118 w 153"/>
                <a:gd name="T27" fmla="*/ 227 h 486"/>
                <a:gd name="T28" fmla="*/ 129 w 153"/>
                <a:gd name="T29" fmla="*/ 212 h 486"/>
                <a:gd name="T30" fmla="*/ 129 w 153"/>
                <a:gd name="T31" fmla="*/ 209 h 486"/>
                <a:gd name="T32" fmla="*/ 123 w 153"/>
                <a:gd name="T33" fmla="*/ 164 h 486"/>
                <a:gd name="T34" fmla="*/ 124 w 153"/>
                <a:gd name="T35" fmla="*/ 172 h 486"/>
                <a:gd name="T36" fmla="*/ 124 w 153"/>
                <a:gd name="T37" fmla="*/ 172 h 486"/>
                <a:gd name="T38" fmla="*/ 141 w 153"/>
                <a:gd name="T39" fmla="*/ 159 h 486"/>
                <a:gd name="T40" fmla="*/ 137 w 153"/>
                <a:gd name="T41" fmla="*/ 139 h 486"/>
                <a:gd name="T42" fmla="*/ 137 w 153"/>
                <a:gd name="T43" fmla="*/ 138 h 486"/>
                <a:gd name="T44" fmla="*/ 138 w 153"/>
                <a:gd name="T45" fmla="*/ 135 h 486"/>
                <a:gd name="T46" fmla="*/ 130 w 153"/>
                <a:gd name="T47" fmla="*/ 114 h 486"/>
                <a:gd name="T48" fmla="*/ 146 w 153"/>
                <a:gd name="T49" fmla="*/ 101 h 486"/>
                <a:gd name="T50" fmla="*/ 143 w 153"/>
                <a:gd name="T51" fmla="*/ 75 h 486"/>
                <a:gd name="T52" fmla="*/ 149 w 153"/>
                <a:gd name="T53" fmla="*/ 20 h 486"/>
                <a:gd name="T54" fmla="*/ 135 w 153"/>
                <a:gd name="T55" fmla="*/ 33 h 486"/>
                <a:gd name="T56" fmla="*/ 135 w 153"/>
                <a:gd name="T57" fmla="*/ 69 h 486"/>
                <a:gd name="T58" fmla="*/ 137 w 153"/>
                <a:gd name="T59" fmla="*/ 76 h 486"/>
                <a:gd name="T60" fmla="*/ 128 w 153"/>
                <a:gd name="T61" fmla="*/ 109 h 486"/>
                <a:gd name="T62" fmla="*/ 125 w 153"/>
                <a:gd name="T63" fmla="*/ 135 h 486"/>
                <a:gd name="T64" fmla="*/ 126 w 153"/>
                <a:gd name="T65" fmla="*/ 150 h 486"/>
                <a:gd name="T66" fmla="*/ 125 w 153"/>
                <a:gd name="T67" fmla="*/ 154 h 486"/>
                <a:gd name="T68" fmla="*/ 130 w 153"/>
                <a:gd name="T69" fmla="*/ 156 h 486"/>
                <a:gd name="T70" fmla="*/ 132 w 153"/>
                <a:gd name="T71" fmla="*/ 157 h 486"/>
                <a:gd name="T72" fmla="*/ 134 w 153"/>
                <a:gd name="T73" fmla="*/ 156 h 486"/>
                <a:gd name="T74" fmla="*/ 118 w 153"/>
                <a:gd name="T75" fmla="*/ 164 h 486"/>
                <a:gd name="T76" fmla="*/ 116 w 153"/>
                <a:gd name="T77" fmla="*/ 204 h 486"/>
                <a:gd name="T78" fmla="*/ 113 w 153"/>
                <a:gd name="T79" fmla="*/ 226 h 486"/>
                <a:gd name="T80" fmla="*/ 109 w 153"/>
                <a:gd name="T81" fmla="*/ 273 h 486"/>
                <a:gd name="T82" fmla="*/ 109 w 153"/>
                <a:gd name="T83" fmla="*/ 312 h 486"/>
                <a:gd name="T84" fmla="*/ 100 w 153"/>
                <a:gd name="T85" fmla="*/ 328 h 486"/>
                <a:gd name="T86" fmla="*/ 88 w 153"/>
                <a:gd name="T87" fmla="*/ 348 h 486"/>
                <a:gd name="T88" fmla="*/ 88 w 153"/>
                <a:gd name="T89" fmla="*/ 387 h 486"/>
                <a:gd name="T90" fmla="*/ 80 w 153"/>
                <a:gd name="T91" fmla="*/ 438 h 486"/>
                <a:gd name="T92" fmla="*/ 85 w 153"/>
                <a:gd name="T93" fmla="*/ 467 h 486"/>
                <a:gd name="T94" fmla="*/ 61 w 153"/>
                <a:gd name="T95" fmla="*/ 470 h 486"/>
                <a:gd name="T96" fmla="*/ 76 w 153"/>
                <a:gd name="T97" fmla="*/ 485 h 486"/>
                <a:gd name="T98" fmla="*/ 79 w 153"/>
                <a:gd name="T99" fmla="*/ 481 h 486"/>
                <a:gd name="T100" fmla="*/ 75 w 153"/>
                <a:gd name="T101" fmla="*/ 479 h 486"/>
                <a:gd name="T102" fmla="*/ 79 w 153"/>
                <a:gd name="T103" fmla="*/ 477 h 486"/>
                <a:gd name="T104" fmla="*/ 79 w 153"/>
                <a:gd name="T105" fmla="*/ 479 h 486"/>
                <a:gd name="T106" fmla="*/ 31 w 153"/>
                <a:gd name="T107" fmla="*/ 470 h 486"/>
                <a:gd name="T108" fmla="*/ 42 w 153"/>
                <a:gd name="T109" fmla="*/ 473 h 486"/>
                <a:gd name="T110" fmla="*/ 44 w 153"/>
                <a:gd name="T111" fmla="*/ 476 h 486"/>
                <a:gd name="T112" fmla="*/ 44 w 153"/>
                <a:gd name="T113" fmla="*/ 472 h 486"/>
                <a:gd name="T114" fmla="*/ 18 w 153"/>
                <a:gd name="T115" fmla="*/ 47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3" h="486">
                  <a:moveTo>
                    <a:pt x="16" y="472"/>
                  </a:moveTo>
                  <a:cubicBezTo>
                    <a:pt x="8" y="467"/>
                    <a:pt x="8" y="467"/>
                    <a:pt x="8" y="467"/>
                  </a:cubicBezTo>
                  <a:cubicBezTo>
                    <a:pt x="5" y="471"/>
                    <a:pt x="5" y="471"/>
                    <a:pt x="5" y="471"/>
                  </a:cubicBezTo>
                  <a:cubicBezTo>
                    <a:pt x="4" y="475"/>
                    <a:pt x="4" y="475"/>
                    <a:pt x="4" y="475"/>
                  </a:cubicBezTo>
                  <a:cubicBezTo>
                    <a:pt x="4" y="475"/>
                    <a:pt x="13" y="477"/>
                    <a:pt x="22" y="478"/>
                  </a:cubicBezTo>
                  <a:cubicBezTo>
                    <a:pt x="27" y="479"/>
                    <a:pt x="32" y="480"/>
                    <a:pt x="36" y="481"/>
                  </a:cubicBezTo>
                  <a:cubicBezTo>
                    <a:pt x="38" y="481"/>
                    <a:pt x="39" y="481"/>
                    <a:pt x="41" y="481"/>
                  </a:cubicBezTo>
                  <a:cubicBezTo>
                    <a:pt x="41" y="481"/>
                    <a:pt x="42" y="481"/>
                    <a:pt x="43" y="481"/>
                  </a:cubicBezTo>
                  <a:cubicBezTo>
                    <a:pt x="43" y="482"/>
                    <a:pt x="43" y="482"/>
                    <a:pt x="44" y="482"/>
                  </a:cubicBezTo>
                  <a:cubicBezTo>
                    <a:pt x="44" y="482"/>
                    <a:pt x="44" y="482"/>
                    <a:pt x="45" y="481"/>
                  </a:cubicBezTo>
                  <a:cubicBezTo>
                    <a:pt x="45" y="481"/>
                    <a:pt x="45" y="481"/>
                    <a:pt x="46" y="481"/>
                  </a:cubicBezTo>
                  <a:cubicBezTo>
                    <a:pt x="46" y="481"/>
                    <a:pt x="47" y="481"/>
                    <a:pt x="47" y="481"/>
                  </a:cubicBezTo>
                  <a:cubicBezTo>
                    <a:pt x="47" y="480"/>
                    <a:pt x="48" y="480"/>
                    <a:pt x="48" y="479"/>
                  </a:cubicBezTo>
                  <a:cubicBezTo>
                    <a:pt x="49" y="478"/>
                    <a:pt x="49" y="477"/>
                    <a:pt x="49" y="476"/>
                  </a:cubicBezTo>
                  <a:cubicBezTo>
                    <a:pt x="49" y="474"/>
                    <a:pt x="48" y="473"/>
                    <a:pt x="47" y="473"/>
                  </a:cubicBezTo>
                  <a:cubicBezTo>
                    <a:pt x="38" y="467"/>
                    <a:pt x="38" y="467"/>
                    <a:pt x="38" y="467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35" y="476"/>
                    <a:pt x="45" y="479"/>
                    <a:pt x="55" y="481"/>
                  </a:cubicBezTo>
                  <a:cubicBezTo>
                    <a:pt x="60" y="482"/>
                    <a:pt x="66" y="484"/>
                    <a:pt x="70" y="485"/>
                  </a:cubicBezTo>
                  <a:cubicBezTo>
                    <a:pt x="72" y="485"/>
                    <a:pt x="74" y="486"/>
                    <a:pt x="75" y="486"/>
                  </a:cubicBezTo>
                  <a:cubicBezTo>
                    <a:pt x="76" y="486"/>
                    <a:pt x="77" y="486"/>
                    <a:pt x="77" y="486"/>
                  </a:cubicBezTo>
                  <a:cubicBezTo>
                    <a:pt x="78" y="486"/>
                    <a:pt x="78" y="486"/>
                    <a:pt x="79" y="486"/>
                  </a:cubicBezTo>
                  <a:cubicBezTo>
                    <a:pt x="79" y="486"/>
                    <a:pt x="80" y="486"/>
                    <a:pt x="80" y="486"/>
                  </a:cubicBezTo>
                  <a:cubicBezTo>
                    <a:pt x="80" y="486"/>
                    <a:pt x="81" y="486"/>
                    <a:pt x="81" y="486"/>
                  </a:cubicBezTo>
                  <a:cubicBezTo>
                    <a:pt x="82" y="486"/>
                    <a:pt x="83" y="485"/>
                    <a:pt x="83" y="484"/>
                  </a:cubicBezTo>
                  <a:cubicBezTo>
                    <a:pt x="84" y="484"/>
                    <a:pt x="84" y="484"/>
                    <a:pt x="84" y="484"/>
                  </a:cubicBezTo>
                  <a:cubicBezTo>
                    <a:pt x="84" y="483"/>
                    <a:pt x="84" y="482"/>
                    <a:pt x="84" y="481"/>
                  </a:cubicBezTo>
                  <a:cubicBezTo>
                    <a:pt x="84" y="480"/>
                    <a:pt x="84" y="480"/>
                    <a:pt x="84" y="479"/>
                  </a:cubicBezTo>
                  <a:cubicBezTo>
                    <a:pt x="83" y="478"/>
                    <a:pt x="83" y="478"/>
                    <a:pt x="83" y="478"/>
                  </a:cubicBezTo>
                  <a:cubicBezTo>
                    <a:pt x="82" y="478"/>
                    <a:pt x="82" y="477"/>
                    <a:pt x="82" y="477"/>
                  </a:cubicBezTo>
                  <a:cubicBezTo>
                    <a:pt x="81" y="477"/>
                    <a:pt x="80" y="476"/>
                    <a:pt x="78" y="475"/>
                  </a:cubicBezTo>
                  <a:cubicBezTo>
                    <a:pt x="74" y="472"/>
                    <a:pt x="68" y="469"/>
                    <a:pt x="68" y="469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9" y="475"/>
                    <a:pt x="69" y="475"/>
                    <a:pt x="69" y="475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8" y="476"/>
                    <a:pt x="68" y="476"/>
                    <a:pt x="68" y="476"/>
                  </a:cubicBezTo>
                  <a:cubicBezTo>
                    <a:pt x="69" y="476"/>
                    <a:pt x="69" y="476"/>
                    <a:pt x="69" y="475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8" y="476"/>
                    <a:pt x="68" y="476"/>
                    <a:pt x="68" y="476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8" y="477"/>
                    <a:pt x="68" y="477"/>
                    <a:pt x="68" y="477"/>
                  </a:cubicBezTo>
                  <a:cubicBezTo>
                    <a:pt x="68" y="477"/>
                    <a:pt x="68" y="477"/>
                    <a:pt x="68" y="476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8" y="477"/>
                    <a:pt x="68" y="477"/>
                    <a:pt x="68" y="477"/>
                  </a:cubicBezTo>
                  <a:cubicBezTo>
                    <a:pt x="66" y="474"/>
                    <a:pt x="66" y="474"/>
                    <a:pt x="66" y="474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8" y="477"/>
                    <a:pt x="68" y="477"/>
                    <a:pt x="68" y="477"/>
                  </a:cubicBezTo>
                  <a:cubicBezTo>
                    <a:pt x="66" y="474"/>
                    <a:pt x="66" y="474"/>
                    <a:pt x="66" y="474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7" y="477"/>
                    <a:pt x="67" y="477"/>
                    <a:pt x="67" y="477"/>
                  </a:cubicBezTo>
                  <a:cubicBezTo>
                    <a:pt x="67" y="477"/>
                    <a:pt x="68" y="477"/>
                    <a:pt x="69" y="477"/>
                  </a:cubicBezTo>
                  <a:cubicBezTo>
                    <a:pt x="71" y="476"/>
                    <a:pt x="75" y="475"/>
                    <a:pt x="79" y="474"/>
                  </a:cubicBezTo>
                  <a:cubicBezTo>
                    <a:pt x="83" y="473"/>
                    <a:pt x="86" y="472"/>
                    <a:pt x="86" y="472"/>
                  </a:cubicBezTo>
                  <a:cubicBezTo>
                    <a:pt x="88" y="471"/>
                    <a:pt x="90" y="470"/>
                    <a:pt x="90" y="468"/>
                  </a:cubicBezTo>
                  <a:cubicBezTo>
                    <a:pt x="90" y="466"/>
                    <a:pt x="89" y="464"/>
                    <a:pt x="88" y="463"/>
                  </a:cubicBezTo>
                  <a:cubicBezTo>
                    <a:pt x="85" y="462"/>
                    <a:pt x="85" y="462"/>
                    <a:pt x="85" y="462"/>
                  </a:cubicBezTo>
                  <a:cubicBezTo>
                    <a:pt x="88" y="452"/>
                    <a:pt x="88" y="452"/>
                    <a:pt x="88" y="452"/>
                  </a:cubicBezTo>
                  <a:cubicBezTo>
                    <a:pt x="89" y="450"/>
                    <a:pt x="88" y="448"/>
                    <a:pt x="86" y="447"/>
                  </a:cubicBezTo>
                  <a:cubicBezTo>
                    <a:pt x="80" y="443"/>
                    <a:pt x="80" y="443"/>
                    <a:pt x="80" y="443"/>
                  </a:cubicBezTo>
                  <a:cubicBezTo>
                    <a:pt x="77" y="447"/>
                    <a:pt x="77" y="447"/>
                    <a:pt x="77" y="447"/>
                  </a:cubicBezTo>
                  <a:cubicBezTo>
                    <a:pt x="80" y="451"/>
                    <a:pt x="80" y="451"/>
                    <a:pt x="80" y="451"/>
                  </a:cubicBezTo>
                  <a:cubicBezTo>
                    <a:pt x="92" y="443"/>
                    <a:pt x="92" y="443"/>
                    <a:pt x="92" y="443"/>
                  </a:cubicBezTo>
                  <a:cubicBezTo>
                    <a:pt x="94" y="442"/>
                    <a:pt x="94" y="440"/>
                    <a:pt x="94" y="438"/>
                  </a:cubicBezTo>
                  <a:cubicBezTo>
                    <a:pt x="94" y="437"/>
                    <a:pt x="93" y="435"/>
                    <a:pt x="92" y="434"/>
                  </a:cubicBezTo>
                  <a:cubicBezTo>
                    <a:pt x="89" y="433"/>
                    <a:pt x="89" y="433"/>
                    <a:pt x="89" y="433"/>
                  </a:cubicBezTo>
                  <a:cubicBezTo>
                    <a:pt x="95" y="423"/>
                    <a:pt x="95" y="423"/>
                    <a:pt x="95" y="423"/>
                  </a:cubicBezTo>
                  <a:cubicBezTo>
                    <a:pt x="96" y="421"/>
                    <a:pt x="95" y="418"/>
                    <a:pt x="93" y="416"/>
                  </a:cubicBezTo>
                  <a:cubicBezTo>
                    <a:pt x="91" y="415"/>
                    <a:pt x="91" y="415"/>
                    <a:pt x="91" y="415"/>
                  </a:cubicBezTo>
                  <a:cubicBezTo>
                    <a:pt x="95" y="406"/>
                    <a:pt x="95" y="406"/>
                    <a:pt x="95" y="406"/>
                  </a:cubicBezTo>
                  <a:cubicBezTo>
                    <a:pt x="96" y="404"/>
                    <a:pt x="96" y="401"/>
                    <a:pt x="94" y="400"/>
                  </a:cubicBezTo>
                  <a:cubicBezTo>
                    <a:pt x="93" y="399"/>
                    <a:pt x="93" y="399"/>
                    <a:pt x="93" y="399"/>
                  </a:cubicBezTo>
                  <a:cubicBezTo>
                    <a:pt x="99" y="387"/>
                    <a:pt x="99" y="387"/>
                    <a:pt x="99" y="387"/>
                  </a:cubicBezTo>
                  <a:cubicBezTo>
                    <a:pt x="100" y="385"/>
                    <a:pt x="99" y="382"/>
                    <a:pt x="97" y="381"/>
                  </a:cubicBezTo>
                  <a:cubicBezTo>
                    <a:pt x="93" y="378"/>
                    <a:pt x="93" y="378"/>
                    <a:pt x="93" y="378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4" y="386"/>
                    <a:pt x="94" y="386"/>
                    <a:pt x="94" y="386"/>
                  </a:cubicBezTo>
                  <a:cubicBezTo>
                    <a:pt x="104" y="376"/>
                    <a:pt x="104" y="376"/>
                    <a:pt x="104" y="376"/>
                  </a:cubicBezTo>
                  <a:cubicBezTo>
                    <a:pt x="105" y="375"/>
                    <a:pt x="106" y="373"/>
                    <a:pt x="105" y="372"/>
                  </a:cubicBezTo>
                  <a:cubicBezTo>
                    <a:pt x="105" y="370"/>
                    <a:pt x="104" y="369"/>
                    <a:pt x="103" y="368"/>
                  </a:cubicBezTo>
                  <a:cubicBezTo>
                    <a:pt x="98" y="365"/>
                    <a:pt x="98" y="365"/>
                    <a:pt x="98" y="365"/>
                  </a:cubicBezTo>
                  <a:cubicBezTo>
                    <a:pt x="107" y="359"/>
                    <a:pt x="107" y="359"/>
                    <a:pt x="107" y="359"/>
                  </a:cubicBezTo>
                  <a:cubicBezTo>
                    <a:pt x="109" y="358"/>
                    <a:pt x="110" y="356"/>
                    <a:pt x="109" y="355"/>
                  </a:cubicBezTo>
                  <a:cubicBezTo>
                    <a:pt x="109" y="353"/>
                    <a:pt x="109" y="352"/>
                    <a:pt x="107" y="351"/>
                  </a:cubicBezTo>
                  <a:cubicBezTo>
                    <a:pt x="100" y="346"/>
                    <a:pt x="100" y="346"/>
                    <a:pt x="100" y="346"/>
                  </a:cubicBezTo>
                  <a:cubicBezTo>
                    <a:pt x="110" y="335"/>
                    <a:pt x="110" y="335"/>
                    <a:pt x="110" y="335"/>
                  </a:cubicBezTo>
                  <a:cubicBezTo>
                    <a:pt x="111" y="334"/>
                    <a:pt x="112" y="333"/>
                    <a:pt x="111" y="331"/>
                  </a:cubicBezTo>
                  <a:cubicBezTo>
                    <a:pt x="111" y="330"/>
                    <a:pt x="110" y="329"/>
                    <a:pt x="109" y="328"/>
                  </a:cubicBezTo>
                  <a:cubicBezTo>
                    <a:pt x="103" y="324"/>
                    <a:pt x="103" y="324"/>
                    <a:pt x="103" y="324"/>
                  </a:cubicBezTo>
                  <a:cubicBezTo>
                    <a:pt x="100" y="328"/>
                    <a:pt x="100" y="328"/>
                    <a:pt x="100" y="328"/>
                  </a:cubicBezTo>
                  <a:cubicBezTo>
                    <a:pt x="104" y="331"/>
                    <a:pt x="104" y="331"/>
                    <a:pt x="104" y="331"/>
                  </a:cubicBezTo>
                  <a:cubicBezTo>
                    <a:pt x="105" y="330"/>
                    <a:pt x="105" y="330"/>
                    <a:pt x="105" y="330"/>
                  </a:cubicBezTo>
                  <a:cubicBezTo>
                    <a:pt x="105" y="330"/>
                    <a:pt x="105" y="329"/>
                    <a:pt x="106" y="328"/>
                  </a:cubicBezTo>
                  <a:cubicBezTo>
                    <a:pt x="107" y="325"/>
                    <a:pt x="109" y="322"/>
                    <a:pt x="111" y="319"/>
                  </a:cubicBezTo>
                  <a:cubicBezTo>
                    <a:pt x="112" y="318"/>
                    <a:pt x="112" y="317"/>
                    <a:pt x="113" y="316"/>
                  </a:cubicBezTo>
                  <a:cubicBezTo>
                    <a:pt x="113" y="316"/>
                    <a:pt x="113" y="315"/>
                    <a:pt x="113" y="315"/>
                  </a:cubicBezTo>
                  <a:cubicBezTo>
                    <a:pt x="114" y="315"/>
                    <a:pt x="114" y="315"/>
                    <a:pt x="114" y="315"/>
                  </a:cubicBezTo>
                  <a:cubicBezTo>
                    <a:pt x="114" y="315"/>
                    <a:pt x="114" y="315"/>
                    <a:pt x="114" y="315"/>
                  </a:cubicBezTo>
                  <a:cubicBezTo>
                    <a:pt x="114" y="315"/>
                    <a:pt x="114" y="315"/>
                    <a:pt x="114" y="315"/>
                  </a:cubicBezTo>
                  <a:cubicBezTo>
                    <a:pt x="110" y="313"/>
                    <a:pt x="110" y="313"/>
                    <a:pt x="110" y="313"/>
                  </a:cubicBezTo>
                  <a:cubicBezTo>
                    <a:pt x="114" y="315"/>
                    <a:pt x="114" y="315"/>
                    <a:pt x="114" y="315"/>
                  </a:cubicBezTo>
                  <a:cubicBezTo>
                    <a:pt x="114" y="315"/>
                    <a:pt x="114" y="315"/>
                    <a:pt x="114" y="315"/>
                  </a:cubicBezTo>
                  <a:cubicBezTo>
                    <a:pt x="110" y="313"/>
                    <a:pt x="110" y="313"/>
                    <a:pt x="110" y="313"/>
                  </a:cubicBezTo>
                  <a:cubicBezTo>
                    <a:pt x="114" y="315"/>
                    <a:pt x="114" y="315"/>
                    <a:pt x="114" y="315"/>
                  </a:cubicBezTo>
                  <a:cubicBezTo>
                    <a:pt x="115" y="312"/>
                    <a:pt x="114" y="309"/>
                    <a:pt x="112" y="308"/>
                  </a:cubicBezTo>
                  <a:cubicBezTo>
                    <a:pt x="107" y="305"/>
                    <a:pt x="107" y="305"/>
                    <a:pt x="107" y="305"/>
                  </a:cubicBezTo>
                  <a:cubicBezTo>
                    <a:pt x="114" y="295"/>
                    <a:pt x="114" y="295"/>
                    <a:pt x="114" y="295"/>
                  </a:cubicBezTo>
                  <a:cubicBezTo>
                    <a:pt x="115" y="294"/>
                    <a:pt x="116" y="292"/>
                    <a:pt x="115" y="291"/>
                  </a:cubicBezTo>
                  <a:cubicBezTo>
                    <a:pt x="115" y="290"/>
                    <a:pt x="114" y="289"/>
                    <a:pt x="113" y="288"/>
                  </a:cubicBezTo>
                  <a:cubicBezTo>
                    <a:pt x="111" y="287"/>
                    <a:pt x="111" y="287"/>
                    <a:pt x="111" y="287"/>
                  </a:cubicBezTo>
                  <a:cubicBezTo>
                    <a:pt x="119" y="275"/>
                    <a:pt x="119" y="275"/>
                    <a:pt x="119" y="275"/>
                  </a:cubicBezTo>
                  <a:cubicBezTo>
                    <a:pt x="120" y="274"/>
                    <a:pt x="121" y="272"/>
                    <a:pt x="120" y="271"/>
                  </a:cubicBezTo>
                  <a:cubicBezTo>
                    <a:pt x="120" y="270"/>
                    <a:pt x="119" y="269"/>
                    <a:pt x="118" y="268"/>
                  </a:cubicBezTo>
                  <a:cubicBezTo>
                    <a:pt x="116" y="266"/>
                    <a:pt x="116" y="266"/>
                    <a:pt x="116" y="266"/>
                  </a:cubicBezTo>
                  <a:cubicBezTo>
                    <a:pt x="123" y="254"/>
                    <a:pt x="123" y="254"/>
                    <a:pt x="123" y="254"/>
                  </a:cubicBezTo>
                  <a:cubicBezTo>
                    <a:pt x="124" y="252"/>
                    <a:pt x="124" y="249"/>
                    <a:pt x="121" y="247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7" y="232"/>
                    <a:pt x="128" y="231"/>
                    <a:pt x="127" y="230"/>
                  </a:cubicBezTo>
                  <a:cubicBezTo>
                    <a:pt x="127" y="228"/>
                    <a:pt x="126" y="227"/>
                    <a:pt x="125" y="226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18" y="227"/>
                    <a:pt x="118" y="227"/>
                    <a:pt x="118" y="227"/>
                  </a:cubicBezTo>
                  <a:cubicBezTo>
                    <a:pt x="122" y="229"/>
                    <a:pt x="122" y="229"/>
                    <a:pt x="122" y="229"/>
                  </a:cubicBezTo>
                  <a:cubicBezTo>
                    <a:pt x="122" y="229"/>
                    <a:pt x="124" y="225"/>
                    <a:pt x="125" y="220"/>
                  </a:cubicBezTo>
                  <a:cubicBezTo>
                    <a:pt x="126" y="218"/>
                    <a:pt x="127" y="216"/>
                    <a:pt x="128" y="214"/>
                  </a:cubicBezTo>
                  <a:cubicBezTo>
                    <a:pt x="128" y="213"/>
                    <a:pt x="128" y="213"/>
                    <a:pt x="128" y="212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6" y="211"/>
                    <a:pt x="126" y="211"/>
                    <a:pt x="126" y="211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6" y="211"/>
                    <a:pt x="126" y="211"/>
                    <a:pt x="126" y="211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5" y="210"/>
                    <a:pt x="125" y="210"/>
                    <a:pt x="125" y="210"/>
                  </a:cubicBezTo>
                  <a:cubicBezTo>
                    <a:pt x="128" y="212"/>
                    <a:pt x="128" y="212"/>
                    <a:pt x="128" y="212"/>
                  </a:cubicBezTo>
                  <a:cubicBezTo>
                    <a:pt x="129" y="212"/>
                    <a:pt x="129" y="212"/>
                    <a:pt x="129" y="212"/>
                  </a:cubicBezTo>
                  <a:cubicBezTo>
                    <a:pt x="125" y="210"/>
                    <a:pt x="125" y="210"/>
                    <a:pt x="125" y="210"/>
                  </a:cubicBezTo>
                  <a:cubicBezTo>
                    <a:pt x="128" y="212"/>
                    <a:pt x="128" y="212"/>
                    <a:pt x="128" y="212"/>
                  </a:cubicBezTo>
                  <a:cubicBezTo>
                    <a:pt x="129" y="211"/>
                    <a:pt x="129" y="210"/>
                    <a:pt x="129" y="209"/>
                  </a:cubicBezTo>
                  <a:cubicBezTo>
                    <a:pt x="129" y="207"/>
                    <a:pt x="128" y="206"/>
                    <a:pt x="127" y="206"/>
                  </a:cubicBezTo>
                  <a:cubicBezTo>
                    <a:pt x="127" y="206"/>
                    <a:pt x="127" y="206"/>
                    <a:pt x="127" y="206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5" y="194"/>
                    <a:pt x="135" y="192"/>
                    <a:pt x="135" y="191"/>
                  </a:cubicBezTo>
                  <a:cubicBezTo>
                    <a:pt x="135" y="190"/>
                    <a:pt x="134" y="189"/>
                    <a:pt x="133" y="188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6" y="177"/>
                    <a:pt x="136" y="177"/>
                    <a:pt x="136" y="177"/>
                  </a:cubicBezTo>
                  <a:cubicBezTo>
                    <a:pt x="137" y="175"/>
                    <a:pt x="136" y="172"/>
                    <a:pt x="134" y="171"/>
                  </a:cubicBezTo>
                  <a:cubicBezTo>
                    <a:pt x="123" y="164"/>
                    <a:pt x="123" y="164"/>
                    <a:pt x="123" y="164"/>
                  </a:cubicBezTo>
                  <a:cubicBezTo>
                    <a:pt x="121" y="168"/>
                    <a:pt x="121" y="168"/>
                    <a:pt x="121" y="168"/>
                  </a:cubicBezTo>
                  <a:cubicBezTo>
                    <a:pt x="125" y="171"/>
                    <a:pt x="125" y="171"/>
                    <a:pt x="125" y="171"/>
                  </a:cubicBezTo>
                  <a:cubicBezTo>
                    <a:pt x="121" y="168"/>
                    <a:pt x="121" y="168"/>
                    <a:pt x="121" y="168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4" y="172"/>
                    <a:pt x="124" y="172"/>
                    <a:pt x="125" y="171"/>
                  </a:cubicBezTo>
                  <a:cubicBezTo>
                    <a:pt x="121" y="168"/>
                    <a:pt x="121" y="168"/>
                    <a:pt x="121" y="168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3" y="171"/>
                    <a:pt x="123" y="171"/>
                    <a:pt x="123" y="171"/>
                  </a:cubicBezTo>
                  <a:cubicBezTo>
                    <a:pt x="123" y="172"/>
                    <a:pt x="123" y="172"/>
                    <a:pt x="123" y="172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3" y="171"/>
                    <a:pt x="123" y="171"/>
                    <a:pt x="123" y="171"/>
                  </a:cubicBezTo>
                  <a:cubicBezTo>
                    <a:pt x="123" y="172"/>
                    <a:pt x="123" y="172"/>
                    <a:pt x="123" y="172"/>
                  </a:cubicBezTo>
                  <a:cubicBezTo>
                    <a:pt x="124" y="172"/>
                    <a:pt x="124" y="172"/>
                    <a:pt x="124" y="172"/>
                  </a:cubicBezTo>
                  <a:cubicBezTo>
                    <a:pt x="126" y="171"/>
                    <a:pt x="130" y="169"/>
                    <a:pt x="133" y="167"/>
                  </a:cubicBezTo>
                  <a:cubicBezTo>
                    <a:pt x="134" y="166"/>
                    <a:pt x="136" y="165"/>
                    <a:pt x="137" y="165"/>
                  </a:cubicBezTo>
                  <a:cubicBezTo>
                    <a:pt x="137" y="165"/>
                    <a:pt x="138" y="164"/>
                    <a:pt x="138" y="164"/>
                  </a:cubicBezTo>
                  <a:cubicBezTo>
                    <a:pt x="139" y="164"/>
                    <a:pt x="139" y="164"/>
                    <a:pt x="139" y="164"/>
                  </a:cubicBezTo>
                  <a:cubicBezTo>
                    <a:pt x="139" y="164"/>
                    <a:pt x="139" y="164"/>
                    <a:pt x="139" y="164"/>
                  </a:cubicBezTo>
                  <a:cubicBezTo>
                    <a:pt x="139" y="163"/>
                    <a:pt x="139" y="163"/>
                    <a:pt x="139" y="163"/>
                  </a:cubicBezTo>
                  <a:cubicBezTo>
                    <a:pt x="140" y="163"/>
                    <a:pt x="140" y="163"/>
                    <a:pt x="140" y="163"/>
                  </a:cubicBezTo>
                  <a:cubicBezTo>
                    <a:pt x="140" y="163"/>
                    <a:pt x="140" y="163"/>
                    <a:pt x="140" y="162"/>
                  </a:cubicBezTo>
                  <a:cubicBezTo>
                    <a:pt x="141" y="161"/>
                    <a:pt x="141" y="160"/>
                    <a:pt x="141" y="159"/>
                  </a:cubicBezTo>
                  <a:cubicBezTo>
                    <a:pt x="141" y="157"/>
                    <a:pt x="140" y="156"/>
                    <a:pt x="139" y="156"/>
                  </a:cubicBezTo>
                  <a:cubicBezTo>
                    <a:pt x="132" y="151"/>
                    <a:pt x="132" y="151"/>
                    <a:pt x="132" y="151"/>
                  </a:cubicBezTo>
                  <a:cubicBezTo>
                    <a:pt x="130" y="156"/>
                    <a:pt x="130" y="156"/>
                    <a:pt x="130" y="156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5" y="156"/>
                    <a:pt x="135" y="156"/>
                    <a:pt x="135" y="156"/>
                  </a:cubicBezTo>
                  <a:cubicBezTo>
                    <a:pt x="135" y="156"/>
                    <a:pt x="135" y="156"/>
                    <a:pt x="135" y="155"/>
                  </a:cubicBezTo>
                  <a:cubicBezTo>
                    <a:pt x="135" y="152"/>
                    <a:pt x="136" y="148"/>
                    <a:pt x="136" y="144"/>
                  </a:cubicBezTo>
                  <a:cubicBezTo>
                    <a:pt x="137" y="142"/>
                    <a:pt x="137" y="141"/>
                    <a:pt x="137" y="139"/>
                  </a:cubicBezTo>
                  <a:cubicBezTo>
                    <a:pt x="137" y="139"/>
                    <a:pt x="137" y="138"/>
                    <a:pt x="137" y="138"/>
                  </a:cubicBezTo>
                  <a:cubicBezTo>
                    <a:pt x="137" y="137"/>
                    <a:pt x="137" y="137"/>
                    <a:pt x="137" y="137"/>
                  </a:cubicBezTo>
                  <a:cubicBezTo>
                    <a:pt x="135" y="137"/>
                    <a:pt x="135" y="137"/>
                    <a:pt x="135" y="137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7" y="137"/>
                    <a:pt x="137" y="137"/>
                    <a:pt x="137" y="137"/>
                  </a:cubicBezTo>
                  <a:cubicBezTo>
                    <a:pt x="135" y="137"/>
                    <a:pt x="135" y="137"/>
                    <a:pt x="135" y="137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7" y="139"/>
                    <a:pt x="137" y="139"/>
                    <a:pt x="137" y="139"/>
                  </a:cubicBezTo>
                  <a:cubicBezTo>
                    <a:pt x="137" y="138"/>
                    <a:pt x="137" y="138"/>
                    <a:pt x="137" y="138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7" y="139"/>
                    <a:pt x="137" y="139"/>
                    <a:pt x="137" y="139"/>
                  </a:cubicBezTo>
                  <a:cubicBezTo>
                    <a:pt x="138" y="138"/>
                    <a:pt x="138" y="136"/>
                    <a:pt x="138" y="135"/>
                  </a:cubicBezTo>
                  <a:cubicBezTo>
                    <a:pt x="137" y="134"/>
                    <a:pt x="136" y="133"/>
                    <a:pt x="135" y="132"/>
                  </a:cubicBezTo>
                  <a:cubicBezTo>
                    <a:pt x="132" y="130"/>
                    <a:pt x="132" y="130"/>
                    <a:pt x="132" y="130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4" y="137"/>
                    <a:pt x="134" y="137"/>
                    <a:pt x="134" y="137"/>
                  </a:cubicBezTo>
                  <a:cubicBezTo>
                    <a:pt x="144" y="123"/>
                    <a:pt x="144" y="123"/>
                    <a:pt x="144" y="123"/>
                  </a:cubicBezTo>
                  <a:cubicBezTo>
                    <a:pt x="145" y="122"/>
                    <a:pt x="145" y="121"/>
                    <a:pt x="145" y="120"/>
                  </a:cubicBezTo>
                  <a:cubicBezTo>
                    <a:pt x="145" y="118"/>
                    <a:pt x="144" y="117"/>
                    <a:pt x="143" y="116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5" y="116"/>
                    <a:pt x="136" y="114"/>
                  </a:cubicBezTo>
                  <a:cubicBezTo>
                    <a:pt x="140" y="109"/>
                    <a:pt x="146" y="101"/>
                    <a:pt x="146" y="101"/>
                  </a:cubicBezTo>
                  <a:cubicBezTo>
                    <a:pt x="146" y="100"/>
                    <a:pt x="147" y="99"/>
                    <a:pt x="147" y="98"/>
                  </a:cubicBezTo>
                  <a:cubicBezTo>
                    <a:pt x="146" y="96"/>
                    <a:pt x="145" y="95"/>
                    <a:pt x="144" y="94"/>
                  </a:cubicBezTo>
                  <a:cubicBezTo>
                    <a:pt x="138" y="90"/>
                    <a:pt x="138" y="90"/>
                    <a:pt x="138" y="90"/>
                  </a:cubicBezTo>
                  <a:cubicBezTo>
                    <a:pt x="149" y="80"/>
                    <a:pt x="149" y="80"/>
                    <a:pt x="149" y="80"/>
                  </a:cubicBezTo>
                  <a:cubicBezTo>
                    <a:pt x="150" y="79"/>
                    <a:pt x="151" y="77"/>
                    <a:pt x="151" y="76"/>
                  </a:cubicBezTo>
                  <a:cubicBezTo>
                    <a:pt x="150" y="74"/>
                    <a:pt x="150" y="73"/>
                    <a:pt x="148" y="72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4" y="74"/>
                    <a:pt x="144" y="74"/>
                    <a:pt x="144" y="73"/>
                  </a:cubicBezTo>
                  <a:cubicBezTo>
                    <a:pt x="146" y="69"/>
                    <a:pt x="151" y="59"/>
                    <a:pt x="151" y="59"/>
                  </a:cubicBezTo>
                  <a:cubicBezTo>
                    <a:pt x="152" y="56"/>
                    <a:pt x="151" y="54"/>
                    <a:pt x="149" y="52"/>
                  </a:cubicBezTo>
                  <a:cubicBezTo>
                    <a:pt x="144" y="49"/>
                    <a:pt x="144" y="49"/>
                    <a:pt x="144" y="49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53" y="35"/>
                    <a:pt x="152" y="32"/>
                    <a:pt x="150" y="30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9" y="20"/>
                    <a:pt x="149" y="20"/>
                    <a:pt x="149" y="20"/>
                  </a:cubicBezTo>
                  <a:cubicBezTo>
                    <a:pt x="150" y="19"/>
                    <a:pt x="150" y="18"/>
                    <a:pt x="150" y="17"/>
                  </a:cubicBezTo>
                  <a:cubicBezTo>
                    <a:pt x="149" y="15"/>
                    <a:pt x="149" y="14"/>
                    <a:pt x="147" y="14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6" y="0"/>
                    <a:pt x="123" y="1"/>
                    <a:pt x="122" y="3"/>
                  </a:cubicBezTo>
                  <a:cubicBezTo>
                    <a:pt x="120" y="5"/>
                    <a:pt x="121" y="8"/>
                    <a:pt x="123" y="10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3" y="27"/>
                    <a:pt x="133" y="28"/>
                    <a:pt x="133" y="30"/>
                  </a:cubicBezTo>
                  <a:cubicBezTo>
                    <a:pt x="134" y="31"/>
                    <a:pt x="134" y="32"/>
                    <a:pt x="135" y="33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2" y="51"/>
                    <a:pt x="133" y="54"/>
                    <a:pt x="135" y="55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7" y="56"/>
                    <a:pt x="147" y="56"/>
                    <a:pt x="147" y="56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1" y="58"/>
                    <a:pt x="139" y="62"/>
                  </a:cubicBezTo>
                  <a:cubicBezTo>
                    <a:pt x="138" y="64"/>
                    <a:pt x="137" y="66"/>
                    <a:pt x="136" y="67"/>
                  </a:cubicBezTo>
                  <a:cubicBezTo>
                    <a:pt x="136" y="68"/>
                    <a:pt x="135" y="69"/>
                    <a:pt x="135" y="69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4" y="71"/>
                    <a:pt x="134" y="72"/>
                    <a:pt x="134" y="73"/>
                  </a:cubicBezTo>
                  <a:cubicBezTo>
                    <a:pt x="135" y="74"/>
                    <a:pt x="135" y="75"/>
                    <a:pt x="137" y="76"/>
                  </a:cubicBezTo>
                  <a:cubicBezTo>
                    <a:pt x="138" y="77"/>
                    <a:pt x="138" y="77"/>
                    <a:pt x="138" y="77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5" y="88"/>
                    <a:pt x="125" y="90"/>
                    <a:pt x="125" y="91"/>
                  </a:cubicBezTo>
                  <a:cubicBezTo>
                    <a:pt x="125" y="93"/>
                    <a:pt x="126" y="94"/>
                    <a:pt x="127" y="95"/>
                  </a:cubicBezTo>
                  <a:cubicBezTo>
                    <a:pt x="139" y="103"/>
                    <a:pt x="139" y="103"/>
                    <a:pt x="139" y="103"/>
                  </a:cubicBezTo>
                  <a:cubicBezTo>
                    <a:pt x="142" y="98"/>
                    <a:pt x="142" y="98"/>
                    <a:pt x="142" y="98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5" y="99"/>
                    <a:pt x="132" y="103"/>
                  </a:cubicBezTo>
                  <a:cubicBezTo>
                    <a:pt x="131" y="105"/>
                    <a:pt x="129" y="107"/>
                    <a:pt x="128" y="109"/>
                  </a:cubicBezTo>
                  <a:cubicBezTo>
                    <a:pt x="128" y="110"/>
                    <a:pt x="127" y="110"/>
                    <a:pt x="127" y="111"/>
                  </a:cubicBezTo>
                  <a:cubicBezTo>
                    <a:pt x="126" y="111"/>
                    <a:pt x="126" y="111"/>
                    <a:pt x="126" y="111"/>
                  </a:cubicBezTo>
                  <a:cubicBezTo>
                    <a:pt x="126" y="111"/>
                    <a:pt x="126" y="111"/>
                    <a:pt x="126" y="111"/>
                  </a:cubicBezTo>
                  <a:cubicBezTo>
                    <a:pt x="126" y="112"/>
                    <a:pt x="126" y="112"/>
                    <a:pt x="126" y="112"/>
                  </a:cubicBezTo>
                  <a:cubicBezTo>
                    <a:pt x="125" y="113"/>
                    <a:pt x="125" y="114"/>
                    <a:pt x="125" y="115"/>
                  </a:cubicBezTo>
                  <a:cubicBezTo>
                    <a:pt x="126" y="117"/>
                    <a:pt x="126" y="118"/>
                    <a:pt x="128" y="118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26" y="132"/>
                    <a:pt x="126" y="132"/>
                    <a:pt x="126" y="132"/>
                  </a:cubicBezTo>
                  <a:cubicBezTo>
                    <a:pt x="125" y="133"/>
                    <a:pt x="125" y="134"/>
                    <a:pt x="125" y="135"/>
                  </a:cubicBezTo>
                  <a:cubicBezTo>
                    <a:pt x="125" y="137"/>
                    <a:pt x="126" y="138"/>
                    <a:pt x="127" y="139"/>
                  </a:cubicBezTo>
                  <a:cubicBezTo>
                    <a:pt x="130" y="140"/>
                    <a:pt x="130" y="140"/>
                    <a:pt x="130" y="140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29" y="134"/>
                    <a:pt x="129" y="134"/>
                    <a:pt x="129" y="134"/>
                  </a:cubicBezTo>
                  <a:cubicBezTo>
                    <a:pt x="128" y="134"/>
                    <a:pt x="128" y="134"/>
                    <a:pt x="128" y="135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7"/>
                    <a:pt x="128" y="138"/>
                    <a:pt x="127" y="140"/>
                  </a:cubicBezTo>
                  <a:cubicBezTo>
                    <a:pt x="127" y="143"/>
                    <a:pt x="126" y="147"/>
                    <a:pt x="126" y="150"/>
                  </a:cubicBezTo>
                  <a:cubicBezTo>
                    <a:pt x="126" y="151"/>
                    <a:pt x="126" y="152"/>
                    <a:pt x="125" y="153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8" y="155"/>
                    <a:pt x="128" y="155"/>
                    <a:pt x="128" y="155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30" y="156"/>
                    <a:pt x="130" y="156"/>
                    <a:pt x="130" y="156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5" y="154"/>
                    <a:pt x="125" y="154"/>
                    <a:pt x="125" y="154"/>
                  </a:cubicBezTo>
                  <a:cubicBezTo>
                    <a:pt x="130" y="156"/>
                    <a:pt x="130" y="156"/>
                    <a:pt x="130" y="156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5" y="154"/>
                    <a:pt x="125" y="155"/>
                    <a:pt x="125" y="157"/>
                  </a:cubicBezTo>
                  <a:cubicBezTo>
                    <a:pt x="125" y="158"/>
                    <a:pt x="126" y="159"/>
                    <a:pt x="127" y="160"/>
                  </a:cubicBezTo>
                  <a:cubicBezTo>
                    <a:pt x="134" y="164"/>
                    <a:pt x="134" y="164"/>
                    <a:pt x="134" y="164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3" y="156"/>
                    <a:pt x="133" y="156"/>
                    <a:pt x="132" y="157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4" y="156"/>
                    <a:pt x="133" y="156"/>
                    <a:pt x="133" y="156"/>
                  </a:cubicBezTo>
                  <a:cubicBezTo>
                    <a:pt x="131" y="157"/>
                    <a:pt x="127" y="159"/>
                    <a:pt x="124" y="161"/>
                  </a:cubicBezTo>
                  <a:cubicBezTo>
                    <a:pt x="123" y="162"/>
                    <a:pt x="121" y="162"/>
                    <a:pt x="120" y="163"/>
                  </a:cubicBezTo>
                  <a:cubicBezTo>
                    <a:pt x="120" y="163"/>
                    <a:pt x="119" y="163"/>
                    <a:pt x="119" y="164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17" y="165"/>
                    <a:pt x="117" y="165"/>
                    <a:pt x="117" y="166"/>
                  </a:cubicBezTo>
                  <a:cubicBezTo>
                    <a:pt x="116" y="167"/>
                    <a:pt x="116" y="168"/>
                    <a:pt x="116" y="169"/>
                  </a:cubicBezTo>
                  <a:cubicBezTo>
                    <a:pt x="116" y="171"/>
                    <a:pt x="117" y="172"/>
                    <a:pt x="118" y="172"/>
                  </a:cubicBezTo>
                  <a:cubicBezTo>
                    <a:pt x="125" y="177"/>
                    <a:pt x="125" y="177"/>
                    <a:pt x="125" y="177"/>
                  </a:cubicBezTo>
                  <a:cubicBezTo>
                    <a:pt x="121" y="187"/>
                    <a:pt x="121" y="187"/>
                    <a:pt x="121" y="187"/>
                  </a:cubicBezTo>
                  <a:cubicBezTo>
                    <a:pt x="120" y="189"/>
                    <a:pt x="120" y="192"/>
                    <a:pt x="123" y="193"/>
                  </a:cubicBezTo>
                  <a:cubicBezTo>
                    <a:pt x="123" y="193"/>
                    <a:pt x="123" y="193"/>
                    <a:pt x="123" y="193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5" y="205"/>
                    <a:pt x="115" y="207"/>
                    <a:pt x="115" y="208"/>
                  </a:cubicBezTo>
                  <a:cubicBezTo>
                    <a:pt x="115" y="209"/>
                    <a:pt x="116" y="210"/>
                    <a:pt x="117" y="211"/>
                  </a:cubicBezTo>
                  <a:cubicBezTo>
                    <a:pt x="122" y="214"/>
                    <a:pt x="122" y="214"/>
                    <a:pt x="122" y="214"/>
                  </a:cubicBezTo>
                  <a:cubicBezTo>
                    <a:pt x="124" y="210"/>
                    <a:pt x="124" y="210"/>
                    <a:pt x="124" y="210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19" y="210"/>
                    <a:pt x="117" y="214"/>
                    <a:pt x="116" y="218"/>
                  </a:cubicBezTo>
                  <a:cubicBezTo>
                    <a:pt x="115" y="222"/>
                    <a:pt x="113" y="226"/>
                    <a:pt x="113" y="226"/>
                  </a:cubicBezTo>
                  <a:cubicBezTo>
                    <a:pt x="112" y="228"/>
                    <a:pt x="113" y="230"/>
                    <a:pt x="115" y="231"/>
                  </a:cubicBezTo>
                  <a:cubicBezTo>
                    <a:pt x="115" y="231"/>
                    <a:pt x="115" y="231"/>
                    <a:pt x="115" y="231"/>
                  </a:cubicBezTo>
                  <a:cubicBezTo>
                    <a:pt x="106" y="242"/>
                    <a:pt x="106" y="242"/>
                    <a:pt x="106" y="242"/>
                  </a:cubicBezTo>
                  <a:cubicBezTo>
                    <a:pt x="105" y="243"/>
                    <a:pt x="104" y="245"/>
                    <a:pt x="105" y="246"/>
                  </a:cubicBezTo>
                  <a:cubicBezTo>
                    <a:pt x="105" y="247"/>
                    <a:pt x="106" y="249"/>
                    <a:pt x="107" y="249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5" y="266"/>
                    <a:pt x="105" y="266"/>
                    <a:pt x="105" y="266"/>
                  </a:cubicBezTo>
                  <a:cubicBezTo>
                    <a:pt x="104" y="268"/>
                    <a:pt x="104" y="271"/>
                    <a:pt x="107" y="272"/>
                  </a:cubicBezTo>
                  <a:cubicBezTo>
                    <a:pt x="109" y="273"/>
                    <a:pt x="109" y="273"/>
                    <a:pt x="109" y="273"/>
                  </a:cubicBezTo>
                  <a:cubicBezTo>
                    <a:pt x="100" y="285"/>
                    <a:pt x="100" y="285"/>
                    <a:pt x="100" y="285"/>
                  </a:cubicBezTo>
                  <a:cubicBezTo>
                    <a:pt x="99" y="286"/>
                    <a:pt x="99" y="287"/>
                    <a:pt x="99" y="289"/>
                  </a:cubicBezTo>
                  <a:cubicBezTo>
                    <a:pt x="99" y="290"/>
                    <a:pt x="100" y="291"/>
                    <a:pt x="101" y="292"/>
                  </a:cubicBezTo>
                  <a:cubicBezTo>
                    <a:pt x="104" y="294"/>
                    <a:pt x="104" y="294"/>
                    <a:pt x="104" y="294"/>
                  </a:cubicBezTo>
                  <a:cubicBezTo>
                    <a:pt x="96" y="304"/>
                    <a:pt x="96" y="304"/>
                    <a:pt x="96" y="304"/>
                  </a:cubicBezTo>
                  <a:cubicBezTo>
                    <a:pt x="96" y="305"/>
                    <a:pt x="95" y="306"/>
                    <a:pt x="96" y="307"/>
                  </a:cubicBezTo>
                  <a:cubicBezTo>
                    <a:pt x="96" y="309"/>
                    <a:pt x="97" y="310"/>
                    <a:pt x="98" y="311"/>
                  </a:cubicBezTo>
                  <a:cubicBezTo>
                    <a:pt x="107" y="316"/>
                    <a:pt x="107" y="316"/>
                    <a:pt x="107" y="316"/>
                  </a:cubicBezTo>
                  <a:cubicBezTo>
                    <a:pt x="109" y="312"/>
                    <a:pt x="109" y="312"/>
                    <a:pt x="109" y="312"/>
                  </a:cubicBezTo>
                  <a:cubicBezTo>
                    <a:pt x="105" y="310"/>
                    <a:pt x="105" y="310"/>
                    <a:pt x="105" y="310"/>
                  </a:cubicBezTo>
                  <a:cubicBezTo>
                    <a:pt x="105" y="310"/>
                    <a:pt x="105" y="310"/>
                    <a:pt x="105" y="310"/>
                  </a:cubicBezTo>
                  <a:cubicBezTo>
                    <a:pt x="105" y="310"/>
                    <a:pt x="103" y="314"/>
                    <a:pt x="100" y="318"/>
                  </a:cubicBezTo>
                  <a:cubicBezTo>
                    <a:pt x="99" y="320"/>
                    <a:pt x="98" y="322"/>
                    <a:pt x="98" y="323"/>
                  </a:cubicBezTo>
                  <a:cubicBezTo>
                    <a:pt x="97" y="324"/>
                    <a:pt x="97" y="325"/>
                    <a:pt x="97" y="325"/>
                  </a:cubicBezTo>
                  <a:cubicBezTo>
                    <a:pt x="96" y="325"/>
                    <a:pt x="96" y="325"/>
                    <a:pt x="96" y="325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100" y="328"/>
                    <a:pt x="100" y="328"/>
                    <a:pt x="100" y="328"/>
                  </a:cubicBezTo>
                  <a:cubicBezTo>
                    <a:pt x="96" y="325"/>
                    <a:pt x="96" y="325"/>
                    <a:pt x="96" y="325"/>
                  </a:cubicBezTo>
                  <a:cubicBezTo>
                    <a:pt x="96" y="326"/>
                    <a:pt x="96" y="326"/>
                    <a:pt x="96" y="326"/>
                  </a:cubicBezTo>
                  <a:cubicBezTo>
                    <a:pt x="100" y="328"/>
                    <a:pt x="100" y="328"/>
                    <a:pt x="100" y="328"/>
                  </a:cubicBezTo>
                  <a:cubicBezTo>
                    <a:pt x="96" y="325"/>
                    <a:pt x="96" y="325"/>
                    <a:pt x="96" y="325"/>
                  </a:cubicBezTo>
                  <a:cubicBezTo>
                    <a:pt x="96" y="326"/>
                    <a:pt x="95" y="328"/>
                    <a:pt x="96" y="329"/>
                  </a:cubicBezTo>
                  <a:cubicBezTo>
                    <a:pt x="96" y="330"/>
                    <a:pt x="97" y="331"/>
                    <a:pt x="98" y="332"/>
                  </a:cubicBezTo>
                  <a:cubicBezTo>
                    <a:pt x="99" y="333"/>
                    <a:pt x="99" y="333"/>
                    <a:pt x="99" y="333"/>
                  </a:cubicBezTo>
                  <a:cubicBezTo>
                    <a:pt x="89" y="344"/>
                    <a:pt x="89" y="344"/>
                    <a:pt x="89" y="344"/>
                  </a:cubicBezTo>
                  <a:cubicBezTo>
                    <a:pt x="88" y="345"/>
                    <a:pt x="88" y="347"/>
                    <a:pt x="88" y="348"/>
                  </a:cubicBezTo>
                  <a:cubicBezTo>
                    <a:pt x="88" y="350"/>
                    <a:pt x="89" y="351"/>
                    <a:pt x="90" y="352"/>
                  </a:cubicBezTo>
                  <a:cubicBezTo>
                    <a:pt x="96" y="355"/>
                    <a:pt x="96" y="355"/>
                    <a:pt x="96" y="355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6" y="363"/>
                    <a:pt x="85" y="364"/>
                    <a:pt x="85" y="366"/>
                  </a:cubicBezTo>
                  <a:cubicBezTo>
                    <a:pt x="85" y="367"/>
                    <a:pt x="86" y="369"/>
                    <a:pt x="87" y="370"/>
                  </a:cubicBezTo>
                  <a:cubicBezTo>
                    <a:pt x="93" y="373"/>
                    <a:pt x="93" y="373"/>
                    <a:pt x="93" y="373"/>
                  </a:cubicBezTo>
                  <a:cubicBezTo>
                    <a:pt x="87" y="379"/>
                    <a:pt x="87" y="379"/>
                    <a:pt x="87" y="379"/>
                  </a:cubicBezTo>
                  <a:cubicBezTo>
                    <a:pt x="86" y="380"/>
                    <a:pt x="86" y="382"/>
                    <a:pt x="86" y="383"/>
                  </a:cubicBezTo>
                  <a:cubicBezTo>
                    <a:pt x="86" y="385"/>
                    <a:pt x="87" y="386"/>
                    <a:pt x="88" y="387"/>
                  </a:cubicBezTo>
                  <a:cubicBezTo>
                    <a:pt x="88" y="387"/>
                    <a:pt x="88" y="387"/>
                    <a:pt x="88" y="387"/>
                  </a:cubicBezTo>
                  <a:cubicBezTo>
                    <a:pt x="82" y="399"/>
                    <a:pt x="82" y="399"/>
                    <a:pt x="82" y="399"/>
                  </a:cubicBezTo>
                  <a:cubicBezTo>
                    <a:pt x="81" y="401"/>
                    <a:pt x="82" y="404"/>
                    <a:pt x="84" y="405"/>
                  </a:cubicBezTo>
                  <a:cubicBezTo>
                    <a:pt x="85" y="406"/>
                    <a:pt x="85" y="406"/>
                    <a:pt x="85" y="406"/>
                  </a:cubicBezTo>
                  <a:cubicBezTo>
                    <a:pt x="80" y="415"/>
                    <a:pt x="80" y="415"/>
                    <a:pt x="80" y="415"/>
                  </a:cubicBezTo>
                  <a:cubicBezTo>
                    <a:pt x="79" y="417"/>
                    <a:pt x="80" y="420"/>
                    <a:pt x="82" y="421"/>
                  </a:cubicBezTo>
                  <a:cubicBezTo>
                    <a:pt x="84" y="422"/>
                    <a:pt x="84" y="422"/>
                    <a:pt x="84" y="422"/>
                  </a:cubicBezTo>
                  <a:cubicBezTo>
                    <a:pt x="78" y="432"/>
                    <a:pt x="78" y="432"/>
                    <a:pt x="78" y="432"/>
                  </a:cubicBezTo>
                  <a:cubicBezTo>
                    <a:pt x="77" y="434"/>
                    <a:pt x="78" y="437"/>
                    <a:pt x="80" y="438"/>
                  </a:cubicBezTo>
                  <a:cubicBezTo>
                    <a:pt x="81" y="439"/>
                    <a:pt x="81" y="439"/>
                    <a:pt x="81" y="439"/>
                  </a:cubicBezTo>
                  <a:cubicBezTo>
                    <a:pt x="75" y="443"/>
                    <a:pt x="75" y="443"/>
                    <a:pt x="75" y="443"/>
                  </a:cubicBezTo>
                  <a:cubicBezTo>
                    <a:pt x="73" y="444"/>
                    <a:pt x="73" y="445"/>
                    <a:pt x="73" y="447"/>
                  </a:cubicBezTo>
                  <a:cubicBezTo>
                    <a:pt x="73" y="449"/>
                    <a:pt x="74" y="450"/>
                    <a:pt x="75" y="451"/>
                  </a:cubicBezTo>
                  <a:cubicBezTo>
                    <a:pt x="78" y="453"/>
                    <a:pt x="78" y="453"/>
                    <a:pt x="78" y="453"/>
                  </a:cubicBezTo>
                  <a:cubicBezTo>
                    <a:pt x="75" y="462"/>
                    <a:pt x="75" y="462"/>
                    <a:pt x="75" y="462"/>
                  </a:cubicBezTo>
                  <a:cubicBezTo>
                    <a:pt x="74" y="464"/>
                    <a:pt x="75" y="467"/>
                    <a:pt x="77" y="468"/>
                  </a:cubicBezTo>
                  <a:cubicBezTo>
                    <a:pt x="83" y="471"/>
                    <a:pt x="83" y="471"/>
                    <a:pt x="83" y="471"/>
                  </a:cubicBezTo>
                  <a:cubicBezTo>
                    <a:pt x="85" y="467"/>
                    <a:pt x="85" y="467"/>
                    <a:pt x="85" y="467"/>
                  </a:cubicBezTo>
                  <a:cubicBezTo>
                    <a:pt x="84" y="463"/>
                    <a:pt x="84" y="463"/>
                    <a:pt x="84" y="463"/>
                  </a:cubicBezTo>
                  <a:cubicBezTo>
                    <a:pt x="84" y="463"/>
                    <a:pt x="79" y="464"/>
                    <a:pt x="74" y="465"/>
                  </a:cubicBezTo>
                  <a:cubicBezTo>
                    <a:pt x="72" y="466"/>
                    <a:pt x="69" y="467"/>
                    <a:pt x="67" y="467"/>
                  </a:cubicBezTo>
                  <a:cubicBezTo>
                    <a:pt x="66" y="467"/>
                    <a:pt x="65" y="468"/>
                    <a:pt x="65" y="468"/>
                  </a:cubicBezTo>
                  <a:cubicBezTo>
                    <a:pt x="64" y="468"/>
                    <a:pt x="64" y="468"/>
                    <a:pt x="64" y="468"/>
                  </a:cubicBezTo>
                  <a:cubicBezTo>
                    <a:pt x="63" y="468"/>
                    <a:pt x="63" y="468"/>
                    <a:pt x="63" y="468"/>
                  </a:cubicBezTo>
                  <a:cubicBezTo>
                    <a:pt x="63" y="469"/>
                    <a:pt x="63" y="469"/>
                    <a:pt x="63" y="469"/>
                  </a:cubicBezTo>
                  <a:cubicBezTo>
                    <a:pt x="62" y="469"/>
                    <a:pt x="62" y="469"/>
                    <a:pt x="62" y="469"/>
                  </a:cubicBezTo>
                  <a:cubicBezTo>
                    <a:pt x="62" y="469"/>
                    <a:pt x="62" y="470"/>
                    <a:pt x="61" y="470"/>
                  </a:cubicBezTo>
                  <a:cubicBezTo>
                    <a:pt x="60" y="471"/>
                    <a:pt x="60" y="473"/>
                    <a:pt x="61" y="474"/>
                  </a:cubicBezTo>
                  <a:cubicBezTo>
                    <a:pt x="61" y="475"/>
                    <a:pt x="62" y="476"/>
                    <a:pt x="63" y="477"/>
                  </a:cubicBezTo>
                  <a:cubicBezTo>
                    <a:pt x="63" y="477"/>
                    <a:pt x="64" y="477"/>
                    <a:pt x="65" y="478"/>
                  </a:cubicBezTo>
                  <a:cubicBezTo>
                    <a:pt x="67" y="479"/>
                    <a:pt x="70" y="481"/>
                    <a:pt x="72" y="483"/>
                  </a:cubicBezTo>
                  <a:cubicBezTo>
                    <a:pt x="74" y="483"/>
                    <a:pt x="75" y="484"/>
                    <a:pt x="75" y="484"/>
                  </a:cubicBezTo>
                  <a:cubicBezTo>
                    <a:pt x="76" y="485"/>
                    <a:pt x="76" y="485"/>
                    <a:pt x="76" y="485"/>
                  </a:cubicBezTo>
                  <a:cubicBezTo>
                    <a:pt x="76" y="485"/>
                    <a:pt x="76" y="485"/>
                    <a:pt x="76" y="485"/>
                  </a:cubicBezTo>
                  <a:cubicBezTo>
                    <a:pt x="78" y="483"/>
                    <a:pt x="78" y="483"/>
                    <a:pt x="78" y="483"/>
                  </a:cubicBezTo>
                  <a:cubicBezTo>
                    <a:pt x="76" y="485"/>
                    <a:pt x="76" y="485"/>
                    <a:pt x="76" y="485"/>
                  </a:cubicBezTo>
                  <a:cubicBezTo>
                    <a:pt x="76" y="485"/>
                    <a:pt x="76" y="485"/>
                    <a:pt x="76" y="485"/>
                  </a:cubicBezTo>
                  <a:cubicBezTo>
                    <a:pt x="78" y="483"/>
                    <a:pt x="78" y="483"/>
                    <a:pt x="78" y="483"/>
                  </a:cubicBezTo>
                  <a:cubicBezTo>
                    <a:pt x="76" y="485"/>
                    <a:pt x="76" y="485"/>
                    <a:pt x="76" y="485"/>
                  </a:cubicBezTo>
                  <a:cubicBezTo>
                    <a:pt x="79" y="482"/>
                    <a:pt x="79" y="482"/>
                    <a:pt x="79" y="482"/>
                  </a:cubicBezTo>
                  <a:cubicBezTo>
                    <a:pt x="75" y="484"/>
                    <a:pt x="75" y="484"/>
                    <a:pt x="75" y="484"/>
                  </a:cubicBezTo>
                  <a:cubicBezTo>
                    <a:pt x="75" y="484"/>
                    <a:pt x="76" y="484"/>
                    <a:pt x="76" y="485"/>
                  </a:cubicBezTo>
                  <a:cubicBezTo>
                    <a:pt x="79" y="482"/>
                    <a:pt x="79" y="482"/>
                    <a:pt x="79" y="482"/>
                  </a:cubicBezTo>
                  <a:cubicBezTo>
                    <a:pt x="75" y="484"/>
                    <a:pt x="75" y="484"/>
                    <a:pt x="75" y="484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4" y="481"/>
                    <a:pt x="74" y="481"/>
                    <a:pt x="74" y="481"/>
                  </a:cubicBezTo>
                  <a:cubicBezTo>
                    <a:pt x="75" y="483"/>
                    <a:pt x="75" y="484"/>
                    <a:pt x="75" y="484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4" y="481"/>
                    <a:pt x="74" y="481"/>
                    <a:pt x="74" y="481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5" y="479"/>
                    <a:pt x="75" y="479"/>
                    <a:pt x="75" y="479"/>
                  </a:cubicBezTo>
                  <a:cubicBezTo>
                    <a:pt x="75" y="480"/>
                    <a:pt x="74" y="481"/>
                    <a:pt x="74" y="481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5" y="479"/>
                    <a:pt x="75" y="479"/>
                    <a:pt x="75" y="479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5" y="479"/>
                    <a:pt x="75" y="479"/>
                    <a:pt x="75" y="479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7" y="477"/>
                    <a:pt x="77" y="477"/>
                    <a:pt x="77" y="477"/>
                  </a:cubicBezTo>
                  <a:cubicBezTo>
                    <a:pt x="77" y="477"/>
                    <a:pt x="76" y="478"/>
                    <a:pt x="75" y="479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7" y="477"/>
                    <a:pt x="77" y="477"/>
                    <a:pt x="77" y="477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8" y="477"/>
                    <a:pt x="78" y="477"/>
                    <a:pt x="77" y="477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81"/>
                    <a:pt x="79" y="481"/>
                    <a:pt x="79" y="481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79"/>
                    <a:pt x="79" y="479"/>
                    <a:pt x="79" y="479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79"/>
                    <a:pt x="79" y="479"/>
                    <a:pt x="79" y="479"/>
                  </a:cubicBezTo>
                  <a:cubicBezTo>
                    <a:pt x="79" y="477"/>
                    <a:pt x="79" y="477"/>
                    <a:pt x="79" y="477"/>
                  </a:cubicBezTo>
                  <a:cubicBezTo>
                    <a:pt x="79" y="477"/>
                    <a:pt x="78" y="477"/>
                    <a:pt x="77" y="476"/>
                  </a:cubicBezTo>
                  <a:cubicBezTo>
                    <a:pt x="72" y="475"/>
                    <a:pt x="62" y="473"/>
                    <a:pt x="53" y="471"/>
                  </a:cubicBezTo>
                  <a:cubicBezTo>
                    <a:pt x="49" y="470"/>
                    <a:pt x="45" y="469"/>
                    <a:pt x="42" y="468"/>
                  </a:cubicBezTo>
                  <a:cubicBezTo>
                    <a:pt x="39" y="467"/>
                    <a:pt x="37" y="467"/>
                    <a:pt x="37" y="467"/>
                  </a:cubicBezTo>
                  <a:cubicBezTo>
                    <a:pt x="35" y="466"/>
                    <a:pt x="32" y="467"/>
                    <a:pt x="31" y="470"/>
                  </a:cubicBezTo>
                  <a:cubicBezTo>
                    <a:pt x="30" y="472"/>
                    <a:pt x="31" y="474"/>
                    <a:pt x="33" y="476"/>
                  </a:cubicBezTo>
                  <a:cubicBezTo>
                    <a:pt x="42" y="481"/>
                    <a:pt x="42" y="481"/>
                    <a:pt x="42" y="481"/>
                  </a:cubicBezTo>
                  <a:cubicBezTo>
                    <a:pt x="44" y="477"/>
                    <a:pt x="44" y="477"/>
                    <a:pt x="44" y="477"/>
                  </a:cubicBezTo>
                  <a:cubicBezTo>
                    <a:pt x="40" y="474"/>
                    <a:pt x="40" y="474"/>
                    <a:pt x="40" y="474"/>
                  </a:cubicBezTo>
                  <a:cubicBezTo>
                    <a:pt x="44" y="477"/>
                    <a:pt x="44" y="477"/>
                    <a:pt x="44" y="477"/>
                  </a:cubicBezTo>
                  <a:cubicBezTo>
                    <a:pt x="42" y="473"/>
                    <a:pt x="42" y="473"/>
                    <a:pt x="42" y="473"/>
                  </a:cubicBezTo>
                  <a:cubicBezTo>
                    <a:pt x="41" y="473"/>
                    <a:pt x="41" y="473"/>
                    <a:pt x="40" y="474"/>
                  </a:cubicBezTo>
                  <a:cubicBezTo>
                    <a:pt x="44" y="477"/>
                    <a:pt x="44" y="477"/>
                    <a:pt x="44" y="477"/>
                  </a:cubicBezTo>
                  <a:cubicBezTo>
                    <a:pt x="42" y="473"/>
                    <a:pt x="42" y="473"/>
                    <a:pt x="42" y="473"/>
                  </a:cubicBezTo>
                  <a:cubicBezTo>
                    <a:pt x="44" y="477"/>
                    <a:pt x="44" y="477"/>
                    <a:pt x="44" y="477"/>
                  </a:cubicBezTo>
                  <a:cubicBezTo>
                    <a:pt x="43" y="472"/>
                    <a:pt x="43" y="472"/>
                    <a:pt x="43" y="472"/>
                  </a:cubicBezTo>
                  <a:cubicBezTo>
                    <a:pt x="43" y="472"/>
                    <a:pt x="42" y="472"/>
                    <a:pt x="42" y="473"/>
                  </a:cubicBezTo>
                  <a:cubicBezTo>
                    <a:pt x="44" y="477"/>
                    <a:pt x="44" y="477"/>
                    <a:pt x="44" y="477"/>
                  </a:cubicBezTo>
                  <a:cubicBezTo>
                    <a:pt x="43" y="472"/>
                    <a:pt x="43" y="472"/>
                    <a:pt x="43" y="472"/>
                  </a:cubicBezTo>
                  <a:cubicBezTo>
                    <a:pt x="44" y="476"/>
                    <a:pt x="44" y="476"/>
                    <a:pt x="44" y="476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3" y="472"/>
                    <a:pt x="43" y="472"/>
                  </a:cubicBezTo>
                  <a:cubicBezTo>
                    <a:pt x="44" y="476"/>
                    <a:pt x="44" y="476"/>
                    <a:pt x="44" y="476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5"/>
                    <a:pt x="44" y="475"/>
                    <a:pt x="44" y="475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5"/>
                    <a:pt x="44" y="475"/>
                    <a:pt x="44" y="475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4" y="472"/>
                    <a:pt x="43" y="472"/>
                    <a:pt x="42" y="472"/>
                  </a:cubicBezTo>
                  <a:cubicBezTo>
                    <a:pt x="37" y="471"/>
                    <a:pt x="28" y="470"/>
                    <a:pt x="20" y="468"/>
                  </a:cubicBezTo>
                  <a:cubicBezTo>
                    <a:pt x="12" y="467"/>
                    <a:pt x="6" y="466"/>
                    <a:pt x="6" y="466"/>
                  </a:cubicBezTo>
                  <a:cubicBezTo>
                    <a:pt x="4" y="465"/>
                    <a:pt x="1" y="467"/>
                    <a:pt x="1" y="469"/>
                  </a:cubicBezTo>
                  <a:cubicBezTo>
                    <a:pt x="0" y="471"/>
                    <a:pt x="1" y="473"/>
                    <a:pt x="3" y="475"/>
                  </a:cubicBezTo>
                  <a:cubicBezTo>
                    <a:pt x="11" y="480"/>
                    <a:pt x="11" y="480"/>
                    <a:pt x="11" y="480"/>
                  </a:cubicBezTo>
                  <a:cubicBezTo>
                    <a:pt x="13" y="481"/>
                    <a:pt x="16" y="481"/>
                    <a:pt x="18" y="478"/>
                  </a:cubicBezTo>
                  <a:cubicBezTo>
                    <a:pt x="19" y="476"/>
                    <a:pt x="18" y="473"/>
                    <a:pt x="16" y="47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55"/>
            <p:cNvSpPr/>
            <p:nvPr/>
          </p:nvSpPr>
          <p:spPr bwMode="auto">
            <a:xfrm>
              <a:off x="4605" y="1631"/>
              <a:ext cx="107" cy="155"/>
            </a:xfrm>
            <a:custGeom>
              <a:avLst/>
              <a:gdLst>
                <a:gd name="T0" fmla="*/ 17 w 79"/>
                <a:gd name="T1" fmla="*/ 90 h 114"/>
                <a:gd name="T2" fmla="*/ 16 w 79"/>
                <a:gd name="T3" fmla="*/ 73 h 114"/>
                <a:gd name="T4" fmla="*/ 15 w 79"/>
                <a:gd name="T5" fmla="*/ 57 h 114"/>
                <a:gd name="T6" fmla="*/ 7 w 79"/>
                <a:gd name="T7" fmla="*/ 53 h 114"/>
                <a:gd name="T8" fmla="*/ 26 w 79"/>
                <a:gd name="T9" fmla="*/ 43 h 114"/>
                <a:gd name="T10" fmla="*/ 12 w 79"/>
                <a:gd name="T11" fmla="*/ 37 h 114"/>
                <a:gd name="T12" fmla="*/ 16 w 79"/>
                <a:gd name="T13" fmla="*/ 41 h 114"/>
                <a:gd name="T14" fmla="*/ 16 w 79"/>
                <a:gd name="T15" fmla="*/ 41 h 114"/>
                <a:gd name="T16" fmla="*/ 16 w 79"/>
                <a:gd name="T17" fmla="*/ 41 h 114"/>
                <a:gd name="T18" fmla="*/ 15 w 79"/>
                <a:gd name="T19" fmla="*/ 40 h 114"/>
                <a:gd name="T20" fmla="*/ 15 w 79"/>
                <a:gd name="T21" fmla="*/ 40 h 114"/>
                <a:gd name="T22" fmla="*/ 26 w 79"/>
                <a:gd name="T23" fmla="*/ 35 h 114"/>
                <a:gd name="T24" fmla="*/ 33 w 79"/>
                <a:gd name="T25" fmla="*/ 23 h 114"/>
                <a:gd name="T26" fmla="*/ 26 w 79"/>
                <a:gd name="T27" fmla="*/ 28 h 114"/>
                <a:gd name="T28" fmla="*/ 45 w 79"/>
                <a:gd name="T29" fmla="*/ 14 h 114"/>
                <a:gd name="T30" fmla="*/ 38 w 79"/>
                <a:gd name="T31" fmla="*/ 15 h 114"/>
                <a:gd name="T32" fmla="*/ 38 w 79"/>
                <a:gd name="T33" fmla="*/ 15 h 114"/>
                <a:gd name="T34" fmla="*/ 34 w 79"/>
                <a:gd name="T35" fmla="*/ 13 h 114"/>
                <a:gd name="T36" fmla="*/ 34 w 79"/>
                <a:gd name="T37" fmla="*/ 13 h 114"/>
                <a:gd name="T38" fmla="*/ 35 w 79"/>
                <a:gd name="T39" fmla="*/ 17 h 114"/>
                <a:gd name="T40" fmla="*/ 35 w 79"/>
                <a:gd name="T41" fmla="*/ 17 h 114"/>
                <a:gd name="T42" fmla="*/ 35 w 79"/>
                <a:gd name="T43" fmla="*/ 17 h 114"/>
                <a:gd name="T44" fmla="*/ 36 w 79"/>
                <a:gd name="T45" fmla="*/ 17 h 114"/>
                <a:gd name="T46" fmla="*/ 74 w 79"/>
                <a:gd name="T47" fmla="*/ 18 h 114"/>
                <a:gd name="T48" fmla="*/ 78 w 79"/>
                <a:gd name="T49" fmla="*/ 11 h 114"/>
                <a:gd name="T50" fmla="*/ 73 w 79"/>
                <a:gd name="T51" fmla="*/ 7 h 114"/>
                <a:gd name="T52" fmla="*/ 64 w 79"/>
                <a:gd name="T53" fmla="*/ 2 h 114"/>
                <a:gd name="T54" fmla="*/ 64 w 79"/>
                <a:gd name="T55" fmla="*/ 2 h 114"/>
                <a:gd name="T56" fmla="*/ 62 w 79"/>
                <a:gd name="T57" fmla="*/ 5 h 114"/>
                <a:gd name="T58" fmla="*/ 62 w 79"/>
                <a:gd name="T59" fmla="*/ 5 h 114"/>
                <a:gd name="T60" fmla="*/ 66 w 79"/>
                <a:gd name="T61" fmla="*/ 3 h 114"/>
                <a:gd name="T62" fmla="*/ 66 w 79"/>
                <a:gd name="T63" fmla="*/ 3 h 114"/>
                <a:gd name="T64" fmla="*/ 66 w 79"/>
                <a:gd name="T65" fmla="*/ 3 h 114"/>
                <a:gd name="T66" fmla="*/ 61 w 79"/>
                <a:gd name="T67" fmla="*/ 5 h 114"/>
                <a:gd name="T68" fmla="*/ 61 w 79"/>
                <a:gd name="T69" fmla="*/ 5 h 114"/>
                <a:gd name="T70" fmla="*/ 65 w 79"/>
                <a:gd name="T71" fmla="*/ 9 h 114"/>
                <a:gd name="T72" fmla="*/ 65 w 79"/>
                <a:gd name="T73" fmla="*/ 9 h 114"/>
                <a:gd name="T74" fmla="*/ 57 w 79"/>
                <a:gd name="T75" fmla="*/ 4 h 114"/>
                <a:gd name="T76" fmla="*/ 58 w 79"/>
                <a:gd name="T77" fmla="*/ 9 h 114"/>
                <a:gd name="T78" fmla="*/ 68 w 79"/>
                <a:gd name="T79" fmla="*/ 15 h 114"/>
                <a:gd name="T80" fmla="*/ 70 w 79"/>
                <a:gd name="T81" fmla="*/ 17 h 114"/>
                <a:gd name="T82" fmla="*/ 70 w 79"/>
                <a:gd name="T83" fmla="*/ 17 h 114"/>
                <a:gd name="T84" fmla="*/ 73 w 79"/>
                <a:gd name="T85" fmla="*/ 13 h 114"/>
                <a:gd name="T86" fmla="*/ 73 w 79"/>
                <a:gd name="T87" fmla="*/ 13 h 114"/>
                <a:gd name="T88" fmla="*/ 69 w 79"/>
                <a:gd name="T89" fmla="*/ 13 h 114"/>
                <a:gd name="T90" fmla="*/ 69 w 79"/>
                <a:gd name="T91" fmla="*/ 13 h 114"/>
                <a:gd name="T92" fmla="*/ 69 w 79"/>
                <a:gd name="T93" fmla="*/ 13 h 114"/>
                <a:gd name="T94" fmla="*/ 74 w 79"/>
                <a:gd name="T95" fmla="*/ 13 h 114"/>
                <a:gd name="T96" fmla="*/ 35 w 79"/>
                <a:gd name="T97" fmla="*/ 7 h 114"/>
                <a:gd name="T98" fmla="*/ 32 w 79"/>
                <a:gd name="T99" fmla="*/ 8 h 114"/>
                <a:gd name="T100" fmla="*/ 29 w 79"/>
                <a:gd name="T101" fmla="*/ 14 h 114"/>
                <a:gd name="T102" fmla="*/ 23 w 79"/>
                <a:gd name="T103" fmla="*/ 19 h 114"/>
                <a:gd name="T104" fmla="*/ 27 w 79"/>
                <a:gd name="T105" fmla="*/ 32 h 114"/>
                <a:gd name="T106" fmla="*/ 19 w 79"/>
                <a:gd name="T107" fmla="*/ 28 h 114"/>
                <a:gd name="T108" fmla="*/ 10 w 79"/>
                <a:gd name="T109" fmla="*/ 33 h 114"/>
                <a:gd name="T110" fmla="*/ 8 w 79"/>
                <a:gd name="T111" fmla="*/ 35 h 114"/>
                <a:gd name="T112" fmla="*/ 13 w 79"/>
                <a:gd name="T113" fmla="*/ 43 h 114"/>
                <a:gd name="T114" fmla="*/ 4 w 79"/>
                <a:gd name="T115" fmla="*/ 57 h 114"/>
                <a:gd name="T116" fmla="*/ 3 w 79"/>
                <a:gd name="T117" fmla="*/ 72 h 114"/>
                <a:gd name="T118" fmla="*/ 3 w 79"/>
                <a:gd name="T119" fmla="*/ 88 h 114"/>
                <a:gd name="T120" fmla="*/ 4 w 79"/>
                <a:gd name="T121" fmla="*/ 105 h 114"/>
                <a:gd name="T122" fmla="*/ 22 w 79"/>
                <a:gd name="T123" fmla="*/ 10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" h="114">
                  <a:moveTo>
                    <a:pt x="22" y="105"/>
                  </a:moveTo>
                  <a:cubicBezTo>
                    <a:pt x="13" y="99"/>
                    <a:pt x="13" y="99"/>
                    <a:pt x="13" y="9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8" y="88"/>
                    <a:pt x="17" y="85"/>
                    <a:pt x="15" y="84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7" y="71"/>
                    <a:pt x="16" y="68"/>
                    <a:pt x="14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6" y="55"/>
                    <a:pt x="15" y="52"/>
                    <a:pt x="13" y="51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5" y="46"/>
                    <a:pt x="26" y="44"/>
                    <a:pt x="26" y="43"/>
                  </a:cubicBezTo>
                  <a:cubicBezTo>
                    <a:pt x="26" y="41"/>
                    <a:pt x="25" y="40"/>
                    <a:pt x="24" y="39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0"/>
                    <a:pt x="16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6" y="41"/>
                    <a:pt x="16" y="40"/>
                  </a:cubicBezTo>
                  <a:cubicBezTo>
                    <a:pt x="18" y="39"/>
                    <a:pt x="22" y="37"/>
                    <a:pt x="26" y="35"/>
                  </a:cubicBezTo>
                  <a:cubicBezTo>
                    <a:pt x="29" y="33"/>
                    <a:pt x="32" y="32"/>
                    <a:pt x="32" y="32"/>
                  </a:cubicBezTo>
                  <a:cubicBezTo>
                    <a:pt x="34" y="31"/>
                    <a:pt x="35" y="29"/>
                    <a:pt x="35" y="28"/>
                  </a:cubicBezTo>
                  <a:cubicBezTo>
                    <a:pt x="35" y="26"/>
                    <a:pt x="34" y="24"/>
                    <a:pt x="33" y="23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6" y="22"/>
                    <a:pt x="47" y="20"/>
                    <a:pt x="47" y="19"/>
                  </a:cubicBezTo>
                  <a:cubicBezTo>
                    <a:pt x="47" y="17"/>
                    <a:pt x="47" y="15"/>
                    <a:pt x="45" y="1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8" y="15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7"/>
                    <a:pt x="37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6" y="17"/>
                  </a:cubicBezTo>
                  <a:cubicBezTo>
                    <a:pt x="37" y="17"/>
                    <a:pt x="38" y="17"/>
                    <a:pt x="39" y="17"/>
                  </a:cubicBezTo>
                  <a:cubicBezTo>
                    <a:pt x="45" y="17"/>
                    <a:pt x="53" y="17"/>
                    <a:pt x="60" y="17"/>
                  </a:cubicBezTo>
                  <a:cubicBezTo>
                    <a:pt x="68" y="18"/>
                    <a:pt x="74" y="18"/>
                    <a:pt x="74" y="18"/>
                  </a:cubicBezTo>
                  <a:cubicBezTo>
                    <a:pt x="75" y="18"/>
                    <a:pt x="77" y="17"/>
                    <a:pt x="78" y="16"/>
                  </a:cubicBezTo>
                  <a:cubicBezTo>
                    <a:pt x="78" y="15"/>
                    <a:pt x="79" y="14"/>
                    <a:pt x="79" y="13"/>
                  </a:cubicBezTo>
                  <a:cubicBezTo>
                    <a:pt x="79" y="12"/>
                    <a:pt x="78" y="11"/>
                    <a:pt x="78" y="11"/>
                  </a:cubicBezTo>
                  <a:cubicBezTo>
                    <a:pt x="78" y="10"/>
                    <a:pt x="77" y="10"/>
                    <a:pt x="77" y="10"/>
                  </a:cubicBezTo>
                  <a:cubicBezTo>
                    <a:pt x="77" y="9"/>
                    <a:pt x="76" y="9"/>
                    <a:pt x="76" y="9"/>
                  </a:cubicBezTo>
                  <a:cubicBezTo>
                    <a:pt x="75" y="8"/>
                    <a:pt x="74" y="8"/>
                    <a:pt x="73" y="7"/>
                  </a:cubicBezTo>
                  <a:cubicBezTo>
                    <a:pt x="71" y="6"/>
                    <a:pt x="69" y="4"/>
                    <a:pt x="67" y="3"/>
                  </a:cubicBezTo>
                  <a:cubicBezTo>
                    <a:pt x="66" y="3"/>
                    <a:pt x="65" y="2"/>
                    <a:pt x="65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5" y="3"/>
                    <a:pt x="65" y="3"/>
                    <a:pt x="65" y="2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6"/>
                    <a:pt x="66" y="6"/>
                    <a:pt x="66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8"/>
                    <a:pt x="66" y="8"/>
                    <a:pt x="66" y="7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7" y="7"/>
                    <a:pt x="67" y="4"/>
                    <a:pt x="65" y="2"/>
                  </a:cubicBezTo>
                  <a:cubicBezTo>
                    <a:pt x="63" y="0"/>
                    <a:pt x="60" y="0"/>
                    <a:pt x="58" y="2"/>
                  </a:cubicBezTo>
                  <a:cubicBezTo>
                    <a:pt x="57" y="2"/>
                    <a:pt x="57" y="3"/>
                    <a:pt x="57" y="4"/>
                  </a:cubicBezTo>
                  <a:cubicBezTo>
                    <a:pt x="57" y="4"/>
                    <a:pt x="56" y="5"/>
                    <a:pt x="56" y="5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9"/>
                    <a:pt x="59" y="9"/>
                    <a:pt x="59" y="10"/>
                  </a:cubicBezTo>
                  <a:cubicBezTo>
                    <a:pt x="60" y="10"/>
                    <a:pt x="61" y="11"/>
                    <a:pt x="62" y="11"/>
                  </a:cubicBezTo>
                  <a:cubicBezTo>
                    <a:pt x="64" y="13"/>
                    <a:pt x="66" y="14"/>
                    <a:pt x="68" y="15"/>
                  </a:cubicBezTo>
                  <a:cubicBezTo>
                    <a:pt x="69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5"/>
                    <a:pt x="69" y="15"/>
                    <a:pt x="70" y="1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9" y="11"/>
                    <a:pt x="69" y="12"/>
                    <a:pt x="69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8"/>
                    <a:pt x="50" y="7"/>
                    <a:pt x="39" y="7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9"/>
                    <a:pt x="30" y="9"/>
                    <a:pt x="30" y="10"/>
                  </a:cubicBezTo>
                  <a:cubicBezTo>
                    <a:pt x="29" y="11"/>
                    <a:pt x="29" y="12"/>
                    <a:pt x="29" y="14"/>
                  </a:cubicBezTo>
                  <a:cubicBezTo>
                    <a:pt x="29" y="15"/>
                    <a:pt x="30" y="16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1" y="20"/>
                    <a:pt x="20" y="21"/>
                    <a:pt x="20" y="23"/>
                  </a:cubicBezTo>
                  <a:cubicBezTo>
                    <a:pt x="19" y="25"/>
                    <a:pt x="20" y="27"/>
                    <a:pt x="22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3" y="25"/>
                    <a:pt x="19" y="28"/>
                  </a:cubicBezTo>
                  <a:cubicBezTo>
                    <a:pt x="17" y="29"/>
                    <a:pt x="15" y="30"/>
                    <a:pt x="13" y="31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4"/>
                    <a:pt x="8" y="35"/>
                  </a:cubicBezTo>
                  <a:cubicBezTo>
                    <a:pt x="8" y="36"/>
                    <a:pt x="7" y="37"/>
                    <a:pt x="8" y="38"/>
                  </a:cubicBezTo>
                  <a:cubicBezTo>
                    <a:pt x="8" y="40"/>
                    <a:pt x="9" y="41"/>
                    <a:pt x="10" y="41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2" y="51"/>
                    <a:pt x="2" y="53"/>
                  </a:cubicBezTo>
                  <a:cubicBezTo>
                    <a:pt x="2" y="54"/>
                    <a:pt x="3" y="56"/>
                    <a:pt x="4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8"/>
                    <a:pt x="1" y="70"/>
                    <a:pt x="3" y="72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0" y="84"/>
                    <a:pt x="1" y="86"/>
                    <a:pt x="3" y="88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101"/>
                    <a:pt x="2" y="104"/>
                    <a:pt x="4" y="105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9" y="114"/>
                    <a:pt x="22" y="113"/>
                    <a:pt x="23" y="111"/>
                  </a:cubicBezTo>
                  <a:cubicBezTo>
                    <a:pt x="25" y="109"/>
                    <a:pt x="24" y="106"/>
                    <a:pt x="22" y="10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56"/>
            <p:cNvSpPr/>
            <p:nvPr/>
          </p:nvSpPr>
          <p:spPr bwMode="auto">
            <a:xfrm>
              <a:off x="4629" y="1637"/>
              <a:ext cx="169" cy="188"/>
            </a:xfrm>
            <a:custGeom>
              <a:avLst/>
              <a:gdLst>
                <a:gd name="T0" fmla="*/ 31 w 124"/>
                <a:gd name="T1" fmla="*/ 127 h 138"/>
                <a:gd name="T2" fmla="*/ 8 w 124"/>
                <a:gd name="T3" fmla="*/ 113 h 138"/>
                <a:gd name="T4" fmla="*/ 6 w 124"/>
                <a:gd name="T5" fmla="*/ 116 h 138"/>
                <a:gd name="T6" fmla="*/ 5 w 124"/>
                <a:gd name="T7" fmla="*/ 117 h 138"/>
                <a:gd name="T8" fmla="*/ 5 w 124"/>
                <a:gd name="T9" fmla="*/ 117 h 138"/>
                <a:gd name="T10" fmla="*/ 5 w 124"/>
                <a:gd name="T11" fmla="*/ 117 h 138"/>
                <a:gd name="T12" fmla="*/ 7 w 124"/>
                <a:gd name="T13" fmla="*/ 121 h 138"/>
                <a:gd name="T14" fmla="*/ 6 w 124"/>
                <a:gd name="T15" fmla="*/ 122 h 138"/>
                <a:gd name="T16" fmla="*/ 5 w 124"/>
                <a:gd name="T17" fmla="*/ 122 h 138"/>
                <a:gd name="T18" fmla="*/ 5 w 124"/>
                <a:gd name="T19" fmla="*/ 122 h 138"/>
                <a:gd name="T20" fmla="*/ 20 w 124"/>
                <a:gd name="T21" fmla="*/ 125 h 138"/>
                <a:gd name="T22" fmla="*/ 72 w 124"/>
                <a:gd name="T23" fmla="*/ 129 h 138"/>
                <a:gd name="T24" fmla="*/ 65 w 124"/>
                <a:gd name="T25" fmla="*/ 132 h 138"/>
                <a:gd name="T26" fmla="*/ 64 w 124"/>
                <a:gd name="T27" fmla="*/ 133 h 138"/>
                <a:gd name="T28" fmla="*/ 64 w 124"/>
                <a:gd name="T29" fmla="*/ 133 h 138"/>
                <a:gd name="T30" fmla="*/ 64 w 124"/>
                <a:gd name="T31" fmla="*/ 133 h 138"/>
                <a:gd name="T32" fmla="*/ 76 w 124"/>
                <a:gd name="T33" fmla="*/ 131 h 138"/>
                <a:gd name="T34" fmla="*/ 76 w 124"/>
                <a:gd name="T35" fmla="*/ 121 h 138"/>
                <a:gd name="T36" fmla="*/ 101 w 124"/>
                <a:gd name="T37" fmla="*/ 108 h 138"/>
                <a:gd name="T38" fmla="*/ 118 w 124"/>
                <a:gd name="T39" fmla="*/ 96 h 138"/>
                <a:gd name="T40" fmla="*/ 116 w 124"/>
                <a:gd name="T41" fmla="*/ 79 h 138"/>
                <a:gd name="T42" fmla="*/ 121 w 124"/>
                <a:gd name="T43" fmla="*/ 78 h 138"/>
                <a:gd name="T44" fmla="*/ 122 w 124"/>
                <a:gd name="T45" fmla="*/ 73 h 138"/>
                <a:gd name="T46" fmla="*/ 119 w 124"/>
                <a:gd name="T47" fmla="*/ 71 h 138"/>
                <a:gd name="T48" fmla="*/ 121 w 124"/>
                <a:gd name="T49" fmla="*/ 67 h 138"/>
                <a:gd name="T50" fmla="*/ 121 w 124"/>
                <a:gd name="T51" fmla="*/ 58 h 138"/>
                <a:gd name="T52" fmla="*/ 121 w 124"/>
                <a:gd name="T53" fmla="*/ 48 h 138"/>
                <a:gd name="T54" fmla="*/ 121 w 124"/>
                <a:gd name="T55" fmla="*/ 48 h 138"/>
                <a:gd name="T56" fmla="*/ 121 w 124"/>
                <a:gd name="T57" fmla="*/ 49 h 138"/>
                <a:gd name="T58" fmla="*/ 120 w 124"/>
                <a:gd name="T59" fmla="*/ 50 h 138"/>
                <a:gd name="T60" fmla="*/ 119 w 124"/>
                <a:gd name="T61" fmla="*/ 43 h 138"/>
                <a:gd name="T62" fmla="*/ 90 w 124"/>
                <a:gd name="T63" fmla="*/ 9 h 138"/>
                <a:gd name="T64" fmla="*/ 81 w 124"/>
                <a:gd name="T65" fmla="*/ 3 h 138"/>
                <a:gd name="T66" fmla="*/ 81 w 124"/>
                <a:gd name="T67" fmla="*/ 3 h 138"/>
                <a:gd name="T68" fmla="*/ 81 w 124"/>
                <a:gd name="T69" fmla="*/ 4 h 138"/>
                <a:gd name="T70" fmla="*/ 82 w 124"/>
                <a:gd name="T71" fmla="*/ 6 h 138"/>
                <a:gd name="T72" fmla="*/ 81 w 124"/>
                <a:gd name="T73" fmla="*/ 9 h 138"/>
                <a:gd name="T74" fmla="*/ 73 w 124"/>
                <a:gd name="T75" fmla="*/ 3 h 138"/>
                <a:gd name="T76" fmla="*/ 83 w 124"/>
                <a:gd name="T77" fmla="*/ 16 h 138"/>
                <a:gd name="T78" fmla="*/ 103 w 124"/>
                <a:gd name="T79" fmla="*/ 45 h 138"/>
                <a:gd name="T80" fmla="*/ 111 w 124"/>
                <a:gd name="T81" fmla="*/ 47 h 138"/>
                <a:gd name="T82" fmla="*/ 113 w 124"/>
                <a:gd name="T83" fmla="*/ 74 h 138"/>
                <a:gd name="T84" fmla="*/ 114 w 124"/>
                <a:gd name="T85" fmla="*/ 70 h 138"/>
                <a:gd name="T86" fmla="*/ 109 w 124"/>
                <a:gd name="T87" fmla="*/ 81 h 138"/>
                <a:gd name="T88" fmla="*/ 109 w 124"/>
                <a:gd name="T89" fmla="*/ 81 h 138"/>
                <a:gd name="T90" fmla="*/ 109 w 124"/>
                <a:gd name="T91" fmla="*/ 81 h 138"/>
                <a:gd name="T92" fmla="*/ 108 w 124"/>
                <a:gd name="T93" fmla="*/ 101 h 138"/>
                <a:gd name="T94" fmla="*/ 94 w 124"/>
                <a:gd name="T95" fmla="*/ 112 h 138"/>
                <a:gd name="T96" fmla="*/ 74 w 124"/>
                <a:gd name="T97" fmla="*/ 117 h 138"/>
                <a:gd name="T98" fmla="*/ 82 w 124"/>
                <a:gd name="T99" fmla="*/ 121 h 138"/>
                <a:gd name="T100" fmla="*/ 61 w 124"/>
                <a:gd name="T101" fmla="*/ 124 h 138"/>
                <a:gd name="T102" fmla="*/ 60 w 124"/>
                <a:gd name="T103" fmla="*/ 133 h 138"/>
                <a:gd name="T104" fmla="*/ 19 w 124"/>
                <a:gd name="T105" fmla="*/ 115 h 138"/>
                <a:gd name="T106" fmla="*/ 3 w 124"/>
                <a:gd name="T107" fmla="*/ 113 h 138"/>
                <a:gd name="T108" fmla="*/ 2 w 124"/>
                <a:gd name="T109" fmla="*/ 121 h 138"/>
                <a:gd name="T110" fmla="*/ 25 w 124"/>
                <a:gd name="T111" fmla="*/ 135 h 138"/>
                <a:gd name="T112" fmla="*/ 27 w 124"/>
                <a:gd name="T113" fmla="*/ 133 h 138"/>
                <a:gd name="T114" fmla="*/ 28 w 124"/>
                <a:gd name="T115" fmla="*/ 132 h 138"/>
                <a:gd name="T116" fmla="*/ 28 w 124"/>
                <a:gd name="T117" fmla="*/ 132 h 138"/>
                <a:gd name="T118" fmla="*/ 29 w 124"/>
                <a:gd name="T119" fmla="*/ 13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" h="138">
                  <a:moveTo>
                    <a:pt x="33" y="134"/>
                  </a:moveTo>
                  <a:cubicBezTo>
                    <a:pt x="33" y="134"/>
                    <a:pt x="33" y="133"/>
                    <a:pt x="33" y="132"/>
                  </a:cubicBezTo>
                  <a:cubicBezTo>
                    <a:pt x="33" y="131"/>
                    <a:pt x="33" y="130"/>
                    <a:pt x="33" y="130"/>
                  </a:cubicBezTo>
                  <a:cubicBezTo>
                    <a:pt x="32" y="129"/>
                    <a:pt x="32" y="128"/>
                    <a:pt x="32" y="128"/>
                  </a:cubicBezTo>
                  <a:cubicBezTo>
                    <a:pt x="31" y="128"/>
                    <a:pt x="31" y="128"/>
                    <a:pt x="31" y="127"/>
                  </a:cubicBezTo>
                  <a:cubicBezTo>
                    <a:pt x="29" y="126"/>
                    <a:pt x="27" y="125"/>
                    <a:pt x="25" y="124"/>
                  </a:cubicBezTo>
                  <a:cubicBezTo>
                    <a:pt x="21" y="121"/>
                    <a:pt x="17" y="119"/>
                    <a:pt x="13" y="117"/>
                  </a:cubicBezTo>
                  <a:cubicBezTo>
                    <a:pt x="12" y="116"/>
                    <a:pt x="10" y="115"/>
                    <a:pt x="9" y="114"/>
                  </a:cubicBezTo>
                  <a:cubicBezTo>
                    <a:pt x="8" y="114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8" y="114"/>
                    <a:pt x="8" y="114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9" y="115"/>
                    <a:pt x="9" y="115"/>
                    <a:pt x="9" y="114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1"/>
                    <a:pt x="8" y="121"/>
                    <a:pt x="9" y="120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7" y="121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6" y="122"/>
                    <a:pt x="6" y="122"/>
                  </a:cubicBezTo>
                  <a:cubicBezTo>
                    <a:pt x="9" y="122"/>
                    <a:pt x="14" y="123"/>
                    <a:pt x="20" y="125"/>
                  </a:cubicBezTo>
                  <a:cubicBezTo>
                    <a:pt x="30" y="127"/>
                    <a:pt x="42" y="130"/>
                    <a:pt x="51" y="133"/>
                  </a:cubicBezTo>
                  <a:cubicBezTo>
                    <a:pt x="56" y="134"/>
                    <a:pt x="60" y="135"/>
                    <a:pt x="63" y="136"/>
                  </a:cubicBezTo>
                  <a:cubicBezTo>
                    <a:pt x="66" y="137"/>
                    <a:pt x="68" y="137"/>
                    <a:pt x="68" y="137"/>
                  </a:cubicBezTo>
                  <a:cubicBezTo>
                    <a:pt x="70" y="138"/>
                    <a:pt x="72" y="137"/>
                    <a:pt x="73" y="135"/>
                  </a:cubicBezTo>
                  <a:cubicBezTo>
                    <a:pt x="74" y="133"/>
                    <a:pt x="74" y="130"/>
                    <a:pt x="72" y="129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6" y="131"/>
                    <a:pt x="66" y="131"/>
                    <a:pt x="66" y="131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66" y="132"/>
                    <a:pt x="66" y="132"/>
                    <a:pt x="66" y="131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4" y="133"/>
                    <a:pt x="65" y="133"/>
                    <a:pt x="65" y="132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4" y="132"/>
                    <a:pt x="64" y="132"/>
                    <a:pt x="64" y="132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4" y="132"/>
                    <a:pt x="64" y="132"/>
                    <a:pt x="64" y="132"/>
                  </a:cubicBezTo>
                  <a:cubicBezTo>
                    <a:pt x="64" y="133"/>
                    <a:pt x="64" y="133"/>
                    <a:pt x="64" y="133"/>
                  </a:cubicBezTo>
                  <a:cubicBezTo>
                    <a:pt x="64" y="133"/>
                    <a:pt x="64" y="133"/>
                    <a:pt x="65" y="133"/>
                  </a:cubicBezTo>
                  <a:cubicBezTo>
                    <a:pt x="67" y="133"/>
                    <a:pt x="72" y="132"/>
                    <a:pt x="76" y="131"/>
                  </a:cubicBezTo>
                  <a:cubicBezTo>
                    <a:pt x="80" y="131"/>
                    <a:pt x="83" y="130"/>
                    <a:pt x="83" y="130"/>
                  </a:cubicBezTo>
                  <a:cubicBezTo>
                    <a:pt x="85" y="130"/>
                    <a:pt x="87" y="129"/>
                    <a:pt x="87" y="127"/>
                  </a:cubicBezTo>
                  <a:cubicBezTo>
                    <a:pt x="88" y="125"/>
                    <a:pt x="87" y="123"/>
                    <a:pt x="85" y="122"/>
                  </a:cubicBezTo>
                  <a:cubicBezTo>
                    <a:pt x="78" y="117"/>
                    <a:pt x="78" y="117"/>
                    <a:pt x="78" y="117"/>
                  </a:cubicBezTo>
                  <a:cubicBezTo>
                    <a:pt x="76" y="121"/>
                    <a:pt x="76" y="121"/>
                    <a:pt x="76" y="121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103" y="118"/>
                    <a:pt x="103" y="118"/>
                    <a:pt x="103" y="118"/>
                  </a:cubicBezTo>
                  <a:cubicBezTo>
                    <a:pt x="104" y="117"/>
                    <a:pt x="106" y="116"/>
                    <a:pt x="106" y="114"/>
                  </a:cubicBezTo>
                  <a:cubicBezTo>
                    <a:pt x="106" y="112"/>
                    <a:pt x="105" y="110"/>
                    <a:pt x="104" y="109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18" y="104"/>
                    <a:pt x="118" y="104"/>
                    <a:pt x="118" y="104"/>
                  </a:cubicBezTo>
                  <a:cubicBezTo>
                    <a:pt x="119" y="103"/>
                    <a:pt x="120" y="101"/>
                    <a:pt x="120" y="100"/>
                  </a:cubicBezTo>
                  <a:cubicBezTo>
                    <a:pt x="120" y="98"/>
                    <a:pt x="119" y="97"/>
                    <a:pt x="118" y="96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3" y="88"/>
                    <a:pt x="123" y="87"/>
                    <a:pt x="123" y="86"/>
                  </a:cubicBezTo>
                  <a:cubicBezTo>
                    <a:pt x="123" y="84"/>
                    <a:pt x="122" y="83"/>
                    <a:pt x="121" y="82"/>
                  </a:cubicBezTo>
                  <a:cubicBezTo>
                    <a:pt x="116" y="79"/>
                    <a:pt x="116" y="79"/>
                    <a:pt x="116" y="79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9" y="83"/>
                    <a:pt x="120" y="80"/>
                    <a:pt x="121" y="78"/>
                  </a:cubicBezTo>
                  <a:cubicBezTo>
                    <a:pt x="122" y="77"/>
                    <a:pt x="122" y="76"/>
                    <a:pt x="123" y="75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23" y="74"/>
                    <a:pt x="123" y="74"/>
                    <a:pt x="123" y="74"/>
                  </a:cubicBezTo>
                  <a:cubicBezTo>
                    <a:pt x="124" y="72"/>
                    <a:pt x="124" y="69"/>
                    <a:pt x="121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21" y="68"/>
                    <a:pt x="121" y="63"/>
                    <a:pt x="121" y="58"/>
                  </a:cubicBezTo>
                  <a:cubicBezTo>
                    <a:pt x="121" y="55"/>
                    <a:pt x="121" y="53"/>
                    <a:pt x="121" y="51"/>
                  </a:cubicBezTo>
                  <a:cubicBezTo>
                    <a:pt x="121" y="50"/>
                    <a:pt x="121" y="49"/>
                    <a:pt x="121" y="49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18" y="48"/>
                    <a:pt x="118" y="48"/>
                    <a:pt x="118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18" y="48"/>
                    <a:pt x="118" y="48"/>
                    <a:pt x="118" y="48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49"/>
                    <a:pt x="121" y="48"/>
                    <a:pt x="121" y="46"/>
                  </a:cubicBezTo>
                  <a:cubicBezTo>
                    <a:pt x="121" y="45"/>
                    <a:pt x="120" y="44"/>
                    <a:pt x="119" y="43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5" y="25"/>
                    <a:pt x="114" y="23"/>
                    <a:pt x="112" y="22"/>
                  </a:cubicBezTo>
                  <a:cubicBezTo>
                    <a:pt x="112" y="22"/>
                    <a:pt x="110" y="21"/>
                    <a:pt x="107" y="19"/>
                  </a:cubicBezTo>
                  <a:cubicBezTo>
                    <a:pt x="102" y="17"/>
                    <a:pt x="95" y="12"/>
                    <a:pt x="90" y="9"/>
                  </a:cubicBezTo>
                  <a:cubicBezTo>
                    <a:pt x="87" y="7"/>
                    <a:pt x="84" y="6"/>
                    <a:pt x="83" y="4"/>
                  </a:cubicBezTo>
                  <a:cubicBezTo>
                    <a:pt x="82" y="4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1" y="4"/>
                    <a:pt x="81" y="4"/>
                    <a:pt x="81" y="3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5"/>
                    <a:pt x="82" y="4"/>
                    <a:pt x="81" y="4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8"/>
                    <a:pt x="82" y="7"/>
                    <a:pt x="82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7"/>
                    <a:pt x="82" y="4"/>
                    <a:pt x="80" y="2"/>
                  </a:cubicBezTo>
                  <a:cubicBezTo>
                    <a:pt x="77" y="0"/>
                    <a:pt x="74" y="1"/>
                    <a:pt x="73" y="3"/>
                  </a:cubicBezTo>
                  <a:cubicBezTo>
                    <a:pt x="72" y="4"/>
                    <a:pt x="72" y="5"/>
                    <a:pt x="72" y="6"/>
                  </a:cubicBezTo>
                  <a:cubicBezTo>
                    <a:pt x="72" y="7"/>
                    <a:pt x="72" y="8"/>
                    <a:pt x="73" y="8"/>
                  </a:cubicBezTo>
                  <a:cubicBezTo>
                    <a:pt x="73" y="9"/>
                    <a:pt x="73" y="9"/>
                    <a:pt x="74" y="10"/>
                  </a:cubicBezTo>
                  <a:cubicBezTo>
                    <a:pt x="74" y="10"/>
                    <a:pt x="75" y="10"/>
                    <a:pt x="75" y="11"/>
                  </a:cubicBezTo>
                  <a:cubicBezTo>
                    <a:pt x="77" y="12"/>
                    <a:pt x="79" y="14"/>
                    <a:pt x="83" y="16"/>
                  </a:cubicBezTo>
                  <a:cubicBezTo>
                    <a:pt x="92" y="22"/>
                    <a:pt x="107" y="30"/>
                    <a:pt x="107" y="31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42"/>
                    <a:pt x="102" y="44"/>
                    <a:pt x="103" y="45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2" y="45"/>
                    <a:pt x="112" y="46"/>
                    <a:pt x="112" y="46"/>
                  </a:cubicBezTo>
                  <a:cubicBezTo>
                    <a:pt x="112" y="46"/>
                    <a:pt x="112" y="47"/>
                    <a:pt x="111" y="47"/>
                  </a:cubicBezTo>
                  <a:cubicBezTo>
                    <a:pt x="111" y="47"/>
                    <a:pt x="111" y="47"/>
                    <a:pt x="111" y="48"/>
                  </a:cubicBezTo>
                  <a:cubicBezTo>
                    <a:pt x="111" y="49"/>
                    <a:pt x="111" y="50"/>
                    <a:pt x="111" y="52"/>
                  </a:cubicBezTo>
                  <a:cubicBezTo>
                    <a:pt x="111" y="58"/>
                    <a:pt x="111" y="68"/>
                    <a:pt x="111" y="69"/>
                  </a:cubicBezTo>
                  <a:cubicBezTo>
                    <a:pt x="111" y="69"/>
                    <a:pt x="111" y="69"/>
                    <a:pt x="111" y="69"/>
                  </a:cubicBezTo>
                  <a:cubicBezTo>
                    <a:pt x="111" y="71"/>
                    <a:pt x="112" y="73"/>
                    <a:pt x="113" y="74"/>
                  </a:cubicBezTo>
                  <a:cubicBezTo>
                    <a:pt x="116" y="75"/>
                    <a:pt x="116" y="75"/>
                    <a:pt x="116" y="75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4" y="69"/>
                    <a:pt x="114" y="70"/>
                    <a:pt x="114" y="70"/>
                  </a:cubicBezTo>
                  <a:cubicBezTo>
                    <a:pt x="113" y="71"/>
                    <a:pt x="112" y="74"/>
                    <a:pt x="111" y="77"/>
                  </a:cubicBezTo>
                  <a:cubicBezTo>
                    <a:pt x="111" y="78"/>
                    <a:pt x="110" y="79"/>
                    <a:pt x="110" y="80"/>
                  </a:cubicBezTo>
                  <a:cubicBezTo>
                    <a:pt x="109" y="80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3"/>
                    <a:pt x="109" y="86"/>
                    <a:pt x="111" y="87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6" y="95"/>
                    <a:pt x="105" y="97"/>
                    <a:pt x="106" y="98"/>
                  </a:cubicBezTo>
                  <a:cubicBezTo>
                    <a:pt x="106" y="99"/>
                    <a:pt x="107" y="100"/>
                    <a:pt x="108" y="10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5" y="100"/>
                    <a:pt x="115" y="100"/>
                    <a:pt x="115" y="100"/>
                  </a:cubicBezTo>
                  <a:cubicBezTo>
                    <a:pt x="112" y="96"/>
                    <a:pt x="112" y="96"/>
                    <a:pt x="112" y="9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5" y="109"/>
                    <a:pt x="94" y="110"/>
                    <a:pt x="94" y="112"/>
                  </a:cubicBezTo>
                  <a:cubicBezTo>
                    <a:pt x="94" y="114"/>
                    <a:pt x="95" y="115"/>
                    <a:pt x="96" y="116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2" y="117"/>
                    <a:pt x="71" y="119"/>
                    <a:pt x="71" y="121"/>
                  </a:cubicBezTo>
                  <a:cubicBezTo>
                    <a:pt x="70" y="122"/>
                    <a:pt x="71" y="124"/>
                    <a:pt x="73" y="125"/>
                  </a:cubicBezTo>
                  <a:cubicBezTo>
                    <a:pt x="80" y="130"/>
                    <a:pt x="80" y="130"/>
                    <a:pt x="80" y="130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2" y="121"/>
                    <a:pt x="77" y="121"/>
                    <a:pt x="72" y="122"/>
                  </a:cubicBezTo>
                  <a:cubicBezTo>
                    <a:pt x="69" y="123"/>
                    <a:pt x="67" y="123"/>
                    <a:pt x="65" y="123"/>
                  </a:cubicBezTo>
                  <a:cubicBezTo>
                    <a:pt x="64" y="123"/>
                    <a:pt x="63" y="124"/>
                    <a:pt x="62" y="124"/>
                  </a:cubicBezTo>
                  <a:cubicBezTo>
                    <a:pt x="61" y="124"/>
                    <a:pt x="61" y="124"/>
                    <a:pt x="61" y="124"/>
                  </a:cubicBezTo>
                  <a:cubicBezTo>
                    <a:pt x="61" y="124"/>
                    <a:pt x="61" y="124"/>
                    <a:pt x="61" y="124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59" y="125"/>
                    <a:pt x="59" y="125"/>
                    <a:pt x="59" y="125"/>
                  </a:cubicBezTo>
                  <a:cubicBezTo>
                    <a:pt x="59" y="125"/>
                    <a:pt x="59" y="125"/>
                    <a:pt x="58" y="126"/>
                  </a:cubicBezTo>
                  <a:cubicBezTo>
                    <a:pt x="58" y="127"/>
                    <a:pt x="57" y="128"/>
                    <a:pt x="58" y="130"/>
                  </a:cubicBezTo>
                  <a:cubicBezTo>
                    <a:pt x="58" y="131"/>
                    <a:pt x="59" y="132"/>
                    <a:pt x="60" y="133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56" y="124"/>
                    <a:pt x="40" y="120"/>
                  </a:cubicBezTo>
                  <a:cubicBezTo>
                    <a:pt x="33" y="118"/>
                    <a:pt x="25" y="116"/>
                    <a:pt x="19" y="115"/>
                  </a:cubicBezTo>
                  <a:cubicBezTo>
                    <a:pt x="15" y="114"/>
                    <a:pt x="13" y="113"/>
                    <a:pt x="10" y="113"/>
                  </a:cubicBezTo>
                  <a:cubicBezTo>
                    <a:pt x="9" y="113"/>
                    <a:pt x="8" y="112"/>
                    <a:pt x="8" y="112"/>
                  </a:cubicBezTo>
                  <a:cubicBezTo>
                    <a:pt x="7" y="112"/>
                    <a:pt x="6" y="112"/>
                    <a:pt x="5" y="112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4" y="112"/>
                    <a:pt x="3" y="112"/>
                    <a:pt x="3" y="113"/>
                  </a:cubicBezTo>
                  <a:cubicBezTo>
                    <a:pt x="2" y="113"/>
                    <a:pt x="1" y="113"/>
                    <a:pt x="1" y="114"/>
                  </a:cubicBezTo>
                  <a:cubicBezTo>
                    <a:pt x="0" y="115"/>
                    <a:pt x="0" y="116"/>
                    <a:pt x="0" y="117"/>
                  </a:cubicBezTo>
                  <a:cubicBezTo>
                    <a:pt x="0" y="118"/>
                    <a:pt x="0" y="119"/>
                    <a:pt x="0" y="11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2" y="121"/>
                    <a:pt x="2" y="121"/>
                    <a:pt x="3" y="121"/>
                  </a:cubicBezTo>
                  <a:cubicBezTo>
                    <a:pt x="4" y="122"/>
                    <a:pt x="6" y="123"/>
                    <a:pt x="8" y="125"/>
                  </a:cubicBezTo>
                  <a:cubicBezTo>
                    <a:pt x="11" y="127"/>
                    <a:pt x="16" y="129"/>
                    <a:pt x="20" y="132"/>
                  </a:cubicBezTo>
                  <a:cubicBezTo>
                    <a:pt x="21" y="133"/>
                    <a:pt x="23" y="134"/>
                    <a:pt x="24" y="134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8" y="132"/>
                    <a:pt x="28" y="132"/>
                    <a:pt x="28" y="132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8" y="132"/>
                    <a:pt x="28" y="132"/>
                    <a:pt x="28" y="132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8" y="132"/>
                    <a:pt x="28" y="132"/>
                    <a:pt x="28" y="132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4" y="133"/>
                    <a:pt x="24" y="134"/>
                    <a:pt x="24" y="134"/>
                  </a:cubicBezTo>
                  <a:cubicBezTo>
                    <a:pt x="28" y="132"/>
                    <a:pt x="28" y="132"/>
                    <a:pt x="28" y="132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4" y="130"/>
                    <a:pt x="24" y="131"/>
                    <a:pt x="24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3" y="132"/>
                    <a:pt x="24" y="135"/>
                    <a:pt x="26" y="136"/>
                  </a:cubicBezTo>
                  <a:cubicBezTo>
                    <a:pt x="28" y="137"/>
                    <a:pt x="31" y="137"/>
                    <a:pt x="33" y="1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57"/>
            <p:cNvSpPr/>
            <p:nvPr/>
          </p:nvSpPr>
          <p:spPr bwMode="auto">
            <a:xfrm>
              <a:off x="2413" y="728"/>
              <a:ext cx="216" cy="219"/>
            </a:xfrm>
            <a:custGeom>
              <a:avLst/>
              <a:gdLst>
                <a:gd name="T0" fmla="*/ 27 w 159"/>
                <a:gd name="T1" fmla="*/ 153 h 161"/>
                <a:gd name="T2" fmla="*/ 30 w 159"/>
                <a:gd name="T3" fmla="*/ 158 h 161"/>
                <a:gd name="T4" fmla="*/ 67 w 159"/>
                <a:gd name="T5" fmla="*/ 154 h 161"/>
                <a:gd name="T6" fmla="*/ 23 w 159"/>
                <a:gd name="T7" fmla="*/ 126 h 161"/>
                <a:gd name="T8" fmla="*/ 23 w 159"/>
                <a:gd name="T9" fmla="*/ 127 h 161"/>
                <a:gd name="T10" fmla="*/ 23 w 159"/>
                <a:gd name="T11" fmla="*/ 131 h 161"/>
                <a:gd name="T12" fmla="*/ 104 w 159"/>
                <a:gd name="T13" fmla="*/ 151 h 161"/>
                <a:gd name="T14" fmla="*/ 21 w 159"/>
                <a:gd name="T15" fmla="*/ 93 h 161"/>
                <a:gd name="T16" fmla="*/ 17 w 159"/>
                <a:gd name="T17" fmla="*/ 97 h 161"/>
                <a:gd name="T18" fmla="*/ 21 w 159"/>
                <a:gd name="T19" fmla="*/ 100 h 161"/>
                <a:gd name="T20" fmla="*/ 17 w 159"/>
                <a:gd name="T21" fmla="*/ 102 h 161"/>
                <a:gd name="T22" fmla="*/ 15 w 159"/>
                <a:gd name="T23" fmla="*/ 102 h 161"/>
                <a:gd name="T24" fmla="*/ 100 w 159"/>
                <a:gd name="T25" fmla="*/ 127 h 161"/>
                <a:gd name="T26" fmla="*/ 44 w 159"/>
                <a:gd name="T27" fmla="*/ 79 h 161"/>
                <a:gd name="T28" fmla="*/ 10 w 159"/>
                <a:gd name="T29" fmla="*/ 58 h 161"/>
                <a:gd name="T30" fmla="*/ 12 w 159"/>
                <a:gd name="T31" fmla="*/ 60 h 161"/>
                <a:gd name="T32" fmla="*/ 94 w 159"/>
                <a:gd name="T33" fmla="*/ 101 h 161"/>
                <a:gd name="T34" fmla="*/ 106 w 159"/>
                <a:gd name="T35" fmla="*/ 94 h 161"/>
                <a:gd name="T36" fmla="*/ 111 w 159"/>
                <a:gd name="T37" fmla="*/ 75 h 161"/>
                <a:gd name="T38" fmla="*/ 30 w 159"/>
                <a:gd name="T39" fmla="*/ 28 h 161"/>
                <a:gd name="T40" fmla="*/ 28 w 159"/>
                <a:gd name="T41" fmla="*/ 29 h 161"/>
                <a:gd name="T42" fmla="*/ 28 w 159"/>
                <a:gd name="T43" fmla="*/ 29 h 161"/>
                <a:gd name="T44" fmla="*/ 28 w 159"/>
                <a:gd name="T45" fmla="*/ 29 h 161"/>
                <a:gd name="T46" fmla="*/ 128 w 159"/>
                <a:gd name="T47" fmla="*/ 72 h 161"/>
                <a:gd name="T48" fmla="*/ 150 w 159"/>
                <a:gd name="T49" fmla="*/ 65 h 161"/>
                <a:gd name="T50" fmla="*/ 71 w 159"/>
                <a:gd name="T51" fmla="*/ 2 h 161"/>
                <a:gd name="T52" fmla="*/ 72 w 159"/>
                <a:gd name="T53" fmla="*/ 4 h 161"/>
                <a:gd name="T54" fmla="*/ 72 w 159"/>
                <a:gd name="T55" fmla="*/ 10 h 161"/>
                <a:gd name="T56" fmla="*/ 67 w 159"/>
                <a:gd name="T57" fmla="*/ 14 h 161"/>
                <a:gd name="T58" fmla="*/ 110 w 159"/>
                <a:gd name="T59" fmla="*/ 67 h 161"/>
                <a:gd name="T60" fmla="*/ 117 w 159"/>
                <a:gd name="T61" fmla="*/ 71 h 161"/>
                <a:gd name="T62" fmla="*/ 117 w 159"/>
                <a:gd name="T63" fmla="*/ 65 h 161"/>
                <a:gd name="T64" fmla="*/ 122 w 159"/>
                <a:gd name="T65" fmla="*/ 68 h 161"/>
                <a:gd name="T66" fmla="*/ 122 w 159"/>
                <a:gd name="T67" fmla="*/ 65 h 161"/>
                <a:gd name="T68" fmla="*/ 30 w 159"/>
                <a:gd name="T69" fmla="*/ 24 h 161"/>
                <a:gd name="T70" fmla="*/ 94 w 159"/>
                <a:gd name="T71" fmla="*/ 77 h 161"/>
                <a:gd name="T72" fmla="*/ 101 w 159"/>
                <a:gd name="T73" fmla="*/ 81 h 161"/>
                <a:gd name="T74" fmla="*/ 100 w 159"/>
                <a:gd name="T75" fmla="*/ 78 h 161"/>
                <a:gd name="T76" fmla="*/ 108 w 159"/>
                <a:gd name="T77" fmla="*/ 72 h 161"/>
                <a:gd name="T78" fmla="*/ 99 w 159"/>
                <a:gd name="T79" fmla="*/ 98 h 161"/>
                <a:gd name="T80" fmla="*/ 101 w 159"/>
                <a:gd name="T81" fmla="*/ 97 h 161"/>
                <a:gd name="T82" fmla="*/ 101 w 159"/>
                <a:gd name="T83" fmla="*/ 97 h 161"/>
                <a:gd name="T84" fmla="*/ 101 w 159"/>
                <a:gd name="T85" fmla="*/ 97 h 161"/>
                <a:gd name="T86" fmla="*/ 101 w 159"/>
                <a:gd name="T87" fmla="*/ 96 h 161"/>
                <a:gd name="T88" fmla="*/ 16 w 159"/>
                <a:gd name="T89" fmla="*/ 60 h 161"/>
                <a:gd name="T90" fmla="*/ 90 w 159"/>
                <a:gd name="T91" fmla="*/ 121 h 161"/>
                <a:gd name="T92" fmla="*/ 95 w 159"/>
                <a:gd name="T93" fmla="*/ 125 h 161"/>
                <a:gd name="T94" fmla="*/ 95 w 159"/>
                <a:gd name="T95" fmla="*/ 118 h 161"/>
                <a:gd name="T96" fmla="*/ 98 w 159"/>
                <a:gd name="T97" fmla="*/ 116 h 161"/>
                <a:gd name="T98" fmla="*/ 100 w 159"/>
                <a:gd name="T99" fmla="*/ 115 h 161"/>
                <a:gd name="T100" fmla="*/ 101 w 159"/>
                <a:gd name="T101" fmla="*/ 115 h 161"/>
                <a:gd name="T102" fmla="*/ 15 w 159"/>
                <a:gd name="T103" fmla="*/ 91 h 161"/>
                <a:gd name="T104" fmla="*/ 74 w 159"/>
                <a:gd name="T105" fmla="*/ 140 h 161"/>
                <a:gd name="T106" fmla="*/ 99 w 159"/>
                <a:gd name="T107" fmla="*/ 149 h 161"/>
                <a:gd name="T108" fmla="*/ 99 w 159"/>
                <a:gd name="T109" fmla="*/ 148 h 161"/>
                <a:gd name="T110" fmla="*/ 99 w 159"/>
                <a:gd name="T111" fmla="*/ 148 h 161"/>
                <a:gd name="T112" fmla="*/ 18 w 159"/>
                <a:gd name="T113" fmla="*/ 123 h 161"/>
                <a:gd name="T114" fmla="*/ 58 w 159"/>
                <a:gd name="T115" fmla="*/ 155 h 161"/>
                <a:gd name="T116" fmla="*/ 56 w 159"/>
                <a:gd name="T117" fmla="*/ 151 h 161"/>
                <a:gd name="T118" fmla="*/ 62 w 159"/>
                <a:gd name="T119" fmla="*/ 151 h 161"/>
                <a:gd name="T120" fmla="*/ 62 w 159"/>
                <a:gd name="T121" fmla="*/ 151 h 161"/>
                <a:gd name="T122" fmla="*/ 61 w 159"/>
                <a:gd name="T123" fmla="*/ 145 h 161"/>
                <a:gd name="T124" fmla="*/ 25 w 159"/>
                <a:gd name="T125" fmla="*/ 147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9" h="161">
                  <a:moveTo>
                    <a:pt x="33" y="149"/>
                  </a:moveTo>
                  <a:cubicBezTo>
                    <a:pt x="30" y="147"/>
                    <a:pt x="30" y="147"/>
                    <a:pt x="30" y="147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0" y="158"/>
                    <a:pt x="30" y="158"/>
                    <a:pt x="30" y="158"/>
                  </a:cubicBezTo>
                  <a:cubicBezTo>
                    <a:pt x="30" y="157"/>
                    <a:pt x="31" y="157"/>
                    <a:pt x="32" y="156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0" y="158"/>
                    <a:pt x="30" y="158"/>
                    <a:pt x="30" y="158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9" y="158"/>
                    <a:pt x="29" y="158"/>
                    <a:pt x="30" y="158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9" y="158"/>
                    <a:pt x="30" y="158"/>
                  </a:cubicBezTo>
                  <a:cubicBezTo>
                    <a:pt x="34" y="158"/>
                    <a:pt x="42" y="158"/>
                    <a:pt x="49" y="158"/>
                  </a:cubicBezTo>
                  <a:cubicBezTo>
                    <a:pt x="53" y="158"/>
                    <a:pt x="56" y="158"/>
                    <a:pt x="59" y="157"/>
                  </a:cubicBezTo>
                  <a:cubicBezTo>
                    <a:pt x="60" y="157"/>
                    <a:pt x="61" y="157"/>
                    <a:pt x="62" y="157"/>
                  </a:cubicBezTo>
                  <a:cubicBezTo>
                    <a:pt x="62" y="157"/>
                    <a:pt x="62" y="157"/>
                    <a:pt x="63" y="157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57"/>
                    <a:pt x="64" y="157"/>
                    <a:pt x="64" y="157"/>
                  </a:cubicBezTo>
                  <a:cubicBezTo>
                    <a:pt x="64" y="157"/>
                    <a:pt x="65" y="157"/>
                    <a:pt x="65" y="157"/>
                  </a:cubicBezTo>
                  <a:cubicBezTo>
                    <a:pt x="65" y="156"/>
                    <a:pt x="66" y="156"/>
                    <a:pt x="66" y="156"/>
                  </a:cubicBezTo>
                  <a:cubicBezTo>
                    <a:pt x="66" y="156"/>
                    <a:pt x="67" y="155"/>
                    <a:pt x="67" y="154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8" y="153"/>
                    <a:pt x="68" y="152"/>
                    <a:pt x="68" y="151"/>
                  </a:cubicBezTo>
                  <a:cubicBezTo>
                    <a:pt x="68" y="150"/>
                    <a:pt x="68" y="149"/>
                    <a:pt x="68" y="149"/>
                  </a:cubicBezTo>
                  <a:cubicBezTo>
                    <a:pt x="67" y="148"/>
                    <a:pt x="67" y="148"/>
                    <a:pt x="67" y="147"/>
                  </a:cubicBezTo>
                  <a:cubicBezTo>
                    <a:pt x="66" y="147"/>
                    <a:pt x="66" y="146"/>
                    <a:pt x="66" y="146"/>
                  </a:cubicBezTo>
                  <a:cubicBezTo>
                    <a:pt x="65" y="146"/>
                    <a:pt x="65" y="145"/>
                    <a:pt x="64" y="145"/>
                  </a:cubicBezTo>
                  <a:cubicBezTo>
                    <a:pt x="62" y="144"/>
                    <a:pt x="59" y="142"/>
                    <a:pt x="55" y="139"/>
                  </a:cubicBezTo>
                  <a:cubicBezTo>
                    <a:pt x="43" y="132"/>
                    <a:pt x="26" y="121"/>
                    <a:pt x="26" y="121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8" y="130"/>
                    <a:pt x="28" y="130"/>
                    <a:pt x="28" y="130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1"/>
                    <a:pt x="27" y="131"/>
                    <a:pt x="28" y="130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4" y="132"/>
                    <a:pt x="25" y="132"/>
                    <a:pt x="26" y="132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2"/>
                    <a:pt x="24" y="132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2"/>
                    <a:pt x="23" y="133"/>
                    <a:pt x="24" y="133"/>
                  </a:cubicBezTo>
                  <a:cubicBezTo>
                    <a:pt x="27" y="133"/>
                    <a:pt x="33" y="135"/>
                    <a:pt x="41" y="137"/>
                  </a:cubicBezTo>
                  <a:cubicBezTo>
                    <a:pt x="52" y="141"/>
                    <a:pt x="66" y="145"/>
                    <a:pt x="77" y="148"/>
                  </a:cubicBezTo>
                  <a:cubicBezTo>
                    <a:pt x="83" y="150"/>
                    <a:pt x="88" y="151"/>
                    <a:pt x="92" y="152"/>
                  </a:cubicBezTo>
                  <a:cubicBezTo>
                    <a:pt x="95" y="153"/>
                    <a:pt x="97" y="154"/>
                    <a:pt x="97" y="154"/>
                  </a:cubicBezTo>
                  <a:cubicBezTo>
                    <a:pt x="100" y="155"/>
                    <a:pt x="103" y="154"/>
                    <a:pt x="104" y="151"/>
                  </a:cubicBezTo>
                  <a:cubicBezTo>
                    <a:pt x="105" y="150"/>
                    <a:pt x="105" y="149"/>
                    <a:pt x="105" y="148"/>
                  </a:cubicBezTo>
                  <a:cubicBezTo>
                    <a:pt x="105" y="147"/>
                    <a:pt x="105" y="146"/>
                    <a:pt x="105" y="146"/>
                  </a:cubicBezTo>
                  <a:cubicBezTo>
                    <a:pt x="104" y="145"/>
                    <a:pt x="104" y="145"/>
                    <a:pt x="104" y="144"/>
                  </a:cubicBezTo>
                  <a:cubicBezTo>
                    <a:pt x="103" y="144"/>
                    <a:pt x="103" y="144"/>
                    <a:pt x="103" y="143"/>
                  </a:cubicBezTo>
                  <a:cubicBezTo>
                    <a:pt x="102" y="143"/>
                    <a:pt x="102" y="143"/>
                    <a:pt x="102" y="143"/>
                  </a:cubicBezTo>
                  <a:cubicBezTo>
                    <a:pt x="100" y="142"/>
                    <a:pt x="98" y="141"/>
                    <a:pt x="95" y="139"/>
                  </a:cubicBezTo>
                  <a:cubicBezTo>
                    <a:pt x="85" y="133"/>
                    <a:pt x="66" y="122"/>
                    <a:pt x="50" y="112"/>
                  </a:cubicBezTo>
                  <a:cubicBezTo>
                    <a:pt x="42" y="107"/>
                    <a:pt x="34" y="102"/>
                    <a:pt x="28" y="98"/>
                  </a:cubicBezTo>
                  <a:cubicBezTo>
                    <a:pt x="26" y="97"/>
                    <a:pt x="24" y="95"/>
                    <a:pt x="22" y="94"/>
                  </a:cubicBezTo>
                  <a:cubicBezTo>
                    <a:pt x="21" y="94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5"/>
                    <a:pt x="21" y="94"/>
                    <a:pt x="21" y="94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2" y="99"/>
                    <a:pt x="22" y="97"/>
                    <a:pt x="22" y="97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1"/>
                    <a:pt x="21" y="101"/>
                    <a:pt x="21" y="10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2"/>
                    <a:pt x="18" y="102"/>
                    <a:pt x="19" y="102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6" y="102"/>
                    <a:pt x="17" y="102"/>
                    <a:pt x="17" y="102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5" y="102"/>
                    <a:pt x="15" y="102"/>
                    <a:pt x="15" y="102"/>
                  </a:cubicBezTo>
                  <a:cubicBezTo>
                    <a:pt x="15" y="102"/>
                    <a:pt x="16" y="102"/>
                    <a:pt x="16" y="102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5" y="102"/>
                    <a:pt x="15" y="102"/>
                    <a:pt x="15" y="102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15" y="102"/>
                    <a:pt x="15" y="102"/>
                    <a:pt x="15" y="102"/>
                  </a:cubicBezTo>
                  <a:cubicBezTo>
                    <a:pt x="15" y="102"/>
                    <a:pt x="15" y="102"/>
                    <a:pt x="15" y="102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15" y="102"/>
                    <a:pt x="15" y="102"/>
                    <a:pt x="15" y="102"/>
                  </a:cubicBezTo>
                  <a:cubicBezTo>
                    <a:pt x="15" y="102"/>
                    <a:pt x="16" y="103"/>
                    <a:pt x="16" y="103"/>
                  </a:cubicBezTo>
                  <a:cubicBezTo>
                    <a:pt x="22" y="104"/>
                    <a:pt x="43" y="111"/>
                    <a:pt x="61" y="116"/>
                  </a:cubicBezTo>
                  <a:cubicBezTo>
                    <a:pt x="71" y="119"/>
                    <a:pt x="80" y="122"/>
                    <a:pt x="87" y="124"/>
                  </a:cubicBezTo>
                  <a:cubicBezTo>
                    <a:pt x="90" y="125"/>
                    <a:pt x="93" y="126"/>
                    <a:pt x="95" y="126"/>
                  </a:cubicBezTo>
                  <a:cubicBezTo>
                    <a:pt x="96" y="127"/>
                    <a:pt x="97" y="127"/>
                    <a:pt x="98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9" y="127"/>
                    <a:pt x="100" y="127"/>
                    <a:pt x="100" y="127"/>
                  </a:cubicBezTo>
                  <a:cubicBezTo>
                    <a:pt x="100" y="127"/>
                    <a:pt x="101" y="127"/>
                    <a:pt x="101" y="127"/>
                  </a:cubicBezTo>
                  <a:cubicBezTo>
                    <a:pt x="102" y="127"/>
                    <a:pt x="102" y="127"/>
                    <a:pt x="103" y="127"/>
                  </a:cubicBezTo>
                  <a:cubicBezTo>
                    <a:pt x="103" y="127"/>
                    <a:pt x="104" y="126"/>
                    <a:pt x="105" y="125"/>
                  </a:cubicBezTo>
                  <a:cubicBezTo>
                    <a:pt x="105" y="125"/>
                    <a:pt x="105" y="125"/>
                    <a:pt x="105" y="125"/>
                  </a:cubicBezTo>
                  <a:cubicBezTo>
                    <a:pt x="106" y="123"/>
                    <a:pt x="106" y="122"/>
                    <a:pt x="106" y="121"/>
                  </a:cubicBezTo>
                  <a:cubicBezTo>
                    <a:pt x="106" y="119"/>
                    <a:pt x="106" y="119"/>
                    <a:pt x="105" y="118"/>
                  </a:cubicBezTo>
                  <a:cubicBezTo>
                    <a:pt x="105" y="117"/>
                    <a:pt x="105" y="117"/>
                    <a:pt x="104" y="117"/>
                  </a:cubicBezTo>
                  <a:cubicBezTo>
                    <a:pt x="104" y="116"/>
                    <a:pt x="103" y="116"/>
                    <a:pt x="103" y="116"/>
                  </a:cubicBezTo>
                  <a:cubicBezTo>
                    <a:pt x="102" y="115"/>
                    <a:pt x="99" y="113"/>
                    <a:pt x="96" y="111"/>
                  </a:cubicBezTo>
                  <a:cubicBezTo>
                    <a:pt x="85" y="104"/>
                    <a:pt x="63" y="91"/>
                    <a:pt x="44" y="79"/>
                  </a:cubicBezTo>
                  <a:cubicBezTo>
                    <a:pt x="35" y="74"/>
                    <a:pt x="26" y="68"/>
                    <a:pt x="20" y="64"/>
                  </a:cubicBezTo>
                  <a:cubicBezTo>
                    <a:pt x="17" y="62"/>
                    <a:pt x="14" y="61"/>
                    <a:pt x="12" y="60"/>
                  </a:cubicBezTo>
                  <a:cubicBezTo>
                    <a:pt x="12" y="59"/>
                    <a:pt x="11" y="59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1"/>
                    <a:pt x="12" y="60"/>
                    <a:pt x="12" y="60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8"/>
                    <a:pt x="27" y="77"/>
                    <a:pt x="50" y="86"/>
                  </a:cubicBezTo>
                  <a:cubicBezTo>
                    <a:pt x="62" y="90"/>
                    <a:pt x="74" y="94"/>
                    <a:pt x="83" y="97"/>
                  </a:cubicBezTo>
                  <a:cubicBezTo>
                    <a:pt x="87" y="99"/>
                    <a:pt x="91" y="100"/>
                    <a:pt x="94" y="101"/>
                  </a:cubicBezTo>
                  <a:cubicBezTo>
                    <a:pt x="96" y="102"/>
                    <a:pt x="97" y="102"/>
                    <a:pt x="98" y="103"/>
                  </a:cubicBezTo>
                  <a:cubicBezTo>
                    <a:pt x="98" y="103"/>
                    <a:pt x="99" y="103"/>
                    <a:pt x="99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1" y="103"/>
                  </a:cubicBezTo>
                  <a:cubicBezTo>
                    <a:pt x="101" y="103"/>
                    <a:pt x="102" y="103"/>
                    <a:pt x="103" y="103"/>
                  </a:cubicBezTo>
                  <a:cubicBezTo>
                    <a:pt x="103" y="103"/>
                    <a:pt x="104" y="103"/>
                    <a:pt x="104" y="102"/>
                  </a:cubicBezTo>
                  <a:cubicBezTo>
                    <a:pt x="105" y="102"/>
                    <a:pt x="106" y="101"/>
                    <a:pt x="106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7" y="99"/>
                    <a:pt x="107" y="98"/>
                    <a:pt x="107" y="97"/>
                  </a:cubicBezTo>
                  <a:cubicBezTo>
                    <a:pt x="107" y="95"/>
                    <a:pt x="107" y="94"/>
                    <a:pt x="106" y="94"/>
                  </a:cubicBezTo>
                  <a:cubicBezTo>
                    <a:pt x="106" y="93"/>
                    <a:pt x="105" y="92"/>
                    <a:pt x="105" y="92"/>
                  </a:cubicBezTo>
                  <a:cubicBezTo>
                    <a:pt x="104" y="91"/>
                    <a:pt x="103" y="91"/>
                    <a:pt x="102" y="90"/>
                  </a:cubicBezTo>
                  <a:cubicBezTo>
                    <a:pt x="98" y="87"/>
                    <a:pt x="91" y="82"/>
                    <a:pt x="82" y="77"/>
                  </a:cubicBezTo>
                  <a:cubicBezTo>
                    <a:pt x="56" y="60"/>
                    <a:pt x="16" y="37"/>
                    <a:pt x="16" y="37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07" y="85"/>
                    <a:pt x="110" y="84"/>
                    <a:pt x="111" y="81"/>
                  </a:cubicBezTo>
                  <a:cubicBezTo>
                    <a:pt x="112" y="80"/>
                    <a:pt x="112" y="79"/>
                    <a:pt x="112" y="78"/>
                  </a:cubicBezTo>
                  <a:cubicBezTo>
                    <a:pt x="112" y="76"/>
                    <a:pt x="112" y="76"/>
                    <a:pt x="111" y="75"/>
                  </a:cubicBezTo>
                  <a:cubicBezTo>
                    <a:pt x="111" y="74"/>
                    <a:pt x="110" y="74"/>
                    <a:pt x="110" y="74"/>
                  </a:cubicBezTo>
                  <a:cubicBezTo>
                    <a:pt x="110" y="73"/>
                    <a:pt x="109" y="73"/>
                    <a:pt x="109" y="73"/>
                  </a:cubicBezTo>
                  <a:cubicBezTo>
                    <a:pt x="108" y="72"/>
                    <a:pt x="106" y="70"/>
                    <a:pt x="103" y="69"/>
                  </a:cubicBezTo>
                  <a:cubicBezTo>
                    <a:pt x="94" y="63"/>
                    <a:pt x="76" y="52"/>
                    <a:pt x="60" y="42"/>
                  </a:cubicBezTo>
                  <a:cubicBezTo>
                    <a:pt x="52" y="37"/>
                    <a:pt x="45" y="33"/>
                    <a:pt x="40" y="30"/>
                  </a:cubicBezTo>
                  <a:cubicBezTo>
                    <a:pt x="37" y="28"/>
                    <a:pt x="35" y="27"/>
                    <a:pt x="33" y="26"/>
                  </a:cubicBezTo>
                  <a:cubicBezTo>
                    <a:pt x="33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8"/>
                    <a:pt x="34" y="27"/>
                    <a:pt x="33" y="27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0"/>
                    <a:pt x="34" y="30"/>
                    <a:pt x="34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3"/>
                    <a:pt x="33" y="32"/>
                    <a:pt x="34" y="31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47" y="45"/>
                    <a:pt x="70" y="54"/>
                  </a:cubicBezTo>
                  <a:cubicBezTo>
                    <a:pt x="81" y="59"/>
                    <a:pt x="93" y="64"/>
                    <a:pt x="102" y="68"/>
                  </a:cubicBezTo>
                  <a:cubicBezTo>
                    <a:pt x="107" y="70"/>
                    <a:pt x="111" y="72"/>
                    <a:pt x="114" y="73"/>
                  </a:cubicBezTo>
                  <a:cubicBezTo>
                    <a:pt x="116" y="73"/>
                    <a:pt x="117" y="74"/>
                    <a:pt x="118" y="74"/>
                  </a:cubicBezTo>
                  <a:cubicBezTo>
                    <a:pt x="119" y="74"/>
                    <a:pt x="119" y="74"/>
                    <a:pt x="120" y="74"/>
                  </a:cubicBezTo>
                  <a:cubicBezTo>
                    <a:pt x="121" y="75"/>
                    <a:pt x="121" y="75"/>
                    <a:pt x="122" y="75"/>
                  </a:cubicBezTo>
                  <a:cubicBezTo>
                    <a:pt x="123" y="75"/>
                    <a:pt x="123" y="75"/>
                    <a:pt x="124" y="74"/>
                  </a:cubicBezTo>
                  <a:cubicBezTo>
                    <a:pt x="125" y="74"/>
                    <a:pt x="125" y="74"/>
                    <a:pt x="126" y="74"/>
                  </a:cubicBezTo>
                  <a:cubicBezTo>
                    <a:pt x="126" y="73"/>
                    <a:pt x="127" y="73"/>
                    <a:pt x="128" y="72"/>
                  </a:cubicBezTo>
                  <a:cubicBezTo>
                    <a:pt x="128" y="72"/>
                    <a:pt x="128" y="72"/>
                    <a:pt x="128" y="72"/>
                  </a:cubicBezTo>
                  <a:cubicBezTo>
                    <a:pt x="128" y="71"/>
                    <a:pt x="129" y="69"/>
                    <a:pt x="129" y="68"/>
                  </a:cubicBezTo>
                  <a:cubicBezTo>
                    <a:pt x="128" y="67"/>
                    <a:pt x="128" y="66"/>
                    <a:pt x="128" y="65"/>
                  </a:cubicBezTo>
                  <a:cubicBezTo>
                    <a:pt x="127" y="64"/>
                    <a:pt x="127" y="64"/>
                    <a:pt x="126" y="63"/>
                  </a:cubicBezTo>
                  <a:cubicBezTo>
                    <a:pt x="125" y="63"/>
                    <a:pt x="125" y="62"/>
                    <a:pt x="124" y="61"/>
                  </a:cubicBezTo>
                  <a:cubicBezTo>
                    <a:pt x="120" y="59"/>
                    <a:pt x="114" y="55"/>
                    <a:pt x="107" y="50"/>
                  </a:cubicBezTo>
                  <a:cubicBezTo>
                    <a:pt x="84" y="36"/>
                    <a:pt x="50" y="16"/>
                    <a:pt x="50" y="16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150" y="65"/>
                    <a:pt x="150" y="65"/>
                    <a:pt x="150" y="65"/>
                  </a:cubicBezTo>
                  <a:cubicBezTo>
                    <a:pt x="153" y="66"/>
                    <a:pt x="156" y="65"/>
                    <a:pt x="158" y="62"/>
                  </a:cubicBezTo>
                  <a:cubicBezTo>
                    <a:pt x="159" y="59"/>
                    <a:pt x="158" y="56"/>
                    <a:pt x="155" y="54"/>
                  </a:cubicBezTo>
                  <a:cubicBezTo>
                    <a:pt x="155" y="54"/>
                    <a:pt x="154" y="54"/>
                    <a:pt x="152" y="52"/>
                  </a:cubicBezTo>
                  <a:cubicBezTo>
                    <a:pt x="144" y="47"/>
                    <a:pt x="123" y="35"/>
                    <a:pt x="105" y="24"/>
                  </a:cubicBezTo>
                  <a:cubicBezTo>
                    <a:pt x="96" y="18"/>
                    <a:pt x="87" y="13"/>
                    <a:pt x="81" y="9"/>
                  </a:cubicBezTo>
                  <a:cubicBezTo>
                    <a:pt x="78" y="7"/>
                    <a:pt x="75" y="5"/>
                    <a:pt x="73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5"/>
                    <a:pt x="73" y="4"/>
                    <a:pt x="72" y="4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3" y="8"/>
                    <a:pt x="73" y="7"/>
                    <a:pt x="73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4" y="7"/>
                    <a:pt x="73" y="3"/>
                    <a:pt x="71" y="1"/>
                  </a:cubicBezTo>
                  <a:cubicBezTo>
                    <a:pt x="68" y="0"/>
                    <a:pt x="64" y="0"/>
                    <a:pt x="62" y="3"/>
                  </a:cubicBezTo>
                  <a:cubicBezTo>
                    <a:pt x="61" y="4"/>
                    <a:pt x="61" y="6"/>
                    <a:pt x="61" y="6"/>
                  </a:cubicBezTo>
                  <a:cubicBezTo>
                    <a:pt x="61" y="8"/>
                    <a:pt x="61" y="9"/>
                    <a:pt x="62" y="9"/>
                  </a:cubicBezTo>
                  <a:cubicBezTo>
                    <a:pt x="62" y="10"/>
                    <a:pt x="63" y="10"/>
                    <a:pt x="63" y="11"/>
                  </a:cubicBezTo>
                  <a:cubicBezTo>
                    <a:pt x="63" y="11"/>
                    <a:pt x="64" y="12"/>
                    <a:pt x="64" y="12"/>
                  </a:cubicBezTo>
                  <a:cubicBezTo>
                    <a:pt x="65" y="12"/>
                    <a:pt x="66" y="13"/>
                    <a:pt x="67" y="14"/>
                  </a:cubicBezTo>
                  <a:cubicBezTo>
                    <a:pt x="71" y="16"/>
                    <a:pt x="78" y="21"/>
                    <a:pt x="86" y="26"/>
                  </a:cubicBezTo>
                  <a:cubicBezTo>
                    <a:pt x="111" y="42"/>
                    <a:pt x="149" y="65"/>
                    <a:pt x="149" y="65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4" y="54"/>
                    <a:pt x="154" y="54"/>
                    <a:pt x="154" y="54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6" y="15"/>
                    <a:pt x="43" y="16"/>
                    <a:pt x="42" y="19"/>
                  </a:cubicBezTo>
                  <a:cubicBezTo>
                    <a:pt x="41" y="22"/>
                    <a:pt x="42" y="25"/>
                    <a:pt x="44" y="27"/>
                  </a:cubicBezTo>
                  <a:cubicBezTo>
                    <a:pt x="44" y="27"/>
                    <a:pt x="45" y="27"/>
                    <a:pt x="48" y="29"/>
                  </a:cubicBezTo>
                  <a:cubicBezTo>
                    <a:pt x="55" y="33"/>
                    <a:pt x="73" y="44"/>
                    <a:pt x="89" y="53"/>
                  </a:cubicBezTo>
                  <a:cubicBezTo>
                    <a:pt x="97" y="58"/>
                    <a:pt x="104" y="63"/>
                    <a:pt x="110" y="67"/>
                  </a:cubicBezTo>
                  <a:cubicBezTo>
                    <a:pt x="113" y="68"/>
                    <a:pt x="115" y="70"/>
                    <a:pt x="116" y="71"/>
                  </a:cubicBezTo>
                  <a:cubicBezTo>
                    <a:pt x="117" y="72"/>
                    <a:pt x="118" y="72"/>
                    <a:pt x="118" y="7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7" y="70"/>
                    <a:pt x="117" y="71"/>
                    <a:pt x="117" y="71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6"/>
                    <a:pt x="116" y="68"/>
                    <a:pt x="116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19" y="64"/>
                    <a:pt x="118" y="64"/>
                    <a:pt x="117" y="65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1" y="63"/>
                    <a:pt x="121" y="63"/>
                    <a:pt x="121" y="63"/>
                  </a:cubicBezTo>
                  <a:cubicBezTo>
                    <a:pt x="121" y="63"/>
                    <a:pt x="120" y="63"/>
                    <a:pt x="119" y="64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1" y="63"/>
                    <a:pt x="121" y="63"/>
                    <a:pt x="121" y="63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2" y="63"/>
                    <a:pt x="122" y="63"/>
                    <a:pt x="121" y="63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6" y="61"/>
                    <a:pt x="108" y="58"/>
                    <a:pt x="99" y="54"/>
                  </a:cubicBezTo>
                  <a:cubicBezTo>
                    <a:pt x="85" y="48"/>
                    <a:pt x="68" y="41"/>
                    <a:pt x="54" y="34"/>
                  </a:cubicBezTo>
                  <a:cubicBezTo>
                    <a:pt x="47" y="31"/>
                    <a:pt x="41" y="29"/>
                    <a:pt x="37" y="27"/>
                  </a:cubicBezTo>
                  <a:cubicBezTo>
                    <a:pt x="33" y="25"/>
                    <a:pt x="30" y="24"/>
                    <a:pt x="30" y="24"/>
                  </a:cubicBezTo>
                  <a:cubicBezTo>
                    <a:pt x="28" y="23"/>
                    <a:pt x="26" y="23"/>
                    <a:pt x="24" y="25"/>
                  </a:cubicBezTo>
                  <a:cubicBezTo>
                    <a:pt x="23" y="26"/>
                    <a:pt x="22" y="27"/>
                    <a:pt x="22" y="27"/>
                  </a:cubicBezTo>
                  <a:cubicBezTo>
                    <a:pt x="22" y="28"/>
                    <a:pt x="22" y="29"/>
                    <a:pt x="22" y="29"/>
                  </a:cubicBezTo>
                  <a:cubicBezTo>
                    <a:pt x="22" y="30"/>
                    <a:pt x="22" y="31"/>
                    <a:pt x="22" y="32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6"/>
                    <a:pt x="28" y="37"/>
                    <a:pt x="31" y="39"/>
                  </a:cubicBezTo>
                  <a:cubicBezTo>
                    <a:pt x="40" y="44"/>
                    <a:pt x="58" y="55"/>
                    <a:pt x="74" y="65"/>
                  </a:cubicBezTo>
                  <a:cubicBezTo>
                    <a:pt x="82" y="70"/>
                    <a:pt x="89" y="74"/>
                    <a:pt x="94" y="77"/>
                  </a:cubicBezTo>
                  <a:cubicBezTo>
                    <a:pt x="97" y="79"/>
                    <a:pt x="99" y="80"/>
                    <a:pt x="100" y="81"/>
                  </a:cubicBezTo>
                  <a:cubicBezTo>
                    <a:pt x="101" y="82"/>
                    <a:pt x="102" y="82"/>
                    <a:pt x="102" y="82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1" y="82"/>
                    <a:pt x="102" y="82"/>
                    <a:pt x="102" y="82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0" y="79"/>
                    <a:pt x="100" y="80"/>
                    <a:pt x="101" y="80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0" y="76"/>
                    <a:pt x="100" y="77"/>
                    <a:pt x="100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2" y="35"/>
                    <a:pt x="9" y="37"/>
                    <a:pt x="8" y="39"/>
                  </a:cubicBezTo>
                  <a:cubicBezTo>
                    <a:pt x="6" y="42"/>
                    <a:pt x="7" y="46"/>
                    <a:pt x="10" y="47"/>
                  </a:cubicBezTo>
                  <a:cubicBezTo>
                    <a:pt x="10" y="47"/>
                    <a:pt x="11" y="48"/>
                    <a:pt x="14" y="49"/>
                  </a:cubicBezTo>
                  <a:cubicBezTo>
                    <a:pt x="22" y="54"/>
                    <a:pt x="43" y="67"/>
                    <a:pt x="62" y="79"/>
                  </a:cubicBezTo>
                  <a:cubicBezTo>
                    <a:pt x="72" y="84"/>
                    <a:pt x="81" y="90"/>
                    <a:pt x="87" y="94"/>
                  </a:cubicBezTo>
                  <a:cubicBezTo>
                    <a:pt x="90" y="96"/>
                    <a:pt x="93" y="98"/>
                    <a:pt x="95" y="99"/>
                  </a:cubicBezTo>
                  <a:cubicBezTo>
                    <a:pt x="96" y="100"/>
                    <a:pt x="96" y="100"/>
                    <a:pt x="96" y="101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5" y="97"/>
                    <a:pt x="95" y="97"/>
                    <a:pt x="95" y="97"/>
                  </a:cubicBezTo>
                  <a:cubicBezTo>
                    <a:pt x="95" y="98"/>
                    <a:pt x="95" y="99"/>
                    <a:pt x="96" y="99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5" y="97"/>
                    <a:pt x="95" y="97"/>
                    <a:pt x="95" y="97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95" y="95"/>
                    <a:pt x="95" y="96"/>
                    <a:pt x="95" y="97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8" y="92"/>
                    <a:pt x="97" y="93"/>
                    <a:pt x="96" y="94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0" y="91"/>
                    <a:pt x="99" y="91"/>
                    <a:pt x="98" y="92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101" y="91"/>
                    <a:pt x="101" y="91"/>
                    <a:pt x="100" y="91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1"/>
                    <a:pt x="102" y="91"/>
                    <a:pt x="101" y="91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1"/>
                    <a:pt x="101" y="91"/>
                    <a:pt x="100" y="91"/>
                  </a:cubicBezTo>
                  <a:cubicBezTo>
                    <a:pt x="97" y="90"/>
                    <a:pt x="89" y="87"/>
                    <a:pt x="79" y="83"/>
                  </a:cubicBezTo>
                  <a:cubicBezTo>
                    <a:pt x="65" y="78"/>
                    <a:pt x="48" y="72"/>
                    <a:pt x="33" y="66"/>
                  </a:cubicBezTo>
                  <a:cubicBezTo>
                    <a:pt x="26" y="64"/>
                    <a:pt x="20" y="61"/>
                    <a:pt x="16" y="60"/>
                  </a:cubicBezTo>
                  <a:cubicBezTo>
                    <a:pt x="11" y="58"/>
                    <a:pt x="8" y="57"/>
                    <a:pt x="8" y="57"/>
                  </a:cubicBezTo>
                  <a:cubicBezTo>
                    <a:pt x="7" y="56"/>
                    <a:pt x="5" y="57"/>
                    <a:pt x="3" y="58"/>
                  </a:cubicBezTo>
                  <a:cubicBezTo>
                    <a:pt x="1" y="59"/>
                    <a:pt x="0" y="61"/>
                    <a:pt x="0" y="63"/>
                  </a:cubicBezTo>
                  <a:cubicBezTo>
                    <a:pt x="0" y="65"/>
                    <a:pt x="1" y="65"/>
                    <a:pt x="1" y="66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3" y="67"/>
                    <a:pt x="3" y="68"/>
                    <a:pt x="3" y="68"/>
                  </a:cubicBezTo>
                  <a:cubicBezTo>
                    <a:pt x="4" y="68"/>
                    <a:pt x="4" y="69"/>
                    <a:pt x="5" y="69"/>
                  </a:cubicBezTo>
                  <a:cubicBezTo>
                    <a:pt x="9" y="71"/>
                    <a:pt x="16" y="76"/>
                    <a:pt x="25" y="82"/>
                  </a:cubicBezTo>
                  <a:cubicBezTo>
                    <a:pt x="39" y="90"/>
                    <a:pt x="57" y="101"/>
                    <a:pt x="72" y="110"/>
                  </a:cubicBezTo>
                  <a:cubicBezTo>
                    <a:pt x="79" y="115"/>
                    <a:pt x="85" y="119"/>
                    <a:pt x="90" y="121"/>
                  </a:cubicBezTo>
                  <a:cubicBezTo>
                    <a:pt x="92" y="123"/>
                    <a:pt x="94" y="124"/>
                    <a:pt x="95" y="125"/>
                  </a:cubicBezTo>
                  <a:cubicBezTo>
                    <a:pt x="95" y="125"/>
                    <a:pt x="96" y="126"/>
                    <a:pt x="96" y="126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100" y="122"/>
                    <a:pt x="100" y="122"/>
                    <a:pt x="100" y="122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5" y="125"/>
                    <a:pt x="96" y="125"/>
                    <a:pt x="96" y="125"/>
                  </a:cubicBezTo>
                  <a:cubicBezTo>
                    <a:pt x="100" y="122"/>
                    <a:pt x="100" y="122"/>
                    <a:pt x="100" y="122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3"/>
                    <a:pt x="95" y="124"/>
                    <a:pt x="95" y="125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5" y="118"/>
                    <a:pt x="95" y="118"/>
                    <a:pt x="95" y="118"/>
                  </a:cubicBezTo>
                  <a:cubicBezTo>
                    <a:pt x="94" y="119"/>
                    <a:pt x="94" y="121"/>
                    <a:pt x="94" y="121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5" y="118"/>
                    <a:pt x="95" y="118"/>
                    <a:pt x="95" y="118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5" y="118"/>
                    <a:pt x="95" y="118"/>
                    <a:pt x="95" y="118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8" y="116"/>
                    <a:pt x="98" y="116"/>
                    <a:pt x="98" y="116"/>
                  </a:cubicBezTo>
                  <a:cubicBezTo>
                    <a:pt x="97" y="116"/>
                    <a:pt x="96" y="117"/>
                    <a:pt x="95" y="118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8" y="116"/>
                    <a:pt x="98" y="116"/>
                    <a:pt x="98" y="116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9" y="115"/>
                    <a:pt x="99" y="115"/>
                    <a:pt x="99" y="115"/>
                  </a:cubicBezTo>
                  <a:cubicBezTo>
                    <a:pt x="99" y="116"/>
                    <a:pt x="99" y="116"/>
                    <a:pt x="98" y="116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99" y="115"/>
                    <a:pt x="99" y="115"/>
                    <a:pt x="99" y="115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0" y="115"/>
                    <a:pt x="100" y="115"/>
                    <a:pt x="99" y="115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1" y="115"/>
                    <a:pt x="101" y="115"/>
                    <a:pt x="100" y="115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1" y="115"/>
                    <a:pt x="101" y="115"/>
                    <a:pt x="100" y="115"/>
                  </a:cubicBezTo>
                  <a:cubicBezTo>
                    <a:pt x="97" y="114"/>
                    <a:pt x="90" y="112"/>
                    <a:pt x="82" y="110"/>
                  </a:cubicBezTo>
                  <a:cubicBezTo>
                    <a:pt x="69" y="106"/>
                    <a:pt x="54" y="101"/>
                    <a:pt x="41" y="98"/>
                  </a:cubicBezTo>
                  <a:cubicBezTo>
                    <a:pt x="34" y="96"/>
                    <a:pt x="29" y="94"/>
                    <a:pt x="25" y="93"/>
                  </a:cubicBezTo>
                  <a:cubicBezTo>
                    <a:pt x="23" y="92"/>
                    <a:pt x="21" y="92"/>
                    <a:pt x="20" y="91"/>
                  </a:cubicBezTo>
                  <a:cubicBezTo>
                    <a:pt x="19" y="91"/>
                    <a:pt x="19" y="91"/>
                    <a:pt x="18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7" y="91"/>
                    <a:pt x="17" y="91"/>
                    <a:pt x="17" y="91"/>
                  </a:cubicBezTo>
                  <a:cubicBezTo>
                    <a:pt x="17" y="91"/>
                    <a:pt x="17" y="90"/>
                    <a:pt x="16" y="90"/>
                  </a:cubicBezTo>
                  <a:cubicBezTo>
                    <a:pt x="16" y="90"/>
                    <a:pt x="15" y="90"/>
                    <a:pt x="15" y="91"/>
                  </a:cubicBezTo>
                  <a:cubicBezTo>
                    <a:pt x="14" y="91"/>
                    <a:pt x="14" y="91"/>
                    <a:pt x="13" y="91"/>
                  </a:cubicBezTo>
                  <a:cubicBezTo>
                    <a:pt x="12" y="92"/>
                    <a:pt x="12" y="92"/>
                    <a:pt x="11" y="93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0" y="94"/>
                    <a:pt x="10" y="96"/>
                    <a:pt x="10" y="97"/>
                  </a:cubicBezTo>
                  <a:cubicBezTo>
                    <a:pt x="10" y="98"/>
                    <a:pt x="11" y="99"/>
                    <a:pt x="11" y="100"/>
                  </a:cubicBezTo>
                  <a:cubicBezTo>
                    <a:pt x="11" y="101"/>
                    <a:pt x="12" y="101"/>
                    <a:pt x="12" y="102"/>
                  </a:cubicBezTo>
                  <a:cubicBezTo>
                    <a:pt x="13" y="102"/>
                    <a:pt x="14" y="103"/>
                    <a:pt x="15" y="104"/>
                  </a:cubicBezTo>
                  <a:cubicBezTo>
                    <a:pt x="19" y="107"/>
                    <a:pt x="26" y="111"/>
                    <a:pt x="34" y="116"/>
                  </a:cubicBezTo>
                  <a:cubicBezTo>
                    <a:pt x="46" y="124"/>
                    <a:pt x="62" y="133"/>
                    <a:pt x="74" y="140"/>
                  </a:cubicBezTo>
                  <a:cubicBezTo>
                    <a:pt x="80" y="144"/>
                    <a:pt x="86" y="147"/>
                    <a:pt x="90" y="149"/>
                  </a:cubicBezTo>
                  <a:cubicBezTo>
                    <a:pt x="92" y="151"/>
                    <a:pt x="93" y="152"/>
                    <a:pt x="94" y="152"/>
                  </a:cubicBezTo>
                  <a:cubicBezTo>
                    <a:pt x="95" y="152"/>
                    <a:pt x="95" y="153"/>
                    <a:pt x="95" y="153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9" y="149"/>
                    <a:pt x="99" y="149"/>
                    <a:pt x="99" y="149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5" y="152"/>
                    <a:pt x="95" y="152"/>
                    <a:pt x="95" y="153"/>
                  </a:cubicBezTo>
                  <a:cubicBezTo>
                    <a:pt x="99" y="149"/>
                    <a:pt x="99" y="149"/>
                    <a:pt x="99" y="149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4" y="151"/>
                    <a:pt x="94" y="151"/>
                    <a:pt x="94" y="151"/>
                  </a:cubicBezTo>
                  <a:cubicBezTo>
                    <a:pt x="94" y="151"/>
                    <a:pt x="94" y="152"/>
                    <a:pt x="94" y="152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4" y="151"/>
                    <a:pt x="94" y="151"/>
                    <a:pt x="94" y="151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3" y="148"/>
                    <a:pt x="93" y="148"/>
                    <a:pt x="93" y="148"/>
                  </a:cubicBezTo>
                  <a:cubicBezTo>
                    <a:pt x="93" y="150"/>
                    <a:pt x="93" y="150"/>
                    <a:pt x="94" y="151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3" y="148"/>
                    <a:pt x="93" y="148"/>
                    <a:pt x="93" y="148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3" y="146"/>
                    <a:pt x="93" y="147"/>
                    <a:pt x="93" y="148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3"/>
                    <a:pt x="83" y="137"/>
                    <a:pt x="64" y="132"/>
                  </a:cubicBezTo>
                  <a:cubicBezTo>
                    <a:pt x="55" y="129"/>
                    <a:pt x="45" y="126"/>
                    <a:pt x="38" y="124"/>
                  </a:cubicBezTo>
                  <a:cubicBezTo>
                    <a:pt x="34" y="123"/>
                    <a:pt x="31" y="122"/>
                    <a:pt x="29" y="121"/>
                  </a:cubicBezTo>
                  <a:cubicBezTo>
                    <a:pt x="28" y="121"/>
                    <a:pt x="26" y="121"/>
                    <a:pt x="26" y="121"/>
                  </a:cubicBezTo>
                  <a:cubicBezTo>
                    <a:pt x="25" y="121"/>
                    <a:pt x="25" y="121"/>
                    <a:pt x="24" y="121"/>
                  </a:cubicBezTo>
                  <a:cubicBezTo>
                    <a:pt x="24" y="120"/>
                    <a:pt x="24" y="120"/>
                    <a:pt x="23" y="120"/>
                  </a:cubicBezTo>
                  <a:cubicBezTo>
                    <a:pt x="23" y="120"/>
                    <a:pt x="22" y="120"/>
                    <a:pt x="21" y="121"/>
                  </a:cubicBezTo>
                  <a:cubicBezTo>
                    <a:pt x="21" y="121"/>
                    <a:pt x="21" y="121"/>
                    <a:pt x="20" y="121"/>
                  </a:cubicBezTo>
                  <a:cubicBezTo>
                    <a:pt x="19" y="121"/>
                    <a:pt x="18" y="122"/>
                    <a:pt x="18" y="123"/>
                  </a:cubicBezTo>
                  <a:cubicBezTo>
                    <a:pt x="17" y="125"/>
                    <a:pt x="16" y="126"/>
                    <a:pt x="17" y="128"/>
                  </a:cubicBezTo>
                  <a:cubicBezTo>
                    <a:pt x="17" y="129"/>
                    <a:pt x="18" y="131"/>
                    <a:pt x="20" y="132"/>
                  </a:cubicBezTo>
                  <a:cubicBezTo>
                    <a:pt x="20" y="132"/>
                    <a:pt x="22" y="133"/>
                    <a:pt x="26" y="135"/>
                  </a:cubicBezTo>
                  <a:cubicBezTo>
                    <a:pt x="31" y="139"/>
                    <a:pt x="40" y="144"/>
                    <a:pt x="47" y="148"/>
                  </a:cubicBezTo>
                  <a:cubicBezTo>
                    <a:pt x="50" y="150"/>
                    <a:pt x="53" y="152"/>
                    <a:pt x="55" y="153"/>
                  </a:cubicBezTo>
                  <a:cubicBezTo>
                    <a:pt x="56" y="154"/>
                    <a:pt x="57" y="155"/>
                    <a:pt x="58" y="155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7" y="155"/>
                    <a:pt x="58" y="155"/>
                    <a:pt x="58" y="155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6" y="151"/>
                    <a:pt x="56" y="151"/>
                    <a:pt x="56" y="151"/>
                  </a:cubicBezTo>
                  <a:cubicBezTo>
                    <a:pt x="56" y="153"/>
                    <a:pt x="57" y="154"/>
                    <a:pt x="57" y="154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6" y="151"/>
                    <a:pt x="56" y="151"/>
                    <a:pt x="56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7" y="149"/>
                    <a:pt x="56" y="150"/>
                    <a:pt x="56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9" y="146"/>
                    <a:pt x="59" y="146"/>
                    <a:pt x="59" y="146"/>
                  </a:cubicBezTo>
                  <a:cubicBezTo>
                    <a:pt x="58" y="147"/>
                    <a:pt x="58" y="147"/>
                    <a:pt x="57" y="148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59" y="146"/>
                    <a:pt x="59" y="146"/>
                    <a:pt x="59" y="146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0" y="146"/>
                    <a:pt x="60" y="146"/>
                    <a:pt x="59" y="146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0" y="145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1" y="145"/>
                    <a:pt x="60" y="145"/>
                    <a:pt x="59" y="145"/>
                  </a:cubicBezTo>
                  <a:cubicBezTo>
                    <a:pt x="55" y="146"/>
                    <a:pt x="47" y="146"/>
                    <a:pt x="40" y="146"/>
                  </a:cubicBezTo>
                  <a:cubicBezTo>
                    <a:pt x="36" y="146"/>
                    <a:pt x="33" y="146"/>
                    <a:pt x="30" y="146"/>
                  </a:cubicBezTo>
                  <a:cubicBezTo>
                    <a:pt x="29" y="146"/>
                    <a:pt x="28" y="146"/>
                    <a:pt x="27" y="146"/>
                  </a:cubicBezTo>
                  <a:cubicBezTo>
                    <a:pt x="27" y="146"/>
                    <a:pt x="27" y="147"/>
                    <a:pt x="26" y="147"/>
                  </a:cubicBezTo>
                  <a:cubicBezTo>
                    <a:pt x="26" y="147"/>
                    <a:pt x="26" y="147"/>
                    <a:pt x="25" y="147"/>
                  </a:cubicBezTo>
                  <a:cubicBezTo>
                    <a:pt x="25" y="147"/>
                    <a:pt x="25" y="147"/>
                    <a:pt x="24" y="147"/>
                  </a:cubicBezTo>
                  <a:cubicBezTo>
                    <a:pt x="24" y="147"/>
                    <a:pt x="24" y="147"/>
                    <a:pt x="23" y="148"/>
                  </a:cubicBezTo>
                  <a:cubicBezTo>
                    <a:pt x="23" y="148"/>
                    <a:pt x="22" y="148"/>
                    <a:pt x="22" y="149"/>
                  </a:cubicBezTo>
                  <a:cubicBezTo>
                    <a:pt x="21" y="151"/>
                    <a:pt x="20" y="152"/>
                    <a:pt x="21" y="154"/>
                  </a:cubicBezTo>
                  <a:cubicBezTo>
                    <a:pt x="21" y="156"/>
                    <a:pt x="22" y="157"/>
                    <a:pt x="24" y="158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9" y="161"/>
                    <a:pt x="33" y="160"/>
                    <a:pt x="35" y="158"/>
                  </a:cubicBezTo>
                  <a:cubicBezTo>
                    <a:pt x="37" y="155"/>
                    <a:pt x="36" y="151"/>
                    <a:pt x="33" y="14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58"/>
            <p:cNvSpPr/>
            <p:nvPr/>
          </p:nvSpPr>
          <p:spPr bwMode="auto">
            <a:xfrm>
              <a:off x="2560" y="687"/>
              <a:ext cx="281" cy="599"/>
            </a:xfrm>
            <a:custGeom>
              <a:avLst/>
              <a:gdLst>
                <a:gd name="T0" fmla="*/ 40 w 207"/>
                <a:gd name="T1" fmla="*/ 409 h 440"/>
                <a:gd name="T2" fmla="*/ 40 w 207"/>
                <a:gd name="T3" fmla="*/ 415 h 440"/>
                <a:gd name="T4" fmla="*/ 40 w 207"/>
                <a:gd name="T5" fmla="*/ 377 h 440"/>
                <a:gd name="T6" fmla="*/ 36 w 207"/>
                <a:gd name="T7" fmla="*/ 381 h 440"/>
                <a:gd name="T8" fmla="*/ 28 w 207"/>
                <a:gd name="T9" fmla="*/ 345 h 440"/>
                <a:gd name="T10" fmla="*/ 27 w 207"/>
                <a:gd name="T11" fmla="*/ 353 h 440"/>
                <a:gd name="T12" fmla="*/ 114 w 207"/>
                <a:gd name="T13" fmla="*/ 383 h 440"/>
                <a:gd name="T14" fmla="*/ 26 w 207"/>
                <a:gd name="T15" fmla="*/ 321 h 440"/>
                <a:gd name="T16" fmla="*/ 120 w 207"/>
                <a:gd name="T17" fmla="*/ 347 h 440"/>
                <a:gd name="T18" fmla="*/ 35 w 207"/>
                <a:gd name="T19" fmla="*/ 261 h 440"/>
                <a:gd name="T20" fmla="*/ 36 w 207"/>
                <a:gd name="T21" fmla="*/ 262 h 440"/>
                <a:gd name="T22" fmla="*/ 124 w 207"/>
                <a:gd name="T23" fmla="*/ 299 h 440"/>
                <a:gd name="T24" fmla="*/ 41 w 207"/>
                <a:gd name="T25" fmla="*/ 247 h 440"/>
                <a:gd name="T26" fmla="*/ 46 w 207"/>
                <a:gd name="T27" fmla="*/ 250 h 440"/>
                <a:gd name="T28" fmla="*/ 118 w 207"/>
                <a:gd name="T29" fmla="*/ 274 h 440"/>
                <a:gd name="T30" fmla="*/ 163 w 207"/>
                <a:gd name="T31" fmla="*/ 235 h 440"/>
                <a:gd name="T32" fmla="*/ 91 w 207"/>
                <a:gd name="T33" fmla="*/ 204 h 440"/>
                <a:gd name="T34" fmla="*/ 176 w 207"/>
                <a:gd name="T35" fmla="*/ 220 h 440"/>
                <a:gd name="T36" fmla="*/ 99 w 207"/>
                <a:gd name="T37" fmla="*/ 179 h 440"/>
                <a:gd name="T38" fmla="*/ 112 w 207"/>
                <a:gd name="T39" fmla="*/ 157 h 440"/>
                <a:gd name="T40" fmla="*/ 115 w 207"/>
                <a:gd name="T41" fmla="*/ 160 h 440"/>
                <a:gd name="T42" fmla="*/ 110 w 207"/>
                <a:gd name="T43" fmla="*/ 164 h 440"/>
                <a:gd name="T44" fmla="*/ 194 w 207"/>
                <a:gd name="T45" fmla="*/ 184 h 440"/>
                <a:gd name="T46" fmla="*/ 100 w 207"/>
                <a:gd name="T47" fmla="*/ 96 h 440"/>
                <a:gd name="T48" fmla="*/ 11 w 207"/>
                <a:gd name="T49" fmla="*/ 17 h 440"/>
                <a:gd name="T50" fmla="*/ 7 w 207"/>
                <a:gd name="T51" fmla="*/ 24 h 440"/>
                <a:gd name="T52" fmla="*/ 42 w 207"/>
                <a:gd name="T53" fmla="*/ 10 h 440"/>
                <a:gd name="T54" fmla="*/ 38 w 207"/>
                <a:gd name="T55" fmla="*/ 13 h 440"/>
                <a:gd name="T56" fmla="*/ 37 w 207"/>
                <a:gd name="T57" fmla="*/ 19 h 440"/>
                <a:gd name="T58" fmla="*/ 65 w 207"/>
                <a:gd name="T59" fmla="*/ 3 h 440"/>
                <a:gd name="T60" fmla="*/ 65 w 207"/>
                <a:gd name="T61" fmla="*/ 9 h 440"/>
                <a:gd name="T62" fmla="*/ 59 w 207"/>
                <a:gd name="T63" fmla="*/ 12 h 440"/>
                <a:gd name="T64" fmla="*/ 65 w 207"/>
                <a:gd name="T65" fmla="*/ 1 h 440"/>
                <a:gd name="T66" fmla="*/ 197 w 207"/>
                <a:gd name="T67" fmla="*/ 91 h 440"/>
                <a:gd name="T68" fmla="*/ 197 w 207"/>
                <a:gd name="T69" fmla="*/ 86 h 440"/>
                <a:gd name="T70" fmla="*/ 193 w 207"/>
                <a:gd name="T71" fmla="*/ 110 h 440"/>
                <a:gd name="T72" fmla="*/ 198 w 207"/>
                <a:gd name="T73" fmla="*/ 108 h 440"/>
                <a:gd name="T74" fmla="*/ 90 w 207"/>
                <a:gd name="T75" fmla="*/ 101 h 440"/>
                <a:gd name="T76" fmla="*/ 194 w 207"/>
                <a:gd name="T77" fmla="*/ 162 h 440"/>
                <a:gd name="T78" fmla="*/ 190 w 207"/>
                <a:gd name="T79" fmla="*/ 179 h 440"/>
                <a:gd name="T80" fmla="*/ 191 w 207"/>
                <a:gd name="T81" fmla="*/ 173 h 440"/>
                <a:gd name="T82" fmla="*/ 180 w 207"/>
                <a:gd name="T83" fmla="*/ 210 h 440"/>
                <a:gd name="T84" fmla="*/ 185 w 207"/>
                <a:gd name="T85" fmla="*/ 206 h 440"/>
                <a:gd name="T86" fmla="*/ 171 w 207"/>
                <a:gd name="T87" fmla="*/ 224 h 440"/>
                <a:gd name="T88" fmla="*/ 176 w 207"/>
                <a:gd name="T89" fmla="*/ 222 h 440"/>
                <a:gd name="T90" fmla="*/ 160 w 207"/>
                <a:gd name="T91" fmla="*/ 241 h 440"/>
                <a:gd name="T92" fmla="*/ 160 w 207"/>
                <a:gd name="T93" fmla="*/ 235 h 440"/>
                <a:gd name="T94" fmla="*/ 40 w 207"/>
                <a:gd name="T95" fmla="*/ 241 h 440"/>
                <a:gd name="T96" fmla="*/ 115 w 207"/>
                <a:gd name="T97" fmla="*/ 300 h 440"/>
                <a:gd name="T98" fmla="*/ 116 w 207"/>
                <a:gd name="T99" fmla="*/ 290 h 440"/>
                <a:gd name="T100" fmla="*/ 119 w 207"/>
                <a:gd name="T101" fmla="*/ 289 h 440"/>
                <a:gd name="T102" fmla="*/ 107 w 207"/>
                <a:gd name="T103" fmla="*/ 320 h 440"/>
                <a:gd name="T104" fmla="*/ 111 w 207"/>
                <a:gd name="T105" fmla="*/ 315 h 440"/>
                <a:gd name="T106" fmla="*/ 108 w 207"/>
                <a:gd name="T107" fmla="*/ 350 h 440"/>
                <a:gd name="T108" fmla="*/ 20 w 207"/>
                <a:gd name="T109" fmla="*/ 322 h 440"/>
                <a:gd name="T110" fmla="*/ 116 w 207"/>
                <a:gd name="T111" fmla="*/ 378 h 440"/>
                <a:gd name="T112" fmla="*/ 115 w 207"/>
                <a:gd name="T113" fmla="*/ 372 h 440"/>
                <a:gd name="T114" fmla="*/ 20 w 207"/>
                <a:gd name="T115" fmla="*/ 343 h 440"/>
                <a:gd name="T116" fmla="*/ 74 w 207"/>
                <a:gd name="T117" fmla="*/ 412 h 440"/>
                <a:gd name="T118" fmla="*/ 96 w 207"/>
                <a:gd name="T119" fmla="*/ 419 h 440"/>
                <a:gd name="T120" fmla="*/ 101 w 207"/>
                <a:gd name="T121" fmla="*/ 420 h 440"/>
                <a:gd name="T122" fmla="*/ 68 w 207"/>
                <a:gd name="T123" fmla="*/ 424 h 440"/>
                <a:gd name="T124" fmla="*/ 45 w 207"/>
                <a:gd name="T125" fmla="*/ 427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" h="440">
                  <a:moveTo>
                    <a:pt x="49" y="428"/>
                  </a:moveTo>
                  <a:cubicBezTo>
                    <a:pt x="49" y="428"/>
                    <a:pt x="49" y="428"/>
                    <a:pt x="49" y="428"/>
                  </a:cubicBezTo>
                  <a:cubicBezTo>
                    <a:pt x="46" y="433"/>
                    <a:pt x="46" y="433"/>
                    <a:pt x="46" y="433"/>
                  </a:cubicBezTo>
                  <a:cubicBezTo>
                    <a:pt x="47" y="439"/>
                    <a:pt x="47" y="439"/>
                    <a:pt x="47" y="439"/>
                  </a:cubicBezTo>
                  <a:cubicBezTo>
                    <a:pt x="47" y="439"/>
                    <a:pt x="53" y="438"/>
                    <a:pt x="60" y="437"/>
                  </a:cubicBezTo>
                  <a:cubicBezTo>
                    <a:pt x="63" y="436"/>
                    <a:pt x="66" y="436"/>
                    <a:pt x="69" y="435"/>
                  </a:cubicBezTo>
                  <a:cubicBezTo>
                    <a:pt x="70" y="435"/>
                    <a:pt x="71" y="435"/>
                    <a:pt x="72" y="435"/>
                  </a:cubicBezTo>
                  <a:cubicBezTo>
                    <a:pt x="72" y="435"/>
                    <a:pt x="73" y="434"/>
                    <a:pt x="73" y="434"/>
                  </a:cubicBezTo>
                  <a:cubicBezTo>
                    <a:pt x="74" y="434"/>
                    <a:pt x="74" y="434"/>
                    <a:pt x="74" y="434"/>
                  </a:cubicBezTo>
                  <a:cubicBezTo>
                    <a:pt x="74" y="434"/>
                    <a:pt x="74" y="434"/>
                    <a:pt x="75" y="434"/>
                  </a:cubicBezTo>
                  <a:cubicBezTo>
                    <a:pt x="75" y="433"/>
                    <a:pt x="75" y="433"/>
                    <a:pt x="75" y="433"/>
                  </a:cubicBezTo>
                  <a:cubicBezTo>
                    <a:pt x="76" y="433"/>
                    <a:pt x="76" y="433"/>
                    <a:pt x="77" y="432"/>
                  </a:cubicBezTo>
                  <a:cubicBezTo>
                    <a:pt x="78" y="430"/>
                    <a:pt x="78" y="429"/>
                    <a:pt x="78" y="427"/>
                  </a:cubicBezTo>
                  <a:cubicBezTo>
                    <a:pt x="77" y="426"/>
                    <a:pt x="76" y="424"/>
                    <a:pt x="75" y="423"/>
                  </a:cubicBezTo>
                  <a:cubicBezTo>
                    <a:pt x="43" y="404"/>
                    <a:pt x="43" y="404"/>
                    <a:pt x="43" y="404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3" y="414"/>
                    <a:pt x="43" y="414"/>
                    <a:pt x="43" y="414"/>
                  </a:cubicBezTo>
                  <a:cubicBezTo>
                    <a:pt x="43" y="414"/>
                    <a:pt x="44" y="413"/>
                    <a:pt x="45" y="412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3" y="414"/>
                    <a:pt x="43" y="414"/>
                    <a:pt x="43" y="414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1" y="415"/>
                    <a:pt x="41" y="415"/>
                    <a:pt x="41" y="415"/>
                  </a:cubicBezTo>
                  <a:cubicBezTo>
                    <a:pt x="41" y="415"/>
                    <a:pt x="42" y="415"/>
                    <a:pt x="43" y="414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1" y="415"/>
                    <a:pt x="41" y="415"/>
                    <a:pt x="41" y="415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1" y="415"/>
                    <a:pt x="41" y="415"/>
                    <a:pt x="41" y="415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0"/>
                    <a:pt x="40" y="410"/>
                    <a:pt x="40" y="410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0"/>
                    <a:pt x="40" y="410"/>
                    <a:pt x="40" y="410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3"/>
                    <a:pt x="40" y="413"/>
                    <a:pt x="40" y="413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3"/>
                    <a:pt x="40" y="413"/>
                    <a:pt x="40" y="413"/>
                  </a:cubicBezTo>
                  <a:cubicBezTo>
                    <a:pt x="40" y="415"/>
                    <a:pt x="40" y="415"/>
                    <a:pt x="40" y="415"/>
                  </a:cubicBezTo>
                  <a:cubicBezTo>
                    <a:pt x="40" y="415"/>
                    <a:pt x="40" y="415"/>
                    <a:pt x="41" y="415"/>
                  </a:cubicBezTo>
                  <a:cubicBezTo>
                    <a:pt x="43" y="415"/>
                    <a:pt x="48" y="416"/>
                    <a:pt x="53" y="418"/>
                  </a:cubicBezTo>
                  <a:cubicBezTo>
                    <a:pt x="62" y="420"/>
                    <a:pt x="73" y="422"/>
                    <a:pt x="83" y="424"/>
                  </a:cubicBezTo>
                  <a:cubicBezTo>
                    <a:pt x="87" y="425"/>
                    <a:pt x="91" y="426"/>
                    <a:pt x="95" y="427"/>
                  </a:cubicBezTo>
                  <a:cubicBezTo>
                    <a:pt x="96" y="427"/>
                    <a:pt x="97" y="428"/>
                    <a:pt x="98" y="428"/>
                  </a:cubicBezTo>
                  <a:cubicBezTo>
                    <a:pt x="99" y="428"/>
                    <a:pt x="99" y="428"/>
                    <a:pt x="100" y="428"/>
                  </a:cubicBezTo>
                  <a:cubicBezTo>
                    <a:pt x="100" y="428"/>
                    <a:pt x="101" y="428"/>
                    <a:pt x="101" y="428"/>
                  </a:cubicBezTo>
                  <a:cubicBezTo>
                    <a:pt x="102" y="428"/>
                    <a:pt x="102" y="428"/>
                    <a:pt x="103" y="428"/>
                  </a:cubicBezTo>
                  <a:cubicBezTo>
                    <a:pt x="103" y="428"/>
                    <a:pt x="103" y="428"/>
                    <a:pt x="104" y="428"/>
                  </a:cubicBezTo>
                  <a:cubicBezTo>
                    <a:pt x="105" y="427"/>
                    <a:pt x="106" y="427"/>
                    <a:pt x="107" y="426"/>
                  </a:cubicBezTo>
                  <a:cubicBezTo>
                    <a:pt x="107" y="425"/>
                    <a:pt x="107" y="425"/>
                    <a:pt x="107" y="425"/>
                  </a:cubicBezTo>
                  <a:cubicBezTo>
                    <a:pt x="107" y="424"/>
                    <a:pt x="108" y="423"/>
                    <a:pt x="108" y="422"/>
                  </a:cubicBezTo>
                  <a:cubicBezTo>
                    <a:pt x="108" y="420"/>
                    <a:pt x="107" y="419"/>
                    <a:pt x="107" y="419"/>
                  </a:cubicBezTo>
                  <a:cubicBezTo>
                    <a:pt x="106" y="418"/>
                    <a:pt x="106" y="417"/>
                    <a:pt x="105" y="417"/>
                  </a:cubicBezTo>
                  <a:cubicBezTo>
                    <a:pt x="105" y="417"/>
                    <a:pt x="104" y="416"/>
                    <a:pt x="103" y="415"/>
                  </a:cubicBezTo>
                  <a:cubicBezTo>
                    <a:pt x="100" y="413"/>
                    <a:pt x="95" y="410"/>
                    <a:pt x="88" y="406"/>
                  </a:cubicBezTo>
                  <a:cubicBezTo>
                    <a:pt x="78" y="400"/>
                    <a:pt x="66" y="393"/>
                    <a:pt x="56" y="387"/>
                  </a:cubicBezTo>
                  <a:cubicBezTo>
                    <a:pt x="51" y="384"/>
                    <a:pt x="47" y="381"/>
                    <a:pt x="44" y="379"/>
                  </a:cubicBezTo>
                  <a:cubicBezTo>
                    <a:pt x="43" y="378"/>
                    <a:pt x="41" y="378"/>
                    <a:pt x="41" y="377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1" y="378"/>
                    <a:pt x="41" y="378"/>
                    <a:pt x="41" y="378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1" y="378"/>
                    <a:pt x="41" y="378"/>
                    <a:pt x="41" y="378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1" y="379"/>
                    <a:pt x="41" y="379"/>
                    <a:pt x="41" y="379"/>
                  </a:cubicBezTo>
                  <a:cubicBezTo>
                    <a:pt x="41" y="378"/>
                    <a:pt x="41" y="378"/>
                    <a:pt x="41" y="378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1" y="379"/>
                    <a:pt x="41" y="379"/>
                    <a:pt x="41" y="379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2" y="381"/>
                    <a:pt x="42" y="381"/>
                    <a:pt x="42" y="381"/>
                  </a:cubicBezTo>
                  <a:cubicBezTo>
                    <a:pt x="42" y="380"/>
                    <a:pt x="42" y="379"/>
                    <a:pt x="41" y="379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2" y="381"/>
                    <a:pt x="42" y="381"/>
                    <a:pt x="42" y="381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2" y="383"/>
                    <a:pt x="42" y="383"/>
                    <a:pt x="42" y="383"/>
                  </a:cubicBezTo>
                  <a:cubicBezTo>
                    <a:pt x="42" y="382"/>
                    <a:pt x="42" y="382"/>
                    <a:pt x="42" y="381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2" y="383"/>
                    <a:pt x="42" y="383"/>
                    <a:pt x="42" y="383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0" y="385"/>
                    <a:pt x="40" y="385"/>
                    <a:pt x="40" y="385"/>
                  </a:cubicBezTo>
                  <a:cubicBezTo>
                    <a:pt x="41" y="384"/>
                    <a:pt x="41" y="384"/>
                    <a:pt x="42" y="383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40" y="385"/>
                    <a:pt x="40" y="385"/>
                    <a:pt x="40" y="385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34" y="387"/>
                    <a:pt x="34" y="387"/>
                    <a:pt x="34" y="387"/>
                  </a:cubicBezTo>
                  <a:cubicBezTo>
                    <a:pt x="114" y="411"/>
                    <a:pt x="114" y="411"/>
                    <a:pt x="114" y="411"/>
                  </a:cubicBezTo>
                  <a:cubicBezTo>
                    <a:pt x="117" y="412"/>
                    <a:pt x="120" y="411"/>
                    <a:pt x="121" y="408"/>
                  </a:cubicBezTo>
                  <a:cubicBezTo>
                    <a:pt x="122" y="405"/>
                    <a:pt x="121" y="402"/>
                    <a:pt x="118" y="400"/>
                  </a:cubicBezTo>
                  <a:cubicBezTo>
                    <a:pt x="118" y="400"/>
                    <a:pt x="117" y="400"/>
                    <a:pt x="114" y="398"/>
                  </a:cubicBezTo>
                  <a:cubicBezTo>
                    <a:pt x="106" y="393"/>
                    <a:pt x="84" y="380"/>
                    <a:pt x="64" y="368"/>
                  </a:cubicBezTo>
                  <a:cubicBezTo>
                    <a:pt x="54" y="362"/>
                    <a:pt x="45" y="357"/>
                    <a:pt x="38" y="352"/>
                  </a:cubicBezTo>
                  <a:cubicBezTo>
                    <a:pt x="35" y="350"/>
                    <a:pt x="32" y="348"/>
                    <a:pt x="30" y="347"/>
                  </a:cubicBezTo>
                  <a:cubicBezTo>
                    <a:pt x="29" y="346"/>
                    <a:pt x="29" y="345"/>
                    <a:pt x="28" y="345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26" y="347"/>
                    <a:pt x="26" y="347"/>
                    <a:pt x="26" y="347"/>
                  </a:cubicBezTo>
                  <a:cubicBezTo>
                    <a:pt x="29" y="346"/>
                    <a:pt x="29" y="346"/>
                    <a:pt x="29" y="346"/>
                  </a:cubicBezTo>
                  <a:cubicBezTo>
                    <a:pt x="29" y="345"/>
                    <a:pt x="28" y="345"/>
                    <a:pt x="28" y="345"/>
                  </a:cubicBezTo>
                  <a:cubicBezTo>
                    <a:pt x="26" y="347"/>
                    <a:pt x="26" y="347"/>
                    <a:pt x="26" y="347"/>
                  </a:cubicBezTo>
                  <a:cubicBezTo>
                    <a:pt x="29" y="346"/>
                    <a:pt x="29" y="346"/>
                    <a:pt x="29" y="346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29" y="347"/>
                    <a:pt x="29" y="346"/>
                    <a:pt x="29" y="346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9" y="351"/>
                    <a:pt x="29" y="351"/>
                    <a:pt x="29" y="351"/>
                  </a:cubicBezTo>
                  <a:cubicBezTo>
                    <a:pt x="29" y="350"/>
                    <a:pt x="29" y="349"/>
                    <a:pt x="29" y="348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9" y="351"/>
                    <a:pt x="29" y="351"/>
                    <a:pt x="29" y="351"/>
                  </a:cubicBezTo>
                  <a:cubicBezTo>
                    <a:pt x="29" y="351"/>
                    <a:pt x="29" y="351"/>
                    <a:pt x="29" y="351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7" y="353"/>
                    <a:pt x="27" y="353"/>
                    <a:pt x="27" y="353"/>
                  </a:cubicBezTo>
                  <a:cubicBezTo>
                    <a:pt x="27" y="353"/>
                    <a:pt x="28" y="352"/>
                    <a:pt x="29" y="351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7" y="353"/>
                    <a:pt x="27" y="353"/>
                    <a:pt x="27" y="353"/>
                  </a:cubicBezTo>
                  <a:cubicBezTo>
                    <a:pt x="24" y="349"/>
                    <a:pt x="24" y="349"/>
                    <a:pt x="24" y="349"/>
                  </a:cubicBezTo>
                  <a:cubicBezTo>
                    <a:pt x="25" y="354"/>
                    <a:pt x="25" y="354"/>
                    <a:pt x="25" y="354"/>
                  </a:cubicBezTo>
                  <a:cubicBezTo>
                    <a:pt x="25" y="354"/>
                    <a:pt x="26" y="354"/>
                    <a:pt x="27" y="353"/>
                  </a:cubicBezTo>
                  <a:cubicBezTo>
                    <a:pt x="24" y="349"/>
                    <a:pt x="24" y="349"/>
                    <a:pt x="24" y="349"/>
                  </a:cubicBezTo>
                  <a:cubicBezTo>
                    <a:pt x="25" y="354"/>
                    <a:pt x="25" y="354"/>
                    <a:pt x="25" y="354"/>
                  </a:cubicBezTo>
                  <a:cubicBezTo>
                    <a:pt x="24" y="350"/>
                    <a:pt x="24" y="350"/>
                    <a:pt x="24" y="350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4" y="354"/>
                    <a:pt x="24" y="354"/>
                    <a:pt x="25" y="354"/>
                  </a:cubicBezTo>
                  <a:cubicBezTo>
                    <a:pt x="24" y="350"/>
                    <a:pt x="24" y="350"/>
                    <a:pt x="24" y="350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4" y="353"/>
                    <a:pt x="24" y="353"/>
                    <a:pt x="24" y="353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4" y="353"/>
                    <a:pt x="24" y="353"/>
                    <a:pt x="24" y="353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4" y="354"/>
                    <a:pt x="25" y="354"/>
                    <a:pt x="26" y="354"/>
                  </a:cubicBezTo>
                  <a:cubicBezTo>
                    <a:pt x="30" y="355"/>
                    <a:pt x="37" y="358"/>
                    <a:pt x="46" y="360"/>
                  </a:cubicBezTo>
                  <a:cubicBezTo>
                    <a:pt x="59" y="365"/>
                    <a:pt x="75" y="371"/>
                    <a:pt x="89" y="375"/>
                  </a:cubicBezTo>
                  <a:cubicBezTo>
                    <a:pt x="95" y="377"/>
                    <a:pt x="101" y="380"/>
                    <a:pt x="106" y="381"/>
                  </a:cubicBezTo>
                  <a:cubicBezTo>
                    <a:pt x="108" y="382"/>
                    <a:pt x="110" y="382"/>
                    <a:pt x="112" y="383"/>
                  </a:cubicBezTo>
                  <a:cubicBezTo>
                    <a:pt x="113" y="383"/>
                    <a:pt x="113" y="383"/>
                    <a:pt x="114" y="383"/>
                  </a:cubicBezTo>
                  <a:cubicBezTo>
                    <a:pt x="115" y="384"/>
                    <a:pt x="115" y="384"/>
                    <a:pt x="115" y="384"/>
                  </a:cubicBezTo>
                  <a:cubicBezTo>
                    <a:pt x="115" y="384"/>
                    <a:pt x="116" y="384"/>
                    <a:pt x="116" y="384"/>
                  </a:cubicBezTo>
                  <a:cubicBezTo>
                    <a:pt x="117" y="384"/>
                    <a:pt x="117" y="384"/>
                    <a:pt x="118" y="383"/>
                  </a:cubicBezTo>
                  <a:cubicBezTo>
                    <a:pt x="118" y="383"/>
                    <a:pt x="119" y="383"/>
                    <a:pt x="120" y="383"/>
                  </a:cubicBezTo>
                  <a:cubicBezTo>
                    <a:pt x="120" y="382"/>
                    <a:pt x="121" y="382"/>
                    <a:pt x="122" y="381"/>
                  </a:cubicBezTo>
                  <a:cubicBezTo>
                    <a:pt x="122" y="381"/>
                    <a:pt x="122" y="381"/>
                    <a:pt x="122" y="381"/>
                  </a:cubicBezTo>
                  <a:cubicBezTo>
                    <a:pt x="122" y="380"/>
                    <a:pt x="123" y="378"/>
                    <a:pt x="123" y="378"/>
                  </a:cubicBezTo>
                  <a:cubicBezTo>
                    <a:pt x="123" y="376"/>
                    <a:pt x="122" y="376"/>
                    <a:pt x="122" y="375"/>
                  </a:cubicBezTo>
                  <a:cubicBezTo>
                    <a:pt x="122" y="374"/>
                    <a:pt x="121" y="374"/>
                    <a:pt x="121" y="373"/>
                  </a:cubicBezTo>
                  <a:cubicBezTo>
                    <a:pt x="121" y="373"/>
                    <a:pt x="120" y="372"/>
                    <a:pt x="120" y="372"/>
                  </a:cubicBezTo>
                  <a:cubicBezTo>
                    <a:pt x="119" y="371"/>
                    <a:pt x="118" y="371"/>
                    <a:pt x="117" y="370"/>
                  </a:cubicBezTo>
                  <a:cubicBezTo>
                    <a:pt x="113" y="367"/>
                    <a:pt x="105" y="362"/>
                    <a:pt x="96" y="356"/>
                  </a:cubicBezTo>
                  <a:cubicBezTo>
                    <a:pt x="69" y="339"/>
                    <a:pt x="29" y="315"/>
                    <a:pt x="28" y="315"/>
                  </a:cubicBezTo>
                  <a:cubicBezTo>
                    <a:pt x="25" y="321"/>
                    <a:pt x="25" y="321"/>
                    <a:pt x="25" y="321"/>
                  </a:cubicBezTo>
                  <a:cubicBezTo>
                    <a:pt x="31" y="324"/>
                    <a:pt x="31" y="324"/>
                    <a:pt x="31" y="324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8" y="326"/>
                    <a:pt x="28" y="326"/>
                    <a:pt x="28" y="326"/>
                  </a:cubicBezTo>
                  <a:cubicBezTo>
                    <a:pt x="29" y="325"/>
                    <a:pt x="30" y="325"/>
                    <a:pt x="31" y="324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8" y="326"/>
                    <a:pt x="28" y="326"/>
                    <a:pt x="28" y="326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7" y="326"/>
                    <a:pt x="28" y="326"/>
                    <a:pt x="28" y="326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6" y="322"/>
                    <a:pt x="26" y="322"/>
                    <a:pt x="26" y="322"/>
                  </a:cubicBezTo>
                  <a:cubicBezTo>
                    <a:pt x="26" y="326"/>
                    <a:pt x="26" y="326"/>
                    <a:pt x="26" y="326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6" y="322"/>
                    <a:pt x="26" y="322"/>
                    <a:pt x="26" y="322"/>
                  </a:cubicBezTo>
                  <a:cubicBezTo>
                    <a:pt x="26" y="326"/>
                    <a:pt x="26" y="326"/>
                    <a:pt x="26" y="326"/>
                  </a:cubicBezTo>
                  <a:cubicBezTo>
                    <a:pt x="26" y="325"/>
                    <a:pt x="26" y="325"/>
                    <a:pt x="26" y="325"/>
                  </a:cubicBezTo>
                  <a:cubicBezTo>
                    <a:pt x="26" y="326"/>
                    <a:pt x="26" y="326"/>
                    <a:pt x="26" y="326"/>
                  </a:cubicBezTo>
                  <a:cubicBezTo>
                    <a:pt x="26" y="326"/>
                    <a:pt x="26" y="326"/>
                    <a:pt x="26" y="326"/>
                  </a:cubicBezTo>
                  <a:cubicBezTo>
                    <a:pt x="26" y="325"/>
                    <a:pt x="26" y="325"/>
                    <a:pt x="26" y="325"/>
                  </a:cubicBezTo>
                  <a:cubicBezTo>
                    <a:pt x="26" y="326"/>
                    <a:pt x="26" y="326"/>
                    <a:pt x="26" y="326"/>
                  </a:cubicBezTo>
                  <a:cubicBezTo>
                    <a:pt x="26" y="326"/>
                    <a:pt x="26" y="326"/>
                    <a:pt x="26" y="326"/>
                  </a:cubicBezTo>
                  <a:cubicBezTo>
                    <a:pt x="27" y="327"/>
                    <a:pt x="29" y="327"/>
                    <a:pt x="32" y="328"/>
                  </a:cubicBezTo>
                  <a:cubicBezTo>
                    <a:pt x="43" y="331"/>
                    <a:pt x="63" y="337"/>
                    <a:pt x="80" y="343"/>
                  </a:cubicBezTo>
                  <a:cubicBezTo>
                    <a:pt x="88" y="345"/>
                    <a:pt x="96" y="348"/>
                    <a:pt x="102" y="350"/>
                  </a:cubicBezTo>
                  <a:cubicBezTo>
                    <a:pt x="108" y="352"/>
                    <a:pt x="112" y="353"/>
                    <a:pt x="112" y="353"/>
                  </a:cubicBezTo>
                  <a:cubicBezTo>
                    <a:pt x="114" y="354"/>
                    <a:pt x="117" y="353"/>
                    <a:pt x="119" y="350"/>
                  </a:cubicBezTo>
                  <a:cubicBezTo>
                    <a:pt x="119" y="349"/>
                    <a:pt x="120" y="348"/>
                    <a:pt x="120" y="347"/>
                  </a:cubicBezTo>
                  <a:cubicBezTo>
                    <a:pt x="120" y="345"/>
                    <a:pt x="119" y="345"/>
                    <a:pt x="119" y="344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17" y="342"/>
                    <a:pt x="117" y="342"/>
                    <a:pt x="116" y="342"/>
                  </a:cubicBezTo>
                  <a:cubicBezTo>
                    <a:pt x="115" y="341"/>
                    <a:pt x="113" y="339"/>
                    <a:pt x="110" y="337"/>
                  </a:cubicBezTo>
                  <a:cubicBezTo>
                    <a:pt x="99" y="330"/>
                    <a:pt x="78" y="317"/>
                    <a:pt x="60" y="306"/>
                  </a:cubicBezTo>
                  <a:cubicBezTo>
                    <a:pt x="42" y="295"/>
                    <a:pt x="26" y="286"/>
                    <a:pt x="26" y="28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2" y="297"/>
                    <a:pt x="22" y="297"/>
                    <a:pt x="22" y="297"/>
                  </a:cubicBezTo>
                  <a:cubicBezTo>
                    <a:pt x="109" y="321"/>
                    <a:pt x="109" y="321"/>
                    <a:pt x="109" y="321"/>
                  </a:cubicBezTo>
                  <a:cubicBezTo>
                    <a:pt x="111" y="321"/>
                    <a:pt x="113" y="321"/>
                    <a:pt x="114" y="320"/>
                  </a:cubicBezTo>
                  <a:cubicBezTo>
                    <a:pt x="116" y="319"/>
                    <a:pt x="117" y="317"/>
                    <a:pt x="117" y="315"/>
                  </a:cubicBezTo>
                  <a:cubicBezTo>
                    <a:pt x="117" y="314"/>
                    <a:pt x="116" y="313"/>
                    <a:pt x="116" y="313"/>
                  </a:cubicBezTo>
                  <a:cubicBezTo>
                    <a:pt x="116" y="312"/>
                    <a:pt x="115" y="311"/>
                    <a:pt x="115" y="311"/>
                  </a:cubicBezTo>
                  <a:cubicBezTo>
                    <a:pt x="115" y="311"/>
                    <a:pt x="115" y="310"/>
                    <a:pt x="114" y="310"/>
                  </a:cubicBezTo>
                  <a:cubicBezTo>
                    <a:pt x="114" y="310"/>
                    <a:pt x="114" y="310"/>
                    <a:pt x="114" y="310"/>
                  </a:cubicBezTo>
                  <a:cubicBezTo>
                    <a:pt x="112" y="309"/>
                    <a:pt x="110" y="307"/>
                    <a:pt x="108" y="306"/>
                  </a:cubicBezTo>
                  <a:cubicBezTo>
                    <a:pt x="98" y="299"/>
                    <a:pt x="80" y="288"/>
                    <a:pt x="64" y="278"/>
                  </a:cubicBezTo>
                  <a:cubicBezTo>
                    <a:pt x="56" y="274"/>
                    <a:pt x="49" y="269"/>
                    <a:pt x="43" y="266"/>
                  </a:cubicBezTo>
                  <a:cubicBezTo>
                    <a:pt x="41" y="264"/>
                    <a:pt x="39" y="263"/>
                    <a:pt x="37" y="262"/>
                  </a:cubicBezTo>
                  <a:cubicBezTo>
                    <a:pt x="36" y="261"/>
                    <a:pt x="36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3" y="263"/>
                    <a:pt x="33" y="263"/>
                    <a:pt x="33" y="263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3" y="263"/>
                    <a:pt x="33" y="263"/>
                    <a:pt x="33" y="263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7" y="263"/>
                    <a:pt x="37" y="263"/>
                    <a:pt x="37" y="263"/>
                  </a:cubicBezTo>
                  <a:cubicBezTo>
                    <a:pt x="37" y="262"/>
                    <a:pt x="36" y="262"/>
                    <a:pt x="36" y="262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7" y="263"/>
                    <a:pt x="37" y="263"/>
                    <a:pt x="37" y="263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8" y="266"/>
                    <a:pt x="38" y="266"/>
                    <a:pt x="38" y="266"/>
                  </a:cubicBezTo>
                  <a:cubicBezTo>
                    <a:pt x="38" y="264"/>
                    <a:pt x="37" y="263"/>
                    <a:pt x="37" y="263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8" y="266"/>
                    <a:pt x="38" y="266"/>
                    <a:pt x="38" y="266"/>
                  </a:cubicBezTo>
                  <a:cubicBezTo>
                    <a:pt x="32" y="266"/>
                    <a:pt x="32" y="266"/>
                    <a:pt x="32" y="266"/>
                  </a:cubicBezTo>
                  <a:cubicBezTo>
                    <a:pt x="30" y="271"/>
                    <a:pt x="30" y="271"/>
                    <a:pt x="30" y="271"/>
                  </a:cubicBezTo>
                  <a:cubicBezTo>
                    <a:pt x="30" y="271"/>
                    <a:pt x="50" y="279"/>
                    <a:pt x="72" y="286"/>
                  </a:cubicBezTo>
                  <a:cubicBezTo>
                    <a:pt x="82" y="290"/>
                    <a:pt x="93" y="294"/>
                    <a:pt x="101" y="296"/>
                  </a:cubicBezTo>
                  <a:cubicBezTo>
                    <a:pt x="106" y="298"/>
                    <a:pt x="109" y="299"/>
                    <a:pt x="112" y="300"/>
                  </a:cubicBezTo>
                  <a:cubicBezTo>
                    <a:pt x="113" y="300"/>
                    <a:pt x="114" y="301"/>
                    <a:pt x="115" y="301"/>
                  </a:cubicBezTo>
                  <a:cubicBezTo>
                    <a:pt x="116" y="301"/>
                    <a:pt x="116" y="301"/>
                    <a:pt x="117" y="301"/>
                  </a:cubicBezTo>
                  <a:cubicBezTo>
                    <a:pt x="117" y="301"/>
                    <a:pt x="117" y="301"/>
                    <a:pt x="118" y="301"/>
                  </a:cubicBezTo>
                  <a:cubicBezTo>
                    <a:pt x="119" y="301"/>
                    <a:pt x="119" y="301"/>
                    <a:pt x="120" y="301"/>
                  </a:cubicBezTo>
                  <a:cubicBezTo>
                    <a:pt x="120" y="301"/>
                    <a:pt x="121" y="301"/>
                    <a:pt x="122" y="301"/>
                  </a:cubicBezTo>
                  <a:cubicBezTo>
                    <a:pt x="122" y="300"/>
                    <a:pt x="123" y="300"/>
                    <a:pt x="124" y="299"/>
                  </a:cubicBezTo>
                  <a:cubicBezTo>
                    <a:pt x="124" y="298"/>
                    <a:pt x="125" y="297"/>
                    <a:pt x="125" y="295"/>
                  </a:cubicBezTo>
                  <a:cubicBezTo>
                    <a:pt x="125" y="294"/>
                    <a:pt x="124" y="293"/>
                    <a:pt x="124" y="293"/>
                  </a:cubicBezTo>
                  <a:cubicBezTo>
                    <a:pt x="124" y="292"/>
                    <a:pt x="123" y="292"/>
                    <a:pt x="123" y="291"/>
                  </a:cubicBezTo>
                  <a:cubicBezTo>
                    <a:pt x="123" y="291"/>
                    <a:pt x="123" y="291"/>
                    <a:pt x="122" y="291"/>
                  </a:cubicBezTo>
                  <a:cubicBezTo>
                    <a:pt x="122" y="290"/>
                    <a:pt x="122" y="290"/>
                    <a:pt x="122" y="290"/>
                  </a:cubicBezTo>
                  <a:cubicBezTo>
                    <a:pt x="121" y="290"/>
                    <a:pt x="121" y="290"/>
                    <a:pt x="121" y="290"/>
                  </a:cubicBezTo>
                  <a:cubicBezTo>
                    <a:pt x="120" y="289"/>
                    <a:pt x="114" y="285"/>
                    <a:pt x="107" y="281"/>
                  </a:cubicBezTo>
                  <a:cubicBezTo>
                    <a:pt x="95" y="274"/>
                    <a:pt x="80" y="264"/>
                    <a:pt x="67" y="256"/>
                  </a:cubicBezTo>
                  <a:cubicBezTo>
                    <a:pt x="60" y="252"/>
                    <a:pt x="55" y="249"/>
                    <a:pt x="51" y="246"/>
                  </a:cubicBezTo>
                  <a:cubicBezTo>
                    <a:pt x="49" y="245"/>
                    <a:pt x="47" y="244"/>
                    <a:pt x="46" y="243"/>
                  </a:cubicBezTo>
                  <a:cubicBezTo>
                    <a:pt x="45" y="243"/>
                    <a:pt x="45" y="242"/>
                    <a:pt x="45" y="242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3" y="245"/>
                    <a:pt x="43" y="245"/>
                    <a:pt x="43" y="245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3" y="245"/>
                    <a:pt x="43" y="245"/>
                    <a:pt x="43" y="245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5" y="243"/>
                    <a:pt x="45" y="243"/>
                    <a:pt x="45" y="243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5" y="243"/>
                    <a:pt x="45" y="243"/>
                    <a:pt x="45" y="243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6" y="244"/>
                    <a:pt x="46" y="244"/>
                    <a:pt x="46" y="244"/>
                  </a:cubicBezTo>
                  <a:cubicBezTo>
                    <a:pt x="46" y="243"/>
                    <a:pt x="46" y="243"/>
                    <a:pt x="45" y="243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6" y="244"/>
                    <a:pt x="46" y="244"/>
                    <a:pt x="46" y="244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7" y="245"/>
                    <a:pt x="47" y="245"/>
                    <a:pt x="47" y="245"/>
                  </a:cubicBezTo>
                  <a:cubicBezTo>
                    <a:pt x="46" y="244"/>
                    <a:pt x="46" y="244"/>
                    <a:pt x="46" y="244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7" y="245"/>
                    <a:pt x="47" y="245"/>
                    <a:pt x="47" y="245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7" y="246"/>
                    <a:pt x="47" y="245"/>
                    <a:pt x="47" y="245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6" y="250"/>
                    <a:pt x="46" y="250"/>
                    <a:pt x="46" y="250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4" y="252"/>
                    <a:pt x="44" y="252"/>
                    <a:pt x="44" y="252"/>
                  </a:cubicBezTo>
                  <a:cubicBezTo>
                    <a:pt x="44" y="252"/>
                    <a:pt x="45" y="251"/>
                    <a:pt x="46" y="250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4" y="252"/>
                    <a:pt x="44" y="252"/>
                    <a:pt x="44" y="252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2" y="253"/>
                    <a:pt x="43" y="253"/>
                    <a:pt x="44" y="252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1" y="248"/>
                    <a:pt x="41" y="248"/>
                    <a:pt x="41" y="248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1" y="253"/>
                    <a:pt x="42" y="253"/>
                    <a:pt x="42" y="253"/>
                  </a:cubicBezTo>
                  <a:cubicBezTo>
                    <a:pt x="41" y="248"/>
                    <a:pt x="41" y="248"/>
                    <a:pt x="41" y="248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1" y="250"/>
                    <a:pt x="41" y="250"/>
                    <a:pt x="41" y="250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1" y="250"/>
                    <a:pt x="41" y="250"/>
                    <a:pt x="41" y="250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1" y="253"/>
                    <a:pt x="42" y="253"/>
                    <a:pt x="42" y="253"/>
                  </a:cubicBezTo>
                  <a:cubicBezTo>
                    <a:pt x="46" y="254"/>
                    <a:pt x="53" y="256"/>
                    <a:pt x="61" y="258"/>
                  </a:cubicBezTo>
                  <a:cubicBezTo>
                    <a:pt x="74" y="261"/>
                    <a:pt x="89" y="266"/>
                    <a:pt x="102" y="270"/>
                  </a:cubicBezTo>
                  <a:cubicBezTo>
                    <a:pt x="108" y="271"/>
                    <a:pt x="114" y="273"/>
                    <a:pt x="118" y="274"/>
                  </a:cubicBezTo>
                  <a:cubicBezTo>
                    <a:pt x="122" y="275"/>
                    <a:pt x="124" y="276"/>
                    <a:pt x="124" y="276"/>
                  </a:cubicBezTo>
                  <a:cubicBezTo>
                    <a:pt x="127" y="277"/>
                    <a:pt x="130" y="275"/>
                    <a:pt x="131" y="273"/>
                  </a:cubicBezTo>
                  <a:cubicBezTo>
                    <a:pt x="132" y="270"/>
                    <a:pt x="132" y="267"/>
                    <a:pt x="129" y="265"/>
                  </a:cubicBezTo>
                  <a:cubicBezTo>
                    <a:pt x="114" y="256"/>
                    <a:pt x="114" y="256"/>
                    <a:pt x="114" y="256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6" y="267"/>
                    <a:pt x="149" y="266"/>
                    <a:pt x="151" y="263"/>
                  </a:cubicBezTo>
                  <a:cubicBezTo>
                    <a:pt x="152" y="261"/>
                    <a:pt x="151" y="257"/>
                    <a:pt x="149" y="256"/>
                  </a:cubicBezTo>
                  <a:cubicBezTo>
                    <a:pt x="79" y="212"/>
                    <a:pt x="79" y="212"/>
                    <a:pt x="79" y="212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5" y="223"/>
                    <a:pt x="75" y="223"/>
                    <a:pt x="75" y="223"/>
                  </a:cubicBezTo>
                  <a:cubicBezTo>
                    <a:pt x="75" y="223"/>
                    <a:pt x="95" y="229"/>
                    <a:pt x="115" y="235"/>
                  </a:cubicBezTo>
                  <a:cubicBezTo>
                    <a:pt x="125" y="238"/>
                    <a:pt x="136" y="241"/>
                    <a:pt x="144" y="243"/>
                  </a:cubicBezTo>
                  <a:cubicBezTo>
                    <a:pt x="148" y="244"/>
                    <a:pt x="151" y="245"/>
                    <a:pt x="154" y="245"/>
                  </a:cubicBezTo>
                  <a:cubicBezTo>
                    <a:pt x="155" y="246"/>
                    <a:pt x="156" y="246"/>
                    <a:pt x="157" y="246"/>
                  </a:cubicBezTo>
                  <a:cubicBezTo>
                    <a:pt x="158" y="246"/>
                    <a:pt x="158" y="246"/>
                    <a:pt x="158" y="246"/>
                  </a:cubicBezTo>
                  <a:cubicBezTo>
                    <a:pt x="159" y="247"/>
                    <a:pt x="159" y="247"/>
                    <a:pt x="160" y="247"/>
                  </a:cubicBezTo>
                  <a:cubicBezTo>
                    <a:pt x="160" y="247"/>
                    <a:pt x="161" y="247"/>
                    <a:pt x="161" y="246"/>
                  </a:cubicBezTo>
                  <a:cubicBezTo>
                    <a:pt x="162" y="246"/>
                    <a:pt x="162" y="246"/>
                    <a:pt x="163" y="246"/>
                  </a:cubicBezTo>
                  <a:cubicBezTo>
                    <a:pt x="163" y="246"/>
                    <a:pt x="164" y="245"/>
                    <a:pt x="165" y="244"/>
                  </a:cubicBezTo>
                  <a:cubicBezTo>
                    <a:pt x="166" y="243"/>
                    <a:pt x="166" y="241"/>
                    <a:pt x="166" y="239"/>
                  </a:cubicBezTo>
                  <a:cubicBezTo>
                    <a:pt x="166" y="238"/>
                    <a:pt x="165" y="236"/>
                    <a:pt x="163" y="235"/>
                  </a:cubicBezTo>
                  <a:cubicBezTo>
                    <a:pt x="95" y="193"/>
                    <a:pt x="95" y="193"/>
                    <a:pt x="95" y="193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7" y="201"/>
                    <a:pt x="97" y="201"/>
                    <a:pt x="97" y="201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5" y="202"/>
                    <a:pt x="96" y="202"/>
                    <a:pt x="97" y="201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3" y="204"/>
                    <a:pt x="93" y="204"/>
                    <a:pt x="93" y="204"/>
                  </a:cubicBezTo>
                  <a:cubicBezTo>
                    <a:pt x="93" y="204"/>
                    <a:pt x="94" y="203"/>
                    <a:pt x="95" y="203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3" y="204"/>
                    <a:pt x="93" y="204"/>
                    <a:pt x="93" y="204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2" y="204"/>
                    <a:pt x="92" y="204"/>
                    <a:pt x="93" y="204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0"/>
                    <a:pt x="91" y="200"/>
                    <a:pt x="91" y="200"/>
                  </a:cubicBezTo>
                  <a:cubicBezTo>
                    <a:pt x="90" y="204"/>
                    <a:pt x="90" y="204"/>
                    <a:pt x="90" y="204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0"/>
                    <a:pt x="91" y="200"/>
                    <a:pt x="91" y="200"/>
                  </a:cubicBezTo>
                  <a:cubicBezTo>
                    <a:pt x="90" y="204"/>
                    <a:pt x="90" y="204"/>
                    <a:pt x="90" y="204"/>
                  </a:cubicBezTo>
                  <a:cubicBezTo>
                    <a:pt x="90" y="204"/>
                    <a:pt x="90" y="204"/>
                    <a:pt x="90" y="204"/>
                  </a:cubicBezTo>
                  <a:cubicBezTo>
                    <a:pt x="90" y="204"/>
                    <a:pt x="91" y="204"/>
                    <a:pt x="92" y="204"/>
                  </a:cubicBezTo>
                  <a:cubicBezTo>
                    <a:pt x="95" y="205"/>
                    <a:pt x="101" y="208"/>
                    <a:pt x="109" y="210"/>
                  </a:cubicBezTo>
                  <a:cubicBezTo>
                    <a:pt x="121" y="215"/>
                    <a:pt x="136" y="221"/>
                    <a:pt x="149" y="225"/>
                  </a:cubicBezTo>
                  <a:cubicBezTo>
                    <a:pt x="155" y="227"/>
                    <a:pt x="161" y="229"/>
                    <a:pt x="165" y="231"/>
                  </a:cubicBezTo>
                  <a:cubicBezTo>
                    <a:pt x="168" y="232"/>
                    <a:pt x="169" y="232"/>
                    <a:pt x="171" y="233"/>
                  </a:cubicBezTo>
                  <a:cubicBezTo>
                    <a:pt x="172" y="233"/>
                    <a:pt x="173" y="233"/>
                    <a:pt x="173" y="233"/>
                  </a:cubicBezTo>
                  <a:cubicBezTo>
                    <a:pt x="174" y="233"/>
                    <a:pt x="175" y="233"/>
                    <a:pt x="176" y="234"/>
                  </a:cubicBezTo>
                  <a:cubicBezTo>
                    <a:pt x="176" y="234"/>
                    <a:pt x="177" y="234"/>
                    <a:pt x="177" y="233"/>
                  </a:cubicBezTo>
                  <a:cubicBezTo>
                    <a:pt x="178" y="233"/>
                    <a:pt x="178" y="233"/>
                    <a:pt x="179" y="233"/>
                  </a:cubicBezTo>
                  <a:cubicBezTo>
                    <a:pt x="180" y="232"/>
                    <a:pt x="180" y="232"/>
                    <a:pt x="181" y="231"/>
                  </a:cubicBezTo>
                  <a:cubicBezTo>
                    <a:pt x="182" y="229"/>
                    <a:pt x="182" y="228"/>
                    <a:pt x="182" y="226"/>
                  </a:cubicBezTo>
                  <a:cubicBezTo>
                    <a:pt x="181" y="224"/>
                    <a:pt x="180" y="223"/>
                    <a:pt x="179" y="222"/>
                  </a:cubicBezTo>
                  <a:cubicBezTo>
                    <a:pt x="179" y="222"/>
                    <a:pt x="178" y="221"/>
                    <a:pt x="176" y="220"/>
                  </a:cubicBezTo>
                  <a:cubicBezTo>
                    <a:pt x="168" y="216"/>
                    <a:pt x="150" y="205"/>
                    <a:pt x="134" y="195"/>
                  </a:cubicBezTo>
                  <a:cubicBezTo>
                    <a:pt x="125" y="190"/>
                    <a:pt x="117" y="185"/>
                    <a:pt x="112" y="182"/>
                  </a:cubicBezTo>
                  <a:cubicBezTo>
                    <a:pt x="109" y="180"/>
                    <a:pt x="107" y="178"/>
                    <a:pt x="105" y="177"/>
                  </a:cubicBezTo>
                  <a:cubicBezTo>
                    <a:pt x="105" y="176"/>
                    <a:pt x="104" y="176"/>
                    <a:pt x="104" y="176"/>
                  </a:cubicBezTo>
                  <a:cubicBezTo>
                    <a:pt x="104" y="176"/>
                    <a:pt x="104" y="176"/>
                    <a:pt x="104" y="176"/>
                  </a:cubicBezTo>
                  <a:cubicBezTo>
                    <a:pt x="102" y="178"/>
                    <a:pt x="102" y="178"/>
                    <a:pt x="102" y="178"/>
                  </a:cubicBezTo>
                  <a:cubicBezTo>
                    <a:pt x="104" y="176"/>
                    <a:pt x="104" y="176"/>
                    <a:pt x="104" y="176"/>
                  </a:cubicBezTo>
                  <a:cubicBezTo>
                    <a:pt x="104" y="176"/>
                    <a:pt x="104" y="176"/>
                    <a:pt x="104" y="176"/>
                  </a:cubicBezTo>
                  <a:cubicBezTo>
                    <a:pt x="102" y="178"/>
                    <a:pt x="102" y="178"/>
                    <a:pt x="102" y="178"/>
                  </a:cubicBezTo>
                  <a:cubicBezTo>
                    <a:pt x="104" y="176"/>
                    <a:pt x="104" y="176"/>
                    <a:pt x="104" y="176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05" y="177"/>
                    <a:pt x="105" y="177"/>
                    <a:pt x="105" y="177"/>
                  </a:cubicBezTo>
                  <a:cubicBezTo>
                    <a:pt x="104" y="177"/>
                    <a:pt x="104" y="176"/>
                    <a:pt x="104" y="176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05" y="177"/>
                    <a:pt x="105" y="177"/>
                    <a:pt x="105" y="177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5" y="178"/>
                    <a:pt x="105" y="178"/>
                    <a:pt x="105" y="177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4" y="183"/>
                    <a:pt x="104" y="183"/>
                    <a:pt x="104" y="183"/>
                  </a:cubicBezTo>
                  <a:cubicBezTo>
                    <a:pt x="105" y="182"/>
                    <a:pt x="105" y="180"/>
                    <a:pt x="105" y="179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4" y="183"/>
                    <a:pt x="104" y="183"/>
                    <a:pt x="104" y="183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97" y="185"/>
                    <a:pt x="97" y="185"/>
                    <a:pt x="97" y="185"/>
                  </a:cubicBezTo>
                  <a:cubicBezTo>
                    <a:pt x="184" y="212"/>
                    <a:pt x="184" y="212"/>
                    <a:pt x="184" y="212"/>
                  </a:cubicBezTo>
                  <a:cubicBezTo>
                    <a:pt x="186" y="212"/>
                    <a:pt x="187" y="212"/>
                    <a:pt x="189" y="211"/>
                  </a:cubicBezTo>
                  <a:cubicBezTo>
                    <a:pt x="191" y="210"/>
                    <a:pt x="191" y="208"/>
                    <a:pt x="191" y="206"/>
                  </a:cubicBezTo>
                  <a:cubicBezTo>
                    <a:pt x="191" y="204"/>
                    <a:pt x="191" y="204"/>
                    <a:pt x="191" y="203"/>
                  </a:cubicBezTo>
                  <a:cubicBezTo>
                    <a:pt x="190" y="202"/>
                    <a:pt x="190" y="202"/>
                    <a:pt x="190" y="202"/>
                  </a:cubicBezTo>
                  <a:cubicBezTo>
                    <a:pt x="189" y="201"/>
                    <a:pt x="189" y="201"/>
                    <a:pt x="189" y="201"/>
                  </a:cubicBezTo>
                  <a:cubicBezTo>
                    <a:pt x="189" y="201"/>
                    <a:pt x="189" y="201"/>
                    <a:pt x="189" y="201"/>
                  </a:cubicBezTo>
                  <a:cubicBezTo>
                    <a:pt x="188" y="201"/>
                    <a:pt x="188" y="200"/>
                    <a:pt x="187" y="200"/>
                  </a:cubicBezTo>
                  <a:cubicBezTo>
                    <a:pt x="181" y="196"/>
                    <a:pt x="163" y="185"/>
                    <a:pt x="146" y="174"/>
                  </a:cubicBezTo>
                  <a:cubicBezTo>
                    <a:pt x="137" y="169"/>
                    <a:pt x="129" y="164"/>
                    <a:pt x="123" y="160"/>
                  </a:cubicBezTo>
                  <a:cubicBezTo>
                    <a:pt x="120" y="158"/>
                    <a:pt x="117" y="157"/>
                    <a:pt x="116" y="155"/>
                  </a:cubicBezTo>
                  <a:cubicBezTo>
                    <a:pt x="115" y="155"/>
                    <a:pt x="114" y="154"/>
                    <a:pt x="114" y="154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2" y="157"/>
                    <a:pt x="112" y="157"/>
                    <a:pt x="112" y="157"/>
                  </a:cubicBezTo>
                  <a:cubicBezTo>
                    <a:pt x="114" y="154"/>
                    <a:pt x="114" y="154"/>
                    <a:pt x="114" y="154"/>
                  </a:cubicBezTo>
                  <a:cubicBezTo>
                    <a:pt x="110" y="158"/>
                    <a:pt x="110" y="158"/>
                    <a:pt x="110" y="158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114" y="155"/>
                    <a:pt x="114" y="154"/>
                    <a:pt x="114" y="154"/>
                  </a:cubicBezTo>
                  <a:cubicBezTo>
                    <a:pt x="110" y="158"/>
                    <a:pt x="110" y="158"/>
                    <a:pt x="110" y="158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110" y="158"/>
                    <a:pt x="110" y="158"/>
                    <a:pt x="110" y="158"/>
                  </a:cubicBezTo>
                  <a:cubicBezTo>
                    <a:pt x="115" y="156"/>
                    <a:pt x="115" y="156"/>
                    <a:pt x="115" y="156"/>
                  </a:cubicBezTo>
                  <a:cubicBezTo>
                    <a:pt x="115" y="155"/>
                    <a:pt x="115" y="155"/>
                    <a:pt x="114" y="155"/>
                  </a:cubicBezTo>
                  <a:cubicBezTo>
                    <a:pt x="110" y="158"/>
                    <a:pt x="110" y="158"/>
                    <a:pt x="110" y="158"/>
                  </a:cubicBezTo>
                  <a:cubicBezTo>
                    <a:pt x="115" y="156"/>
                    <a:pt x="115" y="156"/>
                    <a:pt x="115" y="156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7"/>
                    <a:pt x="115" y="156"/>
                    <a:pt x="115" y="156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5" y="162"/>
                    <a:pt x="115" y="161"/>
                    <a:pt x="115" y="160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2" y="164"/>
                    <a:pt x="112" y="164"/>
                    <a:pt x="112" y="164"/>
                  </a:cubicBezTo>
                  <a:cubicBezTo>
                    <a:pt x="113" y="163"/>
                    <a:pt x="114" y="163"/>
                    <a:pt x="115" y="162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2" y="164"/>
                    <a:pt x="112" y="164"/>
                    <a:pt x="112" y="164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1" y="164"/>
                    <a:pt x="112" y="164"/>
                    <a:pt x="112" y="164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0" y="164"/>
                    <a:pt x="111" y="164"/>
                    <a:pt x="112" y="165"/>
                  </a:cubicBezTo>
                  <a:cubicBezTo>
                    <a:pt x="115" y="165"/>
                    <a:pt x="122" y="167"/>
                    <a:pt x="130" y="169"/>
                  </a:cubicBezTo>
                  <a:cubicBezTo>
                    <a:pt x="141" y="172"/>
                    <a:pt x="156" y="176"/>
                    <a:pt x="168" y="179"/>
                  </a:cubicBezTo>
                  <a:cubicBezTo>
                    <a:pt x="173" y="181"/>
                    <a:pt x="179" y="182"/>
                    <a:pt x="182" y="183"/>
                  </a:cubicBezTo>
                  <a:cubicBezTo>
                    <a:pt x="184" y="184"/>
                    <a:pt x="186" y="184"/>
                    <a:pt x="187" y="184"/>
                  </a:cubicBezTo>
                  <a:cubicBezTo>
                    <a:pt x="187" y="184"/>
                    <a:pt x="188" y="185"/>
                    <a:pt x="188" y="185"/>
                  </a:cubicBezTo>
                  <a:cubicBezTo>
                    <a:pt x="189" y="185"/>
                    <a:pt x="189" y="185"/>
                    <a:pt x="189" y="185"/>
                  </a:cubicBezTo>
                  <a:cubicBezTo>
                    <a:pt x="189" y="185"/>
                    <a:pt x="189" y="185"/>
                    <a:pt x="189" y="185"/>
                  </a:cubicBezTo>
                  <a:cubicBezTo>
                    <a:pt x="189" y="185"/>
                    <a:pt x="189" y="185"/>
                    <a:pt x="189" y="185"/>
                  </a:cubicBezTo>
                  <a:cubicBezTo>
                    <a:pt x="189" y="185"/>
                    <a:pt x="190" y="185"/>
                    <a:pt x="190" y="185"/>
                  </a:cubicBezTo>
                  <a:cubicBezTo>
                    <a:pt x="190" y="185"/>
                    <a:pt x="190" y="185"/>
                    <a:pt x="191" y="185"/>
                  </a:cubicBezTo>
                  <a:cubicBezTo>
                    <a:pt x="191" y="185"/>
                    <a:pt x="191" y="185"/>
                    <a:pt x="192" y="185"/>
                  </a:cubicBezTo>
                  <a:cubicBezTo>
                    <a:pt x="192" y="185"/>
                    <a:pt x="193" y="184"/>
                    <a:pt x="194" y="184"/>
                  </a:cubicBezTo>
                  <a:cubicBezTo>
                    <a:pt x="195" y="182"/>
                    <a:pt x="196" y="181"/>
                    <a:pt x="196" y="179"/>
                  </a:cubicBezTo>
                  <a:cubicBezTo>
                    <a:pt x="196" y="177"/>
                    <a:pt x="195" y="175"/>
                    <a:pt x="193" y="174"/>
                  </a:cubicBezTo>
                  <a:cubicBezTo>
                    <a:pt x="170" y="159"/>
                    <a:pt x="170" y="159"/>
                    <a:pt x="170" y="159"/>
                  </a:cubicBezTo>
                  <a:cubicBezTo>
                    <a:pt x="192" y="168"/>
                    <a:pt x="192" y="168"/>
                    <a:pt x="192" y="168"/>
                  </a:cubicBezTo>
                  <a:cubicBezTo>
                    <a:pt x="195" y="169"/>
                    <a:pt x="198" y="168"/>
                    <a:pt x="199" y="165"/>
                  </a:cubicBezTo>
                  <a:cubicBezTo>
                    <a:pt x="200" y="164"/>
                    <a:pt x="200" y="163"/>
                    <a:pt x="200" y="162"/>
                  </a:cubicBezTo>
                  <a:cubicBezTo>
                    <a:pt x="200" y="160"/>
                    <a:pt x="200" y="160"/>
                    <a:pt x="199" y="159"/>
                  </a:cubicBezTo>
                  <a:cubicBezTo>
                    <a:pt x="199" y="158"/>
                    <a:pt x="198" y="157"/>
                    <a:pt x="198" y="157"/>
                  </a:cubicBezTo>
                  <a:cubicBezTo>
                    <a:pt x="197" y="156"/>
                    <a:pt x="196" y="155"/>
                    <a:pt x="195" y="154"/>
                  </a:cubicBezTo>
                  <a:cubicBezTo>
                    <a:pt x="190" y="151"/>
                    <a:pt x="182" y="146"/>
                    <a:pt x="172" y="140"/>
                  </a:cubicBezTo>
                  <a:cubicBezTo>
                    <a:pt x="158" y="131"/>
                    <a:pt x="139" y="120"/>
                    <a:pt x="125" y="111"/>
                  </a:cubicBezTo>
                  <a:cubicBezTo>
                    <a:pt x="117" y="107"/>
                    <a:pt x="111" y="103"/>
                    <a:pt x="106" y="100"/>
                  </a:cubicBezTo>
                  <a:cubicBezTo>
                    <a:pt x="104" y="99"/>
                    <a:pt x="102" y="98"/>
                    <a:pt x="101" y="97"/>
                  </a:cubicBezTo>
                  <a:cubicBezTo>
                    <a:pt x="101" y="97"/>
                    <a:pt x="100" y="97"/>
                    <a:pt x="100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99"/>
                    <a:pt x="101" y="98"/>
                    <a:pt x="101" y="9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201" y="150"/>
                    <a:pt x="204" y="148"/>
                    <a:pt x="206" y="145"/>
                  </a:cubicBezTo>
                  <a:cubicBezTo>
                    <a:pt x="207" y="143"/>
                    <a:pt x="206" y="139"/>
                    <a:pt x="204" y="138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2" y="26"/>
                    <a:pt x="12" y="2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10" y="28"/>
                    <a:pt x="11" y="27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7" y="28"/>
                    <a:pt x="8" y="29"/>
                    <a:pt x="10" y="29"/>
                  </a:cubicBezTo>
                  <a:cubicBezTo>
                    <a:pt x="17" y="33"/>
                    <a:pt x="32" y="40"/>
                    <a:pt x="50" y="49"/>
                  </a:cubicBezTo>
                  <a:cubicBezTo>
                    <a:pt x="77" y="62"/>
                    <a:pt x="112" y="80"/>
                    <a:pt x="141" y="94"/>
                  </a:cubicBezTo>
                  <a:cubicBezTo>
                    <a:pt x="156" y="101"/>
                    <a:pt x="168" y="107"/>
                    <a:pt x="178" y="112"/>
                  </a:cubicBezTo>
                  <a:cubicBezTo>
                    <a:pt x="183" y="114"/>
                    <a:pt x="187" y="116"/>
                    <a:pt x="190" y="117"/>
                  </a:cubicBezTo>
                  <a:cubicBezTo>
                    <a:pt x="191" y="118"/>
                    <a:pt x="193" y="118"/>
                    <a:pt x="194" y="119"/>
                  </a:cubicBezTo>
                  <a:cubicBezTo>
                    <a:pt x="194" y="119"/>
                    <a:pt x="195" y="119"/>
                    <a:pt x="195" y="119"/>
                  </a:cubicBezTo>
                  <a:cubicBezTo>
                    <a:pt x="196" y="119"/>
                    <a:pt x="196" y="120"/>
                    <a:pt x="198" y="120"/>
                  </a:cubicBezTo>
                  <a:cubicBezTo>
                    <a:pt x="198" y="120"/>
                    <a:pt x="199" y="120"/>
                    <a:pt x="199" y="119"/>
                  </a:cubicBezTo>
                  <a:cubicBezTo>
                    <a:pt x="200" y="119"/>
                    <a:pt x="200" y="119"/>
                    <a:pt x="201" y="119"/>
                  </a:cubicBezTo>
                  <a:cubicBezTo>
                    <a:pt x="202" y="118"/>
                    <a:pt x="202" y="118"/>
                    <a:pt x="203" y="117"/>
                  </a:cubicBezTo>
                  <a:cubicBezTo>
                    <a:pt x="204" y="115"/>
                    <a:pt x="204" y="114"/>
                    <a:pt x="204" y="112"/>
                  </a:cubicBezTo>
                  <a:cubicBezTo>
                    <a:pt x="203" y="111"/>
                    <a:pt x="202" y="109"/>
                    <a:pt x="201" y="108"/>
                  </a:cubicBezTo>
                  <a:cubicBezTo>
                    <a:pt x="201" y="108"/>
                    <a:pt x="198" y="107"/>
                    <a:pt x="194" y="104"/>
                  </a:cubicBezTo>
                  <a:cubicBezTo>
                    <a:pt x="179" y="95"/>
                    <a:pt x="140" y="72"/>
                    <a:pt x="106" y="51"/>
                  </a:cubicBezTo>
                  <a:cubicBezTo>
                    <a:pt x="89" y="41"/>
                    <a:pt x="72" y="31"/>
                    <a:pt x="60" y="23"/>
                  </a:cubicBezTo>
                  <a:cubicBezTo>
                    <a:pt x="54" y="19"/>
                    <a:pt x="50" y="16"/>
                    <a:pt x="46" y="13"/>
                  </a:cubicBezTo>
                  <a:cubicBezTo>
                    <a:pt x="45" y="12"/>
                    <a:pt x="43" y="11"/>
                    <a:pt x="43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2"/>
                    <a:pt x="43" y="11"/>
                    <a:pt x="43" y="11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6"/>
                    <a:pt x="43" y="14"/>
                    <a:pt x="43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2" y="18"/>
                    <a:pt x="42" y="17"/>
                    <a:pt x="43" y="17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40" y="19"/>
                    <a:pt x="41" y="18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8" y="19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8" y="20"/>
                    <a:pt x="40" y="20"/>
                  </a:cubicBezTo>
                  <a:cubicBezTo>
                    <a:pt x="43" y="21"/>
                    <a:pt x="48" y="24"/>
                    <a:pt x="53" y="26"/>
                  </a:cubicBezTo>
                  <a:cubicBezTo>
                    <a:pt x="73" y="36"/>
                    <a:pt x="107" y="54"/>
                    <a:pt x="136" y="69"/>
                  </a:cubicBezTo>
                  <a:cubicBezTo>
                    <a:pt x="151" y="77"/>
                    <a:pt x="164" y="84"/>
                    <a:pt x="175" y="89"/>
                  </a:cubicBezTo>
                  <a:cubicBezTo>
                    <a:pt x="180" y="91"/>
                    <a:pt x="184" y="93"/>
                    <a:pt x="188" y="95"/>
                  </a:cubicBezTo>
                  <a:cubicBezTo>
                    <a:pt x="189" y="96"/>
                    <a:pt x="191" y="96"/>
                    <a:pt x="192" y="97"/>
                  </a:cubicBezTo>
                  <a:cubicBezTo>
                    <a:pt x="193" y="97"/>
                    <a:pt x="193" y="97"/>
                    <a:pt x="194" y="97"/>
                  </a:cubicBezTo>
                  <a:cubicBezTo>
                    <a:pt x="195" y="97"/>
                    <a:pt x="195" y="98"/>
                    <a:pt x="196" y="98"/>
                  </a:cubicBezTo>
                  <a:cubicBezTo>
                    <a:pt x="197" y="98"/>
                    <a:pt x="198" y="98"/>
                    <a:pt x="199" y="97"/>
                  </a:cubicBezTo>
                  <a:cubicBezTo>
                    <a:pt x="199" y="97"/>
                    <a:pt x="200" y="97"/>
                    <a:pt x="200" y="96"/>
                  </a:cubicBezTo>
                  <a:cubicBezTo>
                    <a:pt x="201" y="96"/>
                    <a:pt x="201" y="95"/>
                    <a:pt x="202" y="95"/>
                  </a:cubicBezTo>
                  <a:cubicBezTo>
                    <a:pt x="203" y="93"/>
                    <a:pt x="203" y="92"/>
                    <a:pt x="203" y="90"/>
                  </a:cubicBezTo>
                  <a:cubicBezTo>
                    <a:pt x="202" y="88"/>
                    <a:pt x="201" y="87"/>
                    <a:pt x="200" y="86"/>
                  </a:cubicBezTo>
                  <a:cubicBezTo>
                    <a:pt x="200" y="86"/>
                    <a:pt x="198" y="85"/>
                    <a:pt x="194" y="83"/>
                  </a:cubicBezTo>
                  <a:cubicBezTo>
                    <a:pt x="181" y="75"/>
                    <a:pt x="148" y="55"/>
                    <a:pt x="119" y="37"/>
                  </a:cubicBezTo>
                  <a:cubicBezTo>
                    <a:pt x="104" y="28"/>
                    <a:pt x="90" y="20"/>
                    <a:pt x="80" y="13"/>
                  </a:cubicBezTo>
                  <a:cubicBezTo>
                    <a:pt x="75" y="10"/>
                    <a:pt x="71" y="7"/>
                    <a:pt x="68" y="5"/>
                  </a:cubicBezTo>
                  <a:cubicBezTo>
                    <a:pt x="67" y="4"/>
                    <a:pt x="66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3"/>
                    <a:pt x="65" y="3"/>
                    <a:pt x="65" y="3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5"/>
                    <a:pt x="66" y="4"/>
                    <a:pt x="66" y="4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6" y="8"/>
                    <a:pt x="66" y="7"/>
                    <a:pt x="66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4" y="11"/>
                    <a:pt x="65" y="10"/>
                    <a:pt x="65" y="9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2" y="12"/>
                    <a:pt x="63" y="12"/>
                    <a:pt x="64" y="11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60" y="12"/>
                    <a:pt x="60" y="12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0" y="12"/>
                    <a:pt x="61" y="12"/>
                    <a:pt x="62" y="13"/>
                  </a:cubicBezTo>
                  <a:cubicBezTo>
                    <a:pt x="67" y="15"/>
                    <a:pt x="77" y="20"/>
                    <a:pt x="90" y="26"/>
                  </a:cubicBezTo>
                  <a:cubicBezTo>
                    <a:pt x="109" y="34"/>
                    <a:pt x="132" y="45"/>
                    <a:pt x="151" y="54"/>
                  </a:cubicBezTo>
                  <a:cubicBezTo>
                    <a:pt x="160" y="59"/>
                    <a:pt x="169" y="63"/>
                    <a:pt x="175" y="66"/>
                  </a:cubicBezTo>
                  <a:cubicBezTo>
                    <a:pt x="181" y="68"/>
                    <a:pt x="184" y="70"/>
                    <a:pt x="184" y="70"/>
                  </a:cubicBezTo>
                  <a:cubicBezTo>
                    <a:pt x="187" y="72"/>
                    <a:pt x="190" y="70"/>
                    <a:pt x="192" y="68"/>
                  </a:cubicBezTo>
                  <a:cubicBezTo>
                    <a:pt x="194" y="65"/>
                    <a:pt x="193" y="61"/>
                    <a:pt x="190" y="60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2" y="5"/>
                    <a:pt x="98" y="5"/>
                    <a:pt x="96" y="8"/>
                  </a:cubicBezTo>
                  <a:cubicBezTo>
                    <a:pt x="95" y="11"/>
                    <a:pt x="96" y="15"/>
                    <a:pt x="98" y="17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59" y="45"/>
                    <a:pt x="128" y="30"/>
                  </a:cubicBezTo>
                  <a:cubicBezTo>
                    <a:pt x="112" y="23"/>
                    <a:pt x="96" y="15"/>
                    <a:pt x="84" y="10"/>
                  </a:cubicBezTo>
                  <a:cubicBezTo>
                    <a:pt x="78" y="7"/>
                    <a:pt x="73" y="5"/>
                    <a:pt x="69" y="3"/>
                  </a:cubicBezTo>
                  <a:cubicBezTo>
                    <a:pt x="67" y="2"/>
                    <a:pt x="66" y="2"/>
                    <a:pt x="65" y="1"/>
                  </a:cubicBezTo>
                  <a:cubicBezTo>
                    <a:pt x="64" y="1"/>
                    <a:pt x="63" y="1"/>
                    <a:pt x="63" y="1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1" y="0"/>
                    <a:pt x="60" y="0"/>
                  </a:cubicBezTo>
                  <a:cubicBezTo>
                    <a:pt x="60" y="0"/>
                    <a:pt x="59" y="0"/>
                    <a:pt x="59" y="0"/>
                  </a:cubicBezTo>
                  <a:cubicBezTo>
                    <a:pt x="58" y="0"/>
                    <a:pt x="58" y="1"/>
                    <a:pt x="57" y="1"/>
                  </a:cubicBezTo>
                  <a:cubicBezTo>
                    <a:pt x="56" y="1"/>
                    <a:pt x="56" y="2"/>
                    <a:pt x="55" y="3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4" y="4"/>
                    <a:pt x="54" y="5"/>
                    <a:pt x="54" y="6"/>
                  </a:cubicBezTo>
                  <a:cubicBezTo>
                    <a:pt x="54" y="7"/>
                    <a:pt x="55" y="8"/>
                    <a:pt x="55" y="9"/>
                  </a:cubicBezTo>
                  <a:cubicBezTo>
                    <a:pt x="55" y="10"/>
                    <a:pt x="56" y="10"/>
                    <a:pt x="56" y="10"/>
                  </a:cubicBezTo>
                  <a:cubicBezTo>
                    <a:pt x="56" y="11"/>
                    <a:pt x="57" y="12"/>
                    <a:pt x="58" y="12"/>
                  </a:cubicBezTo>
                  <a:cubicBezTo>
                    <a:pt x="59" y="13"/>
                    <a:pt x="60" y="14"/>
                    <a:pt x="62" y="15"/>
                  </a:cubicBezTo>
                  <a:cubicBezTo>
                    <a:pt x="68" y="20"/>
                    <a:pt x="79" y="27"/>
                    <a:pt x="93" y="35"/>
                  </a:cubicBezTo>
                  <a:cubicBezTo>
                    <a:pt x="133" y="61"/>
                    <a:pt x="194" y="97"/>
                    <a:pt x="194" y="97"/>
                  </a:cubicBezTo>
                  <a:cubicBezTo>
                    <a:pt x="197" y="91"/>
                    <a:pt x="197" y="91"/>
                    <a:pt x="197" y="91"/>
                  </a:cubicBezTo>
                  <a:cubicBezTo>
                    <a:pt x="192" y="88"/>
                    <a:pt x="192" y="88"/>
                    <a:pt x="192" y="88"/>
                  </a:cubicBezTo>
                  <a:cubicBezTo>
                    <a:pt x="197" y="91"/>
                    <a:pt x="197" y="91"/>
                    <a:pt x="197" y="91"/>
                  </a:cubicBezTo>
                  <a:cubicBezTo>
                    <a:pt x="193" y="87"/>
                    <a:pt x="193" y="87"/>
                    <a:pt x="193" y="87"/>
                  </a:cubicBezTo>
                  <a:cubicBezTo>
                    <a:pt x="193" y="87"/>
                    <a:pt x="192" y="88"/>
                    <a:pt x="192" y="88"/>
                  </a:cubicBezTo>
                  <a:cubicBezTo>
                    <a:pt x="197" y="91"/>
                    <a:pt x="197" y="91"/>
                    <a:pt x="197" y="91"/>
                  </a:cubicBezTo>
                  <a:cubicBezTo>
                    <a:pt x="193" y="87"/>
                    <a:pt x="193" y="87"/>
                    <a:pt x="193" y="87"/>
                  </a:cubicBezTo>
                  <a:cubicBezTo>
                    <a:pt x="197" y="91"/>
                    <a:pt x="197" y="91"/>
                    <a:pt x="197" y="91"/>
                  </a:cubicBezTo>
                  <a:cubicBezTo>
                    <a:pt x="195" y="86"/>
                    <a:pt x="195" y="86"/>
                    <a:pt x="195" y="86"/>
                  </a:cubicBezTo>
                  <a:cubicBezTo>
                    <a:pt x="195" y="86"/>
                    <a:pt x="194" y="86"/>
                    <a:pt x="193" y="87"/>
                  </a:cubicBezTo>
                  <a:cubicBezTo>
                    <a:pt x="197" y="91"/>
                    <a:pt x="197" y="91"/>
                    <a:pt x="197" y="91"/>
                  </a:cubicBezTo>
                  <a:cubicBezTo>
                    <a:pt x="195" y="86"/>
                    <a:pt x="195" y="86"/>
                    <a:pt x="195" y="86"/>
                  </a:cubicBezTo>
                  <a:cubicBezTo>
                    <a:pt x="196" y="91"/>
                    <a:pt x="196" y="91"/>
                    <a:pt x="196" y="91"/>
                  </a:cubicBezTo>
                  <a:cubicBezTo>
                    <a:pt x="196" y="86"/>
                    <a:pt x="196" y="86"/>
                    <a:pt x="196" y="86"/>
                  </a:cubicBezTo>
                  <a:cubicBezTo>
                    <a:pt x="196" y="86"/>
                    <a:pt x="196" y="86"/>
                    <a:pt x="195" y="86"/>
                  </a:cubicBezTo>
                  <a:cubicBezTo>
                    <a:pt x="196" y="91"/>
                    <a:pt x="196" y="91"/>
                    <a:pt x="196" y="91"/>
                  </a:cubicBezTo>
                  <a:cubicBezTo>
                    <a:pt x="196" y="86"/>
                    <a:pt x="196" y="86"/>
                    <a:pt x="196" y="86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7" y="86"/>
                    <a:pt x="196" y="86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197" y="86"/>
                    <a:pt x="196" y="85"/>
                    <a:pt x="194" y="85"/>
                  </a:cubicBezTo>
                  <a:cubicBezTo>
                    <a:pt x="191" y="83"/>
                    <a:pt x="186" y="81"/>
                    <a:pt x="181" y="78"/>
                  </a:cubicBezTo>
                  <a:cubicBezTo>
                    <a:pt x="161" y="68"/>
                    <a:pt x="127" y="51"/>
                    <a:pt x="98" y="36"/>
                  </a:cubicBezTo>
                  <a:cubicBezTo>
                    <a:pt x="83" y="28"/>
                    <a:pt x="70" y="21"/>
                    <a:pt x="60" y="16"/>
                  </a:cubicBezTo>
                  <a:cubicBezTo>
                    <a:pt x="54" y="13"/>
                    <a:pt x="50" y="11"/>
                    <a:pt x="47" y="10"/>
                  </a:cubicBezTo>
                  <a:cubicBezTo>
                    <a:pt x="45" y="9"/>
                    <a:pt x="43" y="9"/>
                    <a:pt x="42" y="8"/>
                  </a:cubicBezTo>
                  <a:cubicBezTo>
                    <a:pt x="41" y="8"/>
                    <a:pt x="41" y="8"/>
                    <a:pt x="40" y="8"/>
                  </a:cubicBezTo>
                  <a:cubicBezTo>
                    <a:pt x="40" y="7"/>
                    <a:pt x="39" y="7"/>
                    <a:pt x="38" y="7"/>
                  </a:cubicBezTo>
                  <a:cubicBezTo>
                    <a:pt x="37" y="7"/>
                    <a:pt x="37" y="7"/>
                    <a:pt x="36" y="8"/>
                  </a:cubicBezTo>
                  <a:cubicBezTo>
                    <a:pt x="35" y="8"/>
                    <a:pt x="35" y="8"/>
                    <a:pt x="34" y="8"/>
                  </a:cubicBezTo>
                  <a:cubicBezTo>
                    <a:pt x="33" y="9"/>
                    <a:pt x="33" y="9"/>
                    <a:pt x="32" y="10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1"/>
                    <a:pt x="31" y="13"/>
                    <a:pt x="31" y="13"/>
                  </a:cubicBezTo>
                  <a:cubicBezTo>
                    <a:pt x="31" y="15"/>
                    <a:pt x="32" y="16"/>
                    <a:pt x="32" y="17"/>
                  </a:cubicBezTo>
                  <a:cubicBezTo>
                    <a:pt x="33" y="18"/>
                    <a:pt x="34" y="19"/>
                    <a:pt x="34" y="19"/>
                  </a:cubicBezTo>
                  <a:cubicBezTo>
                    <a:pt x="35" y="20"/>
                    <a:pt x="37" y="21"/>
                    <a:pt x="39" y="23"/>
                  </a:cubicBezTo>
                  <a:cubicBezTo>
                    <a:pt x="46" y="28"/>
                    <a:pt x="59" y="37"/>
                    <a:pt x="75" y="46"/>
                  </a:cubicBezTo>
                  <a:cubicBezTo>
                    <a:pt x="123" y="76"/>
                    <a:pt x="195" y="119"/>
                    <a:pt x="195" y="11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194" y="109"/>
                    <a:pt x="193" y="110"/>
                    <a:pt x="193" y="110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6" y="108"/>
                    <a:pt x="196" y="108"/>
                    <a:pt x="196" y="108"/>
                  </a:cubicBezTo>
                  <a:cubicBezTo>
                    <a:pt x="196" y="108"/>
                    <a:pt x="195" y="108"/>
                    <a:pt x="194" y="109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6" y="108"/>
                    <a:pt x="196" y="108"/>
                    <a:pt x="196" y="108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7" y="108"/>
                    <a:pt x="197" y="108"/>
                    <a:pt x="196" y="108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7" y="107"/>
                    <a:pt x="195" y="106"/>
                  </a:cubicBezTo>
                  <a:cubicBezTo>
                    <a:pt x="188" y="103"/>
                    <a:pt x="173" y="96"/>
                    <a:pt x="155" y="87"/>
                  </a:cubicBezTo>
                  <a:cubicBezTo>
                    <a:pt x="127" y="74"/>
                    <a:pt x="92" y="56"/>
                    <a:pt x="63" y="42"/>
                  </a:cubicBezTo>
                  <a:cubicBezTo>
                    <a:pt x="49" y="35"/>
                    <a:pt x="36" y="28"/>
                    <a:pt x="27" y="24"/>
                  </a:cubicBezTo>
                  <a:cubicBezTo>
                    <a:pt x="22" y="22"/>
                    <a:pt x="18" y="20"/>
                    <a:pt x="15" y="18"/>
                  </a:cubicBezTo>
                  <a:cubicBezTo>
                    <a:pt x="14" y="18"/>
                    <a:pt x="12" y="17"/>
                    <a:pt x="11" y="17"/>
                  </a:cubicBezTo>
                  <a:cubicBezTo>
                    <a:pt x="11" y="17"/>
                    <a:pt x="10" y="17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8" y="16"/>
                    <a:pt x="7" y="16"/>
                  </a:cubicBezTo>
                  <a:cubicBezTo>
                    <a:pt x="7" y="16"/>
                    <a:pt x="6" y="16"/>
                    <a:pt x="6" y="16"/>
                  </a:cubicBezTo>
                  <a:cubicBezTo>
                    <a:pt x="5" y="16"/>
                    <a:pt x="5" y="17"/>
                    <a:pt x="4" y="17"/>
                  </a:cubicBezTo>
                  <a:cubicBezTo>
                    <a:pt x="3" y="18"/>
                    <a:pt x="3" y="18"/>
                    <a:pt x="2" y="19"/>
                  </a:cubicBezTo>
                  <a:cubicBezTo>
                    <a:pt x="0" y="22"/>
                    <a:pt x="1" y="25"/>
                    <a:pt x="4" y="27"/>
                  </a:cubicBezTo>
                  <a:cubicBezTo>
                    <a:pt x="140" y="112"/>
                    <a:pt x="140" y="112"/>
                    <a:pt x="140" y="112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6" y="95"/>
                    <a:pt x="94" y="95"/>
                    <a:pt x="93" y="96"/>
                  </a:cubicBezTo>
                  <a:cubicBezTo>
                    <a:pt x="91" y="97"/>
                    <a:pt x="90" y="99"/>
                    <a:pt x="90" y="101"/>
                  </a:cubicBezTo>
                  <a:cubicBezTo>
                    <a:pt x="90" y="102"/>
                    <a:pt x="90" y="103"/>
                    <a:pt x="90" y="103"/>
                  </a:cubicBezTo>
                  <a:cubicBezTo>
                    <a:pt x="91" y="104"/>
                    <a:pt x="91" y="105"/>
                    <a:pt x="91" y="105"/>
                  </a:cubicBezTo>
                  <a:cubicBezTo>
                    <a:pt x="92" y="105"/>
                    <a:pt x="92" y="105"/>
                    <a:pt x="92" y="106"/>
                  </a:cubicBezTo>
                  <a:cubicBezTo>
                    <a:pt x="93" y="106"/>
                    <a:pt x="93" y="106"/>
                    <a:pt x="93" y="106"/>
                  </a:cubicBezTo>
                  <a:cubicBezTo>
                    <a:pt x="93" y="107"/>
                    <a:pt x="94" y="107"/>
                    <a:pt x="95" y="108"/>
                  </a:cubicBezTo>
                  <a:cubicBezTo>
                    <a:pt x="99" y="110"/>
                    <a:pt x="107" y="115"/>
                    <a:pt x="116" y="120"/>
                  </a:cubicBezTo>
                  <a:cubicBezTo>
                    <a:pt x="131" y="129"/>
                    <a:pt x="149" y="140"/>
                    <a:pt x="164" y="149"/>
                  </a:cubicBezTo>
                  <a:cubicBezTo>
                    <a:pt x="172" y="154"/>
                    <a:pt x="178" y="158"/>
                    <a:pt x="183" y="161"/>
                  </a:cubicBezTo>
                  <a:cubicBezTo>
                    <a:pt x="185" y="163"/>
                    <a:pt x="187" y="164"/>
                    <a:pt x="188" y="165"/>
                  </a:cubicBezTo>
                  <a:cubicBezTo>
                    <a:pt x="189" y="165"/>
                    <a:pt x="189" y="166"/>
                    <a:pt x="189" y="166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89" y="165"/>
                    <a:pt x="189" y="165"/>
                    <a:pt x="189" y="165"/>
                  </a:cubicBezTo>
                  <a:cubicBezTo>
                    <a:pt x="189" y="166"/>
                    <a:pt x="189" y="166"/>
                    <a:pt x="189" y="166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89" y="165"/>
                    <a:pt x="189" y="165"/>
                    <a:pt x="189" y="165"/>
                  </a:cubicBezTo>
                  <a:cubicBezTo>
                    <a:pt x="193" y="162"/>
                    <a:pt x="193" y="162"/>
                    <a:pt x="193" y="162"/>
                  </a:cubicBezTo>
                  <a:cubicBezTo>
                    <a:pt x="188" y="164"/>
                    <a:pt x="188" y="164"/>
                    <a:pt x="188" y="164"/>
                  </a:cubicBezTo>
                  <a:cubicBezTo>
                    <a:pt x="189" y="165"/>
                    <a:pt x="189" y="165"/>
                    <a:pt x="189" y="165"/>
                  </a:cubicBezTo>
                  <a:cubicBezTo>
                    <a:pt x="193" y="162"/>
                    <a:pt x="193" y="162"/>
                    <a:pt x="193" y="162"/>
                  </a:cubicBezTo>
                  <a:cubicBezTo>
                    <a:pt x="188" y="164"/>
                    <a:pt x="188" y="164"/>
                    <a:pt x="188" y="164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88" y="162"/>
                    <a:pt x="188" y="162"/>
                    <a:pt x="188" y="162"/>
                  </a:cubicBezTo>
                  <a:cubicBezTo>
                    <a:pt x="188" y="163"/>
                    <a:pt x="188" y="164"/>
                    <a:pt x="188" y="164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88" y="162"/>
                    <a:pt x="188" y="162"/>
                    <a:pt x="188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89" y="159"/>
                    <a:pt x="189" y="159"/>
                    <a:pt x="189" y="159"/>
                  </a:cubicBezTo>
                  <a:cubicBezTo>
                    <a:pt x="188" y="160"/>
                    <a:pt x="188" y="161"/>
                    <a:pt x="188" y="162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89" y="159"/>
                    <a:pt x="189" y="159"/>
                    <a:pt x="189" y="159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6" y="157"/>
                    <a:pt x="196" y="157"/>
                    <a:pt x="196" y="157"/>
                  </a:cubicBezTo>
                  <a:cubicBezTo>
                    <a:pt x="113" y="124"/>
                    <a:pt x="113" y="124"/>
                    <a:pt x="113" y="124"/>
                  </a:cubicBezTo>
                  <a:cubicBezTo>
                    <a:pt x="110" y="123"/>
                    <a:pt x="107" y="124"/>
                    <a:pt x="106" y="127"/>
                  </a:cubicBezTo>
                  <a:cubicBezTo>
                    <a:pt x="104" y="130"/>
                    <a:pt x="105" y="133"/>
                    <a:pt x="108" y="135"/>
                  </a:cubicBezTo>
                  <a:cubicBezTo>
                    <a:pt x="187" y="184"/>
                    <a:pt x="187" y="184"/>
                    <a:pt x="187" y="184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8" y="173"/>
                    <a:pt x="187" y="173"/>
                    <a:pt x="186" y="174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89" y="173"/>
                    <a:pt x="189" y="173"/>
                    <a:pt x="188" y="173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1" y="173"/>
                    <a:pt x="191" y="173"/>
                    <a:pt x="190" y="173"/>
                  </a:cubicBezTo>
                  <a:cubicBezTo>
                    <a:pt x="190" y="179"/>
                    <a:pt x="190" y="179"/>
                    <a:pt x="190" y="179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0" y="177"/>
                    <a:pt x="190" y="177"/>
                    <a:pt x="190" y="177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0" y="177"/>
                    <a:pt x="190" y="177"/>
                    <a:pt x="190" y="177"/>
                  </a:cubicBezTo>
                  <a:cubicBezTo>
                    <a:pt x="191" y="173"/>
                    <a:pt x="191" y="173"/>
                    <a:pt x="191" y="173"/>
                  </a:cubicBezTo>
                  <a:cubicBezTo>
                    <a:pt x="191" y="173"/>
                    <a:pt x="191" y="173"/>
                    <a:pt x="190" y="173"/>
                  </a:cubicBezTo>
                  <a:cubicBezTo>
                    <a:pt x="185" y="171"/>
                    <a:pt x="167" y="166"/>
                    <a:pt x="150" y="162"/>
                  </a:cubicBezTo>
                  <a:cubicBezTo>
                    <a:pt x="141" y="159"/>
                    <a:pt x="132" y="157"/>
                    <a:pt x="126" y="155"/>
                  </a:cubicBezTo>
                  <a:cubicBezTo>
                    <a:pt x="122" y="154"/>
                    <a:pt x="119" y="154"/>
                    <a:pt x="117" y="153"/>
                  </a:cubicBezTo>
                  <a:cubicBezTo>
                    <a:pt x="115" y="153"/>
                    <a:pt x="114" y="153"/>
                    <a:pt x="113" y="153"/>
                  </a:cubicBezTo>
                  <a:cubicBezTo>
                    <a:pt x="112" y="152"/>
                    <a:pt x="111" y="152"/>
                    <a:pt x="110" y="152"/>
                  </a:cubicBezTo>
                  <a:cubicBezTo>
                    <a:pt x="110" y="152"/>
                    <a:pt x="109" y="152"/>
                    <a:pt x="108" y="152"/>
                  </a:cubicBezTo>
                  <a:cubicBezTo>
                    <a:pt x="108" y="153"/>
                    <a:pt x="108" y="153"/>
                    <a:pt x="107" y="153"/>
                  </a:cubicBezTo>
                  <a:cubicBezTo>
                    <a:pt x="106" y="153"/>
                    <a:pt x="105" y="154"/>
                    <a:pt x="104" y="155"/>
                  </a:cubicBezTo>
                  <a:cubicBezTo>
                    <a:pt x="110" y="159"/>
                    <a:pt x="110" y="159"/>
                    <a:pt x="110" y="159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5"/>
                    <a:pt x="104" y="156"/>
                    <a:pt x="104" y="157"/>
                  </a:cubicBezTo>
                  <a:cubicBezTo>
                    <a:pt x="104" y="158"/>
                    <a:pt x="104" y="158"/>
                    <a:pt x="104" y="159"/>
                  </a:cubicBezTo>
                  <a:cubicBezTo>
                    <a:pt x="104" y="160"/>
                    <a:pt x="104" y="160"/>
                    <a:pt x="104" y="161"/>
                  </a:cubicBezTo>
                  <a:cubicBezTo>
                    <a:pt x="104" y="162"/>
                    <a:pt x="105" y="162"/>
                    <a:pt x="105" y="162"/>
                  </a:cubicBezTo>
                  <a:cubicBezTo>
                    <a:pt x="105" y="163"/>
                    <a:pt x="106" y="163"/>
                    <a:pt x="106" y="163"/>
                  </a:cubicBezTo>
                  <a:cubicBezTo>
                    <a:pt x="106" y="164"/>
                    <a:pt x="106" y="164"/>
                    <a:pt x="107" y="164"/>
                  </a:cubicBezTo>
                  <a:cubicBezTo>
                    <a:pt x="108" y="165"/>
                    <a:pt x="110" y="166"/>
                    <a:pt x="113" y="168"/>
                  </a:cubicBezTo>
                  <a:cubicBezTo>
                    <a:pt x="122" y="174"/>
                    <a:pt x="139" y="184"/>
                    <a:pt x="154" y="194"/>
                  </a:cubicBezTo>
                  <a:cubicBezTo>
                    <a:pt x="162" y="198"/>
                    <a:pt x="169" y="203"/>
                    <a:pt x="174" y="206"/>
                  </a:cubicBezTo>
                  <a:cubicBezTo>
                    <a:pt x="176" y="207"/>
                    <a:pt x="179" y="209"/>
                    <a:pt x="180" y="210"/>
                  </a:cubicBezTo>
                  <a:cubicBezTo>
                    <a:pt x="181" y="210"/>
                    <a:pt x="181" y="210"/>
                    <a:pt x="182" y="211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1" y="210"/>
                    <a:pt x="181" y="210"/>
                    <a:pt x="181" y="210"/>
                  </a:cubicBezTo>
                  <a:cubicBezTo>
                    <a:pt x="182" y="211"/>
                    <a:pt x="182" y="211"/>
                    <a:pt x="182" y="211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1" y="210"/>
                    <a:pt x="181" y="210"/>
                    <a:pt x="181" y="210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0" y="209"/>
                    <a:pt x="180" y="209"/>
                    <a:pt x="180" y="209"/>
                  </a:cubicBezTo>
                  <a:cubicBezTo>
                    <a:pt x="181" y="210"/>
                    <a:pt x="181" y="210"/>
                    <a:pt x="181" y="210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0" y="209"/>
                    <a:pt x="180" y="209"/>
                    <a:pt x="180" y="209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80" y="209"/>
                    <a:pt x="180" y="209"/>
                    <a:pt x="180" y="209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79" y="206"/>
                    <a:pt x="179" y="206"/>
                    <a:pt x="179" y="206"/>
                  </a:cubicBezTo>
                  <a:cubicBezTo>
                    <a:pt x="179" y="207"/>
                    <a:pt x="180" y="208"/>
                    <a:pt x="180" y="208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79" y="206"/>
                    <a:pt x="179" y="206"/>
                    <a:pt x="179" y="206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7" y="200"/>
                    <a:pt x="187" y="200"/>
                    <a:pt x="187" y="200"/>
                  </a:cubicBezTo>
                  <a:cubicBezTo>
                    <a:pt x="101" y="174"/>
                    <a:pt x="101" y="174"/>
                    <a:pt x="101" y="174"/>
                  </a:cubicBezTo>
                  <a:cubicBezTo>
                    <a:pt x="98" y="173"/>
                    <a:pt x="96" y="174"/>
                    <a:pt x="94" y="176"/>
                  </a:cubicBezTo>
                  <a:cubicBezTo>
                    <a:pt x="93" y="177"/>
                    <a:pt x="93" y="179"/>
                    <a:pt x="93" y="179"/>
                  </a:cubicBezTo>
                  <a:cubicBezTo>
                    <a:pt x="93" y="181"/>
                    <a:pt x="94" y="182"/>
                    <a:pt x="94" y="182"/>
                  </a:cubicBezTo>
                  <a:cubicBezTo>
                    <a:pt x="94" y="184"/>
                    <a:pt x="95" y="184"/>
                    <a:pt x="95" y="184"/>
                  </a:cubicBezTo>
                  <a:cubicBezTo>
                    <a:pt x="96" y="185"/>
                    <a:pt x="97" y="186"/>
                    <a:pt x="98" y="187"/>
                  </a:cubicBezTo>
                  <a:cubicBezTo>
                    <a:pt x="101" y="189"/>
                    <a:pt x="108" y="193"/>
                    <a:pt x="115" y="198"/>
                  </a:cubicBezTo>
                  <a:cubicBezTo>
                    <a:pt x="138" y="212"/>
                    <a:pt x="173" y="233"/>
                    <a:pt x="173" y="233"/>
                  </a:cubicBezTo>
                  <a:cubicBezTo>
                    <a:pt x="176" y="227"/>
                    <a:pt x="176" y="227"/>
                    <a:pt x="176" y="227"/>
                  </a:cubicBezTo>
                  <a:cubicBezTo>
                    <a:pt x="171" y="224"/>
                    <a:pt x="171" y="224"/>
                    <a:pt x="171" y="224"/>
                  </a:cubicBezTo>
                  <a:cubicBezTo>
                    <a:pt x="176" y="227"/>
                    <a:pt x="176" y="227"/>
                    <a:pt x="176" y="227"/>
                  </a:cubicBezTo>
                  <a:cubicBezTo>
                    <a:pt x="173" y="222"/>
                    <a:pt x="173" y="222"/>
                    <a:pt x="173" y="222"/>
                  </a:cubicBezTo>
                  <a:cubicBezTo>
                    <a:pt x="172" y="223"/>
                    <a:pt x="172" y="223"/>
                    <a:pt x="171" y="224"/>
                  </a:cubicBezTo>
                  <a:cubicBezTo>
                    <a:pt x="176" y="227"/>
                    <a:pt x="176" y="227"/>
                    <a:pt x="176" y="227"/>
                  </a:cubicBezTo>
                  <a:cubicBezTo>
                    <a:pt x="173" y="222"/>
                    <a:pt x="173" y="222"/>
                    <a:pt x="173" y="222"/>
                  </a:cubicBezTo>
                  <a:cubicBezTo>
                    <a:pt x="176" y="227"/>
                    <a:pt x="176" y="227"/>
                    <a:pt x="176" y="227"/>
                  </a:cubicBezTo>
                  <a:cubicBezTo>
                    <a:pt x="175" y="222"/>
                    <a:pt x="175" y="222"/>
                    <a:pt x="175" y="222"/>
                  </a:cubicBezTo>
                  <a:cubicBezTo>
                    <a:pt x="174" y="222"/>
                    <a:pt x="174" y="222"/>
                    <a:pt x="173" y="222"/>
                  </a:cubicBezTo>
                  <a:cubicBezTo>
                    <a:pt x="176" y="227"/>
                    <a:pt x="176" y="227"/>
                    <a:pt x="176" y="227"/>
                  </a:cubicBezTo>
                  <a:cubicBezTo>
                    <a:pt x="175" y="222"/>
                    <a:pt x="175" y="222"/>
                    <a:pt x="175" y="222"/>
                  </a:cubicBezTo>
                  <a:cubicBezTo>
                    <a:pt x="176" y="226"/>
                    <a:pt x="176" y="226"/>
                    <a:pt x="176" y="226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5" y="221"/>
                    <a:pt x="175" y="221"/>
                    <a:pt x="175" y="222"/>
                  </a:cubicBezTo>
                  <a:cubicBezTo>
                    <a:pt x="176" y="226"/>
                    <a:pt x="176" y="226"/>
                    <a:pt x="176" y="226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4"/>
                    <a:pt x="176" y="224"/>
                    <a:pt x="176" y="224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4"/>
                    <a:pt x="176" y="224"/>
                    <a:pt x="176" y="224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2"/>
                    <a:pt x="176" y="222"/>
                    <a:pt x="176" y="222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2"/>
                    <a:pt x="176" y="222"/>
                    <a:pt x="176" y="222"/>
                  </a:cubicBezTo>
                  <a:cubicBezTo>
                    <a:pt x="176" y="221"/>
                    <a:pt x="176" y="221"/>
                    <a:pt x="176" y="221"/>
                  </a:cubicBezTo>
                  <a:cubicBezTo>
                    <a:pt x="176" y="221"/>
                    <a:pt x="175" y="221"/>
                    <a:pt x="174" y="221"/>
                  </a:cubicBezTo>
                  <a:cubicBezTo>
                    <a:pt x="171" y="220"/>
                    <a:pt x="164" y="218"/>
                    <a:pt x="156" y="215"/>
                  </a:cubicBezTo>
                  <a:cubicBezTo>
                    <a:pt x="143" y="211"/>
                    <a:pt x="128" y="205"/>
                    <a:pt x="116" y="200"/>
                  </a:cubicBezTo>
                  <a:cubicBezTo>
                    <a:pt x="110" y="198"/>
                    <a:pt x="104" y="196"/>
                    <a:pt x="100" y="194"/>
                  </a:cubicBezTo>
                  <a:cubicBezTo>
                    <a:pt x="98" y="194"/>
                    <a:pt x="97" y="193"/>
                    <a:pt x="95" y="193"/>
                  </a:cubicBezTo>
                  <a:cubicBezTo>
                    <a:pt x="95" y="192"/>
                    <a:pt x="94" y="192"/>
                    <a:pt x="94" y="192"/>
                  </a:cubicBezTo>
                  <a:cubicBezTo>
                    <a:pt x="93" y="192"/>
                    <a:pt x="93" y="192"/>
                    <a:pt x="93" y="192"/>
                  </a:cubicBezTo>
                  <a:cubicBezTo>
                    <a:pt x="93" y="192"/>
                    <a:pt x="93" y="192"/>
                    <a:pt x="93" y="192"/>
                  </a:cubicBezTo>
                  <a:cubicBezTo>
                    <a:pt x="92" y="192"/>
                    <a:pt x="92" y="192"/>
                    <a:pt x="91" y="192"/>
                  </a:cubicBezTo>
                  <a:cubicBezTo>
                    <a:pt x="91" y="192"/>
                    <a:pt x="91" y="192"/>
                    <a:pt x="90" y="192"/>
                  </a:cubicBezTo>
                  <a:cubicBezTo>
                    <a:pt x="89" y="192"/>
                    <a:pt x="89" y="192"/>
                    <a:pt x="88" y="193"/>
                  </a:cubicBezTo>
                  <a:cubicBezTo>
                    <a:pt x="88" y="193"/>
                    <a:pt x="87" y="194"/>
                    <a:pt x="86" y="195"/>
                  </a:cubicBezTo>
                  <a:cubicBezTo>
                    <a:pt x="85" y="197"/>
                    <a:pt x="85" y="201"/>
                    <a:pt x="88" y="203"/>
                  </a:cubicBezTo>
                  <a:cubicBezTo>
                    <a:pt x="157" y="246"/>
                    <a:pt x="157" y="246"/>
                    <a:pt x="157" y="246"/>
                  </a:cubicBezTo>
                  <a:cubicBezTo>
                    <a:pt x="160" y="241"/>
                    <a:pt x="160" y="241"/>
                    <a:pt x="160" y="241"/>
                  </a:cubicBezTo>
                  <a:cubicBezTo>
                    <a:pt x="155" y="237"/>
                    <a:pt x="155" y="237"/>
                    <a:pt x="155" y="237"/>
                  </a:cubicBezTo>
                  <a:cubicBezTo>
                    <a:pt x="160" y="241"/>
                    <a:pt x="160" y="241"/>
                    <a:pt x="160" y="241"/>
                  </a:cubicBezTo>
                  <a:cubicBezTo>
                    <a:pt x="157" y="235"/>
                    <a:pt x="157" y="235"/>
                    <a:pt x="157" y="235"/>
                  </a:cubicBezTo>
                  <a:cubicBezTo>
                    <a:pt x="157" y="236"/>
                    <a:pt x="156" y="236"/>
                    <a:pt x="155" y="237"/>
                  </a:cubicBezTo>
                  <a:cubicBezTo>
                    <a:pt x="160" y="241"/>
                    <a:pt x="160" y="241"/>
                    <a:pt x="160" y="241"/>
                  </a:cubicBezTo>
                  <a:cubicBezTo>
                    <a:pt x="157" y="235"/>
                    <a:pt x="157" y="235"/>
                    <a:pt x="157" y="235"/>
                  </a:cubicBezTo>
                  <a:cubicBezTo>
                    <a:pt x="160" y="240"/>
                    <a:pt x="160" y="240"/>
                    <a:pt x="160" y="240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8" y="235"/>
                    <a:pt x="157" y="235"/>
                  </a:cubicBezTo>
                  <a:cubicBezTo>
                    <a:pt x="160" y="240"/>
                    <a:pt x="160" y="240"/>
                    <a:pt x="160" y="240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60" y="240"/>
                    <a:pt x="160" y="240"/>
                    <a:pt x="160" y="240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59" y="235"/>
                  </a:cubicBezTo>
                  <a:cubicBezTo>
                    <a:pt x="160" y="240"/>
                    <a:pt x="160" y="240"/>
                    <a:pt x="160" y="240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9"/>
                    <a:pt x="160" y="239"/>
                    <a:pt x="160" y="239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9"/>
                    <a:pt x="160" y="239"/>
                    <a:pt x="160" y="239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60" y="235"/>
                    <a:pt x="160" y="234"/>
                    <a:pt x="159" y="234"/>
                  </a:cubicBezTo>
                  <a:cubicBezTo>
                    <a:pt x="156" y="234"/>
                    <a:pt x="149" y="232"/>
                    <a:pt x="140" y="229"/>
                  </a:cubicBezTo>
                  <a:cubicBezTo>
                    <a:pt x="128" y="226"/>
                    <a:pt x="112" y="222"/>
                    <a:pt x="100" y="218"/>
                  </a:cubicBezTo>
                  <a:cubicBezTo>
                    <a:pt x="94" y="216"/>
                    <a:pt x="88" y="215"/>
                    <a:pt x="84" y="214"/>
                  </a:cubicBezTo>
                  <a:cubicBezTo>
                    <a:pt x="80" y="212"/>
                    <a:pt x="78" y="212"/>
                    <a:pt x="78" y="212"/>
                  </a:cubicBezTo>
                  <a:cubicBezTo>
                    <a:pt x="75" y="211"/>
                    <a:pt x="72" y="212"/>
                    <a:pt x="71" y="215"/>
                  </a:cubicBezTo>
                  <a:cubicBezTo>
                    <a:pt x="70" y="218"/>
                    <a:pt x="71" y="221"/>
                    <a:pt x="73" y="223"/>
                  </a:cubicBezTo>
                  <a:cubicBezTo>
                    <a:pt x="94" y="236"/>
                    <a:pt x="94" y="236"/>
                    <a:pt x="94" y="236"/>
                  </a:cubicBezTo>
                  <a:cubicBezTo>
                    <a:pt x="64" y="225"/>
                    <a:pt x="64" y="225"/>
                    <a:pt x="64" y="225"/>
                  </a:cubicBezTo>
                  <a:cubicBezTo>
                    <a:pt x="61" y="224"/>
                    <a:pt x="58" y="225"/>
                    <a:pt x="57" y="228"/>
                  </a:cubicBezTo>
                  <a:cubicBezTo>
                    <a:pt x="55" y="231"/>
                    <a:pt x="56" y="234"/>
                    <a:pt x="59" y="236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26" y="270"/>
                    <a:pt x="126" y="270"/>
                    <a:pt x="126" y="270"/>
                  </a:cubicBezTo>
                  <a:cubicBezTo>
                    <a:pt x="127" y="264"/>
                    <a:pt x="127" y="264"/>
                    <a:pt x="127" y="264"/>
                  </a:cubicBezTo>
                  <a:cubicBezTo>
                    <a:pt x="127" y="264"/>
                    <a:pt x="108" y="259"/>
                    <a:pt x="87" y="253"/>
                  </a:cubicBezTo>
                  <a:cubicBezTo>
                    <a:pt x="77" y="250"/>
                    <a:pt x="66" y="247"/>
                    <a:pt x="58" y="245"/>
                  </a:cubicBezTo>
                  <a:cubicBezTo>
                    <a:pt x="54" y="244"/>
                    <a:pt x="51" y="243"/>
                    <a:pt x="48" y="242"/>
                  </a:cubicBezTo>
                  <a:cubicBezTo>
                    <a:pt x="46" y="242"/>
                    <a:pt x="45" y="241"/>
                    <a:pt x="44" y="241"/>
                  </a:cubicBezTo>
                  <a:cubicBezTo>
                    <a:pt x="44" y="241"/>
                    <a:pt x="43" y="241"/>
                    <a:pt x="43" y="241"/>
                  </a:cubicBezTo>
                  <a:cubicBezTo>
                    <a:pt x="42" y="241"/>
                    <a:pt x="42" y="241"/>
                    <a:pt x="41" y="241"/>
                  </a:cubicBezTo>
                  <a:cubicBezTo>
                    <a:pt x="41" y="241"/>
                    <a:pt x="40" y="241"/>
                    <a:pt x="40" y="241"/>
                  </a:cubicBezTo>
                  <a:cubicBezTo>
                    <a:pt x="39" y="241"/>
                    <a:pt x="39" y="241"/>
                    <a:pt x="38" y="242"/>
                  </a:cubicBezTo>
                  <a:cubicBezTo>
                    <a:pt x="38" y="242"/>
                    <a:pt x="37" y="242"/>
                    <a:pt x="36" y="244"/>
                  </a:cubicBezTo>
                  <a:cubicBezTo>
                    <a:pt x="35" y="245"/>
                    <a:pt x="35" y="246"/>
                    <a:pt x="35" y="247"/>
                  </a:cubicBezTo>
                  <a:cubicBezTo>
                    <a:pt x="35" y="249"/>
                    <a:pt x="36" y="249"/>
                    <a:pt x="36" y="250"/>
                  </a:cubicBezTo>
                  <a:cubicBezTo>
                    <a:pt x="36" y="251"/>
                    <a:pt x="37" y="251"/>
                    <a:pt x="37" y="251"/>
                  </a:cubicBezTo>
                  <a:cubicBezTo>
                    <a:pt x="37" y="252"/>
                    <a:pt x="37" y="252"/>
                    <a:pt x="37" y="252"/>
                  </a:cubicBezTo>
                  <a:cubicBezTo>
                    <a:pt x="38" y="252"/>
                    <a:pt x="39" y="253"/>
                    <a:pt x="39" y="253"/>
                  </a:cubicBezTo>
                  <a:cubicBezTo>
                    <a:pt x="42" y="255"/>
                    <a:pt x="48" y="259"/>
                    <a:pt x="56" y="264"/>
                  </a:cubicBezTo>
                  <a:cubicBezTo>
                    <a:pt x="68" y="271"/>
                    <a:pt x="82" y="280"/>
                    <a:pt x="94" y="287"/>
                  </a:cubicBezTo>
                  <a:cubicBezTo>
                    <a:pt x="100" y="291"/>
                    <a:pt x="106" y="294"/>
                    <a:pt x="109" y="297"/>
                  </a:cubicBezTo>
                  <a:cubicBezTo>
                    <a:pt x="111" y="298"/>
                    <a:pt x="113" y="299"/>
                    <a:pt x="114" y="299"/>
                  </a:cubicBezTo>
                  <a:cubicBezTo>
                    <a:pt x="114" y="300"/>
                    <a:pt x="115" y="300"/>
                    <a:pt x="115" y="300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7" y="297"/>
                    <a:pt x="117" y="297"/>
                    <a:pt x="117" y="297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7" y="297"/>
                    <a:pt x="117" y="297"/>
                    <a:pt x="117" y="297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8" y="296"/>
                    <a:pt x="118" y="296"/>
                    <a:pt x="118" y="296"/>
                  </a:cubicBezTo>
                  <a:cubicBezTo>
                    <a:pt x="115" y="300"/>
                    <a:pt x="115" y="300"/>
                    <a:pt x="115" y="300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4" y="299"/>
                    <a:pt x="114" y="299"/>
                    <a:pt x="114" y="299"/>
                  </a:cubicBezTo>
                  <a:cubicBezTo>
                    <a:pt x="114" y="300"/>
                    <a:pt x="114" y="300"/>
                    <a:pt x="115" y="300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4" y="299"/>
                    <a:pt x="114" y="299"/>
                    <a:pt x="114" y="299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3" y="298"/>
                    <a:pt x="113" y="298"/>
                    <a:pt x="113" y="298"/>
                  </a:cubicBezTo>
                  <a:cubicBezTo>
                    <a:pt x="114" y="299"/>
                    <a:pt x="114" y="299"/>
                    <a:pt x="114" y="299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3" y="298"/>
                    <a:pt x="113" y="298"/>
                    <a:pt x="113" y="298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3" y="295"/>
                    <a:pt x="113" y="295"/>
                    <a:pt x="113" y="295"/>
                  </a:cubicBezTo>
                  <a:cubicBezTo>
                    <a:pt x="113" y="297"/>
                    <a:pt x="113" y="298"/>
                    <a:pt x="113" y="298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3" y="295"/>
                    <a:pt x="113" y="295"/>
                    <a:pt x="113" y="295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4" y="292"/>
                    <a:pt x="114" y="292"/>
                    <a:pt x="114" y="292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6" y="290"/>
                    <a:pt x="116" y="290"/>
                    <a:pt x="116" y="290"/>
                  </a:cubicBezTo>
                  <a:cubicBezTo>
                    <a:pt x="115" y="290"/>
                    <a:pt x="114" y="291"/>
                    <a:pt x="114" y="292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6" y="290"/>
                    <a:pt x="116" y="290"/>
                    <a:pt x="116" y="290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17" y="290"/>
                    <a:pt x="117" y="290"/>
                    <a:pt x="116" y="290"/>
                  </a:cubicBezTo>
                  <a:cubicBezTo>
                    <a:pt x="119" y="295"/>
                    <a:pt x="119" y="295"/>
                    <a:pt x="119" y="295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18" y="295"/>
                    <a:pt x="118" y="295"/>
                    <a:pt x="118" y="295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18" y="295"/>
                    <a:pt x="118" y="295"/>
                    <a:pt x="118" y="295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119" y="289"/>
                    <a:pt x="119" y="289"/>
                    <a:pt x="119" y="289"/>
                  </a:cubicBezTo>
                  <a:cubicBezTo>
                    <a:pt x="119" y="289"/>
                    <a:pt x="119" y="289"/>
                    <a:pt x="118" y="289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119" y="289"/>
                    <a:pt x="119" y="289"/>
                    <a:pt x="119" y="289"/>
                  </a:cubicBezTo>
                  <a:cubicBezTo>
                    <a:pt x="119" y="291"/>
                    <a:pt x="119" y="291"/>
                    <a:pt x="119" y="291"/>
                  </a:cubicBezTo>
                  <a:cubicBezTo>
                    <a:pt x="119" y="289"/>
                    <a:pt x="119" y="289"/>
                    <a:pt x="119" y="289"/>
                  </a:cubicBezTo>
                  <a:cubicBezTo>
                    <a:pt x="119" y="289"/>
                    <a:pt x="119" y="289"/>
                    <a:pt x="119" y="289"/>
                  </a:cubicBezTo>
                  <a:cubicBezTo>
                    <a:pt x="119" y="291"/>
                    <a:pt x="119" y="291"/>
                    <a:pt x="119" y="291"/>
                  </a:cubicBezTo>
                  <a:cubicBezTo>
                    <a:pt x="119" y="289"/>
                    <a:pt x="119" y="289"/>
                    <a:pt x="119" y="289"/>
                  </a:cubicBezTo>
                  <a:cubicBezTo>
                    <a:pt x="119" y="289"/>
                    <a:pt x="118" y="289"/>
                    <a:pt x="118" y="289"/>
                  </a:cubicBezTo>
                  <a:cubicBezTo>
                    <a:pt x="114" y="288"/>
                    <a:pt x="107" y="286"/>
                    <a:pt x="98" y="283"/>
                  </a:cubicBezTo>
                  <a:cubicBezTo>
                    <a:pt x="86" y="278"/>
                    <a:pt x="69" y="273"/>
                    <a:pt x="56" y="268"/>
                  </a:cubicBezTo>
                  <a:cubicBezTo>
                    <a:pt x="50" y="266"/>
                    <a:pt x="44" y="264"/>
                    <a:pt x="40" y="262"/>
                  </a:cubicBezTo>
                  <a:cubicBezTo>
                    <a:pt x="36" y="261"/>
                    <a:pt x="34" y="260"/>
                    <a:pt x="34" y="260"/>
                  </a:cubicBezTo>
                  <a:cubicBezTo>
                    <a:pt x="32" y="259"/>
                    <a:pt x="30" y="260"/>
                    <a:pt x="28" y="261"/>
                  </a:cubicBezTo>
                  <a:cubicBezTo>
                    <a:pt x="27" y="262"/>
                    <a:pt x="26" y="264"/>
                    <a:pt x="26" y="266"/>
                  </a:cubicBezTo>
                  <a:cubicBezTo>
                    <a:pt x="26" y="267"/>
                    <a:pt x="26" y="268"/>
                    <a:pt x="26" y="268"/>
                  </a:cubicBezTo>
                  <a:cubicBezTo>
                    <a:pt x="27" y="269"/>
                    <a:pt x="27" y="269"/>
                    <a:pt x="27" y="270"/>
                  </a:cubicBezTo>
                  <a:cubicBezTo>
                    <a:pt x="27" y="270"/>
                    <a:pt x="28" y="270"/>
                    <a:pt x="28" y="270"/>
                  </a:cubicBezTo>
                  <a:cubicBezTo>
                    <a:pt x="28" y="270"/>
                    <a:pt x="28" y="270"/>
                    <a:pt x="28" y="270"/>
                  </a:cubicBezTo>
                  <a:cubicBezTo>
                    <a:pt x="28" y="271"/>
                    <a:pt x="28" y="271"/>
                    <a:pt x="28" y="271"/>
                  </a:cubicBezTo>
                  <a:cubicBezTo>
                    <a:pt x="29" y="271"/>
                    <a:pt x="31" y="272"/>
                    <a:pt x="33" y="273"/>
                  </a:cubicBezTo>
                  <a:cubicBezTo>
                    <a:pt x="41" y="279"/>
                    <a:pt x="60" y="290"/>
                    <a:pt x="77" y="300"/>
                  </a:cubicBezTo>
                  <a:cubicBezTo>
                    <a:pt x="85" y="306"/>
                    <a:pt x="93" y="310"/>
                    <a:pt x="98" y="314"/>
                  </a:cubicBezTo>
                  <a:cubicBezTo>
                    <a:pt x="101" y="316"/>
                    <a:pt x="103" y="317"/>
                    <a:pt x="105" y="318"/>
                  </a:cubicBezTo>
                  <a:cubicBezTo>
                    <a:pt x="106" y="319"/>
                    <a:pt x="106" y="319"/>
                    <a:pt x="107" y="319"/>
                  </a:cubicBezTo>
                  <a:cubicBezTo>
                    <a:pt x="107" y="319"/>
                    <a:pt x="107" y="319"/>
                    <a:pt x="107" y="319"/>
                  </a:cubicBezTo>
                  <a:cubicBezTo>
                    <a:pt x="107" y="320"/>
                    <a:pt x="107" y="320"/>
                    <a:pt x="107" y="320"/>
                  </a:cubicBezTo>
                  <a:cubicBezTo>
                    <a:pt x="109" y="317"/>
                    <a:pt x="109" y="317"/>
                    <a:pt x="109" y="317"/>
                  </a:cubicBezTo>
                  <a:cubicBezTo>
                    <a:pt x="107" y="319"/>
                    <a:pt x="107" y="319"/>
                    <a:pt x="107" y="319"/>
                  </a:cubicBezTo>
                  <a:cubicBezTo>
                    <a:pt x="107" y="320"/>
                    <a:pt x="107" y="320"/>
                    <a:pt x="107" y="320"/>
                  </a:cubicBezTo>
                  <a:cubicBezTo>
                    <a:pt x="109" y="317"/>
                    <a:pt x="109" y="317"/>
                    <a:pt x="109" y="317"/>
                  </a:cubicBezTo>
                  <a:cubicBezTo>
                    <a:pt x="107" y="319"/>
                    <a:pt x="107" y="319"/>
                    <a:pt x="107" y="319"/>
                  </a:cubicBezTo>
                  <a:cubicBezTo>
                    <a:pt x="110" y="315"/>
                    <a:pt x="110" y="315"/>
                    <a:pt x="110" y="315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6" y="319"/>
                    <a:pt x="106" y="319"/>
                    <a:pt x="107" y="319"/>
                  </a:cubicBezTo>
                  <a:cubicBezTo>
                    <a:pt x="110" y="315"/>
                    <a:pt x="110" y="315"/>
                    <a:pt x="110" y="315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06" y="318"/>
                    <a:pt x="106" y="318"/>
                    <a:pt x="106" y="319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05" y="315"/>
                    <a:pt x="105" y="315"/>
                    <a:pt x="105" y="315"/>
                  </a:cubicBezTo>
                  <a:cubicBezTo>
                    <a:pt x="105" y="316"/>
                    <a:pt x="105" y="317"/>
                    <a:pt x="105" y="318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05" y="315"/>
                    <a:pt x="105" y="315"/>
                    <a:pt x="105" y="315"/>
                  </a:cubicBezTo>
                  <a:cubicBezTo>
                    <a:pt x="111" y="315"/>
                    <a:pt x="111" y="315"/>
                    <a:pt x="111" y="315"/>
                  </a:cubicBezTo>
                  <a:cubicBezTo>
                    <a:pt x="112" y="309"/>
                    <a:pt x="112" y="309"/>
                    <a:pt x="112" y="309"/>
                  </a:cubicBezTo>
                  <a:cubicBezTo>
                    <a:pt x="25" y="285"/>
                    <a:pt x="25" y="285"/>
                    <a:pt x="25" y="285"/>
                  </a:cubicBezTo>
                  <a:cubicBezTo>
                    <a:pt x="22" y="284"/>
                    <a:pt x="19" y="286"/>
                    <a:pt x="18" y="288"/>
                  </a:cubicBezTo>
                  <a:cubicBezTo>
                    <a:pt x="16" y="291"/>
                    <a:pt x="17" y="294"/>
                    <a:pt x="20" y="296"/>
                  </a:cubicBezTo>
                  <a:cubicBezTo>
                    <a:pt x="20" y="296"/>
                    <a:pt x="21" y="297"/>
                    <a:pt x="24" y="298"/>
                  </a:cubicBezTo>
                  <a:cubicBezTo>
                    <a:pt x="33" y="304"/>
                    <a:pt x="54" y="317"/>
                    <a:pt x="74" y="329"/>
                  </a:cubicBezTo>
                  <a:cubicBezTo>
                    <a:pt x="83" y="335"/>
                    <a:pt x="93" y="341"/>
                    <a:pt x="99" y="345"/>
                  </a:cubicBezTo>
                  <a:cubicBezTo>
                    <a:pt x="103" y="347"/>
                    <a:pt x="105" y="349"/>
                    <a:pt x="107" y="350"/>
                  </a:cubicBezTo>
                  <a:cubicBezTo>
                    <a:pt x="108" y="351"/>
                    <a:pt x="109" y="351"/>
                    <a:pt x="109" y="351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12" y="348"/>
                    <a:pt x="112" y="348"/>
                    <a:pt x="112" y="348"/>
                  </a:cubicBezTo>
                  <a:cubicBezTo>
                    <a:pt x="109" y="351"/>
                    <a:pt x="109" y="351"/>
                    <a:pt x="109" y="351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12" y="348"/>
                    <a:pt x="112" y="348"/>
                    <a:pt x="112" y="348"/>
                  </a:cubicBezTo>
                  <a:cubicBezTo>
                    <a:pt x="109" y="351"/>
                    <a:pt x="109" y="351"/>
                    <a:pt x="109" y="351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8" y="350"/>
                    <a:pt x="108" y="350"/>
                    <a:pt x="108" y="350"/>
                  </a:cubicBezTo>
                  <a:cubicBezTo>
                    <a:pt x="109" y="351"/>
                    <a:pt x="109" y="351"/>
                    <a:pt x="109" y="351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8" y="350"/>
                    <a:pt x="108" y="350"/>
                    <a:pt x="108" y="350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8" y="347"/>
                    <a:pt x="108" y="347"/>
                    <a:pt x="108" y="347"/>
                  </a:cubicBezTo>
                  <a:cubicBezTo>
                    <a:pt x="108" y="349"/>
                    <a:pt x="108" y="350"/>
                    <a:pt x="108" y="350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8" y="347"/>
                    <a:pt x="108" y="347"/>
                    <a:pt x="108" y="347"/>
                  </a:cubicBezTo>
                  <a:cubicBezTo>
                    <a:pt x="114" y="347"/>
                    <a:pt x="114" y="347"/>
                    <a:pt x="114" y="347"/>
                  </a:cubicBezTo>
                  <a:cubicBezTo>
                    <a:pt x="108" y="344"/>
                    <a:pt x="108" y="344"/>
                    <a:pt x="108" y="344"/>
                  </a:cubicBezTo>
                  <a:cubicBezTo>
                    <a:pt x="108" y="345"/>
                    <a:pt x="108" y="346"/>
                    <a:pt x="108" y="347"/>
                  </a:cubicBezTo>
                  <a:cubicBezTo>
                    <a:pt x="114" y="347"/>
                    <a:pt x="114" y="347"/>
                    <a:pt x="114" y="347"/>
                  </a:cubicBezTo>
                  <a:cubicBezTo>
                    <a:pt x="108" y="344"/>
                    <a:pt x="108" y="344"/>
                    <a:pt x="108" y="344"/>
                  </a:cubicBezTo>
                  <a:cubicBezTo>
                    <a:pt x="114" y="347"/>
                    <a:pt x="114" y="347"/>
                    <a:pt x="114" y="347"/>
                  </a:cubicBezTo>
                  <a:cubicBezTo>
                    <a:pt x="115" y="342"/>
                    <a:pt x="115" y="342"/>
                    <a:pt x="115" y="342"/>
                  </a:cubicBezTo>
                  <a:cubicBezTo>
                    <a:pt x="115" y="342"/>
                    <a:pt x="95" y="335"/>
                    <a:pt x="75" y="328"/>
                  </a:cubicBezTo>
                  <a:cubicBezTo>
                    <a:pt x="64" y="325"/>
                    <a:pt x="53" y="321"/>
                    <a:pt x="45" y="319"/>
                  </a:cubicBezTo>
                  <a:cubicBezTo>
                    <a:pt x="40" y="318"/>
                    <a:pt x="37" y="317"/>
                    <a:pt x="33" y="316"/>
                  </a:cubicBezTo>
                  <a:cubicBezTo>
                    <a:pt x="32" y="315"/>
                    <a:pt x="31" y="315"/>
                    <a:pt x="29" y="315"/>
                  </a:cubicBezTo>
                  <a:cubicBezTo>
                    <a:pt x="28" y="315"/>
                    <a:pt x="27" y="314"/>
                    <a:pt x="26" y="314"/>
                  </a:cubicBezTo>
                  <a:cubicBezTo>
                    <a:pt x="26" y="314"/>
                    <a:pt x="25" y="314"/>
                    <a:pt x="24" y="315"/>
                  </a:cubicBezTo>
                  <a:cubicBezTo>
                    <a:pt x="24" y="315"/>
                    <a:pt x="23" y="315"/>
                    <a:pt x="23" y="315"/>
                  </a:cubicBezTo>
                  <a:cubicBezTo>
                    <a:pt x="22" y="316"/>
                    <a:pt x="21" y="316"/>
                    <a:pt x="20" y="317"/>
                  </a:cubicBezTo>
                  <a:cubicBezTo>
                    <a:pt x="19" y="319"/>
                    <a:pt x="19" y="320"/>
                    <a:pt x="20" y="322"/>
                  </a:cubicBezTo>
                  <a:cubicBezTo>
                    <a:pt x="20" y="324"/>
                    <a:pt x="21" y="325"/>
                    <a:pt x="22" y="326"/>
                  </a:cubicBezTo>
                  <a:cubicBezTo>
                    <a:pt x="22" y="326"/>
                    <a:pt x="24" y="327"/>
                    <a:pt x="26" y="328"/>
                  </a:cubicBezTo>
                  <a:cubicBezTo>
                    <a:pt x="35" y="333"/>
                    <a:pt x="57" y="346"/>
                    <a:pt x="76" y="358"/>
                  </a:cubicBezTo>
                  <a:cubicBezTo>
                    <a:pt x="86" y="364"/>
                    <a:pt x="95" y="370"/>
                    <a:pt x="102" y="375"/>
                  </a:cubicBezTo>
                  <a:cubicBezTo>
                    <a:pt x="106" y="377"/>
                    <a:pt x="108" y="379"/>
                    <a:pt x="110" y="380"/>
                  </a:cubicBezTo>
                  <a:cubicBezTo>
                    <a:pt x="111" y="381"/>
                    <a:pt x="112" y="381"/>
                    <a:pt x="112" y="381"/>
                  </a:cubicBezTo>
                  <a:cubicBezTo>
                    <a:pt x="112" y="381"/>
                    <a:pt x="112" y="381"/>
                    <a:pt x="112" y="381"/>
                  </a:cubicBezTo>
                  <a:cubicBezTo>
                    <a:pt x="114" y="379"/>
                    <a:pt x="114" y="379"/>
                    <a:pt x="114" y="379"/>
                  </a:cubicBezTo>
                  <a:cubicBezTo>
                    <a:pt x="112" y="381"/>
                    <a:pt x="112" y="381"/>
                    <a:pt x="112" y="381"/>
                  </a:cubicBezTo>
                  <a:cubicBezTo>
                    <a:pt x="112" y="381"/>
                    <a:pt x="112" y="381"/>
                    <a:pt x="112" y="381"/>
                  </a:cubicBezTo>
                  <a:cubicBezTo>
                    <a:pt x="114" y="379"/>
                    <a:pt x="114" y="379"/>
                    <a:pt x="114" y="379"/>
                  </a:cubicBezTo>
                  <a:cubicBezTo>
                    <a:pt x="112" y="381"/>
                    <a:pt x="112" y="381"/>
                    <a:pt x="112" y="381"/>
                  </a:cubicBezTo>
                  <a:cubicBezTo>
                    <a:pt x="116" y="378"/>
                    <a:pt x="116" y="378"/>
                    <a:pt x="116" y="378"/>
                  </a:cubicBezTo>
                  <a:cubicBezTo>
                    <a:pt x="111" y="380"/>
                    <a:pt x="111" y="380"/>
                    <a:pt x="111" y="380"/>
                  </a:cubicBezTo>
                  <a:cubicBezTo>
                    <a:pt x="111" y="381"/>
                    <a:pt x="112" y="381"/>
                    <a:pt x="112" y="381"/>
                  </a:cubicBezTo>
                  <a:cubicBezTo>
                    <a:pt x="116" y="378"/>
                    <a:pt x="116" y="378"/>
                    <a:pt x="116" y="378"/>
                  </a:cubicBezTo>
                  <a:cubicBezTo>
                    <a:pt x="111" y="380"/>
                    <a:pt x="111" y="380"/>
                    <a:pt x="111" y="380"/>
                  </a:cubicBezTo>
                  <a:cubicBezTo>
                    <a:pt x="116" y="378"/>
                    <a:pt x="116" y="378"/>
                    <a:pt x="116" y="378"/>
                  </a:cubicBezTo>
                  <a:cubicBezTo>
                    <a:pt x="111" y="378"/>
                    <a:pt x="111" y="378"/>
                    <a:pt x="111" y="378"/>
                  </a:cubicBezTo>
                  <a:cubicBezTo>
                    <a:pt x="111" y="379"/>
                    <a:pt x="111" y="380"/>
                    <a:pt x="111" y="380"/>
                  </a:cubicBezTo>
                  <a:cubicBezTo>
                    <a:pt x="116" y="378"/>
                    <a:pt x="116" y="378"/>
                    <a:pt x="116" y="378"/>
                  </a:cubicBezTo>
                  <a:cubicBezTo>
                    <a:pt x="111" y="378"/>
                    <a:pt x="111" y="378"/>
                    <a:pt x="111" y="378"/>
                  </a:cubicBezTo>
                  <a:cubicBezTo>
                    <a:pt x="117" y="378"/>
                    <a:pt x="117" y="378"/>
                    <a:pt x="117" y="378"/>
                  </a:cubicBezTo>
                  <a:cubicBezTo>
                    <a:pt x="111" y="374"/>
                    <a:pt x="111" y="374"/>
                    <a:pt x="111" y="374"/>
                  </a:cubicBezTo>
                  <a:cubicBezTo>
                    <a:pt x="111" y="375"/>
                    <a:pt x="111" y="377"/>
                    <a:pt x="111" y="378"/>
                  </a:cubicBezTo>
                  <a:cubicBezTo>
                    <a:pt x="117" y="378"/>
                    <a:pt x="117" y="378"/>
                    <a:pt x="117" y="378"/>
                  </a:cubicBezTo>
                  <a:cubicBezTo>
                    <a:pt x="111" y="374"/>
                    <a:pt x="111" y="374"/>
                    <a:pt x="111" y="374"/>
                  </a:cubicBezTo>
                  <a:cubicBezTo>
                    <a:pt x="117" y="378"/>
                    <a:pt x="117" y="378"/>
                    <a:pt x="117" y="378"/>
                  </a:cubicBezTo>
                  <a:cubicBezTo>
                    <a:pt x="112" y="374"/>
                    <a:pt x="112" y="374"/>
                    <a:pt x="112" y="374"/>
                  </a:cubicBezTo>
                  <a:cubicBezTo>
                    <a:pt x="117" y="378"/>
                    <a:pt x="117" y="378"/>
                    <a:pt x="117" y="378"/>
                  </a:cubicBezTo>
                  <a:cubicBezTo>
                    <a:pt x="114" y="372"/>
                    <a:pt x="114" y="372"/>
                    <a:pt x="114" y="372"/>
                  </a:cubicBezTo>
                  <a:cubicBezTo>
                    <a:pt x="113" y="373"/>
                    <a:pt x="112" y="373"/>
                    <a:pt x="112" y="374"/>
                  </a:cubicBezTo>
                  <a:cubicBezTo>
                    <a:pt x="117" y="378"/>
                    <a:pt x="117" y="378"/>
                    <a:pt x="117" y="378"/>
                  </a:cubicBezTo>
                  <a:cubicBezTo>
                    <a:pt x="114" y="372"/>
                    <a:pt x="114" y="372"/>
                    <a:pt x="114" y="372"/>
                  </a:cubicBezTo>
                  <a:cubicBezTo>
                    <a:pt x="116" y="377"/>
                    <a:pt x="116" y="377"/>
                    <a:pt x="116" y="377"/>
                  </a:cubicBezTo>
                  <a:cubicBezTo>
                    <a:pt x="115" y="372"/>
                    <a:pt x="115" y="372"/>
                    <a:pt x="115" y="372"/>
                  </a:cubicBezTo>
                  <a:cubicBezTo>
                    <a:pt x="115" y="372"/>
                    <a:pt x="114" y="372"/>
                    <a:pt x="114" y="372"/>
                  </a:cubicBezTo>
                  <a:cubicBezTo>
                    <a:pt x="116" y="377"/>
                    <a:pt x="116" y="377"/>
                    <a:pt x="116" y="377"/>
                  </a:cubicBezTo>
                  <a:cubicBezTo>
                    <a:pt x="115" y="372"/>
                    <a:pt x="115" y="372"/>
                    <a:pt x="115" y="372"/>
                  </a:cubicBezTo>
                  <a:cubicBezTo>
                    <a:pt x="116" y="377"/>
                    <a:pt x="116" y="377"/>
                    <a:pt x="116" y="377"/>
                  </a:cubicBezTo>
                  <a:cubicBezTo>
                    <a:pt x="116" y="372"/>
                    <a:pt x="116" y="372"/>
                    <a:pt x="116" y="372"/>
                  </a:cubicBezTo>
                  <a:cubicBezTo>
                    <a:pt x="116" y="372"/>
                    <a:pt x="116" y="372"/>
                    <a:pt x="115" y="372"/>
                  </a:cubicBezTo>
                  <a:cubicBezTo>
                    <a:pt x="116" y="377"/>
                    <a:pt x="116" y="377"/>
                    <a:pt x="116" y="377"/>
                  </a:cubicBezTo>
                  <a:cubicBezTo>
                    <a:pt x="116" y="372"/>
                    <a:pt x="116" y="372"/>
                    <a:pt x="116" y="372"/>
                  </a:cubicBezTo>
                  <a:cubicBezTo>
                    <a:pt x="116" y="375"/>
                    <a:pt x="116" y="375"/>
                    <a:pt x="116" y="375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6" y="372"/>
                    <a:pt x="116" y="372"/>
                    <a:pt x="116" y="372"/>
                  </a:cubicBezTo>
                  <a:cubicBezTo>
                    <a:pt x="116" y="375"/>
                    <a:pt x="116" y="375"/>
                    <a:pt x="116" y="375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7" y="373"/>
                    <a:pt x="117" y="373"/>
                    <a:pt x="117" y="373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7" y="373"/>
                    <a:pt x="117" y="373"/>
                    <a:pt x="117" y="373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7" y="372"/>
                    <a:pt x="116" y="371"/>
                    <a:pt x="115" y="371"/>
                  </a:cubicBezTo>
                  <a:cubicBezTo>
                    <a:pt x="112" y="370"/>
                    <a:pt x="105" y="368"/>
                    <a:pt x="96" y="365"/>
                  </a:cubicBezTo>
                  <a:cubicBezTo>
                    <a:pt x="84" y="361"/>
                    <a:pt x="67" y="355"/>
                    <a:pt x="54" y="350"/>
                  </a:cubicBezTo>
                  <a:cubicBezTo>
                    <a:pt x="47" y="348"/>
                    <a:pt x="40" y="346"/>
                    <a:pt x="36" y="345"/>
                  </a:cubicBezTo>
                  <a:cubicBezTo>
                    <a:pt x="33" y="344"/>
                    <a:pt x="31" y="343"/>
                    <a:pt x="29" y="343"/>
                  </a:cubicBezTo>
                  <a:cubicBezTo>
                    <a:pt x="28" y="343"/>
                    <a:pt x="27" y="342"/>
                    <a:pt x="27" y="342"/>
                  </a:cubicBezTo>
                  <a:cubicBezTo>
                    <a:pt x="26" y="342"/>
                    <a:pt x="25" y="342"/>
                    <a:pt x="24" y="342"/>
                  </a:cubicBezTo>
                  <a:cubicBezTo>
                    <a:pt x="24" y="342"/>
                    <a:pt x="23" y="342"/>
                    <a:pt x="22" y="342"/>
                  </a:cubicBezTo>
                  <a:cubicBezTo>
                    <a:pt x="22" y="342"/>
                    <a:pt x="21" y="343"/>
                    <a:pt x="20" y="343"/>
                  </a:cubicBezTo>
                  <a:cubicBezTo>
                    <a:pt x="20" y="343"/>
                    <a:pt x="19" y="344"/>
                    <a:pt x="18" y="345"/>
                  </a:cubicBezTo>
                  <a:cubicBezTo>
                    <a:pt x="18" y="345"/>
                    <a:pt x="18" y="345"/>
                    <a:pt x="18" y="345"/>
                  </a:cubicBezTo>
                  <a:cubicBezTo>
                    <a:pt x="18" y="346"/>
                    <a:pt x="17" y="347"/>
                    <a:pt x="17" y="348"/>
                  </a:cubicBezTo>
                  <a:cubicBezTo>
                    <a:pt x="17" y="350"/>
                    <a:pt x="18" y="351"/>
                    <a:pt x="18" y="351"/>
                  </a:cubicBezTo>
                  <a:cubicBezTo>
                    <a:pt x="19" y="352"/>
                    <a:pt x="19" y="353"/>
                    <a:pt x="20" y="353"/>
                  </a:cubicBezTo>
                  <a:cubicBezTo>
                    <a:pt x="21" y="354"/>
                    <a:pt x="21" y="355"/>
                    <a:pt x="23" y="356"/>
                  </a:cubicBezTo>
                  <a:cubicBezTo>
                    <a:pt x="25" y="358"/>
                    <a:pt x="28" y="360"/>
                    <a:pt x="31" y="362"/>
                  </a:cubicBezTo>
                  <a:cubicBezTo>
                    <a:pt x="44" y="370"/>
                    <a:pt x="64" y="382"/>
                    <a:pt x="81" y="393"/>
                  </a:cubicBezTo>
                  <a:cubicBezTo>
                    <a:pt x="98" y="403"/>
                    <a:pt x="112" y="411"/>
                    <a:pt x="112" y="411"/>
                  </a:cubicBezTo>
                  <a:cubicBezTo>
                    <a:pt x="115" y="406"/>
                    <a:pt x="115" y="406"/>
                    <a:pt x="115" y="406"/>
                  </a:cubicBezTo>
                  <a:cubicBezTo>
                    <a:pt x="117" y="400"/>
                    <a:pt x="117" y="400"/>
                    <a:pt x="117" y="400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5" y="375"/>
                    <a:pt x="33" y="375"/>
                    <a:pt x="31" y="377"/>
                  </a:cubicBezTo>
                  <a:cubicBezTo>
                    <a:pt x="31" y="378"/>
                    <a:pt x="30" y="379"/>
                    <a:pt x="30" y="379"/>
                  </a:cubicBezTo>
                  <a:cubicBezTo>
                    <a:pt x="30" y="380"/>
                    <a:pt x="30" y="381"/>
                    <a:pt x="30" y="381"/>
                  </a:cubicBezTo>
                  <a:cubicBezTo>
                    <a:pt x="30" y="382"/>
                    <a:pt x="30" y="383"/>
                    <a:pt x="30" y="383"/>
                  </a:cubicBezTo>
                  <a:cubicBezTo>
                    <a:pt x="31" y="384"/>
                    <a:pt x="31" y="385"/>
                    <a:pt x="31" y="385"/>
                  </a:cubicBezTo>
                  <a:cubicBezTo>
                    <a:pt x="32" y="386"/>
                    <a:pt x="32" y="386"/>
                    <a:pt x="32" y="386"/>
                  </a:cubicBezTo>
                  <a:cubicBezTo>
                    <a:pt x="33" y="387"/>
                    <a:pt x="33" y="387"/>
                    <a:pt x="33" y="387"/>
                  </a:cubicBezTo>
                  <a:cubicBezTo>
                    <a:pt x="34" y="387"/>
                    <a:pt x="36" y="388"/>
                    <a:pt x="38" y="390"/>
                  </a:cubicBezTo>
                  <a:cubicBezTo>
                    <a:pt x="46" y="395"/>
                    <a:pt x="61" y="404"/>
                    <a:pt x="74" y="412"/>
                  </a:cubicBezTo>
                  <a:cubicBezTo>
                    <a:pt x="81" y="415"/>
                    <a:pt x="87" y="419"/>
                    <a:pt x="91" y="422"/>
                  </a:cubicBezTo>
                  <a:cubicBezTo>
                    <a:pt x="93" y="423"/>
                    <a:pt x="95" y="425"/>
                    <a:pt x="96" y="425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99" y="424"/>
                    <a:pt x="99" y="424"/>
                    <a:pt x="99" y="424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99" y="424"/>
                    <a:pt x="99" y="424"/>
                    <a:pt x="99" y="424"/>
                  </a:cubicBezTo>
                  <a:cubicBezTo>
                    <a:pt x="97" y="426"/>
                    <a:pt x="97" y="426"/>
                    <a:pt x="97" y="426"/>
                  </a:cubicBezTo>
                  <a:cubicBezTo>
                    <a:pt x="101" y="422"/>
                    <a:pt x="101" y="422"/>
                    <a:pt x="101" y="422"/>
                  </a:cubicBezTo>
                  <a:cubicBezTo>
                    <a:pt x="96" y="425"/>
                    <a:pt x="96" y="425"/>
                    <a:pt x="96" y="425"/>
                  </a:cubicBezTo>
                  <a:cubicBezTo>
                    <a:pt x="96" y="425"/>
                    <a:pt x="97" y="425"/>
                    <a:pt x="97" y="426"/>
                  </a:cubicBezTo>
                  <a:cubicBezTo>
                    <a:pt x="101" y="422"/>
                    <a:pt x="101" y="422"/>
                    <a:pt x="101" y="422"/>
                  </a:cubicBezTo>
                  <a:cubicBezTo>
                    <a:pt x="96" y="425"/>
                    <a:pt x="96" y="425"/>
                    <a:pt x="96" y="425"/>
                  </a:cubicBezTo>
                  <a:cubicBezTo>
                    <a:pt x="101" y="422"/>
                    <a:pt x="101" y="422"/>
                    <a:pt x="101" y="422"/>
                  </a:cubicBezTo>
                  <a:cubicBezTo>
                    <a:pt x="96" y="422"/>
                    <a:pt x="96" y="422"/>
                    <a:pt x="96" y="422"/>
                  </a:cubicBezTo>
                  <a:cubicBezTo>
                    <a:pt x="96" y="424"/>
                    <a:pt x="96" y="424"/>
                    <a:pt x="96" y="425"/>
                  </a:cubicBezTo>
                  <a:cubicBezTo>
                    <a:pt x="101" y="422"/>
                    <a:pt x="101" y="422"/>
                    <a:pt x="101" y="422"/>
                  </a:cubicBezTo>
                  <a:cubicBezTo>
                    <a:pt x="96" y="422"/>
                    <a:pt x="96" y="422"/>
                    <a:pt x="96" y="422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96" y="419"/>
                    <a:pt x="96" y="419"/>
                    <a:pt x="96" y="419"/>
                  </a:cubicBezTo>
                  <a:cubicBezTo>
                    <a:pt x="96" y="420"/>
                    <a:pt x="96" y="421"/>
                    <a:pt x="96" y="422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96" y="419"/>
                    <a:pt x="96" y="419"/>
                    <a:pt x="96" y="419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97" y="419"/>
                    <a:pt x="97" y="419"/>
                    <a:pt x="97" y="419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99" y="417"/>
                    <a:pt x="99" y="417"/>
                    <a:pt x="99" y="417"/>
                  </a:cubicBezTo>
                  <a:cubicBezTo>
                    <a:pt x="99" y="417"/>
                    <a:pt x="98" y="417"/>
                    <a:pt x="97" y="419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99" y="417"/>
                    <a:pt x="99" y="417"/>
                    <a:pt x="99" y="417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101" y="416"/>
                    <a:pt x="101" y="416"/>
                    <a:pt x="101" y="416"/>
                  </a:cubicBezTo>
                  <a:cubicBezTo>
                    <a:pt x="101" y="416"/>
                    <a:pt x="100" y="416"/>
                    <a:pt x="99" y="417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101" y="416"/>
                    <a:pt x="101" y="416"/>
                    <a:pt x="101" y="416"/>
                  </a:cubicBezTo>
                  <a:cubicBezTo>
                    <a:pt x="101" y="422"/>
                    <a:pt x="101" y="422"/>
                    <a:pt x="101" y="422"/>
                  </a:cubicBezTo>
                  <a:cubicBezTo>
                    <a:pt x="101" y="416"/>
                    <a:pt x="101" y="416"/>
                    <a:pt x="101" y="416"/>
                  </a:cubicBezTo>
                  <a:cubicBezTo>
                    <a:pt x="101" y="416"/>
                    <a:pt x="101" y="416"/>
                    <a:pt x="101" y="416"/>
                  </a:cubicBezTo>
                  <a:cubicBezTo>
                    <a:pt x="101" y="422"/>
                    <a:pt x="101" y="422"/>
                    <a:pt x="101" y="422"/>
                  </a:cubicBezTo>
                  <a:cubicBezTo>
                    <a:pt x="101" y="416"/>
                    <a:pt x="101" y="416"/>
                    <a:pt x="101" y="416"/>
                  </a:cubicBezTo>
                  <a:cubicBezTo>
                    <a:pt x="101" y="420"/>
                    <a:pt x="101" y="420"/>
                    <a:pt x="101" y="420"/>
                  </a:cubicBezTo>
                  <a:cubicBezTo>
                    <a:pt x="102" y="416"/>
                    <a:pt x="102" y="416"/>
                    <a:pt x="102" y="416"/>
                  </a:cubicBezTo>
                  <a:cubicBezTo>
                    <a:pt x="101" y="416"/>
                    <a:pt x="101" y="416"/>
                    <a:pt x="101" y="416"/>
                  </a:cubicBezTo>
                  <a:cubicBezTo>
                    <a:pt x="101" y="420"/>
                    <a:pt x="101" y="420"/>
                    <a:pt x="101" y="420"/>
                  </a:cubicBezTo>
                  <a:cubicBezTo>
                    <a:pt x="102" y="416"/>
                    <a:pt x="102" y="416"/>
                    <a:pt x="102" y="416"/>
                  </a:cubicBezTo>
                  <a:cubicBezTo>
                    <a:pt x="102" y="416"/>
                    <a:pt x="102" y="416"/>
                    <a:pt x="102" y="416"/>
                  </a:cubicBezTo>
                  <a:cubicBezTo>
                    <a:pt x="101" y="416"/>
                    <a:pt x="100" y="416"/>
                    <a:pt x="98" y="415"/>
                  </a:cubicBezTo>
                  <a:cubicBezTo>
                    <a:pt x="91" y="414"/>
                    <a:pt x="77" y="411"/>
                    <a:pt x="65" y="408"/>
                  </a:cubicBezTo>
                  <a:cubicBezTo>
                    <a:pt x="59" y="407"/>
                    <a:pt x="53" y="405"/>
                    <a:pt x="49" y="404"/>
                  </a:cubicBezTo>
                  <a:cubicBezTo>
                    <a:pt x="47" y="404"/>
                    <a:pt x="45" y="403"/>
                    <a:pt x="44" y="403"/>
                  </a:cubicBezTo>
                  <a:cubicBezTo>
                    <a:pt x="43" y="403"/>
                    <a:pt x="43" y="403"/>
                    <a:pt x="42" y="403"/>
                  </a:cubicBezTo>
                  <a:cubicBezTo>
                    <a:pt x="41" y="403"/>
                    <a:pt x="41" y="403"/>
                    <a:pt x="41" y="403"/>
                  </a:cubicBezTo>
                  <a:cubicBezTo>
                    <a:pt x="41" y="403"/>
                    <a:pt x="41" y="403"/>
                    <a:pt x="40" y="403"/>
                  </a:cubicBezTo>
                  <a:cubicBezTo>
                    <a:pt x="40" y="403"/>
                    <a:pt x="40" y="403"/>
                    <a:pt x="39" y="403"/>
                  </a:cubicBezTo>
                  <a:cubicBezTo>
                    <a:pt x="39" y="403"/>
                    <a:pt x="38" y="403"/>
                    <a:pt x="38" y="403"/>
                  </a:cubicBezTo>
                  <a:cubicBezTo>
                    <a:pt x="37" y="404"/>
                    <a:pt x="36" y="404"/>
                    <a:pt x="35" y="406"/>
                  </a:cubicBezTo>
                  <a:cubicBezTo>
                    <a:pt x="33" y="408"/>
                    <a:pt x="34" y="412"/>
                    <a:pt x="37" y="414"/>
                  </a:cubicBezTo>
                  <a:cubicBezTo>
                    <a:pt x="69" y="434"/>
                    <a:pt x="69" y="434"/>
                    <a:pt x="69" y="434"/>
                  </a:cubicBezTo>
                  <a:cubicBezTo>
                    <a:pt x="72" y="428"/>
                    <a:pt x="72" y="428"/>
                    <a:pt x="72" y="428"/>
                  </a:cubicBezTo>
                  <a:cubicBezTo>
                    <a:pt x="67" y="425"/>
                    <a:pt x="67" y="425"/>
                    <a:pt x="67" y="425"/>
                  </a:cubicBezTo>
                  <a:cubicBezTo>
                    <a:pt x="72" y="428"/>
                    <a:pt x="72" y="428"/>
                    <a:pt x="72" y="428"/>
                  </a:cubicBezTo>
                  <a:cubicBezTo>
                    <a:pt x="68" y="424"/>
                    <a:pt x="68" y="424"/>
                    <a:pt x="68" y="424"/>
                  </a:cubicBezTo>
                  <a:cubicBezTo>
                    <a:pt x="68" y="424"/>
                    <a:pt x="67" y="424"/>
                    <a:pt x="67" y="425"/>
                  </a:cubicBezTo>
                  <a:cubicBezTo>
                    <a:pt x="72" y="428"/>
                    <a:pt x="72" y="428"/>
                    <a:pt x="72" y="428"/>
                  </a:cubicBezTo>
                  <a:cubicBezTo>
                    <a:pt x="68" y="424"/>
                    <a:pt x="68" y="424"/>
                    <a:pt x="68" y="424"/>
                  </a:cubicBezTo>
                  <a:cubicBezTo>
                    <a:pt x="72" y="428"/>
                    <a:pt x="72" y="428"/>
                    <a:pt x="72" y="428"/>
                  </a:cubicBezTo>
                  <a:cubicBezTo>
                    <a:pt x="69" y="423"/>
                    <a:pt x="69" y="423"/>
                    <a:pt x="69" y="423"/>
                  </a:cubicBezTo>
                  <a:cubicBezTo>
                    <a:pt x="69" y="423"/>
                    <a:pt x="69" y="423"/>
                    <a:pt x="68" y="424"/>
                  </a:cubicBezTo>
                  <a:cubicBezTo>
                    <a:pt x="72" y="428"/>
                    <a:pt x="72" y="428"/>
                    <a:pt x="72" y="428"/>
                  </a:cubicBezTo>
                  <a:cubicBezTo>
                    <a:pt x="69" y="423"/>
                    <a:pt x="69" y="423"/>
                    <a:pt x="69" y="423"/>
                  </a:cubicBezTo>
                  <a:cubicBezTo>
                    <a:pt x="71" y="427"/>
                    <a:pt x="71" y="427"/>
                    <a:pt x="71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70" y="423"/>
                    <a:pt x="69" y="423"/>
                  </a:cubicBezTo>
                  <a:cubicBezTo>
                    <a:pt x="71" y="427"/>
                    <a:pt x="71" y="427"/>
                    <a:pt x="71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23"/>
                    <a:pt x="69" y="423"/>
                    <a:pt x="68" y="423"/>
                  </a:cubicBezTo>
                  <a:cubicBezTo>
                    <a:pt x="65" y="424"/>
                    <a:pt x="59" y="425"/>
                    <a:pt x="54" y="426"/>
                  </a:cubicBezTo>
                  <a:cubicBezTo>
                    <a:pt x="49" y="426"/>
                    <a:pt x="45" y="427"/>
                    <a:pt x="45" y="427"/>
                  </a:cubicBezTo>
                  <a:cubicBezTo>
                    <a:pt x="42" y="428"/>
                    <a:pt x="40" y="430"/>
                    <a:pt x="40" y="432"/>
                  </a:cubicBezTo>
                  <a:cubicBezTo>
                    <a:pt x="39" y="434"/>
                    <a:pt x="40" y="437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5" y="440"/>
                    <a:pt x="49" y="439"/>
                    <a:pt x="51" y="436"/>
                  </a:cubicBezTo>
                  <a:cubicBezTo>
                    <a:pt x="53" y="433"/>
                    <a:pt x="52" y="430"/>
                    <a:pt x="49" y="42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59"/>
            <p:cNvSpPr/>
            <p:nvPr/>
          </p:nvSpPr>
          <p:spPr bwMode="auto">
            <a:xfrm>
              <a:off x="2617" y="1333"/>
              <a:ext cx="167" cy="163"/>
            </a:xfrm>
            <a:custGeom>
              <a:avLst/>
              <a:gdLst>
                <a:gd name="T0" fmla="*/ 27 w 123"/>
                <a:gd name="T1" fmla="*/ 97 h 120"/>
                <a:gd name="T2" fmla="*/ 30 w 123"/>
                <a:gd name="T3" fmla="*/ 95 h 120"/>
                <a:gd name="T4" fmla="*/ 31 w 123"/>
                <a:gd name="T5" fmla="*/ 99 h 120"/>
                <a:gd name="T6" fmla="*/ 24 w 123"/>
                <a:gd name="T7" fmla="*/ 105 h 120"/>
                <a:gd name="T8" fmla="*/ 95 w 123"/>
                <a:gd name="T9" fmla="*/ 114 h 120"/>
                <a:gd name="T10" fmla="*/ 7 w 123"/>
                <a:gd name="T11" fmla="*/ 56 h 120"/>
                <a:gd name="T12" fmla="*/ 6 w 123"/>
                <a:gd name="T13" fmla="*/ 62 h 120"/>
                <a:gd name="T14" fmla="*/ 5 w 123"/>
                <a:gd name="T15" fmla="*/ 62 h 120"/>
                <a:gd name="T16" fmla="*/ 56 w 123"/>
                <a:gd name="T17" fmla="*/ 83 h 120"/>
                <a:gd name="T18" fmla="*/ 108 w 123"/>
                <a:gd name="T19" fmla="*/ 99 h 120"/>
                <a:gd name="T20" fmla="*/ 84 w 123"/>
                <a:gd name="T21" fmla="*/ 71 h 120"/>
                <a:gd name="T22" fmla="*/ 114 w 123"/>
                <a:gd name="T23" fmla="*/ 70 h 120"/>
                <a:gd name="T24" fmla="*/ 24 w 123"/>
                <a:gd name="T25" fmla="*/ 20 h 120"/>
                <a:gd name="T26" fmla="*/ 27 w 123"/>
                <a:gd name="T27" fmla="*/ 25 h 120"/>
                <a:gd name="T28" fmla="*/ 24 w 123"/>
                <a:gd name="T29" fmla="*/ 26 h 120"/>
                <a:gd name="T30" fmla="*/ 24 w 123"/>
                <a:gd name="T31" fmla="*/ 26 h 120"/>
                <a:gd name="T32" fmla="*/ 106 w 123"/>
                <a:gd name="T33" fmla="*/ 61 h 120"/>
                <a:gd name="T34" fmla="*/ 122 w 123"/>
                <a:gd name="T35" fmla="*/ 62 h 120"/>
                <a:gd name="T36" fmla="*/ 71 w 123"/>
                <a:gd name="T37" fmla="*/ 22 h 120"/>
                <a:gd name="T38" fmla="*/ 39 w 123"/>
                <a:gd name="T39" fmla="*/ 10 h 120"/>
                <a:gd name="T40" fmla="*/ 39 w 123"/>
                <a:gd name="T41" fmla="*/ 11 h 120"/>
                <a:gd name="T42" fmla="*/ 39 w 123"/>
                <a:gd name="T43" fmla="*/ 16 h 120"/>
                <a:gd name="T44" fmla="*/ 39 w 123"/>
                <a:gd name="T45" fmla="*/ 16 h 120"/>
                <a:gd name="T46" fmla="*/ 120 w 123"/>
                <a:gd name="T47" fmla="*/ 35 h 120"/>
                <a:gd name="T48" fmla="*/ 72 w 123"/>
                <a:gd name="T49" fmla="*/ 2 h 120"/>
                <a:gd name="T50" fmla="*/ 110 w 123"/>
                <a:gd name="T51" fmla="*/ 40 h 120"/>
                <a:gd name="T52" fmla="*/ 110 w 123"/>
                <a:gd name="T53" fmla="*/ 39 h 120"/>
                <a:gd name="T54" fmla="*/ 114 w 123"/>
                <a:gd name="T55" fmla="*/ 35 h 120"/>
                <a:gd name="T56" fmla="*/ 114 w 123"/>
                <a:gd name="T57" fmla="*/ 35 h 120"/>
                <a:gd name="T58" fmla="*/ 39 w 123"/>
                <a:gd name="T59" fmla="*/ 4 h 120"/>
                <a:gd name="T60" fmla="*/ 102 w 123"/>
                <a:gd name="T61" fmla="*/ 56 h 120"/>
                <a:gd name="T62" fmla="*/ 113 w 123"/>
                <a:gd name="T63" fmla="*/ 63 h 120"/>
                <a:gd name="T64" fmla="*/ 113 w 123"/>
                <a:gd name="T65" fmla="*/ 63 h 120"/>
                <a:gd name="T66" fmla="*/ 111 w 123"/>
                <a:gd name="T67" fmla="*/ 59 h 120"/>
                <a:gd name="T68" fmla="*/ 117 w 123"/>
                <a:gd name="T69" fmla="*/ 59 h 120"/>
                <a:gd name="T70" fmla="*/ 117 w 123"/>
                <a:gd name="T71" fmla="*/ 59 h 120"/>
                <a:gd name="T72" fmla="*/ 117 w 123"/>
                <a:gd name="T73" fmla="*/ 58 h 120"/>
                <a:gd name="T74" fmla="*/ 117 w 123"/>
                <a:gd name="T75" fmla="*/ 53 h 120"/>
                <a:gd name="T76" fmla="*/ 118 w 123"/>
                <a:gd name="T77" fmla="*/ 53 h 120"/>
                <a:gd name="T78" fmla="*/ 24 w 123"/>
                <a:gd name="T79" fmla="*/ 14 h 120"/>
                <a:gd name="T80" fmla="*/ 71 w 123"/>
                <a:gd name="T81" fmla="*/ 55 h 120"/>
                <a:gd name="T82" fmla="*/ 104 w 123"/>
                <a:gd name="T83" fmla="*/ 76 h 120"/>
                <a:gd name="T84" fmla="*/ 108 w 123"/>
                <a:gd name="T85" fmla="*/ 73 h 120"/>
                <a:gd name="T86" fmla="*/ 109 w 123"/>
                <a:gd name="T87" fmla="*/ 74 h 120"/>
                <a:gd name="T88" fmla="*/ 90 w 123"/>
                <a:gd name="T89" fmla="*/ 89 h 120"/>
                <a:gd name="T90" fmla="*/ 102 w 123"/>
                <a:gd name="T91" fmla="*/ 95 h 120"/>
                <a:gd name="T92" fmla="*/ 105 w 123"/>
                <a:gd name="T93" fmla="*/ 93 h 120"/>
                <a:gd name="T94" fmla="*/ 101 w 123"/>
                <a:gd name="T95" fmla="*/ 88 h 120"/>
                <a:gd name="T96" fmla="*/ 104 w 123"/>
                <a:gd name="T97" fmla="*/ 93 h 120"/>
                <a:gd name="T98" fmla="*/ 104 w 123"/>
                <a:gd name="T99" fmla="*/ 90 h 120"/>
                <a:gd name="T100" fmla="*/ 80 w 123"/>
                <a:gd name="T101" fmla="*/ 79 h 120"/>
                <a:gd name="T102" fmla="*/ 9 w 123"/>
                <a:gd name="T103" fmla="*/ 51 h 120"/>
                <a:gd name="T104" fmla="*/ 91 w 123"/>
                <a:gd name="T105" fmla="*/ 109 h 120"/>
                <a:gd name="T106" fmla="*/ 91 w 123"/>
                <a:gd name="T107" fmla="*/ 109 h 120"/>
                <a:gd name="T108" fmla="*/ 89 w 123"/>
                <a:gd name="T109" fmla="*/ 103 h 120"/>
                <a:gd name="T110" fmla="*/ 90 w 123"/>
                <a:gd name="T111" fmla="*/ 103 h 120"/>
                <a:gd name="T112" fmla="*/ 19 w 123"/>
                <a:gd name="T113" fmla="*/ 99 h 120"/>
                <a:gd name="T114" fmla="*/ 53 w 123"/>
                <a:gd name="T115" fmla="*/ 1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3" h="120">
                  <a:moveTo>
                    <a:pt x="51" y="108"/>
                  </a:moveTo>
                  <a:cubicBezTo>
                    <a:pt x="51" y="108"/>
                    <a:pt x="50" y="107"/>
                    <a:pt x="48" y="106"/>
                  </a:cubicBezTo>
                  <a:cubicBezTo>
                    <a:pt x="44" y="104"/>
                    <a:pt x="39" y="101"/>
                    <a:pt x="36" y="99"/>
                  </a:cubicBezTo>
                  <a:cubicBezTo>
                    <a:pt x="34" y="97"/>
                    <a:pt x="32" y="96"/>
                    <a:pt x="31" y="96"/>
                  </a:cubicBezTo>
                  <a:cubicBezTo>
                    <a:pt x="30" y="95"/>
                    <a:pt x="30" y="95"/>
                    <a:pt x="29" y="95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7"/>
                    <a:pt x="31" y="96"/>
                    <a:pt x="30" y="96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1" y="101"/>
                    <a:pt x="31" y="100"/>
                    <a:pt x="31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38" y="107"/>
                    <a:pt x="54" y="110"/>
                  </a:cubicBezTo>
                  <a:cubicBezTo>
                    <a:pt x="61" y="111"/>
                    <a:pt x="69" y="113"/>
                    <a:pt x="76" y="114"/>
                  </a:cubicBezTo>
                  <a:cubicBezTo>
                    <a:pt x="79" y="114"/>
                    <a:pt x="82" y="114"/>
                    <a:pt x="84" y="115"/>
                  </a:cubicBezTo>
                  <a:cubicBezTo>
                    <a:pt x="87" y="115"/>
                    <a:pt x="89" y="115"/>
                    <a:pt x="90" y="115"/>
                  </a:cubicBezTo>
                  <a:cubicBezTo>
                    <a:pt x="91" y="115"/>
                    <a:pt x="91" y="115"/>
                    <a:pt x="92" y="115"/>
                  </a:cubicBezTo>
                  <a:cubicBezTo>
                    <a:pt x="92" y="115"/>
                    <a:pt x="93" y="115"/>
                    <a:pt x="93" y="115"/>
                  </a:cubicBezTo>
                  <a:cubicBezTo>
                    <a:pt x="94" y="115"/>
                    <a:pt x="94" y="114"/>
                    <a:pt x="95" y="114"/>
                  </a:cubicBezTo>
                  <a:cubicBezTo>
                    <a:pt x="95" y="114"/>
                    <a:pt x="96" y="113"/>
                    <a:pt x="96" y="112"/>
                  </a:cubicBezTo>
                  <a:cubicBezTo>
                    <a:pt x="97" y="111"/>
                    <a:pt x="97" y="109"/>
                    <a:pt x="97" y="108"/>
                  </a:cubicBezTo>
                  <a:cubicBezTo>
                    <a:pt x="97" y="106"/>
                    <a:pt x="96" y="105"/>
                    <a:pt x="94" y="104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" y="62"/>
                    <a:pt x="6" y="62"/>
                    <a:pt x="7" y="62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6" y="62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6" y="62"/>
                    <a:pt x="6" y="63"/>
                  </a:cubicBezTo>
                  <a:cubicBezTo>
                    <a:pt x="12" y="65"/>
                    <a:pt x="35" y="74"/>
                    <a:pt x="56" y="83"/>
                  </a:cubicBezTo>
                  <a:cubicBezTo>
                    <a:pt x="67" y="87"/>
                    <a:pt x="78" y="91"/>
                    <a:pt x="86" y="94"/>
                  </a:cubicBezTo>
                  <a:cubicBezTo>
                    <a:pt x="90" y="96"/>
                    <a:pt x="94" y="97"/>
                    <a:pt x="97" y="98"/>
                  </a:cubicBezTo>
                  <a:cubicBezTo>
                    <a:pt x="98" y="98"/>
                    <a:pt x="100" y="99"/>
                    <a:pt x="101" y="99"/>
                  </a:cubicBezTo>
                  <a:cubicBezTo>
                    <a:pt x="101" y="99"/>
                    <a:pt x="102" y="99"/>
                    <a:pt x="102" y="99"/>
                  </a:cubicBezTo>
                  <a:cubicBezTo>
                    <a:pt x="103" y="100"/>
                    <a:pt x="103" y="100"/>
                    <a:pt x="104" y="100"/>
                  </a:cubicBezTo>
                  <a:cubicBezTo>
                    <a:pt x="105" y="100"/>
                    <a:pt x="105" y="100"/>
                    <a:pt x="106" y="99"/>
                  </a:cubicBezTo>
                  <a:cubicBezTo>
                    <a:pt x="107" y="99"/>
                    <a:pt x="107" y="99"/>
                    <a:pt x="108" y="99"/>
                  </a:cubicBezTo>
                  <a:cubicBezTo>
                    <a:pt x="108" y="98"/>
                    <a:pt x="109" y="98"/>
                    <a:pt x="110" y="97"/>
                  </a:cubicBezTo>
                  <a:cubicBezTo>
                    <a:pt x="110" y="97"/>
                    <a:pt x="110" y="97"/>
                    <a:pt x="110" y="97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1" y="92"/>
                    <a:pt x="110" y="91"/>
                    <a:pt x="110" y="90"/>
                  </a:cubicBezTo>
                  <a:cubicBezTo>
                    <a:pt x="109" y="89"/>
                    <a:pt x="109" y="89"/>
                    <a:pt x="108" y="88"/>
                  </a:cubicBezTo>
                  <a:cubicBezTo>
                    <a:pt x="108" y="87"/>
                    <a:pt x="107" y="87"/>
                    <a:pt x="105" y="86"/>
                  </a:cubicBezTo>
                  <a:cubicBezTo>
                    <a:pt x="101" y="82"/>
                    <a:pt x="93" y="77"/>
                    <a:pt x="84" y="71"/>
                  </a:cubicBezTo>
                  <a:cubicBezTo>
                    <a:pt x="55" y="54"/>
                    <a:pt x="12" y="28"/>
                    <a:pt x="12" y="28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9" y="80"/>
                    <a:pt x="113" y="79"/>
                    <a:pt x="114" y="77"/>
                  </a:cubicBezTo>
                  <a:cubicBezTo>
                    <a:pt x="115" y="76"/>
                    <a:pt x="115" y="74"/>
                    <a:pt x="115" y="73"/>
                  </a:cubicBezTo>
                  <a:cubicBezTo>
                    <a:pt x="115" y="72"/>
                    <a:pt x="115" y="71"/>
                    <a:pt x="114" y="70"/>
                  </a:cubicBezTo>
                  <a:cubicBezTo>
                    <a:pt x="114" y="69"/>
                    <a:pt x="113" y="69"/>
                    <a:pt x="113" y="68"/>
                  </a:cubicBezTo>
                  <a:cubicBezTo>
                    <a:pt x="112" y="68"/>
                    <a:pt x="111" y="67"/>
                    <a:pt x="110" y="66"/>
                  </a:cubicBezTo>
                  <a:cubicBezTo>
                    <a:pt x="106" y="63"/>
                    <a:pt x="99" y="59"/>
                    <a:pt x="91" y="53"/>
                  </a:cubicBezTo>
                  <a:cubicBezTo>
                    <a:pt x="65" y="37"/>
                    <a:pt x="27" y="15"/>
                    <a:pt x="27" y="15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8" y="25"/>
                    <a:pt x="28" y="24"/>
                    <a:pt x="29" y="23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5" y="26"/>
                    <a:pt x="25" y="26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5" y="26"/>
                    <a:pt x="26" y="27"/>
                  </a:cubicBezTo>
                  <a:cubicBezTo>
                    <a:pt x="29" y="28"/>
                    <a:pt x="37" y="31"/>
                    <a:pt x="46" y="35"/>
                  </a:cubicBezTo>
                  <a:cubicBezTo>
                    <a:pt x="59" y="41"/>
                    <a:pt x="75" y="48"/>
                    <a:pt x="89" y="54"/>
                  </a:cubicBezTo>
                  <a:cubicBezTo>
                    <a:pt x="95" y="57"/>
                    <a:pt x="101" y="60"/>
                    <a:pt x="106" y="61"/>
                  </a:cubicBezTo>
                  <a:cubicBezTo>
                    <a:pt x="109" y="62"/>
                    <a:pt x="111" y="63"/>
                    <a:pt x="112" y="64"/>
                  </a:cubicBezTo>
                  <a:cubicBezTo>
                    <a:pt x="113" y="64"/>
                    <a:pt x="114" y="64"/>
                    <a:pt x="114" y="64"/>
                  </a:cubicBezTo>
                  <a:cubicBezTo>
                    <a:pt x="115" y="65"/>
                    <a:pt x="115" y="65"/>
                    <a:pt x="116" y="65"/>
                  </a:cubicBezTo>
                  <a:cubicBezTo>
                    <a:pt x="116" y="65"/>
                    <a:pt x="116" y="65"/>
                    <a:pt x="117" y="65"/>
                  </a:cubicBezTo>
                  <a:cubicBezTo>
                    <a:pt x="118" y="65"/>
                    <a:pt x="118" y="65"/>
                    <a:pt x="119" y="65"/>
                  </a:cubicBezTo>
                  <a:cubicBezTo>
                    <a:pt x="119" y="64"/>
                    <a:pt x="120" y="64"/>
                    <a:pt x="121" y="64"/>
                  </a:cubicBezTo>
                  <a:cubicBezTo>
                    <a:pt x="121" y="63"/>
                    <a:pt x="122" y="63"/>
                    <a:pt x="122" y="62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1"/>
                    <a:pt x="123" y="60"/>
                    <a:pt x="123" y="59"/>
                  </a:cubicBezTo>
                  <a:cubicBezTo>
                    <a:pt x="123" y="57"/>
                    <a:pt x="123" y="56"/>
                    <a:pt x="123" y="56"/>
                  </a:cubicBezTo>
                  <a:cubicBezTo>
                    <a:pt x="122" y="55"/>
                    <a:pt x="122" y="55"/>
                    <a:pt x="121" y="54"/>
                  </a:cubicBezTo>
                  <a:cubicBezTo>
                    <a:pt x="121" y="54"/>
                    <a:pt x="121" y="54"/>
                    <a:pt x="120" y="53"/>
                  </a:cubicBezTo>
                  <a:cubicBezTo>
                    <a:pt x="119" y="52"/>
                    <a:pt x="117" y="51"/>
                    <a:pt x="114" y="49"/>
                  </a:cubicBezTo>
                  <a:cubicBezTo>
                    <a:pt x="105" y="43"/>
                    <a:pt x="87" y="32"/>
                    <a:pt x="71" y="22"/>
                  </a:cubicBezTo>
                  <a:cubicBezTo>
                    <a:pt x="55" y="13"/>
                    <a:pt x="42" y="5"/>
                    <a:pt x="42" y="4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4"/>
                    <a:pt x="43" y="14"/>
                    <a:pt x="44" y="13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5"/>
                    <a:pt x="41" y="15"/>
                    <a:pt x="42" y="15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40" y="1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40" y="16"/>
                  </a:cubicBezTo>
                  <a:cubicBezTo>
                    <a:pt x="43" y="17"/>
                    <a:pt x="50" y="19"/>
                    <a:pt x="57" y="21"/>
                  </a:cubicBezTo>
                  <a:cubicBezTo>
                    <a:pt x="68" y="25"/>
                    <a:pt x="82" y="30"/>
                    <a:pt x="93" y="34"/>
                  </a:cubicBezTo>
                  <a:cubicBezTo>
                    <a:pt x="99" y="36"/>
                    <a:pt x="103" y="38"/>
                    <a:pt x="107" y="39"/>
                  </a:cubicBezTo>
                  <a:cubicBezTo>
                    <a:pt x="110" y="40"/>
                    <a:pt x="112" y="41"/>
                    <a:pt x="112" y="41"/>
                  </a:cubicBezTo>
                  <a:cubicBezTo>
                    <a:pt x="114" y="41"/>
                    <a:pt x="116" y="41"/>
                    <a:pt x="118" y="40"/>
                  </a:cubicBezTo>
                  <a:cubicBezTo>
                    <a:pt x="119" y="39"/>
                    <a:pt x="120" y="37"/>
                    <a:pt x="120" y="35"/>
                  </a:cubicBezTo>
                  <a:cubicBezTo>
                    <a:pt x="120" y="34"/>
                    <a:pt x="120" y="33"/>
                    <a:pt x="120" y="33"/>
                  </a:cubicBezTo>
                  <a:cubicBezTo>
                    <a:pt x="120" y="32"/>
                    <a:pt x="119" y="32"/>
                    <a:pt x="119" y="31"/>
                  </a:cubicBezTo>
                  <a:cubicBezTo>
                    <a:pt x="119" y="31"/>
                    <a:pt x="118" y="31"/>
                    <a:pt x="118" y="31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7" y="29"/>
                    <a:pt x="116" y="29"/>
                    <a:pt x="114" y="28"/>
                  </a:cubicBezTo>
                  <a:cubicBezTo>
                    <a:pt x="108" y="24"/>
                    <a:pt x="98" y="18"/>
                    <a:pt x="89" y="12"/>
                  </a:cubicBezTo>
                  <a:cubicBezTo>
                    <a:pt x="80" y="6"/>
                    <a:pt x="72" y="2"/>
                    <a:pt x="72" y="2"/>
                  </a:cubicBezTo>
                  <a:cubicBezTo>
                    <a:pt x="69" y="0"/>
                    <a:pt x="66" y="1"/>
                    <a:pt x="64" y="4"/>
                  </a:cubicBezTo>
                  <a:cubicBezTo>
                    <a:pt x="62" y="7"/>
                    <a:pt x="63" y="10"/>
                    <a:pt x="66" y="12"/>
                  </a:cubicBezTo>
                  <a:cubicBezTo>
                    <a:pt x="66" y="12"/>
                    <a:pt x="69" y="14"/>
                    <a:pt x="73" y="16"/>
                  </a:cubicBezTo>
                  <a:cubicBezTo>
                    <a:pt x="79" y="20"/>
                    <a:pt x="89" y="26"/>
                    <a:pt x="97" y="31"/>
                  </a:cubicBezTo>
                  <a:cubicBezTo>
                    <a:pt x="101" y="33"/>
                    <a:pt x="104" y="36"/>
                    <a:pt x="107" y="37"/>
                  </a:cubicBezTo>
                  <a:cubicBezTo>
                    <a:pt x="108" y="38"/>
                    <a:pt x="109" y="39"/>
                    <a:pt x="110" y="39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8"/>
                    <a:pt x="109" y="39"/>
                    <a:pt x="110" y="39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7"/>
                    <a:pt x="109" y="37"/>
                    <a:pt x="109" y="38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6" y="29"/>
                    <a:pt x="99" y="23"/>
                    <a:pt x="81" y="17"/>
                  </a:cubicBezTo>
                  <a:cubicBezTo>
                    <a:pt x="72" y="13"/>
                    <a:pt x="62" y="10"/>
                    <a:pt x="55" y="8"/>
                  </a:cubicBezTo>
                  <a:cubicBezTo>
                    <a:pt x="51" y="7"/>
                    <a:pt x="48" y="6"/>
                    <a:pt x="45" y="5"/>
                  </a:cubicBezTo>
                  <a:cubicBezTo>
                    <a:pt x="44" y="5"/>
                    <a:pt x="43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5"/>
                    <a:pt x="34" y="5"/>
                    <a:pt x="34" y="6"/>
                  </a:cubicBezTo>
                  <a:cubicBezTo>
                    <a:pt x="33" y="8"/>
                    <a:pt x="32" y="9"/>
                    <a:pt x="33" y="11"/>
                  </a:cubicBezTo>
                  <a:cubicBezTo>
                    <a:pt x="33" y="13"/>
                    <a:pt x="34" y="14"/>
                    <a:pt x="36" y="15"/>
                  </a:cubicBezTo>
                  <a:cubicBezTo>
                    <a:pt x="36" y="15"/>
                    <a:pt x="55" y="27"/>
                    <a:pt x="75" y="39"/>
                  </a:cubicBezTo>
                  <a:cubicBezTo>
                    <a:pt x="85" y="45"/>
                    <a:pt x="95" y="51"/>
                    <a:pt x="102" y="56"/>
                  </a:cubicBezTo>
                  <a:cubicBezTo>
                    <a:pt x="106" y="58"/>
                    <a:pt x="109" y="60"/>
                    <a:pt x="111" y="61"/>
                  </a:cubicBezTo>
                  <a:cubicBezTo>
                    <a:pt x="112" y="62"/>
                    <a:pt x="112" y="62"/>
                    <a:pt x="113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2" y="62"/>
                    <a:pt x="113" y="62"/>
                    <a:pt x="113" y="63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11" y="60"/>
                    <a:pt x="112" y="61"/>
                    <a:pt x="112" y="62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7"/>
                    <a:pt x="111" y="58"/>
                    <a:pt x="111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13" y="54"/>
                    <a:pt x="113" y="55"/>
                    <a:pt x="112" y="56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6" y="53"/>
                    <a:pt x="115" y="53"/>
                    <a:pt x="114" y="54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7" y="53"/>
                    <a:pt x="117" y="53"/>
                    <a:pt x="116" y="53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8" y="53"/>
                    <a:pt x="117" y="53"/>
                    <a:pt x="117" y="53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8" y="53"/>
                    <a:pt x="117" y="53"/>
                    <a:pt x="116" y="52"/>
                  </a:cubicBezTo>
                  <a:cubicBezTo>
                    <a:pt x="113" y="51"/>
                    <a:pt x="105" y="48"/>
                    <a:pt x="97" y="44"/>
                  </a:cubicBezTo>
                  <a:cubicBezTo>
                    <a:pt x="84" y="39"/>
                    <a:pt x="67" y="31"/>
                    <a:pt x="53" y="25"/>
                  </a:cubicBezTo>
                  <a:cubicBezTo>
                    <a:pt x="46" y="22"/>
                    <a:pt x="40" y="20"/>
                    <a:pt x="35" y="18"/>
                  </a:cubicBezTo>
                  <a:cubicBezTo>
                    <a:pt x="33" y="17"/>
                    <a:pt x="31" y="16"/>
                    <a:pt x="29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6" y="14"/>
                    <a:pt x="25" y="14"/>
                    <a:pt x="24" y="14"/>
                  </a:cubicBezTo>
                  <a:cubicBezTo>
                    <a:pt x="24" y="14"/>
                    <a:pt x="23" y="14"/>
                    <a:pt x="22" y="14"/>
                  </a:cubicBezTo>
                  <a:cubicBezTo>
                    <a:pt x="22" y="15"/>
                    <a:pt x="21" y="15"/>
                    <a:pt x="20" y="15"/>
                  </a:cubicBezTo>
                  <a:cubicBezTo>
                    <a:pt x="20" y="16"/>
                    <a:pt x="19" y="16"/>
                    <a:pt x="19" y="17"/>
                  </a:cubicBezTo>
                  <a:cubicBezTo>
                    <a:pt x="18" y="18"/>
                    <a:pt x="17" y="20"/>
                    <a:pt x="18" y="22"/>
                  </a:cubicBezTo>
                  <a:cubicBezTo>
                    <a:pt x="18" y="23"/>
                    <a:pt x="19" y="25"/>
                    <a:pt x="21" y="25"/>
                  </a:cubicBezTo>
                  <a:cubicBezTo>
                    <a:pt x="21" y="25"/>
                    <a:pt x="22" y="26"/>
                    <a:pt x="24" y="28"/>
                  </a:cubicBezTo>
                  <a:cubicBezTo>
                    <a:pt x="32" y="32"/>
                    <a:pt x="53" y="44"/>
                    <a:pt x="71" y="55"/>
                  </a:cubicBezTo>
                  <a:cubicBezTo>
                    <a:pt x="80" y="61"/>
                    <a:pt x="89" y="66"/>
                    <a:pt x="95" y="70"/>
                  </a:cubicBezTo>
                  <a:cubicBezTo>
                    <a:pt x="98" y="73"/>
                    <a:pt x="101" y="74"/>
                    <a:pt x="103" y="76"/>
                  </a:cubicBezTo>
                  <a:cubicBezTo>
                    <a:pt x="103" y="76"/>
                    <a:pt x="104" y="77"/>
                    <a:pt x="104" y="77"/>
                  </a:cubicBezTo>
                  <a:cubicBezTo>
                    <a:pt x="104" y="77"/>
                    <a:pt x="104" y="77"/>
                    <a:pt x="104" y="77"/>
                  </a:cubicBezTo>
                  <a:cubicBezTo>
                    <a:pt x="104" y="77"/>
                    <a:pt x="104" y="77"/>
                    <a:pt x="104" y="77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4" y="77"/>
                    <a:pt x="104" y="77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8" y="73"/>
                    <a:pt x="108" y="73"/>
                    <a:pt x="108" y="73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3" y="75"/>
                    <a:pt x="104" y="76"/>
                    <a:pt x="104" y="76"/>
                  </a:cubicBezTo>
                  <a:cubicBezTo>
                    <a:pt x="108" y="73"/>
                    <a:pt x="108" y="73"/>
                    <a:pt x="108" y="73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3" y="71"/>
                    <a:pt x="103" y="73"/>
                    <a:pt x="103" y="73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8" y="27"/>
                    <a:pt x="5" y="28"/>
                    <a:pt x="4" y="31"/>
                  </a:cubicBezTo>
                  <a:cubicBezTo>
                    <a:pt x="2" y="34"/>
                    <a:pt x="3" y="37"/>
                    <a:pt x="6" y="39"/>
                  </a:cubicBezTo>
                  <a:cubicBezTo>
                    <a:pt x="6" y="39"/>
                    <a:pt x="7" y="40"/>
                    <a:pt x="10" y="41"/>
                  </a:cubicBezTo>
                  <a:cubicBezTo>
                    <a:pt x="19" y="47"/>
                    <a:pt x="42" y="60"/>
                    <a:pt x="63" y="73"/>
                  </a:cubicBezTo>
                  <a:cubicBezTo>
                    <a:pt x="73" y="79"/>
                    <a:pt x="83" y="85"/>
                    <a:pt x="90" y="89"/>
                  </a:cubicBezTo>
                  <a:cubicBezTo>
                    <a:pt x="93" y="92"/>
                    <a:pt x="96" y="94"/>
                    <a:pt x="98" y="95"/>
                  </a:cubicBezTo>
                  <a:cubicBezTo>
                    <a:pt x="99" y="96"/>
                    <a:pt x="100" y="96"/>
                    <a:pt x="100" y="97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102" y="95"/>
                    <a:pt x="102" y="95"/>
                    <a:pt x="102" y="95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102" y="95"/>
                    <a:pt x="102" y="95"/>
                    <a:pt x="102" y="95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99" y="95"/>
                    <a:pt x="99" y="96"/>
                    <a:pt x="100" y="96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99" y="91"/>
                    <a:pt x="99" y="92"/>
                    <a:pt x="99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1" y="89"/>
                    <a:pt x="100" y="89"/>
                    <a:pt x="100" y="90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3" y="88"/>
                    <a:pt x="102" y="88"/>
                    <a:pt x="101" y="88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88"/>
                    <a:pt x="104" y="88"/>
                    <a:pt x="103" y="88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4" y="87"/>
                    <a:pt x="103" y="87"/>
                    <a:pt x="102" y="87"/>
                  </a:cubicBezTo>
                  <a:cubicBezTo>
                    <a:pt x="98" y="86"/>
                    <a:pt x="90" y="83"/>
                    <a:pt x="80" y="79"/>
                  </a:cubicBezTo>
                  <a:cubicBezTo>
                    <a:pt x="66" y="74"/>
                    <a:pt x="48" y="67"/>
                    <a:pt x="34" y="61"/>
                  </a:cubicBezTo>
                  <a:cubicBezTo>
                    <a:pt x="27" y="58"/>
                    <a:pt x="21" y="55"/>
                    <a:pt x="16" y="54"/>
                  </a:cubicBezTo>
                  <a:cubicBezTo>
                    <a:pt x="14" y="53"/>
                    <a:pt x="12" y="52"/>
                    <a:pt x="11" y="52"/>
                  </a:cubicBezTo>
                  <a:cubicBezTo>
                    <a:pt x="11" y="51"/>
                    <a:pt x="10" y="51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1"/>
                    <a:pt x="8" y="50"/>
                    <a:pt x="7" y="50"/>
                  </a:cubicBezTo>
                  <a:cubicBezTo>
                    <a:pt x="4" y="50"/>
                    <a:pt x="2" y="52"/>
                    <a:pt x="1" y="55"/>
                  </a:cubicBezTo>
                  <a:cubicBezTo>
                    <a:pt x="0" y="57"/>
                    <a:pt x="2" y="60"/>
                    <a:pt x="4" y="62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7" y="104"/>
                    <a:pt x="87" y="105"/>
                    <a:pt x="86" y="106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3"/>
                    <a:pt x="89" y="104"/>
                    <a:pt x="88" y="104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3"/>
                    <a:pt x="90" y="103"/>
                    <a:pt x="89" y="103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3"/>
                    <a:pt x="88" y="103"/>
                    <a:pt x="86" y="103"/>
                  </a:cubicBezTo>
                  <a:cubicBezTo>
                    <a:pt x="78" y="102"/>
                    <a:pt x="63" y="99"/>
                    <a:pt x="50" y="97"/>
                  </a:cubicBezTo>
                  <a:cubicBezTo>
                    <a:pt x="43" y="96"/>
                    <a:pt x="38" y="95"/>
                    <a:pt x="33" y="94"/>
                  </a:cubicBezTo>
                  <a:cubicBezTo>
                    <a:pt x="29" y="93"/>
                    <a:pt x="26" y="93"/>
                    <a:pt x="26" y="93"/>
                  </a:cubicBezTo>
                  <a:cubicBezTo>
                    <a:pt x="24" y="92"/>
                    <a:pt x="21" y="93"/>
                    <a:pt x="20" y="95"/>
                  </a:cubicBezTo>
                  <a:cubicBezTo>
                    <a:pt x="19" y="97"/>
                    <a:pt x="19" y="98"/>
                    <a:pt x="19" y="99"/>
                  </a:cubicBezTo>
                  <a:cubicBezTo>
                    <a:pt x="19" y="100"/>
                    <a:pt x="19" y="101"/>
                    <a:pt x="20" y="101"/>
                  </a:cubicBezTo>
                  <a:cubicBezTo>
                    <a:pt x="20" y="102"/>
                    <a:pt x="21" y="103"/>
                    <a:pt x="21" y="103"/>
                  </a:cubicBezTo>
                  <a:cubicBezTo>
                    <a:pt x="21" y="104"/>
                    <a:pt x="22" y="104"/>
                    <a:pt x="22" y="104"/>
                  </a:cubicBezTo>
                  <a:cubicBezTo>
                    <a:pt x="23" y="105"/>
                    <a:pt x="24" y="105"/>
                    <a:pt x="25" y="106"/>
                  </a:cubicBezTo>
                  <a:cubicBezTo>
                    <a:pt x="28" y="108"/>
                    <a:pt x="33" y="111"/>
                    <a:pt x="37" y="114"/>
                  </a:cubicBezTo>
                  <a:cubicBezTo>
                    <a:pt x="42" y="116"/>
                    <a:pt x="45" y="118"/>
                    <a:pt x="45" y="118"/>
                  </a:cubicBezTo>
                  <a:cubicBezTo>
                    <a:pt x="48" y="120"/>
                    <a:pt x="52" y="119"/>
                    <a:pt x="53" y="116"/>
                  </a:cubicBezTo>
                  <a:cubicBezTo>
                    <a:pt x="55" y="113"/>
                    <a:pt x="54" y="110"/>
                    <a:pt x="51" y="10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60"/>
            <p:cNvSpPr/>
            <p:nvPr/>
          </p:nvSpPr>
          <p:spPr bwMode="auto">
            <a:xfrm>
              <a:off x="2573" y="795"/>
              <a:ext cx="150" cy="482"/>
            </a:xfrm>
            <a:custGeom>
              <a:avLst/>
              <a:gdLst>
                <a:gd name="T0" fmla="*/ 34 w 110"/>
                <a:gd name="T1" fmla="*/ 322 h 354"/>
                <a:gd name="T2" fmla="*/ 31 w 110"/>
                <a:gd name="T3" fmla="*/ 295 h 354"/>
                <a:gd name="T4" fmla="*/ 26 w 110"/>
                <a:gd name="T5" fmla="*/ 295 h 354"/>
                <a:gd name="T6" fmla="*/ 31 w 110"/>
                <a:gd name="T7" fmla="*/ 296 h 354"/>
                <a:gd name="T8" fmla="*/ 30 w 110"/>
                <a:gd name="T9" fmla="*/ 298 h 354"/>
                <a:gd name="T10" fmla="*/ 15 w 110"/>
                <a:gd name="T11" fmla="*/ 236 h 354"/>
                <a:gd name="T12" fmla="*/ 22 w 110"/>
                <a:gd name="T13" fmla="*/ 216 h 354"/>
                <a:gd name="T14" fmla="*/ 22 w 110"/>
                <a:gd name="T15" fmla="*/ 215 h 354"/>
                <a:gd name="T16" fmla="*/ 19 w 110"/>
                <a:gd name="T17" fmla="*/ 207 h 354"/>
                <a:gd name="T18" fmla="*/ 24 w 110"/>
                <a:gd name="T19" fmla="*/ 193 h 354"/>
                <a:gd name="T20" fmla="*/ 49 w 110"/>
                <a:gd name="T21" fmla="*/ 157 h 354"/>
                <a:gd name="T22" fmla="*/ 64 w 110"/>
                <a:gd name="T23" fmla="*/ 140 h 354"/>
                <a:gd name="T24" fmla="*/ 61 w 110"/>
                <a:gd name="T25" fmla="*/ 142 h 354"/>
                <a:gd name="T26" fmla="*/ 60 w 110"/>
                <a:gd name="T27" fmla="*/ 143 h 354"/>
                <a:gd name="T28" fmla="*/ 78 w 110"/>
                <a:gd name="T29" fmla="*/ 127 h 354"/>
                <a:gd name="T30" fmla="*/ 72 w 110"/>
                <a:gd name="T31" fmla="*/ 122 h 354"/>
                <a:gd name="T32" fmla="*/ 72 w 110"/>
                <a:gd name="T33" fmla="*/ 122 h 354"/>
                <a:gd name="T34" fmla="*/ 76 w 110"/>
                <a:gd name="T35" fmla="*/ 126 h 354"/>
                <a:gd name="T36" fmla="*/ 89 w 110"/>
                <a:gd name="T37" fmla="*/ 113 h 354"/>
                <a:gd name="T38" fmla="*/ 88 w 110"/>
                <a:gd name="T39" fmla="*/ 112 h 354"/>
                <a:gd name="T40" fmla="*/ 98 w 110"/>
                <a:gd name="T41" fmla="*/ 94 h 354"/>
                <a:gd name="T42" fmla="*/ 109 w 110"/>
                <a:gd name="T43" fmla="*/ 75 h 354"/>
                <a:gd name="T44" fmla="*/ 109 w 110"/>
                <a:gd name="T45" fmla="*/ 76 h 354"/>
                <a:gd name="T46" fmla="*/ 109 w 110"/>
                <a:gd name="T47" fmla="*/ 76 h 354"/>
                <a:gd name="T48" fmla="*/ 107 w 110"/>
                <a:gd name="T49" fmla="*/ 67 h 354"/>
                <a:gd name="T50" fmla="*/ 106 w 110"/>
                <a:gd name="T51" fmla="*/ 59 h 354"/>
                <a:gd name="T52" fmla="*/ 105 w 110"/>
                <a:gd name="T53" fmla="*/ 54 h 354"/>
                <a:gd name="T54" fmla="*/ 105 w 110"/>
                <a:gd name="T55" fmla="*/ 47 h 354"/>
                <a:gd name="T56" fmla="*/ 105 w 110"/>
                <a:gd name="T57" fmla="*/ 48 h 354"/>
                <a:gd name="T58" fmla="*/ 90 w 110"/>
                <a:gd name="T59" fmla="*/ 18 h 354"/>
                <a:gd name="T60" fmla="*/ 85 w 110"/>
                <a:gd name="T61" fmla="*/ 20 h 354"/>
                <a:gd name="T62" fmla="*/ 84 w 110"/>
                <a:gd name="T63" fmla="*/ 20 h 354"/>
                <a:gd name="T64" fmla="*/ 90 w 110"/>
                <a:gd name="T65" fmla="*/ 21 h 354"/>
                <a:gd name="T66" fmla="*/ 60 w 110"/>
                <a:gd name="T67" fmla="*/ 12 h 354"/>
                <a:gd name="T68" fmla="*/ 78 w 110"/>
                <a:gd name="T69" fmla="*/ 23 h 354"/>
                <a:gd name="T70" fmla="*/ 94 w 110"/>
                <a:gd name="T71" fmla="*/ 53 h 354"/>
                <a:gd name="T72" fmla="*/ 98 w 110"/>
                <a:gd name="T73" fmla="*/ 51 h 354"/>
                <a:gd name="T74" fmla="*/ 99 w 110"/>
                <a:gd name="T75" fmla="*/ 51 h 354"/>
                <a:gd name="T76" fmla="*/ 94 w 110"/>
                <a:gd name="T77" fmla="*/ 51 h 354"/>
                <a:gd name="T78" fmla="*/ 94 w 110"/>
                <a:gd name="T79" fmla="*/ 48 h 354"/>
                <a:gd name="T80" fmla="*/ 93 w 110"/>
                <a:gd name="T81" fmla="*/ 60 h 354"/>
                <a:gd name="T82" fmla="*/ 90 w 110"/>
                <a:gd name="T83" fmla="*/ 65 h 354"/>
                <a:gd name="T84" fmla="*/ 91 w 110"/>
                <a:gd name="T85" fmla="*/ 65 h 354"/>
                <a:gd name="T86" fmla="*/ 101 w 110"/>
                <a:gd name="T87" fmla="*/ 78 h 354"/>
                <a:gd name="T88" fmla="*/ 88 w 110"/>
                <a:gd name="T89" fmla="*/ 88 h 354"/>
                <a:gd name="T90" fmla="*/ 89 w 110"/>
                <a:gd name="T91" fmla="*/ 89 h 354"/>
                <a:gd name="T92" fmla="*/ 78 w 110"/>
                <a:gd name="T93" fmla="*/ 104 h 354"/>
                <a:gd name="T94" fmla="*/ 81 w 110"/>
                <a:gd name="T95" fmla="*/ 105 h 354"/>
                <a:gd name="T96" fmla="*/ 84 w 110"/>
                <a:gd name="T97" fmla="*/ 108 h 354"/>
                <a:gd name="T98" fmla="*/ 68 w 110"/>
                <a:gd name="T99" fmla="*/ 117 h 354"/>
                <a:gd name="T100" fmla="*/ 68 w 110"/>
                <a:gd name="T101" fmla="*/ 127 h 354"/>
                <a:gd name="T102" fmla="*/ 74 w 110"/>
                <a:gd name="T103" fmla="*/ 123 h 354"/>
                <a:gd name="T104" fmla="*/ 73 w 110"/>
                <a:gd name="T105" fmla="*/ 122 h 354"/>
                <a:gd name="T106" fmla="*/ 70 w 110"/>
                <a:gd name="T107" fmla="*/ 119 h 354"/>
                <a:gd name="T108" fmla="*/ 52 w 110"/>
                <a:gd name="T109" fmla="*/ 134 h 354"/>
                <a:gd name="T110" fmla="*/ 58 w 110"/>
                <a:gd name="T111" fmla="*/ 140 h 354"/>
                <a:gd name="T112" fmla="*/ 40 w 110"/>
                <a:gd name="T113" fmla="*/ 149 h 354"/>
                <a:gd name="T114" fmla="*/ 15 w 110"/>
                <a:gd name="T115" fmla="*/ 184 h 354"/>
                <a:gd name="T116" fmla="*/ 17 w 110"/>
                <a:gd name="T117" fmla="*/ 213 h 354"/>
                <a:gd name="T118" fmla="*/ 6 w 110"/>
                <a:gd name="T119" fmla="*/ 242 h 354"/>
                <a:gd name="T120" fmla="*/ 17 w 110"/>
                <a:gd name="T121" fmla="*/ 297 h 354"/>
                <a:gd name="T122" fmla="*/ 19 w 110"/>
                <a:gd name="T123" fmla="*/ 297 h 354"/>
                <a:gd name="T124" fmla="*/ 26 w 110"/>
                <a:gd name="T125" fmla="*/ 347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0" h="354">
                  <a:moveTo>
                    <a:pt x="35" y="342"/>
                  </a:moveTo>
                  <a:cubicBezTo>
                    <a:pt x="35" y="342"/>
                    <a:pt x="35" y="342"/>
                    <a:pt x="35" y="342"/>
                  </a:cubicBezTo>
                  <a:cubicBezTo>
                    <a:pt x="32" y="347"/>
                    <a:pt x="32" y="347"/>
                    <a:pt x="32" y="347"/>
                  </a:cubicBezTo>
                  <a:cubicBezTo>
                    <a:pt x="38" y="347"/>
                    <a:pt x="38" y="347"/>
                    <a:pt x="38" y="347"/>
                  </a:cubicBezTo>
                  <a:cubicBezTo>
                    <a:pt x="39" y="329"/>
                    <a:pt x="39" y="329"/>
                    <a:pt x="39" y="329"/>
                  </a:cubicBezTo>
                  <a:cubicBezTo>
                    <a:pt x="39" y="326"/>
                    <a:pt x="38" y="324"/>
                    <a:pt x="36" y="323"/>
                  </a:cubicBezTo>
                  <a:cubicBezTo>
                    <a:pt x="34" y="322"/>
                    <a:pt x="34" y="322"/>
                    <a:pt x="34" y="322"/>
                  </a:cubicBezTo>
                  <a:cubicBezTo>
                    <a:pt x="31" y="327"/>
                    <a:pt x="31" y="327"/>
                    <a:pt x="31" y="327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37" y="326"/>
                    <a:pt x="36" y="324"/>
                    <a:pt x="36" y="321"/>
                  </a:cubicBezTo>
                  <a:cubicBezTo>
                    <a:pt x="35" y="317"/>
                    <a:pt x="34" y="311"/>
                    <a:pt x="33" y="305"/>
                  </a:cubicBezTo>
                  <a:cubicBezTo>
                    <a:pt x="32" y="302"/>
                    <a:pt x="32" y="300"/>
                    <a:pt x="31" y="298"/>
                  </a:cubicBezTo>
                  <a:cubicBezTo>
                    <a:pt x="31" y="297"/>
                    <a:pt x="31" y="296"/>
                    <a:pt x="31" y="296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27" y="295"/>
                    <a:pt x="27" y="295"/>
                    <a:pt x="27" y="295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27" y="295"/>
                    <a:pt x="27" y="295"/>
                    <a:pt x="27" y="295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26" y="295"/>
                    <a:pt x="26" y="295"/>
                    <a:pt x="26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1" y="296"/>
                    <a:pt x="31" y="295"/>
                    <a:pt x="31" y="295"/>
                  </a:cubicBezTo>
                  <a:cubicBezTo>
                    <a:pt x="26" y="295"/>
                    <a:pt x="26" y="295"/>
                    <a:pt x="26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30" y="298"/>
                    <a:pt x="30" y="298"/>
                    <a:pt x="30" y="298"/>
                  </a:cubicBezTo>
                  <a:cubicBezTo>
                    <a:pt x="31" y="298"/>
                    <a:pt x="31" y="297"/>
                    <a:pt x="31" y="297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30" y="298"/>
                    <a:pt x="30" y="298"/>
                    <a:pt x="30" y="298"/>
                  </a:cubicBezTo>
                  <a:cubicBezTo>
                    <a:pt x="31" y="297"/>
                    <a:pt x="31" y="295"/>
                    <a:pt x="31" y="294"/>
                  </a:cubicBezTo>
                  <a:cubicBezTo>
                    <a:pt x="31" y="292"/>
                    <a:pt x="30" y="291"/>
                    <a:pt x="28" y="290"/>
                  </a:cubicBezTo>
                  <a:cubicBezTo>
                    <a:pt x="26" y="289"/>
                    <a:pt x="26" y="289"/>
                    <a:pt x="26" y="289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22" y="264"/>
                    <a:pt x="21" y="263"/>
                    <a:pt x="19" y="262"/>
                  </a:cubicBezTo>
                  <a:cubicBezTo>
                    <a:pt x="18" y="261"/>
                    <a:pt x="18" y="261"/>
                    <a:pt x="18" y="261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4"/>
                    <a:pt x="14" y="233"/>
                    <a:pt x="12" y="232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7" y="236"/>
                    <a:pt x="7" y="236"/>
                    <a:pt x="7" y="236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5" y="232"/>
                    <a:pt x="17" y="227"/>
                  </a:cubicBezTo>
                  <a:cubicBezTo>
                    <a:pt x="18" y="224"/>
                    <a:pt x="19" y="221"/>
                    <a:pt x="20" y="219"/>
                  </a:cubicBezTo>
                  <a:cubicBezTo>
                    <a:pt x="21" y="218"/>
                    <a:pt x="21" y="217"/>
                    <a:pt x="22" y="216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17" y="213"/>
                    <a:pt x="17" y="213"/>
                    <a:pt x="17" y="213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17" y="213"/>
                    <a:pt x="17" y="213"/>
                    <a:pt x="17" y="213"/>
                  </a:cubicBezTo>
                  <a:cubicBezTo>
                    <a:pt x="22" y="216"/>
                    <a:pt x="22" y="216"/>
                    <a:pt x="22" y="216"/>
                  </a:cubicBezTo>
                  <a:cubicBezTo>
                    <a:pt x="23" y="213"/>
                    <a:pt x="23" y="209"/>
                    <a:pt x="20" y="207"/>
                  </a:cubicBezTo>
                  <a:cubicBezTo>
                    <a:pt x="19" y="207"/>
                    <a:pt x="19" y="207"/>
                    <a:pt x="19" y="207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22" y="214"/>
                    <a:pt x="22" y="214"/>
                    <a:pt x="22" y="214"/>
                  </a:cubicBezTo>
                  <a:cubicBezTo>
                    <a:pt x="30" y="194"/>
                    <a:pt x="30" y="194"/>
                    <a:pt x="30" y="194"/>
                  </a:cubicBezTo>
                  <a:cubicBezTo>
                    <a:pt x="31" y="191"/>
                    <a:pt x="30" y="188"/>
                    <a:pt x="27" y="186"/>
                  </a:cubicBezTo>
                  <a:cubicBezTo>
                    <a:pt x="23" y="183"/>
                    <a:pt x="23" y="183"/>
                    <a:pt x="23" y="183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4" y="193"/>
                    <a:pt x="24" y="193"/>
                    <a:pt x="24" y="193"/>
                  </a:cubicBezTo>
                  <a:cubicBezTo>
                    <a:pt x="38" y="178"/>
                    <a:pt x="38" y="178"/>
                    <a:pt x="38" y="178"/>
                  </a:cubicBezTo>
                  <a:cubicBezTo>
                    <a:pt x="39" y="177"/>
                    <a:pt x="40" y="175"/>
                    <a:pt x="40" y="173"/>
                  </a:cubicBezTo>
                  <a:cubicBezTo>
                    <a:pt x="39" y="171"/>
                    <a:pt x="38" y="170"/>
                    <a:pt x="37" y="169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29" y="171"/>
                    <a:pt x="29" y="171"/>
                    <a:pt x="29" y="171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50" y="156"/>
                    <a:pt x="51" y="154"/>
                    <a:pt x="51" y="152"/>
                  </a:cubicBezTo>
                  <a:cubicBezTo>
                    <a:pt x="50" y="150"/>
                    <a:pt x="49" y="149"/>
                    <a:pt x="48" y="148"/>
                  </a:cubicBezTo>
                  <a:cubicBezTo>
                    <a:pt x="45" y="146"/>
                    <a:pt x="45" y="146"/>
                    <a:pt x="45" y="146"/>
                  </a:cubicBezTo>
                  <a:cubicBezTo>
                    <a:pt x="42" y="151"/>
                    <a:pt x="42" y="151"/>
                    <a:pt x="42" y="151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3" y="144"/>
                    <a:pt x="64" y="142"/>
                    <a:pt x="64" y="140"/>
                  </a:cubicBezTo>
                  <a:cubicBezTo>
                    <a:pt x="64" y="138"/>
                    <a:pt x="63" y="136"/>
                    <a:pt x="61" y="135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60" y="143"/>
                    <a:pt x="60" y="143"/>
                    <a:pt x="60" y="143"/>
                  </a:cubicBezTo>
                  <a:cubicBezTo>
                    <a:pt x="60" y="143"/>
                    <a:pt x="60" y="142"/>
                    <a:pt x="61" y="142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60" y="143"/>
                    <a:pt x="60" y="143"/>
                    <a:pt x="60" y="143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60" y="143"/>
                    <a:pt x="60" y="143"/>
                    <a:pt x="60" y="143"/>
                  </a:cubicBezTo>
                  <a:cubicBezTo>
                    <a:pt x="60" y="143"/>
                    <a:pt x="60" y="143"/>
                    <a:pt x="60" y="143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60" y="143"/>
                    <a:pt x="60" y="143"/>
                    <a:pt x="60" y="143"/>
                  </a:cubicBezTo>
                  <a:cubicBezTo>
                    <a:pt x="60" y="143"/>
                    <a:pt x="61" y="142"/>
                    <a:pt x="61" y="142"/>
                  </a:cubicBezTo>
                  <a:cubicBezTo>
                    <a:pt x="63" y="140"/>
                    <a:pt x="67" y="137"/>
                    <a:pt x="71" y="133"/>
                  </a:cubicBezTo>
                  <a:cubicBezTo>
                    <a:pt x="73" y="132"/>
                    <a:pt x="74" y="130"/>
                    <a:pt x="76" y="129"/>
                  </a:cubicBezTo>
                  <a:cubicBezTo>
                    <a:pt x="76" y="129"/>
                    <a:pt x="77" y="128"/>
                    <a:pt x="77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9" y="127"/>
                    <a:pt x="79" y="127"/>
                    <a:pt x="79" y="126"/>
                  </a:cubicBezTo>
                  <a:cubicBezTo>
                    <a:pt x="80" y="125"/>
                    <a:pt x="80" y="123"/>
                    <a:pt x="80" y="122"/>
                  </a:cubicBezTo>
                  <a:cubicBezTo>
                    <a:pt x="79" y="120"/>
                    <a:pt x="78" y="119"/>
                    <a:pt x="77" y="118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5"/>
                    <a:pt x="76" y="125"/>
                    <a:pt x="76" y="125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6" y="125"/>
                    <a:pt x="76" y="125"/>
                    <a:pt x="76" y="125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6" y="126"/>
                    <a:pt x="76" y="126"/>
                    <a:pt x="76" y="126"/>
                  </a:cubicBezTo>
                  <a:cubicBezTo>
                    <a:pt x="76" y="126"/>
                    <a:pt x="79" y="123"/>
                    <a:pt x="82" y="120"/>
                  </a:cubicBezTo>
                  <a:cubicBezTo>
                    <a:pt x="84" y="118"/>
                    <a:pt x="86" y="117"/>
                    <a:pt x="87" y="116"/>
                  </a:cubicBezTo>
                  <a:cubicBezTo>
                    <a:pt x="88" y="115"/>
                    <a:pt x="88" y="115"/>
                    <a:pt x="89" y="114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3"/>
                    <a:pt x="89" y="113"/>
                    <a:pt x="89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2"/>
                  </a:cubicBezTo>
                  <a:cubicBezTo>
                    <a:pt x="91" y="111"/>
                    <a:pt x="91" y="109"/>
                    <a:pt x="91" y="108"/>
                  </a:cubicBezTo>
                  <a:cubicBezTo>
                    <a:pt x="91" y="106"/>
                    <a:pt x="90" y="105"/>
                    <a:pt x="88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3" y="108"/>
                    <a:pt x="83" y="108"/>
                    <a:pt x="83" y="108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9" y="97"/>
                    <a:pt x="99" y="97"/>
                    <a:pt x="99" y="97"/>
                  </a:cubicBezTo>
                  <a:cubicBezTo>
                    <a:pt x="100" y="95"/>
                    <a:pt x="101" y="94"/>
                    <a:pt x="101" y="92"/>
                  </a:cubicBezTo>
                  <a:cubicBezTo>
                    <a:pt x="100" y="90"/>
                    <a:pt x="99" y="89"/>
                    <a:pt x="98" y="88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8" y="95"/>
                    <a:pt x="98" y="95"/>
                    <a:pt x="98" y="95"/>
                  </a:cubicBezTo>
                  <a:cubicBezTo>
                    <a:pt x="98" y="94"/>
                    <a:pt x="98" y="94"/>
                    <a:pt x="98" y="94"/>
                  </a:cubicBezTo>
                  <a:cubicBezTo>
                    <a:pt x="99" y="93"/>
                    <a:pt x="101" y="88"/>
                    <a:pt x="104" y="84"/>
                  </a:cubicBezTo>
                  <a:cubicBezTo>
                    <a:pt x="105" y="82"/>
                    <a:pt x="107" y="80"/>
                    <a:pt x="108" y="78"/>
                  </a:cubicBezTo>
                  <a:cubicBezTo>
                    <a:pt x="108" y="77"/>
                    <a:pt x="108" y="77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10" y="74"/>
                    <a:pt x="110" y="73"/>
                    <a:pt x="110" y="71"/>
                  </a:cubicBezTo>
                  <a:cubicBezTo>
                    <a:pt x="109" y="70"/>
                    <a:pt x="108" y="68"/>
                    <a:pt x="107" y="67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2" y="70"/>
                    <a:pt x="102" y="70"/>
                    <a:pt x="102" y="70"/>
                  </a:cubicBezTo>
                  <a:cubicBezTo>
                    <a:pt x="102" y="69"/>
                    <a:pt x="102" y="68"/>
                    <a:pt x="103" y="67"/>
                  </a:cubicBezTo>
                  <a:cubicBezTo>
                    <a:pt x="104" y="65"/>
                    <a:pt x="105" y="62"/>
                    <a:pt x="106" y="59"/>
                  </a:cubicBezTo>
                  <a:cubicBezTo>
                    <a:pt x="106" y="58"/>
                    <a:pt x="107" y="57"/>
                    <a:pt x="107" y="56"/>
                  </a:cubicBezTo>
                  <a:cubicBezTo>
                    <a:pt x="107" y="56"/>
                    <a:pt x="107" y="56"/>
                    <a:pt x="108" y="55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9" y="53"/>
                    <a:pt x="108" y="49"/>
                    <a:pt x="105" y="47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5" y="53"/>
                    <a:pt x="105" y="53"/>
                    <a:pt x="106" y="52"/>
                  </a:cubicBezTo>
                  <a:cubicBezTo>
                    <a:pt x="106" y="52"/>
                    <a:pt x="106" y="51"/>
                    <a:pt x="106" y="51"/>
                  </a:cubicBezTo>
                  <a:cubicBezTo>
                    <a:pt x="106" y="50"/>
                    <a:pt x="105" y="50"/>
                    <a:pt x="105" y="49"/>
                  </a:cubicBezTo>
                  <a:cubicBezTo>
                    <a:pt x="105" y="49"/>
                    <a:pt x="105" y="49"/>
                    <a:pt x="105" y="48"/>
                  </a:cubicBezTo>
                  <a:cubicBezTo>
                    <a:pt x="105" y="48"/>
                    <a:pt x="104" y="47"/>
                    <a:pt x="104" y="46"/>
                  </a:cubicBezTo>
                  <a:cubicBezTo>
                    <a:pt x="102" y="42"/>
                    <a:pt x="98" y="35"/>
                    <a:pt x="95" y="29"/>
                  </a:cubicBezTo>
                  <a:cubicBezTo>
                    <a:pt x="94" y="26"/>
                    <a:pt x="92" y="23"/>
                    <a:pt x="91" y="21"/>
                  </a:cubicBezTo>
                  <a:cubicBezTo>
                    <a:pt x="90" y="20"/>
                    <a:pt x="90" y="19"/>
                    <a:pt x="90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0" y="20"/>
                    <a:pt x="90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9" y="23"/>
                    <a:pt x="90" y="22"/>
                    <a:pt x="90" y="2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2"/>
                    <a:pt x="90" y="21"/>
                    <a:pt x="90" y="19"/>
                  </a:cubicBezTo>
                  <a:cubicBezTo>
                    <a:pt x="90" y="17"/>
                    <a:pt x="89" y="16"/>
                    <a:pt x="87" y="15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3" y="0"/>
                    <a:pt x="59" y="1"/>
                    <a:pt x="58" y="4"/>
                  </a:cubicBezTo>
                  <a:cubicBezTo>
                    <a:pt x="56" y="6"/>
                    <a:pt x="57" y="10"/>
                    <a:pt x="60" y="12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8" y="17"/>
                    <a:pt x="78" y="18"/>
                    <a:pt x="78" y="19"/>
                  </a:cubicBezTo>
                  <a:cubicBezTo>
                    <a:pt x="78" y="19"/>
                    <a:pt x="78" y="20"/>
                    <a:pt x="78" y="20"/>
                  </a:cubicBezTo>
                  <a:cubicBezTo>
                    <a:pt x="78" y="21"/>
                    <a:pt x="78" y="21"/>
                    <a:pt x="78" y="22"/>
                  </a:cubicBezTo>
                  <a:cubicBezTo>
                    <a:pt x="78" y="22"/>
                    <a:pt x="78" y="22"/>
                    <a:pt x="78" y="23"/>
                  </a:cubicBezTo>
                  <a:cubicBezTo>
                    <a:pt x="79" y="23"/>
                    <a:pt x="79" y="24"/>
                    <a:pt x="80" y="25"/>
                  </a:cubicBezTo>
                  <a:cubicBezTo>
                    <a:pt x="82" y="29"/>
                    <a:pt x="85" y="36"/>
                    <a:pt x="88" y="42"/>
                  </a:cubicBezTo>
                  <a:cubicBezTo>
                    <a:pt x="90" y="45"/>
                    <a:pt x="91" y="48"/>
                    <a:pt x="92" y="50"/>
                  </a:cubicBezTo>
                  <a:cubicBezTo>
                    <a:pt x="93" y="51"/>
                    <a:pt x="93" y="52"/>
                    <a:pt x="94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0"/>
                    <a:pt x="94" y="51"/>
                    <a:pt x="94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49"/>
                    <a:pt x="94" y="49"/>
                    <a:pt x="94" y="50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3" y="51"/>
                    <a:pt x="94" y="54"/>
                    <a:pt x="96" y="56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7" y="50"/>
                    <a:pt x="96" y="51"/>
                    <a:pt x="96" y="51"/>
                  </a:cubicBezTo>
                  <a:cubicBezTo>
                    <a:pt x="95" y="53"/>
                    <a:pt x="94" y="56"/>
                    <a:pt x="93" y="60"/>
                  </a:cubicBezTo>
                  <a:cubicBezTo>
                    <a:pt x="92" y="61"/>
                    <a:pt x="92" y="62"/>
                    <a:pt x="91" y="63"/>
                  </a:cubicBezTo>
                  <a:cubicBezTo>
                    <a:pt x="91" y="64"/>
                    <a:pt x="91" y="64"/>
                    <a:pt x="91" y="6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0" y="65"/>
                    <a:pt x="90" y="65"/>
                    <a:pt x="90" y="65"/>
                  </a:cubicBezTo>
                  <a:cubicBezTo>
                    <a:pt x="95" y="67"/>
                    <a:pt x="95" y="67"/>
                    <a:pt x="95" y="67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0" y="65"/>
                    <a:pt x="90" y="65"/>
                    <a:pt x="90" y="65"/>
                  </a:cubicBezTo>
                  <a:cubicBezTo>
                    <a:pt x="95" y="67"/>
                    <a:pt x="95" y="67"/>
                    <a:pt x="95" y="67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89" y="67"/>
                    <a:pt x="90" y="71"/>
                    <a:pt x="93" y="73"/>
                  </a:cubicBezTo>
                  <a:cubicBezTo>
                    <a:pt x="101" y="78"/>
                    <a:pt x="101" y="78"/>
                    <a:pt x="101" y="78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9" y="70"/>
                    <a:pt x="96" y="74"/>
                    <a:pt x="93" y="79"/>
                  </a:cubicBezTo>
                  <a:cubicBezTo>
                    <a:pt x="92" y="81"/>
                    <a:pt x="90" y="84"/>
                    <a:pt x="89" y="85"/>
                  </a:cubicBezTo>
                  <a:cubicBezTo>
                    <a:pt x="89" y="86"/>
                    <a:pt x="88" y="87"/>
                    <a:pt x="88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6" y="90"/>
                    <a:pt x="86" y="91"/>
                    <a:pt x="87" y="93"/>
                  </a:cubicBezTo>
                  <a:cubicBezTo>
                    <a:pt x="87" y="95"/>
                    <a:pt x="88" y="96"/>
                    <a:pt x="89" y="9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7" y="106"/>
                    <a:pt x="77" y="107"/>
                    <a:pt x="77" y="109"/>
                  </a:cubicBezTo>
                  <a:cubicBezTo>
                    <a:pt x="77" y="111"/>
                    <a:pt x="78" y="112"/>
                    <a:pt x="80" y="113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80" y="106"/>
                    <a:pt x="80" y="106"/>
                    <a:pt x="80" y="106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1" y="105"/>
                    <a:pt x="80" y="106"/>
                    <a:pt x="80" y="106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1" y="105"/>
                    <a:pt x="80" y="105"/>
                    <a:pt x="80" y="106"/>
                  </a:cubicBezTo>
                  <a:cubicBezTo>
                    <a:pt x="78" y="107"/>
                    <a:pt x="75" y="110"/>
                    <a:pt x="73" y="113"/>
                  </a:cubicBezTo>
                  <a:cubicBezTo>
                    <a:pt x="71" y="114"/>
                    <a:pt x="70" y="115"/>
                    <a:pt x="69" y="116"/>
                  </a:cubicBezTo>
                  <a:cubicBezTo>
                    <a:pt x="69" y="116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6" y="119"/>
                    <a:pt x="65" y="121"/>
                    <a:pt x="66" y="122"/>
                  </a:cubicBezTo>
                  <a:cubicBezTo>
                    <a:pt x="66" y="124"/>
                    <a:pt x="67" y="126"/>
                    <a:pt x="68" y="127"/>
                  </a:cubicBezTo>
                  <a:cubicBezTo>
                    <a:pt x="71" y="128"/>
                    <a:pt x="71" y="128"/>
                    <a:pt x="71" y="128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69" y="120"/>
                    <a:pt x="69" y="120"/>
                    <a:pt x="69" y="120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9"/>
                    <a:pt x="69" y="120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69" y="119"/>
                    <a:pt x="69" y="119"/>
                    <a:pt x="69" y="119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69" y="119"/>
                    <a:pt x="69" y="119"/>
                    <a:pt x="69" y="119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3" y="122"/>
                    <a:pt x="73" y="122"/>
                    <a:pt x="73" y="122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3" y="122"/>
                    <a:pt x="73" y="122"/>
                    <a:pt x="73" y="122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69" y="119"/>
                    <a:pt x="69" y="120"/>
                  </a:cubicBezTo>
                  <a:cubicBezTo>
                    <a:pt x="67" y="121"/>
                    <a:pt x="62" y="125"/>
                    <a:pt x="59" y="128"/>
                  </a:cubicBezTo>
                  <a:cubicBezTo>
                    <a:pt x="57" y="130"/>
                    <a:pt x="55" y="131"/>
                    <a:pt x="54" y="132"/>
                  </a:cubicBezTo>
                  <a:cubicBezTo>
                    <a:pt x="53" y="133"/>
                    <a:pt x="53" y="133"/>
                    <a:pt x="52" y="134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1" y="134"/>
                    <a:pt x="51" y="134"/>
                    <a:pt x="51" y="134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50" y="137"/>
                    <a:pt x="49" y="138"/>
                    <a:pt x="50" y="140"/>
                  </a:cubicBezTo>
                  <a:cubicBezTo>
                    <a:pt x="50" y="142"/>
                    <a:pt x="51" y="143"/>
                    <a:pt x="53" y="144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39" y="146"/>
                    <a:pt x="39" y="146"/>
                    <a:pt x="39" y="146"/>
                  </a:cubicBezTo>
                  <a:cubicBezTo>
                    <a:pt x="37" y="147"/>
                    <a:pt x="36" y="149"/>
                    <a:pt x="36" y="151"/>
                  </a:cubicBezTo>
                  <a:cubicBezTo>
                    <a:pt x="36" y="153"/>
                    <a:pt x="37" y="155"/>
                    <a:pt x="39" y="156"/>
                  </a:cubicBezTo>
                  <a:cubicBezTo>
                    <a:pt x="42" y="158"/>
                    <a:pt x="42" y="158"/>
                    <a:pt x="42" y="158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24" y="167"/>
                    <a:pt x="24" y="167"/>
                    <a:pt x="24" y="167"/>
                  </a:cubicBezTo>
                  <a:cubicBezTo>
                    <a:pt x="23" y="168"/>
                    <a:pt x="22" y="170"/>
                    <a:pt x="23" y="172"/>
                  </a:cubicBezTo>
                  <a:cubicBezTo>
                    <a:pt x="23" y="173"/>
                    <a:pt x="24" y="175"/>
                    <a:pt x="26" y="176"/>
                  </a:cubicBezTo>
                  <a:cubicBezTo>
                    <a:pt x="30" y="179"/>
                    <a:pt x="30" y="179"/>
                    <a:pt x="30" y="179"/>
                  </a:cubicBezTo>
                  <a:cubicBezTo>
                    <a:pt x="34" y="174"/>
                    <a:pt x="34" y="174"/>
                    <a:pt x="34" y="174"/>
                  </a:cubicBezTo>
                  <a:cubicBezTo>
                    <a:pt x="29" y="170"/>
                    <a:pt x="29" y="170"/>
                    <a:pt x="29" y="170"/>
                  </a:cubicBezTo>
                  <a:cubicBezTo>
                    <a:pt x="15" y="184"/>
                    <a:pt x="15" y="184"/>
                    <a:pt x="15" y="184"/>
                  </a:cubicBezTo>
                  <a:cubicBezTo>
                    <a:pt x="14" y="186"/>
                    <a:pt x="13" y="188"/>
                    <a:pt x="14" y="189"/>
                  </a:cubicBezTo>
                  <a:cubicBezTo>
                    <a:pt x="14" y="191"/>
                    <a:pt x="15" y="193"/>
                    <a:pt x="16" y="194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0" y="210"/>
                    <a:pt x="10" y="210"/>
                    <a:pt x="10" y="210"/>
                  </a:cubicBezTo>
                  <a:cubicBezTo>
                    <a:pt x="9" y="213"/>
                    <a:pt x="10" y="216"/>
                    <a:pt x="13" y="217"/>
                  </a:cubicBezTo>
                  <a:cubicBezTo>
                    <a:pt x="13" y="218"/>
                    <a:pt x="13" y="218"/>
                    <a:pt x="13" y="218"/>
                  </a:cubicBezTo>
                  <a:cubicBezTo>
                    <a:pt x="17" y="213"/>
                    <a:pt x="17" y="213"/>
                    <a:pt x="17" y="213"/>
                  </a:cubicBezTo>
                  <a:cubicBezTo>
                    <a:pt x="11" y="209"/>
                    <a:pt x="11" y="209"/>
                    <a:pt x="11" y="209"/>
                  </a:cubicBezTo>
                  <a:cubicBezTo>
                    <a:pt x="11" y="210"/>
                    <a:pt x="11" y="210"/>
                    <a:pt x="11" y="210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0" y="212"/>
                    <a:pt x="10" y="213"/>
                    <a:pt x="9" y="216"/>
                  </a:cubicBezTo>
                  <a:cubicBezTo>
                    <a:pt x="6" y="223"/>
                    <a:pt x="1" y="233"/>
                    <a:pt x="1" y="233"/>
                  </a:cubicBezTo>
                  <a:cubicBezTo>
                    <a:pt x="0" y="236"/>
                    <a:pt x="1" y="239"/>
                    <a:pt x="4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9" y="237"/>
                    <a:pt x="9" y="237"/>
                    <a:pt x="9" y="237"/>
                  </a:cubicBezTo>
                  <a:cubicBezTo>
                    <a:pt x="3" y="237"/>
                    <a:pt x="3" y="237"/>
                    <a:pt x="3" y="237"/>
                  </a:cubicBezTo>
                  <a:cubicBezTo>
                    <a:pt x="6" y="265"/>
                    <a:pt x="6" y="265"/>
                    <a:pt x="6" y="265"/>
                  </a:cubicBezTo>
                  <a:cubicBezTo>
                    <a:pt x="6" y="267"/>
                    <a:pt x="7" y="269"/>
                    <a:pt x="9" y="270"/>
                  </a:cubicBezTo>
                  <a:cubicBezTo>
                    <a:pt x="10" y="271"/>
                    <a:pt x="10" y="271"/>
                    <a:pt x="10" y="271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5" y="295"/>
                    <a:pt x="16" y="297"/>
                    <a:pt x="17" y="297"/>
                  </a:cubicBezTo>
                  <a:cubicBezTo>
                    <a:pt x="22" y="300"/>
                    <a:pt x="22" y="300"/>
                    <a:pt x="22" y="300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20" y="292"/>
                    <a:pt x="20" y="292"/>
                    <a:pt x="20" y="292"/>
                  </a:cubicBezTo>
                  <a:cubicBezTo>
                    <a:pt x="19" y="293"/>
                    <a:pt x="19" y="293"/>
                    <a:pt x="19" y="294"/>
                  </a:cubicBezTo>
                  <a:cubicBezTo>
                    <a:pt x="19" y="294"/>
                    <a:pt x="19" y="294"/>
                    <a:pt x="19" y="295"/>
                  </a:cubicBezTo>
                  <a:cubicBezTo>
                    <a:pt x="19" y="295"/>
                    <a:pt x="19" y="295"/>
                    <a:pt x="19" y="295"/>
                  </a:cubicBezTo>
                  <a:cubicBezTo>
                    <a:pt x="19" y="296"/>
                    <a:pt x="19" y="296"/>
                    <a:pt x="19" y="297"/>
                  </a:cubicBezTo>
                  <a:cubicBezTo>
                    <a:pt x="19" y="298"/>
                    <a:pt x="20" y="301"/>
                    <a:pt x="20" y="304"/>
                  </a:cubicBezTo>
                  <a:cubicBezTo>
                    <a:pt x="22" y="314"/>
                    <a:pt x="25" y="329"/>
                    <a:pt x="25" y="329"/>
                  </a:cubicBezTo>
                  <a:cubicBezTo>
                    <a:pt x="25" y="330"/>
                    <a:pt x="26" y="332"/>
                    <a:pt x="28" y="332"/>
                  </a:cubicBezTo>
                  <a:cubicBezTo>
                    <a:pt x="29" y="333"/>
                    <a:pt x="29" y="333"/>
                    <a:pt x="29" y="333"/>
                  </a:cubicBezTo>
                  <a:cubicBezTo>
                    <a:pt x="32" y="328"/>
                    <a:pt x="32" y="328"/>
                    <a:pt x="32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47"/>
                    <a:pt x="26" y="347"/>
                    <a:pt x="26" y="347"/>
                  </a:cubicBezTo>
                  <a:cubicBezTo>
                    <a:pt x="26" y="349"/>
                    <a:pt x="27" y="351"/>
                    <a:pt x="29" y="352"/>
                  </a:cubicBezTo>
                  <a:cubicBezTo>
                    <a:pt x="29" y="352"/>
                    <a:pt x="29" y="352"/>
                    <a:pt x="29" y="352"/>
                  </a:cubicBezTo>
                  <a:cubicBezTo>
                    <a:pt x="31" y="354"/>
                    <a:pt x="35" y="353"/>
                    <a:pt x="37" y="350"/>
                  </a:cubicBezTo>
                  <a:cubicBezTo>
                    <a:pt x="39" y="347"/>
                    <a:pt x="38" y="344"/>
                    <a:pt x="35" y="34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61"/>
            <p:cNvSpPr/>
            <p:nvPr/>
          </p:nvSpPr>
          <p:spPr bwMode="auto">
            <a:xfrm>
              <a:off x="2431" y="796"/>
              <a:ext cx="197" cy="158"/>
            </a:xfrm>
            <a:custGeom>
              <a:avLst/>
              <a:gdLst>
                <a:gd name="T0" fmla="*/ 6 w 145"/>
                <a:gd name="T1" fmla="*/ 103 h 116"/>
                <a:gd name="T2" fmla="*/ 59 w 145"/>
                <a:gd name="T3" fmla="*/ 105 h 116"/>
                <a:gd name="T4" fmla="*/ 48 w 145"/>
                <a:gd name="T5" fmla="*/ 100 h 116"/>
                <a:gd name="T6" fmla="*/ 51 w 145"/>
                <a:gd name="T7" fmla="*/ 105 h 116"/>
                <a:gd name="T8" fmla="*/ 51 w 145"/>
                <a:gd name="T9" fmla="*/ 105 h 116"/>
                <a:gd name="T10" fmla="*/ 51 w 145"/>
                <a:gd name="T11" fmla="*/ 105 h 116"/>
                <a:gd name="T12" fmla="*/ 50 w 145"/>
                <a:gd name="T13" fmla="*/ 104 h 116"/>
                <a:gd name="T14" fmla="*/ 50 w 145"/>
                <a:gd name="T15" fmla="*/ 104 h 116"/>
                <a:gd name="T16" fmla="*/ 73 w 145"/>
                <a:gd name="T17" fmla="*/ 103 h 116"/>
                <a:gd name="T18" fmla="*/ 92 w 145"/>
                <a:gd name="T19" fmla="*/ 97 h 116"/>
                <a:gd name="T20" fmla="*/ 80 w 145"/>
                <a:gd name="T21" fmla="*/ 92 h 116"/>
                <a:gd name="T22" fmla="*/ 101 w 145"/>
                <a:gd name="T23" fmla="*/ 81 h 116"/>
                <a:gd name="T24" fmla="*/ 94 w 145"/>
                <a:gd name="T25" fmla="*/ 47 h 116"/>
                <a:gd name="T26" fmla="*/ 85 w 145"/>
                <a:gd name="T27" fmla="*/ 45 h 116"/>
                <a:gd name="T28" fmla="*/ 101 w 145"/>
                <a:gd name="T29" fmla="*/ 28 h 116"/>
                <a:gd name="T30" fmla="*/ 86 w 145"/>
                <a:gd name="T31" fmla="*/ 23 h 116"/>
                <a:gd name="T32" fmla="*/ 122 w 145"/>
                <a:gd name="T33" fmla="*/ 20 h 116"/>
                <a:gd name="T34" fmla="*/ 107 w 145"/>
                <a:gd name="T35" fmla="*/ 13 h 116"/>
                <a:gd name="T36" fmla="*/ 111 w 145"/>
                <a:gd name="T37" fmla="*/ 18 h 116"/>
                <a:gd name="T38" fmla="*/ 111 w 145"/>
                <a:gd name="T39" fmla="*/ 18 h 116"/>
                <a:gd name="T40" fmla="*/ 111 w 145"/>
                <a:gd name="T41" fmla="*/ 18 h 116"/>
                <a:gd name="T42" fmla="*/ 108 w 145"/>
                <a:gd name="T43" fmla="*/ 14 h 116"/>
                <a:gd name="T44" fmla="*/ 108 w 145"/>
                <a:gd name="T45" fmla="*/ 14 h 116"/>
                <a:gd name="T46" fmla="*/ 109 w 145"/>
                <a:gd name="T47" fmla="*/ 19 h 116"/>
                <a:gd name="T48" fmla="*/ 109 w 145"/>
                <a:gd name="T49" fmla="*/ 19 h 116"/>
                <a:gd name="T50" fmla="*/ 135 w 145"/>
                <a:gd name="T51" fmla="*/ 18 h 116"/>
                <a:gd name="T52" fmla="*/ 139 w 145"/>
                <a:gd name="T53" fmla="*/ 18 h 116"/>
                <a:gd name="T54" fmla="*/ 142 w 145"/>
                <a:gd name="T55" fmla="*/ 17 h 116"/>
                <a:gd name="T56" fmla="*/ 133 w 145"/>
                <a:gd name="T57" fmla="*/ 2 h 116"/>
                <a:gd name="T58" fmla="*/ 135 w 145"/>
                <a:gd name="T59" fmla="*/ 17 h 116"/>
                <a:gd name="T60" fmla="*/ 138 w 145"/>
                <a:gd name="T61" fmla="*/ 12 h 116"/>
                <a:gd name="T62" fmla="*/ 138 w 145"/>
                <a:gd name="T63" fmla="*/ 12 h 116"/>
                <a:gd name="T64" fmla="*/ 137 w 145"/>
                <a:gd name="T65" fmla="*/ 6 h 116"/>
                <a:gd name="T66" fmla="*/ 137 w 145"/>
                <a:gd name="T67" fmla="*/ 6 h 116"/>
                <a:gd name="T68" fmla="*/ 137 w 145"/>
                <a:gd name="T69" fmla="*/ 6 h 116"/>
                <a:gd name="T70" fmla="*/ 138 w 145"/>
                <a:gd name="T71" fmla="*/ 9 h 116"/>
                <a:gd name="T72" fmla="*/ 138 w 145"/>
                <a:gd name="T73" fmla="*/ 9 h 116"/>
                <a:gd name="T74" fmla="*/ 131 w 145"/>
                <a:gd name="T75" fmla="*/ 6 h 116"/>
                <a:gd name="T76" fmla="*/ 107 w 145"/>
                <a:gd name="T77" fmla="*/ 7 h 116"/>
                <a:gd name="T78" fmla="*/ 104 w 145"/>
                <a:gd name="T79" fmla="*/ 8 h 116"/>
                <a:gd name="T80" fmla="*/ 104 w 145"/>
                <a:gd name="T81" fmla="*/ 18 h 116"/>
                <a:gd name="T82" fmla="*/ 115 w 145"/>
                <a:gd name="T83" fmla="*/ 13 h 116"/>
                <a:gd name="T84" fmla="*/ 82 w 145"/>
                <a:gd name="T85" fmla="*/ 28 h 116"/>
                <a:gd name="T86" fmla="*/ 79 w 145"/>
                <a:gd name="T87" fmla="*/ 47 h 116"/>
                <a:gd name="T88" fmla="*/ 85 w 145"/>
                <a:gd name="T89" fmla="*/ 79 h 116"/>
                <a:gd name="T90" fmla="*/ 95 w 145"/>
                <a:gd name="T91" fmla="*/ 81 h 116"/>
                <a:gd name="T92" fmla="*/ 74 w 145"/>
                <a:gd name="T93" fmla="*/ 92 h 116"/>
                <a:gd name="T94" fmla="*/ 86 w 145"/>
                <a:gd name="T95" fmla="*/ 96 h 116"/>
                <a:gd name="T96" fmla="*/ 54 w 145"/>
                <a:gd name="T97" fmla="*/ 93 h 116"/>
                <a:gd name="T98" fmla="*/ 46 w 145"/>
                <a:gd name="T99" fmla="*/ 94 h 116"/>
                <a:gd name="T100" fmla="*/ 45 w 145"/>
                <a:gd name="T101" fmla="*/ 105 h 116"/>
                <a:gd name="T102" fmla="*/ 53 w 145"/>
                <a:gd name="T103" fmla="*/ 97 h 116"/>
                <a:gd name="T104" fmla="*/ 3 w 145"/>
                <a:gd name="T105" fmla="*/ 108 h 116"/>
                <a:gd name="T106" fmla="*/ 19 w 145"/>
                <a:gd name="T107" fmla="*/ 10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5" h="116">
                  <a:moveTo>
                    <a:pt x="19" y="104"/>
                  </a:moveTo>
                  <a:cubicBezTo>
                    <a:pt x="10" y="98"/>
                    <a:pt x="10" y="98"/>
                    <a:pt x="10" y="98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53" y="109"/>
                    <a:pt x="53" y="109"/>
                    <a:pt x="53" y="109"/>
                  </a:cubicBezTo>
                  <a:cubicBezTo>
                    <a:pt x="56" y="109"/>
                    <a:pt x="58" y="107"/>
                    <a:pt x="59" y="105"/>
                  </a:cubicBezTo>
                  <a:cubicBezTo>
                    <a:pt x="60" y="102"/>
                    <a:pt x="59" y="99"/>
                    <a:pt x="56" y="98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2" y="105"/>
                    <a:pt x="52" y="104"/>
                    <a:pt x="53" y="103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1" y="105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4"/>
                    <a:pt x="50" y="104"/>
                    <a:pt x="50" y="104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4"/>
                    <a:pt x="50" y="104"/>
                    <a:pt x="50" y="104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1" y="105"/>
                    <a:pt x="52" y="105"/>
                  </a:cubicBezTo>
                  <a:cubicBezTo>
                    <a:pt x="57" y="104"/>
                    <a:pt x="65" y="104"/>
                    <a:pt x="73" y="103"/>
                  </a:cubicBezTo>
                  <a:cubicBezTo>
                    <a:pt x="77" y="103"/>
                    <a:pt x="80" y="102"/>
                    <a:pt x="83" y="102"/>
                  </a:cubicBezTo>
                  <a:cubicBezTo>
                    <a:pt x="85" y="102"/>
                    <a:pt x="87" y="102"/>
                    <a:pt x="87" y="102"/>
                  </a:cubicBezTo>
                  <a:cubicBezTo>
                    <a:pt x="89" y="102"/>
                    <a:pt x="92" y="100"/>
                    <a:pt x="92" y="97"/>
                  </a:cubicBezTo>
                  <a:cubicBezTo>
                    <a:pt x="93" y="95"/>
                    <a:pt x="92" y="92"/>
                    <a:pt x="90" y="91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0" y="85"/>
                    <a:pt x="101" y="83"/>
                    <a:pt x="101" y="81"/>
                  </a:cubicBezTo>
                  <a:cubicBezTo>
                    <a:pt x="101" y="79"/>
                    <a:pt x="100" y="77"/>
                    <a:pt x="98" y="76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4" y="45"/>
                    <a:pt x="93" y="44"/>
                    <a:pt x="92" y="43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1" y="31"/>
                    <a:pt x="101" y="29"/>
                    <a:pt x="101" y="28"/>
                  </a:cubicBezTo>
                  <a:cubicBezTo>
                    <a:pt x="101" y="26"/>
                    <a:pt x="100" y="25"/>
                    <a:pt x="98" y="24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20" y="24"/>
                    <a:pt x="122" y="22"/>
                    <a:pt x="122" y="20"/>
                  </a:cubicBezTo>
                  <a:cubicBezTo>
                    <a:pt x="123" y="17"/>
                    <a:pt x="122" y="15"/>
                    <a:pt x="119" y="14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1" y="18"/>
                    <a:pt x="112" y="17"/>
                    <a:pt x="112" y="16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10" y="19"/>
                    <a:pt x="110" y="18"/>
                    <a:pt x="111" y="18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10" y="19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10" y="19"/>
                    <a:pt x="111" y="19"/>
                  </a:cubicBezTo>
                  <a:cubicBezTo>
                    <a:pt x="114" y="19"/>
                    <a:pt x="121" y="18"/>
                    <a:pt x="127" y="18"/>
                  </a:cubicBezTo>
                  <a:cubicBezTo>
                    <a:pt x="130" y="18"/>
                    <a:pt x="133" y="18"/>
                    <a:pt x="135" y="18"/>
                  </a:cubicBezTo>
                  <a:cubicBezTo>
                    <a:pt x="136" y="18"/>
                    <a:pt x="137" y="18"/>
                    <a:pt x="138" y="18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39" y="18"/>
                    <a:pt x="139" y="18"/>
                    <a:pt x="140" y="18"/>
                  </a:cubicBezTo>
                  <a:cubicBezTo>
                    <a:pt x="140" y="18"/>
                    <a:pt x="140" y="18"/>
                    <a:pt x="141" y="17"/>
                  </a:cubicBezTo>
                  <a:cubicBezTo>
                    <a:pt x="141" y="17"/>
                    <a:pt x="141" y="17"/>
                    <a:pt x="142" y="17"/>
                  </a:cubicBezTo>
                  <a:cubicBezTo>
                    <a:pt x="142" y="17"/>
                    <a:pt x="143" y="16"/>
                    <a:pt x="143" y="15"/>
                  </a:cubicBezTo>
                  <a:cubicBezTo>
                    <a:pt x="145" y="12"/>
                    <a:pt x="144" y="8"/>
                    <a:pt x="141" y="7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1" y="0"/>
                    <a:pt x="127" y="1"/>
                    <a:pt x="125" y="4"/>
                  </a:cubicBezTo>
                  <a:cubicBezTo>
                    <a:pt x="123" y="6"/>
                    <a:pt x="124" y="10"/>
                    <a:pt x="127" y="12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5" y="7"/>
                    <a:pt x="134" y="7"/>
                    <a:pt x="133" y="9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5" y="7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4" y="6"/>
                    <a:pt x="131" y="6"/>
                  </a:cubicBezTo>
                  <a:cubicBezTo>
                    <a:pt x="127" y="6"/>
                    <a:pt x="121" y="6"/>
                    <a:pt x="116" y="6"/>
                  </a:cubicBezTo>
                  <a:cubicBezTo>
                    <a:pt x="113" y="7"/>
                    <a:pt x="111" y="7"/>
                    <a:pt x="110" y="7"/>
                  </a:cubicBezTo>
                  <a:cubicBezTo>
                    <a:pt x="109" y="7"/>
                    <a:pt x="108" y="7"/>
                    <a:pt x="107" y="7"/>
                  </a:cubicBezTo>
                  <a:cubicBezTo>
                    <a:pt x="107" y="7"/>
                    <a:pt x="107" y="7"/>
                    <a:pt x="106" y="7"/>
                  </a:cubicBezTo>
                  <a:cubicBezTo>
                    <a:pt x="106" y="7"/>
                    <a:pt x="106" y="7"/>
                    <a:pt x="105" y="7"/>
                  </a:cubicBezTo>
                  <a:cubicBezTo>
                    <a:pt x="105" y="8"/>
                    <a:pt x="105" y="8"/>
                    <a:pt x="104" y="8"/>
                  </a:cubicBezTo>
                  <a:cubicBezTo>
                    <a:pt x="104" y="8"/>
                    <a:pt x="103" y="9"/>
                    <a:pt x="102" y="10"/>
                  </a:cubicBezTo>
                  <a:cubicBezTo>
                    <a:pt x="101" y="11"/>
                    <a:pt x="101" y="13"/>
                    <a:pt x="101" y="14"/>
                  </a:cubicBezTo>
                  <a:cubicBezTo>
                    <a:pt x="102" y="16"/>
                    <a:pt x="103" y="17"/>
                    <a:pt x="104" y="18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2" y="18"/>
                    <a:pt x="80" y="20"/>
                    <a:pt x="80" y="22"/>
                  </a:cubicBezTo>
                  <a:cubicBezTo>
                    <a:pt x="79" y="25"/>
                    <a:pt x="80" y="27"/>
                    <a:pt x="82" y="28"/>
                  </a:cubicBezTo>
                  <a:cubicBezTo>
                    <a:pt x="87" y="31"/>
                    <a:pt x="87" y="31"/>
                    <a:pt x="87" y="31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79" y="44"/>
                    <a:pt x="79" y="45"/>
                    <a:pt x="79" y="47"/>
                  </a:cubicBezTo>
                  <a:cubicBezTo>
                    <a:pt x="79" y="48"/>
                    <a:pt x="80" y="50"/>
                    <a:pt x="82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81"/>
                    <a:pt x="86" y="83"/>
                    <a:pt x="88" y="84"/>
                  </a:cubicBezTo>
                  <a:cubicBezTo>
                    <a:pt x="92" y="87"/>
                    <a:pt x="92" y="87"/>
                    <a:pt x="92" y="87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8"/>
                    <a:pt x="74" y="90"/>
                    <a:pt x="74" y="92"/>
                  </a:cubicBezTo>
                  <a:cubicBezTo>
                    <a:pt x="74" y="94"/>
                    <a:pt x="75" y="96"/>
                    <a:pt x="77" y="97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90"/>
                    <a:pt x="76" y="91"/>
                    <a:pt x="67" y="91"/>
                  </a:cubicBezTo>
                  <a:cubicBezTo>
                    <a:pt x="62" y="92"/>
                    <a:pt x="57" y="92"/>
                    <a:pt x="54" y="93"/>
                  </a:cubicBezTo>
                  <a:cubicBezTo>
                    <a:pt x="52" y="93"/>
                    <a:pt x="50" y="93"/>
                    <a:pt x="49" y="93"/>
                  </a:cubicBezTo>
                  <a:cubicBezTo>
                    <a:pt x="48" y="93"/>
                    <a:pt x="48" y="93"/>
                    <a:pt x="47" y="94"/>
                  </a:cubicBezTo>
                  <a:cubicBezTo>
                    <a:pt x="47" y="94"/>
                    <a:pt x="47" y="94"/>
                    <a:pt x="46" y="94"/>
                  </a:cubicBezTo>
                  <a:cubicBezTo>
                    <a:pt x="46" y="94"/>
                    <a:pt x="46" y="94"/>
                    <a:pt x="45" y="94"/>
                  </a:cubicBezTo>
                  <a:cubicBezTo>
                    <a:pt x="45" y="95"/>
                    <a:pt x="44" y="95"/>
                    <a:pt x="43" y="96"/>
                  </a:cubicBezTo>
                  <a:cubicBezTo>
                    <a:pt x="41" y="99"/>
                    <a:pt x="42" y="103"/>
                    <a:pt x="45" y="105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4" y="97"/>
                    <a:pt x="1" y="99"/>
                    <a:pt x="1" y="101"/>
                  </a:cubicBezTo>
                  <a:cubicBezTo>
                    <a:pt x="0" y="104"/>
                    <a:pt x="1" y="107"/>
                    <a:pt x="3" y="108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5" y="116"/>
                    <a:pt x="19" y="115"/>
                    <a:pt x="21" y="112"/>
                  </a:cubicBezTo>
                  <a:cubicBezTo>
                    <a:pt x="23" y="109"/>
                    <a:pt x="22" y="105"/>
                    <a:pt x="19" y="10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62"/>
            <p:cNvSpPr/>
            <p:nvPr/>
          </p:nvSpPr>
          <p:spPr bwMode="auto">
            <a:xfrm>
              <a:off x="2403" y="686"/>
              <a:ext cx="298" cy="251"/>
            </a:xfrm>
            <a:custGeom>
              <a:avLst/>
              <a:gdLst>
                <a:gd name="T0" fmla="*/ 38 w 219"/>
                <a:gd name="T1" fmla="*/ 153 h 184"/>
                <a:gd name="T2" fmla="*/ 32 w 219"/>
                <a:gd name="T3" fmla="*/ 149 h 184"/>
                <a:gd name="T4" fmla="*/ 27 w 219"/>
                <a:gd name="T5" fmla="*/ 117 h 184"/>
                <a:gd name="T6" fmla="*/ 21 w 219"/>
                <a:gd name="T7" fmla="*/ 116 h 184"/>
                <a:gd name="T8" fmla="*/ 16 w 219"/>
                <a:gd name="T9" fmla="*/ 78 h 184"/>
                <a:gd name="T10" fmla="*/ 36 w 219"/>
                <a:gd name="T11" fmla="*/ 73 h 184"/>
                <a:gd name="T12" fmla="*/ 52 w 219"/>
                <a:gd name="T13" fmla="*/ 63 h 184"/>
                <a:gd name="T14" fmla="*/ 47 w 219"/>
                <a:gd name="T15" fmla="*/ 54 h 184"/>
                <a:gd name="T16" fmla="*/ 45 w 219"/>
                <a:gd name="T17" fmla="*/ 56 h 184"/>
                <a:gd name="T18" fmla="*/ 44 w 219"/>
                <a:gd name="T19" fmla="*/ 57 h 184"/>
                <a:gd name="T20" fmla="*/ 43 w 219"/>
                <a:gd name="T21" fmla="*/ 57 h 184"/>
                <a:gd name="T22" fmla="*/ 43 w 219"/>
                <a:gd name="T23" fmla="*/ 57 h 184"/>
                <a:gd name="T24" fmla="*/ 70 w 219"/>
                <a:gd name="T25" fmla="*/ 52 h 184"/>
                <a:gd name="T26" fmla="*/ 72 w 219"/>
                <a:gd name="T27" fmla="*/ 41 h 184"/>
                <a:gd name="T28" fmla="*/ 95 w 219"/>
                <a:gd name="T29" fmla="*/ 41 h 184"/>
                <a:gd name="T30" fmla="*/ 102 w 219"/>
                <a:gd name="T31" fmla="*/ 37 h 184"/>
                <a:gd name="T32" fmla="*/ 90 w 219"/>
                <a:gd name="T33" fmla="*/ 34 h 184"/>
                <a:gd name="T34" fmla="*/ 113 w 219"/>
                <a:gd name="T35" fmla="*/ 21 h 184"/>
                <a:gd name="T36" fmla="*/ 113 w 219"/>
                <a:gd name="T37" fmla="*/ 21 h 184"/>
                <a:gd name="T38" fmla="*/ 114 w 219"/>
                <a:gd name="T39" fmla="*/ 22 h 184"/>
                <a:gd name="T40" fmla="*/ 114 w 219"/>
                <a:gd name="T41" fmla="*/ 24 h 184"/>
                <a:gd name="T42" fmla="*/ 142 w 219"/>
                <a:gd name="T43" fmla="*/ 26 h 184"/>
                <a:gd name="T44" fmla="*/ 148 w 219"/>
                <a:gd name="T45" fmla="*/ 25 h 184"/>
                <a:gd name="T46" fmla="*/ 134 w 219"/>
                <a:gd name="T47" fmla="*/ 13 h 184"/>
                <a:gd name="T48" fmla="*/ 177 w 219"/>
                <a:gd name="T49" fmla="*/ 5 h 184"/>
                <a:gd name="T50" fmla="*/ 215 w 219"/>
                <a:gd name="T51" fmla="*/ 6 h 184"/>
                <a:gd name="T52" fmla="*/ 212 w 219"/>
                <a:gd name="T53" fmla="*/ 12 h 184"/>
                <a:gd name="T54" fmla="*/ 172 w 219"/>
                <a:gd name="T55" fmla="*/ 16 h 184"/>
                <a:gd name="T56" fmla="*/ 130 w 219"/>
                <a:gd name="T57" fmla="*/ 18 h 184"/>
                <a:gd name="T58" fmla="*/ 142 w 219"/>
                <a:gd name="T59" fmla="*/ 14 h 184"/>
                <a:gd name="T60" fmla="*/ 143 w 219"/>
                <a:gd name="T61" fmla="*/ 14 h 184"/>
                <a:gd name="T62" fmla="*/ 144 w 219"/>
                <a:gd name="T63" fmla="*/ 14 h 184"/>
                <a:gd name="T64" fmla="*/ 125 w 219"/>
                <a:gd name="T65" fmla="*/ 14 h 184"/>
                <a:gd name="T66" fmla="*/ 110 w 219"/>
                <a:gd name="T67" fmla="*/ 16 h 184"/>
                <a:gd name="T68" fmla="*/ 114 w 219"/>
                <a:gd name="T69" fmla="*/ 22 h 184"/>
                <a:gd name="T70" fmla="*/ 94 w 219"/>
                <a:gd name="T71" fmla="*/ 39 h 184"/>
                <a:gd name="T72" fmla="*/ 92 w 219"/>
                <a:gd name="T73" fmla="*/ 30 h 184"/>
                <a:gd name="T74" fmla="*/ 93 w 219"/>
                <a:gd name="T75" fmla="*/ 29 h 184"/>
                <a:gd name="T76" fmla="*/ 94 w 219"/>
                <a:gd name="T77" fmla="*/ 28 h 184"/>
                <a:gd name="T78" fmla="*/ 69 w 219"/>
                <a:gd name="T79" fmla="*/ 39 h 184"/>
                <a:gd name="T80" fmla="*/ 69 w 219"/>
                <a:gd name="T81" fmla="*/ 46 h 184"/>
                <a:gd name="T82" fmla="*/ 69 w 219"/>
                <a:gd name="T83" fmla="*/ 46 h 184"/>
                <a:gd name="T84" fmla="*/ 69 w 219"/>
                <a:gd name="T85" fmla="*/ 46 h 184"/>
                <a:gd name="T86" fmla="*/ 68 w 219"/>
                <a:gd name="T87" fmla="*/ 45 h 184"/>
                <a:gd name="T88" fmla="*/ 67 w 219"/>
                <a:gd name="T89" fmla="*/ 41 h 184"/>
                <a:gd name="T90" fmla="*/ 41 w 219"/>
                <a:gd name="T91" fmla="*/ 45 h 184"/>
                <a:gd name="T92" fmla="*/ 38 w 219"/>
                <a:gd name="T93" fmla="*/ 56 h 184"/>
                <a:gd name="T94" fmla="*/ 12 w 219"/>
                <a:gd name="T95" fmla="*/ 64 h 184"/>
                <a:gd name="T96" fmla="*/ 5 w 219"/>
                <a:gd name="T97" fmla="*/ 73 h 184"/>
                <a:gd name="T98" fmla="*/ 7 w 219"/>
                <a:gd name="T99" fmla="*/ 83 h 184"/>
                <a:gd name="T100" fmla="*/ 9 w 219"/>
                <a:gd name="T101" fmla="*/ 114 h 184"/>
                <a:gd name="T102" fmla="*/ 9 w 219"/>
                <a:gd name="T103" fmla="*/ 114 h 184"/>
                <a:gd name="T104" fmla="*/ 9 w 219"/>
                <a:gd name="T105" fmla="*/ 113 h 184"/>
                <a:gd name="T106" fmla="*/ 10 w 219"/>
                <a:gd name="T107" fmla="*/ 111 h 184"/>
                <a:gd name="T108" fmla="*/ 18 w 219"/>
                <a:gd name="T109" fmla="*/ 133 h 184"/>
                <a:gd name="T110" fmla="*/ 20 w 219"/>
                <a:gd name="T111" fmla="*/ 148 h 184"/>
                <a:gd name="T112" fmla="*/ 20 w 219"/>
                <a:gd name="T113" fmla="*/ 148 h 184"/>
                <a:gd name="T114" fmla="*/ 20 w 219"/>
                <a:gd name="T115" fmla="*/ 147 h 184"/>
                <a:gd name="T116" fmla="*/ 20 w 219"/>
                <a:gd name="T117" fmla="*/ 146 h 184"/>
                <a:gd name="T118" fmla="*/ 21 w 219"/>
                <a:gd name="T119" fmla="*/ 145 h 184"/>
                <a:gd name="T120" fmla="*/ 27 w 219"/>
                <a:gd name="T121" fmla="*/ 18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" h="184">
                  <a:moveTo>
                    <a:pt x="33" y="172"/>
                  </a:moveTo>
                  <a:cubicBezTo>
                    <a:pt x="33" y="171"/>
                    <a:pt x="33" y="171"/>
                    <a:pt x="33" y="171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8" y="153"/>
                    <a:pt x="38" y="153"/>
                    <a:pt x="38" y="153"/>
                  </a:cubicBezTo>
                  <a:cubicBezTo>
                    <a:pt x="39" y="150"/>
                    <a:pt x="38" y="148"/>
                    <a:pt x="36" y="147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26" y="148"/>
                    <a:pt x="26" y="148"/>
                    <a:pt x="26" y="148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0"/>
                    <a:pt x="32" y="150"/>
                    <a:pt x="32" y="149"/>
                  </a:cubicBezTo>
                  <a:cubicBezTo>
                    <a:pt x="32" y="149"/>
                    <a:pt x="32" y="148"/>
                    <a:pt x="32" y="148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7"/>
                    <a:pt x="32" y="147"/>
                    <a:pt x="32" y="146"/>
                  </a:cubicBezTo>
                  <a:cubicBezTo>
                    <a:pt x="32" y="145"/>
                    <a:pt x="31" y="142"/>
                    <a:pt x="31" y="139"/>
                  </a:cubicBezTo>
                  <a:cubicBezTo>
                    <a:pt x="30" y="131"/>
                    <a:pt x="27" y="117"/>
                    <a:pt x="27" y="117"/>
                  </a:cubicBezTo>
                  <a:cubicBezTo>
                    <a:pt x="27" y="116"/>
                    <a:pt x="26" y="114"/>
                    <a:pt x="25" y="113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1" y="117"/>
                    <a:pt x="21" y="116"/>
                    <a:pt x="21" y="116"/>
                  </a:cubicBezTo>
                  <a:cubicBezTo>
                    <a:pt x="21" y="116"/>
                    <a:pt x="21" y="115"/>
                    <a:pt x="21" y="115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3"/>
                    <a:pt x="21" y="112"/>
                    <a:pt x="21" y="111"/>
                  </a:cubicBezTo>
                  <a:cubicBezTo>
                    <a:pt x="21" y="103"/>
                    <a:pt x="19" y="82"/>
                    <a:pt x="19" y="82"/>
                  </a:cubicBezTo>
                  <a:cubicBezTo>
                    <a:pt x="19" y="80"/>
                    <a:pt x="18" y="79"/>
                    <a:pt x="16" y="78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4" y="78"/>
                    <a:pt x="35" y="76"/>
                    <a:pt x="36" y="73"/>
                  </a:cubicBezTo>
                  <a:cubicBezTo>
                    <a:pt x="36" y="71"/>
                    <a:pt x="35" y="69"/>
                    <a:pt x="33" y="67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4" y="62"/>
                    <a:pt x="56" y="60"/>
                    <a:pt x="57" y="58"/>
                  </a:cubicBezTo>
                  <a:cubicBezTo>
                    <a:pt x="57" y="55"/>
                    <a:pt x="56" y="53"/>
                    <a:pt x="54" y="52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6" y="55"/>
                    <a:pt x="46" y="55"/>
                    <a:pt x="47" y="54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4" y="57"/>
                    <a:pt x="44" y="57"/>
                    <a:pt x="45" y="56"/>
                  </a:cubicBezTo>
                  <a:cubicBezTo>
                    <a:pt x="48" y="56"/>
                    <a:pt x="55" y="55"/>
                    <a:pt x="60" y="54"/>
                  </a:cubicBezTo>
                  <a:cubicBezTo>
                    <a:pt x="63" y="54"/>
                    <a:pt x="65" y="53"/>
                    <a:pt x="67" y="53"/>
                  </a:cubicBezTo>
                  <a:cubicBezTo>
                    <a:pt x="68" y="53"/>
                    <a:pt x="69" y="53"/>
                    <a:pt x="69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71" y="52"/>
                    <a:pt x="72" y="52"/>
                    <a:pt x="72" y="52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4" y="50"/>
                    <a:pt x="74" y="50"/>
                  </a:cubicBezTo>
                  <a:cubicBezTo>
                    <a:pt x="76" y="47"/>
                    <a:pt x="75" y="43"/>
                    <a:pt x="72" y="41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1"/>
                    <a:pt x="77" y="48"/>
                    <a:pt x="84" y="45"/>
                  </a:cubicBezTo>
                  <a:cubicBezTo>
                    <a:pt x="88" y="44"/>
                    <a:pt x="92" y="42"/>
                    <a:pt x="95" y="41"/>
                  </a:cubicBezTo>
                  <a:cubicBezTo>
                    <a:pt x="96" y="41"/>
                    <a:pt x="97" y="40"/>
                    <a:pt x="98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1" y="38"/>
                    <a:pt x="102" y="38"/>
                    <a:pt x="102" y="37"/>
                  </a:cubicBezTo>
                  <a:cubicBezTo>
                    <a:pt x="103" y="35"/>
                    <a:pt x="103" y="34"/>
                    <a:pt x="103" y="32"/>
                  </a:cubicBezTo>
                  <a:cubicBezTo>
                    <a:pt x="103" y="31"/>
                    <a:pt x="102" y="29"/>
                    <a:pt x="100" y="28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8" y="27"/>
                    <a:pt x="119" y="25"/>
                    <a:pt x="120" y="23"/>
                  </a:cubicBezTo>
                  <a:cubicBezTo>
                    <a:pt x="120" y="20"/>
                    <a:pt x="119" y="18"/>
                    <a:pt x="117" y="17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3" y="21"/>
                    <a:pt x="113" y="21"/>
                    <a:pt x="113" y="21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3" y="21"/>
                    <a:pt x="113" y="21"/>
                    <a:pt x="113" y="21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17" y="26"/>
                    <a:pt x="117" y="26"/>
                    <a:pt x="118" y="24"/>
                  </a:cubicBezTo>
                  <a:cubicBezTo>
                    <a:pt x="113" y="21"/>
                    <a:pt x="113" y="21"/>
                    <a:pt x="113" y="21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27"/>
                    <a:pt x="115" y="27"/>
                    <a:pt x="116" y="26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27"/>
                    <a:pt x="116" y="27"/>
                    <a:pt x="117" y="27"/>
                  </a:cubicBezTo>
                  <a:cubicBezTo>
                    <a:pt x="121" y="27"/>
                    <a:pt x="128" y="26"/>
                    <a:pt x="134" y="26"/>
                  </a:cubicBezTo>
                  <a:cubicBezTo>
                    <a:pt x="137" y="26"/>
                    <a:pt x="140" y="26"/>
                    <a:pt x="142" y="26"/>
                  </a:cubicBezTo>
                  <a:cubicBezTo>
                    <a:pt x="143" y="26"/>
                    <a:pt x="144" y="26"/>
                    <a:pt x="144" y="26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145" y="26"/>
                    <a:pt x="146" y="26"/>
                    <a:pt x="146" y="25"/>
                  </a:cubicBezTo>
                  <a:cubicBezTo>
                    <a:pt x="146" y="25"/>
                    <a:pt x="147" y="25"/>
                    <a:pt x="147" y="25"/>
                  </a:cubicBezTo>
                  <a:cubicBezTo>
                    <a:pt x="147" y="25"/>
                    <a:pt x="148" y="25"/>
                    <a:pt x="148" y="25"/>
                  </a:cubicBezTo>
                  <a:cubicBezTo>
                    <a:pt x="148" y="24"/>
                    <a:pt x="149" y="24"/>
                    <a:pt x="150" y="23"/>
                  </a:cubicBezTo>
                  <a:cubicBezTo>
                    <a:pt x="151" y="21"/>
                    <a:pt x="151" y="20"/>
                    <a:pt x="151" y="18"/>
                  </a:cubicBezTo>
                  <a:cubicBezTo>
                    <a:pt x="150" y="17"/>
                    <a:pt x="149" y="15"/>
                    <a:pt x="148" y="14"/>
                  </a:cubicBezTo>
                  <a:cubicBezTo>
                    <a:pt x="137" y="7"/>
                    <a:pt x="137" y="7"/>
                    <a:pt x="137" y="7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178" y="16"/>
                    <a:pt x="180" y="15"/>
                    <a:pt x="181" y="12"/>
                  </a:cubicBezTo>
                  <a:cubicBezTo>
                    <a:pt x="182" y="10"/>
                    <a:pt x="181" y="7"/>
                    <a:pt x="179" y="5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10"/>
                    <a:pt x="174" y="10"/>
                    <a:pt x="174" y="10"/>
                  </a:cubicBezTo>
                  <a:cubicBezTo>
                    <a:pt x="174" y="16"/>
                    <a:pt x="174" y="16"/>
                    <a:pt x="174" y="16"/>
                  </a:cubicBezTo>
                  <a:cubicBezTo>
                    <a:pt x="212" y="18"/>
                    <a:pt x="212" y="18"/>
                    <a:pt x="212" y="18"/>
                  </a:cubicBezTo>
                  <a:cubicBezTo>
                    <a:pt x="215" y="18"/>
                    <a:pt x="217" y="16"/>
                    <a:pt x="218" y="13"/>
                  </a:cubicBezTo>
                  <a:cubicBezTo>
                    <a:pt x="219" y="11"/>
                    <a:pt x="218" y="8"/>
                    <a:pt x="215" y="6"/>
                  </a:cubicBezTo>
                  <a:cubicBezTo>
                    <a:pt x="208" y="2"/>
                    <a:pt x="208" y="2"/>
                    <a:pt x="208" y="2"/>
                  </a:cubicBezTo>
                  <a:cubicBezTo>
                    <a:pt x="205" y="0"/>
                    <a:pt x="202" y="1"/>
                    <a:pt x="200" y="4"/>
                  </a:cubicBezTo>
                  <a:cubicBezTo>
                    <a:pt x="198" y="7"/>
                    <a:pt x="199" y="10"/>
                    <a:pt x="202" y="12"/>
                  </a:cubicBezTo>
                  <a:cubicBezTo>
                    <a:pt x="209" y="17"/>
                    <a:pt x="209" y="17"/>
                    <a:pt x="209" y="17"/>
                  </a:cubicBezTo>
                  <a:cubicBezTo>
                    <a:pt x="212" y="12"/>
                    <a:pt x="212" y="12"/>
                    <a:pt x="212" y="12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174" y="4"/>
                    <a:pt x="174" y="4"/>
                    <a:pt x="174" y="4"/>
                  </a:cubicBezTo>
                  <a:cubicBezTo>
                    <a:pt x="171" y="3"/>
                    <a:pt x="169" y="5"/>
                    <a:pt x="168" y="8"/>
                  </a:cubicBezTo>
                  <a:cubicBezTo>
                    <a:pt x="167" y="10"/>
                    <a:pt x="168" y="13"/>
                    <a:pt x="171" y="15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1" y="7"/>
                    <a:pt x="128" y="8"/>
                    <a:pt x="128" y="11"/>
                  </a:cubicBezTo>
                  <a:cubicBezTo>
                    <a:pt x="127" y="14"/>
                    <a:pt x="128" y="16"/>
                    <a:pt x="130" y="18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41" y="15"/>
                    <a:pt x="141" y="15"/>
                    <a:pt x="140" y="16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2" y="14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4" y="14"/>
                    <a:pt x="143" y="14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3" y="14"/>
                    <a:pt x="142" y="14"/>
                  </a:cubicBezTo>
                  <a:cubicBezTo>
                    <a:pt x="138" y="14"/>
                    <a:pt x="131" y="14"/>
                    <a:pt x="125" y="14"/>
                  </a:cubicBezTo>
                  <a:cubicBezTo>
                    <a:pt x="122" y="14"/>
                    <a:pt x="119" y="15"/>
                    <a:pt x="116" y="15"/>
                  </a:cubicBezTo>
                  <a:cubicBezTo>
                    <a:pt x="115" y="15"/>
                    <a:pt x="114" y="15"/>
                    <a:pt x="113" y="15"/>
                  </a:cubicBezTo>
                  <a:cubicBezTo>
                    <a:pt x="113" y="15"/>
                    <a:pt x="113" y="15"/>
                    <a:pt x="112" y="15"/>
                  </a:cubicBezTo>
                  <a:cubicBezTo>
                    <a:pt x="112" y="15"/>
                    <a:pt x="112" y="15"/>
                    <a:pt x="111" y="16"/>
                  </a:cubicBezTo>
                  <a:cubicBezTo>
                    <a:pt x="111" y="16"/>
                    <a:pt x="110" y="16"/>
                    <a:pt x="110" y="16"/>
                  </a:cubicBezTo>
                  <a:cubicBezTo>
                    <a:pt x="110" y="16"/>
                    <a:pt x="109" y="17"/>
                    <a:pt x="108" y="18"/>
                  </a:cubicBezTo>
                  <a:cubicBezTo>
                    <a:pt x="107" y="19"/>
                    <a:pt x="107" y="21"/>
                    <a:pt x="107" y="23"/>
                  </a:cubicBezTo>
                  <a:cubicBezTo>
                    <a:pt x="108" y="24"/>
                    <a:pt x="109" y="25"/>
                    <a:pt x="110" y="26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5" y="23"/>
                    <a:pt x="83" y="25"/>
                    <a:pt x="83" y="27"/>
                  </a:cubicBezTo>
                  <a:cubicBezTo>
                    <a:pt x="82" y="30"/>
                    <a:pt x="83" y="32"/>
                    <a:pt x="86" y="33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3" y="29"/>
                    <a:pt x="93" y="29"/>
                    <a:pt x="92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9"/>
                    <a:pt x="94" y="29"/>
                    <a:pt x="93" y="29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4" y="29"/>
                    <a:pt x="93" y="29"/>
                    <a:pt x="92" y="29"/>
                  </a:cubicBezTo>
                  <a:cubicBezTo>
                    <a:pt x="88" y="31"/>
                    <a:pt x="82" y="33"/>
                    <a:pt x="76" y="36"/>
                  </a:cubicBezTo>
                  <a:cubicBezTo>
                    <a:pt x="73" y="37"/>
                    <a:pt x="70" y="38"/>
                    <a:pt x="69" y="39"/>
                  </a:cubicBezTo>
                  <a:cubicBezTo>
                    <a:pt x="67" y="39"/>
                    <a:pt x="65" y="40"/>
                    <a:pt x="65" y="40"/>
                  </a:cubicBezTo>
                  <a:cubicBezTo>
                    <a:pt x="63" y="41"/>
                    <a:pt x="62" y="43"/>
                    <a:pt x="62" y="45"/>
                  </a:cubicBezTo>
                  <a:cubicBezTo>
                    <a:pt x="61" y="47"/>
                    <a:pt x="62" y="49"/>
                    <a:pt x="64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4" y="42"/>
                    <a:pt x="64" y="43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6" y="41"/>
                    <a:pt x="66" y="41"/>
                    <a:pt x="65" y="42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6" y="41"/>
                    <a:pt x="65" y="41"/>
                  </a:cubicBezTo>
                  <a:cubicBezTo>
                    <a:pt x="62" y="42"/>
                    <a:pt x="56" y="42"/>
                    <a:pt x="51" y="43"/>
                  </a:cubicBezTo>
                  <a:cubicBezTo>
                    <a:pt x="48" y="44"/>
                    <a:pt x="45" y="44"/>
                    <a:pt x="44" y="44"/>
                  </a:cubicBezTo>
                  <a:cubicBezTo>
                    <a:pt x="43" y="45"/>
                    <a:pt x="42" y="45"/>
                    <a:pt x="41" y="45"/>
                  </a:cubicBezTo>
                  <a:cubicBezTo>
                    <a:pt x="41" y="45"/>
                    <a:pt x="41" y="45"/>
                    <a:pt x="40" y="45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39" y="46"/>
                    <a:pt x="39" y="46"/>
                    <a:pt x="38" y="46"/>
                  </a:cubicBezTo>
                  <a:cubicBezTo>
                    <a:pt x="38" y="46"/>
                    <a:pt x="37" y="47"/>
                    <a:pt x="36" y="48"/>
                  </a:cubicBezTo>
                  <a:cubicBezTo>
                    <a:pt x="35" y="51"/>
                    <a:pt x="36" y="54"/>
                    <a:pt x="38" y="56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5" y="60"/>
                    <a:pt x="13" y="62"/>
                    <a:pt x="12" y="64"/>
                  </a:cubicBezTo>
                  <a:cubicBezTo>
                    <a:pt x="12" y="67"/>
                    <a:pt x="13" y="69"/>
                    <a:pt x="15" y="70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3" y="74"/>
                    <a:pt x="1" y="76"/>
                    <a:pt x="1" y="78"/>
                  </a:cubicBezTo>
                  <a:cubicBezTo>
                    <a:pt x="0" y="80"/>
                    <a:pt x="2" y="83"/>
                    <a:pt x="4" y="84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3"/>
                    <a:pt x="8" y="90"/>
                    <a:pt x="8" y="97"/>
                  </a:cubicBezTo>
                  <a:cubicBezTo>
                    <a:pt x="8" y="101"/>
                    <a:pt x="9" y="105"/>
                    <a:pt x="9" y="108"/>
                  </a:cubicBezTo>
                  <a:cubicBezTo>
                    <a:pt x="9" y="109"/>
                    <a:pt x="9" y="111"/>
                    <a:pt x="9" y="112"/>
                  </a:cubicBezTo>
                  <a:cubicBezTo>
                    <a:pt x="9" y="113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2"/>
                    <a:pt x="10" y="113"/>
                    <a:pt x="9" y="113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8" y="114"/>
                    <a:pt x="9" y="118"/>
                    <a:pt x="12" y="120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16" y="119"/>
                    <a:pt x="16" y="119"/>
                    <a:pt x="16" y="119"/>
                  </a:cubicBezTo>
                  <a:cubicBezTo>
                    <a:pt x="16" y="119"/>
                    <a:pt x="17" y="126"/>
                    <a:pt x="18" y="133"/>
                  </a:cubicBezTo>
                  <a:cubicBezTo>
                    <a:pt x="18" y="137"/>
                    <a:pt x="19" y="140"/>
                    <a:pt x="19" y="143"/>
                  </a:cubicBezTo>
                  <a:cubicBezTo>
                    <a:pt x="20" y="144"/>
                    <a:pt x="20" y="146"/>
                    <a:pt x="20" y="147"/>
                  </a:cubicBezTo>
                  <a:cubicBezTo>
                    <a:pt x="20" y="147"/>
                    <a:pt x="20" y="147"/>
                    <a:pt x="20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26" y="148"/>
                    <a:pt x="26" y="148"/>
                    <a:pt x="26" y="148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26" y="148"/>
                    <a:pt x="26" y="148"/>
                    <a:pt x="26" y="148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6" y="148"/>
                    <a:pt x="26" y="148"/>
                    <a:pt x="26" y="148"/>
                  </a:cubicBezTo>
                  <a:cubicBezTo>
                    <a:pt x="21" y="145"/>
                    <a:pt x="21" y="145"/>
                    <a:pt x="21" y="145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6" y="148"/>
                    <a:pt x="26" y="148"/>
                    <a:pt x="26" y="148"/>
                  </a:cubicBezTo>
                  <a:cubicBezTo>
                    <a:pt x="21" y="145"/>
                    <a:pt x="21" y="145"/>
                    <a:pt x="21" y="145"/>
                  </a:cubicBezTo>
                  <a:cubicBezTo>
                    <a:pt x="19" y="148"/>
                    <a:pt x="20" y="151"/>
                    <a:pt x="23" y="153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8"/>
                    <a:pt x="24" y="180"/>
                    <a:pt x="26" y="181"/>
                  </a:cubicBezTo>
                  <a:cubicBezTo>
                    <a:pt x="27" y="182"/>
                    <a:pt x="27" y="182"/>
                    <a:pt x="27" y="182"/>
                  </a:cubicBezTo>
                  <a:cubicBezTo>
                    <a:pt x="30" y="184"/>
                    <a:pt x="33" y="183"/>
                    <a:pt x="35" y="180"/>
                  </a:cubicBezTo>
                  <a:cubicBezTo>
                    <a:pt x="37" y="177"/>
                    <a:pt x="36" y="173"/>
                    <a:pt x="33" y="17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63"/>
            <p:cNvSpPr/>
            <p:nvPr/>
          </p:nvSpPr>
          <p:spPr bwMode="auto">
            <a:xfrm>
              <a:off x="2612" y="760"/>
              <a:ext cx="236" cy="533"/>
            </a:xfrm>
            <a:custGeom>
              <a:avLst/>
              <a:gdLst>
                <a:gd name="T0" fmla="*/ 11 w 174"/>
                <a:gd name="T1" fmla="*/ 387 h 392"/>
                <a:gd name="T2" fmla="*/ 8 w 174"/>
                <a:gd name="T3" fmla="*/ 389 h 392"/>
                <a:gd name="T4" fmla="*/ 27 w 174"/>
                <a:gd name="T5" fmla="*/ 388 h 392"/>
                <a:gd name="T6" fmla="*/ 43 w 174"/>
                <a:gd name="T7" fmla="*/ 385 h 392"/>
                <a:gd name="T8" fmla="*/ 38 w 174"/>
                <a:gd name="T9" fmla="*/ 383 h 392"/>
                <a:gd name="T10" fmla="*/ 35 w 174"/>
                <a:gd name="T11" fmla="*/ 378 h 392"/>
                <a:gd name="T12" fmla="*/ 38 w 174"/>
                <a:gd name="T13" fmla="*/ 384 h 392"/>
                <a:gd name="T14" fmla="*/ 87 w 174"/>
                <a:gd name="T15" fmla="*/ 353 h 392"/>
                <a:gd name="T16" fmla="*/ 83 w 174"/>
                <a:gd name="T17" fmla="*/ 301 h 392"/>
                <a:gd name="T18" fmla="*/ 82 w 174"/>
                <a:gd name="T19" fmla="*/ 286 h 392"/>
                <a:gd name="T20" fmla="*/ 77 w 174"/>
                <a:gd name="T21" fmla="*/ 284 h 392"/>
                <a:gd name="T22" fmla="*/ 78 w 174"/>
                <a:gd name="T23" fmla="*/ 278 h 392"/>
                <a:gd name="T24" fmla="*/ 76 w 174"/>
                <a:gd name="T25" fmla="*/ 252 h 392"/>
                <a:gd name="T26" fmla="*/ 105 w 174"/>
                <a:gd name="T27" fmla="*/ 223 h 392"/>
                <a:gd name="T28" fmla="*/ 99 w 174"/>
                <a:gd name="T29" fmla="*/ 223 h 392"/>
                <a:gd name="T30" fmla="*/ 98 w 174"/>
                <a:gd name="T31" fmla="*/ 224 h 392"/>
                <a:gd name="T32" fmla="*/ 116 w 174"/>
                <a:gd name="T33" fmla="*/ 206 h 392"/>
                <a:gd name="T34" fmla="*/ 127 w 174"/>
                <a:gd name="T35" fmla="*/ 190 h 392"/>
                <a:gd name="T36" fmla="*/ 126 w 174"/>
                <a:gd name="T37" fmla="*/ 190 h 392"/>
                <a:gd name="T38" fmla="*/ 122 w 174"/>
                <a:gd name="T39" fmla="*/ 186 h 392"/>
                <a:gd name="T40" fmla="*/ 126 w 174"/>
                <a:gd name="T41" fmla="*/ 190 h 392"/>
                <a:gd name="T42" fmla="*/ 140 w 174"/>
                <a:gd name="T43" fmla="*/ 179 h 392"/>
                <a:gd name="T44" fmla="*/ 152 w 174"/>
                <a:gd name="T45" fmla="*/ 155 h 392"/>
                <a:gd name="T46" fmla="*/ 157 w 174"/>
                <a:gd name="T47" fmla="*/ 143 h 392"/>
                <a:gd name="T48" fmla="*/ 157 w 174"/>
                <a:gd name="T49" fmla="*/ 143 h 392"/>
                <a:gd name="T50" fmla="*/ 168 w 174"/>
                <a:gd name="T51" fmla="*/ 116 h 392"/>
                <a:gd name="T52" fmla="*/ 166 w 174"/>
                <a:gd name="T53" fmla="*/ 92 h 392"/>
                <a:gd name="T54" fmla="*/ 172 w 174"/>
                <a:gd name="T55" fmla="*/ 83 h 392"/>
                <a:gd name="T56" fmla="*/ 171 w 174"/>
                <a:gd name="T57" fmla="*/ 76 h 392"/>
                <a:gd name="T58" fmla="*/ 168 w 174"/>
                <a:gd name="T59" fmla="*/ 75 h 392"/>
                <a:gd name="T60" fmla="*/ 164 w 174"/>
                <a:gd name="T61" fmla="*/ 65 h 392"/>
                <a:gd name="T62" fmla="*/ 134 w 174"/>
                <a:gd name="T63" fmla="*/ 4 h 392"/>
                <a:gd name="T64" fmla="*/ 154 w 174"/>
                <a:gd name="T65" fmla="*/ 73 h 392"/>
                <a:gd name="T66" fmla="*/ 159 w 174"/>
                <a:gd name="T67" fmla="*/ 87 h 392"/>
                <a:gd name="T68" fmla="*/ 157 w 174"/>
                <a:gd name="T69" fmla="*/ 95 h 392"/>
                <a:gd name="T70" fmla="*/ 162 w 174"/>
                <a:gd name="T71" fmla="*/ 97 h 392"/>
                <a:gd name="T72" fmla="*/ 162 w 174"/>
                <a:gd name="T73" fmla="*/ 97 h 392"/>
                <a:gd name="T74" fmla="*/ 165 w 174"/>
                <a:gd name="T75" fmla="*/ 99 h 392"/>
                <a:gd name="T76" fmla="*/ 142 w 174"/>
                <a:gd name="T77" fmla="*/ 133 h 392"/>
                <a:gd name="T78" fmla="*/ 146 w 174"/>
                <a:gd name="T79" fmla="*/ 138 h 392"/>
                <a:gd name="T80" fmla="*/ 123 w 174"/>
                <a:gd name="T81" fmla="*/ 171 h 392"/>
                <a:gd name="T82" fmla="*/ 130 w 174"/>
                <a:gd name="T83" fmla="*/ 171 h 392"/>
                <a:gd name="T84" fmla="*/ 131 w 174"/>
                <a:gd name="T85" fmla="*/ 170 h 392"/>
                <a:gd name="T86" fmla="*/ 118 w 174"/>
                <a:gd name="T87" fmla="*/ 181 h 392"/>
                <a:gd name="T88" fmla="*/ 118 w 174"/>
                <a:gd name="T89" fmla="*/ 182 h 392"/>
                <a:gd name="T90" fmla="*/ 111 w 174"/>
                <a:gd name="T91" fmla="*/ 202 h 392"/>
                <a:gd name="T92" fmla="*/ 107 w 174"/>
                <a:gd name="T93" fmla="*/ 198 h 392"/>
                <a:gd name="T94" fmla="*/ 90 w 174"/>
                <a:gd name="T95" fmla="*/ 215 h 392"/>
                <a:gd name="T96" fmla="*/ 99 w 174"/>
                <a:gd name="T97" fmla="*/ 223 h 392"/>
                <a:gd name="T98" fmla="*/ 72 w 174"/>
                <a:gd name="T99" fmla="*/ 234 h 392"/>
                <a:gd name="T100" fmla="*/ 67 w 174"/>
                <a:gd name="T101" fmla="*/ 251 h 392"/>
                <a:gd name="T102" fmla="*/ 66 w 174"/>
                <a:gd name="T103" fmla="*/ 279 h 392"/>
                <a:gd name="T104" fmla="*/ 69 w 174"/>
                <a:gd name="T105" fmla="*/ 286 h 392"/>
                <a:gd name="T106" fmla="*/ 71 w 174"/>
                <a:gd name="T107" fmla="*/ 349 h 392"/>
                <a:gd name="T108" fmla="*/ 62 w 174"/>
                <a:gd name="T109" fmla="*/ 376 h 392"/>
                <a:gd name="T110" fmla="*/ 34 w 174"/>
                <a:gd name="T111" fmla="*/ 372 h 392"/>
                <a:gd name="T112" fmla="*/ 36 w 174"/>
                <a:gd name="T113" fmla="*/ 386 h 392"/>
                <a:gd name="T114" fmla="*/ 35 w 174"/>
                <a:gd name="T115" fmla="*/ 376 h 392"/>
                <a:gd name="T116" fmla="*/ 37 w 174"/>
                <a:gd name="T117" fmla="*/ 375 h 392"/>
                <a:gd name="T118" fmla="*/ 38 w 174"/>
                <a:gd name="T119" fmla="*/ 378 h 392"/>
                <a:gd name="T120" fmla="*/ 36 w 174"/>
                <a:gd name="T121" fmla="*/ 375 h 392"/>
                <a:gd name="T122" fmla="*/ 3 w 174"/>
                <a:gd name="T123" fmla="*/ 379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4" h="392">
                  <a:moveTo>
                    <a:pt x="12" y="380"/>
                  </a:moveTo>
                  <a:cubicBezTo>
                    <a:pt x="9" y="379"/>
                    <a:pt x="9" y="379"/>
                    <a:pt x="9" y="379"/>
                  </a:cubicBezTo>
                  <a:cubicBezTo>
                    <a:pt x="6" y="384"/>
                    <a:pt x="6" y="384"/>
                    <a:pt x="6" y="384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6" y="384"/>
                    <a:pt x="6" y="384"/>
                    <a:pt x="6" y="384"/>
                  </a:cubicBezTo>
                  <a:cubicBezTo>
                    <a:pt x="9" y="389"/>
                    <a:pt x="9" y="389"/>
                    <a:pt x="9" y="389"/>
                  </a:cubicBezTo>
                  <a:cubicBezTo>
                    <a:pt x="10" y="389"/>
                    <a:pt x="10" y="388"/>
                    <a:pt x="11" y="387"/>
                  </a:cubicBezTo>
                  <a:cubicBezTo>
                    <a:pt x="6" y="384"/>
                    <a:pt x="6" y="384"/>
                    <a:pt x="6" y="384"/>
                  </a:cubicBezTo>
                  <a:cubicBezTo>
                    <a:pt x="9" y="389"/>
                    <a:pt x="9" y="389"/>
                    <a:pt x="9" y="389"/>
                  </a:cubicBezTo>
                  <a:cubicBezTo>
                    <a:pt x="6" y="384"/>
                    <a:pt x="6" y="384"/>
                    <a:pt x="6" y="384"/>
                  </a:cubicBezTo>
                  <a:cubicBezTo>
                    <a:pt x="8" y="389"/>
                    <a:pt x="8" y="389"/>
                    <a:pt x="8" y="389"/>
                  </a:cubicBezTo>
                  <a:cubicBezTo>
                    <a:pt x="8" y="389"/>
                    <a:pt x="8" y="389"/>
                    <a:pt x="9" y="389"/>
                  </a:cubicBezTo>
                  <a:cubicBezTo>
                    <a:pt x="6" y="384"/>
                    <a:pt x="6" y="384"/>
                    <a:pt x="6" y="384"/>
                  </a:cubicBezTo>
                  <a:cubicBezTo>
                    <a:pt x="8" y="389"/>
                    <a:pt x="8" y="389"/>
                    <a:pt x="8" y="389"/>
                  </a:cubicBezTo>
                  <a:cubicBezTo>
                    <a:pt x="7" y="386"/>
                    <a:pt x="7" y="386"/>
                    <a:pt x="7" y="386"/>
                  </a:cubicBezTo>
                  <a:cubicBezTo>
                    <a:pt x="7" y="390"/>
                    <a:pt x="7" y="390"/>
                    <a:pt x="7" y="390"/>
                  </a:cubicBezTo>
                  <a:cubicBezTo>
                    <a:pt x="7" y="390"/>
                    <a:pt x="8" y="390"/>
                    <a:pt x="8" y="389"/>
                  </a:cubicBezTo>
                  <a:cubicBezTo>
                    <a:pt x="7" y="386"/>
                    <a:pt x="7" y="386"/>
                    <a:pt x="7" y="386"/>
                  </a:cubicBezTo>
                  <a:cubicBezTo>
                    <a:pt x="7" y="390"/>
                    <a:pt x="7" y="390"/>
                    <a:pt x="7" y="390"/>
                  </a:cubicBezTo>
                  <a:cubicBezTo>
                    <a:pt x="7" y="390"/>
                    <a:pt x="8" y="389"/>
                    <a:pt x="9" y="389"/>
                  </a:cubicBezTo>
                  <a:cubicBezTo>
                    <a:pt x="13" y="389"/>
                    <a:pt x="21" y="388"/>
                    <a:pt x="27" y="388"/>
                  </a:cubicBezTo>
                  <a:cubicBezTo>
                    <a:pt x="30" y="387"/>
                    <a:pt x="33" y="387"/>
                    <a:pt x="36" y="387"/>
                  </a:cubicBezTo>
                  <a:cubicBezTo>
                    <a:pt x="37" y="387"/>
                    <a:pt x="38" y="387"/>
                    <a:pt x="38" y="387"/>
                  </a:cubicBezTo>
                  <a:cubicBezTo>
                    <a:pt x="39" y="387"/>
                    <a:pt x="39" y="387"/>
                    <a:pt x="39" y="387"/>
                  </a:cubicBezTo>
                  <a:cubicBezTo>
                    <a:pt x="40" y="386"/>
                    <a:pt x="40" y="386"/>
                    <a:pt x="40" y="386"/>
                  </a:cubicBezTo>
                  <a:cubicBezTo>
                    <a:pt x="40" y="386"/>
                    <a:pt x="40" y="386"/>
                    <a:pt x="41" y="386"/>
                  </a:cubicBezTo>
                  <a:cubicBezTo>
                    <a:pt x="41" y="386"/>
                    <a:pt x="41" y="386"/>
                    <a:pt x="42" y="386"/>
                  </a:cubicBezTo>
                  <a:cubicBezTo>
                    <a:pt x="43" y="385"/>
                    <a:pt x="43" y="385"/>
                    <a:pt x="43" y="385"/>
                  </a:cubicBezTo>
                  <a:cubicBezTo>
                    <a:pt x="43" y="385"/>
                    <a:pt x="43" y="385"/>
                    <a:pt x="44" y="384"/>
                  </a:cubicBezTo>
                  <a:cubicBezTo>
                    <a:pt x="46" y="381"/>
                    <a:pt x="45" y="377"/>
                    <a:pt x="42" y="375"/>
                  </a:cubicBezTo>
                  <a:cubicBezTo>
                    <a:pt x="38" y="373"/>
                    <a:pt x="38" y="373"/>
                    <a:pt x="38" y="373"/>
                  </a:cubicBezTo>
                  <a:cubicBezTo>
                    <a:pt x="35" y="378"/>
                    <a:pt x="35" y="378"/>
                    <a:pt x="35" y="378"/>
                  </a:cubicBezTo>
                  <a:cubicBezTo>
                    <a:pt x="40" y="381"/>
                    <a:pt x="40" y="381"/>
                    <a:pt x="40" y="381"/>
                  </a:cubicBezTo>
                  <a:cubicBezTo>
                    <a:pt x="35" y="378"/>
                    <a:pt x="35" y="378"/>
                    <a:pt x="35" y="378"/>
                  </a:cubicBezTo>
                  <a:cubicBezTo>
                    <a:pt x="38" y="383"/>
                    <a:pt x="38" y="383"/>
                    <a:pt x="38" y="383"/>
                  </a:cubicBezTo>
                  <a:cubicBezTo>
                    <a:pt x="38" y="383"/>
                    <a:pt x="39" y="382"/>
                    <a:pt x="40" y="381"/>
                  </a:cubicBezTo>
                  <a:cubicBezTo>
                    <a:pt x="35" y="378"/>
                    <a:pt x="35" y="378"/>
                    <a:pt x="35" y="378"/>
                  </a:cubicBezTo>
                  <a:cubicBezTo>
                    <a:pt x="38" y="383"/>
                    <a:pt x="38" y="383"/>
                    <a:pt x="38" y="383"/>
                  </a:cubicBezTo>
                  <a:cubicBezTo>
                    <a:pt x="35" y="378"/>
                    <a:pt x="35" y="378"/>
                    <a:pt x="35" y="378"/>
                  </a:cubicBezTo>
                  <a:cubicBezTo>
                    <a:pt x="36" y="384"/>
                    <a:pt x="36" y="384"/>
                    <a:pt x="36" y="384"/>
                  </a:cubicBezTo>
                  <a:cubicBezTo>
                    <a:pt x="36" y="384"/>
                    <a:pt x="37" y="384"/>
                    <a:pt x="38" y="383"/>
                  </a:cubicBezTo>
                  <a:cubicBezTo>
                    <a:pt x="35" y="378"/>
                    <a:pt x="35" y="378"/>
                    <a:pt x="35" y="378"/>
                  </a:cubicBezTo>
                  <a:cubicBezTo>
                    <a:pt x="36" y="384"/>
                    <a:pt x="36" y="384"/>
                    <a:pt x="36" y="384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36" y="384"/>
                    <a:pt x="36" y="384"/>
                    <a:pt x="36" y="384"/>
                  </a:cubicBezTo>
                  <a:cubicBezTo>
                    <a:pt x="36" y="384"/>
                    <a:pt x="36" y="384"/>
                    <a:pt x="36" y="384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36" y="384"/>
                    <a:pt x="36" y="384"/>
                    <a:pt x="36" y="384"/>
                  </a:cubicBezTo>
                  <a:cubicBezTo>
                    <a:pt x="36" y="384"/>
                    <a:pt x="37" y="384"/>
                    <a:pt x="38" y="384"/>
                  </a:cubicBezTo>
                  <a:cubicBezTo>
                    <a:pt x="43" y="383"/>
                    <a:pt x="51" y="383"/>
                    <a:pt x="59" y="383"/>
                  </a:cubicBezTo>
                  <a:cubicBezTo>
                    <a:pt x="66" y="382"/>
                    <a:pt x="73" y="382"/>
                    <a:pt x="73" y="382"/>
                  </a:cubicBezTo>
                  <a:cubicBezTo>
                    <a:pt x="75" y="382"/>
                    <a:pt x="78" y="380"/>
                    <a:pt x="78" y="377"/>
                  </a:cubicBezTo>
                  <a:cubicBezTo>
                    <a:pt x="79" y="375"/>
                    <a:pt x="78" y="372"/>
                    <a:pt x="76" y="371"/>
                  </a:cubicBezTo>
                  <a:cubicBezTo>
                    <a:pt x="75" y="370"/>
                    <a:pt x="75" y="370"/>
                    <a:pt x="75" y="370"/>
                  </a:cubicBezTo>
                  <a:cubicBezTo>
                    <a:pt x="86" y="358"/>
                    <a:pt x="86" y="358"/>
                    <a:pt x="86" y="358"/>
                  </a:cubicBezTo>
                  <a:cubicBezTo>
                    <a:pt x="87" y="357"/>
                    <a:pt x="88" y="355"/>
                    <a:pt x="87" y="353"/>
                  </a:cubicBezTo>
                  <a:cubicBezTo>
                    <a:pt x="87" y="351"/>
                    <a:pt x="86" y="350"/>
                    <a:pt x="85" y="349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9" y="332"/>
                    <a:pt x="89" y="332"/>
                    <a:pt x="89" y="332"/>
                  </a:cubicBezTo>
                  <a:cubicBezTo>
                    <a:pt x="90" y="329"/>
                    <a:pt x="89" y="327"/>
                    <a:pt x="87" y="325"/>
                  </a:cubicBezTo>
                  <a:cubicBezTo>
                    <a:pt x="83" y="323"/>
                    <a:pt x="83" y="323"/>
                    <a:pt x="83" y="323"/>
                  </a:cubicBezTo>
                  <a:cubicBezTo>
                    <a:pt x="86" y="307"/>
                    <a:pt x="86" y="307"/>
                    <a:pt x="86" y="307"/>
                  </a:cubicBezTo>
                  <a:cubicBezTo>
                    <a:pt x="86" y="304"/>
                    <a:pt x="85" y="302"/>
                    <a:pt x="83" y="301"/>
                  </a:cubicBezTo>
                  <a:cubicBezTo>
                    <a:pt x="74" y="295"/>
                    <a:pt x="74" y="295"/>
                    <a:pt x="74" y="295"/>
                  </a:cubicBezTo>
                  <a:cubicBezTo>
                    <a:pt x="71" y="300"/>
                    <a:pt x="71" y="300"/>
                    <a:pt x="71" y="300"/>
                  </a:cubicBezTo>
                  <a:cubicBezTo>
                    <a:pt x="77" y="302"/>
                    <a:pt x="77" y="302"/>
                    <a:pt x="77" y="302"/>
                  </a:cubicBezTo>
                  <a:cubicBezTo>
                    <a:pt x="77" y="302"/>
                    <a:pt x="78" y="298"/>
                    <a:pt x="79" y="294"/>
                  </a:cubicBezTo>
                  <a:cubicBezTo>
                    <a:pt x="80" y="292"/>
                    <a:pt x="81" y="290"/>
                    <a:pt x="81" y="289"/>
                  </a:cubicBezTo>
                  <a:cubicBezTo>
                    <a:pt x="82" y="288"/>
                    <a:pt x="82" y="287"/>
                    <a:pt x="82" y="287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9" y="285"/>
                    <a:pt x="79" y="285"/>
                    <a:pt x="79" y="285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9" y="285"/>
                    <a:pt x="79" y="285"/>
                    <a:pt x="79" y="285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82" y="287"/>
                    <a:pt x="82" y="287"/>
                    <a:pt x="82" y="286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83" y="286"/>
                    <a:pt x="83" y="284"/>
                    <a:pt x="82" y="283"/>
                  </a:cubicBezTo>
                  <a:cubicBezTo>
                    <a:pt x="82" y="281"/>
                    <a:pt x="81" y="280"/>
                    <a:pt x="80" y="279"/>
                  </a:cubicBezTo>
                  <a:cubicBezTo>
                    <a:pt x="78" y="278"/>
                    <a:pt x="78" y="278"/>
                    <a:pt x="78" y="278"/>
                  </a:cubicBezTo>
                  <a:cubicBezTo>
                    <a:pt x="83" y="258"/>
                    <a:pt x="83" y="258"/>
                    <a:pt x="83" y="258"/>
                  </a:cubicBezTo>
                  <a:cubicBezTo>
                    <a:pt x="84" y="256"/>
                    <a:pt x="83" y="253"/>
                    <a:pt x="81" y="252"/>
                  </a:cubicBezTo>
                  <a:cubicBezTo>
                    <a:pt x="72" y="246"/>
                    <a:pt x="72" y="246"/>
                    <a:pt x="72" y="246"/>
                  </a:cubicBezTo>
                  <a:cubicBezTo>
                    <a:pt x="69" y="251"/>
                    <a:pt x="69" y="251"/>
                    <a:pt x="69" y="251"/>
                  </a:cubicBezTo>
                  <a:cubicBezTo>
                    <a:pt x="74" y="255"/>
                    <a:pt x="74" y="255"/>
                    <a:pt x="74" y="255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74" y="254"/>
                    <a:pt x="75" y="253"/>
                    <a:pt x="76" y="252"/>
                  </a:cubicBezTo>
                  <a:cubicBezTo>
                    <a:pt x="78" y="247"/>
                    <a:pt x="82" y="240"/>
                    <a:pt x="82" y="240"/>
                  </a:cubicBezTo>
                  <a:cubicBezTo>
                    <a:pt x="84" y="237"/>
                    <a:pt x="83" y="234"/>
                    <a:pt x="80" y="232"/>
                  </a:cubicBezTo>
                  <a:cubicBezTo>
                    <a:pt x="77" y="230"/>
                    <a:pt x="77" y="230"/>
                    <a:pt x="77" y="230"/>
                  </a:cubicBezTo>
                  <a:cubicBezTo>
                    <a:pt x="74" y="235"/>
                    <a:pt x="74" y="235"/>
                    <a:pt x="74" y="235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3" y="227"/>
                    <a:pt x="105" y="225"/>
                    <a:pt x="105" y="223"/>
                  </a:cubicBezTo>
                  <a:cubicBezTo>
                    <a:pt x="105" y="221"/>
                    <a:pt x="104" y="219"/>
                    <a:pt x="102" y="218"/>
                  </a:cubicBezTo>
                  <a:cubicBezTo>
                    <a:pt x="97" y="214"/>
                    <a:pt x="97" y="214"/>
                    <a:pt x="97" y="214"/>
                  </a:cubicBezTo>
                  <a:cubicBezTo>
                    <a:pt x="94" y="219"/>
                    <a:pt x="94" y="219"/>
                    <a:pt x="94" y="219"/>
                  </a:cubicBezTo>
                  <a:cubicBezTo>
                    <a:pt x="99" y="223"/>
                    <a:pt x="99" y="223"/>
                    <a:pt x="99" y="223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8" y="223"/>
                    <a:pt x="99" y="223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8" y="223"/>
                    <a:pt x="100" y="222"/>
                    <a:pt x="101" y="220"/>
                  </a:cubicBezTo>
                  <a:cubicBezTo>
                    <a:pt x="104" y="218"/>
                    <a:pt x="108" y="214"/>
                    <a:pt x="111" y="212"/>
                  </a:cubicBezTo>
                  <a:cubicBezTo>
                    <a:pt x="112" y="210"/>
                    <a:pt x="113" y="209"/>
                    <a:pt x="114" y="208"/>
                  </a:cubicBezTo>
                  <a:cubicBezTo>
                    <a:pt x="115" y="208"/>
                    <a:pt x="115" y="207"/>
                    <a:pt x="116" y="207"/>
                  </a:cubicBezTo>
                  <a:cubicBezTo>
                    <a:pt x="116" y="206"/>
                    <a:pt x="116" y="206"/>
                    <a:pt x="116" y="206"/>
                  </a:cubicBezTo>
                  <a:cubicBezTo>
                    <a:pt x="116" y="206"/>
                    <a:pt x="116" y="206"/>
                    <a:pt x="116" y="206"/>
                  </a:cubicBezTo>
                  <a:cubicBezTo>
                    <a:pt x="116" y="206"/>
                    <a:pt x="116" y="206"/>
                    <a:pt x="117" y="205"/>
                  </a:cubicBezTo>
                  <a:cubicBezTo>
                    <a:pt x="118" y="204"/>
                    <a:pt x="118" y="202"/>
                    <a:pt x="118" y="201"/>
                  </a:cubicBezTo>
                  <a:cubicBezTo>
                    <a:pt x="117" y="199"/>
                    <a:pt x="116" y="198"/>
                    <a:pt x="115" y="197"/>
                  </a:cubicBezTo>
                  <a:cubicBezTo>
                    <a:pt x="113" y="196"/>
                    <a:pt x="113" y="196"/>
                    <a:pt x="113" y="196"/>
                  </a:cubicBezTo>
                  <a:cubicBezTo>
                    <a:pt x="110" y="201"/>
                    <a:pt x="110" y="201"/>
                    <a:pt x="110" y="201"/>
                  </a:cubicBezTo>
                  <a:cubicBezTo>
                    <a:pt x="114" y="205"/>
                    <a:pt x="114" y="205"/>
                    <a:pt x="114" y="205"/>
                  </a:cubicBezTo>
                  <a:cubicBezTo>
                    <a:pt x="127" y="190"/>
                    <a:pt x="127" y="190"/>
                    <a:pt x="127" y="190"/>
                  </a:cubicBezTo>
                  <a:cubicBezTo>
                    <a:pt x="128" y="189"/>
                    <a:pt x="129" y="187"/>
                    <a:pt x="128" y="185"/>
                  </a:cubicBezTo>
                  <a:cubicBezTo>
                    <a:pt x="128" y="183"/>
                    <a:pt x="127" y="182"/>
                    <a:pt x="126" y="181"/>
                  </a:cubicBezTo>
                  <a:cubicBezTo>
                    <a:pt x="125" y="181"/>
                    <a:pt x="125" y="181"/>
                    <a:pt x="125" y="181"/>
                  </a:cubicBezTo>
                  <a:cubicBezTo>
                    <a:pt x="122" y="186"/>
                    <a:pt x="122" y="186"/>
                    <a:pt x="122" y="186"/>
                  </a:cubicBezTo>
                  <a:cubicBezTo>
                    <a:pt x="127" y="189"/>
                    <a:pt x="127" y="189"/>
                    <a:pt x="127" y="189"/>
                  </a:cubicBezTo>
                  <a:cubicBezTo>
                    <a:pt x="122" y="186"/>
                    <a:pt x="122" y="186"/>
                    <a:pt x="122" y="186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0"/>
                    <a:pt x="127" y="190"/>
                    <a:pt x="127" y="189"/>
                  </a:cubicBezTo>
                  <a:cubicBezTo>
                    <a:pt x="122" y="186"/>
                    <a:pt x="122" y="186"/>
                    <a:pt x="122" y="186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2" y="186"/>
                    <a:pt x="122" y="186"/>
                    <a:pt x="122" y="186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2" y="186"/>
                    <a:pt x="122" y="186"/>
                    <a:pt x="122" y="186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4" y="188"/>
                    <a:pt x="124" y="188"/>
                    <a:pt x="124" y="188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4" y="188"/>
                    <a:pt x="124" y="188"/>
                    <a:pt x="124" y="188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26" y="190"/>
                    <a:pt x="127" y="189"/>
                    <a:pt x="129" y="188"/>
                  </a:cubicBezTo>
                  <a:cubicBezTo>
                    <a:pt x="131" y="186"/>
                    <a:pt x="133" y="184"/>
                    <a:pt x="135" y="183"/>
                  </a:cubicBezTo>
                  <a:cubicBezTo>
                    <a:pt x="136" y="182"/>
                    <a:pt x="137" y="181"/>
                    <a:pt x="138" y="180"/>
                  </a:cubicBezTo>
                  <a:cubicBezTo>
                    <a:pt x="138" y="180"/>
                    <a:pt x="139" y="180"/>
                    <a:pt x="139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40" y="179"/>
                    <a:pt x="140" y="179"/>
                    <a:pt x="140" y="179"/>
                  </a:cubicBezTo>
                  <a:cubicBezTo>
                    <a:pt x="140" y="179"/>
                    <a:pt x="140" y="179"/>
                    <a:pt x="140" y="179"/>
                  </a:cubicBezTo>
                  <a:cubicBezTo>
                    <a:pt x="140" y="178"/>
                    <a:pt x="140" y="178"/>
                    <a:pt x="141" y="178"/>
                  </a:cubicBezTo>
                  <a:cubicBezTo>
                    <a:pt x="142" y="175"/>
                    <a:pt x="141" y="171"/>
                    <a:pt x="139" y="169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29" y="171"/>
                    <a:pt x="129" y="171"/>
                    <a:pt x="129" y="171"/>
                  </a:cubicBezTo>
                  <a:cubicBezTo>
                    <a:pt x="133" y="175"/>
                    <a:pt x="133" y="175"/>
                    <a:pt x="133" y="175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2" y="159"/>
                    <a:pt x="153" y="157"/>
                    <a:pt x="152" y="155"/>
                  </a:cubicBezTo>
                  <a:cubicBezTo>
                    <a:pt x="152" y="153"/>
                    <a:pt x="151" y="152"/>
                    <a:pt x="150" y="151"/>
                  </a:cubicBezTo>
                  <a:cubicBezTo>
                    <a:pt x="148" y="149"/>
                    <a:pt x="148" y="149"/>
                    <a:pt x="148" y="149"/>
                  </a:cubicBezTo>
                  <a:cubicBezTo>
                    <a:pt x="144" y="154"/>
                    <a:pt x="144" y="154"/>
                    <a:pt x="144" y="154"/>
                  </a:cubicBezTo>
                  <a:cubicBezTo>
                    <a:pt x="150" y="157"/>
                    <a:pt x="150" y="157"/>
                    <a:pt x="150" y="157"/>
                  </a:cubicBezTo>
                  <a:cubicBezTo>
                    <a:pt x="150" y="157"/>
                    <a:pt x="152" y="154"/>
                    <a:pt x="153" y="150"/>
                  </a:cubicBezTo>
                  <a:cubicBezTo>
                    <a:pt x="154" y="148"/>
                    <a:pt x="155" y="146"/>
                    <a:pt x="156" y="145"/>
                  </a:cubicBezTo>
                  <a:cubicBezTo>
                    <a:pt x="156" y="144"/>
                    <a:pt x="156" y="144"/>
                    <a:pt x="157" y="143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8" y="142"/>
                    <a:pt x="158" y="140"/>
                    <a:pt x="158" y="139"/>
                  </a:cubicBezTo>
                  <a:cubicBezTo>
                    <a:pt x="157" y="137"/>
                    <a:pt x="156" y="136"/>
                    <a:pt x="155" y="135"/>
                  </a:cubicBezTo>
                  <a:cubicBezTo>
                    <a:pt x="150" y="132"/>
                    <a:pt x="150" y="132"/>
                    <a:pt x="150" y="132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52" y="141"/>
                    <a:pt x="152" y="141"/>
                    <a:pt x="152" y="141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8" y="119"/>
                    <a:pt x="168" y="118"/>
                    <a:pt x="168" y="116"/>
                  </a:cubicBezTo>
                  <a:cubicBezTo>
                    <a:pt x="168" y="114"/>
                    <a:pt x="167" y="113"/>
                    <a:pt x="165" y="112"/>
                  </a:cubicBezTo>
                  <a:cubicBezTo>
                    <a:pt x="163" y="111"/>
                    <a:pt x="163" y="111"/>
                    <a:pt x="163" y="111"/>
                  </a:cubicBezTo>
                  <a:cubicBezTo>
                    <a:pt x="160" y="116"/>
                    <a:pt x="160" y="116"/>
                    <a:pt x="160" y="116"/>
                  </a:cubicBezTo>
                  <a:cubicBezTo>
                    <a:pt x="166" y="117"/>
                    <a:pt x="166" y="117"/>
                    <a:pt x="166" y="117"/>
                  </a:cubicBezTo>
                  <a:cubicBezTo>
                    <a:pt x="171" y="100"/>
                    <a:pt x="171" y="100"/>
                    <a:pt x="171" y="100"/>
                  </a:cubicBezTo>
                  <a:cubicBezTo>
                    <a:pt x="172" y="98"/>
                    <a:pt x="171" y="95"/>
                    <a:pt x="168" y="9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68" y="100"/>
                    <a:pt x="168" y="100"/>
                    <a:pt x="168" y="100"/>
                  </a:cubicBezTo>
                  <a:cubicBezTo>
                    <a:pt x="168" y="99"/>
                    <a:pt x="168" y="99"/>
                    <a:pt x="168" y="99"/>
                  </a:cubicBezTo>
                  <a:cubicBezTo>
                    <a:pt x="168" y="99"/>
                    <a:pt x="168" y="99"/>
                    <a:pt x="168" y="99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8" y="98"/>
                    <a:pt x="169" y="96"/>
                    <a:pt x="169" y="94"/>
                  </a:cubicBezTo>
                  <a:cubicBezTo>
                    <a:pt x="170" y="91"/>
                    <a:pt x="171" y="87"/>
                    <a:pt x="172" y="83"/>
                  </a:cubicBezTo>
                  <a:cubicBezTo>
                    <a:pt x="173" y="81"/>
                    <a:pt x="173" y="80"/>
                    <a:pt x="173" y="78"/>
                  </a:cubicBezTo>
                  <a:cubicBezTo>
                    <a:pt x="174" y="78"/>
                    <a:pt x="174" y="77"/>
                    <a:pt x="174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73" y="78"/>
                    <a:pt x="173" y="78"/>
                    <a:pt x="173" y="78"/>
                  </a:cubicBezTo>
                  <a:cubicBezTo>
                    <a:pt x="174" y="78"/>
                    <a:pt x="174" y="77"/>
                    <a:pt x="174" y="77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73" y="78"/>
                    <a:pt x="173" y="78"/>
                    <a:pt x="173" y="78"/>
                  </a:cubicBezTo>
                  <a:cubicBezTo>
                    <a:pt x="174" y="77"/>
                    <a:pt x="174" y="75"/>
                    <a:pt x="174" y="73"/>
                  </a:cubicBezTo>
                  <a:cubicBezTo>
                    <a:pt x="174" y="72"/>
                    <a:pt x="173" y="71"/>
                    <a:pt x="171" y="70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7" y="38"/>
                    <a:pt x="166" y="36"/>
                    <a:pt x="164" y="35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16"/>
                    <a:pt x="158" y="16"/>
                    <a:pt x="158" y="16"/>
                  </a:cubicBezTo>
                  <a:cubicBezTo>
                    <a:pt x="158" y="13"/>
                    <a:pt x="157" y="11"/>
                    <a:pt x="155" y="10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0" y="0"/>
                    <a:pt x="136" y="1"/>
                    <a:pt x="134" y="4"/>
                  </a:cubicBezTo>
                  <a:cubicBezTo>
                    <a:pt x="132" y="7"/>
                    <a:pt x="133" y="11"/>
                    <a:pt x="136" y="12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6" y="34"/>
                    <a:pt x="146" y="34"/>
                    <a:pt x="146" y="34"/>
                  </a:cubicBezTo>
                  <a:cubicBezTo>
                    <a:pt x="146" y="36"/>
                    <a:pt x="147" y="38"/>
                    <a:pt x="148" y="39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2" y="68"/>
                    <a:pt x="152" y="68"/>
                    <a:pt x="152" y="68"/>
                  </a:cubicBezTo>
                  <a:cubicBezTo>
                    <a:pt x="151" y="70"/>
                    <a:pt x="153" y="72"/>
                    <a:pt x="154" y="73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62" y="74"/>
                    <a:pt x="162" y="74"/>
                    <a:pt x="162" y="75"/>
                  </a:cubicBezTo>
                  <a:cubicBezTo>
                    <a:pt x="161" y="78"/>
                    <a:pt x="160" y="83"/>
                    <a:pt x="159" y="87"/>
                  </a:cubicBezTo>
                  <a:cubicBezTo>
                    <a:pt x="158" y="89"/>
                    <a:pt x="158" y="91"/>
                    <a:pt x="157" y="93"/>
                  </a:cubicBezTo>
                  <a:cubicBezTo>
                    <a:pt x="157" y="94"/>
                    <a:pt x="157" y="94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4"/>
                    <a:pt x="157" y="95"/>
                    <a:pt x="157" y="95"/>
                  </a:cubicBezTo>
                  <a:cubicBezTo>
                    <a:pt x="162" y="97"/>
                    <a:pt x="162" y="97"/>
                    <a:pt x="162" y="97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6" y="97"/>
                    <a:pt x="156" y="100"/>
                    <a:pt x="159" y="102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4" y="114"/>
                    <a:pt x="154" y="114"/>
                    <a:pt x="154" y="114"/>
                  </a:cubicBezTo>
                  <a:cubicBezTo>
                    <a:pt x="153" y="117"/>
                    <a:pt x="154" y="119"/>
                    <a:pt x="157" y="121"/>
                  </a:cubicBezTo>
                  <a:cubicBezTo>
                    <a:pt x="159" y="122"/>
                    <a:pt x="159" y="122"/>
                    <a:pt x="159" y="122"/>
                  </a:cubicBezTo>
                  <a:cubicBezTo>
                    <a:pt x="162" y="117"/>
                    <a:pt x="162" y="117"/>
                    <a:pt x="162" y="117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1" y="135"/>
                    <a:pt x="141" y="136"/>
                    <a:pt x="141" y="138"/>
                  </a:cubicBezTo>
                  <a:cubicBezTo>
                    <a:pt x="141" y="140"/>
                    <a:pt x="142" y="141"/>
                    <a:pt x="144" y="142"/>
                  </a:cubicBezTo>
                  <a:cubicBezTo>
                    <a:pt x="148" y="145"/>
                    <a:pt x="148" y="145"/>
                    <a:pt x="148" y="145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7"/>
                    <a:pt x="146" y="138"/>
                    <a:pt x="146" y="138"/>
                  </a:cubicBezTo>
                  <a:cubicBezTo>
                    <a:pt x="144" y="142"/>
                    <a:pt x="139" y="152"/>
                    <a:pt x="139" y="152"/>
                  </a:cubicBezTo>
                  <a:cubicBezTo>
                    <a:pt x="138" y="155"/>
                    <a:pt x="139" y="158"/>
                    <a:pt x="141" y="160"/>
                  </a:cubicBezTo>
                  <a:cubicBezTo>
                    <a:pt x="143" y="161"/>
                    <a:pt x="143" y="161"/>
                    <a:pt x="143" y="161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3" y="151"/>
                    <a:pt x="143" y="151"/>
                    <a:pt x="143" y="151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4" y="167"/>
                    <a:pt x="123" y="169"/>
                    <a:pt x="123" y="171"/>
                  </a:cubicBezTo>
                  <a:cubicBezTo>
                    <a:pt x="123" y="173"/>
                    <a:pt x="124" y="175"/>
                    <a:pt x="126" y="176"/>
                  </a:cubicBezTo>
                  <a:cubicBezTo>
                    <a:pt x="132" y="180"/>
                    <a:pt x="132" y="180"/>
                    <a:pt x="132" y="180"/>
                  </a:cubicBezTo>
                  <a:cubicBezTo>
                    <a:pt x="135" y="175"/>
                    <a:pt x="135" y="175"/>
                    <a:pt x="135" y="175"/>
                  </a:cubicBezTo>
                  <a:cubicBezTo>
                    <a:pt x="130" y="171"/>
                    <a:pt x="130" y="171"/>
                    <a:pt x="130" y="171"/>
                  </a:cubicBezTo>
                  <a:cubicBezTo>
                    <a:pt x="135" y="174"/>
                    <a:pt x="135" y="174"/>
                    <a:pt x="135" y="174"/>
                  </a:cubicBezTo>
                  <a:cubicBezTo>
                    <a:pt x="131" y="171"/>
                    <a:pt x="131" y="171"/>
                    <a:pt x="131" y="171"/>
                  </a:cubicBezTo>
                  <a:cubicBezTo>
                    <a:pt x="131" y="171"/>
                    <a:pt x="131" y="171"/>
                    <a:pt x="130" y="171"/>
                  </a:cubicBezTo>
                  <a:cubicBezTo>
                    <a:pt x="135" y="174"/>
                    <a:pt x="135" y="174"/>
                    <a:pt x="135" y="174"/>
                  </a:cubicBezTo>
                  <a:cubicBezTo>
                    <a:pt x="131" y="171"/>
                    <a:pt x="131" y="171"/>
                    <a:pt x="131" y="171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1" y="171"/>
                    <a:pt x="131" y="171"/>
                    <a:pt x="131" y="171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1" y="171"/>
                    <a:pt x="130" y="172"/>
                    <a:pt x="128" y="173"/>
                  </a:cubicBezTo>
                  <a:cubicBezTo>
                    <a:pt x="126" y="174"/>
                    <a:pt x="124" y="176"/>
                    <a:pt x="122" y="178"/>
                  </a:cubicBezTo>
                  <a:cubicBezTo>
                    <a:pt x="121" y="179"/>
                    <a:pt x="120" y="180"/>
                    <a:pt x="119" y="180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8" y="182"/>
                    <a:pt x="118" y="182"/>
                    <a:pt x="118" y="182"/>
                  </a:cubicBezTo>
                  <a:cubicBezTo>
                    <a:pt x="117" y="182"/>
                    <a:pt x="117" y="182"/>
                    <a:pt x="117" y="182"/>
                  </a:cubicBezTo>
                  <a:cubicBezTo>
                    <a:pt x="117" y="182"/>
                    <a:pt x="117" y="182"/>
                    <a:pt x="117" y="183"/>
                  </a:cubicBezTo>
                  <a:cubicBezTo>
                    <a:pt x="115" y="186"/>
                    <a:pt x="116" y="189"/>
                    <a:pt x="119" y="191"/>
                  </a:cubicBezTo>
                  <a:cubicBezTo>
                    <a:pt x="119" y="191"/>
                    <a:pt x="119" y="191"/>
                    <a:pt x="119" y="191"/>
                  </a:cubicBezTo>
                  <a:cubicBezTo>
                    <a:pt x="122" y="186"/>
                    <a:pt x="122" y="186"/>
                    <a:pt x="122" y="186"/>
                  </a:cubicBezTo>
                  <a:cubicBezTo>
                    <a:pt x="118" y="182"/>
                    <a:pt x="118" y="182"/>
                    <a:pt x="118" y="182"/>
                  </a:cubicBezTo>
                  <a:cubicBezTo>
                    <a:pt x="105" y="197"/>
                    <a:pt x="105" y="197"/>
                    <a:pt x="105" y="197"/>
                  </a:cubicBezTo>
                  <a:cubicBezTo>
                    <a:pt x="104" y="198"/>
                    <a:pt x="103" y="200"/>
                    <a:pt x="104" y="202"/>
                  </a:cubicBezTo>
                  <a:cubicBezTo>
                    <a:pt x="104" y="203"/>
                    <a:pt x="105" y="205"/>
                    <a:pt x="106" y="206"/>
                  </a:cubicBezTo>
                  <a:cubicBezTo>
                    <a:pt x="109" y="207"/>
                    <a:pt x="109" y="207"/>
                    <a:pt x="109" y="207"/>
                  </a:cubicBezTo>
                  <a:cubicBezTo>
                    <a:pt x="112" y="202"/>
                    <a:pt x="112" y="202"/>
                    <a:pt x="112" y="202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11" y="202"/>
                    <a:pt x="111" y="202"/>
                    <a:pt x="111" y="202"/>
                  </a:cubicBezTo>
                  <a:cubicBezTo>
                    <a:pt x="107" y="198"/>
                    <a:pt x="107" y="198"/>
                    <a:pt x="107" y="198"/>
                  </a:cubicBezTo>
                  <a:cubicBezTo>
                    <a:pt x="107" y="198"/>
                    <a:pt x="107" y="198"/>
                    <a:pt x="107" y="199"/>
                  </a:cubicBezTo>
                  <a:cubicBezTo>
                    <a:pt x="111" y="202"/>
                    <a:pt x="111" y="202"/>
                    <a:pt x="111" y="202"/>
                  </a:cubicBezTo>
                  <a:cubicBezTo>
                    <a:pt x="107" y="198"/>
                    <a:pt x="107" y="198"/>
                    <a:pt x="107" y="198"/>
                  </a:cubicBezTo>
                  <a:cubicBezTo>
                    <a:pt x="109" y="200"/>
                    <a:pt x="109" y="200"/>
                    <a:pt x="109" y="200"/>
                  </a:cubicBezTo>
                  <a:cubicBezTo>
                    <a:pt x="107" y="198"/>
                    <a:pt x="107" y="198"/>
                    <a:pt x="107" y="198"/>
                  </a:cubicBezTo>
                  <a:cubicBezTo>
                    <a:pt x="107" y="198"/>
                    <a:pt x="107" y="198"/>
                    <a:pt x="107" y="198"/>
                  </a:cubicBezTo>
                  <a:cubicBezTo>
                    <a:pt x="109" y="200"/>
                    <a:pt x="109" y="200"/>
                    <a:pt x="109" y="200"/>
                  </a:cubicBezTo>
                  <a:cubicBezTo>
                    <a:pt x="107" y="198"/>
                    <a:pt x="107" y="198"/>
                    <a:pt x="107" y="198"/>
                  </a:cubicBezTo>
                  <a:cubicBezTo>
                    <a:pt x="107" y="198"/>
                    <a:pt x="107" y="199"/>
                    <a:pt x="106" y="199"/>
                  </a:cubicBezTo>
                  <a:cubicBezTo>
                    <a:pt x="104" y="201"/>
                    <a:pt x="100" y="205"/>
                    <a:pt x="96" y="209"/>
                  </a:cubicBezTo>
                  <a:cubicBezTo>
                    <a:pt x="94" y="210"/>
                    <a:pt x="93" y="212"/>
                    <a:pt x="92" y="213"/>
                  </a:cubicBezTo>
                  <a:cubicBezTo>
                    <a:pt x="91" y="214"/>
                    <a:pt x="90" y="214"/>
                    <a:pt x="90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89" y="215"/>
                    <a:pt x="89" y="215"/>
                    <a:pt x="89" y="215"/>
                  </a:cubicBezTo>
                  <a:cubicBezTo>
                    <a:pt x="89" y="215"/>
                    <a:pt x="89" y="215"/>
                    <a:pt x="89" y="215"/>
                  </a:cubicBezTo>
                  <a:cubicBezTo>
                    <a:pt x="89" y="216"/>
                    <a:pt x="89" y="216"/>
                    <a:pt x="89" y="216"/>
                  </a:cubicBezTo>
                  <a:cubicBezTo>
                    <a:pt x="89" y="216"/>
                    <a:pt x="89" y="216"/>
                    <a:pt x="88" y="216"/>
                  </a:cubicBezTo>
                  <a:cubicBezTo>
                    <a:pt x="87" y="219"/>
                    <a:pt x="88" y="223"/>
                    <a:pt x="90" y="225"/>
                  </a:cubicBezTo>
                  <a:cubicBezTo>
                    <a:pt x="96" y="228"/>
                    <a:pt x="96" y="228"/>
                    <a:pt x="96" y="228"/>
                  </a:cubicBezTo>
                  <a:cubicBezTo>
                    <a:pt x="99" y="223"/>
                    <a:pt x="99" y="223"/>
                    <a:pt x="99" y="223"/>
                  </a:cubicBezTo>
                  <a:cubicBezTo>
                    <a:pt x="96" y="217"/>
                    <a:pt x="96" y="217"/>
                    <a:pt x="96" y="217"/>
                  </a:cubicBezTo>
                  <a:cubicBezTo>
                    <a:pt x="71" y="230"/>
                    <a:pt x="71" y="230"/>
                    <a:pt x="71" y="230"/>
                  </a:cubicBezTo>
                  <a:cubicBezTo>
                    <a:pt x="70" y="231"/>
                    <a:pt x="68" y="233"/>
                    <a:pt x="68" y="235"/>
                  </a:cubicBezTo>
                  <a:cubicBezTo>
                    <a:pt x="68" y="237"/>
                    <a:pt x="69" y="239"/>
                    <a:pt x="71" y="240"/>
                  </a:cubicBezTo>
                  <a:cubicBezTo>
                    <a:pt x="74" y="242"/>
                    <a:pt x="74" y="242"/>
                    <a:pt x="74" y="242"/>
                  </a:cubicBezTo>
                  <a:cubicBezTo>
                    <a:pt x="77" y="237"/>
                    <a:pt x="77" y="237"/>
                    <a:pt x="77" y="237"/>
                  </a:cubicBezTo>
                  <a:cubicBezTo>
                    <a:pt x="72" y="234"/>
                    <a:pt x="72" y="234"/>
                    <a:pt x="72" y="234"/>
                  </a:cubicBezTo>
                  <a:cubicBezTo>
                    <a:pt x="72" y="234"/>
                    <a:pt x="70" y="238"/>
                    <a:pt x="68" y="241"/>
                  </a:cubicBezTo>
                  <a:cubicBezTo>
                    <a:pt x="67" y="243"/>
                    <a:pt x="66" y="245"/>
                    <a:pt x="65" y="246"/>
                  </a:cubicBezTo>
                  <a:cubicBezTo>
                    <a:pt x="64" y="247"/>
                    <a:pt x="64" y="247"/>
                    <a:pt x="64" y="248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7" y="251"/>
                    <a:pt x="67" y="251"/>
                    <a:pt x="67" y="251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7" y="251"/>
                    <a:pt x="67" y="251"/>
                    <a:pt x="67" y="251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2" y="251"/>
                    <a:pt x="63" y="255"/>
                    <a:pt x="66" y="257"/>
                  </a:cubicBezTo>
                  <a:cubicBezTo>
                    <a:pt x="70" y="260"/>
                    <a:pt x="70" y="260"/>
                    <a:pt x="70" y="260"/>
                  </a:cubicBezTo>
                  <a:cubicBezTo>
                    <a:pt x="66" y="279"/>
                    <a:pt x="66" y="279"/>
                    <a:pt x="66" y="279"/>
                  </a:cubicBezTo>
                  <a:cubicBezTo>
                    <a:pt x="65" y="282"/>
                    <a:pt x="66" y="284"/>
                    <a:pt x="68" y="286"/>
                  </a:cubicBezTo>
                  <a:cubicBezTo>
                    <a:pt x="73" y="289"/>
                    <a:pt x="73" y="289"/>
                    <a:pt x="73" y="289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1" y="281"/>
                    <a:pt x="71" y="281"/>
                    <a:pt x="71" y="281"/>
                  </a:cubicBezTo>
                  <a:cubicBezTo>
                    <a:pt x="71" y="281"/>
                    <a:pt x="71" y="281"/>
                    <a:pt x="71" y="281"/>
                  </a:cubicBezTo>
                  <a:cubicBezTo>
                    <a:pt x="71" y="282"/>
                    <a:pt x="71" y="282"/>
                    <a:pt x="71" y="282"/>
                  </a:cubicBezTo>
                  <a:cubicBezTo>
                    <a:pt x="71" y="283"/>
                    <a:pt x="70" y="284"/>
                    <a:pt x="69" y="286"/>
                  </a:cubicBezTo>
                  <a:cubicBezTo>
                    <a:pt x="68" y="291"/>
                    <a:pt x="65" y="298"/>
                    <a:pt x="65" y="298"/>
                  </a:cubicBezTo>
                  <a:cubicBezTo>
                    <a:pt x="64" y="301"/>
                    <a:pt x="65" y="304"/>
                    <a:pt x="68" y="305"/>
                  </a:cubicBezTo>
                  <a:cubicBezTo>
                    <a:pt x="73" y="309"/>
                    <a:pt x="73" y="309"/>
                    <a:pt x="73" y="309"/>
                  </a:cubicBezTo>
                  <a:cubicBezTo>
                    <a:pt x="70" y="325"/>
                    <a:pt x="70" y="325"/>
                    <a:pt x="70" y="325"/>
                  </a:cubicBezTo>
                  <a:cubicBezTo>
                    <a:pt x="70" y="327"/>
                    <a:pt x="71" y="330"/>
                    <a:pt x="73" y="331"/>
                  </a:cubicBezTo>
                  <a:cubicBezTo>
                    <a:pt x="77" y="333"/>
                    <a:pt x="77" y="333"/>
                    <a:pt x="77" y="333"/>
                  </a:cubicBezTo>
                  <a:cubicBezTo>
                    <a:pt x="71" y="349"/>
                    <a:pt x="71" y="349"/>
                    <a:pt x="71" y="349"/>
                  </a:cubicBezTo>
                  <a:cubicBezTo>
                    <a:pt x="71" y="352"/>
                    <a:pt x="72" y="355"/>
                    <a:pt x="74" y="356"/>
                  </a:cubicBezTo>
                  <a:cubicBezTo>
                    <a:pt x="78" y="359"/>
                    <a:pt x="78" y="359"/>
                    <a:pt x="78" y="359"/>
                  </a:cubicBezTo>
                  <a:cubicBezTo>
                    <a:pt x="82" y="354"/>
                    <a:pt x="82" y="354"/>
                    <a:pt x="82" y="354"/>
                  </a:cubicBezTo>
                  <a:cubicBezTo>
                    <a:pt x="77" y="350"/>
                    <a:pt x="77" y="350"/>
                    <a:pt x="77" y="350"/>
                  </a:cubicBezTo>
                  <a:cubicBezTo>
                    <a:pt x="61" y="367"/>
                    <a:pt x="61" y="367"/>
                    <a:pt x="61" y="367"/>
                  </a:cubicBezTo>
                  <a:cubicBezTo>
                    <a:pt x="59" y="368"/>
                    <a:pt x="59" y="370"/>
                    <a:pt x="59" y="372"/>
                  </a:cubicBezTo>
                  <a:cubicBezTo>
                    <a:pt x="59" y="374"/>
                    <a:pt x="60" y="375"/>
                    <a:pt x="62" y="376"/>
                  </a:cubicBezTo>
                  <a:cubicBezTo>
                    <a:pt x="69" y="381"/>
                    <a:pt x="69" y="381"/>
                    <a:pt x="69" y="381"/>
                  </a:cubicBezTo>
                  <a:cubicBezTo>
                    <a:pt x="73" y="376"/>
                    <a:pt x="73" y="376"/>
                    <a:pt x="73" y="376"/>
                  </a:cubicBezTo>
                  <a:cubicBezTo>
                    <a:pt x="72" y="370"/>
                    <a:pt x="72" y="370"/>
                    <a:pt x="72" y="370"/>
                  </a:cubicBezTo>
                  <a:cubicBezTo>
                    <a:pt x="72" y="370"/>
                    <a:pt x="63" y="370"/>
                    <a:pt x="53" y="371"/>
                  </a:cubicBezTo>
                  <a:cubicBezTo>
                    <a:pt x="49" y="371"/>
                    <a:pt x="44" y="371"/>
                    <a:pt x="40" y="371"/>
                  </a:cubicBezTo>
                  <a:cubicBezTo>
                    <a:pt x="38" y="371"/>
                    <a:pt x="37" y="372"/>
                    <a:pt x="36" y="372"/>
                  </a:cubicBezTo>
                  <a:cubicBezTo>
                    <a:pt x="35" y="372"/>
                    <a:pt x="35" y="372"/>
                    <a:pt x="34" y="372"/>
                  </a:cubicBezTo>
                  <a:cubicBezTo>
                    <a:pt x="34" y="372"/>
                    <a:pt x="34" y="372"/>
                    <a:pt x="33" y="372"/>
                  </a:cubicBezTo>
                  <a:cubicBezTo>
                    <a:pt x="33" y="372"/>
                    <a:pt x="33" y="372"/>
                    <a:pt x="33" y="372"/>
                  </a:cubicBezTo>
                  <a:cubicBezTo>
                    <a:pt x="32" y="372"/>
                    <a:pt x="32" y="372"/>
                    <a:pt x="32" y="373"/>
                  </a:cubicBezTo>
                  <a:cubicBezTo>
                    <a:pt x="31" y="373"/>
                    <a:pt x="30" y="373"/>
                    <a:pt x="29" y="375"/>
                  </a:cubicBezTo>
                  <a:cubicBezTo>
                    <a:pt x="29" y="376"/>
                    <a:pt x="28" y="378"/>
                    <a:pt x="29" y="379"/>
                  </a:cubicBezTo>
                  <a:cubicBezTo>
                    <a:pt x="29" y="381"/>
                    <a:pt x="30" y="382"/>
                    <a:pt x="31" y="383"/>
                  </a:cubicBezTo>
                  <a:cubicBezTo>
                    <a:pt x="36" y="386"/>
                    <a:pt x="36" y="386"/>
                    <a:pt x="36" y="386"/>
                  </a:cubicBezTo>
                  <a:cubicBezTo>
                    <a:pt x="39" y="381"/>
                    <a:pt x="39" y="381"/>
                    <a:pt x="39" y="381"/>
                  </a:cubicBezTo>
                  <a:cubicBezTo>
                    <a:pt x="34" y="377"/>
                    <a:pt x="34" y="377"/>
                    <a:pt x="34" y="377"/>
                  </a:cubicBezTo>
                  <a:cubicBezTo>
                    <a:pt x="39" y="381"/>
                    <a:pt x="39" y="381"/>
                    <a:pt x="39" y="381"/>
                  </a:cubicBezTo>
                  <a:cubicBezTo>
                    <a:pt x="35" y="376"/>
                    <a:pt x="35" y="376"/>
                    <a:pt x="35" y="376"/>
                  </a:cubicBezTo>
                  <a:cubicBezTo>
                    <a:pt x="35" y="376"/>
                    <a:pt x="34" y="376"/>
                    <a:pt x="34" y="377"/>
                  </a:cubicBezTo>
                  <a:cubicBezTo>
                    <a:pt x="39" y="381"/>
                    <a:pt x="39" y="381"/>
                    <a:pt x="39" y="381"/>
                  </a:cubicBezTo>
                  <a:cubicBezTo>
                    <a:pt x="35" y="376"/>
                    <a:pt x="35" y="376"/>
                    <a:pt x="35" y="376"/>
                  </a:cubicBezTo>
                  <a:cubicBezTo>
                    <a:pt x="39" y="381"/>
                    <a:pt x="39" y="381"/>
                    <a:pt x="39" y="381"/>
                  </a:cubicBezTo>
                  <a:cubicBezTo>
                    <a:pt x="37" y="375"/>
                    <a:pt x="37" y="375"/>
                    <a:pt x="37" y="375"/>
                  </a:cubicBezTo>
                  <a:cubicBezTo>
                    <a:pt x="36" y="375"/>
                    <a:pt x="36" y="375"/>
                    <a:pt x="35" y="376"/>
                  </a:cubicBezTo>
                  <a:cubicBezTo>
                    <a:pt x="39" y="381"/>
                    <a:pt x="39" y="381"/>
                    <a:pt x="39" y="381"/>
                  </a:cubicBezTo>
                  <a:cubicBezTo>
                    <a:pt x="37" y="375"/>
                    <a:pt x="37" y="375"/>
                    <a:pt x="37" y="375"/>
                  </a:cubicBezTo>
                  <a:cubicBezTo>
                    <a:pt x="39" y="380"/>
                    <a:pt x="39" y="380"/>
                    <a:pt x="39" y="380"/>
                  </a:cubicBezTo>
                  <a:cubicBezTo>
                    <a:pt x="37" y="375"/>
                    <a:pt x="37" y="375"/>
                    <a:pt x="37" y="375"/>
                  </a:cubicBezTo>
                  <a:cubicBezTo>
                    <a:pt x="37" y="375"/>
                    <a:pt x="37" y="375"/>
                    <a:pt x="37" y="375"/>
                  </a:cubicBezTo>
                  <a:cubicBezTo>
                    <a:pt x="39" y="380"/>
                    <a:pt x="39" y="380"/>
                    <a:pt x="39" y="380"/>
                  </a:cubicBezTo>
                  <a:cubicBezTo>
                    <a:pt x="37" y="375"/>
                    <a:pt x="37" y="375"/>
                    <a:pt x="37" y="375"/>
                  </a:cubicBezTo>
                  <a:cubicBezTo>
                    <a:pt x="38" y="378"/>
                    <a:pt x="38" y="378"/>
                    <a:pt x="38" y="378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7" y="375"/>
                    <a:pt x="37" y="375"/>
                    <a:pt x="37" y="375"/>
                  </a:cubicBezTo>
                  <a:cubicBezTo>
                    <a:pt x="38" y="378"/>
                    <a:pt x="38" y="378"/>
                    <a:pt x="38" y="378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8" y="375"/>
                    <a:pt x="38" y="375"/>
                    <a:pt x="38" y="375"/>
                  </a:cubicBezTo>
                  <a:cubicBezTo>
                    <a:pt x="37" y="375"/>
                    <a:pt x="37" y="375"/>
                    <a:pt x="36" y="375"/>
                  </a:cubicBezTo>
                  <a:cubicBezTo>
                    <a:pt x="32" y="375"/>
                    <a:pt x="24" y="376"/>
                    <a:pt x="18" y="376"/>
                  </a:cubicBezTo>
                  <a:cubicBezTo>
                    <a:pt x="14" y="377"/>
                    <a:pt x="11" y="377"/>
                    <a:pt x="9" y="377"/>
                  </a:cubicBezTo>
                  <a:cubicBezTo>
                    <a:pt x="8" y="377"/>
                    <a:pt x="7" y="377"/>
                    <a:pt x="6" y="378"/>
                  </a:cubicBezTo>
                  <a:cubicBezTo>
                    <a:pt x="6" y="378"/>
                    <a:pt x="6" y="378"/>
                    <a:pt x="5" y="378"/>
                  </a:cubicBezTo>
                  <a:cubicBezTo>
                    <a:pt x="5" y="378"/>
                    <a:pt x="5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3" y="378"/>
                    <a:pt x="3" y="379"/>
                    <a:pt x="3" y="379"/>
                  </a:cubicBezTo>
                  <a:cubicBezTo>
                    <a:pt x="2" y="379"/>
                    <a:pt x="2" y="380"/>
                    <a:pt x="1" y="381"/>
                  </a:cubicBezTo>
                  <a:cubicBezTo>
                    <a:pt x="0" y="382"/>
                    <a:pt x="0" y="384"/>
                    <a:pt x="0" y="385"/>
                  </a:cubicBezTo>
                  <a:cubicBezTo>
                    <a:pt x="1" y="387"/>
                    <a:pt x="1" y="388"/>
                    <a:pt x="3" y="389"/>
                  </a:cubicBezTo>
                  <a:cubicBezTo>
                    <a:pt x="6" y="391"/>
                    <a:pt x="6" y="391"/>
                    <a:pt x="6" y="391"/>
                  </a:cubicBezTo>
                  <a:cubicBezTo>
                    <a:pt x="8" y="392"/>
                    <a:pt x="12" y="392"/>
                    <a:pt x="14" y="389"/>
                  </a:cubicBezTo>
                  <a:cubicBezTo>
                    <a:pt x="16" y="386"/>
                    <a:pt x="15" y="382"/>
                    <a:pt x="12" y="38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264"/>
            <p:cNvSpPr/>
            <p:nvPr/>
          </p:nvSpPr>
          <p:spPr bwMode="auto">
            <a:xfrm>
              <a:off x="2616" y="1327"/>
              <a:ext cx="119" cy="138"/>
            </a:xfrm>
            <a:custGeom>
              <a:avLst/>
              <a:gdLst>
                <a:gd name="T0" fmla="*/ 12 w 88"/>
                <a:gd name="T1" fmla="*/ 91 h 101"/>
                <a:gd name="T2" fmla="*/ 14 w 88"/>
                <a:gd name="T3" fmla="*/ 70 h 101"/>
                <a:gd name="T4" fmla="*/ 13 w 88"/>
                <a:gd name="T5" fmla="*/ 66 h 101"/>
                <a:gd name="T6" fmla="*/ 13 w 88"/>
                <a:gd name="T7" fmla="*/ 67 h 101"/>
                <a:gd name="T8" fmla="*/ 13 w 88"/>
                <a:gd name="T9" fmla="*/ 67 h 101"/>
                <a:gd name="T10" fmla="*/ 13 w 88"/>
                <a:gd name="T11" fmla="*/ 67 h 101"/>
                <a:gd name="T12" fmla="*/ 7 w 88"/>
                <a:gd name="T13" fmla="*/ 67 h 101"/>
                <a:gd name="T14" fmla="*/ 7 w 88"/>
                <a:gd name="T15" fmla="*/ 67 h 101"/>
                <a:gd name="T16" fmla="*/ 12 w 88"/>
                <a:gd name="T17" fmla="*/ 70 h 101"/>
                <a:gd name="T18" fmla="*/ 12 w 88"/>
                <a:gd name="T19" fmla="*/ 70 h 101"/>
                <a:gd name="T20" fmla="*/ 10 w 88"/>
                <a:gd name="T21" fmla="*/ 61 h 101"/>
                <a:gd name="T22" fmla="*/ 18 w 88"/>
                <a:gd name="T23" fmla="*/ 47 h 101"/>
                <a:gd name="T24" fmla="*/ 10 w 88"/>
                <a:gd name="T25" fmla="*/ 44 h 101"/>
                <a:gd name="T26" fmla="*/ 23 w 88"/>
                <a:gd name="T27" fmla="*/ 19 h 101"/>
                <a:gd name="T28" fmla="*/ 24 w 88"/>
                <a:gd name="T29" fmla="*/ 27 h 101"/>
                <a:gd name="T30" fmla="*/ 24 w 88"/>
                <a:gd name="T31" fmla="*/ 27 h 101"/>
                <a:gd name="T32" fmla="*/ 20 w 88"/>
                <a:gd name="T33" fmla="*/ 25 h 101"/>
                <a:gd name="T34" fmla="*/ 20 w 88"/>
                <a:gd name="T35" fmla="*/ 25 h 101"/>
                <a:gd name="T36" fmla="*/ 22 w 88"/>
                <a:gd name="T37" fmla="*/ 29 h 101"/>
                <a:gd name="T38" fmla="*/ 22 w 88"/>
                <a:gd name="T39" fmla="*/ 29 h 101"/>
                <a:gd name="T40" fmla="*/ 49 w 88"/>
                <a:gd name="T41" fmla="*/ 22 h 101"/>
                <a:gd name="T42" fmla="*/ 53 w 88"/>
                <a:gd name="T43" fmla="*/ 20 h 101"/>
                <a:gd name="T44" fmla="*/ 55 w 88"/>
                <a:gd name="T45" fmla="*/ 18 h 101"/>
                <a:gd name="T46" fmla="*/ 52 w 88"/>
                <a:gd name="T47" fmla="*/ 9 h 101"/>
                <a:gd name="T48" fmla="*/ 49 w 88"/>
                <a:gd name="T49" fmla="*/ 14 h 101"/>
                <a:gd name="T50" fmla="*/ 49 w 88"/>
                <a:gd name="T51" fmla="*/ 14 h 101"/>
                <a:gd name="T52" fmla="*/ 50 w 88"/>
                <a:gd name="T53" fmla="*/ 19 h 101"/>
                <a:gd name="T54" fmla="*/ 50 w 88"/>
                <a:gd name="T55" fmla="*/ 19 h 101"/>
                <a:gd name="T56" fmla="*/ 50 w 88"/>
                <a:gd name="T57" fmla="*/ 19 h 101"/>
                <a:gd name="T58" fmla="*/ 50 w 88"/>
                <a:gd name="T59" fmla="*/ 19 h 101"/>
                <a:gd name="T60" fmla="*/ 50 w 88"/>
                <a:gd name="T61" fmla="*/ 19 h 101"/>
                <a:gd name="T62" fmla="*/ 68 w 88"/>
                <a:gd name="T63" fmla="*/ 20 h 101"/>
                <a:gd name="T64" fmla="*/ 87 w 88"/>
                <a:gd name="T65" fmla="*/ 17 h 101"/>
                <a:gd name="T66" fmla="*/ 63 w 88"/>
                <a:gd name="T67" fmla="*/ 4 h 101"/>
                <a:gd name="T68" fmla="*/ 81 w 88"/>
                <a:gd name="T69" fmla="*/ 15 h 101"/>
                <a:gd name="T70" fmla="*/ 51 w 88"/>
                <a:gd name="T71" fmla="*/ 7 h 101"/>
                <a:gd name="T72" fmla="*/ 46 w 88"/>
                <a:gd name="T73" fmla="*/ 8 h 101"/>
                <a:gd name="T74" fmla="*/ 43 w 88"/>
                <a:gd name="T75" fmla="*/ 15 h 101"/>
                <a:gd name="T76" fmla="*/ 50 w 88"/>
                <a:gd name="T77" fmla="*/ 15 h 101"/>
                <a:gd name="T78" fmla="*/ 47 w 88"/>
                <a:gd name="T79" fmla="*/ 10 h 101"/>
                <a:gd name="T80" fmla="*/ 47 w 88"/>
                <a:gd name="T81" fmla="*/ 10 h 101"/>
                <a:gd name="T82" fmla="*/ 47 w 88"/>
                <a:gd name="T83" fmla="*/ 10 h 101"/>
                <a:gd name="T84" fmla="*/ 49 w 88"/>
                <a:gd name="T85" fmla="*/ 13 h 101"/>
                <a:gd name="T86" fmla="*/ 49 w 88"/>
                <a:gd name="T87" fmla="*/ 13 h 101"/>
                <a:gd name="T88" fmla="*/ 29 w 88"/>
                <a:gd name="T89" fmla="*/ 15 h 101"/>
                <a:gd name="T90" fmla="*/ 17 w 88"/>
                <a:gd name="T91" fmla="*/ 18 h 101"/>
                <a:gd name="T92" fmla="*/ 14 w 88"/>
                <a:gd name="T93" fmla="*/ 21 h 101"/>
                <a:gd name="T94" fmla="*/ 20 w 88"/>
                <a:gd name="T95" fmla="*/ 25 h 101"/>
                <a:gd name="T96" fmla="*/ 7 w 88"/>
                <a:gd name="T97" fmla="*/ 49 h 101"/>
                <a:gd name="T98" fmla="*/ 7 w 88"/>
                <a:gd name="T99" fmla="*/ 43 h 101"/>
                <a:gd name="T100" fmla="*/ 4 w 88"/>
                <a:gd name="T101" fmla="*/ 72 h 101"/>
                <a:gd name="T102" fmla="*/ 1 w 88"/>
                <a:gd name="T103" fmla="*/ 65 h 101"/>
                <a:gd name="T104" fmla="*/ 1 w 88"/>
                <a:gd name="T105" fmla="*/ 67 h 101"/>
                <a:gd name="T106" fmla="*/ 6 w 88"/>
                <a:gd name="T107" fmla="*/ 92 h 101"/>
                <a:gd name="T108" fmla="*/ 23 w 88"/>
                <a:gd name="T109" fmla="*/ 9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8" h="101">
                  <a:moveTo>
                    <a:pt x="21" y="89"/>
                  </a:moveTo>
                  <a:cubicBezTo>
                    <a:pt x="15" y="86"/>
                    <a:pt x="15" y="86"/>
                    <a:pt x="15" y="86"/>
                  </a:cubicBezTo>
                  <a:cubicBezTo>
                    <a:pt x="12" y="91"/>
                    <a:pt x="12" y="91"/>
                    <a:pt x="12" y="91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7" y="84"/>
                    <a:pt x="15" y="78"/>
                  </a:cubicBezTo>
                  <a:cubicBezTo>
                    <a:pt x="15" y="75"/>
                    <a:pt x="14" y="72"/>
                    <a:pt x="14" y="70"/>
                  </a:cubicBezTo>
                  <a:cubicBezTo>
                    <a:pt x="13" y="69"/>
                    <a:pt x="13" y="68"/>
                    <a:pt x="13" y="67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3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69"/>
                    <a:pt x="13" y="69"/>
                    <a:pt x="13" y="68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3" y="69"/>
                    <a:pt x="13" y="67"/>
                    <a:pt x="13" y="65"/>
                  </a:cubicBezTo>
                  <a:cubicBezTo>
                    <a:pt x="12" y="64"/>
                    <a:pt x="11" y="62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9" y="44"/>
                    <a:pt x="18" y="41"/>
                    <a:pt x="16" y="40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25"/>
                    <a:pt x="26" y="21"/>
                    <a:pt x="23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4" y="28"/>
                    <a:pt x="24" y="27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3" y="29"/>
                    <a:pt x="24" y="29"/>
                  </a:cubicBezTo>
                  <a:cubicBezTo>
                    <a:pt x="27" y="28"/>
                    <a:pt x="34" y="26"/>
                    <a:pt x="41" y="24"/>
                  </a:cubicBezTo>
                  <a:cubicBezTo>
                    <a:pt x="44" y="23"/>
                    <a:pt x="46" y="22"/>
                    <a:pt x="49" y="22"/>
                  </a:cubicBezTo>
                  <a:cubicBezTo>
                    <a:pt x="50" y="21"/>
                    <a:pt x="51" y="21"/>
                    <a:pt x="51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6" y="17"/>
                    <a:pt x="57" y="15"/>
                    <a:pt x="56" y="13"/>
                  </a:cubicBezTo>
                  <a:cubicBezTo>
                    <a:pt x="56" y="12"/>
                    <a:pt x="55" y="11"/>
                    <a:pt x="54" y="10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8"/>
                    <a:pt x="53" y="18"/>
                    <a:pt x="54" y="17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1" y="19"/>
                    <a:pt x="51" y="19"/>
                    <a:pt x="52" y="19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1" y="19"/>
                  </a:cubicBezTo>
                  <a:cubicBezTo>
                    <a:pt x="54" y="19"/>
                    <a:pt x="62" y="20"/>
                    <a:pt x="68" y="20"/>
                  </a:cubicBezTo>
                  <a:cubicBezTo>
                    <a:pt x="72" y="21"/>
                    <a:pt x="75" y="21"/>
                    <a:pt x="77" y="21"/>
                  </a:cubicBezTo>
                  <a:cubicBezTo>
                    <a:pt x="79" y="21"/>
                    <a:pt x="81" y="21"/>
                    <a:pt x="81" y="21"/>
                  </a:cubicBezTo>
                  <a:cubicBezTo>
                    <a:pt x="83" y="21"/>
                    <a:pt x="86" y="20"/>
                    <a:pt x="87" y="17"/>
                  </a:cubicBezTo>
                  <a:cubicBezTo>
                    <a:pt x="88" y="14"/>
                    <a:pt x="87" y="12"/>
                    <a:pt x="84" y="10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9" y="0"/>
                    <a:pt x="65" y="1"/>
                    <a:pt x="63" y="4"/>
                  </a:cubicBezTo>
                  <a:cubicBezTo>
                    <a:pt x="61" y="7"/>
                    <a:pt x="62" y="11"/>
                    <a:pt x="65" y="12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76" y="9"/>
                    <a:pt x="69" y="8"/>
                  </a:cubicBezTo>
                  <a:cubicBezTo>
                    <a:pt x="62" y="8"/>
                    <a:pt x="55" y="7"/>
                    <a:pt x="51" y="7"/>
                  </a:cubicBezTo>
                  <a:cubicBezTo>
                    <a:pt x="50" y="7"/>
                    <a:pt x="49" y="7"/>
                    <a:pt x="49" y="7"/>
                  </a:cubicBezTo>
                  <a:cubicBezTo>
                    <a:pt x="48" y="8"/>
                    <a:pt x="48" y="8"/>
                    <a:pt x="47" y="8"/>
                  </a:cubicBezTo>
                  <a:cubicBezTo>
                    <a:pt x="47" y="8"/>
                    <a:pt x="47" y="8"/>
                    <a:pt x="46" y="8"/>
                  </a:cubicBezTo>
                  <a:cubicBezTo>
                    <a:pt x="46" y="8"/>
                    <a:pt x="46" y="8"/>
                    <a:pt x="45" y="9"/>
                  </a:cubicBezTo>
                  <a:cubicBezTo>
                    <a:pt x="45" y="9"/>
                    <a:pt x="44" y="10"/>
                    <a:pt x="43" y="10"/>
                  </a:cubicBezTo>
                  <a:cubicBezTo>
                    <a:pt x="43" y="12"/>
                    <a:pt x="42" y="13"/>
                    <a:pt x="43" y="15"/>
                  </a:cubicBezTo>
                  <a:cubicBezTo>
                    <a:pt x="43" y="17"/>
                    <a:pt x="44" y="18"/>
                    <a:pt x="45" y="19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6" y="11"/>
                    <a:pt x="45" y="12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7" y="10"/>
                    <a:pt x="46" y="10"/>
                  </a:cubicBezTo>
                  <a:cubicBezTo>
                    <a:pt x="43" y="11"/>
                    <a:pt x="36" y="13"/>
                    <a:pt x="29" y="15"/>
                  </a:cubicBezTo>
                  <a:cubicBezTo>
                    <a:pt x="26" y="15"/>
                    <a:pt x="23" y="16"/>
                    <a:pt x="21" y="17"/>
                  </a:cubicBezTo>
                  <a:cubicBezTo>
                    <a:pt x="20" y="17"/>
                    <a:pt x="19" y="18"/>
                    <a:pt x="18" y="18"/>
                  </a:cubicBezTo>
                  <a:cubicBezTo>
                    <a:pt x="18" y="18"/>
                    <a:pt x="17" y="18"/>
                    <a:pt x="17" y="18"/>
                  </a:cubicBezTo>
                  <a:cubicBezTo>
                    <a:pt x="17" y="19"/>
                    <a:pt x="16" y="19"/>
                    <a:pt x="16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20"/>
                    <a:pt x="15" y="20"/>
                    <a:pt x="14" y="21"/>
                  </a:cubicBezTo>
                  <a:cubicBezTo>
                    <a:pt x="12" y="24"/>
                    <a:pt x="13" y="27"/>
                    <a:pt x="16" y="29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4"/>
                    <a:pt x="4" y="47"/>
                    <a:pt x="7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7"/>
                    <a:pt x="1" y="70"/>
                    <a:pt x="3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4"/>
                    <a:pt x="1" y="64"/>
                    <a:pt x="1" y="65"/>
                  </a:cubicBezTo>
                  <a:cubicBezTo>
                    <a:pt x="1" y="65"/>
                    <a:pt x="1" y="66"/>
                    <a:pt x="1" y="66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8"/>
                    <a:pt x="1" y="69"/>
                    <a:pt x="1" y="70"/>
                  </a:cubicBezTo>
                  <a:cubicBezTo>
                    <a:pt x="2" y="73"/>
                    <a:pt x="3" y="78"/>
                    <a:pt x="4" y="83"/>
                  </a:cubicBezTo>
                  <a:cubicBezTo>
                    <a:pt x="5" y="88"/>
                    <a:pt x="6" y="92"/>
                    <a:pt x="6" y="92"/>
                  </a:cubicBezTo>
                  <a:cubicBezTo>
                    <a:pt x="7" y="94"/>
                    <a:pt x="8" y="95"/>
                    <a:pt x="9" y="96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7" y="101"/>
                    <a:pt x="21" y="100"/>
                    <a:pt x="23" y="97"/>
                  </a:cubicBezTo>
                  <a:cubicBezTo>
                    <a:pt x="24" y="94"/>
                    <a:pt x="23" y="91"/>
                    <a:pt x="21" y="8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265"/>
            <p:cNvSpPr/>
            <p:nvPr/>
          </p:nvSpPr>
          <p:spPr bwMode="auto">
            <a:xfrm>
              <a:off x="2640" y="1373"/>
              <a:ext cx="150" cy="126"/>
            </a:xfrm>
            <a:custGeom>
              <a:avLst/>
              <a:gdLst>
                <a:gd name="T0" fmla="*/ 12 w 110"/>
                <a:gd name="T1" fmla="*/ 68 h 92"/>
                <a:gd name="T2" fmla="*/ 11 w 110"/>
                <a:gd name="T3" fmla="*/ 67 h 92"/>
                <a:gd name="T4" fmla="*/ 7 w 110"/>
                <a:gd name="T5" fmla="*/ 71 h 92"/>
                <a:gd name="T6" fmla="*/ 12 w 110"/>
                <a:gd name="T7" fmla="*/ 68 h 92"/>
                <a:gd name="T8" fmla="*/ 7 w 110"/>
                <a:gd name="T9" fmla="*/ 71 h 92"/>
                <a:gd name="T10" fmla="*/ 12 w 110"/>
                <a:gd name="T11" fmla="*/ 71 h 92"/>
                <a:gd name="T12" fmla="*/ 5 w 110"/>
                <a:gd name="T13" fmla="*/ 77 h 92"/>
                <a:gd name="T14" fmla="*/ 73 w 110"/>
                <a:gd name="T15" fmla="*/ 89 h 92"/>
                <a:gd name="T16" fmla="*/ 80 w 110"/>
                <a:gd name="T17" fmla="*/ 81 h 92"/>
                <a:gd name="T18" fmla="*/ 66 w 110"/>
                <a:gd name="T19" fmla="*/ 77 h 92"/>
                <a:gd name="T20" fmla="*/ 70 w 110"/>
                <a:gd name="T21" fmla="*/ 82 h 92"/>
                <a:gd name="T22" fmla="*/ 69 w 110"/>
                <a:gd name="T23" fmla="*/ 83 h 92"/>
                <a:gd name="T24" fmla="*/ 66 w 110"/>
                <a:gd name="T25" fmla="*/ 78 h 92"/>
                <a:gd name="T26" fmla="*/ 68 w 110"/>
                <a:gd name="T27" fmla="*/ 83 h 92"/>
                <a:gd name="T28" fmla="*/ 90 w 110"/>
                <a:gd name="T29" fmla="*/ 73 h 92"/>
                <a:gd name="T30" fmla="*/ 93 w 110"/>
                <a:gd name="T31" fmla="*/ 71 h 92"/>
                <a:gd name="T32" fmla="*/ 85 w 110"/>
                <a:gd name="T33" fmla="*/ 68 h 92"/>
                <a:gd name="T34" fmla="*/ 100 w 110"/>
                <a:gd name="T35" fmla="*/ 45 h 92"/>
                <a:gd name="T36" fmla="*/ 102 w 110"/>
                <a:gd name="T37" fmla="*/ 52 h 92"/>
                <a:gd name="T38" fmla="*/ 108 w 110"/>
                <a:gd name="T39" fmla="*/ 37 h 92"/>
                <a:gd name="T40" fmla="*/ 108 w 110"/>
                <a:gd name="T41" fmla="*/ 36 h 92"/>
                <a:gd name="T42" fmla="*/ 108 w 110"/>
                <a:gd name="T43" fmla="*/ 37 h 92"/>
                <a:gd name="T44" fmla="*/ 109 w 110"/>
                <a:gd name="T45" fmla="*/ 33 h 92"/>
                <a:gd name="T46" fmla="*/ 102 w 110"/>
                <a:gd name="T47" fmla="*/ 33 h 92"/>
                <a:gd name="T48" fmla="*/ 109 w 110"/>
                <a:gd name="T49" fmla="*/ 14 h 92"/>
                <a:gd name="T50" fmla="*/ 92 w 110"/>
                <a:gd name="T51" fmla="*/ 12 h 92"/>
                <a:gd name="T52" fmla="*/ 95 w 110"/>
                <a:gd name="T53" fmla="*/ 19 h 92"/>
                <a:gd name="T54" fmla="*/ 91 w 110"/>
                <a:gd name="T55" fmla="*/ 28 h 92"/>
                <a:gd name="T56" fmla="*/ 94 w 110"/>
                <a:gd name="T57" fmla="*/ 29 h 92"/>
                <a:gd name="T58" fmla="*/ 92 w 110"/>
                <a:gd name="T59" fmla="*/ 28 h 92"/>
                <a:gd name="T60" fmla="*/ 92 w 110"/>
                <a:gd name="T61" fmla="*/ 27 h 92"/>
                <a:gd name="T62" fmla="*/ 91 w 110"/>
                <a:gd name="T63" fmla="*/ 32 h 92"/>
                <a:gd name="T64" fmla="*/ 98 w 110"/>
                <a:gd name="T65" fmla="*/ 31 h 92"/>
                <a:gd name="T66" fmla="*/ 92 w 110"/>
                <a:gd name="T67" fmla="*/ 45 h 92"/>
                <a:gd name="T68" fmla="*/ 95 w 110"/>
                <a:gd name="T69" fmla="*/ 49 h 92"/>
                <a:gd name="T70" fmla="*/ 91 w 110"/>
                <a:gd name="T71" fmla="*/ 47 h 92"/>
                <a:gd name="T72" fmla="*/ 96 w 110"/>
                <a:gd name="T73" fmla="*/ 50 h 92"/>
                <a:gd name="T74" fmla="*/ 95 w 110"/>
                <a:gd name="T75" fmla="*/ 56 h 92"/>
                <a:gd name="T76" fmla="*/ 75 w 110"/>
                <a:gd name="T77" fmla="*/ 63 h 92"/>
                <a:gd name="T78" fmla="*/ 83 w 110"/>
                <a:gd name="T79" fmla="*/ 64 h 92"/>
                <a:gd name="T80" fmla="*/ 88 w 110"/>
                <a:gd name="T81" fmla="*/ 67 h 92"/>
                <a:gd name="T82" fmla="*/ 84 w 110"/>
                <a:gd name="T83" fmla="*/ 63 h 92"/>
                <a:gd name="T84" fmla="*/ 83 w 110"/>
                <a:gd name="T85" fmla="*/ 63 h 92"/>
                <a:gd name="T86" fmla="*/ 64 w 110"/>
                <a:gd name="T87" fmla="*/ 72 h 92"/>
                <a:gd name="T88" fmla="*/ 63 w 110"/>
                <a:gd name="T89" fmla="*/ 72 h 92"/>
                <a:gd name="T90" fmla="*/ 63 w 110"/>
                <a:gd name="T91" fmla="*/ 82 h 92"/>
                <a:gd name="T92" fmla="*/ 74 w 110"/>
                <a:gd name="T93" fmla="*/ 82 h 92"/>
                <a:gd name="T94" fmla="*/ 72 w 110"/>
                <a:gd name="T95" fmla="*/ 77 h 92"/>
                <a:gd name="T96" fmla="*/ 74 w 110"/>
                <a:gd name="T97" fmla="*/ 81 h 92"/>
                <a:gd name="T98" fmla="*/ 73 w 110"/>
                <a:gd name="T99" fmla="*/ 77 h 92"/>
                <a:gd name="T100" fmla="*/ 69 w 110"/>
                <a:gd name="T101" fmla="*/ 76 h 92"/>
                <a:gd name="T102" fmla="*/ 1 w 110"/>
                <a:gd name="T103" fmla="*/ 68 h 92"/>
                <a:gd name="T104" fmla="*/ 3 w 110"/>
                <a:gd name="T105" fmla="*/ 77 h 92"/>
                <a:gd name="T106" fmla="*/ 35 w 110"/>
                <a:gd name="T107" fmla="*/ 8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0" h="92">
                  <a:moveTo>
                    <a:pt x="33" y="80"/>
                  </a:moveTo>
                  <a:cubicBezTo>
                    <a:pt x="33" y="80"/>
                    <a:pt x="31" y="80"/>
                    <a:pt x="29" y="78"/>
                  </a:cubicBezTo>
                  <a:cubicBezTo>
                    <a:pt x="26" y="76"/>
                    <a:pt x="21" y="74"/>
                    <a:pt x="17" y="71"/>
                  </a:cubicBezTo>
                  <a:cubicBezTo>
                    <a:pt x="15" y="70"/>
                    <a:pt x="13" y="69"/>
                    <a:pt x="12" y="68"/>
                  </a:cubicBezTo>
                  <a:cubicBezTo>
                    <a:pt x="11" y="68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68"/>
                    <a:pt x="11" y="68"/>
                    <a:pt x="11" y="67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2" y="70"/>
                    <a:pt x="12" y="69"/>
                    <a:pt x="12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2" y="73"/>
                    <a:pt x="12" y="72"/>
                    <a:pt x="12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7"/>
                    <a:pt x="20" y="80"/>
                    <a:pt x="36" y="83"/>
                  </a:cubicBezTo>
                  <a:cubicBezTo>
                    <a:pt x="43" y="84"/>
                    <a:pt x="52" y="86"/>
                    <a:pt x="58" y="87"/>
                  </a:cubicBezTo>
                  <a:cubicBezTo>
                    <a:pt x="62" y="87"/>
                    <a:pt x="65" y="88"/>
                    <a:pt x="67" y="88"/>
                  </a:cubicBezTo>
                  <a:cubicBezTo>
                    <a:pt x="70" y="88"/>
                    <a:pt x="71" y="89"/>
                    <a:pt x="73" y="89"/>
                  </a:cubicBezTo>
                  <a:cubicBezTo>
                    <a:pt x="74" y="89"/>
                    <a:pt x="74" y="89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7" y="88"/>
                    <a:pt x="78" y="87"/>
                    <a:pt x="79" y="86"/>
                  </a:cubicBezTo>
                  <a:cubicBezTo>
                    <a:pt x="80" y="84"/>
                    <a:pt x="80" y="83"/>
                    <a:pt x="80" y="81"/>
                  </a:cubicBezTo>
                  <a:cubicBezTo>
                    <a:pt x="80" y="80"/>
                    <a:pt x="79" y="78"/>
                    <a:pt x="77" y="77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9" y="83"/>
                    <a:pt x="70" y="82"/>
                    <a:pt x="72" y="81"/>
                  </a:cubicBezTo>
                  <a:cubicBezTo>
                    <a:pt x="75" y="80"/>
                    <a:pt x="80" y="78"/>
                    <a:pt x="84" y="76"/>
                  </a:cubicBezTo>
                  <a:cubicBezTo>
                    <a:pt x="86" y="75"/>
                    <a:pt x="87" y="74"/>
                    <a:pt x="89" y="74"/>
                  </a:cubicBezTo>
                  <a:cubicBezTo>
                    <a:pt x="89" y="74"/>
                    <a:pt x="90" y="73"/>
                    <a:pt x="90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3" y="72"/>
                    <a:pt x="93" y="71"/>
                    <a:pt x="93" y="71"/>
                  </a:cubicBezTo>
                  <a:cubicBezTo>
                    <a:pt x="95" y="68"/>
                    <a:pt x="94" y="64"/>
                    <a:pt x="92" y="62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5" y="68"/>
                    <a:pt x="85" y="68"/>
                    <a:pt x="85" y="68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4" y="55"/>
                    <a:pt x="105" y="53"/>
                    <a:pt x="105" y="51"/>
                  </a:cubicBezTo>
                  <a:cubicBezTo>
                    <a:pt x="105" y="49"/>
                    <a:pt x="103" y="47"/>
                    <a:pt x="102" y="46"/>
                  </a:cubicBezTo>
                  <a:cubicBezTo>
                    <a:pt x="100" y="45"/>
                    <a:pt x="100" y="45"/>
                    <a:pt x="100" y="45"/>
                  </a:cubicBezTo>
                  <a:cubicBezTo>
                    <a:pt x="96" y="50"/>
                    <a:pt x="96" y="50"/>
                    <a:pt x="96" y="50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102" y="52"/>
                    <a:pt x="102" y="52"/>
                    <a:pt x="102" y="52"/>
                  </a:cubicBezTo>
                  <a:cubicBezTo>
                    <a:pt x="102" y="52"/>
                    <a:pt x="102" y="52"/>
                    <a:pt x="102" y="52"/>
                  </a:cubicBezTo>
                  <a:cubicBezTo>
                    <a:pt x="102" y="51"/>
                    <a:pt x="103" y="50"/>
                    <a:pt x="103" y="48"/>
                  </a:cubicBezTo>
                  <a:cubicBezTo>
                    <a:pt x="104" y="46"/>
                    <a:pt x="106" y="43"/>
                    <a:pt x="107" y="41"/>
                  </a:cubicBezTo>
                  <a:cubicBezTo>
                    <a:pt x="107" y="39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9" y="36"/>
                    <a:pt x="109" y="34"/>
                    <a:pt x="109" y="33"/>
                  </a:cubicBezTo>
                  <a:cubicBezTo>
                    <a:pt x="108" y="31"/>
                    <a:pt x="107" y="30"/>
                    <a:pt x="106" y="29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2" y="33"/>
                    <a:pt x="102" y="33"/>
                    <a:pt x="102" y="33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31"/>
                    <a:pt x="104" y="30"/>
                    <a:pt x="104" y="28"/>
                  </a:cubicBezTo>
                  <a:cubicBezTo>
                    <a:pt x="106" y="23"/>
                    <a:pt x="109" y="14"/>
                    <a:pt x="109" y="14"/>
                  </a:cubicBezTo>
                  <a:cubicBezTo>
                    <a:pt x="110" y="12"/>
                    <a:pt x="109" y="9"/>
                    <a:pt x="106" y="7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5" y="0"/>
                    <a:pt x="92" y="1"/>
                    <a:pt x="90" y="4"/>
                  </a:cubicBezTo>
                  <a:cubicBezTo>
                    <a:pt x="88" y="7"/>
                    <a:pt x="89" y="10"/>
                    <a:pt x="92" y="12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10"/>
                    <a:pt x="96" y="15"/>
                    <a:pt x="95" y="19"/>
                  </a:cubicBezTo>
                  <a:cubicBezTo>
                    <a:pt x="94" y="21"/>
                    <a:pt x="93" y="24"/>
                    <a:pt x="92" y="25"/>
                  </a:cubicBezTo>
                  <a:cubicBezTo>
                    <a:pt x="92" y="26"/>
                    <a:pt x="92" y="27"/>
                    <a:pt x="92" y="27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1" y="28"/>
                    <a:pt x="91" y="30"/>
                    <a:pt x="91" y="32"/>
                  </a:cubicBezTo>
                  <a:cubicBezTo>
                    <a:pt x="91" y="33"/>
                    <a:pt x="92" y="34"/>
                    <a:pt x="94" y="35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7" y="33"/>
                    <a:pt x="95" y="37"/>
                    <a:pt x="94" y="40"/>
                  </a:cubicBezTo>
                  <a:cubicBezTo>
                    <a:pt x="93" y="42"/>
                    <a:pt x="92" y="44"/>
                    <a:pt x="92" y="45"/>
                  </a:cubicBezTo>
                  <a:cubicBezTo>
                    <a:pt x="91" y="46"/>
                    <a:pt x="91" y="46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5" y="49"/>
                    <a:pt x="95" y="49"/>
                    <a:pt x="95" y="49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5" y="49"/>
                    <a:pt x="95" y="49"/>
                    <a:pt x="95" y="49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6" y="50"/>
                    <a:pt x="96" y="50"/>
                    <a:pt x="96" y="50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6" y="50"/>
                    <a:pt x="96" y="50"/>
                    <a:pt x="96" y="50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0" y="48"/>
                    <a:pt x="90" y="50"/>
                    <a:pt x="90" y="51"/>
                  </a:cubicBezTo>
                  <a:cubicBezTo>
                    <a:pt x="91" y="53"/>
                    <a:pt x="92" y="54"/>
                    <a:pt x="93" y="55"/>
                  </a:cubicBezTo>
                  <a:cubicBezTo>
                    <a:pt x="95" y="56"/>
                    <a:pt x="95" y="56"/>
                    <a:pt x="95" y="56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6" y="59"/>
                    <a:pt x="75" y="61"/>
                    <a:pt x="75" y="63"/>
                  </a:cubicBezTo>
                  <a:cubicBezTo>
                    <a:pt x="75" y="65"/>
                    <a:pt x="77" y="67"/>
                    <a:pt x="78" y="68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84" y="63"/>
                    <a:pt x="84" y="63"/>
                    <a:pt x="83" y="64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88" y="66"/>
                    <a:pt x="88" y="66"/>
                    <a:pt x="88" y="66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5" y="62"/>
                    <a:pt x="85" y="62"/>
                    <a:pt x="84" y="63"/>
                  </a:cubicBezTo>
                  <a:cubicBezTo>
                    <a:pt x="88" y="66"/>
                    <a:pt x="88" y="66"/>
                    <a:pt x="88" y="66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5" y="62"/>
                    <a:pt x="84" y="63"/>
                    <a:pt x="83" y="63"/>
                  </a:cubicBezTo>
                  <a:cubicBezTo>
                    <a:pt x="81" y="64"/>
                    <a:pt x="76" y="67"/>
                    <a:pt x="71" y="68"/>
                  </a:cubicBezTo>
                  <a:cubicBezTo>
                    <a:pt x="69" y="69"/>
                    <a:pt x="67" y="70"/>
                    <a:pt x="66" y="71"/>
                  </a:cubicBezTo>
                  <a:cubicBezTo>
                    <a:pt x="65" y="71"/>
                    <a:pt x="65" y="71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1" y="74"/>
                    <a:pt x="60" y="76"/>
                    <a:pt x="60" y="78"/>
                  </a:cubicBezTo>
                  <a:cubicBezTo>
                    <a:pt x="60" y="80"/>
                    <a:pt x="61" y="81"/>
                    <a:pt x="63" y="82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1" y="77"/>
                    <a:pt x="70" y="78"/>
                    <a:pt x="69" y="79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3" y="77"/>
                    <a:pt x="73" y="77"/>
                    <a:pt x="72" y="77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3" y="77"/>
                    <a:pt x="71" y="76"/>
                    <a:pt x="69" y="76"/>
                  </a:cubicBezTo>
                  <a:cubicBezTo>
                    <a:pt x="61" y="75"/>
                    <a:pt x="45" y="72"/>
                    <a:pt x="32" y="70"/>
                  </a:cubicBezTo>
                  <a:cubicBezTo>
                    <a:pt x="25" y="69"/>
                    <a:pt x="19" y="68"/>
                    <a:pt x="15" y="67"/>
                  </a:cubicBezTo>
                  <a:cubicBezTo>
                    <a:pt x="10" y="66"/>
                    <a:pt x="8" y="65"/>
                    <a:pt x="8" y="65"/>
                  </a:cubicBezTo>
                  <a:cubicBezTo>
                    <a:pt x="5" y="65"/>
                    <a:pt x="3" y="66"/>
                    <a:pt x="1" y="68"/>
                  </a:cubicBezTo>
                  <a:cubicBezTo>
                    <a:pt x="1" y="69"/>
                    <a:pt x="0" y="70"/>
                    <a:pt x="0" y="71"/>
                  </a:cubicBezTo>
                  <a:cubicBezTo>
                    <a:pt x="0" y="72"/>
                    <a:pt x="1" y="73"/>
                    <a:pt x="1" y="74"/>
                  </a:cubicBezTo>
                  <a:cubicBezTo>
                    <a:pt x="1" y="75"/>
                    <a:pt x="2" y="75"/>
                    <a:pt x="2" y="76"/>
                  </a:cubicBezTo>
                  <a:cubicBezTo>
                    <a:pt x="3" y="76"/>
                    <a:pt x="3" y="76"/>
                    <a:pt x="3" y="77"/>
                  </a:cubicBezTo>
                  <a:cubicBezTo>
                    <a:pt x="4" y="77"/>
                    <a:pt x="5" y="78"/>
                    <a:pt x="6" y="78"/>
                  </a:cubicBezTo>
                  <a:cubicBezTo>
                    <a:pt x="9" y="81"/>
                    <a:pt x="14" y="84"/>
                    <a:pt x="19" y="86"/>
                  </a:cubicBezTo>
                  <a:cubicBezTo>
                    <a:pt x="23" y="89"/>
                    <a:pt x="27" y="91"/>
                    <a:pt x="27" y="91"/>
                  </a:cubicBezTo>
                  <a:cubicBezTo>
                    <a:pt x="29" y="92"/>
                    <a:pt x="33" y="91"/>
                    <a:pt x="35" y="89"/>
                  </a:cubicBezTo>
                  <a:cubicBezTo>
                    <a:pt x="36" y="86"/>
                    <a:pt x="35" y="82"/>
                    <a:pt x="33" y="8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49" name="矩形 348"/>
          <p:cNvSpPr/>
          <p:nvPr/>
        </p:nvSpPr>
        <p:spPr>
          <a:xfrm>
            <a:off x="1377229" y="2280777"/>
            <a:ext cx="2918655" cy="5475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sz="2400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</a:t>
            </a:r>
            <a:endParaRPr lang="zh-CN" altLang="en-US" sz="2400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350" name="文本框 349"/>
          <p:cNvSpPr txBox="1"/>
          <p:nvPr/>
        </p:nvSpPr>
        <p:spPr>
          <a:xfrm>
            <a:off x="1377230" y="3248767"/>
            <a:ext cx="441221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351" name="文本框 350"/>
          <p:cNvSpPr txBox="1"/>
          <p:nvPr/>
        </p:nvSpPr>
        <p:spPr>
          <a:xfrm>
            <a:off x="1377230" y="4228583"/>
            <a:ext cx="441221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352" name="文本框 351"/>
          <p:cNvSpPr txBox="1"/>
          <p:nvPr/>
        </p:nvSpPr>
        <p:spPr>
          <a:xfrm>
            <a:off x="1377230" y="5328721"/>
            <a:ext cx="441221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49" grpId="0" animBg="1"/>
          <p:bldP spid="350" grpId="0"/>
          <p:bldP spid="351" grpId="0"/>
          <p:bldP spid="352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3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49" grpId="0" animBg="1"/>
          <p:bldP spid="350" grpId="0"/>
          <p:bldP spid="351" grpId="0"/>
          <p:bldP spid="352" grpId="0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3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3" name="文本框 4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椭圆 31"/>
          <p:cNvSpPr/>
          <p:nvPr/>
        </p:nvSpPr>
        <p:spPr>
          <a:xfrm>
            <a:off x="1930543" y="1843502"/>
            <a:ext cx="2054087" cy="205227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95716 w 660223"/>
              <a:gd name="connsiteY0-334" fmla="*/ 93152 h 649715"/>
              <a:gd name="connsiteX1-335" fmla="*/ 410712 w 660223"/>
              <a:gd name="connsiteY1-336" fmla="*/ 10914 h 649715"/>
              <a:gd name="connsiteX2-337" fmla="*/ 659670 w 660223"/>
              <a:gd name="connsiteY2-338" fmla="*/ 333192 h 649715"/>
              <a:gd name="connsiteX3-339" fmla="*/ 331423 w 660223"/>
              <a:gd name="connsiteY3-340" fmla="*/ 649715 h 649715"/>
              <a:gd name="connsiteX4-341" fmla="*/ 3176 w 660223"/>
              <a:gd name="connsiteY4-342" fmla="*/ 333192 h 649715"/>
              <a:gd name="connsiteX5-343" fmla="*/ 62645 w 660223"/>
              <a:gd name="connsiteY5-344" fmla="*/ 130276 h 649715"/>
              <a:gd name="connsiteX0-345" fmla="*/ 95716 w 660562"/>
              <a:gd name="connsiteY0-346" fmla="*/ 95895 h 652458"/>
              <a:gd name="connsiteX1-347" fmla="*/ 410712 w 660562"/>
              <a:gd name="connsiteY1-348" fmla="*/ 13657 h 652458"/>
              <a:gd name="connsiteX2-349" fmla="*/ 659670 w 660562"/>
              <a:gd name="connsiteY2-350" fmla="*/ 335935 h 652458"/>
              <a:gd name="connsiteX3-351" fmla="*/ 331423 w 660562"/>
              <a:gd name="connsiteY3-352" fmla="*/ 652458 h 652458"/>
              <a:gd name="connsiteX4-353" fmla="*/ 3176 w 660562"/>
              <a:gd name="connsiteY4-354" fmla="*/ 335935 h 652458"/>
              <a:gd name="connsiteX5-355" fmla="*/ 62645 w 660562"/>
              <a:gd name="connsiteY5-356" fmla="*/ 133019 h 652458"/>
              <a:gd name="connsiteX0-357" fmla="*/ 95716 w 660562"/>
              <a:gd name="connsiteY0-358" fmla="*/ 97891 h 654454"/>
              <a:gd name="connsiteX1-359" fmla="*/ 410712 w 660562"/>
              <a:gd name="connsiteY1-360" fmla="*/ 15653 h 654454"/>
              <a:gd name="connsiteX2-361" fmla="*/ 659670 w 660562"/>
              <a:gd name="connsiteY2-362" fmla="*/ 337931 h 654454"/>
              <a:gd name="connsiteX3-363" fmla="*/ 331423 w 660562"/>
              <a:gd name="connsiteY3-364" fmla="*/ 654454 h 654454"/>
              <a:gd name="connsiteX4-365" fmla="*/ 3176 w 660562"/>
              <a:gd name="connsiteY4-366" fmla="*/ 337931 h 654454"/>
              <a:gd name="connsiteX5-367" fmla="*/ 62645 w 660562"/>
              <a:gd name="connsiteY5-368" fmla="*/ 135015 h 654454"/>
              <a:gd name="connsiteX0-369" fmla="*/ 95202 w 660048"/>
              <a:gd name="connsiteY0-370" fmla="*/ 97891 h 654454"/>
              <a:gd name="connsiteX1-371" fmla="*/ 410198 w 660048"/>
              <a:gd name="connsiteY1-372" fmla="*/ 15653 h 654454"/>
              <a:gd name="connsiteX2-373" fmla="*/ 659156 w 660048"/>
              <a:gd name="connsiteY2-374" fmla="*/ 337931 h 654454"/>
              <a:gd name="connsiteX3-375" fmla="*/ 330909 w 660048"/>
              <a:gd name="connsiteY3-376" fmla="*/ 654454 h 654454"/>
              <a:gd name="connsiteX4-377" fmla="*/ 2662 w 660048"/>
              <a:gd name="connsiteY4-378" fmla="*/ 337931 h 654454"/>
              <a:gd name="connsiteX5-379" fmla="*/ 62131 w 660048"/>
              <a:gd name="connsiteY5-380" fmla="*/ 135015 h 65445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91" y="connsiteY5-92"/>
              </a:cxn>
            </a:cxnLst>
            <a:rect l="l" t="t" r="r" b="b"/>
            <a:pathLst>
              <a:path w="660048" h="654454">
                <a:moveTo>
                  <a:pt x="95202" y="97891"/>
                </a:moveTo>
                <a:cubicBezTo>
                  <a:pt x="156742" y="37389"/>
                  <a:pt x="247885" y="-31546"/>
                  <a:pt x="410198" y="15653"/>
                </a:cubicBezTo>
                <a:cubicBezTo>
                  <a:pt x="572511" y="62852"/>
                  <a:pt x="670524" y="190823"/>
                  <a:pt x="659156" y="337931"/>
                </a:cubicBezTo>
                <a:cubicBezTo>
                  <a:pt x="647788" y="485039"/>
                  <a:pt x="512195" y="654454"/>
                  <a:pt x="330909" y="654454"/>
                </a:cubicBezTo>
                <a:cubicBezTo>
                  <a:pt x="149623" y="654454"/>
                  <a:pt x="14207" y="457755"/>
                  <a:pt x="2662" y="337931"/>
                </a:cubicBezTo>
                <a:cubicBezTo>
                  <a:pt x="-8883" y="218107"/>
                  <a:pt x="18268" y="209829"/>
                  <a:pt x="62131" y="135015"/>
                </a:cubicBezTo>
              </a:path>
            </a:pathLst>
          </a:custGeom>
          <a:blipFill>
            <a:blip r:embed="rId2" cstate="print">
              <a:alphaModFix amt="80000"/>
            </a:blip>
            <a:stretch>
              <a:fillRect/>
            </a:stretch>
          </a:blipFill>
          <a:ln w="254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45" name="椭圆 31"/>
          <p:cNvSpPr/>
          <p:nvPr/>
        </p:nvSpPr>
        <p:spPr>
          <a:xfrm>
            <a:off x="5157866" y="1843502"/>
            <a:ext cx="2054087" cy="205227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95716 w 660223"/>
              <a:gd name="connsiteY0-334" fmla="*/ 93152 h 649715"/>
              <a:gd name="connsiteX1-335" fmla="*/ 410712 w 660223"/>
              <a:gd name="connsiteY1-336" fmla="*/ 10914 h 649715"/>
              <a:gd name="connsiteX2-337" fmla="*/ 659670 w 660223"/>
              <a:gd name="connsiteY2-338" fmla="*/ 333192 h 649715"/>
              <a:gd name="connsiteX3-339" fmla="*/ 331423 w 660223"/>
              <a:gd name="connsiteY3-340" fmla="*/ 649715 h 649715"/>
              <a:gd name="connsiteX4-341" fmla="*/ 3176 w 660223"/>
              <a:gd name="connsiteY4-342" fmla="*/ 333192 h 649715"/>
              <a:gd name="connsiteX5-343" fmla="*/ 62645 w 660223"/>
              <a:gd name="connsiteY5-344" fmla="*/ 130276 h 649715"/>
              <a:gd name="connsiteX0-345" fmla="*/ 95716 w 660562"/>
              <a:gd name="connsiteY0-346" fmla="*/ 95895 h 652458"/>
              <a:gd name="connsiteX1-347" fmla="*/ 410712 w 660562"/>
              <a:gd name="connsiteY1-348" fmla="*/ 13657 h 652458"/>
              <a:gd name="connsiteX2-349" fmla="*/ 659670 w 660562"/>
              <a:gd name="connsiteY2-350" fmla="*/ 335935 h 652458"/>
              <a:gd name="connsiteX3-351" fmla="*/ 331423 w 660562"/>
              <a:gd name="connsiteY3-352" fmla="*/ 652458 h 652458"/>
              <a:gd name="connsiteX4-353" fmla="*/ 3176 w 660562"/>
              <a:gd name="connsiteY4-354" fmla="*/ 335935 h 652458"/>
              <a:gd name="connsiteX5-355" fmla="*/ 62645 w 660562"/>
              <a:gd name="connsiteY5-356" fmla="*/ 133019 h 652458"/>
              <a:gd name="connsiteX0-357" fmla="*/ 95716 w 660562"/>
              <a:gd name="connsiteY0-358" fmla="*/ 97891 h 654454"/>
              <a:gd name="connsiteX1-359" fmla="*/ 410712 w 660562"/>
              <a:gd name="connsiteY1-360" fmla="*/ 15653 h 654454"/>
              <a:gd name="connsiteX2-361" fmla="*/ 659670 w 660562"/>
              <a:gd name="connsiteY2-362" fmla="*/ 337931 h 654454"/>
              <a:gd name="connsiteX3-363" fmla="*/ 331423 w 660562"/>
              <a:gd name="connsiteY3-364" fmla="*/ 654454 h 654454"/>
              <a:gd name="connsiteX4-365" fmla="*/ 3176 w 660562"/>
              <a:gd name="connsiteY4-366" fmla="*/ 337931 h 654454"/>
              <a:gd name="connsiteX5-367" fmla="*/ 62645 w 660562"/>
              <a:gd name="connsiteY5-368" fmla="*/ 135015 h 654454"/>
              <a:gd name="connsiteX0-369" fmla="*/ 95202 w 660048"/>
              <a:gd name="connsiteY0-370" fmla="*/ 97891 h 654454"/>
              <a:gd name="connsiteX1-371" fmla="*/ 410198 w 660048"/>
              <a:gd name="connsiteY1-372" fmla="*/ 15653 h 654454"/>
              <a:gd name="connsiteX2-373" fmla="*/ 659156 w 660048"/>
              <a:gd name="connsiteY2-374" fmla="*/ 337931 h 654454"/>
              <a:gd name="connsiteX3-375" fmla="*/ 330909 w 660048"/>
              <a:gd name="connsiteY3-376" fmla="*/ 654454 h 654454"/>
              <a:gd name="connsiteX4-377" fmla="*/ 2662 w 660048"/>
              <a:gd name="connsiteY4-378" fmla="*/ 337931 h 654454"/>
              <a:gd name="connsiteX5-379" fmla="*/ 62131 w 660048"/>
              <a:gd name="connsiteY5-380" fmla="*/ 135015 h 65445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91" y="connsiteY5-92"/>
              </a:cxn>
            </a:cxnLst>
            <a:rect l="l" t="t" r="r" b="b"/>
            <a:pathLst>
              <a:path w="660048" h="654454">
                <a:moveTo>
                  <a:pt x="95202" y="97891"/>
                </a:moveTo>
                <a:cubicBezTo>
                  <a:pt x="156742" y="37389"/>
                  <a:pt x="247885" y="-31546"/>
                  <a:pt x="410198" y="15653"/>
                </a:cubicBezTo>
                <a:cubicBezTo>
                  <a:pt x="572511" y="62852"/>
                  <a:pt x="670524" y="190823"/>
                  <a:pt x="659156" y="337931"/>
                </a:cubicBezTo>
                <a:cubicBezTo>
                  <a:pt x="647788" y="485039"/>
                  <a:pt x="512195" y="654454"/>
                  <a:pt x="330909" y="654454"/>
                </a:cubicBezTo>
                <a:cubicBezTo>
                  <a:pt x="149623" y="654454"/>
                  <a:pt x="14207" y="457755"/>
                  <a:pt x="2662" y="337931"/>
                </a:cubicBezTo>
                <a:cubicBezTo>
                  <a:pt x="-8883" y="218107"/>
                  <a:pt x="18268" y="209829"/>
                  <a:pt x="62131" y="135015"/>
                </a:cubicBezTo>
              </a:path>
            </a:pathLst>
          </a:custGeom>
          <a:blipFill>
            <a:blip r:embed="rId2" cstate="print">
              <a:alphaModFix amt="80000"/>
            </a:blip>
            <a:stretch>
              <a:fillRect/>
            </a:stretch>
          </a:blipFill>
          <a:ln w="254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46" name="椭圆 31"/>
          <p:cNvSpPr/>
          <p:nvPr/>
        </p:nvSpPr>
        <p:spPr>
          <a:xfrm>
            <a:off x="8252340" y="1843502"/>
            <a:ext cx="2054087" cy="205227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95716 w 660223"/>
              <a:gd name="connsiteY0-334" fmla="*/ 93152 h 649715"/>
              <a:gd name="connsiteX1-335" fmla="*/ 410712 w 660223"/>
              <a:gd name="connsiteY1-336" fmla="*/ 10914 h 649715"/>
              <a:gd name="connsiteX2-337" fmla="*/ 659670 w 660223"/>
              <a:gd name="connsiteY2-338" fmla="*/ 333192 h 649715"/>
              <a:gd name="connsiteX3-339" fmla="*/ 331423 w 660223"/>
              <a:gd name="connsiteY3-340" fmla="*/ 649715 h 649715"/>
              <a:gd name="connsiteX4-341" fmla="*/ 3176 w 660223"/>
              <a:gd name="connsiteY4-342" fmla="*/ 333192 h 649715"/>
              <a:gd name="connsiteX5-343" fmla="*/ 62645 w 660223"/>
              <a:gd name="connsiteY5-344" fmla="*/ 130276 h 649715"/>
              <a:gd name="connsiteX0-345" fmla="*/ 95716 w 660562"/>
              <a:gd name="connsiteY0-346" fmla="*/ 95895 h 652458"/>
              <a:gd name="connsiteX1-347" fmla="*/ 410712 w 660562"/>
              <a:gd name="connsiteY1-348" fmla="*/ 13657 h 652458"/>
              <a:gd name="connsiteX2-349" fmla="*/ 659670 w 660562"/>
              <a:gd name="connsiteY2-350" fmla="*/ 335935 h 652458"/>
              <a:gd name="connsiteX3-351" fmla="*/ 331423 w 660562"/>
              <a:gd name="connsiteY3-352" fmla="*/ 652458 h 652458"/>
              <a:gd name="connsiteX4-353" fmla="*/ 3176 w 660562"/>
              <a:gd name="connsiteY4-354" fmla="*/ 335935 h 652458"/>
              <a:gd name="connsiteX5-355" fmla="*/ 62645 w 660562"/>
              <a:gd name="connsiteY5-356" fmla="*/ 133019 h 652458"/>
              <a:gd name="connsiteX0-357" fmla="*/ 95716 w 660562"/>
              <a:gd name="connsiteY0-358" fmla="*/ 97891 h 654454"/>
              <a:gd name="connsiteX1-359" fmla="*/ 410712 w 660562"/>
              <a:gd name="connsiteY1-360" fmla="*/ 15653 h 654454"/>
              <a:gd name="connsiteX2-361" fmla="*/ 659670 w 660562"/>
              <a:gd name="connsiteY2-362" fmla="*/ 337931 h 654454"/>
              <a:gd name="connsiteX3-363" fmla="*/ 331423 w 660562"/>
              <a:gd name="connsiteY3-364" fmla="*/ 654454 h 654454"/>
              <a:gd name="connsiteX4-365" fmla="*/ 3176 w 660562"/>
              <a:gd name="connsiteY4-366" fmla="*/ 337931 h 654454"/>
              <a:gd name="connsiteX5-367" fmla="*/ 62645 w 660562"/>
              <a:gd name="connsiteY5-368" fmla="*/ 135015 h 654454"/>
              <a:gd name="connsiteX0-369" fmla="*/ 95202 w 660048"/>
              <a:gd name="connsiteY0-370" fmla="*/ 97891 h 654454"/>
              <a:gd name="connsiteX1-371" fmla="*/ 410198 w 660048"/>
              <a:gd name="connsiteY1-372" fmla="*/ 15653 h 654454"/>
              <a:gd name="connsiteX2-373" fmla="*/ 659156 w 660048"/>
              <a:gd name="connsiteY2-374" fmla="*/ 337931 h 654454"/>
              <a:gd name="connsiteX3-375" fmla="*/ 330909 w 660048"/>
              <a:gd name="connsiteY3-376" fmla="*/ 654454 h 654454"/>
              <a:gd name="connsiteX4-377" fmla="*/ 2662 w 660048"/>
              <a:gd name="connsiteY4-378" fmla="*/ 337931 h 654454"/>
              <a:gd name="connsiteX5-379" fmla="*/ 62131 w 660048"/>
              <a:gd name="connsiteY5-380" fmla="*/ 135015 h 65445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91" y="connsiteY5-92"/>
              </a:cxn>
            </a:cxnLst>
            <a:rect l="l" t="t" r="r" b="b"/>
            <a:pathLst>
              <a:path w="660048" h="654454">
                <a:moveTo>
                  <a:pt x="95202" y="97891"/>
                </a:moveTo>
                <a:cubicBezTo>
                  <a:pt x="156742" y="37389"/>
                  <a:pt x="247885" y="-31546"/>
                  <a:pt x="410198" y="15653"/>
                </a:cubicBezTo>
                <a:cubicBezTo>
                  <a:pt x="572511" y="62852"/>
                  <a:pt x="670524" y="190823"/>
                  <a:pt x="659156" y="337931"/>
                </a:cubicBezTo>
                <a:cubicBezTo>
                  <a:pt x="647788" y="485039"/>
                  <a:pt x="512195" y="654454"/>
                  <a:pt x="330909" y="654454"/>
                </a:cubicBezTo>
                <a:cubicBezTo>
                  <a:pt x="149623" y="654454"/>
                  <a:pt x="14207" y="457755"/>
                  <a:pt x="2662" y="337931"/>
                </a:cubicBezTo>
                <a:cubicBezTo>
                  <a:pt x="-8883" y="218107"/>
                  <a:pt x="18268" y="209829"/>
                  <a:pt x="62131" y="135015"/>
                </a:cubicBezTo>
              </a:path>
            </a:pathLst>
          </a:custGeom>
          <a:blipFill>
            <a:blip r:embed="rId2" cstate="print">
              <a:alphaModFix amt="80000"/>
            </a:blip>
            <a:stretch>
              <a:fillRect/>
            </a:stretch>
          </a:blipFill>
          <a:ln w="254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47" name="椭圆 31"/>
          <p:cNvSpPr/>
          <p:nvPr/>
        </p:nvSpPr>
        <p:spPr>
          <a:xfrm>
            <a:off x="1845224" y="1829422"/>
            <a:ext cx="2046905" cy="2029561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95716 w 660223"/>
              <a:gd name="connsiteY0-334" fmla="*/ 93152 h 649715"/>
              <a:gd name="connsiteX1-335" fmla="*/ 410712 w 660223"/>
              <a:gd name="connsiteY1-336" fmla="*/ 10914 h 649715"/>
              <a:gd name="connsiteX2-337" fmla="*/ 659670 w 660223"/>
              <a:gd name="connsiteY2-338" fmla="*/ 333192 h 649715"/>
              <a:gd name="connsiteX3-339" fmla="*/ 331423 w 660223"/>
              <a:gd name="connsiteY3-340" fmla="*/ 649715 h 649715"/>
              <a:gd name="connsiteX4-341" fmla="*/ 3176 w 660223"/>
              <a:gd name="connsiteY4-342" fmla="*/ 333192 h 649715"/>
              <a:gd name="connsiteX5-343" fmla="*/ 62645 w 660223"/>
              <a:gd name="connsiteY5-344" fmla="*/ 130276 h 649715"/>
              <a:gd name="connsiteX0-345" fmla="*/ 95716 w 660562"/>
              <a:gd name="connsiteY0-346" fmla="*/ 95895 h 652458"/>
              <a:gd name="connsiteX1-347" fmla="*/ 410712 w 660562"/>
              <a:gd name="connsiteY1-348" fmla="*/ 13657 h 652458"/>
              <a:gd name="connsiteX2-349" fmla="*/ 659670 w 660562"/>
              <a:gd name="connsiteY2-350" fmla="*/ 335935 h 652458"/>
              <a:gd name="connsiteX3-351" fmla="*/ 331423 w 660562"/>
              <a:gd name="connsiteY3-352" fmla="*/ 652458 h 652458"/>
              <a:gd name="connsiteX4-353" fmla="*/ 3176 w 660562"/>
              <a:gd name="connsiteY4-354" fmla="*/ 335935 h 652458"/>
              <a:gd name="connsiteX5-355" fmla="*/ 62645 w 660562"/>
              <a:gd name="connsiteY5-356" fmla="*/ 133019 h 652458"/>
              <a:gd name="connsiteX0-357" fmla="*/ 95716 w 660562"/>
              <a:gd name="connsiteY0-358" fmla="*/ 97891 h 654454"/>
              <a:gd name="connsiteX1-359" fmla="*/ 410712 w 660562"/>
              <a:gd name="connsiteY1-360" fmla="*/ 15653 h 654454"/>
              <a:gd name="connsiteX2-361" fmla="*/ 659670 w 660562"/>
              <a:gd name="connsiteY2-362" fmla="*/ 337931 h 654454"/>
              <a:gd name="connsiteX3-363" fmla="*/ 331423 w 660562"/>
              <a:gd name="connsiteY3-364" fmla="*/ 654454 h 654454"/>
              <a:gd name="connsiteX4-365" fmla="*/ 3176 w 660562"/>
              <a:gd name="connsiteY4-366" fmla="*/ 337931 h 654454"/>
              <a:gd name="connsiteX5-367" fmla="*/ 62645 w 660562"/>
              <a:gd name="connsiteY5-368" fmla="*/ 135015 h 654454"/>
              <a:gd name="connsiteX0-369" fmla="*/ 95202 w 660048"/>
              <a:gd name="connsiteY0-370" fmla="*/ 97891 h 654454"/>
              <a:gd name="connsiteX1-371" fmla="*/ 410198 w 660048"/>
              <a:gd name="connsiteY1-372" fmla="*/ 15653 h 654454"/>
              <a:gd name="connsiteX2-373" fmla="*/ 659156 w 660048"/>
              <a:gd name="connsiteY2-374" fmla="*/ 337931 h 654454"/>
              <a:gd name="connsiteX3-375" fmla="*/ 330909 w 660048"/>
              <a:gd name="connsiteY3-376" fmla="*/ 654454 h 654454"/>
              <a:gd name="connsiteX4-377" fmla="*/ 2662 w 660048"/>
              <a:gd name="connsiteY4-378" fmla="*/ 337931 h 654454"/>
              <a:gd name="connsiteX5-379" fmla="*/ 62131 w 660048"/>
              <a:gd name="connsiteY5-380" fmla="*/ 135015 h 65445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91" y="connsiteY5-92"/>
              </a:cxn>
            </a:cxnLst>
            <a:rect l="l" t="t" r="r" b="b"/>
            <a:pathLst>
              <a:path w="660048" h="654454">
                <a:moveTo>
                  <a:pt x="95202" y="97891"/>
                </a:moveTo>
                <a:cubicBezTo>
                  <a:pt x="156742" y="37389"/>
                  <a:pt x="247885" y="-31546"/>
                  <a:pt x="410198" y="15653"/>
                </a:cubicBezTo>
                <a:cubicBezTo>
                  <a:pt x="572511" y="62852"/>
                  <a:pt x="670524" y="190823"/>
                  <a:pt x="659156" y="337931"/>
                </a:cubicBezTo>
                <a:cubicBezTo>
                  <a:pt x="647788" y="485039"/>
                  <a:pt x="512195" y="654454"/>
                  <a:pt x="330909" y="654454"/>
                </a:cubicBezTo>
                <a:cubicBezTo>
                  <a:pt x="149623" y="654454"/>
                  <a:pt x="14207" y="457755"/>
                  <a:pt x="2662" y="337931"/>
                </a:cubicBezTo>
                <a:cubicBezTo>
                  <a:pt x="-8883" y="218107"/>
                  <a:pt x="18268" y="209829"/>
                  <a:pt x="62131" y="135015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48" name="椭圆 31"/>
          <p:cNvSpPr/>
          <p:nvPr/>
        </p:nvSpPr>
        <p:spPr>
          <a:xfrm>
            <a:off x="5072547" y="1829422"/>
            <a:ext cx="2046905" cy="2029561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95716 w 660223"/>
              <a:gd name="connsiteY0-334" fmla="*/ 93152 h 649715"/>
              <a:gd name="connsiteX1-335" fmla="*/ 410712 w 660223"/>
              <a:gd name="connsiteY1-336" fmla="*/ 10914 h 649715"/>
              <a:gd name="connsiteX2-337" fmla="*/ 659670 w 660223"/>
              <a:gd name="connsiteY2-338" fmla="*/ 333192 h 649715"/>
              <a:gd name="connsiteX3-339" fmla="*/ 331423 w 660223"/>
              <a:gd name="connsiteY3-340" fmla="*/ 649715 h 649715"/>
              <a:gd name="connsiteX4-341" fmla="*/ 3176 w 660223"/>
              <a:gd name="connsiteY4-342" fmla="*/ 333192 h 649715"/>
              <a:gd name="connsiteX5-343" fmla="*/ 62645 w 660223"/>
              <a:gd name="connsiteY5-344" fmla="*/ 130276 h 649715"/>
              <a:gd name="connsiteX0-345" fmla="*/ 95716 w 660562"/>
              <a:gd name="connsiteY0-346" fmla="*/ 95895 h 652458"/>
              <a:gd name="connsiteX1-347" fmla="*/ 410712 w 660562"/>
              <a:gd name="connsiteY1-348" fmla="*/ 13657 h 652458"/>
              <a:gd name="connsiteX2-349" fmla="*/ 659670 w 660562"/>
              <a:gd name="connsiteY2-350" fmla="*/ 335935 h 652458"/>
              <a:gd name="connsiteX3-351" fmla="*/ 331423 w 660562"/>
              <a:gd name="connsiteY3-352" fmla="*/ 652458 h 652458"/>
              <a:gd name="connsiteX4-353" fmla="*/ 3176 w 660562"/>
              <a:gd name="connsiteY4-354" fmla="*/ 335935 h 652458"/>
              <a:gd name="connsiteX5-355" fmla="*/ 62645 w 660562"/>
              <a:gd name="connsiteY5-356" fmla="*/ 133019 h 652458"/>
              <a:gd name="connsiteX0-357" fmla="*/ 95716 w 660562"/>
              <a:gd name="connsiteY0-358" fmla="*/ 97891 h 654454"/>
              <a:gd name="connsiteX1-359" fmla="*/ 410712 w 660562"/>
              <a:gd name="connsiteY1-360" fmla="*/ 15653 h 654454"/>
              <a:gd name="connsiteX2-361" fmla="*/ 659670 w 660562"/>
              <a:gd name="connsiteY2-362" fmla="*/ 337931 h 654454"/>
              <a:gd name="connsiteX3-363" fmla="*/ 331423 w 660562"/>
              <a:gd name="connsiteY3-364" fmla="*/ 654454 h 654454"/>
              <a:gd name="connsiteX4-365" fmla="*/ 3176 w 660562"/>
              <a:gd name="connsiteY4-366" fmla="*/ 337931 h 654454"/>
              <a:gd name="connsiteX5-367" fmla="*/ 62645 w 660562"/>
              <a:gd name="connsiteY5-368" fmla="*/ 135015 h 654454"/>
              <a:gd name="connsiteX0-369" fmla="*/ 95202 w 660048"/>
              <a:gd name="connsiteY0-370" fmla="*/ 97891 h 654454"/>
              <a:gd name="connsiteX1-371" fmla="*/ 410198 w 660048"/>
              <a:gd name="connsiteY1-372" fmla="*/ 15653 h 654454"/>
              <a:gd name="connsiteX2-373" fmla="*/ 659156 w 660048"/>
              <a:gd name="connsiteY2-374" fmla="*/ 337931 h 654454"/>
              <a:gd name="connsiteX3-375" fmla="*/ 330909 w 660048"/>
              <a:gd name="connsiteY3-376" fmla="*/ 654454 h 654454"/>
              <a:gd name="connsiteX4-377" fmla="*/ 2662 w 660048"/>
              <a:gd name="connsiteY4-378" fmla="*/ 337931 h 654454"/>
              <a:gd name="connsiteX5-379" fmla="*/ 62131 w 660048"/>
              <a:gd name="connsiteY5-380" fmla="*/ 135015 h 65445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91" y="connsiteY5-92"/>
              </a:cxn>
            </a:cxnLst>
            <a:rect l="l" t="t" r="r" b="b"/>
            <a:pathLst>
              <a:path w="660048" h="654454">
                <a:moveTo>
                  <a:pt x="95202" y="97891"/>
                </a:moveTo>
                <a:cubicBezTo>
                  <a:pt x="156742" y="37389"/>
                  <a:pt x="247885" y="-31546"/>
                  <a:pt x="410198" y="15653"/>
                </a:cubicBezTo>
                <a:cubicBezTo>
                  <a:pt x="572511" y="62852"/>
                  <a:pt x="670524" y="190823"/>
                  <a:pt x="659156" y="337931"/>
                </a:cubicBezTo>
                <a:cubicBezTo>
                  <a:pt x="647788" y="485039"/>
                  <a:pt x="512195" y="654454"/>
                  <a:pt x="330909" y="654454"/>
                </a:cubicBezTo>
                <a:cubicBezTo>
                  <a:pt x="149623" y="654454"/>
                  <a:pt x="14207" y="457755"/>
                  <a:pt x="2662" y="337931"/>
                </a:cubicBezTo>
                <a:cubicBezTo>
                  <a:pt x="-8883" y="218107"/>
                  <a:pt x="18268" y="209829"/>
                  <a:pt x="62131" y="135015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sp>
        <p:nvSpPr>
          <p:cNvPr id="49" name="椭圆 31"/>
          <p:cNvSpPr/>
          <p:nvPr/>
        </p:nvSpPr>
        <p:spPr>
          <a:xfrm>
            <a:off x="8167021" y="1829422"/>
            <a:ext cx="2046905" cy="2029561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95716 w 660223"/>
              <a:gd name="connsiteY0-334" fmla="*/ 93152 h 649715"/>
              <a:gd name="connsiteX1-335" fmla="*/ 410712 w 660223"/>
              <a:gd name="connsiteY1-336" fmla="*/ 10914 h 649715"/>
              <a:gd name="connsiteX2-337" fmla="*/ 659670 w 660223"/>
              <a:gd name="connsiteY2-338" fmla="*/ 333192 h 649715"/>
              <a:gd name="connsiteX3-339" fmla="*/ 331423 w 660223"/>
              <a:gd name="connsiteY3-340" fmla="*/ 649715 h 649715"/>
              <a:gd name="connsiteX4-341" fmla="*/ 3176 w 660223"/>
              <a:gd name="connsiteY4-342" fmla="*/ 333192 h 649715"/>
              <a:gd name="connsiteX5-343" fmla="*/ 62645 w 660223"/>
              <a:gd name="connsiteY5-344" fmla="*/ 130276 h 649715"/>
              <a:gd name="connsiteX0-345" fmla="*/ 95716 w 660562"/>
              <a:gd name="connsiteY0-346" fmla="*/ 95895 h 652458"/>
              <a:gd name="connsiteX1-347" fmla="*/ 410712 w 660562"/>
              <a:gd name="connsiteY1-348" fmla="*/ 13657 h 652458"/>
              <a:gd name="connsiteX2-349" fmla="*/ 659670 w 660562"/>
              <a:gd name="connsiteY2-350" fmla="*/ 335935 h 652458"/>
              <a:gd name="connsiteX3-351" fmla="*/ 331423 w 660562"/>
              <a:gd name="connsiteY3-352" fmla="*/ 652458 h 652458"/>
              <a:gd name="connsiteX4-353" fmla="*/ 3176 w 660562"/>
              <a:gd name="connsiteY4-354" fmla="*/ 335935 h 652458"/>
              <a:gd name="connsiteX5-355" fmla="*/ 62645 w 660562"/>
              <a:gd name="connsiteY5-356" fmla="*/ 133019 h 652458"/>
              <a:gd name="connsiteX0-357" fmla="*/ 95716 w 660562"/>
              <a:gd name="connsiteY0-358" fmla="*/ 97891 h 654454"/>
              <a:gd name="connsiteX1-359" fmla="*/ 410712 w 660562"/>
              <a:gd name="connsiteY1-360" fmla="*/ 15653 h 654454"/>
              <a:gd name="connsiteX2-361" fmla="*/ 659670 w 660562"/>
              <a:gd name="connsiteY2-362" fmla="*/ 337931 h 654454"/>
              <a:gd name="connsiteX3-363" fmla="*/ 331423 w 660562"/>
              <a:gd name="connsiteY3-364" fmla="*/ 654454 h 654454"/>
              <a:gd name="connsiteX4-365" fmla="*/ 3176 w 660562"/>
              <a:gd name="connsiteY4-366" fmla="*/ 337931 h 654454"/>
              <a:gd name="connsiteX5-367" fmla="*/ 62645 w 660562"/>
              <a:gd name="connsiteY5-368" fmla="*/ 135015 h 654454"/>
              <a:gd name="connsiteX0-369" fmla="*/ 95202 w 660048"/>
              <a:gd name="connsiteY0-370" fmla="*/ 97891 h 654454"/>
              <a:gd name="connsiteX1-371" fmla="*/ 410198 w 660048"/>
              <a:gd name="connsiteY1-372" fmla="*/ 15653 h 654454"/>
              <a:gd name="connsiteX2-373" fmla="*/ 659156 w 660048"/>
              <a:gd name="connsiteY2-374" fmla="*/ 337931 h 654454"/>
              <a:gd name="connsiteX3-375" fmla="*/ 330909 w 660048"/>
              <a:gd name="connsiteY3-376" fmla="*/ 654454 h 654454"/>
              <a:gd name="connsiteX4-377" fmla="*/ 2662 w 660048"/>
              <a:gd name="connsiteY4-378" fmla="*/ 337931 h 654454"/>
              <a:gd name="connsiteX5-379" fmla="*/ 62131 w 660048"/>
              <a:gd name="connsiteY5-380" fmla="*/ 135015 h 65445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91" y="connsiteY5-92"/>
              </a:cxn>
            </a:cxnLst>
            <a:rect l="l" t="t" r="r" b="b"/>
            <a:pathLst>
              <a:path w="660048" h="654454">
                <a:moveTo>
                  <a:pt x="95202" y="97891"/>
                </a:moveTo>
                <a:cubicBezTo>
                  <a:pt x="156742" y="37389"/>
                  <a:pt x="247885" y="-31546"/>
                  <a:pt x="410198" y="15653"/>
                </a:cubicBezTo>
                <a:cubicBezTo>
                  <a:pt x="572511" y="62852"/>
                  <a:pt x="670524" y="190823"/>
                  <a:pt x="659156" y="337931"/>
                </a:cubicBezTo>
                <a:cubicBezTo>
                  <a:pt x="647788" y="485039"/>
                  <a:pt x="512195" y="654454"/>
                  <a:pt x="330909" y="654454"/>
                </a:cubicBezTo>
                <a:cubicBezTo>
                  <a:pt x="149623" y="654454"/>
                  <a:pt x="14207" y="457755"/>
                  <a:pt x="2662" y="337931"/>
                </a:cubicBezTo>
                <a:cubicBezTo>
                  <a:pt x="-8883" y="218107"/>
                  <a:pt x="18268" y="209829"/>
                  <a:pt x="62131" y="135015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accent2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  <a:latin typeface="华康娃娃体W5" panose="040B0509000000000000" pitchFamily="81" charset="-122"/>
              <a:ea typeface="华康娃娃体W5" panose="040B0509000000000000" pitchFamily="81" charset="-122"/>
            </a:endParaRPr>
          </a:p>
        </p:txBody>
      </p:sp>
      <p:grpSp>
        <p:nvGrpSpPr>
          <p:cNvPr id="50" name="组合 49"/>
          <p:cNvGrpSpPr/>
          <p:nvPr/>
        </p:nvGrpSpPr>
        <p:grpSpPr>
          <a:xfrm>
            <a:off x="1717906" y="4105827"/>
            <a:ext cx="2421723" cy="1100986"/>
            <a:chOff x="1651001" y="4618782"/>
            <a:chExt cx="2421723" cy="1100986"/>
          </a:xfrm>
        </p:grpSpPr>
        <p:sp>
          <p:nvSpPr>
            <p:cNvPr id="51" name="文本框 50"/>
            <p:cNvSpPr txBox="1"/>
            <p:nvPr/>
          </p:nvSpPr>
          <p:spPr>
            <a:xfrm>
              <a:off x="1651001" y="5126016"/>
              <a:ext cx="2421723" cy="5937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5000"/>
                </a:lnSpc>
              </a:pPr>
              <a:r>
                <a:rPr lang="zh-CN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请在这里输入文字请在这里输入文字请在这里输入</a:t>
              </a:r>
              <a:r>
                <a:rPr lang="zh-CN" alt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文字</a:t>
              </a:r>
              <a:endParaRPr lang="en-US" altLang="zh-CN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endParaRPr>
            </a:p>
          </p:txBody>
        </p:sp>
        <p:sp>
          <p:nvSpPr>
            <p:cNvPr id="52" name="文本框 51"/>
            <p:cNvSpPr txBox="1"/>
            <p:nvPr/>
          </p:nvSpPr>
          <p:spPr>
            <a:xfrm>
              <a:off x="2197883" y="4618782"/>
              <a:ext cx="1112805" cy="461665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关键词</a:t>
              </a:r>
              <a:endParaRPr lang="zh-CN" alt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endParaRPr>
            </a:p>
          </p:txBody>
        </p:sp>
      </p:grpSp>
      <p:grpSp>
        <p:nvGrpSpPr>
          <p:cNvPr id="53" name="组合 52"/>
          <p:cNvGrpSpPr/>
          <p:nvPr/>
        </p:nvGrpSpPr>
        <p:grpSpPr>
          <a:xfrm>
            <a:off x="4916169" y="4105827"/>
            <a:ext cx="2421723" cy="1100986"/>
            <a:chOff x="1651001" y="4618782"/>
            <a:chExt cx="2421723" cy="1100986"/>
          </a:xfrm>
        </p:grpSpPr>
        <p:sp>
          <p:nvSpPr>
            <p:cNvPr id="54" name="文本框 53"/>
            <p:cNvSpPr txBox="1"/>
            <p:nvPr/>
          </p:nvSpPr>
          <p:spPr>
            <a:xfrm>
              <a:off x="1651001" y="5126016"/>
              <a:ext cx="2421723" cy="5937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5000"/>
                </a:lnSpc>
              </a:pPr>
              <a:r>
                <a:rPr lang="zh-CN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请在这里输入文字请在这里输入文字请在这里输入</a:t>
              </a:r>
              <a:r>
                <a:rPr lang="zh-CN" alt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文字</a:t>
              </a:r>
              <a:endParaRPr lang="en-US" altLang="zh-CN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endParaRPr>
            </a:p>
          </p:txBody>
        </p:sp>
        <p:sp>
          <p:nvSpPr>
            <p:cNvPr id="55" name="文本框 54"/>
            <p:cNvSpPr txBox="1"/>
            <p:nvPr/>
          </p:nvSpPr>
          <p:spPr>
            <a:xfrm>
              <a:off x="2197883" y="4618782"/>
              <a:ext cx="1112805" cy="461665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关键词</a:t>
              </a:r>
              <a:endParaRPr lang="zh-CN" alt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endParaRPr>
            </a:p>
          </p:txBody>
        </p:sp>
      </p:grpSp>
      <p:grpSp>
        <p:nvGrpSpPr>
          <p:cNvPr id="56" name="组合 55"/>
          <p:cNvGrpSpPr/>
          <p:nvPr/>
        </p:nvGrpSpPr>
        <p:grpSpPr>
          <a:xfrm>
            <a:off x="8114433" y="4105827"/>
            <a:ext cx="2421723" cy="1100986"/>
            <a:chOff x="1651001" y="4618782"/>
            <a:chExt cx="2421723" cy="1100986"/>
          </a:xfrm>
        </p:grpSpPr>
        <p:sp>
          <p:nvSpPr>
            <p:cNvPr id="57" name="文本框 56"/>
            <p:cNvSpPr txBox="1"/>
            <p:nvPr/>
          </p:nvSpPr>
          <p:spPr>
            <a:xfrm>
              <a:off x="1651001" y="5126016"/>
              <a:ext cx="2421723" cy="5937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5000"/>
                </a:lnSpc>
              </a:pPr>
              <a:r>
                <a:rPr lang="zh-CN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请在这里输入文字请在这里输入文字请在这里输入</a:t>
              </a:r>
              <a:r>
                <a:rPr lang="zh-CN" altLang="en-US" sz="14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文字</a:t>
              </a:r>
              <a:endParaRPr lang="en-US" altLang="zh-CN" sz="14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endParaRPr>
            </a:p>
          </p:txBody>
        </p:sp>
        <p:sp>
          <p:nvSpPr>
            <p:cNvPr id="58" name="文本框 57"/>
            <p:cNvSpPr txBox="1"/>
            <p:nvPr/>
          </p:nvSpPr>
          <p:spPr>
            <a:xfrm>
              <a:off x="2197883" y="4618782"/>
              <a:ext cx="1112805" cy="461665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华康娃娃体W5" panose="040B0509000000000000" pitchFamily="81" charset="-122"/>
                  <a:ea typeface="华康娃娃体W5" panose="040B0509000000000000" pitchFamily="81" charset="-122"/>
                </a:rPr>
                <a:t>关键词</a:t>
              </a:r>
              <a:endParaRPr lang="zh-CN" alt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华康娃娃体W5" panose="040B0509000000000000" pitchFamily="81" charset="-122"/>
                <a:ea typeface="华康娃娃体W5" panose="040B0509000000000000" pitchFamily="81" charset="-122"/>
              </a:endParaRPr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2418054" y="2319851"/>
            <a:ext cx="893233" cy="990600"/>
            <a:chOff x="2084388" y="1965325"/>
            <a:chExt cx="669925" cy="742950"/>
          </a:xfrm>
          <a:solidFill>
            <a:schemeClr val="accent2"/>
          </a:solidFill>
        </p:grpSpPr>
        <p:sp>
          <p:nvSpPr>
            <p:cNvPr id="60" name="Freeform 523"/>
            <p:cNvSpPr/>
            <p:nvPr/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1" name="Freeform 524"/>
            <p:cNvSpPr/>
            <p:nvPr/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2" name="Freeform 525"/>
            <p:cNvSpPr/>
            <p:nvPr/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3" name="Freeform 526"/>
            <p:cNvSpPr/>
            <p:nvPr/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4" name="Freeform 527"/>
            <p:cNvSpPr/>
            <p:nvPr/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5" name="Freeform 528"/>
            <p:cNvSpPr/>
            <p:nvPr/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6" name="Freeform 529"/>
            <p:cNvSpPr/>
            <p:nvPr/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7" name="Freeform 530"/>
            <p:cNvSpPr/>
            <p:nvPr/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8" name="Freeform 531"/>
            <p:cNvSpPr/>
            <p:nvPr/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9" name="Freeform 532"/>
            <p:cNvSpPr/>
            <p:nvPr/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0" name="Freeform 533"/>
            <p:cNvSpPr/>
            <p:nvPr/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1" name="Freeform 534"/>
            <p:cNvSpPr/>
            <p:nvPr/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2" name="Freeform 535"/>
            <p:cNvSpPr/>
            <p:nvPr/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3" name="Freeform 536"/>
            <p:cNvSpPr/>
            <p:nvPr/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4" name="Freeform 537"/>
            <p:cNvSpPr/>
            <p:nvPr/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5" name="Freeform 538"/>
            <p:cNvSpPr/>
            <p:nvPr/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6" name="Freeform 539"/>
            <p:cNvSpPr/>
            <p:nvPr/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7" name="Freeform 540"/>
            <p:cNvSpPr/>
            <p:nvPr/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8" name="Freeform 541"/>
            <p:cNvSpPr/>
            <p:nvPr/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9" name="Freeform 542"/>
            <p:cNvSpPr/>
            <p:nvPr/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0" name="Freeform 543"/>
            <p:cNvSpPr/>
            <p:nvPr/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1" name="Freeform 544"/>
            <p:cNvSpPr/>
            <p:nvPr/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2" name="Freeform 545"/>
            <p:cNvSpPr/>
            <p:nvPr/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3" name="Freeform 546"/>
            <p:cNvSpPr/>
            <p:nvPr/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4" name="Freeform 547"/>
            <p:cNvSpPr/>
            <p:nvPr/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5" name="Freeform 548"/>
            <p:cNvSpPr/>
            <p:nvPr/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6" name="Freeform 549"/>
            <p:cNvSpPr/>
            <p:nvPr/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7" name="Freeform 550"/>
            <p:cNvSpPr/>
            <p:nvPr/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8" name="Freeform 551"/>
            <p:cNvSpPr/>
            <p:nvPr/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9" name="Freeform 552"/>
            <p:cNvSpPr/>
            <p:nvPr/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0" name="Freeform 553"/>
            <p:cNvSpPr/>
            <p:nvPr/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1" name="Freeform 554"/>
            <p:cNvSpPr/>
            <p:nvPr/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2" name="Freeform 555"/>
            <p:cNvSpPr/>
            <p:nvPr/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3" name="Freeform 556"/>
            <p:cNvSpPr/>
            <p:nvPr/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4" name="Freeform 557"/>
            <p:cNvSpPr/>
            <p:nvPr/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5" name="Freeform 558"/>
            <p:cNvSpPr/>
            <p:nvPr/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6" name="Freeform 559"/>
            <p:cNvSpPr/>
            <p:nvPr/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grpFill/>
            <a:ln w="9525">
              <a:solidFill>
                <a:schemeClr val="accent2"/>
              </a:solidFill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7" name="组合 96"/>
          <p:cNvGrpSpPr/>
          <p:nvPr/>
        </p:nvGrpSpPr>
        <p:grpSpPr>
          <a:xfrm>
            <a:off x="8751769" y="2302916"/>
            <a:ext cx="1022351" cy="1011768"/>
            <a:chOff x="3100388" y="1978025"/>
            <a:chExt cx="766763" cy="758826"/>
          </a:xfrm>
          <a:solidFill>
            <a:schemeClr val="accent2"/>
          </a:solidFill>
        </p:grpSpPr>
        <p:sp>
          <p:nvSpPr>
            <p:cNvPr id="98" name="Freeform 560"/>
            <p:cNvSpPr/>
            <p:nvPr/>
          </p:nvSpPr>
          <p:spPr bwMode="auto">
            <a:xfrm>
              <a:off x="3306763" y="2555875"/>
              <a:ext cx="34925" cy="76200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54" y="47"/>
                </a:cxn>
                <a:cxn ang="0">
                  <a:pos x="31" y="93"/>
                </a:cxn>
                <a:cxn ang="0">
                  <a:pos x="22" y="115"/>
                </a:cxn>
                <a:cxn ang="0">
                  <a:pos x="13" y="139"/>
                </a:cxn>
                <a:cxn ang="0">
                  <a:pos x="5" y="164"/>
                </a:cxn>
                <a:cxn ang="0">
                  <a:pos x="0" y="187"/>
                </a:cxn>
                <a:cxn ang="0">
                  <a:pos x="0" y="187"/>
                </a:cxn>
                <a:cxn ang="0">
                  <a:pos x="0" y="190"/>
                </a:cxn>
                <a:cxn ang="0">
                  <a:pos x="1" y="191"/>
                </a:cxn>
                <a:cxn ang="0">
                  <a:pos x="5" y="194"/>
                </a:cxn>
                <a:cxn ang="0">
                  <a:pos x="6" y="194"/>
                </a:cxn>
                <a:cxn ang="0">
                  <a:pos x="9" y="194"/>
                </a:cxn>
                <a:cxn ang="0">
                  <a:pos x="10" y="192"/>
                </a:cxn>
                <a:cxn ang="0">
                  <a:pos x="12" y="190"/>
                </a:cxn>
                <a:cxn ang="0">
                  <a:pos x="12" y="190"/>
                </a:cxn>
                <a:cxn ang="0">
                  <a:pos x="17" y="166"/>
                </a:cxn>
                <a:cxn ang="0">
                  <a:pos x="23" y="143"/>
                </a:cxn>
                <a:cxn ang="0">
                  <a:pos x="33" y="120"/>
                </a:cxn>
                <a:cxn ang="0">
                  <a:pos x="42" y="97"/>
                </a:cxn>
                <a:cxn ang="0">
                  <a:pos x="64" y="52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8" y="7"/>
                </a:cxn>
                <a:cxn ang="0">
                  <a:pos x="88" y="4"/>
                </a:cxn>
                <a:cxn ang="0">
                  <a:pos x="85" y="1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8" h="194">
                  <a:moveTo>
                    <a:pt x="77" y="3"/>
                  </a:moveTo>
                  <a:lnTo>
                    <a:pt x="77" y="3"/>
                  </a:lnTo>
                  <a:lnTo>
                    <a:pt x="54" y="47"/>
                  </a:lnTo>
                  <a:lnTo>
                    <a:pt x="31" y="93"/>
                  </a:lnTo>
                  <a:lnTo>
                    <a:pt x="22" y="115"/>
                  </a:lnTo>
                  <a:lnTo>
                    <a:pt x="13" y="139"/>
                  </a:lnTo>
                  <a:lnTo>
                    <a:pt x="5" y="164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190"/>
                  </a:lnTo>
                  <a:lnTo>
                    <a:pt x="1" y="191"/>
                  </a:lnTo>
                  <a:lnTo>
                    <a:pt x="5" y="194"/>
                  </a:lnTo>
                  <a:lnTo>
                    <a:pt x="6" y="194"/>
                  </a:lnTo>
                  <a:lnTo>
                    <a:pt x="9" y="194"/>
                  </a:lnTo>
                  <a:lnTo>
                    <a:pt x="10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7" y="166"/>
                  </a:lnTo>
                  <a:lnTo>
                    <a:pt x="23" y="143"/>
                  </a:lnTo>
                  <a:lnTo>
                    <a:pt x="33" y="120"/>
                  </a:lnTo>
                  <a:lnTo>
                    <a:pt x="42" y="97"/>
                  </a:lnTo>
                  <a:lnTo>
                    <a:pt x="64" y="52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8" y="7"/>
                  </a:lnTo>
                  <a:lnTo>
                    <a:pt x="88" y="4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" name="Freeform 561"/>
            <p:cNvSpPr/>
            <p:nvPr/>
          </p:nvSpPr>
          <p:spPr bwMode="auto">
            <a:xfrm>
              <a:off x="3319463" y="2565400"/>
              <a:ext cx="47625" cy="98425"/>
            </a:xfrm>
            <a:custGeom>
              <a:avLst/>
              <a:gdLst/>
              <a:ahLst/>
              <a:cxnLst>
                <a:cxn ang="0">
                  <a:pos x="108" y="3"/>
                </a:cxn>
                <a:cxn ang="0">
                  <a:pos x="108" y="3"/>
                </a:cxn>
                <a:cxn ang="0">
                  <a:pos x="102" y="12"/>
                </a:cxn>
                <a:cxn ang="0">
                  <a:pos x="95" y="23"/>
                </a:cxn>
                <a:cxn ang="0">
                  <a:pos x="89" y="33"/>
                </a:cxn>
                <a:cxn ang="0">
                  <a:pos x="84" y="45"/>
                </a:cxn>
                <a:cxn ang="0">
                  <a:pos x="84" y="45"/>
                </a:cxn>
                <a:cxn ang="0">
                  <a:pos x="65" y="85"/>
                </a:cxn>
                <a:cxn ang="0">
                  <a:pos x="47" y="126"/>
                </a:cxn>
                <a:cxn ang="0">
                  <a:pos x="47" y="126"/>
                </a:cxn>
                <a:cxn ang="0">
                  <a:pos x="34" y="155"/>
                </a:cxn>
                <a:cxn ang="0">
                  <a:pos x="20" y="182"/>
                </a:cxn>
                <a:cxn ang="0">
                  <a:pos x="13" y="196"/>
                </a:cxn>
                <a:cxn ang="0">
                  <a:pos x="8" y="211"/>
                </a:cxn>
                <a:cxn ang="0">
                  <a:pos x="3" y="227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5"/>
                </a:cxn>
                <a:cxn ang="0">
                  <a:pos x="1" y="246"/>
                </a:cxn>
                <a:cxn ang="0">
                  <a:pos x="4" y="247"/>
                </a:cxn>
                <a:cxn ang="0">
                  <a:pos x="5" y="247"/>
                </a:cxn>
                <a:cxn ang="0">
                  <a:pos x="9" y="246"/>
                </a:cxn>
                <a:cxn ang="0">
                  <a:pos x="10" y="245"/>
                </a:cxn>
                <a:cxn ang="0">
                  <a:pos x="12" y="242"/>
                </a:cxn>
                <a:cxn ang="0">
                  <a:pos x="12" y="242"/>
                </a:cxn>
                <a:cxn ang="0">
                  <a:pos x="14" y="228"/>
                </a:cxn>
                <a:cxn ang="0">
                  <a:pos x="18" y="213"/>
                </a:cxn>
                <a:cxn ang="0">
                  <a:pos x="23" y="199"/>
                </a:cxn>
                <a:cxn ang="0">
                  <a:pos x="30" y="185"/>
                </a:cxn>
                <a:cxn ang="0">
                  <a:pos x="43" y="159"/>
                </a:cxn>
                <a:cxn ang="0">
                  <a:pos x="57" y="131"/>
                </a:cxn>
                <a:cxn ang="0">
                  <a:pos x="57" y="131"/>
                </a:cxn>
                <a:cxn ang="0">
                  <a:pos x="71" y="101"/>
                </a:cxn>
                <a:cxn ang="0">
                  <a:pos x="84" y="68"/>
                </a:cxn>
                <a:cxn ang="0">
                  <a:pos x="90" y="53"/>
                </a:cxn>
                <a:cxn ang="0">
                  <a:pos x="98" y="38"/>
                </a:cxn>
                <a:cxn ang="0">
                  <a:pos x="107" y="24"/>
                </a:cxn>
                <a:cxn ang="0">
                  <a:pos x="116" y="11"/>
                </a:cxn>
                <a:cxn ang="0">
                  <a:pos x="116" y="11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6" y="3"/>
                </a:cxn>
                <a:cxn ang="0">
                  <a:pos x="114" y="2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08" y="3"/>
                </a:cxn>
                <a:cxn ang="0">
                  <a:pos x="108" y="3"/>
                </a:cxn>
              </a:cxnLst>
              <a:rect l="0" t="0" r="r" b="b"/>
              <a:pathLst>
                <a:path w="118" h="247">
                  <a:moveTo>
                    <a:pt x="108" y="3"/>
                  </a:moveTo>
                  <a:lnTo>
                    <a:pt x="108" y="3"/>
                  </a:lnTo>
                  <a:lnTo>
                    <a:pt x="102" y="12"/>
                  </a:lnTo>
                  <a:lnTo>
                    <a:pt x="95" y="23"/>
                  </a:lnTo>
                  <a:lnTo>
                    <a:pt x="89" y="33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65" y="85"/>
                  </a:lnTo>
                  <a:lnTo>
                    <a:pt x="47" y="126"/>
                  </a:lnTo>
                  <a:lnTo>
                    <a:pt x="47" y="126"/>
                  </a:lnTo>
                  <a:lnTo>
                    <a:pt x="34" y="155"/>
                  </a:lnTo>
                  <a:lnTo>
                    <a:pt x="20" y="182"/>
                  </a:lnTo>
                  <a:lnTo>
                    <a:pt x="13" y="196"/>
                  </a:lnTo>
                  <a:lnTo>
                    <a:pt x="8" y="211"/>
                  </a:lnTo>
                  <a:lnTo>
                    <a:pt x="3" y="227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5"/>
                  </a:lnTo>
                  <a:lnTo>
                    <a:pt x="1" y="246"/>
                  </a:lnTo>
                  <a:lnTo>
                    <a:pt x="4" y="247"/>
                  </a:lnTo>
                  <a:lnTo>
                    <a:pt x="5" y="247"/>
                  </a:lnTo>
                  <a:lnTo>
                    <a:pt x="9" y="246"/>
                  </a:lnTo>
                  <a:lnTo>
                    <a:pt x="10" y="245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4" y="228"/>
                  </a:lnTo>
                  <a:lnTo>
                    <a:pt x="18" y="213"/>
                  </a:lnTo>
                  <a:lnTo>
                    <a:pt x="23" y="199"/>
                  </a:lnTo>
                  <a:lnTo>
                    <a:pt x="30" y="185"/>
                  </a:lnTo>
                  <a:lnTo>
                    <a:pt x="43" y="159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71" y="101"/>
                  </a:lnTo>
                  <a:lnTo>
                    <a:pt x="84" y="68"/>
                  </a:lnTo>
                  <a:lnTo>
                    <a:pt x="90" y="53"/>
                  </a:lnTo>
                  <a:lnTo>
                    <a:pt x="98" y="38"/>
                  </a:lnTo>
                  <a:lnTo>
                    <a:pt x="107" y="24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08" y="3"/>
                  </a:lnTo>
                  <a:lnTo>
                    <a:pt x="10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" name="Freeform 562"/>
            <p:cNvSpPr/>
            <p:nvPr/>
          </p:nvSpPr>
          <p:spPr bwMode="auto">
            <a:xfrm>
              <a:off x="3328988" y="2595563"/>
              <a:ext cx="55563" cy="95250"/>
            </a:xfrm>
            <a:custGeom>
              <a:avLst/>
              <a:gdLst/>
              <a:ahLst/>
              <a:cxnLst>
                <a:cxn ang="0">
                  <a:pos x="131" y="2"/>
                </a:cxn>
                <a:cxn ang="0">
                  <a:pos x="131" y="2"/>
                </a:cxn>
                <a:cxn ang="0">
                  <a:pos x="119" y="14"/>
                </a:cxn>
                <a:cxn ang="0">
                  <a:pos x="109" y="27"/>
                </a:cxn>
                <a:cxn ang="0">
                  <a:pos x="91" y="54"/>
                </a:cxn>
                <a:cxn ang="0">
                  <a:pos x="74" y="82"/>
                </a:cxn>
                <a:cxn ang="0">
                  <a:pos x="58" y="112"/>
                </a:cxn>
                <a:cxn ang="0">
                  <a:pos x="31" y="172"/>
                </a:cxn>
                <a:cxn ang="0">
                  <a:pos x="16" y="202"/>
                </a:cxn>
                <a:cxn ang="0">
                  <a:pos x="0" y="231"/>
                </a:cxn>
                <a:cxn ang="0">
                  <a:pos x="0" y="231"/>
                </a:cxn>
                <a:cxn ang="0">
                  <a:pos x="0" y="233"/>
                </a:cxn>
                <a:cxn ang="0">
                  <a:pos x="0" y="236"/>
                </a:cxn>
                <a:cxn ang="0">
                  <a:pos x="3" y="238"/>
                </a:cxn>
                <a:cxn ang="0">
                  <a:pos x="7" y="240"/>
                </a:cxn>
                <a:cxn ang="0">
                  <a:pos x="10" y="238"/>
                </a:cxn>
                <a:cxn ang="0">
                  <a:pos x="11" y="237"/>
                </a:cxn>
                <a:cxn ang="0">
                  <a:pos x="11" y="237"/>
                </a:cxn>
                <a:cxn ang="0">
                  <a:pos x="25" y="207"/>
                </a:cxn>
                <a:cxn ang="0">
                  <a:pos x="40" y="178"/>
                </a:cxn>
                <a:cxn ang="0">
                  <a:pos x="67" y="118"/>
                </a:cxn>
                <a:cxn ang="0">
                  <a:pos x="83" y="89"/>
                </a:cxn>
                <a:cxn ang="0">
                  <a:pos x="99" y="61"/>
                </a:cxn>
                <a:cxn ang="0">
                  <a:pos x="118" y="34"/>
                </a:cxn>
                <a:cxn ang="0">
                  <a:pos x="129" y="21"/>
                </a:cxn>
                <a:cxn ang="0">
                  <a:pos x="139" y="10"/>
                </a:cxn>
                <a:cxn ang="0">
                  <a:pos x="139" y="10"/>
                </a:cxn>
                <a:cxn ang="0">
                  <a:pos x="140" y="7"/>
                </a:cxn>
                <a:cxn ang="0">
                  <a:pos x="140" y="6"/>
                </a:cxn>
                <a:cxn ang="0">
                  <a:pos x="139" y="2"/>
                </a:cxn>
                <a:cxn ang="0">
                  <a:pos x="135" y="0"/>
                </a:cxn>
                <a:cxn ang="0">
                  <a:pos x="133" y="0"/>
                </a:cxn>
                <a:cxn ang="0">
                  <a:pos x="131" y="2"/>
                </a:cxn>
                <a:cxn ang="0">
                  <a:pos x="131" y="2"/>
                </a:cxn>
              </a:cxnLst>
              <a:rect l="0" t="0" r="r" b="b"/>
              <a:pathLst>
                <a:path w="140" h="240">
                  <a:moveTo>
                    <a:pt x="131" y="2"/>
                  </a:moveTo>
                  <a:lnTo>
                    <a:pt x="131" y="2"/>
                  </a:lnTo>
                  <a:lnTo>
                    <a:pt x="119" y="14"/>
                  </a:lnTo>
                  <a:lnTo>
                    <a:pt x="109" y="27"/>
                  </a:lnTo>
                  <a:lnTo>
                    <a:pt x="91" y="54"/>
                  </a:lnTo>
                  <a:lnTo>
                    <a:pt x="74" y="82"/>
                  </a:lnTo>
                  <a:lnTo>
                    <a:pt x="58" y="112"/>
                  </a:lnTo>
                  <a:lnTo>
                    <a:pt x="31" y="172"/>
                  </a:lnTo>
                  <a:lnTo>
                    <a:pt x="16" y="202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3" y="238"/>
                  </a:lnTo>
                  <a:lnTo>
                    <a:pt x="7" y="240"/>
                  </a:lnTo>
                  <a:lnTo>
                    <a:pt x="10" y="238"/>
                  </a:lnTo>
                  <a:lnTo>
                    <a:pt x="11" y="237"/>
                  </a:lnTo>
                  <a:lnTo>
                    <a:pt x="11" y="237"/>
                  </a:lnTo>
                  <a:lnTo>
                    <a:pt x="25" y="207"/>
                  </a:lnTo>
                  <a:lnTo>
                    <a:pt x="40" y="178"/>
                  </a:lnTo>
                  <a:lnTo>
                    <a:pt x="67" y="118"/>
                  </a:lnTo>
                  <a:lnTo>
                    <a:pt x="83" y="89"/>
                  </a:lnTo>
                  <a:lnTo>
                    <a:pt x="99" y="61"/>
                  </a:lnTo>
                  <a:lnTo>
                    <a:pt x="118" y="34"/>
                  </a:lnTo>
                  <a:lnTo>
                    <a:pt x="129" y="21"/>
                  </a:lnTo>
                  <a:lnTo>
                    <a:pt x="139" y="10"/>
                  </a:lnTo>
                  <a:lnTo>
                    <a:pt x="139" y="10"/>
                  </a:lnTo>
                  <a:lnTo>
                    <a:pt x="140" y="7"/>
                  </a:lnTo>
                  <a:lnTo>
                    <a:pt x="140" y="6"/>
                  </a:lnTo>
                  <a:lnTo>
                    <a:pt x="139" y="2"/>
                  </a:lnTo>
                  <a:lnTo>
                    <a:pt x="135" y="0"/>
                  </a:lnTo>
                  <a:lnTo>
                    <a:pt x="133" y="0"/>
                  </a:lnTo>
                  <a:lnTo>
                    <a:pt x="131" y="2"/>
                  </a:lnTo>
                  <a:lnTo>
                    <a:pt x="13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" name="Freeform 563"/>
            <p:cNvSpPr/>
            <p:nvPr/>
          </p:nvSpPr>
          <p:spPr bwMode="auto">
            <a:xfrm>
              <a:off x="3352801" y="2620963"/>
              <a:ext cx="53975" cy="90488"/>
            </a:xfrm>
            <a:custGeom>
              <a:avLst/>
              <a:gdLst/>
              <a:ahLst/>
              <a:cxnLst>
                <a:cxn ang="0">
                  <a:pos x="124" y="1"/>
                </a:cxn>
                <a:cxn ang="0">
                  <a:pos x="124" y="1"/>
                </a:cxn>
                <a:cxn ang="0">
                  <a:pos x="104" y="24"/>
                </a:cxn>
                <a:cxn ang="0">
                  <a:pos x="86" y="47"/>
                </a:cxn>
                <a:cxn ang="0">
                  <a:pos x="86" y="47"/>
                </a:cxn>
                <a:cxn ang="0">
                  <a:pos x="78" y="58"/>
                </a:cxn>
                <a:cxn ang="0">
                  <a:pos x="72" y="70"/>
                </a:cxn>
                <a:cxn ang="0">
                  <a:pos x="60" y="96"/>
                </a:cxn>
                <a:cxn ang="0">
                  <a:pos x="60" y="96"/>
                </a:cxn>
                <a:cxn ang="0">
                  <a:pos x="30" y="155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8"/>
                </a:cxn>
                <a:cxn ang="0">
                  <a:pos x="1" y="221"/>
                </a:cxn>
                <a:cxn ang="0">
                  <a:pos x="4" y="223"/>
                </a:cxn>
                <a:cxn ang="0">
                  <a:pos x="5" y="224"/>
                </a:cxn>
                <a:cxn ang="0">
                  <a:pos x="7" y="224"/>
                </a:cxn>
                <a:cxn ang="0">
                  <a:pos x="9" y="223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35" y="170"/>
                </a:cxn>
                <a:cxn ang="0">
                  <a:pos x="60" y="119"/>
                </a:cxn>
                <a:cxn ang="0">
                  <a:pos x="60" y="119"/>
                </a:cxn>
                <a:cxn ang="0">
                  <a:pos x="68" y="104"/>
                </a:cxn>
                <a:cxn ang="0">
                  <a:pos x="75" y="90"/>
                </a:cxn>
                <a:cxn ang="0">
                  <a:pos x="92" y="62"/>
                </a:cxn>
                <a:cxn ang="0">
                  <a:pos x="111" y="35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33" y="7"/>
                </a:cxn>
                <a:cxn ang="0">
                  <a:pos x="133" y="5"/>
                </a:cxn>
                <a:cxn ang="0">
                  <a:pos x="130" y="1"/>
                </a:cxn>
                <a:cxn ang="0">
                  <a:pos x="129" y="0"/>
                </a:cxn>
                <a:cxn ang="0">
                  <a:pos x="128" y="0"/>
                </a:cxn>
                <a:cxn ang="0">
                  <a:pos x="125" y="0"/>
                </a:cxn>
                <a:cxn ang="0">
                  <a:pos x="124" y="1"/>
                </a:cxn>
                <a:cxn ang="0">
                  <a:pos x="124" y="1"/>
                </a:cxn>
              </a:cxnLst>
              <a:rect l="0" t="0" r="r" b="b"/>
              <a:pathLst>
                <a:path w="133" h="224">
                  <a:moveTo>
                    <a:pt x="124" y="1"/>
                  </a:moveTo>
                  <a:lnTo>
                    <a:pt x="124" y="1"/>
                  </a:lnTo>
                  <a:lnTo>
                    <a:pt x="104" y="24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78" y="58"/>
                  </a:lnTo>
                  <a:lnTo>
                    <a:pt x="72" y="70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30" y="155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3"/>
                  </a:lnTo>
                  <a:lnTo>
                    <a:pt x="5" y="224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35" y="170"/>
                  </a:lnTo>
                  <a:lnTo>
                    <a:pt x="60" y="119"/>
                  </a:lnTo>
                  <a:lnTo>
                    <a:pt x="60" y="119"/>
                  </a:lnTo>
                  <a:lnTo>
                    <a:pt x="68" y="104"/>
                  </a:lnTo>
                  <a:lnTo>
                    <a:pt x="75" y="90"/>
                  </a:lnTo>
                  <a:lnTo>
                    <a:pt x="92" y="62"/>
                  </a:lnTo>
                  <a:lnTo>
                    <a:pt x="111" y="35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3" y="7"/>
                  </a:lnTo>
                  <a:lnTo>
                    <a:pt x="133" y="5"/>
                  </a:lnTo>
                  <a:lnTo>
                    <a:pt x="130" y="1"/>
                  </a:lnTo>
                  <a:lnTo>
                    <a:pt x="129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4" y="1"/>
                  </a:lnTo>
                  <a:lnTo>
                    <a:pt x="12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" name="Freeform 564"/>
            <p:cNvSpPr/>
            <p:nvPr/>
          </p:nvSpPr>
          <p:spPr bwMode="auto">
            <a:xfrm>
              <a:off x="3382963" y="2638425"/>
              <a:ext cx="47625" cy="87313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3" y="15"/>
                </a:cxn>
                <a:cxn ang="0">
                  <a:pos x="95" y="27"/>
                </a:cxn>
                <a:cxn ang="0">
                  <a:pos x="88" y="37"/>
                </a:cxn>
                <a:cxn ang="0">
                  <a:pos x="82" y="49"/>
                </a:cxn>
                <a:cxn ang="0">
                  <a:pos x="82" y="49"/>
                </a:cxn>
                <a:cxn ang="0">
                  <a:pos x="55" y="108"/>
                </a:cxn>
                <a:cxn ang="0">
                  <a:pos x="55" y="108"/>
                </a:cxn>
                <a:cxn ang="0">
                  <a:pos x="41" y="134"/>
                </a:cxn>
                <a:cxn ang="0">
                  <a:pos x="27" y="160"/>
                </a:cxn>
                <a:cxn ang="0">
                  <a:pos x="12" y="186"/>
                </a:cxn>
                <a:cxn ang="0">
                  <a:pos x="6" y="200"/>
                </a:cxn>
                <a:cxn ang="0">
                  <a:pos x="2" y="214"/>
                </a:cxn>
                <a:cxn ang="0">
                  <a:pos x="2" y="214"/>
                </a:cxn>
                <a:cxn ang="0">
                  <a:pos x="0" y="216"/>
                </a:cxn>
                <a:cxn ang="0">
                  <a:pos x="2" y="219"/>
                </a:cxn>
                <a:cxn ang="0">
                  <a:pos x="6" y="221"/>
                </a:cxn>
                <a:cxn ang="0">
                  <a:pos x="10" y="220"/>
                </a:cxn>
                <a:cxn ang="0">
                  <a:pos x="11" y="219"/>
                </a:cxn>
                <a:cxn ang="0">
                  <a:pos x="12" y="217"/>
                </a:cxn>
                <a:cxn ang="0">
                  <a:pos x="12" y="217"/>
                </a:cxn>
                <a:cxn ang="0">
                  <a:pos x="17" y="203"/>
                </a:cxn>
                <a:cxn ang="0">
                  <a:pos x="23" y="190"/>
                </a:cxn>
                <a:cxn ang="0">
                  <a:pos x="36" y="164"/>
                </a:cxn>
                <a:cxn ang="0">
                  <a:pos x="51" y="139"/>
                </a:cxn>
                <a:cxn ang="0">
                  <a:pos x="65" y="113"/>
                </a:cxn>
                <a:cxn ang="0">
                  <a:pos x="65" y="113"/>
                </a:cxn>
                <a:cxn ang="0">
                  <a:pos x="75" y="92"/>
                </a:cxn>
                <a:cxn ang="0">
                  <a:pos x="84" y="71"/>
                </a:cxn>
                <a:cxn ang="0">
                  <a:pos x="84" y="71"/>
                </a:cxn>
                <a:cxn ang="0">
                  <a:pos x="92" y="55"/>
                </a:cxn>
                <a:cxn ang="0">
                  <a:pos x="101" y="40"/>
                </a:cxn>
                <a:cxn ang="0">
                  <a:pos x="110" y="25"/>
                </a:cxn>
                <a:cxn ang="0">
                  <a:pos x="118" y="10"/>
                </a:cxn>
                <a:cxn ang="0">
                  <a:pos x="118" y="10"/>
                </a:cxn>
                <a:cxn ang="0">
                  <a:pos x="118" y="7"/>
                </a:cxn>
                <a:cxn ang="0">
                  <a:pos x="118" y="4"/>
                </a:cxn>
                <a:cxn ang="0">
                  <a:pos x="116" y="2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221">
                  <a:moveTo>
                    <a:pt x="109" y="3"/>
                  </a:moveTo>
                  <a:lnTo>
                    <a:pt x="109" y="3"/>
                  </a:lnTo>
                  <a:lnTo>
                    <a:pt x="103" y="15"/>
                  </a:lnTo>
                  <a:lnTo>
                    <a:pt x="95" y="27"/>
                  </a:lnTo>
                  <a:lnTo>
                    <a:pt x="88" y="3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41" y="134"/>
                  </a:lnTo>
                  <a:lnTo>
                    <a:pt x="27" y="160"/>
                  </a:lnTo>
                  <a:lnTo>
                    <a:pt x="12" y="186"/>
                  </a:lnTo>
                  <a:lnTo>
                    <a:pt x="6" y="200"/>
                  </a:lnTo>
                  <a:lnTo>
                    <a:pt x="2" y="21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2" y="219"/>
                  </a:lnTo>
                  <a:lnTo>
                    <a:pt x="6" y="221"/>
                  </a:lnTo>
                  <a:lnTo>
                    <a:pt x="10" y="220"/>
                  </a:lnTo>
                  <a:lnTo>
                    <a:pt x="11" y="219"/>
                  </a:lnTo>
                  <a:lnTo>
                    <a:pt x="12" y="217"/>
                  </a:lnTo>
                  <a:lnTo>
                    <a:pt x="12" y="217"/>
                  </a:lnTo>
                  <a:lnTo>
                    <a:pt x="17" y="203"/>
                  </a:lnTo>
                  <a:lnTo>
                    <a:pt x="23" y="190"/>
                  </a:lnTo>
                  <a:lnTo>
                    <a:pt x="36" y="164"/>
                  </a:lnTo>
                  <a:lnTo>
                    <a:pt x="51" y="139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75" y="92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92" y="55"/>
                  </a:lnTo>
                  <a:lnTo>
                    <a:pt x="101" y="40"/>
                  </a:lnTo>
                  <a:lnTo>
                    <a:pt x="110" y="25"/>
                  </a:lnTo>
                  <a:lnTo>
                    <a:pt x="118" y="10"/>
                  </a:lnTo>
                  <a:lnTo>
                    <a:pt x="118" y="10"/>
                  </a:lnTo>
                  <a:lnTo>
                    <a:pt x="118" y="7"/>
                  </a:lnTo>
                  <a:lnTo>
                    <a:pt x="118" y="4"/>
                  </a:lnTo>
                  <a:lnTo>
                    <a:pt x="116" y="2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" name="Freeform 565"/>
            <p:cNvSpPr/>
            <p:nvPr/>
          </p:nvSpPr>
          <p:spPr bwMode="auto">
            <a:xfrm>
              <a:off x="3438526" y="2533650"/>
              <a:ext cx="42863" cy="73025"/>
            </a:xfrm>
            <a:custGeom>
              <a:avLst/>
              <a:gdLst/>
              <a:ahLst/>
              <a:cxnLst>
                <a:cxn ang="0">
                  <a:pos x="97" y="2"/>
                </a:cxn>
                <a:cxn ang="0">
                  <a:pos x="97" y="2"/>
                </a:cxn>
                <a:cxn ang="0">
                  <a:pos x="82" y="22"/>
                </a:cxn>
                <a:cxn ang="0">
                  <a:pos x="68" y="41"/>
                </a:cxn>
                <a:cxn ang="0">
                  <a:pos x="55" y="62"/>
                </a:cxn>
                <a:cxn ang="0">
                  <a:pos x="43" y="85"/>
                </a:cxn>
                <a:cxn ang="0">
                  <a:pos x="21" y="129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6"/>
                </a:cxn>
                <a:cxn ang="0">
                  <a:pos x="1" y="179"/>
                </a:cxn>
                <a:cxn ang="0">
                  <a:pos x="4" y="181"/>
                </a:cxn>
                <a:cxn ang="0">
                  <a:pos x="5" y="183"/>
                </a:cxn>
                <a:cxn ang="0">
                  <a:pos x="8" y="183"/>
                </a:cxn>
                <a:cxn ang="0">
                  <a:pos x="9" y="181"/>
                </a:cxn>
                <a:cxn ang="0">
                  <a:pos x="10" y="180"/>
                </a:cxn>
                <a:cxn ang="0">
                  <a:pos x="10" y="180"/>
                </a:cxn>
                <a:cxn ang="0">
                  <a:pos x="31" y="136"/>
                </a:cxn>
                <a:cxn ang="0">
                  <a:pos x="52" y="91"/>
                </a:cxn>
                <a:cxn ang="0">
                  <a:pos x="64" y="70"/>
                </a:cxn>
                <a:cxn ang="0">
                  <a:pos x="77" y="49"/>
                </a:cxn>
                <a:cxn ang="0">
                  <a:pos x="90" y="30"/>
                </a:cxn>
                <a:cxn ang="0">
                  <a:pos x="104" y="10"/>
                </a:cxn>
                <a:cxn ang="0">
                  <a:pos x="104" y="10"/>
                </a:cxn>
                <a:cxn ang="0">
                  <a:pos x="106" y="7"/>
                </a:cxn>
                <a:cxn ang="0">
                  <a:pos x="106" y="5"/>
                </a:cxn>
                <a:cxn ang="0">
                  <a:pos x="104" y="1"/>
                </a:cxn>
                <a:cxn ang="0">
                  <a:pos x="103" y="0"/>
                </a:cxn>
                <a:cxn ang="0">
                  <a:pos x="100" y="0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7" y="2"/>
                </a:cxn>
              </a:cxnLst>
              <a:rect l="0" t="0" r="r" b="b"/>
              <a:pathLst>
                <a:path w="106" h="183">
                  <a:moveTo>
                    <a:pt x="97" y="2"/>
                  </a:moveTo>
                  <a:lnTo>
                    <a:pt x="97" y="2"/>
                  </a:lnTo>
                  <a:lnTo>
                    <a:pt x="82" y="22"/>
                  </a:lnTo>
                  <a:lnTo>
                    <a:pt x="68" y="41"/>
                  </a:lnTo>
                  <a:lnTo>
                    <a:pt x="55" y="62"/>
                  </a:lnTo>
                  <a:lnTo>
                    <a:pt x="43" y="85"/>
                  </a:lnTo>
                  <a:lnTo>
                    <a:pt x="21" y="129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6"/>
                  </a:lnTo>
                  <a:lnTo>
                    <a:pt x="1" y="179"/>
                  </a:lnTo>
                  <a:lnTo>
                    <a:pt x="4" y="181"/>
                  </a:lnTo>
                  <a:lnTo>
                    <a:pt x="5" y="183"/>
                  </a:lnTo>
                  <a:lnTo>
                    <a:pt x="8" y="183"/>
                  </a:lnTo>
                  <a:lnTo>
                    <a:pt x="9" y="181"/>
                  </a:lnTo>
                  <a:lnTo>
                    <a:pt x="10" y="180"/>
                  </a:lnTo>
                  <a:lnTo>
                    <a:pt x="10" y="180"/>
                  </a:lnTo>
                  <a:lnTo>
                    <a:pt x="31" y="136"/>
                  </a:lnTo>
                  <a:lnTo>
                    <a:pt x="52" y="91"/>
                  </a:lnTo>
                  <a:lnTo>
                    <a:pt x="64" y="70"/>
                  </a:lnTo>
                  <a:lnTo>
                    <a:pt x="77" y="49"/>
                  </a:lnTo>
                  <a:lnTo>
                    <a:pt x="90" y="3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06" y="7"/>
                  </a:lnTo>
                  <a:lnTo>
                    <a:pt x="106" y="5"/>
                  </a:lnTo>
                  <a:lnTo>
                    <a:pt x="104" y="1"/>
                  </a:lnTo>
                  <a:lnTo>
                    <a:pt x="103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" name="Freeform 566"/>
            <p:cNvSpPr/>
            <p:nvPr/>
          </p:nvSpPr>
          <p:spPr bwMode="auto">
            <a:xfrm>
              <a:off x="3425826" y="2533650"/>
              <a:ext cx="93663" cy="182563"/>
            </a:xfrm>
            <a:custGeom>
              <a:avLst/>
              <a:gdLst/>
              <a:ahLst/>
              <a:cxnLst>
                <a:cxn ang="0">
                  <a:pos x="225" y="5"/>
                </a:cxn>
                <a:cxn ang="0">
                  <a:pos x="221" y="19"/>
                </a:cxn>
                <a:cxn ang="0">
                  <a:pos x="216" y="22"/>
                </a:cxn>
                <a:cxn ang="0">
                  <a:pos x="213" y="26"/>
                </a:cxn>
                <a:cxn ang="0">
                  <a:pos x="202" y="52"/>
                </a:cxn>
                <a:cxn ang="0">
                  <a:pos x="196" y="68"/>
                </a:cxn>
                <a:cxn ang="0">
                  <a:pos x="170" y="114"/>
                </a:cxn>
                <a:cxn ang="0">
                  <a:pos x="137" y="167"/>
                </a:cxn>
                <a:cxn ang="0">
                  <a:pos x="104" y="222"/>
                </a:cxn>
                <a:cxn ang="0">
                  <a:pos x="73" y="277"/>
                </a:cxn>
                <a:cxn ang="0">
                  <a:pos x="46" y="333"/>
                </a:cxn>
                <a:cxn ang="0">
                  <a:pos x="34" y="362"/>
                </a:cxn>
                <a:cxn ang="0">
                  <a:pos x="13" y="422"/>
                </a:cxn>
                <a:cxn ang="0">
                  <a:pos x="1" y="451"/>
                </a:cxn>
                <a:cxn ang="0">
                  <a:pos x="0" y="455"/>
                </a:cxn>
                <a:cxn ang="0">
                  <a:pos x="5" y="459"/>
                </a:cxn>
                <a:cxn ang="0">
                  <a:pos x="9" y="459"/>
                </a:cxn>
                <a:cxn ang="0">
                  <a:pos x="10" y="456"/>
                </a:cxn>
                <a:cxn ang="0">
                  <a:pos x="32" y="403"/>
                </a:cxn>
                <a:cxn ang="0">
                  <a:pos x="52" y="348"/>
                </a:cxn>
                <a:cxn ang="0">
                  <a:pos x="68" y="311"/>
                </a:cxn>
                <a:cxn ang="0">
                  <a:pos x="106" y="243"/>
                </a:cxn>
                <a:cxn ang="0">
                  <a:pos x="125" y="209"/>
                </a:cxn>
                <a:cxn ang="0">
                  <a:pos x="196" y="93"/>
                </a:cxn>
                <a:cxn ang="0">
                  <a:pos x="209" y="65"/>
                </a:cxn>
                <a:cxn ang="0">
                  <a:pos x="221" y="38"/>
                </a:cxn>
                <a:cxn ang="0">
                  <a:pos x="230" y="22"/>
                </a:cxn>
                <a:cxn ang="0">
                  <a:pos x="235" y="5"/>
                </a:cxn>
                <a:cxn ang="0">
                  <a:pos x="235" y="2"/>
                </a:cxn>
                <a:cxn ang="0">
                  <a:pos x="233" y="0"/>
                </a:cxn>
                <a:cxn ang="0">
                  <a:pos x="226" y="1"/>
                </a:cxn>
                <a:cxn ang="0">
                  <a:pos x="225" y="5"/>
                </a:cxn>
              </a:cxnLst>
              <a:rect l="0" t="0" r="r" b="b"/>
              <a:pathLst>
                <a:path w="235" h="459">
                  <a:moveTo>
                    <a:pt x="225" y="5"/>
                  </a:moveTo>
                  <a:lnTo>
                    <a:pt x="225" y="5"/>
                  </a:lnTo>
                  <a:lnTo>
                    <a:pt x="222" y="16"/>
                  </a:lnTo>
                  <a:lnTo>
                    <a:pt x="221" y="19"/>
                  </a:lnTo>
                  <a:lnTo>
                    <a:pt x="220" y="21"/>
                  </a:lnTo>
                  <a:lnTo>
                    <a:pt x="216" y="22"/>
                  </a:lnTo>
                  <a:lnTo>
                    <a:pt x="214" y="23"/>
                  </a:lnTo>
                  <a:lnTo>
                    <a:pt x="213" y="26"/>
                  </a:lnTo>
                  <a:lnTo>
                    <a:pt x="213" y="26"/>
                  </a:lnTo>
                  <a:lnTo>
                    <a:pt x="202" y="52"/>
                  </a:lnTo>
                  <a:lnTo>
                    <a:pt x="202" y="52"/>
                  </a:lnTo>
                  <a:lnTo>
                    <a:pt x="196" y="68"/>
                  </a:lnTo>
                  <a:lnTo>
                    <a:pt x="188" y="84"/>
                  </a:lnTo>
                  <a:lnTo>
                    <a:pt x="170" y="114"/>
                  </a:lnTo>
                  <a:lnTo>
                    <a:pt x="170" y="114"/>
                  </a:lnTo>
                  <a:lnTo>
                    <a:pt x="137" y="167"/>
                  </a:lnTo>
                  <a:lnTo>
                    <a:pt x="104" y="222"/>
                  </a:lnTo>
                  <a:lnTo>
                    <a:pt x="104" y="222"/>
                  </a:lnTo>
                  <a:lnTo>
                    <a:pt x="89" y="250"/>
                  </a:lnTo>
                  <a:lnTo>
                    <a:pt x="73" y="277"/>
                  </a:lnTo>
                  <a:lnTo>
                    <a:pt x="59" y="305"/>
                  </a:lnTo>
                  <a:lnTo>
                    <a:pt x="46" y="333"/>
                  </a:lnTo>
                  <a:lnTo>
                    <a:pt x="46" y="333"/>
                  </a:lnTo>
                  <a:lnTo>
                    <a:pt x="34" y="362"/>
                  </a:lnTo>
                  <a:lnTo>
                    <a:pt x="23" y="392"/>
                  </a:lnTo>
                  <a:lnTo>
                    <a:pt x="13" y="422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4"/>
                  </a:lnTo>
                  <a:lnTo>
                    <a:pt x="0" y="455"/>
                  </a:lnTo>
                  <a:lnTo>
                    <a:pt x="2" y="459"/>
                  </a:lnTo>
                  <a:lnTo>
                    <a:pt x="5" y="459"/>
                  </a:lnTo>
                  <a:lnTo>
                    <a:pt x="8" y="459"/>
                  </a:lnTo>
                  <a:lnTo>
                    <a:pt x="9" y="459"/>
                  </a:lnTo>
                  <a:lnTo>
                    <a:pt x="10" y="456"/>
                  </a:lnTo>
                  <a:lnTo>
                    <a:pt x="10" y="456"/>
                  </a:lnTo>
                  <a:lnTo>
                    <a:pt x="22" y="430"/>
                  </a:lnTo>
                  <a:lnTo>
                    <a:pt x="32" y="403"/>
                  </a:lnTo>
                  <a:lnTo>
                    <a:pt x="42" y="375"/>
                  </a:lnTo>
                  <a:lnTo>
                    <a:pt x="52" y="348"/>
                  </a:lnTo>
                  <a:lnTo>
                    <a:pt x="52" y="348"/>
                  </a:lnTo>
                  <a:lnTo>
                    <a:pt x="68" y="311"/>
                  </a:lnTo>
                  <a:lnTo>
                    <a:pt x="86" y="277"/>
                  </a:lnTo>
                  <a:lnTo>
                    <a:pt x="106" y="243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61" y="152"/>
                  </a:lnTo>
                  <a:lnTo>
                    <a:pt x="196" y="93"/>
                  </a:lnTo>
                  <a:lnTo>
                    <a:pt x="196" y="93"/>
                  </a:lnTo>
                  <a:lnTo>
                    <a:pt x="209" y="65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5" y="30"/>
                  </a:lnTo>
                  <a:lnTo>
                    <a:pt x="230" y="22"/>
                  </a:lnTo>
                  <a:lnTo>
                    <a:pt x="234" y="14"/>
                  </a:lnTo>
                  <a:lnTo>
                    <a:pt x="235" y="5"/>
                  </a:lnTo>
                  <a:lnTo>
                    <a:pt x="235" y="5"/>
                  </a:lnTo>
                  <a:lnTo>
                    <a:pt x="235" y="2"/>
                  </a:lnTo>
                  <a:lnTo>
                    <a:pt x="234" y="1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26" y="1"/>
                  </a:lnTo>
                  <a:lnTo>
                    <a:pt x="225" y="2"/>
                  </a:lnTo>
                  <a:lnTo>
                    <a:pt x="225" y="5"/>
                  </a:lnTo>
                  <a:lnTo>
                    <a:pt x="22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" name="Freeform 567"/>
            <p:cNvSpPr/>
            <p:nvPr/>
          </p:nvSpPr>
          <p:spPr bwMode="auto">
            <a:xfrm>
              <a:off x="3451226" y="2587625"/>
              <a:ext cx="73025" cy="128588"/>
            </a:xfrm>
            <a:custGeom>
              <a:avLst/>
              <a:gdLst/>
              <a:ahLst/>
              <a:cxnLst>
                <a:cxn ang="0">
                  <a:pos x="173" y="2"/>
                </a:cxn>
                <a:cxn ang="0">
                  <a:pos x="173" y="2"/>
                </a:cxn>
                <a:cxn ang="0">
                  <a:pos x="167" y="17"/>
                </a:cxn>
                <a:cxn ang="0">
                  <a:pos x="162" y="33"/>
                </a:cxn>
                <a:cxn ang="0">
                  <a:pos x="162" y="33"/>
                </a:cxn>
                <a:cxn ang="0">
                  <a:pos x="152" y="51"/>
                </a:cxn>
                <a:cxn ang="0">
                  <a:pos x="141" y="70"/>
                </a:cxn>
                <a:cxn ang="0">
                  <a:pos x="141" y="70"/>
                </a:cxn>
                <a:cxn ang="0">
                  <a:pos x="131" y="89"/>
                </a:cxn>
                <a:cxn ang="0">
                  <a:pos x="120" y="107"/>
                </a:cxn>
                <a:cxn ang="0">
                  <a:pos x="97" y="144"/>
                </a:cxn>
                <a:cxn ang="0">
                  <a:pos x="97" y="144"/>
                </a:cxn>
                <a:cxn ang="0">
                  <a:pos x="69" y="186"/>
                </a:cxn>
                <a:cxn ang="0">
                  <a:pos x="43" y="227"/>
                </a:cxn>
                <a:cxn ang="0">
                  <a:pos x="31" y="248"/>
                </a:cxn>
                <a:cxn ang="0">
                  <a:pos x="19" y="271"/>
                </a:cxn>
                <a:cxn ang="0">
                  <a:pos x="9" y="293"/>
                </a:cxn>
                <a:cxn ang="0">
                  <a:pos x="1" y="316"/>
                </a:cxn>
                <a:cxn ang="0">
                  <a:pos x="1" y="316"/>
                </a:cxn>
                <a:cxn ang="0">
                  <a:pos x="0" y="319"/>
                </a:cxn>
                <a:cxn ang="0">
                  <a:pos x="1" y="320"/>
                </a:cxn>
                <a:cxn ang="0">
                  <a:pos x="2" y="322"/>
                </a:cxn>
                <a:cxn ang="0">
                  <a:pos x="4" y="323"/>
                </a:cxn>
                <a:cxn ang="0">
                  <a:pos x="9" y="323"/>
                </a:cxn>
                <a:cxn ang="0">
                  <a:pos x="10" y="322"/>
                </a:cxn>
                <a:cxn ang="0">
                  <a:pos x="12" y="319"/>
                </a:cxn>
                <a:cxn ang="0">
                  <a:pos x="12" y="319"/>
                </a:cxn>
                <a:cxn ang="0">
                  <a:pos x="21" y="297"/>
                </a:cxn>
                <a:cxn ang="0">
                  <a:pos x="30" y="274"/>
                </a:cxn>
                <a:cxn ang="0">
                  <a:pos x="42" y="252"/>
                </a:cxn>
                <a:cxn ang="0">
                  <a:pos x="53" y="231"/>
                </a:cxn>
                <a:cxn ang="0">
                  <a:pos x="80" y="189"/>
                </a:cxn>
                <a:cxn ang="0">
                  <a:pos x="106" y="149"/>
                </a:cxn>
                <a:cxn ang="0">
                  <a:pos x="106" y="149"/>
                </a:cxn>
                <a:cxn ang="0">
                  <a:pos x="129" y="114"/>
                </a:cxn>
                <a:cxn ang="0">
                  <a:pos x="150" y="76"/>
                </a:cxn>
                <a:cxn ang="0">
                  <a:pos x="150" y="76"/>
                </a:cxn>
                <a:cxn ang="0">
                  <a:pos x="159" y="59"/>
                </a:cxn>
                <a:cxn ang="0">
                  <a:pos x="167" y="42"/>
                </a:cxn>
                <a:cxn ang="0">
                  <a:pos x="182" y="9"/>
                </a:cxn>
                <a:cxn ang="0">
                  <a:pos x="182" y="9"/>
                </a:cxn>
                <a:cxn ang="0">
                  <a:pos x="183" y="6"/>
                </a:cxn>
                <a:cxn ang="0">
                  <a:pos x="183" y="4"/>
                </a:cxn>
                <a:cxn ang="0">
                  <a:pos x="180" y="1"/>
                </a:cxn>
                <a:cxn ang="0">
                  <a:pos x="178" y="0"/>
                </a:cxn>
                <a:cxn ang="0">
                  <a:pos x="175" y="0"/>
                </a:cxn>
                <a:cxn ang="0">
                  <a:pos x="174" y="1"/>
                </a:cxn>
                <a:cxn ang="0">
                  <a:pos x="173" y="2"/>
                </a:cxn>
                <a:cxn ang="0">
                  <a:pos x="173" y="2"/>
                </a:cxn>
              </a:cxnLst>
              <a:rect l="0" t="0" r="r" b="b"/>
              <a:pathLst>
                <a:path w="183" h="323">
                  <a:moveTo>
                    <a:pt x="173" y="2"/>
                  </a:moveTo>
                  <a:lnTo>
                    <a:pt x="173" y="2"/>
                  </a:lnTo>
                  <a:lnTo>
                    <a:pt x="167" y="17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52" y="51"/>
                  </a:lnTo>
                  <a:lnTo>
                    <a:pt x="141" y="70"/>
                  </a:lnTo>
                  <a:lnTo>
                    <a:pt x="141" y="70"/>
                  </a:lnTo>
                  <a:lnTo>
                    <a:pt x="131" y="89"/>
                  </a:lnTo>
                  <a:lnTo>
                    <a:pt x="120" y="107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69" y="186"/>
                  </a:lnTo>
                  <a:lnTo>
                    <a:pt x="43" y="227"/>
                  </a:lnTo>
                  <a:lnTo>
                    <a:pt x="31" y="248"/>
                  </a:lnTo>
                  <a:lnTo>
                    <a:pt x="19" y="271"/>
                  </a:lnTo>
                  <a:lnTo>
                    <a:pt x="9" y="293"/>
                  </a:lnTo>
                  <a:lnTo>
                    <a:pt x="1" y="316"/>
                  </a:lnTo>
                  <a:lnTo>
                    <a:pt x="1" y="316"/>
                  </a:lnTo>
                  <a:lnTo>
                    <a:pt x="0" y="319"/>
                  </a:lnTo>
                  <a:lnTo>
                    <a:pt x="1" y="320"/>
                  </a:lnTo>
                  <a:lnTo>
                    <a:pt x="2" y="322"/>
                  </a:lnTo>
                  <a:lnTo>
                    <a:pt x="4" y="323"/>
                  </a:lnTo>
                  <a:lnTo>
                    <a:pt x="9" y="323"/>
                  </a:lnTo>
                  <a:lnTo>
                    <a:pt x="10" y="322"/>
                  </a:lnTo>
                  <a:lnTo>
                    <a:pt x="12" y="319"/>
                  </a:lnTo>
                  <a:lnTo>
                    <a:pt x="12" y="319"/>
                  </a:lnTo>
                  <a:lnTo>
                    <a:pt x="21" y="297"/>
                  </a:lnTo>
                  <a:lnTo>
                    <a:pt x="30" y="274"/>
                  </a:lnTo>
                  <a:lnTo>
                    <a:pt x="42" y="252"/>
                  </a:lnTo>
                  <a:lnTo>
                    <a:pt x="53" y="231"/>
                  </a:lnTo>
                  <a:lnTo>
                    <a:pt x="80" y="18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29" y="114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9" y="59"/>
                  </a:lnTo>
                  <a:lnTo>
                    <a:pt x="167" y="42"/>
                  </a:lnTo>
                  <a:lnTo>
                    <a:pt x="182" y="9"/>
                  </a:lnTo>
                  <a:lnTo>
                    <a:pt x="182" y="9"/>
                  </a:lnTo>
                  <a:lnTo>
                    <a:pt x="183" y="6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8" y="0"/>
                  </a:lnTo>
                  <a:lnTo>
                    <a:pt x="175" y="0"/>
                  </a:lnTo>
                  <a:lnTo>
                    <a:pt x="174" y="1"/>
                  </a:lnTo>
                  <a:lnTo>
                    <a:pt x="173" y="2"/>
                  </a:lnTo>
                  <a:lnTo>
                    <a:pt x="17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" name="Freeform 568"/>
            <p:cNvSpPr/>
            <p:nvPr/>
          </p:nvSpPr>
          <p:spPr bwMode="auto">
            <a:xfrm>
              <a:off x="3473451" y="2630488"/>
              <a:ext cx="50800" cy="84138"/>
            </a:xfrm>
            <a:custGeom>
              <a:avLst/>
              <a:gdLst/>
              <a:ahLst/>
              <a:cxnLst>
                <a:cxn ang="0">
                  <a:pos x="116" y="3"/>
                </a:cxn>
                <a:cxn ang="0">
                  <a:pos x="116" y="3"/>
                </a:cxn>
                <a:cxn ang="0">
                  <a:pos x="109" y="13"/>
                </a:cxn>
                <a:cxn ang="0">
                  <a:pos x="102" y="25"/>
                </a:cxn>
                <a:cxn ang="0">
                  <a:pos x="97" y="37"/>
                </a:cxn>
                <a:cxn ang="0">
                  <a:pos x="91" y="48"/>
                </a:cxn>
                <a:cxn ang="0">
                  <a:pos x="91" y="48"/>
                </a:cxn>
                <a:cxn ang="0">
                  <a:pos x="75" y="76"/>
                </a:cxn>
                <a:cxn ang="0">
                  <a:pos x="59" y="105"/>
                </a:cxn>
                <a:cxn ang="0">
                  <a:pos x="59" y="105"/>
                </a:cxn>
                <a:cxn ang="0">
                  <a:pos x="42" y="128"/>
                </a:cxn>
                <a:cxn ang="0">
                  <a:pos x="27" y="153"/>
                </a:cxn>
                <a:cxn ang="0">
                  <a:pos x="19" y="166"/>
                </a:cxn>
                <a:cxn ang="0">
                  <a:pos x="11" y="179"/>
                </a:cxn>
                <a:cxn ang="0">
                  <a:pos x="6" y="192"/>
                </a:cxn>
                <a:cxn ang="0">
                  <a:pos x="0" y="205"/>
                </a:cxn>
                <a:cxn ang="0">
                  <a:pos x="0" y="205"/>
                </a:cxn>
                <a:cxn ang="0">
                  <a:pos x="0" y="208"/>
                </a:cxn>
                <a:cxn ang="0">
                  <a:pos x="2" y="209"/>
                </a:cxn>
                <a:cxn ang="0">
                  <a:pos x="4" y="212"/>
                </a:cxn>
                <a:cxn ang="0">
                  <a:pos x="8" y="212"/>
                </a:cxn>
                <a:cxn ang="0">
                  <a:pos x="11" y="211"/>
                </a:cxn>
                <a:cxn ang="0">
                  <a:pos x="12" y="208"/>
                </a:cxn>
                <a:cxn ang="0">
                  <a:pos x="12" y="208"/>
                </a:cxn>
                <a:cxn ang="0">
                  <a:pos x="16" y="195"/>
                </a:cxn>
                <a:cxn ang="0">
                  <a:pos x="23" y="183"/>
                </a:cxn>
                <a:cxn ang="0">
                  <a:pos x="29" y="170"/>
                </a:cxn>
                <a:cxn ang="0">
                  <a:pos x="37" y="158"/>
                </a:cxn>
                <a:cxn ang="0">
                  <a:pos x="68" y="110"/>
                </a:cxn>
                <a:cxn ang="0">
                  <a:pos x="68" y="110"/>
                </a:cxn>
                <a:cxn ang="0">
                  <a:pos x="83" y="85"/>
                </a:cxn>
                <a:cxn ang="0">
                  <a:pos x="96" y="59"/>
                </a:cxn>
                <a:cxn ang="0">
                  <a:pos x="110" y="33"/>
                </a:cxn>
                <a:cxn ang="0">
                  <a:pos x="117" y="20"/>
                </a:cxn>
                <a:cxn ang="0">
                  <a:pos x="125" y="8"/>
                </a:cxn>
                <a:cxn ang="0">
                  <a:pos x="125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3"/>
                </a:cxn>
                <a:cxn ang="0">
                  <a:pos x="123" y="1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6" y="3"/>
                </a:cxn>
                <a:cxn ang="0">
                  <a:pos x="116" y="3"/>
                </a:cxn>
              </a:cxnLst>
              <a:rect l="0" t="0" r="r" b="b"/>
              <a:pathLst>
                <a:path w="126" h="212">
                  <a:moveTo>
                    <a:pt x="116" y="3"/>
                  </a:moveTo>
                  <a:lnTo>
                    <a:pt x="116" y="3"/>
                  </a:lnTo>
                  <a:lnTo>
                    <a:pt x="109" y="13"/>
                  </a:lnTo>
                  <a:lnTo>
                    <a:pt x="102" y="25"/>
                  </a:lnTo>
                  <a:lnTo>
                    <a:pt x="97" y="37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75" y="76"/>
                  </a:lnTo>
                  <a:lnTo>
                    <a:pt x="59" y="105"/>
                  </a:lnTo>
                  <a:lnTo>
                    <a:pt x="59" y="105"/>
                  </a:lnTo>
                  <a:lnTo>
                    <a:pt x="42" y="128"/>
                  </a:lnTo>
                  <a:lnTo>
                    <a:pt x="27" y="153"/>
                  </a:lnTo>
                  <a:lnTo>
                    <a:pt x="19" y="166"/>
                  </a:lnTo>
                  <a:lnTo>
                    <a:pt x="11" y="179"/>
                  </a:lnTo>
                  <a:lnTo>
                    <a:pt x="6" y="192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8"/>
                  </a:lnTo>
                  <a:lnTo>
                    <a:pt x="2" y="209"/>
                  </a:lnTo>
                  <a:lnTo>
                    <a:pt x="4" y="212"/>
                  </a:lnTo>
                  <a:lnTo>
                    <a:pt x="8" y="212"/>
                  </a:lnTo>
                  <a:lnTo>
                    <a:pt x="11" y="211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6" y="195"/>
                  </a:lnTo>
                  <a:lnTo>
                    <a:pt x="23" y="183"/>
                  </a:lnTo>
                  <a:lnTo>
                    <a:pt x="29" y="170"/>
                  </a:lnTo>
                  <a:lnTo>
                    <a:pt x="37" y="158"/>
                  </a:lnTo>
                  <a:lnTo>
                    <a:pt x="68" y="110"/>
                  </a:lnTo>
                  <a:lnTo>
                    <a:pt x="68" y="110"/>
                  </a:lnTo>
                  <a:lnTo>
                    <a:pt x="83" y="85"/>
                  </a:lnTo>
                  <a:lnTo>
                    <a:pt x="96" y="59"/>
                  </a:lnTo>
                  <a:lnTo>
                    <a:pt x="110" y="33"/>
                  </a:lnTo>
                  <a:lnTo>
                    <a:pt x="117" y="20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3"/>
                  </a:lnTo>
                  <a:lnTo>
                    <a:pt x="123" y="1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6" y="3"/>
                  </a:lnTo>
                  <a:lnTo>
                    <a:pt x="11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" name="Freeform 569"/>
            <p:cNvSpPr/>
            <p:nvPr/>
          </p:nvSpPr>
          <p:spPr bwMode="auto">
            <a:xfrm>
              <a:off x="3130551" y="2265363"/>
              <a:ext cx="30163" cy="5715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5" y="18"/>
                </a:cxn>
                <a:cxn ang="0">
                  <a:pos x="45" y="34"/>
                </a:cxn>
                <a:cxn ang="0">
                  <a:pos x="26" y="69"/>
                </a:cxn>
                <a:cxn ang="0">
                  <a:pos x="26" y="69"/>
                </a:cxn>
                <a:cxn ang="0">
                  <a:pos x="18" y="86"/>
                </a:cxn>
                <a:cxn ang="0">
                  <a:pos x="9" y="103"/>
                </a:cxn>
                <a:cxn ang="0">
                  <a:pos x="3" y="120"/>
                </a:cxn>
                <a:cxn ang="0">
                  <a:pos x="1" y="130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3" y="145"/>
                </a:cxn>
                <a:cxn ang="0">
                  <a:pos x="5" y="145"/>
                </a:cxn>
                <a:cxn ang="0">
                  <a:pos x="9" y="144"/>
                </a:cxn>
                <a:cxn ang="0">
                  <a:pos x="11" y="141"/>
                </a:cxn>
                <a:cxn ang="0">
                  <a:pos x="11" y="140"/>
                </a:cxn>
                <a:cxn ang="0">
                  <a:pos x="11" y="140"/>
                </a:cxn>
                <a:cxn ang="0">
                  <a:pos x="12" y="131"/>
                </a:cxn>
                <a:cxn ang="0">
                  <a:pos x="15" y="123"/>
                </a:cxn>
                <a:cxn ang="0">
                  <a:pos x="21" y="106"/>
                </a:cxn>
                <a:cxn ang="0">
                  <a:pos x="37" y="75"/>
                </a:cxn>
                <a:cxn ang="0">
                  <a:pos x="37" y="75"/>
                </a:cxn>
                <a:cxn ang="0">
                  <a:pos x="54" y="42"/>
                </a:cxn>
                <a:cxn ang="0">
                  <a:pos x="63" y="25"/>
                </a:cxn>
                <a:cxn ang="0">
                  <a:pos x="75" y="11"/>
                </a:cxn>
                <a:cxn ang="0">
                  <a:pos x="75" y="11"/>
                </a:cxn>
                <a:cxn ang="0">
                  <a:pos x="75" y="8"/>
                </a:cxn>
                <a:cxn ang="0">
                  <a:pos x="76" y="5"/>
                </a:cxn>
                <a:cxn ang="0">
                  <a:pos x="73" y="1"/>
                </a:cxn>
                <a:cxn ang="0">
                  <a:pos x="72" y="1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45">
                  <a:moveTo>
                    <a:pt x="66" y="3"/>
                  </a:moveTo>
                  <a:lnTo>
                    <a:pt x="66" y="3"/>
                  </a:lnTo>
                  <a:lnTo>
                    <a:pt x="55" y="18"/>
                  </a:lnTo>
                  <a:lnTo>
                    <a:pt x="45" y="34"/>
                  </a:lnTo>
                  <a:lnTo>
                    <a:pt x="26" y="69"/>
                  </a:lnTo>
                  <a:lnTo>
                    <a:pt x="26" y="69"/>
                  </a:lnTo>
                  <a:lnTo>
                    <a:pt x="18" y="86"/>
                  </a:lnTo>
                  <a:lnTo>
                    <a:pt x="9" y="103"/>
                  </a:lnTo>
                  <a:lnTo>
                    <a:pt x="3" y="120"/>
                  </a:lnTo>
                  <a:lnTo>
                    <a:pt x="1" y="13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3" y="145"/>
                  </a:lnTo>
                  <a:lnTo>
                    <a:pt x="5" y="145"/>
                  </a:lnTo>
                  <a:lnTo>
                    <a:pt x="9" y="144"/>
                  </a:lnTo>
                  <a:lnTo>
                    <a:pt x="11" y="141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2" y="131"/>
                  </a:lnTo>
                  <a:lnTo>
                    <a:pt x="15" y="123"/>
                  </a:lnTo>
                  <a:lnTo>
                    <a:pt x="21" y="106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54" y="42"/>
                  </a:lnTo>
                  <a:lnTo>
                    <a:pt x="63" y="25"/>
                  </a:lnTo>
                  <a:lnTo>
                    <a:pt x="75" y="11"/>
                  </a:lnTo>
                  <a:lnTo>
                    <a:pt x="75" y="11"/>
                  </a:lnTo>
                  <a:lnTo>
                    <a:pt x="75" y="8"/>
                  </a:lnTo>
                  <a:lnTo>
                    <a:pt x="76" y="5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" name="Freeform 570"/>
            <p:cNvSpPr/>
            <p:nvPr/>
          </p:nvSpPr>
          <p:spPr bwMode="auto">
            <a:xfrm>
              <a:off x="3179763" y="2255838"/>
              <a:ext cx="30163" cy="46038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6" y="14"/>
                </a:cxn>
                <a:cxn ang="0">
                  <a:pos x="47" y="26"/>
                </a:cxn>
                <a:cxn ang="0">
                  <a:pos x="39" y="36"/>
                </a:cxn>
                <a:cxn ang="0">
                  <a:pos x="31" y="50"/>
                </a:cxn>
                <a:cxn ang="0">
                  <a:pos x="31" y="50"/>
                </a:cxn>
                <a:cxn ang="0">
                  <a:pos x="23" y="64"/>
                </a:cxn>
                <a:cxn ang="0">
                  <a:pos x="14" y="77"/>
                </a:cxn>
                <a:cxn ang="0">
                  <a:pos x="6" y="91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4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3" y="102"/>
                </a:cxn>
                <a:cxn ang="0">
                  <a:pos x="17" y="95"/>
                </a:cxn>
                <a:cxn ang="0">
                  <a:pos x="25" y="82"/>
                </a:cxn>
                <a:cxn ang="0">
                  <a:pos x="34" y="69"/>
                </a:cxn>
                <a:cxn ang="0">
                  <a:pos x="40" y="55"/>
                </a:cxn>
                <a:cxn ang="0">
                  <a:pos x="40" y="55"/>
                </a:cxn>
                <a:cxn ang="0">
                  <a:pos x="44" y="48"/>
                </a:cxn>
                <a:cxn ang="0">
                  <a:pos x="48" y="42"/>
                </a:cxn>
                <a:cxn ang="0">
                  <a:pos x="57" y="31"/>
                </a:cxn>
                <a:cxn ang="0">
                  <a:pos x="66" y="19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1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14">
                  <a:moveTo>
                    <a:pt x="65" y="2"/>
                  </a:moveTo>
                  <a:lnTo>
                    <a:pt x="65" y="2"/>
                  </a:lnTo>
                  <a:lnTo>
                    <a:pt x="56" y="14"/>
                  </a:lnTo>
                  <a:lnTo>
                    <a:pt x="47" y="26"/>
                  </a:lnTo>
                  <a:lnTo>
                    <a:pt x="39" y="36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23" y="64"/>
                  </a:lnTo>
                  <a:lnTo>
                    <a:pt x="14" y="77"/>
                  </a:lnTo>
                  <a:lnTo>
                    <a:pt x="6" y="9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3" y="102"/>
                  </a:lnTo>
                  <a:lnTo>
                    <a:pt x="17" y="95"/>
                  </a:lnTo>
                  <a:lnTo>
                    <a:pt x="25" y="82"/>
                  </a:lnTo>
                  <a:lnTo>
                    <a:pt x="34" y="69"/>
                  </a:lnTo>
                  <a:lnTo>
                    <a:pt x="40" y="55"/>
                  </a:lnTo>
                  <a:lnTo>
                    <a:pt x="40" y="55"/>
                  </a:lnTo>
                  <a:lnTo>
                    <a:pt x="44" y="48"/>
                  </a:lnTo>
                  <a:lnTo>
                    <a:pt x="48" y="42"/>
                  </a:lnTo>
                  <a:lnTo>
                    <a:pt x="57" y="31"/>
                  </a:lnTo>
                  <a:lnTo>
                    <a:pt x="66" y="19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" name="Freeform 571"/>
            <p:cNvSpPr/>
            <p:nvPr/>
          </p:nvSpPr>
          <p:spPr bwMode="auto">
            <a:xfrm>
              <a:off x="3227388" y="2262188"/>
              <a:ext cx="19050" cy="31750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30" y="11"/>
                </a:cxn>
                <a:cxn ang="0">
                  <a:pos x="27" y="20"/>
                </a:cxn>
                <a:cxn ang="0">
                  <a:pos x="23" y="29"/>
                </a:cxn>
                <a:cxn ang="0">
                  <a:pos x="17" y="38"/>
                </a:cxn>
                <a:cxn ang="0">
                  <a:pos x="17" y="38"/>
                </a:cxn>
                <a:cxn ang="0">
                  <a:pos x="7" y="55"/>
                </a:cxn>
                <a:cxn ang="0">
                  <a:pos x="3" y="64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5" y="68"/>
                </a:cxn>
                <a:cxn ang="0">
                  <a:pos x="19" y="59"/>
                </a:cxn>
                <a:cxn ang="0">
                  <a:pos x="28" y="43"/>
                </a:cxn>
                <a:cxn ang="0">
                  <a:pos x="28" y="43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38" y="19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4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80">
                  <a:moveTo>
                    <a:pt x="36" y="3"/>
                  </a:moveTo>
                  <a:lnTo>
                    <a:pt x="36" y="3"/>
                  </a:lnTo>
                  <a:lnTo>
                    <a:pt x="30" y="11"/>
                  </a:lnTo>
                  <a:lnTo>
                    <a:pt x="27" y="20"/>
                  </a:lnTo>
                  <a:lnTo>
                    <a:pt x="23" y="29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7" y="55"/>
                  </a:lnTo>
                  <a:lnTo>
                    <a:pt x="3" y="6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5" y="68"/>
                  </a:lnTo>
                  <a:lnTo>
                    <a:pt x="19" y="59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38" y="1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4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" name="Freeform 572"/>
            <p:cNvSpPr/>
            <p:nvPr/>
          </p:nvSpPr>
          <p:spPr bwMode="auto">
            <a:xfrm>
              <a:off x="3259138" y="2259013"/>
              <a:ext cx="25400" cy="4445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2" y="15"/>
                </a:cxn>
                <a:cxn ang="0">
                  <a:pos x="33" y="28"/>
                </a:cxn>
                <a:cxn ang="0">
                  <a:pos x="26" y="42"/>
                </a:cxn>
                <a:cxn ang="0">
                  <a:pos x="20" y="56"/>
                </a:cxn>
                <a:cxn ang="0">
                  <a:pos x="20" y="56"/>
                </a:cxn>
                <a:cxn ang="0">
                  <a:pos x="15" y="73"/>
                </a:cxn>
                <a:cxn ang="0">
                  <a:pos x="11" y="81"/>
                </a:cxn>
                <a:cxn ang="0">
                  <a:pos x="7" y="89"/>
                </a:cxn>
                <a:cxn ang="0">
                  <a:pos x="7" y="89"/>
                </a:cxn>
                <a:cxn ang="0">
                  <a:pos x="3" y="9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4" y="110"/>
                </a:cxn>
                <a:cxn ang="0">
                  <a:pos x="7" y="110"/>
                </a:cxn>
                <a:cxn ang="0">
                  <a:pos x="9" y="110"/>
                </a:cxn>
                <a:cxn ang="0">
                  <a:pos x="11" y="108"/>
                </a:cxn>
                <a:cxn ang="0">
                  <a:pos x="11" y="106"/>
                </a:cxn>
                <a:cxn ang="0">
                  <a:pos x="11" y="106"/>
                </a:cxn>
                <a:cxn ang="0">
                  <a:pos x="15" y="96"/>
                </a:cxn>
                <a:cxn ang="0">
                  <a:pos x="18" y="86"/>
                </a:cxn>
                <a:cxn ang="0">
                  <a:pos x="24" y="76"/>
                </a:cxn>
                <a:cxn ang="0">
                  <a:pos x="28" y="66"/>
                </a:cxn>
                <a:cxn ang="0">
                  <a:pos x="28" y="66"/>
                </a:cxn>
                <a:cxn ang="0">
                  <a:pos x="34" y="51"/>
                </a:cxn>
                <a:cxn ang="0">
                  <a:pos x="42" y="36"/>
                </a:cxn>
                <a:cxn ang="0">
                  <a:pos x="51" y="22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6"/>
                </a:cxn>
                <a:cxn ang="0">
                  <a:pos x="62" y="4"/>
                </a:cxn>
                <a:cxn ang="0">
                  <a:pos x="60" y="2"/>
                </a:cxn>
                <a:cxn ang="0">
                  <a:pos x="59" y="1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62" h="110">
                  <a:moveTo>
                    <a:pt x="50" y="2"/>
                  </a:moveTo>
                  <a:lnTo>
                    <a:pt x="50" y="2"/>
                  </a:lnTo>
                  <a:lnTo>
                    <a:pt x="42" y="15"/>
                  </a:lnTo>
                  <a:lnTo>
                    <a:pt x="33" y="28"/>
                  </a:lnTo>
                  <a:lnTo>
                    <a:pt x="26" y="4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5" y="73"/>
                  </a:lnTo>
                  <a:lnTo>
                    <a:pt x="11" y="81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3" y="9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4" y="110"/>
                  </a:lnTo>
                  <a:lnTo>
                    <a:pt x="7" y="110"/>
                  </a:lnTo>
                  <a:lnTo>
                    <a:pt x="9" y="110"/>
                  </a:lnTo>
                  <a:lnTo>
                    <a:pt x="11" y="108"/>
                  </a:lnTo>
                  <a:lnTo>
                    <a:pt x="11" y="106"/>
                  </a:lnTo>
                  <a:lnTo>
                    <a:pt x="11" y="106"/>
                  </a:lnTo>
                  <a:lnTo>
                    <a:pt x="15" y="96"/>
                  </a:lnTo>
                  <a:lnTo>
                    <a:pt x="18" y="86"/>
                  </a:lnTo>
                  <a:lnTo>
                    <a:pt x="24" y="76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34" y="51"/>
                  </a:lnTo>
                  <a:lnTo>
                    <a:pt x="42" y="36"/>
                  </a:lnTo>
                  <a:lnTo>
                    <a:pt x="51" y="22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0" y="2"/>
                  </a:lnTo>
                  <a:lnTo>
                    <a:pt x="59" y="1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" name="Freeform 573"/>
            <p:cNvSpPr/>
            <p:nvPr/>
          </p:nvSpPr>
          <p:spPr bwMode="auto">
            <a:xfrm>
              <a:off x="3284538" y="2274888"/>
              <a:ext cx="22225" cy="4286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8" y="10"/>
                </a:cxn>
                <a:cxn ang="0">
                  <a:pos x="34" y="19"/>
                </a:cxn>
                <a:cxn ang="0">
                  <a:pos x="32" y="30"/>
                </a:cxn>
                <a:cxn ang="0">
                  <a:pos x="29" y="40"/>
                </a:cxn>
                <a:cxn ang="0">
                  <a:pos x="29" y="40"/>
                </a:cxn>
                <a:cxn ang="0">
                  <a:pos x="26" y="48"/>
                </a:cxn>
                <a:cxn ang="0">
                  <a:pos x="24" y="56"/>
                </a:cxn>
                <a:cxn ang="0">
                  <a:pos x="16" y="72"/>
                </a:cxn>
                <a:cxn ang="0">
                  <a:pos x="8" y="87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4" y="110"/>
                </a:cxn>
                <a:cxn ang="0">
                  <a:pos x="8" y="110"/>
                </a:cxn>
                <a:cxn ang="0">
                  <a:pos x="11" y="108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24" y="81"/>
                </a:cxn>
                <a:cxn ang="0">
                  <a:pos x="36" y="56"/>
                </a:cxn>
                <a:cxn ang="0">
                  <a:pos x="36" y="56"/>
                </a:cxn>
                <a:cxn ang="0">
                  <a:pos x="39" y="44"/>
                </a:cxn>
                <a:cxn ang="0">
                  <a:pos x="42" y="32"/>
                </a:cxn>
                <a:cxn ang="0">
                  <a:pos x="46" y="21"/>
                </a:cxn>
                <a:cxn ang="0">
                  <a:pos x="49" y="14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4" y="7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4" h="110">
                  <a:moveTo>
                    <a:pt x="45" y="1"/>
                  </a:moveTo>
                  <a:lnTo>
                    <a:pt x="45" y="1"/>
                  </a:lnTo>
                  <a:lnTo>
                    <a:pt x="38" y="10"/>
                  </a:lnTo>
                  <a:lnTo>
                    <a:pt x="34" y="19"/>
                  </a:lnTo>
                  <a:lnTo>
                    <a:pt x="32" y="3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6" y="48"/>
                  </a:lnTo>
                  <a:lnTo>
                    <a:pt x="24" y="56"/>
                  </a:lnTo>
                  <a:lnTo>
                    <a:pt x="16" y="72"/>
                  </a:lnTo>
                  <a:lnTo>
                    <a:pt x="8" y="87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4" y="110"/>
                  </a:lnTo>
                  <a:lnTo>
                    <a:pt x="8" y="110"/>
                  </a:lnTo>
                  <a:lnTo>
                    <a:pt x="11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24" y="81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9" y="44"/>
                  </a:lnTo>
                  <a:lnTo>
                    <a:pt x="42" y="32"/>
                  </a:lnTo>
                  <a:lnTo>
                    <a:pt x="46" y="21"/>
                  </a:lnTo>
                  <a:lnTo>
                    <a:pt x="49" y="14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" name="Freeform 574"/>
            <p:cNvSpPr/>
            <p:nvPr/>
          </p:nvSpPr>
          <p:spPr bwMode="auto">
            <a:xfrm>
              <a:off x="3311526" y="2287588"/>
              <a:ext cx="26988" cy="50800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42" y="31"/>
                </a:cxn>
                <a:cxn ang="0">
                  <a:pos x="27" y="58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2" y="124"/>
                </a:cxn>
                <a:cxn ang="0">
                  <a:pos x="5" y="125"/>
                </a:cxn>
                <a:cxn ang="0">
                  <a:pos x="6" y="125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38" y="65"/>
                </a:cxn>
                <a:cxn ang="0">
                  <a:pos x="52" y="3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5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8" h="125">
                  <a:moveTo>
                    <a:pt x="57" y="2"/>
                  </a:moveTo>
                  <a:lnTo>
                    <a:pt x="57" y="2"/>
                  </a:lnTo>
                  <a:lnTo>
                    <a:pt x="42" y="31"/>
                  </a:lnTo>
                  <a:lnTo>
                    <a:pt x="27" y="5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4"/>
                  </a:lnTo>
                  <a:lnTo>
                    <a:pt x="5" y="125"/>
                  </a:lnTo>
                  <a:lnTo>
                    <a:pt x="6" y="125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38" y="65"/>
                  </a:lnTo>
                  <a:lnTo>
                    <a:pt x="52" y="3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5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" name="Freeform 575"/>
            <p:cNvSpPr/>
            <p:nvPr/>
          </p:nvSpPr>
          <p:spPr bwMode="auto">
            <a:xfrm>
              <a:off x="3346451" y="2263775"/>
              <a:ext cx="34925" cy="619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7" y="14"/>
                </a:cxn>
                <a:cxn ang="0">
                  <a:pos x="72" y="23"/>
                </a:cxn>
                <a:cxn ang="0">
                  <a:pos x="63" y="41"/>
                </a:cxn>
                <a:cxn ang="0">
                  <a:pos x="51" y="58"/>
                </a:cxn>
                <a:cxn ang="0">
                  <a:pos x="38" y="76"/>
                </a:cxn>
                <a:cxn ang="0">
                  <a:pos x="26" y="93"/>
                </a:cxn>
                <a:cxn ang="0">
                  <a:pos x="15" y="110"/>
                </a:cxn>
                <a:cxn ang="0">
                  <a:pos x="6" y="129"/>
                </a:cxn>
                <a:cxn ang="0">
                  <a:pos x="3" y="13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1"/>
                </a:cxn>
                <a:cxn ang="0">
                  <a:pos x="2" y="154"/>
                </a:cxn>
                <a:cxn ang="0">
                  <a:pos x="3" y="155"/>
                </a:cxn>
                <a:cxn ang="0">
                  <a:pos x="6" y="156"/>
                </a:cxn>
                <a:cxn ang="0">
                  <a:pos x="9" y="156"/>
                </a:cxn>
                <a:cxn ang="0">
                  <a:pos x="9" y="156"/>
                </a:cxn>
                <a:cxn ang="0">
                  <a:pos x="13" y="155"/>
                </a:cxn>
                <a:cxn ang="0">
                  <a:pos x="15" y="152"/>
                </a:cxn>
                <a:cxn ang="0">
                  <a:pos x="15" y="148"/>
                </a:cxn>
                <a:cxn ang="0">
                  <a:pos x="12" y="146"/>
                </a:cxn>
                <a:cxn ang="0">
                  <a:pos x="12" y="146"/>
                </a:cxn>
                <a:cxn ang="0">
                  <a:pos x="16" y="137"/>
                </a:cxn>
                <a:cxn ang="0">
                  <a:pos x="20" y="127"/>
                </a:cxn>
                <a:cxn ang="0">
                  <a:pos x="29" y="109"/>
                </a:cxn>
                <a:cxn ang="0">
                  <a:pos x="40" y="93"/>
                </a:cxn>
                <a:cxn ang="0">
                  <a:pos x="51" y="76"/>
                </a:cxn>
                <a:cxn ang="0">
                  <a:pos x="63" y="59"/>
                </a:cxn>
                <a:cxn ang="0">
                  <a:pos x="75" y="42"/>
                </a:cxn>
                <a:cxn ang="0">
                  <a:pos x="84" y="25"/>
                </a:cxn>
                <a:cxn ang="0">
                  <a:pos x="88" y="16"/>
                </a:cxn>
                <a:cxn ang="0">
                  <a:pos x="91" y="7"/>
                </a:cxn>
                <a:cxn ang="0">
                  <a:pos x="91" y="7"/>
                </a:cxn>
                <a:cxn ang="0">
                  <a:pos x="92" y="4"/>
                </a:cxn>
                <a:cxn ang="0">
                  <a:pos x="91" y="3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1" y="2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2" h="156">
                  <a:moveTo>
                    <a:pt x="80" y="4"/>
                  </a:moveTo>
                  <a:lnTo>
                    <a:pt x="80" y="4"/>
                  </a:lnTo>
                  <a:lnTo>
                    <a:pt x="77" y="14"/>
                  </a:lnTo>
                  <a:lnTo>
                    <a:pt x="72" y="23"/>
                  </a:lnTo>
                  <a:lnTo>
                    <a:pt x="63" y="41"/>
                  </a:lnTo>
                  <a:lnTo>
                    <a:pt x="51" y="58"/>
                  </a:lnTo>
                  <a:lnTo>
                    <a:pt x="38" y="76"/>
                  </a:lnTo>
                  <a:lnTo>
                    <a:pt x="26" y="93"/>
                  </a:lnTo>
                  <a:lnTo>
                    <a:pt x="15" y="110"/>
                  </a:lnTo>
                  <a:lnTo>
                    <a:pt x="6" y="129"/>
                  </a:lnTo>
                  <a:lnTo>
                    <a:pt x="3" y="13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6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13" y="155"/>
                  </a:lnTo>
                  <a:lnTo>
                    <a:pt x="15" y="152"/>
                  </a:lnTo>
                  <a:lnTo>
                    <a:pt x="15" y="148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6" y="137"/>
                  </a:lnTo>
                  <a:lnTo>
                    <a:pt x="20" y="127"/>
                  </a:lnTo>
                  <a:lnTo>
                    <a:pt x="29" y="109"/>
                  </a:lnTo>
                  <a:lnTo>
                    <a:pt x="40" y="93"/>
                  </a:lnTo>
                  <a:lnTo>
                    <a:pt x="51" y="76"/>
                  </a:lnTo>
                  <a:lnTo>
                    <a:pt x="63" y="59"/>
                  </a:lnTo>
                  <a:lnTo>
                    <a:pt x="75" y="42"/>
                  </a:lnTo>
                  <a:lnTo>
                    <a:pt x="84" y="25"/>
                  </a:lnTo>
                  <a:lnTo>
                    <a:pt x="88" y="16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2" y="4"/>
                  </a:lnTo>
                  <a:lnTo>
                    <a:pt x="91" y="3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2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" name="Freeform 576"/>
            <p:cNvSpPr/>
            <p:nvPr/>
          </p:nvSpPr>
          <p:spPr bwMode="auto">
            <a:xfrm>
              <a:off x="3406776" y="2251075"/>
              <a:ext cx="26988" cy="46038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6"/>
                </a:cxn>
                <a:cxn ang="0">
                  <a:pos x="39" y="28"/>
                </a:cxn>
                <a:cxn ang="0">
                  <a:pos x="27" y="54"/>
                </a:cxn>
                <a:cxn ang="0">
                  <a:pos x="14" y="80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9" y="114"/>
                </a:cxn>
                <a:cxn ang="0">
                  <a:pos x="10" y="111"/>
                </a:cxn>
                <a:cxn ang="0">
                  <a:pos x="10" y="111"/>
                </a:cxn>
                <a:cxn ang="0">
                  <a:pos x="25" y="86"/>
                </a:cxn>
                <a:cxn ang="0">
                  <a:pos x="37" y="60"/>
                </a:cxn>
                <a:cxn ang="0">
                  <a:pos x="50" y="34"/>
                </a:cxn>
                <a:cxn ang="0">
                  <a:pos x="56" y="21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4"/>
                </a:cxn>
                <a:cxn ang="0">
                  <a:pos x="61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5" h="114">
                  <a:moveTo>
                    <a:pt x="54" y="3"/>
                  </a:moveTo>
                  <a:lnTo>
                    <a:pt x="54" y="3"/>
                  </a:lnTo>
                  <a:lnTo>
                    <a:pt x="47" y="16"/>
                  </a:lnTo>
                  <a:lnTo>
                    <a:pt x="39" y="28"/>
                  </a:lnTo>
                  <a:lnTo>
                    <a:pt x="27" y="54"/>
                  </a:lnTo>
                  <a:lnTo>
                    <a:pt x="14" y="80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9" y="114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25" y="86"/>
                  </a:lnTo>
                  <a:lnTo>
                    <a:pt x="37" y="60"/>
                  </a:lnTo>
                  <a:lnTo>
                    <a:pt x="50" y="34"/>
                  </a:lnTo>
                  <a:lnTo>
                    <a:pt x="56" y="21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" name="Freeform 577"/>
            <p:cNvSpPr/>
            <p:nvPr/>
          </p:nvSpPr>
          <p:spPr bwMode="auto">
            <a:xfrm>
              <a:off x="3451226" y="2247900"/>
              <a:ext cx="15875" cy="34925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1" y="22"/>
                </a:cxn>
                <a:cxn ang="0">
                  <a:pos x="12" y="41"/>
                </a:cxn>
                <a:cxn ang="0">
                  <a:pos x="4" y="60"/>
                </a:cxn>
                <a:cxn ang="0">
                  <a:pos x="1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7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6" y="64"/>
                </a:cxn>
                <a:cxn ang="0">
                  <a:pos x="22" y="46"/>
                </a:cxn>
                <a:cxn ang="0">
                  <a:pos x="32" y="28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1" h="88">
                  <a:moveTo>
                    <a:pt x="30" y="4"/>
                  </a:moveTo>
                  <a:lnTo>
                    <a:pt x="30" y="4"/>
                  </a:lnTo>
                  <a:lnTo>
                    <a:pt x="21" y="22"/>
                  </a:lnTo>
                  <a:lnTo>
                    <a:pt x="12" y="41"/>
                  </a:lnTo>
                  <a:lnTo>
                    <a:pt x="4" y="60"/>
                  </a:lnTo>
                  <a:lnTo>
                    <a:pt x="1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7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6" y="64"/>
                  </a:lnTo>
                  <a:lnTo>
                    <a:pt x="22" y="46"/>
                  </a:lnTo>
                  <a:lnTo>
                    <a:pt x="32" y="28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" name="Freeform 578"/>
            <p:cNvSpPr/>
            <p:nvPr/>
          </p:nvSpPr>
          <p:spPr bwMode="auto">
            <a:xfrm>
              <a:off x="3489326" y="2241550"/>
              <a:ext cx="19050" cy="36513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8" y="12"/>
                </a:cxn>
                <a:cxn ang="0">
                  <a:pos x="36" y="17"/>
                </a:cxn>
                <a:cxn ang="0">
                  <a:pos x="32" y="26"/>
                </a:cxn>
                <a:cxn ang="0">
                  <a:pos x="19" y="46"/>
                </a:cxn>
                <a:cxn ang="0">
                  <a:pos x="19" y="46"/>
                </a:cxn>
                <a:cxn ang="0">
                  <a:pos x="8" y="67"/>
                </a:cxn>
                <a:cxn ang="0">
                  <a:pos x="4" y="77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1"/>
                </a:cxn>
                <a:cxn ang="0">
                  <a:pos x="6" y="94"/>
                </a:cxn>
                <a:cxn ang="0">
                  <a:pos x="9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6" y="78"/>
                </a:cxn>
                <a:cxn ang="0">
                  <a:pos x="21" y="64"/>
                </a:cxn>
                <a:cxn ang="0">
                  <a:pos x="28" y="51"/>
                </a:cxn>
                <a:cxn ang="0">
                  <a:pos x="36" y="40"/>
                </a:cxn>
                <a:cxn ang="0">
                  <a:pos x="36" y="40"/>
                </a:cxn>
                <a:cxn ang="0">
                  <a:pos x="42" y="33"/>
                </a:cxn>
                <a:cxn ang="0">
                  <a:pos x="46" y="23"/>
                </a:cxn>
                <a:cxn ang="0">
                  <a:pos x="49" y="14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1" y="1"/>
                </a:cxn>
                <a:cxn ang="0">
                  <a:pos x="40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94">
                  <a:moveTo>
                    <a:pt x="38" y="5"/>
                  </a:moveTo>
                  <a:lnTo>
                    <a:pt x="38" y="5"/>
                  </a:lnTo>
                  <a:lnTo>
                    <a:pt x="38" y="12"/>
                  </a:lnTo>
                  <a:lnTo>
                    <a:pt x="36" y="17"/>
                  </a:lnTo>
                  <a:lnTo>
                    <a:pt x="32" y="2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8" y="67"/>
                  </a:lnTo>
                  <a:lnTo>
                    <a:pt x="4" y="7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1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6" y="78"/>
                  </a:lnTo>
                  <a:lnTo>
                    <a:pt x="21" y="64"/>
                  </a:lnTo>
                  <a:lnTo>
                    <a:pt x="28" y="51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42" y="33"/>
                  </a:lnTo>
                  <a:lnTo>
                    <a:pt x="46" y="23"/>
                  </a:lnTo>
                  <a:lnTo>
                    <a:pt x="49" y="14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1" y="1"/>
                  </a:lnTo>
                  <a:lnTo>
                    <a:pt x="40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7" name="Freeform 579"/>
            <p:cNvSpPr/>
            <p:nvPr/>
          </p:nvSpPr>
          <p:spPr bwMode="auto">
            <a:xfrm>
              <a:off x="3519488" y="2247900"/>
              <a:ext cx="14288" cy="34925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5" y="14"/>
                </a:cxn>
                <a:cxn ang="0">
                  <a:pos x="22" y="24"/>
                </a:cxn>
                <a:cxn ang="0">
                  <a:pos x="17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8" y="64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6"/>
                </a:cxn>
                <a:cxn ang="0">
                  <a:pos x="2" y="87"/>
                </a:cxn>
                <a:cxn ang="0">
                  <a:pos x="5" y="90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0" y="64"/>
                </a:cxn>
                <a:cxn ang="0">
                  <a:pos x="28" y="40"/>
                </a:cxn>
                <a:cxn ang="0">
                  <a:pos x="28" y="40"/>
                </a:cxn>
                <a:cxn ang="0">
                  <a:pos x="30" y="31"/>
                </a:cxn>
                <a:cxn ang="0">
                  <a:pos x="34" y="23"/>
                </a:cxn>
                <a:cxn ang="0">
                  <a:pos x="37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8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8" h="90">
                  <a:moveTo>
                    <a:pt x="28" y="5"/>
                  </a:moveTo>
                  <a:lnTo>
                    <a:pt x="28" y="5"/>
                  </a:lnTo>
                  <a:lnTo>
                    <a:pt x="25" y="14"/>
                  </a:lnTo>
                  <a:lnTo>
                    <a:pt x="22" y="24"/>
                  </a:lnTo>
                  <a:lnTo>
                    <a:pt x="17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8" y="64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6"/>
                  </a:lnTo>
                  <a:lnTo>
                    <a:pt x="2" y="87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0" y="64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0" y="31"/>
                  </a:lnTo>
                  <a:lnTo>
                    <a:pt x="34" y="23"/>
                  </a:lnTo>
                  <a:lnTo>
                    <a:pt x="37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8" name="Freeform 580"/>
            <p:cNvSpPr/>
            <p:nvPr/>
          </p:nvSpPr>
          <p:spPr bwMode="auto">
            <a:xfrm>
              <a:off x="3568701" y="2252663"/>
              <a:ext cx="17463" cy="3651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7"/>
                </a:cxn>
                <a:cxn ang="0">
                  <a:pos x="27" y="8"/>
                </a:cxn>
                <a:cxn ang="0">
                  <a:pos x="29" y="10"/>
                </a:cxn>
                <a:cxn ang="0">
                  <a:pos x="29" y="10"/>
                </a:cxn>
                <a:cxn ang="0">
                  <a:pos x="30" y="13"/>
                </a:cxn>
                <a:cxn ang="0">
                  <a:pos x="30" y="17"/>
                </a:cxn>
                <a:cxn ang="0">
                  <a:pos x="26" y="26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8" y="63"/>
                </a:cxn>
                <a:cxn ang="0">
                  <a:pos x="4" y="73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5" y="92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8"/>
                </a:cxn>
                <a:cxn ang="0">
                  <a:pos x="12" y="88"/>
                </a:cxn>
                <a:cxn ang="0">
                  <a:pos x="15" y="73"/>
                </a:cxn>
                <a:cxn ang="0">
                  <a:pos x="22" y="59"/>
                </a:cxn>
                <a:cxn ang="0">
                  <a:pos x="29" y="44"/>
                </a:cxn>
                <a:cxn ang="0">
                  <a:pos x="36" y="31"/>
                </a:cxn>
                <a:cxn ang="0">
                  <a:pos x="36" y="31"/>
                </a:cxn>
                <a:cxn ang="0">
                  <a:pos x="39" y="25"/>
                </a:cxn>
                <a:cxn ang="0">
                  <a:pos x="42" y="16"/>
                </a:cxn>
                <a:cxn ang="0">
                  <a:pos x="42" y="12"/>
                </a:cxn>
                <a:cxn ang="0">
                  <a:pos x="40" y="8"/>
                </a:cxn>
                <a:cxn ang="0">
                  <a:pos x="39" y="5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2" h="92">
                  <a:moveTo>
                    <a:pt x="36" y="1"/>
                  </a:move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0" y="17"/>
                  </a:lnTo>
                  <a:lnTo>
                    <a:pt x="26" y="26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5" y="92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5" y="73"/>
                  </a:lnTo>
                  <a:lnTo>
                    <a:pt x="22" y="59"/>
                  </a:lnTo>
                  <a:lnTo>
                    <a:pt x="29" y="44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39" y="25"/>
                  </a:lnTo>
                  <a:lnTo>
                    <a:pt x="42" y="16"/>
                  </a:lnTo>
                  <a:lnTo>
                    <a:pt x="42" y="12"/>
                  </a:lnTo>
                  <a:lnTo>
                    <a:pt x="40" y="8"/>
                  </a:lnTo>
                  <a:lnTo>
                    <a:pt x="39" y="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9" name="Freeform 581"/>
            <p:cNvSpPr/>
            <p:nvPr/>
          </p:nvSpPr>
          <p:spPr bwMode="auto">
            <a:xfrm>
              <a:off x="3614738" y="2270125"/>
              <a:ext cx="26988" cy="57150"/>
            </a:xfrm>
            <a:custGeom>
              <a:avLst/>
              <a:gdLst/>
              <a:ahLst/>
              <a:cxnLst>
                <a:cxn ang="0">
                  <a:pos x="56" y="4"/>
                </a:cxn>
                <a:cxn ang="0">
                  <a:pos x="56" y="4"/>
                </a:cxn>
                <a:cxn ang="0">
                  <a:pos x="55" y="13"/>
                </a:cxn>
                <a:cxn ang="0">
                  <a:pos x="51" y="21"/>
                </a:cxn>
                <a:cxn ang="0">
                  <a:pos x="43" y="38"/>
                </a:cxn>
                <a:cxn ang="0">
                  <a:pos x="26" y="70"/>
                </a:cxn>
                <a:cxn ang="0">
                  <a:pos x="26" y="70"/>
                </a:cxn>
                <a:cxn ang="0">
                  <a:pos x="9" y="104"/>
                </a:cxn>
                <a:cxn ang="0">
                  <a:pos x="3" y="122"/>
                </a:cxn>
                <a:cxn ang="0">
                  <a:pos x="1" y="129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1"/>
                </a:cxn>
                <a:cxn ang="0">
                  <a:pos x="1" y="142"/>
                </a:cxn>
                <a:cxn ang="0">
                  <a:pos x="3" y="144"/>
                </a:cxn>
                <a:cxn ang="0">
                  <a:pos x="5" y="145"/>
                </a:cxn>
                <a:cxn ang="0">
                  <a:pos x="9" y="142"/>
                </a:cxn>
                <a:cxn ang="0">
                  <a:pos x="10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12" y="132"/>
                </a:cxn>
                <a:cxn ang="0">
                  <a:pos x="13" y="127"/>
                </a:cxn>
                <a:cxn ang="0">
                  <a:pos x="17" y="119"/>
                </a:cxn>
                <a:cxn ang="0">
                  <a:pos x="22" y="112"/>
                </a:cxn>
                <a:cxn ang="0">
                  <a:pos x="26" y="102"/>
                </a:cxn>
                <a:cxn ang="0">
                  <a:pos x="26" y="102"/>
                </a:cxn>
                <a:cxn ang="0">
                  <a:pos x="34" y="80"/>
                </a:cxn>
                <a:cxn ang="0">
                  <a:pos x="44" y="59"/>
                </a:cxn>
                <a:cxn ang="0">
                  <a:pos x="44" y="59"/>
                </a:cxn>
                <a:cxn ang="0">
                  <a:pos x="57" y="34"/>
                </a:cxn>
                <a:cxn ang="0">
                  <a:pos x="64" y="21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4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6" y="4"/>
                </a:cxn>
                <a:cxn ang="0">
                  <a:pos x="56" y="4"/>
                </a:cxn>
              </a:cxnLst>
              <a:rect l="0" t="0" r="r" b="b"/>
              <a:pathLst>
                <a:path w="68" h="145">
                  <a:moveTo>
                    <a:pt x="56" y="4"/>
                  </a:moveTo>
                  <a:lnTo>
                    <a:pt x="56" y="4"/>
                  </a:lnTo>
                  <a:lnTo>
                    <a:pt x="55" y="13"/>
                  </a:lnTo>
                  <a:lnTo>
                    <a:pt x="51" y="21"/>
                  </a:lnTo>
                  <a:lnTo>
                    <a:pt x="43" y="3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9" y="104"/>
                  </a:lnTo>
                  <a:lnTo>
                    <a:pt x="3" y="122"/>
                  </a:lnTo>
                  <a:lnTo>
                    <a:pt x="1" y="129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1"/>
                  </a:lnTo>
                  <a:lnTo>
                    <a:pt x="1" y="142"/>
                  </a:lnTo>
                  <a:lnTo>
                    <a:pt x="3" y="144"/>
                  </a:lnTo>
                  <a:lnTo>
                    <a:pt x="5" y="145"/>
                  </a:lnTo>
                  <a:lnTo>
                    <a:pt x="9" y="142"/>
                  </a:lnTo>
                  <a:lnTo>
                    <a:pt x="10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2" y="132"/>
                  </a:lnTo>
                  <a:lnTo>
                    <a:pt x="13" y="127"/>
                  </a:lnTo>
                  <a:lnTo>
                    <a:pt x="17" y="119"/>
                  </a:lnTo>
                  <a:lnTo>
                    <a:pt x="22" y="11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34" y="80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57" y="34"/>
                  </a:lnTo>
                  <a:lnTo>
                    <a:pt x="64" y="21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4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6" y="4"/>
                  </a:lnTo>
                  <a:lnTo>
                    <a:pt x="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0" name="Freeform 582"/>
            <p:cNvSpPr/>
            <p:nvPr/>
          </p:nvSpPr>
          <p:spPr bwMode="auto">
            <a:xfrm>
              <a:off x="3595688" y="2268538"/>
              <a:ext cx="17463" cy="26988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2" y="4"/>
                </a:cxn>
                <a:cxn ang="0">
                  <a:pos x="28" y="9"/>
                </a:cxn>
                <a:cxn ang="0">
                  <a:pos x="22" y="16"/>
                </a:cxn>
                <a:cxn ang="0">
                  <a:pos x="20" y="22"/>
                </a:cxn>
                <a:cxn ang="0">
                  <a:pos x="20" y="22"/>
                </a:cxn>
                <a:cxn ang="0">
                  <a:pos x="11" y="42"/>
                </a:cxn>
                <a:cxn ang="0">
                  <a:pos x="7" y="51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8" y="52"/>
                </a:cxn>
                <a:cxn ang="0">
                  <a:pos x="25" y="39"/>
                </a:cxn>
                <a:cxn ang="0">
                  <a:pos x="25" y="39"/>
                </a:cxn>
                <a:cxn ang="0">
                  <a:pos x="32" y="23"/>
                </a:cxn>
                <a:cxn ang="0">
                  <a:pos x="35" y="16"/>
                </a:cxn>
                <a:cxn ang="0">
                  <a:pos x="38" y="13"/>
                </a:cxn>
                <a:cxn ang="0">
                  <a:pos x="42" y="12"/>
                </a:cxn>
                <a:cxn ang="0">
                  <a:pos x="42" y="12"/>
                </a:cxn>
                <a:cxn ang="0">
                  <a:pos x="43" y="10"/>
                </a:cxn>
                <a:cxn ang="0">
                  <a:pos x="45" y="9"/>
                </a:cxn>
                <a:cxn ang="0">
                  <a:pos x="45" y="4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68">
                  <a:moveTo>
                    <a:pt x="38" y="0"/>
                  </a:moveTo>
                  <a:lnTo>
                    <a:pt x="38" y="0"/>
                  </a:lnTo>
                  <a:lnTo>
                    <a:pt x="32" y="4"/>
                  </a:lnTo>
                  <a:lnTo>
                    <a:pt x="28" y="9"/>
                  </a:lnTo>
                  <a:lnTo>
                    <a:pt x="22" y="16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1" y="42"/>
                  </a:lnTo>
                  <a:lnTo>
                    <a:pt x="7" y="51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8" y="52"/>
                  </a:lnTo>
                  <a:lnTo>
                    <a:pt x="25" y="39"/>
                  </a:lnTo>
                  <a:lnTo>
                    <a:pt x="25" y="39"/>
                  </a:lnTo>
                  <a:lnTo>
                    <a:pt x="32" y="23"/>
                  </a:lnTo>
                  <a:lnTo>
                    <a:pt x="35" y="16"/>
                  </a:lnTo>
                  <a:lnTo>
                    <a:pt x="38" y="13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3" y="10"/>
                  </a:lnTo>
                  <a:lnTo>
                    <a:pt x="45" y="9"/>
                  </a:lnTo>
                  <a:lnTo>
                    <a:pt x="45" y="4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1" name="Freeform 583"/>
            <p:cNvSpPr/>
            <p:nvPr/>
          </p:nvSpPr>
          <p:spPr bwMode="auto">
            <a:xfrm>
              <a:off x="3648076" y="2266950"/>
              <a:ext cx="30163" cy="61913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60" y="9"/>
                </a:cxn>
                <a:cxn ang="0">
                  <a:pos x="55" y="17"/>
                </a:cxn>
                <a:cxn ang="0">
                  <a:pos x="47" y="35"/>
                </a:cxn>
                <a:cxn ang="0">
                  <a:pos x="39" y="54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14" y="110"/>
                </a:cxn>
                <a:cxn ang="0">
                  <a:pos x="6" y="130"/>
                </a:cxn>
                <a:cxn ang="0">
                  <a:pos x="0" y="149"/>
                </a:cxn>
                <a:cxn ang="0">
                  <a:pos x="0" y="149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9" y="154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17" y="133"/>
                </a:cxn>
                <a:cxn ang="0">
                  <a:pos x="23" y="114"/>
                </a:cxn>
                <a:cxn ang="0">
                  <a:pos x="41" y="77"/>
                </a:cxn>
                <a:cxn ang="0">
                  <a:pos x="41" y="77"/>
                </a:cxn>
                <a:cxn ang="0">
                  <a:pos x="48" y="60"/>
                </a:cxn>
                <a:cxn ang="0">
                  <a:pos x="56" y="42"/>
                </a:cxn>
                <a:cxn ang="0">
                  <a:pos x="64" y="25"/>
                </a:cxn>
                <a:cxn ang="0">
                  <a:pos x="68" y="17"/>
                </a:cxn>
                <a:cxn ang="0">
                  <a:pos x="74" y="10"/>
                </a:cxn>
                <a:cxn ang="0">
                  <a:pos x="74" y="10"/>
                </a:cxn>
                <a:cxn ang="0">
                  <a:pos x="75" y="8"/>
                </a:cxn>
                <a:cxn ang="0">
                  <a:pos x="75" y="5"/>
                </a:cxn>
                <a:cxn ang="0">
                  <a:pos x="73" y="3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5" h="156">
                  <a:moveTo>
                    <a:pt x="65" y="3"/>
                  </a:moveTo>
                  <a:lnTo>
                    <a:pt x="65" y="3"/>
                  </a:lnTo>
                  <a:lnTo>
                    <a:pt x="60" y="9"/>
                  </a:lnTo>
                  <a:lnTo>
                    <a:pt x="55" y="17"/>
                  </a:lnTo>
                  <a:lnTo>
                    <a:pt x="47" y="35"/>
                  </a:lnTo>
                  <a:lnTo>
                    <a:pt x="39" y="54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14" y="110"/>
                  </a:lnTo>
                  <a:lnTo>
                    <a:pt x="6" y="130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7" y="133"/>
                  </a:lnTo>
                  <a:lnTo>
                    <a:pt x="23" y="114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8" y="60"/>
                  </a:lnTo>
                  <a:lnTo>
                    <a:pt x="56" y="42"/>
                  </a:lnTo>
                  <a:lnTo>
                    <a:pt x="64" y="25"/>
                  </a:lnTo>
                  <a:lnTo>
                    <a:pt x="68" y="17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5" y="8"/>
                  </a:lnTo>
                  <a:lnTo>
                    <a:pt x="75" y="5"/>
                  </a:lnTo>
                  <a:lnTo>
                    <a:pt x="73" y="3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2" name="Freeform 584"/>
            <p:cNvSpPr/>
            <p:nvPr/>
          </p:nvSpPr>
          <p:spPr bwMode="auto">
            <a:xfrm>
              <a:off x="3698876" y="2268538"/>
              <a:ext cx="17463" cy="38100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8" y="17"/>
                </a:cxn>
                <a:cxn ang="0">
                  <a:pos x="25" y="2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7" y="76"/>
                </a:cxn>
                <a:cxn ang="0">
                  <a:pos x="3" y="85"/>
                </a:cxn>
                <a:cxn ang="0">
                  <a:pos x="3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93"/>
                </a:cxn>
                <a:cxn ang="0">
                  <a:pos x="4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4" y="85"/>
                </a:cxn>
                <a:cxn ang="0">
                  <a:pos x="14" y="85"/>
                </a:cxn>
                <a:cxn ang="0">
                  <a:pos x="20" y="73"/>
                </a:cxn>
                <a:cxn ang="0">
                  <a:pos x="24" y="60"/>
                </a:cxn>
                <a:cxn ang="0">
                  <a:pos x="24" y="60"/>
                </a:cxn>
                <a:cxn ang="0">
                  <a:pos x="34" y="34"/>
                </a:cxn>
                <a:cxn ang="0">
                  <a:pos x="39" y="20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1" y="4"/>
                </a:cxn>
                <a:cxn ang="0">
                  <a:pos x="41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1"/>
                </a:cxn>
                <a:cxn ang="0">
                  <a:pos x="30" y="4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95">
                  <a:moveTo>
                    <a:pt x="30" y="6"/>
                  </a:moveTo>
                  <a:lnTo>
                    <a:pt x="30" y="6"/>
                  </a:lnTo>
                  <a:lnTo>
                    <a:pt x="28" y="17"/>
                  </a:lnTo>
                  <a:lnTo>
                    <a:pt x="25" y="2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7" y="76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3"/>
                  </a:lnTo>
                  <a:lnTo>
                    <a:pt x="4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20" y="73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34" y="34"/>
                  </a:lnTo>
                  <a:lnTo>
                    <a:pt x="39" y="20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1" y="4"/>
                  </a:lnTo>
                  <a:lnTo>
                    <a:pt x="41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1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" name="Freeform 585"/>
            <p:cNvSpPr/>
            <p:nvPr/>
          </p:nvSpPr>
          <p:spPr bwMode="auto">
            <a:xfrm>
              <a:off x="3736976" y="2259013"/>
              <a:ext cx="17463" cy="3651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36" y="4"/>
                </a:cxn>
                <a:cxn ang="0">
                  <a:pos x="26" y="25"/>
                </a:cxn>
                <a:cxn ang="0">
                  <a:pos x="19" y="45"/>
                </a:cxn>
                <a:cxn ang="0">
                  <a:pos x="19" y="45"/>
                </a:cxn>
                <a:cxn ang="0">
                  <a:pos x="12" y="65"/>
                </a:cxn>
                <a:cxn ang="0">
                  <a:pos x="8" y="74"/>
                </a:cxn>
                <a:cxn ang="0">
                  <a:pos x="6" y="78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2" y="87"/>
                </a:cxn>
                <a:cxn ang="0">
                  <a:pos x="2" y="89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2"/>
                </a:cxn>
                <a:cxn ang="0">
                  <a:pos x="21" y="73"/>
                </a:cxn>
                <a:cxn ang="0">
                  <a:pos x="25" y="64"/>
                </a:cxn>
                <a:cxn ang="0">
                  <a:pos x="28" y="55"/>
                </a:cxn>
                <a:cxn ang="0">
                  <a:pos x="28" y="55"/>
                </a:cxn>
                <a:cxn ang="0">
                  <a:pos x="32" y="43"/>
                </a:cxn>
                <a:cxn ang="0">
                  <a:pos x="37" y="31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4"/>
                </a:cxn>
                <a:cxn ang="0">
                  <a:pos x="36" y="4"/>
                </a:cxn>
              </a:cxnLst>
              <a:rect l="0" t="0" r="r" b="b"/>
              <a:pathLst>
                <a:path w="46" h="90">
                  <a:moveTo>
                    <a:pt x="36" y="4"/>
                  </a:moveTo>
                  <a:lnTo>
                    <a:pt x="36" y="4"/>
                  </a:lnTo>
                  <a:lnTo>
                    <a:pt x="26" y="25"/>
                  </a:lnTo>
                  <a:lnTo>
                    <a:pt x="19" y="45"/>
                  </a:lnTo>
                  <a:lnTo>
                    <a:pt x="19" y="45"/>
                  </a:lnTo>
                  <a:lnTo>
                    <a:pt x="12" y="65"/>
                  </a:lnTo>
                  <a:lnTo>
                    <a:pt x="8" y="74"/>
                  </a:lnTo>
                  <a:lnTo>
                    <a:pt x="6" y="78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2"/>
                  </a:lnTo>
                  <a:lnTo>
                    <a:pt x="21" y="73"/>
                  </a:lnTo>
                  <a:lnTo>
                    <a:pt x="25" y="64"/>
                  </a:lnTo>
                  <a:lnTo>
                    <a:pt x="28" y="55"/>
                  </a:lnTo>
                  <a:lnTo>
                    <a:pt x="28" y="55"/>
                  </a:lnTo>
                  <a:lnTo>
                    <a:pt x="32" y="43"/>
                  </a:lnTo>
                  <a:lnTo>
                    <a:pt x="37" y="31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4"/>
                  </a:lnTo>
                  <a:lnTo>
                    <a:pt x="3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" name="Freeform 586"/>
            <p:cNvSpPr/>
            <p:nvPr/>
          </p:nvSpPr>
          <p:spPr bwMode="auto">
            <a:xfrm>
              <a:off x="3775076" y="2259013"/>
              <a:ext cx="14288" cy="36513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2" y="14"/>
                </a:cxn>
                <a:cxn ang="0">
                  <a:pos x="18" y="26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9" y="59"/>
                </a:cxn>
                <a:cxn ang="0">
                  <a:pos x="5" y="66"/>
                </a:cxn>
                <a:cxn ang="0">
                  <a:pos x="1" y="76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7"/>
                </a:cxn>
                <a:cxn ang="0">
                  <a:pos x="15" y="68"/>
                </a:cxn>
                <a:cxn ang="0">
                  <a:pos x="22" y="52"/>
                </a:cxn>
                <a:cxn ang="0">
                  <a:pos x="22" y="52"/>
                </a:cxn>
                <a:cxn ang="0">
                  <a:pos x="30" y="30"/>
                </a:cxn>
                <a:cxn ang="0">
                  <a:pos x="32" y="19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90">
                  <a:moveTo>
                    <a:pt x="27" y="2"/>
                  </a:moveTo>
                  <a:lnTo>
                    <a:pt x="27" y="2"/>
                  </a:lnTo>
                  <a:lnTo>
                    <a:pt x="22" y="14"/>
                  </a:lnTo>
                  <a:lnTo>
                    <a:pt x="18" y="26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9" y="59"/>
                  </a:lnTo>
                  <a:lnTo>
                    <a:pt x="5" y="66"/>
                  </a:lnTo>
                  <a:lnTo>
                    <a:pt x="1" y="76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7"/>
                  </a:lnTo>
                  <a:lnTo>
                    <a:pt x="15" y="68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30" y="30"/>
                  </a:lnTo>
                  <a:lnTo>
                    <a:pt x="32" y="19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" name="Freeform 587"/>
            <p:cNvSpPr/>
            <p:nvPr/>
          </p:nvSpPr>
          <p:spPr bwMode="auto">
            <a:xfrm>
              <a:off x="3797301" y="2268538"/>
              <a:ext cx="14288" cy="3175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6" y="22"/>
                </a:cxn>
                <a:cxn ang="0">
                  <a:pos x="12" y="32"/>
                </a:cxn>
                <a:cxn ang="0">
                  <a:pos x="11" y="42"/>
                </a:cxn>
                <a:cxn ang="0">
                  <a:pos x="11" y="42"/>
                </a:cxn>
                <a:cxn ang="0">
                  <a:pos x="9" y="50"/>
                </a:cxn>
                <a:cxn ang="0">
                  <a:pos x="7" y="58"/>
                </a:cxn>
                <a:cxn ang="0">
                  <a:pos x="3" y="64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8" y="79"/>
                </a:cxn>
                <a:cxn ang="0">
                  <a:pos x="9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5" y="70"/>
                </a:cxn>
                <a:cxn ang="0">
                  <a:pos x="17" y="63"/>
                </a:cxn>
                <a:cxn ang="0">
                  <a:pos x="17" y="63"/>
                </a:cxn>
                <a:cxn ang="0">
                  <a:pos x="21" y="55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24" y="37"/>
                </a:cxn>
                <a:cxn ang="0">
                  <a:pos x="28" y="26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4" h="79">
                  <a:moveTo>
                    <a:pt x="23" y="3"/>
                  </a:moveTo>
                  <a:lnTo>
                    <a:pt x="23" y="3"/>
                  </a:lnTo>
                  <a:lnTo>
                    <a:pt x="16" y="22"/>
                  </a:lnTo>
                  <a:lnTo>
                    <a:pt x="12" y="3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50"/>
                  </a:lnTo>
                  <a:lnTo>
                    <a:pt x="7" y="58"/>
                  </a:lnTo>
                  <a:lnTo>
                    <a:pt x="3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8" y="79"/>
                  </a:lnTo>
                  <a:lnTo>
                    <a:pt x="9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5" y="7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21" y="55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4" y="37"/>
                  </a:lnTo>
                  <a:lnTo>
                    <a:pt x="28" y="26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" name="Freeform 588"/>
            <p:cNvSpPr/>
            <p:nvPr/>
          </p:nvSpPr>
          <p:spPr bwMode="auto">
            <a:xfrm>
              <a:off x="3100388" y="2054225"/>
              <a:ext cx="760413" cy="293688"/>
            </a:xfrm>
            <a:custGeom>
              <a:avLst/>
              <a:gdLst/>
              <a:ahLst/>
              <a:cxnLst>
                <a:cxn ang="0">
                  <a:pos x="1909" y="649"/>
                </a:cxn>
                <a:cxn ang="0">
                  <a:pos x="1902" y="606"/>
                </a:cxn>
                <a:cxn ang="0">
                  <a:pos x="1898" y="561"/>
                </a:cxn>
                <a:cxn ang="0">
                  <a:pos x="1870" y="489"/>
                </a:cxn>
                <a:cxn ang="0">
                  <a:pos x="1813" y="386"/>
                </a:cxn>
                <a:cxn ang="0">
                  <a:pos x="1717" y="256"/>
                </a:cxn>
                <a:cxn ang="0">
                  <a:pos x="1627" y="177"/>
                </a:cxn>
                <a:cxn ang="0">
                  <a:pos x="1513" y="113"/>
                </a:cxn>
                <a:cxn ang="0">
                  <a:pos x="1346" y="52"/>
                </a:cxn>
                <a:cxn ang="0">
                  <a:pos x="1224" y="24"/>
                </a:cxn>
                <a:cxn ang="0">
                  <a:pos x="1144" y="9"/>
                </a:cxn>
                <a:cxn ang="0">
                  <a:pos x="952" y="0"/>
                </a:cxn>
                <a:cxn ang="0">
                  <a:pos x="817" y="4"/>
                </a:cxn>
                <a:cxn ang="0">
                  <a:pos x="639" y="26"/>
                </a:cxn>
                <a:cxn ang="0">
                  <a:pos x="520" y="60"/>
                </a:cxn>
                <a:cxn ang="0">
                  <a:pos x="429" y="103"/>
                </a:cxn>
                <a:cxn ang="0">
                  <a:pos x="298" y="187"/>
                </a:cxn>
                <a:cxn ang="0">
                  <a:pos x="238" y="232"/>
                </a:cxn>
                <a:cxn ang="0">
                  <a:pos x="157" y="315"/>
                </a:cxn>
                <a:cxn ang="0">
                  <a:pos x="77" y="421"/>
                </a:cxn>
                <a:cxn ang="0">
                  <a:pos x="43" y="491"/>
                </a:cxn>
                <a:cxn ang="0">
                  <a:pos x="17" y="598"/>
                </a:cxn>
                <a:cxn ang="0">
                  <a:pos x="0" y="716"/>
                </a:cxn>
                <a:cxn ang="0">
                  <a:pos x="11" y="734"/>
                </a:cxn>
                <a:cxn ang="0">
                  <a:pos x="35" y="736"/>
                </a:cxn>
                <a:cxn ang="0">
                  <a:pos x="44" y="722"/>
                </a:cxn>
                <a:cxn ang="0">
                  <a:pos x="55" y="632"/>
                </a:cxn>
                <a:cxn ang="0">
                  <a:pos x="66" y="564"/>
                </a:cxn>
                <a:cxn ang="0">
                  <a:pos x="109" y="460"/>
                </a:cxn>
                <a:cxn ang="0">
                  <a:pos x="138" y="413"/>
                </a:cxn>
                <a:cxn ang="0">
                  <a:pos x="200" y="340"/>
                </a:cxn>
                <a:cxn ang="0">
                  <a:pos x="239" y="292"/>
                </a:cxn>
                <a:cxn ang="0">
                  <a:pos x="303" y="237"/>
                </a:cxn>
                <a:cxn ang="0">
                  <a:pos x="350" y="208"/>
                </a:cxn>
                <a:cxn ang="0">
                  <a:pos x="439" y="149"/>
                </a:cxn>
                <a:cxn ang="0">
                  <a:pos x="550" y="100"/>
                </a:cxn>
                <a:cxn ang="0">
                  <a:pos x="629" y="75"/>
                </a:cxn>
                <a:cxn ang="0">
                  <a:pos x="750" y="59"/>
                </a:cxn>
                <a:cxn ang="0">
                  <a:pos x="907" y="46"/>
                </a:cxn>
                <a:cxn ang="0">
                  <a:pos x="1071" y="50"/>
                </a:cxn>
                <a:cxn ang="0">
                  <a:pos x="1232" y="72"/>
                </a:cxn>
                <a:cxn ang="0">
                  <a:pos x="1387" y="119"/>
                </a:cxn>
                <a:cxn ang="0">
                  <a:pos x="1538" y="181"/>
                </a:cxn>
                <a:cxn ang="0">
                  <a:pos x="1592" y="209"/>
                </a:cxn>
                <a:cxn ang="0">
                  <a:pos x="1653" y="258"/>
                </a:cxn>
                <a:cxn ang="0">
                  <a:pos x="1739" y="364"/>
                </a:cxn>
                <a:cxn ang="0">
                  <a:pos x="1818" y="491"/>
                </a:cxn>
                <a:cxn ang="0">
                  <a:pos x="1845" y="547"/>
                </a:cxn>
                <a:cxn ang="0">
                  <a:pos x="1858" y="621"/>
                </a:cxn>
                <a:cxn ang="0">
                  <a:pos x="1870" y="680"/>
                </a:cxn>
                <a:cxn ang="0">
                  <a:pos x="1873" y="706"/>
                </a:cxn>
                <a:cxn ang="0">
                  <a:pos x="1883" y="719"/>
                </a:cxn>
                <a:cxn ang="0">
                  <a:pos x="1907" y="719"/>
                </a:cxn>
                <a:cxn ang="0">
                  <a:pos x="1917" y="706"/>
                </a:cxn>
                <a:cxn ang="0">
                  <a:pos x="1917" y="688"/>
                </a:cxn>
              </a:cxnLst>
              <a:rect l="0" t="0" r="r" b="b"/>
              <a:pathLst>
                <a:path w="1917" h="739">
                  <a:moveTo>
                    <a:pt x="1917" y="688"/>
                  </a:moveTo>
                  <a:lnTo>
                    <a:pt x="1917" y="688"/>
                  </a:lnTo>
                  <a:lnTo>
                    <a:pt x="1915" y="668"/>
                  </a:lnTo>
                  <a:lnTo>
                    <a:pt x="1909" y="649"/>
                  </a:lnTo>
                  <a:lnTo>
                    <a:pt x="1909" y="649"/>
                  </a:lnTo>
                  <a:lnTo>
                    <a:pt x="1907" y="638"/>
                  </a:lnTo>
                  <a:lnTo>
                    <a:pt x="1904" y="628"/>
                  </a:lnTo>
                  <a:lnTo>
                    <a:pt x="1902" y="606"/>
                  </a:lnTo>
                  <a:lnTo>
                    <a:pt x="1900" y="583"/>
                  </a:lnTo>
                  <a:lnTo>
                    <a:pt x="1899" y="573"/>
                  </a:lnTo>
                  <a:lnTo>
                    <a:pt x="1898" y="561"/>
                  </a:lnTo>
                  <a:lnTo>
                    <a:pt x="1898" y="561"/>
                  </a:lnTo>
                  <a:lnTo>
                    <a:pt x="1892" y="543"/>
                  </a:lnTo>
                  <a:lnTo>
                    <a:pt x="1886" y="525"/>
                  </a:lnTo>
                  <a:lnTo>
                    <a:pt x="1878" y="506"/>
                  </a:lnTo>
                  <a:lnTo>
                    <a:pt x="1870" y="489"/>
                  </a:lnTo>
                  <a:lnTo>
                    <a:pt x="1852" y="454"/>
                  </a:lnTo>
                  <a:lnTo>
                    <a:pt x="1834" y="420"/>
                  </a:lnTo>
                  <a:lnTo>
                    <a:pt x="1834" y="420"/>
                  </a:lnTo>
                  <a:lnTo>
                    <a:pt x="1813" y="386"/>
                  </a:lnTo>
                  <a:lnTo>
                    <a:pt x="1792" y="352"/>
                  </a:lnTo>
                  <a:lnTo>
                    <a:pt x="1768" y="319"/>
                  </a:lnTo>
                  <a:lnTo>
                    <a:pt x="1743" y="287"/>
                  </a:lnTo>
                  <a:lnTo>
                    <a:pt x="1717" y="256"/>
                  </a:lnTo>
                  <a:lnTo>
                    <a:pt x="1690" y="228"/>
                  </a:lnTo>
                  <a:lnTo>
                    <a:pt x="1660" y="202"/>
                  </a:lnTo>
                  <a:lnTo>
                    <a:pt x="1643" y="188"/>
                  </a:lnTo>
                  <a:lnTo>
                    <a:pt x="1627" y="177"/>
                  </a:lnTo>
                  <a:lnTo>
                    <a:pt x="1627" y="177"/>
                  </a:lnTo>
                  <a:lnTo>
                    <a:pt x="1592" y="154"/>
                  </a:lnTo>
                  <a:lnTo>
                    <a:pt x="1554" y="134"/>
                  </a:lnTo>
                  <a:lnTo>
                    <a:pt x="1513" y="113"/>
                  </a:lnTo>
                  <a:lnTo>
                    <a:pt x="1471" y="94"/>
                  </a:lnTo>
                  <a:lnTo>
                    <a:pt x="1429" y="79"/>
                  </a:lnTo>
                  <a:lnTo>
                    <a:pt x="1387" y="64"/>
                  </a:lnTo>
                  <a:lnTo>
                    <a:pt x="1346" y="52"/>
                  </a:lnTo>
                  <a:lnTo>
                    <a:pt x="1304" y="43"/>
                  </a:lnTo>
                  <a:lnTo>
                    <a:pt x="1304" y="43"/>
                  </a:lnTo>
                  <a:lnTo>
                    <a:pt x="1264" y="34"/>
                  </a:lnTo>
                  <a:lnTo>
                    <a:pt x="1224" y="24"/>
                  </a:lnTo>
                  <a:lnTo>
                    <a:pt x="1185" y="16"/>
                  </a:lnTo>
                  <a:lnTo>
                    <a:pt x="1164" y="12"/>
                  </a:lnTo>
                  <a:lnTo>
                    <a:pt x="1144" y="9"/>
                  </a:lnTo>
                  <a:lnTo>
                    <a:pt x="1144" y="9"/>
                  </a:lnTo>
                  <a:lnTo>
                    <a:pt x="1096" y="5"/>
                  </a:lnTo>
                  <a:lnTo>
                    <a:pt x="1047" y="3"/>
                  </a:lnTo>
                  <a:lnTo>
                    <a:pt x="999" y="1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07" y="1"/>
                  </a:lnTo>
                  <a:lnTo>
                    <a:pt x="862" y="3"/>
                  </a:lnTo>
                  <a:lnTo>
                    <a:pt x="817" y="4"/>
                  </a:lnTo>
                  <a:lnTo>
                    <a:pt x="773" y="8"/>
                  </a:lnTo>
                  <a:lnTo>
                    <a:pt x="727" y="13"/>
                  </a:lnTo>
                  <a:lnTo>
                    <a:pt x="682" y="18"/>
                  </a:lnTo>
                  <a:lnTo>
                    <a:pt x="639" y="26"/>
                  </a:lnTo>
                  <a:lnTo>
                    <a:pt x="595" y="37"/>
                  </a:lnTo>
                  <a:lnTo>
                    <a:pt x="595" y="37"/>
                  </a:lnTo>
                  <a:lnTo>
                    <a:pt x="557" y="47"/>
                  </a:lnTo>
                  <a:lnTo>
                    <a:pt x="520" y="60"/>
                  </a:lnTo>
                  <a:lnTo>
                    <a:pt x="484" y="76"/>
                  </a:lnTo>
                  <a:lnTo>
                    <a:pt x="448" y="93"/>
                  </a:lnTo>
                  <a:lnTo>
                    <a:pt x="448" y="93"/>
                  </a:lnTo>
                  <a:lnTo>
                    <a:pt x="429" y="103"/>
                  </a:lnTo>
                  <a:lnTo>
                    <a:pt x="409" y="114"/>
                  </a:lnTo>
                  <a:lnTo>
                    <a:pt x="372" y="139"/>
                  </a:lnTo>
                  <a:lnTo>
                    <a:pt x="336" y="164"/>
                  </a:lnTo>
                  <a:lnTo>
                    <a:pt x="298" y="187"/>
                  </a:lnTo>
                  <a:lnTo>
                    <a:pt x="298" y="187"/>
                  </a:lnTo>
                  <a:lnTo>
                    <a:pt x="282" y="198"/>
                  </a:lnTo>
                  <a:lnTo>
                    <a:pt x="266" y="208"/>
                  </a:lnTo>
                  <a:lnTo>
                    <a:pt x="238" y="232"/>
                  </a:lnTo>
                  <a:lnTo>
                    <a:pt x="211" y="256"/>
                  </a:lnTo>
                  <a:lnTo>
                    <a:pt x="185" y="283"/>
                  </a:lnTo>
                  <a:lnTo>
                    <a:pt x="185" y="283"/>
                  </a:lnTo>
                  <a:lnTo>
                    <a:pt x="157" y="315"/>
                  </a:lnTo>
                  <a:lnTo>
                    <a:pt x="129" y="349"/>
                  </a:lnTo>
                  <a:lnTo>
                    <a:pt x="102" y="386"/>
                  </a:lnTo>
                  <a:lnTo>
                    <a:pt x="77" y="421"/>
                  </a:lnTo>
                  <a:lnTo>
                    <a:pt x="77" y="421"/>
                  </a:lnTo>
                  <a:lnTo>
                    <a:pt x="68" y="438"/>
                  </a:lnTo>
                  <a:lnTo>
                    <a:pt x="58" y="457"/>
                  </a:lnTo>
                  <a:lnTo>
                    <a:pt x="51" y="474"/>
                  </a:lnTo>
                  <a:lnTo>
                    <a:pt x="43" y="491"/>
                  </a:lnTo>
                  <a:lnTo>
                    <a:pt x="36" y="509"/>
                  </a:lnTo>
                  <a:lnTo>
                    <a:pt x="31" y="526"/>
                  </a:lnTo>
                  <a:lnTo>
                    <a:pt x="23" y="561"/>
                  </a:lnTo>
                  <a:lnTo>
                    <a:pt x="17" y="598"/>
                  </a:lnTo>
                  <a:lnTo>
                    <a:pt x="10" y="634"/>
                  </a:lnTo>
                  <a:lnTo>
                    <a:pt x="1" y="710"/>
                  </a:lnTo>
                  <a:lnTo>
                    <a:pt x="1" y="710"/>
                  </a:lnTo>
                  <a:lnTo>
                    <a:pt x="0" y="716"/>
                  </a:lnTo>
                  <a:lnTo>
                    <a:pt x="1" y="721"/>
                  </a:lnTo>
                  <a:lnTo>
                    <a:pt x="2" y="725"/>
                  </a:lnTo>
                  <a:lnTo>
                    <a:pt x="5" y="729"/>
                  </a:lnTo>
                  <a:lnTo>
                    <a:pt x="11" y="734"/>
                  </a:lnTo>
                  <a:lnTo>
                    <a:pt x="19" y="738"/>
                  </a:lnTo>
                  <a:lnTo>
                    <a:pt x="27" y="739"/>
                  </a:lnTo>
                  <a:lnTo>
                    <a:pt x="31" y="738"/>
                  </a:lnTo>
                  <a:lnTo>
                    <a:pt x="35" y="736"/>
                  </a:lnTo>
                  <a:lnTo>
                    <a:pt x="39" y="734"/>
                  </a:lnTo>
                  <a:lnTo>
                    <a:pt x="41" y="731"/>
                  </a:lnTo>
                  <a:lnTo>
                    <a:pt x="43" y="727"/>
                  </a:lnTo>
                  <a:lnTo>
                    <a:pt x="44" y="722"/>
                  </a:lnTo>
                  <a:lnTo>
                    <a:pt x="44" y="722"/>
                  </a:lnTo>
                  <a:lnTo>
                    <a:pt x="48" y="692"/>
                  </a:lnTo>
                  <a:lnTo>
                    <a:pt x="51" y="662"/>
                  </a:lnTo>
                  <a:lnTo>
                    <a:pt x="55" y="632"/>
                  </a:lnTo>
                  <a:lnTo>
                    <a:pt x="58" y="600"/>
                  </a:lnTo>
                  <a:lnTo>
                    <a:pt x="58" y="600"/>
                  </a:lnTo>
                  <a:lnTo>
                    <a:pt x="61" y="582"/>
                  </a:lnTo>
                  <a:lnTo>
                    <a:pt x="66" y="564"/>
                  </a:lnTo>
                  <a:lnTo>
                    <a:pt x="72" y="547"/>
                  </a:lnTo>
                  <a:lnTo>
                    <a:pt x="78" y="528"/>
                  </a:lnTo>
                  <a:lnTo>
                    <a:pt x="94" y="494"/>
                  </a:lnTo>
                  <a:lnTo>
                    <a:pt x="109" y="460"/>
                  </a:lnTo>
                  <a:lnTo>
                    <a:pt x="109" y="460"/>
                  </a:lnTo>
                  <a:lnTo>
                    <a:pt x="117" y="443"/>
                  </a:lnTo>
                  <a:lnTo>
                    <a:pt x="128" y="428"/>
                  </a:lnTo>
                  <a:lnTo>
                    <a:pt x="138" y="413"/>
                  </a:lnTo>
                  <a:lnTo>
                    <a:pt x="151" y="398"/>
                  </a:lnTo>
                  <a:lnTo>
                    <a:pt x="176" y="369"/>
                  </a:lnTo>
                  <a:lnTo>
                    <a:pt x="188" y="355"/>
                  </a:lnTo>
                  <a:lnTo>
                    <a:pt x="200" y="340"/>
                  </a:lnTo>
                  <a:lnTo>
                    <a:pt x="200" y="340"/>
                  </a:lnTo>
                  <a:lnTo>
                    <a:pt x="211" y="324"/>
                  </a:lnTo>
                  <a:lnTo>
                    <a:pt x="225" y="307"/>
                  </a:lnTo>
                  <a:lnTo>
                    <a:pt x="239" y="292"/>
                  </a:lnTo>
                  <a:lnTo>
                    <a:pt x="253" y="277"/>
                  </a:lnTo>
                  <a:lnTo>
                    <a:pt x="269" y="263"/>
                  </a:lnTo>
                  <a:lnTo>
                    <a:pt x="286" y="249"/>
                  </a:lnTo>
                  <a:lnTo>
                    <a:pt x="303" y="237"/>
                  </a:lnTo>
                  <a:lnTo>
                    <a:pt x="320" y="226"/>
                  </a:lnTo>
                  <a:lnTo>
                    <a:pt x="320" y="226"/>
                  </a:lnTo>
                  <a:lnTo>
                    <a:pt x="336" y="217"/>
                  </a:lnTo>
                  <a:lnTo>
                    <a:pt x="350" y="208"/>
                  </a:lnTo>
                  <a:lnTo>
                    <a:pt x="379" y="187"/>
                  </a:lnTo>
                  <a:lnTo>
                    <a:pt x="409" y="166"/>
                  </a:lnTo>
                  <a:lnTo>
                    <a:pt x="423" y="157"/>
                  </a:lnTo>
                  <a:lnTo>
                    <a:pt x="439" y="149"/>
                  </a:lnTo>
                  <a:lnTo>
                    <a:pt x="439" y="149"/>
                  </a:lnTo>
                  <a:lnTo>
                    <a:pt x="476" y="131"/>
                  </a:lnTo>
                  <a:lnTo>
                    <a:pt x="512" y="115"/>
                  </a:lnTo>
                  <a:lnTo>
                    <a:pt x="550" y="100"/>
                  </a:lnTo>
                  <a:lnTo>
                    <a:pt x="590" y="85"/>
                  </a:lnTo>
                  <a:lnTo>
                    <a:pt x="590" y="85"/>
                  </a:lnTo>
                  <a:lnTo>
                    <a:pt x="609" y="80"/>
                  </a:lnTo>
                  <a:lnTo>
                    <a:pt x="629" y="75"/>
                  </a:lnTo>
                  <a:lnTo>
                    <a:pt x="648" y="71"/>
                  </a:lnTo>
                  <a:lnTo>
                    <a:pt x="669" y="68"/>
                  </a:lnTo>
                  <a:lnTo>
                    <a:pt x="710" y="63"/>
                  </a:lnTo>
                  <a:lnTo>
                    <a:pt x="750" y="59"/>
                  </a:lnTo>
                  <a:lnTo>
                    <a:pt x="750" y="59"/>
                  </a:lnTo>
                  <a:lnTo>
                    <a:pt x="829" y="51"/>
                  </a:lnTo>
                  <a:lnTo>
                    <a:pt x="868" y="47"/>
                  </a:lnTo>
                  <a:lnTo>
                    <a:pt x="907" y="46"/>
                  </a:lnTo>
                  <a:lnTo>
                    <a:pt x="907" y="46"/>
                  </a:lnTo>
                  <a:lnTo>
                    <a:pt x="988" y="47"/>
                  </a:lnTo>
                  <a:lnTo>
                    <a:pt x="1030" y="47"/>
                  </a:lnTo>
                  <a:lnTo>
                    <a:pt x="1071" y="50"/>
                  </a:lnTo>
                  <a:lnTo>
                    <a:pt x="1111" y="52"/>
                  </a:lnTo>
                  <a:lnTo>
                    <a:pt x="1152" y="56"/>
                  </a:lnTo>
                  <a:lnTo>
                    <a:pt x="1193" y="63"/>
                  </a:lnTo>
                  <a:lnTo>
                    <a:pt x="1232" y="72"/>
                  </a:lnTo>
                  <a:lnTo>
                    <a:pt x="1232" y="72"/>
                  </a:lnTo>
                  <a:lnTo>
                    <a:pt x="1312" y="94"/>
                  </a:lnTo>
                  <a:lnTo>
                    <a:pt x="1350" y="106"/>
                  </a:lnTo>
                  <a:lnTo>
                    <a:pt x="1387" y="119"/>
                  </a:lnTo>
                  <a:lnTo>
                    <a:pt x="1425" y="132"/>
                  </a:lnTo>
                  <a:lnTo>
                    <a:pt x="1463" y="147"/>
                  </a:lnTo>
                  <a:lnTo>
                    <a:pt x="1500" y="162"/>
                  </a:lnTo>
                  <a:lnTo>
                    <a:pt x="1538" y="181"/>
                  </a:lnTo>
                  <a:lnTo>
                    <a:pt x="1538" y="181"/>
                  </a:lnTo>
                  <a:lnTo>
                    <a:pt x="1558" y="190"/>
                  </a:lnTo>
                  <a:lnTo>
                    <a:pt x="1575" y="199"/>
                  </a:lnTo>
                  <a:lnTo>
                    <a:pt x="1592" y="209"/>
                  </a:lnTo>
                  <a:lnTo>
                    <a:pt x="1609" y="221"/>
                  </a:lnTo>
                  <a:lnTo>
                    <a:pt x="1624" y="233"/>
                  </a:lnTo>
                  <a:lnTo>
                    <a:pt x="1639" y="245"/>
                  </a:lnTo>
                  <a:lnTo>
                    <a:pt x="1653" y="258"/>
                  </a:lnTo>
                  <a:lnTo>
                    <a:pt x="1666" y="272"/>
                  </a:lnTo>
                  <a:lnTo>
                    <a:pt x="1692" y="300"/>
                  </a:lnTo>
                  <a:lnTo>
                    <a:pt x="1717" y="331"/>
                  </a:lnTo>
                  <a:lnTo>
                    <a:pt x="1739" y="364"/>
                  </a:lnTo>
                  <a:lnTo>
                    <a:pt x="1762" y="398"/>
                  </a:lnTo>
                  <a:lnTo>
                    <a:pt x="1762" y="398"/>
                  </a:lnTo>
                  <a:lnTo>
                    <a:pt x="1799" y="459"/>
                  </a:lnTo>
                  <a:lnTo>
                    <a:pt x="1818" y="491"/>
                  </a:lnTo>
                  <a:lnTo>
                    <a:pt x="1835" y="522"/>
                  </a:lnTo>
                  <a:lnTo>
                    <a:pt x="1835" y="522"/>
                  </a:lnTo>
                  <a:lnTo>
                    <a:pt x="1840" y="534"/>
                  </a:lnTo>
                  <a:lnTo>
                    <a:pt x="1845" y="547"/>
                  </a:lnTo>
                  <a:lnTo>
                    <a:pt x="1852" y="570"/>
                  </a:lnTo>
                  <a:lnTo>
                    <a:pt x="1856" y="595"/>
                  </a:lnTo>
                  <a:lnTo>
                    <a:pt x="1858" y="621"/>
                  </a:lnTo>
                  <a:lnTo>
                    <a:pt x="1858" y="621"/>
                  </a:lnTo>
                  <a:lnTo>
                    <a:pt x="1858" y="632"/>
                  </a:lnTo>
                  <a:lnTo>
                    <a:pt x="1861" y="641"/>
                  </a:lnTo>
                  <a:lnTo>
                    <a:pt x="1865" y="661"/>
                  </a:lnTo>
                  <a:lnTo>
                    <a:pt x="1870" y="680"/>
                  </a:lnTo>
                  <a:lnTo>
                    <a:pt x="1871" y="691"/>
                  </a:lnTo>
                  <a:lnTo>
                    <a:pt x="1873" y="701"/>
                  </a:lnTo>
                  <a:lnTo>
                    <a:pt x="1873" y="701"/>
                  </a:lnTo>
                  <a:lnTo>
                    <a:pt x="1873" y="706"/>
                  </a:lnTo>
                  <a:lnTo>
                    <a:pt x="1874" y="710"/>
                  </a:lnTo>
                  <a:lnTo>
                    <a:pt x="1877" y="714"/>
                  </a:lnTo>
                  <a:lnTo>
                    <a:pt x="1879" y="718"/>
                  </a:lnTo>
                  <a:lnTo>
                    <a:pt x="1883" y="719"/>
                  </a:lnTo>
                  <a:lnTo>
                    <a:pt x="1887" y="722"/>
                  </a:lnTo>
                  <a:lnTo>
                    <a:pt x="1895" y="723"/>
                  </a:lnTo>
                  <a:lnTo>
                    <a:pt x="1903" y="722"/>
                  </a:lnTo>
                  <a:lnTo>
                    <a:pt x="1907" y="719"/>
                  </a:lnTo>
                  <a:lnTo>
                    <a:pt x="1911" y="718"/>
                  </a:lnTo>
                  <a:lnTo>
                    <a:pt x="1913" y="714"/>
                  </a:lnTo>
                  <a:lnTo>
                    <a:pt x="1916" y="710"/>
                  </a:lnTo>
                  <a:lnTo>
                    <a:pt x="1917" y="706"/>
                  </a:lnTo>
                  <a:lnTo>
                    <a:pt x="1917" y="701"/>
                  </a:lnTo>
                  <a:lnTo>
                    <a:pt x="1917" y="693"/>
                  </a:lnTo>
                  <a:lnTo>
                    <a:pt x="1917" y="693"/>
                  </a:lnTo>
                  <a:lnTo>
                    <a:pt x="1917" y="688"/>
                  </a:lnTo>
                  <a:lnTo>
                    <a:pt x="1917" y="6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" name="Freeform 589"/>
            <p:cNvSpPr/>
            <p:nvPr/>
          </p:nvSpPr>
          <p:spPr bwMode="auto">
            <a:xfrm>
              <a:off x="3100388" y="2273300"/>
              <a:ext cx="766763" cy="79375"/>
            </a:xfrm>
            <a:custGeom>
              <a:avLst/>
              <a:gdLst/>
              <a:ahLst/>
              <a:cxnLst>
                <a:cxn ang="0">
                  <a:pos x="1837" y="85"/>
                </a:cxn>
                <a:cxn ang="0">
                  <a:pos x="1750" y="52"/>
                </a:cxn>
                <a:cxn ang="0">
                  <a:pos x="1652" y="40"/>
                </a:cxn>
                <a:cxn ang="0">
                  <a:pos x="1504" y="57"/>
                </a:cxn>
                <a:cxn ang="0">
                  <a:pos x="1433" y="81"/>
                </a:cxn>
                <a:cxn ang="0">
                  <a:pos x="1355" y="148"/>
                </a:cxn>
                <a:cxn ang="0">
                  <a:pos x="1304" y="93"/>
                </a:cxn>
                <a:cxn ang="0">
                  <a:pos x="1212" y="31"/>
                </a:cxn>
                <a:cxn ang="0">
                  <a:pos x="1142" y="5"/>
                </a:cxn>
                <a:cxn ang="0">
                  <a:pos x="996" y="2"/>
                </a:cxn>
                <a:cxn ang="0">
                  <a:pos x="909" y="8"/>
                </a:cxn>
                <a:cxn ang="0">
                  <a:pos x="803" y="32"/>
                </a:cxn>
                <a:cxn ang="0">
                  <a:pos x="714" y="56"/>
                </a:cxn>
                <a:cxn ang="0">
                  <a:pos x="626" y="103"/>
                </a:cxn>
                <a:cxn ang="0">
                  <a:pos x="565" y="131"/>
                </a:cxn>
                <a:cxn ang="0">
                  <a:pos x="485" y="81"/>
                </a:cxn>
                <a:cxn ang="0">
                  <a:pos x="397" y="51"/>
                </a:cxn>
                <a:cxn ang="0">
                  <a:pos x="300" y="44"/>
                </a:cxn>
                <a:cxn ang="0">
                  <a:pos x="201" y="52"/>
                </a:cxn>
                <a:cxn ang="0">
                  <a:pos x="117" y="86"/>
                </a:cxn>
                <a:cxn ang="0">
                  <a:pos x="32" y="137"/>
                </a:cxn>
                <a:cxn ang="0">
                  <a:pos x="3" y="145"/>
                </a:cxn>
                <a:cxn ang="0">
                  <a:pos x="1" y="188"/>
                </a:cxn>
                <a:cxn ang="0">
                  <a:pos x="26" y="202"/>
                </a:cxn>
                <a:cxn ang="0">
                  <a:pos x="89" y="159"/>
                </a:cxn>
                <a:cxn ang="0">
                  <a:pos x="175" y="108"/>
                </a:cxn>
                <a:cxn ang="0">
                  <a:pos x="282" y="91"/>
                </a:cxn>
                <a:cxn ang="0">
                  <a:pos x="379" y="94"/>
                </a:cxn>
                <a:cxn ang="0">
                  <a:pos x="468" y="123"/>
                </a:cxn>
                <a:cxn ang="0">
                  <a:pos x="548" y="175"/>
                </a:cxn>
                <a:cxn ang="0">
                  <a:pos x="567" y="196"/>
                </a:cxn>
                <a:cxn ang="0">
                  <a:pos x="601" y="195"/>
                </a:cxn>
                <a:cxn ang="0">
                  <a:pos x="609" y="176"/>
                </a:cxn>
                <a:cxn ang="0">
                  <a:pos x="668" y="132"/>
                </a:cxn>
                <a:cxn ang="0">
                  <a:pos x="770" y="85"/>
                </a:cxn>
                <a:cxn ang="0">
                  <a:pos x="889" y="55"/>
                </a:cxn>
                <a:cxn ang="0">
                  <a:pos x="952" y="48"/>
                </a:cxn>
                <a:cxn ang="0">
                  <a:pos x="1076" y="48"/>
                </a:cxn>
                <a:cxn ang="0">
                  <a:pos x="1149" y="53"/>
                </a:cxn>
                <a:cxn ang="0">
                  <a:pos x="1237" y="100"/>
                </a:cxn>
                <a:cxn ang="0">
                  <a:pos x="1305" y="159"/>
                </a:cxn>
                <a:cxn ang="0">
                  <a:pos x="1352" y="195"/>
                </a:cxn>
                <a:cxn ang="0">
                  <a:pos x="1363" y="196"/>
                </a:cxn>
                <a:cxn ang="0">
                  <a:pos x="1367" y="195"/>
                </a:cxn>
                <a:cxn ang="0">
                  <a:pos x="1374" y="192"/>
                </a:cxn>
                <a:cxn ang="0">
                  <a:pos x="1378" y="189"/>
                </a:cxn>
                <a:cxn ang="0">
                  <a:pos x="1431" y="140"/>
                </a:cxn>
                <a:cxn ang="0">
                  <a:pos x="1492" y="106"/>
                </a:cxn>
                <a:cxn ang="0">
                  <a:pos x="1631" y="87"/>
                </a:cxn>
                <a:cxn ang="0">
                  <a:pos x="1722" y="91"/>
                </a:cxn>
                <a:cxn ang="0">
                  <a:pos x="1806" y="120"/>
                </a:cxn>
                <a:cxn ang="0">
                  <a:pos x="1903" y="180"/>
                </a:cxn>
                <a:cxn ang="0">
                  <a:pos x="1922" y="178"/>
                </a:cxn>
                <a:cxn ang="0">
                  <a:pos x="1928" y="145"/>
                </a:cxn>
              </a:cxnLst>
              <a:rect l="0" t="0" r="r" b="b"/>
              <a:pathLst>
                <a:path w="1932" h="202">
                  <a:moveTo>
                    <a:pt x="1921" y="138"/>
                  </a:moveTo>
                  <a:lnTo>
                    <a:pt x="1921" y="138"/>
                  </a:lnTo>
                  <a:lnTo>
                    <a:pt x="1888" y="115"/>
                  </a:lnTo>
                  <a:lnTo>
                    <a:pt x="1856" y="94"/>
                  </a:lnTo>
                  <a:lnTo>
                    <a:pt x="1837" y="85"/>
                  </a:lnTo>
                  <a:lnTo>
                    <a:pt x="1820" y="77"/>
                  </a:lnTo>
                  <a:lnTo>
                    <a:pt x="1803" y="69"/>
                  </a:lnTo>
                  <a:lnTo>
                    <a:pt x="1785" y="62"/>
                  </a:lnTo>
                  <a:lnTo>
                    <a:pt x="1768" y="57"/>
                  </a:lnTo>
                  <a:lnTo>
                    <a:pt x="1750" y="52"/>
                  </a:lnTo>
                  <a:lnTo>
                    <a:pt x="1730" y="48"/>
                  </a:lnTo>
                  <a:lnTo>
                    <a:pt x="1712" y="44"/>
                  </a:lnTo>
                  <a:lnTo>
                    <a:pt x="1692" y="43"/>
                  </a:lnTo>
                  <a:lnTo>
                    <a:pt x="1673" y="42"/>
                  </a:lnTo>
                  <a:lnTo>
                    <a:pt x="1652" y="40"/>
                  </a:lnTo>
                  <a:lnTo>
                    <a:pt x="1631" y="42"/>
                  </a:lnTo>
                  <a:lnTo>
                    <a:pt x="1631" y="42"/>
                  </a:lnTo>
                  <a:lnTo>
                    <a:pt x="1589" y="44"/>
                  </a:lnTo>
                  <a:lnTo>
                    <a:pt x="1546" y="49"/>
                  </a:lnTo>
                  <a:lnTo>
                    <a:pt x="1504" y="57"/>
                  </a:lnTo>
                  <a:lnTo>
                    <a:pt x="1483" y="61"/>
                  </a:lnTo>
                  <a:lnTo>
                    <a:pt x="1462" y="66"/>
                  </a:lnTo>
                  <a:lnTo>
                    <a:pt x="1462" y="66"/>
                  </a:lnTo>
                  <a:lnTo>
                    <a:pt x="1448" y="73"/>
                  </a:lnTo>
                  <a:lnTo>
                    <a:pt x="1433" y="81"/>
                  </a:lnTo>
                  <a:lnTo>
                    <a:pt x="1419" y="90"/>
                  </a:lnTo>
                  <a:lnTo>
                    <a:pt x="1404" y="100"/>
                  </a:lnTo>
                  <a:lnTo>
                    <a:pt x="1391" y="112"/>
                  </a:lnTo>
                  <a:lnTo>
                    <a:pt x="1378" y="124"/>
                  </a:lnTo>
                  <a:lnTo>
                    <a:pt x="1355" y="148"/>
                  </a:lnTo>
                  <a:lnTo>
                    <a:pt x="1355" y="148"/>
                  </a:lnTo>
                  <a:lnTo>
                    <a:pt x="1348" y="141"/>
                  </a:lnTo>
                  <a:lnTo>
                    <a:pt x="1339" y="133"/>
                  </a:lnTo>
                  <a:lnTo>
                    <a:pt x="1321" y="112"/>
                  </a:lnTo>
                  <a:lnTo>
                    <a:pt x="1304" y="93"/>
                  </a:lnTo>
                  <a:lnTo>
                    <a:pt x="1296" y="85"/>
                  </a:lnTo>
                  <a:lnTo>
                    <a:pt x="1289" y="79"/>
                  </a:lnTo>
                  <a:lnTo>
                    <a:pt x="1289" y="79"/>
                  </a:lnTo>
                  <a:lnTo>
                    <a:pt x="1238" y="47"/>
                  </a:lnTo>
                  <a:lnTo>
                    <a:pt x="1212" y="31"/>
                  </a:lnTo>
                  <a:lnTo>
                    <a:pt x="1186" y="18"/>
                  </a:lnTo>
                  <a:lnTo>
                    <a:pt x="1186" y="18"/>
                  </a:lnTo>
                  <a:lnTo>
                    <a:pt x="1172" y="13"/>
                  </a:lnTo>
                  <a:lnTo>
                    <a:pt x="1157" y="8"/>
                  </a:lnTo>
                  <a:lnTo>
                    <a:pt x="1142" y="5"/>
                  </a:lnTo>
                  <a:lnTo>
                    <a:pt x="1127" y="2"/>
                  </a:lnTo>
                  <a:lnTo>
                    <a:pt x="1094" y="0"/>
                  </a:lnTo>
                  <a:lnTo>
                    <a:pt x="1062" y="0"/>
                  </a:lnTo>
                  <a:lnTo>
                    <a:pt x="1029" y="1"/>
                  </a:lnTo>
                  <a:lnTo>
                    <a:pt x="996" y="2"/>
                  </a:lnTo>
                  <a:lnTo>
                    <a:pt x="965" y="5"/>
                  </a:lnTo>
                  <a:lnTo>
                    <a:pt x="935" y="5"/>
                  </a:lnTo>
                  <a:lnTo>
                    <a:pt x="935" y="5"/>
                  </a:lnTo>
                  <a:lnTo>
                    <a:pt x="922" y="6"/>
                  </a:lnTo>
                  <a:lnTo>
                    <a:pt x="909" y="8"/>
                  </a:lnTo>
                  <a:lnTo>
                    <a:pt x="883" y="11"/>
                  </a:lnTo>
                  <a:lnTo>
                    <a:pt x="858" y="18"/>
                  </a:lnTo>
                  <a:lnTo>
                    <a:pt x="833" y="25"/>
                  </a:lnTo>
                  <a:lnTo>
                    <a:pt x="833" y="25"/>
                  </a:lnTo>
                  <a:lnTo>
                    <a:pt x="803" y="32"/>
                  </a:lnTo>
                  <a:lnTo>
                    <a:pt x="773" y="38"/>
                  </a:lnTo>
                  <a:lnTo>
                    <a:pt x="757" y="40"/>
                  </a:lnTo>
                  <a:lnTo>
                    <a:pt x="743" y="44"/>
                  </a:lnTo>
                  <a:lnTo>
                    <a:pt x="728" y="49"/>
                  </a:lnTo>
                  <a:lnTo>
                    <a:pt x="714" y="56"/>
                  </a:lnTo>
                  <a:lnTo>
                    <a:pt x="714" y="56"/>
                  </a:lnTo>
                  <a:lnTo>
                    <a:pt x="681" y="72"/>
                  </a:lnTo>
                  <a:lnTo>
                    <a:pt x="663" y="81"/>
                  </a:lnTo>
                  <a:lnTo>
                    <a:pt x="644" y="91"/>
                  </a:lnTo>
                  <a:lnTo>
                    <a:pt x="626" y="103"/>
                  </a:lnTo>
                  <a:lnTo>
                    <a:pt x="609" y="115"/>
                  </a:lnTo>
                  <a:lnTo>
                    <a:pt x="593" y="129"/>
                  </a:lnTo>
                  <a:lnTo>
                    <a:pt x="579" y="144"/>
                  </a:lnTo>
                  <a:lnTo>
                    <a:pt x="579" y="144"/>
                  </a:lnTo>
                  <a:lnTo>
                    <a:pt x="565" y="131"/>
                  </a:lnTo>
                  <a:lnTo>
                    <a:pt x="549" y="119"/>
                  </a:lnTo>
                  <a:lnTo>
                    <a:pt x="533" y="108"/>
                  </a:lnTo>
                  <a:lnTo>
                    <a:pt x="518" y="98"/>
                  </a:lnTo>
                  <a:lnTo>
                    <a:pt x="502" y="89"/>
                  </a:lnTo>
                  <a:lnTo>
                    <a:pt x="485" y="81"/>
                  </a:lnTo>
                  <a:lnTo>
                    <a:pt x="468" y="73"/>
                  </a:lnTo>
                  <a:lnTo>
                    <a:pt x="451" y="66"/>
                  </a:lnTo>
                  <a:lnTo>
                    <a:pt x="433" y="60"/>
                  </a:lnTo>
                  <a:lnTo>
                    <a:pt x="416" y="55"/>
                  </a:lnTo>
                  <a:lnTo>
                    <a:pt x="397" y="51"/>
                  </a:lnTo>
                  <a:lnTo>
                    <a:pt x="379" y="48"/>
                  </a:lnTo>
                  <a:lnTo>
                    <a:pt x="359" y="45"/>
                  </a:lnTo>
                  <a:lnTo>
                    <a:pt x="341" y="44"/>
                  </a:lnTo>
                  <a:lnTo>
                    <a:pt x="321" y="44"/>
                  </a:lnTo>
                  <a:lnTo>
                    <a:pt x="300" y="44"/>
                  </a:lnTo>
                  <a:lnTo>
                    <a:pt x="300" y="44"/>
                  </a:lnTo>
                  <a:lnTo>
                    <a:pt x="262" y="45"/>
                  </a:lnTo>
                  <a:lnTo>
                    <a:pt x="242" y="47"/>
                  </a:lnTo>
                  <a:lnTo>
                    <a:pt x="222" y="49"/>
                  </a:lnTo>
                  <a:lnTo>
                    <a:pt x="201" y="52"/>
                  </a:lnTo>
                  <a:lnTo>
                    <a:pt x="181" y="56"/>
                  </a:lnTo>
                  <a:lnTo>
                    <a:pt x="162" y="62"/>
                  </a:lnTo>
                  <a:lnTo>
                    <a:pt x="145" y="70"/>
                  </a:lnTo>
                  <a:lnTo>
                    <a:pt x="145" y="70"/>
                  </a:lnTo>
                  <a:lnTo>
                    <a:pt x="117" y="86"/>
                  </a:lnTo>
                  <a:lnTo>
                    <a:pt x="90" y="103"/>
                  </a:lnTo>
                  <a:lnTo>
                    <a:pt x="64" y="121"/>
                  </a:lnTo>
                  <a:lnTo>
                    <a:pt x="38" y="141"/>
                  </a:lnTo>
                  <a:lnTo>
                    <a:pt x="38" y="141"/>
                  </a:lnTo>
                  <a:lnTo>
                    <a:pt x="32" y="137"/>
                  </a:lnTo>
                  <a:lnTo>
                    <a:pt x="26" y="136"/>
                  </a:lnTo>
                  <a:lnTo>
                    <a:pt x="19" y="136"/>
                  </a:lnTo>
                  <a:lnTo>
                    <a:pt x="14" y="137"/>
                  </a:lnTo>
                  <a:lnTo>
                    <a:pt x="7" y="140"/>
                  </a:lnTo>
                  <a:lnTo>
                    <a:pt x="3" y="145"/>
                  </a:lnTo>
                  <a:lnTo>
                    <a:pt x="1" y="150"/>
                  </a:lnTo>
                  <a:lnTo>
                    <a:pt x="0" y="158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1" y="188"/>
                  </a:lnTo>
                  <a:lnTo>
                    <a:pt x="3" y="193"/>
                  </a:lnTo>
                  <a:lnTo>
                    <a:pt x="7" y="199"/>
                  </a:lnTo>
                  <a:lnTo>
                    <a:pt x="14" y="201"/>
                  </a:lnTo>
                  <a:lnTo>
                    <a:pt x="19" y="202"/>
                  </a:lnTo>
                  <a:lnTo>
                    <a:pt x="26" y="202"/>
                  </a:lnTo>
                  <a:lnTo>
                    <a:pt x="32" y="200"/>
                  </a:lnTo>
                  <a:lnTo>
                    <a:pt x="39" y="196"/>
                  </a:lnTo>
                  <a:lnTo>
                    <a:pt x="39" y="196"/>
                  </a:lnTo>
                  <a:lnTo>
                    <a:pt x="64" y="178"/>
                  </a:lnTo>
                  <a:lnTo>
                    <a:pt x="89" y="159"/>
                  </a:lnTo>
                  <a:lnTo>
                    <a:pt x="113" y="141"/>
                  </a:lnTo>
                  <a:lnTo>
                    <a:pt x="141" y="124"/>
                  </a:lnTo>
                  <a:lnTo>
                    <a:pt x="141" y="124"/>
                  </a:lnTo>
                  <a:lnTo>
                    <a:pt x="158" y="116"/>
                  </a:lnTo>
                  <a:lnTo>
                    <a:pt x="175" y="108"/>
                  </a:lnTo>
                  <a:lnTo>
                    <a:pt x="192" y="104"/>
                  </a:lnTo>
                  <a:lnTo>
                    <a:pt x="209" y="100"/>
                  </a:lnTo>
                  <a:lnTo>
                    <a:pt x="245" y="95"/>
                  </a:lnTo>
                  <a:lnTo>
                    <a:pt x="282" y="91"/>
                  </a:lnTo>
                  <a:lnTo>
                    <a:pt x="282" y="91"/>
                  </a:lnTo>
                  <a:lnTo>
                    <a:pt x="303" y="90"/>
                  </a:lnTo>
                  <a:lnTo>
                    <a:pt x="323" y="89"/>
                  </a:lnTo>
                  <a:lnTo>
                    <a:pt x="341" y="90"/>
                  </a:lnTo>
                  <a:lnTo>
                    <a:pt x="361" y="91"/>
                  </a:lnTo>
                  <a:lnTo>
                    <a:pt x="379" y="94"/>
                  </a:lnTo>
                  <a:lnTo>
                    <a:pt x="397" y="98"/>
                  </a:lnTo>
                  <a:lnTo>
                    <a:pt x="416" y="102"/>
                  </a:lnTo>
                  <a:lnTo>
                    <a:pt x="434" y="108"/>
                  </a:lnTo>
                  <a:lnTo>
                    <a:pt x="451" y="115"/>
                  </a:lnTo>
                  <a:lnTo>
                    <a:pt x="468" y="123"/>
                  </a:lnTo>
                  <a:lnTo>
                    <a:pt x="485" y="131"/>
                  </a:lnTo>
                  <a:lnTo>
                    <a:pt x="501" y="141"/>
                  </a:lnTo>
                  <a:lnTo>
                    <a:pt x="516" y="151"/>
                  </a:lnTo>
                  <a:lnTo>
                    <a:pt x="532" y="163"/>
                  </a:lnTo>
                  <a:lnTo>
                    <a:pt x="548" y="175"/>
                  </a:lnTo>
                  <a:lnTo>
                    <a:pt x="562" y="189"/>
                  </a:lnTo>
                  <a:lnTo>
                    <a:pt x="562" y="189"/>
                  </a:lnTo>
                  <a:lnTo>
                    <a:pt x="563" y="191"/>
                  </a:lnTo>
                  <a:lnTo>
                    <a:pt x="563" y="191"/>
                  </a:lnTo>
                  <a:lnTo>
                    <a:pt x="567" y="196"/>
                  </a:lnTo>
                  <a:lnTo>
                    <a:pt x="574" y="200"/>
                  </a:lnTo>
                  <a:lnTo>
                    <a:pt x="580" y="202"/>
                  </a:lnTo>
                  <a:lnTo>
                    <a:pt x="587" y="201"/>
                  </a:lnTo>
                  <a:lnTo>
                    <a:pt x="595" y="200"/>
                  </a:lnTo>
                  <a:lnTo>
                    <a:pt x="601" y="195"/>
                  </a:lnTo>
                  <a:lnTo>
                    <a:pt x="607" y="189"/>
                  </a:lnTo>
                  <a:lnTo>
                    <a:pt x="608" y="185"/>
                  </a:lnTo>
                  <a:lnTo>
                    <a:pt x="608" y="180"/>
                  </a:lnTo>
                  <a:lnTo>
                    <a:pt x="608" y="180"/>
                  </a:lnTo>
                  <a:lnTo>
                    <a:pt x="609" y="176"/>
                  </a:lnTo>
                  <a:lnTo>
                    <a:pt x="612" y="172"/>
                  </a:lnTo>
                  <a:lnTo>
                    <a:pt x="620" y="165"/>
                  </a:lnTo>
                  <a:lnTo>
                    <a:pt x="630" y="157"/>
                  </a:lnTo>
                  <a:lnTo>
                    <a:pt x="642" y="148"/>
                  </a:lnTo>
                  <a:lnTo>
                    <a:pt x="668" y="132"/>
                  </a:lnTo>
                  <a:lnTo>
                    <a:pt x="688" y="121"/>
                  </a:lnTo>
                  <a:lnTo>
                    <a:pt x="688" y="121"/>
                  </a:lnTo>
                  <a:lnTo>
                    <a:pt x="715" y="107"/>
                  </a:lnTo>
                  <a:lnTo>
                    <a:pt x="741" y="94"/>
                  </a:lnTo>
                  <a:lnTo>
                    <a:pt x="770" y="85"/>
                  </a:lnTo>
                  <a:lnTo>
                    <a:pt x="799" y="77"/>
                  </a:lnTo>
                  <a:lnTo>
                    <a:pt x="799" y="77"/>
                  </a:lnTo>
                  <a:lnTo>
                    <a:pt x="845" y="68"/>
                  </a:lnTo>
                  <a:lnTo>
                    <a:pt x="867" y="61"/>
                  </a:lnTo>
                  <a:lnTo>
                    <a:pt x="889" y="55"/>
                  </a:lnTo>
                  <a:lnTo>
                    <a:pt x="889" y="55"/>
                  </a:lnTo>
                  <a:lnTo>
                    <a:pt x="903" y="51"/>
                  </a:lnTo>
                  <a:lnTo>
                    <a:pt x="919" y="49"/>
                  </a:lnTo>
                  <a:lnTo>
                    <a:pt x="935" y="48"/>
                  </a:lnTo>
                  <a:lnTo>
                    <a:pt x="952" y="48"/>
                  </a:lnTo>
                  <a:lnTo>
                    <a:pt x="985" y="49"/>
                  </a:lnTo>
                  <a:lnTo>
                    <a:pt x="1016" y="51"/>
                  </a:lnTo>
                  <a:lnTo>
                    <a:pt x="1016" y="51"/>
                  </a:lnTo>
                  <a:lnTo>
                    <a:pt x="1046" y="49"/>
                  </a:lnTo>
                  <a:lnTo>
                    <a:pt x="1076" y="48"/>
                  </a:lnTo>
                  <a:lnTo>
                    <a:pt x="1106" y="48"/>
                  </a:lnTo>
                  <a:lnTo>
                    <a:pt x="1121" y="48"/>
                  </a:lnTo>
                  <a:lnTo>
                    <a:pt x="1135" y="51"/>
                  </a:lnTo>
                  <a:lnTo>
                    <a:pt x="1135" y="51"/>
                  </a:lnTo>
                  <a:lnTo>
                    <a:pt x="1149" y="53"/>
                  </a:lnTo>
                  <a:lnTo>
                    <a:pt x="1162" y="57"/>
                  </a:lnTo>
                  <a:lnTo>
                    <a:pt x="1176" y="64"/>
                  </a:lnTo>
                  <a:lnTo>
                    <a:pt x="1189" y="70"/>
                  </a:lnTo>
                  <a:lnTo>
                    <a:pt x="1213" y="85"/>
                  </a:lnTo>
                  <a:lnTo>
                    <a:pt x="1237" y="100"/>
                  </a:lnTo>
                  <a:lnTo>
                    <a:pt x="1237" y="100"/>
                  </a:lnTo>
                  <a:lnTo>
                    <a:pt x="1250" y="108"/>
                  </a:lnTo>
                  <a:lnTo>
                    <a:pt x="1262" y="117"/>
                  </a:lnTo>
                  <a:lnTo>
                    <a:pt x="1284" y="137"/>
                  </a:lnTo>
                  <a:lnTo>
                    <a:pt x="1305" y="159"/>
                  </a:lnTo>
                  <a:lnTo>
                    <a:pt x="1327" y="180"/>
                  </a:lnTo>
                  <a:lnTo>
                    <a:pt x="1327" y="180"/>
                  </a:lnTo>
                  <a:lnTo>
                    <a:pt x="1335" y="188"/>
                  </a:lnTo>
                  <a:lnTo>
                    <a:pt x="1343" y="192"/>
                  </a:lnTo>
                  <a:lnTo>
                    <a:pt x="1352" y="195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7" y="195"/>
                  </a:lnTo>
                  <a:lnTo>
                    <a:pt x="1367" y="195"/>
                  </a:lnTo>
                  <a:lnTo>
                    <a:pt x="1368" y="195"/>
                  </a:lnTo>
                  <a:lnTo>
                    <a:pt x="1368" y="195"/>
                  </a:lnTo>
                  <a:lnTo>
                    <a:pt x="1370" y="195"/>
                  </a:lnTo>
                  <a:lnTo>
                    <a:pt x="1370" y="195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403" y="163"/>
                  </a:lnTo>
                  <a:lnTo>
                    <a:pt x="1416" y="151"/>
                  </a:lnTo>
                  <a:lnTo>
                    <a:pt x="1431" y="140"/>
                  </a:lnTo>
                  <a:lnTo>
                    <a:pt x="1445" y="129"/>
                  </a:lnTo>
                  <a:lnTo>
                    <a:pt x="1459" y="120"/>
                  </a:lnTo>
                  <a:lnTo>
                    <a:pt x="1475" y="112"/>
                  </a:lnTo>
                  <a:lnTo>
                    <a:pt x="1492" y="106"/>
                  </a:lnTo>
                  <a:lnTo>
                    <a:pt x="1492" y="106"/>
                  </a:lnTo>
                  <a:lnTo>
                    <a:pt x="1509" y="102"/>
                  </a:lnTo>
                  <a:lnTo>
                    <a:pt x="1526" y="98"/>
                  </a:lnTo>
                  <a:lnTo>
                    <a:pt x="1561" y="94"/>
                  </a:lnTo>
                  <a:lnTo>
                    <a:pt x="1631" y="87"/>
                  </a:lnTo>
                  <a:lnTo>
                    <a:pt x="1631" y="87"/>
                  </a:lnTo>
                  <a:lnTo>
                    <a:pt x="1650" y="86"/>
                  </a:lnTo>
                  <a:lnTo>
                    <a:pt x="1669" y="85"/>
                  </a:lnTo>
                  <a:lnTo>
                    <a:pt x="1687" y="86"/>
                  </a:lnTo>
                  <a:lnTo>
                    <a:pt x="1705" y="89"/>
                  </a:lnTo>
                  <a:lnTo>
                    <a:pt x="1722" y="91"/>
                  </a:lnTo>
                  <a:lnTo>
                    <a:pt x="1739" y="95"/>
                  </a:lnTo>
                  <a:lnTo>
                    <a:pt x="1758" y="100"/>
                  </a:lnTo>
                  <a:lnTo>
                    <a:pt x="1773" y="106"/>
                  </a:lnTo>
                  <a:lnTo>
                    <a:pt x="1790" y="112"/>
                  </a:lnTo>
                  <a:lnTo>
                    <a:pt x="1806" y="120"/>
                  </a:lnTo>
                  <a:lnTo>
                    <a:pt x="1839" y="137"/>
                  </a:lnTo>
                  <a:lnTo>
                    <a:pt x="1869" y="155"/>
                  </a:lnTo>
                  <a:lnTo>
                    <a:pt x="1899" y="178"/>
                  </a:lnTo>
                  <a:lnTo>
                    <a:pt x="1899" y="178"/>
                  </a:lnTo>
                  <a:lnTo>
                    <a:pt x="1903" y="180"/>
                  </a:lnTo>
                  <a:lnTo>
                    <a:pt x="1907" y="182"/>
                  </a:lnTo>
                  <a:lnTo>
                    <a:pt x="1912" y="182"/>
                  </a:lnTo>
                  <a:lnTo>
                    <a:pt x="1916" y="182"/>
                  </a:lnTo>
                  <a:lnTo>
                    <a:pt x="1919" y="180"/>
                  </a:lnTo>
                  <a:lnTo>
                    <a:pt x="1922" y="178"/>
                  </a:lnTo>
                  <a:lnTo>
                    <a:pt x="1928" y="171"/>
                  </a:lnTo>
                  <a:lnTo>
                    <a:pt x="1930" y="163"/>
                  </a:lnTo>
                  <a:lnTo>
                    <a:pt x="1932" y="154"/>
                  </a:lnTo>
                  <a:lnTo>
                    <a:pt x="1930" y="150"/>
                  </a:lnTo>
                  <a:lnTo>
                    <a:pt x="1928" y="145"/>
                  </a:lnTo>
                  <a:lnTo>
                    <a:pt x="1925" y="141"/>
                  </a:lnTo>
                  <a:lnTo>
                    <a:pt x="1921" y="138"/>
                  </a:lnTo>
                  <a:lnTo>
                    <a:pt x="1921" y="1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" name="Freeform 590"/>
            <p:cNvSpPr/>
            <p:nvPr/>
          </p:nvSpPr>
          <p:spPr bwMode="auto">
            <a:xfrm>
              <a:off x="3433763" y="1978025"/>
              <a:ext cx="61913" cy="88900"/>
            </a:xfrm>
            <a:custGeom>
              <a:avLst/>
              <a:gdLst/>
              <a:ahLst/>
              <a:cxnLst>
                <a:cxn ang="0">
                  <a:pos x="144" y="179"/>
                </a:cxn>
                <a:cxn ang="0">
                  <a:pos x="152" y="189"/>
                </a:cxn>
                <a:cxn ang="0">
                  <a:pos x="152" y="177"/>
                </a:cxn>
                <a:cxn ang="0">
                  <a:pos x="153" y="149"/>
                </a:cxn>
                <a:cxn ang="0">
                  <a:pos x="154" y="127"/>
                </a:cxn>
                <a:cxn ang="0">
                  <a:pos x="153" y="105"/>
                </a:cxn>
                <a:cxn ang="0">
                  <a:pos x="152" y="96"/>
                </a:cxn>
                <a:cxn ang="0">
                  <a:pos x="148" y="77"/>
                </a:cxn>
                <a:cxn ang="0">
                  <a:pos x="146" y="67"/>
                </a:cxn>
                <a:cxn ang="0">
                  <a:pos x="148" y="47"/>
                </a:cxn>
                <a:cxn ang="0">
                  <a:pos x="146" y="41"/>
                </a:cxn>
                <a:cxn ang="0">
                  <a:pos x="140" y="28"/>
                </a:cxn>
                <a:cxn ang="0">
                  <a:pos x="131" y="17"/>
                </a:cxn>
                <a:cxn ang="0">
                  <a:pos x="120" y="9"/>
                </a:cxn>
                <a:cxn ang="0">
                  <a:pos x="107" y="4"/>
                </a:cxn>
                <a:cxn ang="0">
                  <a:pos x="81" y="0"/>
                </a:cxn>
                <a:cxn ang="0">
                  <a:pos x="48" y="4"/>
                </a:cxn>
                <a:cxn ang="0">
                  <a:pos x="20" y="15"/>
                </a:cxn>
                <a:cxn ang="0">
                  <a:pos x="9" y="22"/>
                </a:cxn>
                <a:cxn ang="0">
                  <a:pos x="3" y="33"/>
                </a:cxn>
                <a:cxn ang="0">
                  <a:pos x="1" y="42"/>
                </a:cxn>
                <a:cxn ang="0">
                  <a:pos x="0" y="67"/>
                </a:cxn>
                <a:cxn ang="0">
                  <a:pos x="3" y="101"/>
                </a:cxn>
                <a:cxn ang="0">
                  <a:pos x="3" y="149"/>
                </a:cxn>
                <a:cxn ang="0">
                  <a:pos x="3" y="199"/>
                </a:cxn>
                <a:cxn ang="0">
                  <a:pos x="4" y="209"/>
                </a:cxn>
                <a:cxn ang="0">
                  <a:pos x="9" y="216"/>
                </a:cxn>
                <a:cxn ang="0">
                  <a:pos x="17" y="220"/>
                </a:cxn>
                <a:cxn ang="0">
                  <a:pos x="34" y="220"/>
                </a:cxn>
                <a:cxn ang="0">
                  <a:pos x="41" y="216"/>
                </a:cxn>
                <a:cxn ang="0">
                  <a:pos x="46" y="209"/>
                </a:cxn>
                <a:cxn ang="0">
                  <a:pos x="48" y="199"/>
                </a:cxn>
                <a:cxn ang="0">
                  <a:pos x="48" y="138"/>
                </a:cxn>
                <a:cxn ang="0">
                  <a:pos x="46" y="75"/>
                </a:cxn>
                <a:cxn ang="0">
                  <a:pos x="46" y="63"/>
                </a:cxn>
                <a:cxn ang="0">
                  <a:pos x="43" y="55"/>
                </a:cxn>
                <a:cxn ang="0">
                  <a:pos x="42" y="56"/>
                </a:cxn>
                <a:cxn ang="0">
                  <a:pos x="55" y="51"/>
                </a:cxn>
                <a:cxn ang="0">
                  <a:pos x="69" y="49"/>
                </a:cxn>
                <a:cxn ang="0">
                  <a:pos x="94" y="49"/>
                </a:cxn>
                <a:cxn ang="0">
                  <a:pos x="98" y="50"/>
                </a:cxn>
                <a:cxn ang="0">
                  <a:pos x="102" y="56"/>
                </a:cxn>
                <a:cxn ang="0">
                  <a:pos x="102" y="70"/>
                </a:cxn>
                <a:cxn ang="0">
                  <a:pos x="102" y="77"/>
                </a:cxn>
                <a:cxn ang="0">
                  <a:pos x="106" y="100"/>
                </a:cxn>
                <a:cxn ang="0">
                  <a:pos x="109" y="121"/>
                </a:cxn>
                <a:cxn ang="0">
                  <a:pos x="106" y="157"/>
                </a:cxn>
                <a:cxn ang="0">
                  <a:pos x="105" y="173"/>
                </a:cxn>
                <a:cxn ang="0">
                  <a:pos x="107" y="199"/>
                </a:cxn>
                <a:cxn ang="0">
                  <a:pos x="114" y="213"/>
                </a:cxn>
                <a:cxn ang="0">
                  <a:pos x="120" y="219"/>
                </a:cxn>
                <a:cxn ang="0">
                  <a:pos x="129" y="223"/>
                </a:cxn>
                <a:cxn ang="0">
                  <a:pos x="137" y="221"/>
                </a:cxn>
                <a:cxn ang="0">
                  <a:pos x="145" y="217"/>
                </a:cxn>
                <a:cxn ang="0">
                  <a:pos x="153" y="203"/>
                </a:cxn>
                <a:cxn ang="0">
                  <a:pos x="154" y="195"/>
                </a:cxn>
                <a:cxn ang="0">
                  <a:pos x="150" y="186"/>
                </a:cxn>
                <a:cxn ang="0">
                  <a:pos x="144" y="179"/>
                </a:cxn>
              </a:cxnLst>
              <a:rect l="0" t="0" r="r" b="b"/>
              <a:pathLst>
                <a:path w="154" h="223">
                  <a:moveTo>
                    <a:pt x="144" y="179"/>
                  </a:moveTo>
                  <a:lnTo>
                    <a:pt x="144" y="179"/>
                  </a:lnTo>
                  <a:lnTo>
                    <a:pt x="150" y="185"/>
                  </a:lnTo>
                  <a:lnTo>
                    <a:pt x="152" y="189"/>
                  </a:lnTo>
                  <a:lnTo>
                    <a:pt x="152" y="186"/>
                  </a:lnTo>
                  <a:lnTo>
                    <a:pt x="152" y="177"/>
                  </a:lnTo>
                  <a:lnTo>
                    <a:pt x="152" y="177"/>
                  </a:lnTo>
                  <a:lnTo>
                    <a:pt x="153" y="149"/>
                  </a:lnTo>
                  <a:lnTo>
                    <a:pt x="153" y="149"/>
                  </a:lnTo>
                  <a:lnTo>
                    <a:pt x="154" y="127"/>
                  </a:lnTo>
                  <a:lnTo>
                    <a:pt x="154" y="117"/>
                  </a:lnTo>
                  <a:lnTo>
                    <a:pt x="153" y="105"/>
                  </a:lnTo>
                  <a:lnTo>
                    <a:pt x="153" y="105"/>
                  </a:lnTo>
                  <a:lnTo>
                    <a:pt x="152" y="96"/>
                  </a:lnTo>
                  <a:lnTo>
                    <a:pt x="149" y="87"/>
                  </a:lnTo>
                  <a:lnTo>
                    <a:pt x="148" y="77"/>
                  </a:lnTo>
                  <a:lnTo>
                    <a:pt x="146" y="67"/>
                  </a:lnTo>
                  <a:lnTo>
                    <a:pt x="146" y="67"/>
                  </a:lnTo>
                  <a:lnTo>
                    <a:pt x="148" y="54"/>
                  </a:lnTo>
                  <a:lnTo>
                    <a:pt x="148" y="47"/>
                  </a:lnTo>
                  <a:lnTo>
                    <a:pt x="146" y="41"/>
                  </a:lnTo>
                  <a:lnTo>
                    <a:pt x="146" y="41"/>
                  </a:lnTo>
                  <a:lnTo>
                    <a:pt x="144" y="34"/>
                  </a:lnTo>
                  <a:lnTo>
                    <a:pt x="140" y="28"/>
                  </a:lnTo>
                  <a:lnTo>
                    <a:pt x="136" y="22"/>
                  </a:lnTo>
                  <a:lnTo>
                    <a:pt x="131" y="17"/>
                  </a:lnTo>
                  <a:lnTo>
                    <a:pt x="126" y="13"/>
                  </a:lnTo>
                  <a:lnTo>
                    <a:pt x="120" y="9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95" y="2"/>
                  </a:lnTo>
                  <a:lnTo>
                    <a:pt x="81" y="0"/>
                  </a:lnTo>
                  <a:lnTo>
                    <a:pt x="65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0" y="15"/>
                  </a:lnTo>
                  <a:lnTo>
                    <a:pt x="14" y="19"/>
                  </a:lnTo>
                  <a:lnTo>
                    <a:pt x="9" y="22"/>
                  </a:lnTo>
                  <a:lnTo>
                    <a:pt x="5" y="28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42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3" y="101"/>
                  </a:lnTo>
                  <a:lnTo>
                    <a:pt x="3" y="101"/>
                  </a:lnTo>
                  <a:lnTo>
                    <a:pt x="3" y="124"/>
                  </a:lnTo>
                  <a:lnTo>
                    <a:pt x="3" y="149"/>
                  </a:lnTo>
                  <a:lnTo>
                    <a:pt x="3" y="199"/>
                  </a:lnTo>
                  <a:lnTo>
                    <a:pt x="3" y="199"/>
                  </a:lnTo>
                  <a:lnTo>
                    <a:pt x="3" y="204"/>
                  </a:lnTo>
                  <a:lnTo>
                    <a:pt x="4" y="209"/>
                  </a:lnTo>
                  <a:lnTo>
                    <a:pt x="7" y="213"/>
                  </a:lnTo>
                  <a:lnTo>
                    <a:pt x="9" y="216"/>
                  </a:lnTo>
                  <a:lnTo>
                    <a:pt x="13" y="219"/>
                  </a:lnTo>
                  <a:lnTo>
                    <a:pt x="17" y="220"/>
                  </a:lnTo>
                  <a:lnTo>
                    <a:pt x="25" y="221"/>
                  </a:lnTo>
                  <a:lnTo>
                    <a:pt x="34" y="220"/>
                  </a:lnTo>
                  <a:lnTo>
                    <a:pt x="38" y="219"/>
                  </a:lnTo>
                  <a:lnTo>
                    <a:pt x="41" y="216"/>
                  </a:lnTo>
                  <a:lnTo>
                    <a:pt x="44" y="213"/>
                  </a:lnTo>
                  <a:lnTo>
                    <a:pt x="46" y="209"/>
                  </a:lnTo>
                  <a:lnTo>
                    <a:pt x="47" y="204"/>
                  </a:lnTo>
                  <a:lnTo>
                    <a:pt x="48" y="199"/>
                  </a:lnTo>
                  <a:lnTo>
                    <a:pt x="48" y="199"/>
                  </a:lnTo>
                  <a:lnTo>
                    <a:pt x="48" y="138"/>
                  </a:lnTo>
                  <a:lnTo>
                    <a:pt x="48" y="106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6" y="63"/>
                  </a:lnTo>
                  <a:lnTo>
                    <a:pt x="44" y="56"/>
                  </a:lnTo>
                  <a:lnTo>
                    <a:pt x="43" y="55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7" y="53"/>
                  </a:lnTo>
                  <a:lnTo>
                    <a:pt x="55" y="51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81" y="47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8" y="50"/>
                  </a:lnTo>
                  <a:lnTo>
                    <a:pt x="101" y="53"/>
                  </a:lnTo>
                  <a:lnTo>
                    <a:pt x="102" y="56"/>
                  </a:lnTo>
                  <a:lnTo>
                    <a:pt x="102" y="60"/>
                  </a:lnTo>
                  <a:lnTo>
                    <a:pt x="102" y="70"/>
                  </a:lnTo>
                  <a:lnTo>
                    <a:pt x="102" y="77"/>
                  </a:lnTo>
                  <a:lnTo>
                    <a:pt x="102" y="77"/>
                  </a:lnTo>
                  <a:lnTo>
                    <a:pt x="103" y="89"/>
                  </a:lnTo>
                  <a:lnTo>
                    <a:pt x="106" y="100"/>
                  </a:lnTo>
                  <a:lnTo>
                    <a:pt x="109" y="110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5" y="173"/>
                  </a:lnTo>
                  <a:lnTo>
                    <a:pt x="106" y="191"/>
                  </a:lnTo>
                  <a:lnTo>
                    <a:pt x="107" y="199"/>
                  </a:lnTo>
                  <a:lnTo>
                    <a:pt x="110" y="207"/>
                  </a:lnTo>
                  <a:lnTo>
                    <a:pt x="114" y="213"/>
                  </a:lnTo>
                  <a:lnTo>
                    <a:pt x="120" y="219"/>
                  </a:lnTo>
                  <a:lnTo>
                    <a:pt x="120" y="219"/>
                  </a:lnTo>
                  <a:lnTo>
                    <a:pt x="126" y="221"/>
                  </a:lnTo>
                  <a:lnTo>
                    <a:pt x="129" y="223"/>
                  </a:lnTo>
                  <a:lnTo>
                    <a:pt x="133" y="223"/>
                  </a:lnTo>
                  <a:lnTo>
                    <a:pt x="137" y="221"/>
                  </a:lnTo>
                  <a:lnTo>
                    <a:pt x="141" y="220"/>
                  </a:lnTo>
                  <a:lnTo>
                    <a:pt x="145" y="217"/>
                  </a:lnTo>
                  <a:lnTo>
                    <a:pt x="150" y="211"/>
                  </a:lnTo>
                  <a:lnTo>
                    <a:pt x="153" y="203"/>
                  </a:lnTo>
                  <a:lnTo>
                    <a:pt x="154" y="199"/>
                  </a:lnTo>
                  <a:lnTo>
                    <a:pt x="154" y="195"/>
                  </a:lnTo>
                  <a:lnTo>
                    <a:pt x="153" y="191"/>
                  </a:lnTo>
                  <a:lnTo>
                    <a:pt x="150" y="186"/>
                  </a:lnTo>
                  <a:lnTo>
                    <a:pt x="148" y="183"/>
                  </a:lnTo>
                  <a:lnTo>
                    <a:pt x="144" y="179"/>
                  </a:lnTo>
                  <a:lnTo>
                    <a:pt x="144" y="17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" name="Freeform 591"/>
            <p:cNvSpPr/>
            <p:nvPr/>
          </p:nvSpPr>
          <p:spPr bwMode="auto">
            <a:xfrm>
              <a:off x="3444876" y="2281238"/>
              <a:ext cx="20638" cy="241300"/>
            </a:xfrm>
            <a:custGeom>
              <a:avLst/>
              <a:gdLst/>
              <a:ahLst/>
              <a:cxnLst>
                <a:cxn ang="0">
                  <a:pos x="52" y="578"/>
                </a:cxn>
                <a:cxn ang="0">
                  <a:pos x="52" y="578"/>
                </a:cxn>
                <a:cxn ang="0">
                  <a:pos x="50" y="549"/>
                </a:cxn>
                <a:cxn ang="0">
                  <a:pos x="47" y="519"/>
                </a:cxn>
                <a:cxn ang="0">
                  <a:pos x="46" y="489"/>
                </a:cxn>
                <a:cxn ang="0">
                  <a:pos x="46" y="459"/>
                </a:cxn>
                <a:cxn ang="0">
                  <a:pos x="46" y="400"/>
                </a:cxn>
                <a:cxn ang="0">
                  <a:pos x="46" y="340"/>
                </a:cxn>
                <a:cxn ang="0">
                  <a:pos x="46" y="21"/>
                </a:cxn>
                <a:cxn ang="0">
                  <a:pos x="46" y="21"/>
                </a:cxn>
                <a:cxn ang="0">
                  <a:pos x="46" y="16"/>
                </a:cxn>
                <a:cxn ang="0">
                  <a:pos x="44" y="12"/>
                </a:cxn>
                <a:cxn ang="0">
                  <a:pos x="42" y="8"/>
                </a:cxn>
                <a:cxn ang="0">
                  <a:pos x="39" y="5"/>
                </a:cxn>
                <a:cxn ang="0">
                  <a:pos x="35" y="3"/>
                </a:cxn>
                <a:cxn ang="0">
                  <a:pos x="31" y="1"/>
                </a:cxn>
                <a:cxn ang="0">
                  <a:pos x="23" y="0"/>
                </a:cxn>
                <a:cxn ang="0">
                  <a:pos x="14" y="1"/>
                </a:cxn>
                <a:cxn ang="0">
                  <a:pos x="10" y="3"/>
                </a:cxn>
                <a:cxn ang="0">
                  <a:pos x="8" y="5"/>
                </a:cxn>
                <a:cxn ang="0">
                  <a:pos x="5" y="8"/>
                </a:cxn>
                <a:cxn ang="0">
                  <a:pos x="2" y="12"/>
                </a:cxn>
                <a:cxn ang="0">
                  <a:pos x="1" y="16"/>
                </a:cxn>
                <a:cxn ang="0">
                  <a:pos x="0" y="21"/>
                </a:cxn>
                <a:cxn ang="0">
                  <a:pos x="0" y="340"/>
                </a:cxn>
                <a:cxn ang="0">
                  <a:pos x="0" y="340"/>
                </a:cxn>
                <a:cxn ang="0">
                  <a:pos x="0" y="403"/>
                </a:cxn>
                <a:cxn ang="0">
                  <a:pos x="0" y="466"/>
                </a:cxn>
                <a:cxn ang="0">
                  <a:pos x="1" y="497"/>
                </a:cxn>
                <a:cxn ang="0">
                  <a:pos x="2" y="528"/>
                </a:cxn>
                <a:cxn ang="0">
                  <a:pos x="5" y="560"/>
                </a:cxn>
                <a:cxn ang="0">
                  <a:pos x="9" y="591"/>
                </a:cxn>
                <a:cxn ang="0">
                  <a:pos x="9" y="591"/>
                </a:cxn>
                <a:cxn ang="0">
                  <a:pos x="10" y="595"/>
                </a:cxn>
                <a:cxn ang="0">
                  <a:pos x="12" y="600"/>
                </a:cxn>
                <a:cxn ang="0">
                  <a:pos x="14" y="603"/>
                </a:cxn>
                <a:cxn ang="0">
                  <a:pos x="18" y="605"/>
                </a:cxn>
                <a:cxn ang="0">
                  <a:pos x="22" y="607"/>
                </a:cxn>
                <a:cxn ang="0">
                  <a:pos x="26" y="607"/>
                </a:cxn>
                <a:cxn ang="0">
                  <a:pos x="34" y="607"/>
                </a:cxn>
                <a:cxn ang="0">
                  <a:pos x="42" y="603"/>
                </a:cxn>
                <a:cxn ang="0">
                  <a:pos x="48" y="596"/>
                </a:cxn>
                <a:cxn ang="0">
                  <a:pos x="51" y="592"/>
                </a:cxn>
                <a:cxn ang="0">
                  <a:pos x="52" y="588"/>
                </a:cxn>
                <a:cxn ang="0">
                  <a:pos x="53" y="583"/>
                </a:cxn>
                <a:cxn ang="0">
                  <a:pos x="52" y="578"/>
                </a:cxn>
                <a:cxn ang="0">
                  <a:pos x="52" y="578"/>
                </a:cxn>
              </a:cxnLst>
              <a:rect l="0" t="0" r="r" b="b"/>
              <a:pathLst>
                <a:path w="53" h="607">
                  <a:moveTo>
                    <a:pt x="52" y="578"/>
                  </a:moveTo>
                  <a:lnTo>
                    <a:pt x="52" y="578"/>
                  </a:lnTo>
                  <a:lnTo>
                    <a:pt x="50" y="549"/>
                  </a:lnTo>
                  <a:lnTo>
                    <a:pt x="47" y="519"/>
                  </a:lnTo>
                  <a:lnTo>
                    <a:pt x="46" y="489"/>
                  </a:lnTo>
                  <a:lnTo>
                    <a:pt x="46" y="459"/>
                  </a:lnTo>
                  <a:lnTo>
                    <a:pt x="46" y="400"/>
                  </a:lnTo>
                  <a:lnTo>
                    <a:pt x="46" y="340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16"/>
                  </a:lnTo>
                  <a:lnTo>
                    <a:pt x="44" y="12"/>
                  </a:lnTo>
                  <a:lnTo>
                    <a:pt x="42" y="8"/>
                  </a:lnTo>
                  <a:lnTo>
                    <a:pt x="39" y="5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4" y="1"/>
                  </a:lnTo>
                  <a:lnTo>
                    <a:pt x="10" y="3"/>
                  </a:lnTo>
                  <a:lnTo>
                    <a:pt x="8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403"/>
                  </a:lnTo>
                  <a:lnTo>
                    <a:pt x="0" y="466"/>
                  </a:lnTo>
                  <a:lnTo>
                    <a:pt x="1" y="497"/>
                  </a:lnTo>
                  <a:lnTo>
                    <a:pt x="2" y="528"/>
                  </a:lnTo>
                  <a:lnTo>
                    <a:pt x="5" y="560"/>
                  </a:lnTo>
                  <a:lnTo>
                    <a:pt x="9" y="591"/>
                  </a:lnTo>
                  <a:lnTo>
                    <a:pt x="9" y="591"/>
                  </a:lnTo>
                  <a:lnTo>
                    <a:pt x="10" y="595"/>
                  </a:lnTo>
                  <a:lnTo>
                    <a:pt x="12" y="600"/>
                  </a:lnTo>
                  <a:lnTo>
                    <a:pt x="14" y="603"/>
                  </a:lnTo>
                  <a:lnTo>
                    <a:pt x="18" y="605"/>
                  </a:lnTo>
                  <a:lnTo>
                    <a:pt x="22" y="607"/>
                  </a:lnTo>
                  <a:lnTo>
                    <a:pt x="26" y="607"/>
                  </a:lnTo>
                  <a:lnTo>
                    <a:pt x="34" y="607"/>
                  </a:lnTo>
                  <a:lnTo>
                    <a:pt x="42" y="603"/>
                  </a:lnTo>
                  <a:lnTo>
                    <a:pt x="48" y="596"/>
                  </a:lnTo>
                  <a:lnTo>
                    <a:pt x="51" y="592"/>
                  </a:lnTo>
                  <a:lnTo>
                    <a:pt x="52" y="588"/>
                  </a:lnTo>
                  <a:lnTo>
                    <a:pt x="53" y="583"/>
                  </a:lnTo>
                  <a:lnTo>
                    <a:pt x="52" y="578"/>
                  </a:lnTo>
                  <a:lnTo>
                    <a:pt x="52" y="57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" name="Freeform 592"/>
            <p:cNvSpPr/>
            <p:nvPr/>
          </p:nvSpPr>
          <p:spPr bwMode="auto">
            <a:xfrm>
              <a:off x="3487738" y="2274888"/>
              <a:ext cx="20638" cy="250825"/>
            </a:xfrm>
            <a:custGeom>
              <a:avLst/>
              <a:gdLst/>
              <a:ahLst/>
              <a:cxnLst>
                <a:cxn ang="0">
                  <a:pos x="48" y="351"/>
                </a:cxn>
                <a:cxn ang="0">
                  <a:pos x="48" y="351"/>
                </a:cxn>
                <a:cxn ang="0">
                  <a:pos x="49" y="309"/>
                </a:cxn>
                <a:cxn ang="0">
                  <a:pos x="51" y="268"/>
                </a:cxn>
                <a:cxn ang="0">
                  <a:pos x="51" y="186"/>
                </a:cxn>
                <a:cxn ang="0">
                  <a:pos x="51" y="22"/>
                </a:cxn>
                <a:cxn ang="0">
                  <a:pos x="51" y="22"/>
                </a:cxn>
                <a:cxn ang="0">
                  <a:pos x="49" y="17"/>
                </a:cxn>
                <a:cxn ang="0">
                  <a:pos x="48" y="12"/>
                </a:cxn>
                <a:cxn ang="0">
                  <a:pos x="45" y="8"/>
                </a:cxn>
                <a:cxn ang="0">
                  <a:pos x="43" y="5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27" y="0"/>
                </a:cxn>
                <a:cxn ang="0">
                  <a:pos x="19" y="2"/>
                </a:cxn>
                <a:cxn ang="0">
                  <a:pos x="15" y="3"/>
                </a:cxn>
                <a:cxn ang="0">
                  <a:pos x="11" y="5"/>
                </a:cxn>
                <a:cxn ang="0">
                  <a:pos x="9" y="8"/>
                </a:cxn>
                <a:cxn ang="0">
                  <a:pos x="6" y="12"/>
                </a:cxn>
                <a:cxn ang="0">
                  <a:pos x="5" y="17"/>
                </a:cxn>
                <a:cxn ang="0">
                  <a:pos x="5" y="22"/>
                </a:cxn>
                <a:cxn ang="0">
                  <a:pos x="5" y="22"/>
                </a:cxn>
                <a:cxn ang="0">
                  <a:pos x="5" y="186"/>
                </a:cxn>
                <a:cxn ang="0">
                  <a:pos x="5" y="268"/>
                </a:cxn>
                <a:cxn ang="0">
                  <a:pos x="4" y="309"/>
                </a:cxn>
                <a:cxn ang="0">
                  <a:pos x="2" y="351"/>
                </a:cxn>
                <a:cxn ang="0">
                  <a:pos x="2" y="351"/>
                </a:cxn>
                <a:cxn ang="0">
                  <a:pos x="1" y="383"/>
                </a:cxn>
                <a:cxn ang="0">
                  <a:pos x="0" y="415"/>
                </a:cxn>
                <a:cxn ang="0">
                  <a:pos x="1" y="479"/>
                </a:cxn>
                <a:cxn ang="0">
                  <a:pos x="4" y="543"/>
                </a:cxn>
                <a:cxn ang="0">
                  <a:pos x="5" y="608"/>
                </a:cxn>
                <a:cxn ang="0">
                  <a:pos x="5" y="608"/>
                </a:cxn>
                <a:cxn ang="0">
                  <a:pos x="5" y="614"/>
                </a:cxn>
                <a:cxn ang="0">
                  <a:pos x="6" y="618"/>
                </a:cxn>
                <a:cxn ang="0">
                  <a:pos x="9" y="621"/>
                </a:cxn>
                <a:cxn ang="0">
                  <a:pos x="11" y="625"/>
                </a:cxn>
                <a:cxn ang="0">
                  <a:pos x="15" y="627"/>
                </a:cxn>
                <a:cxn ang="0">
                  <a:pos x="19" y="629"/>
                </a:cxn>
                <a:cxn ang="0">
                  <a:pos x="27" y="631"/>
                </a:cxn>
                <a:cxn ang="0">
                  <a:pos x="35" y="629"/>
                </a:cxn>
                <a:cxn ang="0">
                  <a:pos x="39" y="627"/>
                </a:cxn>
                <a:cxn ang="0">
                  <a:pos x="43" y="625"/>
                </a:cxn>
                <a:cxn ang="0">
                  <a:pos x="45" y="621"/>
                </a:cxn>
                <a:cxn ang="0">
                  <a:pos x="48" y="618"/>
                </a:cxn>
                <a:cxn ang="0">
                  <a:pos x="49" y="614"/>
                </a:cxn>
                <a:cxn ang="0">
                  <a:pos x="51" y="608"/>
                </a:cxn>
                <a:cxn ang="0">
                  <a:pos x="51" y="601"/>
                </a:cxn>
                <a:cxn ang="0">
                  <a:pos x="51" y="601"/>
                </a:cxn>
                <a:cxn ang="0">
                  <a:pos x="49" y="599"/>
                </a:cxn>
                <a:cxn ang="0">
                  <a:pos x="49" y="599"/>
                </a:cxn>
                <a:cxn ang="0">
                  <a:pos x="48" y="538"/>
                </a:cxn>
                <a:cxn ang="0">
                  <a:pos x="47" y="475"/>
                </a:cxn>
                <a:cxn ang="0">
                  <a:pos x="45" y="414"/>
                </a:cxn>
                <a:cxn ang="0">
                  <a:pos x="45" y="382"/>
                </a:cxn>
                <a:cxn ang="0">
                  <a:pos x="48" y="351"/>
                </a:cxn>
                <a:cxn ang="0">
                  <a:pos x="48" y="351"/>
                </a:cxn>
              </a:cxnLst>
              <a:rect l="0" t="0" r="r" b="b"/>
              <a:pathLst>
                <a:path w="51" h="631">
                  <a:moveTo>
                    <a:pt x="48" y="351"/>
                  </a:moveTo>
                  <a:lnTo>
                    <a:pt x="48" y="351"/>
                  </a:lnTo>
                  <a:lnTo>
                    <a:pt x="49" y="309"/>
                  </a:lnTo>
                  <a:lnTo>
                    <a:pt x="51" y="268"/>
                  </a:lnTo>
                  <a:lnTo>
                    <a:pt x="51" y="186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49" y="17"/>
                  </a:lnTo>
                  <a:lnTo>
                    <a:pt x="48" y="12"/>
                  </a:lnTo>
                  <a:lnTo>
                    <a:pt x="45" y="8"/>
                  </a:lnTo>
                  <a:lnTo>
                    <a:pt x="43" y="5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27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2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186"/>
                  </a:lnTo>
                  <a:lnTo>
                    <a:pt x="5" y="268"/>
                  </a:lnTo>
                  <a:lnTo>
                    <a:pt x="4" y="309"/>
                  </a:lnTo>
                  <a:lnTo>
                    <a:pt x="2" y="351"/>
                  </a:lnTo>
                  <a:lnTo>
                    <a:pt x="2" y="351"/>
                  </a:lnTo>
                  <a:lnTo>
                    <a:pt x="1" y="383"/>
                  </a:lnTo>
                  <a:lnTo>
                    <a:pt x="0" y="415"/>
                  </a:lnTo>
                  <a:lnTo>
                    <a:pt x="1" y="479"/>
                  </a:lnTo>
                  <a:lnTo>
                    <a:pt x="4" y="543"/>
                  </a:lnTo>
                  <a:lnTo>
                    <a:pt x="5" y="608"/>
                  </a:lnTo>
                  <a:lnTo>
                    <a:pt x="5" y="608"/>
                  </a:lnTo>
                  <a:lnTo>
                    <a:pt x="5" y="614"/>
                  </a:lnTo>
                  <a:lnTo>
                    <a:pt x="6" y="618"/>
                  </a:lnTo>
                  <a:lnTo>
                    <a:pt x="9" y="621"/>
                  </a:lnTo>
                  <a:lnTo>
                    <a:pt x="11" y="625"/>
                  </a:lnTo>
                  <a:lnTo>
                    <a:pt x="15" y="627"/>
                  </a:lnTo>
                  <a:lnTo>
                    <a:pt x="19" y="629"/>
                  </a:lnTo>
                  <a:lnTo>
                    <a:pt x="27" y="631"/>
                  </a:lnTo>
                  <a:lnTo>
                    <a:pt x="35" y="629"/>
                  </a:lnTo>
                  <a:lnTo>
                    <a:pt x="39" y="627"/>
                  </a:lnTo>
                  <a:lnTo>
                    <a:pt x="43" y="625"/>
                  </a:lnTo>
                  <a:lnTo>
                    <a:pt x="45" y="621"/>
                  </a:lnTo>
                  <a:lnTo>
                    <a:pt x="48" y="618"/>
                  </a:lnTo>
                  <a:lnTo>
                    <a:pt x="49" y="614"/>
                  </a:lnTo>
                  <a:lnTo>
                    <a:pt x="51" y="608"/>
                  </a:lnTo>
                  <a:lnTo>
                    <a:pt x="51" y="601"/>
                  </a:lnTo>
                  <a:lnTo>
                    <a:pt x="51" y="601"/>
                  </a:lnTo>
                  <a:lnTo>
                    <a:pt x="49" y="599"/>
                  </a:lnTo>
                  <a:lnTo>
                    <a:pt x="49" y="599"/>
                  </a:lnTo>
                  <a:lnTo>
                    <a:pt x="48" y="538"/>
                  </a:lnTo>
                  <a:lnTo>
                    <a:pt x="47" y="475"/>
                  </a:lnTo>
                  <a:lnTo>
                    <a:pt x="45" y="414"/>
                  </a:lnTo>
                  <a:lnTo>
                    <a:pt x="45" y="382"/>
                  </a:lnTo>
                  <a:lnTo>
                    <a:pt x="48" y="351"/>
                  </a:lnTo>
                  <a:lnTo>
                    <a:pt x="48" y="3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" name="Freeform 593"/>
            <p:cNvSpPr>
              <a:spLocks noEditPoints="1"/>
            </p:cNvSpPr>
            <p:nvPr/>
          </p:nvSpPr>
          <p:spPr bwMode="auto">
            <a:xfrm>
              <a:off x="3290888" y="2516188"/>
              <a:ext cx="247650" cy="220663"/>
            </a:xfrm>
            <a:custGeom>
              <a:avLst/>
              <a:gdLst/>
              <a:ahLst/>
              <a:cxnLst>
                <a:cxn ang="0">
                  <a:pos x="620" y="66"/>
                </a:cxn>
                <a:cxn ang="0">
                  <a:pos x="597" y="23"/>
                </a:cxn>
                <a:cxn ang="0">
                  <a:pos x="577" y="10"/>
                </a:cxn>
                <a:cxn ang="0">
                  <a:pos x="370" y="0"/>
                </a:cxn>
                <a:cxn ang="0">
                  <a:pos x="349" y="19"/>
                </a:cxn>
                <a:cxn ang="0">
                  <a:pos x="348" y="76"/>
                </a:cxn>
                <a:cxn ang="0">
                  <a:pos x="358" y="160"/>
                </a:cxn>
                <a:cxn ang="0">
                  <a:pos x="348" y="246"/>
                </a:cxn>
                <a:cxn ang="0">
                  <a:pos x="315" y="268"/>
                </a:cxn>
                <a:cxn ang="0">
                  <a:pos x="278" y="259"/>
                </a:cxn>
                <a:cxn ang="0">
                  <a:pos x="261" y="212"/>
                </a:cxn>
                <a:cxn ang="0">
                  <a:pos x="253" y="153"/>
                </a:cxn>
                <a:cxn ang="0">
                  <a:pos x="229" y="108"/>
                </a:cxn>
                <a:cxn ang="0">
                  <a:pos x="154" y="63"/>
                </a:cxn>
                <a:cxn ang="0">
                  <a:pos x="90" y="62"/>
                </a:cxn>
                <a:cxn ang="0">
                  <a:pos x="34" y="91"/>
                </a:cxn>
                <a:cxn ang="0">
                  <a:pos x="4" y="147"/>
                </a:cxn>
                <a:cxn ang="0">
                  <a:pos x="7" y="275"/>
                </a:cxn>
                <a:cxn ang="0">
                  <a:pos x="18" y="353"/>
                </a:cxn>
                <a:cxn ang="0">
                  <a:pos x="65" y="448"/>
                </a:cxn>
                <a:cxn ang="0">
                  <a:pos x="117" y="496"/>
                </a:cxn>
                <a:cxn ang="0">
                  <a:pos x="195" y="533"/>
                </a:cxn>
                <a:cxn ang="0">
                  <a:pos x="350" y="555"/>
                </a:cxn>
                <a:cxn ang="0">
                  <a:pos x="435" y="543"/>
                </a:cxn>
                <a:cxn ang="0">
                  <a:pos x="524" y="492"/>
                </a:cxn>
                <a:cxn ang="0">
                  <a:pos x="605" y="401"/>
                </a:cxn>
                <a:cxn ang="0">
                  <a:pos x="618" y="283"/>
                </a:cxn>
                <a:cxn ang="0">
                  <a:pos x="617" y="151"/>
                </a:cxn>
                <a:cxn ang="0">
                  <a:pos x="566" y="373"/>
                </a:cxn>
                <a:cxn ang="0">
                  <a:pos x="512" y="441"/>
                </a:cxn>
                <a:cxn ang="0">
                  <a:pos x="433" y="495"/>
                </a:cxn>
                <a:cxn ang="0">
                  <a:pos x="382" y="504"/>
                </a:cxn>
                <a:cxn ang="0">
                  <a:pos x="331" y="508"/>
                </a:cxn>
                <a:cxn ang="0">
                  <a:pos x="240" y="499"/>
                </a:cxn>
                <a:cxn ang="0">
                  <a:pos x="200" y="480"/>
                </a:cxn>
                <a:cxn ang="0">
                  <a:pos x="129" y="445"/>
                </a:cxn>
                <a:cxn ang="0">
                  <a:pos x="79" y="381"/>
                </a:cxn>
                <a:cxn ang="0">
                  <a:pos x="55" y="288"/>
                </a:cxn>
                <a:cxn ang="0">
                  <a:pos x="45" y="172"/>
                </a:cxn>
                <a:cxn ang="0">
                  <a:pos x="56" y="144"/>
                </a:cxn>
                <a:cxn ang="0">
                  <a:pos x="69" y="118"/>
                </a:cxn>
                <a:cxn ang="0">
                  <a:pos x="136" y="108"/>
                </a:cxn>
                <a:cxn ang="0">
                  <a:pos x="198" y="146"/>
                </a:cxn>
                <a:cxn ang="0">
                  <a:pos x="209" y="172"/>
                </a:cxn>
                <a:cxn ang="0">
                  <a:pos x="217" y="200"/>
                </a:cxn>
                <a:cxn ang="0">
                  <a:pos x="238" y="287"/>
                </a:cxn>
                <a:cxn ang="0">
                  <a:pos x="281" y="310"/>
                </a:cxn>
                <a:cxn ang="0">
                  <a:pos x="355" y="308"/>
                </a:cxn>
                <a:cxn ang="0">
                  <a:pos x="392" y="262"/>
                </a:cxn>
                <a:cxn ang="0">
                  <a:pos x="401" y="160"/>
                </a:cxn>
                <a:cxn ang="0">
                  <a:pos x="392" y="46"/>
                </a:cxn>
                <a:cxn ang="0">
                  <a:pos x="565" y="54"/>
                </a:cxn>
                <a:cxn ang="0">
                  <a:pos x="578" y="104"/>
                </a:cxn>
                <a:cxn ang="0">
                  <a:pos x="565" y="197"/>
                </a:cxn>
                <a:cxn ang="0">
                  <a:pos x="574" y="327"/>
                </a:cxn>
              </a:cxnLst>
              <a:rect l="0" t="0" r="r" b="b"/>
              <a:pathLst>
                <a:path w="622" h="555">
                  <a:moveTo>
                    <a:pt x="617" y="151"/>
                  </a:moveTo>
                  <a:lnTo>
                    <a:pt x="617" y="151"/>
                  </a:lnTo>
                  <a:lnTo>
                    <a:pt x="621" y="118"/>
                  </a:lnTo>
                  <a:lnTo>
                    <a:pt x="622" y="101"/>
                  </a:lnTo>
                  <a:lnTo>
                    <a:pt x="622" y="83"/>
                  </a:lnTo>
                  <a:lnTo>
                    <a:pt x="620" y="66"/>
                  </a:lnTo>
                  <a:lnTo>
                    <a:pt x="614" y="50"/>
                  </a:lnTo>
                  <a:lnTo>
                    <a:pt x="612" y="42"/>
                  </a:lnTo>
                  <a:lnTo>
                    <a:pt x="608" y="36"/>
                  </a:lnTo>
                  <a:lnTo>
                    <a:pt x="603" y="28"/>
                  </a:lnTo>
                  <a:lnTo>
                    <a:pt x="597" y="23"/>
                  </a:lnTo>
                  <a:lnTo>
                    <a:pt x="597" y="23"/>
                  </a:lnTo>
                  <a:lnTo>
                    <a:pt x="594" y="19"/>
                  </a:lnTo>
                  <a:lnTo>
                    <a:pt x="588" y="16"/>
                  </a:lnTo>
                  <a:lnTo>
                    <a:pt x="584" y="15"/>
                  </a:lnTo>
                  <a:lnTo>
                    <a:pt x="579" y="16"/>
                  </a:lnTo>
                  <a:lnTo>
                    <a:pt x="579" y="16"/>
                  </a:lnTo>
                  <a:lnTo>
                    <a:pt x="577" y="10"/>
                  </a:lnTo>
                  <a:lnTo>
                    <a:pt x="573" y="4"/>
                  </a:lnTo>
                  <a:lnTo>
                    <a:pt x="566" y="2"/>
                  </a:lnTo>
                  <a:lnTo>
                    <a:pt x="558" y="0"/>
                  </a:lnTo>
                  <a:lnTo>
                    <a:pt x="376" y="0"/>
                  </a:lnTo>
                  <a:lnTo>
                    <a:pt x="376" y="0"/>
                  </a:lnTo>
                  <a:lnTo>
                    <a:pt x="370" y="0"/>
                  </a:lnTo>
                  <a:lnTo>
                    <a:pt x="365" y="3"/>
                  </a:lnTo>
                  <a:lnTo>
                    <a:pt x="359" y="7"/>
                  </a:lnTo>
                  <a:lnTo>
                    <a:pt x="357" y="11"/>
                  </a:lnTo>
                  <a:lnTo>
                    <a:pt x="357" y="11"/>
                  </a:lnTo>
                  <a:lnTo>
                    <a:pt x="352" y="15"/>
                  </a:lnTo>
                  <a:lnTo>
                    <a:pt x="349" y="19"/>
                  </a:lnTo>
                  <a:lnTo>
                    <a:pt x="346" y="24"/>
                  </a:lnTo>
                  <a:lnTo>
                    <a:pt x="345" y="30"/>
                  </a:lnTo>
                  <a:lnTo>
                    <a:pt x="345" y="30"/>
                  </a:lnTo>
                  <a:lnTo>
                    <a:pt x="345" y="46"/>
                  </a:lnTo>
                  <a:lnTo>
                    <a:pt x="346" y="62"/>
                  </a:lnTo>
                  <a:lnTo>
                    <a:pt x="348" y="76"/>
                  </a:lnTo>
                  <a:lnTo>
                    <a:pt x="352" y="92"/>
                  </a:lnTo>
                  <a:lnTo>
                    <a:pt x="352" y="92"/>
                  </a:lnTo>
                  <a:lnTo>
                    <a:pt x="355" y="108"/>
                  </a:lnTo>
                  <a:lnTo>
                    <a:pt x="358" y="125"/>
                  </a:lnTo>
                  <a:lnTo>
                    <a:pt x="358" y="142"/>
                  </a:lnTo>
                  <a:lnTo>
                    <a:pt x="358" y="160"/>
                  </a:lnTo>
                  <a:lnTo>
                    <a:pt x="355" y="195"/>
                  </a:lnTo>
                  <a:lnTo>
                    <a:pt x="353" y="228"/>
                  </a:lnTo>
                  <a:lnTo>
                    <a:pt x="353" y="228"/>
                  </a:lnTo>
                  <a:lnTo>
                    <a:pt x="353" y="234"/>
                  </a:lnTo>
                  <a:lnTo>
                    <a:pt x="350" y="241"/>
                  </a:lnTo>
                  <a:lnTo>
                    <a:pt x="348" y="246"/>
                  </a:lnTo>
                  <a:lnTo>
                    <a:pt x="344" y="251"/>
                  </a:lnTo>
                  <a:lnTo>
                    <a:pt x="338" y="257"/>
                  </a:lnTo>
                  <a:lnTo>
                    <a:pt x="333" y="261"/>
                  </a:lnTo>
                  <a:lnTo>
                    <a:pt x="328" y="263"/>
                  </a:lnTo>
                  <a:lnTo>
                    <a:pt x="321" y="267"/>
                  </a:lnTo>
                  <a:lnTo>
                    <a:pt x="315" y="268"/>
                  </a:lnTo>
                  <a:lnTo>
                    <a:pt x="308" y="270"/>
                  </a:lnTo>
                  <a:lnTo>
                    <a:pt x="302" y="270"/>
                  </a:lnTo>
                  <a:lnTo>
                    <a:pt x="295" y="268"/>
                  </a:lnTo>
                  <a:lnTo>
                    <a:pt x="289" y="267"/>
                  </a:lnTo>
                  <a:lnTo>
                    <a:pt x="283" y="263"/>
                  </a:lnTo>
                  <a:lnTo>
                    <a:pt x="278" y="259"/>
                  </a:lnTo>
                  <a:lnTo>
                    <a:pt x="274" y="254"/>
                  </a:lnTo>
                  <a:lnTo>
                    <a:pt x="274" y="254"/>
                  </a:lnTo>
                  <a:lnTo>
                    <a:pt x="269" y="245"/>
                  </a:lnTo>
                  <a:lnTo>
                    <a:pt x="265" y="234"/>
                  </a:lnTo>
                  <a:lnTo>
                    <a:pt x="263" y="223"/>
                  </a:lnTo>
                  <a:lnTo>
                    <a:pt x="261" y="212"/>
                  </a:lnTo>
                  <a:lnTo>
                    <a:pt x="259" y="190"/>
                  </a:lnTo>
                  <a:lnTo>
                    <a:pt x="256" y="178"/>
                  </a:lnTo>
                  <a:lnTo>
                    <a:pt x="253" y="168"/>
                  </a:lnTo>
                  <a:lnTo>
                    <a:pt x="253" y="168"/>
                  </a:lnTo>
                  <a:lnTo>
                    <a:pt x="255" y="161"/>
                  </a:lnTo>
                  <a:lnTo>
                    <a:pt x="253" y="153"/>
                  </a:lnTo>
                  <a:lnTo>
                    <a:pt x="253" y="153"/>
                  </a:lnTo>
                  <a:lnTo>
                    <a:pt x="249" y="143"/>
                  </a:lnTo>
                  <a:lnTo>
                    <a:pt x="246" y="134"/>
                  </a:lnTo>
                  <a:lnTo>
                    <a:pt x="240" y="125"/>
                  </a:lnTo>
                  <a:lnTo>
                    <a:pt x="235" y="115"/>
                  </a:lnTo>
                  <a:lnTo>
                    <a:pt x="229" y="108"/>
                  </a:lnTo>
                  <a:lnTo>
                    <a:pt x="222" y="101"/>
                  </a:lnTo>
                  <a:lnTo>
                    <a:pt x="215" y="95"/>
                  </a:lnTo>
                  <a:lnTo>
                    <a:pt x="208" y="88"/>
                  </a:lnTo>
                  <a:lnTo>
                    <a:pt x="192" y="78"/>
                  </a:lnTo>
                  <a:lnTo>
                    <a:pt x="174" y="70"/>
                  </a:lnTo>
                  <a:lnTo>
                    <a:pt x="154" y="63"/>
                  </a:lnTo>
                  <a:lnTo>
                    <a:pt x="132" y="61"/>
                  </a:lnTo>
                  <a:lnTo>
                    <a:pt x="132" y="61"/>
                  </a:lnTo>
                  <a:lnTo>
                    <a:pt x="121" y="59"/>
                  </a:lnTo>
                  <a:lnTo>
                    <a:pt x="111" y="59"/>
                  </a:lnTo>
                  <a:lnTo>
                    <a:pt x="100" y="61"/>
                  </a:lnTo>
                  <a:lnTo>
                    <a:pt x="90" y="62"/>
                  </a:lnTo>
                  <a:lnTo>
                    <a:pt x="79" y="64"/>
                  </a:lnTo>
                  <a:lnTo>
                    <a:pt x="69" y="68"/>
                  </a:lnTo>
                  <a:lnTo>
                    <a:pt x="59" y="74"/>
                  </a:lnTo>
                  <a:lnTo>
                    <a:pt x="49" y="78"/>
                  </a:lnTo>
                  <a:lnTo>
                    <a:pt x="41" y="84"/>
                  </a:lnTo>
                  <a:lnTo>
                    <a:pt x="34" y="91"/>
                  </a:lnTo>
                  <a:lnTo>
                    <a:pt x="26" y="98"/>
                  </a:lnTo>
                  <a:lnTo>
                    <a:pt x="19" y="106"/>
                  </a:lnTo>
                  <a:lnTo>
                    <a:pt x="14" y="115"/>
                  </a:lnTo>
                  <a:lnTo>
                    <a:pt x="9" y="125"/>
                  </a:lnTo>
                  <a:lnTo>
                    <a:pt x="6" y="135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1" y="168"/>
                  </a:lnTo>
                  <a:lnTo>
                    <a:pt x="0" y="189"/>
                  </a:lnTo>
                  <a:lnTo>
                    <a:pt x="0" y="211"/>
                  </a:lnTo>
                  <a:lnTo>
                    <a:pt x="2" y="232"/>
                  </a:lnTo>
                  <a:lnTo>
                    <a:pt x="7" y="275"/>
                  </a:lnTo>
                  <a:lnTo>
                    <a:pt x="10" y="297"/>
                  </a:lnTo>
                  <a:lnTo>
                    <a:pt x="10" y="318"/>
                  </a:lnTo>
                  <a:lnTo>
                    <a:pt x="10" y="318"/>
                  </a:lnTo>
                  <a:lnTo>
                    <a:pt x="11" y="326"/>
                  </a:lnTo>
                  <a:lnTo>
                    <a:pt x="13" y="335"/>
                  </a:lnTo>
                  <a:lnTo>
                    <a:pt x="18" y="353"/>
                  </a:lnTo>
                  <a:lnTo>
                    <a:pt x="26" y="372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43" y="407"/>
                  </a:lnTo>
                  <a:lnTo>
                    <a:pt x="53" y="428"/>
                  </a:lnTo>
                  <a:lnTo>
                    <a:pt x="65" y="448"/>
                  </a:lnTo>
                  <a:lnTo>
                    <a:pt x="72" y="457"/>
                  </a:lnTo>
                  <a:lnTo>
                    <a:pt x="78" y="466"/>
                  </a:lnTo>
                  <a:lnTo>
                    <a:pt x="78" y="466"/>
                  </a:lnTo>
                  <a:lnTo>
                    <a:pt x="90" y="475"/>
                  </a:lnTo>
                  <a:lnTo>
                    <a:pt x="103" y="486"/>
                  </a:lnTo>
                  <a:lnTo>
                    <a:pt x="117" y="496"/>
                  </a:lnTo>
                  <a:lnTo>
                    <a:pt x="133" y="505"/>
                  </a:lnTo>
                  <a:lnTo>
                    <a:pt x="149" y="514"/>
                  </a:lnTo>
                  <a:lnTo>
                    <a:pt x="164" y="522"/>
                  </a:lnTo>
                  <a:lnTo>
                    <a:pt x="180" y="527"/>
                  </a:lnTo>
                  <a:lnTo>
                    <a:pt x="195" y="533"/>
                  </a:lnTo>
                  <a:lnTo>
                    <a:pt x="195" y="533"/>
                  </a:lnTo>
                  <a:lnTo>
                    <a:pt x="238" y="542"/>
                  </a:lnTo>
                  <a:lnTo>
                    <a:pt x="260" y="547"/>
                  </a:lnTo>
                  <a:lnTo>
                    <a:pt x="283" y="551"/>
                  </a:lnTo>
                  <a:lnTo>
                    <a:pt x="306" y="554"/>
                  </a:lnTo>
                  <a:lnTo>
                    <a:pt x="328" y="555"/>
                  </a:lnTo>
                  <a:lnTo>
                    <a:pt x="350" y="555"/>
                  </a:lnTo>
                  <a:lnTo>
                    <a:pt x="372" y="554"/>
                  </a:lnTo>
                  <a:lnTo>
                    <a:pt x="372" y="554"/>
                  </a:lnTo>
                  <a:lnTo>
                    <a:pt x="404" y="548"/>
                  </a:lnTo>
                  <a:lnTo>
                    <a:pt x="420" y="547"/>
                  </a:lnTo>
                  <a:lnTo>
                    <a:pt x="435" y="543"/>
                  </a:lnTo>
                  <a:lnTo>
                    <a:pt x="435" y="543"/>
                  </a:lnTo>
                  <a:lnTo>
                    <a:pt x="448" y="539"/>
                  </a:lnTo>
                  <a:lnTo>
                    <a:pt x="459" y="533"/>
                  </a:lnTo>
                  <a:lnTo>
                    <a:pt x="481" y="520"/>
                  </a:lnTo>
                  <a:lnTo>
                    <a:pt x="503" y="505"/>
                  </a:lnTo>
                  <a:lnTo>
                    <a:pt x="524" y="492"/>
                  </a:lnTo>
                  <a:lnTo>
                    <a:pt x="524" y="492"/>
                  </a:lnTo>
                  <a:lnTo>
                    <a:pt x="541" y="482"/>
                  </a:lnTo>
                  <a:lnTo>
                    <a:pt x="557" y="469"/>
                  </a:lnTo>
                  <a:lnTo>
                    <a:pt x="571" y="453"/>
                  </a:lnTo>
                  <a:lnTo>
                    <a:pt x="584" y="437"/>
                  </a:lnTo>
                  <a:lnTo>
                    <a:pt x="596" y="419"/>
                  </a:lnTo>
                  <a:lnTo>
                    <a:pt x="605" y="401"/>
                  </a:lnTo>
                  <a:lnTo>
                    <a:pt x="613" y="382"/>
                  </a:lnTo>
                  <a:lnTo>
                    <a:pt x="617" y="363"/>
                  </a:lnTo>
                  <a:lnTo>
                    <a:pt x="617" y="363"/>
                  </a:lnTo>
                  <a:lnTo>
                    <a:pt x="618" y="336"/>
                  </a:lnTo>
                  <a:lnTo>
                    <a:pt x="620" y="309"/>
                  </a:lnTo>
                  <a:lnTo>
                    <a:pt x="618" y="283"/>
                  </a:lnTo>
                  <a:lnTo>
                    <a:pt x="616" y="257"/>
                  </a:lnTo>
                  <a:lnTo>
                    <a:pt x="614" y="231"/>
                  </a:lnTo>
                  <a:lnTo>
                    <a:pt x="614" y="204"/>
                  </a:lnTo>
                  <a:lnTo>
                    <a:pt x="614" y="178"/>
                  </a:lnTo>
                  <a:lnTo>
                    <a:pt x="617" y="151"/>
                  </a:lnTo>
                  <a:lnTo>
                    <a:pt x="617" y="151"/>
                  </a:lnTo>
                  <a:close/>
                  <a:moveTo>
                    <a:pt x="574" y="327"/>
                  </a:moveTo>
                  <a:lnTo>
                    <a:pt x="574" y="327"/>
                  </a:lnTo>
                  <a:lnTo>
                    <a:pt x="574" y="340"/>
                  </a:lnTo>
                  <a:lnTo>
                    <a:pt x="571" y="352"/>
                  </a:lnTo>
                  <a:lnTo>
                    <a:pt x="569" y="363"/>
                  </a:lnTo>
                  <a:lnTo>
                    <a:pt x="566" y="373"/>
                  </a:lnTo>
                  <a:lnTo>
                    <a:pt x="561" y="384"/>
                  </a:lnTo>
                  <a:lnTo>
                    <a:pt x="557" y="393"/>
                  </a:lnTo>
                  <a:lnTo>
                    <a:pt x="550" y="402"/>
                  </a:lnTo>
                  <a:lnTo>
                    <a:pt x="544" y="411"/>
                  </a:lnTo>
                  <a:lnTo>
                    <a:pt x="529" y="427"/>
                  </a:lnTo>
                  <a:lnTo>
                    <a:pt x="512" y="441"/>
                  </a:lnTo>
                  <a:lnTo>
                    <a:pt x="494" y="455"/>
                  </a:lnTo>
                  <a:lnTo>
                    <a:pt x="474" y="469"/>
                  </a:lnTo>
                  <a:lnTo>
                    <a:pt x="474" y="469"/>
                  </a:lnTo>
                  <a:lnTo>
                    <a:pt x="459" y="479"/>
                  </a:lnTo>
                  <a:lnTo>
                    <a:pt x="442" y="491"/>
                  </a:lnTo>
                  <a:lnTo>
                    <a:pt x="433" y="495"/>
                  </a:lnTo>
                  <a:lnTo>
                    <a:pt x="423" y="499"/>
                  </a:lnTo>
                  <a:lnTo>
                    <a:pt x="414" y="501"/>
                  </a:lnTo>
                  <a:lnTo>
                    <a:pt x="404" y="503"/>
                  </a:lnTo>
                  <a:lnTo>
                    <a:pt x="404" y="503"/>
                  </a:lnTo>
                  <a:lnTo>
                    <a:pt x="392" y="503"/>
                  </a:lnTo>
                  <a:lnTo>
                    <a:pt x="382" y="504"/>
                  </a:lnTo>
                  <a:lnTo>
                    <a:pt x="371" y="505"/>
                  </a:lnTo>
                  <a:lnTo>
                    <a:pt x="359" y="509"/>
                  </a:lnTo>
                  <a:lnTo>
                    <a:pt x="359" y="509"/>
                  </a:lnTo>
                  <a:lnTo>
                    <a:pt x="354" y="510"/>
                  </a:lnTo>
                  <a:lnTo>
                    <a:pt x="348" y="510"/>
                  </a:lnTo>
                  <a:lnTo>
                    <a:pt x="331" y="508"/>
                  </a:lnTo>
                  <a:lnTo>
                    <a:pt x="314" y="505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78" y="501"/>
                  </a:lnTo>
                  <a:lnTo>
                    <a:pt x="253" y="500"/>
                  </a:lnTo>
                  <a:lnTo>
                    <a:pt x="240" y="499"/>
                  </a:lnTo>
                  <a:lnTo>
                    <a:pt x="229" y="496"/>
                  </a:lnTo>
                  <a:lnTo>
                    <a:pt x="217" y="492"/>
                  </a:lnTo>
                  <a:lnTo>
                    <a:pt x="209" y="487"/>
                  </a:lnTo>
                  <a:lnTo>
                    <a:pt x="209" y="487"/>
                  </a:lnTo>
                  <a:lnTo>
                    <a:pt x="205" y="483"/>
                  </a:lnTo>
                  <a:lnTo>
                    <a:pt x="200" y="480"/>
                  </a:lnTo>
                  <a:lnTo>
                    <a:pt x="191" y="476"/>
                  </a:lnTo>
                  <a:lnTo>
                    <a:pt x="180" y="472"/>
                  </a:lnTo>
                  <a:lnTo>
                    <a:pt x="171" y="469"/>
                  </a:lnTo>
                  <a:lnTo>
                    <a:pt x="171" y="469"/>
                  </a:lnTo>
                  <a:lnTo>
                    <a:pt x="129" y="445"/>
                  </a:lnTo>
                  <a:lnTo>
                    <a:pt x="129" y="445"/>
                  </a:lnTo>
                  <a:lnTo>
                    <a:pt x="123" y="441"/>
                  </a:lnTo>
                  <a:lnTo>
                    <a:pt x="116" y="435"/>
                  </a:lnTo>
                  <a:lnTo>
                    <a:pt x="110" y="428"/>
                  </a:lnTo>
                  <a:lnTo>
                    <a:pt x="103" y="420"/>
                  </a:lnTo>
                  <a:lnTo>
                    <a:pt x="91" y="402"/>
                  </a:lnTo>
                  <a:lnTo>
                    <a:pt x="79" y="381"/>
                  </a:lnTo>
                  <a:lnTo>
                    <a:pt x="70" y="360"/>
                  </a:lnTo>
                  <a:lnTo>
                    <a:pt x="62" y="339"/>
                  </a:lnTo>
                  <a:lnTo>
                    <a:pt x="59" y="321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288"/>
                  </a:lnTo>
                  <a:lnTo>
                    <a:pt x="53" y="272"/>
                  </a:lnTo>
                  <a:lnTo>
                    <a:pt x="48" y="238"/>
                  </a:lnTo>
                  <a:lnTo>
                    <a:pt x="47" y="221"/>
                  </a:lnTo>
                  <a:lnTo>
                    <a:pt x="45" y="204"/>
                  </a:lnTo>
                  <a:lnTo>
                    <a:pt x="44" y="187"/>
                  </a:lnTo>
                  <a:lnTo>
                    <a:pt x="45" y="172"/>
                  </a:lnTo>
                  <a:lnTo>
                    <a:pt x="45" y="172"/>
                  </a:lnTo>
                  <a:lnTo>
                    <a:pt x="49" y="168"/>
                  </a:lnTo>
                  <a:lnTo>
                    <a:pt x="53" y="164"/>
                  </a:lnTo>
                  <a:lnTo>
                    <a:pt x="56" y="159"/>
                  </a:lnTo>
                  <a:lnTo>
                    <a:pt x="56" y="152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5" y="136"/>
                  </a:lnTo>
                  <a:lnTo>
                    <a:pt x="55" y="136"/>
                  </a:lnTo>
                  <a:lnTo>
                    <a:pt x="61" y="126"/>
                  </a:lnTo>
                  <a:lnTo>
                    <a:pt x="69" y="118"/>
                  </a:lnTo>
                  <a:lnTo>
                    <a:pt x="78" y="113"/>
                  </a:lnTo>
                  <a:lnTo>
                    <a:pt x="89" y="108"/>
                  </a:lnTo>
                  <a:lnTo>
                    <a:pt x="100" y="105"/>
                  </a:lnTo>
                  <a:lnTo>
                    <a:pt x="112" y="105"/>
                  </a:lnTo>
                  <a:lnTo>
                    <a:pt x="124" y="105"/>
                  </a:lnTo>
                  <a:lnTo>
                    <a:pt x="136" y="108"/>
                  </a:lnTo>
                  <a:lnTo>
                    <a:pt x="149" y="110"/>
                  </a:lnTo>
                  <a:lnTo>
                    <a:pt x="161" y="115"/>
                  </a:lnTo>
                  <a:lnTo>
                    <a:pt x="171" y="121"/>
                  </a:lnTo>
                  <a:lnTo>
                    <a:pt x="181" y="129"/>
                  </a:lnTo>
                  <a:lnTo>
                    <a:pt x="191" y="136"/>
                  </a:lnTo>
                  <a:lnTo>
                    <a:pt x="198" y="146"/>
                  </a:lnTo>
                  <a:lnTo>
                    <a:pt x="205" y="155"/>
                  </a:lnTo>
                  <a:lnTo>
                    <a:pt x="209" y="166"/>
                  </a:lnTo>
                  <a:lnTo>
                    <a:pt x="209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09" y="172"/>
                  </a:lnTo>
                  <a:lnTo>
                    <a:pt x="209" y="177"/>
                  </a:lnTo>
                  <a:lnTo>
                    <a:pt x="209" y="182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94"/>
                  </a:lnTo>
                  <a:lnTo>
                    <a:pt x="217" y="200"/>
                  </a:lnTo>
                  <a:lnTo>
                    <a:pt x="221" y="216"/>
                  </a:lnTo>
                  <a:lnTo>
                    <a:pt x="225" y="249"/>
                  </a:lnTo>
                  <a:lnTo>
                    <a:pt x="229" y="266"/>
                  </a:lnTo>
                  <a:lnTo>
                    <a:pt x="231" y="274"/>
                  </a:lnTo>
                  <a:lnTo>
                    <a:pt x="234" y="280"/>
                  </a:lnTo>
                  <a:lnTo>
                    <a:pt x="238" y="287"/>
                  </a:lnTo>
                  <a:lnTo>
                    <a:pt x="243" y="293"/>
                  </a:lnTo>
                  <a:lnTo>
                    <a:pt x="249" y="299"/>
                  </a:lnTo>
                  <a:lnTo>
                    <a:pt x="257" y="302"/>
                  </a:lnTo>
                  <a:lnTo>
                    <a:pt x="257" y="302"/>
                  </a:lnTo>
                  <a:lnTo>
                    <a:pt x="268" y="306"/>
                  </a:lnTo>
                  <a:lnTo>
                    <a:pt x="281" y="310"/>
                  </a:lnTo>
                  <a:lnTo>
                    <a:pt x="295" y="313"/>
                  </a:lnTo>
                  <a:lnTo>
                    <a:pt x="310" y="316"/>
                  </a:lnTo>
                  <a:lnTo>
                    <a:pt x="324" y="316"/>
                  </a:lnTo>
                  <a:lnTo>
                    <a:pt x="338" y="314"/>
                  </a:lnTo>
                  <a:lnTo>
                    <a:pt x="350" y="310"/>
                  </a:lnTo>
                  <a:lnTo>
                    <a:pt x="355" y="308"/>
                  </a:lnTo>
                  <a:lnTo>
                    <a:pt x="361" y="305"/>
                  </a:lnTo>
                  <a:lnTo>
                    <a:pt x="361" y="305"/>
                  </a:lnTo>
                  <a:lnTo>
                    <a:pt x="372" y="295"/>
                  </a:lnTo>
                  <a:lnTo>
                    <a:pt x="380" y="284"/>
                  </a:lnTo>
                  <a:lnTo>
                    <a:pt x="388" y="274"/>
                  </a:lnTo>
                  <a:lnTo>
                    <a:pt x="392" y="262"/>
                  </a:lnTo>
                  <a:lnTo>
                    <a:pt x="396" y="250"/>
                  </a:lnTo>
                  <a:lnTo>
                    <a:pt x="397" y="237"/>
                  </a:lnTo>
                  <a:lnTo>
                    <a:pt x="399" y="208"/>
                  </a:lnTo>
                  <a:lnTo>
                    <a:pt x="399" y="208"/>
                  </a:lnTo>
                  <a:lnTo>
                    <a:pt x="400" y="185"/>
                  </a:lnTo>
                  <a:lnTo>
                    <a:pt x="401" y="160"/>
                  </a:lnTo>
                  <a:lnTo>
                    <a:pt x="403" y="135"/>
                  </a:lnTo>
                  <a:lnTo>
                    <a:pt x="401" y="122"/>
                  </a:lnTo>
                  <a:lnTo>
                    <a:pt x="400" y="110"/>
                  </a:lnTo>
                  <a:lnTo>
                    <a:pt x="400" y="110"/>
                  </a:lnTo>
                  <a:lnTo>
                    <a:pt x="396" y="78"/>
                  </a:lnTo>
                  <a:lnTo>
                    <a:pt x="392" y="46"/>
                  </a:lnTo>
                  <a:lnTo>
                    <a:pt x="558" y="46"/>
                  </a:lnTo>
                  <a:lnTo>
                    <a:pt x="558" y="46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62" y="50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70" y="61"/>
                  </a:lnTo>
                  <a:lnTo>
                    <a:pt x="574" y="67"/>
                  </a:lnTo>
                  <a:lnTo>
                    <a:pt x="577" y="75"/>
                  </a:lnTo>
                  <a:lnTo>
                    <a:pt x="578" y="84"/>
                  </a:lnTo>
                  <a:lnTo>
                    <a:pt x="578" y="104"/>
                  </a:lnTo>
                  <a:lnTo>
                    <a:pt x="577" y="123"/>
                  </a:lnTo>
                  <a:lnTo>
                    <a:pt x="573" y="144"/>
                  </a:lnTo>
                  <a:lnTo>
                    <a:pt x="570" y="164"/>
                  </a:lnTo>
                  <a:lnTo>
                    <a:pt x="566" y="182"/>
                  </a:lnTo>
                  <a:lnTo>
                    <a:pt x="565" y="197"/>
                  </a:lnTo>
                  <a:lnTo>
                    <a:pt x="565" y="197"/>
                  </a:lnTo>
                  <a:lnTo>
                    <a:pt x="565" y="212"/>
                  </a:lnTo>
                  <a:lnTo>
                    <a:pt x="566" y="229"/>
                  </a:lnTo>
                  <a:lnTo>
                    <a:pt x="569" y="262"/>
                  </a:lnTo>
                  <a:lnTo>
                    <a:pt x="573" y="295"/>
                  </a:lnTo>
                  <a:lnTo>
                    <a:pt x="574" y="310"/>
                  </a:lnTo>
                  <a:lnTo>
                    <a:pt x="574" y="327"/>
                  </a:lnTo>
                  <a:lnTo>
                    <a:pt x="574" y="32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" name="Freeform 594"/>
            <p:cNvSpPr/>
            <p:nvPr/>
          </p:nvSpPr>
          <p:spPr bwMode="auto">
            <a:xfrm>
              <a:off x="3319463" y="2089150"/>
              <a:ext cx="122238" cy="193675"/>
            </a:xfrm>
            <a:custGeom>
              <a:avLst/>
              <a:gdLst/>
              <a:ahLst/>
              <a:cxnLst>
                <a:cxn ang="0">
                  <a:pos x="273" y="1"/>
                </a:cxn>
                <a:cxn ang="0">
                  <a:pos x="223" y="27"/>
                </a:cxn>
                <a:cxn ang="0">
                  <a:pos x="194" y="47"/>
                </a:cxn>
                <a:cxn ang="0">
                  <a:pos x="168" y="68"/>
                </a:cxn>
                <a:cxn ang="0">
                  <a:pos x="133" y="104"/>
                </a:cxn>
                <a:cxn ang="0">
                  <a:pos x="92" y="162"/>
                </a:cxn>
                <a:cxn ang="0">
                  <a:pos x="73" y="193"/>
                </a:cxn>
                <a:cxn ang="0">
                  <a:pos x="44" y="257"/>
                </a:cxn>
                <a:cxn ang="0">
                  <a:pos x="23" y="323"/>
                </a:cxn>
                <a:cxn ang="0">
                  <a:pos x="9" y="389"/>
                </a:cxn>
                <a:cxn ang="0">
                  <a:pos x="0" y="457"/>
                </a:cxn>
                <a:cxn ang="0">
                  <a:pos x="0" y="464"/>
                </a:cxn>
                <a:cxn ang="0">
                  <a:pos x="0" y="467"/>
                </a:cxn>
                <a:cxn ang="0">
                  <a:pos x="1" y="476"/>
                </a:cxn>
                <a:cxn ang="0">
                  <a:pos x="6" y="484"/>
                </a:cxn>
                <a:cxn ang="0">
                  <a:pos x="13" y="488"/>
                </a:cxn>
                <a:cxn ang="0">
                  <a:pos x="22" y="489"/>
                </a:cxn>
                <a:cxn ang="0">
                  <a:pos x="34" y="486"/>
                </a:cxn>
                <a:cxn ang="0">
                  <a:pos x="40" y="480"/>
                </a:cxn>
                <a:cxn ang="0">
                  <a:pos x="44" y="472"/>
                </a:cxn>
                <a:cxn ang="0">
                  <a:pos x="45" y="467"/>
                </a:cxn>
                <a:cxn ang="0">
                  <a:pos x="52" y="433"/>
                </a:cxn>
                <a:cxn ang="0">
                  <a:pos x="56" y="397"/>
                </a:cxn>
                <a:cxn ang="0">
                  <a:pos x="57" y="376"/>
                </a:cxn>
                <a:cxn ang="0">
                  <a:pos x="61" y="342"/>
                </a:cxn>
                <a:cxn ang="0">
                  <a:pos x="68" y="321"/>
                </a:cxn>
                <a:cxn ang="0">
                  <a:pos x="72" y="312"/>
                </a:cxn>
                <a:cxn ang="0">
                  <a:pos x="86" y="285"/>
                </a:cxn>
                <a:cxn ang="0">
                  <a:pos x="108" y="229"/>
                </a:cxn>
                <a:cxn ang="0">
                  <a:pos x="121" y="201"/>
                </a:cxn>
                <a:cxn ang="0">
                  <a:pos x="137" y="174"/>
                </a:cxn>
                <a:cxn ang="0">
                  <a:pos x="174" y="127"/>
                </a:cxn>
                <a:cxn ang="0">
                  <a:pos x="217" y="87"/>
                </a:cxn>
                <a:cxn ang="0">
                  <a:pos x="268" y="55"/>
                </a:cxn>
                <a:cxn ang="0">
                  <a:pos x="297" y="40"/>
                </a:cxn>
                <a:cxn ang="0">
                  <a:pos x="304" y="35"/>
                </a:cxn>
                <a:cxn ang="0">
                  <a:pos x="308" y="29"/>
                </a:cxn>
                <a:cxn ang="0">
                  <a:pos x="308" y="21"/>
                </a:cxn>
                <a:cxn ang="0">
                  <a:pos x="299" y="5"/>
                </a:cxn>
                <a:cxn ang="0">
                  <a:pos x="287" y="0"/>
                </a:cxn>
                <a:cxn ang="0">
                  <a:pos x="278" y="0"/>
                </a:cxn>
                <a:cxn ang="0">
                  <a:pos x="273" y="1"/>
                </a:cxn>
              </a:cxnLst>
              <a:rect l="0" t="0" r="r" b="b"/>
              <a:pathLst>
                <a:path w="308" h="489">
                  <a:moveTo>
                    <a:pt x="273" y="1"/>
                  </a:moveTo>
                  <a:lnTo>
                    <a:pt x="273" y="1"/>
                  </a:lnTo>
                  <a:lnTo>
                    <a:pt x="239" y="18"/>
                  </a:lnTo>
                  <a:lnTo>
                    <a:pt x="223" y="27"/>
                  </a:lnTo>
                  <a:lnTo>
                    <a:pt x="209" y="36"/>
                  </a:lnTo>
                  <a:lnTo>
                    <a:pt x="194" y="47"/>
                  </a:lnTo>
                  <a:lnTo>
                    <a:pt x="181" y="57"/>
                  </a:lnTo>
                  <a:lnTo>
                    <a:pt x="168" y="68"/>
                  </a:lnTo>
                  <a:lnTo>
                    <a:pt x="157" y="80"/>
                  </a:lnTo>
                  <a:lnTo>
                    <a:pt x="133" y="104"/>
                  </a:lnTo>
                  <a:lnTo>
                    <a:pt x="112" y="132"/>
                  </a:lnTo>
                  <a:lnTo>
                    <a:pt x="92" y="162"/>
                  </a:lnTo>
                  <a:lnTo>
                    <a:pt x="73" y="193"/>
                  </a:lnTo>
                  <a:lnTo>
                    <a:pt x="73" y="193"/>
                  </a:lnTo>
                  <a:lnTo>
                    <a:pt x="57" y="225"/>
                  </a:lnTo>
                  <a:lnTo>
                    <a:pt x="44" y="257"/>
                  </a:lnTo>
                  <a:lnTo>
                    <a:pt x="32" y="290"/>
                  </a:lnTo>
                  <a:lnTo>
                    <a:pt x="23" y="323"/>
                  </a:lnTo>
                  <a:lnTo>
                    <a:pt x="15" y="355"/>
                  </a:lnTo>
                  <a:lnTo>
                    <a:pt x="9" y="389"/>
                  </a:lnTo>
                  <a:lnTo>
                    <a:pt x="5" y="423"/>
                  </a:lnTo>
                  <a:lnTo>
                    <a:pt x="0" y="457"/>
                  </a:lnTo>
                  <a:lnTo>
                    <a:pt x="0" y="457"/>
                  </a:lnTo>
                  <a:lnTo>
                    <a:pt x="0" y="464"/>
                  </a:lnTo>
                  <a:lnTo>
                    <a:pt x="0" y="467"/>
                  </a:lnTo>
                  <a:lnTo>
                    <a:pt x="0" y="467"/>
                  </a:lnTo>
                  <a:lnTo>
                    <a:pt x="0" y="472"/>
                  </a:lnTo>
                  <a:lnTo>
                    <a:pt x="1" y="476"/>
                  </a:lnTo>
                  <a:lnTo>
                    <a:pt x="4" y="480"/>
                  </a:lnTo>
                  <a:lnTo>
                    <a:pt x="6" y="484"/>
                  </a:lnTo>
                  <a:lnTo>
                    <a:pt x="10" y="485"/>
                  </a:lnTo>
                  <a:lnTo>
                    <a:pt x="13" y="488"/>
                  </a:lnTo>
                  <a:lnTo>
                    <a:pt x="22" y="489"/>
                  </a:lnTo>
                  <a:lnTo>
                    <a:pt x="22" y="489"/>
                  </a:lnTo>
                  <a:lnTo>
                    <a:pt x="30" y="488"/>
                  </a:lnTo>
                  <a:lnTo>
                    <a:pt x="34" y="486"/>
                  </a:lnTo>
                  <a:lnTo>
                    <a:pt x="38" y="484"/>
                  </a:lnTo>
                  <a:lnTo>
                    <a:pt x="40" y="480"/>
                  </a:lnTo>
                  <a:lnTo>
                    <a:pt x="43" y="476"/>
                  </a:lnTo>
                  <a:lnTo>
                    <a:pt x="44" y="472"/>
                  </a:lnTo>
                  <a:lnTo>
                    <a:pt x="45" y="467"/>
                  </a:lnTo>
                  <a:lnTo>
                    <a:pt x="45" y="467"/>
                  </a:lnTo>
                  <a:lnTo>
                    <a:pt x="48" y="448"/>
                  </a:lnTo>
                  <a:lnTo>
                    <a:pt x="52" y="433"/>
                  </a:lnTo>
                  <a:lnTo>
                    <a:pt x="55" y="416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7" y="376"/>
                  </a:lnTo>
                  <a:lnTo>
                    <a:pt x="58" y="354"/>
                  </a:lnTo>
                  <a:lnTo>
                    <a:pt x="61" y="342"/>
                  </a:lnTo>
                  <a:lnTo>
                    <a:pt x="64" y="332"/>
                  </a:lnTo>
                  <a:lnTo>
                    <a:pt x="68" y="321"/>
                  </a:lnTo>
                  <a:lnTo>
                    <a:pt x="72" y="312"/>
                  </a:lnTo>
                  <a:lnTo>
                    <a:pt x="72" y="312"/>
                  </a:lnTo>
                  <a:lnTo>
                    <a:pt x="79" y="299"/>
                  </a:lnTo>
                  <a:lnTo>
                    <a:pt x="86" y="285"/>
                  </a:lnTo>
                  <a:lnTo>
                    <a:pt x="98" y="257"/>
                  </a:lnTo>
                  <a:lnTo>
                    <a:pt x="108" y="229"/>
                  </a:lnTo>
                  <a:lnTo>
                    <a:pt x="115" y="216"/>
                  </a:lnTo>
                  <a:lnTo>
                    <a:pt x="121" y="201"/>
                  </a:lnTo>
                  <a:lnTo>
                    <a:pt x="121" y="201"/>
                  </a:lnTo>
                  <a:lnTo>
                    <a:pt x="137" y="174"/>
                  </a:lnTo>
                  <a:lnTo>
                    <a:pt x="155" y="149"/>
                  </a:lnTo>
                  <a:lnTo>
                    <a:pt x="174" y="127"/>
                  </a:lnTo>
                  <a:lnTo>
                    <a:pt x="194" y="106"/>
                  </a:lnTo>
                  <a:lnTo>
                    <a:pt x="217" y="87"/>
                  </a:lnTo>
                  <a:lnTo>
                    <a:pt x="242" y="70"/>
                  </a:lnTo>
                  <a:lnTo>
                    <a:pt x="268" y="55"/>
                  </a:lnTo>
                  <a:lnTo>
                    <a:pt x="297" y="40"/>
                  </a:lnTo>
                  <a:lnTo>
                    <a:pt x="297" y="40"/>
                  </a:lnTo>
                  <a:lnTo>
                    <a:pt x="300" y="39"/>
                  </a:lnTo>
                  <a:lnTo>
                    <a:pt x="304" y="35"/>
                  </a:lnTo>
                  <a:lnTo>
                    <a:pt x="307" y="32"/>
                  </a:lnTo>
                  <a:lnTo>
                    <a:pt x="308" y="29"/>
                  </a:lnTo>
                  <a:lnTo>
                    <a:pt x="308" y="25"/>
                  </a:lnTo>
                  <a:lnTo>
                    <a:pt x="308" y="21"/>
                  </a:lnTo>
                  <a:lnTo>
                    <a:pt x="304" y="13"/>
                  </a:lnTo>
                  <a:lnTo>
                    <a:pt x="299" y="5"/>
                  </a:lnTo>
                  <a:lnTo>
                    <a:pt x="291" y="1"/>
                  </a:lnTo>
                  <a:lnTo>
                    <a:pt x="287" y="0"/>
                  </a:lnTo>
                  <a:lnTo>
                    <a:pt x="283" y="0"/>
                  </a:lnTo>
                  <a:lnTo>
                    <a:pt x="278" y="0"/>
                  </a:lnTo>
                  <a:lnTo>
                    <a:pt x="273" y="1"/>
                  </a:lnTo>
                  <a:lnTo>
                    <a:pt x="27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" name="Freeform 595"/>
            <p:cNvSpPr/>
            <p:nvPr/>
          </p:nvSpPr>
          <p:spPr bwMode="auto">
            <a:xfrm>
              <a:off x="3495676" y="2093913"/>
              <a:ext cx="142875" cy="174625"/>
            </a:xfrm>
            <a:custGeom>
              <a:avLst/>
              <a:gdLst/>
              <a:ahLst/>
              <a:cxnLst>
                <a:cxn ang="0">
                  <a:pos x="352" y="399"/>
                </a:cxn>
                <a:cxn ang="0">
                  <a:pos x="344" y="365"/>
                </a:cxn>
                <a:cxn ang="0">
                  <a:pos x="334" y="332"/>
                </a:cxn>
                <a:cxn ang="0">
                  <a:pos x="303" y="267"/>
                </a:cxn>
                <a:cxn ang="0">
                  <a:pos x="265" y="207"/>
                </a:cxn>
                <a:cxn ang="0">
                  <a:pos x="223" y="152"/>
                </a:cxn>
                <a:cxn ang="0">
                  <a:pos x="203" y="127"/>
                </a:cxn>
                <a:cxn ang="0">
                  <a:pos x="174" y="92"/>
                </a:cxn>
                <a:cxn ang="0">
                  <a:pos x="151" y="71"/>
                </a:cxn>
                <a:cxn ang="0">
                  <a:pos x="138" y="62"/>
                </a:cxn>
                <a:cxn ang="0">
                  <a:pos x="88" y="30"/>
                </a:cxn>
                <a:cxn ang="0">
                  <a:pos x="59" y="19"/>
                </a:cxn>
                <a:cxn ang="0">
                  <a:pos x="50" y="17"/>
                </a:cxn>
                <a:cxn ang="0">
                  <a:pos x="46" y="22"/>
                </a:cxn>
                <a:cxn ang="0">
                  <a:pos x="46" y="17"/>
                </a:cxn>
                <a:cxn ang="0">
                  <a:pos x="42" y="9"/>
                </a:cxn>
                <a:cxn ang="0">
                  <a:pos x="36" y="4"/>
                </a:cxn>
                <a:cxn ang="0">
                  <a:pos x="24" y="0"/>
                </a:cxn>
                <a:cxn ang="0">
                  <a:pos x="11" y="4"/>
                </a:cxn>
                <a:cxn ang="0">
                  <a:pos x="4" y="9"/>
                </a:cxn>
                <a:cxn ang="0">
                  <a:pos x="2" y="17"/>
                </a:cxn>
                <a:cxn ang="0">
                  <a:pos x="0" y="29"/>
                </a:cxn>
                <a:cxn ang="0">
                  <a:pos x="2" y="34"/>
                </a:cxn>
                <a:cxn ang="0">
                  <a:pos x="7" y="45"/>
                </a:cxn>
                <a:cxn ang="0">
                  <a:pos x="12" y="49"/>
                </a:cxn>
                <a:cxn ang="0">
                  <a:pos x="80" y="80"/>
                </a:cxn>
                <a:cxn ang="0">
                  <a:pos x="93" y="88"/>
                </a:cxn>
                <a:cxn ang="0">
                  <a:pos x="117" y="105"/>
                </a:cxn>
                <a:cxn ang="0">
                  <a:pos x="147" y="136"/>
                </a:cxn>
                <a:cxn ang="0">
                  <a:pos x="168" y="158"/>
                </a:cxn>
                <a:cxn ang="0">
                  <a:pos x="212" y="211"/>
                </a:cxn>
                <a:cxn ang="0">
                  <a:pos x="251" y="268"/>
                </a:cxn>
                <a:cxn ang="0">
                  <a:pos x="268" y="302"/>
                </a:cxn>
                <a:cxn ang="0">
                  <a:pos x="287" y="340"/>
                </a:cxn>
                <a:cxn ang="0">
                  <a:pos x="301" y="379"/>
                </a:cxn>
                <a:cxn ang="0">
                  <a:pos x="309" y="416"/>
                </a:cxn>
                <a:cxn ang="0">
                  <a:pos x="310" y="421"/>
                </a:cxn>
                <a:cxn ang="0">
                  <a:pos x="314" y="432"/>
                </a:cxn>
                <a:cxn ang="0">
                  <a:pos x="318" y="434"/>
                </a:cxn>
                <a:cxn ang="0">
                  <a:pos x="330" y="444"/>
                </a:cxn>
                <a:cxn ang="0">
                  <a:pos x="343" y="444"/>
                </a:cxn>
                <a:cxn ang="0">
                  <a:pos x="355" y="437"/>
                </a:cxn>
                <a:cxn ang="0">
                  <a:pos x="360" y="423"/>
                </a:cxn>
                <a:cxn ang="0">
                  <a:pos x="360" y="416"/>
                </a:cxn>
                <a:cxn ang="0">
                  <a:pos x="357" y="407"/>
                </a:cxn>
                <a:cxn ang="0">
                  <a:pos x="352" y="399"/>
                </a:cxn>
              </a:cxnLst>
              <a:rect l="0" t="0" r="r" b="b"/>
              <a:pathLst>
                <a:path w="360" h="444">
                  <a:moveTo>
                    <a:pt x="352" y="399"/>
                  </a:moveTo>
                  <a:lnTo>
                    <a:pt x="352" y="399"/>
                  </a:lnTo>
                  <a:lnTo>
                    <a:pt x="348" y="382"/>
                  </a:lnTo>
                  <a:lnTo>
                    <a:pt x="344" y="365"/>
                  </a:lnTo>
                  <a:lnTo>
                    <a:pt x="339" y="348"/>
                  </a:lnTo>
                  <a:lnTo>
                    <a:pt x="334" y="332"/>
                  </a:lnTo>
                  <a:lnTo>
                    <a:pt x="320" y="298"/>
                  </a:lnTo>
                  <a:lnTo>
                    <a:pt x="303" y="267"/>
                  </a:lnTo>
                  <a:lnTo>
                    <a:pt x="284" y="237"/>
                  </a:lnTo>
                  <a:lnTo>
                    <a:pt x="265" y="207"/>
                  </a:lnTo>
                  <a:lnTo>
                    <a:pt x="244" y="178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03" y="127"/>
                  </a:lnTo>
                  <a:lnTo>
                    <a:pt x="183" y="104"/>
                  </a:lnTo>
                  <a:lnTo>
                    <a:pt x="174" y="92"/>
                  </a:lnTo>
                  <a:lnTo>
                    <a:pt x="163" y="81"/>
                  </a:lnTo>
                  <a:lnTo>
                    <a:pt x="151" y="71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18" y="50"/>
                  </a:lnTo>
                  <a:lnTo>
                    <a:pt x="88" y="30"/>
                  </a:lnTo>
                  <a:lnTo>
                    <a:pt x="72" y="22"/>
                  </a:lnTo>
                  <a:lnTo>
                    <a:pt x="59" y="19"/>
                  </a:lnTo>
                  <a:lnTo>
                    <a:pt x="54" y="17"/>
                  </a:lnTo>
                  <a:lnTo>
                    <a:pt x="50" y="17"/>
                  </a:lnTo>
                  <a:lnTo>
                    <a:pt x="47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17"/>
                  </a:lnTo>
                  <a:lnTo>
                    <a:pt x="45" y="13"/>
                  </a:lnTo>
                  <a:lnTo>
                    <a:pt x="42" y="9"/>
                  </a:lnTo>
                  <a:lnTo>
                    <a:pt x="40" y="5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8" y="5"/>
                  </a:lnTo>
                  <a:lnTo>
                    <a:pt x="4" y="9"/>
                  </a:lnTo>
                  <a:lnTo>
                    <a:pt x="3" y="13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2" y="34"/>
                  </a:lnTo>
                  <a:lnTo>
                    <a:pt x="4" y="39"/>
                  </a:lnTo>
                  <a:lnTo>
                    <a:pt x="7" y="45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46" y="63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93" y="88"/>
                  </a:lnTo>
                  <a:lnTo>
                    <a:pt x="106" y="96"/>
                  </a:lnTo>
                  <a:lnTo>
                    <a:pt x="117" y="105"/>
                  </a:lnTo>
                  <a:lnTo>
                    <a:pt x="127" y="115"/>
                  </a:lnTo>
                  <a:lnTo>
                    <a:pt x="147" y="136"/>
                  </a:lnTo>
                  <a:lnTo>
                    <a:pt x="168" y="158"/>
                  </a:lnTo>
                  <a:lnTo>
                    <a:pt x="168" y="158"/>
                  </a:lnTo>
                  <a:lnTo>
                    <a:pt x="190" y="185"/>
                  </a:lnTo>
                  <a:lnTo>
                    <a:pt x="212" y="211"/>
                  </a:lnTo>
                  <a:lnTo>
                    <a:pt x="232" y="240"/>
                  </a:lnTo>
                  <a:lnTo>
                    <a:pt x="251" y="268"/>
                  </a:lnTo>
                  <a:lnTo>
                    <a:pt x="251" y="268"/>
                  </a:lnTo>
                  <a:lnTo>
                    <a:pt x="268" y="302"/>
                  </a:lnTo>
                  <a:lnTo>
                    <a:pt x="278" y="321"/>
                  </a:lnTo>
                  <a:lnTo>
                    <a:pt x="287" y="340"/>
                  </a:lnTo>
                  <a:lnTo>
                    <a:pt x="295" y="360"/>
                  </a:lnTo>
                  <a:lnTo>
                    <a:pt x="301" y="379"/>
                  </a:lnTo>
                  <a:lnTo>
                    <a:pt x="306" y="399"/>
                  </a:lnTo>
                  <a:lnTo>
                    <a:pt x="309" y="416"/>
                  </a:lnTo>
                  <a:lnTo>
                    <a:pt x="309" y="416"/>
                  </a:lnTo>
                  <a:lnTo>
                    <a:pt x="310" y="421"/>
                  </a:lnTo>
                  <a:lnTo>
                    <a:pt x="312" y="427"/>
                  </a:lnTo>
                  <a:lnTo>
                    <a:pt x="314" y="432"/>
                  </a:lnTo>
                  <a:lnTo>
                    <a:pt x="318" y="434"/>
                  </a:lnTo>
                  <a:lnTo>
                    <a:pt x="318" y="434"/>
                  </a:lnTo>
                  <a:lnTo>
                    <a:pt x="323" y="440"/>
                  </a:lnTo>
                  <a:lnTo>
                    <a:pt x="330" y="444"/>
                  </a:lnTo>
                  <a:lnTo>
                    <a:pt x="337" y="444"/>
                  </a:lnTo>
                  <a:lnTo>
                    <a:pt x="343" y="444"/>
                  </a:lnTo>
                  <a:lnTo>
                    <a:pt x="350" y="441"/>
                  </a:lnTo>
                  <a:lnTo>
                    <a:pt x="355" y="437"/>
                  </a:lnTo>
                  <a:lnTo>
                    <a:pt x="359" y="430"/>
                  </a:lnTo>
                  <a:lnTo>
                    <a:pt x="360" y="423"/>
                  </a:lnTo>
                  <a:lnTo>
                    <a:pt x="360" y="416"/>
                  </a:lnTo>
                  <a:lnTo>
                    <a:pt x="360" y="416"/>
                  </a:lnTo>
                  <a:lnTo>
                    <a:pt x="360" y="411"/>
                  </a:lnTo>
                  <a:lnTo>
                    <a:pt x="357" y="407"/>
                  </a:lnTo>
                  <a:lnTo>
                    <a:pt x="356" y="403"/>
                  </a:lnTo>
                  <a:lnTo>
                    <a:pt x="352" y="399"/>
                  </a:lnTo>
                  <a:lnTo>
                    <a:pt x="352" y="39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34" name="组合 133"/>
          <p:cNvGrpSpPr/>
          <p:nvPr/>
        </p:nvGrpSpPr>
        <p:grpSpPr>
          <a:xfrm>
            <a:off x="5607093" y="2353717"/>
            <a:ext cx="1056217" cy="933449"/>
            <a:chOff x="4151313" y="2036763"/>
            <a:chExt cx="792163" cy="700087"/>
          </a:xfrm>
          <a:solidFill>
            <a:schemeClr val="accent2"/>
          </a:solidFill>
        </p:grpSpPr>
        <p:sp>
          <p:nvSpPr>
            <p:cNvPr id="135" name="Freeform 596"/>
            <p:cNvSpPr/>
            <p:nvPr/>
          </p:nvSpPr>
          <p:spPr bwMode="auto">
            <a:xfrm>
              <a:off x="4214813" y="2354263"/>
              <a:ext cx="23813" cy="22225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9" y="3"/>
                </a:cxn>
                <a:cxn ang="0">
                  <a:pos x="45" y="5"/>
                </a:cxn>
                <a:cxn ang="0">
                  <a:pos x="41" y="7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0" y="17"/>
                </a:cxn>
                <a:cxn ang="0">
                  <a:pos x="27" y="21"/>
                </a:cxn>
                <a:cxn ang="0">
                  <a:pos x="23" y="24"/>
                </a:cxn>
                <a:cxn ang="0">
                  <a:pos x="23" y="24"/>
                </a:cxn>
                <a:cxn ang="0">
                  <a:pos x="15" y="29"/>
                </a:cxn>
                <a:cxn ang="0">
                  <a:pos x="8" y="35"/>
                </a:cxn>
                <a:cxn ang="0">
                  <a:pos x="3" y="43"/>
                </a:cxn>
                <a:cxn ang="0">
                  <a:pos x="2" y="47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6" y="58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8"/>
                </a:cxn>
                <a:cxn ang="0">
                  <a:pos x="15" y="45"/>
                </a:cxn>
                <a:cxn ang="0">
                  <a:pos x="20" y="39"/>
                </a:cxn>
                <a:cxn ang="0">
                  <a:pos x="33" y="30"/>
                </a:cxn>
                <a:cxn ang="0">
                  <a:pos x="33" y="30"/>
                </a:cxn>
                <a:cxn ang="0">
                  <a:pos x="38" y="25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46" y="17"/>
                </a:cxn>
                <a:cxn ang="0">
                  <a:pos x="50" y="14"/>
                </a:cxn>
                <a:cxn ang="0">
                  <a:pos x="54" y="13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1" y="9"/>
                </a:cxn>
                <a:cxn ang="0">
                  <a:pos x="61" y="7"/>
                </a:cxn>
                <a:cxn ang="0">
                  <a:pos x="61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1" h="58">
                  <a:moveTo>
                    <a:pt x="53" y="1"/>
                  </a:moveTo>
                  <a:lnTo>
                    <a:pt x="53" y="1"/>
                  </a:lnTo>
                  <a:lnTo>
                    <a:pt x="49" y="3"/>
                  </a:lnTo>
                  <a:lnTo>
                    <a:pt x="45" y="5"/>
                  </a:lnTo>
                  <a:lnTo>
                    <a:pt x="41" y="7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0" y="17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15" y="29"/>
                  </a:lnTo>
                  <a:lnTo>
                    <a:pt x="8" y="35"/>
                  </a:lnTo>
                  <a:lnTo>
                    <a:pt x="3" y="43"/>
                  </a:lnTo>
                  <a:lnTo>
                    <a:pt x="2" y="47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8"/>
                  </a:lnTo>
                  <a:lnTo>
                    <a:pt x="15" y="45"/>
                  </a:lnTo>
                  <a:lnTo>
                    <a:pt x="20" y="39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8" y="25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6" y="17"/>
                  </a:lnTo>
                  <a:lnTo>
                    <a:pt x="50" y="14"/>
                  </a:lnTo>
                  <a:lnTo>
                    <a:pt x="54" y="13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1" y="7"/>
                  </a:lnTo>
                  <a:lnTo>
                    <a:pt x="61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" name="Freeform 597"/>
            <p:cNvSpPr/>
            <p:nvPr/>
          </p:nvSpPr>
          <p:spPr bwMode="auto">
            <a:xfrm>
              <a:off x="4232276" y="2370138"/>
              <a:ext cx="31750" cy="26988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0" y="8"/>
                </a:cxn>
                <a:cxn ang="0">
                  <a:pos x="51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1" y="37"/>
                </a:cxn>
                <a:cxn ang="0">
                  <a:pos x="13" y="43"/>
                </a:cxn>
                <a:cxn ang="0">
                  <a:pos x="7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11" y="67"/>
                </a:cxn>
                <a:cxn ang="0">
                  <a:pos x="15" y="63"/>
                </a:cxn>
                <a:cxn ang="0">
                  <a:pos x="15" y="63"/>
                </a:cxn>
                <a:cxn ang="0">
                  <a:pos x="16" y="60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21" y="52"/>
                </a:cxn>
                <a:cxn ang="0">
                  <a:pos x="28" y="47"/>
                </a:cxn>
                <a:cxn ang="0">
                  <a:pos x="34" y="42"/>
                </a:cxn>
                <a:cxn ang="0">
                  <a:pos x="41" y="37"/>
                </a:cxn>
                <a:cxn ang="0">
                  <a:pos x="41" y="37"/>
                </a:cxn>
                <a:cxn ang="0">
                  <a:pos x="49" y="29"/>
                </a:cxn>
                <a:cxn ang="0">
                  <a:pos x="58" y="22"/>
                </a:cxn>
                <a:cxn ang="0">
                  <a:pos x="77" y="10"/>
                </a:cxn>
                <a:cxn ang="0">
                  <a:pos x="77" y="10"/>
                </a:cxn>
                <a:cxn ang="0">
                  <a:pos x="80" y="9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68">
                  <a:moveTo>
                    <a:pt x="72" y="1"/>
                  </a:moveTo>
                  <a:lnTo>
                    <a:pt x="72" y="1"/>
                  </a:lnTo>
                  <a:lnTo>
                    <a:pt x="60" y="8"/>
                  </a:lnTo>
                  <a:lnTo>
                    <a:pt x="51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1" y="37"/>
                  </a:lnTo>
                  <a:lnTo>
                    <a:pt x="13" y="43"/>
                  </a:lnTo>
                  <a:lnTo>
                    <a:pt x="7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11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21" y="52"/>
                  </a:lnTo>
                  <a:lnTo>
                    <a:pt x="28" y="47"/>
                  </a:lnTo>
                  <a:lnTo>
                    <a:pt x="34" y="42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9" y="29"/>
                  </a:lnTo>
                  <a:lnTo>
                    <a:pt x="58" y="22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80" y="9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" name="Freeform 598"/>
            <p:cNvSpPr/>
            <p:nvPr/>
          </p:nvSpPr>
          <p:spPr bwMode="auto">
            <a:xfrm>
              <a:off x="4260851" y="2381250"/>
              <a:ext cx="36513" cy="28575"/>
            </a:xfrm>
            <a:custGeom>
              <a:avLst/>
              <a:gdLst/>
              <a:ahLst/>
              <a:cxnLst>
                <a:cxn ang="0">
                  <a:pos x="84" y="1"/>
                </a:cxn>
                <a:cxn ang="0">
                  <a:pos x="84" y="1"/>
                </a:cxn>
                <a:cxn ang="0">
                  <a:pos x="76" y="4"/>
                </a:cxn>
                <a:cxn ang="0">
                  <a:pos x="68" y="7"/>
                </a:cxn>
                <a:cxn ang="0">
                  <a:pos x="55" y="16"/>
                </a:cxn>
                <a:cxn ang="0">
                  <a:pos x="41" y="25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17" y="39"/>
                </a:cxn>
                <a:cxn ang="0">
                  <a:pos x="8" y="47"/>
                </a:cxn>
                <a:cxn ang="0">
                  <a:pos x="4" y="52"/>
                </a:cxn>
                <a:cxn ang="0">
                  <a:pos x="2" y="58"/>
                </a:cxn>
                <a:cxn ang="0">
                  <a:pos x="0" y="63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7" y="73"/>
                </a:cxn>
                <a:cxn ang="0">
                  <a:pos x="10" y="71"/>
                </a:cxn>
                <a:cxn ang="0">
                  <a:pos x="11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1" y="62"/>
                </a:cxn>
                <a:cxn ang="0">
                  <a:pos x="14" y="56"/>
                </a:cxn>
                <a:cxn ang="0">
                  <a:pos x="17" y="52"/>
                </a:cxn>
                <a:cxn ang="0">
                  <a:pos x="23" y="48"/>
                </a:cxn>
                <a:cxn ang="0">
                  <a:pos x="33" y="43"/>
                </a:cxn>
                <a:cxn ang="0">
                  <a:pos x="42" y="38"/>
                </a:cxn>
                <a:cxn ang="0">
                  <a:pos x="42" y="38"/>
                </a:cxn>
                <a:cxn ang="0">
                  <a:pos x="63" y="24"/>
                </a:cxn>
                <a:cxn ang="0">
                  <a:pos x="75" y="17"/>
                </a:cxn>
                <a:cxn ang="0">
                  <a:pos x="87" y="12"/>
                </a:cxn>
                <a:cxn ang="0">
                  <a:pos x="87" y="12"/>
                </a:cxn>
                <a:cxn ang="0">
                  <a:pos x="89" y="11"/>
                </a:cxn>
                <a:cxn ang="0">
                  <a:pos x="91" y="9"/>
                </a:cxn>
                <a:cxn ang="0">
                  <a:pos x="91" y="5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4" y="1"/>
                </a:cxn>
                <a:cxn ang="0">
                  <a:pos x="84" y="1"/>
                </a:cxn>
              </a:cxnLst>
              <a:rect l="0" t="0" r="r" b="b"/>
              <a:pathLst>
                <a:path w="91" h="73">
                  <a:moveTo>
                    <a:pt x="84" y="1"/>
                  </a:moveTo>
                  <a:lnTo>
                    <a:pt x="84" y="1"/>
                  </a:lnTo>
                  <a:lnTo>
                    <a:pt x="76" y="4"/>
                  </a:lnTo>
                  <a:lnTo>
                    <a:pt x="68" y="7"/>
                  </a:lnTo>
                  <a:lnTo>
                    <a:pt x="55" y="16"/>
                  </a:lnTo>
                  <a:lnTo>
                    <a:pt x="41" y="2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17" y="39"/>
                  </a:lnTo>
                  <a:lnTo>
                    <a:pt x="8" y="47"/>
                  </a:lnTo>
                  <a:lnTo>
                    <a:pt x="4" y="52"/>
                  </a:lnTo>
                  <a:lnTo>
                    <a:pt x="2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10" y="71"/>
                  </a:lnTo>
                  <a:lnTo>
                    <a:pt x="11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4" y="56"/>
                  </a:lnTo>
                  <a:lnTo>
                    <a:pt x="17" y="52"/>
                  </a:lnTo>
                  <a:lnTo>
                    <a:pt x="23" y="48"/>
                  </a:lnTo>
                  <a:lnTo>
                    <a:pt x="33" y="43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63" y="24"/>
                  </a:lnTo>
                  <a:lnTo>
                    <a:pt x="75" y="17"/>
                  </a:lnTo>
                  <a:lnTo>
                    <a:pt x="87" y="12"/>
                  </a:lnTo>
                  <a:lnTo>
                    <a:pt x="87" y="12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1" y="5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4" y="1"/>
                  </a:lnTo>
                  <a:lnTo>
                    <a:pt x="8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" name="Freeform 599"/>
            <p:cNvSpPr/>
            <p:nvPr/>
          </p:nvSpPr>
          <p:spPr bwMode="auto">
            <a:xfrm>
              <a:off x="4284663" y="2398713"/>
              <a:ext cx="34925" cy="25400"/>
            </a:xfrm>
            <a:custGeom>
              <a:avLst/>
              <a:gdLst/>
              <a:ahLst/>
              <a:cxnLst>
                <a:cxn ang="0">
                  <a:pos x="78" y="1"/>
                </a:cxn>
                <a:cxn ang="0">
                  <a:pos x="78" y="1"/>
                </a:cxn>
                <a:cxn ang="0">
                  <a:pos x="39" y="25"/>
                </a:cxn>
                <a:cxn ang="0">
                  <a:pos x="19" y="38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27" y="46"/>
                </a:cxn>
                <a:cxn ang="0">
                  <a:pos x="45" y="34"/>
                </a:cxn>
                <a:cxn ang="0">
                  <a:pos x="85" y="10"/>
                </a:cxn>
                <a:cxn ang="0">
                  <a:pos x="85" y="10"/>
                </a:cxn>
                <a:cxn ang="0">
                  <a:pos x="86" y="9"/>
                </a:cxn>
                <a:cxn ang="0">
                  <a:pos x="87" y="8"/>
                </a:cxn>
                <a:cxn ang="0">
                  <a:pos x="86" y="4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8" y="1"/>
                </a:cxn>
              </a:cxnLst>
              <a:rect l="0" t="0" r="r" b="b"/>
              <a:pathLst>
                <a:path w="87" h="61">
                  <a:moveTo>
                    <a:pt x="78" y="1"/>
                  </a:moveTo>
                  <a:lnTo>
                    <a:pt x="78" y="1"/>
                  </a:lnTo>
                  <a:lnTo>
                    <a:pt x="39" y="25"/>
                  </a:lnTo>
                  <a:lnTo>
                    <a:pt x="19" y="38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27" y="46"/>
                  </a:lnTo>
                  <a:lnTo>
                    <a:pt x="45" y="34"/>
                  </a:lnTo>
                  <a:lnTo>
                    <a:pt x="85" y="10"/>
                  </a:lnTo>
                  <a:lnTo>
                    <a:pt x="85" y="10"/>
                  </a:lnTo>
                  <a:lnTo>
                    <a:pt x="86" y="9"/>
                  </a:lnTo>
                  <a:lnTo>
                    <a:pt x="87" y="8"/>
                  </a:lnTo>
                  <a:lnTo>
                    <a:pt x="86" y="4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" name="Freeform 600"/>
            <p:cNvSpPr/>
            <p:nvPr/>
          </p:nvSpPr>
          <p:spPr bwMode="auto">
            <a:xfrm>
              <a:off x="4310063" y="2420938"/>
              <a:ext cx="42863" cy="254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02" y="0"/>
                </a:cxn>
                <a:cxn ang="0">
                  <a:pos x="88" y="8"/>
                </a:cxn>
                <a:cxn ang="0">
                  <a:pos x="72" y="16"/>
                </a:cxn>
                <a:cxn ang="0">
                  <a:pos x="58" y="25"/>
                </a:cxn>
                <a:cxn ang="0">
                  <a:pos x="42" y="33"/>
                </a:cxn>
                <a:cxn ang="0">
                  <a:pos x="42" y="33"/>
                </a:cxn>
                <a:cxn ang="0">
                  <a:pos x="33" y="38"/>
                </a:cxn>
                <a:cxn ang="0">
                  <a:pos x="24" y="45"/>
                </a:cxn>
                <a:cxn ang="0">
                  <a:pos x="14" y="50"/>
                </a:cxn>
                <a:cxn ang="0">
                  <a:pos x="9" y="53"/>
                </a:cxn>
                <a:cxn ang="0">
                  <a:pos x="4" y="54"/>
                </a:cxn>
                <a:cxn ang="0">
                  <a:pos x="4" y="54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17" y="62"/>
                </a:cxn>
                <a:cxn ang="0">
                  <a:pos x="26" y="57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73" y="27"/>
                </a:cxn>
                <a:cxn ang="0">
                  <a:pos x="90" y="19"/>
                </a:cxn>
                <a:cxn ang="0">
                  <a:pos x="106" y="12"/>
                </a:cxn>
                <a:cxn ang="0">
                  <a:pos x="106" y="12"/>
                </a:cxn>
                <a:cxn ang="0">
                  <a:pos x="107" y="11"/>
                </a:cxn>
                <a:cxn ang="0">
                  <a:pos x="109" y="8"/>
                </a:cxn>
                <a:cxn ang="0">
                  <a:pos x="109" y="4"/>
                </a:cxn>
                <a:cxn ang="0">
                  <a:pos x="109" y="2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2" y="0"/>
                </a:cxn>
                <a:cxn ang="0">
                  <a:pos x="102" y="0"/>
                </a:cxn>
              </a:cxnLst>
              <a:rect l="0" t="0" r="r" b="b"/>
              <a:pathLst>
                <a:path w="109" h="65">
                  <a:moveTo>
                    <a:pt x="102" y="0"/>
                  </a:moveTo>
                  <a:lnTo>
                    <a:pt x="102" y="0"/>
                  </a:lnTo>
                  <a:lnTo>
                    <a:pt x="88" y="8"/>
                  </a:lnTo>
                  <a:lnTo>
                    <a:pt x="72" y="16"/>
                  </a:lnTo>
                  <a:lnTo>
                    <a:pt x="58" y="25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3" y="38"/>
                  </a:lnTo>
                  <a:lnTo>
                    <a:pt x="24" y="45"/>
                  </a:lnTo>
                  <a:lnTo>
                    <a:pt x="14" y="50"/>
                  </a:lnTo>
                  <a:lnTo>
                    <a:pt x="9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17" y="62"/>
                  </a:lnTo>
                  <a:lnTo>
                    <a:pt x="26" y="57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73" y="27"/>
                  </a:lnTo>
                  <a:lnTo>
                    <a:pt x="90" y="19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09" y="4"/>
                  </a:lnTo>
                  <a:lnTo>
                    <a:pt x="109" y="2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" name="Freeform 601"/>
            <p:cNvSpPr/>
            <p:nvPr/>
          </p:nvSpPr>
          <p:spPr bwMode="auto">
            <a:xfrm>
              <a:off x="4337051" y="2435225"/>
              <a:ext cx="44450" cy="25400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81" y="15"/>
                </a:cxn>
                <a:cxn ang="0">
                  <a:pos x="56" y="28"/>
                </a:cxn>
                <a:cxn ang="0">
                  <a:pos x="30" y="4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3" y="51"/>
                </a:cxn>
                <a:cxn ang="0">
                  <a:pos x="1" y="54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8" y="62"/>
                </a:cxn>
                <a:cxn ang="0">
                  <a:pos x="8" y="62"/>
                </a:cxn>
                <a:cxn ang="0">
                  <a:pos x="34" y="51"/>
                </a:cxn>
                <a:cxn ang="0">
                  <a:pos x="60" y="38"/>
                </a:cxn>
                <a:cxn ang="0">
                  <a:pos x="86" y="25"/>
                </a:cxn>
                <a:cxn ang="0">
                  <a:pos x="111" y="11"/>
                </a:cxn>
                <a:cxn ang="0">
                  <a:pos x="111" y="11"/>
                </a:cxn>
                <a:cxn ang="0">
                  <a:pos x="114" y="10"/>
                </a:cxn>
                <a:cxn ang="0">
                  <a:pos x="114" y="8"/>
                </a:cxn>
                <a:cxn ang="0">
                  <a:pos x="114" y="4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62">
                  <a:moveTo>
                    <a:pt x="106" y="2"/>
                  </a:moveTo>
                  <a:lnTo>
                    <a:pt x="106" y="2"/>
                  </a:lnTo>
                  <a:lnTo>
                    <a:pt x="81" y="15"/>
                  </a:lnTo>
                  <a:lnTo>
                    <a:pt x="56" y="28"/>
                  </a:lnTo>
                  <a:lnTo>
                    <a:pt x="30" y="4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3" y="51"/>
                  </a:lnTo>
                  <a:lnTo>
                    <a:pt x="1" y="54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34" y="51"/>
                  </a:lnTo>
                  <a:lnTo>
                    <a:pt x="60" y="38"/>
                  </a:lnTo>
                  <a:lnTo>
                    <a:pt x="86" y="25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4" y="10"/>
                  </a:lnTo>
                  <a:lnTo>
                    <a:pt x="114" y="8"/>
                  </a:lnTo>
                  <a:lnTo>
                    <a:pt x="114" y="4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" name="Freeform 602"/>
            <p:cNvSpPr/>
            <p:nvPr/>
          </p:nvSpPr>
          <p:spPr bwMode="auto">
            <a:xfrm>
              <a:off x="4367213" y="2444750"/>
              <a:ext cx="46038" cy="25400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84" y="18"/>
                </a:cxn>
                <a:cxn ang="0">
                  <a:pos x="58" y="32"/>
                </a:cxn>
                <a:cxn ang="0">
                  <a:pos x="32" y="44"/>
                </a:cxn>
                <a:cxn ang="0">
                  <a:pos x="3" y="55"/>
                </a:cxn>
                <a:cxn ang="0">
                  <a:pos x="3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61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36" y="55"/>
                </a:cxn>
                <a:cxn ang="0">
                  <a:pos x="63" y="43"/>
                </a:cxn>
                <a:cxn ang="0">
                  <a:pos x="89" y="28"/>
                </a:cxn>
                <a:cxn ang="0">
                  <a:pos x="114" y="11"/>
                </a:cxn>
                <a:cxn ang="0">
                  <a:pos x="114" y="11"/>
                </a:cxn>
                <a:cxn ang="0">
                  <a:pos x="117" y="9"/>
                </a:cxn>
                <a:cxn ang="0">
                  <a:pos x="117" y="7"/>
                </a:cxn>
                <a:cxn ang="0">
                  <a:pos x="115" y="4"/>
                </a:cxn>
                <a:cxn ang="0">
                  <a:pos x="114" y="1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65">
                  <a:moveTo>
                    <a:pt x="109" y="1"/>
                  </a:moveTo>
                  <a:lnTo>
                    <a:pt x="109" y="1"/>
                  </a:lnTo>
                  <a:lnTo>
                    <a:pt x="84" y="18"/>
                  </a:lnTo>
                  <a:lnTo>
                    <a:pt x="58" y="32"/>
                  </a:lnTo>
                  <a:lnTo>
                    <a:pt x="32" y="44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36" y="55"/>
                  </a:lnTo>
                  <a:lnTo>
                    <a:pt x="63" y="43"/>
                  </a:lnTo>
                  <a:lnTo>
                    <a:pt x="89" y="28"/>
                  </a:lnTo>
                  <a:lnTo>
                    <a:pt x="114" y="11"/>
                  </a:lnTo>
                  <a:lnTo>
                    <a:pt x="114" y="11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5" y="4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" name="Freeform 603"/>
            <p:cNvSpPr/>
            <p:nvPr/>
          </p:nvSpPr>
          <p:spPr bwMode="auto">
            <a:xfrm>
              <a:off x="4341813" y="2081213"/>
              <a:ext cx="34925" cy="12700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81" y="0"/>
                </a:cxn>
                <a:cxn ang="0">
                  <a:pos x="72" y="1"/>
                </a:cxn>
                <a:cxn ang="0">
                  <a:pos x="61" y="4"/>
                </a:cxn>
                <a:cxn ang="0">
                  <a:pos x="43" y="10"/>
                </a:cxn>
                <a:cxn ang="0">
                  <a:pos x="25" y="16"/>
                </a:cxn>
                <a:cxn ang="0">
                  <a:pos x="14" y="18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2" y="19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2" y="30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16" y="30"/>
                </a:cxn>
                <a:cxn ang="0">
                  <a:pos x="25" y="27"/>
                </a:cxn>
                <a:cxn ang="0">
                  <a:pos x="43" y="21"/>
                </a:cxn>
                <a:cxn ang="0">
                  <a:pos x="61" y="16"/>
                </a:cxn>
                <a:cxn ang="0">
                  <a:pos x="72" y="13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12"/>
                </a:cxn>
                <a:cxn ang="0">
                  <a:pos x="85" y="10"/>
                </a:cxn>
                <a:cxn ang="0">
                  <a:pos x="86" y="6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1" y="0"/>
                </a:cxn>
                <a:cxn ang="0">
                  <a:pos x="81" y="0"/>
                </a:cxn>
              </a:cxnLst>
              <a:rect l="0" t="0" r="r" b="b"/>
              <a:pathLst>
                <a:path w="86" h="31">
                  <a:moveTo>
                    <a:pt x="81" y="0"/>
                  </a:moveTo>
                  <a:lnTo>
                    <a:pt x="81" y="0"/>
                  </a:lnTo>
                  <a:lnTo>
                    <a:pt x="72" y="1"/>
                  </a:lnTo>
                  <a:lnTo>
                    <a:pt x="61" y="4"/>
                  </a:lnTo>
                  <a:lnTo>
                    <a:pt x="43" y="10"/>
                  </a:lnTo>
                  <a:lnTo>
                    <a:pt x="25" y="16"/>
                  </a:lnTo>
                  <a:lnTo>
                    <a:pt x="14" y="18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16" y="30"/>
                  </a:lnTo>
                  <a:lnTo>
                    <a:pt x="25" y="27"/>
                  </a:lnTo>
                  <a:lnTo>
                    <a:pt x="43" y="21"/>
                  </a:lnTo>
                  <a:lnTo>
                    <a:pt x="61" y="16"/>
                  </a:lnTo>
                  <a:lnTo>
                    <a:pt x="72" y="13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12"/>
                  </a:lnTo>
                  <a:lnTo>
                    <a:pt x="85" y="10"/>
                  </a:lnTo>
                  <a:lnTo>
                    <a:pt x="86" y="6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" name="Freeform 604"/>
            <p:cNvSpPr/>
            <p:nvPr/>
          </p:nvSpPr>
          <p:spPr bwMode="auto">
            <a:xfrm>
              <a:off x="4381501" y="2097088"/>
              <a:ext cx="26988" cy="17463"/>
            </a:xfrm>
            <a:custGeom>
              <a:avLst/>
              <a:gdLst/>
              <a:ahLst/>
              <a:cxnLst>
                <a:cxn ang="0">
                  <a:pos x="61" y="1"/>
                </a:cxn>
                <a:cxn ang="0">
                  <a:pos x="61" y="1"/>
                </a:cxn>
                <a:cxn ang="0">
                  <a:pos x="47" y="8"/>
                </a:cxn>
                <a:cxn ang="0">
                  <a:pos x="31" y="15"/>
                </a:cxn>
                <a:cxn ang="0">
                  <a:pos x="3" y="31"/>
                </a:cxn>
                <a:cxn ang="0">
                  <a:pos x="3" y="31"/>
                </a:cxn>
                <a:cxn ang="0">
                  <a:pos x="1" y="34"/>
                </a:cxn>
                <a:cxn ang="0">
                  <a:pos x="0" y="35"/>
                </a:cxn>
                <a:cxn ang="0">
                  <a:pos x="1" y="39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37" y="26"/>
                </a:cxn>
                <a:cxn ang="0">
                  <a:pos x="50" y="18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1" y="1"/>
                </a:cxn>
                <a:cxn ang="0">
                  <a:pos x="61" y="1"/>
                </a:cxn>
              </a:cxnLst>
              <a:rect l="0" t="0" r="r" b="b"/>
              <a:pathLst>
                <a:path w="68" h="42">
                  <a:moveTo>
                    <a:pt x="61" y="1"/>
                  </a:moveTo>
                  <a:lnTo>
                    <a:pt x="61" y="1"/>
                  </a:lnTo>
                  <a:lnTo>
                    <a:pt x="47" y="8"/>
                  </a:lnTo>
                  <a:lnTo>
                    <a:pt x="31" y="15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" y="34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37" y="26"/>
                  </a:lnTo>
                  <a:lnTo>
                    <a:pt x="50" y="18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" name="Freeform 605"/>
            <p:cNvSpPr/>
            <p:nvPr/>
          </p:nvSpPr>
          <p:spPr bwMode="auto">
            <a:xfrm>
              <a:off x="4405313" y="2112963"/>
              <a:ext cx="30163" cy="127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70" y="0"/>
                </a:cxn>
                <a:cxn ang="0">
                  <a:pos x="61" y="1"/>
                </a:cxn>
                <a:cxn ang="0">
                  <a:pos x="53" y="5"/>
                </a:cxn>
                <a:cxn ang="0">
                  <a:pos x="38" y="12"/>
                </a:cxn>
                <a:cxn ang="0">
                  <a:pos x="23" y="18"/>
                </a:cxn>
                <a:cxn ang="0">
                  <a:pos x="15" y="21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9"/>
                </a:cxn>
                <a:cxn ang="0">
                  <a:pos x="2" y="31"/>
                </a:cxn>
                <a:cxn ang="0">
                  <a:pos x="3" y="33"/>
                </a:cxn>
                <a:cxn ang="0">
                  <a:pos x="6" y="34"/>
                </a:cxn>
                <a:cxn ang="0">
                  <a:pos x="6" y="34"/>
                </a:cxn>
                <a:cxn ang="0">
                  <a:pos x="15" y="33"/>
                </a:cxn>
                <a:cxn ang="0">
                  <a:pos x="23" y="30"/>
                </a:cxn>
                <a:cxn ang="0">
                  <a:pos x="40" y="23"/>
                </a:cxn>
                <a:cxn ang="0">
                  <a:pos x="55" y="16"/>
                </a:cxn>
                <a:cxn ang="0">
                  <a:pos x="63" y="13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5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70" y="0"/>
                </a:cxn>
              </a:cxnLst>
              <a:rect l="0" t="0" r="r" b="b"/>
              <a:pathLst>
                <a:path w="76" h="34">
                  <a:moveTo>
                    <a:pt x="70" y="0"/>
                  </a:moveTo>
                  <a:lnTo>
                    <a:pt x="70" y="0"/>
                  </a:lnTo>
                  <a:lnTo>
                    <a:pt x="61" y="1"/>
                  </a:lnTo>
                  <a:lnTo>
                    <a:pt x="53" y="5"/>
                  </a:lnTo>
                  <a:lnTo>
                    <a:pt x="38" y="12"/>
                  </a:lnTo>
                  <a:lnTo>
                    <a:pt x="23" y="18"/>
                  </a:lnTo>
                  <a:lnTo>
                    <a:pt x="15" y="21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3" y="33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5" y="33"/>
                  </a:lnTo>
                  <a:lnTo>
                    <a:pt x="23" y="30"/>
                  </a:lnTo>
                  <a:lnTo>
                    <a:pt x="40" y="23"/>
                  </a:lnTo>
                  <a:lnTo>
                    <a:pt x="55" y="16"/>
                  </a:lnTo>
                  <a:lnTo>
                    <a:pt x="63" y="13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5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" name="Freeform 606"/>
            <p:cNvSpPr/>
            <p:nvPr/>
          </p:nvSpPr>
          <p:spPr bwMode="auto">
            <a:xfrm>
              <a:off x="4440238" y="2130425"/>
              <a:ext cx="31750" cy="142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55" y="4"/>
                </a:cxn>
                <a:cxn ang="0">
                  <a:pos x="38" y="9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" y="23"/>
                </a:cxn>
                <a:cxn ang="0">
                  <a:pos x="0" y="25"/>
                </a:cxn>
                <a:cxn ang="0">
                  <a:pos x="0" y="30"/>
                </a:cxn>
                <a:cxn ang="0">
                  <a:pos x="1" y="31"/>
                </a:cxn>
                <a:cxn ang="0">
                  <a:pos x="3" y="32"/>
                </a:cxn>
                <a:cxn ang="0">
                  <a:pos x="4" y="34"/>
                </a:cxn>
                <a:cxn ang="0">
                  <a:pos x="7" y="32"/>
                </a:cxn>
                <a:cxn ang="0">
                  <a:pos x="7" y="32"/>
                </a:cxn>
                <a:cxn ang="0">
                  <a:pos x="41" y="21"/>
                </a:cxn>
                <a:cxn ang="0">
                  <a:pos x="58" y="14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9" y="8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34">
                  <a:moveTo>
                    <a:pt x="72" y="0"/>
                  </a:moveTo>
                  <a:lnTo>
                    <a:pt x="72" y="0"/>
                  </a:lnTo>
                  <a:lnTo>
                    <a:pt x="55" y="4"/>
                  </a:lnTo>
                  <a:lnTo>
                    <a:pt x="38" y="9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3" y="32"/>
                  </a:lnTo>
                  <a:lnTo>
                    <a:pt x="4" y="3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41" y="21"/>
                  </a:lnTo>
                  <a:lnTo>
                    <a:pt x="58" y="14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9" y="8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" name="Freeform 608"/>
            <p:cNvSpPr/>
            <p:nvPr/>
          </p:nvSpPr>
          <p:spPr bwMode="auto">
            <a:xfrm>
              <a:off x="4465638" y="2152650"/>
              <a:ext cx="31750" cy="111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56" y="7"/>
                </a:cxn>
                <a:cxn ang="0">
                  <a:pos x="41" y="13"/>
                </a:cxn>
                <a:cxn ang="0">
                  <a:pos x="24" y="17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4" y="20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4" y="30"/>
                </a:cxn>
                <a:cxn ang="0">
                  <a:pos x="7" y="30"/>
                </a:cxn>
                <a:cxn ang="0">
                  <a:pos x="7" y="30"/>
                </a:cxn>
                <a:cxn ang="0">
                  <a:pos x="24" y="29"/>
                </a:cxn>
                <a:cxn ang="0">
                  <a:pos x="42" y="24"/>
                </a:cxn>
                <a:cxn ang="0">
                  <a:pos x="59" y="18"/>
                </a:cxn>
                <a:cxn ang="0">
                  <a:pos x="76" y="12"/>
                </a:cxn>
                <a:cxn ang="0">
                  <a:pos x="76" y="12"/>
                </a:cxn>
                <a:cxn ang="0">
                  <a:pos x="79" y="10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80" h="30">
                  <a:moveTo>
                    <a:pt x="73" y="0"/>
                  </a:moveTo>
                  <a:lnTo>
                    <a:pt x="73" y="0"/>
                  </a:lnTo>
                  <a:lnTo>
                    <a:pt x="56" y="7"/>
                  </a:lnTo>
                  <a:lnTo>
                    <a:pt x="41" y="13"/>
                  </a:lnTo>
                  <a:lnTo>
                    <a:pt x="24" y="17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4" y="20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4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24" y="29"/>
                  </a:lnTo>
                  <a:lnTo>
                    <a:pt x="42" y="24"/>
                  </a:lnTo>
                  <a:lnTo>
                    <a:pt x="59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9" y="10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" name="Freeform 609"/>
            <p:cNvSpPr/>
            <p:nvPr/>
          </p:nvSpPr>
          <p:spPr bwMode="auto">
            <a:xfrm>
              <a:off x="4491038" y="2170113"/>
              <a:ext cx="34925" cy="12700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4"/>
                </a:cxn>
                <a:cxn ang="0">
                  <a:pos x="60" y="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30" y="17"/>
                </a:cxn>
                <a:cxn ang="0">
                  <a:pos x="18" y="21"/>
                </a:cxn>
                <a:cxn ang="0">
                  <a:pos x="5" y="23"/>
                </a:cxn>
                <a:cxn ang="0">
                  <a:pos x="5" y="23"/>
                </a:cxn>
                <a:cxn ang="0">
                  <a:pos x="2" y="23"/>
                </a:cxn>
                <a:cxn ang="0">
                  <a:pos x="1" y="25"/>
                </a:cxn>
                <a:cxn ang="0">
                  <a:pos x="0" y="29"/>
                </a:cxn>
                <a:cxn ang="0">
                  <a:pos x="1" y="32"/>
                </a:cxn>
                <a:cxn ang="0">
                  <a:pos x="2" y="34"/>
                </a:cxn>
                <a:cxn ang="0">
                  <a:pos x="5" y="34"/>
                </a:cxn>
                <a:cxn ang="0">
                  <a:pos x="5" y="34"/>
                </a:cxn>
                <a:cxn ang="0">
                  <a:pos x="15" y="32"/>
                </a:cxn>
                <a:cxn ang="0">
                  <a:pos x="24" y="31"/>
                </a:cxn>
                <a:cxn ang="0">
                  <a:pos x="44" y="25"/>
                </a:cxn>
                <a:cxn ang="0">
                  <a:pos x="44" y="25"/>
                </a:cxn>
                <a:cxn ang="0">
                  <a:pos x="65" y="17"/>
                </a:cxn>
                <a:cxn ang="0">
                  <a:pos x="86" y="12"/>
                </a:cxn>
                <a:cxn ang="0">
                  <a:pos x="86" y="12"/>
                </a:cxn>
                <a:cxn ang="0">
                  <a:pos x="89" y="10"/>
                </a:cxn>
                <a:cxn ang="0">
                  <a:pos x="90" y="9"/>
                </a:cxn>
                <a:cxn ang="0">
                  <a:pos x="90" y="5"/>
                </a:cxn>
                <a:cxn ang="0">
                  <a:pos x="89" y="1"/>
                </a:cxn>
                <a:cxn ang="0">
                  <a:pos x="86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0" h="34">
                  <a:moveTo>
                    <a:pt x="83" y="0"/>
                  </a:moveTo>
                  <a:lnTo>
                    <a:pt x="83" y="0"/>
                  </a:lnTo>
                  <a:lnTo>
                    <a:pt x="68" y="4"/>
                  </a:lnTo>
                  <a:lnTo>
                    <a:pt x="60" y="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0" y="17"/>
                  </a:lnTo>
                  <a:lnTo>
                    <a:pt x="18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1" y="25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32"/>
                  </a:lnTo>
                  <a:lnTo>
                    <a:pt x="24" y="31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65" y="17"/>
                  </a:lnTo>
                  <a:lnTo>
                    <a:pt x="86" y="12"/>
                  </a:lnTo>
                  <a:lnTo>
                    <a:pt x="86" y="12"/>
                  </a:lnTo>
                  <a:lnTo>
                    <a:pt x="89" y="10"/>
                  </a:lnTo>
                  <a:lnTo>
                    <a:pt x="90" y="9"/>
                  </a:lnTo>
                  <a:lnTo>
                    <a:pt x="90" y="5"/>
                  </a:lnTo>
                  <a:lnTo>
                    <a:pt x="89" y="1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" name="Freeform 610"/>
            <p:cNvSpPr/>
            <p:nvPr/>
          </p:nvSpPr>
          <p:spPr bwMode="auto">
            <a:xfrm>
              <a:off x="4510088" y="2185988"/>
              <a:ext cx="38100" cy="111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26" y="13"/>
                </a:cxn>
                <a:cxn ang="0">
                  <a:pos x="16" y="13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4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2" y="24"/>
                </a:cxn>
                <a:cxn ang="0">
                  <a:pos x="20" y="24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50" y="21"/>
                </a:cxn>
                <a:cxn ang="0">
                  <a:pos x="63" y="18"/>
                </a:cxn>
                <a:cxn ang="0">
                  <a:pos x="91" y="11"/>
                </a:cxn>
                <a:cxn ang="0">
                  <a:pos x="91" y="11"/>
                </a:cxn>
                <a:cxn ang="0">
                  <a:pos x="93" y="10"/>
                </a:cxn>
                <a:cxn ang="0">
                  <a:pos x="95" y="9"/>
                </a:cxn>
                <a:cxn ang="0">
                  <a:pos x="95" y="6"/>
                </a:cxn>
                <a:cxn ang="0">
                  <a:pos x="95" y="5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8" y="0"/>
                </a:cxn>
              </a:cxnLst>
              <a:rect l="0" t="0" r="r" b="b"/>
              <a:pathLst>
                <a:path w="95" h="24">
                  <a:moveTo>
                    <a:pt x="88" y="0"/>
                  </a:moveTo>
                  <a:lnTo>
                    <a:pt x="88" y="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26" y="13"/>
                  </a:lnTo>
                  <a:lnTo>
                    <a:pt x="16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2" y="24"/>
                  </a:lnTo>
                  <a:lnTo>
                    <a:pt x="20" y="24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50" y="21"/>
                  </a:lnTo>
                  <a:lnTo>
                    <a:pt x="63" y="18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3" y="10"/>
                  </a:lnTo>
                  <a:lnTo>
                    <a:pt x="95" y="9"/>
                  </a:lnTo>
                  <a:lnTo>
                    <a:pt x="95" y="6"/>
                  </a:lnTo>
                  <a:lnTo>
                    <a:pt x="95" y="5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" name="Freeform 611"/>
            <p:cNvSpPr/>
            <p:nvPr/>
          </p:nvSpPr>
          <p:spPr bwMode="auto">
            <a:xfrm>
              <a:off x="4165601" y="2630488"/>
              <a:ext cx="28575" cy="4921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65" y="0"/>
                </a:cxn>
                <a:cxn ang="0">
                  <a:pos x="60" y="1"/>
                </a:cxn>
                <a:cxn ang="0">
                  <a:pos x="55" y="5"/>
                </a:cxn>
                <a:cxn ang="0">
                  <a:pos x="49" y="9"/>
                </a:cxn>
                <a:cxn ang="0">
                  <a:pos x="46" y="14"/>
                </a:cxn>
                <a:cxn ang="0">
                  <a:pos x="39" y="26"/>
                </a:cxn>
                <a:cxn ang="0">
                  <a:pos x="34" y="37"/>
                </a:cxn>
                <a:cxn ang="0">
                  <a:pos x="34" y="37"/>
                </a:cxn>
                <a:cxn ang="0">
                  <a:pos x="25" y="56"/>
                </a:cxn>
                <a:cxn ang="0">
                  <a:pos x="14" y="75"/>
                </a:cxn>
                <a:cxn ang="0">
                  <a:pos x="6" y="93"/>
                </a:cxn>
                <a:cxn ang="0">
                  <a:pos x="2" y="103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9"/>
                </a:cxn>
                <a:cxn ang="0">
                  <a:pos x="5" y="120"/>
                </a:cxn>
                <a:cxn ang="0">
                  <a:pos x="6" y="122"/>
                </a:cxn>
                <a:cxn ang="0">
                  <a:pos x="9" y="120"/>
                </a:cxn>
                <a:cxn ang="0">
                  <a:pos x="10" y="119"/>
                </a:cxn>
                <a:cxn ang="0">
                  <a:pos x="12" y="116"/>
                </a:cxn>
                <a:cxn ang="0">
                  <a:pos x="12" y="116"/>
                </a:cxn>
                <a:cxn ang="0">
                  <a:pos x="15" y="101"/>
                </a:cxn>
                <a:cxn ang="0">
                  <a:pos x="22" y="85"/>
                </a:cxn>
                <a:cxn ang="0">
                  <a:pos x="30" y="69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43" y="43"/>
                </a:cxn>
                <a:cxn ang="0">
                  <a:pos x="49" y="30"/>
                </a:cxn>
                <a:cxn ang="0">
                  <a:pos x="53" y="24"/>
                </a:cxn>
                <a:cxn ang="0">
                  <a:pos x="57" y="17"/>
                </a:cxn>
                <a:cxn ang="0">
                  <a:pos x="63" y="13"/>
                </a:cxn>
                <a:cxn ang="0">
                  <a:pos x="68" y="11"/>
                </a:cxn>
                <a:cxn ang="0">
                  <a:pos x="68" y="11"/>
                </a:cxn>
                <a:cxn ang="0">
                  <a:pos x="70" y="9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5" y="0"/>
                </a:cxn>
              </a:cxnLst>
              <a:rect l="0" t="0" r="r" b="b"/>
              <a:pathLst>
                <a:path w="72" h="122">
                  <a:moveTo>
                    <a:pt x="65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5" y="5"/>
                  </a:lnTo>
                  <a:lnTo>
                    <a:pt x="49" y="9"/>
                  </a:lnTo>
                  <a:lnTo>
                    <a:pt x="46" y="14"/>
                  </a:lnTo>
                  <a:lnTo>
                    <a:pt x="39" y="26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25" y="56"/>
                  </a:lnTo>
                  <a:lnTo>
                    <a:pt x="14" y="75"/>
                  </a:lnTo>
                  <a:lnTo>
                    <a:pt x="6" y="93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9"/>
                  </a:lnTo>
                  <a:lnTo>
                    <a:pt x="5" y="120"/>
                  </a:lnTo>
                  <a:lnTo>
                    <a:pt x="6" y="122"/>
                  </a:lnTo>
                  <a:lnTo>
                    <a:pt x="9" y="120"/>
                  </a:lnTo>
                  <a:lnTo>
                    <a:pt x="10" y="119"/>
                  </a:lnTo>
                  <a:lnTo>
                    <a:pt x="12" y="116"/>
                  </a:lnTo>
                  <a:lnTo>
                    <a:pt x="12" y="116"/>
                  </a:lnTo>
                  <a:lnTo>
                    <a:pt x="15" y="101"/>
                  </a:lnTo>
                  <a:lnTo>
                    <a:pt x="22" y="85"/>
                  </a:lnTo>
                  <a:lnTo>
                    <a:pt x="30" y="69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43" y="43"/>
                  </a:lnTo>
                  <a:lnTo>
                    <a:pt x="49" y="30"/>
                  </a:lnTo>
                  <a:lnTo>
                    <a:pt x="53" y="24"/>
                  </a:lnTo>
                  <a:lnTo>
                    <a:pt x="57" y="17"/>
                  </a:lnTo>
                  <a:lnTo>
                    <a:pt x="63" y="13"/>
                  </a:lnTo>
                  <a:lnTo>
                    <a:pt x="68" y="11"/>
                  </a:lnTo>
                  <a:lnTo>
                    <a:pt x="68" y="11"/>
                  </a:lnTo>
                  <a:lnTo>
                    <a:pt x="70" y="9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" name="Freeform 612"/>
            <p:cNvSpPr/>
            <p:nvPr/>
          </p:nvSpPr>
          <p:spPr bwMode="auto">
            <a:xfrm>
              <a:off x="4208463" y="2643188"/>
              <a:ext cx="23813" cy="36513"/>
            </a:xfrm>
            <a:custGeom>
              <a:avLst/>
              <a:gdLst/>
              <a:ahLst/>
              <a:cxnLst>
                <a:cxn ang="0">
                  <a:pos x="52" y="0"/>
                </a:cxn>
                <a:cxn ang="0">
                  <a:pos x="52" y="0"/>
                </a:cxn>
                <a:cxn ang="0">
                  <a:pos x="42" y="8"/>
                </a:cxn>
                <a:cxn ang="0">
                  <a:pos x="33" y="18"/>
                </a:cxn>
                <a:cxn ang="0">
                  <a:pos x="26" y="29"/>
                </a:cxn>
                <a:cxn ang="0">
                  <a:pos x="21" y="39"/>
                </a:cxn>
                <a:cxn ang="0">
                  <a:pos x="12" y="64"/>
                </a:cxn>
                <a:cxn ang="0">
                  <a:pos x="7" y="76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3" y="94"/>
                </a:cxn>
                <a:cxn ang="0">
                  <a:pos x="7" y="94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6" y="81"/>
                </a:cxn>
                <a:cxn ang="0">
                  <a:pos x="20" y="71"/>
                </a:cxn>
                <a:cxn ang="0">
                  <a:pos x="29" y="49"/>
                </a:cxn>
                <a:cxn ang="0">
                  <a:pos x="34" y="37"/>
                </a:cxn>
                <a:cxn ang="0">
                  <a:pos x="41" y="26"/>
                </a:cxn>
                <a:cxn ang="0">
                  <a:pos x="48" y="18"/>
                </a:cxn>
                <a:cxn ang="0">
                  <a:pos x="58" y="11"/>
                </a:cxn>
                <a:cxn ang="0">
                  <a:pos x="58" y="11"/>
                </a:cxn>
                <a:cxn ang="0">
                  <a:pos x="59" y="9"/>
                </a:cxn>
                <a:cxn ang="0">
                  <a:pos x="60" y="7"/>
                </a:cxn>
                <a:cxn ang="0">
                  <a:pos x="59" y="3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2" y="0"/>
                </a:cxn>
              </a:cxnLst>
              <a:rect l="0" t="0" r="r" b="b"/>
              <a:pathLst>
                <a:path w="60" h="94">
                  <a:moveTo>
                    <a:pt x="52" y="0"/>
                  </a:moveTo>
                  <a:lnTo>
                    <a:pt x="52" y="0"/>
                  </a:lnTo>
                  <a:lnTo>
                    <a:pt x="42" y="8"/>
                  </a:lnTo>
                  <a:lnTo>
                    <a:pt x="33" y="18"/>
                  </a:lnTo>
                  <a:lnTo>
                    <a:pt x="26" y="29"/>
                  </a:lnTo>
                  <a:lnTo>
                    <a:pt x="21" y="39"/>
                  </a:lnTo>
                  <a:lnTo>
                    <a:pt x="12" y="64"/>
                  </a:lnTo>
                  <a:lnTo>
                    <a:pt x="7" y="7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3" y="94"/>
                  </a:lnTo>
                  <a:lnTo>
                    <a:pt x="7" y="94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6" y="81"/>
                  </a:lnTo>
                  <a:lnTo>
                    <a:pt x="20" y="71"/>
                  </a:lnTo>
                  <a:lnTo>
                    <a:pt x="29" y="49"/>
                  </a:lnTo>
                  <a:lnTo>
                    <a:pt x="34" y="37"/>
                  </a:lnTo>
                  <a:lnTo>
                    <a:pt x="41" y="26"/>
                  </a:lnTo>
                  <a:lnTo>
                    <a:pt x="48" y="18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9" y="9"/>
                  </a:lnTo>
                  <a:lnTo>
                    <a:pt x="60" y="7"/>
                  </a:lnTo>
                  <a:lnTo>
                    <a:pt x="59" y="3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" name="Freeform 613"/>
            <p:cNvSpPr/>
            <p:nvPr/>
          </p:nvSpPr>
          <p:spPr bwMode="auto">
            <a:xfrm>
              <a:off x="4244976" y="2641600"/>
              <a:ext cx="23813" cy="36513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1" y="11"/>
                </a:cxn>
                <a:cxn ang="0">
                  <a:pos x="34" y="21"/>
                </a:cxn>
                <a:cxn ang="0">
                  <a:pos x="25" y="42"/>
                </a:cxn>
                <a:cxn ang="0">
                  <a:pos x="16" y="63"/>
                </a:cxn>
                <a:cxn ang="0">
                  <a:pos x="9" y="72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2" y="84"/>
                </a:cxn>
                <a:cxn ang="0">
                  <a:pos x="0" y="87"/>
                </a:cxn>
                <a:cxn ang="0">
                  <a:pos x="3" y="89"/>
                </a:cxn>
                <a:cxn ang="0">
                  <a:pos x="7" y="92"/>
                </a:cxn>
                <a:cxn ang="0">
                  <a:pos x="8" y="92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0"/>
                </a:cxn>
                <a:cxn ang="0">
                  <a:pos x="24" y="71"/>
                </a:cxn>
                <a:cxn ang="0">
                  <a:pos x="33" y="50"/>
                </a:cxn>
                <a:cxn ang="0">
                  <a:pos x="43" y="29"/>
                </a:cxn>
                <a:cxn ang="0">
                  <a:pos x="49" y="19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6" y="2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8" h="92">
                  <a:moveTo>
                    <a:pt x="49" y="2"/>
                  </a:moveTo>
                  <a:lnTo>
                    <a:pt x="49" y="2"/>
                  </a:lnTo>
                  <a:lnTo>
                    <a:pt x="41" y="11"/>
                  </a:lnTo>
                  <a:lnTo>
                    <a:pt x="34" y="21"/>
                  </a:lnTo>
                  <a:lnTo>
                    <a:pt x="25" y="42"/>
                  </a:lnTo>
                  <a:lnTo>
                    <a:pt x="16" y="63"/>
                  </a:lnTo>
                  <a:lnTo>
                    <a:pt x="9" y="72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2" y="84"/>
                  </a:lnTo>
                  <a:lnTo>
                    <a:pt x="0" y="87"/>
                  </a:lnTo>
                  <a:lnTo>
                    <a:pt x="3" y="89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0"/>
                  </a:lnTo>
                  <a:lnTo>
                    <a:pt x="24" y="71"/>
                  </a:lnTo>
                  <a:lnTo>
                    <a:pt x="33" y="50"/>
                  </a:lnTo>
                  <a:lnTo>
                    <a:pt x="43" y="29"/>
                  </a:lnTo>
                  <a:lnTo>
                    <a:pt x="49" y="1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" name="Freeform 614"/>
            <p:cNvSpPr/>
            <p:nvPr/>
          </p:nvSpPr>
          <p:spPr bwMode="auto">
            <a:xfrm>
              <a:off x="4287838" y="2641600"/>
              <a:ext cx="26988" cy="33338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4" y="19"/>
                </a:cxn>
                <a:cxn ang="0">
                  <a:pos x="28" y="3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3" y="83"/>
                </a:cxn>
                <a:cxn ang="0">
                  <a:pos x="7" y="84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37" y="45"/>
                </a:cxn>
                <a:cxn ang="0">
                  <a:pos x="51" y="26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44" y="19"/>
                  </a:lnTo>
                  <a:lnTo>
                    <a:pt x="28" y="3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3" y="83"/>
                  </a:lnTo>
                  <a:lnTo>
                    <a:pt x="7" y="84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37" y="45"/>
                  </a:lnTo>
                  <a:lnTo>
                    <a:pt x="51" y="26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" name="Freeform 615"/>
            <p:cNvSpPr/>
            <p:nvPr/>
          </p:nvSpPr>
          <p:spPr bwMode="auto">
            <a:xfrm>
              <a:off x="4330701" y="2638425"/>
              <a:ext cx="31750" cy="365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68" y="2"/>
                </a:cxn>
                <a:cxn ang="0">
                  <a:pos x="63" y="3"/>
                </a:cxn>
                <a:cxn ang="0">
                  <a:pos x="59" y="7"/>
                </a:cxn>
                <a:cxn ang="0">
                  <a:pos x="55" y="10"/>
                </a:cxn>
                <a:cxn ang="0">
                  <a:pos x="47" y="19"/>
                </a:cxn>
                <a:cxn ang="0">
                  <a:pos x="42" y="28"/>
                </a:cxn>
                <a:cxn ang="0">
                  <a:pos x="42" y="28"/>
                </a:cxn>
                <a:cxn ang="0">
                  <a:pos x="36" y="34"/>
                </a:cxn>
                <a:cxn ang="0">
                  <a:pos x="31" y="42"/>
                </a:cxn>
                <a:cxn ang="0">
                  <a:pos x="19" y="55"/>
                </a:cxn>
                <a:cxn ang="0">
                  <a:pos x="9" y="68"/>
                </a:cxn>
                <a:cxn ang="0">
                  <a:pos x="4" y="75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5" y="78"/>
                </a:cxn>
                <a:cxn ang="0">
                  <a:pos x="23" y="67"/>
                </a:cxn>
                <a:cxn ang="0">
                  <a:pos x="42" y="47"/>
                </a:cxn>
                <a:cxn ang="0">
                  <a:pos x="42" y="47"/>
                </a:cxn>
                <a:cxn ang="0">
                  <a:pos x="48" y="38"/>
                </a:cxn>
                <a:cxn ang="0">
                  <a:pos x="55" y="27"/>
                </a:cxn>
                <a:cxn ang="0">
                  <a:pos x="59" y="21"/>
                </a:cxn>
                <a:cxn ang="0">
                  <a:pos x="63" y="16"/>
                </a:cxn>
                <a:cxn ang="0">
                  <a:pos x="68" y="13"/>
                </a:cxn>
                <a:cxn ang="0">
                  <a:pos x="73" y="12"/>
                </a:cxn>
                <a:cxn ang="0">
                  <a:pos x="73" y="12"/>
                </a:cxn>
                <a:cxn ang="0">
                  <a:pos x="76" y="11"/>
                </a:cxn>
                <a:cxn ang="0">
                  <a:pos x="77" y="10"/>
                </a:cxn>
                <a:cxn ang="0">
                  <a:pos x="78" y="6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78" h="92">
                  <a:moveTo>
                    <a:pt x="73" y="0"/>
                  </a:moveTo>
                  <a:lnTo>
                    <a:pt x="73" y="0"/>
                  </a:lnTo>
                  <a:lnTo>
                    <a:pt x="68" y="2"/>
                  </a:lnTo>
                  <a:lnTo>
                    <a:pt x="63" y="3"/>
                  </a:lnTo>
                  <a:lnTo>
                    <a:pt x="59" y="7"/>
                  </a:lnTo>
                  <a:lnTo>
                    <a:pt x="55" y="10"/>
                  </a:lnTo>
                  <a:lnTo>
                    <a:pt x="47" y="19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6" y="34"/>
                  </a:lnTo>
                  <a:lnTo>
                    <a:pt x="31" y="42"/>
                  </a:lnTo>
                  <a:lnTo>
                    <a:pt x="19" y="55"/>
                  </a:lnTo>
                  <a:lnTo>
                    <a:pt x="9" y="68"/>
                  </a:lnTo>
                  <a:lnTo>
                    <a:pt x="4" y="75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5" y="78"/>
                  </a:lnTo>
                  <a:lnTo>
                    <a:pt x="23" y="6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8" y="38"/>
                  </a:lnTo>
                  <a:lnTo>
                    <a:pt x="55" y="27"/>
                  </a:lnTo>
                  <a:lnTo>
                    <a:pt x="59" y="21"/>
                  </a:lnTo>
                  <a:lnTo>
                    <a:pt x="63" y="16"/>
                  </a:lnTo>
                  <a:lnTo>
                    <a:pt x="68" y="13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6" y="11"/>
                  </a:lnTo>
                  <a:lnTo>
                    <a:pt x="77" y="10"/>
                  </a:lnTo>
                  <a:lnTo>
                    <a:pt x="78" y="6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4" name="Freeform 616"/>
            <p:cNvSpPr/>
            <p:nvPr/>
          </p:nvSpPr>
          <p:spPr bwMode="auto">
            <a:xfrm>
              <a:off x="4376738" y="2640013"/>
              <a:ext cx="17463" cy="30163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3" y="13"/>
                </a:cxn>
                <a:cxn ang="0">
                  <a:pos x="29" y="21"/>
                </a:cxn>
                <a:cxn ang="0">
                  <a:pos x="20" y="37"/>
                </a:cxn>
                <a:cxn ang="0">
                  <a:pos x="9" y="53"/>
                </a:cxn>
                <a:cxn ang="0">
                  <a:pos x="5" y="60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2"/>
                </a:cxn>
                <a:cxn ang="0">
                  <a:pos x="16" y="64"/>
                </a:cxn>
                <a:cxn ang="0">
                  <a:pos x="20" y="55"/>
                </a:cxn>
                <a:cxn ang="0">
                  <a:pos x="30" y="41"/>
                </a:cxn>
                <a:cxn ang="0">
                  <a:pos x="39" y="25"/>
                </a:cxn>
                <a:cxn ang="0">
                  <a:pos x="43" y="16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3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6" h="76">
                  <a:moveTo>
                    <a:pt x="35" y="4"/>
                  </a:moveTo>
                  <a:lnTo>
                    <a:pt x="35" y="4"/>
                  </a:lnTo>
                  <a:lnTo>
                    <a:pt x="33" y="13"/>
                  </a:lnTo>
                  <a:lnTo>
                    <a:pt x="29" y="21"/>
                  </a:lnTo>
                  <a:lnTo>
                    <a:pt x="20" y="37"/>
                  </a:lnTo>
                  <a:lnTo>
                    <a:pt x="9" y="53"/>
                  </a:lnTo>
                  <a:lnTo>
                    <a:pt x="5" y="6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6" y="64"/>
                  </a:lnTo>
                  <a:lnTo>
                    <a:pt x="20" y="55"/>
                  </a:lnTo>
                  <a:lnTo>
                    <a:pt x="30" y="41"/>
                  </a:lnTo>
                  <a:lnTo>
                    <a:pt x="39" y="25"/>
                  </a:lnTo>
                  <a:lnTo>
                    <a:pt x="43" y="1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3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5" name="Freeform 617"/>
            <p:cNvSpPr/>
            <p:nvPr/>
          </p:nvSpPr>
          <p:spPr bwMode="auto">
            <a:xfrm>
              <a:off x="4391026" y="2640013"/>
              <a:ext cx="50800" cy="762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13" y="4"/>
                </a:cxn>
                <a:cxn ang="0">
                  <a:pos x="106" y="12"/>
                </a:cxn>
                <a:cxn ang="0">
                  <a:pos x="97" y="30"/>
                </a:cxn>
                <a:cxn ang="0">
                  <a:pos x="89" y="47"/>
                </a:cxn>
                <a:cxn ang="0">
                  <a:pos x="71" y="79"/>
                </a:cxn>
                <a:cxn ang="0">
                  <a:pos x="59" y="93"/>
                </a:cxn>
                <a:cxn ang="0">
                  <a:pos x="57" y="97"/>
                </a:cxn>
                <a:cxn ang="0">
                  <a:pos x="59" y="101"/>
                </a:cxn>
                <a:cxn ang="0">
                  <a:pos x="58" y="106"/>
                </a:cxn>
                <a:cxn ang="0">
                  <a:pos x="57" y="110"/>
                </a:cxn>
                <a:cxn ang="0">
                  <a:pos x="48" y="125"/>
                </a:cxn>
                <a:cxn ang="0">
                  <a:pos x="32" y="143"/>
                </a:cxn>
                <a:cxn ang="0">
                  <a:pos x="16" y="164"/>
                </a:cxn>
                <a:cxn ang="0">
                  <a:pos x="0" y="186"/>
                </a:cxn>
                <a:cxn ang="0">
                  <a:pos x="0" y="189"/>
                </a:cxn>
                <a:cxn ang="0">
                  <a:pos x="3" y="194"/>
                </a:cxn>
                <a:cxn ang="0">
                  <a:pos x="10" y="194"/>
                </a:cxn>
                <a:cxn ang="0">
                  <a:pos x="11" y="191"/>
                </a:cxn>
                <a:cxn ang="0">
                  <a:pos x="20" y="179"/>
                </a:cxn>
                <a:cxn ang="0">
                  <a:pos x="29" y="168"/>
                </a:cxn>
                <a:cxn ang="0">
                  <a:pos x="45" y="144"/>
                </a:cxn>
                <a:cxn ang="0">
                  <a:pos x="50" y="136"/>
                </a:cxn>
                <a:cxn ang="0">
                  <a:pos x="65" y="122"/>
                </a:cxn>
                <a:cxn ang="0">
                  <a:pos x="68" y="114"/>
                </a:cxn>
                <a:cxn ang="0">
                  <a:pos x="68" y="104"/>
                </a:cxn>
                <a:cxn ang="0">
                  <a:pos x="68" y="102"/>
                </a:cxn>
                <a:cxn ang="0">
                  <a:pos x="70" y="102"/>
                </a:cxn>
                <a:cxn ang="0">
                  <a:pos x="72" y="98"/>
                </a:cxn>
                <a:cxn ang="0">
                  <a:pos x="72" y="96"/>
                </a:cxn>
                <a:cxn ang="0">
                  <a:pos x="88" y="75"/>
                </a:cxn>
                <a:cxn ang="0">
                  <a:pos x="100" y="53"/>
                </a:cxn>
                <a:cxn ang="0">
                  <a:pos x="104" y="42"/>
                </a:cxn>
                <a:cxn ang="0">
                  <a:pos x="113" y="23"/>
                </a:cxn>
                <a:cxn ang="0">
                  <a:pos x="121" y="13"/>
                </a:cxn>
                <a:cxn ang="0">
                  <a:pos x="125" y="12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5" y="0"/>
                </a:cxn>
                <a:cxn ang="0">
                  <a:pos x="122" y="0"/>
                </a:cxn>
              </a:cxnLst>
              <a:rect l="0" t="0" r="r" b="b"/>
              <a:pathLst>
                <a:path w="130" h="194">
                  <a:moveTo>
                    <a:pt x="122" y="0"/>
                  </a:moveTo>
                  <a:lnTo>
                    <a:pt x="122" y="0"/>
                  </a:lnTo>
                  <a:lnTo>
                    <a:pt x="118" y="2"/>
                  </a:lnTo>
                  <a:lnTo>
                    <a:pt x="113" y="4"/>
                  </a:lnTo>
                  <a:lnTo>
                    <a:pt x="110" y="8"/>
                  </a:lnTo>
                  <a:lnTo>
                    <a:pt x="106" y="12"/>
                  </a:lnTo>
                  <a:lnTo>
                    <a:pt x="101" y="21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89" y="47"/>
                  </a:lnTo>
                  <a:lnTo>
                    <a:pt x="80" y="63"/>
                  </a:lnTo>
                  <a:lnTo>
                    <a:pt x="71" y="79"/>
                  </a:lnTo>
                  <a:lnTo>
                    <a:pt x="59" y="93"/>
                  </a:lnTo>
                  <a:lnTo>
                    <a:pt x="59" y="93"/>
                  </a:lnTo>
                  <a:lnTo>
                    <a:pt x="58" y="96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1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7" y="110"/>
                  </a:lnTo>
                  <a:lnTo>
                    <a:pt x="55" y="115"/>
                  </a:lnTo>
                  <a:lnTo>
                    <a:pt x="48" y="125"/>
                  </a:lnTo>
                  <a:lnTo>
                    <a:pt x="40" y="135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164"/>
                  </a:lnTo>
                  <a:lnTo>
                    <a:pt x="8" y="174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9"/>
                  </a:lnTo>
                  <a:lnTo>
                    <a:pt x="0" y="190"/>
                  </a:lnTo>
                  <a:lnTo>
                    <a:pt x="3" y="194"/>
                  </a:lnTo>
                  <a:lnTo>
                    <a:pt x="7" y="194"/>
                  </a:lnTo>
                  <a:lnTo>
                    <a:pt x="10" y="194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5" y="185"/>
                  </a:lnTo>
                  <a:lnTo>
                    <a:pt x="20" y="179"/>
                  </a:lnTo>
                  <a:lnTo>
                    <a:pt x="29" y="168"/>
                  </a:lnTo>
                  <a:lnTo>
                    <a:pt x="29" y="168"/>
                  </a:lnTo>
                  <a:lnTo>
                    <a:pt x="40" y="152"/>
                  </a:lnTo>
                  <a:lnTo>
                    <a:pt x="45" y="144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58" y="130"/>
                  </a:lnTo>
                  <a:lnTo>
                    <a:pt x="65" y="122"/>
                  </a:lnTo>
                  <a:lnTo>
                    <a:pt x="66" y="118"/>
                  </a:lnTo>
                  <a:lnTo>
                    <a:pt x="68" y="114"/>
                  </a:lnTo>
                  <a:lnTo>
                    <a:pt x="68" y="109"/>
                  </a:lnTo>
                  <a:lnTo>
                    <a:pt x="68" y="104"/>
                  </a:lnTo>
                  <a:lnTo>
                    <a:pt x="68" y="104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70" y="102"/>
                  </a:lnTo>
                  <a:lnTo>
                    <a:pt x="71" y="100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80" y="85"/>
                  </a:lnTo>
                  <a:lnTo>
                    <a:pt x="88" y="75"/>
                  </a:lnTo>
                  <a:lnTo>
                    <a:pt x="95" y="64"/>
                  </a:lnTo>
                  <a:lnTo>
                    <a:pt x="100" y="53"/>
                  </a:lnTo>
                  <a:lnTo>
                    <a:pt x="100" y="53"/>
                  </a:lnTo>
                  <a:lnTo>
                    <a:pt x="104" y="42"/>
                  </a:lnTo>
                  <a:lnTo>
                    <a:pt x="109" y="29"/>
                  </a:lnTo>
                  <a:lnTo>
                    <a:pt x="113" y="23"/>
                  </a:lnTo>
                  <a:lnTo>
                    <a:pt x="117" y="17"/>
                  </a:lnTo>
                  <a:lnTo>
                    <a:pt x="121" y="13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1"/>
                  </a:lnTo>
                  <a:lnTo>
                    <a:pt x="129" y="9"/>
                  </a:lnTo>
                  <a:lnTo>
                    <a:pt x="130" y="7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6" name="Freeform 618"/>
            <p:cNvSpPr/>
            <p:nvPr/>
          </p:nvSpPr>
          <p:spPr bwMode="auto">
            <a:xfrm>
              <a:off x="4448176" y="2643188"/>
              <a:ext cx="25400" cy="31750"/>
            </a:xfrm>
            <a:custGeom>
              <a:avLst/>
              <a:gdLst/>
              <a:ahLst/>
              <a:cxnLst>
                <a:cxn ang="0">
                  <a:pos x="54" y="5"/>
                </a:cxn>
                <a:cxn ang="0">
                  <a:pos x="54" y="5"/>
                </a:cxn>
                <a:cxn ang="0">
                  <a:pos x="53" y="11"/>
                </a:cxn>
                <a:cxn ang="0">
                  <a:pos x="49" y="16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34" y="30"/>
                </a:cxn>
                <a:cxn ang="0">
                  <a:pos x="29" y="38"/>
                </a:cxn>
                <a:cxn ang="0">
                  <a:pos x="29" y="38"/>
                </a:cxn>
                <a:cxn ang="0">
                  <a:pos x="15" y="54"/>
                </a:cxn>
                <a:cxn ang="0">
                  <a:pos x="7" y="62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2" y="76"/>
                </a:cxn>
                <a:cxn ang="0">
                  <a:pos x="4" y="79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19" y="67"/>
                </a:cxn>
                <a:cxn ang="0">
                  <a:pos x="27" y="58"/>
                </a:cxn>
                <a:cxn ang="0">
                  <a:pos x="34" y="49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49" y="32"/>
                </a:cxn>
                <a:cxn ang="0">
                  <a:pos x="57" y="24"/>
                </a:cxn>
                <a:cxn ang="0">
                  <a:pos x="62" y="16"/>
                </a:cxn>
                <a:cxn ang="0">
                  <a:pos x="64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4" y="5"/>
                </a:cxn>
                <a:cxn ang="0">
                  <a:pos x="54" y="5"/>
                </a:cxn>
              </a:cxnLst>
              <a:rect l="0" t="0" r="r" b="b"/>
              <a:pathLst>
                <a:path w="66" h="80">
                  <a:moveTo>
                    <a:pt x="54" y="5"/>
                  </a:moveTo>
                  <a:lnTo>
                    <a:pt x="54" y="5"/>
                  </a:lnTo>
                  <a:lnTo>
                    <a:pt x="53" y="11"/>
                  </a:lnTo>
                  <a:lnTo>
                    <a:pt x="49" y="16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34" y="3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5" y="54"/>
                  </a:lnTo>
                  <a:lnTo>
                    <a:pt x="7" y="6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2" y="76"/>
                  </a:lnTo>
                  <a:lnTo>
                    <a:pt x="4" y="79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9" y="67"/>
                  </a:lnTo>
                  <a:lnTo>
                    <a:pt x="27" y="58"/>
                  </a:lnTo>
                  <a:lnTo>
                    <a:pt x="34" y="49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49" y="32"/>
                  </a:lnTo>
                  <a:lnTo>
                    <a:pt x="57" y="24"/>
                  </a:lnTo>
                  <a:lnTo>
                    <a:pt x="62" y="16"/>
                  </a:lnTo>
                  <a:lnTo>
                    <a:pt x="64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7" name="Freeform 619"/>
            <p:cNvSpPr/>
            <p:nvPr/>
          </p:nvSpPr>
          <p:spPr bwMode="auto">
            <a:xfrm>
              <a:off x="4492626" y="2641600"/>
              <a:ext cx="17463" cy="3175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0" y="11"/>
                </a:cxn>
                <a:cxn ang="0">
                  <a:pos x="26" y="20"/>
                </a:cxn>
                <a:cxn ang="0">
                  <a:pos x="23" y="30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40" y="17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5" y="7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37" y="0"/>
                </a:cxn>
                <a:cxn ang="0">
                  <a:pos x="36" y="2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5" h="80">
                  <a:moveTo>
                    <a:pt x="34" y="3"/>
                  </a:moveTo>
                  <a:lnTo>
                    <a:pt x="34" y="3"/>
                  </a:lnTo>
                  <a:lnTo>
                    <a:pt x="30" y="11"/>
                  </a:lnTo>
                  <a:lnTo>
                    <a:pt x="26" y="20"/>
                  </a:lnTo>
                  <a:lnTo>
                    <a:pt x="23" y="30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40" y="1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8" name="Freeform 620"/>
            <p:cNvSpPr/>
            <p:nvPr/>
          </p:nvSpPr>
          <p:spPr bwMode="auto">
            <a:xfrm>
              <a:off x="4176713" y="2681288"/>
              <a:ext cx="25400" cy="34925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38" y="20"/>
                </a:cxn>
                <a:cxn ang="0">
                  <a:pos x="32" y="29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19" y="49"/>
                </a:cxn>
                <a:cxn ang="0">
                  <a:pos x="11" y="59"/>
                </a:cxn>
                <a:cxn ang="0">
                  <a:pos x="4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5"/>
                </a:cxn>
                <a:cxn ang="0">
                  <a:pos x="20" y="66"/>
                </a:cxn>
                <a:cxn ang="0">
                  <a:pos x="32" y="49"/>
                </a:cxn>
                <a:cxn ang="0">
                  <a:pos x="32" y="49"/>
                </a:cxn>
                <a:cxn ang="0">
                  <a:pos x="46" y="29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3" y="3"/>
                </a:cxn>
                <a:cxn ang="0">
                  <a:pos x="59" y="0"/>
                </a:cxn>
                <a:cxn ang="0">
                  <a:pos x="56" y="2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88">
                  <a:moveTo>
                    <a:pt x="55" y="3"/>
                  </a:moveTo>
                  <a:lnTo>
                    <a:pt x="55" y="3"/>
                  </a:lnTo>
                  <a:lnTo>
                    <a:pt x="38" y="20"/>
                  </a:lnTo>
                  <a:lnTo>
                    <a:pt x="32" y="29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19" y="49"/>
                  </a:lnTo>
                  <a:lnTo>
                    <a:pt x="11" y="59"/>
                  </a:lnTo>
                  <a:lnTo>
                    <a:pt x="4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5"/>
                  </a:lnTo>
                  <a:lnTo>
                    <a:pt x="20" y="66"/>
                  </a:lnTo>
                  <a:lnTo>
                    <a:pt x="32" y="49"/>
                  </a:lnTo>
                  <a:lnTo>
                    <a:pt x="32" y="49"/>
                  </a:lnTo>
                  <a:lnTo>
                    <a:pt x="46" y="29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3" y="3"/>
                  </a:lnTo>
                  <a:lnTo>
                    <a:pt x="59" y="0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9" name="Freeform 621"/>
            <p:cNvSpPr/>
            <p:nvPr/>
          </p:nvSpPr>
          <p:spPr bwMode="auto">
            <a:xfrm>
              <a:off x="4203701" y="2681288"/>
              <a:ext cx="30163" cy="42863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55" y="14"/>
                </a:cxn>
                <a:cxn ang="0">
                  <a:pos x="45" y="27"/>
                </a:cxn>
                <a:cxn ang="0">
                  <a:pos x="34" y="41"/>
                </a:cxn>
                <a:cxn ang="0">
                  <a:pos x="25" y="56"/>
                </a:cxn>
                <a:cxn ang="0">
                  <a:pos x="25" y="56"/>
                </a:cxn>
                <a:cxn ang="0">
                  <a:pos x="16" y="73"/>
                </a:cxn>
                <a:cxn ang="0">
                  <a:pos x="7" y="90"/>
                </a:cxn>
                <a:cxn ang="0">
                  <a:pos x="7" y="90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3" y="109"/>
                </a:cxn>
                <a:cxn ang="0">
                  <a:pos x="5" y="111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3" y="108"/>
                </a:cxn>
                <a:cxn ang="0">
                  <a:pos x="13" y="108"/>
                </a:cxn>
                <a:cxn ang="0">
                  <a:pos x="15" y="106"/>
                </a:cxn>
                <a:cxn ang="0">
                  <a:pos x="16" y="103"/>
                </a:cxn>
                <a:cxn ang="0">
                  <a:pos x="15" y="102"/>
                </a:cxn>
                <a:cxn ang="0">
                  <a:pos x="13" y="100"/>
                </a:cxn>
                <a:cxn ang="0">
                  <a:pos x="13" y="100"/>
                </a:cxn>
                <a:cxn ang="0">
                  <a:pos x="22" y="83"/>
                </a:cxn>
                <a:cxn ang="0">
                  <a:pos x="22" y="83"/>
                </a:cxn>
                <a:cxn ang="0">
                  <a:pos x="30" y="70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46" y="44"/>
                </a:cxn>
                <a:cxn ang="0">
                  <a:pos x="55" y="31"/>
                </a:cxn>
                <a:cxn ang="0">
                  <a:pos x="64" y="19"/>
                </a:cxn>
                <a:cxn ang="0">
                  <a:pos x="75" y="9"/>
                </a:cxn>
                <a:cxn ang="0">
                  <a:pos x="75" y="9"/>
                </a:cxn>
                <a:cxn ang="0">
                  <a:pos x="76" y="6"/>
                </a:cxn>
                <a:cxn ang="0">
                  <a:pos x="76" y="5"/>
                </a:cxn>
                <a:cxn ang="0">
                  <a:pos x="75" y="1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6" h="111">
                  <a:moveTo>
                    <a:pt x="67" y="1"/>
                  </a:moveTo>
                  <a:lnTo>
                    <a:pt x="67" y="1"/>
                  </a:lnTo>
                  <a:lnTo>
                    <a:pt x="55" y="14"/>
                  </a:lnTo>
                  <a:lnTo>
                    <a:pt x="45" y="27"/>
                  </a:lnTo>
                  <a:lnTo>
                    <a:pt x="34" y="41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6" y="73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2" y="99"/>
                  </a:lnTo>
                  <a:lnTo>
                    <a:pt x="0" y="103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3" y="109"/>
                  </a:lnTo>
                  <a:lnTo>
                    <a:pt x="5" y="111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3"/>
                  </a:lnTo>
                  <a:lnTo>
                    <a:pt x="15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30" y="70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46" y="44"/>
                  </a:lnTo>
                  <a:lnTo>
                    <a:pt x="55" y="31"/>
                  </a:lnTo>
                  <a:lnTo>
                    <a:pt x="64" y="19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6" y="6"/>
                  </a:lnTo>
                  <a:lnTo>
                    <a:pt x="76" y="5"/>
                  </a:lnTo>
                  <a:lnTo>
                    <a:pt x="75" y="1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0" name="Freeform 622"/>
            <p:cNvSpPr/>
            <p:nvPr/>
          </p:nvSpPr>
          <p:spPr bwMode="auto">
            <a:xfrm>
              <a:off x="4230688" y="2684463"/>
              <a:ext cx="26988" cy="3810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58" y="0"/>
                </a:cxn>
                <a:cxn ang="0">
                  <a:pos x="49" y="6"/>
                </a:cxn>
                <a:cxn ang="0">
                  <a:pos x="41" y="12"/>
                </a:cxn>
                <a:cxn ang="0">
                  <a:pos x="36" y="20"/>
                </a:cxn>
                <a:cxn ang="0">
                  <a:pos x="31" y="31"/>
                </a:cxn>
                <a:cxn ang="0">
                  <a:pos x="31" y="31"/>
                </a:cxn>
                <a:cxn ang="0">
                  <a:pos x="24" y="46"/>
                </a:cxn>
                <a:cxn ang="0">
                  <a:pos x="17" y="61"/>
                </a:cxn>
                <a:cxn ang="0">
                  <a:pos x="7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5" y="99"/>
                </a:cxn>
                <a:cxn ang="0">
                  <a:pos x="6" y="99"/>
                </a:cxn>
                <a:cxn ang="0">
                  <a:pos x="9" y="97"/>
                </a:cxn>
                <a:cxn ang="0">
                  <a:pos x="13" y="93"/>
                </a:cxn>
                <a:cxn ang="0">
                  <a:pos x="13" y="93"/>
                </a:cxn>
                <a:cxn ang="0">
                  <a:pos x="14" y="91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26" y="67"/>
                </a:cxn>
                <a:cxn ang="0">
                  <a:pos x="38" y="48"/>
                </a:cxn>
                <a:cxn ang="0">
                  <a:pos x="38" y="48"/>
                </a:cxn>
                <a:cxn ang="0">
                  <a:pos x="43" y="36"/>
                </a:cxn>
                <a:cxn ang="0">
                  <a:pos x="47" y="27"/>
                </a:cxn>
                <a:cxn ang="0">
                  <a:pos x="49" y="21"/>
                </a:cxn>
                <a:cxn ang="0">
                  <a:pos x="53" y="17"/>
                </a:cxn>
                <a:cxn ang="0">
                  <a:pos x="58" y="14"/>
                </a:cxn>
                <a:cxn ang="0">
                  <a:pos x="65" y="11"/>
                </a:cxn>
                <a:cxn ang="0">
                  <a:pos x="65" y="11"/>
                </a:cxn>
                <a:cxn ang="0">
                  <a:pos x="66" y="8"/>
                </a:cxn>
                <a:cxn ang="0">
                  <a:pos x="68" y="7"/>
                </a:cxn>
                <a:cxn ang="0">
                  <a:pos x="68" y="6"/>
                </a:cxn>
                <a:cxn ang="0">
                  <a:pos x="66" y="3"/>
                </a:cxn>
                <a:cxn ang="0">
                  <a:pos x="64" y="0"/>
                </a:cxn>
                <a:cxn ang="0">
                  <a:pos x="61" y="0"/>
                </a:cxn>
                <a:cxn ang="0">
                  <a:pos x="58" y="0"/>
                </a:cxn>
                <a:cxn ang="0">
                  <a:pos x="58" y="0"/>
                </a:cxn>
              </a:cxnLst>
              <a:rect l="0" t="0" r="r" b="b"/>
              <a:pathLst>
                <a:path w="68" h="99">
                  <a:moveTo>
                    <a:pt x="58" y="0"/>
                  </a:moveTo>
                  <a:lnTo>
                    <a:pt x="58" y="0"/>
                  </a:lnTo>
                  <a:lnTo>
                    <a:pt x="49" y="6"/>
                  </a:lnTo>
                  <a:lnTo>
                    <a:pt x="41" y="12"/>
                  </a:lnTo>
                  <a:lnTo>
                    <a:pt x="36" y="2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4" y="46"/>
                  </a:lnTo>
                  <a:lnTo>
                    <a:pt x="17" y="61"/>
                  </a:lnTo>
                  <a:lnTo>
                    <a:pt x="7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5" y="99"/>
                  </a:lnTo>
                  <a:lnTo>
                    <a:pt x="6" y="99"/>
                  </a:lnTo>
                  <a:lnTo>
                    <a:pt x="9" y="97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4" y="91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26" y="67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3" y="36"/>
                  </a:lnTo>
                  <a:lnTo>
                    <a:pt x="47" y="27"/>
                  </a:lnTo>
                  <a:lnTo>
                    <a:pt x="49" y="21"/>
                  </a:lnTo>
                  <a:lnTo>
                    <a:pt x="53" y="17"/>
                  </a:lnTo>
                  <a:lnTo>
                    <a:pt x="58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6" y="8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6" y="3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1" name="Freeform 623"/>
            <p:cNvSpPr/>
            <p:nvPr/>
          </p:nvSpPr>
          <p:spPr bwMode="auto">
            <a:xfrm>
              <a:off x="4260851" y="2681288"/>
              <a:ext cx="33338" cy="3810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66" y="7"/>
                </a:cxn>
                <a:cxn ang="0">
                  <a:pos x="62" y="9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30" y="47"/>
                </a:cxn>
                <a:cxn ang="0">
                  <a:pos x="24" y="59"/>
                </a:cxn>
                <a:cxn ang="0">
                  <a:pos x="24" y="59"/>
                </a:cxn>
                <a:cxn ang="0">
                  <a:pos x="18" y="67"/>
                </a:cxn>
                <a:cxn ang="0">
                  <a:pos x="12" y="73"/>
                </a:cxn>
                <a:cxn ang="0">
                  <a:pos x="7" y="80"/>
                </a:cxn>
                <a:cxn ang="0">
                  <a:pos x="1" y="88"/>
                </a:cxn>
                <a:cxn ang="0">
                  <a:pos x="1" y="88"/>
                </a:cxn>
                <a:cxn ang="0">
                  <a:pos x="0" y="89"/>
                </a:cxn>
                <a:cxn ang="0">
                  <a:pos x="1" y="92"/>
                </a:cxn>
                <a:cxn ang="0">
                  <a:pos x="4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6" y="88"/>
                </a:cxn>
                <a:cxn ang="0">
                  <a:pos x="21" y="81"/>
                </a:cxn>
                <a:cxn ang="0">
                  <a:pos x="26" y="76"/>
                </a:cxn>
                <a:cxn ang="0">
                  <a:pos x="30" y="71"/>
                </a:cxn>
                <a:cxn ang="0">
                  <a:pos x="30" y="71"/>
                </a:cxn>
                <a:cxn ang="0">
                  <a:pos x="37" y="59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24"/>
                </a:cxn>
                <a:cxn ang="0">
                  <a:pos x="69" y="19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9"/>
                </a:cxn>
                <a:cxn ang="0">
                  <a:pos x="84" y="8"/>
                </a:cxn>
                <a:cxn ang="0">
                  <a:pos x="84" y="4"/>
                </a:cxn>
                <a:cxn ang="0">
                  <a:pos x="80" y="2"/>
                </a:cxn>
                <a:cxn ang="0">
                  <a:pos x="79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4" h="96">
                  <a:moveTo>
                    <a:pt x="76" y="2"/>
                  </a:moveTo>
                  <a:lnTo>
                    <a:pt x="76" y="2"/>
                  </a:lnTo>
                  <a:lnTo>
                    <a:pt x="66" y="7"/>
                  </a:lnTo>
                  <a:lnTo>
                    <a:pt x="62" y="9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0" y="47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18" y="67"/>
                  </a:lnTo>
                  <a:lnTo>
                    <a:pt x="12" y="73"/>
                  </a:lnTo>
                  <a:lnTo>
                    <a:pt x="7" y="80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6" y="88"/>
                  </a:lnTo>
                  <a:lnTo>
                    <a:pt x="21" y="81"/>
                  </a:lnTo>
                  <a:lnTo>
                    <a:pt x="26" y="76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7" y="59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24"/>
                  </a:lnTo>
                  <a:lnTo>
                    <a:pt x="69" y="19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2"/>
                  </a:lnTo>
                  <a:lnTo>
                    <a:pt x="79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2" name="Freeform 624"/>
            <p:cNvSpPr/>
            <p:nvPr/>
          </p:nvSpPr>
          <p:spPr bwMode="auto">
            <a:xfrm>
              <a:off x="4291013" y="2682875"/>
              <a:ext cx="31750" cy="36513"/>
            </a:xfrm>
            <a:custGeom>
              <a:avLst/>
              <a:gdLst/>
              <a:ahLst/>
              <a:cxnLst>
                <a:cxn ang="0">
                  <a:pos x="68" y="3"/>
                </a:cxn>
                <a:cxn ang="0">
                  <a:pos x="68" y="3"/>
                </a:cxn>
                <a:cxn ang="0">
                  <a:pos x="66" y="9"/>
                </a:cxn>
                <a:cxn ang="0">
                  <a:pos x="62" y="14"/>
                </a:cxn>
                <a:cxn ang="0">
                  <a:pos x="53" y="23"/>
                </a:cxn>
                <a:cxn ang="0">
                  <a:pos x="53" y="23"/>
                </a:cxn>
                <a:cxn ang="0">
                  <a:pos x="43" y="35"/>
                </a:cxn>
                <a:cxn ang="0">
                  <a:pos x="33" y="45"/>
                </a:cxn>
                <a:cxn ang="0">
                  <a:pos x="33" y="45"/>
                </a:cxn>
                <a:cxn ang="0">
                  <a:pos x="24" y="54"/>
                </a:cxn>
                <a:cxn ang="0">
                  <a:pos x="16" y="64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3" y="92"/>
                </a:cxn>
                <a:cxn ang="0">
                  <a:pos x="7" y="94"/>
                </a:cxn>
                <a:cxn ang="0">
                  <a:pos x="8" y="92"/>
                </a:cxn>
                <a:cxn ang="0">
                  <a:pos x="11" y="91"/>
                </a:cxn>
                <a:cxn ang="0">
                  <a:pos x="11" y="91"/>
                </a:cxn>
                <a:cxn ang="0">
                  <a:pos x="28" y="68"/>
                </a:cxn>
                <a:cxn ang="0">
                  <a:pos x="38" y="56"/>
                </a:cxn>
                <a:cxn ang="0">
                  <a:pos x="49" y="45"/>
                </a:cxn>
                <a:cxn ang="0">
                  <a:pos x="49" y="45"/>
                </a:cxn>
                <a:cxn ang="0">
                  <a:pos x="58" y="36"/>
                </a:cxn>
                <a:cxn ang="0">
                  <a:pos x="67" y="26"/>
                </a:cxn>
                <a:cxn ang="0">
                  <a:pos x="67" y="26"/>
                </a:cxn>
                <a:cxn ang="0">
                  <a:pos x="75" y="17"/>
                </a:cxn>
                <a:cxn ang="0">
                  <a:pos x="78" y="1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8" y="3"/>
                </a:cxn>
                <a:cxn ang="0">
                  <a:pos x="68" y="3"/>
                </a:cxn>
              </a:cxnLst>
              <a:rect l="0" t="0" r="r" b="b"/>
              <a:pathLst>
                <a:path w="80" h="94">
                  <a:moveTo>
                    <a:pt x="68" y="3"/>
                  </a:moveTo>
                  <a:lnTo>
                    <a:pt x="68" y="3"/>
                  </a:lnTo>
                  <a:lnTo>
                    <a:pt x="66" y="9"/>
                  </a:lnTo>
                  <a:lnTo>
                    <a:pt x="62" y="14"/>
                  </a:lnTo>
                  <a:lnTo>
                    <a:pt x="53" y="23"/>
                  </a:lnTo>
                  <a:lnTo>
                    <a:pt x="53" y="23"/>
                  </a:lnTo>
                  <a:lnTo>
                    <a:pt x="43" y="3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4" y="54"/>
                  </a:lnTo>
                  <a:lnTo>
                    <a:pt x="16" y="6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3" y="92"/>
                  </a:lnTo>
                  <a:lnTo>
                    <a:pt x="7" y="94"/>
                  </a:lnTo>
                  <a:lnTo>
                    <a:pt x="8" y="92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28" y="68"/>
                  </a:lnTo>
                  <a:lnTo>
                    <a:pt x="38" y="5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58" y="36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75" y="17"/>
                  </a:lnTo>
                  <a:lnTo>
                    <a:pt x="78" y="1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8" y="3"/>
                  </a:lnTo>
                  <a:lnTo>
                    <a:pt x="6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3" name="Freeform 625"/>
            <p:cNvSpPr/>
            <p:nvPr/>
          </p:nvSpPr>
          <p:spPr bwMode="auto">
            <a:xfrm>
              <a:off x="4322763" y="2684463"/>
              <a:ext cx="33338" cy="34925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77" y="0"/>
                </a:cxn>
                <a:cxn ang="0">
                  <a:pos x="72" y="0"/>
                </a:cxn>
                <a:cxn ang="0">
                  <a:pos x="67" y="1"/>
                </a:cxn>
                <a:cxn ang="0">
                  <a:pos x="63" y="4"/>
                </a:cxn>
                <a:cxn ang="0">
                  <a:pos x="58" y="7"/>
                </a:cxn>
                <a:cxn ang="0">
                  <a:pos x="50" y="13"/>
                </a:cxn>
                <a:cxn ang="0">
                  <a:pos x="43" y="22"/>
                </a:cxn>
                <a:cxn ang="0">
                  <a:pos x="43" y="22"/>
                </a:cxn>
                <a:cxn ang="0">
                  <a:pos x="21" y="50"/>
                </a:cxn>
                <a:cxn ang="0">
                  <a:pos x="11" y="6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3" y="86"/>
                </a:cxn>
                <a:cxn ang="0">
                  <a:pos x="7" y="88"/>
                </a:cxn>
                <a:cxn ang="0">
                  <a:pos x="9" y="86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26" y="62"/>
                </a:cxn>
                <a:cxn ang="0">
                  <a:pos x="34" y="51"/>
                </a:cxn>
                <a:cxn ang="0">
                  <a:pos x="43" y="41"/>
                </a:cxn>
                <a:cxn ang="0">
                  <a:pos x="43" y="41"/>
                </a:cxn>
                <a:cxn ang="0">
                  <a:pos x="51" y="31"/>
                </a:cxn>
                <a:cxn ang="0">
                  <a:pos x="58" y="22"/>
                </a:cxn>
                <a:cxn ang="0">
                  <a:pos x="62" y="17"/>
                </a:cxn>
                <a:cxn ang="0">
                  <a:pos x="67" y="14"/>
                </a:cxn>
                <a:cxn ang="0">
                  <a:pos x="72" y="12"/>
                </a:cxn>
                <a:cxn ang="0">
                  <a:pos x="77" y="12"/>
                </a:cxn>
                <a:cxn ang="0">
                  <a:pos x="77" y="12"/>
                </a:cxn>
                <a:cxn ang="0">
                  <a:pos x="80" y="12"/>
                </a:cxn>
                <a:cxn ang="0">
                  <a:pos x="83" y="11"/>
                </a:cxn>
                <a:cxn ang="0">
                  <a:pos x="83" y="9"/>
                </a:cxn>
                <a:cxn ang="0">
                  <a:pos x="84" y="7"/>
                </a:cxn>
                <a:cxn ang="0">
                  <a:pos x="83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7" y="0"/>
                </a:cxn>
              </a:cxnLst>
              <a:rect l="0" t="0" r="r" b="b"/>
              <a:pathLst>
                <a:path w="84" h="88">
                  <a:moveTo>
                    <a:pt x="77" y="0"/>
                  </a:moveTo>
                  <a:lnTo>
                    <a:pt x="77" y="0"/>
                  </a:lnTo>
                  <a:lnTo>
                    <a:pt x="72" y="0"/>
                  </a:lnTo>
                  <a:lnTo>
                    <a:pt x="67" y="1"/>
                  </a:lnTo>
                  <a:lnTo>
                    <a:pt x="63" y="4"/>
                  </a:lnTo>
                  <a:lnTo>
                    <a:pt x="58" y="7"/>
                  </a:lnTo>
                  <a:lnTo>
                    <a:pt x="50" y="13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21" y="50"/>
                  </a:lnTo>
                  <a:lnTo>
                    <a:pt x="11" y="6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3" y="86"/>
                  </a:lnTo>
                  <a:lnTo>
                    <a:pt x="7" y="88"/>
                  </a:lnTo>
                  <a:lnTo>
                    <a:pt x="9" y="86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26" y="62"/>
                  </a:lnTo>
                  <a:lnTo>
                    <a:pt x="34" y="51"/>
                  </a:lnTo>
                  <a:lnTo>
                    <a:pt x="43" y="41"/>
                  </a:lnTo>
                  <a:lnTo>
                    <a:pt x="43" y="41"/>
                  </a:lnTo>
                  <a:lnTo>
                    <a:pt x="51" y="31"/>
                  </a:lnTo>
                  <a:lnTo>
                    <a:pt x="58" y="22"/>
                  </a:lnTo>
                  <a:lnTo>
                    <a:pt x="62" y="17"/>
                  </a:lnTo>
                  <a:lnTo>
                    <a:pt x="67" y="14"/>
                  </a:lnTo>
                  <a:lnTo>
                    <a:pt x="72" y="1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80" y="12"/>
                  </a:lnTo>
                  <a:lnTo>
                    <a:pt x="83" y="11"/>
                  </a:lnTo>
                  <a:lnTo>
                    <a:pt x="83" y="9"/>
                  </a:lnTo>
                  <a:lnTo>
                    <a:pt x="84" y="7"/>
                  </a:lnTo>
                  <a:lnTo>
                    <a:pt x="83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" name="Freeform 626"/>
            <p:cNvSpPr/>
            <p:nvPr/>
          </p:nvSpPr>
          <p:spPr bwMode="auto">
            <a:xfrm>
              <a:off x="4357688" y="2682875"/>
              <a:ext cx="31750" cy="34925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63" y="3"/>
                </a:cxn>
                <a:cxn ang="0">
                  <a:pos x="55" y="9"/>
                </a:cxn>
                <a:cxn ang="0">
                  <a:pos x="48" y="17"/>
                </a:cxn>
                <a:cxn ang="0">
                  <a:pos x="43" y="24"/>
                </a:cxn>
                <a:cxn ang="0">
                  <a:pos x="43" y="24"/>
                </a:cxn>
                <a:cxn ang="0">
                  <a:pos x="34" y="39"/>
                </a:cxn>
                <a:cxn ang="0">
                  <a:pos x="23" y="53"/>
                </a:cxn>
                <a:cxn ang="0">
                  <a:pos x="13" y="68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5" y="90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27" y="68"/>
                </a:cxn>
                <a:cxn ang="0">
                  <a:pos x="44" y="45"/>
                </a:cxn>
                <a:cxn ang="0">
                  <a:pos x="44" y="45"/>
                </a:cxn>
                <a:cxn ang="0">
                  <a:pos x="51" y="35"/>
                </a:cxn>
                <a:cxn ang="0">
                  <a:pos x="57" y="24"/>
                </a:cxn>
                <a:cxn ang="0">
                  <a:pos x="60" y="20"/>
                </a:cxn>
                <a:cxn ang="0">
                  <a:pos x="64" y="17"/>
                </a:cxn>
                <a:cxn ang="0">
                  <a:pos x="69" y="13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90">
                  <a:moveTo>
                    <a:pt x="72" y="0"/>
                  </a:moveTo>
                  <a:lnTo>
                    <a:pt x="72" y="0"/>
                  </a:lnTo>
                  <a:lnTo>
                    <a:pt x="63" y="3"/>
                  </a:lnTo>
                  <a:lnTo>
                    <a:pt x="55" y="9"/>
                  </a:lnTo>
                  <a:lnTo>
                    <a:pt x="48" y="17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34" y="39"/>
                  </a:lnTo>
                  <a:lnTo>
                    <a:pt x="23" y="53"/>
                  </a:lnTo>
                  <a:lnTo>
                    <a:pt x="13" y="68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27" y="68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51" y="35"/>
                  </a:lnTo>
                  <a:lnTo>
                    <a:pt x="57" y="24"/>
                  </a:lnTo>
                  <a:lnTo>
                    <a:pt x="60" y="20"/>
                  </a:lnTo>
                  <a:lnTo>
                    <a:pt x="64" y="17"/>
                  </a:lnTo>
                  <a:lnTo>
                    <a:pt x="69" y="13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80" y="3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" name="Freeform 627"/>
            <p:cNvSpPr/>
            <p:nvPr/>
          </p:nvSpPr>
          <p:spPr bwMode="auto">
            <a:xfrm>
              <a:off x="4413251" y="2679700"/>
              <a:ext cx="36513" cy="39688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72" y="14"/>
                </a:cxn>
                <a:cxn ang="0">
                  <a:pos x="62" y="26"/>
                </a:cxn>
                <a:cxn ang="0">
                  <a:pos x="42" y="48"/>
                </a:cxn>
                <a:cxn ang="0">
                  <a:pos x="21" y="69"/>
                </a:cxn>
                <a:cxn ang="0">
                  <a:pos x="10" y="81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100"/>
                </a:cxn>
                <a:cxn ang="0">
                  <a:pos x="3" y="102"/>
                </a:cxn>
                <a:cxn ang="0">
                  <a:pos x="5" y="102"/>
                </a:cxn>
                <a:cxn ang="0">
                  <a:pos x="7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8" y="89"/>
                </a:cxn>
                <a:cxn ang="0">
                  <a:pos x="29" y="77"/>
                </a:cxn>
                <a:cxn ang="0">
                  <a:pos x="51" y="55"/>
                </a:cxn>
                <a:cxn ang="0">
                  <a:pos x="72" y="32"/>
                </a:cxn>
                <a:cxn ang="0">
                  <a:pos x="81" y="21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0" y="5"/>
                </a:cxn>
                <a:cxn ang="0">
                  <a:pos x="90" y="4"/>
                </a:cxn>
                <a:cxn ang="0">
                  <a:pos x="88" y="0"/>
                </a:cxn>
                <a:cxn ang="0">
                  <a:pos x="84" y="0"/>
                </a:cxn>
                <a:cxn ang="0">
                  <a:pos x="81" y="0"/>
                </a:cxn>
                <a:cxn ang="0">
                  <a:pos x="80" y="2"/>
                </a:cxn>
                <a:cxn ang="0">
                  <a:pos x="80" y="2"/>
                </a:cxn>
              </a:cxnLst>
              <a:rect l="0" t="0" r="r" b="b"/>
              <a:pathLst>
                <a:path w="90" h="102">
                  <a:moveTo>
                    <a:pt x="80" y="2"/>
                  </a:moveTo>
                  <a:lnTo>
                    <a:pt x="80" y="2"/>
                  </a:lnTo>
                  <a:lnTo>
                    <a:pt x="72" y="14"/>
                  </a:lnTo>
                  <a:lnTo>
                    <a:pt x="62" y="26"/>
                  </a:lnTo>
                  <a:lnTo>
                    <a:pt x="42" y="48"/>
                  </a:lnTo>
                  <a:lnTo>
                    <a:pt x="21" y="69"/>
                  </a:lnTo>
                  <a:lnTo>
                    <a:pt x="10" y="8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100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7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8" y="89"/>
                  </a:lnTo>
                  <a:lnTo>
                    <a:pt x="29" y="77"/>
                  </a:lnTo>
                  <a:lnTo>
                    <a:pt x="51" y="55"/>
                  </a:lnTo>
                  <a:lnTo>
                    <a:pt x="72" y="32"/>
                  </a:lnTo>
                  <a:lnTo>
                    <a:pt x="81" y="21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5"/>
                  </a:lnTo>
                  <a:lnTo>
                    <a:pt x="90" y="4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1" y="0"/>
                  </a:lnTo>
                  <a:lnTo>
                    <a:pt x="80" y="2"/>
                  </a:lnTo>
                  <a:lnTo>
                    <a:pt x="8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" name="Freeform 628"/>
            <p:cNvSpPr/>
            <p:nvPr/>
          </p:nvSpPr>
          <p:spPr bwMode="auto">
            <a:xfrm>
              <a:off x="4437063" y="2684463"/>
              <a:ext cx="31750" cy="38100"/>
            </a:xfrm>
            <a:custGeom>
              <a:avLst/>
              <a:gdLst/>
              <a:ahLst/>
              <a:cxnLst>
                <a:cxn ang="0">
                  <a:pos x="70" y="3"/>
                </a:cxn>
                <a:cxn ang="0">
                  <a:pos x="70" y="3"/>
                </a:cxn>
                <a:cxn ang="0">
                  <a:pos x="63" y="13"/>
                </a:cxn>
                <a:cxn ang="0">
                  <a:pos x="55" y="21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33" y="51"/>
                </a:cxn>
                <a:cxn ang="0">
                  <a:pos x="22" y="63"/>
                </a:cxn>
                <a:cxn ang="0">
                  <a:pos x="2" y="86"/>
                </a:cxn>
                <a:cxn ang="0">
                  <a:pos x="2" y="86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4"/>
                </a:cxn>
                <a:cxn ang="0">
                  <a:pos x="5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8" y="75"/>
                </a:cxn>
                <a:cxn ang="0">
                  <a:pos x="45" y="55"/>
                </a:cxn>
                <a:cxn ang="0">
                  <a:pos x="45" y="55"/>
                </a:cxn>
                <a:cxn ang="0">
                  <a:pos x="63" y="33"/>
                </a:cxn>
                <a:cxn ang="0">
                  <a:pos x="71" y="21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7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1" y="1"/>
                </a:cxn>
                <a:cxn ang="0">
                  <a:pos x="70" y="3"/>
                </a:cxn>
                <a:cxn ang="0">
                  <a:pos x="70" y="3"/>
                </a:cxn>
              </a:cxnLst>
              <a:rect l="0" t="0" r="r" b="b"/>
              <a:pathLst>
                <a:path w="80" h="96">
                  <a:moveTo>
                    <a:pt x="70" y="3"/>
                  </a:moveTo>
                  <a:lnTo>
                    <a:pt x="70" y="3"/>
                  </a:lnTo>
                  <a:lnTo>
                    <a:pt x="63" y="13"/>
                  </a:lnTo>
                  <a:lnTo>
                    <a:pt x="55" y="21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33" y="51"/>
                  </a:lnTo>
                  <a:lnTo>
                    <a:pt x="22" y="63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4"/>
                  </a:lnTo>
                  <a:lnTo>
                    <a:pt x="5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8" y="7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63" y="33"/>
                  </a:lnTo>
                  <a:lnTo>
                    <a:pt x="71" y="21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1" y="1"/>
                  </a:lnTo>
                  <a:lnTo>
                    <a:pt x="70" y="3"/>
                  </a:lnTo>
                  <a:lnTo>
                    <a:pt x="7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" name="Freeform 629"/>
            <p:cNvSpPr/>
            <p:nvPr/>
          </p:nvSpPr>
          <p:spPr bwMode="auto">
            <a:xfrm>
              <a:off x="4473576" y="2684463"/>
              <a:ext cx="25400" cy="349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0"/>
                </a:cxn>
                <a:cxn ang="0">
                  <a:pos x="38" y="20"/>
                </a:cxn>
                <a:cxn ang="0">
                  <a:pos x="25" y="40"/>
                </a:cxn>
                <a:cxn ang="0">
                  <a:pos x="13" y="6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6" y="91"/>
                </a:cxn>
                <a:cxn ang="0">
                  <a:pos x="9" y="89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2" y="68"/>
                </a:cxn>
                <a:cxn ang="0">
                  <a:pos x="34" y="48"/>
                </a:cxn>
                <a:cxn ang="0">
                  <a:pos x="47" y="27"/>
                </a:cxn>
                <a:cxn ang="0">
                  <a:pos x="55" y="17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7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4" h="91">
                  <a:moveTo>
                    <a:pt x="55" y="2"/>
                  </a:moveTo>
                  <a:lnTo>
                    <a:pt x="55" y="2"/>
                  </a:lnTo>
                  <a:lnTo>
                    <a:pt x="46" y="10"/>
                  </a:lnTo>
                  <a:lnTo>
                    <a:pt x="38" y="20"/>
                  </a:lnTo>
                  <a:lnTo>
                    <a:pt x="25" y="40"/>
                  </a:lnTo>
                  <a:lnTo>
                    <a:pt x="13" y="6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6" y="91"/>
                  </a:lnTo>
                  <a:lnTo>
                    <a:pt x="9" y="89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2" y="68"/>
                  </a:lnTo>
                  <a:lnTo>
                    <a:pt x="34" y="48"/>
                  </a:lnTo>
                  <a:lnTo>
                    <a:pt x="47" y="27"/>
                  </a:lnTo>
                  <a:lnTo>
                    <a:pt x="55" y="17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" name="Freeform 630"/>
            <p:cNvSpPr/>
            <p:nvPr/>
          </p:nvSpPr>
          <p:spPr bwMode="auto">
            <a:xfrm>
              <a:off x="4498976" y="2681288"/>
              <a:ext cx="26988" cy="34925"/>
            </a:xfrm>
            <a:custGeom>
              <a:avLst/>
              <a:gdLst/>
              <a:ahLst/>
              <a:cxnLst>
                <a:cxn ang="0">
                  <a:pos x="55" y="4"/>
                </a:cxn>
                <a:cxn ang="0">
                  <a:pos x="55" y="4"/>
                </a:cxn>
                <a:cxn ang="0">
                  <a:pos x="48" y="15"/>
                </a:cxn>
                <a:cxn ang="0">
                  <a:pos x="43" y="24"/>
                </a:cxn>
                <a:cxn ang="0">
                  <a:pos x="29" y="42"/>
                </a:cxn>
                <a:cxn ang="0">
                  <a:pos x="14" y="60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8"/>
                </a:cxn>
                <a:cxn ang="0">
                  <a:pos x="8" y="88"/>
                </a:cxn>
                <a:cxn ang="0">
                  <a:pos x="9" y="88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7"/>
                </a:cxn>
                <a:cxn ang="0">
                  <a:pos x="39" y="49"/>
                </a:cxn>
                <a:cxn ang="0">
                  <a:pos x="52" y="29"/>
                </a:cxn>
                <a:cxn ang="0">
                  <a:pos x="59" y="20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6" y="2"/>
                </a:cxn>
                <a:cxn ang="0">
                  <a:pos x="55" y="4"/>
                </a:cxn>
                <a:cxn ang="0">
                  <a:pos x="55" y="4"/>
                </a:cxn>
              </a:cxnLst>
              <a:rect l="0" t="0" r="r" b="b"/>
              <a:pathLst>
                <a:path w="65" h="88">
                  <a:moveTo>
                    <a:pt x="55" y="4"/>
                  </a:moveTo>
                  <a:lnTo>
                    <a:pt x="55" y="4"/>
                  </a:lnTo>
                  <a:lnTo>
                    <a:pt x="48" y="15"/>
                  </a:lnTo>
                  <a:lnTo>
                    <a:pt x="43" y="24"/>
                  </a:lnTo>
                  <a:lnTo>
                    <a:pt x="29" y="42"/>
                  </a:lnTo>
                  <a:lnTo>
                    <a:pt x="14" y="60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7"/>
                  </a:lnTo>
                  <a:lnTo>
                    <a:pt x="39" y="49"/>
                  </a:lnTo>
                  <a:lnTo>
                    <a:pt x="52" y="29"/>
                  </a:lnTo>
                  <a:lnTo>
                    <a:pt x="59" y="20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5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" name="Freeform 631"/>
            <p:cNvSpPr/>
            <p:nvPr/>
          </p:nvSpPr>
          <p:spPr bwMode="auto">
            <a:xfrm>
              <a:off x="4516438" y="2684463"/>
              <a:ext cx="30163" cy="349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69" y="0"/>
                </a:cxn>
                <a:cxn ang="0">
                  <a:pos x="57" y="7"/>
                </a:cxn>
                <a:cxn ang="0">
                  <a:pos x="47" y="14"/>
                </a:cxn>
                <a:cxn ang="0">
                  <a:pos x="39" y="25"/>
                </a:cxn>
                <a:cxn ang="0">
                  <a:pos x="30" y="35"/>
                </a:cxn>
                <a:cxn ang="0">
                  <a:pos x="15" y="58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6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5"/>
                </a:cxn>
                <a:cxn ang="0">
                  <a:pos x="38" y="45"/>
                </a:cxn>
                <a:cxn ang="0">
                  <a:pos x="44" y="34"/>
                </a:cxn>
                <a:cxn ang="0">
                  <a:pos x="53" y="25"/>
                </a:cxn>
                <a:cxn ang="0">
                  <a:pos x="63" y="17"/>
                </a:cxn>
                <a:cxn ang="0">
                  <a:pos x="72" y="12"/>
                </a:cxn>
                <a:cxn ang="0">
                  <a:pos x="72" y="12"/>
                </a:cxn>
                <a:cxn ang="0">
                  <a:pos x="74" y="11"/>
                </a:cxn>
                <a:cxn ang="0">
                  <a:pos x="76" y="8"/>
                </a:cxn>
                <a:cxn ang="0">
                  <a:pos x="76" y="4"/>
                </a:cxn>
                <a:cxn ang="0">
                  <a:pos x="74" y="3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9" y="0"/>
                </a:cxn>
              </a:cxnLst>
              <a:rect l="0" t="0" r="r" b="b"/>
              <a:pathLst>
                <a:path w="76" h="88">
                  <a:moveTo>
                    <a:pt x="69" y="0"/>
                  </a:moveTo>
                  <a:lnTo>
                    <a:pt x="69" y="0"/>
                  </a:lnTo>
                  <a:lnTo>
                    <a:pt x="57" y="7"/>
                  </a:lnTo>
                  <a:lnTo>
                    <a:pt x="47" y="14"/>
                  </a:lnTo>
                  <a:lnTo>
                    <a:pt x="39" y="25"/>
                  </a:lnTo>
                  <a:lnTo>
                    <a:pt x="30" y="35"/>
                  </a:lnTo>
                  <a:lnTo>
                    <a:pt x="15" y="58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6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5"/>
                  </a:lnTo>
                  <a:lnTo>
                    <a:pt x="38" y="45"/>
                  </a:lnTo>
                  <a:lnTo>
                    <a:pt x="44" y="34"/>
                  </a:lnTo>
                  <a:lnTo>
                    <a:pt x="53" y="25"/>
                  </a:lnTo>
                  <a:lnTo>
                    <a:pt x="63" y="17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4" y="11"/>
                  </a:lnTo>
                  <a:lnTo>
                    <a:pt x="76" y="8"/>
                  </a:lnTo>
                  <a:lnTo>
                    <a:pt x="76" y="4"/>
                  </a:lnTo>
                  <a:lnTo>
                    <a:pt x="74" y="3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" name="Freeform 632"/>
            <p:cNvSpPr/>
            <p:nvPr/>
          </p:nvSpPr>
          <p:spPr bwMode="auto">
            <a:xfrm>
              <a:off x="4524376" y="2373313"/>
              <a:ext cx="20638" cy="2540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2" y="14"/>
                </a:cxn>
                <a:cxn ang="0">
                  <a:pos x="21" y="27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30" y="35"/>
                </a:cxn>
                <a:cxn ang="0">
                  <a:pos x="41" y="22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3" y="8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4" h="64">
                  <a:moveTo>
                    <a:pt x="44" y="1"/>
                  </a:moveTo>
                  <a:lnTo>
                    <a:pt x="44" y="1"/>
                  </a:lnTo>
                  <a:lnTo>
                    <a:pt x="32" y="14"/>
                  </a:lnTo>
                  <a:lnTo>
                    <a:pt x="21" y="27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30" y="35"/>
                  </a:lnTo>
                  <a:lnTo>
                    <a:pt x="41" y="22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3" y="8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" name="Freeform 633"/>
            <p:cNvSpPr/>
            <p:nvPr/>
          </p:nvSpPr>
          <p:spPr bwMode="auto">
            <a:xfrm>
              <a:off x="4562476" y="2386013"/>
              <a:ext cx="23813" cy="26988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1"/>
                </a:cxn>
                <a:cxn ang="0">
                  <a:pos x="42" y="5"/>
                </a:cxn>
                <a:cxn ang="0">
                  <a:pos x="36" y="12"/>
                </a:cxn>
                <a:cxn ang="0">
                  <a:pos x="29" y="18"/>
                </a:cxn>
                <a:cxn ang="0">
                  <a:pos x="25" y="26"/>
                </a:cxn>
                <a:cxn ang="0">
                  <a:pos x="25" y="26"/>
                </a:cxn>
                <a:cxn ang="0">
                  <a:pos x="21" y="34"/>
                </a:cxn>
                <a:cxn ang="0">
                  <a:pos x="19" y="3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8" y="51"/>
                </a:cxn>
                <a:cxn ang="0">
                  <a:pos x="2" y="60"/>
                </a:cxn>
                <a:cxn ang="0">
                  <a:pos x="2" y="60"/>
                </a:cxn>
                <a:cxn ang="0">
                  <a:pos x="0" y="63"/>
                </a:cxn>
                <a:cxn ang="0">
                  <a:pos x="2" y="64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6" y="59"/>
                </a:cxn>
                <a:cxn ang="0">
                  <a:pos x="23" y="52"/>
                </a:cxn>
                <a:cxn ang="0">
                  <a:pos x="28" y="46"/>
                </a:cxn>
                <a:cxn ang="0">
                  <a:pos x="31" y="43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36" y="30"/>
                </a:cxn>
                <a:cxn ang="0">
                  <a:pos x="41" y="22"/>
                </a:cxn>
                <a:cxn ang="0">
                  <a:pos x="48" y="16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9"/>
                </a:cxn>
                <a:cxn ang="0">
                  <a:pos x="58" y="8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50" y="1"/>
                </a:cxn>
              </a:cxnLst>
              <a:rect l="0" t="0" r="r" b="b"/>
              <a:pathLst>
                <a:path w="58" h="68">
                  <a:moveTo>
                    <a:pt x="50" y="1"/>
                  </a:moveTo>
                  <a:lnTo>
                    <a:pt x="50" y="1"/>
                  </a:lnTo>
                  <a:lnTo>
                    <a:pt x="42" y="5"/>
                  </a:lnTo>
                  <a:lnTo>
                    <a:pt x="36" y="12"/>
                  </a:lnTo>
                  <a:lnTo>
                    <a:pt x="29" y="18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1" y="34"/>
                  </a:lnTo>
                  <a:lnTo>
                    <a:pt x="19" y="3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8" y="5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3"/>
                  </a:lnTo>
                  <a:lnTo>
                    <a:pt x="2" y="64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6" y="59"/>
                  </a:lnTo>
                  <a:lnTo>
                    <a:pt x="23" y="52"/>
                  </a:lnTo>
                  <a:lnTo>
                    <a:pt x="28" y="46"/>
                  </a:lnTo>
                  <a:lnTo>
                    <a:pt x="31" y="43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36" y="30"/>
                  </a:lnTo>
                  <a:lnTo>
                    <a:pt x="41" y="22"/>
                  </a:lnTo>
                  <a:lnTo>
                    <a:pt x="48" y="16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9"/>
                  </a:lnTo>
                  <a:lnTo>
                    <a:pt x="58" y="8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5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" name="Freeform 634"/>
            <p:cNvSpPr/>
            <p:nvPr/>
          </p:nvSpPr>
          <p:spPr bwMode="auto">
            <a:xfrm>
              <a:off x="4600576" y="2405063"/>
              <a:ext cx="25400" cy="25400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3" y="17"/>
                </a:cxn>
                <a:cxn ang="0">
                  <a:pos x="29" y="3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3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38" y="36"/>
                </a:cxn>
                <a:cxn ang="0">
                  <a:pos x="52" y="2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64">
                  <a:moveTo>
                    <a:pt x="55" y="2"/>
                  </a:moveTo>
                  <a:lnTo>
                    <a:pt x="55" y="2"/>
                  </a:lnTo>
                  <a:lnTo>
                    <a:pt x="43" y="17"/>
                  </a:lnTo>
                  <a:lnTo>
                    <a:pt x="29" y="3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3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38" y="36"/>
                  </a:lnTo>
                  <a:lnTo>
                    <a:pt x="52" y="2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" name="Freeform 635"/>
            <p:cNvSpPr/>
            <p:nvPr/>
          </p:nvSpPr>
          <p:spPr bwMode="auto">
            <a:xfrm>
              <a:off x="4630738" y="2425700"/>
              <a:ext cx="20638" cy="22225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4" y="13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50"/>
                </a:cxn>
                <a:cxn ang="0">
                  <a:pos x="0" y="51"/>
                </a:cxn>
                <a:cxn ang="0">
                  <a:pos x="2" y="55"/>
                </a:cxn>
                <a:cxn ang="0">
                  <a:pos x="6" y="56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43" y="21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2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56">
                  <a:moveTo>
                    <a:pt x="44" y="2"/>
                  </a:moveTo>
                  <a:lnTo>
                    <a:pt x="44" y="2"/>
                  </a:lnTo>
                  <a:lnTo>
                    <a:pt x="34" y="13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50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43" y="21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4" name="Freeform 636"/>
            <p:cNvSpPr/>
            <p:nvPr/>
          </p:nvSpPr>
          <p:spPr bwMode="auto">
            <a:xfrm>
              <a:off x="4657726" y="2441575"/>
              <a:ext cx="22225" cy="26988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38" y="12"/>
                </a:cxn>
                <a:cxn ang="0">
                  <a:pos x="33" y="17"/>
                </a:cxn>
                <a:cxn ang="0">
                  <a:pos x="28" y="24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12" y="45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20" y="54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42" y="24"/>
                </a:cxn>
                <a:cxn ang="0">
                  <a:pos x="49" y="16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4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4" h="68">
                  <a:moveTo>
                    <a:pt x="42" y="4"/>
                  </a:moveTo>
                  <a:lnTo>
                    <a:pt x="42" y="4"/>
                  </a:lnTo>
                  <a:lnTo>
                    <a:pt x="38" y="12"/>
                  </a:lnTo>
                  <a:lnTo>
                    <a:pt x="33" y="17"/>
                  </a:lnTo>
                  <a:lnTo>
                    <a:pt x="28" y="2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2" y="45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20" y="54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42" y="24"/>
                  </a:lnTo>
                  <a:lnTo>
                    <a:pt x="49" y="16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4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5" name="Freeform 637"/>
            <p:cNvSpPr/>
            <p:nvPr/>
          </p:nvSpPr>
          <p:spPr bwMode="auto">
            <a:xfrm>
              <a:off x="4687888" y="2460625"/>
              <a:ext cx="25400" cy="2857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7" y="16"/>
                </a:cxn>
                <a:cxn ang="0">
                  <a:pos x="24" y="30"/>
                </a:cxn>
                <a:cxn ang="0">
                  <a:pos x="12" y="4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0"/>
                </a:cxn>
                <a:cxn ang="0">
                  <a:pos x="7" y="72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21" y="52"/>
                </a:cxn>
                <a:cxn ang="0">
                  <a:pos x="33" y="38"/>
                </a:cxn>
                <a:cxn ang="0">
                  <a:pos x="46" y="23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72">
                  <a:moveTo>
                    <a:pt x="51" y="1"/>
                  </a:moveTo>
                  <a:lnTo>
                    <a:pt x="51" y="1"/>
                  </a:lnTo>
                  <a:lnTo>
                    <a:pt x="37" y="16"/>
                  </a:lnTo>
                  <a:lnTo>
                    <a:pt x="24" y="30"/>
                  </a:lnTo>
                  <a:lnTo>
                    <a:pt x="12" y="4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0"/>
                  </a:lnTo>
                  <a:lnTo>
                    <a:pt x="7" y="72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21" y="52"/>
                  </a:lnTo>
                  <a:lnTo>
                    <a:pt x="33" y="38"/>
                  </a:lnTo>
                  <a:lnTo>
                    <a:pt x="46" y="23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6" name="Freeform 638"/>
            <p:cNvSpPr/>
            <p:nvPr/>
          </p:nvSpPr>
          <p:spPr bwMode="auto">
            <a:xfrm>
              <a:off x="4722813" y="2473325"/>
              <a:ext cx="15875" cy="26988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13"/>
                </a:cxn>
                <a:cxn ang="0">
                  <a:pos x="22" y="21"/>
                </a:cxn>
                <a:cxn ang="0">
                  <a:pos x="22" y="21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3" y="38"/>
                </a:cxn>
                <a:cxn ang="0">
                  <a:pos x="9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8"/>
                </a:cxn>
                <a:cxn ang="0">
                  <a:pos x="6" y="68"/>
                </a:cxn>
                <a:cxn ang="0">
                  <a:pos x="9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9" y="52"/>
                </a:cxn>
                <a:cxn ang="0">
                  <a:pos x="27" y="36"/>
                </a:cxn>
                <a:cxn ang="0">
                  <a:pos x="34" y="22"/>
                </a:cxn>
                <a:cxn ang="0">
                  <a:pos x="36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8" h="68">
                  <a:moveTo>
                    <a:pt x="26" y="5"/>
                  </a:moveTo>
                  <a:lnTo>
                    <a:pt x="26" y="5"/>
                  </a:lnTo>
                  <a:lnTo>
                    <a:pt x="25" y="13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3" y="38"/>
                  </a:lnTo>
                  <a:lnTo>
                    <a:pt x="9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6" y="68"/>
                  </a:lnTo>
                  <a:lnTo>
                    <a:pt x="9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52"/>
                  </a:lnTo>
                  <a:lnTo>
                    <a:pt x="27" y="36"/>
                  </a:lnTo>
                  <a:lnTo>
                    <a:pt x="34" y="22"/>
                  </a:lnTo>
                  <a:lnTo>
                    <a:pt x="36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7" name="Freeform 639"/>
            <p:cNvSpPr/>
            <p:nvPr/>
          </p:nvSpPr>
          <p:spPr bwMode="auto">
            <a:xfrm>
              <a:off x="4746626" y="2489200"/>
              <a:ext cx="17463" cy="2857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1" y="17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5" y="42"/>
                </a:cxn>
                <a:cxn ang="0">
                  <a:pos x="2" y="49"/>
                </a:cxn>
                <a:cxn ang="0">
                  <a:pos x="0" y="59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69"/>
                </a:cxn>
                <a:cxn ang="0">
                  <a:pos x="12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2" y="61"/>
                </a:cxn>
                <a:cxn ang="0">
                  <a:pos x="12" y="57"/>
                </a:cxn>
                <a:cxn ang="0">
                  <a:pos x="14" y="51"/>
                </a:cxn>
                <a:cxn ang="0">
                  <a:pos x="21" y="38"/>
                </a:cxn>
                <a:cxn ang="0">
                  <a:pos x="21" y="38"/>
                </a:cxn>
                <a:cxn ang="0">
                  <a:pos x="30" y="23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0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2" h="72">
                  <a:moveTo>
                    <a:pt x="33" y="1"/>
                  </a:moveTo>
                  <a:lnTo>
                    <a:pt x="33" y="1"/>
                  </a:lnTo>
                  <a:lnTo>
                    <a:pt x="21" y="17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5" y="42"/>
                  </a:lnTo>
                  <a:lnTo>
                    <a:pt x="2" y="49"/>
                  </a:lnTo>
                  <a:lnTo>
                    <a:pt x="0" y="59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69"/>
                  </a:lnTo>
                  <a:lnTo>
                    <a:pt x="12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1"/>
                  </a:lnTo>
                  <a:lnTo>
                    <a:pt x="12" y="57"/>
                  </a:lnTo>
                  <a:lnTo>
                    <a:pt x="14" y="51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30" y="23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8" name="Freeform 640"/>
            <p:cNvSpPr/>
            <p:nvPr/>
          </p:nvSpPr>
          <p:spPr bwMode="auto">
            <a:xfrm>
              <a:off x="4779963" y="2505075"/>
              <a:ext cx="22225" cy="25400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39" y="11"/>
                </a:cxn>
                <a:cxn ang="0">
                  <a:pos x="35" y="19"/>
                </a:cxn>
                <a:cxn ang="0">
                  <a:pos x="31" y="26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13" y="43"/>
                </a:cxn>
                <a:cxn ang="0">
                  <a:pos x="6" y="49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2" y="64"/>
                </a:cxn>
                <a:cxn ang="0">
                  <a:pos x="7" y="64"/>
                </a:cxn>
                <a:cxn ang="0">
                  <a:pos x="9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7" y="55"/>
                </a:cxn>
                <a:cxn ang="0">
                  <a:pos x="23" y="48"/>
                </a:cxn>
                <a:cxn ang="0">
                  <a:pos x="36" y="36"/>
                </a:cxn>
                <a:cxn ang="0">
                  <a:pos x="36" y="36"/>
                </a:cxn>
                <a:cxn ang="0">
                  <a:pos x="43" y="30"/>
                </a:cxn>
                <a:cxn ang="0">
                  <a:pos x="47" y="22"/>
                </a:cxn>
                <a:cxn ang="0">
                  <a:pos x="51" y="15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64">
                  <a:moveTo>
                    <a:pt x="43" y="4"/>
                  </a:moveTo>
                  <a:lnTo>
                    <a:pt x="43" y="4"/>
                  </a:lnTo>
                  <a:lnTo>
                    <a:pt x="39" y="11"/>
                  </a:lnTo>
                  <a:lnTo>
                    <a:pt x="35" y="19"/>
                  </a:lnTo>
                  <a:lnTo>
                    <a:pt x="31" y="26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3" y="43"/>
                  </a:lnTo>
                  <a:lnTo>
                    <a:pt x="6" y="49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2" y="64"/>
                  </a:lnTo>
                  <a:lnTo>
                    <a:pt x="7" y="64"/>
                  </a:lnTo>
                  <a:lnTo>
                    <a:pt x="9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7" y="55"/>
                  </a:lnTo>
                  <a:lnTo>
                    <a:pt x="23" y="48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43" y="30"/>
                  </a:lnTo>
                  <a:lnTo>
                    <a:pt x="47" y="22"/>
                  </a:lnTo>
                  <a:lnTo>
                    <a:pt x="51" y="15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9" name="Freeform 641"/>
            <p:cNvSpPr/>
            <p:nvPr/>
          </p:nvSpPr>
          <p:spPr bwMode="auto">
            <a:xfrm>
              <a:off x="4806951" y="2520950"/>
              <a:ext cx="25400" cy="2698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14"/>
                </a:cxn>
                <a:cxn ang="0">
                  <a:pos x="21" y="28"/>
                </a:cxn>
                <a:cxn ang="0">
                  <a:pos x="14" y="35"/>
                </a:cxn>
                <a:cxn ang="0">
                  <a:pos x="9" y="43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0" y="64"/>
                </a:cxn>
                <a:cxn ang="0">
                  <a:pos x="10" y="64"/>
                </a:cxn>
                <a:cxn ang="0">
                  <a:pos x="14" y="56"/>
                </a:cxn>
                <a:cxn ang="0">
                  <a:pos x="19" y="48"/>
                </a:cxn>
                <a:cxn ang="0">
                  <a:pos x="25" y="40"/>
                </a:cxn>
                <a:cxn ang="0">
                  <a:pos x="31" y="34"/>
                </a:cxn>
                <a:cxn ang="0">
                  <a:pos x="44" y="20"/>
                </a:cxn>
                <a:cxn ang="0">
                  <a:pos x="59" y="10"/>
                </a:cxn>
                <a:cxn ang="0">
                  <a:pos x="59" y="10"/>
                </a:cxn>
                <a:cxn ang="0">
                  <a:pos x="60" y="7"/>
                </a:cxn>
                <a:cxn ang="0">
                  <a:pos x="61" y="6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68">
                  <a:moveTo>
                    <a:pt x="51" y="1"/>
                  </a:moveTo>
                  <a:lnTo>
                    <a:pt x="51" y="1"/>
                  </a:lnTo>
                  <a:lnTo>
                    <a:pt x="35" y="14"/>
                  </a:lnTo>
                  <a:lnTo>
                    <a:pt x="21" y="28"/>
                  </a:lnTo>
                  <a:lnTo>
                    <a:pt x="14" y="35"/>
                  </a:lnTo>
                  <a:lnTo>
                    <a:pt x="9" y="43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4" y="56"/>
                  </a:lnTo>
                  <a:lnTo>
                    <a:pt x="19" y="48"/>
                  </a:lnTo>
                  <a:lnTo>
                    <a:pt x="25" y="40"/>
                  </a:lnTo>
                  <a:lnTo>
                    <a:pt x="31" y="34"/>
                  </a:lnTo>
                  <a:lnTo>
                    <a:pt x="44" y="20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60" y="7"/>
                  </a:lnTo>
                  <a:lnTo>
                    <a:pt x="61" y="6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0" name="Freeform 642"/>
            <p:cNvSpPr/>
            <p:nvPr/>
          </p:nvSpPr>
          <p:spPr bwMode="auto">
            <a:xfrm>
              <a:off x="4832351" y="2533650"/>
              <a:ext cx="20638" cy="31750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7" y="13"/>
                </a:cxn>
                <a:cxn ang="0">
                  <a:pos x="33" y="21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0" y="52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4" y="78"/>
                </a:cxn>
                <a:cxn ang="0">
                  <a:pos x="8" y="78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22" y="55"/>
                </a:cxn>
                <a:cxn ang="0">
                  <a:pos x="29" y="44"/>
                </a:cxn>
                <a:cxn ang="0">
                  <a:pos x="37" y="35"/>
                </a:cxn>
                <a:cxn ang="0">
                  <a:pos x="37" y="35"/>
                </a:cxn>
                <a:cxn ang="0">
                  <a:pos x="42" y="29"/>
                </a:cxn>
                <a:cxn ang="0">
                  <a:pos x="46" y="21"/>
                </a:cxn>
                <a:cxn ang="0">
                  <a:pos x="48" y="13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78">
                  <a:moveTo>
                    <a:pt x="38" y="5"/>
                  </a:moveTo>
                  <a:lnTo>
                    <a:pt x="38" y="5"/>
                  </a:lnTo>
                  <a:lnTo>
                    <a:pt x="37" y="13"/>
                  </a:lnTo>
                  <a:lnTo>
                    <a:pt x="33" y="21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0" y="52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55"/>
                  </a:lnTo>
                  <a:lnTo>
                    <a:pt x="29" y="44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42" y="29"/>
                  </a:lnTo>
                  <a:lnTo>
                    <a:pt x="46" y="21"/>
                  </a:lnTo>
                  <a:lnTo>
                    <a:pt x="48" y="13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1" name="Freeform 643"/>
            <p:cNvSpPr/>
            <p:nvPr/>
          </p:nvSpPr>
          <p:spPr bwMode="auto">
            <a:xfrm>
              <a:off x="4860926" y="2549525"/>
              <a:ext cx="17463" cy="26988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24" y="16"/>
                </a:cxn>
                <a:cxn ang="0">
                  <a:pos x="15" y="31"/>
                </a:cxn>
                <a:cxn ang="0">
                  <a:pos x="6" y="46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4" y="70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6" y="50"/>
                </a:cxn>
                <a:cxn ang="0">
                  <a:pos x="24" y="36"/>
                </a:cxn>
                <a:cxn ang="0">
                  <a:pos x="33" y="23"/>
                </a:cxn>
                <a:cxn ang="0">
                  <a:pos x="43" y="11"/>
                </a:cxn>
                <a:cxn ang="0">
                  <a:pos x="43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3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70">
                  <a:moveTo>
                    <a:pt x="36" y="3"/>
                  </a:moveTo>
                  <a:lnTo>
                    <a:pt x="36" y="3"/>
                  </a:lnTo>
                  <a:lnTo>
                    <a:pt x="24" y="16"/>
                  </a:lnTo>
                  <a:lnTo>
                    <a:pt x="15" y="31"/>
                  </a:lnTo>
                  <a:lnTo>
                    <a:pt x="6" y="4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4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6" y="50"/>
                  </a:lnTo>
                  <a:lnTo>
                    <a:pt x="24" y="36"/>
                  </a:lnTo>
                  <a:lnTo>
                    <a:pt x="33" y="23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3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2" name="Freeform 644"/>
            <p:cNvSpPr/>
            <p:nvPr/>
          </p:nvSpPr>
          <p:spPr bwMode="auto">
            <a:xfrm>
              <a:off x="4883151" y="2560638"/>
              <a:ext cx="19050" cy="2540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1" y="0"/>
                </a:cxn>
                <a:cxn ang="0">
                  <a:pos x="34" y="5"/>
                </a:cxn>
                <a:cxn ang="0">
                  <a:pos x="28" y="12"/>
                </a:cxn>
                <a:cxn ang="0">
                  <a:pos x="23" y="18"/>
                </a:cxn>
                <a:cxn ang="0">
                  <a:pos x="18" y="26"/>
                </a:cxn>
                <a:cxn ang="0">
                  <a:pos x="10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9" y="48"/>
                </a:cxn>
                <a:cxn ang="0">
                  <a:pos x="27" y="34"/>
                </a:cxn>
                <a:cxn ang="0">
                  <a:pos x="35" y="21"/>
                </a:cxn>
                <a:cxn ang="0">
                  <a:pos x="40" y="16"/>
                </a:cxn>
                <a:cxn ang="0">
                  <a:pos x="47" y="10"/>
                </a:cxn>
                <a:cxn ang="0">
                  <a:pos x="47" y="10"/>
                </a:cxn>
                <a:cxn ang="0">
                  <a:pos x="48" y="9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1" y="0"/>
                </a:cxn>
              </a:cxnLst>
              <a:rect l="0" t="0" r="r" b="b"/>
              <a:pathLst>
                <a:path w="49" h="64">
                  <a:moveTo>
                    <a:pt x="41" y="0"/>
                  </a:moveTo>
                  <a:lnTo>
                    <a:pt x="41" y="0"/>
                  </a:lnTo>
                  <a:lnTo>
                    <a:pt x="34" y="5"/>
                  </a:lnTo>
                  <a:lnTo>
                    <a:pt x="28" y="12"/>
                  </a:lnTo>
                  <a:lnTo>
                    <a:pt x="23" y="18"/>
                  </a:lnTo>
                  <a:lnTo>
                    <a:pt x="18" y="26"/>
                  </a:lnTo>
                  <a:lnTo>
                    <a:pt x="10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9" y="48"/>
                  </a:lnTo>
                  <a:lnTo>
                    <a:pt x="27" y="34"/>
                  </a:lnTo>
                  <a:lnTo>
                    <a:pt x="35" y="21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8" y="9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3" name="Freeform 645"/>
            <p:cNvSpPr/>
            <p:nvPr/>
          </p:nvSpPr>
          <p:spPr bwMode="auto">
            <a:xfrm>
              <a:off x="4486276" y="2282825"/>
              <a:ext cx="50800" cy="254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22" y="0"/>
                </a:cxn>
                <a:cxn ang="0">
                  <a:pos x="103" y="5"/>
                </a:cxn>
                <a:cxn ang="0">
                  <a:pos x="85" y="12"/>
                </a:cxn>
                <a:cxn ang="0">
                  <a:pos x="67" y="19"/>
                </a:cxn>
                <a:cxn ang="0">
                  <a:pos x="48" y="27"/>
                </a:cxn>
                <a:cxn ang="0">
                  <a:pos x="48" y="27"/>
                </a:cxn>
                <a:cxn ang="0">
                  <a:pos x="29" y="36"/>
                </a:cxn>
                <a:cxn ang="0">
                  <a:pos x="19" y="40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5" y="44"/>
                </a:cxn>
                <a:cxn ang="0">
                  <a:pos x="2" y="47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4" y="61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7"/>
                </a:cxn>
                <a:cxn ang="0">
                  <a:pos x="13" y="55"/>
                </a:cxn>
                <a:cxn ang="0">
                  <a:pos x="18" y="52"/>
                </a:cxn>
                <a:cxn ang="0">
                  <a:pos x="31" y="47"/>
                </a:cxn>
                <a:cxn ang="0">
                  <a:pos x="55" y="38"/>
                </a:cxn>
                <a:cxn ang="0">
                  <a:pos x="55" y="38"/>
                </a:cxn>
                <a:cxn ang="0">
                  <a:pos x="72" y="30"/>
                </a:cxn>
                <a:cxn ang="0">
                  <a:pos x="89" y="22"/>
                </a:cxn>
                <a:cxn ang="0">
                  <a:pos x="107" y="16"/>
                </a:cxn>
                <a:cxn ang="0">
                  <a:pos x="125" y="12"/>
                </a:cxn>
                <a:cxn ang="0">
                  <a:pos x="125" y="12"/>
                </a:cxn>
                <a:cxn ang="0">
                  <a:pos x="127" y="10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2" y="0"/>
                </a:cxn>
              </a:cxnLst>
              <a:rect l="0" t="0" r="r" b="b"/>
              <a:pathLst>
                <a:path w="129" h="61">
                  <a:moveTo>
                    <a:pt x="122" y="0"/>
                  </a:moveTo>
                  <a:lnTo>
                    <a:pt x="122" y="0"/>
                  </a:lnTo>
                  <a:lnTo>
                    <a:pt x="103" y="5"/>
                  </a:lnTo>
                  <a:lnTo>
                    <a:pt x="85" y="12"/>
                  </a:lnTo>
                  <a:lnTo>
                    <a:pt x="67" y="19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29" y="36"/>
                  </a:lnTo>
                  <a:lnTo>
                    <a:pt x="19" y="40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5" y="44"/>
                  </a:lnTo>
                  <a:lnTo>
                    <a:pt x="2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4" y="61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3" y="55"/>
                  </a:lnTo>
                  <a:lnTo>
                    <a:pt x="18" y="52"/>
                  </a:lnTo>
                  <a:lnTo>
                    <a:pt x="31" y="47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72" y="30"/>
                  </a:lnTo>
                  <a:lnTo>
                    <a:pt x="89" y="22"/>
                  </a:lnTo>
                  <a:lnTo>
                    <a:pt x="107" y="16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0"/>
                  </a:lnTo>
                  <a:lnTo>
                    <a:pt x="129" y="9"/>
                  </a:lnTo>
                  <a:lnTo>
                    <a:pt x="129" y="6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4" name="Freeform 646"/>
            <p:cNvSpPr/>
            <p:nvPr/>
          </p:nvSpPr>
          <p:spPr bwMode="auto">
            <a:xfrm>
              <a:off x="4486276" y="2297113"/>
              <a:ext cx="52388" cy="25400"/>
            </a:xfrm>
            <a:custGeom>
              <a:avLst/>
              <a:gdLst/>
              <a:ahLst/>
              <a:cxnLst>
                <a:cxn ang="0">
                  <a:pos x="124" y="0"/>
                </a:cxn>
                <a:cxn ang="0">
                  <a:pos x="124" y="0"/>
                </a:cxn>
                <a:cxn ang="0">
                  <a:pos x="109" y="4"/>
                </a:cxn>
                <a:cxn ang="0">
                  <a:pos x="93" y="9"/>
                </a:cxn>
                <a:cxn ang="0">
                  <a:pos x="79" y="16"/>
                </a:cxn>
                <a:cxn ang="0">
                  <a:pos x="63" y="24"/>
                </a:cxn>
                <a:cxn ang="0">
                  <a:pos x="33" y="39"/>
                </a:cxn>
                <a:cxn ang="0">
                  <a:pos x="18" y="46"/>
                </a:cxn>
                <a:cxn ang="0">
                  <a:pos x="3" y="53"/>
                </a:cxn>
                <a:cxn ang="0">
                  <a:pos x="3" y="53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4" y="64"/>
                </a:cxn>
                <a:cxn ang="0">
                  <a:pos x="7" y="64"/>
                </a:cxn>
                <a:cxn ang="0">
                  <a:pos x="7" y="64"/>
                </a:cxn>
                <a:cxn ang="0">
                  <a:pos x="21" y="58"/>
                </a:cxn>
                <a:cxn ang="0">
                  <a:pos x="37" y="50"/>
                </a:cxn>
                <a:cxn ang="0">
                  <a:pos x="66" y="34"/>
                </a:cxn>
                <a:cxn ang="0">
                  <a:pos x="81" y="28"/>
                </a:cxn>
                <a:cxn ang="0">
                  <a:pos x="97" y="21"/>
                </a:cxn>
                <a:cxn ang="0">
                  <a:pos x="113" y="15"/>
                </a:cxn>
                <a:cxn ang="0">
                  <a:pos x="128" y="11"/>
                </a:cxn>
                <a:cxn ang="0">
                  <a:pos x="128" y="11"/>
                </a:cxn>
                <a:cxn ang="0">
                  <a:pos x="130" y="9"/>
                </a:cxn>
                <a:cxn ang="0">
                  <a:pos x="131" y="8"/>
                </a:cxn>
                <a:cxn ang="0">
                  <a:pos x="132" y="4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4" y="0"/>
                </a:cxn>
              </a:cxnLst>
              <a:rect l="0" t="0" r="r" b="b"/>
              <a:pathLst>
                <a:path w="132" h="64">
                  <a:moveTo>
                    <a:pt x="124" y="0"/>
                  </a:moveTo>
                  <a:lnTo>
                    <a:pt x="124" y="0"/>
                  </a:lnTo>
                  <a:lnTo>
                    <a:pt x="109" y="4"/>
                  </a:lnTo>
                  <a:lnTo>
                    <a:pt x="93" y="9"/>
                  </a:lnTo>
                  <a:lnTo>
                    <a:pt x="79" y="16"/>
                  </a:lnTo>
                  <a:lnTo>
                    <a:pt x="63" y="24"/>
                  </a:lnTo>
                  <a:lnTo>
                    <a:pt x="33" y="39"/>
                  </a:lnTo>
                  <a:lnTo>
                    <a:pt x="18" y="46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21" y="58"/>
                  </a:lnTo>
                  <a:lnTo>
                    <a:pt x="37" y="50"/>
                  </a:lnTo>
                  <a:lnTo>
                    <a:pt x="66" y="34"/>
                  </a:lnTo>
                  <a:lnTo>
                    <a:pt x="81" y="28"/>
                  </a:lnTo>
                  <a:lnTo>
                    <a:pt x="97" y="21"/>
                  </a:lnTo>
                  <a:lnTo>
                    <a:pt x="113" y="15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9"/>
                  </a:lnTo>
                  <a:lnTo>
                    <a:pt x="131" y="8"/>
                  </a:lnTo>
                  <a:lnTo>
                    <a:pt x="132" y="4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5" name="Freeform 647"/>
            <p:cNvSpPr/>
            <p:nvPr/>
          </p:nvSpPr>
          <p:spPr bwMode="auto">
            <a:xfrm>
              <a:off x="4467226" y="2314575"/>
              <a:ext cx="65088" cy="28575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156" y="0"/>
                </a:cxn>
                <a:cxn ang="0">
                  <a:pos x="135" y="8"/>
                </a:cxn>
                <a:cxn ang="0">
                  <a:pos x="114" y="16"/>
                </a:cxn>
                <a:cxn ang="0">
                  <a:pos x="93" y="22"/>
                </a:cxn>
                <a:cxn ang="0">
                  <a:pos x="73" y="30"/>
                </a:cxn>
                <a:cxn ang="0">
                  <a:pos x="73" y="30"/>
                </a:cxn>
                <a:cxn ang="0">
                  <a:pos x="60" y="34"/>
                </a:cxn>
                <a:cxn ang="0">
                  <a:pos x="47" y="38"/>
                </a:cxn>
                <a:cxn ang="0">
                  <a:pos x="47" y="38"/>
                </a:cxn>
                <a:cxn ang="0">
                  <a:pos x="37" y="44"/>
                </a:cxn>
                <a:cxn ang="0">
                  <a:pos x="26" y="50"/>
                </a:cxn>
                <a:cxn ang="0">
                  <a:pos x="16" y="56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3" y="61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6" y="68"/>
                </a:cxn>
                <a:cxn ang="0">
                  <a:pos x="24" y="64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50" y="50"/>
                </a:cxn>
                <a:cxn ang="0">
                  <a:pos x="62" y="46"/>
                </a:cxn>
                <a:cxn ang="0">
                  <a:pos x="85" y="37"/>
                </a:cxn>
                <a:cxn ang="0">
                  <a:pos x="85" y="37"/>
                </a:cxn>
                <a:cxn ang="0">
                  <a:pos x="105" y="30"/>
                </a:cxn>
                <a:cxn ang="0">
                  <a:pos x="123" y="24"/>
                </a:cxn>
                <a:cxn ang="0">
                  <a:pos x="143" y="17"/>
                </a:cxn>
                <a:cxn ang="0">
                  <a:pos x="161" y="10"/>
                </a:cxn>
                <a:cxn ang="0">
                  <a:pos x="161" y="10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4" y="5"/>
                </a:cxn>
                <a:cxn ang="0">
                  <a:pos x="164" y="3"/>
                </a:cxn>
                <a:cxn ang="0">
                  <a:pos x="160" y="0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6" y="0"/>
                </a:cxn>
              </a:cxnLst>
              <a:rect l="0" t="0" r="r" b="b"/>
              <a:pathLst>
                <a:path w="164" h="72">
                  <a:moveTo>
                    <a:pt x="156" y="0"/>
                  </a:moveTo>
                  <a:lnTo>
                    <a:pt x="156" y="0"/>
                  </a:lnTo>
                  <a:lnTo>
                    <a:pt x="135" y="8"/>
                  </a:lnTo>
                  <a:lnTo>
                    <a:pt x="114" y="16"/>
                  </a:lnTo>
                  <a:lnTo>
                    <a:pt x="93" y="22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60" y="34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37" y="44"/>
                  </a:lnTo>
                  <a:lnTo>
                    <a:pt x="26" y="50"/>
                  </a:lnTo>
                  <a:lnTo>
                    <a:pt x="16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3" y="61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6" y="68"/>
                  </a:lnTo>
                  <a:lnTo>
                    <a:pt x="24" y="64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50" y="50"/>
                  </a:lnTo>
                  <a:lnTo>
                    <a:pt x="62" y="46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105" y="30"/>
                  </a:lnTo>
                  <a:lnTo>
                    <a:pt x="123" y="24"/>
                  </a:lnTo>
                  <a:lnTo>
                    <a:pt x="143" y="17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4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6" name="Freeform 648"/>
            <p:cNvSpPr/>
            <p:nvPr/>
          </p:nvSpPr>
          <p:spPr bwMode="auto">
            <a:xfrm>
              <a:off x="4465638" y="2332038"/>
              <a:ext cx="58738" cy="23813"/>
            </a:xfrm>
            <a:custGeom>
              <a:avLst/>
              <a:gdLst/>
              <a:ahLst/>
              <a:cxnLst>
                <a:cxn ang="0">
                  <a:pos x="137" y="0"/>
                </a:cxn>
                <a:cxn ang="0">
                  <a:pos x="137" y="0"/>
                </a:cxn>
                <a:cxn ang="0">
                  <a:pos x="120" y="2"/>
                </a:cxn>
                <a:cxn ang="0">
                  <a:pos x="105" y="8"/>
                </a:cxn>
                <a:cxn ang="0">
                  <a:pos x="73" y="19"/>
                </a:cxn>
                <a:cxn ang="0">
                  <a:pos x="42" y="34"/>
                </a:cxn>
                <a:cxn ang="0">
                  <a:pos x="11" y="47"/>
                </a:cxn>
                <a:cxn ang="0">
                  <a:pos x="11" y="47"/>
                </a:cxn>
                <a:cxn ang="0">
                  <a:pos x="8" y="46"/>
                </a:cxn>
                <a:cxn ang="0">
                  <a:pos x="4" y="46"/>
                </a:cxn>
                <a:cxn ang="0">
                  <a:pos x="1" y="47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41" y="46"/>
                </a:cxn>
                <a:cxn ang="0">
                  <a:pos x="73" y="31"/>
                </a:cxn>
                <a:cxn ang="0">
                  <a:pos x="89" y="25"/>
                </a:cxn>
                <a:cxn ang="0">
                  <a:pos x="106" y="19"/>
                </a:cxn>
                <a:cxn ang="0">
                  <a:pos x="123" y="14"/>
                </a:cxn>
                <a:cxn ang="0">
                  <a:pos x="141" y="10"/>
                </a:cxn>
                <a:cxn ang="0">
                  <a:pos x="141" y="10"/>
                </a:cxn>
                <a:cxn ang="0">
                  <a:pos x="143" y="9"/>
                </a:cxn>
                <a:cxn ang="0">
                  <a:pos x="144" y="8"/>
                </a:cxn>
                <a:cxn ang="0">
                  <a:pos x="145" y="6"/>
                </a:cxn>
                <a:cxn ang="0">
                  <a:pos x="145" y="4"/>
                </a:cxn>
                <a:cxn ang="0">
                  <a:pos x="143" y="0"/>
                </a:cxn>
                <a:cxn ang="0">
                  <a:pos x="140" y="0"/>
                </a:cxn>
                <a:cxn ang="0">
                  <a:pos x="137" y="0"/>
                </a:cxn>
                <a:cxn ang="0">
                  <a:pos x="137" y="0"/>
                </a:cxn>
              </a:cxnLst>
              <a:rect l="0" t="0" r="r" b="b"/>
              <a:pathLst>
                <a:path w="145" h="60">
                  <a:moveTo>
                    <a:pt x="137" y="0"/>
                  </a:moveTo>
                  <a:lnTo>
                    <a:pt x="137" y="0"/>
                  </a:lnTo>
                  <a:lnTo>
                    <a:pt x="120" y="2"/>
                  </a:lnTo>
                  <a:lnTo>
                    <a:pt x="105" y="8"/>
                  </a:lnTo>
                  <a:lnTo>
                    <a:pt x="73" y="19"/>
                  </a:lnTo>
                  <a:lnTo>
                    <a:pt x="42" y="34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8" y="46"/>
                  </a:lnTo>
                  <a:lnTo>
                    <a:pt x="4" y="46"/>
                  </a:lnTo>
                  <a:lnTo>
                    <a:pt x="1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41" y="46"/>
                  </a:lnTo>
                  <a:lnTo>
                    <a:pt x="73" y="31"/>
                  </a:lnTo>
                  <a:lnTo>
                    <a:pt x="89" y="25"/>
                  </a:lnTo>
                  <a:lnTo>
                    <a:pt x="106" y="19"/>
                  </a:lnTo>
                  <a:lnTo>
                    <a:pt x="123" y="14"/>
                  </a:lnTo>
                  <a:lnTo>
                    <a:pt x="141" y="10"/>
                  </a:lnTo>
                  <a:lnTo>
                    <a:pt x="141" y="10"/>
                  </a:lnTo>
                  <a:lnTo>
                    <a:pt x="143" y="9"/>
                  </a:lnTo>
                  <a:lnTo>
                    <a:pt x="144" y="8"/>
                  </a:lnTo>
                  <a:lnTo>
                    <a:pt x="145" y="6"/>
                  </a:lnTo>
                  <a:lnTo>
                    <a:pt x="145" y="4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7" name="Freeform 649"/>
            <p:cNvSpPr/>
            <p:nvPr/>
          </p:nvSpPr>
          <p:spPr bwMode="auto">
            <a:xfrm>
              <a:off x="4471988" y="2346325"/>
              <a:ext cx="42863" cy="17463"/>
            </a:xfrm>
            <a:custGeom>
              <a:avLst/>
              <a:gdLst/>
              <a:ahLst/>
              <a:cxnLst>
                <a:cxn ang="0">
                  <a:pos x="99" y="2"/>
                </a:cxn>
                <a:cxn ang="0">
                  <a:pos x="99" y="2"/>
                </a:cxn>
                <a:cxn ang="0">
                  <a:pos x="93" y="3"/>
                </a:cxn>
                <a:cxn ang="0">
                  <a:pos x="86" y="4"/>
                </a:cxn>
                <a:cxn ang="0">
                  <a:pos x="74" y="4"/>
                </a:cxn>
                <a:cxn ang="0">
                  <a:pos x="74" y="4"/>
                </a:cxn>
                <a:cxn ang="0">
                  <a:pos x="69" y="6"/>
                </a:cxn>
                <a:cxn ang="0">
                  <a:pos x="64" y="7"/>
                </a:cxn>
                <a:cxn ang="0">
                  <a:pos x="55" y="12"/>
                </a:cxn>
                <a:cxn ang="0">
                  <a:pos x="55" y="12"/>
                </a:cxn>
                <a:cxn ang="0">
                  <a:pos x="30" y="23"/>
                </a:cxn>
                <a:cxn ang="0">
                  <a:pos x="17" y="28"/>
                </a:cxn>
                <a:cxn ang="0">
                  <a:pos x="4" y="32"/>
                </a:cxn>
                <a:cxn ang="0">
                  <a:pos x="4" y="32"/>
                </a:cxn>
                <a:cxn ang="0">
                  <a:pos x="1" y="33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2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6" y="42"/>
                </a:cxn>
                <a:cxn ang="0">
                  <a:pos x="18" y="40"/>
                </a:cxn>
                <a:cxn ang="0">
                  <a:pos x="30" y="34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65" y="20"/>
                </a:cxn>
                <a:cxn ang="0">
                  <a:pos x="72" y="17"/>
                </a:cxn>
                <a:cxn ang="0">
                  <a:pos x="78" y="16"/>
                </a:cxn>
                <a:cxn ang="0">
                  <a:pos x="78" y="16"/>
                </a:cxn>
                <a:cxn ang="0">
                  <a:pos x="90" y="15"/>
                </a:cxn>
                <a:cxn ang="0">
                  <a:pos x="102" y="12"/>
                </a:cxn>
                <a:cxn ang="0">
                  <a:pos x="102" y="12"/>
                </a:cxn>
                <a:cxn ang="0">
                  <a:pos x="104" y="11"/>
                </a:cxn>
                <a:cxn ang="0">
                  <a:pos x="106" y="10"/>
                </a:cxn>
                <a:cxn ang="0">
                  <a:pos x="106" y="4"/>
                </a:cxn>
                <a:cxn ang="0">
                  <a:pos x="104" y="3"/>
                </a:cxn>
                <a:cxn ang="0">
                  <a:pos x="103" y="2"/>
                </a:cxn>
                <a:cxn ang="0">
                  <a:pos x="102" y="0"/>
                </a:cxn>
                <a:cxn ang="0">
                  <a:pos x="99" y="2"/>
                </a:cxn>
                <a:cxn ang="0">
                  <a:pos x="99" y="2"/>
                </a:cxn>
              </a:cxnLst>
              <a:rect l="0" t="0" r="r" b="b"/>
              <a:pathLst>
                <a:path w="106" h="42">
                  <a:moveTo>
                    <a:pt x="99" y="2"/>
                  </a:moveTo>
                  <a:lnTo>
                    <a:pt x="99" y="2"/>
                  </a:lnTo>
                  <a:lnTo>
                    <a:pt x="93" y="3"/>
                  </a:lnTo>
                  <a:lnTo>
                    <a:pt x="86" y="4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69" y="6"/>
                  </a:lnTo>
                  <a:lnTo>
                    <a:pt x="64" y="7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30" y="23"/>
                  </a:lnTo>
                  <a:lnTo>
                    <a:pt x="17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1" y="33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8" y="40"/>
                  </a:lnTo>
                  <a:lnTo>
                    <a:pt x="30" y="3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65" y="20"/>
                  </a:lnTo>
                  <a:lnTo>
                    <a:pt x="72" y="17"/>
                  </a:lnTo>
                  <a:lnTo>
                    <a:pt x="78" y="16"/>
                  </a:lnTo>
                  <a:lnTo>
                    <a:pt x="78" y="16"/>
                  </a:lnTo>
                  <a:lnTo>
                    <a:pt x="90" y="15"/>
                  </a:lnTo>
                  <a:lnTo>
                    <a:pt x="102" y="12"/>
                  </a:lnTo>
                  <a:lnTo>
                    <a:pt x="102" y="12"/>
                  </a:lnTo>
                  <a:lnTo>
                    <a:pt x="104" y="11"/>
                  </a:lnTo>
                  <a:lnTo>
                    <a:pt x="106" y="10"/>
                  </a:lnTo>
                  <a:lnTo>
                    <a:pt x="106" y="4"/>
                  </a:lnTo>
                  <a:lnTo>
                    <a:pt x="104" y="3"/>
                  </a:lnTo>
                  <a:lnTo>
                    <a:pt x="103" y="2"/>
                  </a:lnTo>
                  <a:lnTo>
                    <a:pt x="102" y="0"/>
                  </a:lnTo>
                  <a:lnTo>
                    <a:pt x="99" y="2"/>
                  </a:lnTo>
                  <a:lnTo>
                    <a:pt x="9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8" name="Freeform 650"/>
            <p:cNvSpPr/>
            <p:nvPr/>
          </p:nvSpPr>
          <p:spPr bwMode="auto">
            <a:xfrm>
              <a:off x="4281488" y="2286000"/>
              <a:ext cx="25400" cy="3333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6" y="18"/>
                </a:cxn>
                <a:cxn ang="0">
                  <a:pos x="23" y="36"/>
                </a:cxn>
                <a:cxn ang="0">
                  <a:pos x="12" y="55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1" y="80"/>
                </a:cxn>
                <a:cxn ang="0">
                  <a:pos x="4" y="83"/>
                </a:cxn>
                <a:cxn ang="0">
                  <a:pos x="5" y="83"/>
                </a:cxn>
                <a:cxn ang="0">
                  <a:pos x="8" y="83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21" y="61"/>
                </a:cxn>
                <a:cxn ang="0">
                  <a:pos x="32" y="43"/>
                </a:cxn>
                <a:cxn ang="0">
                  <a:pos x="44" y="26"/>
                </a:cxn>
                <a:cxn ang="0">
                  <a:pos x="60" y="10"/>
                </a:cxn>
                <a:cxn ang="0">
                  <a:pos x="60" y="10"/>
                </a:cxn>
                <a:cxn ang="0">
                  <a:pos x="61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83">
                  <a:moveTo>
                    <a:pt x="51" y="1"/>
                  </a:moveTo>
                  <a:lnTo>
                    <a:pt x="51" y="1"/>
                  </a:lnTo>
                  <a:lnTo>
                    <a:pt x="36" y="18"/>
                  </a:lnTo>
                  <a:lnTo>
                    <a:pt x="23" y="36"/>
                  </a:lnTo>
                  <a:lnTo>
                    <a:pt x="12" y="55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1" y="80"/>
                  </a:lnTo>
                  <a:lnTo>
                    <a:pt x="4" y="83"/>
                  </a:lnTo>
                  <a:lnTo>
                    <a:pt x="5" y="83"/>
                  </a:lnTo>
                  <a:lnTo>
                    <a:pt x="8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21" y="61"/>
                  </a:lnTo>
                  <a:lnTo>
                    <a:pt x="32" y="43"/>
                  </a:lnTo>
                  <a:lnTo>
                    <a:pt x="44" y="26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1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9" name="Freeform 651"/>
            <p:cNvSpPr/>
            <p:nvPr/>
          </p:nvSpPr>
          <p:spPr bwMode="auto">
            <a:xfrm>
              <a:off x="4300538" y="2303463"/>
              <a:ext cx="25400" cy="30163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9" y="15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17" y="38"/>
                </a:cxn>
                <a:cxn ang="0">
                  <a:pos x="11" y="47"/>
                </a:cxn>
                <a:cxn ang="0">
                  <a:pos x="6" y="57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4"/>
                </a:cxn>
                <a:cxn ang="0">
                  <a:pos x="20" y="55"/>
                </a:cxn>
                <a:cxn ang="0">
                  <a:pos x="26" y="45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48" y="23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4" y="7"/>
                </a:cxn>
                <a:cxn ang="0">
                  <a:pos x="65" y="5"/>
                </a:cxn>
                <a:cxn ang="0">
                  <a:pos x="62" y="2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75">
                  <a:moveTo>
                    <a:pt x="55" y="1"/>
                  </a:moveTo>
                  <a:lnTo>
                    <a:pt x="55" y="1"/>
                  </a:lnTo>
                  <a:lnTo>
                    <a:pt x="39" y="15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17" y="38"/>
                  </a:lnTo>
                  <a:lnTo>
                    <a:pt x="11" y="47"/>
                  </a:lnTo>
                  <a:lnTo>
                    <a:pt x="6" y="5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4"/>
                  </a:lnTo>
                  <a:lnTo>
                    <a:pt x="20" y="55"/>
                  </a:lnTo>
                  <a:lnTo>
                    <a:pt x="26" y="45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48" y="2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4" y="7"/>
                  </a:lnTo>
                  <a:lnTo>
                    <a:pt x="65" y="5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0" name="Freeform 652"/>
            <p:cNvSpPr/>
            <p:nvPr/>
          </p:nvSpPr>
          <p:spPr bwMode="auto">
            <a:xfrm>
              <a:off x="4321176" y="2319338"/>
              <a:ext cx="22225" cy="28575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2" y="10"/>
                </a:cxn>
                <a:cxn ang="0">
                  <a:pos x="37" y="18"/>
                </a:cxn>
                <a:cxn ang="0">
                  <a:pos x="30" y="25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16" y="47"/>
                </a:cxn>
                <a:cxn ang="0">
                  <a:pos x="9" y="53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2" y="63"/>
                </a:cxn>
                <a:cxn ang="0">
                  <a:pos x="0" y="64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16" y="64"/>
                </a:cxn>
                <a:cxn ang="0">
                  <a:pos x="22" y="56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39" y="31"/>
                </a:cxn>
                <a:cxn ang="0">
                  <a:pos x="46" y="23"/>
                </a:cxn>
                <a:cxn ang="0">
                  <a:pos x="53" y="15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72">
                  <a:moveTo>
                    <a:pt x="46" y="2"/>
                  </a:moveTo>
                  <a:lnTo>
                    <a:pt x="46" y="2"/>
                  </a:lnTo>
                  <a:lnTo>
                    <a:pt x="42" y="10"/>
                  </a:lnTo>
                  <a:lnTo>
                    <a:pt x="37" y="18"/>
                  </a:lnTo>
                  <a:lnTo>
                    <a:pt x="30" y="25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16" y="47"/>
                  </a:lnTo>
                  <a:lnTo>
                    <a:pt x="9" y="53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2" y="63"/>
                  </a:lnTo>
                  <a:lnTo>
                    <a:pt x="0" y="64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6" y="64"/>
                  </a:lnTo>
                  <a:lnTo>
                    <a:pt x="22" y="56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9" y="31"/>
                  </a:lnTo>
                  <a:lnTo>
                    <a:pt x="46" y="23"/>
                  </a:lnTo>
                  <a:lnTo>
                    <a:pt x="53" y="15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1" name="Freeform 653"/>
            <p:cNvSpPr/>
            <p:nvPr/>
          </p:nvSpPr>
          <p:spPr bwMode="auto">
            <a:xfrm>
              <a:off x="4354513" y="2333625"/>
              <a:ext cx="26988" cy="2857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2" y="11"/>
                </a:cxn>
                <a:cxn ang="0">
                  <a:pos x="47" y="17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71"/>
                </a:cxn>
                <a:cxn ang="0">
                  <a:pos x="5" y="74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43" y="38"/>
                </a:cxn>
                <a:cxn ang="0">
                  <a:pos x="43" y="38"/>
                </a:cxn>
                <a:cxn ang="0">
                  <a:pos x="56" y="24"/>
                </a:cxn>
                <a:cxn ang="0">
                  <a:pos x="63" y="17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8" h="74">
                  <a:moveTo>
                    <a:pt x="57" y="4"/>
                  </a:moveTo>
                  <a:lnTo>
                    <a:pt x="57" y="4"/>
                  </a:lnTo>
                  <a:lnTo>
                    <a:pt x="52" y="11"/>
                  </a:lnTo>
                  <a:lnTo>
                    <a:pt x="47" y="17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71"/>
                  </a:lnTo>
                  <a:lnTo>
                    <a:pt x="5" y="74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56" y="24"/>
                  </a:lnTo>
                  <a:lnTo>
                    <a:pt x="63" y="17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5" y="2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2" name="Freeform 654"/>
            <p:cNvSpPr/>
            <p:nvPr/>
          </p:nvSpPr>
          <p:spPr bwMode="auto">
            <a:xfrm>
              <a:off x="4368801" y="2347913"/>
              <a:ext cx="26988" cy="30163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48" y="13"/>
                </a:cxn>
                <a:cxn ang="0">
                  <a:pos x="43" y="22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18" y="48"/>
                </a:cxn>
                <a:cxn ang="0">
                  <a:pos x="18" y="48"/>
                </a:cxn>
                <a:cxn ang="0">
                  <a:pos x="12" y="57"/>
                </a:cxn>
                <a:cxn ang="0">
                  <a:pos x="8" y="61"/>
                </a:cxn>
                <a:cxn ang="0">
                  <a:pos x="4" y="64"/>
                </a:cxn>
                <a:cxn ang="0">
                  <a:pos x="4" y="64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5" y="76"/>
                </a:cxn>
                <a:cxn ang="0">
                  <a:pos x="8" y="74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4" y="70"/>
                </a:cxn>
                <a:cxn ang="0">
                  <a:pos x="19" y="65"/>
                </a:cxn>
                <a:cxn ang="0">
                  <a:pos x="19" y="65"/>
                </a:cxn>
                <a:cxn ang="0">
                  <a:pos x="27" y="55"/>
                </a:cxn>
                <a:cxn ang="0">
                  <a:pos x="36" y="45"/>
                </a:cxn>
                <a:cxn ang="0">
                  <a:pos x="36" y="45"/>
                </a:cxn>
                <a:cxn ang="0">
                  <a:pos x="46" y="38"/>
                </a:cxn>
                <a:cxn ang="0">
                  <a:pos x="52" y="27"/>
                </a:cxn>
                <a:cxn ang="0">
                  <a:pos x="59" y="17"/>
                </a:cxn>
                <a:cxn ang="0">
                  <a:pos x="64" y="6"/>
                </a:cxn>
                <a:cxn ang="0">
                  <a:pos x="64" y="6"/>
                </a:cxn>
                <a:cxn ang="0">
                  <a:pos x="65" y="4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5" h="76">
                  <a:moveTo>
                    <a:pt x="53" y="4"/>
                  </a:moveTo>
                  <a:lnTo>
                    <a:pt x="53" y="4"/>
                  </a:lnTo>
                  <a:lnTo>
                    <a:pt x="48" y="13"/>
                  </a:lnTo>
                  <a:lnTo>
                    <a:pt x="43" y="22"/>
                  </a:lnTo>
                  <a:lnTo>
                    <a:pt x="36" y="30"/>
                  </a:lnTo>
                  <a:lnTo>
                    <a:pt x="29" y="3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2" y="57"/>
                  </a:lnTo>
                  <a:lnTo>
                    <a:pt x="8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5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4" y="70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27" y="5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46" y="38"/>
                  </a:lnTo>
                  <a:lnTo>
                    <a:pt x="52" y="27"/>
                  </a:lnTo>
                  <a:lnTo>
                    <a:pt x="59" y="17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5" y="4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3" name="Freeform 655"/>
            <p:cNvSpPr/>
            <p:nvPr/>
          </p:nvSpPr>
          <p:spPr bwMode="auto">
            <a:xfrm>
              <a:off x="4400551" y="2359025"/>
              <a:ext cx="23813" cy="23813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22" y="25"/>
                </a:cxn>
                <a:cxn ang="0">
                  <a:pos x="10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2" y="60"/>
                </a:cxn>
                <a:cxn ang="0">
                  <a:pos x="6" y="60"/>
                </a:cxn>
                <a:cxn ang="0">
                  <a:pos x="9" y="60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21" y="44"/>
                </a:cxn>
                <a:cxn ang="0">
                  <a:pos x="31" y="33"/>
                </a:cxn>
                <a:cxn ang="0">
                  <a:pos x="55" y="9"/>
                </a:cxn>
                <a:cxn ang="0">
                  <a:pos x="55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60">
                  <a:moveTo>
                    <a:pt x="47" y="1"/>
                  </a:moveTo>
                  <a:lnTo>
                    <a:pt x="47" y="1"/>
                  </a:lnTo>
                  <a:lnTo>
                    <a:pt x="22" y="25"/>
                  </a:lnTo>
                  <a:lnTo>
                    <a:pt x="10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6" y="60"/>
                  </a:lnTo>
                  <a:lnTo>
                    <a:pt x="9" y="6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21" y="44"/>
                  </a:lnTo>
                  <a:lnTo>
                    <a:pt x="31" y="33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4" name="Freeform 656"/>
            <p:cNvSpPr>
              <a:spLocks noEditPoints="1"/>
            </p:cNvSpPr>
            <p:nvPr/>
          </p:nvSpPr>
          <p:spPr bwMode="auto">
            <a:xfrm>
              <a:off x="4257676" y="2103438"/>
              <a:ext cx="276225" cy="303213"/>
            </a:xfrm>
            <a:custGeom>
              <a:avLst/>
              <a:gdLst/>
              <a:ahLst/>
              <a:cxnLst>
                <a:cxn ang="0">
                  <a:pos x="596" y="502"/>
                </a:cxn>
                <a:cxn ang="0">
                  <a:pos x="665" y="348"/>
                </a:cxn>
                <a:cxn ang="0">
                  <a:pos x="685" y="305"/>
                </a:cxn>
                <a:cxn ang="0">
                  <a:pos x="694" y="269"/>
                </a:cxn>
                <a:cxn ang="0">
                  <a:pos x="694" y="254"/>
                </a:cxn>
                <a:cxn ang="0">
                  <a:pos x="681" y="234"/>
                </a:cxn>
                <a:cxn ang="0">
                  <a:pos x="646" y="212"/>
                </a:cxn>
                <a:cxn ang="0">
                  <a:pos x="608" y="186"/>
                </a:cxn>
                <a:cxn ang="0">
                  <a:pos x="514" y="126"/>
                </a:cxn>
                <a:cxn ang="0">
                  <a:pos x="372" y="48"/>
                </a:cxn>
                <a:cxn ang="0">
                  <a:pos x="321" y="20"/>
                </a:cxn>
                <a:cxn ang="0">
                  <a:pos x="281" y="4"/>
                </a:cxn>
                <a:cxn ang="0">
                  <a:pos x="260" y="0"/>
                </a:cxn>
                <a:cxn ang="0">
                  <a:pos x="246" y="9"/>
                </a:cxn>
                <a:cxn ang="0">
                  <a:pos x="239" y="24"/>
                </a:cxn>
                <a:cxn ang="0">
                  <a:pos x="223" y="55"/>
                </a:cxn>
                <a:cxn ang="0">
                  <a:pos x="164" y="161"/>
                </a:cxn>
                <a:cxn ang="0">
                  <a:pos x="99" y="298"/>
                </a:cxn>
                <a:cxn ang="0">
                  <a:pos x="52" y="379"/>
                </a:cxn>
                <a:cxn ang="0">
                  <a:pos x="15" y="447"/>
                </a:cxn>
                <a:cxn ang="0">
                  <a:pos x="1" y="496"/>
                </a:cxn>
                <a:cxn ang="0">
                  <a:pos x="2" y="530"/>
                </a:cxn>
                <a:cxn ang="0">
                  <a:pos x="11" y="545"/>
                </a:cxn>
                <a:cxn ang="0">
                  <a:pos x="43" y="573"/>
                </a:cxn>
                <a:cxn ang="0">
                  <a:pos x="91" y="603"/>
                </a:cxn>
                <a:cxn ang="0">
                  <a:pos x="185" y="664"/>
                </a:cxn>
                <a:cxn ang="0">
                  <a:pos x="238" y="697"/>
                </a:cxn>
                <a:cxn ang="0">
                  <a:pos x="311" y="743"/>
                </a:cxn>
                <a:cxn ang="0">
                  <a:pos x="350" y="759"/>
                </a:cxn>
                <a:cxn ang="0">
                  <a:pos x="389" y="766"/>
                </a:cxn>
                <a:cxn ang="0">
                  <a:pos x="416" y="763"/>
                </a:cxn>
                <a:cxn ang="0">
                  <a:pos x="452" y="740"/>
                </a:cxn>
                <a:cxn ang="0">
                  <a:pos x="489" y="700"/>
                </a:cxn>
                <a:cxn ang="0">
                  <a:pos x="532" y="633"/>
                </a:cxn>
                <a:cxn ang="0">
                  <a:pos x="578" y="543"/>
                </a:cxn>
                <a:cxn ang="0">
                  <a:pos x="426" y="705"/>
                </a:cxn>
                <a:cxn ang="0">
                  <a:pos x="392" y="717"/>
                </a:cxn>
                <a:cxn ang="0">
                  <a:pos x="357" y="712"/>
                </a:cxn>
                <a:cxn ang="0">
                  <a:pos x="297" y="679"/>
                </a:cxn>
                <a:cxn ang="0">
                  <a:pos x="253" y="651"/>
                </a:cxn>
                <a:cxn ang="0">
                  <a:pos x="126" y="576"/>
                </a:cxn>
                <a:cxn ang="0">
                  <a:pos x="58" y="522"/>
                </a:cxn>
                <a:cxn ang="0">
                  <a:pos x="53" y="514"/>
                </a:cxn>
                <a:cxn ang="0">
                  <a:pos x="52" y="492"/>
                </a:cxn>
                <a:cxn ang="0">
                  <a:pos x="66" y="446"/>
                </a:cxn>
                <a:cxn ang="0">
                  <a:pos x="120" y="348"/>
                </a:cxn>
                <a:cxn ang="0">
                  <a:pos x="145" y="306"/>
                </a:cxn>
                <a:cxn ang="0">
                  <a:pos x="227" y="140"/>
                </a:cxn>
                <a:cxn ang="0">
                  <a:pos x="280" y="51"/>
                </a:cxn>
                <a:cxn ang="0">
                  <a:pos x="321" y="68"/>
                </a:cxn>
                <a:cxn ang="0">
                  <a:pos x="401" y="114"/>
                </a:cxn>
                <a:cxn ang="0">
                  <a:pos x="482" y="161"/>
                </a:cxn>
                <a:cxn ang="0">
                  <a:pos x="539" y="195"/>
                </a:cxn>
                <a:cxn ang="0">
                  <a:pos x="603" y="242"/>
                </a:cxn>
                <a:cxn ang="0">
                  <a:pos x="629" y="256"/>
                </a:cxn>
                <a:cxn ang="0">
                  <a:pos x="644" y="268"/>
                </a:cxn>
                <a:cxn ang="0">
                  <a:pos x="638" y="290"/>
                </a:cxn>
                <a:cxn ang="0">
                  <a:pos x="618" y="334"/>
                </a:cxn>
                <a:cxn ang="0">
                  <a:pos x="604" y="377"/>
                </a:cxn>
                <a:cxn ang="0">
                  <a:pos x="595" y="405"/>
                </a:cxn>
                <a:cxn ang="0">
                  <a:pos x="532" y="543"/>
                </a:cxn>
                <a:cxn ang="0">
                  <a:pos x="455" y="672"/>
                </a:cxn>
                <a:cxn ang="0">
                  <a:pos x="437" y="696"/>
                </a:cxn>
              </a:cxnLst>
              <a:rect l="0" t="0" r="r" b="b"/>
              <a:pathLst>
                <a:path w="694" h="766">
                  <a:moveTo>
                    <a:pt x="578" y="543"/>
                  </a:moveTo>
                  <a:lnTo>
                    <a:pt x="578" y="543"/>
                  </a:lnTo>
                  <a:lnTo>
                    <a:pt x="596" y="502"/>
                  </a:lnTo>
                  <a:lnTo>
                    <a:pt x="621" y="445"/>
                  </a:lnTo>
                  <a:lnTo>
                    <a:pt x="646" y="388"/>
                  </a:lnTo>
                  <a:lnTo>
                    <a:pt x="665" y="348"/>
                  </a:lnTo>
                  <a:lnTo>
                    <a:pt x="665" y="348"/>
                  </a:lnTo>
                  <a:lnTo>
                    <a:pt x="676" y="327"/>
                  </a:lnTo>
                  <a:lnTo>
                    <a:pt x="685" y="305"/>
                  </a:lnTo>
                  <a:lnTo>
                    <a:pt x="689" y="293"/>
                  </a:lnTo>
                  <a:lnTo>
                    <a:pt x="693" y="281"/>
                  </a:lnTo>
                  <a:lnTo>
                    <a:pt x="694" y="269"/>
                  </a:lnTo>
                  <a:lnTo>
                    <a:pt x="694" y="259"/>
                  </a:lnTo>
                  <a:lnTo>
                    <a:pt x="694" y="259"/>
                  </a:lnTo>
                  <a:lnTo>
                    <a:pt x="694" y="254"/>
                  </a:lnTo>
                  <a:lnTo>
                    <a:pt x="693" y="249"/>
                  </a:lnTo>
                  <a:lnTo>
                    <a:pt x="688" y="241"/>
                  </a:lnTo>
                  <a:lnTo>
                    <a:pt x="681" y="234"/>
                  </a:lnTo>
                  <a:lnTo>
                    <a:pt x="672" y="228"/>
                  </a:lnTo>
                  <a:lnTo>
                    <a:pt x="654" y="217"/>
                  </a:lnTo>
                  <a:lnTo>
                    <a:pt x="646" y="212"/>
                  </a:lnTo>
                  <a:lnTo>
                    <a:pt x="638" y="207"/>
                  </a:lnTo>
                  <a:lnTo>
                    <a:pt x="638" y="207"/>
                  </a:lnTo>
                  <a:lnTo>
                    <a:pt x="608" y="186"/>
                  </a:lnTo>
                  <a:lnTo>
                    <a:pt x="576" y="165"/>
                  </a:lnTo>
                  <a:lnTo>
                    <a:pt x="545" y="145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443" y="86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48" y="34"/>
                  </a:lnTo>
                  <a:lnTo>
                    <a:pt x="321" y="20"/>
                  </a:lnTo>
                  <a:lnTo>
                    <a:pt x="308" y="13"/>
                  </a:lnTo>
                  <a:lnTo>
                    <a:pt x="295" y="8"/>
                  </a:lnTo>
                  <a:lnTo>
                    <a:pt x="281" y="4"/>
                  </a:lnTo>
                  <a:lnTo>
                    <a:pt x="266" y="0"/>
                  </a:lnTo>
                  <a:lnTo>
                    <a:pt x="266" y="0"/>
                  </a:lnTo>
                  <a:lnTo>
                    <a:pt x="260" y="0"/>
                  </a:lnTo>
                  <a:lnTo>
                    <a:pt x="255" y="1"/>
                  </a:lnTo>
                  <a:lnTo>
                    <a:pt x="249" y="5"/>
                  </a:lnTo>
                  <a:lnTo>
                    <a:pt x="246" y="9"/>
                  </a:lnTo>
                  <a:lnTo>
                    <a:pt x="242" y="13"/>
                  </a:lnTo>
                  <a:lnTo>
                    <a:pt x="240" y="18"/>
                  </a:lnTo>
                  <a:lnTo>
                    <a:pt x="239" y="24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23" y="55"/>
                  </a:lnTo>
                  <a:lnTo>
                    <a:pt x="204" y="88"/>
                  </a:lnTo>
                  <a:lnTo>
                    <a:pt x="185" y="123"/>
                  </a:lnTo>
                  <a:lnTo>
                    <a:pt x="164" y="161"/>
                  </a:lnTo>
                  <a:lnTo>
                    <a:pt x="128" y="237"/>
                  </a:lnTo>
                  <a:lnTo>
                    <a:pt x="99" y="298"/>
                  </a:lnTo>
                  <a:lnTo>
                    <a:pt x="99" y="298"/>
                  </a:lnTo>
                  <a:lnTo>
                    <a:pt x="87" y="320"/>
                  </a:lnTo>
                  <a:lnTo>
                    <a:pt x="70" y="348"/>
                  </a:lnTo>
                  <a:lnTo>
                    <a:pt x="52" y="379"/>
                  </a:lnTo>
                  <a:lnTo>
                    <a:pt x="32" y="413"/>
                  </a:lnTo>
                  <a:lnTo>
                    <a:pt x="23" y="430"/>
                  </a:lnTo>
                  <a:lnTo>
                    <a:pt x="15" y="447"/>
                  </a:lnTo>
                  <a:lnTo>
                    <a:pt x="9" y="464"/>
                  </a:lnTo>
                  <a:lnTo>
                    <a:pt x="4" y="480"/>
                  </a:lnTo>
                  <a:lnTo>
                    <a:pt x="1" y="496"/>
                  </a:lnTo>
                  <a:lnTo>
                    <a:pt x="0" y="510"/>
                  </a:lnTo>
                  <a:lnTo>
                    <a:pt x="1" y="523"/>
                  </a:lnTo>
                  <a:lnTo>
                    <a:pt x="2" y="530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11" y="545"/>
                  </a:lnTo>
                  <a:lnTo>
                    <a:pt x="21" y="555"/>
                  </a:lnTo>
                  <a:lnTo>
                    <a:pt x="31" y="565"/>
                  </a:lnTo>
                  <a:lnTo>
                    <a:pt x="43" y="573"/>
                  </a:lnTo>
                  <a:lnTo>
                    <a:pt x="69" y="590"/>
                  </a:lnTo>
                  <a:lnTo>
                    <a:pt x="91" y="603"/>
                  </a:lnTo>
                  <a:lnTo>
                    <a:pt x="91" y="603"/>
                  </a:lnTo>
                  <a:lnTo>
                    <a:pt x="123" y="623"/>
                  </a:lnTo>
                  <a:lnTo>
                    <a:pt x="154" y="644"/>
                  </a:lnTo>
                  <a:lnTo>
                    <a:pt x="185" y="664"/>
                  </a:lnTo>
                  <a:lnTo>
                    <a:pt x="217" y="684"/>
                  </a:lnTo>
                  <a:lnTo>
                    <a:pt x="217" y="684"/>
                  </a:lnTo>
                  <a:lnTo>
                    <a:pt x="238" y="697"/>
                  </a:lnTo>
                  <a:lnTo>
                    <a:pt x="261" y="713"/>
                  </a:lnTo>
                  <a:lnTo>
                    <a:pt x="286" y="729"/>
                  </a:lnTo>
                  <a:lnTo>
                    <a:pt x="311" y="743"/>
                  </a:lnTo>
                  <a:lnTo>
                    <a:pt x="324" y="749"/>
                  </a:lnTo>
                  <a:lnTo>
                    <a:pt x="337" y="755"/>
                  </a:lnTo>
                  <a:lnTo>
                    <a:pt x="350" y="759"/>
                  </a:lnTo>
                  <a:lnTo>
                    <a:pt x="363" y="763"/>
                  </a:lnTo>
                  <a:lnTo>
                    <a:pt x="376" y="765"/>
                  </a:lnTo>
                  <a:lnTo>
                    <a:pt x="389" y="766"/>
                  </a:lnTo>
                  <a:lnTo>
                    <a:pt x="402" y="765"/>
                  </a:lnTo>
                  <a:lnTo>
                    <a:pt x="416" y="763"/>
                  </a:lnTo>
                  <a:lnTo>
                    <a:pt x="416" y="763"/>
                  </a:lnTo>
                  <a:lnTo>
                    <a:pt x="427" y="757"/>
                  </a:lnTo>
                  <a:lnTo>
                    <a:pt x="440" y="749"/>
                  </a:lnTo>
                  <a:lnTo>
                    <a:pt x="452" y="740"/>
                  </a:lnTo>
                  <a:lnTo>
                    <a:pt x="465" y="729"/>
                  </a:lnTo>
                  <a:lnTo>
                    <a:pt x="477" y="714"/>
                  </a:lnTo>
                  <a:lnTo>
                    <a:pt x="489" y="700"/>
                  </a:lnTo>
                  <a:lnTo>
                    <a:pt x="501" y="684"/>
                  </a:lnTo>
                  <a:lnTo>
                    <a:pt x="511" y="667"/>
                  </a:lnTo>
                  <a:lnTo>
                    <a:pt x="532" y="633"/>
                  </a:lnTo>
                  <a:lnTo>
                    <a:pt x="550" y="599"/>
                  </a:lnTo>
                  <a:lnTo>
                    <a:pt x="578" y="543"/>
                  </a:lnTo>
                  <a:lnTo>
                    <a:pt x="578" y="543"/>
                  </a:lnTo>
                  <a:close/>
                  <a:moveTo>
                    <a:pt x="437" y="696"/>
                  </a:moveTo>
                  <a:lnTo>
                    <a:pt x="437" y="696"/>
                  </a:lnTo>
                  <a:lnTo>
                    <a:pt x="426" y="705"/>
                  </a:lnTo>
                  <a:lnTo>
                    <a:pt x="414" y="712"/>
                  </a:lnTo>
                  <a:lnTo>
                    <a:pt x="404" y="715"/>
                  </a:lnTo>
                  <a:lnTo>
                    <a:pt x="392" y="717"/>
                  </a:lnTo>
                  <a:lnTo>
                    <a:pt x="380" y="717"/>
                  </a:lnTo>
                  <a:lnTo>
                    <a:pt x="368" y="714"/>
                  </a:lnTo>
                  <a:lnTo>
                    <a:pt x="357" y="712"/>
                  </a:lnTo>
                  <a:lnTo>
                    <a:pt x="344" y="706"/>
                  </a:lnTo>
                  <a:lnTo>
                    <a:pt x="320" y="693"/>
                  </a:lnTo>
                  <a:lnTo>
                    <a:pt x="297" y="679"/>
                  </a:lnTo>
                  <a:lnTo>
                    <a:pt x="274" y="664"/>
                  </a:lnTo>
                  <a:lnTo>
                    <a:pt x="253" y="651"/>
                  </a:lnTo>
                  <a:lnTo>
                    <a:pt x="253" y="651"/>
                  </a:lnTo>
                  <a:lnTo>
                    <a:pt x="204" y="624"/>
                  </a:lnTo>
                  <a:lnTo>
                    <a:pt x="151" y="593"/>
                  </a:lnTo>
                  <a:lnTo>
                    <a:pt x="126" y="576"/>
                  </a:lnTo>
                  <a:lnTo>
                    <a:pt x="103" y="559"/>
                  </a:lnTo>
                  <a:lnTo>
                    <a:pt x="79" y="540"/>
                  </a:lnTo>
                  <a:lnTo>
                    <a:pt x="58" y="522"/>
                  </a:lnTo>
                  <a:lnTo>
                    <a:pt x="58" y="522"/>
                  </a:lnTo>
                  <a:lnTo>
                    <a:pt x="56" y="518"/>
                  </a:lnTo>
                  <a:lnTo>
                    <a:pt x="53" y="514"/>
                  </a:lnTo>
                  <a:lnTo>
                    <a:pt x="52" y="509"/>
                  </a:lnTo>
                  <a:lnTo>
                    <a:pt x="51" y="504"/>
                  </a:lnTo>
                  <a:lnTo>
                    <a:pt x="52" y="492"/>
                  </a:lnTo>
                  <a:lnTo>
                    <a:pt x="55" y="477"/>
                  </a:lnTo>
                  <a:lnTo>
                    <a:pt x="60" y="463"/>
                  </a:lnTo>
                  <a:lnTo>
                    <a:pt x="66" y="446"/>
                  </a:lnTo>
                  <a:lnTo>
                    <a:pt x="82" y="413"/>
                  </a:lnTo>
                  <a:lnTo>
                    <a:pt x="102" y="379"/>
                  </a:lnTo>
                  <a:lnTo>
                    <a:pt x="120" y="348"/>
                  </a:lnTo>
                  <a:lnTo>
                    <a:pt x="136" y="323"/>
                  </a:lnTo>
                  <a:lnTo>
                    <a:pt x="145" y="306"/>
                  </a:lnTo>
                  <a:lnTo>
                    <a:pt x="145" y="306"/>
                  </a:lnTo>
                  <a:lnTo>
                    <a:pt x="172" y="247"/>
                  </a:lnTo>
                  <a:lnTo>
                    <a:pt x="208" y="175"/>
                  </a:lnTo>
                  <a:lnTo>
                    <a:pt x="227" y="140"/>
                  </a:lnTo>
                  <a:lnTo>
                    <a:pt x="246" y="105"/>
                  </a:lnTo>
                  <a:lnTo>
                    <a:pt x="264" y="75"/>
                  </a:lnTo>
                  <a:lnTo>
                    <a:pt x="280" y="51"/>
                  </a:lnTo>
                  <a:lnTo>
                    <a:pt x="280" y="51"/>
                  </a:lnTo>
                  <a:lnTo>
                    <a:pt x="300" y="58"/>
                  </a:lnTo>
                  <a:lnTo>
                    <a:pt x="321" y="68"/>
                  </a:lnTo>
                  <a:lnTo>
                    <a:pt x="341" y="79"/>
                  </a:lnTo>
                  <a:lnTo>
                    <a:pt x="362" y="90"/>
                  </a:lnTo>
                  <a:lnTo>
                    <a:pt x="401" y="114"/>
                  </a:lnTo>
                  <a:lnTo>
                    <a:pt x="438" y="136"/>
                  </a:lnTo>
                  <a:lnTo>
                    <a:pt x="438" y="136"/>
                  </a:lnTo>
                  <a:lnTo>
                    <a:pt x="482" y="161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39" y="195"/>
                  </a:lnTo>
                  <a:lnTo>
                    <a:pt x="552" y="204"/>
                  </a:lnTo>
                  <a:lnTo>
                    <a:pt x="576" y="222"/>
                  </a:lnTo>
                  <a:lnTo>
                    <a:pt x="603" y="242"/>
                  </a:lnTo>
                  <a:lnTo>
                    <a:pt x="616" y="250"/>
                  </a:lnTo>
                  <a:lnTo>
                    <a:pt x="629" y="256"/>
                  </a:lnTo>
                  <a:lnTo>
                    <a:pt x="629" y="256"/>
                  </a:lnTo>
                  <a:lnTo>
                    <a:pt x="641" y="263"/>
                  </a:lnTo>
                  <a:lnTo>
                    <a:pt x="643" y="266"/>
                  </a:lnTo>
                  <a:lnTo>
                    <a:pt x="644" y="268"/>
                  </a:lnTo>
                  <a:lnTo>
                    <a:pt x="644" y="272"/>
                  </a:lnTo>
                  <a:lnTo>
                    <a:pt x="643" y="277"/>
                  </a:lnTo>
                  <a:lnTo>
                    <a:pt x="638" y="290"/>
                  </a:lnTo>
                  <a:lnTo>
                    <a:pt x="638" y="290"/>
                  </a:lnTo>
                  <a:lnTo>
                    <a:pt x="629" y="311"/>
                  </a:lnTo>
                  <a:lnTo>
                    <a:pt x="618" y="334"/>
                  </a:lnTo>
                  <a:lnTo>
                    <a:pt x="609" y="354"/>
                  </a:lnTo>
                  <a:lnTo>
                    <a:pt x="607" y="366"/>
                  </a:lnTo>
                  <a:lnTo>
                    <a:pt x="604" y="377"/>
                  </a:lnTo>
                  <a:lnTo>
                    <a:pt x="604" y="377"/>
                  </a:lnTo>
                  <a:lnTo>
                    <a:pt x="600" y="390"/>
                  </a:lnTo>
                  <a:lnTo>
                    <a:pt x="595" y="405"/>
                  </a:lnTo>
                  <a:lnTo>
                    <a:pt x="579" y="446"/>
                  </a:lnTo>
                  <a:lnTo>
                    <a:pt x="557" y="493"/>
                  </a:lnTo>
                  <a:lnTo>
                    <a:pt x="532" y="543"/>
                  </a:lnTo>
                  <a:lnTo>
                    <a:pt x="505" y="591"/>
                  </a:lnTo>
                  <a:lnTo>
                    <a:pt x="478" y="636"/>
                  </a:lnTo>
                  <a:lnTo>
                    <a:pt x="455" y="672"/>
                  </a:lnTo>
                  <a:lnTo>
                    <a:pt x="444" y="685"/>
                  </a:lnTo>
                  <a:lnTo>
                    <a:pt x="437" y="696"/>
                  </a:lnTo>
                  <a:lnTo>
                    <a:pt x="437" y="69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5" name="Freeform 657"/>
            <p:cNvSpPr/>
            <p:nvPr/>
          </p:nvSpPr>
          <p:spPr bwMode="auto">
            <a:xfrm>
              <a:off x="4452938" y="2252663"/>
              <a:ext cx="101600" cy="134938"/>
            </a:xfrm>
            <a:custGeom>
              <a:avLst/>
              <a:gdLst/>
              <a:ahLst/>
              <a:cxnLst>
                <a:cxn ang="0">
                  <a:pos x="219" y="209"/>
                </a:cxn>
                <a:cxn ang="0">
                  <a:pos x="247" y="153"/>
                </a:cxn>
                <a:cxn ang="0">
                  <a:pos x="257" y="124"/>
                </a:cxn>
                <a:cxn ang="0">
                  <a:pos x="257" y="93"/>
                </a:cxn>
                <a:cxn ang="0">
                  <a:pos x="254" y="84"/>
                </a:cxn>
                <a:cxn ang="0">
                  <a:pos x="246" y="67"/>
                </a:cxn>
                <a:cxn ang="0">
                  <a:pos x="234" y="52"/>
                </a:cxn>
                <a:cxn ang="0">
                  <a:pos x="211" y="35"/>
                </a:cxn>
                <a:cxn ang="0">
                  <a:pos x="174" y="17"/>
                </a:cxn>
                <a:cxn ang="0">
                  <a:pos x="140" y="3"/>
                </a:cxn>
                <a:cxn ang="0">
                  <a:pos x="131" y="0"/>
                </a:cxn>
                <a:cxn ang="0">
                  <a:pos x="122" y="1"/>
                </a:cxn>
                <a:cxn ang="0">
                  <a:pos x="115" y="5"/>
                </a:cxn>
                <a:cxn ang="0">
                  <a:pos x="107" y="20"/>
                </a:cxn>
                <a:cxn ang="0">
                  <a:pos x="107" y="29"/>
                </a:cxn>
                <a:cxn ang="0">
                  <a:pos x="111" y="37"/>
                </a:cxn>
                <a:cxn ang="0">
                  <a:pos x="119" y="42"/>
                </a:cxn>
                <a:cxn ang="0">
                  <a:pos x="147" y="55"/>
                </a:cxn>
                <a:cxn ang="0">
                  <a:pos x="179" y="69"/>
                </a:cxn>
                <a:cxn ang="0">
                  <a:pos x="199" y="84"/>
                </a:cxn>
                <a:cxn ang="0">
                  <a:pos x="208" y="95"/>
                </a:cxn>
                <a:cxn ang="0">
                  <a:pos x="212" y="110"/>
                </a:cxn>
                <a:cxn ang="0">
                  <a:pos x="211" y="118"/>
                </a:cxn>
                <a:cxn ang="0">
                  <a:pos x="207" y="136"/>
                </a:cxn>
                <a:cxn ang="0">
                  <a:pos x="178" y="187"/>
                </a:cxn>
                <a:cxn ang="0">
                  <a:pos x="174" y="199"/>
                </a:cxn>
                <a:cxn ang="0">
                  <a:pos x="162" y="233"/>
                </a:cxn>
                <a:cxn ang="0">
                  <a:pos x="147" y="268"/>
                </a:cxn>
                <a:cxn ang="0">
                  <a:pos x="137" y="281"/>
                </a:cxn>
                <a:cxn ang="0">
                  <a:pos x="124" y="289"/>
                </a:cxn>
                <a:cxn ang="0">
                  <a:pos x="111" y="290"/>
                </a:cxn>
                <a:cxn ang="0">
                  <a:pos x="101" y="288"/>
                </a:cxn>
                <a:cxn ang="0">
                  <a:pos x="80" y="279"/>
                </a:cxn>
                <a:cxn ang="0">
                  <a:pos x="51" y="259"/>
                </a:cxn>
                <a:cxn ang="0">
                  <a:pos x="34" y="247"/>
                </a:cxn>
                <a:cxn ang="0">
                  <a:pos x="25" y="243"/>
                </a:cxn>
                <a:cxn ang="0">
                  <a:pos x="16" y="245"/>
                </a:cxn>
                <a:cxn ang="0">
                  <a:pos x="9" y="250"/>
                </a:cxn>
                <a:cxn ang="0">
                  <a:pos x="1" y="264"/>
                </a:cxn>
                <a:cxn ang="0">
                  <a:pos x="1" y="272"/>
                </a:cxn>
                <a:cxn ang="0">
                  <a:pos x="4" y="281"/>
                </a:cxn>
                <a:cxn ang="0">
                  <a:pos x="12" y="288"/>
                </a:cxn>
                <a:cxn ang="0">
                  <a:pos x="39" y="305"/>
                </a:cxn>
                <a:cxn ang="0">
                  <a:pos x="69" y="324"/>
                </a:cxn>
                <a:cxn ang="0">
                  <a:pos x="101" y="337"/>
                </a:cxn>
                <a:cxn ang="0">
                  <a:pos x="118" y="339"/>
                </a:cxn>
                <a:cxn ang="0">
                  <a:pos x="134" y="336"/>
                </a:cxn>
                <a:cxn ang="0">
                  <a:pos x="144" y="334"/>
                </a:cxn>
                <a:cxn ang="0">
                  <a:pos x="160" y="323"/>
                </a:cxn>
                <a:cxn ang="0">
                  <a:pos x="174" y="309"/>
                </a:cxn>
                <a:cxn ang="0">
                  <a:pos x="190" y="284"/>
                </a:cxn>
                <a:cxn ang="0">
                  <a:pos x="204" y="246"/>
                </a:cxn>
                <a:cxn ang="0">
                  <a:pos x="219" y="209"/>
                </a:cxn>
              </a:cxnLst>
              <a:rect l="0" t="0" r="r" b="b"/>
              <a:pathLst>
                <a:path w="258" h="339">
                  <a:moveTo>
                    <a:pt x="219" y="209"/>
                  </a:moveTo>
                  <a:lnTo>
                    <a:pt x="219" y="209"/>
                  </a:lnTo>
                  <a:lnTo>
                    <a:pt x="233" y="181"/>
                  </a:lnTo>
                  <a:lnTo>
                    <a:pt x="247" y="153"/>
                  </a:lnTo>
                  <a:lnTo>
                    <a:pt x="253" y="139"/>
                  </a:lnTo>
                  <a:lnTo>
                    <a:pt x="257" y="124"/>
                  </a:lnTo>
                  <a:lnTo>
                    <a:pt x="258" y="109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4" y="84"/>
                  </a:lnTo>
                  <a:lnTo>
                    <a:pt x="251" y="75"/>
                  </a:lnTo>
                  <a:lnTo>
                    <a:pt x="246" y="67"/>
                  </a:lnTo>
                  <a:lnTo>
                    <a:pt x="241" y="60"/>
                  </a:lnTo>
                  <a:lnTo>
                    <a:pt x="234" y="52"/>
                  </a:lnTo>
                  <a:lnTo>
                    <a:pt x="226" y="47"/>
                  </a:lnTo>
                  <a:lnTo>
                    <a:pt x="211" y="35"/>
                  </a:lnTo>
                  <a:lnTo>
                    <a:pt x="192" y="26"/>
                  </a:lnTo>
                  <a:lnTo>
                    <a:pt x="174" y="17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36" y="0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2" y="1"/>
                  </a:lnTo>
                  <a:lnTo>
                    <a:pt x="119" y="3"/>
                  </a:lnTo>
                  <a:lnTo>
                    <a:pt x="115" y="5"/>
                  </a:lnTo>
                  <a:lnTo>
                    <a:pt x="110" y="12"/>
                  </a:lnTo>
                  <a:lnTo>
                    <a:pt x="107" y="20"/>
                  </a:lnTo>
                  <a:lnTo>
                    <a:pt x="107" y="25"/>
                  </a:lnTo>
                  <a:lnTo>
                    <a:pt x="107" y="29"/>
                  </a:lnTo>
                  <a:lnTo>
                    <a:pt x="109" y="33"/>
                  </a:lnTo>
                  <a:lnTo>
                    <a:pt x="111" y="37"/>
                  </a:lnTo>
                  <a:lnTo>
                    <a:pt x="114" y="39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47" y="55"/>
                  </a:lnTo>
                  <a:lnTo>
                    <a:pt x="164" y="61"/>
                  </a:lnTo>
                  <a:lnTo>
                    <a:pt x="179" y="69"/>
                  </a:lnTo>
                  <a:lnTo>
                    <a:pt x="192" y="78"/>
                  </a:lnTo>
                  <a:lnTo>
                    <a:pt x="199" y="84"/>
                  </a:lnTo>
                  <a:lnTo>
                    <a:pt x="204" y="90"/>
                  </a:lnTo>
                  <a:lnTo>
                    <a:pt x="208" y="95"/>
                  </a:lnTo>
                  <a:lnTo>
                    <a:pt x="211" y="103"/>
                  </a:lnTo>
                  <a:lnTo>
                    <a:pt x="212" y="110"/>
                  </a:lnTo>
                  <a:lnTo>
                    <a:pt x="211" y="118"/>
                  </a:lnTo>
                  <a:lnTo>
                    <a:pt x="211" y="118"/>
                  </a:lnTo>
                  <a:lnTo>
                    <a:pt x="209" y="127"/>
                  </a:lnTo>
                  <a:lnTo>
                    <a:pt x="207" y="136"/>
                  </a:lnTo>
                  <a:lnTo>
                    <a:pt x="198" y="154"/>
                  </a:lnTo>
                  <a:lnTo>
                    <a:pt x="178" y="187"/>
                  </a:lnTo>
                  <a:lnTo>
                    <a:pt x="178" y="187"/>
                  </a:lnTo>
                  <a:lnTo>
                    <a:pt x="174" y="199"/>
                  </a:lnTo>
                  <a:lnTo>
                    <a:pt x="169" y="215"/>
                  </a:lnTo>
                  <a:lnTo>
                    <a:pt x="162" y="233"/>
                  </a:lnTo>
                  <a:lnTo>
                    <a:pt x="156" y="251"/>
                  </a:lnTo>
                  <a:lnTo>
                    <a:pt x="147" y="268"/>
                  </a:lnTo>
                  <a:lnTo>
                    <a:pt x="143" y="275"/>
                  </a:lnTo>
                  <a:lnTo>
                    <a:pt x="137" y="281"/>
                  </a:lnTo>
                  <a:lnTo>
                    <a:pt x="131" y="286"/>
                  </a:lnTo>
                  <a:lnTo>
                    <a:pt x="124" y="289"/>
                  </a:lnTo>
                  <a:lnTo>
                    <a:pt x="118" y="290"/>
                  </a:lnTo>
                  <a:lnTo>
                    <a:pt x="111" y="290"/>
                  </a:lnTo>
                  <a:lnTo>
                    <a:pt x="111" y="290"/>
                  </a:lnTo>
                  <a:lnTo>
                    <a:pt x="101" y="288"/>
                  </a:lnTo>
                  <a:lnTo>
                    <a:pt x="90" y="284"/>
                  </a:lnTo>
                  <a:lnTo>
                    <a:pt x="80" y="279"/>
                  </a:lnTo>
                  <a:lnTo>
                    <a:pt x="71" y="272"/>
                  </a:lnTo>
                  <a:lnTo>
                    <a:pt x="51" y="259"/>
                  </a:lnTo>
                  <a:lnTo>
                    <a:pt x="34" y="247"/>
                  </a:lnTo>
                  <a:lnTo>
                    <a:pt x="34" y="247"/>
                  </a:lnTo>
                  <a:lnTo>
                    <a:pt x="29" y="245"/>
                  </a:lnTo>
                  <a:lnTo>
                    <a:pt x="25" y="243"/>
                  </a:lnTo>
                  <a:lnTo>
                    <a:pt x="20" y="245"/>
                  </a:lnTo>
                  <a:lnTo>
                    <a:pt x="16" y="245"/>
                  </a:lnTo>
                  <a:lnTo>
                    <a:pt x="12" y="247"/>
                  </a:lnTo>
                  <a:lnTo>
                    <a:pt x="9" y="250"/>
                  </a:lnTo>
                  <a:lnTo>
                    <a:pt x="4" y="256"/>
                  </a:lnTo>
                  <a:lnTo>
                    <a:pt x="1" y="264"/>
                  </a:lnTo>
                  <a:lnTo>
                    <a:pt x="0" y="268"/>
                  </a:lnTo>
                  <a:lnTo>
                    <a:pt x="1" y="272"/>
                  </a:lnTo>
                  <a:lnTo>
                    <a:pt x="3" y="277"/>
                  </a:lnTo>
                  <a:lnTo>
                    <a:pt x="4" y="281"/>
                  </a:lnTo>
                  <a:lnTo>
                    <a:pt x="8" y="284"/>
                  </a:lnTo>
                  <a:lnTo>
                    <a:pt x="12" y="288"/>
                  </a:lnTo>
                  <a:lnTo>
                    <a:pt x="12" y="288"/>
                  </a:lnTo>
                  <a:lnTo>
                    <a:pt x="39" y="305"/>
                  </a:lnTo>
                  <a:lnTo>
                    <a:pt x="54" y="315"/>
                  </a:lnTo>
                  <a:lnTo>
                    <a:pt x="69" y="324"/>
                  </a:lnTo>
                  <a:lnTo>
                    <a:pt x="85" y="332"/>
                  </a:lnTo>
                  <a:lnTo>
                    <a:pt x="101" y="337"/>
                  </a:lnTo>
                  <a:lnTo>
                    <a:pt x="110" y="339"/>
                  </a:lnTo>
                  <a:lnTo>
                    <a:pt x="118" y="339"/>
                  </a:lnTo>
                  <a:lnTo>
                    <a:pt x="126" y="339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44" y="334"/>
                  </a:lnTo>
                  <a:lnTo>
                    <a:pt x="152" y="328"/>
                  </a:lnTo>
                  <a:lnTo>
                    <a:pt x="160" y="323"/>
                  </a:lnTo>
                  <a:lnTo>
                    <a:pt x="168" y="317"/>
                  </a:lnTo>
                  <a:lnTo>
                    <a:pt x="174" y="309"/>
                  </a:lnTo>
                  <a:lnTo>
                    <a:pt x="179" y="301"/>
                  </a:lnTo>
                  <a:lnTo>
                    <a:pt x="190" y="284"/>
                  </a:lnTo>
                  <a:lnTo>
                    <a:pt x="198" y="266"/>
                  </a:lnTo>
                  <a:lnTo>
                    <a:pt x="204" y="246"/>
                  </a:lnTo>
                  <a:lnTo>
                    <a:pt x="212" y="228"/>
                  </a:lnTo>
                  <a:lnTo>
                    <a:pt x="219" y="209"/>
                  </a:lnTo>
                  <a:lnTo>
                    <a:pt x="219" y="2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6" name="Freeform 658"/>
            <p:cNvSpPr/>
            <p:nvPr/>
          </p:nvSpPr>
          <p:spPr bwMode="auto">
            <a:xfrm>
              <a:off x="4497388" y="2281238"/>
              <a:ext cx="446088" cy="314325"/>
            </a:xfrm>
            <a:custGeom>
              <a:avLst/>
              <a:gdLst/>
              <a:ahLst/>
              <a:cxnLst>
                <a:cxn ang="0">
                  <a:pos x="1105" y="555"/>
                </a:cxn>
                <a:cxn ang="0">
                  <a:pos x="1075" y="528"/>
                </a:cxn>
                <a:cxn ang="0">
                  <a:pos x="1028" y="501"/>
                </a:cxn>
                <a:cxn ang="0">
                  <a:pos x="875" y="417"/>
                </a:cxn>
                <a:cxn ang="0">
                  <a:pos x="509" y="210"/>
                </a:cxn>
                <a:cxn ang="0">
                  <a:pos x="144" y="4"/>
                </a:cxn>
                <a:cxn ang="0">
                  <a:pos x="129" y="0"/>
                </a:cxn>
                <a:cxn ang="0">
                  <a:pos x="119" y="6"/>
                </a:cxn>
                <a:cxn ang="0">
                  <a:pos x="110" y="24"/>
                </a:cxn>
                <a:cxn ang="0">
                  <a:pos x="114" y="36"/>
                </a:cxn>
                <a:cxn ang="0">
                  <a:pos x="122" y="43"/>
                </a:cxn>
                <a:cxn ang="0">
                  <a:pos x="587" y="304"/>
                </a:cxn>
                <a:cxn ang="0">
                  <a:pos x="719" y="384"/>
                </a:cxn>
                <a:cxn ang="0">
                  <a:pos x="836" y="450"/>
                </a:cxn>
                <a:cxn ang="0">
                  <a:pos x="1006" y="540"/>
                </a:cxn>
                <a:cxn ang="0">
                  <a:pos x="1054" y="572"/>
                </a:cxn>
                <a:cxn ang="0">
                  <a:pos x="1073" y="593"/>
                </a:cxn>
                <a:cxn ang="0">
                  <a:pos x="1079" y="618"/>
                </a:cxn>
                <a:cxn ang="0">
                  <a:pos x="1073" y="652"/>
                </a:cxn>
                <a:cxn ang="0">
                  <a:pos x="1050" y="702"/>
                </a:cxn>
                <a:cxn ang="0">
                  <a:pos x="1040" y="719"/>
                </a:cxn>
                <a:cxn ang="0">
                  <a:pos x="1023" y="736"/>
                </a:cxn>
                <a:cxn ang="0">
                  <a:pos x="1003" y="745"/>
                </a:cxn>
                <a:cxn ang="0">
                  <a:pos x="973" y="744"/>
                </a:cxn>
                <a:cxn ang="0">
                  <a:pos x="939" y="731"/>
                </a:cxn>
                <a:cxn ang="0">
                  <a:pos x="852" y="682"/>
                </a:cxn>
                <a:cxn ang="0">
                  <a:pos x="734" y="623"/>
                </a:cxn>
                <a:cxn ang="0">
                  <a:pos x="211" y="342"/>
                </a:cxn>
                <a:cxn ang="0">
                  <a:pos x="129" y="295"/>
                </a:cxn>
                <a:cxn ang="0">
                  <a:pos x="48" y="246"/>
                </a:cxn>
                <a:cxn ang="0">
                  <a:pos x="35" y="231"/>
                </a:cxn>
                <a:cxn ang="0">
                  <a:pos x="17" y="230"/>
                </a:cxn>
                <a:cxn ang="0">
                  <a:pos x="3" y="247"/>
                </a:cxn>
                <a:cxn ang="0">
                  <a:pos x="0" y="256"/>
                </a:cxn>
                <a:cxn ang="0">
                  <a:pos x="3" y="268"/>
                </a:cxn>
                <a:cxn ang="0">
                  <a:pos x="12" y="278"/>
                </a:cxn>
                <a:cxn ang="0">
                  <a:pos x="50" y="303"/>
                </a:cxn>
                <a:cxn ang="0">
                  <a:pos x="222" y="401"/>
                </a:cxn>
                <a:cxn ang="0">
                  <a:pos x="586" y="599"/>
                </a:cxn>
                <a:cxn ang="0">
                  <a:pos x="748" y="682"/>
                </a:cxn>
                <a:cxn ang="0">
                  <a:pos x="933" y="778"/>
                </a:cxn>
                <a:cxn ang="0">
                  <a:pos x="955" y="787"/>
                </a:cxn>
                <a:cxn ang="0">
                  <a:pos x="989" y="793"/>
                </a:cxn>
                <a:cxn ang="0">
                  <a:pos x="1019" y="791"/>
                </a:cxn>
                <a:cxn ang="0">
                  <a:pos x="1046" y="779"/>
                </a:cxn>
                <a:cxn ang="0">
                  <a:pos x="1071" y="757"/>
                </a:cxn>
                <a:cxn ang="0">
                  <a:pos x="1084" y="736"/>
                </a:cxn>
                <a:cxn ang="0">
                  <a:pos x="1113" y="674"/>
                </a:cxn>
                <a:cxn ang="0">
                  <a:pos x="1124" y="621"/>
                </a:cxn>
                <a:cxn ang="0">
                  <a:pos x="1120" y="588"/>
                </a:cxn>
                <a:cxn ang="0">
                  <a:pos x="1112" y="566"/>
                </a:cxn>
              </a:cxnLst>
              <a:rect l="0" t="0" r="r" b="b"/>
              <a:pathLst>
                <a:path w="1124" h="793">
                  <a:moveTo>
                    <a:pt x="1112" y="566"/>
                  </a:moveTo>
                  <a:lnTo>
                    <a:pt x="1112" y="566"/>
                  </a:lnTo>
                  <a:lnTo>
                    <a:pt x="1105" y="555"/>
                  </a:lnTo>
                  <a:lnTo>
                    <a:pt x="1096" y="545"/>
                  </a:lnTo>
                  <a:lnTo>
                    <a:pt x="1086" y="536"/>
                  </a:lnTo>
                  <a:lnTo>
                    <a:pt x="1075" y="528"/>
                  </a:lnTo>
                  <a:lnTo>
                    <a:pt x="1050" y="512"/>
                  </a:lnTo>
                  <a:lnTo>
                    <a:pt x="1028" y="501"/>
                  </a:lnTo>
                  <a:lnTo>
                    <a:pt x="1028" y="501"/>
                  </a:lnTo>
                  <a:lnTo>
                    <a:pt x="952" y="459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797" y="374"/>
                  </a:lnTo>
                  <a:lnTo>
                    <a:pt x="708" y="324"/>
                  </a:lnTo>
                  <a:lnTo>
                    <a:pt x="509" y="210"/>
                  </a:lnTo>
                  <a:lnTo>
                    <a:pt x="311" y="98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39" y="1"/>
                  </a:lnTo>
                  <a:lnTo>
                    <a:pt x="133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2" y="4"/>
                  </a:lnTo>
                  <a:lnTo>
                    <a:pt x="119" y="6"/>
                  </a:lnTo>
                  <a:lnTo>
                    <a:pt x="114" y="13"/>
                  </a:lnTo>
                  <a:lnTo>
                    <a:pt x="110" y="21"/>
                  </a:lnTo>
                  <a:lnTo>
                    <a:pt x="110" y="24"/>
                  </a:lnTo>
                  <a:lnTo>
                    <a:pt x="111" y="28"/>
                  </a:lnTo>
                  <a:lnTo>
                    <a:pt x="112" y="34"/>
                  </a:lnTo>
                  <a:lnTo>
                    <a:pt x="114" y="36"/>
                  </a:lnTo>
                  <a:lnTo>
                    <a:pt x="118" y="40"/>
                  </a:lnTo>
                  <a:lnTo>
                    <a:pt x="122" y="43"/>
                  </a:lnTo>
                  <a:lnTo>
                    <a:pt x="122" y="43"/>
                  </a:lnTo>
                  <a:lnTo>
                    <a:pt x="256" y="117"/>
                  </a:lnTo>
                  <a:lnTo>
                    <a:pt x="422" y="210"/>
                  </a:lnTo>
                  <a:lnTo>
                    <a:pt x="587" y="304"/>
                  </a:lnTo>
                  <a:lnTo>
                    <a:pt x="659" y="346"/>
                  </a:lnTo>
                  <a:lnTo>
                    <a:pt x="719" y="384"/>
                  </a:lnTo>
                  <a:lnTo>
                    <a:pt x="719" y="384"/>
                  </a:lnTo>
                  <a:lnTo>
                    <a:pt x="748" y="401"/>
                  </a:lnTo>
                  <a:lnTo>
                    <a:pt x="777" y="418"/>
                  </a:lnTo>
                  <a:lnTo>
                    <a:pt x="836" y="450"/>
                  </a:lnTo>
                  <a:lnTo>
                    <a:pt x="955" y="512"/>
                  </a:lnTo>
                  <a:lnTo>
                    <a:pt x="955" y="512"/>
                  </a:lnTo>
                  <a:lnTo>
                    <a:pt x="1006" y="540"/>
                  </a:lnTo>
                  <a:lnTo>
                    <a:pt x="1031" y="555"/>
                  </a:lnTo>
                  <a:lnTo>
                    <a:pt x="1054" y="572"/>
                  </a:lnTo>
                  <a:lnTo>
                    <a:pt x="1054" y="572"/>
                  </a:lnTo>
                  <a:lnTo>
                    <a:pt x="1062" y="579"/>
                  </a:lnTo>
                  <a:lnTo>
                    <a:pt x="1069" y="586"/>
                  </a:lnTo>
                  <a:lnTo>
                    <a:pt x="1073" y="593"/>
                  </a:lnTo>
                  <a:lnTo>
                    <a:pt x="1077" y="601"/>
                  </a:lnTo>
                  <a:lnTo>
                    <a:pt x="1078" y="610"/>
                  </a:lnTo>
                  <a:lnTo>
                    <a:pt x="1079" y="618"/>
                  </a:lnTo>
                  <a:lnTo>
                    <a:pt x="1079" y="627"/>
                  </a:lnTo>
                  <a:lnTo>
                    <a:pt x="1078" y="635"/>
                  </a:lnTo>
                  <a:lnTo>
                    <a:pt x="1073" y="652"/>
                  </a:lnTo>
                  <a:lnTo>
                    <a:pt x="1066" y="671"/>
                  </a:lnTo>
                  <a:lnTo>
                    <a:pt x="1058" y="686"/>
                  </a:lnTo>
                  <a:lnTo>
                    <a:pt x="1050" y="702"/>
                  </a:lnTo>
                  <a:lnTo>
                    <a:pt x="1050" y="702"/>
                  </a:lnTo>
                  <a:lnTo>
                    <a:pt x="1045" y="711"/>
                  </a:lnTo>
                  <a:lnTo>
                    <a:pt x="1040" y="719"/>
                  </a:lnTo>
                  <a:lnTo>
                    <a:pt x="1035" y="725"/>
                  </a:lnTo>
                  <a:lnTo>
                    <a:pt x="1028" y="732"/>
                  </a:lnTo>
                  <a:lnTo>
                    <a:pt x="1023" y="736"/>
                  </a:lnTo>
                  <a:lnTo>
                    <a:pt x="1016" y="740"/>
                  </a:lnTo>
                  <a:lnTo>
                    <a:pt x="1010" y="742"/>
                  </a:lnTo>
                  <a:lnTo>
                    <a:pt x="1003" y="745"/>
                  </a:lnTo>
                  <a:lnTo>
                    <a:pt x="997" y="745"/>
                  </a:lnTo>
                  <a:lnTo>
                    <a:pt x="989" y="746"/>
                  </a:lnTo>
                  <a:lnTo>
                    <a:pt x="973" y="744"/>
                  </a:lnTo>
                  <a:lnTo>
                    <a:pt x="957" y="739"/>
                  </a:lnTo>
                  <a:lnTo>
                    <a:pt x="939" y="731"/>
                  </a:lnTo>
                  <a:lnTo>
                    <a:pt x="939" y="731"/>
                  </a:lnTo>
                  <a:lnTo>
                    <a:pt x="917" y="719"/>
                  </a:lnTo>
                  <a:lnTo>
                    <a:pt x="896" y="706"/>
                  </a:lnTo>
                  <a:lnTo>
                    <a:pt x="852" y="682"/>
                  </a:lnTo>
                  <a:lnTo>
                    <a:pt x="852" y="682"/>
                  </a:lnTo>
                  <a:lnTo>
                    <a:pt x="793" y="652"/>
                  </a:lnTo>
                  <a:lnTo>
                    <a:pt x="734" y="623"/>
                  </a:lnTo>
                  <a:lnTo>
                    <a:pt x="675" y="593"/>
                  </a:lnTo>
                  <a:lnTo>
                    <a:pt x="617" y="563"/>
                  </a:lnTo>
                  <a:lnTo>
                    <a:pt x="211" y="342"/>
                  </a:lnTo>
                  <a:lnTo>
                    <a:pt x="211" y="342"/>
                  </a:lnTo>
                  <a:lnTo>
                    <a:pt x="170" y="319"/>
                  </a:lnTo>
                  <a:lnTo>
                    <a:pt x="129" y="295"/>
                  </a:lnTo>
                  <a:lnTo>
                    <a:pt x="89" y="270"/>
                  </a:lnTo>
                  <a:lnTo>
                    <a:pt x="48" y="246"/>
                  </a:lnTo>
                  <a:lnTo>
                    <a:pt x="48" y="246"/>
                  </a:lnTo>
                  <a:lnTo>
                    <a:pt x="46" y="240"/>
                  </a:lnTo>
                  <a:lnTo>
                    <a:pt x="42" y="235"/>
                  </a:lnTo>
                  <a:lnTo>
                    <a:pt x="35" y="231"/>
                  </a:lnTo>
                  <a:lnTo>
                    <a:pt x="30" y="230"/>
                  </a:lnTo>
                  <a:lnTo>
                    <a:pt x="23" y="229"/>
                  </a:lnTo>
                  <a:lnTo>
                    <a:pt x="17" y="230"/>
                  </a:lnTo>
                  <a:lnTo>
                    <a:pt x="10" y="234"/>
                  </a:lnTo>
                  <a:lnTo>
                    <a:pt x="6" y="240"/>
                  </a:lnTo>
                  <a:lnTo>
                    <a:pt x="3" y="247"/>
                  </a:lnTo>
                  <a:lnTo>
                    <a:pt x="3" y="247"/>
                  </a:lnTo>
                  <a:lnTo>
                    <a:pt x="1" y="251"/>
                  </a:lnTo>
                  <a:lnTo>
                    <a:pt x="0" y="256"/>
                  </a:lnTo>
                  <a:lnTo>
                    <a:pt x="0" y="260"/>
                  </a:lnTo>
                  <a:lnTo>
                    <a:pt x="1" y="264"/>
                  </a:lnTo>
                  <a:lnTo>
                    <a:pt x="3" y="268"/>
                  </a:lnTo>
                  <a:lnTo>
                    <a:pt x="5" y="272"/>
                  </a:lnTo>
                  <a:lnTo>
                    <a:pt x="8" y="276"/>
                  </a:lnTo>
                  <a:lnTo>
                    <a:pt x="12" y="278"/>
                  </a:lnTo>
                  <a:lnTo>
                    <a:pt x="12" y="278"/>
                  </a:lnTo>
                  <a:lnTo>
                    <a:pt x="31" y="290"/>
                  </a:lnTo>
                  <a:lnTo>
                    <a:pt x="50" y="303"/>
                  </a:lnTo>
                  <a:lnTo>
                    <a:pt x="69" y="316"/>
                  </a:lnTo>
                  <a:lnTo>
                    <a:pt x="89" y="328"/>
                  </a:lnTo>
                  <a:lnTo>
                    <a:pt x="222" y="401"/>
                  </a:lnTo>
                  <a:lnTo>
                    <a:pt x="222" y="401"/>
                  </a:lnTo>
                  <a:lnTo>
                    <a:pt x="454" y="527"/>
                  </a:lnTo>
                  <a:lnTo>
                    <a:pt x="586" y="599"/>
                  </a:lnTo>
                  <a:lnTo>
                    <a:pt x="688" y="651"/>
                  </a:lnTo>
                  <a:lnTo>
                    <a:pt x="688" y="651"/>
                  </a:lnTo>
                  <a:lnTo>
                    <a:pt x="748" y="682"/>
                  </a:lnTo>
                  <a:lnTo>
                    <a:pt x="810" y="715"/>
                  </a:lnTo>
                  <a:lnTo>
                    <a:pt x="871" y="746"/>
                  </a:lnTo>
                  <a:lnTo>
                    <a:pt x="933" y="778"/>
                  </a:lnTo>
                  <a:lnTo>
                    <a:pt x="933" y="778"/>
                  </a:lnTo>
                  <a:lnTo>
                    <a:pt x="943" y="783"/>
                  </a:lnTo>
                  <a:lnTo>
                    <a:pt x="955" y="787"/>
                  </a:lnTo>
                  <a:lnTo>
                    <a:pt x="967" y="791"/>
                  </a:lnTo>
                  <a:lnTo>
                    <a:pt x="977" y="792"/>
                  </a:lnTo>
                  <a:lnTo>
                    <a:pt x="989" y="793"/>
                  </a:lnTo>
                  <a:lnTo>
                    <a:pt x="999" y="793"/>
                  </a:lnTo>
                  <a:lnTo>
                    <a:pt x="1008" y="793"/>
                  </a:lnTo>
                  <a:lnTo>
                    <a:pt x="1019" y="791"/>
                  </a:lnTo>
                  <a:lnTo>
                    <a:pt x="1028" y="788"/>
                  </a:lnTo>
                  <a:lnTo>
                    <a:pt x="1037" y="784"/>
                  </a:lnTo>
                  <a:lnTo>
                    <a:pt x="1046" y="779"/>
                  </a:lnTo>
                  <a:lnTo>
                    <a:pt x="1056" y="773"/>
                  </a:lnTo>
                  <a:lnTo>
                    <a:pt x="1063" y="765"/>
                  </a:lnTo>
                  <a:lnTo>
                    <a:pt x="1071" y="757"/>
                  </a:lnTo>
                  <a:lnTo>
                    <a:pt x="1078" y="746"/>
                  </a:lnTo>
                  <a:lnTo>
                    <a:pt x="1084" y="736"/>
                  </a:lnTo>
                  <a:lnTo>
                    <a:pt x="1084" y="736"/>
                  </a:lnTo>
                  <a:lnTo>
                    <a:pt x="1096" y="716"/>
                  </a:lnTo>
                  <a:lnTo>
                    <a:pt x="1105" y="695"/>
                  </a:lnTo>
                  <a:lnTo>
                    <a:pt x="1113" y="674"/>
                  </a:lnTo>
                  <a:lnTo>
                    <a:pt x="1120" y="654"/>
                  </a:lnTo>
                  <a:lnTo>
                    <a:pt x="1122" y="631"/>
                  </a:lnTo>
                  <a:lnTo>
                    <a:pt x="1124" y="621"/>
                  </a:lnTo>
                  <a:lnTo>
                    <a:pt x="1122" y="610"/>
                  </a:lnTo>
                  <a:lnTo>
                    <a:pt x="1121" y="599"/>
                  </a:lnTo>
                  <a:lnTo>
                    <a:pt x="1120" y="588"/>
                  </a:lnTo>
                  <a:lnTo>
                    <a:pt x="1116" y="578"/>
                  </a:lnTo>
                  <a:lnTo>
                    <a:pt x="1112" y="566"/>
                  </a:lnTo>
                  <a:lnTo>
                    <a:pt x="1112" y="56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7" name="Freeform 659"/>
            <p:cNvSpPr/>
            <p:nvPr/>
          </p:nvSpPr>
          <p:spPr bwMode="auto">
            <a:xfrm>
              <a:off x="4338638" y="2036763"/>
              <a:ext cx="244475" cy="180975"/>
            </a:xfrm>
            <a:custGeom>
              <a:avLst/>
              <a:gdLst/>
              <a:ahLst/>
              <a:cxnLst>
                <a:cxn ang="0">
                  <a:pos x="616" y="331"/>
                </a:cxn>
                <a:cxn ang="0">
                  <a:pos x="601" y="280"/>
                </a:cxn>
                <a:cxn ang="0">
                  <a:pos x="568" y="238"/>
                </a:cxn>
                <a:cxn ang="0">
                  <a:pos x="533" y="216"/>
                </a:cxn>
                <a:cxn ang="0">
                  <a:pos x="429" y="147"/>
                </a:cxn>
                <a:cxn ang="0">
                  <a:pos x="386" y="121"/>
                </a:cxn>
                <a:cxn ang="0">
                  <a:pos x="241" y="47"/>
                </a:cxn>
                <a:cxn ang="0">
                  <a:pos x="176" y="13"/>
                </a:cxn>
                <a:cxn ang="0">
                  <a:pos x="126" y="0"/>
                </a:cxn>
                <a:cxn ang="0">
                  <a:pos x="76" y="7"/>
                </a:cxn>
                <a:cxn ang="0">
                  <a:pos x="46" y="23"/>
                </a:cxn>
                <a:cxn ang="0">
                  <a:pos x="16" y="57"/>
                </a:cxn>
                <a:cxn ang="0">
                  <a:pos x="2" y="101"/>
                </a:cxn>
                <a:cxn ang="0">
                  <a:pos x="2" y="131"/>
                </a:cxn>
                <a:cxn ang="0">
                  <a:pos x="16" y="169"/>
                </a:cxn>
                <a:cxn ang="0">
                  <a:pos x="47" y="197"/>
                </a:cxn>
                <a:cxn ang="0">
                  <a:pos x="66" y="207"/>
                </a:cxn>
                <a:cxn ang="0">
                  <a:pos x="79" y="207"/>
                </a:cxn>
                <a:cxn ang="0">
                  <a:pos x="92" y="195"/>
                </a:cxn>
                <a:cxn ang="0">
                  <a:pos x="95" y="178"/>
                </a:cxn>
                <a:cxn ang="0">
                  <a:pos x="87" y="168"/>
                </a:cxn>
                <a:cxn ang="0">
                  <a:pos x="72" y="159"/>
                </a:cxn>
                <a:cxn ang="0">
                  <a:pos x="51" y="136"/>
                </a:cxn>
                <a:cxn ang="0">
                  <a:pos x="47" y="106"/>
                </a:cxn>
                <a:cxn ang="0">
                  <a:pos x="54" y="83"/>
                </a:cxn>
                <a:cxn ang="0">
                  <a:pos x="70" y="61"/>
                </a:cxn>
                <a:cxn ang="0">
                  <a:pos x="92" y="50"/>
                </a:cxn>
                <a:cxn ang="0">
                  <a:pos x="118" y="47"/>
                </a:cxn>
                <a:cxn ang="0">
                  <a:pos x="170" y="63"/>
                </a:cxn>
                <a:cxn ang="0">
                  <a:pos x="303" y="134"/>
                </a:cxn>
                <a:cxn ang="0">
                  <a:pos x="348" y="153"/>
                </a:cxn>
                <a:cxn ang="0">
                  <a:pos x="408" y="186"/>
                </a:cxn>
                <a:cxn ang="0">
                  <a:pos x="501" y="251"/>
                </a:cxn>
                <a:cxn ang="0">
                  <a:pos x="541" y="283"/>
                </a:cxn>
                <a:cxn ang="0">
                  <a:pos x="565" y="314"/>
                </a:cxn>
                <a:cxn ang="0">
                  <a:pos x="571" y="339"/>
                </a:cxn>
                <a:cxn ang="0">
                  <a:pos x="569" y="359"/>
                </a:cxn>
                <a:cxn ang="0">
                  <a:pos x="562" y="382"/>
                </a:cxn>
                <a:cxn ang="0">
                  <a:pos x="548" y="399"/>
                </a:cxn>
                <a:cxn ang="0">
                  <a:pos x="530" y="410"/>
                </a:cxn>
                <a:cxn ang="0">
                  <a:pos x="509" y="414"/>
                </a:cxn>
                <a:cxn ang="0">
                  <a:pos x="487" y="408"/>
                </a:cxn>
                <a:cxn ang="0">
                  <a:pos x="474" y="403"/>
                </a:cxn>
                <a:cxn ang="0">
                  <a:pos x="459" y="404"/>
                </a:cxn>
                <a:cxn ang="0">
                  <a:pos x="448" y="416"/>
                </a:cxn>
                <a:cxn ang="0">
                  <a:pos x="445" y="432"/>
                </a:cxn>
                <a:cxn ang="0">
                  <a:pos x="452" y="442"/>
                </a:cxn>
                <a:cxn ang="0">
                  <a:pos x="473" y="452"/>
                </a:cxn>
                <a:cxn ang="0">
                  <a:pos x="516" y="459"/>
                </a:cxn>
                <a:cxn ang="0">
                  <a:pos x="554" y="450"/>
                </a:cxn>
                <a:cxn ang="0">
                  <a:pos x="585" y="428"/>
                </a:cxn>
                <a:cxn ang="0">
                  <a:pos x="606" y="393"/>
                </a:cxn>
                <a:cxn ang="0">
                  <a:pos x="618" y="347"/>
                </a:cxn>
              </a:cxnLst>
              <a:rect l="0" t="0" r="r" b="b"/>
              <a:pathLst>
                <a:path w="618" h="459">
                  <a:moveTo>
                    <a:pt x="618" y="347"/>
                  </a:moveTo>
                  <a:lnTo>
                    <a:pt x="618" y="347"/>
                  </a:lnTo>
                  <a:lnTo>
                    <a:pt x="616" y="331"/>
                  </a:lnTo>
                  <a:lnTo>
                    <a:pt x="614" y="314"/>
                  </a:lnTo>
                  <a:lnTo>
                    <a:pt x="609" y="297"/>
                  </a:lnTo>
                  <a:lnTo>
                    <a:pt x="601" y="280"/>
                  </a:lnTo>
                  <a:lnTo>
                    <a:pt x="590" y="265"/>
                  </a:lnTo>
                  <a:lnTo>
                    <a:pt x="580" y="250"/>
                  </a:lnTo>
                  <a:lnTo>
                    <a:pt x="568" y="238"/>
                  </a:lnTo>
                  <a:lnTo>
                    <a:pt x="555" y="229"/>
                  </a:lnTo>
                  <a:lnTo>
                    <a:pt x="555" y="229"/>
                  </a:lnTo>
                  <a:lnTo>
                    <a:pt x="533" y="216"/>
                  </a:lnTo>
                  <a:lnTo>
                    <a:pt x="512" y="203"/>
                  </a:lnTo>
                  <a:lnTo>
                    <a:pt x="470" y="174"/>
                  </a:lnTo>
                  <a:lnTo>
                    <a:pt x="429" y="147"/>
                  </a:lnTo>
                  <a:lnTo>
                    <a:pt x="407" y="134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38" y="96"/>
                  </a:lnTo>
                  <a:lnTo>
                    <a:pt x="289" y="72"/>
                  </a:lnTo>
                  <a:lnTo>
                    <a:pt x="241" y="47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76" y="13"/>
                  </a:lnTo>
                  <a:lnTo>
                    <a:pt x="159" y="7"/>
                  </a:lnTo>
                  <a:lnTo>
                    <a:pt x="142" y="3"/>
                  </a:lnTo>
                  <a:lnTo>
                    <a:pt x="126" y="0"/>
                  </a:lnTo>
                  <a:lnTo>
                    <a:pt x="109" y="0"/>
                  </a:lnTo>
                  <a:lnTo>
                    <a:pt x="93" y="2"/>
                  </a:lnTo>
                  <a:lnTo>
                    <a:pt x="76" y="7"/>
                  </a:lnTo>
                  <a:lnTo>
                    <a:pt x="58" y="15"/>
                  </a:lnTo>
                  <a:lnTo>
                    <a:pt x="58" y="15"/>
                  </a:lnTo>
                  <a:lnTo>
                    <a:pt x="46" y="23"/>
                  </a:lnTo>
                  <a:lnTo>
                    <a:pt x="34" y="32"/>
                  </a:lnTo>
                  <a:lnTo>
                    <a:pt x="24" y="44"/>
                  </a:lnTo>
                  <a:lnTo>
                    <a:pt x="16" y="57"/>
                  </a:lnTo>
                  <a:lnTo>
                    <a:pt x="10" y="71"/>
                  </a:lnTo>
                  <a:lnTo>
                    <a:pt x="4" y="85"/>
                  </a:lnTo>
                  <a:lnTo>
                    <a:pt x="2" y="101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2" y="131"/>
                  </a:lnTo>
                  <a:lnTo>
                    <a:pt x="4" y="146"/>
                  </a:lnTo>
                  <a:lnTo>
                    <a:pt x="10" y="159"/>
                  </a:lnTo>
                  <a:lnTo>
                    <a:pt x="16" y="169"/>
                  </a:lnTo>
                  <a:lnTo>
                    <a:pt x="25" y="180"/>
                  </a:lnTo>
                  <a:lnTo>
                    <a:pt x="36" y="189"/>
                  </a:lnTo>
                  <a:lnTo>
                    <a:pt x="47" y="197"/>
                  </a:lnTo>
                  <a:lnTo>
                    <a:pt x="61" y="204"/>
                  </a:lnTo>
                  <a:lnTo>
                    <a:pt x="61" y="204"/>
                  </a:lnTo>
                  <a:lnTo>
                    <a:pt x="66" y="207"/>
                  </a:lnTo>
                  <a:lnTo>
                    <a:pt x="71" y="207"/>
                  </a:lnTo>
                  <a:lnTo>
                    <a:pt x="75" y="207"/>
                  </a:lnTo>
                  <a:lnTo>
                    <a:pt x="79" y="207"/>
                  </a:lnTo>
                  <a:lnTo>
                    <a:pt x="83" y="204"/>
                  </a:lnTo>
                  <a:lnTo>
                    <a:pt x="87" y="202"/>
                  </a:lnTo>
                  <a:lnTo>
                    <a:pt x="92" y="195"/>
                  </a:lnTo>
                  <a:lnTo>
                    <a:pt x="95" y="187"/>
                  </a:lnTo>
                  <a:lnTo>
                    <a:pt x="95" y="183"/>
                  </a:lnTo>
                  <a:lnTo>
                    <a:pt x="95" y="178"/>
                  </a:lnTo>
                  <a:lnTo>
                    <a:pt x="93" y="174"/>
                  </a:lnTo>
                  <a:lnTo>
                    <a:pt x="91" y="170"/>
                  </a:lnTo>
                  <a:lnTo>
                    <a:pt x="87" y="168"/>
                  </a:lnTo>
                  <a:lnTo>
                    <a:pt x="83" y="165"/>
                  </a:lnTo>
                  <a:lnTo>
                    <a:pt x="83" y="165"/>
                  </a:lnTo>
                  <a:lnTo>
                    <a:pt x="72" y="159"/>
                  </a:lnTo>
                  <a:lnTo>
                    <a:pt x="63" y="151"/>
                  </a:lnTo>
                  <a:lnTo>
                    <a:pt x="57" y="144"/>
                  </a:lnTo>
                  <a:lnTo>
                    <a:pt x="51" y="136"/>
                  </a:lnTo>
                  <a:lnTo>
                    <a:pt x="49" y="127"/>
                  </a:lnTo>
                  <a:lnTo>
                    <a:pt x="47" y="117"/>
                  </a:lnTo>
                  <a:lnTo>
                    <a:pt x="47" y="106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4" y="83"/>
                  </a:lnTo>
                  <a:lnTo>
                    <a:pt x="58" y="75"/>
                  </a:lnTo>
                  <a:lnTo>
                    <a:pt x="63" y="67"/>
                  </a:lnTo>
                  <a:lnTo>
                    <a:pt x="70" y="61"/>
                  </a:lnTo>
                  <a:lnTo>
                    <a:pt x="76" y="57"/>
                  </a:lnTo>
                  <a:lnTo>
                    <a:pt x="84" y="53"/>
                  </a:lnTo>
                  <a:lnTo>
                    <a:pt x="92" y="50"/>
                  </a:lnTo>
                  <a:lnTo>
                    <a:pt x="101" y="47"/>
                  </a:lnTo>
                  <a:lnTo>
                    <a:pt x="109" y="47"/>
                  </a:lnTo>
                  <a:lnTo>
                    <a:pt x="118" y="47"/>
                  </a:lnTo>
                  <a:lnTo>
                    <a:pt x="136" y="50"/>
                  </a:lnTo>
                  <a:lnTo>
                    <a:pt x="155" y="55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258" y="110"/>
                  </a:lnTo>
                  <a:lnTo>
                    <a:pt x="303" y="134"/>
                  </a:lnTo>
                  <a:lnTo>
                    <a:pt x="326" y="144"/>
                  </a:lnTo>
                  <a:lnTo>
                    <a:pt x="348" y="153"/>
                  </a:lnTo>
                  <a:lnTo>
                    <a:pt x="348" y="153"/>
                  </a:lnTo>
                  <a:lnTo>
                    <a:pt x="369" y="163"/>
                  </a:lnTo>
                  <a:lnTo>
                    <a:pt x="389" y="174"/>
                  </a:lnTo>
                  <a:lnTo>
                    <a:pt x="408" y="186"/>
                  </a:lnTo>
                  <a:lnTo>
                    <a:pt x="428" y="198"/>
                  </a:lnTo>
                  <a:lnTo>
                    <a:pt x="465" y="224"/>
                  </a:lnTo>
                  <a:lnTo>
                    <a:pt x="501" y="251"/>
                  </a:lnTo>
                  <a:lnTo>
                    <a:pt x="501" y="251"/>
                  </a:lnTo>
                  <a:lnTo>
                    <a:pt x="528" y="271"/>
                  </a:lnTo>
                  <a:lnTo>
                    <a:pt x="541" y="283"/>
                  </a:lnTo>
                  <a:lnTo>
                    <a:pt x="552" y="295"/>
                  </a:lnTo>
                  <a:lnTo>
                    <a:pt x="562" y="308"/>
                  </a:lnTo>
                  <a:lnTo>
                    <a:pt x="565" y="314"/>
                  </a:lnTo>
                  <a:lnTo>
                    <a:pt x="568" y="322"/>
                  </a:lnTo>
                  <a:lnTo>
                    <a:pt x="569" y="331"/>
                  </a:lnTo>
                  <a:lnTo>
                    <a:pt x="571" y="339"/>
                  </a:lnTo>
                  <a:lnTo>
                    <a:pt x="571" y="348"/>
                  </a:lnTo>
                  <a:lnTo>
                    <a:pt x="569" y="359"/>
                  </a:lnTo>
                  <a:lnTo>
                    <a:pt x="569" y="359"/>
                  </a:lnTo>
                  <a:lnTo>
                    <a:pt x="567" y="367"/>
                  </a:lnTo>
                  <a:lnTo>
                    <a:pt x="564" y="374"/>
                  </a:lnTo>
                  <a:lnTo>
                    <a:pt x="562" y="382"/>
                  </a:lnTo>
                  <a:lnTo>
                    <a:pt x="558" y="389"/>
                  </a:lnTo>
                  <a:lnTo>
                    <a:pt x="552" y="394"/>
                  </a:lnTo>
                  <a:lnTo>
                    <a:pt x="548" y="399"/>
                  </a:lnTo>
                  <a:lnTo>
                    <a:pt x="543" y="403"/>
                  </a:lnTo>
                  <a:lnTo>
                    <a:pt x="537" y="407"/>
                  </a:lnTo>
                  <a:lnTo>
                    <a:pt x="530" y="410"/>
                  </a:lnTo>
                  <a:lnTo>
                    <a:pt x="524" y="412"/>
                  </a:lnTo>
                  <a:lnTo>
                    <a:pt x="517" y="412"/>
                  </a:lnTo>
                  <a:lnTo>
                    <a:pt x="509" y="414"/>
                  </a:lnTo>
                  <a:lnTo>
                    <a:pt x="503" y="412"/>
                  </a:lnTo>
                  <a:lnTo>
                    <a:pt x="495" y="411"/>
                  </a:lnTo>
                  <a:lnTo>
                    <a:pt x="487" y="408"/>
                  </a:lnTo>
                  <a:lnTo>
                    <a:pt x="479" y="404"/>
                  </a:lnTo>
                  <a:lnTo>
                    <a:pt x="479" y="404"/>
                  </a:lnTo>
                  <a:lnTo>
                    <a:pt x="474" y="403"/>
                  </a:lnTo>
                  <a:lnTo>
                    <a:pt x="469" y="403"/>
                  </a:lnTo>
                  <a:lnTo>
                    <a:pt x="465" y="403"/>
                  </a:lnTo>
                  <a:lnTo>
                    <a:pt x="459" y="404"/>
                  </a:lnTo>
                  <a:lnTo>
                    <a:pt x="457" y="407"/>
                  </a:lnTo>
                  <a:lnTo>
                    <a:pt x="453" y="410"/>
                  </a:lnTo>
                  <a:lnTo>
                    <a:pt x="448" y="416"/>
                  </a:lnTo>
                  <a:lnTo>
                    <a:pt x="445" y="424"/>
                  </a:lnTo>
                  <a:lnTo>
                    <a:pt x="445" y="428"/>
                  </a:lnTo>
                  <a:lnTo>
                    <a:pt x="445" y="432"/>
                  </a:lnTo>
                  <a:lnTo>
                    <a:pt x="446" y="436"/>
                  </a:lnTo>
                  <a:lnTo>
                    <a:pt x="449" y="440"/>
                  </a:lnTo>
                  <a:lnTo>
                    <a:pt x="452" y="442"/>
                  </a:lnTo>
                  <a:lnTo>
                    <a:pt x="457" y="445"/>
                  </a:lnTo>
                  <a:lnTo>
                    <a:pt x="457" y="445"/>
                  </a:lnTo>
                  <a:lnTo>
                    <a:pt x="473" y="452"/>
                  </a:lnTo>
                  <a:lnTo>
                    <a:pt x="487" y="455"/>
                  </a:lnTo>
                  <a:lnTo>
                    <a:pt x="501" y="458"/>
                  </a:lnTo>
                  <a:lnTo>
                    <a:pt x="516" y="459"/>
                  </a:lnTo>
                  <a:lnTo>
                    <a:pt x="529" y="458"/>
                  </a:lnTo>
                  <a:lnTo>
                    <a:pt x="542" y="455"/>
                  </a:lnTo>
                  <a:lnTo>
                    <a:pt x="554" y="450"/>
                  </a:lnTo>
                  <a:lnTo>
                    <a:pt x="565" y="445"/>
                  </a:lnTo>
                  <a:lnTo>
                    <a:pt x="576" y="437"/>
                  </a:lnTo>
                  <a:lnTo>
                    <a:pt x="585" y="428"/>
                  </a:lnTo>
                  <a:lnTo>
                    <a:pt x="593" y="418"/>
                  </a:lnTo>
                  <a:lnTo>
                    <a:pt x="601" y="406"/>
                  </a:lnTo>
                  <a:lnTo>
                    <a:pt x="606" y="393"/>
                  </a:lnTo>
                  <a:lnTo>
                    <a:pt x="611" y="378"/>
                  </a:lnTo>
                  <a:lnTo>
                    <a:pt x="615" y="364"/>
                  </a:lnTo>
                  <a:lnTo>
                    <a:pt x="618" y="347"/>
                  </a:lnTo>
                  <a:lnTo>
                    <a:pt x="618" y="3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8" name="Freeform 660"/>
            <p:cNvSpPr/>
            <p:nvPr/>
          </p:nvSpPr>
          <p:spPr bwMode="auto">
            <a:xfrm>
              <a:off x="4194176" y="2292350"/>
              <a:ext cx="246063" cy="195263"/>
            </a:xfrm>
            <a:custGeom>
              <a:avLst/>
              <a:gdLst/>
              <a:ahLst/>
              <a:cxnLst>
                <a:cxn ang="0">
                  <a:pos x="623" y="355"/>
                </a:cxn>
                <a:cxn ang="0">
                  <a:pos x="613" y="314"/>
                </a:cxn>
                <a:cxn ang="0">
                  <a:pos x="584" y="270"/>
                </a:cxn>
                <a:cxn ang="0">
                  <a:pos x="556" y="251"/>
                </a:cxn>
                <a:cxn ang="0">
                  <a:pos x="542" y="248"/>
                </a:cxn>
                <a:cxn ang="0">
                  <a:pos x="531" y="253"/>
                </a:cxn>
                <a:cxn ang="0">
                  <a:pos x="522" y="272"/>
                </a:cxn>
                <a:cxn ang="0">
                  <a:pos x="528" y="285"/>
                </a:cxn>
                <a:cxn ang="0">
                  <a:pos x="534" y="291"/>
                </a:cxn>
                <a:cxn ang="0">
                  <a:pos x="558" y="308"/>
                </a:cxn>
                <a:cxn ang="0">
                  <a:pos x="571" y="329"/>
                </a:cxn>
                <a:cxn ang="0">
                  <a:pos x="575" y="352"/>
                </a:cxn>
                <a:cxn ang="0">
                  <a:pos x="571" y="374"/>
                </a:cxn>
                <a:cxn ang="0">
                  <a:pos x="543" y="414"/>
                </a:cxn>
                <a:cxn ang="0">
                  <a:pos x="500" y="439"/>
                </a:cxn>
                <a:cxn ang="0">
                  <a:pos x="466" y="442"/>
                </a:cxn>
                <a:cxn ang="0">
                  <a:pos x="440" y="435"/>
                </a:cxn>
                <a:cxn ang="0">
                  <a:pos x="333" y="374"/>
                </a:cxn>
                <a:cxn ang="0">
                  <a:pos x="214" y="304"/>
                </a:cxn>
                <a:cxn ang="0">
                  <a:pos x="151" y="264"/>
                </a:cxn>
                <a:cxn ang="0">
                  <a:pos x="106" y="242"/>
                </a:cxn>
                <a:cxn ang="0">
                  <a:pos x="80" y="217"/>
                </a:cxn>
                <a:cxn ang="0">
                  <a:pos x="61" y="180"/>
                </a:cxn>
                <a:cxn ang="0">
                  <a:pos x="50" y="141"/>
                </a:cxn>
                <a:cxn ang="0">
                  <a:pos x="59" y="99"/>
                </a:cxn>
                <a:cxn ang="0">
                  <a:pos x="76" y="74"/>
                </a:cxn>
                <a:cxn ang="0">
                  <a:pos x="96" y="57"/>
                </a:cxn>
                <a:cxn ang="0">
                  <a:pos x="118" y="49"/>
                </a:cxn>
                <a:cxn ang="0">
                  <a:pos x="142" y="49"/>
                </a:cxn>
                <a:cxn ang="0">
                  <a:pos x="168" y="59"/>
                </a:cxn>
                <a:cxn ang="0">
                  <a:pos x="181" y="66"/>
                </a:cxn>
                <a:cxn ang="0">
                  <a:pos x="194" y="68"/>
                </a:cxn>
                <a:cxn ang="0">
                  <a:pos x="206" y="56"/>
                </a:cxn>
                <a:cxn ang="0">
                  <a:pos x="208" y="39"/>
                </a:cxn>
                <a:cxn ang="0">
                  <a:pos x="203" y="27"/>
                </a:cxn>
                <a:cxn ang="0">
                  <a:pos x="184" y="15"/>
                </a:cxn>
                <a:cxn ang="0">
                  <a:pos x="139" y="0"/>
                </a:cxn>
                <a:cxn ang="0">
                  <a:pos x="95" y="5"/>
                </a:cxn>
                <a:cxn ang="0">
                  <a:pos x="65" y="21"/>
                </a:cxn>
                <a:cxn ang="0">
                  <a:pos x="24" y="63"/>
                </a:cxn>
                <a:cxn ang="0">
                  <a:pos x="3" y="107"/>
                </a:cxn>
                <a:cxn ang="0">
                  <a:pos x="0" y="132"/>
                </a:cxn>
                <a:cxn ang="0">
                  <a:pos x="7" y="167"/>
                </a:cxn>
                <a:cxn ang="0">
                  <a:pos x="24" y="219"/>
                </a:cxn>
                <a:cxn ang="0">
                  <a:pos x="55" y="264"/>
                </a:cxn>
                <a:cxn ang="0">
                  <a:pos x="71" y="276"/>
                </a:cxn>
                <a:cxn ang="0">
                  <a:pos x="129" y="304"/>
                </a:cxn>
                <a:cxn ang="0">
                  <a:pos x="170" y="331"/>
                </a:cxn>
                <a:cxn ang="0">
                  <a:pos x="212" y="358"/>
                </a:cxn>
                <a:cxn ang="0">
                  <a:pos x="427" y="480"/>
                </a:cxn>
                <a:cxn ang="0">
                  <a:pos x="477" y="490"/>
                </a:cxn>
                <a:cxn ang="0">
                  <a:pos x="526" y="480"/>
                </a:cxn>
                <a:cxn ang="0">
                  <a:pos x="558" y="463"/>
                </a:cxn>
                <a:cxn ang="0">
                  <a:pos x="596" y="427"/>
                </a:cxn>
                <a:cxn ang="0">
                  <a:pos x="619" y="382"/>
                </a:cxn>
              </a:cxnLst>
              <a:rect l="0" t="0" r="r" b="b"/>
              <a:pathLst>
                <a:path w="623" h="490">
                  <a:moveTo>
                    <a:pt x="622" y="363"/>
                  </a:moveTo>
                  <a:lnTo>
                    <a:pt x="622" y="363"/>
                  </a:lnTo>
                  <a:lnTo>
                    <a:pt x="623" y="355"/>
                  </a:lnTo>
                  <a:lnTo>
                    <a:pt x="622" y="346"/>
                  </a:lnTo>
                  <a:lnTo>
                    <a:pt x="619" y="329"/>
                  </a:lnTo>
                  <a:lnTo>
                    <a:pt x="613" y="314"/>
                  </a:lnTo>
                  <a:lnTo>
                    <a:pt x="605" y="298"/>
                  </a:lnTo>
                  <a:lnTo>
                    <a:pt x="596" y="284"/>
                  </a:lnTo>
                  <a:lnTo>
                    <a:pt x="584" y="270"/>
                  </a:lnTo>
                  <a:lnTo>
                    <a:pt x="571" y="260"/>
                  </a:lnTo>
                  <a:lnTo>
                    <a:pt x="556" y="251"/>
                  </a:lnTo>
                  <a:lnTo>
                    <a:pt x="556" y="251"/>
                  </a:lnTo>
                  <a:lnTo>
                    <a:pt x="551" y="248"/>
                  </a:lnTo>
                  <a:lnTo>
                    <a:pt x="547" y="248"/>
                  </a:lnTo>
                  <a:lnTo>
                    <a:pt x="542" y="248"/>
                  </a:lnTo>
                  <a:lnTo>
                    <a:pt x="538" y="248"/>
                  </a:lnTo>
                  <a:lnTo>
                    <a:pt x="534" y="251"/>
                  </a:lnTo>
                  <a:lnTo>
                    <a:pt x="531" y="253"/>
                  </a:lnTo>
                  <a:lnTo>
                    <a:pt x="526" y="260"/>
                  </a:lnTo>
                  <a:lnTo>
                    <a:pt x="524" y="268"/>
                  </a:lnTo>
                  <a:lnTo>
                    <a:pt x="522" y="272"/>
                  </a:lnTo>
                  <a:lnTo>
                    <a:pt x="524" y="277"/>
                  </a:lnTo>
                  <a:lnTo>
                    <a:pt x="525" y="281"/>
                  </a:lnTo>
                  <a:lnTo>
                    <a:pt x="528" y="285"/>
                  </a:lnTo>
                  <a:lnTo>
                    <a:pt x="530" y="287"/>
                  </a:lnTo>
                  <a:lnTo>
                    <a:pt x="534" y="291"/>
                  </a:lnTo>
                  <a:lnTo>
                    <a:pt x="534" y="291"/>
                  </a:lnTo>
                  <a:lnTo>
                    <a:pt x="543" y="297"/>
                  </a:lnTo>
                  <a:lnTo>
                    <a:pt x="551" y="303"/>
                  </a:lnTo>
                  <a:lnTo>
                    <a:pt x="558" y="308"/>
                  </a:lnTo>
                  <a:lnTo>
                    <a:pt x="563" y="315"/>
                  </a:lnTo>
                  <a:lnTo>
                    <a:pt x="567" y="323"/>
                  </a:lnTo>
                  <a:lnTo>
                    <a:pt x="571" y="329"/>
                  </a:lnTo>
                  <a:lnTo>
                    <a:pt x="573" y="337"/>
                  </a:lnTo>
                  <a:lnTo>
                    <a:pt x="575" y="344"/>
                  </a:lnTo>
                  <a:lnTo>
                    <a:pt x="575" y="352"/>
                  </a:lnTo>
                  <a:lnTo>
                    <a:pt x="573" y="359"/>
                  </a:lnTo>
                  <a:lnTo>
                    <a:pt x="572" y="367"/>
                  </a:lnTo>
                  <a:lnTo>
                    <a:pt x="571" y="374"/>
                  </a:lnTo>
                  <a:lnTo>
                    <a:pt x="564" y="388"/>
                  </a:lnTo>
                  <a:lnTo>
                    <a:pt x="555" y="401"/>
                  </a:lnTo>
                  <a:lnTo>
                    <a:pt x="543" y="414"/>
                  </a:lnTo>
                  <a:lnTo>
                    <a:pt x="530" y="425"/>
                  </a:lnTo>
                  <a:lnTo>
                    <a:pt x="516" y="433"/>
                  </a:lnTo>
                  <a:lnTo>
                    <a:pt x="500" y="439"/>
                  </a:lnTo>
                  <a:lnTo>
                    <a:pt x="483" y="442"/>
                  </a:lnTo>
                  <a:lnTo>
                    <a:pt x="474" y="442"/>
                  </a:lnTo>
                  <a:lnTo>
                    <a:pt x="466" y="442"/>
                  </a:lnTo>
                  <a:lnTo>
                    <a:pt x="457" y="440"/>
                  </a:lnTo>
                  <a:lnTo>
                    <a:pt x="449" y="438"/>
                  </a:lnTo>
                  <a:lnTo>
                    <a:pt x="440" y="435"/>
                  </a:lnTo>
                  <a:lnTo>
                    <a:pt x="432" y="430"/>
                  </a:lnTo>
                  <a:lnTo>
                    <a:pt x="432" y="430"/>
                  </a:lnTo>
                  <a:lnTo>
                    <a:pt x="333" y="374"/>
                  </a:lnTo>
                  <a:lnTo>
                    <a:pt x="235" y="318"/>
                  </a:lnTo>
                  <a:lnTo>
                    <a:pt x="235" y="318"/>
                  </a:lnTo>
                  <a:lnTo>
                    <a:pt x="214" y="304"/>
                  </a:lnTo>
                  <a:lnTo>
                    <a:pt x="193" y="290"/>
                  </a:lnTo>
                  <a:lnTo>
                    <a:pt x="172" y="277"/>
                  </a:lnTo>
                  <a:lnTo>
                    <a:pt x="151" y="264"/>
                  </a:lnTo>
                  <a:lnTo>
                    <a:pt x="151" y="264"/>
                  </a:lnTo>
                  <a:lnTo>
                    <a:pt x="129" y="253"/>
                  </a:lnTo>
                  <a:lnTo>
                    <a:pt x="106" y="242"/>
                  </a:lnTo>
                  <a:lnTo>
                    <a:pt x="97" y="234"/>
                  </a:lnTo>
                  <a:lnTo>
                    <a:pt x="88" y="226"/>
                  </a:lnTo>
                  <a:lnTo>
                    <a:pt x="80" y="217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61" y="180"/>
                  </a:lnTo>
                  <a:lnTo>
                    <a:pt x="55" y="167"/>
                  </a:lnTo>
                  <a:lnTo>
                    <a:pt x="51" y="154"/>
                  </a:lnTo>
                  <a:lnTo>
                    <a:pt x="50" y="141"/>
                  </a:lnTo>
                  <a:lnTo>
                    <a:pt x="50" y="127"/>
                  </a:lnTo>
                  <a:lnTo>
                    <a:pt x="53" y="114"/>
                  </a:lnTo>
                  <a:lnTo>
                    <a:pt x="59" y="99"/>
                  </a:lnTo>
                  <a:lnTo>
                    <a:pt x="59" y="99"/>
                  </a:lnTo>
                  <a:lnTo>
                    <a:pt x="70" y="82"/>
                  </a:lnTo>
                  <a:lnTo>
                    <a:pt x="76" y="74"/>
                  </a:lnTo>
                  <a:lnTo>
                    <a:pt x="83" y="68"/>
                  </a:lnTo>
                  <a:lnTo>
                    <a:pt x="89" y="63"/>
                  </a:lnTo>
                  <a:lnTo>
                    <a:pt x="96" y="57"/>
                  </a:lnTo>
                  <a:lnTo>
                    <a:pt x="102" y="53"/>
                  </a:lnTo>
                  <a:lnTo>
                    <a:pt x="110" y="51"/>
                  </a:lnTo>
                  <a:lnTo>
                    <a:pt x="118" y="49"/>
                  </a:lnTo>
                  <a:lnTo>
                    <a:pt x="126" y="48"/>
                  </a:lnTo>
                  <a:lnTo>
                    <a:pt x="134" y="48"/>
                  </a:lnTo>
                  <a:lnTo>
                    <a:pt x="142" y="49"/>
                  </a:lnTo>
                  <a:lnTo>
                    <a:pt x="151" y="52"/>
                  </a:lnTo>
                  <a:lnTo>
                    <a:pt x="159" y="55"/>
                  </a:lnTo>
                  <a:lnTo>
                    <a:pt x="168" y="59"/>
                  </a:lnTo>
                  <a:lnTo>
                    <a:pt x="177" y="64"/>
                  </a:lnTo>
                  <a:lnTo>
                    <a:pt x="177" y="64"/>
                  </a:lnTo>
                  <a:lnTo>
                    <a:pt x="181" y="66"/>
                  </a:lnTo>
                  <a:lnTo>
                    <a:pt x="186" y="68"/>
                  </a:lnTo>
                  <a:lnTo>
                    <a:pt x="190" y="68"/>
                  </a:lnTo>
                  <a:lnTo>
                    <a:pt x="194" y="68"/>
                  </a:lnTo>
                  <a:lnTo>
                    <a:pt x="198" y="65"/>
                  </a:lnTo>
                  <a:lnTo>
                    <a:pt x="201" y="63"/>
                  </a:lnTo>
                  <a:lnTo>
                    <a:pt x="206" y="56"/>
                  </a:lnTo>
                  <a:lnTo>
                    <a:pt x="208" y="48"/>
                  </a:lnTo>
                  <a:lnTo>
                    <a:pt x="210" y="44"/>
                  </a:lnTo>
                  <a:lnTo>
                    <a:pt x="208" y="39"/>
                  </a:lnTo>
                  <a:lnTo>
                    <a:pt x="207" y="35"/>
                  </a:lnTo>
                  <a:lnTo>
                    <a:pt x="206" y="31"/>
                  </a:lnTo>
                  <a:lnTo>
                    <a:pt x="203" y="27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84" y="15"/>
                  </a:lnTo>
                  <a:lnTo>
                    <a:pt x="168" y="8"/>
                  </a:lnTo>
                  <a:lnTo>
                    <a:pt x="153" y="2"/>
                  </a:lnTo>
                  <a:lnTo>
                    <a:pt x="139" y="0"/>
                  </a:lnTo>
                  <a:lnTo>
                    <a:pt x="125" y="0"/>
                  </a:lnTo>
                  <a:lnTo>
                    <a:pt x="110" y="1"/>
                  </a:lnTo>
                  <a:lnTo>
                    <a:pt x="95" y="5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65" y="21"/>
                  </a:lnTo>
                  <a:lnTo>
                    <a:pt x="50" y="32"/>
                  </a:lnTo>
                  <a:lnTo>
                    <a:pt x="37" y="47"/>
                  </a:lnTo>
                  <a:lnTo>
                    <a:pt x="24" y="63"/>
                  </a:lnTo>
                  <a:lnTo>
                    <a:pt x="13" y="81"/>
                  </a:lnTo>
                  <a:lnTo>
                    <a:pt x="6" y="98"/>
                  </a:lnTo>
                  <a:lnTo>
                    <a:pt x="3" y="107"/>
                  </a:lnTo>
                  <a:lnTo>
                    <a:pt x="2" y="115"/>
                  </a:lnTo>
                  <a:lnTo>
                    <a:pt x="0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3" y="149"/>
                  </a:lnTo>
                  <a:lnTo>
                    <a:pt x="7" y="167"/>
                  </a:lnTo>
                  <a:lnTo>
                    <a:pt x="11" y="185"/>
                  </a:lnTo>
                  <a:lnTo>
                    <a:pt x="17" y="202"/>
                  </a:lnTo>
                  <a:lnTo>
                    <a:pt x="24" y="219"/>
                  </a:lnTo>
                  <a:lnTo>
                    <a:pt x="33" y="235"/>
                  </a:lnTo>
                  <a:lnTo>
                    <a:pt x="44" y="251"/>
                  </a:lnTo>
                  <a:lnTo>
                    <a:pt x="55" y="264"/>
                  </a:lnTo>
                  <a:lnTo>
                    <a:pt x="55" y="264"/>
                  </a:lnTo>
                  <a:lnTo>
                    <a:pt x="63" y="270"/>
                  </a:lnTo>
                  <a:lnTo>
                    <a:pt x="71" y="276"/>
                  </a:lnTo>
                  <a:lnTo>
                    <a:pt x="91" y="286"/>
                  </a:lnTo>
                  <a:lnTo>
                    <a:pt x="110" y="295"/>
                  </a:lnTo>
                  <a:lnTo>
                    <a:pt x="129" y="304"/>
                  </a:lnTo>
                  <a:lnTo>
                    <a:pt x="129" y="304"/>
                  </a:lnTo>
                  <a:lnTo>
                    <a:pt x="150" y="318"/>
                  </a:lnTo>
                  <a:lnTo>
                    <a:pt x="170" y="331"/>
                  </a:lnTo>
                  <a:lnTo>
                    <a:pt x="191" y="345"/>
                  </a:lnTo>
                  <a:lnTo>
                    <a:pt x="212" y="358"/>
                  </a:lnTo>
                  <a:lnTo>
                    <a:pt x="212" y="358"/>
                  </a:lnTo>
                  <a:lnTo>
                    <a:pt x="410" y="471"/>
                  </a:lnTo>
                  <a:lnTo>
                    <a:pt x="410" y="471"/>
                  </a:lnTo>
                  <a:lnTo>
                    <a:pt x="427" y="480"/>
                  </a:lnTo>
                  <a:lnTo>
                    <a:pt x="443" y="485"/>
                  </a:lnTo>
                  <a:lnTo>
                    <a:pt x="460" y="489"/>
                  </a:lnTo>
                  <a:lnTo>
                    <a:pt x="477" y="490"/>
                  </a:lnTo>
                  <a:lnTo>
                    <a:pt x="492" y="489"/>
                  </a:lnTo>
                  <a:lnTo>
                    <a:pt x="509" y="486"/>
                  </a:lnTo>
                  <a:lnTo>
                    <a:pt x="526" y="480"/>
                  </a:lnTo>
                  <a:lnTo>
                    <a:pt x="542" y="472"/>
                  </a:lnTo>
                  <a:lnTo>
                    <a:pt x="542" y="472"/>
                  </a:lnTo>
                  <a:lnTo>
                    <a:pt x="558" y="463"/>
                  </a:lnTo>
                  <a:lnTo>
                    <a:pt x="572" y="452"/>
                  </a:lnTo>
                  <a:lnTo>
                    <a:pt x="585" y="440"/>
                  </a:lnTo>
                  <a:lnTo>
                    <a:pt x="596" y="427"/>
                  </a:lnTo>
                  <a:lnTo>
                    <a:pt x="606" y="413"/>
                  </a:lnTo>
                  <a:lnTo>
                    <a:pt x="614" y="397"/>
                  </a:lnTo>
                  <a:lnTo>
                    <a:pt x="619" y="382"/>
                  </a:lnTo>
                  <a:lnTo>
                    <a:pt x="622" y="363"/>
                  </a:lnTo>
                  <a:lnTo>
                    <a:pt x="622" y="3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9" name="Freeform 661"/>
            <p:cNvSpPr/>
            <p:nvPr/>
          </p:nvSpPr>
          <p:spPr bwMode="auto">
            <a:xfrm>
              <a:off x="4151313" y="2563813"/>
              <a:ext cx="407988" cy="128588"/>
            </a:xfrm>
            <a:custGeom>
              <a:avLst/>
              <a:gdLst/>
              <a:ahLst/>
              <a:cxnLst>
                <a:cxn ang="0">
                  <a:pos x="823" y="17"/>
                </a:cxn>
                <a:cxn ang="0">
                  <a:pos x="810" y="22"/>
                </a:cxn>
                <a:cxn ang="0">
                  <a:pos x="800" y="44"/>
                </a:cxn>
                <a:cxn ang="0">
                  <a:pos x="804" y="55"/>
                </a:cxn>
                <a:cxn ang="0">
                  <a:pos x="815" y="61"/>
                </a:cxn>
                <a:cxn ang="0">
                  <a:pos x="852" y="70"/>
                </a:cxn>
                <a:cxn ang="0">
                  <a:pos x="903" y="98"/>
                </a:cxn>
                <a:cxn ang="0">
                  <a:pos x="945" y="136"/>
                </a:cxn>
                <a:cxn ang="0">
                  <a:pos x="959" y="154"/>
                </a:cxn>
                <a:cxn ang="0">
                  <a:pos x="975" y="185"/>
                </a:cxn>
                <a:cxn ang="0">
                  <a:pos x="983" y="217"/>
                </a:cxn>
                <a:cxn ang="0">
                  <a:pos x="975" y="246"/>
                </a:cxn>
                <a:cxn ang="0">
                  <a:pos x="951" y="265"/>
                </a:cxn>
                <a:cxn ang="0">
                  <a:pos x="923" y="273"/>
                </a:cxn>
                <a:cxn ang="0">
                  <a:pos x="794" y="274"/>
                </a:cxn>
                <a:cxn ang="0">
                  <a:pos x="754" y="269"/>
                </a:cxn>
                <a:cxn ang="0">
                  <a:pos x="681" y="264"/>
                </a:cxn>
                <a:cxn ang="0">
                  <a:pos x="558" y="265"/>
                </a:cxn>
                <a:cxn ang="0">
                  <a:pos x="312" y="270"/>
                </a:cxn>
                <a:cxn ang="0">
                  <a:pos x="164" y="266"/>
                </a:cxn>
                <a:cxn ang="0">
                  <a:pos x="126" y="263"/>
                </a:cxn>
                <a:cxn ang="0">
                  <a:pos x="79" y="252"/>
                </a:cxn>
                <a:cxn ang="0">
                  <a:pos x="61" y="240"/>
                </a:cxn>
                <a:cxn ang="0">
                  <a:pos x="53" y="221"/>
                </a:cxn>
                <a:cxn ang="0">
                  <a:pos x="53" y="183"/>
                </a:cxn>
                <a:cxn ang="0">
                  <a:pos x="59" y="154"/>
                </a:cxn>
                <a:cxn ang="0">
                  <a:pos x="72" y="124"/>
                </a:cxn>
                <a:cxn ang="0">
                  <a:pos x="95" y="96"/>
                </a:cxn>
                <a:cxn ang="0">
                  <a:pos x="153" y="56"/>
                </a:cxn>
                <a:cxn ang="0">
                  <a:pos x="194" y="44"/>
                </a:cxn>
                <a:cxn ang="0">
                  <a:pos x="203" y="40"/>
                </a:cxn>
                <a:cxn ang="0">
                  <a:pos x="210" y="31"/>
                </a:cxn>
                <a:cxn ang="0">
                  <a:pos x="206" y="11"/>
                </a:cxn>
                <a:cxn ang="0">
                  <a:pos x="193" y="1"/>
                </a:cxn>
                <a:cxn ang="0">
                  <a:pos x="182" y="0"/>
                </a:cxn>
                <a:cxn ang="0">
                  <a:pos x="121" y="22"/>
                </a:cxn>
                <a:cxn ang="0">
                  <a:pos x="63" y="66"/>
                </a:cxn>
                <a:cxn ang="0">
                  <a:pos x="21" y="124"/>
                </a:cxn>
                <a:cxn ang="0">
                  <a:pos x="4" y="167"/>
                </a:cxn>
                <a:cxn ang="0">
                  <a:pos x="0" y="200"/>
                </a:cxn>
                <a:cxn ang="0">
                  <a:pos x="6" y="232"/>
                </a:cxn>
                <a:cxn ang="0">
                  <a:pos x="21" y="264"/>
                </a:cxn>
                <a:cxn ang="0">
                  <a:pos x="36" y="281"/>
                </a:cxn>
                <a:cxn ang="0">
                  <a:pos x="67" y="299"/>
                </a:cxn>
                <a:cxn ang="0">
                  <a:pos x="121" y="311"/>
                </a:cxn>
                <a:cxn ang="0">
                  <a:pos x="223" y="315"/>
                </a:cxn>
                <a:cxn ang="0">
                  <a:pos x="380" y="314"/>
                </a:cxn>
                <a:cxn ang="0">
                  <a:pos x="605" y="311"/>
                </a:cxn>
                <a:cxn ang="0">
                  <a:pos x="810" y="319"/>
                </a:cxn>
                <a:cxn ang="0">
                  <a:pos x="857" y="321"/>
                </a:cxn>
                <a:cxn ang="0">
                  <a:pos x="929" y="320"/>
                </a:cxn>
                <a:cxn ang="0">
                  <a:pos x="970" y="312"/>
                </a:cxn>
                <a:cxn ang="0">
                  <a:pos x="1000" y="294"/>
                </a:cxn>
                <a:cxn ang="0">
                  <a:pos x="1013" y="273"/>
                </a:cxn>
                <a:cxn ang="0">
                  <a:pos x="1025" y="240"/>
                </a:cxn>
                <a:cxn ang="0">
                  <a:pos x="1027" y="206"/>
                </a:cxn>
                <a:cxn ang="0">
                  <a:pos x="1021" y="174"/>
                </a:cxn>
                <a:cxn ang="0">
                  <a:pos x="988" y="113"/>
                </a:cxn>
                <a:cxn ang="0">
                  <a:pos x="934" y="62"/>
                </a:cxn>
                <a:cxn ang="0">
                  <a:pos x="872" y="28"/>
                </a:cxn>
                <a:cxn ang="0">
                  <a:pos x="828" y="17"/>
                </a:cxn>
              </a:cxnLst>
              <a:rect l="0" t="0" r="r" b="b"/>
              <a:pathLst>
                <a:path w="1027" h="321">
                  <a:moveTo>
                    <a:pt x="828" y="17"/>
                  </a:moveTo>
                  <a:lnTo>
                    <a:pt x="828" y="17"/>
                  </a:lnTo>
                  <a:lnTo>
                    <a:pt x="823" y="17"/>
                  </a:lnTo>
                  <a:lnTo>
                    <a:pt x="818" y="18"/>
                  </a:lnTo>
                  <a:lnTo>
                    <a:pt x="814" y="19"/>
                  </a:lnTo>
                  <a:lnTo>
                    <a:pt x="810" y="22"/>
                  </a:lnTo>
                  <a:lnTo>
                    <a:pt x="804" y="28"/>
                  </a:lnTo>
                  <a:lnTo>
                    <a:pt x="800" y="36"/>
                  </a:lnTo>
                  <a:lnTo>
                    <a:pt x="800" y="44"/>
                  </a:lnTo>
                  <a:lnTo>
                    <a:pt x="800" y="48"/>
                  </a:lnTo>
                  <a:lnTo>
                    <a:pt x="801" y="52"/>
                  </a:lnTo>
                  <a:lnTo>
                    <a:pt x="804" y="55"/>
                  </a:lnTo>
                  <a:lnTo>
                    <a:pt x="808" y="57"/>
                  </a:lnTo>
                  <a:lnTo>
                    <a:pt x="811" y="60"/>
                  </a:lnTo>
                  <a:lnTo>
                    <a:pt x="815" y="61"/>
                  </a:lnTo>
                  <a:lnTo>
                    <a:pt x="815" y="61"/>
                  </a:lnTo>
                  <a:lnTo>
                    <a:pt x="834" y="65"/>
                  </a:lnTo>
                  <a:lnTo>
                    <a:pt x="852" y="70"/>
                  </a:lnTo>
                  <a:lnTo>
                    <a:pt x="870" y="78"/>
                  </a:lnTo>
                  <a:lnTo>
                    <a:pt x="887" y="87"/>
                  </a:lnTo>
                  <a:lnTo>
                    <a:pt x="903" y="98"/>
                  </a:lnTo>
                  <a:lnTo>
                    <a:pt x="917" y="110"/>
                  </a:lnTo>
                  <a:lnTo>
                    <a:pt x="932" y="123"/>
                  </a:lnTo>
                  <a:lnTo>
                    <a:pt x="945" y="136"/>
                  </a:lnTo>
                  <a:lnTo>
                    <a:pt x="945" y="136"/>
                  </a:lnTo>
                  <a:lnTo>
                    <a:pt x="951" y="145"/>
                  </a:lnTo>
                  <a:lnTo>
                    <a:pt x="959" y="154"/>
                  </a:lnTo>
                  <a:lnTo>
                    <a:pt x="966" y="164"/>
                  </a:lnTo>
                  <a:lnTo>
                    <a:pt x="971" y="175"/>
                  </a:lnTo>
                  <a:lnTo>
                    <a:pt x="975" y="185"/>
                  </a:lnTo>
                  <a:lnTo>
                    <a:pt x="979" y="196"/>
                  </a:lnTo>
                  <a:lnTo>
                    <a:pt x="982" y="208"/>
                  </a:lnTo>
                  <a:lnTo>
                    <a:pt x="983" y="217"/>
                  </a:lnTo>
                  <a:lnTo>
                    <a:pt x="982" y="227"/>
                  </a:lnTo>
                  <a:lnTo>
                    <a:pt x="980" y="236"/>
                  </a:lnTo>
                  <a:lnTo>
                    <a:pt x="975" y="246"/>
                  </a:lnTo>
                  <a:lnTo>
                    <a:pt x="970" y="253"/>
                  </a:lnTo>
                  <a:lnTo>
                    <a:pt x="962" y="260"/>
                  </a:lnTo>
                  <a:lnTo>
                    <a:pt x="951" y="265"/>
                  </a:lnTo>
                  <a:lnTo>
                    <a:pt x="938" y="270"/>
                  </a:lnTo>
                  <a:lnTo>
                    <a:pt x="923" y="273"/>
                  </a:lnTo>
                  <a:lnTo>
                    <a:pt x="923" y="273"/>
                  </a:lnTo>
                  <a:lnTo>
                    <a:pt x="881" y="276"/>
                  </a:lnTo>
                  <a:lnTo>
                    <a:pt x="838" y="277"/>
                  </a:lnTo>
                  <a:lnTo>
                    <a:pt x="794" y="274"/>
                  </a:lnTo>
                  <a:lnTo>
                    <a:pt x="774" y="273"/>
                  </a:lnTo>
                  <a:lnTo>
                    <a:pt x="754" y="269"/>
                  </a:lnTo>
                  <a:lnTo>
                    <a:pt x="754" y="269"/>
                  </a:lnTo>
                  <a:lnTo>
                    <a:pt x="730" y="266"/>
                  </a:lnTo>
                  <a:lnTo>
                    <a:pt x="706" y="265"/>
                  </a:lnTo>
                  <a:lnTo>
                    <a:pt x="681" y="264"/>
                  </a:lnTo>
                  <a:lnTo>
                    <a:pt x="656" y="264"/>
                  </a:lnTo>
                  <a:lnTo>
                    <a:pt x="558" y="265"/>
                  </a:lnTo>
                  <a:lnTo>
                    <a:pt x="558" y="265"/>
                  </a:lnTo>
                  <a:lnTo>
                    <a:pt x="460" y="266"/>
                  </a:lnTo>
                  <a:lnTo>
                    <a:pt x="360" y="269"/>
                  </a:lnTo>
                  <a:lnTo>
                    <a:pt x="312" y="270"/>
                  </a:lnTo>
                  <a:lnTo>
                    <a:pt x="262" y="270"/>
                  </a:lnTo>
                  <a:lnTo>
                    <a:pt x="212" y="269"/>
                  </a:lnTo>
                  <a:lnTo>
                    <a:pt x="164" y="266"/>
                  </a:lnTo>
                  <a:lnTo>
                    <a:pt x="164" y="266"/>
                  </a:lnTo>
                  <a:lnTo>
                    <a:pt x="144" y="265"/>
                  </a:lnTo>
                  <a:lnTo>
                    <a:pt x="126" y="26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79" y="252"/>
                  </a:lnTo>
                  <a:lnTo>
                    <a:pt x="72" y="249"/>
                  </a:lnTo>
                  <a:lnTo>
                    <a:pt x="66" y="246"/>
                  </a:lnTo>
                  <a:lnTo>
                    <a:pt x="61" y="240"/>
                  </a:lnTo>
                  <a:lnTo>
                    <a:pt x="57" y="234"/>
                  </a:lnTo>
                  <a:lnTo>
                    <a:pt x="54" y="229"/>
                  </a:lnTo>
                  <a:lnTo>
                    <a:pt x="53" y="221"/>
                  </a:lnTo>
                  <a:lnTo>
                    <a:pt x="51" y="214"/>
                  </a:lnTo>
                  <a:lnTo>
                    <a:pt x="50" y="198"/>
                  </a:lnTo>
                  <a:lnTo>
                    <a:pt x="53" y="183"/>
                  </a:lnTo>
                  <a:lnTo>
                    <a:pt x="55" y="168"/>
                  </a:lnTo>
                  <a:lnTo>
                    <a:pt x="59" y="154"/>
                  </a:lnTo>
                  <a:lnTo>
                    <a:pt x="59" y="154"/>
                  </a:lnTo>
                  <a:lnTo>
                    <a:pt x="62" y="144"/>
                  </a:lnTo>
                  <a:lnTo>
                    <a:pt x="67" y="133"/>
                  </a:lnTo>
                  <a:lnTo>
                    <a:pt x="72" y="124"/>
                  </a:lnTo>
                  <a:lnTo>
                    <a:pt x="79" y="115"/>
                  </a:lnTo>
                  <a:lnTo>
                    <a:pt x="85" y="106"/>
                  </a:lnTo>
                  <a:lnTo>
                    <a:pt x="95" y="96"/>
                  </a:lnTo>
                  <a:lnTo>
                    <a:pt x="113" y="81"/>
                  </a:lnTo>
                  <a:lnTo>
                    <a:pt x="133" y="68"/>
                  </a:lnTo>
                  <a:lnTo>
                    <a:pt x="153" y="56"/>
                  </a:lnTo>
                  <a:lnTo>
                    <a:pt x="174" y="48"/>
                  </a:lnTo>
                  <a:lnTo>
                    <a:pt x="185" y="45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9" y="43"/>
                  </a:lnTo>
                  <a:lnTo>
                    <a:pt x="203" y="40"/>
                  </a:lnTo>
                  <a:lnTo>
                    <a:pt x="206" y="38"/>
                  </a:lnTo>
                  <a:lnTo>
                    <a:pt x="208" y="35"/>
                  </a:lnTo>
                  <a:lnTo>
                    <a:pt x="210" y="31"/>
                  </a:lnTo>
                  <a:lnTo>
                    <a:pt x="211" y="27"/>
                  </a:lnTo>
                  <a:lnTo>
                    <a:pt x="210" y="19"/>
                  </a:lnTo>
                  <a:lnTo>
                    <a:pt x="206" y="11"/>
                  </a:lnTo>
                  <a:lnTo>
                    <a:pt x="201" y="5"/>
                  </a:lnTo>
                  <a:lnTo>
                    <a:pt x="197" y="2"/>
                  </a:lnTo>
                  <a:lnTo>
                    <a:pt x="193" y="1"/>
                  </a:lnTo>
                  <a:lnTo>
                    <a:pt x="188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61" y="5"/>
                  </a:lnTo>
                  <a:lnTo>
                    <a:pt x="142" y="11"/>
                  </a:lnTo>
                  <a:lnTo>
                    <a:pt x="121" y="22"/>
                  </a:lnTo>
                  <a:lnTo>
                    <a:pt x="101" y="35"/>
                  </a:lnTo>
                  <a:lnTo>
                    <a:pt x="82" y="49"/>
                  </a:lnTo>
                  <a:lnTo>
                    <a:pt x="63" y="66"/>
                  </a:lnTo>
                  <a:lnTo>
                    <a:pt x="48" y="83"/>
                  </a:lnTo>
                  <a:lnTo>
                    <a:pt x="33" y="103"/>
                  </a:lnTo>
                  <a:lnTo>
                    <a:pt x="21" y="124"/>
                  </a:lnTo>
                  <a:lnTo>
                    <a:pt x="11" y="145"/>
                  </a:lnTo>
                  <a:lnTo>
                    <a:pt x="7" y="157"/>
                  </a:lnTo>
                  <a:lnTo>
                    <a:pt x="4" y="167"/>
                  </a:lnTo>
                  <a:lnTo>
                    <a:pt x="3" y="178"/>
                  </a:lnTo>
                  <a:lnTo>
                    <a:pt x="2" y="189"/>
                  </a:lnTo>
                  <a:lnTo>
                    <a:pt x="0" y="200"/>
                  </a:lnTo>
                  <a:lnTo>
                    <a:pt x="2" y="210"/>
                  </a:lnTo>
                  <a:lnTo>
                    <a:pt x="3" y="222"/>
                  </a:lnTo>
                  <a:lnTo>
                    <a:pt x="6" y="232"/>
                  </a:lnTo>
                  <a:lnTo>
                    <a:pt x="10" y="243"/>
                  </a:lnTo>
                  <a:lnTo>
                    <a:pt x="15" y="253"/>
                  </a:lnTo>
                  <a:lnTo>
                    <a:pt x="21" y="264"/>
                  </a:lnTo>
                  <a:lnTo>
                    <a:pt x="28" y="273"/>
                  </a:lnTo>
                  <a:lnTo>
                    <a:pt x="28" y="273"/>
                  </a:lnTo>
                  <a:lnTo>
                    <a:pt x="36" y="281"/>
                  </a:lnTo>
                  <a:lnTo>
                    <a:pt x="45" y="289"/>
                  </a:lnTo>
                  <a:lnTo>
                    <a:pt x="55" y="294"/>
                  </a:lnTo>
                  <a:lnTo>
                    <a:pt x="67" y="299"/>
                  </a:lnTo>
                  <a:lnTo>
                    <a:pt x="80" y="303"/>
                  </a:lnTo>
                  <a:lnTo>
                    <a:pt x="93" y="306"/>
                  </a:lnTo>
                  <a:lnTo>
                    <a:pt x="121" y="311"/>
                  </a:lnTo>
                  <a:lnTo>
                    <a:pt x="148" y="314"/>
                  </a:lnTo>
                  <a:lnTo>
                    <a:pt x="176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301" y="315"/>
                  </a:lnTo>
                  <a:lnTo>
                    <a:pt x="380" y="314"/>
                  </a:lnTo>
                  <a:lnTo>
                    <a:pt x="535" y="311"/>
                  </a:lnTo>
                  <a:lnTo>
                    <a:pt x="535" y="311"/>
                  </a:lnTo>
                  <a:lnTo>
                    <a:pt x="605" y="311"/>
                  </a:lnTo>
                  <a:lnTo>
                    <a:pt x="674" y="315"/>
                  </a:lnTo>
                  <a:lnTo>
                    <a:pt x="742" y="317"/>
                  </a:lnTo>
                  <a:lnTo>
                    <a:pt x="810" y="319"/>
                  </a:lnTo>
                  <a:lnTo>
                    <a:pt x="810" y="319"/>
                  </a:lnTo>
                  <a:lnTo>
                    <a:pt x="832" y="319"/>
                  </a:lnTo>
                  <a:lnTo>
                    <a:pt x="857" y="321"/>
                  </a:lnTo>
                  <a:lnTo>
                    <a:pt x="886" y="321"/>
                  </a:lnTo>
                  <a:lnTo>
                    <a:pt x="915" y="321"/>
                  </a:lnTo>
                  <a:lnTo>
                    <a:pt x="929" y="320"/>
                  </a:lnTo>
                  <a:lnTo>
                    <a:pt x="944" y="319"/>
                  </a:lnTo>
                  <a:lnTo>
                    <a:pt x="957" y="316"/>
                  </a:lnTo>
                  <a:lnTo>
                    <a:pt x="970" y="312"/>
                  </a:lnTo>
                  <a:lnTo>
                    <a:pt x="982" y="307"/>
                  </a:lnTo>
                  <a:lnTo>
                    <a:pt x="992" y="302"/>
                  </a:lnTo>
                  <a:lnTo>
                    <a:pt x="1000" y="294"/>
                  </a:lnTo>
                  <a:lnTo>
                    <a:pt x="1008" y="285"/>
                  </a:lnTo>
                  <a:lnTo>
                    <a:pt x="1008" y="285"/>
                  </a:lnTo>
                  <a:lnTo>
                    <a:pt x="1013" y="273"/>
                  </a:lnTo>
                  <a:lnTo>
                    <a:pt x="1018" y="263"/>
                  </a:lnTo>
                  <a:lnTo>
                    <a:pt x="1022" y="251"/>
                  </a:lnTo>
                  <a:lnTo>
                    <a:pt x="1025" y="240"/>
                  </a:lnTo>
                  <a:lnTo>
                    <a:pt x="1027" y="229"/>
                  </a:lnTo>
                  <a:lnTo>
                    <a:pt x="1027" y="218"/>
                  </a:lnTo>
                  <a:lnTo>
                    <a:pt x="1027" y="206"/>
                  </a:lnTo>
                  <a:lnTo>
                    <a:pt x="1026" y="196"/>
                  </a:lnTo>
                  <a:lnTo>
                    <a:pt x="1023" y="184"/>
                  </a:lnTo>
                  <a:lnTo>
                    <a:pt x="1021" y="174"/>
                  </a:lnTo>
                  <a:lnTo>
                    <a:pt x="1013" y="153"/>
                  </a:lnTo>
                  <a:lnTo>
                    <a:pt x="1001" y="132"/>
                  </a:lnTo>
                  <a:lnTo>
                    <a:pt x="988" y="113"/>
                  </a:lnTo>
                  <a:lnTo>
                    <a:pt x="972" y="95"/>
                  </a:lnTo>
                  <a:lnTo>
                    <a:pt x="954" y="78"/>
                  </a:lnTo>
                  <a:lnTo>
                    <a:pt x="934" y="62"/>
                  </a:lnTo>
                  <a:lnTo>
                    <a:pt x="915" y="49"/>
                  </a:lnTo>
                  <a:lnTo>
                    <a:pt x="894" y="38"/>
                  </a:lnTo>
                  <a:lnTo>
                    <a:pt x="872" y="28"/>
                  </a:lnTo>
                  <a:lnTo>
                    <a:pt x="849" y="22"/>
                  </a:lnTo>
                  <a:lnTo>
                    <a:pt x="828" y="17"/>
                  </a:lnTo>
                  <a:lnTo>
                    <a:pt x="828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0" name="Freeform 662"/>
            <p:cNvSpPr/>
            <p:nvPr/>
          </p:nvSpPr>
          <p:spPr bwMode="auto">
            <a:xfrm>
              <a:off x="4217988" y="2563813"/>
              <a:ext cx="268288" cy="23813"/>
            </a:xfrm>
            <a:custGeom>
              <a:avLst/>
              <a:gdLst/>
              <a:ahLst/>
              <a:cxnLst>
                <a:cxn ang="0">
                  <a:pos x="661" y="11"/>
                </a:cxn>
                <a:cxn ang="0">
                  <a:pos x="661" y="11"/>
                </a:cxn>
                <a:cxn ang="0">
                  <a:pos x="646" y="6"/>
                </a:cxn>
                <a:cxn ang="0">
                  <a:pos x="630" y="4"/>
                </a:cxn>
                <a:cxn ang="0">
                  <a:pos x="614" y="2"/>
                </a:cxn>
                <a:cxn ang="0">
                  <a:pos x="597" y="2"/>
                </a:cxn>
                <a:cxn ang="0">
                  <a:pos x="563" y="4"/>
                </a:cxn>
                <a:cxn ang="0">
                  <a:pos x="532" y="5"/>
                </a:cxn>
                <a:cxn ang="0">
                  <a:pos x="532" y="5"/>
                </a:cxn>
                <a:cxn ang="0">
                  <a:pos x="491" y="4"/>
                </a:cxn>
                <a:cxn ang="0">
                  <a:pos x="452" y="2"/>
                </a:cxn>
                <a:cxn ang="0">
                  <a:pos x="413" y="0"/>
                </a:cxn>
                <a:cxn ang="0">
                  <a:pos x="372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7" y="4"/>
                </a:cxn>
                <a:cxn ang="0">
                  <a:pos x="5" y="6"/>
                </a:cxn>
                <a:cxn ang="0">
                  <a:pos x="2" y="10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1" y="30"/>
                </a:cxn>
                <a:cxn ang="0">
                  <a:pos x="2" y="34"/>
                </a:cxn>
                <a:cxn ang="0">
                  <a:pos x="5" y="38"/>
                </a:cxn>
                <a:cxn ang="0">
                  <a:pos x="7" y="40"/>
                </a:cxn>
                <a:cxn ang="0">
                  <a:pos x="11" y="43"/>
                </a:cxn>
                <a:cxn ang="0">
                  <a:pos x="17" y="44"/>
                </a:cxn>
                <a:cxn ang="0">
                  <a:pos x="22" y="44"/>
                </a:cxn>
                <a:cxn ang="0">
                  <a:pos x="354" y="44"/>
                </a:cxn>
                <a:cxn ang="0">
                  <a:pos x="354" y="44"/>
                </a:cxn>
                <a:cxn ang="0">
                  <a:pos x="389" y="45"/>
                </a:cxn>
                <a:cxn ang="0">
                  <a:pos x="425" y="48"/>
                </a:cxn>
                <a:cxn ang="0">
                  <a:pos x="460" y="51"/>
                </a:cxn>
                <a:cxn ang="0">
                  <a:pos x="477" y="51"/>
                </a:cxn>
                <a:cxn ang="0">
                  <a:pos x="495" y="51"/>
                </a:cxn>
                <a:cxn ang="0">
                  <a:pos x="495" y="51"/>
                </a:cxn>
                <a:cxn ang="0">
                  <a:pos x="532" y="48"/>
                </a:cxn>
                <a:cxn ang="0">
                  <a:pos x="574" y="45"/>
                </a:cxn>
                <a:cxn ang="0">
                  <a:pos x="593" y="45"/>
                </a:cxn>
                <a:cxn ang="0">
                  <a:pos x="614" y="47"/>
                </a:cxn>
                <a:cxn ang="0">
                  <a:pos x="633" y="51"/>
                </a:cxn>
                <a:cxn ang="0">
                  <a:pos x="648" y="56"/>
                </a:cxn>
                <a:cxn ang="0">
                  <a:pos x="648" y="56"/>
                </a:cxn>
                <a:cxn ang="0">
                  <a:pos x="654" y="57"/>
                </a:cxn>
                <a:cxn ang="0">
                  <a:pos x="659" y="57"/>
                </a:cxn>
                <a:cxn ang="0">
                  <a:pos x="663" y="56"/>
                </a:cxn>
                <a:cxn ang="0">
                  <a:pos x="667" y="55"/>
                </a:cxn>
                <a:cxn ang="0">
                  <a:pos x="669" y="52"/>
                </a:cxn>
                <a:cxn ang="0">
                  <a:pos x="672" y="49"/>
                </a:cxn>
                <a:cxn ang="0">
                  <a:pos x="676" y="42"/>
                </a:cxn>
                <a:cxn ang="0">
                  <a:pos x="676" y="34"/>
                </a:cxn>
                <a:cxn ang="0">
                  <a:pos x="675" y="25"/>
                </a:cxn>
                <a:cxn ang="0">
                  <a:pos x="672" y="21"/>
                </a:cxn>
                <a:cxn ang="0">
                  <a:pos x="669" y="17"/>
                </a:cxn>
                <a:cxn ang="0">
                  <a:pos x="665" y="14"/>
                </a:cxn>
                <a:cxn ang="0">
                  <a:pos x="661" y="11"/>
                </a:cxn>
                <a:cxn ang="0">
                  <a:pos x="661" y="11"/>
                </a:cxn>
              </a:cxnLst>
              <a:rect l="0" t="0" r="r" b="b"/>
              <a:pathLst>
                <a:path w="676" h="57">
                  <a:moveTo>
                    <a:pt x="661" y="11"/>
                  </a:moveTo>
                  <a:lnTo>
                    <a:pt x="661" y="11"/>
                  </a:lnTo>
                  <a:lnTo>
                    <a:pt x="646" y="6"/>
                  </a:lnTo>
                  <a:lnTo>
                    <a:pt x="630" y="4"/>
                  </a:lnTo>
                  <a:lnTo>
                    <a:pt x="614" y="2"/>
                  </a:lnTo>
                  <a:lnTo>
                    <a:pt x="597" y="2"/>
                  </a:lnTo>
                  <a:lnTo>
                    <a:pt x="563" y="4"/>
                  </a:lnTo>
                  <a:lnTo>
                    <a:pt x="532" y="5"/>
                  </a:lnTo>
                  <a:lnTo>
                    <a:pt x="532" y="5"/>
                  </a:lnTo>
                  <a:lnTo>
                    <a:pt x="491" y="4"/>
                  </a:lnTo>
                  <a:lnTo>
                    <a:pt x="452" y="2"/>
                  </a:lnTo>
                  <a:lnTo>
                    <a:pt x="413" y="0"/>
                  </a:lnTo>
                  <a:lnTo>
                    <a:pt x="37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5" y="6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2" y="34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7" y="44"/>
                  </a:lnTo>
                  <a:lnTo>
                    <a:pt x="22" y="44"/>
                  </a:lnTo>
                  <a:lnTo>
                    <a:pt x="354" y="44"/>
                  </a:lnTo>
                  <a:lnTo>
                    <a:pt x="354" y="44"/>
                  </a:lnTo>
                  <a:lnTo>
                    <a:pt x="389" y="45"/>
                  </a:lnTo>
                  <a:lnTo>
                    <a:pt x="425" y="48"/>
                  </a:lnTo>
                  <a:lnTo>
                    <a:pt x="460" y="51"/>
                  </a:lnTo>
                  <a:lnTo>
                    <a:pt x="477" y="51"/>
                  </a:lnTo>
                  <a:lnTo>
                    <a:pt x="495" y="51"/>
                  </a:lnTo>
                  <a:lnTo>
                    <a:pt x="495" y="51"/>
                  </a:lnTo>
                  <a:lnTo>
                    <a:pt x="532" y="48"/>
                  </a:lnTo>
                  <a:lnTo>
                    <a:pt x="574" y="45"/>
                  </a:lnTo>
                  <a:lnTo>
                    <a:pt x="593" y="45"/>
                  </a:lnTo>
                  <a:lnTo>
                    <a:pt x="614" y="47"/>
                  </a:lnTo>
                  <a:lnTo>
                    <a:pt x="633" y="51"/>
                  </a:lnTo>
                  <a:lnTo>
                    <a:pt x="648" y="56"/>
                  </a:lnTo>
                  <a:lnTo>
                    <a:pt x="648" y="56"/>
                  </a:lnTo>
                  <a:lnTo>
                    <a:pt x="654" y="57"/>
                  </a:lnTo>
                  <a:lnTo>
                    <a:pt x="659" y="57"/>
                  </a:lnTo>
                  <a:lnTo>
                    <a:pt x="663" y="56"/>
                  </a:lnTo>
                  <a:lnTo>
                    <a:pt x="667" y="55"/>
                  </a:lnTo>
                  <a:lnTo>
                    <a:pt x="669" y="52"/>
                  </a:lnTo>
                  <a:lnTo>
                    <a:pt x="672" y="49"/>
                  </a:lnTo>
                  <a:lnTo>
                    <a:pt x="676" y="42"/>
                  </a:lnTo>
                  <a:lnTo>
                    <a:pt x="676" y="34"/>
                  </a:lnTo>
                  <a:lnTo>
                    <a:pt x="675" y="25"/>
                  </a:lnTo>
                  <a:lnTo>
                    <a:pt x="672" y="21"/>
                  </a:lnTo>
                  <a:lnTo>
                    <a:pt x="669" y="17"/>
                  </a:lnTo>
                  <a:lnTo>
                    <a:pt x="665" y="14"/>
                  </a:lnTo>
                  <a:lnTo>
                    <a:pt x="661" y="11"/>
                  </a:lnTo>
                  <a:lnTo>
                    <a:pt x="661" y="1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1" name="Freeform 663"/>
            <p:cNvSpPr/>
            <p:nvPr/>
          </p:nvSpPr>
          <p:spPr bwMode="auto">
            <a:xfrm>
              <a:off x="4152901" y="2667000"/>
              <a:ext cx="404813" cy="69850"/>
            </a:xfrm>
            <a:custGeom>
              <a:avLst/>
              <a:gdLst/>
              <a:ahLst/>
              <a:cxnLst>
                <a:cxn ang="0">
                  <a:pos x="967" y="13"/>
                </a:cxn>
                <a:cxn ang="0">
                  <a:pos x="952" y="13"/>
                </a:cxn>
                <a:cxn ang="0">
                  <a:pos x="941" y="25"/>
                </a:cxn>
                <a:cxn ang="0">
                  <a:pos x="937" y="41"/>
                </a:cxn>
                <a:cxn ang="0">
                  <a:pos x="945" y="51"/>
                </a:cxn>
                <a:cxn ang="0">
                  <a:pos x="955" y="58"/>
                </a:cxn>
                <a:cxn ang="0">
                  <a:pos x="968" y="72"/>
                </a:cxn>
                <a:cxn ang="0">
                  <a:pos x="972" y="88"/>
                </a:cxn>
                <a:cxn ang="0">
                  <a:pos x="968" y="103"/>
                </a:cxn>
                <a:cxn ang="0">
                  <a:pos x="954" y="115"/>
                </a:cxn>
                <a:cxn ang="0">
                  <a:pos x="931" y="122"/>
                </a:cxn>
                <a:cxn ang="0">
                  <a:pos x="874" y="122"/>
                </a:cxn>
                <a:cxn ang="0">
                  <a:pos x="815" y="123"/>
                </a:cxn>
                <a:cxn ang="0">
                  <a:pos x="725" y="128"/>
                </a:cxn>
                <a:cxn ang="0">
                  <a:pos x="563" y="127"/>
                </a:cxn>
                <a:cxn ang="0">
                  <a:pos x="437" y="126"/>
                </a:cxn>
                <a:cxn ang="0">
                  <a:pos x="256" y="122"/>
                </a:cxn>
                <a:cxn ang="0">
                  <a:pos x="216" y="120"/>
                </a:cxn>
                <a:cxn ang="0">
                  <a:pos x="174" y="118"/>
                </a:cxn>
                <a:cxn ang="0">
                  <a:pos x="123" y="119"/>
                </a:cxn>
                <a:cxn ang="0">
                  <a:pos x="67" y="106"/>
                </a:cxn>
                <a:cxn ang="0">
                  <a:pos x="47" y="84"/>
                </a:cxn>
                <a:cxn ang="0">
                  <a:pos x="47" y="71"/>
                </a:cxn>
                <a:cxn ang="0">
                  <a:pos x="58" y="54"/>
                </a:cxn>
                <a:cxn ang="0">
                  <a:pos x="75" y="44"/>
                </a:cxn>
                <a:cxn ang="0">
                  <a:pos x="85" y="38"/>
                </a:cxn>
                <a:cxn ang="0">
                  <a:pos x="92" y="21"/>
                </a:cxn>
                <a:cxn ang="0">
                  <a:pos x="85" y="7"/>
                </a:cxn>
                <a:cxn ang="0">
                  <a:pos x="75" y="0"/>
                </a:cxn>
                <a:cxn ang="0">
                  <a:pos x="52" y="1"/>
                </a:cxn>
                <a:cxn ang="0">
                  <a:pos x="17" y="20"/>
                </a:cxn>
                <a:cxn ang="0">
                  <a:pos x="1" y="55"/>
                </a:cxn>
                <a:cxn ang="0">
                  <a:pos x="1" y="82"/>
                </a:cxn>
                <a:cxn ang="0">
                  <a:pos x="5" y="109"/>
                </a:cxn>
                <a:cxn ang="0">
                  <a:pos x="17" y="129"/>
                </a:cxn>
                <a:cxn ang="0">
                  <a:pos x="35" y="144"/>
                </a:cxn>
                <a:cxn ang="0">
                  <a:pos x="85" y="161"/>
                </a:cxn>
                <a:cxn ang="0">
                  <a:pos x="165" y="166"/>
                </a:cxn>
                <a:cxn ang="0">
                  <a:pos x="243" y="167"/>
                </a:cxn>
                <a:cxn ang="0">
                  <a:pos x="402" y="173"/>
                </a:cxn>
                <a:cxn ang="0">
                  <a:pos x="509" y="171"/>
                </a:cxn>
                <a:cxn ang="0">
                  <a:pos x="648" y="173"/>
                </a:cxn>
                <a:cxn ang="0">
                  <a:pos x="704" y="178"/>
                </a:cxn>
                <a:cxn ang="0">
                  <a:pos x="795" y="175"/>
                </a:cxn>
                <a:cxn ang="0">
                  <a:pos x="918" y="167"/>
                </a:cxn>
                <a:cxn ang="0">
                  <a:pos x="951" y="165"/>
                </a:cxn>
                <a:cxn ang="0">
                  <a:pos x="989" y="148"/>
                </a:cxn>
                <a:cxn ang="0">
                  <a:pos x="1018" y="110"/>
                </a:cxn>
                <a:cxn ang="0">
                  <a:pos x="1022" y="97"/>
                </a:cxn>
                <a:cxn ang="0">
                  <a:pos x="1020" y="76"/>
                </a:cxn>
                <a:cxn ang="0">
                  <a:pos x="1003" y="42"/>
                </a:cxn>
                <a:cxn ang="0">
                  <a:pos x="972" y="14"/>
                </a:cxn>
              </a:cxnLst>
              <a:rect l="0" t="0" r="r" b="b"/>
              <a:pathLst>
                <a:path w="1023" h="178">
                  <a:moveTo>
                    <a:pt x="972" y="14"/>
                  </a:moveTo>
                  <a:lnTo>
                    <a:pt x="972" y="14"/>
                  </a:lnTo>
                  <a:lnTo>
                    <a:pt x="967" y="13"/>
                  </a:lnTo>
                  <a:lnTo>
                    <a:pt x="962" y="12"/>
                  </a:lnTo>
                  <a:lnTo>
                    <a:pt x="958" y="12"/>
                  </a:lnTo>
                  <a:lnTo>
                    <a:pt x="952" y="13"/>
                  </a:lnTo>
                  <a:lnTo>
                    <a:pt x="948" y="16"/>
                  </a:lnTo>
                  <a:lnTo>
                    <a:pt x="946" y="18"/>
                  </a:lnTo>
                  <a:lnTo>
                    <a:pt x="941" y="25"/>
                  </a:lnTo>
                  <a:lnTo>
                    <a:pt x="937" y="33"/>
                  </a:lnTo>
                  <a:lnTo>
                    <a:pt x="937" y="37"/>
                  </a:lnTo>
                  <a:lnTo>
                    <a:pt x="937" y="41"/>
                  </a:lnTo>
                  <a:lnTo>
                    <a:pt x="938" y="44"/>
                  </a:lnTo>
                  <a:lnTo>
                    <a:pt x="941" y="48"/>
                  </a:lnTo>
                  <a:lnTo>
                    <a:pt x="945" y="51"/>
                  </a:lnTo>
                  <a:lnTo>
                    <a:pt x="948" y="54"/>
                  </a:lnTo>
                  <a:lnTo>
                    <a:pt x="948" y="54"/>
                  </a:lnTo>
                  <a:lnTo>
                    <a:pt x="955" y="58"/>
                  </a:lnTo>
                  <a:lnTo>
                    <a:pt x="960" y="61"/>
                  </a:lnTo>
                  <a:lnTo>
                    <a:pt x="964" y="67"/>
                  </a:lnTo>
                  <a:lnTo>
                    <a:pt x="968" y="72"/>
                  </a:lnTo>
                  <a:lnTo>
                    <a:pt x="971" y="77"/>
                  </a:lnTo>
                  <a:lnTo>
                    <a:pt x="972" y="82"/>
                  </a:lnTo>
                  <a:lnTo>
                    <a:pt x="972" y="88"/>
                  </a:lnTo>
                  <a:lnTo>
                    <a:pt x="972" y="93"/>
                  </a:lnTo>
                  <a:lnTo>
                    <a:pt x="971" y="98"/>
                  </a:lnTo>
                  <a:lnTo>
                    <a:pt x="968" y="103"/>
                  </a:lnTo>
                  <a:lnTo>
                    <a:pt x="964" y="109"/>
                  </a:lnTo>
                  <a:lnTo>
                    <a:pt x="959" y="112"/>
                  </a:lnTo>
                  <a:lnTo>
                    <a:pt x="954" y="115"/>
                  </a:lnTo>
                  <a:lnTo>
                    <a:pt x="947" y="119"/>
                  </a:lnTo>
                  <a:lnTo>
                    <a:pt x="939" y="120"/>
                  </a:lnTo>
                  <a:lnTo>
                    <a:pt x="931" y="122"/>
                  </a:lnTo>
                  <a:lnTo>
                    <a:pt x="931" y="122"/>
                  </a:lnTo>
                  <a:lnTo>
                    <a:pt x="903" y="122"/>
                  </a:lnTo>
                  <a:lnTo>
                    <a:pt x="874" y="122"/>
                  </a:lnTo>
                  <a:lnTo>
                    <a:pt x="874" y="122"/>
                  </a:lnTo>
                  <a:lnTo>
                    <a:pt x="844" y="122"/>
                  </a:lnTo>
                  <a:lnTo>
                    <a:pt x="815" y="123"/>
                  </a:lnTo>
                  <a:lnTo>
                    <a:pt x="757" y="127"/>
                  </a:lnTo>
                  <a:lnTo>
                    <a:pt x="757" y="127"/>
                  </a:lnTo>
                  <a:lnTo>
                    <a:pt x="725" y="128"/>
                  </a:lnTo>
                  <a:lnTo>
                    <a:pt x="692" y="129"/>
                  </a:lnTo>
                  <a:lnTo>
                    <a:pt x="627" y="128"/>
                  </a:lnTo>
                  <a:lnTo>
                    <a:pt x="563" y="127"/>
                  </a:lnTo>
                  <a:lnTo>
                    <a:pt x="497" y="126"/>
                  </a:lnTo>
                  <a:lnTo>
                    <a:pt x="497" y="126"/>
                  </a:lnTo>
                  <a:lnTo>
                    <a:pt x="437" y="126"/>
                  </a:lnTo>
                  <a:lnTo>
                    <a:pt x="377" y="124"/>
                  </a:lnTo>
                  <a:lnTo>
                    <a:pt x="317" y="123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36" y="122"/>
                  </a:lnTo>
                  <a:lnTo>
                    <a:pt x="216" y="120"/>
                  </a:lnTo>
                  <a:lnTo>
                    <a:pt x="195" y="119"/>
                  </a:lnTo>
                  <a:lnTo>
                    <a:pt x="174" y="118"/>
                  </a:lnTo>
                  <a:lnTo>
                    <a:pt x="174" y="118"/>
                  </a:lnTo>
                  <a:lnTo>
                    <a:pt x="149" y="119"/>
                  </a:lnTo>
                  <a:lnTo>
                    <a:pt x="123" y="119"/>
                  </a:lnTo>
                  <a:lnTo>
                    <a:pt x="123" y="119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67" y="106"/>
                  </a:lnTo>
                  <a:lnTo>
                    <a:pt x="56" y="97"/>
                  </a:lnTo>
                  <a:lnTo>
                    <a:pt x="50" y="88"/>
                  </a:lnTo>
                  <a:lnTo>
                    <a:pt x="47" y="84"/>
                  </a:lnTo>
                  <a:lnTo>
                    <a:pt x="46" y="80"/>
                  </a:lnTo>
                  <a:lnTo>
                    <a:pt x="46" y="76"/>
                  </a:lnTo>
                  <a:lnTo>
                    <a:pt x="47" y="71"/>
                  </a:lnTo>
                  <a:lnTo>
                    <a:pt x="48" y="67"/>
                  </a:lnTo>
                  <a:lnTo>
                    <a:pt x="51" y="63"/>
                  </a:lnTo>
                  <a:lnTo>
                    <a:pt x="58" y="54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75" y="44"/>
                  </a:lnTo>
                  <a:lnTo>
                    <a:pt x="79" y="43"/>
                  </a:lnTo>
                  <a:lnTo>
                    <a:pt x="82" y="41"/>
                  </a:lnTo>
                  <a:lnTo>
                    <a:pt x="85" y="38"/>
                  </a:lnTo>
                  <a:lnTo>
                    <a:pt x="88" y="34"/>
                  </a:lnTo>
                  <a:lnTo>
                    <a:pt x="90" y="30"/>
                  </a:lnTo>
                  <a:lnTo>
                    <a:pt x="92" y="21"/>
                  </a:lnTo>
                  <a:lnTo>
                    <a:pt x="90" y="13"/>
                  </a:lnTo>
                  <a:lnTo>
                    <a:pt x="88" y="9"/>
                  </a:lnTo>
                  <a:lnTo>
                    <a:pt x="85" y="7"/>
                  </a:lnTo>
                  <a:lnTo>
                    <a:pt x="82" y="4"/>
                  </a:lnTo>
                  <a:lnTo>
                    <a:pt x="79" y="1"/>
                  </a:lnTo>
                  <a:lnTo>
                    <a:pt x="75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2" y="1"/>
                  </a:lnTo>
                  <a:lnTo>
                    <a:pt x="38" y="5"/>
                  </a:lnTo>
                  <a:lnTo>
                    <a:pt x="26" y="12"/>
                  </a:lnTo>
                  <a:lnTo>
                    <a:pt x="17" y="20"/>
                  </a:lnTo>
                  <a:lnTo>
                    <a:pt x="11" y="29"/>
                  </a:lnTo>
                  <a:lnTo>
                    <a:pt x="5" y="41"/>
                  </a:lnTo>
                  <a:lnTo>
                    <a:pt x="1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82"/>
                  </a:lnTo>
                  <a:lnTo>
                    <a:pt x="1" y="92"/>
                  </a:lnTo>
                  <a:lnTo>
                    <a:pt x="4" y="101"/>
                  </a:lnTo>
                  <a:lnTo>
                    <a:pt x="5" y="109"/>
                  </a:lnTo>
                  <a:lnTo>
                    <a:pt x="9" y="116"/>
                  </a:lnTo>
                  <a:lnTo>
                    <a:pt x="13" y="123"/>
                  </a:lnTo>
                  <a:lnTo>
                    <a:pt x="17" y="129"/>
                  </a:lnTo>
                  <a:lnTo>
                    <a:pt x="22" y="135"/>
                  </a:lnTo>
                  <a:lnTo>
                    <a:pt x="29" y="140"/>
                  </a:lnTo>
                  <a:lnTo>
                    <a:pt x="35" y="144"/>
                  </a:lnTo>
                  <a:lnTo>
                    <a:pt x="50" y="152"/>
                  </a:lnTo>
                  <a:lnTo>
                    <a:pt x="67" y="157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124" y="165"/>
                  </a:lnTo>
                  <a:lnTo>
                    <a:pt x="165" y="166"/>
                  </a:lnTo>
                  <a:lnTo>
                    <a:pt x="204" y="167"/>
                  </a:lnTo>
                  <a:lnTo>
                    <a:pt x="243" y="167"/>
                  </a:lnTo>
                  <a:lnTo>
                    <a:pt x="243" y="167"/>
                  </a:lnTo>
                  <a:lnTo>
                    <a:pt x="296" y="169"/>
                  </a:lnTo>
                  <a:lnTo>
                    <a:pt x="349" y="170"/>
                  </a:lnTo>
                  <a:lnTo>
                    <a:pt x="402" y="173"/>
                  </a:lnTo>
                  <a:lnTo>
                    <a:pt x="454" y="173"/>
                  </a:lnTo>
                  <a:lnTo>
                    <a:pt x="454" y="173"/>
                  </a:lnTo>
                  <a:lnTo>
                    <a:pt x="509" y="171"/>
                  </a:lnTo>
                  <a:lnTo>
                    <a:pt x="564" y="170"/>
                  </a:lnTo>
                  <a:lnTo>
                    <a:pt x="620" y="170"/>
                  </a:lnTo>
                  <a:lnTo>
                    <a:pt x="648" y="173"/>
                  </a:lnTo>
                  <a:lnTo>
                    <a:pt x="674" y="175"/>
                  </a:lnTo>
                  <a:lnTo>
                    <a:pt x="674" y="175"/>
                  </a:lnTo>
                  <a:lnTo>
                    <a:pt x="704" y="178"/>
                  </a:lnTo>
                  <a:lnTo>
                    <a:pt x="734" y="178"/>
                  </a:lnTo>
                  <a:lnTo>
                    <a:pt x="765" y="177"/>
                  </a:lnTo>
                  <a:lnTo>
                    <a:pt x="795" y="175"/>
                  </a:lnTo>
                  <a:lnTo>
                    <a:pt x="857" y="170"/>
                  </a:lnTo>
                  <a:lnTo>
                    <a:pt x="888" y="169"/>
                  </a:lnTo>
                  <a:lnTo>
                    <a:pt x="918" y="167"/>
                  </a:lnTo>
                  <a:lnTo>
                    <a:pt x="918" y="167"/>
                  </a:lnTo>
                  <a:lnTo>
                    <a:pt x="935" y="166"/>
                  </a:lnTo>
                  <a:lnTo>
                    <a:pt x="951" y="165"/>
                  </a:lnTo>
                  <a:lnTo>
                    <a:pt x="965" y="161"/>
                  </a:lnTo>
                  <a:lnTo>
                    <a:pt x="977" y="156"/>
                  </a:lnTo>
                  <a:lnTo>
                    <a:pt x="989" y="148"/>
                  </a:lnTo>
                  <a:lnTo>
                    <a:pt x="999" y="137"/>
                  </a:lnTo>
                  <a:lnTo>
                    <a:pt x="1009" y="126"/>
                  </a:lnTo>
                  <a:lnTo>
                    <a:pt x="1018" y="110"/>
                  </a:lnTo>
                  <a:lnTo>
                    <a:pt x="1018" y="110"/>
                  </a:lnTo>
                  <a:lnTo>
                    <a:pt x="1020" y="103"/>
                  </a:lnTo>
                  <a:lnTo>
                    <a:pt x="1022" y="97"/>
                  </a:lnTo>
                  <a:lnTo>
                    <a:pt x="1023" y="90"/>
                  </a:lnTo>
                  <a:lnTo>
                    <a:pt x="1022" y="82"/>
                  </a:lnTo>
                  <a:lnTo>
                    <a:pt x="1020" y="76"/>
                  </a:lnTo>
                  <a:lnTo>
                    <a:pt x="1019" y="69"/>
                  </a:lnTo>
                  <a:lnTo>
                    <a:pt x="1013" y="55"/>
                  </a:lnTo>
                  <a:lnTo>
                    <a:pt x="1003" y="42"/>
                  </a:lnTo>
                  <a:lnTo>
                    <a:pt x="994" y="31"/>
                  </a:lnTo>
                  <a:lnTo>
                    <a:pt x="982" y="21"/>
                  </a:lnTo>
                  <a:lnTo>
                    <a:pt x="972" y="14"/>
                  </a:lnTo>
                  <a:lnTo>
                    <a:pt x="972" y="1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756364" y="1864895"/>
            <a:ext cx="2125802" cy="2013372"/>
            <a:chOff x="1861408" y="1864896"/>
            <a:chExt cx="2125802" cy="2013372"/>
          </a:xfrm>
        </p:grpSpPr>
        <p:pic>
          <p:nvPicPr>
            <p:cNvPr id="51" name="图片 50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912238" y="1957816"/>
              <a:ext cx="2074972" cy="1920452"/>
            </a:xfrm>
            <a:custGeom>
              <a:avLst/>
              <a:gdLst>
                <a:gd name="connsiteX0" fmla="*/ 1759209 w 2074972"/>
                <a:gd name="connsiteY0" fmla="*/ 0 h 2658749"/>
                <a:gd name="connsiteX1" fmla="*/ 2074972 w 2074972"/>
                <a:gd name="connsiteY1" fmla="*/ 2430167 h 2658749"/>
                <a:gd name="connsiteX2" fmla="*/ 315763 w 2074972"/>
                <a:gd name="connsiteY2" fmla="*/ 2658749 h 2658749"/>
                <a:gd name="connsiteX3" fmla="*/ 0 w 2074972"/>
                <a:gd name="connsiteY3" fmla="*/ 228583 h 265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4972" h="2658749">
                  <a:moveTo>
                    <a:pt x="1759209" y="0"/>
                  </a:moveTo>
                  <a:lnTo>
                    <a:pt x="2074972" y="2430167"/>
                  </a:lnTo>
                  <a:lnTo>
                    <a:pt x="315763" y="2658749"/>
                  </a:lnTo>
                  <a:lnTo>
                    <a:pt x="0" y="228583"/>
                  </a:lnTo>
                  <a:close/>
                </a:path>
              </a:pathLst>
            </a:custGeom>
          </p:spPr>
        </p:pic>
        <p:sp>
          <p:nvSpPr>
            <p:cNvPr id="44" name="Freeform 293"/>
            <p:cNvSpPr/>
            <p:nvPr/>
          </p:nvSpPr>
          <p:spPr bwMode="auto">
            <a:xfrm>
              <a:off x="1861408" y="1864896"/>
              <a:ext cx="2068998" cy="2013372"/>
            </a:xfrm>
            <a:custGeom>
              <a:avLst/>
              <a:gdLst>
                <a:gd name="T0" fmla="*/ 370 w 390"/>
                <a:gd name="T1" fmla="*/ 294 h 516"/>
                <a:gd name="T2" fmla="*/ 359 w 390"/>
                <a:gd name="T3" fmla="*/ 195 h 516"/>
                <a:gd name="T4" fmla="*/ 352 w 390"/>
                <a:gd name="T5" fmla="*/ 148 h 516"/>
                <a:gd name="T6" fmla="*/ 345 w 390"/>
                <a:gd name="T7" fmla="*/ 44 h 516"/>
                <a:gd name="T8" fmla="*/ 324 w 390"/>
                <a:gd name="T9" fmla="*/ 30 h 516"/>
                <a:gd name="T10" fmla="*/ 262 w 390"/>
                <a:gd name="T11" fmla="*/ 40 h 516"/>
                <a:gd name="T12" fmla="*/ 216 w 390"/>
                <a:gd name="T13" fmla="*/ 39 h 516"/>
                <a:gd name="T14" fmla="*/ 180 w 390"/>
                <a:gd name="T15" fmla="*/ 44 h 516"/>
                <a:gd name="T16" fmla="*/ 127 w 390"/>
                <a:gd name="T17" fmla="*/ 52 h 516"/>
                <a:gd name="T18" fmla="*/ 81 w 390"/>
                <a:gd name="T19" fmla="*/ 58 h 516"/>
                <a:gd name="T20" fmla="*/ 56 w 390"/>
                <a:gd name="T21" fmla="*/ 59 h 516"/>
                <a:gd name="T22" fmla="*/ 26 w 390"/>
                <a:gd name="T23" fmla="*/ 63 h 516"/>
                <a:gd name="T24" fmla="*/ 21 w 390"/>
                <a:gd name="T25" fmla="*/ 64 h 516"/>
                <a:gd name="T26" fmla="*/ 30 w 390"/>
                <a:gd name="T27" fmla="*/ 72 h 516"/>
                <a:gd name="T28" fmla="*/ 35 w 390"/>
                <a:gd name="T29" fmla="*/ 116 h 516"/>
                <a:gd name="T30" fmla="*/ 35 w 390"/>
                <a:gd name="T31" fmla="*/ 165 h 516"/>
                <a:gd name="T32" fmla="*/ 39 w 390"/>
                <a:gd name="T33" fmla="*/ 207 h 516"/>
                <a:gd name="T34" fmla="*/ 42 w 390"/>
                <a:gd name="T35" fmla="*/ 225 h 516"/>
                <a:gd name="T36" fmla="*/ 42 w 390"/>
                <a:gd name="T37" fmla="*/ 235 h 516"/>
                <a:gd name="T38" fmla="*/ 44 w 390"/>
                <a:gd name="T39" fmla="*/ 273 h 516"/>
                <a:gd name="T40" fmla="*/ 53 w 390"/>
                <a:gd name="T41" fmla="*/ 336 h 516"/>
                <a:gd name="T42" fmla="*/ 56 w 390"/>
                <a:gd name="T43" fmla="*/ 374 h 516"/>
                <a:gd name="T44" fmla="*/ 65 w 390"/>
                <a:gd name="T45" fmla="*/ 453 h 516"/>
                <a:gd name="T46" fmla="*/ 57 w 390"/>
                <a:gd name="T47" fmla="*/ 468 h 516"/>
                <a:gd name="T48" fmla="*/ 68 w 390"/>
                <a:gd name="T49" fmla="*/ 491 h 516"/>
                <a:gd name="T50" fmla="*/ 71 w 390"/>
                <a:gd name="T51" fmla="*/ 504 h 516"/>
                <a:gd name="T52" fmla="*/ 56 w 390"/>
                <a:gd name="T53" fmla="*/ 492 h 516"/>
                <a:gd name="T54" fmla="*/ 69 w 390"/>
                <a:gd name="T55" fmla="*/ 504 h 516"/>
                <a:gd name="T56" fmla="*/ 65 w 390"/>
                <a:gd name="T57" fmla="*/ 504 h 516"/>
                <a:gd name="T58" fmla="*/ 60 w 390"/>
                <a:gd name="T59" fmla="*/ 490 h 516"/>
                <a:gd name="T60" fmla="*/ 82 w 390"/>
                <a:gd name="T61" fmla="*/ 489 h 516"/>
                <a:gd name="T62" fmla="*/ 101 w 390"/>
                <a:gd name="T63" fmla="*/ 490 h 516"/>
                <a:gd name="T64" fmla="*/ 124 w 390"/>
                <a:gd name="T65" fmla="*/ 488 h 516"/>
                <a:gd name="T66" fmla="*/ 146 w 390"/>
                <a:gd name="T67" fmla="*/ 485 h 516"/>
                <a:gd name="T68" fmla="*/ 171 w 390"/>
                <a:gd name="T69" fmla="*/ 487 h 516"/>
                <a:gd name="T70" fmla="*/ 189 w 390"/>
                <a:gd name="T71" fmla="*/ 481 h 516"/>
                <a:gd name="T72" fmla="*/ 215 w 390"/>
                <a:gd name="T73" fmla="*/ 482 h 516"/>
                <a:gd name="T74" fmla="*/ 217 w 390"/>
                <a:gd name="T75" fmla="*/ 486 h 516"/>
                <a:gd name="T76" fmla="*/ 251 w 390"/>
                <a:gd name="T77" fmla="*/ 486 h 516"/>
                <a:gd name="T78" fmla="*/ 310 w 390"/>
                <a:gd name="T79" fmla="*/ 483 h 516"/>
                <a:gd name="T80" fmla="*/ 345 w 390"/>
                <a:gd name="T81" fmla="*/ 480 h 516"/>
                <a:gd name="T82" fmla="*/ 335 w 390"/>
                <a:gd name="T83" fmla="*/ 486 h 516"/>
                <a:gd name="T84" fmla="*/ 293 w 390"/>
                <a:gd name="T85" fmla="*/ 491 h 516"/>
                <a:gd name="T86" fmla="*/ 164 w 390"/>
                <a:gd name="T87" fmla="*/ 503 h 516"/>
                <a:gd name="T88" fmla="*/ 102 w 390"/>
                <a:gd name="T89" fmla="*/ 507 h 516"/>
                <a:gd name="T90" fmla="*/ 58 w 390"/>
                <a:gd name="T91" fmla="*/ 514 h 516"/>
                <a:gd name="T92" fmla="*/ 46 w 390"/>
                <a:gd name="T93" fmla="*/ 491 h 516"/>
                <a:gd name="T94" fmla="*/ 34 w 390"/>
                <a:gd name="T95" fmla="*/ 368 h 516"/>
                <a:gd name="T96" fmla="*/ 25 w 390"/>
                <a:gd name="T97" fmla="*/ 273 h 516"/>
                <a:gd name="T98" fmla="*/ 14 w 390"/>
                <a:gd name="T99" fmla="*/ 124 h 516"/>
                <a:gd name="T100" fmla="*/ 10 w 390"/>
                <a:gd name="T101" fmla="*/ 59 h 516"/>
                <a:gd name="T102" fmla="*/ 20 w 390"/>
                <a:gd name="T103" fmla="*/ 44 h 516"/>
                <a:gd name="T104" fmla="*/ 87 w 390"/>
                <a:gd name="T105" fmla="*/ 40 h 516"/>
                <a:gd name="T106" fmla="*/ 318 w 390"/>
                <a:gd name="T107" fmla="*/ 15 h 516"/>
                <a:gd name="T108" fmla="*/ 343 w 390"/>
                <a:gd name="T109" fmla="*/ 13 h 516"/>
                <a:gd name="T110" fmla="*/ 365 w 390"/>
                <a:gd name="T111" fmla="*/ 129 h 516"/>
                <a:gd name="T112" fmla="*/ 383 w 390"/>
                <a:gd name="T113" fmla="*/ 328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0" h="516">
                  <a:moveTo>
                    <a:pt x="381" y="444"/>
                  </a:moveTo>
                  <a:cubicBezTo>
                    <a:pt x="374" y="427"/>
                    <a:pt x="378" y="403"/>
                    <a:pt x="372" y="383"/>
                  </a:cubicBezTo>
                  <a:cubicBezTo>
                    <a:pt x="372" y="381"/>
                    <a:pt x="376" y="384"/>
                    <a:pt x="374" y="379"/>
                  </a:cubicBezTo>
                  <a:cubicBezTo>
                    <a:pt x="368" y="360"/>
                    <a:pt x="369" y="330"/>
                    <a:pt x="370" y="306"/>
                  </a:cubicBezTo>
                  <a:cubicBezTo>
                    <a:pt x="371" y="308"/>
                    <a:pt x="371" y="308"/>
                    <a:pt x="371" y="308"/>
                  </a:cubicBezTo>
                  <a:cubicBezTo>
                    <a:pt x="372" y="303"/>
                    <a:pt x="368" y="298"/>
                    <a:pt x="368" y="293"/>
                  </a:cubicBezTo>
                  <a:cubicBezTo>
                    <a:pt x="369" y="293"/>
                    <a:pt x="369" y="295"/>
                    <a:pt x="370" y="294"/>
                  </a:cubicBezTo>
                  <a:cubicBezTo>
                    <a:pt x="368" y="293"/>
                    <a:pt x="368" y="285"/>
                    <a:pt x="367" y="283"/>
                  </a:cubicBezTo>
                  <a:cubicBezTo>
                    <a:pt x="367" y="281"/>
                    <a:pt x="369" y="282"/>
                    <a:pt x="369" y="279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2" y="270"/>
                    <a:pt x="366" y="258"/>
                    <a:pt x="363" y="249"/>
                  </a:cubicBezTo>
                  <a:cubicBezTo>
                    <a:pt x="363" y="249"/>
                    <a:pt x="364" y="250"/>
                    <a:pt x="364" y="249"/>
                  </a:cubicBezTo>
                  <a:cubicBezTo>
                    <a:pt x="360" y="233"/>
                    <a:pt x="359" y="213"/>
                    <a:pt x="356" y="194"/>
                  </a:cubicBezTo>
                  <a:cubicBezTo>
                    <a:pt x="357" y="195"/>
                    <a:pt x="358" y="196"/>
                    <a:pt x="359" y="195"/>
                  </a:cubicBezTo>
                  <a:cubicBezTo>
                    <a:pt x="357" y="194"/>
                    <a:pt x="356" y="188"/>
                    <a:pt x="355" y="183"/>
                  </a:cubicBezTo>
                  <a:cubicBezTo>
                    <a:pt x="357" y="181"/>
                    <a:pt x="352" y="175"/>
                    <a:pt x="353" y="169"/>
                  </a:cubicBezTo>
                  <a:cubicBezTo>
                    <a:pt x="354" y="170"/>
                    <a:pt x="354" y="170"/>
                    <a:pt x="354" y="170"/>
                  </a:cubicBezTo>
                  <a:cubicBezTo>
                    <a:pt x="351" y="166"/>
                    <a:pt x="355" y="163"/>
                    <a:pt x="352" y="160"/>
                  </a:cubicBezTo>
                  <a:cubicBezTo>
                    <a:pt x="353" y="157"/>
                    <a:pt x="353" y="157"/>
                    <a:pt x="353" y="157"/>
                  </a:cubicBezTo>
                  <a:cubicBezTo>
                    <a:pt x="350" y="156"/>
                    <a:pt x="354" y="151"/>
                    <a:pt x="352" y="148"/>
                  </a:cubicBezTo>
                  <a:cubicBezTo>
                    <a:pt x="352" y="148"/>
                    <a:pt x="352" y="148"/>
                    <a:pt x="352" y="148"/>
                  </a:cubicBezTo>
                  <a:cubicBezTo>
                    <a:pt x="351" y="145"/>
                    <a:pt x="352" y="143"/>
                    <a:pt x="351" y="140"/>
                  </a:cubicBezTo>
                  <a:cubicBezTo>
                    <a:pt x="352" y="139"/>
                    <a:pt x="352" y="139"/>
                    <a:pt x="352" y="139"/>
                  </a:cubicBezTo>
                  <a:cubicBezTo>
                    <a:pt x="350" y="132"/>
                    <a:pt x="352" y="128"/>
                    <a:pt x="349" y="128"/>
                  </a:cubicBezTo>
                  <a:cubicBezTo>
                    <a:pt x="351" y="126"/>
                    <a:pt x="351" y="135"/>
                    <a:pt x="353" y="131"/>
                  </a:cubicBezTo>
                  <a:cubicBezTo>
                    <a:pt x="349" y="108"/>
                    <a:pt x="347" y="83"/>
                    <a:pt x="345" y="60"/>
                  </a:cubicBezTo>
                  <a:cubicBezTo>
                    <a:pt x="346" y="57"/>
                    <a:pt x="346" y="55"/>
                    <a:pt x="347" y="54"/>
                  </a:cubicBezTo>
                  <a:cubicBezTo>
                    <a:pt x="346" y="52"/>
                    <a:pt x="346" y="46"/>
                    <a:pt x="345" y="44"/>
                  </a:cubicBezTo>
                  <a:cubicBezTo>
                    <a:pt x="345" y="44"/>
                    <a:pt x="346" y="42"/>
                    <a:pt x="346" y="41"/>
                  </a:cubicBezTo>
                  <a:cubicBezTo>
                    <a:pt x="346" y="36"/>
                    <a:pt x="343" y="36"/>
                    <a:pt x="343" y="31"/>
                  </a:cubicBezTo>
                  <a:cubicBezTo>
                    <a:pt x="344" y="33"/>
                    <a:pt x="345" y="34"/>
                    <a:pt x="346" y="33"/>
                  </a:cubicBezTo>
                  <a:cubicBezTo>
                    <a:pt x="345" y="26"/>
                    <a:pt x="340" y="32"/>
                    <a:pt x="335" y="31"/>
                  </a:cubicBezTo>
                  <a:cubicBezTo>
                    <a:pt x="335" y="31"/>
                    <a:pt x="337" y="30"/>
                    <a:pt x="336" y="30"/>
                  </a:cubicBezTo>
                  <a:cubicBezTo>
                    <a:pt x="331" y="32"/>
                    <a:pt x="327" y="30"/>
                    <a:pt x="322" y="32"/>
                  </a:cubicBezTo>
                  <a:cubicBezTo>
                    <a:pt x="324" y="30"/>
                    <a:pt x="324" y="30"/>
                    <a:pt x="324" y="30"/>
                  </a:cubicBezTo>
                  <a:cubicBezTo>
                    <a:pt x="316" y="29"/>
                    <a:pt x="322" y="33"/>
                    <a:pt x="316" y="33"/>
                  </a:cubicBezTo>
                  <a:cubicBezTo>
                    <a:pt x="317" y="32"/>
                    <a:pt x="316" y="32"/>
                    <a:pt x="317" y="31"/>
                  </a:cubicBezTo>
                  <a:cubicBezTo>
                    <a:pt x="311" y="34"/>
                    <a:pt x="301" y="34"/>
                    <a:pt x="295" y="35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289" y="36"/>
                    <a:pt x="282" y="35"/>
                    <a:pt x="275" y="37"/>
                  </a:cubicBezTo>
                  <a:cubicBezTo>
                    <a:pt x="273" y="37"/>
                    <a:pt x="276" y="34"/>
                    <a:pt x="269" y="35"/>
                  </a:cubicBezTo>
                  <a:cubicBezTo>
                    <a:pt x="270" y="37"/>
                    <a:pt x="258" y="37"/>
                    <a:pt x="262" y="40"/>
                  </a:cubicBezTo>
                  <a:cubicBezTo>
                    <a:pt x="256" y="40"/>
                    <a:pt x="247" y="39"/>
                    <a:pt x="243" y="40"/>
                  </a:cubicBezTo>
                  <a:cubicBezTo>
                    <a:pt x="245" y="39"/>
                    <a:pt x="240" y="37"/>
                    <a:pt x="244" y="37"/>
                  </a:cubicBezTo>
                  <a:cubicBezTo>
                    <a:pt x="241" y="35"/>
                    <a:pt x="241" y="35"/>
                    <a:pt x="241" y="35"/>
                  </a:cubicBezTo>
                  <a:cubicBezTo>
                    <a:pt x="241" y="34"/>
                    <a:pt x="244" y="35"/>
                    <a:pt x="243" y="34"/>
                  </a:cubicBezTo>
                  <a:cubicBezTo>
                    <a:pt x="241" y="34"/>
                    <a:pt x="234" y="36"/>
                    <a:pt x="232" y="36"/>
                  </a:cubicBezTo>
                  <a:cubicBezTo>
                    <a:pt x="227" y="38"/>
                    <a:pt x="223" y="41"/>
                    <a:pt x="216" y="42"/>
                  </a:cubicBezTo>
                  <a:cubicBezTo>
                    <a:pt x="219" y="41"/>
                    <a:pt x="214" y="39"/>
                    <a:pt x="216" y="39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4" y="45"/>
                    <a:pt x="206" y="43"/>
                    <a:pt x="202" y="44"/>
                  </a:cubicBezTo>
                  <a:cubicBezTo>
                    <a:pt x="202" y="44"/>
                    <a:pt x="201" y="45"/>
                    <a:pt x="200" y="46"/>
                  </a:cubicBezTo>
                  <a:cubicBezTo>
                    <a:pt x="199" y="45"/>
                    <a:pt x="190" y="47"/>
                    <a:pt x="189" y="44"/>
                  </a:cubicBezTo>
                  <a:cubicBezTo>
                    <a:pt x="187" y="44"/>
                    <a:pt x="192" y="44"/>
                    <a:pt x="190" y="43"/>
                  </a:cubicBezTo>
                  <a:cubicBezTo>
                    <a:pt x="185" y="43"/>
                    <a:pt x="185" y="44"/>
                    <a:pt x="181" y="45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77" y="44"/>
                    <a:pt x="172" y="46"/>
                    <a:pt x="175" y="47"/>
                  </a:cubicBezTo>
                  <a:cubicBezTo>
                    <a:pt x="177" y="47"/>
                    <a:pt x="174" y="46"/>
                    <a:pt x="177" y="46"/>
                  </a:cubicBezTo>
                  <a:cubicBezTo>
                    <a:pt x="175" y="48"/>
                    <a:pt x="170" y="49"/>
                    <a:pt x="166" y="49"/>
                  </a:cubicBezTo>
                  <a:cubicBezTo>
                    <a:pt x="167" y="49"/>
                    <a:pt x="167" y="48"/>
                    <a:pt x="168" y="47"/>
                  </a:cubicBezTo>
                  <a:cubicBezTo>
                    <a:pt x="162" y="50"/>
                    <a:pt x="155" y="51"/>
                    <a:pt x="149" y="52"/>
                  </a:cubicBezTo>
                  <a:cubicBezTo>
                    <a:pt x="149" y="54"/>
                    <a:pt x="151" y="50"/>
                    <a:pt x="152" y="51"/>
                  </a:cubicBezTo>
                  <a:cubicBezTo>
                    <a:pt x="143" y="49"/>
                    <a:pt x="134" y="55"/>
                    <a:pt x="127" y="52"/>
                  </a:cubicBezTo>
                  <a:cubicBezTo>
                    <a:pt x="128" y="52"/>
                    <a:pt x="128" y="54"/>
                    <a:pt x="128" y="54"/>
                  </a:cubicBezTo>
                  <a:cubicBezTo>
                    <a:pt x="124" y="54"/>
                    <a:pt x="124" y="52"/>
                    <a:pt x="121" y="53"/>
                  </a:cubicBezTo>
                  <a:cubicBezTo>
                    <a:pt x="121" y="52"/>
                    <a:pt x="118" y="54"/>
                    <a:pt x="115" y="54"/>
                  </a:cubicBezTo>
                  <a:cubicBezTo>
                    <a:pt x="113" y="55"/>
                    <a:pt x="114" y="54"/>
                    <a:pt x="116" y="53"/>
                  </a:cubicBezTo>
                  <a:cubicBezTo>
                    <a:pt x="113" y="55"/>
                    <a:pt x="97" y="58"/>
                    <a:pt x="88" y="57"/>
                  </a:cubicBezTo>
                  <a:cubicBezTo>
                    <a:pt x="88" y="58"/>
                    <a:pt x="83" y="60"/>
                    <a:pt x="81" y="60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79" y="57"/>
                    <a:pt x="74" y="59"/>
                    <a:pt x="74" y="57"/>
                  </a:cubicBezTo>
                  <a:cubicBezTo>
                    <a:pt x="70" y="60"/>
                    <a:pt x="91" y="54"/>
                    <a:pt x="85" y="56"/>
                  </a:cubicBezTo>
                  <a:cubicBezTo>
                    <a:pt x="83" y="55"/>
                    <a:pt x="77" y="60"/>
                    <a:pt x="78" y="57"/>
                  </a:cubicBezTo>
                  <a:cubicBezTo>
                    <a:pt x="74" y="58"/>
                    <a:pt x="70" y="60"/>
                    <a:pt x="66" y="59"/>
                  </a:cubicBezTo>
                  <a:cubicBezTo>
                    <a:pt x="67" y="59"/>
                    <a:pt x="69" y="56"/>
                    <a:pt x="66" y="56"/>
                  </a:cubicBezTo>
                  <a:cubicBezTo>
                    <a:pt x="60" y="57"/>
                    <a:pt x="64" y="57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1"/>
                    <a:pt x="51" y="60"/>
                    <a:pt x="53" y="61"/>
                  </a:cubicBezTo>
                  <a:cubicBezTo>
                    <a:pt x="53" y="60"/>
                    <a:pt x="45" y="63"/>
                    <a:pt x="45" y="60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43" y="58"/>
                    <a:pt x="42" y="60"/>
                    <a:pt x="40" y="61"/>
                  </a:cubicBezTo>
                  <a:cubicBezTo>
                    <a:pt x="40" y="61"/>
                    <a:pt x="39" y="61"/>
                    <a:pt x="39" y="61"/>
                  </a:cubicBezTo>
                  <a:cubicBezTo>
                    <a:pt x="39" y="64"/>
                    <a:pt x="33" y="61"/>
                    <a:pt x="30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5" y="59"/>
                    <a:pt x="13" y="73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7"/>
                    <a:pt x="29" y="60"/>
                    <a:pt x="28" y="62"/>
                  </a:cubicBezTo>
                  <a:cubicBezTo>
                    <a:pt x="30" y="66"/>
                    <a:pt x="31" y="69"/>
                    <a:pt x="31" y="74"/>
                  </a:cubicBezTo>
                  <a:cubicBezTo>
                    <a:pt x="30" y="73"/>
                    <a:pt x="30" y="72"/>
                    <a:pt x="30" y="72"/>
                  </a:cubicBezTo>
                  <a:cubicBezTo>
                    <a:pt x="29" y="75"/>
                    <a:pt x="30" y="75"/>
                    <a:pt x="30" y="78"/>
                  </a:cubicBezTo>
                  <a:cubicBezTo>
                    <a:pt x="30" y="77"/>
                    <a:pt x="29" y="84"/>
                    <a:pt x="28" y="87"/>
                  </a:cubicBezTo>
                  <a:cubicBezTo>
                    <a:pt x="29" y="91"/>
                    <a:pt x="31" y="90"/>
                    <a:pt x="32" y="90"/>
                  </a:cubicBezTo>
                  <a:cubicBezTo>
                    <a:pt x="29" y="94"/>
                    <a:pt x="35" y="101"/>
                    <a:pt x="33" y="106"/>
                  </a:cubicBezTo>
                  <a:cubicBezTo>
                    <a:pt x="32" y="105"/>
                    <a:pt x="31" y="101"/>
                    <a:pt x="30" y="104"/>
                  </a:cubicBezTo>
                  <a:cubicBezTo>
                    <a:pt x="27" y="108"/>
                    <a:pt x="33" y="111"/>
                    <a:pt x="32" y="117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3" y="119"/>
                    <a:pt x="37" y="125"/>
                    <a:pt x="34" y="124"/>
                  </a:cubicBezTo>
                  <a:cubicBezTo>
                    <a:pt x="35" y="126"/>
                    <a:pt x="34" y="131"/>
                    <a:pt x="36" y="130"/>
                  </a:cubicBezTo>
                  <a:cubicBezTo>
                    <a:pt x="35" y="140"/>
                    <a:pt x="40" y="154"/>
                    <a:pt x="35" y="161"/>
                  </a:cubicBezTo>
                  <a:cubicBezTo>
                    <a:pt x="36" y="162"/>
                    <a:pt x="36" y="166"/>
                    <a:pt x="37" y="165"/>
                  </a:cubicBezTo>
                  <a:cubicBezTo>
                    <a:pt x="38" y="162"/>
                    <a:pt x="36" y="162"/>
                    <a:pt x="37" y="161"/>
                  </a:cubicBezTo>
                  <a:cubicBezTo>
                    <a:pt x="37" y="162"/>
                    <a:pt x="38" y="162"/>
                    <a:pt x="38" y="162"/>
                  </a:cubicBezTo>
                  <a:cubicBezTo>
                    <a:pt x="38" y="165"/>
                    <a:pt x="38" y="168"/>
                    <a:pt x="35" y="165"/>
                  </a:cubicBezTo>
                  <a:cubicBezTo>
                    <a:pt x="34" y="172"/>
                    <a:pt x="40" y="172"/>
                    <a:pt x="40" y="181"/>
                  </a:cubicBezTo>
                  <a:cubicBezTo>
                    <a:pt x="39" y="180"/>
                    <a:pt x="38" y="181"/>
                    <a:pt x="39" y="184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41" y="194"/>
                    <a:pt x="39" y="192"/>
                    <a:pt x="37" y="192"/>
                  </a:cubicBezTo>
                  <a:cubicBezTo>
                    <a:pt x="37" y="195"/>
                    <a:pt x="38" y="199"/>
                    <a:pt x="39" y="200"/>
                  </a:cubicBezTo>
                  <a:cubicBezTo>
                    <a:pt x="37" y="204"/>
                    <a:pt x="37" y="204"/>
                    <a:pt x="37" y="204"/>
                  </a:cubicBezTo>
                  <a:cubicBezTo>
                    <a:pt x="39" y="201"/>
                    <a:pt x="38" y="206"/>
                    <a:pt x="39" y="207"/>
                  </a:cubicBezTo>
                  <a:cubicBezTo>
                    <a:pt x="38" y="206"/>
                    <a:pt x="38" y="206"/>
                    <a:pt x="38" y="206"/>
                  </a:cubicBezTo>
                  <a:cubicBezTo>
                    <a:pt x="38" y="207"/>
                    <a:pt x="38" y="210"/>
                    <a:pt x="39" y="212"/>
                  </a:cubicBezTo>
                  <a:cubicBezTo>
                    <a:pt x="40" y="211"/>
                    <a:pt x="40" y="208"/>
                    <a:pt x="40" y="206"/>
                  </a:cubicBezTo>
                  <a:cubicBezTo>
                    <a:pt x="41" y="207"/>
                    <a:pt x="41" y="210"/>
                    <a:pt x="42" y="212"/>
                  </a:cubicBezTo>
                  <a:cubicBezTo>
                    <a:pt x="41" y="211"/>
                    <a:pt x="41" y="217"/>
                    <a:pt x="41" y="219"/>
                  </a:cubicBezTo>
                  <a:cubicBezTo>
                    <a:pt x="41" y="222"/>
                    <a:pt x="43" y="222"/>
                    <a:pt x="43" y="223"/>
                  </a:cubicBezTo>
                  <a:cubicBezTo>
                    <a:pt x="42" y="223"/>
                    <a:pt x="44" y="227"/>
                    <a:pt x="42" y="225"/>
                  </a:cubicBezTo>
                  <a:cubicBezTo>
                    <a:pt x="42" y="224"/>
                    <a:pt x="43" y="223"/>
                    <a:pt x="42" y="222"/>
                  </a:cubicBezTo>
                  <a:cubicBezTo>
                    <a:pt x="41" y="224"/>
                    <a:pt x="40" y="223"/>
                    <a:pt x="41" y="227"/>
                  </a:cubicBezTo>
                  <a:cubicBezTo>
                    <a:pt x="42" y="230"/>
                    <a:pt x="45" y="226"/>
                    <a:pt x="44" y="232"/>
                  </a:cubicBezTo>
                  <a:cubicBezTo>
                    <a:pt x="43" y="230"/>
                    <a:pt x="43" y="230"/>
                    <a:pt x="42" y="229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3" y="235"/>
                    <a:pt x="42" y="234"/>
                    <a:pt x="42" y="235"/>
                  </a:cubicBezTo>
                  <a:cubicBezTo>
                    <a:pt x="44" y="236"/>
                    <a:pt x="43" y="242"/>
                    <a:pt x="46" y="243"/>
                  </a:cubicBezTo>
                  <a:cubicBezTo>
                    <a:pt x="46" y="246"/>
                    <a:pt x="45" y="249"/>
                    <a:pt x="45" y="251"/>
                  </a:cubicBezTo>
                  <a:cubicBezTo>
                    <a:pt x="45" y="251"/>
                    <a:pt x="45" y="251"/>
                    <a:pt x="45" y="251"/>
                  </a:cubicBezTo>
                  <a:cubicBezTo>
                    <a:pt x="44" y="254"/>
                    <a:pt x="45" y="258"/>
                    <a:pt x="46" y="260"/>
                  </a:cubicBezTo>
                  <a:cubicBezTo>
                    <a:pt x="46" y="260"/>
                    <a:pt x="46" y="260"/>
                    <a:pt x="46" y="260"/>
                  </a:cubicBezTo>
                  <a:cubicBezTo>
                    <a:pt x="46" y="262"/>
                    <a:pt x="46" y="265"/>
                    <a:pt x="47" y="267"/>
                  </a:cubicBezTo>
                  <a:cubicBezTo>
                    <a:pt x="47" y="271"/>
                    <a:pt x="41" y="269"/>
                    <a:pt x="44" y="273"/>
                  </a:cubicBezTo>
                  <a:cubicBezTo>
                    <a:pt x="44" y="278"/>
                    <a:pt x="47" y="280"/>
                    <a:pt x="48" y="278"/>
                  </a:cubicBezTo>
                  <a:cubicBezTo>
                    <a:pt x="48" y="285"/>
                    <a:pt x="51" y="294"/>
                    <a:pt x="49" y="301"/>
                  </a:cubicBezTo>
                  <a:cubicBezTo>
                    <a:pt x="50" y="302"/>
                    <a:pt x="50" y="301"/>
                    <a:pt x="51" y="303"/>
                  </a:cubicBezTo>
                  <a:cubicBezTo>
                    <a:pt x="51" y="314"/>
                    <a:pt x="55" y="326"/>
                    <a:pt x="52" y="335"/>
                  </a:cubicBezTo>
                  <a:cubicBezTo>
                    <a:pt x="51" y="332"/>
                    <a:pt x="50" y="335"/>
                    <a:pt x="49" y="335"/>
                  </a:cubicBezTo>
                  <a:cubicBezTo>
                    <a:pt x="51" y="338"/>
                    <a:pt x="48" y="339"/>
                    <a:pt x="51" y="339"/>
                  </a:cubicBezTo>
                  <a:cubicBezTo>
                    <a:pt x="52" y="339"/>
                    <a:pt x="53" y="339"/>
                    <a:pt x="53" y="336"/>
                  </a:cubicBezTo>
                  <a:cubicBezTo>
                    <a:pt x="55" y="342"/>
                    <a:pt x="55" y="352"/>
                    <a:pt x="54" y="356"/>
                  </a:cubicBezTo>
                  <a:cubicBezTo>
                    <a:pt x="55" y="354"/>
                    <a:pt x="55" y="356"/>
                    <a:pt x="56" y="357"/>
                  </a:cubicBezTo>
                  <a:cubicBezTo>
                    <a:pt x="54" y="357"/>
                    <a:pt x="54" y="361"/>
                    <a:pt x="55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5" y="368"/>
                    <a:pt x="55" y="368"/>
                    <a:pt x="55" y="368"/>
                  </a:cubicBezTo>
                  <a:cubicBezTo>
                    <a:pt x="56" y="369"/>
                    <a:pt x="58" y="369"/>
                    <a:pt x="57" y="373"/>
                  </a:cubicBezTo>
                  <a:cubicBezTo>
                    <a:pt x="56" y="373"/>
                    <a:pt x="56" y="373"/>
                    <a:pt x="56" y="374"/>
                  </a:cubicBezTo>
                  <a:cubicBezTo>
                    <a:pt x="57" y="378"/>
                    <a:pt x="60" y="383"/>
                    <a:pt x="59" y="387"/>
                  </a:cubicBezTo>
                  <a:cubicBezTo>
                    <a:pt x="57" y="391"/>
                    <a:pt x="57" y="391"/>
                    <a:pt x="57" y="391"/>
                  </a:cubicBezTo>
                  <a:cubicBezTo>
                    <a:pt x="57" y="392"/>
                    <a:pt x="59" y="395"/>
                    <a:pt x="59" y="392"/>
                  </a:cubicBezTo>
                  <a:cubicBezTo>
                    <a:pt x="58" y="399"/>
                    <a:pt x="58" y="404"/>
                    <a:pt x="57" y="406"/>
                  </a:cubicBezTo>
                  <a:cubicBezTo>
                    <a:pt x="62" y="418"/>
                    <a:pt x="64" y="435"/>
                    <a:pt x="65" y="449"/>
                  </a:cubicBezTo>
                  <a:cubicBezTo>
                    <a:pt x="64" y="449"/>
                    <a:pt x="64" y="449"/>
                    <a:pt x="64" y="449"/>
                  </a:cubicBezTo>
                  <a:cubicBezTo>
                    <a:pt x="63" y="452"/>
                    <a:pt x="66" y="450"/>
                    <a:pt x="65" y="453"/>
                  </a:cubicBezTo>
                  <a:cubicBezTo>
                    <a:pt x="64" y="452"/>
                    <a:pt x="63" y="456"/>
                    <a:pt x="61" y="453"/>
                  </a:cubicBezTo>
                  <a:cubicBezTo>
                    <a:pt x="61" y="459"/>
                    <a:pt x="64" y="460"/>
                    <a:pt x="65" y="464"/>
                  </a:cubicBezTo>
                  <a:cubicBezTo>
                    <a:pt x="66" y="464"/>
                    <a:pt x="64" y="461"/>
                    <a:pt x="65" y="461"/>
                  </a:cubicBezTo>
                  <a:cubicBezTo>
                    <a:pt x="66" y="462"/>
                    <a:pt x="65" y="469"/>
                    <a:pt x="67" y="469"/>
                  </a:cubicBezTo>
                  <a:cubicBezTo>
                    <a:pt x="66" y="471"/>
                    <a:pt x="65" y="470"/>
                    <a:pt x="64" y="469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3" y="477"/>
                    <a:pt x="60" y="464"/>
                    <a:pt x="57" y="468"/>
                  </a:cubicBezTo>
                  <a:cubicBezTo>
                    <a:pt x="58" y="471"/>
                    <a:pt x="58" y="471"/>
                    <a:pt x="58" y="471"/>
                  </a:cubicBezTo>
                  <a:cubicBezTo>
                    <a:pt x="55" y="474"/>
                    <a:pt x="54" y="463"/>
                    <a:pt x="54" y="471"/>
                  </a:cubicBezTo>
                  <a:cubicBezTo>
                    <a:pt x="55" y="474"/>
                    <a:pt x="59" y="477"/>
                    <a:pt x="60" y="474"/>
                  </a:cubicBezTo>
                  <a:cubicBezTo>
                    <a:pt x="61" y="481"/>
                    <a:pt x="65" y="477"/>
                    <a:pt x="66" y="484"/>
                  </a:cubicBezTo>
                  <a:cubicBezTo>
                    <a:pt x="64" y="486"/>
                    <a:pt x="65" y="478"/>
                    <a:pt x="63" y="480"/>
                  </a:cubicBezTo>
                  <a:cubicBezTo>
                    <a:pt x="62" y="483"/>
                    <a:pt x="65" y="487"/>
                    <a:pt x="64" y="490"/>
                  </a:cubicBezTo>
                  <a:cubicBezTo>
                    <a:pt x="65" y="486"/>
                    <a:pt x="67" y="489"/>
                    <a:pt x="68" y="491"/>
                  </a:cubicBezTo>
                  <a:cubicBezTo>
                    <a:pt x="67" y="495"/>
                    <a:pt x="66" y="489"/>
                    <a:pt x="66" y="494"/>
                  </a:cubicBezTo>
                  <a:cubicBezTo>
                    <a:pt x="67" y="495"/>
                    <a:pt x="68" y="500"/>
                    <a:pt x="69" y="495"/>
                  </a:cubicBezTo>
                  <a:cubicBezTo>
                    <a:pt x="72" y="497"/>
                    <a:pt x="69" y="501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4" y="507"/>
                    <a:pt x="42" y="480"/>
                    <a:pt x="55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62" y="497"/>
                    <a:pt x="41" y="479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69" y="504"/>
                    <a:pt x="69" y="504"/>
                    <a:pt x="69" y="504"/>
                  </a:cubicBezTo>
                  <a:cubicBezTo>
                    <a:pt x="68" y="503"/>
                    <a:pt x="68" y="503"/>
                    <a:pt x="68" y="503"/>
                  </a:cubicBezTo>
                  <a:cubicBezTo>
                    <a:pt x="67" y="502"/>
                    <a:pt x="67" y="502"/>
                    <a:pt x="66" y="502"/>
                  </a:cubicBezTo>
                  <a:cubicBezTo>
                    <a:pt x="66" y="503"/>
                    <a:pt x="66" y="503"/>
                    <a:pt x="66" y="503"/>
                  </a:cubicBezTo>
                  <a:cubicBezTo>
                    <a:pt x="66" y="504"/>
                    <a:pt x="66" y="504"/>
                    <a:pt x="66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74" y="512"/>
                    <a:pt x="54" y="495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5" y="494"/>
                    <a:pt x="63" y="493"/>
                    <a:pt x="60" y="490"/>
                  </a:cubicBezTo>
                  <a:cubicBezTo>
                    <a:pt x="62" y="491"/>
                    <a:pt x="62" y="492"/>
                    <a:pt x="61" y="494"/>
                  </a:cubicBezTo>
                  <a:cubicBezTo>
                    <a:pt x="64" y="495"/>
                    <a:pt x="68" y="490"/>
                    <a:pt x="70" y="493"/>
                  </a:cubicBezTo>
                  <a:cubicBezTo>
                    <a:pt x="71" y="491"/>
                    <a:pt x="71" y="491"/>
                    <a:pt x="71" y="491"/>
                  </a:cubicBezTo>
                  <a:cubicBezTo>
                    <a:pt x="72" y="492"/>
                    <a:pt x="73" y="492"/>
                    <a:pt x="75" y="493"/>
                  </a:cubicBezTo>
                  <a:cubicBezTo>
                    <a:pt x="78" y="493"/>
                    <a:pt x="84" y="490"/>
                    <a:pt x="84" y="493"/>
                  </a:cubicBezTo>
                  <a:cubicBezTo>
                    <a:pt x="85" y="492"/>
                    <a:pt x="92" y="492"/>
                    <a:pt x="89" y="490"/>
                  </a:cubicBezTo>
                  <a:cubicBezTo>
                    <a:pt x="85" y="489"/>
                    <a:pt x="84" y="492"/>
                    <a:pt x="82" y="489"/>
                  </a:cubicBezTo>
                  <a:cubicBezTo>
                    <a:pt x="85" y="491"/>
                    <a:pt x="88" y="489"/>
                    <a:pt x="90" y="488"/>
                  </a:cubicBezTo>
                  <a:cubicBezTo>
                    <a:pt x="90" y="489"/>
                    <a:pt x="90" y="489"/>
                    <a:pt x="90" y="489"/>
                  </a:cubicBezTo>
                  <a:cubicBezTo>
                    <a:pt x="92" y="488"/>
                    <a:pt x="95" y="488"/>
                    <a:pt x="96" y="487"/>
                  </a:cubicBezTo>
                  <a:cubicBezTo>
                    <a:pt x="95" y="488"/>
                    <a:pt x="95" y="488"/>
                    <a:pt x="97" y="488"/>
                  </a:cubicBezTo>
                  <a:cubicBezTo>
                    <a:pt x="98" y="487"/>
                    <a:pt x="98" y="487"/>
                    <a:pt x="98" y="487"/>
                  </a:cubicBezTo>
                  <a:cubicBezTo>
                    <a:pt x="104" y="485"/>
                    <a:pt x="100" y="490"/>
                    <a:pt x="105" y="489"/>
                  </a:cubicBezTo>
                  <a:cubicBezTo>
                    <a:pt x="101" y="490"/>
                    <a:pt x="101" y="490"/>
                    <a:pt x="101" y="490"/>
                  </a:cubicBezTo>
                  <a:cubicBezTo>
                    <a:pt x="102" y="490"/>
                    <a:pt x="104" y="491"/>
                    <a:pt x="106" y="491"/>
                  </a:cubicBezTo>
                  <a:cubicBezTo>
                    <a:pt x="107" y="489"/>
                    <a:pt x="109" y="487"/>
                    <a:pt x="110" y="486"/>
                  </a:cubicBezTo>
                  <a:cubicBezTo>
                    <a:pt x="113" y="485"/>
                    <a:pt x="111" y="487"/>
                    <a:pt x="114" y="485"/>
                  </a:cubicBezTo>
                  <a:cubicBezTo>
                    <a:pt x="111" y="488"/>
                    <a:pt x="111" y="488"/>
                    <a:pt x="111" y="488"/>
                  </a:cubicBezTo>
                  <a:cubicBezTo>
                    <a:pt x="110" y="488"/>
                    <a:pt x="113" y="490"/>
                    <a:pt x="118" y="490"/>
                  </a:cubicBezTo>
                  <a:cubicBezTo>
                    <a:pt x="120" y="489"/>
                    <a:pt x="124" y="486"/>
                    <a:pt x="120" y="486"/>
                  </a:cubicBezTo>
                  <a:cubicBezTo>
                    <a:pt x="122" y="486"/>
                    <a:pt x="125" y="486"/>
                    <a:pt x="124" y="488"/>
                  </a:cubicBezTo>
                  <a:cubicBezTo>
                    <a:pt x="128" y="487"/>
                    <a:pt x="123" y="486"/>
                    <a:pt x="127" y="485"/>
                  </a:cubicBezTo>
                  <a:cubicBezTo>
                    <a:pt x="129" y="486"/>
                    <a:pt x="134" y="487"/>
                    <a:pt x="137" y="488"/>
                  </a:cubicBezTo>
                  <a:cubicBezTo>
                    <a:pt x="133" y="491"/>
                    <a:pt x="133" y="491"/>
                    <a:pt x="133" y="491"/>
                  </a:cubicBezTo>
                  <a:cubicBezTo>
                    <a:pt x="136" y="491"/>
                    <a:pt x="136" y="491"/>
                    <a:pt x="136" y="491"/>
                  </a:cubicBezTo>
                  <a:cubicBezTo>
                    <a:pt x="132" y="493"/>
                    <a:pt x="138" y="492"/>
                    <a:pt x="136" y="495"/>
                  </a:cubicBezTo>
                  <a:cubicBezTo>
                    <a:pt x="138" y="495"/>
                    <a:pt x="140" y="494"/>
                    <a:pt x="142" y="493"/>
                  </a:cubicBezTo>
                  <a:cubicBezTo>
                    <a:pt x="136" y="490"/>
                    <a:pt x="148" y="488"/>
                    <a:pt x="146" y="485"/>
                  </a:cubicBezTo>
                  <a:cubicBezTo>
                    <a:pt x="154" y="483"/>
                    <a:pt x="152" y="492"/>
                    <a:pt x="159" y="486"/>
                  </a:cubicBezTo>
                  <a:cubicBezTo>
                    <a:pt x="158" y="486"/>
                    <a:pt x="162" y="483"/>
                    <a:pt x="157" y="484"/>
                  </a:cubicBezTo>
                  <a:cubicBezTo>
                    <a:pt x="162" y="484"/>
                    <a:pt x="160" y="481"/>
                    <a:pt x="166" y="481"/>
                  </a:cubicBezTo>
                  <a:cubicBezTo>
                    <a:pt x="162" y="483"/>
                    <a:pt x="170" y="484"/>
                    <a:pt x="164" y="487"/>
                  </a:cubicBezTo>
                  <a:cubicBezTo>
                    <a:pt x="165" y="486"/>
                    <a:pt x="161" y="486"/>
                    <a:pt x="160" y="487"/>
                  </a:cubicBezTo>
                  <a:cubicBezTo>
                    <a:pt x="162" y="488"/>
                    <a:pt x="160" y="490"/>
                    <a:pt x="165" y="490"/>
                  </a:cubicBezTo>
                  <a:cubicBezTo>
                    <a:pt x="168" y="489"/>
                    <a:pt x="172" y="489"/>
                    <a:pt x="171" y="487"/>
                  </a:cubicBezTo>
                  <a:cubicBezTo>
                    <a:pt x="171" y="485"/>
                    <a:pt x="167" y="488"/>
                    <a:pt x="168" y="486"/>
                  </a:cubicBezTo>
                  <a:cubicBezTo>
                    <a:pt x="174" y="484"/>
                    <a:pt x="176" y="487"/>
                    <a:pt x="178" y="484"/>
                  </a:cubicBezTo>
                  <a:cubicBezTo>
                    <a:pt x="174" y="484"/>
                    <a:pt x="173" y="482"/>
                    <a:pt x="173" y="481"/>
                  </a:cubicBezTo>
                  <a:cubicBezTo>
                    <a:pt x="177" y="480"/>
                    <a:pt x="177" y="480"/>
                    <a:pt x="177" y="480"/>
                  </a:cubicBezTo>
                  <a:cubicBezTo>
                    <a:pt x="177" y="481"/>
                    <a:pt x="177" y="481"/>
                    <a:pt x="177" y="481"/>
                  </a:cubicBezTo>
                  <a:cubicBezTo>
                    <a:pt x="184" y="482"/>
                    <a:pt x="179" y="479"/>
                    <a:pt x="185" y="479"/>
                  </a:cubicBezTo>
                  <a:cubicBezTo>
                    <a:pt x="189" y="481"/>
                    <a:pt x="189" y="481"/>
                    <a:pt x="189" y="481"/>
                  </a:cubicBezTo>
                  <a:cubicBezTo>
                    <a:pt x="187" y="483"/>
                    <a:pt x="179" y="481"/>
                    <a:pt x="180" y="484"/>
                  </a:cubicBezTo>
                  <a:cubicBezTo>
                    <a:pt x="185" y="484"/>
                    <a:pt x="186" y="482"/>
                    <a:pt x="190" y="483"/>
                  </a:cubicBezTo>
                  <a:cubicBezTo>
                    <a:pt x="187" y="484"/>
                    <a:pt x="187" y="484"/>
                    <a:pt x="187" y="484"/>
                  </a:cubicBezTo>
                  <a:cubicBezTo>
                    <a:pt x="189" y="483"/>
                    <a:pt x="191" y="488"/>
                    <a:pt x="197" y="485"/>
                  </a:cubicBezTo>
                  <a:cubicBezTo>
                    <a:pt x="200" y="483"/>
                    <a:pt x="198" y="483"/>
                    <a:pt x="198" y="482"/>
                  </a:cubicBezTo>
                  <a:cubicBezTo>
                    <a:pt x="205" y="481"/>
                    <a:pt x="207" y="480"/>
                    <a:pt x="212" y="479"/>
                  </a:cubicBezTo>
                  <a:cubicBezTo>
                    <a:pt x="211" y="482"/>
                    <a:pt x="220" y="479"/>
                    <a:pt x="215" y="482"/>
                  </a:cubicBezTo>
                  <a:cubicBezTo>
                    <a:pt x="212" y="480"/>
                    <a:pt x="202" y="481"/>
                    <a:pt x="200" y="484"/>
                  </a:cubicBezTo>
                  <a:cubicBezTo>
                    <a:pt x="203" y="487"/>
                    <a:pt x="194" y="484"/>
                    <a:pt x="193" y="487"/>
                  </a:cubicBezTo>
                  <a:cubicBezTo>
                    <a:pt x="198" y="487"/>
                    <a:pt x="198" y="490"/>
                    <a:pt x="199" y="492"/>
                  </a:cubicBezTo>
                  <a:cubicBezTo>
                    <a:pt x="201" y="492"/>
                    <a:pt x="203" y="491"/>
                    <a:pt x="204" y="490"/>
                  </a:cubicBezTo>
                  <a:cubicBezTo>
                    <a:pt x="204" y="489"/>
                    <a:pt x="202" y="489"/>
                    <a:pt x="202" y="487"/>
                  </a:cubicBezTo>
                  <a:cubicBezTo>
                    <a:pt x="208" y="487"/>
                    <a:pt x="214" y="485"/>
                    <a:pt x="218" y="483"/>
                  </a:cubicBezTo>
                  <a:cubicBezTo>
                    <a:pt x="220" y="484"/>
                    <a:pt x="219" y="486"/>
                    <a:pt x="217" y="486"/>
                  </a:cubicBezTo>
                  <a:cubicBezTo>
                    <a:pt x="224" y="485"/>
                    <a:pt x="233" y="485"/>
                    <a:pt x="240" y="485"/>
                  </a:cubicBezTo>
                  <a:cubicBezTo>
                    <a:pt x="235" y="482"/>
                    <a:pt x="248" y="483"/>
                    <a:pt x="244" y="481"/>
                  </a:cubicBezTo>
                  <a:cubicBezTo>
                    <a:pt x="241" y="481"/>
                    <a:pt x="237" y="479"/>
                    <a:pt x="239" y="477"/>
                  </a:cubicBezTo>
                  <a:cubicBezTo>
                    <a:pt x="242" y="477"/>
                    <a:pt x="239" y="479"/>
                    <a:pt x="240" y="479"/>
                  </a:cubicBezTo>
                  <a:cubicBezTo>
                    <a:pt x="243" y="477"/>
                    <a:pt x="245" y="481"/>
                    <a:pt x="248" y="479"/>
                  </a:cubicBezTo>
                  <a:cubicBezTo>
                    <a:pt x="241" y="480"/>
                    <a:pt x="247" y="482"/>
                    <a:pt x="246" y="485"/>
                  </a:cubicBezTo>
                  <a:cubicBezTo>
                    <a:pt x="251" y="483"/>
                    <a:pt x="246" y="487"/>
                    <a:pt x="251" y="486"/>
                  </a:cubicBezTo>
                  <a:cubicBezTo>
                    <a:pt x="256" y="484"/>
                    <a:pt x="262" y="483"/>
                    <a:pt x="267" y="482"/>
                  </a:cubicBezTo>
                  <a:cubicBezTo>
                    <a:pt x="274" y="484"/>
                    <a:pt x="285" y="481"/>
                    <a:pt x="291" y="480"/>
                  </a:cubicBezTo>
                  <a:cubicBezTo>
                    <a:pt x="295" y="481"/>
                    <a:pt x="293" y="484"/>
                    <a:pt x="296" y="484"/>
                  </a:cubicBezTo>
                  <a:cubicBezTo>
                    <a:pt x="300" y="484"/>
                    <a:pt x="293" y="481"/>
                    <a:pt x="299" y="482"/>
                  </a:cubicBezTo>
                  <a:cubicBezTo>
                    <a:pt x="299" y="483"/>
                    <a:pt x="299" y="483"/>
                    <a:pt x="299" y="483"/>
                  </a:cubicBezTo>
                  <a:cubicBezTo>
                    <a:pt x="300" y="482"/>
                    <a:pt x="310" y="483"/>
                    <a:pt x="312" y="480"/>
                  </a:cubicBezTo>
                  <a:cubicBezTo>
                    <a:pt x="310" y="483"/>
                    <a:pt x="310" y="483"/>
                    <a:pt x="310" y="483"/>
                  </a:cubicBezTo>
                  <a:cubicBezTo>
                    <a:pt x="311" y="483"/>
                    <a:pt x="312" y="482"/>
                    <a:pt x="313" y="482"/>
                  </a:cubicBezTo>
                  <a:cubicBezTo>
                    <a:pt x="313" y="483"/>
                    <a:pt x="315" y="483"/>
                    <a:pt x="313" y="484"/>
                  </a:cubicBezTo>
                  <a:cubicBezTo>
                    <a:pt x="317" y="486"/>
                    <a:pt x="321" y="483"/>
                    <a:pt x="325" y="483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329" y="479"/>
                    <a:pt x="334" y="481"/>
                    <a:pt x="341" y="479"/>
                  </a:cubicBezTo>
                  <a:cubicBezTo>
                    <a:pt x="341" y="481"/>
                    <a:pt x="341" y="481"/>
                    <a:pt x="341" y="481"/>
                  </a:cubicBezTo>
                  <a:cubicBezTo>
                    <a:pt x="345" y="480"/>
                    <a:pt x="345" y="480"/>
                    <a:pt x="345" y="480"/>
                  </a:cubicBezTo>
                  <a:cubicBezTo>
                    <a:pt x="344" y="481"/>
                    <a:pt x="348" y="482"/>
                    <a:pt x="350" y="481"/>
                  </a:cubicBezTo>
                  <a:cubicBezTo>
                    <a:pt x="339" y="486"/>
                    <a:pt x="339" y="486"/>
                    <a:pt x="339" y="486"/>
                  </a:cubicBezTo>
                  <a:cubicBezTo>
                    <a:pt x="336" y="485"/>
                    <a:pt x="342" y="483"/>
                    <a:pt x="340" y="482"/>
                  </a:cubicBezTo>
                  <a:cubicBezTo>
                    <a:pt x="339" y="481"/>
                    <a:pt x="332" y="482"/>
                    <a:pt x="332" y="483"/>
                  </a:cubicBezTo>
                  <a:cubicBezTo>
                    <a:pt x="334" y="483"/>
                    <a:pt x="334" y="483"/>
                    <a:pt x="336" y="482"/>
                  </a:cubicBezTo>
                  <a:cubicBezTo>
                    <a:pt x="337" y="484"/>
                    <a:pt x="333" y="485"/>
                    <a:pt x="331" y="486"/>
                  </a:cubicBezTo>
                  <a:cubicBezTo>
                    <a:pt x="333" y="486"/>
                    <a:pt x="335" y="487"/>
                    <a:pt x="335" y="486"/>
                  </a:cubicBezTo>
                  <a:cubicBezTo>
                    <a:pt x="332" y="487"/>
                    <a:pt x="330" y="488"/>
                    <a:pt x="326" y="488"/>
                  </a:cubicBezTo>
                  <a:cubicBezTo>
                    <a:pt x="329" y="487"/>
                    <a:pt x="324" y="487"/>
                    <a:pt x="325" y="486"/>
                  </a:cubicBezTo>
                  <a:cubicBezTo>
                    <a:pt x="325" y="488"/>
                    <a:pt x="321" y="489"/>
                    <a:pt x="316" y="489"/>
                  </a:cubicBezTo>
                  <a:cubicBezTo>
                    <a:pt x="312" y="487"/>
                    <a:pt x="306" y="491"/>
                    <a:pt x="300" y="491"/>
                  </a:cubicBezTo>
                  <a:cubicBezTo>
                    <a:pt x="303" y="489"/>
                    <a:pt x="306" y="487"/>
                    <a:pt x="309" y="486"/>
                  </a:cubicBezTo>
                  <a:cubicBezTo>
                    <a:pt x="305" y="485"/>
                    <a:pt x="305" y="486"/>
                    <a:pt x="301" y="485"/>
                  </a:cubicBezTo>
                  <a:cubicBezTo>
                    <a:pt x="299" y="487"/>
                    <a:pt x="298" y="489"/>
                    <a:pt x="293" y="491"/>
                  </a:cubicBezTo>
                  <a:cubicBezTo>
                    <a:pt x="293" y="489"/>
                    <a:pt x="293" y="489"/>
                    <a:pt x="293" y="489"/>
                  </a:cubicBezTo>
                  <a:cubicBezTo>
                    <a:pt x="289" y="490"/>
                    <a:pt x="289" y="493"/>
                    <a:pt x="283" y="493"/>
                  </a:cubicBezTo>
                  <a:cubicBezTo>
                    <a:pt x="274" y="493"/>
                    <a:pt x="264" y="493"/>
                    <a:pt x="256" y="494"/>
                  </a:cubicBezTo>
                  <a:cubicBezTo>
                    <a:pt x="256" y="492"/>
                    <a:pt x="256" y="492"/>
                    <a:pt x="256" y="492"/>
                  </a:cubicBezTo>
                  <a:cubicBezTo>
                    <a:pt x="252" y="496"/>
                    <a:pt x="242" y="495"/>
                    <a:pt x="237" y="497"/>
                  </a:cubicBezTo>
                  <a:cubicBezTo>
                    <a:pt x="227" y="496"/>
                    <a:pt x="217" y="500"/>
                    <a:pt x="212" y="497"/>
                  </a:cubicBezTo>
                  <a:cubicBezTo>
                    <a:pt x="195" y="500"/>
                    <a:pt x="181" y="502"/>
                    <a:pt x="164" y="503"/>
                  </a:cubicBezTo>
                  <a:cubicBezTo>
                    <a:pt x="166" y="501"/>
                    <a:pt x="166" y="501"/>
                    <a:pt x="166" y="501"/>
                  </a:cubicBezTo>
                  <a:cubicBezTo>
                    <a:pt x="163" y="502"/>
                    <a:pt x="164" y="499"/>
                    <a:pt x="161" y="500"/>
                  </a:cubicBezTo>
                  <a:cubicBezTo>
                    <a:pt x="165" y="501"/>
                    <a:pt x="157" y="503"/>
                    <a:pt x="155" y="504"/>
                  </a:cubicBezTo>
                  <a:cubicBezTo>
                    <a:pt x="147" y="503"/>
                    <a:pt x="138" y="506"/>
                    <a:pt x="131" y="508"/>
                  </a:cubicBezTo>
                  <a:cubicBezTo>
                    <a:pt x="131" y="506"/>
                    <a:pt x="131" y="506"/>
                    <a:pt x="131" y="506"/>
                  </a:cubicBezTo>
                  <a:cubicBezTo>
                    <a:pt x="124" y="510"/>
                    <a:pt x="116" y="508"/>
                    <a:pt x="107" y="508"/>
                  </a:cubicBezTo>
                  <a:cubicBezTo>
                    <a:pt x="106" y="507"/>
                    <a:pt x="105" y="506"/>
                    <a:pt x="102" y="507"/>
                  </a:cubicBezTo>
                  <a:cubicBezTo>
                    <a:pt x="98" y="509"/>
                    <a:pt x="95" y="509"/>
                    <a:pt x="88" y="511"/>
                  </a:cubicBezTo>
                  <a:cubicBezTo>
                    <a:pt x="84" y="512"/>
                    <a:pt x="75" y="512"/>
                    <a:pt x="70" y="511"/>
                  </a:cubicBezTo>
                  <a:cubicBezTo>
                    <a:pt x="63" y="513"/>
                    <a:pt x="63" y="513"/>
                    <a:pt x="63" y="513"/>
                  </a:cubicBezTo>
                  <a:cubicBezTo>
                    <a:pt x="60" y="514"/>
                    <a:pt x="60" y="514"/>
                    <a:pt x="60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9" y="516"/>
                    <a:pt x="39" y="498"/>
                    <a:pt x="48" y="506"/>
                  </a:cubicBezTo>
                  <a:cubicBezTo>
                    <a:pt x="48" y="505"/>
                    <a:pt x="48" y="505"/>
                    <a:pt x="48" y="505"/>
                  </a:cubicBezTo>
                  <a:cubicBezTo>
                    <a:pt x="46" y="491"/>
                    <a:pt x="46" y="491"/>
                    <a:pt x="46" y="491"/>
                  </a:cubicBezTo>
                  <a:cubicBezTo>
                    <a:pt x="45" y="481"/>
                    <a:pt x="44" y="472"/>
                    <a:pt x="42" y="462"/>
                  </a:cubicBezTo>
                  <a:cubicBezTo>
                    <a:pt x="44" y="461"/>
                    <a:pt x="44" y="461"/>
                    <a:pt x="44" y="461"/>
                  </a:cubicBezTo>
                  <a:cubicBezTo>
                    <a:pt x="39" y="442"/>
                    <a:pt x="40" y="419"/>
                    <a:pt x="37" y="403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1" y="399"/>
                    <a:pt x="39" y="393"/>
                    <a:pt x="37" y="394"/>
                  </a:cubicBezTo>
                  <a:cubicBezTo>
                    <a:pt x="37" y="389"/>
                    <a:pt x="34" y="382"/>
                    <a:pt x="36" y="378"/>
                  </a:cubicBezTo>
                  <a:cubicBezTo>
                    <a:pt x="37" y="373"/>
                    <a:pt x="34" y="372"/>
                    <a:pt x="34" y="368"/>
                  </a:cubicBezTo>
                  <a:cubicBezTo>
                    <a:pt x="34" y="358"/>
                    <a:pt x="33" y="354"/>
                    <a:pt x="32" y="344"/>
                  </a:cubicBezTo>
                  <a:cubicBezTo>
                    <a:pt x="32" y="347"/>
                    <a:pt x="32" y="347"/>
                    <a:pt x="32" y="347"/>
                  </a:cubicBezTo>
                  <a:cubicBezTo>
                    <a:pt x="33" y="348"/>
                    <a:pt x="34" y="348"/>
                    <a:pt x="34" y="345"/>
                  </a:cubicBezTo>
                  <a:cubicBezTo>
                    <a:pt x="33" y="342"/>
                    <a:pt x="34" y="332"/>
                    <a:pt x="31" y="336"/>
                  </a:cubicBezTo>
                  <a:cubicBezTo>
                    <a:pt x="32" y="325"/>
                    <a:pt x="27" y="312"/>
                    <a:pt x="29" y="301"/>
                  </a:cubicBezTo>
                  <a:cubicBezTo>
                    <a:pt x="28" y="302"/>
                    <a:pt x="28" y="300"/>
                    <a:pt x="27" y="299"/>
                  </a:cubicBezTo>
                  <a:cubicBezTo>
                    <a:pt x="26" y="290"/>
                    <a:pt x="27" y="280"/>
                    <a:pt x="25" y="273"/>
                  </a:cubicBezTo>
                  <a:cubicBezTo>
                    <a:pt x="25" y="271"/>
                    <a:pt x="27" y="275"/>
                    <a:pt x="27" y="271"/>
                  </a:cubicBezTo>
                  <a:cubicBezTo>
                    <a:pt x="26" y="269"/>
                    <a:pt x="25" y="271"/>
                    <a:pt x="25" y="269"/>
                  </a:cubicBezTo>
                  <a:cubicBezTo>
                    <a:pt x="22" y="254"/>
                    <a:pt x="24" y="238"/>
                    <a:pt x="23" y="225"/>
                  </a:cubicBezTo>
                  <a:cubicBezTo>
                    <a:pt x="19" y="201"/>
                    <a:pt x="18" y="176"/>
                    <a:pt x="16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3" y="146"/>
                    <a:pt x="18" y="136"/>
                    <a:pt x="13" y="130"/>
                  </a:cubicBezTo>
                  <a:cubicBezTo>
                    <a:pt x="14" y="128"/>
                    <a:pt x="13" y="123"/>
                    <a:pt x="14" y="124"/>
                  </a:cubicBezTo>
                  <a:cubicBezTo>
                    <a:pt x="12" y="118"/>
                    <a:pt x="15" y="107"/>
                    <a:pt x="12" y="98"/>
                  </a:cubicBezTo>
                  <a:cubicBezTo>
                    <a:pt x="12" y="99"/>
                    <a:pt x="12" y="100"/>
                    <a:pt x="12" y="101"/>
                  </a:cubicBezTo>
                  <a:cubicBezTo>
                    <a:pt x="13" y="92"/>
                    <a:pt x="10" y="84"/>
                    <a:pt x="11" y="74"/>
                  </a:cubicBezTo>
                  <a:cubicBezTo>
                    <a:pt x="11" y="75"/>
                    <a:pt x="12" y="77"/>
                    <a:pt x="13" y="77"/>
                  </a:cubicBezTo>
                  <a:cubicBezTo>
                    <a:pt x="14" y="74"/>
                    <a:pt x="9" y="69"/>
                    <a:pt x="12" y="67"/>
                  </a:cubicBezTo>
                  <a:cubicBezTo>
                    <a:pt x="12" y="65"/>
                    <a:pt x="10" y="65"/>
                    <a:pt x="10" y="67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4" y="51"/>
                    <a:pt x="0" y="67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51" y="41"/>
                    <a:pt x="62" y="39"/>
                    <a:pt x="73" y="38"/>
                  </a:cubicBezTo>
                  <a:cubicBezTo>
                    <a:pt x="88" y="39"/>
                    <a:pt x="74" y="44"/>
                    <a:pt x="86" y="40"/>
                  </a:cubicBezTo>
                  <a:cubicBezTo>
                    <a:pt x="87" y="41"/>
                    <a:pt x="86" y="39"/>
                    <a:pt x="87" y="40"/>
                  </a:cubicBezTo>
                  <a:cubicBezTo>
                    <a:pt x="91" y="38"/>
                    <a:pt x="94" y="43"/>
                    <a:pt x="97" y="41"/>
                  </a:cubicBezTo>
                  <a:cubicBezTo>
                    <a:pt x="96" y="39"/>
                    <a:pt x="99" y="39"/>
                    <a:pt x="99" y="38"/>
                  </a:cubicBezTo>
                  <a:cubicBezTo>
                    <a:pt x="109" y="39"/>
                    <a:pt x="111" y="41"/>
                    <a:pt x="118" y="38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26" y="36"/>
                    <a:pt x="136" y="37"/>
                    <a:pt x="143" y="32"/>
                  </a:cubicBezTo>
                  <a:cubicBezTo>
                    <a:pt x="191" y="28"/>
                    <a:pt x="237" y="22"/>
                    <a:pt x="283" y="18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35" y="14"/>
                    <a:pt x="335" y="14"/>
                    <a:pt x="335" y="14"/>
                  </a:cubicBezTo>
                  <a:cubicBezTo>
                    <a:pt x="339" y="13"/>
                    <a:pt x="339" y="13"/>
                    <a:pt x="339" y="13"/>
                  </a:cubicBezTo>
                  <a:cubicBezTo>
                    <a:pt x="341" y="13"/>
                    <a:pt x="341" y="13"/>
                    <a:pt x="341" y="13"/>
                  </a:cubicBezTo>
                  <a:cubicBezTo>
                    <a:pt x="342" y="13"/>
                    <a:pt x="342" y="13"/>
                    <a:pt x="342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28" y="0"/>
                    <a:pt x="364" y="31"/>
                    <a:pt x="361" y="28"/>
                  </a:cubicBezTo>
                  <a:cubicBezTo>
                    <a:pt x="361" y="36"/>
                    <a:pt x="361" y="36"/>
                    <a:pt x="361" y="36"/>
                  </a:cubicBezTo>
                  <a:cubicBezTo>
                    <a:pt x="363" y="59"/>
                    <a:pt x="365" y="82"/>
                    <a:pt x="366" y="106"/>
                  </a:cubicBezTo>
                  <a:cubicBezTo>
                    <a:pt x="364" y="117"/>
                    <a:pt x="364" y="118"/>
                    <a:pt x="366" y="130"/>
                  </a:cubicBezTo>
                  <a:cubicBezTo>
                    <a:pt x="366" y="129"/>
                    <a:pt x="365" y="128"/>
                    <a:pt x="365" y="129"/>
                  </a:cubicBezTo>
                  <a:cubicBezTo>
                    <a:pt x="368" y="130"/>
                    <a:pt x="366" y="138"/>
                    <a:pt x="368" y="139"/>
                  </a:cubicBezTo>
                  <a:cubicBezTo>
                    <a:pt x="369" y="156"/>
                    <a:pt x="371" y="172"/>
                    <a:pt x="373" y="190"/>
                  </a:cubicBezTo>
                  <a:cubicBezTo>
                    <a:pt x="372" y="187"/>
                    <a:pt x="370" y="186"/>
                    <a:pt x="370" y="189"/>
                  </a:cubicBezTo>
                  <a:cubicBezTo>
                    <a:pt x="372" y="192"/>
                    <a:pt x="372" y="192"/>
                    <a:pt x="372" y="192"/>
                  </a:cubicBezTo>
                  <a:cubicBezTo>
                    <a:pt x="372" y="193"/>
                    <a:pt x="372" y="193"/>
                    <a:pt x="372" y="193"/>
                  </a:cubicBezTo>
                  <a:cubicBezTo>
                    <a:pt x="372" y="195"/>
                    <a:pt x="374" y="198"/>
                    <a:pt x="374" y="195"/>
                  </a:cubicBezTo>
                  <a:cubicBezTo>
                    <a:pt x="380" y="240"/>
                    <a:pt x="379" y="284"/>
                    <a:pt x="383" y="328"/>
                  </a:cubicBezTo>
                  <a:cubicBezTo>
                    <a:pt x="382" y="338"/>
                    <a:pt x="385" y="353"/>
                    <a:pt x="386" y="364"/>
                  </a:cubicBezTo>
                  <a:cubicBezTo>
                    <a:pt x="385" y="398"/>
                    <a:pt x="385" y="428"/>
                    <a:pt x="390" y="462"/>
                  </a:cubicBezTo>
                  <a:cubicBezTo>
                    <a:pt x="390" y="462"/>
                    <a:pt x="383" y="458"/>
                    <a:pt x="381" y="4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8171066" y="1799305"/>
            <a:ext cx="2125802" cy="1917718"/>
            <a:chOff x="7992178" y="2156693"/>
            <a:chExt cx="2125802" cy="1917718"/>
          </a:xfrm>
        </p:grpSpPr>
        <p:pic>
          <p:nvPicPr>
            <p:cNvPr id="53" name="图片 5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43008" y="2236373"/>
              <a:ext cx="2074972" cy="1838037"/>
            </a:xfrm>
            <a:custGeom>
              <a:avLst/>
              <a:gdLst>
                <a:gd name="connsiteX0" fmla="*/ 1759209 w 2074972"/>
                <a:gd name="connsiteY0" fmla="*/ 0 h 2658749"/>
                <a:gd name="connsiteX1" fmla="*/ 2074972 w 2074972"/>
                <a:gd name="connsiteY1" fmla="*/ 2430167 h 2658749"/>
                <a:gd name="connsiteX2" fmla="*/ 315763 w 2074972"/>
                <a:gd name="connsiteY2" fmla="*/ 2658749 h 2658749"/>
                <a:gd name="connsiteX3" fmla="*/ 0 w 2074972"/>
                <a:gd name="connsiteY3" fmla="*/ 228582 h 265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4972" h="2658749">
                  <a:moveTo>
                    <a:pt x="1759209" y="0"/>
                  </a:moveTo>
                  <a:lnTo>
                    <a:pt x="2074972" y="2430167"/>
                  </a:lnTo>
                  <a:lnTo>
                    <a:pt x="315763" y="2658749"/>
                  </a:lnTo>
                  <a:lnTo>
                    <a:pt x="0" y="228582"/>
                  </a:lnTo>
                  <a:close/>
                </a:path>
              </a:pathLst>
            </a:custGeom>
          </p:spPr>
        </p:pic>
        <p:sp>
          <p:nvSpPr>
            <p:cNvPr id="54" name="Freeform 293"/>
            <p:cNvSpPr/>
            <p:nvPr/>
          </p:nvSpPr>
          <p:spPr bwMode="auto">
            <a:xfrm>
              <a:off x="7992178" y="2156693"/>
              <a:ext cx="2125802" cy="1917718"/>
            </a:xfrm>
            <a:custGeom>
              <a:avLst/>
              <a:gdLst>
                <a:gd name="T0" fmla="*/ 370 w 390"/>
                <a:gd name="T1" fmla="*/ 294 h 516"/>
                <a:gd name="T2" fmla="*/ 359 w 390"/>
                <a:gd name="T3" fmla="*/ 195 h 516"/>
                <a:gd name="T4" fmla="*/ 352 w 390"/>
                <a:gd name="T5" fmla="*/ 148 h 516"/>
                <a:gd name="T6" fmla="*/ 345 w 390"/>
                <a:gd name="T7" fmla="*/ 44 h 516"/>
                <a:gd name="T8" fmla="*/ 324 w 390"/>
                <a:gd name="T9" fmla="*/ 30 h 516"/>
                <a:gd name="T10" fmla="*/ 262 w 390"/>
                <a:gd name="T11" fmla="*/ 40 h 516"/>
                <a:gd name="T12" fmla="*/ 216 w 390"/>
                <a:gd name="T13" fmla="*/ 39 h 516"/>
                <a:gd name="T14" fmla="*/ 180 w 390"/>
                <a:gd name="T15" fmla="*/ 44 h 516"/>
                <a:gd name="T16" fmla="*/ 127 w 390"/>
                <a:gd name="T17" fmla="*/ 52 h 516"/>
                <a:gd name="T18" fmla="*/ 81 w 390"/>
                <a:gd name="T19" fmla="*/ 58 h 516"/>
                <a:gd name="T20" fmla="*/ 56 w 390"/>
                <a:gd name="T21" fmla="*/ 59 h 516"/>
                <a:gd name="T22" fmla="*/ 26 w 390"/>
                <a:gd name="T23" fmla="*/ 63 h 516"/>
                <a:gd name="T24" fmla="*/ 21 w 390"/>
                <a:gd name="T25" fmla="*/ 64 h 516"/>
                <a:gd name="T26" fmla="*/ 30 w 390"/>
                <a:gd name="T27" fmla="*/ 72 h 516"/>
                <a:gd name="T28" fmla="*/ 35 w 390"/>
                <a:gd name="T29" fmla="*/ 116 h 516"/>
                <a:gd name="T30" fmla="*/ 35 w 390"/>
                <a:gd name="T31" fmla="*/ 165 h 516"/>
                <a:gd name="T32" fmla="*/ 39 w 390"/>
                <a:gd name="T33" fmla="*/ 207 h 516"/>
                <a:gd name="T34" fmla="*/ 42 w 390"/>
                <a:gd name="T35" fmla="*/ 225 h 516"/>
                <a:gd name="T36" fmla="*/ 42 w 390"/>
                <a:gd name="T37" fmla="*/ 235 h 516"/>
                <a:gd name="T38" fmla="*/ 44 w 390"/>
                <a:gd name="T39" fmla="*/ 273 h 516"/>
                <a:gd name="T40" fmla="*/ 53 w 390"/>
                <a:gd name="T41" fmla="*/ 336 h 516"/>
                <a:gd name="T42" fmla="*/ 56 w 390"/>
                <a:gd name="T43" fmla="*/ 374 h 516"/>
                <a:gd name="T44" fmla="*/ 65 w 390"/>
                <a:gd name="T45" fmla="*/ 453 h 516"/>
                <a:gd name="T46" fmla="*/ 57 w 390"/>
                <a:gd name="T47" fmla="*/ 468 h 516"/>
                <a:gd name="T48" fmla="*/ 68 w 390"/>
                <a:gd name="T49" fmla="*/ 491 h 516"/>
                <a:gd name="T50" fmla="*/ 71 w 390"/>
                <a:gd name="T51" fmla="*/ 504 h 516"/>
                <a:gd name="T52" fmla="*/ 56 w 390"/>
                <a:gd name="T53" fmla="*/ 492 h 516"/>
                <a:gd name="T54" fmla="*/ 69 w 390"/>
                <a:gd name="T55" fmla="*/ 504 h 516"/>
                <a:gd name="T56" fmla="*/ 65 w 390"/>
                <a:gd name="T57" fmla="*/ 504 h 516"/>
                <a:gd name="T58" fmla="*/ 60 w 390"/>
                <a:gd name="T59" fmla="*/ 490 h 516"/>
                <a:gd name="T60" fmla="*/ 82 w 390"/>
                <a:gd name="T61" fmla="*/ 489 h 516"/>
                <a:gd name="T62" fmla="*/ 101 w 390"/>
                <a:gd name="T63" fmla="*/ 490 h 516"/>
                <a:gd name="T64" fmla="*/ 124 w 390"/>
                <a:gd name="T65" fmla="*/ 488 h 516"/>
                <a:gd name="T66" fmla="*/ 146 w 390"/>
                <a:gd name="T67" fmla="*/ 485 h 516"/>
                <a:gd name="T68" fmla="*/ 171 w 390"/>
                <a:gd name="T69" fmla="*/ 487 h 516"/>
                <a:gd name="T70" fmla="*/ 189 w 390"/>
                <a:gd name="T71" fmla="*/ 481 h 516"/>
                <a:gd name="T72" fmla="*/ 215 w 390"/>
                <a:gd name="T73" fmla="*/ 482 h 516"/>
                <a:gd name="T74" fmla="*/ 217 w 390"/>
                <a:gd name="T75" fmla="*/ 486 h 516"/>
                <a:gd name="T76" fmla="*/ 251 w 390"/>
                <a:gd name="T77" fmla="*/ 486 h 516"/>
                <a:gd name="T78" fmla="*/ 310 w 390"/>
                <a:gd name="T79" fmla="*/ 483 h 516"/>
                <a:gd name="T80" fmla="*/ 345 w 390"/>
                <a:gd name="T81" fmla="*/ 480 h 516"/>
                <a:gd name="T82" fmla="*/ 335 w 390"/>
                <a:gd name="T83" fmla="*/ 486 h 516"/>
                <a:gd name="T84" fmla="*/ 293 w 390"/>
                <a:gd name="T85" fmla="*/ 491 h 516"/>
                <a:gd name="T86" fmla="*/ 164 w 390"/>
                <a:gd name="T87" fmla="*/ 503 h 516"/>
                <a:gd name="T88" fmla="*/ 102 w 390"/>
                <a:gd name="T89" fmla="*/ 507 h 516"/>
                <a:gd name="T90" fmla="*/ 58 w 390"/>
                <a:gd name="T91" fmla="*/ 514 h 516"/>
                <a:gd name="T92" fmla="*/ 46 w 390"/>
                <a:gd name="T93" fmla="*/ 491 h 516"/>
                <a:gd name="T94" fmla="*/ 34 w 390"/>
                <a:gd name="T95" fmla="*/ 368 h 516"/>
                <a:gd name="T96" fmla="*/ 25 w 390"/>
                <a:gd name="T97" fmla="*/ 273 h 516"/>
                <a:gd name="T98" fmla="*/ 14 w 390"/>
                <a:gd name="T99" fmla="*/ 124 h 516"/>
                <a:gd name="T100" fmla="*/ 10 w 390"/>
                <a:gd name="T101" fmla="*/ 59 h 516"/>
                <a:gd name="T102" fmla="*/ 20 w 390"/>
                <a:gd name="T103" fmla="*/ 44 h 516"/>
                <a:gd name="T104" fmla="*/ 87 w 390"/>
                <a:gd name="T105" fmla="*/ 40 h 516"/>
                <a:gd name="T106" fmla="*/ 318 w 390"/>
                <a:gd name="T107" fmla="*/ 15 h 516"/>
                <a:gd name="T108" fmla="*/ 343 w 390"/>
                <a:gd name="T109" fmla="*/ 13 h 516"/>
                <a:gd name="T110" fmla="*/ 365 w 390"/>
                <a:gd name="T111" fmla="*/ 129 h 516"/>
                <a:gd name="T112" fmla="*/ 383 w 390"/>
                <a:gd name="T113" fmla="*/ 328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0" h="516">
                  <a:moveTo>
                    <a:pt x="381" y="444"/>
                  </a:moveTo>
                  <a:cubicBezTo>
                    <a:pt x="374" y="427"/>
                    <a:pt x="378" y="403"/>
                    <a:pt x="372" y="383"/>
                  </a:cubicBezTo>
                  <a:cubicBezTo>
                    <a:pt x="372" y="381"/>
                    <a:pt x="376" y="384"/>
                    <a:pt x="374" y="379"/>
                  </a:cubicBezTo>
                  <a:cubicBezTo>
                    <a:pt x="368" y="360"/>
                    <a:pt x="369" y="330"/>
                    <a:pt x="370" y="306"/>
                  </a:cubicBezTo>
                  <a:cubicBezTo>
                    <a:pt x="371" y="308"/>
                    <a:pt x="371" y="308"/>
                    <a:pt x="371" y="308"/>
                  </a:cubicBezTo>
                  <a:cubicBezTo>
                    <a:pt x="372" y="303"/>
                    <a:pt x="368" y="298"/>
                    <a:pt x="368" y="293"/>
                  </a:cubicBezTo>
                  <a:cubicBezTo>
                    <a:pt x="369" y="293"/>
                    <a:pt x="369" y="295"/>
                    <a:pt x="370" y="294"/>
                  </a:cubicBezTo>
                  <a:cubicBezTo>
                    <a:pt x="368" y="293"/>
                    <a:pt x="368" y="285"/>
                    <a:pt x="367" y="283"/>
                  </a:cubicBezTo>
                  <a:cubicBezTo>
                    <a:pt x="367" y="281"/>
                    <a:pt x="369" y="282"/>
                    <a:pt x="369" y="279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2" y="270"/>
                    <a:pt x="366" y="258"/>
                    <a:pt x="363" y="249"/>
                  </a:cubicBezTo>
                  <a:cubicBezTo>
                    <a:pt x="363" y="249"/>
                    <a:pt x="364" y="250"/>
                    <a:pt x="364" y="249"/>
                  </a:cubicBezTo>
                  <a:cubicBezTo>
                    <a:pt x="360" y="233"/>
                    <a:pt x="359" y="213"/>
                    <a:pt x="356" y="194"/>
                  </a:cubicBezTo>
                  <a:cubicBezTo>
                    <a:pt x="357" y="195"/>
                    <a:pt x="358" y="196"/>
                    <a:pt x="359" y="195"/>
                  </a:cubicBezTo>
                  <a:cubicBezTo>
                    <a:pt x="357" y="194"/>
                    <a:pt x="356" y="188"/>
                    <a:pt x="355" y="183"/>
                  </a:cubicBezTo>
                  <a:cubicBezTo>
                    <a:pt x="357" y="181"/>
                    <a:pt x="352" y="175"/>
                    <a:pt x="353" y="169"/>
                  </a:cubicBezTo>
                  <a:cubicBezTo>
                    <a:pt x="354" y="170"/>
                    <a:pt x="354" y="170"/>
                    <a:pt x="354" y="170"/>
                  </a:cubicBezTo>
                  <a:cubicBezTo>
                    <a:pt x="351" y="166"/>
                    <a:pt x="355" y="163"/>
                    <a:pt x="352" y="160"/>
                  </a:cubicBezTo>
                  <a:cubicBezTo>
                    <a:pt x="353" y="157"/>
                    <a:pt x="353" y="157"/>
                    <a:pt x="353" y="157"/>
                  </a:cubicBezTo>
                  <a:cubicBezTo>
                    <a:pt x="350" y="156"/>
                    <a:pt x="354" y="151"/>
                    <a:pt x="352" y="148"/>
                  </a:cubicBezTo>
                  <a:cubicBezTo>
                    <a:pt x="352" y="148"/>
                    <a:pt x="352" y="148"/>
                    <a:pt x="352" y="148"/>
                  </a:cubicBezTo>
                  <a:cubicBezTo>
                    <a:pt x="351" y="145"/>
                    <a:pt x="352" y="143"/>
                    <a:pt x="351" y="140"/>
                  </a:cubicBezTo>
                  <a:cubicBezTo>
                    <a:pt x="352" y="139"/>
                    <a:pt x="352" y="139"/>
                    <a:pt x="352" y="139"/>
                  </a:cubicBezTo>
                  <a:cubicBezTo>
                    <a:pt x="350" y="132"/>
                    <a:pt x="352" y="128"/>
                    <a:pt x="349" y="128"/>
                  </a:cubicBezTo>
                  <a:cubicBezTo>
                    <a:pt x="351" y="126"/>
                    <a:pt x="351" y="135"/>
                    <a:pt x="353" y="131"/>
                  </a:cubicBezTo>
                  <a:cubicBezTo>
                    <a:pt x="349" y="108"/>
                    <a:pt x="347" y="83"/>
                    <a:pt x="345" y="60"/>
                  </a:cubicBezTo>
                  <a:cubicBezTo>
                    <a:pt x="346" y="57"/>
                    <a:pt x="346" y="55"/>
                    <a:pt x="347" y="54"/>
                  </a:cubicBezTo>
                  <a:cubicBezTo>
                    <a:pt x="346" y="52"/>
                    <a:pt x="346" y="46"/>
                    <a:pt x="345" y="44"/>
                  </a:cubicBezTo>
                  <a:cubicBezTo>
                    <a:pt x="345" y="44"/>
                    <a:pt x="346" y="42"/>
                    <a:pt x="346" y="41"/>
                  </a:cubicBezTo>
                  <a:cubicBezTo>
                    <a:pt x="346" y="36"/>
                    <a:pt x="343" y="36"/>
                    <a:pt x="343" y="31"/>
                  </a:cubicBezTo>
                  <a:cubicBezTo>
                    <a:pt x="344" y="33"/>
                    <a:pt x="345" y="34"/>
                    <a:pt x="346" y="33"/>
                  </a:cubicBezTo>
                  <a:cubicBezTo>
                    <a:pt x="345" y="26"/>
                    <a:pt x="340" y="32"/>
                    <a:pt x="335" y="31"/>
                  </a:cubicBezTo>
                  <a:cubicBezTo>
                    <a:pt x="335" y="31"/>
                    <a:pt x="337" y="30"/>
                    <a:pt x="336" y="30"/>
                  </a:cubicBezTo>
                  <a:cubicBezTo>
                    <a:pt x="331" y="32"/>
                    <a:pt x="327" y="30"/>
                    <a:pt x="322" y="32"/>
                  </a:cubicBezTo>
                  <a:cubicBezTo>
                    <a:pt x="324" y="30"/>
                    <a:pt x="324" y="30"/>
                    <a:pt x="324" y="30"/>
                  </a:cubicBezTo>
                  <a:cubicBezTo>
                    <a:pt x="316" y="29"/>
                    <a:pt x="322" y="33"/>
                    <a:pt x="316" y="33"/>
                  </a:cubicBezTo>
                  <a:cubicBezTo>
                    <a:pt x="317" y="32"/>
                    <a:pt x="316" y="32"/>
                    <a:pt x="317" y="31"/>
                  </a:cubicBezTo>
                  <a:cubicBezTo>
                    <a:pt x="311" y="34"/>
                    <a:pt x="301" y="34"/>
                    <a:pt x="295" y="35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289" y="36"/>
                    <a:pt x="282" y="35"/>
                    <a:pt x="275" y="37"/>
                  </a:cubicBezTo>
                  <a:cubicBezTo>
                    <a:pt x="273" y="37"/>
                    <a:pt x="276" y="34"/>
                    <a:pt x="269" y="35"/>
                  </a:cubicBezTo>
                  <a:cubicBezTo>
                    <a:pt x="270" y="37"/>
                    <a:pt x="258" y="37"/>
                    <a:pt x="262" y="40"/>
                  </a:cubicBezTo>
                  <a:cubicBezTo>
                    <a:pt x="256" y="40"/>
                    <a:pt x="247" y="39"/>
                    <a:pt x="243" y="40"/>
                  </a:cubicBezTo>
                  <a:cubicBezTo>
                    <a:pt x="245" y="39"/>
                    <a:pt x="240" y="37"/>
                    <a:pt x="244" y="37"/>
                  </a:cubicBezTo>
                  <a:cubicBezTo>
                    <a:pt x="241" y="35"/>
                    <a:pt x="241" y="35"/>
                    <a:pt x="241" y="35"/>
                  </a:cubicBezTo>
                  <a:cubicBezTo>
                    <a:pt x="241" y="34"/>
                    <a:pt x="244" y="35"/>
                    <a:pt x="243" y="34"/>
                  </a:cubicBezTo>
                  <a:cubicBezTo>
                    <a:pt x="241" y="34"/>
                    <a:pt x="234" y="36"/>
                    <a:pt x="232" y="36"/>
                  </a:cubicBezTo>
                  <a:cubicBezTo>
                    <a:pt x="227" y="38"/>
                    <a:pt x="223" y="41"/>
                    <a:pt x="216" y="42"/>
                  </a:cubicBezTo>
                  <a:cubicBezTo>
                    <a:pt x="219" y="41"/>
                    <a:pt x="214" y="39"/>
                    <a:pt x="216" y="39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4" y="45"/>
                    <a:pt x="206" y="43"/>
                    <a:pt x="202" y="44"/>
                  </a:cubicBezTo>
                  <a:cubicBezTo>
                    <a:pt x="202" y="44"/>
                    <a:pt x="201" y="45"/>
                    <a:pt x="200" y="46"/>
                  </a:cubicBezTo>
                  <a:cubicBezTo>
                    <a:pt x="199" y="45"/>
                    <a:pt x="190" y="47"/>
                    <a:pt x="189" y="44"/>
                  </a:cubicBezTo>
                  <a:cubicBezTo>
                    <a:pt x="187" y="44"/>
                    <a:pt x="192" y="44"/>
                    <a:pt x="190" y="43"/>
                  </a:cubicBezTo>
                  <a:cubicBezTo>
                    <a:pt x="185" y="43"/>
                    <a:pt x="185" y="44"/>
                    <a:pt x="181" y="45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77" y="44"/>
                    <a:pt x="172" y="46"/>
                    <a:pt x="175" y="47"/>
                  </a:cubicBezTo>
                  <a:cubicBezTo>
                    <a:pt x="177" y="47"/>
                    <a:pt x="174" y="46"/>
                    <a:pt x="177" y="46"/>
                  </a:cubicBezTo>
                  <a:cubicBezTo>
                    <a:pt x="175" y="48"/>
                    <a:pt x="170" y="49"/>
                    <a:pt x="166" y="49"/>
                  </a:cubicBezTo>
                  <a:cubicBezTo>
                    <a:pt x="167" y="49"/>
                    <a:pt x="167" y="48"/>
                    <a:pt x="168" y="47"/>
                  </a:cubicBezTo>
                  <a:cubicBezTo>
                    <a:pt x="162" y="50"/>
                    <a:pt x="155" y="51"/>
                    <a:pt x="149" y="52"/>
                  </a:cubicBezTo>
                  <a:cubicBezTo>
                    <a:pt x="149" y="54"/>
                    <a:pt x="151" y="50"/>
                    <a:pt x="152" y="51"/>
                  </a:cubicBezTo>
                  <a:cubicBezTo>
                    <a:pt x="143" y="49"/>
                    <a:pt x="134" y="55"/>
                    <a:pt x="127" y="52"/>
                  </a:cubicBezTo>
                  <a:cubicBezTo>
                    <a:pt x="128" y="52"/>
                    <a:pt x="128" y="54"/>
                    <a:pt x="128" y="54"/>
                  </a:cubicBezTo>
                  <a:cubicBezTo>
                    <a:pt x="124" y="54"/>
                    <a:pt x="124" y="52"/>
                    <a:pt x="121" y="53"/>
                  </a:cubicBezTo>
                  <a:cubicBezTo>
                    <a:pt x="121" y="52"/>
                    <a:pt x="118" y="54"/>
                    <a:pt x="115" y="54"/>
                  </a:cubicBezTo>
                  <a:cubicBezTo>
                    <a:pt x="113" y="55"/>
                    <a:pt x="114" y="54"/>
                    <a:pt x="116" y="53"/>
                  </a:cubicBezTo>
                  <a:cubicBezTo>
                    <a:pt x="113" y="55"/>
                    <a:pt x="97" y="58"/>
                    <a:pt x="88" y="57"/>
                  </a:cubicBezTo>
                  <a:cubicBezTo>
                    <a:pt x="88" y="58"/>
                    <a:pt x="83" y="60"/>
                    <a:pt x="81" y="60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79" y="57"/>
                    <a:pt x="74" y="59"/>
                    <a:pt x="74" y="57"/>
                  </a:cubicBezTo>
                  <a:cubicBezTo>
                    <a:pt x="70" y="60"/>
                    <a:pt x="91" y="54"/>
                    <a:pt x="85" y="56"/>
                  </a:cubicBezTo>
                  <a:cubicBezTo>
                    <a:pt x="83" y="55"/>
                    <a:pt x="77" y="60"/>
                    <a:pt x="78" y="57"/>
                  </a:cubicBezTo>
                  <a:cubicBezTo>
                    <a:pt x="74" y="58"/>
                    <a:pt x="70" y="60"/>
                    <a:pt x="66" y="59"/>
                  </a:cubicBezTo>
                  <a:cubicBezTo>
                    <a:pt x="67" y="59"/>
                    <a:pt x="69" y="56"/>
                    <a:pt x="66" y="56"/>
                  </a:cubicBezTo>
                  <a:cubicBezTo>
                    <a:pt x="60" y="57"/>
                    <a:pt x="64" y="57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1"/>
                    <a:pt x="51" y="60"/>
                    <a:pt x="53" y="61"/>
                  </a:cubicBezTo>
                  <a:cubicBezTo>
                    <a:pt x="53" y="60"/>
                    <a:pt x="45" y="63"/>
                    <a:pt x="45" y="60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43" y="58"/>
                    <a:pt x="42" y="60"/>
                    <a:pt x="40" y="61"/>
                  </a:cubicBezTo>
                  <a:cubicBezTo>
                    <a:pt x="40" y="61"/>
                    <a:pt x="39" y="61"/>
                    <a:pt x="39" y="61"/>
                  </a:cubicBezTo>
                  <a:cubicBezTo>
                    <a:pt x="39" y="64"/>
                    <a:pt x="33" y="61"/>
                    <a:pt x="30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5" y="59"/>
                    <a:pt x="13" y="73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7"/>
                    <a:pt x="29" y="60"/>
                    <a:pt x="28" y="62"/>
                  </a:cubicBezTo>
                  <a:cubicBezTo>
                    <a:pt x="30" y="66"/>
                    <a:pt x="31" y="69"/>
                    <a:pt x="31" y="74"/>
                  </a:cubicBezTo>
                  <a:cubicBezTo>
                    <a:pt x="30" y="73"/>
                    <a:pt x="30" y="72"/>
                    <a:pt x="30" y="72"/>
                  </a:cubicBezTo>
                  <a:cubicBezTo>
                    <a:pt x="29" y="75"/>
                    <a:pt x="30" y="75"/>
                    <a:pt x="30" y="78"/>
                  </a:cubicBezTo>
                  <a:cubicBezTo>
                    <a:pt x="30" y="77"/>
                    <a:pt x="29" y="84"/>
                    <a:pt x="28" y="87"/>
                  </a:cubicBezTo>
                  <a:cubicBezTo>
                    <a:pt x="29" y="91"/>
                    <a:pt x="31" y="90"/>
                    <a:pt x="32" y="90"/>
                  </a:cubicBezTo>
                  <a:cubicBezTo>
                    <a:pt x="29" y="94"/>
                    <a:pt x="35" y="101"/>
                    <a:pt x="33" y="106"/>
                  </a:cubicBezTo>
                  <a:cubicBezTo>
                    <a:pt x="32" y="105"/>
                    <a:pt x="31" y="101"/>
                    <a:pt x="30" y="104"/>
                  </a:cubicBezTo>
                  <a:cubicBezTo>
                    <a:pt x="27" y="108"/>
                    <a:pt x="33" y="111"/>
                    <a:pt x="32" y="117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3" y="119"/>
                    <a:pt x="37" y="125"/>
                    <a:pt x="34" y="124"/>
                  </a:cubicBezTo>
                  <a:cubicBezTo>
                    <a:pt x="35" y="126"/>
                    <a:pt x="34" y="131"/>
                    <a:pt x="36" y="130"/>
                  </a:cubicBezTo>
                  <a:cubicBezTo>
                    <a:pt x="35" y="140"/>
                    <a:pt x="40" y="154"/>
                    <a:pt x="35" y="161"/>
                  </a:cubicBezTo>
                  <a:cubicBezTo>
                    <a:pt x="36" y="162"/>
                    <a:pt x="36" y="166"/>
                    <a:pt x="37" y="165"/>
                  </a:cubicBezTo>
                  <a:cubicBezTo>
                    <a:pt x="38" y="162"/>
                    <a:pt x="36" y="162"/>
                    <a:pt x="37" y="161"/>
                  </a:cubicBezTo>
                  <a:cubicBezTo>
                    <a:pt x="37" y="162"/>
                    <a:pt x="38" y="162"/>
                    <a:pt x="38" y="162"/>
                  </a:cubicBezTo>
                  <a:cubicBezTo>
                    <a:pt x="38" y="165"/>
                    <a:pt x="38" y="168"/>
                    <a:pt x="35" y="165"/>
                  </a:cubicBezTo>
                  <a:cubicBezTo>
                    <a:pt x="34" y="172"/>
                    <a:pt x="40" y="172"/>
                    <a:pt x="40" y="181"/>
                  </a:cubicBezTo>
                  <a:cubicBezTo>
                    <a:pt x="39" y="180"/>
                    <a:pt x="38" y="181"/>
                    <a:pt x="39" y="184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41" y="194"/>
                    <a:pt x="39" y="192"/>
                    <a:pt x="37" y="192"/>
                  </a:cubicBezTo>
                  <a:cubicBezTo>
                    <a:pt x="37" y="195"/>
                    <a:pt x="38" y="199"/>
                    <a:pt x="39" y="200"/>
                  </a:cubicBezTo>
                  <a:cubicBezTo>
                    <a:pt x="37" y="204"/>
                    <a:pt x="37" y="204"/>
                    <a:pt x="37" y="204"/>
                  </a:cubicBezTo>
                  <a:cubicBezTo>
                    <a:pt x="39" y="201"/>
                    <a:pt x="38" y="206"/>
                    <a:pt x="39" y="207"/>
                  </a:cubicBezTo>
                  <a:cubicBezTo>
                    <a:pt x="38" y="206"/>
                    <a:pt x="38" y="206"/>
                    <a:pt x="38" y="206"/>
                  </a:cubicBezTo>
                  <a:cubicBezTo>
                    <a:pt x="38" y="207"/>
                    <a:pt x="38" y="210"/>
                    <a:pt x="39" y="212"/>
                  </a:cubicBezTo>
                  <a:cubicBezTo>
                    <a:pt x="40" y="211"/>
                    <a:pt x="40" y="208"/>
                    <a:pt x="40" y="206"/>
                  </a:cubicBezTo>
                  <a:cubicBezTo>
                    <a:pt x="41" y="207"/>
                    <a:pt x="41" y="210"/>
                    <a:pt x="42" y="212"/>
                  </a:cubicBezTo>
                  <a:cubicBezTo>
                    <a:pt x="41" y="211"/>
                    <a:pt x="41" y="217"/>
                    <a:pt x="41" y="219"/>
                  </a:cubicBezTo>
                  <a:cubicBezTo>
                    <a:pt x="41" y="222"/>
                    <a:pt x="43" y="222"/>
                    <a:pt x="43" y="223"/>
                  </a:cubicBezTo>
                  <a:cubicBezTo>
                    <a:pt x="42" y="223"/>
                    <a:pt x="44" y="227"/>
                    <a:pt x="42" y="225"/>
                  </a:cubicBezTo>
                  <a:cubicBezTo>
                    <a:pt x="42" y="224"/>
                    <a:pt x="43" y="223"/>
                    <a:pt x="42" y="222"/>
                  </a:cubicBezTo>
                  <a:cubicBezTo>
                    <a:pt x="41" y="224"/>
                    <a:pt x="40" y="223"/>
                    <a:pt x="41" y="227"/>
                  </a:cubicBezTo>
                  <a:cubicBezTo>
                    <a:pt x="42" y="230"/>
                    <a:pt x="45" y="226"/>
                    <a:pt x="44" y="232"/>
                  </a:cubicBezTo>
                  <a:cubicBezTo>
                    <a:pt x="43" y="230"/>
                    <a:pt x="43" y="230"/>
                    <a:pt x="42" y="229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3" y="235"/>
                    <a:pt x="42" y="234"/>
                    <a:pt x="42" y="235"/>
                  </a:cubicBezTo>
                  <a:cubicBezTo>
                    <a:pt x="44" y="236"/>
                    <a:pt x="43" y="242"/>
                    <a:pt x="46" y="243"/>
                  </a:cubicBezTo>
                  <a:cubicBezTo>
                    <a:pt x="46" y="246"/>
                    <a:pt x="45" y="249"/>
                    <a:pt x="45" y="251"/>
                  </a:cubicBezTo>
                  <a:cubicBezTo>
                    <a:pt x="45" y="251"/>
                    <a:pt x="45" y="251"/>
                    <a:pt x="45" y="251"/>
                  </a:cubicBezTo>
                  <a:cubicBezTo>
                    <a:pt x="44" y="254"/>
                    <a:pt x="45" y="258"/>
                    <a:pt x="46" y="260"/>
                  </a:cubicBezTo>
                  <a:cubicBezTo>
                    <a:pt x="46" y="260"/>
                    <a:pt x="46" y="260"/>
                    <a:pt x="46" y="260"/>
                  </a:cubicBezTo>
                  <a:cubicBezTo>
                    <a:pt x="46" y="262"/>
                    <a:pt x="46" y="265"/>
                    <a:pt x="47" y="267"/>
                  </a:cubicBezTo>
                  <a:cubicBezTo>
                    <a:pt x="47" y="271"/>
                    <a:pt x="41" y="269"/>
                    <a:pt x="44" y="273"/>
                  </a:cubicBezTo>
                  <a:cubicBezTo>
                    <a:pt x="44" y="278"/>
                    <a:pt x="47" y="280"/>
                    <a:pt x="48" y="278"/>
                  </a:cubicBezTo>
                  <a:cubicBezTo>
                    <a:pt x="48" y="285"/>
                    <a:pt x="51" y="294"/>
                    <a:pt x="49" y="301"/>
                  </a:cubicBezTo>
                  <a:cubicBezTo>
                    <a:pt x="50" y="302"/>
                    <a:pt x="50" y="301"/>
                    <a:pt x="51" y="303"/>
                  </a:cubicBezTo>
                  <a:cubicBezTo>
                    <a:pt x="51" y="314"/>
                    <a:pt x="55" y="326"/>
                    <a:pt x="52" y="335"/>
                  </a:cubicBezTo>
                  <a:cubicBezTo>
                    <a:pt x="51" y="332"/>
                    <a:pt x="50" y="335"/>
                    <a:pt x="49" y="335"/>
                  </a:cubicBezTo>
                  <a:cubicBezTo>
                    <a:pt x="51" y="338"/>
                    <a:pt x="48" y="339"/>
                    <a:pt x="51" y="339"/>
                  </a:cubicBezTo>
                  <a:cubicBezTo>
                    <a:pt x="52" y="339"/>
                    <a:pt x="53" y="339"/>
                    <a:pt x="53" y="336"/>
                  </a:cubicBezTo>
                  <a:cubicBezTo>
                    <a:pt x="55" y="342"/>
                    <a:pt x="55" y="352"/>
                    <a:pt x="54" y="356"/>
                  </a:cubicBezTo>
                  <a:cubicBezTo>
                    <a:pt x="55" y="354"/>
                    <a:pt x="55" y="356"/>
                    <a:pt x="56" y="357"/>
                  </a:cubicBezTo>
                  <a:cubicBezTo>
                    <a:pt x="54" y="357"/>
                    <a:pt x="54" y="361"/>
                    <a:pt x="55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5" y="368"/>
                    <a:pt x="55" y="368"/>
                    <a:pt x="55" y="368"/>
                  </a:cubicBezTo>
                  <a:cubicBezTo>
                    <a:pt x="56" y="369"/>
                    <a:pt x="58" y="369"/>
                    <a:pt x="57" y="373"/>
                  </a:cubicBezTo>
                  <a:cubicBezTo>
                    <a:pt x="56" y="373"/>
                    <a:pt x="56" y="373"/>
                    <a:pt x="56" y="374"/>
                  </a:cubicBezTo>
                  <a:cubicBezTo>
                    <a:pt x="57" y="378"/>
                    <a:pt x="60" y="383"/>
                    <a:pt x="59" y="387"/>
                  </a:cubicBezTo>
                  <a:cubicBezTo>
                    <a:pt x="57" y="391"/>
                    <a:pt x="57" y="391"/>
                    <a:pt x="57" y="391"/>
                  </a:cubicBezTo>
                  <a:cubicBezTo>
                    <a:pt x="57" y="392"/>
                    <a:pt x="59" y="395"/>
                    <a:pt x="59" y="392"/>
                  </a:cubicBezTo>
                  <a:cubicBezTo>
                    <a:pt x="58" y="399"/>
                    <a:pt x="58" y="404"/>
                    <a:pt x="57" y="406"/>
                  </a:cubicBezTo>
                  <a:cubicBezTo>
                    <a:pt x="62" y="418"/>
                    <a:pt x="64" y="435"/>
                    <a:pt x="65" y="449"/>
                  </a:cubicBezTo>
                  <a:cubicBezTo>
                    <a:pt x="64" y="449"/>
                    <a:pt x="64" y="449"/>
                    <a:pt x="64" y="449"/>
                  </a:cubicBezTo>
                  <a:cubicBezTo>
                    <a:pt x="63" y="452"/>
                    <a:pt x="66" y="450"/>
                    <a:pt x="65" y="453"/>
                  </a:cubicBezTo>
                  <a:cubicBezTo>
                    <a:pt x="64" y="452"/>
                    <a:pt x="63" y="456"/>
                    <a:pt x="61" y="453"/>
                  </a:cubicBezTo>
                  <a:cubicBezTo>
                    <a:pt x="61" y="459"/>
                    <a:pt x="64" y="460"/>
                    <a:pt x="65" y="464"/>
                  </a:cubicBezTo>
                  <a:cubicBezTo>
                    <a:pt x="66" y="464"/>
                    <a:pt x="64" y="461"/>
                    <a:pt x="65" y="461"/>
                  </a:cubicBezTo>
                  <a:cubicBezTo>
                    <a:pt x="66" y="462"/>
                    <a:pt x="65" y="469"/>
                    <a:pt x="67" y="469"/>
                  </a:cubicBezTo>
                  <a:cubicBezTo>
                    <a:pt x="66" y="471"/>
                    <a:pt x="65" y="470"/>
                    <a:pt x="64" y="469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3" y="477"/>
                    <a:pt x="60" y="464"/>
                    <a:pt x="57" y="468"/>
                  </a:cubicBezTo>
                  <a:cubicBezTo>
                    <a:pt x="58" y="471"/>
                    <a:pt x="58" y="471"/>
                    <a:pt x="58" y="471"/>
                  </a:cubicBezTo>
                  <a:cubicBezTo>
                    <a:pt x="55" y="474"/>
                    <a:pt x="54" y="463"/>
                    <a:pt x="54" y="471"/>
                  </a:cubicBezTo>
                  <a:cubicBezTo>
                    <a:pt x="55" y="474"/>
                    <a:pt x="59" y="477"/>
                    <a:pt x="60" y="474"/>
                  </a:cubicBezTo>
                  <a:cubicBezTo>
                    <a:pt x="61" y="481"/>
                    <a:pt x="65" y="477"/>
                    <a:pt x="66" y="484"/>
                  </a:cubicBezTo>
                  <a:cubicBezTo>
                    <a:pt x="64" y="486"/>
                    <a:pt x="65" y="478"/>
                    <a:pt x="63" y="480"/>
                  </a:cubicBezTo>
                  <a:cubicBezTo>
                    <a:pt x="62" y="483"/>
                    <a:pt x="65" y="487"/>
                    <a:pt x="64" y="490"/>
                  </a:cubicBezTo>
                  <a:cubicBezTo>
                    <a:pt x="65" y="486"/>
                    <a:pt x="67" y="489"/>
                    <a:pt x="68" y="491"/>
                  </a:cubicBezTo>
                  <a:cubicBezTo>
                    <a:pt x="67" y="495"/>
                    <a:pt x="66" y="489"/>
                    <a:pt x="66" y="494"/>
                  </a:cubicBezTo>
                  <a:cubicBezTo>
                    <a:pt x="67" y="495"/>
                    <a:pt x="68" y="500"/>
                    <a:pt x="69" y="495"/>
                  </a:cubicBezTo>
                  <a:cubicBezTo>
                    <a:pt x="72" y="497"/>
                    <a:pt x="69" y="501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4" y="507"/>
                    <a:pt x="42" y="480"/>
                    <a:pt x="55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62" y="497"/>
                    <a:pt x="41" y="479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69" y="504"/>
                    <a:pt x="69" y="504"/>
                    <a:pt x="69" y="504"/>
                  </a:cubicBezTo>
                  <a:cubicBezTo>
                    <a:pt x="68" y="503"/>
                    <a:pt x="68" y="503"/>
                    <a:pt x="68" y="503"/>
                  </a:cubicBezTo>
                  <a:cubicBezTo>
                    <a:pt x="67" y="502"/>
                    <a:pt x="67" y="502"/>
                    <a:pt x="66" y="502"/>
                  </a:cubicBezTo>
                  <a:cubicBezTo>
                    <a:pt x="66" y="503"/>
                    <a:pt x="66" y="503"/>
                    <a:pt x="66" y="503"/>
                  </a:cubicBezTo>
                  <a:cubicBezTo>
                    <a:pt x="66" y="504"/>
                    <a:pt x="66" y="504"/>
                    <a:pt x="66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74" y="512"/>
                    <a:pt x="54" y="495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5" y="494"/>
                    <a:pt x="63" y="493"/>
                    <a:pt x="60" y="490"/>
                  </a:cubicBezTo>
                  <a:cubicBezTo>
                    <a:pt x="62" y="491"/>
                    <a:pt x="62" y="492"/>
                    <a:pt x="61" y="494"/>
                  </a:cubicBezTo>
                  <a:cubicBezTo>
                    <a:pt x="64" y="495"/>
                    <a:pt x="68" y="490"/>
                    <a:pt x="70" y="493"/>
                  </a:cubicBezTo>
                  <a:cubicBezTo>
                    <a:pt x="71" y="491"/>
                    <a:pt x="71" y="491"/>
                    <a:pt x="71" y="491"/>
                  </a:cubicBezTo>
                  <a:cubicBezTo>
                    <a:pt x="72" y="492"/>
                    <a:pt x="73" y="492"/>
                    <a:pt x="75" y="493"/>
                  </a:cubicBezTo>
                  <a:cubicBezTo>
                    <a:pt x="78" y="493"/>
                    <a:pt x="84" y="490"/>
                    <a:pt x="84" y="493"/>
                  </a:cubicBezTo>
                  <a:cubicBezTo>
                    <a:pt x="85" y="492"/>
                    <a:pt x="92" y="492"/>
                    <a:pt x="89" y="490"/>
                  </a:cubicBezTo>
                  <a:cubicBezTo>
                    <a:pt x="85" y="489"/>
                    <a:pt x="84" y="492"/>
                    <a:pt x="82" y="489"/>
                  </a:cubicBezTo>
                  <a:cubicBezTo>
                    <a:pt x="85" y="491"/>
                    <a:pt x="88" y="489"/>
                    <a:pt x="90" y="488"/>
                  </a:cubicBezTo>
                  <a:cubicBezTo>
                    <a:pt x="90" y="489"/>
                    <a:pt x="90" y="489"/>
                    <a:pt x="90" y="489"/>
                  </a:cubicBezTo>
                  <a:cubicBezTo>
                    <a:pt x="92" y="488"/>
                    <a:pt x="95" y="488"/>
                    <a:pt x="96" y="487"/>
                  </a:cubicBezTo>
                  <a:cubicBezTo>
                    <a:pt x="95" y="488"/>
                    <a:pt x="95" y="488"/>
                    <a:pt x="97" y="488"/>
                  </a:cubicBezTo>
                  <a:cubicBezTo>
                    <a:pt x="98" y="487"/>
                    <a:pt x="98" y="487"/>
                    <a:pt x="98" y="487"/>
                  </a:cubicBezTo>
                  <a:cubicBezTo>
                    <a:pt x="104" y="485"/>
                    <a:pt x="100" y="490"/>
                    <a:pt x="105" y="489"/>
                  </a:cubicBezTo>
                  <a:cubicBezTo>
                    <a:pt x="101" y="490"/>
                    <a:pt x="101" y="490"/>
                    <a:pt x="101" y="490"/>
                  </a:cubicBezTo>
                  <a:cubicBezTo>
                    <a:pt x="102" y="490"/>
                    <a:pt x="104" y="491"/>
                    <a:pt x="106" y="491"/>
                  </a:cubicBezTo>
                  <a:cubicBezTo>
                    <a:pt x="107" y="489"/>
                    <a:pt x="109" y="487"/>
                    <a:pt x="110" y="486"/>
                  </a:cubicBezTo>
                  <a:cubicBezTo>
                    <a:pt x="113" y="485"/>
                    <a:pt x="111" y="487"/>
                    <a:pt x="114" y="485"/>
                  </a:cubicBezTo>
                  <a:cubicBezTo>
                    <a:pt x="111" y="488"/>
                    <a:pt x="111" y="488"/>
                    <a:pt x="111" y="488"/>
                  </a:cubicBezTo>
                  <a:cubicBezTo>
                    <a:pt x="110" y="488"/>
                    <a:pt x="113" y="490"/>
                    <a:pt x="118" y="490"/>
                  </a:cubicBezTo>
                  <a:cubicBezTo>
                    <a:pt x="120" y="489"/>
                    <a:pt x="124" y="486"/>
                    <a:pt x="120" y="486"/>
                  </a:cubicBezTo>
                  <a:cubicBezTo>
                    <a:pt x="122" y="486"/>
                    <a:pt x="125" y="486"/>
                    <a:pt x="124" y="488"/>
                  </a:cubicBezTo>
                  <a:cubicBezTo>
                    <a:pt x="128" y="487"/>
                    <a:pt x="123" y="486"/>
                    <a:pt x="127" y="485"/>
                  </a:cubicBezTo>
                  <a:cubicBezTo>
                    <a:pt x="129" y="486"/>
                    <a:pt x="134" y="487"/>
                    <a:pt x="137" y="488"/>
                  </a:cubicBezTo>
                  <a:cubicBezTo>
                    <a:pt x="133" y="491"/>
                    <a:pt x="133" y="491"/>
                    <a:pt x="133" y="491"/>
                  </a:cubicBezTo>
                  <a:cubicBezTo>
                    <a:pt x="136" y="491"/>
                    <a:pt x="136" y="491"/>
                    <a:pt x="136" y="491"/>
                  </a:cubicBezTo>
                  <a:cubicBezTo>
                    <a:pt x="132" y="493"/>
                    <a:pt x="138" y="492"/>
                    <a:pt x="136" y="495"/>
                  </a:cubicBezTo>
                  <a:cubicBezTo>
                    <a:pt x="138" y="495"/>
                    <a:pt x="140" y="494"/>
                    <a:pt x="142" y="493"/>
                  </a:cubicBezTo>
                  <a:cubicBezTo>
                    <a:pt x="136" y="490"/>
                    <a:pt x="148" y="488"/>
                    <a:pt x="146" y="485"/>
                  </a:cubicBezTo>
                  <a:cubicBezTo>
                    <a:pt x="154" y="483"/>
                    <a:pt x="152" y="492"/>
                    <a:pt x="159" y="486"/>
                  </a:cubicBezTo>
                  <a:cubicBezTo>
                    <a:pt x="158" y="486"/>
                    <a:pt x="162" y="483"/>
                    <a:pt x="157" y="484"/>
                  </a:cubicBezTo>
                  <a:cubicBezTo>
                    <a:pt x="162" y="484"/>
                    <a:pt x="160" y="481"/>
                    <a:pt x="166" y="481"/>
                  </a:cubicBezTo>
                  <a:cubicBezTo>
                    <a:pt x="162" y="483"/>
                    <a:pt x="170" y="484"/>
                    <a:pt x="164" y="487"/>
                  </a:cubicBezTo>
                  <a:cubicBezTo>
                    <a:pt x="165" y="486"/>
                    <a:pt x="161" y="486"/>
                    <a:pt x="160" y="487"/>
                  </a:cubicBezTo>
                  <a:cubicBezTo>
                    <a:pt x="162" y="488"/>
                    <a:pt x="160" y="490"/>
                    <a:pt x="165" y="490"/>
                  </a:cubicBezTo>
                  <a:cubicBezTo>
                    <a:pt x="168" y="489"/>
                    <a:pt x="172" y="489"/>
                    <a:pt x="171" y="487"/>
                  </a:cubicBezTo>
                  <a:cubicBezTo>
                    <a:pt x="171" y="485"/>
                    <a:pt x="167" y="488"/>
                    <a:pt x="168" y="486"/>
                  </a:cubicBezTo>
                  <a:cubicBezTo>
                    <a:pt x="174" y="484"/>
                    <a:pt x="176" y="487"/>
                    <a:pt x="178" y="484"/>
                  </a:cubicBezTo>
                  <a:cubicBezTo>
                    <a:pt x="174" y="484"/>
                    <a:pt x="173" y="482"/>
                    <a:pt x="173" y="481"/>
                  </a:cubicBezTo>
                  <a:cubicBezTo>
                    <a:pt x="177" y="480"/>
                    <a:pt x="177" y="480"/>
                    <a:pt x="177" y="480"/>
                  </a:cubicBezTo>
                  <a:cubicBezTo>
                    <a:pt x="177" y="481"/>
                    <a:pt x="177" y="481"/>
                    <a:pt x="177" y="481"/>
                  </a:cubicBezTo>
                  <a:cubicBezTo>
                    <a:pt x="184" y="482"/>
                    <a:pt x="179" y="479"/>
                    <a:pt x="185" y="479"/>
                  </a:cubicBezTo>
                  <a:cubicBezTo>
                    <a:pt x="189" y="481"/>
                    <a:pt x="189" y="481"/>
                    <a:pt x="189" y="481"/>
                  </a:cubicBezTo>
                  <a:cubicBezTo>
                    <a:pt x="187" y="483"/>
                    <a:pt x="179" y="481"/>
                    <a:pt x="180" y="484"/>
                  </a:cubicBezTo>
                  <a:cubicBezTo>
                    <a:pt x="185" y="484"/>
                    <a:pt x="186" y="482"/>
                    <a:pt x="190" y="483"/>
                  </a:cubicBezTo>
                  <a:cubicBezTo>
                    <a:pt x="187" y="484"/>
                    <a:pt x="187" y="484"/>
                    <a:pt x="187" y="484"/>
                  </a:cubicBezTo>
                  <a:cubicBezTo>
                    <a:pt x="189" y="483"/>
                    <a:pt x="191" y="488"/>
                    <a:pt x="197" y="485"/>
                  </a:cubicBezTo>
                  <a:cubicBezTo>
                    <a:pt x="200" y="483"/>
                    <a:pt x="198" y="483"/>
                    <a:pt x="198" y="482"/>
                  </a:cubicBezTo>
                  <a:cubicBezTo>
                    <a:pt x="205" y="481"/>
                    <a:pt x="207" y="480"/>
                    <a:pt x="212" y="479"/>
                  </a:cubicBezTo>
                  <a:cubicBezTo>
                    <a:pt x="211" y="482"/>
                    <a:pt x="220" y="479"/>
                    <a:pt x="215" y="482"/>
                  </a:cubicBezTo>
                  <a:cubicBezTo>
                    <a:pt x="212" y="480"/>
                    <a:pt x="202" y="481"/>
                    <a:pt x="200" y="484"/>
                  </a:cubicBezTo>
                  <a:cubicBezTo>
                    <a:pt x="203" y="487"/>
                    <a:pt x="194" y="484"/>
                    <a:pt x="193" y="487"/>
                  </a:cubicBezTo>
                  <a:cubicBezTo>
                    <a:pt x="198" y="487"/>
                    <a:pt x="198" y="490"/>
                    <a:pt x="199" y="492"/>
                  </a:cubicBezTo>
                  <a:cubicBezTo>
                    <a:pt x="201" y="492"/>
                    <a:pt x="203" y="491"/>
                    <a:pt x="204" y="490"/>
                  </a:cubicBezTo>
                  <a:cubicBezTo>
                    <a:pt x="204" y="489"/>
                    <a:pt x="202" y="489"/>
                    <a:pt x="202" y="487"/>
                  </a:cubicBezTo>
                  <a:cubicBezTo>
                    <a:pt x="208" y="487"/>
                    <a:pt x="214" y="485"/>
                    <a:pt x="218" y="483"/>
                  </a:cubicBezTo>
                  <a:cubicBezTo>
                    <a:pt x="220" y="484"/>
                    <a:pt x="219" y="486"/>
                    <a:pt x="217" y="486"/>
                  </a:cubicBezTo>
                  <a:cubicBezTo>
                    <a:pt x="224" y="485"/>
                    <a:pt x="233" y="485"/>
                    <a:pt x="240" y="485"/>
                  </a:cubicBezTo>
                  <a:cubicBezTo>
                    <a:pt x="235" y="482"/>
                    <a:pt x="248" y="483"/>
                    <a:pt x="244" y="481"/>
                  </a:cubicBezTo>
                  <a:cubicBezTo>
                    <a:pt x="241" y="481"/>
                    <a:pt x="237" y="479"/>
                    <a:pt x="239" y="477"/>
                  </a:cubicBezTo>
                  <a:cubicBezTo>
                    <a:pt x="242" y="477"/>
                    <a:pt x="239" y="479"/>
                    <a:pt x="240" y="479"/>
                  </a:cubicBezTo>
                  <a:cubicBezTo>
                    <a:pt x="243" y="477"/>
                    <a:pt x="245" y="481"/>
                    <a:pt x="248" y="479"/>
                  </a:cubicBezTo>
                  <a:cubicBezTo>
                    <a:pt x="241" y="480"/>
                    <a:pt x="247" y="482"/>
                    <a:pt x="246" y="485"/>
                  </a:cubicBezTo>
                  <a:cubicBezTo>
                    <a:pt x="251" y="483"/>
                    <a:pt x="246" y="487"/>
                    <a:pt x="251" y="486"/>
                  </a:cubicBezTo>
                  <a:cubicBezTo>
                    <a:pt x="256" y="484"/>
                    <a:pt x="262" y="483"/>
                    <a:pt x="267" y="482"/>
                  </a:cubicBezTo>
                  <a:cubicBezTo>
                    <a:pt x="274" y="484"/>
                    <a:pt x="285" y="481"/>
                    <a:pt x="291" y="480"/>
                  </a:cubicBezTo>
                  <a:cubicBezTo>
                    <a:pt x="295" y="481"/>
                    <a:pt x="293" y="484"/>
                    <a:pt x="296" y="484"/>
                  </a:cubicBezTo>
                  <a:cubicBezTo>
                    <a:pt x="300" y="484"/>
                    <a:pt x="293" y="481"/>
                    <a:pt x="299" y="482"/>
                  </a:cubicBezTo>
                  <a:cubicBezTo>
                    <a:pt x="299" y="483"/>
                    <a:pt x="299" y="483"/>
                    <a:pt x="299" y="483"/>
                  </a:cubicBezTo>
                  <a:cubicBezTo>
                    <a:pt x="300" y="482"/>
                    <a:pt x="310" y="483"/>
                    <a:pt x="312" y="480"/>
                  </a:cubicBezTo>
                  <a:cubicBezTo>
                    <a:pt x="310" y="483"/>
                    <a:pt x="310" y="483"/>
                    <a:pt x="310" y="483"/>
                  </a:cubicBezTo>
                  <a:cubicBezTo>
                    <a:pt x="311" y="483"/>
                    <a:pt x="312" y="482"/>
                    <a:pt x="313" y="482"/>
                  </a:cubicBezTo>
                  <a:cubicBezTo>
                    <a:pt x="313" y="483"/>
                    <a:pt x="315" y="483"/>
                    <a:pt x="313" y="484"/>
                  </a:cubicBezTo>
                  <a:cubicBezTo>
                    <a:pt x="317" y="486"/>
                    <a:pt x="321" y="483"/>
                    <a:pt x="325" y="483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329" y="479"/>
                    <a:pt x="334" y="481"/>
                    <a:pt x="341" y="479"/>
                  </a:cubicBezTo>
                  <a:cubicBezTo>
                    <a:pt x="341" y="481"/>
                    <a:pt x="341" y="481"/>
                    <a:pt x="341" y="481"/>
                  </a:cubicBezTo>
                  <a:cubicBezTo>
                    <a:pt x="345" y="480"/>
                    <a:pt x="345" y="480"/>
                    <a:pt x="345" y="480"/>
                  </a:cubicBezTo>
                  <a:cubicBezTo>
                    <a:pt x="344" y="481"/>
                    <a:pt x="348" y="482"/>
                    <a:pt x="350" y="481"/>
                  </a:cubicBezTo>
                  <a:cubicBezTo>
                    <a:pt x="339" y="486"/>
                    <a:pt x="339" y="486"/>
                    <a:pt x="339" y="486"/>
                  </a:cubicBezTo>
                  <a:cubicBezTo>
                    <a:pt x="336" y="485"/>
                    <a:pt x="342" y="483"/>
                    <a:pt x="340" y="482"/>
                  </a:cubicBezTo>
                  <a:cubicBezTo>
                    <a:pt x="339" y="481"/>
                    <a:pt x="332" y="482"/>
                    <a:pt x="332" y="483"/>
                  </a:cubicBezTo>
                  <a:cubicBezTo>
                    <a:pt x="334" y="483"/>
                    <a:pt x="334" y="483"/>
                    <a:pt x="336" y="482"/>
                  </a:cubicBezTo>
                  <a:cubicBezTo>
                    <a:pt x="337" y="484"/>
                    <a:pt x="333" y="485"/>
                    <a:pt x="331" y="486"/>
                  </a:cubicBezTo>
                  <a:cubicBezTo>
                    <a:pt x="333" y="486"/>
                    <a:pt x="335" y="487"/>
                    <a:pt x="335" y="486"/>
                  </a:cubicBezTo>
                  <a:cubicBezTo>
                    <a:pt x="332" y="487"/>
                    <a:pt x="330" y="488"/>
                    <a:pt x="326" y="488"/>
                  </a:cubicBezTo>
                  <a:cubicBezTo>
                    <a:pt x="329" y="487"/>
                    <a:pt x="324" y="487"/>
                    <a:pt x="325" y="486"/>
                  </a:cubicBezTo>
                  <a:cubicBezTo>
                    <a:pt x="325" y="488"/>
                    <a:pt x="321" y="489"/>
                    <a:pt x="316" y="489"/>
                  </a:cubicBezTo>
                  <a:cubicBezTo>
                    <a:pt x="312" y="487"/>
                    <a:pt x="306" y="491"/>
                    <a:pt x="300" y="491"/>
                  </a:cubicBezTo>
                  <a:cubicBezTo>
                    <a:pt x="303" y="489"/>
                    <a:pt x="306" y="487"/>
                    <a:pt x="309" y="486"/>
                  </a:cubicBezTo>
                  <a:cubicBezTo>
                    <a:pt x="305" y="485"/>
                    <a:pt x="305" y="486"/>
                    <a:pt x="301" y="485"/>
                  </a:cubicBezTo>
                  <a:cubicBezTo>
                    <a:pt x="299" y="487"/>
                    <a:pt x="298" y="489"/>
                    <a:pt x="293" y="491"/>
                  </a:cubicBezTo>
                  <a:cubicBezTo>
                    <a:pt x="293" y="489"/>
                    <a:pt x="293" y="489"/>
                    <a:pt x="293" y="489"/>
                  </a:cubicBezTo>
                  <a:cubicBezTo>
                    <a:pt x="289" y="490"/>
                    <a:pt x="289" y="493"/>
                    <a:pt x="283" y="493"/>
                  </a:cubicBezTo>
                  <a:cubicBezTo>
                    <a:pt x="274" y="493"/>
                    <a:pt x="264" y="493"/>
                    <a:pt x="256" y="494"/>
                  </a:cubicBezTo>
                  <a:cubicBezTo>
                    <a:pt x="256" y="492"/>
                    <a:pt x="256" y="492"/>
                    <a:pt x="256" y="492"/>
                  </a:cubicBezTo>
                  <a:cubicBezTo>
                    <a:pt x="252" y="496"/>
                    <a:pt x="242" y="495"/>
                    <a:pt x="237" y="497"/>
                  </a:cubicBezTo>
                  <a:cubicBezTo>
                    <a:pt x="227" y="496"/>
                    <a:pt x="217" y="500"/>
                    <a:pt x="212" y="497"/>
                  </a:cubicBezTo>
                  <a:cubicBezTo>
                    <a:pt x="195" y="500"/>
                    <a:pt x="181" y="502"/>
                    <a:pt x="164" y="503"/>
                  </a:cubicBezTo>
                  <a:cubicBezTo>
                    <a:pt x="166" y="501"/>
                    <a:pt x="166" y="501"/>
                    <a:pt x="166" y="501"/>
                  </a:cubicBezTo>
                  <a:cubicBezTo>
                    <a:pt x="163" y="502"/>
                    <a:pt x="164" y="499"/>
                    <a:pt x="161" y="500"/>
                  </a:cubicBezTo>
                  <a:cubicBezTo>
                    <a:pt x="165" y="501"/>
                    <a:pt x="157" y="503"/>
                    <a:pt x="155" y="504"/>
                  </a:cubicBezTo>
                  <a:cubicBezTo>
                    <a:pt x="147" y="503"/>
                    <a:pt x="138" y="506"/>
                    <a:pt x="131" y="508"/>
                  </a:cubicBezTo>
                  <a:cubicBezTo>
                    <a:pt x="131" y="506"/>
                    <a:pt x="131" y="506"/>
                    <a:pt x="131" y="506"/>
                  </a:cubicBezTo>
                  <a:cubicBezTo>
                    <a:pt x="124" y="510"/>
                    <a:pt x="116" y="508"/>
                    <a:pt x="107" y="508"/>
                  </a:cubicBezTo>
                  <a:cubicBezTo>
                    <a:pt x="106" y="507"/>
                    <a:pt x="105" y="506"/>
                    <a:pt x="102" y="507"/>
                  </a:cubicBezTo>
                  <a:cubicBezTo>
                    <a:pt x="98" y="509"/>
                    <a:pt x="95" y="509"/>
                    <a:pt x="88" y="511"/>
                  </a:cubicBezTo>
                  <a:cubicBezTo>
                    <a:pt x="84" y="512"/>
                    <a:pt x="75" y="512"/>
                    <a:pt x="70" y="511"/>
                  </a:cubicBezTo>
                  <a:cubicBezTo>
                    <a:pt x="63" y="513"/>
                    <a:pt x="63" y="513"/>
                    <a:pt x="63" y="513"/>
                  </a:cubicBezTo>
                  <a:cubicBezTo>
                    <a:pt x="60" y="514"/>
                    <a:pt x="60" y="514"/>
                    <a:pt x="60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9" y="516"/>
                    <a:pt x="39" y="498"/>
                    <a:pt x="48" y="506"/>
                  </a:cubicBezTo>
                  <a:cubicBezTo>
                    <a:pt x="48" y="505"/>
                    <a:pt x="48" y="505"/>
                    <a:pt x="48" y="505"/>
                  </a:cubicBezTo>
                  <a:cubicBezTo>
                    <a:pt x="46" y="491"/>
                    <a:pt x="46" y="491"/>
                    <a:pt x="46" y="491"/>
                  </a:cubicBezTo>
                  <a:cubicBezTo>
                    <a:pt x="45" y="481"/>
                    <a:pt x="44" y="472"/>
                    <a:pt x="42" y="462"/>
                  </a:cubicBezTo>
                  <a:cubicBezTo>
                    <a:pt x="44" y="461"/>
                    <a:pt x="44" y="461"/>
                    <a:pt x="44" y="461"/>
                  </a:cubicBezTo>
                  <a:cubicBezTo>
                    <a:pt x="39" y="442"/>
                    <a:pt x="40" y="419"/>
                    <a:pt x="37" y="403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1" y="399"/>
                    <a:pt x="39" y="393"/>
                    <a:pt x="37" y="394"/>
                  </a:cubicBezTo>
                  <a:cubicBezTo>
                    <a:pt x="37" y="389"/>
                    <a:pt x="34" y="382"/>
                    <a:pt x="36" y="378"/>
                  </a:cubicBezTo>
                  <a:cubicBezTo>
                    <a:pt x="37" y="373"/>
                    <a:pt x="34" y="372"/>
                    <a:pt x="34" y="368"/>
                  </a:cubicBezTo>
                  <a:cubicBezTo>
                    <a:pt x="34" y="358"/>
                    <a:pt x="33" y="354"/>
                    <a:pt x="32" y="344"/>
                  </a:cubicBezTo>
                  <a:cubicBezTo>
                    <a:pt x="32" y="347"/>
                    <a:pt x="32" y="347"/>
                    <a:pt x="32" y="347"/>
                  </a:cubicBezTo>
                  <a:cubicBezTo>
                    <a:pt x="33" y="348"/>
                    <a:pt x="34" y="348"/>
                    <a:pt x="34" y="345"/>
                  </a:cubicBezTo>
                  <a:cubicBezTo>
                    <a:pt x="33" y="342"/>
                    <a:pt x="34" y="332"/>
                    <a:pt x="31" y="336"/>
                  </a:cubicBezTo>
                  <a:cubicBezTo>
                    <a:pt x="32" y="325"/>
                    <a:pt x="27" y="312"/>
                    <a:pt x="29" y="301"/>
                  </a:cubicBezTo>
                  <a:cubicBezTo>
                    <a:pt x="28" y="302"/>
                    <a:pt x="28" y="300"/>
                    <a:pt x="27" y="299"/>
                  </a:cubicBezTo>
                  <a:cubicBezTo>
                    <a:pt x="26" y="290"/>
                    <a:pt x="27" y="280"/>
                    <a:pt x="25" y="273"/>
                  </a:cubicBezTo>
                  <a:cubicBezTo>
                    <a:pt x="25" y="271"/>
                    <a:pt x="27" y="275"/>
                    <a:pt x="27" y="271"/>
                  </a:cubicBezTo>
                  <a:cubicBezTo>
                    <a:pt x="26" y="269"/>
                    <a:pt x="25" y="271"/>
                    <a:pt x="25" y="269"/>
                  </a:cubicBezTo>
                  <a:cubicBezTo>
                    <a:pt x="22" y="254"/>
                    <a:pt x="24" y="238"/>
                    <a:pt x="23" y="225"/>
                  </a:cubicBezTo>
                  <a:cubicBezTo>
                    <a:pt x="19" y="201"/>
                    <a:pt x="18" y="176"/>
                    <a:pt x="16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3" y="146"/>
                    <a:pt x="18" y="136"/>
                    <a:pt x="13" y="130"/>
                  </a:cubicBezTo>
                  <a:cubicBezTo>
                    <a:pt x="14" y="128"/>
                    <a:pt x="13" y="123"/>
                    <a:pt x="14" y="124"/>
                  </a:cubicBezTo>
                  <a:cubicBezTo>
                    <a:pt x="12" y="118"/>
                    <a:pt x="15" y="107"/>
                    <a:pt x="12" y="98"/>
                  </a:cubicBezTo>
                  <a:cubicBezTo>
                    <a:pt x="12" y="99"/>
                    <a:pt x="12" y="100"/>
                    <a:pt x="12" y="101"/>
                  </a:cubicBezTo>
                  <a:cubicBezTo>
                    <a:pt x="13" y="92"/>
                    <a:pt x="10" y="84"/>
                    <a:pt x="11" y="74"/>
                  </a:cubicBezTo>
                  <a:cubicBezTo>
                    <a:pt x="11" y="75"/>
                    <a:pt x="12" y="77"/>
                    <a:pt x="13" y="77"/>
                  </a:cubicBezTo>
                  <a:cubicBezTo>
                    <a:pt x="14" y="74"/>
                    <a:pt x="9" y="69"/>
                    <a:pt x="12" y="67"/>
                  </a:cubicBezTo>
                  <a:cubicBezTo>
                    <a:pt x="12" y="65"/>
                    <a:pt x="10" y="65"/>
                    <a:pt x="10" y="67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4" y="51"/>
                    <a:pt x="0" y="67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51" y="41"/>
                    <a:pt x="62" y="39"/>
                    <a:pt x="73" y="38"/>
                  </a:cubicBezTo>
                  <a:cubicBezTo>
                    <a:pt x="88" y="39"/>
                    <a:pt x="74" y="44"/>
                    <a:pt x="86" y="40"/>
                  </a:cubicBezTo>
                  <a:cubicBezTo>
                    <a:pt x="87" y="41"/>
                    <a:pt x="86" y="39"/>
                    <a:pt x="87" y="40"/>
                  </a:cubicBezTo>
                  <a:cubicBezTo>
                    <a:pt x="91" y="38"/>
                    <a:pt x="94" y="43"/>
                    <a:pt x="97" y="41"/>
                  </a:cubicBezTo>
                  <a:cubicBezTo>
                    <a:pt x="96" y="39"/>
                    <a:pt x="99" y="39"/>
                    <a:pt x="99" y="38"/>
                  </a:cubicBezTo>
                  <a:cubicBezTo>
                    <a:pt x="109" y="39"/>
                    <a:pt x="111" y="41"/>
                    <a:pt x="118" y="38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26" y="36"/>
                    <a:pt x="136" y="37"/>
                    <a:pt x="143" y="32"/>
                  </a:cubicBezTo>
                  <a:cubicBezTo>
                    <a:pt x="191" y="28"/>
                    <a:pt x="237" y="22"/>
                    <a:pt x="283" y="18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35" y="14"/>
                    <a:pt x="335" y="14"/>
                    <a:pt x="335" y="14"/>
                  </a:cubicBezTo>
                  <a:cubicBezTo>
                    <a:pt x="339" y="13"/>
                    <a:pt x="339" y="13"/>
                    <a:pt x="339" y="13"/>
                  </a:cubicBezTo>
                  <a:cubicBezTo>
                    <a:pt x="341" y="13"/>
                    <a:pt x="341" y="13"/>
                    <a:pt x="341" y="13"/>
                  </a:cubicBezTo>
                  <a:cubicBezTo>
                    <a:pt x="342" y="13"/>
                    <a:pt x="342" y="13"/>
                    <a:pt x="342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28" y="0"/>
                    <a:pt x="364" y="31"/>
                    <a:pt x="361" y="28"/>
                  </a:cubicBezTo>
                  <a:cubicBezTo>
                    <a:pt x="361" y="36"/>
                    <a:pt x="361" y="36"/>
                    <a:pt x="361" y="36"/>
                  </a:cubicBezTo>
                  <a:cubicBezTo>
                    <a:pt x="363" y="59"/>
                    <a:pt x="365" y="82"/>
                    <a:pt x="366" y="106"/>
                  </a:cubicBezTo>
                  <a:cubicBezTo>
                    <a:pt x="364" y="117"/>
                    <a:pt x="364" y="118"/>
                    <a:pt x="366" y="130"/>
                  </a:cubicBezTo>
                  <a:cubicBezTo>
                    <a:pt x="366" y="129"/>
                    <a:pt x="365" y="128"/>
                    <a:pt x="365" y="129"/>
                  </a:cubicBezTo>
                  <a:cubicBezTo>
                    <a:pt x="368" y="130"/>
                    <a:pt x="366" y="138"/>
                    <a:pt x="368" y="139"/>
                  </a:cubicBezTo>
                  <a:cubicBezTo>
                    <a:pt x="369" y="156"/>
                    <a:pt x="371" y="172"/>
                    <a:pt x="373" y="190"/>
                  </a:cubicBezTo>
                  <a:cubicBezTo>
                    <a:pt x="372" y="187"/>
                    <a:pt x="370" y="186"/>
                    <a:pt x="370" y="189"/>
                  </a:cubicBezTo>
                  <a:cubicBezTo>
                    <a:pt x="372" y="192"/>
                    <a:pt x="372" y="192"/>
                    <a:pt x="372" y="192"/>
                  </a:cubicBezTo>
                  <a:cubicBezTo>
                    <a:pt x="372" y="193"/>
                    <a:pt x="372" y="193"/>
                    <a:pt x="372" y="193"/>
                  </a:cubicBezTo>
                  <a:cubicBezTo>
                    <a:pt x="372" y="195"/>
                    <a:pt x="374" y="198"/>
                    <a:pt x="374" y="195"/>
                  </a:cubicBezTo>
                  <a:cubicBezTo>
                    <a:pt x="380" y="240"/>
                    <a:pt x="379" y="284"/>
                    <a:pt x="383" y="328"/>
                  </a:cubicBezTo>
                  <a:cubicBezTo>
                    <a:pt x="382" y="338"/>
                    <a:pt x="385" y="353"/>
                    <a:pt x="386" y="364"/>
                  </a:cubicBezTo>
                  <a:cubicBezTo>
                    <a:pt x="385" y="398"/>
                    <a:pt x="385" y="428"/>
                    <a:pt x="390" y="462"/>
                  </a:cubicBezTo>
                  <a:cubicBezTo>
                    <a:pt x="390" y="462"/>
                    <a:pt x="383" y="458"/>
                    <a:pt x="381" y="4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963715" y="1799304"/>
            <a:ext cx="2125802" cy="2096515"/>
            <a:chOff x="2417844" y="4663876"/>
            <a:chExt cx="2125802" cy="2096515"/>
          </a:xfrm>
        </p:grpSpPr>
        <p:pic>
          <p:nvPicPr>
            <p:cNvPr id="52" name="图片 51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68673" y="4804841"/>
              <a:ext cx="2074973" cy="1955550"/>
            </a:xfrm>
            <a:custGeom>
              <a:avLst/>
              <a:gdLst>
                <a:gd name="connsiteX0" fmla="*/ 1759210 w 2074973"/>
                <a:gd name="connsiteY0" fmla="*/ 0 h 2658749"/>
                <a:gd name="connsiteX1" fmla="*/ 2074973 w 2074973"/>
                <a:gd name="connsiteY1" fmla="*/ 2430167 h 2658749"/>
                <a:gd name="connsiteX2" fmla="*/ 315763 w 2074973"/>
                <a:gd name="connsiteY2" fmla="*/ 2658749 h 2658749"/>
                <a:gd name="connsiteX3" fmla="*/ 0 w 2074973"/>
                <a:gd name="connsiteY3" fmla="*/ 228583 h 265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4973" h="2658749">
                  <a:moveTo>
                    <a:pt x="1759210" y="0"/>
                  </a:moveTo>
                  <a:lnTo>
                    <a:pt x="2074973" y="2430167"/>
                  </a:lnTo>
                  <a:lnTo>
                    <a:pt x="315763" y="2658749"/>
                  </a:lnTo>
                  <a:lnTo>
                    <a:pt x="0" y="228583"/>
                  </a:lnTo>
                  <a:close/>
                </a:path>
              </a:pathLst>
            </a:custGeom>
          </p:spPr>
        </p:pic>
        <p:sp>
          <p:nvSpPr>
            <p:cNvPr id="55" name="Freeform 293"/>
            <p:cNvSpPr/>
            <p:nvPr/>
          </p:nvSpPr>
          <p:spPr bwMode="auto">
            <a:xfrm>
              <a:off x="2417844" y="4663876"/>
              <a:ext cx="2125802" cy="2096515"/>
            </a:xfrm>
            <a:custGeom>
              <a:avLst/>
              <a:gdLst>
                <a:gd name="T0" fmla="*/ 370 w 390"/>
                <a:gd name="T1" fmla="*/ 294 h 516"/>
                <a:gd name="T2" fmla="*/ 359 w 390"/>
                <a:gd name="T3" fmla="*/ 195 h 516"/>
                <a:gd name="T4" fmla="*/ 352 w 390"/>
                <a:gd name="T5" fmla="*/ 148 h 516"/>
                <a:gd name="T6" fmla="*/ 345 w 390"/>
                <a:gd name="T7" fmla="*/ 44 h 516"/>
                <a:gd name="T8" fmla="*/ 324 w 390"/>
                <a:gd name="T9" fmla="*/ 30 h 516"/>
                <a:gd name="T10" fmla="*/ 262 w 390"/>
                <a:gd name="T11" fmla="*/ 40 h 516"/>
                <a:gd name="T12" fmla="*/ 216 w 390"/>
                <a:gd name="T13" fmla="*/ 39 h 516"/>
                <a:gd name="T14" fmla="*/ 180 w 390"/>
                <a:gd name="T15" fmla="*/ 44 h 516"/>
                <a:gd name="T16" fmla="*/ 127 w 390"/>
                <a:gd name="T17" fmla="*/ 52 h 516"/>
                <a:gd name="T18" fmla="*/ 81 w 390"/>
                <a:gd name="T19" fmla="*/ 58 h 516"/>
                <a:gd name="T20" fmla="*/ 56 w 390"/>
                <a:gd name="T21" fmla="*/ 59 h 516"/>
                <a:gd name="T22" fmla="*/ 26 w 390"/>
                <a:gd name="T23" fmla="*/ 63 h 516"/>
                <a:gd name="T24" fmla="*/ 21 w 390"/>
                <a:gd name="T25" fmla="*/ 64 h 516"/>
                <a:gd name="T26" fmla="*/ 30 w 390"/>
                <a:gd name="T27" fmla="*/ 72 h 516"/>
                <a:gd name="T28" fmla="*/ 35 w 390"/>
                <a:gd name="T29" fmla="*/ 116 h 516"/>
                <a:gd name="T30" fmla="*/ 35 w 390"/>
                <a:gd name="T31" fmla="*/ 165 h 516"/>
                <a:gd name="T32" fmla="*/ 39 w 390"/>
                <a:gd name="T33" fmla="*/ 207 h 516"/>
                <a:gd name="T34" fmla="*/ 42 w 390"/>
                <a:gd name="T35" fmla="*/ 225 h 516"/>
                <a:gd name="T36" fmla="*/ 42 w 390"/>
                <a:gd name="T37" fmla="*/ 235 h 516"/>
                <a:gd name="T38" fmla="*/ 44 w 390"/>
                <a:gd name="T39" fmla="*/ 273 h 516"/>
                <a:gd name="T40" fmla="*/ 53 w 390"/>
                <a:gd name="T41" fmla="*/ 336 h 516"/>
                <a:gd name="T42" fmla="*/ 56 w 390"/>
                <a:gd name="T43" fmla="*/ 374 h 516"/>
                <a:gd name="T44" fmla="*/ 65 w 390"/>
                <a:gd name="T45" fmla="*/ 453 h 516"/>
                <a:gd name="T46" fmla="*/ 57 w 390"/>
                <a:gd name="T47" fmla="*/ 468 h 516"/>
                <a:gd name="T48" fmla="*/ 68 w 390"/>
                <a:gd name="T49" fmla="*/ 491 h 516"/>
                <a:gd name="T50" fmla="*/ 71 w 390"/>
                <a:gd name="T51" fmla="*/ 504 h 516"/>
                <a:gd name="T52" fmla="*/ 56 w 390"/>
                <a:gd name="T53" fmla="*/ 492 h 516"/>
                <a:gd name="T54" fmla="*/ 69 w 390"/>
                <a:gd name="T55" fmla="*/ 504 h 516"/>
                <a:gd name="T56" fmla="*/ 65 w 390"/>
                <a:gd name="T57" fmla="*/ 504 h 516"/>
                <a:gd name="T58" fmla="*/ 60 w 390"/>
                <a:gd name="T59" fmla="*/ 490 h 516"/>
                <a:gd name="T60" fmla="*/ 82 w 390"/>
                <a:gd name="T61" fmla="*/ 489 h 516"/>
                <a:gd name="T62" fmla="*/ 101 w 390"/>
                <a:gd name="T63" fmla="*/ 490 h 516"/>
                <a:gd name="T64" fmla="*/ 124 w 390"/>
                <a:gd name="T65" fmla="*/ 488 h 516"/>
                <a:gd name="T66" fmla="*/ 146 w 390"/>
                <a:gd name="T67" fmla="*/ 485 h 516"/>
                <a:gd name="T68" fmla="*/ 171 w 390"/>
                <a:gd name="T69" fmla="*/ 487 h 516"/>
                <a:gd name="T70" fmla="*/ 189 w 390"/>
                <a:gd name="T71" fmla="*/ 481 h 516"/>
                <a:gd name="T72" fmla="*/ 215 w 390"/>
                <a:gd name="T73" fmla="*/ 482 h 516"/>
                <a:gd name="T74" fmla="*/ 217 w 390"/>
                <a:gd name="T75" fmla="*/ 486 h 516"/>
                <a:gd name="T76" fmla="*/ 251 w 390"/>
                <a:gd name="T77" fmla="*/ 486 h 516"/>
                <a:gd name="T78" fmla="*/ 310 w 390"/>
                <a:gd name="T79" fmla="*/ 483 h 516"/>
                <a:gd name="T80" fmla="*/ 345 w 390"/>
                <a:gd name="T81" fmla="*/ 480 h 516"/>
                <a:gd name="T82" fmla="*/ 335 w 390"/>
                <a:gd name="T83" fmla="*/ 486 h 516"/>
                <a:gd name="T84" fmla="*/ 293 w 390"/>
                <a:gd name="T85" fmla="*/ 491 h 516"/>
                <a:gd name="T86" fmla="*/ 164 w 390"/>
                <a:gd name="T87" fmla="*/ 503 h 516"/>
                <a:gd name="T88" fmla="*/ 102 w 390"/>
                <a:gd name="T89" fmla="*/ 507 h 516"/>
                <a:gd name="T90" fmla="*/ 58 w 390"/>
                <a:gd name="T91" fmla="*/ 514 h 516"/>
                <a:gd name="T92" fmla="*/ 46 w 390"/>
                <a:gd name="T93" fmla="*/ 491 h 516"/>
                <a:gd name="T94" fmla="*/ 34 w 390"/>
                <a:gd name="T95" fmla="*/ 368 h 516"/>
                <a:gd name="T96" fmla="*/ 25 w 390"/>
                <a:gd name="T97" fmla="*/ 273 h 516"/>
                <a:gd name="T98" fmla="*/ 14 w 390"/>
                <a:gd name="T99" fmla="*/ 124 h 516"/>
                <a:gd name="T100" fmla="*/ 10 w 390"/>
                <a:gd name="T101" fmla="*/ 59 h 516"/>
                <a:gd name="T102" fmla="*/ 20 w 390"/>
                <a:gd name="T103" fmla="*/ 44 h 516"/>
                <a:gd name="T104" fmla="*/ 87 w 390"/>
                <a:gd name="T105" fmla="*/ 40 h 516"/>
                <a:gd name="T106" fmla="*/ 318 w 390"/>
                <a:gd name="T107" fmla="*/ 15 h 516"/>
                <a:gd name="T108" fmla="*/ 343 w 390"/>
                <a:gd name="T109" fmla="*/ 13 h 516"/>
                <a:gd name="T110" fmla="*/ 365 w 390"/>
                <a:gd name="T111" fmla="*/ 129 h 516"/>
                <a:gd name="T112" fmla="*/ 383 w 390"/>
                <a:gd name="T113" fmla="*/ 328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0" h="516">
                  <a:moveTo>
                    <a:pt x="381" y="444"/>
                  </a:moveTo>
                  <a:cubicBezTo>
                    <a:pt x="374" y="427"/>
                    <a:pt x="378" y="403"/>
                    <a:pt x="372" y="383"/>
                  </a:cubicBezTo>
                  <a:cubicBezTo>
                    <a:pt x="372" y="381"/>
                    <a:pt x="376" y="384"/>
                    <a:pt x="374" y="379"/>
                  </a:cubicBezTo>
                  <a:cubicBezTo>
                    <a:pt x="368" y="360"/>
                    <a:pt x="369" y="330"/>
                    <a:pt x="370" y="306"/>
                  </a:cubicBezTo>
                  <a:cubicBezTo>
                    <a:pt x="371" y="308"/>
                    <a:pt x="371" y="308"/>
                    <a:pt x="371" y="308"/>
                  </a:cubicBezTo>
                  <a:cubicBezTo>
                    <a:pt x="372" y="303"/>
                    <a:pt x="368" y="298"/>
                    <a:pt x="368" y="293"/>
                  </a:cubicBezTo>
                  <a:cubicBezTo>
                    <a:pt x="369" y="293"/>
                    <a:pt x="369" y="295"/>
                    <a:pt x="370" y="294"/>
                  </a:cubicBezTo>
                  <a:cubicBezTo>
                    <a:pt x="368" y="293"/>
                    <a:pt x="368" y="285"/>
                    <a:pt x="367" y="283"/>
                  </a:cubicBezTo>
                  <a:cubicBezTo>
                    <a:pt x="367" y="281"/>
                    <a:pt x="369" y="282"/>
                    <a:pt x="369" y="279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2" y="270"/>
                    <a:pt x="366" y="258"/>
                    <a:pt x="363" y="249"/>
                  </a:cubicBezTo>
                  <a:cubicBezTo>
                    <a:pt x="363" y="249"/>
                    <a:pt x="364" y="250"/>
                    <a:pt x="364" y="249"/>
                  </a:cubicBezTo>
                  <a:cubicBezTo>
                    <a:pt x="360" y="233"/>
                    <a:pt x="359" y="213"/>
                    <a:pt x="356" y="194"/>
                  </a:cubicBezTo>
                  <a:cubicBezTo>
                    <a:pt x="357" y="195"/>
                    <a:pt x="358" y="196"/>
                    <a:pt x="359" y="195"/>
                  </a:cubicBezTo>
                  <a:cubicBezTo>
                    <a:pt x="357" y="194"/>
                    <a:pt x="356" y="188"/>
                    <a:pt x="355" y="183"/>
                  </a:cubicBezTo>
                  <a:cubicBezTo>
                    <a:pt x="357" y="181"/>
                    <a:pt x="352" y="175"/>
                    <a:pt x="353" y="169"/>
                  </a:cubicBezTo>
                  <a:cubicBezTo>
                    <a:pt x="354" y="170"/>
                    <a:pt x="354" y="170"/>
                    <a:pt x="354" y="170"/>
                  </a:cubicBezTo>
                  <a:cubicBezTo>
                    <a:pt x="351" y="166"/>
                    <a:pt x="355" y="163"/>
                    <a:pt x="352" y="160"/>
                  </a:cubicBezTo>
                  <a:cubicBezTo>
                    <a:pt x="353" y="157"/>
                    <a:pt x="353" y="157"/>
                    <a:pt x="353" y="157"/>
                  </a:cubicBezTo>
                  <a:cubicBezTo>
                    <a:pt x="350" y="156"/>
                    <a:pt x="354" y="151"/>
                    <a:pt x="352" y="148"/>
                  </a:cubicBezTo>
                  <a:cubicBezTo>
                    <a:pt x="352" y="148"/>
                    <a:pt x="352" y="148"/>
                    <a:pt x="352" y="148"/>
                  </a:cubicBezTo>
                  <a:cubicBezTo>
                    <a:pt x="351" y="145"/>
                    <a:pt x="352" y="143"/>
                    <a:pt x="351" y="140"/>
                  </a:cubicBezTo>
                  <a:cubicBezTo>
                    <a:pt x="352" y="139"/>
                    <a:pt x="352" y="139"/>
                    <a:pt x="352" y="139"/>
                  </a:cubicBezTo>
                  <a:cubicBezTo>
                    <a:pt x="350" y="132"/>
                    <a:pt x="352" y="128"/>
                    <a:pt x="349" y="128"/>
                  </a:cubicBezTo>
                  <a:cubicBezTo>
                    <a:pt x="351" y="126"/>
                    <a:pt x="351" y="135"/>
                    <a:pt x="353" y="131"/>
                  </a:cubicBezTo>
                  <a:cubicBezTo>
                    <a:pt x="349" y="108"/>
                    <a:pt x="347" y="83"/>
                    <a:pt x="345" y="60"/>
                  </a:cubicBezTo>
                  <a:cubicBezTo>
                    <a:pt x="346" y="57"/>
                    <a:pt x="346" y="55"/>
                    <a:pt x="347" y="54"/>
                  </a:cubicBezTo>
                  <a:cubicBezTo>
                    <a:pt x="346" y="52"/>
                    <a:pt x="346" y="46"/>
                    <a:pt x="345" y="44"/>
                  </a:cubicBezTo>
                  <a:cubicBezTo>
                    <a:pt x="345" y="44"/>
                    <a:pt x="346" y="42"/>
                    <a:pt x="346" y="41"/>
                  </a:cubicBezTo>
                  <a:cubicBezTo>
                    <a:pt x="346" y="36"/>
                    <a:pt x="343" y="36"/>
                    <a:pt x="343" y="31"/>
                  </a:cubicBezTo>
                  <a:cubicBezTo>
                    <a:pt x="344" y="33"/>
                    <a:pt x="345" y="34"/>
                    <a:pt x="346" y="33"/>
                  </a:cubicBezTo>
                  <a:cubicBezTo>
                    <a:pt x="345" y="26"/>
                    <a:pt x="340" y="32"/>
                    <a:pt x="335" y="31"/>
                  </a:cubicBezTo>
                  <a:cubicBezTo>
                    <a:pt x="335" y="31"/>
                    <a:pt x="337" y="30"/>
                    <a:pt x="336" y="30"/>
                  </a:cubicBezTo>
                  <a:cubicBezTo>
                    <a:pt x="331" y="32"/>
                    <a:pt x="327" y="30"/>
                    <a:pt x="322" y="32"/>
                  </a:cubicBezTo>
                  <a:cubicBezTo>
                    <a:pt x="324" y="30"/>
                    <a:pt x="324" y="30"/>
                    <a:pt x="324" y="30"/>
                  </a:cubicBezTo>
                  <a:cubicBezTo>
                    <a:pt x="316" y="29"/>
                    <a:pt x="322" y="33"/>
                    <a:pt x="316" y="33"/>
                  </a:cubicBezTo>
                  <a:cubicBezTo>
                    <a:pt x="317" y="32"/>
                    <a:pt x="316" y="32"/>
                    <a:pt x="317" y="31"/>
                  </a:cubicBezTo>
                  <a:cubicBezTo>
                    <a:pt x="311" y="34"/>
                    <a:pt x="301" y="34"/>
                    <a:pt x="295" y="35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289" y="36"/>
                    <a:pt x="282" y="35"/>
                    <a:pt x="275" y="37"/>
                  </a:cubicBezTo>
                  <a:cubicBezTo>
                    <a:pt x="273" y="37"/>
                    <a:pt x="276" y="34"/>
                    <a:pt x="269" y="35"/>
                  </a:cubicBezTo>
                  <a:cubicBezTo>
                    <a:pt x="270" y="37"/>
                    <a:pt x="258" y="37"/>
                    <a:pt x="262" y="40"/>
                  </a:cubicBezTo>
                  <a:cubicBezTo>
                    <a:pt x="256" y="40"/>
                    <a:pt x="247" y="39"/>
                    <a:pt x="243" y="40"/>
                  </a:cubicBezTo>
                  <a:cubicBezTo>
                    <a:pt x="245" y="39"/>
                    <a:pt x="240" y="37"/>
                    <a:pt x="244" y="37"/>
                  </a:cubicBezTo>
                  <a:cubicBezTo>
                    <a:pt x="241" y="35"/>
                    <a:pt x="241" y="35"/>
                    <a:pt x="241" y="35"/>
                  </a:cubicBezTo>
                  <a:cubicBezTo>
                    <a:pt x="241" y="34"/>
                    <a:pt x="244" y="35"/>
                    <a:pt x="243" y="34"/>
                  </a:cubicBezTo>
                  <a:cubicBezTo>
                    <a:pt x="241" y="34"/>
                    <a:pt x="234" y="36"/>
                    <a:pt x="232" y="36"/>
                  </a:cubicBezTo>
                  <a:cubicBezTo>
                    <a:pt x="227" y="38"/>
                    <a:pt x="223" y="41"/>
                    <a:pt x="216" y="42"/>
                  </a:cubicBezTo>
                  <a:cubicBezTo>
                    <a:pt x="219" y="41"/>
                    <a:pt x="214" y="39"/>
                    <a:pt x="216" y="39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4" y="45"/>
                    <a:pt x="206" y="43"/>
                    <a:pt x="202" y="44"/>
                  </a:cubicBezTo>
                  <a:cubicBezTo>
                    <a:pt x="202" y="44"/>
                    <a:pt x="201" y="45"/>
                    <a:pt x="200" y="46"/>
                  </a:cubicBezTo>
                  <a:cubicBezTo>
                    <a:pt x="199" y="45"/>
                    <a:pt x="190" y="47"/>
                    <a:pt x="189" y="44"/>
                  </a:cubicBezTo>
                  <a:cubicBezTo>
                    <a:pt x="187" y="44"/>
                    <a:pt x="192" y="44"/>
                    <a:pt x="190" y="43"/>
                  </a:cubicBezTo>
                  <a:cubicBezTo>
                    <a:pt x="185" y="43"/>
                    <a:pt x="185" y="44"/>
                    <a:pt x="181" y="45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77" y="44"/>
                    <a:pt x="172" y="46"/>
                    <a:pt x="175" y="47"/>
                  </a:cubicBezTo>
                  <a:cubicBezTo>
                    <a:pt x="177" y="47"/>
                    <a:pt x="174" y="46"/>
                    <a:pt x="177" y="46"/>
                  </a:cubicBezTo>
                  <a:cubicBezTo>
                    <a:pt x="175" y="48"/>
                    <a:pt x="170" y="49"/>
                    <a:pt x="166" y="49"/>
                  </a:cubicBezTo>
                  <a:cubicBezTo>
                    <a:pt x="167" y="49"/>
                    <a:pt x="167" y="48"/>
                    <a:pt x="168" y="47"/>
                  </a:cubicBezTo>
                  <a:cubicBezTo>
                    <a:pt x="162" y="50"/>
                    <a:pt x="155" y="51"/>
                    <a:pt x="149" y="52"/>
                  </a:cubicBezTo>
                  <a:cubicBezTo>
                    <a:pt x="149" y="54"/>
                    <a:pt x="151" y="50"/>
                    <a:pt x="152" y="51"/>
                  </a:cubicBezTo>
                  <a:cubicBezTo>
                    <a:pt x="143" y="49"/>
                    <a:pt x="134" y="55"/>
                    <a:pt x="127" y="52"/>
                  </a:cubicBezTo>
                  <a:cubicBezTo>
                    <a:pt x="128" y="52"/>
                    <a:pt x="128" y="54"/>
                    <a:pt x="128" y="54"/>
                  </a:cubicBezTo>
                  <a:cubicBezTo>
                    <a:pt x="124" y="54"/>
                    <a:pt x="124" y="52"/>
                    <a:pt x="121" y="53"/>
                  </a:cubicBezTo>
                  <a:cubicBezTo>
                    <a:pt x="121" y="52"/>
                    <a:pt x="118" y="54"/>
                    <a:pt x="115" y="54"/>
                  </a:cubicBezTo>
                  <a:cubicBezTo>
                    <a:pt x="113" y="55"/>
                    <a:pt x="114" y="54"/>
                    <a:pt x="116" y="53"/>
                  </a:cubicBezTo>
                  <a:cubicBezTo>
                    <a:pt x="113" y="55"/>
                    <a:pt x="97" y="58"/>
                    <a:pt x="88" y="57"/>
                  </a:cubicBezTo>
                  <a:cubicBezTo>
                    <a:pt x="88" y="58"/>
                    <a:pt x="83" y="60"/>
                    <a:pt x="81" y="60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79" y="57"/>
                    <a:pt x="74" y="59"/>
                    <a:pt x="74" y="57"/>
                  </a:cubicBezTo>
                  <a:cubicBezTo>
                    <a:pt x="70" y="60"/>
                    <a:pt x="91" y="54"/>
                    <a:pt x="85" y="56"/>
                  </a:cubicBezTo>
                  <a:cubicBezTo>
                    <a:pt x="83" y="55"/>
                    <a:pt x="77" y="60"/>
                    <a:pt x="78" y="57"/>
                  </a:cubicBezTo>
                  <a:cubicBezTo>
                    <a:pt x="74" y="58"/>
                    <a:pt x="70" y="60"/>
                    <a:pt x="66" y="59"/>
                  </a:cubicBezTo>
                  <a:cubicBezTo>
                    <a:pt x="67" y="59"/>
                    <a:pt x="69" y="56"/>
                    <a:pt x="66" y="56"/>
                  </a:cubicBezTo>
                  <a:cubicBezTo>
                    <a:pt x="60" y="57"/>
                    <a:pt x="64" y="57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1"/>
                    <a:pt x="51" y="60"/>
                    <a:pt x="53" y="61"/>
                  </a:cubicBezTo>
                  <a:cubicBezTo>
                    <a:pt x="53" y="60"/>
                    <a:pt x="45" y="63"/>
                    <a:pt x="45" y="60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43" y="58"/>
                    <a:pt x="42" y="60"/>
                    <a:pt x="40" y="61"/>
                  </a:cubicBezTo>
                  <a:cubicBezTo>
                    <a:pt x="40" y="61"/>
                    <a:pt x="39" y="61"/>
                    <a:pt x="39" y="61"/>
                  </a:cubicBezTo>
                  <a:cubicBezTo>
                    <a:pt x="39" y="64"/>
                    <a:pt x="33" y="61"/>
                    <a:pt x="30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5" y="59"/>
                    <a:pt x="13" y="73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7"/>
                    <a:pt x="29" y="60"/>
                    <a:pt x="28" y="62"/>
                  </a:cubicBezTo>
                  <a:cubicBezTo>
                    <a:pt x="30" y="66"/>
                    <a:pt x="31" y="69"/>
                    <a:pt x="31" y="74"/>
                  </a:cubicBezTo>
                  <a:cubicBezTo>
                    <a:pt x="30" y="73"/>
                    <a:pt x="30" y="72"/>
                    <a:pt x="30" y="72"/>
                  </a:cubicBezTo>
                  <a:cubicBezTo>
                    <a:pt x="29" y="75"/>
                    <a:pt x="30" y="75"/>
                    <a:pt x="30" y="78"/>
                  </a:cubicBezTo>
                  <a:cubicBezTo>
                    <a:pt x="30" y="77"/>
                    <a:pt x="29" y="84"/>
                    <a:pt x="28" y="87"/>
                  </a:cubicBezTo>
                  <a:cubicBezTo>
                    <a:pt x="29" y="91"/>
                    <a:pt x="31" y="90"/>
                    <a:pt x="32" y="90"/>
                  </a:cubicBezTo>
                  <a:cubicBezTo>
                    <a:pt x="29" y="94"/>
                    <a:pt x="35" y="101"/>
                    <a:pt x="33" y="106"/>
                  </a:cubicBezTo>
                  <a:cubicBezTo>
                    <a:pt x="32" y="105"/>
                    <a:pt x="31" y="101"/>
                    <a:pt x="30" y="104"/>
                  </a:cubicBezTo>
                  <a:cubicBezTo>
                    <a:pt x="27" y="108"/>
                    <a:pt x="33" y="111"/>
                    <a:pt x="32" y="117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3" y="119"/>
                    <a:pt x="37" y="125"/>
                    <a:pt x="34" y="124"/>
                  </a:cubicBezTo>
                  <a:cubicBezTo>
                    <a:pt x="35" y="126"/>
                    <a:pt x="34" y="131"/>
                    <a:pt x="36" y="130"/>
                  </a:cubicBezTo>
                  <a:cubicBezTo>
                    <a:pt x="35" y="140"/>
                    <a:pt x="40" y="154"/>
                    <a:pt x="35" y="161"/>
                  </a:cubicBezTo>
                  <a:cubicBezTo>
                    <a:pt x="36" y="162"/>
                    <a:pt x="36" y="166"/>
                    <a:pt x="37" y="165"/>
                  </a:cubicBezTo>
                  <a:cubicBezTo>
                    <a:pt x="38" y="162"/>
                    <a:pt x="36" y="162"/>
                    <a:pt x="37" y="161"/>
                  </a:cubicBezTo>
                  <a:cubicBezTo>
                    <a:pt x="37" y="162"/>
                    <a:pt x="38" y="162"/>
                    <a:pt x="38" y="162"/>
                  </a:cubicBezTo>
                  <a:cubicBezTo>
                    <a:pt x="38" y="165"/>
                    <a:pt x="38" y="168"/>
                    <a:pt x="35" y="165"/>
                  </a:cubicBezTo>
                  <a:cubicBezTo>
                    <a:pt x="34" y="172"/>
                    <a:pt x="40" y="172"/>
                    <a:pt x="40" y="181"/>
                  </a:cubicBezTo>
                  <a:cubicBezTo>
                    <a:pt x="39" y="180"/>
                    <a:pt x="38" y="181"/>
                    <a:pt x="39" y="184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41" y="194"/>
                    <a:pt x="39" y="192"/>
                    <a:pt x="37" y="192"/>
                  </a:cubicBezTo>
                  <a:cubicBezTo>
                    <a:pt x="37" y="195"/>
                    <a:pt x="38" y="199"/>
                    <a:pt x="39" y="200"/>
                  </a:cubicBezTo>
                  <a:cubicBezTo>
                    <a:pt x="37" y="204"/>
                    <a:pt x="37" y="204"/>
                    <a:pt x="37" y="204"/>
                  </a:cubicBezTo>
                  <a:cubicBezTo>
                    <a:pt x="39" y="201"/>
                    <a:pt x="38" y="206"/>
                    <a:pt x="39" y="207"/>
                  </a:cubicBezTo>
                  <a:cubicBezTo>
                    <a:pt x="38" y="206"/>
                    <a:pt x="38" y="206"/>
                    <a:pt x="38" y="206"/>
                  </a:cubicBezTo>
                  <a:cubicBezTo>
                    <a:pt x="38" y="207"/>
                    <a:pt x="38" y="210"/>
                    <a:pt x="39" y="212"/>
                  </a:cubicBezTo>
                  <a:cubicBezTo>
                    <a:pt x="40" y="211"/>
                    <a:pt x="40" y="208"/>
                    <a:pt x="40" y="206"/>
                  </a:cubicBezTo>
                  <a:cubicBezTo>
                    <a:pt x="41" y="207"/>
                    <a:pt x="41" y="210"/>
                    <a:pt x="42" y="212"/>
                  </a:cubicBezTo>
                  <a:cubicBezTo>
                    <a:pt x="41" y="211"/>
                    <a:pt x="41" y="217"/>
                    <a:pt x="41" y="219"/>
                  </a:cubicBezTo>
                  <a:cubicBezTo>
                    <a:pt x="41" y="222"/>
                    <a:pt x="43" y="222"/>
                    <a:pt x="43" y="223"/>
                  </a:cubicBezTo>
                  <a:cubicBezTo>
                    <a:pt x="42" y="223"/>
                    <a:pt x="44" y="227"/>
                    <a:pt x="42" y="225"/>
                  </a:cubicBezTo>
                  <a:cubicBezTo>
                    <a:pt x="42" y="224"/>
                    <a:pt x="43" y="223"/>
                    <a:pt x="42" y="222"/>
                  </a:cubicBezTo>
                  <a:cubicBezTo>
                    <a:pt x="41" y="224"/>
                    <a:pt x="40" y="223"/>
                    <a:pt x="41" y="227"/>
                  </a:cubicBezTo>
                  <a:cubicBezTo>
                    <a:pt x="42" y="230"/>
                    <a:pt x="45" y="226"/>
                    <a:pt x="44" y="232"/>
                  </a:cubicBezTo>
                  <a:cubicBezTo>
                    <a:pt x="43" y="230"/>
                    <a:pt x="43" y="230"/>
                    <a:pt x="42" y="229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3" y="235"/>
                    <a:pt x="42" y="234"/>
                    <a:pt x="42" y="235"/>
                  </a:cubicBezTo>
                  <a:cubicBezTo>
                    <a:pt x="44" y="236"/>
                    <a:pt x="43" y="242"/>
                    <a:pt x="46" y="243"/>
                  </a:cubicBezTo>
                  <a:cubicBezTo>
                    <a:pt x="46" y="246"/>
                    <a:pt x="45" y="249"/>
                    <a:pt x="45" y="251"/>
                  </a:cubicBezTo>
                  <a:cubicBezTo>
                    <a:pt x="45" y="251"/>
                    <a:pt x="45" y="251"/>
                    <a:pt x="45" y="251"/>
                  </a:cubicBezTo>
                  <a:cubicBezTo>
                    <a:pt x="44" y="254"/>
                    <a:pt x="45" y="258"/>
                    <a:pt x="46" y="260"/>
                  </a:cubicBezTo>
                  <a:cubicBezTo>
                    <a:pt x="46" y="260"/>
                    <a:pt x="46" y="260"/>
                    <a:pt x="46" y="260"/>
                  </a:cubicBezTo>
                  <a:cubicBezTo>
                    <a:pt x="46" y="262"/>
                    <a:pt x="46" y="265"/>
                    <a:pt x="47" y="267"/>
                  </a:cubicBezTo>
                  <a:cubicBezTo>
                    <a:pt x="47" y="271"/>
                    <a:pt x="41" y="269"/>
                    <a:pt x="44" y="273"/>
                  </a:cubicBezTo>
                  <a:cubicBezTo>
                    <a:pt x="44" y="278"/>
                    <a:pt x="47" y="280"/>
                    <a:pt x="48" y="278"/>
                  </a:cubicBezTo>
                  <a:cubicBezTo>
                    <a:pt x="48" y="285"/>
                    <a:pt x="51" y="294"/>
                    <a:pt x="49" y="301"/>
                  </a:cubicBezTo>
                  <a:cubicBezTo>
                    <a:pt x="50" y="302"/>
                    <a:pt x="50" y="301"/>
                    <a:pt x="51" y="303"/>
                  </a:cubicBezTo>
                  <a:cubicBezTo>
                    <a:pt x="51" y="314"/>
                    <a:pt x="55" y="326"/>
                    <a:pt x="52" y="335"/>
                  </a:cubicBezTo>
                  <a:cubicBezTo>
                    <a:pt x="51" y="332"/>
                    <a:pt x="50" y="335"/>
                    <a:pt x="49" y="335"/>
                  </a:cubicBezTo>
                  <a:cubicBezTo>
                    <a:pt x="51" y="338"/>
                    <a:pt x="48" y="339"/>
                    <a:pt x="51" y="339"/>
                  </a:cubicBezTo>
                  <a:cubicBezTo>
                    <a:pt x="52" y="339"/>
                    <a:pt x="53" y="339"/>
                    <a:pt x="53" y="336"/>
                  </a:cubicBezTo>
                  <a:cubicBezTo>
                    <a:pt x="55" y="342"/>
                    <a:pt x="55" y="352"/>
                    <a:pt x="54" y="356"/>
                  </a:cubicBezTo>
                  <a:cubicBezTo>
                    <a:pt x="55" y="354"/>
                    <a:pt x="55" y="356"/>
                    <a:pt x="56" y="357"/>
                  </a:cubicBezTo>
                  <a:cubicBezTo>
                    <a:pt x="54" y="357"/>
                    <a:pt x="54" y="361"/>
                    <a:pt x="55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5" y="368"/>
                    <a:pt x="55" y="368"/>
                    <a:pt x="55" y="368"/>
                  </a:cubicBezTo>
                  <a:cubicBezTo>
                    <a:pt x="56" y="369"/>
                    <a:pt x="58" y="369"/>
                    <a:pt x="57" y="373"/>
                  </a:cubicBezTo>
                  <a:cubicBezTo>
                    <a:pt x="56" y="373"/>
                    <a:pt x="56" y="373"/>
                    <a:pt x="56" y="374"/>
                  </a:cubicBezTo>
                  <a:cubicBezTo>
                    <a:pt x="57" y="378"/>
                    <a:pt x="60" y="383"/>
                    <a:pt x="59" y="387"/>
                  </a:cubicBezTo>
                  <a:cubicBezTo>
                    <a:pt x="57" y="391"/>
                    <a:pt x="57" y="391"/>
                    <a:pt x="57" y="391"/>
                  </a:cubicBezTo>
                  <a:cubicBezTo>
                    <a:pt x="57" y="392"/>
                    <a:pt x="59" y="395"/>
                    <a:pt x="59" y="392"/>
                  </a:cubicBezTo>
                  <a:cubicBezTo>
                    <a:pt x="58" y="399"/>
                    <a:pt x="58" y="404"/>
                    <a:pt x="57" y="406"/>
                  </a:cubicBezTo>
                  <a:cubicBezTo>
                    <a:pt x="62" y="418"/>
                    <a:pt x="64" y="435"/>
                    <a:pt x="65" y="449"/>
                  </a:cubicBezTo>
                  <a:cubicBezTo>
                    <a:pt x="64" y="449"/>
                    <a:pt x="64" y="449"/>
                    <a:pt x="64" y="449"/>
                  </a:cubicBezTo>
                  <a:cubicBezTo>
                    <a:pt x="63" y="452"/>
                    <a:pt x="66" y="450"/>
                    <a:pt x="65" y="453"/>
                  </a:cubicBezTo>
                  <a:cubicBezTo>
                    <a:pt x="64" y="452"/>
                    <a:pt x="63" y="456"/>
                    <a:pt x="61" y="453"/>
                  </a:cubicBezTo>
                  <a:cubicBezTo>
                    <a:pt x="61" y="459"/>
                    <a:pt x="64" y="460"/>
                    <a:pt x="65" y="464"/>
                  </a:cubicBezTo>
                  <a:cubicBezTo>
                    <a:pt x="66" y="464"/>
                    <a:pt x="64" y="461"/>
                    <a:pt x="65" y="461"/>
                  </a:cubicBezTo>
                  <a:cubicBezTo>
                    <a:pt x="66" y="462"/>
                    <a:pt x="65" y="469"/>
                    <a:pt x="67" y="469"/>
                  </a:cubicBezTo>
                  <a:cubicBezTo>
                    <a:pt x="66" y="471"/>
                    <a:pt x="65" y="470"/>
                    <a:pt x="64" y="469"/>
                  </a:cubicBezTo>
                  <a:cubicBezTo>
                    <a:pt x="65" y="473"/>
                    <a:pt x="65" y="473"/>
                    <a:pt x="65" y="473"/>
                  </a:cubicBezTo>
                  <a:cubicBezTo>
                    <a:pt x="63" y="477"/>
                    <a:pt x="60" y="464"/>
                    <a:pt x="57" y="468"/>
                  </a:cubicBezTo>
                  <a:cubicBezTo>
                    <a:pt x="58" y="471"/>
                    <a:pt x="58" y="471"/>
                    <a:pt x="58" y="471"/>
                  </a:cubicBezTo>
                  <a:cubicBezTo>
                    <a:pt x="55" y="474"/>
                    <a:pt x="54" y="463"/>
                    <a:pt x="54" y="471"/>
                  </a:cubicBezTo>
                  <a:cubicBezTo>
                    <a:pt x="55" y="474"/>
                    <a:pt x="59" y="477"/>
                    <a:pt x="60" y="474"/>
                  </a:cubicBezTo>
                  <a:cubicBezTo>
                    <a:pt x="61" y="481"/>
                    <a:pt x="65" y="477"/>
                    <a:pt x="66" y="484"/>
                  </a:cubicBezTo>
                  <a:cubicBezTo>
                    <a:pt x="64" y="486"/>
                    <a:pt x="65" y="478"/>
                    <a:pt x="63" y="480"/>
                  </a:cubicBezTo>
                  <a:cubicBezTo>
                    <a:pt x="62" y="483"/>
                    <a:pt x="65" y="487"/>
                    <a:pt x="64" y="490"/>
                  </a:cubicBezTo>
                  <a:cubicBezTo>
                    <a:pt x="65" y="486"/>
                    <a:pt x="67" y="489"/>
                    <a:pt x="68" y="491"/>
                  </a:cubicBezTo>
                  <a:cubicBezTo>
                    <a:pt x="67" y="495"/>
                    <a:pt x="66" y="489"/>
                    <a:pt x="66" y="494"/>
                  </a:cubicBezTo>
                  <a:cubicBezTo>
                    <a:pt x="67" y="495"/>
                    <a:pt x="68" y="500"/>
                    <a:pt x="69" y="495"/>
                  </a:cubicBezTo>
                  <a:cubicBezTo>
                    <a:pt x="72" y="497"/>
                    <a:pt x="69" y="501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1" y="504"/>
                    <a:pt x="71" y="504"/>
                    <a:pt x="71" y="504"/>
                  </a:cubicBezTo>
                  <a:cubicBezTo>
                    <a:pt x="74" y="507"/>
                    <a:pt x="42" y="480"/>
                    <a:pt x="55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1"/>
                    <a:pt x="56" y="491"/>
                    <a:pt x="56" y="491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62" y="497"/>
                    <a:pt x="41" y="479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70" y="504"/>
                    <a:pt x="70" y="504"/>
                    <a:pt x="70" y="504"/>
                  </a:cubicBezTo>
                  <a:cubicBezTo>
                    <a:pt x="69" y="504"/>
                    <a:pt x="69" y="504"/>
                    <a:pt x="69" y="504"/>
                  </a:cubicBezTo>
                  <a:cubicBezTo>
                    <a:pt x="68" y="503"/>
                    <a:pt x="68" y="503"/>
                    <a:pt x="68" y="503"/>
                  </a:cubicBezTo>
                  <a:cubicBezTo>
                    <a:pt x="67" y="502"/>
                    <a:pt x="67" y="502"/>
                    <a:pt x="66" y="502"/>
                  </a:cubicBezTo>
                  <a:cubicBezTo>
                    <a:pt x="66" y="503"/>
                    <a:pt x="66" y="503"/>
                    <a:pt x="66" y="503"/>
                  </a:cubicBezTo>
                  <a:cubicBezTo>
                    <a:pt x="66" y="504"/>
                    <a:pt x="66" y="504"/>
                    <a:pt x="66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74" y="512"/>
                    <a:pt x="54" y="495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5" y="494"/>
                    <a:pt x="63" y="493"/>
                    <a:pt x="60" y="490"/>
                  </a:cubicBezTo>
                  <a:cubicBezTo>
                    <a:pt x="62" y="491"/>
                    <a:pt x="62" y="492"/>
                    <a:pt x="61" y="494"/>
                  </a:cubicBezTo>
                  <a:cubicBezTo>
                    <a:pt x="64" y="495"/>
                    <a:pt x="68" y="490"/>
                    <a:pt x="70" y="493"/>
                  </a:cubicBezTo>
                  <a:cubicBezTo>
                    <a:pt x="71" y="491"/>
                    <a:pt x="71" y="491"/>
                    <a:pt x="71" y="491"/>
                  </a:cubicBezTo>
                  <a:cubicBezTo>
                    <a:pt x="72" y="492"/>
                    <a:pt x="73" y="492"/>
                    <a:pt x="75" y="493"/>
                  </a:cubicBezTo>
                  <a:cubicBezTo>
                    <a:pt x="78" y="493"/>
                    <a:pt x="84" y="490"/>
                    <a:pt x="84" y="493"/>
                  </a:cubicBezTo>
                  <a:cubicBezTo>
                    <a:pt x="85" y="492"/>
                    <a:pt x="92" y="492"/>
                    <a:pt x="89" y="490"/>
                  </a:cubicBezTo>
                  <a:cubicBezTo>
                    <a:pt x="85" y="489"/>
                    <a:pt x="84" y="492"/>
                    <a:pt x="82" y="489"/>
                  </a:cubicBezTo>
                  <a:cubicBezTo>
                    <a:pt x="85" y="491"/>
                    <a:pt x="88" y="489"/>
                    <a:pt x="90" y="488"/>
                  </a:cubicBezTo>
                  <a:cubicBezTo>
                    <a:pt x="90" y="489"/>
                    <a:pt x="90" y="489"/>
                    <a:pt x="90" y="489"/>
                  </a:cubicBezTo>
                  <a:cubicBezTo>
                    <a:pt x="92" y="488"/>
                    <a:pt x="95" y="488"/>
                    <a:pt x="96" y="487"/>
                  </a:cubicBezTo>
                  <a:cubicBezTo>
                    <a:pt x="95" y="488"/>
                    <a:pt x="95" y="488"/>
                    <a:pt x="97" y="488"/>
                  </a:cubicBezTo>
                  <a:cubicBezTo>
                    <a:pt x="98" y="487"/>
                    <a:pt x="98" y="487"/>
                    <a:pt x="98" y="487"/>
                  </a:cubicBezTo>
                  <a:cubicBezTo>
                    <a:pt x="104" y="485"/>
                    <a:pt x="100" y="490"/>
                    <a:pt x="105" y="489"/>
                  </a:cubicBezTo>
                  <a:cubicBezTo>
                    <a:pt x="101" y="490"/>
                    <a:pt x="101" y="490"/>
                    <a:pt x="101" y="490"/>
                  </a:cubicBezTo>
                  <a:cubicBezTo>
                    <a:pt x="102" y="490"/>
                    <a:pt x="104" y="491"/>
                    <a:pt x="106" y="491"/>
                  </a:cubicBezTo>
                  <a:cubicBezTo>
                    <a:pt x="107" y="489"/>
                    <a:pt x="109" y="487"/>
                    <a:pt x="110" y="486"/>
                  </a:cubicBezTo>
                  <a:cubicBezTo>
                    <a:pt x="113" y="485"/>
                    <a:pt x="111" y="487"/>
                    <a:pt x="114" y="485"/>
                  </a:cubicBezTo>
                  <a:cubicBezTo>
                    <a:pt x="111" y="488"/>
                    <a:pt x="111" y="488"/>
                    <a:pt x="111" y="488"/>
                  </a:cubicBezTo>
                  <a:cubicBezTo>
                    <a:pt x="110" y="488"/>
                    <a:pt x="113" y="490"/>
                    <a:pt x="118" y="490"/>
                  </a:cubicBezTo>
                  <a:cubicBezTo>
                    <a:pt x="120" y="489"/>
                    <a:pt x="124" y="486"/>
                    <a:pt x="120" y="486"/>
                  </a:cubicBezTo>
                  <a:cubicBezTo>
                    <a:pt x="122" y="486"/>
                    <a:pt x="125" y="486"/>
                    <a:pt x="124" y="488"/>
                  </a:cubicBezTo>
                  <a:cubicBezTo>
                    <a:pt x="128" y="487"/>
                    <a:pt x="123" y="486"/>
                    <a:pt x="127" y="485"/>
                  </a:cubicBezTo>
                  <a:cubicBezTo>
                    <a:pt x="129" y="486"/>
                    <a:pt x="134" y="487"/>
                    <a:pt x="137" y="488"/>
                  </a:cubicBezTo>
                  <a:cubicBezTo>
                    <a:pt x="133" y="491"/>
                    <a:pt x="133" y="491"/>
                    <a:pt x="133" y="491"/>
                  </a:cubicBezTo>
                  <a:cubicBezTo>
                    <a:pt x="136" y="491"/>
                    <a:pt x="136" y="491"/>
                    <a:pt x="136" y="491"/>
                  </a:cubicBezTo>
                  <a:cubicBezTo>
                    <a:pt x="132" y="493"/>
                    <a:pt x="138" y="492"/>
                    <a:pt x="136" y="495"/>
                  </a:cubicBezTo>
                  <a:cubicBezTo>
                    <a:pt x="138" y="495"/>
                    <a:pt x="140" y="494"/>
                    <a:pt x="142" y="493"/>
                  </a:cubicBezTo>
                  <a:cubicBezTo>
                    <a:pt x="136" y="490"/>
                    <a:pt x="148" y="488"/>
                    <a:pt x="146" y="485"/>
                  </a:cubicBezTo>
                  <a:cubicBezTo>
                    <a:pt x="154" y="483"/>
                    <a:pt x="152" y="492"/>
                    <a:pt x="159" y="486"/>
                  </a:cubicBezTo>
                  <a:cubicBezTo>
                    <a:pt x="158" y="486"/>
                    <a:pt x="162" y="483"/>
                    <a:pt x="157" y="484"/>
                  </a:cubicBezTo>
                  <a:cubicBezTo>
                    <a:pt x="162" y="484"/>
                    <a:pt x="160" y="481"/>
                    <a:pt x="166" y="481"/>
                  </a:cubicBezTo>
                  <a:cubicBezTo>
                    <a:pt x="162" y="483"/>
                    <a:pt x="170" y="484"/>
                    <a:pt x="164" y="487"/>
                  </a:cubicBezTo>
                  <a:cubicBezTo>
                    <a:pt x="165" y="486"/>
                    <a:pt x="161" y="486"/>
                    <a:pt x="160" y="487"/>
                  </a:cubicBezTo>
                  <a:cubicBezTo>
                    <a:pt x="162" y="488"/>
                    <a:pt x="160" y="490"/>
                    <a:pt x="165" y="490"/>
                  </a:cubicBezTo>
                  <a:cubicBezTo>
                    <a:pt x="168" y="489"/>
                    <a:pt x="172" y="489"/>
                    <a:pt x="171" y="487"/>
                  </a:cubicBezTo>
                  <a:cubicBezTo>
                    <a:pt x="171" y="485"/>
                    <a:pt x="167" y="488"/>
                    <a:pt x="168" y="486"/>
                  </a:cubicBezTo>
                  <a:cubicBezTo>
                    <a:pt x="174" y="484"/>
                    <a:pt x="176" y="487"/>
                    <a:pt x="178" y="484"/>
                  </a:cubicBezTo>
                  <a:cubicBezTo>
                    <a:pt x="174" y="484"/>
                    <a:pt x="173" y="482"/>
                    <a:pt x="173" y="481"/>
                  </a:cubicBezTo>
                  <a:cubicBezTo>
                    <a:pt x="177" y="480"/>
                    <a:pt x="177" y="480"/>
                    <a:pt x="177" y="480"/>
                  </a:cubicBezTo>
                  <a:cubicBezTo>
                    <a:pt x="177" y="481"/>
                    <a:pt x="177" y="481"/>
                    <a:pt x="177" y="481"/>
                  </a:cubicBezTo>
                  <a:cubicBezTo>
                    <a:pt x="184" y="482"/>
                    <a:pt x="179" y="479"/>
                    <a:pt x="185" y="479"/>
                  </a:cubicBezTo>
                  <a:cubicBezTo>
                    <a:pt x="189" y="481"/>
                    <a:pt x="189" y="481"/>
                    <a:pt x="189" y="481"/>
                  </a:cubicBezTo>
                  <a:cubicBezTo>
                    <a:pt x="187" y="483"/>
                    <a:pt x="179" y="481"/>
                    <a:pt x="180" y="484"/>
                  </a:cubicBezTo>
                  <a:cubicBezTo>
                    <a:pt x="185" y="484"/>
                    <a:pt x="186" y="482"/>
                    <a:pt x="190" y="483"/>
                  </a:cubicBezTo>
                  <a:cubicBezTo>
                    <a:pt x="187" y="484"/>
                    <a:pt x="187" y="484"/>
                    <a:pt x="187" y="484"/>
                  </a:cubicBezTo>
                  <a:cubicBezTo>
                    <a:pt x="189" y="483"/>
                    <a:pt x="191" y="488"/>
                    <a:pt x="197" y="485"/>
                  </a:cubicBezTo>
                  <a:cubicBezTo>
                    <a:pt x="200" y="483"/>
                    <a:pt x="198" y="483"/>
                    <a:pt x="198" y="482"/>
                  </a:cubicBezTo>
                  <a:cubicBezTo>
                    <a:pt x="205" y="481"/>
                    <a:pt x="207" y="480"/>
                    <a:pt x="212" y="479"/>
                  </a:cubicBezTo>
                  <a:cubicBezTo>
                    <a:pt x="211" y="482"/>
                    <a:pt x="220" y="479"/>
                    <a:pt x="215" y="482"/>
                  </a:cubicBezTo>
                  <a:cubicBezTo>
                    <a:pt x="212" y="480"/>
                    <a:pt x="202" y="481"/>
                    <a:pt x="200" y="484"/>
                  </a:cubicBezTo>
                  <a:cubicBezTo>
                    <a:pt x="203" y="487"/>
                    <a:pt x="194" y="484"/>
                    <a:pt x="193" y="487"/>
                  </a:cubicBezTo>
                  <a:cubicBezTo>
                    <a:pt x="198" y="487"/>
                    <a:pt x="198" y="490"/>
                    <a:pt x="199" y="492"/>
                  </a:cubicBezTo>
                  <a:cubicBezTo>
                    <a:pt x="201" y="492"/>
                    <a:pt x="203" y="491"/>
                    <a:pt x="204" y="490"/>
                  </a:cubicBezTo>
                  <a:cubicBezTo>
                    <a:pt x="204" y="489"/>
                    <a:pt x="202" y="489"/>
                    <a:pt x="202" y="487"/>
                  </a:cubicBezTo>
                  <a:cubicBezTo>
                    <a:pt x="208" y="487"/>
                    <a:pt x="214" y="485"/>
                    <a:pt x="218" y="483"/>
                  </a:cubicBezTo>
                  <a:cubicBezTo>
                    <a:pt x="220" y="484"/>
                    <a:pt x="219" y="486"/>
                    <a:pt x="217" y="486"/>
                  </a:cubicBezTo>
                  <a:cubicBezTo>
                    <a:pt x="224" y="485"/>
                    <a:pt x="233" y="485"/>
                    <a:pt x="240" y="485"/>
                  </a:cubicBezTo>
                  <a:cubicBezTo>
                    <a:pt x="235" y="482"/>
                    <a:pt x="248" y="483"/>
                    <a:pt x="244" y="481"/>
                  </a:cubicBezTo>
                  <a:cubicBezTo>
                    <a:pt x="241" y="481"/>
                    <a:pt x="237" y="479"/>
                    <a:pt x="239" y="477"/>
                  </a:cubicBezTo>
                  <a:cubicBezTo>
                    <a:pt x="242" y="477"/>
                    <a:pt x="239" y="479"/>
                    <a:pt x="240" y="479"/>
                  </a:cubicBezTo>
                  <a:cubicBezTo>
                    <a:pt x="243" y="477"/>
                    <a:pt x="245" y="481"/>
                    <a:pt x="248" y="479"/>
                  </a:cubicBezTo>
                  <a:cubicBezTo>
                    <a:pt x="241" y="480"/>
                    <a:pt x="247" y="482"/>
                    <a:pt x="246" y="485"/>
                  </a:cubicBezTo>
                  <a:cubicBezTo>
                    <a:pt x="251" y="483"/>
                    <a:pt x="246" y="487"/>
                    <a:pt x="251" y="486"/>
                  </a:cubicBezTo>
                  <a:cubicBezTo>
                    <a:pt x="256" y="484"/>
                    <a:pt x="262" y="483"/>
                    <a:pt x="267" y="482"/>
                  </a:cubicBezTo>
                  <a:cubicBezTo>
                    <a:pt x="274" y="484"/>
                    <a:pt x="285" y="481"/>
                    <a:pt x="291" y="480"/>
                  </a:cubicBezTo>
                  <a:cubicBezTo>
                    <a:pt x="295" y="481"/>
                    <a:pt x="293" y="484"/>
                    <a:pt x="296" y="484"/>
                  </a:cubicBezTo>
                  <a:cubicBezTo>
                    <a:pt x="300" y="484"/>
                    <a:pt x="293" y="481"/>
                    <a:pt x="299" y="482"/>
                  </a:cubicBezTo>
                  <a:cubicBezTo>
                    <a:pt x="299" y="483"/>
                    <a:pt x="299" y="483"/>
                    <a:pt x="299" y="483"/>
                  </a:cubicBezTo>
                  <a:cubicBezTo>
                    <a:pt x="300" y="482"/>
                    <a:pt x="310" y="483"/>
                    <a:pt x="312" y="480"/>
                  </a:cubicBezTo>
                  <a:cubicBezTo>
                    <a:pt x="310" y="483"/>
                    <a:pt x="310" y="483"/>
                    <a:pt x="310" y="483"/>
                  </a:cubicBezTo>
                  <a:cubicBezTo>
                    <a:pt x="311" y="483"/>
                    <a:pt x="312" y="482"/>
                    <a:pt x="313" y="482"/>
                  </a:cubicBezTo>
                  <a:cubicBezTo>
                    <a:pt x="313" y="483"/>
                    <a:pt x="315" y="483"/>
                    <a:pt x="313" y="484"/>
                  </a:cubicBezTo>
                  <a:cubicBezTo>
                    <a:pt x="317" y="486"/>
                    <a:pt x="321" y="483"/>
                    <a:pt x="325" y="483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329" y="479"/>
                    <a:pt x="334" y="481"/>
                    <a:pt x="341" y="479"/>
                  </a:cubicBezTo>
                  <a:cubicBezTo>
                    <a:pt x="341" y="481"/>
                    <a:pt x="341" y="481"/>
                    <a:pt x="341" y="481"/>
                  </a:cubicBezTo>
                  <a:cubicBezTo>
                    <a:pt x="345" y="480"/>
                    <a:pt x="345" y="480"/>
                    <a:pt x="345" y="480"/>
                  </a:cubicBezTo>
                  <a:cubicBezTo>
                    <a:pt x="344" y="481"/>
                    <a:pt x="348" y="482"/>
                    <a:pt x="350" y="481"/>
                  </a:cubicBezTo>
                  <a:cubicBezTo>
                    <a:pt x="339" y="486"/>
                    <a:pt x="339" y="486"/>
                    <a:pt x="339" y="486"/>
                  </a:cubicBezTo>
                  <a:cubicBezTo>
                    <a:pt x="336" y="485"/>
                    <a:pt x="342" y="483"/>
                    <a:pt x="340" y="482"/>
                  </a:cubicBezTo>
                  <a:cubicBezTo>
                    <a:pt x="339" y="481"/>
                    <a:pt x="332" y="482"/>
                    <a:pt x="332" y="483"/>
                  </a:cubicBezTo>
                  <a:cubicBezTo>
                    <a:pt x="334" y="483"/>
                    <a:pt x="334" y="483"/>
                    <a:pt x="336" y="482"/>
                  </a:cubicBezTo>
                  <a:cubicBezTo>
                    <a:pt x="337" y="484"/>
                    <a:pt x="333" y="485"/>
                    <a:pt x="331" y="486"/>
                  </a:cubicBezTo>
                  <a:cubicBezTo>
                    <a:pt x="333" y="486"/>
                    <a:pt x="335" y="487"/>
                    <a:pt x="335" y="486"/>
                  </a:cubicBezTo>
                  <a:cubicBezTo>
                    <a:pt x="332" y="487"/>
                    <a:pt x="330" y="488"/>
                    <a:pt x="326" y="488"/>
                  </a:cubicBezTo>
                  <a:cubicBezTo>
                    <a:pt x="329" y="487"/>
                    <a:pt x="324" y="487"/>
                    <a:pt x="325" y="486"/>
                  </a:cubicBezTo>
                  <a:cubicBezTo>
                    <a:pt x="325" y="488"/>
                    <a:pt x="321" y="489"/>
                    <a:pt x="316" y="489"/>
                  </a:cubicBezTo>
                  <a:cubicBezTo>
                    <a:pt x="312" y="487"/>
                    <a:pt x="306" y="491"/>
                    <a:pt x="300" y="491"/>
                  </a:cubicBezTo>
                  <a:cubicBezTo>
                    <a:pt x="303" y="489"/>
                    <a:pt x="306" y="487"/>
                    <a:pt x="309" y="486"/>
                  </a:cubicBezTo>
                  <a:cubicBezTo>
                    <a:pt x="305" y="485"/>
                    <a:pt x="305" y="486"/>
                    <a:pt x="301" y="485"/>
                  </a:cubicBezTo>
                  <a:cubicBezTo>
                    <a:pt x="299" y="487"/>
                    <a:pt x="298" y="489"/>
                    <a:pt x="293" y="491"/>
                  </a:cubicBezTo>
                  <a:cubicBezTo>
                    <a:pt x="293" y="489"/>
                    <a:pt x="293" y="489"/>
                    <a:pt x="293" y="489"/>
                  </a:cubicBezTo>
                  <a:cubicBezTo>
                    <a:pt x="289" y="490"/>
                    <a:pt x="289" y="493"/>
                    <a:pt x="283" y="493"/>
                  </a:cubicBezTo>
                  <a:cubicBezTo>
                    <a:pt x="274" y="493"/>
                    <a:pt x="264" y="493"/>
                    <a:pt x="256" y="494"/>
                  </a:cubicBezTo>
                  <a:cubicBezTo>
                    <a:pt x="256" y="492"/>
                    <a:pt x="256" y="492"/>
                    <a:pt x="256" y="492"/>
                  </a:cubicBezTo>
                  <a:cubicBezTo>
                    <a:pt x="252" y="496"/>
                    <a:pt x="242" y="495"/>
                    <a:pt x="237" y="497"/>
                  </a:cubicBezTo>
                  <a:cubicBezTo>
                    <a:pt x="227" y="496"/>
                    <a:pt x="217" y="500"/>
                    <a:pt x="212" y="497"/>
                  </a:cubicBezTo>
                  <a:cubicBezTo>
                    <a:pt x="195" y="500"/>
                    <a:pt x="181" y="502"/>
                    <a:pt x="164" y="503"/>
                  </a:cubicBezTo>
                  <a:cubicBezTo>
                    <a:pt x="166" y="501"/>
                    <a:pt x="166" y="501"/>
                    <a:pt x="166" y="501"/>
                  </a:cubicBezTo>
                  <a:cubicBezTo>
                    <a:pt x="163" y="502"/>
                    <a:pt x="164" y="499"/>
                    <a:pt x="161" y="500"/>
                  </a:cubicBezTo>
                  <a:cubicBezTo>
                    <a:pt x="165" y="501"/>
                    <a:pt x="157" y="503"/>
                    <a:pt x="155" y="504"/>
                  </a:cubicBezTo>
                  <a:cubicBezTo>
                    <a:pt x="147" y="503"/>
                    <a:pt x="138" y="506"/>
                    <a:pt x="131" y="508"/>
                  </a:cubicBezTo>
                  <a:cubicBezTo>
                    <a:pt x="131" y="506"/>
                    <a:pt x="131" y="506"/>
                    <a:pt x="131" y="506"/>
                  </a:cubicBezTo>
                  <a:cubicBezTo>
                    <a:pt x="124" y="510"/>
                    <a:pt x="116" y="508"/>
                    <a:pt x="107" y="508"/>
                  </a:cubicBezTo>
                  <a:cubicBezTo>
                    <a:pt x="106" y="507"/>
                    <a:pt x="105" y="506"/>
                    <a:pt x="102" y="507"/>
                  </a:cubicBezTo>
                  <a:cubicBezTo>
                    <a:pt x="98" y="509"/>
                    <a:pt x="95" y="509"/>
                    <a:pt x="88" y="511"/>
                  </a:cubicBezTo>
                  <a:cubicBezTo>
                    <a:pt x="84" y="512"/>
                    <a:pt x="75" y="512"/>
                    <a:pt x="70" y="511"/>
                  </a:cubicBezTo>
                  <a:cubicBezTo>
                    <a:pt x="63" y="513"/>
                    <a:pt x="63" y="513"/>
                    <a:pt x="63" y="513"/>
                  </a:cubicBezTo>
                  <a:cubicBezTo>
                    <a:pt x="60" y="514"/>
                    <a:pt x="60" y="514"/>
                    <a:pt x="60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7" y="514"/>
                    <a:pt x="57" y="514"/>
                    <a:pt x="57" y="514"/>
                  </a:cubicBezTo>
                  <a:cubicBezTo>
                    <a:pt x="59" y="516"/>
                    <a:pt x="39" y="498"/>
                    <a:pt x="48" y="506"/>
                  </a:cubicBezTo>
                  <a:cubicBezTo>
                    <a:pt x="48" y="505"/>
                    <a:pt x="48" y="505"/>
                    <a:pt x="48" y="505"/>
                  </a:cubicBezTo>
                  <a:cubicBezTo>
                    <a:pt x="46" y="491"/>
                    <a:pt x="46" y="491"/>
                    <a:pt x="46" y="491"/>
                  </a:cubicBezTo>
                  <a:cubicBezTo>
                    <a:pt x="45" y="481"/>
                    <a:pt x="44" y="472"/>
                    <a:pt x="42" y="462"/>
                  </a:cubicBezTo>
                  <a:cubicBezTo>
                    <a:pt x="44" y="461"/>
                    <a:pt x="44" y="461"/>
                    <a:pt x="44" y="461"/>
                  </a:cubicBezTo>
                  <a:cubicBezTo>
                    <a:pt x="39" y="442"/>
                    <a:pt x="40" y="419"/>
                    <a:pt x="37" y="403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1" y="399"/>
                    <a:pt x="39" y="393"/>
                    <a:pt x="37" y="394"/>
                  </a:cubicBezTo>
                  <a:cubicBezTo>
                    <a:pt x="37" y="389"/>
                    <a:pt x="34" y="382"/>
                    <a:pt x="36" y="378"/>
                  </a:cubicBezTo>
                  <a:cubicBezTo>
                    <a:pt x="37" y="373"/>
                    <a:pt x="34" y="372"/>
                    <a:pt x="34" y="368"/>
                  </a:cubicBezTo>
                  <a:cubicBezTo>
                    <a:pt x="34" y="358"/>
                    <a:pt x="33" y="354"/>
                    <a:pt x="32" y="344"/>
                  </a:cubicBezTo>
                  <a:cubicBezTo>
                    <a:pt x="32" y="347"/>
                    <a:pt x="32" y="347"/>
                    <a:pt x="32" y="347"/>
                  </a:cubicBezTo>
                  <a:cubicBezTo>
                    <a:pt x="33" y="348"/>
                    <a:pt x="34" y="348"/>
                    <a:pt x="34" y="345"/>
                  </a:cubicBezTo>
                  <a:cubicBezTo>
                    <a:pt x="33" y="342"/>
                    <a:pt x="34" y="332"/>
                    <a:pt x="31" y="336"/>
                  </a:cubicBezTo>
                  <a:cubicBezTo>
                    <a:pt x="32" y="325"/>
                    <a:pt x="27" y="312"/>
                    <a:pt x="29" y="301"/>
                  </a:cubicBezTo>
                  <a:cubicBezTo>
                    <a:pt x="28" y="302"/>
                    <a:pt x="28" y="300"/>
                    <a:pt x="27" y="299"/>
                  </a:cubicBezTo>
                  <a:cubicBezTo>
                    <a:pt x="26" y="290"/>
                    <a:pt x="27" y="280"/>
                    <a:pt x="25" y="273"/>
                  </a:cubicBezTo>
                  <a:cubicBezTo>
                    <a:pt x="25" y="271"/>
                    <a:pt x="27" y="275"/>
                    <a:pt x="27" y="271"/>
                  </a:cubicBezTo>
                  <a:cubicBezTo>
                    <a:pt x="26" y="269"/>
                    <a:pt x="25" y="271"/>
                    <a:pt x="25" y="269"/>
                  </a:cubicBezTo>
                  <a:cubicBezTo>
                    <a:pt x="22" y="254"/>
                    <a:pt x="24" y="238"/>
                    <a:pt x="23" y="225"/>
                  </a:cubicBezTo>
                  <a:cubicBezTo>
                    <a:pt x="19" y="201"/>
                    <a:pt x="18" y="176"/>
                    <a:pt x="16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3" y="146"/>
                    <a:pt x="18" y="136"/>
                    <a:pt x="13" y="130"/>
                  </a:cubicBezTo>
                  <a:cubicBezTo>
                    <a:pt x="14" y="128"/>
                    <a:pt x="13" y="123"/>
                    <a:pt x="14" y="124"/>
                  </a:cubicBezTo>
                  <a:cubicBezTo>
                    <a:pt x="12" y="118"/>
                    <a:pt x="15" y="107"/>
                    <a:pt x="12" y="98"/>
                  </a:cubicBezTo>
                  <a:cubicBezTo>
                    <a:pt x="12" y="99"/>
                    <a:pt x="12" y="100"/>
                    <a:pt x="12" y="101"/>
                  </a:cubicBezTo>
                  <a:cubicBezTo>
                    <a:pt x="13" y="92"/>
                    <a:pt x="10" y="84"/>
                    <a:pt x="11" y="74"/>
                  </a:cubicBezTo>
                  <a:cubicBezTo>
                    <a:pt x="11" y="75"/>
                    <a:pt x="12" y="77"/>
                    <a:pt x="13" y="77"/>
                  </a:cubicBezTo>
                  <a:cubicBezTo>
                    <a:pt x="14" y="74"/>
                    <a:pt x="9" y="69"/>
                    <a:pt x="12" y="67"/>
                  </a:cubicBezTo>
                  <a:cubicBezTo>
                    <a:pt x="12" y="65"/>
                    <a:pt x="10" y="65"/>
                    <a:pt x="10" y="67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4" y="51"/>
                    <a:pt x="0" y="67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51" y="41"/>
                    <a:pt x="62" y="39"/>
                    <a:pt x="73" y="38"/>
                  </a:cubicBezTo>
                  <a:cubicBezTo>
                    <a:pt x="88" y="39"/>
                    <a:pt x="74" y="44"/>
                    <a:pt x="86" y="40"/>
                  </a:cubicBezTo>
                  <a:cubicBezTo>
                    <a:pt x="87" y="41"/>
                    <a:pt x="86" y="39"/>
                    <a:pt x="87" y="40"/>
                  </a:cubicBezTo>
                  <a:cubicBezTo>
                    <a:pt x="91" y="38"/>
                    <a:pt x="94" y="43"/>
                    <a:pt x="97" y="41"/>
                  </a:cubicBezTo>
                  <a:cubicBezTo>
                    <a:pt x="96" y="39"/>
                    <a:pt x="99" y="39"/>
                    <a:pt x="99" y="38"/>
                  </a:cubicBezTo>
                  <a:cubicBezTo>
                    <a:pt x="109" y="39"/>
                    <a:pt x="111" y="41"/>
                    <a:pt x="118" y="38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26" y="36"/>
                    <a:pt x="136" y="37"/>
                    <a:pt x="143" y="32"/>
                  </a:cubicBezTo>
                  <a:cubicBezTo>
                    <a:pt x="191" y="28"/>
                    <a:pt x="237" y="22"/>
                    <a:pt x="283" y="18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35" y="14"/>
                    <a:pt x="335" y="14"/>
                    <a:pt x="335" y="14"/>
                  </a:cubicBezTo>
                  <a:cubicBezTo>
                    <a:pt x="339" y="13"/>
                    <a:pt x="339" y="13"/>
                    <a:pt x="339" y="13"/>
                  </a:cubicBezTo>
                  <a:cubicBezTo>
                    <a:pt x="341" y="13"/>
                    <a:pt x="341" y="13"/>
                    <a:pt x="341" y="13"/>
                  </a:cubicBezTo>
                  <a:cubicBezTo>
                    <a:pt x="342" y="13"/>
                    <a:pt x="342" y="13"/>
                    <a:pt x="342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43" y="13"/>
                    <a:pt x="343" y="13"/>
                    <a:pt x="343" y="13"/>
                  </a:cubicBezTo>
                  <a:cubicBezTo>
                    <a:pt x="328" y="0"/>
                    <a:pt x="364" y="31"/>
                    <a:pt x="361" y="28"/>
                  </a:cubicBezTo>
                  <a:cubicBezTo>
                    <a:pt x="361" y="36"/>
                    <a:pt x="361" y="36"/>
                    <a:pt x="361" y="36"/>
                  </a:cubicBezTo>
                  <a:cubicBezTo>
                    <a:pt x="363" y="59"/>
                    <a:pt x="365" y="82"/>
                    <a:pt x="366" y="106"/>
                  </a:cubicBezTo>
                  <a:cubicBezTo>
                    <a:pt x="364" y="117"/>
                    <a:pt x="364" y="118"/>
                    <a:pt x="366" y="130"/>
                  </a:cubicBezTo>
                  <a:cubicBezTo>
                    <a:pt x="366" y="129"/>
                    <a:pt x="365" y="128"/>
                    <a:pt x="365" y="129"/>
                  </a:cubicBezTo>
                  <a:cubicBezTo>
                    <a:pt x="368" y="130"/>
                    <a:pt x="366" y="138"/>
                    <a:pt x="368" y="139"/>
                  </a:cubicBezTo>
                  <a:cubicBezTo>
                    <a:pt x="369" y="156"/>
                    <a:pt x="371" y="172"/>
                    <a:pt x="373" y="190"/>
                  </a:cubicBezTo>
                  <a:cubicBezTo>
                    <a:pt x="372" y="187"/>
                    <a:pt x="370" y="186"/>
                    <a:pt x="370" y="189"/>
                  </a:cubicBezTo>
                  <a:cubicBezTo>
                    <a:pt x="372" y="192"/>
                    <a:pt x="372" y="192"/>
                    <a:pt x="372" y="192"/>
                  </a:cubicBezTo>
                  <a:cubicBezTo>
                    <a:pt x="372" y="193"/>
                    <a:pt x="372" y="193"/>
                    <a:pt x="372" y="193"/>
                  </a:cubicBezTo>
                  <a:cubicBezTo>
                    <a:pt x="372" y="195"/>
                    <a:pt x="374" y="198"/>
                    <a:pt x="374" y="195"/>
                  </a:cubicBezTo>
                  <a:cubicBezTo>
                    <a:pt x="380" y="240"/>
                    <a:pt x="379" y="284"/>
                    <a:pt x="383" y="328"/>
                  </a:cubicBezTo>
                  <a:cubicBezTo>
                    <a:pt x="382" y="338"/>
                    <a:pt x="385" y="353"/>
                    <a:pt x="386" y="364"/>
                  </a:cubicBezTo>
                  <a:cubicBezTo>
                    <a:pt x="385" y="398"/>
                    <a:pt x="385" y="428"/>
                    <a:pt x="390" y="462"/>
                  </a:cubicBezTo>
                  <a:cubicBezTo>
                    <a:pt x="390" y="462"/>
                    <a:pt x="383" y="458"/>
                    <a:pt x="381" y="4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9" name="矩形 58"/>
          <p:cNvSpPr/>
          <p:nvPr/>
        </p:nvSpPr>
        <p:spPr>
          <a:xfrm>
            <a:off x="1895152" y="4682505"/>
            <a:ext cx="1899056" cy="41298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NAME</a:t>
            </a:r>
            <a:endParaRPr lang="zh-CN" altLang="en-US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0" name="文本框 59"/>
          <p:cNvSpPr txBox="1"/>
          <p:nvPr/>
        </p:nvSpPr>
        <p:spPr>
          <a:xfrm>
            <a:off x="1863998" y="5302645"/>
            <a:ext cx="196136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1" name="矩形 60"/>
          <p:cNvSpPr/>
          <p:nvPr/>
        </p:nvSpPr>
        <p:spPr>
          <a:xfrm>
            <a:off x="5206779" y="4694139"/>
            <a:ext cx="1899056" cy="41298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NAME</a:t>
            </a:r>
            <a:endParaRPr lang="zh-CN" altLang="en-US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2" name="文本框 61"/>
          <p:cNvSpPr txBox="1"/>
          <p:nvPr/>
        </p:nvSpPr>
        <p:spPr>
          <a:xfrm>
            <a:off x="5175625" y="5314279"/>
            <a:ext cx="196136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3" name="矩形 62"/>
          <p:cNvSpPr/>
          <p:nvPr/>
        </p:nvSpPr>
        <p:spPr>
          <a:xfrm>
            <a:off x="8418093" y="4682505"/>
            <a:ext cx="1899056" cy="41298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NAME</a:t>
            </a:r>
            <a:endParaRPr lang="zh-CN" altLang="en-US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8386939" y="5302645"/>
            <a:ext cx="196136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>
        <p15:prstTrans prst="crush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9" grpId="0" animBg="1"/>
          <p:bldP spid="60" grpId="0"/>
          <p:bldP spid="61" grpId="0" animBg="1"/>
          <p:bldP spid="62" grpId="0"/>
          <p:bldP spid="63" grpId="0" animBg="1"/>
          <p:bldP spid="64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9" grpId="0" animBg="1"/>
          <p:bldP spid="60" grpId="0"/>
          <p:bldP spid="61" grpId="0" animBg="1"/>
          <p:bldP spid="62" grpId="0"/>
          <p:bldP spid="63" grpId="0" animBg="1"/>
          <p:bldP spid="64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69" name="组合 868"/>
          <p:cNvGrpSpPr/>
          <p:nvPr/>
        </p:nvGrpSpPr>
        <p:grpSpPr>
          <a:xfrm>
            <a:off x="4764560" y="1959407"/>
            <a:ext cx="2437012" cy="1144462"/>
            <a:chOff x="1569551" y="1961324"/>
            <a:chExt cx="2437012" cy="1144462"/>
          </a:xfrm>
        </p:grpSpPr>
        <p:sp>
          <p:nvSpPr>
            <p:cNvPr id="214" name="Freeform 95"/>
            <p:cNvSpPr/>
            <p:nvPr/>
          </p:nvSpPr>
          <p:spPr bwMode="auto">
            <a:xfrm>
              <a:off x="2390473" y="2315447"/>
              <a:ext cx="518308" cy="400803"/>
            </a:xfrm>
            <a:custGeom>
              <a:avLst/>
              <a:gdLst>
                <a:gd name="T0" fmla="*/ 0 w 237"/>
                <a:gd name="T1" fmla="*/ 23 h 183"/>
                <a:gd name="T2" fmla="*/ 90 w 237"/>
                <a:gd name="T3" fmla="*/ 32 h 183"/>
                <a:gd name="T4" fmla="*/ 226 w 237"/>
                <a:gd name="T5" fmla="*/ 0 h 183"/>
                <a:gd name="T6" fmla="*/ 234 w 237"/>
                <a:gd name="T7" fmla="*/ 148 h 183"/>
                <a:gd name="T8" fmla="*/ 205 w 237"/>
                <a:gd name="T9" fmla="*/ 175 h 183"/>
                <a:gd name="T10" fmla="*/ 108 w 237"/>
                <a:gd name="T11" fmla="*/ 181 h 183"/>
                <a:gd name="T12" fmla="*/ 22 w 237"/>
                <a:gd name="T13" fmla="*/ 130 h 183"/>
                <a:gd name="T14" fmla="*/ 20 w 237"/>
                <a:gd name="T15" fmla="*/ 2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7" h="183">
                  <a:moveTo>
                    <a:pt x="0" y="23"/>
                  </a:moveTo>
                  <a:cubicBezTo>
                    <a:pt x="30" y="24"/>
                    <a:pt x="57" y="35"/>
                    <a:pt x="90" y="32"/>
                  </a:cubicBezTo>
                  <a:cubicBezTo>
                    <a:pt x="131" y="27"/>
                    <a:pt x="188" y="17"/>
                    <a:pt x="226" y="0"/>
                  </a:cubicBezTo>
                  <a:cubicBezTo>
                    <a:pt x="228" y="49"/>
                    <a:pt x="237" y="98"/>
                    <a:pt x="234" y="148"/>
                  </a:cubicBezTo>
                  <a:cubicBezTo>
                    <a:pt x="233" y="167"/>
                    <a:pt x="235" y="167"/>
                    <a:pt x="205" y="175"/>
                  </a:cubicBezTo>
                  <a:cubicBezTo>
                    <a:pt x="174" y="183"/>
                    <a:pt x="139" y="182"/>
                    <a:pt x="108" y="181"/>
                  </a:cubicBezTo>
                  <a:cubicBezTo>
                    <a:pt x="59" y="179"/>
                    <a:pt x="11" y="175"/>
                    <a:pt x="22" y="130"/>
                  </a:cubicBezTo>
                  <a:cubicBezTo>
                    <a:pt x="31" y="92"/>
                    <a:pt x="31" y="60"/>
                    <a:pt x="20" y="24"/>
                  </a:cubicBezTo>
                </a:path>
              </a:pathLst>
            </a:custGeom>
            <a:blipFill>
              <a:blip r:embed="rId2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96"/>
            <p:cNvSpPr/>
            <p:nvPr/>
          </p:nvSpPr>
          <p:spPr bwMode="auto">
            <a:xfrm>
              <a:off x="2495100" y="2561724"/>
              <a:ext cx="4829" cy="1610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3" y="1"/>
                  </a:ln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97"/>
            <p:cNvSpPr/>
            <p:nvPr/>
          </p:nvSpPr>
          <p:spPr bwMode="auto">
            <a:xfrm>
              <a:off x="2480613" y="2550456"/>
              <a:ext cx="20925" cy="6439"/>
            </a:xfrm>
            <a:custGeom>
              <a:avLst/>
              <a:gdLst>
                <a:gd name="T0" fmla="*/ 2 w 10"/>
                <a:gd name="T1" fmla="*/ 0 h 3"/>
                <a:gd name="T2" fmla="*/ 1 w 10"/>
                <a:gd name="T3" fmla="*/ 0 h 3"/>
                <a:gd name="T4" fmla="*/ 8 w 10"/>
                <a:gd name="T5" fmla="*/ 3 h 3"/>
                <a:gd name="T6" fmla="*/ 2 w 10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0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98"/>
            <p:cNvSpPr/>
            <p:nvPr/>
          </p:nvSpPr>
          <p:spPr bwMode="auto">
            <a:xfrm>
              <a:off x="2477394" y="2540798"/>
              <a:ext cx="9658" cy="6439"/>
            </a:xfrm>
            <a:custGeom>
              <a:avLst/>
              <a:gdLst>
                <a:gd name="T0" fmla="*/ 3 w 4"/>
                <a:gd name="T1" fmla="*/ 2 h 3"/>
                <a:gd name="T2" fmla="*/ 0 w 4"/>
                <a:gd name="T3" fmla="*/ 0 h 3"/>
                <a:gd name="T4" fmla="*/ 3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0"/>
                    <a:pt x="1" y="0"/>
                    <a:pt x="0" y="0"/>
                  </a:cubicBezTo>
                  <a:cubicBezTo>
                    <a:pt x="2" y="0"/>
                    <a:pt x="0" y="3"/>
                    <a:pt x="3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99"/>
            <p:cNvSpPr/>
            <p:nvPr/>
          </p:nvSpPr>
          <p:spPr bwMode="auto">
            <a:xfrm>
              <a:off x="2541780" y="2307399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00"/>
            <p:cNvSpPr/>
            <p:nvPr/>
          </p:nvSpPr>
          <p:spPr bwMode="auto">
            <a:xfrm>
              <a:off x="2395302" y="2090096"/>
              <a:ext cx="872431" cy="643860"/>
            </a:xfrm>
            <a:custGeom>
              <a:avLst/>
              <a:gdLst>
                <a:gd name="T0" fmla="*/ 82 w 399"/>
                <a:gd name="T1" fmla="*/ 84 h 294"/>
                <a:gd name="T2" fmla="*/ 22 w 399"/>
                <a:gd name="T3" fmla="*/ 106 h 294"/>
                <a:gd name="T4" fmla="*/ 3 w 399"/>
                <a:gd name="T5" fmla="*/ 112 h 294"/>
                <a:gd name="T6" fmla="*/ 2 w 399"/>
                <a:gd name="T7" fmla="*/ 115 h 294"/>
                <a:gd name="T8" fmla="*/ 5 w 399"/>
                <a:gd name="T9" fmla="*/ 110 h 294"/>
                <a:gd name="T10" fmla="*/ 5 w 399"/>
                <a:gd name="T11" fmla="*/ 111 h 294"/>
                <a:gd name="T12" fmla="*/ 9 w 399"/>
                <a:gd name="T13" fmla="*/ 122 h 294"/>
                <a:gd name="T14" fmla="*/ 22 w 399"/>
                <a:gd name="T15" fmla="*/ 161 h 294"/>
                <a:gd name="T16" fmla="*/ 37 w 399"/>
                <a:gd name="T17" fmla="*/ 190 h 294"/>
                <a:gd name="T18" fmla="*/ 37 w 399"/>
                <a:gd name="T19" fmla="*/ 186 h 294"/>
                <a:gd name="T20" fmla="*/ 24 w 399"/>
                <a:gd name="T21" fmla="*/ 153 h 294"/>
                <a:gd name="T22" fmla="*/ 10 w 399"/>
                <a:gd name="T23" fmla="*/ 109 h 294"/>
                <a:gd name="T24" fmla="*/ 10 w 399"/>
                <a:gd name="T25" fmla="*/ 109 h 294"/>
                <a:gd name="T26" fmla="*/ 4 w 399"/>
                <a:gd name="T27" fmla="*/ 120 h 294"/>
                <a:gd name="T28" fmla="*/ 12 w 399"/>
                <a:gd name="T29" fmla="*/ 117 h 294"/>
                <a:gd name="T30" fmla="*/ 67 w 399"/>
                <a:gd name="T31" fmla="*/ 99 h 294"/>
                <a:gd name="T32" fmla="*/ 181 w 399"/>
                <a:gd name="T33" fmla="*/ 63 h 294"/>
                <a:gd name="T34" fmla="*/ 311 w 399"/>
                <a:gd name="T35" fmla="*/ 21 h 294"/>
                <a:gd name="T36" fmla="*/ 351 w 399"/>
                <a:gd name="T37" fmla="*/ 7 h 294"/>
                <a:gd name="T38" fmla="*/ 354 w 399"/>
                <a:gd name="T39" fmla="*/ 6 h 294"/>
                <a:gd name="T40" fmla="*/ 348 w 399"/>
                <a:gd name="T41" fmla="*/ 3 h 294"/>
                <a:gd name="T42" fmla="*/ 349 w 399"/>
                <a:gd name="T43" fmla="*/ 4 h 294"/>
                <a:gd name="T44" fmla="*/ 388 w 399"/>
                <a:gd name="T45" fmla="*/ 117 h 294"/>
                <a:gd name="T46" fmla="*/ 309 w 399"/>
                <a:gd name="T47" fmla="*/ 232 h 294"/>
                <a:gd name="T48" fmla="*/ 94 w 399"/>
                <a:gd name="T49" fmla="*/ 273 h 294"/>
                <a:gd name="T50" fmla="*/ 50 w 399"/>
                <a:gd name="T51" fmla="*/ 241 h 294"/>
                <a:gd name="T52" fmla="*/ 41 w 399"/>
                <a:gd name="T53" fmla="*/ 239 h 294"/>
                <a:gd name="T54" fmla="*/ 40 w 399"/>
                <a:gd name="T55" fmla="*/ 223 h 294"/>
                <a:gd name="T56" fmla="*/ 31 w 399"/>
                <a:gd name="T57" fmla="*/ 222 h 294"/>
                <a:gd name="T58" fmla="*/ 30 w 399"/>
                <a:gd name="T59" fmla="*/ 235 h 294"/>
                <a:gd name="T60" fmla="*/ 34 w 399"/>
                <a:gd name="T61" fmla="*/ 243 h 294"/>
                <a:gd name="T62" fmla="*/ 69 w 399"/>
                <a:gd name="T63" fmla="*/ 266 h 294"/>
                <a:gd name="T64" fmla="*/ 88 w 399"/>
                <a:gd name="T65" fmla="*/ 283 h 294"/>
                <a:gd name="T66" fmla="*/ 130 w 399"/>
                <a:gd name="T67" fmla="*/ 292 h 294"/>
                <a:gd name="T68" fmla="*/ 171 w 399"/>
                <a:gd name="T69" fmla="*/ 288 h 294"/>
                <a:gd name="T70" fmla="*/ 223 w 399"/>
                <a:gd name="T71" fmla="*/ 276 h 294"/>
                <a:gd name="T72" fmla="*/ 296 w 399"/>
                <a:gd name="T73" fmla="*/ 254 h 294"/>
                <a:gd name="T74" fmla="*/ 313 w 399"/>
                <a:gd name="T75" fmla="*/ 239 h 294"/>
                <a:gd name="T76" fmla="*/ 325 w 399"/>
                <a:gd name="T77" fmla="*/ 235 h 294"/>
                <a:gd name="T78" fmla="*/ 394 w 399"/>
                <a:gd name="T79" fmla="*/ 149 h 294"/>
                <a:gd name="T80" fmla="*/ 395 w 399"/>
                <a:gd name="T81" fmla="*/ 143 h 294"/>
                <a:gd name="T82" fmla="*/ 390 w 399"/>
                <a:gd name="T83" fmla="*/ 101 h 294"/>
                <a:gd name="T84" fmla="*/ 356 w 399"/>
                <a:gd name="T85" fmla="*/ 7 h 294"/>
                <a:gd name="T86" fmla="*/ 344 w 399"/>
                <a:gd name="T87" fmla="*/ 3 h 294"/>
                <a:gd name="T88" fmla="*/ 278 w 399"/>
                <a:gd name="T89" fmla="*/ 24 h 294"/>
                <a:gd name="T90" fmla="*/ 234 w 399"/>
                <a:gd name="T91" fmla="*/ 35 h 294"/>
                <a:gd name="T92" fmla="*/ 195 w 399"/>
                <a:gd name="T93" fmla="*/ 51 h 294"/>
                <a:gd name="T94" fmla="*/ 187 w 399"/>
                <a:gd name="T95" fmla="*/ 52 h 294"/>
                <a:gd name="T96" fmla="*/ 135 w 399"/>
                <a:gd name="T97" fmla="*/ 68 h 294"/>
                <a:gd name="T98" fmla="*/ 132 w 399"/>
                <a:gd name="T99" fmla="*/ 6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9" h="294">
                  <a:moveTo>
                    <a:pt x="107" y="77"/>
                  </a:moveTo>
                  <a:cubicBezTo>
                    <a:pt x="107" y="75"/>
                    <a:pt x="107" y="75"/>
                    <a:pt x="107" y="75"/>
                  </a:cubicBezTo>
                  <a:cubicBezTo>
                    <a:pt x="100" y="81"/>
                    <a:pt x="90" y="80"/>
                    <a:pt x="82" y="84"/>
                  </a:cubicBezTo>
                  <a:cubicBezTo>
                    <a:pt x="82" y="83"/>
                    <a:pt x="82" y="83"/>
                    <a:pt x="82" y="83"/>
                  </a:cubicBezTo>
                  <a:cubicBezTo>
                    <a:pt x="61" y="89"/>
                    <a:pt x="42" y="99"/>
                    <a:pt x="21" y="107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7"/>
                    <a:pt x="20" y="108"/>
                    <a:pt x="19" y="108"/>
                  </a:cubicBezTo>
                  <a:cubicBezTo>
                    <a:pt x="19" y="108"/>
                    <a:pt x="19" y="107"/>
                    <a:pt x="20" y="107"/>
                  </a:cubicBezTo>
                  <a:cubicBezTo>
                    <a:pt x="14" y="105"/>
                    <a:pt x="7" y="113"/>
                    <a:pt x="3" y="112"/>
                  </a:cubicBezTo>
                  <a:cubicBezTo>
                    <a:pt x="2" y="112"/>
                    <a:pt x="2" y="114"/>
                    <a:pt x="3" y="115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20"/>
                    <a:pt x="5" y="109"/>
                    <a:pt x="5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7" y="143"/>
                    <a:pt x="21" y="151"/>
                    <a:pt x="25" y="159"/>
                  </a:cubicBezTo>
                  <a:cubicBezTo>
                    <a:pt x="25" y="160"/>
                    <a:pt x="24" y="160"/>
                    <a:pt x="22" y="161"/>
                  </a:cubicBezTo>
                  <a:cubicBezTo>
                    <a:pt x="33" y="173"/>
                    <a:pt x="35" y="189"/>
                    <a:pt x="39" y="204"/>
                  </a:cubicBezTo>
                  <a:cubicBezTo>
                    <a:pt x="40" y="204"/>
                    <a:pt x="40" y="202"/>
                    <a:pt x="42" y="203"/>
                  </a:cubicBezTo>
                  <a:cubicBezTo>
                    <a:pt x="42" y="198"/>
                    <a:pt x="35" y="195"/>
                    <a:pt x="37" y="190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8" y="187"/>
                    <a:pt x="35" y="191"/>
                    <a:pt x="35" y="187"/>
                  </a:cubicBezTo>
                  <a:cubicBezTo>
                    <a:pt x="36" y="185"/>
                    <a:pt x="37" y="187"/>
                    <a:pt x="37" y="186"/>
                  </a:cubicBezTo>
                  <a:cubicBezTo>
                    <a:pt x="35" y="180"/>
                    <a:pt x="34" y="172"/>
                    <a:pt x="28" y="167"/>
                  </a:cubicBezTo>
                  <a:cubicBezTo>
                    <a:pt x="31" y="165"/>
                    <a:pt x="26" y="160"/>
                    <a:pt x="28" y="157"/>
                  </a:cubicBezTo>
                  <a:cubicBezTo>
                    <a:pt x="27" y="155"/>
                    <a:pt x="26" y="154"/>
                    <a:pt x="24" y="153"/>
                  </a:cubicBezTo>
                  <a:cubicBezTo>
                    <a:pt x="21" y="142"/>
                    <a:pt x="17" y="130"/>
                    <a:pt x="13" y="118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5" y="99"/>
                    <a:pt x="3" y="122"/>
                    <a:pt x="4" y="120"/>
                  </a:cubicBezTo>
                  <a:cubicBezTo>
                    <a:pt x="4" y="120"/>
                    <a:pt x="4" y="120"/>
                    <a:pt x="4" y="120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8" y="115"/>
                    <a:pt x="24" y="113"/>
                    <a:pt x="29" y="111"/>
                  </a:cubicBezTo>
                  <a:cubicBezTo>
                    <a:pt x="39" y="102"/>
                    <a:pt x="54" y="105"/>
                    <a:pt x="67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71" y="96"/>
                    <a:pt x="77" y="94"/>
                    <a:pt x="82" y="93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119" y="84"/>
                    <a:pt x="149" y="71"/>
                    <a:pt x="181" y="63"/>
                  </a:cubicBezTo>
                  <a:cubicBezTo>
                    <a:pt x="217" y="54"/>
                    <a:pt x="250" y="48"/>
                    <a:pt x="282" y="29"/>
                  </a:cubicBezTo>
                  <a:cubicBezTo>
                    <a:pt x="282" y="30"/>
                    <a:pt x="283" y="30"/>
                    <a:pt x="282" y="31"/>
                  </a:cubicBezTo>
                  <a:cubicBezTo>
                    <a:pt x="292" y="26"/>
                    <a:pt x="302" y="26"/>
                    <a:pt x="311" y="21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22" y="16"/>
                    <a:pt x="334" y="12"/>
                    <a:pt x="346" y="9"/>
                  </a:cubicBezTo>
                  <a:cubicBezTo>
                    <a:pt x="351" y="7"/>
                    <a:pt x="351" y="7"/>
                    <a:pt x="351" y="7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4" y="6"/>
                    <a:pt x="354" y="6"/>
                    <a:pt x="354" y="6"/>
                  </a:cubicBezTo>
                  <a:cubicBezTo>
                    <a:pt x="354" y="6"/>
                    <a:pt x="354" y="6"/>
                    <a:pt x="354" y="6"/>
                  </a:cubicBezTo>
                  <a:cubicBezTo>
                    <a:pt x="342" y="0"/>
                    <a:pt x="351" y="4"/>
                    <a:pt x="348" y="3"/>
                  </a:cubicBezTo>
                  <a:cubicBezTo>
                    <a:pt x="348" y="3"/>
                    <a:pt x="348" y="3"/>
                    <a:pt x="348" y="3"/>
                  </a:cubicBezTo>
                  <a:cubicBezTo>
                    <a:pt x="348" y="3"/>
                    <a:pt x="348" y="3"/>
                    <a:pt x="348" y="3"/>
                  </a:cubicBezTo>
                  <a:cubicBezTo>
                    <a:pt x="348" y="3"/>
                    <a:pt x="348" y="3"/>
                    <a:pt x="348" y="3"/>
                  </a:cubicBezTo>
                  <a:cubicBezTo>
                    <a:pt x="348" y="3"/>
                    <a:pt x="348" y="3"/>
                    <a:pt x="348" y="3"/>
                  </a:cubicBezTo>
                  <a:cubicBezTo>
                    <a:pt x="349" y="4"/>
                    <a:pt x="349" y="4"/>
                    <a:pt x="349" y="4"/>
                  </a:cubicBezTo>
                  <a:cubicBezTo>
                    <a:pt x="352" y="13"/>
                    <a:pt x="352" y="13"/>
                    <a:pt x="352" y="13"/>
                  </a:cubicBezTo>
                  <a:cubicBezTo>
                    <a:pt x="354" y="19"/>
                    <a:pt x="356" y="24"/>
                    <a:pt x="359" y="29"/>
                  </a:cubicBezTo>
                  <a:cubicBezTo>
                    <a:pt x="367" y="57"/>
                    <a:pt x="378" y="88"/>
                    <a:pt x="388" y="117"/>
                  </a:cubicBezTo>
                  <a:cubicBezTo>
                    <a:pt x="387" y="117"/>
                    <a:pt x="387" y="117"/>
                    <a:pt x="387" y="117"/>
                  </a:cubicBezTo>
                  <a:cubicBezTo>
                    <a:pt x="393" y="141"/>
                    <a:pt x="378" y="163"/>
                    <a:pt x="366" y="182"/>
                  </a:cubicBezTo>
                  <a:cubicBezTo>
                    <a:pt x="350" y="199"/>
                    <a:pt x="334" y="223"/>
                    <a:pt x="309" y="232"/>
                  </a:cubicBezTo>
                  <a:cubicBezTo>
                    <a:pt x="293" y="234"/>
                    <a:pt x="280" y="254"/>
                    <a:pt x="263" y="253"/>
                  </a:cubicBezTo>
                  <a:cubicBezTo>
                    <a:pt x="232" y="254"/>
                    <a:pt x="206" y="267"/>
                    <a:pt x="177" y="278"/>
                  </a:cubicBezTo>
                  <a:cubicBezTo>
                    <a:pt x="149" y="279"/>
                    <a:pt x="119" y="287"/>
                    <a:pt x="94" y="273"/>
                  </a:cubicBezTo>
                  <a:cubicBezTo>
                    <a:pt x="80" y="273"/>
                    <a:pt x="71" y="257"/>
                    <a:pt x="60" y="250"/>
                  </a:cubicBezTo>
                  <a:cubicBezTo>
                    <a:pt x="60" y="252"/>
                    <a:pt x="60" y="252"/>
                    <a:pt x="60" y="252"/>
                  </a:cubicBezTo>
                  <a:cubicBezTo>
                    <a:pt x="59" y="245"/>
                    <a:pt x="47" y="249"/>
                    <a:pt x="50" y="241"/>
                  </a:cubicBezTo>
                  <a:cubicBezTo>
                    <a:pt x="51" y="242"/>
                    <a:pt x="51" y="242"/>
                    <a:pt x="51" y="242"/>
                  </a:cubicBezTo>
                  <a:cubicBezTo>
                    <a:pt x="52" y="238"/>
                    <a:pt x="40" y="242"/>
                    <a:pt x="42" y="238"/>
                  </a:cubicBezTo>
                  <a:cubicBezTo>
                    <a:pt x="41" y="239"/>
                    <a:pt x="41" y="239"/>
                    <a:pt x="41" y="239"/>
                  </a:cubicBezTo>
                  <a:cubicBezTo>
                    <a:pt x="38" y="236"/>
                    <a:pt x="42" y="237"/>
                    <a:pt x="41" y="235"/>
                  </a:cubicBezTo>
                  <a:cubicBezTo>
                    <a:pt x="41" y="234"/>
                    <a:pt x="38" y="236"/>
                    <a:pt x="38" y="234"/>
                  </a:cubicBezTo>
                  <a:cubicBezTo>
                    <a:pt x="44" y="230"/>
                    <a:pt x="33" y="227"/>
                    <a:pt x="40" y="223"/>
                  </a:cubicBezTo>
                  <a:cubicBezTo>
                    <a:pt x="41" y="225"/>
                    <a:pt x="42" y="220"/>
                    <a:pt x="45" y="223"/>
                  </a:cubicBezTo>
                  <a:cubicBezTo>
                    <a:pt x="45" y="221"/>
                    <a:pt x="43" y="217"/>
                    <a:pt x="40" y="219"/>
                  </a:cubicBezTo>
                  <a:cubicBezTo>
                    <a:pt x="37" y="219"/>
                    <a:pt x="33" y="218"/>
                    <a:pt x="31" y="222"/>
                  </a:cubicBezTo>
                  <a:cubicBezTo>
                    <a:pt x="34" y="222"/>
                    <a:pt x="34" y="222"/>
                    <a:pt x="34" y="222"/>
                  </a:cubicBezTo>
                  <a:cubicBezTo>
                    <a:pt x="32" y="224"/>
                    <a:pt x="33" y="223"/>
                    <a:pt x="31" y="225"/>
                  </a:cubicBezTo>
                  <a:cubicBezTo>
                    <a:pt x="33" y="229"/>
                    <a:pt x="30" y="231"/>
                    <a:pt x="30" y="235"/>
                  </a:cubicBezTo>
                  <a:cubicBezTo>
                    <a:pt x="30" y="235"/>
                    <a:pt x="30" y="235"/>
                    <a:pt x="30" y="235"/>
                  </a:cubicBezTo>
                  <a:cubicBezTo>
                    <a:pt x="34" y="236"/>
                    <a:pt x="34" y="239"/>
                    <a:pt x="35" y="241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2" y="246"/>
                    <a:pt x="42" y="244"/>
                    <a:pt x="37" y="246"/>
                  </a:cubicBezTo>
                  <a:cubicBezTo>
                    <a:pt x="45" y="253"/>
                    <a:pt x="52" y="261"/>
                    <a:pt x="62" y="266"/>
                  </a:cubicBezTo>
                  <a:cubicBezTo>
                    <a:pt x="64" y="266"/>
                    <a:pt x="69" y="271"/>
                    <a:pt x="69" y="266"/>
                  </a:cubicBezTo>
                  <a:cubicBezTo>
                    <a:pt x="69" y="271"/>
                    <a:pt x="76" y="276"/>
                    <a:pt x="78" y="277"/>
                  </a:cubicBezTo>
                  <a:cubicBezTo>
                    <a:pt x="78" y="278"/>
                    <a:pt x="78" y="278"/>
                    <a:pt x="77" y="278"/>
                  </a:cubicBezTo>
                  <a:cubicBezTo>
                    <a:pt x="81" y="285"/>
                    <a:pt x="86" y="275"/>
                    <a:pt x="88" y="283"/>
                  </a:cubicBezTo>
                  <a:cubicBezTo>
                    <a:pt x="91" y="279"/>
                    <a:pt x="98" y="288"/>
                    <a:pt x="102" y="283"/>
                  </a:cubicBezTo>
                  <a:cubicBezTo>
                    <a:pt x="102" y="284"/>
                    <a:pt x="102" y="285"/>
                    <a:pt x="102" y="286"/>
                  </a:cubicBezTo>
                  <a:cubicBezTo>
                    <a:pt x="111" y="288"/>
                    <a:pt x="122" y="291"/>
                    <a:pt x="130" y="292"/>
                  </a:cubicBezTo>
                  <a:cubicBezTo>
                    <a:pt x="137" y="288"/>
                    <a:pt x="147" y="294"/>
                    <a:pt x="152" y="288"/>
                  </a:cubicBezTo>
                  <a:cubicBezTo>
                    <a:pt x="157" y="289"/>
                    <a:pt x="165" y="290"/>
                    <a:pt x="172" y="287"/>
                  </a:cubicBezTo>
                  <a:cubicBezTo>
                    <a:pt x="171" y="288"/>
                    <a:pt x="171" y="288"/>
                    <a:pt x="171" y="288"/>
                  </a:cubicBezTo>
                  <a:cubicBezTo>
                    <a:pt x="179" y="287"/>
                    <a:pt x="188" y="285"/>
                    <a:pt x="192" y="280"/>
                  </a:cubicBezTo>
                  <a:cubicBezTo>
                    <a:pt x="195" y="286"/>
                    <a:pt x="198" y="284"/>
                    <a:pt x="202" y="285"/>
                  </a:cubicBezTo>
                  <a:cubicBezTo>
                    <a:pt x="206" y="282"/>
                    <a:pt x="216" y="280"/>
                    <a:pt x="223" y="276"/>
                  </a:cubicBezTo>
                  <a:cubicBezTo>
                    <a:pt x="225" y="278"/>
                    <a:pt x="229" y="273"/>
                    <a:pt x="230" y="276"/>
                  </a:cubicBezTo>
                  <a:cubicBezTo>
                    <a:pt x="249" y="264"/>
                    <a:pt x="273" y="258"/>
                    <a:pt x="297" y="254"/>
                  </a:cubicBezTo>
                  <a:cubicBezTo>
                    <a:pt x="296" y="254"/>
                    <a:pt x="296" y="254"/>
                    <a:pt x="296" y="254"/>
                  </a:cubicBezTo>
                  <a:cubicBezTo>
                    <a:pt x="298" y="251"/>
                    <a:pt x="299" y="245"/>
                    <a:pt x="301" y="241"/>
                  </a:cubicBezTo>
                  <a:cubicBezTo>
                    <a:pt x="301" y="242"/>
                    <a:pt x="301" y="242"/>
                    <a:pt x="301" y="242"/>
                  </a:cubicBezTo>
                  <a:cubicBezTo>
                    <a:pt x="304" y="240"/>
                    <a:pt x="309" y="241"/>
                    <a:pt x="313" y="239"/>
                  </a:cubicBezTo>
                  <a:cubicBezTo>
                    <a:pt x="313" y="240"/>
                    <a:pt x="313" y="240"/>
                    <a:pt x="313" y="240"/>
                  </a:cubicBezTo>
                  <a:cubicBezTo>
                    <a:pt x="315" y="237"/>
                    <a:pt x="321" y="239"/>
                    <a:pt x="324" y="234"/>
                  </a:cubicBezTo>
                  <a:cubicBezTo>
                    <a:pt x="325" y="235"/>
                    <a:pt x="325" y="235"/>
                    <a:pt x="325" y="235"/>
                  </a:cubicBezTo>
                  <a:cubicBezTo>
                    <a:pt x="326" y="232"/>
                    <a:pt x="326" y="232"/>
                    <a:pt x="326" y="232"/>
                  </a:cubicBezTo>
                  <a:cubicBezTo>
                    <a:pt x="327" y="233"/>
                    <a:pt x="328" y="235"/>
                    <a:pt x="326" y="236"/>
                  </a:cubicBezTo>
                  <a:cubicBezTo>
                    <a:pt x="358" y="218"/>
                    <a:pt x="384" y="186"/>
                    <a:pt x="394" y="149"/>
                  </a:cubicBezTo>
                  <a:cubicBezTo>
                    <a:pt x="394" y="150"/>
                    <a:pt x="394" y="150"/>
                    <a:pt x="394" y="150"/>
                  </a:cubicBezTo>
                  <a:cubicBezTo>
                    <a:pt x="394" y="148"/>
                    <a:pt x="394" y="145"/>
                    <a:pt x="394" y="142"/>
                  </a:cubicBezTo>
                  <a:cubicBezTo>
                    <a:pt x="395" y="143"/>
                    <a:pt x="395" y="143"/>
                    <a:pt x="395" y="143"/>
                  </a:cubicBezTo>
                  <a:cubicBezTo>
                    <a:pt x="399" y="134"/>
                    <a:pt x="395" y="124"/>
                    <a:pt x="394" y="115"/>
                  </a:cubicBezTo>
                  <a:cubicBezTo>
                    <a:pt x="395" y="115"/>
                    <a:pt x="396" y="116"/>
                    <a:pt x="397" y="114"/>
                  </a:cubicBezTo>
                  <a:cubicBezTo>
                    <a:pt x="392" y="108"/>
                    <a:pt x="398" y="102"/>
                    <a:pt x="390" y="101"/>
                  </a:cubicBezTo>
                  <a:cubicBezTo>
                    <a:pt x="391" y="101"/>
                    <a:pt x="392" y="100"/>
                    <a:pt x="393" y="101"/>
                  </a:cubicBezTo>
                  <a:cubicBezTo>
                    <a:pt x="385" y="85"/>
                    <a:pt x="380" y="67"/>
                    <a:pt x="376" y="50"/>
                  </a:cubicBezTo>
                  <a:cubicBezTo>
                    <a:pt x="365" y="38"/>
                    <a:pt x="366" y="20"/>
                    <a:pt x="356" y="7"/>
                  </a:cubicBezTo>
                  <a:cubicBezTo>
                    <a:pt x="358" y="7"/>
                    <a:pt x="358" y="7"/>
                    <a:pt x="358" y="7"/>
                  </a:cubicBezTo>
                  <a:cubicBezTo>
                    <a:pt x="355" y="5"/>
                    <a:pt x="358" y="2"/>
                    <a:pt x="351" y="0"/>
                  </a:cubicBezTo>
                  <a:cubicBezTo>
                    <a:pt x="344" y="3"/>
                    <a:pt x="344" y="3"/>
                    <a:pt x="344" y="3"/>
                  </a:cubicBezTo>
                  <a:cubicBezTo>
                    <a:pt x="339" y="5"/>
                    <a:pt x="334" y="6"/>
                    <a:pt x="329" y="8"/>
                  </a:cubicBezTo>
                  <a:cubicBezTo>
                    <a:pt x="319" y="10"/>
                    <a:pt x="309" y="12"/>
                    <a:pt x="299" y="16"/>
                  </a:cubicBezTo>
                  <a:cubicBezTo>
                    <a:pt x="291" y="18"/>
                    <a:pt x="286" y="21"/>
                    <a:pt x="278" y="24"/>
                  </a:cubicBezTo>
                  <a:cubicBezTo>
                    <a:pt x="277" y="22"/>
                    <a:pt x="277" y="22"/>
                    <a:pt x="277" y="22"/>
                  </a:cubicBezTo>
                  <a:cubicBezTo>
                    <a:pt x="265" y="33"/>
                    <a:pt x="246" y="26"/>
                    <a:pt x="234" y="37"/>
                  </a:cubicBezTo>
                  <a:cubicBezTo>
                    <a:pt x="234" y="35"/>
                    <a:pt x="234" y="35"/>
                    <a:pt x="234" y="35"/>
                  </a:cubicBezTo>
                  <a:cubicBezTo>
                    <a:pt x="233" y="39"/>
                    <a:pt x="225" y="36"/>
                    <a:pt x="228" y="42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7" y="51"/>
                    <a:pt x="206" y="43"/>
                    <a:pt x="195" y="51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3" y="52"/>
                    <a:pt x="189" y="54"/>
                    <a:pt x="187" y="53"/>
                  </a:cubicBezTo>
                  <a:cubicBezTo>
                    <a:pt x="187" y="53"/>
                    <a:pt x="187" y="53"/>
                    <a:pt x="187" y="52"/>
                  </a:cubicBezTo>
                  <a:cubicBezTo>
                    <a:pt x="176" y="50"/>
                    <a:pt x="166" y="59"/>
                    <a:pt x="156" y="62"/>
                  </a:cubicBezTo>
                  <a:cubicBezTo>
                    <a:pt x="156" y="60"/>
                    <a:pt x="156" y="60"/>
                    <a:pt x="156" y="60"/>
                  </a:cubicBezTo>
                  <a:cubicBezTo>
                    <a:pt x="152" y="64"/>
                    <a:pt x="142" y="64"/>
                    <a:pt x="135" y="68"/>
                  </a:cubicBezTo>
                  <a:cubicBezTo>
                    <a:pt x="135" y="66"/>
                    <a:pt x="135" y="66"/>
                    <a:pt x="135" y="66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23" y="69"/>
                    <a:pt x="115" y="74"/>
                    <a:pt x="107" y="7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01"/>
            <p:cNvSpPr/>
            <p:nvPr/>
          </p:nvSpPr>
          <p:spPr bwMode="auto">
            <a:xfrm>
              <a:off x="2438762" y="232510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02"/>
            <p:cNvSpPr/>
            <p:nvPr/>
          </p:nvSpPr>
          <p:spPr bwMode="auto">
            <a:xfrm>
              <a:off x="2459688" y="2605184"/>
              <a:ext cx="0" cy="482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103"/>
            <p:cNvSpPr/>
            <p:nvPr/>
          </p:nvSpPr>
          <p:spPr bwMode="auto">
            <a:xfrm>
              <a:off x="2147415" y="2022491"/>
              <a:ext cx="1308646" cy="400803"/>
            </a:xfrm>
            <a:custGeom>
              <a:avLst/>
              <a:gdLst>
                <a:gd name="T0" fmla="*/ 520 w 813"/>
                <a:gd name="T1" fmla="*/ 220 h 249"/>
                <a:gd name="T2" fmla="*/ 813 w 813"/>
                <a:gd name="T3" fmla="*/ 0 h 249"/>
                <a:gd name="T4" fmla="*/ 306 w 813"/>
                <a:gd name="T5" fmla="*/ 65 h 249"/>
                <a:gd name="T6" fmla="*/ 0 w 813"/>
                <a:gd name="T7" fmla="*/ 249 h 249"/>
                <a:gd name="T8" fmla="*/ 520 w 813"/>
                <a:gd name="T9" fmla="*/ 22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3" h="249">
                  <a:moveTo>
                    <a:pt x="520" y="220"/>
                  </a:moveTo>
                  <a:lnTo>
                    <a:pt x="813" y="0"/>
                  </a:lnTo>
                  <a:lnTo>
                    <a:pt x="306" y="65"/>
                  </a:lnTo>
                  <a:lnTo>
                    <a:pt x="0" y="249"/>
                  </a:lnTo>
                  <a:lnTo>
                    <a:pt x="520" y="220"/>
                  </a:ln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04"/>
            <p:cNvSpPr/>
            <p:nvPr/>
          </p:nvSpPr>
          <p:spPr bwMode="auto">
            <a:xfrm>
              <a:off x="2977995" y="2346030"/>
              <a:ext cx="6439" cy="4829"/>
            </a:xfrm>
            <a:custGeom>
              <a:avLst/>
              <a:gdLst>
                <a:gd name="T0" fmla="*/ 4 w 4"/>
                <a:gd name="T1" fmla="*/ 2 h 3"/>
                <a:gd name="T2" fmla="*/ 2 w 4"/>
                <a:gd name="T3" fmla="*/ 0 h 3"/>
                <a:gd name="T4" fmla="*/ 0 w 4"/>
                <a:gd name="T5" fmla="*/ 3 h 3"/>
                <a:gd name="T6" fmla="*/ 4 w 4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05"/>
            <p:cNvSpPr/>
            <p:nvPr/>
          </p:nvSpPr>
          <p:spPr bwMode="auto">
            <a:xfrm>
              <a:off x="2960289" y="2341201"/>
              <a:ext cx="14487" cy="22535"/>
            </a:xfrm>
            <a:custGeom>
              <a:avLst/>
              <a:gdLst>
                <a:gd name="T0" fmla="*/ 0 w 7"/>
                <a:gd name="T1" fmla="*/ 8 h 10"/>
                <a:gd name="T2" fmla="*/ 1 w 7"/>
                <a:gd name="T3" fmla="*/ 9 h 10"/>
                <a:gd name="T4" fmla="*/ 7 w 7"/>
                <a:gd name="T5" fmla="*/ 3 h 10"/>
                <a:gd name="T6" fmla="*/ 0 w 7"/>
                <a:gd name="T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0" y="8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4" y="0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06"/>
            <p:cNvSpPr/>
            <p:nvPr/>
          </p:nvSpPr>
          <p:spPr bwMode="auto">
            <a:xfrm>
              <a:off x="2949022" y="2355688"/>
              <a:ext cx="8048" cy="8048"/>
            </a:xfrm>
            <a:custGeom>
              <a:avLst/>
              <a:gdLst>
                <a:gd name="T0" fmla="*/ 4 w 4"/>
                <a:gd name="T1" fmla="*/ 1 h 4"/>
                <a:gd name="T2" fmla="*/ 0 w 4"/>
                <a:gd name="T3" fmla="*/ 4 h 4"/>
                <a:gd name="T4" fmla="*/ 4 w 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1" y="0"/>
                    <a:pt x="0" y="3"/>
                    <a:pt x="0" y="4"/>
                  </a:cubicBezTo>
                  <a:cubicBezTo>
                    <a:pt x="1" y="2"/>
                    <a:pt x="4" y="4"/>
                    <a:pt x="4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07"/>
            <p:cNvSpPr/>
            <p:nvPr/>
          </p:nvSpPr>
          <p:spPr bwMode="auto">
            <a:xfrm>
              <a:off x="2501539" y="2386272"/>
              <a:ext cx="32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08"/>
            <p:cNvSpPr/>
            <p:nvPr/>
          </p:nvSpPr>
          <p:spPr bwMode="auto">
            <a:xfrm>
              <a:off x="2145806" y="1961324"/>
              <a:ext cx="1327962" cy="507040"/>
            </a:xfrm>
            <a:custGeom>
              <a:avLst/>
              <a:gdLst>
                <a:gd name="T0" fmla="*/ 141 w 607"/>
                <a:gd name="T1" fmla="*/ 205 h 232"/>
                <a:gd name="T2" fmla="*/ 218 w 607"/>
                <a:gd name="T3" fmla="*/ 198 h 232"/>
                <a:gd name="T4" fmla="*/ 242 w 607"/>
                <a:gd name="T5" fmla="*/ 197 h 232"/>
                <a:gd name="T6" fmla="*/ 309 w 607"/>
                <a:gd name="T7" fmla="*/ 188 h 232"/>
                <a:gd name="T8" fmla="*/ 348 w 607"/>
                <a:gd name="T9" fmla="*/ 181 h 232"/>
                <a:gd name="T10" fmla="*/ 344 w 607"/>
                <a:gd name="T11" fmla="*/ 180 h 232"/>
                <a:gd name="T12" fmla="*/ 301 w 607"/>
                <a:gd name="T13" fmla="*/ 185 h 232"/>
                <a:gd name="T14" fmla="*/ 163 w 607"/>
                <a:gd name="T15" fmla="*/ 194 h 232"/>
                <a:gd name="T16" fmla="*/ 17 w 607"/>
                <a:gd name="T17" fmla="*/ 202 h 232"/>
                <a:gd name="T18" fmla="*/ 3 w 607"/>
                <a:gd name="T19" fmla="*/ 202 h 232"/>
                <a:gd name="T20" fmla="*/ 1 w 607"/>
                <a:gd name="T21" fmla="*/ 202 h 232"/>
                <a:gd name="T22" fmla="*/ 6 w 607"/>
                <a:gd name="T23" fmla="*/ 218 h 232"/>
                <a:gd name="T24" fmla="*/ 49 w 607"/>
                <a:gd name="T25" fmla="*/ 194 h 232"/>
                <a:gd name="T26" fmla="*/ 133 w 607"/>
                <a:gd name="T27" fmla="*/ 139 h 232"/>
                <a:gd name="T28" fmla="*/ 261 w 607"/>
                <a:gd name="T29" fmla="*/ 74 h 232"/>
                <a:gd name="T30" fmla="*/ 405 w 607"/>
                <a:gd name="T31" fmla="*/ 57 h 232"/>
                <a:gd name="T32" fmla="*/ 586 w 607"/>
                <a:gd name="T33" fmla="*/ 34 h 232"/>
                <a:gd name="T34" fmla="*/ 598 w 607"/>
                <a:gd name="T35" fmla="*/ 33 h 232"/>
                <a:gd name="T36" fmla="*/ 596 w 607"/>
                <a:gd name="T37" fmla="*/ 25 h 232"/>
                <a:gd name="T38" fmla="*/ 595 w 607"/>
                <a:gd name="T39" fmla="*/ 25 h 232"/>
                <a:gd name="T40" fmla="*/ 545 w 607"/>
                <a:gd name="T41" fmla="*/ 72 h 232"/>
                <a:gd name="T42" fmla="*/ 422 w 607"/>
                <a:gd name="T43" fmla="*/ 159 h 232"/>
                <a:gd name="T44" fmla="*/ 403 w 607"/>
                <a:gd name="T45" fmla="*/ 178 h 232"/>
                <a:gd name="T46" fmla="*/ 398 w 607"/>
                <a:gd name="T47" fmla="*/ 183 h 232"/>
                <a:gd name="T48" fmla="*/ 380 w 607"/>
                <a:gd name="T49" fmla="*/ 186 h 232"/>
                <a:gd name="T50" fmla="*/ 389 w 607"/>
                <a:gd name="T51" fmla="*/ 192 h 232"/>
                <a:gd name="T52" fmla="*/ 406 w 607"/>
                <a:gd name="T53" fmla="*/ 185 h 232"/>
                <a:gd name="T54" fmla="*/ 438 w 607"/>
                <a:gd name="T55" fmla="*/ 160 h 232"/>
                <a:gd name="T56" fmla="*/ 457 w 607"/>
                <a:gd name="T57" fmla="*/ 149 h 232"/>
                <a:gd name="T58" fmla="*/ 480 w 607"/>
                <a:gd name="T59" fmla="*/ 132 h 232"/>
                <a:gd name="T60" fmla="*/ 544 w 607"/>
                <a:gd name="T61" fmla="*/ 84 h 232"/>
                <a:gd name="T62" fmla="*/ 574 w 607"/>
                <a:gd name="T63" fmla="*/ 65 h 232"/>
                <a:gd name="T64" fmla="*/ 604 w 607"/>
                <a:gd name="T65" fmla="*/ 38 h 232"/>
                <a:gd name="T66" fmla="*/ 605 w 607"/>
                <a:gd name="T67" fmla="*/ 37 h 232"/>
                <a:gd name="T68" fmla="*/ 597 w 607"/>
                <a:gd name="T69" fmla="*/ 18 h 232"/>
                <a:gd name="T70" fmla="*/ 594 w 607"/>
                <a:gd name="T71" fmla="*/ 19 h 232"/>
                <a:gd name="T72" fmla="*/ 520 w 607"/>
                <a:gd name="T73" fmla="*/ 25 h 232"/>
                <a:gd name="T74" fmla="*/ 511 w 607"/>
                <a:gd name="T75" fmla="*/ 35 h 232"/>
                <a:gd name="T76" fmla="*/ 482 w 607"/>
                <a:gd name="T77" fmla="*/ 35 h 232"/>
                <a:gd name="T78" fmla="*/ 481 w 607"/>
                <a:gd name="T79" fmla="*/ 32 h 232"/>
                <a:gd name="T80" fmla="*/ 346 w 607"/>
                <a:gd name="T81" fmla="*/ 55 h 232"/>
                <a:gd name="T82" fmla="*/ 315 w 607"/>
                <a:gd name="T83" fmla="*/ 56 h 232"/>
                <a:gd name="T84" fmla="*/ 234 w 607"/>
                <a:gd name="T85" fmla="*/ 68 h 232"/>
                <a:gd name="T86" fmla="*/ 119 w 607"/>
                <a:gd name="T87" fmla="*/ 138 h 232"/>
                <a:gd name="T88" fmla="*/ 48 w 607"/>
                <a:gd name="T89" fmla="*/ 181 h 232"/>
                <a:gd name="T90" fmla="*/ 38 w 607"/>
                <a:gd name="T91" fmla="*/ 188 h 232"/>
                <a:gd name="T92" fmla="*/ 2 w 607"/>
                <a:gd name="T93" fmla="*/ 210 h 232"/>
                <a:gd name="T94" fmla="*/ 47 w 607"/>
                <a:gd name="T95" fmla="*/ 209 h 232"/>
                <a:gd name="T96" fmla="*/ 72 w 607"/>
                <a:gd name="T97" fmla="*/ 210 h 232"/>
                <a:gd name="T98" fmla="*/ 109 w 607"/>
                <a:gd name="T99" fmla="*/ 20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7" h="232">
                  <a:moveTo>
                    <a:pt x="109" y="206"/>
                  </a:moveTo>
                  <a:cubicBezTo>
                    <a:pt x="109" y="209"/>
                    <a:pt x="109" y="209"/>
                    <a:pt x="109" y="209"/>
                  </a:cubicBezTo>
                  <a:cubicBezTo>
                    <a:pt x="119" y="204"/>
                    <a:pt x="130" y="207"/>
                    <a:pt x="141" y="205"/>
                  </a:cubicBezTo>
                  <a:cubicBezTo>
                    <a:pt x="140" y="206"/>
                    <a:pt x="140" y="206"/>
                    <a:pt x="140" y="206"/>
                  </a:cubicBezTo>
                  <a:cubicBezTo>
                    <a:pt x="167" y="205"/>
                    <a:pt x="192" y="200"/>
                    <a:pt x="219" y="197"/>
                  </a:cubicBezTo>
                  <a:cubicBezTo>
                    <a:pt x="218" y="198"/>
                    <a:pt x="218" y="198"/>
                    <a:pt x="218" y="198"/>
                  </a:cubicBezTo>
                  <a:cubicBezTo>
                    <a:pt x="219" y="198"/>
                    <a:pt x="221" y="196"/>
                    <a:pt x="222" y="196"/>
                  </a:cubicBezTo>
                  <a:cubicBezTo>
                    <a:pt x="223" y="197"/>
                    <a:pt x="222" y="197"/>
                    <a:pt x="221" y="197"/>
                  </a:cubicBezTo>
                  <a:cubicBezTo>
                    <a:pt x="227" y="201"/>
                    <a:pt x="238" y="194"/>
                    <a:pt x="242" y="197"/>
                  </a:cubicBezTo>
                  <a:cubicBezTo>
                    <a:pt x="243" y="196"/>
                    <a:pt x="244" y="195"/>
                    <a:pt x="243" y="194"/>
                  </a:cubicBezTo>
                  <a:cubicBezTo>
                    <a:pt x="264" y="192"/>
                    <a:pt x="287" y="190"/>
                    <a:pt x="308" y="186"/>
                  </a:cubicBezTo>
                  <a:cubicBezTo>
                    <a:pt x="309" y="186"/>
                    <a:pt x="309" y="187"/>
                    <a:pt x="309" y="188"/>
                  </a:cubicBezTo>
                  <a:cubicBezTo>
                    <a:pt x="327" y="181"/>
                    <a:pt x="346" y="183"/>
                    <a:pt x="365" y="183"/>
                  </a:cubicBezTo>
                  <a:cubicBezTo>
                    <a:pt x="366" y="181"/>
                    <a:pt x="363" y="181"/>
                    <a:pt x="365" y="179"/>
                  </a:cubicBezTo>
                  <a:cubicBezTo>
                    <a:pt x="359" y="178"/>
                    <a:pt x="354" y="184"/>
                    <a:pt x="348" y="181"/>
                  </a:cubicBezTo>
                  <a:cubicBezTo>
                    <a:pt x="349" y="180"/>
                    <a:pt x="349" y="180"/>
                    <a:pt x="349" y="180"/>
                  </a:cubicBezTo>
                  <a:cubicBezTo>
                    <a:pt x="345" y="179"/>
                    <a:pt x="348" y="184"/>
                    <a:pt x="344" y="182"/>
                  </a:cubicBezTo>
                  <a:cubicBezTo>
                    <a:pt x="343" y="181"/>
                    <a:pt x="345" y="180"/>
                    <a:pt x="344" y="180"/>
                  </a:cubicBezTo>
                  <a:cubicBezTo>
                    <a:pt x="335" y="181"/>
                    <a:pt x="326" y="180"/>
                    <a:pt x="319" y="184"/>
                  </a:cubicBezTo>
                  <a:cubicBezTo>
                    <a:pt x="316" y="181"/>
                    <a:pt x="310" y="185"/>
                    <a:pt x="306" y="182"/>
                  </a:cubicBezTo>
                  <a:cubicBezTo>
                    <a:pt x="304" y="183"/>
                    <a:pt x="302" y="183"/>
                    <a:pt x="301" y="185"/>
                  </a:cubicBezTo>
                  <a:cubicBezTo>
                    <a:pt x="271" y="185"/>
                    <a:pt x="241" y="190"/>
                    <a:pt x="211" y="191"/>
                  </a:cubicBezTo>
                  <a:cubicBezTo>
                    <a:pt x="197" y="198"/>
                    <a:pt x="180" y="192"/>
                    <a:pt x="163" y="19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57" y="196"/>
                    <a:pt x="149" y="197"/>
                    <a:pt x="143" y="197"/>
                  </a:cubicBezTo>
                  <a:cubicBezTo>
                    <a:pt x="137" y="200"/>
                    <a:pt x="137" y="200"/>
                    <a:pt x="137" y="200"/>
                  </a:cubicBezTo>
                  <a:cubicBezTo>
                    <a:pt x="98" y="196"/>
                    <a:pt x="58" y="202"/>
                    <a:pt x="17" y="202"/>
                  </a:cubicBezTo>
                  <a:cubicBezTo>
                    <a:pt x="9" y="202"/>
                    <a:pt x="9" y="202"/>
                    <a:pt x="9" y="202"/>
                  </a:cubicBezTo>
                  <a:cubicBezTo>
                    <a:pt x="5" y="202"/>
                    <a:pt x="5" y="202"/>
                    <a:pt x="5" y="202"/>
                  </a:cubicBezTo>
                  <a:cubicBezTo>
                    <a:pt x="3" y="202"/>
                    <a:pt x="3" y="202"/>
                    <a:pt x="3" y="202"/>
                  </a:cubicBezTo>
                  <a:cubicBezTo>
                    <a:pt x="1" y="202"/>
                    <a:pt x="1" y="202"/>
                    <a:pt x="1" y="202"/>
                  </a:cubicBezTo>
                  <a:cubicBezTo>
                    <a:pt x="1" y="202"/>
                    <a:pt x="1" y="202"/>
                    <a:pt x="1" y="202"/>
                  </a:cubicBezTo>
                  <a:cubicBezTo>
                    <a:pt x="1" y="202"/>
                    <a:pt x="1" y="202"/>
                    <a:pt x="1" y="202"/>
                  </a:cubicBezTo>
                  <a:cubicBezTo>
                    <a:pt x="1" y="202"/>
                    <a:pt x="1" y="202"/>
                    <a:pt x="1" y="202"/>
                  </a:cubicBezTo>
                  <a:cubicBezTo>
                    <a:pt x="0" y="199"/>
                    <a:pt x="10" y="232"/>
                    <a:pt x="6" y="218"/>
                  </a:cubicBezTo>
                  <a:cubicBezTo>
                    <a:pt x="6" y="218"/>
                    <a:pt x="6" y="218"/>
                    <a:pt x="6" y="218"/>
                  </a:cubicBezTo>
                  <a:cubicBezTo>
                    <a:pt x="6" y="218"/>
                    <a:pt x="6" y="218"/>
                    <a:pt x="6" y="218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30" y="205"/>
                    <a:pt x="40" y="200"/>
                    <a:pt x="49" y="194"/>
                  </a:cubicBezTo>
                  <a:cubicBezTo>
                    <a:pt x="67" y="184"/>
                    <a:pt x="85" y="172"/>
                    <a:pt x="102" y="157"/>
                  </a:cubicBezTo>
                  <a:cubicBezTo>
                    <a:pt x="102" y="158"/>
                    <a:pt x="103" y="158"/>
                    <a:pt x="102" y="158"/>
                  </a:cubicBezTo>
                  <a:cubicBezTo>
                    <a:pt x="112" y="151"/>
                    <a:pt x="123" y="147"/>
                    <a:pt x="133" y="139"/>
                  </a:cubicBezTo>
                  <a:cubicBezTo>
                    <a:pt x="133" y="140"/>
                    <a:pt x="133" y="140"/>
                    <a:pt x="133" y="140"/>
                  </a:cubicBezTo>
                  <a:cubicBezTo>
                    <a:pt x="156" y="120"/>
                    <a:pt x="187" y="109"/>
                    <a:pt x="209" y="89"/>
                  </a:cubicBezTo>
                  <a:cubicBezTo>
                    <a:pt x="224" y="77"/>
                    <a:pt x="241" y="77"/>
                    <a:pt x="261" y="74"/>
                  </a:cubicBezTo>
                  <a:cubicBezTo>
                    <a:pt x="279" y="71"/>
                    <a:pt x="298" y="68"/>
                    <a:pt x="317" y="65"/>
                  </a:cubicBezTo>
                  <a:cubicBezTo>
                    <a:pt x="317" y="66"/>
                    <a:pt x="317" y="66"/>
                    <a:pt x="317" y="66"/>
                  </a:cubicBezTo>
                  <a:cubicBezTo>
                    <a:pt x="346" y="60"/>
                    <a:pt x="375" y="63"/>
                    <a:pt x="405" y="57"/>
                  </a:cubicBezTo>
                  <a:cubicBezTo>
                    <a:pt x="435" y="56"/>
                    <a:pt x="466" y="42"/>
                    <a:pt x="497" y="42"/>
                  </a:cubicBezTo>
                  <a:cubicBezTo>
                    <a:pt x="517" y="46"/>
                    <a:pt x="540" y="29"/>
                    <a:pt x="559" y="33"/>
                  </a:cubicBezTo>
                  <a:cubicBezTo>
                    <a:pt x="568" y="34"/>
                    <a:pt x="577" y="35"/>
                    <a:pt x="586" y="34"/>
                  </a:cubicBezTo>
                  <a:cubicBezTo>
                    <a:pt x="593" y="34"/>
                    <a:pt x="593" y="34"/>
                    <a:pt x="593" y="34"/>
                  </a:cubicBezTo>
                  <a:cubicBezTo>
                    <a:pt x="597" y="33"/>
                    <a:pt x="597" y="33"/>
                    <a:pt x="597" y="33"/>
                  </a:cubicBezTo>
                  <a:cubicBezTo>
                    <a:pt x="598" y="33"/>
                    <a:pt x="598" y="33"/>
                    <a:pt x="598" y="33"/>
                  </a:cubicBezTo>
                  <a:cubicBezTo>
                    <a:pt x="599" y="33"/>
                    <a:pt x="599" y="33"/>
                    <a:pt x="599" y="33"/>
                  </a:cubicBezTo>
                  <a:cubicBezTo>
                    <a:pt x="602" y="41"/>
                    <a:pt x="595" y="23"/>
                    <a:pt x="596" y="25"/>
                  </a:cubicBezTo>
                  <a:cubicBezTo>
                    <a:pt x="596" y="25"/>
                    <a:pt x="596" y="25"/>
                    <a:pt x="596" y="25"/>
                  </a:cubicBezTo>
                  <a:cubicBezTo>
                    <a:pt x="596" y="25"/>
                    <a:pt x="596" y="25"/>
                    <a:pt x="596" y="25"/>
                  </a:cubicBezTo>
                  <a:cubicBezTo>
                    <a:pt x="596" y="25"/>
                    <a:pt x="596" y="25"/>
                    <a:pt x="596" y="25"/>
                  </a:cubicBezTo>
                  <a:cubicBezTo>
                    <a:pt x="595" y="25"/>
                    <a:pt x="595" y="25"/>
                    <a:pt x="595" y="25"/>
                  </a:cubicBezTo>
                  <a:cubicBezTo>
                    <a:pt x="595" y="25"/>
                    <a:pt x="595" y="25"/>
                    <a:pt x="595" y="25"/>
                  </a:cubicBezTo>
                  <a:cubicBezTo>
                    <a:pt x="584" y="34"/>
                    <a:pt x="584" y="34"/>
                    <a:pt x="584" y="34"/>
                  </a:cubicBezTo>
                  <a:cubicBezTo>
                    <a:pt x="571" y="45"/>
                    <a:pt x="558" y="59"/>
                    <a:pt x="545" y="72"/>
                  </a:cubicBezTo>
                  <a:cubicBezTo>
                    <a:pt x="516" y="90"/>
                    <a:pt x="494" y="117"/>
                    <a:pt x="463" y="131"/>
                  </a:cubicBezTo>
                  <a:cubicBezTo>
                    <a:pt x="454" y="144"/>
                    <a:pt x="434" y="146"/>
                    <a:pt x="421" y="158"/>
                  </a:cubicBezTo>
                  <a:cubicBezTo>
                    <a:pt x="422" y="159"/>
                    <a:pt x="422" y="159"/>
                    <a:pt x="422" y="159"/>
                  </a:cubicBezTo>
                  <a:cubicBezTo>
                    <a:pt x="414" y="159"/>
                    <a:pt x="415" y="172"/>
                    <a:pt x="408" y="169"/>
                  </a:cubicBezTo>
                  <a:cubicBezTo>
                    <a:pt x="408" y="168"/>
                    <a:pt x="408" y="168"/>
                    <a:pt x="408" y="168"/>
                  </a:cubicBezTo>
                  <a:cubicBezTo>
                    <a:pt x="403" y="168"/>
                    <a:pt x="407" y="180"/>
                    <a:pt x="403" y="178"/>
                  </a:cubicBezTo>
                  <a:cubicBezTo>
                    <a:pt x="403" y="179"/>
                    <a:pt x="403" y="179"/>
                    <a:pt x="403" y="179"/>
                  </a:cubicBezTo>
                  <a:cubicBezTo>
                    <a:pt x="401" y="182"/>
                    <a:pt x="402" y="178"/>
                    <a:pt x="399" y="179"/>
                  </a:cubicBezTo>
                  <a:cubicBezTo>
                    <a:pt x="398" y="180"/>
                    <a:pt x="401" y="182"/>
                    <a:pt x="398" y="183"/>
                  </a:cubicBezTo>
                  <a:cubicBezTo>
                    <a:pt x="393" y="177"/>
                    <a:pt x="391" y="190"/>
                    <a:pt x="386" y="184"/>
                  </a:cubicBezTo>
                  <a:cubicBezTo>
                    <a:pt x="388" y="182"/>
                    <a:pt x="381" y="183"/>
                    <a:pt x="384" y="179"/>
                  </a:cubicBezTo>
                  <a:cubicBezTo>
                    <a:pt x="383" y="179"/>
                    <a:pt x="378" y="183"/>
                    <a:pt x="380" y="186"/>
                  </a:cubicBezTo>
                  <a:cubicBezTo>
                    <a:pt x="382" y="189"/>
                    <a:pt x="382" y="193"/>
                    <a:pt x="387" y="193"/>
                  </a:cubicBezTo>
                  <a:cubicBezTo>
                    <a:pt x="386" y="190"/>
                    <a:pt x="386" y="190"/>
                    <a:pt x="386" y="190"/>
                  </a:cubicBezTo>
                  <a:cubicBezTo>
                    <a:pt x="388" y="192"/>
                    <a:pt x="387" y="191"/>
                    <a:pt x="389" y="192"/>
                  </a:cubicBezTo>
                  <a:cubicBezTo>
                    <a:pt x="393" y="189"/>
                    <a:pt x="396" y="192"/>
                    <a:pt x="400" y="191"/>
                  </a:cubicBezTo>
                  <a:cubicBezTo>
                    <a:pt x="400" y="191"/>
                    <a:pt x="400" y="191"/>
                    <a:pt x="400" y="191"/>
                  </a:cubicBezTo>
                  <a:cubicBezTo>
                    <a:pt x="400" y="186"/>
                    <a:pt x="404" y="186"/>
                    <a:pt x="406" y="185"/>
                  </a:cubicBezTo>
                  <a:cubicBezTo>
                    <a:pt x="408" y="186"/>
                    <a:pt x="408" y="186"/>
                    <a:pt x="408" y="186"/>
                  </a:cubicBezTo>
                  <a:cubicBezTo>
                    <a:pt x="411" y="187"/>
                    <a:pt x="409" y="177"/>
                    <a:pt x="411" y="182"/>
                  </a:cubicBezTo>
                  <a:cubicBezTo>
                    <a:pt x="419" y="175"/>
                    <a:pt x="429" y="167"/>
                    <a:pt x="438" y="160"/>
                  </a:cubicBezTo>
                  <a:cubicBezTo>
                    <a:pt x="438" y="158"/>
                    <a:pt x="446" y="155"/>
                    <a:pt x="441" y="153"/>
                  </a:cubicBezTo>
                  <a:cubicBezTo>
                    <a:pt x="446" y="155"/>
                    <a:pt x="454" y="150"/>
                    <a:pt x="457" y="148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65" y="150"/>
                    <a:pt x="459" y="141"/>
                    <a:pt x="469" y="143"/>
                  </a:cubicBezTo>
                  <a:cubicBezTo>
                    <a:pt x="466" y="138"/>
                    <a:pt x="478" y="137"/>
                    <a:pt x="478" y="130"/>
                  </a:cubicBezTo>
                  <a:cubicBezTo>
                    <a:pt x="479" y="131"/>
                    <a:pt x="480" y="132"/>
                    <a:pt x="480" y="132"/>
                  </a:cubicBezTo>
                  <a:cubicBezTo>
                    <a:pt x="489" y="126"/>
                    <a:pt x="499" y="120"/>
                    <a:pt x="507" y="115"/>
                  </a:cubicBezTo>
                  <a:cubicBezTo>
                    <a:pt x="511" y="107"/>
                    <a:pt x="523" y="105"/>
                    <a:pt x="525" y="96"/>
                  </a:cubicBezTo>
                  <a:cubicBezTo>
                    <a:pt x="530" y="94"/>
                    <a:pt x="539" y="90"/>
                    <a:pt x="544" y="84"/>
                  </a:cubicBezTo>
                  <a:cubicBezTo>
                    <a:pt x="544" y="85"/>
                    <a:pt x="544" y="85"/>
                    <a:pt x="544" y="85"/>
                  </a:cubicBezTo>
                  <a:cubicBezTo>
                    <a:pt x="551" y="79"/>
                    <a:pt x="559" y="72"/>
                    <a:pt x="562" y="66"/>
                  </a:cubicBezTo>
                  <a:cubicBezTo>
                    <a:pt x="568" y="69"/>
                    <a:pt x="570" y="65"/>
                    <a:pt x="574" y="65"/>
                  </a:cubicBezTo>
                  <a:cubicBezTo>
                    <a:pt x="577" y="59"/>
                    <a:pt x="587" y="52"/>
                    <a:pt x="593" y="45"/>
                  </a:cubicBezTo>
                  <a:cubicBezTo>
                    <a:pt x="596" y="46"/>
                    <a:pt x="598" y="40"/>
                    <a:pt x="601" y="42"/>
                  </a:cubicBezTo>
                  <a:cubicBezTo>
                    <a:pt x="604" y="38"/>
                    <a:pt x="604" y="38"/>
                    <a:pt x="604" y="38"/>
                  </a:cubicBezTo>
                  <a:cubicBezTo>
                    <a:pt x="605" y="38"/>
                    <a:pt x="605" y="38"/>
                    <a:pt x="605" y="38"/>
                  </a:cubicBezTo>
                  <a:cubicBezTo>
                    <a:pt x="605" y="37"/>
                    <a:pt x="605" y="37"/>
                    <a:pt x="605" y="37"/>
                  </a:cubicBezTo>
                  <a:cubicBezTo>
                    <a:pt x="605" y="37"/>
                    <a:pt x="605" y="37"/>
                    <a:pt x="605" y="37"/>
                  </a:cubicBezTo>
                  <a:cubicBezTo>
                    <a:pt x="605" y="37"/>
                    <a:pt x="605" y="37"/>
                    <a:pt x="605" y="37"/>
                  </a:cubicBezTo>
                  <a:cubicBezTo>
                    <a:pt x="607" y="41"/>
                    <a:pt x="590" y="0"/>
                    <a:pt x="597" y="18"/>
                  </a:cubicBezTo>
                  <a:cubicBezTo>
                    <a:pt x="597" y="18"/>
                    <a:pt x="597" y="18"/>
                    <a:pt x="597" y="18"/>
                  </a:cubicBezTo>
                  <a:cubicBezTo>
                    <a:pt x="597" y="18"/>
                    <a:pt x="597" y="18"/>
                    <a:pt x="597" y="18"/>
                  </a:cubicBezTo>
                  <a:cubicBezTo>
                    <a:pt x="596" y="18"/>
                    <a:pt x="596" y="18"/>
                    <a:pt x="596" y="18"/>
                  </a:cubicBezTo>
                  <a:cubicBezTo>
                    <a:pt x="594" y="19"/>
                    <a:pt x="594" y="19"/>
                    <a:pt x="594" y="19"/>
                  </a:cubicBezTo>
                  <a:cubicBezTo>
                    <a:pt x="584" y="22"/>
                    <a:pt x="584" y="22"/>
                    <a:pt x="584" y="22"/>
                  </a:cubicBezTo>
                  <a:cubicBezTo>
                    <a:pt x="577" y="23"/>
                    <a:pt x="570" y="24"/>
                    <a:pt x="563" y="25"/>
                  </a:cubicBezTo>
                  <a:cubicBezTo>
                    <a:pt x="549" y="26"/>
                    <a:pt x="534" y="26"/>
                    <a:pt x="520" y="25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18" y="27"/>
                    <a:pt x="514" y="32"/>
                    <a:pt x="511" y="36"/>
                  </a:cubicBezTo>
                  <a:cubicBezTo>
                    <a:pt x="511" y="35"/>
                    <a:pt x="511" y="35"/>
                    <a:pt x="511" y="35"/>
                  </a:cubicBezTo>
                  <a:cubicBezTo>
                    <a:pt x="507" y="36"/>
                    <a:pt x="501" y="33"/>
                    <a:pt x="497" y="34"/>
                  </a:cubicBezTo>
                  <a:cubicBezTo>
                    <a:pt x="497" y="33"/>
                    <a:pt x="497" y="33"/>
                    <a:pt x="497" y="33"/>
                  </a:cubicBezTo>
                  <a:cubicBezTo>
                    <a:pt x="493" y="35"/>
                    <a:pt x="488" y="31"/>
                    <a:pt x="482" y="35"/>
                  </a:cubicBezTo>
                  <a:cubicBezTo>
                    <a:pt x="482" y="34"/>
                    <a:pt x="482" y="34"/>
                    <a:pt x="482" y="34"/>
                  </a:cubicBezTo>
                  <a:cubicBezTo>
                    <a:pt x="479" y="35"/>
                    <a:pt x="479" y="35"/>
                    <a:pt x="479" y="35"/>
                  </a:cubicBezTo>
                  <a:cubicBezTo>
                    <a:pt x="479" y="34"/>
                    <a:pt x="479" y="32"/>
                    <a:pt x="481" y="32"/>
                  </a:cubicBezTo>
                  <a:cubicBezTo>
                    <a:pt x="438" y="37"/>
                    <a:pt x="396" y="49"/>
                    <a:pt x="353" y="53"/>
                  </a:cubicBezTo>
                  <a:cubicBezTo>
                    <a:pt x="354" y="52"/>
                    <a:pt x="354" y="52"/>
                    <a:pt x="354" y="52"/>
                  </a:cubicBezTo>
                  <a:cubicBezTo>
                    <a:pt x="346" y="55"/>
                    <a:pt x="346" y="55"/>
                    <a:pt x="346" y="55"/>
                  </a:cubicBezTo>
                  <a:cubicBezTo>
                    <a:pt x="346" y="54"/>
                    <a:pt x="346" y="54"/>
                    <a:pt x="347" y="54"/>
                  </a:cubicBezTo>
                  <a:cubicBezTo>
                    <a:pt x="336" y="53"/>
                    <a:pt x="325" y="58"/>
                    <a:pt x="315" y="59"/>
                  </a:cubicBezTo>
                  <a:cubicBezTo>
                    <a:pt x="315" y="58"/>
                    <a:pt x="316" y="57"/>
                    <a:pt x="315" y="56"/>
                  </a:cubicBezTo>
                  <a:cubicBezTo>
                    <a:pt x="307" y="61"/>
                    <a:pt x="302" y="53"/>
                    <a:pt x="299" y="61"/>
                  </a:cubicBezTo>
                  <a:cubicBezTo>
                    <a:pt x="298" y="61"/>
                    <a:pt x="298" y="59"/>
                    <a:pt x="299" y="58"/>
                  </a:cubicBezTo>
                  <a:cubicBezTo>
                    <a:pt x="278" y="64"/>
                    <a:pt x="256" y="66"/>
                    <a:pt x="234" y="68"/>
                  </a:cubicBezTo>
                  <a:cubicBezTo>
                    <a:pt x="214" y="78"/>
                    <a:pt x="199" y="87"/>
                    <a:pt x="184" y="100"/>
                  </a:cubicBezTo>
                  <a:cubicBezTo>
                    <a:pt x="183" y="99"/>
                    <a:pt x="183" y="99"/>
                    <a:pt x="183" y="99"/>
                  </a:cubicBezTo>
                  <a:cubicBezTo>
                    <a:pt x="165" y="115"/>
                    <a:pt x="140" y="124"/>
                    <a:pt x="119" y="138"/>
                  </a:cubicBezTo>
                  <a:cubicBezTo>
                    <a:pt x="110" y="143"/>
                    <a:pt x="105" y="148"/>
                    <a:pt x="96" y="153"/>
                  </a:cubicBezTo>
                  <a:cubicBezTo>
                    <a:pt x="95" y="152"/>
                    <a:pt x="95" y="152"/>
                    <a:pt x="95" y="152"/>
                  </a:cubicBezTo>
                  <a:cubicBezTo>
                    <a:pt x="83" y="166"/>
                    <a:pt x="60" y="166"/>
                    <a:pt x="48" y="181"/>
                  </a:cubicBezTo>
                  <a:cubicBezTo>
                    <a:pt x="48" y="179"/>
                    <a:pt x="48" y="179"/>
                    <a:pt x="48" y="179"/>
                  </a:cubicBezTo>
                  <a:cubicBezTo>
                    <a:pt x="47" y="183"/>
                    <a:pt x="37" y="183"/>
                    <a:pt x="41" y="188"/>
                  </a:cubicBezTo>
                  <a:cubicBezTo>
                    <a:pt x="38" y="188"/>
                    <a:pt x="38" y="188"/>
                    <a:pt x="38" y="188"/>
                  </a:cubicBezTo>
                  <a:cubicBezTo>
                    <a:pt x="31" y="201"/>
                    <a:pt x="16" y="197"/>
                    <a:pt x="6" y="209"/>
                  </a:cubicBezTo>
                  <a:cubicBezTo>
                    <a:pt x="6" y="207"/>
                    <a:pt x="6" y="207"/>
                    <a:pt x="6" y="207"/>
                  </a:cubicBezTo>
                  <a:cubicBezTo>
                    <a:pt x="5" y="208"/>
                    <a:pt x="1" y="212"/>
                    <a:pt x="2" y="210"/>
                  </a:cubicBezTo>
                  <a:cubicBezTo>
                    <a:pt x="4" y="210"/>
                    <a:pt x="6" y="210"/>
                    <a:pt x="8" y="211"/>
                  </a:cubicBezTo>
                  <a:cubicBezTo>
                    <a:pt x="7" y="211"/>
                    <a:pt x="8" y="211"/>
                    <a:pt x="7" y="212"/>
                  </a:cubicBezTo>
                  <a:cubicBezTo>
                    <a:pt x="20" y="216"/>
                    <a:pt x="34" y="210"/>
                    <a:pt x="47" y="209"/>
                  </a:cubicBezTo>
                  <a:cubicBezTo>
                    <a:pt x="46" y="212"/>
                    <a:pt x="46" y="212"/>
                    <a:pt x="46" y="212"/>
                  </a:cubicBezTo>
                  <a:cubicBezTo>
                    <a:pt x="52" y="208"/>
                    <a:pt x="64" y="210"/>
                    <a:pt x="73" y="209"/>
                  </a:cubicBezTo>
                  <a:cubicBezTo>
                    <a:pt x="72" y="210"/>
                    <a:pt x="72" y="210"/>
                    <a:pt x="72" y="210"/>
                  </a:cubicBezTo>
                  <a:cubicBezTo>
                    <a:pt x="77" y="208"/>
                    <a:pt x="77" y="208"/>
                    <a:pt x="77" y="208"/>
                  </a:cubicBezTo>
                  <a:cubicBezTo>
                    <a:pt x="77" y="210"/>
                    <a:pt x="77" y="210"/>
                    <a:pt x="77" y="210"/>
                  </a:cubicBezTo>
                  <a:cubicBezTo>
                    <a:pt x="88" y="210"/>
                    <a:pt x="98" y="207"/>
                    <a:pt x="109" y="20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09"/>
            <p:cNvSpPr/>
            <p:nvPr/>
          </p:nvSpPr>
          <p:spPr bwMode="auto">
            <a:xfrm>
              <a:off x="2628701" y="239271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10"/>
            <p:cNvSpPr/>
            <p:nvPr/>
          </p:nvSpPr>
          <p:spPr bwMode="auto">
            <a:xfrm>
              <a:off x="3021456" y="2376614"/>
              <a:ext cx="3219" cy="32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11"/>
            <p:cNvSpPr/>
            <p:nvPr/>
          </p:nvSpPr>
          <p:spPr bwMode="auto">
            <a:xfrm>
              <a:off x="3410991" y="2164140"/>
              <a:ext cx="202816" cy="284908"/>
            </a:xfrm>
            <a:custGeom>
              <a:avLst/>
              <a:gdLst>
                <a:gd name="T0" fmla="*/ 19 w 93"/>
                <a:gd name="T1" fmla="*/ 0 h 130"/>
                <a:gd name="T2" fmla="*/ 74 w 93"/>
                <a:gd name="T3" fmla="*/ 55 h 130"/>
                <a:gd name="T4" fmla="*/ 81 w 93"/>
                <a:gd name="T5" fmla="*/ 109 h 130"/>
                <a:gd name="T6" fmla="*/ 35 w 93"/>
                <a:gd name="T7" fmla="*/ 128 h 130"/>
                <a:gd name="T8" fmla="*/ 2 w 93"/>
                <a:gd name="T9" fmla="*/ 49 h 130"/>
                <a:gd name="T10" fmla="*/ 8 w 93"/>
                <a:gd name="T11" fmla="*/ 3 h 130"/>
                <a:gd name="T12" fmla="*/ 19 w 93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30">
                  <a:moveTo>
                    <a:pt x="19" y="0"/>
                  </a:moveTo>
                  <a:cubicBezTo>
                    <a:pt x="19" y="0"/>
                    <a:pt x="63" y="24"/>
                    <a:pt x="74" y="55"/>
                  </a:cubicBezTo>
                  <a:cubicBezTo>
                    <a:pt x="85" y="85"/>
                    <a:pt x="93" y="102"/>
                    <a:pt x="81" y="109"/>
                  </a:cubicBezTo>
                  <a:cubicBezTo>
                    <a:pt x="70" y="117"/>
                    <a:pt x="40" y="130"/>
                    <a:pt x="35" y="128"/>
                  </a:cubicBezTo>
                  <a:cubicBezTo>
                    <a:pt x="30" y="126"/>
                    <a:pt x="4" y="65"/>
                    <a:pt x="2" y="49"/>
                  </a:cubicBezTo>
                  <a:cubicBezTo>
                    <a:pt x="0" y="33"/>
                    <a:pt x="8" y="3"/>
                    <a:pt x="8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12"/>
            <p:cNvSpPr/>
            <p:nvPr/>
          </p:nvSpPr>
          <p:spPr bwMode="auto">
            <a:xfrm>
              <a:off x="3441575" y="2149653"/>
              <a:ext cx="0" cy="161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13"/>
            <p:cNvSpPr/>
            <p:nvPr/>
          </p:nvSpPr>
          <p:spPr bwMode="auto">
            <a:xfrm>
              <a:off x="3436746" y="2144824"/>
              <a:ext cx="3219" cy="12877"/>
            </a:xfrm>
            <a:custGeom>
              <a:avLst/>
              <a:gdLst>
                <a:gd name="T0" fmla="*/ 0 w 1"/>
                <a:gd name="T1" fmla="*/ 5 h 6"/>
                <a:gd name="T2" fmla="*/ 1 w 1"/>
                <a:gd name="T3" fmla="*/ 6 h 6"/>
                <a:gd name="T4" fmla="*/ 1 w 1"/>
                <a:gd name="T5" fmla="*/ 2 h 6"/>
                <a:gd name="T6" fmla="*/ 0 w 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">
                  <a:moveTo>
                    <a:pt x="0" y="5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114"/>
            <p:cNvSpPr/>
            <p:nvPr/>
          </p:nvSpPr>
          <p:spPr bwMode="auto">
            <a:xfrm>
              <a:off x="3435136" y="2152872"/>
              <a:ext cx="1610" cy="8048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3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0" y="1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15"/>
            <p:cNvSpPr/>
            <p:nvPr/>
          </p:nvSpPr>
          <p:spPr bwMode="auto">
            <a:xfrm>
              <a:off x="3404553" y="22735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16"/>
            <p:cNvSpPr/>
            <p:nvPr/>
          </p:nvSpPr>
          <p:spPr bwMode="auto">
            <a:xfrm>
              <a:off x="3401334" y="2149653"/>
              <a:ext cx="210864" cy="305834"/>
            </a:xfrm>
            <a:custGeom>
              <a:avLst/>
              <a:gdLst>
                <a:gd name="T0" fmla="*/ 12 w 96"/>
                <a:gd name="T1" fmla="*/ 69 h 140"/>
                <a:gd name="T2" fmla="*/ 9 w 96"/>
                <a:gd name="T3" fmla="*/ 62 h 140"/>
                <a:gd name="T4" fmla="*/ 6 w 96"/>
                <a:gd name="T5" fmla="*/ 43 h 140"/>
                <a:gd name="T6" fmla="*/ 5 w 96"/>
                <a:gd name="T7" fmla="*/ 42 h 140"/>
                <a:gd name="T8" fmla="*/ 4 w 96"/>
                <a:gd name="T9" fmla="*/ 36 h 140"/>
                <a:gd name="T10" fmla="*/ 6 w 96"/>
                <a:gd name="T11" fmla="*/ 19 h 140"/>
                <a:gd name="T12" fmla="*/ 11 w 96"/>
                <a:gd name="T13" fmla="*/ 4 h 140"/>
                <a:gd name="T14" fmla="*/ 14 w 96"/>
                <a:gd name="T15" fmla="*/ 2 h 140"/>
                <a:gd name="T16" fmla="*/ 11 w 96"/>
                <a:gd name="T17" fmla="*/ 4 h 140"/>
                <a:gd name="T18" fmla="*/ 11 w 96"/>
                <a:gd name="T19" fmla="*/ 4 h 140"/>
                <a:gd name="T20" fmla="*/ 10 w 96"/>
                <a:gd name="T21" fmla="*/ 4 h 140"/>
                <a:gd name="T22" fmla="*/ 6 w 96"/>
                <a:gd name="T23" fmla="*/ 8 h 140"/>
                <a:gd name="T24" fmla="*/ 6 w 96"/>
                <a:gd name="T25" fmla="*/ 8 h 140"/>
                <a:gd name="T26" fmla="*/ 6 w 96"/>
                <a:gd name="T27" fmla="*/ 8 h 140"/>
                <a:gd name="T28" fmla="*/ 6 w 96"/>
                <a:gd name="T29" fmla="*/ 10 h 140"/>
                <a:gd name="T30" fmla="*/ 5 w 96"/>
                <a:gd name="T31" fmla="*/ 16 h 140"/>
                <a:gd name="T32" fmla="*/ 4 w 96"/>
                <a:gd name="T33" fmla="*/ 21 h 140"/>
                <a:gd name="T34" fmla="*/ 2 w 96"/>
                <a:gd name="T35" fmla="*/ 57 h 140"/>
                <a:gd name="T36" fmla="*/ 3 w 96"/>
                <a:gd name="T37" fmla="*/ 62 h 140"/>
                <a:gd name="T38" fmla="*/ 13 w 96"/>
                <a:gd name="T39" fmla="*/ 93 h 140"/>
                <a:gd name="T40" fmla="*/ 27 w 96"/>
                <a:gd name="T41" fmla="*/ 123 h 140"/>
                <a:gd name="T42" fmla="*/ 31 w 96"/>
                <a:gd name="T43" fmla="*/ 132 h 140"/>
                <a:gd name="T44" fmla="*/ 55 w 96"/>
                <a:gd name="T45" fmla="*/ 132 h 140"/>
                <a:gd name="T46" fmla="*/ 81 w 96"/>
                <a:gd name="T47" fmla="*/ 120 h 140"/>
                <a:gd name="T48" fmla="*/ 84 w 96"/>
                <a:gd name="T49" fmla="*/ 79 h 140"/>
                <a:gd name="T50" fmla="*/ 64 w 96"/>
                <a:gd name="T51" fmla="*/ 41 h 140"/>
                <a:gd name="T52" fmla="*/ 38 w 96"/>
                <a:gd name="T53" fmla="*/ 14 h 140"/>
                <a:gd name="T54" fmla="*/ 34 w 96"/>
                <a:gd name="T55" fmla="*/ 12 h 140"/>
                <a:gd name="T56" fmla="*/ 31 w 96"/>
                <a:gd name="T57" fmla="*/ 13 h 140"/>
                <a:gd name="T58" fmla="*/ 30 w 96"/>
                <a:gd name="T59" fmla="*/ 12 h 140"/>
                <a:gd name="T60" fmla="*/ 29 w 96"/>
                <a:gd name="T61" fmla="*/ 8 h 140"/>
                <a:gd name="T62" fmla="*/ 28 w 96"/>
                <a:gd name="T63" fmla="*/ 6 h 140"/>
                <a:gd name="T64" fmla="*/ 26 w 96"/>
                <a:gd name="T65" fmla="*/ 10 h 140"/>
                <a:gd name="T66" fmla="*/ 26 w 96"/>
                <a:gd name="T67" fmla="*/ 16 h 140"/>
                <a:gd name="T68" fmla="*/ 28 w 96"/>
                <a:gd name="T69" fmla="*/ 16 h 140"/>
                <a:gd name="T70" fmla="*/ 28 w 96"/>
                <a:gd name="T71" fmla="*/ 17 h 140"/>
                <a:gd name="T72" fmla="*/ 39 w 96"/>
                <a:gd name="T73" fmla="*/ 21 h 140"/>
                <a:gd name="T74" fmla="*/ 39 w 96"/>
                <a:gd name="T75" fmla="*/ 26 h 140"/>
                <a:gd name="T76" fmla="*/ 46 w 96"/>
                <a:gd name="T77" fmla="*/ 29 h 140"/>
                <a:gd name="T78" fmla="*/ 50 w 96"/>
                <a:gd name="T79" fmla="*/ 36 h 140"/>
                <a:gd name="T80" fmla="*/ 59 w 96"/>
                <a:gd name="T81" fmla="*/ 44 h 140"/>
                <a:gd name="T82" fmla="*/ 64 w 96"/>
                <a:gd name="T83" fmla="*/ 47 h 140"/>
                <a:gd name="T84" fmla="*/ 68 w 96"/>
                <a:gd name="T85" fmla="*/ 55 h 140"/>
                <a:gd name="T86" fmla="*/ 75 w 96"/>
                <a:gd name="T87" fmla="*/ 76 h 140"/>
                <a:gd name="T88" fmla="*/ 81 w 96"/>
                <a:gd name="T89" fmla="*/ 76 h 140"/>
                <a:gd name="T90" fmla="*/ 80 w 96"/>
                <a:gd name="T91" fmla="*/ 80 h 140"/>
                <a:gd name="T92" fmla="*/ 80 w 96"/>
                <a:gd name="T93" fmla="*/ 84 h 140"/>
                <a:gd name="T94" fmla="*/ 81 w 96"/>
                <a:gd name="T95" fmla="*/ 85 h 140"/>
                <a:gd name="T96" fmla="*/ 85 w 96"/>
                <a:gd name="T97" fmla="*/ 111 h 140"/>
                <a:gd name="T98" fmla="*/ 84 w 96"/>
                <a:gd name="T99" fmla="*/ 112 h 140"/>
                <a:gd name="T100" fmla="*/ 78 w 96"/>
                <a:gd name="T101" fmla="*/ 116 h 140"/>
                <a:gd name="T102" fmla="*/ 75 w 96"/>
                <a:gd name="T103" fmla="*/ 118 h 140"/>
                <a:gd name="T104" fmla="*/ 60 w 96"/>
                <a:gd name="T105" fmla="*/ 124 h 140"/>
                <a:gd name="T106" fmla="*/ 48 w 96"/>
                <a:gd name="T107" fmla="*/ 131 h 140"/>
                <a:gd name="T108" fmla="*/ 35 w 96"/>
                <a:gd name="T109" fmla="*/ 126 h 140"/>
                <a:gd name="T110" fmla="*/ 32 w 96"/>
                <a:gd name="T111" fmla="*/ 120 h 140"/>
                <a:gd name="T112" fmla="*/ 27 w 96"/>
                <a:gd name="T113" fmla="*/ 107 h 140"/>
                <a:gd name="T114" fmla="*/ 24 w 96"/>
                <a:gd name="T115" fmla="*/ 105 h 140"/>
                <a:gd name="T116" fmla="*/ 20 w 96"/>
                <a:gd name="T117" fmla="*/ 96 h 140"/>
                <a:gd name="T118" fmla="*/ 19 w 96"/>
                <a:gd name="T119" fmla="*/ 94 h 140"/>
                <a:gd name="T120" fmla="*/ 17 w 96"/>
                <a:gd name="T121" fmla="*/ 84 h 140"/>
                <a:gd name="T122" fmla="*/ 14 w 96"/>
                <a:gd name="T123" fmla="*/ 78 h 140"/>
                <a:gd name="T124" fmla="*/ 14 w 96"/>
                <a:gd name="T125" fmla="*/ 77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" h="140">
                  <a:moveTo>
                    <a:pt x="10" y="69"/>
                  </a:moveTo>
                  <a:cubicBezTo>
                    <a:pt x="12" y="69"/>
                    <a:pt x="12" y="69"/>
                    <a:pt x="12" y="69"/>
                  </a:cubicBezTo>
                  <a:cubicBezTo>
                    <a:pt x="9" y="67"/>
                    <a:pt x="10" y="64"/>
                    <a:pt x="9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55"/>
                    <a:pt x="6" y="49"/>
                    <a:pt x="5" y="42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2"/>
                    <a:pt x="4" y="42"/>
                    <a:pt x="5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8" y="40"/>
                    <a:pt x="4" y="37"/>
                    <a:pt x="6" y="37"/>
                  </a:cubicBezTo>
                  <a:cubicBezTo>
                    <a:pt x="6" y="36"/>
                    <a:pt x="5" y="36"/>
                    <a:pt x="4" y="36"/>
                  </a:cubicBezTo>
                  <a:cubicBezTo>
                    <a:pt x="5" y="31"/>
                    <a:pt x="5" y="25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5" y="16"/>
                    <a:pt x="5" y="14"/>
                    <a:pt x="6" y="12"/>
                  </a:cubicBezTo>
                  <a:cubicBezTo>
                    <a:pt x="8" y="9"/>
                    <a:pt x="2" y="13"/>
                    <a:pt x="11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4" y="3"/>
                    <a:pt x="14" y="2"/>
                  </a:cubicBezTo>
                  <a:cubicBezTo>
                    <a:pt x="13" y="2"/>
                    <a:pt x="13" y="2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4" y="0"/>
                    <a:pt x="5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9"/>
                    <a:pt x="7" y="9"/>
                    <a:pt x="6" y="10"/>
                  </a:cubicBezTo>
                  <a:cubicBezTo>
                    <a:pt x="5" y="10"/>
                    <a:pt x="5" y="9"/>
                    <a:pt x="4" y="9"/>
                  </a:cubicBezTo>
                  <a:cubicBezTo>
                    <a:pt x="4" y="12"/>
                    <a:pt x="3" y="14"/>
                    <a:pt x="5" y="16"/>
                  </a:cubicBezTo>
                  <a:cubicBezTo>
                    <a:pt x="3" y="16"/>
                    <a:pt x="4" y="18"/>
                    <a:pt x="2" y="19"/>
                  </a:cubicBezTo>
                  <a:cubicBezTo>
                    <a:pt x="3" y="20"/>
                    <a:pt x="2" y="20"/>
                    <a:pt x="4" y="21"/>
                  </a:cubicBezTo>
                  <a:cubicBezTo>
                    <a:pt x="1" y="28"/>
                    <a:pt x="2" y="36"/>
                    <a:pt x="1" y="44"/>
                  </a:cubicBezTo>
                  <a:cubicBezTo>
                    <a:pt x="5" y="48"/>
                    <a:pt x="0" y="52"/>
                    <a:pt x="2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3" y="58"/>
                    <a:pt x="3" y="61"/>
                    <a:pt x="3" y="62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74"/>
                    <a:pt x="11" y="83"/>
                    <a:pt x="13" y="93"/>
                  </a:cubicBezTo>
                  <a:cubicBezTo>
                    <a:pt x="17" y="104"/>
                    <a:pt x="18" y="115"/>
                    <a:pt x="28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9" y="126"/>
                    <a:pt x="29" y="129"/>
                    <a:pt x="31" y="131"/>
                  </a:cubicBezTo>
                  <a:cubicBezTo>
                    <a:pt x="31" y="132"/>
                    <a:pt x="31" y="132"/>
                    <a:pt x="31" y="132"/>
                  </a:cubicBezTo>
                  <a:cubicBezTo>
                    <a:pt x="33" y="134"/>
                    <a:pt x="40" y="140"/>
                    <a:pt x="44" y="137"/>
                  </a:cubicBezTo>
                  <a:cubicBezTo>
                    <a:pt x="48" y="136"/>
                    <a:pt x="52" y="135"/>
                    <a:pt x="55" y="132"/>
                  </a:cubicBezTo>
                  <a:cubicBezTo>
                    <a:pt x="64" y="129"/>
                    <a:pt x="73" y="125"/>
                    <a:pt x="81" y="119"/>
                  </a:cubicBezTo>
                  <a:cubicBezTo>
                    <a:pt x="81" y="120"/>
                    <a:pt x="81" y="120"/>
                    <a:pt x="81" y="120"/>
                  </a:cubicBezTo>
                  <a:cubicBezTo>
                    <a:pt x="87" y="117"/>
                    <a:pt x="96" y="110"/>
                    <a:pt x="93" y="101"/>
                  </a:cubicBezTo>
                  <a:cubicBezTo>
                    <a:pt x="93" y="93"/>
                    <a:pt x="85" y="87"/>
                    <a:pt x="84" y="79"/>
                  </a:cubicBezTo>
                  <a:cubicBezTo>
                    <a:pt x="86" y="73"/>
                    <a:pt x="77" y="70"/>
                    <a:pt x="79" y="64"/>
                  </a:cubicBezTo>
                  <a:cubicBezTo>
                    <a:pt x="81" y="53"/>
                    <a:pt x="72" y="46"/>
                    <a:pt x="64" y="41"/>
                  </a:cubicBezTo>
                  <a:cubicBezTo>
                    <a:pt x="60" y="34"/>
                    <a:pt x="50" y="32"/>
                    <a:pt x="46" y="23"/>
                  </a:cubicBezTo>
                  <a:cubicBezTo>
                    <a:pt x="42" y="23"/>
                    <a:pt x="42" y="16"/>
                    <a:pt x="38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8" y="11"/>
                    <a:pt x="32" y="16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0"/>
                    <a:pt x="30" y="15"/>
                    <a:pt x="31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30" y="12"/>
                    <a:pt x="30" y="12"/>
                  </a:cubicBezTo>
                  <a:cubicBezTo>
                    <a:pt x="30" y="12"/>
                    <a:pt x="29" y="13"/>
                    <a:pt x="29" y="12"/>
                  </a:cubicBezTo>
                  <a:cubicBezTo>
                    <a:pt x="31" y="9"/>
                    <a:pt x="26" y="12"/>
                    <a:pt x="29" y="8"/>
                  </a:cubicBezTo>
                  <a:cubicBezTo>
                    <a:pt x="29" y="8"/>
                    <a:pt x="29" y="6"/>
                    <a:pt x="30" y="5"/>
                  </a:cubicBezTo>
                  <a:cubicBezTo>
                    <a:pt x="30" y="5"/>
                    <a:pt x="29" y="4"/>
                    <a:pt x="28" y="6"/>
                  </a:cubicBezTo>
                  <a:cubicBezTo>
                    <a:pt x="27" y="8"/>
                    <a:pt x="25" y="9"/>
                    <a:pt x="25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1"/>
                    <a:pt x="26" y="11"/>
                    <a:pt x="25" y="12"/>
                  </a:cubicBezTo>
                  <a:cubicBezTo>
                    <a:pt x="26" y="12"/>
                    <a:pt x="25" y="15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7" y="14"/>
                    <a:pt x="27" y="16"/>
                    <a:pt x="28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9"/>
                    <a:pt x="31" y="15"/>
                    <a:pt x="28" y="17"/>
                  </a:cubicBezTo>
                  <a:cubicBezTo>
                    <a:pt x="31" y="18"/>
                    <a:pt x="34" y="20"/>
                    <a:pt x="36" y="22"/>
                  </a:cubicBezTo>
                  <a:cubicBezTo>
                    <a:pt x="37" y="21"/>
                    <a:pt x="38" y="23"/>
                    <a:pt x="39" y="21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8" y="30"/>
                    <a:pt x="43" y="24"/>
                    <a:pt x="41" y="29"/>
                  </a:cubicBezTo>
                  <a:cubicBezTo>
                    <a:pt x="43" y="26"/>
                    <a:pt x="43" y="31"/>
                    <a:pt x="46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7" y="32"/>
                    <a:pt x="48" y="35"/>
                    <a:pt x="50" y="36"/>
                  </a:cubicBezTo>
                  <a:cubicBezTo>
                    <a:pt x="53" y="36"/>
                    <a:pt x="52" y="40"/>
                    <a:pt x="56" y="39"/>
                  </a:cubicBezTo>
                  <a:cubicBezTo>
                    <a:pt x="56" y="41"/>
                    <a:pt x="56" y="43"/>
                    <a:pt x="59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60" y="45"/>
                    <a:pt x="62" y="47"/>
                    <a:pt x="64" y="47"/>
                  </a:cubicBezTo>
                  <a:cubicBezTo>
                    <a:pt x="62" y="49"/>
                    <a:pt x="63" y="50"/>
                    <a:pt x="63" y="51"/>
                  </a:cubicBezTo>
                  <a:cubicBezTo>
                    <a:pt x="65" y="51"/>
                    <a:pt x="66" y="54"/>
                    <a:pt x="68" y="55"/>
                  </a:cubicBezTo>
                  <a:cubicBezTo>
                    <a:pt x="67" y="56"/>
                    <a:pt x="70" y="56"/>
                    <a:pt x="68" y="57"/>
                  </a:cubicBezTo>
                  <a:cubicBezTo>
                    <a:pt x="74" y="60"/>
                    <a:pt x="75" y="68"/>
                    <a:pt x="75" y="76"/>
                  </a:cubicBezTo>
                  <a:cubicBezTo>
                    <a:pt x="74" y="76"/>
                    <a:pt x="74" y="76"/>
                    <a:pt x="74" y="76"/>
                  </a:cubicBezTo>
                  <a:cubicBezTo>
                    <a:pt x="76" y="76"/>
                    <a:pt x="79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7"/>
                    <a:pt x="79" y="79"/>
                    <a:pt x="80" y="80"/>
                  </a:cubicBezTo>
                  <a:cubicBezTo>
                    <a:pt x="80" y="80"/>
                    <a:pt x="80" y="80"/>
                    <a:pt x="79" y="80"/>
                  </a:cubicBezTo>
                  <a:cubicBezTo>
                    <a:pt x="81" y="81"/>
                    <a:pt x="78" y="83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5"/>
                    <a:pt x="79" y="85"/>
                    <a:pt x="79" y="85"/>
                  </a:cubicBezTo>
                  <a:cubicBezTo>
                    <a:pt x="82" y="94"/>
                    <a:pt x="90" y="105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3" y="112"/>
                    <a:pt x="81" y="115"/>
                    <a:pt x="78" y="116"/>
                  </a:cubicBezTo>
                  <a:cubicBezTo>
                    <a:pt x="78" y="116"/>
                    <a:pt x="78" y="115"/>
                    <a:pt x="78" y="115"/>
                  </a:cubicBezTo>
                  <a:cubicBezTo>
                    <a:pt x="77" y="117"/>
                    <a:pt x="74" y="114"/>
                    <a:pt x="75" y="118"/>
                  </a:cubicBezTo>
                  <a:cubicBezTo>
                    <a:pt x="75" y="118"/>
                    <a:pt x="74" y="117"/>
                    <a:pt x="74" y="117"/>
                  </a:cubicBezTo>
                  <a:cubicBezTo>
                    <a:pt x="70" y="120"/>
                    <a:pt x="65" y="122"/>
                    <a:pt x="60" y="124"/>
                  </a:cubicBezTo>
                  <a:cubicBezTo>
                    <a:pt x="57" y="129"/>
                    <a:pt x="51" y="128"/>
                    <a:pt x="48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5" y="133"/>
                    <a:pt x="42" y="134"/>
                    <a:pt x="39" y="134"/>
                  </a:cubicBezTo>
                  <a:cubicBezTo>
                    <a:pt x="37" y="133"/>
                    <a:pt x="36" y="129"/>
                    <a:pt x="35" y="126"/>
                  </a:cubicBezTo>
                  <a:cubicBezTo>
                    <a:pt x="34" y="124"/>
                    <a:pt x="32" y="123"/>
                    <a:pt x="31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26" y="117"/>
                    <a:pt x="31" y="110"/>
                    <a:pt x="25" y="107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4" y="107"/>
                    <a:pt x="26" y="104"/>
                    <a:pt x="23" y="106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8" y="104"/>
                    <a:pt x="23" y="99"/>
                    <a:pt x="19" y="96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19" y="96"/>
                    <a:pt x="18" y="95"/>
                    <a:pt x="19" y="94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1" y="89"/>
                    <a:pt x="16" y="87"/>
                    <a:pt x="15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5" y="83"/>
                    <a:pt x="15" y="80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4"/>
                    <a:pt x="12" y="72"/>
                    <a:pt x="10" y="6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17"/>
            <p:cNvSpPr/>
            <p:nvPr/>
          </p:nvSpPr>
          <p:spPr bwMode="auto">
            <a:xfrm>
              <a:off x="3412601" y="224140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18"/>
            <p:cNvSpPr/>
            <p:nvPr/>
          </p:nvSpPr>
          <p:spPr bwMode="auto">
            <a:xfrm>
              <a:off x="3459281" y="21834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19"/>
            <p:cNvSpPr/>
            <p:nvPr/>
          </p:nvSpPr>
          <p:spPr bwMode="auto">
            <a:xfrm>
              <a:off x="2796105" y="2207600"/>
              <a:ext cx="0" cy="4829"/>
            </a:xfrm>
            <a:custGeom>
              <a:avLst/>
              <a:gdLst>
                <a:gd name="T0" fmla="*/ 2 h 3"/>
                <a:gd name="T1" fmla="*/ 3 h 3"/>
                <a:gd name="T2" fmla="*/ 0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120"/>
            <p:cNvSpPr/>
            <p:nvPr/>
          </p:nvSpPr>
          <p:spPr bwMode="auto">
            <a:xfrm>
              <a:off x="2797714" y="2201162"/>
              <a:ext cx="4829" cy="14487"/>
            </a:xfrm>
            <a:custGeom>
              <a:avLst/>
              <a:gdLst>
                <a:gd name="T0" fmla="*/ 2 w 2"/>
                <a:gd name="T1" fmla="*/ 2 h 6"/>
                <a:gd name="T2" fmla="*/ 2 w 2"/>
                <a:gd name="T3" fmla="*/ 1 h 6"/>
                <a:gd name="T4" fmla="*/ 0 w 2"/>
                <a:gd name="T5" fmla="*/ 4 h 6"/>
                <a:gd name="T6" fmla="*/ 2 w 2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6">
                  <a:moveTo>
                    <a:pt x="2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" y="0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121"/>
            <p:cNvSpPr/>
            <p:nvPr/>
          </p:nvSpPr>
          <p:spPr bwMode="auto">
            <a:xfrm>
              <a:off x="2802543" y="2201162"/>
              <a:ext cx="1610" cy="6439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1" y="1"/>
                    <a:pt x="1" y="1"/>
                  </a:cubicBezTo>
                  <a:cubicBezTo>
                    <a:pt x="1" y="2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122"/>
            <p:cNvSpPr/>
            <p:nvPr/>
          </p:nvSpPr>
          <p:spPr bwMode="auto">
            <a:xfrm>
              <a:off x="2913609" y="2186675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123"/>
            <p:cNvSpPr/>
            <p:nvPr/>
          </p:nvSpPr>
          <p:spPr bwMode="auto">
            <a:xfrm>
              <a:off x="2804153" y="2078828"/>
              <a:ext cx="645470" cy="133601"/>
            </a:xfrm>
            <a:custGeom>
              <a:avLst/>
              <a:gdLst>
                <a:gd name="T0" fmla="*/ 62 w 295"/>
                <a:gd name="T1" fmla="*/ 39 h 61"/>
                <a:gd name="T2" fmla="*/ 54 w 295"/>
                <a:gd name="T3" fmla="*/ 41 h 61"/>
                <a:gd name="T4" fmla="*/ 36 w 295"/>
                <a:gd name="T5" fmla="*/ 48 h 61"/>
                <a:gd name="T6" fmla="*/ 36 w 295"/>
                <a:gd name="T7" fmla="*/ 49 h 61"/>
                <a:gd name="T8" fmla="*/ 31 w 295"/>
                <a:gd name="T9" fmla="*/ 51 h 61"/>
                <a:gd name="T10" fmla="*/ 15 w 295"/>
                <a:gd name="T11" fmla="*/ 55 h 61"/>
                <a:gd name="T12" fmla="*/ 0 w 295"/>
                <a:gd name="T13" fmla="*/ 59 h 61"/>
                <a:gd name="T14" fmla="*/ 5 w 295"/>
                <a:gd name="T15" fmla="*/ 60 h 61"/>
                <a:gd name="T16" fmla="*/ 6 w 295"/>
                <a:gd name="T17" fmla="*/ 60 h 61"/>
                <a:gd name="T18" fmla="*/ 16 w 295"/>
                <a:gd name="T19" fmla="*/ 59 h 61"/>
                <a:gd name="T20" fmla="*/ 39 w 295"/>
                <a:gd name="T21" fmla="*/ 52 h 61"/>
                <a:gd name="T22" fmla="*/ 51 w 295"/>
                <a:gd name="T23" fmla="*/ 49 h 61"/>
                <a:gd name="T24" fmla="*/ 56 w 295"/>
                <a:gd name="T25" fmla="*/ 45 h 61"/>
                <a:gd name="T26" fmla="*/ 116 w 295"/>
                <a:gd name="T27" fmla="*/ 33 h 61"/>
                <a:gd name="T28" fmla="*/ 124 w 295"/>
                <a:gd name="T29" fmla="*/ 31 h 61"/>
                <a:gd name="T30" fmla="*/ 146 w 295"/>
                <a:gd name="T31" fmla="*/ 23 h 61"/>
                <a:gd name="T32" fmla="*/ 172 w 295"/>
                <a:gd name="T33" fmla="*/ 17 h 61"/>
                <a:gd name="T34" fmla="*/ 216 w 295"/>
                <a:gd name="T35" fmla="*/ 9 h 61"/>
                <a:gd name="T36" fmla="*/ 257 w 295"/>
                <a:gd name="T37" fmla="*/ 13 h 61"/>
                <a:gd name="T38" fmla="*/ 283 w 295"/>
                <a:gd name="T39" fmla="*/ 39 h 61"/>
                <a:gd name="T40" fmla="*/ 285 w 295"/>
                <a:gd name="T41" fmla="*/ 43 h 61"/>
                <a:gd name="T42" fmla="*/ 288 w 295"/>
                <a:gd name="T43" fmla="*/ 43 h 61"/>
                <a:gd name="T44" fmla="*/ 288 w 295"/>
                <a:gd name="T45" fmla="*/ 45 h 61"/>
                <a:gd name="T46" fmla="*/ 288 w 295"/>
                <a:gd name="T47" fmla="*/ 49 h 61"/>
                <a:gd name="T48" fmla="*/ 287 w 295"/>
                <a:gd name="T49" fmla="*/ 50 h 61"/>
                <a:gd name="T50" fmla="*/ 291 w 295"/>
                <a:gd name="T51" fmla="*/ 48 h 61"/>
                <a:gd name="T52" fmla="*/ 294 w 295"/>
                <a:gd name="T53" fmla="*/ 43 h 61"/>
                <a:gd name="T54" fmla="*/ 293 w 295"/>
                <a:gd name="T55" fmla="*/ 42 h 61"/>
                <a:gd name="T56" fmla="*/ 292 w 295"/>
                <a:gd name="T57" fmla="*/ 40 h 61"/>
                <a:gd name="T58" fmla="*/ 284 w 295"/>
                <a:gd name="T59" fmla="*/ 33 h 61"/>
                <a:gd name="T60" fmla="*/ 285 w 295"/>
                <a:gd name="T61" fmla="*/ 27 h 61"/>
                <a:gd name="T62" fmla="*/ 279 w 295"/>
                <a:gd name="T63" fmla="*/ 23 h 61"/>
                <a:gd name="T64" fmla="*/ 274 w 295"/>
                <a:gd name="T65" fmla="*/ 15 h 61"/>
                <a:gd name="T66" fmla="*/ 261 w 295"/>
                <a:gd name="T67" fmla="*/ 9 h 61"/>
                <a:gd name="T68" fmla="*/ 254 w 295"/>
                <a:gd name="T69" fmla="*/ 9 h 61"/>
                <a:gd name="T70" fmla="*/ 245 w 295"/>
                <a:gd name="T71" fmla="*/ 5 h 61"/>
                <a:gd name="T72" fmla="*/ 222 w 295"/>
                <a:gd name="T73" fmla="*/ 0 h 61"/>
                <a:gd name="T74" fmla="*/ 219 w 295"/>
                <a:gd name="T75" fmla="*/ 6 h 61"/>
                <a:gd name="T76" fmla="*/ 216 w 295"/>
                <a:gd name="T77" fmla="*/ 4 h 61"/>
                <a:gd name="T78" fmla="*/ 212 w 295"/>
                <a:gd name="T79" fmla="*/ 4 h 61"/>
                <a:gd name="T80" fmla="*/ 211 w 295"/>
                <a:gd name="T81" fmla="*/ 4 h 61"/>
                <a:gd name="T82" fmla="*/ 180 w 295"/>
                <a:gd name="T83" fmla="*/ 10 h 61"/>
                <a:gd name="T84" fmla="*/ 179 w 295"/>
                <a:gd name="T85" fmla="*/ 11 h 61"/>
                <a:gd name="T86" fmla="*/ 171 w 295"/>
                <a:gd name="T87" fmla="*/ 12 h 61"/>
                <a:gd name="T88" fmla="*/ 167 w 295"/>
                <a:gd name="T89" fmla="*/ 13 h 61"/>
                <a:gd name="T90" fmla="*/ 151 w 295"/>
                <a:gd name="T91" fmla="*/ 16 h 61"/>
                <a:gd name="T92" fmla="*/ 138 w 295"/>
                <a:gd name="T93" fmla="*/ 22 h 61"/>
                <a:gd name="T94" fmla="*/ 114 w 295"/>
                <a:gd name="T95" fmla="*/ 29 h 61"/>
                <a:gd name="T96" fmla="*/ 101 w 295"/>
                <a:gd name="T97" fmla="*/ 32 h 61"/>
                <a:gd name="T98" fmla="*/ 99 w 295"/>
                <a:gd name="T99" fmla="*/ 34 h 61"/>
                <a:gd name="T100" fmla="*/ 89 w 295"/>
                <a:gd name="T101" fmla="*/ 36 h 61"/>
                <a:gd name="T102" fmla="*/ 86 w 295"/>
                <a:gd name="T103" fmla="*/ 36 h 61"/>
                <a:gd name="T104" fmla="*/ 77 w 295"/>
                <a:gd name="T105" fmla="*/ 38 h 61"/>
                <a:gd name="T106" fmla="*/ 71 w 295"/>
                <a:gd name="T107" fmla="*/ 38 h 61"/>
                <a:gd name="T108" fmla="*/ 70 w 295"/>
                <a:gd name="T109" fmla="*/ 39 h 61"/>
                <a:gd name="T110" fmla="*/ 62 w 295"/>
                <a:gd name="T111" fmla="*/ 4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5" h="61">
                  <a:moveTo>
                    <a:pt x="62" y="40"/>
                  </a:moveTo>
                  <a:cubicBezTo>
                    <a:pt x="62" y="39"/>
                    <a:pt x="62" y="39"/>
                    <a:pt x="62" y="39"/>
                  </a:cubicBezTo>
                  <a:cubicBezTo>
                    <a:pt x="60" y="42"/>
                    <a:pt x="57" y="40"/>
                    <a:pt x="54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48" y="42"/>
                    <a:pt x="43" y="46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4" y="47"/>
                    <a:pt x="32" y="51"/>
                    <a:pt x="31" y="49"/>
                  </a:cubicBezTo>
                  <a:cubicBezTo>
                    <a:pt x="30" y="50"/>
                    <a:pt x="30" y="51"/>
                    <a:pt x="31" y="51"/>
                  </a:cubicBezTo>
                  <a:cubicBezTo>
                    <a:pt x="26" y="53"/>
                    <a:pt x="20" y="54"/>
                    <a:pt x="15" y="57"/>
                  </a:cubicBezTo>
                  <a:cubicBezTo>
                    <a:pt x="15" y="56"/>
                    <a:pt x="15" y="56"/>
                    <a:pt x="15" y="55"/>
                  </a:cubicBezTo>
                  <a:cubicBezTo>
                    <a:pt x="11" y="59"/>
                    <a:pt x="5" y="58"/>
                    <a:pt x="1" y="57"/>
                  </a:cubicBezTo>
                  <a:cubicBezTo>
                    <a:pt x="0" y="58"/>
                    <a:pt x="1" y="58"/>
                    <a:pt x="0" y="59"/>
                  </a:cubicBezTo>
                  <a:cubicBezTo>
                    <a:pt x="2" y="61"/>
                    <a:pt x="3" y="57"/>
                    <a:pt x="5" y="59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0"/>
                    <a:pt x="5" y="57"/>
                    <a:pt x="6" y="59"/>
                  </a:cubicBezTo>
                  <a:cubicBezTo>
                    <a:pt x="6" y="59"/>
                    <a:pt x="6" y="60"/>
                    <a:pt x="6" y="60"/>
                  </a:cubicBezTo>
                  <a:cubicBezTo>
                    <a:pt x="8" y="59"/>
                    <a:pt x="11" y="60"/>
                    <a:pt x="13" y="58"/>
                  </a:cubicBezTo>
                  <a:cubicBezTo>
                    <a:pt x="13" y="59"/>
                    <a:pt x="15" y="57"/>
                    <a:pt x="16" y="59"/>
                  </a:cubicBezTo>
                  <a:cubicBezTo>
                    <a:pt x="16" y="58"/>
                    <a:pt x="17" y="58"/>
                    <a:pt x="17" y="57"/>
                  </a:cubicBezTo>
                  <a:cubicBezTo>
                    <a:pt x="25" y="57"/>
                    <a:pt x="32" y="54"/>
                    <a:pt x="39" y="52"/>
                  </a:cubicBezTo>
                  <a:cubicBezTo>
                    <a:pt x="42" y="47"/>
                    <a:pt x="47" y="51"/>
                    <a:pt x="50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2" y="48"/>
                    <a:pt x="53" y="47"/>
                    <a:pt x="55" y="47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66" y="46"/>
                    <a:pt x="75" y="42"/>
                    <a:pt x="85" y="41"/>
                  </a:cubicBezTo>
                  <a:cubicBezTo>
                    <a:pt x="96" y="40"/>
                    <a:pt x="107" y="40"/>
                    <a:pt x="116" y="33"/>
                  </a:cubicBezTo>
                  <a:cubicBezTo>
                    <a:pt x="116" y="33"/>
                    <a:pt x="116" y="33"/>
                    <a:pt x="116" y="33"/>
                  </a:cubicBezTo>
                  <a:cubicBezTo>
                    <a:pt x="119" y="32"/>
                    <a:pt x="122" y="32"/>
                    <a:pt x="124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31" y="26"/>
                    <a:pt x="139" y="28"/>
                    <a:pt x="146" y="23"/>
                  </a:cubicBezTo>
                  <a:cubicBezTo>
                    <a:pt x="154" y="21"/>
                    <a:pt x="163" y="19"/>
                    <a:pt x="172" y="16"/>
                  </a:cubicBezTo>
                  <a:cubicBezTo>
                    <a:pt x="172" y="17"/>
                    <a:pt x="172" y="17"/>
                    <a:pt x="172" y="17"/>
                  </a:cubicBezTo>
                  <a:cubicBezTo>
                    <a:pt x="179" y="14"/>
                    <a:pt x="187" y="17"/>
                    <a:pt x="194" y="14"/>
                  </a:cubicBezTo>
                  <a:cubicBezTo>
                    <a:pt x="201" y="15"/>
                    <a:pt x="208" y="7"/>
                    <a:pt x="216" y="9"/>
                  </a:cubicBezTo>
                  <a:cubicBezTo>
                    <a:pt x="220" y="12"/>
                    <a:pt x="227" y="4"/>
                    <a:pt x="231" y="8"/>
                  </a:cubicBezTo>
                  <a:cubicBezTo>
                    <a:pt x="239" y="15"/>
                    <a:pt x="247" y="13"/>
                    <a:pt x="257" y="13"/>
                  </a:cubicBezTo>
                  <a:cubicBezTo>
                    <a:pt x="264" y="18"/>
                    <a:pt x="274" y="19"/>
                    <a:pt x="277" y="28"/>
                  </a:cubicBezTo>
                  <a:cubicBezTo>
                    <a:pt x="282" y="30"/>
                    <a:pt x="280" y="37"/>
                    <a:pt x="283" y="39"/>
                  </a:cubicBezTo>
                  <a:cubicBezTo>
                    <a:pt x="283" y="39"/>
                    <a:pt x="283" y="39"/>
                    <a:pt x="283" y="39"/>
                  </a:cubicBezTo>
                  <a:cubicBezTo>
                    <a:pt x="282" y="42"/>
                    <a:pt x="288" y="40"/>
                    <a:pt x="285" y="43"/>
                  </a:cubicBezTo>
                  <a:cubicBezTo>
                    <a:pt x="285" y="43"/>
                    <a:pt x="285" y="43"/>
                    <a:pt x="285" y="43"/>
                  </a:cubicBezTo>
                  <a:cubicBezTo>
                    <a:pt x="284" y="44"/>
                    <a:pt x="290" y="42"/>
                    <a:pt x="288" y="43"/>
                  </a:cubicBezTo>
                  <a:cubicBezTo>
                    <a:pt x="289" y="43"/>
                    <a:pt x="289" y="43"/>
                    <a:pt x="289" y="43"/>
                  </a:cubicBezTo>
                  <a:cubicBezTo>
                    <a:pt x="290" y="44"/>
                    <a:pt x="288" y="44"/>
                    <a:pt x="288" y="45"/>
                  </a:cubicBezTo>
                  <a:cubicBezTo>
                    <a:pt x="289" y="45"/>
                    <a:pt x="290" y="44"/>
                    <a:pt x="290" y="45"/>
                  </a:cubicBezTo>
                  <a:cubicBezTo>
                    <a:pt x="286" y="47"/>
                    <a:pt x="292" y="46"/>
                    <a:pt x="288" y="49"/>
                  </a:cubicBezTo>
                  <a:cubicBezTo>
                    <a:pt x="287" y="48"/>
                    <a:pt x="286" y="50"/>
                    <a:pt x="285" y="49"/>
                  </a:cubicBezTo>
                  <a:cubicBezTo>
                    <a:pt x="285" y="50"/>
                    <a:pt x="286" y="51"/>
                    <a:pt x="287" y="50"/>
                  </a:cubicBezTo>
                  <a:cubicBezTo>
                    <a:pt x="289" y="49"/>
                    <a:pt x="291" y="49"/>
                    <a:pt x="292" y="48"/>
                  </a:cubicBezTo>
                  <a:cubicBezTo>
                    <a:pt x="291" y="48"/>
                    <a:pt x="291" y="48"/>
                    <a:pt x="291" y="48"/>
                  </a:cubicBezTo>
                  <a:cubicBezTo>
                    <a:pt x="292" y="47"/>
                    <a:pt x="292" y="48"/>
                    <a:pt x="293" y="47"/>
                  </a:cubicBezTo>
                  <a:cubicBezTo>
                    <a:pt x="292" y="46"/>
                    <a:pt x="294" y="44"/>
                    <a:pt x="294" y="43"/>
                  </a:cubicBezTo>
                  <a:cubicBezTo>
                    <a:pt x="294" y="43"/>
                    <a:pt x="294" y="43"/>
                    <a:pt x="294" y="43"/>
                  </a:cubicBezTo>
                  <a:cubicBezTo>
                    <a:pt x="292" y="43"/>
                    <a:pt x="293" y="42"/>
                    <a:pt x="293" y="42"/>
                  </a:cubicBezTo>
                  <a:cubicBezTo>
                    <a:pt x="293" y="41"/>
                    <a:pt x="293" y="41"/>
                    <a:pt x="293" y="41"/>
                  </a:cubicBezTo>
                  <a:cubicBezTo>
                    <a:pt x="295" y="40"/>
                    <a:pt x="289" y="41"/>
                    <a:pt x="292" y="40"/>
                  </a:cubicBezTo>
                  <a:cubicBezTo>
                    <a:pt x="290" y="38"/>
                    <a:pt x="289" y="35"/>
                    <a:pt x="287" y="33"/>
                  </a:cubicBezTo>
                  <a:cubicBezTo>
                    <a:pt x="286" y="33"/>
                    <a:pt x="286" y="31"/>
                    <a:pt x="284" y="33"/>
                  </a:cubicBezTo>
                  <a:cubicBezTo>
                    <a:pt x="286" y="30"/>
                    <a:pt x="285" y="28"/>
                    <a:pt x="284" y="28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6" y="24"/>
                    <a:pt x="281" y="28"/>
                    <a:pt x="283" y="24"/>
                  </a:cubicBezTo>
                  <a:cubicBezTo>
                    <a:pt x="281" y="26"/>
                    <a:pt x="282" y="21"/>
                    <a:pt x="279" y="23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77" y="19"/>
                    <a:pt x="275" y="17"/>
                    <a:pt x="274" y="15"/>
                  </a:cubicBezTo>
                  <a:cubicBezTo>
                    <a:pt x="270" y="16"/>
                    <a:pt x="270" y="11"/>
                    <a:pt x="266" y="13"/>
                  </a:cubicBezTo>
                  <a:cubicBezTo>
                    <a:pt x="265" y="12"/>
                    <a:pt x="264" y="9"/>
                    <a:pt x="261" y="9"/>
                  </a:cubicBezTo>
                  <a:cubicBezTo>
                    <a:pt x="262" y="9"/>
                    <a:pt x="262" y="9"/>
                    <a:pt x="262" y="9"/>
                  </a:cubicBezTo>
                  <a:cubicBezTo>
                    <a:pt x="260" y="8"/>
                    <a:pt x="257" y="7"/>
                    <a:pt x="254" y="9"/>
                  </a:cubicBezTo>
                  <a:cubicBezTo>
                    <a:pt x="255" y="5"/>
                    <a:pt x="254" y="6"/>
                    <a:pt x="253" y="4"/>
                  </a:cubicBezTo>
                  <a:cubicBezTo>
                    <a:pt x="251" y="5"/>
                    <a:pt x="248" y="4"/>
                    <a:pt x="245" y="5"/>
                  </a:cubicBezTo>
                  <a:cubicBezTo>
                    <a:pt x="245" y="3"/>
                    <a:pt x="243" y="5"/>
                    <a:pt x="244" y="3"/>
                  </a:cubicBezTo>
                  <a:cubicBezTo>
                    <a:pt x="236" y="6"/>
                    <a:pt x="229" y="3"/>
                    <a:pt x="222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1" y="1"/>
                    <a:pt x="220" y="4"/>
                    <a:pt x="219" y="6"/>
                  </a:cubicBezTo>
                  <a:cubicBezTo>
                    <a:pt x="219" y="5"/>
                    <a:pt x="219" y="5"/>
                    <a:pt x="219" y="5"/>
                  </a:cubicBezTo>
                  <a:cubicBezTo>
                    <a:pt x="218" y="6"/>
                    <a:pt x="217" y="4"/>
                    <a:pt x="216" y="4"/>
                  </a:cubicBezTo>
                  <a:cubicBezTo>
                    <a:pt x="216" y="3"/>
                    <a:pt x="216" y="3"/>
                    <a:pt x="216" y="3"/>
                  </a:cubicBezTo>
                  <a:cubicBezTo>
                    <a:pt x="215" y="5"/>
                    <a:pt x="213" y="2"/>
                    <a:pt x="212" y="4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3"/>
                    <a:pt x="211" y="2"/>
                    <a:pt x="211" y="2"/>
                  </a:cubicBezTo>
                  <a:cubicBezTo>
                    <a:pt x="201" y="3"/>
                    <a:pt x="191" y="9"/>
                    <a:pt x="180" y="10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6" y="9"/>
                    <a:pt x="173" y="12"/>
                    <a:pt x="171" y="12"/>
                  </a:cubicBezTo>
                  <a:cubicBezTo>
                    <a:pt x="171" y="12"/>
                    <a:pt x="171" y="11"/>
                    <a:pt x="171" y="11"/>
                  </a:cubicBezTo>
                  <a:cubicBezTo>
                    <a:pt x="169" y="13"/>
                    <a:pt x="167" y="9"/>
                    <a:pt x="167" y="13"/>
                  </a:cubicBezTo>
                  <a:cubicBezTo>
                    <a:pt x="167" y="13"/>
                    <a:pt x="167" y="12"/>
                    <a:pt x="167" y="12"/>
                  </a:cubicBezTo>
                  <a:cubicBezTo>
                    <a:pt x="162" y="14"/>
                    <a:pt x="157" y="15"/>
                    <a:pt x="151" y="16"/>
                  </a:cubicBezTo>
                  <a:cubicBezTo>
                    <a:pt x="148" y="21"/>
                    <a:pt x="142" y="18"/>
                    <a:pt x="139" y="22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3" y="26"/>
                    <a:pt x="126" y="24"/>
                    <a:pt x="121" y="27"/>
                  </a:cubicBezTo>
                  <a:cubicBezTo>
                    <a:pt x="118" y="27"/>
                    <a:pt x="117" y="28"/>
                    <a:pt x="114" y="29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1" y="33"/>
                    <a:pt x="104" y="27"/>
                    <a:pt x="101" y="32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3"/>
                    <a:pt x="98" y="30"/>
                    <a:pt x="99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6" y="38"/>
                    <a:pt x="92" y="32"/>
                    <a:pt x="89" y="36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8" y="36"/>
                    <a:pt x="87" y="36"/>
                    <a:pt x="86" y="36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3" y="33"/>
                    <a:pt x="80" y="37"/>
                    <a:pt x="77" y="38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6" y="38"/>
                    <a:pt x="73" y="37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67" y="38"/>
                    <a:pt x="65" y="40"/>
                    <a:pt x="62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124"/>
            <p:cNvSpPr/>
            <p:nvPr/>
          </p:nvSpPr>
          <p:spPr bwMode="auto">
            <a:xfrm>
              <a:off x="2883026" y="21866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125"/>
            <p:cNvSpPr/>
            <p:nvPr/>
          </p:nvSpPr>
          <p:spPr bwMode="auto">
            <a:xfrm>
              <a:off x="3448013" y="2173798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126"/>
            <p:cNvSpPr/>
            <p:nvPr/>
          </p:nvSpPr>
          <p:spPr bwMode="auto">
            <a:xfrm>
              <a:off x="2762302" y="2175407"/>
              <a:ext cx="57947" cy="40241"/>
            </a:xfrm>
            <a:custGeom>
              <a:avLst/>
              <a:gdLst>
                <a:gd name="T0" fmla="*/ 2 w 26"/>
                <a:gd name="T1" fmla="*/ 13 h 18"/>
                <a:gd name="T2" fmla="*/ 15 w 26"/>
                <a:gd name="T3" fmla="*/ 16 h 18"/>
                <a:gd name="T4" fmla="*/ 25 w 26"/>
                <a:gd name="T5" fmla="*/ 6 h 18"/>
                <a:gd name="T6" fmla="*/ 11 w 26"/>
                <a:gd name="T7" fmla="*/ 2 h 18"/>
                <a:gd name="T8" fmla="*/ 2 w 26"/>
                <a:gd name="T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8">
                  <a:moveTo>
                    <a:pt x="2" y="13"/>
                  </a:moveTo>
                  <a:cubicBezTo>
                    <a:pt x="3" y="17"/>
                    <a:pt x="9" y="18"/>
                    <a:pt x="15" y="16"/>
                  </a:cubicBezTo>
                  <a:cubicBezTo>
                    <a:pt x="22" y="14"/>
                    <a:pt x="26" y="10"/>
                    <a:pt x="25" y="6"/>
                  </a:cubicBezTo>
                  <a:cubicBezTo>
                    <a:pt x="23" y="2"/>
                    <a:pt x="17" y="0"/>
                    <a:pt x="11" y="2"/>
                  </a:cubicBezTo>
                  <a:cubicBezTo>
                    <a:pt x="5" y="4"/>
                    <a:pt x="0" y="9"/>
                    <a:pt x="2" y="1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Rectangle 127"/>
            <p:cNvSpPr>
              <a:spLocks noChangeArrowheads="1"/>
            </p:cNvSpPr>
            <p:nvPr/>
          </p:nvSpPr>
          <p:spPr bwMode="auto">
            <a:xfrm>
              <a:off x="2775179" y="2201162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128"/>
            <p:cNvSpPr/>
            <p:nvPr/>
          </p:nvSpPr>
          <p:spPr bwMode="auto">
            <a:xfrm>
              <a:off x="2775179" y="2199552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129"/>
            <p:cNvSpPr/>
            <p:nvPr/>
          </p:nvSpPr>
          <p:spPr bwMode="auto">
            <a:xfrm>
              <a:off x="2775179" y="2199552"/>
              <a:ext cx="3219" cy="161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130"/>
            <p:cNvSpPr/>
            <p:nvPr/>
          </p:nvSpPr>
          <p:spPr bwMode="auto">
            <a:xfrm>
              <a:off x="2781618" y="2193114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131"/>
            <p:cNvSpPr/>
            <p:nvPr/>
          </p:nvSpPr>
          <p:spPr bwMode="auto">
            <a:xfrm>
              <a:off x="2751035" y="2168969"/>
              <a:ext cx="82092" cy="62776"/>
            </a:xfrm>
            <a:custGeom>
              <a:avLst/>
              <a:gdLst>
                <a:gd name="T0" fmla="*/ 13 w 37"/>
                <a:gd name="T1" fmla="*/ 4 h 29"/>
                <a:gd name="T2" fmla="*/ 12 w 37"/>
                <a:gd name="T3" fmla="*/ 5 h 29"/>
                <a:gd name="T4" fmla="*/ 10 w 37"/>
                <a:gd name="T5" fmla="*/ 9 h 29"/>
                <a:gd name="T6" fmla="*/ 10 w 37"/>
                <a:gd name="T7" fmla="*/ 10 h 29"/>
                <a:gd name="T8" fmla="*/ 10 w 37"/>
                <a:gd name="T9" fmla="*/ 11 h 29"/>
                <a:gd name="T10" fmla="*/ 10 w 37"/>
                <a:gd name="T11" fmla="*/ 14 h 29"/>
                <a:gd name="T12" fmla="*/ 11 w 37"/>
                <a:gd name="T13" fmla="*/ 14 h 29"/>
                <a:gd name="T14" fmla="*/ 12 w 37"/>
                <a:gd name="T15" fmla="*/ 14 h 29"/>
                <a:gd name="T16" fmla="*/ 12 w 37"/>
                <a:gd name="T17" fmla="*/ 15 h 29"/>
                <a:gd name="T18" fmla="*/ 14 w 37"/>
                <a:gd name="T19" fmla="*/ 15 h 29"/>
                <a:gd name="T20" fmla="*/ 13 w 37"/>
                <a:gd name="T21" fmla="*/ 13 h 29"/>
                <a:gd name="T22" fmla="*/ 14 w 37"/>
                <a:gd name="T23" fmla="*/ 11 h 29"/>
                <a:gd name="T24" fmla="*/ 14 w 37"/>
                <a:gd name="T25" fmla="*/ 9 h 29"/>
                <a:gd name="T26" fmla="*/ 24 w 37"/>
                <a:gd name="T27" fmla="*/ 8 h 29"/>
                <a:gd name="T28" fmla="*/ 24 w 37"/>
                <a:gd name="T29" fmla="*/ 9 h 29"/>
                <a:gd name="T30" fmla="*/ 28 w 37"/>
                <a:gd name="T31" fmla="*/ 8 h 29"/>
                <a:gd name="T32" fmla="*/ 28 w 37"/>
                <a:gd name="T33" fmla="*/ 12 h 29"/>
                <a:gd name="T34" fmla="*/ 22 w 37"/>
                <a:gd name="T35" fmla="*/ 18 h 29"/>
                <a:gd name="T36" fmla="*/ 15 w 37"/>
                <a:gd name="T37" fmla="*/ 22 h 29"/>
                <a:gd name="T38" fmla="*/ 9 w 37"/>
                <a:gd name="T39" fmla="*/ 16 h 29"/>
                <a:gd name="T40" fmla="*/ 8 w 37"/>
                <a:gd name="T41" fmla="*/ 16 h 29"/>
                <a:gd name="T42" fmla="*/ 6 w 37"/>
                <a:gd name="T43" fmla="*/ 17 h 29"/>
                <a:gd name="T44" fmla="*/ 7 w 37"/>
                <a:gd name="T45" fmla="*/ 17 h 29"/>
                <a:gd name="T46" fmla="*/ 9 w 37"/>
                <a:gd name="T47" fmla="*/ 15 h 29"/>
                <a:gd name="T48" fmla="*/ 10 w 37"/>
                <a:gd name="T49" fmla="*/ 15 h 29"/>
                <a:gd name="T50" fmla="*/ 6 w 37"/>
                <a:gd name="T51" fmla="*/ 16 h 29"/>
                <a:gd name="T52" fmla="*/ 1 w 37"/>
                <a:gd name="T53" fmla="*/ 19 h 29"/>
                <a:gd name="T54" fmla="*/ 2 w 37"/>
                <a:gd name="T55" fmla="*/ 20 h 29"/>
                <a:gd name="T56" fmla="*/ 2 w 37"/>
                <a:gd name="T57" fmla="*/ 20 h 29"/>
                <a:gd name="T58" fmla="*/ 7 w 37"/>
                <a:gd name="T59" fmla="*/ 21 h 29"/>
                <a:gd name="T60" fmla="*/ 6 w 37"/>
                <a:gd name="T61" fmla="*/ 25 h 29"/>
                <a:gd name="T62" fmla="*/ 8 w 37"/>
                <a:gd name="T63" fmla="*/ 24 h 29"/>
                <a:gd name="T64" fmla="*/ 10 w 37"/>
                <a:gd name="T65" fmla="*/ 28 h 29"/>
                <a:gd name="T66" fmla="*/ 14 w 37"/>
                <a:gd name="T67" fmla="*/ 27 h 29"/>
                <a:gd name="T68" fmla="*/ 16 w 37"/>
                <a:gd name="T69" fmla="*/ 25 h 29"/>
                <a:gd name="T70" fmla="*/ 18 w 37"/>
                <a:gd name="T71" fmla="*/ 26 h 29"/>
                <a:gd name="T72" fmla="*/ 24 w 37"/>
                <a:gd name="T73" fmla="*/ 26 h 29"/>
                <a:gd name="T74" fmla="*/ 23 w 37"/>
                <a:gd name="T75" fmla="*/ 21 h 29"/>
                <a:gd name="T76" fmla="*/ 24 w 37"/>
                <a:gd name="T77" fmla="*/ 22 h 29"/>
                <a:gd name="T78" fmla="*/ 25 w 37"/>
                <a:gd name="T79" fmla="*/ 23 h 29"/>
                <a:gd name="T80" fmla="*/ 25 w 37"/>
                <a:gd name="T81" fmla="*/ 22 h 29"/>
                <a:gd name="T82" fmla="*/ 31 w 37"/>
                <a:gd name="T83" fmla="*/ 17 h 29"/>
                <a:gd name="T84" fmla="*/ 31 w 37"/>
                <a:gd name="T85" fmla="*/ 16 h 29"/>
                <a:gd name="T86" fmla="*/ 32 w 37"/>
                <a:gd name="T87" fmla="*/ 14 h 29"/>
                <a:gd name="T88" fmla="*/ 33 w 37"/>
                <a:gd name="T89" fmla="*/ 13 h 29"/>
                <a:gd name="T90" fmla="*/ 34 w 37"/>
                <a:gd name="T91" fmla="*/ 8 h 29"/>
                <a:gd name="T92" fmla="*/ 30 w 37"/>
                <a:gd name="T93" fmla="*/ 6 h 29"/>
                <a:gd name="T94" fmla="*/ 24 w 37"/>
                <a:gd name="T95" fmla="*/ 4 h 29"/>
                <a:gd name="T96" fmla="*/ 21 w 37"/>
                <a:gd name="T97" fmla="*/ 4 h 29"/>
                <a:gd name="T98" fmla="*/ 21 w 37"/>
                <a:gd name="T99" fmla="*/ 5 h 29"/>
                <a:gd name="T100" fmla="*/ 19 w 37"/>
                <a:gd name="T101" fmla="*/ 5 h 29"/>
                <a:gd name="T102" fmla="*/ 18 w 37"/>
                <a:gd name="T103" fmla="*/ 5 h 29"/>
                <a:gd name="T104" fmla="*/ 17 w 37"/>
                <a:gd name="T105" fmla="*/ 5 h 29"/>
                <a:gd name="T106" fmla="*/ 15 w 37"/>
                <a:gd name="T107" fmla="*/ 5 h 29"/>
                <a:gd name="T108" fmla="*/ 15 w 37"/>
                <a:gd name="T109" fmla="*/ 5 h 29"/>
                <a:gd name="T110" fmla="*/ 14 w 37"/>
                <a:gd name="T111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29">
                  <a:moveTo>
                    <a:pt x="14" y="6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7"/>
                    <a:pt x="12" y="5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0" y="5"/>
                    <a:pt x="10" y="8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11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10" y="11"/>
                    <a:pt x="9" y="10"/>
                  </a:cubicBezTo>
                  <a:cubicBezTo>
                    <a:pt x="9" y="10"/>
                    <a:pt x="10" y="11"/>
                    <a:pt x="10" y="11"/>
                  </a:cubicBezTo>
                  <a:cubicBezTo>
                    <a:pt x="10" y="12"/>
                    <a:pt x="10" y="13"/>
                    <a:pt x="12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3" y="15"/>
                    <a:pt x="12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2" y="15"/>
                  </a:cubicBezTo>
                  <a:cubicBezTo>
                    <a:pt x="14" y="15"/>
                    <a:pt x="13" y="15"/>
                    <a:pt x="14" y="15"/>
                  </a:cubicBezTo>
                  <a:cubicBezTo>
                    <a:pt x="14" y="15"/>
                    <a:pt x="13" y="15"/>
                    <a:pt x="12" y="14"/>
                  </a:cubicBezTo>
                  <a:cubicBezTo>
                    <a:pt x="13" y="15"/>
                    <a:pt x="12" y="13"/>
                    <a:pt x="13" y="13"/>
                  </a:cubicBezTo>
                  <a:cubicBezTo>
                    <a:pt x="11" y="9"/>
                    <a:pt x="14" y="12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0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7" y="11"/>
                    <a:pt x="17" y="8"/>
                    <a:pt x="19" y="10"/>
                  </a:cubicBezTo>
                  <a:cubicBezTo>
                    <a:pt x="21" y="10"/>
                    <a:pt x="21" y="13"/>
                    <a:pt x="24" y="8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8"/>
                    <a:pt x="24" y="10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7" y="7"/>
                    <a:pt x="25" y="10"/>
                    <a:pt x="28" y="8"/>
                  </a:cubicBezTo>
                  <a:cubicBezTo>
                    <a:pt x="28" y="10"/>
                    <a:pt x="29" y="11"/>
                    <a:pt x="29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5"/>
                    <a:pt x="25" y="13"/>
                    <a:pt x="25" y="14"/>
                  </a:cubicBezTo>
                  <a:cubicBezTo>
                    <a:pt x="23" y="14"/>
                    <a:pt x="25" y="20"/>
                    <a:pt x="22" y="18"/>
                  </a:cubicBezTo>
                  <a:cubicBezTo>
                    <a:pt x="20" y="15"/>
                    <a:pt x="22" y="23"/>
                    <a:pt x="20" y="20"/>
                  </a:cubicBezTo>
                  <a:cubicBezTo>
                    <a:pt x="17" y="14"/>
                    <a:pt x="17" y="18"/>
                    <a:pt x="15" y="22"/>
                  </a:cubicBezTo>
                  <a:cubicBezTo>
                    <a:pt x="13" y="19"/>
                    <a:pt x="10" y="25"/>
                    <a:pt x="10" y="20"/>
                  </a:cubicBezTo>
                  <a:cubicBezTo>
                    <a:pt x="8" y="22"/>
                    <a:pt x="10" y="16"/>
                    <a:pt x="9" y="1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5"/>
                    <a:pt x="5" y="19"/>
                    <a:pt x="8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5"/>
                    <a:pt x="4" y="19"/>
                    <a:pt x="6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6" y="17"/>
                    <a:pt x="7" y="17"/>
                  </a:cubicBezTo>
                  <a:cubicBezTo>
                    <a:pt x="7" y="17"/>
                    <a:pt x="5" y="18"/>
                    <a:pt x="5" y="17"/>
                  </a:cubicBezTo>
                  <a:cubicBezTo>
                    <a:pt x="9" y="16"/>
                    <a:pt x="4" y="17"/>
                    <a:pt x="9" y="15"/>
                  </a:cubicBezTo>
                  <a:cubicBezTo>
                    <a:pt x="9" y="15"/>
                    <a:pt x="11" y="15"/>
                    <a:pt x="11" y="15"/>
                  </a:cubicBezTo>
                  <a:cubicBezTo>
                    <a:pt x="11" y="15"/>
                    <a:pt x="12" y="14"/>
                    <a:pt x="10" y="15"/>
                  </a:cubicBezTo>
                  <a:cubicBezTo>
                    <a:pt x="8" y="16"/>
                    <a:pt x="6" y="16"/>
                    <a:pt x="4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5" y="17"/>
                    <a:pt x="4" y="17"/>
                  </a:cubicBezTo>
                  <a:cubicBezTo>
                    <a:pt x="4" y="17"/>
                    <a:pt x="2" y="18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3" y="18"/>
                    <a:pt x="2" y="19"/>
                    <a:pt x="2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5" y="19"/>
                    <a:pt x="2" y="20"/>
                  </a:cubicBezTo>
                  <a:cubicBezTo>
                    <a:pt x="3" y="21"/>
                    <a:pt x="4" y="22"/>
                    <a:pt x="5" y="23"/>
                  </a:cubicBezTo>
                  <a:cubicBezTo>
                    <a:pt x="6" y="22"/>
                    <a:pt x="5" y="23"/>
                    <a:pt x="7" y="21"/>
                  </a:cubicBezTo>
                  <a:cubicBezTo>
                    <a:pt x="5" y="23"/>
                    <a:pt x="6" y="24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8"/>
                    <a:pt x="8" y="22"/>
                    <a:pt x="6" y="26"/>
                  </a:cubicBezTo>
                  <a:cubicBezTo>
                    <a:pt x="8" y="23"/>
                    <a:pt x="7" y="27"/>
                    <a:pt x="8" y="24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10" y="28"/>
                    <a:pt x="10" y="28"/>
                  </a:cubicBezTo>
                  <a:cubicBezTo>
                    <a:pt x="11" y="26"/>
                    <a:pt x="11" y="29"/>
                    <a:pt x="12" y="26"/>
                  </a:cubicBezTo>
                  <a:cubicBezTo>
                    <a:pt x="13" y="27"/>
                    <a:pt x="13" y="28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5" y="27"/>
                    <a:pt x="16" y="25"/>
                  </a:cubicBezTo>
                  <a:cubicBezTo>
                    <a:pt x="16" y="28"/>
                    <a:pt x="16" y="27"/>
                    <a:pt x="16" y="29"/>
                  </a:cubicBezTo>
                  <a:cubicBezTo>
                    <a:pt x="17" y="27"/>
                    <a:pt x="18" y="27"/>
                    <a:pt x="18" y="26"/>
                  </a:cubicBezTo>
                  <a:cubicBezTo>
                    <a:pt x="18" y="27"/>
                    <a:pt x="18" y="25"/>
                    <a:pt x="19" y="27"/>
                  </a:cubicBezTo>
                  <a:cubicBezTo>
                    <a:pt x="20" y="22"/>
                    <a:pt x="21" y="24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5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4" y="23"/>
                    <a:pt x="24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2"/>
                    <a:pt x="26" y="24"/>
                    <a:pt x="25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3"/>
                    <a:pt x="26" y="24"/>
                    <a:pt x="26" y="24"/>
                  </a:cubicBezTo>
                  <a:cubicBezTo>
                    <a:pt x="29" y="24"/>
                    <a:pt x="29" y="18"/>
                    <a:pt x="31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3" y="17"/>
                    <a:pt x="32" y="15"/>
                    <a:pt x="32" y="14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2" y="14"/>
                    <a:pt x="37" y="15"/>
                    <a:pt x="33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2"/>
                    <a:pt x="33" y="10"/>
                    <a:pt x="34" y="8"/>
                  </a:cubicBezTo>
                  <a:cubicBezTo>
                    <a:pt x="30" y="8"/>
                    <a:pt x="32" y="5"/>
                    <a:pt x="29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7" y="7"/>
                    <a:pt x="27" y="4"/>
                    <a:pt x="26" y="4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3" y="7"/>
                    <a:pt x="23" y="0"/>
                    <a:pt x="21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4"/>
                    <a:pt x="21" y="2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9"/>
                    <a:pt x="19" y="2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9" y="6"/>
                    <a:pt x="18" y="5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1"/>
                    <a:pt x="17" y="5"/>
                    <a:pt x="17" y="5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5"/>
                    <a:pt x="15" y="4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4"/>
                    <a:pt x="14" y="5"/>
                    <a:pt x="14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132"/>
            <p:cNvSpPr/>
            <p:nvPr/>
          </p:nvSpPr>
          <p:spPr bwMode="auto">
            <a:xfrm>
              <a:off x="2773570" y="21915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33"/>
            <p:cNvSpPr/>
            <p:nvPr/>
          </p:nvSpPr>
          <p:spPr bwMode="auto">
            <a:xfrm>
              <a:off x="2754254" y="22108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94"/>
            <p:cNvSpPr>
              <a:spLocks noEditPoints="1"/>
            </p:cNvSpPr>
            <p:nvPr/>
          </p:nvSpPr>
          <p:spPr bwMode="auto">
            <a:xfrm>
              <a:off x="1569551" y="2893312"/>
              <a:ext cx="226961" cy="206035"/>
            </a:xfrm>
            <a:custGeom>
              <a:avLst/>
              <a:gdLst>
                <a:gd name="T0" fmla="*/ 54 w 104"/>
                <a:gd name="T1" fmla="*/ 83 h 94"/>
                <a:gd name="T2" fmla="*/ 40 w 104"/>
                <a:gd name="T3" fmla="*/ 86 h 94"/>
                <a:gd name="T4" fmla="*/ 26 w 104"/>
                <a:gd name="T5" fmla="*/ 88 h 94"/>
                <a:gd name="T6" fmla="*/ 11 w 104"/>
                <a:gd name="T7" fmla="*/ 85 h 94"/>
                <a:gd name="T8" fmla="*/ 2 w 104"/>
                <a:gd name="T9" fmla="*/ 75 h 94"/>
                <a:gd name="T10" fmla="*/ 0 w 104"/>
                <a:gd name="T11" fmla="*/ 59 h 94"/>
                <a:gd name="T12" fmla="*/ 2 w 104"/>
                <a:gd name="T13" fmla="*/ 47 h 94"/>
                <a:gd name="T14" fmla="*/ 5 w 104"/>
                <a:gd name="T15" fmla="*/ 32 h 94"/>
                <a:gd name="T16" fmla="*/ 16 w 104"/>
                <a:gd name="T17" fmla="*/ 12 h 94"/>
                <a:gd name="T18" fmla="*/ 35 w 104"/>
                <a:gd name="T19" fmla="*/ 0 h 94"/>
                <a:gd name="T20" fmla="*/ 51 w 104"/>
                <a:gd name="T21" fmla="*/ 0 h 94"/>
                <a:gd name="T22" fmla="*/ 61 w 104"/>
                <a:gd name="T23" fmla="*/ 3 h 94"/>
                <a:gd name="T24" fmla="*/ 77 w 104"/>
                <a:gd name="T25" fmla="*/ 12 h 94"/>
                <a:gd name="T26" fmla="*/ 86 w 104"/>
                <a:gd name="T27" fmla="*/ 29 h 94"/>
                <a:gd name="T28" fmla="*/ 92 w 104"/>
                <a:gd name="T29" fmla="*/ 41 h 94"/>
                <a:gd name="T30" fmla="*/ 88 w 104"/>
                <a:gd name="T31" fmla="*/ 63 h 94"/>
                <a:gd name="T32" fmla="*/ 96 w 104"/>
                <a:gd name="T33" fmla="*/ 70 h 94"/>
                <a:gd name="T34" fmla="*/ 104 w 104"/>
                <a:gd name="T35" fmla="*/ 74 h 94"/>
                <a:gd name="T36" fmla="*/ 89 w 104"/>
                <a:gd name="T37" fmla="*/ 74 h 94"/>
                <a:gd name="T38" fmla="*/ 91 w 104"/>
                <a:gd name="T39" fmla="*/ 83 h 94"/>
                <a:gd name="T40" fmla="*/ 98 w 104"/>
                <a:gd name="T41" fmla="*/ 93 h 94"/>
                <a:gd name="T42" fmla="*/ 87 w 104"/>
                <a:gd name="T43" fmla="*/ 92 h 94"/>
                <a:gd name="T44" fmla="*/ 77 w 104"/>
                <a:gd name="T45" fmla="*/ 85 h 94"/>
                <a:gd name="T46" fmla="*/ 66 w 104"/>
                <a:gd name="T47" fmla="*/ 79 h 94"/>
                <a:gd name="T48" fmla="*/ 18 w 104"/>
                <a:gd name="T49" fmla="*/ 65 h 94"/>
                <a:gd name="T50" fmla="*/ 35 w 104"/>
                <a:gd name="T51" fmla="*/ 69 h 94"/>
                <a:gd name="T52" fmla="*/ 46 w 104"/>
                <a:gd name="T53" fmla="*/ 67 h 94"/>
                <a:gd name="T54" fmla="*/ 38 w 104"/>
                <a:gd name="T55" fmla="*/ 58 h 94"/>
                <a:gd name="T56" fmla="*/ 45 w 104"/>
                <a:gd name="T57" fmla="*/ 48 h 94"/>
                <a:gd name="T58" fmla="*/ 60 w 104"/>
                <a:gd name="T59" fmla="*/ 49 h 94"/>
                <a:gd name="T60" fmla="*/ 69 w 104"/>
                <a:gd name="T61" fmla="*/ 52 h 94"/>
                <a:gd name="T62" fmla="*/ 76 w 104"/>
                <a:gd name="T63" fmla="*/ 49 h 94"/>
                <a:gd name="T64" fmla="*/ 78 w 104"/>
                <a:gd name="T65" fmla="*/ 31 h 94"/>
                <a:gd name="T66" fmla="*/ 69 w 104"/>
                <a:gd name="T67" fmla="*/ 16 h 94"/>
                <a:gd name="T68" fmla="*/ 57 w 104"/>
                <a:gd name="T69" fmla="*/ 13 h 94"/>
                <a:gd name="T70" fmla="*/ 48 w 104"/>
                <a:gd name="T71" fmla="*/ 13 h 94"/>
                <a:gd name="T72" fmla="*/ 35 w 104"/>
                <a:gd name="T73" fmla="*/ 21 h 94"/>
                <a:gd name="T74" fmla="*/ 26 w 104"/>
                <a:gd name="T75" fmla="*/ 28 h 94"/>
                <a:gd name="T76" fmla="*/ 14 w 104"/>
                <a:gd name="T77" fmla="*/ 41 h 94"/>
                <a:gd name="T78" fmla="*/ 14 w 104"/>
                <a:gd name="T79" fmla="*/ 24 h 94"/>
                <a:gd name="T80" fmla="*/ 37 w 104"/>
                <a:gd name="T81" fmla="*/ 81 h 94"/>
                <a:gd name="T82" fmla="*/ 54 w 104"/>
                <a:gd name="T83" fmla="*/ 77 h 94"/>
                <a:gd name="T84" fmla="*/ 53 w 104"/>
                <a:gd name="T85" fmla="*/ 70 h 94"/>
                <a:gd name="T86" fmla="*/ 36 w 104"/>
                <a:gd name="T87" fmla="*/ 73 h 94"/>
                <a:gd name="T88" fmla="*/ 40 w 104"/>
                <a:gd name="T89" fmla="*/ 5 h 94"/>
                <a:gd name="T90" fmla="*/ 38 w 104"/>
                <a:gd name="T91" fmla="*/ 9 h 94"/>
                <a:gd name="T92" fmla="*/ 42 w 104"/>
                <a:gd name="T93" fmla="*/ 5 h 94"/>
                <a:gd name="T94" fmla="*/ 53 w 104"/>
                <a:gd name="T95" fmla="*/ 64 h 94"/>
                <a:gd name="T96" fmla="*/ 48 w 104"/>
                <a:gd name="T97" fmla="*/ 55 h 94"/>
                <a:gd name="T98" fmla="*/ 46 w 104"/>
                <a:gd name="T99" fmla="*/ 10 h 94"/>
                <a:gd name="T100" fmla="*/ 61 w 104"/>
                <a:gd name="T101" fmla="*/ 60 h 94"/>
                <a:gd name="T102" fmla="*/ 61 w 104"/>
                <a:gd name="T103" fmla="*/ 73 h 94"/>
                <a:gd name="T104" fmla="*/ 73 w 104"/>
                <a:gd name="T105" fmla="*/ 22 h 94"/>
                <a:gd name="T106" fmla="*/ 82 w 104"/>
                <a:gd name="T107" fmla="*/ 61 h 94"/>
                <a:gd name="T108" fmla="*/ 87 w 104"/>
                <a:gd name="T109" fmla="*/ 48 h 94"/>
                <a:gd name="T110" fmla="*/ 82 w 104"/>
                <a:gd name="T111" fmla="*/ 38 h 94"/>
                <a:gd name="T112" fmla="*/ 77 w 104"/>
                <a:gd name="T113" fmla="*/ 5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" h="94">
                  <a:moveTo>
                    <a:pt x="65" y="79"/>
                  </a:moveTo>
                  <a:cubicBezTo>
                    <a:pt x="65" y="79"/>
                    <a:pt x="65" y="79"/>
                    <a:pt x="65" y="79"/>
                  </a:cubicBezTo>
                  <a:cubicBezTo>
                    <a:pt x="64" y="79"/>
                    <a:pt x="64" y="79"/>
                    <a:pt x="63" y="80"/>
                  </a:cubicBezTo>
                  <a:cubicBezTo>
                    <a:pt x="63" y="80"/>
                    <a:pt x="62" y="80"/>
                    <a:pt x="61" y="80"/>
                  </a:cubicBezTo>
                  <a:cubicBezTo>
                    <a:pt x="60" y="81"/>
                    <a:pt x="59" y="81"/>
                    <a:pt x="58" y="81"/>
                  </a:cubicBezTo>
                  <a:cubicBezTo>
                    <a:pt x="57" y="82"/>
                    <a:pt x="57" y="82"/>
                    <a:pt x="56" y="82"/>
                  </a:cubicBezTo>
                  <a:cubicBezTo>
                    <a:pt x="56" y="82"/>
                    <a:pt x="56" y="82"/>
                    <a:pt x="55" y="83"/>
                  </a:cubicBezTo>
                  <a:cubicBezTo>
                    <a:pt x="55" y="83"/>
                    <a:pt x="54" y="83"/>
                    <a:pt x="54" y="83"/>
                  </a:cubicBezTo>
                  <a:cubicBezTo>
                    <a:pt x="54" y="83"/>
                    <a:pt x="53" y="83"/>
                    <a:pt x="53" y="83"/>
                  </a:cubicBezTo>
                  <a:cubicBezTo>
                    <a:pt x="52" y="84"/>
                    <a:pt x="51" y="84"/>
                    <a:pt x="51" y="84"/>
                  </a:cubicBezTo>
                  <a:cubicBezTo>
                    <a:pt x="51" y="84"/>
                    <a:pt x="50" y="84"/>
                    <a:pt x="49" y="84"/>
                  </a:cubicBezTo>
                  <a:cubicBezTo>
                    <a:pt x="48" y="85"/>
                    <a:pt x="48" y="85"/>
                    <a:pt x="47" y="85"/>
                  </a:cubicBezTo>
                  <a:cubicBezTo>
                    <a:pt x="47" y="85"/>
                    <a:pt x="47" y="85"/>
                    <a:pt x="46" y="85"/>
                  </a:cubicBezTo>
                  <a:cubicBezTo>
                    <a:pt x="45" y="86"/>
                    <a:pt x="45" y="86"/>
                    <a:pt x="45" y="86"/>
                  </a:cubicBezTo>
                  <a:cubicBezTo>
                    <a:pt x="44" y="86"/>
                    <a:pt x="44" y="86"/>
                    <a:pt x="43" y="86"/>
                  </a:cubicBezTo>
                  <a:cubicBezTo>
                    <a:pt x="42" y="86"/>
                    <a:pt x="41" y="86"/>
                    <a:pt x="40" y="86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7" y="87"/>
                    <a:pt x="36" y="87"/>
                    <a:pt x="36" y="87"/>
                  </a:cubicBezTo>
                  <a:cubicBezTo>
                    <a:pt x="36" y="87"/>
                    <a:pt x="36" y="87"/>
                    <a:pt x="35" y="87"/>
                  </a:cubicBezTo>
                  <a:cubicBezTo>
                    <a:pt x="35" y="87"/>
                    <a:pt x="34" y="87"/>
                    <a:pt x="34" y="87"/>
                  </a:cubicBezTo>
                  <a:cubicBezTo>
                    <a:pt x="33" y="87"/>
                    <a:pt x="33" y="87"/>
                    <a:pt x="32" y="88"/>
                  </a:cubicBezTo>
                  <a:cubicBezTo>
                    <a:pt x="32" y="88"/>
                    <a:pt x="31" y="88"/>
                    <a:pt x="31" y="88"/>
                  </a:cubicBezTo>
                  <a:cubicBezTo>
                    <a:pt x="31" y="88"/>
                    <a:pt x="30" y="88"/>
                    <a:pt x="29" y="88"/>
                  </a:cubicBezTo>
                  <a:cubicBezTo>
                    <a:pt x="27" y="88"/>
                    <a:pt x="26" y="88"/>
                    <a:pt x="26" y="88"/>
                  </a:cubicBezTo>
                  <a:cubicBezTo>
                    <a:pt x="25" y="88"/>
                    <a:pt x="24" y="88"/>
                    <a:pt x="22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20" y="88"/>
                    <a:pt x="19" y="88"/>
                    <a:pt x="18" y="87"/>
                  </a:cubicBezTo>
                  <a:cubicBezTo>
                    <a:pt x="18" y="87"/>
                    <a:pt x="17" y="87"/>
                    <a:pt x="17" y="87"/>
                  </a:cubicBezTo>
                  <a:cubicBezTo>
                    <a:pt x="17" y="87"/>
                    <a:pt x="16" y="87"/>
                    <a:pt x="15" y="86"/>
                  </a:cubicBezTo>
                  <a:cubicBezTo>
                    <a:pt x="14" y="86"/>
                    <a:pt x="13" y="86"/>
                    <a:pt x="13" y="86"/>
                  </a:cubicBezTo>
                  <a:cubicBezTo>
                    <a:pt x="13" y="86"/>
                    <a:pt x="13" y="86"/>
                    <a:pt x="12" y="85"/>
                  </a:cubicBezTo>
                  <a:cubicBezTo>
                    <a:pt x="12" y="85"/>
                    <a:pt x="11" y="85"/>
                    <a:pt x="11" y="85"/>
                  </a:cubicBezTo>
                  <a:cubicBezTo>
                    <a:pt x="10" y="84"/>
                    <a:pt x="10" y="84"/>
                    <a:pt x="9" y="84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8" y="83"/>
                    <a:pt x="8" y="83"/>
                    <a:pt x="7" y="82"/>
                  </a:cubicBezTo>
                  <a:cubicBezTo>
                    <a:pt x="7" y="82"/>
                    <a:pt x="6" y="81"/>
                    <a:pt x="6" y="80"/>
                  </a:cubicBezTo>
                  <a:cubicBezTo>
                    <a:pt x="5" y="80"/>
                    <a:pt x="5" y="79"/>
                    <a:pt x="4" y="79"/>
                  </a:cubicBezTo>
                  <a:cubicBezTo>
                    <a:pt x="3" y="78"/>
                    <a:pt x="3" y="78"/>
                    <a:pt x="3" y="77"/>
                  </a:cubicBezTo>
                  <a:cubicBezTo>
                    <a:pt x="3" y="77"/>
                    <a:pt x="3" y="77"/>
                    <a:pt x="2" y="76"/>
                  </a:cubicBezTo>
                  <a:cubicBezTo>
                    <a:pt x="2" y="76"/>
                    <a:pt x="2" y="76"/>
                    <a:pt x="2" y="75"/>
                  </a:cubicBezTo>
                  <a:cubicBezTo>
                    <a:pt x="2" y="75"/>
                    <a:pt x="1" y="74"/>
                    <a:pt x="1" y="72"/>
                  </a:cubicBezTo>
                  <a:cubicBezTo>
                    <a:pt x="0" y="71"/>
                    <a:pt x="0" y="70"/>
                    <a:pt x="0" y="7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8"/>
                    <a:pt x="0" y="68"/>
                    <a:pt x="0" y="67"/>
                  </a:cubicBezTo>
                  <a:cubicBezTo>
                    <a:pt x="0" y="66"/>
                    <a:pt x="0" y="66"/>
                    <a:pt x="0" y="65"/>
                  </a:cubicBezTo>
                  <a:cubicBezTo>
                    <a:pt x="0" y="64"/>
                    <a:pt x="0" y="63"/>
                    <a:pt x="0" y="63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8"/>
                    <a:pt x="0" y="57"/>
                    <a:pt x="0" y="56"/>
                  </a:cubicBezTo>
                  <a:cubicBezTo>
                    <a:pt x="0" y="56"/>
                    <a:pt x="0" y="55"/>
                    <a:pt x="0" y="55"/>
                  </a:cubicBezTo>
                  <a:cubicBezTo>
                    <a:pt x="0" y="55"/>
                    <a:pt x="0" y="55"/>
                    <a:pt x="0" y="54"/>
                  </a:cubicBezTo>
                  <a:cubicBezTo>
                    <a:pt x="0" y="54"/>
                    <a:pt x="0" y="53"/>
                    <a:pt x="0" y="52"/>
                  </a:cubicBezTo>
                  <a:cubicBezTo>
                    <a:pt x="0" y="51"/>
                    <a:pt x="0" y="51"/>
                    <a:pt x="1" y="50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6"/>
                    <a:pt x="2" y="46"/>
                  </a:cubicBezTo>
                  <a:cubicBezTo>
                    <a:pt x="2" y="45"/>
                    <a:pt x="2" y="45"/>
                    <a:pt x="2" y="44"/>
                  </a:cubicBezTo>
                  <a:cubicBezTo>
                    <a:pt x="2" y="43"/>
                    <a:pt x="3" y="43"/>
                    <a:pt x="3" y="42"/>
                  </a:cubicBezTo>
                  <a:cubicBezTo>
                    <a:pt x="3" y="42"/>
                    <a:pt x="3" y="41"/>
                    <a:pt x="3" y="41"/>
                  </a:cubicBezTo>
                  <a:cubicBezTo>
                    <a:pt x="3" y="41"/>
                    <a:pt x="3" y="40"/>
                    <a:pt x="3" y="39"/>
                  </a:cubicBezTo>
                  <a:cubicBezTo>
                    <a:pt x="3" y="37"/>
                    <a:pt x="4" y="37"/>
                    <a:pt x="4" y="36"/>
                  </a:cubicBezTo>
                  <a:cubicBezTo>
                    <a:pt x="4" y="36"/>
                    <a:pt x="4" y="35"/>
                    <a:pt x="4" y="34"/>
                  </a:cubicBezTo>
                  <a:cubicBezTo>
                    <a:pt x="4" y="33"/>
                    <a:pt x="5" y="33"/>
                    <a:pt x="5" y="32"/>
                  </a:cubicBezTo>
                  <a:cubicBezTo>
                    <a:pt x="5" y="32"/>
                    <a:pt x="5" y="31"/>
                    <a:pt x="6" y="30"/>
                  </a:cubicBezTo>
                  <a:cubicBezTo>
                    <a:pt x="6" y="29"/>
                    <a:pt x="6" y="28"/>
                    <a:pt x="7" y="26"/>
                  </a:cubicBezTo>
                  <a:cubicBezTo>
                    <a:pt x="7" y="25"/>
                    <a:pt x="7" y="24"/>
                    <a:pt x="8" y="24"/>
                  </a:cubicBezTo>
                  <a:cubicBezTo>
                    <a:pt x="8" y="23"/>
                    <a:pt x="8" y="22"/>
                    <a:pt x="9" y="22"/>
                  </a:cubicBezTo>
                  <a:cubicBezTo>
                    <a:pt x="9" y="21"/>
                    <a:pt x="9" y="21"/>
                    <a:pt x="10" y="19"/>
                  </a:cubicBezTo>
                  <a:cubicBezTo>
                    <a:pt x="11" y="18"/>
                    <a:pt x="12" y="17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4"/>
                    <a:pt x="15" y="13"/>
                    <a:pt x="16" y="12"/>
                  </a:cubicBezTo>
                  <a:cubicBezTo>
                    <a:pt x="17" y="11"/>
                    <a:pt x="18" y="10"/>
                    <a:pt x="19" y="10"/>
                  </a:cubicBezTo>
                  <a:cubicBezTo>
                    <a:pt x="20" y="9"/>
                    <a:pt x="20" y="8"/>
                    <a:pt x="21" y="8"/>
                  </a:cubicBezTo>
                  <a:cubicBezTo>
                    <a:pt x="21" y="8"/>
                    <a:pt x="22" y="7"/>
                    <a:pt x="22" y="6"/>
                  </a:cubicBezTo>
                  <a:cubicBezTo>
                    <a:pt x="23" y="6"/>
                    <a:pt x="24" y="5"/>
                    <a:pt x="25" y="5"/>
                  </a:cubicBezTo>
                  <a:cubicBezTo>
                    <a:pt x="25" y="5"/>
                    <a:pt x="26" y="4"/>
                    <a:pt x="27" y="3"/>
                  </a:cubicBezTo>
                  <a:cubicBezTo>
                    <a:pt x="28" y="3"/>
                    <a:pt x="29" y="2"/>
                    <a:pt x="30" y="2"/>
                  </a:cubicBezTo>
                  <a:cubicBezTo>
                    <a:pt x="31" y="2"/>
                    <a:pt x="32" y="1"/>
                    <a:pt x="33" y="1"/>
                  </a:cubicBezTo>
                  <a:cubicBezTo>
                    <a:pt x="34" y="1"/>
                    <a:pt x="35" y="1"/>
                    <a:pt x="35" y="0"/>
                  </a:cubicBezTo>
                  <a:cubicBezTo>
                    <a:pt x="36" y="0"/>
                    <a:pt x="37" y="0"/>
                    <a:pt x="37" y="0"/>
                  </a:cubicBezTo>
                  <a:cubicBezTo>
                    <a:pt x="37" y="0"/>
                    <a:pt x="37" y="0"/>
                    <a:pt x="38" y="0"/>
                  </a:cubicBezTo>
                  <a:cubicBezTo>
                    <a:pt x="39" y="0"/>
                    <a:pt x="39" y="0"/>
                    <a:pt x="40" y="0"/>
                  </a:cubicBezTo>
                  <a:cubicBezTo>
                    <a:pt x="41" y="0"/>
                    <a:pt x="42" y="0"/>
                    <a:pt x="42" y="0"/>
                  </a:cubicBezTo>
                  <a:cubicBezTo>
                    <a:pt x="43" y="0"/>
                    <a:pt x="44" y="0"/>
                    <a:pt x="45" y="0"/>
                  </a:cubicBezTo>
                  <a:cubicBezTo>
                    <a:pt x="45" y="0"/>
                    <a:pt x="45" y="0"/>
                    <a:pt x="46" y="0"/>
                  </a:cubicBezTo>
                  <a:cubicBezTo>
                    <a:pt x="47" y="0"/>
                    <a:pt x="48" y="0"/>
                    <a:pt x="48" y="0"/>
                  </a:cubicBezTo>
                  <a:cubicBezTo>
                    <a:pt x="49" y="0"/>
                    <a:pt x="50" y="0"/>
                    <a:pt x="51" y="0"/>
                  </a:cubicBezTo>
                  <a:cubicBezTo>
                    <a:pt x="51" y="0"/>
                    <a:pt x="52" y="0"/>
                    <a:pt x="52" y="0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6" y="1"/>
                    <a:pt x="56" y="2"/>
                    <a:pt x="57" y="2"/>
                  </a:cubicBezTo>
                  <a:cubicBezTo>
                    <a:pt x="58" y="2"/>
                    <a:pt x="58" y="2"/>
                    <a:pt x="59" y="2"/>
                  </a:cubicBezTo>
                  <a:cubicBezTo>
                    <a:pt x="59" y="3"/>
                    <a:pt x="60" y="3"/>
                    <a:pt x="60" y="3"/>
                  </a:cubicBezTo>
                  <a:cubicBezTo>
                    <a:pt x="60" y="3"/>
                    <a:pt x="60" y="3"/>
                    <a:pt x="61" y="3"/>
                  </a:cubicBezTo>
                  <a:cubicBezTo>
                    <a:pt x="61" y="4"/>
                    <a:pt x="62" y="4"/>
                    <a:pt x="62" y="4"/>
                  </a:cubicBezTo>
                  <a:cubicBezTo>
                    <a:pt x="62" y="4"/>
                    <a:pt x="62" y="4"/>
                    <a:pt x="63" y="4"/>
                  </a:cubicBezTo>
                  <a:cubicBezTo>
                    <a:pt x="64" y="5"/>
                    <a:pt x="65" y="5"/>
                    <a:pt x="66" y="6"/>
                  </a:cubicBezTo>
                  <a:cubicBezTo>
                    <a:pt x="68" y="6"/>
                    <a:pt x="69" y="7"/>
                    <a:pt x="70" y="7"/>
                  </a:cubicBezTo>
                  <a:cubicBezTo>
                    <a:pt x="70" y="7"/>
                    <a:pt x="71" y="8"/>
                    <a:pt x="71" y="8"/>
                  </a:cubicBezTo>
                  <a:cubicBezTo>
                    <a:pt x="71" y="8"/>
                    <a:pt x="72" y="8"/>
                    <a:pt x="73" y="9"/>
                  </a:cubicBezTo>
                  <a:cubicBezTo>
                    <a:pt x="74" y="10"/>
                    <a:pt x="75" y="10"/>
                    <a:pt x="75" y="11"/>
                  </a:cubicBezTo>
                  <a:cubicBezTo>
                    <a:pt x="75" y="11"/>
                    <a:pt x="76" y="11"/>
                    <a:pt x="77" y="12"/>
                  </a:cubicBezTo>
                  <a:cubicBezTo>
                    <a:pt x="77" y="13"/>
                    <a:pt x="78" y="13"/>
                    <a:pt x="78" y="13"/>
                  </a:cubicBezTo>
                  <a:cubicBezTo>
                    <a:pt x="78" y="14"/>
                    <a:pt x="78" y="14"/>
                    <a:pt x="79" y="15"/>
                  </a:cubicBezTo>
                  <a:cubicBezTo>
                    <a:pt x="80" y="17"/>
                    <a:pt x="80" y="18"/>
                    <a:pt x="81" y="19"/>
                  </a:cubicBezTo>
                  <a:cubicBezTo>
                    <a:pt x="81" y="20"/>
                    <a:pt x="82" y="22"/>
                    <a:pt x="82" y="23"/>
                  </a:cubicBezTo>
                  <a:cubicBezTo>
                    <a:pt x="83" y="24"/>
                    <a:pt x="83" y="24"/>
                    <a:pt x="84" y="25"/>
                  </a:cubicBezTo>
                  <a:cubicBezTo>
                    <a:pt x="84" y="25"/>
                    <a:pt x="84" y="25"/>
                    <a:pt x="85" y="26"/>
                  </a:cubicBezTo>
                  <a:cubicBezTo>
                    <a:pt x="85" y="27"/>
                    <a:pt x="85" y="27"/>
                    <a:pt x="86" y="28"/>
                  </a:cubicBezTo>
                  <a:cubicBezTo>
                    <a:pt x="86" y="28"/>
                    <a:pt x="86" y="28"/>
                    <a:pt x="86" y="29"/>
                  </a:cubicBezTo>
                  <a:cubicBezTo>
                    <a:pt x="86" y="29"/>
                    <a:pt x="87" y="30"/>
                    <a:pt x="87" y="31"/>
                  </a:cubicBezTo>
                  <a:cubicBezTo>
                    <a:pt x="87" y="31"/>
                    <a:pt x="88" y="32"/>
                    <a:pt x="88" y="3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9" y="34"/>
                    <a:pt x="89" y="34"/>
                    <a:pt x="89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0" y="37"/>
                    <a:pt x="91" y="37"/>
                    <a:pt x="91" y="37"/>
                  </a:cubicBezTo>
                  <a:cubicBezTo>
                    <a:pt x="91" y="38"/>
                    <a:pt x="91" y="39"/>
                    <a:pt x="91" y="39"/>
                  </a:cubicBezTo>
                  <a:cubicBezTo>
                    <a:pt x="92" y="40"/>
                    <a:pt x="92" y="40"/>
                    <a:pt x="92" y="41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53"/>
                    <a:pt x="92" y="53"/>
                    <a:pt x="92" y="54"/>
                  </a:cubicBezTo>
                  <a:cubicBezTo>
                    <a:pt x="92" y="55"/>
                    <a:pt x="91" y="55"/>
                    <a:pt x="91" y="55"/>
                  </a:cubicBezTo>
                  <a:cubicBezTo>
                    <a:pt x="91" y="56"/>
                    <a:pt x="91" y="56"/>
                    <a:pt x="90" y="57"/>
                  </a:cubicBezTo>
                  <a:cubicBezTo>
                    <a:pt x="90" y="58"/>
                    <a:pt x="89" y="59"/>
                    <a:pt x="89" y="60"/>
                  </a:cubicBezTo>
                  <a:cubicBezTo>
                    <a:pt x="88" y="61"/>
                    <a:pt x="88" y="62"/>
                    <a:pt x="88" y="63"/>
                  </a:cubicBezTo>
                  <a:cubicBezTo>
                    <a:pt x="87" y="64"/>
                    <a:pt x="87" y="65"/>
                    <a:pt x="86" y="65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8" y="66"/>
                    <a:pt x="88" y="66"/>
                    <a:pt x="89" y="67"/>
                  </a:cubicBezTo>
                  <a:cubicBezTo>
                    <a:pt x="90" y="67"/>
                    <a:pt x="91" y="67"/>
                    <a:pt x="91" y="68"/>
                  </a:cubicBezTo>
                  <a:cubicBezTo>
                    <a:pt x="91" y="68"/>
                    <a:pt x="92" y="68"/>
                    <a:pt x="92" y="68"/>
                  </a:cubicBezTo>
                  <a:cubicBezTo>
                    <a:pt x="93" y="68"/>
                    <a:pt x="93" y="68"/>
                    <a:pt x="94" y="69"/>
                  </a:cubicBezTo>
                  <a:cubicBezTo>
                    <a:pt x="94" y="69"/>
                    <a:pt x="95" y="69"/>
                    <a:pt x="95" y="69"/>
                  </a:cubicBezTo>
                  <a:cubicBezTo>
                    <a:pt x="96" y="69"/>
                    <a:pt x="96" y="70"/>
                    <a:pt x="96" y="70"/>
                  </a:cubicBezTo>
                  <a:cubicBezTo>
                    <a:pt x="96" y="70"/>
                    <a:pt x="96" y="70"/>
                    <a:pt x="97" y="70"/>
                  </a:cubicBezTo>
                  <a:cubicBezTo>
                    <a:pt x="97" y="70"/>
                    <a:pt x="98" y="71"/>
                    <a:pt x="98" y="71"/>
                  </a:cubicBezTo>
                  <a:cubicBezTo>
                    <a:pt x="98" y="71"/>
                    <a:pt x="98" y="71"/>
                    <a:pt x="99" y="71"/>
                  </a:cubicBezTo>
                  <a:cubicBezTo>
                    <a:pt x="99" y="71"/>
                    <a:pt x="100" y="71"/>
                    <a:pt x="100" y="72"/>
                  </a:cubicBezTo>
                  <a:cubicBezTo>
                    <a:pt x="101" y="72"/>
                    <a:pt x="101" y="72"/>
                    <a:pt x="102" y="72"/>
                  </a:cubicBezTo>
                  <a:cubicBezTo>
                    <a:pt x="102" y="72"/>
                    <a:pt x="103" y="72"/>
                    <a:pt x="103" y="72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3" y="74"/>
                    <a:pt x="103" y="74"/>
                    <a:pt x="104" y="74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3" y="76"/>
                    <a:pt x="103" y="76"/>
                    <a:pt x="102" y="76"/>
                  </a:cubicBezTo>
                  <a:cubicBezTo>
                    <a:pt x="101" y="76"/>
                    <a:pt x="100" y="76"/>
                    <a:pt x="98" y="76"/>
                  </a:cubicBezTo>
                  <a:cubicBezTo>
                    <a:pt x="97" y="76"/>
                    <a:pt x="96" y="76"/>
                    <a:pt x="95" y="75"/>
                  </a:cubicBezTo>
                  <a:cubicBezTo>
                    <a:pt x="94" y="75"/>
                    <a:pt x="94" y="75"/>
                    <a:pt x="93" y="75"/>
                  </a:cubicBezTo>
                  <a:cubicBezTo>
                    <a:pt x="93" y="75"/>
                    <a:pt x="92" y="75"/>
                    <a:pt x="91" y="75"/>
                  </a:cubicBezTo>
                  <a:cubicBezTo>
                    <a:pt x="90" y="75"/>
                    <a:pt x="90" y="74"/>
                    <a:pt x="89" y="74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9" y="76"/>
                    <a:pt x="89" y="77"/>
                    <a:pt x="89" y="77"/>
                  </a:cubicBezTo>
                  <a:cubicBezTo>
                    <a:pt x="89" y="78"/>
                    <a:pt x="90" y="78"/>
                    <a:pt x="90" y="79"/>
                  </a:cubicBezTo>
                  <a:cubicBezTo>
                    <a:pt x="90" y="79"/>
                    <a:pt x="90" y="80"/>
                    <a:pt x="91" y="80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1" y="81"/>
                    <a:pt x="91" y="82"/>
                    <a:pt x="91" y="83"/>
                  </a:cubicBezTo>
                  <a:cubicBezTo>
                    <a:pt x="91" y="84"/>
                    <a:pt x="91" y="85"/>
                    <a:pt x="91" y="85"/>
                  </a:cubicBezTo>
                  <a:cubicBezTo>
                    <a:pt x="91" y="85"/>
                    <a:pt x="92" y="85"/>
                    <a:pt x="93" y="86"/>
                  </a:cubicBezTo>
                  <a:cubicBezTo>
                    <a:pt x="93" y="86"/>
                    <a:pt x="94" y="87"/>
                    <a:pt x="94" y="87"/>
                  </a:cubicBezTo>
                  <a:cubicBezTo>
                    <a:pt x="95" y="87"/>
                    <a:pt x="96" y="88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1"/>
                    <a:pt x="98" y="91"/>
                    <a:pt x="98" y="92"/>
                  </a:cubicBezTo>
                  <a:cubicBezTo>
                    <a:pt x="98" y="92"/>
                    <a:pt x="98" y="93"/>
                    <a:pt x="98" y="93"/>
                  </a:cubicBezTo>
                  <a:cubicBezTo>
                    <a:pt x="98" y="93"/>
                    <a:pt x="98" y="93"/>
                    <a:pt x="98" y="93"/>
                  </a:cubicBezTo>
                  <a:cubicBezTo>
                    <a:pt x="97" y="94"/>
                    <a:pt x="97" y="94"/>
                    <a:pt x="97" y="94"/>
                  </a:cubicBezTo>
                  <a:cubicBezTo>
                    <a:pt x="95" y="94"/>
                    <a:pt x="95" y="94"/>
                    <a:pt x="94" y="94"/>
                  </a:cubicBezTo>
                  <a:cubicBezTo>
                    <a:pt x="94" y="94"/>
                    <a:pt x="93" y="94"/>
                    <a:pt x="92" y="94"/>
                  </a:cubicBezTo>
                  <a:cubicBezTo>
                    <a:pt x="92" y="94"/>
                    <a:pt x="91" y="94"/>
                    <a:pt x="91" y="94"/>
                  </a:cubicBezTo>
                  <a:cubicBezTo>
                    <a:pt x="91" y="94"/>
                    <a:pt x="91" y="93"/>
                    <a:pt x="90" y="93"/>
                  </a:cubicBezTo>
                  <a:cubicBezTo>
                    <a:pt x="89" y="93"/>
                    <a:pt x="89" y="93"/>
                    <a:pt x="88" y="93"/>
                  </a:cubicBezTo>
                  <a:cubicBezTo>
                    <a:pt x="88" y="92"/>
                    <a:pt x="88" y="92"/>
                    <a:pt x="87" y="92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4" y="90"/>
                    <a:pt x="84" y="89"/>
                    <a:pt x="83" y="89"/>
                  </a:cubicBezTo>
                  <a:cubicBezTo>
                    <a:pt x="82" y="88"/>
                    <a:pt x="81" y="88"/>
                    <a:pt x="81" y="88"/>
                  </a:cubicBezTo>
                  <a:cubicBezTo>
                    <a:pt x="81" y="88"/>
                    <a:pt x="80" y="87"/>
                    <a:pt x="79" y="87"/>
                  </a:cubicBezTo>
                  <a:cubicBezTo>
                    <a:pt x="79" y="86"/>
                    <a:pt x="78" y="86"/>
                    <a:pt x="78" y="86"/>
                  </a:cubicBezTo>
                  <a:cubicBezTo>
                    <a:pt x="78" y="86"/>
                    <a:pt x="77" y="85"/>
                    <a:pt x="77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4"/>
                    <a:pt x="75" y="84"/>
                    <a:pt x="75" y="83"/>
                  </a:cubicBezTo>
                  <a:cubicBezTo>
                    <a:pt x="74" y="83"/>
                    <a:pt x="74" y="83"/>
                    <a:pt x="73" y="83"/>
                  </a:cubicBezTo>
                  <a:cubicBezTo>
                    <a:pt x="73" y="82"/>
                    <a:pt x="72" y="82"/>
                    <a:pt x="71" y="82"/>
                  </a:cubicBezTo>
                  <a:cubicBezTo>
                    <a:pt x="71" y="81"/>
                    <a:pt x="70" y="81"/>
                    <a:pt x="70" y="81"/>
                  </a:cubicBezTo>
                  <a:cubicBezTo>
                    <a:pt x="70" y="81"/>
                    <a:pt x="70" y="81"/>
                    <a:pt x="69" y="80"/>
                  </a:cubicBezTo>
                  <a:cubicBezTo>
                    <a:pt x="68" y="80"/>
                    <a:pt x="68" y="79"/>
                    <a:pt x="67" y="79"/>
                  </a:cubicBezTo>
                  <a:cubicBezTo>
                    <a:pt x="67" y="79"/>
                    <a:pt x="66" y="79"/>
                    <a:pt x="66" y="79"/>
                  </a:cubicBezTo>
                  <a:lnTo>
                    <a:pt x="65" y="79"/>
                  </a:lnTo>
                  <a:close/>
                  <a:moveTo>
                    <a:pt x="10" y="54"/>
                  </a:moveTo>
                  <a:cubicBezTo>
                    <a:pt x="11" y="55"/>
                    <a:pt x="11" y="56"/>
                    <a:pt x="11" y="57"/>
                  </a:cubicBezTo>
                  <a:cubicBezTo>
                    <a:pt x="12" y="59"/>
                    <a:pt x="12" y="60"/>
                    <a:pt x="12" y="60"/>
                  </a:cubicBezTo>
                  <a:cubicBezTo>
                    <a:pt x="12" y="60"/>
                    <a:pt x="13" y="61"/>
                    <a:pt x="14" y="62"/>
                  </a:cubicBezTo>
                  <a:cubicBezTo>
                    <a:pt x="15" y="63"/>
                    <a:pt x="16" y="63"/>
                    <a:pt x="16" y="64"/>
                  </a:cubicBezTo>
                  <a:cubicBezTo>
                    <a:pt x="16" y="64"/>
                    <a:pt x="16" y="64"/>
                    <a:pt x="17" y="64"/>
                  </a:cubicBezTo>
                  <a:cubicBezTo>
                    <a:pt x="17" y="64"/>
                    <a:pt x="18" y="65"/>
                    <a:pt x="18" y="65"/>
                  </a:cubicBezTo>
                  <a:cubicBezTo>
                    <a:pt x="18" y="65"/>
                    <a:pt x="19" y="65"/>
                    <a:pt x="20" y="65"/>
                  </a:cubicBezTo>
                  <a:cubicBezTo>
                    <a:pt x="20" y="66"/>
                    <a:pt x="21" y="66"/>
                    <a:pt x="22" y="66"/>
                  </a:cubicBezTo>
                  <a:cubicBezTo>
                    <a:pt x="23" y="66"/>
                    <a:pt x="24" y="67"/>
                    <a:pt x="24" y="67"/>
                  </a:cubicBezTo>
                  <a:cubicBezTo>
                    <a:pt x="25" y="67"/>
                    <a:pt x="25" y="67"/>
                    <a:pt x="26" y="67"/>
                  </a:cubicBezTo>
                  <a:cubicBezTo>
                    <a:pt x="26" y="68"/>
                    <a:pt x="26" y="68"/>
                    <a:pt x="27" y="68"/>
                  </a:cubicBezTo>
                  <a:cubicBezTo>
                    <a:pt x="28" y="68"/>
                    <a:pt x="29" y="68"/>
                    <a:pt x="29" y="68"/>
                  </a:cubicBezTo>
                  <a:cubicBezTo>
                    <a:pt x="30" y="68"/>
                    <a:pt x="31" y="69"/>
                    <a:pt x="32" y="69"/>
                  </a:cubicBezTo>
                  <a:cubicBezTo>
                    <a:pt x="34" y="69"/>
                    <a:pt x="35" y="69"/>
                    <a:pt x="35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7" y="69"/>
                    <a:pt x="38" y="69"/>
                    <a:pt x="39" y="69"/>
                  </a:cubicBezTo>
                  <a:cubicBezTo>
                    <a:pt x="40" y="69"/>
                    <a:pt x="41" y="68"/>
                    <a:pt x="42" y="68"/>
                  </a:cubicBezTo>
                  <a:cubicBezTo>
                    <a:pt x="42" y="68"/>
                    <a:pt x="43" y="68"/>
                    <a:pt x="44" y="68"/>
                  </a:cubicBezTo>
                  <a:cubicBezTo>
                    <a:pt x="45" y="68"/>
                    <a:pt x="45" y="68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7"/>
                    <a:pt x="46" y="67"/>
                    <a:pt x="46" y="67"/>
                  </a:cubicBezTo>
                  <a:cubicBezTo>
                    <a:pt x="46" y="66"/>
                    <a:pt x="46" y="66"/>
                    <a:pt x="45" y="65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3" y="64"/>
                    <a:pt x="43" y="63"/>
                    <a:pt x="43" y="63"/>
                  </a:cubicBezTo>
                  <a:cubicBezTo>
                    <a:pt x="42" y="63"/>
                    <a:pt x="42" y="62"/>
                    <a:pt x="41" y="62"/>
                  </a:cubicBezTo>
                  <a:cubicBezTo>
                    <a:pt x="41" y="61"/>
                    <a:pt x="40" y="61"/>
                    <a:pt x="40" y="61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59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8" y="58"/>
                    <a:pt x="38" y="58"/>
                    <a:pt x="38" y="57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8" y="56"/>
                    <a:pt x="38" y="55"/>
                    <a:pt x="38" y="55"/>
                  </a:cubicBezTo>
                  <a:cubicBezTo>
                    <a:pt x="38" y="55"/>
                    <a:pt x="38" y="54"/>
                    <a:pt x="38" y="54"/>
                  </a:cubicBezTo>
                  <a:cubicBezTo>
                    <a:pt x="38" y="54"/>
                    <a:pt x="39" y="54"/>
                    <a:pt x="40" y="53"/>
                  </a:cubicBezTo>
                  <a:cubicBezTo>
                    <a:pt x="41" y="52"/>
                    <a:pt x="41" y="51"/>
                    <a:pt x="42" y="50"/>
                  </a:cubicBezTo>
                  <a:cubicBezTo>
                    <a:pt x="42" y="50"/>
                    <a:pt x="43" y="50"/>
                    <a:pt x="43" y="49"/>
                  </a:cubicBezTo>
                  <a:cubicBezTo>
                    <a:pt x="44" y="48"/>
                    <a:pt x="45" y="48"/>
                    <a:pt x="45" y="48"/>
                  </a:cubicBezTo>
                  <a:cubicBezTo>
                    <a:pt x="46" y="47"/>
                    <a:pt x="46" y="46"/>
                    <a:pt x="47" y="46"/>
                  </a:cubicBezTo>
                  <a:cubicBezTo>
                    <a:pt x="48" y="46"/>
                    <a:pt x="48" y="45"/>
                    <a:pt x="49" y="45"/>
                  </a:cubicBezTo>
                  <a:cubicBezTo>
                    <a:pt x="50" y="45"/>
                    <a:pt x="51" y="45"/>
                    <a:pt x="52" y="45"/>
                  </a:cubicBezTo>
                  <a:cubicBezTo>
                    <a:pt x="52" y="45"/>
                    <a:pt x="53" y="45"/>
                    <a:pt x="54" y="45"/>
                  </a:cubicBezTo>
                  <a:cubicBezTo>
                    <a:pt x="55" y="45"/>
                    <a:pt x="56" y="46"/>
                    <a:pt x="56" y="46"/>
                  </a:cubicBezTo>
                  <a:cubicBezTo>
                    <a:pt x="56" y="46"/>
                    <a:pt x="56" y="46"/>
                    <a:pt x="57" y="46"/>
                  </a:cubicBezTo>
                  <a:cubicBezTo>
                    <a:pt x="57" y="47"/>
                    <a:pt x="58" y="47"/>
                    <a:pt x="58" y="48"/>
                  </a:cubicBezTo>
                  <a:cubicBezTo>
                    <a:pt x="59" y="48"/>
                    <a:pt x="59" y="48"/>
                    <a:pt x="60" y="49"/>
                  </a:cubicBezTo>
                  <a:cubicBezTo>
                    <a:pt x="60" y="49"/>
                    <a:pt x="61" y="49"/>
                    <a:pt x="61" y="50"/>
                  </a:cubicBezTo>
                  <a:cubicBezTo>
                    <a:pt x="61" y="50"/>
                    <a:pt x="61" y="50"/>
                    <a:pt x="62" y="50"/>
                  </a:cubicBezTo>
                  <a:cubicBezTo>
                    <a:pt x="62" y="50"/>
                    <a:pt x="63" y="50"/>
                    <a:pt x="63" y="50"/>
                  </a:cubicBezTo>
                  <a:cubicBezTo>
                    <a:pt x="64" y="50"/>
                    <a:pt x="64" y="50"/>
                    <a:pt x="65" y="50"/>
                  </a:cubicBezTo>
                  <a:cubicBezTo>
                    <a:pt x="65" y="50"/>
                    <a:pt x="65" y="50"/>
                    <a:pt x="66" y="50"/>
                  </a:cubicBezTo>
                  <a:cubicBezTo>
                    <a:pt x="66" y="50"/>
                    <a:pt x="66" y="50"/>
                    <a:pt x="67" y="50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70" y="52"/>
                    <a:pt x="70" y="53"/>
                    <a:pt x="70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3"/>
                    <a:pt x="73" y="52"/>
                    <a:pt x="74" y="51"/>
                  </a:cubicBezTo>
                  <a:cubicBezTo>
                    <a:pt x="75" y="50"/>
                    <a:pt x="76" y="50"/>
                    <a:pt x="76" y="50"/>
                  </a:cubicBezTo>
                  <a:cubicBezTo>
                    <a:pt x="76" y="49"/>
                    <a:pt x="76" y="49"/>
                    <a:pt x="76" y="49"/>
                  </a:cubicBezTo>
                  <a:cubicBezTo>
                    <a:pt x="76" y="48"/>
                    <a:pt x="76" y="48"/>
                    <a:pt x="76" y="47"/>
                  </a:cubicBezTo>
                  <a:cubicBezTo>
                    <a:pt x="77" y="46"/>
                    <a:pt x="77" y="45"/>
                    <a:pt x="77" y="45"/>
                  </a:cubicBezTo>
                  <a:cubicBezTo>
                    <a:pt x="77" y="44"/>
                    <a:pt x="77" y="44"/>
                    <a:pt x="77" y="43"/>
                  </a:cubicBezTo>
                  <a:cubicBezTo>
                    <a:pt x="77" y="43"/>
                    <a:pt x="77" y="42"/>
                    <a:pt x="78" y="41"/>
                  </a:cubicBezTo>
                  <a:cubicBezTo>
                    <a:pt x="78" y="40"/>
                    <a:pt x="78" y="40"/>
                    <a:pt x="78" y="39"/>
                  </a:cubicBezTo>
                  <a:cubicBezTo>
                    <a:pt x="78" y="39"/>
                    <a:pt x="78" y="38"/>
                    <a:pt x="78" y="38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8" y="31"/>
                    <a:pt x="78" y="30"/>
                    <a:pt x="78" y="29"/>
                  </a:cubicBezTo>
                  <a:cubicBezTo>
                    <a:pt x="77" y="29"/>
                    <a:pt x="77" y="28"/>
                    <a:pt x="77" y="27"/>
                  </a:cubicBezTo>
                  <a:cubicBezTo>
                    <a:pt x="77" y="26"/>
                    <a:pt x="77" y="25"/>
                    <a:pt x="76" y="24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23"/>
                    <a:pt x="75" y="22"/>
                    <a:pt x="74" y="21"/>
                  </a:cubicBezTo>
                  <a:cubicBezTo>
                    <a:pt x="73" y="19"/>
                    <a:pt x="73" y="19"/>
                    <a:pt x="72" y="18"/>
                  </a:cubicBezTo>
                  <a:cubicBezTo>
                    <a:pt x="72" y="18"/>
                    <a:pt x="72" y="18"/>
                    <a:pt x="71" y="17"/>
                  </a:cubicBezTo>
                  <a:cubicBezTo>
                    <a:pt x="70" y="17"/>
                    <a:pt x="70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8" y="15"/>
                    <a:pt x="67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13"/>
                    <a:pt x="57" y="12"/>
                    <a:pt x="57" y="12"/>
                  </a:cubicBezTo>
                  <a:cubicBezTo>
                    <a:pt x="57" y="12"/>
                    <a:pt x="56" y="11"/>
                    <a:pt x="56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4" y="11"/>
                    <a:pt x="54" y="11"/>
                  </a:cubicBezTo>
                  <a:cubicBezTo>
                    <a:pt x="54" y="11"/>
                    <a:pt x="53" y="11"/>
                    <a:pt x="53" y="11"/>
                  </a:cubicBezTo>
                  <a:cubicBezTo>
                    <a:pt x="53" y="11"/>
                    <a:pt x="52" y="12"/>
                    <a:pt x="51" y="12"/>
                  </a:cubicBezTo>
                  <a:cubicBezTo>
                    <a:pt x="50" y="12"/>
                    <a:pt x="50" y="12"/>
                    <a:pt x="49" y="12"/>
                  </a:cubicBezTo>
                  <a:cubicBezTo>
                    <a:pt x="49" y="12"/>
                    <a:pt x="49" y="12"/>
                    <a:pt x="48" y="13"/>
                  </a:cubicBezTo>
                  <a:cubicBezTo>
                    <a:pt x="48" y="13"/>
                    <a:pt x="48" y="13"/>
                    <a:pt x="47" y="13"/>
                  </a:cubicBezTo>
                  <a:cubicBezTo>
                    <a:pt x="47" y="13"/>
                    <a:pt x="47" y="14"/>
                    <a:pt x="46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4" y="15"/>
                    <a:pt x="43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1" y="17"/>
                    <a:pt x="40" y="17"/>
                  </a:cubicBezTo>
                  <a:cubicBezTo>
                    <a:pt x="39" y="18"/>
                    <a:pt x="38" y="18"/>
                    <a:pt x="38" y="19"/>
                  </a:cubicBezTo>
                  <a:cubicBezTo>
                    <a:pt x="37" y="20"/>
                    <a:pt x="36" y="20"/>
                    <a:pt x="35" y="21"/>
                  </a:cubicBezTo>
                  <a:cubicBezTo>
                    <a:pt x="34" y="21"/>
                    <a:pt x="33" y="22"/>
                    <a:pt x="33" y="22"/>
                  </a:cubicBezTo>
                  <a:cubicBezTo>
                    <a:pt x="33" y="22"/>
                    <a:pt x="33" y="22"/>
                    <a:pt x="32" y="22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31" y="23"/>
                    <a:pt x="31" y="23"/>
                    <a:pt x="30" y="24"/>
                  </a:cubicBezTo>
                  <a:cubicBezTo>
                    <a:pt x="30" y="24"/>
                    <a:pt x="30" y="25"/>
                    <a:pt x="29" y="25"/>
                  </a:cubicBezTo>
                  <a:cubicBezTo>
                    <a:pt x="29" y="25"/>
                    <a:pt x="29" y="25"/>
                    <a:pt x="28" y="25"/>
                  </a:cubicBezTo>
                  <a:cubicBezTo>
                    <a:pt x="28" y="26"/>
                    <a:pt x="27" y="26"/>
                    <a:pt x="27" y="27"/>
                  </a:cubicBezTo>
                  <a:cubicBezTo>
                    <a:pt x="26" y="27"/>
                    <a:pt x="26" y="27"/>
                    <a:pt x="26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5" y="29"/>
                    <a:pt x="24" y="29"/>
                    <a:pt x="24" y="30"/>
                  </a:cubicBezTo>
                  <a:cubicBezTo>
                    <a:pt x="23" y="30"/>
                    <a:pt x="22" y="31"/>
                    <a:pt x="22" y="32"/>
                  </a:cubicBezTo>
                  <a:cubicBezTo>
                    <a:pt x="21" y="33"/>
                    <a:pt x="20" y="33"/>
                    <a:pt x="20" y="34"/>
                  </a:cubicBezTo>
                  <a:cubicBezTo>
                    <a:pt x="19" y="35"/>
                    <a:pt x="18" y="36"/>
                    <a:pt x="18" y="36"/>
                  </a:cubicBezTo>
                  <a:cubicBezTo>
                    <a:pt x="18" y="36"/>
                    <a:pt x="17" y="37"/>
                    <a:pt x="17" y="38"/>
                  </a:cubicBezTo>
                  <a:cubicBezTo>
                    <a:pt x="16" y="39"/>
                    <a:pt x="15" y="40"/>
                    <a:pt x="15" y="40"/>
                  </a:cubicBezTo>
                  <a:cubicBezTo>
                    <a:pt x="15" y="40"/>
                    <a:pt x="15" y="41"/>
                    <a:pt x="14" y="41"/>
                  </a:cubicBezTo>
                  <a:cubicBezTo>
                    <a:pt x="14" y="42"/>
                    <a:pt x="13" y="43"/>
                    <a:pt x="13" y="44"/>
                  </a:cubicBezTo>
                  <a:cubicBezTo>
                    <a:pt x="13" y="44"/>
                    <a:pt x="12" y="45"/>
                    <a:pt x="12" y="46"/>
                  </a:cubicBezTo>
                  <a:cubicBezTo>
                    <a:pt x="12" y="46"/>
                    <a:pt x="11" y="47"/>
                    <a:pt x="11" y="47"/>
                  </a:cubicBezTo>
                  <a:cubicBezTo>
                    <a:pt x="11" y="47"/>
                    <a:pt x="11" y="48"/>
                    <a:pt x="11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10" y="53"/>
                    <a:pt x="10" y="53"/>
                    <a:pt x="10" y="53"/>
                  </a:cubicBezTo>
                  <a:lnTo>
                    <a:pt x="10" y="54"/>
                  </a:lnTo>
                  <a:close/>
                  <a:moveTo>
                    <a:pt x="14" y="24"/>
                  </a:moveTo>
                  <a:cubicBezTo>
                    <a:pt x="14" y="24"/>
                    <a:pt x="15" y="25"/>
                    <a:pt x="15" y="25"/>
                  </a:cubicBezTo>
                  <a:cubicBezTo>
                    <a:pt x="16" y="25"/>
                    <a:pt x="16" y="24"/>
                    <a:pt x="16" y="24"/>
                  </a:cubicBezTo>
                  <a:cubicBezTo>
                    <a:pt x="16" y="23"/>
                    <a:pt x="16" y="23"/>
                    <a:pt x="15" y="23"/>
                  </a:cubicBezTo>
                  <a:cubicBezTo>
                    <a:pt x="15" y="23"/>
                    <a:pt x="14" y="23"/>
                    <a:pt x="14" y="24"/>
                  </a:cubicBezTo>
                  <a:close/>
                  <a:moveTo>
                    <a:pt x="24" y="75"/>
                  </a:moveTo>
                  <a:cubicBezTo>
                    <a:pt x="31" y="81"/>
                    <a:pt x="31" y="81"/>
                    <a:pt x="31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81"/>
                    <a:pt x="38" y="81"/>
                    <a:pt x="38" y="81"/>
                  </a:cubicBezTo>
                  <a:cubicBezTo>
                    <a:pt x="39" y="81"/>
                    <a:pt x="40" y="80"/>
                    <a:pt x="40" y="80"/>
                  </a:cubicBezTo>
                  <a:cubicBezTo>
                    <a:pt x="41" y="80"/>
                    <a:pt x="42" y="80"/>
                    <a:pt x="42" y="80"/>
                  </a:cubicBezTo>
                  <a:cubicBezTo>
                    <a:pt x="43" y="80"/>
                    <a:pt x="43" y="80"/>
                    <a:pt x="44" y="80"/>
                  </a:cubicBezTo>
                  <a:cubicBezTo>
                    <a:pt x="44" y="80"/>
                    <a:pt x="45" y="80"/>
                    <a:pt x="46" y="79"/>
                  </a:cubicBezTo>
                  <a:cubicBezTo>
                    <a:pt x="47" y="79"/>
                    <a:pt x="48" y="79"/>
                    <a:pt x="49" y="78"/>
                  </a:cubicBezTo>
                  <a:cubicBezTo>
                    <a:pt x="50" y="78"/>
                    <a:pt x="51" y="78"/>
                    <a:pt x="52" y="78"/>
                  </a:cubicBezTo>
                  <a:cubicBezTo>
                    <a:pt x="53" y="77"/>
                    <a:pt x="54" y="77"/>
                    <a:pt x="54" y="77"/>
                  </a:cubicBezTo>
                  <a:cubicBezTo>
                    <a:pt x="54" y="77"/>
                    <a:pt x="55" y="77"/>
                    <a:pt x="56" y="76"/>
                  </a:cubicBezTo>
                  <a:cubicBezTo>
                    <a:pt x="57" y="76"/>
                    <a:pt x="58" y="75"/>
                    <a:pt x="58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2" y="70"/>
                    <a:pt x="50" y="70"/>
                  </a:cubicBezTo>
                  <a:cubicBezTo>
                    <a:pt x="49" y="71"/>
                    <a:pt x="48" y="71"/>
                    <a:pt x="47" y="71"/>
                  </a:cubicBezTo>
                  <a:cubicBezTo>
                    <a:pt x="45" y="71"/>
                    <a:pt x="44" y="71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1" y="71"/>
                    <a:pt x="41" y="72"/>
                  </a:cubicBezTo>
                  <a:cubicBezTo>
                    <a:pt x="40" y="72"/>
                    <a:pt x="40" y="72"/>
                    <a:pt x="39" y="72"/>
                  </a:cubicBezTo>
                  <a:cubicBezTo>
                    <a:pt x="38" y="73"/>
                    <a:pt x="38" y="73"/>
                    <a:pt x="37" y="73"/>
                  </a:cubicBezTo>
                  <a:cubicBezTo>
                    <a:pt x="37" y="73"/>
                    <a:pt x="36" y="73"/>
                    <a:pt x="36" y="73"/>
                  </a:cubicBezTo>
                  <a:cubicBezTo>
                    <a:pt x="36" y="73"/>
                    <a:pt x="35" y="73"/>
                    <a:pt x="34" y="73"/>
                  </a:cubicBezTo>
                  <a:cubicBezTo>
                    <a:pt x="33" y="73"/>
                    <a:pt x="32" y="73"/>
                    <a:pt x="31" y="73"/>
                  </a:cubicBezTo>
                  <a:cubicBezTo>
                    <a:pt x="30" y="73"/>
                    <a:pt x="29" y="73"/>
                    <a:pt x="28" y="73"/>
                  </a:cubicBezTo>
                  <a:cubicBezTo>
                    <a:pt x="27" y="73"/>
                    <a:pt x="27" y="73"/>
                    <a:pt x="26" y="73"/>
                  </a:cubicBezTo>
                  <a:cubicBezTo>
                    <a:pt x="26" y="73"/>
                    <a:pt x="26" y="73"/>
                    <a:pt x="25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5"/>
                    <a:pt x="24" y="75"/>
                    <a:pt x="24" y="75"/>
                  </a:cubicBezTo>
                  <a:close/>
                  <a:moveTo>
                    <a:pt x="40" y="5"/>
                  </a:moveTo>
                  <a:cubicBezTo>
                    <a:pt x="38" y="5"/>
                    <a:pt x="38" y="5"/>
                    <a:pt x="37" y="6"/>
                  </a:cubicBezTo>
                  <a:cubicBezTo>
                    <a:pt x="37" y="6"/>
                    <a:pt x="37" y="6"/>
                    <a:pt x="36" y="6"/>
                  </a:cubicBezTo>
                  <a:cubicBezTo>
                    <a:pt x="36" y="6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4" y="8"/>
                    <a:pt x="34" y="9"/>
                  </a:cubicBezTo>
                  <a:cubicBezTo>
                    <a:pt x="34" y="9"/>
                    <a:pt x="35" y="9"/>
                    <a:pt x="36" y="9"/>
                  </a:cubicBezTo>
                  <a:cubicBezTo>
                    <a:pt x="36" y="9"/>
                    <a:pt x="37" y="9"/>
                    <a:pt x="38" y="9"/>
                  </a:cubicBezTo>
                  <a:cubicBezTo>
                    <a:pt x="39" y="9"/>
                    <a:pt x="39" y="9"/>
                    <a:pt x="40" y="9"/>
                  </a:cubicBezTo>
                  <a:cubicBezTo>
                    <a:pt x="41" y="9"/>
                    <a:pt x="42" y="9"/>
                    <a:pt x="42" y="9"/>
                  </a:cubicBezTo>
                  <a:cubicBezTo>
                    <a:pt x="42" y="8"/>
                    <a:pt x="43" y="8"/>
                    <a:pt x="44" y="8"/>
                  </a:cubicBezTo>
                  <a:cubicBezTo>
                    <a:pt x="45" y="7"/>
                    <a:pt x="46" y="7"/>
                    <a:pt x="46" y="7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6" y="5"/>
                    <a:pt x="45" y="5"/>
                  </a:cubicBezTo>
                  <a:cubicBezTo>
                    <a:pt x="43" y="5"/>
                    <a:pt x="42" y="5"/>
                    <a:pt x="42" y="5"/>
                  </a:cubicBezTo>
                  <a:cubicBezTo>
                    <a:pt x="42" y="5"/>
                    <a:pt x="41" y="5"/>
                    <a:pt x="40" y="5"/>
                  </a:cubicBezTo>
                  <a:close/>
                  <a:moveTo>
                    <a:pt x="45" y="57"/>
                  </a:moveTo>
                  <a:cubicBezTo>
                    <a:pt x="45" y="57"/>
                    <a:pt x="45" y="58"/>
                    <a:pt x="45" y="58"/>
                  </a:cubicBezTo>
                  <a:cubicBezTo>
                    <a:pt x="45" y="59"/>
                    <a:pt x="45" y="59"/>
                    <a:pt x="46" y="59"/>
                  </a:cubicBezTo>
                  <a:cubicBezTo>
                    <a:pt x="46" y="59"/>
                    <a:pt x="47" y="60"/>
                    <a:pt x="48" y="61"/>
                  </a:cubicBezTo>
                  <a:cubicBezTo>
                    <a:pt x="49" y="62"/>
                    <a:pt x="49" y="63"/>
                    <a:pt x="49" y="63"/>
                  </a:cubicBezTo>
                  <a:cubicBezTo>
                    <a:pt x="50" y="63"/>
                    <a:pt x="50" y="63"/>
                    <a:pt x="51" y="63"/>
                  </a:cubicBezTo>
                  <a:cubicBezTo>
                    <a:pt x="52" y="64"/>
                    <a:pt x="53" y="64"/>
                    <a:pt x="53" y="64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2" y="58"/>
                  </a:cubicBezTo>
                  <a:cubicBezTo>
                    <a:pt x="52" y="58"/>
                    <a:pt x="51" y="58"/>
                    <a:pt x="51" y="58"/>
                  </a:cubicBezTo>
                  <a:cubicBezTo>
                    <a:pt x="51" y="58"/>
                    <a:pt x="51" y="58"/>
                    <a:pt x="50" y="58"/>
                  </a:cubicBezTo>
                  <a:cubicBezTo>
                    <a:pt x="50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6"/>
                  </a:cubicBezTo>
                  <a:cubicBezTo>
                    <a:pt x="49" y="56"/>
                    <a:pt x="49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7" y="55"/>
                    <a:pt x="46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7"/>
                    <a:pt x="45" y="57"/>
                    <a:pt x="45" y="57"/>
                  </a:cubicBezTo>
                  <a:close/>
                  <a:moveTo>
                    <a:pt x="45" y="11"/>
                  </a:moveTo>
                  <a:cubicBezTo>
                    <a:pt x="45" y="11"/>
                    <a:pt x="45" y="12"/>
                    <a:pt x="46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0"/>
                    <a:pt x="45" y="11"/>
                    <a:pt x="45" y="11"/>
                  </a:cubicBezTo>
                  <a:close/>
                  <a:moveTo>
                    <a:pt x="58" y="57"/>
                  </a:moveTo>
                  <a:cubicBezTo>
                    <a:pt x="58" y="58"/>
                    <a:pt x="58" y="59"/>
                    <a:pt x="58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1" y="59"/>
                    <a:pt x="60" y="58"/>
                    <a:pt x="60" y="57"/>
                  </a:cubicBezTo>
                  <a:cubicBezTo>
                    <a:pt x="59" y="57"/>
                    <a:pt x="59" y="56"/>
                    <a:pt x="59" y="56"/>
                  </a:cubicBezTo>
                  <a:cubicBezTo>
                    <a:pt x="59" y="56"/>
                    <a:pt x="59" y="56"/>
                    <a:pt x="58" y="56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6"/>
                    <a:pt x="58" y="56"/>
                    <a:pt x="58" y="57"/>
                  </a:cubicBezTo>
                  <a:close/>
                  <a:moveTo>
                    <a:pt x="60" y="72"/>
                  </a:moveTo>
                  <a:cubicBezTo>
                    <a:pt x="60" y="73"/>
                    <a:pt x="60" y="73"/>
                    <a:pt x="61" y="73"/>
                  </a:cubicBezTo>
                  <a:cubicBezTo>
                    <a:pt x="61" y="73"/>
                    <a:pt x="62" y="73"/>
                    <a:pt x="62" y="72"/>
                  </a:cubicBezTo>
                  <a:cubicBezTo>
                    <a:pt x="62" y="72"/>
                    <a:pt x="61" y="71"/>
                    <a:pt x="61" y="71"/>
                  </a:cubicBezTo>
                  <a:cubicBezTo>
                    <a:pt x="60" y="71"/>
                    <a:pt x="60" y="72"/>
                    <a:pt x="60" y="72"/>
                  </a:cubicBezTo>
                  <a:close/>
                  <a:moveTo>
                    <a:pt x="72" y="21"/>
                  </a:move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21"/>
                    <a:pt x="72" y="21"/>
                    <a:pt x="72" y="21"/>
                  </a:cubicBezTo>
                  <a:close/>
                  <a:moveTo>
                    <a:pt x="75" y="57"/>
                  </a:moveTo>
                  <a:cubicBezTo>
                    <a:pt x="75" y="57"/>
                    <a:pt x="76" y="58"/>
                    <a:pt x="76" y="59"/>
                  </a:cubicBezTo>
                  <a:cubicBezTo>
                    <a:pt x="77" y="59"/>
                    <a:pt x="77" y="60"/>
                    <a:pt x="77" y="60"/>
                  </a:cubicBezTo>
                  <a:cubicBezTo>
                    <a:pt x="77" y="60"/>
                    <a:pt x="78" y="60"/>
                    <a:pt x="79" y="61"/>
                  </a:cubicBezTo>
                  <a:cubicBezTo>
                    <a:pt x="80" y="62"/>
                    <a:pt x="81" y="62"/>
                    <a:pt x="81" y="62"/>
                  </a:cubicBezTo>
                  <a:cubicBezTo>
                    <a:pt x="81" y="62"/>
                    <a:pt x="81" y="62"/>
                    <a:pt x="82" y="61"/>
                  </a:cubicBezTo>
                  <a:cubicBezTo>
                    <a:pt x="82" y="60"/>
                    <a:pt x="82" y="60"/>
                    <a:pt x="83" y="60"/>
                  </a:cubicBezTo>
                  <a:cubicBezTo>
                    <a:pt x="83" y="60"/>
                    <a:pt x="83" y="59"/>
                    <a:pt x="84" y="59"/>
                  </a:cubicBezTo>
                  <a:cubicBezTo>
                    <a:pt x="84" y="58"/>
                    <a:pt x="84" y="57"/>
                    <a:pt x="85" y="57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4"/>
                    <a:pt x="86" y="54"/>
                  </a:cubicBezTo>
                  <a:cubicBezTo>
                    <a:pt x="86" y="53"/>
                    <a:pt x="86" y="52"/>
                    <a:pt x="86" y="52"/>
                  </a:cubicBezTo>
                  <a:cubicBezTo>
                    <a:pt x="86" y="52"/>
                    <a:pt x="87" y="51"/>
                    <a:pt x="87" y="50"/>
                  </a:cubicBezTo>
                  <a:cubicBezTo>
                    <a:pt x="87" y="49"/>
                    <a:pt x="87" y="48"/>
                    <a:pt x="87" y="48"/>
                  </a:cubicBezTo>
                  <a:cubicBezTo>
                    <a:pt x="87" y="47"/>
                    <a:pt x="87" y="46"/>
                    <a:pt x="87" y="45"/>
                  </a:cubicBezTo>
                  <a:cubicBezTo>
                    <a:pt x="87" y="44"/>
                    <a:pt x="86" y="44"/>
                    <a:pt x="86" y="44"/>
                  </a:cubicBezTo>
                  <a:cubicBezTo>
                    <a:pt x="86" y="44"/>
                    <a:pt x="86" y="43"/>
                    <a:pt x="86" y="41"/>
                  </a:cubicBezTo>
                  <a:cubicBezTo>
                    <a:pt x="85" y="40"/>
                    <a:pt x="85" y="39"/>
                    <a:pt x="85" y="38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2" y="37"/>
                    <a:pt x="82" y="38"/>
                    <a:pt x="82" y="38"/>
                  </a:cubicBezTo>
                  <a:cubicBezTo>
                    <a:pt x="82" y="39"/>
                    <a:pt x="82" y="40"/>
                    <a:pt x="82" y="40"/>
                  </a:cubicBezTo>
                  <a:cubicBezTo>
                    <a:pt x="82" y="40"/>
                    <a:pt x="82" y="41"/>
                    <a:pt x="81" y="42"/>
                  </a:cubicBezTo>
                  <a:cubicBezTo>
                    <a:pt x="81" y="42"/>
                    <a:pt x="81" y="43"/>
                    <a:pt x="81" y="44"/>
                  </a:cubicBezTo>
                  <a:cubicBezTo>
                    <a:pt x="81" y="45"/>
                    <a:pt x="80" y="45"/>
                    <a:pt x="80" y="46"/>
                  </a:cubicBezTo>
                  <a:cubicBezTo>
                    <a:pt x="80" y="47"/>
                    <a:pt x="80" y="47"/>
                    <a:pt x="80" y="48"/>
                  </a:cubicBezTo>
                  <a:cubicBezTo>
                    <a:pt x="80" y="48"/>
                    <a:pt x="80" y="48"/>
                    <a:pt x="79" y="49"/>
                  </a:cubicBezTo>
                  <a:cubicBezTo>
                    <a:pt x="79" y="50"/>
                    <a:pt x="78" y="51"/>
                    <a:pt x="78" y="51"/>
                  </a:cubicBezTo>
                  <a:cubicBezTo>
                    <a:pt x="78" y="51"/>
                    <a:pt x="78" y="52"/>
                    <a:pt x="77" y="52"/>
                  </a:cubicBezTo>
                  <a:cubicBezTo>
                    <a:pt x="77" y="53"/>
                    <a:pt x="77" y="53"/>
                    <a:pt x="77" y="54"/>
                  </a:cubicBezTo>
                  <a:cubicBezTo>
                    <a:pt x="76" y="54"/>
                    <a:pt x="76" y="55"/>
                    <a:pt x="76" y="55"/>
                  </a:cubicBezTo>
                  <a:cubicBezTo>
                    <a:pt x="75" y="56"/>
                    <a:pt x="75" y="56"/>
                    <a:pt x="75" y="56"/>
                  </a:cubicBezTo>
                  <a:cubicBezTo>
                    <a:pt x="75" y="57"/>
                    <a:pt x="75" y="57"/>
                    <a:pt x="75" y="5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195"/>
            <p:cNvSpPr>
              <a:spLocks noEditPoints="1"/>
            </p:cNvSpPr>
            <p:nvPr/>
          </p:nvSpPr>
          <p:spPr bwMode="auto">
            <a:xfrm>
              <a:off x="1807779" y="2896531"/>
              <a:ext cx="175452" cy="196377"/>
            </a:xfrm>
            <a:custGeom>
              <a:avLst/>
              <a:gdLst>
                <a:gd name="T0" fmla="*/ 1 w 80"/>
                <a:gd name="T1" fmla="*/ 31 h 90"/>
                <a:gd name="T2" fmla="*/ 3 w 80"/>
                <a:gd name="T3" fmla="*/ 19 h 90"/>
                <a:gd name="T4" fmla="*/ 2 w 80"/>
                <a:gd name="T5" fmla="*/ 10 h 90"/>
                <a:gd name="T6" fmla="*/ 5 w 80"/>
                <a:gd name="T7" fmla="*/ 7 h 90"/>
                <a:gd name="T8" fmla="*/ 11 w 80"/>
                <a:gd name="T9" fmla="*/ 10 h 90"/>
                <a:gd name="T10" fmla="*/ 14 w 80"/>
                <a:gd name="T11" fmla="*/ 10 h 90"/>
                <a:gd name="T12" fmla="*/ 17 w 80"/>
                <a:gd name="T13" fmla="*/ 6 h 90"/>
                <a:gd name="T14" fmla="*/ 21 w 80"/>
                <a:gd name="T15" fmla="*/ 2 h 90"/>
                <a:gd name="T16" fmla="*/ 24 w 80"/>
                <a:gd name="T17" fmla="*/ 7 h 90"/>
                <a:gd name="T18" fmla="*/ 26 w 80"/>
                <a:gd name="T19" fmla="*/ 18 h 90"/>
                <a:gd name="T20" fmla="*/ 26 w 80"/>
                <a:gd name="T21" fmla="*/ 30 h 90"/>
                <a:gd name="T22" fmla="*/ 24 w 80"/>
                <a:gd name="T23" fmla="*/ 49 h 90"/>
                <a:gd name="T24" fmla="*/ 27 w 80"/>
                <a:gd name="T25" fmla="*/ 60 h 90"/>
                <a:gd name="T26" fmla="*/ 35 w 80"/>
                <a:gd name="T27" fmla="*/ 68 h 90"/>
                <a:gd name="T28" fmla="*/ 43 w 80"/>
                <a:gd name="T29" fmla="*/ 64 h 90"/>
                <a:gd name="T30" fmla="*/ 53 w 80"/>
                <a:gd name="T31" fmla="*/ 56 h 90"/>
                <a:gd name="T32" fmla="*/ 54 w 80"/>
                <a:gd name="T33" fmla="*/ 50 h 90"/>
                <a:gd name="T34" fmla="*/ 55 w 80"/>
                <a:gd name="T35" fmla="*/ 40 h 90"/>
                <a:gd name="T36" fmla="*/ 54 w 80"/>
                <a:gd name="T37" fmla="*/ 24 h 90"/>
                <a:gd name="T38" fmla="*/ 52 w 80"/>
                <a:gd name="T39" fmla="*/ 16 h 90"/>
                <a:gd name="T40" fmla="*/ 53 w 80"/>
                <a:gd name="T41" fmla="*/ 12 h 90"/>
                <a:gd name="T42" fmla="*/ 56 w 80"/>
                <a:gd name="T43" fmla="*/ 6 h 90"/>
                <a:gd name="T44" fmla="*/ 61 w 80"/>
                <a:gd name="T45" fmla="*/ 5 h 90"/>
                <a:gd name="T46" fmla="*/ 67 w 80"/>
                <a:gd name="T47" fmla="*/ 2 h 90"/>
                <a:gd name="T48" fmla="*/ 75 w 80"/>
                <a:gd name="T49" fmla="*/ 0 h 90"/>
                <a:gd name="T50" fmla="*/ 79 w 80"/>
                <a:gd name="T51" fmla="*/ 2 h 90"/>
                <a:gd name="T52" fmla="*/ 80 w 80"/>
                <a:gd name="T53" fmla="*/ 29 h 90"/>
                <a:gd name="T54" fmla="*/ 74 w 80"/>
                <a:gd name="T55" fmla="*/ 56 h 90"/>
                <a:gd name="T56" fmla="*/ 52 w 80"/>
                <a:gd name="T57" fmla="*/ 79 h 90"/>
                <a:gd name="T58" fmla="*/ 47 w 80"/>
                <a:gd name="T59" fmla="*/ 83 h 90"/>
                <a:gd name="T60" fmla="*/ 41 w 80"/>
                <a:gd name="T61" fmla="*/ 87 h 90"/>
                <a:gd name="T62" fmla="*/ 34 w 80"/>
                <a:gd name="T63" fmla="*/ 89 h 90"/>
                <a:gd name="T64" fmla="*/ 23 w 80"/>
                <a:gd name="T65" fmla="*/ 90 h 90"/>
                <a:gd name="T66" fmla="*/ 15 w 80"/>
                <a:gd name="T67" fmla="*/ 86 h 90"/>
                <a:gd name="T68" fmla="*/ 7 w 80"/>
                <a:gd name="T69" fmla="*/ 80 h 90"/>
                <a:gd name="T70" fmla="*/ 3 w 80"/>
                <a:gd name="T71" fmla="*/ 74 h 90"/>
                <a:gd name="T72" fmla="*/ 1 w 80"/>
                <a:gd name="T73" fmla="*/ 68 h 90"/>
                <a:gd name="T74" fmla="*/ 0 w 80"/>
                <a:gd name="T75" fmla="*/ 58 h 90"/>
                <a:gd name="T76" fmla="*/ 16 w 80"/>
                <a:gd name="T77" fmla="*/ 66 h 90"/>
                <a:gd name="T78" fmla="*/ 21 w 80"/>
                <a:gd name="T79" fmla="*/ 60 h 90"/>
                <a:gd name="T80" fmla="*/ 21 w 80"/>
                <a:gd name="T81" fmla="*/ 58 h 90"/>
                <a:gd name="T82" fmla="*/ 20 w 80"/>
                <a:gd name="T83" fmla="*/ 47 h 90"/>
                <a:gd name="T84" fmla="*/ 21 w 80"/>
                <a:gd name="T85" fmla="*/ 35 h 90"/>
                <a:gd name="T86" fmla="*/ 21 w 80"/>
                <a:gd name="T87" fmla="*/ 14 h 90"/>
                <a:gd name="T88" fmla="*/ 17 w 80"/>
                <a:gd name="T89" fmla="*/ 16 h 90"/>
                <a:gd name="T90" fmla="*/ 16 w 80"/>
                <a:gd name="T91" fmla="*/ 28 h 90"/>
                <a:gd name="T92" fmla="*/ 16 w 80"/>
                <a:gd name="T93" fmla="*/ 41 h 90"/>
                <a:gd name="T94" fmla="*/ 21 w 80"/>
                <a:gd name="T95" fmla="*/ 76 h 90"/>
                <a:gd name="T96" fmla="*/ 26 w 80"/>
                <a:gd name="T97" fmla="*/ 77 h 90"/>
                <a:gd name="T98" fmla="*/ 37 w 80"/>
                <a:gd name="T99" fmla="*/ 74 h 90"/>
                <a:gd name="T100" fmla="*/ 45 w 80"/>
                <a:gd name="T101" fmla="*/ 70 h 90"/>
                <a:gd name="T102" fmla="*/ 37 w 80"/>
                <a:gd name="T103" fmla="*/ 73 h 90"/>
                <a:gd name="T104" fmla="*/ 68 w 80"/>
                <a:gd name="T105" fmla="*/ 10 h 90"/>
                <a:gd name="T106" fmla="*/ 65 w 80"/>
                <a:gd name="T107" fmla="*/ 15 h 90"/>
                <a:gd name="T108" fmla="*/ 67 w 80"/>
                <a:gd name="T109" fmla="*/ 52 h 90"/>
                <a:gd name="T110" fmla="*/ 72 w 80"/>
                <a:gd name="T111" fmla="*/ 41 h 90"/>
                <a:gd name="T112" fmla="*/ 71 w 80"/>
                <a:gd name="T113" fmla="*/ 22 h 90"/>
                <a:gd name="T114" fmla="*/ 72 w 80"/>
                <a:gd name="T115" fmla="*/ 1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0" h="90">
                  <a:moveTo>
                    <a:pt x="0" y="37"/>
                  </a:moveTo>
                  <a:cubicBezTo>
                    <a:pt x="0" y="37"/>
                    <a:pt x="0" y="37"/>
                    <a:pt x="0" y="36"/>
                  </a:cubicBezTo>
                  <a:cubicBezTo>
                    <a:pt x="0" y="36"/>
                    <a:pt x="0" y="35"/>
                    <a:pt x="0" y="34"/>
                  </a:cubicBezTo>
                  <a:cubicBezTo>
                    <a:pt x="0" y="33"/>
                    <a:pt x="0" y="33"/>
                    <a:pt x="0" y="32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" y="30"/>
                    <a:pt x="1" y="30"/>
                    <a:pt x="1" y="29"/>
                  </a:cubicBezTo>
                  <a:cubicBezTo>
                    <a:pt x="1" y="28"/>
                    <a:pt x="2" y="27"/>
                    <a:pt x="2" y="27"/>
                  </a:cubicBezTo>
                  <a:cubicBezTo>
                    <a:pt x="2" y="27"/>
                    <a:pt x="2" y="26"/>
                    <a:pt x="2" y="25"/>
                  </a:cubicBezTo>
                  <a:cubicBezTo>
                    <a:pt x="2" y="25"/>
                    <a:pt x="3" y="24"/>
                    <a:pt x="3" y="24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6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7" y="7"/>
                    <a:pt x="17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3"/>
                    <a:pt x="23" y="4"/>
                  </a:cubicBezTo>
                  <a:cubicBezTo>
                    <a:pt x="23" y="5"/>
                    <a:pt x="23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8"/>
                    <a:pt x="25" y="9"/>
                  </a:cubicBezTo>
                  <a:cubicBezTo>
                    <a:pt x="25" y="9"/>
                    <a:pt x="25" y="10"/>
                    <a:pt x="25" y="12"/>
                  </a:cubicBezTo>
                  <a:cubicBezTo>
                    <a:pt x="25" y="13"/>
                    <a:pt x="25" y="14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7"/>
                    <a:pt x="26" y="17"/>
                    <a:pt x="26" y="18"/>
                  </a:cubicBezTo>
                  <a:cubicBezTo>
                    <a:pt x="26" y="19"/>
                    <a:pt x="26" y="20"/>
                    <a:pt x="26" y="20"/>
                  </a:cubicBezTo>
                  <a:cubicBezTo>
                    <a:pt x="26" y="20"/>
                    <a:pt x="26" y="21"/>
                    <a:pt x="26" y="22"/>
                  </a:cubicBezTo>
                  <a:cubicBezTo>
                    <a:pt x="26" y="23"/>
                    <a:pt x="26" y="24"/>
                    <a:pt x="26" y="25"/>
                  </a:cubicBezTo>
                  <a:cubicBezTo>
                    <a:pt x="26" y="26"/>
                    <a:pt x="26" y="26"/>
                    <a:pt x="26" y="28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6" y="33"/>
                    <a:pt x="26" y="35"/>
                    <a:pt x="25" y="36"/>
                  </a:cubicBezTo>
                  <a:cubicBezTo>
                    <a:pt x="25" y="38"/>
                    <a:pt x="25" y="39"/>
                    <a:pt x="25" y="41"/>
                  </a:cubicBezTo>
                  <a:cubicBezTo>
                    <a:pt x="24" y="42"/>
                    <a:pt x="24" y="43"/>
                    <a:pt x="24" y="43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4"/>
                    <a:pt x="25" y="55"/>
                    <a:pt x="25" y="56"/>
                  </a:cubicBezTo>
                  <a:cubicBezTo>
                    <a:pt x="26" y="58"/>
                    <a:pt x="26" y="59"/>
                    <a:pt x="26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0"/>
                    <a:pt x="28" y="60"/>
                    <a:pt x="28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9" y="63"/>
                    <a:pt x="30" y="64"/>
                    <a:pt x="31" y="67"/>
                  </a:cubicBezTo>
                  <a:cubicBezTo>
                    <a:pt x="31" y="67"/>
                    <a:pt x="32" y="67"/>
                    <a:pt x="33" y="67"/>
                  </a:cubicBezTo>
                  <a:cubicBezTo>
                    <a:pt x="34" y="67"/>
                    <a:pt x="34" y="67"/>
                    <a:pt x="35" y="68"/>
                  </a:cubicBezTo>
                  <a:cubicBezTo>
                    <a:pt x="35" y="68"/>
                    <a:pt x="35" y="68"/>
                    <a:pt x="35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7"/>
                    <a:pt x="37" y="67"/>
                    <a:pt x="38" y="67"/>
                  </a:cubicBezTo>
                  <a:cubicBezTo>
                    <a:pt x="39" y="66"/>
                    <a:pt x="40" y="66"/>
                    <a:pt x="41" y="66"/>
                  </a:cubicBezTo>
                  <a:cubicBezTo>
                    <a:pt x="41" y="65"/>
                    <a:pt x="42" y="65"/>
                    <a:pt x="43" y="64"/>
                  </a:cubicBezTo>
                  <a:cubicBezTo>
                    <a:pt x="45" y="64"/>
                    <a:pt x="46" y="63"/>
                    <a:pt x="46" y="63"/>
                  </a:cubicBezTo>
                  <a:cubicBezTo>
                    <a:pt x="46" y="63"/>
                    <a:pt x="47" y="62"/>
                    <a:pt x="48" y="62"/>
                  </a:cubicBezTo>
                  <a:cubicBezTo>
                    <a:pt x="48" y="62"/>
                    <a:pt x="49" y="61"/>
                    <a:pt x="49" y="61"/>
                  </a:cubicBezTo>
                  <a:cubicBezTo>
                    <a:pt x="50" y="60"/>
                    <a:pt x="51" y="59"/>
                    <a:pt x="51" y="59"/>
                  </a:cubicBezTo>
                  <a:cubicBezTo>
                    <a:pt x="52" y="58"/>
                    <a:pt x="52" y="57"/>
                    <a:pt x="53" y="56"/>
                  </a:cubicBezTo>
                  <a:cubicBezTo>
                    <a:pt x="53" y="56"/>
                    <a:pt x="53" y="56"/>
                    <a:pt x="54" y="55"/>
                  </a:cubicBezTo>
                  <a:cubicBezTo>
                    <a:pt x="54" y="55"/>
                    <a:pt x="54" y="54"/>
                    <a:pt x="54" y="54"/>
                  </a:cubicBezTo>
                  <a:cubicBezTo>
                    <a:pt x="54" y="54"/>
                    <a:pt x="54" y="54"/>
                    <a:pt x="54" y="53"/>
                  </a:cubicBezTo>
                  <a:cubicBezTo>
                    <a:pt x="54" y="53"/>
                    <a:pt x="54" y="52"/>
                    <a:pt x="54" y="52"/>
                  </a:cubicBezTo>
                  <a:cubicBezTo>
                    <a:pt x="54" y="51"/>
                    <a:pt x="54" y="50"/>
                    <a:pt x="54" y="50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4" y="48"/>
                    <a:pt x="54" y="48"/>
                    <a:pt x="54" y="47"/>
                  </a:cubicBezTo>
                  <a:cubicBezTo>
                    <a:pt x="54" y="46"/>
                    <a:pt x="54" y="45"/>
                    <a:pt x="54" y="44"/>
                  </a:cubicBezTo>
                  <a:cubicBezTo>
                    <a:pt x="55" y="43"/>
                    <a:pt x="55" y="42"/>
                    <a:pt x="55" y="42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5" y="28"/>
                    <a:pt x="55" y="28"/>
                    <a:pt x="54" y="27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5"/>
                    <a:pt x="54" y="24"/>
                  </a:cubicBezTo>
                  <a:cubicBezTo>
                    <a:pt x="54" y="24"/>
                    <a:pt x="54" y="23"/>
                    <a:pt x="53" y="22"/>
                  </a:cubicBezTo>
                  <a:cubicBezTo>
                    <a:pt x="53" y="21"/>
                    <a:pt x="53" y="20"/>
                    <a:pt x="53" y="20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3" y="18"/>
                    <a:pt x="53" y="18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5"/>
                  </a:cubicBezTo>
                  <a:cubicBezTo>
                    <a:pt x="52" y="15"/>
                    <a:pt x="52" y="14"/>
                    <a:pt x="52" y="14"/>
                  </a:cubicBezTo>
                  <a:cubicBezTo>
                    <a:pt x="52" y="14"/>
                    <a:pt x="52" y="13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1"/>
                    <a:pt x="53" y="11"/>
                    <a:pt x="53" y="10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8" y="6"/>
                  </a:cubicBezTo>
                  <a:cubicBezTo>
                    <a:pt x="58" y="6"/>
                    <a:pt x="59" y="5"/>
                    <a:pt x="59" y="5"/>
                  </a:cubicBezTo>
                  <a:cubicBezTo>
                    <a:pt x="60" y="5"/>
                    <a:pt x="60" y="5"/>
                    <a:pt x="61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4" y="4"/>
                    <a:pt x="64" y="3"/>
                    <a:pt x="65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7" y="2"/>
                    <a:pt x="67" y="2"/>
                  </a:cubicBezTo>
                  <a:cubicBezTo>
                    <a:pt x="68" y="2"/>
                    <a:pt x="69" y="1"/>
                    <a:pt x="70" y="1"/>
                  </a:cubicBezTo>
                  <a:cubicBezTo>
                    <a:pt x="71" y="1"/>
                    <a:pt x="71" y="1"/>
                    <a:pt x="72" y="1"/>
                  </a:cubicBezTo>
                  <a:cubicBezTo>
                    <a:pt x="73" y="0"/>
                    <a:pt x="73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7" y="1"/>
                    <a:pt x="77" y="1"/>
                    <a:pt x="78" y="1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10"/>
                    <a:pt x="79" y="11"/>
                    <a:pt x="79" y="13"/>
                  </a:cubicBezTo>
                  <a:cubicBezTo>
                    <a:pt x="79" y="15"/>
                    <a:pt x="79" y="17"/>
                    <a:pt x="79" y="19"/>
                  </a:cubicBezTo>
                  <a:cubicBezTo>
                    <a:pt x="79" y="21"/>
                    <a:pt x="79" y="23"/>
                    <a:pt x="79" y="25"/>
                  </a:cubicBezTo>
                  <a:cubicBezTo>
                    <a:pt x="80" y="27"/>
                    <a:pt x="80" y="28"/>
                    <a:pt x="80" y="29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9" y="46"/>
                    <a:pt x="78" y="47"/>
                    <a:pt x="77" y="49"/>
                  </a:cubicBezTo>
                  <a:cubicBezTo>
                    <a:pt x="76" y="51"/>
                    <a:pt x="76" y="53"/>
                    <a:pt x="75" y="54"/>
                  </a:cubicBezTo>
                  <a:cubicBezTo>
                    <a:pt x="75" y="54"/>
                    <a:pt x="74" y="55"/>
                    <a:pt x="74" y="56"/>
                  </a:cubicBezTo>
                  <a:cubicBezTo>
                    <a:pt x="73" y="56"/>
                    <a:pt x="73" y="57"/>
                    <a:pt x="73" y="57"/>
                  </a:cubicBezTo>
                  <a:cubicBezTo>
                    <a:pt x="69" y="62"/>
                    <a:pt x="65" y="67"/>
                    <a:pt x="61" y="71"/>
                  </a:cubicBezTo>
                  <a:cubicBezTo>
                    <a:pt x="60" y="72"/>
                    <a:pt x="60" y="72"/>
                    <a:pt x="59" y="73"/>
                  </a:cubicBezTo>
                  <a:cubicBezTo>
                    <a:pt x="58" y="74"/>
                    <a:pt x="57" y="75"/>
                    <a:pt x="55" y="76"/>
                  </a:cubicBezTo>
                  <a:cubicBezTo>
                    <a:pt x="54" y="77"/>
                    <a:pt x="53" y="78"/>
                    <a:pt x="52" y="79"/>
                  </a:cubicBezTo>
                  <a:cubicBezTo>
                    <a:pt x="51" y="80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9" y="82"/>
                    <a:pt x="49" y="82"/>
                    <a:pt x="48" y="82"/>
                  </a:cubicBezTo>
                  <a:cubicBezTo>
                    <a:pt x="48" y="83"/>
                    <a:pt x="47" y="83"/>
                    <a:pt x="47" y="83"/>
                  </a:cubicBezTo>
                  <a:cubicBezTo>
                    <a:pt x="47" y="83"/>
                    <a:pt x="47" y="83"/>
                    <a:pt x="46" y="84"/>
                  </a:cubicBezTo>
                  <a:cubicBezTo>
                    <a:pt x="46" y="84"/>
                    <a:pt x="46" y="85"/>
                    <a:pt x="45" y="85"/>
                  </a:cubicBezTo>
                  <a:cubicBezTo>
                    <a:pt x="45" y="85"/>
                    <a:pt x="44" y="85"/>
                    <a:pt x="43" y="86"/>
                  </a:cubicBezTo>
                  <a:cubicBezTo>
                    <a:pt x="42" y="86"/>
                    <a:pt x="42" y="86"/>
                    <a:pt x="41" y="87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0" y="87"/>
                    <a:pt x="40" y="87"/>
                    <a:pt x="39" y="87"/>
                  </a:cubicBezTo>
                  <a:cubicBezTo>
                    <a:pt x="39" y="87"/>
                    <a:pt x="38" y="87"/>
                    <a:pt x="38" y="87"/>
                  </a:cubicBezTo>
                  <a:cubicBezTo>
                    <a:pt x="37" y="87"/>
                    <a:pt x="37" y="88"/>
                    <a:pt x="37" y="88"/>
                  </a:cubicBezTo>
                  <a:cubicBezTo>
                    <a:pt x="37" y="88"/>
                    <a:pt x="36" y="88"/>
                    <a:pt x="35" y="88"/>
                  </a:cubicBezTo>
                  <a:cubicBezTo>
                    <a:pt x="35" y="88"/>
                    <a:pt x="34" y="89"/>
                    <a:pt x="34" y="89"/>
                  </a:cubicBezTo>
                  <a:cubicBezTo>
                    <a:pt x="33" y="89"/>
                    <a:pt x="33" y="89"/>
                    <a:pt x="32" y="89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30" y="89"/>
                    <a:pt x="29" y="89"/>
                    <a:pt x="28" y="90"/>
                  </a:cubicBezTo>
                  <a:cubicBezTo>
                    <a:pt x="27" y="90"/>
                    <a:pt x="26" y="90"/>
                    <a:pt x="25" y="90"/>
                  </a:cubicBezTo>
                  <a:cubicBezTo>
                    <a:pt x="25" y="90"/>
                    <a:pt x="24" y="90"/>
                    <a:pt x="23" y="90"/>
                  </a:cubicBezTo>
                  <a:cubicBezTo>
                    <a:pt x="21" y="89"/>
                    <a:pt x="21" y="89"/>
                    <a:pt x="21" y="89"/>
                  </a:cubicBezTo>
                  <a:cubicBezTo>
                    <a:pt x="21" y="89"/>
                    <a:pt x="20" y="89"/>
                    <a:pt x="20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9" y="88"/>
                    <a:pt x="18" y="88"/>
                    <a:pt x="17" y="87"/>
                  </a:cubicBezTo>
                  <a:cubicBezTo>
                    <a:pt x="16" y="86"/>
                    <a:pt x="15" y="86"/>
                    <a:pt x="15" y="86"/>
                  </a:cubicBezTo>
                  <a:cubicBezTo>
                    <a:pt x="15" y="86"/>
                    <a:pt x="14" y="85"/>
                    <a:pt x="13" y="85"/>
                  </a:cubicBezTo>
                  <a:cubicBezTo>
                    <a:pt x="13" y="85"/>
                    <a:pt x="12" y="85"/>
                    <a:pt x="12" y="85"/>
                  </a:cubicBezTo>
                  <a:cubicBezTo>
                    <a:pt x="12" y="85"/>
                    <a:pt x="11" y="84"/>
                    <a:pt x="10" y="83"/>
                  </a:cubicBezTo>
                  <a:cubicBezTo>
                    <a:pt x="9" y="83"/>
                    <a:pt x="9" y="82"/>
                    <a:pt x="8" y="82"/>
                  </a:cubicBezTo>
                  <a:cubicBezTo>
                    <a:pt x="8" y="82"/>
                    <a:pt x="8" y="81"/>
                    <a:pt x="7" y="80"/>
                  </a:cubicBezTo>
                  <a:cubicBezTo>
                    <a:pt x="6" y="80"/>
                    <a:pt x="6" y="79"/>
                    <a:pt x="5" y="79"/>
                  </a:cubicBezTo>
                  <a:cubicBezTo>
                    <a:pt x="5" y="79"/>
                    <a:pt x="5" y="78"/>
                    <a:pt x="5" y="78"/>
                  </a:cubicBezTo>
                  <a:cubicBezTo>
                    <a:pt x="4" y="77"/>
                    <a:pt x="4" y="77"/>
                    <a:pt x="4" y="76"/>
                  </a:cubicBezTo>
                  <a:cubicBezTo>
                    <a:pt x="3" y="76"/>
                    <a:pt x="3" y="76"/>
                    <a:pt x="3" y="75"/>
                  </a:cubicBezTo>
                  <a:cubicBezTo>
                    <a:pt x="3" y="75"/>
                    <a:pt x="3" y="74"/>
                    <a:pt x="3" y="74"/>
                  </a:cubicBezTo>
                  <a:cubicBezTo>
                    <a:pt x="2" y="74"/>
                    <a:pt x="2" y="74"/>
                    <a:pt x="2" y="73"/>
                  </a:cubicBezTo>
                  <a:cubicBezTo>
                    <a:pt x="1" y="72"/>
                    <a:pt x="1" y="72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" y="70"/>
                    <a:pt x="1" y="70"/>
                    <a:pt x="1" y="6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6"/>
                    <a:pt x="1" y="66"/>
                    <a:pt x="1" y="65"/>
                  </a:cubicBezTo>
                  <a:cubicBezTo>
                    <a:pt x="0" y="64"/>
                    <a:pt x="0" y="63"/>
                    <a:pt x="0" y="62"/>
                  </a:cubicBezTo>
                  <a:cubicBezTo>
                    <a:pt x="0" y="61"/>
                    <a:pt x="0" y="61"/>
                    <a:pt x="0" y="60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37"/>
                  </a:lnTo>
                  <a:close/>
                  <a:moveTo>
                    <a:pt x="15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5" y="66"/>
                    <a:pt x="15" y="66"/>
                    <a:pt x="15" y="66"/>
                  </a:cubicBezTo>
                  <a:lnTo>
                    <a:pt x="15" y="67"/>
                  </a:lnTo>
                  <a:close/>
                  <a:moveTo>
                    <a:pt x="19" y="56"/>
                  </a:moveTo>
                  <a:cubicBezTo>
                    <a:pt x="19" y="57"/>
                    <a:pt x="19" y="57"/>
                    <a:pt x="20" y="58"/>
                  </a:cubicBezTo>
                  <a:cubicBezTo>
                    <a:pt x="20" y="59"/>
                    <a:pt x="20" y="60"/>
                    <a:pt x="21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1" y="58"/>
                  </a:cubicBezTo>
                  <a:cubicBezTo>
                    <a:pt x="21" y="57"/>
                    <a:pt x="21" y="57"/>
                    <a:pt x="21" y="56"/>
                  </a:cubicBezTo>
                  <a:cubicBezTo>
                    <a:pt x="20" y="56"/>
                    <a:pt x="20" y="55"/>
                    <a:pt x="20" y="54"/>
                  </a:cubicBezTo>
                  <a:cubicBezTo>
                    <a:pt x="20" y="54"/>
                    <a:pt x="20" y="54"/>
                    <a:pt x="20" y="53"/>
                  </a:cubicBezTo>
                  <a:cubicBezTo>
                    <a:pt x="20" y="53"/>
                    <a:pt x="20" y="52"/>
                    <a:pt x="20" y="51"/>
                  </a:cubicBezTo>
                  <a:cubicBezTo>
                    <a:pt x="20" y="49"/>
                    <a:pt x="20" y="48"/>
                    <a:pt x="20" y="47"/>
                  </a:cubicBezTo>
                  <a:cubicBezTo>
                    <a:pt x="20" y="46"/>
                    <a:pt x="20" y="45"/>
                    <a:pt x="20" y="44"/>
                  </a:cubicBezTo>
                  <a:cubicBezTo>
                    <a:pt x="20" y="42"/>
                    <a:pt x="20" y="41"/>
                    <a:pt x="20" y="41"/>
                  </a:cubicBezTo>
                  <a:cubicBezTo>
                    <a:pt x="20" y="41"/>
                    <a:pt x="20" y="40"/>
                    <a:pt x="20" y="40"/>
                  </a:cubicBezTo>
                  <a:cubicBezTo>
                    <a:pt x="20" y="39"/>
                    <a:pt x="20" y="38"/>
                    <a:pt x="21" y="37"/>
                  </a:cubicBezTo>
                  <a:cubicBezTo>
                    <a:pt x="21" y="36"/>
                    <a:pt x="21" y="35"/>
                    <a:pt x="21" y="35"/>
                  </a:cubicBezTo>
                  <a:cubicBezTo>
                    <a:pt x="22" y="34"/>
                    <a:pt x="22" y="34"/>
                    <a:pt x="22" y="33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1" y="17"/>
                    <a:pt x="21" y="16"/>
                  </a:cubicBezTo>
                  <a:cubicBezTo>
                    <a:pt x="21" y="15"/>
                    <a:pt x="21" y="15"/>
                    <a:pt x="21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7" y="15"/>
                    <a:pt x="17" y="16"/>
                  </a:cubicBezTo>
                  <a:cubicBezTo>
                    <a:pt x="16" y="17"/>
                    <a:pt x="16" y="18"/>
                    <a:pt x="16" y="18"/>
                  </a:cubicBezTo>
                  <a:cubicBezTo>
                    <a:pt x="16" y="18"/>
                    <a:pt x="16" y="19"/>
                    <a:pt x="16" y="20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6" y="24"/>
                    <a:pt x="16" y="25"/>
                    <a:pt x="16" y="26"/>
                  </a:cubicBezTo>
                  <a:cubicBezTo>
                    <a:pt x="16" y="27"/>
                    <a:pt x="16" y="27"/>
                    <a:pt x="16" y="28"/>
                  </a:cubicBezTo>
                  <a:cubicBezTo>
                    <a:pt x="16" y="28"/>
                    <a:pt x="16" y="29"/>
                    <a:pt x="16" y="30"/>
                  </a:cubicBezTo>
                  <a:cubicBezTo>
                    <a:pt x="16" y="31"/>
                    <a:pt x="16" y="32"/>
                    <a:pt x="16" y="33"/>
                  </a:cubicBezTo>
                  <a:cubicBezTo>
                    <a:pt x="16" y="34"/>
                    <a:pt x="16" y="35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8"/>
                    <a:pt x="16" y="39"/>
                    <a:pt x="16" y="41"/>
                  </a:cubicBezTo>
                  <a:cubicBezTo>
                    <a:pt x="17" y="43"/>
                    <a:pt x="17" y="45"/>
                    <a:pt x="17" y="47"/>
                  </a:cubicBezTo>
                  <a:cubicBezTo>
                    <a:pt x="17" y="49"/>
                    <a:pt x="18" y="51"/>
                    <a:pt x="18" y="52"/>
                  </a:cubicBezTo>
                  <a:cubicBezTo>
                    <a:pt x="18" y="54"/>
                    <a:pt x="19" y="55"/>
                    <a:pt x="19" y="56"/>
                  </a:cubicBezTo>
                  <a:close/>
                  <a:moveTo>
                    <a:pt x="22" y="75"/>
                  </a:moveTo>
                  <a:cubicBezTo>
                    <a:pt x="21" y="75"/>
                    <a:pt x="21" y="76"/>
                    <a:pt x="21" y="76"/>
                  </a:cubicBezTo>
                  <a:cubicBezTo>
                    <a:pt x="21" y="77"/>
                    <a:pt x="21" y="77"/>
                    <a:pt x="22" y="77"/>
                  </a:cubicBezTo>
                  <a:cubicBezTo>
                    <a:pt x="22" y="77"/>
                    <a:pt x="22" y="77"/>
                    <a:pt x="22" y="76"/>
                  </a:cubicBezTo>
                  <a:cubicBezTo>
                    <a:pt x="22" y="76"/>
                    <a:pt x="22" y="75"/>
                    <a:pt x="22" y="75"/>
                  </a:cubicBezTo>
                  <a:close/>
                  <a:moveTo>
                    <a:pt x="25" y="77"/>
                  </a:moveTo>
                  <a:cubicBezTo>
                    <a:pt x="26" y="77"/>
                    <a:pt x="26" y="77"/>
                    <a:pt x="2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4" y="76"/>
                    <a:pt x="24" y="76"/>
                    <a:pt x="24" y="76"/>
                  </a:cubicBezTo>
                  <a:lnTo>
                    <a:pt x="25" y="77"/>
                  </a:lnTo>
                  <a:close/>
                  <a:moveTo>
                    <a:pt x="37" y="74"/>
                  </a:moveTo>
                  <a:cubicBezTo>
                    <a:pt x="37" y="74"/>
                    <a:pt x="38" y="75"/>
                    <a:pt x="39" y="75"/>
                  </a:cubicBezTo>
                  <a:cubicBezTo>
                    <a:pt x="40" y="75"/>
                    <a:pt x="40" y="75"/>
                    <a:pt x="41" y="75"/>
                  </a:cubicBezTo>
                  <a:cubicBezTo>
                    <a:pt x="41" y="75"/>
                    <a:pt x="42" y="74"/>
                    <a:pt x="43" y="73"/>
                  </a:cubicBezTo>
                  <a:cubicBezTo>
                    <a:pt x="45" y="72"/>
                    <a:pt x="45" y="72"/>
                    <a:pt x="45" y="71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4" y="70"/>
                    <a:pt x="43" y="70"/>
                  </a:cubicBezTo>
                  <a:cubicBezTo>
                    <a:pt x="42" y="70"/>
                    <a:pt x="42" y="70"/>
                    <a:pt x="41" y="70"/>
                  </a:cubicBezTo>
                  <a:cubicBezTo>
                    <a:pt x="41" y="71"/>
                    <a:pt x="40" y="71"/>
                    <a:pt x="40" y="71"/>
                  </a:cubicBezTo>
                  <a:cubicBezTo>
                    <a:pt x="39" y="72"/>
                    <a:pt x="39" y="72"/>
                    <a:pt x="38" y="72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7" y="74"/>
                    <a:pt x="37" y="74"/>
                    <a:pt x="37" y="74"/>
                  </a:cubicBezTo>
                  <a:close/>
                  <a:moveTo>
                    <a:pt x="70" y="8"/>
                  </a:moveTo>
                  <a:cubicBezTo>
                    <a:pt x="70" y="8"/>
                    <a:pt x="70" y="8"/>
                    <a:pt x="69" y="8"/>
                  </a:cubicBezTo>
                  <a:cubicBezTo>
                    <a:pt x="69" y="8"/>
                    <a:pt x="69" y="8"/>
                    <a:pt x="69" y="9"/>
                  </a:cubicBezTo>
                  <a:cubicBezTo>
                    <a:pt x="68" y="9"/>
                    <a:pt x="68" y="9"/>
                    <a:pt x="68" y="10"/>
                  </a:cubicBezTo>
                  <a:cubicBezTo>
                    <a:pt x="68" y="10"/>
                    <a:pt x="68" y="10"/>
                    <a:pt x="68" y="12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4"/>
                    <a:pt x="68" y="14"/>
                    <a:pt x="67" y="14"/>
                  </a:cubicBezTo>
                  <a:cubicBezTo>
                    <a:pt x="66" y="14"/>
                    <a:pt x="66" y="14"/>
                    <a:pt x="65" y="1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5" y="56"/>
                    <a:pt x="65" y="56"/>
                    <a:pt x="65" y="55"/>
                  </a:cubicBezTo>
                  <a:cubicBezTo>
                    <a:pt x="66" y="55"/>
                    <a:pt x="66" y="54"/>
                    <a:pt x="66" y="54"/>
                  </a:cubicBezTo>
                  <a:cubicBezTo>
                    <a:pt x="66" y="54"/>
                    <a:pt x="67" y="53"/>
                    <a:pt x="67" y="52"/>
                  </a:cubicBezTo>
                  <a:cubicBezTo>
                    <a:pt x="68" y="52"/>
                    <a:pt x="68" y="51"/>
                    <a:pt x="69" y="50"/>
                  </a:cubicBezTo>
                  <a:cubicBezTo>
                    <a:pt x="69" y="49"/>
                    <a:pt x="70" y="48"/>
                    <a:pt x="70" y="47"/>
                  </a:cubicBezTo>
                  <a:cubicBezTo>
                    <a:pt x="71" y="46"/>
                    <a:pt x="71" y="45"/>
                    <a:pt x="71" y="45"/>
                  </a:cubicBezTo>
                  <a:cubicBezTo>
                    <a:pt x="71" y="45"/>
                    <a:pt x="71" y="44"/>
                    <a:pt x="72" y="43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72" y="26"/>
                    <a:pt x="72" y="26"/>
                  </a:cubicBezTo>
                  <a:cubicBezTo>
                    <a:pt x="72" y="25"/>
                    <a:pt x="72" y="25"/>
                    <a:pt x="72" y="24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71" y="22"/>
                    <a:pt x="71" y="21"/>
                    <a:pt x="71" y="21"/>
                  </a:cubicBezTo>
                  <a:cubicBezTo>
                    <a:pt x="71" y="21"/>
                    <a:pt x="71" y="20"/>
                    <a:pt x="71" y="19"/>
                  </a:cubicBezTo>
                  <a:cubicBezTo>
                    <a:pt x="71" y="18"/>
                    <a:pt x="71" y="17"/>
                    <a:pt x="71" y="15"/>
                  </a:cubicBezTo>
                  <a:cubicBezTo>
                    <a:pt x="72" y="14"/>
                    <a:pt x="72" y="13"/>
                    <a:pt x="72" y="12"/>
                  </a:cubicBezTo>
                  <a:cubicBezTo>
                    <a:pt x="72" y="11"/>
                    <a:pt x="72" y="10"/>
                    <a:pt x="72" y="10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8"/>
                    <a:pt x="71" y="8"/>
                    <a:pt x="71" y="8"/>
                  </a:cubicBezTo>
                  <a:lnTo>
                    <a:pt x="70" y="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96"/>
            <p:cNvSpPr>
              <a:spLocks noEditPoints="1"/>
            </p:cNvSpPr>
            <p:nvPr/>
          </p:nvSpPr>
          <p:spPr bwMode="auto">
            <a:xfrm>
              <a:off x="1994498" y="2902970"/>
              <a:ext cx="233399" cy="202816"/>
            </a:xfrm>
            <a:custGeom>
              <a:avLst/>
              <a:gdLst>
                <a:gd name="T0" fmla="*/ 23 w 107"/>
                <a:gd name="T1" fmla="*/ 82 h 93"/>
                <a:gd name="T2" fmla="*/ 27 w 107"/>
                <a:gd name="T3" fmla="*/ 70 h 93"/>
                <a:gd name="T4" fmla="*/ 30 w 107"/>
                <a:gd name="T5" fmla="*/ 63 h 93"/>
                <a:gd name="T6" fmla="*/ 23 w 107"/>
                <a:gd name="T7" fmla="*/ 72 h 93"/>
                <a:gd name="T8" fmla="*/ 18 w 107"/>
                <a:gd name="T9" fmla="*/ 79 h 93"/>
                <a:gd name="T10" fmla="*/ 10 w 107"/>
                <a:gd name="T11" fmla="*/ 88 h 93"/>
                <a:gd name="T12" fmla="*/ 1 w 107"/>
                <a:gd name="T13" fmla="*/ 92 h 93"/>
                <a:gd name="T14" fmla="*/ 6 w 107"/>
                <a:gd name="T15" fmla="*/ 76 h 93"/>
                <a:gd name="T16" fmla="*/ 11 w 107"/>
                <a:gd name="T17" fmla="*/ 68 h 93"/>
                <a:gd name="T18" fmla="*/ 18 w 107"/>
                <a:gd name="T19" fmla="*/ 61 h 93"/>
                <a:gd name="T20" fmla="*/ 24 w 107"/>
                <a:gd name="T21" fmla="*/ 50 h 93"/>
                <a:gd name="T22" fmla="*/ 31 w 107"/>
                <a:gd name="T23" fmla="*/ 43 h 93"/>
                <a:gd name="T24" fmla="*/ 40 w 107"/>
                <a:gd name="T25" fmla="*/ 31 h 93"/>
                <a:gd name="T26" fmla="*/ 50 w 107"/>
                <a:gd name="T27" fmla="*/ 18 h 93"/>
                <a:gd name="T28" fmla="*/ 58 w 107"/>
                <a:gd name="T29" fmla="*/ 10 h 93"/>
                <a:gd name="T30" fmla="*/ 65 w 107"/>
                <a:gd name="T31" fmla="*/ 1 h 93"/>
                <a:gd name="T32" fmla="*/ 74 w 107"/>
                <a:gd name="T33" fmla="*/ 2 h 93"/>
                <a:gd name="T34" fmla="*/ 80 w 107"/>
                <a:gd name="T35" fmla="*/ 11 h 93"/>
                <a:gd name="T36" fmla="*/ 87 w 107"/>
                <a:gd name="T37" fmla="*/ 27 h 93"/>
                <a:gd name="T38" fmla="*/ 94 w 107"/>
                <a:gd name="T39" fmla="*/ 44 h 93"/>
                <a:gd name="T40" fmla="*/ 99 w 107"/>
                <a:gd name="T41" fmla="*/ 60 h 93"/>
                <a:gd name="T42" fmla="*/ 102 w 107"/>
                <a:gd name="T43" fmla="*/ 71 h 93"/>
                <a:gd name="T44" fmla="*/ 107 w 107"/>
                <a:gd name="T45" fmla="*/ 89 h 93"/>
                <a:gd name="T46" fmla="*/ 101 w 107"/>
                <a:gd name="T47" fmla="*/ 84 h 93"/>
                <a:gd name="T48" fmla="*/ 92 w 107"/>
                <a:gd name="T49" fmla="*/ 79 h 93"/>
                <a:gd name="T50" fmla="*/ 86 w 107"/>
                <a:gd name="T51" fmla="*/ 66 h 93"/>
                <a:gd name="T52" fmla="*/ 85 w 107"/>
                <a:gd name="T53" fmla="*/ 72 h 93"/>
                <a:gd name="T54" fmla="*/ 89 w 107"/>
                <a:gd name="T55" fmla="*/ 87 h 93"/>
                <a:gd name="T56" fmla="*/ 86 w 107"/>
                <a:gd name="T57" fmla="*/ 89 h 93"/>
                <a:gd name="T58" fmla="*/ 78 w 107"/>
                <a:gd name="T59" fmla="*/ 73 h 93"/>
                <a:gd name="T60" fmla="*/ 70 w 107"/>
                <a:gd name="T61" fmla="*/ 69 h 93"/>
                <a:gd name="T62" fmla="*/ 57 w 107"/>
                <a:gd name="T63" fmla="*/ 72 h 93"/>
                <a:gd name="T64" fmla="*/ 42 w 107"/>
                <a:gd name="T65" fmla="*/ 76 h 93"/>
                <a:gd name="T66" fmla="*/ 30 w 107"/>
                <a:gd name="T67" fmla="*/ 77 h 93"/>
                <a:gd name="T68" fmla="*/ 25 w 107"/>
                <a:gd name="T69" fmla="*/ 86 h 93"/>
                <a:gd name="T70" fmla="*/ 20 w 107"/>
                <a:gd name="T71" fmla="*/ 92 h 93"/>
                <a:gd name="T72" fmla="*/ 30 w 107"/>
                <a:gd name="T73" fmla="*/ 51 h 93"/>
                <a:gd name="T74" fmla="*/ 20 w 107"/>
                <a:gd name="T75" fmla="*/ 62 h 93"/>
                <a:gd name="T76" fmla="*/ 20 w 107"/>
                <a:gd name="T77" fmla="*/ 66 h 93"/>
                <a:gd name="T78" fmla="*/ 26 w 107"/>
                <a:gd name="T79" fmla="*/ 58 h 93"/>
                <a:gd name="T80" fmla="*/ 31 w 107"/>
                <a:gd name="T81" fmla="*/ 51 h 93"/>
                <a:gd name="T82" fmla="*/ 35 w 107"/>
                <a:gd name="T83" fmla="*/ 68 h 93"/>
                <a:gd name="T84" fmla="*/ 56 w 107"/>
                <a:gd name="T85" fmla="*/ 67 h 93"/>
                <a:gd name="T86" fmla="*/ 47 w 107"/>
                <a:gd name="T87" fmla="*/ 65 h 93"/>
                <a:gd name="T88" fmla="*/ 46 w 107"/>
                <a:gd name="T89" fmla="*/ 56 h 93"/>
                <a:gd name="T90" fmla="*/ 63 w 107"/>
                <a:gd name="T91" fmla="*/ 58 h 93"/>
                <a:gd name="T92" fmla="*/ 72 w 107"/>
                <a:gd name="T93" fmla="*/ 53 h 93"/>
                <a:gd name="T94" fmla="*/ 69 w 107"/>
                <a:gd name="T95" fmla="*/ 42 h 93"/>
                <a:gd name="T96" fmla="*/ 62 w 107"/>
                <a:gd name="T97" fmla="*/ 28 h 93"/>
                <a:gd name="T98" fmla="*/ 58 w 107"/>
                <a:gd name="T99" fmla="*/ 36 h 93"/>
                <a:gd name="T100" fmla="*/ 52 w 107"/>
                <a:gd name="T101" fmla="*/ 43 h 93"/>
                <a:gd name="T102" fmla="*/ 45 w 107"/>
                <a:gd name="T103" fmla="*/ 53 h 93"/>
                <a:gd name="T104" fmla="*/ 68 w 107"/>
                <a:gd name="T105" fmla="*/ 10 h 93"/>
                <a:gd name="T106" fmla="*/ 70 w 107"/>
                <a:gd name="T107" fmla="*/ 14 h 93"/>
                <a:gd name="T108" fmla="*/ 73 w 107"/>
                <a:gd name="T109" fmla="*/ 30 h 93"/>
                <a:gd name="T110" fmla="*/ 80 w 107"/>
                <a:gd name="T111" fmla="*/ 54 h 93"/>
                <a:gd name="T112" fmla="*/ 84 w 107"/>
                <a:gd name="T113" fmla="*/ 62 h 93"/>
                <a:gd name="T114" fmla="*/ 79 w 107"/>
                <a:gd name="T115" fmla="*/ 41 h 93"/>
                <a:gd name="T116" fmla="*/ 76 w 107"/>
                <a:gd name="T117" fmla="*/ 31 h 93"/>
                <a:gd name="T118" fmla="*/ 71 w 107"/>
                <a:gd name="T11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" h="93">
                  <a:moveTo>
                    <a:pt x="20" y="91"/>
                  </a:move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0" y="89"/>
                    <a:pt x="20" y="88"/>
                    <a:pt x="21" y="87"/>
                  </a:cubicBezTo>
                  <a:cubicBezTo>
                    <a:pt x="21" y="86"/>
                    <a:pt x="21" y="86"/>
                    <a:pt x="22" y="85"/>
                  </a:cubicBezTo>
                  <a:cubicBezTo>
                    <a:pt x="22" y="84"/>
                    <a:pt x="22" y="83"/>
                    <a:pt x="23" y="83"/>
                  </a:cubicBezTo>
                  <a:cubicBezTo>
                    <a:pt x="23" y="83"/>
                    <a:pt x="23" y="82"/>
                    <a:pt x="23" y="82"/>
                  </a:cubicBezTo>
                  <a:cubicBezTo>
                    <a:pt x="23" y="81"/>
                    <a:pt x="23" y="81"/>
                    <a:pt x="24" y="80"/>
                  </a:cubicBezTo>
                  <a:cubicBezTo>
                    <a:pt x="24" y="80"/>
                    <a:pt x="24" y="79"/>
                    <a:pt x="24" y="79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8"/>
                    <a:pt x="25" y="77"/>
                    <a:pt x="25" y="77"/>
                  </a:cubicBezTo>
                  <a:cubicBezTo>
                    <a:pt x="25" y="76"/>
                    <a:pt x="25" y="75"/>
                    <a:pt x="25" y="75"/>
                  </a:cubicBezTo>
                  <a:cubicBezTo>
                    <a:pt x="26" y="75"/>
                    <a:pt x="26" y="74"/>
                    <a:pt x="26" y="72"/>
                  </a:cubicBezTo>
                  <a:cubicBezTo>
                    <a:pt x="27" y="71"/>
                    <a:pt x="27" y="71"/>
                    <a:pt x="27" y="70"/>
                  </a:cubicBezTo>
                  <a:cubicBezTo>
                    <a:pt x="27" y="70"/>
                    <a:pt x="27" y="70"/>
                    <a:pt x="28" y="69"/>
                  </a:cubicBezTo>
                  <a:cubicBezTo>
                    <a:pt x="28" y="69"/>
                    <a:pt x="28" y="68"/>
                    <a:pt x="29" y="68"/>
                  </a:cubicBezTo>
                  <a:cubicBezTo>
                    <a:pt x="29" y="67"/>
                    <a:pt x="29" y="66"/>
                    <a:pt x="30" y="66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3"/>
                    <a:pt x="30" y="63"/>
                    <a:pt x="29" y="64"/>
                  </a:cubicBezTo>
                  <a:cubicBezTo>
                    <a:pt x="29" y="64"/>
                    <a:pt x="29" y="65"/>
                    <a:pt x="28" y="65"/>
                  </a:cubicBezTo>
                  <a:cubicBezTo>
                    <a:pt x="28" y="66"/>
                    <a:pt x="27" y="66"/>
                    <a:pt x="27" y="67"/>
                  </a:cubicBezTo>
                  <a:cubicBezTo>
                    <a:pt x="27" y="67"/>
                    <a:pt x="27" y="67"/>
                    <a:pt x="26" y="67"/>
                  </a:cubicBezTo>
                  <a:cubicBezTo>
                    <a:pt x="26" y="68"/>
                    <a:pt x="26" y="68"/>
                    <a:pt x="25" y="69"/>
                  </a:cubicBezTo>
                  <a:cubicBezTo>
                    <a:pt x="24" y="70"/>
                    <a:pt x="24" y="71"/>
                    <a:pt x="23" y="72"/>
                  </a:cubicBezTo>
                  <a:cubicBezTo>
                    <a:pt x="23" y="72"/>
                    <a:pt x="22" y="73"/>
                    <a:pt x="22" y="74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0" y="76"/>
                    <a:pt x="20" y="76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9" y="78"/>
                    <a:pt x="18" y="79"/>
                    <a:pt x="18" y="79"/>
                  </a:cubicBezTo>
                  <a:cubicBezTo>
                    <a:pt x="17" y="80"/>
                    <a:pt x="17" y="81"/>
                    <a:pt x="17" y="8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15" y="83"/>
                    <a:pt x="14" y="84"/>
                  </a:cubicBezTo>
                  <a:cubicBezTo>
                    <a:pt x="14" y="85"/>
                    <a:pt x="13" y="86"/>
                    <a:pt x="13" y="86"/>
                  </a:cubicBezTo>
                  <a:cubicBezTo>
                    <a:pt x="13" y="87"/>
                    <a:pt x="13" y="87"/>
                    <a:pt x="12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8"/>
                    <a:pt x="11" y="88"/>
                    <a:pt x="10" y="88"/>
                  </a:cubicBezTo>
                  <a:cubicBezTo>
                    <a:pt x="10" y="89"/>
                    <a:pt x="9" y="89"/>
                    <a:pt x="9" y="89"/>
                  </a:cubicBezTo>
                  <a:cubicBezTo>
                    <a:pt x="9" y="90"/>
                    <a:pt x="8" y="90"/>
                    <a:pt x="7" y="91"/>
                  </a:cubicBezTo>
                  <a:cubicBezTo>
                    <a:pt x="6" y="92"/>
                    <a:pt x="6" y="92"/>
                    <a:pt x="5" y="92"/>
                  </a:cubicBezTo>
                  <a:cubicBezTo>
                    <a:pt x="5" y="92"/>
                    <a:pt x="5" y="92"/>
                    <a:pt x="4" y="92"/>
                  </a:cubicBezTo>
                  <a:cubicBezTo>
                    <a:pt x="4" y="92"/>
                    <a:pt x="3" y="92"/>
                    <a:pt x="3" y="92"/>
                  </a:cubicBezTo>
                  <a:cubicBezTo>
                    <a:pt x="3" y="92"/>
                    <a:pt x="2" y="92"/>
                    <a:pt x="2" y="92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0" y="92"/>
                    <a:pt x="0" y="92"/>
                    <a:pt x="0" y="91"/>
                  </a:cubicBezTo>
                  <a:cubicBezTo>
                    <a:pt x="0" y="90"/>
                    <a:pt x="0" y="90"/>
                    <a:pt x="0" y="89"/>
                  </a:cubicBezTo>
                  <a:cubicBezTo>
                    <a:pt x="0" y="89"/>
                    <a:pt x="0" y="88"/>
                    <a:pt x="1" y="87"/>
                  </a:cubicBezTo>
                  <a:cubicBezTo>
                    <a:pt x="1" y="85"/>
                    <a:pt x="1" y="84"/>
                    <a:pt x="2" y="84"/>
                  </a:cubicBezTo>
                  <a:cubicBezTo>
                    <a:pt x="2" y="83"/>
                    <a:pt x="2" y="83"/>
                    <a:pt x="3" y="82"/>
                  </a:cubicBezTo>
                  <a:cubicBezTo>
                    <a:pt x="3" y="81"/>
                    <a:pt x="4" y="80"/>
                    <a:pt x="4" y="79"/>
                  </a:cubicBezTo>
                  <a:cubicBezTo>
                    <a:pt x="5" y="78"/>
                    <a:pt x="6" y="77"/>
                    <a:pt x="6" y="76"/>
                  </a:cubicBezTo>
                  <a:cubicBezTo>
                    <a:pt x="7" y="75"/>
                    <a:pt x="7" y="74"/>
                    <a:pt x="7" y="74"/>
                  </a:cubicBezTo>
                  <a:cubicBezTo>
                    <a:pt x="7" y="74"/>
                    <a:pt x="7" y="74"/>
                    <a:pt x="8" y="73"/>
                  </a:cubicBezTo>
                  <a:cubicBezTo>
                    <a:pt x="8" y="73"/>
                    <a:pt x="8" y="72"/>
                    <a:pt x="8" y="72"/>
                  </a:cubicBezTo>
                  <a:cubicBezTo>
                    <a:pt x="8" y="72"/>
                    <a:pt x="8" y="72"/>
                    <a:pt x="9" y="72"/>
                  </a:cubicBezTo>
                  <a:cubicBezTo>
                    <a:pt x="9" y="71"/>
                    <a:pt x="9" y="71"/>
                    <a:pt x="10" y="70"/>
                  </a:cubicBezTo>
                  <a:cubicBezTo>
                    <a:pt x="10" y="70"/>
                    <a:pt x="10" y="69"/>
                    <a:pt x="11" y="69"/>
                  </a:cubicBezTo>
                  <a:cubicBezTo>
                    <a:pt x="11" y="69"/>
                    <a:pt x="11" y="68"/>
                    <a:pt x="11" y="68"/>
                  </a:cubicBezTo>
                  <a:cubicBezTo>
                    <a:pt x="11" y="68"/>
                    <a:pt x="11" y="68"/>
                    <a:pt x="12" y="67"/>
                  </a:cubicBezTo>
                  <a:cubicBezTo>
                    <a:pt x="12" y="67"/>
                    <a:pt x="13" y="66"/>
                    <a:pt x="13" y="66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3"/>
                    <a:pt x="15" y="63"/>
                    <a:pt x="16" y="62"/>
                  </a:cubicBezTo>
                  <a:cubicBezTo>
                    <a:pt x="16" y="62"/>
                    <a:pt x="17" y="62"/>
                    <a:pt x="17" y="62"/>
                  </a:cubicBezTo>
                  <a:cubicBezTo>
                    <a:pt x="17" y="62"/>
                    <a:pt x="17" y="61"/>
                    <a:pt x="18" y="61"/>
                  </a:cubicBezTo>
                  <a:cubicBezTo>
                    <a:pt x="18" y="60"/>
                    <a:pt x="18" y="59"/>
                    <a:pt x="19" y="58"/>
                  </a:cubicBezTo>
                  <a:cubicBezTo>
                    <a:pt x="19" y="58"/>
                    <a:pt x="20" y="57"/>
                    <a:pt x="20" y="56"/>
                  </a:cubicBezTo>
                  <a:cubicBezTo>
                    <a:pt x="20" y="56"/>
                    <a:pt x="21" y="55"/>
                    <a:pt x="21" y="55"/>
                  </a:cubicBezTo>
                  <a:cubicBezTo>
                    <a:pt x="21" y="55"/>
                    <a:pt x="21" y="55"/>
                    <a:pt x="22" y="54"/>
                  </a:cubicBezTo>
                  <a:cubicBezTo>
                    <a:pt x="22" y="54"/>
                    <a:pt x="22" y="53"/>
                    <a:pt x="23" y="53"/>
                  </a:cubicBezTo>
                  <a:cubicBezTo>
                    <a:pt x="23" y="53"/>
                    <a:pt x="23" y="53"/>
                    <a:pt x="23" y="52"/>
                  </a:cubicBezTo>
                  <a:cubicBezTo>
                    <a:pt x="24" y="51"/>
                    <a:pt x="24" y="51"/>
                    <a:pt x="24" y="50"/>
                  </a:cubicBezTo>
                  <a:cubicBezTo>
                    <a:pt x="25" y="50"/>
                    <a:pt x="25" y="50"/>
                    <a:pt x="25" y="49"/>
                  </a:cubicBezTo>
                  <a:cubicBezTo>
                    <a:pt x="26" y="49"/>
                    <a:pt x="26" y="49"/>
                    <a:pt x="26" y="48"/>
                  </a:cubicBezTo>
                  <a:cubicBezTo>
                    <a:pt x="26" y="48"/>
                    <a:pt x="27" y="48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8" y="46"/>
                    <a:pt x="29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3"/>
                    <a:pt x="31" y="43"/>
                  </a:cubicBezTo>
                  <a:cubicBezTo>
                    <a:pt x="31" y="42"/>
                    <a:pt x="32" y="42"/>
                    <a:pt x="32" y="41"/>
                  </a:cubicBezTo>
                  <a:cubicBezTo>
                    <a:pt x="32" y="41"/>
                    <a:pt x="33" y="40"/>
                    <a:pt x="33" y="40"/>
                  </a:cubicBezTo>
                  <a:cubicBezTo>
                    <a:pt x="33" y="40"/>
                    <a:pt x="34" y="39"/>
                    <a:pt x="34" y="39"/>
                  </a:cubicBezTo>
                  <a:cubicBezTo>
                    <a:pt x="34" y="39"/>
                    <a:pt x="34" y="38"/>
                    <a:pt x="35" y="38"/>
                  </a:cubicBezTo>
                  <a:cubicBezTo>
                    <a:pt x="35" y="37"/>
                    <a:pt x="36" y="36"/>
                    <a:pt x="36" y="36"/>
                  </a:cubicBezTo>
                  <a:cubicBezTo>
                    <a:pt x="36" y="36"/>
                    <a:pt x="37" y="35"/>
                    <a:pt x="37" y="34"/>
                  </a:cubicBezTo>
                  <a:cubicBezTo>
                    <a:pt x="38" y="33"/>
                    <a:pt x="39" y="32"/>
                    <a:pt x="40" y="31"/>
                  </a:cubicBezTo>
                  <a:cubicBezTo>
                    <a:pt x="41" y="30"/>
                    <a:pt x="41" y="29"/>
                    <a:pt x="42" y="28"/>
                  </a:cubicBezTo>
                  <a:cubicBezTo>
                    <a:pt x="43" y="27"/>
                    <a:pt x="43" y="27"/>
                    <a:pt x="44" y="27"/>
                  </a:cubicBezTo>
                  <a:cubicBezTo>
                    <a:pt x="44" y="26"/>
                    <a:pt x="44" y="26"/>
                    <a:pt x="44" y="25"/>
                  </a:cubicBezTo>
                  <a:cubicBezTo>
                    <a:pt x="45" y="24"/>
                    <a:pt x="46" y="24"/>
                    <a:pt x="46" y="23"/>
                  </a:cubicBezTo>
                  <a:cubicBezTo>
                    <a:pt x="47" y="22"/>
                    <a:pt x="47" y="21"/>
                    <a:pt x="48" y="20"/>
                  </a:cubicBezTo>
                  <a:cubicBezTo>
                    <a:pt x="49" y="20"/>
                    <a:pt x="49" y="19"/>
                    <a:pt x="49" y="19"/>
                  </a:cubicBezTo>
                  <a:cubicBezTo>
                    <a:pt x="49" y="19"/>
                    <a:pt x="50" y="18"/>
                    <a:pt x="50" y="18"/>
                  </a:cubicBezTo>
                  <a:cubicBezTo>
                    <a:pt x="50" y="17"/>
                    <a:pt x="51" y="17"/>
                    <a:pt x="51" y="16"/>
                  </a:cubicBezTo>
                  <a:cubicBezTo>
                    <a:pt x="52" y="16"/>
                    <a:pt x="52" y="15"/>
                    <a:pt x="52" y="15"/>
                  </a:cubicBezTo>
                  <a:cubicBezTo>
                    <a:pt x="53" y="15"/>
                    <a:pt x="53" y="14"/>
                    <a:pt x="53" y="14"/>
                  </a:cubicBezTo>
                  <a:cubicBezTo>
                    <a:pt x="53" y="14"/>
                    <a:pt x="54" y="13"/>
                    <a:pt x="54" y="13"/>
                  </a:cubicBezTo>
                  <a:cubicBezTo>
                    <a:pt x="55" y="12"/>
                    <a:pt x="56" y="12"/>
                    <a:pt x="56" y="11"/>
                  </a:cubicBezTo>
                  <a:cubicBezTo>
                    <a:pt x="56" y="11"/>
                    <a:pt x="56" y="11"/>
                    <a:pt x="57" y="11"/>
                  </a:cubicBezTo>
                  <a:cubicBezTo>
                    <a:pt x="57" y="11"/>
                    <a:pt x="58" y="10"/>
                    <a:pt x="58" y="10"/>
                  </a:cubicBezTo>
                  <a:cubicBezTo>
                    <a:pt x="58" y="10"/>
                    <a:pt x="58" y="11"/>
                    <a:pt x="59" y="11"/>
                  </a:cubicBezTo>
                  <a:cubicBezTo>
                    <a:pt x="59" y="11"/>
                    <a:pt x="60" y="11"/>
                    <a:pt x="60" y="11"/>
                  </a:cubicBezTo>
                  <a:cubicBezTo>
                    <a:pt x="60" y="12"/>
                    <a:pt x="60" y="12"/>
                    <a:pt x="60" y="13"/>
                  </a:cubicBezTo>
                  <a:cubicBezTo>
                    <a:pt x="61" y="14"/>
                    <a:pt x="61" y="15"/>
                    <a:pt x="61" y="15"/>
                  </a:cubicBezTo>
                  <a:cubicBezTo>
                    <a:pt x="62" y="13"/>
                    <a:pt x="63" y="12"/>
                    <a:pt x="64" y="10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2"/>
                    <a:pt x="65" y="1"/>
                    <a:pt x="65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9" y="0"/>
                    <a:pt x="70" y="0"/>
                  </a:cubicBezTo>
                  <a:cubicBezTo>
                    <a:pt x="70" y="1"/>
                    <a:pt x="71" y="1"/>
                    <a:pt x="71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6" y="5"/>
                    <a:pt x="76" y="5"/>
                    <a:pt x="76" y="6"/>
                  </a:cubicBezTo>
                  <a:cubicBezTo>
                    <a:pt x="76" y="6"/>
                    <a:pt x="76" y="6"/>
                    <a:pt x="77" y="7"/>
                  </a:cubicBezTo>
                  <a:cubicBezTo>
                    <a:pt x="77" y="7"/>
                    <a:pt x="77" y="8"/>
                    <a:pt x="78" y="9"/>
                  </a:cubicBezTo>
                  <a:cubicBezTo>
                    <a:pt x="78" y="9"/>
                    <a:pt x="79" y="10"/>
                    <a:pt x="79" y="10"/>
                  </a:cubicBezTo>
                  <a:cubicBezTo>
                    <a:pt x="79" y="11"/>
                    <a:pt x="80" y="11"/>
                    <a:pt x="80" y="11"/>
                  </a:cubicBezTo>
                  <a:cubicBezTo>
                    <a:pt x="80" y="12"/>
                    <a:pt x="80" y="12"/>
                    <a:pt x="80" y="13"/>
                  </a:cubicBezTo>
                  <a:cubicBezTo>
                    <a:pt x="81" y="14"/>
                    <a:pt x="81" y="15"/>
                    <a:pt x="82" y="16"/>
                  </a:cubicBezTo>
                  <a:cubicBezTo>
                    <a:pt x="82" y="17"/>
                    <a:pt x="83" y="18"/>
                    <a:pt x="83" y="19"/>
                  </a:cubicBezTo>
                  <a:cubicBezTo>
                    <a:pt x="84" y="20"/>
                    <a:pt x="84" y="20"/>
                    <a:pt x="84" y="21"/>
                  </a:cubicBezTo>
                  <a:cubicBezTo>
                    <a:pt x="84" y="21"/>
                    <a:pt x="85" y="22"/>
                    <a:pt x="85" y="23"/>
                  </a:cubicBezTo>
                  <a:cubicBezTo>
                    <a:pt x="86" y="24"/>
                    <a:pt x="86" y="25"/>
                    <a:pt x="86" y="26"/>
                  </a:cubicBezTo>
                  <a:cubicBezTo>
                    <a:pt x="86" y="26"/>
                    <a:pt x="87" y="26"/>
                    <a:pt x="87" y="27"/>
                  </a:cubicBezTo>
                  <a:cubicBezTo>
                    <a:pt x="87" y="28"/>
                    <a:pt x="87" y="28"/>
                    <a:pt x="87" y="29"/>
                  </a:cubicBezTo>
                  <a:cubicBezTo>
                    <a:pt x="87" y="29"/>
                    <a:pt x="88" y="30"/>
                    <a:pt x="88" y="31"/>
                  </a:cubicBezTo>
                  <a:cubicBezTo>
                    <a:pt x="89" y="32"/>
                    <a:pt x="89" y="33"/>
                    <a:pt x="90" y="34"/>
                  </a:cubicBezTo>
                  <a:cubicBezTo>
                    <a:pt x="91" y="36"/>
                    <a:pt x="91" y="37"/>
                    <a:pt x="92" y="38"/>
                  </a:cubicBezTo>
                  <a:cubicBezTo>
                    <a:pt x="93" y="39"/>
                    <a:pt x="93" y="40"/>
                    <a:pt x="93" y="40"/>
                  </a:cubicBezTo>
                  <a:cubicBezTo>
                    <a:pt x="93" y="40"/>
                    <a:pt x="93" y="41"/>
                    <a:pt x="93" y="42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4" y="44"/>
                    <a:pt x="94" y="45"/>
                    <a:pt x="95" y="46"/>
                  </a:cubicBezTo>
                  <a:cubicBezTo>
                    <a:pt x="95" y="47"/>
                    <a:pt x="95" y="48"/>
                    <a:pt x="96" y="50"/>
                  </a:cubicBezTo>
                  <a:cubicBezTo>
                    <a:pt x="96" y="51"/>
                    <a:pt x="97" y="52"/>
                    <a:pt x="97" y="53"/>
                  </a:cubicBezTo>
                  <a:cubicBezTo>
                    <a:pt x="97" y="54"/>
                    <a:pt x="98" y="55"/>
                    <a:pt x="98" y="55"/>
                  </a:cubicBezTo>
                  <a:cubicBezTo>
                    <a:pt x="98" y="55"/>
                    <a:pt x="98" y="56"/>
                    <a:pt x="98" y="57"/>
                  </a:cubicBezTo>
                  <a:cubicBezTo>
                    <a:pt x="98" y="58"/>
                    <a:pt x="99" y="59"/>
                    <a:pt x="99" y="59"/>
                  </a:cubicBezTo>
                  <a:cubicBezTo>
                    <a:pt x="99" y="59"/>
                    <a:pt x="99" y="59"/>
                    <a:pt x="99" y="60"/>
                  </a:cubicBezTo>
                  <a:cubicBezTo>
                    <a:pt x="99" y="61"/>
                    <a:pt x="99" y="61"/>
                    <a:pt x="100" y="62"/>
                  </a:cubicBezTo>
                  <a:cubicBezTo>
                    <a:pt x="100" y="62"/>
                    <a:pt x="100" y="63"/>
                    <a:pt x="100" y="64"/>
                  </a:cubicBezTo>
                  <a:cubicBezTo>
                    <a:pt x="100" y="64"/>
                    <a:pt x="100" y="65"/>
                    <a:pt x="100" y="65"/>
                  </a:cubicBezTo>
                  <a:cubicBezTo>
                    <a:pt x="101" y="65"/>
                    <a:pt x="101" y="65"/>
                    <a:pt x="101" y="66"/>
                  </a:cubicBezTo>
                  <a:cubicBezTo>
                    <a:pt x="101" y="67"/>
                    <a:pt x="101" y="67"/>
                    <a:pt x="101" y="68"/>
                  </a:cubicBezTo>
                  <a:cubicBezTo>
                    <a:pt x="102" y="69"/>
                    <a:pt x="102" y="69"/>
                    <a:pt x="102" y="70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3" y="72"/>
                    <a:pt x="103" y="72"/>
                    <a:pt x="103" y="73"/>
                  </a:cubicBezTo>
                  <a:cubicBezTo>
                    <a:pt x="104" y="75"/>
                    <a:pt x="104" y="76"/>
                    <a:pt x="104" y="77"/>
                  </a:cubicBezTo>
                  <a:cubicBezTo>
                    <a:pt x="105" y="78"/>
                    <a:pt x="105" y="80"/>
                    <a:pt x="106" y="81"/>
                  </a:cubicBezTo>
                  <a:cubicBezTo>
                    <a:pt x="106" y="82"/>
                    <a:pt x="106" y="82"/>
                    <a:pt x="106" y="83"/>
                  </a:cubicBezTo>
                  <a:cubicBezTo>
                    <a:pt x="106" y="83"/>
                    <a:pt x="106" y="84"/>
                    <a:pt x="106" y="84"/>
                  </a:cubicBezTo>
                  <a:cubicBezTo>
                    <a:pt x="107" y="85"/>
                    <a:pt x="107" y="86"/>
                    <a:pt x="107" y="87"/>
                  </a:cubicBezTo>
                  <a:cubicBezTo>
                    <a:pt x="107" y="88"/>
                    <a:pt x="107" y="88"/>
                    <a:pt x="107" y="89"/>
                  </a:cubicBezTo>
                  <a:cubicBezTo>
                    <a:pt x="107" y="90"/>
                    <a:pt x="107" y="90"/>
                    <a:pt x="107" y="91"/>
                  </a:cubicBezTo>
                  <a:cubicBezTo>
                    <a:pt x="107" y="91"/>
                    <a:pt x="106" y="91"/>
                    <a:pt x="106" y="91"/>
                  </a:cubicBezTo>
                  <a:cubicBezTo>
                    <a:pt x="105" y="90"/>
                    <a:pt x="105" y="90"/>
                    <a:pt x="104" y="9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3" y="89"/>
                    <a:pt x="103" y="89"/>
                    <a:pt x="103" y="89"/>
                  </a:cubicBezTo>
                  <a:cubicBezTo>
                    <a:pt x="103" y="89"/>
                    <a:pt x="103" y="88"/>
                    <a:pt x="102" y="87"/>
                  </a:cubicBezTo>
                  <a:cubicBezTo>
                    <a:pt x="102" y="86"/>
                    <a:pt x="101" y="85"/>
                    <a:pt x="101" y="84"/>
                  </a:cubicBezTo>
                  <a:cubicBezTo>
                    <a:pt x="100" y="83"/>
                    <a:pt x="99" y="82"/>
                    <a:pt x="99" y="81"/>
                  </a:cubicBezTo>
                  <a:cubicBezTo>
                    <a:pt x="98" y="80"/>
                    <a:pt x="98" y="79"/>
                    <a:pt x="98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7" y="79"/>
                    <a:pt x="96" y="79"/>
                    <a:pt x="96" y="79"/>
                  </a:cubicBezTo>
                  <a:cubicBezTo>
                    <a:pt x="95" y="80"/>
                    <a:pt x="95" y="80"/>
                    <a:pt x="94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2" y="79"/>
                    <a:pt x="91" y="78"/>
                    <a:pt x="91" y="77"/>
                  </a:cubicBezTo>
                  <a:cubicBezTo>
                    <a:pt x="91" y="76"/>
                    <a:pt x="90" y="75"/>
                    <a:pt x="90" y="75"/>
                  </a:cubicBezTo>
                  <a:cubicBezTo>
                    <a:pt x="90" y="75"/>
                    <a:pt x="90" y="74"/>
                    <a:pt x="90" y="74"/>
                  </a:cubicBezTo>
                  <a:cubicBezTo>
                    <a:pt x="89" y="73"/>
                    <a:pt x="89" y="72"/>
                    <a:pt x="89" y="71"/>
                  </a:cubicBezTo>
                  <a:cubicBezTo>
                    <a:pt x="88" y="70"/>
                    <a:pt x="88" y="70"/>
                    <a:pt x="88" y="69"/>
                  </a:cubicBezTo>
                  <a:cubicBezTo>
                    <a:pt x="87" y="68"/>
                    <a:pt x="87" y="68"/>
                    <a:pt x="87" y="67"/>
                  </a:cubicBezTo>
                  <a:cubicBezTo>
                    <a:pt x="87" y="67"/>
                    <a:pt x="87" y="66"/>
                    <a:pt x="86" y="66"/>
                  </a:cubicBezTo>
                  <a:cubicBezTo>
                    <a:pt x="86" y="65"/>
                    <a:pt x="86" y="65"/>
                    <a:pt x="85" y="65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8"/>
                    <a:pt x="85" y="69"/>
                    <a:pt x="85" y="70"/>
                  </a:cubicBezTo>
                  <a:cubicBezTo>
                    <a:pt x="85" y="71"/>
                    <a:pt x="85" y="72"/>
                    <a:pt x="85" y="72"/>
                  </a:cubicBezTo>
                  <a:cubicBezTo>
                    <a:pt x="85" y="72"/>
                    <a:pt x="86" y="73"/>
                    <a:pt x="86" y="74"/>
                  </a:cubicBezTo>
                  <a:cubicBezTo>
                    <a:pt x="86" y="75"/>
                    <a:pt x="86" y="76"/>
                    <a:pt x="87" y="77"/>
                  </a:cubicBezTo>
                  <a:cubicBezTo>
                    <a:pt x="87" y="78"/>
                    <a:pt x="87" y="78"/>
                    <a:pt x="88" y="79"/>
                  </a:cubicBezTo>
                  <a:cubicBezTo>
                    <a:pt x="88" y="80"/>
                    <a:pt x="88" y="81"/>
                    <a:pt x="88" y="81"/>
                  </a:cubicBezTo>
                  <a:cubicBezTo>
                    <a:pt x="88" y="81"/>
                    <a:pt x="88" y="82"/>
                    <a:pt x="89" y="83"/>
                  </a:cubicBezTo>
                  <a:cubicBezTo>
                    <a:pt x="89" y="85"/>
                    <a:pt x="89" y="86"/>
                    <a:pt x="89" y="86"/>
                  </a:cubicBezTo>
                  <a:cubicBezTo>
                    <a:pt x="89" y="87"/>
                    <a:pt x="89" y="87"/>
                    <a:pt x="89" y="87"/>
                  </a:cubicBezTo>
                  <a:cubicBezTo>
                    <a:pt x="89" y="87"/>
                    <a:pt x="89" y="87"/>
                    <a:pt x="89" y="87"/>
                  </a:cubicBezTo>
                  <a:cubicBezTo>
                    <a:pt x="89" y="88"/>
                    <a:pt x="89" y="88"/>
                    <a:pt x="89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7" y="90"/>
                    <a:pt x="87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7"/>
                    <a:pt x="84" y="86"/>
                  </a:cubicBezTo>
                  <a:cubicBezTo>
                    <a:pt x="83" y="85"/>
                    <a:pt x="83" y="83"/>
                    <a:pt x="82" y="82"/>
                  </a:cubicBezTo>
                  <a:cubicBezTo>
                    <a:pt x="81" y="80"/>
                    <a:pt x="81" y="79"/>
                    <a:pt x="80" y="78"/>
                  </a:cubicBezTo>
                  <a:cubicBezTo>
                    <a:pt x="79" y="77"/>
                    <a:pt x="79" y="76"/>
                    <a:pt x="79" y="75"/>
                  </a:cubicBezTo>
                  <a:cubicBezTo>
                    <a:pt x="79" y="75"/>
                    <a:pt x="78" y="75"/>
                    <a:pt x="78" y="74"/>
                  </a:cubicBezTo>
                  <a:cubicBezTo>
                    <a:pt x="78" y="74"/>
                    <a:pt x="78" y="73"/>
                    <a:pt x="78" y="73"/>
                  </a:cubicBezTo>
                  <a:cubicBezTo>
                    <a:pt x="78" y="72"/>
                    <a:pt x="77" y="72"/>
                    <a:pt x="77" y="71"/>
                  </a:cubicBezTo>
                  <a:cubicBezTo>
                    <a:pt x="77" y="71"/>
                    <a:pt x="77" y="70"/>
                    <a:pt x="77" y="70"/>
                  </a:cubicBezTo>
                  <a:cubicBezTo>
                    <a:pt x="77" y="70"/>
                    <a:pt x="76" y="70"/>
                    <a:pt x="76" y="69"/>
                  </a:cubicBezTo>
                  <a:cubicBezTo>
                    <a:pt x="76" y="69"/>
                    <a:pt x="76" y="68"/>
                    <a:pt x="76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2" y="68"/>
                    <a:pt x="71" y="69"/>
                    <a:pt x="70" y="69"/>
                  </a:cubicBezTo>
                  <a:cubicBezTo>
                    <a:pt x="69" y="69"/>
                    <a:pt x="68" y="69"/>
                    <a:pt x="68" y="69"/>
                  </a:cubicBezTo>
                  <a:cubicBezTo>
                    <a:pt x="68" y="69"/>
                    <a:pt x="68" y="69"/>
                    <a:pt x="67" y="70"/>
                  </a:cubicBezTo>
                  <a:cubicBezTo>
                    <a:pt x="67" y="70"/>
                    <a:pt x="66" y="70"/>
                    <a:pt x="65" y="70"/>
                  </a:cubicBezTo>
                  <a:cubicBezTo>
                    <a:pt x="65" y="70"/>
                    <a:pt x="64" y="70"/>
                    <a:pt x="63" y="70"/>
                  </a:cubicBezTo>
                  <a:cubicBezTo>
                    <a:pt x="63" y="70"/>
                    <a:pt x="63" y="70"/>
                    <a:pt x="62" y="70"/>
                  </a:cubicBezTo>
                  <a:cubicBezTo>
                    <a:pt x="62" y="70"/>
                    <a:pt x="61" y="71"/>
                    <a:pt x="60" y="71"/>
                  </a:cubicBezTo>
                  <a:cubicBezTo>
                    <a:pt x="59" y="71"/>
                    <a:pt x="58" y="71"/>
                    <a:pt x="57" y="72"/>
                  </a:cubicBezTo>
                  <a:cubicBezTo>
                    <a:pt x="56" y="72"/>
                    <a:pt x="54" y="72"/>
                    <a:pt x="53" y="73"/>
                  </a:cubicBezTo>
                  <a:cubicBezTo>
                    <a:pt x="52" y="73"/>
                    <a:pt x="51" y="73"/>
                    <a:pt x="51" y="73"/>
                  </a:cubicBezTo>
                  <a:cubicBezTo>
                    <a:pt x="51" y="73"/>
                    <a:pt x="51" y="73"/>
                    <a:pt x="50" y="74"/>
                  </a:cubicBezTo>
                  <a:cubicBezTo>
                    <a:pt x="49" y="74"/>
                    <a:pt x="49" y="74"/>
                    <a:pt x="48" y="74"/>
                  </a:cubicBezTo>
                  <a:cubicBezTo>
                    <a:pt x="48" y="74"/>
                    <a:pt x="47" y="75"/>
                    <a:pt x="46" y="75"/>
                  </a:cubicBezTo>
                  <a:cubicBezTo>
                    <a:pt x="46" y="75"/>
                    <a:pt x="45" y="75"/>
                    <a:pt x="45" y="75"/>
                  </a:cubicBezTo>
                  <a:cubicBezTo>
                    <a:pt x="45" y="75"/>
                    <a:pt x="44" y="75"/>
                    <a:pt x="42" y="76"/>
                  </a:cubicBezTo>
                  <a:cubicBezTo>
                    <a:pt x="41" y="76"/>
                    <a:pt x="40" y="76"/>
                    <a:pt x="40" y="76"/>
                  </a:cubicBezTo>
                  <a:cubicBezTo>
                    <a:pt x="36" y="76"/>
                    <a:pt x="36" y="76"/>
                    <a:pt x="36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3" y="76"/>
                    <a:pt x="33" y="75"/>
                  </a:cubicBezTo>
                  <a:cubicBezTo>
                    <a:pt x="32" y="75"/>
                    <a:pt x="32" y="74"/>
                    <a:pt x="32" y="74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6"/>
                    <a:pt x="30" y="76"/>
                    <a:pt x="30" y="77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8" y="79"/>
                    <a:pt x="28" y="80"/>
                    <a:pt x="28" y="80"/>
                  </a:cubicBezTo>
                  <a:cubicBezTo>
                    <a:pt x="27" y="81"/>
                    <a:pt x="27" y="81"/>
                    <a:pt x="27" y="82"/>
                  </a:cubicBezTo>
                  <a:cubicBezTo>
                    <a:pt x="27" y="82"/>
                    <a:pt x="26" y="83"/>
                    <a:pt x="26" y="83"/>
                  </a:cubicBezTo>
                  <a:cubicBezTo>
                    <a:pt x="26" y="83"/>
                    <a:pt x="26" y="83"/>
                    <a:pt x="26" y="84"/>
                  </a:cubicBezTo>
                  <a:cubicBezTo>
                    <a:pt x="26" y="85"/>
                    <a:pt x="25" y="85"/>
                    <a:pt x="25" y="86"/>
                  </a:cubicBezTo>
                  <a:cubicBezTo>
                    <a:pt x="25" y="87"/>
                    <a:pt x="24" y="87"/>
                    <a:pt x="24" y="88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1"/>
                    <a:pt x="20" y="91"/>
                  </a:cubicBezTo>
                  <a:close/>
                  <a:moveTo>
                    <a:pt x="16" y="68"/>
                  </a:moveTo>
                  <a:cubicBezTo>
                    <a:pt x="15" y="68"/>
                    <a:pt x="15" y="69"/>
                    <a:pt x="15" y="69"/>
                  </a:cubicBezTo>
                  <a:cubicBezTo>
                    <a:pt x="15" y="70"/>
                    <a:pt x="15" y="70"/>
                    <a:pt x="16" y="70"/>
                  </a:cubicBezTo>
                  <a:cubicBezTo>
                    <a:pt x="16" y="70"/>
                    <a:pt x="17" y="70"/>
                    <a:pt x="17" y="69"/>
                  </a:cubicBezTo>
                  <a:cubicBezTo>
                    <a:pt x="17" y="69"/>
                    <a:pt x="16" y="68"/>
                    <a:pt x="16" y="68"/>
                  </a:cubicBezTo>
                  <a:close/>
                  <a:moveTo>
                    <a:pt x="30" y="51"/>
                  </a:moveTo>
                  <a:cubicBezTo>
                    <a:pt x="30" y="51"/>
                    <a:pt x="29" y="52"/>
                    <a:pt x="29" y="53"/>
                  </a:cubicBezTo>
                  <a:cubicBezTo>
                    <a:pt x="28" y="53"/>
                    <a:pt x="27" y="54"/>
                    <a:pt x="27" y="55"/>
                  </a:cubicBezTo>
                  <a:cubicBezTo>
                    <a:pt x="26" y="56"/>
                    <a:pt x="25" y="57"/>
                    <a:pt x="25" y="58"/>
                  </a:cubicBezTo>
                  <a:cubicBezTo>
                    <a:pt x="24" y="58"/>
                    <a:pt x="24" y="59"/>
                    <a:pt x="24" y="59"/>
                  </a:cubicBezTo>
                  <a:cubicBezTo>
                    <a:pt x="23" y="59"/>
                    <a:pt x="23" y="59"/>
                    <a:pt x="23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1" y="61"/>
                    <a:pt x="21" y="62"/>
                    <a:pt x="20" y="62"/>
                  </a:cubicBezTo>
                  <a:cubicBezTo>
                    <a:pt x="20" y="62"/>
                    <a:pt x="20" y="63"/>
                    <a:pt x="20" y="63"/>
                  </a:cubicBezTo>
                  <a:cubicBezTo>
                    <a:pt x="20" y="63"/>
                    <a:pt x="19" y="63"/>
                    <a:pt x="19" y="64"/>
                  </a:cubicBezTo>
                  <a:cubicBezTo>
                    <a:pt x="19" y="64"/>
                    <a:pt x="19" y="64"/>
                    <a:pt x="19" y="65"/>
                  </a:cubicBezTo>
                  <a:cubicBezTo>
                    <a:pt x="19" y="65"/>
                    <a:pt x="18" y="65"/>
                    <a:pt x="18" y="66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8" y="67"/>
                    <a:pt x="19" y="67"/>
                  </a:cubicBezTo>
                  <a:cubicBezTo>
                    <a:pt x="19" y="67"/>
                    <a:pt x="19" y="67"/>
                    <a:pt x="20" y="66"/>
                  </a:cubicBezTo>
                  <a:cubicBezTo>
                    <a:pt x="20" y="66"/>
                    <a:pt x="20" y="66"/>
                    <a:pt x="21" y="65"/>
                  </a:cubicBezTo>
                  <a:cubicBezTo>
                    <a:pt x="21" y="64"/>
                    <a:pt x="21" y="64"/>
                    <a:pt x="22" y="64"/>
                  </a:cubicBezTo>
                  <a:cubicBezTo>
                    <a:pt x="22" y="64"/>
                    <a:pt x="22" y="63"/>
                    <a:pt x="23" y="63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24" y="62"/>
                    <a:pt x="24" y="61"/>
                    <a:pt x="24" y="61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0"/>
                    <a:pt x="25" y="59"/>
                    <a:pt x="26" y="58"/>
                  </a:cubicBezTo>
                  <a:cubicBezTo>
                    <a:pt x="27" y="58"/>
                    <a:pt x="27" y="57"/>
                    <a:pt x="27" y="57"/>
                  </a:cubicBezTo>
                  <a:cubicBezTo>
                    <a:pt x="27" y="57"/>
                    <a:pt x="27" y="57"/>
                    <a:pt x="28" y="56"/>
                  </a:cubicBezTo>
                  <a:cubicBezTo>
                    <a:pt x="28" y="56"/>
                    <a:pt x="28" y="56"/>
                    <a:pt x="29" y="55"/>
                  </a:cubicBezTo>
                  <a:cubicBezTo>
                    <a:pt x="29" y="55"/>
                    <a:pt x="29" y="54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0" y="53"/>
                    <a:pt x="30" y="53"/>
                    <a:pt x="31" y="52"/>
                  </a:cubicBezTo>
                  <a:cubicBezTo>
                    <a:pt x="31" y="52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0"/>
                    <a:pt x="31" y="50"/>
                    <a:pt x="31" y="50"/>
                  </a:cubicBezTo>
                  <a:lnTo>
                    <a:pt x="30" y="51"/>
                  </a:lnTo>
                  <a:close/>
                  <a:moveTo>
                    <a:pt x="38" y="65"/>
                  </a:moveTo>
                  <a:cubicBezTo>
                    <a:pt x="38" y="65"/>
                    <a:pt x="37" y="65"/>
                    <a:pt x="37" y="66"/>
                  </a:cubicBezTo>
                  <a:cubicBezTo>
                    <a:pt x="37" y="66"/>
                    <a:pt x="36" y="66"/>
                    <a:pt x="36" y="67"/>
                  </a:cubicBezTo>
                  <a:cubicBezTo>
                    <a:pt x="35" y="67"/>
                    <a:pt x="35" y="68"/>
                    <a:pt x="35" y="68"/>
                  </a:cubicBezTo>
                  <a:cubicBezTo>
                    <a:pt x="34" y="69"/>
                    <a:pt x="34" y="69"/>
                    <a:pt x="34" y="69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7" y="71"/>
                    <a:pt x="40" y="71"/>
                    <a:pt x="43" y="70"/>
                  </a:cubicBezTo>
                  <a:cubicBezTo>
                    <a:pt x="47" y="69"/>
                    <a:pt x="50" y="68"/>
                    <a:pt x="53" y="67"/>
                  </a:cubicBezTo>
                  <a:cubicBezTo>
                    <a:pt x="53" y="67"/>
                    <a:pt x="54" y="67"/>
                    <a:pt x="54" y="67"/>
                  </a:cubicBezTo>
                  <a:cubicBezTo>
                    <a:pt x="55" y="67"/>
                    <a:pt x="56" y="67"/>
                    <a:pt x="56" y="67"/>
                  </a:cubicBezTo>
                  <a:cubicBezTo>
                    <a:pt x="57" y="67"/>
                    <a:pt x="58" y="67"/>
                    <a:pt x="58" y="67"/>
                  </a:cubicBezTo>
                  <a:cubicBezTo>
                    <a:pt x="59" y="67"/>
                    <a:pt x="59" y="66"/>
                    <a:pt x="60" y="66"/>
                  </a:cubicBezTo>
                  <a:cubicBezTo>
                    <a:pt x="59" y="66"/>
                    <a:pt x="59" y="66"/>
                    <a:pt x="58" y="66"/>
                  </a:cubicBezTo>
                  <a:cubicBezTo>
                    <a:pt x="57" y="66"/>
                    <a:pt x="56" y="66"/>
                    <a:pt x="56" y="66"/>
                  </a:cubicBezTo>
                  <a:cubicBezTo>
                    <a:pt x="56" y="66"/>
                    <a:pt x="55" y="65"/>
                    <a:pt x="54" y="65"/>
                  </a:cubicBezTo>
                  <a:cubicBezTo>
                    <a:pt x="53" y="65"/>
                    <a:pt x="52" y="65"/>
                    <a:pt x="51" y="65"/>
                  </a:cubicBezTo>
                  <a:cubicBezTo>
                    <a:pt x="50" y="65"/>
                    <a:pt x="48" y="65"/>
                    <a:pt x="47" y="65"/>
                  </a:cubicBezTo>
                  <a:cubicBezTo>
                    <a:pt x="46" y="65"/>
                    <a:pt x="46" y="65"/>
                    <a:pt x="45" y="65"/>
                  </a:cubicBezTo>
                  <a:cubicBezTo>
                    <a:pt x="45" y="65"/>
                    <a:pt x="45" y="65"/>
                    <a:pt x="44" y="65"/>
                  </a:cubicBezTo>
                  <a:cubicBezTo>
                    <a:pt x="43" y="65"/>
                    <a:pt x="42" y="65"/>
                    <a:pt x="42" y="65"/>
                  </a:cubicBezTo>
                  <a:cubicBezTo>
                    <a:pt x="41" y="65"/>
                    <a:pt x="41" y="65"/>
                    <a:pt x="40" y="65"/>
                  </a:cubicBezTo>
                  <a:cubicBezTo>
                    <a:pt x="39" y="65"/>
                    <a:pt x="38" y="65"/>
                    <a:pt x="38" y="65"/>
                  </a:cubicBezTo>
                  <a:close/>
                  <a:moveTo>
                    <a:pt x="44" y="56"/>
                  </a:moveTo>
                  <a:cubicBezTo>
                    <a:pt x="45" y="56"/>
                    <a:pt x="45" y="56"/>
                    <a:pt x="46" y="56"/>
                  </a:cubicBezTo>
                  <a:cubicBezTo>
                    <a:pt x="47" y="56"/>
                    <a:pt x="48" y="56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2" y="57"/>
                    <a:pt x="53" y="57"/>
                    <a:pt x="53" y="57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7"/>
                    <a:pt x="57" y="57"/>
                    <a:pt x="58" y="57"/>
                  </a:cubicBezTo>
                  <a:cubicBezTo>
                    <a:pt x="59" y="57"/>
                    <a:pt x="59" y="57"/>
                    <a:pt x="60" y="58"/>
                  </a:cubicBezTo>
                  <a:cubicBezTo>
                    <a:pt x="61" y="58"/>
                    <a:pt x="62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8" y="59"/>
                    <a:pt x="69" y="59"/>
                    <a:pt x="70" y="59"/>
                  </a:cubicBezTo>
                  <a:cubicBezTo>
                    <a:pt x="71" y="59"/>
                    <a:pt x="72" y="59"/>
                    <a:pt x="72" y="59"/>
                  </a:cubicBezTo>
                  <a:cubicBezTo>
                    <a:pt x="72" y="59"/>
                    <a:pt x="72" y="58"/>
                    <a:pt x="72" y="56"/>
                  </a:cubicBezTo>
                  <a:cubicBezTo>
                    <a:pt x="72" y="55"/>
                    <a:pt x="72" y="54"/>
                    <a:pt x="72" y="53"/>
                  </a:cubicBezTo>
                  <a:cubicBezTo>
                    <a:pt x="72" y="53"/>
                    <a:pt x="72" y="53"/>
                    <a:pt x="72" y="52"/>
                  </a:cubicBezTo>
                  <a:cubicBezTo>
                    <a:pt x="71" y="51"/>
                    <a:pt x="71" y="51"/>
                    <a:pt x="71" y="50"/>
                  </a:cubicBezTo>
                  <a:cubicBezTo>
                    <a:pt x="71" y="49"/>
                    <a:pt x="71" y="49"/>
                    <a:pt x="70" y="48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0" y="47"/>
                    <a:pt x="70" y="46"/>
                    <a:pt x="70" y="46"/>
                  </a:cubicBezTo>
                  <a:cubicBezTo>
                    <a:pt x="70" y="45"/>
                    <a:pt x="70" y="44"/>
                    <a:pt x="70" y="44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38"/>
                    <a:pt x="68" y="35"/>
                    <a:pt x="67" y="32"/>
                  </a:cubicBezTo>
                  <a:cubicBezTo>
                    <a:pt x="66" y="29"/>
                    <a:pt x="65" y="26"/>
                    <a:pt x="64" y="2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3" y="25"/>
                    <a:pt x="63" y="26"/>
                  </a:cubicBezTo>
                  <a:cubicBezTo>
                    <a:pt x="63" y="27"/>
                    <a:pt x="63" y="27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9"/>
                    <a:pt x="61" y="29"/>
                    <a:pt x="61" y="30"/>
                  </a:cubicBezTo>
                  <a:cubicBezTo>
                    <a:pt x="61" y="30"/>
                    <a:pt x="60" y="30"/>
                    <a:pt x="60" y="31"/>
                  </a:cubicBezTo>
                  <a:cubicBezTo>
                    <a:pt x="60" y="31"/>
                    <a:pt x="60" y="32"/>
                    <a:pt x="60" y="32"/>
                  </a:cubicBezTo>
                  <a:cubicBezTo>
                    <a:pt x="59" y="33"/>
                    <a:pt x="59" y="34"/>
                    <a:pt x="59" y="34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7" y="36"/>
                    <a:pt x="57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6" y="38"/>
                    <a:pt x="55" y="38"/>
                  </a:cubicBezTo>
                  <a:cubicBezTo>
                    <a:pt x="55" y="39"/>
                    <a:pt x="54" y="39"/>
                    <a:pt x="54" y="39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2" y="41"/>
                  </a:cubicBezTo>
                  <a:cubicBezTo>
                    <a:pt x="52" y="42"/>
                    <a:pt x="52" y="42"/>
                    <a:pt x="52" y="43"/>
                  </a:cubicBezTo>
                  <a:cubicBezTo>
                    <a:pt x="51" y="43"/>
                    <a:pt x="51" y="44"/>
                    <a:pt x="51" y="45"/>
                  </a:cubicBezTo>
                  <a:cubicBezTo>
                    <a:pt x="50" y="45"/>
                    <a:pt x="50" y="46"/>
                    <a:pt x="50" y="46"/>
                  </a:cubicBezTo>
                  <a:cubicBezTo>
                    <a:pt x="50" y="46"/>
                    <a:pt x="50" y="46"/>
                    <a:pt x="49" y="47"/>
                  </a:cubicBezTo>
                  <a:cubicBezTo>
                    <a:pt x="49" y="47"/>
                    <a:pt x="49" y="48"/>
                    <a:pt x="48" y="49"/>
                  </a:cubicBezTo>
                  <a:cubicBezTo>
                    <a:pt x="48" y="49"/>
                    <a:pt x="47" y="50"/>
                    <a:pt x="47" y="50"/>
                  </a:cubicBezTo>
                  <a:cubicBezTo>
                    <a:pt x="47" y="51"/>
                    <a:pt x="46" y="51"/>
                    <a:pt x="46" y="51"/>
                  </a:cubicBezTo>
                  <a:cubicBezTo>
                    <a:pt x="46" y="52"/>
                    <a:pt x="46" y="52"/>
                    <a:pt x="45" y="53"/>
                  </a:cubicBezTo>
                  <a:cubicBezTo>
                    <a:pt x="45" y="54"/>
                    <a:pt x="45" y="55"/>
                    <a:pt x="44" y="55"/>
                  </a:cubicBezTo>
                  <a:cubicBezTo>
                    <a:pt x="44" y="56"/>
                    <a:pt x="44" y="56"/>
                    <a:pt x="44" y="56"/>
                  </a:cubicBezTo>
                  <a:close/>
                  <a:moveTo>
                    <a:pt x="68" y="10"/>
                  </a:moveTo>
                  <a:cubicBezTo>
                    <a:pt x="68" y="9"/>
                    <a:pt x="68" y="10"/>
                    <a:pt x="68" y="10"/>
                  </a:cubicBezTo>
                  <a:cubicBezTo>
                    <a:pt x="68" y="10"/>
                    <a:pt x="68" y="11"/>
                    <a:pt x="68" y="10"/>
                  </a:cubicBezTo>
                  <a:cubicBezTo>
                    <a:pt x="69" y="10"/>
                    <a:pt x="69" y="10"/>
                    <a:pt x="69" y="10"/>
                  </a:cubicBezTo>
                  <a:lnTo>
                    <a:pt x="68" y="10"/>
                  </a:lnTo>
                  <a:close/>
                  <a:moveTo>
                    <a:pt x="69" y="13"/>
                  </a:moveTo>
                  <a:cubicBezTo>
                    <a:pt x="69" y="14"/>
                    <a:pt x="69" y="14"/>
                    <a:pt x="70" y="15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6"/>
                    <a:pt x="71" y="15"/>
                    <a:pt x="71" y="15"/>
                  </a:cubicBezTo>
                  <a:cubicBezTo>
                    <a:pt x="71" y="15"/>
                    <a:pt x="71" y="14"/>
                    <a:pt x="70" y="14"/>
                  </a:cubicBezTo>
                  <a:cubicBezTo>
                    <a:pt x="70" y="13"/>
                    <a:pt x="70" y="13"/>
                    <a:pt x="69" y="12"/>
                  </a:cubicBezTo>
                  <a:cubicBezTo>
                    <a:pt x="69" y="13"/>
                    <a:pt x="69" y="13"/>
                    <a:pt x="69" y="13"/>
                  </a:cubicBezTo>
                  <a:close/>
                  <a:moveTo>
                    <a:pt x="71" y="23"/>
                  </a:moveTo>
                  <a:cubicBezTo>
                    <a:pt x="71" y="23"/>
                    <a:pt x="71" y="24"/>
                    <a:pt x="71" y="25"/>
                  </a:cubicBezTo>
                  <a:cubicBezTo>
                    <a:pt x="72" y="26"/>
                    <a:pt x="72" y="27"/>
                    <a:pt x="72" y="28"/>
                  </a:cubicBezTo>
                  <a:cubicBezTo>
                    <a:pt x="72" y="28"/>
                    <a:pt x="72" y="28"/>
                    <a:pt x="72" y="29"/>
                  </a:cubicBezTo>
                  <a:cubicBezTo>
                    <a:pt x="73" y="29"/>
                    <a:pt x="73" y="30"/>
                    <a:pt x="73" y="30"/>
                  </a:cubicBezTo>
                  <a:cubicBezTo>
                    <a:pt x="73" y="31"/>
                    <a:pt x="73" y="32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5" y="36"/>
                    <a:pt x="76" y="39"/>
                    <a:pt x="76" y="42"/>
                  </a:cubicBezTo>
                  <a:cubicBezTo>
                    <a:pt x="77" y="45"/>
                    <a:pt x="78" y="48"/>
                    <a:pt x="79" y="50"/>
                  </a:cubicBezTo>
                  <a:cubicBezTo>
                    <a:pt x="79" y="50"/>
                    <a:pt x="79" y="51"/>
                    <a:pt x="79" y="51"/>
                  </a:cubicBezTo>
                  <a:cubicBezTo>
                    <a:pt x="79" y="52"/>
                    <a:pt x="79" y="52"/>
                    <a:pt x="80" y="53"/>
                  </a:cubicBezTo>
                  <a:cubicBezTo>
                    <a:pt x="80" y="53"/>
                    <a:pt x="80" y="54"/>
                    <a:pt x="80" y="54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1" y="55"/>
                    <a:pt x="81" y="56"/>
                    <a:pt x="81" y="57"/>
                  </a:cubicBezTo>
                  <a:cubicBezTo>
                    <a:pt x="81" y="57"/>
                    <a:pt x="81" y="58"/>
                    <a:pt x="81" y="58"/>
                  </a:cubicBezTo>
                  <a:cubicBezTo>
                    <a:pt x="82" y="58"/>
                    <a:pt x="82" y="59"/>
                    <a:pt x="82" y="60"/>
                  </a:cubicBezTo>
                  <a:cubicBezTo>
                    <a:pt x="83" y="61"/>
                    <a:pt x="83" y="62"/>
                    <a:pt x="83" y="62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0"/>
                    <a:pt x="84" y="58"/>
                    <a:pt x="83" y="56"/>
                  </a:cubicBezTo>
                  <a:cubicBezTo>
                    <a:pt x="83" y="54"/>
                    <a:pt x="82" y="52"/>
                    <a:pt x="81" y="50"/>
                  </a:cubicBezTo>
                  <a:cubicBezTo>
                    <a:pt x="81" y="50"/>
                    <a:pt x="81" y="49"/>
                    <a:pt x="81" y="48"/>
                  </a:cubicBezTo>
                  <a:cubicBezTo>
                    <a:pt x="80" y="47"/>
                    <a:pt x="80" y="46"/>
                    <a:pt x="80" y="45"/>
                  </a:cubicBezTo>
                  <a:cubicBezTo>
                    <a:pt x="80" y="44"/>
                    <a:pt x="79" y="43"/>
                    <a:pt x="79" y="42"/>
                  </a:cubicBezTo>
                  <a:cubicBezTo>
                    <a:pt x="79" y="42"/>
                    <a:pt x="79" y="41"/>
                    <a:pt x="79" y="41"/>
                  </a:cubicBezTo>
                  <a:cubicBezTo>
                    <a:pt x="79" y="41"/>
                    <a:pt x="79" y="40"/>
                    <a:pt x="79" y="40"/>
                  </a:cubicBezTo>
                  <a:cubicBezTo>
                    <a:pt x="78" y="40"/>
                    <a:pt x="78" y="39"/>
                    <a:pt x="78" y="38"/>
                  </a:cubicBezTo>
                  <a:cubicBezTo>
                    <a:pt x="78" y="38"/>
                    <a:pt x="78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7" y="36"/>
                    <a:pt x="77" y="35"/>
                  </a:cubicBezTo>
                  <a:cubicBezTo>
                    <a:pt x="77" y="35"/>
                    <a:pt x="77" y="34"/>
                    <a:pt x="77" y="34"/>
                  </a:cubicBezTo>
                  <a:cubicBezTo>
                    <a:pt x="77" y="34"/>
                    <a:pt x="76" y="33"/>
                    <a:pt x="76" y="31"/>
                  </a:cubicBezTo>
                  <a:cubicBezTo>
                    <a:pt x="75" y="30"/>
                    <a:pt x="75" y="29"/>
                    <a:pt x="75" y="29"/>
                  </a:cubicBezTo>
                  <a:cubicBezTo>
                    <a:pt x="75" y="28"/>
                    <a:pt x="75" y="28"/>
                    <a:pt x="74" y="27"/>
                  </a:cubicBezTo>
                  <a:cubicBezTo>
                    <a:pt x="74" y="26"/>
                    <a:pt x="74" y="26"/>
                    <a:pt x="74" y="25"/>
                  </a:cubicBezTo>
                  <a:cubicBezTo>
                    <a:pt x="74" y="24"/>
                    <a:pt x="74" y="23"/>
                    <a:pt x="73" y="22"/>
                  </a:cubicBezTo>
                  <a:cubicBezTo>
                    <a:pt x="73" y="22"/>
                    <a:pt x="73" y="21"/>
                    <a:pt x="73" y="21"/>
                  </a:cubicBezTo>
                  <a:cubicBezTo>
                    <a:pt x="73" y="21"/>
                    <a:pt x="73" y="20"/>
                    <a:pt x="72" y="19"/>
                  </a:cubicBezTo>
                  <a:cubicBezTo>
                    <a:pt x="72" y="19"/>
                    <a:pt x="71" y="18"/>
                    <a:pt x="71" y="18"/>
                  </a:cubicBezTo>
                  <a:cubicBezTo>
                    <a:pt x="71" y="20"/>
                    <a:pt x="71" y="20"/>
                    <a:pt x="71" y="20"/>
                  </a:cubicBezTo>
                  <a:lnTo>
                    <a:pt x="71" y="2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197"/>
            <p:cNvSpPr>
              <a:spLocks noEditPoints="1"/>
            </p:cNvSpPr>
            <p:nvPr/>
          </p:nvSpPr>
          <p:spPr bwMode="auto">
            <a:xfrm>
              <a:off x="2232727" y="2896531"/>
              <a:ext cx="199597" cy="193158"/>
            </a:xfrm>
            <a:custGeom>
              <a:avLst/>
              <a:gdLst>
                <a:gd name="T0" fmla="*/ 2 w 91"/>
                <a:gd name="T1" fmla="*/ 41 h 88"/>
                <a:gd name="T2" fmla="*/ 1 w 91"/>
                <a:gd name="T3" fmla="*/ 39 h 88"/>
                <a:gd name="T4" fmla="*/ 10 w 91"/>
                <a:gd name="T5" fmla="*/ 22 h 88"/>
                <a:gd name="T6" fmla="*/ 11 w 91"/>
                <a:gd name="T7" fmla="*/ 17 h 88"/>
                <a:gd name="T8" fmla="*/ 12 w 91"/>
                <a:gd name="T9" fmla="*/ 9 h 88"/>
                <a:gd name="T10" fmla="*/ 14 w 91"/>
                <a:gd name="T11" fmla="*/ 1 h 88"/>
                <a:gd name="T12" fmla="*/ 20 w 91"/>
                <a:gd name="T13" fmla="*/ 3 h 88"/>
                <a:gd name="T14" fmla="*/ 21 w 91"/>
                <a:gd name="T15" fmla="*/ 11 h 88"/>
                <a:gd name="T16" fmla="*/ 26 w 91"/>
                <a:gd name="T17" fmla="*/ 11 h 88"/>
                <a:gd name="T18" fmla="*/ 28 w 91"/>
                <a:gd name="T19" fmla="*/ 8 h 88"/>
                <a:gd name="T20" fmla="*/ 29 w 91"/>
                <a:gd name="T21" fmla="*/ 4 h 88"/>
                <a:gd name="T22" fmla="*/ 35 w 91"/>
                <a:gd name="T23" fmla="*/ 7 h 88"/>
                <a:gd name="T24" fmla="*/ 35 w 91"/>
                <a:gd name="T25" fmla="*/ 12 h 88"/>
                <a:gd name="T26" fmla="*/ 35 w 91"/>
                <a:gd name="T27" fmla="*/ 24 h 88"/>
                <a:gd name="T28" fmla="*/ 35 w 91"/>
                <a:gd name="T29" fmla="*/ 36 h 88"/>
                <a:gd name="T30" fmla="*/ 36 w 91"/>
                <a:gd name="T31" fmla="*/ 49 h 88"/>
                <a:gd name="T32" fmla="*/ 37 w 91"/>
                <a:gd name="T33" fmla="*/ 57 h 88"/>
                <a:gd name="T34" fmla="*/ 38 w 91"/>
                <a:gd name="T35" fmla="*/ 65 h 88"/>
                <a:gd name="T36" fmla="*/ 40 w 91"/>
                <a:gd name="T37" fmla="*/ 65 h 88"/>
                <a:gd name="T38" fmla="*/ 52 w 91"/>
                <a:gd name="T39" fmla="*/ 65 h 88"/>
                <a:gd name="T40" fmla="*/ 59 w 91"/>
                <a:gd name="T41" fmla="*/ 65 h 88"/>
                <a:gd name="T42" fmla="*/ 83 w 91"/>
                <a:gd name="T43" fmla="*/ 67 h 88"/>
                <a:gd name="T44" fmla="*/ 89 w 91"/>
                <a:gd name="T45" fmla="*/ 68 h 88"/>
                <a:gd name="T46" fmla="*/ 91 w 91"/>
                <a:gd name="T47" fmla="*/ 71 h 88"/>
                <a:gd name="T48" fmla="*/ 81 w 91"/>
                <a:gd name="T49" fmla="*/ 74 h 88"/>
                <a:gd name="T50" fmla="*/ 60 w 91"/>
                <a:gd name="T51" fmla="*/ 74 h 88"/>
                <a:gd name="T52" fmla="*/ 50 w 91"/>
                <a:gd name="T53" fmla="*/ 75 h 88"/>
                <a:gd name="T54" fmla="*/ 45 w 91"/>
                <a:gd name="T55" fmla="*/ 76 h 88"/>
                <a:gd name="T56" fmla="*/ 42 w 91"/>
                <a:gd name="T57" fmla="*/ 77 h 88"/>
                <a:gd name="T58" fmla="*/ 48 w 91"/>
                <a:gd name="T59" fmla="*/ 79 h 88"/>
                <a:gd name="T60" fmla="*/ 51 w 91"/>
                <a:gd name="T61" fmla="*/ 78 h 88"/>
                <a:gd name="T62" fmla="*/ 54 w 91"/>
                <a:gd name="T63" fmla="*/ 79 h 88"/>
                <a:gd name="T64" fmla="*/ 63 w 91"/>
                <a:gd name="T65" fmla="*/ 78 h 88"/>
                <a:gd name="T66" fmla="*/ 72 w 91"/>
                <a:gd name="T67" fmla="*/ 79 h 88"/>
                <a:gd name="T68" fmla="*/ 79 w 91"/>
                <a:gd name="T69" fmla="*/ 80 h 88"/>
                <a:gd name="T70" fmla="*/ 82 w 91"/>
                <a:gd name="T71" fmla="*/ 83 h 88"/>
                <a:gd name="T72" fmla="*/ 78 w 91"/>
                <a:gd name="T73" fmla="*/ 85 h 88"/>
                <a:gd name="T74" fmla="*/ 73 w 91"/>
                <a:gd name="T75" fmla="*/ 85 h 88"/>
                <a:gd name="T76" fmla="*/ 62 w 91"/>
                <a:gd name="T77" fmla="*/ 85 h 88"/>
                <a:gd name="T78" fmla="*/ 49 w 91"/>
                <a:gd name="T79" fmla="*/ 86 h 88"/>
                <a:gd name="T80" fmla="*/ 39 w 91"/>
                <a:gd name="T81" fmla="*/ 87 h 88"/>
                <a:gd name="T82" fmla="*/ 29 w 91"/>
                <a:gd name="T83" fmla="*/ 87 h 88"/>
                <a:gd name="T84" fmla="*/ 20 w 91"/>
                <a:gd name="T85" fmla="*/ 86 h 88"/>
                <a:gd name="T86" fmla="*/ 15 w 91"/>
                <a:gd name="T87" fmla="*/ 84 h 88"/>
                <a:gd name="T88" fmla="*/ 14 w 91"/>
                <a:gd name="T89" fmla="*/ 79 h 88"/>
                <a:gd name="T90" fmla="*/ 12 w 91"/>
                <a:gd name="T91" fmla="*/ 72 h 88"/>
                <a:gd name="T92" fmla="*/ 11 w 91"/>
                <a:gd name="T93" fmla="*/ 62 h 88"/>
                <a:gd name="T94" fmla="*/ 9 w 91"/>
                <a:gd name="T95" fmla="*/ 25 h 88"/>
                <a:gd name="T96" fmla="*/ 21 w 91"/>
                <a:gd name="T97" fmla="*/ 73 h 88"/>
                <a:gd name="T98" fmla="*/ 23 w 91"/>
                <a:gd name="T99" fmla="*/ 79 h 88"/>
                <a:gd name="T100" fmla="*/ 28 w 91"/>
                <a:gd name="T101" fmla="*/ 77 h 88"/>
                <a:gd name="T102" fmla="*/ 28 w 91"/>
                <a:gd name="T103" fmla="*/ 75 h 88"/>
                <a:gd name="T104" fmla="*/ 24 w 91"/>
                <a:gd name="T105" fmla="*/ 71 h 88"/>
                <a:gd name="T106" fmla="*/ 21 w 91"/>
                <a:gd name="T107" fmla="*/ 6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" h="88"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0"/>
                    <a:pt x="0" y="40"/>
                    <a:pt x="0" y="40"/>
                  </a:cubicBezTo>
                  <a:lnTo>
                    <a:pt x="1" y="39"/>
                  </a:lnTo>
                  <a:close/>
                  <a:moveTo>
                    <a:pt x="9" y="25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2"/>
                    <a:pt x="10" y="22"/>
                  </a:cubicBezTo>
                  <a:cubicBezTo>
                    <a:pt x="10" y="21"/>
                    <a:pt x="10" y="21"/>
                    <a:pt x="10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7"/>
                    <a:pt x="11" y="17"/>
                  </a:cubicBezTo>
                  <a:cubicBezTo>
                    <a:pt x="11" y="16"/>
                    <a:pt x="11" y="15"/>
                    <a:pt x="11" y="14"/>
                  </a:cubicBezTo>
                  <a:cubicBezTo>
                    <a:pt x="11" y="13"/>
                    <a:pt x="11" y="12"/>
                    <a:pt x="11" y="11"/>
                  </a:cubicBezTo>
                  <a:cubicBezTo>
                    <a:pt x="11" y="10"/>
                    <a:pt x="11" y="10"/>
                    <a:pt x="11" y="9"/>
                  </a:cubicBezTo>
                  <a:cubicBezTo>
                    <a:pt x="11" y="9"/>
                    <a:pt x="11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3"/>
                    <a:pt x="14" y="2"/>
                    <a:pt x="14" y="1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8" y="0"/>
                    <a:pt x="18" y="1"/>
                    <a:pt x="19" y="1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3" y="11"/>
                  </a:cubicBezTo>
                  <a:cubicBezTo>
                    <a:pt x="24" y="11"/>
                    <a:pt x="24" y="10"/>
                    <a:pt x="25" y="10"/>
                  </a:cubicBezTo>
                  <a:cubicBezTo>
                    <a:pt x="25" y="10"/>
                    <a:pt x="25" y="10"/>
                    <a:pt x="26" y="11"/>
                  </a:cubicBezTo>
                  <a:cubicBezTo>
                    <a:pt x="26" y="11"/>
                    <a:pt x="26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7"/>
                    <a:pt x="28" y="7"/>
                    <a:pt x="28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1" y="3"/>
                    <a:pt x="31" y="3"/>
                    <a:pt x="3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4" y="5"/>
                    <a:pt x="35" y="7"/>
                  </a:cubicBezTo>
                  <a:cubicBezTo>
                    <a:pt x="35" y="8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3"/>
                    <a:pt x="35" y="14"/>
                    <a:pt x="35" y="15"/>
                  </a:cubicBezTo>
                  <a:cubicBezTo>
                    <a:pt x="35" y="16"/>
                    <a:pt x="35" y="17"/>
                    <a:pt x="35" y="18"/>
                  </a:cubicBezTo>
                  <a:cubicBezTo>
                    <a:pt x="35" y="20"/>
                    <a:pt x="35" y="21"/>
                    <a:pt x="35" y="22"/>
                  </a:cubicBezTo>
                  <a:cubicBezTo>
                    <a:pt x="35" y="23"/>
                    <a:pt x="35" y="24"/>
                    <a:pt x="35" y="24"/>
                  </a:cubicBezTo>
                  <a:cubicBezTo>
                    <a:pt x="35" y="25"/>
                    <a:pt x="35" y="26"/>
                    <a:pt x="35" y="27"/>
                  </a:cubicBezTo>
                  <a:cubicBezTo>
                    <a:pt x="35" y="29"/>
                    <a:pt x="35" y="30"/>
                    <a:pt x="35" y="31"/>
                  </a:cubicBezTo>
                  <a:cubicBezTo>
                    <a:pt x="35" y="32"/>
                    <a:pt x="35" y="33"/>
                    <a:pt x="35" y="34"/>
                  </a:cubicBezTo>
                  <a:cubicBezTo>
                    <a:pt x="35" y="35"/>
                    <a:pt x="35" y="36"/>
                    <a:pt x="35" y="36"/>
                  </a:cubicBezTo>
                  <a:cubicBezTo>
                    <a:pt x="35" y="36"/>
                    <a:pt x="35" y="37"/>
                    <a:pt x="35" y="38"/>
                  </a:cubicBezTo>
                  <a:cubicBezTo>
                    <a:pt x="35" y="40"/>
                    <a:pt x="36" y="41"/>
                    <a:pt x="36" y="42"/>
                  </a:cubicBezTo>
                  <a:cubicBezTo>
                    <a:pt x="36" y="44"/>
                    <a:pt x="36" y="45"/>
                    <a:pt x="36" y="46"/>
                  </a:cubicBezTo>
                  <a:cubicBezTo>
                    <a:pt x="36" y="47"/>
                    <a:pt x="36" y="48"/>
                    <a:pt x="36" y="49"/>
                  </a:cubicBezTo>
                  <a:cubicBezTo>
                    <a:pt x="36" y="49"/>
                    <a:pt x="36" y="49"/>
                    <a:pt x="36" y="50"/>
                  </a:cubicBezTo>
                  <a:cubicBezTo>
                    <a:pt x="36" y="51"/>
                    <a:pt x="36" y="52"/>
                    <a:pt x="36" y="52"/>
                  </a:cubicBezTo>
                  <a:cubicBezTo>
                    <a:pt x="36" y="53"/>
                    <a:pt x="36" y="53"/>
                    <a:pt x="36" y="54"/>
                  </a:cubicBezTo>
                  <a:cubicBezTo>
                    <a:pt x="36" y="55"/>
                    <a:pt x="36" y="56"/>
                    <a:pt x="37" y="57"/>
                  </a:cubicBezTo>
                  <a:cubicBezTo>
                    <a:pt x="37" y="58"/>
                    <a:pt x="37" y="59"/>
                    <a:pt x="37" y="60"/>
                  </a:cubicBezTo>
                  <a:cubicBezTo>
                    <a:pt x="37" y="61"/>
                    <a:pt x="37" y="61"/>
                    <a:pt x="37" y="62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8" y="64"/>
                    <a:pt x="38" y="64"/>
                    <a:pt x="38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5"/>
                    <a:pt x="41" y="65"/>
                    <a:pt x="42" y="65"/>
                  </a:cubicBezTo>
                  <a:cubicBezTo>
                    <a:pt x="43" y="65"/>
                    <a:pt x="45" y="65"/>
                    <a:pt x="46" y="65"/>
                  </a:cubicBezTo>
                  <a:cubicBezTo>
                    <a:pt x="47" y="65"/>
                    <a:pt x="49" y="65"/>
                    <a:pt x="50" y="65"/>
                  </a:cubicBezTo>
                  <a:cubicBezTo>
                    <a:pt x="51" y="65"/>
                    <a:pt x="52" y="65"/>
                    <a:pt x="52" y="65"/>
                  </a:cubicBezTo>
                  <a:cubicBezTo>
                    <a:pt x="53" y="65"/>
                    <a:pt x="53" y="65"/>
                    <a:pt x="53" y="65"/>
                  </a:cubicBezTo>
                  <a:cubicBezTo>
                    <a:pt x="53" y="65"/>
                    <a:pt x="53" y="65"/>
                    <a:pt x="53" y="65"/>
                  </a:cubicBezTo>
                  <a:cubicBezTo>
                    <a:pt x="54" y="65"/>
                    <a:pt x="55" y="65"/>
                    <a:pt x="56" y="65"/>
                  </a:cubicBezTo>
                  <a:cubicBezTo>
                    <a:pt x="58" y="65"/>
                    <a:pt x="59" y="65"/>
                    <a:pt x="59" y="65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7"/>
                    <a:pt x="82" y="67"/>
                    <a:pt x="83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5" y="67"/>
                    <a:pt x="85" y="68"/>
                    <a:pt x="86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89" y="69"/>
                    <a:pt x="90" y="69"/>
                    <a:pt x="90" y="69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1" y="72"/>
                    <a:pt x="90" y="72"/>
                  </a:cubicBezTo>
                  <a:cubicBezTo>
                    <a:pt x="90" y="73"/>
                    <a:pt x="89" y="73"/>
                    <a:pt x="89" y="73"/>
                  </a:cubicBezTo>
                  <a:cubicBezTo>
                    <a:pt x="89" y="73"/>
                    <a:pt x="87" y="73"/>
                    <a:pt x="86" y="73"/>
                  </a:cubicBezTo>
                  <a:cubicBezTo>
                    <a:pt x="84" y="73"/>
                    <a:pt x="83" y="74"/>
                    <a:pt x="81" y="74"/>
                  </a:cubicBezTo>
                  <a:cubicBezTo>
                    <a:pt x="79" y="74"/>
                    <a:pt x="77" y="74"/>
                    <a:pt x="75" y="74"/>
                  </a:cubicBezTo>
                  <a:cubicBezTo>
                    <a:pt x="74" y="74"/>
                    <a:pt x="73" y="74"/>
                    <a:pt x="72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2" y="74"/>
                    <a:pt x="62" y="74"/>
                    <a:pt x="60" y="74"/>
                  </a:cubicBezTo>
                  <a:cubicBezTo>
                    <a:pt x="59" y="74"/>
                    <a:pt x="58" y="74"/>
                    <a:pt x="57" y="74"/>
                  </a:cubicBezTo>
                  <a:cubicBezTo>
                    <a:pt x="56" y="75"/>
                    <a:pt x="55" y="75"/>
                    <a:pt x="54" y="75"/>
                  </a:cubicBezTo>
                  <a:cubicBezTo>
                    <a:pt x="53" y="75"/>
                    <a:pt x="52" y="75"/>
                    <a:pt x="51" y="75"/>
                  </a:cubicBezTo>
                  <a:cubicBezTo>
                    <a:pt x="51" y="75"/>
                    <a:pt x="51" y="75"/>
                    <a:pt x="50" y="75"/>
                  </a:cubicBezTo>
                  <a:cubicBezTo>
                    <a:pt x="50" y="75"/>
                    <a:pt x="49" y="75"/>
                    <a:pt x="49" y="76"/>
                  </a:cubicBezTo>
                  <a:cubicBezTo>
                    <a:pt x="48" y="76"/>
                    <a:pt x="48" y="76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6" y="76"/>
                    <a:pt x="46" y="76"/>
                    <a:pt x="45" y="76"/>
                  </a:cubicBezTo>
                  <a:cubicBezTo>
                    <a:pt x="44" y="76"/>
                    <a:pt x="43" y="76"/>
                    <a:pt x="43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9" y="79"/>
                    <a:pt x="49" y="79"/>
                    <a:pt x="49" y="78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2" y="78"/>
                    <a:pt x="52" y="7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4" y="79"/>
                    <a:pt x="55" y="79"/>
                    <a:pt x="55" y="78"/>
                  </a:cubicBezTo>
                  <a:cubicBezTo>
                    <a:pt x="56" y="78"/>
                    <a:pt x="57" y="78"/>
                    <a:pt x="57" y="78"/>
                  </a:cubicBezTo>
                  <a:cubicBezTo>
                    <a:pt x="57" y="78"/>
                    <a:pt x="58" y="78"/>
                    <a:pt x="59" y="78"/>
                  </a:cubicBezTo>
                  <a:cubicBezTo>
                    <a:pt x="61" y="78"/>
                    <a:pt x="62" y="78"/>
                    <a:pt x="63" y="78"/>
                  </a:cubicBezTo>
                  <a:cubicBezTo>
                    <a:pt x="63" y="78"/>
                    <a:pt x="64" y="78"/>
                    <a:pt x="66" y="78"/>
                  </a:cubicBezTo>
                  <a:cubicBezTo>
                    <a:pt x="67" y="78"/>
                    <a:pt x="68" y="78"/>
                    <a:pt x="68" y="78"/>
                  </a:cubicBezTo>
                  <a:cubicBezTo>
                    <a:pt x="69" y="78"/>
                    <a:pt x="69" y="78"/>
                    <a:pt x="70" y="78"/>
                  </a:cubicBezTo>
                  <a:cubicBezTo>
                    <a:pt x="71" y="79"/>
                    <a:pt x="72" y="79"/>
                    <a:pt x="72" y="79"/>
                  </a:cubicBezTo>
                  <a:cubicBezTo>
                    <a:pt x="73" y="79"/>
                    <a:pt x="73" y="79"/>
                    <a:pt x="75" y="79"/>
                  </a:cubicBezTo>
                  <a:cubicBezTo>
                    <a:pt x="76" y="80"/>
                    <a:pt x="77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2" y="83"/>
                    <a:pt x="82" y="83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5"/>
                    <a:pt x="80" y="85"/>
                    <a:pt x="79" y="85"/>
                  </a:cubicBezTo>
                  <a:cubicBezTo>
                    <a:pt x="79" y="85"/>
                    <a:pt x="78" y="85"/>
                    <a:pt x="78" y="85"/>
                  </a:cubicBezTo>
                  <a:cubicBezTo>
                    <a:pt x="78" y="85"/>
                    <a:pt x="77" y="85"/>
                    <a:pt x="77" y="85"/>
                  </a:cubicBezTo>
                  <a:cubicBezTo>
                    <a:pt x="77" y="85"/>
                    <a:pt x="76" y="85"/>
                    <a:pt x="75" y="85"/>
                  </a:cubicBezTo>
                  <a:cubicBezTo>
                    <a:pt x="75" y="85"/>
                    <a:pt x="74" y="85"/>
                    <a:pt x="74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0" y="85"/>
                    <a:pt x="69" y="85"/>
                    <a:pt x="67" y="85"/>
                  </a:cubicBezTo>
                  <a:cubicBezTo>
                    <a:pt x="66" y="85"/>
                    <a:pt x="64" y="85"/>
                    <a:pt x="62" y="85"/>
                  </a:cubicBezTo>
                  <a:cubicBezTo>
                    <a:pt x="61" y="85"/>
                    <a:pt x="59" y="85"/>
                    <a:pt x="58" y="85"/>
                  </a:cubicBezTo>
                  <a:cubicBezTo>
                    <a:pt x="57" y="85"/>
                    <a:pt x="56" y="85"/>
                    <a:pt x="56" y="85"/>
                  </a:cubicBezTo>
                  <a:cubicBezTo>
                    <a:pt x="56" y="85"/>
                    <a:pt x="55" y="86"/>
                    <a:pt x="54" y="86"/>
                  </a:cubicBezTo>
                  <a:cubicBezTo>
                    <a:pt x="52" y="86"/>
                    <a:pt x="51" y="86"/>
                    <a:pt x="49" y="86"/>
                  </a:cubicBezTo>
                  <a:cubicBezTo>
                    <a:pt x="48" y="87"/>
                    <a:pt x="46" y="87"/>
                    <a:pt x="45" y="87"/>
                  </a:cubicBezTo>
                  <a:cubicBezTo>
                    <a:pt x="44" y="87"/>
                    <a:pt x="43" y="87"/>
                    <a:pt x="43" y="87"/>
                  </a:cubicBezTo>
                  <a:cubicBezTo>
                    <a:pt x="43" y="87"/>
                    <a:pt x="42" y="87"/>
                    <a:pt x="42" y="87"/>
                  </a:cubicBezTo>
                  <a:cubicBezTo>
                    <a:pt x="41" y="87"/>
                    <a:pt x="40" y="87"/>
                    <a:pt x="39" y="87"/>
                  </a:cubicBezTo>
                  <a:cubicBezTo>
                    <a:pt x="38" y="88"/>
                    <a:pt x="38" y="88"/>
                    <a:pt x="37" y="88"/>
                  </a:cubicBezTo>
                  <a:cubicBezTo>
                    <a:pt x="36" y="88"/>
                    <a:pt x="35" y="88"/>
                    <a:pt x="35" y="88"/>
                  </a:cubicBezTo>
                  <a:cubicBezTo>
                    <a:pt x="34" y="88"/>
                    <a:pt x="33" y="88"/>
                    <a:pt x="32" y="88"/>
                  </a:cubicBezTo>
                  <a:cubicBezTo>
                    <a:pt x="31" y="88"/>
                    <a:pt x="30" y="88"/>
                    <a:pt x="29" y="87"/>
                  </a:cubicBezTo>
                  <a:cubicBezTo>
                    <a:pt x="28" y="87"/>
                    <a:pt x="28" y="87"/>
                    <a:pt x="27" y="87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25" y="87"/>
                    <a:pt x="24" y="87"/>
                    <a:pt x="23" y="87"/>
                  </a:cubicBezTo>
                  <a:cubicBezTo>
                    <a:pt x="21" y="87"/>
                    <a:pt x="20" y="87"/>
                    <a:pt x="20" y="86"/>
                  </a:cubicBezTo>
                  <a:cubicBezTo>
                    <a:pt x="20" y="86"/>
                    <a:pt x="19" y="86"/>
                    <a:pt x="18" y="86"/>
                  </a:cubicBezTo>
                  <a:cubicBezTo>
                    <a:pt x="17" y="85"/>
                    <a:pt x="17" y="85"/>
                    <a:pt x="16" y="85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4" y="82"/>
                    <a:pt x="14" y="81"/>
                    <a:pt x="14" y="81"/>
                  </a:cubicBezTo>
                  <a:cubicBezTo>
                    <a:pt x="14" y="80"/>
                    <a:pt x="14" y="80"/>
                    <a:pt x="14" y="79"/>
                  </a:cubicBezTo>
                  <a:cubicBezTo>
                    <a:pt x="14" y="78"/>
                    <a:pt x="14" y="78"/>
                    <a:pt x="13" y="77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5"/>
                    <a:pt x="13" y="75"/>
                  </a:cubicBezTo>
                  <a:cubicBezTo>
                    <a:pt x="13" y="74"/>
                    <a:pt x="12" y="73"/>
                    <a:pt x="12" y="72"/>
                  </a:cubicBezTo>
                  <a:cubicBezTo>
                    <a:pt x="12" y="71"/>
                    <a:pt x="12" y="71"/>
                    <a:pt x="12" y="70"/>
                  </a:cubicBezTo>
                  <a:cubicBezTo>
                    <a:pt x="11" y="69"/>
                    <a:pt x="11" y="69"/>
                    <a:pt x="11" y="68"/>
                  </a:cubicBezTo>
                  <a:cubicBezTo>
                    <a:pt x="11" y="68"/>
                    <a:pt x="11" y="67"/>
                    <a:pt x="11" y="66"/>
                  </a:cubicBezTo>
                  <a:cubicBezTo>
                    <a:pt x="11" y="65"/>
                    <a:pt x="11" y="64"/>
                    <a:pt x="11" y="62"/>
                  </a:cubicBezTo>
                  <a:cubicBezTo>
                    <a:pt x="11" y="61"/>
                    <a:pt x="11" y="60"/>
                    <a:pt x="11" y="59"/>
                  </a:cubicBezTo>
                  <a:cubicBezTo>
                    <a:pt x="10" y="57"/>
                    <a:pt x="10" y="57"/>
                    <a:pt x="10" y="56"/>
                  </a:cubicBezTo>
                  <a:cubicBezTo>
                    <a:pt x="10" y="29"/>
                    <a:pt x="10" y="29"/>
                    <a:pt x="10" y="29"/>
                  </a:cubicBezTo>
                  <a:lnTo>
                    <a:pt x="9" y="25"/>
                  </a:lnTo>
                  <a:close/>
                  <a:moveTo>
                    <a:pt x="21" y="71"/>
                  </a:moveTo>
                  <a:cubicBezTo>
                    <a:pt x="21" y="71"/>
                    <a:pt x="21" y="71"/>
                    <a:pt x="21" y="71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3"/>
                    <a:pt x="21" y="73"/>
                  </a:cubicBezTo>
                  <a:cubicBezTo>
                    <a:pt x="21" y="74"/>
                    <a:pt x="21" y="75"/>
                    <a:pt x="21" y="75"/>
                  </a:cubicBezTo>
                  <a:cubicBezTo>
                    <a:pt x="21" y="76"/>
                    <a:pt x="21" y="77"/>
                    <a:pt x="22" y="77"/>
                  </a:cubicBezTo>
                  <a:cubicBezTo>
                    <a:pt x="22" y="78"/>
                    <a:pt x="22" y="79"/>
                    <a:pt x="22" y="79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6" y="78"/>
                    <a:pt x="26" y="78"/>
                    <a:pt x="27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29" y="75"/>
                    <a:pt x="29" y="75"/>
                    <a:pt x="28" y="75"/>
                  </a:cubicBezTo>
                  <a:cubicBezTo>
                    <a:pt x="28" y="75"/>
                    <a:pt x="28" y="75"/>
                    <a:pt x="27" y="75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3"/>
                    <a:pt x="24" y="72"/>
                    <a:pt x="24" y="71"/>
                  </a:cubicBezTo>
                  <a:cubicBezTo>
                    <a:pt x="23" y="70"/>
                    <a:pt x="23" y="70"/>
                    <a:pt x="23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70"/>
                    <a:pt x="21" y="70"/>
                    <a:pt x="21" y="7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198"/>
            <p:cNvSpPr>
              <a:spLocks noEditPoints="1"/>
            </p:cNvSpPr>
            <p:nvPr/>
          </p:nvSpPr>
          <p:spPr bwMode="auto">
            <a:xfrm>
              <a:off x="2450030" y="2870777"/>
              <a:ext cx="75654" cy="225351"/>
            </a:xfrm>
            <a:custGeom>
              <a:avLst/>
              <a:gdLst>
                <a:gd name="T0" fmla="*/ 5 w 35"/>
                <a:gd name="T1" fmla="*/ 12 h 103"/>
                <a:gd name="T2" fmla="*/ 8 w 35"/>
                <a:gd name="T3" fmla="*/ 8 h 103"/>
                <a:gd name="T4" fmla="*/ 7 w 35"/>
                <a:gd name="T5" fmla="*/ 8 h 103"/>
                <a:gd name="T6" fmla="*/ 4 w 35"/>
                <a:gd name="T7" fmla="*/ 9 h 103"/>
                <a:gd name="T8" fmla="*/ 2 w 35"/>
                <a:gd name="T9" fmla="*/ 11 h 103"/>
                <a:gd name="T10" fmla="*/ 1 w 35"/>
                <a:gd name="T11" fmla="*/ 12 h 103"/>
                <a:gd name="T12" fmla="*/ 0 w 35"/>
                <a:gd name="T13" fmla="*/ 10 h 103"/>
                <a:gd name="T14" fmla="*/ 1 w 35"/>
                <a:gd name="T15" fmla="*/ 6 h 103"/>
                <a:gd name="T16" fmla="*/ 8 w 35"/>
                <a:gd name="T17" fmla="*/ 3 h 103"/>
                <a:gd name="T18" fmla="*/ 16 w 35"/>
                <a:gd name="T19" fmla="*/ 3 h 103"/>
                <a:gd name="T20" fmla="*/ 21 w 35"/>
                <a:gd name="T21" fmla="*/ 2 h 103"/>
                <a:gd name="T22" fmla="*/ 24 w 35"/>
                <a:gd name="T23" fmla="*/ 0 h 103"/>
                <a:gd name="T24" fmla="*/ 28 w 35"/>
                <a:gd name="T25" fmla="*/ 2 h 103"/>
                <a:gd name="T26" fmla="*/ 34 w 35"/>
                <a:gd name="T27" fmla="*/ 9 h 103"/>
                <a:gd name="T28" fmla="*/ 35 w 35"/>
                <a:gd name="T29" fmla="*/ 13 h 103"/>
                <a:gd name="T30" fmla="*/ 34 w 35"/>
                <a:gd name="T31" fmla="*/ 18 h 103"/>
                <a:gd name="T32" fmla="*/ 29 w 35"/>
                <a:gd name="T33" fmla="*/ 21 h 103"/>
                <a:gd name="T34" fmla="*/ 26 w 35"/>
                <a:gd name="T35" fmla="*/ 23 h 103"/>
                <a:gd name="T36" fmla="*/ 21 w 35"/>
                <a:gd name="T37" fmla="*/ 25 h 103"/>
                <a:gd name="T38" fmla="*/ 16 w 35"/>
                <a:gd name="T39" fmla="*/ 26 h 103"/>
                <a:gd name="T40" fmla="*/ 12 w 35"/>
                <a:gd name="T41" fmla="*/ 26 h 103"/>
                <a:gd name="T42" fmla="*/ 9 w 35"/>
                <a:gd name="T43" fmla="*/ 24 h 103"/>
                <a:gd name="T44" fmla="*/ 6 w 35"/>
                <a:gd name="T45" fmla="*/ 20 h 103"/>
                <a:gd name="T46" fmla="*/ 4 w 35"/>
                <a:gd name="T47" fmla="*/ 17 h 103"/>
                <a:gd name="T48" fmla="*/ 8 w 35"/>
                <a:gd name="T49" fmla="*/ 69 h 103"/>
                <a:gd name="T50" fmla="*/ 7 w 35"/>
                <a:gd name="T51" fmla="*/ 65 h 103"/>
                <a:gd name="T52" fmla="*/ 9 w 35"/>
                <a:gd name="T53" fmla="*/ 62 h 103"/>
                <a:gd name="T54" fmla="*/ 10 w 35"/>
                <a:gd name="T55" fmla="*/ 58 h 103"/>
                <a:gd name="T56" fmla="*/ 11 w 35"/>
                <a:gd name="T57" fmla="*/ 51 h 103"/>
                <a:gd name="T58" fmla="*/ 13 w 35"/>
                <a:gd name="T59" fmla="*/ 44 h 103"/>
                <a:gd name="T60" fmla="*/ 16 w 35"/>
                <a:gd name="T61" fmla="*/ 42 h 103"/>
                <a:gd name="T62" fmla="*/ 19 w 35"/>
                <a:gd name="T63" fmla="*/ 43 h 103"/>
                <a:gd name="T64" fmla="*/ 20 w 35"/>
                <a:gd name="T65" fmla="*/ 50 h 103"/>
                <a:gd name="T66" fmla="*/ 22 w 35"/>
                <a:gd name="T67" fmla="*/ 57 h 103"/>
                <a:gd name="T68" fmla="*/ 22 w 35"/>
                <a:gd name="T69" fmla="*/ 63 h 103"/>
                <a:gd name="T70" fmla="*/ 22 w 35"/>
                <a:gd name="T71" fmla="*/ 69 h 103"/>
                <a:gd name="T72" fmla="*/ 21 w 35"/>
                <a:gd name="T73" fmla="*/ 73 h 103"/>
                <a:gd name="T74" fmla="*/ 21 w 35"/>
                <a:gd name="T75" fmla="*/ 77 h 103"/>
                <a:gd name="T76" fmla="*/ 20 w 35"/>
                <a:gd name="T77" fmla="*/ 83 h 103"/>
                <a:gd name="T78" fmla="*/ 19 w 35"/>
                <a:gd name="T79" fmla="*/ 89 h 103"/>
                <a:gd name="T80" fmla="*/ 18 w 35"/>
                <a:gd name="T81" fmla="*/ 96 h 103"/>
                <a:gd name="T82" fmla="*/ 17 w 35"/>
                <a:gd name="T83" fmla="*/ 99 h 103"/>
                <a:gd name="T84" fmla="*/ 12 w 35"/>
                <a:gd name="T85" fmla="*/ 103 h 103"/>
                <a:gd name="T86" fmla="*/ 9 w 35"/>
                <a:gd name="T87" fmla="*/ 102 h 103"/>
                <a:gd name="T88" fmla="*/ 18 w 35"/>
                <a:gd name="T89" fmla="*/ 13 h 103"/>
                <a:gd name="T90" fmla="*/ 16 w 35"/>
                <a:gd name="T91" fmla="*/ 13 h 103"/>
                <a:gd name="T92" fmla="*/ 16 w 35"/>
                <a:gd name="T93" fmla="*/ 15 h 103"/>
                <a:gd name="T94" fmla="*/ 20 w 35"/>
                <a:gd name="T95" fmla="*/ 13 h 103"/>
                <a:gd name="T96" fmla="*/ 18 w 35"/>
                <a:gd name="T97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" h="103">
                  <a:moveTo>
                    <a:pt x="4" y="15"/>
                  </a:moveTo>
                  <a:cubicBezTo>
                    <a:pt x="4" y="14"/>
                    <a:pt x="4" y="14"/>
                    <a:pt x="4" y="13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6" y="10"/>
                    <a:pt x="6" y="9"/>
                    <a:pt x="6" y="9"/>
                  </a:cubicBezTo>
                  <a:cubicBezTo>
                    <a:pt x="7" y="9"/>
                    <a:pt x="7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7" y="8"/>
                    <a:pt x="7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2" y="4"/>
                    <a:pt x="2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11" y="3"/>
                    <a:pt x="12" y="3"/>
                    <a:pt x="13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8" y="3"/>
                    <a:pt x="19" y="3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21" y="1"/>
                    <a:pt x="22" y="1"/>
                    <a:pt x="22" y="1"/>
                  </a:cubicBezTo>
                  <a:cubicBezTo>
                    <a:pt x="23" y="1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32" y="6"/>
                    <a:pt x="33" y="6"/>
                    <a:pt x="33" y="7"/>
                  </a:cubicBezTo>
                  <a:cubicBezTo>
                    <a:pt x="33" y="7"/>
                    <a:pt x="34" y="8"/>
                    <a:pt x="34" y="9"/>
                  </a:cubicBezTo>
                  <a:cubicBezTo>
                    <a:pt x="34" y="10"/>
                    <a:pt x="35" y="10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4"/>
                    <a:pt x="35" y="15"/>
                    <a:pt x="34" y="16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9"/>
                    <a:pt x="32" y="19"/>
                    <a:pt x="31" y="20"/>
                  </a:cubicBezTo>
                  <a:cubicBezTo>
                    <a:pt x="30" y="20"/>
                    <a:pt x="29" y="21"/>
                    <a:pt x="29" y="21"/>
                  </a:cubicBezTo>
                  <a:cubicBezTo>
                    <a:pt x="29" y="21"/>
                    <a:pt x="29" y="21"/>
                    <a:pt x="28" y="22"/>
                  </a:cubicBezTo>
                  <a:cubicBezTo>
                    <a:pt x="28" y="22"/>
                    <a:pt x="28" y="22"/>
                    <a:pt x="27" y="22"/>
                  </a:cubicBezTo>
                  <a:cubicBezTo>
                    <a:pt x="27" y="22"/>
                    <a:pt x="26" y="23"/>
                    <a:pt x="26" y="23"/>
                  </a:cubicBezTo>
                  <a:cubicBezTo>
                    <a:pt x="25" y="23"/>
                    <a:pt x="24" y="23"/>
                    <a:pt x="24" y="24"/>
                  </a:cubicBezTo>
                  <a:cubicBezTo>
                    <a:pt x="23" y="24"/>
                    <a:pt x="22" y="24"/>
                    <a:pt x="22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5"/>
                    <a:pt x="20" y="25"/>
                    <a:pt x="19" y="25"/>
                  </a:cubicBezTo>
                  <a:cubicBezTo>
                    <a:pt x="18" y="26"/>
                    <a:pt x="17" y="26"/>
                    <a:pt x="17" y="26"/>
                  </a:cubicBezTo>
                  <a:cubicBezTo>
                    <a:pt x="17" y="26"/>
                    <a:pt x="16" y="26"/>
                    <a:pt x="16" y="26"/>
                  </a:cubicBezTo>
                  <a:cubicBezTo>
                    <a:pt x="15" y="26"/>
                    <a:pt x="15" y="26"/>
                    <a:pt x="14" y="26"/>
                  </a:cubicBezTo>
                  <a:cubicBezTo>
                    <a:pt x="14" y="26"/>
                    <a:pt x="14" y="26"/>
                    <a:pt x="1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1" y="25"/>
                  </a:cubicBezTo>
                  <a:cubicBezTo>
                    <a:pt x="11" y="25"/>
                    <a:pt x="10" y="25"/>
                    <a:pt x="10" y="25"/>
                  </a:cubicBezTo>
                  <a:cubicBezTo>
                    <a:pt x="10" y="25"/>
                    <a:pt x="9" y="24"/>
                    <a:pt x="9" y="24"/>
                  </a:cubicBezTo>
                  <a:cubicBezTo>
                    <a:pt x="8" y="23"/>
                    <a:pt x="7" y="23"/>
                    <a:pt x="7" y="23"/>
                  </a:cubicBezTo>
                  <a:cubicBezTo>
                    <a:pt x="7" y="23"/>
                    <a:pt x="7" y="23"/>
                    <a:pt x="7" y="22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5" y="20"/>
                    <a:pt x="5" y="20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ubicBezTo>
                    <a:pt x="5" y="18"/>
                    <a:pt x="4" y="18"/>
                    <a:pt x="4" y="17"/>
                  </a:cubicBezTo>
                  <a:cubicBezTo>
                    <a:pt x="4" y="16"/>
                    <a:pt x="4" y="15"/>
                    <a:pt x="4" y="15"/>
                  </a:cubicBezTo>
                  <a:close/>
                  <a:moveTo>
                    <a:pt x="8" y="72"/>
                  </a:moveTo>
                  <a:cubicBezTo>
                    <a:pt x="8" y="72"/>
                    <a:pt x="8" y="71"/>
                    <a:pt x="8" y="69"/>
                  </a:cubicBezTo>
                  <a:cubicBezTo>
                    <a:pt x="8" y="68"/>
                    <a:pt x="7" y="67"/>
                    <a:pt x="7" y="67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8" y="64"/>
                    <a:pt x="8" y="63"/>
                    <a:pt x="8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10" y="59"/>
                    <a:pt x="10" y="58"/>
                    <a:pt x="10" y="58"/>
                  </a:cubicBezTo>
                  <a:cubicBezTo>
                    <a:pt x="10" y="57"/>
                    <a:pt x="10" y="56"/>
                    <a:pt x="10" y="56"/>
                  </a:cubicBezTo>
                  <a:cubicBezTo>
                    <a:pt x="10" y="55"/>
                    <a:pt x="10" y="54"/>
                    <a:pt x="10" y="54"/>
                  </a:cubicBezTo>
                  <a:cubicBezTo>
                    <a:pt x="10" y="54"/>
                    <a:pt x="11" y="52"/>
                    <a:pt x="11" y="51"/>
                  </a:cubicBezTo>
                  <a:cubicBezTo>
                    <a:pt x="11" y="50"/>
                    <a:pt x="11" y="49"/>
                    <a:pt x="11" y="49"/>
                  </a:cubicBezTo>
                  <a:cubicBezTo>
                    <a:pt x="11" y="48"/>
                    <a:pt x="12" y="47"/>
                    <a:pt x="12" y="46"/>
                  </a:cubicBezTo>
                  <a:cubicBezTo>
                    <a:pt x="13" y="45"/>
                    <a:pt x="13" y="44"/>
                    <a:pt x="13" y="44"/>
                  </a:cubicBezTo>
                  <a:cubicBezTo>
                    <a:pt x="13" y="44"/>
                    <a:pt x="14" y="43"/>
                    <a:pt x="14" y="43"/>
                  </a:cubicBezTo>
                  <a:cubicBezTo>
                    <a:pt x="14" y="42"/>
                    <a:pt x="15" y="42"/>
                    <a:pt x="15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4"/>
                    <a:pt x="19" y="45"/>
                  </a:cubicBezTo>
                  <a:cubicBezTo>
                    <a:pt x="19" y="45"/>
                    <a:pt x="19" y="46"/>
                    <a:pt x="20" y="47"/>
                  </a:cubicBezTo>
                  <a:cubicBezTo>
                    <a:pt x="20" y="48"/>
                    <a:pt x="20" y="49"/>
                    <a:pt x="20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2"/>
                    <a:pt x="21" y="53"/>
                    <a:pt x="21" y="55"/>
                  </a:cubicBezTo>
                  <a:cubicBezTo>
                    <a:pt x="21" y="56"/>
                    <a:pt x="22" y="57"/>
                    <a:pt x="22" y="57"/>
                  </a:cubicBezTo>
                  <a:cubicBezTo>
                    <a:pt x="22" y="57"/>
                    <a:pt x="22" y="58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1"/>
                    <a:pt x="22" y="62"/>
                    <a:pt x="22" y="63"/>
                  </a:cubicBezTo>
                  <a:cubicBezTo>
                    <a:pt x="22" y="64"/>
                    <a:pt x="22" y="64"/>
                    <a:pt x="22" y="65"/>
                  </a:cubicBezTo>
                  <a:cubicBezTo>
                    <a:pt x="22" y="65"/>
                    <a:pt x="22" y="66"/>
                    <a:pt x="22" y="67"/>
                  </a:cubicBezTo>
                  <a:cubicBezTo>
                    <a:pt x="22" y="68"/>
                    <a:pt x="22" y="68"/>
                    <a:pt x="22" y="69"/>
                  </a:cubicBezTo>
                  <a:cubicBezTo>
                    <a:pt x="22" y="70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3"/>
                    <a:pt x="21" y="73"/>
                  </a:cubicBezTo>
                  <a:cubicBezTo>
                    <a:pt x="21" y="74"/>
                    <a:pt x="21" y="74"/>
                    <a:pt x="21" y="75"/>
                  </a:cubicBezTo>
                  <a:cubicBezTo>
                    <a:pt x="21" y="75"/>
                    <a:pt x="21" y="76"/>
                    <a:pt x="21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8"/>
                    <a:pt x="20" y="78"/>
                  </a:cubicBezTo>
                  <a:cubicBezTo>
                    <a:pt x="20" y="79"/>
                    <a:pt x="20" y="80"/>
                    <a:pt x="20" y="81"/>
                  </a:cubicBezTo>
                  <a:cubicBezTo>
                    <a:pt x="20" y="81"/>
                    <a:pt x="20" y="82"/>
                    <a:pt x="20" y="83"/>
                  </a:cubicBezTo>
                  <a:cubicBezTo>
                    <a:pt x="20" y="84"/>
                    <a:pt x="20" y="84"/>
                    <a:pt x="20" y="85"/>
                  </a:cubicBezTo>
                  <a:cubicBezTo>
                    <a:pt x="20" y="85"/>
                    <a:pt x="20" y="85"/>
                    <a:pt x="20" y="86"/>
                  </a:cubicBezTo>
                  <a:cubicBezTo>
                    <a:pt x="19" y="87"/>
                    <a:pt x="19" y="88"/>
                    <a:pt x="19" y="89"/>
                  </a:cubicBezTo>
                  <a:cubicBezTo>
                    <a:pt x="19" y="90"/>
                    <a:pt x="19" y="91"/>
                    <a:pt x="19" y="92"/>
                  </a:cubicBezTo>
                  <a:cubicBezTo>
                    <a:pt x="19" y="93"/>
                    <a:pt x="19" y="94"/>
                    <a:pt x="19" y="94"/>
                  </a:cubicBezTo>
                  <a:cubicBezTo>
                    <a:pt x="19" y="94"/>
                    <a:pt x="19" y="95"/>
                    <a:pt x="18" y="96"/>
                  </a:cubicBezTo>
                  <a:cubicBezTo>
                    <a:pt x="18" y="97"/>
                    <a:pt x="18" y="98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7" y="99"/>
                    <a:pt x="16" y="99"/>
                    <a:pt x="16" y="100"/>
                  </a:cubicBezTo>
                  <a:cubicBezTo>
                    <a:pt x="15" y="100"/>
                    <a:pt x="15" y="101"/>
                    <a:pt x="14" y="101"/>
                  </a:cubicBezTo>
                  <a:cubicBezTo>
                    <a:pt x="14" y="101"/>
                    <a:pt x="13" y="102"/>
                    <a:pt x="12" y="103"/>
                  </a:cubicBezTo>
                  <a:cubicBezTo>
                    <a:pt x="12" y="103"/>
                    <a:pt x="11" y="103"/>
                    <a:pt x="11" y="103"/>
                  </a:cubicBezTo>
                  <a:cubicBezTo>
                    <a:pt x="11" y="103"/>
                    <a:pt x="11" y="103"/>
                    <a:pt x="10" y="103"/>
                  </a:cubicBezTo>
                  <a:cubicBezTo>
                    <a:pt x="10" y="102"/>
                    <a:pt x="10" y="102"/>
                    <a:pt x="9" y="102"/>
                  </a:cubicBezTo>
                  <a:cubicBezTo>
                    <a:pt x="9" y="101"/>
                    <a:pt x="8" y="101"/>
                    <a:pt x="8" y="101"/>
                  </a:cubicBezTo>
                  <a:lnTo>
                    <a:pt x="8" y="72"/>
                  </a:lnTo>
                  <a:close/>
                  <a:moveTo>
                    <a:pt x="18" y="13"/>
                  </a:move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99"/>
            <p:cNvSpPr>
              <a:spLocks noEditPoints="1"/>
            </p:cNvSpPr>
            <p:nvPr/>
          </p:nvSpPr>
          <p:spPr bwMode="auto">
            <a:xfrm>
              <a:off x="2559486" y="2896531"/>
              <a:ext cx="172233" cy="209255"/>
            </a:xfrm>
            <a:custGeom>
              <a:avLst/>
              <a:gdLst>
                <a:gd name="T0" fmla="*/ 4 w 79"/>
                <a:gd name="T1" fmla="*/ 74 h 96"/>
                <a:gd name="T2" fmla="*/ 1 w 79"/>
                <a:gd name="T3" fmla="*/ 61 h 96"/>
                <a:gd name="T4" fmla="*/ 0 w 79"/>
                <a:gd name="T5" fmla="*/ 51 h 96"/>
                <a:gd name="T6" fmla="*/ 0 w 79"/>
                <a:gd name="T7" fmla="*/ 40 h 96"/>
                <a:gd name="T8" fmla="*/ 1 w 79"/>
                <a:gd name="T9" fmla="*/ 26 h 96"/>
                <a:gd name="T10" fmla="*/ 4 w 79"/>
                <a:gd name="T11" fmla="*/ 19 h 96"/>
                <a:gd name="T12" fmla="*/ 10 w 79"/>
                <a:gd name="T13" fmla="*/ 14 h 96"/>
                <a:gd name="T14" fmla="*/ 19 w 79"/>
                <a:gd name="T15" fmla="*/ 12 h 96"/>
                <a:gd name="T16" fmla="*/ 27 w 79"/>
                <a:gd name="T17" fmla="*/ 11 h 96"/>
                <a:gd name="T18" fmla="*/ 38 w 79"/>
                <a:gd name="T19" fmla="*/ 9 h 96"/>
                <a:gd name="T20" fmla="*/ 48 w 79"/>
                <a:gd name="T21" fmla="*/ 7 h 96"/>
                <a:gd name="T22" fmla="*/ 58 w 79"/>
                <a:gd name="T23" fmla="*/ 5 h 96"/>
                <a:gd name="T24" fmla="*/ 67 w 79"/>
                <a:gd name="T25" fmla="*/ 2 h 96"/>
                <a:gd name="T26" fmla="*/ 74 w 79"/>
                <a:gd name="T27" fmla="*/ 1 h 96"/>
                <a:gd name="T28" fmla="*/ 71 w 79"/>
                <a:gd name="T29" fmla="*/ 5 h 96"/>
                <a:gd name="T30" fmla="*/ 66 w 79"/>
                <a:gd name="T31" fmla="*/ 8 h 96"/>
                <a:gd name="T32" fmla="*/ 74 w 79"/>
                <a:gd name="T33" fmla="*/ 11 h 96"/>
                <a:gd name="T34" fmla="*/ 79 w 79"/>
                <a:gd name="T35" fmla="*/ 15 h 96"/>
                <a:gd name="T36" fmla="*/ 76 w 79"/>
                <a:gd name="T37" fmla="*/ 17 h 96"/>
                <a:gd name="T38" fmla="*/ 61 w 79"/>
                <a:gd name="T39" fmla="*/ 19 h 96"/>
                <a:gd name="T40" fmla="*/ 52 w 79"/>
                <a:gd name="T41" fmla="*/ 22 h 96"/>
                <a:gd name="T42" fmla="*/ 43 w 79"/>
                <a:gd name="T43" fmla="*/ 25 h 96"/>
                <a:gd name="T44" fmla="*/ 34 w 79"/>
                <a:gd name="T45" fmla="*/ 27 h 96"/>
                <a:gd name="T46" fmla="*/ 26 w 79"/>
                <a:gd name="T47" fmla="*/ 33 h 96"/>
                <a:gd name="T48" fmla="*/ 24 w 79"/>
                <a:gd name="T49" fmla="*/ 47 h 96"/>
                <a:gd name="T50" fmla="*/ 45 w 79"/>
                <a:gd name="T51" fmla="*/ 46 h 96"/>
                <a:gd name="T52" fmla="*/ 58 w 79"/>
                <a:gd name="T53" fmla="*/ 43 h 96"/>
                <a:gd name="T54" fmla="*/ 71 w 79"/>
                <a:gd name="T55" fmla="*/ 43 h 96"/>
                <a:gd name="T56" fmla="*/ 73 w 79"/>
                <a:gd name="T57" fmla="*/ 48 h 96"/>
                <a:gd name="T58" fmla="*/ 67 w 79"/>
                <a:gd name="T59" fmla="*/ 53 h 96"/>
                <a:gd name="T60" fmla="*/ 61 w 79"/>
                <a:gd name="T61" fmla="*/ 56 h 96"/>
                <a:gd name="T62" fmla="*/ 49 w 79"/>
                <a:gd name="T63" fmla="*/ 58 h 96"/>
                <a:gd name="T64" fmla="*/ 42 w 79"/>
                <a:gd name="T65" fmla="*/ 60 h 96"/>
                <a:gd name="T66" fmla="*/ 34 w 79"/>
                <a:gd name="T67" fmla="*/ 62 h 96"/>
                <a:gd name="T68" fmla="*/ 20 w 79"/>
                <a:gd name="T69" fmla="*/ 63 h 96"/>
                <a:gd name="T70" fmla="*/ 18 w 79"/>
                <a:gd name="T71" fmla="*/ 72 h 96"/>
                <a:gd name="T72" fmla="*/ 15 w 79"/>
                <a:gd name="T73" fmla="*/ 85 h 96"/>
                <a:gd name="T74" fmla="*/ 9 w 79"/>
                <a:gd name="T75" fmla="*/ 95 h 96"/>
                <a:gd name="T76" fmla="*/ 5 w 79"/>
                <a:gd name="T77" fmla="*/ 85 h 96"/>
                <a:gd name="T78" fmla="*/ 6 w 79"/>
                <a:gd name="T79" fmla="*/ 47 h 96"/>
                <a:gd name="T80" fmla="*/ 8 w 79"/>
                <a:gd name="T81" fmla="*/ 57 h 96"/>
                <a:gd name="T82" fmla="*/ 10 w 79"/>
                <a:gd name="T83" fmla="*/ 60 h 96"/>
                <a:gd name="T84" fmla="*/ 11 w 79"/>
                <a:gd name="T85" fmla="*/ 43 h 96"/>
                <a:gd name="T86" fmla="*/ 9 w 79"/>
                <a:gd name="T87" fmla="*/ 29 h 96"/>
                <a:gd name="T88" fmla="*/ 6 w 79"/>
                <a:gd name="T89" fmla="*/ 31 h 96"/>
                <a:gd name="T90" fmla="*/ 51 w 79"/>
                <a:gd name="T91" fmla="*/ 13 h 96"/>
                <a:gd name="T92" fmla="*/ 42 w 79"/>
                <a:gd name="T93" fmla="*/ 16 h 96"/>
                <a:gd name="T94" fmla="*/ 28 w 79"/>
                <a:gd name="T95" fmla="*/ 18 h 96"/>
                <a:gd name="T96" fmla="*/ 19 w 79"/>
                <a:gd name="T97" fmla="*/ 20 h 96"/>
                <a:gd name="T98" fmla="*/ 26 w 79"/>
                <a:gd name="T99" fmla="*/ 22 h 96"/>
                <a:gd name="T100" fmla="*/ 32 w 79"/>
                <a:gd name="T101" fmla="*/ 21 h 96"/>
                <a:gd name="T102" fmla="*/ 33 w 79"/>
                <a:gd name="T103" fmla="*/ 22 h 96"/>
                <a:gd name="T104" fmla="*/ 45 w 79"/>
                <a:gd name="T105" fmla="*/ 19 h 96"/>
                <a:gd name="T106" fmla="*/ 50 w 79"/>
                <a:gd name="T107" fmla="*/ 16 h 96"/>
                <a:gd name="T108" fmla="*/ 60 w 79"/>
                <a:gd name="T109" fmla="*/ 14 h 96"/>
                <a:gd name="T110" fmla="*/ 23 w 79"/>
                <a:gd name="T111" fmla="*/ 54 h 96"/>
                <a:gd name="T112" fmla="*/ 30 w 79"/>
                <a:gd name="T113" fmla="*/ 23 h 96"/>
                <a:gd name="T114" fmla="*/ 39 w 79"/>
                <a:gd name="T115" fmla="*/ 1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9" h="96">
                  <a:moveTo>
                    <a:pt x="5" y="85"/>
                  </a:moveTo>
                  <a:cubicBezTo>
                    <a:pt x="5" y="85"/>
                    <a:pt x="5" y="84"/>
                    <a:pt x="5" y="83"/>
                  </a:cubicBezTo>
                  <a:cubicBezTo>
                    <a:pt x="4" y="82"/>
                    <a:pt x="4" y="81"/>
                    <a:pt x="4" y="80"/>
                  </a:cubicBezTo>
                  <a:cubicBezTo>
                    <a:pt x="4" y="79"/>
                    <a:pt x="4" y="77"/>
                    <a:pt x="4" y="76"/>
                  </a:cubicBezTo>
                  <a:cubicBezTo>
                    <a:pt x="4" y="75"/>
                    <a:pt x="4" y="75"/>
                    <a:pt x="4" y="74"/>
                  </a:cubicBezTo>
                  <a:cubicBezTo>
                    <a:pt x="4" y="74"/>
                    <a:pt x="3" y="74"/>
                    <a:pt x="3" y="7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1"/>
                    <a:pt x="3" y="70"/>
                    <a:pt x="2" y="69"/>
                  </a:cubicBezTo>
                  <a:cubicBezTo>
                    <a:pt x="2" y="68"/>
                    <a:pt x="2" y="67"/>
                    <a:pt x="2" y="65"/>
                  </a:cubicBezTo>
                  <a:cubicBezTo>
                    <a:pt x="2" y="64"/>
                    <a:pt x="1" y="63"/>
                    <a:pt x="1" y="61"/>
                  </a:cubicBezTo>
                  <a:cubicBezTo>
                    <a:pt x="1" y="60"/>
                    <a:pt x="1" y="59"/>
                    <a:pt x="1" y="58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6"/>
                    <a:pt x="1" y="55"/>
                  </a:cubicBezTo>
                  <a:cubicBezTo>
                    <a:pt x="1" y="54"/>
                    <a:pt x="1" y="54"/>
                    <a:pt x="0" y="53"/>
                  </a:cubicBezTo>
                  <a:cubicBezTo>
                    <a:pt x="0" y="52"/>
                    <a:pt x="0" y="52"/>
                    <a:pt x="0" y="5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49"/>
                    <a:pt x="0" y="49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0" y="45"/>
                    <a:pt x="0" y="43"/>
                    <a:pt x="0" y="42"/>
                  </a:cubicBezTo>
                  <a:cubicBezTo>
                    <a:pt x="0" y="41"/>
                    <a:pt x="0" y="40"/>
                    <a:pt x="0" y="40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7"/>
                    <a:pt x="0" y="36"/>
                    <a:pt x="0" y="35"/>
                  </a:cubicBezTo>
                  <a:cubicBezTo>
                    <a:pt x="0" y="34"/>
                    <a:pt x="0" y="33"/>
                    <a:pt x="0" y="32"/>
                  </a:cubicBezTo>
                  <a:cubicBezTo>
                    <a:pt x="0" y="31"/>
                    <a:pt x="0" y="30"/>
                    <a:pt x="0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5"/>
                  </a:cubicBezTo>
                  <a:cubicBezTo>
                    <a:pt x="2" y="25"/>
                    <a:pt x="2" y="24"/>
                    <a:pt x="2" y="24"/>
                  </a:cubicBezTo>
                  <a:cubicBezTo>
                    <a:pt x="2" y="24"/>
                    <a:pt x="2" y="23"/>
                    <a:pt x="2" y="22"/>
                  </a:cubicBezTo>
                  <a:cubicBezTo>
                    <a:pt x="3" y="21"/>
                    <a:pt x="3" y="21"/>
                    <a:pt x="3" y="20"/>
                  </a:cubicBezTo>
                  <a:cubicBezTo>
                    <a:pt x="3" y="20"/>
                    <a:pt x="3" y="20"/>
                    <a:pt x="4" y="19"/>
                  </a:cubicBezTo>
                  <a:cubicBezTo>
                    <a:pt x="5" y="18"/>
                    <a:pt x="5" y="17"/>
                    <a:pt x="6" y="17"/>
                  </a:cubicBezTo>
                  <a:cubicBezTo>
                    <a:pt x="6" y="16"/>
                    <a:pt x="6" y="16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3" y="13"/>
                    <a:pt x="14" y="13"/>
                  </a:cubicBezTo>
                  <a:cubicBezTo>
                    <a:pt x="14" y="13"/>
                    <a:pt x="15" y="12"/>
                    <a:pt x="16" y="12"/>
                  </a:cubicBezTo>
                  <a:cubicBezTo>
                    <a:pt x="17" y="12"/>
                    <a:pt x="18" y="12"/>
                    <a:pt x="19" y="12"/>
                  </a:cubicBezTo>
                  <a:cubicBezTo>
                    <a:pt x="20" y="12"/>
                    <a:pt x="21" y="12"/>
                    <a:pt x="22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4" y="12"/>
                    <a:pt x="25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1"/>
                    <a:pt x="29" y="11"/>
                    <a:pt x="29" y="11"/>
                  </a:cubicBezTo>
                  <a:cubicBezTo>
                    <a:pt x="30" y="11"/>
                    <a:pt x="31" y="11"/>
                    <a:pt x="31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3" y="11"/>
                    <a:pt x="33" y="11"/>
                    <a:pt x="35" y="10"/>
                  </a:cubicBezTo>
                  <a:cubicBezTo>
                    <a:pt x="36" y="10"/>
                    <a:pt x="37" y="10"/>
                    <a:pt x="38" y="9"/>
                  </a:cubicBezTo>
                  <a:cubicBezTo>
                    <a:pt x="40" y="9"/>
                    <a:pt x="41" y="9"/>
                    <a:pt x="42" y="8"/>
                  </a:cubicBezTo>
                  <a:cubicBezTo>
                    <a:pt x="43" y="8"/>
                    <a:pt x="44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7" y="8"/>
                    <a:pt x="48" y="7"/>
                  </a:cubicBezTo>
                  <a:cubicBezTo>
                    <a:pt x="48" y="7"/>
                    <a:pt x="49" y="7"/>
                    <a:pt x="50" y="7"/>
                  </a:cubicBezTo>
                  <a:cubicBezTo>
                    <a:pt x="51" y="7"/>
                    <a:pt x="52" y="7"/>
                    <a:pt x="53" y="6"/>
                  </a:cubicBezTo>
                  <a:cubicBezTo>
                    <a:pt x="53" y="6"/>
                    <a:pt x="54" y="6"/>
                    <a:pt x="54" y="6"/>
                  </a:cubicBezTo>
                  <a:cubicBezTo>
                    <a:pt x="54" y="6"/>
                    <a:pt x="55" y="6"/>
                    <a:pt x="55" y="6"/>
                  </a:cubicBezTo>
                  <a:cubicBezTo>
                    <a:pt x="56" y="5"/>
                    <a:pt x="57" y="5"/>
                    <a:pt x="58" y="5"/>
                  </a:cubicBezTo>
                  <a:cubicBezTo>
                    <a:pt x="59" y="5"/>
                    <a:pt x="60" y="4"/>
                    <a:pt x="61" y="4"/>
                  </a:cubicBezTo>
                  <a:cubicBezTo>
                    <a:pt x="62" y="4"/>
                    <a:pt x="62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4" y="3"/>
                    <a:pt x="65" y="2"/>
                    <a:pt x="65" y="2"/>
                  </a:cubicBezTo>
                  <a:cubicBezTo>
                    <a:pt x="66" y="2"/>
                    <a:pt x="66" y="2"/>
                    <a:pt x="67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8" y="1"/>
                    <a:pt x="69" y="1"/>
                    <a:pt x="70" y="1"/>
                  </a:cubicBezTo>
                  <a:cubicBezTo>
                    <a:pt x="72" y="0"/>
                    <a:pt x="73" y="0"/>
                    <a:pt x="73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4"/>
                    <a:pt x="72" y="5"/>
                    <a:pt x="71" y="5"/>
                  </a:cubicBezTo>
                  <a:cubicBezTo>
                    <a:pt x="70" y="6"/>
                    <a:pt x="70" y="6"/>
                    <a:pt x="69" y="6"/>
                  </a:cubicBezTo>
                  <a:cubicBezTo>
                    <a:pt x="69" y="6"/>
                    <a:pt x="69" y="6"/>
                    <a:pt x="68" y="7"/>
                  </a:cubicBezTo>
                  <a:cubicBezTo>
                    <a:pt x="67" y="7"/>
                    <a:pt x="67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7" y="9"/>
                    <a:pt x="69" y="10"/>
                  </a:cubicBezTo>
                  <a:cubicBezTo>
                    <a:pt x="70" y="10"/>
                    <a:pt x="72" y="11"/>
                    <a:pt x="72" y="11"/>
                  </a:cubicBezTo>
                  <a:cubicBezTo>
                    <a:pt x="72" y="11"/>
                    <a:pt x="73" y="11"/>
                    <a:pt x="74" y="11"/>
                  </a:cubicBezTo>
                  <a:cubicBezTo>
                    <a:pt x="74" y="12"/>
                    <a:pt x="75" y="12"/>
                    <a:pt x="75" y="12"/>
                  </a:cubicBezTo>
                  <a:cubicBezTo>
                    <a:pt x="75" y="12"/>
                    <a:pt x="76" y="12"/>
                    <a:pt x="76" y="12"/>
                  </a:cubicBezTo>
                  <a:cubicBezTo>
                    <a:pt x="76" y="12"/>
                    <a:pt x="77" y="13"/>
                    <a:pt x="77" y="13"/>
                  </a:cubicBezTo>
                  <a:cubicBezTo>
                    <a:pt x="77" y="13"/>
                    <a:pt x="77" y="13"/>
                    <a:pt x="78" y="14"/>
                  </a:cubicBezTo>
                  <a:cubicBezTo>
                    <a:pt x="78" y="14"/>
                    <a:pt x="79" y="14"/>
                    <a:pt x="79" y="15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7"/>
                    <a:pt x="77" y="17"/>
                    <a:pt x="76" y="17"/>
                  </a:cubicBezTo>
                  <a:cubicBezTo>
                    <a:pt x="75" y="18"/>
                    <a:pt x="74" y="18"/>
                    <a:pt x="74" y="18"/>
                  </a:cubicBezTo>
                  <a:cubicBezTo>
                    <a:pt x="73" y="18"/>
                    <a:pt x="73" y="18"/>
                    <a:pt x="71" y="19"/>
                  </a:cubicBezTo>
                  <a:cubicBezTo>
                    <a:pt x="70" y="19"/>
                    <a:pt x="69" y="19"/>
                    <a:pt x="67" y="19"/>
                  </a:cubicBezTo>
                  <a:cubicBezTo>
                    <a:pt x="66" y="19"/>
                    <a:pt x="65" y="19"/>
                    <a:pt x="63" y="19"/>
                  </a:cubicBezTo>
                  <a:cubicBezTo>
                    <a:pt x="62" y="19"/>
                    <a:pt x="61" y="19"/>
                    <a:pt x="61" y="19"/>
                  </a:cubicBezTo>
                  <a:cubicBezTo>
                    <a:pt x="61" y="19"/>
                    <a:pt x="60" y="19"/>
                    <a:pt x="59" y="20"/>
                  </a:cubicBezTo>
                  <a:cubicBezTo>
                    <a:pt x="59" y="20"/>
                    <a:pt x="58" y="20"/>
                    <a:pt x="57" y="20"/>
                  </a:cubicBezTo>
                  <a:cubicBezTo>
                    <a:pt x="57" y="21"/>
                    <a:pt x="56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4" y="21"/>
                    <a:pt x="53" y="21"/>
                    <a:pt x="52" y="22"/>
                  </a:cubicBezTo>
                  <a:cubicBezTo>
                    <a:pt x="51" y="22"/>
                    <a:pt x="51" y="22"/>
                    <a:pt x="50" y="22"/>
                  </a:cubicBezTo>
                  <a:cubicBezTo>
                    <a:pt x="50" y="22"/>
                    <a:pt x="49" y="23"/>
                    <a:pt x="47" y="23"/>
                  </a:cubicBezTo>
                  <a:cubicBezTo>
                    <a:pt x="46" y="24"/>
                    <a:pt x="45" y="24"/>
                    <a:pt x="45" y="24"/>
                  </a:cubicBezTo>
                  <a:cubicBezTo>
                    <a:pt x="44" y="24"/>
                    <a:pt x="44" y="24"/>
                    <a:pt x="44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5"/>
                    <a:pt x="42" y="25"/>
                    <a:pt x="41" y="25"/>
                  </a:cubicBezTo>
                  <a:cubicBezTo>
                    <a:pt x="40" y="25"/>
                    <a:pt x="39" y="25"/>
                    <a:pt x="39" y="25"/>
                  </a:cubicBezTo>
                  <a:cubicBezTo>
                    <a:pt x="39" y="25"/>
                    <a:pt x="38" y="25"/>
                    <a:pt x="37" y="26"/>
                  </a:cubicBezTo>
                  <a:cubicBezTo>
                    <a:pt x="36" y="26"/>
                    <a:pt x="35" y="27"/>
                    <a:pt x="35" y="27"/>
                  </a:cubicBezTo>
                  <a:cubicBezTo>
                    <a:pt x="35" y="27"/>
                    <a:pt x="34" y="27"/>
                    <a:pt x="34" y="27"/>
                  </a:cubicBezTo>
                  <a:cubicBezTo>
                    <a:pt x="33" y="28"/>
                    <a:pt x="32" y="28"/>
                    <a:pt x="32" y="28"/>
                  </a:cubicBezTo>
                  <a:cubicBezTo>
                    <a:pt x="32" y="28"/>
                    <a:pt x="32" y="28"/>
                    <a:pt x="31" y="29"/>
                  </a:cubicBezTo>
                  <a:cubicBezTo>
                    <a:pt x="30" y="29"/>
                    <a:pt x="30" y="30"/>
                    <a:pt x="29" y="30"/>
                  </a:cubicBezTo>
                  <a:cubicBezTo>
                    <a:pt x="29" y="30"/>
                    <a:pt x="28" y="31"/>
                    <a:pt x="27" y="31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5" y="33"/>
                    <a:pt x="25" y="33"/>
                    <a:pt x="25" y="35"/>
                  </a:cubicBezTo>
                  <a:cubicBezTo>
                    <a:pt x="25" y="36"/>
                    <a:pt x="25" y="37"/>
                    <a:pt x="25" y="37"/>
                  </a:cubicBezTo>
                  <a:cubicBezTo>
                    <a:pt x="25" y="38"/>
                    <a:pt x="25" y="39"/>
                    <a:pt x="24" y="40"/>
                  </a:cubicBezTo>
                  <a:cubicBezTo>
                    <a:pt x="24" y="41"/>
                    <a:pt x="24" y="42"/>
                    <a:pt x="24" y="43"/>
                  </a:cubicBezTo>
                  <a:cubicBezTo>
                    <a:pt x="24" y="44"/>
                    <a:pt x="24" y="45"/>
                    <a:pt x="24" y="47"/>
                  </a:cubicBezTo>
                  <a:cubicBezTo>
                    <a:pt x="24" y="48"/>
                    <a:pt x="24" y="48"/>
                    <a:pt x="24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8"/>
                    <a:pt x="38" y="48"/>
                    <a:pt x="39" y="47"/>
                  </a:cubicBezTo>
                  <a:cubicBezTo>
                    <a:pt x="40" y="47"/>
                    <a:pt x="42" y="47"/>
                    <a:pt x="43" y="47"/>
                  </a:cubicBezTo>
                  <a:cubicBezTo>
                    <a:pt x="43" y="47"/>
                    <a:pt x="44" y="47"/>
                    <a:pt x="45" y="46"/>
                  </a:cubicBezTo>
                  <a:cubicBezTo>
                    <a:pt x="46" y="46"/>
                    <a:pt x="47" y="46"/>
                    <a:pt x="48" y="45"/>
                  </a:cubicBezTo>
                  <a:cubicBezTo>
                    <a:pt x="49" y="45"/>
                    <a:pt x="50" y="45"/>
                    <a:pt x="51" y="45"/>
                  </a:cubicBezTo>
                  <a:cubicBezTo>
                    <a:pt x="52" y="44"/>
                    <a:pt x="53" y="44"/>
                    <a:pt x="53" y="44"/>
                  </a:cubicBezTo>
                  <a:cubicBezTo>
                    <a:pt x="54" y="44"/>
                    <a:pt x="54" y="44"/>
                    <a:pt x="55" y="44"/>
                  </a:cubicBezTo>
                  <a:cubicBezTo>
                    <a:pt x="56" y="43"/>
                    <a:pt x="57" y="43"/>
                    <a:pt x="58" y="43"/>
                  </a:cubicBezTo>
                  <a:cubicBezTo>
                    <a:pt x="59" y="43"/>
                    <a:pt x="60" y="43"/>
                    <a:pt x="60" y="42"/>
                  </a:cubicBezTo>
                  <a:cubicBezTo>
                    <a:pt x="61" y="42"/>
                    <a:pt x="62" y="42"/>
                    <a:pt x="62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42"/>
                    <a:pt x="71" y="42"/>
                    <a:pt x="71" y="43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3"/>
                    <a:pt x="73" y="43"/>
                    <a:pt x="73" y="44"/>
                  </a:cubicBezTo>
                  <a:cubicBezTo>
                    <a:pt x="73" y="44"/>
                    <a:pt x="73" y="45"/>
                    <a:pt x="73" y="45"/>
                  </a:cubicBezTo>
                  <a:cubicBezTo>
                    <a:pt x="73" y="46"/>
                    <a:pt x="73" y="46"/>
                    <a:pt x="73" y="47"/>
                  </a:cubicBezTo>
                  <a:cubicBezTo>
                    <a:pt x="73" y="47"/>
                    <a:pt x="73" y="47"/>
                    <a:pt x="73" y="48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3" y="49"/>
                    <a:pt x="73" y="50"/>
                    <a:pt x="72" y="50"/>
                  </a:cubicBezTo>
                  <a:cubicBezTo>
                    <a:pt x="71" y="51"/>
                    <a:pt x="71" y="51"/>
                    <a:pt x="70" y="52"/>
                  </a:cubicBezTo>
                  <a:cubicBezTo>
                    <a:pt x="70" y="52"/>
                    <a:pt x="70" y="52"/>
                    <a:pt x="69" y="52"/>
                  </a:cubicBezTo>
                  <a:cubicBezTo>
                    <a:pt x="68" y="52"/>
                    <a:pt x="68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6" y="53"/>
                    <a:pt x="66" y="54"/>
                    <a:pt x="65" y="54"/>
                  </a:cubicBezTo>
                  <a:cubicBezTo>
                    <a:pt x="65" y="54"/>
                    <a:pt x="64" y="55"/>
                    <a:pt x="64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2" y="56"/>
                    <a:pt x="61" y="56"/>
                  </a:cubicBezTo>
                  <a:cubicBezTo>
                    <a:pt x="60" y="56"/>
                    <a:pt x="59" y="56"/>
                    <a:pt x="59" y="56"/>
                  </a:cubicBezTo>
                  <a:cubicBezTo>
                    <a:pt x="59" y="56"/>
                    <a:pt x="58" y="57"/>
                    <a:pt x="57" y="57"/>
                  </a:cubicBezTo>
                  <a:cubicBezTo>
                    <a:pt x="56" y="57"/>
                    <a:pt x="55" y="57"/>
                    <a:pt x="54" y="57"/>
                  </a:cubicBezTo>
                  <a:cubicBezTo>
                    <a:pt x="53" y="58"/>
                    <a:pt x="52" y="58"/>
                    <a:pt x="51" y="58"/>
                  </a:cubicBezTo>
                  <a:cubicBezTo>
                    <a:pt x="50" y="58"/>
                    <a:pt x="50" y="58"/>
                    <a:pt x="49" y="58"/>
                  </a:cubicBezTo>
                  <a:cubicBezTo>
                    <a:pt x="49" y="58"/>
                    <a:pt x="49" y="59"/>
                    <a:pt x="48" y="59"/>
                  </a:cubicBezTo>
                  <a:cubicBezTo>
                    <a:pt x="47" y="59"/>
                    <a:pt x="47" y="59"/>
                    <a:pt x="46" y="59"/>
                  </a:cubicBezTo>
                  <a:cubicBezTo>
                    <a:pt x="46" y="59"/>
                    <a:pt x="46" y="59"/>
                    <a:pt x="45" y="59"/>
                  </a:cubicBezTo>
                  <a:cubicBezTo>
                    <a:pt x="45" y="59"/>
                    <a:pt x="44" y="60"/>
                    <a:pt x="44" y="60"/>
                  </a:cubicBezTo>
                  <a:cubicBezTo>
                    <a:pt x="43" y="60"/>
                    <a:pt x="42" y="60"/>
                    <a:pt x="42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1" y="60"/>
                    <a:pt x="40" y="60"/>
                    <a:pt x="39" y="61"/>
                  </a:cubicBezTo>
                  <a:cubicBezTo>
                    <a:pt x="39" y="61"/>
                    <a:pt x="38" y="61"/>
                    <a:pt x="37" y="61"/>
                  </a:cubicBezTo>
                  <a:cubicBezTo>
                    <a:pt x="37" y="61"/>
                    <a:pt x="36" y="62"/>
                    <a:pt x="35" y="62"/>
                  </a:cubicBezTo>
                  <a:cubicBezTo>
                    <a:pt x="35" y="62"/>
                    <a:pt x="34" y="62"/>
                    <a:pt x="34" y="62"/>
                  </a:cubicBezTo>
                  <a:cubicBezTo>
                    <a:pt x="34" y="62"/>
                    <a:pt x="33" y="62"/>
                    <a:pt x="33" y="62"/>
                  </a:cubicBezTo>
                  <a:cubicBezTo>
                    <a:pt x="32" y="62"/>
                    <a:pt x="31" y="62"/>
                    <a:pt x="30" y="63"/>
                  </a:cubicBezTo>
                  <a:cubicBezTo>
                    <a:pt x="30" y="63"/>
                    <a:pt x="29" y="63"/>
                    <a:pt x="28" y="63"/>
                  </a:cubicBezTo>
                  <a:cubicBezTo>
                    <a:pt x="27" y="63"/>
                    <a:pt x="27" y="63"/>
                    <a:pt x="26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5"/>
                    <a:pt x="19" y="66"/>
                  </a:cubicBezTo>
                  <a:cubicBezTo>
                    <a:pt x="19" y="66"/>
                    <a:pt x="19" y="67"/>
                    <a:pt x="18" y="68"/>
                  </a:cubicBezTo>
                  <a:cubicBezTo>
                    <a:pt x="18" y="69"/>
                    <a:pt x="18" y="69"/>
                    <a:pt x="18" y="70"/>
                  </a:cubicBezTo>
                  <a:cubicBezTo>
                    <a:pt x="18" y="71"/>
                    <a:pt x="18" y="71"/>
                    <a:pt x="18" y="72"/>
                  </a:cubicBezTo>
                  <a:cubicBezTo>
                    <a:pt x="18" y="72"/>
                    <a:pt x="18" y="73"/>
                    <a:pt x="18" y="75"/>
                  </a:cubicBezTo>
                  <a:cubicBezTo>
                    <a:pt x="17" y="76"/>
                    <a:pt x="17" y="77"/>
                    <a:pt x="17" y="78"/>
                  </a:cubicBezTo>
                  <a:cubicBezTo>
                    <a:pt x="17" y="80"/>
                    <a:pt x="16" y="81"/>
                    <a:pt x="16" y="82"/>
                  </a:cubicBezTo>
                  <a:cubicBezTo>
                    <a:pt x="16" y="82"/>
                    <a:pt x="16" y="83"/>
                    <a:pt x="16" y="83"/>
                  </a:cubicBezTo>
                  <a:cubicBezTo>
                    <a:pt x="16" y="83"/>
                    <a:pt x="16" y="84"/>
                    <a:pt x="15" y="85"/>
                  </a:cubicBezTo>
                  <a:cubicBezTo>
                    <a:pt x="15" y="86"/>
                    <a:pt x="14" y="87"/>
                    <a:pt x="14" y="88"/>
                  </a:cubicBezTo>
                  <a:cubicBezTo>
                    <a:pt x="13" y="89"/>
                    <a:pt x="13" y="90"/>
                    <a:pt x="12" y="92"/>
                  </a:cubicBezTo>
                  <a:cubicBezTo>
                    <a:pt x="11" y="93"/>
                    <a:pt x="11" y="94"/>
                    <a:pt x="10" y="94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8" y="95"/>
                    <a:pt x="8" y="96"/>
                    <a:pt x="8" y="96"/>
                  </a:cubicBezTo>
                  <a:cubicBezTo>
                    <a:pt x="7" y="96"/>
                    <a:pt x="7" y="95"/>
                    <a:pt x="6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5" y="94"/>
                    <a:pt x="5" y="94"/>
                    <a:pt x="5" y="94"/>
                  </a:cubicBezTo>
                  <a:lnTo>
                    <a:pt x="5" y="85"/>
                  </a:lnTo>
                  <a:close/>
                  <a:moveTo>
                    <a:pt x="6" y="37"/>
                  </a:moveTo>
                  <a:cubicBezTo>
                    <a:pt x="6" y="37"/>
                    <a:pt x="6" y="39"/>
                    <a:pt x="6" y="40"/>
                  </a:cubicBezTo>
                  <a:cubicBezTo>
                    <a:pt x="6" y="42"/>
                    <a:pt x="6" y="43"/>
                    <a:pt x="6" y="43"/>
                  </a:cubicBezTo>
                  <a:cubicBezTo>
                    <a:pt x="6" y="43"/>
                    <a:pt x="6" y="44"/>
                    <a:pt x="6" y="45"/>
                  </a:cubicBezTo>
                  <a:cubicBezTo>
                    <a:pt x="6" y="45"/>
                    <a:pt x="6" y="46"/>
                    <a:pt x="6" y="47"/>
                  </a:cubicBezTo>
                  <a:cubicBezTo>
                    <a:pt x="6" y="48"/>
                    <a:pt x="6" y="49"/>
                    <a:pt x="6" y="50"/>
                  </a:cubicBezTo>
                  <a:cubicBezTo>
                    <a:pt x="6" y="51"/>
                    <a:pt x="7" y="51"/>
                    <a:pt x="7" y="52"/>
                  </a:cubicBezTo>
                  <a:cubicBezTo>
                    <a:pt x="7" y="52"/>
                    <a:pt x="7" y="53"/>
                    <a:pt x="7" y="54"/>
                  </a:cubicBezTo>
                  <a:cubicBezTo>
                    <a:pt x="7" y="55"/>
                    <a:pt x="7" y="55"/>
                    <a:pt x="8" y="55"/>
                  </a:cubicBezTo>
                  <a:cubicBezTo>
                    <a:pt x="8" y="56"/>
                    <a:pt x="8" y="56"/>
                    <a:pt x="8" y="57"/>
                  </a:cubicBezTo>
                  <a:cubicBezTo>
                    <a:pt x="7" y="58"/>
                    <a:pt x="7" y="58"/>
                    <a:pt x="8" y="58"/>
                  </a:cubicBezTo>
                  <a:cubicBezTo>
                    <a:pt x="8" y="59"/>
                    <a:pt x="8" y="60"/>
                    <a:pt x="8" y="61"/>
                  </a:cubicBezTo>
                  <a:cubicBezTo>
                    <a:pt x="9" y="63"/>
                    <a:pt x="9" y="64"/>
                    <a:pt x="9" y="64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0"/>
                    <a:pt x="10" y="60"/>
                  </a:cubicBezTo>
                  <a:cubicBezTo>
                    <a:pt x="10" y="59"/>
                    <a:pt x="11" y="58"/>
                    <a:pt x="11" y="57"/>
                  </a:cubicBezTo>
                  <a:cubicBezTo>
                    <a:pt x="11" y="56"/>
                    <a:pt x="11" y="55"/>
                    <a:pt x="11" y="54"/>
                  </a:cubicBezTo>
                  <a:cubicBezTo>
                    <a:pt x="11" y="53"/>
                    <a:pt x="11" y="52"/>
                    <a:pt x="11" y="51"/>
                  </a:cubicBezTo>
                  <a:cubicBezTo>
                    <a:pt x="11" y="50"/>
                    <a:pt x="11" y="49"/>
                    <a:pt x="11" y="48"/>
                  </a:cubicBezTo>
                  <a:cubicBezTo>
                    <a:pt x="11" y="46"/>
                    <a:pt x="11" y="45"/>
                    <a:pt x="11" y="43"/>
                  </a:cubicBezTo>
                  <a:cubicBezTo>
                    <a:pt x="11" y="42"/>
                    <a:pt x="10" y="41"/>
                    <a:pt x="10" y="39"/>
                  </a:cubicBezTo>
                  <a:cubicBezTo>
                    <a:pt x="10" y="38"/>
                    <a:pt x="10" y="38"/>
                    <a:pt x="10" y="37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4"/>
                    <a:pt x="10" y="33"/>
                    <a:pt x="10" y="32"/>
                  </a:cubicBezTo>
                  <a:cubicBezTo>
                    <a:pt x="9" y="31"/>
                    <a:pt x="9" y="30"/>
                    <a:pt x="9" y="29"/>
                  </a:cubicBezTo>
                  <a:cubicBezTo>
                    <a:pt x="9" y="28"/>
                    <a:pt x="9" y="28"/>
                    <a:pt x="8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8"/>
                    <a:pt x="6" y="28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0"/>
                    <a:pt x="6" y="30"/>
                    <a:pt x="6" y="31"/>
                  </a:cubicBezTo>
                  <a:cubicBezTo>
                    <a:pt x="6" y="32"/>
                    <a:pt x="6" y="32"/>
                    <a:pt x="6" y="33"/>
                  </a:cubicBezTo>
                  <a:cubicBezTo>
                    <a:pt x="6" y="34"/>
                    <a:pt x="6" y="34"/>
                    <a:pt x="6" y="35"/>
                  </a:cubicBezTo>
                  <a:cubicBezTo>
                    <a:pt x="6" y="36"/>
                    <a:pt x="6" y="36"/>
                    <a:pt x="6" y="37"/>
                  </a:cubicBezTo>
                  <a:close/>
                  <a:moveTo>
                    <a:pt x="53" y="13"/>
                  </a:moveTo>
                  <a:cubicBezTo>
                    <a:pt x="53" y="13"/>
                    <a:pt x="52" y="13"/>
                    <a:pt x="51" y="13"/>
                  </a:cubicBezTo>
                  <a:cubicBezTo>
                    <a:pt x="51" y="13"/>
                    <a:pt x="50" y="13"/>
                    <a:pt x="49" y="13"/>
                  </a:cubicBezTo>
                  <a:cubicBezTo>
                    <a:pt x="48" y="14"/>
                    <a:pt x="47" y="14"/>
                    <a:pt x="46" y="14"/>
                  </a:cubicBezTo>
                  <a:cubicBezTo>
                    <a:pt x="45" y="14"/>
                    <a:pt x="44" y="14"/>
                    <a:pt x="44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2" y="15"/>
                    <a:pt x="42" y="16"/>
                    <a:pt x="42" y="16"/>
                  </a:cubicBezTo>
                  <a:cubicBezTo>
                    <a:pt x="41" y="16"/>
                    <a:pt x="41" y="16"/>
                    <a:pt x="39" y="16"/>
                  </a:cubicBezTo>
                  <a:cubicBezTo>
                    <a:pt x="38" y="16"/>
                    <a:pt x="37" y="16"/>
                    <a:pt x="36" y="17"/>
                  </a:cubicBezTo>
                  <a:cubicBezTo>
                    <a:pt x="34" y="17"/>
                    <a:pt x="33" y="17"/>
                    <a:pt x="32" y="17"/>
                  </a:cubicBezTo>
                  <a:cubicBezTo>
                    <a:pt x="30" y="17"/>
                    <a:pt x="30" y="17"/>
                    <a:pt x="29" y="17"/>
                  </a:cubicBezTo>
                  <a:cubicBezTo>
                    <a:pt x="29" y="17"/>
                    <a:pt x="29" y="18"/>
                    <a:pt x="28" y="18"/>
                  </a:cubicBezTo>
                  <a:cubicBezTo>
                    <a:pt x="27" y="18"/>
                    <a:pt x="27" y="18"/>
                    <a:pt x="26" y="18"/>
                  </a:cubicBezTo>
                  <a:cubicBezTo>
                    <a:pt x="26" y="19"/>
                    <a:pt x="25" y="19"/>
                    <a:pt x="24" y="19"/>
                  </a:cubicBezTo>
                  <a:cubicBezTo>
                    <a:pt x="23" y="19"/>
                    <a:pt x="22" y="19"/>
                    <a:pt x="22" y="19"/>
                  </a:cubicBezTo>
                  <a:cubicBezTo>
                    <a:pt x="21" y="19"/>
                    <a:pt x="21" y="20"/>
                    <a:pt x="20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2" y="23"/>
                    <a:pt x="23" y="23"/>
                  </a:cubicBezTo>
                  <a:cubicBezTo>
                    <a:pt x="25" y="23"/>
                    <a:pt x="25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9" y="22"/>
                    <a:pt x="30" y="22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4" y="22"/>
                    <a:pt x="35" y="22"/>
                    <a:pt x="36" y="22"/>
                  </a:cubicBezTo>
                  <a:cubicBezTo>
                    <a:pt x="37" y="21"/>
                    <a:pt x="38" y="21"/>
                    <a:pt x="38" y="21"/>
                  </a:cubicBezTo>
                  <a:cubicBezTo>
                    <a:pt x="38" y="21"/>
                    <a:pt x="39" y="21"/>
                    <a:pt x="40" y="21"/>
                  </a:cubicBezTo>
                  <a:cubicBezTo>
                    <a:pt x="40" y="20"/>
                    <a:pt x="41" y="20"/>
                    <a:pt x="42" y="20"/>
                  </a:cubicBezTo>
                  <a:cubicBezTo>
                    <a:pt x="43" y="20"/>
                    <a:pt x="44" y="19"/>
                    <a:pt x="45" y="19"/>
                  </a:cubicBezTo>
                  <a:cubicBezTo>
                    <a:pt x="46" y="19"/>
                    <a:pt x="46" y="19"/>
                    <a:pt x="46" y="18"/>
                  </a:cubicBezTo>
                  <a:cubicBezTo>
                    <a:pt x="46" y="18"/>
                    <a:pt x="47" y="18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6"/>
                    <a:pt x="50" y="16"/>
                  </a:cubicBezTo>
                  <a:cubicBezTo>
                    <a:pt x="51" y="15"/>
                    <a:pt x="51" y="15"/>
                    <a:pt x="52" y="15"/>
                  </a:cubicBezTo>
                  <a:cubicBezTo>
                    <a:pt x="52" y="15"/>
                    <a:pt x="53" y="15"/>
                    <a:pt x="53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15"/>
                    <a:pt x="58" y="14"/>
                    <a:pt x="59" y="14"/>
                  </a:cubicBezTo>
                  <a:cubicBezTo>
                    <a:pt x="59" y="14"/>
                    <a:pt x="60" y="14"/>
                    <a:pt x="60" y="14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57" y="13"/>
                    <a:pt x="57" y="13"/>
                    <a:pt x="57" y="13"/>
                  </a:cubicBezTo>
                  <a:lnTo>
                    <a:pt x="53" y="13"/>
                  </a:lnTo>
                  <a:close/>
                  <a:moveTo>
                    <a:pt x="22" y="55"/>
                  </a:moveTo>
                  <a:cubicBezTo>
                    <a:pt x="23" y="54"/>
                    <a:pt x="23" y="54"/>
                    <a:pt x="23" y="54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1"/>
                    <a:pt x="23" y="51"/>
                    <a:pt x="23" y="51"/>
                  </a:cubicBezTo>
                  <a:lnTo>
                    <a:pt x="22" y="55"/>
                  </a:lnTo>
                  <a:close/>
                  <a:moveTo>
                    <a:pt x="30" y="22"/>
                  </a:moveTo>
                  <a:cubicBezTo>
                    <a:pt x="30" y="22"/>
                    <a:pt x="30" y="23"/>
                    <a:pt x="30" y="23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1" y="24"/>
                    <a:pt x="31" y="24"/>
                    <a:pt x="31" y="23"/>
                  </a:cubicBezTo>
                  <a:cubicBezTo>
                    <a:pt x="31" y="23"/>
                    <a:pt x="31" y="22"/>
                    <a:pt x="30" y="22"/>
                  </a:cubicBezTo>
                  <a:close/>
                  <a:moveTo>
                    <a:pt x="40" y="18"/>
                  </a:moveTo>
                  <a:cubicBezTo>
                    <a:pt x="39" y="19"/>
                    <a:pt x="39" y="19"/>
                    <a:pt x="39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8"/>
                    <a:pt x="40" y="18"/>
                    <a:pt x="40" y="1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200"/>
            <p:cNvSpPr>
              <a:spLocks noEditPoints="1"/>
            </p:cNvSpPr>
            <p:nvPr/>
          </p:nvSpPr>
          <p:spPr bwMode="auto">
            <a:xfrm>
              <a:off x="2747815" y="2870777"/>
              <a:ext cx="78873" cy="225351"/>
            </a:xfrm>
            <a:custGeom>
              <a:avLst/>
              <a:gdLst>
                <a:gd name="T0" fmla="*/ 5 w 36"/>
                <a:gd name="T1" fmla="*/ 12 h 103"/>
                <a:gd name="T2" fmla="*/ 8 w 36"/>
                <a:gd name="T3" fmla="*/ 8 h 103"/>
                <a:gd name="T4" fmla="*/ 8 w 36"/>
                <a:gd name="T5" fmla="*/ 8 h 103"/>
                <a:gd name="T6" fmla="*/ 4 w 36"/>
                <a:gd name="T7" fmla="*/ 9 h 103"/>
                <a:gd name="T8" fmla="*/ 3 w 36"/>
                <a:gd name="T9" fmla="*/ 11 h 103"/>
                <a:gd name="T10" fmla="*/ 1 w 36"/>
                <a:gd name="T11" fmla="*/ 12 h 103"/>
                <a:gd name="T12" fmla="*/ 0 w 36"/>
                <a:gd name="T13" fmla="*/ 10 h 103"/>
                <a:gd name="T14" fmla="*/ 1 w 36"/>
                <a:gd name="T15" fmla="*/ 6 h 103"/>
                <a:gd name="T16" fmla="*/ 9 w 36"/>
                <a:gd name="T17" fmla="*/ 3 h 103"/>
                <a:gd name="T18" fmla="*/ 17 w 36"/>
                <a:gd name="T19" fmla="*/ 3 h 103"/>
                <a:gd name="T20" fmla="*/ 21 w 36"/>
                <a:gd name="T21" fmla="*/ 2 h 103"/>
                <a:gd name="T22" fmla="*/ 25 w 36"/>
                <a:gd name="T23" fmla="*/ 0 h 103"/>
                <a:gd name="T24" fmla="*/ 29 w 36"/>
                <a:gd name="T25" fmla="*/ 2 h 103"/>
                <a:gd name="T26" fmla="*/ 35 w 36"/>
                <a:gd name="T27" fmla="*/ 9 h 103"/>
                <a:gd name="T28" fmla="*/ 36 w 36"/>
                <a:gd name="T29" fmla="*/ 13 h 103"/>
                <a:gd name="T30" fmla="*/ 34 w 36"/>
                <a:gd name="T31" fmla="*/ 18 h 103"/>
                <a:gd name="T32" fmla="*/ 30 w 36"/>
                <a:gd name="T33" fmla="*/ 21 h 103"/>
                <a:gd name="T34" fmla="*/ 26 w 36"/>
                <a:gd name="T35" fmla="*/ 23 h 103"/>
                <a:gd name="T36" fmla="*/ 21 w 36"/>
                <a:gd name="T37" fmla="*/ 25 h 103"/>
                <a:gd name="T38" fmla="*/ 16 w 36"/>
                <a:gd name="T39" fmla="*/ 26 h 103"/>
                <a:gd name="T40" fmla="*/ 13 w 36"/>
                <a:gd name="T41" fmla="*/ 26 h 103"/>
                <a:gd name="T42" fmla="*/ 9 w 36"/>
                <a:gd name="T43" fmla="*/ 24 h 103"/>
                <a:gd name="T44" fmla="*/ 6 w 36"/>
                <a:gd name="T45" fmla="*/ 20 h 103"/>
                <a:gd name="T46" fmla="*/ 5 w 36"/>
                <a:gd name="T47" fmla="*/ 17 h 103"/>
                <a:gd name="T48" fmla="*/ 8 w 36"/>
                <a:gd name="T49" fmla="*/ 69 h 103"/>
                <a:gd name="T50" fmla="*/ 8 w 36"/>
                <a:gd name="T51" fmla="*/ 65 h 103"/>
                <a:gd name="T52" fmla="*/ 10 w 36"/>
                <a:gd name="T53" fmla="*/ 62 h 103"/>
                <a:gd name="T54" fmla="*/ 10 w 36"/>
                <a:gd name="T55" fmla="*/ 58 h 103"/>
                <a:gd name="T56" fmla="*/ 12 w 36"/>
                <a:gd name="T57" fmla="*/ 51 h 103"/>
                <a:gd name="T58" fmla="*/ 14 w 36"/>
                <a:gd name="T59" fmla="*/ 44 h 103"/>
                <a:gd name="T60" fmla="*/ 17 w 36"/>
                <a:gd name="T61" fmla="*/ 42 h 103"/>
                <a:gd name="T62" fmla="*/ 19 w 36"/>
                <a:gd name="T63" fmla="*/ 43 h 103"/>
                <a:gd name="T64" fmla="*/ 21 w 36"/>
                <a:gd name="T65" fmla="*/ 50 h 103"/>
                <a:gd name="T66" fmla="*/ 22 w 36"/>
                <a:gd name="T67" fmla="*/ 57 h 103"/>
                <a:gd name="T68" fmla="*/ 22 w 36"/>
                <a:gd name="T69" fmla="*/ 63 h 103"/>
                <a:gd name="T70" fmla="*/ 22 w 36"/>
                <a:gd name="T71" fmla="*/ 69 h 103"/>
                <a:gd name="T72" fmla="*/ 22 w 36"/>
                <a:gd name="T73" fmla="*/ 73 h 103"/>
                <a:gd name="T74" fmla="*/ 21 w 36"/>
                <a:gd name="T75" fmla="*/ 77 h 103"/>
                <a:gd name="T76" fmla="*/ 20 w 36"/>
                <a:gd name="T77" fmla="*/ 83 h 103"/>
                <a:gd name="T78" fmla="*/ 20 w 36"/>
                <a:gd name="T79" fmla="*/ 89 h 103"/>
                <a:gd name="T80" fmla="*/ 19 w 36"/>
                <a:gd name="T81" fmla="*/ 96 h 103"/>
                <a:gd name="T82" fmla="*/ 18 w 36"/>
                <a:gd name="T83" fmla="*/ 99 h 103"/>
                <a:gd name="T84" fmla="*/ 13 w 36"/>
                <a:gd name="T85" fmla="*/ 103 h 103"/>
                <a:gd name="T86" fmla="*/ 10 w 36"/>
                <a:gd name="T87" fmla="*/ 102 h 103"/>
                <a:gd name="T88" fmla="*/ 18 w 36"/>
                <a:gd name="T89" fmla="*/ 13 h 103"/>
                <a:gd name="T90" fmla="*/ 17 w 36"/>
                <a:gd name="T91" fmla="*/ 13 h 103"/>
                <a:gd name="T92" fmla="*/ 16 w 36"/>
                <a:gd name="T93" fmla="*/ 15 h 103"/>
                <a:gd name="T94" fmla="*/ 20 w 36"/>
                <a:gd name="T95" fmla="*/ 13 h 103"/>
                <a:gd name="T96" fmla="*/ 19 w 36"/>
                <a:gd name="T97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" h="103">
                  <a:moveTo>
                    <a:pt x="5" y="15"/>
                  </a:moveTo>
                  <a:cubicBezTo>
                    <a:pt x="5" y="14"/>
                    <a:pt x="5" y="14"/>
                    <a:pt x="5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6" y="11"/>
                    <a:pt x="6" y="10"/>
                  </a:cubicBezTo>
                  <a:cubicBezTo>
                    <a:pt x="6" y="10"/>
                    <a:pt x="7" y="9"/>
                    <a:pt x="7" y="9"/>
                  </a:cubicBezTo>
                  <a:cubicBezTo>
                    <a:pt x="7" y="9"/>
                    <a:pt x="8" y="8"/>
                    <a:pt x="8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7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1" y="8"/>
                    <a:pt x="1" y="7"/>
                    <a:pt x="1" y="6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4" y="4"/>
                    <a:pt x="6" y="4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9" y="3"/>
                    <a:pt x="10" y="3"/>
                    <a:pt x="11" y="3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7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4" y="1"/>
                    <a:pt x="24" y="0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1"/>
                    <a:pt x="26" y="1"/>
                    <a:pt x="27" y="1"/>
                  </a:cubicBezTo>
                  <a:cubicBezTo>
                    <a:pt x="28" y="2"/>
                    <a:pt x="29" y="2"/>
                    <a:pt x="29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33" y="6"/>
                    <a:pt x="33" y="6"/>
                    <a:pt x="34" y="7"/>
                  </a:cubicBezTo>
                  <a:cubicBezTo>
                    <a:pt x="34" y="7"/>
                    <a:pt x="34" y="8"/>
                    <a:pt x="35" y="9"/>
                  </a:cubicBezTo>
                  <a:cubicBezTo>
                    <a:pt x="35" y="10"/>
                    <a:pt x="35" y="10"/>
                    <a:pt x="36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4"/>
                    <a:pt x="35" y="15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9"/>
                    <a:pt x="33" y="19"/>
                    <a:pt x="32" y="20"/>
                  </a:cubicBezTo>
                  <a:cubicBezTo>
                    <a:pt x="31" y="20"/>
                    <a:pt x="30" y="21"/>
                    <a:pt x="30" y="21"/>
                  </a:cubicBezTo>
                  <a:cubicBezTo>
                    <a:pt x="30" y="21"/>
                    <a:pt x="30" y="21"/>
                    <a:pt x="29" y="22"/>
                  </a:cubicBezTo>
                  <a:cubicBezTo>
                    <a:pt x="29" y="22"/>
                    <a:pt x="28" y="22"/>
                    <a:pt x="28" y="22"/>
                  </a:cubicBezTo>
                  <a:cubicBezTo>
                    <a:pt x="28" y="22"/>
                    <a:pt x="27" y="23"/>
                    <a:pt x="26" y="23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4" y="24"/>
                    <a:pt x="23" y="24"/>
                    <a:pt x="22" y="25"/>
                  </a:cubicBezTo>
                  <a:cubicBezTo>
                    <a:pt x="22" y="25"/>
                    <a:pt x="21" y="25"/>
                    <a:pt x="21" y="25"/>
                  </a:cubicBezTo>
                  <a:cubicBezTo>
                    <a:pt x="21" y="25"/>
                    <a:pt x="20" y="25"/>
                    <a:pt x="19" y="2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7" y="26"/>
                    <a:pt x="16" y="26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2" y="26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0" y="24"/>
                    <a:pt x="9" y="24"/>
                  </a:cubicBezTo>
                  <a:cubicBezTo>
                    <a:pt x="9" y="23"/>
                    <a:pt x="8" y="23"/>
                    <a:pt x="8" y="23"/>
                  </a:cubicBezTo>
                  <a:cubicBezTo>
                    <a:pt x="8" y="23"/>
                    <a:pt x="8" y="23"/>
                    <a:pt x="7" y="22"/>
                  </a:cubicBezTo>
                  <a:cubicBezTo>
                    <a:pt x="7" y="21"/>
                    <a:pt x="6" y="21"/>
                    <a:pt x="6" y="20"/>
                  </a:cubicBezTo>
                  <a:cubicBezTo>
                    <a:pt x="6" y="20"/>
                    <a:pt x="6" y="20"/>
                    <a:pt x="6" y="19"/>
                  </a:cubicBezTo>
                  <a:cubicBezTo>
                    <a:pt x="5" y="19"/>
                    <a:pt x="5" y="18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5" y="16"/>
                    <a:pt x="5" y="15"/>
                    <a:pt x="5" y="15"/>
                  </a:cubicBezTo>
                  <a:close/>
                  <a:moveTo>
                    <a:pt x="9" y="72"/>
                  </a:moveTo>
                  <a:cubicBezTo>
                    <a:pt x="9" y="72"/>
                    <a:pt x="9" y="71"/>
                    <a:pt x="8" y="69"/>
                  </a:cubicBezTo>
                  <a:cubicBezTo>
                    <a:pt x="8" y="68"/>
                    <a:pt x="8" y="67"/>
                    <a:pt x="8" y="67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5"/>
                    <a:pt x="8" y="64"/>
                    <a:pt x="8" y="64"/>
                  </a:cubicBezTo>
                  <a:cubicBezTo>
                    <a:pt x="9" y="64"/>
                    <a:pt x="9" y="63"/>
                    <a:pt x="9" y="63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0"/>
                    <a:pt x="10" y="60"/>
                  </a:cubicBezTo>
                  <a:cubicBezTo>
                    <a:pt x="10" y="59"/>
                    <a:pt x="10" y="58"/>
                    <a:pt x="10" y="58"/>
                  </a:cubicBezTo>
                  <a:cubicBezTo>
                    <a:pt x="10" y="57"/>
                    <a:pt x="11" y="56"/>
                    <a:pt x="11" y="56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11" y="54"/>
                    <a:pt x="11" y="52"/>
                    <a:pt x="12" y="51"/>
                  </a:cubicBezTo>
                  <a:cubicBezTo>
                    <a:pt x="12" y="50"/>
                    <a:pt x="12" y="49"/>
                    <a:pt x="12" y="49"/>
                  </a:cubicBezTo>
                  <a:cubicBezTo>
                    <a:pt x="12" y="48"/>
                    <a:pt x="12" y="47"/>
                    <a:pt x="13" y="46"/>
                  </a:cubicBezTo>
                  <a:cubicBezTo>
                    <a:pt x="13" y="45"/>
                    <a:pt x="14" y="44"/>
                    <a:pt x="14" y="44"/>
                  </a:cubicBezTo>
                  <a:cubicBezTo>
                    <a:pt x="14" y="44"/>
                    <a:pt x="14" y="43"/>
                    <a:pt x="15" y="43"/>
                  </a:cubicBezTo>
                  <a:cubicBezTo>
                    <a:pt x="15" y="42"/>
                    <a:pt x="15" y="42"/>
                    <a:pt x="16" y="42"/>
                  </a:cubicBezTo>
                  <a:cubicBezTo>
                    <a:pt x="16" y="42"/>
                    <a:pt x="17" y="42"/>
                    <a:pt x="17" y="42"/>
                  </a:cubicBezTo>
                  <a:cubicBezTo>
                    <a:pt x="17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20" y="44"/>
                    <a:pt x="20" y="45"/>
                  </a:cubicBezTo>
                  <a:cubicBezTo>
                    <a:pt x="20" y="45"/>
                    <a:pt x="20" y="46"/>
                    <a:pt x="20" y="47"/>
                  </a:cubicBezTo>
                  <a:cubicBezTo>
                    <a:pt x="21" y="48"/>
                    <a:pt x="21" y="49"/>
                    <a:pt x="21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2"/>
                    <a:pt x="22" y="53"/>
                    <a:pt x="22" y="55"/>
                  </a:cubicBezTo>
                  <a:cubicBezTo>
                    <a:pt x="22" y="56"/>
                    <a:pt x="22" y="57"/>
                    <a:pt x="22" y="57"/>
                  </a:cubicBezTo>
                  <a:cubicBezTo>
                    <a:pt x="22" y="57"/>
                    <a:pt x="22" y="58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1"/>
                    <a:pt x="22" y="62"/>
                    <a:pt x="22" y="63"/>
                  </a:cubicBezTo>
                  <a:cubicBezTo>
                    <a:pt x="22" y="64"/>
                    <a:pt x="22" y="64"/>
                    <a:pt x="22" y="65"/>
                  </a:cubicBezTo>
                  <a:cubicBezTo>
                    <a:pt x="22" y="65"/>
                    <a:pt x="22" y="66"/>
                    <a:pt x="22" y="67"/>
                  </a:cubicBezTo>
                  <a:cubicBezTo>
                    <a:pt x="22" y="68"/>
                    <a:pt x="22" y="68"/>
                    <a:pt x="22" y="69"/>
                  </a:cubicBezTo>
                  <a:cubicBezTo>
                    <a:pt x="22" y="70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3"/>
                    <a:pt x="22" y="73"/>
                  </a:cubicBezTo>
                  <a:cubicBezTo>
                    <a:pt x="22" y="74"/>
                    <a:pt x="22" y="74"/>
                    <a:pt x="22" y="75"/>
                  </a:cubicBezTo>
                  <a:cubicBezTo>
                    <a:pt x="22" y="75"/>
                    <a:pt x="22" y="76"/>
                    <a:pt x="21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8"/>
                    <a:pt x="21" y="78"/>
                  </a:cubicBezTo>
                  <a:cubicBezTo>
                    <a:pt x="21" y="79"/>
                    <a:pt x="21" y="80"/>
                    <a:pt x="21" y="81"/>
                  </a:cubicBezTo>
                  <a:cubicBezTo>
                    <a:pt x="21" y="81"/>
                    <a:pt x="21" y="82"/>
                    <a:pt x="20" y="83"/>
                  </a:cubicBezTo>
                  <a:cubicBezTo>
                    <a:pt x="20" y="84"/>
                    <a:pt x="20" y="84"/>
                    <a:pt x="20" y="85"/>
                  </a:cubicBezTo>
                  <a:cubicBezTo>
                    <a:pt x="20" y="85"/>
                    <a:pt x="20" y="85"/>
                    <a:pt x="20" y="86"/>
                  </a:cubicBezTo>
                  <a:cubicBezTo>
                    <a:pt x="20" y="87"/>
                    <a:pt x="20" y="88"/>
                    <a:pt x="20" y="89"/>
                  </a:cubicBezTo>
                  <a:cubicBezTo>
                    <a:pt x="20" y="90"/>
                    <a:pt x="20" y="91"/>
                    <a:pt x="20" y="92"/>
                  </a:cubicBezTo>
                  <a:cubicBezTo>
                    <a:pt x="19" y="93"/>
                    <a:pt x="19" y="94"/>
                    <a:pt x="19" y="94"/>
                  </a:cubicBezTo>
                  <a:cubicBezTo>
                    <a:pt x="19" y="94"/>
                    <a:pt x="19" y="95"/>
                    <a:pt x="19" y="96"/>
                  </a:cubicBezTo>
                  <a:cubicBezTo>
                    <a:pt x="19" y="97"/>
                    <a:pt x="19" y="98"/>
                    <a:pt x="18" y="98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7" y="99"/>
                    <a:pt x="17" y="99"/>
                    <a:pt x="16" y="100"/>
                  </a:cubicBezTo>
                  <a:cubicBezTo>
                    <a:pt x="16" y="100"/>
                    <a:pt x="15" y="101"/>
                    <a:pt x="15" y="101"/>
                  </a:cubicBezTo>
                  <a:cubicBezTo>
                    <a:pt x="14" y="101"/>
                    <a:pt x="14" y="102"/>
                    <a:pt x="13" y="103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2" y="103"/>
                    <a:pt x="11" y="103"/>
                    <a:pt x="11" y="103"/>
                  </a:cubicBezTo>
                  <a:cubicBezTo>
                    <a:pt x="11" y="102"/>
                    <a:pt x="10" y="102"/>
                    <a:pt x="10" y="102"/>
                  </a:cubicBezTo>
                  <a:cubicBezTo>
                    <a:pt x="9" y="101"/>
                    <a:pt x="9" y="101"/>
                    <a:pt x="9" y="101"/>
                  </a:cubicBezTo>
                  <a:lnTo>
                    <a:pt x="9" y="72"/>
                  </a:lnTo>
                  <a:close/>
                  <a:moveTo>
                    <a:pt x="18" y="13"/>
                  </a:move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6" y="14"/>
                    <a:pt x="16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lnTo>
                    <a:pt x="18" y="1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201"/>
            <p:cNvSpPr>
              <a:spLocks noEditPoints="1"/>
            </p:cNvSpPr>
            <p:nvPr/>
          </p:nvSpPr>
          <p:spPr bwMode="auto">
            <a:xfrm>
              <a:off x="2858881" y="2904579"/>
              <a:ext cx="188329" cy="197987"/>
            </a:xfrm>
            <a:custGeom>
              <a:avLst/>
              <a:gdLst>
                <a:gd name="T0" fmla="*/ 7 w 86"/>
                <a:gd name="T1" fmla="*/ 77 h 90"/>
                <a:gd name="T2" fmla="*/ 5 w 86"/>
                <a:gd name="T3" fmla="*/ 84 h 90"/>
                <a:gd name="T4" fmla="*/ 1 w 86"/>
                <a:gd name="T5" fmla="*/ 85 h 90"/>
                <a:gd name="T6" fmla="*/ 0 w 86"/>
                <a:gd name="T7" fmla="*/ 11 h 90"/>
                <a:gd name="T8" fmla="*/ 6 w 86"/>
                <a:gd name="T9" fmla="*/ 10 h 90"/>
                <a:gd name="T10" fmla="*/ 12 w 86"/>
                <a:gd name="T11" fmla="*/ 9 h 90"/>
                <a:gd name="T12" fmla="*/ 21 w 86"/>
                <a:gd name="T13" fmla="*/ 14 h 90"/>
                <a:gd name="T14" fmla="*/ 21 w 86"/>
                <a:gd name="T15" fmla="*/ 25 h 90"/>
                <a:gd name="T16" fmla="*/ 21 w 86"/>
                <a:gd name="T17" fmla="*/ 34 h 90"/>
                <a:gd name="T18" fmla="*/ 24 w 86"/>
                <a:gd name="T19" fmla="*/ 35 h 90"/>
                <a:gd name="T20" fmla="*/ 32 w 86"/>
                <a:gd name="T21" fmla="*/ 29 h 90"/>
                <a:gd name="T22" fmla="*/ 40 w 86"/>
                <a:gd name="T23" fmla="*/ 24 h 90"/>
                <a:gd name="T24" fmla="*/ 44 w 86"/>
                <a:gd name="T25" fmla="*/ 20 h 90"/>
                <a:gd name="T26" fmla="*/ 52 w 86"/>
                <a:gd name="T27" fmla="*/ 13 h 90"/>
                <a:gd name="T28" fmla="*/ 62 w 86"/>
                <a:gd name="T29" fmla="*/ 4 h 90"/>
                <a:gd name="T30" fmla="*/ 69 w 86"/>
                <a:gd name="T31" fmla="*/ 0 h 90"/>
                <a:gd name="T32" fmla="*/ 73 w 86"/>
                <a:gd name="T33" fmla="*/ 3 h 90"/>
                <a:gd name="T34" fmla="*/ 78 w 86"/>
                <a:gd name="T35" fmla="*/ 7 h 90"/>
                <a:gd name="T36" fmla="*/ 74 w 86"/>
                <a:gd name="T37" fmla="*/ 12 h 90"/>
                <a:gd name="T38" fmla="*/ 68 w 86"/>
                <a:gd name="T39" fmla="*/ 17 h 90"/>
                <a:gd name="T40" fmla="*/ 61 w 86"/>
                <a:gd name="T41" fmla="*/ 22 h 90"/>
                <a:gd name="T42" fmla="*/ 56 w 86"/>
                <a:gd name="T43" fmla="*/ 27 h 90"/>
                <a:gd name="T44" fmla="*/ 47 w 86"/>
                <a:gd name="T45" fmla="*/ 34 h 90"/>
                <a:gd name="T46" fmla="*/ 50 w 86"/>
                <a:gd name="T47" fmla="*/ 43 h 90"/>
                <a:gd name="T48" fmla="*/ 56 w 86"/>
                <a:gd name="T49" fmla="*/ 51 h 90"/>
                <a:gd name="T50" fmla="*/ 68 w 86"/>
                <a:gd name="T51" fmla="*/ 65 h 90"/>
                <a:gd name="T52" fmla="*/ 74 w 86"/>
                <a:gd name="T53" fmla="*/ 69 h 90"/>
                <a:gd name="T54" fmla="*/ 80 w 86"/>
                <a:gd name="T55" fmla="*/ 75 h 90"/>
                <a:gd name="T56" fmla="*/ 82 w 86"/>
                <a:gd name="T57" fmla="*/ 83 h 90"/>
                <a:gd name="T58" fmla="*/ 85 w 86"/>
                <a:gd name="T59" fmla="*/ 86 h 90"/>
                <a:gd name="T60" fmla="*/ 76 w 86"/>
                <a:gd name="T61" fmla="*/ 88 h 90"/>
                <a:gd name="T62" fmla="*/ 68 w 86"/>
                <a:gd name="T63" fmla="*/ 87 h 90"/>
                <a:gd name="T64" fmla="*/ 60 w 86"/>
                <a:gd name="T65" fmla="*/ 84 h 90"/>
                <a:gd name="T66" fmla="*/ 53 w 86"/>
                <a:gd name="T67" fmla="*/ 79 h 90"/>
                <a:gd name="T68" fmla="*/ 48 w 86"/>
                <a:gd name="T69" fmla="*/ 76 h 90"/>
                <a:gd name="T70" fmla="*/ 41 w 86"/>
                <a:gd name="T71" fmla="*/ 67 h 90"/>
                <a:gd name="T72" fmla="*/ 36 w 86"/>
                <a:gd name="T73" fmla="*/ 59 h 90"/>
                <a:gd name="T74" fmla="*/ 32 w 86"/>
                <a:gd name="T75" fmla="*/ 50 h 90"/>
                <a:gd name="T76" fmla="*/ 26 w 86"/>
                <a:gd name="T77" fmla="*/ 55 h 90"/>
                <a:gd name="T78" fmla="*/ 22 w 86"/>
                <a:gd name="T79" fmla="*/ 64 h 90"/>
                <a:gd name="T80" fmla="*/ 23 w 86"/>
                <a:gd name="T81" fmla="*/ 72 h 90"/>
                <a:gd name="T82" fmla="*/ 25 w 86"/>
                <a:gd name="T83" fmla="*/ 82 h 90"/>
                <a:gd name="T84" fmla="*/ 24 w 86"/>
                <a:gd name="T85" fmla="*/ 90 h 90"/>
                <a:gd name="T86" fmla="*/ 19 w 86"/>
                <a:gd name="T87" fmla="*/ 88 h 90"/>
                <a:gd name="T88" fmla="*/ 12 w 86"/>
                <a:gd name="T89" fmla="*/ 79 h 90"/>
                <a:gd name="T90" fmla="*/ 9 w 86"/>
                <a:gd name="T91" fmla="*/ 71 h 90"/>
                <a:gd name="T92" fmla="*/ 9 w 86"/>
                <a:gd name="T93" fmla="*/ 27 h 90"/>
                <a:gd name="T94" fmla="*/ 7 w 86"/>
                <a:gd name="T95" fmla="*/ 37 h 90"/>
                <a:gd name="T96" fmla="*/ 8 w 86"/>
                <a:gd name="T97" fmla="*/ 45 h 90"/>
                <a:gd name="T98" fmla="*/ 40 w 86"/>
                <a:gd name="T99" fmla="*/ 42 h 90"/>
                <a:gd name="T100" fmla="*/ 50 w 86"/>
                <a:gd name="T101" fmla="*/ 59 h 90"/>
                <a:gd name="T102" fmla="*/ 53 w 86"/>
                <a:gd name="T103" fmla="*/ 64 h 90"/>
                <a:gd name="T104" fmla="*/ 59 w 86"/>
                <a:gd name="T105" fmla="*/ 71 h 90"/>
                <a:gd name="T106" fmla="*/ 70 w 86"/>
                <a:gd name="T107" fmla="*/ 80 h 90"/>
                <a:gd name="T108" fmla="*/ 73 w 86"/>
                <a:gd name="T109" fmla="*/ 78 h 90"/>
                <a:gd name="T110" fmla="*/ 65 w 86"/>
                <a:gd name="T111" fmla="*/ 71 h 90"/>
                <a:gd name="T112" fmla="*/ 53 w 86"/>
                <a:gd name="T113" fmla="*/ 61 h 90"/>
                <a:gd name="T114" fmla="*/ 71 w 86"/>
                <a:gd name="T115" fmla="*/ 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6" h="90">
                  <a:moveTo>
                    <a:pt x="8" y="69"/>
                  </a:moveTo>
                  <a:cubicBezTo>
                    <a:pt x="8" y="70"/>
                    <a:pt x="8" y="70"/>
                    <a:pt x="8" y="71"/>
                  </a:cubicBezTo>
                  <a:cubicBezTo>
                    <a:pt x="7" y="72"/>
                    <a:pt x="7" y="73"/>
                    <a:pt x="7" y="73"/>
                  </a:cubicBezTo>
                  <a:cubicBezTo>
                    <a:pt x="7" y="73"/>
                    <a:pt x="7" y="74"/>
                    <a:pt x="7" y="74"/>
                  </a:cubicBezTo>
                  <a:cubicBezTo>
                    <a:pt x="7" y="75"/>
                    <a:pt x="7" y="76"/>
                    <a:pt x="7" y="77"/>
                  </a:cubicBezTo>
                  <a:cubicBezTo>
                    <a:pt x="7" y="77"/>
                    <a:pt x="7" y="78"/>
                    <a:pt x="7" y="79"/>
                  </a:cubicBezTo>
                  <a:cubicBezTo>
                    <a:pt x="7" y="79"/>
                    <a:pt x="7" y="80"/>
                    <a:pt x="7" y="80"/>
                  </a:cubicBezTo>
                  <a:cubicBezTo>
                    <a:pt x="7" y="80"/>
                    <a:pt x="7" y="81"/>
                    <a:pt x="7" y="81"/>
                  </a:cubicBezTo>
                  <a:cubicBezTo>
                    <a:pt x="7" y="82"/>
                    <a:pt x="6" y="82"/>
                    <a:pt x="6" y="83"/>
                  </a:cubicBezTo>
                  <a:cubicBezTo>
                    <a:pt x="6" y="83"/>
                    <a:pt x="6" y="83"/>
                    <a:pt x="5" y="84"/>
                  </a:cubicBezTo>
                  <a:cubicBezTo>
                    <a:pt x="5" y="84"/>
                    <a:pt x="5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2" y="85"/>
                    <a:pt x="2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9"/>
                    <a:pt x="2" y="9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3" y="10"/>
                    <a:pt x="13" y="10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5" y="11"/>
                    <a:pt x="16" y="11"/>
                    <a:pt x="17" y="11"/>
                  </a:cubicBezTo>
                  <a:cubicBezTo>
                    <a:pt x="18" y="12"/>
                    <a:pt x="18" y="12"/>
                    <a:pt x="19" y="12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5"/>
                  </a:cubicBezTo>
                  <a:cubicBezTo>
                    <a:pt x="21" y="26"/>
                    <a:pt x="21" y="27"/>
                    <a:pt x="21" y="28"/>
                  </a:cubicBezTo>
                  <a:cubicBezTo>
                    <a:pt x="21" y="28"/>
                    <a:pt x="21" y="29"/>
                    <a:pt x="21" y="30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3" y="35"/>
                    <a:pt x="23" y="35"/>
                    <a:pt x="24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4"/>
                    <a:pt x="26" y="34"/>
                    <a:pt x="27" y="33"/>
                  </a:cubicBezTo>
                  <a:cubicBezTo>
                    <a:pt x="28" y="32"/>
                    <a:pt x="29" y="31"/>
                    <a:pt x="29" y="31"/>
                  </a:cubicBezTo>
                  <a:cubicBezTo>
                    <a:pt x="29" y="31"/>
                    <a:pt x="29" y="31"/>
                    <a:pt x="30" y="31"/>
                  </a:cubicBezTo>
                  <a:cubicBezTo>
                    <a:pt x="31" y="30"/>
                    <a:pt x="31" y="30"/>
                    <a:pt x="32" y="29"/>
                  </a:cubicBezTo>
                  <a:cubicBezTo>
                    <a:pt x="33" y="29"/>
                    <a:pt x="33" y="29"/>
                    <a:pt x="34" y="28"/>
                  </a:cubicBezTo>
                  <a:cubicBezTo>
                    <a:pt x="34" y="28"/>
                    <a:pt x="35" y="28"/>
                    <a:pt x="35" y="28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0" y="24"/>
                    <a:pt x="40" y="23"/>
                    <a:pt x="41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1"/>
                    <a:pt x="44" y="20"/>
                    <a:pt x="44" y="20"/>
                  </a:cubicBezTo>
                  <a:cubicBezTo>
                    <a:pt x="45" y="19"/>
                    <a:pt x="45" y="19"/>
                    <a:pt x="46" y="18"/>
                  </a:cubicBezTo>
                  <a:cubicBezTo>
                    <a:pt x="47" y="18"/>
                    <a:pt x="47" y="17"/>
                    <a:pt x="48" y="17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6"/>
                    <a:pt x="50" y="15"/>
                  </a:cubicBezTo>
                  <a:cubicBezTo>
                    <a:pt x="51" y="15"/>
                    <a:pt x="51" y="14"/>
                    <a:pt x="52" y="13"/>
                  </a:cubicBezTo>
                  <a:cubicBezTo>
                    <a:pt x="53" y="13"/>
                    <a:pt x="53" y="12"/>
                    <a:pt x="54" y="11"/>
                  </a:cubicBezTo>
                  <a:cubicBezTo>
                    <a:pt x="54" y="11"/>
                    <a:pt x="55" y="11"/>
                    <a:pt x="55" y="10"/>
                  </a:cubicBezTo>
                  <a:cubicBezTo>
                    <a:pt x="55" y="10"/>
                    <a:pt x="56" y="10"/>
                    <a:pt x="57" y="9"/>
                  </a:cubicBezTo>
                  <a:cubicBezTo>
                    <a:pt x="57" y="8"/>
                    <a:pt x="58" y="7"/>
                    <a:pt x="59" y="7"/>
                  </a:cubicBezTo>
                  <a:cubicBezTo>
                    <a:pt x="60" y="6"/>
                    <a:pt x="61" y="5"/>
                    <a:pt x="62" y="4"/>
                  </a:cubicBezTo>
                  <a:cubicBezTo>
                    <a:pt x="63" y="4"/>
                    <a:pt x="64" y="3"/>
                    <a:pt x="64" y="3"/>
                  </a:cubicBezTo>
                  <a:cubicBezTo>
                    <a:pt x="64" y="3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7" y="1"/>
                    <a:pt x="68" y="1"/>
                  </a:cubicBezTo>
                  <a:cubicBezTo>
                    <a:pt x="68" y="0"/>
                    <a:pt x="69" y="0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2"/>
                    <a:pt x="73" y="3"/>
                  </a:cubicBezTo>
                  <a:cubicBezTo>
                    <a:pt x="73" y="4"/>
                    <a:pt x="74" y="4"/>
                    <a:pt x="74" y="5"/>
                  </a:cubicBezTo>
                  <a:cubicBezTo>
                    <a:pt x="74" y="5"/>
                    <a:pt x="75" y="5"/>
                    <a:pt x="76" y="5"/>
                  </a:cubicBezTo>
                  <a:cubicBezTo>
                    <a:pt x="77" y="5"/>
                    <a:pt x="77" y="6"/>
                    <a:pt x="78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5" y="11"/>
                    <a:pt x="74" y="12"/>
                    <a:pt x="74" y="12"/>
                  </a:cubicBezTo>
                  <a:cubicBezTo>
                    <a:pt x="73" y="12"/>
                    <a:pt x="73" y="13"/>
                    <a:pt x="72" y="13"/>
                  </a:cubicBezTo>
                  <a:cubicBezTo>
                    <a:pt x="72" y="14"/>
                    <a:pt x="71" y="14"/>
                    <a:pt x="71" y="14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5"/>
                    <a:pt x="70" y="15"/>
                    <a:pt x="69" y="16"/>
                  </a:cubicBezTo>
                  <a:cubicBezTo>
                    <a:pt x="69" y="16"/>
                    <a:pt x="68" y="17"/>
                    <a:pt x="68" y="17"/>
                  </a:cubicBezTo>
                  <a:cubicBezTo>
                    <a:pt x="68" y="17"/>
                    <a:pt x="67" y="18"/>
                    <a:pt x="67" y="18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65" y="20"/>
                    <a:pt x="64" y="20"/>
                  </a:cubicBezTo>
                  <a:cubicBezTo>
                    <a:pt x="63" y="21"/>
                    <a:pt x="63" y="22"/>
                    <a:pt x="62" y="22"/>
                  </a:cubicBezTo>
                  <a:cubicBezTo>
                    <a:pt x="62" y="22"/>
                    <a:pt x="62" y="22"/>
                    <a:pt x="61" y="22"/>
                  </a:cubicBezTo>
                  <a:cubicBezTo>
                    <a:pt x="61" y="22"/>
                    <a:pt x="61" y="23"/>
                    <a:pt x="61" y="23"/>
                  </a:cubicBezTo>
                  <a:cubicBezTo>
                    <a:pt x="60" y="23"/>
                    <a:pt x="60" y="23"/>
                    <a:pt x="59" y="24"/>
                  </a:cubicBezTo>
                  <a:cubicBezTo>
                    <a:pt x="59" y="24"/>
                    <a:pt x="59" y="25"/>
                    <a:pt x="59" y="25"/>
                  </a:cubicBezTo>
                  <a:cubicBezTo>
                    <a:pt x="58" y="25"/>
                    <a:pt x="58" y="25"/>
                    <a:pt x="57" y="25"/>
                  </a:cubicBezTo>
                  <a:cubicBezTo>
                    <a:pt x="57" y="26"/>
                    <a:pt x="56" y="26"/>
                    <a:pt x="56" y="27"/>
                  </a:cubicBezTo>
                  <a:cubicBezTo>
                    <a:pt x="55" y="27"/>
                    <a:pt x="54" y="27"/>
                    <a:pt x="54" y="28"/>
                  </a:cubicBezTo>
                  <a:cubicBezTo>
                    <a:pt x="53" y="28"/>
                    <a:pt x="53" y="28"/>
                    <a:pt x="53" y="29"/>
                  </a:cubicBezTo>
                  <a:cubicBezTo>
                    <a:pt x="53" y="29"/>
                    <a:pt x="52" y="29"/>
                    <a:pt x="51" y="30"/>
                  </a:cubicBezTo>
                  <a:cubicBezTo>
                    <a:pt x="50" y="31"/>
                    <a:pt x="50" y="31"/>
                    <a:pt x="49" y="32"/>
                  </a:cubicBezTo>
                  <a:cubicBezTo>
                    <a:pt x="48" y="33"/>
                    <a:pt x="47" y="34"/>
                    <a:pt x="47" y="34"/>
                  </a:cubicBezTo>
                  <a:cubicBezTo>
                    <a:pt x="46" y="35"/>
                    <a:pt x="45" y="36"/>
                    <a:pt x="45" y="36"/>
                  </a:cubicBezTo>
                  <a:cubicBezTo>
                    <a:pt x="45" y="36"/>
                    <a:pt x="46" y="37"/>
                    <a:pt x="47" y="38"/>
                  </a:cubicBezTo>
                  <a:cubicBezTo>
                    <a:pt x="47" y="39"/>
                    <a:pt x="48" y="40"/>
                    <a:pt x="48" y="40"/>
                  </a:cubicBezTo>
                  <a:cubicBezTo>
                    <a:pt x="48" y="40"/>
                    <a:pt x="48" y="40"/>
                    <a:pt x="49" y="41"/>
                  </a:cubicBezTo>
                  <a:cubicBezTo>
                    <a:pt x="49" y="41"/>
                    <a:pt x="50" y="42"/>
                    <a:pt x="50" y="43"/>
                  </a:cubicBezTo>
                  <a:cubicBezTo>
                    <a:pt x="50" y="43"/>
                    <a:pt x="51" y="44"/>
                    <a:pt x="51" y="45"/>
                  </a:cubicBezTo>
                  <a:cubicBezTo>
                    <a:pt x="52" y="45"/>
                    <a:pt x="52" y="46"/>
                    <a:pt x="52" y="46"/>
                  </a:cubicBezTo>
                  <a:cubicBezTo>
                    <a:pt x="52" y="46"/>
                    <a:pt x="52" y="46"/>
                    <a:pt x="53" y="47"/>
                  </a:cubicBezTo>
                  <a:cubicBezTo>
                    <a:pt x="53" y="48"/>
                    <a:pt x="54" y="48"/>
                    <a:pt x="54" y="49"/>
                  </a:cubicBezTo>
                  <a:cubicBezTo>
                    <a:pt x="55" y="50"/>
                    <a:pt x="55" y="50"/>
                    <a:pt x="56" y="51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8" y="54"/>
                    <a:pt x="59" y="56"/>
                    <a:pt x="61" y="58"/>
                  </a:cubicBezTo>
                  <a:cubicBezTo>
                    <a:pt x="62" y="60"/>
                    <a:pt x="63" y="61"/>
                    <a:pt x="65" y="63"/>
                  </a:cubicBezTo>
                  <a:cubicBezTo>
                    <a:pt x="65" y="63"/>
                    <a:pt x="66" y="63"/>
                    <a:pt x="66" y="64"/>
                  </a:cubicBezTo>
                  <a:cubicBezTo>
                    <a:pt x="67" y="64"/>
                    <a:pt x="68" y="65"/>
                    <a:pt x="68" y="65"/>
                  </a:cubicBezTo>
                  <a:cubicBezTo>
                    <a:pt x="69" y="66"/>
                    <a:pt x="69" y="66"/>
                    <a:pt x="70" y="67"/>
                  </a:cubicBezTo>
                  <a:cubicBezTo>
                    <a:pt x="70" y="67"/>
                    <a:pt x="71" y="67"/>
                    <a:pt x="71" y="67"/>
                  </a:cubicBezTo>
                  <a:cubicBezTo>
                    <a:pt x="71" y="67"/>
                    <a:pt x="71" y="68"/>
                    <a:pt x="72" y="68"/>
                  </a:cubicBezTo>
                  <a:cubicBezTo>
                    <a:pt x="72" y="68"/>
                    <a:pt x="73" y="68"/>
                    <a:pt x="73" y="68"/>
                  </a:cubicBezTo>
                  <a:cubicBezTo>
                    <a:pt x="73" y="68"/>
                    <a:pt x="73" y="69"/>
                    <a:pt x="74" y="69"/>
                  </a:cubicBezTo>
                  <a:cubicBezTo>
                    <a:pt x="74" y="70"/>
                    <a:pt x="75" y="70"/>
                    <a:pt x="75" y="70"/>
                  </a:cubicBezTo>
                  <a:cubicBezTo>
                    <a:pt x="75" y="70"/>
                    <a:pt x="75" y="71"/>
                    <a:pt x="76" y="71"/>
                  </a:cubicBezTo>
                  <a:cubicBezTo>
                    <a:pt x="76" y="72"/>
                    <a:pt x="77" y="72"/>
                    <a:pt x="77" y="73"/>
                  </a:cubicBezTo>
                  <a:cubicBezTo>
                    <a:pt x="78" y="73"/>
                    <a:pt x="79" y="74"/>
                    <a:pt x="79" y="74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1" y="75"/>
                    <a:pt x="81" y="76"/>
                    <a:pt x="81" y="77"/>
                  </a:cubicBezTo>
                  <a:cubicBezTo>
                    <a:pt x="82" y="78"/>
                    <a:pt x="82" y="78"/>
                    <a:pt x="82" y="79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2" y="80"/>
                    <a:pt x="82" y="81"/>
                    <a:pt x="82" y="82"/>
                  </a:cubicBezTo>
                  <a:cubicBezTo>
                    <a:pt x="82" y="82"/>
                    <a:pt x="82" y="82"/>
                    <a:pt x="82" y="83"/>
                  </a:cubicBezTo>
                  <a:cubicBezTo>
                    <a:pt x="81" y="83"/>
                    <a:pt x="81" y="83"/>
                    <a:pt x="81" y="84"/>
                  </a:cubicBezTo>
                  <a:cubicBezTo>
                    <a:pt x="81" y="84"/>
                    <a:pt x="82" y="84"/>
                    <a:pt x="82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6"/>
                    <a:pt x="84" y="86"/>
                    <a:pt x="84" y="86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4" y="87"/>
                    <a:pt x="84" y="87"/>
                    <a:pt x="84" y="87"/>
                  </a:cubicBezTo>
                  <a:cubicBezTo>
                    <a:pt x="84" y="87"/>
                    <a:pt x="83" y="87"/>
                    <a:pt x="82" y="88"/>
                  </a:cubicBezTo>
                  <a:cubicBezTo>
                    <a:pt x="81" y="88"/>
                    <a:pt x="80" y="88"/>
                    <a:pt x="79" y="88"/>
                  </a:cubicBezTo>
                  <a:cubicBezTo>
                    <a:pt x="78" y="88"/>
                    <a:pt x="77" y="88"/>
                    <a:pt x="76" y="88"/>
                  </a:cubicBezTo>
                  <a:cubicBezTo>
                    <a:pt x="75" y="88"/>
                    <a:pt x="74" y="88"/>
                    <a:pt x="74" y="88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2" y="87"/>
                    <a:pt x="71" y="87"/>
                    <a:pt x="70" y="87"/>
                  </a:cubicBezTo>
                  <a:cubicBezTo>
                    <a:pt x="70" y="87"/>
                    <a:pt x="69" y="86"/>
                    <a:pt x="69" y="86"/>
                  </a:cubicBezTo>
                  <a:cubicBezTo>
                    <a:pt x="69" y="86"/>
                    <a:pt x="68" y="86"/>
                    <a:pt x="68" y="87"/>
                  </a:cubicBezTo>
                  <a:cubicBezTo>
                    <a:pt x="67" y="87"/>
                    <a:pt x="66" y="87"/>
                    <a:pt x="66" y="86"/>
                  </a:cubicBezTo>
                  <a:cubicBezTo>
                    <a:pt x="66" y="86"/>
                    <a:pt x="65" y="86"/>
                    <a:pt x="65" y="86"/>
                  </a:cubicBezTo>
                  <a:cubicBezTo>
                    <a:pt x="64" y="86"/>
                    <a:pt x="63" y="86"/>
                    <a:pt x="63" y="85"/>
                  </a:cubicBezTo>
                  <a:cubicBezTo>
                    <a:pt x="63" y="85"/>
                    <a:pt x="63" y="85"/>
                    <a:pt x="62" y="85"/>
                  </a:cubicBezTo>
                  <a:cubicBezTo>
                    <a:pt x="62" y="84"/>
                    <a:pt x="61" y="84"/>
                    <a:pt x="60" y="84"/>
                  </a:cubicBezTo>
                  <a:cubicBezTo>
                    <a:pt x="60" y="83"/>
                    <a:pt x="59" y="83"/>
                    <a:pt x="59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7" y="82"/>
                    <a:pt x="57" y="81"/>
                    <a:pt x="56" y="81"/>
                  </a:cubicBezTo>
                  <a:cubicBezTo>
                    <a:pt x="55" y="80"/>
                    <a:pt x="54" y="80"/>
                    <a:pt x="54" y="80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3" y="79"/>
                    <a:pt x="52" y="79"/>
                    <a:pt x="52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1" y="78"/>
                    <a:pt x="50" y="77"/>
                  </a:cubicBezTo>
                  <a:cubicBezTo>
                    <a:pt x="50" y="77"/>
                    <a:pt x="49" y="76"/>
                    <a:pt x="48" y="76"/>
                  </a:cubicBezTo>
                  <a:cubicBezTo>
                    <a:pt x="48" y="75"/>
                    <a:pt x="47" y="75"/>
                    <a:pt x="47" y="74"/>
                  </a:cubicBezTo>
                  <a:cubicBezTo>
                    <a:pt x="46" y="74"/>
                    <a:pt x="45" y="73"/>
                    <a:pt x="45" y="73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3" y="71"/>
                    <a:pt x="42" y="70"/>
                  </a:cubicBezTo>
                  <a:cubicBezTo>
                    <a:pt x="41" y="68"/>
                    <a:pt x="41" y="68"/>
                    <a:pt x="41" y="67"/>
                  </a:cubicBezTo>
                  <a:cubicBezTo>
                    <a:pt x="40" y="67"/>
                    <a:pt x="40" y="67"/>
                    <a:pt x="40" y="66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8" y="64"/>
                    <a:pt x="38" y="63"/>
                    <a:pt x="37" y="62"/>
                  </a:cubicBezTo>
                  <a:cubicBezTo>
                    <a:pt x="36" y="61"/>
                    <a:pt x="36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5" y="58"/>
                    <a:pt x="35" y="57"/>
                    <a:pt x="35" y="57"/>
                  </a:cubicBezTo>
                  <a:cubicBezTo>
                    <a:pt x="35" y="56"/>
                    <a:pt x="35" y="55"/>
                    <a:pt x="35" y="54"/>
                  </a:cubicBezTo>
                  <a:cubicBezTo>
                    <a:pt x="35" y="54"/>
                    <a:pt x="35" y="53"/>
                    <a:pt x="35" y="53"/>
                  </a:cubicBezTo>
                  <a:cubicBezTo>
                    <a:pt x="35" y="53"/>
                    <a:pt x="34" y="52"/>
                    <a:pt x="34" y="52"/>
                  </a:cubicBezTo>
                  <a:cubicBezTo>
                    <a:pt x="33" y="51"/>
                    <a:pt x="32" y="51"/>
                    <a:pt x="32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30" y="51"/>
                    <a:pt x="30" y="51"/>
                  </a:cubicBezTo>
                  <a:cubicBezTo>
                    <a:pt x="29" y="52"/>
                    <a:pt x="29" y="52"/>
                    <a:pt x="28" y="53"/>
                  </a:cubicBezTo>
                  <a:cubicBezTo>
                    <a:pt x="27" y="54"/>
                    <a:pt x="27" y="54"/>
                    <a:pt x="26" y="55"/>
                  </a:cubicBezTo>
                  <a:cubicBezTo>
                    <a:pt x="26" y="55"/>
                    <a:pt x="25" y="56"/>
                    <a:pt x="25" y="56"/>
                  </a:cubicBezTo>
                  <a:cubicBezTo>
                    <a:pt x="25" y="56"/>
                    <a:pt x="25" y="57"/>
                    <a:pt x="24" y="58"/>
                  </a:cubicBezTo>
                  <a:cubicBezTo>
                    <a:pt x="24" y="59"/>
                    <a:pt x="24" y="59"/>
                    <a:pt x="23" y="60"/>
                  </a:cubicBezTo>
                  <a:cubicBezTo>
                    <a:pt x="23" y="60"/>
                    <a:pt x="23" y="61"/>
                    <a:pt x="23" y="62"/>
                  </a:cubicBezTo>
                  <a:cubicBezTo>
                    <a:pt x="23" y="63"/>
                    <a:pt x="22" y="63"/>
                    <a:pt x="22" y="64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6"/>
                    <a:pt x="22" y="66"/>
                    <a:pt x="22" y="67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8"/>
                    <a:pt x="22" y="68"/>
                    <a:pt x="23" y="69"/>
                  </a:cubicBezTo>
                  <a:cubicBezTo>
                    <a:pt x="23" y="70"/>
                    <a:pt x="23" y="71"/>
                    <a:pt x="23" y="72"/>
                  </a:cubicBezTo>
                  <a:cubicBezTo>
                    <a:pt x="23" y="73"/>
                    <a:pt x="23" y="74"/>
                    <a:pt x="23" y="75"/>
                  </a:cubicBezTo>
                  <a:cubicBezTo>
                    <a:pt x="23" y="75"/>
                    <a:pt x="23" y="76"/>
                    <a:pt x="23" y="76"/>
                  </a:cubicBezTo>
                  <a:cubicBezTo>
                    <a:pt x="23" y="76"/>
                    <a:pt x="23" y="77"/>
                    <a:pt x="24" y="77"/>
                  </a:cubicBezTo>
                  <a:cubicBezTo>
                    <a:pt x="24" y="78"/>
                    <a:pt x="24" y="79"/>
                    <a:pt x="24" y="80"/>
                  </a:cubicBezTo>
                  <a:cubicBezTo>
                    <a:pt x="24" y="81"/>
                    <a:pt x="25" y="82"/>
                    <a:pt x="25" y="82"/>
                  </a:cubicBezTo>
                  <a:cubicBezTo>
                    <a:pt x="25" y="83"/>
                    <a:pt x="25" y="83"/>
                    <a:pt x="25" y="84"/>
                  </a:cubicBezTo>
                  <a:cubicBezTo>
                    <a:pt x="25" y="84"/>
                    <a:pt x="26" y="85"/>
                    <a:pt x="26" y="86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90"/>
                    <a:pt x="25" y="90"/>
                    <a:pt x="24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1" y="90"/>
                    <a:pt x="20" y="89"/>
                    <a:pt x="19" y="88"/>
                  </a:cubicBezTo>
                  <a:cubicBezTo>
                    <a:pt x="18" y="87"/>
                    <a:pt x="17" y="86"/>
                    <a:pt x="17" y="85"/>
                  </a:cubicBezTo>
                  <a:cubicBezTo>
                    <a:pt x="16" y="85"/>
                    <a:pt x="16" y="85"/>
                    <a:pt x="16" y="84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1"/>
                    <a:pt x="14" y="81"/>
                    <a:pt x="13" y="80"/>
                  </a:cubicBezTo>
                  <a:cubicBezTo>
                    <a:pt x="13" y="80"/>
                    <a:pt x="12" y="79"/>
                    <a:pt x="12" y="79"/>
                  </a:cubicBezTo>
                  <a:cubicBezTo>
                    <a:pt x="12" y="79"/>
                    <a:pt x="12" y="79"/>
                    <a:pt x="11" y="78"/>
                  </a:cubicBezTo>
                  <a:cubicBezTo>
                    <a:pt x="11" y="78"/>
                    <a:pt x="11" y="77"/>
                    <a:pt x="11" y="77"/>
                  </a:cubicBezTo>
                  <a:cubicBezTo>
                    <a:pt x="11" y="77"/>
                    <a:pt x="11" y="76"/>
                    <a:pt x="10" y="75"/>
                  </a:cubicBezTo>
                  <a:cubicBezTo>
                    <a:pt x="10" y="75"/>
                    <a:pt x="10" y="74"/>
                    <a:pt x="10" y="73"/>
                  </a:cubicBezTo>
                  <a:cubicBezTo>
                    <a:pt x="9" y="72"/>
                    <a:pt x="9" y="72"/>
                    <a:pt x="9" y="71"/>
                  </a:cubicBezTo>
                  <a:cubicBezTo>
                    <a:pt x="8" y="70"/>
                    <a:pt x="8" y="70"/>
                    <a:pt x="8" y="69"/>
                  </a:cubicBezTo>
                  <a:close/>
                  <a:moveTo>
                    <a:pt x="10" y="25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7"/>
                  </a:cubicBezTo>
                  <a:cubicBezTo>
                    <a:pt x="8" y="28"/>
                    <a:pt x="8" y="29"/>
                    <a:pt x="8" y="30"/>
                  </a:cubicBezTo>
                  <a:cubicBezTo>
                    <a:pt x="8" y="30"/>
                    <a:pt x="8" y="31"/>
                    <a:pt x="7" y="32"/>
                  </a:cubicBezTo>
                  <a:cubicBezTo>
                    <a:pt x="7" y="32"/>
                    <a:pt x="7" y="33"/>
                    <a:pt x="7" y="33"/>
                  </a:cubicBezTo>
                  <a:cubicBezTo>
                    <a:pt x="7" y="33"/>
                    <a:pt x="7" y="34"/>
                    <a:pt x="7" y="35"/>
                  </a:cubicBezTo>
                  <a:cubicBezTo>
                    <a:pt x="7" y="35"/>
                    <a:pt x="7" y="36"/>
                    <a:pt x="7" y="37"/>
                  </a:cubicBezTo>
                  <a:cubicBezTo>
                    <a:pt x="7" y="38"/>
                    <a:pt x="7" y="39"/>
                    <a:pt x="7" y="39"/>
                  </a:cubicBezTo>
                  <a:cubicBezTo>
                    <a:pt x="7" y="40"/>
                    <a:pt x="7" y="41"/>
                    <a:pt x="7" y="41"/>
                  </a:cubicBezTo>
                  <a:cubicBezTo>
                    <a:pt x="8" y="41"/>
                    <a:pt x="8" y="41"/>
                    <a:pt x="8" y="41"/>
                  </a:cubicBezTo>
                  <a:lnTo>
                    <a:pt x="10" y="25"/>
                  </a:lnTo>
                  <a:close/>
                  <a:moveTo>
                    <a:pt x="8" y="45"/>
                  </a:moveTo>
                  <a:cubicBezTo>
                    <a:pt x="8" y="44"/>
                    <a:pt x="8" y="44"/>
                    <a:pt x="8" y="44"/>
                  </a:cubicBezTo>
                  <a:cubicBezTo>
                    <a:pt x="7" y="44"/>
                    <a:pt x="7" y="44"/>
                    <a:pt x="7" y="44"/>
                  </a:cubicBezTo>
                  <a:lnTo>
                    <a:pt x="8" y="45"/>
                  </a:lnTo>
                  <a:close/>
                  <a:moveTo>
                    <a:pt x="39" y="43"/>
                  </a:moveTo>
                  <a:cubicBezTo>
                    <a:pt x="39" y="43"/>
                    <a:pt x="39" y="43"/>
                    <a:pt x="40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39" y="41"/>
                    <a:pt x="39" y="41"/>
                    <a:pt x="39" y="41"/>
                  </a:cubicBezTo>
                  <a:lnTo>
                    <a:pt x="39" y="43"/>
                  </a:lnTo>
                  <a:close/>
                  <a:moveTo>
                    <a:pt x="50" y="59"/>
                  </a:moveTo>
                  <a:cubicBezTo>
                    <a:pt x="50" y="59"/>
                    <a:pt x="50" y="59"/>
                    <a:pt x="50" y="59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1" y="60"/>
                    <a:pt x="51" y="61"/>
                    <a:pt x="51" y="61"/>
                  </a:cubicBezTo>
                  <a:cubicBezTo>
                    <a:pt x="51" y="61"/>
                    <a:pt x="51" y="61"/>
                    <a:pt x="52" y="62"/>
                  </a:cubicBezTo>
                  <a:cubicBezTo>
                    <a:pt x="52" y="63"/>
                    <a:pt x="53" y="63"/>
                    <a:pt x="53" y="64"/>
                  </a:cubicBezTo>
                  <a:cubicBezTo>
                    <a:pt x="53" y="64"/>
                    <a:pt x="54" y="64"/>
                    <a:pt x="54" y="65"/>
                  </a:cubicBezTo>
                  <a:cubicBezTo>
                    <a:pt x="55" y="66"/>
                    <a:pt x="55" y="66"/>
                    <a:pt x="56" y="66"/>
                  </a:cubicBezTo>
                  <a:cubicBezTo>
                    <a:pt x="56" y="67"/>
                    <a:pt x="56" y="67"/>
                    <a:pt x="57" y="68"/>
                  </a:cubicBezTo>
                  <a:cubicBezTo>
                    <a:pt x="57" y="69"/>
                    <a:pt x="57" y="69"/>
                    <a:pt x="58" y="69"/>
                  </a:cubicBezTo>
                  <a:cubicBezTo>
                    <a:pt x="58" y="70"/>
                    <a:pt x="58" y="70"/>
                    <a:pt x="59" y="71"/>
                  </a:cubicBezTo>
                  <a:cubicBezTo>
                    <a:pt x="60" y="71"/>
                    <a:pt x="60" y="72"/>
                    <a:pt x="61" y="73"/>
                  </a:cubicBezTo>
                  <a:cubicBezTo>
                    <a:pt x="62" y="74"/>
                    <a:pt x="62" y="74"/>
                    <a:pt x="63" y="75"/>
                  </a:cubicBezTo>
                  <a:cubicBezTo>
                    <a:pt x="64" y="75"/>
                    <a:pt x="64" y="76"/>
                    <a:pt x="64" y="76"/>
                  </a:cubicBezTo>
                  <a:cubicBezTo>
                    <a:pt x="64" y="76"/>
                    <a:pt x="65" y="77"/>
                    <a:pt x="67" y="78"/>
                  </a:cubicBezTo>
                  <a:cubicBezTo>
                    <a:pt x="68" y="79"/>
                    <a:pt x="69" y="79"/>
                    <a:pt x="70" y="80"/>
                  </a:cubicBezTo>
                  <a:cubicBezTo>
                    <a:pt x="70" y="80"/>
                    <a:pt x="71" y="80"/>
                    <a:pt x="71" y="80"/>
                  </a:cubicBezTo>
                  <a:cubicBezTo>
                    <a:pt x="71" y="81"/>
                    <a:pt x="72" y="81"/>
                    <a:pt x="72" y="81"/>
                  </a:cubicBezTo>
                  <a:cubicBezTo>
                    <a:pt x="72" y="81"/>
                    <a:pt x="72" y="81"/>
                    <a:pt x="73" y="81"/>
                  </a:cubicBezTo>
                  <a:cubicBezTo>
                    <a:pt x="73" y="81"/>
                    <a:pt x="74" y="81"/>
                    <a:pt x="74" y="81"/>
                  </a:cubicBezTo>
                  <a:cubicBezTo>
                    <a:pt x="74" y="80"/>
                    <a:pt x="74" y="79"/>
                    <a:pt x="73" y="78"/>
                  </a:cubicBezTo>
                  <a:cubicBezTo>
                    <a:pt x="72" y="77"/>
                    <a:pt x="72" y="77"/>
                    <a:pt x="71" y="76"/>
                  </a:cubicBezTo>
                  <a:cubicBezTo>
                    <a:pt x="71" y="76"/>
                    <a:pt x="70" y="75"/>
                    <a:pt x="69" y="75"/>
                  </a:cubicBezTo>
                  <a:cubicBezTo>
                    <a:pt x="68" y="74"/>
                    <a:pt x="67" y="73"/>
                    <a:pt x="67" y="73"/>
                  </a:cubicBezTo>
                  <a:cubicBezTo>
                    <a:pt x="67" y="73"/>
                    <a:pt x="67" y="73"/>
                    <a:pt x="66" y="72"/>
                  </a:cubicBezTo>
                  <a:cubicBezTo>
                    <a:pt x="66" y="72"/>
                    <a:pt x="65" y="71"/>
                    <a:pt x="65" y="71"/>
                  </a:cubicBezTo>
                  <a:cubicBezTo>
                    <a:pt x="65" y="71"/>
                    <a:pt x="65" y="71"/>
                    <a:pt x="64" y="70"/>
                  </a:cubicBezTo>
                  <a:cubicBezTo>
                    <a:pt x="63" y="70"/>
                    <a:pt x="62" y="70"/>
                    <a:pt x="62" y="69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6" y="63"/>
                    <a:pt x="56" y="63"/>
                    <a:pt x="55" y="62"/>
                  </a:cubicBezTo>
                  <a:cubicBezTo>
                    <a:pt x="54" y="62"/>
                    <a:pt x="54" y="61"/>
                    <a:pt x="53" y="61"/>
                  </a:cubicBezTo>
                  <a:cubicBezTo>
                    <a:pt x="53" y="60"/>
                    <a:pt x="52" y="60"/>
                    <a:pt x="51" y="59"/>
                  </a:cubicBezTo>
                  <a:lnTo>
                    <a:pt x="50" y="59"/>
                  </a:lnTo>
                  <a:close/>
                  <a:moveTo>
                    <a:pt x="72" y="6"/>
                  </a:moveTo>
                  <a:cubicBezTo>
                    <a:pt x="72" y="5"/>
                    <a:pt x="71" y="5"/>
                    <a:pt x="71" y="6"/>
                  </a:cubicBezTo>
                  <a:cubicBezTo>
                    <a:pt x="71" y="6"/>
                    <a:pt x="71" y="6"/>
                    <a:pt x="71" y="7"/>
                  </a:cubicBezTo>
                  <a:cubicBezTo>
                    <a:pt x="72" y="6"/>
                    <a:pt x="72" y="6"/>
                    <a:pt x="72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202"/>
            <p:cNvSpPr>
              <a:spLocks noEditPoints="1"/>
            </p:cNvSpPr>
            <p:nvPr/>
          </p:nvSpPr>
          <p:spPr bwMode="auto">
            <a:xfrm>
              <a:off x="3058478" y="2902970"/>
              <a:ext cx="236619" cy="202816"/>
            </a:xfrm>
            <a:custGeom>
              <a:avLst/>
              <a:gdLst>
                <a:gd name="T0" fmla="*/ 23 w 108"/>
                <a:gd name="T1" fmla="*/ 82 h 93"/>
                <a:gd name="T2" fmla="*/ 28 w 108"/>
                <a:gd name="T3" fmla="*/ 70 h 93"/>
                <a:gd name="T4" fmla="*/ 31 w 108"/>
                <a:gd name="T5" fmla="*/ 63 h 93"/>
                <a:gd name="T6" fmla="*/ 24 w 108"/>
                <a:gd name="T7" fmla="*/ 72 h 93"/>
                <a:gd name="T8" fmla="*/ 18 w 108"/>
                <a:gd name="T9" fmla="*/ 79 h 93"/>
                <a:gd name="T10" fmla="*/ 11 w 108"/>
                <a:gd name="T11" fmla="*/ 88 h 93"/>
                <a:gd name="T12" fmla="*/ 1 w 108"/>
                <a:gd name="T13" fmla="*/ 92 h 93"/>
                <a:gd name="T14" fmla="*/ 7 w 108"/>
                <a:gd name="T15" fmla="*/ 76 h 93"/>
                <a:gd name="T16" fmla="*/ 12 w 108"/>
                <a:gd name="T17" fmla="*/ 68 h 93"/>
                <a:gd name="T18" fmla="*/ 18 w 108"/>
                <a:gd name="T19" fmla="*/ 61 h 93"/>
                <a:gd name="T20" fmla="*/ 25 w 108"/>
                <a:gd name="T21" fmla="*/ 50 h 93"/>
                <a:gd name="T22" fmla="*/ 31 w 108"/>
                <a:gd name="T23" fmla="*/ 43 h 93"/>
                <a:gd name="T24" fmla="*/ 40 w 108"/>
                <a:gd name="T25" fmla="*/ 31 h 93"/>
                <a:gd name="T26" fmla="*/ 51 w 108"/>
                <a:gd name="T27" fmla="*/ 18 h 93"/>
                <a:gd name="T28" fmla="*/ 58 w 108"/>
                <a:gd name="T29" fmla="*/ 10 h 93"/>
                <a:gd name="T30" fmla="*/ 66 w 108"/>
                <a:gd name="T31" fmla="*/ 1 h 93"/>
                <a:gd name="T32" fmla="*/ 74 w 108"/>
                <a:gd name="T33" fmla="*/ 2 h 93"/>
                <a:gd name="T34" fmla="*/ 80 w 108"/>
                <a:gd name="T35" fmla="*/ 11 h 93"/>
                <a:gd name="T36" fmla="*/ 87 w 108"/>
                <a:gd name="T37" fmla="*/ 27 h 93"/>
                <a:gd name="T38" fmla="*/ 94 w 108"/>
                <a:gd name="T39" fmla="*/ 44 h 93"/>
                <a:gd name="T40" fmla="*/ 100 w 108"/>
                <a:gd name="T41" fmla="*/ 60 h 93"/>
                <a:gd name="T42" fmla="*/ 103 w 108"/>
                <a:gd name="T43" fmla="*/ 71 h 93"/>
                <a:gd name="T44" fmla="*/ 108 w 108"/>
                <a:gd name="T45" fmla="*/ 89 h 93"/>
                <a:gd name="T46" fmla="*/ 101 w 108"/>
                <a:gd name="T47" fmla="*/ 84 h 93"/>
                <a:gd name="T48" fmla="*/ 93 w 108"/>
                <a:gd name="T49" fmla="*/ 79 h 93"/>
                <a:gd name="T50" fmla="*/ 87 w 108"/>
                <a:gd name="T51" fmla="*/ 66 h 93"/>
                <a:gd name="T52" fmla="*/ 86 w 108"/>
                <a:gd name="T53" fmla="*/ 72 h 93"/>
                <a:gd name="T54" fmla="*/ 90 w 108"/>
                <a:gd name="T55" fmla="*/ 87 h 93"/>
                <a:gd name="T56" fmla="*/ 86 w 108"/>
                <a:gd name="T57" fmla="*/ 89 h 93"/>
                <a:gd name="T58" fmla="*/ 78 w 108"/>
                <a:gd name="T59" fmla="*/ 73 h 93"/>
                <a:gd name="T60" fmla="*/ 71 w 108"/>
                <a:gd name="T61" fmla="*/ 69 h 93"/>
                <a:gd name="T62" fmla="*/ 57 w 108"/>
                <a:gd name="T63" fmla="*/ 72 h 93"/>
                <a:gd name="T64" fmla="*/ 43 w 108"/>
                <a:gd name="T65" fmla="*/ 76 h 93"/>
                <a:gd name="T66" fmla="*/ 30 w 108"/>
                <a:gd name="T67" fmla="*/ 77 h 93"/>
                <a:gd name="T68" fmla="*/ 26 w 108"/>
                <a:gd name="T69" fmla="*/ 86 h 93"/>
                <a:gd name="T70" fmla="*/ 20 w 108"/>
                <a:gd name="T71" fmla="*/ 92 h 93"/>
                <a:gd name="T72" fmla="*/ 31 w 108"/>
                <a:gd name="T73" fmla="*/ 51 h 93"/>
                <a:gd name="T74" fmla="*/ 21 w 108"/>
                <a:gd name="T75" fmla="*/ 62 h 93"/>
                <a:gd name="T76" fmla="*/ 20 w 108"/>
                <a:gd name="T77" fmla="*/ 66 h 93"/>
                <a:gd name="T78" fmla="*/ 26 w 108"/>
                <a:gd name="T79" fmla="*/ 58 h 93"/>
                <a:gd name="T80" fmla="*/ 32 w 108"/>
                <a:gd name="T81" fmla="*/ 51 h 93"/>
                <a:gd name="T82" fmla="*/ 35 w 108"/>
                <a:gd name="T83" fmla="*/ 68 h 93"/>
                <a:gd name="T84" fmla="*/ 57 w 108"/>
                <a:gd name="T85" fmla="*/ 67 h 93"/>
                <a:gd name="T86" fmla="*/ 48 w 108"/>
                <a:gd name="T87" fmla="*/ 65 h 93"/>
                <a:gd name="T88" fmla="*/ 47 w 108"/>
                <a:gd name="T89" fmla="*/ 56 h 93"/>
                <a:gd name="T90" fmla="*/ 63 w 108"/>
                <a:gd name="T91" fmla="*/ 58 h 93"/>
                <a:gd name="T92" fmla="*/ 73 w 108"/>
                <a:gd name="T93" fmla="*/ 53 h 93"/>
                <a:gd name="T94" fmla="*/ 70 w 108"/>
                <a:gd name="T95" fmla="*/ 42 h 93"/>
                <a:gd name="T96" fmla="*/ 62 w 108"/>
                <a:gd name="T97" fmla="*/ 28 h 93"/>
                <a:gd name="T98" fmla="*/ 58 w 108"/>
                <a:gd name="T99" fmla="*/ 36 h 93"/>
                <a:gd name="T100" fmla="*/ 52 w 108"/>
                <a:gd name="T101" fmla="*/ 43 h 93"/>
                <a:gd name="T102" fmla="*/ 46 w 108"/>
                <a:gd name="T103" fmla="*/ 53 h 93"/>
                <a:gd name="T104" fmla="*/ 70 w 108"/>
                <a:gd name="T105" fmla="*/ 13 h 93"/>
                <a:gd name="T106" fmla="*/ 70 w 108"/>
                <a:gd name="T107" fmla="*/ 12 h 93"/>
                <a:gd name="T108" fmla="*/ 74 w 108"/>
                <a:gd name="T109" fmla="*/ 32 h 93"/>
                <a:gd name="T110" fmla="*/ 81 w 108"/>
                <a:gd name="T111" fmla="*/ 55 h 93"/>
                <a:gd name="T112" fmla="*/ 85 w 108"/>
                <a:gd name="T113" fmla="*/ 61 h 93"/>
                <a:gd name="T114" fmla="*/ 79 w 108"/>
                <a:gd name="T115" fmla="*/ 40 h 93"/>
                <a:gd name="T116" fmla="*/ 75 w 108"/>
                <a:gd name="T117" fmla="*/ 29 h 93"/>
                <a:gd name="T118" fmla="*/ 72 w 108"/>
                <a:gd name="T119" fmla="*/ 2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8" h="93">
                  <a:moveTo>
                    <a:pt x="20" y="91"/>
                  </a:move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1" y="89"/>
                    <a:pt x="21" y="88"/>
                    <a:pt x="21" y="87"/>
                  </a:cubicBezTo>
                  <a:cubicBezTo>
                    <a:pt x="22" y="86"/>
                    <a:pt x="22" y="86"/>
                    <a:pt x="22" y="85"/>
                  </a:cubicBezTo>
                  <a:cubicBezTo>
                    <a:pt x="23" y="84"/>
                    <a:pt x="23" y="83"/>
                    <a:pt x="23" y="83"/>
                  </a:cubicBezTo>
                  <a:cubicBezTo>
                    <a:pt x="23" y="83"/>
                    <a:pt x="23" y="82"/>
                    <a:pt x="23" y="82"/>
                  </a:cubicBezTo>
                  <a:cubicBezTo>
                    <a:pt x="24" y="81"/>
                    <a:pt x="24" y="81"/>
                    <a:pt x="24" y="80"/>
                  </a:cubicBezTo>
                  <a:cubicBezTo>
                    <a:pt x="24" y="80"/>
                    <a:pt x="24" y="79"/>
                    <a:pt x="25" y="79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8"/>
                    <a:pt x="25" y="77"/>
                    <a:pt x="25" y="77"/>
                  </a:cubicBezTo>
                  <a:cubicBezTo>
                    <a:pt x="26" y="76"/>
                    <a:pt x="26" y="75"/>
                    <a:pt x="26" y="75"/>
                  </a:cubicBezTo>
                  <a:cubicBezTo>
                    <a:pt x="26" y="75"/>
                    <a:pt x="27" y="74"/>
                    <a:pt x="27" y="72"/>
                  </a:cubicBezTo>
                  <a:cubicBezTo>
                    <a:pt x="27" y="71"/>
                    <a:pt x="28" y="71"/>
                    <a:pt x="28" y="70"/>
                  </a:cubicBezTo>
                  <a:cubicBezTo>
                    <a:pt x="28" y="70"/>
                    <a:pt x="28" y="70"/>
                    <a:pt x="28" y="69"/>
                  </a:cubicBezTo>
                  <a:cubicBezTo>
                    <a:pt x="29" y="69"/>
                    <a:pt x="29" y="68"/>
                    <a:pt x="29" y="68"/>
                  </a:cubicBezTo>
                  <a:cubicBezTo>
                    <a:pt x="30" y="67"/>
                    <a:pt x="30" y="66"/>
                    <a:pt x="30" y="66"/>
                  </a:cubicBezTo>
                  <a:cubicBezTo>
                    <a:pt x="30" y="65"/>
                    <a:pt x="31" y="65"/>
                    <a:pt x="31" y="65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0" y="63"/>
                    <a:pt x="30" y="64"/>
                  </a:cubicBezTo>
                  <a:cubicBezTo>
                    <a:pt x="30" y="64"/>
                    <a:pt x="29" y="65"/>
                    <a:pt x="29" y="65"/>
                  </a:cubicBezTo>
                  <a:cubicBezTo>
                    <a:pt x="28" y="66"/>
                    <a:pt x="28" y="66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8"/>
                    <a:pt x="26" y="68"/>
                    <a:pt x="26" y="69"/>
                  </a:cubicBezTo>
                  <a:cubicBezTo>
                    <a:pt x="25" y="70"/>
                    <a:pt x="24" y="71"/>
                    <a:pt x="24" y="72"/>
                  </a:cubicBezTo>
                  <a:cubicBezTo>
                    <a:pt x="23" y="72"/>
                    <a:pt x="23" y="73"/>
                    <a:pt x="22" y="74"/>
                  </a:cubicBezTo>
                  <a:cubicBezTo>
                    <a:pt x="22" y="75"/>
                    <a:pt x="21" y="75"/>
                    <a:pt x="21" y="75"/>
                  </a:cubicBezTo>
                  <a:cubicBezTo>
                    <a:pt x="21" y="75"/>
                    <a:pt x="21" y="76"/>
                    <a:pt x="21" y="76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9" y="78"/>
                    <a:pt x="19" y="79"/>
                    <a:pt x="18" y="79"/>
                  </a:cubicBezTo>
                  <a:cubicBezTo>
                    <a:pt x="18" y="80"/>
                    <a:pt x="17" y="81"/>
                    <a:pt x="17" y="8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16" y="83"/>
                    <a:pt x="15" y="84"/>
                  </a:cubicBezTo>
                  <a:cubicBezTo>
                    <a:pt x="14" y="85"/>
                    <a:pt x="14" y="86"/>
                    <a:pt x="14" y="86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9" y="90"/>
                    <a:pt x="9" y="90"/>
                    <a:pt x="8" y="91"/>
                  </a:cubicBezTo>
                  <a:cubicBezTo>
                    <a:pt x="7" y="92"/>
                    <a:pt x="6" y="92"/>
                    <a:pt x="6" y="92"/>
                  </a:cubicBezTo>
                  <a:cubicBezTo>
                    <a:pt x="6" y="92"/>
                    <a:pt x="6" y="92"/>
                    <a:pt x="5" y="92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3" y="92"/>
                    <a:pt x="3" y="92"/>
                    <a:pt x="2" y="92"/>
                  </a:cubicBezTo>
                  <a:cubicBezTo>
                    <a:pt x="2" y="92"/>
                    <a:pt x="1" y="92"/>
                    <a:pt x="1" y="92"/>
                  </a:cubicBezTo>
                  <a:cubicBezTo>
                    <a:pt x="1" y="92"/>
                    <a:pt x="1" y="92"/>
                    <a:pt x="1" y="91"/>
                  </a:cubicBezTo>
                  <a:cubicBezTo>
                    <a:pt x="0" y="90"/>
                    <a:pt x="0" y="90"/>
                    <a:pt x="0" y="89"/>
                  </a:cubicBezTo>
                  <a:cubicBezTo>
                    <a:pt x="0" y="89"/>
                    <a:pt x="1" y="88"/>
                    <a:pt x="1" y="87"/>
                  </a:cubicBezTo>
                  <a:cubicBezTo>
                    <a:pt x="2" y="85"/>
                    <a:pt x="2" y="84"/>
                    <a:pt x="2" y="84"/>
                  </a:cubicBezTo>
                  <a:cubicBezTo>
                    <a:pt x="2" y="83"/>
                    <a:pt x="3" y="83"/>
                    <a:pt x="3" y="82"/>
                  </a:cubicBezTo>
                  <a:cubicBezTo>
                    <a:pt x="4" y="81"/>
                    <a:pt x="4" y="80"/>
                    <a:pt x="5" y="79"/>
                  </a:cubicBezTo>
                  <a:cubicBezTo>
                    <a:pt x="6" y="78"/>
                    <a:pt x="6" y="77"/>
                    <a:pt x="7" y="76"/>
                  </a:cubicBezTo>
                  <a:cubicBezTo>
                    <a:pt x="7" y="75"/>
                    <a:pt x="8" y="74"/>
                    <a:pt x="8" y="74"/>
                  </a:cubicBezTo>
                  <a:cubicBezTo>
                    <a:pt x="8" y="74"/>
                    <a:pt x="8" y="74"/>
                    <a:pt x="8" y="73"/>
                  </a:cubicBezTo>
                  <a:cubicBezTo>
                    <a:pt x="9" y="73"/>
                    <a:pt x="9" y="72"/>
                    <a:pt x="9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10" y="71"/>
                    <a:pt x="10" y="71"/>
                    <a:pt x="10" y="70"/>
                  </a:cubicBezTo>
                  <a:cubicBezTo>
                    <a:pt x="10" y="70"/>
                    <a:pt x="11" y="69"/>
                    <a:pt x="11" y="69"/>
                  </a:cubicBezTo>
                  <a:cubicBezTo>
                    <a:pt x="11" y="69"/>
                    <a:pt x="12" y="68"/>
                    <a:pt x="12" y="68"/>
                  </a:cubicBezTo>
                  <a:cubicBezTo>
                    <a:pt x="12" y="68"/>
                    <a:pt x="12" y="68"/>
                    <a:pt x="12" y="67"/>
                  </a:cubicBezTo>
                  <a:cubicBezTo>
                    <a:pt x="13" y="67"/>
                    <a:pt x="13" y="66"/>
                    <a:pt x="14" y="66"/>
                  </a:cubicBezTo>
                  <a:cubicBezTo>
                    <a:pt x="14" y="65"/>
                    <a:pt x="14" y="64"/>
                    <a:pt x="15" y="64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63"/>
                    <a:pt x="16" y="63"/>
                    <a:pt x="16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0"/>
                    <a:pt x="19" y="59"/>
                    <a:pt x="19" y="58"/>
                  </a:cubicBezTo>
                  <a:cubicBezTo>
                    <a:pt x="20" y="58"/>
                    <a:pt x="20" y="57"/>
                    <a:pt x="20" y="56"/>
                  </a:cubicBezTo>
                  <a:cubicBezTo>
                    <a:pt x="21" y="56"/>
                    <a:pt x="21" y="55"/>
                    <a:pt x="21" y="55"/>
                  </a:cubicBezTo>
                  <a:cubicBezTo>
                    <a:pt x="21" y="55"/>
                    <a:pt x="22" y="55"/>
                    <a:pt x="22" y="54"/>
                  </a:cubicBezTo>
                  <a:cubicBezTo>
                    <a:pt x="23" y="54"/>
                    <a:pt x="23" y="53"/>
                    <a:pt x="23" y="53"/>
                  </a:cubicBezTo>
                  <a:cubicBezTo>
                    <a:pt x="23" y="53"/>
                    <a:pt x="24" y="53"/>
                    <a:pt x="24" y="52"/>
                  </a:cubicBezTo>
                  <a:cubicBezTo>
                    <a:pt x="24" y="51"/>
                    <a:pt x="25" y="51"/>
                    <a:pt x="25" y="50"/>
                  </a:cubicBezTo>
                  <a:cubicBezTo>
                    <a:pt x="25" y="50"/>
                    <a:pt x="25" y="50"/>
                    <a:pt x="26" y="49"/>
                  </a:cubicBezTo>
                  <a:cubicBezTo>
                    <a:pt x="27" y="49"/>
                    <a:pt x="27" y="49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6"/>
                    <a:pt x="28" y="46"/>
                    <a:pt x="29" y="45"/>
                  </a:cubicBezTo>
                  <a:cubicBezTo>
                    <a:pt x="30" y="44"/>
                    <a:pt x="31" y="44"/>
                    <a:pt x="31" y="44"/>
                  </a:cubicBezTo>
                  <a:cubicBezTo>
                    <a:pt x="31" y="44"/>
                    <a:pt x="31" y="43"/>
                    <a:pt x="31" y="43"/>
                  </a:cubicBezTo>
                  <a:cubicBezTo>
                    <a:pt x="32" y="42"/>
                    <a:pt x="32" y="42"/>
                    <a:pt x="32" y="41"/>
                  </a:cubicBezTo>
                  <a:cubicBezTo>
                    <a:pt x="33" y="41"/>
                    <a:pt x="33" y="40"/>
                    <a:pt x="34" y="40"/>
                  </a:cubicBezTo>
                  <a:cubicBezTo>
                    <a:pt x="34" y="40"/>
                    <a:pt x="34" y="39"/>
                    <a:pt x="34" y="39"/>
                  </a:cubicBezTo>
                  <a:cubicBezTo>
                    <a:pt x="35" y="39"/>
                    <a:pt x="35" y="38"/>
                    <a:pt x="35" y="38"/>
                  </a:cubicBezTo>
                  <a:cubicBezTo>
                    <a:pt x="36" y="37"/>
                    <a:pt x="36" y="36"/>
                    <a:pt x="36" y="36"/>
                  </a:cubicBezTo>
                  <a:cubicBezTo>
                    <a:pt x="37" y="36"/>
                    <a:pt x="37" y="35"/>
                    <a:pt x="38" y="34"/>
                  </a:cubicBezTo>
                  <a:cubicBezTo>
                    <a:pt x="39" y="33"/>
                    <a:pt x="39" y="32"/>
                    <a:pt x="40" y="31"/>
                  </a:cubicBezTo>
                  <a:cubicBezTo>
                    <a:pt x="41" y="30"/>
                    <a:pt x="42" y="29"/>
                    <a:pt x="43" y="28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6"/>
                    <a:pt x="44" y="26"/>
                    <a:pt x="45" y="25"/>
                  </a:cubicBezTo>
                  <a:cubicBezTo>
                    <a:pt x="46" y="24"/>
                    <a:pt x="46" y="24"/>
                    <a:pt x="47" y="23"/>
                  </a:cubicBezTo>
                  <a:cubicBezTo>
                    <a:pt x="47" y="22"/>
                    <a:pt x="48" y="21"/>
                    <a:pt x="49" y="20"/>
                  </a:cubicBezTo>
                  <a:cubicBezTo>
                    <a:pt x="49" y="20"/>
                    <a:pt x="50" y="19"/>
                    <a:pt x="50" y="19"/>
                  </a:cubicBezTo>
                  <a:cubicBezTo>
                    <a:pt x="50" y="19"/>
                    <a:pt x="50" y="18"/>
                    <a:pt x="51" y="18"/>
                  </a:cubicBezTo>
                  <a:cubicBezTo>
                    <a:pt x="51" y="17"/>
                    <a:pt x="51" y="17"/>
                    <a:pt x="52" y="16"/>
                  </a:cubicBezTo>
                  <a:cubicBezTo>
                    <a:pt x="52" y="16"/>
                    <a:pt x="53" y="15"/>
                    <a:pt x="53" y="15"/>
                  </a:cubicBezTo>
                  <a:cubicBezTo>
                    <a:pt x="53" y="15"/>
                    <a:pt x="53" y="14"/>
                    <a:pt x="54" y="14"/>
                  </a:cubicBezTo>
                  <a:cubicBezTo>
                    <a:pt x="54" y="14"/>
                    <a:pt x="54" y="13"/>
                    <a:pt x="55" y="13"/>
                  </a:cubicBezTo>
                  <a:cubicBezTo>
                    <a:pt x="56" y="12"/>
                    <a:pt x="56" y="12"/>
                    <a:pt x="56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8" y="11"/>
                    <a:pt x="58" y="10"/>
                    <a:pt x="58" y="10"/>
                  </a:cubicBezTo>
                  <a:cubicBezTo>
                    <a:pt x="59" y="10"/>
                    <a:pt x="59" y="11"/>
                    <a:pt x="59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2"/>
                    <a:pt x="61" y="12"/>
                    <a:pt x="61" y="13"/>
                  </a:cubicBezTo>
                  <a:cubicBezTo>
                    <a:pt x="61" y="14"/>
                    <a:pt x="61" y="15"/>
                    <a:pt x="61" y="15"/>
                  </a:cubicBezTo>
                  <a:cubicBezTo>
                    <a:pt x="62" y="13"/>
                    <a:pt x="63" y="12"/>
                    <a:pt x="65" y="10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2"/>
                    <a:pt x="65" y="1"/>
                    <a:pt x="66" y="1"/>
                  </a:cubicBezTo>
                  <a:cubicBezTo>
                    <a:pt x="66" y="0"/>
                    <a:pt x="67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71" y="1"/>
                    <a:pt x="71" y="1"/>
                    <a:pt x="72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3"/>
                    <a:pt x="76" y="3"/>
                    <a:pt x="76" y="4"/>
                  </a:cubicBezTo>
                  <a:cubicBezTo>
                    <a:pt x="76" y="5"/>
                    <a:pt x="76" y="5"/>
                    <a:pt x="76" y="6"/>
                  </a:cubicBezTo>
                  <a:cubicBezTo>
                    <a:pt x="76" y="6"/>
                    <a:pt x="77" y="6"/>
                    <a:pt x="77" y="7"/>
                  </a:cubicBezTo>
                  <a:cubicBezTo>
                    <a:pt x="77" y="7"/>
                    <a:pt x="78" y="8"/>
                    <a:pt x="78" y="9"/>
                  </a:cubicBezTo>
                  <a:cubicBezTo>
                    <a:pt x="79" y="9"/>
                    <a:pt x="79" y="10"/>
                    <a:pt x="80" y="10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2"/>
                    <a:pt x="81" y="12"/>
                    <a:pt x="81" y="13"/>
                  </a:cubicBezTo>
                  <a:cubicBezTo>
                    <a:pt x="81" y="14"/>
                    <a:pt x="82" y="15"/>
                    <a:pt x="82" y="16"/>
                  </a:cubicBezTo>
                  <a:cubicBezTo>
                    <a:pt x="83" y="17"/>
                    <a:pt x="83" y="18"/>
                    <a:pt x="84" y="19"/>
                  </a:cubicBezTo>
                  <a:cubicBezTo>
                    <a:pt x="84" y="20"/>
                    <a:pt x="85" y="20"/>
                    <a:pt x="85" y="21"/>
                  </a:cubicBezTo>
                  <a:cubicBezTo>
                    <a:pt x="85" y="21"/>
                    <a:pt x="85" y="22"/>
                    <a:pt x="86" y="23"/>
                  </a:cubicBezTo>
                  <a:cubicBezTo>
                    <a:pt x="86" y="24"/>
                    <a:pt x="87" y="25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cubicBezTo>
                    <a:pt x="87" y="28"/>
                    <a:pt x="88" y="28"/>
                    <a:pt x="88" y="29"/>
                  </a:cubicBezTo>
                  <a:cubicBezTo>
                    <a:pt x="88" y="29"/>
                    <a:pt x="88" y="30"/>
                    <a:pt x="89" y="31"/>
                  </a:cubicBezTo>
                  <a:cubicBezTo>
                    <a:pt x="89" y="32"/>
                    <a:pt x="90" y="33"/>
                    <a:pt x="91" y="34"/>
                  </a:cubicBezTo>
                  <a:cubicBezTo>
                    <a:pt x="91" y="36"/>
                    <a:pt x="92" y="37"/>
                    <a:pt x="92" y="38"/>
                  </a:cubicBezTo>
                  <a:cubicBezTo>
                    <a:pt x="93" y="39"/>
                    <a:pt x="93" y="40"/>
                    <a:pt x="94" y="40"/>
                  </a:cubicBezTo>
                  <a:cubicBezTo>
                    <a:pt x="94" y="40"/>
                    <a:pt x="94" y="41"/>
                    <a:pt x="94" y="42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5" y="44"/>
                    <a:pt x="95" y="45"/>
                    <a:pt x="95" y="46"/>
                  </a:cubicBezTo>
                  <a:cubicBezTo>
                    <a:pt x="96" y="47"/>
                    <a:pt x="96" y="48"/>
                    <a:pt x="96" y="50"/>
                  </a:cubicBezTo>
                  <a:cubicBezTo>
                    <a:pt x="97" y="51"/>
                    <a:pt x="97" y="52"/>
                    <a:pt x="98" y="53"/>
                  </a:cubicBezTo>
                  <a:cubicBezTo>
                    <a:pt x="98" y="54"/>
                    <a:pt x="98" y="55"/>
                    <a:pt x="98" y="55"/>
                  </a:cubicBezTo>
                  <a:cubicBezTo>
                    <a:pt x="98" y="55"/>
                    <a:pt x="98" y="56"/>
                    <a:pt x="99" y="57"/>
                  </a:cubicBezTo>
                  <a:cubicBezTo>
                    <a:pt x="99" y="58"/>
                    <a:pt x="99" y="59"/>
                    <a:pt x="99" y="59"/>
                  </a:cubicBezTo>
                  <a:cubicBezTo>
                    <a:pt x="99" y="59"/>
                    <a:pt x="99" y="59"/>
                    <a:pt x="100" y="60"/>
                  </a:cubicBezTo>
                  <a:cubicBezTo>
                    <a:pt x="100" y="61"/>
                    <a:pt x="100" y="61"/>
                    <a:pt x="100" y="62"/>
                  </a:cubicBezTo>
                  <a:cubicBezTo>
                    <a:pt x="100" y="62"/>
                    <a:pt x="100" y="63"/>
                    <a:pt x="101" y="64"/>
                  </a:cubicBezTo>
                  <a:cubicBezTo>
                    <a:pt x="101" y="64"/>
                    <a:pt x="101" y="65"/>
                    <a:pt x="101" y="65"/>
                  </a:cubicBezTo>
                  <a:cubicBezTo>
                    <a:pt x="101" y="65"/>
                    <a:pt x="101" y="65"/>
                    <a:pt x="101" y="66"/>
                  </a:cubicBezTo>
                  <a:cubicBezTo>
                    <a:pt x="102" y="67"/>
                    <a:pt x="102" y="67"/>
                    <a:pt x="102" y="68"/>
                  </a:cubicBezTo>
                  <a:cubicBezTo>
                    <a:pt x="102" y="69"/>
                    <a:pt x="102" y="69"/>
                    <a:pt x="103" y="70"/>
                  </a:cubicBezTo>
                  <a:cubicBezTo>
                    <a:pt x="103" y="71"/>
                    <a:pt x="103" y="71"/>
                    <a:pt x="103" y="71"/>
                  </a:cubicBezTo>
                  <a:cubicBezTo>
                    <a:pt x="103" y="72"/>
                    <a:pt x="103" y="72"/>
                    <a:pt x="104" y="73"/>
                  </a:cubicBezTo>
                  <a:cubicBezTo>
                    <a:pt x="104" y="75"/>
                    <a:pt x="105" y="76"/>
                    <a:pt x="105" y="77"/>
                  </a:cubicBezTo>
                  <a:cubicBezTo>
                    <a:pt x="105" y="78"/>
                    <a:pt x="106" y="80"/>
                    <a:pt x="106" y="81"/>
                  </a:cubicBezTo>
                  <a:cubicBezTo>
                    <a:pt x="107" y="82"/>
                    <a:pt x="107" y="82"/>
                    <a:pt x="107" y="83"/>
                  </a:cubicBezTo>
                  <a:cubicBezTo>
                    <a:pt x="107" y="83"/>
                    <a:pt x="107" y="84"/>
                    <a:pt x="107" y="84"/>
                  </a:cubicBezTo>
                  <a:cubicBezTo>
                    <a:pt x="107" y="85"/>
                    <a:pt x="107" y="86"/>
                    <a:pt x="107" y="87"/>
                  </a:cubicBezTo>
                  <a:cubicBezTo>
                    <a:pt x="107" y="88"/>
                    <a:pt x="107" y="88"/>
                    <a:pt x="108" y="89"/>
                  </a:cubicBezTo>
                  <a:cubicBezTo>
                    <a:pt x="108" y="90"/>
                    <a:pt x="108" y="90"/>
                    <a:pt x="108" y="91"/>
                  </a:cubicBezTo>
                  <a:cubicBezTo>
                    <a:pt x="107" y="91"/>
                    <a:pt x="107" y="91"/>
                    <a:pt x="106" y="91"/>
                  </a:cubicBezTo>
                  <a:cubicBezTo>
                    <a:pt x="106" y="90"/>
                    <a:pt x="105" y="90"/>
                    <a:pt x="105" y="9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4" y="89"/>
                    <a:pt x="103" y="88"/>
                    <a:pt x="103" y="87"/>
                  </a:cubicBezTo>
                  <a:cubicBezTo>
                    <a:pt x="102" y="86"/>
                    <a:pt x="102" y="85"/>
                    <a:pt x="101" y="84"/>
                  </a:cubicBezTo>
                  <a:cubicBezTo>
                    <a:pt x="101" y="83"/>
                    <a:pt x="100" y="82"/>
                    <a:pt x="99" y="81"/>
                  </a:cubicBezTo>
                  <a:cubicBezTo>
                    <a:pt x="99" y="80"/>
                    <a:pt x="99" y="79"/>
                    <a:pt x="98" y="79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97" y="79"/>
                    <a:pt x="97" y="79"/>
                    <a:pt x="96" y="79"/>
                  </a:cubicBezTo>
                  <a:cubicBezTo>
                    <a:pt x="96" y="80"/>
                    <a:pt x="95" y="80"/>
                    <a:pt x="94" y="80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1" y="76"/>
                    <a:pt x="91" y="75"/>
                    <a:pt x="91" y="75"/>
                  </a:cubicBezTo>
                  <a:cubicBezTo>
                    <a:pt x="91" y="75"/>
                    <a:pt x="90" y="74"/>
                    <a:pt x="90" y="74"/>
                  </a:cubicBezTo>
                  <a:cubicBezTo>
                    <a:pt x="90" y="73"/>
                    <a:pt x="90" y="72"/>
                    <a:pt x="89" y="71"/>
                  </a:cubicBezTo>
                  <a:cubicBezTo>
                    <a:pt x="89" y="70"/>
                    <a:pt x="89" y="70"/>
                    <a:pt x="88" y="69"/>
                  </a:cubicBezTo>
                  <a:cubicBezTo>
                    <a:pt x="88" y="68"/>
                    <a:pt x="88" y="68"/>
                    <a:pt x="88" y="67"/>
                  </a:cubicBezTo>
                  <a:cubicBezTo>
                    <a:pt x="88" y="67"/>
                    <a:pt x="87" y="66"/>
                    <a:pt x="87" y="66"/>
                  </a:cubicBezTo>
                  <a:cubicBezTo>
                    <a:pt x="87" y="65"/>
                    <a:pt x="86" y="65"/>
                    <a:pt x="86" y="65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8"/>
                    <a:pt x="85" y="69"/>
                    <a:pt x="85" y="70"/>
                  </a:cubicBezTo>
                  <a:cubicBezTo>
                    <a:pt x="86" y="71"/>
                    <a:pt x="86" y="72"/>
                    <a:pt x="86" y="72"/>
                  </a:cubicBezTo>
                  <a:cubicBezTo>
                    <a:pt x="86" y="72"/>
                    <a:pt x="86" y="73"/>
                    <a:pt x="86" y="74"/>
                  </a:cubicBezTo>
                  <a:cubicBezTo>
                    <a:pt x="87" y="75"/>
                    <a:pt x="87" y="76"/>
                    <a:pt x="87" y="77"/>
                  </a:cubicBezTo>
                  <a:cubicBezTo>
                    <a:pt x="88" y="78"/>
                    <a:pt x="88" y="78"/>
                    <a:pt x="88" y="79"/>
                  </a:cubicBezTo>
                  <a:cubicBezTo>
                    <a:pt x="89" y="80"/>
                    <a:pt x="89" y="81"/>
                    <a:pt x="89" y="81"/>
                  </a:cubicBezTo>
                  <a:cubicBezTo>
                    <a:pt x="89" y="81"/>
                    <a:pt x="89" y="82"/>
                    <a:pt x="89" y="83"/>
                  </a:cubicBezTo>
                  <a:cubicBezTo>
                    <a:pt x="89" y="85"/>
                    <a:pt x="90" y="86"/>
                    <a:pt x="90" y="86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8"/>
                    <a:pt x="89" y="88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8" y="89"/>
                    <a:pt x="88" y="90"/>
                    <a:pt x="88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5" y="87"/>
                    <a:pt x="85" y="86"/>
                  </a:cubicBezTo>
                  <a:cubicBezTo>
                    <a:pt x="84" y="85"/>
                    <a:pt x="83" y="83"/>
                    <a:pt x="83" y="82"/>
                  </a:cubicBezTo>
                  <a:cubicBezTo>
                    <a:pt x="82" y="80"/>
                    <a:pt x="81" y="79"/>
                    <a:pt x="81" y="78"/>
                  </a:cubicBezTo>
                  <a:cubicBezTo>
                    <a:pt x="80" y="77"/>
                    <a:pt x="79" y="76"/>
                    <a:pt x="79" y="75"/>
                  </a:cubicBezTo>
                  <a:cubicBezTo>
                    <a:pt x="79" y="75"/>
                    <a:pt x="79" y="75"/>
                    <a:pt x="79" y="74"/>
                  </a:cubicBezTo>
                  <a:cubicBezTo>
                    <a:pt x="79" y="74"/>
                    <a:pt x="79" y="73"/>
                    <a:pt x="78" y="73"/>
                  </a:cubicBezTo>
                  <a:cubicBezTo>
                    <a:pt x="78" y="72"/>
                    <a:pt x="78" y="72"/>
                    <a:pt x="78" y="71"/>
                  </a:cubicBezTo>
                  <a:cubicBezTo>
                    <a:pt x="77" y="71"/>
                    <a:pt x="77" y="70"/>
                    <a:pt x="77" y="70"/>
                  </a:cubicBezTo>
                  <a:cubicBezTo>
                    <a:pt x="77" y="70"/>
                    <a:pt x="77" y="70"/>
                    <a:pt x="77" y="69"/>
                  </a:cubicBezTo>
                  <a:cubicBezTo>
                    <a:pt x="76" y="69"/>
                    <a:pt x="76" y="68"/>
                    <a:pt x="76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2" y="68"/>
                    <a:pt x="72" y="69"/>
                    <a:pt x="71" y="69"/>
                  </a:cubicBezTo>
                  <a:cubicBezTo>
                    <a:pt x="70" y="69"/>
                    <a:pt x="69" y="69"/>
                    <a:pt x="69" y="69"/>
                  </a:cubicBezTo>
                  <a:cubicBezTo>
                    <a:pt x="69" y="69"/>
                    <a:pt x="68" y="69"/>
                    <a:pt x="68" y="70"/>
                  </a:cubicBezTo>
                  <a:cubicBezTo>
                    <a:pt x="67" y="70"/>
                    <a:pt x="66" y="70"/>
                    <a:pt x="66" y="70"/>
                  </a:cubicBezTo>
                  <a:cubicBezTo>
                    <a:pt x="65" y="70"/>
                    <a:pt x="65" y="70"/>
                    <a:pt x="64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2" y="71"/>
                    <a:pt x="61" y="71"/>
                  </a:cubicBezTo>
                  <a:cubicBezTo>
                    <a:pt x="60" y="71"/>
                    <a:pt x="59" y="71"/>
                    <a:pt x="57" y="72"/>
                  </a:cubicBezTo>
                  <a:cubicBezTo>
                    <a:pt x="56" y="72"/>
                    <a:pt x="55" y="72"/>
                    <a:pt x="54" y="73"/>
                  </a:cubicBezTo>
                  <a:cubicBezTo>
                    <a:pt x="53" y="73"/>
                    <a:pt x="52" y="73"/>
                    <a:pt x="52" y="73"/>
                  </a:cubicBezTo>
                  <a:cubicBezTo>
                    <a:pt x="51" y="73"/>
                    <a:pt x="51" y="73"/>
                    <a:pt x="51" y="74"/>
                  </a:cubicBezTo>
                  <a:cubicBezTo>
                    <a:pt x="50" y="74"/>
                    <a:pt x="49" y="74"/>
                    <a:pt x="49" y="74"/>
                  </a:cubicBezTo>
                  <a:cubicBezTo>
                    <a:pt x="48" y="74"/>
                    <a:pt x="47" y="75"/>
                    <a:pt x="47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5" y="75"/>
                    <a:pt x="44" y="75"/>
                    <a:pt x="43" y="76"/>
                  </a:cubicBezTo>
                  <a:cubicBezTo>
                    <a:pt x="42" y="76"/>
                    <a:pt x="41" y="76"/>
                    <a:pt x="40" y="76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4" y="76"/>
                    <a:pt x="33" y="75"/>
                  </a:cubicBezTo>
                  <a:cubicBezTo>
                    <a:pt x="33" y="75"/>
                    <a:pt x="33" y="74"/>
                    <a:pt x="33" y="74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1" y="76"/>
                    <a:pt x="30" y="76"/>
                    <a:pt x="30" y="77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8"/>
                    <a:pt x="30" y="78"/>
                    <a:pt x="29" y="79"/>
                  </a:cubicBezTo>
                  <a:cubicBezTo>
                    <a:pt x="29" y="79"/>
                    <a:pt x="29" y="80"/>
                    <a:pt x="28" y="80"/>
                  </a:cubicBezTo>
                  <a:cubicBezTo>
                    <a:pt x="28" y="81"/>
                    <a:pt x="28" y="81"/>
                    <a:pt x="27" y="82"/>
                  </a:cubicBezTo>
                  <a:cubicBezTo>
                    <a:pt x="27" y="82"/>
                    <a:pt x="27" y="83"/>
                    <a:pt x="27" y="83"/>
                  </a:cubicBezTo>
                  <a:cubicBezTo>
                    <a:pt x="27" y="83"/>
                    <a:pt x="27" y="83"/>
                    <a:pt x="26" y="84"/>
                  </a:cubicBezTo>
                  <a:cubicBezTo>
                    <a:pt x="26" y="85"/>
                    <a:pt x="26" y="85"/>
                    <a:pt x="26" y="86"/>
                  </a:cubicBezTo>
                  <a:cubicBezTo>
                    <a:pt x="25" y="87"/>
                    <a:pt x="25" y="87"/>
                    <a:pt x="25" y="88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90"/>
                    <a:pt x="24" y="90"/>
                    <a:pt x="23" y="90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1"/>
                    <a:pt x="20" y="91"/>
                  </a:cubicBezTo>
                  <a:close/>
                  <a:moveTo>
                    <a:pt x="16" y="68"/>
                  </a:moveTo>
                  <a:cubicBezTo>
                    <a:pt x="16" y="68"/>
                    <a:pt x="16" y="69"/>
                    <a:pt x="16" y="69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7" y="70"/>
                    <a:pt x="17" y="70"/>
                    <a:pt x="17" y="69"/>
                  </a:cubicBezTo>
                  <a:cubicBezTo>
                    <a:pt x="17" y="69"/>
                    <a:pt x="17" y="68"/>
                    <a:pt x="16" y="68"/>
                  </a:cubicBezTo>
                  <a:close/>
                  <a:moveTo>
                    <a:pt x="31" y="51"/>
                  </a:moveTo>
                  <a:cubicBezTo>
                    <a:pt x="30" y="51"/>
                    <a:pt x="30" y="52"/>
                    <a:pt x="29" y="53"/>
                  </a:cubicBezTo>
                  <a:cubicBezTo>
                    <a:pt x="29" y="53"/>
                    <a:pt x="28" y="54"/>
                    <a:pt x="27" y="55"/>
                  </a:cubicBezTo>
                  <a:cubicBezTo>
                    <a:pt x="27" y="56"/>
                    <a:pt x="26" y="57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ubicBezTo>
                    <a:pt x="24" y="59"/>
                    <a:pt x="24" y="59"/>
                    <a:pt x="23" y="60"/>
                  </a:cubicBezTo>
                  <a:cubicBezTo>
                    <a:pt x="23" y="60"/>
                    <a:pt x="23" y="60"/>
                    <a:pt x="22" y="61"/>
                  </a:cubicBezTo>
                  <a:cubicBezTo>
                    <a:pt x="22" y="61"/>
                    <a:pt x="21" y="62"/>
                    <a:pt x="21" y="62"/>
                  </a:cubicBezTo>
                  <a:cubicBezTo>
                    <a:pt x="21" y="62"/>
                    <a:pt x="20" y="63"/>
                    <a:pt x="20" y="63"/>
                  </a:cubicBezTo>
                  <a:cubicBezTo>
                    <a:pt x="20" y="63"/>
                    <a:pt x="20" y="63"/>
                    <a:pt x="20" y="64"/>
                  </a:cubicBezTo>
                  <a:cubicBezTo>
                    <a:pt x="20" y="64"/>
                    <a:pt x="19" y="64"/>
                    <a:pt x="19" y="65"/>
                  </a:cubicBezTo>
                  <a:cubicBezTo>
                    <a:pt x="19" y="65"/>
                    <a:pt x="19" y="65"/>
                    <a:pt x="19" y="66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67"/>
                    <a:pt x="20" y="67"/>
                    <a:pt x="20" y="66"/>
                  </a:cubicBezTo>
                  <a:cubicBezTo>
                    <a:pt x="20" y="66"/>
                    <a:pt x="21" y="66"/>
                    <a:pt x="21" y="65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3" y="63"/>
                    <a:pt x="23" y="63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4" y="61"/>
                    <a:pt x="24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59"/>
                    <a:pt x="26" y="58"/>
                  </a:cubicBezTo>
                  <a:cubicBezTo>
                    <a:pt x="27" y="58"/>
                    <a:pt x="28" y="57"/>
                    <a:pt x="28" y="57"/>
                  </a:cubicBezTo>
                  <a:cubicBezTo>
                    <a:pt x="28" y="57"/>
                    <a:pt x="28" y="57"/>
                    <a:pt x="28" y="56"/>
                  </a:cubicBezTo>
                  <a:cubicBezTo>
                    <a:pt x="29" y="56"/>
                    <a:pt x="29" y="56"/>
                    <a:pt x="29" y="55"/>
                  </a:cubicBezTo>
                  <a:cubicBezTo>
                    <a:pt x="30" y="55"/>
                    <a:pt x="30" y="54"/>
                    <a:pt x="30" y="54"/>
                  </a:cubicBezTo>
                  <a:cubicBezTo>
                    <a:pt x="30" y="54"/>
                    <a:pt x="31" y="53"/>
                    <a:pt x="31" y="53"/>
                  </a:cubicBezTo>
                  <a:cubicBezTo>
                    <a:pt x="31" y="53"/>
                    <a:pt x="31" y="53"/>
                    <a:pt x="31" y="52"/>
                  </a:cubicBezTo>
                  <a:cubicBezTo>
                    <a:pt x="31" y="52"/>
                    <a:pt x="32" y="51"/>
                    <a:pt x="32" y="5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2" y="50"/>
                    <a:pt x="32" y="50"/>
                    <a:pt x="32" y="50"/>
                  </a:cubicBezTo>
                  <a:lnTo>
                    <a:pt x="31" y="51"/>
                  </a:lnTo>
                  <a:close/>
                  <a:moveTo>
                    <a:pt x="38" y="65"/>
                  </a:moveTo>
                  <a:cubicBezTo>
                    <a:pt x="38" y="65"/>
                    <a:pt x="38" y="65"/>
                    <a:pt x="37" y="66"/>
                  </a:cubicBezTo>
                  <a:cubicBezTo>
                    <a:pt x="37" y="66"/>
                    <a:pt x="37" y="66"/>
                    <a:pt x="36" y="67"/>
                  </a:cubicBezTo>
                  <a:cubicBezTo>
                    <a:pt x="36" y="67"/>
                    <a:pt x="36" y="68"/>
                    <a:pt x="35" y="68"/>
                  </a:cubicBezTo>
                  <a:cubicBezTo>
                    <a:pt x="35" y="69"/>
                    <a:pt x="35" y="69"/>
                    <a:pt x="34" y="69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7" y="71"/>
                    <a:pt x="41" y="71"/>
                    <a:pt x="44" y="70"/>
                  </a:cubicBezTo>
                  <a:cubicBezTo>
                    <a:pt x="47" y="69"/>
                    <a:pt x="50" y="68"/>
                    <a:pt x="54" y="67"/>
                  </a:cubicBezTo>
                  <a:cubicBezTo>
                    <a:pt x="54" y="67"/>
                    <a:pt x="54" y="67"/>
                    <a:pt x="55" y="67"/>
                  </a:cubicBezTo>
                  <a:cubicBezTo>
                    <a:pt x="55" y="67"/>
                    <a:pt x="56" y="67"/>
                    <a:pt x="57" y="67"/>
                  </a:cubicBezTo>
                  <a:cubicBezTo>
                    <a:pt x="57" y="67"/>
                    <a:pt x="58" y="67"/>
                    <a:pt x="59" y="67"/>
                  </a:cubicBezTo>
                  <a:cubicBezTo>
                    <a:pt x="59" y="67"/>
                    <a:pt x="60" y="66"/>
                    <a:pt x="60" y="66"/>
                  </a:cubicBezTo>
                  <a:cubicBezTo>
                    <a:pt x="60" y="66"/>
                    <a:pt x="59" y="66"/>
                    <a:pt x="58" y="66"/>
                  </a:cubicBezTo>
                  <a:cubicBezTo>
                    <a:pt x="57" y="66"/>
                    <a:pt x="57" y="66"/>
                    <a:pt x="56" y="66"/>
                  </a:cubicBezTo>
                  <a:cubicBezTo>
                    <a:pt x="56" y="66"/>
                    <a:pt x="55" y="65"/>
                    <a:pt x="54" y="65"/>
                  </a:cubicBezTo>
                  <a:cubicBezTo>
                    <a:pt x="53" y="65"/>
                    <a:pt x="52" y="65"/>
                    <a:pt x="51" y="65"/>
                  </a:cubicBezTo>
                  <a:cubicBezTo>
                    <a:pt x="50" y="65"/>
                    <a:pt x="49" y="65"/>
                    <a:pt x="48" y="65"/>
                  </a:cubicBezTo>
                  <a:cubicBezTo>
                    <a:pt x="47" y="65"/>
                    <a:pt x="46" y="65"/>
                    <a:pt x="46" y="65"/>
                  </a:cubicBezTo>
                  <a:cubicBezTo>
                    <a:pt x="46" y="65"/>
                    <a:pt x="45" y="65"/>
                    <a:pt x="44" y="65"/>
                  </a:cubicBezTo>
                  <a:cubicBezTo>
                    <a:pt x="43" y="65"/>
                    <a:pt x="43" y="65"/>
                    <a:pt x="42" y="65"/>
                  </a:cubicBezTo>
                  <a:cubicBezTo>
                    <a:pt x="42" y="65"/>
                    <a:pt x="41" y="65"/>
                    <a:pt x="40" y="65"/>
                  </a:cubicBezTo>
                  <a:cubicBezTo>
                    <a:pt x="39" y="65"/>
                    <a:pt x="39" y="65"/>
                    <a:pt x="38" y="65"/>
                  </a:cubicBezTo>
                  <a:close/>
                  <a:moveTo>
                    <a:pt x="45" y="56"/>
                  </a:moveTo>
                  <a:cubicBezTo>
                    <a:pt x="45" y="56"/>
                    <a:pt x="46" y="56"/>
                    <a:pt x="47" y="56"/>
                  </a:cubicBezTo>
                  <a:cubicBezTo>
                    <a:pt x="48" y="56"/>
                    <a:pt x="48" y="56"/>
                    <a:pt x="49" y="57"/>
                  </a:cubicBezTo>
                  <a:cubicBezTo>
                    <a:pt x="50" y="57"/>
                    <a:pt x="51" y="57"/>
                    <a:pt x="52" y="57"/>
                  </a:cubicBezTo>
                  <a:cubicBezTo>
                    <a:pt x="53" y="57"/>
                    <a:pt x="53" y="57"/>
                    <a:pt x="54" y="57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9" y="57"/>
                    <a:pt x="60" y="57"/>
                    <a:pt x="61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4" y="58"/>
                    <a:pt x="65" y="58"/>
                    <a:pt x="65" y="58"/>
                  </a:cubicBezTo>
                  <a:cubicBezTo>
                    <a:pt x="65" y="58"/>
                    <a:pt x="66" y="58"/>
                    <a:pt x="66" y="58"/>
                  </a:cubicBezTo>
                  <a:cubicBezTo>
                    <a:pt x="67" y="59"/>
                    <a:pt x="68" y="59"/>
                    <a:pt x="68" y="59"/>
                  </a:cubicBezTo>
                  <a:cubicBezTo>
                    <a:pt x="68" y="59"/>
                    <a:pt x="69" y="59"/>
                    <a:pt x="70" y="59"/>
                  </a:cubicBezTo>
                  <a:cubicBezTo>
                    <a:pt x="72" y="59"/>
                    <a:pt x="73" y="59"/>
                    <a:pt x="73" y="59"/>
                  </a:cubicBezTo>
                  <a:cubicBezTo>
                    <a:pt x="73" y="59"/>
                    <a:pt x="73" y="58"/>
                    <a:pt x="73" y="56"/>
                  </a:cubicBezTo>
                  <a:cubicBezTo>
                    <a:pt x="73" y="55"/>
                    <a:pt x="73" y="54"/>
                    <a:pt x="73" y="53"/>
                  </a:cubicBezTo>
                  <a:cubicBezTo>
                    <a:pt x="73" y="53"/>
                    <a:pt x="72" y="53"/>
                    <a:pt x="72" y="52"/>
                  </a:cubicBezTo>
                  <a:cubicBezTo>
                    <a:pt x="72" y="51"/>
                    <a:pt x="72" y="51"/>
                    <a:pt x="72" y="50"/>
                  </a:cubicBezTo>
                  <a:cubicBezTo>
                    <a:pt x="71" y="49"/>
                    <a:pt x="71" y="49"/>
                    <a:pt x="71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6"/>
                    <a:pt x="70" y="46"/>
                  </a:cubicBezTo>
                  <a:cubicBezTo>
                    <a:pt x="70" y="45"/>
                    <a:pt x="70" y="44"/>
                    <a:pt x="70" y="44"/>
                  </a:cubicBezTo>
                  <a:cubicBezTo>
                    <a:pt x="70" y="43"/>
                    <a:pt x="70" y="42"/>
                    <a:pt x="70" y="42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38"/>
                    <a:pt x="68" y="35"/>
                    <a:pt x="67" y="32"/>
                  </a:cubicBezTo>
                  <a:cubicBezTo>
                    <a:pt x="66" y="29"/>
                    <a:pt x="66" y="26"/>
                    <a:pt x="65" y="23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5"/>
                    <a:pt x="64" y="25"/>
                    <a:pt x="64" y="26"/>
                  </a:cubicBezTo>
                  <a:cubicBezTo>
                    <a:pt x="63" y="27"/>
                    <a:pt x="63" y="27"/>
                    <a:pt x="63" y="28"/>
                  </a:cubicBezTo>
                  <a:cubicBezTo>
                    <a:pt x="63" y="28"/>
                    <a:pt x="63" y="28"/>
                    <a:pt x="62" y="28"/>
                  </a:cubicBezTo>
                  <a:cubicBezTo>
                    <a:pt x="61" y="29"/>
                    <a:pt x="61" y="29"/>
                    <a:pt x="61" y="30"/>
                  </a:cubicBezTo>
                  <a:cubicBezTo>
                    <a:pt x="61" y="30"/>
                    <a:pt x="61" y="30"/>
                    <a:pt x="61" y="31"/>
                  </a:cubicBezTo>
                  <a:cubicBezTo>
                    <a:pt x="61" y="31"/>
                    <a:pt x="60" y="32"/>
                    <a:pt x="60" y="32"/>
                  </a:cubicBezTo>
                  <a:cubicBezTo>
                    <a:pt x="60" y="33"/>
                    <a:pt x="60" y="34"/>
                    <a:pt x="60" y="34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8" y="36"/>
                    <a:pt x="58" y="37"/>
                  </a:cubicBezTo>
                  <a:cubicBezTo>
                    <a:pt x="58" y="38"/>
                    <a:pt x="57" y="38"/>
                    <a:pt x="57" y="38"/>
                  </a:cubicBezTo>
                  <a:cubicBezTo>
                    <a:pt x="57" y="38"/>
                    <a:pt x="57" y="38"/>
                    <a:pt x="56" y="38"/>
                  </a:cubicBezTo>
                  <a:cubicBezTo>
                    <a:pt x="55" y="39"/>
                    <a:pt x="55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3" y="40"/>
                    <a:pt x="53" y="40"/>
                    <a:pt x="53" y="41"/>
                  </a:cubicBezTo>
                  <a:cubicBezTo>
                    <a:pt x="53" y="42"/>
                    <a:pt x="52" y="42"/>
                    <a:pt x="52" y="43"/>
                  </a:cubicBezTo>
                  <a:cubicBezTo>
                    <a:pt x="52" y="43"/>
                    <a:pt x="51" y="44"/>
                    <a:pt x="51" y="45"/>
                  </a:cubicBezTo>
                  <a:cubicBezTo>
                    <a:pt x="51" y="45"/>
                    <a:pt x="51" y="46"/>
                    <a:pt x="51" y="46"/>
                  </a:cubicBezTo>
                  <a:cubicBezTo>
                    <a:pt x="51" y="46"/>
                    <a:pt x="50" y="46"/>
                    <a:pt x="50" y="47"/>
                  </a:cubicBezTo>
                  <a:cubicBezTo>
                    <a:pt x="50" y="47"/>
                    <a:pt x="49" y="48"/>
                    <a:pt x="49" y="49"/>
                  </a:cubicBezTo>
                  <a:cubicBezTo>
                    <a:pt x="48" y="49"/>
                    <a:pt x="48" y="50"/>
                    <a:pt x="48" y="50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6" y="52"/>
                    <a:pt x="46" y="53"/>
                  </a:cubicBezTo>
                  <a:cubicBezTo>
                    <a:pt x="45" y="54"/>
                    <a:pt x="45" y="55"/>
                    <a:pt x="45" y="55"/>
                  </a:cubicBezTo>
                  <a:cubicBezTo>
                    <a:pt x="45" y="56"/>
                    <a:pt x="45" y="56"/>
                    <a:pt x="45" y="56"/>
                  </a:cubicBezTo>
                  <a:close/>
                  <a:moveTo>
                    <a:pt x="69" y="10"/>
                  </a:moveTo>
                  <a:cubicBezTo>
                    <a:pt x="68" y="9"/>
                    <a:pt x="68" y="10"/>
                    <a:pt x="68" y="10"/>
                  </a:cubicBezTo>
                  <a:cubicBezTo>
                    <a:pt x="68" y="10"/>
                    <a:pt x="68" y="11"/>
                    <a:pt x="69" y="10"/>
                  </a:cubicBezTo>
                  <a:cubicBezTo>
                    <a:pt x="69" y="10"/>
                    <a:pt x="69" y="10"/>
                    <a:pt x="69" y="10"/>
                  </a:cubicBezTo>
                  <a:close/>
                  <a:moveTo>
                    <a:pt x="70" y="13"/>
                  </a:moveTo>
                  <a:cubicBezTo>
                    <a:pt x="70" y="14"/>
                    <a:pt x="70" y="14"/>
                    <a:pt x="70" y="15"/>
                  </a:cubicBezTo>
                  <a:cubicBezTo>
                    <a:pt x="70" y="16"/>
                    <a:pt x="71" y="16"/>
                    <a:pt x="71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2" y="16"/>
                    <a:pt x="72" y="15"/>
                    <a:pt x="72" y="15"/>
                  </a:cubicBezTo>
                  <a:cubicBezTo>
                    <a:pt x="71" y="15"/>
                    <a:pt x="71" y="14"/>
                    <a:pt x="71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3"/>
                    <a:pt x="70" y="13"/>
                    <a:pt x="70" y="13"/>
                  </a:cubicBezTo>
                  <a:close/>
                  <a:moveTo>
                    <a:pt x="72" y="23"/>
                  </a:moveTo>
                  <a:cubicBezTo>
                    <a:pt x="72" y="23"/>
                    <a:pt x="72" y="24"/>
                    <a:pt x="72" y="25"/>
                  </a:cubicBezTo>
                  <a:cubicBezTo>
                    <a:pt x="72" y="26"/>
                    <a:pt x="72" y="27"/>
                    <a:pt x="73" y="28"/>
                  </a:cubicBezTo>
                  <a:cubicBezTo>
                    <a:pt x="73" y="28"/>
                    <a:pt x="73" y="28"/>
                    <a:pt x="73" y="29"/>
                  </a:cubicBezTo>
                  <a:cubicBezTo>
                    <a:pt x="73" y="29"/>
                    <a:pt x="73" y="30"/>
                    <a:pt x="74" y="30"/>
                  </a:cubicBezTo>
                  <a:cubicBezTo>
                    <a:pt x="74" y="31"/>
                    <a:pt x="74" y="32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5" y="36"/>
                    <a:pt x="76" y="39"/>
                    <a:pt x="77" y="42"/>
                  </a:cubicBezTo>
                  <a:cubicBezTo>
                    <a:pt x="77" y="45"/>
                    <a:pt x="78" y="48"/>
                    <a:pt x="79" y="50"/>
                  </a:cubicBezTo>
                  <a:cubicBezTo>
                    <a:pt x="79" y="50"/>
                    <a:pt x="79" y="51"/>
                    <a:pt x="80" y="51"/>
                  </a:cubicBezTo>
                  <a:cubicBezTo>
                    <a:pt x="80" y="52"/>
                    <a:pt x="80" y="52"/>
                    <a:pt x="80" y="53"/>
                  </a:cubicBezTo>
                  <a:cubicBezTo>
                    <a:pt x="80" y="53"/>
                    <a:pt x="80" y="54"/>
                    <a:pt x="81" y="54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6"/>
                    <a:pt x="82" y="57"/>
                  </a:cubicBezTo>
                  <a:cubicBezTo>
                    <a:pt x="82" y="57"/>
                    <a:pt x="82" y="58"/>
                    <a:pt x="82" y="58"/>
                  </a:cubicBezTo>
                  <a:cubicBezTo>
                    <a:pt x="82" y="58"/>
                    <a:pt x="83" y="59"/>
                    <a:pt x="83" y="60"/>
                  </a:cubicBezTo>
                  <a:cubicBezTo>
                    <a:pt x="84" y="61"/>
                    <a:pt x="84" y="62"/>
                    <a:pt x="84" y="62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0"/>
                    <a:pt x="85" y="58"/>
                    <a:pt x="84" y="56"/>
                  </a:cubicBezTo>
                  <a:cubicBezTo>
                    <a:pt x="83" y="54"/>
                    <a:pt x="83" y="52"/>
                    <a:pt x="82" y="50"/>
                  </a:cubicBezTo>
                  <a:cubicBezTo>
                    <a:pt x="82" y="50"/>
                    <a:pt x="82" y="49"/>
                    <a:pt x="81" y="48"/>
                  </a:cubicBezTo>
                  <a:cubicBezTo>
                    <a:pt x="81" y="47"/>
                    <a:pt x="81" y="46"/>
                    <a:pt x="80" y="45"/>
                  </a:cubicBezTo>
                  <a:cubicBezTo>
                    <a:pt x="80" y="44"/>
                    <a:pt x="80" y="43"/>
                    <a:pt x="80" y="42"/>
                  </a:cubicBezTo>
                  <a:cubicBezTo>
                    <a:pt x="79" y="42"/>
                    <a:pt x="79" y="41"/>
                    <a:pt x="79" y="41"/>
                  </a:cubicBezTo>
                  <a:cubicBezTo>
                    <a:pt x="79" y="41"/>
                    <a:pt x="79" y="40"/>
                    <a:pt x="79" y="40"/>
                  </a:cubicBezTo>
                  <a:cubicBezTo>
                    <a:pt x="79" y="40"/>
                    <a:pt x="79" y="39"/>
                    <a:pt x="79" y="38"/>
                  </a:cubicBezTo>
                  <a:cubicBezTo>
                    <a:pt x="79" y="38"/>
                    <a:pt x="79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5"/>
                  </a:cubicBezTo>
                  <a:cubicBezTo>
                    <a:pt x="77" y="35"/>
                    <a:pt x="77" y="34"/>
                    <a:pt x="77" y="34"/>
                  </a:cubicBezTo>
                  <a:cubicBezTo>
                    <a:pt x="77" y="34"/>
                    <a:pt x="77" y="33"/>
                    <a:pt x="76" y="31"/>
                  </a:cubicBezTo>
                  <a:cubicBezTo>
                    <a:pt x="76" y="30"/>
                    <a:pt x="76" y="29"/>
                    <a:pt x="75" y="29"/>
                  </a:cubicBezTo>
                  <a:cubicBezTo>
                    <a:pt x="75" y="28"/>
                    <a:pt x="75" y="28"/>
                    <a:pt x="75" y="27"/>
                  </a:cubicBezTo>
                  <a:cubicBezTo>
                    <a:pt x="75" y="26"/>
                    <a:pt x="75" y="26"/>
                    <a:pt x="74" y="25"/>
                  </a:cubicBezTo>
                  <a:cubicBezTo>
                    <a:pt x="74" y="24"/>
                    <a:pt x="74" y="23"/>
                    <a:pt x="74" y="22"/>
                  </a:cubicBezTo>
                  <a:cubicBezTo>
                    <a:pt x="74" y="22"/>
                    <a:pt x="74" y="21"/>
                    <a:pt x="74" y="21"/>
                  </a:cubicBezTo>
                  <a:cubicBezTo>
                    <a:pt x="73" y="21"/>
                    <a:pt x="73" y="20"/>
                    <a:pt x="73" y="19"/>
                  </a:cubicBezTo>
                  <a:cubicBezTo>
                    <a:pt x="72" y="19"/>
                    <a:pt x="72" y="18"/>
                    <a:pt x="72" y="18"/>
                  </a:cubicBezTo>
                  <a:cubicBezTo>
                    <a:pt x="72" y="20"/>
                    <a:pt x="72" y="20"/>
                    <a:pt x="72" y="20"/>
                  </a:cubicBezTo>
                  <a:lnTo>
                    <a:pt x="72" y="2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203"/>
            <p:cNvSpPr>
              <a:spLocks noEditPoints="1"/>
            </p:cNvSpPr>
            <p:nvPr/>
          </p:nvSpPr>
          <p:spPr bwMode="auto">
            <a:xfrm>
              <a:off x="3303145" y="2883654"/>
              <a:ext cx="201206" cy="207645"/>
            </a:xfrm>
            <a:custGeom>
              <a:avLst/>
              <a:gdLst>
                <a:gd name="T0" fmla="*/ 34 w 92"/>
                <a:gd name="T1" fmla="*/ 84 h 95"/>
                <a:gd name="T2" fmla="*/ 31 w 92"/>
                <a:gd name="T3" fmla="*/ 78 h 95"/>
                <a:gd name="T4" fmla="*/ 27 w 92"/>
                <a:gd name="T5" fmla="*/ 62 h 95"/>
                <a:gd name="T6" fmla="*/ 28 w 92"/>
                <a:gd name="T7" fmla="*/ 37 h 95"/>
                <a:gd name="T8" fmla="*/ 29 w 92"/>
                <a:gd name="T9" fmla="*/ 30 h 95"/>
                <a:gd name="T10" fmla="*/ 23 w 92"/>
                <a:gd name="T11" fmla="*/ 30 h 95"/>
                <a:gd name="T12" fmla="*/ 12 w 92"/>
                <a:gd name="T13" fmla="*/ 32 h 95"/>
                <a:gd name="T14" fmla="*/ 5 w 92"/>
                <a:gd name="T15" fmla="*/ 30 h 95"/>
                <a:gd name="T16" fmla="*/ 2 w 92"/>
                <a:gd name="T17" fmla="*/ 26 h 95"/>
                <a:gd name="T18" fmla="*/ 6 w 92"/>
                <a:gd name="T19" fmla="*/ 23 h 95"/>
                <a:gd name="T20" fmla="*/ 13 w 92"/>
                <a:gd name="T21" fmla="*/ 21 h 95"/>
                <a:gd name="T22" fmla="*/ 22 w 92"/>
                <a:gd name="T23" fmla="*/ 19 h 95"/>
                <a:gd name="T24" fmla="*/ 14 w 92"/>
                <a:gd name="T25" fmla="*/ 18 h 95"/>
                <a:gd name="T26" fmla="*/ 4 w 92"/>
                <a:gd name="T27" fmla="*/ 16 h 95"/>
                <a:gd name="T28" fmla="*/ 0 w 92"/>
                <a:gd name="T29" fmla="*/ 12 h 95"/>
                <a:gd name="T30" fmla="*/ 4 w 92"/>
                <a:gd name="T31" fmla="*/ 7 h 95"/>
                <a:gd name="T32" fmla="*/ 16 w 92"/>
                <a:gd name="T33" fmla="*/ 8 h 95"/>
                <a:gd name="T34" fmla="*/ 28 w 92"/>
                <a:gd name="T35" fmla="*/ 7 h 95"/>
                <a:gd name="T36" fmla="*/ 44 w 92"/>
                <a:gd name="T37" fmla="*/ 5 h 95"/>
                <a:gd name="T38" fmla="*/ 56 w 92"/>
                <a:gd name="T39" fmla="*/ 3 h 95"/>
                <a:gd name="T40" fmla="*/ 63 w 92"/>
                <a:gd name="T41" fmla="*/ 2 h 95"/>
                <a:gd name="T42" fmla="*/ 78 w 92"/>
                <a:gd name="T43" fmla="*/ 0 h 95"/>
                <a:gd name="T44" fmla="*/ 90 w 92"/>
                <a:gd name="T45" fmla="*/ 1 h 95"/>
                <a:gd name="T46" fmla="*/ 92 w 92"/>
                <a:gd name="T47" fmla="*/ 6 h 95"/>
                <a:gd name="T48" fmla="*/ 79 w 92"/>
                <a:gd name="T49" fmla="*/ 12 h 95"/>
                <a:gd name="T50" fmla="*/ 73 w 92"/>
                <a:gd name="T51" fmla="*/ 15 h 95"/>
                <a:gd name="T52" fmla="*/ 61 w 92"/>
                <a:gd name="T53" fmla="*/ 17 h 95"/>
                <a:gd name="T54" fmla="*/ 78 w 92"/>
                <a:gd name="T55" fmla="*/ 18 h 95"/>
                <a:gd name="T56" fmla="*/ 71 w 92"/>
                <a:gd name="T57" fmla="*/ 20 h 95"/>
                <a:gd name="T58" fmla="*/ 70 w 92"/>
                <a:gd name="T59" fmla="*/ 23 h 95"/>
                <a:gd name="T60" fmla="*/ 79 w 92"/>
                <a:gd name="T61" fmla="*/ 26 h 95"/>
                <a:gd name="T62" fmla="*/ 79 w 92"/>
                <a:gd name="T63" fmla="*/ 31 h 95"/>
                <a:gd name="T64" fmla="*/ 73 w 92"/>
                <a:gd name="T65" fmla="*/ 31 h 95"/>
                <a:gd name="T66" fmla="*/ 63 w 92"/>
                <a:gd name="T67" fmla="*/ 30 h 95"/>
                <a:gd name="T68" fmla="*/ 53 w 92"/>
                <a:gd name="T69" fmla="*/ 28 h 95"/>
                <a:gd name="T70" fmla="*/ 49 w 92"/>
                <a:gd name="T71" fmla="*/ 67 h 95"/>
                <a:gd name="T72" fmla="*/ 48 w 92"/>
                <a:gd name="T73" fmla="*/ 82 h 95"/>
                <a:gd name="T74" fmla="*/ 46 w 92"/>
                <a:gd name="T75" fmla="*/ 93 h 95"/>
                <a:gd name="T76" fmla="*/ 41 w 92"/>
                <a:gd name="T77" fmla="*/ 95 h 95"/>
                <a:gd name="T78" fmla="*/ 37 w 92"/>
                <a:gd name="T79" fmla="*/ 30 h 95"/>
                <a:gd name="T80" fmla="*/ 35 w 92"/>
                <a:gd name="T81" fmla="*/ 39 h 95"/>
                <a:gd name="T82" fmla="*/ 35 w 92"/>
                <a:gd name="T83" fmla="*/ 52 h 95"/>
                <a:gd name="T84" fmla="*/ 35 w 92"/>
                <a:gd name="T85" fmla="*/ 68 h 95"/>
                <a:gd name="T86" fmla="*/ 37 w 92"/>
                <a:gd name="T87" fmla="*/ 61 h 95"/>
                <a:gd name="T88" fmla="*/ 38 w 92"/>
                <a:gd name="T89" fmla="*/ 53 h 95"/>
                <a:gd name="T90" fmla="*/ 39 w 92"/>
                <a:gd name="T91" fmla="*/ 37 h 95"/>
                <a:gd name="T92" fmla="*/ 38 w 92"/>
                <a:gd name="T93" fmla="*/ 28 h 95"/>
                <a:gd name="T94" fmla="*/ 49 w 92"/>
                <a:gd name="T95" fmla="*/ 15 h 95"/>
                <a:gd name="T96" fmla="*/ 67 w 92"/>
                <a:gd name="T97" fmla="*/ 11 h 95"/>
                <a:gd name="T98" fmla="*/ 75 w 92"/>
                <a:gd name="T99" fmla="*/ 9 h 95"/>
                <a:gd name="T100" fmla="*/ 68 w 92"/>
                <a:gd name="T101" fmla="*/ 8 h 95"/>
                <a:gd name="T102" fmla="*/ 59 w 92"/>
                <a:gd name="T103" fmla="*/ 9 h 95"/>
                <a:gd name="T104" fmla="*/ 53 w 92"/>
                <a:gd name="T105" fmla="*/ 1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95">
                  <a:moveTo>
                    <a:pt x="40" y="85"/>
                  </a:moveTo>
                  <a:cubicBezTo>
                    <a:pt x="40" y="85"/>
                    <a:pt x="39" y="85"/>
                    <a:pt x="38" y="86"/>
                  </a:cubicBezTo>
                  <a:cubicBezTo>
                    <a:pt x="37" y="86"/>
                    <a:pt x="36" y="86"/>
                    <a:pt x="36" y="86"/>
                  </a:cubicBezTo>
                  <a:cubicBezTo>
                    <a:pt x="36" y="86"/>
                    <a:pt x="36" y="85"/>
                    <a:pt x="35" y="85"/>
                  </a:cubicBezTo>
                  <a:cubicBezTo>
                    <a:pt x="35" y="85"/>
                    <a:pt x="34" y="84"/>
                    <a:pt x="34" y="84"/>
                  </a:cubicBezTo>
                  <a:cubicBezTo>
                    <a:pt x="34" y="84"/>
                    <a:pt x="34" y="84"/>
                    <a:pt x="34" y="83"/>
                  </a:cubicBezTo>
                  <a:cubicBezTo>
                    <a:pt x="34" y="83"/>
                    <a:pt x="34" y="82"/>
                    <a:pt x="34" y="81"/>
                  </a:cubicBezTo>
                  <a:cubicBezTo>
                    <a:pt x="34" y="81"/>
                    <a:pt x="34" y="80"/>
                    <a:pt x="34" y="80"/>
                  </a:cubicBezTo>
                  <a:cubicBezTo>
                    <a:pt x="33" y="80"/>
                    <a:pt x="33" y="79"/>
                    <a:pt x="33" y="79"/>
                  </a:cubicBezTo>
                  <a:cubicBezTo>
                    <a:pt x="33" y="79"/>
                    <a:pt x="32" y="79"/>
                    <a:pt x="31" y="78"/>
                  </a:cubicBezTo>
                  <a:cubicBezTo>
                    <a:pt x="30" y="78"/>
                    <a:pt x="30" y="77"/>
                    <a:pt x="29" y="77"/>
                  </a:cubicBezTo>
                  <a:cubicBezTo>
                    <a:pt x="29" y="76"/>
                    <a:pt x="29" y="75"/>
                    <a:pt x="28" y="74"/>
                  </a:cubicBezTo>
                  <a:cubicBezTo>
                    <a:pt x="28" y="74"/>
                    <a:pt x="28" y="73"/>
                    <a:pt x="28" y="72"/>
                  </a:cubicBezTo>
                  <a:cubicBezTo>
                    <a:pt x="28" y="71"/>
                    <a:pt x="27" y="71"/>
                    <a:pt x="27" y="71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2"/>
                    <a:pt x="27" y="51"/>
                    <a:pt x="28" y="50"/>
                  </a:cubicBezTo>
                  <a:cubicBezTo>
                    <a:pt x="28" y="48"/>
                    <a:pt x="28" y="47"/>
                    <a:pt x="28" y="45"/>
                  </a:cubicBezTo>
                  <a:cubicBezTo>
                    <a:pt x="28" y="43"/>
                    <a:pt x="28" y="42"/>
                    <a:pt x="28" y="41"/>
                  </a:cubicBezTo>
                  <a:cubicBezTo>
                    <a:pt x="28" y="39"/>
                    <a:pt x="28" y="38"/>
                    <a:pt x="28" y="37"/>
                  </a:cubicBezTo>
                  <a:cubicBezTo>
                    <a:pt x="28" y="37"/>
                    <a:pt x="28" y="37"/>
                    <a:pt x="29" y="36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29" y="33"/>
                    <a:pt x="29" y="33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29" y="30"/>
                  </a:cubicBezTo>
                  <a:cubicBezTo>
                    <a:pt x="29" y="29"/>
                    <a:pt x="29" y="28"/>
                    <a:pt x="29" y="28"/>
                  </a:cubicBezTo>
                  <a:cubicBezTo>
                    <a:pt x="29" y="28"/>
                    <a:pt x="29" y="28"/>
                    <a:pt x="28" y="28"/>
                  </a:cubicBezTo>
                  <a:cubicBezTo>
                    <a:pt x="27" y="28"/>
                    <a:pt x="27" y="28"/>
                    <a:pt x="26" y="28"/>
                  </a:cubicBezTo>
                  <a:cubicBezTo>
                    <a:pt x="26" y="28"/>
                    <a:pt x="26" y="28"/>
                    <a:pt x="25" y="29"/>
                  </a:cubicBezTo>
                  <a:cubicBezTo>
                    <a:pt x="24" y="29"/>
                    <a:pt x="23" y="30"/>
                    <a:pt x="23" y="30"/>
                  </a:cubicBezTo>
                  <a:cubicBezTo>
                    <a:pt x="22" y="30"/>
                    <a:pt x="22" y="30"/>
                    <a:pt x="20" y="30"/>
                  </a:cubicBezTo>
                  <a:cubicBezTo>
                    <a:pt x="19" y="30"/>
                    <a:pt x="18" y="30"/>
                    <a:pt x="17" y="30"/>
                  </a:cubicBezTo>
                  <a:cubicBezTo>
                    <a:pt x="16" y="30"/>
                    <a:pt x="15" y="31"/>
                    <a:pt x="14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1" y="32"/>
                    <a:pt x="10" y="32"/>
                  </a:cubicBezTo>
                  <a:cubicBezTo>
                    <a:pt x="9" y="33"/>
                    <a:pt x="9" y="33"/>
                    <a:pt x="8" y="33"/>
                  </a:cubicBezTo>
                  <a:cubicBezTo>
                    <a:pt x="8" y="33"/>
                    <a:pt x="8" y="32"/>
                    <a:pt x="8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1"/>
                    <a:pt x="6" y="30"/>
                    <a:pt x="5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2" y="28"/>
                    <a:pt x="2" y="27"/>
                  </a:cubicBezTo>
                  <a:cubicBezTo>
                    <a:pt x="2" y="27"/>
                    <a:pt x="2" y="26"/>
                    <a:pt x="2" y="26"/>
                  </a:cubicBezTo>
                  <a:cubicBezTo>
                    <a:pt x="2" y="25"/>
                    <a:pt x="3" y="24"/>
                    <a:pt x="3" y="24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7" y="23"/>
                    <a:pt x="7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2"/>
                    <a:pt x="10" y="22"/>
                    <a:pt x="11" y="22"/>
                  </a:cubicBezTo>
                  <a:cubicBezTo>
                    <a:pt x="11" y="21"/>
                    <a:pt x="12" y="21"/>
                    <a:pt x="12" y="21"/>
                  </a:cubicBezTo>
                  <a:cubicBezTo>
                    <a:pt x="12" y="21"/>
                    <a:pt x="13" y="21"/>
                    <a:pt x="13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5" y="20"/>
                    <a:pt x="16" y="20"/>
                  </a:cubicBezTo>
                  <a:cubicBezTo>
                    <a:pt x="16" y="20"/>
                    <a:pt x="17" y="20"/>
                    <a:pt x="18" y="20"/>
                  </a:cubicBezTo>
                  <a:cubicBezTo>
                    <a:pt x="19" y="20"/>
                    <a:pt x="19" y="19"/>
                    <a:pt x="20" y="19"/>
                  </a:cubicBezTo>
                  <a:cubicBezTo>
                    <a:pt x="21" y="19"/>
                    <a:pt x="22" y="19"/>
                    <a:pt x="22" y="19"/>
                  </a:cubicBezTo>
                  <a:cubicBezTo>
                    <a:pt x="22" y="19"/>
                    <a:pt x="21" y="19"/>
                    <a:pt x="21" y="19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7" y="18"/>
                    <a:pt x="16" y="18"/>
                  </a:cubicBezTo>
                  <a:cubicBezTo>
                    <a:pt x="15" y="18"/>
                    <a:pt x="15" y="18"/>
                    <a:pt x="14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1" y="17"/>
                    <a:pt x="11" y="17"/>
                    <a:pt x="10" y="17"/>
                  </a:cubicBezTo>
                  <a:cubicBezTo>
                    <a:pt x="10" y="17"/>
                    <a:pt x="10" y="17"/>
                    <a:pt x="9" y="17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3" y="16"/>
                    <a:pt x="3" y="16"/>
                  </a:cubicBezTo>
                  <a:cubicBezTo>
                    <a:pt x="2" y="16"/>
                    <a:pt x="2" y="16"/>
                    <a:pt x="2" y="15"/>
                  </a:cubicBezTo>
                  <a:cubicBezTo>
                    <a:pt x="2" y="15"/>
                    <a:pt x="1" y="15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2" y="8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5" y="7"/>
                    <a:pt x="6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8" y="8"/>
                    <a:pt x="19" y="8"/>
                  </a:cubicBezTo>
                  <a:cubicBezTo>
                    <a:pt x="20" y="8"/>
                    <a:pt x="21" y="8"/>
                    <a:pt x="23" y="7"/>
                  </a:cubicBezTo>
                  <a:cubicBezTo>
                    <a:pt x="24" y="7"/>
                    <a:pt x="25" y="7"/>
                    <a:pt x="26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4" y="7"/>
                    <a:pt x="35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7" y="6"/>
                    <a:pt x="38" y="6"/>
                    <a:pt x="40" y="6"/>
                  </a:cubicBezTo>
                  <a:cubicBezTo>
                    <a:pt x="41" y="5"/>
                    <a:pt x="42" y="5"/>
                    <a:pt x="44" y="5"/>
                  </a:cubicBezTo>
                  <a:cubicBezTo>
                    <a:pt x="46" y="5"/>
                    <a:pt x="47" y="5"/>
                    <a:pt x="49" y="5"/>
                  </a:cubicBezTo>
                  <a:cubicBezTo>
                    <a:pt x="50" y="4"/>
                    <a:pt x="51" y="4"/>
                    <a:pt x="52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5" y="4"/>
                    <a:pt x="55" y="4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3"/>
                    <a:pt x="58" y="3"/>
                    <a:pt x="59" y="3"/>
                  </a:cubicBezTo>
                  <a:cubicBezTo>
                    <a:pt x="59" y="3"/>
                    <a:pt x="60" y="3"/>
                    <a:pt x="60" y="3"/>
                  </a:cubicBezTo>
                  <a:cubicBezTo>
                    <a:pt x="61" y="3"/>
                    <a:pt x="61" y="2"/>
                    <a:pt x="62" y="2"/>
                  </a:cubicBezTo>
                  <a:cubicBezTo>
                    <a:pt x="62" y="2"/>
                    <a:pt x="63" y="2"/>
                    <a:pt x="63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7" y="2"/>
                    <a:pt x="67" y="2"/>
                    <a:pt x="69" y="2"/>
                  </a:cubicBezTo>
                  <a:cubicBezTo>
                    <a:pt x="70" y="2"/>
                    <a:pt x="71" y="1"/>
                    <a:pt x="72" y="1"/>
                  </a:cubicBezTo>
                  <a:cubicBezTo>
                    <a:pt x="73" y="1"/>
                    <a:pt x="75" y="1"/>
                    <a:pt x="76" y="1"/>
                  </a:cubicBezTo>
                  <a:cubicBezTo>
                    <a:pt x="77" y="0"/>
                    <a:pt x="78" y="0"/>
                    <a:pt x="78" y="0"/>
                  </a:cubicBezTo>
                  <a:cubicBezTo>
                    <a:pt x="78" y="0"/>
                    <a:pt x="79" y="0"/>
                    <a:pt x="80" y="0"/>
                  </a:cubicBezTo>
                  <a:cubicBezTo>
                    <a:pt x="82" y="0"/>
                    <a:pt x="83" y="0"/>
                    <a:pt x="83" y="0"/>
                  </a:cubicBezTo>
                  <a:cubicBezTo>
                    <a:pt x="84" y="0"/>
                    <a:pt x="85" y="0"/>
                    <a:pt x="86" y="0"/>
                  </a:cubicBezTo>
                  <a:cubicBezTo>
                    <a:pt x="87" y="0"/>
                    <a:pt x="88" y="0"/>
                    <a:pt x="88" y="0"/>
                  </a:cubicBezTo>
                  <a:cubicBezTo>
                    <a:pt x="89" y="0"/>
                    <a:pt x="89" y="1"/>
                    <a:pt x="90" y="1"/>
                  </a:cubicBezTo>
                  <a:cubicBezTo>
                    <a:pt x="91" y="2"/>
                    <a:pt x="92" y="2"/>
                    <a:pt x="92" y="2"/>
                  </a:cubicBezTo>
                  <a:cubicBezTo>
                    <a:pt x="92" y="2"/>
                    <a:pt x="92" y="2"/>
                    <a:pt x="92" y="3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4"/>
                    <a:pt x="92" y="5"/>
                    <a:pt x="92" y="5"/>
                  </a:cubicBezTo>
                  <a:cubicBezTo>
                    <a:pt x="92" y="5"/>
                    <a:pt x="92" y="6"/>
                    <a:pt x="92" y="6"/>
                  </a:cubicBezTo>
                  <a:cubicBezTo>
                    <a:pt x="92" y="6"/>
                    <a:pt x="91" y="7"/>
                    <a:pt x="90" y="7"/>
                  </a:cubicBezTo>
                  <a:cubicBezTo>
                    <a:pt x="89" y="8"/>
                    <a:pt x="88" y="8"/>
                    <a:pt x="86" y="9"/>
                  </a:cubicBezTo>
                  <a:cubicBezTo>
                    <a:pt x="85" y="10"/>
                    <a:pt x="84" y="10"/>
                    <a:pt x="83" y="11"/>
                  </a:cubicBezTo>
                  <a:cubicBezTo>
                    <a:pt x="82" y="11"/>
                    <a:pt x="81" y="12"/>
                    <a:pt x="81" y="12"/>
                  </a:cubicBezTo>
                  <a:cubicBezTo>
                    <a:pt x="80" y="12"/>
                    <a:pt x="80" y="12"/>
                    <a:pt x="79" y="12"/>
                  </a:cubicBezTo>
                  <a:cubicBezTo>
                    <a:pt x="78" y="12"/>
                    <a:pt x="77" y="12"/>
                    <a:pt x="77" y="13"/>
                  </a:cubicBezTo>
                  <a:cubicBezTo>
                    <a:pt x="77" y="13"/>
                    <a:pt x="77" y="13"/>
                    <a:pt x="76" y="13"/>
                  </a:cubicBezTo>
                  <a:cubicBezTo>
                    <a:pt x="76" y="13"/>
                    <a:pt x="75" y="13"/>
                    <a:pt x="75" y="14"/>
                  </a:cubicBezTo>
                  <a:cubicBezTo>
                    <a:pt x="75" y="14"/>
                    <a:pt x="74" y="14"/>
                    <a:pt x="74" y="14"/>
                  </a:cubicBezTo>
                  <a:cubicBezTo>
                    <a:pt x="73" y="14"/>
                    <a:pt x="73" y="15"/>
                    <a:pt x="73" y="15"/>
                  </a:cubicBezTo>
                  <a:cubicBezTo>
                    <a:pt x="72" y="15"/>
                    <a:pt x="72" y="15"/>
                    <a:pt x="70" y="15"/>
                  </a:cubicBezTo>
                  <a:cubicBezTo>
                    <a:pt x="69" y="15"/>
                    <a:pt x="68" y="15"/>
                    <a:pt x="66" y="16"/>
                  </a:cubicBezTo>
                  <a:cubicBezTo>
                    <a:pt x="65" y="16"/>
                    <a:pt x="64" y="16"/>
                    <a:pt x="62" y="16"/>
                  </a:cubicBezTo>
                  <a:cubicBezTo>
                    <a:pt x="61" y="16"/>
                    <a:pt x="60" y="16"/>
                    <a:pt x="60" y="16"/>
                  </a:cubicBezTo>
                  <a:cubicBezTo>
                    <a:pt x="60" y="17"/>
                    <a:pt x="60" y="17"/>
                    <a:pt x="61" y="17"/>
                  </a:cubicBezTo>
                  <a:cubicBezTo>
                    <a:pt x="62" y="17"/>
                    <a:pt x="62" y="17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7"/>
                    <a:pt x="72" y="17"/>
                    <a:pt x="72" y="18"/>
                  </a:cubicBezTo>
                  <a:cubicBezTo>
                    <a:pt x="73" y="18"/>
                    <a:pt x="74" y="18"/>
                    <a:pt x="75" y="18"/>
                  </a:cubicBezTo>
                  <a:cubicBezTo>
                    <a:pt x="76" y="18"/>
                    <a:pt x="77" y="18"/>
                    <a:pt x="78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6" y="20"/>
                    <a:pt x="75" y="20"/>
                    <a:pt x="75" y="20"/>
                  </a:cubicBezTo>
                  <a:cubicBezTo>
                    <a:pt x="74" y="20"/>
                    <a:pt x="73" y="20"/>
                    <a:pt x="73" y="20"/>
                  </a:cubicBezTo>
                  <a:cubicBezTo>
                    <a:pt x="72" y="20"/>
                    <a:pt x="71" y="20"/>
                    <a:pt x="71" y="20"/>
                  </a:cubicBezTo>
                  <a:cubicBezTo>
                    <a:pt x="71" y="20"/>
                    <a:pt x="70" y="20"/>
                    <a:pt x="70" y="21"/>
                  </a:cubicBezTo>
                  <a:cubicBezTo>
                    <a:pt x="69" y="21"/>
                    <a:pt x="69" y="21"/>
                    <a:pt x="68" y="21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8" y="22"/>
                    <a:pt x="69" y="23"/>
                    <a:pt x="70" y="23"/>
                  </a:cubicBezTo>
                  <a:cubicBezTo>
                    <a:pt x="72" y="24"/>
                    <a:pt x="73" y="24"/>
                    <a:pt x="73" y="24"/>
                  </a:cubicBezTo>
                  <a:cubicBezTo>
                    <a:pt x="73" y="24"/>
                    <a:pt x="74" y="24"/>
                    <a:pt x="75" y="25"/>
                  </a:cubicBezTo>
                  <a:cubicBezTo>
                    <a:pt x="76" y="25"/>
                    <a:pt x="77" y="25"/>
                    <a:pt x="77" y="25"/>
                  </a:cubicBezTo>
                  <a:cubicBezTo>
                    <a:pt x="77" y="25"/>
                    <a:pt x="77" y="25"/>
                    <a:pt x="78" y="25"/>
                  </a:cubicBezTo>
                  <a:cubicBezTo>
                    <a:pt x="78" y="26"/>
                    <a:pt x="79" y="26"/>
                    <a:pt x="79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79" y="29"/>
                    <a:pt x="79" y="30"/>
                  </a:cubicBezTo>
                  <a:cubicBezTo>
                    <a:pt x="79" y="30"/>
                    <a:pt x="79" y="31"/>
                    <a:pt x="79" y="31"/>
                  </a:cubicBezTo>
                  <a:cubicBezTo>
                    <a:pt x="79" y="31"/>
                    <a:pt x="78" y="31"/>
                    <a:pt x="78" y="31"/>
                  </a:cubicBezTo>
                  <a:cubicBezTo>
                    <a:pt x="77" y="31"/>
                    <a:pt x="77" y="32"/>
                    <a:pt x="77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1"/>
                    <a:pt x="73" y="31"/>
                  </a:cubicBezTo>
                  <a:cubicBezTo>
                    <a:pt x="72" y="31"/>
                    <a:pt x="71" y="31"/>
                    <a:pt x="71" y="31"/>
                  </a:cubicBezTo>
                  <a:cubicBezTo>
                    <a:pt x="71" y="31"/>
                    <a:pt x="70" y="31"/>
                    <a:pt x="70" y="31"/>
                  </a:cubicBezTo>
                  <a:cubicBezTo>
                    <a:pt x="69" y="30"/>
                    <a:pt x="68" y="30"/>
                    <a:pt x="67" y="30"/>
                  </a:cubicBezTo>
                  <a:cubicBezTo>
                    <a:pt x="66" y="30"/>
                    <a:pt x="65" y="30"/>
                    <a:pt x="64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30"/>
                    <a:pt x="62" y="30"/>
                    <a:pt x="61" y="29"/>
                  </a:cubicBezTo>
                  <a:cubicBezTo>
                    <a:pt x="60" y="29"/>
                    <a:pt x="60" y="29"/>
                    <a:pt x="59" y="29"/>
                  </a:cubicBezTo>
                  <a:cubicBezTo>
                    <a:pt x="58" y="29"/>
                    <a:pt x="57" y="28"/>
                    <a:pt x="56" y="28"/>
                  </a:cubicBezTo>
                  <a:cubicBezTo>
                    <a:pt x="56" y="28"/>
                    <a:pt x="55" y="28"/>
                    <a:pt x="55" y="28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9"/>
                    <a:pt x="50" y="32"/>
                    <a:pt x="50" y="36"/>
                  </a:cubicBezTo>
                  <a:cubicBezTo>
                    <a:pt x="50" y="39"/>
                    <a:pt x="50" y="43"/>
                    <a:pt x="50" y="47"/>
                  </a:cubicBezTo>
                  <a:cubicBezTo>
                    <a:pt x="50" y="51"/>
                    <a:pt x="50" y="55"/>
                    <a:pt x="50" y="59"/>
                  </a:cubicBezTo>
                  <a:cubicBezTo>
                    <a:pt x="49" y="63"/>
                    <a:pt x="49" y="65"/>
                    <a:pt x="49" y="67"/>
                  </a:cubicBezTo>
                  <a:cubicBezTo>
                    <a:pt x="49" y="67"/>
                    <a:pt x="49" y="68"/>
                    <a:pt x="49" y="69"/>
                  </a:cubicBezTo>
                  <a:cubicBezTo>
                    <a:pt x="49" y="71"/>
                    <a:pt x="49" y="72"/>
                    <a:pt x="49" y="74"/>
                  </a:cubicBezTo>
                  <a:cubicBezTo>
                    <a:pt x="49" y="75"/>
                    <a:pt x="49" y="77"/>
                    <a:pt x="49" y="78"/>
                  </a:cubicBezTo>
                  <a:cubicBezTo>
                    <a:pt x="48" y="79"/>
                    <a:pt x="48" y="80"/>
                    <a:pt x="48" y="81"/>
                  </a:cubicBezTo>
                  <a:cubicBezTo>
                    <a:pt x="48" y="81"/>
                    <a:pt x="48" y="82"/>
                    <a:pt x="48" y="82"/>
                  </a:cubicBezTo>
                  <a:cubicBezTo>
                    <a:pt x="48" y="83"/>
                    <a:pt x="48" y="84"/>
                    <a:pt x="48" y="85"/>
                  </a:cubicBezTo>
                  <a:cubicBezTo>
                    <a:pt x="48" y="85"/>
                    <a:pt x="48" y="86"/>
                    <a:pt x="48" y="87"/>
                  </a:cubicBezTo>
                  <a:cubicBezTo>
                    <a:pt x="47" y="88"/>
                    <a:pt x="47" y="88"/>
                    <a:pt x="47" y="89"/>
                  </a:cubicBezTo>
                  <a:cubicBezTo>
                    <a:pt x="47" y="89"/>
                    <a:pt x="47" y="90"/>
                    <a:pt x="47" y="91"/>
                  </a:cubicBezTo>
                  <a:cubicBezTo>
                    <a:pt x="47" y="92"/>
                    <a:pt x="47" y="93"/>
                    <a:pt x="46" y="93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5" y="95"/>
                    <a:pt x="45" y="95"/>
                    <a:pt x="44" y="95"/>
                  </a:cubicBezTo>
                  <a:cubicBezTo>
                    <a:pt x="44" y="95"/>
                    <a:pt x="43" y="95"/>
                    <a:pt x="43" y="95"/>
                  </a:cubicBezTo>
                  <a:cubicBezTo>
                    <a:pt x="43" y="95"/>
                    <a:pt x="42" y="95"/>
                    <a:pt x="42" y="95"/>
                  </a:cubicBezTo>
                  <a:cubicBezTo>
                    <a:pt x="41" y="95"/>
                    <a:pt x="41" y="95"/>
                    <a:pt x="41" y="95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40" y="94"/>
                    <a:pt x="40" y="94"/>
                    <a:pt x="40" y="94"/>
                  </a:cubicBezTo>
                  <a:lnTo>
                    <a:pt x="40" y="85"/>
                  </a:lnTo>
                  <a:close/>
                  <a:moveTo>
                    <a:pt x="38" y="28"/>
                  </a:moveTo>
                  <a:cubicBezTo>
                    <a:pt x="38" y="29"/>
                    <a:pt x="37" y="29"/>
                    <a:pt x="37" y="30"/>
                  </a:cubicBezTo>
                  <a:cubicBezTo>
                    <a:pt x="37" y="31"/>
                    <a:pt x="37" y="31"/>
                    <a:pt x="37" y="32"/>
                  </a:cubicBezTo>
                  <a:cubicBezTo>
                    <a:pt x="36" y="33"/>
                    <a:pt x="36" y="33"/>
                    <a:pt x="36" y="34"/>
                  </a:cubicBezTo>
                  <a:cubicBezTo>
                    <a:pt x="36" y="34"/>
                    <a:pt x="36" y="35"/>
                    <a:pt x="35" y="36"/>
                  </a:cubicBezTo>
                  <a:cubicBezTo>
                    <a:pt x="35" y="37"/>
                    <a:pt x="35" y="38"/>
                    <a:pt x="35" y="38"/>
                  </a:cubicBezTo>
                  <a:cubicBezTo>
                    <a:pt x="35" y="38"/>
                    <a:pt x="35" y="39"/>
                    <a:pt x="35" y="39"/>
                  </a:cubicBezTo>
                  <a:cubicBezTo>
                    <a:pt x="35" y="40"/>
                    <a:pt x="35" y="41"/>
                    <a:pt x="35" y="41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5"/>
                    <a:pt x="35" y="47"/>
                  </a:cubicBezTo>
                  <a:cubicBezTo>
                    <a:pt x="35" y="48"/>
                    <a:pt x="35" y="50"/>
                    <a:pt x="35" y="52"/>
                  </a:cubicBezTo>
                  <a:cubicBezTo>
                    <a:pt x="35" y="54"/>
                    <a:pt x="34" y="56"/>
                    <a:pt x="34" y="57"/>
                  </a:cubicBezTo>
                  <a:cubicBezTo>
                    <a:pt x="34" y="59"/>
                    <a:pt x="34" y="60"/>
                    <a:pt x="34" y="60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4" y="69"/>
                    <a:pt x="34" y="69"/>
                    <a:pt x="35" y="68"/>
                  </a:cubicBezTo>
                  <a:cubicBezTo>
                    <a:pt x="35" y="68"/>
                    <a:pt x="35" y="67"/>
                    <a:pt x="35" y="66"/>
                  </a:cubicBezTo>
                  <a:cubicBezTo>
                    <a:pt x="35" y="66"/>
                    <a:pt x="36" y="65"/>
                    <a:pt x="36" y="64"/>
                  </a:cubicBezTo>
                  <a:cubicBezTo>
                    <a:pt x="36" y="64"/>
                    <a:pt x="36" y="63"/>
                    <a:pt x="36" y="63"/>
                  </a:cubicBezTo>
                  <a:cubicBezTo>
                    <a:pt x="36" y="63"/>
                    <a:pt x="36" y="63"/>
                    <a:pt x="36" y="62"/>
                  </a:cubicBezTo>
                  <a:cubicBezTo>
                    <a:pt x="36" y="62"/>
                    <a:pt x="36" y="61"/>
                    <a:pt x="37" y="61"/>
                  </a:cubicBezTo>
                  <a:cubicBezTo>
                    <a:pt x="37" y="60"/>
                    <a:pt x="37" y="60"/>
                    <a:pt x="37" y="59"/>
                  </a:cubicBezTo>
                  <a:cubicBezTo>
                    <a:pt x="37" y="59"/>
                    <a:pt x="37" y="58"/>
                    <a:pt x="37" y="58"/>
                  </a:cubicBezTo>
                  <a:cubicBezTo>
                    <a:pt x="37" y="58"/>
                    <a:pt x="37" y="57"/>
                    <a:pt x="37" y="56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8" y="54"/>
                    <a:pt x="38" y="54"/>
                    <a:pt x="38" y="53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1"/>
                    <a:pt x="38" y="50"/>
                    <a:pt x="38" y="49"/>
                  </a:cubicBezTo>
                  <a:cubicBezTo>
                    <a:pt x="38" y="48"/>
                    <a:pt x="38" y="46"/>
                    <a:pt x="38" y="45"/>
                  </a:cubicBezTo>
                  <a:cubicBezTo>
                    <a:pt x="38" y="43"/>
                    <a:pt x="39" y="41"/>
                    <a:pt x="39" y="40"/>
                  </a:cubicBezTo>
                  <a:cubicBezTo>
                    <a:pt x="39" y="39"/>
                    <a:pt x="39" y="38"/>
                    <a:pt x="39" y="37"/>
                  </a:cubicBezTo>
                  <a:cubicBezTo>
                    <a:pt x="39" y="37"/>
                    <a:pt x="39" y="36"/>
                    <a:pt x="39" y="36"/>
                  </a:cubicBezTo>
                  <a:cubicBezTo>
                    <a:pt x="39" y="35"/>
                    <a:pt x="39" y="34"/>
                    <a:pt x="39" y="33"/>
                  </a:cubicBezTo>
                  <a:cubicBezTo>
                    <a:pt x="39" y="32"/>
                    <a:pt x="39" y="31"/>
                    <a:pt x="39" y="30"/>
                  </a:cubicBezTo>
                  <a:cubicBezTo>
                    <a:pt x="39" y="29"/>
                    <a:pt x="39" y="28"/>
                    <a:pt x="39" y="28"/>
                  </a:cubicBezTo>
                  <a:lnTo>
                    <a:pt x="38" y="28"/>
                  </a:lnTo>
                  <a:close/>
                  <a:moveTo>
                    <a:pt x="49" y="16"/>
                  </a:moveTo>
                  <a:cubicBezTo>
                    <a:pt x="51" y="16"/>
                    <a:pt x="51" y="16"/>
                    <a:pt x="51" y="16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9" y="15"/>
                    <a:pt x="49" y="15"/>
                    <a:pt x="49" y="15"/>
                  </a:cubicBezTo>
                  <a:lnTo>
                    <a:pt x="49" y="16"/>
                  </a:lnTo>
                  <a:close/>
                  <a:moveTo>
                    <a:pt x="53" y="12"/>
                  </a:move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9" y="11"/>
                    <a:pt x="70" y="10"/>
                    <a:pt x="70" y="10"/>
                  </a:cubicBezTo>
                  <a:cubicBezTo>
                    <a:pt x="71" y="10"/>
                    <a:pt x="71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4" y="10"/>
                    <a:pt x="74" y="9"/>
                    <a:pt x="75" y="9"/>
                  </a:cubicBezTo>
                  <a:cubicBezTo>
                    <a:pt x="76" y="8"/>
                    <a:pt x="77" y="8"/>
                    <a:pt x="77" y="8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6" y="7"/>
                    <a:pt x="76" y="7"/>
                    <a:pt x="75" y="7"/>
                  </a:cubicBezTo>
                  <a:cubicBezTo>
                    <a:pt x="73" y="7"/>
                    <a:pt x="72" y="7"/>
                    <a:pt x="71" y="7"/>
                  </a:cubicBezTo>
                  <a:cubicBezTo>
                    <a:pt x="70" y="8"/>
                    <a:pt x="69" y="8"/>
                    <a:pt x="68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5" y="8"/>
                    <a:pt x="65" y="8"/>
                    <a:pt x="64" y="8"/>
                  </a:cubicBezTo>
                  <a:cubicBezTo>
                    <a:pt x="63" y="8"/>
                    <a:pt x="62" y="8"/>
                    <a:pt x="62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8" y="9"/>
                    <a:pt x="58" y="9"/>
                  </a:cubicBezTo>
                  <a:cubicBezTo>
                    <a:pt x="57" y="9"/>
                    <a:pt x="57" y="9"/>
                    <a:pt x="56" y="9"/>
                  </a:cubicBezTo>
                  <a:cubicBezTo>
                    <a:pt x="56" y="9"/>
                    <a:pt x="55" y="10"/>
                    <a:pt x="55" y="10"/>
                  </a:cubicBezTo>
                  <a:cubicBezTo>
                    <a:pt x="55" y="10"/>
                    <a:pt x="54" y="10"/>
                    <a:pt x="54" y="10"/>
                  </a:cubicBezTo>
                  <a:cubicBezTo>
                    <a:pt x="54" y="10"/>
                    <a:pt x="53" y="10"/>
                    <a:pt x="53" y="10"/>
                  </a:cubicBezTo>
                  <a:cubicBezTo>
                    <a:pt x="52" y="10"/>
                    <a:pt x="51" y="11"/>
                    <a:pt x="51" y="11"/>
                  </a:cubicBezTo>
                  <a:lnTo>
                    <a:pt x="53" y="1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204"/>
            <p:cNvSpPr>
              <a:spLocks noEditPoints="1"/>
            </p:cNvSpPr>
            <p:nvPr/>
          </p:nvSpPr>
          <p:spPr bwMode="auto">
            <a:xfrm>
              <a:off x="3522057" y="2870777"/>
              <a:ext cx="77263" cy="225351"/>
            </a:xfrm>
            <a:custGeom>
              <a:avLst/>
              <a:gdLst>
                <a:gd name="T0" fmla="*/ 5 w 35"/>
                <a:gd name="T1" fmla="*/ 12 h 103"/>
                <a:gd name="T2" fmla="*/ 8 w 35"/>
                <a:gd name="T3" fmla="*/ 8 h 103"/>
                <a:gd name="T4" fmla="*/ 7 w 35"/>
                <a:gd name="T5" fmla="*/ 8 h 103"/>
                <a:gd name="T6" fmla="*/ 4 w 35"/>
                <a:gd name="T7" fmla="*/ 9 h 103"/>
                <a:gd name="T8" fmla="*/ 2 w 35"/>
                <a:gd name="T9" fmla="*/ 11 h 103"/>
                <a:gd name="T10" fmla="*/ 1 w 35"/>
                <a:gd name="T11" fmla="*/ 12 h 103"/>
                <a:gd name="T12" fmla="*/ 0 w 35"/>
                <a:gd name="T13" fmla="*/ 10 h 103"/>
                <a:gd name="T14" fmla="*/ 1 w 35"/>
                <a:gd name="T15" fmla="*/ 6 h 103"/>
                <a:gd name="T16" fmla="*/ 8 w 35"/>
                <a:gd name="T17" fmla="*/ 3 h 103"/>
                <a:gd name="T18" fmla="*/ 16 w 35"/>
                <a:gd name="T19" fmla="*/ 3 h 103"/>
                <a:gd name="T20" fmla="*/ 21 w 35"/>
                <a:gd name="T21" fmla="*/ 2 h 103"/>
                <a:gd name="T22" fmla="*/ 24 w 35"/>
                <a:gd name="T23" fmla="*/ 0 h 103"/>
                <a:gd name="T24" fmla="*/ 28 w 35"/>
                <a:gd name="T25" fmla="*/ 2 h 103"/>
                <a:gd name="T26" fmla="*/ 34 w 35"/>
                <a:gd name="T27" fmla="*/ 9 h 103"/>
                <a:gd name="T28" fmla="*/ 35 w 35"/>
                <a:gd name="T29" fmla="*/ 13 h 103"/>
                <a:gd name="T30" fmla="*/ 34 w 35"/>
                <a:gd name="T31" fmla="*/ 18 h 103"/>
                <a:gd name="T32" fmla="*/ 29 w 35"/>
                <a:gd name="T33" fmla="*/ 21 h 103"/>
                <a:gd name="T34" fmla="*/ 26 w 35"/>
                <a:gd name="T35" fmla="*/ 23 h 103"/>
                <a:gd name="T36" fmla="*/ 21 w 35"/>
                <a:gd name="T37" fmla="*/ 25 h 103"/>
                <a:gd name="T38" fmla="*/ 16 w 35"/>
                <a:gd name="T39" fmla="*/ 26 h 103"/>
                <a:gd name="T40" fmla="*/ 12 w 35"/>
                <a:gd name="T41" fmla="*/ 26 h 103"/>
                <a:gd name="T42" fmla="*/ 9 w 35"/>
                <a:gd name="T43" fmla="*/ 24 h 103"/>
                <a:gd name="T44" fmla="*/ 6 w 35"/>
                <a:gd name="T45" fmla="*/ 20 h 103"/>
                <a:gd name="T46" fmla="*/ 4 w 35"/>
                <a:gd name="T47" fmla="*/ 17 h 103"/>
                <a:gd name="T48" fmla="*/ 8 w 35"/>
                <a:gd name="T49" fmla="*/ 69 h 103"/>
                <a:gd name="T50" fmla="*/ 7 w 35"/>
                <a:gd name="T51" fmla="*/ 65 h 103"/>
                <a:gd name="T52" fmla="*/ 9 w 35"/>
                <a:gd name="T53" fmla="*/ 62 h 103"/>
                <a:gd name="T54" fmla="*/ 10 w 35"/>
                <a:gd name="T55" fmla="*/ 58 h 103"/>
                <a:gd name="T56" fmla="*/ 11 w 35"/>
                <a:gd name="T57" fmla="*/ 51 h 103"/>
                <a:gd name="T58" fmla="*/ 13 w 35"/>
                <a:gd name="T59" fmla="*/ 44 h 103"/>
                <a:gd name="T60" fmla="*/ 16 w 35"/>
                <a:gd name="T61" fmla="*/ 42 h 103"/>
                <a:gd name="T62" fmla="*/ 19 w 35"/>
                <a:gd name="T63" fmla="*/ 43 h 103"/>
                <a:gd name="T64" fmla="*/ 20 w 35"/>
                <a:gd name="T65" fmla="*/ 50 h 103"/>
                <a:gd name="T66" fmla="*/ 22 w 35"/>
                <a:gd name="T67" fmla="*/ 57 h 103"/>
                <a:gd name="T68" fmla="*/ 22 w 35"/>
                <a:gd name="T69" fmla="*/ 63 h 103"/>
                <a:gd name="T70" fmla="*/ 22 w 35"/>
                <a:gd name="T71" fmla="*/ 69 h 103"/>
                <a:gd name="T72" fmla="*/ 21 w 35"/>
                <a:gd name="T73" fmla="*/ 73 h 103"/>
                <a:gd name="T74" fmla="*/ 21 w 35"/>
                <a:gd name="T75" fmla="*/ 77 h 103"/>
                <a:gd name="T76" fmla="*/ 20 w 35"/>
                <a:gd name="T77" fmla="*/ 83 h 103"/>
                <a:gd name="T78" fmla="*/ 19 w 35"/>
                <a:gd name="T79" fmla="*/ 89 h 103"/>
                <a:gd name="T80" fmla="*/ 18 w 35"/>
                <a:gd name="T81" fmla="*/ 96 h 103"/>
                <a:gd name="T82" fmla="*/ 17 w 35"/>
                <a:gd name="T83" fmla="*/ 99 h 103"/>
                <a:gd name="T84" fmla="*/ 12 w 35"/>
                <a:gd name="T85" fmla="*/ 103 h 103"/>
                <a:gd name="T86" fmla="*/ 9 w 35"/>
                <a:gd name="T87" fmla="*/ 102 h 103"/>
                <a:gd name="T88" fmla="*/ 18 w 35"/>
                <a:gd name="T89" fmla="*/ 13 h 103"/>
                <a:gd name="T90" fmla="*/ 16 w 35"/>
                <a:gd name="T91" fmla="*/ 13 h 103"/>
                <a:gd name="T92" fmla="*/ 16 w 35"/>
                <a:gd name="T93" fmla="*/ 15 h 103"/>
                <a:gd name="T94" fmla="*/ 20 w 35"/>
                <a:gd name="T95" fmla="*/ 13 h 103"/>
                <a:gd name="T96" fmla="*/ 18 w 35"/>
                <a:gd name="T97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" h="103">
                  <a:moveTo>
                    <a:pt x="4" y="15"/>
                  </a:moveTo>
                  <a:cubicBezTo>
                    <a:pt x="4" y="14"/>
                    <a:pt x="4" y="14"/>
                    <a:pt x="4" y="13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6" y="10"/>
                    <a:pt x="6" y="9"/>
                    <a:pt x="6" y="9"/>
                  </a:cubicBezTo>
                  <a:cubicBezTo>
                    <a:pt x="7" y="9"/>
                    <a:pt x="7" y="8"/>
                    <a:pt x="8" y="8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1" y="3"/>
                    <a:pt x="12" y="3"/>
                    <a:pt x="13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9" y="3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21" y="1"/>
                    <a:pt x="22" y="1"/>
                    <a:pt x="22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"/>
                    <a:pt x="26" y="1"/>
                    <a:pt x="26" y="1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9" y="2"/>
                    <a:pt x="29" y="3"/>
                    <a:pt x="31" y="4"/>
                  </a:cubicBezTo>
                  <a:cubicBezTo>
                    <a:pt x="32" y="6"/>
                    <a:pt x="33" y="6"/>
                    <a:pt x="33" y="7"/>
                  </a:cubicBezTo>
                  <a:cubicBezTo>
                    <a:pt x="33" y="7"/>
                    <a:pt x="33" y="8"/>
                    <a:pt x="34" y="9"/>
                  </a:cubicBezTo>
                  <a:cubicBezTo>
                    <a:pt x="34" y="10"/>
                    <a:pt x="35" y="10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4"/>
                    <a:pt x="35" y="15"/>
                    <a:pt x="34" y="16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9"/>
                    <a:pt x="32" y="19"/>
                    <a:pt x="31" y="20"/>
                  </a:cubicBezTo>
                  <a:cubicBezTo>
                    <a:pt x="30" y="20"/>
                    <a:pt x="29" y="21"/>
                    <a:pt x="29" y="21"/>
                  </a:cubicBezTo>
                  <a:cubicBezTo>
                    <a:pt x="29" y="21"/>
                    <a:pt x="29" y="21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3"/>
                    <a:pt x="26" y="23"/>
                  </a:cubicBezTo>
                  <a:cubicBezTo>
                    <a:pt x="25" y="23"/>
                    <a:pt x="24" y="23"/>
                    <a:pt x="24" y="24"/>
                  </a:cubicBezTo>
                  <a:cubicBezTo>
                    <a:pt x="23" y="24"/>
                    <a:pt x="22" y="24"/>
                    <a:pt x="22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5"/>
                    <a:pt x="20" y="25"/>
                    <a:pt x="19" y="25"/>
                  </a:cubicBezTo>
                  <a:cubicBezTo>
                    <a:pt x="18" y="26"/>
                    <a:pt x="17" y="26"/>
                    <a:pt x="17" y="26"/>
                  </a:cubicBezTo>
                  <a:cubicBezTo>
                    <a:pt x="17" y="26"/>
                    <a:pt x="16" y="26"/>
                    <a:pt x="16" y="26"/>
                  </a:cubicBezTo>
                  <a:cubicBezTo>
                    <a:pt x="15" y="26"/>
                    <a:pt x="15" y="26"/>
                    <a:pt x="14" y="26"/>
                  </a:cubicBezTo>
                  <a:cubicBezTo>
                    <a:pt x="14" y="26"/>
                    <a:pt x="14" y="26"/>
                    <a:pt x="1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1" y="25"/>
                  </a:cubicBezTo>
                  <a:cubicBezTo>
                    <a:pt x="11" y="25"/>
                    <a:pt x="10" y="25"/>
                    <a:pt x="10" y="25"/>
                  </a:cubicBezTo>
                  <a:cubicBezTo>
                    <a:pt x="10" y="25"/>
                    <a:pt x="9" y="24"/>
                    <a:pt x="9" y="24"/>
                  </a:cubicBezTo>
                  <a:cubicBezTo>
                    <a:pt x="8" y="23"/>
                    <a:pt x="7" y="23"/>
                    <a:pt x="7" y="23"/>
                  </a:cubicBezTo>
                  <a:cubicBezTo>
                    <a:pt x="7" y="23"/>
                    <a:pt x="7" y="23"/>
                    <a:pt x="6" y="22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5" y="20"/>
                    <a:pt x="5" y="20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ubicBezTo>
                    <a:pt x="4" y="18"/>
                    <a:pt x="4" y="18"/>
                    <a:pt x="4" y="17"/>
                  </a:cubicBezTo>
                  <a:cubicBezTo>
                    <a:pt x="4" y="16"/>
                    <a:pt x="4" y="15"/>
                    <a:pt x="4" y="15"/>
                  </a:cubicBezTo>
                  <a:close/>
                  <a:moveTo>
                    <a:pt x="8" y="72"/>
                  </a:moveTo>
                  <a:cubicBezTo>
                    <a:pt x="8" y="72"/>
                    <a:pt x="8" y="71"/>
                    <a:pt x="8" y="69"/>
                  </a:cubicBezTo>
                  <a:cubicBezTo>
                    <a:pt x="8" y="68"/>
                    <a:pt x="7" y="67"/>
                    <a:pt x="7" y="67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8" y="64"/>
                    <a:pt x="8" y="63"/>
                    <a:pt x="8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59"/>
                    <a:pt x="10" y="58"/>
                    <a:pt x="10" y="58"/>
                  </a:cubicBezTo>
                  <a:cubicBezTo>
                    <a:pt x="10" y="57"/>
                    <a:pt x="10" y="56"/>
                    <a:pt x="10" y="56"/>
                  </a:cubicBezTo>
                  <a:cubicBezTo>
                    <a:pt x="10" y="55"/>
                    <a:pt x="10" y="54"/>
                    <a:pt x="10" y="54"/>
                  </a:cubicBezTo>
                  <a:cubicBezTo>
                    <a:pt x="10" y="54"/>
                    <a:pt x="11" y="52"/>
                    <a:pt x="11" y="51"/>
                  </a:cubicBezTo>
                  <a:cubicBezTo>
                    <a:pt x="11" y="50"/>
                    <a:pt x="11" y="49"/>
                    <a:pt x="11" y="49"/>
                  </a:cubicBezTo>
                  <a:cubicBezTo>
                    <a:pt x="11" y="48"/>
                    <a:pt x="12" y="47"/>
                    <a:pt x="12" y="46"/>
                  </a:cubicBezTo>
                  <a:cubicBezTo>
                    <a:pt x="12" y="45"/>
                    <a:pt x="13" y="44"/>
                    <a:pt x="13" y="44"/>
                  </a:cubicBezTo>
                  <a:cubicBezTo>
                    <a:pt x="13" y="44"/>
                    <a:pt x="13" y="43"/>
                    <a:pt x="14" y="43"/>
                  </a:cubicBezTo>
                  <a:cubicBezTo>
                    <a:pt x="14" y="42"/>
                    <a:pt x="15" y="42"/>
                    <a:pt x="15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4"/>
                    <a:pt x="19" y="45"/>
                  </a:cubicBezTo>
                  <a:cubicBezTo>
                    <a:pt x="19" y="45"/>
                    <a:pt x="19" y="46"/>
                    <a:pt x="20" y="47"/>
                  </a:cubicBezTo>
                  <a:cubicBezTo>
                    <a:pt x="20" y="48"/>
                    <a:pt x="20" y="49"/>
                    <a:pt x="20" y="50"/>
                  </a:cubicBezTo>
                  <a:cubicBezTo>
                    <a:pt x="20" y="51"/>
                    <a:pt x="21" y="51"/>
                    <a:pt x="21" y="51"/>
                  </a:cubicBezTo>
                  <a:cubicBezTo>
                    <a:pt x="21" y="52"/>
                    <a:pt x="21" y="53"/>
                    <a:pt x="21" y="55"/>
                  </a:cubicBezTo>
                  <a:cubicBezTo>
                    <a:pt x="21" y="56"/>
                    <a:pt x="22" y="57"/>
                    <a:pt x="22" y="57"/>
                  </a:cubicBezTo>
                  <a:cubicBezTo>
                    <a:pt x="22" y="57"/>
                    <a:pt x="22" y="58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1"/>
                    <a:pt x="22" y="62"/>
                    <a:pt x="22" y="63"/>
                  </a:cubicBezTo>
                  <a:cubicBezTo>
                    <a:pt x="22" y="64"/>
                    <a:pt x="22" y="64"/>
                    <a:pt x="22" y="65"/>
                  </a:cubicBezTo>
                  <a:cubicBezTo>
                    <a:pt x="22" y="65"/>
                    <a:pt x="22" y="66"/>
                    <a:pt x="22" y="67"/>
                  </a:cubicBezTo>
                  <a:cubicBezTo>
                    <a:pt x="22" y="68"/>
                    <a:pt x="22" y="68"/>
                    <a:pt x="22" y="69"/>
                  </a:cubicBezTo>
                  <a:cubicBezTo>
                    <a:pt x="22" y="70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1" y="73"/>
                    <a:pt x="21" y="73"/>
                  </a:cubicBezTo>
                  <a:cubicBezTo>
                    <a:pt x="21" y="74"/>
                    <a:pt x="21" y="74"/>
                    <a:pt x="21" y="75"/>
                  </a:cubicBezTo>
                  <a:cubicBezTo>
                    <a:pt x="21" y="75"/>
                    <a:pt x="21" y="76"/>
                    <a:pt x="21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0" y="78"/>
                    <a:pt x="20" y="78"/>
                  </a:cubicBezTo>
                  <a:cubicBezTo>
                    <a:pt x="20" y="79"/>
                    <a:pt x="20" y="80"/>
                    <a:pt x="20" y="81"/>
                  </a:cubicBezTo>
                  <a:cubicBezTo>
                    <a:pt x="20" y="81"/>
                    <a:pt x="20" y="82"/>
                    <a:pt x="20" y="83"/>
                  </a:cubicBezTo>
                  <a:cubicBezTo>
                    <a:pt x="20" y="84"/>
                    <a:pt x="20" y="84"/>
                    <a:pt x="20" y="85"/>
                  </a:cubicBezTo>
                  <a:cubicBezTo>
                    <a:pt x="20" y="85"/>
                    <a:pt x="20" y="85"/>
                    <a:pt x="19" y="86"/>
                  </a:cubicBezTo>
                  <a:cubicBezTo>
                    <a:pt x="19" y="87"/>
                    <a:pt x="19" y="88"/>
                    <a:pt x="19" y="89"/>
                  </a:cubicBezTo>
                  <a:cubicBezTo>
                    <a:pt x="19" y="90"/>
                    <a:pt x="19" y="91"/>
                    <a:pt x="19" y="92"/>
                  </a:cubicBezTo>
                  <a:cubicBezTo>
                    <a:pt x="19" y="93"/>
                    <a:pt x="19" y="94"/>
                    <a:pt x="19" y="94"/>
                  </a:cubicBezTo>
                  <a:cubicBezTo>
                    <a:pt x="19" y="94"/>
                    <a:pt x="19" y="95"/>
                    <a:pt x="18" y="96"/>
                  </a:cubicBezTo>
                  <a:cubicBezTo>
                    <a:pt x="18" y="97"/>
                    <a:pt x="18" y="98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7" y="99"/>
                    <a:pt x="16" y="99"/>
                    <a:pt x="16" y="100"/>
                  </a:cubicBezTo>
                  <a:cubicBezTo>
                    <a:pt x="15" y="100"/>
                    <a:pt x="15" y="101"/>
                    <a:pt x="14" y="101"/>
                  </a:cubicBezTo>
                  <a:cubicBezTo>
                    <a:pt x="14" y="101"/>
                    <a:pt x="13" y="102"/>
                    <a:pt x="12" y="103"/>
                  </a:cubicBezTo>
                  <a:cubicBezTo>
                    <a:pt x="12" y="103"/>
                    <a:pt x="11" y="103"/>
                    <a:pt x="11" y="103"/>
                  </a:cubicBezTo>
                  <a:cubicBezTo>
                    <a:pt x="11" y="103"/>
                    <a:pt x="11" y="103"/>
                    <a:pt x="10" y="103"/>
                  </a:cubicBezTo>
                  <a:cubicBezTo>
                    <a:pt x="10" y="102"/>
                    <a:pt x="10" y="102"/>
                    <a:pt x="9" y="102"/>
                  </a:cubicBezTo>
                  <a:cubicBezTo>
                    <a:pt x="8" y="101"/>
                    <a:pt x="8" y="101"/>
                    <a:pt x="8" y="101"/>
                  </a:cubicBezTo>
                  <a:lnTo>
                    <a:pt x="8" y="72"/>
                  </a:lnTo>
                  <a:close/>
                  <a:moveTo>
                    <a:pt x="18" y="13"/>
                  </a:move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206"/>
            <p:cNvSpPr>
              <a:spLocks noEditPoints="1"/>
            </p:cNvSpPr>
            <p:nvPr/>
          </p:nvSpPr>
          <p:spPr bwMode="auto">
            <a:xfrm>
              <a:off x="3631514" y="2911018"/>
              <a:ext cx="186720" cy="169013"/>
            </a:xfrm>
            <a:custGeom>
              <a:avLst/>
              <a:gdLst>
                <a:gd name="T0" fmla="*/ 0 w 85"/>
                <a:gd name="T1" fmla="*/ 33 h 77"/>
                <a:gd name="T2" fmla="*/ 2 w 85"/>
                <a:gd name="T3" fmla="*/ 23 h 77"/>
                <a:gd name="T4" fmla="*/ 7 w 85"/>
                <a:gd name="T5" fmla="*/ 17 h 77"/>
                <a:gd name="T6" fmla="*/ 18 w 85"/>
                <a:gd name="T7" fmla="*/ 8 h 77"/>
                <a:gd name="T8" fmla="*/ 26 w 85"/>
                <a:gd name="T9" fmla="*/ 0 h 77"/>
                <a:gd name="T10" fmla="*/ 38 w 85"/>
                <a:gd name="T11" fmla="*/ 4 h 77"/>
                <a:gd name="T12" fmla="*/ 45 w 85"/>
                <a:gd name="T13" fmla="*/ 3 h 77"/>
                <a:gd name="T14" fmla="*/ 56 w 85"/>
                <a:gd name="T15" fmla="*/ 6 h 77"/>
                <a:gd name="T16" fmla="*/ 66 w 85"/>
                <a:gd name="T17" fmla="*/ 14 h 77"/>
                <a:gd name="T18" fmla="*/ 73 w 85"/>
                <a:gd name="T19" fmla="*/ 26 h 77"/>
                <a:gd name="T20" fmla="*/ 81 w 85"/>
                <a:gd name="T21" fmla="*/ 35 h 77"/>
                <a:gd name="T22" fmla="*/ 85 w 85"/>
                <a:gd name="T23" fmla="*/ 46 h 77"/>
                <a:gd name="T24" fmla="*/ 80 w 85"/>
                <a:gd name="T25" fmla="*/ 57 h 77"/>
                <a:gd name="T26" fmla="*/ 71 w 85"/>
                <a:gd name="T27" fmla="*/ 64 h 77"/>
                <a:gd name="T28" fmla="*/ 64 w 85"/>
                <a:gd name="T29" fmla="*/ 68 h 77"/>
                <a:gd name="T30" fmla="*/ 49 w 85"/>
                <a:gd name="T31" fmla="*/ 73 h 77"/>
                <a:gd name="T32" fmla="*/ 34 w 85"/>
                <a:gd name="T33" fmla="*/ 77 h 77"/>
                <a:gd name="T34" fmla="*/ 21 w 85"/>
                <a:gd name="T35" fmla="*/ 77 h 77"/>
                <a:gd name="T36" fmla="*/ 11 w 85"/>
                <a:gd name="T37" fmla="*/ 73 h 77"/>
                <a:gd name="T38" fmla="*/ 4 w 85"/>
                <a:gd name="T39" fmla="*/ 65 h 77"/>
                <a:gd name="T40" fmla="*/ 11 w 85"/>
                <a:gd name="T41" fmla="*/ 32 h 77"/>
                <a:gd name="T42" fmla="*/ 13 w 85"/>
                <a:gd name="T43" fmla="*/ 26 h 77"/>
                <a:gd name="T44" fmla="*/ 20 w 85"/>
                <a:gd name="T45" fmla="*/ 48 h 77"/>
                <a:gd name="T46" fmla="*/ 30 w 85"/>
                <a:gd name="T47" fmla="*/ 70 h 77"/>
                <a:gd name="T48" fmla="*/ 40 w 85"/>
                <a:gd name="T49" fmla="*/ 69 h 77"/>
                <a:gd name="T50" fmla="*/ 48 w 85"/>
                <a:gd name="T51" fmla="*/ 66 h 77"/>
                <a:gd name="T52" fmla="*/ 42 w 85"/>
                <a:gd name="T53" fmla="*/ 64 h 77"/>
                <a:gd name="T54" fmla="*/ 26 w 85"/>
                <a:gd name="T55" fmla="*/ 61 h 77"/>
                <a:gd name="T56" fmla="*/ 21 w 85"/>
                <a:gd name="T57" fmla="*/ 64 h 77"/>
                <a:gd name="T58" fmla="*/ 21 w 85"/>
                <a:gd name="T59" fmla="*/ 59 h 77"/>
                <a:gd name="T60" fmla="*/ 56 w 85"/>
                <a:gd name="T61" fmla="*/ 57 h 77"/>
                <a:gd name="T62" fmla="*/ 62 w 85"/>
                <a:gd name="T63" fmla="*/ 58 h 77"/>
                <a:gd name="T64" fmla="*/ 64 w 85"/>
                <a:gd name="T65" fmla="*/ 51 h 77"/>
                <a:gd name="T66" fmla="*/ 65 w 85"/>
                <a:gd name="T67" fmla="*/ 46 h 77"/>
                <a:gd name="T68" fmla="*/ 64 w 85"/>
                <a:gd name="T69" fmla="*/ 33 h 77"/>
                <a:gd name="T70" fmla="*/ 58 w 85"/>
                <a:gd name="T71" fmla="*/ 27 h 77"/>
                <a:gd name="T72" fmla="*/ 55 w 85"/>
                <a:gd name="T73" fmla="*/ 24 h 77"/>
                <a:gd name="T74" fmla="*/ 46 w 85"/>
                <a:gd name="T75" fmla="*/ 21 h 77"/>
                <a:gd name="T76" fmla="*/ 49 w 85"/>
                <a:gd name="T77" fmla="*/ 24 h 77"/>
                <a:gd name="T78" fmla="*/ 42 w 85"/>
                <a:gd name="T79" fmla="*/ 19 h 77"/>
                <a:gd name="T80" fmla="*/ 37 w 85"/>
                <a:gd name="T81" fmla="*/ 21 h 77"/>
                <a:gd name="T82" fmla="*/ 32 w 85"/>
                <a:gd name="T83" fmla="*/ 24 h 77"/>
                <a:gd name="T84" fmla="*/ 26 w 85"/>
                <a:gd name="T85" fmla="*/ 30 h 77"/>
                <a:gd name="T86" fmla="*/ 26 w 85"/>
                <a:gd name="T87" fmla="*/ 41 h 77"/>
                <a:gd name="T88" fmla="*/ 35 w 85"/>
                <a:gd name="T89" fmla="*/ 54 h 77"/>
                <a:gd name="T90" fmla="*/ 43 w 85"/>
                <a:gd name="T91" fmla="*/ 57 h 77"/>
                <a:gd name="T92" fmla="*/ 48 w 85"/>
                <a:gd name="T93" fmla="*/ 59 h 77"/>
                <a:gd name="T94" fmla="*/ 54 w 85"/>
                <a:gd name="T95" fmla="*/ 54 h 77"/>
                <a:gd name="T96" fmla="*/ 58 w 85"/>
                <a:gd name="T97" fmla="*/ 53 h 77"/>
                <a:gd name="T98" fmla="*/ 72 w 85"/>
                <a:gd name="T99" fmla="*/ 46 h 77"/>
                <a:gd name="T100" fmla="*/ 68 w 85"/>
                <a:gd name="T101" fmla="*/ 56 h 77"/>
                <a:gd name="T102" fmla="*/ 69 w 85"/>
                <a:gd name="T103" fmla="*/ 60 h 77"/>
                <a:gd name="T104" fmla="*/ 76 w 85"/>
                <a:gd name="T105" fmla="*/ 56 h 77"/>
                <a:gd name="T106" fmla="*/ 80 w 85"/>
                <a:gd name="T107" fmla="*/ 48 h 77"/>
                <a:gd name="T108" fmla="*/ 73 w 85"/>
                <a:gd name="T109" fmla="*/ 4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77">
                  <a:moveTo>
                    <a:pt x="1" y="59"/>
                  </a:moveTo>
                  <a:cubicBezTo>
                    <a:pt x="1" y="58"/>
                    <a:pt x="1" y="57"/>
                    <a:pt x="1" y="55"/>
                  </a:cubicBezTo>
                  <a:cubicBezTo>
                    <a:pt x="1" y="53"/>
                    <a:pt x="0" y="51"/>
                    <a:pt x="0" y="49"/>
                  </a:cubicBezTo>
                  <a:cubicBezTo>
                    <a:pt x="0" y="47"/>
                    <a:pt x="0" y="45"/>
                    <a:pt x="0" y="43"/>
                  </a:cubicBezTo>
                  <a:cubicBezTo>
                    <a:pt x="0" y="41"/>
                    <a:pt x="0" y="40"/>
                    <a:pt x="0" y="3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7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1" y="25"/>
                    <a:pt x="1" y="25"/>
                    <a:pt x="1" y="24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4" y="21"/>
                    <a:pt x="4" y="20"/>
                    <a:pt x="5" y="20"/>
                  </a:cubicBezTo>
                  <a:cubicBezTo>
                    <a:pt x="5" y="20"/>
                    <a:pt x="5" y="19"/>
                    <a:pt x="6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7"/>
                    <a:pt x="7" y="17"/>
                  </a:cubicBezTo>
                  <a:cubicBezTo>
                    <a:pt x="8" y="17"/>
                    <a:pt x="8" y="16"/>
                    <a:pt x="9" y="16"/>
                  </a:cubicBezTo>
                  <a:cubicBezTo>
                    <a:pt x="9" y="16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7" y="9"/>
                    <a:pt x="18" y="8"/>
                    <a:pt x="18" y="8"/>
                  </a:cubicBezTo>
                  <a:cubicBezTo>
                    <a:pt x="19" y="8"/>
                    <a:pt x="19" y="7"/>
                    <a:pt x="20" y="7"/>
                  </a:cubicBezTo>
                  <a:cubicBezTo>
                    <a:pt x="20" y="7"/>
                    <a:pt x="21" y="7"/>
                    <a:pt x="21" y="6"/>
                  </a:cubicBezTo>
                  <a:cubicBezTo>
                    <a:pt x="21" y="6"/>
                    <a:pt x="21" y="6"/>
                    <a:pt x="22" y="5"/>
                  </a:cubicBezTo>
                  <a:cubicBezTo>
                    <a:pt x="23" y="5"/>
                    <a:pt x="23" y="4"/>
                    <a:pt x="24" y="3"/>
                  </a:cubicBezTo>
                  <a:cubicBezTo>
                    <a:pt x="24" y="3"/>
                    <a:pt x="25" y="2"/>
                    <a:pt x="25" y="1"/>
                  </a:cubicBezTo>
                  <a:cubicBezTo>
                    <a:pt x="26" y="1"/>
                    <a:pt x="26" y="0"/>
                    <a:pt x="2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5" y="1"/>
                    <a:pt x="36" y="2"/>
                  </a:cubicBezTo>
                  <a:cubicBezTo>
                    <a:pt x="36" y="3"/>
                    <a:pt x="37" y="3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3"/>
                  </a:cubicBezTo>
                  <a:cubicBezTo>
                    <a:pt x="41" y="3"/>
                    <a:pt x="42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8" y="3"/>
                    <a:pt x="49" y="4"/>
                    <a:pt x="49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1" y="4"/>
                    <a:pt x="51" y="4"/>
                    <a:pt x="53" y="5"/>
                  </a:cubicBezTo>
                  <a:cubicBezTo>
                    <a:pt x="54" y="5"/>
                    <a:pt x="55" y="5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7" y="7"/>
                    <a:pt x="57" y="7"/>
                    <a:pt x="58" y="7"/>
                  </a:cubicBezTo>
                  <a:cubicBezTo>
                    <a:pt x="58" y="8"/>
                    <a:pt x="59" y="8"/>
                    <a:pt x="60" y="9"/>
                  </a:cubicBezTo>
                  <a:cubicBezTo>
                    <a:pt x="60" y="9"/>
                    <a:pt x="61" y="10"/>
                    <a:pt x="62" y="10"/>
                  </a:cubicBezTo>
                  <a:cubicBezTo>
                    <a:pt x="62" y="11"/>
                    <a:pt x="63" y="11"/>
                    <a:pt x="64" y="1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5" y="12"/>
                    <a:pt x="65" y="13"/>
                    <a:pt x="66" y="14"/>
                  </a:cubicBezTo>
                  <a:cubicBezTo>
                    <a:pt x="67" y="14"/>
                    <a:pt x="67" y="15"/>
                    <a:pt x="67" y="15"/>
                  </a:cubicBezTo>
                  <a:cubicBezTo>
                    <a:pt x="68" y="15"/>
                    <a:pt x="68" y="16"/>
                    <a:pt x="69" y="17"/>
                  </a:cubicBezTo>
                  <a:cubicBezTo>
                    <a:pt x="70" y="18"/>
                    <a:pt x="70" y="19"/>
                    <a:pt x="70" y="19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4"/>
                  </a:cubicBezTo>
                  <a:cubicBezTo>
                    <a:pt x="73" y="24"/>
                    <a:pt x="73" y="25"/>
                    <a:pt x="73" y="26"/>
                  </a:cubicBezTo>
                  <a:cubicBezTo>
                    <a:pt x="73" y="26"/>
                    <a:pt x="74" y="27"/>
                    <a:pt x="74" y="27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4" y="29"/>
                    <a:pt x="75" y="29"/>
                    <a:pt x="75" y="30"/>
                  </a:cubicBezTo>
                  <a:cubicBezTo>
                    <a:pt x="76" y="30"/>
                    <a:pt x="77" y="31"/>
                    <a:pt x="77" y="32"/>
                  </a:cubicBezTo>
                  <a:cubicBezTo>
                    <a:pt x="78" y="32"/>
                    <a:pt x="79" y="33"/>
                    <a:pt x="79" y="34"/>
                  </a:cubicBezTo>
                  <a:cubicBezTo>
                    <a:pt x="80" y="34"/>
                    <a:pt x="80" y="35"/>
                    <a:pt x="81" y="35"/>
                  </a:cubicBezTo>
                  <a:cubicBezTo>
                    <a:pt x="81" y="35"/>
                    <a:pt x="81" y="36"/>
                    <a:pt x="82" y="36"/>
                  </a:cubicBezTo>
                  <a:cubicBezTo>
                    <a:pt x="82" y="37"/>
                    <a:pt x="82" y="38"/>
                    <a:pt x="83" y="38"/>
                  </a:cubicBezTo>
                  <a:cubicBezTo>
                    <a:pt x="83" y="38"/>
                    <a:pt x="83" y="39"/>
                    <a:pt x="84" y="40"/>
                  </a:cubicBezTo>
                  <a:cubicBezTo>
                    <a:pt x="84" y="41"/>
                    <a:pt x="84" y="42"/>
                    <a:pt x="84" y="42"/>
                  </a:cubicBezTo>
                  <a:cubicBezTo>
                    <a:pt x="84" y="42"/>
                    <a:pt x="84" y="42"/>
                    <a:pt x="85" y="44"/>
                  </a:cubicBezTo>
                  <a:cubicBezTo>
                    <a:pt x="85" y="45"/>
                    <a:pt x="85" y="45"/>
                    <a:pt x="85" y="46"/>
                  </a:cubicBezTo>
                  <a:cubicBezTo>
                    <a:pt x="85" y="47"/>
                    <a:pt x="85" y="47"/>
                    <a:pt x="85" y="48"/>
                  </a:cubicBezTo>
                  <a:cubicBezTo>
                    <a:pt x="84" y="49"/>
                    <a:pt x="84" y="50"/>
                    <a:pt x="84" y="50"/>
                  </a:cubicBezTo>
                  <a:cubicBezTo>
                    <a:pt x="84" y="51"/>
                    <a:pt x="84" y="51"/>
                    <a:pt x="84" y="52"/>
                  </a:cubicBezTo>
                  <a:cubicBezTo>
                    <a:pt x="83" y="53"/>
                    <a:pt x="83" y="54"/>
                    <a:pt x="83" y="54"/>
                  </a:cubicBezTo>
                  <a:cubicBezTo>
                    <a:pt x="82" y="54"/>
                    <a:pt x="82" y="55"/>
                    <a:pt x="82" y="55"/>
                  </a:cubicBezTo>
                  <a:cubicBezTo>
                    <a:pt x="81" y="56"/>
                    <a:pt x="80" y="56"/>
                    <a:pt x="80" y="57"/>
                  </a:cubicBezTo>
                  <a:cubicBezTo>
                    <a:pt x="79" y="58"/>
                    <a:pt x="79" y="58"/>
                    <a:pt x="78" y="59"/>
                  </a:cubicBezTo>
                  <a:cubicBezTo>
                    <a:pt x="78" y="59"/>
                    <a:pt x="77" y="60"/>
                    <a:pt x="77" y="60"/>
                  </a:cubicBezTo>
                  <a:cubicBezTo>
                    <a:pt x="77" y="60"/>
                    <a:pt x="76" y="60"/>
                    <a:pt x="76" y="60"/>
                  </a:cubicBezTo>
                  <a:cubicBezTo>
                    <a:pt x="75" y="61"/>
                    <a:pt x="75" y="61"/>
                    <a:pt x="74" y="62"/>
                  </a:cubicBezTo>
                  <a:cubicBezTo>
                    <a:pt x="73" y="62"/>
                    <a:pt x="73" y="62"/>
                    <a:pt x="72" y="63"/>
                  </a:cubicBezTo>
                  <a:cubicBezTo>
                    <a:pt x="72" y="63"/>
                    <a:pt x="71" y="63"/>
                    <a:pt x="71" y="64"/>
                  </a:cubicBezTo>
                  <a:cubicBezTo>
                    <a:pt x="71" y="64"/>
                    <a:pt x="71" y="64"/>
                    <a:pt x="70" y="64"/>
                  </a:cubicBezTo>
                  <a:cubicBezTo>
                    <a:pt x="70" y="65"/>
                    <a:pt x="69" y="65"/>
                    <a:pt x="69" y="66"/>
                  </a:cubicBezTo>
                  <a:cubicBezTo>
                    <a:pt x="68" y="66"/>
                    <a:pt x="68" y="66"/>
                    <a:pt x="67" y="67"/>
                  </a:cubicBezTo>
                  <a:cubicBezTo>
                    <a:pt x="67" y="67"/>
                    <a:pt x="66" y="67"/>
                    <a:pt x="66" y="67"/>
                  </a:cubicBezTo>
                  <a:cubicBezTo>
                    <a:pt x="66" y="67"/>
                    <a:pt x="66" y="68"/>
                    <a:pt x="66" y="68"/>
                  </a:cubicBezTo>
                  <a:cubicBezTo>
                    <a:pt x="65" y="68"/>
                    <a:pt x="65" y="68"/>
                    <a:pt x="64" y="68"/>
                  </a:cubicBezTo>
                  <a:cubicBezTo>
                    <a:pt x="64" y="68"/>
                    <a:pt x="63" y="69"/>
                    <a:pt x="62" y="69"/>
                  </a:cubicBezTo>
                  <a:cubicBezTo>
                    <a:pt x="60" y="70"/>
                    <a:pt x="59" y="70"/>
                    <a:pt x="59" y="70"/>
                  </a:cubicBezTo>
                  <a:cubicBezTo>
                    <a:pt x="59" y="70"/>
                    <a:pt x="58" y="70"/>
                    <a:pt x="57" y="71"/>
                  </a:cubicBezTo>
                  <a:cubicBezTo>
                    <a:pt x="56" y="71"/>
                    <a:pt x="55" y="71"/>
                    <a:pt x="55" y="71"/>
                  </a:cubicBezTo>
                  <a:cubicBezTo>
                    <a:pt x="55" y="71"/>
                    <a:pt x="54" y="71"/>
                    <a:pt x="53" y="72"/>
                  </a:cubicBezTo>
                  <a:cubicBezTo>
                    <a:pt x="51" y="72"/>
                    <a:pt x="50" y="73"/>
                    <a:pt x="49" y="73"/>
                  </a:cubicBezTo>
                  <a:cubicBezTo>
                    <a:pt x="47" y="73"/>
                    <a:pt x="46" y="74"/>
                    <a:pt x="45" y="74"/>
                  </a:cubicBezTo>
                  <a:cubicBezTo>
                    <a:pt x="44" y="75"/>
                    <a:pt x="43" y="75"/>
                    <a:pt x="43" y="75"/>
                  </a:cubicBezTo>
                  <a:cubicBezTo>
                    <a:pt x="42" y="75"/>
                    <a:pt x="41" y="75"/>
                    <a:pt x="41" y="75"/>
                  </a:cubicBezTo>
                  <a:cubicBezTo>
                    <a:pt x="40" y="76"/>
                    <a:pt x="39" y="76"/>
                    <a:pt x="38" y="76"/>
                  </a:cubicBezTo>
                  <a:cubicBezTo>
                    <a:pt x="37" y="76"/>
                    <a:pt x="36" y="76"/>
                    <a:pt x="35" y="77"/>
                  </a:cubicBezTo>
                  <a:cubicBezTo>
                    <a:pt x="35" y="77"/>
                    <a:pt x="34" y="77"/>
                    <a:pt x="34" y="77"/>
                  </a:cubicBezTo>
                  <a:cubicBezTo>
                    <a:pt x="34" y="77"/>
                    <a:pt x="34" y="77"/>
                    <a:pt x="33" y="77"/>
                  </a:cubicBezTo>
                  <a:cubicBezTo>
                    <a:pt x="33" y="77"/>
                    <a:pt x="32" y="77"/>
                    <a:pt x="31" y="77"/>
                  </a:cubicBezTo>
                  <a:cubicBezTo>
                    <a:pt x="31" y="77"/>
                    <a:pt x="30" y="77"/>
                    <a:pt x="29" y="77"/>
                  </a:cubicBezTo>
                  <a:cubicBezTo>
                    <a:pt x="28" y="77"/>
                    <a:pt x="28" y="77"/>
                    <a:pt x="27" y="77"/>
                  </a:cubicBezTo>
                  <a:cubicBezTo>
                    <a:pt x="27" y="77"/>
                    <a:pt x="26" y="77"/>
                    <a:pt x="24" y="77"/>
                  </a:cubicBezTo>
                  <a:cubicBezTo>
                    <a:pt x="22" y="77"/>
                    <a:pt x="21" y="77"/>
                    <a:pt x="21" y="77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6"/>
                    <a:pt x="18" y="76"/>
                    <a:pt x="17" y="75"/>
                  </a:cubicBezTo>
                  <a:cubicBezTo>
                    <a:pt x="16" y="75"/>
                    <a:pt x="15" y="75"/>
                    <a:pt x="15" y="75"/>
                  </a:cubicBezTo>
                  <a:cubicBezTo>
                    <a:pt x="15" y="75"/>
                    <a:pt x="14" y="75"/>
                    <a:pt x="14" y="74"/>
                  </a:cubicBezTo>
                  <a:cubicBezTo>
                    <a:pt x="13" y="73"/>
                    <a:pt x="12" y="73"/>
                    <a:pt x="12" y="73"/>
                  </a:cubicBezTo>
                  <a:cubicBezTo>
                    <a:pt x="12" y="73"/>
                    <a:pt x="12" y="73"/>
                    <a:pt x="11" y="73"/>
                  </a:cubicBezTo>
                  <a:cubicBezTo>
                    <a:pt x="11" y="72"/>
                    <a:pt x="10" y="72"/>
                    <a:pt x="10" y="72"/>
                  </a:cubicBezTo>
                  <a:cubicBezTo>
                    <a:pt x="10" y="72"/>
                    <a:pt x="10" y="72"/>
                    <a:pt x="9" y="71"/>
                  </a:cubicBezTo>
                  <a:cubicBezTo>
                    <a:pt x="9" y="71"/>
                    <a:pt x="8" y="70"/>
                    <a:pt x="8" y="70"/>
                  </a:cubicBezTo>
                  <a:cubicBezTo>
                    <a:pt x="7" y="69"/>
                    <a:pt x="7" y="69"/>
                    <a:pt x="6" y="68"/>
                  </a:cubicBezTo>
                  <a:cubicBezTo>
                    <a:pt x="6" y="68"/>
                    <a:pt x="6" y="68"/>
                    <a:pt x="6" y="67"/>
                  </a:cubicBezTo>
                  <a:cubicBezTo>
                    <a:pt x="5" y="67"/>
                    <a:pt x="5" y="66"/>
                    <a:pt x="4" y="65"/>
                  </a:cubicBezTo>
                  <a:cubicBezTo>
                    <a:pt x="3" y="63"/>
                    <a:pt x="2" y="62"/>
                    <a:pt x="2" y="62"/>
                  </a:cubicBezTo>
                  <a:cubicBezTo>
                    <a:pt x="2" y="61"/>
                    <a:pt x="1" y="61"/>
                    <a:pt x="1" y="60"/>
                  </a:cubicBezTo>
                  <a:cubicBezTo>
                    <a:pt x="1" y="59"/>
                    <a:pt x="1" y="59"/>
                    <a:pt x="1" y="59"/>
                  </a:cubicBezTo>
                  <a:close/>
                  <a:moveTo>
                    <a:pt x="11" y="30"/>
                  </a:moveTo>
                  <a:cubicBezTo>
                    <a:pt x="11" y="30"/>
                    <a:pt x="10" y="31"/>
                    <a:pt x="10" y="31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2" y="32"/>
                    <a:pt x="12" y="32"/>
                    <a:pt x="12" y="31"/>
                  </a:cubicBezTo>
                  <a:cubicBezTo>
                    <a:pt x="12" y="31"/>
                    <a:pt x="12" y="30"/>
                    <a:pt x="11" y="30"/>
                  </a:cubicBezTo>
                  <a:close/>
                  <a:moveTo>
                    <a:pt x="12" y="26"/>
                  </a:moveTo>
                  <a:cubicBezTo>
                    <a:pt x="12" y="25"/>
                    <a:pt x="12" y="26"/>
                    <a:pt x="12" y="26"/>
                  </a:cubicBezTo>
                  <a:cubicBezTo>
                    <a:pt x="12" y="27"/>
                    <a:pt x="12" y="28"/>
                    <a:pt x="12" y="27"/>
                  </a:cubicBezTo>
                  <a:cubicBezTo>
                    <a:pt x="12" y="27"/>
                    <a:pt x="13" y="27"/>
                    <a:pt x="13" y="26"/>
                  </a:cubicBezTo>
                  <a:cubicBezTo>
                    <a:pt x="13" y="26"/>
                    <a:pt x="12" y="26"/>
                    <a:pt x="12" y="26"/>
                  </a:cubicBezTo>
                  <a:close/>
                  <a:moveTo>
                    <a:pt x="20" y="49"/>
                  </a:move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7"/>
                    <a:pt x="20" y="47"/>
                    <a:pt x="20" y="47"/>
                  </a:cubicBezTo>
                  <a:lnTo>
                    <a:pt x="20" y="49"/>
                  </a:lnTo>
                  <a:close/>
                  <a:moveTo>
                    <a:pt x="21" y="67"/>
                  </a:moveTo>
                  <a:cubicBezTo>
                    <a:pt x="21" y="68"/>
                    <a:pt x="22" y="68"/>
                    <a:pt x="24" y="68"/>
                  </a:cubicBezTo>
                  <a:cubicBezTo>
                    <a:pt x="26" y="69"/>
                    <a:pt x="27" y="69"/>
                    <a:pt x="27" y="69"/>
                  </a:cubicBezTo>
                  <a:cubicBezTo>
                    <a:pt x="28" y="69"/>
                    <a:pt x="29" y="70"/>
                    <a:pt x="30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2" y="70"/>
                    <a:pt x="33" y="70"/>
                    <a:pt x="33" y="70"/>
                  </a:cubicBezTo>
                  <a:cubicBezTo>
                    <a:pt x="34" y="70"/>
                    <a:pt x="34" y="70"/>
                    <a:pt x="35" y="70"/>
                  </a:cubicBezTo>
                  <a:cubicBezTo>
                    <a:pt x="36" y="70"/>
                    <a:pt x="37" y="70"/>
                    <a:pt x="38" y="70"/>
                  </a:cubicBezTo>
                  <a:cubicBezTo>
                    <a:pt x="39" y="70"/>
                    <a:pt x="40" y="69"/>
                    <a:pt x="40" y="69"/>
                  </a:cubicBezTo>
                  <a:cubicBezTo>
                    <a:pt x="41" y="69"/>
                    <a:pt x="42" y="69"/>
                    <a:pt x="42" y="69"/>
                  </a:cubicBezTo>
                  <a:cubicBezTo>
                    <a:pt x="43" y="69"/>
                    <a:pt x="43" y="69"/>
                    <a:pt x="44" y="68"/>
                  </a:cubicBezTo>
                  <a:cubicBezTo>
                    <a:pt x="44" y="68"/>
                    <a:pt x="45" y="68"/>
                    <a:pt x="45" y="68"/>
                  </a:cubicBezTo>
                  <a:cubicBezTo>
                    <a:pt x="46" y="68"/>
                    <a:pt x="46" y="68"/>
                    <a:pt x="46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67"/>
                    <a:pt x="48" y="66"/>
                    <a:pt x="48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5"/>
                    <a:pt x="50" y="65"/>
                    <a:pt x="50" y="6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0" y="65"/>
                    <a:pt x="48" y="65"/>
                    <a:pt x="46" y="64"/>
                  </a:cubicBezTo>
                  <a:cubicBezTo>
                    <a:pt x="45" y="64"/>
                    <a:pt x="43" y="64"/>
                    <a:pt x="42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39" y="64"/>
                    <a:pt x="38" y="63"/>
                    <a:pt x="37" y="63"/>
                  </a:cubicBezTo>
                  <a:cubicBezTo>
                    <a:pt x="36" y="63"/>
                    <a:pt x="35" y="63"/>
                    <a:pt x="33" y="63"/>
                  </a:cubicBezTo>
                  <a:cubicBezTo>
                    <a:pt x="32" y="62"/>
                    <a:pt x="31" y="62"/>
                    <a:pt x="30" y="62"/>
                  </a:cubicBezTo>
                  <a:cubicBezTo>
                    <a:pt x="29" y="62"/>
                    <a:pt x="28" y="62"/>
                    <a:pt x="27" y="62"/>
                  </a:cubicBezTo>
                  <a:cubicBezTo>
                    <a:pt x="27" y="62"/>
                    <a:pt x="27" y="61"/>
                    <a:pt x="26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2"/>
                  </a:cubicBezTo>
                  <a:cubicBezTo>
                    <a:pt x="22" y="62"/>
                    <a:pt x="22" y="62"/>
                    <a:pt x="22" y="63"/>
                  </a:cubicBezTo>
                  <a:cubicBezTo>
                    <a:pt x="22" y="63"/>
                    <a:pt x="21" y="63"/>
                    <a:pt x="21" y="64"/>
                  </a:cubicBezTo>
                  <a:cubicBezTo>
                    <a:pt x="20" y="64"/>
                    <a:pt x="20" y="64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7"/>
                    <a:pt x="21" y="67"/>
                    <a:pt x="21" y="67"/>
                  </a:cubicBezTo>
                  <a:close/>
                  <a:moveTo>
                    <a:pt x="21" y="59"/>
                  </a:moveTo>
                  <a:cubicBezTo>
                    <a:pt x="20" y="59"/>
                    <a:pt x="20" y="59"/>
                    <a:pt x="20" y="60"/>
                  </a:cubicBezTo>
                  <a:cubicBezTo>
                    <a:pt x="20" y="60"/>
                    <a:pt x="20" y="61"/>
                    <a:pt x="21" y="61"/>
                  </a:cubicBezTo>
                  <a:cubicBezTo>
                    <a:pt x="21" y="61"/>
                    <a:pt x="22" y="60"/>
                    <a:pt x="22" y="60"/>
                  </a:cubicBezTo>
                  <a:cubicBezTo>
                    <a:pt x="22" y="59"/>
                    <a:pt x="21" y="59"/>
                    <a:pt x="21" y="59"/>
                  </a:cubicBezTo>
                  <a:close/>
                  <a:moveTo>
                    <a:pt x="56" y="55"/>
                  </a:moveTo>
                  <a:cubicBezTo>
                    <a:pt x="56" y="56"/>
                    <a:pt x="56" y="57"/>
                    <a:pt x="56" y="57"/>
                  </a:cubicBezTo>
                  <a:cubicBezTo>
                    <a:pt x="56" y="57"/>
                    <a:pt x="56" y="58"/>
                    <a:pt x="56" y="58"/>
                  </a:cubicBezTo>
                  <a:cubicBezTo>
                    <a:pt x="57" y="59"/>
                    <a:pt x="57" y="60"/>
                    <a:pt x="57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8" y="60"/>
                    <a:pt x="59" y="59"/>
                    <a:pt x="60" y="59"/>
                  </a:cubicBezTo>
                  <a:cubicBezTo>
                    <a:pt x="61" y="58"/>
                    <a:pt x="61" y="58"/>
                    <a:pt x="62" y="58"/>
                  </a:cubicBezTo>
                  <a:cubicBezTo>
                    <a:pt x="62" y="58"/>
                    <a:pt x="62" y="57"/>
                    <a:pt x="63" y="56"/>
                  </a:cubicBezTo>
                  <a:cubicBezTo>
                    <a:pt x="64" y="55"/>
                    <a:pt x="64" y="54"/>
                    <a:pt x="64" y="54"/>
                  </a:cubicBezTo>
                  <a:cubicBezTo>
                    <a:pt x="65" y="54"/>
                    <a:pt x="65" y="53"/>
                    <a:pt x="65" y="53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7"/>
                    <a:pt x="64" y="47"/>
                    <a:pt x="64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5"/>
                    <a:pt x="65" y="44"/>
                    <a:pt x="66" y="43"/>
                  </a:cubicBezTo>
                  <a:cubicBezTo>
                    <a:pt x="66" y="42"/>
                    <a:pt x="66" y="41"/>
                    <a:pt x="66" y="41"/>
                  </a:cubicBezTo>
                  <a:cubicBezTo>
                    <a:pt x="66" y="40"/>
                    <a:pt x="66" y="39"/>
                    <a:pt x="66" y="38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5" y="36"/>
                    <a:pt x="65" y="35"/>
                    <a:pt x="65" y="35"/>
                  </a:cubicBezTo>
                  <a:cubicBezTo>
                    <a:pt x="65" y="34"/>
                    <a:pt x="65" y="33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3" y="32"/>
                    <a:pt x="63" y="31"/>
                    <a:pt x="62" y="31"/>
                  </a:cubicBezTo>
                  <a:cubicBezTo>
                    <a:pt x="62" y="30"/>
                    <a:pt x="61" y="30"/>
                    <a:pt x="60" y="29"/>
                  </a:cubicBezTo>
                  <a:cubicBezTo>
                    <a:pt x="60" y="29"/>
                    <a:pt x="59" y="29"/>
                    <a:pt x="59" y="28"/>
                  </a:cubicBezTo>
                  <a:cubicBezTo>
                    <a:pt x="58" y="28"/>
                    <a:pt x="58" y="28"/>
                    <a:pt x="58" y="27"/>
                  </a:cubicBezTo>
                  <a:cubicBezTo>
                    <a:pt x="58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6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3" y="23"/>
                    <a:pt x="53" y="22"/>
                    <a:pt x="52" y="22"/>
                  </a:cubicBezTo>
                  <a:cubicBezTo>
                    <a:pt x="52" y="22"/>
                    <a:pt x="51" y="22"/>
                    <a:pt x="50" y="21"/>
                  </a:cubicBezTo>
                  <a:cubicBezTo>
                    <a:pt x="50" y="21"/>
                    <a:pt x="49" y="21"/>
                    <a:pt x="49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8" y="22"/>
                    <a:pt x="48" y="22"/>
                    <a:pt x="49" y="23"/>
                  </a:cubicBezTo>
                  <a:cubicBezTo>
                    <a:pt x="50" y="23"/>
                    <a:pt x="51" y="23"/>
                    <a:pt x="51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3"/>
                    <a:pt x="48" y="23"/>
                    <a:pt x="46" y="23"/>
                  </a:cubicBezTo>
                  <a:cubicBezTo>
                    <a:pt x="45" y="22"/>
                    <a:pt x="44" y="22"/>
                    <a:pt x="44" y="22"/>
                  </a:cubicBezTo>
                  <a:cubicBezTo>
                    <a:pt x="43" y="22"/>
                    <a:pt x="43" y="21"/>
                    <a:pt x="43" y="21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4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0" y="24"/>
                    <a:pt x="30" y="24"/>
                  </a:cubicBezTo>
                  <a:cubicBezTo>
                    <a:pt x="29" y="25"/>
                    <a:pt x="29" y="25"/>
                    <a:pt x="28" y="26"/>
                  </a:cubicBezTo>
                  <a:cubicBezTo>
                    <a:pt x="28" y="26"/>
                    <a:pt x="28" y="26"/>
                    <a:pt x="27" y="27"/>
                  </a:cubicBezTo>
                  <a:cubicBezTo>
                    <a:pt x="27" y="27"/>
                    <a:pt x="26" y="27"/>
                    <a:pt x="26" y="27"/>
                  </a:cubicBezTo>
                  <a:cubicBezTo>
                    <a:pt x="26" y="28"/>
                    <a:pt x="26" y="28"/>
                    <a:pt x="26" y="30"/>
                  </a:cubicBezTo>
                  <a:cubicBezTo>
                    <a:pt x="26" y="31"/>
                    <a:pt x="26" y="32"/>
                    <a:pt x="26" y="32"/>
                  </a:cubicBezTo>
                  <a:cubicBezTo>
                    <a:pt x="25" y="32"/>
                    <a:pt x="25" y="33"/>
                    <a:pt x="25" y="34"/>
                  </a:cubicBezTo>
                  <a:cubicBezTo>
                    <a:pt x="25" y="35"/>
                    <a:pt x="25" y="35"/>
                    <a:pt x="25" y="36"/>
                  </a:cubicBezTo>
                  <a:cubicBezTo>
                    <a:pt x="25" y="36"/>
                    <a:pt x="25" y="37"/>
                    <a:pt x="25" y="38"/>
                  </a:cubicBezTo>
                  <a:cubicBezTo>
                    <a:pt x="25" y="38"/>
                    <a:pt x="25" y="39"/>
                    <a:pt x="26" y="39"/>
                  </a:cubicBezTo>
                  <a:cubicBezTo>
                    <a:pt x="26" y="39"/>
                    <a:pt x="26" y="40"/>
                    <a:pt x="26" y="41"/>
                  </a:cubicBezTo>
                  <a:cubicBezTo>
                    <a:pt x="27" y="43"/>
                    <a:pt x="27" y="44"/>
                    <a:pt x="27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7"/>
                    <a:pt x="29" y="48"/>
                    <a:pt x="30" y="49"/>
                  </a:cubicBezTo>
                  <a:cubicBezTo>
                    <a:pt x="31" y="50"/>
                    <a:pt x="32" y="51"/>
                    <a:pt x="32" y="51"/>
                  </a:cubicBezTo>
                  <a:cubicBezTo>
                    <a:pt x="32" y="51"/>
                    <a:pt x="33" y="52"/>
                    <a:pt x="33" y="52"/>
                  </a:cubicBezTo>
                  <a:cubicBezTo>
                    <a:pt x="34" y="53"/>
                    <a:pt x="34" y="53"/>
                    <a:pt x="35" y="54"/>
                  </a:cubicBezTo>
                  <a:cubicBezTo>
                    <a:pt x="35" y="54"/>
                    <a:pt x="36" y="55"/>
                    <a:pt x="36" y="55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9" y="57"/>
                    <a:pt x="39" y="57"/>
                    <a:pt x="40" y="57"/>
                  </a:cubicBezTo>
                  <a:cubicBezTo>
                    <a:pt x="40" y="57"/>
                    <a:pt x="40" y="57"/>
                    <a:pt x="41" y="57"/>
                  </a:cubicBezTo>
                  <a:cubicBezTo>
                    <a:pt x="41" y="57"/>
                    <a:pt x="42" y="57"/>
                    <a:pt x="43" y="57"/>
                  </a:cubicBezTo>
                  <a:cubicBezTo>
                    <a:pt x="43" y="57"/>
                    <a:pt x="44" y="58"/>
                    <a:pt x="44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50" y="58"/>
                    <a:pt x="50" y="58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1" y="57"/>
                    <a:pt x="52" y="56"/>
                    <a:pt x="52" y="56"/>
                  </a:cubicBezTo>
                  <a:cubicBezTo>
                    <a:pt x="53" y="55"/>
                    <a:pt x="53" y="54"/>
                    <a:pt x="53" y="54"/>
                  </a:cubicBezTo>
                  <a:cubicBezTo>
                    <a:pt x="53" y="54"/>
                    <a:pt x="54" y="54"/>
                    <a:pt x="54" y="54"/>
                  </a:cubicBezTo>
                  <a:cubicBezTo>
                    <a:pt x="54" y="53"/>
                    <a:pt x="55" y="53"/>
                    <a:pt x="55" y="53"/>
                  </a:cubicBezTo>
                  <a:cubicBezTo>
                    <a:pt x="55" y="53"/>
                    <a:pt x="56" y="53"/>
                    <a:pt x="56" y="53"/>
                  </a:cubicBezTo>
                  <a:cubicBezTo>
                    <a:pt x="56" y="54"/>
                    <a:pt x="56" y="54"/>
                    <a:pt x="56" y="55"/>
                  </a:cubicBezTo>
                  <a:close/>
                  <a:moveTo>
                    <a:pt x="58" y="51"/>
                  </a:moveTo>
                  <a:cubicBezTo>
                    <a:pt x="58" y="51"/>
                    <a:pt x="59" y="51"/>
                    <a:pt x="59" y="52"/>
                  </a:cubicBezTo>
                  <a:cubicBezTo>
                    <a:pt x="59" y="53"/>
                    <a:pt x="58" y="53"/>
                    <a:pt x="58" y="53"/>
                  </a:cubicBezTo>
                  <a:cubicBezTo>
                    <a:pt x="57" y="53"/>
                    <a:pt x="57" y="53"/>
                    <a:pt x="57" y="52"/>
                  </a:cubicBezTo>
                  <a:cubicBezTo>
                    <a:pt x="57" y="51"/>
                    <a:pt x="57" y="51"/>
                    <a:pt x="58" y="51"/>
                  </a:cubicBezTo>
                  <a:close/>
                  <a:moveTo>
                    <a:pt x="73" y="40"/>
                  </a:moveTo>
                  <a:cubicBezTo>
                    <a:pt x="73" y="40"/>
                    <a:pt x="73" y="41"/>
                    <a:pt x="72" y="42"/>
                  </a:cubicBezTo>
                  <a:cubicBezTo>
                    <a:pt x="72" y="43"/>
                    <a:pt x="72" y="43"/>
                    <a:pt x="72" y="44"/>
                  </a:cubicBezTo>
                  <a:cubicBezTo>
                    <a:pt x="72" y="44"/>
                    <a:pt x="72" y="44"/>
                    <a:pt x="72" y="46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2" y="48"/>
                    <a:pt x="72" y="48"/>
                    <a:pt x="72" y="49"/>
                  </a:cubicBezTo>
                  <a:cubicBezTo>
                    <a:pt x="71" y="50"/>
                    <a:pt x="71" y="51"/>
                    <a:pt x="71" y="51"/>
                  </a:cubicBezTo>
                  <a:cubicBezTo>
                    <a:pt x="71" y="52"/>
                    <a:pt x="71" y="52"/>
                    <a:pt x="70" y="54"/>
                  </a:cubicBezTo>
                  <a:cubicBezTo>
                    <a:pt x="70" y="54"/>
                    <a:pt x="70" y="55"/>
                    <a:pt x="70" y="55"/>
                  </a:cubicBezTo>
                  <a:cubicBezTo>
                    <a:pt x="69" y="55"/>
                    <a:pt x="69" y="56"/>
                    <a:pt x="68" y="56"/>
                  </a:cubicBezTo>
                  <a:cubicBezTo>
                    <a:pt x="68" y="57"/>
                    <a:pt x="67" y="57"/>
                    <a:pt x="67" y="58"/>
                  </a:cubicBezTo>
                  <a:cubicBezTo>
                    <a:pt x="67" y="58"/>
                    <a:pt x="66" y="59"/>
                    <a:pt x="66" y="59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9" y="61"/>
                    <a:pt x="69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0" y="60"/>
                    <a:pt x="71" y="59"/>
                    <a:pt x="72" y="59"/>
                  </a:cubicBezTo>
                  <a:cubicBezTo>
                    <a:pt x="72" y="58"/>
                    <a:pt x="73" y="58"/>
                    <a:pt x="73" y="58"/>
                  </a:cubicBezTo>
                  <a:cubicBezTo>
                    <a:pt x="73" y="58"/>
                    <a:pt x="74" y="58"/>
                    <a:pt x="74" y="57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56"/>
                    <a:pt x="77" y="55"/>
                    <a:pt x="77" y="54"/>
                  </a:cubicBezTo>
                  <a:cubicBezTo>
                    <a:pt x="78" y="53"/>
                    <a:pt x="79" y="52"/>
                    <a:pt x="79" y="52"/>
                  </a:cubicBezTo>
                  <a:cubicBezTo>
                    <a:pt x="79" y="52"/>
                    <a:pt x="79" y="52"/>
                    <a:pt x="79" y="51"/>
                  </a:cubicBezTo>
                  <a:cubicBezTo>
                    <a:pt x="80" y="51"/>
                    <a:pt x="80" y="50"/>
                    <a:pt x="80" y="50"/>
                  </a:cubicBezTo>
                  <a:cubicBezTo>
                    <a:pt x="80" y="50"/>
                    <a:pt x="80" y="50"/>
                    <a:pt x="80" y="49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47"/>
                    <a:pt x="80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5"/>
                    <a:pt x="79" y="45"/>
                    <a:pt x="79" y="44"/>
                  </a:cubicBezTo>
                  <a:cubicBezTo>
                    <a:pt x="78" y="43"/>
                    <a:pt x="77" y="43"/>
                    <a:pt x="77" y="43"/>
                  </a:cubicBezTo>
                  <a:cubicBezTo>
                    <a:pt x="77" y="42"/>
                    <a:pt x="76" y="42"/>
                    <a:pt x="75" y="41"/>
                  </a:cubicBezTo>
                  <a:cubicBezTo>
                    <a:pt x="74" y="40"/>
                    <a:pt x="73" y="40"/>
                    <a:pt x="73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207"/>
            <p:cNvSpPr>
              <a:spLocks noEditPoints="1"/>
            </p:cNvSpPr>
            <p:nvPr/>
          </p:nvSpPr>
          <p:spPr bwMode="auto">
            <a:xfrm>
              <a:off x="3832721" y="2915847"/>
              <a:ext cx="173842" cy="177062"/>
            </a:xfrm>
            <a:custGeom>
              <a:avLst/>
              <a:gdLst>
                <a:gd name="T0" fmla="*/ 1 w 79"/>
                <a:gd name="T1" fmla="*/ 44 h 81"/>
                <a:gd name="T2" fmla="*/ 3 w 79"/>
                <a:gd name="T3" fmla="*/ 32 h 81"/>
                <a:gd name="T4" fmla="*/ 6 w 79"/>
                <a:gd name="T5" fmla="*/ 20 h 81"/>
                <a:gd name="T6" fmla="*/ 8 w 79"/>
                <a:gd name="T7" fmla="*/ 10 h 81"/>
                <a:gd name="T8" fmla="*/ 11 w 79"/>
                <a:gd name="T9" fmla="*/ 5 h 81"/>
                <a:gd name="T10" fmla="*/ 16 w 79"/>
                <a:gd name="T11" fmla="*/ 10 h 81"/>
                <a:gd name="T12" fmla="*/ 18 w 79"/>
                <a:gd name="T13" fmla="*/ 20 h 81"/>
                <a:gd name="T14" fmla="*/ 24 w 79"/>
                <a:gd name="T15" fmla="*/ 5 h 81"/>
                <a:gd name="T16" fmla="*/ 28 w 79"/>
                <a:gd name="T17" fmla="*/ 8 h 81"/>
                <a:gd name="T18" fmla="*/ 34 w 79"/>
                <a:gd name="T19" fmla="*/ 14 h 81"/>
                <a:gd name="T20" fmla="*/ 42 w 79"/>
                <a:gd name="T21" fmla="*/ 22 h 81"/>
                <a:gd name="T22" fmla="*/ 49 w 79"/>
                <a:gd name="T23" fmla="*/ 31 h 81"/>
                <a:gd name="T24" fmla="*/ 55 w 79"/>
                <a:gd name="T25" fmla="*/ 40 h 81"/>
                <a:gd name="T26" fmla="*/ 61 w 79"/>
                <a:gd name="T27" fmla="*/ 47 h 81"/>
                <a:gd name="T28" fmla="*/ 62 w 79"/>
                <a:gd name="T29" fmla="*/ 41 h 81"/>
                <a:gd name="T30" fmla="*/ 60 w 79"/>
                <a:gd name="T31" fmla="*/ 29 h 81"/>
                <a:gd name="T32" fmla="*/ 59 w 79"/>
                <a:gd name="T33" fmla="*/ 21 h 81"/>
                <a:gd name="T34" fmla="*/ 58 w 79"/>
                <a:gd name="T35" fmla="*/ 1 h 81"/>
                <a:gd name="T36" fmla="*/ 62 w 79"/>
                <a:gd name="T37" fmla="*/ 1 h 81"/>
                <a:gd name="T38" fmla="*/ 66 w 79"/>
                <a:gd name="T39" fmla="*/ 13 h 81"/>
                <a:gd name="T40" fmla="*/ 67 w 79"/>
                <a:gd name="T41" fmla="*/ 22 h 81"/>
                <a:gd name="T42" fmla="*/ 69 w 79"/>
                <a:gd name="T43" fmla="*/ 26 h 81"/>
                <a:gd name="T44" fmla="*/ 71 w 79"/>
                <a:gd name="T45" fmla="*/ 16 h 81"/>
                <a:gd name="T46" fmla="*/ 75 w 79"/>
                <a:gd name="T47" fmla="*/ 1 h 81"/>
                <a:gd name="T48" fmla="*/ 78 w 79"/>
                <a:gd name="T49" fmla="*/ 3 h 81"/>
                <a:gd name="T50" fmla="*/ 79 w 79"/>
                <a:gd name="T51" fmla="*/ 19 h 81"/>
                <a:gd name="T52" fmla="*/ 78 w 79"/>
                <a:gd name="T53" fmla="*/ 48 h 81"/>
                <a:gd name="T54" fmla="*/ 77 w 79"/>
                <a:gd name="T55" fmla="*/ 62 h 81"/>
                <a:gd name="T56" fmla="*/ 74 w 79"/>
                <a:gd name="T57" fmla="*/ 71 h 81"/>
                <a:gd name="T58" fmla="*/ 72 w 79"/>
                <a:gd name="T59" fmla="*/ 72 h 81"/>
                <a:gd name="T60" fmla="*/ 66 w 79"/>
                <a:gd name="T61" fmla="*/ 68 h 81"/>
                <a:gd name="T62" fmla="*/ 62 w 79"/>
                <a:gd name="T63" fmla="*/ 77 h 81"/>
                <a:gd name="T64" fmla="*/ 56 w 79"/>
                <a:gd name="T65" fmla="*/ 73 h 81"/>
                <a:gd name="T66" fmla="*/ 51 w 79"/>
                <a:gd name="T67" fmla="*/ 64 h 81"/>
                <a:gd name="T68" fmla="*/ 40 w 79"/>
                <a:gd name="T69" fmla="*/ 55 h 81"/>
                <a:gd name="T70" fmla="*/ 34 w 79"/>
                <a:gd name="T71" fmla="*/ 50 h 81"/>
                <a:gd name="T72" fmla="*/ 21 w 79"/>
                <a:gd name="T73" fmla="*/ 43 h 81"/>
                <a:gd name="T74" fmla="*/ 18 w 79"/>
                <a:gd name="T75" fmla="*/ 53 h 81"/>
                <a:gd name="T76" fmla="*/ 18 w 79"/>
                <a:gd name="T77" fmla="*/ 68 h 81"/>
                <a:gd name="T78" fmla="*/ 11 w 79"/>
                <a:gd name="T79" fmla="*/ 80 h 81"/>
                <a:gd name="T80" fmla="*/ 6 w 79"/>
                <a:gd name="T81" fmla="*/ 79 h 81"/>
                <a:gd name="T82" fmla="*/ 2 w 79"/>
                <a:gd name="T83" fmla="*/ 70 h 81"/>
                <a:gd name="T84" fmla="*/ 0 w 79"/>
                <a:gd name="T85" fmla="*/ 54 h 81"/>
                <a:gd name="T86" fmla="*/ 27 w 79"/>
                <a:gd name="T87" fmla="*/ 27 h 81"/>
                <a:gd name="T88" fmla="*/ 33 w 79"/>
                <a:gd name="T89" fmla="*/ 37 h 81"/>
                <a:gd name="T90" fmla="*/ 45 w 79"/>
                <a:gd name="T91" fmla="*/ 48 h 81"/>
                <a:gd name="T92" fmla="*/ 51 w 79"/>
                <a:gd name="T93" fmla="*/ 52 h 81"/>
                <a:gd name="T94" fmla="*/ 53 w 79"/>
                <a:gd name="T95" fmla="*/ 50 h 81"/>
                <a:gd name="T96" fmla="*/ 48 w 79"/>
                <a:gd name="T97" fmla="*/ 43 h 81"/>
                <a:gd name="T98" fmla="*/ 42 w 79"/>
                <a:gd name="T99" fmla="*/ 34 h 81"/>
                <a:gd name="T100" fmla="*/ 38 w 79"/>
                <a:gd name="T101" fmla="*/ 28 h 81"/>
                <a:gd name="T102" fmla="*/ 32 w 79"/>
                <a:gd name="T103" fmla="*/ 22 h 81"/>
                <a:gd name="T104" fmla="*/ 26 w 79"/>
                <a:gd name="T105" fmla="*/ 17 h 81"/>
                <a:gd name="T106" fmla="*/ 63 w 79"/>
                <a:gd name="T107" fmla="*/ 5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" h="81">
                  <a:moveTo>
                    <a:pt x="0" y="51"/>
                  </a:moveTo>
                  <a:cubicBezTo>
                    <a:pt x="0" y="51"/>
                    <a:pt x="0" y="51"/>
                    <a:pt x="0" y="50"/>
                  </a:cubicBezTo>
                  <a:cubicBezTo>
                    <a:pt x="0" y="49"/>
                    <a:pt x="0" y="49"/>
                    <a:pt x="0" y="48"/>
                  </a:cubicBezTo>
                  <a:cubicBezTo>
                    <a:pt x="1" y="47"/>
                    <a:pt x="1" y="46"/>
                    <a:pt x="1" y="46"/>
                  </a:cubicBezTo>
                  <a:cubicBezTo>
                    <a:pt x="1" y="45"/>
                    <a:pt x="1" y="44"/>
                    <a:pt x="1" y="44"/>
                  </a:cubicBezTo>
                  <a:cubicBezTo>
                    <a:pt x="1" y="43"/>
                    <a:pt x="1" y="43"/>
                    <a:pt x="1" y="42"/>
                  </a:cubicBezTo>
                  <a:cubicBezTo>
                    <a:pt x="2" y="41"/>
                    <a:pt x="2" y="40"/>
                    <a:pt x="2" y="39"/>
                  </a:cubicBezTo>
                  <a:cubicBezTo>
                    <a:pt x="2" y="38"/>
                    <a:pt x="2" y="37"/>
                    <a:pt x="3" y="36"/>
                  </a:cubicBezTo>
                  <a:cubicBezTo>
                    <a:pt x="3" y="36"/>
                    <a:pt x="3" y="35"/>
                    <a:pt x="3" y="34"/>
                  </a:cubicBezTo>
                  <a:cubicBezTo>
                    <a:pt x="3" y="34"/>
                    <a:pt x="3" y="33"/>
                    <a:pt x="3" y="32"/>
                  </a:cubicBezTo>
                  <a:cubicBezTo>
                    <a:pt x="4" y="31"/>
                    <a:pt x="4" y="31"/>
                    <a:pt x="4" y="30"/>
                  </a:cubicBezTo>
                  <a:cubicBezTo>
                    <a:pt x="4" y="30"/>
                    <a:pt x="4" y="29"/>
                    <a:pt x="4" y="28"/>
                  </a:cubicBezTo>
                  <a:cubicBezTo>
                    <a:pt x="5" y="27"/>
                    <a:pt x="5" y="26"/>
                    <a:pt x="5" y="26"/>
                  </a:cubicBezTo>
                  <a:cubicBezTo>
                    <a:pt x="5" y="25"/>
                    <a:pt x="5" y="25"/>
                    <a:pt x="5" y="24"/>
                  </a:cubicBezTo>
                  <a:cubicBezTo>
                    <a:pt x="5" y="23"/>
                    <a:pt x="6" y="22"/>
                    <a:pt x="6" y="20"/>
                  </a:cubicBezTo>
                  <a:cubicBezTo>
                    <a:pt x="6" y="19"/>
                    <a:pt x="6" y="18"/>
                    <a:pt x="6" y="17"/>
                  </a:cubicBezTo>
                  <a:cubicBezTo>
                    <a:pt x="7" y="16"/>
                    <a:pt x="7" y="16"/>
                    <a:pt x="7" y="15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8" y="13"/>
                    <a:pt x="8" y="13"/>
                    <a:pt x="8" y="12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6"/>
                    <a:pt x="12" y="6"/>
                  </a:cubicBezTo>
                  <a:cubicBezTo>
                    <a:pt x="13" y="6"/>
                    <a:pt x="13" y="7"/>
                    <a:pt x="14" y="7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9"/>
                    <a:pt x="16" y="9"/>
                    <a:pt x="16" y="10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3"/>
                    <a:pt x="16" y="14"/>
                    <a:pt x="16" y="15"/>
                  </a:cubicBezTo>
                  <a:cubicBezTo>
                    <a:pt x="16" y="15"/>
                    <a:pt x="16" y="16"/>
                    <a:pt x="16" y="16"/>
                  </a:cubicBezTo>
                  <a:cubicBezTo>
                    <a:pt x="16" y="16"/>
                    <a:pt x="17" y="17"/>
                    <a:pt x="17" y="18"/>
                  </a:cubicBezTo>
                  <a:cubicBezTo>
                    <a:pt x="17" y="19"/>
                    <a:pt x="18" y="20"/>
                    <a:pt x="18" y="20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6"/>
                    <a:pt x="20" y="6"/>
                    <a:pt x="20" y="6"/>
                  </a:cubicBezTo>
                  <a:cubicBezTo>
                    <a:pt x="20" y="6"/>
                    <a:pt x="21" y="5"/>
                    <a:pt x="22" y="5"/>
                  </a:cubicBezTo>
                  <a:cubicBezTo>
                    <a:pt x="23" y="5"/>
                    <a:pt x="23" y="5"/>
                    <a:pt x="24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7" y="6"/>
                  </a:cubicBezTo>
                  <a:cubicBezTo>
                    <a:pt x="27" y="6"/>
                    <a:pt x="27" y="6"/>
                    <a:pt x="28" y="7"/>
                  </a:cubicBezTo>
                  <a:cubicBezTo>
                    <a:pt x="28" y="7"/>
                    <a:pt x="28" y="7"/>
                    <a:pt x="28" y="8"/>
                  </a:cubicBezTo>
                  <a:cubicBezTo>
                    <a:pt x="28" y="8"/>
                    <a:pt x="29" y="8"/>
                    <a:pt x="29" y="9"/>
                  </a:cubicBezTo>
                  <a:cubicBezTo>
                    <a:pt x="29" y="9"/>
                    <a:pt x="29" y="10"/>
                    <a:pt x="30" y="11"/>
                  </a:cubicBezTo>
                  <a:cubicBezTo>
                    <a:pt x="31" y="12"/>
                    <a:pt x="31" y="12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33" y="13"/>
                    <a:pt x="33" y="14"/>
                    <a:pt x="34" y="14"/>
                  </a:cubicBezTo>
                  <a:cubicBezTo>
                    <a:pt x="34" y="15"/>
                    <a:pt x="35" y="15"/>
                    <a:pt x="35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6"/>
                    <a:pt x="37" y="17"/>
                    <a:pt x="38" y="18"/>
                  </a:cubicBezTo>
                  <a:cubicBezTo>
                    <a:pt x="39" y="18"/>
                    <a:pt x="39" y="19"/>
                    <a:pt x="40" y="20"/>
                  </a:cubicBezTo>
                  <a:cubicBezTo>
                    <a:pt x="41" y="20"/>
                    <a:pt x="41" y="21"/>
                    <a:pt x="42" y="22"/>
                  </a:cubicBezTo>
                  <a:cubicBezTo>
                    <a:pt x="42" y="22"/>
                    <a:pt x="43" y="23"/>
                    <a:pt x="43" y="23"/>
                  </a:cubicBezTo>
                  <a:cubicBezTo>
                    <a:pt x="43" y="23"/>
                    <a:pt x="43" y="24"/>
                    <a:pt x="44" y="24"/>
                  </a:cubicBezTo>
                  <a:cubicBezTo>
                    <a:pt x="44" y="25"/>
                    <a:pt x="45" y="26"/>
                    <a:pt x="46" y="27"/>
                  </a:cubicBezTo>
                  <a:cubicBezTo>
                    <a:pt x="46" y="28"/>
                    <a:pt x="47" y="29"/>
                    <a:pt x="48" y="30"/>
                  </a:cubicBezTo>
                  <a:cubicBezTo>
                    <a:pt x="48" y="31"/>
                    <a:pt x="48" y="31"/>
                    <a:pt x="49" y="31"/>
                  </a:cubicBezTo>
                  <a:cubicBezTo>
                    <a:pt x="49" y="32"/>
                    <a:pt x="49" y="32"/>
                    <a:pt x="50" y="33"/>
                  </a:cubicBezTo>
                  <a:cubicBezTo>
                    <a:pt x="50" y="34"/>
                    <a:pt x="51" y="34"/>
                    <a:pt x="52" y="35"/>
                  </a:cubicBezTo>
                  <a:cubicBezTo>
                    <a:pt x="52" y="36"/>
                    <a:pt x="53" y="37"/>
                    <a:pt x="53" y="38"/>
                  </a:cubicBezTo>
                  <a:cubicBezTo>
                    <a:pt x="54" y="38"/>
                    <a:pt x="54" y="39"/>
                    <a:pt x="54" y="39"/>
                  </a:cubicBezTo>
                  <a:cubicBezTo>
                    <a:pt x="54" y="39"/>
                    <a:pt x="55" y="39"/>
                    <a:pt x="55" y="40"/>
                  </a:cubicBezTo>
                  <a:cubicBezTo>
                    <a:pt x="55" y="40"/>
                    <a:pt x="55" y="41"/>
                    <a:pt x="55" y="41"/>
                  </a:cubicBezTo>
                  <a:cubicBezTo>
                    <a:pt x="56" y="41"/>
                    <a:pt x="56" y="42"/>
                    <a:pt x="57" y="43"/>
                  </a:cubicBezTo>
                  <a:cubicBezTo>
                    <a:pt x="58" y="44"/>
                    <a:pt x="59" y="45"/>
                    <a:pt x="59" y="46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6"/>
                  </a:cubicBezTo>
                  <a:cubicBezTo>
                    <a:pt x="62" y="45"/>
                    <a:pt x="62" y="45"/>
                    <a:pt x="62" y="44"/>
                  </a:cubicBezTo>
                  <a:cubicBezTo>
                    <a:pt x="62" y="43"/>
                    <a:pt x="62" y="43"/>
                    <a:pt x="62" y="42"/>
                  </a:cubicBezTo>
                  <a:cubicBezTo>
                    <a:pt x="62" y="42"/>
                    <a:pt x="62" y="41"/>
                    <a:pt x="62" y="41"/>
                  </a:cubicBezTo>
                  <a:cubicBezTo>
                    <a:pt x="62" y="41"/>
                    <a:pt x="62" y="40"/>
                    <a:pt x="62" y="39"/>
                  </a:cubicBezTo>
                  <a:cubicBezTo>
                    <a:pt x="61" y="38"/>
                    <a:pt x="61" y="37"/>
                    <a:pt x="61" y="37"/>
                  </a:cubicBezTo>
                  <a:cubicBezTo>
                    <a:pt x="61" y="37"/>
                    <a:pt x="61" y="36"/>
                    <a:pt x="61" y="35"/>
                  </a:cubicBezTo>
                  <a:cubicBezTo>
                    <a:pt x="61" y="34"/>
                    <a:pt x="61" y="33"/>
                    <a:pt x="60" y="32"/>
                  </a:cubicBezTo>
                  <a:cubicBezTo>
                    <a:pt x="60" y="31"/>
                    <a:pt x="60" y="30"/>
                    <a:pt x="60" y="29"/>
                  </a:cubicBezTo>
                  <a:cubicBezTo>
                    <a:pt x="60" y="28"/>
                    <a:pt x="60" y="27"/>
                    <a:pt x="60" y="27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5"/>
                    <a:pt x="60" y="24"/>
                    <a:pt x="60" y="24"/>
                  </a:cubicBezTo>
                  <a:cubicBezTo>
                    <a:pt x="59" y="23"/>
                    <a:pt x="59" y="23"/>
                    <a:pt x="59" y="22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6"/>
                    <a:pt x="58" y="5"/>
                  </a:cubicBezTo>
                  <a:cubicBezTo>
                    <a:pt x="58" y="5"/>
                    <a:pt x="58" y="4"/>
                    <a:pt x="58" y="3"/>
                  </a:cubicBezTo>
                  <a:cubicBezTo>
                    <a:pt x="58" y="2"/>
                    <a:pt x="58" y="2"/>
                    <a:pt x="58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8" y="0"/>
                    <a:pt x="58" y="0"/>
                    <a:pt x="59" y="0"/>
                  </a:cubicBezTo>
                  <a:cubicBezTo>
                    <a:pt x="60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2"/>
                    <a:pt x="63" y="4"/>
                  </a:cubicBezTo>
                  <a:cubicBezTo>
                    <a:pt x="63" y="5"/>
                    <a:pt x="64" y="6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5" y="9"/>
                    <a:pt x="65" y="10"/>
                    <a:pt x="65" y="11"/>
                  </a:cubicBezTo>
                  <a:cubicBezTo>
                    <a:pt x="65" y="12"/>
                    <a:pt x="65" y="12"/>
                    <a:pt x="66" y="13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5"/>
                    <a:pt x="66" y="16"/>
                  </a:cubicBezTo>
                  <a:cubicBezTo>
                    <a:pt x="66" y="16"/>
                    <a:pt x="66" y="17"/>
                    <a:pt x="66" y="18"/>
                  </a:cubicBezTo>
                  <a:cubicBezTo>
                    <a:pt x="66" y="19"/>
                    <a:pt x="66" y="20"/>
                    <a:pt x="67" y="20"/>
                  </a:cubicBezTo>
                  <a:cubicBezTo>
                    <a:pt x="67" y="21"/>
                    <a:pt x="67" y="22"/>
                    <a:pt x="67" y="22"/>
                  </a:cubicBezTo>
                  <a:cubicBezTo>
                    <a:pt x="67" y="22"/>
                    <a:pt x="67" y="23"/>
                    <a:pt x="67" y="24"/>
                  </a:cubicBezTo>
                  <a:cubicBezTo>
                    <a:pt x="67" y="25"/>
                    <a:pt x="68" y="25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9" y="24"/>
                    <a:pt x="69" y="24"/>
                    <a:pt x="70" y="24"/>
                  </a:cubicBezTo>
                  <a:cubicBezTo>
                    <a:pt x="70" y="24"/>
                    <a:pt x="70" y="23"/>
                    <a:pt x="70" y="22"/>
                  </a:cubicBezTo>
                  <a:cubicBezTo>
                    <a:pt x="70" y="20"/>
                    <a:pt x="70" y="20"/>
                    <a:pt x="71" y="19"/>
                  </a:cubicBezTo>
                  <a:cubicBezTo>
                    <a:pt x="71" y="18"/>
                    <a:pt x="71" y="17"/>
                    <a:pt x="71" y="16"/>
                  </a:cubicBezTo>
                  <a:cubicBezTo>
                    <a:pt x="71" y="14"/>
                    <a:pt x="72" y="13"/>
                    <a:pt x="72" y="11"/>
                  </a:cubicBezTo>
                  <a:cubicBezTo>
                    <a:pt x="72" y="9"/>
                    <a:pt x="72" y="8"/>
                    <a:pt x="73" y="6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3"/>
                    <a:pt x="74" y="2"/>
                    <a:pt x="74" y="2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77" y="1"/>
                    <a:pt x="77" y="1"/>
                  </a:cubicBezTo>
                  <a:cubicBezTo>
                    <a:pt x="77" y="1"/>
                    <a:pt x="77" y="1"/>
                    <a:pt x="78" y="2"/>
                  </a:cubicBezTo>
                  <a:cubicBezTo>
                    <a:pt x="78" y="2"/>
                    <a:pt x="78" y="3"/>
                    <a:pt x="78" y="3"/>
                  </a:cubicBezTo>
                  <a:cubicBezTo>
                    <a:pt x="78" y="3"/>
                    <a:pt x="78" y="4"/>
                    <a:pt x="79" y="6"/>
                  </a:cubicBezTo>
                  <a:cubicBezTo>
                    <a:pt x="79" y="7"/>
                    <a:pt x="79" y="8"/>
                    <a:pt x="79" y="9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5"/>
                    <a:pt x="79" y="16"/>
                    <a:pt x="79" y="19"/>
                  </a:cubicBezTo>
                  <a:cubicBezTo>
                    <a:pt x="79" y="21"/>
                    <a:pt x="79" y="23"/>
                    <a:pt x="79" y="26"/>
                  </a:cubicBezTo>
                  <a:cubicBezTo>
                    <a:pt x="78" y="29"/>
                    <a:pt x="78" y="31"/>
                    <a:pt x="78" y="34"/>
                  </a:cubicBezTo>
                  <a:cubicBezTo>
                    <a:pt x="78" y="36"/>
                    <a:pt x="78" y="37"/>
                    <a:pt x="78" y="38"/>
                  </a:cubicBezTo>
                  <a:cubicBezTo>
                    <a:pt x="78" y="38"/>
                    <a:pt x="78" y="40"/>
                    <a:pt x="78" y="42"/>
                  </a:cubicBezTo>
                  <a:cubicBezTo>
                    <a:pt x="78" y="43"/>
                    <a:pt x="78" y="45"/>
                    <a:pt x="78" y="48"/>
                  </a:cubicBezTo>
                  <a:cubicBezTo>
                    <a:pt x="78" y="50"/>
                    <a:pt x="78" y="52"/>
                    <a:pt x="78" y="54"/>
                  </a:cubicBezTo>
                  <a:cubicBezTo>
                    <a:pt x="78" y="55"/>
                    <a:pt x="78" y="57"/>
                    <a:pt x="78" y="57"/>
                  </a:cubicBezTo>
                  <a:cubicBezTo>
                    <a:pt x="78" y="57"/>
                    <a:pt x="78" y="58"/>
                    <a:pt x="78" y="58"/>
                  </a:cubicBezTo>
                  <a:cubicBezTo>
                    <a:pt x="78" y="59"/>
                    <a:pt x="78" y="59"/>
                    <a:pt x="78" y="60"/>
                  </a:cubicBezTo>
                  <a:cubicBezTo>
                    <a:pt x="78" y="61"/>
                    <a:pt x="78" y="61"/>
                    <a:pt x="77" y="62"/>
                  </a:cubicBezTo>
                  <a:cubicBezTo>
                    <a:pt x="77" y="63"/>
                    <a:pt x="77" y="63"/>
                    <a:pt x="77" y="64"/>
                  </a:cubicBezTo>
                  <a:cubicBezTo>
                    <a:pt x="77" y="64"/>
                    <a:pt x="77" y="65"/>
                    <a:pt x="77" y="66"/>
                  </a:cubicBezTo>
                  <a:cubicBezTo>
                    <a:pt x="76" y="67"/>
                    <a:pt x="76" y="67"/>
                    <a:pt x="76" y="68"/>
                  </a:cubicBezTo>
                  <a:cubicBezTo>
                    <a:pt x="76" y="68"/>
                    <a:pt x="76" y="68"/>
                    <a:pt x="75" y="69"/>
                  </a:cubicBezTo>
                  <a:cubicBezTo>
                    <a:pt x="75" y="70"/>
                    <a:pt x="74" y="71"/>
                    <a:pt x="74" y="71"/>
                  </a:cubicBezTo>
                  <a:cubicBezTo>
                    <a:pt x="74" y="72"/>
                    <a:pt x="74" y="72"/>
                    <a:pt x="74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1" y="71"/>
                    <a:pt x="71" y="71"/>
                    <a:pt x="70" y="70"/>
                  </a:cubicBezTo>
                  <a:cubicBezTo>
                    <a:pt x="70" y="70"/>
                    <a:pt x="70" y="70"/>
                    <a:pt x="69" y="69"/>
                  </a:cubicBezTo>
                  <a:cubicBezTo>
                    <a:pt x="69" y="69"/>
                    <a:pt x="69" y="69"/>
                    <a:pt x="69" y="68"/>
                  </a:cubicBezTo>
                  <a:cubicBezTo>
                    <a:pt x="69" y="68"/>
                    <a:pt x="68" y="68"/>
                    <a:pt x="67" y="68"/>
                  </a:cubicBezTo>
                  <a:cubicBezTo>
                    <a:pt x="67" y="68"/>
                    <a:pt x="66" y="68"/>
                    <a:pt x="66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5" y="75"/>
                    <a:pt x="64" y="76"/>
                    <a:pt x="64" y="76"/>
                  </a:cubicBezTo>
                  <a:cubicBezTo>
                    <a:pt x="63" y="76"/>
                    <a:pt x="62" y="77"/>
                    <a:pt x="62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1" y="77"/>
                    <a:pt x="60" y="77"/>
                    <a:pt x="60" y="77"/>
                  </a:cubicBezTo>
                  <a:cubicBezTo>
                    <a:pt x="60" y="77"/>
                    <a:pt x="59" y="76"/>
                    <a:pt x="59" y="76"/>
                  </a:cubicBezTo>
                  <a:cubicBezTo>
                    <a:pt x="58" y="75"/>
                    <a:pt x="57" y="74"/>
                    <a:pt x="57" y="74"/>
                  </a:cubicBezTo>
                  <a:cubicBezTo>
                    <a:pt x="57" y="74"/>
                    <a:pt x="57" y="74"/>
                    <a:pt x="56" y="73"/>
                  </a:cubicBezTo>
                  <a:cubicBezTo>
                    <a:pt x="56" y="72"/>
                    <a:pt x="56" y="71"/>
                    <a:pt x="55" y="70"/>
                  </a:cubicBezTo>
                  <a:cubicBezTo>
                    <a:pt x="55" y="69"/>
                    <a:pt x="55" y="69"/>
                    <a:pt x="54" y="68"/>
                  </a:cubicBezTo>
                  <a:cubicBezTo>
                    <a:pt x="54" y="67"/>
                    <a:pt x="54" y="67"/>
                    <a:pt x="53" y="67"/>
                  </a:cubicBezTo>
                  <a:cubicBezTo>
                    <a:pt x="53" y="66"/>
                    <a:pt x="53" y="66"/>
                    <a:pt x="52" y="65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0" y="64"/>
                    <a:pt x="50" y="63"/>
                    <a:pt x="49" y="63"/>
                  </a:cubicBezTo>
                  <a:cubicBezTo>
                    <a:pt x="49" y="62"/>
                    <a:pt x="48" y="62"/>
                    <a:pt x="47" y="61"/>
                  </a:cubicBezTo>
                  <a:cubicBezTo>
                    <a:pt x="46" y="61"/>
                    <a:pt x="46" y="60"/>
                    <a:pt x="45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55"/>
                    <a:pt x="40" y="55"/>
                    <a:pt x="39" y="55"/>
                  </a:cubicBezTo>
                  <a:cubicBezTo>
                    <a:pt x="39" y="54"/>
                    <a:pt x="39" y="54"/>
                    <a:pt x="38" y="54"/>
                  </a:cubicBezTo>
                  <a:cubicBezTo>
                    <a:pt x="38" y="53"/>
                    <a:pt x="37" y="53"/>
                    <a:pt x="37" y="53"/>
                  </a:cubicBezTo>
                  <a:cubicBezTo>
                    <a:pt x="37" y="53"/>
                    <a:pt x="36" y="52"/>
                    <a:pt x="36" y="52"/>
                  </a:cubicBezTo>
                  <a:cubicBezTo>
                    <a:pt x="36" y="52"/>
                    <a:pt x="35" y="51"/>
                    <a:pt x="34" y="50"/>
                  </a:cubicBezTo>
                  <a:cubicBezTo>
                    <a:pt x="33" y="49"/>
                    <a:pt x="32" y="48"/>
                    <a:pt x="31" y="47"/>
                  </a:cubicBezTo>
                  <a:cubicBezTo>
                    <a:pt x="29" y="45"/>
                    <a:pt x="28" y="44"/>
                    <a:pt x="27" y="43"/>
                  </a:cubicBezTo>
                  <a:cubicBezTo>
                    <a:pt x="26" y="42"/>
                    <a:pt x="25" y="41"/>
                    <a:pt x="25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1" y="43"/>
                  </a:cubicBezTo>
                  <a:cubicBezTo>
                    <a:pt x="21" y="44"/>
                    <a:pt x="20" y="45"/>
                    <a:pt x="20" y="46"/>
                  </a:cubicBezTo>
                  <a:cubicBezTo>
                    <a:pt x="20" y="46"/>
                    <a:pt x="20" y="46"/>
                    <a:pt x="20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19" y="50"/>
                    <a:pt x="19" y="51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4"/>
                    <a:pt x="18" y="54"/>
                    <a:pt x="18" y="56"/>
                  </a:cubicBezTo>
                  <a:cubicBezTo>
                    <a:pt x="18" y="57"/>
                    <a:pt x="18" y="58"/>
                    <a:pt x="18" y="60"/>
                  </a:cubicBezTo>
                  <a:cubicBezTo>
                    <a:pt x="18" y="61"/>
                    <a:pt x="18" y="63"/>
                    <a:pt x="18" y="64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7"/>
                    <a:pt x="18" y="67"/>
                    <a:pt x="18" y="68"/>
                  </a:cubicBezTo>
                  <a:cubicBezTo>
                    <a:pt x="17" y="69"/>
                    <a:pt x="16" y="70"/>
                    <a:pt x="16" y="71"/>
                  </a:cubicBezTo>
                  <a:cubicBezTo>
                    <a:pt x="15" y="73"/>
                    <a:pt x="15" y="74"/>
                    <a:pt x="14" y="75"/>
                  </a:cubicBezTo>
                  <a:cubicBezTo>
                    <a:pt x="13" y="76"/>
                    <a:pt x="13" y="77"/>
                    <a:pt x="12" y="78"/>
                  </a:cubicBezTo>
                  <a:cubicBezTo>
                    <a:pt x="12" y="78"/>
                    <a:pt x="12" y="78"/>
                    <a:pt x="12" y="79"/>
                  </a:cubicBezTo>
                  <a:cubicBezTo>
                    <a:pt x="11" y="79"/>
                    <a:pt x="11" y="80"/>
                    <a:pt x="11" y="80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1"/>
                    <a:pt x="8" y="81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0"/>
                    <a:pt x="6" y="79"/>
                    <a:pt x="6" y="79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5" y="78"/>
                    <a:pt x="4" y="77"/>
                  </a:cubicBezTo>
                  <a:cubicBezTo>
                    <a:pt x="4" y="77"/>
                    <a:pt x="4" y="76"/>
                    <a:pt x="4" y="76"/>
                  </a:cubicBezTo>
                  <a:cubicBezTo>
                    <a:pt x="4" y="75"/>
                    <a:pt x="4" y="74"/>
                    <a:pt x="3" y="73"/>
                  </a:cubicBezTo>
                  <a:cubicBezTo>
                    <a:pt x="3" y="72"/>
                    <a:pt x="3" y="71"/>
                    <a:pt x="2" y="70"/>
                  </a:cubicBezTo>
                  <a:cubicBezTo>
                    <a:pt x="2" y="69"/>
                    <a:pt x="2" y="67"/>
                    <a:pt x="2" y="66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4"/>
                    <a:pt x="1" y="63"/>
                    <a:pt x="1" y="62"/>
                  </a:cubicBezTo>
                  <a:cubicBezTo>
                    <a:pt x="1" y="61"/>
                    <a:pt x="1" y="59"/>
                    <a:pt x="0" y="58"/>
                  </a:cubicBezTo>
                  <a:cubicBezTo>
                    <a:pt x="0" y="57"/>
                    <a:pt x="0" y="55"/>
                    <a:pt x="0" y="54"/>
                  </a:cubicBezTo>
                  <a:cubicBezTo>
                    <a:pt x="0" y="53"/>
                    <a:pt x="0" y="52"/>
                    <a:pt x="0" y="51"/>
                  </a:cubicBezTo>
                  <a:close/>
                  <a:moveTo>
                    <a:pt x="25" y="23"/>
                  </a:moveTo>
                  <a:cubicBezTo>
                    <a:pt x="25" y="23"/>
                    <a:pt x="25" y="24"/>
                    <a:pt x="26" y="24"/>
                  </a:cubicBezTo>
                  <a:cubicBezTo>
                    <a:pt x="26" y="25"/>
                    <a:pt x="27" y="25"/>
                    <a:pt x="27" y="26"/>
                  </a:cubicBezTo>
                  <a:cubicBezTo>
                    <a:pt x="27" y="26"/>
                    <a:pt x="27" y="26"/>
                    <a:pt x="27" y="27"/>
                  </a:cubicBezTo>
                  <a:cubicBezTo>
                    <a:pt x="28" y="27"/>
                    <a:pt x="28" y="28"/>
                    <a:pt x="28" y="28"/>
                  </a:cubicBezTo>
                  <a:cubicBezTo>
                    <a:pt x="28" y="29"/>
                    <a:pt x="29" y="30"/>
                    <a:pt x="29" y="30"/>
                  </a:cubicBezTo>
                  <a:cubicBezTo>
                    <a:pt x="29" y="31"/>
                    <a:pt x="29" y="31"/>
                    <a:pt x="30" y="31"/>
                  </a:cubicBezTo>
                  <a:cubicBezTo>
                    <a:pt x="30" y="32"/>
                    <a:pt x="31" y="33"/>
                    <a:pt x="32" y="34"/>
                  </a:cubicBezTo>
                  <a:cubicBezTo>
                    <a:pt x="32" y="36"/>
                    <a:pt x="33" y="37"/>
                    <a:pt x="33" y="37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7" y="40"/>
                    <a:pt x="37" y="41"/>
                    <a:pt x="38" y="42"/>
                  </a:cubicBezTo>
                  <a:cubicBezTo>
                    <a:pt x="39" y="42"/>
                    <a:pt x="40" y="43"/>
                    <a:pt x="41" y="44"/>
                  </a:cubicBezTo>
                  <a:cubicBezTo>
                    <a:pt x="42" y="45"/>
                    <a:pt x="43" y="46"/>
                    <a:pt x="43" y="46"/>
                  </a:cubicBezTo>
                  <a:cubicBezTo>
                    <a:pt x="44" y="47"/>
                    <a:pt x="45" y="47"/>
                    <a:pt x="45" y="48"/>
                  </a:cubicBezTo>
                  <a:cubicBezTo>
                    <a:pt x="45" y="48"/>
                    <a:pt x="45" y="48"/>
                    <a:pt x="46" y="48"/>
                  </a:cubicBezTo>
                  <a:cubicBezTo>
                    <a:pt x="47" y="49"/>
                    <a:pt x="47" y="49"/>
                    <a:pt x="48" y="49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9" y="50"/>
                    <a:pt x="49" y="51"/>
                    <a:pt x="50" y="51"/>
                  </a:cubicBezTo>
                  <a:cubicBezTo>
                    <a:pt x="50" y="51"/>
                    <a:pt x="50" y="51"/>
                    <a:pt x="51" y="52"/>
                  </a:cubicBezTo>
                  <a:cubicBezTo>
                    <a:pt x="51" y="52"/>
                    <a:pt x="51" y="52"/>
                    <a:pt x="52" y="52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3"/>
                    <a:pt x="54" y="52"/>
                    <a:pt x="53" y="50"/>
                  </a:cubicBezTo>
                  <a:cubicBezTo>
                    <a:pt x="52" y="49"/>
                    <a:pt x="52" y="48"/>
                    <a:pt x="52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0" y="46"/>
                    <a:pt x="50" y="46"/>
                    <a:pt x="50" y="45"/>
                  </a:cubicBezTo>
                  <a:cubicBezTo>
                    <a:pt x="49" y="45"/>
                    <a:pt x="49" y="44"/>
                    <a:pt x="48" y="44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7" y="42"/>
                    <a:pt x="47" y="42"/>
                    <a:pt x="46" y="41"/>
                  </a:cubicBezTo>
                  <a:cubicBezTo>
                    <a:pt x="45" y="40"/>
                    <a:pt x="45" y="39"/>
                    <a:pt x="45" y="39"/>
                  </a:cubicBezTo>
                  <a:cubicBezTo>
                    <a:pt x="45" y="39"/>
                    <a:pt x="44" y="38"/>
                    <a:pt x="44" y="38"/>
                  </a:cubicBezTo>
                  <a:cubicBezTo>
                    <a:pt x="44" y="37"/>
                    <a:pt x="43" y="37"/>
                    <a:pt x="43" y="36"/>
                  </a:cubicBezTo>
                  <a:cubicBezTo>
                    <a:pt x="42" y="35"/>
                    <a:pt x="42" y="35"/>
                    <a:pt x="42" y="34"/>
                  </a:cubicBezTo>
                  <a:cubicBezTo>
                    <a:pt x="41" y="34"/>
                    <a:pt x="41" y="33"/>
                    <a:pt x="41" y="33"/>
                  </a:cubicBezTo>
                  <a:cubicBezTo>
                    <a:pt x="41" y="33"/>
                    <a:pt x="41" y="33"/>
                    <a:pt x="41" y="32"/>
                  </a:cubicBezTo>
                  <a:cubicBezTo>
                    <a:pt x="40" y="32"/>
                    <a:pt x="40" y="31"/>
                    <a:pt x="40" y="31"/>
                  </a:cubicBezTo>
                  <a:cubicBezTo>
                    <a:pt x="40" y="31"/>
                    <a:pt x="40" y="31"/>
                    <a:pt x="39" y="30"/>
                  </a:cubicBezTo>
                  <a:cubicBezTo>
                    <a:pt x="39" y="29"/>
                    <a:pt x="38" y="29"/>
                    <a:pt x="38" y="28"/>
                  </a:cubicBezTo>
                  <a:cubicBezTo>
                    <a:pt x="38" y="28"/>
                    <a:pt x="38" y="28"/>
                    <a:pt x="37" y="28"/>
                  </a:cubicBezTo>
                  <a:cubicBezTo>
                    <a:pt x="37" y="27"/>
                    <a:pt x="36" y="27"/>
                    <a:pt x="36" y="27"/>
                  </a:cubicBezTo>
                  <a:cubicBezTo>
                    <a:pt x="36" y="26"/>
                    <a:pt x="36" y="26"/>
                    <a:pt x="35" y="25"/>
                  </a:cubicBezTo>
                  <a:cubicBezTo>
                    <a:pt x="34" y="24"/>
                    <a:pt x="34" y="23"/>
                    <a:pt x="33" y="23"/>
                  </a:cubicBezTo>
                  <a:cubicBezTo>
                    <a:pt x="33" y="23"/>
                    <a:pt x="33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1"/>
                    <a:pt x="31" y="20"/>
                    <a:pt x="30" y="20"/>
                  </a:cubicBezTo>
                  <a:cubicBezTo>
                    <a:pt x="29" y="19"/>
                    <a:pt x="28" y="18"/>
                    <a:pt x="28" y="18"/>
                  </a:cubicBezTo>
                  <a:cubicBezTo>
                    <a:pt x="28" y="18"/>
                    <a:pt x="27" y="18"/>
                    <a:pt x="27" y="18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20"/>
                    <a:pt x="25" y="20"/>
                    <a:pt x="25" y="20"/>
                  </a:cubicBezTo>
                  <a:lnTo>
                    <a:pt x="25" y="23"/>
                  </a:lnTo>
                  <a:close/>
                  <a:moveTo>
                    <a:pt x="63" y="49"/>
                  </a:moveTo>
                  <a:cubicBezTo>
                    <a:pt x="63" y="49"/>
                    <a:pt x="63" y="49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lnTo>
                    <a:pt x="63" y="49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4" name="组合 283"/>
          <p:cNvGrpSpPr/>
          <p:nvPr/>
        </p:nvGrpSpPr>
        <p:grpSpPr>
          <a:xfrm>
            <a:off x="2459793" y="1796099"/>
            <a:ext cx="1502240" cy="1310114"/>
            <a:chOff x="8035165" y="887804"/>
            <a:chExt cx="1321524" cy="1152510"/>
          </a:xfrm>
        </p:grpSpPr>
        <p:sp>
          <p:nvSpPr>
            <p:cNvPr id="267" name="Freeform 134"/>
            <p:cNvSpPr/>
            <p:nvPr/>
          </p:nvSpPr>
          <p:spPr bwMode="auto">
            <a:xfrm>
              <a:off x="8051262" y="1352993"/>
              <a:ext cx="672834" cy="669615"/>
            </a:xfrm>
            <a:custGeom>
              <a:avLst/>
              <a:gdLst>
                <a:gd name="T0" fmla="*/ 305 w 307"/>
                <a:gd name="T1" fmla="*/ 151 h 306"/>
                <a:gd name="T2" fmla="*/ 156 w 307"/>
                <a:gd name="T3" fmla="*/ 305 h 306"/>
                <a:gd name="T4" fmla="*/ 2 w 307"/>
                <a:gd name="T5" fmla="*/ 156 h 306"/>
                <a:gd name="T6" fmla="*/ 151 w 307"/>
                <a:gd name="T7" fmla="*/ 1 h 306"/>
                <a:gd name="T8" fmla="*/ 305 w 307"/>
                <a:gd name="T9" fmla="*/ 151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306">
                  <a:moveTo>
                    <a:pt x="305" y="151"/>
                  </a:moveTo>
                  <a:cubicBezTo>
                    <a:pt x="307" y="234"/>
                    <a:pt x="240" y="304"/>
                    <a:pt x="156" y="305"/>
                  </a:cubicBezTo>
                  <a:cubicBezTo>
                    <a:pt x="72" y="306"/>
                    <a:pt x="3" y="240"/>
                    <a:pt x="2" y="156"/>
                  </a:cubicBezTo>
                  <a:cubicBezTo>
                    <a:pt x="0" y="72"/>
                    <a:pt x="67" y="3"/>
                    <a:pt x="151" y="1"/>
                  </a:cubicBezTo>
                  <a:cubicBezTo>
                    <a:pt x="235" y="0"/>
                    <a:pt x="304" y="67"/>
                    <a:pt x="305" y="151"/>
                  </a:cubicBezTo>
                  <a:close/>
                </a:path>
              </a:pathLst>
            </a:custGeom>
            <a:blipFill>
              <a:blip r:embed="rId4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135"/>
            <p:cNvSpPr/>
            <p:nvPr/>
          </p:nvSpPr>
          <p:spPr bwMode="auto">
            <a:xfrm>
              <a:off x="8724096" y="1679752"/>
              <a:ext cx="1610" cy="12877"/>
            </a:xfrm>
            <a:custGeom>
              <a:avLst/>
              <a:gdLst>
                <a:gd name="T0" fmla="*/ 1 w 1"/>
                <a:gd name="T1" fmla="*/ 4 h 6"/>
                <a:gd name="T2" fmla="*/ 0 w 1"/>
                <a:gd name="T3" fmla="*/ 2 h 6"/>
                <a:gd name="T4" fmla="*/ 1 w 1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1" y="4"/>
                  </a:moveTo>
                  <a:cubicBezTo>
                    <a:pt x="1" y="0"/>
                    <a:pt x="0" y="6"/>
                    <a:pt x="0" y="2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136"/>
            <p:cNvSpPr/>
            <p:nvPr/>
          </p:nvSpPr>
          <p:spPr bwMode="auto">
            <a:xfrm>
              <a:off x="8035165" y="1325629"/>
              <a:ext cx="701808" cy="714685"/>
            </a:xfrm>
            <a:custGeom>
              <a:avLst/>
              <a:gdLst>
                <a:gd name="T0" fmla="*/ 276 w 320"/>
                <a:gd name="T1" fmla="*/ 64 h 326"/>
                <a:gd name="T2" fmla="*/ 255 w 320"/>
                <a:gd name="T3" fmla="*/ 45 h 326"/>
                <a:gd name="T4" fmla="*/ 204 w 320"/>
                <a:gd name="T5" fmla="*/ 22 h 326"/>
                <a:gd name="T6" fmla="*/ 185 w 320"/>
                <a:gd name="T7" fmla="*/ 18 h 326"/>
                <a:gd name="T8" fmla="*/ 125 w 320"/>
                <a:gd name="T9" fmla="*/ 18 h 326"/>
                <a:gd name="T10" fmla="*/ 106 w 320"/>
                <a:gd name="T11" fmla="*/ 24 h 326"/>
                <a:gd name="T12" fmla="*/ 77 w 320"/>
                <a:gd name="T13" fmla="*/ 41 h 326"/>
                <a:gd name="T14" fmla="*/ 55 w 320"/>
                <a:gd name="T15" fmla="*/ 59 h 326"/>
                <a:gd name="T16" fmla="*/ 43 w 320"/>
                <a:gd name="T17" fmla="*/ 70 h 326"/>
                <a:gd name="T18" fmla="*/ 37 w 320"/>
                <a:gd name="T19" fmla="*/ 82 h 326"/>
                <a:gd name="T20" fmla="*/ 23 w 320"/>
                <a:gd name="T21" fmla="*/ 112 h 326"/>
                <a:gd name="T22" fmla="*/ 18 w 320"/>
                <a:gd name="T23" fmla="*/ 129 h 326"/>
                <a:gd name="T24" fmla="*/ 16 w 320"/>
                <a:gd name="T25" fmla="*/ 148 h 326"/>
                <a:gd name="T26" fmla="*/ 14 w 320"/>
                <a:gd name="T27" fmla="*/ 172 h 326"/>
                <a:gd name="T28" fmla="*/ 18 w 320"/>
                <a:gd name="T29" fmla="*/ 199 h 326"/>
                <a:gd name="T30" fmla="*/ 28 w 320"/>
                <a:gd name="T31" fmla="*/ 230 h 326"/>
                <a:gd name="T32" fmla="*/ 36 w 320"/>
                <a:gd name="T33" fmla="*/ 242 h 326"/>
                <a:gd name="T34" fmla="*/ 42 w 320"/>
                <a:gd name="T35" fmla="*/ 254 h 326"/>
                <a:gd name="T36" fmla="*/ 51 w 320"/>
                <a:gd name="T37" fmla="*/ 262 h 326"/>
                <a:gd name="T38" fmla="*/ 55 w 320"/>
                <a:gd name="T39" fmla="*/ 266 h 326"/>
                <a:gd name="T40" fmla="*/ 66 w 320"/>
                <a:gd name="T41" fmla="*/ 276 h 326"/>
                <a:gd name="T42" fmla="*/ 105 w 320"/>
                <a:gd name="T43" fmla="*/ 300 h 326"/>
                <a:gd name="T44" fmla="*/ 122 w 320"/>
                <a:gd name="T45" fmla="*/ 305 h 326"/>
                <a:gd name="T46" fmla="*/ 137 w 320"/>
                <a:gd name="T47" fmla="*/ 309 h 326"/>
                <a:gd name="T48" fmla="*/ 175 w 320"/>
                <a:gd name="T49" fmla="*/ 310 h 326"/>
                <a:gd name="T50" fmla="*/ 184 w 320"/>
                <a:gd name="T51" fmla="*/ 313 h 326"/>
                <a:gd name="T52" fmla="*/ 196 w 320"/>
                <a:gd name="T53" fmla="*/ 306 h 326"/>
                <a:gd name="T54" fmla="*/ 206 w 320"/>
                <a:gd name="T55" fmla="*/ 300 h 326"/>
                <a:gd name="T56" fmla="*/ 223 w 320"/>
                <a:gd name="T57" fmla="*/ 294 h 326"/>
                <a:gd name="T58" fmla="*/ 227 w 320"/>
                <a:gd name="T59" fmla="*/ 290 h 326"/>
                <a:gd name="T60" fmla="*/ 234 w 320"/>
                <a:gd name="T61" fmla="*/ 288 h 326"/>
                <a:gd name="T62" fmla="*/ 247 w 320"/>
                <a:gd name="T63" fmla="*/ 283 h 326"/>
                <a:gd name="T64" fmla="*/ 256 w 320"/>
                <a:gd name="T65" fmla="*/ 272 h 326"/>
                <a:gd name="T66" fmla="*/ 262 w 320"/>
                <a:gd name="T67" fmla="*/ 268 h 326"/>
                <a:gd name="T68" fmla="*/ 269 w 320"/>
                <a:gd name="T69" fmla="*/ 258 h 326"/>
                <a:gd name="T70" fmla="*/ 277 w 320"/>
                <a:gd name="T71" fmla="*/ 247 h 326"/>
                <a:gd name="T72" fmla="*/ 277 w 320"/>
                <a:gd name="T73" fmla="*/ 255 h 326"/>
                <a:gd name="T74" fmla="*/ 287 w 320"/>
                <a:gd name="T75" fmla="*/ 234 h 326"/>
                <a:gd name="T76" fmla="*/ 306 w 320"/>
                <a:gd name="T77" fmla="*/ 205 h 326"/>
                <a:gd name="T78" fmla="*/ 309 w 320"/>
                <a:gd name="T79" fmla="*/ 195 h 326"/>
                <a:gd name="T80" fmla="*/ 311 w 320"/>
                <a:gd name="T81" fmla="*/ 172 h 326"/>
                <a:gd name="T82" fmla="*/ 313 w 320"/>
                <a:gd name="T83" fmla="*/ 182 h 326"/>
                <a:gd name="T84" fmla="*/ 307 w 320"/>
                <a:gd name="T85" fmla="*/ 202 h 326"/>
                <a:gd name="T86" fmla="*/ 296 w 320"/>
                <a:gd name="T87" fmla="*/ 242 h 326"/>
                <a:gd name="T88" fmla="*/ 252 w 320"/>
                <a:gd name="T89" fmla="*/ 294 h 326"/>
                <a:gd name="T90" fmla="*/ 181 w 320"/>
                <a:gd name="T91" fmla="*/ 323 h 326"/>
                <a:gd name="T92" fmla="*/ 119 w 320"/>
                <a:gd name="T93" fmla="*/ 320 h 326"/>
                <a:gd name="T94" fmla="*/ 77 w 320"/>
                <a:gd name="T95" fmla="*/ 302 h 326"/>
                <a:gd name="T96" fmla="*/ 14 w 320"/>
                <a:gd name="T97" fmla="*/ 231 h 326"/>
                <a:gd name="T98" fmla="*/ 3 w 320"/>
                <a:gd name="T99" fmla="*/ 182 h 326"/>
                <a:gd name="T100" fmla="*/ 10 w 320"/>
                <a:gd name="T101" fmla="*/ 118 h 326"/>
                <a:gd name="T102" fmla="*/ 173 w 320"/>
                <a:gd name="T103" fmla="*/ 4 h 326"/>
                <a:gd name="T104" fmla="*/ 229 w 320"/>
                <a:gd name="T105" fmla="*/ 19 h 326"/>
                <a:gd name="T106" fmla="*/ 313 w 320"/>
                <a:gd name="T107" fmla="*/ 151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0" h="326">
                  <a:moveTo>
                    <a:pt x="313" y="151"/>
                  </a:moveTo>
                  <a:cubicBezTo>
                    <a:pt x="309" y="140"/>
                    <a:pt x="309" y="125"/>
                    <a:pt x="303" y="114"/>
                  </a:cubicBezTo>
                  <a:cubicBezTo>
                    <a:pt x="302" y="112"/>
                    <a:pt x="305" y="113"/>
                    <a:pt x="303" y="110"/>
                  </a:cubicBezTo>
                  <a:cubicBezTo>
                    <a:pt x="296" y="100"/>
                    <a:pt x="289" y="83"/>
                    <a:pt x="282" y="70"/>
                  </a:cubicBezTo>
                  <a:cubicBezTo>
                    <a:pt x="283" y="70"/>
                    <a:pt x="283" y="70"/>
                    <a:pt x="283" y="70"/>
                  </a:cubicBezTo>
                  <a:cubicBezTo>
                    <a:pt x="281" y="68"/>
                    <a:pt x="278" y="66"/>
                    <a:pt x="276" y="64"/>
                  </a:cubicBezTo>
                  <a:cubicBezTo>
                    <a:pt x="276" y="64"/>
                    <a:pt x="277" y="64"/>
                    <a:pt x="277" y="64"/>
                  </a:cubicBezTo>
                  <a:cubicBezTo>
                    <a:pt x="275" y="64"/>
                    <a:pt x="273" y="60"/>
                    <a:pt x="271" y="60"/>
                  </a:cubicBezTo>
                  <a:cubicBezTo>
                    <a:pt x="271" y="59"/>
                    <a:pt x="271" y="58"/>
                    <a:pt x="271" y="56"/>
                  </a:cubicBezTo>
                  <a:cubicBezTo>
                    <a:pt x="269" y="56"/>
                    <a:pt x="269" y="56"/>
                    <a:pt x="269" y="56"/>
                  </a:cubicBezTo>
                  <a:cubicBezTo>
                    <a:pt x="263" y="55"/>
                    <a:pt x="260" y="48"/>
                    <a:pt x="254" y="45"/>
                  </a:cubicBezTo>
                  <a:cubicBezTo>
                    <a:pt x="255" y="45"/>
                    <a:pt x="255" y="46"/>
                    <a:pt x="255" y="45"/>
                  </a:cubicBezTo>
                  <a:cubicBezTo>
                    <a:pt x="246" y="40"/>
                    <a:pt x="235" y="33"/>
                    <a:pt x="225" y="29"/>
                  </a:cubicBezTo>
                  <a:cubicBezTo>
                    <a:pt x="225" y="29"/>
                    <a:pt x="226" y="28"/>
                    <a:pt x="226" y="27"/>
                  </a:cubicBezTo>
                  <a:cubicBezTo>
                    <a:pt x="224" y="28"/>
                    <a:pt x="221" y="27"/>
                    <a:pt x="218" y="26"/>
                  </a:cubicBezTo>
                  <a:cubicBezTo>
                    <a:pt x="218" y="24"/>
                    <a:pt x="213" y="26"/>
                    <a:pt x="210" y="24"/>
                  </a:cubicBezTo>
                  <a:cubicBezTo>
                    <a:pt x="210" y="23"/>
                    <a:pt x="210" y="23"/>
                    <a:pt x="210" y="23"/>
                  </a:cubicBezTo>
                  <a:cubicBezTo>
                    <a:pt x="207" y="24"/>
                    <a:pt x="207" y="21"/>
                    <a:pt x="204" y="22"/>
                  </a:cubicBezTo>
                  <a:cubicBezTo>
                    <a:pt x="203" y="21"/>
                    <a:pt x="203" y="21"/>
                    <a:pt x="203" y="21"/>
                  </a:cubicBezTo>
                  <a:cubicBezTo>
                    <a:pt x="201" y="22"/>
                    <a:pt x="200" y="19"/>
                    <a:pt x="197" y="19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5" y="20"/>
                    <a:pt x="194" y="18"/>
                    <a:pt x="192" y="18"/>
                  </a:cubicBezTo>
                  <a:cubicBezTo>
                    <a:pt x="192" y="18"/>
                    <a:pt x="192" y="18"/>
                    <a:pt x="192" y="18"/>
                  </a:cubicBezTo>
                  <a:cubicBezTo>
                    <a:pt x="188" y="17"/>
                    <a:pt x="185" y="16"/>
                    <a:pt x="185" y="18"/>
                  </a:cubicBezTo>
                  <a:cubicBezTo>
                    <a:pt x="184" y="16"/>
                    <a:pt x="190" y="18"/>
                    <a:pt x="187" y="16"/>
                  </a:cubicBezTo>
                  <a:cubicBezTo>
                    <a:pt x="173" y="15"/>
                    <a:pt x="157" y="14"/>
                    <a:pt x="143" y="16"/>
                  </a:cubicBezTo>
                  <a:cubicBezTo>
                    <a:pt x="141" y="15"/>
                    <a:pt x="140" y="15"/>
                    <a:pt x="139" y="15"/>
                  </a:cubicBezTo>
                  <a:cubicBezTo>
                    <a:pt x="138" y="15"/>
                    <a:pt x="134" y="16"/>
                    <a:pt x="133" y="17"/>
                  </a:cubicBezTo>
                  <a:cubicBezTo>
                    <a:pt x="133" y="17"/>
                    <a:pt x="132" y="16"/>
                    <a:pt x="131" y="16"/>
                  </a:cubicBezTo>
                  <a:cubicBezTo>
                    <a:pt x="128" y="16"/>
                    <a:pt x="128" y="18"/>
                    <a:pt x="125" y="18"/>
                  </a:cubicBezTo>
                  <a:cubicBezTo>
                    <a:pt x="126" y="18"/>
                    <a:pt x="127" y="17"/>
                    <a:pt x="126" y="17"/>
                  </a:cubicBezTo>
                  <a:cubicBezTo>
                    <a:pt x="124" y="19"/>
                    <a:pt x="121" y="19"/>
                    <a:pt x="118" y="20"/>
                  </a:cubicBezTo>
                  <a:cubicBezTo>
                    <a:pt x="118" y="20"/>
                    <a:pt x="119" y="20"/>
                    <a:pt x="119" y="19"/>
                  </a:cubicBezTo>
                  <a:cubicBezTo>
                    <a:pt x="116" y="22"/>
                    <a:pt x="113" y="20"/>
                    <a:pt x="110" y="22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06" y="22"/>
                    <a:pt x="110" y="24"/>
                    <a:pt x="106" y="24"/>
                  </a:cubicBezTo>
                  <a:cubicBezTo>
                    <a:pt x="107" y="24"/>
                    <a:pt x="107" y="23"/>
                    <a:pt x="107" y="23"/>
                  </a:cubicBezTo>
                  <a:cubicBezTo>
                    <a:pt x="104" y="26"/>
                    <a:pt x="98" y="28"/>
                    <a:pt x="95" y="30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2" y="32"/>
                    <a:pt x="87" y="33"/>
                    <a:pt x="84" y="36"/>
                  </a:cubicBezTo>
                  <a:cubicBezTo>
                    <a:pt x="83" y="36"/>
                    <a:pt x="83" y="34"/>
                    <a:pt x="80" y="36"/>
                  </a:cubicBezTo>
                  <a:cubicBezTo>
                    <a:pt x="81" y="38"/>
                    <a:pt x="74" y="41"/>
                    <a:pt x="77" y="41"/>
                  </a:cubicBezTo>
                  <a:cubicBezTo>
                    <a:pt x="74" y="43"/>
                    <a:pt x="69" y="46"/>
                    <a:pt x="68" y="48"/>
                  </a:cubicBezTo>
                  <a:cubicBezTo>
                    <a:pt x="69" y="46"/>
                    <a:pt x="65" y="47"/>
                    <a:pt x="67" y="4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4" y="45"/>
                    <a:pt x="67" y="44"/>
                    <a:pt x="66" y="44"/>
                  </a:cubicBezTo>
                  <a:cubicBezTo>
                    <a:pt x="64" y="45"/>
                    <a:pt x="61" y="48"/>
                    <a:pt x="60" y="49"/>
                  </a:cubicBezTo>
                  <a:cubicBezTo>
                    <a:pt x="59" y="52"/>
                    <a:pt x="58" y="55"/>
                    <a:pt x="55" y="59"/>
                  </a:cubicBezTo>
                  <a:cubicBezTo>
                    <a:pt x="56" y="57"/>
                    <a:pt x="53" y="58"/>
                    <a:pt x="54" y="57"/>
                  </a:cubicBezTo>
                  <a:cubicBezTo>
                    <a:pt x="53" y="59"/>
                    <a:pt x="52" y="61"/>
                    <a:pt x="52" y="64"/>
                  </a:cubicBezTo>
                  <a:cubicBezTo>
                    <a:pt x="51" y="65"/>
                    <a:pt x="51" y="63"/>
                    <a:pt x="49" y="65"/>
                  </a:cubicBezTo>
                  <a:cubicBezTo>
                    <a:pt x="50" y="65"/>
                    <a:pt x="50" y="66"/>
                    <a:pt x="49" y="67"/>
                  </a:cubicBezTo>
                  <a:cubicBezTo>
                    <a:pt x="49" y="67"/>
                    <a:pt x="46" y="72"/>
                    <a:pt x="44" y="71"/>
                  </a:cubicBezTo>
                  <a:cubicBezTo>
                    <a:pt x="43" y="71"/>
                    <a:pt x="45" y="69"/>
                    <a:pt x="43" y="70"/>
                  </a:cubicBezTo>
                  <a:cubicBezTo>
                    <a:pt x="42" y="72"/>
                    <a:pt x="42" y="73"/>
                    <a:pt x="41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9" y="76"/>
                    <a:pt x="38" y="80"/>
                    <a:pt x="40" y="79"/>
                  </a:cubicBezTo>
                  <a:cubicBezTo>
                    <a:pt x="41" y="78"/>
                    <a:pt x="39" y="78"/>
                    <a:pt x="40" y="77"/>
                  </a:cubicBezTo>
                  <a:cubicBezTo>
                    <a:pt x="40" y="79"/>
                    <a:pt x="39" y="82"/>
                    <a:pt x="37" y="84"/>
                  </a:cubicBezTo>
                  <a:cubicBezTo>
                    <a:pt x="37" y="83"/>
                    <a:pt x="37" y="83"/>
                    <a:pt x="37" y="82"/>
                  </a:cubicBezTo>
                  <a:cubicBezTo>
                    <a:pt x="36" y="86"/>
                    <a:pt x="34" y="90"/>
                    <a:pt x="33" y="93"/>
                  </a:cubicBezTo>
                  <a:cubicBezTo>
                    <a:pt x="33" y="94"/>
                    <a:pt x="32" y="91"/>
                    <a:pt x="33" y="91"/>
                  </a:cubicBezTo>
                  <a:cubicBezTo>
                    <a:pt x="29" y="95"/>
                    <a:pt x="29" y="101"/>
                    <a:pt x="26" y="105"/>
                  </a:cubicBezTo>
                  <a:cubicBezTo>
                    <a:pt x="26" y="104"/>
                    <a:pt x="27" y="105"/>
                    <a:pt x="27" y="105"/>
                  </a:cubicBezTo>
                  <a:cubicBezTo>
                    <a:pt x="26" y="107"/>
                    <a:pt x="25" y="106"/>
                    <a:pt x="24" y="108"/>
                  </a:cubicBezTo>
                  <a:cubicBezTo>
                    <a:pt x="24" y="108"/>
                    <a:pt x="24" y="110"/>
                    <a:pt x="23" y="112"/>
                  </a:cubicBezTo>
                  <a:cubicBezTo>
                    <a:pt x="23" y="113"/>
                    <a:pt x="23" y="112"/>
                    <a:pt x="23" y="111"/>
                  </a:cubicBezTo>
                  <a:cubicBezTo>
                    <a:pt x="23" y="113"/>
                    <a:pt x="21" y="122"/>
                    <a:pt x="19" y="127"/>
                  </a:cubicBezTo>
                  <a:cubicBezTo>
                    <a:pt x="19" y="127"/>
                    <a:pt x="20" y="131"/>
                    <a:pt x="19" y="132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7" y="132"/>
                    <a:pt x="17" y="136"/>
                    <a:pt x="16" y="136"/>
                  </a:cubicBezTo>
                  <a:cubicBezTo>
                    <a:pt x="17" y="138"/>
                    <a:pt x="17" y="125"/>
                    <a:pt x="18" y="129"/>
                  </a:cubicBezTo>
                  <a:cubicBezTo>
                    <a:pt x="17" y="130"/>
                    <a:pt x="18" y="134"/>
                    <a:pt x="17" y="133"/>
                  </a:cubicBezTo>
                  <a:cubicBezTo>
                    <a:pt x="16" y="136"/>
                    <a:pt x="17" y="138"/>
                    <a:pt x="16" y="140"/>
                  </a:cubicBezTo>
                  <a:cubicBezTo>
                    <a:pt x="16" y="140"/>
                    <a:pt x="14" y="138"/>
                    <a:pt x="14" y="140"/>
                  </a:cubicBezTo>
                  <a:cubicBezTo>
                    <a:pt x="14" y="144"/>
                    <a:pt x="15" y="141"/>
                    <a:pt x="15" y="144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6" y="146"/>
                    <a:pt x="14" y="149"/>
                    <a:pt x="16" y="148"/>
                  </a:cubicBezTo>
                  <a:cubicBezTo>
                    <a:pt x="15" y="148"/>
                    <a:pt x="16" y="153"/>
                    <a:pt x="14" y="153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2" y="154"/>
                    <a:pt x="14" y="155"/>
                    <a:pt x="14" y="156"/>
                  </a:cubicBezTo>
                  <a:cubicBezTo>
                    <a:pt x="14" y="157"/>
                    <a:pt x="14" y="157"/>
                    <a:pt x="14" y="157"/>
                  </a:cubicBezTo>
                  <a:cubicBezTo>
                    <a:pt x="16" y="157"/>
                    <a:pt x="13" y="160"/>
                    <a:pt x="15" y="162"/>
                  </a:cubicBezTo>
                  <a:cubicBezTo>
                    <a:pt x="14" y="165"/>
                    <a:pt x="15" y="170"/>
                    <a:pt x="14" y="172"/>
                  </a:cubicBezTo>
                  <a:cubicBezTo>
                    <a:pt x="15" y="174"/>
                    <a:pt x="16" y="177"/>
                    <a:pt x="15" y="179"/>
                  </a:cubicBezTo>
                  <a:cubicBezTo>
                    <a:pt x="15" y="179"/>
                    <a:pt x="15" y="178"/>
                    <a:pt x="14" y="178"/>
                  </a:cubicBezTo>
                  <a:cubicBezTo>
                    <a:pt x="14" y="180"/>
                    <a:pt x="14" y="180"/>
                    <a:pt x="15" y="182"/>
                  </a:cubicBezTo>
                  <a:cubicBezTo>
                    <a:pt x="14" y="182"/>
                    <a:pt x="14" y="186"/>
                    <a:pt x="14" y="188"/>
                  </a:cubicBezTo>
                  <a:cubicBezTo>
                    <a:pt x="15" y="190"/>
                    <a:pt x="16" y="189"/>
                    <a:pt x="17" y="189"/>
                  </a:cubicBezTo>
                  <a:cubicBezTo>
                    <a:pt x="15" y="192"/>
                    <a:pt x="19" y="196"/>
                    <a:pt x="18" y="199"/>
                  </a:cubicBezTo>
                  <a:cubicBezTo>
                    <a:pt x="17" y="198"/>
                    <a:pt x="16" y="196"/>
                    <a:pt x="16" y="198"/>
                  </a:cubicBezTo>
                  <a:cubicBezTo>
                    <a:pt x="14" y="200"/>
                    <a:pt x="19" y="202"/>
                    <a:pt x="19" y="206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20" y="206"/>
                    <a:pt x="23" y="209"/>
                    <a:pt x="21" y="209"/>
                  </a:cubicBezTo>
                  <a:cubicBezTo>
                    <a:pt x="22" y="210"/>
                    <a:pt x="22" y="214"/>
                    <a:pt x="23" y="213"/>
                  </a:cubicBezTo>
                  <a:cubicBezTo>
                    <a:pt x="24" y="219"/>
                    <a:pt x="29" y="226"/>
                    <a:pt x="28" y="230"/>
                  </a:cubicBezTo>
                  <a:cubicBezTo>
                    <a:pt x="29" y="231"/>
                    <a:pt x="29" y="233"/>
                    <a:pt x="30" y="232"/>
                  </a:cubicBezTo>
                  <a:cubicBezTo>
                    <a:pt x="30" y="230"/>
                    <a:pt x="28" y="231"/>
                    <a:pt x="29" y="230"/>
                  </a:cubicBezTo>
                  <a:cubicBezTo>
                    <a:pt x="29" y="231"/>
                    <a:pt x="30" y="231"/>
                    <a:pt x="30" y="230"/>
                  </a:cubicBezTo>
                  <a:cubicBezTo>
                    <a:pt x="31" y="232"/>
                    <a:pt x="31" y="234"/>
                    <a:pt x="29" y="233"/>
                  </a:cubicBezTo>
                  <a:cubicBezTo>
                    <a:pt x="30" y="237"/>
                    <a:pt x="33" y="235"/>
                    <a:pt x="36" y="240"/>
                  </a:cubicBezTo>
                  <a:cubicBezTo>
                    <a:pt x="35" y="240"/>
                    <a:pt x="35" y="241"/>
                    <a:pt x="36" y="242"/>
                  </a:cubicBezTo>
                  <a:cubicBezTo>
                    <a:pt x="38" y="244"/>
                    <a:pt x="38" y="244"/>
                    <a:pt x="38" y="244"/>
                  </a:cubicBezTo>
                  <a:cubicBezTo>
                    <a:pt x="40" y="247"/>
                    <a:pt x="38" y="246"/>
                    <a:pt x="37" y="247"/>
                  </a:cubicBezTo>
                  <a:cubicBezTo>
                    <a:pt x="38" y="249"/>
                    <a:pt x="39" y="250"/>
                    <a:pt x="41" y="251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1" y="251"/>
                    <a:pt x="42" y="254"/>
                    <a:pt x="43" y="255"/>
                  </a:cubicBezTo>
                  <a:cubicBezTo>
                    <a:pt x="42" y="254"/>
                    <a:pt x="42" y="254"/>
                    <a:pt x="42" y="254"/>
                  </a:cubicBezTo>
                  <a:cubicBezTo>
                    <a:pt x="42" y="255"/>
                    <a:pt x="44" y="256"/>
                    <a:pt x="44" y="257"/>
                  </a:cubicBezTo>
                  <a:cubicBezTo>
                    <a:pt x="45" y="256"/>
                    <a:pt x="44" y="254"/>
                    <a:pt x="43" y="253"/>
                  </a:cubicBezTo>
                  <a:cubicBezTo>
                    <a:pt x="44" y="254"/>
                    <a:pt x="45" y="255"/>
                    <a:pt x="46" y="255"/>
                  </a:cubicBezTo>
                  <a:cubicBezTo>
                    <a:pt x="45" y="256"/>
                    <a:pt x="47" y="258"/>
                    <a:pt x="48" y="260"/>
                  </a:cubicBezTo>
                  <a:cubicBezTo>
                    <a:pt x="49" y="261"/>
                    <a:pt x="50" y="260"/>
                    <a:pt x="51" y="261"/>
                  </a:cubicBezTo>
                  <a:cubicBezTo>
                    <a:pt x="50" y="261"/>
                    <a:pt x="52" y="263"/>
                    <a:pt x="51" y="262"/>
                  </a:cubicBezTo>
                  <a:cubicBezTo>
                    <a:pt x="50" y="262"/>
                    <a:pt x="50" y="261"/>
                    <a:pt x="49" y="261"/>
                  </a:cubicBezTo>
                  <a:cubicBezTo>
                    <a:pt x="50" y="262"/>
                    <a:pt x="49" y="262"/>
                    <a:pt x="51" y="264"/>
                  </a:cubicBezTo>
                  <a:cubicBezTo>
                    <a:pt x="53" y="264"/>
                    <a:pt x="53" y="262"/>
                    <a:pt x="54" y="264"/>
                  </a:cubicBezTo>
                  <a:cubicBezTo>
                    <a:pt x="53" y="264"/>
                    <a:pt x="53" y="264"/>
                    <a:pt x="52" y="264"/>
                  </a:cubicBezTo>
                  <a:cubicBezTo>
                    <a:pt x="54" y="267"/>
                    <a:pt x="54" y="267"/>
                    <a:pt x="54" y="267"/>
                  </a:cubicBezTo>
                  <a:cubicBezTo>
                    <a:pt x="55" y="266"/>
                    <a:pt x="55" y="266"/>
                    <a:pt x="55" y="266"/>
                  </a:cubicBezTo>
                  <a:cubicBezTo>
                    <a:pt x="55" y="267"/>
                    <a:pt x="54" y="266"/>
                    <a:pt x="54" y="267"/>
                  </a:cubicBezTo>
                  <a:cubicBezTo>
                    <a:pt x="56" y="266"/>
                    <a:pt x="58" y="270"/>
                    <a:pt x="59" y="269"/>
                  </a:cubicBezTo>
                  <a:cubicBezTo>
                    <a:pt x="60" y="270"/>
                    <a:pt x="61" y="272"/>
                    <a:pt x="62" y="273"/>
                  </a:cubicBezTo>
                  <a:cubicBezTo>
                    <a:pt x="62" y="273"/>
                    <a:pt x="62" y="273"/>
                    <a:pt x="62" y="273"/>
                  </a:cubicBezTo>
                  <a:cubicBezTo>
                    <a:pt x="63" y="275"/>
                    <a:pt x="65" y="276"/>
                    <a:pt x="66" y="276"/>
                  </a:cubicBezTo>
                  <a:cubicBezTo>
                    <a:pt x="66" y="276"/>
                    <a:pt x="66" y="276"/>
                    <a:pt x="66" y="276"/>
                  </a:cubicBezTo>
                  <a:cubicBezTo>
                    <a:pt x="67" y="277"/>
                    <a:pt x="69" y="279"/>
                    <a:pt x="70" y="279"/>
                  </a:cubicBezTo>
                  <a:cubicBezTo>
                    <a:pt x="72" y="281"/>
                    <a:pt x="68" y="283"/>
                    <a:pt x="71" y="283"/>
                  </a:cubicBezTo>
                  <a:cubicBezTo>
                    <a:pt x="73" y="285"/>
                    <a:pt x="76" y="284"/>
                    <a:pt x="75" y="283"/>
                  </a:cubicBezTo>
                  <a:cubicBezTo>
                    <a:pt x="78" y="286"/>
                    <a:pt x="84" y="287"/>
                    <a:pt x="86" y="291"/>
                  </a:cubicBezTo>
                  <a:cubicBezTo>
                    <a:pt x="87" y="291"/>
                    <a:pt x="87" y="290"/>
                    <a:pt x="88" y="291"/>
                  </a:cubicBezTo>
                  <a:cubicBezTo>
                    <a:pt x="94" y="295"/>
                    <a:pt x="101" y="296"/>
                    <a:pt x="105" y="300"/>
                  </a:cubicBezTo>
                  <a:cubicBezTo>
                    <a:pt x="103" y="300"/>
                    <a:pt x="104" y="301"/>
                    <a:pt x="104" y="302"/>
                  </a:cubicBezTo>
                  <a:cubicBezTo>
                    <a:pt x="106" y="301"/>
                    <a:pt x="106" y="303"/>
                    <a:pt x="107" y="302"/>
                  </a:cubicBezTo>
                  <a:cubicBezTo>
                    <a:pt x="107" y="301"/>
                    <a:pt x="107" y="300"/>
                    <a:pt x="106" y="299"/>
                  </a:cubicBezTo>
                  <a:cubicBezTo>
                    <a:pt x="110" y="300"/>
                    <a:pt x="115" y="302"/>
                    <a:pt x="117" y="304"/>
                  </a:cubicBezTo>
                  <a:cubicBezTo>
                    <a:pt x="116" y="303"/>
                    <a:pt x="117" y="303"/>
                    <a:pt x="118" y="303"/>
                  </a:cubicBezTo>
                  <a:cubicBezTo>
                    <a:pt x="117" y="304"/>
                    <a:pt x="120" y="306"/>
                    <a:pt x="122" y="305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4" y="306"/>
                    <a:pt x="124" y="306"/>
                    <a:pt x="124" y="306"/>
                  </a:cubicBezTo>
                  <a:cubicBezTo>
                    <a:pt x="125" y="306"/>
                    <a:pt x="125" y="304"/>
                    <a:pt x="127" y="305"/>
                  </a:cubicBezTo>
                  <a:cubicBezTo>
                    <a:pt x="127" y="306"/>
                    <a:pt x="127" y="306"/>
                    <a:pt x="127" y="307"/>
                  </a:cubicBezTo>
                  <a:cubicBezTo>
                    <a:pt x="130" y="306"/>
                    <a:pt x="133" y="306"/>
                    <a:pt x="135" y="307"/>
                  </a:cubicBezTo>
                  <a:cubicBezTo>
                    <a:pt x="137" y="309"/>
                    <a:pt x="137" y="309"/>
                    <a:pt x="137" y="309"/>
                  </a:cubicBezTo>
                  <a:cubicBezTo>
                    <a:pt x="138" y="309"/>
                    <a:pt x="140" y="308"/>
                    <a:pt x="138" y="307"/>
                  </a:cubicBezTo>
                  <a:cubicBezTo>
                    <a:pt x="142" y="309"/>
                    <a:pt x="145" y="309"/>
                    <a:pt x="146" y="311"/>
                  </a:cubicBezTo>
                  <a:cubicBezTo>
                    <a:pt x="154" y="308"/>
                    <a:pt x="164" y="309"/>
                    <a:pt x="172" y="308"/>
                  </a:cubicBezTo>
                  <a:cubicBezTo>
                    <a:pt x="172" y="309"/>
                    <a:pt x="172" y="309"/>
                    <a:pt x="172" y="309"/>
                  </a:cubicBezTo>
                  <a:cubicBezTo>
                    <a:pt x="174" y="309"/>
                    <a:pt x="173" y="307"/>
                    <a:pt x="175" y="308"/>
                  </a:cubicBezTo>
                  <a:cubicBezTo>
                    <a:pt x="174" y="308"/>
                    <a:pt x="177" y="309"/>
                    <a:pt x="175" y="310"/>
                  </a:cubicBezTo>
                  <a:cubicBezTo>
                    <a:pt x="178" y="311"/>
                    <a:pt x="179" y="308"/>
                    <a:pt x="181" y="308"/>
                  </a:cubicBezTo>
                  <a:cubicBezTo>
                    <a:pt x="181" y="307"/>
                    <a:pt x="179" y="309"/>
                    <a:pt x="180" y="307"/>
                  </a:cubicBezTo>
                  <a:cubicBezTo>
                    <a:pt x="180" y="307"/>
                    <a:pt x="184" y="307"/>
                    <a:pt x="184" y="306"/>
                  </a:cubicBezTo>
                  <a:cubicBezTo>
                    <a:pt x="185" y="306"/>
                    <a:pt x="185" y="307"/>
                    <a:pt x="184" y="308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89" y="308"/>
                    <a:pt x="181" y="311"/>
                    <a:pt x="184" y="313"/>
                  </a:cubicBezTo>
                  <a:cubicBezTo>
                    <a:pt x="186" y="312"/>
                    <a:pt x="186" y="312"/>
                    <a:pt x="186" y="312"/>
                  </a:cubicBezTo>
                  <a:cubicBezTo>
                    <a:pt x="188" y="313"/>
                    <a:pt x="181" y="315"/>
                    <a:pt x="186" y="314"/>
                  </a:cubicBezTo>
                  <a:cubicBezTo>
                    <a:pt x="188" y="313"/>
                    <a:pt x="189" y="311"/>
                    <a:pt x="187" y="311"/>
                  </a:cubicBezTo>
                  <a:cubicBezTo>
                    <a:pt x="191" y="309"/>
                    <a:pt x="189" y="307"/>
                    <a:pt x="193" y="306"/>
                  </a:cubicBezTo>
                  <a:cubicBezTo>
                    <a:pt x="194" y="307"/>
                    <a:pt x="190" y="307"/>
                    <a:pt x="191" y="308"/>
                  </a:cubicBezTo>
                  <a:cubicBezTo>
                    <a:pt x="193" y="309"/>
                    <a:pt x="195" y="306"/>
                    <a:pt x="196" y="306"/>
                  </a:cubicBezTo>
                  <a:cubicBezTo>
                    <a:pt x="194" y="306"/>
                    <a:pt x="196" y="304"/>
                    <a:pt x="197" y="304"/>
                  </a:cubicBezTo>
                  <a:cubicBezTo>
                    <a:pt x="199" y="304"/>
                    <a:pt x="196" y="306"/>
                    <a:pt x="199" y="305"/>
                  </a:cubicBezTo>
                  <a:cubicBezTo>
                    <a:pt x="199" y="304"/>
                    <a:pt x="202" y="303"/>
                    <a:pt x="199" y="303"/>
                  </a:cubicBezTo>
                  <a:cubicBezTo>
                    <a:pt x="200" y="300"/>
                    <a:pt x="203" y="302"/>
                    <a:pt x="204" y="300"/>
                  </a:cubicBezTo>
                  <a:cubicBezTo>
                    <a:pt x="205" y="301"/>
                    <a:pt x="202" y="304"/>
                    <a:pt x="205" y="304"/>
                  </a:cubicBezTo>
                  <a:cubicBezTo>
                    <a:pt x="204" y="303"/>
                    <a:pt x="209" y="301"/>
                    <a:pt x="206" y="300"/>
                  </a:cubicBezTo>
                  <a:cubicBezTo>
                    <a:pt x="208" y="299"/>
                    <a:pt x="208" y="300"/>
                    <a:pt x="207" y="302"/>
                  </a:cubicBezTo>
                  <a:cubicBezTo>
                    <a:pt x="210" y="302"/>
                    <a:pt x="211" y="298"/>
                    <a:pt x="213" y="300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3" y="299"/>
                    <a:pt x="214" y="298"/>
                    <a:pt x="216" y="299"/>
                  </a:cubicBezTo>
                  <a:cubicBezTo>
                    <a:pt x="217" y="298"/>
                    <a:pt x="220" y="295"/>
                    <a:pt x="221" y="297"/>
                  </a:cubicBezTo>
                  <a:cubicBezTo>
                    <a:pt x="221" y="296"/>
                    <a:pt x="225" y="295"/>
                    <a:pt x="223" y="294"/>
                  </a:cubicBezTo>
                  <a:cubicBezTo>
                    <a:pt x="220" y="295"/>
                    <a:pt x="221" y="296"/>
                    <a:pt x="219" y="295"/>
                  </a:cubicBezTo>
                  <a:cubicBezTo>
                    <a:pt x="221" y="296"/>
                    <a:pt x="222" y="293"/>
                    <a:pt x="223" y="292"/>
                  </a:cubicBezTo>
                  <a:cubicBezTo>
                    <a:pt x="223" y="293"/>
                    <a:pt x="223" y="293"/>
                    <a:pt x="223" y="293"/>
                  </a:cubicBezTo>
                  <a:cubicBezTo>
                    <a:pt x="224" y="292"/>
                    <a:pt x="226" y="292"/>
                    <a:pt x="226" y="291"/>
                  </a:cubicBezTo>
                  <a:cubicBezTo>
                    <a:pt x="225" y="291"/>
                    <a:pt x="226" y="292"/>
                    <a:pt x="226" y="292"/>
                  </a:cubicBezTo>
                  <a:cubicBezTo>
                    <a:pt x="227" y="290"/>
                    <a:pt x="227" y="290"/>
                    <a:pt x="227" y="290"/>
                  </a:cubicBezTo>
                  <a:cubicBezTo>
                    <a:pt x="229" y="288"/>
                    <a:pt x="228" y="292"/>
                    <a:pt x="231" y="290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30" y="291"/>
                    <a:pt x="231" y="292"/>
                    <a:pt x="232" y="291"/>
                  </a:cubicBezTo>
                  <a:cubicBezTo>
                    <a:pt x="232" y="289"/>
                    <a:pt x="233" y="288"/>
                    <a:pt x="233" y="287"/>
                  </a:cubicBezTo>
                  <a:cubicBezTo>
                    <a:pt x="234" y="285"/>
                    <a:pt x="234" y="287"/>
                    <a:pt x="235" y="285"/>
                  </a:cubicBezTo>
                  <a:cubicBezTo>
                    <a:pt x="234" y="288"/>
                    <a:pt x="234" y="288"/>
                    <a:pt x="234" y="288"/>
                  </a:cubicBezTo>
                  <a:cubicBezTo>
                    <a:pt x="234" y="288"/>
                    <a:pt x="236" y="288"/>
                    <a:pt x="238" y="287"/>
                  </a:cubicBezTo>
                  <a:cubicBezTo>
                    <a:pt x="239" y="286"/>
                    <a:pt x="240" y="283"/>
                    <a:pt x="238" y="284"/>
                  </a:cubicBezTo>
                  <a:cubicBezTo>
                    <a:pt x="239" y="283"/>
                    <a:pt x="241" y="283"/>
                    <a:pt x="241" y="284"/>
                  </a:cubicBezTo>
                  <a:cubicBezTo>
                    <a:pt x="243" y="282"/>
                    <a:pt x="240" y="283"/>
                    <a:pt x="241" y="282"/>
                  </a:cubicBezTo>
                  <a:cubicBezTo>
                    <a:pt x="242" y="282"/>
                    <a:pt x="245" y="281"/>
                    <a:pt x="248" y="280"/>
                  </a:cubicBezTo>
                  <a:cubicBezTo>
                    <a:pt x="247" y="283"/>
                    <a:pt x="247" y="283"/>
                    <a:pt x="247" y="283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7" y="285"/>
                    <a:pt x="250" y="283"/>
                    <a:pt x="250" y="285"/>
                  </a:cubicBezTo>
                  <a:cubicBezTo>
                    <a:pt x="251" y="284"/>
                    <a:pt x="252" y="283"/>
                    <a:pt x="252" y="282"/>
                  </a:cubicBezTo>
                  <a:cubicBezTo>
                    <a:pt x="248" y="282"/>
                    <a:pt x="253" y="277"/>
                    <a:pt x="251" y="275"/>
                  </a:cubicBezTo>
                  <a:cubicBezTo>
                    <a:pt x="254" y="272"/>
                    <a:pt x="257" y="278"/>
                    <a:pt x="258" y="272"/>
                  </a:cubicBezTo>
                  <a:cubicBezTo>
                    <a:pt x="257" y="272"/>
                    <a:pt x="257" y="269"/>
                    <a:pt x="256" y="272"/>
                  </a:cubicBezTo>
                  <a:cubicBezTo>
                    <a:pt x="258" y="270"/>
                    <a:pt x="256" y="269"/>
                    <a:pt x="259" y="267"/>
                  </a:cubicBezTo>
                  <a:cubicBezTo>
                    <a:pt x="258" y="269"/>
                    <a:pt x="262" y="267"/>
                    <a:pt x="261" y="270"/>
                  </a:cubicBezTo>
                  <a:cubicBezTo>
                    <a:pt x="260" y="270"/>
                    <a:pt x="259" y="271"/>
                    <a:pt x="258" y="272"/>
                  </a:cubicBezTo>
                  <a:cubicBezTo>
                    <a:pt x="260" y="272"/>
                    <a:pt x="260" y="274"/>
                    <a:pt x="262" y="272"/>
                  </a:cubicBezTo>
                  <a:cubicBezTo>
                    <a:pt x="263" y="270"/>
                    <a:pt x="265" y="268"/>
                    <a:pt x="264" y="268"/>
                  </a:cubicBezTo>
                  <a:cubicBezTo>
                    <a:pt x="263" y="267"/>
                    <a:pt x="262" y="270"/>
                    <a:pt x="262" y="268"/>
                  </a:cubicBezTo>
                  <a:cubicBezTo>
                    <a:pt x="264" y="265"/>
                    <a:pt x="266" y="266"/>
                    <a:pt x="265" y="264"/>
                  </a:cubicBezTo>
                  <a:cubicBezTo>
                    <a:pt x="264" y="265"/>
                    <a:pt x="263" y="265"/>
                    <a:pt x="262" y="264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4" y="263"/>
                    <a:pt x="264" y="263"/>
                    <a:pt x="264" y="263"/>
                  </a:cubicBezTo>
                  <a:cubicBezTo>
                    <a:pt x="267" y="260"/>
                    <a:pt x="263" y="261"/>
                    <a:pt x="266" y="258"/>
                  </a:cubicBezTo>
                  <a:cubicBezTo>
                    <a:pt x="269" y="258"/>
                    <a:pt x="269" y="258"/>
                    <a:pt x="269" y="258"/>
                  </a:cubicBezTo>
                  <a:cubicBezTo>
                    <a:pt x="269" y="259"/>
                    <a:pt x="264" y="262"/>
                    <a:pt x="267" y="263"/>
                  </a:cubicBezTo>
                  <a:cubicBezTo>
                    <a:pt x="268" y="261"/>
                    <a:pt x="268" y="259"/>
                    <a:pt x="270" y="258"/>
                  </a:cubicBezTo>
                  <a:cubicBezTo>
                    <a:pt x="269" y="260"/>
                    <a:pt x="269" y="260"/>
                    <a:pt x="269" y="260"/>
                  </a:cubicBezTo>
                  <a:cubicBezTo>
                    <a:pt x="270" y="259"/>
                    <a:pt x="273" y="260"/>
                    <a:pt x="274" y="256"/>
                  </a:cubicBezTo>
                  <a:cubicBezTo>
                    <a:pt x="275" y="254"/>
                    <a:pt x="274" y="255"/>
                    <a:pt x="273" y="255"/>
                  </a:cubicBezTo>
                  <a:cubicBezTo>
                    <a:pt x="275" y="251"/>
                    <a:pt x="275" y="249"/>
                    <a:pt x="277" y="247"/>
                  </a:cubicBezTo>
                  <a:cubicBezTo>
                    <a:pt x="278" y="249"/>
                    <a:pt x="280" y="243"/>
                    <a:pt x="280" y="247"/>
                  </a:cubicBezTo>
                  <a:cubicBezTo>
                    <a:pt x="278" y="247"/>
                    <a:pt x="274" y="252"/>
                    <a:pt x="275" y="255"/>
                  </a:cubicBezTo>
                  <a:cubicBezTo>
                    <a:pt x="277" y="255"/>
                    <a:pt x="273" y="257"/>
                    <a:pt x="273" y="259"/>
                  </a:cubicBezTo>
                  <a:cubicBezTo>
                    <a:pt x="276" y="257"/>
                    <a:pt x="277" y="258"/>
                    <a:pt x="279" y="258"/>
                  </a:cubicBezTo>
                  <a:cubicBezTo>
                    <a:pt x="279" y="258"/>
                    <a:pt x="279" y="256"/>
                    <a:pt x="280" y="256"/>
                  </a:cubicBezTo>
                  <a:cubicBezTo>
                    <a:pt x="279" y="255"/>
                    <a:pt x="278" y="256"/>
                    <a:pt x="277" y="255"/>
                  </a:cubicBezTo>
                  <a:cubicBezTo>
                    <a:pt x="280" y="252"/>
                    <a:pt x="281" y="249"/>
                    <a:pt x="282" y="246"/>
                  </a:cubicBezTo>
                  <a:cubicBezTo>
                    <a:pt x="283" y="245"/>
                    <a:pt x="284" y="246"/>
                    <a:pt x="283" y="248"/>
                  </a:cubicBezTo>
                  <a:cubicBezTo>
                    <a:pt x="285" y="244"/>
                    <a:pt x="288" y="239"/>
                    <a:pt x="290" y="236"/>
                  </a:cubicBezTo>
                  <a:cubicBezTo>
                    <a:pt x="287" y="237"/>
                    <a:pt x="292" y="231"/>
                    <a:pt x="290" y="232"/>
                  </a:cubicBezTo>
                  <a:cubicBezTo>
                    <a:pt x="288" y="234"/>
                    <a:pt x="286" y="235"/>
                    <a:pt x="286" y="234"/>
                  </a:cubicBezTo>
                  <a:cubicBezTo>
                    <a:pt x="287" y="232"/>
                    <a:pt x="287" y="234"/>
                    <a:pt x="287" y="234"/>
                  </a:cubicBezTo>
                  <a:cubicBezTo>
                    <a:pt x="287" y="232"/>
                    <a:pt x="290" y="232"/>
                    <a:pt x="289" y="230"/>
                  </a:cubicBezTo>
                  <a:cubicBezTo>
                    <a:pt x="288" y="234"/>
                    <a:pt x="291" y="231"/>
                    <a:pt x="292" y="233"/>
                  </a:cubicBezTo>
                  <a:cubicBezTo>
                    <a:pt x="293" y="230"/>
                    <a:pt x="293" y="233"/>
                    <a:pt x="295" y="231"/>
                  </a:cubicBezTo>
                  <a:cubicBezTo>
                    <a:pt x="295" y="227"/>
                    <a:pt x="296" y="224"/>
                    <a:pt x="297" y="221"/>
                  </a:cubicBezTo>
                  <a:cubicBezTo>
                    <a:pt x="300" y="217"/>
                    <a:pt x="301" y="210"/>
                    <a:pt x="302" y="207"/>
                  </a:cubicBezTo>
                  <a:cubicBezTo>
                    <a:pt x="303" y="205"/>
                    <a:pt x="305" y="207"/>
                    <a:pt x="306" y="205"/>
                  </a:cubicBezTo>
                  <a:cubicBezTo>
                    <a:pt x="306" y="202"/>
                    <a:pt x="303" y="206"/>
                    <a:pt x="305" y="203"/>
                  </a:cubicBezTo>
                  <a:cubicBezTo>
                    <a:pt x="305" y="203"/>
                    <a:pt x="305" y="203"/>
                    <a:pt x="305" y="203"/>
                  </a:cubicBezTo>
                  <a:cubicBezTo>
                    <a:pt x="305" y="202"/>
                    <a:pt x="308" y="196"/>
                    <a:pt x="306" y="195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8" y="196"/>
                    <a:pt x="307" y="195"/>
                    <a:pt x="307" y="194"/>
                  </a:cubicBezTo>
                  <a:cubicBezTo>
                    <a:pt x="308" y="194"/>
                    <a:pt x="309" y="194"/>
                    <a:pt x="309" y="195"/>
                  </a:cubicBezTo>
                  <a:cubicBezTo>
                    <a:pt x="311" y="193"/>
                    <a:pt x="309" y="190"/>
                    <a:pt x="310" y="187"/>
                  </a:cubicBezTo>
                  <a:cubicBezTo>
                    <a:pt x="308" y="189"/>
                    <a:pt x="308" y="189"/>
                    <a:pt x="308" y="189"/>
                  </a:cubicBezTo>
                  <a:cubicBezTo>
                    <a:pt x="308" y="184"/>
                    <a:pt x="310" y="182"/>
                    <a:pt x="310" y="177"/>
                  </a:cubicBezTo>
                  <a:cubicBezTo>
                    <a:pt x="311" y="178"/>
                    <a:pt x="311" y="178"/>
                    <a:pt x="311" y="178"/>
                  </a:cubicBezTo>
                  <a:cubicBezTo>
                    <a:pt x="310" y="175"/>
                    <a:pt x="310" y="175"/>
                    <a:pt x="310" y="175"/>
                  </a:cubicBezTo>
                  <a:cubicBezTo>
                    <a:pt x="311" y="176"/>
                    <a:pt x="312" y="173"/>
                    <a:pt x="311" y="172"/>
                  </a:cubicBezTo>
                  <a:cubicBezTo>
                    <a:pt x="314" y="179"/>
                    <a:pt x="314" y="179"/>
                    <a:pt x="314" y="179"/>
                  </a:cubicBezTo>
                  <a:cubicBezTo>
                    <a:pt x="313" y="181"/>
                    <a:pt x="313" y="177"/>
                    <a:pt x="311" y="178"/>
                  </a:cubicBezTo>
                  <a:cubicBezTo>
                    <a:pt x="310" y="179"/>
                    <a:pt x="310" y="183"/>
                    <a:pt x="311" y="183"/>
                  </a:cubicBezTo>
                  <a:cubicBezTo>
                    <a:pt x="311" y="182"/>
                    <a:pt x="311" y="182"/>
                    <a:pt x="311" y="181"/>
                  </a:cubicBezTo>
                  <a:cubicBezTo>
                    <a:pt x="313" y="180"/>
                    <a:pt x="312" y="183"/>
                    <a:pt x="313" y="184"/>
                  </a:cubicBezTo>
                  <a:cubicBezTo>
                    <a:pt x="313" y="183"/>
                    <a:pt x="314" y="182"/>
                    <a:pt x="313" y="182"/>
                  </a:cubicBezTo>
                  <a:cubicBezTo>
                    <a:pt x="314" y="183"/>
                    <a:pt x="314" y="185"/>
                    <a:pt x="313" y="188"/>
                  </a:cubicBezTo>
                  <a:cubicBezTo>
                    <a:pt x="313" y="186"/>
                    <a:pt x="312" y="188"/>
                    <a:pt x="312" y="188"/>
                  </a:cubicBezTo>
                  <a:cubicBezTo>
                    <a:pt x="313" y="188"/>
                    <a:pt x="313" y="191"/>
                    <a:pt x="313" y="194"/>
                  </a:cubicBezTo>
                  <a:cubicBezTo>
                    <a:pt x="310" y="196"/>
                    <a:pt x="312" y="200"/>
                    <a:pt x="311" y="204"/>
                  </a:cubicBezTo>
                  <a:cubicBezTo>
                    <a:pt x="310" y="202"/>
                    <a:pt x="309" y="200"/>
                    <a:pt x="309" y="197"/>
                  </a:cubicBezTo>
                  <a:cubicBezTo>
                    <a:pt x="308" y="200"/>
                    <a:pt x="309" y="200"/>
                    <a:pt x="307" y="202"/>
                  </a:cubicBezTo>
                  <a:cubicBezTo>
                    <a:pt x="308" y="203"/>
                    <a:pt x="309" y="205"/>
                    <a:pt x="309" y="208"/>
                  </a:cubicBezTo>
                  <a:cubicBezTo>
                    <a:pt x="308" y="208"/>
                    <a:pt x="308" y="208"/>
                    <a:pt x="308" y="208"/>
                  </a:cubicBezTo>
                  <a:cubicBezTo>
                    <a:pt x="308" y="211"/>
                    <a:pt x="309" y="211"/>
                    <a:pt x="308" y="214"/>
                  </a:cubicBezTo>
                  <a:cubicBezTo>
                    <a:pt x="306" y="220"/>
                    <a:pt x="303" y="226"/>
                    <a:pt x="301" y="230"/>
                  </a:cubicBezTo>
                  <a:cubicBezTo>
                    <a:pt x="300" y="230"/>
                    <a:pt x="300" y="230"/>
                    <a:pt x="300" y="230"/>
                  </a:cubicBezTo>
                  <a:cubicBezTo>
                    <a:pt x="301" y="233"/>
                    <a:pt x="297" y="238"/>
                    <a:pt x="296" y="242"/>
                  </a:cubicBezTo>
                  <a:cubicBezTo>
                    <a:pt x="292" y="247"/>
                    <a:pt x="290" y="254"/>
                    <a:pt x="287" y="255"/>
                  </a:cubicBezTo>
                  <a:cubicBezTo>
                    <a:pt x="281" y="264"/>
                    <a:pt x="275" y="272"/>
                    <a:pt x="267" y="279"/>
                  </a:cubicBezTo>
                  <a:cubicBezTo>
                    <a:pt x="267" y="277"/>
                    <a:pt x="267" y="277"/>
                    <a:pt x="267" y="277"/>
                  </a:cubicBezTo>
                  <a:cubicBezTo>
                    <a:pt x="267" y="279"/>
                    <a:pt x="266" y="277"/>
                    <a:pt x="265" y="278"/>
                  </a:cubicBezTo>
                  <a:cubicBezTo>
                    <a:pt x="267" y="278"/>
                    <a:pt x="264" y="281"/>
                    <a:pt x="263" y="283"/>
                  </a:cubicBezTo>
                  <a:cubicBezTo>
                    <a:pt x="259" y="285"/>
                    <a:pt x="255" y="290"/>
                    <a:pt x="252" y="294"/>
                  </a:cubicBezTo>
                  <a:cubicBezTo>
                    <a:pt x="251" y="293"/>
                    <a:pt x="251" y="293"/>
                    <a:pt x="251" y="293"/>
                  </a:cubicBezTo>
                  <a:cubicBezTo>
                    <a:pt x="248" y="297"/>
                    <a:pt x="243" y="298"/>
                    <a:pt x="238" y="301"/>
                  </a:cubicBezTo>
                  <a:cubicBezTo>
                    <a:pt x="237" y="301"/>
                    <a:pt x="236" y="301"/>
                    <a:pt x="235" y="302"/>
                  </a:cubicBezTo>
                  <a:cubicBezTo>
                    <a:pt x="233" y="304"/>
                    <a:pt x="231" y="305"/>
                    <a:pt x="228" y="308"/>
                  </a:cubicBezTo>
                  <a:cubicBezTo>
                    <a:pt x="225" y="310"/>
                    <a:pt x="220" y="311"/>
                    <a:pt x="216" y="311"/>
                  </a:cubicBezTo>
                  <a:cubicBezTo>
                    <a:pt x="206" y="318"/>
                    <a:pt x="193" y="320"/>
                    <a:pt x="181" y="323"/>
                  </a:cubicBezTo>
                  <a:cubicBezTo>
                    <a:pt x="180" y="322"/>
                    <a:pt x="180" y="322"/>
                    <a:pt x="180" y="322"/>
                  </a:cubicBezTo>
                  <a:cubicBezTo>
                    <a:pt x="168" y="326"/>
                    <a:pt x="152" y="324"/>
                    <a:pt x="142" y="323"/>
                  </a:cubicBezTo>
                  <a:cubicBezTo>
                    <a:pt x="143" y="321"/>
                    <a:pt x="143" y="321"/>
                    <a:pt x="143" y="321"/>
                  </a:cubicBezTo>
                  <a:cubicBezTo>
                    <a:pt x="140" y="320"/>
                    <a:pt x="136" y="321"/>
                    <a:pt x="136" y="323"/>
                  </a:cubicBezTo>
                  <a:cubicBezTo>
                    <a:pt x="133" y="322"/>
                    <a:pt x="128" y="322"/>
                    <a:pt x="126" y="320"/>
                  </a:cubicBezTo>
                  <a:cubicBezTo>
                    <a:pt x="123" y="319"/>
                    <a:pt x="122" y="320"/>
                    <a:pt x="119" y="320"/>
                  </a:cubicBezTo>
                  <a:cubicBezTo>
                    <a:pt x="113" y="317"/>
                    <a:pt x="110" y="316"/>
                    <a:pt x="104" y="315"/>
                  </a:cubicBezTo>
                  <a:cubicBezTo>
                    <a:pt x="106" y="315"/>
                    <a:pt x="106" y="315"/>
                    <a:pt x="106" y="315"/>
                  </a:cubicBezTo>
                  <a:cubicBezTo>
                    <a:pt x="106" y="315"/>
                    <a:pt x="107" y="314"/>
                    <a:pt x="105" y="314"/>
                  </a:cubicBezTo>
                  <a:cubicBezTo>
                    <a:pt x="103" y="313"/>
                    <a:pt x="97" y="310"/>
                    <a:pt x="99" y="313"/>
                  </a:cubicBezTo>
                  <a:cubicBezTo>
                    <a:pt x="93" y="309"/>
                    <a:pt x="83" y="307"/>
                    <a:pt x="79" y="302"/>
                  </a:cubicBezTo>
                  <a:cubicBezTo>
                    <a:pt x="79" y="303"/>
                    <a:pt x="77" y="302"/>
                    <a:pt x="77" y="302"/>
                  </a:cubicBezTo>
                  <a:cubicBezTo>
                    <a:pt x="71" y="299"/>
                    <a:pt x="67" y="294"/>
                    <a:pt x="62" y="292"/>
                  </a:cubicBezTo>
                  <a:cubicBezTo>
                    <a:pt x="62" y="292"/>
                    <a:pt x="64" y="292"/>
                    <a:pt x="62" y="291"/>
                  </a:cubicBezTo>
                  <a:cubicBezTo>
                    <a:pt x="61" y="290"/>
                    <a:pt x="62" y="292"/>
                    <a:pt x="60" y="291"/>
                  </a:cubicBezTo>
                  <a:cubicBezTo>
                    <a:pt x="52" y="285"/>
                    <a:pt x="46" y="277"/>
                    <a:pt x="40" y="270"/>
                  </a:cubicBezTo>
                  <a:cubicBezTo>
                    <a:pt x="29" y="259"/>
                    <a:pt x="20" y="245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1" y="227"/>
                    <a:pt x="12" y="219"/>
                    <a:pt x="8" y="216"/>
                  </a:cubicBezTo>
                  <a:cubicBezTo>
                    <a:pt x="8" y="215"/>
                    <a:pt x="7" y="212"/>
                    <a:pt x="8" y="212"/>
                  </a:cubicBezTo>
                  <a:cubicBezTo>
                    <a:pt x="6" y="209"/>
                    <a:pt x="6" y="201"/>
                    <a:pt x="3" y="196"/>
                  </a:cubicBezTo>
                  <a:cubicBezTo>
                    <a:pt x="4" y="197"/>
                    <a:pt x="4" y="197"/>
                    <a:pt x="4" y="197"/>
                  </a:cubicBezTo>
                  <a:cubicBezTo>
                    <a:pt x="4" y="191"/>
                    <a:pt x="1" y="186"/>
                    <a:pt x="2" y="180"/>
                  </a:cubicBezTo>
                  <a:cubicBezTo>
                    <a:pt x="2" y="181"/>
                    <a:pt x="2" y="182"/>
                    <a:pt x="3" y="182"/>
                  </a:cubicBezTo>
                  <a:cubicBezTo>
                    <a:pt x="4" y="179"/>
                    <a:pt x="0" y="176"/>
                    <a:pt x="3" y="175"/>
                  </a:cubicBezTo>
                  <a:cubicBezTo>
                    <a:pt x="3" y="174"/>
                    <a:pt x="1" y="174"/>
                    <a:pt x="2" y="175"/>
                  </a:cubicBezTo>
                  <a:cubicBezTo>
                    <a:pt x="1" y="161"/>
                    <a:pt x="1" y="147"/>
                    <a:pt x="3" y="133"/>
                  </a:cubicBezTo>
                  <a:cubicBezTo>
                    <a:pt x="7" y="123"/>
                    <a:pt x="7" y="133"/>
                    <a:pt x="7" y="125"/>
                  </a:cubicBezTo>
                  <a:cubicBezTo>
                    <a:pt x="8" y="124"/>
                    <a:pt x="7" y="124"/>
                    <a:pt x="7" y="124"/>
                  </a:cubicBezTo>
                  <a:cubicBezTo>
                    <a:pt x="7" y="121"/>
                    <a:pt x="11" y="120"/>
                    <a:pt x="10" y="118"/>
                  </a:cubicBezTo>
                  <a:cubicBezTo>
                    <a:pt x="9" y="118"/>
                    <a:pt x="10" y="116"/>
                    <a:pt x="9" y="116"/>
                  </a:cubicBezTo>
                  <a:cubicBezTo>
                    <a:pt x="12" y="111"/>
                    <a:pt x="14" y="110"/>
                    <a:pt x="14" y="105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0"/>
                    <a:pt x="19" y="94"/>
                    <a:pt x="19" y="89"/>
                  </a:cubicBezTo>
                  <a:cubicBezTo>
                    <a:pt x="34" y="61"/>
                    <a:pt x="56" y="37"/>
                    <a:pt x="83" y="22"/>
                  </a:cubicBezTo>
                  <a:cubicBezTo>
                    <a:pt x="111" y="8"/>
                    <a:pt x="142" y="0"/>
                    <a:pt x="173" y="4"/>
                  </a:cubicBezTo>
                  <a:cubicBezTo>
                    <a:pt x="180" y="6"/>
                    <a:pt x="181" y="7"/>
                    <a:pt x="189" y="7"/>
                  </a:cubicBezTo>
                  <a:cubicBezTo>
                    <a:pt x="188" y="7"/>
                    <a:pt x="188" y="7"/>
                    <a:pt x="188" y="7"/>
                  </a:cubicBezTo>
                  <a:cubicBezTo>
                    <a:pt x="189" y="6"/>
                    <a:pt x="194" y="8"/>
                    <a:pt x="195" y="7"/>
                  </a:cubicBezTo>
                  <a:cubicBezTo>
                    <a:pt x="206" y="10"/>
                    <a:pt x="217" y="13"/>
                    <a:pt x="227" y="18"/>
                  </a:cubicBezTo>
                  <a:cubicBezTo>
                    <a:pt x="226" y="17"/>
                    <a:pt x="224" y="18"/>
                    <a:pt x="226" y="19"/>
                  </a:cubicBezTo>
                  <a:cubicBezTo>
                    <a:pt x="229" y="19"/>
                    <a:pt x="229" y="19"/>
                    <a:pt x="229" y="19"/>
                  </a:cubicBezTo>
                  <a:cubicBezTo>
                    <a:pt x="229" y="19"/>
                    <a:pt x="229" y="19"/>
                    <a:pt x="229" y="19"/>
                  </a:cubicBezTo>
                  <a:cubicBezTo>
                    <a:pt x="230" y="20"/>
                    <a:pt x="232" y="20"/>
                    <a:pt x="231" y="19"/>
                  </a:cubicBezTo>
                  <a:cubicBezTo>
                    <a:pt x="259" y="30"/>
                    <a:pt x="280" y="54"/>
                    <a:pt x="296" y="78"/>
                  </a:cubicBezTo>
                  <a:cubicBezTo>
                    <a:pt x="299" y="84"/>
                    <a:pt x="304" y="92"/>
                    <a:pt x="308" y="99"/>
                  </a:cubicBezTo>
                  <a:cubicBezTo>
                    <a:pt x="315" y="120"/>
                    <a:pt x="317" y="140"/>
                    <a:pt x="320" y="162"/>
                  </a:cubicBezTo>
                  <a:cubicBezTo>
                    <a:pt x="320" y="162"/>
                    <a:pt x="315" y="160"/>
                    <a:pt x="313" y="15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137"/>
            <p:cNvSpPr/>
            <p:nvPr/>
          </p:nvSpPr>
          <p:spPr bwMode="auto">
            <a:xfrm>
              <a:off x="8720876" y="1695849"/>
              <a:ext cx="4829" cy="8048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3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138"/>
            <p:cNvSpPr/>
            <p:nvPr/>
          </p:nvSpPr>
          <p:spPr bwMode="auto">
            <a:xfrm>
              <a:off x="8672587" y="1826230"/>
              <a:ext cx="0" cy="32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139"/>
            <p:cNvSpPr/>
            <p:nvPr/>
          </p:nvSpPr>
          <p:spPr bwMode="auto">
            <a:xfrm>
              <a:off x="8654881" y="1847156"/>
              <a:ext cx="4829" cy="11268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5"/>
                    <a:pt x="1" y="1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140"/>
            <p:cNvSpPr/>
            <p:nvPr/>
          </p:nvSpPr>
          <p:spPr bwMode="auto">
            <a:xfrm>
              <a:off x="8629126" y="1877739"/>
              <a:ext cx="1610" cy="4829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141"/>
            <p:cNvSpPr/>
            <p:nvPr/>
          </p:nvSpPr>
          <p:spPr bwMode="auto">
            <a:xfrm>
              <a:off x="8629126" y="1882568"/>
              <a:ext cx="4829" cy="6439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3 h 3"/>
                <a:gd name="T4" fmla="*/ 2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142"/>
            <p:cNvSpPr/>
            <p:nvPr/>
          </p:nvSpPr>
          <p:spPr bwMode="auto">
            <a:xfrm>
              <a:off x="8574398" y="1929248"/>
              <a:ext cx="6439" cy="6439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3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1" y="3"/>
                    <a:pt x="0" y="3"/>
                  </a:cubicBezTo>
                  <a:cubicBezTo>
                    <a:pt x="1" y="3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143"/>
            <p:cNvSpPr/>
            <p:nvPr/>
          </p:nvSpPr>
          <p:spPr bwMode="auto">
            <a:xfrm>
              <a:off x="8550253" y="1950174"/>
              <a:ext cx="4829" cy="4829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0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0" y="2"/>
                    <a:pt x="1" y="1"/>
                    <a:pt x="1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144"/>
            <p:cNvSpPr/>
            <p:nvPr/>
          </p:nvSpPr>
          <p:spPr bwMode="auto">
            <a:xfrm>
              <a:off x="8077016" y="1768283"/>
              <a:ext cx="3219" cy="3219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145"/>
            <p:cNvSpPr/>
            <p:nvPr/>
          </p:nvSpPr>
          <p:spPr bwMode="auto">
            <a:xfrm>
              <a:off x="8117257" y="1510739"/>
              <a:ext cx="3219" cy="3219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146"/>
            <p:cNvSpPr/>
            <p:nvPr/>
          </p:nvSpPr>
          <p:spPr bwMode="auto">
            <a:xfrm>
              <a:off x="8213836" y="1404502"/>
              <a:ext cx="1610" cy="4829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3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147"/>
            <p:cNvSpPr/>
            <p:nvPr/>
          </p:nvSpPr>
          <p:spPr bwMode="auto">
            <a:xfrm>
              <a:off x="8244420" y="1056817"/>
              <a:ext cx="816093" cy="880479"/>
            </a:xfrm>
            <a:custGeom>
              <a:avLst/>
              <a:gdLst>
                <a:gd name="T0" fmla="*/ 373 w 373"/>
                <a:gd name="T1" fmla="*/ 9 h 402"/>
                <a:gd name="T2" fmla="*/ 244 w 373"/>
                <a:gd name="T3" fmla="*/ 174 h 402"/>
                <a:gd name="T4" fmla="*/ 134 w 373"/>
                <a:gd name="T5" fmla="*/ 347 h 402"/>
                <a:gd name="T6" fmla="*/ 125 w 373"/>
                <a:gd name="T7" fmla="*/ 366 h 402"/>
                <a:gd name="T8" fmla="*/ 76 w 373"/>
                <a:gd name="T9" fmla="*/ 402 h 402"/>
                <a:gd name="T10" fmla="*/ 53 w 373"/>
                <a:gd name="T11" fmla="*/ 398 h 402"/>
                <a:gd name="T12" fmla="*/ 36 w 373"/>
                <a:gd name="T13" fmla="*/ 384 h 402"/>
                <a:gd name="T14" fmla="*/ 24 w 373"/>
                <a:gd name="T15" fmla="*/ 362 h 402"/>
                <a:gd name="T16" fmla="*/ 10 w 373"/>
                <a:gd name="T17" fmla="*/ 321 h 402"/>
                <a:gd name="T18" fmla="*/ 9 w 373"/>
                <a:gd name="T19" fmla="*/ 317 h 402"/>
                <a:gd name="T20" fmla="*/ 0 w 373"/>
                <a:gd name="T21" fmla="*/ 279 h 402"/>
                <a:gd name="T22" fmla="*/ 18 w 373"/>
                <a:gd name="T23" fmla="*/ 251 h 402"/>
                <a:gd name="T24" fmla="*/ 53 w 373"/>
                <a:gd name="T25" fmla="*/ 237 h 402"/>
                <a:gd name="T26" fmla="*/ 63 w 373"/>
                <a:gd name="T27" fmla="*/ 241 h 402"/>
                <a:gd name="T28" fmla="*/ 71 w 373"/>
                <a:gd name="T29" fmla="*/ 255 h 402"/>
                <a:gd name="T30" fmla="*/ 78 w 373"/>
                <a:gd name="T31" fmla="*/ 273 h 402"/>
                <a:gd name="T32" fmla="*/ 94 w 373"/>
                <a:gd name="T33" fmla="*/ 299 h 402"/>
                <a:gd name="T34" fmla="*/ 136 w 373"/>
                <a:gd name="T35" fmla="*/ 239 h 402"/>
                <a:gd name="T36" fmla="*/ 196 w 373"/>
                <a:gd name="T37" fmla="*/ 143 h 402"/>
                <a:gd name="T38" fmla="*/ 249 w 373"/>
                <a:gd name="T39" fmla="*/ 64 h 402"/>
                <a:gd name="T40" fmla="*/ 283 w 373"/>
                <a:gd name="T41" fmla="*/ 27 h 402"/>
                <a:gd name="T42" fmla="*/ 317 w 373"/>
                <a:gd name="T43" fmla="*/ 9 h 402"/>
                <a:gd name="T44" fmla="*/ 369 w 373"/>
                <a:gd name="T45" fmla="*/ 0 h 402"/>
                <a:gd name="T46" fmla="*/ 373 w 373"/>
                <a:gd name="T47" fmla="*/ 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3" h="402">
                  <a:moveTo>
                    <a:pt x="373" y="9"/>
                  </a:moveTo>
                  <a:cubicBezTo>
                    <a:pt x="327" y="62"/>
                    <a:pt x="284" y="117"/>
                    <a:pt x="244" y="174"/>
                  </a:cubicBezTo>
                  <a:cubicBezTo>
                    <a:pt x="204" y="230"/>
                    <a:pt x="168" y="288"/>
                    <a:pt x="134" y="347"/>
                  </a:cubicBezTo>
                  <a:cubicBezTo>
                    <a:pt x="132" y="352"/>
                    <a:pt x="129" y="358"/>
                    <a:pt x="125" y="366"/>
                  </a:cubicBezTo>
                  <a:cubicBezTo>
                    <a:pt x="114" y="389"/>
                    <a:pt x="97" y="401"/>
                    <a:pt x="76" y="402"/>
                  </a:cubicBezTo>
                  <a:cubicBezTo>
                    <a:pt x="66" y="402"/>
                    <a:pt x="59" y="401"/>
                    <a:pt x="53" y="398"/>
                  </a:cubicBezTo>
                  <a:cubicBezTo>
                    <a:pt x="47" y="395"/>
                    <a:pt x="41" y="391"/>
                    <a:pt x="36" y="384"/>
                  </a:cubicBezTo>
                  <a:cubicBezTo>
                    <a:pt x="32" y="379"/>
                    <a:pt x="28" y="371"/>
                    <a:pt x="24" y="362"/>
                  </a:cubicBezTo>
                  <a:cubicBezTo>
                    <a:pt x="20" y="353"/>
                    <a:pt x="16" y="339"/>
                    <a:pt x="10" y="321"/>
                  </a:cubicBezTo>
                  <a:cubicBezTo>
                    <a:pt x="10" y="320"/>
                    <a:pt x="10" y="319"/>
                    <a:pt x="9" y="317"/>
                  </a:cubicBezTo>
                  <a:cubicBezTo>
                    <a:pt x="3" y="297"/>
                    <a:pt x="0" y="284"/>
                    <a:pt x="0" y="279"/>
                  </a:cubicBezTo>
                  <a:cubicBezTo>
                    <a:pt x="0" y="269"/>
                    <a:pt x="6" y="260"/>
                    <a:pt x="18" y="251"/>
                  </a:cubicBezTo>
                  <a:cubicBezTo>
                    <a:pt x="30" y="242"/>
                    <a:pt x="42" y="237"/>
                    <a:pt x="53" y="237"/>
                  </a:cubicBezTo>
                  <a:cubicBezTo>
                    <a:pt x="57" y="237"/>
                    <a:pt x="60" y="238"/>
                    <a:pt x="63" y="241"/>
                  </a:cubicBezTo>
                  <a:cubicBezTo>
                    <a:pt x="65" y="243"/>
                    <a:pt x="68" y="248"/>
                    <a:pt x="71" y="255"/>
                  </a:cubicBezTo>
                  <a:cubicBezTo>
                    <a:pt x="73" y="259"/>
                    <a:pt x="75" y="265"/>
                    <a:pt x="78" y="273"/>
                  </a:cubicBezTo>
                  <a:cubicBezTo>
                    <a:pt x="84" y="290"/>
                    <a:pt x="90" y="299"/>
                    <a:pt x="94" y="299"/>
                  </a:cubicBezTo>
                  <a:cubicBezTo>
                    <a:pt x="97" y="299"/>
                    <a:pt x="111" y="279"/>
                    <a:pt x="136" y="239"/>
                  </a:cubicBezTo>
                  <a:cubicBezTo>
                    <a:pt x="159" y="201"/>
                    <a:pt x="179" y="169"/>
                    <a:pt x="196" y="143"/>
                  </a:cubicBezTo>
                  <a:cubicBezTo>
                    <a:pt x="219" y="106"/>
                    <a:pt x="237" y="80"/>
                    <a:pt x="249" y="64"/>
                  </a:cubicBezTo>
                  <a:cubicBezTo>
                    <a:pt x="262" y="48"/>
                    <a:pt x="273" y="35"/>
                    <a:pt x="283" y="27"/>
                  </a:cubicBezTo>
                  <a:cubicBezTo>
                    <a:pt x="291" y="19"/>
                    <a:pt x="303" y="14"/>
                    <a:pt x="317" y="9"/>
                  </a:cubicBezTo>
                  <a:cubicBezTo>
                    <a:pt x="330" y="5"/>
                    <a:pt x="348" y="2"/>
                    <a:pt x="369" y="0"/>
                  </a:cubicBezTo>
                  <a:lnTo>
                    <a:pt x="373" y="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281" name="Freeform 148"/>
            <p:cNvSpPr/>
            <p:nvPr/>
          </p:nvSpPr>
          <p:spPr bwMode="auto">
            <a:xfrm>
              <a:off x="8234762" y="1045550"/>
              <a:ext cx="838628" cy="901405"/>
            </a:xfrm>
            <a:custGeom>
              <a:avLst/>
              <a:gdLst>
                <a:gd name="T0" fmla="*/ 245 w 383"/>
                <a:gd name="T1" fmla="*/ 176 h 411"/>
                <a:gd name="T2" fmla="*/ 129 w 383"/>
                <a:gd name="T3" fmla="*/ 371 h 411"/>
                <a:gd name="T4" fmla="*/ 79 w 383"/>
                <a:gd name="T5" fmla="*/ 402 h 411"/>
                <a:gd name="T6" fmla="*/ 44 w 383"/>
                <a:gd name="T7" fmla="*/ 386 h 411"/>
                <a:gd name="T8" fmla="*/ 32 w 383"/>
                <a:gd name="T9" fmla="*/ 365 h 411"/>
                <a:gd name="T10" fmla="*/ 19 w 383"/>
                <a:gd name="T11" fmla="*/ 325 h 411"/>
                <a:gd name="T12" fmla="*/ 18 w 383"/>
                <a:gd name="T13" fmla="*/ 321 h 411"/>
                <a:gd name="T14" fmla="*/ 9 w 383"/>
                <a:gd name="T15" fmla="*/ 289 h 411"/>
                <a:gd name="T16" fmla="*/ 13 w 383"/>
                <a:gd name="T17" fmla="*/ 272 h 411"/>
                <a:gd name="T18" fmla="*/ 57 w 383"/>
                <a:gd name="T19" fmla="*/ 247 h 411"/>
                <a:gd name="T20" fmla="*/ 63 w 383"/>
                <a:gd name="T21" fmla="*/ 249 h 411"/>
                <a:gd name="T22" fmla="*/ 75 w 383"/>
                <a:gd name="T23" fmla="*/ 260 h 411"/>
                <a:gd name="T24" fmla="*/ 78 w 383"/>
                <a:gd name="T25" fmla="*/ 280 h 411"/>
                <a:gd name="T26" fmla="*/ 94 w 383"/>
                <a:gd name="T27" fmla="*/ 308 h 411"/>
                <a:gd name="T28" fmla="*/ 98 w 383"/>
                <a:gd name="T29" fmla="*/ 304 h 411"/>
                <a:gd name="T30" fmla="*/ 98 w 383"/>
                <a:gd name="T31" fmla="*/ 304 h 411"/>
                <a:gd name="T32" fmla="*/ 98 w 383"/>
                <a:gd name="T33" fmla="*/ 309 h 411"/>
                <a:gd name="T34" fmla="*/ 110 w 383"/>
                <a:gd name="T35" fmla="*/ 298 h 411"/>
                <a:gd name="T36" fmla="*/ 257 w 383"/>
                <a:gd name="T37" fmla="*/ 72 h 411"/>
                <a:gd name="T38" fmla="*/ 322 w 383"/>
                <a:gd name="T39" fmla="*/ 19 h 411"/>
                <a:gd name="T40" fmla="*/ 369 w 383"/>
                <a:gd name="T41" fmla="*/ 7 h 411"/>
                <a:gd name="T42" fmla="*/ 374 w 383"/>
                <a:gd name="T43" fmla="*/ 11 h 411"/>
                <a:gd name="T44" fmla="*/ 376 w 383"/>
                <a:gd name="T45" fmla="*/ 0 h 411"/>
                <a:gd name="T46" fmla="*/ 284 w 383"/>
                <a:gd name="T47" fmla="*/ 28 h 411"/>
                <a:gd name="T48" fmla="*/ 196 w 383"/>
                <a:gd name="T49" fmla="*/ 145 h 411"/>
                <a:gd name="T50" fmla="*/ 99 w 383"/>
                <a:gd name="T51" fmla="*/ 297 h 411"/>
                <a:gd name="T52" fmla="*/ 97 w 383"/>
                <a:gd name="T53" fmla="*/ 300 h 411"/>
                <a:gd name="T54" fmla="*/ 97 w 383"/>
                <a:gd name="T55" fmla="*/ 300 h 411"/>
                <a:gd name="T56" fmla="*/ 98 w 383"/>
                <a:gd name="T57" fmla="*/ 304 h 411"/>
                <a:gd name="T58" fmla="*/ 98 w 383"/>
                <a:gd name="T59" fmla="*/ 299 h 411"/>
                <a:gd name="T60" fmla="*/ 98 w 383"/>
                <a:gd name="T61" fmla="*/ 299 h 411"/>
                <a:gd name="T62" fmla="*/ 98 w 383"/>
                <a:gd name="T63" fmla="*/ 301 h 411"/>
                <a:gd name="T64" fmla="*/ 98 w 383"/>
                <a:gd name="T65" fmla="*/ 301 h 411"/>
                <a:gd name="T66" fmla="*/ 98 w 383"/>
                <a:gd name="T67" fmla="*/ 299 h 411"/>
                <a:gd name="T68" fmla="*/ 98 w 383"/>
                <a:gd name="T69" fmla="*/ 299 h 411"/>
                <a:gd name="T70" fmla="*/ 86 w 383"/>
                <a:gd name="T71" fmla="*/ 277 h 411"/>
                <a:gd name="T72" fmla="*/ 79 w 383"/>
                <a:gd name="T73" fmla="*/ 258 h 411"/>
                <a:gd name="T74" fmla="*/ 70 w 383"/>
                <a:gd name="T75" fmla="*/ 242 h 411"/>
                <a:gd name="T76" fmla="*/ 57 w 383"/>
                <a:gd name="T77" fmla="*/ 238 h 411"/>
                <a:gd name="T78" fmla="*/ 5 w 383"/>
                <a:gd name="T79" fmla="*/ 267 h 411"/>
                <a:gd name="T80" fmla="*/ 0 w 383"/>
                <a:gd name="T81" fmla="*/ 290 h 411"/>
                <a:gd name="T82" fmla="*/ 9 w 383"/>
                <a:gd name="T83" fmla="*/ 323 h 411"/>
                <a:gd name="T84" fmla="*/ 10 w 383"/>
                <a:gd name="T85" fmla="*/ 327 h 411"/>
                <a:gd name="T86" fmla="*/ 36 w 383"/>
                <a:gd name="T87" fmla="*/ 392 h 411"/>
                <a:gd name="T88" fmla="*/ 55 w 383"/>
                <a:gd name="T89" fmla="*/ 407 h 411"/>
                <a:gd name="T90" fmla="*/ 111 w 383"/>
                <a:gd name="T91" fmla="*/ 401 h 411"/>
                <a:gd name="T92" fmla="*/ 133 w 383"/>
                <a:gd name="T93" fmla="*/ 373 h 411"/>
                <a:gd name="T94" fmla="*/ 381 w 383"/>
                <a:gd name="T95" fmla="*/ 17 h 411"/>
                <a:gd name="T96" fmla="*/ 377 w 383"/>
                <a:gd name="T97" fmla="*/ 1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3" h="411">
                  <a:moveTo>
                    <a:pt x="377" y="14"/>
                  </a:moveTo>
                  <a:cubicBezTo>
                    <a:pt x="374" y="11"/>
                    <a:pt x="374" y="11"/>
                    <a:pt x="374" y="11"/>
                  </a:cubicBezTo>
                  <a:cubicBezTo>
                    <a:pt x="328" y="64"/>
                    <a:pt x="285" y="119"/>
                    <a:pt x="245" y="176"/>
                  </a:cubicBezTo>
                  <a:cubicBezTo>
                    <a:pt x="204" y="233"/>
                    <a:pt x="168" y="291"/>
                    <a:pt x="134" y="350"/>
                  </a:cubicBezTo>
                  <a:cubicBezTo>
                    <a:pt x="132" y="355"/>
                    <a:pt x="129" y="361"/>
                    <a:pt x="125" y="369"/>
                  </a:cubicBezTo>
                  <a:cubicBezTo>
                    <a:pt x="129" y="371"/>
                    <a:pt x="129" y="371"/>
                    <a:pt x="129" y="371"/>
                  </a:cubicBezTo>
                  <a:cubicBezTo>
                    <a:pt x="125" y="369"/>
                    <a:pt x="125" y="369"/>
                    <a:pt x="125" y="369"/>
                  </a:cubicBezTo>
                  <a:cubicBezTo>
                    <a:pt x="119" y="380"/>
                    <a:pt x="113" y="388"/>
                    <a:pt x="105" y="394"/>
                  </a:cubicBezTo>
                  <a:cubicBezTo>
                    <a:pt x="98" y="399"/>
                    <a:pt x="89" y="402"/>
                    <a:pt x="79" y="402"/>
                  </a:cubicBezTo>
                  <a:cubicBezTo>
                    <a:pt x="79" y="402"/>
                    <a:pt x="79" y="402"/>
                    <a:pt x="78" y="402"/>
                  </a:cubicBezTo>
                  <a:cubicBezTo>
                    <a:pt x="70" y="402"/>
                    <a:pt x="63" y="401"/>
                    <a:pt x="59" y="399"/>
                  </a:cubicBezTo>
                  <a:cubicBezTo>
                    <a:pt x="53" y="397"/>
                    <a:pt x="48" y="393"/>
                    <a:pt x="44" y="386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4" y="386"/>
                    <a:pt x="44" y="386"/>
                    <a:pt x="44" y="386"/>
                  </a:cubicBezTo>
                  <a:cubicBezTo>
                    <a:pt x="40" y="381"/>
                    <a:pt x="36" y="374"/>
                    <a:pt x="32" y="365"/>
                  </a:cubicBezTo>
                  <a:cubicBezTo>
                    <a:pt x="32" y="365"/>
                    <a:pt x="32" y="365"/>
                    <a:pt x="32" y="365"/>
                  </a:cubicBezTo>
                  <a:cubicBezTo>
                    <a:pt x="28" y="356"/>
                    <a:pt x="24" y="343"/>
                    <a:pt x="19" y="325"/>
                  </a:cubicBezTo>
                  <a:cubicBezTo>
                    <a:pt x="19" y="325"/>
                    <a:pt x="19" y="325"/>
                    <a:pt x="19" y="325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19" y="324"/>
                    <a:pt x="18" y="322"/>
                    <a:pt x="18" y="321"/>
                  </a:cubicBezTo>
                  <a:cubicBezTo>
                    <a:pt x="18" y="321"/>
                    <a:pt x="18" y="321"/>
                    <a:pt x="18" y="321"/>
                  </a:cubicBezTo>
                  <a:cubicBezTo>
                    <a:pt x="18" y="321"/>
                    <a:pt x="18" y="321"/>
                    <a:pt x="18" y="321"/>
                  </a:cubicBezTo>
                  <a:cubicBezTo>
                    <a:pt x="15" y="311"/>
                    <a:pt x="13" y="303"/>
                    <a:pt x="11" y="296"/>
                  </a:cubicBezTo>
                  <a:cubicBezTo>
                    <a:pt x="10" y="293"/>
                    <a:pt x="10" y="291"/>
                    <a:pt x="9" y="289"/>
                  </a:cubicBezTo>
                  <a:cubicBezTo>
                    <a:pt x="9" y="287"/>
                    <a:pt x="9" y="285"/>
                    <a:pt x="9" y="284"/>
                  </a:cubicBezTo>
                  <a:cubicBezTo>
                    <a:pt x="9" y="284"/>
                    <a:pt x="9" y="284"/>
                    <a:pt x="9" y="284"/>
                  </a:cubicBezTo>
                  <a:cubicBezTo>
                    <a:pt x="9" y="280"/>
                    <a:pt x="10" y="276"/>
                    <a:pt x="13" y="272"/>
                  </a:cubicBezTo>
                  <a:cubicBezTo>
                    <a:pt x="15" y="268"/>
                    <a:pt x="19" y="264"/>
                    <a:pt x="25" y="259"/>
                  </a:cubicBezTo>
                  <a:cubicBezTo>
                    <a:pt x="36" y="251"/>
                    <a:pt x="47" y="247"/>
                    <a:pt x="57" y="247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58" y="247"/>
                    <a:pt x="58" y="247"/>
                    <a:pt x="58" y="247"/>
                  </a:cubicBezTo>
                  <a:cubicBezTo>
                    <a:pt x="60" y="247"/>
                    <a:pt x="62" y="248"/>
                    <a:pt x="63" y="249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4" y="249"/>
                    <a:pt x="65" y="251"/>
                    <a:pt x="66" y="253"/>
                  </a:cubicBezTo>
                  <a:cubicBezTo>
                    <a:pt x="68" y="255"/>
                    <a:pt x="69" y="258"/>
                    <a:pt x="71" y="262"/>
                  </a:cubicBezTo>
                  <a:cubicBezTo>
                    <a:pt x="75" y="260"/>
                    <a:pt x="75" y="260"/>
                    <a:pt x="75" y="260"/>
                  </a:cubicBezTo>
                  <a:cubicBezTo>
                    <a:pt x="71" y="262"/>
                    <a:pt x="71" y="262"/>
                    <a:pt x="71" y="262"/>
                  </a:cubicBezTo>
                  <a:cubicBezTo>
                    <a:pt x="73" y="266"/>
                    <a:pt x="75" y="272"/>
                    <a:pt x="78" y="280"/>
                  </a:cubicBezTo>
                  <a:cubicBezTo>
                    <a:pt x="78" y="280"/>
                    <a:pt x="78" y="280"/>
                    <a:pt x="78" y="280"/>
                  </a:cubicBezTo>
                  <a:cubicBezTo>
                    <a:pt x="81" y="289"/>
                    <a:pt x="84" y="295"/>
                    <a:pt x="87" y="300"/>
                  </a:cubicBezTo>
                  <a:cubicBezTo>
                    <a:pt x="88" y="302"/>
                    <a:pt x="90" y="304"/>
                    <a:pt x="91" y="306"/>
                  </a:cubicBezTo>
                  <a:cubicBezTo>
                    <a:pt x="92" y="307"/>
                    <a:pt x="93" y="307"/>
                    <a:pt x="94" y="308"/>
                  </a:cubicBezTo>
                  <a:cubicBezTo>
                    <a:pt x="95" y="308"/>
                    <a:pt x="97" y="309"/>
                    <a:pt x="98" y="309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8" y="304"/>
                    <a:pt x="98" y="304"/>
                    <a:pt x="98" y="304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8" y="304"/>
                    <a:pt x="98" y="304"/>
                    <a:pt x="98" y="304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8" y="309"/>
                    <a:pt x="98" y="309"/>
                    <a:pt x="98" y="309"/>
                  </a:cubicBezTo>
                  <a:cubicBezTo>
                    <a:pt x="99" y="309"/>
                    <a:pt x="100" y="308"/>
                    <a:pt x="101" y="308"/>
                  </a:cubicBezTo>
                  <a:cubicBezTo>
                    <a:pt x="102" y="307"/>
                    <a:pt x="103" y="306"/>
                    <a:pt x="104" y="305"/>
                  </a:cubicBezTo>
                  <a:cubicBezTo>
                    <a:pt x="106" y="303"/>
                    <a:pt x="108" y="301"/>
                    <a:pt x="110" y="298"/>
                  </a:cubicBezTo>
                  <a:cubicBezTo>
                    <a:pt x="118" y="288"/>
                    <a:pt x="129" y="271"/>
                    <a:pt x="144" y="246"/>
                  </a:cubicBezTo>
                  <a:cubicBezTo>
                    <a:pt x="167" y="208"/>
                    <a:pt x="187" y="176"/>
                    <a:pt x="204" y="150"/>
                  </a:cubicBezTo>
                  <a:cubicBezTo>
                    <a:pt x="227" y="114"/>
                    <a:pt x="245" y="88"/>
                    <a:pt x="257" y="72"/>
                  </a:cubicBezTo>
                  <a:cubicBezTo>
                    <a:pt x="269" y="56"/>
                    <a:pt x="280" y="43"/>
                    <a:pt x="290" y="35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8" y="28"/>
                    <a:pt x="309" y="23"/>
                    <a:pt x="322" y="19"/>
                  </a:cubicBezTo>
                  <a:cubicBezTo>
                    <a:pt x="335" y="14"/>
                    <a:pt x="353" y="11"/>
                    <a:pt x="374" y="9"/>
                  </a:cubicBezTo>
                  <a:cubicBezTo>
                    <a:pt x="373" y="5"/>
                    <a:pt x="373" y="5"/>
                    <a:pt x="373" y="5"/>
                  </a:cubicBezTo>
                  <a:cubicBezTo>
                    <a:pt x="369" y="7"/>
                    <a:pt x="369" y="7"/>
                    <a:pt x="369" y="7"/>
                  </a:cubicBezTo>
                  <a:cubicBezTo>
                    <a:pt x="373" y="16"/>
                    <a:pt x="373" y="16"/>
                    <a:pt x="373" y="16"/>
                  </a:cubicBezTo>
                  <a:cubicBezTo>
                    <a:pt x="377" y="14"/>
                    <a:pt x="377" y="14"/>
                    <a:pt x="377" y="14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377" y="14"/>
                    <a:pt x="377" y="14"/>
                    <a:pt x="377" y="14"/>
                  </a:cubicBezTo>
                  <a:cubicBezTo>
                    <a:pt x="381" y="13"/>
                    <a:pt x="381" y="13"/>
                    <a:pt x="381" y="13"/>
                  </a:cubicBezTo>
                  <a:cubicBezTo>
                    <a:pt x="376" y="0"/>
                    <a:pt x="376" y="0"/>
                    <a:pt x="376" y="0"/>
                  </a:cubicBezTo>
                  <a:cubicBezTo>
                    <a:pt x="373" y="0"/>
                    <a:pt x="373" y="0"/>
                    <a:pt x="373" y="0"/>
                  </a:cubicBezTo>
                  <a:cubicBezTo>
                    <a:pt x="351" y="2"/>
                    <a:pt x="333" y="5"/>
                    <a:pt x="319" y="10"/>
                  </a:cubicBezTo>
                  <a:cubicBezTo>
                    <a:pt x="305" y="14"/>
                    <a:pt x="293" y="20"/>
                    <a:pt x="284" y="28"/>
                  </a:cubicBezTo>
                  <a:cubicBezTo>
                    <a:pt x="284" y="28"/>
                    <a:pt x="284" y="28"/>
                    <a:pt x="284" y="28"/>
                  </a:cubicBezTo>
                  <a:cubicBezTo>
                    <a:pt x="273" y="37"/>
                    <a:pt x="262" y="50"/>
                    <a:pt x="250" y="66"/>
                  </a:cubicBezTo>
                  <a:cubicBezTo>
                    <a:pt x="237" y="82"/>
                    <a:pt x="219" y="109"/>
                    <a:pt x="196" y="145"/>
                  </a:cubicBezTo>
                  <a:cubicBezTo>
                    <a:pt x="179" y="171"/>
                    <a:pt x="159" y="203"/>
                    <a:pt x="136" y="241"/>
                  </a:cubicBezTo>
                  <a:cubicBezTo>
                    <a:pt x="124" y="261"/>
                    <a:pt x="114" y="276"/>
                    <a:pt x="107" y="286"/>
                  </a:cubicBezTo>
                  <a:cubicBezTo>
                    <a:pt x="104" y="291"/>
                    <a:pt x="101" y="295"/>
                    <a:pt x="99" y="297"/>
                  </a:cubicBezTo>
                  <a:cubicBezTo>
                    <a:pt x="98" y="298"/>
                    <a:pt x="97" y="299"/>
                    <a:pt x="97" y="299"/>
                  </a:cubicBezTo>
                  <a:cubicBezTo>
                    <a:pt x="97" y="300"/>
                    <a:pt x="97" y="300"/>
                    <a:pt x="97" y="300"/>
                  </a:cubicBezTo>
                  <a:cubicBezTo>
                    <a:pt x="97" y="300"/>
                    <a:pt x="97" y="300"/>
                    <a:pt x="97" y="300"/>
                  </a:cubicBezTo>
                  <a:cubicBezTo>
                    <a:pt x="98" y="302"/>
                    <a:pt x="98" y="302"/>
                    <a:pt x="98" y="302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7" y="299"/>
                    <a:pt x="97" y="300"/>
                    <a:pt x="97" y="300"/>
                  </a:cubicBezTo>
                  <a:cubicBezTo>
                    <a:pt x="98" y="302"/>
                    <a:pt x="98" y="302"/>
                    <a:pt x="98" y="302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4"/>
                    <a:pt x="98" y="304"/>
                    <a:pt x="98" y="304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3"/>
                    <a:pt x="98" y="303"/>
                    <a:pt x="98" y="303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3"/>
                    <a:pt x="98" y="303"/>
                    <a:pt x="98" y="303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1"/>
                    <a:pt x="98" y="301"/>
                    <a:pt x="98" y="301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1"/>
                    <a:pt x="98" y="301"/>
                    <a:pt x="98" y="301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0"/>
                    <a:pt x="98" y="300"/>
                    <a:pt x="98" y="300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300"/>
                    <a:pt x="98" y="300"/>
                    <a:pt x="98" y="300"/>
                  </a:cubicBezTo>
                  <a:cubicBezTo>
                    <a:pt x="98" y="299"/>
                    <a:pt x="98" y="299"/>
                    <a:pt x="98" y="299"/>
                  </a:cubicBezTo>
                  <a:cubicBezTo>
                    <a:pt x="98" y="299"/>
                    <a:pt x="98" y="299"/>
                    <a:pt x="97" y="298"/>
                  </a:cubicBezTo>
                  <a:cubicBezTo>
                    <a:pt x="95" y="297"/>
                    <a:pt x="94" y="294"/>
                    <a:pt x="92" y="290"/>
                  </a:cubicBezTo>
                  <a:cubicBezTo>
                    <a:pt x="90" y="287"/>
                    <a:pt x="88" y="282"/>
                    <a:pt x="86" y="277"/>
                  </a:cubicBezTo>
                  <a:cubicBezTo>
                    <a:pt x="86" y="277"/>
                    <a:pt x="86" y="277"/>
                    <a:pt x="86" y="277"/>
                  </a:cubicBezTo>
                  <a:cubicBezTo>
                    <a:pt x="83" y="269"/>
                    <a:pt x="81" y="263"/>
                    <a:pt x="79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77" y="254"/>
                    <a:pt x="76" y="251"/>
                    <a:pt x="74" y="248"/>
                  </a:cubicBezTo>
                  <a:cubicBezTo>
                    <a:pt x="73" y="246"/>
                    <a:pt x="71" y="244"/>
                    <a:pt x="70" y="242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6" y="239"/>
                    <a:pt x="62" y="238"/>
                    <a:pt x="58" y="238"/>
                  </a:cubicBezTo>
                  <a:cubicBezTo>
                    <a:pt x="57" y="238"/>
                    <a:pt x="57" y="238"/>
                    <a:pt x="57" y="238"/>
                  </a:cubicBezTo>
                  <a:cubicBezTo>
                    <a:pt x="57" y="238"/>
                    <a:pt x="57" y="238"/>
                    <a:pt x="57" y="238"/>
                  </a:cubicBezTo>
                  <a:cubicBezTo>
                    <a:pt x="44" y="238"/>
                    <a:pt x="32" y="243"/>
                    <a:pt x="19" y="252"/>
                  </a:cubicBezTo>
                  <a:cubicBezTo>
                    <a:pt x="13" y="257"/>
                    <a:pt x="8" y="262"/>
                    <a:pt x="5" y="267"/>
                  </a:cubicBezTo>
                  <a:cubicBezTo>
                    <a:pt x="1" y="272"/>
                    <a:pt x="0" y="278"/>
                    <a:pt x="0" y="284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0" y="286"/>
                    <a:pt x="0" y="288"/>
                    <a:pt x="0" y="290"/>
                  </a:cubicBezTo>
                  <a:cubicBezTo>
                    <a:pt x="2" y="297"/>
                    <a:pt x="4" y="308"/>
                    <a:pt x="9" y="323"/>
                  </a:cubicBezTo>
                  <a:cubicBezTo>
                    <a:pt x="13" y="322"/>
                    <a:pt x="13" y="322"/>
                    <a:pt x="13" y="322"/>
                  </a:cubicBezTo>
                  <a:cubicBezTo>
                    <a:pt x="9" y="323"/>
                    <a:pt x="9" y="323"/>
                    <a:pt x="9" y="323"/>
                  </a:cubicBezTo>
                  <a:cubicBezTo>
                    <a:pt x="9" y="325"/>
                    <a:pt x="10" y="326"/>
                    <a:pt x="10" y="328"/>
                  </a:cubicBezTo>
                  <a:cubicBezTo>
                    <a:pt x="14" y="326"/>
                    <a:pt x="14" y="326"/>
                    <a:pt x="14" y="326"/>
                  </a:cubicBezTo>
                  <a:cubicBezTo>
                    <a:pt x="10" y="327"/>
                    <a:pt x="10" y="327"/>
                    <a:pt x="10" y="327"/>
                  </a:cubicBezTo>
                  <a:cubicBezTo>
                    <a:pt x="15" y="345"/>
                    <a:pt x="20" y="359"/>
                    <a:pt x="24" y="369"/>
                  </a:cubicBezTo>
                  <a:cubicBezTo>
                    <a:pt x="24" y="369"/>
                    <a:pt x="24" y="369"/>
                    <a:pt x="24" y="369"/>
                  </a:cubicBezTo>
                  <a:cubicBezTo>
                    <a:pt x="27" y="378"/>
                    <a:pt x="32" y="386"/>
                    <a:pt x="36" y="392"/>
                  </a:cubicBezTo>
                  <a:cubicBezTo>
                    <a:pt x="36" y="392"/>
                    <a:pt x="36" y="392"/>
                    <a:pt x="36" y="392"/>
                  </a:cubicBezTo>
                  <a:cubicBezTo>
                    <a:pt x="36" y="392"/>
                    <a:pt x="36" y="392"/>
                    <a:pt x="36" y="392"/>
                  </a:cubicBezTo>
                  <a:cubicBezTo>
                    <a:pt x="42" y="399"/>
                    <a:pt x="48" y="404"/>
                    <a:pt x="55" y="407"/>
                  </a:cubicBezTo>
                  <a:cubicBezTo>
                    <a:pt x="61" y="410"/>
                    <a:pt x="69" y="411"/>
                    <a:pt x="78" y="411"/>
                  </a:cubicBezTo>
                  <a:cubicBezTo>
                    <a:pt x="79" y="411"/>
                    <a:pt x="79" y="411"/>
                    <a:pt x="80" y="411"/>
                  </a:cubicBezTo>
                  <a:cubicBezTo>
                    <a:pt x="91" y="411"/>
                    <a:pt x="102" y="408"/>
                    <a:pt x="111" y="401"/>
                  </a:cubicBezTo>
                  <a:cubicBezTo>
                    <a:pt x="120" y="395"/>
                    <a:pt x="127" y="385"/>
                    <a:pt x="133" y="373"/>
                  </a:cubicBezTo>
                  <a:cubicBezTo>
                    <a:pt x="133" y="373"/>
                    <a:pt x="133" y="373"/>
                    <a:pt x="133" y="373"/>
                  </a:cubicBezTo>
                  <a:cubicBezTo>
                    <a:pt x="133" y="373"/>
                    <a:pt x="133" y="373"/>
                    <a:pt x="133" y="373"/>
                  </a:cubicBezTo>
                  <a:cubicBezTo>
                    <a:pt x="137" y="365"/>
                    <a:pt x="140" y="359"/>
                    <a:pt x="142" y="355"/>
                  </a:cubicBezTo>
                  <a:cubicBezTo>
                    <a:pt x="176" y="295"/>
                    <a:pt x="212" y="238"/>
                    <a:pt x="252" y="181"/>
                  </a:cubicBezTo>
                  <a:cubicBezTo>
                    <a:pt x="292" y="125"/>
                    <a:pt x="335" y="70"/>
                    <a:pt x="381" y="17"/>
                  </a:cubicBezTo>
                  <a:cubicBezTo>
                    <a:pt x="383" y="15"/>
                    <a:pt x="383" y="15"/>
                    <a:pt x="383" y="15"/>
                  </a:cubicBezTo>
                  <a:cubicBezTo>
                    <a:pt x="381" y="13"/>
                    <a:pt x="381" y="13"/>
                    <a:pt x="381" y="13"/>
                  </a:cubicBezTo>
                  <a:lnTo>
                    <a:pt x="377" y="14"/>
                  </a:lnTo>
                  <a:close/>
                </a:path>
              </a:pathLst>
            </a:custGeom>
            <a:blipFill>
              <a:blip r:embed="rId5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Rectangle 158"/>
            <p:cNvSpPr>
              <a:spLocks noChangeArrowheads="1"/>
            </p:cNvSpPr>
            <p:nvPr/>
          </p:nvSpPr>
          <p:spPr bwMode="auto">
            <a:xfrm>
              <a:off x="8822284" y="997260"/>
              <a:ext cx="6439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159"/>
            <p:cNvSpPr/>
            <p:nvPr/>
          </p:nvSpPr>
          <p:spPr bwMode="auto">
            <a:xfrm>
              <a:off x="9347031" y="887804"/>
              <a:ext cx="9658" cy="6439"/>
            </a:xfrm>
            <a:custGeom>
              <a:avLst/>
              <a:gdLst>
                <a:gd name="T0" fmla="*/ 0 w 4"/>
                <a:gd name="T1" fmla="*/ 2 h 3"/>
                <a:gd name="T2" fmla="*/ 3 w 4"/>
                <a:gd name="T3" fmla="*/ 2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3" y="0"/>
                    <a:pt x="2" y="2"/>
                    <a:pt x="3" y="2"/>
                  </a:cubicBezTo>
                  <a:cubicBezTo>
                    <a:pt x="0" y="3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68" name="组合 867"/>
          <p:cNvGrpSpPr/>
          <p:nvPr/>
        </p:nvGrpSpPr>
        <p:grpSpPr>
          <a:xfrm>
            <a:off x="8583458" y="1879729"/>
            <a:ext cx="1059150" cy="1279673"/>
            <a:chOff x="8001363" y="2560231"/>
            <a:chExt cx="1059150" cy="1279673"/>
          </a:xfrm>
        </p:grpSpPr>
        <p:sp>
          <p:nvSpPr>
            <p:cNvPr id="867" name="Freeform 466"/>
            <p:cNvSpPr/>
            <p:nvPr/>
          </p:nvSpPr>
          <p:spPr bwMode="auto">
            <a:xfrm>
              <a:off x="8001363" y="2560231"/>
              <a:ext cx="1059150" cy="1279673"/>
            </a:xfrm>
            <a:custGeom>
              <a:avLst/>
              <a:gdLst>
                <a:gd name="T0" fmla="*/ 472 w 484"/>
                <a:gd name="T1" fmla="*/ 220 h 584"/>
                <a:gd name="T2" fmla="*/ 0 w 484"/>
                <a:gd name="T3" fmla="*/ 196 h 584"/>
                <a:gd name="T4" fmla="*/ 52 w 484"/>
                <a:gd name="T5" fmla="*/ 324 h 584"/>
                <a:gd name="T6" fmla="*/ 36 w 484"/>
                <a:gd name="T7" fmla="*/ 448 h 584"/>
                <a:gd name="T8" fmla="*/ 124 w 484"/>
                <a:gd name="T9" fmla="*/ 516 h 584"/>
                <a:gd name="T10" fmla="*/ 244 w 484"/>
                <a:gd name="T11" fmla="*/ 584 h 584"/>
                <a:gd name="T12" fmla="*/ 340 w 484"/>
                <a:gd name="T13" fmla="*/ 532 h 584"/>
                <a:gd name="T14" fmla="*/ 432 w 484"/>
                <a:gd name="T15" fmla="*/ 464 h 584"/>
                <a:gd name="T16" fmla="*/ 436 w 484"/>
                <a:gd name="T17" fmla="*/ 356 h 584"/>
                <a:gd name="T18" fmla="*/ 476 w 484"/>
                <a:gd name="T19" fmla="*/ 22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4" h="584">
                  <a:moveTo>
                    <a:pt x="472" y="220"/>
                  </a:moveTo>
                  <a:cubicBezTo>
                    <a:pt x="424" y="104"/>
                    <a:pt x="0" y="0"/>
                    <a:pt x="0" y="196"/>
                  </a:cubicBezTo>
                  <a:cubicBezTo>
                    <a:pt x="0" y="252"/>
                    <a:pt x="40" y="268"/>
                    <a:pt x="52" y="324"/>
                  </a:cubicBezTo>
                  <a:cubicBezTo>
                    <a:pt x="60" y="360"/>
                    <a:pt x="24" y="412"/>
                    <a:pt x="36" y="448"/>
                  </a:cubicBezTo>
                  <a:cubicBezTo>
                    <a:pt x="56" y="516"/>
                    <a:pt x="80" y="488"/>
                    <a:pt x="124" y="516"/>
                  </a:cubicBezTo>
                  <a:cubicBezTo>
                    <a:pt x="160" y="536"/>
                    <a:pt x="192" y="584"/>
                    <a:pt x="244" y="584"/>
                  </a:cubicBezTo>
                  <a:cubicBezTo>
                    <a:pt x="288" y="580"/>
                    <a:pt x="308" y="548"/>
                    <a:pt x="340" y="532"/>
                  </a:cubicBezTo>
                  <a:cubicBezTo>
                    <a:pt x="404" y="500"/>
                    <a:pt x="404" y="556"/>
                    <a:pt x="432" y="464"/>
                  </a:cubicBezTo>
                  <a:cubicBezTo>
                    <a:pt x="440" y="428"/>
                    <a:pt x="428" y="388"/>
                    <a:pt x="436" y="356"/>
                  </a:cubicBezTo>
                  <a:cubicBezTo>
                    <a:pt x="448" y="308"/>
                    <a:pt x="484" y="268"/>
                    <a:pt x="476" y="220"/>
                  </a:cubicBezTo>
                </a:path>
              </a:pathLst>
            </a:custGeom>
            <a:blipFill>
              <a:blip r:embed="rId6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467"/>
            <p:cNvSpPr/>
            <p:nvPr/>
          </p:nvSpPr>
          <p:spPr bwMode="auto">
            <a:xfrm>
              <a:off x="8767557" y="3567873"/>
              <a:ext cx="27364" cy="17706"/>
            </a:xfrm>
            <a:custGeom>
              <a:avLst/>
              <a:gdLst>
                <a:gd name="T0" fmla="*/ 0 w 13"/>
                <a:gd name="T1" fmla="*/ 8 h 8"/>
                <a:gd name="T2" fmla="*/ 3 w 13"/>
                <a:gd name="T3" fmla="*/ 0 h 8"/>
                <a:gd name="T4" fmla="*/ 13 w 13"/>
                <a:gd name="T5" fmla="*/ 4 h 8"/>
                <a:gd name="T6" fmla="*/ 13 w 13"/>
                <a:gd name="T7" fmla="*/ 5 h 8"/>
                <a:gd name="T8" fmla="*/ 7 w 13"/>
                <a:gd name="T9" fmla="*/ 4 h 8"/>
                <a:gd name="T10" fmla="*/ 4 w 13"/>
                <a:gd name="T11" fmla="*/ 3 h 8"/>
                <a:gd name="T12" fmla="*/ 1 w 13"/>
                <a:gd name="T13" fmla="*/ 6 h 8"/>
                <a:gd name="T14" fmla="*/ 0 w 13"/>
                <a:gd name="T1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cubicBezTo>
                    <a:pt x="1" y="5"/>
                    <a:pt x="2" y="3"/>
                    <a:pt x="3" y="0"/>
                  </a:cubicBezTo>
                  <a:cubicBezTo>
                    <a:pt x="6" y="2"/>
                    <a:pt x="9" y="3"/>
                    <a:pt x="13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7" y="4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2" y="3"/>
                    <a:pt x="1" y="5"/>
                    <a:pt x="1" y="6"/>
                  </a:cubicBezTo>
                  <a:cubicBezTo>
                    <a:pt x="1" y="7"/>
                    <a:pt x="0" y="7"/>
                    <a:pt x="0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468"/>
            <p:cNvSpPr/>
            <p:nvPr/>
          </p:nvSpPr>
          <p:spPr bwMode="auto">
            <a:xfrm>
              <a:off x="8798140" y="3564654"/>
              <a:ext cx="0" cy="32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Rectangle 469"/>
            <p:cNvSpPr>
              <a:spLocks noChangeArrowheads="1"/>
            </p:cNvSpPr>
            <p:nvPr/>
          </p:nvSpPr>
          <p:spPr bwMode="auto">
            <a:xfrm>
              <a:off x="8785263" y="3563044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470"/>
            <p:cNvSpPr/>
            <p:nvPr/>
          </p:nvSpPr>
          <p:spPr bwMode="auto">
            <a:xfrm>
              <a:off x="8785263" y="3561434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471"/>
            <p:cNvSpPr/>
            <p:nvPr/>
          </p:nvSpPr>
          <p:spPr bwMode="auto">
            <a:xfrm>
              <a:off x="8794921" y="3574312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472"/>
            <p:cNvSpPr/>
            <p:nvPr/>
          </p:nvSpPr>
          <p:spPr bwMode="auto">
            <a:xfrm>
              <a:off x="8791701" y="35855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473"/>
            <p:cNvSpPr/>
            <p:nvPr/>
          </p:nvSpPr>
          <p:spPr bwMode="auto">
            <a:xfrm>
              <a:off x="8775605" y="359201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474"/>
            <p:cNvSpPr/>
            <p:nvPr/>
          </p:nvSpPr>
          <p:spPr bwMode="auto">
            <a:xfrm>
              <a:off x="8775605" y="3587189"/>
              <a:ext cx="0" cy="1610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475"/>
            <p:cNvSpPr/>
            <p:nvPr/>
          </p:nvSpPr>
          <p:spPr bwMode="auto">
            <a:xfrm>
              <a:off x="8778824" y="35871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476"/>
            <p:cNvSpPr/>
            <p:nvPr/>
          </p:nvSpPr>
          <p:spPr bwMode="auto">
            <a:xfrm>
              <a:off x="8775605" y="3561434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477"/>
            <p:cNvSpPr/>
            <p:nvPr/>
          </p:nvSpPr>
          <p:spPr bwMode="auto">
            <a:xfrm>
              <a:off x="8773995" y="3592018"/>
              <a:ext cx="11268" cy="3219"/>
            </a:xfrm>
            <a:custGeom>
              <a:avLst/>
              <a:gdLst>
                <a:gd name="T0" fmla="*/ 1 w 5"/>
                <a:gd name="T1" fmla="*/ 1 h 2"/>
                <a:gd name="T2" fmla="*/ 1 w 5"/>
                <a:gd name="T3" fmla="*/ 0 h 2"/>
                <a:gd name="T4" fmla="*/ 1 w 5"/>
                <a:gd name="T5" fmla="*/ 1 h 2"/>
                <a:gd name="T6" fmla="*/ 1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5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478"/>
            <p:cNvSpPr/>
            <p:nvPr/>
          </p:nvSpPr>
          <p:spPr bwMode="auto">
            <a:xfrm>
              <a:off x="8798140" y="35646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479"/>
            <p:cNvSpPr/>
            <p:nvPr/>
          </p:nvSpPr>
          <p:spPr bwMode="auto">
            <a:xfrm>
              <a:off x="8793311" y="357592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480"/>
            <p:cNvSpPr/>
            <p:nvPr/>
          </p:nvSpPr>
          <p:spPr bwMode="auto">
            <a:xfrm>
              <a:off x="8780434" y="35614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481"/>
            <p:cNvSpPr/>
            <p:nvPr/>
          </p:nvSpPr>
          <p:spPr bwMode="auto">
            <a:xfrm>
              <a:off x="8773995" y="3556605"/>
              <a:ext cx="32193" cy="38632"/>
            </a:xfrm>
            <a:custGeom>
              <a:avLst/>
              <a:gdLst>
                <a:gd name="T0" fmla="*/ 5 w 15"/>
                <a:gd name="T1" fmla="*/ 12 h 18"/>
                <a:gd name="T2" fmla="*/ 5 w 15"/>
                <a:gd name="T3" fmla="*/ 10 h 18"/>
                <a:gd name="T4" fmla="*/ 6 w 15"/>
                <a:gd name="T5" fmla="*/ 8 h 18"/>
                <a:gd name="T6" fmla="*/ 7 w 15"/>
                <a:gd name="T7" fmla="*/ 7 h 18"/>
                <a:gd name="T8" fmla="*/ 7 w 15"/>
                <a:gd name="T9" fmla="*/ 6 h 18"/>
                <a:gd name="T10" fmla="*/ 8 w 15"/>
                <a:gd name="T11" fmla="*/ 4 h 18"/>
                <a:gd name="T12" fmla="*/ 8 w 15"/>
                <a:gd name="T13" fmla="*/ 6 h 18"/>
                <a:gd name="T14" fmla="*/ 8 w 15"/>
                <a:gd name="T15" fmla="*/ 8 h 18"/>
                <a:gd name="T16" fmla="*/ 8 w 15"/>
                <a:gd name="T17" fmla="*/ 9 h 18"/>
                <a:gd name="T18" fmla="*/ 7 w 15"/>
                <a:gd name="T19" fmla="*/ 10 h 18"/>
                <a:gd name="T20" fmla="*/ 7 w 15"/>
                <a:gd name="T21" fmla="*/ 12 h 18"/>
                <a:gd name="T22" fmla="*/ 8 w 15"/>
                <a:gd name="T23" fmla="*/ 8 h 18"/>
                <a:gd name="T24" fmla="*/ 9 w 15"/>
                <a:gd name="T25" fmla="*/ 7 h 18"/>
                <a:gd name="T26" fmla="*/ 10 w 15"/>
                <a:gd name="T27" fmla="*/ 7 h 18"/>
                <a:gd name="T28" fmla="*/ 9 w 15"/>
                <a:gd name="T29" fmla="*/ 9 h 18"/>
                <a:gd name="T30" fmla="*/ 9 w 15"/>
                <a:gd name="T31" fmla="*/ 11 h 18"/>
                <a:gd name="T32" fmla="*/ 10 w 15"/>
                <a:gd name="T33" fmla="*/ 9 h 18"/>
                <a:gd name="T34" fmla="*/ 10 w 15"/>
                <a:gd name="T35" fmla="*/ 10 h 18"/>
                <a:gd name="T36" fmla="*/ 9 w 15"/>
                <a:gd name="T37" fmla="*/ 10 h 18"/>
                <a:gd name="T38" fmla="*/ 9 w 15"/>
                <a:gd name="T39" fmla="*/ 13 h 18"/>
                <a:gd name="T40" fmla="*/ 9 w 15"/>
                <a:gd name="T41" fmla="*/ 12 h 18"/>
                <a:gd name="T42" fmla="*/ 9 w 15"/>
                <a:gd name="T43" fmla="*/ 11 h 18"/>
                <a:gd name="T44" fmla="*/ 9 w 15"/>
                <a:gd name="T45" fmla="*/ 9 h 18"/>
                <a:gd name="T46" fmla="*/ 9 w 15"/>
                <a:gd name="T47" fmla="*/ 4 h 18"/>
                <a:gd name="T48" fmla="*/ 7 w 15"/>
                <a:gd name="T49" fmla="*/ 11 h 18"/>
                <a:gd name="T50" fmla="*/ 8 w 15"/>
                <a:gd name="T51" fmla="*/ 8 h 18"/>
                <a:gd name="T52" fmla="*/ 7 w 15"/>
                <a:gd name="T53" fmla="*/ 7 h 18"/>
                <a:gd name="T54" fmla="*/ 5 w 15"/>
                <a:gd name="T55" fmla="*/ 9 h 18"/>
                <a:gd name="T56" fmla="*/ 6 w 15"/>
                <a:gd name="T57" fmla="*/ 7 h 18"/>
                <a:gd name="T58" fmla="*/ 4 w 15"/>
                <a:gd name="T59" fmla="*/ 8 h 18"/>
                <a:gd name="T60" fmla="*/ 5 w 15"/>
                <a:gd name="T61" fmla="*/ 5 h 18"/>
                <a:gd name="T62" fmla="*/ 4 w 15"/>
                <a:gd name="T63" fmla="*/ 8 h 18"/>
                <a:gd name="T64" fmla="*/ 4 w 15"/>
                <a:gd name="T65" fmla="*/ 6 h 18"/>
                <a:gd name="T66" fmla="*/ 4 w 15"/>
                <a:gd name="T67" fmla="*/ 6 h 18"/>
                <a:gd name="T68" fmla="*/ 3 w 15"/>
                <a:gd name="T69" fmla="*/ 6 h 18"/>
                <a:gd name="T70" fmla="*/ 3 w 15"/>
                <a:gd name="T71" fmla="*/ 5 h 18"/>
                <a:gd name="T72" fmla="*/ 3 w 15"/>
                <a:gd name="T73" fmla="*/ 2 h 18"/>
                <a:gd name="T74" fmla="*/ 1 w 15"/>
                <a:gd name="T75" fmla="*/ 5 h 18"/>
                <a:gd name="T76" fmla="*/ 3 w 15"/>
                <a:gd name="T77" fmla="*/ 2 h 18"/>
                <a:gd name="T78" fmla="*/ 4 w 15"/>
                <a:gd name="T79" fmla="*/ 4 h 18"/>
                <a:gd name="T80" fmla="*/ 5 w 15"/>
                <a:gd name="T81" fmla="*/ 3 h 18"/>
                <a:gd name="T82" fmla="*/ 6 w 15"/>
                <a:gd name="T83" fmla="*/ 3 h 18"/>
                <a:gd name="T84" fmla="*/ 6 w 15"/>
                <a:gd name="T85" fmla="*/ 4 h 18"/>
                <a:gd name="T86" fmla="*/ 8 w 15"/>
                <a:gd name="T87" fmla="*/ 3 h 18"/>
                <a:gd name="T88" fmla="*/ 9 w 15"/>
                <a:gd name="T89" fmla="*/ 2 h 18"/>
                <a:gd name="T90" fmla="*/ 10 w 15"/>
                <a:gd name="T91" fmla="*/ 4 h 18"/>
                <a:gd name="T92" fmla="*/ 10 w 15"/>
                <a:gd name="T93" fmla="*/ 2 h 18"/>
                <a:gd name="T94" fmla="*/ 11 w 15"/>
                <a:gd name="T95" fmla="*/ 5 h 18"/>
                <a:gd name="T96" fmla="*/ 11 w 15"/>
                <a:gd name="T97" fmla="*/ 5 h 18"/>
                <a:gd name="T98" fmla="*/ 11 w 15"/>
                <a:gd name="T99" fmla="*/ 5 h 18"/>
                <a:gd name="T100" fmla="*/ 11 w 15"/>
                <a:gd name="T101" fmla="*/ 6 h 18"/>
                <a:gd name="T102" fmla="*/ 13 w 15"/>
                <a:gd name="T103" fmla="*/ 12 h 18"/>
                <a:gd name="T104" fmla="*/ 13 w 15"/>
                <a:gd name="T105" fmla="*/ 12 h 18"/>
                <a:gd name="T106" fmla="*/ 13 w 15"/>
                <a:gd name="T107" fmla="*/ 12 h 18"/>
                <a:gd name="T108" fmla="*/ 9 w 15"/>
                <a:gd name="T109" fmla="*/ 16 h 18"/>
                <a:gd name="T110" fmla="*/ 8 w 15"/>
                <a:gd name="T111" fmla="*/ 14 h 18"/>
                <a:gd name="T112" fmla="*/ 8 w 15"/>
                <a:gd name="T113" fmla="*/ 15 h 18"/>
                <a:gd name="T114" fmla="*/ 6 w 15"/>
                <a:gd name="T115" fmla="*/ 14 h 18"/>
                <a:gd name="T116" fmla="*/ 5 w 15"/>
                <a:gd name="T117" fmla="*/ 16 h 18"/>
                <a:gd name="T118" fmla="*/ 4 w 15"/>
                <a:gd name="T119" fmla="*/ 16 h 18"/>
                <a:gd name="T120" fmla="*/ 5 w 15"/>
                <a:gd name="T121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" h="18">
                  <a:moveTo>
                    <a:pt x="5" y="15"/>
                  </a:moveTo>
                  <a:cubicBezTo>
                    <a:pt x="5" y="12"/>
                    <a:pt x="5" y="15"/>
                    <a:pt x="5" y="12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0"/>
                    <a:pt x="5" y="12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0"/>
                    <a:pt x="6" y="8"/>
                    <a:pt x="6" y="8"/>
                  </a:cubicBezTo>
                  <a:cubicBezTo>
                    <a:pt x="6" y="11"/>
                    <a:pt x="7" y="7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4"/>
                  </a:cubicBezTo>
                  <a:cubicBezTo>
                    <a:pt x="8" y="6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6"/>
                    <a:pt x="8" y="8"/>
                  </a:cubicBezTo>
                  <a:cubicBezTo>
                    <a:pt x="8" y="10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7" y="9"/>
                    <a:pt x="7" y="10"/>
                    <a:pt x="7" y="8"/>
                  </a:cubicBezTo>
                  <a:cubicBezTo>
                    <a:pt x="7" y="8"/>
                    <a:pt x="7" y="9"/>
                    <a:pt x="7" y="10"/>
                  </a:cubicBezTo>
                  <a:cubicBezTo>
                    <a:pt x="7" y="8"/>
                    <a:pt x="7" y="11"/>
                    <a:pt x="7" y="10"/>
                  </a:cubicBezTo>
                  <a:cubicBezTo>
                    <a:pt x="6" y="12"/>
                    <a:pt x="7" y="11"/>
                    <a:pt x="7" y="12"/>
                  </a:cubicBezTo>
                  <a:cubicBezTo>
                    <a:pt x="7" y="10"/>
                    <a:pt x="8" y="12"/>
                    <a:pt x="8" y="13"/>
                  </a:cubicBezTo>
                  <a:cubicBezTo>
                    <a:pt x="8" y="11"/>
                    <a:pt x="8" y="9"/>
                    <a:pt x="8" y="8"/>
                  </a:cubicBezTo>
                  <a:cubicBezTo>
                    <a:pt x="9" y="7"/>
                    <a:pt x="9" y="9"/>
                    <a:pt x="9" y="10"/>
                  </a:cubicBezTo>
                  <a:cubicBezTo>
                    <a:pt x="9" y="10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3"/>
                    <a:pt x="9" y="7"/>
                    <a:pt x="10" y="7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1"/>
                    <a:pt x="9" y="12"/>
                    <a:pt x="9" y="11"/>
                  </a:cubicBezTo>
                  <a:cubicBezTo>
                    <a:pt x="9" y="10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7"/>
                    <a:pt x="10" y="7"/>
                  </a:cubicBezTo>
                  <a:cubicBezTo>
                    <a:pt x="10" y="8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5"/>
                    <a:pt x="9" y="12"/>
                    <a:pt x="8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4"/>
                    <a:pt x="8" y="12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9"/>
                    <a:pt x="9" y="8"/>
                  </a:cubicBezTo>
                  <a:cubicBezTo>
                    <a:pt x="9" y="10"/>
                    <a:pt x="9" y="7"/>
                    <a:pt x="9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8"/>
                    <a:pt x="9" y="5"/>
                    <a:pt x="9" y="4"/>
                  </a:cubicBezTo>
                  <a:cubicBezTo>
                    <a:pt x="9" y="5"/>
                    <a:pt x="8" y="8"/>
                    <a:pt x="8" y="7"/>
                  </a:cubicBezTo>
                  <a:cubicBezTo>
                    <a:pt x="8" y="7"/>
                    <a:pt x="7" y="9"/>
                    <a:pt x="7" y="11"/>
                  </a:cubicBezTo>
                  <a:cubicBezTo>
                    <a:pt x="6" y="11"/>
                    <a:pt x="7" y="8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5"/>
                    <a:pt x="7" y="8"/>
                    <a:pt x="7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6"/>
                    <a:pt x="6" y="7"/>
                    <a:pt x="5" y="9"/>
                  </a:cubicBezTo>
                  <a:cubicBezTo>
                    <a:pt x="5" y="9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5" y="6"/>
                    <a:pt x="4" y="8"/>
                  </a:cubicBezTo>
                  <a:cubicBezTo>
                    <a:pt x="4" y="8"/>
                    <a:pt x="6" y="4"/>
                    <a:pt x="6" y="3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5" y="6"/>
                    <a:pt x="4" y="8"/>
                  </a:cubicBezTo>
                  <a:cubicBezTo>
                    <a:pt x="5" y="6"/>
                    <a:pt x="4" y="8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4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6"/>
                    <a:pt x="4" y="4"/>
                  </a:cubicBezTo>
                  <a:cubicBezTo>
                    <a:pt x="4" y="4"/>
                    <a:pt x="3" y="5"/>
                    <a:pt x="3" y="6"/>
                  </a:cubicBezTo>
                  <a:cubicBezTo>
                    <a:pt x="2" y="6"/>
                    <a:pt x="4" y="3"/>
                    <a:pt x="3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7"/>
                    <a:pt x="3" y="2"/>
                    <a:pt x="1" y="4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2" y="3"/>
                    <a:pt x="1" y="4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3" y="3"/>
                    <a:pt x="5" y="1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6" y="1"/>
                    <a:pt x="6" y="1"/>
                  </a:cubicBezTo>
                  <a:cubicBezTo>
                    <a:pt x="6" y="3"/>
                    <a:pt x="7" y="1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7" y="2"/>
                    <a:pt x="8" y="2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8" y="4"/>
                    <a:pt x="9" y="2"/>
                  </a:cubicBezTo>
                  <a:cubicBezTo>
                    <a:pt x="9" y="3"/>
                    <a:pt x="10" y="1"/>
                    <a:pt x="9" y="4"/>
                  </a:cubicBezTo>
                  <a:cubicBezTo>
                    <a:pt x="10" y="1"/>
                    <a:pt x="10" y="3"/>
                    <a:pt x="10" y="4"/>
                  </a:cubicBezTo>
                  <a:cubicBezTo>
                    <a:pt x="9" y="6"/>
                    <a:pt x="10" y="4"/>
                    <a:pt x="10" y="6"/>
                  </a:cubicBezTo>
                  <a:cubicBezTo>
                    <a:pt x="10" y="4"/>
                    <a:pt x="10" y="3"/>
                    <a:pt x="10" y="2"/>
                  </a:cubicBezTo>
                  <a:cubicBezTo>
                    <a:pt x="10" y="5"/>
                    <a:pt x="12" y="0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4"/>
                    <a:pt x="15" y="18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6"/>
                    <a:pt x="11" y="14"/>
                    <a:pt x="9" y="16"/>
                  </a:cubicBezTo>
                  <a:cubicBezTo>
                    <a:pt x="9" y="15"/>
                    <a:pt x="9" y="14"/>
                    <a:pt x="9" y="12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8" y="12"/>
                    <a:pt x="8" y="14"/>
                    <a:pt x="7" y="13"/>
                  </a:cubicBezTo>
                  <a:cubicBezTo>
                    <a:pt x="8" y="13"/>
                    <a:pt x="7" y="16"/>
                    <a:pt x="8" y="15"/>
                  </a:cubicBezTo>
                  <a:cubicBezTo>
                    <a:pt x="7" y="18"/>
                    <a:pt x="7" y="14"/>
                    <a:pt x="6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5"/>
                    <a:pt x="6" y="16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5"/>
                    <a:pt x="5" y="14"/>
                  </a:cubicBezTo>
                  <a:cubicBezTo>
                    <a:pt x="4" y="15"/>
                    <a:pt x="4" y="15"/>
                    <a:pt x="5" y="1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Rectangle 482"/>
            <p:cNvSpPr>
              <a:spLocks noChangeArrowheads="1"/>
            </p:cNvSpPr>
            <p:nvPr/>
          </p:nvSpPr>
          <p:spPr bwMode="auto">
            <a:xfrm>
              <a:off x="8785263" y="3585579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483"/>
            <p:cNvSpPr/>
            <p:nvPr/>
          </p:nvSpPr>
          <p:spPr bwMode="auto">
            <a:xfrm>
              <a:off x="8794921" y="3569483"/>
              <a:ext cx="0" cy="32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484"/>
            <p:cNvSpPr/>
            <p:nvPr/>
          </p:nvSpPr>
          <p:spPr bwMode="auto">
            <a:xfrm>
              <a:off x="8757899" y="3561434"/>
              <a:ext cx="28974" cy="33803"/>
            </a:xfrm>
            <a:custGeom>
              <a:avLst/>
              <a:gdLst>
                <a:gd name="T0" fmla="*/ 8 w 13"/>
                <a:gd name="T1" fmla="*/ 7 h 16"/>
                <a:gd name="T2" fmla="*/ 8 w 13"/>
                <a:gd name="T3" fmla="*/ 7 h 16"/>
                <a:gd name="T4" fmla="*/ 9 w 13"/>
                <a:gd name="T5" fmla="*/ 4 h 16"/>
                <a:gd name="T6" fmla="*/ 10 w 13"/>
                <a:gd name="T7" fmla="*/ 4 h 16"/>
                <a:gd name="T8" fmla="*/ 10 w 13"/>
                <a:gd name="T9" fmla="*/ 2 h 16"/>
                <a:gd name="T10" fmla="*/ 10 w 13"/>
                <a:gd name="T11" fmla="*/ 5 h 16"/>
                <a:gd name="T12" fmla="*/ 11 w 13"/>
                <a:gd name="T13" fmla="*/ 5 h 16"/>
                <a:gd name="T14" fmla="*/ 12 w 13"/>
                <a:gd name="T15" fmla="*/ 1 h 16"/>
                <a:gd name="T16" fmla="*/ 11 w 13"/>
                <a:gd name="T17" fmla="*/ 10 h 16"/>
                <a:gd name="T18" fmla="*/ 12 w 13"/>
                <a:gd name="T19" fmla="*/ 5 h 16"/>
                <a:gd name="T20" fmla="*/ 12 w 13"/>
                <a:gd name="T21" fmla="*/ 7 h 16"/>
                <a:gd name="T22" fmla="*/ 12 w 13"/>
                <a:gd name="T23" fmla="*/ 7 h 16"/>
                <a:gd name="T24" fmla="*/ 12 w 13"/>
                <a:gd name="T25" fmla="*/ 11 h 16"/>
                <a:gd name="T26" fmla="*/ 11 w 13"/>
                <a:gd name="T27" fmla="*/ 11 h 16"/>
                <a:gd name="T28" fmla="*/ 11 w 13"/>
                <a:gd name="T29" fmla="*/ 13 h 16"/>
                <a:gd name="T30" fmla="*/ 10 w 13"/>
                <a:gd name="T31" fmla="*/ 16 h 16"/>
                <a:gd name="T32" fmla="*/ 10 w 13"/>
                <a:gd name="T33" fmla="*/ 14 h 16"/>
                <a:gd name="T34" fmla="*/ 10 w 13"/>
                <a:gd name="T35" fmla="*/ 15 h 16"/>
                <a:gd name="T36" fmla="*/ 8 w 13"/>
                <a:gd name="T37" fmla="*/ 13 h 16"/>
                <a:gd name="T38" fmla="*/ 8 w 13"/>
                <a:gd name="T39" fmla="*/ 14 h 16"/>
                <a:gd name="T40" fmla="*/ 9 w 13"/>
                <a:gd name="T41" fmla="*/ 12 h 16"/>
                <a:gd name="T42" fmla="*/ 9 w 13"/>
                <a:gd name="T43" fmla="*/ 12 h 16"/>
                <a:gd name="T44" fmla="*/ 10 w 13"/>
                <a:gd name="T45" fmla="*/ 6 h 16"/>
                <a:gd name="T46" fmla="*/ 10 w 13"/>
                <a:gd name="T47" fmla="*/ 7 h 16"/>
                <a:gd name="T48" fmla="*/ 8 w 13"/>
                <a:gd name="T49" fmla="*/ 13 h 16"/>
                <a:gd name="T50" fmla="*/ 8 w 13"/>
                <a:gd name="T51" fmla="*/ 13 h 16"/>
                <a:gd name="T52" fmla="*/ 9 w 13"/>
                <a:gd name="T53" fmla="*/ 10 h 16"/>
                <a:gd name="T54" fmla="*/ 8 w 13"/>
                <a:gd name="T55" fmla="*/ 7 h 16"/>
                <a:gd name="T56" fmla="*/ 8 w 13"/>
                <a:gd name="T57" fmla="*/ 10 h 16"/>
                <a:gd name="T58" fmla="*/ 8 w 13"/>
                <a:gd name="T59" fmla="*/ 9 h 16"/>
                <a:gd name="T60" fmla="*/ 7 w 13"/>
                <a:gd name="T61" fmla="*/ 13 h 16"/>
                <a:gd name="T62" fmla="*/ 8 w 13"/>
                <a:gd name="T63" fmla="*/ 11 h 16"/>
                <a:gd name="T64" fmla="*/ 7 w 13"/>
                <a:gd name="T65" fmla="*/ 15 h 16"/>
                <a:gd name="T66" fmla="*/ 7 w 13"/>
                <a:gd name="T67" fmla="*/ 14 h 16"/>
                <a:gd name="T68" fmla="*/ 7 w 13"/>
                <a:gd name="T69" fmla="*/ 12 h 16"/>
                <a:gd name="T70" fmla="*/ 7 w 13"/>
                <a:gd name="T71" fmla="*/ 9 h 16"/>
                <a:gd name="T72" fmla="*/ 8 w 13"/>
                <a:gd name="T73" fmla="*/ 14 h 16"/>
                <a:gd name="T74" fmla="*/ 5 w 13"/>
                <a:gd name="T75" fmla="*/ 11 h 16"/>
                <a:gd name="T76" fmla="*/ 4 w 13"/>
                <a:gd name="T77" fmla="*/ 10 h 16"/>
                <a:gd name="T78" fmla="*/ 5 w 13"/>
                <a:gd name="T79" fmla="*/ 11 h 16"/>
                <a:gd name="T80" fmla="*/ 5 w 13"/>
                <a:gd name="T81" fmla="*/ 10 h 16"/>
                <a:gd name="T82" fmla="*/ 5 w 13"/>
                <a:gd name="T83" fmla="*/ 10 h 16"/>
                <a:gd name="T84" fmla="*/ 3 w 13"/>
                <a:gd name="T85" fmla="*/ 9 h 16"/>
                <a:gd name="T86" fmla="*/ 5 w 13"/>
                <a:gd name="T87" fmla="*/ 9 h 16"/>
                <a:gd name="T88" fmla="*/ 2 w 13"/>
                <a:gd name="T89" fmla="*/ 7 h 16"/>
                <a:gd name="T90" fmla="*/ 2 w 13"/>
                <a:gd name="T91" fmla="*/ 5 h 16"/>
                <a:gd name="T92" fmla="*/ 5 w 13"/>
                <a:gd name="T93" fmla="*/ 6 h 16"/>
                <a:gd name="T94" fmla="*/ 4 w 13"/>
                <a:gd name="T95" fmla="*/ 6 h 16"/>
                <a:gd name="T96" fmla="*/ 6 w 13"/>
                <a:gd name="T97" fmla="*/ 7 h 16"/>
                <a:gd name="T98" fmla="*/ 8 w 13"/>
                <a:gd name="T99" fmla="*/ 9 h 16"/>
                <a:gd name="T100" fmla="*/ 8 w 13"/>
                <a:gd name="T101" fmla="*/ 9 h 16"/>
                <a:gd name="T102" fmla="*/ 7 w 13"/>
                <a:gd name="T103" fmla="*/ 9 h 16"/>
                <a:gd name="T104" fmla="*/ 7 w 13"/>
                <a:gd name="T105" fmla="*/ 8 h 16"/>
                <a:gd name="T106" fmla="*/ 7 w 13"/>
                <a:gd name="T107" fmla="*/ 8 h 16"/>
                <a:gd name="T108" fmla="*/ 5 w 13"/>
                <a:gd name="T109" fmla="*/ 4 h 16"/>
                <a:gd name="T110" fmla="*/ 8 w 13"/>
                <a:gd name="T111" fmla="*/ 4 h 16"/>
                <a:gd name="T112" fmla="*/ 6 w 13"/>
                <a:gd name="T113" fmla="*/ 2 h 16"/>
                <a:gd name="T114" fmla="*/ 8 w 13"/>
                <a:gd name="T115" fmla="*/ 1 h 16"/>
                <a:gd name="T116" fmla="*/ 8 w 13"/>
                <a:gd name="T117" fmla="*/ 3 h 16"/>
                <a:gd name="T118" fmla="*/ 8 w 13"/>
                <a:gd name="T119" fmla="*/ 0 h 16"/>
                <a:gd name="T120" fmla="*/ 8 w 13"/>
                <a:gd name="T12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" h="16">
                  <a:moveTo>
                    <a:pt x="8" y="7"/>
                  </a:moveTo>
                  <a:cubicBezTo>
                    <a:pt x="9" y="4"/>
                    <a:pt x="8" y="8"/>
                    <a:pt x="8" y="7"/>
                  </a:cubicBezTo>
                  <a:cubicBezTo>
                    <a:pt x="8" y="7"/>
                    <a:pt x="9" y="5"/>
                    <a:pt x="9" y="4"/>
                  </a:cubicBezTo>
                  <a:cubicBezTo>
                    <a:pt x="8" y="8"/>
                    <a:pt x="9" y="4"/>
                    <a:pt x="10" y="4"/>
                  </a:cubicBezTo>
                  <a:cubicBezTo>
                    <a:pt x="10" y="3"/>
                    <a:pt x="10" y="3"/>
                    <a:pt x="10" y="2"/>
                  </a:cubicBezTo>
                  <a:cubicBezTo>
                    <a:pt x="10" y="3"/>
                    <a:pt x="10" y="3"/>
                    <a:pt x="10" y="5"/>
                  </a:cubicBezTo>
                  <a:cubicBezTo>
                    <a:pt x="10" y="5"/>
                    <a:pt x="11" y="5"/>
                    <a:pt x="11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2" y="4"/>
                    <a:pt x="11" y="7"/>
                    <a:pt x="11" y="10"/>
                  </a:cubicBezTo>
                  <a:cubicBezTo>
                    <a:pt x="11" y="8"/>
                    <a:pt x="12" y="7"/>
                    <a:pt x="12" y="5"/>
                  </a:cubicBezTo>
                  <a:cubicBezTo>
                    <a:pt x="13" y="4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14"/>
                    <a:pt x="10" y="16"/>
                  </a:cubicBezTo>
                  <a:cubicBezTo>
                    <a:pt x="11" y="14"/>
                    <a:pt x="10" y="15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11" y="14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0"/>
                    <a:pt x="9" y="8"/>
                    <a:pt x="10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8" y="12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5"/>
                    <a:pt x="8" y="12"/>
                    <a:pt x="9" y="10"/>
                  </a:cubicBezTo>
                  <a:cubicBezTo>
                    <a:pt x="10" y="5"/>
                    <a:pt x="8" y="10"/>
                    <a:pt x="8" y="7"/>
                  </a:cubicBezTo>
                  <a:cubicBezTo>
                    <a:pt x="8" y="9"/>
                    <a:pt x="8" y="9"/>
                    <a:pt x="8" y="10"/>
                  </a:cubicBezTo>
                  <a:cubicBezTo>
                    <a:pt x="8" y="10"/>
                    <a:pt x="8" y="11"/>
                    <a:pt x="8" y="9"/>
                  </a:cubicBezTo>
                  <a:cubicBezTo>
                    <a:pt x="8" y="10"/>
                    <a:pt x="7" y="14"/>
                    <a:pt x="7" y="13"/>
                  </a:cubicBezTo>
                  <a:cubicBezTo>
                    <a:pt x="8" y="13"/>
                    <a:pt x="8" y="11"/>
                    <a:pt x="8" y="11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6"/>
                    <a:pt x="7" y="10"/>
                    <a:pt x="7" y="9"/>
                  </a:cubicBezTo>
                  <a:cubicBezTo>
                    <a:pt x="8" y="11"/>
                    <a:pt x="6" y="3"/>
                    <a:pt x="8" y="14"/>
                  </a:cubicBezTo>
                  <a:cubicBezTo>
                    <a:pt x="8" y="14"/>
                    <a:pt x="8" y="14"/>
                    <a:pt x="5" y="11"/>
                  </a:cubicBezTo>
                  <a:cubicBezTo>
                    <a:pt x="4" y="11"/>
                    <a:pt x="5" y="11"/>
                    <a:pt x="4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5" y="11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9"/>
                    <a:pt x="3" y="9"/>
                  </a:cubicBezTo>
                  <a:cubicBezTo>
                    <a:pt x="2" y="8"/>
                    <a:pt x="3" y="8"/>
                    <a:pt x="5" y="9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0" y="14"/>
                    <a:pt x="1" y="6"/>
                    <a:pt x="2" y="5"/>
                  </a:cubicBezTo>
                  <a:cubicBezTo>
                    <a:pt x="4" y="6"/>
                    <a:pt x="3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6" y="7"/>
                    <a:pt x="6" y="7"/>
                  </a:cubicBezTo>
                  <a:cubicBezTo>
                    <a:pt x="5" y="6"/>
                    <a:pt x="9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8" y="10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6" y="5"/>
                    <a:pt x="5" y="4"/>
                  </a:cubicBezTo>
                  <a:cubicBezTo>
                    <a:pt x="7" y="6"/>
                    <a:pt x="7" y="3"/>
                    <a:pt x="8" y="4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7" y="2"/>
                    <a:pt x="8" y="3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1"/>
                    <a:pt x="8" y="0"/>
                  </a:cubicBezTo>
                  <a:cubicBezTo>
                    <a:pt x="10" y="1"/>
                    <a:pt x="7" y="6"/>
                    <a:pt x="8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485"/>
            <p:cNvSpPr/>
            <p:nvPr/>
          </p:nvSpPr>
          <p:spPr bwMode="auto">
            <a:xfrm>
              <a:off x="8791701" y="357592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486"/>
            <p:cNvSpPr/>
            <p:nvPr/>
          </p:nvSpPr>
          <p:spPr bwMode="auto">
            <a:xfrm>
              <a:off x="8788482" y="3567873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487"/>
            <p:cNvSpPr/>
            <p:nvPr/>
          </p:nvSpPr>
          <p:spPr bwMode="auto">
            <a:xfrm>
              <a:off x="8788482" y="3563044"/>
              <a:ext cx="0" cy="482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488"/>
            <p:cNvSpPr/>
            <p:nvPr/>
          </p:nvSpPr>
          <p:spPr bwMode="auto">
            <a:xfrm>
              <a:off x="8773995" y="3587189"/>
              <a:ext cx="4829" cy="161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1 w 3"/>
                <a:gd name="T5" fmla="*/ 0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489"/>
            <p:cNvSpPr/>
            <p:nvPr/>
          </p:nvSpPr>
          <p:spPr bwMode="auto">
            <a:xfrm>
              <a:off x="8773995" y="3585579"/>
              <a:ext cx="4829" cy="1610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490"/>
            <p:cNvSpPr/>
            <p:nvPr/>
          </p:nvSpPr>
          <p:spPr bwMode="auto">
            <a:xfrm>
              <a:off x="8770776" y="358236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491"/>
            <p:cNvSpPr/>
            <p:nvPr/>
          </p:nvSpPr>
          <p:spPr bwMode="auto">
            <a:xfrm>
              <a:off x="8770776" y="3582360"/>
              <a:ext cx="8048" cy="3219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1 w 3"/>
                <a:gd name="T5" fmla="*/ 1 h 1"/>
                <a:gd name="T6" fmla="*/ 1 w 3"/>
                <a:gd name="T7" fmla="*/ 1 h 1"/>
                <a:gd name="T8" fmla="*/ 0 w 3"/>
                <a:gd name="T9" fmla="*/ 0 h 1"/>
                <a:gd name="T10" fmla="*/ 1 w 3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492"/>
            <p:cNvSpPr/>
            <p:nvPr/>
          </p:nvSpPr>
          <p:spPr bwMode="auto">
            <a:xfrm>
              <a:off x="8773995" y="3585579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493"/>
            <p:cNvSpPr/>
            <p:nvPr/>
          </p:nvSpPr>
          <p:spPr bwMode="auto">
            <a:xfrm>
              <a:off x="8767557" y="3579141"/>
              <a:ext cx="6439" cy="6439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1 h 3"/>
                <a:gd name="T4" fmla="*/ 1 w 3"/>
                <a:gd name="T5" fmla="*/ 1 h 3"/>
                <a:gd name="T6" fmla="*/ 3 w 3"/>
                <a:gd name="T7" fmla="*/ 3 h 3"/>
                <a:gd name="T8" fmla="*/ 0 w 3"/>
                <a:gd name="T9" fmla="*/ 1 h 3"/>
                <a:gd name="T10" fmla="*/ 1 w 3"/>
                <a:gd name="T11" fmla="*/ 1 h 3"/>
                <a:gd name="T12" fmla="*/ 0 w 3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2"/>
                    <a:pt x="1" y="1"/>
                    <a:pt x="1" y="1"/>
                  </a:cubicBezTo>
                  <a:cubicBezTo>
                    <a:pt x="3" y="2"/>
                    <a:pt x="2" y="2"/>
                    <a:pt x="3" y="3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494"/>
            <p:cNvSpPr/>
            <p:nvPr/>
          </p:nvSpPr>
          <p:spPr bwMode="auto">
            <a:xfrm>
              <a:off x="8767557" y="3575921"/>
              <a:ext cx="8048" cy="6439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1 h 3"/>
                <a:gd name="T4" fmla="*/ 4 w 4"/>
                <a:gd name="T5" fmla="*/ 2 h 3"/>
                <a:gd name="T6" fmla="*/ 3 w 4"/>
                <a:gd name="T7" fmla="*/ 2 h 3"/>
                <a:gd name="T8" fmla="*/ 3 w 4"/>
                <a:gd name="T9" fmla="*/ 2 h 3"/>
                <a:gd name="T10" fmla="*/ 1 w 4"/>
                <a:gd name="T11" fmla="*/ 1 h 3"/>
                <a:gd name="T12" fmla="*/ 1 w 4"/>
                <a:gd name="T13" fmla="*/ 1 h 3"/>
                <a:gd name="T14" fmla="*/ 0 w 4"/>
                <a:gd name="T15" fmla="*/ 0 h 3"/>
                <a:gd name="T16" fmla="*/ 4 w 4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495"/>
            <p:cNvSpPr/>
            <p:nvPr/>
          </p:nvSpPr>
          <p:spPr bwMode="auto">
            <a:xfrm>
              <a:off x="8767557" y="3574312"/>
              <a:ext cx="6439" cy="4829"/>
            </a:xfrm>
            <a:custGeom>
              <a:avLst/>
              <a:gdLst>
                <a:gd name="T0" fmla="*/ 3 w 3"/>
                <a:gd name="T1" fmla="*/ 1 h 2"/>
                <a:gd name="T2" fmla="*/ 0 w 3"/>
                <a:gd name="T3" fmla="*/ 0 h 2"/>
                <a:gd name="T4" fmla="*/ 1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496"/>
            <p:cNvSpPr/>
            <p:nvPr/>
          </p:nvSpPr>
          <p:spPr bwMode="auto">
            <a:xfrm>
              <a:off x="8767557" y="3574312"/>
              <a:ext cx="8048" cy="1610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2" y="1"/>
                    <a:pt x="0" y="0"/>
                    <a:pt x="2" y="0"/>
                  </a:cubicBezTo>
                  <a:cubicBezTo>
                    <a:pt x="1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497"/>
            <p:cNvSpPr/>
            <p:nvPr/>
          </p:nvSpPr>
          <p:spPr bwMode="auto">
            <a:xfrm>
              <a:off x="8762728" y="3569483"/>
              <a:ext cx="16097" cy="6439"/>
            </a:xfrm>
            <a:custGeom>
              <a:avLst/>
              <a:gdLst>
                <a:gd name="T0" fmla="*/ 4 w 7"/>
                <a:gd name="T1" fmla="*/ 1 h 3"/>
                <a:gd name="T2" fmla="*/ 5 w 7"/>
                <a:gd name="T3" fmla="*/ 2 h 3"/>
                <a:gd name="T4" fmla="*/ 6 w 7"/>
                <a:gd name="T5" fmla="*/ 2 h 3"/>
                <a:gd name="T6" fmla="*/ 5 w 7"/>
                <a:gd name="T7" fmla="*/ 2 h 3"/>
                <a:gd name="T8" fmla="*/ 3 w 7"/>
                <a:gd name="T9" fmla="*/ 2 h 3"/>
                <a:gd name="T10" fmla="*/ 4 w 7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4" y="1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5" y="2"/>
                    <a:pt x="6" y="2"/>
                  </a:cubicBezTo>
                  <a:cubicBezTo>
                    <a:pt x="7" y="3"/>
                    <a:pt x="6" y="2"/>
                    <a:pt x="5" y="2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5" y="2"/>
                    <a:pt x="0" y="0"/>
                    <a:pt x="4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498"/>
            <p:cNvSpPr/>
            <p:nvPr/>
          </p:nvSpPr>
          <p:spPr bwMode="auto">
            <a:xfrm>
              <a:off x="8773995" y="3574312"/>
              <a:ext cx="1610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499"/>
            <p:cNvSpPr/>
            <p:nvPr/>
          </p:nvSpPr>
          <p:spPr bwMode="auto">
            <a:xfrm>
              <a:off x="8762728" y="3564654"/>
              <a:ext cx="16097" cy="8048"/>
            </a:xfrm>
            <a:custGeom>
              <a:avLst/>
              <a:gdLst>
                <a:gd name="T0" fmla="*/ 2 w 7"/>
                <a:gd name="T1" fmla="*/ 1 h 3"/>
                <a:gd name="T2" fmla="*/ 3 w 7"/>
                <a:gd name="T3" fmla="*/ 0 h 3"/>
                <a:gd name="T4" fmla="*/ 2 w 7"/>
                <a:gd name="T5" fmla="*/ 0 h 3"/>
                <a:gd name="T6" fmla="*/ 2 w 7"/>
                <a:gd name="T7" fmla="*/ 0 h 3"/>
                <a:gd name="T8" fmla="*/ 2 w 7"/>
                <a:gd name="T9" fmla="*/ 0 h 3"/>
                <a:gd name="T10" fmla="*/ 5 w 7"/>
                <a:gd name="T11" fmla="*/ 1 h 3"/>
                <a:gd name="T12" fmla="*/ 5 w 7"/>
                <a:gd name="T13" fmla="*/ 1 h 3"/>
                <a:gd name="T14" fmla="*/ 7 w 7"/>
                <a:gd name="T15" fmla="*/ 2 h 3"/>
                <a:gd name="T16" fmla="*/ 5 w 7"/>
                <a:gd name="T17" fmla="*/ 1 h 3"/>
                <a:gd name="T18" fmla="*/ 6 w 7"/>
                <a:gd name="T19" fmla="*/ 2 h 3"/>
                <a:gd name="T20" fmla="*/ 3 w 7"/>
                <a:gd name="T21" fmla="*/ 1 h 3"/>
                <a:gd name="T22" fmla="*/ 4 w 7"/>
                <a:gd name="T23" fmla="*/ 2 h 3"/>
                <a:gd name="T24" fmla="*/ 3 w 7"/>
                <a:gd name="T25" fmla="*/ 2 h 3"/>
                <a:gd name="T26" fmla="*/ 6 w 7"/>
                <a:gd name="T27" fmla="*/ 3 h 3"/>
                <a:gd name="T28" fmla="*/ 2 w 7"/>
                <a:gd name="T29" fmla="*/ 2 h 3"/>
                <a:gd name="T30" fmla="*/ 3 w 7"/>
                <a:gd name="T31" fmla="*/ 2 h 3"/>
                <a:gd name="T32" fmla="*/ 1 w 7"/>
                <a:gd name="T33" fmla="*/ 1 h 3"/>
                <a:gd name="T34" fmla="*/ 2 w 7"/>
                <a:gd name="T3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" h="3">
                  <a:moveTo>
                    <a:pt x="2" y="1"/>
                  </a:moveTo>
                  <a:cubicBezTo>
                    <a:pt x="0" y="0"/>
                    <a:pt x="4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7" y="0"/>
                    <a:pt x="5" y="1"/>
                  </a:cubicBezTo>
                  <a:cubicBezTo>
                    <a:pt x="5" y="2"/>
                    <a:pt x="4" y="0"/>
                    <a:pt x="5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2"/>
                    <a:pt x="3" y="1"/>
                    <a:pt x="3" y="1"/>
                  </a:cubicBezTo>
                  <a:cubicBezTo>
                    <a:pt x="4" y="2"/>
                    <a:pt x="5" y="2"/>
                    <a:pt x="4" y="2"/>
                  </a:cubicBezTo>
                  <a:cubicBezTo>
                    <a:pt x="2" y="1"/>
                    <a:pt x="5" y="2"/>
                    <a:pt x="3" y="2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4" y="3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500"/>
            <p:cNvSpPr/>
            <p:nvPr/>
          </p:nvSpPr>
          <p:spPr bwMode="auto">
            <a:xfrm>
              <a:off x="8770776" y="3567873"/>
              <a:ext cx="16097" cy="4829"/>
            </a:xfrm>
            <a:custGeom>
              <a:avLst/>
              <a:gdLst>
                <a:gd name="T0" fmla="*/ 3 w 7"/>
                <a:gd name="T1" fmla="*/ 1 h 2"/>
                <a:gd name="T2" fmla="*/ 3 w 7"/>
                <a:gd name="T3" fmla="*/ 1 h 2"/>
                <a:gd name="T4" fmla="*/ 0 w 7"/>
                <a:gd name="T5" fmla="*/ 2 h 2"/>
                <a:gd name="T6" fmla="*/ 0 w 7"/>
                <a:gd name="T7" fmla="*/ 2 h 2"/>
                <a:gd name="T8" fmla="*/ 0 w 7"/>
                <a:gd name="T9" fmla="*/ 2 h 2"/>
                <a:gd name="T10" fmla="*/ 0 w 7"/>
                <a:gd name="T11" fmla="*/ 2 h 2"/>
                <a:gd name="T12" fmla="*/ 0 w 7"/>
                <a:gd name="T13" fmla="*/ 2 h 2"/>
                <a:gd name="T14" fmla="*/ 3 w 7"/>
                <a:gd name="T1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2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7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7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Rectangle 501"/>
            <p:cNvSpPr>
              <a:spLocks noChangeArrowheads="1"/>
            </p:cNvSpPr>
            <p:nvPr/>
          </p:nvSpPr>
          <p:spPr bwMode="auto">
            <a:xfrm>
              <a:off x="8775605" y="3574312"/>
              <a:ext cx="3219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502"/>
            <p:cNvSpPr/>
            <p:nvPr/>
          </p:nvSpPr>
          <p:spPr bwMode="auto">
            <a:xfrm>
              <a:off x="8769166" y="3574312"/>
              <a:ext cx="0" cy="161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503"/>
            <p:cNvSpPr/>
            <p:nvPr/>
          </p:nvSpPr>
          <p:spPr bwMode="auto">
            <a:xfrm>
              <a:off x="8770776" y="3569483"/>
              <a:ext cx="3219" cy="3219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504"/>
            <p:cNvSpPr/>
            <p:nvPr/>
          </p:nvSpPr>
          <p:spPr bwMode="auto">
            <a:xfrm>
              <a:off x="8785263" y="3569483"/>
              <a:ext cx="1610" cy="643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1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505"/>
            <p:cNvSpPr/>
            <p:nvPr/>
          </p:nvSpPr>
          <p:spPr bwMode="auto">
            <a:xfrm>
              <a:off x="8788482" y="3580750"/>
              <a:ext cx="3219" cy="4829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1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506"/>
            <p:cNvSpPr/>
            <p:nvPr/>
          </p:nvSpPr>
          <p:spPr bwMode="auto">
            <a:xfrm>
              <a:off x="8778824" y="3551776"/>
              <a:ext cx="30583" cy="54728"/>
            </a:xfrm>
            <a:custGeom>
              <a:avLst/>
              <a:gdLst>
                <a:gd name="T0" fmla="*/ 8 w 14"/>
                <a:gd name="T1" fmla="*/ 3 h 25"/>
                <a:gd name="T2" fmla="*/ 8 w 14"/>
                <a:gd name="T3" fmla="*/ 4 h 25"/>
                <a:gd name="T4" fmla="*/ 8 w 14"/>
                <a:gd name="T5" fmla="*/ 5 h 25"/>
                <a:gd name="T6" fmla="*/ 8 w 14"/>
                <a:gd name="T7" fmla="*/ 5 h 25"/>
                <a:gd name="T8" fmla="*/ 8 w 14"/>
                <a:gd name="T9" fmla="*/ 5 h 25"/>
                <a:gd name="T10" fmla="*/ 8 w 14"/>
                <a:gd name="T11" fmla="*/ 5 h 25"/>
                <a:gd name="T12" fmla="*/ 8 w 14"/>
                <a:gd name="T13" fmla="*/ 5 h 25"/>
                <a:gd name="T14" fmla="*/ 8 w 14"/>
                <a:gd name="T15" fmla="*/ 5 h 25"/>
                <a:gd name="T16" fmla="*/ 8 w 14"/>
                <a:gd name="T17" fmla="*/ 5 h 25"/>
                <a:gd name="T18" fmla="*/ 2 w 14"/>
                <a:gd name="T19" fmla="*/ 12 h 25"/>
                <a:gd name="T20" fmla="*/ 2 w 14"/>
                <a:gd name="T21" fmla="*/ 12 h 25"/>
                <a:gd name="T22" fmla="*/ 2 w 14"/>
                <a:gd name="T23" fmla="*/ 11 h 25"/>
                <a:gd name="T24" fmla="*/ 2 w 14"/>
                <a:gd name="T25" fmla="*/ 11 h 25"/>
                <a:gd name="T26" fmla="*/ 3 w 14"/>
                <a:gd name="T27" fmla="*/ 9 h 25"/>
                <a:gd name="T28" fmla="*/ 4 w 14"/>
                <a:gd name="T29" fmla="*/ 8 h 25"/>
                <a:gd name="T30" fmla="*/ 4 w 14"/>
                <a:gd name="T31" fmla="*/ 8 h 25"/>
                <a:gd name="T32" fmla="*/ 4 w 14"/>
                <a:gd name="T33" fmla="*/ 8 h 25"/>
                <a:gd name="T34" fmla="*/ 4 w 14"/>
                <a:gd name="T35" fmla="*/ 8 h 25"/>
                <a:gd name="T36" fmla="*/ 4 w 14"/>
                <a:gd name="T37" fmla="*/ 8 h 25"/>
                <a:gd name="T38" fmla="*/ 4 w 14"/>
                <a:gd name="T39" fmla="*/ 8 h 25"/>
                <a:gd name="T40" fmla="*/ 7 w 14"/>
                <a:gd name="T41" fmla="*/ 17 h 25"/>
                <a:gd name="T42" fmla="*/ 7 w 14"/>
                <a:gd name="T43" fmla="*/ 17 h 25"/>
                <a:gd name="T44" fmla="*/ 7 w 14"/>
                <a:gd name="T45" fmla="*/ 17 h 25"/>
                <a:gd name="T46" fmla="*/ 7 w 14"/>
                <a:gd name="T47" fmla="*/ 16 h 25"/>
                <a:gd name="T48" fmla="*/ 7 w 14"/>
                <a:gd name="T49" fmla="*/ 16 h 25"/>
                <a:gd name="T50" fmla="*/ 7 w 14"/>
                <a:gd name="T51" fmla="*/ 16 h 25"/>
                <a:gd name="T52" fmla="*/ 7 w 14"/>
                <a:gd name="T53" fmla="*/ 16 h 25"/>
                <a:gd name="T54" fmla="*/ 7 w 14"/>
                <a:gd name="T55" fmla="*/ 16 h 25"/>
                <a:gd name="T56" fmla="*/ 7 w 14"/>
                <a:gd name="T57" fmla="*/ 16 h 25"/>
                <a:gd name="T58" fmla="*/ 4 w 14"/>
                <a:gd name="T59" fmla="*/ 9 h 25"/>
                <a:gd name="T60" fmla="*/ 4 w 14"/>
                <a:gd name="T61" fmla="*/ 9 h 25"/>
                <a:gd name="T62" fmla="*/ 4 w 14"/>
                <a:gd name="T63" fmla="*/ 9 h 25"/>
                <a:gd name="T64" fmla="*/ 4 w 14"/>
                <a:gd name="T65" fmla="*/ 9 h 25"/>
                <a:gd name="T66" fmla="*/ 3 w 14"/>
                <a:gd name="T67" fmla="*/ 11 h 25"/>
                <a:gd name="T68" fmla="*/ 3 w 14"/>
                <a:gd name="T69" fmla="*/ 11 h 25"/>
                <a:gd name="T70" fmla="*/ 3 w 14"/>
                <a:gd name="T71" fmla="*/ 12 h 25"/>
                <a:gd name="T72" fmla="*/ 3 w 14"/>
                <a:gd name="T73" fmla="*/ 12 h 25"/>
                <a:gd name="T74" fmla="*/ 8 w 14"/>
                <a:gd name="T75" fmla="*/ 7 h 25"/>
                <a:gd name="T76" fmla="*/ 8 w 14"/>
                <a:gd name="T77" fmla="*/ 7 h 25"/>
                <a:gd name="T78" fmla="*/ 8 w 14"/>
                <a:gd name="T79" fmla="*/ 7 h 25"/>
                <a:gd name="T80" fmla="*/ 8 w 14"/>
                <a:gd name="T81" fmla="*/ 7 h 25"/>
                <a:gd name="T82" fmla="*/ 8 w 14"/>
                <a:gd name="T83" fmla="*/ 7 h 25"/>
                <a:gd name="T84" fmla="*/ 8 w 14"/>
                <a:gd name="T85" fmla="*/ 6 h 25"/>
                <a:gd name="T86" fmla="*/ 8 w 14"/>
                <a:gd name="T87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" h="25">
                  <a:moveTo>
                    <a:pt x="8" y="3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4" y="0"/>
                    <a:pt x="0" y="13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9" y="25"/>
                    <a:pt x="5" y="13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8"/>
                    <a:pt x="2" y="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3" y="2"/>
                    <a:pt x="6" y="9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4"/>
                    <a:pt x="8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507"/>
            <p:cNvSpPr/>
            <p:nvPr/>
          </p:nvSpPr>
          <p:spPr bwMode="auto">
            <a:xfrm>
              <a:off x="8793311" y="3558215"/>
              <a:ext cx="0" cy="6439"/>
            </a:xfrm>
            <a:custGeom>
              <a:avLst/>
              <a:gdLst>
                <a:gd name="T0" fmla="*/ 0 h 3"/>
                <a:gd name="T1" fmla="*/ 1 h 3"/>
                <a:gd name="T2" fmla="*/ 1 h 3"/>
                <a:gd name="T3" fmla="*/ 3 h 3"/>
                <a:gd name="T4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508"/>
            <p:cNvSpPr/>
            <p:nvPr/>
          </p:nvSpPr>
          <p:spPr bwMode="auto">
            <a:xfrm>
              <a:off x="8793311" y="3564654"/>
              <a:ext cx="0" cy="321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509"/>
            <p:cNvSpPr/>
            <p:nvPr/>
          </p:nvSpPr>
          <p:spPr bwMode="auto">
            <a:xfrm>
              <a:off x="8793311" y="3564654"/>
              <a:ext cx="0" cy="32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510"/>
            <p:cNvSpPr/>
            <p:nvPr/>
          </p:nvSpPr>
          <p:spPr bwMode="auto">
            <a:xfrm>
              <a:off x="8791701" y="3556605"/>
              <a:ext cx="1610" cy="6439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2 h 3"/>
                <a:gd name="T4" fmla="*/ 1 w 1"/>
                <a:gd name="T5" fmla="*/ 1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511"/>
            <p:cNvSpPr/>
            <p:nvPr/>
          </p:nvSpPr>
          <p:spPr bwMode="auto">
            <a:xfrm>
              <a:off x="8785263" y="3561434"/>
              <a:ext cx="1610" cy="6439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3 h 3"/>
                <a:gd name="T4" fmla="*/ 0 w 1"/>
                <a:gd name="T5" fmla="*/ 2 h 3"/>
                <a:gd name="T6" fmla="*/ 1 w 1"/>
                <a:gd name="T7" fmla="*/ 0 h 3"/>
                <a:gd name="T8" fmla="*/ 1 w 1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0"/>
                    <a:pt x="0" y="2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512"/>
            <p:cNvSpPr/>
            <p:nvPr/>
          </p:nvSpPr>
          <p:spPr bwMode="auto">
            <a:xfrm>
              <a:off x="8782043" y="3564654"/>
              <a:ext cx="3219" cy="9658"/>
            </a:xfrm>
            <a:custGeom>
              <a:avLst/>
              <a:gdLst>
                <a:gd name="T0" fmla="*/ 1 w 1"/>
                <a:gd name="T1" fmla="*/ 2 h 4"/>
                <a:gd name="T2" fmla="*/ 1 w 1"/>
                <a:gd name="T3" fmla="*/ 3 h 4"/>
                <a:gd name="T4" fmla="*/ 1 w 1"/>
                <a:gd name="T5" fmla="*/ 2 h 4"/>
                <a:gd name="T6" fmla="*/ 1 w 1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4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513"/>
            <p:cNvSpPr/>
            <p:nvPr/>
          </p:nvSpPr>
          <p:spPr bwMode="auto">
            <a:xfrm>
              <a:off x="8782043" y="3561434"/>
              <a:ext cx="3219" cy="8048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4 h 4"/>
                <a:gd name="T4" fmla="*/ 1 w 1"/>
                <a:gd name="T5" fmla="*/ 1 h 4"/>
                <a:gd name="T6" fmla="*/ 0 w 1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514"/>
            <p:cNvSpPr/>
            <p:nvPr/>
          </p:nvSpPr>
          <p:spPr bwMode="auto">
            <a:xfrm>
              <a:off x="8770776" y="3588798"/>
              <a:ext cx="0" cy="4829"/>
            </a:xfrm>
            <a:custGeom>
              <a:avLst/>
              <a:gdLst>
                <a:gd name="T0" fmla="*/ 2 h 2"/>
                <a:gd name="T1" fmla="*/ 1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515"/>
            <p:cNvSpPr/>
            <p:nvPr/>
          </p:nvSpPr>
          <p:spPr bwMode="auto">
            <a:xfrm>
              <a:off x="8775605" y="3567873"/>
              <a:ext cx="3219" cy="4829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0 h 3"/>
                <a:gd name="T4" fmla="*/ 0 w 2"/>
                <a:gd name="T5" fmla="*/ 3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516"/>
            <p:cNvSpPr/>
            <p:nvPr/>
          </p:nvSpPr>
          <p:spPr bwMode="auto">
            <a:xfrm>
              <a:off x="8764337" y="3563044"/>
              <a:ext cx="4829" cy="161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1 h 1"/>
                <a:gd name="T4" fmla="*/ 2 w 3"/>
                <a:gd name="T5" fmla="*/ 0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517"/>
            <p:cNvSpPr/>
            <p:nvPr/>
          </p:nvSpPr>
          <p:spPr bwMode="auto">
            <a:xfrm>
              <a:off x="8764337" y="3564654"/>
              <a:ext cx="3219" cy="4829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0 w 1"/>
                <a:gd name="T5" fmla="*/ 1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518"/>
            <p:cNvSpPr/>
            <p:nvPr/>
          </p:nvSpPr>
          <p:spPr bwMode="auto">
            <a:xfrm>
              <a:off x="8762728" y="3569483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519"/>
            <p:cNvSpPr/>
            <p:nvPr/>
          </p:nvSpPr>
          <p:spPr bwMode="auto">
            <a:xfrm>
              <a:off x="8770776" y="3588798"/>
              <a:ext cx="4829" cy="4829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2"/>
                    <a:pt x="2" y="1"/>
                    <a:pt x="2" y="2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520"/>
            <p:cNvSpPr>
              <a:spLocks noEditPoints="1"/>
            </p:cNvSpPr>
            <p:nvPr/>
          </p:nvSpPr>
          <p:spPr bwMode="auto">
            <a:xfrm>
              <a:off x="8180034" y="2888600"/>
              <a:ext cx="645470" cy="819312"/>
            </a:xfrm>
            <a:custGeom>
              <a:avLst/>
              <a:gdLst>
                <a:gd name="T0" fmla="*/ 2 w 295"/>
                <a:gd name="T1" fmla="*/ 248 h 374"/>
                <a:gd name="T2" fmla="*/ 22 w 295"/>
                <a:gd name="T3" fmla="*/ 280 h 374"/>
                <a:gd name="T4" fmla="*/ 46 w 295"/>
                <a:gd name="T5" fmla="*/ 322 h 374"/>
                <a:gd name="T6" fmla="*/ 83 w 295"/>
                <a:gd name="T7" fmla="*/ 364 h 374"/>
                <a:gd name="T8" fmla="*/ 107 w 295"/>
                <a:gd name="T9" fmla="*/ 362 h 374"/>
                <a:gd name="T10" fmla="*/ 156 w 295"/>
                <a:gd name="T11" fmla="*/ 374 h 374"/>
                <a:gd name="T12" fmla="*/ 271 w 295"/>
                <a:gd name="T13" fmla="*/ 341 h 374"/>
                <a:gd name="T14" fmla="*/ 275 w 295"/>
                <a:gd name="T15" fmla="*/ 326 h 374"/>
                <a:gd name="T16" fmla="*/ 270 w 295"/>
                <a:gd name="T17" fmla="*/ 322 h 374"/>
                <a:gd name="T18" fmla="*/ 264 w 295"/>
                <a:gd name="T19" fmla="*/ 324 h 374"/>
                <a:gd name="T20" fmla="*/ 153 w 295"/>
                <a:gd name="T21" fmla="*/ 362 h 374"/>
                <a:gd name="T22" fmla="*/ 127 w 295"/>
                <a:gd name="T23" fmla="*/ 357 h 374"/>
                <a:gd name="T24" fmla="*/ 146 w 295"/>
                <a:gd name="T25" fmla="*/ 313 h 374"/>
                <a:gd name="T26" fmla="*/ 145 w 295"/>
                <a:gd name="T27" fmla="*/ 275 h 374"/>
                <a:gd name="T28" fmla="*/ 134 w 295"/>
                <a:gd name="T29" fmla="*/ 237 h 374"/>
                <a:gd name="T30" fmla="*/ 96 w 295"/>
                <a:gd name="T31" fmla="*/ 189 h 374"/>
                <a:gd name="T32" fmla="*/ 61 w 295"/>
                <a:gd name="T33" fmla="*/ 192 h 374"/>
                <a:gd name="T34" fmla="*/ 49 w 295"/>
                <a:gd name="T35" fmla="*/ 205 h 374"/>
                <a:gd name="T36" fmla="*/ 83 w 295"/>
                <a:gd name="T37" fmla="*/ 202 h 374"/>
                <a:gd name="T38" fmla="*/ 126 w 295"/>
                <a:gd name="T39" fmla="*/ 225 h 374"/>
                <a:gd name="T40" fmla="*/ 52 w 295"/>
                <a:gd name="T41" fmla="*/ 237 h 374"/>
                <a:gd name="T42" fmla="*/ 16 w 295"/>
                <a:gd name="T43" fmla="*/ 191 h 374"/>
                <a:gd name="T44" fmla="*/ 115 w 295"/>
                <a:gd name="T45" fmla="*/ 169 h 374"/>
                <a:gd name="T46" fmla="*/ 126 w 295"/>
                <a:gd name="T47" fmla="*/ 163 h 374"/>
                <a:gd name="T48" fmla="*/ 112 w 295"/>
                <a:gd name="T49" fmla="*/ 81 h 374"/>
                <a:gd name="T50" fmla="*/ 142 w 295"/>
                <a:gd name="T51" fmla="*/ 17 h 374"/>
                <a:gd name="T52" fmla="*/ 194 w 295"/>
                <a:gd name="T53" fmla="*/ 142 h 374"/>
                <a:gd name="T54" fmla="*/ 235 w 295"/>
                <a:gd name="T55" fmla="*/ 208 h 374"/>
                <a:gd name="T56" fmla="*/ 280 w 295"/>
                <a:gd name="T57" fmla="*/ 222 h 374"/>
                <a:gd name="T58" fmla="*/ 291 w 295"/>
                <a:gd name="T59" fmla="*/ 205 h 374"/>
                <a:gd name="T60" fmla="*/ 241 w 295"/>
                <a:gd name="T61" fmla="*/ 194 h 374"/>
                <a:gd name="T62" fmla="*/ 219 w 295"/>
                <a:gd name="T63" fmla="*/ 158 h 374"/>
                <a:gd name="T64" fmla="*/ 159 w 295"/>
                <a:gd name="T65" fmla="*/ 66 h 374"/>
                <a:gd name="T66" fmla="*/ 146 w 295"/>
                <a:gd name="T67" fmla="*/ 1 h 374"/>
                <a:gd name="T68" fmla="*/ 100 w 295"/>
                <a:gd name="T69" fmla="*/ 93 h 374"/>
                <a:gd name="T70" fmla="*/ 112 w 295"/>
                <a:gd name="T71" fmla="*/ 154 h 374"/>
                <a:gd name="T72" fmla="*/ 34 w 295"/>
                <a:gd name="T73" fmla="*/ 157 h 374"/>
                <a:gd name="T74" fmla="*/ 12 w 295"/>
                <a:gd name="T75" fmla="*/ 230 h 374"/>
                <a:gd name="T76" fmla="*/ 87 w 295"/>
                <a:gd name="T77" fmla="*/ 329 h 374"/>
                <a:gd name="T78" fmla="*/ 143 w 295"/>
                <a:gd name="T79" fmla="*/ 333 h 374"/>
                <a:gd name="T80" fmla="*/ 95 w 295"/>
                <a:gd name="T81" fmla="*/ 352 h 374"/>
                <a:gd name="T82" fmla="*/ 60 w 295"/>
                <a:gd name="T83" fmla="*/ 327 h 374"/>
                <a:gd name="T84" fmla="*/ 33 w 295"/>
                <a:gd name="T85" fmla="*/ 289 h 374"/>
                <a:gd name="T86" fmla="*/ 82 w 295"/>
                <a:gd name="T87" fmla="*/ 292 h 374"/>
                <a:gd name="T88" fmla="*/ 144 w 295"/>
                <a:gd name="T89" fmla="*/ 295 h 374"/>
                <a:gd name="T90" fmla="*/ 86 w 295"/>
                <a:gd name="T91" fmla="*/ 314 h 374"/>
                <a:gd name="T92" fmla="*/ 33 w 295"/>
                <a:gd name="T93" fmla="*/ 289 h 374"/>
                <a:gd name="T94" fmla="*/ 23 w 295"/>
                <a:gd name="T95" fmla="*/ 241 h 374"/>
                <a:gd name="T96" fmla="*/ 70 w 295"/>
                <a:gd name="T97" fmla="*/ 255 h 374"/>
                <a:gd name="T98" fmla="*/ 138 w 295"/>
                <a:gd name="T99" fmla="*/ 263 h 374"/>
                <a:gd name="T100" fmla="*/ 50 w 295"/>
                <a:gd name="T101" fmla="*/ 273 h 374"/>
                <a:gd name="T102" fmla="*/ 18 w 295"/>
                <a:gd name="T103" fmla="*/ 25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374">
                  <a:moveTo>
                    <a:pt x="12" y="230"/>
                  </a:moveTo>
                  <a:cubicBezTo>
                    <a:pt x="6" y="236"/>
                    <a:pt x="3" y="242"/>
                    <a:pt x="2" y="248"/>
                  </a:cubicBezTo>
                  <a:cubicBezTo>
                    <a:pt x="1" y="255"/>
                    <a:pt x="2" y="262"/>
                    <a:pt x="6" y="267"/>
                  </a:cubicBezTo>
                  <a:cubicBezTo>
                    <a:pt x="9" y="272"/>
                    <a:pt x="14" y="277"/>
                    <a:pt x="22" y="280"/>
                  </a:cubicBezTo>
                  <a:cubicBezTo>
                    <a:pt x="21" y="283"/>
                    <a:pt x="20" y="286"/>
                    <a:pt x="20" y="288"/>
                  </a:cubicBezTo>
                  <a:cubicBezTo>
                    <a:pt x="17" y="306"/>
                    <a:pt x="26" y="317"/>
                    <a:pt x="46" y="322"/>
                  </a:cubicBezTo>
                  <a:cubicBezTo>
                    <a:pt x="46" y="324"/>
                    <a:pt x="45" y="326"/>
                    <a:pt x="45" y="327"/>
                  </a:cubicBezTo>
                  <a:cubicBezTo>
                    <a:pt x="42" y="347"/>
                    <a:pt x="55" y="359"/>
                    <a:pt x="83" y="364"/>
                  </a:cubicBezTo>
                  <a:cubicBezTo>
                    <a:pt x="95" y="366"/>
                    <a:pt x="95" y="366"/>
                    <a:pt x="95" y="366"/>
                  </a:cubicBezTo>
                  <a:cubicBezTo>
                    <a:pt x="107" y="362"/>
                    <a:pt x="107" y="362"/>
                    <a:pt x="107" y="362"/>
                  </a:cubicBezTo>
                  <a:cubicBezTo>
                    <a:pt x="119" y="367"/>
                    <a:pt x="130" y="371"/>
                    <a:pt x="140" y="372"/>
                  </a:cubicBezTo>
                  <a:cubicBezTo>
                    <a:pt x="143" y="373"/>
                    <a:pt x="148" y="373"/>
                    <a:pt x="156" y="374"/>
                  </a:cubicBezTo>
                  <a:cubicBezTo>
                    <a:pt x="181" y="367"/>
                    <a:pt x="205" y="354"/>
                    <a:pt x="228" y="334"/>
                  </a:cubicBezTo>
                  <a:cubicBezTo>
                    <a:pt x="271" y="341"/>
                    <a:pt x="271" y="341"/>
                    <a:pt x="271" y="341"/>
                  </a:cubicBezTo>
                  <a:cubicBezTo>
                    <a:pt x="274" y="336"/>
                    <a:pt x="277" y="332"/>
                    <a:pt x="279" y="327"/>
                  </a:cubicBezTo>
                  <a:cubicBezTo>
                    <a:pt x="278" y="328"/>
                    <a:pt x="276" y="328"/>
                    <a:pt x="275" y="326"/>
                  </a:cubicBezTo>
                  <a:cubicBezTo>
                    <a:pt x="274" y="324"/>
                    <a:pt x="275" y="322"/>
                    <a:pt x="275" y="321"/>
                  </a:cubicBezTo>
                  <a:cubicBezTo>
                    <a:pt x="273" y="321"/>
                    <a:pt x="272" y="321"/>
                    <a:pt x="270" y="322"/>
                  </a:cubicBezTo>
                  <a:cubicBezTo>
                    <a:pt x="268" y="322"/>
                    <a:pt x="267" y="321"/>
                    <a:pt x="267" y="320"/>
                  </a:cubicBezTo>
                  <a:cubicBezTo>
                    <a:pt x="266" y="321"/>
                    <a:pt x="265" y="323"/>
                    <a:pt x="264" y="324"/>
                  </a:cubicBezTo>
                  <a:cubicBezTo>
                    <a:pt x="224" y="318"/>
                    <a:pt x="224" y="318"/>
                    <a:pt x="224" y="318"/>
                  </a:cubicBezTo>
                  <a:cubicBezTo>
                    <a:pt x="205" y="337"/>
                    <a:pt x="181" y="352"/>
                    <a:pt x="153" y="362"/>
                  </a:cubicBezTo>
                  <a:cubicBezTo>
                    <a:pt x="142" y="361"/>
                    <a:pt x="142" y="361"/>
                    <a:pt x="142" y="361"/>
                  </a:cubicBezTo>
                  <a:cubicBezTo>
                    <a:pt x="138" y="360"/>
                    <a:pt x="133" y="359"/>
                    <a:pt x="127" y="357"/>
                  </a:cubicBezTo>
                  <a:cubicBezTo>
                    <a:pt x="127" y="357"/>
                    <a:pt x="160" y="346"/>
                    <a:pt x="161" y="340"/>
                  </a:cubicBezTo>
                  <a:cubicBezTo>
                    <a:pt x="162" y="334"/>
                    <a:pt x="155" y="322"/>
                    <a:pt x="146" y="313"/>
                  </a:cubicBezTo>
                  <a:cubicBezTo>
                    <a:pt x="146" y="313"/>
                    <a:pt x="160" y="309"/>
                    <a:pt x="161" y="301"/>
                  </a:cubicBezTo>
                  <a:cubicBezTo>
                    <a:pt x="163" y="294"/>
                    <a:pt x="153" y="282"/>
                    <a:pt x="145" y="275"/>
                  </a:cubicBezTo>
                  <a:cubicBezTo>
                    <a:pt x="145" y="275"/>
                    <a:pt x="149" y="265"/>
                    <a:pt x="147" y="258"/>
                  </a:cubicBezTo>
                  <a:cubicBezTo>
                    <a:pt x="145" y="250"/>
                    <a:pt x="145" y="245"/>
                    <a:pt x="134" y="237"/>
                  </a:cubicBezTo>
                  <a:cubicBezTo>
                    <a:pt x="134" y="237"/>
                    <a:pt x="136" y="226"/>
                    <a:pt x="137" y="219"/>
                  </a:cubicBezTo>
                  <a:cubicBezTo>
                    <a:pt x="138" y="212"/>
                    <a:pt x="121" y="192"/>
                    <a:pt x="96" y="189"/>
                  </a:cubicBezTo>
                  <a:cubicBezTo>
                    <a:pt x="92" y="188"/>
                    <a:pt x="87" y="188"/>
                    <a:pt x="81" y="188"/>
                  </a:cubicBezTo>
                  <a:cubicBezTo>
                    <a:pt x="75" y="189"/>
                    <a:pt x="68" y="190"/>
                    <a:pt x="61" y="192"/>
                  </a:cubicBezTo>
                  <a:cubicBezTo>
                    <a:pt x="38" y="188"/>
                    <a:pt x="38" y="188"/>
                    <a:pt x="38" y="188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63" y="206"/>
                    <a:pt x="63" y="206"/>
                    <a:pt x="63" y="206"/>
                  </a:cubicBezTo>
                  <a:cubicBezTo>
                    <a:pt x="71" y="204"/>
                    <a:pt x="77" y="203"/>
                    <a:pt x="83" y="202"/>
                  </a:cubicBezTo>
                  <a:cubicBezTo>
                    <a:pt x="89" y="202"/>
                    <a:pt x="93" y="202"/>
                    <a:pt x="97" y="202"/>
                  </a:cubicBezTo>
                  <a:cubicBezTo>
                    <a:pt x="110" y="204"/>
                    <a:pt x="120" y="212"/>
                    <a:pt x="126" y="225"/>
                  </a:cubicBezTo>
                  <a:cubicBezTo>
                    <a:pt x="69" y="240"/>
                    <a:pt x="69" y="240"/>
                    <a:pt x="69" y="240"/>
                  </a:cubicBezTo>
                  <a:cubicBezTo>
                    <a:pt x="52" y="237"/>
                    <a:pt x="52" y="237"/>
                    <a:pt x="52" y="237"/>
                  </a:cubicBezTo>
                  <a:cubicBezTo>
                    <a:pt x="40" y="236"/>
                    <a:pt x="31" y="230"/>
                    <a:pt x="24" y="221"/>
                  </a:cubicBezTo>
                  <a:cubicBezTo>
                    <a:pt x="17" y="213"/>
                    <a:pt x="15" y="203"/>
                    <a:pt x="16" y="191"/>
                  </a:cubicBezTo>
                  <a:cubicBezTo>
                    <a:pt x="18" y="179"/>
                    <a:pt x="27" y="171"/>
                    <a:pt x="44" y="168"/>
                  </a:cubicBezTo>
                  <a:cubicBezTo>
                    <a:pt x="60" y="164"/>
                    <a:pt x="84" y="164"/>
                    <a:pt x="115" y="169"/>
                  </a:cubicBezTo>
                  <a:cubicBezTo>
                    <a:pt x="125" y="171"/>
                    <a:pt x="125" y="171"/>
                    <a:pt x="125" y="171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0" y="140"/>
                    <a:pt x="126" y="115"/>
                    <a:pt x="115" y="88"/>
                  </a:cubicBezTo>
                  <a:cubicBezTo>
                    <a:pt x="112" y="81"/>
                    <a:pt x="112" y="81"/>
                    <a:pt x="112" y="81"/>
                  </a:cubicBezTo>
                  <a:cubicBezTo>
                    <a:pt x="107" y="70"/>
                    <a:pt x="105" y="59"/>
                    <a:pt x="107" y="50"/>
                  </a:cubicBezTo>
                  <a:cubicBezTo>
                    <a:pt x="110" y="32"/>
                    <a:pt x="121" y="21"/>
                    <a:pt x="142" y="17"/>
                  </a:cubicBezTo>
                  <a:cubicBezTo>
                    <a:pt x="145" y="72"/>
                    <a:pt x="145" y="72"/>
                    <a:pt x="145" y="7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202" y="156"/>
                    <a:pt x="207" y="166"/>
                    <a:pt x="211" y="174"/>
                  </a:cubicBezTo>
                  <a:cubicBezTo>
                    <a:pt x="221" y="193"/>
                    <a:pt x="229" y="204"/>
                    <a:pt x="235" y="208"/>
                  </a:cubicBezTo>
                  <a:cubicBezTo>
                    <a:pt x="240" y="212"/>
                    <a:pt x="255" y="216"/>
                    <a:pt x="280" y="219"/>
                  </a:cubicBezTo>
                  <a:cubicBezTo>
                    <a:pt x="280" y="220"/>
                    <a:pt x="280" y="221"/>
                    <a:pt x="280" y="222"/>
                  </a:cubicBezTo>
                  <a:cubicBezTo>
                    <a:pt x="285" y="222"/>
                    <a:pt x="290" y="223"/>
                    <a:pt x="295" y="223"/>
                  </a:cubicBezTo>
                  <a:cubicBezTo>
                    <a:pt x="294" y="217"/>
                    <a:pt x="293" y="211"/>
                    <a:pt x="291" y="205"/>
                  </a:cubicBezTo>
                  <a:cubicBezTo>
                    <a:pt x="257" y="200"/>
                    <a:pt x="257" y="200"/>
                    <a:pt x="257" y="200"/>
                  </a:cubicBezTo>
                  <a:cubicBezTo>
                    <a:pt x="249" y="199"/>
                    <a:pt x="244" y="197"/>
                    <a:pt x="241" y="194"/>
                  </a:cubicBezTo>
                  <a:cubicBezTo>
                    <a:pt x="237" y="191"/>
                    <a:pt x="232" y="182"/>
                    <a:pt x="226" y="170"/>
                  </a:cubicBezTo>
                  <a:cubicBezTo>
                    <a:pt x="219" y="158"/>
                    <a:pt x="219" y="158"/>
                    <a:pt x="219" y="158"/>
                  </a:cubicBezTo>
                  <a:cubicBezTo>
                    <a:pt x="212" y="144"/>
                    <a:pt x="207" y="135"/>
                    <a:pt x="204" y="131"/>
                  </a:cubicBezTo>
                  <a:cubicBezTo>
                    <a:pt x="159" y="66"/>
                    <a:pt x="159" y="66"/>
                    <a:pt x="159" y="66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14" y="4"/>
                    <a:pt x="96" y="19"/>
                    <a:pt x="92" y="47"/>
                  </a:cubicBezTo>
                  <a:cubicBezTo>
                    <a:pt x="90" y="58"/>
                    <a:pt x="93" y="73"/>
                    <a:pt x="100" y="93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9" y="119"/>
                    <a:pt x="112" y="137"/>
                    <a:pt x="112" y="154"/>
                  </a:cubicBezTo>
                  <a:cubicBezTo>
                    <a:pt x="104" y="153"/>
                    <a:pt x="104" y="153"/>
                    <a:pt x="104" y="153"/>
                  </a:cubicBezTo>
                  <a:cubicBezTo>
                    <a:pt x="76" y="149"/>
                    <a:pt x="52" y="150"/>
                    <a:pt x="34" y="157"/>
                  </a:cubicBezTo>
                  <a:cubicBezTo>
                    <a:pt x="15" y="164"/>
                    <a:pt x="4" y="175"/>
                    <a:pt x="2" y="191"/>
                  </a:cubicBezTo>
                  <a:cubicBezTo>
                    <a:pt x="0" y="205"/>
                    <a:pt x="3" y="218"/>
                    <a:pt x="12" y="230"/>
                  </a:cubicBezTo>
                  <a:close/>
                  <a:moveTo>
                    <a:pt x="60" y="325"/>
                  </a:moveTo>
                  <a:cubicBezTo>
                    <a:pt x="87" y="329"/>
                    <a:pt x="87" y="329"/>
                    <a:pt x="87" y="329"/>
                  </a:cubicBezTo>
                  <a:cubicBezTo>
                    <a:pt x="131" y="317"/>
                    <a:pt x="131" y="317"/>
                    <a:pt x="131" y="317"/>
                  </a:cubicBezTo>
                  <a:cubicBezTo>
                    <a:pt x="136" y="322"/>
                    <a:pt x="140" y="328"/>
                    <a:pt x="143" y="333"/>
                  </a:cubicBezTo>
                  <a:cubicBezTo>
                    <a:pt x="144" y="334"/>
                    <a:pt x="144" y="336"/>
                    <a:pt x="146" y="338"/>
                  </a:cubicBezTo>
                  <a:cubicBezTo>
                    <a:pt x="95" y="352"/>
                    <a:pt x="95" y="352"/>
                    <a:pt x="95" y="352"/>
                  </a:cubicBezTo>
                  <a:cubicBezTo>
                    <a:pt x="85" y="350"/>
                    <a:pt x="85" y="350"/>
                    <a:pt x="85" y="350"/>
                  </a:cubicBezTo>
                  <a:cubicBezTo>
                    <a:pt x="66" y="347"/>
                    <a:pt x="58" y="339"/>
                    <a:pt x="60" y="327"/>
                  </a:cubicBezTo>
                  <a:lnTo>
                    <a:pt x="60" y="325"/>
                  </a:lnTo>
                  <a:close/>
                  <a:moveTo>
                    <a:pt x="33" y="289"/>
                  </a:moveTo>
                  <a:cubicBezTo>
                    <a:pt x="35" y="285"/>
                    <a:pt x="35" y="285"/>
                    <a:pt x="35" y="285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129" y="280"/>
                    <a:pt x="129" y="280"/>
                    <a:pt x="129" y="280"/>
                  </a:cubicBezTo>
                  <a:cubicBezTo>
                    <a:pt x="135" y="284"/>
                    <a:pt x="140" y="289"/>
                    <a:pt x="144" y="295"/>
                  </a:cubicBezTo>
                  <a:cubicBezTo>
                    <a:pt x="144" y="296"/>
                    <a:pt x="145" y="297"/>
                    <a:pt x="145" y="298"/>
                  </a:cubicBezTo>
                  <a:cubicBezTo>
                    <a:pt x="86" y="314"/>
                    <a:pt x="86" y="314"/>
                    <a:pt x="86" y="314"/>
                  </a:cubicBezTo>
                  <a:cubicBezTo>
                    <a:pt x="65" y="311"/>
                    <a:pt x="65" y="311"/>
                    <a:pt x="65" y="311"/>
                  </a:cubicBezTo>
                  <a:cubicBezTo>
                    <a:pt x="42" y="307"/>
                    <a:pt x="31" y="300"/>
                    <a:pt x="33" y="289"/>
                  </a:cubicBezTo>
                  <a:close/>
                  <a:moveTo>
                    <a:pt x="18" y="250"/>
                  </a:moveTo>
                  <a:cubicBezTo>
                    <a:pt x="18" y="247"/>
                    <a:pt x="20" y="244"/>
                    <a:pt x="23" y="241"/>
                  </a:cubicBezTo>
                  <a:cubicBezTo>
                    <a:pt x="30" y="246"/>
                    <a:pt x="41" y="250"/>
                    <a:pt x="55" y="252"/>
                  </a:cubicBezTo>
                  <a:cubicBezTo>
                    <a:pt x="70" y="255"/>
                    <a:pt x="70" y="255"/>
                    <a:pt x="70" y="255"/>
                  </a:cubicBezTo>
                  <a:cubicBezTo>
                    <a:pt x="117" y="242"/>
                    <a:pt x="117" y="242"/>
                    <a:pt x="117" y="242"/>
                  </a:cubicBezTo>
                  <a:cubicBezTo>
                    <a:pt x="126" y="246"/>
                    <a:pt x="133" y="253"/>
                    <a:pt x="138" y="263"/>
                  </a:cubicBezTo>
                  <a:cubicBezTo>
                    <a:pt x="81" y="278"/>
                    <a:pt x="81" y="278"/>
                    <a:pt x="81" y="278"/>
                  </a:cubicBezTo>
                  <a:cubicBezTo>
                    <a:pt x="50" y="273"/>
                    <a:pt x="50" y="273"/>
                    <a:pt x="50" y="273"/>
                  </a:cubicBezTo>
                  <a:cubicBezTo>
                    <a:pt x="39" y="271"/>
                    <a:pt x="30" y="269"/>
                    <a:pt x="25" y="265"/>
                  </a:cubicBezTo>
                  <a:cubicBezTo>
                    <a:pt x="19" y="261"/>
                    <a:pt x="17" y="256"/>
                    <a:pt x="18" y="25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521"/>
            <p:cNvSpPr/>
            <p:nvPr/>
          </p:nvSpPr>
          <p:spPr bwMode="auto">
            <a:xfrm>
              <a:off x="8477819" y="3437491"/>
              <a:ext cx="32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522"/>
            <p:cNvSpPr/>
            <p:nvPr/>
          </p:nvSpPr>
          <p:spPr bwMode="auto">
            <a:xfrm>
              <a:off x="8387679" y="3497048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523"/>
            <p:cNvSpPr/>
            <p:nvPr/>
          </p:nvSpPr>
          <p:spPr bwMode="auto">
            <a:xfrm>
              <a:off x="8387679" y="3497048"/>
              <a:ext cx="3219" cy="32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524"/>
            <p:cNvSpPr/>
            <p:nvPr/>
          </p:nvSpPr>
          <p:spPr bwMode="auto">
            <a:xfrm>
              <a:off x="8458504" y="3437491"/>
              <a:ext cx="482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525"/>
            <p:cNvSpPr/>
            <p:nvPr/>
          </p:nvSpPr>
          <p:spPr bwMode="auto">
            <a:xfrm>
              <a:off x="8464942" y="3451978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526"/>
            <p:cNvSpPr/>
            <p:nvPr/>
          </p:nvSpPr>
          <p:spPr bwMode="auto">
            <a:xfrm>
              <a:off x="8366753" y="3421395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527"/>
            <p:cNvSpPr/>
            <p:nvPr/>
          </p:nvSpPr>
          <p:spPr bwMode="auto">
            <a:xfrm>
              <a:off x="8357095" y="3424614"/>
              <a:ext cx="3219" cy="32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528"/>
            <p:cNvSpPr/>
            <p:nvPr/>
          </p:nvSpPr>
          <p:spPr bwMode="auto">
            <a:xfrm>
              <a:off x="8361924" y="3427833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529"/>
            <p:cNvSpPr/>
            <p:nvPr/>
          </p:nvSpPr>
          <p:spPr bwMode="auto">
            <a:xfrm>
              <a:off x="8308806" y="3453588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530"/>
            <p:cNvSpPr/>
            <p:nvPr/>
          </p:nvSpPr>
          <p:spPr bwMode="auto">
            <a:xfrm>
              <a:off x="8368363" y="3418175"/>
              <a:ext cx="0" cy="32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531"/>
            <p:cNvSpPr/>
            <p:nvPr/>
          </p:nvSpPr>
          <p:spPr bwMode="auto">
            <a:xfrm>
              <a:off x="8481039" y="3437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532"/>
            <p:cNvSpPr/>
            <p:nvPr/>
          </p:nvSpPr>
          <p:spPr bwMode="auto">
            <a:xfrm>
              <a:off x="8456894" y="34310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533"/>
            <p:cNvSpPr/>
            <p:nvPr/>
          </p:nvSpPr>
          <p:spPr bwMode="auto">
            <a:xfrm>
              <a:off x="8337780" y="3503487"/>
              <a:ext cx="482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534"/>
            <p:cNvSpPr/>
            <p:nvPr/>
          </p:nvSpPr>
          <p:spPr bwMode="auto">
            <a:xfrm>
              <a:off x="8339389" y="3403689"/>
              <a:ext cx="160965" cy="103018"/>
            </a:xfrm>
            <a:custGeom>
              <a:avLst/>
              <a:gdLst>
                <a:gd name="T0" fmla="*/ 28 w 73"/>
                <a:gd name="T1" fmla="*/ 9 h 47"/>
                <a:gd name="T2" fmla="*/ 28 w 73"/>
                <a:gd name="T3" fmla="*/ 12 h 47"/>
                <a:gd name="T4" fmla="*/ 36 w 73"/>
                <a:gd name="T5" fmla="*/ 13 h 47"/>
                <a:gd name="T6" fmla="*/ 41 w 73"/>
                <a:gd name="T7" fmla="*/ 13 h 47"/>
                <a:gd name="T8" fmla="*/ 45 w 73"/>
                <a:gd name="T9" fmla="*/ 11 h 47"/>
                <a:gd name="T10" fmla="*/ 45 w 73"/>
                <a:gd name="T11" fmla="*/ 10 h 47"/>
                <a:gd name="T12" fmla="*/ 43 w 73"/>
                <a:gd name="T13" fmla="*/ 9 h 47"/>
                <a:gd name="T14" fmla="*/ 44 w 73"/>
                <a:gd name="T15" fmla="*/ 8 h 47"/>
                <a:gd name="T16" fmla="*/ 38 w 73"/>
                <a:gd name="T17" fmla="*/ 11 h 47"/>
                <a:gd name="T18" fmla="*/ 40 w 73"/>
                <a:gd name="T19" fmla="*/ 5 h 47"/>
                <a:gd name="T20" fmla="*/ 45 w 73"/>
                <a:gd name="T21" fmla="*/ 5 h 47"/>
                <a:gd name="T22" fmla="*/ 51 w 73"/>
                <a:gd name="T23" fmla="*/ 10 h 47"/>
                <a:gd name="T24" fmla="*/ 52 w 73"/>
                <a:gd name="T25" fmla="*/ 16 h 47"/>
                <a:gd name="T26" fmla="*/ 53 w 73"/>
                <a:gd name="T27" fmla="*/ 13 h 47"/>
                <a:gd name="T28" fmla="*/ 56 w 73"/>
                <a:gd name="T29" fmla="*/ 16 h 47"/>
                <a:gd name="T30" fmla="*/ 62 w 73"/>
                <a:gd name="T31" fmla="*/ 19 h 47"/>
                <a:gd name="T32" fmla="*/ 55 w 73"/>
                <a:gd name="T33" fmla="*/ 20 h 47"/>
                <a:gd name="T34" fmla="*/ 59 w 73"/>
                <a:gd name="T35" fmla="*/ 23 h 47"/>
                <a:gd name="T36" fmla="*/ 63 w 73"/>
                <a:gd name="T37" fmla="*/ 21 h 47"/>
                <a:gd name="T38" fmla="*/ 67 w 73"/>
                <a:gd name="T39" fmla="*/ 27 h 47"/>
                <a:gd name="T40" fmla="*/ 59 w 73"/>
                <a:gd name="T41" fmla="*/ 34 h 47"/>
                <a:gd name="T42" fmla="*/ 57 w 73"/>
                <a:gd name="T43" fmla="*/ 31 h 47"/>
                <a:gd name="T44" fmla="*/ 50 w 73"/>
                <a:gd name="T45" fmla="*/ 33 h 47"/>
                <a:gd name="T46" fmla="*/ 44 w 73"/>
                <a:gd name="T47" fmla="*/ 34 h 47"/>
                <a:gd name="T48" fmla="*/ 37 w 73"/>
                <a:gd name="T49" fmla="*/ 34 h 47"/>
                <a:gd name="T50" fmla="*/ 32 w 73"/>
                <a:gd name="T51" fmla="*/ 39 h 47"/>
                <a:gd name="T52" fmla="*/ 30 w 73"/>
                <a:gd name="T53" fmla="*/ 38 h 47"/>
                <a:gd name="T54" fmla="*/ 20 w 73"/>
                <a:gd name="T55" fmla="*/ 42 h 47"/>
                <a:gd name="T56" fmla="*/ 14 w 73"/>
                <a:gd name="T57" fmla="*/ 43 h 47"/>
                <a:gd name="T58" fmla="*/ 4 w 73"/>
                <a:gd name="T59" fmla="*/ 44 h 47"/>
                <a:gd name="T60" fmla="*/ 3 w 73"/>
                <a:gd name="T61" fmla="*/ 43 h 47"/>
                <a:gd name="T62" fmla="*/ 8 w 73"/>
                <a:gd name="T63" fmla="*/ 47 h 47"/>
                <a:gd name="T64" fmla="*/ 22 w 73"/>
                <a:gd name="T65" fmla="*/ 43 h 47"/>
                <a:gd name="T66" fmla="*/ 24 w 73"/>
                <a:gd name="T67" fmla="*/ 43 h 47"/>
                <a:gd name="T68" fmla="*/ 33 w 73"/>
                <a:gd name="T69" fmla="*/ 42 h 47"/>
                <a:gd name="T70" fmla="*/ 49 w 73"/>
                <a:gd name="T71" fmla="*/ 37 h 47"/>
                <a:gd name="T72" fmla="*/ 57 w 73"/>
                <a:gd name="T73" fmla="*/ 35 h 47"/>
                <a:gd name="T74" fmla="*/ 72 w 73"/>
                <a:gd name="T75" fmla="*/ 30 h 47"/>
                <a:gd name="T76" fmla="*/ 71 w 73"/>
                <a:gd name="T77" fmla="*/ 25 h 47"/>
                <a:gd name="T78" fmla="*/ 67 w 73"/>
                <a:gd name="T79" fmla="*/ 34 h 47"/>
                <a:gd name="T80" fmla="*/ 67 w 73"/>
                <a:gd name="T81" fmla="*/ 19 h 47"/>
                <a:gd name="T82" fmla="*/ 62 w 73"/>
                <a:gd name="T83" fmla="*/ 13 h 47"/>
                <a:gd name="T84" fmla="*/ 53 w 73"/>
                <a:gd name="T85" fmla="*/ 10 h 47"/>
                <a:gd name="T86" fmla="*/ 49 w 73"/>
                <a:gd name="T87" fmla="*/ 4 h 47"/>
                <a:gd name="T88" fmla="*/ 42 w 73"/>
                <a:gd name="T89" fmla="*/ 1 h 47"/>
                <a:gd name="T90" fmla="*/ 35 w 73"/>
                <a:gd name="T91" fmla="*/ 3 h 47"/>
                <a:gd name="T92" fmla="*/ 25 w 73"/>
                <a:gd name="T93" fmla="*/ 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3" h="47">
                  <a:moveTo>
                    <a:pt x="27" y="6"/>
                  </a:moveTo>
                  <a:cubicBezTo>
                    <a:pt x="28" y="8"/>
                    <a:pt x="25" y="7"/>
                    <a:pt x="25" y="9"/>
                  </a:cubicBezTo>
                  <a:cubicBezTo>
                    <a:pt x="26" y="8"/>
                    <a:pt x="27" y="8"/>
                    <a:pt x="28" y="9"/>
                  </a:cubicBezTo>
                  <a:cubicBezTo>
                    <a:pt x="27" y="10"/>
                    <a:pt x="26" y="9"/>
                    <a:pt x="26" y="11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8" y="11"/>
                    <a:pt x="27" y="13"/>
                    <a:pt x="28" y="12"/>
                  </a:cubicBezTo>
                  <a:cubicBezTo>
                    <a:pt x="29" y="9"/>
                    <a:pt x="33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8" y="13"/>
                    <a:pt x="39" y="14"/>
                    <a:pt x="41" y="13"/>
                  </a:cubicBezTo>
                  <a:cubicBezTo>
                    <a:pt x="41" y="12"/>
                    <a:pt x="43" y="12"/>
                    <a:pt x="45" y="11"/>
                  </a:cubicBezTo>
                  <a:cubicBezTo>
                    <a:pt x="44" y="11"/>
                    <a:pt x="43" y="11"/>
                    <a:pt x="42" y="11"/>
                  </a:cubicBezTo>
                  <a:cubicBezTo>
                    <a:pt x="43" y="11"/>
                    <a:pt x="44" y="12"/>
                    <a:pt x="45" y="11"/>
                  </a:cubicBezTo>
                  <a:cubicBezTo>
                    <a:pt x="44" y="11"/>
                    <a:pt x="43" y="11"/>
                    <a:pt x="43" y="10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3" y="10"/>
                    <a:pt x="45" y="10"/>
                  </a:cubicBezTo>
                  <a:cubicBezTo>
                    <a:pt x="46" y="8"/>
                    <a:pt x="44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3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2" y="8"/>
                    <a:pt x="39" y="8"/>
                    <a:pt x="38" y="11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37" y="11"/>
                    <a:pt x="36" y="7"/>
                    <a:pt x="35" y="9"/>
                  </a:cubicBezTo>
                  <a:cubicBezTo>
                    <a:pt x="35" y="7"/>
                    <a:pt x="38" y="7"/>
                    <a:pt x="40" y="5"/>
                  </a:cubicBezTo>
                  <a:cubicBezTo>
                    <a:pt x="41" y="6"/>
                    <a:pt x="42" y="6"/>
                    <a:pt x="43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6"/>
                    <a:pt x="48" y="6"/>
                    <a:pt x="49" y="6"/>
                  </a:cubicBezTo>
                  <a:cubicBezTo>
                    <a:pt x="48" y="8"/>
                    <a:pt x="46" y="9"/>
                    <a:pt x="46" y="10"/>
                  </a:cubicBezTo>
                  <a:cubicBezTo>
                    <a:pt x="48" y="12"/>
                    <a:pt x="49" y="10"/>
                    <a:pt x="51" y="10"/>
                  </a:cubicBezTo>
                  <a:cubicBezTo>
                    <a:pt x="52" y="12"/>
                    <a:pt x="49" y="13"/>
                    <a:pt x="51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8"/>
                    <a:pt x="51" y="15"/>
                    <a:pt x="52" y="16"/>
                  </a:cubicBezTo>
                  <a:cubicBezTo>
                    <a:pt x="52" y="15"/>
                    <a:pt x="52" y="14"/>
                    <a:pt x="51" y="14"/>
                  </a:cubicBezTo>
                  <a:cubicBezTo>
                    <a:pt x="52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4" y="13"/>
                    <a:pt x="55" y="12"/>
                    <a:pt x="56" y="13"/>
                  </a:cubicBezTo>
                  <a:cubicBezTo>
                    <a:pt x="54" y="14"/>
                    <a:pt x="57" y="15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7" y="16"/>
                    <a:pt x="58" y="18"/>
                    <a:pt x="59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9" y="19"/>
                    <a:pt x="61" y="18"/>
                    <a:pt x="62" y="19"/>
                  </a:cubicBezTo>
                  <a:cubicBezTo>
                    <a:pt x="61" y="19"/>
                    <a:pt x="58" y="19"/>
                    <a:pt x="60" y="20"/>
                  </a:cubicBezTo>
                  <a:cubicBezTo>
                    <a:pt x="59" y="21"/>
                    <a:pt x="57" y="20"/>
                    <a:pt x="57" y="18"/>
                  </a:cubicBezTo>
                  <a:cubicBezTo>
                    <a:pt x="57" y="20"/>
                    <a:pt x="56" y="21"/>
                    <a:pt x="55" y="20"/>
                  </a:cubicBezTo>
                  <a:cubicBezTo>
                    <a:pt x="54" y="22"/>
                    <a:pt x="57" y="21"/>
                    <a:pt x="57" y="22"/>
                  </a:cubicBezTo>
                  <a:cubicBezTo>
                    <a:pt x="57" y="22"/>
                    <a:pt x="58" y="22"/>
                    <a:pt x="58" y="21"/>
                  </a:cubicBezTo>
                  <a:cubicBezTo>
                    <a:pt x="57" y="22"/>
                    <a:pt x="58" y="23"/>
                    <a:pt x="59" y="23"/>
                  </a:cubicBezTo>
                  <a:cubicBezTo>
                    <a:pt x="59" y="23"/>
                    <a:pt x="60" y="24"/>
                    <a:pt x="61" y="23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60" y="21"/>
                    <a:pt x="62" y="23"/>
                    <a:pt x="63" y="21"/>
                  </a:cubicBezTo>
                  <a:cubicBezTo>
                    <a:pt x="61" y="24"/>
                    <a:pt x="66" y="25"/>
                    <a:pt x="65" y="27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6"/>
                    <a:pt x="66" y="27"/>
                    <a:pt x="67" y="27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3" y="30"/>
                    <a:pt x="61" y="33"/>
                    <a:pt x="59" y="34"/>
                  </a:cubicBezTo>
                  <a:cubicBezTo>
                    <a:pt x="60" y="33"/>
                    <a:pt x="59" y="30"/>
                    <a:pt x="62" y="31"/>
                  </a:cubicBezTo>
                  <a:cubicBezTo>
                    <a:pt x="58" y="31"/>
                    <a:pt x="60" y="28"/>
                    <a:pt x="59" y="27"/>
                  </a:cubicBezTo>
                  <a:cubicBezTo>
                    <a:pt x="56" y="27"/>
                    <a:pt x="58" y="30"/>
                    <a:pt x="57" y="31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7" y="34"/>
                    <a:pt x="52" y="31"/>
                    <a:pt x="49" y="34"/>
                  </a:cubicBezTo>
                  <a:cubicBezTo>
                    <a:pt x="49" y="33"/>
                    <a:pt x="50" y="33"/>
                    <a:pt x="50" y="33"/>
                  </a:cubicBezTo>
                  <a:cubicBezTo>
                    <a:pt x="48" y="32"/>
                    <a:pt x="49" y="34"/>
                    <a:pt x="48" y="34"/>
                  </a:cubicBezTo>
                  <a:cubicBezTo>
                    <a:pt x="46" y="35"/>
                    <a:pt x="44" y="34"/>
                    <a:pt x="45" y="32"/>
                  </a:cubicBezTo>
                  <a:cubicBezTo>
                    <a:pt x="43" y="32"/>
                    <a:pt x="45" y="33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1" y="36"/>
                    <a:pt x="39" y="36"/>
                    <a:pt x="37" y="34"/>
                  </a:cubicBezTo>
                  <a:cubicBezTo>
                    <a:pt x="34" y="35"/>
                    <a:pt x="37" y="39"/>
                    <a:pt x="35" y="40"/>
                  </a:cubicBezTo>
                  <a:cubicBezTo>
                    <a:pt x="33" y="40"/>
                    <a:pt x="35" y="39"/>
                    <a:pt x="35" y="38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3" y="36"/>
                    <a:pt x="35" y="37"/>
                    <a:pt x="34" y="34"/>
                  </a:cubicBezTo>
                  <a:cubicBezTo>
                    <a:pt x="33" y="38"/>
                    <a:pt x="32" y="36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40"/>
                    <a:pt x="26" y="40"/>
                    <a:pt x="24" y="41"/>
                  </a:cubicBezTo>
                  <a:cubicBezTo>
                    <a:pt x="25" y="39"/>
                    <a:pt x="26" y="39"/>
                    <a:pt x="27" y="38"/>
                  </a:cubicBezTo>
                  <a:cubicBezTo>
                    <a:pt x="26" y="38"/>
                    <a:pt x="21" y="40"/>
                    <a:pt x="20" y="42"/>
                  </a:cubicBezTo>
                  <a:cubicBezTo>
                    <a:pt x="19" y="42"/>
                    <a:pt x="17" y="42"/>
                    <a:pt x="18" y="41"/>
                  </a:cubicBezTo>
                  <a:cubicBezTo>
                    <a:pt x="15" y="41"/>
                    <a:pt x="18" y="44"/>
                    <a:pt x="14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2"/>
                    <a:pt x="10" y="43"/>
                    <a:pt x="9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7" y="45"/>
                    <a:pt x="5" y="45"/>
                    <a:pt x="4" y="44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5"/>
                    <a:pt x="1" y="44"/>
                    <a:pt x="1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2" y="41"/>
                    <a:pt x="1" y="44"/>
                    <a:pt x="0" y="43"/>
                  </a:cubicBezTo>
                  <a:cubicBezTo>
                    <a:pt x="0" y="43"/>
                    <a:pt x="1" y="45"/>
                    <a:pt x="1" y="46"/>
                  </a:cubicBezTo>
                  <a:cubicBezTo>
                    <a:pt x="3" y="46"/>
                    <a:pt x="5" y="46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14" y="46"/>
                    <a:pt x="18" y="45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3" y="42"/>
                    <a:pt x="24" y="41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5" y="42"/>
                    <a:pt x="28" y="44"/>
                    <a:pt x="29" y="44"/>
                  </a:cubicBezTo>
                  <a:cubicBezTo>
                    <a:pt x="29" y="42"/>
                    <a:pt x="32" y="43"/>
                    <a:pt x="31" y="41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2" y="40"/>
                    <a:pt x="33" y="39"/>
                  </a:cubicBezTo>
                  <a:cubicBezTo>
                    <a:pt x="34" y="39"/>
                    <a:pt x="34" y="40"/>
                    <a:pt x="34" y="41"/>
                  </a:cubicBezTo>
                  <a:cubicBezTo>
                    <a:pt x="39" y="41"/>
                    <a:pt x="44" y="39"/>
                    <a:pt x="49" y="37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9"/>
                    <a:pt x="51" y="36"/>
                    <a:pt x="51" y="39"/>
                  </a:cubicBezTo>
                  <a:cubicBezTo>
                    <a:pt x="53" y="37"/>
                    <a:pt x="58" y="38"/>
                    <a:pt x="57" y="35"/>
                  </a:cubicBezTo>
                  <a:cubicBezTo>
                    <a:pt x="59" y="37"/>
                    <a:pt x="63" y="35"/>
                    <a:pt x="66" y="33"/>
                  </a:cubicBezTo>
                  <a:cubicBezTo>
                    <a:pt x="65" y="32"/>
                    <a:pt x="66" y="32"/>
                    <a:pt x="66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8" y="25"/>
                    <a:pt x="68" y="24"/>
                    <a:pt x="67" y="24"/>
                  </a:cubicBezTo>
                  <a:cubicBezTo>
                    <a:pt x="68" y="22"/>
                    <a:pt x="70" y="25"/>
                    <a:pt x="71" y="25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69" y="24"/>
                    <a:pt x="68" y="21"/>
                    <a:pt x="67" y="19"/>
                  </a:cubicBezTo>
                  <a:cubicBezTo>
                    <a:pt x="66" y="17"/>
                    <a:pt x="65" y="15"/>
                    <a:pt x="62" y="16"/>
                  </a:cubicBezTo>
                  <a:cubicBezTo>
                    <a:pt x="62" y="16"/>
                    <a:pt x="62" y="16"/>
                    <a:pt x="63" y="16"/>
                  </a:cubicBezTo>
                  <a:cubicBezTo>
                    <a:pt x="62" y="15"/>
                    <a:pt x="62" y="14"/>
                    <a:pt x="62" y="13"/>
                  </a:cubicBezTo>
                  <a:cubicBezTo>
                    <a:pt x="61" y="14"/>
                    <a:pt x="62" y="15"/>
                    <a:pt x="60" y="14"/>
                  </a:cubicBezTo>
                  <a:cubicBezTo>
                    <a:pt x="59" y="13"/>
                    <a:pt x="61" y="12"/>
                    <a:pt x="61" y="11"/>
                  </a:cubicBezTo>
                  <a:cubicBezTo>
                    <a:pt x="58" y="10"/>
                    <a:pt x="54" y="8"/>
                    <a:pt x="53" y="10"/>
                  </a:cubicBezTo>
                  <a:cubicBezTo>
                    <a:pt x="53" y="9"/>
                    <a:pt x="53" y="7"/>
                    <a:pt x="54" y="7"/>
                  </a:cubicBezTo>
                  <a:cubicBezTo>
                    <a:pt x="49" y="7"/>
                    <a:pt x="50" y="5"/>
                    <a:pt x="46" y="4"/>
                  </a:cubicBezTo>
                  <a:cubicBezTo>
                    <a:pt x="47" y="5"/>
                    <a:pt x="48" y="2"/>
                    <a:pt x="49" y="4"/>
                  </a:cubicBezTo>
                  <a:cubicBezTo>
                    <a:pt x="49" y="3"/>
                    <a:pt x="48" y="2"/>
                    <a:pt x="46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4" y="6"/>
                    <a:pt x="34" y="4"/>
                    <a:pt x="35" y="3"/>
                  </a:cubicBezTo>
                  <a:cubicBezTo>
                    <a:pt x="31" y="2"/>
                    <a:pt x="30" y="4"/>
                    <a:pt x="28" y="5"/>
                  </a:cubicBezTo>
                  <a:cubicBezTo>
                    <a:pt x="27" y="4"/>
                    <a:pt x="28" y="4"/>
                    <a:pt x="28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3" y="7"/>
                    <a:pt x="24" y="8"/>
                  </a:cubicBezTo>
                  <a:cubicBezTo>
                    <a:pt x="24" y="7"/>
                    <a:pt x="25" y="6"/>
                    <a:pt x="27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Rectangle 535"/>
            <p:cNvSpPr>
              <a:spLocks noChangeArrowheads="1"/>
            </p:cNvSpPr>
            <p:nvPr/>
          </p:nvSpPr>
          <p:spPr bwMode="auto">
            <a:xfrm>
              <a:off x="8392508" y="3421395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536"/>
            <p:cNvSpPr/>
            <p:nvPr/>
          </p:nvSpPr>
          <p:spPr bwMode="auto">
            <a:xfrm>
              <a:off x="8453675" y="3437491"/>
              <a:ext cx="0" cy="32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537"/>
            <p:cNvSpPr/>
            <p:nvPr/>
          </p:nvSpPr>
          <p:spPr bwMode="auto">
            <a:xfrm>
              <a:off x="8213837" y="3400469"/>
              <a:ext cx="178671" cy="57947"/>
            </a:xfrm>
            <a:custGeom>
              <a:avLst/>
              <a:gdLst>
                <a:gd name="T0" fmla="*/ 55 w 82"/>
                <a:gd name="T1" fmla="*/ 20 h 26"/>
                <a:gd name="T2" fmla="*/ 55 w 82"/>
                <a:gd name="T3" fmla="*/ 21 h 26"/>
                <a:gd name="T4" fmla="*/ 60 w 82"/>
                <a:gd name="T5" fmla="*/ 22 h 26"/>
                <a:gd name="T6" fmla="*/ 63 w 82"/>
                <a:gd name="T7" fmla="*/ 20 h 26"/>
                <a:gd name="T8" fmla="*/ 69 w 82"/>
                <a:gd name="T9" fmla="*/ 23 h 26"/>
                <a:gd name="T10" fmla="*/ 78 w 82"/>
                <a:gd name="T11" fmla="*/ 16 h 26"/>
                <a:gd name="T12" fmla="*/ 81 w 82"/>
                <a:gd name="T13" fmla="*/ 14 h 26"/>
                <a:gd name="T14" fmla="*/ 78 w 82"/>
                <a:gd name="T15" fmla="*/ 10 h 26"/>
                <a:gd name="T16" fmla="*/ 78 w 82"/>
                <a:gd name="T17" fmla="*/ 6 h 26"/>
                <a:gd name="T18" fmla="*/ 75 w 82"/>
                <a:gd name="T19" fmla="*/ 7 h 26"/>
                <a:gd name="T20" fmla="*/ 70 w 82"/>
                <a:gd name="T21" fmla="*/ 9 h 26"/>
                <a:gd name="T22" fmla="*/ 70 w 82"/>
                <a:gd name="T23" fmla="*/ 12 h 26"/>
                <a:gd name="T24" fmla="*/ 64 w 82"/>
                <a:gd name="T25" fmla="*/ 18 h 26"/>
                <a:gd name="T26" fmla="*/ 66 w 82"/>
                <a:gd name="T27" fmla="*/ 10 h 26"/>
                <a:gd name="T28" fmla="*/ 55 w 82"/>
                <a:gd name="T29" fmla="*/ 19 h 26"/>
                <a:gd name="T30" fmla="*/ 55 w 82"/>
                <a:gd name="T31" fmla="*/ 20 h 26"/>
                <a:gd name="T32" fmla="*/ 55 w 82"/>
                <a:gd name="T33" fmla="*/ 18 h 26"/>
                <a:gd name="T34" fmla="*/ 58 w 82"/>
                <a:gd name="T35" fmla="*/ 17 h 26"/>
                <a:gd name="T36" fmla="*/ 62 w 82"/>
                <a:gd name="T37" fmla="*/ 14 h 26"/>
                <a:gd name="T38" fmla="*/ 58 w 82"/>
                <a:gd name="T39" fmla="*/ 12 h 26"/>
                <a:gd name="T40" fmla="*/ 56 w 82"/>
                <a:gd name="T41" fmla="*/ 14 h 26"/>
                <a:gd name="T42" fmla="*/ 41 w 82"/>
                <a:gd name="T43" fmla="*/ 12 h 26"/>
                <a:gd name="T44" fmla="*/ 32 w 82"/>
                <a:gd name="T45" fmla="*/ 10 h 26"/>
                <a:gd name="T46" fmla="*/ 23 w 82"/>
                <a:gd name="T47" fmla="*/ 8 h 26"/>
                <a:gd name="T48" fmla="*/ 12 w 82"/>
                <a:gd name="T49" fmla="*/ 3 h 26"/>
                <a:gd name="T50" fmla="*/ 4 w 82"/>
                <a:gd name="T51" fmla="*/ 3 h 26"/>
                <a:gd name="T52" fmla="*/ 1 w 82"/>
                <a:gd name="T53" fmla="*/ 9 h 26"/>
                <a:gd name="T54" fmla="*/ 5 w 82"/>
                <a:gd name="T55" fmla="*/ 12 h 26"/>
                <a:gd name="T56" fmla="*/ 6 w 82"/>
                <a:gd name="T57" fmla="*/ 9 h 26"/>
                <a:gd name="T58" fmla="*/ 6 w 82"/>
                <a:gd name="T59" fmla="*/ 11 h 26"/>
                <a:gd name="T60" fmla="*/ 7 w 82"/>
                <a:gd name="T61" fmla="*/ 9 h 26"/>
                <a:gd name="T62" fmla="*/ 8 w 82"/>
                <a:gd name="T63" fmla="*/ 11 h 26"/>
                <a:gd name="T64" fmla="*/ 17 w 82"/>
                <a:gd name="T65" fmla="*/ 17 h 26"/>
                <a:gd name="T66" fmla="*/ 29 w 82"/>
                <a:gd name="T67" fmla="*/ 17 h 26"/>
                <a:gd name="T68" fmla="*/ 29 w 82"/>
                <a:gd name="T69" fmla="*/ 15 h 26"/>
                <a:gd name="T70" fmla="*/ 37 w 82"/>
                <a:gd name="T71" fmla="*/ 14 h 26"/>
                <a:gd name="T72" fmla="*/ 39 w 82"/>
                <a:gd name="T73" fmla="*/ 17 h 26"/>
                <a:gd name="T74" fmla="*/ 37 w 82"/>
                <a:gd name="T75" fmla="*/ 20 h 26"/>
                <a:gd name="T76" fmla="*/ 41 w 82"/>
                <a:gd name="T77" fmla="*/ 23 h 26"/>
                <a:gd name="T78" fmla="*/ 45 w 82"/>
                <a:gd name="T79" fmla="*/ 22 h 26"/>
                <a:gd name="T80" fmla="*/ 51 w 82"/>
                <a:gd name="T81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2" h="26">
                  <a:moveTo>
                    <a:pt x="51" y="19"/>
                  </a:moveTo>
                  <a:cubicBezTo>
                    <a:pt x="51" y="22"/>
                    <a:pt x="53" y="19"/>
                    <a:pt x="55" y="20"/>
                  </a:cubicBezTo>
                  <a:cubicBezTo>
                    <a:pt x="53" y="20"/>
                    <a:pt x="53" y="22"/>
                    <a:pt x="53" y="22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8" y="23"/>
                    <a:pt x="60" y="22"/>
                  </a:cubicBezTo>
                  <a:cubicBezTo>
                    <a:pt x="60" y="23"/>
                    <a:pt x="59" y="23"/>
                    <a:pt x="59" y="25"/>
                  </a:cubicBezTo>
                  <a:cubicBezTo>
                    <a:pt x="60" y="23"/>
                    <a:pt x="63" y="22"/>
                    <a:pt x="63" y="20"/>
                  </a:cubicBezTo>
                  <a:cubicBezTo>
                    <a:pt x="66" y="19"/>
                    <a:pt x="68" y="19"/>
                    <a:pt x="70" y="19"/>
                  </a:cubicBezTo>
                  <a:cubicBezTo>
                    <a:pt x="68" y="20"/>
                    <a:pt x="70" y="21"/>
                    <a:pt x="69" y="23"/>
                  </a:cubicBezTo>
                  <a:cubicBezTo>
                    <a:pt x="70" y="20"/>
                    <a:pt x="75" y="16"/>
                    <a:pt x="77" y="12"/>
                  </a:cubicBezTo>
                  <a:cubicBezTo>
                    <a:pt x="78" y="14"/>
                    <a:pt x="78" y="14"/>
                    <a:pt x="78" y="16"/>
                  </a:cubicBezTo>
                  <a:cubicBezTo>
                    <a:pt x="82" y="17"/>
                    <a:pt x="79" y="14"/>
                    <a:pt x="82" y="1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2" y="13"/>
                    <a:pt x="82" y="11"/>
                    <a:pt x="82" y="9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9"/>
                    <a:pt x="80" y="8"/>
                    <a:pt x="81" y="8"/>
                  </a:cubicBezTo>
                  <a:cubicBezTo>
                    <a:pt x="81" y="6"/>
                    <a:pt x="78" y="7"/>
                    <a:pt x="78" y="6"/>
                  </a:cubicBezTo>
                  <a:cubicBezTo>
                    <a:pt x="78" y="7"/>
                    <a:pt x="76" y="7"/>
                    <a:pt x="75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3" y="7"/>
                    <a:pt x="72" y="9"/>
                    <a:pt x="71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0"/>
                    <a:pt x="70" y="11"/>
                    <a:pt x="69" y="12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9" y="14"/>
                    <a:pt x="65" y="16"/>
                    <a:pt x="68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6"/>
                    <a:pt x="64" y="12"/>
                    <a:pt x="66" y="11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10"/>
                    <a:pt x="62" y="13"/>
                    <a:pt x="63" y="15"/>
                  </a:cubicBezTo>
                  <a:cubicBezTo>
                    <a:pt x="63" y="20"/>
                    <a:pt x="58" y="17"/>
                    <a:pt x="55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9"/>
                    <a:pt x="55" y="19"/>
                    <a:pt x="56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6" y="17"/>
                    <a:pt x="56" y="16"/>
                  </a:cubicBezTo>
                  <a:cubicBezTo>
                    <a:pt x="57" y="16"/>
                    <a:pt x="58" y="16"/>
                    <a:pt x="58" y="17"/>
                  </a:cubicBezTo>
                  <a:cubicBezTo>
                    <a:pt x="62" y="15"/>
                    <a:pt x="56" y="13"/>
                    <a:pt x="60" y="12"/>
                  </a:cubicBezTo>
                  <a:cubicBezTo>
                    <a:pt x="63" y="12"/>
                    <a:pt x="58" y="15"/>
                    <a:pt x="62" y="14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1" y="10"/>
                    <a:pt x="59" y="11"/>
                    <a:pt x="58" y="12"/>
                  </a:cubicBezTo>
                  <a:cubicBezTo>
                    <a:pt x="56" y="13"/>
                    <a:pt x="55" y="14"/>
                    <a:pt x="54" y="14"/>
                  </a:cubicBezTo>
                  <a:cubicBezTo>
                    <a:pt x="55" y="14"/>
                    <a:pt x="55" y="14"/>
                    <a:pt x="56" y="14"/>
                  </a:cubicBezTo>
                  <a:cubicBezTo>
                    <a:pt x="50" y="14"/>
                    <a:pt x="46" y="12"/>
                    <a:pt x="46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0" y="10"/>
                    <a:pt x="29" y="9"/>
                    <a:pt x="27" y="9"/>
                  </a:cubicBezTo>
                  <a:cubicBezTo>
                    <a:pt x="26" y="9"/>
                    <a:pt x="24" y="8"/>
                    <a:pt x="23" y="8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6" y="6"/>
                    <a:pt x="14" y="4"/>
                    <a:pt x="12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6"/>
                    <a:pt x="1" y="8"/>
                    <a:pt x="1" y="9"/>
                  </a:cubicBezTo>
                  <a:cubicBezTo>
                    <a:pt x="0" y="11"/>
                    <a:pt x="1" y="13"/>
                    <a:pt x="2" y="14"/>
                  </a:cubicBezTo>
                  <a:cubicBezTo>
                    <a:pt x="3" y="13"/>
                    <a:pt x="4" y="11"/>
                    <a:pt x="5" y="12"/>
                  </a:cubicBezTo>
                  <a:cubicBezTo>
                    <a:pt x="4" y="11"/>
                    <a:pt x="4" y="9"/>
                    <a:pt x="6" y="8"/>
                  </a:cubicBezTo>
                  <a:cubicBezTo>
                    <a:pt x="7" y="8"/>
                    <a:pt x="5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7" y="10"/>
                    <a:pt x="6" y="11"/>
                  </a:cubicBezTo>
                  <a:cubicBezTo>
                    <a:pt x="8" y="11"/>
                    <a:pt x="9" y="10"/>
                    <a:pt x="10" y="9"/>
                  </a:cubicBezTo>
                  <a:cubicBezTo>
                    <a:pt x="9" y="9"/>
                    <a:pt x="8" y="9"/>
                    <a:pt x="7" y="9"/>
                  </a:cubicBezTo>
                  <a:cubicBezTo>
                    <a:pt x="8" y="10"/>
                    <a:pt x="11" y="10"/>
                    <a:pt x="12" y="10"/>
                  </a:cubicBezTo>
                  <a:cubicBezTo>
                    <a:pt x="13" y="12"/>
                    <a:pt x="10" y="11"/>
                    <a:pt x="8" y="11"/>
                  </a:cubicBezTo>
                  <a:cubicBezTo>
                    <a:pt x="10" y="12"/>
                    <a:pt x="11" y="14"/>
                    <a:pt x="13" y="15"/>
                  </a:cubicBezTo>
                  <a:cubicBezTo>
                    <a:pt x="14" y="15"/>
                    <a:pt x="15" y="16"/>
                    <a:pt x="17" y="17"/>
                  </a:cubicBezTo>
                  <a:cubicBezTo>
                    <a:pt x="20" y="18"/>
                    <a:pt x="23" y="19"/>
                    <a:pt x="26" y="20"/>
                  </a:cubicBezTo>
                  <a:cubicBezTo>
                    <a:pt x="27" y="17"/>
                    <a:pt x="27" y="18"/>
                    <a:pt x="29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30" y="16"/>
                    <a:pt x="29" y="15"/>
                  </a:cubicBezTo>
                  <a:cubicBezTo>
                    <a:pt x="33" y="18"/>
                    <a:pt x="35" y="13"/>
                    <a:pt x="37" y="1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9" y="14"/>
                    <a:pt x="40" y="14"/>
                    <a:pt x="42" y="13"/>
                  </a:cubicBezTo>
                  <a:cubicBezTo>
                    <a:pt x="45" y="16"/>
                    <a:pt x="39" y="13"/>
                    <a:pt x="39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7"/>
                    <a:pt x="38" y="20"/>
                    <a:pt x="37" y="20"/>
                  </a:cubicBezTo>
                  <a:cubicBezTo>
                    <a:pt x="41" y="19"/>
                    <a:pt x="42" y="22"/>
                    <a:pt x="46" y="21"/>
                  </a:cubicBezTo>
                  <a:cubicBezTo>
                    <a:pt x="45" y="22"/>
                    <a:pt x="42" y="23"/>
                    <a:pt x="41" y="23"/>
                  </a:cubicBezTo>
                  <a:cubicBezTo>
                    <a:pt x="42" y="23"/>
                    <a:pt x="44" y="23"/>
                    <a:pt x="44" y="24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7" y="22"/>
                    <a:pt x="44" y="24"/>
                    <a:pt x="45" y="25"/>
                  </a:cubicBezTo>
                  <a:cubicBezTo>
                    <a:pt x="50" y="26"/>
                    <a:pt x="47" y="19"/>
                    <a:pt x="51" y="1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538"/>
            <p:cNvSpPr/>
            <p:nvPr/>
          </p:nvSpPr>
          <p:spPr bwMode="auto">
            <a:xfrm>
              <a:off x="8435968" y="3421395"/>
              <a:ext cx="482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539"/>
            <p:cNvSpPr/>
            <p:nvPr/>
          </p:nvSpPr>
          <p:spPr bwMode="auto">
            <a:xfrm>
              <a:off x="8418262" y="3431053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540"/>
            <p:cNvSpPr/>
            <p:nvPr/>
          </p:nvSpPr>
          <p:spPr bwMode="auto">
            <a:xfrm>
              <a:off x="8415043" y="3434272"/>
              <a:ext cx="3219" cy="3219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0" y="1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541"/>
            <p:cNvSpPr/>
            <p:nvPr/>
          </p:nvSpPr>
          <p:spPr bwMode="auto">
            <a:xfrm>
              <a:off x="8228323" y="3437491"/>
              <a:ext cx="1610" cy="321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542"/>
            <p:cNvSpPr/>
            <p:nvPr/>
          </p:nvSpPr>
          <p:spPr bwMode="auto">
            <a:xfrm>
              <a:off x="8226714" y="3447149"/>
              <a:ext cx="6439" cy="4829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543"/>
            <p:cNvSpPr/>
            <p:nvPr/>
          </p:nvSpPr>
          <p:spPr bwMode="auto">
            <a:xfrm>
              <a:off x="8226714" y="3458417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544"/>
            <p:cNvSpPr/>
            <p:nvPr/>
          </p:nvSpPr>
          <p:spPr bwMode="auto">
            <a:xfrm>
              <a:off x="8228323" y="3453588"/>
              <a:ext cx="6439" cy="4829"/>
            </a:xfrm>
            <a:custGeom>
              <a:avLst/>
              <a:gdLst>
                <a:gd name="T0" fmla="*/ 1 w 3"/>
                <a:gd name="T1" fmla="*/ 1 h 2"/>
                <a:gd name="T2" fmla="*/ 2 w 3"/>
                <a:gd name="T3" fmla="*/ 1 h 2"/>
                <a:gd name="T4" fmla="*/ 3 w 3"/>
                <a:gd name="T5" fmla="*/ 0 h 2"/>
                <a:gd name="T6" fmla="*/ 1 w 3"/>
                <a:gd name="T7" fmla="*/ 0 h 2"/>
                <a:gd name="T8" fmla="*/ 1 w 3"/>
                <a:gd name="T9" fmla="*/ 0 h 2"/>
                <a:gd name="T10" fmla="*/ 0 w 3"/>
                <a:gd name="T11" fmla="*/ 2 h 2"/>
                <a:gd name="T12" fmla="*/ 1 w 3"/>
                <a:gd name="T13" fmla="*/ 2 h 2"/>
                <a:gd name="T14" fmla="*/ 2 w 3"/>
                <a:gd name="T15" fmla="*/ 1 h 2"/>
                <a:gd name="T16" fmla="*/ 1 w 3"/>
                <a:gd name="T1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545"/>
            <p:cNvSpPr/>
            <p:nvPr/>
          </p:nvSpPr>
          <p:spPr bwMode="auto">
            <a:xfrm>
              <a:off x="8233152" y="3458417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546"/>
            <p:cNvSpPr/>
            <p:nvPr/>
          </p:nvSpPr>
          <p:spPr bwMode="auto">
            <a:xfrm>
              <a:off x="8229933" y="3458417"/>
              <a:ext cx="11268" cy="12877"/>
            </a:xfrm>
            <a:custGeom>
              <a:avLst/>
              <a:gdLst>
                <a:gd name="T0" fmla="*/ 3 w 5"/>
                <a:gd name="T1" fmla="*/ 6 h 6"/>
                <a:gd name="T2" fmla="*/ 5 w 5"/>
                <a:gd name="T3" fmla="*/ 4 h 6"/>
                <a:gd name="T4" fmla="*/ 1 w 5"/>
                <a:gd name="T5" fmla="*/ 3 h 6"/>
                <a:gd name="T6" fmla="*/ 2 w 5"/>
                <a:gd name="T7" fmla="*/ 2 h 6"/>
                <a:gd name="T8" fmla="*/ 2 w 5"/>
                <a:gd name="T9" fmla="*/ 1 h 6"/>
                <a:gd name="T10" fmla="*/ 1 w 5"/>
                <a:gd name="T11" fmla="*/ 0 h 6"/>
                <a:gd name="T12" fmla="*/ 2 w 5"/>
                <a:gd name="T13" fmla="*/ 5 h 6"/>
                <a:gd name="T14" fmla="*/ 3 w 5"/>
                <a:gd name="T15" fmla="*/ 4 h 6"/>
                <a:gd name="T16" fmla="*/ 3 w 5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3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4" y="2"/>
                    <a:pt x="2" y="5"/>
                    <a:pt x="1" y="3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2"/>
                    <a:pt x="0" y="3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3" y="5"/>
                    <a:pt x="3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547"/>
            <p:cNvSpPr/>
            <p:nvPr/>
          </p:nvSpPr>
          <p:spPr bwMode="auto">
            <a:xfrm>
              <a:off x="8244420" y="3466465"/>
              <a:ext cx="19316" cy="16097"/>
            </a:xfrm>
            <a:custGeom>
              <a:avLst/>
              <a:gdLst>
                <a:gd name="T0" fmla="*/ 8 w 9"/>
                <a:gd name="T1" fmla="*/ 3 h 7"/>
                <a:gd name="T2" fmla="*/ 7 w 9"/>
                <a:gd name="T3" fmla="*/ 4 h 7"/>
                <a:gd name="T4" fmla="*/ 6 w 9"/>
                <a:gd name="T5" fmla="*/ 5 h 7"/>
                <a:gd name="T6" fmla="*/ 4 w 9"/>
                <a:gd name="T7" fmla="*/ 1 h 7"/>
                <a:gd name="T8" fmla="*/ 2 w 9"/>
                <a:gd name="T9" fmla="*/ 2 h 7"/>
                <a:gd name="T10" fmla="*/ 0 w 9"/>
                <a:gd name="T11" fmla="*/ 1 h 7"/>
                <a:gd name="T12" fmla="*/ 5 w 9"/>
                <a:gd name="T13" fmla="*/ 5 h 7"/>
                <a:gd name="T14" fmla="*/ 4 w 9"/>
                <a:gd name="T15" fmla="*/ 5 h 7"/>
                <a:gd name="T16" fmla="*/ 6 w 9"/>
                <a:gd name="T17" fmla="*/ 7 h 7"/>
                <a:gd name="T18" fmla="*/ 8 w 9"/>
                <a:gd name="T1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7">
                  <a:moveTo>
                    <a:pt x="8" y="3"/>
                  </a:moveTo>
                  <a:cubicBezTo>
                    <a:pt x="8" y="3"/>
                    <a:pt x="7" y="4"/>
                    <a:pt x="7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4"/>
                    <a:pt x="3" y="3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1"/>
                    <a:pt x="2" y="0"/>
                    <a:pt x="0" y="1"/>
                  </a:cubicBezTo>
                  <a:cubicBezTo>
                    <a:pt x="3" y="3"/>
                    <a:pt x="2" y="3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5"/>
                    <a:pt x="9" y="5"/>
                    <a:pt x="8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548"/>
            <p:cNvSpPr/>
            <p:nvPr/>
          </p:nvSpPr>
          <p:spPr bwMode="auto">
            <a:xfrm>
              <a:off x="8258907" y="3477733"/>
              <a:ext cx="11268" cy="6439"/>
            </a:xfrm>
            <a:custGeom>
              <a:avLst/>
              <a:gdLst>
                <a:gd name="T0" fmla="*/ 3 w 5"/>
                <a:gd name="T1" fmla="*/ 1 h 3"/>
                <a:gd name="T2" fmla="*/ 1 w 5"/>
                <a:gd name="T3" fmla="*/ 3 h 3"/>
                <a:gd name="T4" fmla="*/ 5 w 5"/>
                <a:gd name="T5" fmla="*/ 2 h 3"/>
                <a:gd name="T6" fmla="*/ 3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2" y="2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549"/>
            <p:cNvSpPr/>
            <p:nvPr/>
          </p:nvSpPr>
          <p:spPr bwMode="auto">
            <a:xfrm>
              <a:off x="8271784" y="3477733"/>
              <a:ext cx="6439" cy="8048"/>
            </a:xfrm>
            <a:custGeom>
              <a:avLst/>
              <a:gdLst>
                <a:gd name="T0" fmla="*/ 0 w 3"/>
                <a:gd name="T1" fmla="*/ 1 h 4"/>
                <a:gd name="T2" fmla="*/ 3 w 3"/>
                <a:gd name="T3" fmla="*/ 3 h 4"/>
                <a:gd name="T4" fmla="*/ 0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1" y="4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550"/>
            <p:cNvSpPr/>
            <p:nvPr/>
          </p:nvSpPr>
          <p:spPr bwMode="auto">
            <a:xfrm>
              <a:off x="8281442" y="3479342"/>
              <a:ext cx="17706" cy="14487"/>
            </a:xfrm>
            <a:custGeom>
              <a:avLst/>
              <a:gdLst>
                <a:gd name="T0" fmla="*/ 8 w 8"/>
                <a:gd name="T1" fmla="*/ 4 h 6"/>
                <a:gd name="T2" fmla="*/ 5 w 8"/>
                <a:gd name="T3" fmla="*/ 2 h 6"/>
                <a:gd name="T4" fmla="*/ 8 w 8"/>
                <a:gd name="T5" fmla="*/ 1 h 6"/>
                <a:gd name="T6" fmla="*/ 3 w 8"/>
                <a:gd name="T7" fmla="*/ 2 h 6"/>
                <a:gd name="T8" fmla="*/ 0 w 8"/>
                <a:gd name="T9" fmla="*/ 3 h 6"/>
                <a:gd name="T10" fmla="*/ 4 w 8"/>
                <a:gd name="T11" fmla="*/ 5 h 6"/>
                <a:gd name="T12" fmla="*/ 8 w 8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7" y="2"/>
                    <a:pt x="8" y="1"/>
                  </a:cubicBezTo>
                  <a:cubicBezTo>
                    <a:pt x="5" y="0"/>
                    <a:pt x="6" y="1"/>
                    <a:pt x="3" y="2"/>
                  </a:cubicBezTo>
                  <a:cubicBezTo>
                    <a:pt x="3" y="2"/>
                    <a:pt x="1" y="3"/>
                    <a:pt x="0" y="3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5" y="5"/>
                    <a:pt x="6" y="6"/>
                    <a:pt x="8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551"/>
            <p:cNvSpPr/>
            <p:nvPr/>
          </p:nvSpPr>
          <p:spPr bwMode="auto">
            <a:xfrm>
              <a:off x="8283052" y="3482561"/>
              <a:ext cx="4829" cy="1610"/>
            </a:xfrm>
            <a:custGeom>
              <a:avLst/>
              <a:gdLst>
                <a:gd name="T0" fmla="*/ 1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1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552"/>
            <p:cNvSpPr/>
            <p:nvPr/>
          </p:nvSpPr>
          <p:spPr bwMode="auto">
            <a:xfrm>
              <a:off x="8295929" y="3485781"/>
              <a:ext cx="43461" cy="17706"/>
            </a:xfrm>
            <a:custGeom>
              <a:avLst/>
              <a:gdLst>
                <a:gd name="T0" fmla="*/ 9 w 20"/>
                <a:gd name="T1" fmla="*/ 5 h 8"/>
                <a:gd name="T2" fmla="*/ 15 w 20"/>
                <a:gd name="T3" fmla="*/ 5 h 8"/>
                <a:gd name="T4" fmla="*/ 14 w 20"/>
                <a:gd name="T5" fmla="*/ 6 h 8"/>
                <a:gd name="T6" fmla="*/ 16 w 20"/>
                <a:gd name="T7" fmla="*/ 6 h 8"/>
                <a:gd name="T8" fmla="*/ 16 w 20"/>
                <a:gd name="T9" fmla="*/ 7 h 8"/>
                <a:gd name="T10" fmla="*/ 20 w 20"/>
                <a:gd name="T11" fmla="*/ 4 h 8"/>
                <a:gd name="T12" fmla="*/ 17 w 20"/>
                <a:gd name="T13" fmla="*/ 3 h 8"/>
                <a:gd name="T14" fmla="*/ 18 w 20"/>
                <a:gd name="T15" fmla="*/ 1 h 8"/>
                <a:gd name="T16" fmla="*/ 16 w 20"/>
                <a:gd name="T17" fmla="*/ 3 h 8"/>
                <a:gd name="T18" fmla="*/ 15 w 20"/>
                <a:gd name="T19" fmla="*/ 2 h 8"/>
                <a:gd name="T20" fmla="*/ 11 w 20"/>
                <a:gd name="T21" fmla="*/ 4 h 8"/>
                <a:gd name="T22" fmla="*/ 10 w 20"/>
                <a:gd name="T23" fmla="*/ 2 h 8"/>
                <a:gd name="T24" fmla="*/ 6 w 20"/>
                <a:gd name="T25" fmla="*/ 3 h 8"/>
                <a:gd name="T26" fmla="*/ 4 w 20"/>
                <a:gd name="T27" fmla="*/ 0 h 8"/>
                <a:gd name="T28" fmla="*/ 0 w 20"/>
                <a:gd name="T29" fmla="*/ 3 h 8"/>
                <a:gd name="T30" fmla="*/ 4 w 20"/>
                <a:gd name="T31" fmla="*/ 2 h 8"/>
                <a:gd name="T32" fmla="*/ 4 w 20"/>
                <a:gd name="T33" fmla="*/ 5 h 8"/>
                <a:gd name="T34" fmla="*/ 9 w 20"/>
                <a:gd name="T3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" h="8">
                  <a:moveTo>
                    <a:pt x="9" y="5"/>
                  </a:moveTo>
                  <a:cubicBezTo>
                    <a:pt x="10" y="8"/>
                    <a:pt x="13" y="4"/>
                    <a:pt x="15" y="5"/>
                  </a:cubicBezTo>
                  <a:cubicBezTo>
                    <a:pt x="15" y="5"/>
                    <a:pt x="15" y="6"/>
                    <a:pt x="14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5"/>
                    <a:pt x="19" y="5"/>
                    <a:pt x="20" y="4"/>
                  </a:cubicBezTo>
                  <a:cubicBezTo>
                    <a:pt x="18" y="2"/>
                    <a:pt x="18" y="5"/>
                    <a:pt x="17" y="3"/>
                  </a:cubicBezTo>
                  <a:cubicBezTo>
                    <a:pt x="17" y="3"/>
                    <a:pt x="18" y="2"/>
                    <a:pt x="18" y="1"/>
                  </a:cubicBezTo>
                  <a:cubicBezTo>
                    <a:pt x="17" y="2"/>
                    <a:pt x="17" y="3"/>
                    <a:pt x="16" y="3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4" y="3"/>
                    <a:pt x="13" y="5"/>
                    <a:pt x="11" y="4"/>
                  </a:cubicBezTo>
                  <a:cubicBezTo>
                    <a:pt x="10" y="2"/>
                    <a:pt x="12" y="2"/>
                    <a:pt x="10" y="2"/>
                  </a:cubicBezTo>
                  <a:cubicBezTo>
                    <a:pt x="10" y="5"/>
                    <a:pt x="7" y="1"/>
                    <a:pt x="6" y="3"/>
                  </a:cubicBezTo>
                  <a:cubicBezTo>
                    <a:pt x="4" y="2"/>
                    <a:pt x="3" y="0"/>
                    <a:pt x="4" y="0"/>
                  </a:cubicBezTo>
                  <a:cubicBezTo>
                    <a:pt x="4" y="1"/>
                    <a:pt x="2" y="3"/>
                    <a:pt x="0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4"/>
                    <a:pt x="7" y="4"/>
                    <a:pt x="9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553"/>
            <p:cNvSpPr/>
            <p:nvPr/>
          </p:nvSpPr>
          <p:spPr bwMode="auto">
            <a:xfrm>
              <a:off x="8336170" y="3489000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554"/>
            <p:cNvSpPr/>
            <p:nvPr/>
          </p:nvSpPr>
          <p:spPr bwMode="auto">
            <a:xfrm>
              <a:off x="8302367" y="3482561"/>
              <a:ext cx="3219" cy="161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555"/>
            <p:cNvSpPr/>
            <p:nvPr/>
          </p:nvSpPr>
          <p:spPr bwMode="auto">
            <a:xfrm>
              <a:off x="8339389" y="3484171"/>
              <a:ext cx="3219" cy="1610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556"/>
            <p:cNvSpPr/>
            <p:nvPr/>
          </p:nvSpPr>
          <p:spPr bwMode="auto">
            <a:xfrm>
              <a:off x="8344218" y="3489000"/>
              <a:ext cx="4829" cy="4829"/>
            </a:xfrm>
            <a:custGeom>
              <a:avLst/>
              <a:gdLst>
                <a:gd name="T0" fmla="*/ 0 w 3"/>
                <a:gd name="T1" fmla="*/ 0 h 3"/>
                <a:gd name="T2" fmla="*/ 2 w 3"/>
                <a:gd name="T3" fmla="*/ 3 h 3"/>
                <a:gd name="T4" fmla="*/ 3 w 3"/>
                <a:gd name="T5" fmla="*/ 1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2" y="3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557"/>
            <p:cNvSpPr/>
            <p:nvPr/>
          </p:nvSpPr>
          <p:spPr bwMode="auto">
            <a:xfrm>
              <a:off x="8429530" y="3472904"/>
              <a:ext cx="6439" cy="6439"/>
            </a:xfrm>
            <a:custGeom>
              <a:avLst/>
              <a:gdLst>
                <a:gd name="T0" fmla="*/ 2 w 3"/>
                <a:gd name="T1" fmla="*/ 1 h 3"/>
                <a:gd name="T2" fmla="*/ 1 w 3"/>
                <a:gd name="T3" fmla="*/ 3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0"/>
                    <a:pt x="1" y="2"/>
                    <a:pt x="1" y="3"/>
                  </a:cubicBezTo>
                  <a:cubicBezTo>
                    <a:pt x="3" y="3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558"/>
            <p:cNvSpPr/>
            <p:nvPr/>
          </p:nvSpPr>
          <p:spPr bwMode="auto">
            <a:xfrm>
              <a:off x="8472990" y="3458417"/>
              <a:ext cx="9658" cy="8048"/>
            </a:xfrm>
            <a:custGeom>
              <a:avLst/>
              <a:gdLst>
                <a:gd name="T0" fmla="*/ 0 w 4"/>
                <a:gd name="T1" fmla="*/ 2 h 4"/>
                <a:gd name="T2" fmla="*/ 2 w 4"/>
                <a:gd name="T3" fmla="*/ 4 h 4"/>
                <a:gd name="T4" fmla="*/ 4 w 4"/>
                <a:gd name="T5" fmla="*/ 0 h 4"/>
                <a:gd name="T6" fmla="*/ 3 w 4"/>
                <a:gd name="T7" fmla="*/ 1 h 4"/>
                <a:gd name="T8" fmla="*/ 4 w 4"/>
                <a:gd name="T9" fmla="*/ 1 h 4"/>
                <a:gd name="T10" fmla="*/ 2 w 4"/>
                <a:gd name="T11" fmla="*/ 4 h 4"/>
                <a:gd name="T12" fmla="*/ 0 w 4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3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559"/>
            <p:cNvSpPr/>
            <p:nvPr/>
          </p:nvSpPr>
          <p:spPr bwMode="auto">
            <a:xfrm>
              <a:off x="8452065" y="3442320"/>
              <a:ext cx="6439" cy="9658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3 h 4"/>
                <a:gd name="T4" fmla="*/ 2 w 3"/>
                <a:gd name="T5" fmla="*/ 3 h 4"/>
                <a:gd name="T6" fmla="*/ 3 w 3"/>
                <a:gd name="T7" fmla="*/ 2 h 4"/>
                <a:gd name="T8" fmla="*/ 0 w 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1" y="4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3" y="0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560"/>
            <p:cNvSpPr/>
            <p:nvPr/>
          </p:nvSpPr>
          <p:spPr bwMode="auto">
            <a:xfrm>
              <a:off x="8432749" y="3434272"/>
              <a:ext cx="8048" cy="3219"/>
            </a:xfrm>
            <a:custGeom>
              <a:avLst/>
              <a:gdLst>
                <a:gd name="T0" fmla="*/ 0 w 4"/>
                <a:gd name="T1" fmla="*/ 2 h 2"/>
                <a:gd name="T2" fmla="*/ 2 w 4"/>
                <a:gd name="T3" fmla="*/ 2 h 2"/>
                <a:gd name="T4" fmla="*/ 1 w 4"/>
                <a:gd name="T5" fmla="*/ 2 h 2"/>
                <a:gd name="T6" fmla="*/ 4 w 4"/>
                <a:gd name="T7" fmla="*/ 0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2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561"/>
            <p:cNvSpPr/>
            <p:nvPr/>
          </p:nvSpPr>
          <p:spPr bwMode="auto">
            <a:xfrm>
              <a:off x="8442407" y="3434272"/>
              <a:ext cx="3219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562"/>
            <p:cNvSpPr/>
            <p:nvPr/>
          </p:nvSpPr>
          <p:spPr bwMode="auto">
            <a:xfrm>
              <a:off x="8440797" y="3434272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563"/>
            <p:cNvSpPr/>
            <p:nvPr/>
          </p:nvSpPr>
          <p:spPr bwMode="auto">
            <a:xfrm>
              <a:off x="8429530" y="3434272"/>
              <a:ext cx="11268" cy="3219"/>
            </a:xfrm>
            <a:custGeom>
              <a:avLst/>
              <a:gdLst>
                <a:gd name="T0" fmla="*/ 1 w 5"/>
                <a:gd name="T1" fmla="*/ 1 h 2"/>
                <a:gd name="T2" fmla="*/ 0 w 5"/>
                <a:gd name="T3" fmla="*/ 0 h 2"/>
                <a:gd name="T4" fmla="*/ 5 w 5"/>
                <a:gd name="T5" fmla="*/ 1 h 2"/>
                <a:gd name="T6" fmla="*/ 2 w 5"/>
                <a:gd name="T7" fmla="*/ 2 h 2"/>
                <a:gd name="T8" fmla="*/ 4 w 5"/>
                <a:gd name="T9" fmla="*/ 2 h 2"/>
                <a:gd name="T10" fmla="*/ 5 w 5"/>
                <a:gd name="T11" fmla="*/ 1 h 2"/>
                <a:gd name="T12" fmla="*/ 0 w 5"/>
                <a:gd name="T13" fmla="*/ 1 h 2"/>
                <a:gd name="T14" fmla="*/ 1 w 5"/>
                <a:gd name="T1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564"/>
            <p:cNvSpPr/>
            <p:nvPr/>
          </p:nvSpPr>
          <p:spPr bwMode="auto">
            <a:xfrm>
              <a:off x="8381240" y="3437491"/>
              <a:ext cx="20925" cy="11268"/>
            </a:xfrm>
            <a:custGeom>
              <a:avLst/>
              <a:gdLst>
                <a:gd name="T0" fmla="*/ 9 w 9"/>
                <a:gd name="T1" fmla="*/ 2 h 5"/>
                <a:gd name="T2" fmla="*/ 8 w 9"/>
                <a:gd name="T3" fmla="*/ 0 h 5"/>
                <a:gd name="T4" fmla="*/ 2 w 9"/>
                <a:gd name="T5" fmla="*/ 2 h 5"/>
                <a:gd name="T6" fmla="*/ 3 w 9"/>
                <a:gd name="T7" fmla="*/ 5 h 5"/>
                <a:gd name="T8" fmla="*/ 9 w 9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2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4" y="5"/>
                    <a:pt x="2" y="2"/>
                  </a:cubicBezTo>
                  <a:cubicBezTo>
                    <a:pt x="3" y="3"/>
                    <a:pt x="0" y="5"/>
                    <a:pt x="3" y="5"/>
                  </a:cubicBezTo>
                  <a:cubicBezTo>
                    <a:pt x="4" y="3"/>
                    <a:pt x="7" y="2"/>
                    <a:pt x="9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565"/>
            <p:cNvSpPr/>
            <p:nvPr/>
          </p:nvSpPr>
          <p:spPr bwMode="auto">
            <a:xfrm>
              <a:off x="8378021" y="3437491"/>
              <a:ext cx="3219" cy="8048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0 h 3"/>
                <a:gd name="T4" fmla="*/ 0 w 2"/>
                <a:gd name="T5" fmla="*/ 2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0"/>
                    <a:pt x="1" y="3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566"/>
            <p:cNvSpPr/>
            <p:nvPr/>
          </p:nvSpPr>
          <p:spPr bwMode="auto">
            <a:xfrm>
              <a:off x="8355486" y="3447149"/>
              <a:ext cx="6439" cy="8048"/>
            </a:xfrm>
            <a:custGeom>
              <a:avLst/>
              <a:gdLst>
                <a:gd name="T0" fmla="*/ 2 w 3"/>
                <a:gd name="T1" fmla="*/ 0 h 4"/>
                <a:gd name="T2" fmla="*/ 2 w 3"/>
                <a:gd name="T3" fmla="*/ 0 h 4"/>
                <a:gd name="T4" fmla="*/ 1 w 3"/>
                <a:gd name="T5" fmla="*/ 3 h 4"/>
                <a:gd name="T6" fmla="*/ 2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0"/>
                    <a:pt x="3" y="0"/>
                    <a:pt x="2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2" y="4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567"/>
            <p:cNvSpPr/>
            <p:nvPr/>
          </p:nvSpPr>
          <p:spPr bwMode="auto">
            <a:xfrm>
              <a:off x="8326512" y="3424614"/>
              <a:ext cx="4829" cy="4829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568"/>
            <p:cNvSpPr/>
            <p:nvPr/>
          </p:nvSpPr>
          <p:spPr bwMode="auto">
            <a:xfrm>
              <a:off x="8320074" y="3447149"/>
              <a:ext cx="4829" cy="4829"/>
            </a:xfrm>
            <a:custGeom>
              <a:avLst/>
              <a:gdLst>
                <a:gd name="T0" fmla="*/ 0 w 3"/>
                <a:gd name="T1" fmla="*/ 3 h 3"/>
                <a:gd name="T2" fmla="*/ 2 w 3"/>
                <a:gd name="T3" fmla="*/ 3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2" y="3"/>
                  </a:ln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569"/>
            <p:cNvSpPr/>
            <p:nvPr/>
          </p:nvSpPr>
          <p:spPr bwMode="auto">
            <a:xfrm>
              <a:off x="8289490" y="3448759"/>
              <a:ext cx="6439" cy="4829"/>
            </a:xfrm>
            <a:custGeom>
              <a:avLst/>
              <a:gdLst>
                <a:gd name="T0" fmla="*/ 3 w 4"/>
                <a:gd name="T1" fmla="*/ 0 h 3"/>
                <a:gd name="T2" fmla="*/ 0 w 4"/>
                <a:gd name="T3" fmla="*/ 2 h 3"/>
                <a:gd name="T4" fmla="*/ 4 w 4"/>
                <a:gd name="T5" fmla="*/ 3 h 3"/>
                <a:gd name="T6" fmla="*/ 3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lnTo>
                    <a:pt x="0" y="2"/>
                  </a:lnTo>
                  <a:lnTo>
                    <a:pt x="4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570"/>
            <p:cNvSpPr/>
            <p:nvPr/>
          </p:nvSpPr>
          <p:spPr bwMode="auto">
            <a:xfrm>
              <a:off x="8284661" y="3447149"/>
              <a:ext cx="482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571"/>
            <p:cNvSpPr/>
            <p:nvPr/>
          </p:nvSpPr>
          <p:spPr bwMode="auto">
            <a:xfrm>
              <a:off x="8276613" y="3445540"/>
              <a:ext cx="4829" cy="1610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572"/>
            <p:cNvSpPr/>
            <p:nvPr/>
          </p:nvSpPr>
          <p:spPr bwMode="auto">
            <a:xfrm>
              <a:off x="8205788" y="3427833"/>
              <a:ext cx="8048" cy="6439"/>
            </a:xfrm>
            <a:custGeom>
              <a:avLst/>
              <a:gdLst>
                <a:gd name="T0" fmla="*/ 2 w 3"/>
                <a:gd name="T1" fmla="*/ 1 h 3"/>
                <a:gd name="T2" fmla="*/ 0 w 3"/>
                <a:gd name="T3" fmla="*/ 3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0"/>
                    <a:pt x="1" y="2"/>
                    <a:pt x="0" y="3"/>
                  </a:cubicBezTo>
                  <a:cubicBezTo>
                    <a:pt x="1" y="3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573"/>
            <p:cNvSpPr/>
            <p:nvPr/>
          </p:nvSpPr>
          <p:spPr bwMode="auto">
            <a:xfrm>
              <a:off x="8497135" y="3521193"/>
              <a:ext cx="32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Rectangle 574"/>
            <p:cNvSpPr>
              <a:spLocks noChangeArrowheads="1"/>
            </p:cNvSpPr>
            <p:nvPr/>
          </p:nvSpPr>
          <p:spPr bwMode="auto">
            <a:xfrm>
              <a:off x="8408604" y="3574312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575"/>
            <p:cNvSpPr/>
            <p:nvPr/>
          </p:nvSpPr>
          <p:spPr bwMode="auto">
            <a:xfrm>
              <a:off x="8408604" y="3574312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Rectangle 576"/>
            <p:cNvSpPr>
              <a:spLocks noChangeArrowheads="1"/>
            </p:cNvSpPr>
            <p:nvPr/>
          </p:nvSpPr>
          <p:spPr bwMode="auto">
            <a:xfrm>
              <a:off x="8481039" y="3519583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577"/>
            <p:cNvSpPr/>
            <p:nvPr/>
          </p:nvSpPr>
          <p:spPr bwMode="auto">
            <a:xfrm>
              <a:off x="8482648" y="3532461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578"/>
            <p:cNvSpPr/>
            <p:nvPr/>
          </p:nvSpPr>
          <p:spPr bwMode="auto">
            <a:xfrm>
              <a:off x="8397337" y="35018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579"/>
            <p:cNvSpPr/>
            <p:nvPr/>
          </p:nvSpPr>
          <p:spPr bwMode="auto">
            <a:xfrm>
              <a:off x="8387679" y="3506706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580"/>
            <p:cNvSpPr/>
            <p:nvPr/>
          </p:nvSpPr>
          <p:spPr bwMode="auto">
            <a:xfrm>
              <a:off x="8392508" y="3508316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581"/>
            <p:cNvSpPr/>
            <p:nvPr/>
          </p:nvSpPr>
          <p:spPr bwMode="auto">
            <a:xfrm>
              <a:off x="8344218" y="3537290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582"/>
            <p:cNvSpPr/>
            <p:nvPr/>
          </p:nvSpPr>
          <p:spPr bwMode="auto">
            <a:xfrm>
              <a:off x="8397337" y="3500268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583"/>
            <p:cNvSpPr/>
            <p:nvPr/>
          </p:nvSpPr>
          <p:spPr bwMode="auto">
            <a:xfrm>
              <a:off x="8500354" y="35211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584"/>
            <p:cNvSpPr/>
            <p:nvPr/>
          </p:nvSpPr>
          <p:spPr bwMode="auto">
            <a:xfrm>
              <a:off x="8477819" y="3514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585"/>
            <p:cNvSpPr/>
            <p:nvPr/>
          </p:nvSpPr>
          <p:spPr bwMode="auto">
            <a:xfrm>
              <a:off x="8360315" y="3585579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586"/>
            <p:cNvSpPr/>
            <p:nvPr/>
          </p:nvSpPr>
          <p:spPr bwMode="auto">
            <a:xfrm>
              <a:off x="8361924" y="3484171"/>
              <a:ext cx="157746" cy="101408"/>
            </a:xfrm>
            <a:custGeom>
              <a:avLst/>
              <a:gdLst>
                <a:gd name="T0" fmla="*/ 30 w 72"/>
                <a:gd name="T1" fmla="*/ 9 h 46"/>
                <a:gd name="T2" fmla="*/ 31 w 72"/>
                <a:gd name="T3" fmla="*/ 13 h 46"/>
                <a:gd name="T4" fmla="*/ 38 w 72"/>
                <a:gd name="T5" fmla="*/ 13 h 46"/>
                <a:gd name="T6" fmla="*/ 43 w 72"/>
                <a:gd name="T7" fmla="*/ 14 h 46"/>
                <a:gd name="T8" fmla="*/ 45 w 72"/>
                <a:gd name="T9" fmla="*/ 11 h 46"/>
                <a:gd name="T10" fmla="*/ 46 w 72"/>
                <a:gd name="T11" fmla="*/ 11 h 46"/>
                <a:gd name="T12" fmla="*/ 45 w 72"/>
                <a:gd name="T13" fmla="*/ 9 h 46"/>
                <a:gd name="T14" fmla="*/ 46 w 72"/>
                <a:gd name="T15" fmla="*/ 8 h 46"/>
                <a:gd name="T16" fmla="*/ 40 w 72"/>
                <a:gd name="T17" fmla="*/ 11 h 46"/>
                <a:gd name="T18" fmla="*/ 41 w 72"/>
                <a:gd name="T19" fmla="*/ 6 h 46"/>
                <a:gd name="T20" fmla="*/ 47 w 72"/>
                <a:gd name="T21" fmla="*/ 6 h 46"/>
                <a:gd name="T22" fmla="*/ 51 w 72"/>
                <a:gd name="T23" fmla="*/ 11 h 46"/>
                <a:gd name="T24" fmla="*/ 51 w 72"/>
                <a:gd name="T25" fmla="*/ 16 h 46"/>
                <a:gd name="T26" fmla="*/ 53 w 72"/>
                <a:gd name="T27" fmla="*/ 14 h 46"/>
                <a:gd name="T28" fmla="*/ 55 w 72"/>
                <a:gd name="T29" fmla="*/ 16 h 46"/>
                <a:gd name="T30" fmla="*/ 61 w 72"/>
                <a:gd name="T31" fmla="*/ 20 h 46"/>
                <a:gd name="T32" fmla="*/ 54 w 72"/>
                <a:gd name="T33" fmla="*/ 21 h 46"/>
                <a:gd name="T34" fmla="*/ 59 w 72"/>
                <a:gd name="T35" fmla="*/ 24 h 46"/>
                <a:gd name="T36" fmla="*/ 63 w 72"/>
                <a:gd name="T37" fmla="*/ 26 h 46"/>
                <a:gd name="T38" fmla="*/ 62 w 72"/>
                <a:gd name="T39" fmla="*/ 27 h 46"/>
                <a:gd name="T40" fmla="*/ 57 w 72"/>
                <a:gd name="T41" fmla="*/ 29 h 46"/>
                <a:gd name="T42" fmla="*/ 54 w 72"/>
                <a:gd name="T43" fmla="*/ 29 h 46"/>
                <a:gd name="T44" fmla="*/ 44 w 72"/>
                <a:gd name="T45" fmla="*/ 33 h 46"/>
                <a:gd name="T46" fmla="*/ 41 w 72"/>
                <a:gd name="T47" fmla="*/ 32 h 46"/>
                <a:gd name="T48" fmla="*/ 32 w 72"/>
                <a:gd name="T49" fmla="*/ 39 h 46"/>
                <a:gd name="T50" fmla="*/ 32 w 72"/>
                <a:gd name="T51" fmla="*/ 33 h 46"/>
                <a:gd name="T52" fmla="*/ 23 w 72"/>
                <a:gd name="T53" fmla="*/ 39 h 46"/>
                <a:gd name="T54" fmla="*/ 17 w 72"/>
                <a:gd name="T55" fmla="*/ 39 h 46"/>
                <a:gd name="T56" fmla="*/ 4 w 72"/>
                <a:gd name="T57" fmla="*/ 43 h 46"/>
                <a:gd name="T58" fmla="*/ 3 w 72"/>
                <a:gd name="T59" fmla="*/ 45 h 46"/>
                <a:gd name="T60" fmla="*/ 0 w 72"/>
                <a:gd name="T61" fmla="*/ 43 h 46"/>
                <a:gd name="T62" fmla="*/ 4 w 72"/>
                <a:gd name="T63" fmla="*/ 46 h 46"/>
                <a:gd name="T64" fmla="*/ 20 w 72"/>
                <a:gd name="T65" fmla="*/ 40 h 46"/>
                <a:gd name="T66" fmla="*/ 27 w 72"/>
                <a:gd name="T67" fmla="*/ 42 h 46"/>
                <a:gd name="T68" fmla="*/ 31 w 72"/>
                <a:gd name="T69" fmla="*/ 38 h 46"/>
                <a:gd name="T70" fmla="*/ 44 w 72"/>
                <a:gd name="T71" fmla="*/ 37 h 46"/>
                <a:gd name="T72" fmla="*/ 61 w 72"/>
                <a:gd name="T73" fmla="*/ 32 h 46"/>
                <a:gd name="T74" fmla="*/ 66 w 72"/>
                <a:gd name="T75" fmla="*/ 24 h 46"/>
                <a:gd name="T76" fmla="*/ 67 w 72"/>
                <a:gd name="T77" fmla="*/ 24 h 46"/>
                <a:gd name="T78" fmla="*/ 64 w 72"/>
                <a:gd name="T79" fmla="*/ 32 h 46"/>
                <a:gd name="T80" fmla="*/ 66 w 72"/>
                <a:gd name="T81" fmla="*/ 21 h 46"/>
                <a:gd name="T82" fmla="*/ 61 w 72"/>
                <a:gd name="T83" fmla="*/ 17 h 46"/>
                <a:gd name="T84" fmla="*/ 60 w 72"/>
                <a:gd name="T85" fmla="*/ 15 h 46"/>
                <a:gd name="T86" fmla="*/ 54 w 72"/>
                <a:gd name="T87" fmla="*/ 8 h 46"/>
                <a:gd name="T88" fmla="*/ 45 w 72"/>
                <a:gd name="T89" fmla="*/ 4 h 46"/>
                <a:gd name="T90" fmla="*/ 45 w 72"/>
                <a:gd name="T91" fmla="*/ 4 h 46"/>
                <a:gd name="T92" fmla="*/ 50 w 72"/>
                <a:gd name="T93" fmla="*/ 2 h 46"/>
                <a:gd name="T94" fmla="*/ 38 w 72"/>
                <a:gd name="T95" fmla="*/ 3 h 46"/>
                <a:gd name="T96" fmla="*/ 30 w 72"/>
                <a:gd name="T97" fmla="*/ 5 h 46"/>
                <a:gd name="T98" fmla="*/ 27 w 72"/>
                <a:gd name="T99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2" h="46">
                  <a:moveTo>
                    <a:pt x="29" y="6"/>
                  </a:moveTo>
                  <a:cubicBezTo>
                    <a:pt x="30" y="9"/>
                    <a:pt x="27" y="7"/>
                    <a:pt x="28" y="9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30" y="11"/>
                    <a:pt x="28" y="9"/>
                    <a:pt x="29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1"/>
                    <a:pt x="30" y="13"/>
                    <a:pt x="31" y="13"/>
                  </a:cubicBezTo>
                  <a:cubicBezTo>
                    <a:pt x="31" y="10"/>
                    <a:pt x="35" y="13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4"/>
                    <a:pt x="41" y="15"/>
                    <a:pt x="43" y="14"/>
                  </a:cubicBezTo>
                  <a:cubicBezTo>
                    <a:pt x="43" y="13"/>
                    <a:pt x="45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44" y="11"/>
                    <a:pt x="45" y="11"/>
                    <a:pt x="45" y="11"/>
                  </a:cubicBezTo>
                  <a:cubicBezTo>
                    <a:pt x="45" y="11"/>
                    <a:pt x="44" y="11"/>
                    <a:pt x="44" y="10"/>
                  </a:cubicBezTo>
                  <a:cubicBezTo>
                    <a:pt x="45" y="11"/>
                    <a:pt x="46" y="11"/>
                    <a:pt x="47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5" y="9"/>
                  </a:cubicBezTo>
                  <a:cubicBezTo>
                    <a:pt x="46" y="9"/>
                    <a:pt x="44" y="10"/>
                    <a:pt x="46" y="10"/>
                  </a:cubicBezTo>
                  <a:cubicBezTo>
                    <a:pt x="46" y="9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5" y="10"/>
                    <a:pt x="44" y="10"/>
                  </a:cubicBezTo>
                  <a:cubicBezTo>
                    <a:pt x="45" y="9"/>
                    <a:pt x="45" y="8"/>
                    <a:pt x="46" y="8"/>
                  </a:cubicBezTo>
                  <a:cubicBezTo>
                    <a:pt x="43" y="8"/>
                    <a:pt x="41" y="8"/>
                    <a:pt x="40" y="11"/>
                  </a:cubicBezTo>
                  <a:cubicBezTo>
                    <a:pt x="39" y="11"/>
                    <a:pt x="39" y="9"/>
                    <a:pt x="40" y="9"/>
                  </a:cubicBezTo>
                  <a:cubicBezTo>
                    <a:pt x="39" y="11"/>
                    <a:pt x="38" y="8"/>
                    <a:pt x="37" y="10"/>
                  </a:cubicBezTo>
                  <a:cubicBezTo>
                    <a:pt x="37" y="7"/>
                    <a:pt x="40" y="8"/>
                    <a:pt x="41" y="6"/>
                  </a:cubicBezTo>
                  <a:cubicBezTo>
                    <a:pt x="43" y="7"/>
                    <a:pt x="44" y="6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8" y="6"/>
                    <a:pt x="50" y="6"/>
                    <a:pt x="50" y="7"/>
                  </a:cubicBezTo>
                  <a:cubicBezTo>
                    <a:pt x="49" y="8"/>
                    <a:pt x="47" y="9"/>
                    <a:pt x="47" y="10"/>
                  </a:cubicBezTo>
                  <a:cubicBezTo>
                    <a:pt x="48" y="12"/>
                    <a:pt x="50" y="11"/>
                    <a:pt x="51" y="11"/>
                  </a:cubicBezTo>
                  <a:cubicBezTo>
                    <a:pt x="52" y="12"/>
                    <a:pt x="49" y="13"/>
                    <a:pt x="51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8"/>
                    <a:pt x="51" y="15"/>
                    <a:pt x="51" y="16"/>
                  </a:cubicBezTo>
                  <a:cubicBezTo>
                    <a:pt x="52" y="15"/>
                    <a:pt x="52" y="15"/>
                    <a:pt x="51" y="14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4" y="13"/>
                    <a:pt x="55" y="12"/>
                    <a:pt x="56" y="14"/>
                  </a:cubicBezTo>
                  <a:cubicBezTo>
                    <a:pt x="54" y="14"/>
                    <a:pt x="56" y="16"/>
                    <a:pt x="56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7"/>
                    <a:pt x="57" y="18"/>
                    <a:pt x="58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8" y="19"/>
                    <a:pt x="60" y="18"/>
                    <a:pt x="61" y="20"/>
                  </a:cubicBezTo>
                  <a:cubicBezTo>
                    <a:pt x="60" y="20"/>
                    <a:pt x="57" y="20"/>
                    <a:pt x="58" y="21"/>
                  </a:cubicBezTo>
                  <a:cubicBezTo>
                    <a:pt x="57" y="21"/>
                    <a:pt x="56" y="20"/>
                    <a:pt x="56" y="19"/>
                  </a:cubicBezTo>
                  <a:cubicBezTo>
                    <a:pt x="56" y="20"/>
                    <a:pt x="55" y="22"/>
                    <a:pt x="54" y="21"/>
                  </a:cubicBezTo>
                  <a:cubicBezTo>
                    <a:pt x="53" y="22"/>
                    <a:pt x="56" y="21"/>
                    <a:pt x="56" y="22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5" y="23"/>
                    <a:pt x="58" y="24"/>
                    <a:pt x="59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9" y="22"/>
                    <a:pt x="61" y="23"/>
                    <a:pt x="61" y="22"/>
                  </a:cubicBezTo>
                  <a:cubicBezTo>
                    <a:pt x="60" y="23"/>
                    <a:pt x="63" y="24"/>
                    <a:pt x="63" y="26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59" y="28"/>
                    <a:pt x="57" y="31"/>
                    <a:pt x="54" y="33"/>
                  </a:cubicBezTo>
                  <a:cubicBezTo>
                    <a:pt x="55" y="32"/>
                    <a:pt x="55" y="29"/>
                    <a:pt x="57" y="29"/>
                  </a:cubicBezTo>
                  <a:cubicBezTo>
                    <a:pt x="54" y="30"/>
                    <a:pt x="55" y="27"/>
                    <a:pt x="54" y="26"/>
                  </a:cubicBezTo>
                  <a:cubicBezTo>
                    <a:pt x="51" y="26"/>
                    <a:pt x="53" y="29"/>
                    <a:pt x="53" y="30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2"/>
                    <a:pt x="48" y="30"/>
                    <a:pt x="45" y="33"/>
                  </a:cubicBezTo>
                  <a:cubicBezTo>
                    <a:pt x="45" y="32"/>
                    <a:pt x="46" y="32"/>
                    <a:pt x="46" y="31"/>
                  </a:cubicBezTo>
                  <a:cubicBezTo>
                    <a:pt x="44" y="30"/>
                    <a:pt x="45" y="32"/>
                    <a:pt x="44" y="33"/>
                  </a:cubicBezTo>
                  <a:cubicBezTo>
                    <a:pt x="43" y="33"/>
                    <a:pt x="41" y="33"/>
                    <a:pt x="41" y="31"/>
                  </a:cubicBezTo>
                  <a:cubicBezTo>
                    <a:pt x="39" y="31"/>
                    <a:pt x="42" y="32"/>
                    <a:pt x="41" y="33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5"/>
                    <a:pt x="36" y="34"/>
                    <a:pt x="35" y="33"/>
                  </a:cubicBezTo>
                  <a:cubicBezTo>
                    <a:pt x="31" y="34"/>
                    <a:pt x="35" y="37"/>
                    <a:pt x="32" y="39"/>
                  </a:cubicBezTo>
                  <a:cubicBezTo>
                    <a:pt x="31" y="38"/>
                    <a:pt x="32" y="37"/>
                    <a:pt x="32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5"/>
                    <a:pt x="32" y="35"/>
                    <a:pt x="32" y="33"/>
                  </a:cubicBezTo>
                  <a:cubicBezTo>
                    <a:pt x="30" y="36"/>
                    <a:pt x="29" y="34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9"/>
                    <a:pt x="24" y="38"/>
                    <a:pt x="23" y="39"/>
                  </a:cubicBezTo>
                  <a:cubicBezTo>
                    <a:pt x="23" y="38"/>
                    <a:pt x="25" y="37"/>
                    <a:pt x="26" y="36"/>
                  </a:cubicBezTo>
                  <a:cubicBezTo>
                    <a:pt x="24" y="36"/>
                    <a:pt x="20" y="38"/>
                    <a:pt x="19" y="41"/>
                  </a:cubicBezTo>
                  <a:cubicBezTo>
                    <a:pt x="18" y="40"/>
                    <a:pt x="16" y="40"/>
                    <a:pt x="17" y="39"/>
                  </a:cubicBezTo>
                  <a:cubicBezTo>
                    <a:pt x="14" y="39"/>
                    <a:pt x="17" y="42"/>
                    <a:pt x="14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0" y="39"/>
                    <a:pt x="8" y="45"/>
                    <a:pt x="4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2" y="44"/>
                    <a:pt x="2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2" y="41"/>
                    <a:pt x="1" y="44"/>
                    <a:pt x="0" y="43"/>
                  </a:cubicBezTo>
                  <a:cubicBezTo>
                    <a:pt x="0" y="43"/>
                    <a:pt x="1" y="45"/>
                    <a:pt x="1" y="46"/>
                  </a:cubicBezTo>
                  <a:cubicBezTo>
                    <a:pt x="2" y="46"/>
                    <a:pt x="2" y="46"/>
                    <a:pt x="3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10" y="44"/>
                    <a:pt x="16" y="44"/>
                    <a:pt x="21" y="41"/>
                  </a:cubicBezTo>
                  <a:cubicBezTo>
                    <a:pt x="21" y="41"/>
                    <a:pt x="20" y="41"/>
                    <a:pt x="20" y="40"/>
                  </a:cubicBezTo>
                  <a:cubicBezTo>
                    <a:pt x="21" y="40"/>
                    <a:pt x="22" y="40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4" y="40"/>
                    <a:pt x="26" y="42"/>
                    <a:pt x="27" y="42"/>
                  </a:cubicBezTo>
                  <a:cubicBezTo>
                    <a:pt x="27" y="40"/>
                    <a:pt x="30" y="41"/>
                    <a:pt x="29" y="39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1" y="40"/>
                    <a:pt x="30" y="38"/>
                    <a:pt x="31" y="38"/>
                  </a:cubicBezTo>
                  <a:cubicBezTo>
                    <a:pt x="32" y="38"/>
                    <a:pt x="32" y="39"/>
                    <a:pt x="31" y="39"/>
                  </a:cubicBezTo>
                  <a:cubicBezTo>
                    <a:pt x="36" y="39"/>
                    <a:pt x="41" y="38"/>
                    <a:pt x="45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5" y="37"/>
                    <a:pt x="47" y="34"/>
                    <a:pt x="47" y="37"/>
                  </a:cubicBezTo>
                  <a:cubicBezTo>
                    <a:pt x="49" y="35"/>
                    <a:pt x="53" y="36"/>
                    <a:pt x="53" y="33"/>
                  </a:cubicBezTo>
                  <a:cubicBezTo>
                    <a:pt x="55" y="36"/>
                    <a:pt x="58" y="33"/>
                    <a:pt x="61" y="32"/>
                  </a:cubicBezTo>
                  <a:cubicBezTo>
                    <a:pt x="60" y="30"/>
                    <a:pt x="63" y="31"/>
                    <a:pt x="63" y="30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4"/>
                    <a:pt x="66" y="24"/>
                    <a:pt x="67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3" y="32"/>
                    <a:pt x="62" y="32"/>
                    <a:pt x="62" y="33"/>
                  </a:cubicBezTo>
                  <a:cubicBezTo>
                    <a:pt x="63" y="33"/>
                    <a:pt x="63" y="32"/>
                    <a:pt x="64" y="32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7" y="23"/>
                    <a:pt x="67" y="22"/>
                    <a:pt x="66" y="21"/>
                  </a:cubicBezTo>
                  <a:cubicBezTo>
                    <a:pt x="66" y="21"/>
                    <a:pt x="66" y="20"/>
                    <a:pt x="66" y="20"/>
                  </a:cubicBezTo>
                  <a:cubicBezTo>
                    <a:pt x="66" y="19"/>
                    <a:pt x="66" y="19"/>
                    <a:pt x="65" y="19"/>
                  </a:cubicBezTo>
                  <a:cubicBezTo>
                    <a:pt x="65" y="17"/>
                    <a:pt x="63" y="16"/>
                    <a:pt x="61" y="17"/>
                  </a:cubicBezTo>
                  <a:cubicBezTo>
                    <a:pt x="61" y="17"/>
                    <a:pt x="61" y="17"/>
                    <a:pt x="62" y="17"/>
                  </a:cubicBezTo>
                  <a:cubicBezTo>
                    <a:pt x="61" y="16"/>
                    <a:pt x="62" y="15"/>
                    <a:pt x="61" y="14"/>
                  </a:cubicBezTo>
                  <a:cubicBezTo>
                    <a:pt x="60" y="14"/>
                    <a:pt x="61" y="16"/>
                    <a:pt x="60" y="15"/>
                  </a:cubicBezTo>
                  <a:cubicBezTo>
                    <a:pt x="59" y="14"/>
                    <a:pt x="61" y="13"/>
                    <a:pt x="61" y="12"/>
                  </a:cubicBezTo>
                  <a:cubicBezTo>
                    <a:pt x="58" y="11"/>
                    <a:pt x="55" y="9"/>
                    <a:pt x="53" y="10"/>
                  </a:cubicBezTo>
                  <a:cubicBezTo>
                    <a:pt x="53" y="9"/>
                    <a:pt x="54" y="8"/>
                    <a:pt x="54" y="8"/>
                  </a:cubicBezTo>
                  <a:cubicBezTo>
                    <a:pt x="51" y="7"/>
                    <a:pt x="52" y="6"/>
                    <a:pt x="48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5"/>
                    <a:pt x="50" y="3"/>
                    <a:pt x="51" y="5"/>
                  </a:cubicBezTo>
                  <a:cubicBezTo>
                    <a:pt x="51" y="4"/>
                    <a:pt x="51" y="3"/>
                    <a:pt x="50" y="2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2"/>
                    <a:pt x="41" y="4"/>
                    <a:pt x="38" y="3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6"/>
                    <a:pt x="36" y="4"/>
                    <a:pt x="37" y="3"/>
                  </a:cubicBezTo>
                  <a:cubicBezTo>
                    <a:pt x="34" y="3"/>
                    <a:pt x="32" y="4"/>
                    <a:pt x="30" y="5"/>
                  </a:cubicBezTo>
                  <a:cubicBezTo>
                    <a:pt x="30" y="5"/>
                    <a:pt x="30" y="4"/>
                    <a:pt x="30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6" y="7"/>
                    <a:pt x="27" y="8"/>
                  </a:cubicBezTo>
                  <a:cubicBezTo>
                    <a:pt x="27" y="7"/>
                    <a:pt x="27" y="6"/>
                    <a:pt x="29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Rectangle 587"/>
            <p:cNvSpPr>
              <a:spLocks noChangeArrowheads="1"/>
            </p:cNvSpPr>
            <p:nvPr/>
          </p:nvSpPr>
          <p:spPr bwMode="auto">
            <a:xfrm>
              <a:off x="8421482" y="3501877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588"/>
            <p:cNvSpPr/>
            <p:nvPr/>
          </p:nvSpPr>
          <p:spPr bwMode="auto">
            <a:xfrm>
              <a:off x="8472990" y="3519583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589"/>
            <p:cNvSpPr/>
            <p:nvPr/>
          </p:nvSpPr>
          <p:spPr bwMode="auto">
            <a:xfrm>
              <a:off x="8247639" y="3495439"/>
              <a:ext cx="173842" cy="45070"/>
            </a:xfrm>
            <a:custGeom>
              <a:avLst/>
              <a:gdLst>
                <a:gd name="T0" fmla="*/ 51 w 79"/>
                <a:gd name="T1" fmla="*/ 15 h 21"/>
                <a:gd name="T2" fmla="*/ 54 w 79"/>
                <a:gd name="T3" fmla="*/ 14 h 21"/>
                <a:gd name="T4" fmla="*/ 59 w 79"/>
                <a:gd name="T5" fmla="*/ 15 h 21"/>
                <a:gd name="T6" fmla="*/ 61 w 79"/>
                <a:gd name="T7" fmla="*/ 14 h 21"/>
                <a:gd name="T8" fmla="*/ 67 w 79"/>
                <a:gd name="T9" fmla="*/ 17 h 21"/>
                <a:gd name="T10" fmla="*/ 76 w 79"/>
                <a:gd name="T11" fmla="*/ 11 h 21"/>
                <a:gd name="T12" fmla="*/ 78 w 79"/>
                <a:gd name="T13" fmla="*/ 8 h 21"/>
                <a:gd name="T14" fmla="*/ 75 w 79"/>
                <a:gd name="T15" fmla="*/ 5 h 21"/>
                <a:gd name="T16" fmla="*/ 75 w 79"/>
                <a:gd name="T17" fmla="*/ 0 h 21"/>
                <a:gd name="T18" fmla="*/ 72 w 79"/>
                <a:gd name="T19" fmla="*/ 1 h 21"/>
                <a:gd name="T20" fmla="*/ 68 w 79"/>
                <a:gd name="T21" fmla="*/ 3 h 21"/>
                <a:gd name="T22" fmla="*/ 67 w 79"/>
                <a:gd name="T23" fmla="*/ 6 h 21"/>
                <a:gd name="T24" fmla="*/ 62 w 79"/>
                <a:gd name="T25" fmla="*/ 12 h 21"/>
                <a:gd name="T26" fmla="*/ 64 w 79"/>
                <a:gd name="T27" fmla="*/ 4 h 21"/>
                <a:gd name="T28" fmla="*/ 54 w 79"/>
                <a:gd name="T29" fmla="*/ 13 h 21"/>
                <a:gd name="T30" fmla="*/ 57 w 79"/>
                <a:gd name="T31" fmla="*/ 11 h 21"/>
                <a:gd name="T32" fmla="*/ 60 w 79"/>
                <a:gd name="T33" fmla="*/ 8 h 21"/>
                <a:gd name="T34" fmla="*/ 57 w 79"/>
                <a:gd name="T35" fmla="*/ 6 h 21"/>
                <a:gd name="T36" fmla="*/ 52 w 79"/>
                <a:gd name="T37" fmla="*/ 9 h 21"/>
                <a:gd name="T38" fmla="*/ 9 w 79"/>
                <a:gd name="T39" fmla="*/ 3 h 21"/>
                <a:gd name="T40" fmla="*/ 0 w 79"/>
                <a:gd name="T41" fmla="*/ 7 h 21"/>
                <a:gd name="T42" fmla="*/ 3 w 79"/>
                <a:gd name="T43" fmla="*/ 8 h 21"/>
                <a:gd name="T44" fmla="*/ 4 w 79"/>
                <a:gd name="T45" fmla="*/ 8 h 21"/>
                <a:gd name="T46" fmla="*/ 8 w 79"/>
                <a:gd name="T47" fmla="*/ 7 h 21"/>
                <a:gd name="T48" fmla="*/ 7 w 79"/>
                <a:gd name="T49" fmla="*/ 8 h 21"/>
                <a:gd name="T50" fmla="*/ 14 w 79"/>
                <a:gd name="T51" fmla="*/ 10 h 21"/>
                <a:gd name="T52" fmla="*/ 28 w 79"/>
                <a:gd name="T53" fmla="*/ 16 h 21"/>
                <a:gd name="T54" fmla="*/ 31 w 79"/>
                <a:gd name="T55" fmla="*/ 14 h 21"/>
                <a:gd name="T56" fmla="*/ 38 w 79"/>
                <a:gd name="T57" fmla="*/ 8 h 21"/>
                <a:gd name="T58" fmla="*/ 42 w 79"/>
                <a:gd name="T59" fmla="*/ 9 h 21"/>
                <a:gd name="T60" fmla="*/ 41 w 79"/>
                <a:gd name="T61" fmla="*/ 12 h 21"/>
                <a:gd name="T62" fmla="*/ 46 w 79"/>
                <a:gd name="T63" fmla="*/ 16 h 21"/>
                <a:gd name="T64" fmla="*/ 44 w 79"/>
                <a:gd name="T65" fmla="*/ 19 h 21"/>
                <a:gd name="T66" fmla="*/ 45 w 79"/>
                <a:gd name="T6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21">
                  <a:moveTo>
                    <a:pt x="51" y="14"/>
                  </a:moveTo>
                  <a:cubicBezTo>
                    <a:pt x="51" y="15"/>
                    <a:pt x="51" y="15"/>
                    <a:pt x="51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2" y="16"/>
                    <a:pt x="52" y="13"/>
                    <a:pt x="54" y="14"/>
                  </a:cubicBezTo>
                  <a:cubicBezTo>
                    <a:pt x="52" y="14"/>
                    <a:pt x="53" y="16"/>
                    <a:pt x="54" y="17"/>
                  </a:cubicBezTo>
                  <a:cubicBezTo>
                    <a:pt x="54" y="13"/>
                    <a:pt x="56" y="17"/>
                    <a:pt x="59" y="15"/>
                  </a:cubicBezTo>
                  <a:cubicBezTo>
                    <a:pt x="59" y="17"/>
                    <a:pt x="58" y="17"/>
                    <a:pt x="58" y="19"/>
                  </a:cubicBezTo>
                  <a:cubicBezTo>
                    <a:pt x="59" y="17"/>
                    <a:pt x="61" y="16"/>
                    <a:pt x="61" y="14"/>
                  </a:cubicBezTo>
                  <a:cubicBezTo>
                    <a:pt x="64" y="13"/>
                    <a:pt x="66" y="13"/>
                    <a:pt x="68" y="13"/>
                  </a:cubicBezTo>
                  <a:cubicBezTo>
                    <a:pt x="66" y="14"/>
                    <a:pt x="68" y="15"/>
                    <a:pt x="67" y="17"/>
                  </a:cubicBezTo>
                  <a:cubicBezTo>
                    <a:pt x="68" y="14"/>
                    <a:pt x="72" y="10"/>
                    <a:pt x="74" y="6"/>
                  </a:cubicBezTo>
                  <a:cubicBezTo>
                    <a:pt x="75" y="8"/>
                    <a:pt x="75" y="9"/>
                    <a:pt x="76" y="11"/>
                  </a:cubicBezTo>
                  <a:cubicBezTo>
                    <a:pt x="79" y="11"/>
                    <a:pt x="76" y="8"/>
                    <a:pt x="79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9" y="7"/>
                    <a:pt x="79" y="5"/>
                    <a:pt x="79" y="3"/>
                  </a:cubicBezTo>
                  <a:cubicBezTo>
                    <a:pt x="75" y="5"/>
                    <a:pt x="75" y="5"/>
                    <a:pt x="75" y="5"/>
                  </a:cubicBezTo>
                  <a:cubicBezTo>
                    <a:pt x="75" y="3"/>
                    <a:pt x="77" y="3"/>
                    <a:pt x="78" y="2"/>
                  </a:cubicBezTo>
                  <a:cubicBezTo>
                    <a:pt x="78" y="0"/>
                    <a:pt x="75" y="1"/>
                    <a:pt x="75" y="0"/>
                  </a:cubicBezTo>
                  <a:cubicBezTo>
                    <a:pt x="75" y="1"/>
                    <a:pt x="74" y="1"/>
                    <a:pt x="73" y="2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0" y="1"/>
                    <a:pt x="70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4"/>
                    <a:pt x="68" y="5"/>
                    <a:pt x="67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8"/>
                    <a:pt x="64" y="10"/>
                    <a:pt x="66" y="12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0"/>
                    <a:pt x="62" y="6"/>
                    <a:pt x="64" y="5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2" y="4"/>
                    <a:pt x="60" y="7"/>
                    <a:pt x="62" y="9"/>
                  </a:cubicBezTo>
                  <a:cubicBezTo>
                    <a:pt x="61" y="14"/>
                    <a:pt x="56" y="11"/>
                    <a:pt x="54" y="13"/>
                  </a:cubicBezTo>
                  <a:cubicBezTo>
                    <a:pt x="53" y="12"/>
                    <a:pt x="55" y="11"/>
                    <a:pt x="55" y="10"/>
                  </a:cubicBezTo>
                  <a:cubicBezTo>
                    <a:pt x="56" y="10"/>
                    <a:pt x="56" y="9"/>
                    <a:pt x="57" y="11"/>
                  </a:cubicBezTo>
                  <a:cubicBezTo>
                    <a:pt x="60" y="9"/>
                    <a:pt x="55" y="6"/>
                    <a:pt x="59" y="6"/>
                  </a:cubicBezTo>
                  <a:cubicBezTo>
                    <a:pt x="61" y="6"/>
                    <a:pt x="57" y="9"/>
                    <a:pt x="60" y="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9" y="4"/>
                    <a:pt x="58" y="5"/>
                    <a:pt x="57" y="6"/>
                  </a:cubicBezTo>
                  <a:cubicBezTo>
                    <a:pt x="54" y="8"/>
                    <a:pt x="51" y="9"/>
                    <a:pt x="49" y="9"/>
                  </a:cubicBezTo>
                  <a:cubicBezTo>
                    <a:pt x="50" y="9"/>
                    <a:pt x="51" y="9"/>
                    <a:pt x="52" y="9"/>
                  </a:cubicBezTo>
                  <a:cubicBezTo>
                    <a:pt x="48" y="9"/>
                    <a:pt x="46" y="8"/>
                    <a:pt x="46" y="8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3"/>
                    <a:pt x="6" y="3"/>
                    <a:pt x="4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2" y="9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8"/>
                    <a:pt x="4" y="9"/>
                  </a:cubicBezTo>
                  <a:cubicBezTo>
                    <a:pt x="5" y="7"/>
                    <a:pt x="6" y="7"/>
                    <a:pt x="8" y="7"/>
                  </a:cubicBezTo>
                  <a:cubicBezTo>
                    <a:pt x="8" y="9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8" y="12"/>
                    <a:pt x="12" y="12"/>
                    <a:pt x="14" y="10"/>
                  </a:cubicBezTo>
                  <a:cubicBezTo>
                    <a:pt x="15" y="11"/>
                    <a:pt x="12" y="12"/>
                    <a:pt x="11" y="13"/>
                  </a:cubicBezTo>
                  <a:cubicBezTo>
                    <a:pt x="17" y="15"/>
                    <a:pt x="22" y="15"/>
                    <a:pt x="28" y="16"/>
                  </a:cubicBezTo>
                  <a:cubicBezTo>
                    <a:pt x="29" y="14"/>
                    <a:pt x="29" y="15"/>
                    <a:pt x="30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0" y="14"/>
                    <a:pt x="31" y="12"/>
                    <a:pt x="30" y="11"/>
                  </a:cubicBezTo>
                  <a:cubicBezTo>
                    <a:pt x="34" y="14"/>
                    <a:pt x="35" y="9"/>
                    <a:pt x="38" y="8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40" y="9"/>
                    <a:pt x="40" y="9"/>
                    <a:pt x="42" y="9"/>
                  </a:cubicBezTo>
                  <a:cubicBezTo>
                    <a:pt x="45" y="12"/>
                    <a:pt x="39" y="9"/>
                    <a:pt x="40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0" y="13"/>
                    <a:pt x="39" y="15"/>
                    <a:pt x="38" y="16"/>
                  </a:cubicBezTo>
                  <a:cubicBezTo>
                    <a:pt x="41" y="14"/>
                    <a:pt x="42" y="17"/>
                    <a:pt x="46" y="16"/>
                  </a:cubicBezTo>
                  <a:cubicBezTo>
                    <a:pt x="45" y="18"/>
                    <a:pt x="42" y="18"/>
                    <a:pt x="41" y="18"/>
                  </a:cubicBezTo>
                  <a:cubicBezTo>
                    <a:pt x="42" y="19"/>
                    <a:pt x="45" y="18"/>
                    <a:pt x="44" y="19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7" y="18"/>
                    <a:pt x="44" y="19"/>
                    <a:pt x="45" y="20"/>
                  </a:cubicBezTo>
                  <a:cubicBezTo>
                    <a:pt x="50" y="21"/>
                    <a:pt x="46" y="15"/>
                    <a:pt x="51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590"/>
            <p:cNvSpPr/>
            <p:nvPr/>
          </p:nvSpPr>
          <p:spPr bwMode="auto">
            <a:xfrm>
              <a:off x="8463332" y="3501877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0 w 1"/>
                <a:gd name="T7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591"/>
            <p:cNvSpPr/>
            <p:nvPr/>
          </p:nvSpPr>
          <p:spPr bwMode="auto">
            <a:xfrm>
              <a:off x="8445626" y="3513145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592"/>
            <p:cNvSpPr/>
            <p:nvPr/>
          </p:nvSpPr>
          <p:spPr bwMode="auto">
            <a:xfrm>
              <a:off x="8440797" y="3514755"/>
              <a:ext cx="4829" cy="4829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0" y="1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593"/>
            <p:cNvSpPr/>
            <p:nvPr/>
          </p:nvSpPr>
          <p:spPr bwMode="auto">
            <a:xfrm>
              <a:off x="8260516" y="3521193"/>
              <a:ext cx="4829" cy="4829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1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594"/>
            <p:cNvSpPr/>
            <p:nvPr/>
          </p:nvSpPr>
          <p:spPr bwMode="auto">
            <a:xfrm>
              <a:off x="8260516" y="3530851"/>
              <a:ext cx="4829" cy="3219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595"/>
            <p:cNvSpPr/>
            <p:nvPr/>
          </p:nvSpPr>
          <p:spPr bwMode="auto">
            <a:xfrm>
              <a:off x="8258907" y="3538899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596"/>
            <p:cNvSpPr/>
            <p:nvPr/>
          </p:nvSpPr>
          <p:spPr bwMode="auto">
            <a:xfrm>
              <a:off x="8260516" y="3534070"/>
              <a:ext cx="8048" cy="4829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1 h 2"/>
                <a:gd name="T4" fmla="*/ 3 w 3"/>
                <a:gd name="T5" fmla="*/ 1 h 2"/>
                <a:gd name="T6" fmla="*/ 2 w 3"/>
                <a:gd name="T7" fmla="*/ 1 h 2"/>
                <a:gd name="T8" fmla="*/ 1 w 3"/>
                <a:gd name="T9" fmla="*/ 0 h 2"/>
                <a:gd name="T10" fmla="*/ 1 w 3"/>
                <a:gd name="T11" fmla="*/ 1 h 2"/>
                <a:gd name="T12" fmla="*/ 0 w 3"/>
                <a:gd name="T13" fmla="*/ 2 h 2"/>
                <a:gd name="T14" fmla="*/ 1 w 3"/>
                <a:gd name="T15" fmla="*/ 2 h 2"/>
                <a:gd name="T16" fmla="*/ 2 w 3"/>
                <a:gd name="T17" fmla="*/ 2 h 2"/>
                <a:gd name="T18" fmla="*/ 1 w 3"/>
                <a:gd name="T1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597"/>
            <p:cNvSpPr/>
            <p:nvPr/>
          </p:nvSpPr>
          <p:spPr bwMode="auto">
            <a:xfrm>
              <a:off x="8265345" y="3538899"/>
              <a:ext cx="3219" cy="161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598"/>
            <p:cNvSpPr/>
            <p:nvPr/>
          </p:nvSpPr>
          <p:spPr bwMode="auto">
            <a:xfrm>
              <a:off x="8263736" y="3540509"/>
              <a:ext cx="8048" cy="11268"/>
            </a:xfrm>
            <a:custGeom>
              <a:avLst/>
              <a:gdLst>
                <a:gd name="T0" fmla="*/ 2 w 4"/>
                <a:gd name="T1" fmla="*/ 5 h 5"/>
                <a:gd name="T2" fmla="*/ 4 w 4"/>
                <a:gd name="T3" fmla="*/ 4 h 5"/>
                <a:gd name="T4" fmla="*/ 1 w 4"/>
                <a:gd name="T5" fmla="*/ 3 h 5"/>
                <a:gd name="T6" fmla="*/ 1 w 4"/>
                <a:gd name="T7" fmla="*/ 0 h 5"/>
                <a:gd name="T8" fmla="*/ 1 w 4"/>
                <a:gd name="T9" fmla="*/ 4 h 5"/>
                <a:gd name="T10" fmla="*/ 2 w 4"/>
                <a:gd name="T11" fmla="*/ 4 h 5"/>
                <a:gd name="T12" fmla="*/ 2 w 4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2" y="4"/>
                    <a:pt x="4" y="4"/>
                    <a:pt x="4" y="4"/>
                  </a:cubicBezTo>
                  <a:cubicBezTo>
                    <a:pt x="3" y="2"/>
                    <a:pt x="2" y="4"/>
                    <a:pt x="1" y="3"/>
                  </a:cubicBezTo>
                  <a:cubicBezTo>
                    <a:pt x="4" y="3"/>
                    <a:pt x="1" y="1"/>
                    <a:pt x="1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599"/>
            <p:cNvSpPr/>
            <p:nvPr/>
          </p:nvSpPr>
          <p:spPr bwMode="auto">
            <a:xfrm>
              <a:off x="8276613" y="3548557"/>
              <a:ext cx="17706" cy="14487"/>
            </a:xfrm>
            <a:custGeom>
              <a:avLst/>
              <a:gdLst>
                <a:gd name="T0" fmla="*/ 6 w 8"/>
                <a:gd name="T1" fmla="*/ 4 h 7"/>
                <a:gd name="T2" fmla="*/ 4 w 8"/>
                <a:gd name="T3" fmla="*/ 5 h 7"/>
                <a:gd name="T4" fmla="*/ 3 w 8"/>
                <a:gd name="T5" fmla="*/ 2 h 7"/>
                <a:gd name="T6" fmla="*/ 1 w 8"/>
                <a:gd name="T7" fmla="*/ 2 h 7"/>
                <a:gd name="T8" fmla="*/ 0 w 8"/>
                <a:gd name="T9" fmla="*/ 1 h 7"/>
                <a:gd name="T10" fmla="*/ 4 w 8"/>
                <a:gd name="T11" fmla="*/ 5 h 7"/>
                <a:gd name="T12" fmla="*/ 3 w 8"/>
                <a:gd name="T13" fmla="*/ 5 h 7"/>
                <a:gd name="T14" fmla="*/ 4 w 8"/>
                <a:gd name="T15" fmla="*/ 7 h 7"/>
                <a:gd name="T16" fmla="*/ 6 w 8"/>
                <a:gd name="T1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7">
                  <a:moveTo>
                    <a:pt x="6" y="4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2" y="3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1"/>
                    <a:pt x="1" y="0"/>
                    <a:pt x="0" y="1"/>
                  </a:cubicBezTo>
                  <a:cubicBezTo>
                    <a:pt x="2" y="4"/>
                    <a:pt x="1" y="4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5"/>
                    <a:pt x="8" y="6"/>
                    <a:pt x="6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600"/>
            <p:cNvSpPr/>
            <p:nvPr/>
          </p:nvSpPr>
          <p:spPr bwMode="auto">
            <a:xfrm>
              <a:off x="8289490" y="3561434"/>
              <a:ext cx="9658" cy="3219"/>
            </a:xfrm>
            <a:custGeom>
              <a:avLst/>
              <a:gdLst>
                <a:gd name="T0" fmla="*/ 3 w 4"/>
                <a:gd name="T1" fmla="*/ 0 h 2"/>
                <a:gd name="T2" fmla="*/ 0 w 4"/>
                <a:gd name="T3" fmla="*/ 2 h 2"/>
                <a:gd name="T4" fmla="*/ 2 w 4"/>
                <a:gd name="T5" fmla="*/ 2 h 2"/>
                <a:gd name="T6" fmla="*/ 4 w 4"/>
                <a:gd name="T7" fmla="*/ 2 h 2"/>
                <a:gd name="T8" fmla="*/ 3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3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601"/>
            <p:cNvSpPr/>
            <p:nvPr/>
          </p:nvSpPr>
          <p:spPr bwMode="auto">
            <a:xfrm>
              <a:off x="8300758" y="3561434"/>
              <a:ext cx="4829" cy="8048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2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4"/>
                    <a:pt x="2" y="2"/>
                  </a:cubicBezTo>
                  <a:cubicBezTo>
                    <a:pt x="0" y="2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602"/>
            <p:cNvSpPr/>
            <p:nvPr/>
          </p:nvSpPr>
          <p:spPr bwMode="auto">
            <a:xfrm>
              <a:off x="8307196" y="3561434"/>
              <a:ext cx="17706" cy="17706"/>
            </a:xfrm>
            <a:custGeom>
              <a:avLst/>
              <a:gdLst>
                <a:gd name="T0" fmla="*/ 8 w 8"/>
                <a:gd name="T1" fmla="*/ 4 h 8"/>
                <a:gd name="T2" fmla="*/ 5 w 8"/>
                <a:gd name="T3" fmla="*/ 3 h 8"/>
                <a:gd name="T4" fmla="*/ 8 w 8"/>
                <a:gd name="T5" fmla="*/ 1 h 8"/>
                <a:gd name="T6" fmla="*/ 4 w 8"/>
                <a:gd name="T7" fmla="*/ 2 h 8"/>
                <a:gd name="T8" fmla="*/ 0 w 8"/>
                <a:gd name="T9" fmla="*/ 3 h 8"/>
                <a:gd name="T10" fmla="*/ 8 w 8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7" y="2"/>
                    <a:pt x="8" y="1"/>
                  </a:cubicBezTo>
                  <a:cubicBezTo>
                    <a:pt x="5" y="0"/>
                    <a:pt x="6" y="1"/>
                    <a:pt x="4" y="2"/>
                  </a:cubicBezTo>
                  <a:cubicBezTo>
                    <a:pt x="3" y="2"/>
                    <a:pt x="2" y="3"/>
                    <a:pt x="0" y="3"/>
                  </a:cubicBezTo>
                  <a:cubicBezTo>
                    <a:pt x="5" y="2"/>
                    <a:pt x="4" y="8"/>
                    <a:pt x="8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603"/>
            <p:cNvSpPr/>
            <p:nvPr/>
          </p:nvSpPr>
          <p:spPr bwMode="auto">
            <a:xfrm>
              <a:off x="8312025" y="3563044"/>
              <a:ext cx="1610" cy="161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604"/>
            <p:cNvSpPr/>
            <p:nvPr/>
          </p:nvSpPr>
          <p:spPr bwMode="auto">
            <a:xfrm>
              <a:off x="8323293" y="3567873"/>
              <a:ext cx="38632" cy="17706"/>
            </a:xfrm>
            <a:custGeom>
              <a:avLst/>
              <a:gdLst>
                <a:gd name="T0" fmla="*/ 8 w 18"/>
                <a:gd name="T1" fmla="*/ 5 h 8"/>
                <a:gd name="T2" fmla="*/ 14 w 18"/>
                <a:gd name="T3" fmla="*/ 5 h 8"/>
                <a:gd name="T4" fmla="*/ 13 w 18"/>
                <a:gd name="T5" fmla="*/ 6 h 8"/>
                <a:gd name="T6" fmla="*/ 15 w 18"/>
                <a:gd name="T7" fmla="*/ 6 h 8"/>
                <a:gd name="T8" fmla="*/ 15 w 18"/>
                <a:gd name="T9" fmla="*/ 7 h 8"/>
                <a:gd name="T10" fmla="*/ 18 w 18"/>
                <a:gd name="T11" fmla="*/ 4 h 8"/>
                <a:gd name="T12" fmla="*/ 16 w 18"/>
                <a:gd name="T13" fmla="*/ 3 h 8"/>
                <a:gd name="T14" fmla="*/ 17 w 18"/>
                <a:gd name="T15" fmla="*/ 1 h 8"/>
                <a:gd name="T16" fmla="*/ 15 w 18"/>
                <a:gd name="T17" fmla="*/ 3 h 8"/>
                <a:gd name="T18" fmla="*/ 14 w 18"/>
                <a:gd name="T19" fmla="*/ 2 h 8"/>
                <a:gd name="T20" fmla="*/ 10 w 18"/>
                <a:gd name="T21" fmla="*/ 4 h 8"/>
                <a:gd name="T22" fmla="*/ 9 w 18"/>
                <a:gd name="T23" fmla="*/ 2 h 8"/>
                <a:gd name="T24" fmla="*/ 6 w 18"/>
                <a:gd name="T25" fmla="*/ 3 h 8"/>
                <a:gd name="T26" fmla="*/ 4 w 18"/>
                <a:gd name="T27" fmla="*/ 0 h 8"/>
                <a:gd name="T28" fmla="*/ 0 w 18"/>
                <a:gd name="T29" fmla="*/ 3 h 8"/>
                <a:gd name="T30" fmla="*/ 3 w 18"/>
                <a:gd name="T31" fmla="*/ 2 h 8"/>
                <a:gd name="T32" fmla="*/ 4 w 18"/>
                <a:gd name="T33" fmla="*/ 5 h 8"/>
                <a:gd name="T34" fmla="*/ 8 w 18"/>
                <a:gd name="T3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8">
                  <a:moveTo>
                    <a:pt x="8" y="5"/>
                  </a:moveTo>
                  <a:cubicBezTo>
                    <a:pt x="9" y="8"/>
                    <a:pt x="12" y="4"/>
                    <a:pt x="14" y="5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5"/>
                    <a:pt x="17" y="5"/>
                    <a:pt x="18" y="4"/>
                  </a:cubicBezTo>
                  <a:cubicBezTo>
                    <a:pt x="17" y="2"/>
                    <a:pt x="17" y="5"/>
                    <a:pt x="16" y="3"/>
                  </a:cubicBezTo>
                  <a:cubicBezTo>
                    <a:pt x="16" y="3"/>
                    <a:pt x="17" y="2"/>
                    <a:pt x="17" y="1"/>
                  </a:cubicBezTo>
                  <a:cubicBezTo>
                    <a:pt x="16" y="2"/>
                    <a:pt x="15" y="3"/>
                    <a:pt x="15" y="3"/>
                  </a:cubicBezTo>
                  <a:cubicBezTo>
                    <a:pt x="13" y="3"/>
                    <a:pt x="14" y="3"/>
                    <a:pt x="14" y="2"/>
                  </a:cubicBezTo>
                  <a:cubicBezTo>
                    <a:pt x="12" y="3"/>
                    <a:pt x="12" y="5"/>
                    <a:pt x="10" y="4"/>
                  </a:cubicBezTo>
                  <a:cubicBezTo>
                    <a:pt x="9" y="3"/>
                    <a:pt x="11" y="2"/>
                    <a:pt x="9" y="2"/>
                  </a:cubicBezTo>
                  <a:cubicBezTo>
                    <a:pt x="10" y="5"/>
                    <a:pt x="7" y="2"/>
                    <a:pt x="6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3" y="2"/>
                    <a:pt x="2" y="3"/>
                    <a:pt x="0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4"/>
                    <a:pt x="7" y="4"/>
                    <a:pt x="8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605"/>
            <p:cNvSpPr/>
            <p:nvPr/>
          </p:nvSpPr>
          <p:spPr bwMode="auto">
            <a:xfrm>
              <a:off x="8360315" y="3569483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606"/>
            <p:cNvSpPr/>
            <p:nvPr/>
          </p:nvSpPr>
          <p:spPr bwMode="auto">
            <a:xfrm>
              <a:off x="8329731" y="3563044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608"/>
            <p:cNvSpPr/>
            <p:nvPr/>
          </p:nvSpPr>
          <p:spPr bwMode="auto">
            <a:xfrm>
              <a:off x="8361924" y="3564654"/>
              <a:ext cx="1610" cy="321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609"/>
            <p:cNvSpPr/>
            <p:nvPr/>
          </p:nvSpPr>
          <p:spPr bwMode="auto">
            <a:xfrm>
              <a:off x="8366753" y="3569483"/>
              <a:ext cx="4829" cy="4829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2 h 3"/>
                <a:gd name="T8" fmla="*/ 1 w 3"/>
                <a:gd name="T9" fmla="*/ 2 h 3"/>
                <a:gd name="T10" fmla="*/ 1 w 3"/>
                <a:gd name="T11" fmla="*/ 2 h 3"/>
                <a:gd name="T12" fmla="*/ 3 w 3"/>
                <a:gd name="T13" fmla="*/ 2 h 3"/>
                <a:gd name="T14" fmla="*/ 0 w 3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1" y="3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610"/>
            <p:cNvSpPr/>
            <p:nvPr/>
          </p:nvSpPr>
          <p:spPr bwMode="auto">
            <a:xfrm>
              <a:off x="8445626" y="3551777"/>
              <a:ext cx="6439" cy="4829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3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611"/>
            <p:cNvSpPr/>
            <p:nvPr/>
          </p:nvSpPr>
          <p:spPr bwMode="auto">
            <a:xfrm>
              <a:off x="8490696" y="3534070"/>
              <a:ext cx="6439" cy="11268"/>
            </a:xfrm>
            <a:custGeom>
              <a:avLst/>
              <a:gdLst>
                <a:gd name="T0" fmla="*/ 0 w 3"/>
                <a:gd name="T1" fmla="*/ 4 h 5"/>
                <a:gd name="T2" fmla="*/ 0 w 3"/>
                <a:gd name="T3" fmla="*/ 5 h 5"/>
                <a:gd name="T4" fmla="*/ 3 w 3"/>
                <a:gd name="T5" fmla="*/ 0 h 5"/>
                <a:gd name="T6" fmla="*/ 0 w 3"/>
                <a:gd name="T7" fmla="*/ 1 h 5"/>
                <a:gd name="T8" fmla="*/ 3 w 3"/>
                <a:gd name="T9" fmla="*/ 1 h 5"/>
                <a:gd name="T10" fmla="*/ 1 w 3"/>
                <a:gd name="T11" fmla="*/ 4 h 5"/>
                <a:gd name="T12" fmla="*/ 0 w 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612"/>
            <p:cNvSpPr/>
            <p:nvPr/>
          </p:nvSpPr>
          <p:spPr bwMode="auto">
            <a:xfrm>
              <a:off x="8469771" y="3526022"/>
              <a:ext cx="8048" cy="6439"/>
            </a:xfrm>
            <a:custGeom>
              <a:avLst/>
              <a:gdLst>
                <a:gd name="T0" fmla="*/ 0 w 4"/>
                <a:gd name="T1" fmla="*/ 3 h 3"/>
                <a:gd name="T2" fmla="*/ 1 w 4"/>
                <a:gd name="T3" fmla="*/ 3 h 3"/>
                <a:gd name="T4" fmla="*/ 4 w 4"/>
                <a:gd name="T5" fmla="*/ 2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613"/>
            <p:cNvSpPr/>
            <p:nvPr/>
          </p:nvSpPr>
          <p:spPr bwMode="auto">
            <a:xfrm>
              <a:off x="8453674" y="3514755"/>
              <a:ext cx="9658" cy="4829"/>
            </a:xfrm>
            <a:custGeom>
              <a:avLst/>
              <a:gdLst>
                <a:gd name="T0" fmla="*/ 0 w 4"/>
                <a:gd name="T1" fmla="*/ 2 h 2"/>
                <a:gd name="T2" fmla="*/ 2 w 4"/>
                <a:gd name="T3" fmla="*/ 2 h 2"/>
                <a:gd name="T4" fmla="*/ 1 w 4"/>
                <a:gd name="T5" fmla="*/ 1 h 2"/>
                <a:gd name="T6" fmla="*/ 4 w 4"/>
                <a:gd name="T7" fmla="*/ 0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614"/>
            <p:cNvSpPr/>
            <p:nvPr/>
          </p:nvSpPr>
          <p:spPr bwMode="auto">
            <a:xfrm>
              <a:off x="8464942" y="3514755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615"/>
            <p:cNvSpPr/>
            <p:nvPr/>
          </p:nvSpPr>
          <p:spPr bwMode="auto">
            <a:xfrm>
              <a:off x="8463332" y="3514755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616"/>
            <p:cNvSpPr/>
            <p:nvPr/>
          </p:nvSpPr>
          <p:spPr bwMode="auto">
            <a:xfrm>
              <a:off x="8460113" y="3516364"/>
              <a:ext cx="6439" cy="482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1 h 2"/>
                <a:gd name="T4" fmla="*/ 1 w 3"/>
                <a:gd name="T5" fmla="*/ 1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617"/>
            <p:cNvSpPr/>
            <p:nvPr/>
          </p:nvSpPr>
          <p:spPr bwMode="auto">
            <a:xfrm>
              <a:off x="8411823" y="3519584"/>
              <a:ext cx="17706" cy="11268"/>
            </a:xfrm>
            <a:custGeom>
              <a:avLst/>
              <a:gdLst>
                <a:gd name="T0" fmla="*/ 8 w 8"/>
                <a:gd name="T1" fmla="*/ 2 h 5"/>
                <a:gd name="T2" fmla="*/ 7 w 8"/>
                <a:gd name="T3" fmla="*/ 0 h 5"/>
                <a:gd name="T4" fmla="*/ 1 w 8"/>
                <a:gd name="T5" fmla="*/ 3 h 5"/>
                <a:gd name="T6" fmla="*/ 3 w 8"/>
                <a:gd name="T7" fmla="*/ 5 h 5"/>
                <a:gd name="T8" fmla="*/ 8 w 8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3" y="5"/>
                    <a:pt x="1" y="3"/>
                  </a:cubicBezTo>
                  <a:cubicBezTo>
                    <a:pt x="2" y="3"/>
                    <a:pt x="0" y="5"/>
                    <a:pt x="3" y="5"/>
                  </a:cubicBezTo>
                  <a:cubicBezTo>
                    <a:pt x="3" y="3"/>
                    <a:pt x="6" y="2"/>
                    <a:pt x="8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618"/>
            <p:cNvSpPr/>
            <p:nvPr/>
          </p:nvSpPr>
          <p:spPr bwMode="auto">
            <a:xfrm>
              <a:off x="8405385" y="3519584"/>
              <a:ext cx="6439" cy="6439"/>
            </a:xfrm>
            <a:custGeom>
              <a:avLst/>
              <a:gdLst>
                <a:gd name="T0" fmla="*/ 2 w 3"/>
                <a:gd name="T1" fmla="*/ 2 h 3"/>
                <a:gd name="T2" fmla="*/ 2 w 3"/>
                <a:gd name="T3" fmla="*/ 0 h 3"/>
                <a:gd name="T4" fmla="*/ 1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0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619"/>
            <p:cNvSpPr/>
            <p:nvPr/>
          </p:nvSpPr>
          <p:spPr bwMode="auto">
            <a:xfrm>
              <a:off x="8387679" y="3526022"/>
              <a:ext cx="4829" cy="11268"/>
            </a:xfrm>
            <a:custGeom>
              <a:avLst/>
              <a:gdLst>
                <a:gd name="T0" fmla="*/ 1 w 2"/>
                <a:gd name="T1" fmla="*/ 1 h 5"/>
                <a:gd name="T2" fmla="*/ 1 w 2"/>
                <a:gd name="T3" fmla="*/ 0 h 5"/>
                <a:gd name="T4" fmla="*/ 0 w 2"/>
                <a:gd name="T5" fmla="*/ 4 h 5"/>
                <a:gd name="T6" fmla="*/ 1 w 2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0" y="1"/>
                    <a:pt x="1" y="3"/>
                    <a:pt x="0" y="4"/>
                  </a:cubicBezTo>
                  <a:cubicBezTo>
                    <a:pt x="2" y="5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620"/>
            <p:cNvSpPr/>
            <p:nvPr/>
          </p:nvSpPr>
          <p:spPr bwMode="auto">
            <a:xfrm>
              <a:off x="8355486" y="3508316"/>
              <a:ext cx="6439" cy="4829"/>
            </a:xfrm>
            <a:custGeom>
              <a:avLst/>
              <a:gdLst>
                <a:gd name="T0" fmla="*/ 2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1 w 3"/>
                <a:gd name="T7" fmla="*/ 1 h 2"/>
                <a:gd name="T8" fmla="*/ 0 w 3"/>
                <a:gd name="T9" fmla="*/ 1 h 2"/>
                <a:gd name="T10" fmla="*/ 3 w 3"/>
                <a:gd name="T11" fmla="*/ 1 h 2"/>
                <a:gd name="T12" fmla="*/ 2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1"/>
                    <a:pt x="2" y="1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621"/>
            <p:cNvSpPr/>
            <p:nvPr/>
          </p:nvSpPr>
          <p:spPr bwMode="auto">
            <a:xfrm>
              <a:off x="8355486" y="3532461"/>
              <a:ext cx="4829" cy="4829"/>
            </a:xfrm>
            <a:custGeom>
              <a:avLst/>
              <a:gdLst>
                <a:gd name="T0" fmla="*/ 0 w 3"/>
                <a:gd name="T1" fmla="*/ 1 h 3"/>
                <a:gd name="T2" fmla="*/ 1 w 3"/>
                <a:gd name="T3" fmla="*/ 3 h 3"/>
                <a:gd name="T4" fmla="*/ 1 w 3"/>
                <a:gd name="T5" fmla="*/ 0 h 3"/>
                <a:gd name="T6" fmla="*/ 3 w 3"/>
                <a:gd name="T7" fmla="*/ 0 h 3"/>
                <a:gd name="T8" fmla="*/ 3 w 3"/>
                <a:gd name="T9" fmla="*/ 0 h 3"/>
                <a:gd name="T10" fmla="*/ 3 w 3"/>
                <a:gd name="T11" fmla="*/ 0 h 3"/>
                <a:gd name="T12" fmla="*/ 1 w 3"/>
                <a:gd name="T13" fmla="*/ 0 h 3"/>
                <a:gd name="T14" fmla="*/ 0 w 3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1" y="3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622"/>
            <p:cNvSpPr/>
            <p:nvPr/>
          </p:nvSpPr>
          <p:spPr bwMode="auto">
            <a:xfrm>
              <a:off x="8326512" y="3534070"/>
              <a:ext cx="4829" cy="321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623"/>
            <p:cNvSpPr/>
            <p:nvPr/>
          </p:nvSpPr>
          <p:spPr bwMode="auto">
            <a:xfrm>
              <a:off x="8323293" y="3532461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624"/>
            <p:cNvSpPr/>
            <p:nvPr/>
          </p:nvSpPr>
          <p:spPr bwMode="auto">
            <a:xfrm>
              <a:off x="8313635" y="3530851"/>
              <a:ext cx="6439" cy="1610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1" y="1"/>
                  </a:lnTo>
                  <a:lnTo>
                    <a:pt x="4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625"/>
            <p:cNvSpPr/>
            <p:nvPr/>
          </p:nvSpPr>
          <p:spPr bwMode="auto">
            <a:xfrm>
              <a:off x="8241200" y="3509926"/>
              <a:ext cx="4829" cy="6439"/>
            </a:xfrm>
            <a:custGeom>
              <a:avLst/>
              <a:gdLst>
                <a:gd name="T0" fmla="*/ 1 w 2"/>
                <a:gd name="T1" fmla="*/ 1 h 3"/>
                <a:gd name="T2" fmla="*/ 0 w 2"/>
                <a:gd name="T3" fmla="*/ 3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0" y="3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626"/>
            <p:cNvSpPr/>
            <p:nvPr/>
          </p:nvSpPr>
          <p:spPr bwMode="auto">
            <a:xfrm>
              <a:off x="8501964" y="3612943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Rectangle 627"/>
            <p:cNvSpPr>
              <a:spLocks noChangeArrowheads="1"/>
            </p:cNvSpPr>
            <p:nvPr/>
          </p:nvSpPr>
          <p:spPr bwMode="auto">
            <a:xfrm>
              <a:off x="8423091" y="3658014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628"/>
            <p:cNvSpPr/>
            <p:nvPr/>
          </p:nvSpPr>
          <p:spPr bwMode="auto">
            <a:xfrm>
              <a:off x="8423091" y="3658014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629"/>
            <p:cNvSpPr/>
            <p:nvPr/>
          </p:nvSpPr>
          <p:spPr bwMode="auto">
            <a:xfrm>
              <a:off x="8487477" y="3611334"/>
              <a:ext cx="1610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630"/>
            <p:cNvSpPr/>
            <p:nvPr/>
          </p:nvSpPr>
          <p:spPr bwMode="auto">
            <a:xfrm>
              <a:off x="8487477" y="3624211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631"/>
            <p:cNvSpPr/>
            <p:nvPr/>
          </p:nvSpPr>
          <p:spPr bwMode="auto">
            <a:xfrm>
              <a:off x="8429530" y="357592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632"/>
            <p:cNvSpPr/>
            <p:nvPr/>
          </p:nvSpPr>
          <p:spPr bwMode="auto">
            <a:xfrm>
              <a:off x="8423091" y="3580750"/>
              <a:ext cx="0" cy="161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633"/>
            <p:cNvSpPr/>
            <p:nvPr/>
          </p:nvSpPr>
          <p:spPr bwMode="auto">
            <a:xfrm>
              <a:off x="8426310" y="3582360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634"/>
            <p:cNvSpPr/>
            <p:nvPr/>
          </p:nvSpPr>
          <p:spPr bwMode="auto">
            <a:xfrm>
              <a:off x="8392508" y="3612943"/>
              <a:ext cx="0" cy="32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635"/>
            <p:cNvSpPr/>
            <p:nvPr/>
          </p:nvSpPr>
          <p:spPr bwMode="auto">
            <a:xfrm>
              <a:off x="8429530" y="3574312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636"/>
            <p:cNvSpPr/>
            <p:nvPr/>
          </p:nvSpPr>
          <p:spPr bwMode="auto">
            <a:xfrm>
              <a:off x="8503574" y="36129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637"/>
            <p:cNvSpPr/>
            <p:nvPr/>
          </p:nvSpPr>
          <p:spPr bwMode="auto">
            <a:xfrm>
              <a:off x="8487477" y="360972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638"/>
            <p:cNvSpPr/>
            <p:nvPr/>
          </p:nvSpPr>
          <p:spPr bwMode="auto">
            <a:xfrm>
              <a:off x="8386069" y="3666062"/>
              <a:ext cx="4829" cy="161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0 w 2"/>
                <a:gd name="T7" fmla="*/ 1 h 1"/>
                <a:gd name="T8" fmla="*/ 0 w 2"/>
                <a:gd name="T9" fmla="*/ 1 h 1"/>
                <a:gd name="T10" fmla="*/ 0 w 2"/>
                <a:gd name="T11" fmla="*/ 1 h 1"/>
                <a:gd name="T12" fmla="*/ 2 w 2"/>
                <a:gd name="T13" fmla="*/ 1 h 1"/>
                <a:gd name="T14" fmla="*/ 2 w 2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639"/>
            <p:cNvSpPr/>
            <p:nvPr/>
          </p:nvSpPr>
          <p:spPr bwMode="auto">
            <a:xfrm>
              <a:off x="8386069" y="3567873"/>
              <a:ext cx="128772" cy="98189"/>
            </a:xfrm>
            <a:custGeom>
              <a:avLst/>
              <a:gdLst>
                <a:gd name="T0" fmla="*/ 31 w 59"/>
                <a:gd name="T1" fmla="*/ 6 h 45"/>
                <a:gd name="T2" fmla="*/ 32 w 59"/>
                <a:gd name="T3" fmla="*/ 10 h 45"/>
                <a:gd name="T4" fmla="*/ 38 w 59"/>
                <a:gd name="T5" fmla="*/ 10 h 45"/>
                <a:gd name="T6" fmla="*/ 38 w 59"/>
                <a:gd name="T7" fmla="*/ 10 h 45"/>
                <a:gd name="T8" fmla="*/ 40 w 59"/>
                <a:gd name="T9" fmla="*/ 15 h 45"/>
                <a:gd name="T10" fmla="*/ 41 w 59"/>
                <a:gd name="T11" fmla="*/ 14 h 45"/>
                <a:gd name="T12" fmla="*/ 37 w 59"/>
                <a:gd name="T13" fmla="*/ 10 h 45"/>
                <a:gd name="T14" fmla="*/ 37 w 59"/>
                <a:gd name="T15" fmla="*/ 7 h 45"/>
                <a:gd name="T16" fmla="*/ 38 w 59"/>
                <a:gd name="T17" fmla="*/ 6 h 45"/>
                <a:gd name="T18" fmla="*/ 42 w 59"/>
                <a:gd name="T19" fmla="*/ 14 h 45"/>
                <a:gd name="T20" fmla="*/ 42 w 59"/>
                <a:gd name="T21" fmla="*/ 19 h 45"/>
                <a:gd name="T22" fmla="*/ 46 w 59"/>
                <a:gd name="T23" fmla="*/ 19 h 45"/>
                <a:gd name="T24" fmla="*/ 48 w 59"/>
                <a:gd name="T25" fmla="*/ 21 h 45"/>
                <a:gd name="T26" fmla="*/ 49 w 59"/>
                <a:gd name="T27" fmla="*/ 23 h 45"/>
                <a:gd name="T28" fmla="*/ 51 w 59"/>
                <a:gd name="T29" fmla="*/ 24 h 45"/>
                <a:gd name="T30" fmla="*/ 47 w 59"/>
                <a:gd name="T31" fmla="*/ 24 h 45"/>
                <a:gd name="T32" fmla="*/ 47 w 59"/>
                <a:gd name="T33" fmla="*/ 25 h 45"/>
                <a:gd name="T34" fmla="*/ 45 w 59"/>
                <a:gd name="T35" fmla="*/ 24 h 45"/>
                <a:gd name="T36" fmla="*/ 46 w 59"/>
                <a:gd name="T37" fmla="*/ 26 h 45"/>
                <a:gd name="T38" fmla="*/ 48 w 59"/>
                <a:gd name="T39" fmla="*/ 27 h 45"/>
                <a:gd name="T40" fmla="*/ 52 w 59"/>
                <a:gd name="T41" fmla="*/ 28 h 45"/>
                <a:gd name="T42" fmla="*/ 50 w 59"/>
                <a:gd name="T43" fmla="*/ 30 h 45"/>
                <a:gd name="T44" fmla="*/ 43 w 59"/>
                <a:gd name="T45" fmla="*/ 28 h 45"/>
                <a:gd name="T46" fmla="*/ 36 w 59"/>
                <a:gd name="T47" fmla="*/ 34 h 45"/>
                <a:gd name="T48" fmla="*/ 33 w 59"/>
                <a:gd name="T49" fmla="*/ 32 h 45"/>
                <a:gd name="T50" fmla="*/ 32 w 59"/>
                <a:gd name="T51" fmla="*/ 36 h 45"/>
                <a:gd name="T52" fmla="*/ 26 w 59"/>
                <a:gd name="T53" fmla="*/ 37 h 45"/>
                <a:gd name="T54" fmla="*/ 22 w 59"/>
                <a:gd name="T55" fmla="*/ 37 h 45"/>
                <a:gd name="T56" fmla="*/ 20 w 59"/>
                <a:gd name="T57" fmla="*/ 37 h 45"/>
                <a:gd name="T58" fmla="*/ 11 w 59"/>
                <a:gd name="T59" fmla="*/ 42 h 45"/>
                <a:gd name="T60" fmla="*/ 4 w 59"/>
                <a:gd name="T61" fmla="*/ 44 h 45"/>
                <a:gd name="T62" fmla="*/ 1 w 59"/>
                <a:gd name="T63" fmla="*/ 43 h 45"/>
                <a:gd name="T64" fmla="*/ 0 w 59"/>
                <a:gd name="T65" fmla="*/ 44 h 45"/>
                <a:gd name="T66" fmla="*/ 17 w 59"/>
                <a:gd name="T67" fmla="*/ 41 h 45"/>
                <a:gd name="T68" fmla="*/ 18 w 59"/>
                <a:gd name="T69" fmla="*/ 41 h 45"/>
                <a:gd name="T70" fmla="*/ 25 w 59"/>
                <a:gd name="T71" fmla="*/ 41 h 45"/>
                <a:gd name="T72" fmla="*/ 36 w 59"/>
                <a:gd name="T73" fmla="*/ 37 h 45"/>
                <a:gd name="T74" fmla="*/ 42 w 59"/>
                <a:gd name="T75" fmla="*/ 35 h 45"/>
                <a:gd name="T76" fmla="*/ 50 w 59"/>
                <a:gd name="T77" fmla="*/ 35 h 45"/>
                <a:gd name="T78" fmla="*/ 57 w 59"/>
                <a:gd name="T79" fmla="*/ 25 h 45"/>
                <a:gd name="T80" fmla="*/ 53 w 59"/>
                <a:gd name="T81" fmla="*/ 21 h 45"/>
                <a:gd name="T82" fmla="*/ 52 w 59"/>
                <a:gd name="T83" fmla="*/ 20 h 45"/>
                <a:gd name="T84" fmla="*/ 49 w 59"/>
                <a:gd name="T85" fmla="*/ 14 h 45"/>
                <a:gd name="T86" fmla="*/ 43 w 59"/>
                <a:gd name="T87" fmla="*/ 4 h 45"/>
                <a:gd name="T88" fmla="*/ 42 w 59"/>
                <a:gd name="T89" fmla="*/ 2 h 45"/>
                <a:gd name="T90" fmla="*/ 31 w 59"/>
                <a:gd name="T91" fmla="*/ 2 h 45"/>
                <a:gd name="T92" fmla="*/ 28 w 59"/>
                <a:gd name="T93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9" h="45">
                  <a:moveTo>
                    <a:pt x="30" y="3"/>
                  </a:moveTo>
                  <a:cubicBezTo>
                    <a:pt x="31" y="6"/>
                    <a:pt x="29" y="4"/>
                    <a:pt x="30" y="6"/>
                  </a:cubicBezTo>
                  <a:cubicBezTo>
                    <a:pt x="30" y="5"/>
                    <a:pt x="31" y="5"/>
                    <a:pt x="31" y="6"/>
                  </a:cubicBezTo>
                  <a:cubicBezTo>
                    <a:pt x="31" y="7"/>
                    <a:pt x="30" y="6"/>
                    <a:pt x="30" y="8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2" y="8"/>
                    <a:pt x="31" y="10"/>
                    <a:pt x="32" y="10"/>
                  </a:cubicBezTo>
                  <a:cubicBezTo>
                    <a:pt x="32" y="7"/>
                    <a:pt x="35" y="10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10"/>
                    <a:pt x="36" y="9"/>
                    <a:pt x="35" y="9"/>
                  </a:cubicBezTo>
                  <a:cubicBezTo>
                    <a:pt x="34" y="11"/>
                    <a:pt x="35" y="12"/>
                    <a:pt x="36" y="13"/>
                  </a:cubicBezTo>
                  <a:cubicBezTo>
                    <a:pt x="37" y="12"/>
                    <a:pt x="39" y="16"/>
                    <a:pt x="40" y="15"/>
                  </a:cubicBezTo>
                  <a:cubicBezTo>
                    <a:pt x="39" y="15"/>
                    <a:pt x="39" y="15"/>
                    <a:pt x="39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39" y="14"/>
                    <a:pt x="41" y="14"/>
                  </a:cubicBezTo>
                  <a:cubicBezTo>
                    <a:pt x="43" y="12"/>
                    <a:pt x="40" y="13"/>
                    <a:pt x="40" y="12"/>
                  </a:cubicBezTo>
                  <a:cubicBezTo>
                    <a:pt x="40" y="12"/>
                    <a:pt x="41" y="12"/>
                    <a:pt x="41" y="12"/>
                  </a:cubicBezTo>
                  <a:cubicBezTo>
                    <a:pt x="40" y="11"/>
                    <a:pt x="40" y="9"/>
                    <a:pt x="37" y="10"/>
                  </a:cubicBezTo>
                  <a:cubicBezTo>
                    <a:pt x="37" y="9"/>
                    <a:pt x="38" y="8"/>
                    <a:pt x="39" y="8"/>
                  </a:cubicBezTo>
                  <a:cubicBezTo>
                    <a:pt x="37" y="8"/>
                    <a:pt x="39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0" y="6"/>
                    <a:pt x="40" y="8"/>
                    <a:pt x="42" y="8"/>
                  </a:cubicBezTo>
                  <a:cubicBezTo>
                    <a:pt x="42" y="10"/>
                    <a:pt x="44" y="11"/>
                    <a:pt x="46" y="12"/>
                  </a:cubicBezTo>
                  <a:cubicBezTo>
                    <a:pt x="44" y="13"/>
                    <a:pt x="42" y="13"/>
                    <a:pt x="42" y="14"/>
                  </a:cubicBezTo>
                  <a:cubicBezTo>
                    <a:pt x="42" y="17"/>
                    <a:pt x="44" y="15"/>
                    <a:pt x="45" y="16"/>
                  </a:cubicBezTo>
                  <a:cubicBezTo>
                    <a:pt x="46" y="17"/>
                    <a:pt x="43" y="17"/>
                    <a:pt x="44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1" y="21"/>
                    <a:pt x="44" y="19"/>
                    <a:pt x="44" y="20"/>
                  </a:cubicBezTo>
                  <a:cubicBezTo>
                    <a:pt x="44" y="20"/>
                    <a:pt x="45" y="19"/>
                    <a:pt x="44" y="18"/>
                  </a:cubicBezTo>
                  <a:cubicBezTo>
                    <a:pt x="45" y="18"/>
                    <a:pt x="46" y="18"/>
                    <a:pt x="46" y="19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8"/>
                    <a:pt x="48" y="17"/>
                    <a:pt x="49" y="19"/>
                  </a:cubicBezTo>
                  <a:cubicBezTo>
                    <a:pt x="47" y="19"/>
                    <a:pt x="48" y="20"/>
                    <a:pt x="48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8" y="21"/>
                    <a:pt x="48" y="22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50" y="23"/>
                    <a:pt x="51" y="23"/>
                    <a:pt x="51" y="24"/>
                  </a:cubicBezTo>
                  <a:cubicBezTo>
                    <a:pt x="51" y="24"/>
                    <a:pt x="48" y="24"/>
                    <a:pt x="49" y="25"/>
                  </a:cubicBezTo>
                  <a:cubicBezTo>
                    <a:pt x="48" y="25"/>
                    <a:pt x="48" y="25"/>
                    <a:pt x="48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7" y="26"/>
                    <a:pt x="47" y="26"/>
                  </a:cubicBezTo>
                  <a:cubicBezTo>
                    <a:pt x="46" y="27"/>
                    <a:pt x="49" y="28"/>
                    <a:pt x="50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9" y="26"/>
                    <a:pt x="51" y="27"/>
                    <a:pt x="52" y="26"/>
                  </a:cubicBezTo>
                  <a:cubicBezTo>
                    <a:pt x="51" y="26"/>
                    <a:pt x="51" y="27"/>
                    <a:pt x="52" y="27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1" y="29"/>
                    <a:pt x="50" y="30"/>
                    <a:pt x="49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7" y="30"/>
                    <a:pt x="46" y="33"/>
                    <a:pt x="44" y="34"/>
                  </a:cubicBezTo>
                  <a:cubicBezTo>
                    <a:pt x="44" y="33"/>
                    <a:pt x="44" y="31"/>
                    <a:pt x="45" y="31"/>
                  </a:cubicBezTo>
                  <a:cubicBezTo>
                    <a:pt x="43" y="31"/>
                    <a:pt x="44" y="29"/>
                    <a:pt x="43" y="28"/>
                  </a:cubicBezTo>
                  <a:cubicBezTo>
                    <a:pt x="41" y="27"/>
                    <a:pt x="43" y="30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4"/>
                    <a:pt x="38" y="31"/>
                    <a:pt x="36" y="34"/>
                  </a:cubicBezTo>
                  <a:cubicBezTo>
                    <a:pt x="36" y="33"/>
                    <a:pt x="37" y="33"/>
                    <a:pt x="37" y="33"/>
                  </a:cubicBezTo>
                  <a:cubicBezTo>
                    <a:pt x="36" y="31"/>
                    <a:pt x="36" y="33"/>
                    <a:pt x="36" y="34"/>
                  </a:cubicBezTo>
                  <a:cubicBezTo>
                    <a:pt x="34" y="34"/>
                    <a:pt x="33" y="34"/>
                    <a:pt x="33" y="32"/>
                  </a:cubicBezTo>
                  <a:cubicBezTo>
                    <a:pt x="31" y="32"/>
                    <a:pt x="33" y="33"/>
                    <a:pt x="33" y="34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0" y="36"/>
                    <a:pt x="29" y="35"/>
                    <a:pt x="28" y="33"/>
                  </a:cubicBezTo>
                  <a:cubicBezTo>
                    <a:pt x="25" y="34"/>
                    <a:pt x="28" y="38"/>
                    <a:pt x="26" y="39"/>
                  </a:cubicBezTo>
                  <a:cubicBezTo>
                    <a:pt x="25" y="38"/>
                    <a:pt x="26" y="37"/>
                    <a:pt x="26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5"/>
                    <a:pt x="26" y="36"/>
                    <a:pt x="25" y="33"/>
                  </a:cubicBezTo>
                  <a:cubicBezTo>
                    <a:pt x="24" y="36"/>
                    <a:pt x="23" y="35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9"/>
                    <a:pt x="19" y="38"/>
                    <a:pt x="18" y="39"/>
                  </a:cubicBezTo>
                  <a:cubicBezTo>
                    <a:pt x="19" y="38"/>
                    <a:pt x="20" y="37"/>
                    <a:pt x="20" y="37"/>
                  </a:cubicBezTo>
                  <a:cubicBezTo>
                    <a:pt x="19" y="36"/>
                    <a:pt x="16" y="38"/>
                    <a:pt x="16" y="40"/>
                  </a:cubicBezTo>
                  <a:cubicBezTo>
                    <a:pt x="15" y="40"/>
                    <a:pt x="13" y="40"/>
                    <a:pt x="14" y="39"/>
                  </a:cubicBezTo>
                  <a:cubicBezTo>
                    <a:pt x="11" y="39"/>
                    <a:pt x="13" y="42"/>
                    <a:pt x="11" y="42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8" y="38"/>
                    <a:pt x="7" y="44"/>
                    <a:pt x="4" y="42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3"/>
                    <a:pt x="2" y="43"/>
                    <a:pt x="2" y="43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0"/>
                    <a:pt x="2" y="43"/>
                    <a:pt x="1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7" y="43"/>
                    <a:pt x="13" y="44"/>
                    <a:pt x="17" y="41"/>
                  </a:cubicBezTo>
                  <a:cubicBezTo>
                    <a:pt x="17" y="41"/>
                    <a:pt x="16" y="40"/>
                    <a:pt x="16" y="40"/>
                  </a:cubicBezTo>
                  <a:cubicBezTo>
                    <a:pt x="17" y="40"/>
                    <a:pt x="18" y="39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21" y="42"/>
                    <a:pt x="22" y="42"/>
                  </a:cubicBezTo>
                  <a:cubicBezTo>
                    <a:pt x="22" y="40"/>
                    <a:pt x="25" y="42"/>
                    <a:pt x="23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0"/>
                    <a:pt x="24" y="39"/>
                    <a:pt x="25" y="38"/>
                  </a:cubicBezTo>
                  <a:cubicBezTo>
                    <a:pt x="26" y="38"/>
                    <a:pt x="26" y="39"/>
                    <a:pt x="25" y="40"/>
                  </a:cubicBezTo>
                  <a:cubicBezTo>
                    <a:pt x="29" y="40"/>
                    <a:pt x="33" y="38"/>
                    <a:pt x="36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8" y="35"/>
                    <a:pt x="38" y="38"/>
                  </a:cubicBezTo>
                  <a:cubicBezTo>
                    <a:pt x="40" y="37"/>
                    <a:pt x="43" y="38"/>
                    <a:pt x="42" y="35"/>
                  </a:cubicBezTo>
                  <a:cubicBezTo>
                    <a:pt x="44" y="37"/>
                    <a:pt x="47" y="35"/>
                    <a:pt x="49" y="34"/>
                  </a:cubicBezTo>
                  <a:cubicBezTo>
                    <a:pt x="48" y="32"/>
                    <a:pt x="51" y="33"/>
                    <a:pt x="51" y="31"/>
                  </a:cubicBezTo>
                  <a:cubicBezTo>
                    <a:pt x="52" y="33"/>
                    <a:pt x="50" y="34"/>
                    <a:pt x="50" y="35"/>
                  </a:cubicBezTo>
                  <a:cubicBezTo>
                    <a:pt x="51" y="34"/>
                    <a:pt x="52" y="34"/>
                    <a:pt x="53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6" y="23"/>
                    <a:pt x="56" y="21"/>
                    <a:pt x="53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0"/>
                    <a:pt x="53" y="19"/>
                  </a:cubicBezTo>
                  <a:cubicBezTo>
                    <a:pt x="52" y="20"/>
                    <a:pt x="53" y="21"/>
                    <a:pt x="52" y="20"/>
                  </a:cubicBezTo>
                  <a:cubicBezTo>
                    <a:pt x="51" y="19"/>
                    <a:pt x="53" y="19"/>
                    <a:pt x="53" y="18"/>
                  </a:cubicBezTo>
                  <a:cubicBezTo>
                    <a:pt x="51" y="17"/>
                    <a:pt x="49" y="15"/>
                    <a:pt x="47" y="16"/>
                  </a:cubicBezTo>
                  <a:cubicBezTo>
                    <a:pt x="48" y="15"/>
                    <a:pt x="48" y="14"/>
                    <a:pt x="49" y="14"/>
                  </a:cubicBezTo>
                  <a:cubicBezTo>
                    <a:pt x="46" y="12"/>
                    <a:pt x="47" y="11"/>
                    <a:pt x="45" y="10"/>
                  </a:cubicBezTo>
                  <a:cubicBezTo>
                    <a:pt x="45" y="10"/>
                    <a:pt x="47" y="9"/>
                    <a:pt x="47" y="10"/>
                  </a:cubicBezTo>
                  <a:cubicBezTo>
                    <a:pt x="49" y="8"/>
                    <a:pt x="44" y="7"/>
                    <a:pt x="43" y="4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0" y="4"/>
                    <a:pt x="41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0"/>
                    <a:pt x="32" y="1"/>
                    <a:pt x="31" y="2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4"/>
                    <a:pt x="28" y="5"/>
                  </a:cubicBezTo>
                  <a:cubicBezTo>
                    <a:pt x="28" y="4"/>
                    <a:pt x="29" y="3"/>
                    <a:pt x="3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Rectangle 640"/>
            <p:cNvSpPr>
              <a:spLocks noChangeArrowheads="1"/>
            </p:cNvSpPr>
            <p:nvPr/>
          </p:nvSpPr>
          <p:spPr bwMode="auto">
            <a:xfrm>
              <a:off x="8447236" y="3579141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641"/>
            <p:cNvSpPr/>
            <p:nvPr/>
          </p:nvSpPr>
          <p:spPr bwMode="auto">
            <a:xfrm>
              <a:off x="8481038" y="3611334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642"/>
            <p:cNvSpPr/>
            <p:nvPr/>
          </p:nvSpPr>
          <p:spPr bwMode="auto">
            <a:xfrm>
              <a:off x="8315244" y="3569483"/>
              <a:ext cx="133601" cy="48290"/>
            </a:xfrm>
            <a:custGeom>
              <a:avLst/>
              <a:gdLst>
                <a:gd name="T0" fmla="*/ 40 w 61"/>
                <a:gd name="T1" fmla="*/ 13 h 22"/>
                <a:gd name="T2" fmla="*/ 45 w 61"/>
                <a:gd name="T3" fmla="*/ 15 h 22"/>
                <a:gd name="T4" fmla="*/ 47 w 61"/>
                <a:gd name="T5" fmla="*/ 14 h 22"/>
                <a:gd name="T6" fmla="*/ 51 w 61"/>
                <a:gd name="T7" fmla="*/ 17 h 22"/>
                <a:gd name="T8" fmla="*/ 58 w 61"/>
                <a:gd name="T9" fmla="*/ 11 h 22"/>
                <a:gd name="T10" fmla="*/ 60 w 61"/>
                <a:gd name="T11" fmla="*/ 9 h 22"/>
                <a:gd name="T12" fmla="*/ 57 w 61"/>
                <a:gd name="T13" fmla="*/ 5 h 22"/>
                <a:gd name="T14" fmla="*/ 57 w 61"/>
                <a:gd name="T15" fmla="*/ 0 h 22"/>
                <a:gd name="T16" fmla="*/ 55 w 61"/>
                <a:gd name="T17" fmla="*/ 2 h 22"/>
                <a:gd name="T18" fmla="*/ 52 w 61"/>
                <a:gd name="T19" fmla="*/ 3 h 22"/>
                <a:gd name="T20" fmla="*/ 51 w 61"/>
                <a:gd name="T21" fmla="*/ 6 h 22"/>
                <a:gd name="T22" fmla="*/ 48 w 61"/>
                <a:gd name="T23" fmla="*/ 12 h 22"/>
                <a:gd name="T24" fmla="*/ 49 w 61"/>
                <a:gd name="T25" fmla="*/ 4 h 22"/>
                <a:gd name="T26" fmla="*/ 41 w 61"/>
                <a:gd name="T27" fmla="*/ 13 h 22"/>
                <a:gd name="T28" fmla="*/ 43 w 61"/>
                <a:gd name="T29" fmla="*/ 10 h 22"/>
                <a:gd name="T30" fmla="*/ 45 w 61"/>
                <a:gd name="T31" fmla="*/ 8 h 22"/>
                <a:gd name="T32" fmla="*/ 42 w 61"/>
                <a:gd name="T33" fmla="*/ 6 h 22"/>
                <a:gd name="T34" fmla="*/ 23 w 61"/>
                <a:gd name="T35" fmla="*/ 12 h 22"/>
                <a:gd name="T36" fmla="*/ 5 w 61"/>
                <a:gd name="T37" fmla="*/ 10 h 22"/>
                <a:gd name="T38" fmla="*/ 1 w 61"/>
                <a:gd name="T39" fmla="*/ 16 h 22"/>
                <a:gd name="T40" fmla="*/ 3 w 61"/>
                <a:gd name="T41" fmla="*/ 15 h 22"/>
                <a:gd name="T42" fmla="*/ 3 w 61"/>
                <a:gd name="T43" fmla="*/ 16 h 22"/>
                <a:gd name="T44" fmla="*/ 7 w 61"/>
                <a:gd name="T45" fmla="*/ 19 h 22"/>
                <a:gd name="T46" fmla="*/ 22 w 61"/>
                <a:gd name="T47" fmla="*/ 19 h 22"/>
                <a:gd name="T48" fmla="*/ 22 w 61"/>
                <a:gd name="T49" fmla="*/ 17 h 22"/>
                <a:gd name="T50" fmla="*/ 24 w 61"/>
                <a:gd name="T51" fmla="*/ 17 h 22"/>
                <a:gd name="T52" fmla="*/ 26 w 61"/>
                <a:gd name="T53" fmla="*/ 14 h 22"/>
                <a:gd name="T54" fmla="*/ 29 w 61"/>
                <a:gd name="T55" fmla="*/ 16 h 22"/>
                <a:gd name="T56" fmla="*/ 29 w 61"/>
                <a:gd name="T57" fmla="*/ 20 h 22"/>
                <a:gd name="T58" fmla="*/ 32 w 61"/>
                <a:gd name="T59" fmla="*/ 21 h 22"/>
                <a:gd name="T60" fmla="*/ 35 w 61"/>
                <a:gd name="T61" fmla="*/ 19 h 22"/>
                <a:gd name="T62" fmla="*/ 38 w 61"/>
                <a:gd name="T63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" h="22">
                  <a:moveTo>
                    <a:pt x="38" y="13"/>
                  </a:moveTo>
                  <a:cubicBezTo>
                    <a:pt x="39" y="16"/>
                    <a:pt x="39" y="13"/>
                    <a:pt x="40" y="13"/>
                  </a:cubicBezTo>
                  <a:cubicBezTo>
                    <a:pt x="40" y="14"/>
                    <a:pt x="40" y="15"/>
                    <a:pt x="41" y="16"/>
                  </a:cubicBezTo>
                  <a:cubicBezTo>
                    <a:pt x="41" y="12"/>
                    <a:pt x="42" y="16"/>
                    <a:pt x="45" y="15"/>
                  </a:cubicBezTo>
                  <a:cubicBezTo>
                    <a:pt x="45" y="16"/>
                    <a:pt x="44" y="17"/>
                    <a:pt x="44" y="18"/>
                  </a:cubicBezTo>
                  <a:cubicBezTo>
                    <a:pt x="45" y="17"/>
                    <a:pt x="47" y="16"/>
                    <a:pt x="47" y="14"/>
                  </a:cubicBezTo>
                  <a:cubicBezTo>
                    <a:pt x="49" y="13"/>
                    <a:pt x="51" y="13"/>
                    <a:pt x="52" y="13"/>
                  </a:cubicBezTo>
                  <a:cubicBezTo>
                    <a:pt x="50" y="14"/>
                    <a:pt x="52" y="15"/>
                    <a:pt x="51" y="17"/>
                  </a:cubicBezTo>
                  <a:cubicBezTo>
                    <a:pt x="52" y="14"/>
                    <a:pt x="55" y="10"/>
                    <a:pt x="57" y="7"/>
                  </a:cubicBezTo>
                  <a:cubicBezTo>
                    <a:pt x="58" y="9"/>
                    <a:pt x="58" y="9"/>
                    <a:pt x="58" y="11"/>
                  </a:cubicBezTo>
                  <a:cubicBezTo>
                    <a:pt x="61" y="12"/>
                    <a:pt x="58" y="9"/>
                    <a:pt x="61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1" y="8"/>
                    <a:pt x="60" y="6"/>
                    <a:pt x="60" y="4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9" y="3"/>
                    <a:pt x="59" y="3"/>
                  </a:cubicBezTo>
                  <a:cubicBezTo>
                    <a:pt x="60" y="1"/>
                    <a:pt x="57" y="2"/>
                    <a:pt x="57" y="0"/>
                  </a:cubicBezTo>
                  <a:cubicBezTo>
                    <a:pt x="57" y="2"/>
                    <a:pt x="56" y="2"/>
                    <a:pt x="55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3" y="1"/>
                    <a:pt x="53" y="3"/>
                    <a:pt x="52" y="4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1" y="4"/>
                    <a:pt x="51" y="5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8"/>
                    <a:pt x="48" y="10"/>
                    <a:pt x="5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7" y="10"/>
                    <a:pt x="47" y="6"/>
                    <a:pt x="49" y="5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7" y="4"/>
                    <a:pt x="45" y="7"/>
                    <a:pt x="47" y="9"/>
                  </a:cubicBezTo>
                  <a:cubicBezTo>
                    <a:pt x="47" y="14"/>
                    <a:pt x="42" y="10"/>
                    <a:pt x="41" y="13"/>
                  </a:cubicBezTo>
                  <a:cubicBezTo>
                    <a:pt x="40" y="11"/>
                    <a:pt x="41" y="11"/>
                    <a:pt x="41" y="9"/>
                  </a:cubicBezTo>
                  <a:cubicBezTo>
                    <a:pt x="42" y="9"/>
                    <a:pt x="42" y="9"/>
                    <a:pt x="43" y="10"/>
                  </a:cubicBezTo>
                  <a:cubicBezTo>
                    <a:pt x="45" y="9"/>
                    <a:pt x="41" y="6"/>
                    <a:pt x="44" y="5"/>
                  </a:cubicBezTo>
                  <a:cubicBezTo>
                    <a:pt x="46" y="6"/>
                    <a:pt x="43" y="8"/>
                    <a:pt x="45" y="8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4"/>
                    <a:pt x="44" y="5"/>
                    <a:pt x="42" y="6"/>
                  </a:cubicBezTo>
                  <a:cubicBezTo>
                    <a:pt x="37" y="10"/>
                    <a:pt x="32" y="9"/>
                    <a:pt x="32" y="9"/>
                  </a:cubicBezTo>
                  <a:cubicBezTo>
                    <a:pt x="29" y="10"/>
                    <a:pt x="26" y="11"/>
                    <a:pt x="23" y="12"/>
                  </a:cubicBezTo>
                  <a:cubicBezTo>
                    <a:pt x="24" y="12"/>
                    <a:pt x="25" y="12"/>
                    <a:pt x="26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2" y="10"/>
                    <a:pt x="1" y="10"/>
                    <a:pt x="0" y="14"/>
                  </a:cubicBezTo>
                  <a:cubicBezTo>
                    <a:pt x="0" y="15"/>
                    <a:pt x="2" y="15"/>
                    <a:pt x="1" y="16"/>
                  </a:cubicBezTo>
                  <a:cubicBezTo>
                    <a:pt x="2" y="14"/>
                    <a:pt x="3" y="14"/>
                    <a:pt x="4" y="14"/>
                  </a:cubicBezTo>
                  <a:cubicBezTo>
                    <a:pt x="4" y="16"/>
                    <a:pt x="3" y="15"/>
                    <a:pt x="3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9"/>
                    <a:pt x="7" y="19"/>
                    <a:pt x="9" y="16"/>
                  </a:cubicBezTo>
                  <a:cubicBezTo>
                    <a:pt x="10" y="18"/>
                    <a:pt x="8" y="18"/>
                    <a:pt x="7" y="19"/>
                  </a:cubicBezTo>
                  <a:cubicBezTo>
                    <a:pt x="12" y="21"/>
                    <a:pt x="15" y="21"/>
                    <a:pt x="20" y="22"/>
                  </a:cubicBezTo>
                  <a:cubicBezTo>
                    <a:pt x="21" y="19"/>
                    <a:pt x="21" y="20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19"/>
                    <a:pt x="23" y="18"/>
                    <a:pt x="22" y="17"/>
                  </a:cubicBezTo>
                  <a:cubicBezTo>
                    <a:pt x="23" y="18"/>
                    <a:pt x="24" y="17"/>
                    <a:pt x="25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5"/>
                    <a:pt x="25" y="13"/>
                    <a:pt x="26" y="1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3"/>
                    <a:pt x="28" y="13"/>
                    <a:pt x="30" y="12"/>
                  </a:cubicBezTo>
                  <a:cubicBezTo>
                    <a:pt x="33" y="13"/>
                    <a:pt x="27" y="13"/>
                    <a:pt x="29" y="16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6"/>
                    <a:pt x="30" y="18"/>
                    <a:pt x="29" y="20"/>
                  </a:cubicBezTo>
                  <a:cubicBezTo>
                    <a:pt x="31" y="17"/>
                    <a:pt x="33" y="19"/>
                    <a:pt x="35" y="17"/>
                  </a:cubicBezTo>
                  <a:cubicBezTo>
                    <a:pt x="35" y="19"/>
                    <a:pt x="33" y="20"/>
                    <a:pt x="32" y="21"/>
                  </a:cubicBezTo>
                  <a:cubicBezTo>
                    <a:pt x="33" y="21"/>
                    <a:pt x="35" y="19"/>
                    <a:pt x="35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20"/>
                    <a:pt x="36" y="21"/>
                  </a:cubicBezTo>
                  <a:cubicBezTo>
                    <a:pt x="40" y="20"/>
                    <a:pt x="35" y="15"/>
                    <a:pt x="38" y="1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643"/>
            <p:cNvSpPr/>
            <p:nvPr/>
          </p:nvSpPr>
          <p:spPr bwMode="auto">
            <a:xfrm>
              <a:off x="8476209" y="3593628"/>
              <a:ext cx="1610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644"/>
            <p:cNvSpPr/>
            <p:nvPr/>
          </p:nvSpPr>
          <p:spPr bwMode="auto">
            <a:xfrm>
              <a:off x="8469771" y="3588799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645"/>
            <p:cNvSpPr/>
            <p:nvPr/>
          </p:nvSpPr>
          <p:spPr bwMode="auto">
            <a:xfrm>
              <a:off x="8464942" y="3592018"/>
              <a:ext cx="4829" cy="3219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0" y="1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646"/>
            <p:cNvSpPr/>
            <p:nvPr/>
          </p:nvSpPr>
          <p:spPr bwMode="auto">
            <a:xfrm>
              <a:off x="8320073" y="3603285"/>
              <a:ext cx="3219" cy="3219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647"/>
            <p:cNvSpPr/>
            <p:nvPr/>
          </p:nvSpPr>
          <p:spPr bwMode="auto">
            <a:xfrm>
              <a:off x="8315244" y="3611334"/>
              <a:ext cx="8048" cy="4829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2 w 3"/>
                <a:gd name="T5" fmla="*/ 1 h 2"/>
                <a:gd name="T6" fmla="*/ 3 w 3"/>
                <a:gd name="T7" fmla="*/ 2 h 2"/>
                <a:gd name="T8" fmla="*/ 1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3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648"/>
            <p:cNvSpPr/>
            <p:nvPr/>
          </p:nvSpPr>
          <p:spPr bwMode="auto">
            <a:xfrm>
              <a:off x="8313635" y="3617772"/>
              <a:ext cx="1610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649"/>
            <p:cNvSpPr/>
            <p:nvPr/>
          </p:nvSpPr>
          <p:spPr bwMode="auto">
            <a:xfrm>
              <a:off x="8315244" y="3616163"/>
              <a:ext cx="8048" cy="3219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1 w 3"/>
                <a:gd name="T5" fmla="*/ 0 h 2"/>
                <a:gd name="T6" fmla="*/ 1 w 3"/>
                <a:gd name="T7" fmla="*/ 1 h 2"/>
                <a:gd name="T8" fmla="*/ 0 w 3"/>
                <a:gd name="T9" fmla="*/ 2 h 2"/>
                <a:gd name="T10" fmla="*/ 2 w 3"/>
                <a:gd name="T11" fmla="*/ 2 h 2"/>
                <a:gd name="T12" fmla="*/ 1 w 3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650"/>
            <p:cNvSpPr/>
            <p:nvPr/>
          </p:nvSpPr>
          <p:spPr bwMode="auto">
            <a:xfrm>
              <a:off x="8320073" y="3619382"/>
              <a:ext cx="0" cy="321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651"/>
            <p:cNvSpPr/>
            <p:nvPr/>
          </p:nvSpPr>
          <p:spPr bwMode="auto">
            <a:xfrm>
              <a:off x="8313635" y="3622601"/>
              <a:ext cx="6439" cy="8048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1 h 4"/>
                <a:gd name="T6" fmla="*/ 3 w 3"/>
                <a:gd name="T7" fmla="*/ 0 h 4"/>
                <a:gd name="T8" fmla="*/ 1 w 3"/>
                <a:gd name="T9" fmla="*/ 3 h 4"/>
                <a:gd name="T10" fmla="*/ 2 w 3"/>
                <a:gd name="T11" fmla="*/ 3 h 4"/>
                <a:gd name="T12" fmla="*/ 1 w 3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3"/>
                    <a:pt x="3" y="3"/>
                    <a:pt x="3" y="3"/>
                  </a:cubicBezTo>
                  <a:cubicBezTo>
                    <a:pt x="3" y="2"/>
                    <a:pt x="1" y="3"/>
                    <a:pt x="1" y="1"/>
                  </a:cubicBezTo>
                  <a:cubicBezTo>
                    <a:pt x="3" y="2"/>
                    <a:pt x="2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652"/>
            <p:cNvSpPr/>
            <p:nvPr/>
          </p:nvSpPr>
          <p:spPr bwMode="auto">
            <a:xfrm>
              <a:off x="8323293" y="3630650"/>
              <a:ext cx="9658" cy="12877"/>
            </a:xfrm>
            <a:custGeom>
              <a:avLst/>
              <a:gdLst>
                <a:gd name="T0" fmla="*/ 4 w 5"/>
                <a:gd name="T1" fmla="*/ 3 h 6"/>
                <a:gd name="T2" fmla="*/ 3 w 5"/>
                <a:gd name="T3" fmla="*/ 4 h 6"/>
                <a:gd name="T4" fmla="*/ 3 w 5"/>
                <a:gd name="T5" fmla="*/ 4 h 6"/>
                <a:gd name="T6" fmla="*/ 3 w 5"/>
                <a:gd name="T7" fmla="*/ 1 h 6"/>
                <a:gd name="T8" fmla="*/ 1 w 5"/>
                <a:gd name="T9" fmla="*/ 1 h 6"/>
                <a:gd name="T10" fmla="*/ 0 w 5"/>
                <a:gd name="T11" fmla="*/ 0 h 6"/>
                <a:gd name="T12" fmla="*/ 2 w 5"/>
                <a:gd name="T13" fmla="*/ 4 h 6"/>
                <a:gd name="T14" fmla="*/ 1 w 5"/>
                <a:gd name="T15" fmla="*/ 4 h 6"/>
                <a:gd name="T16" fmla="*/ 1 w 5"/>
                <a:gd name="T17" fmla="*/ 5 h 6"/>
                <a:gd name="T18" fmla="*/ 2 w 5"/>
                <a:gd name="T19" fmla="*/ 6 h 6"/>
                <a:gd name="T20" fmla="*/ 4 w 5"/>
                <a:gd name="T2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6">
                  <a:moveTo>
                    <a:pt x="4" y="3"/>
                  </a:moveTo>
                  <a:cubicBezTo>
                    <a:pt x="4" y="3"/>
                    <a:pt x="4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2" y="0"/>
                    <a:pt x="0" y="0"/>
                  </a:cubicBezTo>
                  <a:cubicBezTo>
                    <a:pt x="1" y="3"/>
                    <a:pt x="0" y="2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3" y="4"/>
                    <a:pt x="5" y="5"/>
                    <a:pt x="4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653"/>
            <p:cNvSpPr/>
            <p:nvPr/>
          </p:nvSpPr>
          <p:spPr bwMode="auto">
            <a:xfrm>
              <a:off x="8329731" y="3641917"/>
              <a:ext cx="6439" cy="482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2 w 3"/>
                <a:gd name="T5" fmla="*/ 2 h 2"/>
                <a:gd name="T6" fmla="*/ 3 w 3"/>
                <a:gd name="T7" fmla="*/ 2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2" y="2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654"/>
            <p:cNvSpPr/>
            <p:nvPr/>
          </p:nvSpPr>
          <p:spPr bwMode="auto">
            <a:xfrm>
              <a:off x="8337779" y="3643527"/>
              <a:ext cx="4829" cy="8048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2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2" y="2"/>
                  </a:cubicBezTo>
                  <a:cubicBezTo>
                    <a:pt x="0" y="2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655"/>
            <p:cNvSpPr/>
            <p:nvPr/>
          </p:nvSpPr>
          <p:spPr bwMode="auto">
            <a:xfrm>
              <a:off x="8344218" y="3646746"/>
              <a:ext cx="12877" cy="14487"/>
            </a:xfrm>
            <a:custGeom>
              <a:avLst/>
              <a:gdLst>
                <a:gd name="T0" fmla="*/ 5 w 6"/>
                <a:gd name="T1" fmla="*/ 4 h 7"/>
                <a:gd name="T2" fmla="*/ 3 w 6"/>
                <a:gd name="T3" fmla="*/ 2 h 7"/>
                <a:gd name="T4" fmla="*/ 6 w 6"/>
                <a:gd name="T5" fmla="*/ 1 h 7"/>
                <a:gd name="T6" fmla="*/ 2 w 6"/>
                <a:gd name="T7" fmla="*/ 2 h 7"/>
                <a:gd name="T8" fmla="*/ 0 w 6"/>
                <a:gd name="T9" fmla="*/ 2 h 7"/>
                <a:gd name="T10" fmla="*/ 5 w 6"/>
                <a:gd name="T1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5" y="4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5" y="2"/>
                    <a:pt x="6" y="1"/>
                  </a:cubicBezTo>
                  <a:cubicBezTo>
                    <a:pt x="4" y="0"/>
                    <a:pt x="4" y="1"/>
                    <a:pt x="2" y="2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3" y="2"/>
                    <a:pt x="2" y="7"/>
                    <a:pt x="5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656"/>
            <p:cNvSpPr/>
            <p:nvPr/>
          </p:nvSpPr>
          <p:spPr bwMode="auto">
            <a:xfrm>
              <a:off x="8347437" y="3646746"/>
              <a:ext cx="1610" cy="161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657"/>
            <p:cNvSpPr/>
            <p:nvPr/>
          </p:nvSpPr>
          <p:spPr bwMode="auto">
            <a:xfrm>
              <a:off x="8355486" y="3651575"/>
              <a:ext cx="30583" cy="16097"/>
            </a:xfrm>
            <a:custGeom>
              <a:avLst/>
              <a:gdLst>
                <a:gd name="T0" fmla="*/ 6 w 14"/>
                <a:gd name="T1" fmla="*/ 5 h 8"/>
                <a:gd name="T2" fmla="*/ 11 w 14"/>
                <a:gd name="T3" fmla="*/ 6 h 8"/>
                <a:gd name="T4" fmla="*/ 10 w 14"/>
                <a:gd name="T5" fmla="*/ 6 h 8"/>
                <a:gd name="T6" fmla="*/ 12 w 14"/>
                <a:gd name="T7" fmla="*/ 6 h 8"/>
                <a:gd name="T8" fmla="*/ 12 w 14"/>
                <a:gd name="T9" fmla="*/ 7 h 8"/>
                <a:gd name="T10" fmla="*/ 14 w 14"/>
                <a:gd name="T11" fmla="*/ 4 h 8"/>
                <a:gd name="T12" fmla="*/ 12 w 14"/>
                <a:gd name="T13" fmla="*/ 3 h 8"/>
                <a:gd name="T14" fmla="*/ 13 w 14"/>
                <a:gd name="T15" fmla="*/ 1 h 8"/>
                <a:gd name="T16" fmla="*/ 11 w 14"/>
                <a:gd name="T17" fmla="*/ 4 h 8"/>
                <a:gd name="T18" fmla="*/ 11 w 14"/>
                <a:gd name="T19" fmla="*/ 2 h 8"/>
                <a:gd name="T20" fmla="*/ 8 w 14"/>
                <a:gd name="T21" fmla="*/ 4 h 8"/>
                <a:gd name="T22" fmla="*/ 7 w 14"/>
                <a:gd name="T23" fmla="*/ 3 h 8"/>
                <a:gd name="T24" fmla="*/ 4 w 14"/>
                <a:gd name="T25" fmla="*/ 3 h 8"/>
                <a:gd name="T26" fmla="*/ 3 w 14"/>
                <a:gd name="T27" fmla="*/ 0 h 8"/>
                <a:gd name="T28" fmla="*/ 0 w 14"/>
                <a:gd name="T29" fmla="*/ 4 h 8"/>
                <a:gd name="T30" fmla="*/ 2 w 14"/>
                <a:gd name="T31" fmla="*/ 3 h 8"/>
                <a:gd name="T32" fmla="*/ 3 w 14"/>
                <a:gd name="T33" fmla="*/ 5 h 8"/>
                <a:gd name="T34" fmla="*/ 6 w 14"/>
                <a:gd name="T3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8">
                  <a:moveTo>
                    <a:pt x="6" y="5"/>
                  </a:moveTo>
                  <a:cubicBezTo>
                    <a:pt x="7" y="8"/>
                    <a:pt x="9" y="4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5"/>
                    <a:pt x="13" y="5"/>
                    <a:pt x="14" y="4"/>
                  </a:cubicBezTo>
                  <a:cubicBezTo>
                    <a:pt x="13" y="2"/>
                    <a:pt x="13" y="5"/>
                    <a:pt x="12" y="3"/>
                  </a:cubicBezTo>
                  <a:cubicBezTo>
                    <a:pt x="13" y="3"/>
                    <a:pt x="13" y="2"/>
                    <a:pt x="13" y="1"/>
                  </a:cubicBezTo>
                  <a:cubicBezTo>
                    <a:pt x="12" y="2"/>
                    <a:pt x="12" y="3"/>
                    <a:pt x="11" y="4"/>
                  </a:cubicBezTo>
                  <a:cubicBezTo>
                    <a:pt x="10" y="4"/>
                    <a:pt x="11" y="3"/>
                    <a:pt x="11" y="2"/>
                  </a:cubicBezTo>
                  <a:cubicBezTo>
                    <a:pt x="10" y="3"/>
                    <a:pt x="9" y="5"/>
                    <a:pt x="8" y="4"/>
                  </a:cubicBezTo>
                  <a:cubicBezTo>
                    <a:pt x="7" y="3"/>
                    <a:pt x="9" y="2"/>
                    <a:pt x="7" y="3"/>
                  </a:cubicBezTo>
                  <a:cubicBezTo>
                    <a:pt x="7" y="5"/>
                    <a:pt x="5" y="2"/>
                    <a:pt x="4" y="3"/>
                  </a:cubicBezTo>
                  <a:cubicBezTo>
                    <a:pt x="3" y="3"/>
                    <a:pt x="2" y="1"/>
                    <a:pt x="3" y="0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5" y="5"/>
                    <a:pt x="6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658"/>
            <p:cNvSpPr/>
            <p:nvPr/>
          </p:nvSpPr>
          <p:spPr bwMode="auto">
            <a:xfrm>
              <a:off x="8384459" y="3653185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659"/>
            <p:cNvSpPr/>
            <p:nvPr/>
          </p:nvSpPr>
          <p:spPr bwMode="auto">
            <a:xfrm>
              <a:off x="8360315" y="3646746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660"/>
            <p:cNvSpPr/>
            <p:nvPr/>
          </p:nvSpPr>
          <p:spPr bwMode="auto">
            <a:xfrm>
              <a:off x="8387679" y="3648356"/>
              <a:ext cx="0" cy="32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661"/>
            <p:cNvSpPr/>
            <p:nvPr/>
          </p:nvSpPr>
          <p:spPr bwMode="auto">
            <a:xfrm>
              <a:off x="8387679" y="3653185"/>
              <a:ext cx="3219" cy="161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662"/>
            <p:cNvSpPr/>
            <p:nvPr/>
          </p:nvSpPr>
          <p:spPr bwMode="auto">
            <a:xfrm>
              <a:off x="8452065" y="3635478"/>
              <a:ext cx="6439" cy="6439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3 h 3"/>
                <a:gd name="T4" fmla="*/ 1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0"/>
                    <a:pt x="1" y="2"/>
                    <a:pt x="1" y="3"/>
                  </a:cubicBezTo>
                  <a:cubicBezTo>
                    <a:pt x="3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663"/>
            <p:cNvSpPr/>
            <p:nvPr/>
          </p:nvSpPr>
          <p:spPr bwMode="auto">
            <a:xfrm>
              <a:off x="8489087" y="3619382"/>
              <a:ext cx="6439" cy="8048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3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3"/>
                    <a:pt x="2" y="2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664"/>
            <p:cNvSpPr/>
            <p:nvPr/>
          </p:nvSpPr>
          <p:spPr bwMode="auto">
            <a:xfrm>
              <a:off x="8472990" y="3616163"/>
              <a:ext cx="9658" cy="6439"/>
            </a:xfrm>
            <a:custGeom>
              <a:avLst/>
              <a:gdLst>
                <a:gd name="T0" fmla="*/ 0 w 4"/>
                <a:gd name="T1" fmla="*/ 3 h 3"/>
                <a:gd name="T2" fmla="*/ 1 w 4"/>
                <a:gd name="T3" fmla="*/ 3 h 3"/>
                <a:gd name="T4" fmla="*/ 4 w 4"/>
                <a:gd name="T5" fmla="*/ 2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665"/>
            <p:cNvSpPr/>
            <p:nvPr/>
          </p:nvSpPr>
          <p:spPr bwMode="auto">
            <a:xfrm>
              <a:off x="8464942" y="3604895"/>
              <a:ext cx="8048" cy="4829"/>
            </a:xfrm>
            <a:custGeom>
              <a:avLst/>
              <a:gdLst>
                <a:gd name="T0" fmla="*/ 0 w 4"/>
                <a:gd name="T1" fmla="*/ 2 h 2"/>
                <a:gd name="T2" fmla="*/ 1 w 4"/>
                <a:gd name="T3" fmla="*/ 2 h 2"/>
                <a:gd name="T4" fmla="*/ 1 w 4"/>
                <a:gd name="T5" fmla="*/ 1 h 2"/>
                <a:gd name="T6" fmla="*/ 4 w 4"/>
                <a:gd name="T7" fmla="*/ 1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2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666"/>
            <p:cNvSpPr/>
            <p:nvPr/>
          </p:nvSpPr>
          <p:spPr bwMode="auto">
            <a:xfrm>
              <a:off x="8472990" y="3606505"/>
              <a:ext cx="3219" cy="321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667"/>
            <p:cNvSpPr/>
            <p:nvPr/>
          </p:nvSpPr>
          <p:spPr bwMode="auto">
            <a:xfrm>
              <a:off x="8472990" y="3606505"/>
              <a:ext cx="321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668"/>
            <p:cNvSpPr/>
            <p:nvPr/>
          </p:nvSpPr>
          <p:spPr bwMode="auto">
            <a:xfrm>
              <a:off x="8460113" y="3600066"/>
              <a:ext cx="4829" cy="6439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0 h 3"/>
                <a:gd name="T4" fmla="*/ 0 w 2"/>
                <a:gd name="T5" fmla="*/ 1 h 3"/>
                <a:gd name="T6" fmla="*/ 2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669"/>
            <p:cNvSpPr/>
            <p:nvPr/>
          </p:nvSpPr>
          <p:spPr bwMode="auto">
            <a:xfrm>
              <a:off x="8442407" y="3595237"/>
              <a:ext cx="14487" cy="9658"/>
            </a:xfrm>
            <a:custGeom>
              <a:avLst/>
              <a:gdLst>
                <a:gd name="T0" fmla="*/ 6 w 6"/>
                <a:gd name="T1" fmla="*/ 2 h 4"/>
                <a:gd name="T2" fmla="*/ 5 w 6"/>
                <a:gd name="T3" fmla="*/ 0 h 4"/>
                <a:gd name="T4" fmla="*/ 1 w 6"/>
                <a:gd name="T5" fmla="*/ 2 h 4"/>
                <a:gd name="T6" fmla="*/ 2 w 6"/>
                <a:gd name="T7" fmla="*/ 4 h 4"/>
                <a:gd name="T8" fmla="*/ 6 w 6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4"/>
                    <a:pt x="1" y="2"/>
                  </a:cubicBezTo>
                  <a:cubicBezTo>
                    <a:pt x="2" y="3"/>
                    <a:pt x="0" y="4"/>
                    <a:pt x="2" y="4"/>
                  </a:cubicBezTo>
                  <a:cubicBezTo>
                    <a:pt x="2" y="2"/>
                    <a:pt x="5" y="2"/>
                    <a:pt x="6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670"/>
            <p:cNvSpPr/>
            <p:nvPr/>
          </p:nvSpPr>
          <p:spPr bwMode="auto">
            <a:xfrm>
              <a:off x="8439187" y="3593628"/>
              <a:ext cx="1610" cy="6439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0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671"/>
            <p:cNvSpPr/>
            <p:nvPr/>
          </p:nvSpPr>
          <p:spPr bwMode="auto">
            <a:xfrm>
              <a:off x="8423091" y="3600066"/>
              <a:ext cx="4829" cy="11268"/>
            </a:xfrm>
            <a:custGeom>
              <a:avLst/>
              <a:gdLst>
                <a:gd name="T0" fmla="*/ 1 w 2"/>
                <a:gd name="T1" fmla="*/ 1 h 5"/>
                <a:gd name="T2" fmla="*/ 1 w 2"/>
                <a:gd name="T3" fmla="*/ 0 h 5"/>
                <a:gd name="T4" fmla="*/ 0 w 2"/>
                <a:gd name="T5" fmla="*/ 4 h 5"/>
                <a:gd name="T6" fmla="*/ 1 w 2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1" y="1"/>
                  </a:moveTo>
                  <a:cubicBezTo>
                    <a:pt x="1" y="1"/>
                    <a:pt x="2" y="1"/>
                    <a:pt x="1" y="0"/>
                  </a:cubicBezTo>
                  <a:cubicBezTo>
                    <a:pt x="0" y="1"/>
                    <a:pt x="1" y="3"/>
                    <a:pt x="0" y="4"/>
                  </a:cubicBezTo>
                  <a:cubicBezTo>
                    <a:pt x="2" y="5"/>
                    <a:pt x="2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672"/>
            <p:cNvSpPr/>
            <p:nvPr/>
          </p:nvSpPr>
          <p:spPr bwMode="auto">
            <a:xfrm>
              <a:off x="8392508" y="3582360"/>
              <a:ext cx="4829" cy="3219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673"/>
            <p:cNvSpPr/>
            <p:nvPr/>
          </p:nvSpPr>
          <p:spPr bwMode="auto">
            <a:xfrm>
              <a:off x="8398946" y="3604895"/>
              <a:ext cx="3219" cy="4829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674"/>
            <p:cNvSpPr/>
            <p:nvPr/>
          </p:nvSpPr>
          <p:spPr bwMode="auto">
            <a:xfrm>
              <a:off x="8379630" y="3616163"/>
              <a:ext cx="4829" cy="3219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1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lnTo>
                    <a:pt x="0" y="2"/>
                  </a:lnTo>
                  <a:lnTo>
                    <a:pt x="3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675"/>
            <p:cNvSpPr/>
            <p:nvPr/>
          </p:nvSpPr>
          <p:spPr bwMode="auto">
            <a:xfrm>
              <a:off x="8374801" y="3616163"/>
              <a:ext cx="3219" cy="3219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0 w 1"/>
                <a:gd name="T5" fmla="*/ 1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676"/>
            <p:cNvSpPr/>
            <p:nvPr/>
          </p:nvSpPr>
          <p:spPr bwMode="auto">
            <a:xfrm>
              <a:off x="8363534" y="3617772"/>
              <a:ext cx="4829" cy="1610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677"/>
            <p:cNvSpPr/>
            <p:nvPr/>
          </p:nvSpPr>
          <p:spPr bwMode="auto">
            <a:xfrm>
              <a:off x="8312025" y="3588799"/>
              <a:ext cx="3219" cy="6439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1" y="1"/>
                    <a:pt x="0" y="0"/>
                  </a:cubicBezTo>
                  <a:cubicBezTo>
                    <a:pt x="0" y="1"/>
                    <a:pt x="1" y="3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678"/>
            <p:cNvSpPr/>
            <p:nvPr/>
          </p:nvSpPr>
          <p:spPr bwMode="auto">
            <a:xfrm>
              <a:off x="8205788" y="3348961"/>
              <a:ext cx="8048" cy="12877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0 w 3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3" y="5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679"/>
            <p:cNvSpPr/>
            <p:nvPr/>
          </p:nvSpPr>
          <p:spPr bwMode="auto">
            <a:xfrm>
              <a:off x="8637175" y="3242724"/>
              <a:ext cx="3219" cy="4829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680"/>
            <p:cNvSpPr/>
            <p:nvPr/>
          </p:nvSpPr>
          <p:spPr bwMode="auto">
            <a:xfrm>
              <a:off x="8637175" y="3241114"/>
              <a:ext cx="9658" cy="12877"/>
            </a:xfrm>
            <a:custGeom>
              <a:avLst/>
              <a:gdLst>
                <a:gd name="T0" fmla="*/ 1 w 4"/>
                <a:gd name="T1" fmla="*/ 2 h 6"/>
                <a:gd name="T2" fmla="*/ 4 w 4"/>
                <a:gd name="T3" fmla="*/ 6 h 6"/>
                <a:gd name="T4" fmla="*/ 1 w 4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6">
                  <a:moveTo>
                    <a:pt x="1" y="2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681"/>
            <p:cNvSpPr/>
            <p:nvPr/>
          </p:nvSpPr>
          <p:spPr bwMode="auto">
            <a:xfrm>
              <a:off x="8284661" y="3405298"/>
              <a:ext cx="28974" cy="1610"/>
            </a:xfrm>
            <a:custGeom>
              <a:avLst/>
              <a:gdLst>
                <a:gd name="T0" fmla="*/ 0 w 13"/>
                <a:gd name="T1" fmla="*/ 0 h 1"/>
                <a:gd name="T2" fmla="*/ 13 w 13"/>
                <a:gd name="T3" fmla="*/ 1 h 1"/>
                <a:gd name="T4" fmla="*/ 7 w 13"/>
                <a:gd name="T5" fmla="*/ 1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cubicBezTo>
                    <a:pt x="5" y="1"/>
                    <a:pt x="9" y="1"/>
                    <a:pt x="13" y="1"/>
                  </a:cubicBezTo>
                  <a:cubicBezTo>
                    <a:pt x="13" y="1"/>
                    <a:pt x="10" y="1"/>
                    <a:pt x="7" y="1"/>
                  </a:cubicBezTo>
                  <a:cubicBezTo>
                    <a:pt x="3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682"/>
            <p:cNvSpPr/>
            <p:nvPr/>
          </p:nvSpPr>
          <p:spPr bwMode="auto">
            <a:xfrm>
              <a:off x="8223494" y="3331255"/>
              <a:ext cx="0" cy="482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683"/>
            <p:cNvSpPr/>
            <p:nvPr/>
          </p:nvSpPr>
          <p:spPr bwMode="auto">
            <a:xfrm>
              <a:off x="8518060" y="3543728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684"/>
            <p:cNvSpPr/>
            <p:nvPr/>
          </p:nvSpPr>
          <p:spPr bwMode="auto">
            <a:xfrm>
              <a:off x="8506793" y="3600066"/>
              <a:ext cx="6439" cy="12877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3 w 3"/>
                <a:gd name="T5" fmla="*/ 6 h 6"/>
                <a:gd name="T6" fmla="*/ 0 w 3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685"/>
            <p:cNvSpPr/>
            <p:nvPr/>
          </p:nvSpPr>
          <p:spPr bwMode="auto">
            <a:xfrm>
              <a:off x="8481038" y="3563044"/>
              <a:ext cx="20925" cy="25754"/>
            </a:xfrm>
            <a:custGeom>
              <a:avLst/>
              <a:gdLst>
                <a:gd name="T0" fmla="*/ 10 w 10"/>
                <a:gd name="T1" fmla="*/ 0 h 12"/>
                <a:gd name="T2" fmla="*/ 8 w 10"/>
                <a:gd name="T3" fmla="*/ 0 h 12"/>
                <a:gd name="T4" fmla="*/ 0 w 10"/>
                <a:gd name="T5" fmla="*/ 3 h 12"/>
                <a:gd name="T6" fmla="*/ 6 w 10"/>
                <a:gd name="T7" fmla="*/ 8 h 12"/>
                <a:gd name="T8" fmla="*/ 9 w 10"/>
                <a:gd name="T9" fmla="*/ 12 h 12"/>
                <a:gd name="T10" fmla="*/ 6 w 10"/>
                <a:gd name="T11" fmla="*/ 8 h 12"/>
                <a:gd name="T12" fmla="*/ 0 w 10"/>
                <a:gd name="T13" fmla="*/ 3 h 12"/>
                <a:gd name="T14" fmla="*/ 8 w 10"/>
                <a:gd name="T15" fmla="*/ 0 h 12"/>
                <a:gd name="T16" fmla="*/ 10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9"/>
                    <a:pt x="8" y="10"/>
                    <a:pt x="9" y="12"/>
                  </a:cubicBezTo>
                  <a:cubicBezTo>
                    <a:pt x="8" y="10"/>
                    <a:pt x="7" y="9"/>
                    <a:pt x="6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686"/>
            <p:cNvSpPr/>
            <p:nvPr/>
          </p:nvSpPr>
          <p:spPr bwMode="auto">
            <a:xfrm>
              <a:off x="8756289" y="3587189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687"/>
            <p:cNvSpPr/>
            <p:nvPr/>
          </p:nvSpPr>
          <p:spPr bwMode="auto">
            <a:xfrm>
              <a:off x="8511622" y="3532461"/>
              <a:ext cx="6439" cy="11268"/>
            </a:xfrm>
            <a:custGeom>
              <a:avLst/>
              <a:gdLst>
                <a:gd name="T0" fmla="*/ 1 w 3"/>
                <a:gd name="T1" fmla="*/ 2 h 5"/>
                <a:gd name="T2" fmla="*/ 3 w 3"/>
                <a:gd name="T3" fmla="*/ 5 h 5"/>
                <a:gd name="T4" fmla="*/ 1 w 3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2" y="4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688"/>
            <p:cNvSpPr/>
            <p:nvPr/>
          </p:nvSpPr>
          <p:spPr bwMode="auto">
            <a:xfrm>
              <a:off x="8205788" y="3344132"/>
              <a:ext cx="0" cy="4829"/>
            </a:xfrm>
            <a:custGeom>
              <a:avLst/>
              <a:gdLst>
                <a:gd name="T0" fmla="*/ 1 h 2"/>
                <a:gd name="T1" fmla="*/ 2 h 2"/>
                <a:gd name="T2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689"/>
            <p:cNvSpPr/>
            <p:nvPr/>
          </p:nvSpPr>
          <p:spPr bwMode="auto">
            <a:xfrm>
              <a:off x="8347437" y="3406908"/>
              <a:ext cx="6439" cy="3219"/>
            </a:xfrm>
            <a:custGeom>
              <a:avLst/>
              <a:gdLst>
                <a:gd name="T0" fmla="*/ 3 w 3"/>
                <a:gd name="T1" fmla="*/ 0 h 1"/>
                <a:gd name="T2" fmla="*/ 2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690"/>
            <p:cNvSpPr/>
            <p:nvPr/>
          </p:nvSpPr>
          <p:spPr bwMode="auto">
            <a:xfrm>
              <a:off x="8688683" y="3302281"/>
              <a:ext cx="24145" cy="24145"/>
            </a:xfrm>
            <a:custGeom>
              <a:avLst/>
              <a:gdLst>
                <a:gd name="T0" fmla="*/ 11 w 11"/>
                <a:gd name="T1" fmla="*/ 11 h 11"/>
                <a:gd name="T2" fmla="*/ 7 w 11"/>
                <a:gd name="T3" fmla="*/ 9 h 11"/>
                <a:gd name="T4" fmla="*/ 6 w 11"/>
                <a:gd name="T5" fmla="*/ 7 h 11"/>
                <a:gd name="T6" fmla="*/ 4 w 11"/>
                <a:gd name="T7" fmla="*/ 6 h 11"/>
                <a:gd name="T8" fmla="*/ 0 w 11"/>
                <a:gd name="T9" fmla="*/ 0 h 11"/>
                <a:gd name="T10" fmla="*/ 4 w 11"/>
                <a:gd name="T11" fmla="*/ 6 h 11"/>
                <a:gd name="T12" fmla="*/ 5 w 11"/>
                <a:gd name="T13" fmla="*/ 7 h 11"/>
                <a:gd name="T14" fmla="*/ 6 w 11"/>
                <a:gd name="T15" fmla="*/ 8 h 11"/>
                <a:gd name="T16" fmla="*/ 8 w 11"/>
                <a:gd name="T17" fmla="*/ 9 h 11"/>
                <a:gd name="T18" fmla="*/ 11 w 11"/>
                <a:gd name="T1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10" y="10"/>
                    <a:pt x="8" y="9"/>
                    <a:pt x="7" y="9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1" y="2"/>
                    <a:pt x="3" y="4"/>
                    <a:pt x="4" y="6"/>
                  </a:cubicBezTo>
                  <a:cubicBezTo>
                    <a:pt x="4" y="6"/>
                    <a:pt x="4" y="6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9"/>
                    <a:pt x="8" y="9"/>
                  </a:cubicBezTo>
                  <a:cubicBezTo>
                    <a:pt x="10" y="11"/>
                    <a:pt x="11" y="11"/>
                    <a:pt x="11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691"/>
            <p:cNvSpPr/>
            <p:nvPr/>
          </p:nvSpPr>
          <p:spPr bwMode="auto">
            <a:xfrm>
              <a:off x="8202569" y="2912745"/>
              <a:ext cx="626154" cy="511869"/>
            </a:xfrm>
            <a:custGeom>
              <a:avLst/>
              <a:gdLst>
                <a:gd name="T0" fmla="*/ 114 w 286"/>
                <a:gd name="T1" fmla="*/ 192 h 234"/>
                <a:gd name="T2" fmla="*/ 84 w 286"/>
                <a:gd name="T3" fmla="*/ 177 h 234"/>
                <a:gd name="T4" fmla="*/ 44 w 286"/>
                <a:gd name="T5" fmla="*/ 176 h 234"/>
                <a:gd name="T6" fmla="*/ 24 w 286"/>
                <a:gd name="T7" fmla="*/ 180 h 234"/>
                <a:gd name="T8" fmla="*/ 52 w 286"/>
                <a:gd name="T9" fmla="*/ 200 h 234"/>
                <a:gd name="T10" fmla="*/ 91 w 286"/>
                <a:gd name="T11" fmla="*/ 196 h 234"/>
                <a:gd name="T12" fmla="*/ 87 w 286"/>
                <a:gd name="T13" fmla="*/ 193 h 234"/>
                <a:gd name="T14" fmla="*/ 65 w 286"/>
                <a:gd name="T15" fmla="*/ 194 h 234"/>
                <a:gd name="T16" fmla="*/ 39 w 286"/>
                <a:gd name="T17" fmla="*/ 194 h 234"/>
                <a:gd name="T18" fmla="*/ 27 w 286"/>
                <a:gd name="T19" fmla="*/ 177 h 234"/>
                <a:gd name="T20" fmla="*/ 41 w 286"/>
                <a:gd name="T21" fmla="*/ 192 h 234"/>
                <a:gd name="T22" fmla="*/ 82 w 286"/>
                <a:gd name="T23" fmla="*/ 188 h 234"/>
                <a:gd name="T24" fmla="*/ 104 w 286"/>
                <a:gd name="T25" fmla="*/ 200 h 234"/>
                <a:gd name="T26" fmla="*/ 88 w 286"/>
                <a:gd name="T27" fmla="*/ 218 h 234"/>
                <a:gd name="T28" fmla="*/ 60 w 286"/>
                <a:gd name="T29" fmla="*/ 231 h 234"/>
                <a:gd name="T30" fmla="*/ 40 w 286"/>
                <a:gd name="T31" fmla="*/ 226 h 234"/>
                <a:gd name="T32" fmla="*/ 13 w 286"/>
                <a:gd name="T33" fmla="*/ 210 h 234"/>
                <a:gd name="T34" fmla="*/ 7 w 286"/>
                <a:gd name="T35" fmla="*/ 196 h 234"/>
                <a:gd name="T36" fmla="*/ 14 w 286"/>
                <a:gd name="T37" fmla="*/ 205 h 234"/>
                <a:gd name="T38" fmla="*/ 14 w 286"/>
                <a:gd name="T39" fmla="*/ 204 h 234"/>
                <a:gd name="T40" fmla="*/ 15 w 286"/>
                <a:gd name="T41" fmla="*/ 167 h 234"/>
                <a:gd name="T42" fmla="*/ 19 w 286"/>
                <a:gd name="T43" fmla="*/ 162 h 234"/>
                <a:gd name="T44" fmla="*/ 116 w 286"/>
                <a:gd name="T45" fmla="*/ 156 h 234"/>
                <a:gd name="T46" fmla="*/ 114 w 286"/>
                <a:gd name="T47" fmla="*/ 160 h 234"/>
                <a:gd name="T48" fmla="*/ 119 w 286"/>
                <a:gd name="T49" fmla="*/ 152 h 234"/>
                <a:gd name="T50" fmla="*/ 113 w 286"/>
                <a:gd name="T51" fmla="*/ 109 h 234"/>
                <a:gd name="T52" fmla="*/ 95 w 286"/>
                <a:gd name="T53" fmla="*/ 51 h 234"/>
                <a:gd name="T54" fmla="*/ 103 w 286"/>
                <a:gd name="T55" fmla="*/ 23 h 234"/>
                <a:gd name="T56" fmla="*/ 118 w 286"/>
                <a:gd name="T57" fmla="*/ 8 h 234"/>
                <a:gd name="T58" fmla="*/ 139 w 286"/>
                <a:gd name="T59" fmla="*/ 61 h 234"/>
                <a:gd name="T60" fmla="*/ 137 w 286"/>
                <a:gd name="T61" fmla="*/ 61 h 234"/>
                <a:gd name="T62" fmla="*/ 135 w 286"/>
                <a:gd name="T63" fmla="*/ 61 h 234"/>
                <a:gd name="T64" fmla="*/ 134 w 286"/>
                <a:gd name="T65" fmla="*/ 62 h 234"/>
                <a:gd name="T66" fmla="*/ 185 w 286"/>
                <a:gd name="T67" fmla="*/ 130 h 234"/>
                <a:gd name="T68" fmla="*/ 184 w 286"/>
                <a:gd name="T69" fmla="*/ 131 h 234"/>
                <a:gd name="T70" fmla="*/ 221 w 286"/>
                <a:gd name="T71" fmla="*/ 193 h 234"/>
                <a:gd name="T72" fmla="*/ 284 w 286"/>
                <a:gd name="T73" fmla="*/ 212 h 234"/>
                <a:gd name="T74" fmla="*/ 245 w 286"/>
                <a:gd name="T75" fmla="*/ 191 h 234"/>
                <a:gd name="T76" fmla="*/ 237 w 286"/>
                <a:gd name="T77" fmla="*/ 187 h 234"/>
                <a:gd name="T78" fmla="*/ 245 w 286"/>
                <a:gd name="T79" fmla="*/ 192 h 234"/>
                <a:gd name="T80" fmla="*/ 286 w 286"/>
                <a:gd name="T81" fmla="*/ 208 h 234"/>
                <a:gd name="T82" fmla="*/ 207 w 286"/>
                <a:gd name="T83" fmla="*/ 166 h 234"/>
                <a:gd name="T84" fmla="*/ 187 w 286"/>
                <a:gd name="T85" fmla="*/ 129 h 234"/>
                <a:gd name="T86" fmla="*/ 148 w 286"/>
                <a:gd name="T87" fmla="*/ 74 h 234"/>
                <a:gd name="T88" fmla="*/ 136 w 286"/>
                <a:gd name="T89" fmla="*/ 0 h 234"/>
                <a:gd name="T90" fmla="*/ 92 w 286"/>
                <a:gd name="T91" fmla="*/ 38 h 234"/>
                <a:gd name="T92" fmla="*/ 91 w 286"/>
                <a:gd name="T93" fmla="*/ 49 h 234"/>
                <a:gd name="T94" fmla="*/ 106 w 286"/>
                <a:gd name="T95" fmla="*/ 102 h 234"/>
                <a:gd name="T96" fmla="*/ 109 w 286"/>
                <a:gd name="T97" fmla="*/ 159 h 234"/>
                <a:gd name="T98" fmla="*/ 54 w 286"/>
                <a:gd name="T99" fmla="*/ 149 h 234"/>
                <a:gd name="T100" fmla="*/ 2 w 286"/>
                <a:gd name="T101" fmla="*/ 172 h 234"/>
                <a:gd name="T102" fmla="*/ 18 w 286"/>
                <a:gd name="T103" fmla="*/ 222 h 234"/>
                <a:gd name="T104" fmla="*/ 31 w 286"/>
                <a:gd name="T105" fmla="*/ 230 h 234"/>
                <a:gd name="T106" fmla="*/ 60 w 286"/>
                <a:gd name="T107" fmla="*/ 234 h 234"/>
                <a:gd name="T108" fmla="*/ 121 w 286"/>
                <a:gd name="T109" fmla="*/ 216 h 234"/>
                <a:gd name="T110" fmla="*/ 87 w 286"/>
                <a:gd name="T111" fmla="*/ 187 h 234"/>
                <a:gd name="T112" fmla="*/ 107 w 286"/>
                <a:gd name="T113" fmla="*/ 194 h 234"/>
                <a:gd name="T114" fmla="*/ 51 w 286"/>
                <a:gd name="T115" fmla="*/ 190 h 234"/>
                <a:gd name="T116" fmla="*/ 32 w 286"/>
                <a:gd name="T117" fmla="*/ 174 h 234"/>
                <a:gd name="T118" fmla="*/ 51 w 286"/>
                <a:gd name="T119" fmla="*/ 188 h 234"/>
                <a:gd name="T120" fmla="*/ 75 w 286"/>
                <a:gd name="T121" fmla="*/ 184 h 234"/>
                <a:gd name="T122" fmla="*/ 114 w 286"/>
                <a:gd name="T123" fmla="*/ 19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" h="234">
                  <a:moveTo>
                    <a:pt x="105" y="190"/>
                  </a:moveTo>
                  <a:cubicBezTo>
                    <a:pt x="104" y="188"/>
                    <a:pt x="107" y="190"/>
                    <a:pt x="111" y="192"/>
                  </a:cubicBezTo>
                  <a:cubicBezTo>
                    <a:pt x="115" y="195"/>
                    <a:pt x="118" y="199"/>
                    <a:pt x="118" y="197"/>
                  </a:cubicBezTo>
                  <a:cubicBezTo>
                    <a:pt x="112" y="192"/>
                    <a:pt x="106" y="189"/>
                    <a:pt x="103" y="186"/>
                  </a:cubicBezTo>
                  <a:cubicBezTo>
                    <a:pt x="107" y="187"/>
                    <a:pt x="111" y="189"/>
                    <a:pt x="114" y="192"/>
                  </a:cubicBezTo>
                  <a:cubicBezTo>
                    <a:pt x="117" y="194"/>
                    <a:pt x="120" y="197"/>
                    <a:pt x="121" y="197"/>
                  </a:cubicBezTo>
                  <a:cubicBezTo>
                    <a:pt x="121" y="197"/>
                    <a:pt x="119" y="195"/>
                    <a:pt x="117" y="193"/>
                  </a:cubicBezTo>
                  <a:cubicBezTo>
                    <a:pt x="114" y="191"/>
                    <a:pt x="111" y="189"/>
                    <a:pt x="111" y="189"/>
                  </a:cubicBezTo>
                  <a:cubicBezTo>
                    <a:pt x="104" y="184"/>
                    <a:pt x="115" y="189"/>
                    <a:pt x="108" y="184"/>
                  </a:cubicBezTo>
                  <a:cubicBezTo>
                    <a:pt x="103" y="183"/>
                    <a:pt x="94" y="178"/>
                    <a:pt x="84" y="177"/>
                  </a:cubicBezTo>
                  <a:cubicBezTo>
                    <a:pt x="74" y="175"/>
                    <a:pt x="64" y="176"/>
                    <a:pt x="58" y="177"/>
                  </a:cubicBezTo>
                  <a:cubicBezTo>
                    <a:pt x="62" y="176"/>
                    <a:pt x="62" y="176"/>
                    <a:pt x="62" y="176"/>
                  </a:cubicBezTo>
                  <a:cubicBezTo>
                    <a:pt x="58" y="177"/>
                    <a:pt x="54" y="177"/>
                    <a:pt x="51" y="178"/>
                  </a:cubicBezTo>
                  <a:cubicBezTo>
                    <a:pt x="52" y="178"/>
                    <a:pt x="52" y="178"/>
                    <a:pt x="52" y="178"/>
                  </a:cubicBezTo>
                  <a:cubicBezTo>
                    <a:pt x="44" y="176"/>
                    <a:pt x="44" y="176"/>
                    <a:pt x="44" y="176"/>
                  </a:cubicBezTo>
                  <a:cubicBezTo>
                    <a:pt x="44" y="176"/>
                    <a:pt x="44" y="176"/>
                    <a:pt x="44" y="176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39" y="175"/>
                    <a:pt x="34" y="174"/>
                    <a:pt x="28" y="173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4" y="180"/>
                    <a:pt x="24" y="180"/>
                    <a:pt x="24" y="180"/>
                  </a:cubicBezTo>
                  <a:cubicBezTo>
                    <a:pt x="27" y="185"/>
                    <a:pt x="31" y="191"/>
                    <a:pt x="35" y="197"/>
                  </a:cubicBezTo>
                  <a:cubicBezTo>
                    <a:pt x="36" y="199"/>
                    <a:pt x="36" y="199"/>
                    <a:pt x="36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40" y="199"/>
                    <a:pt x="41" y="199"/>
                    <a:pt x="42" y="199"/>
                  </a:cubicBezTo>
                  <a:cubicBezTo>
                    <a:pt x="43" y="199"/>
                    <a:pt x="47" y="199"/>
                    <a:pt x="52" y="200"/>
                  </a:cubicBezTo>
                  <a:cubicBezTo>
                    <a:pt x="53" y="200"/>
                    <a:pt x="53" y="200"/>
                    <a:pt x="53" y="200"/>
                  </a:cubicBezTo>
                  <a:cubicBezTo>
                    <a:pt x="54" y="200"/>
                    <a:pt x="54" y="200"/>
                    <a:pt x="54" y="200"/>
                  </a:cubicBezTo>
                  <a:cubicBezTo>
                    <a:pt x="61" y="197"/>
                    <a:pt x="71" y="195"/>
                    <a:pt x="80" y="195"/>
                  </a:cubicBezTo>
                  <a:cubicBezTo>
                    <a:pt x="82" y="195"/>
                    <a:pt x="84" y="195"/>
                    <a:pt x="86" y="195"/>
                  </a:cubicBezTo>
                  <a:cubicBezTo>
                    <a:pt x="88" y="195"/>
                    <a:pt x="90" y="195"/>
                    <a:pt x="91" y="196"/>
                  </a:cubicBezTo>
                  <a:cubicBezTo>
                    <a:pt x="94" y="197"/>
                    <a:pt x="97" y="198"/>
                    <a:pt x="98" y="198"/>
                  </a:cubicBezTo>
                  <a:cubicBezTo>
                    <a:pt x="95" y="197"/>
                    <a:pt x="92" y="196"/>
                    <a:pt x="89" y="195"/>
                  </a:cubicBezTo>
                  <a:cubicBezTo>
                    <a:pt x="86" y="194"/>
                    <a:pt x="83" y="194"/>
                    <a:pt x="79" y="194"/>
                  </a:cubicBezTo>
                  <a:cubicBezTo>
                    <a:pt x="81" y="192"/>
                    <a:pt x="81" y="192"/>
                    <a:pt x="81" y="192"/>
                  </a:cubicBezTo>
                  <a:cubicBezTo>
                    <a:pt x="84" y="192"/>
                    <a:pt x="86" y="192"/>
                    <a:pt x="87" y="193"/>
                  </a:cubicBezTo>
                  <a:cubicBezTo>
                    <a:pt x="88" y="193"/>
                    <a:pt x="88" y="193"/>
                    <a:pt x="88" y="193"/>
                  </a:cubicBezTo>
                  <a:cubicBezTo>
                    <a:pt x="88" y="194"/>
                    <a:pt x="88" y="194"/>
                    <a:pt x="89" y="194"/>
                  </a:cubicBezTo>
                  <a:cubicBezTo>
                    <a:pt x="90" y="194"/>
                    <a:pt x="92" y="194"/>
                    <a:pt x="95" y="195"/>
                  </a:cubicBezTo>
                  <a:cubicBezTo>
                    <a:pt x="94" y="194"/>
                    <a:pt x="89" y="192"/>
                    <a:pt x="83" y="192"/>
                  </a:cubicBezTo>
                  <a:cubicBezTo>
                    <a:pt x="77" y="192"/>
                    <a:pt x="70" y="193"/>
                    <a:pt x="65" y="194"/>
                  </a:cubicBezTo>
                  <a:cubicBezTo>
                    <a:pt x="68" y="193"/>
                    <a:pt x="74" y="191"/>
                    <a:pt x="80" y="191"/>
                  </a:cubicBezTo>
                  <a:cubicBezTo>
                    <a:pt x="71" y="191"/>
                    <a:pt x="61" y="193"/>
                    <a:pt x="53" y="195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48" y="195"/>
                    <a:pt x="43" y="194"/>
                    <a:pt x="39" y="194"/>
                  </a:cubicBezTo>
                  <a:cubicBezTo>
                    <a:pt x="39" y="194"/>
                    <a:pt x="39" y="194"/>
                    <a:pt x="39" y="194"/>
                  </a:cubicBezTo>
                  <a:cubicBezTo>
                    <a:pt x="39" y="194"/>
                    <a:pt x="39" y="194"/>
                    <a:pt x="39" y="194"/>
                  </a:cubicBezTo>
                  <a:cubicBezTo>
                    <a:pt x="36" y="190"/>
                    <a:pt x="32" y="186"/>
                    <a:pt x="29" y="183"/>
                  </a:cubicBezTo>
                  <a:cubicBezTo>
                    <a:pt x="26" y="177"/>
                    <a:pt x="29" y="179"/>
                    <a:pt x="32" y="183"/>
                  </a:cubicBezTo>
                  <a:cubicBezTo>
                    <a:pt x="30" y="181"/>
                    <a:pt x="28" y="179"/>
                    <a:pt x="27" y="178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36" y="178"/>
                    <a:pt x="34" y="180"/>
                    <a:pt x="45" y="180"/>
                  </a:cubicBezTo>
                  <a:cubicBezTo>
                    <a:pt x="43" y="181"/>
                    <a:pt x="36" y="180"/>
                    <a:pt x="27" y="179"/>
                  </a:cubicBezTo>
                  <a:cubicBezTo>
                    <a:pt x="28" y="178"/>
                    <a:pt x="29" y="177"/>
                    <a:pt x="29" y="176"/>
                  </a:cubicBezTo>
                  <a:cubicBezTo>
                    <a:pt x="33" y="182"/>
                    <a:pt x="37" y="188"/>
                    <a:pt x="41" y="192"/>
                  </a:cubicBezTo>
                  <a:cubicBezTo>
                    <a:pt x="40" y="192"/>
                    <a:pt x="40" y="192"/>
                    <a:pt x="39" y="191"/>
                  </a:cubicBezTo>
                  <a:cubicBezTo>
                    <a:pt x="42" y="192"/>
                    <a:pt x="44" y="192"/>
                    <a:pt x="47" y="192"/>
                  </a:cubicBezTo>
                  <a:cubicBezTo>
                    <a:pt x="49" y="192"/>
                    <a:pt x="51" y="192"/>
                    <a:pt x="53" y="193"/>
                  </a:cubicBezTo>
                  <a:cubicBezTo>
                    <a:pt x="52" y="193"/>
                    <a:pt x="52" y="193"/>
                    <a:pt x="52" y="193"/>
                  </a:cubicBezTo>
                  <a:cubicBezTo>
                    <a:pt x="61" y="191"/>
                    <a:pt x="71" y="189"/>
                    <a:pt x="82" y="188"/>
                  </a:cubicBezTo>
                  <a:cubicBezTo>
                    <a:pt x="85" y="188"/>
                    <a:pt x="88" y="189"/>
                    <a:pt x="91" y="189"/>
                  </a:cubicBezTo>
                  <a:cubicBezTo>
                    <a:pt x="93" y="190"/>
                    <a:pt x="96" y="191"/>
                    <a:pt x="99" y="192"/>
                  </a:cubicBezTo>
                  <a:cubicBezTo>
                    <a:pt x="104" y="194"/>
                    <a:pt x="108" y="197"/>
                    <a:pt x="112" y="201"/>
                  </a:cubicBezTo>
                  <a:cubicBezTo>
                    <a:pt x="112" y="202"/>
                    <a:pt x="108" y="200"/>
                    <a:pt x="106" y="199"/>
                  </a:cubicBezTo>
                  <a:cubicBezTo>
                    <a:pt x="103" y="198"/>
                    <a:pt x="102" y="197"/>
                    <a:pt x="104" y="200"/>
                  </a:cubicBezTo>
                  <a:cubicBezTo>
                    <a:pt x="111" y="206"/>
                    <a:pt x="113" y="211"/>
                    <a:pt x="115" y="214"/>
                  </a:cubicBezTo>
                  <a:cubicBezTo>
                    <a:pt x="115" y="214"/>
                    <a:pt x="115" y="213"/>
                    <a:pt x="115" y="213"/>
                  </a:cubicBezTo>
                  <a:cubicBezTo>
                    <a:pt x="110" y="215"/>
                    <a:pt x="107" y="216"/>
                    <a:pt x="101" y="219"/>
                  </a:cubicBezTo>
                  <a:cubicBezTo>
                    <a:pt x="86" y="222"/>
                    <a:pt x="98" y="216"/>
                    <a:pt x="75" y="223"/>
                  </a:cubicBezTo>
                  <a:cubicBezTo>
                    <a:pt x="88" y="218"/>
                    <a:pt x="88" y="218"/>
                    <a:pt x="88" y="218"/>
                  </a:cubicBezTo>
                  <a:cubicBezTo>
                    <a:pt x="74" y="219"/>
                    <a:pt x="76" y="222"/>
                    <a:pt x="65" y="224"/>
                  </a:cubicBezTo>
                  <a:cubicBezTo>
                    <a:pt x="69" y="224"/>
                    <a:pt x="69" y="225"/>
                    <a:pt x="81" y="222"/>
                  </a:cubicBezTo>
                  <a:cubicBezTo>
                    <a:pt x="82" y="222"/>
                    <a:pt x="73" y="225"/>
                    <a:pt x="69" y="226"/>
                  </a:cubicBezTo>
                  <a:cubicBezTo>
                    <a:pt x="72" y="226"/>
                    <a:pt x="72" y="226"/>
                    <a:pt x="72" y="226"/>
                  </a:cubicBezTo>
                  <a:cubicBezTo>
                    <a:pt x="68" y="227"/>
                    <a:pt x="67" y="229"/>
                    <a:pt x="60" y="231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59" y="231"/>
                    <a:pt x="59" y="231"/>
                    <a:pt x="59" y="231"/>
                  </a:cubicBezTo>
                  <a:cubicBezTo>
                    <a:pt x="57" y="231"/>
                    <a:pt x="54" y="230"/>
                    <a:pt x="50" y="229"/>
                  </a:cubicBezTo>
                  <a:cubicBezTo>
                    <a:pt x="55" y="229"/>
                    <a:pt x="52" y="229"/>
                    <a:pt x="47" y="228"/>
                  </a:cubicBezTo>
                  <a:cubicBezTo>
                    <a:pt x="45" y="227"/>
                    <a:pt x="42" y="227"/>
                    <a:pt x="40" y="226"/>
                  </a:cubicBezTo>
                  <a:cubicBezTo>
                    <a:pt x="37" y="226"/>
                    <a:pt x="35" y="225"/>
                    <a:pt x="34" y="225"/>
                  </a:cubicBezTo>
                  <a:cubicBezTo>
                    <a:pt x="34" y="225"/>
                    <a:pt x="35" y="225"/>
                    <a:pt x="36" y="225"/>
                  </a:cubicBezTo>
                  <a:cubicBezTo>
                    <a:pt x="37" y="225"/>
                    <a:pt x="38" y="225"/>
                    <a:pt x="38" y="225"/>
                  </a:cubicBezTo>
                  <a:cubicBezTo>
                    <a:pt x="33" y="224"/>
                    <a:pt x="27" y="222"/>
                    <a:pt x="23" y="219"/>
                  </a:cubicBezTo>
                  <a:cubicBezTo>
                    <a:pt x="19" y="216"/>
                    <a:pt x="16" y="213"/>
                    <a:pt x="13" y="210"/>
                  </a:cubicBezTo>
                  <a:cubicBezTo>
                    <a:pt x="14" y="210"/>
                    <a:pt x="14" y="210"/>
                    <a:pt x="14" y="210"/>
                  </a:cubicBezTo>
                  <a:cubicBezTo>
                    <a:pt x="11" y="207"/>
                    <a:pt x="9" y="205"/>
                    <a:pt x="7" y="202"/>
                  </a:cubicBezTo>
                  <a:cubicBezTo>
                    <a:pt x="6" y="199"/>
                    <a:pt x="4" y="195"/>
                    <a:pt x="4" y="188"/>
                  </a:cubicBezTo>
                  <a:cubicBezTo>
                    <a:pt x="4" y="189"/>
                    <a:pt x="5" y="193"/>
                    <a:pt x="6" y="195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7" y="195"/>
                    <a:pt x="7" y="194"/>
                    <a:pt x="7" y="190"/>
                  </a:cubicBezTo>
                  <a:cubicBezTo>
                    <a:pt x="7" y="191"/>
                    <a:pt x="8" y="195"/>
                    <a:pt x="10" y="200"/>
                  </a:cubicBezTo>
                  <a:cubicBezTo>
                    <a:pt x="11" y="203"/>
                    <a:pt x="12" y="205"/>
                    <a:pt x="14" y="208"/>
                  </a:cubicBezTo>
                  <a:cubicBezTo>
                    <a:pt x="16" y="210"/>
                    <a:pt x="18" y="213"/>
                    <a:pt x="20" y="215"/>
                  </a:cubicBezTo>
                  <a:cubicBezTo>
                    <a:pt x="16" y="211"/>
                    <a:pt x="14" y="206"/>
                    <a:pt x="14" y="205"/>
                  </a:cubicBezTo>
                  <a:cubicBezTo>
                    <a:pt x="14" y="205"/>
                    <a:pt x="14" y="205"/>
                    <a:pt x="15" y="206"/>
                  </a:cubicBezTo>
                  <a:cubicBezTo>
                    <a:pt x="15" y="206"/>
                    <a:pt x="16" y="207"/>
                    <a:pt x="17" y="208"/>
                  </a:cubicBezTo>
                  <a:cubicBezTo>
                    <a:pt x="17" y="209"/>
                    <a:pt x="18" y="210"/>
                    <a:pt x="19" y="211"/>
                  </a:cubicBezTo>
                  <a:cubicBezTo>
                    <a:pt x="19" y="210"/>
                    <a:pt x="18" y="209"/>
                    <a:pt x="18" y="208"/>
                  </a:cubicBezTo>
                  <a:cubicBezTo>
                    <a:pt x="16" y="206"/>
                    <a:pt x="16" y="205"/>
                    <a:pt x="14" y="204"/>
                  </a:cubicBezTo>
                  <a:cubicBezTo>
                    <a:pt x="12" y="201"/>
                    <a:pt x="11" y="197"/>
                    <a:pt x="10" y="193"/>
                  </a:cubicBezTo>
                  <a:cubicBezTo>
                    <a:pt x="10" y="195"/>
                    <a:pt x="9" y="192"/>
                    <a:pt x="9" y="193"/>
                  </a:cubicBezTo>
                  <a:cubicBezTo>
                    <a:pt x="10" y="193"/>
                    <a:pt x="9" y="186"/>
                    <a:pt x="10" y="179"/>
                  </a:cubicBezTo>
                  <a:cubicBezTo>
                    <a:pt x="10" y="176"/>
                    <a:pt x="12" y="173"/>
                    <a:pt x="13" y="171"/>
                  </a:cubicBezTo>
                  <a:cubicBezTo>
                    <a:pt x="14" y="169"/>
                    <a:pt x="15" y="167"/>
                    <a:pt x="15" y="167"/>
                  </a:cubicBezTo>
                  <a:cubicBezTo>
                    <a:pt x="15" y="167"/>
                    <a:pt x="13" y="169"/>
                    <a:pt x="11" y="173"/>
                  </a:cubicBezTo>
                  <a:cubicBezTo>
                    <a:pt x="10" y="176"/>
                    <a:pt x="9" y="179"/>
                    <a:pt x="9" y="179"/>
                  </a:cubicBezTo>
                  <a:cubicBezTo>
                    <a:pt x="8" y="179"/>
                    <a:pt x="8" y="175"/>
                    <a:pt x="10" y="172"/>
                  </a:cubicBezTo>
                  <a:cubicBezTo>
                    <a:pt x="11" y="168"/>
                    <a:pt x="13" y="166"/>
                    <a:pt x="11" y="168"/>
                  </a:cubicBezTo>
                  <a:cubicBezTo>
                    <a:pt x="13" y="167"/>
                    <a:pt x="15" y="164"/>
                    <a:pt x="19" y="162"/>
                  </a:cubicBezTo>
                  <a:cubicBezTo>
                    <a:pt x="22" y="160"/>
                    <a:pt x="27" y="158"/>
                    <a:pt x="32" y="157"/>
                  </a:cubicBezTo>
                  <a:cubicBezTo>
                    <a:pt x="41" y="154"/>
                    <a:pt x="52" y="153"/>
                    <a:pt x="55" y="154"/>
                  </a:cubicBezTo>
                  <a:cubicBezTo>
                    <a:pt x="55" y="154"/>
                    <a:pt x="54" y="154"/>
                    <a:pt x="53" y="153"/>
                  </a:cubicBezTo>
                  <a:cubicBezTo>
                    <a:pt x="51" y="153"/>
                    <a:pt x="50" y="153"/>
                    <a:pt x="50" y="153"/>
                  </a:cubicBezTo>
                  <a:cubicBezTo>
                    <a:pt x="73" y="152"/>
                    <a:pt x="94" y="154"/>
                    <a:pt x="116" y="156"/>
                  </a:cubicBezTo>
                  <a:cubicBezTo>
                    <a:pt x="114" y="157"/>
                    <a:pt x="113" y="158"/>
                    <a:pt x="112" y="159"/>
                  </a:cubicBezTo>
                  <a:cubicBezTo>
                    <a:pt x="112" y="156"/>
                    <a:pt x="112" y="153"/>
                    <a:pt x="113" y="149"/>
                  </a:cubicBezTo>
                  <a:cubicBezTo>
                    <a:pt x="113" y="146"/>
                    <a:pt x="113" y="142"/>
                    <a:pt x="113" y="139"/>
                  </a:cubicBezTo>
                  <a:cubicBezTo>
                    <a:pt x="113" y="143"/>
                    <a:pt x="114" y="145"/>
                    <a:pt x="114" y="148"/>
                  </a:cubicBezTo>
                  <a:cubicBezTo>
                    <a:pt x="114" y="151"/>
                    <a:pt x="114" y="154"/>
                    <a:pt x="114" y="160"/>
                  </a:cubicBezTo>
                  <a:cubicBezTo>
                    <a:pt x="114" y="159"/>
                    <a:pt x="115" y="159"/>
                    <a:pt x="116" y="158"/>
                  </a:cubicBezTo>
                  <a:cubicBezTo>
                    <a:pt x="113" y="158"/>
                    <a:pt x="110" y="157"/>
                    <a:pt x="106" y="157"/>
                  </a:cubicBezTo>
                  <a:cubicBezTo>
                    <a:pt x="110" y="157"/>
                    <a:pt x="113" y="158"/>
                    <a:pt x="115" y="158"/>
                  </a:cubicBezTo>
                  <a:cubicBezTo>
                    <a:pt x="115" y="159"/>
                    <a:pt x="114" y="159"/>
                    <a:pt x="114" y="160"/>
                  </a:cubicBezTo>
                  <a:cubicBezTo>
                    <a:pt x="116" y="145"/>
                    <a:pt x="117" y="159"/>
                    <a:pt x="119" y="152"/>
                  </a:cubicBezTo>
                  <a:cubicBezTo>
                    <a:pt x="121" y="141"/>
                    <a:pt x="120" y="138"/>
                    <a:pt x="119" y="137"/>
                  </a:cubicBezTo>
                  <a:cubicBezTo>
                    <a:pt x="118" y="136"/>
                    <a:pt x="117" y="137"/>
                    <a:pt x="116" y="133"/>
                  </a:cubicBezTo>
                  <a:cubicBezTo>
                    <a:pt x="116" y="133"/>
                    <a:pt x="117" y="137"/>
                    <a:pt x="117" y="141"/>
                  </a:cubicBezTo>
                  <a:cubicBezTo>
                    <a:pt x="117" y="145"/>
                    <a:pt x="116" y="149"/>
                    <a:pt x="116" y="149"/>
                  </a:cubicBezTo>
                  <a:cubicBezTo>
                    <a:pt x="116" y="139"/>
                    <a:pt x="116" y="124"/>
                    <a:pt x="113" y="109"/>
                  </a:cubicBezTo>
                  <a:cubicBezTo>
                    <a:pt x="111" y="101"/>
                    <a:pt x="109" y="93"/>
                    <a:pt x="106" y="85"/>
                  </a:cubicBezTo>
                  <a:cubicBezTo>
                    <a:pt x="104" y="77"/>
                    <a:pt x="100" y="70"/>
                    <a:pt x="97" y="62"/>
                  </a:cubicBezTo>
                  <a:cubicBezTo>
                    <a:pt x="97" y="60"/>
                    <a:pt x="100" y="68"/>
                    <a:pt x="102" y="72"/>
                  </a:cubicBezTo>
                  <a:cubicBezTo>
                    <a:pt x="100" y="65"/>
                    <a:pt x="99" y="62"/>
                    <a:pt x="98" y="60"/>
                  </a:cubicBezTo>
                  <a:cubicBezTo>
                    <a:pt x="97" y="57"/>
                    <a:pt x="95" y="55"/>
                    <a:pt x="95" y="51"/>
                  </a:cubicBezTo>
                  <a:cubicBezTo>
                    <a:pt x="94" y="43"/>
                    <a:pt x="95" y="35"/>
                    <a:pt x="98" y="30"/>
                  </a:cubicBezTo>
                  <a:cubicBezTo>
                    <a:pt x="99" y="28"/>
                    <a:pt x="100" y="26"/>
                    <a:pt x="101" y="26"/>
                  </a:cubicBezTo>
                  <a:cubicBezTo>
                    <a:pt x="101" y="26"/>
                    <a:pt x="101" y="26"/>
                    <a:pt x="101" y="29"/>
                  </a:cubicBezTo>
                  <a:cubicBezTo>
                    <a:pt x="103" y="25"/>
                    <a:pt x="104" y="24"/>
                    <a:pt x="104" y="23"/>
                  </a:cubicBezTo>
                  <a:cubicBezTo>
                    <a:pt x="104" y="22"/>
                    <a:pt x="104" y="23"/>
                    <a:pt x="103" y="23"/>
                  </a:cubicBezTo>
                  <a:cubicBezTo>
                    <a:pt x="102" y="24"/>
                    <a:pt x="100" y="26"/>
                    <a:pt x="103" y="22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20"/>
                    <a:pt x="105" y="20"/>
                  </a:cubicBezTo>
                  <a:cubicBezTo>
                    <a:pt x="105" y="20"/>
                    <a:pt x="107" y="16"/>
                    <a:pt x="110" y="13"/>
                  </a:cubicBezTo>
                  <a:cubicBezTo>
                    <a:pt x="114" y="10"/>
                    <a:pt x="118" y="8"/>
                    <a:pt x="118" y="8"/>
                  </a:cubicBezTo>
                  <a:cubicBezTo>
                    <a:pt x="122" y="6"/>
                    <a:pt x="127" y="5"/>
                    <a:pt x="131" y="5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3" y="16"/>
                    <a:pt x="133" y="26"/>
                    <a:pt x="132" y="30"/>
                  </a:cubicBezTo>
                  <a:cubicBezTo>
                    <a:pt x="134" y="60"/>
                    <a:pt x="137" y="43"/>
                    <a:pt x="139" y="61"/>
                  </a:cubicBezTo>
                  <a:cubicBezTo>
                    <a:pt x="139" y="60"/>
                    <a:pt x="138" y="60"/>
                    <a:pt x="138" y="59"/>
                  </a:cubicBezTo>
                  <a:cubicBezTo>
                    <a:pt x="139" y="60"/>
                    <a:pt x="140" y="61"/>
                    <a:pt x="140" y="62"/>
                  </a:cubicBezTo>
                  <a:cubicBezTo>
                    <a:pt x="147" y="73"/>
                    <a:pt x="138" y="61"/>
                    <a:pt x="136" y="60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48" y="77"/>
                    <a:pt x="148" y="77"/>
                    <a:pt x="148" y="77"/>
                  </a:cubicBezTo>
                  <a:cubicBezTo>
                    <a:pt x="144" y="73"/>
                    <a:pt x="138" y="65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4" y="59"/>
                    <a:pt x="134" y="58"/>
                    <a:pt x="133" y="59"/>
                  </a:cubicBezTo>
                  <a:cubicBezTo>
                    <a:pt x="133" y="60"/>
                    <a:pt x="133" y="61"/>
                    <a:pt x="134" y="61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45" y="74"/>
                    <a:pt x="147" y="80"/>
                    <a:pt x="161" y="97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7" y="102"/>
                    <a:pt x="177" y="119"/>
                    <a:pt x="185" y="130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6" y="132"/>
                    <a:pt x="187" y="134"/>
                    <a:pt x="188" y="135"/>
                  </a:cubicBezTo>
                  <a:cubicBezTo>
                    <a:pt x="187" y="134"/>
                    <a:pt x="186" y="133"/>
                    <a:pt x="185" y="130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0" y="125"/>
                    <a:pt x="174" y="117"/>
                    <a:pt x="170" y="111"/>
                  </a:cubicBezTo>
                  <a:cubicBezTo>
                    <a:pt x="173" y="116"/>
                    <a:pt x="178" y="123"/>
                    <a:pt x="184" y="131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92" y="145"/>
                    <a:pt x="202" y="160"/>
                    <a:pt x="207" y="167"/>
                  </a:cubicBezTo>
                  <a:cubicBezTo>
                    <a:pt x="209" y="171"/>
                    <a:pt x="212" y="177"/>
                    <a:pt x="213" y="181"/>
                  </a:cubicBezTo>
                  <a:cubicBezTo>
                    <a:pt x="215" y="185"/>
                    <a:pt x="216" y="186"/>
                    <a:pt x="212" y="181"/>
                  </a:cubicBezTo>
                  <a:cubicBezTo>
                    <a:pt x="216" y="188"/>
                    <a:pt x="219" y="191"/>
                    <a:pt x="221" y="193"/>
                  </a:cubicBezTo>
                  <a:cubicBezTo>
                    <a:pt x="224" y="195"/>
                    <a:pt x="225" y="196"/>
                    <a:pt x="226" y="196"/>
                  </a:cubicBezTo>
                  <a:cubicBezTo>
                    <a:pt x="229" y="196"/>
                    <a:pt x="231" y="197"/>
                    <a:pt x="243" y="201"/>
                  </a:cubicBezTo>
                  <a:cubicBezTo>
                    <a:pt x="242" y="202"/>
                    <a:pt x="242" y="202"/>
                    <a:pt x="242" y="202"/>
                  </a:cubicBezTo>
                  <a:cubicBezTo>
                    <a:pt x="256" y="208"/>
                    <a:pt x="271" y="209"/>
                    <a:pt x="285" y="211"/>
                  </a:cubicBezTo>
                  <a:cubicBezTo>
                    <a:pt x="284" y="212"/>
                    <a:pt x="284" y="212"/>
                    <a:pt x="284" y="212"/>
                  </a:cubicBezTo>
                  <a:cubicBezTo>
                    <a:pt x="283" y="206"/>
                    <a:pt x="281" y="200"/>
                    <a:pt x="279" y="195"/>
                  </a:cubicBezTo>
                  <a:cubicBezTo>
                    <a:pt x="281" y="196"/>
                    <a:pt x="281" y="196"/>
                    <a:pt x="281" y="196"/>
                  </a:cubicBezTo>
                  <a:cubicBezTo>
                    <a:pt x="273" y="195"/>
                    <a:pt x="266" y="194"/>
                    <a:pt x="258" y="192"/>
                  </a:cubicBezTo>
                  <a:cubicBezTo>
                    <a:pt x="256" y="194"/>
                    <a:pt x="256" y="194"/>
                    <a:pt x="256" y="194"/>
                  </a:cubicBezTo>
                  <a:cubicBezTo>
                    <a:pt x="253" y="193"/>
                    <a:pt x="249" y="192"/>
                    <a:pt x="245" y="191"/>
                  </a:cubicBezTo>
                  <a:cubicBezTo>
                    <a:pt x="241" y="190"/>
                    <a:pt x="237" y="188"/>
                    <a:pt x="236" y="188"/>
                  </a:cubicBezTo>
                  <a:cubicBezTo>
                    <a:pt x="236" y="188"/>
                    <a:pt x="240" y="189"/>
                    <a:pt x="243" y="189"/>
                  </a:cubicBezTo>
                  <a:cubicBezTo>
                    <a:pt x="245" y="190"/>
                    <a:pt x="247" y="190"/>
                    <a:pt x="248" y="190"/>
                  </a:cubicBezTo>
                  <a:cubicBezTo>
                    <a:pt x="249" y="190"/>
                    <a:pt x="250" y="190"/>
                    <a:pt x="250" y="190"/>
                  </a:cubicBezTo>
                  <a:cubicBezTo>
                    <a:pt x="245" y="188"/>
                    <a:pt x="241" y="188"/>
                    <a:pt x="237" y="187"/>
                  </a:cubicBezTo>
                  <a:cubicBezTo>
                    <a:pt x="235" y="187"/>
                    <a:pt x="233" y="186"/>
                    <a:pt x="231" y="185"/>
                  </a:cubicBezTo>
                  <a:cubicBezTo>
                    <a:pt x="229" y="183"/>
                    <a:pt x="227" y="181"/>
                    <a:pt x="225" y="177"/>
                  </a:cubicBezTo>
                  <a:cubicBezTo>
                    <a:pt x="225" y="178"/>
                    <a:pt x="226" y="180"/>
                    <a:pt x="228" y="183"/>
                  </a:cubicBezTo>
                  <a:cubicBezTo>
                    <a:pt x="230" y="186"/>
                    <a:pt x="233" y="189"/>
                    <a:pt x="233" y="189"/>
                  </a:cubicBezTo>
                  <a:cubicBezTo>
                    <a:pt x="237" y="191"/>
                    <a:pt x="241" y="192"/>
                    <a:pt x="245" y="192"/>
                  </a:cubicBezTo>
                  <a:cubicBezTo>
                    <a:pt x="257" y="194"/>
                    <a:pt x="257" y="194"/>
                    <a:pt x="257" y="194"/>
                  </a:cubicBezTo>
                  <a:cubicBezTo>
                    <a:pt x="281" y="198"/>
                    <a:pt x="281" y="198"/>
                    <a:pt x="281" y="198"/>
                  </a:cubicBezTo>
                  <a:cubicBezTo>
                    <a:pt x="278" y="195"/>
                    <a:pt x="278" y="195"/>
                    <a:pt x="278" y="195"/>
                  </a:cubicBezTo>
                  <a:cubicBezTo>
                    <a:pt x="279" y="201"/>
                    <a:pt x="281" y="207"/>
                    <a:pt x="282" y="213"/>
                  </a:cubicBezTo>
                  <a:cubicBezTo>
                    <a:pt x="286" y="208"/>
                    <a:pt x="286" y="208"/>
                    <a:pt x="286" y="208"/>
                  </a:cubicBezTo>
                  <a:cubicBezTo>
                    <a:pt x="268" y="205"/>
                    <a:pt x="249" y="203"/>
                    <a:pt x="232" y="196"/>
                  </a:cubicBezTo>
                  <a:cubicBezTo>
                    <a:pt x="230" y="195"/>
                    <a:pt x="228" y="194"/>
                    <a:pt x="227" y="193"/>
                  </a:cubicBezTo>
                  <a:cubicBezTo>
                    <a:pt x="225" y="192"/>
                    <a:pt x="224" y="191"/>
                    <a:pt x="222" y="189"/>
                  </a:cubicBezTo>
                  <a:cubicBezTo>
                    <a:pt x="219" y="186"/>
                    <a:pt x="217" y="182"/>
                    <a:pt x="214" y="178"/>
                  </a:cubicBezTo>
                  <a:cubicBezTo>
                    <a:pt x="212" y="174"/>
                    <a:pt x="210" y="170"/>
                    <a:pt x="207" y="166"/>
                  </a:cubicBezTo>
                  <a:cubicBezTo>
                    <a:pt x="205" y="162"/>
                    <a:pt x="203" y="157"/>
                    <a:pt x="200" y="153"/>
                  </a:cubicBezTo>
                  <a:cubicBezTo>
                    <a:pt x="201" y="156"/>
                    <a:pt x="202" y="158"/>
                    <a:pt x="201" y="157"/>
                  </a:cubicBezTo>
                  <a:cubicBezTo>
                    <a:pt x="198" y="151"/>
                    <a:pt x="192" y="141"/>
                    <a:pt x="194" y="142"/>
                  </a:cubicBezTo>
                  <a:cubicBezTo>
                    <a:pt x="195" y="143"/>
                    <a:pt x="195" y="143"/>
                    <a:pt x="195" y="143"/>
                  </a:cubicBezTo>
                  <a:cubicBezTo>
                    <a:pt x="192" y="139"/>
                    <a:pt x="189" y="134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2" y="121"/>
                    <a:pt x="179" y="114"/>
                    <a:pt x="175" y="109"/>
                  </a:cubicBezTo>
                  <a:cubicBezTo>
                    <a:pt x="171" y="105"/>
                    <a:pt x="157" y="82"/>
                    <a:pt x="159" y="8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2" y="77"/>
                    <a:pt x="152" y="79"/>
                    <a:pt x="148" y="74"/>
                  </a:cubicBezTo>
                  <a:cubicBezTo>
                    <a:pt x="142" y="65"/>
                    <a:pt x="142" y="65"/>
                    <a:pt x="148" y="71"/>
                  </a:cubicBezTo>
                  <a:cubicBezTo>
                    <a:pt x="145" y="67"/>
                    <a:pt x="142" y="63"/>
                    <a:pt x="139" y="58"/>
                  </a:cubicBezTo>
                  <a:cubicBezTo>
                    <a:pt x="139" y="59"/>
                    <a:pt x="140" y="60"/>
                    <a:pt x="140" y="61"/>
                  </a:cubicBezTo>
                  <a:cubicBezTo>
                    <a:pt x="139" y="43"/>
                    <a:pt x="138" y="25"/>
                    <a:pt x="137" y="6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25" y="2"/>
                    <a:pt x="119" y="4"/>
                    <a:pt x="114" y="6"/>
                  </a:cubicBezTo>
                  <a:cubicBezTo>
                    <a:pt x="109" y="9"/>
                    <a:pt x="104" y="13"/>
                    <a:pt x="100" y="18"/>
                  </a:cubicBezTo>
                  <a:cubicBezTo>
                    <a:pt x="96" y="23"/>
                    <a:pt x="94" y="28"/>
                    <a:pt x="93" y="34"/>
                  </a:cubicBezTo>
                  <a:cubicBezTo>
                    <a:pt x="92" y="35"/>
                    <a:pt x="92" y="37"/>
                    <a:pt x="92" y="38"/>
                  </a:cubicBezTo>
                  <a:cubicBezTo>
                    <a:pt x="92" y="39"/>
                    <a:pt x="92" y="41"/>
                    <a:pt x="92" y="42"/>
                  </a:cubicBezTo>
                  <a:cubicBezTo>
                    <a:pt x="91" y="45"/>
                    <a:pt x="92" y="48"/>
                    <a:pt x="92" y="50"/>
                  </a:cubicBezTo>
                  <a:cubicBezTo>
                    <a:pt x="92" y="50"/>
                    <a:pt x="91" y="47"/>
                    <a:pt x="91" y="44"/>
                  </a:cubicBezTo>
                  <a:cubicBezTo>
                    <a:pt x="91" y="41"/>
                    <a:pt x="91" y="38"/>
                    <a:pt x="91" y="37"/>
                  </a:cubicBezTo>
                  <a:cubicBezTo>
                    <a:pt x="90" y="40"/>
                    <a:pt x="90" y="44"/>
                    <a:pt x="91" y="49"/>
                  </a:cubicBezTo>
                  <a:cubicBezTo>
                    <a:pt x="91" y="53"/>
                    <a:pt x="92" y="57"/>
                    <a:pt x="93" y="61"/>
                  </a:cubicBezTo>
                  <a:cubicBezTo>
                    <a:pt x="95" y="68"/>
                    <a:pt x="97" y="72"/>
                    <a:pt x="94" y="69"/>
                  </a:cubicBezTo>
                  <a:cubicBezTo>
                    <a:pt x="95" y="71"/>
                    <a:pt x="96" y="74"/>
                    <a:pt x="97" y="76"/>
                  </a:cubicBezTo>
                  <a:cubicBezTo>
                    <a:pt x="99" y="79"/>
                    <a:pt x="100" y="82"/>
                    <a:pt x="101" y="85"/>
                  </a:cubicBezTo>
                  <a:cubicBezTo>
                    <a:pt x="103" y="91"/>
                    <a:pt x="105" y="96"/>
                    <a:pt x="106" y="102"/>
                  </a:cubicBezTo>
                  <a:cubicBezTo>
                    <a:pt x="109" y="113"/>
                    <a:pt x="111" y="122"/>
                    <a:pt x="112" y="122"/>
                  </a:cubicBezTo>
                  <a:cubicBezTo>
                    <a:pt x="112" y="126"/>
                    <a:pt x="112" y="131"/>
                    <a:pt x="111" y="137"/>
                  </a:cubicBezTo>
                  <a:cubicBezTo>
                    <a:pt x="111" y="140"/>
                    <a:pt x="111" y="144"/>
                    <a:pt x="111" y="147"/>
                  </a:cubicBezTo>
                  <a:cubicBezTo>
                    <a:pt x="110" y="149"/>
                    <a:pt x="110" y="151"/>
                    <a:pt x="110" y="153"/>
                  </a:cubicBezTo>
                  <a:cubicBezTo>
                    <a:pt x="110" y="155"/>
                    <a:pt x="109" y="157"/>
                    <a:pt x="109" y="159"/>
                  </a:cubicBezTo>
                  <a:cubicBezTo>
                    <a:pt x="111" y="157"/>
                    <a:pt x="114" y="155"/>
                    <a:pt x="116" y="154"/>
                  </a:cubicBezTo>
                  <a:cubicBezTo>
                    <a:pt x="103" y="152"/>
                    <a:pt x="89" y="150"/>
                    <a:pt x="76" y="149"/>
                  </a:cubicBezTo>
                  <a:cubicBezTo>
                    <a:pt x="78" y="151"/>
                    <a:pt x="72" y="151"/>
                    <a:pt x="64" y="150"/>
                  </a:cubicBezTo>
                  <a:cubicBezTo>
                    <a:pt x="57" y="150"/>
                    <a:pt x="47" y="150"/>
                    <a:pt x="43" y="152"/>
                  </a:cubicBezTo>
                  <a:cubicBezTo>
                    <a:pt x="41" y="151"/>
                    <a:pt x="47" y="150"/>
                    <a:pt x="54" y="149"/>
                  </a:cubicBezTo>
                  <a:cubicBezTo>
                    <a:pt x="61" y="148"/>
                    <a:pt x="68" y="148"/>
                    <a:pt x="69" y="148"/>
                  </a:cubicBezTo>
                  <a:cubicBezTo>
                    <a:pt x="61" y="148"/>
                    <a:pt x="52" y="148"/>
                    <a:pt x="42" y="149"/>
                  </a:cubicBezTo>
                  <a:cubicBezTo>
                    <a:pt x="37" y="150"/>
                    <a:pt x="32" y="151"/>
                    <a:pt x="27" y="152"/>
                  </a:cubicBezTo>
                  <a:cubicBezTo>
                    <a:pt x="22" y="154"/>
                    <a:pt x="17" y="156"/>
                    <a:pt x="13" y="159"/>
                  </a:cubicBezTo>
                  <a:cubicBezTo>
                    <a:pt x="8" y="162"/>
                    <a:pt x="4" y="167"/>
                    <a:pt x="2" y="172"/>
                  </a:cubicBezTo>
                  <a:cubicBezTo>
                    <a:pt x="1" y="174"/>
                    <a:pt x="1" y="177"/>
                    <a:pt x="0" y="179"/>
                  </a:cubicBezTo>
                  <a:cubicBezTo>
                    <a:pt x="0" y="181"/>
                    <a:pt x="0" y="183"/>
                    <a:pt x="0" y="185"/>
                  </a:cubicBezTo>
                  <a:cubicBezTo>
                    <a:pt x="0" y="194"/>
                    <a:pt x="2" y="200"/>
                    <a:pt x="5" y="203"/>
                  </a:cubicBezTo>
                  <a:cubicBezTo>
                    <a:pt x="6" y="206"/>
                    <a:pt x="6" y="206"/>
                    <a:pt x="5" y="205"/>
                  </a:cubicBezTo>
                  <a:cubicBezTo>
                    <a:pt x="8" y="211"/>
                    <a:pt x="13" y="218"/>
                    <a:pt x="18" y="222"/>
                  </a:cubicBezTo>
                  <a:cubicBezTo>
                    <a:pt x="20" y="223"/>
                    <a:pt x="18" y="221"/>
                    <a:pt x="17" y="220"/>
                  </a:cubicBezTo>
                  <a:cubicBezTo>
                    <a:pt x="17" y="220"/>
                    <a:pt x="17" y="220"/>
                    <a:pt x="18" y="220"/>
                  </a:cubicBezTo>
                  <a:cubicBezTo>
                    <a:pt x="18" y="221"/>
                    <a:pt x="20" y="222"/>
                    <a:pt x="23" y="224"/>
                  </a:cubicBezTo>
                  <a:cubicBezTo>
                    <a:pt x="28" y="227"/>
                    <a:pt x="29" y="228"/>
                    <a:pt x="30" y="228"/>
                  </a:cubicBezTo>
                  <a:cubicBezTo>
                    <a:pt x="30" y="229"/>
                    <a:pt x="29" y="229"/>
                    <a:pt x="31" y="230"/>
                  </a:cubicBezTo>
                  <a:cubicBezTo>
                    <a:pt x="34" y="231"/>
                    <a:pt x="36" y="232"/>
                    <a:pt x="38" y="232"/>
                  </a:cubicBezTo>
                  <a:cubicBezTo>
                    <a:pt x="39" y="232"/>
                    <a:pt x="41" y="232"/>
                    <a:pt x="42" y="232"/>
                  </a:cubicBezTo>
                  <a:cubicBezTo>
                    <a:pt x="43" y="232"/>
                    <a:pt x="44" y="233"/>
                    <a:pt x="45" y="233"/>
                  </a:cubicBezTo>
                  <a:cubicBezTo>
                    <a:pt x="50" y="233"/>
                    <a:pt x="54" y="234"/>
                    <a:pt x="59" y="234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61" y="234"/>
                    <a:pt x="61" y="234"/>
                    <a:pt x="61" y="234"/>
                  </a:cubicBezTo>
                  <a:cubicBezTo>
                    <a:pt x="75" y="230"/>
                    <a:pt x="88" y="225"/>
                    <a:pt x="90" y="224"/>
                  </a:cubicBezTo>
                  <a:cubicBezTo>
                    <a:pt x="96" y="222"/>
                    <a:pt x="102" y="222"/>
                    <a:pt x="96" y="224"/>
                  </a:cubicBezTo>
                  <a:cubicBezTo>
                    <a:pt x="105" y="221"/>
                    <a:pt x="112" y="219"/>
                    <a:pt x="117" y="218"/>
                  </a:cubicBezTo>
                  <a:cubicBezTo>
                    <a:pt x="121" y="216"/>
                    <a:pt x="121" y="216"/>
                    <a:pt x="121" y="216"/>
                  </a:cubicBezTo>
                  <a:cubicBezTo>
                    <a:pt x="119" y="212"/>
                    <a:pt x="119" y="212"/>
                    <a:pt x="119" y="212"/>
                  </a:cubicBezTo>
                  <a:cubicBezTo>
                    <a:pt x="116" y="206"/>
                    <a:pt x="113" y="201"/>
                    <a:pt x="108" y="196"/>
                  </a:cubicBezTo>
                  <a:cubicBezTo>
                    <a:pt x="106" y="194"/>
                    <a:pt x="103" y="192"/>
                    <a:pt x="98" y="190"/>
                  </a:cubicBezTo>
                  <a:cubicBezTo>
                    <a:pt x="96" y="189"/>
                    <a:pt x="94" y="188"/>
                    <a:pt x="91" y="188"/>
                  </a:cubicBezTo>
                  <a:cubicBezTo>
                    <a:pt x="90" y="187"/>
                    <a:pt x="89" y="187"/>
                    <a:pt x="87" y="187"/>
                  </a:cubicBezTo>
                  <a:cubicBezTo>
                    <a:pt x="86" y="187"/>
                    <a:pt x="84" y="187"/>
                    <a:pt x="83" y="187"/>
                  </a:cubicBezTo>
                  <a:cubicBezTo>
                    <a:pt x="86" y="187"/>
                    <a:pt x="88" y="187"/>
                    <a:pt x="89" y="187"/>
                  </a:cubicBezTo>
                  <a:cubicBezTo>
                    <a:pt x="91" y="187"/>
                    <a:pt x="92" y="187"/>
                    <a:pt x="93" y="187"/>
                  </a:cubicBezTo>
                  <a:cubicBezTo>
                    <a:pt x="94" y="187"/>
                    <a:pt x="96" y="188"/>
                    <a:pt x="98" y="188"/>
                  </a:cubicBezTo>
                  <a:cubicBezTo>
                    <a:pt x="100" y="189"/>
                    <a:pt x="103" y="191"/>
                    <a:pt x="107" y="194"/>
                  </a:cubicBezTo>
                  <a:cubicBezTo>
                    <a:pt x="105" y="192"/>
                    <a:pt x="102" y="189"/>
                    <a:pt x="98" y="188"/>
                  </a:cubicBezTo>
                  <a:cubicBezTo>
                    <a:pt x="96" y="187"/>
                    <a:pt x="94" y="186"/>
                    <a:pt x="91" y="185"/>
                  </a:cubicBezTo>
                  <a:cubicBezTo>
                    <a:pt x="90" y="185"/>
                    <a:pt x="89" y="185"/>
                    <a:pt x="88" y="185"/>
                  </a:cubicBezTo>
                  <a:cubicBezTo>
                    <a:pt x="86" y="184"/>
                    <a:pt x="85" y="184"/>
                    <a:pt x="83" y="184"/>
                  </a:cubicBezTo>
                  <a:cubicBezTo>
                    <a:pt x="73" y="184"/>
                    <a:pt x="62" y="187"/>
                    <a:pt x="51" y="190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49" y="189"/>
                    <a:pt x="44" y="188"/>
                    <a:pt x="40" y="188"/>
                  </a:cubicBezTo>
                  <a:cubicBezTo>
                    <a:pt x="41" y="189"/>
                    <a:pt x="43" y="190"/>
                    <a:pt x="44" y="190"/>
                  </a:cubicBezTo>
                  <a:cubicBezTo>
                    <a:pt x="42" y="187"/>
                    <a:pt x="40" y="184"/>
                    <a:pt x="38" y="181"/>
                  </a:cubicBezTo>
                  <a:cubicBezTo>
                    <a:pt x="36" y="179"/>
                    <a:pt x="34" y="177"/>
                    <a:pt x="32" y="174"/>
                  </a:cubicBezTo>
                  <a:cubicBezTo>
                    <a:pt x="30" y="177"/>
                    <a:pt x="29" y="180"/>
                    <a:pt x="27" y="182"/>
                  </a:cubicBezTo>
                  <a:cubicBezTo>
                    <a:pt x="28" y="182"/>
                    <a:pt x="28" y="182"/>
                    <a:pt x="28" y="182"/>
                  </a:cubicBezTo>
                  <a:cubicBezTo>
                    <a:pt x="44" y="184"/>
                    <a:pt x="45" y="186"/>
                    <a:pt x="34" y="185"/>
                  </a:cubicBezTo>
                  <a:cubicBezTo>
                    <a:pt x="40" y="186"/>
                    <a:pt x="45" y="187"/>
                    <a:pt x="50" y="188"/>
                  </a:cubicBezTo>
                  <a:cubicBezTo>
                    <a:pt x="51" y="188"/>
                    <a:pt x="51" y="188"/>
                    <a:pt x="51" y="188"/>
                  </a:cubicBezTo>
                  <a:cubicBezTo>
                    <a:pt x="53" y="188"/>
                    <a:pt x="53" y="188"/>
                    <a:pt x="53" y="188"/>
                  </a:cubicBezTo>
                  <a:cubicBezTo>
                    <a:pt x="57" y="187"/>
                    <a:pt x="61" y="186"/>
                    <a:pt x="64" y="185"/>
                  </a:cubicBezTo>
                  <a:cubicBezTo>
                    <a:pt x="66" y="185"/>
                    <a:pt x="68" y="185"/>
                    <a:pt x="70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81" y="184"/>
                    <a:pt x="88" y="184"/>
                    <a:pt x="95" y="186"/>
                  </a:cubicBezTo>
                  <a:cubicBezTo>
                    <a:pt x="96" y="187"/>
                    <a:pt x="95" y="187"/>
                    <a:pt x="92" y="186"/>
                  </a:cubicBezTo>
                  <a:cubicBezTo>
                    <a:pt x="92" y="186"/>
                    <a:pt x="98" y="188"/>
                    <a:pt x="104" y="191"/>
                  </a:cubicBezTo>
                  <a:cubicBezTo>
                    <a:pt x="107" y="193"/>
                    <a:pt x="110" y="195"/>
                    <a:pt x="111" y="197"/>
                  </a:cubicBezTo>
                  <a:cubicBezTo>
                    <a:pt x="113" y="198"/>
                    <a:pt x="114" y="199"/>
                    <a:pt x="114" y="199"/>
                  </a:cubicBezTo>
                  <a:cubicBezTo>
                    <a:pt x="116" y="200"/>
                    <a:pt x="118" y="202"/>
                    <a:pt x="119" y="204"/>
                  </a:cubicBezTo>
                  <a:cubicBezTo>
                    <a:pt x="121" y="205"/>
                    <a:pt x="122" y="206"/>
                    <a:pt x="122" y="205"/>
                  </a:cubicBezTo>
                  <a:cubicBezTo>
                    <a:pt x="121" y="204"/>
                    <a:pt x="120" y="203"/>
                    <a:pt x="117" y="200"/>
                  </a:cubicBezTo>
                  <a:cubicBezTo>
                    <a:pt x="115" y="198"/>
                    <a:pt x="111" y="194"/>
                    <a:pt x="105" y="19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692"/>
            <p:cNvSpPr/>
            <p:nvPr/>
          </p:nvSpPr>
          <p:spPr bwMode="auto">
            <a:xfrm>
              <a:off x="8469771" y="3361838"/>
              <a:ext cx="1610" cy="161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693"/>
            <p:cNvSpPr/>
            <p:nvPr/>
          </p:nvSpPr>
          <p:spPr bwMode="auto">
            <a:xfrm>
              <a:off x="8329731" y="3403689"/>
              <a:ext cx="14487" cy="3219"/>
            </a:xfrm>
            <a:custGeom>
              <a:avLst/>
              <a:gdLst>
                <a:gd name="T0" fmla="*/ 1 w 7"/>
                <a:gd name="T1" fmla="*/ 1 h 2"/>
                <a:gd name="T2" fmla="*/ 2 w 7"/>
                <a:gd name="T3" fmla="*/ 1 h 2"/>
                <a:gd name="T4" fmla="*/ 0 w 7"/>
                <a:gd name="T5" fmla="*/ 2 h 2"/>
                <a:gd name="T6" fmla="*/ 7 w 7"/>
                <a:gd name="T7" fmla="*/ 0 h 2"/>
                <a:gd name="T8" fmla="*/ 0 w 7"/>
                <a:gd name="T9" fmla="*/ 2 h 2"/>
                <a:gd name="T10" fmla="*/ 2 w 7"/>
                <a:gd name="T11" fmla="*/ 1 h 2"/>
                <a:gd name="T12" fmla="*/ 1 w 7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6" y="1"/>
                    <a:pt x="4" y="1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694"/>
            <p:cNvSpPr/>
            <p:nvPr/>
          </p:nvSpPr>
          <p:spPr bwMode="auto">
            <a:xfrm>
              <a:off x="8186472" y="3350570"/>
              <a:ext cx="616496" cy="365391"/>
            </a:xfrm>
            <a:custGeom>
              <a:avLst/>
              <a:gdLst>
                <a:gd name="T0" fmla="*/ 151 w 281"/>
                <a:gd name="T1" fmla="*/ 149 h 167"/>
                <a:gd name="T2" fmla="*/ 143 w 281"/>
                <a:gd name="T3" fmla="*/ 147 h 167"/>
                <a:gd name="T4" fmla="*/ 152 w 281"/>
                <a:gd name="T5" fmla="*/ 136 h 167"/>
                <a:gd name="T6" fmla="*/ 154 w 281"/>
                <a:gd name="T7" fmla="*/ 111 h 167"/>
                <a:gd name="T8" fmla="*/ 160 w 281"/>
                <a:gd name="T9" fmla="*/ 92 h 167"/>
                <a:gd name="T10" fmla="*/ 146 w 281"/>
                <a:gd name="T11" fmla="*/ 45 h 167"/>
                <a:gd name="T12" fmla="*/ 132 w 281"/>
                <a:gd name="T13" fmla="*/ 24 h 167"/>
                <a:gd name="T14" fmla="*/ 130 w 281"/>
                <a:gd name="T15" fmla="*/ 7 h 167"/>
                <a:gd name="T16" fmla="*/ 130 w 281"/>
                <a:gd name="T17" fmla="*/ 8 h 167"/>
                <a:gd name="T18" fmla="*/ 135 w 281"/>
                <a:gd name="T19" fmla="*/ 36 h 167"/>
                <a:gd name="T20" fmla="*/ 127 w 281"/>
                <a:gd name="T21" fmla="*/ 33 h 167"/>
                <a:gd name="T22" fmla="*/ 123 w 281"/>
                <a:gd name="T23" fmla="*/ 25 h 167"/>
                <a:gd name="T24" fmla="*/ 137 w 281"/>
                <a:gd name="T25" fmla="*/ 49 h 167"/>
                <a:gd name="T26" fmla="*/ 152 w 281"/>
                <a:gd name="T27" fmla="*/ 88 h 167"/>
                <a:gd name="T28" fmla="*/ 151 w 281"/>
                <a:gd name="T29" fmla="*/ 90 h 167"/>
                <a:gd name="T30" fmla="*/ 152 w 281"/>
                <a:gd name="T31" fmla="*/ 90 h 167"/>
                <a:gd name="T32" fmla="*/ 141 w 281"/>
                <a:gd name="T33" fmla="*/ 105 h 167"/>
                <a:gd name="T34" fmla="*/ 158 w 281"/>
                <a:gd name="T35" fmla="*/ 129 h 167"/>
                <a:gd name="T36" fmla="*/ 153 w 281"/>
                <a:gd name="T37" fmla="*/ 127 h 167"/>
                <a:gd name="T38" fmla="*/ 152 w 281"/>
                <a:gd name="T39" fmla="*/ 128 h 167"/>
                <a:gd name="T40" fmla="*/ 149 w 281"/>
                <a:gd name="T41" fmla="*/ 120 h 167"/>
                <a:gd name="T42" fmla="*/ 152 w 281"/>
                <a:gd name="T43" fmla="*/ 128 h 167"/>
                <a:gd name="T44" fmla="*/ 151 w 281"/>
                <a:gd name="T45" fmla="*/ 126 h 167"/>
                <a:gd name="T46" fmla="*/ 136 w 281"/>
                <a:gd name="T47" fmla="*/ 150 h 167"/>
                <a:gd name="T48" fmla="*/ 151 w 281"/>
                <a:gd name="T49" fmla="*/ 154 h 167"/>
                <a:gd name="T50" fmla="*/ 138 w 281"/>
                <a:gd name="T51" fmla="*/ 157 h 167"/>
                <a:gd name="T52" fmla="*/ 103 w 281"/>
                <a:gd name="T53" fmla="*/ 146 h 167"/>
                <a:gd name="T54" fmla="*/ 110 w 281"/>
                <a:gd name="T55" fmla="*/ 145 h 167"/>
                <a:gd name="T56" fmla="*/ 122 w 281"/>
                <a:gd name="T57" fmla="*/ 153 h 167"/>
                <a:gd name="T58" fmla="*/ 149 w 281"/>
                <a:gd name="T59" fmla="*/ 158 h 167"/>
                <a:gd name="T60" fmla="*/ 265 w 281"/>
                <a:gd name="T61" fmla="*/ 121 h 167"/>
                <a:gd name="T62" fmla="*/ 268 w 281"/>
                <a:gd name="T63" fmla="*/ 118 h 167"/>
                <a:gd name="T64" fmla="*/ 268 w 281"/>
                <a:gd name="T65" fmla="*/ 120 h 167"/>
                <a:gd name="T66" fmla="*/ 223 w 281"/>
                <a:gd name="T67" fmla="*/ 116 h 167"/>
                <a:gd name="T68" fmla="*/ 104 w 281"/>
                <a:gd name="T69" fmla="*/ 144 h 167"/>
                <a:gd name="T70" fmla="*/ 47 w 281"/>
                <a:gd name="T71" fmla="*/ 121 h 167"/>
                <a:gd name="T72" fmla="*/ 22 w 281"/>
                <a:gd name="T73" fmla="*/ 88 h 167"/>
                <a:gd name="T74" fmla="*/ 6 w 281"/>
                <a:gd name="T75" fmla="*/ 53 h 167"/>
                <a:gd name="T76" fmla="*/ 19 w 281"/>
                <a:gd name="T77" fmla="*/ 68 h 167"/>
                <a:gd name="T78" fmla="*/ 17 w 281"/>
                <a:gd name="T79" fmla="*/ 76 h 167"/>
                <a:gd name="T80" fmla="*/ 18 w 281"/>
                <a:gd name="T81" fmla="*/ 97 h 167"/>
                <a:gd name="T82" fmla="*/ 40 w 281"/>
                <a:gd name="T83" fmla="*/ 120 h 167"/>
                <a:gd name="T84" fmla="*/ 38 w 281"/>
                <a:gd name="T85" fmla="*/ 121 h 167"/>
                <a:gd name="T86" fmla="*/ 102 w 281"/>
                <a:gd name="T87" fmla="*/ 155 h 167"/>
                <a:gd name="T88" fmla="*/ 181 w 281"/>
                <a:gd name="T89" fmla="*/ 153 h 167"/>
                <a:gd name="T90" fmla="*/ 236 w 281"/>
                <a:gd name="T91" fmla="*/ 119 h 167"/>
                <a:gd name="T92" fmla="*/ 276 w 281"/>
                <a:gd name="T93" fmla="*/ 120 h 167"/>
                <a:gd name="T94" fmla="*/ 245 w 281"/>
                <a:gd name="T95" fmla="*/ 129 h 167"/>
                <a:gd name="T96" fmla="*/ 274 w 281"/>
                <a:gd name="T97" fmla="*/ 115 h 167"/>
                <a:gd name="T98" fmla="*/ 266 w 281"/>
                <a:gd name="T99" fmla="*/ 109 h 167"/>
                <a:gd name="T100" fmla="*/ 266 w 281"/>
                <a:gd name="T101" fmla="*/ 109 h 167"/>
                <a:gd name="T102" fmla="*/ 262 w 281"/>
                <a:gd name="T103" fmla="*/ 111 h 167"/>
                <a:gd name="T104" fmla="*/ 266 w 281"/>
                <a:gd name="T105" fmla="*/ 107 h 167"/>
                <a:gd name="T106" fmla="*/ 266 w 281"/>
                <a:gd name="T107" fmla="*/ 107 h 167"/>
                <a:gd name="T108" fmla="*/ 276 w 281"/>
                <a:gd name="T109" fmla="*/ 113 h 167"/>
                <a:gd name="T110" fmla="*/ 278 w 281"/>
                <a:gd name="T111" fmla="*/ 122 h 167"/>
                <a:gd name="T112" fmla="*/ 276 w 281"/>
                <a:gd name="T113" fmla="*/ 114 h 167"/>
                <a:gd name="T114" fmla="*/ 266 w 281"/>
                <a:gd name="T115" fmla="*/ 107 h 167"/>
                <a:gd name="T116" fmla="*/ 266 w 281"/>
                <a:gd name="T117" fmla="*/ 107 h 167"/>
                <a:gd name="T118" fmla="*/ 262 w 281"/>
                <a:gd name="T119" fmla="*/ 10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1" h="167">
                  <a:moveTo>
                    <a:pt x="212" y="117"/>
                  </a:moveTo>
                  <a:cubicBezTo>
                    <a:pt x="210" y="117"/>
                    <a:pt x="207" y="120"/>
                    <a:pt x="202" y="124"/>
                  </a:cubicBezTo>
                  <a:cubicBezTo>
                    <a:pt x="198" y="127"/>
                    <a:pt x="192" y="132"/>
                    <a:pt x="186" y="135"/>
                  </a:cubicBezTo>
                  <a:cubicBezTo>
                    <a:pt x="197" y="128"/>
                    <a:pt x="193" y="128"/>
                    <a:pt x="191" y="128"/>
                  </a:cubicBezTo>
                  <a:cubicBezTo>
                    <a:pt x="186" y="134"/>
                    <a:pt x="182" y="136"/>
                    <a:pt x="176" y="139"/>
                  </a:cubicBezTo>
                  <a:cubicBezTo>
                    <a:pt x="170" y="141"/>
                    <a:pt x="162" y="144"/>
                    <a:pt x="149" y="149"/>
                  </a:cubicBezTo>
                  <a:cubicBezTo>
                    <a:pt x="150" y="149"/>
                    <a:pt x="150" y="149"/>
                    <a:pt x="151" y="149"/>
                  </a:cubicBezTo>
                  <a:cubicBezTo>
                    <a:pt x="150" y="149"/>
                    <a:pt x="150" y="149"/>
                    <a:pt x="150" y="149"/>
                  </a:cubicBezTo>
                  <a:cubicBezTo>
                    <a:pt x="151" y="149"/>
                    <a:pt x="151" y="149"/>
                    <a:pt x="151" y="149"/>
                  </a:cubicBezTo>
                  <a:cubicBezTo>
                    <a:pt x="150" y="149"/>
                    <a:pt x="150" y="149"/>
                    <a:pt x="149" y="149"/>
                  </a:cubicBezTo>
                  <a:cubicBezTo>
                    <a:pt x="150" y="148"/>
                    <a:pt x="161" y="143"/>
                    <a:pt x="162" y="141"/>
                  </a:cubicBezTo>
                  <a:cubicBezTo>
                    <a:pt x="158" y="143"/>
                    <a:pt x="153" y="145"/>
                    <a:pt x="149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48" y="147"/>
                    <a:pt x="145" y="147"/>
                    <a:pt x="143" y="147"/>
                  </a:cubicBezTo>
                  <a:cubicBezTo>
                    <a:pt x="142" y="146"/>
                    <a:pt x="140" y="146"/>
                    <a:pt x="139" y="146"/>
                  </a:cubicBezTo>
                  <a:cubicBezTo>
                    <a:pt x="138" y="146"/>
                    <a:pt x="137" y="146"/>
                    <a:pt x="136" y="146"/>
                  </a:cubicBezTo>
                  <a:cubicBezTo>
                    <a:pt x="131" y="145"/>
                    <a:pt x="127" y="144"/>
                    <a:pt x="125" y="144"/>
                  </a:cubicBezTo>
                  <a:cubicBezTo>
                    <a:pt x="125" y="145"/>
                    <a:pt x="125" y="147"/>
                    <a:pt x="125" y="148"/>
                  </a:cubicBezTo>
                  <a:cubicBezTo>
                    <a:pt x="126" y="147"/>
                    <a:pt x="127" y="147"/>
                    <a:pt x="127" y="146"/>
                  </a:cubicBezTo>
                  <a:cubicBezTo>
                    <a:pt x="133" y="144"/>
                    <a:pt x="139" y="142"/>
                    <a:pt x="145" y="139"/>
                  </a:cubicBezTo>
                  <a:cubicBezTo>
                    <a:pt x="147" y="138"/>
                    <a:pt x="150" y="137"/>
                    <a:pt x="152" y="136"/>
                  </a:cubicBezTo>
                  <a:cubicBezTo>
                    <a:pt x="153" y="135"/>
                    <a:pt x="155" y="134"/>
                    <a:pt x="156" y="134"/>
                  </a:cubicBezTo>
                  <a:cubicBezTo>
                    <a:pt x="157" y="133"/>
                    <a:pt x="158" y="132"/>
                    <a:pt x="159" y="130"/>
                  </a:cubicBezTo>
                  <a:cubicBezTo>
                    <a:pt x="160" y="128"/>
                    <a:pt x="159" y="127"/>
                    <a:pt x="159" y="126"/>
                  </a:cubicBezTo>
                  <a:cubicBezTo>
                    <a:pt x="159" y="124"/>
                    <a:pt x="159" y="123"/>
                    <a:pt x="158" y="122"/>
                  </a:cubicBezTo>
                  <a:cubicBezTo>
                    <a:pt x="157" y="119"/>
                    <a:pt x="156" y="117"/>
                    <a:pt x="155" y="115"/>
                  </a:cubicBezTo>
                  <a:cubicBezTo>
                    <a:pt x="153" y="111"/>
                    <a:pt x="151" y="107"/>
                    <a:pt x="148" y="104"/>
                  </a:cubicBezTo>
                  <a:cubicBezTo>
                    <a:pt x="151" y="108"/>
                    <a:pt x="153" y="110"/>
                    <a:pt x="154" y="111"/>
                  </a:cubicBezTo>
                  <a:cubicBezTo>
                    <a:pt x="155" y="113"/>
                    <a:pt x="155" y="113"/>
                    <a:pt x="156" y="113"/>
                  </a:cubicBezTo>
                  <a:cubicBezTo>
                    <a:pt x="156" y="113"/>
                    <a:pt x="156" y="112"/>
                    <a:pt x="157" y="113"/>
                  </a:cubicBezTo>
                  <a:cubicBezTo>
                    <a:pt x="158" y="114"/>
                    <a:pt x="159" y="115"/>
                    <a:pt x="161" y="118"/>
                  </a:cubicBezTo>
                  <a:cubicBezTo>
                    <a:pt x="158" y="113"/>
                    <a:pt x="153" y="106"/>
                    <a:pt x="146" y="100"/>
                  </a:cubicBezTo>
                  <a:cubicBezTo>
                    <a:pt x="145" y="101"/>
                    <a:pt x="145" y="103"/>
                    <a:pt x="144" y="105"/>
                  </a:cubicBezTo>
                  <a:cubicBezTo>
                    <a:pt x="148" y="104"/>
                    <a:pt x="152" y="102"/>
                    <a:pt x="156" y="98"/>
                  </a:cubicBezTo>
                  <a:cubicBezTo>
                    <a:pt x="157" y="97"/>
                    <a:pt x="159" y="95"/>
                    <a:pt x="160" y="92"/>
                  </a:cubicBezTo>
                  <a:cubicBezTo>
                    <a:pt x="160" y="89"/>
                    <a:pt x="160" y="87"/>
                    <a:pt x="159" y="85"/>
                  </a:cubicBezTo>
                  <a:cubicBezTo>
                    <a:pt x="157" y="80"/>
                    <a:pt x="155" y="77"/>
                    <a:pt x="152" y="74"/>
                  </a:cubicBezTo>
                  <a:cubicBezTo>
                    <a:pt x="149" y="70"/>
                    <a:pt x="145" y="67"/>
                    <a:pt x="142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3" y="58"/>
                    <a:pt x="144" y="51"/>
                    <a:pt x="142" y="47"/>
                  </a:cubicBezTo>
                  <a:cubicBezTo>
                    <a:pt x="143" y="43"/>
                    <a:pt x="143" y="42"/>
                    <a:pt x="146" y="45"/>
                  </a:cubicBezTo>
                  <a:cubicBezTo>
                    <a:pt x="145" y="42"/>
                    <a:pt x="145" y="40"/>
                    <a:pt x="144" y="37"/>
                  </a:cubicBezTo>
                  <a:cubicBezTo>
                    <a:pt x="143" y="35"/>
                    <a:pt x="142" y="34"/>
                    <a:pt x="141" y="32"/>
                  </a:cubicBezTo>
                  <a:cubicBezTo>
                    <a:pt x="139" y="30"/>
                    <a:pt x="138" y="29"/>
                    <a:pt x="137" y="28"/>
                  </a:cubicBezTo>
                  <a:cubicBezTo>
                    <a:pt x="135" y="27"/>
                    <a:pt x="134" y="27"/>
                    <a:pt x="132" y="26"/>
                  </a:cubicBezTo>
                  <a:cubicBezTo>
                    <a:pt x="132" y="26"/>
                    <a:pt x="132" y="26"/>
                    <a:pt x="132" y="26"/>
                  </a:cubicBezTo>
                  <a:cubicBezTo>
                    <a:pt x="132" y="24"/>
                    <a:pt x="133" y="20"/>
                    <a:pt x="134" y="10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17"/>
                    <a:pt x="132" y="13"/>
                    <a:pt x="132" y="10"/>
                  </a:cubicBezTo>
                  <a:cubicBezTo>
                    <a:pt x="132" y="9"/>
                    <a:pt x="132" y="8"/>
                    <a:pt x="131" y="7"/>
                  </a:cubicBezTo>
                  <a:cubicBezTo>
                    <a:pt x="131" y="6"/>
                    <a:pt x="131" y="7"/>
                    <a:pt x="130" y="7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6"/>
                    <a:pt x="130" y="7"/>
                    <a:pt x="130" y="7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1" y="7"/>
                    <a:pt x="131" y="7"/>
                    <a:pt x="131" y="7"/>
                  </a:cubicBezTo>
                  <a:cubicBezTo>
                    <a:pt x="131" y="8"/>
                    <a:pt x="129" y="7"/>
                    <a:pt x="130" y="7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29" y="15"/>
                    <a:pt x="129" y="15"/>
                    <a:pt x="129" y="15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32" y="32"/>
                    <a:pt x="136" y="35"/>
                    <a:pt x="137" y="38"/>
                  </a:cubicBezTo>
                  <a:cubicBezTo>
                    <a:pt x="137" y="38"/>
                    <a:pt x="136" y="37"/>
                    <a:pt x="135" y="36"/>
                  </a:cubicBezTo>
                  <a:cubicBezTo>
                    <a:pt x="133" y="34"/>
                    <a:pt x="131" y="32"/>
                    <a:pt x="128" y="31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7" y="19"/>
                    <a:pt x="128" y="13"/>
                    <a:pt x="128" y="10"/>
                  </a:cubicBezTo>
                  <a:cubicBezTo>
                    <a:pt x="128" y="0"/>
                    <a:pt x="124" y="24"/>
                    <a:pt x="123" y="25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5" y="30"/>
                    <a:pt x="124" y="28"/>
                    <a:pt x="123" y="25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9" y="34"/>
                    <a:pt x="132" y="36"/>
                    <a:pt x="134" y="39"/>
                  </a:cubicBezTo>
                  <a:cubicBezTo>
                    <a:pt x="135" y="40"/>
                    <a:pt x="135" y="42"/>
                    <a:pt x="136" y="44"/>
                  </a:cubicBezTo>
                  <a:cubicBezTo>
                    <a:pt x="136" y="46"/>
                    <a:pt x="137" y="47"/>
                    <a:pt x="137" y="48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7" y="55"/>
                    <a:pt x="136" y="59"/>
                    <a:pt x="135" y="61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40" y="73"/>
                    <a:pt x="143" y="76"/>
                    <a:pt x="146" y="79"/>
                  </a:cubicBezTo>
                  <a:cubicBezTo>
                    <a:pt x="148" y="81"/>
                    <a:pt x="151" y="85"/>
                    <a:pt x="152" y="88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2" y="90"/>
                    <a:pt x="151" y="90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1" y="91"/>
                  </a:cubicBezTo>
                  <a:cubicBezTo>
                    <a:pt x="150" y="93"/>
                    <a:pt x="147" y="95"/>
                    <a:pt x="144" y="97"/>
                  </a:cubicBezTo>
                  <a:cubicBezTo>
                    <a:pt x="144" y="97"/>
                    <a:pt x="145" y="96"/>
                    <a:pt x="146" y="95"/>
                  </a:cubicBezTo>
                  <a:cubicBezTo>
                    <a:pt x="148" y="95"/>
                    <a:pt x="149" y="94"/>
                    <a:pt x="149" y="94"/>
                  </a:cubicBezTo>
                  <a:cubicBezTo>
                    <a:pt x="148" y="95"/>
                    <a:pt x="145" y="97"/>
                    <a:pt x="142" y="98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6" y="109"/>
                    <a:pt x="151" y="115"/>
                    <a:pt x="153" y="118"/>
                  </a:cubicBezTo>
                  <a:cubicBezTo>
                    <a:pt x="154" y="120"/>
                    <a:pt x="155" y="121"/>
                    <a:pt x="155" y="120"/>
                  </a:cubicBezTo>
                  <a:cubicBezTo>
                    <a:pt x="155" y="119"/>
                    <a:pt x="155" y="117"/>
                    <a:pt x="153" y="113"/>
                  </a:cubicBezTo>
                  <a:cubicBezTo>
                    <a:pt x="153" y="113"/>
                    <a:pt x="154" y="115"/>
                    <a:pt x="155" y="118"/>
                  </a:cubicBezTo>
                  <a:cubicBezTo>
                    <a:pt x="156" y="120"/>
                    <a:pt x="157" y="122"/>
                    <a:pt x="157" y="124"/>
                  </a:cubicBezTo>
                  <a:cubicBezTo>
                    <a:pt x="158" y="125"/>
                    <a:pt x="158" y="126"/>
                    <a:pt x="158" y="127"/>
                  </a:cubicBezTo>
                  <a:cubicBezTo>
                    <a:pt x="158" y="128"/>
                    <a:pt x="158" y="128"/>
                    <a:pt x="158" y="129"/>
                  </a:cubicBezTo>
                  <a:cubicBezTo>
                    <a:pt x="158" y="130"/>
                    <a:pt x="157" y="130"/>
                    <a:pt x="157" y="131"/>
                  </a:cubicBezTo>
                  <a:cubicBezTo>
                    <a:pt x="154" y="134"/>
                    <a:pt x="149" y="135"/>
                    <a:pt x="146" y="137"/>
                  </a:cubicBezTo>
                  <a:cubicBezTo>
                    <a:pt x="143" y="138"/>
                    <a:pt x="141" y="139"/>
                    <a:pt x="141" y="139"/>
                  </a:cubicBezTo>
                  <a:cubicBezTo>
                    <a:pt x="142" y="137"/>
                    <a:pt x="144" y="135"/>
                    <a:pt x="148" y="132"/>
                  </a:cubicBezTo>
                  <a:cubicBezTo>
                    <a:pt x="149" y="131"/>
                    <a:pt x="150" y="130"/>
                    <a:pt x="151" y="129"/>
                  </a:cubicBezTo>
                  <a:cubicBezTo>
                    <a:pt x="151" y="129"/>
                    <a:pt x="152" y="128"/>
                    <a:pt x="152" y="128"/>
                  </a:cubicBezTo>
                  <a:cubicBezTo>
                    <a:pt x="153" y="127"/>
                    <a:pt x="153" y="127"/>
                    <a:pt x="153" y="127"/>
                  </a:cubicBezTo>
                  <a:cubicBezTo>
                    <a:pt x="153" y="127"/>
                    <a:pt x="153" y="127"/>
                    <a:pt x="153" y="127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5" y="128"/>
                    <a:pt x="156" y="129"/>
                    <a:pt x="156" y="129"/>
                  </a:cubicBezTo>
                  <a:cubicBezTo>
                    <a:pt x="156" y="129"/>
                    <a:pt x="156" y="129"/>
                    <a:pt x="156" y="129"/>
                  </a:cubicBezTo>
                  <a:cubicBezTo>
                    <a:pt x="156" y="129"/>
                    <a:pt x="156" y="129"/>
                    <a:pt x="156" y="129"/>
                  </a:cubicBezTo>
                  <a:cubicBezTo>
                    <a:pt x="154" y="129"/>
                    <a:pt x="160" y="129"/>
                    <a:pt x="152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2" y="127"/>
                    <a:pt x="152" y="127"/>
                    <a:pt x="152" y="127"/>
                  </a:cubicBezTo>
                  <a:cubicBezTo>
                    <a:pt x="152" y="127"/>
                    <a:pt x="152" y="126"/>
                    <a:pt x="151" y="125"/>
                  </a:cubicBezTo>
                  <a:cubicBezTo>
                    <a:pt x="151" y="124"/>
                    <a:pt x="150" y="122"/>
                    <a:pt x="149" y="120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8" y="120"/>
                    <a:pt x="149" y="122"/>
                    <a:pt x="149" y="123"/>
                  </a:cubicBezTo>
                  <a:cubicBezTo>
                    <a:pt x="150" y="125"/>
                    <a:pt x="150" y="127"/>
                    <a:pt x="150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48" y="128"/>
                    <a:pt x="157" y="129"/>
                    <a:pt x="156" y="129"/>
                  </a:cubicBezTo>
                  <a:cubicBezTo>
                    <a:pt x="156" y="129"/>
                    <a:pt x="156" y="129"/>
                    <a:pt x="156" y="129"/>
                  </a:cubicBezTo>
                  <a:cubicBezTo>
                    <a:pt x="156" y="129"/>
                    <a:pt x="156" y="129"/>
                    <a:pt x="156" y="129"/>
                  </a:cubicBezTo>
                  <a:cubicBezTo>
                    <a:pt x="155" y="129"/>
                    <a:pt x="155" y="128"/>
                    <a:pt x="154" y="128"/>
                  </a:cubicBezTo>
                  <a:cubicBezTo>
                    <a:pt x="153" y="127"/>
                    <a:pt x="153" y="127"/>
                    <a:pt x="152" y="127"/>
                  </a:cubicBezTo>
                  <a:cubicBezTo>
                    <a:pt x="152" y="126"/>
                    <a:pt x="151" y="126"/>
                    <a:pt x="151" y="126"/>
                  </a:cubicBezTo>
                  <a:cubicBezTo>
                    <a:pt x="151" y="126"/>
                    <a:pt x="151" y="127"/>
                    <a:pt x="150" y="127"/>
                  </a:cubicBezTo>
                  <a:cubicBezTo>
                    <a:pt x="149" y="128"/>
                    <a:pt x="147" y="129"/>
                    <a:pt x="145" y="130"/>
                  </a:cubicBezTo>
                  <a:cubicBezTo>
                    <a:pt x="139" y="134"/>
                    <a:pt x="135" y="137"/>
                    <a:pt x="140" y="136"/>
                  </a:cubicBezTo>
                  <a:cubicBezTo>
                    <a:pt x="137" y="139"/>
                    <a:pt x="131" y="142"/>
                    <a:pt x="124" y="145"/>
                  </a:cubicBezTo>
                  <a:cubicBezTo>
                    <a:pt x="122" y="146"/>
                    <a:pt x="122" y="146"/>
                    <a:pt x="122" y="146"/>
                  </a:cubicBezTo>
                  <a:cubicBezTo>
                    <a:pt x="124" y="147"/>
                    <a:pt x="124" y="147"/>
                    <a:pt x="124" y="147"/>
                  </a:cubicBezTo>
                  <a:cubicBezTo>
                    <a:pt x="128" y="148"/>
                    <a:pt x="132" y="149"/>
                    <a:pt x="136" y="150"/>
                  </a:cubicBezTo>
                  <a:cubicBezTo>
                    <a:pt x="141" y="151"/>
                    <a:pt x="145" y="152"/>
                    <a:pt x="150" y="152"/>
                  </a:cubicBezTo>
                  <a:cubicBezTo>
                    <a:pt x="150" y="153"/>
                    <a:pt x="150" y="153"/>
                    <a:pt x="150" y="153"/>
                  </a:cubicBezTo>
                  <a:cubicBezTo>
                    <a:pt x="151" y="152"/>
                    <a:pt x="151" y="152"/>
                    <a:pt x="151" y="152"/>
                  </a:cubicBezTo>
                  <a:cubicBezTo>
                    <a:pt x="163" y="148"/>
                    <a:pt x="175" y="142"/>
                    <a:pt x="185" y="136"/>
                  </a:cubicBezTo>
                  <a:cubicBezTo>
                    <a:pt x="187" y="136"/>
                    <a:pt x="174" y="144"/>
                    <a:pt x="169" y="148"/>
                  </a:cubicBezTo>
                  <a:cubicBezTo>
                    <a:pt x="161" y="151"/>
                    <a:pt x="156" y="154"/>
                    <a:pt x="155" y="153"/>
                  </a:cubicBezTo>
                  <a:cubicBezTo>
                    <a:pt x="153" y="153"/>
                    <a:pt x="152" y="154"/>
                    <a:pt x="151" y="154"/>
                  </a:cubicBezTo>
                  <a:cubicBezTo>
                    <a:pt x="151" y="154"/>
                    <a:pt x="151" y="154"/>
                    <a:pt x="151" y="154"/>
                  </a:cubicBezTo>
                  <a:cubicBezTo>
                    <a:pt x="150" y="154"/>
                    <a:pt x="150" y="154"/>
                    <a:pt x="150" y="154"/>
                  </a:cubicBezTo>
                  <a:cubicBezTo>
                    <a:pt x="136" y="153"/>
                    <a:pt x="138" y="154"/>
                    <a:pt x="139" y="156"/>
                  </a:cubicBezTo>
                  <a:cubicBezTo>
                    <a:pt x="139" y="156"/>
                    <a:pt x="139" y="156"/>
                    <a:pt x="139" y="156"/>
                  </a:cubicBezTo>
                  <a:cubicBezTo>
                    <a:pt x="139" y="156"/>
                    <a:pt x="139" y="156"/>
                    <a:pt x="139" y="156"/>
                  </a:cubicBezTo>
                  <a:cubicBezTo>
                    <a:pt x="138" y="156"/>
                    <a:pt x="138" y="156"/>
                    <a:pt x="138" y="156"/>
                  </a:cubicBezTo>
                  <a:cubicBezTo>
                    <a:pt x="138" y="157"/>
                    <a:pt x="138" y="157"/>
                    <a:pt x="138" y="157"/>
                  </a:cubicBezTo>
                  <a:cubicBezTo>
                    <a:pt x="138" y="157"/>
                    <a:pt x="138" y="157"/>
                    <a:pt x="138" y="157"/>
                  </a:cubicBezTo>
                  <a:cubicBezTo>
                    <a:pt x="138" y="156"/>
                    <a:pt x="138" y="156"/>
                    <a:pt x="138" y="156"/>
                  </a:cubicBezTo>
                  <a:cubicBezTo>
                    <a:pt x="138" y="156"/>
                    <a:pt x="138" y="156"/>
                    <a:pt x="138" y="156"/>
                  </a:cubicBezTo>
                  <a:cubicBezTo>
                    <a:pt x="138" y="156"/>
                    <a:pt x="138" y="156"/>
                    <a:pt x="138" y="156"/>
                  </a:cubicBezTo>
                  <a:cubicBezTo>
                    <a:pt x="137" y="156"/>
                    <a:pt x="135" y="156"/>
                    <a:pt x="132" y="156"/>
                  </a:cubicBezTo>
                  <a:cubicBezTo>
                    <a:pt x="130" y="155"/>
                    <a:pt x="126" y="154"/>
                    <a:pt x="122" y="153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22" y="139"/>
                    <a:pt x="122" y="139"/>
                    <a:pt x="122" y="139"/>
                  </a:cubicBezTo>
                  <a:cubicBezTo>
                    <a:pt x="122" y="139"/>
                    <a:pt x="123" y="139"/>
                    <a:pt x="123" y="139"/>
                  </a:cubicBezTo>
                  <a:cubicBezTo>
                    <a:pt x="133" y="136"/>
                    <a:pt x="127" y="139"/>
                    <a:pt x="123" y="141"/>
                  </a:cubicBezTo>
                  <a:cubicBezTo>
                    <a:pt x="108" y="148"/>
                    <a:pt x="108" y="148"/>
                    <a:pt x="108" y="148"/>
                  </a:cubicBezTo>
                  <a:cubicBezTo>
                    <a:pt x="122" y="151"/>
                    <a:pt x="122" y="151"/>
                    <a:pt x="122" y="151"/>
                  </a:cubicBezTo>
                  <a:cubicBezTo>
                    <a:pt x="126" y="152"/>
                    <a:pt x="129" y="152"/>
                    <a:pt x="123" y="150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23" y="142"/>
                    <a:pt x="123" y="142"/>
                    <a:pt x="123" y="142"/>
                  </a:cubicBezTo>
                  <a:cubicBezTo>
                    <a:pt x="124" y="141"/>
                    <a:pt x="126" y="140"/>
                    <a:pt x="129" y="139"/>
                  </a:cubicBezTo>
                  <a:cubicBezTo>
                    <a:pt x="129" y="139"/>
                    <a:pt x="133" y="137"/>
                    <a:pt x="137" y="134"/>
                  </a:cubicBezTo>
                  <a:cubicBezTo>
                    <a:pt x="141" y="131"/>
                    <a:pt x="145" y="128"/>
                    <a:pt x="145" y="128"/>
                  </a:cubicBezTo>
                  <a:cubicBezTo>
                    <a:pt x="137" y="132"/>
                    <a:pt x="129" y="135"/>
                    <a:pt x="122" y="138"/>
                  </a:cubicBezTo>
                  <a:cubicBezTo>
                    <a:pt x="101" y="147"/>
                    <a:pt x="101" y="147"/>
                    <a:pt x="101" y="147"/>
                  </a:cubicBezTo>
                  <a:cubicBezTo>
                    <a:pt x="122" y="153"/>
                    <a:pt x="122" y="153"/>
                    <a:pt x="122" y="153"/>
                  </a:cubicBezTo>
                  <a:cubicBezTo>
                    <a:pt x="125" y="155"/>
                    <a:pt x="129" y="156"/>
                    <a:pt x="133" y="156"/>
                  </a:cubicBezTo>
                  <a:cubicBezTo>
                    <a:pt x="134" y="157"/>
                    <a:pt x="135" y="157"/>
                    <a:pt x="136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38" y="157"/>
                    <a:pt x="138" y="157"/>
                    <a:pt x="138" y="157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40" y="158"/>
                    <a:pt x="142" y="158"/>
                    <a:pt x="144" y="158"/>
                  </a:cubicBezTo>
                  <a:cubicBezTo>
                    <a:pt x="146" y="158"/>
                    <a:pt x="147" y="158"/>
                    <a:pt x="149" y="158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3" y="158"/>
                    <a:pt x="153" y="158"/>
                    <a:pt x="153" y="158"/>
                  </a:cubicBezTo>
                  <a:cubicBezTo>
                    <a:pt x="169" y="151"/>
                    <a:pt x="183" y="144"/>
                    <a:pt x="195" y="136"/>
                  </a:cubicBezTo>
                  <a:cubicBezTo>
                    <a:pt x="207" y="128"/>
                    <a:pt x="217" y="119"/>
                    <a:pt x="225" y="112"/>
                  </a:cubicBezTo>
                  <a:cubicBezTo>
                    <a:pt x="224" y="112"/>
                    <a:pt x="222" y="113"/>
                    <a:pt x="220" y="113"/>
                  </a:cubicBezTo>
                  <a:cubicBezTo>
                    <a:pt x="241" y="117"/>
                    <a:pt x="255" y="119"/>
                    <a:pt x="260" y="120"/>
                  </a:cubicBezTo>
                  <a:cubicBezTo>
                    <a:pt x="265" y="121"/>
                    <a:pt x="265" y="121"/>
                    <a:pt x="265" y="121"/>
                  </a:cubicBezTo>
                  <a:cubicBezTo>
                    <a:pt x="267" y="117"/>
                    <a:pt x="267" y="117"/>
                    <a:pt x="267" y="117"/>
                  </a:cubicBezTo>
                  <a:cubicBezTo>
                    <a:pt x="268" y="115"/>
                    <a:pt x="268" y="114"/>
                    <a:pt x="268" y="114"/>
                  </a:cubicBezTo>
                  <a:cubicBezTo>
                    <a:pt x="270" y="112"/>
                    <a:pt x="270" y="112"/>
                    <a:pt x="270" y="112"/>
                  </a:cubicBezTo>
                  <a:cubicBezTo>
                    <a:pt x="257" y="109"/>
                    <a:pt x="257" y="109"/>
                    <a:pt x="257" y="109"/>
                  </a:cubicBezTo>
                  <a:cubicBezTo>
                    <a:pt x="257" y="113"/>
                    <a:pt x="260" y="115"/>
                    <a:pt x="262" y="117"/>
                  </a:cubicBezTo>
                  <a:cubicBezTo>
                    <a:pt x="263" y="117"/>
                    <a:pt x="264" y="118"/>
                    <a:pt x="267" y="118"/>
                  </a:cubicBezTo>
                  <a:cubicBezTo>
                    <a:pt x="268" y="118"/>
                    <a:pt x="268" y="118"/>
                    <a:pt x="268" y="118"/>
                  </a:cubicBezTo>
                  <a:cubicBezTo>
                    <a:pt x="268" y="118"/>
                    <a:pt x="268" y="118"/>
                    <a:pt x="268" y="118"/>
                  </a:cubicBezTo>
                  <a:cubicBezTo>
                    <a:pt x="269" y="117"/>
                    <a:pt x="269" y="117"/>
                    <a:pt x="269" y="117"/>
                  </a:cubicBezTo>
                  <a:cubicBezTo>
                    <a:pt x="269" y="117"/>
                    <a:pt x="269" y="117"/>
                    <a:pt x="269" y="117"/>
                  </a:cubicBezTo>
                  <a:cubicBezTo>
                    <a:pt x="271" y="117"/>
                    <a:pt x="272" y="117"/>
                    <a:pt x="273" y="116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65" y="109"/>
                    <a:pt x="264" y="113"/>
                    <a:pt x="266" y="117"/>
                  </a:cubicBezTo>
                  <a:cubicBezTo>
                    <a:pt x="266" y="117"/>
                    <a:pt x="267" y="119"/>
                    <a:pt x="268" y="120"/>
                  </a:cubicBezTo>
                  <a:cubicBezTo>
                    <a:pt x="269" y="122"/>
                    <a:pt x="270" y="123"/>
                    <a:pt x="272" y="123"/>
                  </a:cubicBezTo>
                  <a:cubicBezTo>
                    <a:pt x="275" y="124"/>
                    <a:pt x="278" y="123"/>
                    <a:pt x="280" y="121"/>
                  </a:cubicBezTo>
                  <a:cubicBezTo>
                    <a:pt x="270" y="113"/>
                    <a:pt x="270" y="113"/>
                    <a:pt x="270" y="113"/>
                  </a:cubicBezTo>
                  <a:cubicBezTo>
                    <a:pt x="268" y="117"/>
                    <a:pt x="265" y="122"/>
                    <a:pt x="263" y="126"/>
                  </a:cubicBezTo>
                  <a:cubicBezTo>
                    <a:pt x="269" y="123"/>
                    <a:pt x="269" y="123"/>
                    <a:pt x="269" y="123"/>
                  </a:cubicBezTo>
                  <a:cubicBezTo>
                    <a:pt x="226" y="117"/>
                    <a:pt x="226" y="117"/>
                    <a:pt x="226" y="117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1" y="118"/>
                    <a:pt x="221" y="118"/>
                    <a:pt x="221" y="118"/>
                  </a:cubicBezTo>
                  <a:cubicBezTo>
                    <a:pt x="200" y="135"/>
                    <a:pt x="177" y="149"/>
                    <a:pt x="151" y="157"/>
                  </a:cubicBezTo>
                  <a:cubicBezTo>
                    <a:pt x="152" y="157"/>
                    <a:pt x="153" y="157"/>
                    <a:pt x="153" y="157"/>
                  </a:cubicBezTo>
                  <a:cubicBezTo>
                    <a:pt x="149" y="156"/>
                    <a:pt x="145" y="156"/>
                    <a:pt x="141" y="155"/>
                  </a:cubicBezTo>
                  <a:cubicBezTo>
                    <a:pt x="137" y="155"/>
                    <a:pt x="133" y="154"/>
                    <a:pt x="129" y="153"/>
                  </a:cubicBezTo>
                  <a:cubicBezTo>
                    <a:pt x="121" y="152"/>
                    <a:pt x="114" y="149"/>
                    <a:pt x="106" y="145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2" y="145"/>
                    <a:pt x="102" y="145"/>
                    <a:pt x="102" y="145"/>
                  </a:cubicBezTo>
                  <a:cubicBezTo>
                    <a:pt x="98" y="146"/>
                    <a:pt x="94" y="148"/>
                    <a:pt x="91" y="149"/>
                  </a:cubicBezTo>
                  <a:cubicBezTo>
                    <a:pt x="93" y="149"/>
                    <a:pt x="93" y="149"/>
                    <a:pt x="93" y="149"/>
                  </a:cubicBezTo>
                  <a:cubicBezTo>
                    <a:pt x="87" y="148"/>
                    <a:pt x="80" y="147"/>
                    <a:pt x="75" y="146"/>
                  </a:cubicBezTo>
                  <a:cubicBezTo>
                    <a:pt x="69" y="144"/>
                    <a:pt x="63" y="142"/>
                    <a:pt x="58" y="140"/>
                  </a:cubicBezTo>
                  <a:cubicBezTo>
                    <a:pt x="53" y="137"/>
                    <a:pt x="50" y="133"/>
                    <a:pt x="48" y="128"/>
                  </a:cubicBezTo>
                  <a:cubicBezTo>
                    <a:pt x="48" y="126"/>
                    <a:pt x="47" y="123"/>
                    <a:pt x="47" y="121"/>
                  </a:cubicBezTo>
                  <a:cubicBezTo>
                    <a:pt x="47" y="120"/>
                    <a:pt x="47" y="119"/>
                    <a:pt x="47" y="119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8" y="116"/>
                    <a:pt x="48" y="114"/>
                    <a:pt x="49" y="113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39" y="104"/>
                    <a:pt x="34" y="102"/>
                    <a:pt x="30" y="100"/>
                  </a:cubicBezTo>
                  <a:cubicBezTo>
                    <a:pt x="26" y="97"/>
                    <a:pt x="23" y="93"/>
                    <a:pt x="22" y="88"/>
                  </a:cubicBezTo>
                  <a:cubicBezTo>
                    <a:pt x="21" y="82"/>
                    <a:pt x="22" y="76"/>
                    <a:pt x="24" y="70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16" y="62"/>
                    <a:pt x="13" y="60"/>
                    <a:pt x="10" y="58"/>
                  </a:cubicBezTo>
                  <a:cubicBezTo>
                    <a:pt x="9" y="57"/>
                    <a:pt x="8" y="56"/>
                    <a:pt x="7" y="55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2"/>
                    <a:pt x="5" y="52"/>
                    <a:pt x="5" y="51"/>
                  </a:cubicBezTo>
                  <a:cubicBezTo>
                    <a:pt x="2" y="46"/>
                    <a:pt x="1" y="41"/>
                    <a:pt x="1" y="36"/>
                  </a:cubicBezTo>
                  <a:cubicBezTo>
                    <a:pt x="0" y="38"/>
                    <a:pt x="0" y="40"/>
                    <a:pt x="0" y="43"/>
                  </a:cubicBezTo>
                  <a:cubicBezTo>
                    <a:pt x="0" y="46"/>
                    <a:pt x="0" y="49"/>
                    <a:pt x="1" y="52"/>
                  </a:cubicBezTo>
                  <a:cubicBezTo>
                    <a:pt x="2" y="54"/>
                    <a:pt x="3" y="56"/>
                    <a:pt x="4" y="57"/>
                  </a:cubicBezTo>
                  <a:cubicBezTo>
                    <a:pt x="4" y="58"/>
                    <a:pt x="4" y="58"/>
                    <a:pt x="3" y="57"/>
                  </a:cubicBezTo>
                  <a:cubicBezTo>
                    <a:pt x="5" y="59"/>
                    <a:pt x="10" y="64"/>
                    <a:pt x="19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9" y="74"/>
                    <a:pt x="18" y="79"/>
                    <a:pt x="18" y="85"/>
                  </a:cubicBezTo>
                  <a:cubicBezTo>
                    <a:pt x="17" y="86"/>
                    <a:pt x="17" y="82"/>
                    <a:pt x="17" y="78"/>
                  </a:cubicBezTo>
                  <a:cubicBezTo>
                    <a:pt x="18" y="74"/>
                    <a:pt x="19" y="70"/>
                    <a:pt x="18" y="73"/>
                  </a:cubicBezTo>
                  <a:cubicBezTo>
                    <a:pt x="18" y="73"/>
                    <a:pt x="18" y="74"/>
                    <a:pt x="18" y="74"/>
                  </a:cubicBezTo>
                  <a:cubicBezTo>
                    <a:pt x="17" y="75"/>
                    <a:pt x="17" y="76"/>
                    <a:pt x="17" y="76"/>
                  </a:cubicBezTo>
                  <a:cubicBezTo>
                    <a:pt x="17" y="75"/>
                    <a:pt x="17" y="72"/>
                    <a:pt x="18" y="69"/>
                  </a:cubicBezTo>
                  <a:cubicBezTo>
                    <a:pt x="18" y="69"/>
                    <a:pt x="18" y="69"/>
                    <a:pt x="18" y="70"/>
                  </a:cubicBezTo>
                  <a:cubicBezTo>
                    <a:pt x="17" y="69"/>
                    <a:pt x="16" y="69"/>
                    <a:pt x="15" y="68"/>
                  </a:cubicBezTo>
                  <a:cubicBezTo>
                    <a:pt x="16" y="69"/>
                    <a:pt x="17" y="69"/>
                    <a:pt x="18" y="70"/>
                  </a:cubicBezTo>
                  <a:cubicBezTo>
                    <a:pt x="18" y="70"/>
                    <a:pt x="18" y="69"/>
                    <a:pt x="17" y="69"/>
                  </a:cubicBezTo>
                  <a:cubicBezTo>
                    <a:pt x="16" y="72"/>
                    <a:pt x="15" y="77"/>
                    <a:pt x="14" y="82"/>
                  </a:cubicBezTo>
                  <a:cubicBezTo>
                    <a:pt x="14" y="87"/>
                    <a:pt x="15" y="92"/>
                    <a:pt x="18" y="97"/>
                  </a:cubicBezTo>
                  <a:cubicBezTo>
                    <a:pt x="20" y="102"/>
                    <a:pt x="25" y="106"/>
                    <a:pt x="29" y="108"/>
                  </a:cubicBezTo>
                  <a:cubicBezTo>
                    <a:pt x="34" y="111"/>
                    <a:pt x="39" y="112"/>
                    <a:pt x="43" y="113"/>
                  </a:cubicBezTo>
                  <a:cubicBezTo>
                    <a:pt x="43" y="112"/>
                    <a:pt x="42" y="111"/>
                    <a:pt x="42" y="111"/>
                  </a:cubicBezTo>
                  <a:cubicBezTo>
                    <a:pt x="40" y="116"/>
                    <a:pt x="41" y="122"/>
                    <a:pt x="42" y="125"/>
                  </a:cubicBezTo>
                  <a:cubicBezTo>
                    <a:pt x="42" y="129"/>
                    <a:pt x="42" y="130"/>
                    <a:pt x="42" y="131"/>
                  </a:cubicBezTo>
                  <a:cubicBezTo>
                    <a:pt x="42" y="131"/>
                    <a:pt x="41" y="130"/>
                    <a:pt x="41" y="128"/>
                  </a:cubicBezTo>
                  <a:cubicBezTo>
                    <a:pt x="40" y="126"/>
                    <a:pt x="40" y="123"/>
                    <a:pt x="40" y="120"/>
                  </a:cubicBezTo>
                  <a:cubicBezTo>
                    <a:pt x="39" y="117"/>
                    <a:pt x="40" y="113"/>
                    <a:pt x="41" y="110"/>
                  </a:cubicBezTo>
                  <a:cubicBezTo>
                    <a:pt x="42" y="111"/>
                    <a:pt x="42" y="113"/>
                    <a:pt x="43" y="114"/>
                  </a:cubicBezTo>
                  <a:cubicBezTo>
                    <a:pt x="40" y="113"/>
                    <a:pt x="38" y="113"/>
                    <a:pt x="37" y="113"/>
                  </a:cubicBezTo>
                  <a:cubicBezTo>
                    <a:pt x="39" y="113"/>
                    <a:pt x="41" y="114"/>
                    <a:pt x="43" y="114"/>
                  </a:cubicBezTo>
                  <a:cubicBezTo>
                    <a:pt x="42" y="113"/>
                    <a:pt x="41" y="111"/>
                    <a:pt x="40" y="110"/>
                  </a:cubicBezTo>
                  <a:cubicBezTo>
                    <a:pt x="40" y="112"/>
                    <a:pt x="39" y="113"/>
                    <a:pt x="39" y="116"/>
                  </a:cubicBezTo>
                  <a:cubicBezTo>
                    <a:pt x="38" y="117"/>
                    <a:pt x="38" y="120"/>
                    <a:pt x="38" y="121"/>
                  </a:cubicBezTo>
                  <a:cubicBezTo>
                    <a:pt x="38" y="125"/>
                    <a:pt x="38" y="129"/>
                    <a:pt x="40" y="133"/>
                  </a:cubicBezTo>
                  <a:cubicBezTo>
                    <a:pt x="43" y="140"/>
                    <a:pt x="48" y="146"/>
                    <a:pt x="55" y="149"/>
                  </a:cubicBezTo>
                  <a:cubicBezTo>
                    <a:pt x="67" y="156"/>
                    <a:pt x="80" y="157"/>
                    <a:pt x="92" y="159"/>
                  </a:cubicBezTo>
                  <a:cubicBezTo>
                    <a:pt x="93" y="159"/>
                    <a:pt x="93" y="159"/>
                    <a:pt x="93" y="159"/>
                  </a:cubicBezTo>
                  <a:cubicBezTo>
                    <a:pt x="94" y="159"/>
                    <a:pt x="94" y="159"/>
                    <a:pt x="94" y="159"/>
                  </a:cubicBezTo>
                  <a:cubicBezTo>
                    <a:pt x="97" y="157"/>
                    <a:pt x="101" y="156"/>
                    <a:pt x="105" y="155"/>
                  </a:cubicBezTo>
                  <a:cubicBezTo>
                    <a:pt x="104" y="155"/>
                    <a:pt x="103" y="155"/>
                    <a:pt x="102" y="155"/>
                  </a:cubicBezTo>
                  <a:cubicBezTo>
                    <a:pt x="109" y="158"/>
                    <a:pt x="117" y="161"/>
                    <a:pt x="126" y="163"/>
                  </a:cubicBezTo>
                  <a:cubicBezTo>
                    <a:pt x="130" y="164"/>
                    <a:pt x="134" y="165"/>
                    <a:pt x="139" y="166"/>
                  </a:cubicBezTo>
                  <a:cubicBezTo>
                    <a:pt x="144" y="166"/>
                    <a:pt x="148" y="167"/>
                    <a:pt x="153" y="167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9" y="166"/>
                    <a:pt x="164" y="164"/>
                    <a:pt x="168" y="162"/>
                  </a:cubicBezTo>
                  <a:cubicBezTo>
                    <a:pt x="168" y="159"/>
                    <a:pt x="174" y="159"/>
                    <a:pt x="181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183" y="153"/>
                    <a:pt x="190" y="147"/>
                    <a:pt x="179" y="152"/>
                  </a:cubicBezTo>
                  <a:cubicBezTo>
                    <a:pt x="193" y="147"/>
                    <a:pt x="200" y="141"/>
                    <a:pt x="206" y="136"/>
                  </a:cubicBezTo>
                  <a:cubicBezTo>
                    <a:pt x="213" y="130"/>
                    <a:pt x="217" y="125"/>
                    <a:pt x="222" y="120"/>
                  </a:cubicBezTo>
                  <a:cubicBezTo>
                    <a:pt x="223" y="119"/>
                    <a:pt x="223" y="119"/>
                    <a:pt x="223" y="119"/>
                  </a:cubicBezTo>
                  <a:cubicBezTo>
                    <a:pt x="226" y="119"/>
                    <a:pt x="226" y="119"/>
                    <a:pt x="226" y="119"/>
                  </a:cubicBezTo>
                  <a:cubicBezTo>
                    <a:pt x="229" y="119"/>
                    <a:pt x="233" y="119"/>
                    <a:pt x="236" y="119"/>
                  </a:cubicBezTo>
                  <a:cubicBezTo>
                    <a:pt x="235" y="120"/>
                    <a:pt x="235" y="120"/>
                    <a:pt x="235" y="120"/>
                  </a:cubicBezTo>
                  <a:cubicBezTo>
                    <a:pt x="250" y="123"/>
                    <a:pt x="257" y="124"/>
                    <a:pt x="269" y="125"/>
                  </a:cubicBezTo>
                  <a:cubicBezTo>
                    <a:pt x="268" y="126"/>
                    <a:pt x="267" y="126"/>
                    <a:pt x="264" y="127"/>
                  </a:cubicBezTo>
                  <a:cubicBezTo>
                    <a:pt x="265" y="126"/>
                    <a:pt x="266" y="123"/>
                    <a:pt x="268" y="121"/>
                  </a:cubicBezTo>
                  <a:cubicBezTo>
                    <a:pt x="270" y="117"/>
                    <a:pt x="272" y="115"/>
                    <a:pt x="272" y="114"/>
                  </a:cubicBezTo>
                  <a:cubicBezTo>
                    <a:pt x="275" y="116"/>
                    <a:pt x="277" y="118"/>
                    <a:pt x="279" y="119"/>
                  </a:cubicBezTo>
                  <a:cubicBezTo>
                    <a:pt x="277" y="121"/>
                    <a:pt x="276" y="120"/>
                    <a:pt x="276" y="120"/>
                  </a:cubicBezTo>
                  <a:cubicBezTo>
                    <a:pt x="276" y="120"/>
                    <a:pt x="277" y="120"/>
                    <a:pt x="278" y="119"/>
                  </a:cubicBezTo>
                  <a:cubicBezTo>
                    <a:pt x="277" y="118"/>
                    <a:pt x="275" y="116"/>
                    <a:pt x="273" y="114"/>
                  </a:cubicBezTo>
                  <a:cubicBezTo>
                    <a:pt x="272" y="117"/>
                    <a:pt x="269" y="123"/>
                    <a:pt x="266" y="128"/>
                  </a:cubicBezTo>
                  <a:cubicBezTo>
                    <a:pt x="267" y="127"/>
                    <a:pt x="268" y="127"/>
                    <a:pt x="269" y="126"/>
                  </a:cubicBezTo>
                  <a:cubicBezTo>
                    <a:pt x="261" y="125"/>
                    <a:pt x="254" y="125"/>
                    <a:pt x="257" y="127"/>
                  </a:cubicBezTo>
                  <a:cubicBezTo>
                    <a:pt x="266" y="127"/>
                    <a:pt x="266" y="127"/>
                    <a:pt x="266" y="127"/>
                  </a:cubicBezTo>
                  <a:cubicBezTo>
                    <a:pt x="261" y="128"/>
                    <a:pt x="255" y="129"/>
                    <a:pt x="245" y="129"/>
                  </a:cubicBezTo>
                  <a:cubicBezTo>
                    <a:pt x="254" y="129"/>
                    <a:pt x="261" y="130"/>
                    <a:pt x="268" y="131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1"/>
                    <a:pt x="270" y="131"/>
                    <a:pt x="270" y="131"/>
                  </a:cubicBezTo>
                  <a:cubicBezTo>
                    <a:pt x="273" y="126"/>
                    <a:pt x="275" y="122"/>
                    <a:pt x="278" y="117"/>
                  </a:cubicBezTo>
                  <a:cubicBezTo>
                    <a:pt x="281" y="110"/>
                    <a:pt x="281" y="110"/>
                    <a:pt x="281" y="110"/>
                  </a:cubicBezTo>
                  <a:cubicBezTo>
                    <a:pt x="275" y="114"/>
                    <a:pt x="275" y="114"/>
                    <a:pt x="275" y="114"/>
                  </a:cubicBezTo>
                  <a:cubicBezTo>
                    <a:pt x="274" y="115"/>
                    <a:pt x="274" y="115"/>
                    <a:pt x="274" y="115"/>
                  </a:cubicBezTo>
                  <a:cubicBezTo>
                    <a:pt x="274" y="114"/>
                    <a:pt x="274" y="115"/>
                    <a:pt x="274" y="114"/>
                  </a:cubicBezTo>
                  <a:cubicBezTo>
                    <a:pt x="274" y="113"/>
                    <a:pt x="274" y="112"/>
                    <a:pt x="274" y="110"/>
                  </a:cubicBezTo>
                  <a:cubicBezTo>
                    <a:pt x="276" y="107"/>
                    <a:pt x="276" y="107"/>
                    <a:pt x="276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0" y="108"/>
                    <a:pt x="269" y="108"/>
                    <a:pt x="267" y="108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7" y="109"/>
                    <a:pt x="267" y="109"/>
                    <a:pt x="267" y="109"/>
                  </a:cubicBezTo>
                  <a:cubicBezTo>
                    <a:pt x="267" y="109"/>
                    <a:pt x="267" y="109"/>
                    <a:pt x="267" y="109"/>
                  </a:cubicBezTo>
                  <a:cubicBezTo>
                    <a:pt x="267" y="109"/>
                    <a:pt x="267" y="109"/>
                    <a:pt x="267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6" y="109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62" y="108"/>
                    <a:pt x="262" y="108"/>
                    <a:pt x="262" y="108"/>
                  </a:cubicBezTo>
                  <a:cubicBezTo>
                    <a:pt x="261" y="109"/>
                    <a:pt x="260" y="111"/>
                    <a:pt x="259" y="112"/>
                  </a:cubicBezTo>
                  <a:cubicBezTo>
                    <a:pt x="260" y="112"/>
                    <a:pt x="261" y="112"/>
                    <a:pt x="262" y="111"/>
                  </a:cubicBezTo>
                  <a:cubicBezTo>
                    <a:pt x="258" y="111"/>
                    <a:pt x="254" y="110"/>
                    <a:pt x="250" y="110"/>
                  </a:cubicBezTo>
                  <a:cubicBezTo>
                    <a:pt x="251" y="110"/>
                    <a:pt x="256" y="110"/>
                    <a:pt x="262" y="110"/>
                  </a:cubicBezTo>
                  <a:cubicBezTo>
                    <a:pt x="261" y="111"/>
                    <a:pt x="260" y="111"/>
                    <a:pt x="258" y="112"/>
                  </a:cubicBezTo>
                  <a:cubicBezTo>
                    <a:pt x="259" y="110"/>
                    <a:pt x="260" y="109"/>
                    <a:pt x="261" y="107"/>
                  </a:cubicBezTo>
                  <a:cubicBezTo>
                    <a:pt x="267" y="108"/>
                    <a:pt x="267" y="108"/>
                    <a:pt x="267" y="108"/>
                  </a:cubicBezTo>
                  <a:cubicBezTo>
                    <a:pt x="267" y="108"/>
                    <a:pt x="267" y="107"/>
                    <a:pt x="267" y="107"/>
                  </a:cubicBezTo>
                  <a:cubicBezTo>
                    <a:pt x="267" y="107"/>
                    <a:pt x="267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7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8" y="106"/>
                    <a:pt x="270" y="106"/>
                    <a:pt x="272" y="106"/>
                  </a:cubicBezTo>
                  <a:cubicBezTo>
                    <a:pt x="278" y="105"/>
                    <a:pt x="278" y="105"/>
                    <a:pt x="278" y="105"/>
                  </a:cubicBezTo>
                  <a:cubicBezTo>
                    <a:pt x="276" y="111"/>
                    <a:pt x="276" y="111"/>
                    <a:pt x="276" y="111"/>
                  </a:cubicBezTo>
                  <a:cubicBezTo>
                    <a:pt x="276" y="112"/>
                    <a:pt x="276" y="112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5" y="112"/>
                    <a:pt x="275" y="112"/>
                  </a:cubicBezTo>
                  <a:cubicBezTo>
                    <a:pt x="274" y="112"/>
                    <a:pt x="274" y="112"/>
                    <a:pt x="273" y="113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9" y="120"/>
                    <a:pt x="279" y="121"/>
                    <a:pt x="278" y="122"/>
                  </a:cubicBezTo>
                  <a:cubicBezTo>
                    <a:pt x="279" y="121"/>
                    <a:pt x="279" y="119"/>
                    <a:pt x="280" y="118"/>
                  </a:cubicBezTo>
                  <a:cubicBezTo>
                    <a:pt x="273" y="113"/>
                    <a:pt x="273" y="113"/>
                    <a:pt x="273" y="113"/>
                  </a:cubicBezTo>
                  <a:cubicBezTo>
                    <a:pt x="274" y="112"/>
                    <a:pt x="274" y="112"/>
                    <a:pt x="275" y="112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2"/>
                    <a:pt x="276" y="111"/>
                  </a:cubicBezTo>
                  <a:cubicBezTo>
                    <a:pt x="279" y="104"/>
                    <a:pt x="279" y="104"/>
                    <a:pt x="279" y="104"/>
                  </a:cubicBezTo>
                  <a:cubicBezTo>
                    <a:pt x="272" y="105"/>
                    <a:pt x="272" y="105"/>
                    <a:pt x="272" y="105"/>
                  </a:cubicBezTo>
                  <a:cubicBezTo>
                    <a:pt x="270" y="106"/>
                    <a:pt x="268" y="106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5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6" y="107"/>
                    <a:pt x="266" y="107"/>
                    <a:pt x="266" y="107"/>
                  </a:cubicBezTo>
                  <a:cubicBezTo>
                    <a:pt x="265" y="107"/>
                    <a:pt x="266" y="107"/>
                    <a:pt x="266" y="107"/>
                  </a:cubicBezTo>
                  <a:cubicBezTo>
                    <a:pt x="267" y="107"/>
                    <a:pt x="267" y="107"/>
                    <a:pt x="267" y="107"/>
                  </a:cubicBezTo>
                  <a:cubicBezTo>
                    <a:pt x="267" y="107"/>
                    <a:pt x="268" y="107"/>
                    <a:pt x="268" y="10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59" y="109"/>
                    <a:pt x="258" y="110"/>
                    <a:pt x="257" y="111"/>
                  </a:cubicBezTo>
                  <a:cubicBezTo>
                    <a:pt x="259" y="111"/>
                    <a:pt x="261" y="110"/>
                    <a:pt x="262" y="109"/>
                  </a:cubicBezTo>
                  <a:cubicBezTo>
                    <a:pt x="261" y="109"/>
                    <a:pt x="260" y="108"/>
                    <a:pt x="260" y="108"/>
                  </a:cubicBezTo>
                  <a:cubicBezTo>
                    <a:pt x="258" y="110"/>
                    <a:pt x="258" y="110"/>
                    <a:pt x="258" y="110"/>
                  </a:cubicBezTo>
                  <a:cubicBezTo>
                    <a:pt x="238" y="107"/>
                    <a:pt x="260" y="108"/>
                    <a:pt x="254" y="106"/>
                  </a:cubicBezTo>
                  <a:cubicBezTo>
                    <a:pt x="215" y="101"/>
                    <a:pt x="237" y="108"/>
                    <a:pt x="221" y="108"/>
                  </a:cubicBezTo>
                  <a:cubicBezTo>
                    <a:pt x="221" y="108"/>
                    <a:pt x="221" y="108"/>
                    <a:pt x="221" y="108"/>
                  </a:cubicBezTo>
                  <a:cubicBezTo>
                    <a:pt x="220" y="110"/>
                    <a:pt x="217" y="113"/>
                    <a:pt x="212" y="11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695"/>
            <p:cNvSpPr/>
            <p:nvPr/>
          </p:nvSpPr>
          <p:spPr bwMode="auto">
            <a:xfrm>
              <a:off x="8378021" y="3328035"/>
              <a:ext cx="32193" cy="8048"/>
            </a:xfrm>
            <a:custGeom>
              <a:avLst/>
              <a:gdLst>
                <a:gd name="T0" fmla="*/ 15 w 15"/>
                <a:gd name="T1" fmla="*/ 3 h 3"/>
                <a:gd name="T2" fmla="*/ 0 w 15"/>
                <a:gd name="T3" fmla="*/ 1 h 3"/>
                <a:gd name="T4" fmla="*/ 15 w 1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3">
                  <a:moveTo>
                    <a:pt x="15" y="3"/>
                  </a:moveTo>
                  <a:cubicBezTo>
                    <a:pt x="10" y="1"/>
                    <a:pt x="5" y="0"/>
                    <a:pt x="0" y="1"/>
                  </a:cubicBezTo>
                  <a:cubicBezTo>
                    <a:pt x="5" y="1"/>
                    <a:pt x="10" y="2"/>
                    <a:pt x="15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696"/>
            <p:cNvSpPr/>
            <p:nvPr/>
          </p:nvSpPr>
          <p:spPr bwMode="auto">
            <a:xfrm>
              <a:off x="8295929" y="3297452"/>
              <a:ext cx="6439" cy="0"/>
            </a:xfrm>
            <a:custGeom>
              <a:avLst/>
              <a:gdLst>
                <a:gd name="T0" fmla="*/ 1 w 3"/>
                <a:gd name="T1" fmla="*/ 3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697"/>
            <p:cNvSpPr/>
            <p:nvPr/>
          </p:nvSpPr>
          <p:spPr bwMode="auto">
            <a:xfrm>
              <a:off x="8302367" y="3291013"/>
              <a:ext cx="33803" cy="6439"/>
            </a:xfrm>
            <a:custGeom>
              <a:avLst/>
              <a:gdLst>
                <a:gd name="T0" fmla="*/ 5 w 15"/>
                <a:gd name="T1" fmla="*/ 2 h 3"/>
                <a:gd name="T2" fmla="*/ 4 w 15"/>
                <a:gd name="T3" fmla="*/ 3 h 3"/>
                <a:gd name="T4" fmla="*/ 6 w 15"/>
                <a:gd name="T5" fmla="*/ 3 h 3"/>
                <a:gd name="T6" fmla="*/ 0 w 15"/>
                <a:gd name="T7" fmla="*/ 3 h 3"/>
                <a:gd name="T8" fmla="*/ 6 w 15"/>
                <a:gd name="T9" fmla="*/ 3 h 3"/>
                <a:gd name="T10" fmla="*/ 4 w 15"/>
                <a:gd name="T11" fmla="*/ 3 h 3"/>
                <a:gd name="T12" fmla="*/ 5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5" y="2"/>
                  </a:moveTo>
                  <a:cubicBezTo>
                    <a:pt x="6" y="2"/>
                    <a:pt x="5" y="2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4" y="3"/>
                    <a:pt x="2" y="2"/>
                    <a:pt x="0" y="3"/>
                  </a:cubicBezTo>
                  <a:cubicBezTo>
                    <a:pt x="1" y="3"/>
                    <a:pt x="4" y="3"/>
                    <a:pt x="6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0" y="2"/>
                    <a:pt x="15" y="0"/>
                    <a:pt x="5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698"/>
            <p:cNvSpPr/>
            <p:nvPr/>
          </p:nvSpPr>
          <p:spPr bwMode="auto">
            <a:xfrm>
              <a:off x="8178424" y="3361838"/>
              <a:ext cx="20925" cy="38632"/>
            </a:xfrm>
            <a:custGeom>
              <a:avLst/>
              <a:gdLst>
                <a:gd name="T0" fmla="*/ 2 w 10"/>
                <a:gd name="T1" fmla="*/ 6 h 18"/>
                <a:gd name="T2" fmla="*/ 6 w 10"/>
                <a:gd name="T3" fmla="*/ 14 h 18"/>
                <a:gd name="T4" fmla="*/ 9 w 10"/>
                <a:gd name="T5" fmla="*/ 17 h 18"/>
                <a:gd name="T6" fmla="*/ 4 w 10"/>
                <a:gd name="T7" fmla="*/ 9 h 18"/>
                <a:gd name="T8" fmla="*/ 0 w 10"/>
                <a:gd name="T9" fmla="*/ 0 h 18"/>
                <a:gd name="T10" fmla="*/ 1 w 10"/>
                <a:gd name="T11" fmla="*/ 3 h 18"/>
                <a:gd name="T12" fmla="*/ 2 w 10"/>
                <a:gd name="T1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8">
                  <a:moveTo>
                    <a:pt x="2" y="6"/>
                  </a:moveTo>
                  <a:cubicBezTo>
                    <a:pt x="2" y="8"/>
                    <a:pt x="5" y="11"/>
                    <a:pt x="6" y="14"/>
                  </a:cubicBezTo>
                  <a:cubicBezTo>
                    <a:pt x="8" y="16"/>
                    <a:pt x="10" y="18"/>
                    <a:pt x="9" y="17"/>
                  </a:cubicBezTo>
                  <a:cubicBezTo>
                    <a:pt x="9" y="17"/>
                    <a:pt x="6" y="13"/>
                    <a:pt x="4" y="9"/>
                  </a:cubicBezTo>
                  <a:cubicBezTo>
                    <a:pt x="2" y="4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5"/>
                    <a:pt x="2" y="6"/>
                    <a:pt x="2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699"/>
            <p:cNvSpPr/>
            <p:nvPr/>
          </p:nvSpPr>
          <p:spPr bwMode="auto">
            <a:xfrm>
              <a:off x="8180034" y="3234676"/>
              <a:ext cx="41851" cy="56338"/>
            </a:xfrm>
            <a:custGeom>
              <a:avLst/>
              <a:gdLst>
                <a:gd name="T0" fmla="*/ 0 w 19"/>
                <a:gd name="T1" fmla="*/ 26 h 26"/>
                <a:gd name="T2" fmla="*/ 4 w 19"/>
                <a:gd name="T3" fmla="*/ 17 h 26"/>
                <a:gd name="T4" fmla="*/ 10 w 19"/>
                <a:gd name="T5" fmla="*/ 10 h 26"/>
                <a:gd name="T6" fmla="*/ 14 w 19"/>
                <a:gd name="T7" fmla="*/ 5 h 26"/>
                <a:gd name="T8" fmla="*/ 19 w 19"/>
                <a:gd name="T9" fmla="*/ 0 h 26"/>
                <a:gd name="T10" fmla="*/ 10 w 19"/>
                <a:gd name="T11" fmla="*/ 7 h 26"/>
                <a:gd name="T12" fmla="*/ 7 w 19"/>
                <a:gd name="T13" fmla="*/ 12 h 26"/>
                <a:gd name="T14" fmla="*/ 4 w 19"/>
                <a:gd name="T15" fmla="*/ 16 h 26"/>
                <a:gd name="T16" fmla="*/ 0 w 19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6"/>
                    <a:pt x="2" y="21"/>
                    <a:pt x="4" y="17"/>
                  </a:cubicBezTo>
                  <a:cubicBezTo>
                    <a:pt x="7" y="13"/>
                    <a:pt x="10" y="10"/>
                    <a:pt x="10" y="10"/>
                  </a:cubicBezTo>
                  <a:cubicBezTo>
                    <a:pt x="10" y="10"/>
                    <a:pt x="12" y="8"/>
                    <a:pt x="14" y="5"/>
                  </a:cubicBezTo>
                  <a:cubicBezTo>
                    <a:pt x="16" y="3"/>
                    <a:pt x="19" y="0"/>
                    <a:pt x="19" y="0"/>
                  </a:cubicBezTo>
                  <a:cubicBezTo>
                    <a:pt x="14" y="3"/>
                    <a:pt x="12" y="6"/>
                    <a:pt x="10" y="7"/>
                  </a:cubicBezTo>
                  <a:cubicBezTo>
                    <a:pt x="8" y="9"/>
                    <a:pt x="8" y="10"/>
                    <a:pt x="7" y="12"/>
                  </a:cubicBezTo>
                  <a:cubicBezTo>
                    <a:pt x="6" y="13"/>
                    <a:pt x="5" y="14"/>
                    <a:pt x="4" y="16"/>
                  </a:cubicBezTo>
                  <a:cubicBezTo>
                    <a:pt x="3" y="18"/>
                    <a:pt x="2" y="21"/>
                    <a:pt x="0" y="2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700"/>
            <p:cNvSpPr/>
            <p:nvPr/>
          </p:nvSpPr>
          <p:spPr bwMode="auto">
            <a:xfrm>
              <a:off x="8257297" y="3223408"/>
              <a:ext cx="11268" cy="4829"/>
            </a:xfrm>
            <a:custGeom>
              <a:avLst/>
              <a:gdLst>
                <a:gd name="T0" fmla="*/ 4 w 5"/>
                <a:gd name="T1" fmla="*/ 0 h 2"/>
                <a:gd name="T2" fmla="*/ 2 w 5"/>
                <a:gd name="T3" fmla="*/ 1 h 2"/>
                <a:gd name="T4" fmla="*/ 0 w 5"/>
                <a:gd name="T5" fmla="*/ 2 h 2"/>
                <a:gd name="T6" fmla="*/ 4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4" y="1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701"/>
            <p:cNvSpPr/>
            <p:nvPr/>
          </p:nvSpPr>
          <p:spPr bwMode="auto">
            <a:xfrm>
              <a:off x="8233152" y="3212140"/>
              <a:ext cx="49899" cy="20925"/>
            </a:xfrm>
            <a:custGeom>
              <a:avLst/>
              <a:gdLst>
                <a:gd name="T0" fmla="*/ 15 w 23"/>
                <a:gd name="T1" fmla="*/ 4 h 9"/>
                <a:gd name="T2" fmla="*/ 19 w 23"/>
                <a:gd name="T3" fmla="*/ 2 h 9"/>
                <a:gd name="T4" fmla="*/ 22 w 23"/>
                <a:gd name="T5" fmla="*/ 0 h 9"/>
                <a:gd name="T6" fmla="*/ 11 w 23"/>
                <a:gd name="T7" fmla="*/ 4 h 9"/>
                <a:gd name="T8" fmla="*/ 3 w 23"/>
                <a:gd name="T9" fmla="*/ 8 h 9"/>
                <a:gd name="T10" fmla="*/ 0 w 23"/>
                <a:gd name="T11" fmla="*/ 9 h 9"/>
                <a:gd name="T12" fmla="*/ 4 w 23"/>
                <a:gd name="T13" fmla="*/ 8 h 9"/>
                <a:gd name="T14" fmla="*/ 8 w 23"/>
                <a:gd name="T15" fmla="*/ 6 h 9"/>
                <a:gd name="T16" fmla="*/ 15 w 23"/>
                <a:gd name="T17" fmla="*/ 5 h 9"/>
                <a:gd name="T18" fmla="*/ 19 w 23"/>
                <a:gd name="T19" fmla="*/ 3 h 9"/>
                <a:gd name="T20" fmla="*/ 23 w 23"/>
                <a:gd name="T21" fmla="*/ 2 h 9"/>
                <a:gd name="T22" fmla="*/ 15 w 23"/>
                <a:gd name="T2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9">
                  <a:moveTo>
                    <a:pt x="15" y="4"/>
                  </a:moveTo>
                  <a:cubicBezTo>
                    <a:pt x="15" y="4"/>
                    <a:pt x="17" y="3"/>
                    <a:pt x="19" y="2"/>
                  </a:cubicBezTo>
                  <a:cubicBezTo>
                    <a:pt x="20" y="1"/>
                    <a:pt x="22" y="0"/>
                    <a:pt x="22" y="0"/>
                  </a:cubicBezTo>
                  <a:cubicBezTo>
                    <a:pt x="22" y="0"/>
                    <a:pt x="16" y="2"/>
                    <a:pt x="11" y="4"/>
                  </a:cubicBezTo>
                  <a:cubicBezTo>
                    <a:pt x="8" y="5"/>
                    <a:pt x="5" y="7"/>
                    <a:pt x="3" y="8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6" y="7"/>
                    <a:pt x="8" y="6"/>
                    <a:pt x="8" y="6"/>
                  </a:cubicBezTo>
                  <a:cubicBezTo>
                    <a:pt x="9" y="7"/>
                    <a:pt x="14" y="5"/>
                    <a:pt x="15" y="5"/>
                  </a:cubicBezTo>
                  <a:cubicBezTo>
                    <a:pt x="15" y="5"/>
                    <a:pt x="17" y="4"/>
                    <a:pt x="19" y="3"/>
                  </a:cubicBezTo>
                  <a:cubicBezTo>
                    <a:pt x="21" y="3"/>
                    <a:pt x="23" y="2"/>
                    <a:pt x="23" y="2"/>
                  </a:cubicBezTo>
                  <a:cubicBezTo>
                    <a:pt x="21" y="2"/>
                    <a:pt x="17" y="4"/>
                    <a:pt x="15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702"/>
            <p:cNvSpPr/>
            <p:nvPr/>
          </p:nvSpPr>
          <p:spPr bwMode="auto">
            <a:xfrm>
              <a:off x="8305586" y="3212140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703"/>
            <p:cNvSpPr/>
            <p:nvPr/>
          </p:nvSpPr>
          <p:spPr bwMode="auto">
            <a:xfrm>
              <a:off x="8308806" y="3212140"/>
              <a:ext cx="112676" cy="11268"/>
            </a:xfrm>
            <a:custGeom>
              <a:avLst/>
              <a:gdLst>
                <a:gd name="T0" fmla="*/ 44 w 51"/>
                <a:gd name="T1" fmla="*/ 5 h 5"/>
                <a:gd name="T2" fmla="*/ 51 w 51"/>
                <a:gd name="T3" fmla="*/ 4 h 5"/>
                <a:gd name="T4" fmla="*/ 33 w 51"/>
                <a:gd name="T5" fmla="*/ 2 h 5"/>
                <a:gd name="T6" fmla="*/ 17 w 51"/>
                <a:gd name="T7" fmla="*/ 2 h 5"/>
                <a:gd name="T8" fmla="*/ 20 w 51"/>
                <a:gd name="T9" fmla="*/ 0 h 5"/>
                <a:gd name="T10" fmla="*/ 0 w 51"/>
                <a:gd name="T11" fmla="*/ 0 h 5"/>
                <a:gd name="T12" fmla="*/ 31 w 51"/>
                <a:gd name="T13" fmla="*/ 4 h 5"/>
                <a:gd name="T14" fmla="*/ 33 w 51"/>
                <a:gd name="T15" fmla="*/ 3 h 5"/>
                <a:gd name="T16" fmla="*/ 44 w 51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">
                  <a:moveTo>
                    <a:pt x="44" y="5"/>
                  </a:moveTo>
                  <a:cubicBezTo>
                    <a:pt x="40" y="4"/>
                    <a:pt x="49" y="4"/>
                    <a:pt x="51" y="4"/>
                  </a:cubicBezTo>
                  <a:cubicBezTo>
                    <a:pt x="42" y="2"/>
                    <a:pt x="37" y="2"/>
                    <a:pt x="33" y="2"/>
                  </a:cubicBezTo>
                  <a:cubicBezTo>
                    <a:pt x="28" y="2"/>
                    <a:pt x="24" y="2"/>
                    <a:pt x="17" y="2"/>
                  </a:cubicBezTo>
                  <a:cubicBezTo>
                    <a:pt x="29" y="1"/>
                    <a:pt x="27" y="1"/>
                    <a:pt x="20" y="0"/>
                  </a:cubicBezTo>
                  <a:cubicBezTo>
                    <a:pt x="14" y="0"/>
                    <a:pt x="4" y="0"/>
                    <a:pt x="0" y="0"/>
                  </a:cubicBezTo>
                  <a:cubicBezTo>
                    <a:pt x="5" y="1"/>
                    <a:pt x="14" y="2"/>
                    <a:pt x="31" y="4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43" y="4"/>
                    <a:pt x="38" y="4"/>
                    <a:pt x="44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704"/>
            <p:cNvSpPr/>
            <p:nvPr/>
          </p:nvSpPr>
          <p:spPr bwMode="auto">
            <a:xfrm>
              <a:off x="8378021" y="3028640"/>
              <a:ext cx="40241" cy="170623"/>
            </a:xfrm>
            <a:custGeom>
              <a:avLst/>
              <a:gdLst>
                <a:gd name="T0" fmla="*/ 1 w 19"/>
                <a:gd name="T1" fmla="*/ 9 h 78"/>
                <a:gd name="T2" fmla="*/ 4 w 19"/>
                <a:gd name="T3" fmla="*/ 16 h 78"/>
                <a:gd name="T4" fmla="*/ 7 w 19"/>
                <a:gd name="T5" fmla="*/ 23 h 78"/>
                <a:gd name="T6" fmla="*/ 10 w 19"/>
                <a:gd name="T7" fmla="*/ 35 h 78"/>
                <a:gd name="T8" fmla="*/ 11 w 19"/>
                <a:gd name="T9" fmla="*/ 39 h 78"/>
                <a:gd name="T10" fmla="*/ 12 w 19"/>
                <a:gd name="T11" fmla="*/ 43 h 78"/>
                <a:gd name="T12" fmla="*/ 12 w 19"/>
                <a:gd name="T13" fmla="*/ 46 h 78"/>
                <a:gd name="T14" fmla="*/ 17 w 19"/>
                <a:gd name="T15" fmla="*/ 60 h 78"/>
                <a:gd name="T16" fmla="*/ 19 w 19"/>
                <a:gd name="T17" fmla="*/ 78 h 78"/>
                <a:gd name="T18" fmla="*/ 17 w 19"/>
                <a:gd name="T19" fmla="*/ 60 h 78"/>
                <a:gd name="T20" fmla="*/ 16 w 19"/>
                <a:gd name="T21" fmla="*/ 50 h 78"/>
                <a:gd name="T22" fmla="*/ 9 w 19"/>
                <a:gd name="T23" fmla="*/ 27 h 78"/>
                <a:gd name="T24" fmla="*/ 12 w 19"/>
                <a:gd name="T25" fmla="*/ 34 h 78"/>
                <a:gd name="T26" fmla="*/ 9 w 19"/>
                <a:gd name="T27" fmla="*/ 25 h 78"/>
                <a:gd name="T28" fmla="*/ 7 w 19"/>
                <a:gd name="T29" fmla="*/ 16 h 78"/>
                <a:gd name="T30" fmla="*/ 2 w 19"/>
                <a:gd name="T31" fmla="*/ 5 h 78"/>
                <a:gd name="T32" fmla="*/ 1 w 19"/>
                <a:gd name="T33" fmla="*/ 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" h="78">
                  <a:moveTo>
                    <a:pt x="1" y="9"/>
                  </a:moveTo>
                  <a:cubicBezTo>
                    <a:pt x="1" y="9"/>
                    <a:pt x="2" y="13"/>
                    <a:pt x="4" y="16"/>
                  </a:cubicBezTo>
                  <a:cubicBezTo>
                    <a:pt x="5" y="19"/>
                    <a:pt x="7" y="23"/>
                    <a:pt x="7" y="23"/>
                  </a:cubicBezTo>
                  <a:cubicBezTo>
                    <a:pt x="7" y="24"/>
                    <a:pt x="8" y="30"/>
                    <a:pt x="10" y="35"/>
                  </a:cubicBezTo>
                  <a:cubicBezTo>
                    <a:pt x="11" y="37"/>
                    <a:pt x="11" y="38"/>
                    <a:pt x="11" y="39"/>
                  </a:cubicBezTo>
                  <a:cubicBezTo>
                    <a:pt x="12" y="40"/>
                    <a:pt x="12" y="42"/>
                    <a:pt x="12" y="43"/>
                  </a:cubicBezTo>
                  <a:cubicBezTo>
                    <a:pt x="12" y="44"/>
                    <a:pt x="12" y="46"/>
                    <a:pt x="12" y="46"/>
                  </a:cubicBezTo>
                  <a:cubicBezTo>
                    <a:pt x="14" y="53"/>
                    <a:pt x="15" y="54"/>
                    <a:pt x="17" y="60"/>
                  </a:cubicBezTo>
                  <a:cubicBezTo>
                    <a:pt x="17" y="66"/>
                    <a:pt x="17" y="70"/>
                    <a:pt x="19" y="78"/>
                  </a:cubicBezTo>
                  <a:cubicBezTo>
                    <a:pt x="19" y="70"/>
                    <a:pt x="18" y="64"/>
                    <a:pt x="17" y="60"/>
                  </a:cubicBezTo>
                  <a:cubicBezTo>
                    <a:pt x="17" y="56"/>
                    <a:pt x="16" y="53"/>
                    <a:pt x="16" y="50"/>
                  </a:cubicBezTo>
                  <a:cubicBezTo>
                    <a:pt x="15" y="45"/>
                    <a:pt x="14" y="41"/>
                    <a:pt x="9" y="27"/>
                  </a:cubicBezTo>
                  <a:cubicBezTo>
                    <a:pt x="9" y="27"/>
                    <a:pt x="11" y="31"/>
                    <a:pt x="12" y="34"/>
                  </a:cubicBezTo>
                  <a:cubicBezTo>
                    <a:pt x="12" y="34"/>
                    <a:pt x="10" y="30"/>
                    <a:pt x="9" y="25"/>
                  </a:cubicBezTo>
                  <a:cubicBezTo>
                    <a:pt x="8" y="21"/>
                    <a:pt x="7" y="16"/>
                    <a:pt x="7" y="16"/>
                  </a:cubicBezTo>
                  <a:cubicBezTo>
                    <a:pt x="5" y="16"/>
                    <a:pt x="3" y="9"/>
                    <a:pt x="2" y="5"/>
                  </a:cubicBezTo>
                  <a:cubicBezTo>
                    <a:pt x="1" y="2"/>
                    <a:pt x="0" y="0"/>
                    <a:pt x="1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705"/>
            <p:cNvSpPr/>
            <p:nvPr/>
          </p:nvSpPr>
          <p:spPr bwMode="auto">
            <a:xfrm>
              <a:off x="8374801" y="2954596"/>
              <a:ext cx="17706" cy="75654"/>
            </a:xfrm>
            <a:custGeom>
              <a:avLst/>
              <a:gdLst>
                <a:gd name="T0" fmla="*/ 2 w 8"/>
                <a:gd name="T1" fmla="*/ 15 h 35"/>
                <a:gd name="T2" fmla="*/ 3 w 8"/>
                <a:gd name="T3" fmla="*/ 32 h 35"/>
                <a:gd name="T4" fmla="*/ 4 w 8"/>
                <a:gd name="T5" fmla="*/ 31 h 35"/>
                <a:gd name="T6" fmla="*/ 4 w 8"/>
                <a:gd name="T7" fmla="*/ 26 h 35"/>
                <a:gd name="T8" fmla="*/ 4 w 8"/>
                <a:gd name="T9" fmla="*/ 15 h 35"/>
                <a:gd name="T10" fmla="*/ 6 w 8"/>
                <a:gd name="T11" fmla="*/ 5 h 35"/>
                <a:gd name="T12" fmla="*/ 8 w 8"/>
                <a:gd name="T13" fmla="*/ 0 h 35"/>
                <a:gd name="T14" fmla="*/ 2 w 8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35">
                  <a:moveTo>
                    <a:pt x="2" y="15"/>
                  </a:moveTo>
                  <a:cubicBezTo>
                    <a:pt x="0" y="23"/>
                    <a:pt x="2" y="29"/>
                    <a:pt x="3" y="32"/>
                  </a:cubicBezTo>
                  <a:cubicBezTo>
                    <a:pt x="3" y="35"/>
                    <a:pt x="4" y="35"/>
                    <a:pt x="4" y="31"/>
                  </a:cubicBezTo>
                  <a:cubicBezTo>
                    <a:pt x="4" y="31"/>
                    <a:pt x="4" y="29"/>
                    <a:pt x="4" y="26"/>
                  </a:cubicBezTo>
                  <a:cubicBezTo>
                    <a:pt x="3" y="23"/>
                    <a:pt x="3" y="19"/>
                    <a:pt x="4" y="15"/>
                  </a:cubicBezTo>
                  <a:cubicBezTo>
                    <a:pt x="4" y="11"/>
                    <a:pt x="5" y="8"/>
                    <a:pt x="6" y="5"/>
                  </a:cubicBezTo>
                  <a:cubicBezTo>
                    <a:pt x="7" y="2"/>
                    <a:pt x="8" y="0"/>
                    <a:pt x="8" y="0"/>
                  </a:cubicBezTo>
                  <a:cubicBezTo>
                    <a:pt x="4" y="8"/>
                    <a:pt x="3" y="20"/>
                    <a:pt x="2" y="1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706"/>
            <p:cNvSpPr/>
            <p:nvPr/>
          </p:nvSpPr>
          <p:spPr bwMode="auto">
            <a:xfrm>
              <a:off x="8397337" y="2903088"/>
              <a:ext cx="43461" cy="38632"/>
            </a:xfrm>
            <a:custGeom>
              <a:avLst/>
              <a:gdLst>
                <a:gd name="T0" fmla="*/ 0 w 20"/>
                <a:gd name="T1" fmla="*/ 17 h 17"/>
                <a:gd name="T2" fmla="*/ 8 w 20"/>
                <a:gd name="T3" fmla="*/ 9 h 17"/>
                <a:gd name="T4" fmla="*/ 20 w 20"/>
                <a:gd name="T5" fmla="*/ 0 h 17"/>
                <a:gd name="T6" fmla="*/ 9 w 20"/>
                <a:gd name="T7" fmla="*/ 7 h 17"/>
                <a:gd name="T8" fmla="*/ 0 w 20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17"/>
                  </a:moveTo>
                  <a:cubicBezTo>
                    <a:pt x="2" y="14"/>
                    <a:pt x="5" y="12"/>
                    <a:pt x="8" y="9"/>
                  </a:cubicBezTo>
                  <a:cubicBezTo>
                    <a:pt x="12" y="6"/>
                    <a:pt x="16" y="3"/>
                    <a:pt x="20" y="0"/>
                  </a:cubicBezTo>
                  <a:cubicBezTo>
                    <a:pt x="13" y="4"/>
                    <a:pt x="11" y="6"/>
                    <a:pt x="9" y="7"/>
                  </a:cubicBezTo>
                  <a:cubicBezTo>
                    <a:pt x="7" y="8"/>
                    <a:pt x="4" y="9"/>
                    <a:pt x="0" y="1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707"/>
            <p:cNvSpPr/>
            <p:nvPr/>
          </p:nvSpPr>
          <p:spPr bwMode="auto">
            <a:xfrm>
              <a:off x="8469771" y="2886991"/>
              <a:ext cx="61167" cy="104627"/>
            </a:xfrm>
            <a:custGeom>
              <a:avLst/>
              <a:gdLst>
                <a:gd name="T0" fmla="*/ 25 w 28"/>
                <a:gd name="T1" fmla="*/ 48 h 48"/>
                <a:gd name="T2" fmla="*/ 24 w 28"/>
                <a:gd name="T3" fmla="*/ 19 h 48"/>
                <a:gd name="T4" fmla="*/ 28 w 28"/>
                <a:gd name="T5" fmla="*/ 42 h 48"/>
                <a:gd name="T6" fmla="*/ 23 w 28"/>
                <a:gd name="T7" fmla="*/ 6 h 48"/>
                <a:gd name="T8" fmla="*/ 23 w 28"/>
                <a:gd name="T9" fmla="*/ 1 h 48"/>
                <a:gd name="T10" fmla="*/ 23 w 28"/>
                <a:gd name="T11" fmla="*/ 0 h 48"/>
                <a:gd name="T12" fmla="*/ 22 w 28"/>
                <a:gd name="T13" fmla="*/ 1 h 48"/>
                <a:gd name="T14" fmla="*/ 0 w 28"/>
                <a:gd name="T15" fmla="*/ 5 h 48"/>
                <a:gd name="T16" fmla="*/ 22 w 28"/>
                <a:gd name="T17" fmla="*/ 2 h 48"/>
                <a:gd name="T18" fmla="*/ 22 w 28"/>
                <a:gd name="T19" fmla="*/ 1 h 48"/>
                <a:gd name="T20" fmla="*/ 25 w 28"/>
                <a:gd name="T2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48">
                  <a:moveTo>
                    <a:pt x="25" y="48"/>
                  </a:moveTo>
                  <a:cubicBezTo>
                    <a:pt x="24" y="19"/>
                    <a:pt x="24" y="19"/>
                    <a:pt x="24" y="19"/>
                  </a:cubicBezTo>
                  <a:cubicBezTo>
                    <a:pt x="26" y="13"/>
                    <a:pt x="26" y="33"/>
                    <a:pt x="28" y="42"/>
                  </a:cubicBezTo>
                  <a:cubicBezTo>
                    <a:pt x="26" y="17"/>
                    <a:pt x="26" y="25"/>
                    <a:pt x="23" y="6"/>
                  </a:cubicBezTo>
                  <a:cubicBezTo>
                    <a:pt x="23" y="4"/>
                    <a:pt x="23" y="3"/>
                    <a:pt x="23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5" y="1"/>
                    <a:pt x="7" y="3"/>
                    <a:pt x="0" y="5"/>
                  </a:cubicBezTo>
                  <a:cubicBezTo>
                    <a:pt x="9" y="2"/>
                    <a:pt x="16" y="2"/>
                    <a:pt x="22" y="2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20"/>
                    <a:pt x="21" y="27"/>
                    <a:pt x="25" y="4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708"/>
            <p:cNvSpPr/>
            <p:nvPr/>
          </p:nvSpPr>
          <p:spPr bwMode="auto">
            <a:xfrm>
              <a:off x="8482648" y="2886991"/>
              <a:ext cx="32193" cy="3219"/>
            </a:xfrm>
            <a:custGeom>
              <a:avLst/>
              <a:gdLst>
                <a:gd name="T0" fmla="*/ 4 w 15"/>
                <a:gd name="T1" fmla="*/ 1 h 2"/>
                <a:gd name="T2" fmla="*/ 2 w 15"/>
                <a:gd name="T3" fmla="*/ 1 h 2"/>
                <a:gd name="T4" fmla="*/ 0 w 15"/>
                <a:gd name="T5" fmla="*/ 2 h 2"/>
                <a:gd name="T6" fmla="*/ 7 w 15"/>
                <a:gd name="T7" fmla="*/ 1 h 2"/>
                <a:gd name="T8" fmla="*/ 15 w 15"/>
                <a:gd name="T9" fmla="*/ 0 h 2"/>
                <a:gd name="T10" fmla="*/ 9 w 15"/>
                <a:gd name="T11" fmla="*/ 0 h 2"/>
                <a:gd name="T12" fmla="*/ 4 w 15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">
                  <a:moveTo>
                    <a:pt x="4" y="1"/>
                  </a:moveTo>
                  <a:cubicBezTo>
                    <a:pt x="4" y="1"/>
                    <a:pt x="3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4" y="1"/>
                    <a:pt x="7" y="1"/>
                  </a:cubicBezTo>
                  <a:cubicBezTo>
                    <a:pt x="11" y="0"/>
                    <a:pt x="15" y="0"/>
                    <a:pt x="15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6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709"/>
            <p:cNvSpPr/>
            <p:nvPr/>
          </p:nvSpPr>
          <p:spPr bwMode="auto">
            <a:xfrm>
              <a:off x="8519670" y="2985180"/>
              <a:ext cx="177062" cy="315491"/>
            </a:xfrm>
            <a:custGeom>
              <a:avLst/>
              <a:gdLst>
                <a:gd name="T0" fmla="*/ 31 w 81"/>
                <a:gd name="T1" fmla="*/ 66 h 144"/>
                <a:gd name="T2" fmla="*/ 46 w 81"/>
                <a:gd name="T3" fmla="*/ 88 h 144"/>
                <a:gd name="T4" fmla="*/ 60 w 81"/>
                <a:gd name="T5" fmla="*/ 112 h 144"/>
                <a:gd name="T6" fmla="*/ 57 w 81"/>
                <a:gd name="T7" fmla="*/ 108 h 144"/>
                <a:gd name="T8" fmla="*/ 66 w 81"/>
                <a:gd name="T9" fmla="*/ 123 h 144"/>
                <a:gd name="T10" fmla="*/ 66 w 81"/>
                <a:gd name="T11" fmla="*/ 124 h 144"/>
                <a:gd name="T12" fmla="*/ 81 w 81"/>
                <a:gd name="T13" fmla="*/ 144 h 144"/>
                <a:gd name="T14" fmla="*/ 74 w 81"/>
                <a:gd name="T15" fmla="*/ 133 h 144"/>
                <a:gd name="T16" fmla="*/ 69 w 81"/>
                <a:gd name="T17" fmla="*/ 123 h 144"/>
                <a:gd name="T18" fmla="*/ 76 w 81"/>
                <a:gd name="T19" fmla="*/ 130 h 144"/>
                <a:gd name="T20" fmla="*/ 65 w 81"/>
                <a:gd name="T21" fmla="*/ 116 h 144"/>
                <a:gd name="T22" fmla="*/ 62 w 81"/>
                <a:gd name="T23" fmla="*/ 107 h 144"/>
                <a:gd name="T24" fmla="*/ 53 w 81"/>
                <a:gd name="T25" fmla="*/ 96 h 144"/>
                <a:gd name="T26" fmla="*/ 49 w 81"/>
                <a:gd name="T27" fmla="*/ 90 h 144"/>
                <a:gd name="T28" fmla="*/ 48 w 81"/>
                <a:gd name="T29" fmla="*/ 88 h 144"/>
                <a:gd name="T30" fmla="*/ 46 w 81"/>
                <a:gd name="T31" fmla="*/ 86 h 144"/>
                <a:gd name="T32" fmla="*/ 43 w 81"/>
                <a:gd name="T33" fmla="*/ 81 h 144"/>
                <a:gd name="T34" fmla="*/ 36 w 81"/>
                <a:gd name="T35" fmla="*/ 68 h 144"/>
                <a:gd name="T36" fmla="*/ 18 w 81"/>
                <a:gd name="T37" fmla="*/ 44 h 144"/>
                <a:gd name="T38" fmla="*/ 7 w 81"/>
                <a:gd name="T39" fmla="*/ 24 h 144"/>
                <a:gd name="T40" fmla="*/ 4 w 81"/>
                <a:gd name="T41" fmla="*/ 22 h 144"/>
                <a:gd name="T42" fmla="*/ 4 w 81"/>
                <a:gd name="T43" fmla="*/ 22 h 144"/>
                <a:gd name="T44" fmla="*/ 4 w 81"/>
                <a:gd name="T45" fmla="*/ 22 h 144"/>
                <a:gd name="T46" fmla="*/ 0 w 81"/>
                <a:gd name="T47" fmla="*/ 0 h 144"/>
                <a:gd name="T48" fmla="*/ 3 w 81"/>
                <a:gd name="T49" fmla="*/ 22 h 144"/>
                <a:gd name="T50" fmla="*/ 3 w 81"/>
                <a:gd name="T51" fmla="*/ 23 h 144"/>
                <a:gd name="T52" fmla="*/ 6 w 81"/>
                <a:gd name="T53" fmla="*/ 26 h 144"/>
                <a:gd name="T54" fmla="*/ 9 w 81"/>
                <a:gd name="T55" fmla="*/ 35 h 144"/>
                <a:gd name="T56" fmla="*/ 32 w 81"/>
                <a:gd name="T57" fmla="*/ 68 h 144"/>
                <a:gd name="T58" fmla="*/ 31 w 81"/>
                <a:gd name="T59" fmla="*/ 6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1" h="144">
                  <a:moveTo>
                    <a:pt x="31" y="66"/>
                  </a:moveTo>
                  <a:cubicBezTo>
                    <a:pt x="35" y="74"/>
                    <a:pt x="40" y="81"/>
                    <a:pt x="46" y="88"/>
                  </a:cubicBezTo>
                  <a:cubicBezTo>
                    <a:pt x="51" y="95"/>
                    <a:pt x="56" y="103"/>
                    <a:pt x="60" y="112"/>
                  </a:cubicBezTo>
                  <a:cubicBezTo>
                    <a:pt x="59" y="110"/>
                    <a:pt x="60" y="112"/>
                    <a:pt x="57" y="108"/>
                  </a:cubicBezTo>
                  <a:cubicBezTo>
                    <a:pt x="66" y="123"/>
                    <a:pt x="66" y="123"/>
                    <a:pt x="66" y="123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7" y="122"/>
                    <a:pt x="76" y="138"/>
                    <a:pt x="81" y="144"/>
                  </a:cubicBezTo>
                  <a:cubicBezTo>
                    <a:pt x="77" y="136"/>
                    <a:pt x="76" y="134"/>
                    <a:pt x="74" y="133"/>
                  </a:cubicBezTo>
                  <a:cubicBezTo>
                    <a:pt x="73" y="131"/>
                    <a:pt x="72" y="130"/>
                    <a:pt x="69" y="123"/>
                  </a:cubicBezTo>
                  <a:cubicBezTo>
                    <a:pt x="71" y="125"/>
                    <a:pt x="73" y="127"/>
                    <a:pt x="76" y="130"/>
                  </a:cubicBezTo>
                  <a:cubicBezTo>
                    <a:pt x="70" y="121"/>
                    <a:pt x="68" y="119"/>
                    <a:pt x="65" y="116"/>
                  </a:cubicBezTo>
                  <a:cubicBezTo>
                    <a:pt x="59" y="106"/>
                    <a:pt x="61" y="108"/>
                    <a:pt x="62" y="107"/>
                  </a:cubicBezTo>
                  <a:cubicBezTo>
                    <a:pt x="58" y="102"/>
                    <a:pt x="56" y="99"/>
                    <a:pt x="53" y="96"/>
                  </a:cubicBezTo>
                  <a:cubicBezTo>
                    <a:pt x="52" y="95"/>
                    <a:pt x="51" y="93"/>
                    <a:pt x="49" y="90"/>
                  </a:cubicBezTo>
                  <a:cubicBezTo>
                    <a:pt x="49" y="90"/>
                    <a:pt x="48" y="89"/>
                    <a:pt x="48" y="88"/>
                  </a:cubicBezTo>
                  <a:cubicBezTo>
                    <a:pt x="47" y="88"/>
                    <a:pt x="47" y="87"/>
                    <a:pt x="46" y="86"/>
                  </a:cubicBezTo>
                  <a:cubicBezTo>
                    <a:pt x="45" y="85"/>
                    <a:pt x="44" y="83"/>
                    <a:pt x="43" y="81"/>
                  </a:cubicBezTo>
                  <a:cubicBezTo>
                    <a:pt x="37" y="70"/>
                    <a:pt x="49" y="86"/>
                    <a:pt x="36" y="68"/>
                  </a:cubicBezTo>
                  <a:cubicBezTo>
                    <a:pt x="40" y="78"/>
                    <a:pt x="24" y="50"/>
                    <a:pt x="18" y="44"/>
                  </a:cubicBezTo>
                  <a:cubicBezTo>
                    <a:pt x="9" y="31"/>
                    <a:pt x="4" y="22"/>
                    <a:pt x="7" y="24"/>
                  </a:cubicBezTo>
                  <a:cubicBezTo>
                    <a:pt x="7" y="24"/>
                    <a:pt x="5" y="24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18"/>
                    <a:pt x="1" y="8"/>
                    <a:pt x="0" y="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8" y="47"/>
                    <a:pt x="24" y="56"/>
                    <a:pt x="32" y="68"/>
                  </a:cubicBezTo>
                  <a:lnTo>
                    <a:pt x="31" y="6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710"/>
            <p:cNvSpPr/>
            <p:nvPr/>
          </p:nvSpPr>
          <p:spPr bwMode="auto">
            <a:xfrm>
              <a:off x="8685464" y="3270088"/>
              <a:ext cx="6439" cy="9658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5 h 5"/>
                <a:gd name="T4" fmla="*/ 0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711"/>
            <p:cNvSpPr/>
            <p:nvPr/>
          </p:nvSpPr>
          <p:spPr bwMode="auto">
            <a:xfrm>
              <a:off x="8532547" y="3028640"/>
              <a:ext cx="6439" cy="11268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2 h 5"/>
                <a:gd name="T4" fmla="*/ 0 w 3"/>
                <a:gd name="T5" fmla="*/ 1 h 5"/>
                <a:gd name="T6" fmla="*/ 3 w 3"/>
                <a:gd name="T7" fmla="*/ 5 h 5"/>
                <a:gd name="T8" fmla="*/ 1 w 3"/>
                <a:gd name="T9" fmla="*/ 1 h 5"/>
                <a:gd name="T10" fmla="*/ 0 w 3"/>
                <a:gd name="T11" fmla="*/ 0 h 5"/>
                <a:gd name="T12" fmla="*/ 1 w 3"/>
                <a:gd name="T13" fmla="*/ 2 h 5"/>
                <a:gd name="T14" fmla="*/ 0 w 3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712"/>
            <p:cNvSpPr/>
            <p:nvPr/>
          </p:nvSpPr>
          <p:spPr bwMode="auto">
            <a:xfrm>
              <a:off x="8696732" y="3284575"/>
              <a:ext cx="11268" cy="16097"/>
            </a:xfrm>
            <a:custGeom>
              <a:avLst/>
              <a:gdLst>
                <a:gd name="T0" fmla="*/ 3 w 5"/>
                <a:gd name="T1" fmla="*/ 4 h 7"/>
                <a:gd name="T2" fmla="*/ 1 w 5"/>
                <a:gd name="T3" fmla="*/ 3 h 7"/>
                <a:gd name="T4" fmla="*/ 3 w 5"/>
                <a:gd name="T5" fmla="*/ 5 h 7"/>
                <a:gd name="T6" fmla="*/ 5 w 5"/>
                <a:gd name="T7" fmla="*/ 7 h 7"/>
                <a:gd name="T8" fmla="*/ 4 w 5"/>
                <a:gd name="T9" fmla="*/ 5 h 7"/>
                <a:gd name="T10" fmla="*/ 3 w 5"/>
                <a:gd name="T1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3" y="4"/>
                  </a:moveTo>
                  <a:cubicBezTo>
                    <a:pt x="1" y="1"/>
                    <a:pt x="0" y="0"/>
                    <a:pt x="1" y="3"/>
                  </a:cubicBezTo>
                  <a:cubicBezTo>
                    <a:pt x="1" y="3"/>
                    <a:pt x="2" y="4"/>
                    <a:pt x="3" y="5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5" y="7"/>
                    <a:pt x="5" y="6"/>
                    <a:pt x="4" y="5"/>
                  </a:cubicBezTo>
                  <a:cubicBezTo>
                    <a:pt x="3" y="5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713"/>
            <p:cNvSpPr/>
            <p:nvPr/>
          </p:nvSpPr>
          <p:spPr bwMode="auto">
            <a:xfrm>
              <a:off x="8724096" y="3315158"/>
              <a:ext cx="30583" cy="9658"/>
            </a:xfrm>
            <a:custGeom>
              <a:avLst/>
              <a:gdLst>
                <a:gd name="T0" fmla="*/ 0 w 14"/>
                <a:gd name="T1" fmla="*/ 0 h 4"/>
                <a:gd name="T2" fmla="*/ 4 w 14"/>
                <a:gd name="T3" fmla="*/ 2 h 4"/>
                <a:gd name="T4" fmla="*/ 8 w 14"/>
                <a:gd name="T5" fmla="*/ 4 h 4"/>
                <a:gd name="T6" fmla="*/ 14 w 14"/>
                <a:gd name="T7" fmla="*/ 4 h 4"/>
                <a:gd name="T8" fmla="*/ 7 w 14"/>
                <a:gd name="T9" fmla="*/ 2 h 4"/>
                <a:gd name="T10" fmla="*/ 0 w 1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0" y="0"/>
                    <a:pt x="2" y="1"/>
                    <a:pt x="4" y="2"/>
                  </a:cubicBezTo>
                  <a:cubicBezTo>
                    <a:pt x="6" y="3"/>
                    <a:pt x="8" y="4"/>
                    <a:pt x="8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0" y="3"/>
                    <a:pt x="7" y="2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714"/>
            <p:cNvSpPr/>
            <p:nvPr/>
          </p:nvSpPr>
          <p:spPr bwMode="auto">
            <a:xfrm>
              <a:off x="8445626" y="2930452"/>
              <a:ext cx="20925" cy="17706"/>
            </a:xfrm>
            <a:custGeom>
              <a:avLst/>
              <a:gdLst>
                <a:gd name="T0" fmla="*/ 0 w 10"/>
                <a:gd name="T1" fmla="*/ 8 h 8"/>
                <a:gd name="T2" fmla="*/ 8 w 10"/>
                <a:gd name="T3" fmla="*/ 3 h 8"/>
                <a:gd name="T4" fmla="*/ 10 w 10"/>
                <a:gd name="T5" fmla="*/ 0 h 8"/>
                <a:gd name="T6" fmla="*/ 2 w 10"/>
                <a:gd name="T7" fmla="*/ 4 h 8"/>
                <a:gd name="T8" fmla="*/ 2 w 10"/>
                <a:gd name="T9" fmla="*/ 5 h 8"/>
                <a:gd name="T10" fmla="*/ 0 w 10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4" y="5"/>
                    <a:pt x="7" y="4"/>
                    <a:pt x="8" y="3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5" y="2"/>
                    <a:pt x="3" y="3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4"/>
                    <a:pt x="0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715"/>
            <p:cNvSpPr/>
            <p:nvPr/>
          </p:nvSpPr>
          <p:spPr bwMode="auto">
            <a:xfrm>
              <a:off x="8283051" y="3253991"/>
              <a:ext cx="83702" cy="6439"/>
            </a:xfrm>
            <a:custGeom>
              <a:avLst/>
              <a:gdLst>
                <a:gd name="T0" fmla="*/ 0 w 38"/>
                <a:gd name="T1" fmla="*/ 3 h 3"/>
                <a:gd name="T2" fmla="*/ 38 w 38"/>
                <a:gd name="T3" fmla="*/ 1 h 3"/>
                <a:gd name="T4" fmla="*/ 0 w 38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3">
                  <a:moveTo>
                    <a:pt x="0" y="3"/>
                  </a:moveTo>
                  <a:cubicBezTo>
                    <a:pt x="13" y="2"/>
                    <a:pt x="25" y="1"/>
                    <a:pt x="38" y="1"/>
                  </a:cubicBezTo>
                  <a:cubicBezTo>
                    <a:pt x="26" y="0"/>
                    <a:pt x="10" y="0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716"/>
            <p:cNvSpPr/>
            <p:nvPr/>
          </p:nvSpPr>
          <p:spPr bwMode="auto">
            <a:xfrm>
              <a:off x="8257297" y="3381154"/>
              <a:ext cx="25754" cy="11268"/>
            </a:xfrm>
            <a:custGeom>
              <a:avLst/>
              <a:gdLst>
                <a:gd name="T0" fmla="*/ 11 w 12"/>
                <a:gd name="T1" fmla="*/ 2 h 5"/>
                <a:gd name="T2" fmla="*/ 10 w 12"/>
                <a:gd name="T3" fmla="*/ 3 h 5"/>
                <a:gd name="T4" fmla="*/ 5 w 12"/>
                <a:gd name="T5" fmla="*/ 2 h 5"/>
                <a:gd name="T6" fmla="*/ 0 w 12"/>
                <a:gd name="T7" fmla="*/ 0 h 5"/>
                <a:gd name="T8" fmla="*/ 7 w 12"/>
                <a:gd name="T9" fmla="*/ 5 h 5"/>
                <a:gd name="T10" fmla="*/ 11 w 12"/>
                <a:gd name="T11" fmla="*/ 5 h 5"/>
                <a:gd name="T12" fmla="*/ 11 w 12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5">
                  <a:moveTo>
                    <a:pt x="11" y="2"/>
                  </a:moveTo>
                  <a:cubicBezTo>
                    <a:pt x="9" y="2"/>
                    <a:pt x="5" y="1"/>
                    <a:pt x="10" y="3"/>
                  </a:cubicBezTo>
                  <a:cubicBezTo>
                    <a:pt x="10" y="3"/>
                    <a:pt x="8" y="3"/>
                    <a:pt x="5" y="2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3" y="3"/>
                    <a:pt x="6" y="4"/>
                    <a:pt x="7" y="5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2" y="4"/>
                    <a:pt x="11" y="3"/>
                    <a:pt x="1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717"/>
            <p:cNvSpPr/>
            <p:nvPr/>
          </p:nvSpPr>
          <p:spPr bwMode="auto">
            <a:xfrm>
              <a:off x="8405385" y="3352180"/>
              <a:ext cx="37022" cy="27364"/>
            </a:xfrm>
            <a:custGeom>
              <a:avLst/>
              <a:gdLst>
                <a:gd name="T0" fmla="*/ 1 w 17"/>
                <a:gd name="T1" fmla="*/ 2 h 12"/>
                <a:gd name="T2" fmla="*/ 7 w 17"/>
                <a:gd name="T3" fmla="*/ 5 h 12"/>
                <a:gd name="T4" fmla="*/ 12 w 17"/>
                <a:gd name="T5" fmla="*/ 10 h 12"/>
                <a:gd name="T6" fmla="*/ 10 w 17"/>
                <a:gd name="T7" fmla="*/ 7 h 12"/>
                <a:gd name="T8" fmla="*/ 7 w 17"/>
                <a:gd name="T9" fmla="*/ 4 h 12"/>
                <a:gd name="T10" fmla="*/ 12 w 17"/>
                <a:gd name="T11" fmla="*/ 7 h 12"/>
                <a:gd name="T12" fmla="*/ 17 w 17"/>
                <a:gd name="T13" fmla="*/ 12 h 12"/>
                <a:gd name="T14" fmla="*/ 6 w 17"/>
                <a:gd name="T15" fmla="*/ 2 h 12"/>
                <a:gd name="T16" fmla="*/ 1 w 17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2">
                  <a:moveTo>
                    <a:pt x="1" y="2"/>
                  </a:moveTo>
                  <a:cubicBezTo>
                    <a:pt x="1" y="2"/>
                    <a:pt x="4" y="3"/>
                    <a:pt x="7" y="5"/>
                  </a:cubicBezTo>
                  <a:cubicBezTo>
                    <a:pt x="10" y="7"/>
                    <a:pt x="12" y="10"/>
                    <a:pt x="12" y="10"/>
                  </a:cubicBezTo>
                  <a:cubicBezTo>
                    <a:pt x="12" y="10"/>
                    <a:pt x="11" y="8"/>
                    <a:pt x="10" y="7"/>
                  </a:cubicBezTo>
                  <a:cubicBezTo>
                    <a:pt x="9" y="5"/>
                    <a:pt x="7" y="4"/>
                    <a:pt x="7" y="4"/>
                  </a:cubicBezTo>
                  <a:cubicBezTo>
                    <a:pt x="9" y="5"/>
                    <a:pt x="10" y="6"/>
                    <a:pt x="12" y="7"/>
                  </a:cubicBezTo>
                  <a:cubicBezTo>
                    <a:pt x="13" y="8"/>
                    <a:pt x="15" y="10"/>
                    <a:pt x="17" y="12"/>
                  </a:cubicBezTo>
                  <a:cubicBezTo>
                    <a:pt x="14" y="7"/>
                    <a:pt x="9" y="3"/>
                    <a:pt x="6" y="2"/>
                  </a:cubicBezTo>
                  <a:cubicBezTo>
                    <a:pt x="3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718"/>
            <p:cNvSpPr/>
            <p:nvPr/>
          </p:nvSpPr>
          <p:spPr bwMode="auto">
            <a:xfrm>
              <a:off x="8426310" y="3374715"/>
              <a:ext cx="12877" cy="4829"/>
            </a:xfrm>
            <a:custGeom>
              <a:avLst/>
              <a:gdLst>
                <a:gd name="T0" fmla="*/ 0 w 6"/>
                <a:gd name="T1" fmla="*/ 2 h 2"/>
                <a:gd name="T2" fmla="*/ 6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4" y="0"/>
                    <a:pt x="3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719"/>
            <p:cNvSpPr/>
            <p:nvPr/>
          </p:nvSpPr>
          <p:spPr bwMode="auto">
            <a:xfrm>
              <a:off x="8439187" y="3369886"/>
              <a:ext cx="14487" cy="16097"/>
            </a:xfrm>
            <a:custGeom>
              <a:avLst/>
              <a:gdLst>
                <a:gd name="T0" fmla="*/ 3 w 7"/>
                <a:gd name="T1" fmla="*/ 6 h 7"/>
                <a:gd name="T2" fmla="*/ 2 w 7"/>
                <a:gd name="T3" fmla="*/ 4 h 7"/>
                <a:gd name="T4" fmla="*/ 3 w 7"/>
                <a:gd name="T5" fmla="*/ 7 h 7"/>
                <a:gd name="T6" fmla="*/ 6 w 7"/>
                <a:gd name="T7" fmla="*/ 0 h 7"/>
                <a:gd name="T8" fmla="*/ 0 w 7"/>
                <a:gd name="T9" fmla="*/ 2 h 7"/>
                <a:gd name="T10" fmla="*/ 7 w 7"/>
                <a:gd name="T11" fmla="*/ 0 h 7"/>
                <a:gd name="T12" fmla="*/ 3 w 7"/>
                <a:gd name="T13" fmla="*/ 7 h 7"/>
                <a:gd name="T14" fmla="*/ 3 w 7"/>
                <a:gd name="T1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3" y="6"/>
                  </a:move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3" y="6"/>
                    <a:pt x="3" y="7"/>
                  </a:cubicBezTo>
                  <a:cubicBezTo>
                    <a:pt x="4" y="4"/>
                    <a:pt x="5" y="2"/>
                    <a:pt x="6" y="0"/>
                  </a:cubicBezTo>
                  <a:cubicBezTo>
                    <a:pt x="4" y="1"/>
                    <a:pt x="2" y="1"/>
                    <a:pt x="0" y="2"/>
                  </a:cubicBezTo>
                  <a:cubicBezTo>
                    <a:pt x="2" y="2"/>
                    <a:pt x="3" y="1"/>
                    <a:pt x="7" y="0"/>
                  </a:cubicBezTo>
                  <a:cubicBezTo>
                    <a:pt x="6" y="2"/>
                    <a:pt x="5" y="4"/>
                    <a:pt x="3" y="7"/>
                  </a:cubicBezTo>
                  <a:lnTo>
                    <a:pt x="3" y="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720"/>
            <p:cNvSpPr/>
            <p:nvPr/>
          </p:nvSpPr>
          <p:spPr bwMode="auto">
            <a:xfrm>
              <a:off x="8324902" y="3345741"/>
              <a:ext cx="61167" cy="11268"/>
            </a:xfrm>
            <a:custGeom>
              <a:avLst/>
              <a:gdLst>
                <a:gd name="T0" fmla="*/ 28 w 28"/>
                <a:gd name="T1" fmla="*/ 0 h 5"/>
                <a:gd name="T2" fmla="*/ 24 w 28"/>
                <a:gd name="T3" fmla="*/ 0 h 5"/>
                <a:gd name="T4" fmla="*/ 20 w 28"/>
                <a:gd name="T5" fmla="*/ 1 h 5"/>
                <a:gd name="T6" fmla="*/ 15 w 28"/>
                <a:gd name="T7" fmla="*/ 1 h 5"/>
                <a:gd name="T8" fmla="*/ 0 w 28"/>
                <a:gd name="T9" fmla="*/ 5 h 5"/>
                <a:gd name="T10" fmla="*/ 6 w 28"/>
                <a:gd name="T11" fmla="*/ 4 h 5"/>
                <a:gd name="T12" fmla="*/ 11 w 28"/>
                <a:gd name="T13" fmla="*/ 3 h 5"/>
                <a:gd name="T14" fmla="*/ 19 w 28"/>
                <a:gd name="T15" fmla="*/ 1 h 5"/>
                <a:gd name="T16" fmla="*/ 28 w 28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">
                  <a:moveTo>
                    <a:pt x="28" y="0"/>
                  </a:moveTo>
                  <a:cubicBezTo>
                    <a:pt x="28" y="0"/>
                    <a:pt x="27" y="0"/>
                    <a:pt x="24" y="0"/>
                  </a:cubicBezTo>
                  <a:cubicBezTo>
                    <a:pt x="23" y="0"/>
                    <a:pt x="21" y="1"/>
                    <a:pt x="20" y="1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7" y="3"/>
                    <a:pt x="0" y="5"/>
                    <a:pt x="0" y="5"/>
                  </a:cubicBezTo>
                  <a:cubicBezTo>
                    <a:pt x="0" y="5"/>
                    <a:pt x="3" y="4"/>
                    <a:pt x="6" y="4"/>
                  </a:cubicBezTo>
                  <a:cubicBezTo>
                    <a:pt x="8" y="3"/>
                    <a:pt x="11" y="3"/>
                    <a:pt x="11" y="3"/>
                  </a:cubicBezTo>
                  <a:cubicBezTo>
                    <a:pt x="12" y="2"/>
                    <a:pt x="16" y="1"/>
                    <a:pt x="19" y="1"/>
                  </a:cubicBezTo>
                  <a:cubicBezTo>
                    <a:pt x="23" y="1"/>
                    <a:pt x="26" y="1"/>
                    <a:pt x="28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721"/>
            <p:cNvSpPr/>
            <p:nvPr/>
          </p:nvSpPr>
          <p:spPr bwMode="auto">
            <a:xfrm>
              <a:off x="8472990" y="3328035"/>
              <a:ext cx="46680" cy="133601"/>
            </a:xfrm>
            <a:custGeom>
              <a:avLst/>
              <a:gdLst>
                <a:gd name="T0" fmla="*/ 0 w 21"/>
                <a:gd name="T1" fmla="*/ 0 h 61"/>
                <a:gd name="T2" fmla="*/ 1 w 21"/>
                <a:gd name="T3" fmla="*/ 2 h 61"/>
                <a:gd name="T4" fmla="*/ 1 w 21"/>
                <a:gd name="T5" fmla="*/ 4 h 61"/>
                <a:gd name="T6" fmla="*/ 6 w 21"/>
                <a:gd name="T7" fmla="*/ 11 h 61"/>
                <a:gd name="T8" fmla="*/ 7 w 21"/>
                <a:gd name="T9" fmla="*/ 14 h 61"/>
                <a:gd name="T10" fmla="*/ 7 w 21"/>
                <a:gd name="T11" fmla="*/ 15 h 61"/>
                <a:gd name="T12" fmla="*/ 8 w 21"/>
                <a:gd name="T13" fmla="*/ 16 h 61"/>
                <a:gd name="T14" fmla="*/ 8 w 21"/>
                <a:gd name="T15" fmla="*/ 17 h 61"/>
                <a:gd name="T16" fmla="*/ 8 w 21"/>
                <a:gd name="T17" fmla="*/ 18 h 61"/>
                <a:gd name="T18" fmla="*/ 8 w 21"/>
                <a:gd name="T19" fmla="*/ 19 h 61"/>
                <a:gd name="T20" fmla="*/ 7 w 21"/>
                <a:gd name="T21" fmla="*/ 21 h 61"/>
                <a:gd name="T22" fmla="*/ 6 w 21"/>
                <a:gd name="T23" fmla="*/ 37 h 61"/>
                <a:gd name="T24" fmla="*/ 3 w 21"/>
                <a:gd name="T25" fmla="*/ 32 h 61"/>
                <a:gd name="T26" fmla="*/ 15 w 21"/>
                <a:gd name="T27" fmla="*/ 44 h 61"/>
                <a:gd name="T28" fmla="*/ 18 w 21"/>
                <a:gd name="T29" fmla="*/ 51 h 61"/>
                <a:gd name="T30" fmla="*/ 18 w 21"/>
                <a:gd name="T31" fmla="*/ 53 h 61"/>
                <a:gd name="T32" fmla="*/ 18 w 21"/>
                <a:gd name="T33" fmla="*/ 56 h 61"/>
                <a:gd name="T34" fmla="*/ 18 w 21"/>
                <a:gd name="T35" fmla="*/ 54 h 61"/>
                <a:gd name="T36" fmla="*/ 18 w 21"/>
                <a:gd name="T37" fmla="*/ 54 h 61"/>
                <a:gd name="T38" fmla="*/ 19 w 21"/>
                <a:gd name="T39" fmla="*/ 55 h 61"/>
                <a:gd name="T40" fmla="*/ 19 w 21"/>
                <a:gd name="T41" fmla="*/ 55 h 61"/>
                <a:gd name="T42" fmla="*/ 19 w 21"/>
                <a:gd name="T43" fmla="*/ 56 h 61"/>
                <a:gd name="T44" fmla="*/ 20 w 21"/>
                <a:gd name="T45" fmla="*/ 58 h 61"/>
                <a:gd name="T46" fmla="*/ 21 w 21"/>
                <a:gd name="T47" fmla="*/ 59 h 61"/>
                <a:gd name="T48" fmla="*/ 20 w 21"/>
                <a:gd name="T49" fmla="*/ 55 h 61"/>
                <a:gd name="T50" fmla="*/ 19 w 21"/>
                <a:gd name="T51" fmla="*/ 48 h 61"/>
                <a:gd name="T52" fmla="*/ 13 w 21"/>
                <a:gd name="T53" fmla="*/ 39 h 61"/>
                <a:gd name="T54" fmla="*/ 4 w 21"/>
                <a:gd name="T55" fmla="*/ 31 h 61"/>
                <a:gd name="T56" fmla="*/ 6 w 21"/>
                <a:gd name="T57" fmla="*/ 37 h 61"/>
                <a:gd name="T58" fmla="*/ 9 w 21"/>
                <a:gd name="T59" fmla="*/ 19 h 61"/>
                <a:gd name="T60" fmla="*/ 9 w 21"/>
                <a:gd name="T61" fmla="*/ 19 h 61"/>
                <a:gd name="T62" fmla="*/ 9 w 21"/>
                <a:gd name="T63" fmla="*/ 18 h 61"/>
                <a:gd name="T64" fmla="*/ 9 w 21"/>
                <a:gd name="T65" fmla="*/ 17 h 61"/>
                <a:gd name="T66" fmla="*/ 9 w 21"/>
                <a:gd name="T67" fmla="*/ 16 h 61"/>
                <a:gd name="T68" fmla="*/ 9 w 21"/>
                <a:gd name="T69" fmla="*/ 15 h 61"/>
                <a:gd name="T70" fmla="*/ 8 w 21"/>
                <a:gd name="T71" fmla="*/ 11 h 61"/>
                <a:gd name="T72" fmla="*/ 5 w 21"/>
                <a:gd name="T73" fmla="*/ 7 h 61"/>
                <a:gd name="T74" fmla="*/ 0 w 21"/>
                <a:gd name="T7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" h="61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3" y="6"/>
                    <a:pt x="5" y="8"/>
                    <a:pt x="6" y="11"/>
                  </a:cubicBezTo>
                  <a:cubicBezTo>
                    <a:pt x="6" y="12"/>
                    <a:pt x="7" y="13"/>
                    <a:pt x="7" y="14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7"/>
                  </a:cubicBezTo>
                  <a:cubicBezTo>
                    <a:pt x="8" y="18"/>
                    <a:pt x="8" y="17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7"/>
                    <a:pt x="6" y="32"/>
                    <a:pt x="6" y="37"/>
                  </a:cubicBezTo>
                  <a:cubicBezTo>
                    <a:pt x="5" y="35"/>
                    <a:pt x="4" y="34"/>
                    <a:pt x="3" y="32"/>
                  </a:cubicBezTo>
                  <a:cubicBezTo>
                    <a:pt x="8" y="35"/>
                    <a:pt x="13" y="38"/>
                    <a:pt x="15" y="44"/>
                  </a:cubicBezTo>
                  <a:cubicBezTo>
                    <a:pt x="17" y="46"/>
                    <a:pt x="17" y="49"/>
                    <a:pt x="18" y="51"/>
                  </a:cubicBezTo>
                  <a:cubicBezTo>
                    <a:pt x="18" y="52"/>
                    <a:pt x="18" y="52"/>
                    <a:pt x="18" y="53"/>
                  </a:cubicBezTo>
                  <a:cubicBezTo>
                    <a:pt x="18" y="54"/>
                    <a:pt x="18" y="55"/>
                    <a:pt x="18" y="5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20" y="57"/>
                    <a:pt x="20" y="57"/>
                    <a:pt x="20" y="58"/>
                  </a:cubicBezTo>
                  <a:cubicBezTo>
                    <a:pt x="20" y="60"/>
                    <a:pt x="21" y="61"/>
                    <a:pt x="21" y="59"/>
                  </a:cubicBezTo>
                  <a:cubicBezTo>
                    <a:pt x="21" y="58"/>
                    <a:pt x="21" y="57"/>
                    <a:pt x="20" y="55"/>
                  </a:cubicBezTo>
                  <a:cubicBezTo>
                    <a:pt x="20" y="53"/>
                    <a:pt x="19" y="51"/>
                    <a:pt x="19" y="48"/>
                  </a:cubicBezTo>
                  <a:cubicBezTo>
                    <a:pt x="18" y="46"/>
                    <a:pt x="16" y="42"/>
                    <a:pt x="13" y="39"/>
                  </a:cubicBezTo>
                  <a:cubicBezTo>
                    <a:pt x="11" y="36"/>
                    <a:pt x="7" y="34"/>
                    <a:pt x="4" y="31"/>
                  </a:cubicBezTo>
                  <a:cubicBezTo>
                    <a:pt x="4" y="33"/>
                    <a:pt x="5" y="35"/>
                    <a:pt x="6" y="37"/>
                  </a:cubicBezTo>
                  <a:cubicBezTo>
                    <a:pt x="7" y="31"/>
                    <a:pt x="8" y="25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7"/>
                  </a:cubicBezTo>
                  <a:cubicBezTo>
                    <a:pt x="9" y="17"/>
                    <a:pt x="9" y="16"/>
                    <a:pt x="9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3"/>
                    <a:pt x="8" y="12"/>
                    <a:pt x="8" y="11"/>
                  </a:cubicBezTo>
                  <a:cubicBezTo>
                    <a:pt x="7" y="10"/>
                    <a:pt x="6" y="8"/>
                    <a:pt x="5" y="7"/>
                  </a:cubicBezTo>
                  <a:cubicBezTo>
                    <a:pt x="3" y="4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722"/>
            <p:cNvSpPr/>
            <p:nvPr/>
          </p:nvSpPr>
          <p:spPr bwMode="auto">
            <a:xfrm>
              <a:off x="8501964" y="3477733"/>
              <a:ext cx="24145" cy="35412"/>
            </a:xfrm>
            <a:custGeom>
              <a:avLst/>
              <a:gdLst>
                <a:gd name="T0" fmla="*/ 3 w 11"/>
                <a:gd name="T1" fmla="*/ 3 h 16"/>
                <a:gd name="T2" fmla="*/ 1 w 11"/>
                <a:gd name="T3" fmla="*/ 7 h 16"/>
                <a:gd name="T4" fmla="*/ 0 w 11"/>
                <a:gd name="T5" fmla="*/ 5 h 16"/>
                <a:gd name="T6" fmla="*/ 0 w 11"/>
                <a:gd name="T7" fmla="*/ 5 h 16"/>
                <a:gd name="T8" fmla="*/ 9 w 11"/>
                <a:gd name="T9" fmla="*/ 12 h 16"/>
                <a:gd name="T10" fmla="*/ 1 w 11"/>
                <a:gd name="T11" fmla="*/ 3 h 16"/>
                <a:gd name="T12" fmla="*/ 2 w 11"/>
                <a:gd name="T13" fmla="*/ 8 h 16"/>
                <a:gd name="T14" fmla="*/ 3 w 11"/>
                <a:gd name="T15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3" y="3"/>
                  </a:moveTo>
                  <a:cubicBezTo>
                    <a:pt x="3" y="0"/>
                    <a:pt x="2" y="5"/>
                    <a:pt x="1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10"/>
                    <a:pt x="11" y="16"/>
                    <a:pt x="9" y="12"/>
                  </a:cubicBezTo>
                  <a:cubicBezTo>
                    <a:pt x="4" y="9"/>
                    <a:pt x="4" y="7"/>
                    <a:pt x="1" y="3"/>
                  </a:cubicBezTo>
                  <a:cubicBezTo>
                    <a:pt x="1" y="5"/>
                    <a:pt x="2" y="6"/>
                    <a:pt x="2" y="8"/>
                  </a:cubicBezTo>
                  <a:cubicBezTo>
                    <a:pt x="3" y="6"/>
                    <a:pt x="3" y="5"/>
                    <a:pt x="3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723"/>
            <p:cNvSpPr/>
            <p:nvPr/>
          </p:nvSpPr>
          <p:spPr bwMode="auto">
            <a:xfrm>
              <a:off x="8497135" y="3622601"/>
              <a:ext cx="45070" cy="48290"/>
            </a:xfrm>
            <a:custGeom>
              <a:avLst/>
              <a:gdLst>
                <a:gd name="T0" fmla="*/ 14 w 20"/>
                <a:gd name="T1" fmla="*/ 12 h 22"/>
                <a:gd name="T2" fmla="*/ 19 w 20"/>
                <a:gd name="T3" fmla="*/ 7 h 22"/>
                <a:gd name="T4" fmla="*/ 19 w 20"/>
                <a:gd name="T5" fmla="*/ 4 h 22"/>
                <a:gd name="T6" fmla="*/ 19 w 20"/>
                <a:gd name="T7" fmla="*/ 2 h 22"/>
                <a:gd name="T8" fmla="*/ 19 w 20"/>
                <a:gd name="T9" fmla="*/ 1 h 22"/>
                <a:gd name="T10" fmla="*/ 19 w 20"/>
                <a:gd name="T11" fmla="*/ 5 h 22"/>
                <a:gd name="T12" fmla="*/ 18 w 20"/>
                <a:gd name="T13" fmla="*/ 7 h 22"/>
                <a:gd name="T14" fmla="*/ 18 w 20"/>
                <a:gd name="T15" fmla="*/ 8 h 22"/>
                <a:gd name="T16" fmla="*/ 16 w 20"/>
                <a:gd name="T17" fmla="*/ 9 h 22"/>
                <a:gd name="T18" fmla="*/ 14 w 20"/>
                <a:gd name="T19" fmla="*/ 11 h 22"/>
                <a:gd name="T20" fmla="*/ 10 w 20"/>
                <a:gd name="T21" fmla="*/ 14 h 22"/>
                <a:gd name="T22" fmla="*/ 6 w 20"/>
                <a:gd name="T23" fmla="*/ 17 h 22"/>
                <a:gd name="T24" fmla="*/ 0 w 20"/>
                <a:gd name="T25" fmla="*/ 22 h 22"/>
                <a:gd name="T26" fmla="*/ 17 w 20"/>
                <a:gd name="T27" fmla="*/ 12 h 22"/>
                <a:gd name="T28" fmla="*/ 19 w 20"/>
                <a:gd name="T29" fmla="*/ 8 h 22"/>
                <a:gd name="T30" fmla="*/ 14 w 20"/>
                <a:gd name="T3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2">
                  <a:moveTo>
                    <a:pt x="14" y="12"/>
                  </a:moveTo>
                  <a:cubicBezTo>
                    <a:pt x="16" y="11"/>
                    <a:pt x="17" y="10"/>
                    <a:pt x="19" y="7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19" y="3"/>
                    <a:pt x="19" y="2"/>
                    <a:pt x="19" y="2"/>
                  </a:cubicBezTo>
                  <a:cubicBezTo>
                    <a:pt x="19" y="1"/>
                    <a:pt x="19" y="0"/>
                    <a:pt x="19" y="1"/>
                  </a:cubicBezTo>
                  <a:cubicBezTo>
                    <a:pt x="19" y="1"/>
                    <a:pt x="19" y="2"/>
                    <a:pt x="19" y="5"/>
                  </a:cubicBezTo>
                  <a:cubicBezTo>
                    <a:pt x="19" y="5"/>
                    <a:pt x="19" y="6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7" y="9"/>
                    <a:pt x="17" y="9"/>
                    <a:pt x="16" y="9"/>
                  </a:cubicBezTo>
                  <a:cubicBezTo>
                    <a:pt x="15" y="10"/>
                    <a:pt x="15" y="11"/>
                    <a:pt x="14" y="11"/>
                  </a:cubicBezTo>
                  <a:cubicBezTo>
                    <a:pt x="12" y="12"/>
                    <a:pt x="11" y="13"/>
                    <a:pt x="10" y="14"/>
                  </a:cubicBezTo>
                  <a:cubicBezTo>
                    <a:pt x="8" y="15"/>
                    <a:pt x="7" y="16"/>
                    <a:pt x="6" y="17"/>
                  </a:cubicBezTo>
                  <a:cubicBezTo>
                    <a:pt x="5" y="18"/>
                    <a:pt x="4" y="19"/>
                    <a:pt x="0" y="22"/>
                  </a:cubicBezTo>
                  <a:cubicBezTo>
                    <a:pt x="7" y="19"/>
                    <a:pt x="13" y="16"/>
                    <a:pt x="17" y="12"/>
                  </a:cubicBezTo>
                  <a:cubicBezTo>
                    <a:pt x="19" y="11"/>
                    <a:pt x="20" y="8"/>
                    <a:pt x="19" y="8"/>
                  </a:cubicBezTo>
                  <a:cubicBezTo>
                    <a:pt x="19" y="9"/>
                    <a:pt x="17" y="10"/>
                    <a:pt x="14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724"/>
            <p:cNvSpPr/>
            <p:nvPr/>
          </p:nvSpPr>
          <p:spPr bwMode="auto">
            <a:xfrm>
              <a:off x="8640394" y="3609724"/>
              <a:ext cx="32193" cy="25754"/>
            </a:xfrm>
            <a:custGeom>
              <a:avLst/>
              <a:gdLst>
                <a:gd name="T0" fmla="*/ 15 w 15"/>
                <a:gd name="T1" fmla="*/ 0 h 12"/>
                <a:gd name="T2" fmla="*/ 8 w 15"/>
                <a:gd name="T3" fmla="*/ 6 h 12"/>
                <a:gd name="T4" fmla="*/ 0 w 15"/>
                <a:gd name="T5" fmla="*/ 12 h 12"/>
                <a:gd name="T6" fmla="*/ 15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4" y="0"/>
                    <a:pt x="11" y="3"/>
                    <a:pt x="8" y="6"/>
                  </a:cubicBezTo>
                  <a:cubicBezTo>
                    <a:pt x="4" y="8"/>
                    <a:pt x="1" y="11"/>
                    <a:pt x="0" y="12"/>
                  </a:cubicBezTo>
                  <a:cubicBezTo>
                    <a:pt x="3" y="9"/>
                    <a:pt x="10" y="4"/>
                    <a:pt x="15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725"/>
            <p:cNvSpPr/>
            <p:nvPr/>
          </p:nvSpPr>
          <p:spPr bwMode="auto">
            <a:xfrm>
              <a:off x="8646832" y="3585579"/>
              <a:ext cx="14487" cy="19316"/>
            </a:xfrm>
            <a:custGeom>
              <a:avLst/>
              <a:gdLst>
                <a:gd name="T0" fmla="*/ 7 w 7"/>
                <a:gd name="T1" fmla="*/ 0 h 9"/>
                <a:gd name="T2" fmla="*/ 5 w 7"/>
                <a:gd name="T3" fmla="*/ 2 h 9"/>
                <a:gd name="T4" fmla="*/ 3 w 7"/>
                <a:gd name="T5" fmla="*/ 3 h 9"/>
                <a:gd name="T6" fmla="*/ 1 w 7"/>
                <a:gd name="T7" fmla="*/ 6 h 9"/>
                <a:gd name="T8" fmla="*/ 0 w 7"/>
                <a:gd name="T9" fmla="*/ 9 h 9"/>
                <a:gd name="T10" fmla="*/ 3 w 7"/>
                <a:gd name="T11" fmla="*/ 4 h 9"/>
                <a:gd name="T12" fmla="*/ 7 w 7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7" y="0"/>
                    <a:pt x="6" y="1"/>
                    <a:pt x="5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2" y="5"/>
                    <a:pt x="1" y="6"/>
                  </a:cubicBezTo>
                  <a:cubicBezTo>
                    <a:pt x="1" y="7"/>
                    <a:pt x="0" y="9"/>
                    <a:pt x="0" y="9"/>
                  </a:cubicBezTo>
                  <a:cubicBezTo>
                    <a:pt x="0" y="9"/>
                    <a:pt x="2" y="7"/>
                    <a:pt x="3" y="4"/>
                  </a:cubicBezTo>
                  <a:cubicBezTo>
                    <a:pt x="5" y="2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726"/>
            <p:cNvSpPr/>
            <p:nvPr/>
          </p:nvSpPr>
          <p:spPr bwMode="auto">
            <a:xfrm>
              <a:off x="8703170" y="3637088"/>
              <a:ext cx="41851" cy="4829"/>
            </a:xfrm>
            <a:custGeom>
              <a:avLst/>
              <a:gdLst>
                <a:gd name="T0" fmla="*/ 18 w 26"/>
                <a:gd name="T1" fmla="*/ 0 h 3"/>
                <a:gd name="T2" fmla="*/ 0 w 26"/>
                <a:gd name="T3" fmla="*/ 0 h 3"/>
                <a:gd name="T4" fmla="*/ 26 w 26"/>
                <a:gd name="T5" fmla="*/ 3 h 3"/>
                <a:gd name="T6" fmla="*/ 18 w 2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">
                  <a:moveTo>
                    <a:pt x="18" y="0"/>
                  </a:moveTo>
                  <a:lnTo>
                    <a:pt x="0" y="0"/>
                  </a:lnTo>
                  <a:lnTo>
                    <a:pt x="26" y="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727"/>
            <p:cNvSpPr/>
            <p:nvPr/>
          </p:nvSpPr>
          <p:spPr bwMode="auto">
            <a:xfrm>
              <a:off x="8664539" y="3627430"/>
              <a:ext cx="24145" cy="16097"/>
            </a:xfrm>
            <a:custGeom>
              <a:avLst/>
              <a:gdLst>
                <a:gd name="T0" fmla="*/ 11 w 11"/>
                <a:gd name="T1" fmla="*/ 2 h 8"/>
                <a:gd name="T2" fmla="*/ 7 w 11"/>
                <a:gd name="T3" fmla="*/ 1 h 8"/>
                <a:gd name="T4" fmla="*/ 10 w 11"/>
                <a:gd name="T5" fmla="*/ 0 h 8"/>
                <a:gd name="T6" fmla="*/ 0 w 11"/>
                <a:gd name="T7" fmla="*/ 8 h 8"/>
                <a:gd name="T8" fmla="*/ 5 w 11"/>
                <a:gd name="T9" fmla="*/ 5 h 8"/>
                <a:gd name="T10" fmla="*/ 10 w 11"/>
                <a:gd name="T11" fmla="*/ 1 h 8"/>
                <a:gd name="T12" fmla="*/ 7 w 11"/>
                <a:gd name="T13" fmla="*/ 2 h 8"/>
                <a:gd name="T14" fmla="*/ 11 w 11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3"/>
                    <a:pt x="3" y="6"/>
                    <a:pt x="0" y="8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1"/>
                    <a:pt x="7" y="2"/>
                  </a:cubicBezTo>
                  <a:cubicBezTo>
                    <a:pt x="8" y="2"/>
                    <a:pt x="8" y="1"/>
                    <a:pt x="1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728"/>
            <p:cNvSpPr/>
            <p:nvPr/>
          </p:nvSpPr>
          <p:spPr bwMode="auto">
            <a:xfrm>
              <a:off x="8598543" y="3661233"/>
              <a:ext cx="38632" cy="24145"/>
            </a:xfrm>
            <a:custGeom>
              <a:avLst/>
              <a:gdLst>
                <a:gd name="T0" fmla="*/ 0 w 18"/>
                <a:gd name="T1" fmla="*/ 11 h 11"/>
                <a:gd name="T2" fmla="*/ 5 w 18"/>
                <a:gd name="T3" fmla="*/ 9 h 11"/>
                <a:gd name="T4" fmla="*/ 11 w 18"/>
                <a:gd name="T5" fmla="*/ 5 h 11"/>
                <a:gd name="T6" fmla="*/ 18 w 18"/>
                <a:gd name="T7" fmla="*/ 0 h 11"/>
                <a:gd name="T8" fmla="*/ 9 w 18"/>
                <a:gd name="T9" fmla="*/ 6 h 11"/>
                <a:gd name="T10" fmla="*/ 0 w 18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10"/>
                    <a:pt x="3" y="10"/>
                    <a:pt x="5" y="9"/>
                  </a:cubicBezTo>
                  <a:cubicBezTo>
                    <a:pt x="5" y="9"/>
                    <a:pt x="8" y="7"/>
                    <a:pt x="11" y="5"/>
                  </a:cubicBezTo>
                  <a:cubicBezTo>
                    <a:pt x="15" y="3"/>
                    <a:pt x="18" y="0"/>
                    <a:pt x="18" y="0"/>
                  </a:cubicBezTo>
                  <a:cubicBezTo>
                    <a:pt x="18" y="0"/>
                    <a:pt x="14" y="3"/>
                    <a:pt x="9" y="6"/>
                  </a:cubicBezTo>
                  <a:cubicBezTo>
                    <a:pt x="5" y="9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729"/>
            <p:cNvSpPr/>
            <p:nvPr/>
          </p:nvSpPr>
          <p:spPr bwMode="auto">
            <a:xfrm>
              <a:off x="8197740" y="3400470"/>
              <a:ext cx="17706" cy="30583"/>
            </a:xfrm>
            <a:custGeom>
              <a:avLst/>
              <a:gdLst>
                <a:gd name="T0" fmla="*/ 0 w 8"/>
                <a:gd name="T1" fmla="*/ 12 h 14"/>
                <a:gd name="T2" fmla="*/ 2 w 8"/>
                <a:gd name="T3" fmla="*/ 9 h 14"/>
                <a:gd name="T4" fmla="*/ 8 w 8"/>
                <a:gd name="T5" fmla="*/ 0 h 14"/>
                <a:gd name="T6" fmla="*/ 7 w 8"/>
                <a:gd name="T7" fmla="*/ 1 h 14"/>
                <a:gd name="T8" fmla="*/ 4 w 8"/>
                <a:gd name="T9" fmla="*/ 3 h 14"/>
                <a:gd name="T10" fmla="*/ 0 w 8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0" y="12"/>
                  </a:moveTo>
                  <a:cubicBezTo>
                    <a:pt x="0" y="14"/>
                    <a:pt x="1" y="12"/>
                    <a:pt x="2" y="9"/>
                  </a:cubicBezTo>
                  <a:cubicBezTo>
                    <a:pt x="4" y="5"/>
                    <a:pt x="6" y="2"/>
                    <a:pt x="8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2" y="5"/>
                    <a:pt x="0" y="9"/>
                    <a:pt x="0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730"/>
            <p:cNvSpPr/>
            <p:nvPr/>
          </p:nvSpPr>
          <p:spPr bwMode="auto">
            <a:xfrm>
              <a:off x="8798140" y="3448759"/>
              <a:ext cx="8048" cy="28974"/>
            </a:xfrm>
            <a:custGeom>
              <a:avLst/>
              <a:gdLst>
                <a:gd name="T0" fmla="*/ 0 w 4"/>
                <a:gd name="T1" fmla="*/ 13 h 13"/>
                <a:gd name="T2" fmla="*/ 1 w 4"/>
                <a:gd name="T3" fmla="*/ 2 h 13"/>
                <a:gd name="T4" fmla="*/ 1 w 4"/>
                <a:gd name="T5" fmla="*/ 0 h 13"/>
                <a:gd name="T6" fmla="*/ 2 w 4"/>
                <a:gd name="T7" fmla="*/ 1 h 13"/>
                <a:gd name="T8" fmla="*/ 1 w 4"/>
                <a:gd name="T9" fmla="*/ 8 h 13"/>
                <a:gd name="T10" fmla="*/ 4 w 4"/>
                <a:gd name="T11" fmla="*/ 11 h 13"/>
                <a:gd name="T12" fmla="*/ 3 w 4"/>
                <a:gd name="T13" fmla="*/ 13 h 13"/>
                <a:gd name="T14" fmla="*/ 0 w 4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cubicBezTo>
                    <a:pt x="0" y="9"/>
                    <a:pt x="1" y="6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4" y="11"/>
                    <a:pt x="4" y="12"/>
                    <a:pt x="3" y="13"/>
                  </a:cubicBezTo>
                  <a:cubicBezTo>
                    <a:pt x="2" y="13"/>
                    <a:pt x="1" y="13"/>
                    <a:pt x="0" y="1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731"/>
            <p:cNvSpPr/>
            <p:nvPr/>
          </p:nvSpPr>
          <p:spPr bwMode="auto">
            <a:xfrm>
              <a:off x="8811017" y="3455198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Rectangle 732"/>
            <p:cNvSpPr>
              <a:spLocks noChangeArrowheads="1"/>
            </p:cNvSpPr>
            <p:nvPr/>
          </p:nvSpPr>
          <p:spPr bwMode="auto">
            <a:xfrm>
              <a:off x="8809407" y="3460027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733"/>
            <p:cNvSpPr/>
            <p:nvPr/>
          </p:nvSpPr>
          <p:spPr bwMode="auto">
            <a:xfrm>
              <a:off x="8809407" y="3460027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734"/>
            <p:cNvSpPr/>
            <p:nvPr/>
          </p:nvSpPr>
          <p:spPr bwMode="auto">
            <a:xfrm>
              <a:off x="8799749" y="3453588"/>
              <a:ext cx="32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735"/>
            <p:cNvSpPr/>
            <p:nvPr/>
          </p:nvSpPr>
          <p:spPr bwMode="auto">
            <a:xfrm>
              <a:off x="8793311" y="34535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736"/>
            <p:cNvSpPr/>
            <p:nvPr/>
          </p:nvSpPr>
          <p:spPr bwMode="auto">
            <a:xfrm>
              <a:off x="8806188" y="344714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Rectangle 737"/>
            <p:cNvSpPr>
              <a:spLocks noChangeArrowheads="1"/>
            </p:cNvSpPr>
            <p:nvPr/>
          </p:nvSpPr>
          <p:spPr bwMode="auto">
            <a:xfrm>
              <a:off x="8806188" y="3447149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738"/>
            <p:cNvSpPr/>
            <p:nvPr/>
          </p:nvSpPr>
          <p:spPr bwMode="auto">
            <a:xfrm>
              <a:off x="8806188" y="344714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739"/>
            <p:cNvSpPr/>
            <p:nvPr/>
          </p:nvSpPr>
          <p:spPr bwMode="auto">
            <a:xfrm>
              <a:off x="8811017" y="3453588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740"/>
            <p:cNvSpPr/>
            <p:nvPr/>
          </p:nvSpPr>
          <p:spPr bwMode="auto">
            <a:xfrm>
              <a:off x="8806188" y="344714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741"/>
            <p:cNvSpPr/>
            <p:nvPr/>
          </p:nvSpPr>
          <p:spPr bwMode="auto">
            <a:xfrm>
              <a:off x="8812627" y="345519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742"/>
            <p:cNvSpPr/>
            <p:nvPr/>
          </p:nvSpPr>
          <p:spPr bwMode="auto">
            <a:xfrm>
              <a:off x="8802969" y="34535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743"/>
            <p:cNvSpPr/>
            <p:nvPr/>
          </p:nvSpPr>
          <p:spPr bwMode="auto">
            <a:xfrm>
              <a:off x="8809407" y="3461636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744"/>
            <p:cNvSpPr/>
            <p:nvPr/>
          </p:nvSpPr>
          <p:spPr bwMode="auto">
            <a:xfrm>
              <a:off x="8788482" y="3440711"/>
              <a:ext cx="41851" cy="20925"/>
            </a:xfrm>
            <a:custGeom>
              <a:avLst/>
              <a:gdLst>
                <a:gd name="T0" fmla="*/ 8 w 19"/>
                <a:gd name="T1" fmla="*/ 3 h 10"/>
                <a:gd name="T2" fmla="*/ 6 w 19"/>
                <a:gd name="T3" fmla="*/ 5 h 10"/>
                <a:gd name="T4" fmla="*/ 6 w 19"/>
                <a:gd name="T5" fmla="*/ 6 h 10"/>
                <a:gd name="T6" fmla="*/ 4 w 19"/>
                <a:gd name="T7" fmla="*/ 5 h 10"/>
                <a:gd name="T8" fmla="*/ 3 w 19"/>
                <a:gd name="T9" fmla="*/ 5 h 10"/>
                <a:gd name="T10" fmla="*/ 1 w 19"/>
                <a:gd name="T11" fmla="*/ 5 h 10"/>
                <a:gd name="T12" fmla="*/ 3 w 19"/>
                <a:gd name="T13" fmla="*/ 5 h 10"/>
                <a:gd name="T14" fmla="*/ 4 w 19"/>
                <a:gd name="T15" fmla="*/ 6 h 10"/>
                <a:gd name="T16" fmla="*/ 6 w 19"/>
                <a:gd name="T17" fmla="*/ 6 h 10"/>
                <a:gd name="T18" fmla="*/ 6 w 19"/>
                <a:gd name="T19" fmla="*/ 6 h 10"/>
                <a:gd name="T20" fmla="*/ 9 w 19"/>
                <a:gd name="T21" fmla="*/ 6 h 10"/>
                <a:gd name="T22" fmla="*/ 5 w 19"/>
                <a:gd name="T23" fmla="*/ 6 h 10"/>
                <a:gd name="T24" fmla="*/ 4 w 19"/>
                <a:gd name="T25" fmla="*/ 6 h 10"/>
                <a:gd name="T26" fmla="*/ 3 w 19"/>
                <a:gd name="T27" fmla="*/ 6 h 10"/>
                <a:gd name="T28" fmla="*/ 6 w 19"/>
                <a:gd name="T29" fmla="*/ 6 h 10"/>
                <a:gd name="T30" fmla="*/ 8 w 19"/>
                <a:gd name="T31" fmla="*/ 7 h 10"/>
                <a:gd name="T32" fmla="*/ 6 w 19"/>
                <a:gd name="T33" fmla="*/ 6 h 10"/>
                <a:gd name="T34" fmla="*/ 6 w 19"/>
                <a:gd name="T35" fmla="*/ 6 h 10"/>
                <a:gd name="T36" fmla="*/ 5 w 19"/>
                <a:gd name="T37" fmla="*/ 6 h 10"/>
                <a:gd name="T38" fmla="*/ 2 w 19"/>
                <a:gd name="T39" fmla="*/ 6 h 10"/>
                <a:gd name="T40" fmla="*/ 3 w 19"/>
                <a:gd name="T41" fmla="*/ 6 h 10"/>
                <a:gd name="T42" fmla="*/ 4 w 19"/>
                <a:gd name="T43" fmla="*/ 6 h 10"/>
                <a:gd name="T44" fmla="*/ 6 w 19"/>
                <a:gd name="T45" fmla="*/ 7 h 10"/>
                <a:gd name="T46" fmla="*/ 10 w 19"/>
                <a:gd name="T47" fmla="*/ 8 h 10"/>
                <a:gd name="T48" fmla="*/ 3 w 19"/>
                <a:gd name="T49" fmla="*/ 7 h 10"/>
                <a:gd name="T50" fmla="*/ 6 w 19"/>
                <a:gd name="T51" fmla="*/ 7 h 10"/>
                <a:gd name="T52" fmla="*/ 7 w 19"/>
                <a:gd name="T53" fmla="*/ 8 h 10"/>
                <a:gd name="T54" fmla="*/ 5 w 19"/>
                <a:gd name="T55" fmla="*/ 8 h 10"/>
                <a:gd name="T56" fmla="*/ 6 w 19"/>
                <a:gd name="T57" fmla="*/ 8 h 10"/>
                <a:gd name="T58" fmla="*/ 5 w 19"/>
                <a:gd name="T59" fmla="*/ 8 h 10"/>
                <a:gd name="T60" fmla="*/ 8 w 19"/>
                <a:gd name="T61" fmla="*/ 9 h 10"/>
                <a:gd name="T62" fmla="*/ 4 w 19"/>
                <a:gd name="T63" fmla="*/ 8 h 10"/>
                <a:gd name="T64" fmla="*/ 7 w 19"/>
                <a:gd name="T65" fmla="*/ 9 h 10"/>
                <a:gd name="T66" fmla="*/ 6 w 19"/>
                <a:gd name="T67" fmla="*/ 9 h 10"/>
                <a:gd name="T68" fmla="*/ 6 w 19"/>
                <a:gd name="T69" fmla="*/ 9 h 10"/>
                <a:gd name="T70" fmla="*/ 7 w 19"/>
                <a:gd name="T71" fmla="*/ 9 h 10"/>
                <a:gd name="T72" fmla="*/ 9 w 19"/>
                <a:gd name="T73" fmla="*/ 10 h 10"/>
                <a:gd name="T74" fmla="*/ 6 w 19"/>
                <a:gd name="T75" fmla="*/ 10 h 10"/>
                <a:gd name="T76" fmla="*/ 9 w 19"/>
                <a:gd name="T77" fmla="*/ 10 h 10"/>
                <a:gd name="T78" fmla="*/ 8 w 19"/>
                <a:gd name="T79" fmla="*/ 9 h 10"/>
                <a:gd name="T80" fmla="*/ 9 w 19"/>
                <a:gd name="T81" fmla="*/ 9 h 10"/>
                <a:gd name="T82" fmla="*/ 10 w 19"/>
                <a:gd name="T83" fmla="*/ 9 h 10"/>
                <a:gd name="T84" fmla="*/ 9 w 19"/>
                <a:gd name="T85" fmla="*/ 9 h 10"/>
                <a:gd name="T86" fmla="*/ 10 w 19"/>
                <a:gd name="T87" fmla="*/ 8 h 10"/>
                <a:gd name="T88" fmla="*/ 12 w 19"/>
                <a:gd name="T89" fmla="*/ 9 h 10"/>
                <a:gd name="T90" fmla="*/ 11 w 19"/>
                <a:gd name="T91" fmla="*/ 8 h 10"/>
                <a:gd name="T92" fmla="*/ 13 w 19"/>
                <a:gd name="T93" fmla="*/ 8 h 10"/>
                <a:gd name="T94" fmla="*/ 10 w 19"/>
                <a:gd name="T95" fmla="*/ 7 h 10"/>
                <a:gd name="T96" fmla="*/ 10 w 19"/>
                <a:gd name="T97" fmla="*/ 7 h 10"/>
                <a:gd name="T98" fmla="*/ 8 w 19"/>
                <a:gd name="T99" fmla="*/ 7 h 10"/>
                <a:gd name="T100" fmla="*/ 10 w 19"/>
                <a:gd name="T101" fmla="*/ 6 h 10"/>
                <a:gd name="T102" fmla="*/ 12 w 19"/>
                <a:gd name="T103" fmla="*/ 7 h 10"/>
                <a:gd name="T104" fmla="*/ 13 w 19"/>
                <a:gd name="T105" fmla="*/ 7 h 10"/>
                <a:gd name="T106" fmla="*/ 13 w 19"/>
                <a:gd name="T107" fmla="*/ 6 h 10"/>
                <a:gd name="T108" fmla="*/ 13 w 19"/>
                <a:gd name="T109" fmla="*/ 6 h 10"/>
                <a:gd name="T110" fmla="*/ 13 w 19"/>
                <a:gd name="T111" fmla="*/ 6 h 10"/>
                <a:gd name="T112" fmla="*/ 8 w 19"/>
                <a:gd name="T113" fmla="*/ 3 h 10"/>
                <a:gd name="T114" fmla="*/ 8 w 19"/>
                <a:gd name="T11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" h="10"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7" y="0"/>
                    <a:pt x="9" y="6"/>
                  </a:cubicBezTo>
                  <a:cubicBezTo>
                    <a:pt x="6" y="1"/>
                    <a:pt x="8" y="4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5" y="6"/>
                    <a:pt x="6" y="6"/>
                  </a:cubicBezTo>
                  <a:cubicBezTo>
                    <a:pt x="8" y="4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3" y="5"/>
                    <a:pt x="2" y="5"/>
                    <a:pt x="3" y="5"/>
                  </a:cubicBezTo>
                  <a:cubicBezTo>
                    <a:pt x="3" y="5"/>
                    <a:pt x="2" y="5"/>
                    <a:pt x="3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7" y="6"/>
                    <a:pt x="4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7" y="6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5" y="5"/>
                    <a:pt x="8" y="6"/>
                    <a:pt x="6" y="5"/>
                  </a:cubicBezTo>
                  <a:cubicBezTo>
                    <a:pt x="9" y="6"/>
                    <a:pt x="8" y="6"/>
                    <a:pt x="9" y="6"/>
                  </a:cubicBezTo>
                  <a:cubicBezTo>
                    <a:pt x="7" y="6"/>
                    <a:pt x="9" y="6"/>
                    <a:pt x="9" y="6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6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5"/>
                    <a:pt x="4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6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8" y="7"/>
                    <a:pt x="8" y="7"/>
                  </a:cubicBezTo>
                  <a:cubicBezTo>
                    <a:pt x="7" y="7"/>
                    <a:pt x="5" y="6"/>
                    <a:pt x="5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4" y="6"/>
                    <a:pt x="2" y="6"/>
                    <a:pt x="2" y="6"/>
                  </a:cubicBezTo>
                  <a:cubicBezTo>
                    <a:pt x="1" y="6"/>
                    <a:pt x="3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3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5" y="7"/>
                    <a:pt x="8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9" y="8"/>
                    <a:pt x="10" y="8"/>
                  </a:cubicBezTo>
                  <a:cubicBezTo>
                    <a:pt x="9" y="8"/>
                    <a:pt x="7" y="7"/>
                    <a:pt x="7" y="7"/>
                  </a:cubicBezTo>
                  <a:cubicBezTo>
                    <a:pt x="7" y="7"/>
                    <a:pt x="5" y="7"/>
                    <a:pt x="3" y="7"/>
                  </a:cubicBezTo>
                  <a:cubicBezTo>
                    <a:pt x="2" y="7"/>
                    <a:pt x="6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8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8"/>
                    <a:pt x="7" y="8"/>
                    <a:pt x="8" y="8"/>
                  </a:cubicBezTo>
                  <a:cubicBezTo>
                    <a:pt x="7" y="8"/>
                    <a:pt x="7" y="8"/>
                    <a:pt x="5" y="8"/>
                  </a:cubicBezTo>
                  <a:cubicBezTo>
                    <a:pt x="4" y="8"/>
                    <a:pt x="6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8"/>
                    <a:pt x="5" y="8"/>
                  </a:cubicBezTo>
                  <a:cubicBezTo>
                    <a:pt x="5" y="8"/>
                    <a:pt x="9" y="9"/>
                    <a:pt x="10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8"/>
                    <a:pt x="7" y="8"/>
                    <a:pt x="4" y="8"/>
                  </a:cubicBezTo>
                  <a:cubicBezTo>
                    <a:pt x="7" y="8"/>
                    <a:pt x="5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9"/>
                    <a:pt x="8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8"/>
                    <a:pt x="6" y="9"/>
                    <a:pt x="8" y="9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9" y="9"/>
                    <a:pt x="9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4" y="9"/>
                    <a:pt x="9" y="10"/>
                    <a:pt x="7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8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8" y="10"/>
                    <a:pt x="11" y="10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8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11" y="9"/>
                    <a:pt x="11" y="9"/>
                  </a:cubicBezTo>
                  <a:cubicBezTo>
                    <a:pt x="10" y="9"/>
                    <a:pt x="12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1" y="9"/>
                    <a:pt x="11" y="9"/>
                    <a:pt x="10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9" y="8"/>
                    <a:pt x="12" y="9"/>
                  </a:cubicBezTo>
                  <a:cubicBezTo>
                    <a:pt x="11" y="8"/>
                    <a:pt x="13" y="9"/>
                    <a:pt x="10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9" y="7"/>
                    <a:pt x="10" y="8"/>
                    <a:pt x="9" y="7"/>
                  </a:cubicBezTo>
                  <a:cubicBezTo>
                    <a:pt x="11" y="8"/>
                    <a:pt x="11" y="8"/>
                    <a:pt x="13" y="8"/>
                  </a:cubicBezTo>
                  <a:cubicBezTo>
                    <a:pt x="10" y="7"/>
                    <a:pt x="15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2" y="7"/>
                    <a:pt x="12" y="7"/>
                  </a:cubicBezTo>
                  <a:cubicBezTo>
                    <a:pt x="11" y="7"/>
                    <a:pt x="11" y="7"/>
                    <a:pt x="8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9" y="6"/>
                    <a:pt x="11" y="7"/>
                    <a:pt x="10" y="6"/>
                  </a:cubicBezTo>
                  <a:cubicBezTo>
                    <a:pt x="10" y="6"/>
                    <a:pt x="12" y="7"/>
                    <a:pt x="11" y="7"/>
                  </a:cubicBezTo>
                  <a:cubicBezTo>
                    <a:pt x="14" y="7"/>
                    <a:pt x="11" y="6"/>
                    <a:pt x="12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2" y="6"/>
                    <a:pt x="13" y="7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5"/>
                    <a:pt x="19" y="10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Rectangle 745"/>
            <p:cNvSpPr>
              <a:spLocks noChangeArrowheads="1"/>
            </p:cNvSpPr>
            <p:nvPr/>
          </p:nvSpPr>
          <p:spPr bwMode="auto">
            <a:xfrm>
              <a:off x="8806188" y="3447149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746"/>
            <p:cNvSpPr/>
            <p:nvPr/>
          </p:nvSpPr>
          <p:spPr bwMode="auto">
            <a:xfrm>
              <a:off x="8793311" y="3453588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747"/>
            <p:cNvSpPr/>
            <p:nvPr/>
          </p:nvSpPr>
          <p:spPr bwMode="auto">
            <a:xfrm>
              <a:off x="8785262" y="3445540"/>
              <a:ext cx="40241" cy="12877"/>
            </a:xfrm>
            <a:custGeom>
              <a:avLst/>
              <a:gdLst>
                <a:gd name="T0" fmla="*/ 6 w 19"/>
                <a:gd name="T1" fmla="*/ 2 h 6"/>
                <a:gd name="T2" fmla="*/ 6 w 19"/>
                <a:gd name="T3" fmla="*/ 3 h 6"/>
                <a:gd name="T4" fmla="*/ 6 w 19"/>
                <a:gd name="T5" fmla="*/ 3 h 6"/>
                <a:gd name="T6" fmla="*/ 3 w 19"/>
                <a:gd name="T7" fmla="*/ 6 h 6"/>
                <a:gd name="T8" fmla="*/ 7 w 19"/>
                <a:gd name="T9" fmla="*/ 4 h 6"/>
                <a:gd name="T10" fmla="*/ 8 w 19"/>
                <a:gd name="T11" fmla="*/ 3 h 6"/>
                <a:gd name="T12" fmla="*/ 10 w 19"/>
                <a:gd name="T13" fmla="*/ 1 h 6"/>
                <a:gd name="T14" fmla="*/ 10 w 19"/>
                <a:gd name="T15" fmla="*/ 1 h 6"/>
                <a:gd name="T16" fmla="*/ 10 w 19"/>
                <a:gd name="T17" fmla="*/ 1 h 6"/>
                <a:gd name="T18" fmla="*/ 10 w 19"/>
                <a:gd name="T19" fmla="*/ 1 h 6"/>
                <a:gd name="T20" fmla="*/ 10 w 19"/>
                <a:gd name="T21" fmla="*/ 1 h 6"/>
                <a:gd name="T22" fmla="*/ 8 w 19"/>
                <a:gd name="T23" fmla="*/ 2 h 6"/>
                <a:gd name="T24" fmla="*/ 10 w 19"/>
                <a:gd name="T25" fmla="*/ 1 h 6"/>
                <a:gd name="T26" fmla="*/ 10 w 19"/>
                <a:gd name="T27" fmla="*/ 1 h 6"/>
                <a:gd name="T28" fmla="*/ 10 w 19"/>
                <a:gd name="T29" fmla="*/ 1 h 6"/>
                <a:gd name="T30" fmla="*/ 10 w 19"/>
                <a:gd name="T31" fmla="*/ 1 h 6"/>
                <a:gd name="T32" fmla="*/ 10 w 19"/>
                <a:gd name="T33" fmla="*/ 1 h 6"/>
                <a:gd name="T34" fmla="*/ 1 w 19"/>
                <a:gd name="T35" fmla="*/ 1 h 6"/>
                <a:gd name="T36" fmla="*/ 1 w 19"/>
                <a:gd name="T37" fmla="*/ 1 h 6"/>
                <a:gd name="T38" fmla="*/ 1 w 19"/>
                <a:gd name="T39" fmla="*/ 1 h 6"/>
                <a:gd name="T40" fmla="*/ 1 w 19"/>
                <a:gd name="T41" fmla="*/ 3 h 6"/>
                <a:gd name="T42" fmla="*/ 7 w 19"/>
                <a:gd name="T43" fmla="*/ 4 h 6"/>
                <a:gd name="T44" fmla="*/ 6 w 19"/>
                <a:gd name="T45" fmla="*/ 4 h 6"/>
                <a:gd name="T46" fmla="*/ 8 w 19"/>
                <a:gd name="T47" fmla="*/ 4 h 6"/>
                <a:gd name="T48" fmla="*/ 10 w 19"/>
                <a:gd name="T49" fmla="*/ 5 h 6"/>
                <a:gd name="T50" fmla="*/ 8 w 19"/>
                <a:gd name="T51" fmla="*/ 3 h 6"/>
                <a:gd name="T52" fmla="*/ 6 w 19"/>
                <a:gd name="T53" fmla="*/ 3 h 6"/>
                <a:gd name="T54" fmla="*/ 3 w 19"/>
                <a:gd name="T55" fmla="*/ 2 h 6"/>
                <a:gd name="T56" fmla="*/ 6 w 19"/>
                <a:gd name="T57" fmla="*/ 2 h 6"/>
                <a:gd name="T58" fmla="*/ 9 w 19"/>
                <a:gd name="T59" fmla="*/ 4 h 6"/>
                <a:gd name="T60" fmla="*/ 11 w 19"/>
                <a:gd name="T61" fmla="*/ 4 h 6"/>
                <a:gd name="T62" fmla="*/ 10 w 19"/>
                <a:gd name="T63" fmla="*/ 3 h 6"/>
                <a:gd name="T64" fmla="*/ 6 w 19"/>
                <a:gd name="T6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" h="6">
                  <a:moveTo>
                    <a:pt x="6" y="2"/>
                  </a:moveTo>
                  <a:cubicBezTo>
                    <a:pt x="9" y="3"/>
                    <a:pt x="6" y="2"/>
                    <a:pt x="6" y="2"/>
                  </a:cubicBezTo>
                  <a:cubicBezTo>
                    <a:pt x="7" y="2"/>
                    <a:pt x="9" y="3"/>
                    <a:pt x="9" y="3"/>
                  </a:cubicBezTo>
                  <a:cubicBezTo>
                    <a:pt x="5" y="2"/>
                    <a:pt x="7" y="3"/>
                    <a:pt x="6" y="3"/>
                  </a:cubicBezTo>
                  <a:cubicBezTo>
                    <a:pt x="5" y="4"/>
                    <a:pt x="4" y="4"/>
                    <a:pt x="3" y="5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5"/>
                    <a:pt x="3" y="6"/>
                  </a:cubicBezTo>
                  <a:cubicBezTo>
                    <a:pt x="5" y="5"/>
                    <a:pt x="8" y="3"/>
                    <a:pt x="10" y="1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6" y="6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10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9" y="2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3"/>
                    <a:pt x="10" y="1"/>
                    <a:pt x="8" y="2"/>
                  </a:cubicBezTo>
                  <a:cubicBezTo>
                    <a:pt x="9" y="1"/>
                    <a:pt x="10" y="0"/>
                    <a:pt x="10" y="1"/>
                  </a:cubicBezTo>
                  <a:cubicBezTo>
                    <a:pt x="10" y="1"/>
                    <a:pt x="10" y="0"/>
                    <a:pt x="10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19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5"/>
                    <a:pt x="2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10" y="5"/>
                    <a:pt x="9" y="5"/>
                    <a:pt x="7" y="4"/>
                  </a:cubicBezTo>
                  <a:cubicBezTo>
                    <a:pt x="8" y="4"/>
                    <a:pt x="9" y="4"/>
                    <a:pt x="10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9" y="4"/>
                    <a:pt x="10" y="4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3"/>
                    <a:pt x="6" y="3"/>
                  </a:cubicBezTo>
                  <a:cubicBezTo>
                    <a:pt x="8" y="3"/>
                    <a:pt x="3" y="2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5" y="2"/>
                    <a:pt x="3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3"/>
                    <a:pt x="9" y="3"/>
                    <a:pt x="9" y="4"/>
                  </a:cubicBezTo>
                  <a:cubicBezTo>
                    <a:pt x="7" y="3"/>
                    <a:pt x="10" y="4"/>
                    <a:pt x="9" y="3"/>
                  </a:cubicBezTo>
                  <a:cubicBezTo>
                    <a:pt x="10" y="3"/>
                    <a:pt x="11" y="4"/>
                    <a:pt x="11" y="4"/>
                  </a:cubicBezTo>
                  <a:cubicBezTo>
                    <a:pt x="12" y="4"/>
                    <a:pt x="11" y="3"/>
                    <a:pt x="12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2" y="4"/>
                    <a:pt x="13" y="4"/>
                  </a:cubicBezTo>
                  <a:cubicBezTo>
                    <a:pt x="13" y="4"/>
                    <a:pt x="7" y="2"/>
                    <a:pt x="6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748"/>
            <p:cNvSpPr/>
            <p:nvPr/>
          </p:nvSpPr>
          <p:spPr bwMode="auto">
            <a:xfrm>
              <a:off x="8802969" y="34535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749"/>
            <p:cNvSpPr/>
            <p:nvPr/>
          </p:nvSpPr>
          <p:spPr bwMode="auto">
            <a:xfrm>
              <a:off x="8793311" y="3451978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750"/>
            <p:cNvSpPr/>
            <p:nvPr/>
          </p:nvSpPr>
          <p:spPr bwMode="auto">
            <a:xfrm>
              <a:off x="8788482" y="3448759"/>
              <a:ext cx="4829" cy="3219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751"/>
            <p:cNvSpPr/>
            <p:nvPr/>
          </p:nvSpPr>
          <p:spPr bwMode="auto">
            <a:xfrm>
              <a:off x="8788482" y="3466465"/>
              <a:ext cx="3219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752"/>
            <p:cNvSpPr/>
            <p:nvPr/>
          </p:nvSpPr>
          <p:spPr bwMode="auto">
            <a:xfrm>
              <a:off x="8788482" y="3464856"/>
              <a:ext cx="48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753"/>
            <p:cNvSpPr/>
            <p:nvPr/>
          </p:nvSpPr>
          <p:spPr bwMode="auto">
            <a:xfrm>
              <a:off x="8794920" y="3464856"/>
              <a:ext cx="3219" cy="161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754"/>
            <p:cNvSpPr/>
            <p:nvPr/>
          </p:nvSpPr>
          <p:spPr bwMode="auto">
            <a:xfrm>
              <a:off x="8788482" y="3464856"/>
              <a:ext cx="6439" cy="0"/>
            </a:xfrm>
            <a:custGeom>
              <a:avLst/>
              <a:gdLst>
                <a:gd name="T0" fmla="*/ 2 w 3"/>
                <a:gd name="T1" fmla="*/ 0 w 3"/>
                <a:gd name="T2" fmla="*/ 1 w 3"/>
                <a:gd name="T3" fmla="*/ 2 w 3"/>
                <a:gd name="T4" fmla="*/ 3 w 3"/>
                <a:gd name="T5" fmla="*/ 2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3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755"/>
            <p:cNvSpPr/>
            <p:nvPr/>
          </p:nvSpPr>
          <p:spPr bwMode="auto">
            <a:xfrm>
              <a:off x="8791701" y="3464856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756"/>
            <p:cNvSpPr/>
            <p:nvPr/>
          </p:nvSpPr>
          <p:spPr bwMode="auto">
            <a:xfrm>
              <a:off x="8793311" y="3464856"/>
              <a:ext cx="6439" cy="1610"/>
            </a:xfrm>
            <a:custGeom>
              <a:avLst/>
              <a:gdLst>
                <a:gd name="T0" fmla="*/ 3 w 3"/>
                <a:gd name="T1" fmla="*/ 0 h 1"/>
                <a:gd name="T2" fmla="*/ 1 w 3"/>
                <a:gd name="T3" fmla="*/ 0 h 1"/>
                <a:gd name="T4" fmla="*/ 2 w 3"/>
                <a:gd name="T5" fmla="*/ 0 h 1"/>
                <a:gd name="T6" fmla="*/ 0 w 3"/>
                <a:gd name="T7" fmla="*/ 0 h 1"/>
                <a:gd name="T8" fmla="*/ 3 w 3"/>
                <a:gd name="T9" fmla="*/ 1 h 1"/>
                <a:gd name="T10" fmla="*/ 2 w 3"/>
                <a:gd name="T11" fmla="*/ 0 h 1"/>
                <a:gd name="T12" fmla="*/ 3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3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757"/>
            <p:cNvSpPr/>
            <p:nvPr/>
          </p:nvSpPr>
          <p:spPr bwMode="auto">
            <a:xfrm>
              <a:off x="8793311" y="3464856"/>
              <a:ext cx="9658" cy="0"/>
            </a:xfrm>
            <a:custGeom>
              <a:avLst/>
              <a:gdLst>
                <a:gd name="T0" fmla="*/ 1 w 4"/>
                <a:gd name="T1" fmla="*/ 2 w 4"/>
                <a:gd name="T2" fmla="*/ 0 w 4"/>
                <a:gd name="T3" fmla="*/ 1 w 4"/>
                <a:gd name="T4" fmla="*/ 1 w 4"/>
                <a:gd name="T5" fmla="*/ 3 w 4"/>
                <a:gd name="T6" fmla="*/ 3 w 4"/>
                <a:gd name="T7" fmla="*/ 4 w 4"/>
                <a:gd name="T8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758"/>
            <p:cNvSpPr/>
            <p:nvPr/>
          </p:nvSpPr>
          <p:spPr bwMode="auto">
            <a:xfrm>
              <a:off x="8798140" y="3464856"/>
              <a:ext cx="6439" cy="0"/>
            </a:xfrm>
            <a:custGeom>
              <a:avLst/>
              <a:gdLst>
                <a:gd name="T0" fmla="*/ 0 w 3"/>
                <a:gd name="T1" fmla="*/ 3 w 3"/>
                <a:gd name="T2" fmla="*/ 1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0" y="0"/>
                    <a:pt x="2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759"/>
            <p:cNvSpPr/>
            <p:nvPr/>
          </p:nvSpPr>
          <p:spPr bwMode="auto">
            <a:xfrm>
              <a:off x="8794920" y="3461636"/>
              <a:ext cx="9658" cy="3219"/>
            </a:xfrm>
            <a:custGeom>
              <a:avLst/>
              <a:gdLst>
                <a:gd name="T0" fmla="*/ 1 w 4"/>
                <a:gd name="T1" fmla="*/ 1 h 1"/>
                <a:gd name="T2" fmla="*/ 2 w 4"/>
                <a:gd name="T3" fmla="*/ 1 h 1"/>
                <a:gd name="T4" fmla="*/ 1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2" y="1"/>
                    <a:pt x="4" y="1"/>
                    <a:pt x="2" y="1"/>
                  </a:cubicBezTo>
                  <a:cubicBezTo>
                    <a:pt x="2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760"/>
            <p:cNvSpPr/>
            <p:nvPr/>
          </p:nvSpPr>
          <p:spPr bwMode="auto">
            <a:xfrm>
              <a:off x="8793311" y="3461636"/>
              <a:ext cx="17706" cy="3219"/>
            </a:xfrm>
            <a:custGeom>
              <a:avLst/>
              <a:gdLst>
                <a:gd name="T0" fmla="*/ 4 w 8"/>
                <a:gd name="T1" fmla="*/ 0 h 1"/>
                <a:gd name="T2" fmla="*/ 2 w 8"/>
                <a:gd name="T3" fmla="*/ 0 h 1"/>
                <a:gd name="T4" fmla="*/ 1 w 8"/>
                <a:gd name="T5" fmla="*/ 0 h 1"/>
                <a:gd name="T6" fmla="*/ 2 w 8"/>
                <a:gd name="T7" fmla="*/ 0 h 1"/>
                <a:gd name="T8" fmla="*/ 4 w 8"/>
                <a:gd name="T9" fmla="*/ 1 h 1"/>
                <a:gd name="T10" fmla="*/ 4 w 8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2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2" y="0"/>
                    <a:pt x="8" y="1"/>
                    <a:pt x="4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Rectangle 761"/>
            <p:cNvSpPr>
              <a:spLocks noChangeArrowheads="1"/>
            </p:cNvSpPr>
            <p:nvPr/>
          </p:nvSpPr>
          <p:spPr bwMode="auto">
            <a:xfrm>
              <a:off x="8794920" y="3461636"/>
              <a:ext cx="3219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762"/>
            <p:cNvSpPr/>
            <p:nvPr/>
          </p:nvSpPr>
          <p:spPr bwMode="auto">
            <a:xfrm>
              <a:off x="8794920" y="3460027"/>
              <a:ext cx="17706" cy="4829"/>
            </a:xfrm>
            <a:custGeom>
              <a:avLst/>
              <a:gdLst>
                <a:gd name="T0" fmla="*/ 5 w 8"/>
                <a:gd name="T1" fmla="*/ 1 h 2"/>
                <a:gd name="T2" fmla="*/ 5 w 8"/>
                <a:gd name="T3" fmla="*/ 1 h 2"/>
                <a:gd name="T4" fmla="*/ 5 w 8"/>
                <a:gd name="T5" fmla="*/ 1 h 2"/>
                <a:gd name="T6" fmla="*/ 5 w 8"/>
                <a:gd name="T7" fmla="*/ 1 h 2"/>
                <a:gd name="T8" fmla="*/ 6 w 8"/>
                <a:gd name="T9" fmla="*/ 1 h 2"/>
                <a:gd name="T10" fmla="*/ 2 w 8"/>
                <a:gd name="T11" fmla="*/ 1 h 2"/>
                <a:gd name="T12" fmla="*/ 3 w 8"/>
                <a:gd name="T13" fmla="*/ 1 h 2"/>
                <a:gd name="T14" fmla="*/ 0 w 8"/>
                <a:gd name="T15" fmla="*/ 0 h 2"/>
                <a:gd name="T16" fmla="*/ 3 w 8"/>
                <a:gd name="T17" fmla="*/ 1 h 2"/>
                <a:gd name="T18" fmla="*/ 1 w 8"/>
                <a:gd name="T19" fmla="*/ 1 h 2"/>
                <a:gd name="T20" fmla="*/ 4 w 8"/>
                <a:gd name="T21" fmla="*/ 1 h 2"/>
                <a:gd name="T22" fmla="*/ 3 w 8"/>
                <a:gd name="T23" fmla="*/ 1 h 2"/>
                <a:gd name="T24" fmla="*/ 4 w 8"/>
                <a:gd name="T25" fmla="*/ 1 h 2"/>
                <a:gd name="T26" fmla="*/ 1 w 8"/>
                <a:gd name="T27" fmla="*/ 1 h 2"/>
                <a:gd name="T28" fmla="*/ 5 w 8"/>
                <a:gd name="T29" fmla="*/ 2 h 2"/>
                <a:gd name="T30" fmla="*/ 3 w 8"/>
                <a:gd name="T31" fmla="*/ 1 h 2"/>
                <a:gd name="T32" fmla="*/ 6 w 8"/>
                <a:gd name="T33" fmla="*/ 2 h 2"/>
                <a:gd name="T34" fmla="*/ 5 w 8"/>
                <a:gd name="T3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2">
                  <a:moveTo>
                    <a:pt x="5" y="1"/>
                  </a:moveTo>
                  <a:cubicBezTo>
                    <a:pt x="8" y="2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1" y="0"/>
                    <a:pt x="4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2" y="1"/>
                    <a:pt x="5" y="1"/>
                    <a:pt x="4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5" y="1"/>
                    <a:pt x="2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3" y="1"/>
                    <a:pt x="4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763"/>
            <p:cNvSpPr/>
            <p:nvPr/>
          </p:nvSpPr>
          <p:spPr bwMode="auto">
            <a:xfrm>
              <a:off x="8794920" y="34600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764"/>
            <p:cNvSpPr/>
            <p:nvPr/>
          </p:nvSpPr>
          <p:spPr bwMode="auto">
            <a:xfrm>
              <a:off x="8793311" y="3461636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765"/>
            <p:cNvSpPr/>
            <p:nvPr/>
          </p:nvSpPr>
          <p:spPr bwMode="auto">
            <a:xfrm>
              <a:off x="8791701" y="3460027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766"/>
            <p:cNvSpPr/>
            <p:nvPr/>
          </p:nvSpPr>
          <p:spPr bwMode="auto">
            <a:xfrm>
              <a:off x="8794920" y="3460027"/>
              <a:ext cx="3219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767"/>
            <p:cNvSpPr/>
            <p:nvPr/>
          </p:nvSpPr>
          <p:spPr bwMode="auto">
            <a:xfrm>
              <a:off x="8798140" y="3458417"/>
              <a:ext cx="6439" cy="0"/>
            </a:xfrm>
            <a:custGeom>
              <a:avLst/>
              <a:gdLst>
                <a:gd name="T0" fmla="*/ 1 w 3"/>
                <a:gd name="T1" fmla="*/ 2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768"/>
            <p:cNvSpPr/>
            <p:nvPr/>
          </p:nvSpPr>
          <p:spPr bwMode="auto">
            <a:xfrm>
              <a:off x="8793311" y="3453588"/>
              <a:ext cx="4829" cy="1610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769"/>
            <p:cNvSpPr/>
            <p:nvPr/>
          </p:nvSpPr>
          <p:spPr bwMode="auto">
            <a:xfrm>
              <a:off x="8785262" y="3451978"/>
              <a:ext cx="8048" cy="1610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1 h 1"/>
                <a:gd name="T6" fmla="*/ 0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770"/>
            <p:cNvSpPr/>
            <p:nvPr/>
          </p:nvSpPr>
          <p:spPr bwMode="auto">
            <a:xfrm>
              <a:off x="8782043" y="3448759"/>
              <a:ext cx="9658" cy="3219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1 h 1"/>
                <a:gd name="T4" fmla="*/ 1 w 4"/>
                <a:gd name="T5" fmla="*/ 1 h 1"/>
                <a:gd name="T6" fmla="*/ 4 w 4"/>
                <a:gd name="T7" fmla="*/ 1 h 1"/>
                <a:gd name="T8" fmla="*/ 0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3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771"/>
            <p:cNvSpPr/>
            <p:nvPr/>
          </p:nvSpPr>
          <p:spPr bwMode="auto">
            <a:xfrm>
              <a:off x="8788482" y="3451978"/>
              <a:ext cx="321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772"/>
            <p:cNvSpPr/>
            <p:nvPr/>
          </p:nvSpPr>
          <p:spPr bwMode="auto">
            <a:xfrm>
              <a:off x="8791701" y="3451978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773"/>
            <p:cNvSpPr/>
            <p:nvPr/>
          </p:nvSpPr>
          <p:spPr bwMode="auto">
            <a:xfrm>
              <a:off x="8782043" y="3448759"/>
              <a:ext cx="4829" cy="3219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1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774"/>
            <p:cNvSpPr/>
            <p:nvPr/>
          </p:nvSpPr>
          <p:spPr bwMode="auto">
            <a:xfrm>
              <a:off x="8791701" y="3458417"/>
              <a:ext cx="6439" cy="6439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1 h 3"/>
                <a:gd name="T4" fmla="*/ 2 w 3"/>
                <a:gd name="T5" fmla="*/ 1 h 3"/>
                <a:gd name="T6" fmla="*/ 0 w 3"/>
                <a:gd name="T7" fmla="*/ 2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3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775"/>
            <p:cNvSpPr/>
            <p:nvPr/>
          </p:nvSpPr>
          <p:spPr bwMode="auto">
            <a:xfrm>
              <a:off x="8793311" y="3453588"/>
              <a:ext cx="6439" cy="4829"/>
            </a:xfrm>
            <a:custGeom>
              <a:avLst/>
              <a:gdLst>
                <a:gd name="T0" fmla="*/ 1 w 3"/>
                <a:gd name="T1" fmla="*/ 1 h 2"/>
                <a:gd name="T2" fmla="*/ 2 w 3"/>
                <a:gd name="T3" fmla="*/ 0 h 2"/>
                <a:gd name="T4" fmla="*/ 1 w 3"/>
                <a:gd name="T5" fmla="*/ 1 h 2"/>
                <a:gd name="T6" fmla="*/ 1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3" y="0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776"/>
            <p:cNvSpPr/>
            <p:nvPr/>
          </p:nvSpPr>
          <p:spPr bwMode="auto">
            <a:xfrm>
              <a:off x="8788482" y="3453588"/>
              <a:ext cx="6439" cy="6439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0 h 3"/>
                <a:gd name="T4" fmla="*/ 1 w 3"/>
                <a:gd name="T5" fmla="*/ 2 h 3"/>
                <a:gd name="T6" fmla="*/ 3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2"/>
                    <a:pt x="1" y="2"/>
                  </a:cubicBezTo>
                  <a:cubicBezTo>
                    <a:pt x="0" y="3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777"/>
            <p:cNvSpPr/>
            <p:nvPr/>
          </p:nvSpPr>
          <p:spPr bwMode="auto">
            <a:xfrm>
              <a:off x="8782043" y="3445540"/>
              <a:ext cx="32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778"/>
            <p:cNvSpPr/>
            <p:nvPr/>
          </p:nvSpPr>
          <p:spPr bwMode="auto">
            <a:xfrm>
              <a:off x="8804578" y="3451978"/>
              <a:ext cx="4829" cy="0"/>
            </a:xfrm>
            <a:custGeom>
              <a:avLst/>
              <a:gdLst>
                <a:gd name="T0" fmla="*/ 1 w 3"/>
                <a:gd name="T1" fmla="*/ 3 w 3"/>
                <a:gd name="T2" fmla="*/ 0 w 3"/>
                <a:gd name="T3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Rectangle 779"/>
            <p:cNvSpPr>
              <a:spLocks noChangeArrowheads="1"/>
            </p:cNvSpPr>
            <p:nvPr/>
          </p:nvSpPr>
          <p:spPr bwMode="auto">
            <a:xfrm>
              <a:off x="8809407" y="3453588"/>
              <a:ext cx="3219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780"/>
            <p:cNvSpPr/>
            <p:nvPr/>
          </p:nvSpPr>
          <p:spPr bwMode="auto">
            <a:xfrm>
              <a:off x="8809407" y="3453588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781"/>
            <p:cNvSpPr/>
            <p:nvPr/>
          </p:nvSpPr>
          <p:spPr bwMode="auto">
            <a:xfrm>
              <a:off x="8809407" y="3453588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782"/>
            <p:cNvSpPr/>
            <p:nvPr/>
          </p:nvSpPr>
          <p:spPr bwMode="auto">
            <a:xfrm>
              <a:off x="8785262" y="3453588"/>
              <a:ext cx="6439" cy="0"/>
            </a:xfrm>
            <a:custGeom>
              <a:avLst/>
              <a:gdLst>
                <a:gd name="T0" fmla="*/ 2 w 3"/>
                <a:gd name="T1" fmla="*/ 1 w 3"/>
                <a:gd name="T2" fmla="*/ 2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2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783"/>
            <p:cNvSpPr/>
            <p:nvPr/>
          </p:nvSpPr>
          <p:spPr bwMode="auto">
            <a:xfrm>
              <a:off x="8782043" y="3497049"/>
              <a:ext cx="22535" cy="46680"/>
            </a:xfrm>
            <a:custGeom>
              <a:avLst/>
              <a:gdLst>
                <a:gd name="T0" fmla="*/ 7 w 10"/>
                <a:gd name="T1" fmla="*/ 0 h 21"/>
                <a:gd name="T2" fmla="*/ 10 w 10"/>
                <a:gd name="T3" fmla="*/ 6 h 21"/>
                <a:gd name="T4" fmla="*/ 10 w 10"/>
                <a:gd name="T5" fmla="*/ 7 h 21"/>
                <a:gd name="T6" fmla="*/ 6 w 10"/>
                <a:gd name="T7" fmla="*/ 8 h 21"/>
                <a:gd name="T8" fmla="*/ 3 w 10"/>
                <a:gd name="T9" fmla="*/ 18 h 21"/>
                <a:gd name="T10" fmla="*/ 0 w 10"/>
                <a:gd name="T11" fmla="*/ 21 h 21"/>
                <a:gd name="T12" fmla="*/ 6 w 10"/>
                <a:gd name="T13" fmla="*/ 0 h 21"/>
                <a:gd name="T14" fmla="*/ 7 w 10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1">
                  <a:moveTo>
                    <a:pt x="7" y="0"/>
                  </a:moveTo>
                  <a:cubicBezTo>
                    <a:pt x="8" y="2"/>
                    <a:pt x="9" y="4"/>
                    <a:pt x="10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9" y="6"/>
                    <a:pt x="7" y="7"/>
                    <a:pt x="6" y="8"/>
                  </a:cubicBezTo>
                  <a:cubicBezTo>
                    <a:pt x="5" y="11"/>
                    <a:pt x="4" y="15"/>
                    <a:pt x="3" y="18"/>
                  </a:cubicBezTo>
                  <a:cubicBezTo>
                    <a:pt x="2" y="19"/>
                    <a:pt x="1" y="20"/>
                    <a:pt x="0" y="21"/>
                  </a:cubicBezTo>
                  <a:cubicBezTo>
                    <a:pt x="3" y="14"/>
                    <a:pt x="4" y="7"/>
                    <a:pt x="6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784"/>
            <p:cNvSpPr/>
            <p:nvPr/>
          </p:nvSpPr>
          <p:spPr bwMode="auto">
            <a:xfrm>
              <a:off x="8794920" y="3545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Rectangle 785"/>
            <p:cNvSpPr>
              <a:spLocks noChangeArrowheads="1"/>
            </p:cNvSpPr>
            <p:nvPr/>
          </p:nvSpPr>
          <p:spPr bwMode="auto">
            <a:xfrm>
              <a:off x="8778824" y="3530851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786"/>
            <p:cNvSpPr/>
            <p:nvPr/>
          </p:nvSpPr>
          <p:spPr bwMode="auto">
            <a:xfrm>
              <a:off x="8775605" y="3530851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787"/>
            <p:cNvSpPr/>
            <p:nvPr/>
          </p:nvSpPr>
          <p:spPr bwMode="auto">
            <a:xfrm>
              <a:off x="8786872" y="3534070"/>
              <a:ext cx="1610" cy="321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788"/>
            <p:cNvSpPr/>
            <p:nvPr/>
          </p:nvSpPr>
          <p:spPr bwMode="auto">
            <a:xfrm>
              <a:off x="8780434" y="3532461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789"/>
            <p:cNvSpPr/>
            <p:nvPr/>
          </p:nvSpPr>
          <p:spPr bwMode="auto">
            <a:xfrm>
              <a:off x="8809407" y="35276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Rectangle 790"/>
            <p:cNvSpPr>
              <a:spLocks noChangeArrowheads="1"/>
            </p:cNvSpPr>
            <p:nvPr/>
          </p:nvSpPr>
          <p:spPr bwMode="auto">
            <a:xfrm>
              <a:off x="8806188" y="3526022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791"/>
            <p:cNvSpPr/>
            <p:nvPr/>
          </p:nvSpPr>
          <p:spPr bwMode="auto">
            <a:xfrm>
              <a:off x="8804578" y="352602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792"/>
            <p:cNvSpPr/>
            <p:nvPr/>
          </p:nvSpPr>
          <p:spPr bwMode="auto">
            <a:xfrm>
              <a:off x="8786872" y="3506706"/>
              <a:ext cx="1610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793"/>
            <p:cNvSpPr/>
            <p:nvPr/>
          </p:nvSpPr>
          <p:spPr bwMode="auto">
            <a:xfrm>
              <a:off x="8809407" y="3527632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794"/>
            <p:cNvSpPr/>
            <p:nvPr/>
          </p:nvSpPr>
          <p:spPr bwMode="auto">
            <a:xfrm>
              <a:off x="8794920" y="3545338"/>
              <a:ext cx="3219" cy="3219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795"/>
            <p:cNvSpPr/>
            <p:nvPr/>
          </p:nvSpPr>
          <p:spPr bwMode="auto">
            <a:xfrm>
              <a:off x="8788482" y="35372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796"/>
            <p:cNvSpPr/>
            <p:nvPr/>
          </p:nvSpPr>
          <p:spPr bwMode="auto">
            <a:xfrm>
              <a:off x="8778824" y="3524413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797"/>
            <p:cNvSpPr/>
            <p:nvPr/>
          </p:nvSpPr>
          <p:spPr bwMode="auto">
            <a:xfrm>
              <a:off x="8764337" y="3524413"/>
              <a:ext cx="46680" cy="43461"/>
            </a:xfrm>
            <a:custGeom>
              <a:avLst/>
              <a:gdLst>
                <a:gd name="T0" fmla="*/ 16 w 21"/>
                <a:gd name="T1" fmla="*/ 2 h 20"/>
                <a:gd name="T2" fmla="*/ 13 w 21"/>
                <a:gd name="T3" fmla="*/ 2 h 20"/>
                <a:gd name="T4" fmla="*/ 12 w 21"/>
                <a:gd name="T5" fmla="*/ 1 h 20"/>
                <a:gd name="T6" fmla="*/ 10 w 21"/>
                <a:gd name="T7" fmla="*/ 2 h 20"/>
                <a:gd name="T8" fmla="*/ 9 w 21"/>
                <a:gd name="T9" fmla="*/ 2 h 20"/>
                <a:gd name="T10" fmla="*/ 7 w 21"/>
                <a:gd name="T11" fmla="*/ 2 h 20"/>
                <a:gd name="T12" fmla="*/ 9 w 21"/>
                <a:gd name="T13" fmla="*/ 3 h 20"/>
                <a:gd name="T14" fmla="*/ 10 w 21"/>
                <a:gd name="T15" fmla="*/ 4 h 20"/>
                <a:gd name="T16" fmla="*/ 12 w 21"/>
                <a:gd name="T17" fmla="*/ 4 h 20"/>
                <a:gd name="T18" fmla="*/ 12 w 21"/>
                <a:gd name="T19" fmla="*/ 3 h 20"/>
                <a:gd name="T20" fmla="*/ 15 w 21"/>
                <a:gd name="T21" fmla="*/ 4 h 20"/>
                <a:gd name="T22" fmla="*/ 10 w 21"/>
                <a:gd name="T23" fmla="*/ 4 h 20"/>
                <a:gd name="T24" fmla="*/ 9 w 21"/>
                <a:gd name="T25" fmla="*/ 5 h 20"/>
                <a:gd name="T26" fmla="*/ 8 w 21"/>
                <a:gd name="T27" fmla="*/ 5 h 20"/>
                <a:gd name="T28" fmla="*/ 11 w 21"/>
                <a:gd name="T29" fmla="*/ 6 h 20"/>
                <a:gd name="T30" fmla="*/ 13 w 21"/>
                <a:gd name="T31" fmla="*/ 7 h 20"/>
                <a:gd name="T32" fmla="*/ 11 w 21"/>
                <a:gd name="T33" fmla="*/ 6 h 20"/>
                <a:gd name="T34" fmla="*/ 11 w 21"/>
                <a:gd name="T35" fmla="*/ 7 h 20"/>
                <a:gd name="T36" fmla="*/ 10 w 21"/>
                <a:gd name="T37" fmla="*/ 7 h 20"/>
                <a:gd name="T38" fmla="*/ 8 w 21"/>
                <a:gd name="T39" fmla="*/ 4 h 20"/>
                <a:gd name="T40" fmla="*/ 9 w 21"/>
                <a:gd name="T41" fmla="*/ 5 h 20"/>
                <a:gd name="T42" fmla="*/ 8 w 21"/>
                <a:gd name="T43" fmla="*/ 6 h 20"/>
                <a:gd name="T44" fmla="*/ 10 w 21"/>
                <a:gd name="T45" fmla="*/ 8 h 20"/>
                <a:gd name="T46" fmla="*/ 11 w 21"/>
                <a:gd name="T47" fmla="*/ 12 h 20"/>
                <a:gd name="T48" fmla="*/ 7 w 21"/>
                <a:gd name="T49" fmla="*/ 7 h 20"/>
                <a:gd name="T50" fmla="*/ 9 w 21"/>
                <a:gd name="T51" fmla="*/ 9 h 20"/>
                <a:gd name="T52" fmla="*/ 7 w 21"/>
                <a:gd name="T53" fmla="*/ 8 h 20"/>
                <a:gd name="T54" fmla="*/ 7 w 21"/>
                <a:gd name="T55" fmla="*/ 8 h 20"/>
                <a:gd name="T56" fmla="*/ 8 w 21"/>
                <a:gd name="T57" fmla="*/ 7 h 20"/>
                <a:gd name="T58" fmla="*/ 6 w 21"/>
                <a:gd name="T59" fmla="*/ 7 h 20"/>
                <a:gd name="T60" fmla="*/ 5 w 21"/>
                <a:gd name="T61" fmla="*/ 5 h 20"/>
                <a:gd name="T62" fmla="*/ 7 w 21"/>
                <a:gd name="T63" fmla="*/ 5 h 20"/>
                <a:gd name="T64" fmla="*/ 8 w 21"/>
                <a:gd name="T65" fmla="*/ 5 h 20"/>
                <a:gd name="T66" fmla="*/ 8 w 21"/>
                <a:gd name="T67" fmla="*/ 4 h 20"/>
                <a:gd name="T68" fmla="*/ 7 w 21"/>
                <a:gd name="T69" fmla="*/ 3 h 20"/>
                <a:gd name="T70" fmla="*/ 7 w 21"/>
                <a:gd name="T71" fmla="*/ 2 h 20"/>
                <a:gd name="T72" fmla="*/ 9 w 21"/>
                <a:gd name="T73" fmla="*/ 1 h 20"/>
                <a:gd name="T74" fmla="*/ 9 w 21"/>
                <a:gd name="T75" fmla="*/ 1 h 20"/>
                <a:gd name="T76" fmla="*/ 10 w 21"/>
                <a:gd name="T77" fmla="*/ 1 h 20"/>
                <a:gd name="T78" fmla="*/ 6 w 21"/>
                <a:gd name="T79" fmla="*/ 3 h 20"/>
                <a:gd name="T80" fmla="*/ 6 w 21"/>
                <a:gd name="T81" fmla="*/ 3 h 20"/>
                <a:gd name="T82" fmla="*/ 4 w 21"/>
                <a:gd name="T83" fmla="*/ 3 h 20"/>
                <a:gd name="T84" fmla="*/ 4 w 21"/>
                <a:gd name="T85" fmla="*/ 4 h 20"/>
                <a:gd name="T86" fmla="*/ 5 w 21"/>
                <a:gd name="T87" fmla="*/ 4 h 20"/>
                <a:gd name="T88" fmla="*/ 3 w 21"/>
                <a:gd name="T89" fmla="*/ 6 h 20"/>
                <a:gd name="T90" fmla="*/ 2 w 21"/>
                <a:gd name="T91" fmla="*/ 7 h 20"/>
                <a:gd name="T92" fmla="*/ 2 w 21"/>
                <a:gd name="T93" fmla="*/ 7 h 20"/>
                <a:gd name="T94" fmla="*/ 2 w 21"/>
                <a:gd name="T95" fmla="*/ 7 h 20"/>
                <a:gd name="T96" fmla="*/ 2 w 21"/>
                <a:gd name="T97" fmla="*/ 7 h 20"/>
                <a:gd name="T98" fmla="*/ 12 w 21"/>
                <a:gd name="T99" fmla="*/ 14 h 20"/>
                <a:gd name="T100" fmla="*/ 12 w 21"/>
                <a:gd name="T101" fmla="*/ 14 h 20"/>
                <a:gd name="T102" fmla="*/ 11 w 21"/>
                <a:gd name="T103" fmla="*/ 13 h 20"/>
                <a:gd name="T104" fmla="*/ 12 w 21"/>
                <a:gd name="T105" fmla="*/ 10 h 20"/>
                <a:gd name="T106" fmla="*/ 13 w 21"/>
                <a:gd name="T107" fmla="*/ 10 h 20"/>
                <a:gd name="T108" fmla="*/ 15 w 21"/>
                <a:gd name="T109" fmla="*/ 10 h 20"/>
                <a:gd name="T110" fmla="*/ 16 w 21"/>
                <a:gd name="T111" fmla="*/ 11 h 20"/>
                <a:gd name="T112" fmla="*/ 16 w 21"/>
                <a:gd name="T113" fmla="*/ 6 h 20"/>
                <a:gd name="T114" fmla="*/ 17 w 21"/>
                <a:gd name="T115" fmla="*/ 6 h 20"/>
                <a:gd name="T116" fmla="*/ 16 w 21"/>
                <a:gd name="T117" fmla="*/ 4 h 20"/>
                <a:gd name="T118" fmla="*/ 19 w 21"/>
                <a:gd name="T119" fmla="*/ 4 h 20"/>
                <a:gd name="T120" fmla="*/ 19 w 21"/>
                <a:gd name="T121" fmla="*/ 4 h 20"/>
                <a:gd name="T122" fmla="*/ 18 w 21"/>
                <a:gd name="T123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" h="20">
                  <a:moveTo>
                    <a:pt x="18" y="3"/>
                  </a:moveTo>
                  <a:cubicBezTo>
                    <a:pt x="15" y="3"/>
                    <a:pt x="18" y="3"/>
                    <a:pt x="16" y="2"/>
                  </a:cubicBezTo>
                  <a:cubicBezTo>
                    <a:pt x="16" y="3"/>
                    <a:pt x="16" y="3"/>
                    <a:pt x="15" y="3"/>
                  </a:cubicBezTo>
                  <a:cubicBezTo>
                    <a:pt x="14" y="2"/>
                    <a:pt x="15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1" y="1"/>
                    <a:pt x="12" y="1"/>
                  </a:cubicBezTo>
                  <a:cubicBezTo>
                    <a:pt x="14" y="2"/>
                    <a:pt x="10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9" y="3"/>
                    <a:pt x="7" y="3"/>
                    <a:pt x="9" y="4"/>
                  </a:cubicBezTo>
                  <a:cubicBezTo>
                    <a:pt x="8" y="4"/>
                    <a:pt x="8" y="4"/>
                    <a:pt x="9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9" y="4"/>
                    <a:pt x="10" y="4"/>
                  </a:cubicBezTo>
                  <a:cubicBezTo>
                    <a:pt x="13" y="5"/>
                    <a:pt x="10" y="4"/>
                    <a:pt x="10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3" y="4"/>
                    <a:pt x="10" y="3"/>
                  </a:cubicBezTo>
                  <a:cubicBezTo>
                    <a:pt x="11" y="3"/>
                    <a:pt x="12" y="3"/>
                    <a:pt x="12" y="3"/>
                  </a:cubicBezTo>
                  <a:cubicBezTo>
                    <a:pt x="11" y="3"/>
                    <a:pt x="14" y="4"/>
                    <a:pt x="12" y="3"/>
                  </a:cubicBezTo>
                  <a:cubicBezTo>
                    <a:pt x="15" y="4"/>
                    <a:pt x="14" y="4"/>
                    <a:pt x="15" y="4"/>
                  </a:cubicBezTo>
                  <a:cubicBezTo>
                    <a:pt x="13" y="4"/>
                    <a:pt x="15" y="5"/>
                    <a:pt x="15" y="6"/>
                  </a:cubicBezTo>
                  <a:cubicBezTo>
                    <a:pt x="13" y="5"/>
                    <a:pt x="12" y="5"/>
                    <a:pt x="10" y="4"/>
                  </a:cubicBezTo>
                  <a:cubicBezTo>
                    <a:pt x="9" y="5"/>
                    <a:pt x="11" y="5"/>
                    <a:pt x="12" y="6"/>
                  </a:cubicBezTo>
                  <a:cubicBezTo>
                    <a:pt x="12" y="6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5"/>
                    <a:pt x="9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6"/>
                    <a:pt x="14" y="6"/>
                    <a:pt x="13" y="7"/>
                  </a:cubicBezTo>
                  <a:cubicBezTo>
                    <a:pt x="12" y="6"/>
                    <a:pt x="12" y="7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2" y="9"/>
                    <a:pt x="12" y="8"/>
                  </a:cubicBezTo>
                  <a:cubicBezTo>
                    <a:pt x="11" y="8"/>
                    <a:pt x="10" y="6"/>
                    <a:pt x="10" y="7"/>
                  </a:cubicBezTo>
                  <a:cubicBezTo>
                    <a:pt x="9" y="6"/>
                    <a:pt x="9" y="6"/>
                    <a:pt x="10" y="6"/>
                  </a:cubicBezTo>
                  <a:cubicBezTo>
                    <a:pt x="9" y="6"/>
                    <a:pt x="8" y="4"/>
                    <a:pt x="8" y="4"/>
                  </a:cubicBezTo>
                  <a:cubicBezTo>
                    <a:pt x="7" y="3"/>
                    <a:pt x="8" y="5"/>
                    <a:pt x="8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4"/>
                    <a:pt x="8" y="6"/>
                    <a:pt x="9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7"/>
                    <a:pt x="10" y="8"/>
                    <a:pt x="11" y="8"/>
                  </a:cubicBezTo>
                  <a:cubicBezTo>
                    <a:pt x="9" y="7"/>
                    <a:pt x="11" y="10"/>
                    <a:pt x="10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1" y="11"/>
                    <a:pt x="11" y="12"/>
                  </a:cubicBezTo>
                  <a:cubicBezTo>
                    <a:pt x="11" y="11"/>
                    <a:pt x="9" y="9"/>
                    <a:pt x="10" y="10"/>
                  </a:cubicBezTo>
                  <a:cubicBezTo>
                    <a:pt x="9" y="10"/>
                    <a:pt x="8" y="8"/>
                    <a:pt x="7" y="7"/>
                  </a:cubicBezTo>
                  <a:cubicBezTo>
                    <a:pt x="6" y="7"/>
                    <a:pt x="9" y="9"/>
                    <a:pt x="9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0"/>
                    <a:pt x="12" y="13"/>
                    <a:pt x="7" y="9"/>
                  </a:cubicBezTo>
                  <a:cubicBezTo>
                    <a:pt x="7" y="9"/>
                    <a:pt x="8" y="8"/>
                    <a:pt x="7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9" y="9"/>
                    <a:pt x="7" y="8"/>
                    <a:pt x="7" y="8"/>
                  </a:cubicBezTo>
                  <a:cubicBezTo>
                    <a:pt x="7" y="7"/>
                    <a:pt x="8" y="7"/>
                    <a:pt x="10" y="8"/>
                  </a:cubicBezTo>
                  <a:cubicBezTo>
                    <a:pt x="10" y="8"/>
                    <a:pt x="8" y="8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8" y="7"/>
                    <a:pt x="10" y="7"/>
                  </a:cubicBezTo>
                  <a:cubicBezTo>
                    <a:pt x="10" y="6"/>
                    <a:pt x="6" y="5"/>
                    <a:pt x="5" y="5"/>
                  </a:cubicBezTo>
                  <a:cubicBezTo>
                    <a:pt x="6" y="5"/>
                    <a:pt x="7" y="5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8" y="6"/>
                    <a:pt x="11" y="7"/>
                  </a:cubicBezTo>
                  <a:cubicBezTo>
                    <a:pt x="8" y="6"/>
                    <a:pt x="10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10" y="5"/>
                    <a:pt x="9" y="4"/>
                    <a:pt x="7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10" y="3"/>
                    <a:pt x="6" y="2"/>
                    <a:pt x="7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1" y="3"/>
                    <a:pt x="7" y="1"/>
                    <a:pt x="9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2" y="1"/>
                    <a:pt x="8" y="0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8" y="1"/>
                    <a:pt x="5" y="2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4" y="3"/>
                    <a:pt x="4" y="3"/>
                  </a:cubicBezTo>
                  <a:cubicBezTo>
                    <a:pt x="5" y="4"/>
                    <a:pt x="3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5" y="7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6"/>
                    <a:pt x="21" y="20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3" y="15"/>
                    <a:pt x="13" y="13"/>
                    <a:pt x="13" y="12"/>
                  </a:cubicBezTo>
                  <a:cubicBezTo>
                    <a:pt x="11" y="10"/>
                    <a:pt x="13" y="11"/>
                    <a:pt x="12" y="10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2" y="10"/>
                    <a:pt x="17" y="13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9"/>
                  </a:cubicBezTo>
                  <a:cubicBezTo>
                    <a:pt x="14" y="9"/>
                    <a:pt x="15" y="10"/>
                    <a:pt x="16" y="11"/>
                  </a:cubicBezTo>
                  <a:cubicBezTo>
                    <a:pt x="18" y="4"/>
                    <a:pt x="15" y="8"/>
                    <a:pt x="14" y="6"/>
                  </a:cubicBezTo>
                  <a:cubicBezTo>
                    <a:pt x="14" y="6"/>
                    <a:pt x="16" y="6"/>
                    <a:pt x="16" y="6"/>
                  </a:cubicBezTo>
                  <a:cubicBezTo>
                    <a:pt x="15" y="6"/>
                    <a:pt x="16" y="6"/>
                    <a:pt x="16" y="5"/>
                  </a:cubicBezTo>
                  <a:cubicBezTo>
                    <a:pt x="16" y="5"/>
                    <a:pt x="18" y="6"/>
                    <a:pt x="17" y="6"/>
                  </a:cubicBezTo>
                  <a:cubicBezTo>
                    <a:pt x="20" y="6"/>
                    <a:pt x="17" y="5"/>
                    <a:pt x="18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8" y="4"/>
                    <a:pt x="19" y="5"/>
                  </a:cubicBezTo>
                  <a:cubicBezTo>
                    <a:pt x="20" y="5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3"/>
                    <a:pt x="18" y="3"/>
                    <a:pt x="17" y="3"/>
                  </a:cubicBezTo>
                  <a:cubicBezTo>
                    <a:pt x="18" y="3"/>
                    <a:pt x="19" y="3"/>
                    <a:pt x="18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Rectangle 798"/>
            <p:cNvSpPr>
              <a:spLocks noChangeArrowheads="1"/>
            </p:cNvSpPr>
            <p:nvPr/>
          </p:nvSpPr>
          <p:spPr bwMode="auto">
            <a:xfrm>
              <a:off x="8802969" y="3530851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Rectangle 799"/>
            <p:cNvSpPr>
              <a:spLocks noChangeArrowheads="1"/>
            </p:cNvSpPr>
            <p:nvPr/>
          </p:nvSpPr>
          <p:spPr bwMode="auto">
            <a:xfrm>
              <a:off x="8782043" y="3534070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800"/>
            <p:cNvSpPr/>
            <p:nvPr/>
          </p:nvSpPr>
          <p:spPr bwMode="auto">
            <a:xfrm>
              <a:off x="8782043" y="3490610"/>
              <a:ext cx="51509" cy="41851"/>
            </a:xfrm>
            <a:custGeom>
              <a:avLst/>
              <a:gdLst>
                <a:gd name="T0" fmla="*/ 7 w 23"/>
                <a:gd name="T1" fmla="*/ 12 h 19"/>
                <a:gd name="T2" fmla="*/ 4 w 23"/>
                <a:gd name="T3" fmla="*/ 12 h 19"/>
                <a:gd name="T4" fmla="*/ 4 w 23"/>
                <a:gd name="T5" fmla="*/ 13 h 19"/>
                <a:gd name="T6" fmla="*/ 0 w 23"/>
                <a:gd name="T7" fmla="*/ 12 h 19"/>
                <a:gd name="T8" fmla="*/ 3 w 23"/>
                <a:gd name="T9" fmla="*/ 15 h 19"/>
                <a:gd name="T10" fmla="*/ 5 w 23"/>
                <a:gd name="T11" fmla="*/ 16 h 19"/>
                <a:gd name="T12" fmla="*/ 9 w 23"/>
                <a:gd name="T13" fmla="*/ 17 h 19"/>
                <a:gd name="T14" fmla="*/ 13 w 23"/>
                <a:gd name="T15" fmla="*/ 18 h 19"/>
                <a:gd name="T16" fmla="*/ 13 w 23"/>
                <a:gd name="T17" fmla="*/ 18 h 19"/>
                <a:gd name="T18" fmla="*/ 12 w 23"/>
                <a:gd name="T19" fmla="*/ 17 h 19"/>
                <a:gd name="T20" fmla="*/ 10 w 23"/>
                <a:gd name="T21" fmla="*/ 16 h 19"/>
                <a:gd name="T22" fmla="*/ 6 w 23"/>
                <a:gd name="T23" fmla="*/ 13 h 19"/>
                <a:gd name="T24" fmla="*/ 12 w 23"/>
                <a:gd name="T25" fmla="*/ 16 h 19"/>
                <a:gd name="T26" fmla="*/ 7 w 23"/>
                <a:gd name="T27" fmla="*/ 12 h 19"/>
                <a:gd name="T28" fmla="*/ 9 w 23"/>
                <a:gd name="T29" fmla="*/ 14 h 19"/>
                <a:gd name="T30" fmla="*/ 10 w 23"/>
                <a:gd name="T31" fmla="*/ 15 h 19"/>
                <a:gd name="T32" fmla="*/ 13 w 23"/>
                <a:gd name="T33" fmla="*/ 15 h 19"/>
                <a:gd name="T34" fmla="*/ 9 w 23"/>
                <a:gd name="T35" fmla="*/ 12 h 19"/>
                <a:gd name="T36" fmla="*/ 9 w 23"/>
                <a:gd name="T37" fmla="*/ 12 h 19"/>
                <a:gd name="T38" fmla="*/ 9 w 23"/>
                <a:gd name="T39" fmla="*/ 12 h 19"/>
                <a:gd name="T40" fmla="*/ 16 w 23"/>
                <a:gd name="T41" fmla="*/ 12 h 19"/>
                <a:gd name="T42" fmla="*/ 16 w 23"/>
                <a:gd name="T43" fmla="*/ 12 h 19"/>
                <a:gd name="T44" fmla="*/ 16 w 23"/>
                <a:gd name="T45" fmla="*/ 12 h 19"/>
                <a:gd name="T46" fmla="*/ 16 w 23"/>
                <a:gd name="T47" fmla="*/ 11 h 19"/>
                <a:gd name="T48" fmla="*/ 16 w 23"/>
                <a:gd name="T49" fmla="*/ 11 h 19"/>
                <a:gd name="T50" fmla="*/ 15 w 23"/>
                <a:gd name="T51" fmla="*/ 5 h 19"/>
                <a:gd name="T52" fmla="*/ 15 w 23"/>
                <a:gd name="T53" fmla="*/ 5 h 19"/>
                <a:gd name="T54" fmla="*/ 15 w 23"/>
                <a:gd name="T55" fmla="*/ 5 h 19"/>
                <a:gd name="T56" fmla="*/ 14 w 23"/>
                <a:gd name="T57" fmla="*/ 4 h 19"/>
                <a:gd name="T58" fmla="*/ 9 w 23"/>
                <a:gd name="T59" fmla="*/ 7 h 19"/>
                <a:gd name="T60" fmla="*/ 10 w 23"/>
                <a:gd name="T61" fmla="*/ 7 h 19"/>
                <a:gd name="T62" fmla="*/ 9 w 23"/>
                <a:gd name="T63" fmla="*/ 8 h 19"/>
                <a:gd name="T64" fmla="*/ 7 w 23"/>
                <a:gd name="T65" fmla="*/ 10 h 19"/>
                <a:gd name="T66" fmla="*/ 6 w 23"/>
                <a:gd name="T67" fmla="*/ 8 h 19"/>
                <a:gd name="T68" fmla="*/ 6 w 23"/>
                <a:gd name="T69" fmla="*/ 8 h 19"/>
                <a:gd name="T70" fmla="*/ 12 w 23"/>
                <a:gd name="T71" fmla="*/ 6 h 19"/>
                <a:gd name="T72" fmla="*/ 12 w 23"/>
                <a:gd name="T73" fmla="*/ 6 h 19"/>
                <a:gd name="T74" fmla="*/ 12 w 23"/>
                <a:gd name="T75" fmla="*/ 6 h 19"/>
                <a:gd name="T76" fmla="*/ 12 w 23"/>
                <a:gd name="T77" fmla="*/ 6 h 19"/>
                <a:gd name="T78" fmla="*/ 11 w 23"/>
                <a:gd name="T79" fmla="*/ 6 h 19"/>
                <a:gd name="T80" fmla="*/ 9 w 23"/>
                <a:gd name="T81" fmla="*/ 8 h 19"/>
                <a:gd name="T82" fmla="*/ 8 w 23"/>
                <a:gd name="T83" fmla="*/ 12 h 19"/>
                <a:gd name="T84" fmla="*/ 9 w 23"/>
                <a:gd name="T85" fmla="*/ 12 h 19"/>
                <a:gd name="T86" fmla="*/ 8 w 23"/>
                <a:gd name="T87" fmla="*/ 12 h 19"/>
                <a:gd name="T88" fmla="*/ 5 w 23"/>
                <a:gd name="T89" fmla="*/ 10 h 19"/>
                <a:gd name="T90" fmla="*/ 3 w 23"/>
                <a:gd name="T91" fmla="*/ 8 h 19"/>
                <a:gd name="T92" fmla="*/ 2 w 23"/>
                <a:gd name="T93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" h="19">
                  <a:moveTo>
                    <a:pt x="7" y="12"/>
                  </a:moveTo>
                  <a:cubicBezTo>
                    <a:pt x="4" y="11"/>
                    <a:pt x="8" y="12"/>
                    <a:pt x="7" y="12"/>
                  </a:cubicBezTo>
                  <a:cubicBezTo>
                    <a:pt x="6" y="12"/>
                    <a:pt x="5" y="11"/>
                    <a:pt x="4" y="11"/>
                  </a:cubicBezTo>
                  <a:cubicBezTo>
                    <a:pt x="7" y="13"/>
                    <a:pt x="3" y="11"/>
                    <a:pt x="4" y="12"/>
                  </a:cubicBezTo>
                  <a:cubicBezTo>
                    <a:pt x="3" y="11"/>
                    <a:pt x="3" y="11"/>
                    <a:pt x="1" y="10"/>
                  </a:cubicBezTo>
                  <a:cubicBezTo>
                    <a:pt x="2" y="11"/>
                    <a:pt x="2" y="12"/>
                    <a:pt x="4" y="13"/>
                  </a:cubicBezTo>
                  <a:cubicBezTo>
                    <a:pt x="4" y="13"/>
                    <a:pt x="3" y="13"/>
                    <a:pt x="4" y="14"/>
                  </a:cubicBezTo>
                  <a:cubicBezTo>
                    <a:pt x="3" y="13"/>
                    <a:pt x="2" y="13"/>
                    <a:pt x="0" y="12"/>
                  </a:cubicBezTo>
                  <a:cubicBezTo>
                    <a:pt x="2" y="13"/>
                    <a:pt x="5" y="15"/>
                    <a:pt x="7" y="16"/>
                  </a:cubicBezTo>
                  <a:cubicBezTo>
                    <a:pt x="5" y="16"/>
                    <a:pt x="5" y="16"/>
                    <a:pt x="3" y="15"/>
                  </a:cubicBezTo>
                  <a:cubicBezTo>
                    <a:pt x="1" y="15"/>
                    <a:pt x="5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7" y="17"/>
                    <a:pt x="9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7"/>
                    <a:pt x="10" y="18"/>
                    <a:pt x="10" y="18"/>
                  </a:cubicBezTo>
                  <a:cubicBezTo>
                    <a:pt x="12" y="19"/>
                    <a:pt x="12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8" y="15"/>
                    <a:pt x="7" y="14"/>
                    <a:pt x="5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8" y="14"/>
                    <a:pt x="11" y="16"/>
                    <a:pt x="11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6"/>
                    <a:pt x="11" y="15"/>
                    <a:pt x="9" y="14"/>
                  </a:cubicBezTo>
                  <a:cubicBezTo>
                    <a:pt x="4" y="12"/>
                    <a:pt x="9" y="13"/>
                    <a:pt x="7" y="12"/>
                  </a:cubicBezTo>
                  <a:cubicBezTo>
                    <a:pt x="8" y="13"/>
                    <a:pt x="9" y="13"/>
                    <a:pt x="10" y="14"/>
                  </a:cubicBezTo>
                  <a:cubicBezTo>
                    <a:pt x="10" y="14"/>
                    <a:pt x="10" y="14"/>
                    <a:pt x="9" y="14"/>
                  </a:cubicBezTo>
                  <a:cubicBezTo>
                    <a:pt x="9" y="14"/>
                    <a:pt x="13" y="15"/>
                    <a:pt x="12" y="16"/>
                  </a:cubicBezTo>
                  <a:cubicBezTo>
                    <a:pt x="11" y="16"/>
                    <a:pt x="10" y="14"/>
                    <a:pt x="10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5"/>
                  </a:cubicBezTo>
                  <a:cubicBezTo>
                    <a:pt x="11" y="14"/>
                    <a:pt x="12" y="14"/>
                    <a:pt x="12" y="13"/>
                  </a:cubicBezTo>
                  <a:cubicBezTo>
                    <a:pt x="5" y="10"/>
                    <a:pt x="10" y="13"/>
                    <a:pt x="9" y="12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23" y="13"/>
                    <a:pt x="13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2"/>
                    <a:pt x="14" y="0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0" y="6"/>
                  </a:cubicBezTo>
                  <a:cubicBezTo>
                    <a:pt x="9" y="6"/>
                    <a:pt x="10" y="7"/>
                    <a:pt x="9" y="7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7" y="9"/>
                    <a:pt x="8" y="10"/>
                    <a:pt x="10" y="8"/>
                  </a:cubicBezTo>
                  <a:cubicBezTo>
                    <a:pt x="9" y="9"/>
                    <a:pt x="8" y="9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3"/>
                    <a:pt x="7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18" y="4"/>
                    <a:pt x="9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8"/>
                    <a:pt x="10" y="7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10"/>
                    <a:pt x="9" y="11"/>
                  </a:cubicBezTo>
                  <a:cubicBezTo>
                    <a:pt x="8" y="9"/>
                    <a:pt x="8" y="14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1"/>
                    <a:pt x="9" y="14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7" y="8"/>
                    <a:pt x="7" y="7"/>
                  </a:cubicBezTo>
                  <a:cubicBezTo>
                    <a:pt x="7" y="10"/>
                    <a:pt x="5" y="8"/>
                    <a:pt x="5" y="10"/>
                  </a:cubicBezTo>
                  <a:cubicBezTo>
                    <a:pt x="4" y="9"/>
                    <a:pt x="4" y="7"/>
                    <a:pt x="5" y="7"/>
                  </a:cubicBezTo>
                  <a:cubicBezTo>
                    <a:pt x="4" y="7"/>
                    <a:pt x="4" y="8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3" y="8"/>
                    <a:pt x="2" y="7"/>
                  </a:cubicBezTo>
                  <a:cubicBezTo>
                    <a:pt x="0" y="10"/>
                    <a:pt x="7" y="10"/>
                    <a:pt x="7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801"/>
            <p:cNvSpPr/>
            <p:nvPr/>
          </p:nvSpPr>
          <p:spPr bwMode="auto">
            <a:xfrm>
              <a:off x="8791701" y="3532461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802"/>
            <p:cNvSpPr/>
            <p:nvPr/>
          </p:nvSpPr>
          <p:spPr bwMode="auto">
            <a:xfrm>
              <a:off x="8782043" y="3527632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803"/>
            <p:cNvSpPr/>
            <p:nvPr/>
          </p:nvSpPr>
          <p:spPr bwMode="auto">
            <a:xfrm>
              <a:off x="8778824" y="3526022"/>
              <a:ext cx="3219" cy="161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804"/>
            <p:cNvSpPr/>
            <p:nvPr/>
          </p:nvSpPr>
          <p:spPr bwMode="auto">
            <a:xfrm>
              <a:off x="8802969" y="3503487"/>
              <a:ext cx="3219" cy="3219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1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805"/>
            <p:cNvSpPr/>
            <p:nvPr/>
          </p:nvSpPr>
          <p:spPr bwMode="auto">
            <a:xfrm>
              <a:off x="8799749" y="3506706"/>
              <a:ext cx="4829" cy="1610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806"/>
            <p:cNvSpPr/>
            <p:nvPr/>
          </p:nvSpPr>
          <p:spPr bwMode="auto">
            <a:xfrm>
              <a:off x="8794920" y="3508316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807"/>
            <p:cNvSpPr/>
            <p:nvPr/>
          </p:nvSpPr>
          <p:spPr bwMode="auto">
            <a:xfrm>
              <a:off x="8798140" y="3508316"/>
              <a:ext cx="6439" cy="0"/>
            </a:xfrm>
            <a:custGeom>
              <a:avLst/>
              <a:gdLst>
                <a:gd name="T0" fmla="*/ 1 w 3"/>
                <a:gd name="T1" fmla="*/ 3 w 3"/>
                <a:gd name="T2" fmla="*/ 1 w 3"/>
                <a:gd name="T3" fmla="*/ 1 w 3"/>
                <a:gd name="T4" fmla="*/ 0 w 3"/>
                <a:gd name="T5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809"/>
            <p:cNvSpPr/>
            <p:nvPr/>
          </p:nvSpPr>
          <p:spPr bwMode="auto">
            <a:xfrm>
              <a:off x="8799750" y="35083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810"/>
            <p:cNvSpPr/>
            <p:nvPr/>
          </p:nvSpPr>
          <p:spPr bwMode="auto">
            <a:xfrm>
              <a:off x="8791702" y="3508316"/>
              <a:ext cx="8048" cy="1610"/>
            </a:xfrm>
            <a:custGeom>
              <a:avLst/>
              <a:gdLst>
                <a:gd name="T0" fmla="*/ 0 w 4"/>
                <a:gd name="T1" fmla="*/ 0 h 1"/>
                <a:gd name="T2" fmla="*/ 3 w 4"/>
                <a:gd name="T3" fmla="*/ 1 h 1"/>
                <a:gd name="T4" fmla="*/ 2 w 4"/>
                <a:gd name="T5" fmla="*/ 0 h 1"/>
                <a:gd name="T6" fmla="*/ 4 w 4"/>
                <a:gd name="T7" fmla="*/ 0 h 1"/>
                <a:gd name="T8" fmla="*/ 0 w 4"/>
                <a:gd name="T9" fmla="*/ 0 h 1"/>
                <a:gd name="T10" fmla="*/ 2 w 4"/>
                <a:gd name="T11" fmla="*/ 0 h 1"/>
                <a:gd name="T12" fmla="*/ 0 w 4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2" y="0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811"/>
            <p:cNvSpPr/>
            <p:nvPr/>
          </p:nvSpPr>
          <p:spPr bwMode="auto">
            <a:xfrm>
              <a:off x="8788483" y="3509926"/>
              <a:ext cx="11268" cy="4829"/>
            </a:xfrm>
            <a:custGeom>
              <a:avLst/>
              <a:gdLst>
                <a:gd name="T0" fmla="*/ 4 w 5"/>
                <a:gd name="T1" fmla="*/ 2 h 2"/>
                <a:gd name="T2" fmla="*/ 2 w 5"/>
                <a:gd name="T3" fmla="*/ 1 h 2"/>
                <a:gd name="T4" fmla="*/ 5 w 5"/>
                <a:gd name="T5" fmla="*/ 1 h 2"/>
                <a:gd name="T6" fmla="*/ 3 w 5"/>
                <a:gd name="T7" fmla="*/ 1 h 2"/>
                <a:gd name="T8" fmla="*/ 4 w 5"/>
                <a:gd name="T9" fmla="*/ 0 h 2"/>
                <a:gd name="T10" fmla="*/ 1 w 5"/>
                <a:gd name="T11" fmla="*/ 1 h 2"/>
                <a:gd name="T12" fmla="*/ 1 w 5"/>
                <a:gd name="T13" fmla="*/ 1 h 2"/>
                <a:gd name="T14" fmla="*/ 0 w 5"/>
                <a:gd name="T15" fmla="*/ 1 h 2"/>
                <a:gd name="T16" fmla="*/ 4 w 5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5" y="1"/>
                    <a:pt x="4" y="0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812"/>
            <p:cNvSpPr/>
            <p:nvPr/>
          </p:nvSpPr>
          <p:spPr bwMode="auto">
            <a:xfrm>
              <a:off x="8788483" y="3513145"/>
              <a:ext cx="4829" cy="161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813"/>
            <p:cNvSpPr/>
            <p:nvPr/>
          </p:nvSpPr>
          <p:spPr bwMode="auto">
            <a:xfrm>
              <a:off x="8786873" y="3514755"/>
              <a:ext cx="8048" cy="1610"/>
            </a:xfrm>
            <a:custGeom>
              <a:avLst/>
              <a:gdLst>
                <a:gd name="T0" fmla="*/ 3 w 4"/>
                <a:gd name="T1" fmla="*/ 0 h 1"/>
                <a:gd name="T2" fmla="*/ 2 w 4"/>
                <a:gd name="T3" fmla="*/ 1 h 1"/>
                <a:gd name="T4" fmla="*/ 3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cubicBezTo>
                    <a:pt x="2" y="0"/>
                    <a:pt x="0" y="0"/>
                    <a:pt x="2" y="1"/>
                  </a:cubicBezTo>
                  <a:cubicBezTo>
                    <a:pt x="2" y="0"/>
                    <a:pt x="4" y="1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814"/>
            <p:cNvSpPr/>
            <p:nvPr/>
          </p:nvSpPr>
          <p:spPr bwMode="auto">
            <a:xfrm>
              <a:off x="8780434" y="3514755"/>
              <a:ext cx="17706" cy="4829"/>
            </a:xfrm>
            <a:custGeom>
              <a:avLst/>
              <a:gdLst>
                <a:gd name="T0" fmla="*/ 4 w 8"/>
                <a:gd name="T1" fmla="*/ 2 h 2"/>
                <a:gd name="T2" fmla="*/ 5 w 8"/>
                <a:gd name="T3" fmla="*/ 2 h 2"/>
                <a:gd name="T4" fmla="*/ 7 w 8"/>
                <a:gd name="T5" fmla="*/ 2 h 2"/>
                <a:gd name="T6" fmla="*/ 6 w 8"/>
                <a:gd name="T7" fmla="*/ 1 h 2"/>
                <a:gd name="T8" fmla="*/ 4 w 8"/>
                <a:gd name="T9" fmla="*/ 1 h 2"/>
                <a:gd name="T10" fmla="*/ 4 w 8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">
                  <a:moveTo>
                    <a:pt x="4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8" y="2"/>
                    <a:pt x="6" y="2"/>
                    <a:pt x="7" y="2"/>
                  </a:cubicBezTo>
                  <a:cubicBezTo>
                    <a:pt x="8" y="2"/>
                    <a:pt x="7" y="2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6" y="2"/>
                    <a:pt x="0" y="0"/>
                    <a:pt x="4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Rectangle 815"/>
            <p:cNvSpPr>
              <a:spLocks noChangeArrowheads="1"/>
            </p:cNvSpPr>
            <p:nvPr/>
          </p:nvSpPr>
          <p:spPr bwMode="auto">
            <a:xfrm>
              <a:off x="8793311" y="3516364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816"/>
            <p:cNvSpPr/>
            <p:nvPr/>
          </p:nvSpPr>
          <p:spPr bwMode="auto">
            <a:xfrm>
              <a:off x="8778825" y="3516364"/>
              <a:ext cx="14487" cy="9658"/>
            </a:xfrm>
            <a:custGeom>
              <a:avLst/>
              <a:gdLst>
                <a:gd name="T0" fmla="*/ 2 w 7"/>
                <a:gd name="T1" fmla="*/ 1 h 4"/>
                <a:gd name="T2" fmla="*/ 3 w 7"/>
                <a:gd name="T3" fmla="*/ 3 h 4"/>
                <a:gd name="T4" fmla="*/ 2 w 7"/>
                <a:gd name="T5" fmla="*/ 2 h 4"/>
                <a:gd name="T6" fmla="*/ 2 w 7"/>
                <a:gd name="T7" fmla="*/ 3 h 4"/>
                <a:gd name="T8" fmla="*/ 1 w 7"/>
                <a:gd name="T9" fmla="*/ 2 h 4"/>
                <a:gd name="T10" fmla="*/ 5 w 7"/>
                <a:gd name="T11" fmla="*/ 4 h 4"/>
                <a:gd name="T12" fmla="*/ 5 w 7"/>
                <a:gd name="T13" fmla="*/ 3 h 4"/>
                <a:gd name="T14" fmla="*/ 7 w 7"/>
                <a:gd name="T15" fmla="*/ 4 h 4"/>
                <a:gd name="T16" fmla="*/ 5 w 7"/>
                <a:gd name="T17" fmla="*/ 3 h 4"/>
                <a:gd name="T18" fmla="*/ 6 w 7"/>
                <a:gd name="T19" fmla="*/ 3 h 4"/>
                <a:gd name="T20" fmla="*/ 3 w 7"/>
                <a:gd name="T21" fmla="*/ 2 h 4"/>
                <a:gd name="T22" fmla="*/ 5 w 7"/>
                <a:gd name="T23" fmla="*/ 2 h 4"/>
                <a:gd name="T24" fmla="*/ 4 w 7"/>
                <a:gd name="T25" fmla="*/ 1 h 4"/>
                <a:gd name="T26" fmla="*/ 7 w 7"/>
                <a:gd name="T27" fmla="*/ 2 h 4"/>
                <a:gd name="T28" fmla="*/ 3 w 7"/>
                <a:gd name="T29" fmla="*/ 0 h 4"/>
                <a:gd name="T30" fmla="*/ 5 w 7"/>
                <a:gd name="T31" fmla="*/ 1 h 4"/>
                <a:gd name="T32" fmla="*/ 2 w 7"/>
                <a:gd name="T33" fmla="*/ 1 h 4"/>
                <a:gd name="T34" fmla="*/ 3 w 7"/>
                <a:gd name="T35" fmla="*/ 2 h 4"/>
                <a:gd name="T36" fmla="*/ 2 w 7"/>
                <a:gd name="T3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0" y="1"/>
                    <a:pt x="4" y="2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6" y="4"/>
                    <a:pt x="3" y="3"/>
                    <a:pt x="5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3"/>
                    <a:pt x="3" y="2"/>
                    <a:pt x="3" y="2"/>
                  </a:cubicBezTo>
                  <a:cubicBezTo>
                    <a:pt x="5" y="2"/>
                    <a:pt x="5" y="3"/>
                    <a:pt x="5" y="2"/>
                  </a:cubicBezTo>
                  <a:cubicBezTo>
                    <a:pt x="3" y="2"/>
                    <a:pt x="6" y="2"/>
                    <a:pt x="4" y="1"/>
                  </a:cubicBezTo>
                  <a:cubicBezTo>
                    <a:pt x="5" y="1"/>
                    <a:pt x="6" y="1"/>
                    <a:pt x="7" y="2"/>
                  </a:cubicBezTo>
                  <a:cubicBezTo>
                    <a:pt x="5" y="1"/>
                    <a:pt x="3" y="1"/>
                    <a:pt x="3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2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817"/>
            <p:cNvSpPr/>
            <p:nvPr/>
          </p:nvSpPr>
          <p:spPr bwMode="auto">
            <a:xfrm>
              <a:off x="8793311" y="352602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818"/>
            <p:cNvSpPr/>
            <p:nvPr/>
          </p:nvSpPr>
          <p:spPr bwMode="auto">
            <a:xfrm>
              <a:off x="8794921" y="3521193"/>
              <a:ext cx="3219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819"/>
            <p:cNvSpPr/>
            <p:nvPr/>
          </p:nvSpPr>
          <p:spPr bwMode="auto">
            <a:xfrm>
              <a:off x="8794921" y="3527632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820"/>
            <p:cNvSpPr/>
            <p:nvPr/>
          </p:nvSpPr>
          <p:spPr bwMode="auto">
            <a:xfrm>
              <a:off x="8791702" y="3527632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821"/>
            <p:cNvSpPr/>
            <p:nvPr/>
          </p:nvSpPr>
          <p:spPr bwMode="auto">
            <a:xfrm>
              <a:off x="8782044" y="3538899"/>
              <a:ext cx="6439" cy="1610"/>
            </a:xfrm>
            <a:custGeom>
              <a:avLst/>
              <a:gdLst>
                <a:gd name="T0" fmla="*/ 2 w 3"/>
                <a:gd name="T1" fmla="*/ 1 h 1"/>
                <a:gd name="T2" fmla="*/ 0 w 3"/>
                <a:gd name="T3" fmla="*/ 0 h 1"/>
                <a:gd name="T4" fmla="*/ 2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822"/>
            <p:cNvSpPr/>
            <p:nvPr/>
          </p:nvSpPr>
          <p:spPr bwMode="auto">
            <a:xfrm>
              <a:off x="8780434" y="3534070"/>
              <a:ext cx="1610" cy="4829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823"/>
            <p:cNvSpPr/>
            <p:nvPr/>
          </p:nvSpPr>
          <p:spPr bwMode="auto">
            <a:xfrm>
              <a:off x="8773996" y="3526022"/>
              <a:ext cx="8048" cy="6439"/>
            </a:xfrm>
            <a:custGeom>
              <a:avLst/>
              <a:gdLst>
                <a:gd name="T0" fmla="*/ 0 w 4"/>
                <a:gd name="T1" fmla="*/ 0 h 3"/>
                <a:gd name="T2" fmla="*/ 1 w 4"/>
                <a:gd name="T3" fmla="*/ 1 h 3"/>
                <a:gd name="T4" fmla="*/ 3 w 4"/>
                <a:gd name="T5" fmla="*/ 3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824"/>
            <p:cNvSpPr/>
            <p:nvPr/>
          </p:nvSpPr>
          <p:spPr bwMode="auto">
            <a:xfrm>
              <a:off x="8770776" y="3530851"/>
              <a:ext cx="8048" cy="1610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0 h 1"/>
                <a:gd name="T4" fmla="*/ 1 w 3"/>
                <a:gd name="T5" fmla="*/ 0 h 1"/>
                <a:gd name="T6" fmla="*/ 3 w 3"/>
                <a:gd name="T7" fmla="*/ 1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825"/>
            <p:cNvSpPr/>
            <p:nvPr/>
          </p:nvSpPr>
          <p:spPr bwMode="auto">
            <a:xfrm>
              <a:off x="8778825" y="3532461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826"/>
            <p:cNvSpPr/>
            <p:nvPr/>
          </p:nvSpPr>
          <p:spPr bwMode="auto">
            <a:xfrm>
              <a:off x="8778825" y="3532461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827"/>
            <p:cNvSpPr/>
            <p:nvPr/>
          </p:nvSpPr>
          <p:spPr bwMode="auto">
            <a:xfrm>
              <a:off x="8770776" y="3527632"/>
              <a:ext cx="4829" cy="3219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828"/>
            <p:cNvSpPr/>
            <p:nvPr/>
          </p:nvSpPr>
          <p:spPr bwMode="auto">
            <a:xfrm>
              <a:off x="8778825" y="3519584"/>
              <a:ext cx="6439" cy="4829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2 h 2"/>
                <a:gd name="T4" fmla="*/ 2 w 3"/>
                <a:gd name="T5" fmla="*/ 1 h 2"/>
                <a:gd name="T6" fmla="*/ 0 w 3"/>
                <a:gd name="T7" fmla="*/ 0 h 2"/>
                <a:gd name="T8" fmla="*/ 1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0" y="0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829"/>
            <p:cNvSpPr/>
            <p:nvPr/>
          </p:nvSpPr>
          <p:spPr bwMode="auto">
            <a:xfrm>
              <a:off x="8782044" y="3519584"/>
              <a:ext cx="9658" cy="4829"/>
            </a:xfrm>
            <a:custGeom>
              <a:avLst/>
              <a:gdLst>
                <a:gd name="T0" fmla="*/ 2 w 4"/>
                <a:gd name="T1" fmla="*/ 1 h 2"/>
                <a:gd name="T2" fmla="*/ 3 w 4"/>
                <a:gd name="T3" fmla="*/ 1 h 2"/>
                <a:gd name="T4" fmla="*/ 2 w 4"/>
                <a:gd name="T5" fmla="*/ 1 h 2"/>
                <a:gd name="T6" fmla="*/ 2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4" y="2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830"/>
            <p:cNvSpPr/>
            <p:nvPr/>
          </p:nvSpPr>
          <p:spPr bwMode="auto">
            <a:xfrm>
              <a:off x="8780434" y="3514755"/>
              <a:ext cx="8048" cy="4829"/>
            </a:xfrm>
            <a:custGeom>
              <a:avLst/>
              <a:gdLst>
                <a:gd name="T0" fmla="*/ 3 w 4"/>
                <a:gd name="T1" fmla="*/ 1 h 2"/>
                <a:gd name="T2" fmla="*/ 4 w 4"/>
                <a:gd name="T3" fmla="*/ 2 h 2"/>
                <a:gd name="T4" fmla="*/ 1 w 4"/>
                <a:gd name="T5" fmla="*/ 0 h 2"/>
                <a:gd name="T6" fmla="*/ 3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3" y="1"/>
                    <a:pt x="3" y="2"/>
                    <a:pt x="4" y="2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0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831"/>
            <p:cNvSpPr/>
            <p:nvPr/>
          </p:nvSpPr>
          <p:spPr bwMode="auto">
            <a:xfrm>
              <a:off x="8811018" y="3521193"/>
              <a:ext cx="1610" cy="321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832"/>
            <p:cNvSpPr/>
            <p:nvPr/>
          </p:nvSpPr>
          <p:spPr bwMode="auto">
            <a:xfrm>
              <a:off x="8788483" y="3513145"/>
              <a:ext cx="4829" cy="1610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833"/>
            <p:cNvSpPr/>
            <p:nvPr/>
          </p:nvSpPr>
          <p:spPr bwMode="auto">
            <a:xfrm>
              <a:off x="8793311" y="3500268"/>
              <a:ext cx="1610" cy="3219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834"/>
            <p:cNvSpPr/>
            <p:nvPr/>
          </p:nvSpPr>
          <p:spPr bwMode="auto">
            <a:xfrm>
              <a:off x="8798140" y="3501877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835"/>
            <p:cNvSpPr/>
            <p:nvPr/>
          </p:nvSpPr>
          <p:spPr bwMode="auto">
            <a:xfrm>
              <a:off x="8799750" y="3501877"/>
              <a:ext cx="4829" cy="1610"/>
            </a:xfrm>
            <a:custGeom>
              <a:avLst/>
              <a:gdLst>
                <a:gd name="T0" fmla="*/ 3 w 3"/>
                <a:gd name="T1" fmla="*/ 0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836"/>
            <p:cNvSpPr/>
            <p:nvPr/>
          </p:nvSpPr>
          <p:spPr bwMode="auto">
            <a:xfrm>
              <a:off x="8809408" y="3497048"/>
              <a:ext cx="3219" cy="3219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1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837"/>
            <p:cNvSpPr/>
            <p:nvPr/>
          </p:nvSpPr>
          <p:spPr bwMode="auto">
            <a:xfrm>
              <a:off x="8633956" y="3030249"/>
              <a:ext cx="209255" cy="57947"/>
            </a:xfrm>
            <a:custGeom>
              <a:avLst/>
              <a:gdLst>
                <a:gd name="T0" fmla="*/ 96 w 96"/>
                <a:gd name="T1" fmla="*/ 0 h 26"/>
                <a:gd name="T2" fmla="*/ 0 w 96"/>
                <a:gd name="T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6" h="26">
                  <a:moveTo>
                    <a:pt x="96" y="0"/>
                  </a:moveTo>
                  <a:cubicBezTo>
                    <a:pt x="64" y="6"/>
                    <a:pt x="31" y="14"/>
                    <a:pt x="0" y="2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838"/>
            <p:cNvSpPr/>
            <p:nvPr/>
          </p:nvSpPr>
          <p:spPr bwMode="auto">
            <a:xfrm>
              <a:off x="8746632" y="3060833"/>
              <a:ext cx="0" cy="32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839"/>
            <p:cNvSpPr/>
            <p:nvPr/>
          </p:nvSpPr>
          <p:spPr bwMode="auto">
            <a:xfrm>
              <a:off x="8703171" y="3070491"/>
              <a:ext cx="0" cy="161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840"/>
            <p:cNvSpPr/>
            <p:nvPr/>
          </p:nvSpPr>
          <p:spPr bwMode="auto">
            <a:xfrm>
              <a:off x="8703171" y="30721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841"/>
            <p:cNvSpPr/>
            <p:nvPr/>
          </p:nvSpPr>
          <p:spPr bwMode="auto">
            <a:xfrm>
              <a:off x="8746632" y="3047956"/>
              <a:ext cx="0" cy="321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842"/>
            <p:cNvSpPr/>
            <p:nvPr/>
          </p:nvSpPr>
          <p:spPr bwMode="auto">
            <a:xfrm>
              <a:off x="8740193" y="30463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843"/>
            <p:cNvSpPr/>
            <p:nvPr/>
          </p:nvSpPr>
          <p:spPr bwMode="auto">
            <a:xfrm>
              <a:off x="8786873" y="3057613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Rectangle 844"/>
            <p:cNvSpPr>
              <a:spLocks noChangeArrowheads="1"/>
            </p:cNvSpPr>
            <p:nvPr/>
          </p:nvSpPr>
          <p:spPr bwMode="auto">
            <a:xfrm>
              <a:off x="8788483" y="3054394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845"/>
            <p:cNvSpPr/>
            <p:nvPr/>
          </p:nvSpPr>
          <p:spPr bwMode="auto">
            <a:xfrm>
              <a:off x="8786873" y="305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846"/>
            <p:cNvSpPr/>
            <p:nvPr/>
          </p:nvSpPr>
          <p:spPr bwMode="auto">
            <a:xfrm>
              <a:off x="8802969" y="3028640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847"/>
            <p:cNvSpPr/>
            <p:nvPr/>
          </p:nvSpPr>
          <p:spPr bwMode="auto">
            <a:xfrm>
              <a:off x="8786873" y="30592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848"/>
            <p:cNvSpPr/>
            <p:nvPr/>
          </p:nvSpPr>
          <p:spPr bwMode="auto">
            <a:xfrm>
              <a:off x="8746632" y="30640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849"/>
            <p:cNvSpPr/>
            <p:nvPr/>
          </p:nvSpPr>
          <p:spPr bwMode="auto">
            <a:xfrm>
              <a:off x="8749851" y="3051175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850"/>
            <p:cNvSpPr/>
            <p:nvPr/>
          </p:nvSpPr>
          <p:spPr bwMode="auto">
            <a:xfrm>
              <a:off x="8685465" y="3076929"/>
              <a:ext cx="32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851"/>
            <p:cNvSpPr/>
            <p:nvPr/>
          </p:nvSpPr>
          <p:spPr bwMode="auto">
            <a:xfrm>
              <a:off x="8683855" y="3039907"/>
              <a:ext cx="94969" cy="37022"/>
            </a:xfrm>
            <a:custGeom>
              <a:avLst/>
              <a:gdLst>
                <a:gd name="T0" fmla="*/ 42 w 43"/>
                <a:gd name="T1" fmla="*/ 6 h 17"/>
                <a:gd name="T2" fmla="*/ 41 w 43"/>
                <a:gd name="T3" fmla="*/ 4 h 17"/>
                <a:gd name="T4" fmla="*/ 40 w 43"/>
                <a:gd name="T5" fmla="*/ 2 h 17"/>
                <a:gd name="T6" fmla="*/ 38 w 43"/>
                <a:gd name="T7" fmla="*/ 2 h 17"/>
                <a:gd name="T8" fmla="*/ 37 w 43"/>
                <a:gd name="T9" fmla="*/ 1 h 17"/>
                <a:gd name="T10" fmla="*/ 35 w 43"/>
                <a:gd name="T11" fmla="*/ 0 h 17"/>
                <a:gd name="T12" fmla="*/ 34 w 43"/>
                <a:gd name="T13" fmla="*/ 2 h 17"/>
                <a:gd name="T14" fmla="*/ 33 w 43"/>
                <a:gd name="T15" fmla="*/ 3 h 17"/>
                <a:gd name="T16" fmla="*/ 34 w 43"/>
                <a:gd name="T17" fmla="*/ 4 h 17"/>
                <a:gd name="T18" fmla="*/ 37 w 43"/>
                <a:gd name="T19" fmla="*/ 4 h 17"/>
                <a:gd name="T20" fmla="*/ 36 w 43"/>
                <a:gd name="T21" fmla="*/ 7 h 17"/>
                <a:gd name="T22" fmla="*/ 33 w 43"/>
                <a:gd name="T23" fmla="*/ 4 h 17"/>
                <a:gd name="T24" fmla="*/ 30 w 43"/>
                <a:gd name="T25" fmla="*/ 4 h 17"/>
                <a:gd name="T26" fmla="*/ 30 w 43"/>
                <a:gd name="T27" fmla="*/ 3 h 17"/>
                <a:gd name="T28" fmla="*/ 31 w 43"/>
                <a:gd name="T29" fmla="*/ 5 h 17"/>
                <a:gd name="T30" fmla="*/ 30 w 43"/>
                <a:gd name="T31" fmla="*/ 7 h 17"/>
                <a:gd name="T32" fmla="*/ 29 w 43"/>
                <a:gd name="T33" fmla="*/ 5 h 17"/>
                <a:gd name="T34" fmla="*/ 28 w 43"/>
                <a:gd name="T35" fmla="*/ 6 h 17"/>
                <a:gd name="T36" fmla="*/ 27 w 43"/>
                <a:gd name="T37" fmla="*/ 6 h 17"/>
                <a:gd name="T38" fmla="*/ 27 w 43"/>
                <a:gd name="T39" fmla="*/ 3 h 17"/>
                <a:gd name="T40" fmla="*/ 27 w 43"/>
                <a:gd name="T41" fmla="*/ 4 h 17"/>
                <a:gd name="T42" fmla="*/ 26 w 43"/>
                <a:gd name="T43" fmla="*/ 4 h 17"/>
                <a:gd name="T44" fmla="*/ 24 w 43"/>
                <a:gd name="T45" fmla="*/ 7 h 17"/>
                <a:gd name="T46" fmla="*/ 22 w 43"/>
                <a:gd name="T47" fmla="*/ 11 h 17"/>
                <a:gd name="T48" fmla="*/ 21 w 43"/>
                <a:gd name="T49" fmla="*/ 6 h 17"/>
                <a:gd name="T50" fmla="*/ 21 w 43"/>
                <a:gd name="T51" fmla="*/ 8 h 17"/>
                <a:gd name="T52" fmla="*/ 18 w 43"/>
                <a:gd name="T53" fmla="*/ 10 h 17"/>
                <a:gd name="T54" fmla="*/ 16 w 43"/>
                <a:gd name="T55" fmla="*/ 8 h 17"/>
                <a:gd name="T56" fmla="*/ 16 w 43"/>
                <a:gd name="T57" fmla="*/ 10 h 17"/>
                <a:gd name="T58" fmla="*/ 14 w 43"/>
                <a:gd name="T59" fmla="*/ 9 h 17"/>
                <a:gd name="T60" fmla="*/ 13 w 43"/>
                <a:gd name="T61" fmla="*/ 12 h 17"/>
                <a:gd name="T62" fmla="*/ 12 w 43"/>
                <a:gd name="T63" fmla="*/ 9 h 17"/>
                <a:gd name="T64" fmla="*/ 11 w 43"/>
                <a:gd name="T65" fmla="*/ 12 h 17"/>
                <a:gd name="T66" fmla="*/ 10 w 43"/>
                <a:gd name="T67" fmla="*/ 11 h 17"/>
                <a:gd name="T68" fmla="*/ 7 w 43"/>
                <a:gd name="T69" fmla="*/ 12 h 17"/>
                <a:gd name="T70" fmla="*/ 5 w 43"/>
                <a:gd name="T71" fmla="*/ 13 h 17"/>
                <a:gd name="T72" fmla="*/ 2 w 43"/>
                <a:gd name="T73" fmla="*/ 16 h 17"/>
                <a:gd name="T74" fmla="*/ 1 w 43"/>
                <a:gd name="T75" fmla="*/ 14 h 17"/>
                <a:gd name="T76" fmla="*/ 2 w 43"/>
                <a:gd name="T77" fmla="*/ 17 h 17"/>
                <a:gd name="T78" fmla="*/ 8 w 43"/>
                <a:gd name="T79" fmla="*/ 14 h 17"/>
                <a:gd name="T80" fmla="*/ 9 w 43"/>
                <a:gd name="T81" fmla="*/ 15 h 17"/>
                <a:gd name="T82" fmla="*/ 12 w 43"/>
                <a:gd name="T83" fmla="*/ 14 h 17"/>
                <a:gd name="T84" fmla="*/ 12 w 43"/>
                <a:gd name="T85" fmla="*/ 13 h 17"/>
                <a:gd name="T86" fmla="*/ 18 w 43"/>
                <a:gd name="T87" fmla="*/ 13 h 17"/>
                <a:gd name="T88" fmla="*/ 19 w 43"/>
                <a:gd name="T89" fmla="*/ 14 h 17"/>
                <a:gd name="T90" fmla="*/ 25 w 43"/>
                <a:gd name="T91" fmla="*/ 12 h 17"/>
                <a:gd name="T92" fmla="*/ 25 w 43"/>
                <a:gd name="T93" fmla="*/ 13 h 17"/>
                <a:gd name="T94" fmla="*/ 29 w 43"/>
                <a:gd name="T95" fmla="*/ 10 h 17"/>
                <a:gd name="T96" fmla="*/ 30 w 43"/>
                <a:gd name="T97" fmla="*/ 9 h 17"/>
                <a:gd name="T98" fmla="*/ 32 w 43"/>
                <a:gd name="T99" fmla="*/ 7 h 17"/>
                <a:gd name="T100" fmla="*/ 35 w 43"/>
                <a:gd name="T101" fmla="*/ 8 h 17"/>
                <a:gd name="T102" fmla="*/ 38 w 43"/>
                <a:gd name="T103" fmla="*/ 9 h 17"/>
                <a:gd name="T104" fmla="*/ 39 w 43"/>
                <a:gd name="T105" fmla="*/ 9 h 17"/>
                <a:gd name="T106" fmla="*/ 41 w 43"/>
                <a:gd name="T107" fmla="*/ 9 h 17"/>
                <a:gd name="T108" fmla="*/ 42 w 43"/>
                <a:gd name="T109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" h="17">
                  <a:moveTo>
                    <a:pt x="41" y="8"/>
                  </a:moveTo>
                  <a:cubicBezTo>
                    <a:pt x="41" y="6"/>
                    <a:pt x="42" y="8"/>
                    <a:pt x="42" y="6"/>
                  </a:cubicBezTo>
                  <a:cubicBezTo>
                    <a:pt x="41" y="6"/>
                    <a:pt x="41" y="7"/>
                    <a:pt x="41" y="5"/>
                  </a:cubicBezTo>
                  <a:cubicBezTo>
                    <a:pt x="41" y="4"/>
                    <a:pt x="41" y="5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0" y="2"/>
                    <a:pt x="40" y="2"/>
                  </a:cubicBezTo>
                  <a:cubicBezTo>
                    <a:pt x="40" y="5"/>
                    <a:pt x="38" y="2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5" y="1"/>
                    <a:pt x="33" y="1"/>
                    <a:pt x="33" y="2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2"/>
                    <a:pt x="33" y="3"/>
                  </a:cubicBezTo>
                  <a:cubicBezTo>
                    <a:pt x="34" y="5"/>
                    <a:pt x="34" y="3"/>
                    <a:pt x="35" y="3"/>
                  </a:cubicBezTo>
                  <a:cubicBezTo>
                    <a:pt x="35" y="4"/>
                    <a:pt x="35" y="4"/>
                    <a:pt x="34" y="4"/>
                  </a:cubicBezTo>
                  <a:cubicBezTo>
                    <a:pt x="35" y="4"/>
                    <a:pt x="36" y="5"/>
                    <a:pt x="36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7" y="3"/>
                    <a:pt x="37" y="5"/>
                    <a:pt x="38" y="4"/>
                  </a:cubicBezTo>
                  <a:cubicBezTo>
                    <a:pt x="38" y="6"/>
                    <a:pt x="37" y="5"/>
                    <a:pt x="36" y="7"/>
                  </a:cubicBezTo>
                  <a:cubicBezTo>
                    <a:pt x="35" y="5"/>
                    <a:pt x="35" y="7"/>
                    <a:pt x="34" y="8"/>
                  </a:cubicBezTo>
                  <a:cubicBezTo>
                    <a:pt x="33" y="6"/>
                    <a:pt x="34" y="5"/>
                    <a:pt x="33" y="4"/>
                  </a:cubicBezTo>
                  <a:cubicBezTo>
                    <a:pt x="32" y="3"/>
                    <a:pt x="32" y="5"/>
                    <a:pt x="32" y="6"/>
                  </a:cubicBezTo>
                  <a:cubicBezTo>
                    <a:pt x="31" y="6"/>
                    <a:pt x="31" y="3"/>
                    <a:pt x="30" y="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0" y="0"/>
                    <a:pt x="30" y="3"/>
                    <a:pt x="30" y="3"/>
                  </a:cubicBezTo>
                  <a:cubicBezTo>
                    <a:pt x="30" y="4"/>
                    <a:pt x="30" y="4"/>
                    <a:pt x="31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6"/>
                    <a:pt x="31" y="8"/>
                    <a:pt x="30" y="7"/>
                  </a:cubicBezTo>
                  <a:cubicBezTo>
                    <a:pt x="30" y="6"/>
                    <a:pt x="29" y="6"/>
                    <a:pt x="29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7"/>
                    <a:pt x="28" y="8"/>
                    <a:pt x="27" y="8"/>
                  </a:cubicBezTo>
                  <a:cubicBezTo>
                    <a:pt x="27" y="7"/>
                    <a:pt x="28" y="5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27" y="5"/>
                    <a:pt x="27" y="3"/>
                    <a:pt x="27" y="3"/>
                  </a:cubicBezTo>
                  <a:cubicBezTo>
                    <a:pt x="27" y="2"/>
                    <a:pt x="27" y="3"/>
                    <a:pt x="26" y="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3"/>
                    <a:pt x="26" y="4"/>
                    <a:pt x="26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6"/>
                    <a:pt x="26" y="7"/>
                    <a:pt x="26" y="7"/>
                  </a:cubicBezTo>
                  <a:cubicBezTo>
                    <a:pt x="26" y="5"/>
                    <a:pt x="25" y="9"/>
                    <a:pt x="24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3" y="8"/>
                    <a:pt x="23" y="11"/>
                    <a:pt x="22" y="11"/>
                  </a:cubicBezTo>
                  <a:cubicBezTo>
                    <a:pt x="22" y="11"/>
                    <a:pt x="22" y="8"/>
                    <a:pt x="23" y="9"/>
                  </a:cubicBezTo>
                  <a:cubicBezTo>
                    <a:pt x="21" y="9"/>
                    <a:pt x="22" y="7"/>
                    <a:pt x="21" y="6"/>
                  </a:cubicBezTo>
                  <a:cubicBezTo>
                    <a:pt x="20" y="5"/>
                    <a:pt x="21" y="8"/>
                    <a:pt x="21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11"/>
                    <a:pt x="19" y="8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8"/>
                    <a:pt x="18" y="10"/>
                    <a:pt x="18" y="11"/>
                  </a:cubicBezTo>
                  <a:cubicBezTo>
                    <a:pt x="17" y="11"/>
                    <a:pt x="16" y="10"/>
                    <a:pt x="16" y="8"/>
                  </a:cubicBezTo>
                  <a:cubicBezTo>
                    <a:pt x="15" y="8"/>
                    <a:pt x="16" y="9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4" y="11"/>
                    <a:pt x="14" y="9"/>
                  </a:cubicBezTo>
                  <a:cubicBezTo>
                    <a:pt x="12" y="10"/>
                    <a:pt x="14" y="13"/>
                    <a:pt x="13" y="14"/>
                  </a:cubicBezTo>
                  <a:cubicBezTo>
                    <a:pt x="13" y="13"/>
                    <a:pt x="13" y="13"/>
                    <a:pt x="13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0"/>
                    <a:pt x="13" y="11"/>
                    <a:pt x="12" y="9"/>
                  </a:cubicBezTo>
                  <a:cubicBezTo>
                    <a:pt x="12" y="11"/>
                    <a:pt x="11" y="10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0" y="13"/>
                    <a:pt x="9" y="13"/>
                  </a:cubicBezTo>
                  <a:cubicBezTo>
                    <a:pt x="9" y="12"/>
                    <a:pt x="10" y="12"/>
                    <a:pt x="10" y="11"/>
                  </a:cubicBezTo>
                  <a:cubicBezTo>
                    <a:pt x="9" y="11"/>
                    <a:pt x="8" y="12"/>
                    <a:pt x="8" y="14"/>
                  </a:cubicBezTo>
                  <a:cubicBezTo>
                    <a:pt x="7" y="14"/>
                    <a:pt x="6" y="13"/>
                    <a:pt x="7" y="12"/>
                  </a:cubicBezTo>
                  <a:cubicBezTo>
                    <a:pt x="5" y="12"/>
                    <a:pt x="7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2"/>
                    <a:pt x="4" y="16"/>
                    <a:pt x="2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1" y="15"/>
                    <a:pt x="1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3"/>
                    <a:pt x="1" y="15"/>
                    <a:pt x="0" y="15"/>
                  </a:cubicBezTo>
                  <a:cubicBezTo>
                    <a:pt x="1" y="15"/>
                    <a:pt x="1" y="16"/>
                    <a:pt x="2" y="17"/>
                  </a:cubicBezTo>
                  <a:cubicBezTo>
                    <a:pt x="4" y="15"/>
                    <a:pt x="7" y="17"/>
                    <a:pt x="9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3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6"/>
                    <a:pt x="11" y="16"/>
                  </a:cubicBezTo>
                  <a:cubicBezTo>
                    <a:pt x="11" y="15"/>
                    <a:pt x="13" y="16"/>
                    <a:pt x="12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3" y="13"/>
                    <a:pt x="13" y="14"/>
                    <a:pt x="13" y="14"/>
                  </a:cubicBezTo>
                  <a:cubicBezTo>
                    <a:pt x="15" y="15"/>
                    <a:pt x="17" y="14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4"/>
                    <a:pt x="19" y="12"/>
                    <a:pt x="19" y="14"/>
                  </a:cubicBezTo>
                  <a:cubicBezTo>
                    <a:pt x="20" y="13"/>
                    <a:pt x="22" y="14"/>
                    <a:pt x="21" y="12"/>
                  </a:cubicBezTo>
                  <a:cubicBezTo>
                    <a:pt x="22" y="14"/>
                    <a:pt x="24" y="12"/>
                    <a:pt x="25" y="12"/>
                  </a:cubicBezTo>
                  <a:cubicBezTo>
                    <a:pt x="24" y="10"/>
                    <a:pt x="25" y="11"/>
                    <a:pt x="25" y="10"/>
                  </a:cubicBezTo>
                  <a:cubicBezTo>
                    <a:pt x="26" y="11"/>
                    <a:pt x="25" y="12"/>
                    <a:pt x="25" y="13"/>
                  </a:cubicBezTo>
                  <a:cubicBezTo>
                    <a:pt x="26" y="10"/>
                    <a:pt x="29" y="14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0"/>
                    <a:pt x="29" y="10"/>
                    <a:pt x="30" y="9"/>
                  </a:cubicBezTo>
                  <a:cubicBezTo>
                    <a:pt x="30" y="9"/>
                    <a:pt x="30" y="11"/>
                    <a:pt x="30" y="11"/>
                  </a:cubicBezTo>
                  <a:cubicBezTo>
                    <a:pt x="31" y="10"/>
                    <a:pt x="32" y="9"/>
                    <a:pt x="32" y="7"/>
                  </a:cubicBezTo>
                  <a:cubicBezTo>
                    <a:pt x="32" y="8"/>
                    <a:pt x="33" y="9"/>
                    <a:pt x="33" y="9"/>
                  </a:cubicBezTo>
                  <a:cubicBezTo>
                    <a:pt x="34" y="7"/>
                    <a:pt x="34" y="9"/>
                    <a:pt x="35" y="8"/>
                  </a:cubicBezTo>
                  <a:cubicBezTo>
                    <a:pt x="35" y="8"/>
                    <a:pt x="35" y="10"/>
                    <a:pt x="34" y="9"/>
                  </a:cubicBezTo>
                  <a:cubicBezTo>
                    <a:pt x="36" y="12"/>
                    <a:pt x="36" y="8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7"/>
                    <a:pt x="39" y="9"/>
                    <a:pt x="39" y="9"/>
                  </a:cubicBezTo>
                  <a:cubicBezTo>
                    <a:pt x="40" y="10"/>
                    <a:pt x="40" y="9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43" y="8"/>
                    <a:pt x="42" y="7"/>
                  </a:cubicBezTo>
                  <a:cubicBezTo>
                    <a:pt x="42" y="8"/>
                    <a:pt x="42" y="8"/>
                    <a:pt x="41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Rectangle 852"/>
            <p:cNvSpPr>
              <a:spLocks noChangeArrowheads="1"/>
            </p:cNvSpPr>
            <p:nvPr/>
          </p:nvSpPr>
          <p:spPr bwMode="auto">
            <a:xfrm>
              <a:off x="8775605" y="3054394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853"/>
            <p:cNvSpPr/>
            <p:nvPr/>
          </p:nvSpPr>
          <p:spPr bwMode="auto">
            <a:xfrm>
              <a:off x="8746632" y="3043127"/>
              <a:ext cx="3219" cy="32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854"/>
            <p:cNvSpPr/>
            <p:nvPr/>
          </p:nvSpPr>
          <p:spPr bwMode="auto">
            <a:xfrm>
              <a:off x="8773996" y="3027030"/>
              <a:ext cx="67605" cy="33803"/>
            </a:xfrm>
            <a:custGeom>
              <a:avLst/>
              <a:gdLst>
                <a:gd name="T0" fmla="*/ 12 w 31"/>
                <a:gd name="T1" fmla="*/ 7 h 16"/>
                <a:gd name="T2" fmla="*/ 11 w 31"/>
                <a:gd name="T3" fmla="*/ 7 h 16"/>
                <a:gd name="T4" fmla="*/ 11 w 31"/>
                <a:gd name="T5" fmla="*/ 5 h 16"/>
                <a:gd name="T6" fmla="*/ 9 w 31"/>
                <a:gd name="T7" fmla="*/ 5 h 16"/>
                <a:gd name="T8" fmla="*/ 9 w 31"/>
                <a:gd name="T9" fmla="*/ 3 h 16"/>
                <a:gd name="T10" fmla="*/ 8 w 31"/>
                <a:gd name="T11" fmla="*/ 6 h 16"/>
                <a:gd name="T12" fmla="*/ 5 w 31"/>
                <a:gd name="T13" fmla="*/ 6 h 16"/>
                <a:gd name="T14" fmla="*/ 5 w 31"/>
                <a:gd name="T15" fmla="*/ 3 h 16"/>
                <a:gd name="T16" fmla="*/ 3 w 31"/>
                <a:gd name="T17" fmla="*/ 11 h 16"/>
                <a:gd name="T18" fmla="*/ 2 w 31"/>
                <a:gd name="T19" fmla="*/ 7 h 16"/>
                <a:gd name="T20" fmla="*/ 1 w 31"/>
                <a:gd name="T21" fmla="*/ 8 h 16"/>
                <a:gd name="T22" fmla="*/ 1 w 31"/>
                <a:gd name="T23" fmla="*/ 9 h 16"/>
                <a:gd name="T24" fmla="*/ 1 w 31"/>
                <a:gd name="T25" fmla="*/ 13 h 16"/>
                <a:gd name="T26" fmla="*/ 3 w 31"/>
                <a:gd name="T27" fmla="*/ 12 h 16"/>
                <a:gd name="T28" fmla="*/ 2 w 31"/>
                <a:gd name="T29" fmla="*/ 14 h 16"/>
                <a:gd name="T30" fmla="*/ 3 w 31"/>
                <a:gd name="T31" fmla="*/ 16 h 16"/>
                <a:gd name="T32" fmla="*/ 4 w 31"/>
                <a:gd name="T33" fmla="*/ 14 h 16"/>
                <a:gd name="T34" fmla="*/ 4 w 31"/>
                <a:gd name="T35" fmla="*/ 15 h 16"/>
                <a:gd name="T36" fmla="*/ 6 w 31"/>
                <a:gd name="T37" fmla="*/ 14 h 16"/>
                <a:gd name="T38" fmla="*/ 6 w 31"/>
                <a:gd name="T39" fmla="*/ 14 h 16"/>
                <a:gd name="T40" fmla="*/ 6 w 31"/>
                <a:gd name="T41" fmla="*/ 12 h 16"/>
                <a:gd name="T42" fmla="*/ 6 w 31"/>
                <a:gd name="T43" fmla="*/ 12 h 16"/>
                <a:gd name="T44" fmla="*/ 6 w 31"/>
                <a:gd name="T45" fmla="*/ 7 h 16"/>
                <a:gd name="T46" fmla="*/ 7 w 31"/>
                <a:gd name="T47" fmla="*/ 7 h 16"/>
                <a:gd name="T48" fmla="*/ 7 w 31"/>
                <a:gd name="T49" fmla="*/ 13 h 16"/>
                <a:gd name="T50" fmla="*/ 7 w 31"/>
                <a:gd name="T51" fmla="*/ 13 h 16"/>
                <a:gd name="T52" fmla="*/ 8 w 31"/>
                <a:gd name="T53" fmla="*/ 10 h 16"/>
                <a:gd name="T54" fmla="*/ 11 w 31"/>
                <a:gd name="T55" fmla="*/ 7 h 16"/>
                <a:gd name="T56" fmla="*/ 11 w 31"/>
                <a:gd name="T57" fmla="*/ 10 h 16"/>
                <a:gd name="T58" fmla="*/ 10 w 31"/>
                <a:gd name="T59" fmla="*/ 9 h 16"/>
                <a:gd name="T60" fmla="*/ 9 w 31"/>
                <a:gd name="T61" fmla="*/ 13 h 16"/>
                <a:gd name="T62" fmla="*/ 9 w 31"/>
                <a:gd name="T63" fmla="*/ 11 h 16"/>
                <a:gd name="T64" fmla="*/ 9 w 31"/>
                <a:gd name="T65" fmla="*/ 15 h 16"/>
                <a:gd name="T66" fmla="*/ 10 w 31"/>
                <a:gd name="T67" fmla="*/ 13 h 16"/>
                <a:gd name="T68" fmla="*/ 16 w 31"/>
                <a:gd name="T69" fmla="*/ 12 h 16"/>
                <a:gd name="T70" fmla="*/ 29 w 31"/>
                <a:gd name="T71" fmla="*/ 8 h 16"/>
                <a:gd name="T72" fmla="*/ 31 w 31"/>
                <a:gd name="T73" fmla="*/ 3 h 16"/>
                <a:gd name="T74" fmla="*/ 30 w 31"/>
                <a:gd name="T75" fmla="*/ 2 h 16"/>
                <a:gd name="T76" fmla="*/ 29 w 31"/>
                <a:gd name="T77" fmla="*/ 4 h 16"/>
                <a:gd name="T78" fmla="*/ 29 w 31"/>
                <a:gd name="T79" fmla="*/ 3 h 16"/>
                <a:gd name="T80" fmla="*/ 29 w 31"/>
                <a:gd name="T81" fmla="*/ 3 h 16"/>
                <a:gd name="T82" fmla="*/ 29 w 31"/>
                <a:gd name="T83" fmla="*/ 2 h 16"/>
                <a:gd name="T84" fmla="*/ 27 w 31"/>
                <a:gd name="T85" fmla="*/ 3 h 16"/>
                <a:gd name="T86" fmla="*/ 27 w 31"/>
                <a:gd name="T87" fmla="*/ 0 h 16"/>
                <a:gd name="T88" fmla="*/ 20 w 31"/>
                <a:gd name="T89" fmla="*/ 1 h 16"/>
                <a:gd name="T90" fmla="*/ 20 w 31"/>
                <a:gd name="T91" fmla="*/ 4 h 16"/>
                <a:gd name="T92" fmla="*/ 20 w 31"/>
                <a:gd name="T93" fmla="*/ 3 h 16"/>
                <a:gd name="T94" fmla="*/ 20 w 31"/>
                <a:gd name="T95" fmla="*/ 5 h 16"/>
                <a:gd name="T96" fmla="*/ 18 w 31"/>
                <a:gd name="T97" fmla="*/ 10 h 16"/>
                <a:gd name="T98" fmla="*/ 18 w 31"/>
                <a:gd name="T99" fmla="*/ 9 h 16"/>
                <a:gd name="T100" fmla="*/ 17 w 31"/>
                <a:gd name="T101" fmla="*/ 10 h 16"/>
                <a:gd name="T102" fmla="*/ 17 w 31"/>
                <a:gd name="T103" fmla="*/ 7 h 16"/>
                <a:gd name="T104" fmla="*/ 16 w 31"/>
                <a:gd name="T105" fmla="*/ 7 h 16"/>
                <a:gd name="T106" fmla="*/ 17 w 31"/>
                <a:gd name="T107" fmla="*/ 3 h 16"/>
                <a:gd name="T108" fmla="*/ 14 w 31"/>
                <a:gd name="T109" fmla="*/ 5 h 16"/>
                <a:gd name="T110" fmla="*/ 15 w 31"/>
                <a:gd name="T111" fmla="*/ 2 h 16"/>
                <a:gd name="T112" fmla="*/ 13 w 31"/>
                <a:gd name="T113" fmla="*/ 2 h 16"/>
                <a:gd name="T114" fmla="*/ 14 w 31"/>
                <a:gd name="T115" fmla="*/ 3 h 16"/>
                <a:gd name="T116" fmla="*/ 13 w 31"/>
                <a:gd name="T117" fmla="*/ 1 h 16"/>
                <a:gd name="T118" fmla="*/ 12 w 31"/>
                <a:gd name="T11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" h="16">
                  <a:moveTo>
                    <a:pt x="12" y="7"/>
                  </a:moveTo>
                  <a:cubicBezTo>
                    <a:pt x="12" y="5"/>
                    <a:pt x="12" y="8"/>
                    <a:pt x="11" y="7"/>
                  </a:cubicBezTo>
                  <a:cubicBezTo>
                    <a:pt x="11" y="7"/>
                    <a:pt x="11" y="5"/>
                    <a:pt x="11" y="5"/>
                  </a:cubicBezTo>
                  <a:cubicBezTo>
                    <a:pt x="11" y="8"/>
                    <a:pt x="10" y="4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4"/>
                    <a:pt x="7" y="4"/>
                    <a:pt x="8" y="6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5"/>
                    <a:pt x="3" y="8"/>
                    <a:pt x="3" y="11"/>
                  </a:cubicBezTo>
                  <a:cubicBezTo>
                    <a:pt x="2" y="9"/>
                    <a:pt x="2" y="9"/>
                    <a:pt x="2" y="7"/>
                  </a:cubicBezTo>
                  <a:cubicBezTo>
                    <a:pt x="0" y="6"/>
                    <a:pt x="2" y="9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4"/>
                  </a:cubicBezTo>
                  <a:cubicBezTo>
                    <a:pt x="2" y="15"/>
                    <a:pt x="3" y="15"/>
                    <a:pt x="3" y="16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6"/>
                    <a:pt x="5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0"/>
                    <a:pt x="7" y="9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9"/>
                    <a:pt x="8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4"/>
                    <a:pt x="9" y="12"/>
                    <a:pt x="8" y="10"/>
                  </a:cubicBezTo>
                  <a:cubicBezTo>
                    <a:pt x="8" y="5"/>
                    <a:pt x="10" y="9"/>
                    <a:pt x="11" y="7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0" y="10"/>
                    <a:pt x="10" y="10"/>
                    <a:pt x="10" y="9"/>
                  </a:cubicBezTo>
                  <a:cubicBezTo>
                    <a:pt x="9" y="10"/>
                    <a:pt x="11" y="13"/>
                    <a:pt x="9" y="13"/>
                  </a:cubicBezTo>
                  <a:cubicBezTo>
                    <a:pt x="8" y="13"/>
                    <a:pt x="10" y="11"/>
                    <a:pt x="9" y="11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10" y="14"/>
                    <a:pt x="10" y="13"/>
                  </a:cubicBezTo>
                  <a:cubicBezTo>
                    <a:pt x="13" y="10"/>
                    <a:pt x="16" y="12"/>
                    <a:pt x="16" y="12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1" y="7"/>
                    <a:pt x="31" y="7"/>
                    <a:pt x="31" y="3"/>
                  </a:cubicBezTo>
                  <a:cubicBezTo>
                    <a:pt x="31" y="3"/>
                    <a:pt x="30" y="3"/>
                    <a:pt x="30" y="2"/>
                  </a:cubicBezTo>
                  <a:cubicBezTo>
                    <a:pt x="30" y="3"/>
                    <a:pt x="30" y="4"/>
                    <a:pt x="29" y="4"/>
                  </a:cubicBezTo>
                  <a:cubicBezTo>
                    <a:pt x="29" y="3"/>
                    <a:pt x="30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9" y="2"/>
                    <a:pt x="29" y="2"/>
                  </a:cubicBezTo>
                  <a:cubicBezTo>
                    <a:pt x="28" y="0"/>
                    <a:pt x="27" y="1"/>
                    <a:pt x="27" y="3"/>
                  </a:cubicBezTo>
                  <a:cubicBezTo>
                    <a:pt x="26" y="2"/>
                    <a:pt x="27" y="1"/>
                    <a:pt x="27" y="0"/>
                  </a:cubicBezTo>
                  <a:cubicBezTo>
                    <a:pt x="24" y="0"/>
                    <a:pt x="22" y="1"/>
                    <a:pt x="20" y="1"/>
                  </a:cubicBezTo>
                  <a:cubicBezTo>
                    <a:pt x="20" y="3"/>
                    <a:pt x="20" y="2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18" y="4"/>
                    <a:pt x="19" y="9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7" y="9"/>
                    <a:pt x="17" y="10"/>
                  </a:cubicBezTo>
                  <a:cubicBezTo>
                    <a:pt x="15" y="8"/>
                    <a:pt x="18" y="9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4"/>
                    <a:pt x="17" y="3"/>
                  </a:cubicBezTo>
                  <a:cubicBezTo>
                    <a:pt x="16" y="5"/>
                    <a:pt x="15" y="3"/>
                    <a:pt x="14" y="5"/>
                  </a:cubicBezTo>
                  <a:cubicBezTo>
                    <a:pt x="13" y="3"/>
                    <a:pt x="14" y="2"/>
                    <a:pt x="15" y="2"/>
                  </a:cubicBezTo>
                  <a:cubicBezTo>
                    <a:pt x="14" y="2"/>
                    <a:pt x="14" y="3"/>
                    <a:pt x="13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4"/>
                    <a:pt x="13" y="2"/>
                    <a:pt x="13" y="1"/>
                  </a:cubicBezTo>
                  <a:cubicBezTo>
                    <a:pt x="11" y="1"/>
                    <a:pt x="14" y="6"/>
                    <a:pt x="12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855"/>
            <p:cNvSpPr/>
            <p:nvPr/>
          </p:nvSpPr>
          <p:spPr bwMode="auto">
            <a:xfrm>
              <a:off x="8757899" y="3047956"/>
              <a:ext cx="0" cy="321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856"/>
            <p:cNvSpPr/>
            <p:nvPr/>
          </p:nvSpPr>
          <p:spPr bwMode="auto">
            <a:xfrm>
              <a:off x="8764338" y="3039907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857"/>
            <p:cNvSpPr/>
            <p:nvPr/>
          </p:nvSpPr>
          <p:spPr bwMode="auto">
            <a:xfrm>
              <a:off x="8764338" y="3036688"/>
              <a:ext cx="3219" cy="3219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858"/>
            <p:cNvSpPr/>
            <p:nvPr/>
          </p:nvSpPr>
          <p:spPr bwMode="auto">
            <a:xfrm>
              <a:off x="8630737" y="3076929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859"/>
            <p:cNvSpPr/>
            <p:nvPr/>
          </p:nvSpPr>
          <p:spPr bwMode="auto">
            <a:xfrm>
              <a:off x="8635566" y="3075320"/>
              <a:ext cx="1610" cy="3219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860"/>
            <p:cNvSpPr/>
            <p:nvPr/>
          </p:nvSpPr>
          <p:spPr bwMode="auto">
            <a:xfrm>
              <a:off x="8640395" y="308175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861"/>
            <p:cNvSpPr/>
            <p:nvPr/>
          </p:nvSpPr>
          <p:spPr bwMode="auto">
            <a:xfrm>
              <a:off x="8637175" y="3075320"/>
              <a:ext cx="3219" cy="6439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0 h 3"/>
                <a:gd name="T4" fmla="*/ 0 w 1"/>
                <a:gd name="T5" fmla="*/ 2 h 3"/>
                <a:gd name="T6" fmla="*/ 1 w 1"/>
                <a:gd name="T7" fmla="*/ 2 h 3"/>
                <a:gd name="T8" fmla="*/ 1 w 1"/>
                <a:gd name="T9" fmla="*/ 3 h 3"/>
                <a:gd name="T10" fmla="*/ 1 w 1"/>
                <a:gd name="T11" fmla="*/ 1 h 3"/>
                <a:gd name="T12" fmla="*/ 1 w 1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862"/>
            <p:cNvSpPr/>
            <p:nvPr/>
          </p:nvSpPr>
          <p:spPr bwMode="auto">
            <a:xfrm>
              <a:off x="8642004" y="307692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863"/>
            <p:cNvSpPr/>
            <p:nvPr/>
          </p:nvSpPr>
          <p:spPr bwMode="auto">
            <a:xfrm>
              <a:off x="8642004" y="3076929"/>
              <a:ext cx="6439" cy="6439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1 h 3"/>
                <a:gd name="T4" fmla="*/ 1 w 3"/>
                <a:gd name="T5" fmla="*/ 2 h 3"/>
                <a:gd name="T6" fmla="*/ 0 w 3"/>
                <a:gd name="T7" fmla="*/ 0 h 3"/>
                <a:gd name="T8" fmla="*/ 2 w 3"/>
                <a:gd name="T9" fmla="*/ 3 h 3"/>
                <a:gd name="T10" fmla="*/ 2 w 3"/>
                <a:gd name="T11" fmla="*/ 2 h 3"/>
                <a:gd name="T12" fmla="*/ 3 w 3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cubicBezTo>
                    <a:pt x="2" y="0"/>
                    <a:pt x="0" y="1"/>
                    <a:pt x="0" y="0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864"/>
            <p:cNvSpPr/>
            <p:nvPr/>
          </p:nvSpPr>
          <p:spPr bwMode="auto">
            <a:xfrm>
              <a:off x="8648443" y="3075320"/>
              <a:ext cx="9658" cy="6439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2 h 3"/>
                <a:gd name="T4" fmla="*/ 1 w 4"/>
                <a:gd name="T5" fmla="*/ 0 h 3"/>
                <a:gd name="T6" fmla="*/ 1 w 4"/>
                <a:gd name="T7" fmla="*/ 1 h 3"/>
                <a:gd name="T8" fmla="*/ 0 w 4"/>
                <a:gd name="T9" fmla="*/ 1 h 3"/>
                <a:gd name="T10" fmla="*/ 2 w 4"/>
                <a:gd name="T11" fmla="*/ 2 h 3"/>
                <a:gd name="T12" fmla="*/ 2 w 4"/>
                <a:gd name="T13" fmla="*/ 3 h 3"/>
                <a:gd name="T14" fmla="*/ 3 w 4"/>
                <a:gd name="T15" fmla="*/ 3 h 3"/>
                <a:gd name="T16" fmla="*/ 2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865"/>
            <p:cNvSpPr/>
            <p:nvPr/>
          </p:nvSpPr>
          <p:spPr bwMode="auto">
            <a:xfrm>
              <a:off x="8654881" y="3076929"/>
              <a:ext cx="4829" cy="4829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866"/>
            <p:cNvSpPr/>
            <p:nvPr/>
          </p:nvSpPr>
          <p:spPr bwMode="auto">
            <a:xfrm>
              <a:off x="8659710" y="3072100"/>
              <a:ext cx="1610" cy="9658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867"/>
            <p:cNvSpPr/>
            <p:nvPr/>
          </p:nvSpPr>
          <p:spPr bwMode="auto">
            <a:xfrm>
              <a:off x="8664539" y="3070491"/>
              <a:ext cx="6439" cy="12877"/>
            </a:xfrm>
            <a:custGeom>
              <a:avLst/>
              <a:gdLst>
                <a:gd name="T0" fmla="*/ 3 w 3"/>
                <a:gd name="T1" fmla="*/ 2 h 6"/>
                <a:gd name="T2" fmla="*/ 1 w 3"/>
                <a:gd name="T3" fmla="*/ 2 h 6"/>
                <a:gd name="T4" fmla="*/ 2 w 3"/>
                <a:gd name="T5" fmla="*/ 0 h 6"/>
                <a:gd name="T6" fmla="*/ 1 w 3"/>
                <a:gd name="T7" fmla="*/ 2 h 6"/>
                <a:gd name="T8" fmla="*/ 0 w 3"/>
                <a:gd name="T9" fmla="*/ 4 h 6"/>
                <a:gd name="T10" fmla="*/ 3 w 3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2" y="1"/>
                    <a:pt x="2" y="0"/>
                  </a:cubicBezTo>
                  <a:cubicBezTo>
                    <a:pt x="1" y="0"/>
                    <a:pt x="1" y="0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2"/>
                    <a:pt x="3" y="6"/>
                    <a:pt x="3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868"/>
            <p:cNvSpPr/>
            <p:nvPr/>
          </p:nvSpPr>
          <p:spPr bwMode="auto">
            <a:xfrm>
              <a:off x="8664539" y="3072100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869"/>
            <p:cNvSpPr/>
            <p:nvPr/>
          </p:nvSpPr>
          <p:spPr bwMode="auto">
            <a:xfrm>
              <a:off x="8670978" y="3065662"/>
              <a:ext cx="12877" cy="16097"/>
            </a:xfrm>
            <a:custGeom>
              <a:avLst/>
              <a:gdLst>
                <a:gd name="T0" fmla="*/ 3 w 6"/>
                <a:gd name="T1" fmla="*/ 5 h 7"/>
                <a:gd name="T2" fmla="*/ 5 w 6"/>
                <a:gd name="T3" fmla="*/ 4 h 7"/>
                <a:gd name="T4" fmla="*/ 5 w 6"/>
                <a:gd name="T5" fmla="*/ 5 h 7"/>
                <a:gd name="T6" fmla="*/ 6 w 6"/>
                <a:gd name="T7" fmla="*/ 5 h 7"/>
                <a:gd name="T8" fmla="*/ 6 w 6"/>
                <a:gd name="T9" fmla="*/ 5 h 7"/>
                <a:gd name="T10" fmla="*/ 6 w 6"/>
                <a:gd name="T11" fmla="*/ 2 h 7"/>
                <a:gd name="T12" fmla="*/ 5 w 6"/>
                <a:gd name="T13" fmla="*/ 2 h 7"/>
                <a:gd name="T14" fmla="*/ 5 w 6"/>
                <a:gd name="T15" fmla="*/ 0 h 7"/>
                <a:gd name="T16" fmla="*/ 5 w 6"/>
                <a:gd name="T17" fmla="*/ 3 h 7"/>
                <a:gd name="T18" fmla="*/ 4 w 6"/>
                <a:gd name="T19" fmla="*/ 2 h 7"/>
                <a:gd name="T20" fmla="*/ 4 w 6"/>
                <a:gd name="T21" fmla="*/ 4 h 7"/>
                <a:gd name="T22" fmla="*/ 3 w 6"/>
                <a:gd name="T23" fmla="*/ 3 h 7"/>
                <a:gd name="T24" fmla="*/ 2 w 6"/>
                <a:gd name="T25" fmla="*/ 5 h 7"/>
                <a:gd name="T26" fmla="*/ 0 w 6"/>
                <a:gd name="T27" fmla="*/ 2 h 7"/>
                <a:gd name="T28" fmla="*/ 0 w 6"/>
                <a:gd name="T29" fmla="*/ 6 h 7"/>
                <a:gd name="T30" fmla="*/ 1 w 6"/>
                <a:gd name="T31" fmla="*/ 5 h 7"/>
                <a:gd name="T32" fmla="*/ 2 w 6"/>
                <a:gd name="T33" fmla="*/ 6 h 7"/>
                <a:gd name="T34" fmla="*/ 3 w 6"/>
                <a:gd name="T3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" h="7">
                  <a:moveTo>
                    <a:pt x="3" y="5"/>
                  </a:moveTo>
                  <a:cubicBezTo>
                    <a:pt x="5" y="7"/>
                    <a:pt x="4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5" y="1"/>
                    <a:pt x="6" y="4"/>
                    <a:pt x="5" y="2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3"/>
                    <a:pt x="5" y="4"/>
                    <a:pt x="4" y="4"/>
                  </a:cubicBezTo>
                  <a:cubicBezTo>
                    <a:pt x="3" y="3"/>
                    <a:pt x="3" y="2"/>
                    <a:pt x="3" y="3"/>
                  </a:cubicBezTo>
                  <a:cubicBezTo>
                    <a:pt x="4" y="5"/>
                    <a:pt x="2" y="3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4"/>
                    <a:pt x="0" y="6"/>
                    <a:pt x="0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870"/>
            <p:cNvSpPr/>
            <p:nvPr/>
          </p:nvSpPr>
          <p:spPr bwMode="auto">
            <a:xfrm>
              <a:off x="8682246" y="30656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871"/>
            <p:cNvSpPr/>
            <p:nvPr/>
          </p:nvSpPr>
          <p:spPr bwMode="auto">
            <a:xfrm>
              <a:off x="8669368" y="3067271"/>
              <a:ext cx="1610" cy="3219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872"/>
            <p:cNvSpPr/>
            <p:nvPr/>
          </p:nvSpPr>
          <p:spPr bwMode="auto">
            <a:xfrm>
              <a:off x="8682246" y="3060833"/>
              <a:ext cx="0" cy="32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873"/>
            <p:cNvSpPr/>
            <p:nvPr/>
          </p:nvSpPr>
          <p:spPr bwMode="auto">
            <a:xfrm>
              <a:off x="8683855" y="3065662"/>
              <a:ext cx="1610" cy="161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874"/>
            <p:cNvSpPr/>
            <p:nvPr/>
          </p:nvSpPr>
          <p:spPr bwMode="auto">
            <a:xfrm>
              <a:off x="8716048" y="3057613"/>
              <a:ext cx="3219" cy="3219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875"/>
            <p:cNvSpPr/>
            <p:nvPr/>
          </p:nvSpPr>
          <p:spPr bwMode="auto">
            <a:xfrm>
              <a:off x="8733754" y="3046346"/>
              <a:ext cx="3219" cy="6439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0" y="2"/>
                    <a:pt x="0" y="2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876"/>
            <p:cNvSpPr/>
            <p:nvPr/>
          </p:nvSpPr>
          <p:spPr bwMode="auto">
            <a:xfrm>
              <a:off x="8743412" y="3036688"/>
              <a:ext cx="3219" cy="965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 h 4"/>
                <a:gd name="T4" fmla="*/ 1 w 2"/>
                <a:gd name="T5" fmla="*/ 3 h 4"/>
                <a:gd name="T6" fmla="*/ 0 w 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877"/>
            <p:cNvSpPr/>
            <p:nvPr/>
          </p:nvSpPr>
          <p:spPr bwMode="auto">
            <a:xfrm>
              <a:off x="8751461" y="3033469"/>
              <a:ext cx="3219" cy="8048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1 h 4"/>
                <a:gd name="T4" fmla="*/ 1 w 1"/>
                <a:gd name="T5" fmla="*/ 1 h 4"/>
                <a:gd name="T6" fmla="*/ 1 w 1"/>
                <a:gd name="T7" fmla="*/ 4 h 4"/>
                <a:gd name="T8" fmla="*/ 1 w 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3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878"/>
            <p:cNvSpPr/>
            <p:nvPr/>
          </p:nvSpPr>
          <p:spPr bwMode="auto">
            <a:xfrm>
              <a:off x="8751461" y="3039907"/>
              <a:ext cx="0" cy="1610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879"/>
            <p:cNvSpPr/>
            <p:nvPr/>
          </p:nvSpPr>
          <p:spPr bwMode="auto">
            <a:xfrm>
              <a:off x="8751461" y="3041517"/>
              <a:ext cx="321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880"/>
            <p:cNvSpPr/>
            <p:nvPr/>
          </p:nvSpPr>
          <p:spPr bwMode="auto">
            <a:xfrm>
              <a:off x="8756290" y="3033469"/>
              <a:ext cx="1610" cy="3219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881"/>
            <p:cNvSpPr/>
            <p:nvPr/>
          </p:nvSpPr>
          <p:spPr bwMode="auto">
            <a:xfrm>
              <a:off x="8770776" y="3030249"/>
              <a:ext cx="8048" cy="6439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3 h 3"/>
                <a:gd name="T4" fmla="*/ 2 w 3"/>
                <a:gd name="T5" fmla="*/ 2 h 3"/>
                <a:gd name="T6" fmla="*/ 2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0"/>
                    <a:pt x="2" y="2"/>
                  </a:cubicBezTo>
                  <a:cubicBezTo>
                    <a:pt x="2" y="2"/>
                    <a:pt x="3" y="1"/>
                    <a:pt x="2" y="0"/>
                  </a:cubicBezTo>
                  <a:cubicBezTo>
                    <a:pt x="2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882"/>
            <p:cNvSpPr/>
            <p:nvPr/>
          </p:nvSpPr>
          <p:spPr bwMode="auto">
            <a:xfrm>
              <a:off x="8778825" y="3035078"/>
              <a:ext cx="1610" cy="6439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1 w 1"/>
                <a:gd name="T5" fmla="*/ 1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3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883"/>
            <p:cNvSpPr/>
            <p:nvPr/>
          </p:nvSpPr>
          <p:spPr bwMode="auto">
            <a:xfrm>
              <a:off x="8785263" y="3028640"/>
              <a:ext cx="3219" cy="8048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4 h 4"/>
                <a:gd name="T4" fmla="*/ 1 w 2"/>
                <a:gd name="T5" fmla="*/ 1 h 4"/>
                <a:gd name="T6" fmla="*/ 1 w 2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2" y="4"/>
                    <a:pt x="1" y="2"/>
                    <a:pt x="1" y="1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884"/>
            <p:cNvSpPr/>
            <p:nvPr/>
          </p:nvSpPr>
          <p:spPr bwMode="auto">
            <a:xfrm>
              <a:off x="8802969" y="3054394"/>
              <a:ext cx="1610" cy="321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885"/>
            <p:cNvSpPr/>
            <p:nvPr/>
          </p:nvSpPr>
          <p:spPr bwMode="auto">
            <a:xfrm>
              <a:off x="8799750" y="3033469"/>
              <a:ext cx="0" cy="3219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886"/>
            <p:cNvSpPr/>
            <p:nvPr/>
          </p:nvSpPr>
          <p:spPr bwMode="auto">
            <a:xfrm>
              <a:off x="8809408" y="3027030"/>
              <a:ext cx="0" cy="3219"/>
            </a:xfrm>
            <a:custGeom>
              <a:avLst/>
              <a:gdLst>
                <a:gd name="T0" fmla="*/ 2 h 2"/>
                <a:gd name="T1" fmla="*/ 0 h 2"/>
                <a:gd name="T2" fmla="*/ 1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887"/>
            <p:cNvSpPr/>
            <p:nvPr/>
          </p:nvSpPr>
          <p:spPr bwMode="auto">
            <a:xfrm>
              <a:off x="8811018" y="3028640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888"/>
            <p:cNvSpPr/>
            <p:nvPr/>
          </p:nvSpPr>
          <p:spPr bwMode="auto">
            <a:xfrm>
              <a:off x="8812627" y="3028640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889"/>
            <p:cNvSpPr/>
            <p:nvPr/>
          </p:nvSpPr>
          <p:spPr bwMode="auto">
            <a:xfrm>
              <a:off x="8843211" y="3036688"/>
              <a:ext cx="3219" cy="6439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2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" y="2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890"/>
            <p:cNvSpPr/>
            <p:nvPr/>
          </p:nvSpPr>
          <p:spPr bwMode="auto">
            <a:xfrm>
              <a:off x="8598544" y="2886990"/>
              <a:ext cx="131991" cy="67605"/>
            </a:xfrm>
            <a:custGeom>
              <a:avLst/>
              <a:gdLst>
                <a:gd name="T0" fmla="*/ 60 w 60"/>
                <a:gd name="T1" fmla="*/ 0 h 31"/>
                <a:gd name="T2" fmla="*/ 0 w 60"/>
                <a:gd name="T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0" h="31">
                  <a:moveTo>
                    <a:pt x="60" y="0"/>
                  </a:moveTo>
                  <a:cubicBezTo>
                    <a:pt x="39" y="6"/>
                    <a:pt x="17" y="17"/>
                    <a:pt x="0" y="31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891"/>
            <p:cNvSpPr/>
            <p:nvPr/>
          </p:nvSpPr>
          <p:spPr bwMode="auto">
            <a:xfrm>
              <a:off x="8669368" y="2919183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Rectangle 892"/>
            <p:cNvSpPr>
              <a:spLocks noChangeArrowheads="1"/>
            </p:cNvSpPr>
            <p:nvPr/>
          </p:nvSpPr>
          <p:spPr bwMode="auto">
            <a:xfrm>
              <a:off x="8642004" y="2932061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893"/>
            <p:cNvSpPr/>
            <p:nvPr/>
          </p:nvSpPr>
          <p:spPr bwMode="auto">
            <a:xfrm>
              <a:off x="8642004" y="2932061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894"/>
            <p:cNvSpPr/>
            <p:nvPr/>
          </p:nvSpPr>
          <p:spPr bwMode="auto">
            <a:xfrm>
              <a:off x="8666149" y="2907916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895"/>
            <p:cNvSpPr/>
            <p:nvPr/>
          </p:nvSpPr>
          <p:spPr bwMode="auto">
            <a:xfrm>
              <a:off x="8659710" y="2906306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896"/>
            <p:cNvSpPr/>
            <p:nvPr/>
          </p:nvSpPr>
          <p:spPr bwMode="auto">
            <a:xfrm>
              <a:off x="8695123" y="29143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Rectangle 897"/>
            <p:cNvSpPr>
              <a:spLocks noChangeArrowheads="1"/>
            </p:cNvSpPr>
            <p:nvPr/>
          </p:nvSpPr>
          <p:spPr bwMode="auto">
            <a:xfrm>
              <a:off x="8695123" y="2909526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898"/>
            <p:cNvSpPr/>
            <p:nvPr/>
          </p:nvSpPr>
          <p:spPr bwMode="auto">
            <a:xfrm>
              <a:off x="8695123" y="29079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899"/>
            <p:cNvSpPr/>
            <p:nvPr/>
          </p:nvSpPr>
          <p:spPr bwMode="auto">
            <a:xfrm>
              <a:off x="8699952" y="2886990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900"/>
            <p:cNvSpPr/>
            <p:nvPr/>
          </p:nvSpPr>
          <p:spPr bwMode="auto">
            <a:xfrm>
              <a:off x="8695123" y="2914354"/>
              <a:ext cx="0" cy="321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901"/>
            <p:cNvSpPr/>
            <p:nvPr/>
          </p:nvSpPr>
          <p:spPr bwMode="auto">
            <a:xfrm>
              <a:off x="8669368" y="29207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902"/>
            <p:cNvSpPr/>
            <p:nvPr/>
          </p:nvSpPr>
          <p:spPr bwMode="auto">
            <a:xfrm>
              <a:off x="8669368" y="29095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903"/>
            <p:cNvSpPr/>
            <p:nvPr/>
          </p:nvSpPr>
          <p:spPr bwMode="auto">
            <a:xfrm>
              <a:off x="8630737" y="29384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904"/>
            <p:cNvSpPr/>
            <p:nvPr/>
          </p:nvSpPr>
          <p:spPr bwMode="auto">
            <a:xfrm>
              <a:off x="8627517" y="2896648"/>
              <a:ext cx="61167" cy="41851"/>
            </a:xfrm>
            <a:custGeom>
              <a:avLst/>
              <a:gdLst>
                <a:gd name="T0" fmla="*/ 27 w 28"/>
                <a:gd name="T1" fmla="*/ 5 h 19"/>
                <a:gd name="T2" fmla="*/ 26 w 28"/>
                <a:gd name="T3" fmla="*/ 4 h 19"/>
                <a:gd name="T4" fmla="*/ 25 w 28"/>
                <a:gd name="T5" fmla="*/ 2 h 19"/>
                <a:gd name="T6" fmla="*/ 23 w 28"/>
                <a:gd name="T7" fmla="*/ 2 h 19"/>
                <a:gd name="T8" fmla="*/ 22 w 28"/>
                <a:gd name="T9" fmla="*/ 1 h 19"/>
                <a:gd name="T10" fmla="*/ 21 w 28"/>
                <a:gd name="T11" fmla="*/ 0 h 19"/>
                <a:gd name="T12" fmla="*/ 20 w 28"/>
                <a:gd name="T13" fmla="*/ 2 h 19"/>
                <a:gd name="T14" fmla="*/ 20 w 28"/>
                <a:gd name="T15" fmla="*/ 4 h 19"/>
                <a:gd name="T16" fmla="*/ 22 w 28"/>
                <a:gd name="T17" fmla="*/ 5 h 19"/>
                <a:gd name="T18" fmla="*/ 23 w 28"/>
                <a:gd name="T19" fmla="*/ 4 h 19"/>
                <a:gd name="T20" fmla="*/ 24 w 28"/>
                <a:gd name="T21" fmla="*/ 7 h 19"/>
                <a:gd name="T22" fmla="*/ 20 w 28"/>
                <a:gd name="T23" fmla="*/ 4 h 19"/>
                <a:gd name="T24" fmla="*/ 18 w 28"/>
                <a:gd name="T25" fmla="*/ 4 h 19"/>
                <a:gd name="T26" fmla="*/ 18 w 28"/>
                <a:gd name="T27" fmla="*/ 4 h 19"/>
                <a:gd name="T28" fmla="*/ 19 w 28"/>
                <a:gd name="T29" fmla="*/ 6 h 19"/>
                <a:gd name="T30" fmla="*/ 19 w 28"/>
                <a:gd name="T31" fmla="*/ 8 h 19"/>
                <a:gd name="T32" fmla="*/ 18 w 28"/>
                <a:gd name="T33" fmla="*/ 6 h 19"/>
                <a:gd name="T34" fmla="*/ 17 w 28"/>
                <a:gd name="T35" fmla="*/ 7 h 19"/>
                <a:gd name="T36" fmla="*/ 17 w 28"/>
                <a:gd name="T37" fmla="*/ 7 h 19"/>
                <a:gd name="T38" fmla="*/ 16 w 28"/>
                <a:gd name="T39" fmla="*/ 4 h 19"/>
                <a:gd name="T40" fmla="*/ 16 w 28"/>
                <a:gd name="T41" fmla="*/ 5 h 19"/>
                <a:gd name="T42" fmla="*/ 16 w 28"/>
                <a:gd name="T43" fmla="*/ 5 h 19"/>
                <a:gd name="T44" fmla="*/ 15 w 28"/>
                <a:gd name="T45" fmla="*/ 8 h 19"/>
                <a:gd name="T46" fmla="*/ 15 w 28"/>
                <a:gd name="T47" fmla="*/ 12 h 19"/>
                <a:gd name="T48" fmla="*/ 12 w 28"/>
                <a:gd name="T49" fmla="*/ 7 h 19"/>
                <a:gd name="T50" fmla="*/ 14 w 28"/>
                <a:gd name="T51" fmla="*/ 9 h 19"/>
                <a:gd name="T52" fmla="*/ 12 w 28"/>
                <a:gd name="T53" fmla="*/ 11 h 19"/>
                <a:gd name="T54" fmla="*/ 10 w 28"/>
                <a:gd name="T55" fmla="*/ 10 h 19"/>
                <a:gd name="T56" fmla="*/ 10 w 28"/>
                <a:gd name="T57" fmla="*/ 11 h 19"/>
                <a:gd name="T58" fmla="*/ 8 w 28"/>
                <a:gd name="T59" fmla="*/ 11 h 19"/>
                <a:gd name="T60" fmla="*/ 9 w 28"/>
                <a:gd name="T61" fmla="*/ 13 h 19"/>
                <a:gd name="T62" fmla="*/ 7 w 28"/>
                <a:gd name="T63" fmla="*/ 11 h 19"/>
                <a:gd name="T64" fmla="*/ 7 w 28"/>
                <a:gd name="T65" fmla="*/ 13 h 19"/>
                <a:gd name="T66" fmla="*/ 6 w 28"/>
                <a:gd name="T67" fmla="*/ 13 h 19"/>
                <a:gd name="T68" fmla="*/ 4 w 28"/>
                <a:gd name="T69" fmla="*/ 14 h 19"/>
                <a:gd name="T70" fmla="*/ 4 w 28"/>
                <a:gd name="T71" fmla="*/ 16 h 19"/>
                <a:gd name="T72" fmla="*/ 3 w 28"/>
                <a:gd name="T73" fmla="*/ 18 h 19"/>
                <a:gd name="T74" fmla="*/ 1 w 28"/>
                <a:gd name="T75" fmla="*/ 16 h 19"/>
                <a:gd name="T76" fmla="*/ 2 w 28"/>
                <a:gd name="T77" fmla="*/ 19 h 19"/>
                <a:gd name="T78" fmla="*/ 6 w 28"/>
                <a:gd name="T79" fmla="*/ 16 h 19"/>
                <a:gd name="T80" fmla="*/ 7 w 28"/>
                <a:gd name="T81" fmla="*/ 16 h 19"/>
                <a:gd name="T82" fmla="*/ 9 w 28"/>
                <a:gd name="T83" fmla="*/ 16 h 19"/>
                <a:gd name="T84" fmla="*/ 9 w 28"/>
                <a:gd name="T85" fmla="*/ 14 h 19"/>
                <a:gd name="T86" fmla="*/ 13 w 28"/>
                <a:gd name="T87" fmla="*/ 14 h 19"/>
                <a:gd name="T88" fmla="*/ 14 w 28"/>
                <a:gd name="T89" fmla="*/ 15 h 19"/>
                <a:gd name="T90" fmla="*/ 17 w 28"/>
                <a:gd name="T91" fmla="*/ 12 h 19"/>
                <a:gd name="T92" fmla="*/ 17 w 28"/>
                <a:gd name="T93" fmla="*/ 13 h 19"/>
                <a:gd name="T94" fmla="*/ 19 w 28"/>
                <a:gd name="T95" fmla="*/ 10 h 19"/>
                <a:gd name="T96" fmla="*/ 19 w 28"/>
                <a:gd name="T97" fmla="*/ 10 h 19"/>
                <a:gd name="T98" fmla="*/ 21 w 28"/>
                <a:gd name="T99" fmla="*/ 8 h 19"/>
                <a:gd name="T100" fmla="*/ 23 w 28"/>
                <a:gd name="T101" fmla="*/ 8 h 19"/>
                <a:gd name="T102" fmla="*/ 25 w 28"/>
                <a:gd name="T103" fmla="*/ 9 h 19"/>
                <a:gd name="T104" fmla="*/ 26 w 28"/>
                <a:gd name="T105" fmla="*/ 9 h 19"/>
                <a:gd name="T106" fmla="*/ 27 w 28"/>
                <a:gd name="T107" fmla="*/ 9 h 19"/>
                <a:gd name="T108" fmla="*/ 28 w 28"/>
                <a:gd name="T109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" h="19">
                  <a:moveTo>
                    <a:pt x="27" y="8"/>
                  </a:moveTo>
                  <a:cubicBezTo>
                    <a:pt x="26" y="6"/>
                    <a:pt x="28" y="7"/>
                    <a:pt x="27" y="5"/>
                  </a:cubicBezTo>
                  <a:cubicBezTo>
                    <a:pt x="27" y="6"/>
                    <a:pt x="27" y="6"/>
                    <a:pt x="26" y="5"/>
                  </a:cubicBezTo>
                  <a:cubicBezTo>
                    <a:pt x="26" y="4"/>
                    <a:pt x="27" y="5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5" y="2"/>
                    <a:pt x="25" y="2"/>
                  </a:cubicBezTo>
                  <a:cubicBezTo>
                    <a:pt x="26" y="5"/>
                    <a:pt x="24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1"/>
                    <a:pt x="21" y="0"/>
                    <a:pt x="21" y="0"/>
                  </a:cubicBezTo>
                  <a:cubicBezTo>
                    <a:pt x="21" y="2"/>
                    <a:pt x="20" y="2"/>
                    <a:pt x="20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3"/>
                    <a:pt x="20" y="4"/>
                  </a:cubicBezTo>
                  <a:cubicBezTo>
                    <a:pt x="22" y="6"/>
                    <a:pt x="21" y="3"/>
                    <a:pt x="21" y="4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3" y="5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3"/>
                    <a:pt x="24" y="5"/>
                    <a:pt x="24" y="4"/>
                  </a:cubicBezTo>
                  <a:cubicBezTo>
                    <a:pt x="25" y="6"/>
                    <a:pt x="23" y="6"/>
                    <a:pt x="24" y="7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6"/>
                    <a:pt x="21" y="5"/>
                    <a:pt x="20" y="4"/>
                  </a:cubicBezTo>
                  <a:cubicBezTo>
                    <a:pt x="19" y="4"/>
                    <a:pt x="20" y="5"/>
                    <a:pt x="20" y="6"/>
                  </a:cubicBezTo>
                  <a:cubicBezTo>
                    <a:pt x="20" y="6"/>
                    <a:pt x="19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1"/>
                    <a:pt x="18" y="4"/>
                    <a:pt x="18" y="4"/>
                  </a:cubicBezTo>
                  <a:cubicBezTo>
                    <a:pt x="18" y="4"/>
                    <a:pt x="19" y="5"/>
                    <a:pt x="19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7"/>
                    <a:pt x="20" y="8"/>
                    <a:pt x="19" y="8"/>
                  </a:cubicBezTo>
                  <a:cubicBezTo>
                    <a:pt x="19" y="6"/>
                    <a:pt x="19" y="7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8" y="9"/>
                    <a:pt x="18" y="8"/>
                  </a:cubicBezTo>
                  <a:cubicBezTo>
                    <a:pt x="17" y="8"/>
                    <a:pt x="17" y="6"/>
                    <a:pt x="17" y="7"/>
                  </a:cubicBezTo>
                  <a:cubicBezTo>
                    <a:pt x="16" y="6"/>
                    <a:pt x="17" y="5"/>
                    <a:pt x="17" y="6"/>
                  </a:cubicBezTo>
                  <a:cubicBezTo>
                    <a:pt x="17" y="5"/>
                    <a:pt x="16" y="4"/>
                    <a:pt x="16" y="4"/>
                  </a:cubicBezTo>
                  <a:cubicBezTo>
                    <a:pt x="15" y="3"/>
                    <a:pt x="16" y="4"/>
                    <a:pt x="16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4"/>
                    <a:pt x="15" y="5"/>
                    <a:pt x="16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8"/>
                    <a:pt x="17" y="8"/>
                  </a:cubicBezTo>
                  <a:cubicBezTo>
                    <a:pt x="16" y="6"/>
                    <a:pt x="16" y="10"/>
                    <a:pt x="15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11"/>
                    <a:pt x="15" y="12"/>
                  </a:cubicBezTo>
                  <a:cubicBezTo>
                    <a:pt x="15" y="11"/>
                    <a:pt x="14" y="9"/>
                    <a:pt x="14" y="10"/>
                  </a:cubicBezTo>
                  <a:cubicBezTo>
                    <a:pt x="14" y="10"/>
                    <a:pt x="13" y="8"/>
                    <a:pt x="12" y="7"/>
                  </a:cubicBezTo>
                  <a:cubicBezTo>
                    <a:pt x="11" y="7"/>
                    <a:pt x="13" y="9"/>
                    <a:pt x="13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2"/>
                    <a:pt x="12" y="10"/>
                    <a:pt x="12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1" y="10"/>
                    <a:pt x="12" y="11"/>
                    <a:pt x="12" y="12"/>
                  </a:cubicBezTo>
                  <a:cubicBezTo>
                    <a:pt x="11" y="12"/>
                    <a:pt x="10" y="12"/>
                    <a:pt x="10" y="10"/>
                  </a:cubicBezTo>
                  <a:cubicBezTo>
                    <a:pt x="9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3"/>
                    <a:pt x="9" y="12"/>
                    <a:pt x="8" y="11"/>
                  </a:cubicBezTo>
                  <a:cubicBezTo>
                    <a:pt x="8" y="12"/>
                    <a:pt x="10" y="14"/>
                    <a:pt x="10" y="15"/>
                  </a:cubicBezTo>
                  <a:cubicBezTo>
                    <a:pt x="9" y="15"/>
                    <a:pt x="9" y="14"/>
                    <a:pt x="9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2"/>
                    <a:pt x="8" y="13"/>
                    <a:pt x="7" y="11"/>
                  </a:cubicBezTo>
                  <a:cubicBezTo>
                    <a:pt x="8" y="13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5"/>
                    <a:pt x="7" y="14"/>
                    <a:pt x="6" y="15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6" y="13"/>
                    <a:pt x="5" y="14"/>
                    <a:pt x="6" y="16"/>
                  </a:cubicBezTo>
                  <a:cubicBezTo>
                    <a:pt x="5" y="16"/>
                    <a:pt x="5" y="15"/>
                    <a:pt x="4" y="14"/>
                  </a:cubicBezTo>
                  <a:cubicBezTo>
                    <a:pt x="4" y="15"/>
                    <a:pt x="6" y="17"/>
                    <a:pt x="5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4"/>
                    <a:pt x="3" y="18"/>
                    <a:pt x="2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5"/>
                    <a:pt x="2" y="18"/>
                    <a:pt x="1" y="17"/>
                  </a:cubicBezTo>
                  <a:cubicBezTo>
                    <a:pt x="1" y="18"/>
                    <a:pt x="2" y="18"/>
                    <a:pt x="2" y="19"/>
                  </a:cubicBezTo>
                  <a:cubicBezTo>
                    <a:pt x="3" y="17"/>
                    <a:pt x="6" y="19"/>
                    <a:pt x="7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5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9" y="17"/>
                    <a:pt x="9" y="17"/>
                  </a:cubicBezTo>
                  <a:cubicBezTo>
                    <a:pt x="8" y="16"/>
                    <a:pt x="10" y="17"/>
                    <a:pt x="9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6"/>
                    <a:pt x="9" y="15"/>
                    <a:pt x="9" y="14"/>
                  </a:cubicBezTo>
                  <a:cubicBezTo>
                    <a:pt x="9" y="14"/>
                    <a:pt x="9" y="15"/>
                    <a:pt x="10" y="16"/>
                  </a:cubicBezTo>
                  <a:cubicBezTo>
                    <a:pt x="11" y="16"/>
                    <a:pt x="12" y="15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3"/>
                    <a:pt x="14" y="15"/>
                  </a:cubicBezTo>
                  <a:cubicBezTo>
                    <a:pt x="14" y="14"/>
                    <a:pt x="16" y="15"/>
                    <a:pt x="14" y="13"/>
                  </a:cubicBezTo>
                  <a:cubicBezTo>
                    <a:pt x="16" y="15"/>
                    <a:pt x="16" y="13"/>
                    <a:pt x="17" y="12"/>
                  </a:cubicBezTo>
                  <a:cubicBezTo>
                    <a:pt x="16" y="10"/>
                    <a:pt x="17" y="11"/>
                    <a:pt x="17" y="10"/>
                  </a:cubicBezTo>
                  <a:cubicBezTo>
                    <a:pt x="18" y="12"/>
                    <a:pt x="17" y="12"/>
                    <a:pt x="17" y="13"/>
                  </a:cubicBezTo>
                  <a:cubicBezTo>
                    <a:pt x="17" y="10"/>
                    <a:pt x="20" y="14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20" y="10"/>
                    <a:pt x="20" y="11"/>
                    <a:pt x="21" y="11"/>
                  </a:cubicBezTo>
                  <a:cubicBezTo>
                    <a:pt x="21" y="10"/>
                    <a:pt x="21" y="9"/>
                    <a:pt x="21" y="8"/>
                  </a:cubicBezTo>
                  <a:cubicBezTo>
                    <a:pt x="21" y="8"/>
                    <a:pt x="22" y="9"/>
                    <a:pt x="22" y="9"/>
                  </a:cubicBezTo>
                  <a:cubicBezTo>
                    <a:pt x="22" y="8"/>
                    <a:pt x="22" y="9"/>
                    <a:pt x="23" y="8"/>
                  </a:cubicBezTo>
                  <a:cubicBezTo>
                    <a:pt x="23" y="8"/>
                    <a:pt x="24" y="10"/>
                    <a:pt x="23" y="9"/>
                  </a:cubicBezTo>
                  <a:cubicBezTo>
                    <a:pt x="24" y="12"/>
                    <a:pt x="24" y="8"/>
                    <a:pt x="25" y="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6" y="9"/>
                    <a:pt x="26" y="9"/>
                  </a:cubicBezTo>
                  <a:cubicBezTo>
                    <a:pt x="27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8" y="7"/>
                    <a:pt x="28" y="8"/>
                    <a:pt x="27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Rectangle 905"/>
            <p:cNvSpPr>
              <a:spLocks noChangeArrowheads="1"/>
            </p:cNvSpPr>
            <p:nvPr/>
          </p:nvSpPr>
          <p:spPr bwMode="auto">
            <a:xfrm>
              <a:off x="8688684" y="2909526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906"/>
            <p:cNvSpPr/>
            <p:nvPr/>
          </p:nvSpPr>
          <p:spPr bwMode="auto">
            <a:xfrm>
              <a:off x="8664539" y="2903087"/>
              <a:ext cx="1610" cy="3219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907"/>
            <p:cNvSpPr/>
            <p:nvPr/>
          </p:nvSpPr>
          <p:spPr bwMode="auto">
            <a:xfrm>
              <a:off x="8682246" y="2882161"/>
              <a:ext cx="48290" cy="35412"/>
            </a:xfrm>
            <a:custGeom>
              <a:avLst/>
              <a:gdLst>
                <a:gd name="T0" fmla="*/ 9 w 22"/>
                <a:gd name="T1" fmla="*/ 8 h 16"/>
                <a:gd name="T2" fmla="*/ 8 w 22"/>
                <a:gd name="T3" fmla="*/ 8 h 16"/>
                <a:gd name="T4" fmla="*/ 7 w 22"/>
                <a:gd name="T5" fmla="*/ 5 h 16"/>
                <a:gd name="T6" fmla="*/ 6 w 22"/>
                <a:gd name="T7" fmla="*/ 6 h 16"/>
                <a:gd name="T8" fmla="*/ 6 w 22"/>
                <a:gd name="T9" fmla="*/ 3 h 16"/>
                <a:gd name="T10" fmla="*/ 5 w 22"/>
                <a:gd name="T11" fmla="*/ 7 h 16"/>
                <a:gd name="T12" fmla="*/ 4 w 22"/>
                <a:gd name="T13" fmla="*/ 7 h 16"/>
                <a:gd name="T14" fmla="*/ 3 w 22"/>
                <a:gd name="T15" fmla="*/ 4 h 16"/>
                <a:gd name="T16" fmla="*/ 3 w 22"/>
                <a:gd name="T17" fmla="*/ 11 h 16"/>
                <a:gd name="T18" fmla="*/ 2 w 22"/>
                <a:gd name="T19" fmla="*/ 8 h 16"/>
                <a:gd name="T20" fmla="*/ 1 w 22"/>
                <a:gd name="T21" fmla="*/ 9 h 16"/>
                <a:gd name="T22" fmla="*/ 2 w 22"/>
                <a:gd name="T23" fmla="*/ 10 h 16"/>
                <a:gd name="T24" fmla="*/ 3 w 22"/>
                <a:gd name="T25" fmla="*/ 13 h 16"/>
                <a:gd name="T26" fmla="*/ 3 w 22"/>
                <a:gd name="T27" fmla="*/ 13 h 16"/>
                <a:gd name="T28" fmla="*/ 3 w 22"/>
                <a:gd name="T29" fmla="*/ 14 h 16"/>
                <a:gd name="T30" fmla="*/ 5 w 22"/>
                <a:gd name="T31" fmla="*/ 16 h 16"/>
                <a:gd name="T32" fmla="*/ 5 w 22"/>
                <a:gd name="T33" fmla="*/ 15 h 16"/>
                <a:gd name="T34" fmla="*/ 5 w 22"/>
                <a:gd name="T35" fmla="*/ 16 h 16"/>
                <a:gd name="T36" fmla="*/ 6 w 22"/>
                <a:gd name="T37" fmla="*/ 14 h 16"/>
                <a:gd name="T38" fmla="*/ 6 w 22"/>
                <a:gd name="T39" fmla="*/ 15 h 16"/>
                <a:gd name="T40" fmla="*/ 6 w 22"/>
                <a:gd name="T41" fmla="*/ 12 h 16"/>
                <a:gd name="T42" fmla="*/ 6 w 22"/>
                <a:gd name="T43" fmla="*/ 13 h 16"/>
                <a:gd name="T44" fmla="*/ 4 w 22"/>
                <a:gd name="T45" fmla="*/ 8 h 16"/>
                <a:gd name="T46" fmla="*/ 6 w 22"/>
                <a:gd name="T47" fmla="*/ 8 h 16"/>
                <a:gd name="T48" fmla="*/ 7 w 22"/>
                <a:gd name="T49" fmla="*/ 13 h 16"/>
                <a:gd name="T50" fmla="*/ 7 w 22"/>
                <a:gd name="T51" fmla="*/ 14 h 16"/>
                <a:gd name="T52" fmla="*/ 7 w 22"/>
                <a:gd name="T53" fmla="*/ 11 h 16"/>
                <a:gd name="T54" fmla="*/ 8 w 22"/>
                <a:gd name="T55" fmla="*/ 8 h 16"/>
                <a:gd name="T56" fmla="*/ 8 w 22"/>
                <a:gd name="T57" fmla="*/ 10 h 16"/>
                <a:gd name="T58" fmla="*/ 8 w 22"/>
                <a:gd name="T59" fmla="*/ 10 h 16"/>
                <a:gd name="T60" fmla="*/ 8 w 22"/>
                <a:gd name="T61" fmla="*/ 13 h 16"/>
                <a:gd name="T62" fmla="*/ 7 w 22"/>
                <a:gd name="T63" fmla="*/ 11 h 16"/>
                <a:gd name="T64" fmla="*/ 8 w 22"/>
                <a:gd name="T65" fmla="*/ 15 h 16"/>
                <a:gd name="T66" fmla="*/ 9 w 22"/>
                <a:gd name="T67" fmla="*/ 13 h 16"/>
                <a:gd name="T68" fmla="*/ 12 w 22"/>
                <a:gd name="T69" fmla="*/ 12 h 16"/>
                <a:gd name="T70" fmla="*/ 21 w 22"/>
                <a:gd name="T71" fmla="*/ 8 h 16"/>
                <a:gd name="T72" fmla="*/ 22 w 22"/>
                <a:gd name="T73" fmla="*/ 4 h 16"/>
                <a:gd name="T74" fmla="*/ 20 w 22"/>
                <a:gd name="T75" fmla="*/ 2 h 16"/>
                <a:gd name="T76" fmla="*/ 20 w 22"/>
                <a:gd name="T77" fmla="*/ 4 h 16"/>
                <a:gd name="T78" fmla="*/ 20 w 22"/>
                <a:gd name="T79" fmla="*/ 3 h 16"/>
                <a:gd name="T80" fmla="*/ 20 w 22"/>
                <a:gd name="T81" fmla="*/ 3 h 16"/>
                <a:gd name="T82" fmla="*/ 20 w 22"/>
                <a:gd name="T83" fmla="*/ 2 h 16"/>
                <a:gd name="T84" fmla="*/ 18 w 22"/>
                <a:gd name="T85" fmla="*/ 4 h 16"/>
                <a:gd name="T86" fmla="*/ 18 w 22"/>
                <a:gd name="T87" fmla="*/ 1 h 16"/>
                <a:gd name="T88" fmla="*/ 13 w 22"/>
                <a:gd name="T89" fmla="*/ 1 h 16"/>
                <a:gd name="T90" fmla="*/ 14 w 22"/>
                <a:gd name="T91" fmla="*/ 4 h 16"/>
                <a:gd name="T92" fmla="*/ 13 w 22"/>
                <a:gd name="T93" fmla="*/ 3 h 16"/>
                <a:gd name="T94" fmla="*/ 14 w 22"/>
                <a:gd name="T95" fmla="*/ 6 h 16"/>
                <a:gd name="T96" fmla="*/ 14 w 22"/>
                <a:gd name="T97" fmla="*/ 10 h 16"/>
                <a:gd name="T98" fmla="*/ 13 w 22"/>
                <a:gd name="T99" fmla="*/ 9 h 16"/>
                <a:gd name="T100" fmla="*/ 12 w 22"/>
                <a:gd name="T101" fmla="*/ 10 h 16"/>
                <a:gd name="T102" fmla="*/ 12 w 22"/>
                <a:gd name="T103" fmla="*/ 7 h 16"/>
                <a:gd name="T104" fmla="*/ 12 w 22"/>
                <a:gd name="T105" fmla="*/ 7 h 16"/>
                <a:gd name="T106" fmla="*/ 11 w 22"/>
                <a:gd name="T107" fmla="*/ 4 h 16"/>
                <a:gd name="T108" fmla="*/ 9 w 22"/>
                <a:gd name="T109" fmla="*/ 5 h 16"/>
                <a:gd name="T110" fmla="*/ 10 w 22"/>
                <a:gd name="T111" fmla="*/ 2 h 16"/>
                <a:gd name="T112" fmla="*/ 9 w 22"/>
                <a:gd name="T113" fmla="*/ 2 h 16"/>
                <a:gd name="T114" fmla="*/ 9 w 22"/>
                <a:gd name="T115" fmla="*/ 4 h 16"/>
                <a:gd name="T116" fmla="*/ 8 w 22"/>
                <a:gd name="T117" fmla="*/ 2 h 16"/>
                <a:gd name="T118" fmla="*/ 9 w 22"/>
                <a:gd name="T11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" h="16">
                  <a:moveTo>
                    <a:pt x="9" y="8"/>
                  </a:moveTo>
                  <a:cubicBezTo>
                    <a:pt x="8" y="5"/>
                    <a:pt x="9" y="8"/>
                    <a:pt x="8" y="8"/>
                  </a:cubicBezTo>
                  <a:cubicBezTo>
                    <a:pt x="8" y="7"/>
                    <a:pt x="8" y="6"/>
                    <a:pt x="7" y="5"/>
                  </a:cubicBezTo>
                  <a:cubicBezTo>
                    <a:pt x="8" y="8"/>
                    <a:pt x="7" y="5"/>
                    <a:pt x="6" y="6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4"/>
                    <a:pt x="5" y="5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6"/>
                    <a:pt x="3" y="5"/>
                    <a:pt x="3" y="4"/>
                  </a:cubicBezTo>
                  <a:cubicBezTo>
                    <a:pt x="3" y="6"/>
                    <a:pt x="3" y="9"/>
                    <a:pt x="3" y="11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0" y="7"/>
                    <a:pt x="2" y="10"/>
                    <a:pt x="1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2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4"/>
                    <a:pt x="3" y="14"/>
                    <a:pt x="3" y="14"/>
                  </a:cubicBezTo>
                  <a:cubicBezTo>
                    <a:pt x="4" y="16"/>
                    <a:pt x="4" y="15"/>
                    <a:pt x="5" y="16"/>
                  </a:cubicBezTo>
                  <a:cubicBezTo>
                    <a:pt x="4" y="15"/>
                    <a:pt x="5" y="16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5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1"/>
                    <a:pt x="6" y="9"/>
                    <a:pt x="4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10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5"/>
                    <a:pt x="7" y="12"/>
                    <a:pt x="7" y="11"/>
                  </a:cubicBezTo>
                  <a:cubicBezTo>
                    <a:pt x="5" y="6"/>
                    <a:pt x="8" y="10"/>
                    <a:pt x="8" y="8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1"/>
                    <a:pt x="8" y="11"/>
                    <a:pt x="8" y="10"/>
                  </a:cubicBezTo>
                  <a:cubicBezTo>
                    <a:pt x="7" y="11"/>
                    <a:pt x="9" y="13"/>
                    <a:pt x="8" y="13"/>
                  </a:cubicBezTo>
                  <a:cubicBezTo>
                    <a:pt x="7" y="13"/>
                    <a:pt x="8" y="11"/>
                    <a:pt x="7" y="11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9" y="14"/>
                    <a:pt x="9" y="13"/>
                  </a:cubicBezTo>
                  <a:cubicBezTo>
                    <a:pt x="10" y="11"/>
                    <a:pt x="12" y="12"/>
                    <a:pt x="12" y="12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7"/>
                    <a:pt x="22" y="7"/>
                    <a:pt x="22" y="4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1" y="3"/>
                    <a:pt x="21" y="4"/>
                    <a:pt x="20" y="4"/>
                  </a:cubicBezTo>
                  <a:cubicBezTo>
                    <a:pt x="20" y="3"/>
                    <a:pt x="20" y="4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2"/>
                    <a:pt x="20" y="2"/>
                  </a:cubicBezTo>
                  <a:cubicBezTo>
                    <a:pt x="19" y="0"/>
                    <a:pt x="18" y="1"/>
                    <a:pt x="18" y="4"/>
                  </a:cubicBezTo>
                  <a:cubicBezTo>
                    <a:pt x="17" y="3"/>
                    <a:pt x="18" y="2"/>
                    <a:pt x="18" y="1"/>
                  </a:cubicBezTo>
                  <a:cubicBezTo>
                    <a:pt x="16" y="0"/>
                    <a:pt x="15" y="1"/>
                    <a:pt x="13" y="1"/>
                  </a:cubicBezTo>
                  <a:cubicBezTo>
                    <a:pt x="14" y="3"/>
                    <a:pt x="13" y="3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4" y="5"/>
                    <a:pt x="14" y="6"/>
                  </a:cubicBezTo>
                  <a:cubicBezTo>
                    <a:pt x="13" y="4"/>
                    <a:pt x="14" y="9"/>
                    <a:pt x="14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1" y="8"/>
                    <a:pt x="13" y="9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1" y="4"/>
                    <a:pt x="11" y="4"/>
                  </a:cubicBezTo>
                  <a:cubicBezTo>
                    <a:pt x="11" y="6"/>
                    <a:pt x="10" y="3"/>
                    <a:pt x="9" y="5"/>
                  </a:cubicBezTo>
                  <a:cubicBezTo>
                    <a:pt x="9" y="4"/>
                    <a:pt x="9" y="3"/>
                    <a:pt x="10" y="2"/>
                  </a:cubicBezTo>
                  <a:cubicBezTo>
                    <a:pt x="9" y="2"/>
                    <a:pt x="9" y="3"/>
                    <a:pt x="9" y="2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2"/>
                    <a:pt x="8" y="2"/>
                  </a:cubicBezTo>
                  <a:cubicBezTo>
                    <a:pt x="7" y="2"/>
                    <a:pt x="10" y="6"/>
                    <a:pt x="9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908"/>
            <p:cNvSpPr/>
            <p:nvPr/>
          </p:nvSpPr>
          <p:spPr bwMode="auto">
            <a:xfrm>
              <a:off x="8672588" y="2907916"/>
              <a:ext cx="321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909"/>
            <p:cNvSpPr/>
            <p:nvPr/>
          </p:nvSpPr>
          <p:spPr bwMode="auto">
            <a:xfrm>
              <a:off x="8675807" y="28998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910"/>
            <p:cNvSpPr/>
            <p:nvPr/>
          </p:nvSpPr>
          <p:spPr bwMode="auto">
            <a:xfrm>
              <a:off x="8675807" y="2895039"/>
              <a:ext cx="1610" cy="4829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911"/>
            <p:cNvSpPr/>
            <p:nvPr/>
          </p:nvSpPr>
          <p:spPr bwMode="auto">
            <a:xfrm>
              <a:off x="8592105" y="2944938"/>
              <a:ext cx="1610" cy="32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912"/>
            <p:cNvSpPr/>
            <p:nvPr/>
          </p:nvSpPr>
          <p:spPr bwMode="auto">
            <a:xfrm>
              <a:off x="8593715" y="2943328"/>
              <a:ext cx="4829" cy="4829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1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913"/>
            <p:cNvSpPr/>
            <p:nvPr/>
          </p:nvSpPr>
          <p:spPr bwMode="auto">
            <a:xfrm>
              <a:off x="8600153" y="2948157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914"/>
            <p:cNvSpPr/>
            <p:nvPr/>
          </p:nvSpPr>
          <p:spPr bwMode="auto">
            <a:xfrm>
              <a:off x="8598544" y="2943328"/>
              <a:ext cx="1610" cy="4829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0 h 2"/>
                <a:gd name="T4" fmla="*/ 0 w 1"/>
                <a:gd name="T5" fmla="*/ 1 h 2"/>
                <a:gd name="T6" fmla="*/ 0 w 1"/>
                <a:gd name="T7" fmla="*/ 1 h 2"/>
                <a:gd name="T8" fmla="*/ 1 w 1"/>
                <a:gd name="T9" fmla="*/ 2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915"/>
            <p:cNvSpPr/>
            <p:nvPr/>
          </p:nvSpPr>
          <p:spPr bwMode="auto">
            <a:xfrm>
              <a:off x="8598544" y="2944938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916"/>
            <p:cNvSpPr/>
            <p:nvPr/>
          </p:nvSpPr>
          <p:spPr bwMode="auto">
            <a:xfrm>
              <a:off x="8600153" y="2944938"/>
              <a:ext cx="6439" cy="4829"/>
            </a:xfrm>
            <a:custGeom>
              <a:avLst/>
              <a:gdLst>
                <a:gd name="T0" fmla="*/ 3 w 3"/>
                <a:gd name="T1" fmla="*/ 2 h 2"/>
                <a:gd name="T2" fmla="*/ 1 w 3"/>
                <a:gd name="T3" fmla="*/ 0 h 2"/>
                <a:gd name="T4" fmla="*/ 1 w 3"/>
                <a:gd name="T5" fmla="*/ 1 h 2"/>
                <a:gd name="T6" fmla="*/ 0 w 3"/>
                <a:gd name="T7" fmla="*/ 0 h 2"/>
                <a:gd name="T8" fmla="*/ 2 w 3"/>
                <a:gd name="T9" fmla="*/ 2 h 2"/>
                <a:gd name="T10" fmla="*/ 2 w 3"/>
                <a:gd name="T11" fmla="*/ 1 h 2"/>
                <a:gd name="T12" fmla="*/ 3 w 3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2" y="1"/>
                    <a:pt x="1" y="1"/>
                  </a:cubicBezTo>
                  <a:cubicBezTo>
                    <a:pt x="1" y="0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917"/>
            <p:cNvSpPr/>
            <p:nvPr/>
          </p:nvSpPr>
          <p:spPr bwMode="auto">
            <a:xfrm>
              <a:off x="8603373" y="2941719"/>
              <a:ext cx="8048" cy="6439"/>
            </a:xfrm>
            <a:custGeom>
              <a:avLst/>
              <a:gdLst>
                <a:gd name="T0" fmla="*/ 2 w 4"/>
                <a:gd name="T1" fmla="*/ 0 h 3"/>
                <a:gd name="T2" fmla="*/ 3 w 4"/>
                <a:gd name="T3" fmla="*/ 1 h 3"/>
                <a:gd name="T4" fmla="*/ 1 w 4"/>
                <a:gd name="T5" fmla="*/ 0 h 3"/>
                <a:gd name="T6" fmla="*/ 1 w 4"/>
                <a:gd name="T7" fmla="*/ 1 h 3"/>
                <a:gd name="T8" fmla="*/ 1 w 4"/>
                <a:gd name="T9" fmla="*/ 1 h 3"/>
                <a:gd name="T10" fmla="*/ 3 w 4"/>
                <a:gd name="T11" fmla="*/ 2 h 3"/>
                <a:gd name="T12" fmla="*/ 3 w 4"/>
                <a:gd name="T13" fmla="*/ 2 h 3"/>
                <a:gd name="T14" fmla="*/ 4 w 4"/>
                <a:gd name="T15" fmla="*/ 3 h 3"/>
                <a:gd name="T16" fmla="*/ 2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0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918"/>
            <p:cNvSpPr/>
            <p:nvPr/>
          </p:nvSpPr>
          <p:spPr bwMode="auto">
            <a:xfrm>
              <a:off x="8609811" y="2941719"/>
              <a:ext cx="4829" cy="6439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2 w 2"/>
                <a:gd name="T5" fmla="*/ 1 h 3"/>
                <a:gd name="T6" fmla="*/ 1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919"/>
            <p:cNvSpPr/>
            <p:nvPr/>
          </p:nvSpPr>
          <p:spPr bwMode="auto">
            <a:xfrm>
              <a:off x="8611421" y="2938499"/>
              <a:ext cx="4829" cy="6439"/>
            </a:xfrm>
            <a:custGeom>
              <a:avLst/>
              <a:gdLst>
                <a:gd name="T0" fmla="*/ 0 w 2"/>
                <a:gd name="T1" fmla="*/ 1 h 3"/>
                <a:gd name="T2" fmla="*/ 1 w 2"/>
                <a:gd name="T3" fmla="*/ 1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2"/>
                    <a:pt x="2" y="3"/>
                    <a:pt x="1" y="1"/>
                  </a:cubicBezTo>
                  <a:cubicBezTo>
                    <a:pt x="1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920"/>
            <p:cNvSpPr/>
            <p:nvPr/>
          </p:nvSpPr>
          <p:spPr bwMode="auto">
            <a:xfrm>
              <a:off x="8614640" y="2933670"/>
              <a:ext cx="8048" cy="14487"/>
            </a:xfrm>
            <a:custGeom>
              <a:avLst/>
              <a:gdLst>
                <a:gd name="T0" fmla="*/ 3 w 4"/>
                <a:gd name="T1" fmla="*/ 2 h 6"/>
                <a:gd name="T2" fmla="*/ 1 w 4"/>
                <a:gd name="T3" fmla="*/ 2 h 6"/>
                <a:gd name="T4" fmla="*/ 1 w 4"/>
                <a:gd name="T5" fmla="*/ 0 h 6"/>
                <a:gd name="T6" fmla="*/ 1 w 4"/>
                <a:gd name="T7" fmla="*/ 2 h 6"/>
                <a:gd name="T8" fmla="*/ 1 w 4"/>
                <a:gd name="T9" fmla="*/ 4 h 6"/>
                <a:gd name="T10" fmla="*/ 3 w 4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2"/>
                    <a:pt x="4" y="6"/>
                    <a:pt x="3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Rectangle 921"/>
            <p:cNvSpPr>
              <a:spLocks noChangeArrowheads="1"/>
            </p:cNvSpPr>
            <p:nvPr/>
          </p:nvSpPr>
          <p:spPr bwMode="auto">
            <a:xfrm>
              <a:off x="8614640" y="2938499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922"/>
            <p:cNvSpPr/>
            <p:nvPr/>
          </p:nvSpPr>
          <p:spPr bwMode="auto">
            <a:xfrm>
              <a:off x="8617859" y="2930451"/>
              <a:ext cx="11268" cy="14487"/>
            </a:xfrm>
            <a:custGeom>
              <a:avLst/>
              <a:gdLst>
                <a:gd name="T0" fmla="*/ 3 w 5"/>
                <a:gd name="T1" fmla="*/ 5 h 7"/>
                <a:gd name="T2" fmla="*/ 5 w 5"/>
                <a:gd name="T3" fmla="*/ 4 h 7"/>
                <a:gd name="T4" fmla="*/ 5 w 5"/>
                <a:gd name="T5" fmla="*/ 4 h 7"/>
                <a:gd name="T6" fmla="*/ 5 w 5"/>
                <a:gd name="T7" fmla="*/ 4 h 7"/>
                <a:gd name="T8" fmla="*/ 5 w 5"/>
                <a:gd name="T9" fmla="*/ 4 h 7"/>
                <a:gd name="T10" fmla="*/ 4 w 5"/>
                <a:gd name="T11" fmla="*/ 1 h 7"/>
                <a:gd name="T12" fmla="*/ 4 w 5"/>
                <a:gd name="T13" fmla="*/ 2 h 7"/>
                <a:gd name="T14" fmla="*/ 3 w 5"/>
                <a:gd name="T15" fmla="*/ 0 h 7"/>
                <a:gd name="T16" fmla="*/ 4 w 5"/>
                <a:gd name="T17" fmla="*/ 2 h 7"/>
                <a:gd name="T18" fmla="*/ 3 w 5"/>
                <a:gd name="T19" fmla="*/ 1 h 7"/>
                <a:gd name="T20" fmla="*/ 3 w 5"/>
                <a:gd name="T21" fmla="*/ 4 h 7"/>
                <a:gd name="T22" fmla="*/ 2 w 5"/>
                <a:gd name="T23" fmla="*/ 3 h 7"/>
                <a:gd name="T24" fmla="*/ 2 w 5"/>
                <a:gd name="T25" fmla="*/ 4 h 7"/>
                <a:gd name="T26" fmla="*/ 0 w 5"/>
                <a:gd name="T27" fmla="*/ 3 h 7"/>
                <a:gd name="T28" fmla="*/ 2 w 5"/>
                <a:gd name="T29" fmla="*/ 6 h 7"/>
                <a:gd name="T30" fmla="*/ 1 w 5"/>
                <a:gd name="T31" fmla="*/ 4 h 7"/>
                <a:gd name="T32" fmla="*/ 3 w 5"/>
                <a:gd name="T33" fmla="*/ 6 h 7"/>
                <a:gd name="T34" fmla="*/ 3 w 5"/>
                <a:gd name="T3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7">
                  <a:moveTo>
                    <a:pt x="3" y="5"/>
                  </a:moveTo>
                  <a:cubicBezTo>
                    <a:pt x="5" y="7"/>
                    <a:pt x="3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0"/>
                    <a:pt x="5" y="3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2"/>
                    <a:pt x="4" y="4"/>
                    <a:pt x="3" y="4"/>
                  </a:cubicBezTo>
                  <a:cubicBezTo>
                    <a:pt x="2" y="3"/>
                    <a:pt x="2" y="2"/>
                    <a:pt x="2" y="3"/>
                  </a:cubicBezTo>
                  <a:cubicBezTo>
                    <a:pt x="4" y="5"/>
                    <a:pt x="2" y="3"/>
                    <a:pt x="2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923"/>
            <p:cNvSpPr/>
            <p:nvPr/>
          </p:nvSpPr>
          <p:spPr bwMode="auto">
            <a:xfrm>
              <a:off x="8624298" y="29304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924"/>
            <p:cNvSpPr/>
            <p:nvPr/>
          </p:nvSpPr>
          <p:spPr bwMode="auto">
            <a:xfrm>
              <a:off x="8616250" y="2932061"/>
              <a:ext cx="1610" cy="161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925"/>
            <p:cNvSpPr/>
            <p:nvPr/>
          </p:nvSpPr>
          <p:spPr bwMode="auto">
            <a:xfrm>
              <a:off x="8622688" y="2925622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926"/>
            <p:cNvSpPr/>
            <p:nvPr/>
          </p:nvSpPr>
          <p:spPr bwMode="auto">
            <a:xfrm>
              <a:off x="8624298" y="2927232"/>
              <a:ext cx="3219" cy="3219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0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927"/>
            <p:cNvSpPr/>
            <p:nvPr/>
          </p:nvSpPr>
          <p:spPr bwMode="auto">
            <a:xfrm>
              <a:off x="8646833" y="2919183"/>
              <a:ext cx="1610" cy="4829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928"/>
            <p:cNvSpPr/>
            <p:nvPr/>
          </p:nvSpPr>
          <p:spPr bwMode="auto">
            <a:xfrm>
              <a:off x="8658101" y="2907916"/>
              <a:ext cx="0" cy="4829"/>
            </a:xfrm>
            <a:custGeom>
              <a:avLst/>
              <a:gdLst>
                <a:gd name="T0" fmla="*/ 0 h 2"/>
                <a:gd name="T1" fmla="*/ 1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929"/>
            <p:cNvSpPr/>
            <p:nvPr/>
          </p:nvSpPr>
          <p:spPr bwMode="auto">
            <a:xfrm>
              <a:off x="8659710" y="2896648"/>
              <a:ext cx="4829" cy="6439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1 h 3"/>
                <a:gd name="T4" fmla="*/ 1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930"/>
            <p:cNvSpPr/>
            <p:nvPr/>
          </p:nvSpPr>
          <p:spPr bwMode="auto">
            <a:xfrm>
              <a:off x="8666149" y="2893429"/>
              <a:ext cx="3219" cy="6439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0 w 1"/>
                <a:gd name="T5" fmla="*/ 1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931"/>
            <p:cNvSpPr/>
            <p:nvPr/>
          </p:nvSpPr>
          <p:spPr bwMode="auto">
            <a:xfrm>
              <a:off x="8666149" y="2899868"/>
              <a:ext cx="0" cy="1610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932"/>
            <p:cNvSpPr/>
            <p:nvPr/>
          </p:nvSpPr>
          <p:spPr bwMode="auto">
            <a:xfrm>
              <a:off x="8666149" y="2899868"/>
              <a:ext cx="3219" cy="161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933"/>
            <p:cNvSpPr/>
            <p:nvPr/>
          </p:nvSpPr>
          <p:spPr bwMode="auto">
            <a:xfrm>
              <a:off x="8666149" y="2893429"/>
              <a:ext cx="3219" cy="3219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934"/>
            <p:cNvSpPr/>
            <p:nvPr/>
          </p:nvSpPr>
          <p:spPr bwMode="auto">
            <a:xfrm>
              <a:off x="8679026" y="2888600"/>
              <a:ext cx="4829" cy="8048"/>
            </a:xfrm>
            <a:custGeom>
              <a:avLst/>
              <a:gdLst>
                <a:gd name="T0" fmla="*/ 0 w 2"/>
                <a:gd name="T1" fmla="*/ 2 h 4"/>
                <a:gd name="T2" fmla="*/ 0 w 2"/>
                <a:gd name="T3" fmla="*/ 4 h 4"/>
                <a:gd name="T4" fmla="*/ 2 w 2"/>
                <a:gd name="T5" fmla="*/ 2 h 4"/>
                <a:gd name="T6" fmla="*/ 1 w 2"/>
                <a:gd name="T7" fmla="*/ 1 h 4"/>
                <a:gd name="T8" fmla="*/ 0 w 2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0" y="0"/>
                    <a:pt x="2" y="2"/>
                  </a:cubicBezTo>
                  <a:cubicBezTo>
                    <a:pt x="1" y="2"/>
                    <a:pt x="2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935"/>
            <p:cNvSpPr/>
            <p:nvPr/>
          </p:nvSpPr>
          <p:spPr bwMode="auto">
            <a:xfrm>
              <a:off x="8683855" y="2893429"/>
              <a:ext cx="4829" cy="6439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2 h 3"/>
                <a:gd name="T4" fmla="*/ 1 w 2"/>
                <a:gd name="T5" fmla="*/ 1 h 3"/>
                <a:gd name="T6" fmla="*/ 1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3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936"/>
            <p:cNvSpPr/>
            <p:nvPr/>
          </p:nvSpPr>
          <p:spPr bwMode="auto">
            <a:xfrm>
              <a:off x="8688684" y="2886990"/>
              <a:ext cx="1610" cy="8048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4 h 4"/>
                <a:gd name="T4" fmla="*/ 1 w 1"/>
                <a:gd name="T5" fmla="*/ 1 h 4"/>
                <a:gd name="T6" fmla="*/ 1 w 1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0" y="0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937"/>
            <p:cNvSpPr/>
            <p:nvPr/>
          </p:nvSpPr>
          <p:spPr bwMode="auto">
            <a:xfrm>
              <a:off x="8706390" y="2909526"/>
              <a:ext cx="0" cy="32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938"/>
            <p:cNvSpPr/>
            <p:nvPr/>
          </p:nvSpPr>
          <p:spPr bwMode="auto">
            <a:xfrm>
              <a:off x="8699952" y="2890210"/>
              <a:ext cx="0" cy="4829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Rectangle 939"/>
            <p:cNvSpPr>
              <a:spLocks noChangeArrowheads="1"/>
            </p:cNvSpPr>
            <p:nvPr/>
          </p:nvSpPr>
          <p:spPr bwMode="auto">
            <a:xfrm>
              <a:off x="8703171" y="2883771"/>
              <a:ext cx="1610" cy="3219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940"/>
            <p:cNvSpPr/>
            <p:nvPr/>
          </p:nvSpPr>
          <p:spPr bwMode="auto">
            <a:xfrm>
              <a:off x="8706390" y="2886990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941"/>
            <p:cNvSpPr/>
            <p:nvPr/>
          </p:nvSpPr>
          <p:spPr bwMode="auto">
            <a:xfrm>
              <a:off x="8708000" y="2883771"/>
              <a:ext cx="1610" cy="3219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942"/>
            <p:cNvSpPr/>
            <p:nvPr/>
          </p:nvSpPr>
          <p:spPr bwMode="auto">
            <a:xfrm>
              <a:off x="8730535" y="2893429"/>
              <a:ext cx="1610" cy="6439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2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943"/>
            <p:cNvSpPr/>
            <p:nvPr/>
          </p:nvSpPr>
          <p:spPr bwMode="auto">
            <a:xfrm>
              <a:off x="8337780" y="2796850"/>
              <a:ext cx="59557" cy="32193"/>
            </a:xfrm>
            <a:custGeom>
              <a:avLst/>
              <a:gdLst>
                <a:gd name="T0" fmla="*/ 27 w 27"/>
                <a:gd name="T1" fmla="*/ 15 h 15"/>
                <a:gd name="T2" fmla="*/ 0 w 27"/>
                <a:gd name="T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" h="15">
                  <a:moveTo>
                    <a:pt x="27" y="15"/>
                  </a:moveTo>
                  <a:cubicBezTo>
                    <a:pt x="16" y="9"/>
                    <a:pt x="8" y="5"/>
                    <a:pt x="0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944"/>
            <p:cNvSpPr/>
            <p:nvPr/>
          </p:nvSpPr>
          <p:spPr bwMode="auto">
            <a:xfrm>
              <a:off x="8363535" y="2820995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Rectangle 945"/>
            <p:cNvSpPr>
              <a:spLocks noChangeArrowheads="1"/>
            </p:cNvSpPr>
            <p:nvPr/>
          </p:nvSpPr>
          <p:spPr bwMode="auto">
            <a:xfrm>
              <a:off x="8353877" y="2811337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946"/>
            <p:cNvSpPr/>
            <p:nvPr/>
          </p:nvSpPr>
          <p:spPr bwMode="auto">
            <a:xfrm>
              <a:off x="8350657" y="2811337"/>
              <a:ext cx="3219" cy="32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947"/>
            <p:cNvSpPr/>
            <p:nvPr/>
          </p:nvSpPr>
          <p:spPr bwMode="auto">
            <a:xfrm>
              <a:off x="8371583" y="2811337"/>
              <a:ext cx="0" cy="3219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948"/>
            <p:cNvSpPr/>
            <p:nvPr/>
          </p:nvSpPr>
          <p:spPr bwMode="auto">
            <a:xfrm>
              <a:off x="8371583" y="2804898"/>
              <a:ext cx="1610" cy="3219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949"/>
            <p:cNvSpPr/>
            <p:nvPr/>
          </p:nvSpPr>
          <p:spPr bwMode="auto">
            <a:xfrm>
              <a:off x="8373192" y="28306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Rectangle 950"/>
            <p:cNvSpPr>
              <a:spLocks noChangeArrowheads="1"/>
            </p:cNvSpPr>
            <p:nvPr/>
          </p:nvSpPr>
          <p:spPr bwMode="auto">
            <a:xfrm>
              <a:off x="8374802" y="2829043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951"/>
            <p:cNvSpPr/>
            <p:nvPr/>
          </p:nvSpPr>
          <p:spPr bwMode="auto">
            <a:xfrm>
              <a:off x="8374802" y="28274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952"/>
            <p:cNvSpPr/>
            <p:nvPr/>
          </p:nvSpPr>
          <p:spPr bwMode="auto">
            <a:xfrm>
              <a:off x="8390899" y="28145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953"/>
            <p:cNvSpPr/>
            <p:nvPr/>
          </p:nvSpPr>
          <p:spPr bwMode="auto">
            <a:xfrm>
              <a:off x="8371583" y="2830653"/>
              <a:ext cx="1610" cy="3219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954"/>
            <p:cNvSpPr/>
            <p:nvPr/>
          </p:nvSpPr>
          <p:spPr bwMode="auto">
            <a:xfrm>
              <a:off x="8363535" y="28226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955"/>
            <p:cNvSpPr/>
            <p:nvPr/>
          </p:nvSpPr>
          <p:spPr bwMode="auto">
            <a:xfrm>
              <a:off x="8371583" y="28145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956"/>
            <p:cNvSpPr/>
            <p:nvPr/>
          </p:nvSpPr>
          <p:spPr bwMode="auto">
            <a:xfrm>
              <a:off x="8347438" y="2809727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957"/>
            <p:cNvSpPr/>
            <p:nvPr/>
          </p:nvSpPr>
          <p:spPr bwMode="auto">
            <a:xfrm>
              <a:off x="8349048" y="2803289"/>
              <a:ext cx="30583" cy="25754"/>
            </a:xfrm>
            <a:custGeom>
              <a:avLst/>
              <a:gdLst>
                <a:gd name="T0" fmla="*/ 11 w 14"/>
                <a:gd name="T1" fmla="*/ 9 h 12"/>
                <a:gd name="T2" fmla="*/ 12 w 14"/>
                <a:gd name="T3" fmla="*/ 7 h 12"/>
                <a:gd name="T4" fmla="*/ 13 w 14"/>
                <a:gd name="T5" fmla="*/ 6 h 12"/>
                <a:gd name="T6" fmla="*/ 13 w 14"/>
                <a:gd name="T7" fmla="*/ 5 h 12"/>
                <a:gd name="T8" fmla="*/ 13 w 14"/>
                <a:gd name="T9" fmla="*/ 4 h 12"/>
                <a:gd name="T10" fmla="*/ 13 w 14"/>
                <a:gd name="T11" fmla="*/ 2 h 12"/>
                <a:gd name="T12" fmla="*/ 12 w 14"/>
                <a:gd name="T13" fmla="*/ 3 h 12"/>
                <a:gd name="T14" fmla="*/ 11 w 14"/>
                <a:gd name="T15" fmla="*/ 4 h 12"/>
                <a:gd name="T16" fmla="*/ 11 w 14"/>
                <a:gd name="T17" fmla="*/ 6 h 12"/>
                <a:gd name="T18" fmla="*/ 11 w 14"/>
                <a:gd name="T19" fmla="*/ 6 h 12"/>
                <a:gd name="T20" fmla="*/ 10 w 14"/>
                <a:gd name="T21" fmla="*/ 8 h 12"/>
                <a:gd name="T22" fmla="*/ 11 w 14"/>
                <a:gd name="T23" fmla="*/ 5 h 12"/>
                <a:gd name="T24" fmla="*/ 11 w 14"/>
                <a:gd name="T25" fmla="*/ 4 h 12"/>
                <a:gd name="T26" fmla="*/ 11 w 14"/>
                <a:gd name="T27" fmla="*/ 3 h 12"/>
                <a:gd name="T28" fmla="*/ 10 w 14"/>
                <a:gd name="T29" fmla="*/ 5 h 12"/>
                <a:gd name="T30" fmla="*/ 9 w 14"/>
                <a:gd name="T31" fmla="*/ 6 h 12"/>
                <a:gd name="T32" fmla="*/ 10 w 14"/>
                <a:gd name="T33" fmla="*/ 5 h 12"/>
                <a:gd name="T34" fmla="*/ 9 w 14"/>
                <a:gd name="T35" fmla="*/ 5 h 12"/>
                <a:gd name="T36" fmla="*/ 9 w 14"/>
                <a:gd name="T37" fmla="*/ 4 h 12"/>
                <a:gd name="T38" fmla="*/ 11 w 14"/>
                <a:gd name="T39" fmla="*/ 2 h 12"/>
                <a:gd name="T40" fmla="*/ 10 w 14"/>
                <a:gd name="T41" fmla="*/ 3 h 12"/>
                <a:gd name="T42" fmla="*/ 10 w 14"/>
                <a:gd name="T43" fmla="*/ 3 h 12"/>
                <a:gd name="T44" fmla="*/ 8 w 14"/>
                <a:gd name="T45" fmla="*/ 4 h 12"/>
                <a:gd name="T46" fmla="*/ 5 w 14"/>
                <a:gd name="T47" fmla="*/ 7 h 12"/>
                <a:gd name="T48" fmla="*/ 8 w 14"/>
                <a:gd name="T49" fmla="*/ 2 h 12"/>
                <a:gd name="T50" fmla="*/ 7 w 14"/>
                <a:gd name="T51" fmla="*/ 4 h 12"/>
                <a:gd name="T52" fmla="*/ 6 w 14"/>
                <a:gd name="T53" fmla="*/ 4 h 12"/>
                <a:gd name="T54" fmla="*/ 6 w 14"/>
                <a:gd name="T55" fmla="*/ 2 h 12"/>
                <a:gd name="T56" fmla="*/ 5 w 14"/>
                <a:gd name="T57" fmla="*/ 3 h 12"/>
                <a:gd name="T58" fmla="*/ 5 w 14"/>
                <a:gd name="T59" fmla="*/ 2 h 12"/>
                <a:gd name="T60" fmla="*/ 4 w 14"/>
                <a:gd name="T61" fmla="*/ 4 h 12"/>
                <a:gd name="T62" fmla="*/ 5 w 14"/>
                <a:gd name="T63" fmla="*/ 1 h 12"/>
                <a:gd name="T64" fmla="*/ 4 w 14"/>
                <a:gd name="T65" fmla="*/ 3 h 12"/>
                <a:gd name="T66" fmla="*/ 4 w 14"/>
                <a:gd name="T67" fmla="*/ 2 h 12"/>
                <a:gd name="T68" fmla="*/ 3 w 14"/>
                <a:gd name="T69" fmla="*/ 2 h 12"/>
                <a:gd name="T70" fmla="*/ 2 w 14"/>
                <a:gd name="T71" fmla="*/ 2 h 12"/>
                <a:gd name="T72" fmla="*/ 0 w 14"/>
                <a:gd name="T73" fmla="*/ 3 h 12"/>
                <a:gd name="T74" fmla="*/ 1 w 14"/>
                <a:gd name="T75" fmla="*/ 1 h 12"/>
                <a:gd name="T76" fmla="*/ 0 w 14"/>
                <a:gd name="T77" fmla="*/ 3 h 12"/>
                <a:gd name="T78" fmla="*/ 2 w 14"/>
                <a:gd name="T79" fmla="*/ 4 h 12"/>
                <a:gd name="T80" fmla="*/ 2 w 14"/>
                <a:gd name="T81" fmla="*/ 5 h 12"/>
                <a:gd name="T82" fmla="*/ 3 w 14"/>
                <a:gd name="T83" fmla="*/ 5 h 12"/>
                <a:gd name="T84" fmla="*/ 3 w 14"/>
                <a:gd name="T85" fmla="*/ 5 h 12"/>
                <a:gd name="T86" fmla="*/ 4 w 14"/>
                <a:gd name="T87" fmla="*/ 7 h 12"/>
                <a:gd name="T88" fmla="*/ 3 w 14"/>
                <a:gd name="T89" fmla="*/ 8 h 12"/>
                <a:gd name="T90" fmla="*/ 5 w 14"/>
                <a:gd name="T91" fmla="*/ 8 h 12"/>
                <a:gd name="T92" fmla="*/ 5 w 14"/>
                <a:gd name="T93" fmla="*/ 9 h 12"/>
                <a:gd name="T94" fmla="*/ 7 w 14"/>
                <a:gd name="T95" fmla="*/ 8 h 12"/>
                <a:gd name="T96" fmla="*/ 8 w 14"/>
                <a:gd name="T97" fmla="*/ 8 h 12"/>
                <a:gd name="T98" fmla="*/ 9 w 14"/>
                <a:gd name="T99" fmla="*/ 7 h 12"/>
                <a:gd name="T100" fmla="*/ 9 w 14"/>
                <a:gd name="T101" fmla="*/ 9 h 12"/>
                <a:gd name="T102" fmla="*/ 9 w 14"/>
                <a:gd name="T103" fmla="*/ 11 h 12"/>
                <a:gd name="T104" fmla="*/ 9 w 14"/>
                <a:gd name="T105" fmla="*/ 11 h 12"/>
                <a:gd name="T106" fmla="*/ 9 w 14"/>
                <a:gd name="T107" fmla="*/ 12 h 12"/>
                <a:gd name="T108" fmla="*/ 11 w 14"/>
                <a:gd name="T10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" h="12">
                  <a:moveTo>
                    <a:pt x="10" y="11"/>
                  </a:moveTo>
                  <a:cubicBezTo>
                    <a:pt x="11" y="9"/>
                    <a:pt x="10" y="11"/>
                    <a:pt x="11" y="9"/>
                  </a:cubicBezTo>
                  <a:cubicBezTo>
                    <a:pt x="11" y="9"/>
                    <a:pt x="11" y="10"/>
                    <a:pt x="11" y="9"/>
                  </a:cubicBezTo>
                  <a:cubicBezTo>
                    <a:pt x="12" y="8"/>
                    <a:pt x="12" y="9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3" y="6"/>
                    <a:pt x="13" y="6"/>
                  </a:cubicBezTo>
                  <a:cubicBezTo>
                    <a:pt x="12" y="8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3" y="3"/>
                    <a:pt x="13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2" y="4"/>
                    <a:pt x="11" y="4"/>
                  </a:cubicBezTo>
                  <a:cubicBezTo>
                    <a:pt x="10" y="6"/>
                    <a:pt x="12" y="5"/>
                    <a:pt x="12" y="5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7"/>
                    <a:pt x="12" y="5"/>
                  </a:cubicBezTo>
                  <a:cubicBezTo>
                    <a:pt x="12" y="5"/>
                    <a:pt x="12" y="6"/>
                    <a:pt x="11" y="6"/>
                  </a:cubicBezTo>
                  <a:cubicBezTo>
                    <a:pt x="12" y="5"/>
                    <a:pt x="11" y="8"/>
                    <a:pt x="12" y="7"/>
                  </a:cubicBezTo>
                  <a:cubicBezTo>
                    <a:pt x="11" y="8"/>
                    <a:pt x="11" y="7"/>
                    <a:pt x="10" y="8"/>
                  </a:cubicBezTo>
                  <a:cubicBezTo>
                    <a:pt x="11" y="7"/>
                    <a:pt x="9" y="8"/>
                    <a:pt x="9" y="8"/>
                  </a:cubicBezTo>
                  <a:cubicBezTo>
                    <a:pt x="10" y="7"/>
                    <a:pt x="11" y="6"/>
                    <a:pt x="11" y="5"/>
                  </a:cubicBezTo>
                  <a:cubicBezTo>
                    <a:pt x="11" y="4"/>
                    <a:pt x="10" y="5"/>
                    <a:pt x="10" y="6"/>
                  </a:cubicBezTo>
                  <a:cubicBezTo>
                    <a:pt x="10" y="6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1"/>
                    <a:pt x="11" y="3"/>
                    <a:pt x="11" y="3"/>
                  </a:cubicBezTo>
                  <a:cubicBezTo>
                    <a:pt x="11" y="4"/>
                    <a:pt x="10" y="4"/>
                    <a:pt x="11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6"/>
                    <a:pt x="9" y="7"/>
                    <a:pt x="9" y="6"/>
                  </a:cubicBezTo>
                  <a:cubicBezTo>
                    <a:pt x="10" y="5"/>
                    <a:pt x="9" y="6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8" y="7"/>
                    <a:pt x="8" y="6"/>
                  </a:cubicBezTo>
                  <a:cubicBezTo>
                    <a:pt x="8" y="6"/>
                    <a:pt x="9" y="4"/>
                    <a:pt x="9" y="4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10" y="3"/>
                    <a:pt x="10" y="2"/>
                    <a:pt x="11" y="2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0" y="3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8" y="5"/>
                    <a:pt x="8" y="5"/>
                  </a:cubicBezTo>
                  <a:cubicBezTo>
                    <a:pt x="9" y="4"/>
                    <a:pt x="7" y="6"/>
                    <a:pt x="8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7"/>
                    <a:pt x="5" y="7"/>
                  </a:cubicBezTo>
                  <a:cubicBezTo>
                    <a:pt x="6" y="6"/>
                    <a:pt x="7" y="4"/>
                    <a:pt x="7" y="5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8" y="1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6"/>
                    <a:pt x="7" y="3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5" y="4"/>
                    <a:pt x="5" y="4"/>
                    <a:pt x="6" y="2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3" y="5"/>
                    <a:pt x="3" y="6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2"/>
                    <a:pt x="4" y="3"/>
                    <a:pt x="5" y="1"/>
                  </a:cubicBezTo>
                  <a:cubicBezTo>
                    <a:pt x="4" y="3"/>
                    <a:pt x="5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4" y="2"/>
                  </a:cubicBezTo>
                  <a:cubicBezTo>
                    <a:pt x="4" y="2"/>
                    <a:pt x="3" y="2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1" y="4"/>
                    <a:pt x="1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0" y="4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0" y="2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0" y="6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6"/>
                    <a:pt x="1" y="6"/>
                  </a:cubicBezTo>
                  <a:cubicBezTo>
                    <a:pt x="2" y="5"/>
                    <a:pt x="2" y="7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3" y="5"/>
                    <a:pt x="3" y="5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5" y="6"/>
                    <a:pt x="3" y="8"/>
                  </a:cubicBezTo>
                  <a:cubicBezTo>
                    <a:pt x="4" y="8"/>
                    <a:pt x="4" y="9"/>
                    <a:pt x="5" y="7"/>
                  </a:cubicBezTo>
                  <a:cubicBezTo>
                    <a:pt x="4" y="9"/>
                    <a:pt x="5" y="8"/>
                    <a:pt x="5" y="8"/>
                  </a:cubicBezTo>
                  <a:cubicBezTo>
                    <a:pt x="7" y="6"/>
                    <a:pt x="6" y="8"/>
                    <a:pt x="7" y="7"/>
                  </a:cubicBezTo>
                  <a:cubicBezTo>
                    <a:pt x="6" y="9"/>
                    <a:pt x="5" y="8"/>
                    <a:pt x="5" y="9"/>
                  </a:cubicBezTo>
                  <a:cubicBezTo>
                    <a:pt x="7" y="7"/>
                    <a:pt x="5" y="12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8" y="8"/>
                  </a:cubicBezTo>
                  <a:cubicBezTo>
                    <a:pt x="8" y="8"/>
                    <a:pt x="7" y="9"/>
                    <a:pt x="7" y="10"/>
                  </a:cubicBezTo>
                  <a:cubicBezTo>
                    <a:pt x="7" y="9"/>
                    <a:pt x="8" y="9"/>
                    <a:pt x="9" y="7"/>
                  </a:cubicBezTo>
                  <a:cubicBezTo>
                    <a:pt x="9" y="8"/>
                    <a:pt x="8" y="9"/>
                    <a:pt x="8" y="9"/>
                  </a:cubicBezTo>
                  <a:cubicBezTo>
                    <a:pt x="9" y="8"/>
                    <a:pt x="8" y="9"/>
                    <a:pt x="9" y="9"/>
                  </a:cubicBezTo>
                  <a:cubicBezTo>
                    <a:pt x="9" y="9"/>
                    <a:pt x="8" y="10"/>
                    <a:pt x="8" y="10"/>
                  </a:cubicBezTo>
                  <a:cubicBezTo>
                    <a:pt x="7" y="12"/>
                    <a:pt x="9" y="10"/>
                    <a:pt x="9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9" y="11"/>
                    <a:pt x="9" y="11"/>
                  </a:cubicBezTo>
                  <a:cubicBezTo>
                    <a:pt x="9" y="12"/>
                    <a:pt x="9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1"/>
                    <a:pt x="11" y="10"/>
                  </a:cubicBezTo>
                  <a:cubicBezTo>
                    <a:pt x="10" y="11"/>
                    <a:pt x="10" y="12"/>
                    <a:pt x="10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Rectangle 958"/>
            <p:cNvSpPr>
              <a:spLocks noChangeArrowheads="1"/>
            </p:cNvSpPr>
            <p:nvPr/>
          </p:nvSpPr>
          <p:spPr bwMode="auto">
            <a:xfrm>
              <a:off x="8373192" y="2824214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5" name="Freeform 959"/>
            <p:cNvSpPr/>
            <p:nvPr/>
          </p:nvSpPr>
          <p:spPr bwMode="auto">
            <a:xfrm>
              <a:off x="8373192" y="2808117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6" name="Freeform 960"/>
            <p:cNvSpPr/>
            <p:nvPr/>
          </p:nvSpPr>
          <p:spPr bwMode="auto">
            <a:xfrm>
              <a:off x="8371583" y="2809727"/>
              <a:ext cx="25754" cy="25754"/>
            </a:xfrm>
            <a:custGeom>
              <a:avLst/>
              <a:gdLst>
                <a:gd name="T0" fmla="*/ 6 w 12"/>
                <a:gd name="T1" fmla="*/ 7 h 12"/>
                <a:gd name="T2" fmla="*/ 5 w 12"/>
                <a:gd name="T3" fmla="*/ 6 h 12"/>
                <a:gd name="T4" fmla="*/ 7 w 12"/>
                <a:gd name="T5" fmla="*/ 4 h 12"/>
                <a:gd name="T6" fmla="*/ 6 w 12"/>
                <a:gd name="T7" fmla="*/ 4 h 12"/>
                <a:gd name="T8" fmla="*/ 7 w 12"/>
                <a:gd name="T9" fmla="*/ 2 h 12"/>
                <a:gd name="T10" fmla="*/ 5 w 12"/>
                <a:gd name="T11" fmla="*/ 4 h 12"/>
                <a:gd name="T12" fmla="*/ 5 w 12"/>
                <a:gd name="T13" fmla="*/ 3 h 12"/>
                <a:gd name="T14" fmla="*/ 7 w 12"/>
                <a:gd name="T15" fmla="*/ 0 h 12"/>
                <a:gd name="T16" fmla="*/ 2 w 12"/>
                <a:gd name="T17" fmla="*/ 6 h 12"/>
                <a:gd name="T18" fmla="*/ 4 w 12"/>
                <a:gd name="T19" fmla="*/ 3 h 12"/>
                <a:gd name="T20" fmla="*/ 3 w 12"/>
                <a:gd name="T21" fmla="*/ 4 h 12"/>
                <a:gd name="T22" fmla="*/ 3 w 12"/>
                <a:gd name="T23" fmla="*/ 4 h 12"/>
                <a:gd name="T24" fmla="*/ 1 w 12"/>
                <a:gd name="T25" fmla="*/ 7 h 12"/>
                <a:gd name="T26" fmla="*/ 2 w 12"/>
                <a:gd name="T27" fmla="*/ 7 h 12"/>
                <a:gd name="T28" fmla="*/ 1 w 12"/>
                <a:gd name="T29" fmla="*/ 8 h 12"/>
                <a:gd name="T30" fmla="*/ 0 w 12"/>
                <a:gd name="T31" fmla="*/ 11 h 12"/>
                <a:gd name="T32" fmla="*/ 0 w 12"/>
                <a:gd name="T33" fmla="*/ 10 h 12"/>
                <a:gd name="T34" fmla="*/ 0 w 12"/>
                <a:gd name="T35" fmla="*/ 10 h 12"/>
                <a:gd name="T36" fmla="*/ 1 w 12"/>
                <a:gd name="T37" fmla="*/ 10 h 12"/>
                <a:gd name="T38" fmla="*/ 1 w 12"/>
                <a:gd name="T39" fmla="*/ 10 h 12"/>
                <a:gd name="T40" fmla="*/ 2 w 12"/>
                <a:gd name="T41" fmla="*/ 8 h 12"/>
                <a:gd name="T42" fmla="*/ 2 w 12"/>
                <a:gd name="T43" fmla="*/ 8 h 12"/>
                <a:gd name="T44" fmla="*/ 5 w 12"/>
                <a:gd name="T45" fmla="*/ 4 h 12"/>
                <a:gd name="T46" fmla="*/ 5 w 12"/>
                <a:gd name="T47" fmla="*/ 5 h 12"/>
                <a:gd name="T48" fmla="*/ 2 w 12"/>
                <a:gd name="T49" fmla="*/ 9 h 12"/>
                <a:gd name="T50" fmla="*/ 2 w 12"/>
                <a:gd name="T51" fmla="*/ 10 h 12"/>
                <a:gd name="T52" fmla="*/ 3 w 12"/>
                <a:gd name="T53" fmla="*/ 8 h 12"/>
                <a:gd name="T54" fmla="*/ 5 w 12"/>
                <a:gd name="T55" fmla="*/ 6 h 12"/>
                <a:gd name="T56" fmla="*/ 4 w 12"/>
                <a:gd name="T57" fmla="*/ 8 h 12"/>
                <a:gd name="T58" fmla="*/ 4 w 12"/>
                <a:gd name="T59" fmla="*/ 8 h 12"/>
                <a:gd name="T60" fmla="*/ 2 w 12"/>
                <a:gd name="T61" fmla="*/ 10 h 12"/>
                <a:gd name="T62" fmla="*/ 3 w 12"/>
                <a:gd name="T63" fmla="*/ 8 h 12"/>
                <a:gd name="T64" fmla="*/ 1 w 12"/>
                <a:gd name="T65" fmla="*/ 11 h 12"/>
                <a:gd name="T66" fmla="*/ 2 w 12"/>
                <a:gd name="T67" fmla="*/ 11 h 12"/>
                <a:gd name="T68" fmla="*/ 4 w 12"/>
                <a:gd name="T69" fmla="*/ 11 h 12"/>
                <a:gd name="T70" fmla="*/ 9 w 12"/>
                <a:gd name="T71" fmla="*/ 12 h 12"/>
                <a:gd name="T72" fmla="*/ 11 w 12"/>
                <a:gd name="T73" fmla="*/ 9 h 12"/>
                <a:gd name="T74" fmla="*/ 11 w 12"/>
                <a:gd name="T75" fmla="*/ 8 h 12"/>
                <a:gd name="T76" fmla="*/ 10 w 12"/>
                <a:gd name="T77" fmla="*/ 9 h 12"/>
                <a:gd name="T78" fmla="*/ 11 w 12"/>
                <a:gd name="T79" fmla="*/ 9 h 12"/>
                <a:gd name="T80" fmla="*/ 11 w 12"/>
                <a:gd name="T81" fmla="*/ 8 h 12"/>
                <a:gd name="T82" fmla="*/ 11 w 12"/>
                <a:gd name="T83" fmla="*/ 8 h 12"/>
                <a:gd name="T84" fmla="*/ 10 w 12"/>
                <a:gd name="T85" fmla="*/ 8 h 12"/>
                <a:gd name="T86" fmla="*/ 12 w 12"/>
                <a:gd name="T87" fmla="*/ 5 h 12"/>
                <a:gd name="T88" fmla="*/ 10 w 12"/>
                <a:gd name="T89" fmla="*/ 4 h 12"/>
                <a:gd name="T90" fmla="*/ 9 w 12"/>
                <a:gd name="T91" fmla="*/ 6 h 12"/>
                <a:gd name="T92" fmla="*/ 9 w 12"/>
                <a:gd name="T93" fmla="*/ 5 h 12"/>
                <a:gd name="T94" fmla="*/ 8 w 12"/>
                <a:gd name="T95" fmla="*/ 8 h 12"/>
                <a:gd name="T96" fmla="*/ 5 w 12"/>
                <a:gd name="T97" fmla="*/ 11 h 12"/>
                <a:gd name="T98" fmla="*/ 6 w 12"/>
                <a:gd name="T99" fmla="*/ 10 h 12"/>
                <a:gd name="T100" fmla="*/ 5 w 12"/>
                <a:gd name="T101" fmla="*/ 10 h 12"/>
                <a:gd name="T102" fmla="*/ 7 w 12"/>
                <a:gd name="T103" fmla="*/ 7 h 12"/>
                <a:gd name="T104" fmla="*/ 6 w 12"/>
                <a:gd name="T105" fmla="*/ 8 h 12"/>
                <a:gd name="T106" fmla="*/ 8 w 12"/>
                <a:gd name="T107" fmla="*/ 4 h 12"/>
                <a:gd name="T108" fmla="*/ 7 w 12"/>
                <a:gd name="T109" fmla="*/ 5 h 12"/>
                <a:gd name="T110" fmla="*/ 9 w 12"/>
                <a:gd name="T111" fmla="*/ 3 h 12"/>
                <a:gd name="T112" fmla="*/ 9 w 12"/>
                <a:gd name="T113" fmla="*/ 2 h 12"/>
                <a:gd name="T114" fmla="*/ 8 w 12"/>
                <a:gd name="T115" fmla="*/ 4 h 12"/>
                <a:gd name="T116" fmla="*/ 9 w 12"/>
                <a:gd name="T117" fmla="*/ 1 h 12"/>
                <a:gd name="T118" fmla="*/ 6 w 12"/>
                <a:gd name="T11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" h="12">
                  <a:moveTo>
                    <a:pt x="6" y="7"/>
                  </a:moveTo>
                  <a:cubicBezTo>
                    <a:pt x="7" y="4"/>
                    <a:pt x="5" y="7"/>
                    <a:pt x="5" y="6"/>
                  </a:cubicBezTo>
                  <a:cubicBezTo>
                    <a:pt x="6" y="6"/>
                    <a:pt x="6" y="5"/>
                    <a:pt x="7" y="4"/>
                  </a:cubicBezTo>
                  <a:cubicBezTo>
                    <a:pt x="5" y="7"/>
                    <a:pt x="7" y="3"/>
                    <a:pt x="6" y="4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6" y="2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2"/>
                    <a:pt x="7" y="0"/>
                  </a:cubicBezTo>
                  <a:cubicBezTo>
                    <a:pt x="5" y="2"/>
                    <a:pt x="4" y="4"/>
                    <a:pt x="2" y="6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4" y="1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2" y="6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0"/>
                    <a:pt x="0" y="9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4" y="6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3" y="9"/>
                    <a:pt x="3" y="8"/>
                  </a:cubicBezTo>
                  <a:cubicBezTo>
                    <a:pt x="6" y="4"/>
                    <a:pt x="4" y="8"/>
                    <a:pt x="5" y="6"/>
                  </a:cubicBezTo>
                  <a:cubicBezTo>
                    <a:pt x="5" y="7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2" y="11"/>
                    <a:pt x="2" y="10"/>
                  </a:cubicBezTo>
                  <a:cubicBezTo>
                    <a:pt x="2" y="10"/>
                    <a:pt x="3" y="9"/>
                    <a:pt x="3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4" y="9"/>
                    <a:pt x="4" y="11"/>
                    <a:pt x="4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11" y="9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1" y="9"/>
                    <a:pt x="10" y="10"/>
                    <a:pt x="10" y="9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6"/>
                    <a:pt x="11" y="6"/>
                    <a:pt x="10" y="8"/>
                  </a:cubicBezTo>
                  <a:cubicBezTo>
                    <a:pt x="10" y="7"/>
                    <a:pt x="11" y="6"/>
                    <a:pt x="12" y="5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9" y="6"/>
                    <a:pt x="10" y="5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8" y="7"/>
                    <a:pt x="8" y="8"/>
                  </a:cubicBezTo>
                  <a:cubicBezTo>
                    <a:pt x="8" y="6"/>
                    <a:pt x="6" y="10"/>
                    <a:pt x="5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5" y="10"/>
                  </a:cubicBezTo>
                  <a:cubicBezTo>
                    <a:pt x="6" y="8"/>
                    <a:pt x="6" y="10"/>
                    <a:pt x="7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7"/>
                    <a:pt x="8" y="5"/>
                    <a:pt x="8" y="4"/>
                  </a:cubicBezTo>
                  <a:cubicBezTo>
                    <a:pt x="7" y="6"/>
                    <a:pt x="8" y="4"/>
                    <a:pt x="7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9" y="3"/>
                    <a:pt x="8" y="3"/>
                    <a:pt x="9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2"/>
                    <a:pt x="9" y="1"/>
                  </a:cubicBezTo>
                  <a:cubicBezTo>
                    <a:pt x="8" y="1"/>
                    <a:pt x="7" y="6"/>
                    <a:pt x="6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7" name="Freeform 961"/>
            <p:cNvSpPr/>
            <p:nvPr/>
          </p:nvSpPr>
          <p:spPr bwMode="auto">
            <a:xfrm>
              <a:off x="8373192" y="28161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8" name="Freeform 962"/>
            <p:cNvSpPr/>
            <p:nvPr/>
          </p:nvSpPr>
          <p:spPr bwMode="auto">
            <a:xfrm>
              <a:off x="8378021" y="2809727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Freeform 963"/>
            <p:cNvSpPr/>
            <p:nvPr/>
          </p:nvSpPr>
          <p:spPr bwMode="auto">
            <a:xfrm>
              <a:off x="8378021" y="2808117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Freeform 964"/>
            <p:cNvSpPr/>
            <p:nvPr/>
          </p:nvSpPr>
          <p:spPr bwMode="auto">
            <a:xfrm>
              <a:off x="8339390" y="2787192"/>
              <a:ext cx="3219" cy="32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Freeform 965"/>
            <p:cNvSpPr/>
            <p:nvPr/>
          </p:nvSpPr>
          <p:spPr bwMode="auto">
            <a:xfrm>
              <a:off x="8342609" y="2787192"/>
              <a:ext cx="1610" cy="4829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3 h 3"/>
                <a:gd name="T4" fmla="*/ 1 w 1"/>
                <a:gd name="T5" fmla="*/ 0 h 3"/>
                <a:gd name="T6" fmla="*/ 0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lnTo>
                    <a:pt x="0" y="3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966"/>
            <p:cNvSpPr/>
            <p:nvPr/>
          </p:nvSpPr>
          <p:spPr bwMode="auto">
            <a:xfrm>
              <a:off x="8339390" y="2793631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967"/>
            <p:cNvSpPr/>
            <p:nvPr/>
          </p:nvSpPr>
          <p:spPr bwMode="auto">
            <a:xfrm>
              <a:off x="8342609" y="2790411"/>
              <a:ext cx="1610" cy="3219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0 h 2"/>
                <a:gd name="T4" fmla="*/ 0 w 1"/>
                <a:gd name="T5" fmla="*/ 0 h 2"/>
                <a:gd name="T6" fmla="*/ 0 w 1"/>
                <a:gd name="T7" fmla="*/ 1 h 2"/>
                <a:gd name="T8" fmla="*/ 0 w 1"/>
                <a:gd name="T9" fmla="*/ 2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968"/>
            <p:cNvSpPr/>
            <p:nvPr/>
          </p:nvSpPr>
          <p:spPr bwMode="auto">
            <a:xfrm>
              <a:off x="8342609" y="2792021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Freeform 969"/>
            <p:cNvSpPr/>
            <p:nvPr/>
          </p:nvSpPr>
          <p:spPr bwMode="auto">
            <a:xfrm>
              <a:off x="8339390" y="2792021"/>
              <a:ext cx="4829" cy="6439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1 h 3"/>
                <a:gd name="T4" fmla="*/ 1 w 2"/>
                <a:gd name="T5" fmla="*/ 2 h 3"/>
                <a:gd name="T6" fmla="*/ 1 w 2"/>
                <a:gd name="T7" fmla="*/ 0 h 3"/>
                <a:gd name="T8" fmla="*/ 0 w 2"/>
                <a:gd name="T9" fmla="*/ 3 h 3"/>
                <a:gd name="T10" fmla="*/ 1 w 2"/>
                <a:gd name="T11" fmla="*/ 2 h 3"/>
                <a:gd name="T12" fmla="*/ 0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Freeform 970"/>
            <p:cNvSpPr/>
            <p:nvPr/>
          </p:nvSpPr>
          <p:spPr bwMode="auto">
            <a:xfrm>
              <a:off x="8342609" y="2792021"/>
              <a:ext cx="4829" cy="8048"/>
            </a:xfrm>
            <a:custGeom>
              <a:avLst/>
              <a:gdLst>
                <a:gd name="T0" fmla="*/ 2 w 2"/>
                <a:gd name="T1" fmla="*/ 1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1 h 4"/>
                <a:gd name="T8" fmla="*/ 1 w 2"/>
                <a:gd name="T9" fmla="*/ 1 h 4"/>
                <a:gd name="T10" fmla="*/ 0 w 2"/>
                <a:gd name="T11" fmla="*/ 3 h 4"/>
                <a:gd name="T12" fmla="*/ 0 w 2"/>
                <a:gd name="T13" fmla="*/ 3 h 4"/>
                <a:gd name="T14" fmla="*/ 0 w 2"/>
                <a:gd name="T15" fmla="*/ 4 h 4"/>
                <a:gd name="T16" fmla="*/ 2 w 2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971"/>
            <p:cNvSpPr/>
            <p:nvPr/>
          </p:nvSpPr>
          <p:spPr bwMode="auto">
            <a:xfrm>
              <a:off x="8342609" y="2796850"/>
              <a:ext cx="1610" cy="6439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3 h 3"/>
                <a:gd name="T4" fmla="*/ 1 w 1"/>
                <a:gd name="T5" fmla="*/ 2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972"/>
            <p:cNvSpPr/>
            <p:nvPr/>
          </p:nvSpPr>
          <p:spPr bwMode="auto">
            <a:xfrm>
              <a:off x="8344219" y="2796850"/>
              <a:ext cx="3219" cy="6439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2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973"/>
            <p:cNvSpPr/>
            <p:nvPr/>
          </p:nvSpPr>
          <p:spPr bwMode="auto">
            <a:xfrm>
              <a:off x="8342609" y="2796850"/>
              <a:ext cx="6439" cy="12877"/>
            </a:xfrm>
            <a:custGeom>
              <a:avLst/>
              <a:gdLst>
                <a:gd name="T0" fmla="*/ 2 w 3"/>
                <a:gd name="T1" fmla="*/ 3 h 6"/>
                <a:gd name="T2" fmla="*/ 2 w 3"/>
                <a:gd name="T3" fmla="*/ 2 h 6"/>
                <a:gd name="T4" fmla="*/ 3 w 3"/>
                <a:gd name="T5" fmla="*/ 0 h 6"/>
                <a:gd name="T6" fmla="*/ 2 w 3"/>
                <a:gd name="T7" fmla="*/ 1 h 6"/>
                <a:gd name="T8" fmla="*/ 1 w 3"/>
                <a:gd name="T9" fmla="*/ 2 h 6"/>
                <a:gd name="T10" fmla="*/ 2 w 3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1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2" y="1"/>
                    <a:pt x="0" y="6"/>
                    <a:pt x="2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Rectangle 974"/>
            <p:cNvSpPr>
              <a:spLocks noChangeArrowheads="1"/>
            </p:cNvSpPr>
            <p:nvPr/>
          </p:nvSpPr>
          <p:spPr bwMode="auto">
            <a:xfrm>
              <a:off x="8347438" y="2798460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975"/>
            <p:cNvSpPr/>
            <p:nvPr/>
          </p:nvSpPr>
          <p:spPr bwMode="auto">
            <a:xfrm>
              <a:off x="8344219" y="2798460"/>
              <a:ext cx="9658" cy="12877"/>
            </a:xfrm>
            <a:custGeom>
              <a:avLst/>
              <a:gdLst>
                <a:gd name="T0" fmla="*/ 1 w 4"/>
                <a:gd name="T1" fmla="*/ 4 h 6"/>
                <a:gd name="T2" fmla="*/ 2 w 4"/>
                <a:gd name="T3" fmla="*/ 4 h 6"/>
                <a:gd name="T4" fmla="*/ 1 w 4"/>
                <a:gd name="T5" fmla="*/ 4 h 6"/>
                <a:gd name="T6" fmla="*/ 2 w 4"/>
                <a:gd name="T7" fmla="*/ 4 h 6"/>
                <a:gd name="T8" fmla="*/ 1 w 4"/>
                <a:gd name="T9" fmla="*/ 5 h 6"/>
                <a:gd name="T10" fmla="*/ 3 w 4"/>
                <a:gd name="T11" fmla="*/ 2 h 6"/>
                <a:gd name="T12" fmla="*/ 3 w 4"/>
                <a:gd name="T13" fmla="*/ 2 h 6"/>
                <a:gd name="T14" fmla="*/ 4 w 4"/>
                <a:gd name="T15" fmla="*/ 1 h 6"/>
                <a:gd name="T16" fmla="*/ 3 w 4"/>
                <a:gd name="T17" fmla="*/ 3 h 6"/>
                <a:gd name="T18" fmla="*/ 3 w 4"/>
                <a:gd name="T19" fmla="*/ 1 h 6"/>
                <a:gd name="T20" fmla="*/ 2 w 4"/>
                <a:gd name="T21" fmla="*/ 3 h 6"/>
                <a:gd name="T22" fmla="*/ 2 w 4"/>
                <a:gd name="T23" fmla="*/ 2 h 6"/>
                <a:gd name="T24" fmla="*/ 1 w 4"/>
                <a:gd name="T25" fmla="*/ 3 h 6"/>
                <a:gd name="T26" fmla="*/ 2 w 4"/>
                <a:gd name="T27" fmla="*/ 0 h 6"/>
                <a:gd name="T28" fmla="*/ 0 w 4"/>
                <a:gd name="T29" fmla="*/ 3 h 6"/>
                <a:gd name="T30" fmla="*/ 1 w 4"/>
                <a:gd name="T31" fmla="*/ 2 h 6"/>
                <a:gd name="T32" fmla="*/ 0 w 4"/>
                <a:gd name="T33" fmla="*/ 4 h 6"/>
                <a:gd name="T34" fmla="*/ 1 w 4"/>
                <a:gd name="T3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" h="6">
                  <a:moveTo>
                    <a:pt x="1" y="4"/>
                  </a:moveTo>
                  <a:cubicBezTo>
                    <a:pt x="0" y="6"/>
                    <a:pt x="2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4" y="1"/>
                    <a:pt x="2" y="4"/>
                    <a:pt x="3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2"/>
                    <a:pt x="2" y="4"/>
                    <a:pt x="2" y="3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1" y="4"/>
                    <a:pt x="2" y="2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976"/>
            <p:cNvSpPr/>
            <p:nvPr/>
          </p:nvSpPr>
          <p:spPr bwMode="auto">
            <a:xfrm>
              <a:off x="8353877" y="2798460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977"/>
            <p:cNvSpPr/>
            <p:nvPr/>
          </p:nvSpPr>
          <p:spPr bwMode="auto">
            <a:xfrm>
              <a:off x="8349048" y="2796850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978"/>
            <p:cNvSpPr/>
            <p:nvPr/>
          </p:nvSpPr>
          <p:spPr bwMode="auto">
            <a:xfrm>
              <a:off x="8353877" y="2796850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979"/>
            <p:cNvSpPr/>
            <p:nvPr/>
          </p:nvSpPr>
          <p:spPr bwMode="auto">
            <a:xfrm>
              <a:off x="8353877" y="2800069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980"/>
            <p:cNvSpPr/>
            <p:nvPr/>
          </p:nvSpPr>
          <p:spPr bwMode="auto">
            <a:xfrm>
              <a:off x="8360315" y="2804898"/>
              <a:ext cx="1610" cy="6439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7" name="Freeform 981"/>
            <p:cNvSpPr/>
            <p:nvPr/>
          </p:nvSpPr>
          <p:spPr bwMode="auto">
            <a:xfrm>
              <a:off x="8368363" y="2804898"/>
              <a:ext cx="3219" cy="4829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8" name="Freeform 982"/>
            <p:cNvSpPr/>
            <p:nvPr/>
          </p:nvSpPr>
          <p:spPr bwMode="auto">
            <a:xfrm>
              <a:off x="8373192" y="2800069"/>
              <a:ext cx="4829" cy="8048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0 h 3"/>
                <a:gd name="T4" fmla="*/ 0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9" name="Freeform 983"/>
            <p:cNvSpPr/>
            <p:nvPr/>
          </p:nvSpPr>
          <p:spPr bwMode="auto">
            <a:xfrm>
              <a:off x="8374802" y="2800069"/>
              <a:ext cx="4829" cy="8048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1 h 3"/>
                <a:gd name="T4" fmla="*/ 2 w 2"/>
                <a:gd name="T5" fmla="*/ 1 h 3"/>
                <a:gd name="T6" fmla="*/ 0 w 2"/>
                <a:gd name="T7" fmla="*/ 3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984"/>
            <p:cNvSpPr/>
            <p:nvPr/>
          </p:nvSpPr>
          <p:spPr bwMode="auto">
            <a:xfrm>
              <a:off x="8374802" y="2804898"/>
              <a:ext cx="0" cy="321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Rectangle 985"/>
            <p:cNvSpPr>
              <a:spLocks noChangeArrowheads="1"/>
            </p:cNvSpPr>
            <p:nvPr/>
          </p:nvSpPr>
          <p:spPr bwMode="auto">
            <a:xfrm>
              <a:off x="8374802" y="2808117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2" name="Freeform 986"/>
            <p:cNvSpPr/>
            <p:nvPr/>
          </p:nvSpPr>
          <p:spPr bwMode="auto">
            <a:xfrm>
              <a:off x="8379631" y="2800069"/>
              <a:ext cx="1610" cy="4829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3" name="Freeform 987"/>
            <p:cNvSpPr/>
            <p:nvPr/>
          </p:nvSpPr>
          <p:spPr bwMode="auto">
            <a:xfrm>
              <a:off x="8379631" y="2804898"/>
              <a:ext cx="4829" cy="6439"/>
            </a:xfrm>
            <a:custGeom>
              <a:avLst/>
              <a:gdLst>
                <a:gd name="T0" fmla="*/ 1 w 2"/>
                <a:gd name="T1" fmla="*/ 1 h 3"/>
                <a:gd name="T2" fmla="*/ 0 w 2"/>
                <a:gd name="T3" fmla="*/ 3 h 3"/>
                <a:gd name="T4" fmla="*/ 1 w 2"/>
                <a:gd name="T5" fmla="*/ 2 h 3"/>
                <a:gd name="T6" fmla="*/ 2 w 2"/>
                <a:gd name="T7" fmla="*/ 1 h 3"/>
                <a:gd name="T8" fmla="*/ 1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0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4" name="Freeform 988"/>
            <p:cNvSpPr/>
            <p:nvPr/>
          </p:nvSpPr>
          <p:spPr bwMode="auto">
            <a:xfrm>
              <a:off x="8379631" y="2811337"/>
              <a:ext cx="4829" cy="4829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2 h 2"/>
                <a:gd name="T4" fmla="*/ 1 w 2"/>
                <a:gd name="T5" fmla="*/ 1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2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5" name="Freeform 989"/>
            <p:cNvSpPr/>
            <p:nvPr/>
          </p:nvSpPr>
          <p:spPr bwMode="auto">
            <a:xfrm>
              <a:off x="8384460" y="2808117"/>
              <a:ext cx="3219" cy="8048"/>
            </a:xfrm>
            <a:custGeom>
              <a:avLst/>
              <a:gdLst>
                <a:gd name="T0" fmla="*/ 0 w 2"/>
                <a:gd name="T1" fmla="*/ 3 h 4"/>
                <a:gd name="T2" fmla="*/ 0 w 2"/>
                <a:gd name="T3" fmla="*/ 4 h 4"/>
                <a:gd name="T4" fmla="*/ 1 w 2"/>
                <a:gd name="T5" fmla="*/ 1 h 4"/>
                <a:gd name="T6" fmla="*/ 0 w 2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1" y="2"/>
                    <a:pt x="1" y="1"/>
                  </a:cubicBezTo>
                  <a:cubicBezTo>
                    <a:pt x="2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6" name="Freeform 990"/>
            <p:cNvSpPr/>
            <p:nvPr/>
          </p:nvSpPr>
          <p:spPr bwMode="auto">
            <a:xfrm>
              <a:off x="8378021" y="2833872"/>
              <a:ext cx="0" cy="1610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7" name="Freeform 991"/>
            <p:cNvSpPr/>
            <p:nvPr/>
          </p:nvSpPr>
          <p:spPr bwMode="auto">
            <a:xfrm>
              <a:off x="8386070" y="2816166"/>
              <a:ext cx="1610" cy="4829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0 h 3"/>
                <a:gd name="T4" fmla="*/ 0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8" name="Freeform 992"/>
            <p:cNvSpPr/>
            <p:nvPr/>
          </p:nvSpPr>
          <p:spPr bwMode="auto">
            <a:xfrm>
              <a:off x="8390899" y="2814556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9" name="Freeform 993"/>
            <p:cNvSpPr/>
            <p:nvPr/>
          </p:nvSpPr>
          <p:spPr bwMode="auto">
            <a:xfrm>
              <a:off x="8390899" y="2816166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0" name="Freeform 994"/>
            <p:cNvSpPr/>
            <p:nvPr/>
          </p:nvSpPr>
          <p:spPr bwMode="auto">
            <a:xfrm>
              <a:off x="8392508" y="2816166"/>
              <a:ext cx="0" cy="161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1" name="Freeform 995"/>
            <p:cNvSpPr/>
            <p:nvPr/>
          </p:nvSpPr>
          <p:spPr bwMode="auto">
            <a:xfrm>
              <a:off x="8390899" y="2833872"/>
              <a:ext cx="1610" cy="4829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2"/>
                    <a:pt x="1" y="2"/>
                    <a:pt x="0" y="2"/>
                  </a:cubicBezTo>
                  <a:cubicBezTo>
                    <a:pt x="1" y="2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2" name="Freeform 996"/>
            <p:cNvSpPr/>
            <p:nvPr/>
          </p:nvSpPr>
          <p:spPr bwMode="auto">
            <a:xfrm>
              <a:off x="8241201" y="3043127"/>
              <a:ext cx="96579" cy="106237"/>
            </a:xfrm>
            <a:custGeom>
              <a:avLst/>
              <a:gdLst>
                <a:gd name="T0" fmla="*/ 44 w 44"/>
                <a:gd name="T1" fmla="*/ 48 h 48"/>
                <a:gd name="T2" fmla="*/ 0 w 44"/>
                <a:gd name="T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4" h="48">
                  <a:moveTo>
                    <a:pt x="44" y="48"/>
                  </a:moveTo>
                  <a:cubicBezTo>
                    <a:pt x="36" y="27"/>
                    <a:pt x="21" y="10"/>
                    <a:pt x="0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3" name="Freeform 997"/>
            <p:cNvSpPr/>
            <p:nvPr/>
          </p:nvSpPr>
          <p:spPr bwMode="auto">
            <a:xfrm>
              <a:off x="8295929" y="30962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4" name="Rectangle 998"/>
            <p:cNvSpPr>
              <a:spLocks noChangeArrowheads="1"/>
            </p:cNvSpPr>
            <p:nvPr/>
          </p:nvSpPr>
          <p:spPr bwMode="auto">
            <a:xfrm>
              <a:off x="8276613" y="3075320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5" name="Freeform 999"/>
            <p:cNvSpPr/>
            <p:nvPr/>
          </p:nvSpPr>
          <p:spPr bwMode="auto">
            <a:xfrm>
              <a:off x="8276613" y="3075320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6" name="Freeform 1000"/>
            <p:cNvSpPr/>
            <p:nvPr/>
          </p:nvSpPr>
          <p:spPr bwMode="auto">
            <a:xfrm>
              <a:off x="8305587" y="3091416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7" name="Freeform 1001"/>
            <p:cNvSpPr/>
            <p:nvPr/>
          </p:nvSpPr>
          <p:spPr bwMode="auto">
            <a:xfrm>
              <a:off x="8307197" y="3084978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8" name="Freeform 1002"/>
            <p:cNvSpPr/>
            <p:nvPr/>
          </p:nvSpPr>
          <p:spPr bwMode="auto">
            <a:xfrm>
              <a:off x="8307197" y="31203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9" name="Rectangle 1003"/>
            <p:cNvSpPr>
              <a:spLocks noChangeArrowheads="1"/>
            </p:cNvSpPr>
            <p:nvPr/>
          </p:nvSpPr>
          <p:spPr bwMode="auto">
            <a:xfrm>
              <a:off x="8312026" y="3120390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0" name="Freeform 1004"/>
            <p:cNvSpPr/>
            <p:nvPr/>
          </p:nvSpPr>
          <p:spPr bwMode="auto">
            <a:xfrm>
              <a:off x="8312026" y="31187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1" name="Freeform 1005"/>
            <p:cNvSpPr/>
            <p:nvPr/>
          </p:nvSpPr>
          <p:spPr bwMode="auto">
            <a:xfrm>
              <a:off x="8336170" y="31203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" name="Freeform 1006"/>
            <p:cNvSpPr/>
            <p:nvPr/>
          </p:nvSpPr>
          <p:spPr bwMode="auto">
            <a:xfrm>
              <a:off x="8305587" y="3120390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" name="Freeform 1007"/>
            <p:cNvSpPr/>
            <p:nvPr/>
          </p:nvSpPr>
          <p:spPr bwMode="auto">
            <a:xfrm>
              <a:off x="8294320" y="3096245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" name="Freeform 1008"/>
            <p:cNvSpPr/>
            <p:nvPr/>
          </p:nvSpPr>
          <p:spPr bwMode="auto">
            <a:xfrm>
              <a:off x="8305587" y="30946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" name="Freeform 1010"/>
            <p:cNvSpPr/>
            <p:nvPr/>
          </p:nvSpPr>
          <p:spPr bwMode="auto">
            <a:xfrm>
              <a:off x="8268564" y="30672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" name="Freeform 1011"/>
            <p:cNvSpPr/>
            <p:nvPr/>
          </p:nvSpPr>
          <p:spPr bwMode="auto">
            <a:xfrm>
              <a:off x="8268564" y="3060833"/>
              <a:ext cx="51509" cy="53118"/>
            </a:xfrm>
            <a:custGeom>
              <a:avLst/>
              <a:gdLst>
                <a:gd name="T0" fmla="*/ 20 w 24"/>
                <a:gd name="T1" fmla="*/ 22 h 24"/>
                <a:gd name="T2" fmla="*/ 21 w 24"/>
                <a:gd name="T3" fmla="*/ 21 h 24"/>
                <a:gd name="T4" fmla="*/ 22 w 24"/>
                <a:gd name="T5" fmla="*/ 20 h 24"/>
                <a:gd name="T6" fmla="*/ 22 w 24"/>
                <a:gd name="T7" fmla="*/ 18 h 24"/>
                <a:gd name="T8" fmla="*/ 23 w 24"/>
                <a:gd name="T9" fmla="*/ 17 h 24"/>
                <a:gd name="T10" fmla="*/ 23 w 24"/>
                <a:gd name="T11" fmla="*/ 15 h 24"/>
                <a:gd name="T12" fmla="*/ 21 w 24"/>
                <a:gd name="T13" fmla="*/ 16 h 24"/>
                <a:gd name="T14" fmla="*/ 20 w 24"/>
                <a:gd name="T15" fmla="*/ 16 h 24"/>
                <a:gd name="T16" fmla="*/ 19 w 24"/>
                <a:gd name="T17" fmla="*/ 17 h 24"/>
                <a:gd name="T18" fmla="*/ 20 w 24"/>
                <a:gd name="T19" fmla="*/ 19 h 24"/>
                <a:gd name="T20" fmla="*/ 17 w 24"/>
                <a:gd name="T21" fmla="*/ 20 h 24"/>
                <a:gd name="T22" fmla="*/ 19 w 24"/>
                <a:gd name="T23" fmla="*/ 16 h 24"/>
                <a:gd name="T24" fmla="*/ 19 w 24"/>
                <a:gd name="T25" fmla="*/ 14 h 24"/>
                <a:gd name="T26" fmla="*/ 19 w 24"/>
                <a:gd name="T27" fmla="*/ 13 h 24"/>
                <a:gd name="T28" fmla="*/ 17 w 24"/>
                <a:gd name="T29" fmla="*/ 15 h 24"/>
                <a:gd name="T30" fmla="*/ 16 w 24"/>
                <a:gd name="T31" fmla="*/ 16 h 24"/>
                <a:gd name="T32" fmla="*/ 17 w 24"/>
                <a:gd name="T33" fmla="*/ 14 h 24"/>
                <a:gd name="T34" fmla="*/ 16 w 24"/>
                <a:gd name="T35" fmla="*/ 14 h 24"/>
                <a:gd name="T36" fmla="*/ 16 w 24"/>
                <a:gd name="T37" fmla="*/ 13 h 24"/>
                <a:gd name="T38" fmla="*/ 19 w 24"/>
                <a:gd name="T39" fmla="*/ 12 h 24"/>
                <a:gd name="T40" fmla="*/ 18 w 24"/>
                <a:gd name="T41" fmla="*/ 12 h 24"/>
                <a:gd name="T42" fmla="*/ 17 w 24"/>
                <a:gd name="T43" fmla="*/ 12 h 24"/>
                <a:gd name="T44" fmla="*/ 15 w 24"/>
                <a:gd name="T45" fmla="*/ 12 h 24"/>
                <a:gd name="T46" fmla="*/ 10 w 24"/>
                <a:gd name="T47" fmla="*/ 13 h 24"/>
                <a:gd name="T48" fmla="*/ 15 w 24"/>
                <a:gd name="T49" fmla="*/ 9 h 24"/>
                <a:gd name="T50" fmla="*/ 13 w 24"/>
                <a:gd name="T51" fmla="*/ 11 h 24"/>
                <a:gd name="T52" fmla="*/ 11 w 24"/>
                <a:gd name="T53" fmla="*/ 9 h 24"/>
                <a:gd name="T54" fmla="*/ 11 w 24"/>
                <a:gd name="T55" fmla="*/ 7 h 24"/>
                <a:gd name="T56" fmla="*/ 10 w 24"/>
                <a:gd name="T57" fmla="*/ 8 h 24"/>
                <a:gd name="T58" fmla="*/ 10 w 24"/>
                <a:gd name="T59" fmla="*/ 6 h 24"/>
                <a:gd name="T60" fmla="*/ 7 w 24"/>
                <a:gd name="T61" fmla="*/ 7 h 24"/>
                <a:gd name="T62" fmla="*/ 9 w 24"/>
                <a:gd name="T63" fmla="*/ 5 h 24"/>
                <a:gd name="T64" fmla="*/ 7 w 24"/>
                <a:gd name="T65" fmla="*/ 6 h 24"/>
                <a:gd name="T66" fmla="*/ 7 w 24"/>
                <a:gd name="T67" fmla="*/ 5 h 24"/>
                <a:gd name="T68" fmla="*/ 5 w 24"/>
                <a:gd name="T69" fmla="*/ 4 h 24"/>
                <a:gd name="T70" fmla="*/ 4 w 24"/>
                <a:gd name="T71" fmla="*/ 3 h 24"/>
                <a:gd name="T72" fmla="*/ 1 w 24"/>
                <a:gd name="T73" fmla="*/ 3 h 24"/>
                <a:gd name="T74" fmla="*/ 2 w 24"/>
                <a:gd name="T75" fmla="*/ 1 h 24"/>
                <a:gd name="T76" fmla="*/ 0 w 24"/>
                <a:gd name="T77" fmla="*/ 3 h 24"/>
                <a:gd name="T78" fmla="*/ 5 w 24"/>
                <a:gd name="T79" fmla="*/ 6 h 24"/>
                <a:gd name="T80" fmla="*/ 4 w 24"/>
                <a:gd name="T81" fmla="*/ 7 h 24"/>
                <a:gd name="T82" fmla="*/ 5 w 24"/>
                <a:gd name="T83" fmla="*/ 8 h 24"/>
                <a:gd name="T84" fmla="*/ 6 w 24"/>
                <a:gd name="T85" fmla="*/ 8 h 24"/>
                <a:gd name="T86" fmla="*/ 8 w 24"/>
                <a:gd name="T87" fmla="*/ 11 h 24"/>
                <a:gd name="T88" fmla="*/ 7 w 24"/>
                <a:gd name="T89" fmla="*/ 13 h 24"/>
                <a:gd name="T90" fmla="*/ 11 w 24"/>
                <a:gd name="T91" fmla="*/ 14 h 24"/>
                <a:gd name="T92" fmla="*/ 10 w 24"/>
                <a:gd name="T93" fmla="*/ 15 h 24"/>
                <a:gd name="T94" fmla="*/ 13 w 24"/>
                <a:gd name="T95" fmla="*/ 16 h 24"/>
                <a:gd name="T96" fmla="*/ 14 w 24"/>
                <a:gd name="T97" fmla="*/ 16 h 24"/>
                <a:gd name="T98" fmla="*/ 16 w 24"/>
                <a:gd name="T99" fmla="*/ 17 h 24"/>
                <a:gd name="T100" fmla="*/ 16 w 24"/>
                <a:gd name="T101" fmla="*/ 19 h 24"/>
                <a:gd name="T102" fmla="*/ 15 w 24"/>
                <a:gd name="T103" fmla="*/ 22 h 24"/>
                <a:gd name="T104" fmla="*/ 16 w 24"/>
                <a:gd name="T105" fmla="*/ 22 h 24"/>
                <a:gd name="T106" fmla="*/ 16 w 24"/>
                <a:gd name="T107" fmla="*/ 24 h 24"/>
                <a:gd name="T108" fmla="*/ 19 w 24"/>
                <a:gd name="T10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24">
                  <a:moveTo>
                    <a:pt x="17" y="23"/>
                  </a:moveTo>
                  <a:cubicBezTo>
                    <a:pt x="19" y="22"/>
                    <a:pt x="18" y="24"/>
                    <a:pt x="20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21"/>
                    <a:pt x="20" y="22"/>
                    <a:pt x="21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1"/>
                    <a:pt x="22" y="20"/>
                    <a:pt x="22" y="20"/>
                  </a:cubicBezTo>
                  <a:cubicBezTo>
                    <a:pt x="20" y="21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3" y="16"/>
                    <a:pt x="24" y="16"/>
                    <a:pt x="23" y="15"/>
                  </a:cubicBezTo>
                  <a:cubicBezTo>
                    <a:pt x="22" y="16"/>
                    <a:pt x="22" y="14"/>
                    <a:pt x="21" y="15"/>
                  </a:cubicBezTo>
                  <a:cubicBezTo>
                    <a:pt x="21" y="15"/>
                    <a:pt x="21" y="15"/>
                    <a:pt x="21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6"/>
                    <a:pt x="21" y="16"/>
                    <a:pt x="20" y="16"/>
                  </a:cubicBezTo>
                  <a:cubicBezTo>
                    <a:pt x="18" y="17"/>
                    <a:pt x="20" y="16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9"/>
                    <a:pt x="21" y="18"/>
                  </a:cubicBezTo>
                  <a:cubicBezTo>
                    <a:pt x="21" y="18"/>
                    <a:pt x="20" y="18"/>
                    <a:pt x="20" y="19"/>
                  </a:cubicBezTo>
                  <a:cubicBezTo>
                    <a:pt x="21" y="18"/>
                    <a:pt x="19" y="20"/>
                    <a:pt x="20" y="19"/>
                  </a:cubicBezTo>
                  <a:cubicBezTo>
                    <a:pt x="18" y="20"/>
                    <a:pt x="19" y="19"/>
                    <a:pt x="17" y="20"/>
                  </a:cubicBezTo>
                  <a:cubicBezTo>
                    <a:pt x="18" y="18"/>
                    <a:pt x="17" y="18"/>
                    <a:pt x="16" y="18"/>
                  </a:cubicBezTo>
                  <a:cubicBezTo>
                    <a:pt x="17" y="17"/>
                    <a:pt x="19" y="17"/>
                    <a:pt x="19" y="16"/>
                  </a:cubicBezTo>
                  <a:cubicBezTo>
                    <a:pt x="20" y="15"/>
                    <a:pt x="18" y="16"/>
                    <a:pt x="17" y="16"/>
                  </a:cubicBezTo>
                  <a:cubicBezTo>
                    <a:pt x="17" y="16"/>
                    <a:pt x="19" y="15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1" y="12"/>
                    <a:pt x="19" y="14"/>
                    <a:pt x="19" y="13"/>
                  </a:cubicBezTo>
                  <a:cubicBezTo>
                    <a:pt x="19" y="14"/>
                    <a:pt x="18" y="14"/>
                    <a:pt x="19" y="14"/>
                  </a:cubicBezTo>
                  <a:cubicBezTo>
                    <a:pt x="18" y="15"/>
                    <a:pt x="18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7" y="15"/>
                    <a:pt x="16" y="15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5" y="15"/>
                    <a:pt x="15" y="14"/>
                  </a:cubicBezTo>
                  <a:cubicBezTo>
                    <a:pt x="15" y="14"/>
                    <a:pt x="17" y="13"/>
                    <a:pt x="16" y="13"/>
                  </a:cubicBezTo>
                  <a:cubicBezTo>
                    <a:pt x="17" y="12"/>
                    <a:pt x="17" y="13"/>
                    <a:pt x="17" y="13"/>
                  </a:cubicBezTo>
                  <a:cubicBezTo>
                    <a:pt x="17" y="13"/>
                    <a:pt x="19" y="11"/>
                    <a:pt x="19" y="12"/>
                  </a:cubicBezTo>
                  <a:cubicBezTo>
                    <a:pt x="20" y="11"/>
                    <a:pt x="18" y="12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1"/>
                    <a:pt x="17" y="11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2"/>
                    <a:pt x="15" y="13"/>
                    <a:pt x="15" y="13"/>
                  </a:cubicBezTo>
                  <a:cubicBezTo>
                    <a:pt x="16" y="12"/>
                    <a:pt x="13" y="13"/>
                    <a:pt x="15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1" y="13"/>
                    <a:pt x="10" y="13"/>
                  </a:cubicBezTo>
                  <a:cubicBezTo>
                    <a:pt x="11" y="12"/>
                    <a:pt x="13" y="11"/>
                    <a:pt x="13" y="12"/>
                  </a:cubicBezTo>
                  <a:cubicBezTo>
                    <a:pt x="12" y="11"/>
                    <a:pt x="14" y="10"/>
                    <a:pt x="15" y="9"/>
                  </a:cubicBezTo>
                  <a:cubicBezTo>
                    <a:pt x="15" y="8"/>
                    <a:pt x="13" y="10"/>
                    <a:pt x="12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0" y="12"/>
                    <a:pt x="12" y="9"/>
                    <a:pt x="10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8"/>
                    <a:pt x="10" y="9"/>
                    <a:pt x="10" y="10"/>
                  </a:cubicBezTo>
                  <a:cubicBezTo>
                    <a:pt x="10" y="9"/>
                    <a:pt x="10" y="8"/>
                    <a:pt x="11" y="7"/>
                  </a:cubicBezTo>
                  <a:cubicBezTo>
                    <a:pt x="11" y="7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9" y="7"/>
                    <a:pt x="10" y="6"/>
                  </a:cubicBezTo>
                  <a:cubicBezTo>
                    <a:pt x="9" y="6"/>
                    <a:pt x="7" y="9"/>
                    <a:pt x="6" y="9"/>
                  </a:cubicBezTo>
                  <a:cubicBezTo>
                    <a:pt x="6" y="8"/>
                    <a:pt x="7" y="8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6"/>
                    <a:pt x="8" y="7"/>
                    <a:pt x="9" y="5"/>
                  </a:cubicBezTo>
                  <a:cubicBezTo>
                    <a:pt x="8" y="6"/>
                    <a:pt x="9" y="5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4"/>
                    <a:pt x="6" y="4"/>
                    <a:pt x="4" y="5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5" y="3"/>
                    <a:pt x="3" y="6"/>
                    <a:pt x="3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2" y="4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1" y="2"/>
                    <a:pt x="2" y="1"/>
                  </a:cubicBezTo>
                  <a:cubicBezTo>
                    <a:pt x="1" y="1"/>
                    <a:pt x="1" y="3"/>
                    <a:pt x="0" y="3"/>
                  </a:cubicBezTo>
                  <a:cubicBezTo>
                    <a:pt x="2" y="3"/>
                    <a:pt x="2" y="7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9"/>
                    <a:pt x="4" y="9"/>
                  </a:cubicBezTo>
                  <a:cubicBezTo>
                    <a:pt x="5" y="8"/>
                    <a:pt x="4" y="10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6" y="8"/>
                  </a:cubicBezTo>
                  <a:cubicBezTo>
                    <a:pt x="7" y="8"/>
                    <a:pt x="6" y="9"/>
                    <a:pt x="5" y="9"/>
                  </a:cubicBezTo>
                  <a:cubicBezTo>
                    <a:pt x="6" y="10"/>
                    <a:pt x="7" y="11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9" y="11"/>
                    <a:pt x="7" y="13"/>
                  </a:cubicBezTo>
                  <a:cubicBezTo>
                    <a:pt x="8" y="12"/>
                    <a:pt x="8" y="14"/>
                    <a:pt x="10" y="12"/>
                  </a:cubicBezTo>
                  <a:cubicBezTo>
                    <a:pt x="8" y="15"/>
                    <a:pt x="10" y="14"/>
                    <a:pt x="11" y="14"/>
                  </a:cubicBezTo>
                  <a:cubicBezTo>
                    <a:pt x="12" y="13"/>
                    <a:pt x="12" y="14"/>
                    <a:pt x="13" y="14"/>
                  </a:cubicBezTo>
                  <a:cubicBezTo>
                    <a:pt x="12" y="15"/>
                    <a:pt x="11" y="15"/>
                    <a:pt x="10" y="15"/>
                  </a:cubicBezTo>
                  <a:cubicBezTo>
                    <a:pt x="13" y="14"/>
                    <a:pt x="10" y="18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6"/>
                    <a:pt x="14" y="16"/>
                  </a:cubicBezTo>
                  <a:cubicBezTo>
                    <a:pt x="14" y="17"/>
                    <a:pt x="13" y="17"/>
                    <a:pt x="13" y="18"/>
                  </a:cubicBezTo>
                  <a:cubicBezTo>
                    <a:pt x="14" y="18"/>
                    <a:pt x="15" y="18"/>
                    <a:pt x="16" y="17"/>
                  </a:cubicBezTo>
                  <a:cubicBezTo>
                    <a:pt x="16" y="17"/>
                    <a:pt x="15" y="18"/>
                    <a:pt x="15" y="18"/>
                  </a:cubicBezTo>
                  <a:cubicBezTo>
                    <a:pt x="16" y="18"/>
                    <a:pt x="15" y="19"/>
                    <a:pt x="16" y="19"/>
                  </a:cubicBezTo>
                  <a:cubicBezTo>
                    <a:pt x="16" y="19"/>
                    <a:pt x="15" y="20"/>
                    <a:pt x="15" y="19"/>
                  </a:cubicBezTo>
                  <a:cubicBezTo>
                    <a:pt x="13" y="21"/>
                    <a:pt x="16" y="20"/>
                    <a:pt x="15" y="22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6" y="22"/>
                    <a:pt x="16" y="22"/>
                  </a:cubicBezTo>
                  <a:cubicBezTo>
                    <a:pt x="15" y="23"/>
                    <a:pt x="16" y="23"/>
                    <a:pt x="17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8" y="24"/>
                    <a:pt x="19" y="23"/>
                  </a:cubicBezTo>
                  <a:cubicBezTo>
                    <a:pt x="18" y="24"/>
                    <a:pt x="17" y="24"/>
                    <a:pt x="17" y="2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7" name="Rectangle 1012"/>
            <p:cNvSpPr>
              <a:spLocks noChangeArrowheads="1"/>
            </p:cNvSpPr>
            <p:nvPr/>
          </p:nvSpPr>
          <p:spPr bwMode="auto">
            <a:xfrm>
              <a:off x="8308806" y="3112342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8" name="Freeform 1013"/>
            <p:cNvSpPr/>
            <p:nvPr/>
          </p:nvSpPr>
          <p:spPr bwMode="auto">
            <a:xfrm>
              <a:off x="8308806" y="3089807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9" name="Freeform 1014"/>
            <p:cNvSpPr/>
            <p:nvPr/>
          </p:nvSpPr>
          <p:spPr bwMode="auto">
            <a:xfrm>
              <a:off x="8302367" y="3105904"/>
              <a:ext cx="40241" cy="45070"/>
            </a:xfrm>
            <a:custGeom>
              <a:avLst/>
              <a:gdLst>
                <a:gd name="T0" fmla="*/ 9 w 18"/>
                <a:gd name="T1" fmla="*/ 8 h 21"/>
                <a:gd name="T2" fmla="*/ 9 w 18"/>
                <a:gd name="T3" fmla="*/ 7 h 21"/>
                <a:gd name="T4" fmla="*/ 12 w 18"/>
                <a:gd name="T5" fmla="*/ 6 h 21"/>
                <a:gd name="T6" fmla="*/ 11 w 18"/>
                <a:gd name="T7" fmla="*/ 5 h 21"/>
                <a:gd name="T8" fmla="*/ 13 w 18"/>
                <a:gd name="T9" fmla="*/ 4 h 21"/>
                <a:gd name="T10" fmla="*/ 10 w 18"/>
                <a:gd name="T11" fmla="*/ 5 h 21"/>
                <a:gd name="T12" fmla="*/ 9 w 18"/>
                <a:gd name="T13" fmla="*/ 3 h 21"/>
                <a:gd name="T14" fmla="*/ 12 w 18"/>
                <a:gd name="T15" fmla="*/ 2 h 21"/>
                <a:gd name="T16" fmla="*/ 5 w 18"/>
                <a:gd name="T17" fmla="*/ 3 h 21"/>
                <a:gd name="T18" fmla="*/ 8 w 18"/>
                <a:gd name="T19" fmla="*/ 1 h 21"/>
                <a:gd name="T20" fmla="*/ 6 w 18"/>
                <a:gd name="T21" fmla="*/ 1 h 21"/>
                <a:gd name="T22" fmla="*/ 6 w 18"/>
                <a:gd name="T23" fmla="*/ 1 h 21"/>
                <a:gd name="T24" fmla="*/ 3 w 18"/>
                <a:gd name="T25" fmla="*/ 3 h 21"/>
                <a:gd name="T26" fmla="*/ 4 w 18"/>
                <a:gd name="T27" fmla="*/ 4 h 21"/>
                <a:gd name="T28" fmla="*/ 2 w 18"/>
                <a:gd name="T29" fmla="*/ 4 h 21"/>
                <a:gd name="T30" fmla="*/ 0 w 18"/>
                <a:gd name="T31" fmla="*/ 6 h 21"/>
                <a:gd name="T32" fmla="*/ 2 w 18"/>
                <a:gd name="T33" fmla="*/ 6 h 21"/>
                <a:gd name="T34" fmla="*/ 1 w 18"/>
                <a:gd name="T35" fmla="*/ 6 h 21"/>
                <a:gd name="T36" fmla="*/ 2 w 18"/>
                <a:gd name="T37" fmla="*/ 6 h 21"/>
                <a:gd name="T38" fmla="*/ 2 w 18"/>
                <a:gd name="T39" fmla="*/ 7 h 21"/>
                <a:gd name="T40" fmla="*/ 4 w 18"/>
                <a:gd name="T41" fmla="*/ 6 h 21"/>
                <a:gd name="T42" fmla="*/ 4 w 18"/>
                <a:gd name="T43" fmla="*/ 6 h 21"/>
                <a:gd name="T44" fmla="*/ 8 w 18"/>
                <a:gd name="T45" fmla="*/ 4 h 21"/>
                <a:gd name="T46" fmla="*/ 9 w 18"/>
                <a:gd name="T47" fmla="*/ 5 h 21"/>
                <a:gd name="T48" fmla="*/ 4 w 18"/>
                <a:gd name="T49" fmla="*/ 7 h 21"/>
                <a:gd name="T50" fmla="*/ 3 w 18"/>
                <a:gd name="T51" fmla="*/ 7 h 21"/>
                <a:gd name="T52" fmla="*/ 6 w 18"/>
                <a:gd name="T53" fmla="*/ 6 h 21"/>
                <a:gd name="T54" fmla="*/ 9 w 18"/>
                <a:gd name="T55" fmla="*/ 7 h 21"/>
                <a:gd name="T56" fmla="*/ 7 w 18"/>
                <a:gd name="T57" fmla="*/ 8 h 21"/>
                <a:gd name="T58" fmla="*/ 7 w 18"/>
                <a:gd name="T59" fmla="*/ 7 h 21"/>
                <a:gd name="T60" fmla="*/ 4 w 18"/>
                <a:gd name="T61" fmla="*/ 8 h 21"/>
                <a:gd name="T62" fmla="*/ 6 w 18"/>
                <a:gd name="T63" fmla="*/ 7 h 21"/>
                <a:gd name="T64" fmla="*/ 2 w 18"/>
                <a:gd name="T65" fmla="*/ 9 h 21"/>
                <a:gd name="T66" fmla="*/ 4 w 18"/>
                <a:gd name="T67" fmla="*/ 9 h 21"/>
                <a:gd name="T68" fmla="*/ 6 w 18"/>
                <a:gd name="T69" fmla="*/ 12 h 21"/>
                <a:gd name="T70" fmla="*/ 11 w 18"/>
                <a:gd name="T71" fmla="*/ 20 h 21"/>
                <a:gd name="T72" fmla="*/ 15 w 18"/>
                <a:gd name="T73" fmla="*/ 20 h 21"/>
                <a:gd name="T74" fmla="*/ 16 w 18"/>
                <a:gd name="T75" fmla="*/ 19 h 21"/>
                <a:gd name="T76" fmla="*/ 14 w 18"/>
                <a:gd name="T77" fmla="*/ 19 h 21"/>
                <a:gd name="T78" fmla="*/ 15 w 18"/>
                <a:gd name="T79" fmla="*/ 19 h 21"/>
                <a:gd name="T80" fmla="*/ 15 w 18"/>
                <a:gd name="T81" fmla="*/ 18 h 21"/>
                <a:gd name="T82" fmla="*/ 16 w 18"/>
                <a:gd name="T83" fmla="*/ 18 h 21"/>
                <a:gd name="T84" fmla="*/ 14 w 18"/>
                <a:gd name="T85" fmla="*/ 17 h 21"/>
                <a:gd name="T86" fmla="*/ 17 w 18"/>
                <a:gd name="T87" fmla="*/ 16 h 21"/>
                <a:gd name="T88" fmla="*/ 16 w 18"/>
                <a:gd name="T89" fmla="*/ 11 h 21"/>
                <a:gd name="T90" fmla="*/ 13 w 18"/>
                <a:gd name="T91" fmla="*/ 12 h 21"/>
                <a:gd name="T92" fmla="*/ 14 w 18"/>
                <a:gd name="T93" fmla="*/ 12 h 21"/>
                <a:gd name="T94" fmla="*/ 12 w 18"/>
                <a:gd name="T95" fmla="*/ 13 h 21"/>
                <a:gd name="T96" fmla="*/ 8 w 18"/>
                <a:gd name="T97" fmla="*/ 13 h 21"/>
                <a:gd name="T98" fmla="*/ 9 w 18"/>
                <a:gd name="T99" fmla="*/ 13 h 21"/>
                <a:gd name="T100" fmla="*/ 7 w 18"/>
                <a:gd name="T101" fmla="*/ 12 h 21"/>
                <a:gd name="T102" fmla="*/ 10 w 18"/>
                <a:gd name="T103" fmla="*/ 11 h 21"/>
                <a:gd name="T104" fmla="*/ 10 w 18"/>
                <a:gd name="T105" fmla="*/ 11 h 21"/>
                <a:gd name="T106" fmla="*/ 14 w 18"/>
                <a:gd name="T107" fmla="*/ 10 h 21"/>
                <a:gd name="T108" fmla="*/ 12 w 18"/>
                <a:gd name="T109" fmla="*/ 8 h 21"/>
                <a:gd name="T110" fmla="*/ 15 w 18"/>
                <a:gd name="T111" fmla="*/ 8 h 21"/>
                <a:gd name="T112" fmla="*/ 15 w 18"/>
                <a:gd name="T113" fmla="*/ 7 h 21"/>
                <a:gd name="T114" fmla="*/ 13 w 18"/>
                <a:gd name="T115" fmla="*/ 8 h 21"/>
                <a:gd name="T116" fmla="*/ 15 w 18"/>
                <a:gd name="T117" fmla="*/ 6 h 21"/>
                <a:gd name="T118" fmla="*/ 9 w 18"/>
                <a:gd name="T11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" h="21">
                  <a:moveTo>
                    <a:pt x="9" y="8"/>
                  </a:moveTo>
                  <a:cubicBezTo>
                    <a:pt x="11" y="7"/>
                    <a:pt x="9" y="8"/>
                    <a:pt x="9" y="7"/>
                  </a:cubicBezTo>
                  <a:cubicBezTo>
                    <a:pt x="10" y="7"/>
                    <a:pt x="11" y="7"/>
                    <a:pt x="12" y="6"/>
                  </a:cubicBezTo>
                  <a:cubicBezTo>
                    <a:pt x="9" y="7"/>
                    <a:pt x="12" y="5"/>
                    <a:pt x="11" y="5"/>
                  </a:cubicBezTo>
                  <a:cubicBezTo>
                    <a:pt x="12" y="4"/>
                    <a:pt x="12" y="5"/>
                    <a:pt x="13" y="4"/>
                  </a:cubicBezTo>
                  <a:cubicBezTo>
                    <a:pt x="12" y="4"/>
                    <a:pt x="12" y="4"/>
                    <a:pt x="10" y="5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0" y="2"/>
                    <a:pt x="7" y="3"/>
                    <a:pt x="5" y="3"/>
                  </a:cubicBezTo>
                  <a:cubicBezTo>
                    <a:pt x="6" y="2"/>
                    <a:pt x="6" y="2"/>
                    <a:pt x="8" y="1"/>
                  </a:cubicBezTo>
                  <a:cubicBezTo>
                    <a:pt x="9" y="0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4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0" y="5"/>
                    <a:pt x="1" y="5"/>
                    <a:pt x="0" y="6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5"/>
                    <a:pt x="7" y="5"/>
                    <a:pt x="8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6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5" y="7"/>
                    <a:pt x="6" y="6"/>
                  </a:cubicBezTo>
                  <a:cubicBezTo>
                    <a:pt x="10" y="4"/>
                    <a:pt x="7" y="8"/>
                    <a:pt x="9" y="7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6" y="7"/>
                    <a:pt x="4" y="10"/>
                    <a:pt x="4" y="8"/>
                  </a:cubicBezTo>
                  <a:cubicBezTo>
                    <a:pt x="4" y="8"/>
                    <a:pt x="6" y="8"/>
                    <a:pt x="6" y="7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7" y="10"/>
                    <a:pt x="6" y="12"/>
                    <a:pt x="6" y="12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2" y="21"/>
                    <a:pt x="15" y="20"/>
                  </a:cubicBezTo>
                  <a:cubicBezTo>
                    <a:pt x="15" y="20"/>
                    <a:pt x="15" y="19"/>
                    <a:pt x="16" y="19"/>
                  </a:cubicBezTo>
                  <a:cubicBezTo>
                    <a:pt x="15" y="19"/>
                    <a:pt x="14" y="19"/>
                    <a:pt x="14" y="19"/>
                  </a:cubicBezTo>
                  <a:cubicBezTo>
                    <a:pt x="15" y="18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7"/>
                    <a:pt x="17" y="16"/>
                    <a:pt x="14" y="17"/>
                  </a:cubicBezTo>
                  <a:cubicBezTo>
                    <a:pt x="15" y="16"/>
                    <a:pt x="16" y="16"/>
                    <a:pt x="17" y="16"/>
                  </a:cubicBezTo>
                  <a:cubicBezTo>
                    <a:pt x="18" y="14"/>
                    <a:pt x="17" y="13"/>
                    <a:pt x="16" y="11"/>
                  </a:cubicBezTo>
                  <a:cubicBezTo>
                    <a:pt x="14" y="12"/>
                    <a:pt x="15" y="12"/>
                    <a:pt x="13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2" y="13"/>
                    <a:pt x="12" y="13"/>
                  </a:cubicBezTo>
                  <a:cubicBezTo>
                    <a:pt x="13" y="11"/>
                    <a:pt x="9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2"/>
                    <a:pt x="8" y="12"/>
                    <a:pt x="7" y="12"/>
                  </a:cubicBezTo>
                  <a:cubicBezTo>
                    <a:pt x="9" y="10"/>
                    <a:pt x="8" y="13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3" y="10"/>
                    <a:pt x="14" y="10"/>
                  </a:cubicBezTo>
                  <a:cubicBezTo>
                    <a:pt x="12" y="10"/>
                    <a:pt x="14" y="8"/>
                    <a:pt x="12" y="8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5" y="8"/>
                    <a:pt x="14" y="8"/>
                    <a:pt x="15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4" y="7"/>
                    <a:pt x="15" y="6"/>
                  </a:cubicBezTo>
                  <a:cubicBezTo>
                    <a:pt x="14" y="5"/>
                    <a:pt x="11" y="9"/>
                    <a:pt x="9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0" name="Freeform 1015"/>
            <p:cNvSpPr/>
            <p:nvPr/>
          </p:nvSpPr>
          <p:spPr bwMode="auto">
            <a:xfrm>
              <a:off x="8308806" y="30994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1" name="Freeform 1016"/>
            <p:cNvSpPr/>
            <p:nvPr/>
          </p:nvSpPr>
          <p:spPr bwMode="auto">
            <a:xfrm>
              <a:off x="8318464" y="30994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2" name="Freeform 1017"/>
            <p:cNvSpPr/>
            <p:nvPr/>
          </p:nvSpPr>
          <p:spPr bwMode="auto">
            <a:xfrm>
              <a:off x="8318464" y="3096246"/>
              <a:ext cx="4829" cy="32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3" name="Freeform 1018"/>
            <p:cNvSpPr/>
            <p:nvPr/>
          </p:nvSpPr>
          <p:spPr bwMode="auto">
            <a:xfrm>
              <a:off x="8246029" y="3035079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4" name="Freeform 1019"/>
            <p:cNvSpPr/>
            <p:nvPr/>
          </p:nvSpPr>
          <p:spPr bwMode="auto">
            <a:xfrm>
              <a:off x="8247639" y="3036689"/>
              <a:ext cx="3219" cy="4829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1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5" name="Freeform 1020"/>
            <p:cNvSpPr/>
            <p:nvPr/>
          </p:nvSpPr>
          <p:spPr bwMode="auto">
            <a:xfrm>
              <a:off x="8247639" y="30431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6" name="Freeform 1021"/>
            <p:cNvSpPr/>
            <p:nvPr/>
          </p:nvSpPr>
          <p:spPr bwMode="auto">
            <a:xfrm>
              <a:off x="8247639" y="3036689"/>
              <a:ext cx="4829" cy="6439"/>
            </a:xfrm>
            <a:custGeom>
              <a:avLst/>
              <a:gdLst>
                <a:gd name="T0" fmla="*/ 1 w 2"/>
                <a:gd name="T1" fmla="*/ 2 h 3"/>
                <a:gd name="T2" fmla="*/ 2 w 2"/>
                <a:gd name="T3" fmla="*/ 0 h 3"/>
                <a:gd name="T4" fmla="*/ 1 w 2"/>
                <a:gd name="T5" fmla="*/ 1 h 3"/>
                <a:gd name="T6" fmla="*/ 1 w 2"/>
                <a:gd name="T7" fmla="*/ 2 h 3"/>
                <a:gd name="T8" fmla="*/ 0 w 2"/>
                <a:gd name="T9" fmla="*/ 3 h 3"/>
                <a:gd name="T10" fmla="*/ 1 w 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7" name="Freeform 1022"/>
            <p:cNvSpPr/>
            <p:nvPr/>
          </p:nvSpPr>
          <p:spPr bwMode="auto">
            <a:xfrm>
              <a:off x="8250858" y="3041518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8" name="Freeform 1023"/>
            <p:cNvSpPr/>
            <p:nvPr/>
          </p:nvSpPr>
          <p:spPr bwMode="auto">
            <a:xfrm>
              <a:off x="8247639" y="3041518"/>
              <a:ext cx="4829" cy="6439"/>
            </a:xfrm>
            <a:custGeom>
              <a:avLst/>
              <a:gdLst>
                <a:gd name="T0" fmla="*/ 1 w 2"/>
                <a:gd name="T1" fmla="*/ 3 h 3"/>
                <a:gd name="T2" fmla="*/ 2 w 2"/>
                <a:gd name="T3" fmla="*/ 2 h 3"/>
                <a:gd name="T4" fmla="*/ 1 w 2"/>
                <a:gd name="T5" fmla="*/ 2 h 3"/>
                <a:gd name="T6" fmla="*/ 1 w 2"/>
                <a:gd name="T7" fmla="*/ 0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1"/>
                    <a:pt x="1" y="3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9" name="Freeform 1024"/>
            <p:cNvSpPr/>
            <p:nvPr/>
          </p:nvSpPr>
          <p:spPr bwMode="auto">
            <a:xfrm>
              <a:off x="8252468" y="3043127"/>
              <a:ext cx="4829" cy="9658"/>
            </a:xfrm>
            <a:custGeom>
              <a:avLst/>
              <a:gdLst>
                <a:gd name="T0" fmla="*/ 2 w 2"/>
                <a:gd name="T1" fmla="*/ 2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1 h 4"/>
                <a:gd name="T8" fmla="*/ 1 w 2"/>
                <a:gd name="T9" fmla="*/ 1 h 4"/>
                <a:gd name="T10" fmla="*/ 1 w 2"/>
                <a:gd name="T11" fmla="*/ 3 h 4"/>
                <a:gd name="T12" fmla="*/ 1 w 2"/>
                <a:gd name="T13" fmla="*/ 3 h 4"/>
                <a:gd name="T14" fmla="*/ 1 w 2"/>
                <a:gd name="T15" fmla="*/ 4 h 4"/>
                <a:gd name="T16" fmla="*/ 2 w 2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1" y="2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1025"/>
            <p:cNvSpPr/>
            <p:nvPr/>
          </p:nvSpPr>
          <p:spPr bwMode="auto">
            <a:xfrm>
              <a:off x="8254078" y="3051175"/>
              <a:ext cx="4829" cy="32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1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1026"/>
            <p:cNvSpPr/>
            <p:nvPr/>
          </p:nvSpPr>
          <p:spPr bwMode="auto">
            <a:xfrm>
              <a:off x="8257297" y="3051175"/>
              <a:ext cx="3219" cy="6439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3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2" name="Freeform 1027"/>
            <p:cNvSpPr/>
            <p:nvPr/>
          </p:nvSpPr>
          <p:spPr bwMode="auto">
            <a:xfrm>
              <a:off x="8257297" y="3051175"/>
              <a:ext cx="8048" cy="12877"/>
            </a:xfrm>
            <a:custGeom>
              <a:avLst/>
              <a:gdLst>
                <a:gd name="T0" fmla="*/ 3 w 4"/>
                <a:gd name="T1" fmla="*/ 3 h 6"/>
                <a:gd name="T2" fmla="*/ 3 w 4"/>
                <a:gd name="T3" fmla="*/ 2 h 6"/>
                <a:gd name="T4" fmla="*/ 4 w 4"/>
                <a:gd name="T5" fmla="*/ 1 h 6"/>
                <a:gd name="T6" fmla="*/ 3 w 4"/>
                <a:gd name="T7" fmla="*/ 2 h 6"/>
                <a:gd name="T8" fmla="*/ 1 w 4"/>
                <a:gd name="T9" fmla="*/ 2 h 6"/>
                <a:gd name="T10" fmla="*/ 3 w 4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6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0"/>
                    <a:pt x="4" y="2"/>
                    <a:pt x="4" y="1"/>
                  </a:cubicBezTo>
                  <a:cubicBezTo>
                    <a:pt x="4" y="0"/>
                    <a:pt x="4" y="1"/>
                    <a:pt x="3" y="2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3" y="2"/>
                    <a:pt x="0" y="6"/>
                    <a:pt x="3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3" name="Freeform 1028"/>
            <p:cNvSpPr/>
            <p:nvPr/>
          </p:nvSpPr>
          <p:spPr bwMode="auto">
            <a:xfrm>
              <a:off x="8260516" y="3052785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4" name="Freeform 1029"/>
            <p:cNvSpPr/>
            <p:nvPr/>
          </p:nvSpPr>
          <p:spPr bwMode="auto">
            <a:xfrm>
              <a:off x="8260516" y="3054395"/>
              <a:ext cx="14487" cy="12877"/>
            </a:xfrm>
            <a:custGeom>
              <a:avLst/>
              <a:gdLst>
                <a:gd name="T0" fmla="*/ 1 w 6"/>
                <a:gd name="T1" fmla="*/ 4 h 6"/>
                <a:gd name="T2" fmla="*/ 3 w 6"/>
                <a:gd name="T3" fmla="*/ 4 h 6"/>
                <a:gd name="T4" fmla="*/ 2 w 6"/>
                <a:gd name="T5" fmla="*/ 5 h 6"/>
                <a:gd name="T6" fmla="*/ 3 w 6"/>
                <a:gd name="T7" fmla="*/ 5 h 6"/>
                <a:gd name="T8" fmla="*/ 3 w 6"/>
                <a:gd name="T9" fmla="*/ 5 h 6"/>
                <a:gd name="T10" fmla="*/ 5 w 6"/>
                <a:gd name="T11" fmla="*/ 3 h 6"/>
                <a:gd name="T12" fmla="*/ 4 w 6"/>
                <a:gd name="T13" fmla="*/ 3 h 6"/>
                <a:gd name="T14" fmla="*/ 6 w 6"/>
                <a:gd name="T15" fmla="*/ 2 h 6"/>
                <a:gd name="T16" fmla="*/ 4 w 6"/>
                <a:gd name="T17" fmla="*/ 3 h 6"/>
                <a:gd name="T18" fmla="*/ 5 w 6"/>
                <a:gd name="T19" fmla="*/ 2 h 6"/>
                <a:gd name="T20" fmla="*/ 2 w 6"/>
                <a:gd name="T21" fmla="*/ 3 h 6"/>
                <a:gd name="T22" fmla="*/ 3 w 6"/>
                <a:gd name="T23" fmla="*/ 2 h 6"/>
                <a:gd name="T24" fmla="*/ 2 w 6"/>
                <a:gd name="T25" fmla="*/ 3 h 6"/>
                <a:gd name="T26" fmla="*/ 2 w 6"/>
                <a:gd name="T27" fmla="*/ 0 h 6"/>
                <a:gd name="T28" fmla="*/ 0 w 6"/>
                <a:gd name="T29" fmla="*/ 3 h 6"/>
                <a:gd name="T30" fmla="*/ 1 w 6"/>
                <a:gd name="T31" fmla="*/ 2 h 6"/>
                <a:gd name="T32" fmla="*/ 0 w 6"/>
                <a:gd name="T33" fmla="*/ 4 h 6"/>
                <a:gd name="T34" fmla="*/ 2 w 6"/>
                <a:gd name="T35" fmla="*/ 4 h 6"/>
                <a:gd name="T36" fmla="*/ 1 w 6"/>
                <a:gd name="T3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6">
                  <a:moveTo>
                    <a:pt x="1" y="4"/>
                  </a:moveTo>
                  <a:cubicBezTo>
                    <a:pt x="1" y="6"/>
                    <a:pt x="3" y="3"/>
                    <a:pt x="3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ubicBezTo>
                    <a:pt x="6" y="2"/>
                    <a:pt x="4" y="5"/>
                    <a:pt x="4" y="3"/>
                  </a:cubicBezTo>
                  <a:cubicBezTo>
                    <a:pt x="5" y="3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4" y="3"/>
                    <a:pt x="3" y="4"/>
                    <a:pt x="2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2" y="4"/>
                    <a:pt x="3" y="2"/>
                    <a:pt x="2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2" y="4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5" name="Freeform 1030"/>
            <p:cNvSpPr/>
            <p:nvPr/>
          </p:nvSpPr>
          <p:spPr bwMode="auto">
            <a:xfrm>
              <a:off x="8275003" y="3057614"/>
              <a:ext cx="0" cy="161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6" name="Rectangle 1031"/>
            <p:cNvSpPr>
              <a:spLocks noChangeArrowheads="1"/>
            </p:cNvSpPr>
            <p:nvPr/>
          </p:nvSpPr>
          <p:spPr bwMode="auto">
            <a:xfrm>
              <a:off x="8268564" y="3052785"/>
              <a:ext cx="1610" cy="1610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7" name="Freeform 1032"/>
            <p:cNvSpPr/>
            <p:nvPr/>
          </p:nvSpPr>
          <p:spPr bwMode="auto">
            <a:xfrm>
              <a:off x="8276613" y="3054395"/>
              <a:ext cx="0" cy="32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8" name="Freeform 1033"/>
            <p:cNvSpPr/>
            <p:nvPr/>
          </p:nvSpPr>
          <p:spPr bwMode="auto">
            <a:xfrm>
              <a:off x="8275003" y="3059224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9" name="Freeform 1034"/>
            <p:cNvSpPr/>
            <p:nvPr/>
          </p:nvSpPr>
          <p:spPr bwMode="auto">
            <a:xfrm>
              <a:off x="8287880" y="3075320"/>
              <a:ext cx="4829" cy="3219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2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0" name="Freeform 1035"/>
            <p:cNvSpPr/>
            <p:nvPr/>
          </p:nvSpPr>
          <p:spPr bwMode="auto">
            <a:xfrm>
              <a:off x="8302367" y="3081759"/>
              <a:ext cx="3219" cy="161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1" name="Freeform 1036"/>
            <p:cNvSpPr/>
            <p:nvPr/>
          </p:nvSpPr>
          <p:spPr bwMode="auto">
            <a:xfrm>
              <a:off x="8308806" y="3081759"/>
              <a:ext cx="6439" cy="6439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1 h 3"/>
                <a:gd name="T4" fmla="*/ 1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2" name="Freeform 1037"/>
            <p:cNvSpPr/>
            <p:nvPr/>
          </p:nvSpPr>
          <p:spPr bwMode="auto">
            <a:xfrm>
              <a:off x="8315244" y="3088197"/>
              <a:ext cx="8048" cy="1610"/>
            </a:xfrm>
            <a:custGeom>
              <a:avLst/>
              <a:gdLst>
                <a:gd name="T0" fmla="*/ 3 w 3"/>
                <a:gd name="T1" fmla="*/ 0 h 1"/>
                <a:gd name="T2" fmla="*/ 2 w 3"/>
                <a:gd name="T3" fmla="*/ 0 h 1"/>
                <a:gd name="T4" fmla="*/ 2 w 3"/>
                <a:gd name="T5" fmla="*/ 0 h 1"/>
                <a:gd name="T6" fmla="*/ 0 w 3"/>
                <a:gd name="T7" fmla="*/ 1 h 1"/>
                <a:gd name="T8" fmla="*/ 3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3" name="Freeform 1038"/>
            <p:cNvSpPr/>
            <p:nvPr/>
          </p:nvSpPr>
          <p:spPr bwMode="auto">
            <a:xfrm>
              <a:off x="8313635" y="3089807"/>
              <a:ext cx="1610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4" name="Freeform 1039"/>
            <p:cNvSpPr/>
            <p:nvPr/>
          </p:nvSpPr>
          <p:spPr bwMode="auto">
            <a:xfrm>
              <a:off x="8313635" y="3089807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5" name="Freeform 1040"/>
            <p:cNvSpPr/>
            <p:nvPr/>
          </p:nvSpPr>
          <p:spPr bwMode="auto">
            <a:xfrm>
              <a:off x="8320073" y="3088197"/>
              <a:ext cx="3219" cy="3219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6" name="Freeform 1041"/>
            <p:cNvSpPr/>
            <p:nvPr/>
          </p:nvSpPr>
          <p:spPr bwMode="auto">
            <a:xfrm>
              <a:off x="8323293" y="3101075"/>
              <a:ext cx="6439" cy="4829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1 w 3"/>
                <a:gd name="T5" fmla="*/ 2 h 2"/>
                <a:gd name="T6" fmla="*/ 3 w 3"/>
                <a:gd name="T7" fmla="*/ 0 h 2"/>
                <a:gd name="T8" fmla="*/ 1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3" y="0"/>
                    <a:pt x="1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7" name="Freeform 1042"/>
            <p:cNvSpPr/>
            <p:nvPr/>
          </p:nvSpPr>
          <p:spPr bwMode="auto">
            <a:xfrm>
              <a:off x="8320073" y="3105904"/>
              <a:ext cx="6439" cy="3219"/>
            </a:xfrm>
            <a:custGeom>
              <a:avLst/>
              <a:gdLst>
                <a:gd name="T0" fmla="*/ 1 w 3"/>
                <a:gd name="T1" fmla="*/ 1 h 2"/>
                <a:gd name="T2" fmla="*/ 1 w 3"/>
                <a:gd name="T3" fmla="*/ 2 h 2"/>
                <a:gd name="T4" fmla="*/ 2 w 3"/>
                <a:gd name="T5" fmla="*/ 1 h 2"/>
                <a:gd name="T6" fmla="*/ 1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2"/>
                    <a:pt x="2" y="1"/>
                  </a:cubicBezTo>
                  <a:cubicBezTo>
                    <a:pt x="0" y="2"/>
                    <a:pt x="3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8" name="Freeform 1043"/>
            <p:cNvSpPr/>
            <p:nvPr/>
          </p:nvSpPr>
          <p:spPr bwMode="auto">
            <a:xfrm>
              <a:off x="8326512" y="3107513"/>
              <a:ext cx="6439" cy="4829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2 w 3"/>
                <a:gd name="T5" fmla="*/ 1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9" name="Freeform 1044"/>
            <p:cNvSpPr/>
            <p:nvPr/>
          </p:nvSpPr>
          <p:spPr bwMode="auto">
            <a:xfrm>
              <a:off x="8312025" y="3130048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0" name="Freeform 1045"/>
            <p:cNvSpPr/>
            <p:nvPr/>
          </p:nvSpPr>
          <p:spPr bwMode="auto">
            <a:xfrm>
              <a:off x="8326512" y="3118781"/>
              <a:ext cx="4829" cy="1610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1" name="Freeform 1046"/>
            <p:cNvSpPr/>
            <p:nvPr/>
          </p:nvSpPr>
          <p:spPr bwMode="auto">
            <a:xfrm>
              <a:off x="8336170" y="3122000"/>
              <a:ext cx="1610" cy="3219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2" name="Freeform 1047"/>
            <p:cNvSpPr/>
            <p:nvPr/>
          </p:nvSpPr>
          <p:spPr bwMode="auto">
            <a:xfrm>
              <a:off x="8336170" y="3125219"/>
              <a:ext cx="1610" cy="1610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3" name="Freeform 1048"/>
            <p:cNvSpPr/>
            <p:nvPr/>
          </p:nvSpPr>
          <p:spPr bwMode="auto">
            <a:xfrm>
              <a:off x="8336170" y="3130048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4" name="Freeform 1049"/>
            <p:cNvSpPr/>
            <p:nvPr/>
          </p:nvSpPr>
          <p:spPr bwMode="auto">
            <a:xfrm>
              <a:off x="8326512" y="3150974"/>
              <a:ext cx="4829" cy="3219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70" name="文本框 869"/>
          <p:cNvSpPr txBox="1"/>
          <p:nvPr/>
        </p:nvSpPr>
        <p:spPr>
          <a:xfrm>
            <a:off x="1495616" y="4248128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71" name="文本框 870"/>
          <p:cNvSpPr txBox="1"/>
          <p:nvPr/>
        </p:nvSpPr>
        <p:spPr>
          <a:xfrm>
            <a:off x="1324745" y="3714222"/>
            <a:ext cx="29562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72" name="文本框 871"/>
          <p:cNvSpPr txBox="1"/>
          <p:nvPr/>
        </p:nvSpPr>
        <p:spPr>
          <a:xfrm>
            <a:off x="4659777" y="4267445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73" name="文本框 872"/>
          <p:cNvSpPr txBox="1"/>
          <p:nvPr/>
        </p:nvSpPr>
        <p:spPr>
          <a:xfrm>
            <a:off x="4488906" y="3733539"/>
            <a:ext cx="29562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74" name="文本框 873"/>
          <p:cNvSpPr txBox="1"/>
          <p:nvPr/>
        </p:nvSpPr>
        <p:spPr>
          <a:xfrm>
            <a:off x="8050442" y="4267445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875" name="文本框 874"/>
          <p:cNvSpPr txBox="1"/>
          <p:nvPr/>
        </p:nvSpPr>
        <p:spPr>
          <a:xfrm>
            <a:off x="7879571" y="3733539"/>
            <a:ext cx="29562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8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8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8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8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8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8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8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8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8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8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8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8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8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8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8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8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70" grpId="0"/>
          <p:bldP spid="871" grpId="0"/>
          <p:bldP spid="872" grpId="0"/>
          <p:bldP spid="873" grpId="0"/>
          <p:bldP spid="874" grpId="0"/>
          <p:bldP spid="875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8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8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8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8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8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8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8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8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8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8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8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8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8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8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8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8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70" grpId="0"/>
          <p:bldP spid="871" grpId="0"/>
          <p:bldP spid="872" grpId="0"/>
          <p:bldP spid="873" grpId="0"/>
          <p:bldP spid="874" grpId="0"/>
          <p:bldP spid="875" grpId="0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811048" y="999460"/>
            <a:ext cx="10055225" cy="6858000"/>
            <a:chOff x="1068388" y="0"/>
            <a:chExt cx="10055225" cy="6858000"/>
          </a:xfrm>
        </p:grpSpPr>
        <p:sp>
          <p:nvSpPr>
            <p:cNvPr id="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068388" y="0"/>
              <a:ext cx="10055225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" name="Freeform 5"/>
            <p:cNvSpPr>
              <a:spLocks noEditPoints="1"/>
            </p:cNvSpPr>
            <p:nvPr/>
          </p:nvSpPr>
          <p:spPr bwMode="auto">
            <a:xfrm>
              <a:off x="2794001" y="2555875"/>
              <a:ext cx="4960938" cy="2406650"/>
            </a:xfrm>
            <a:custGeom>
              <a:avLst/>
              <a:gdLst>
                <a:gd name="T0" fmla="*/ 3012 w 3175"/>
                <a:gd name="T1" fmla="*/ 1521 h 1540"/>
                <a:gd name="T2" fmla="*/ 118 w 3175"/>
                <a:gd name="T3" fmla="*/ 1308 h 1540"/>
                <a:gd name="T4" fmla="*/ 887 w 3175"/>
                <a:gd name="T5" fmla="*/ 1264 h 1540"/>
                <a:gd name="T6" fmla="*/ 506 w 3175"/>
                <a:gd name="T7" fmla="*/ 1383 h 1540"/>
                <a:gd name="T8" fmla="*/ 1247 w 3175"/>
                <a:gd name="T9" fmla="*/ 1239 h 1540"/>
                <a:gd name="T10" fmla="*/ 2048 w 3175"/>
                <a:gd name="T11" fmla="*/ 1315 h 1540"/>
                <a:gd name="T12" fmla="*/ 3167 w 3175"/>
                <a:gd name="T13" fmla="*/ 1157 h 1540"/>
                <a:gd name="T14" fmla="*/ 3173 w 3175"/>
                <a:gd name="T15" fmla="*/ 1134 h 1540"/>
                <a:gd name="T16" fmla="*/ 135 w 3175"/>
                <a:gd name="T17" fmla="*/ 1240 h 1540"/>
                <a:gd name="T18" fmla="*/ 154 w 3175"/>
                <a:gd name="T19" fmla="*/ 1306 h 1540"/>
                <a:gd name="T20" fmla="*/ 1821 w 3175"/>
                <a:gd name="T21" fmla="*/ 933 h 1540"/>
                <a:gd name="T22" fmla="*/ 3173 w 3175"/>
                <a:gd name="T23" fmla="*/ 1134 h 1540"/>
                <a:gd name="T24" fmla="*/ 2427 w 3175"/>
                <a:gd name="T25" fmla="*/ 1018 h 1540"/>
                <a:gd name="T26" fmla="*/ 2484 w 3175"/>
                <a:gd name="T27" fmla="*/ 910 h 1540"/>
                <a:gd name="T28" fmla="*/ 2656 w 3175"/>
                <a:gd name="T29" fmla="*/ 801 h 1540"/>
                <a:gd name="T30" fmla="*/ 2659 w 3175"/>
                <a:gd name="T31" fmla="*/ 819 h 1540"/>
                <a:gd name="T32" fmla="*/ 2439 w 3175"/>
                <a:gd name="T33" fmla="*/ 749 h 1540"/>
                <a:gd name="T34" fmla="*/ 1603 w 3175"/>
                <a:gd name="T35" fmla="*/ 670 h 1540"/>
                <a:gd name="T36" fmla="*/ 2628 w 3175"/>
                <a:gd name="T37" fmla="*/ 609 h 1540"/>
                <a:gd name="T38" fmla="*/ 2638 w 3175"/>
                <a:gd name="T39" fmla="*/ 642 h 1540"/>
                <a:gd name="T40" fmla="*/ 2654 w 3175"/>
                <a:gd name="T41" fmla="*/ 680 h 1540"/>
                <a:gd name="T42" fmla="*/ 2665 w 3175"/>
                <a:gd name="T43" fmla="*/ 756 h 1540"/>
                <a:gd name="T44" fmla="*/ 2661 w 3175"/>
                <a:gd name="T45" fmla="*/ 797 h 1540"/>
                <a:gd name="T46" fmla="*/ 2703 w 3175"/>
                <a:gd name="T47" fmla="*/ 814 h 1540"/>
                <a:gd name="T48" fmla="*/ 2678 w 3175"/>
                <a:gd name="T49" fmla="*/ 615 h 1540"/>
                <a:gd name="T50" fmla="*/ 1809 w 3175"/>
                <a:gd name="T51" fmla="*/ 569 h 1540"/>
                <a:gd name="T52" fmla="*/ 1793 w 3175"/>
                <a:gd name="T53" fmla="*/ 581 h 1540"/>
                <a:gd name="T54" fmla="*/ 1798 w 3175"/>
                <a:gd name="T55" fmla="*/ 624 h 1540"/>
                <a:gd name="T56" fmla="*/ 1806 w 3175"/>
                <a:gd name="T57" fmla="*/ 641 h 1540"/>
                <a:gd name="T58" fmla="*/ 1809 w 3175"/>
                <a:gd name="T59" fmla="*/ 717 h 1540"/>
                <a:gd name="T60" fmla="*/ 1808 w 3175"/>
                <a:gd name="T61" fmla="*/ 734 h 1540"/>
                <a:gd name="T62" fmla="*/ 1798 w 3175"/>
                <a:gd name="T63" fmla="*/ 770 h 1540"/>
                <a:gd name="T64" fmla="*/ 939 w 3175"/>
                <a:gd name="T65" fmla="*/ 857 h 1540"/>
                <a:gd name="T66" fmla="*/ 916 w 3175"/>
                <a:gd name="T67" fmla="*/ 846 h 1540"/>
                <a:gd name="T68" fmla="*/ 1966 w 3175"/>
                <a:gd name="T69" fmla="*/ 800 h 1540"/>
                <a:gd name="T70" fmla="*/ 2457 w 3175"/>
                <a:gd name="T71" fmla="*/ 601 h 1540"/>
                <a:gd name="T72" fmla="*/ 1167 w 3175"/>
                <a:gd name="T73" fmla="*/ 539 h 1540"/>
                <a:gd name="T74" fmla="*/ 958 w 3175"/>
                <a:gd name="T75" fmla="*/ 680 h 1540"/>
                <a:gd name="T76" fmla="*/ 1015 w 3175"/>
                <a:gd name="T77" fmla="*/ 683 h 1540"/>
                <a:gd name="T78" fmla="*/ 1186 w 3175"/>
                <a:gd name="T79" fmla="*/ 619 h 1540"/>
                <a:gd name="T80" fmla="*/ 1919 w 3175"/>
                <a:gd name="T81" fmla="*/ 310 h 1540"/>
                <a:gd name="T82" fmla="*/ 1919 w 3175"/>
                <a:gd name="T83" fmla="*/ 310 h 1540"/>
                <a:gd name="T84" fmla="*/ 1928 w 3175"/>
                <a:gd name="T85" fmla="*/ 308 h 1540"/>
                <a:gd name="T86" fmla="*/ 1933 w 3175"/>
                <a:gd name="T87" fmla="*/ 333 h 1540"/>
                <a:gd name="T88" fmla="*/ 1933 w 3175"/>
                <a:gd name="T89" fmla="*/ 346 h 1540"/>
                <a:gd name="T90" fmla="*/ 1939 w 3175"/>
                <a:gd name="T91" fmla="*/ 324 h 1540"/>
                <a:gd name="T92" fmla="*/ 1276 w 3175"/>
                <a:gd name="T93" fmla="*/ 271 h 1540"/>
                <a:gd name="T94" fmla="*/ 1480 w 3175"/>
                <a:gd name="T95" fmla="*/ 87 h 1540"/>
                <a:gd name="T96" fmla="*/ 1534 w 3175"/>
                <a:gd name="T97" fmla="*/ 68 h 1540"/>
                <a:gd name="T98" fmla="*/ 1528 w 3175"/>
                <a:gd name="T99" fmla="*/ 29 h 1540"/>
                <a:gd name="T100" fmla="*/ 1531 w 3175"/>
                <a:gd name="T101" fmla="*/ 27 h 1540"/>
                <a:gd name="T102" fmla="*/ 1533 w 3175"/>
                <a:gd name="T103" fmla="*/ 29 h 1540"/>
                <a:gd name="T104" fmla="*/ 1532 w 3175"/>
                <a:gd name="T105" fmla="*/ 23 h 1540"/>
                <a:gd name="T106" fmla="*/ 1388 w 3175"/>
                <a:gd name="T107" fmla="*/ 0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75" h="1540">
                  <a:moveTo>
                    <a:pt x="3166" y="1538"/>
                  </a:moveTo>
                  <a:cubicBezTo>
                    <a:pt x="3166" y="1538"/>
                    <a:pt x="3166" y="1539"/>
                    <a:pt x="3167" y="1540"/>
                  </a:cubicBezTo>
                  <a:cubicBezTo>
                    <a:pt x="3175" y="1540"/>
                    <a:pt x="3175" y="1540"/>
                    <a:pt x="3175" y="1540"/>
                  </a:cubicBezTo>
                  <a:cubicBezTo>
                    <a:pt x="3175" y="1539"/>
                    <a:pt x="3175" y="1539"/>
                    <a:pt x="3175" y="1539"/>
                  </a:cubicBezTo>
                  <a:cubicBezTo>
                    <a:pt x="3172" y="1538"/>
                    <a:pt x="3169" y="1538"/>
                    <a:pt x="3166" y="1538"/>
                  </a:cubicBezTo>
                  <a:moveTo>
                    <a:pt x="3012" y="1521"/>
                  </a:moveTo>
                  <a:cubicBezTo>
                    <a:pt x="2988" y="1522"/>
                    <a:pt x="2964" y="1523"/>
                    <a:pt x="2940" y="1524"/>
                  </a:cubicBezTo>
                  <a:cubicBezTo>
                    <a:pt x="2999" y="1528"/>
                    <a:pt x="3057" y="1533"/>
                    <a:pt x="3115" y="1540"/>
                  </a:cubicBezTo>
                  <a:cubicBezTo>
                    <a:pt x="3166" y="1540"/>
                    <a:pt x="3166" y="1540"/>
                    <a:pt x="3166" y="1540"/>
                  </a:cubicBezTo>
                  <a:cubicBezTo>
                    <a:pt x="3166" y="1539"/>
                    <a:pt x="3166" y="1538"/>
                    <a:pt x="3166" y="1537"/>
                  </a:cubicBezTo>
                  <a:cubicBezTo>
                    <a:pt x="3115" y="1531"/>
                    <a:pt x="3064" y="1526"/>
                    <a:pt x="3012" y="1521"/>
                  </a:cubicBezTo>
                  <a:moveTo>
                    <a:pt x="118" y="1308"/>
                  </a:moveTo>
                  <a:cubicBezTo>
                    <a:pt x="79" y="1309"/>
                    <a:pt x="39" y="1311"/>
                    <a:pt x="0" y="1312"/>
                  </a:cubicBezTo>
                  <a:cubicBezTo>
                    <a:pt x="0" y="1406"/>
                    <a:pt x="0" y="1406"/>
                    <a:pt x="0" y="1406"/>
                  </a:cubicBezTo>
                  <a:cubicBezTo>
                    <a:pt x="41" y="1403"/>
                    <a:pt x="83" y="1400"/>
                    <a:pt x="126" y="1397"/>
                  </a:cubicBezTo>
                  <a:cubicBezTo>
                    <a:pt x="125" y="1385"/>
                    <a:pt x="123" y="1372"/>
                    <a:pt x="122" y="1360"/>
                  </a:cubicBezTo>
                  <a:cubicBezTo>
                    <a:pt x="121" y="1342"/>
                    <a:pt x="119" y="1325"/>
                    <a:pt x="118" y="1308"/>
                  </a:cubicBezTo>
                  <a:moveTo>
                    <a:pt x="887" y="1264"/>
                  </a:moveTo>
                  <a:cubicBezTo>
                    <a:pt x="710" y="1276"/>
                    <a:pt x="485" y="1290"/>
                    <a:pt x="251" y="1301"/>
                  </a:cubicBezTo>
                  <a:cubicBezTo>
                    <a:pt x="219" y="1303"/>
                    <a:pt x="186" y="1304"/>
                    <a:pt x="154" y="1306"/>
                  </a:cubicBezTo>
                  <a:cubicBezTo>
                    <a:pt x="149" y="1306"/>
                    <a:pt x="144" y="1306"/>
                    <a:pt x="139" y="1306"/>
                  </a:cubicBezTo>
                  <a:cubicBezTo>
                    <a:pt x="141" y="1329"/>
                    <a:pt x="143" y="1353"/>
                    <a:pt x="145" y="1376"/>
                  </a:cubicBezTo>
                  <a:cubicBezTo>
                    <a:pt x="146" y="1383"/>
                    <a:pt x="147" y="1390"/>
                    <a:pt x="147" y="1396"/>
                  </a:cubicBezTo>
                  <a:cubicBezTo>
                    <a:pt x="261" y="1389"/>
                    <a:pt x="381" y="1385"/>
                    <a:pt x="506" y="1383"/>
                  </a:cubicBezTo>
                  <a:cubicBezTo>
                    <a:pt x="562" y="1382"/>
                    <a:pt x="619" y="1382"/>
                    <a:pt x="677" y="1382"/>
                  </a:cubicBezTo>
                  <a:cubicBezTo>
                    <a:pt x="687" y="1382"/>
                    <a:pt x="698" y="1382"/>
                    <a:pt x="709" y="1382"/>
                  </a:cubicBezTo>
                  <a:cubicBezTo>
                    <a:pt x="764" y="1342"/>
                    <a:pt x="830" y="1299"/>
                    <a:pt x="887" y="1264"/>
                  </a:cubicBezTo>
                  <a:moveTo>
                    <a:pt x="3173" y="1134"/>
                  </a:moveTo>
                  <a:cubicBezTo>
                    <a:pt x="3092" y="1136"/>
                    <a:pt x="3010" y="1138"/>
                    <a:pt x="2927" y="1141"/>
                  </a:cubicBezTo>
                  <a:cubicBezTo>
                    <a:pt x="2384" y="1161"/>
                    <a:pt x="1813" y="1205"/>
                    <a:pt x="1247" y="1239"/>
                  </a:cubicBezTo>
                  <a:cubicBezTo>
                    <a:pt x="1247" y="1239"/>
                    <a:pt x="1247" y="1239"/>
                    <a:pt x="1247" y="1239"/>
                  </a:cubicBezTo>
                  <a:cubicBezTo>
                    <a:pt x="1242" y="1239"/>
                    <a:pt x="1162" y="1245"/>
                    <a:pt x="1035" y="1254"/>
                  </a:cubicBezTo>
                  <a:cubicBezTo>
                    <a:pt x="997" y="1275"/>
                    <a:pt x="959" y="1297"/>
                    <a:pt x="923" y="1319"/>
                  </a:cubicBezTo>
                  <a:cubicBezTo>
                    <a:pt x="890" y="1340"/>
                    <a:pt x="858" y="1361"/>
                    <a:pt x="826" y="1383"/>
                  </a:cubicBezTo>
                  <a:cubicBezTo>
                    <a:pt x="901" y="1383"/>
                    <a:pt x="977" y="1385"/>
                    <a:pt x="1053" y="1386"/>
                  </a:cubicBezTo>
                  <a:cubicBezTo>
                    <a:pt x="1383" y="1364"/>
                    <a:pt x="1723" y="1337"/>
                    <a:pt x="2048" y="1315"/>
                  </a:cubicBezTo>
                  <a:cubicBezTo>
                    <a:pt x="2292" y="1297"/>
                    <a:pt x="2527" y="1283"/>
                    <a:pt x="2745" y="1272"/>
                  </a:cubicBezTo>
                  <a:cubicBezTo>
                    <a:pt x="2811" y="1255"/>
                    <a:pt x="2878" y="1237"/>
                    <a:pt x="2945" y="1219"/>
                  </a:cubicBezTo>
                  <a:cubicBezTo>
                    <a:pt x="2985" y="1208"/>
                    <a:pt x="3025" y="1197"/>
                    <a:pt x="3064" y="1186"/>
                  </a:cubicBezTo>
                  <a:cubicBezTo>
                    <a:pt x="3123" y="1169"/>
                    <a:pt x="3123" y="1169"/>
                    <a:pt x="3123" y="1169"/>
                  </a:cubicBezTo>
                  <a:cubicBezTo>
                    <a:pt x="3152" y="1161"/>
                    <a:pt x="3152" y="1161"/>
                    <a:pt x="3152" y="1161"/>
                  </a:cubicBezTo>
                  <a:cubicBezTo>
                    <a:pt x="3167" y="1157"/>
                    <a:pt x="3167" y="1157"/>
                    <a:pt x="3167" y="1157"/>
                  </a:cubicBezTo>
                  <a:cubicBezTo>
                    <a:pt x="3171" y="1156"/>
                    <a:pt x="3171" y="1156"/>
                    <a:pt x="3171" y="1156"/>
                  </a:cubicBezTo>
                  <a:cubicBezTo>
                    <a:pt x="3172" y="1155"/>
                    <a:pt x="3172" y="1155"/>
                    <a:pt x="3172" y="1155"/>
                  </a:cubicBezTo>
                  <a:cubicBezTo>
                    <a:pt x="3172" y="1152"/>
                    <a:pt x="3172" y="1151"/>
                    <a:pt x="3172" y="1151"/>
                  </a:cubicBezTo>
                  <a:cubicBezTo>
                    <a:pt x="3173" y="1151"/>
                    <a:pt x="3173" y="1153"/>
                    <a:pt x="3173" y="1155"/>
                  </a:cubicBezTo>
                  <a:cubicBezTo>
                    <a:pt x="3173" y="1158"/>
                    <a:pt x="3173" y="1160"/>
                    <a:pt x="3173" y="1160"/>
                  </a:cubicBezTo>
                  <a:cubicBezTo>
                    <a:pt x="3173" y="1160"/>
                    <a:pt x="3173" y="1154"/>
                    <a:pt x="3173" y="1134"/>
                  </a:cubicBezTo>
                  <a:moveTo>
                    <a:pt x="1442" y="988"/>
                  </a:moveTo>
                  <a:cubicBezTo>
                    <a:pt x="1334" y="1005"/>
                    <a:pt x="1226" y="1020"/>
                    <a:pt x="1116" y="1031"/>
                  </a:cubicBezTo>
                  <a:cubicBezTo>
                    <a:pt x="1081" y="1034"/>
                    <a:pt x="1045" y="1037"/>
                    <a:pt x="1010" y="1040"/>
                  </a:cubicBezTo>
                  <a:cubicBezTo>
                    <a:pt x="747" y="1086"/>
                    <a:pt x="509" y="1139"/>
                    <a:pt x="342" y="1184"/>
                  </a:cubicBezTo>
                  <a:cubicBezTo>
                    <a:pt x="280" y="1199"/>
                    <a:pt x="219" y="1216"/>
                    <a:pt x="158" y="1233"/>
                  </a:cubicBezTo>
                  <a:cubicBezTo>
                    <a:pt x="135" y="1240"/>
                    <a:pt x="135" y="1240"/>
                    <a:pt x="135" y="1240"/>
                  </a:cubicBezTo>
                  <a:cubicBezTo>
                    <a:pt x="134" y="1240"/>
                    <a:pt x="134" y="1240"/>
                    <a:pt x="134" y="1240"/>
                  </a:cubicBezTo>
                  <a:cubicBezTo>
                    <a:pt x="133" y="1240"/>
                    <a:pt x="133" y="1240"/>
                    <a:pt x="133" y="1240"/>
                  </a:cubicBezTo>
                  <a:cubicBezTo>
                    <a:pt x="132" y="1227"/>
                    <a:pt x="131" y="1216"/>
                    <a:pt x="130" y="1207"/>
                  </a:cubicBezTo>
                  <a:cubicBezTo>
                    <a:pt x="130" y="1207"/>
                    <a:pt x="130" y="1207"/>
                    <a:pt x="130" y="1207"/>
                  </a:cubicBezTo>
                  <a:cubicBezTo>
                    <a:pt x="133" y="1233"/>
                    <a:pt x="136" y="1268"/>
                    <a:pt x="139" y="1306"/>
                  </a:cubicBezTo>
                  <a:cubicBezTo>
                    <a:pt x="144" y="1306"/>
                    <a:pt x="149" y="1306"/>
                    <a:pt x="154" y="1306"/>
                  </a:cubicBezTo>
                  <a:cubicBezTo>
                    <a:pt x="186" y="1304"/>
                    <a:pt x="219" y="1303"/>
                    <a:pt x="251" y="1301"/>
                  </a:cubicBezTo>
                  <a:cubicBezTo>
                    <a:pt x="485" y="1290"/>
                    <a:pt x="710" y="1276"/>
                    <a:pt x="887" y="1264"/>
                  </a:cubicBezTo>
                  <a:cubicBezTo>
                    <a:pt x="918" y="1245"/>
                    <a:pt x="947" y="1228"/>
                    <a:pt x="970" y="1214"/>
                  </a:cubicBezTo>
                  <a:cubicBezTo>
                    <a:pt x="1115" y="1128"/>
                    <a:pt x="1276" y="1054"/>
                    <a:pt x="1442" y="988"/>
                  </a:cubicBezTo>
                  <a:moveTo>
                    <a:pt x="2382" y="909"/>
                  </a:moveTo>
                  <a:cubicBezTo>
                    <a:pt x="2222" y="909"/>
                    <a:pt x="2027" y="916"/>
                    <a:pt x="1821" y="933"/>
                  </a:cubicBezTo>
                  <a:cubicBezTo>
                    <a:pt x="1712" y="968"/>
                    <a:pt x="1603" y="1005"/>
                    <a:pt x="1496" y="1046"/>
                  </a:cubicBezTo>
                  <a:cubicBezTo>
                    <a:pt x="1334" y="1107"/>
                    <a:pt x="1179" y="1175"/>
                    <a:pt x="1035" y="1254"/>
                  </a:cubicBezTo>
                  <a:cubicBezTo>
                    <a:pt x="1162" y="1245"/>
                    <a:pt x="1242" y="1239"/>
                    <a:pt x="1247" y="1239"/>
                  </a:cubicBezTo>
                  <a:cubicBezTo>
                    <a:pt x="1247" y="1239"/>
                    <a:pt x="1247" y="1239"/>
                    <a:pt x="1247" y="1239"/>
                  </a:cubicBezTo>
                  <a:cubicBezTo>
                    <a:pt x="1813" y="1205"/>
                    <a:pt x="2384" y="1161"/>
                    <a:pt x="2927" y="1141"/>
                  </a:cubicBezTo>
                  <a:cubicBezTo>
                    <a:pt x="3010" y="1138"/>
                    <a:pt x="3092" y="1136"/>
                    <a:pt x="3173" y="1134"/>
                  </a:cubicBezTo>
                  <a:cubicBezTo>
                    <a:pt x="3173" y="1126"/>
                    <a:pt x="3172" y="1116"/>
                    <a:pt x="3172" y="1103"/>
                  </a:cubicBezTo>
                  <a:cubicBezTo>
                    <a:pt x="3171" y="1103"/>
                    <a:pt x="3171" y="1103"/>
                    <a:pt x="3171" y="1103"/>
                  </a:cubicBezTo>
                  <a:cubicBezTo>
                    <a:pt x="3164" y="1101"/>
                    <a:pt x="3164" y="1101"/>
                    <a:pt x="3164" y="1101"/>
                  </a:cubicBezTo>
                  <a:cubicBezTo>
                    <a:pt x="3085" y="1081"/>
                    <a:pt x="3006" y="1067"/>
                    <a:pt x="2932" y="1056"/>
                  </a:cubicBezTo>
                  <a:cubicBezTo>
                    <a:pt x="2783" y="1035"/>
                    <a:pt x="2649" y="1028"/>
                    <a:pt x="2546" y="1025"/>
                  </a:cubicBezTo>
                  <a:cubicBezTo>
                    <a:pt x="2340" y="1019"/>
                    <a:pt x="2259" y="1021"/>
                    <a:pt x="2427" y="1018"/>
                  </a:cubicBezTo>
                  <a:cubicBezTo>
                    <a:pt x="2422" y="1018"/>
                    <a:pt x="2417" y="1018"/>
                    <a:pt x="2411" y="1018"/>
                  </a:cubicBezTo>
                  <a:cubicBezTo>
                    <a:pt x="2338" y="1018"/>
                    <a:pt x="2173" y="1012"/>
                    <a:pt x="2140" y="1007"/>
                  </a:cubicBezTo>
                  <a:cubicBezTo>
                    <a:pt x="2153" y="1002"/>
                    <a:pt x="2116" y="995"/>
                    <a:pt x="2176" y="991"/>
                  </a:cubicBezTo>
                  <a:cubicBezTo>
                    <a:pt x="2417" y="972"/>
                    <a:pt x="2530" y="966"/>
                    <a:pt x="2604" y="955"/>
                  </a:cubicBezTo>
                  <a:cubicBezTo>
                    <a:pt x="2678" y="945"/>
                    <a:pt x="2713" y="933"/>
                    <a:pt x="2801" y="928"/>
                  </a:cubicBezTo>
                  <a:cubicBezTo>
                    <a:pt x="2789" y="927"/>
                    <a:pt x="2667" y="913"/>
                    <a:pt x="2484" y="910"/>
                  </a:cubicBezTo>
                  <a:cubicBezTo>
                    <a:pt x="2452" y="909"/>
                    <a:pt x="2418" y="909"/>
                    <a:pt x="2382" y="909"/>
                  </a:cubicBezTo>
                  <a:moveTo>
                    <a:pt x="2654" y="821"/>
                  </a:moveTo>
                  <a:cubicBezTo>
                    <a:pt x="2654" y="821"/>
                    <a:pt x="2654" y="823"/>
                    <a:pt x="2655" y="828"/>
                  </a:cubicBezTo>
                  <a:cubicBezTo>
                    <a:pt x="2655" y="828"/>
                    <a:pt x="2655" y="828"/>
                    <a:pt x="2655" y="828"/>
                  </a:cubicBezTo>
                  <a:cubicBezTo>
                    <a:pt x="2654" y="824"/>
                    <a:pt x="2654" y="821"/>
                    <a:pt x="2654" y="821"/>
                  </a:cubicBezTo>
                  <a:moveTo>
                    <a:pt x="2656" y="801"/>
                  </a:moveTo>
                  <a:cubicBezTo>
                    <a:pt x="2656" y="801"/>
                    <a:pt x="2657" y="805"/>
                    <a:pt x="2658" y="819"/>
                  </a:cubicBezTo>
                  <a:cubicBezTo>
                    <a:pt x="2656" y="818"/>
                    <a:pt x="2656" y="818"/>
                    <a:pt x="2656" y="818"/>
                  </a:cubicBezTo>
                  <a:cubicBezTo>
                    <a:pt x="2654" y="818"/>
                    <a:pt x="2654" y="818"/>
                    <a:pt x="2654" y="818"/>
                  </a:cubicBezTo>
                  <a:cubicBezTo>
                    <a:pt x="2654" y="822"/>
                    <a:pt x="2655" y="825"/>
                    <a:pt x="2655" y="828"/>
                  </a:cubicBezTo>
                  <a:cubicBezTo>
                    <a:pt x="2657" y="828"/>
                    <a:pt x="2658" y="827"/>
                    <a:pt x="2660" y="827"/>
                  </a:cubicBezTo>
                  <a:cubicBezTo>
                    <a:pt x="2659" y="824"/>
                    <a:pt x="2659" y="822"/>
                    <a:pt x="2659" y="819"/>
                  </a:cubicBezTo>
                  <a:cubicBezTo>
                    <a:pt x="2657" y="810"/>
                    <a:pt x="2656" y="801"/>
                    <a:pt x="2656" y="801"/>
                  </a:cubicBezTo>
                  <a:moveTo>
                    <a:pt x="2637" y="686"/>
                  </a:moveTo>
                  <a:cubicBezTo>
                    <a:pt x="2629" y="688"/>
                    <a:pt x="2629" y="688"/>
                    <a:pt x="2629" y="688"/>
                  </a:cubicBezTo>
                  <a:cubicBezTo>
                    <a:pt x="2601" y="698"/>
                    <a:pt x="2601" y="698"/>
                    <a:pt x="2601" y="698"/>
                  </a:cubicBezTo>
                  <a:cubicBezTo>
                    <a:pt x="2544" y="716"/>
                    <a:pt x="2544" y="716"/>
                    <a:pt x="2544" y="716"/>
                  </a:cubicBezTo>
                  <a:cubicBezTo>
                    <a:pt x="2509" y="727"/>
                    <a:pt x="2475" y="738"/>
                    <a:pt x="2439" y="749"/>
                  </a:cubicBezTo>
                  <a:cubicBezTo>
                    <a:pt x="2457" y="748"/>
                    <a:pt x="2474" y="748"/>
                    <a:pt x="2491" y="748"/>
                  </a:cubicBezTo>
                  <a:cubicBezTo>
                    <a:pt x="2543" y="748"/>
                    <a:pt x="2595" y="750"/>
                    <a:pt x="2646" y="755"/>
                  </a:cubicBezTo>
                  <a:cubicBezTo>
                    <a:pt x="2643" y="735"/>
                    <a:pt x="2641" y="712"/>
                    <a:pt x="2637" y="686"/>
                  </a:cubicBezTo>
                  <a:moveTo>
                    <a:pt x="1789" y="626"/>
                  </a:moveTo>
                  <a:cubicBezTo>
                    <a:pt x="1749" y="637"/>
                    <a:pt x="1749" y="637"/>
                    <a:pt x="1749" y="637"/>
                  </a:cubicBezTo>
                  <a:cubicBezTo>
                    <a:pt x="1699" y="649"/>
                    <a:pt x="1651" y="660"/>
                    <a:pt x="1603" y="670"/>
                  </a:cubicBezTo>
                  <a:cubicBezTo>
                    <a:pt x="1628" y="669"/>
                    <a:pt x="1654" y="669"/>
                    <a:pt x="1680" y="668"/>
                  </a:cubicBezTo>
                  <a:cubicBezTo>
                    <a:pt x="1691" y="668"/>
                    <a:pt x="1702" y="668"/>
                    <a:pt x="1713" y="668"/>
                  </a:cubicBezTo>
                  <a:cubicBezTo>
                    <a:pt x="1734" y="668"/>
                    <a:pt x="1755" y="668"/>
                    <a:pt x="1775" y="669"/>
                  </a:cubicBezTo>
                  <a:cubicBezTo>
                    <a:pt x="1795" y="669"/>
                    <a:pt x="1795" y="669"/>
                    <a:pt x="1795" y="669"/>
                  </a:cubicBezTo>
                  <a:cubicBezTo>
                    <a:pt x="1793" y="655"/>
                    <a:pt x="1791" y="640"/>
                    <a:pt x="1789" y="626"/>
                  </a:cubicBezTo>
                  <a:moveTo>
                    <a:pt x="2628" y="609"/>
                  </a:moveTo>
                  <a:cubicBezTo>
                    <a:pt x="2628" y="614"/>
                    <a:pt x="2629" y="618"/>
                    <a:pt x="2629" y="622"/>
                  </a:cubicBezTo>
                  <a:cubicBezTo>
                    <a:pt x="2630" y="622"/>
                    <a:pt x="2630" y="622"/>
                    <a:pt x="2630" y="622"/>
                  </a:cubicBezTo>
                  <a:cubicBezTo>
                    <a:pt x="2634" y="621"/>
                    <a:pt x="2634" y="621"/>
                    <a:pt x="2634" y="621"/>
                  </a:cubicBezTo>
                  <a:cubicBezTo>
                    <a:pt x="2635" y="621"/>
                    <a:pt x="2635" y="621"/>
                    <a:pt x="2635" y="621"/>
                  </a:cubicBezTo>
                  <a:cubicBezTo>
                    <a:pt x="2635" y="628"/>
                    <a:pt x="2636" y="635"/>
                    <a:pt x="2637" y="643"/>
                  </a:cubicBezTo>
                  <a:cubicBezTo>
                    <a:pt x="2638" y="642"/>
                    <a:pt x="2638" y="642"/>
                    <a:pt x="2638" y="642"/>
                  </a:cubicBezTo>
                  <a:cubicBezTo>
                    <a:pt x="2640" y="641"/>
                    <a:pt x="2640" y="641"/>
                    <a:pt x="2640" y="641"/>
                  </a:cubicBezTo>
                  <a:cubicBezTo>
                    <a:pt x="2641" y="641"/>
                    <a:pt x="2641" y="641"/>
                    <a:pt x="2641" y="641"/>
                  </a:cubicBezTo>
                  <a:cubicBezTo>
                    <a:pt x="2642" y="641"/>
                    <a:pt x="2642" y="641"/>
                    <a:pt x="2642" y="641"/>
                  </a:cubicBezTo>
                  <a:cubicBezTo>
                    <a:pt x="2644" y="656"/>
                    <a:pt x="2645" y="670"/>
                    <a:pt x="2647" y="682"/>
                  </a:cubicBezTo>
                  <a:cubicBezTo>
                    <a:pt x="2651" y="681"/>
                    <a:pt x="2651" y="681"/>
                    <a:pt x="2651" y="681"/>
                  </a:cubicBezTo>
                  <a:cubicBezTo>
                    <a:pt x="2654" y="680"/>
                    <a:pt x="2654" y="680"/>
                    <a:pt x="2654" y="680"/>
                  </a:cubicBezTo>
                  <a:cubicBezTo>
                    <a:pt x="2655" y="680"/>
                    <a:pt x="2655" y="680"/>
                    <a:pt x="2655" y="680"/>
                  </a:cubicBezTo>
                  <a:cubicBezTo>
                    <a:pt x="2655" y="679"/>
                    <a:pt x="2655" y="679"/>
                    <a:pt x="2655" y="679"/>
                  </a:cubicBezTo>
                  <a:cubicBezTo>
                    <a:pt x="2664" y="747"/>
                    <a:pt x="2666" y="764"/>
                    <a:pt x="2666" y="764"/>
                  </a:cubicBezTo>
                  <a:cubicBezTo>
                    <a:pt x="2666" y="764"/>
                    <a:pt x="2665" y="760"/>
                    <a:pt x="2665" y="757"/>
                  </a:cubicBezTo>
                  <a:cubicBezTo>
                    <a:pt x="2664" y="753"/>
                    <a:pt x="2664" y="749"/>
                    <a:pt x="2664" y="749"/>
                  </a:cubicBezTo>
                  <a:cubicBezTo>
                    <a:pt x="2664" y="749"/>
                    <a:pt x="2664" y="751"/>
                    <a:pt x="2665" y="756"/>
                  </a:cubicBezTo>
                  <a:cubicBezTo>
                    <a:pt x="2663" y="756"/>
                    <a:pt x="2663" y="756"/>
                    <a:pt x="2663" y="756"/>
                  </a:cubicBezTo>
                  <a:cubicBezTo>
                    <a:pt x="2661" y="756"/>
                    <a:pt x="2658" y="756"/>
                    <a:pt x="2656" y="756"/>
                  </a:cubicBezTo>
                  <a:cubicBezTo>
                    <a:pt x="2661" y="799"/>
                    <a:pt x="2663" y="812"/>
                    <a:pt x="2663" y="812"/>
                  </a:cubicBezTo>
                  <a:cubicBezTo>
                    <a:pt x="2663" y="812"/>
                    <a:pt x="2662" y="805"/>
                    <a:pt x="2661" y="797"/>
                  </a:cubicBezTo>
                  <a:cubicBezTo>
                    <a:pt x="2660" y="790"/>
                    <a:pt x="2659" y="783"/>
                    <a:pt x="2659" y="783"/>
                  </a:cubicBezTo>
                  <a:cubicBezTo>
                    <a:pt x="2659" y="783"/>
                    <a:pt x="2660" y="787"/>
                    <a:pt x="2661" y="797"/>
                  </a:cubicBezTo>
                  <a:cubicBezTo>
                    <a:pt x="2661" y="797"/>
                    <a:pt x="2661" y="797"/>
                    <a:pt x="2661" y="797"/>
                  </a:cubicBezTo>
                  <a:cubicBezTo>
                    <a:pt x="2656" y="797"/>
                    <a:pt x="2656" y="797"/>
                    <a:pt x="2656" y="797"/>
                  </a:cubicBezTo>
                  <a:cubicBezTo>
                    <a:pt x="2658" y="811"/>
                    <a:pt x="2659" y="820"/>
                    <a:pt x="2660" y="827"/>
                  </a:cubicBezTo>
                  <a:cubicBezTo>
                    <a:pt x="2668" y="824"/>
                    <a:pt x="2676" y="822"/>
                    <a:pt x="2684" y="819"/>
                  </a:cubicBezTo>
                  <a:cubicBezTo>
                    <a:pt x="2699" y="815"/>
                    <a:pt x="2699" y="815"/>
                    <a:pt x="2699" y="815"/>
                  </a:cubicBezTo>
                  <a:cubicBezTo>
                    <a:pt x="2703" y="814"/>
                    <a:pt x="2703" y="814"/>
                    <a:pt x="2703" y="814"/>
                  </a:cubicBezTo>
                  <a:cubicBezTo>
                    <a:pt x="2703" y="814"/>
                    <a:pt x="2703" y="814"/>
                    <a:pt x="2703" y="814"/>
                  </a:cubicBezTo>
                  <a:cubicBezTo>
                    <a:pt x="2701" y="800"/>
                    <a:pt x="2701" y="795"/>
                    <a:pt x="2701" y="795"/>
                  </a:cubicBezTo>
                  <a:cubicBezTo>
                    <a:pt x="2701" y="795"/>
                    <a:pt x="2702" y="805"/>
                    <a:pt x="2703" y="814"/>
                  </a:cubicBezTo>
                  <a:cubicBezTo>
                    <a:pt x="2704" y="823"/>
                    <a:pt x="2705" y="832"/>
                    <a:pt x="2706" y="832"/>
                  </a:cubicBezTo>
                  <a:cubicBezTo>
                    <a:pt x="2706" y="832"/>
                    <a:pt x="2700" y="790"/>
                    <a:pt x="2679" y="615"/>
                  </a:cubicBezTo>
                  <a:cubicBezTo>
                    <a:pt x="2678" y="615"/>
                    <a:pt x="2678" y="615"/>
                    <a:pt x="2678" y="615"/>
                  </a:cubicBezTo>
                  <a:cubicBezTo>
                    <a:pt x="2677" y="615"/>
                    <a:pt x="2677" y="615"/>
                    <a:pt x="2677" y="615"/>
                  </a:cubicBezTo>
                  <a:cubicBezTo>
                    <a:pt x="2675" y="614"/>
                    <a:pt x="2675" y="614"/>
                    <a:pt x="2675" y="614"/>
                  </a:cubicBezTo>
                  <a:cubicBezTo>
                    <a:pt x="2667" y="613"/>
                    <a:pt x="2667" y="613"/>
                    <a:pt x="2667" y="613"/>
                  </a:cubicBezTo>
                  <a:cubicBezTo>
                    <a:pt x="2656" y="612"/>
                    <a:pt x="2644" y="611"/>
                    <a:pt x="2633" y="610"/>
                  </a:cubicBezTo>
                  <a:cubicBezTo>
                    <a:pt x="2631" y="609"/>
                    <a:pt x="2629" y="609"/>
                    <a:pt x="2628" y="609"/>
                  </a:cubicBezTo>
                  <a:moveTo>
                    <a:pt x="1809" y="569"/>
                  </a:moveTo>
                  <a:cubicBezTo>
                    <a:pt x="1809" y="569"/>
                    <a:pt x="1809" y="575"/>
                    <a:pt x="1810" y="581"/>
                  </a:cubicBezTo>
                  <a:cubicBezTo>
                    <a:pt x="1811" y="587"/>
                    <a:pt x="1812" y="593"/>
                    <a:pt x="1811" y="593"/>
                  </a:cubicBezTo>
                  <a:cubicBezTo>
                    <a:pt x="1811" y="593"/>
                    <a:pt x="1811" y="589"/>
                    <a:pt x="1810" y="581"/>
                  </a:cubicBezTo>
                  <a:cubicBezTo>
                    <a:pt x="1809" y="581"/>
                    <a:pt x="1809" y="581"/>
                    <a:pt x="1809" y="581"/>
                  </a:cubicBezTo>
                  <a:cubicBezTo>
                    <a:pt x="1807" y="581"/>
                    <a:pt x="1807" y="581"/>
                    <a:pt x="1807" y="581"/>
                  </a:cubicBezTo>
                  <a:cubicBezTo>
                    <a:pt x="1793" y="581"/>
                    <a:pt x="1793" y="581"/>
                    <a:pt x="1793" y="581"/>
                  </a:cubicBezTo>
                  <a:cubicBezTo>
                    <a:pt x="1792" y="575"/>
                    <a:pt x="1791" y="571"/>
                    <a:pt x="1791" y="571"/>
                  </a:cubicBezTo>
                  <a:cubicBezTo>
                    <a:pt x="1791" y="571"/>
                    <a:pt x="1792" y="574"/>
                    <a:pt x="1793" y="581"/>
                  </a:cubicBezTo>
                  <a:cubicBezTo>
                    <a:pt x="1791" y="582"/>
                    <a:pt x="1791" y="582"/>
                    <a:pt x="1791" y="582"/>
                  </a:cubicBezTo>
                  <a:cubicBezTo>
                    <a:pt x="1791" y="582"/>
                    <a:pt x="1791" y="582"/>
                    <a:pt x="1791" y="582"/>
                  </a:cubicBezTo>
                  <a:cubicBezTo>
                    <a:pt x="1793" y="597"/>
                    <a:pt x="1795" y="612"/>
                    <a:pt x="1797" y="624"/>
                  </a:cubicBezTo>
                  <a:cubicBezTo>
                    <a:pt x="1798" y="624"/>
                    <a:pt x="1798" y="624"/>
                    <a:pt x="1798" y="624"/>
                  </a:cubicBezTo>
                  <a:cubicBezTo>
                    <a:pt x="1801" y="623"/>
                    <a:pt x="1801" y="623"/>
                    <a:pt x="1801" y="623"/>
                  </a:cubicBezTo>
                  <a:cubicBezTo>
                    <a:pt x="1802" y="623"/>
                    <a:pt x="1802" y="623"/>
                    <a:pt x="1802" y="623"/>
                  </a:cubicBezTo>
                  <a:cubicBezTo>
                    <a:pt x="1803" y="623"/>
                    <a:pt x="1803" y="623"/>
                    <a:pt x="1803" y="623"/>
                  </a:cubicBezTo>
                  <a:cubicBezTo>
                    <a:pt x="1803" y="623"/>
                    <a:pt x="1803" y="623"/>
                    <a:pt x="1803" y="623"/>
                  </a:cubicBezTo>
                  <a:cubicBezTo>
                    <a:pt x="1802" y="615"/>
                    <a:pt x="1802" y="612"/>
                    <a:pt x="1802" y="612"/>
                  </a:cubicBezTo>
                  <a:cubicBezTo>
                    <a:pt x="1802" y="612"/>
                    <a:pt x="1804" y="627"/>
                    <a:pt x="1806" y="641"/>
                  </a:cubicBezTo>
                  <a:cubicBezTo>
                    <a:pt x="1808" y="656"/>
                    <a:pt x="1810" y="670"/>
                    <a:pt x="1810" y="670"/>
                  </a:cubicBezTo>
                  <a:cubicBezTo>
                    <a:pt x="1810" y="670"/>
                    <a:pt x="1810" y="670"/>
                    <a:pt x="1810" y="669"/>
                  </a:cubicBezTo>
                  <a:cubicBezTo>
                    <a:pt x="1809" y="669"/>
                    <a:pt x="1809" y="669"/>
                    <a:pt x="1809" y="669"/>
                  </a:cubicBezTo>
                  <a:cubicBezTo>
                    <a:pt x="1803" y="669"/>
                    <a:pt x="1803" y="669"/>
                    <a:pt x="1803" y="669"/>
                  </a:cubicBezTo>
                  <a:cubicBezTo>
                    <a:pt x="1809" y="716"/>
                    <a:pt x="1811" y="729"/>
                    <a:pt x="1810" y="729"/>
                  </a:cubicBezTo>
                  <a:cubicBezTo>
                    <a:pt x="1810" y="729"/>
                    <a:pt x="1809" y="723"/>
                    <a:pt x="1809" y="717"/>
                  </a:cubicBezTo>
                  <a:cubicBezTo>
                    <a:pt x="1808" y="710"/>
                    <a:pt x="1807" y="704"/>
                    <a:pt x="1807" y="704"/>
                  </a:cubicBezTo>
                  <a:cubicBezTo>
                    <a:pt x="1807" y="704"/>
                    <a:pt x="1807" y="707"/>
                    <a:pt x="1808" y="716"/>
                  </a:cubicBezTo>
                  <a:cubicBezTo>
                    <a:pt x="1808" y="716"/>
                    <a:pt x="1808" y="716"/>
                    <a:pt x="1808" y="716"/>
                  </a:cubicBezTo>
                  <a:cubicBezTo>
                    <a:pt x="1806" y="716"/>
                    <a:pt x="1806" y="716"/>
                    <a:pt x="1806" y="716"/>
                  </a:cubicBezTo>
                  <a:cubicBezTo>
                    <a:pt x="1811" y="749"/>
                    <a:pt x="1814" y="773"/>
                    <a:pt x="1814" y="773"/>
                  </a:cubicBezTo>
                  <a:cubicBezTo>
                    <a:pt x="1814" y="773"/>
                    <a:pt x="1812" y="761"/>
                    <a:pt x="1808" y="734"/>
                  </a:cubicBezTo>
                  <a:cubicBezTo>
                    <a:pt x="1804" y="734"/>
                    <a:pt x="1804" y="734"/>
                    <a:pt x="1804" y="734"/>
                  </a:cubicBezTo>
                  <a:cubicBezTo>
                    <a:pt x="1803" y="734"/>
                    <a:pt x="1803" y="734"/>
                    <a:pt x="1803" y="734"/>
                  </a:cubicBezTo>
                  <a:cubicBezTo>
                    <a:pt x="1810" y="784"/>
                    <a:pt x="1815" y="824"/>
                    <a:pt x="1815" y="824"/>
                  </a:cubicBezTo>
                  <a:cubicBezTo>
                    <a:pt x="1815" y="824"/>
                    <a:pt x="1813" y="808"/>
                    <a:pt x="1808" y="770"/>
                  </a:cubicBezTo>
                  <a:cubicBezTo>
                    <a:pt x="1806" y="770"/>
                    <a:pt x="1806" y="770"/>
                    <a:pt x="1806" y="770"/>
                  </a:cubicBezTo>
                  <a:cubicBezTo>
                    <a:pt x="1798" y="770"/>
                    <a:pt x="1798" y="770"/>
                    <a:pt x="1798" y="770"/>
                  </a:cubicBezTo>
                  <a:cubicBezTo>
                    <a:pt x="1770" y="769"/>
                    <a:pt x="1741" y="769"/>
                    <a:pt x="1713" y="769"/>
                  </a:cubicBezTo>
                  <a:cubicBezTo>
                    <a:pt x="1570" y="769"/>
                    <a:pt x="1426" y="776"/>
                    <a:pt x="1279" y="779"/>
                  </a:cubicBezTo>
                  <a:cubicBezTo>
                    <a:pt x="1255" y="779"/>
                    <a:pt x="1232" y="779"/>
                    <a:pt x="1208" y="779"/>
                  </a:cubicBezTo>
                  <a:cubicBezTo>
                    <a:pt x="1187" y="779"/>
                    <a:pt x="1165" y="779"/>
                    <a:pt x="1144" y="779"/>
                  </a:cubicBezTo>
                  <a:cubicBezTo>
                    <a:pt x="1084" y="797"/>
                    <a:pt x="1022" y="820"/>
                    <a:pt x="957" y="848"/>
                  </a:cubicBezTo>
                  <a:cubicBezTo>
                    <a:pt x="939" y="857"/>
                    <a:pt x="939" y="857"/>
                    <a:pt x="939" y="857"/>
                  </a:cubicBezTo>
                  <a:cubicBezTo>
                    <a:pt x="930" y="861"/>
                    <a:pt x="930" y="861"/>
                    <a:pt x="930" y="861"/>
                  </a:cubicBezTo>
                  <a:cubicBezTo>
                    <a:pt x="925" y="863"/>
                    <a:pt x="925" y="863"/>
                    <a:pt x="925" y="863"/>
                  </a:cubicBezTo>
                  <a:cubicBezTo>
                    <a:pt x="923" y="864"/>
                    <a:pt x="923" y="864"/>
                    <a:pt x="923" y="864"/>
                  </a:cubicBezTo>
                  <a:cubicBezTo>
                    <a:pt x="922" y="864"/>
                    <a:pt x="922" y="864"/>
                    <a:pt x="922" y="864"/>
                  </a:cubicBezTo>
                  <a:cubicBezTo>
                    <a:pt x="921" y="865"/>
                    <a:pt x="921" y="865"/>
                    <a:pt x="921" y="865"/>
                  </a:cubicBezTo>
                  <a:cubicBezTo>
                    <a:pt x="918" y="855"/>
                    <a:pt x="917" y="849"/>
                    <a:pt x="916" y="846"/>
                  </a:cubicBezTo>
                  <a:cubicBezTo>
                    <a:pt x="916" y="846"/>
                    <a:pt x="916" y="846"/>
                    <a:pt x="916" y="846"/>
                  </a:cubicBezTo>
                  <a:cubicBezTo>
                    <a:pt x="918" y="853"/>
                    <a:pt x="924" y="877"/>
                    <a:pt x="930" y="901"/>
                  </a:cubicBezTo>
                  <a:cubicBezTo>
                    <a:pt x="935" y="920"/>
                    <a:pt x="940" y="940"/>
                    <a:pt x="943" y="950"/>
                  </a:cubicBezTo>
                  <a:cubicBezTo>
                    <a:pt x="1004" y="939"/>
                    <a:pt x="1066" y="928"/>
                    <a:pt x="1129" y="919"/>
                  </a:cubicBezTo>
                  <a:cubicBezTo>
                    <a:pt x="1310" y="890"/>
                    <a:pt x="1493" y="868"/>
                    <a:pt x="1671" y="852"/>
                  </a:cubicBezTo>
                  <a:cubicBezTo>
                    <a:pt x="1769" y="834"/>
                    <a:pt x="1868" y="816"/>
                    <a:pt x="1966" y="800"/>
                  </a:cubicBezTo>
                  <a:cubicBezTo>
                    <a:pt x="1985" y="797"/>
                    <a:pt x="2003" y="794"/>
                    <a:pt x="2021" y="791"/>
                  </a:cubicBezTo>
                  <a:cubicBezTo>
                    <a:pt x="2152" y="751"/>
                    <a:pt x="2281" y="712"/>
                    <a:pt x="2405" y="672"/>
                  </a:cubicBezTo>
                  <a:cubicBezTo>
                    <a:pt x="2444" y="660"/>
                    <a:pt x="2483" y="647"/>
                    <a:pt x="2521" y="634"/>
                  </a:cubicBezTo>
                  <a:cubicBezTo>
                    <a:pt x="2540" y="628"/>
                    <a:pt x="2559" y="622"/>
                    <a:pt x="2577" y="615"/>
                  </a:cubicBezTo>
                  <a:cubicBezTo>
                    <a:pt x="2600" y="607"/>
                    <a:pt x="2600" y="607"/>
                    <a:pt x="2600" y="607"/>
                  </a:cubicBezTo>
                  <a:cubicBezTo>
                    <a:pt x="2556" y="603"/>
                    <a:pt x="2508" y="601"/>
                    <a:pt x="2457" y="601"/>
                  </a:cubicBezTo>
                  <a:cubicBezTo>
                    <a:pt x="2412" y="601"/>
                    <a:pt x="2364" y="603"/>
                    <a:pt x="2313" y="606"/>
                  </a:cubicBezTo>
                  <a:cubicBezTo>
                    <a:pt x="2144" y="618"/>
                    <a:pt x="1980" y="643"/>
                    <a:pt x="1823" y="670"/>
                  </a:cubicBezTo>
                  <a:cubicBezTo>
                    <a:pt x="1812" y="590"/>
                    <a:pt x="1809" y="569"/>
                    <a:pt x="1809" y="569"/>
                  </a:cubicBezTo>
                  <a:moveTo>
                    <a:pt x="1643" y="381"/>
                  </a:moveTo>
                  <a:cubicBezTo>
                    <a:pt x="1627" y="385"/>
                    <a:pt x="1611" y="390"/>
                    <a:pt x="1596" y="394"/>
                  </a:cubicBezTo>
                  <a:cubicBezTo>
                    <a:pt x="1456" y="433"/>
                    <a:pt x="1311" y="479"/>
                    <a:pt x="1167" y="539"/>
                  </a:cubicBezTo>
                  <a:cubicBezTo>
                    <a:pt x="1094" y="570"/>
                    <a:pt x="1022" y="603"/>
                    <a:pt x="952" y="640"/>
                  </a:cubicBezTo>
                  <a:cubicBezTo>
                    <a:pt x="950" y="641"/>
                    <a:pt x="950" y="641"/>
                    <a:pt x="950" y="641"/>
                  </a:cubicBezTo>
                  <a:cubicBezTo>
                    <a:pt x="950" y="644"/>
                    <a:pt x="951" y="645"/>
                    <a:pt x="951" y="645"/>
                  </a:cubicBezTo>
                  <a:cubicBezTo>
                    <a:pt x="951" y="645"/>
                    <a:pt x="950" y="643"/>
                    <a:pt x="950" y="641"/>
                  </a:cubicBezTo>
                  <a:cubicBezTo>
                    <a:pt x="949" y="639"/>
                    <a:pt x="949" y="638"/>
                    <a:pt x="949" y="638"/>
                  </a:cubicBezTo>
                  <a:cubicBezTo>
                    <a:pt x="949" y="638"/>
                    <a:pt x="951" y="646"/>
                    <a:pt x="958" y="680"/>
                  </a:cubicBezTo>
                  <a:cubicBezTo>
                    <a:pt x="958" y="680"/>
                    <a:pt x="958" y="680"/>
                    <a:pt x="958" y="680"/>
                  </a:cubicBezTo>
                  <a:cubicBezTo>
                    <a:pt x="959" y="680"/>
                    <a:pt x="959" y="680"/>
                    <a:pt x="959" y="680"/>
                  </a:cubicBezTo>
                  <a:cubicBezTo>
                    <a:pt x="963" y="680"/>
                    <a:pt x="963" y="680"/>
                    <a:pt x="963" y="680"/>
                  </a:cubicBezTo>
                  <a:cubicBezTo>
                    <a:pt x="970" y="681"/>
                    <a:pt x="970" y="681"/>
                    <a:pt x="970" y="681"/>
                  </a:cubicBezTo>
                  <a:cubicBezTo>
                    <a:pt x="985" y="682"/>
                    <a:pt x="985" y="682"/>
                    <a:pt x="985" y="682"/>
                  </a:cubicBezTo>
                  <a:cubicBezTo>
                    <a:pt x="995" y="682"/>
                    <a:pt x="1005" y="683"/>
                    <a:pt x="1015" y="683"/>
                  </a:cubicBezTo>
                  <a:cubicBezTo>
                    <a:pt x="1036" y="684"/>
                    <a:pt x="1056" y="685"/>
                    <a:pt x="1076" y="685"/>
                  </a:cubicBezTo>
                  <a:cubicBezTo>
                    <a:pt x="1097" y="686"/>
                    <a:pt x="1118" y="686"/>
                    <a:pt x="1140" y="686"/>
                  </a:cubicBezTo>
                  <a:cubicBezTo>
                    <a:pt x="1182" y="673"/>
                    <a:pt x="1225" y="660"/>
                    <a:pt x="1267" y="649"/>
                  </a:cubicBezTo>
                  <a:cubicBezTo>
                    <a:pt x="1333" y="631"/>
                    <a:pt x="1399" y="615"/>
                    <a:pt x="1463" y="601"/>
                  </a:cubicBezTo>
                  <a:cubicBezTo>
                    <a:pt x="1456" y="601"/>
                    <a:pt x="1449" y="602"/>
                    <a:pt x="1442" y="602"/>
                  </a:cubicBezTo>
                  <a:cubicBezTo>
                    <a:pt x="1357" y="609"/>
                    <a:pt x="1272" y="615"/>
                    <a:pt x="1186" y="619"/>
                  </a:cubicBezTo>
                  <a:cubicBezTo>
                    <a:pt x="1166" y="620"/>
                    <a:pt x="1145" y="620"/>
                    <a:pt x="1124" y="621"/>
                  </a:cubicBezTo>
                  <a:cubicBezTo>
                    <a:pt x="1243" y="564"/>
                    <a:pt x="1369" y="515"/>
                    <a:pt x="1499" y="472"/>
                  </a:cubicBezTo>
                  <a:cubicBezTo>
                    <a:pt x="1585" y="444"/>
                    <a:pt x="1672" y="418"/>
                    <a:pt x="1761" y="392"/>
                  </a:cubicBezTo>
                  <a:cubicBezTo>
                    <a:pt x="1763" y="392"/>
                    <a:pt x="1765" y="391"/>
                    <a:pt x="1767" y="391"/>
                  </a:cubicBezTo>
                  <a:cubicBezTo>
                    <a:pt x="1725" y="387"/>
                    <a:pt x="1684" y="384"/>
                    <a:pt x="1643" y="381"/>
                  </a:cubicBezTo>
                  <a:moveTo>
                    <a:pt x="1919" y="310"/>
                  </a:moveTo>
                  <a:cubicBezTo>
                    <a:pt x="1898" y="315"/>
                    <a:pt x="1898" y="315"/>
                    <a:pt x="1898" y="315"/>
                  </a:cubicBezTo>
                  <a:cubicBezTo>
                    <a:pt x="1884" y="319"/>
                    <a:pt x="1869" y="322"/>
                    <a:pt x="1855" y="326"/>
                  </a:cubicBezTo>
                  <a:cubicBezTo>
                    <a:pt x="1860" y="327"/>
                    <a:pt x="1865" y="327"/>
                    <a:pt x="1870" y="328"/>
                  </a:cubicBezTo>
                  <a:cubicBezTo>
                    <a:pt x="1919" y="332"/>
                    <a:pt x="1919" y="332"/>
                    <a:pt x="1919" y="332"/>
                  </a:cubicBezTo>
                  <a:cubicBezTo>
                    <a:pt x="1921" y="332"/>
                    <a:pt x="1921" y="332"/>
                    <a:pt x="1921" y="332"/>
                  </a:cubicBezTo>
                  <a:cubicBezTo>
                    <a:pt x="1920" y="324"/>
                    <a:pt x="1920" y="317"/>
                    <a:pt x="1919" y="310"/>
                  </a:cubicBezTo>
                  <a:moveTo>
                    <a:pt x="1935" y="297"/>
                  </a:moveTo>
                  <a:cubicBezTo>
                    <a:pt x="1935" y="297"/>
                    <a:pt x="1935" y="297"/>
                    <a:pt x="1935" y="297"/>
                  </a:cubicBezTo>
                  <a:cubicBezTo>
                    <a:pt x="1931" y="297"/>
                    <a:pt x="1931" y="297"/>
                    <a:pt x="1931" y="297"/>
                  </a:cubicBezTo>
                  <a:cubicBezTo>
                    <a:pt x="1926" y="297"/>
                    <a:pt x="1926" y="297"/>
                    <a:pt x="1926" y="297"/>
                  </a:cubicBezTo>
                  <a:cubicBezTo>
                    <a:pt x="1926" y="300"/>
                    <a:pt x="1927" y="304"/>
                    <a:pt x="1927" y="308"/>
                  </a:cubicBezTo>
                  <a:cubicBezTo>
                    <a:pt x="1928" y="308"/>
                    <a:pt x="1928" y="308"/>
                    <a:pt x="1928" y="308"/>
                  </a:cubicBezTo>
                  <a:cubicBezTo>
                    <a:pt x="1931" y="307"/>
                    <a:pt x="1931" y="307"/>
                    <a:pt x="1931" y="307"/>
                  </a:cubicBezTo>
                  <a:cubicBezTo>
                    <a:pt x="1930" y="303"/>
                    <a:pt x="1930" y="301"/>
                    <a:pt x="1930" y="301"/>
                  </a:cubicBezTo>
                  <a:cubicBezTo>
                    <a:pt x="1930" y="301"/>
                    <a:pt x="1931" y="309"/>
                    <a:pt x="1932" y="317"/>
                  </a:cubicBezTo>
                  <a:cubicBezTo>
                    <a:pt x="1933" y="325"/>
                    <a:pt x="1934" y="333"/>
                    <a:pt x="1934" y="333"/>
                  </a:cubicBezTo>
                  <a:cubicBezTo>
                    <a:pt x="1934" y="333"/>
                    <a:pt x="1934" y="333"/>
                    <a:pt x="1933" y="333"/>
                  </a:cubicBezTo>
                  <a:cubicBezTo>
                    <a:pt x="1933" y="333"/>
                    <a:pt x="1933" y="333"/>
                    <a:pt x="1933" y="333"/>
                  </a:cubicBezTo>
                  <a:cubicBezTo>
                    <a:pt x="1932" y="333"/>
                    <a:pt x="1932" y="333"/>
                    <a:pt x="1932" y="333"/>
                  </a:cubicBezTo>
                  <a:cubicBezTo>
                    <a:pt x="1931" y="333"/>
                    <a:pt x="1931" y="333"/>
                    <a:pt x="1931" y="333"/>
                  </a:cubicBezTo>
                  <a:cubicBezTo>
                    <a:pt x="1930" y="333"/>
                    <a:pt x="1930" y="333"/>
                    <a:pt x="1930" y="333"/>
                  </a:cubicBezTo>
                  <a:cubicBezTo>
                    <a:pt x="1930" y="336"/>
                    <a:pt x="1930" y="340"/>
                    <a:pt x="1931" y="344"/>
                  </a:cubicBezTo>
                  <a:cubicBezTo>
                    <a:pt x="1933" y="343"/>
                    <a:pt x="1933" y="343"/>
                    <a:pt x="1933" y="343"/>
                  </a:cubicBezTo>
                  <a:cubicBezTo>
                    <a:pt x="1933" y="345"/>
                    <a:pt x="1933" y="346"/>
                    <a:pt x="1933" y="346"/>
                  </a:cubicBezTo>
                  <a:cubicBezTo>
                    <a:pt x="1933" y="346"/>
                    <a:pt x="1933" y="345"/>
                    <a:pt x="1933" y="343"/>
                  </a:cubicBezTo>
                  <a:cubicBezTo>
                    <a:pt x="1937" y="342"/>
                    <a:pt x="1937" y="342"/>
                    <a:pt x="1937" y="342"/>
                  </a:cubicBezTo>
                  <a:cubicBezTo>
                    <a:pt x="1939" y="341"/>
                    <a:pt x="1939" y="341"/>
                    <a:pt x="1939" y="341"/>
                  </a:cubicBezTo>
                  <a:cubicBezTo>
                    <a:pt x="1940" y="341"/>
                    <a:pt x="1940" y="341"/>
                    <a:pt x="1940" y="341"/>
                  </a:cubicBezTo>
                  <a:cubicBezTo>
                    <a:pt x="1941" y="348"/>
                    <a:pt x="1941" y="351"/>
                    <a:pt x="1941" y="351"/>
                  </a:cubicBezTo>
                  <a:cubicBezTo>
                    <a:pt x="1941" y="351"/>
                    <a:pt x="1940" y="337"/>
                    <a:pt x="1939" y="324"/>
                  </a:cubicBezTo>
                  <a:cubicBezTo>
                    <a:pt x="1937" y="310"/>
                    <a:pt x="1936" y="297"/>
                    <a:pt x="1935" y="297"/>
                  </a:cubicBezTo>
                  <a:moveTo>
                    <a:pt x="1178" y="268"/>
                  </a:moveTo>
                  <a:cubicBezTo>
                    <a:pt x="1215" y="271"/>
                    <a:pt x="1252" y="273"/>
                    <a:pt x="1288" y="276"/>
                  </a:cubicBezTo>
                  <a:cubicBezTo>
                    <a:pt x="1410" y="285"/>
                    <a:pt x="1522" y="295"/>
                    <a:pt x="1635" y="306"/>
                  </a:cubicBezTo>
                  <a:cubicBezTo>
                    <a:pt x="1660" y="299"/>
                    <a:pt x="1685" y="293"/>
                    <a:pt x="1710" y="287"/>
                  </a:cubicBezTo>
                  <a:cubicBezTo>
                    <a:pt x="1566" y="281"/>
                    <a:pt x="1422" y="276"/>
                    <a:pt x="1276" y="271"/>
                  </a:cubicBezTo>
                  <a:cubicBezTo>
                    <a:pt x="1243" y="270"/>
                    <a:pt x="1211" y="269"/>
                    <a:pt x="1178" y="268"/>
                  </a:cubicBezTo>
                  <a:moveTo>
                    <a:pt x="1512" y="75"/>
                  </a:moveTo>
                  <a:cubicBezTo>
                    <a:pt x="1510" y="76"/>
                    <a:pt x="1510" y="76"/>
                    <a:pt x="1510" y="76"/>
                  </a:cubicBezTo>
                  <a:cubicBezTo>
                    <a:pt x="1462" y="92"/>
                    <a:pt x="1462" y="92"/>
                    <a:pt x="1462" y="92"/>
                  </a:cubicBezTo>
                  <a:cubicBezTo>
                    <a:pt x="1444" y="98"/>
                    <a:pt x="1427" y="104"/>
                    <a:pt x="1410" y="110"/>
                  </a:cubicBezTo>
                  <a:cubicBezTo>
                    <a:pt x="1480" y="87"/>
                    <a:pt x="1480" y="87"/>
                    <a:pt x="1480" y="87"/>
                  </a:cubicBezTo>
                  <a:cubicBezTo>
                    <a:pt x="1515" y="76"/>
                    <a:pt x="1515" y="76"/>
                    <a:pt x="1515" y="76"/>
                  </a:cubicBezTo>
                  <a:cubicBezTo>
                    <a:pt x="1516" y="76"/>
                    <a:pt x="1516" y="76"/>
                    <a:pt x="1516" y="76"/>
                  </a:cubicBezTo>
                  <a:cubicBezTo>
                    <a:pt x="1514" y="76"/>
                    <a:pt x="1513" y="75"/>
                    <a:pt x="1512" y="75"/>
                  </a:cubicBezTo>
                  <a:moveTo>
                    <a:pt x="1540" y="66"/>
                  </a:moveTo>
                  <a:cubicBezTo>
                    <a:pt x="1534" y="68"/>
                    <a:pt x="1534" y="68"/>
                    <a:pt x="1534" y="68"/>
                  </a:cubicBezTo>
                  <a:cubicBezTo>
                    <a:pt x="1534" y="68"/>
                    <a:pt x="1534" y="68"/>
                    <a:pt x="1534" y="68"/>
                  </a:cubicBezTo>
                  <a:cubicBezTo>
                    <a:pt x="1534" y="68"/>
                    <a:pt x="1534" y="69"/>
                    <a:pt x="1534" y="70"/>
                  </a:cubicBezTo>
                  <a:cubicBezTo>
                    <a:pt x="1541" y="68"/>
                    <a:pt x="1541" y="68"/>
                    <a:pt x="1541" y="68"/>
                  </a:cubicBezTo>
                  <a:cubicBezTo>
                    <a:pt x="1540" y="67"/>
                    <a:pt x="1540" y="66"/>
                    <a:pt x="1540" y="66"/>
                  </a:cubicBezTo>
                  <a:moveTo>
                    <a:pt x="1526" y="27"/>
                  </a:moveTo>
                  <a:cubicBezTo>
                    <a:pt x="1526" y="27"/>
                    <a:pt x="1527" y="28"/>
                    <a:pt x="1527" y="29"/>
                  </a:cubicBezTo>
                  <a:cubicBezTo>
                    <a:pt x="1528" y="29"/>
                    <a:pt x="1528" y="29"/>
                    <a:pt x="1528" y="29"/>
                  </a:cubicBezTo>
                  <a:cubicBezTo>
                    <a:pt x="1531" y="29"/>
                    <a:pt x="1531" y="29"/>
                    <a:pt x="1531" y="29"/>
                  </a:cubicBezTo>
                  <a:cubicBezTo>
                    <a:pt x="1532" y="29"/>
                    <a:pt x="1532" y="29"/>
                    <a:pt x="1532" y="29"/>
                  </a:cubicBezTo>
                  <a:cubicBezTo>
                    <a:pt x="1533" y="29"/>
                    <a:pt x="1533" y="29"/>
                    <a:pt x="1533" y="29"/>
                  </a:cubicBezTo>
                  <a:cubicBezTo>
                    <a:pt x="1533" y="29"/>
                    <a:pt x="1533" y="29"/>
                    <a:pt x="1533" y="29"/>
                  </a:cubicBezTo>
                  <a:cubicBezTo>
                    <a:pt x="1533" y="28"/>
                    <a:pt x="1533" y="28"/>
                    <a:pt x="1532" y="27"/>
                  </a:cubicBezTo>
                  <a:cubicBezTo>
                    <a:pt x="1531" y="27"/>
                    <a:pt x="1531" y="27"/>
                    <a:pt x="1531" y="27"/>
                  </a:cubicBezTo>
                  <a:cubicBezTo>
                    <a:pt x="1529" y="27"/>
                    <a:pt x="1529" y="27"/>
                    <a:pt x="1529" y="27"/>
                  </a:cubicBezTo>
                  <a:cubicBezTo>
                    <a:pt x="1526" y="27"/>
                    <a:pt x="1526" y="27"/>
                    <a:pt x="1526" y="27"/>
                  </a:cubicBezTo>
                  <a:moveTo>
                    <a:pt x="1532" y="23"/>
                  </a:moveTo>
                  <a:cubicBezTo>
                    <a:pt x="1532" y="23"/>
                    <a:pt x="1532" y="25"/>
                    <a:pt x="1533" y="27"/>
                  </a:cubicBezTo>
                  <a:cubicBezTo>
                    <a:pt x="1533" y="27"/>
                    <a:pt x="1533" y="28"/>
                    <a:pt x="1533" y="29"/>
                  </a:cubicBezTo>
                  <a:cubicBezTo>
                    <a:pt x="1533" y="29"/>
                    <a:pt x="1533" y="29"/>
                    <a:pt x="1533" y="29"/>
                  </a:cubicBezTo>
                  <a:cubicBezTo>
                    <a:pt x="1533" y="29"/>
                    <a:pt x="1533" y="29"/>
                    <a:pt x="1533" y="29"/>
                  </a:cubicBezTo>
                  <a:cubicBezTo>
                    <a:pt x="1533" y="28"/>
                    <a:pt x="1533" y="28"/>
                    <a:pt x="1533" y="28"/>
                  </a:cubicBezTo>
                  <a:cubicBezTo>
                    <a:pt x="1533" y="28"/>
                    <a:pt x="1535" y="40"/>
                    <a:pt x="1538" y="51"/>
                  </a:cubicBezTo>
                  <a:cubicBezTo>
                    <a:pt x="1539" y="57"/>
                    <a:pt x="1540" y="63"/>
                    <a:pt x="1541" y="68"/>
                  </a:cubicBezTo>
                  <a:cubicBezTo>
                    <a:pt x="1541" y="68"/>
                    <a:pt x="1541" y="68"/>
                    <a:pt x="1541" y="68"/>
                  </a:cubicBezTo>
                  <a:cubicBezTo>
                    <a:pt x="1534" y="32"/>
                    <a:pt x="1532" y="23"/>
                    <a:pt x="1532" y="23"/>
                  </a:cubicBezTo>
                  <a:moveTo>
                    <a:pt x="1388" y="0"/>
                  </a:moveTo>
                  <a:cubicBezTo>
                    <a:pt x="1409" y="7"/>
                    <a:pt x="1427" y="14"/>
                    <a:pt x="1443" y="19"/>
                  </a:cubicBezTo>
                  <a:cubicBezTo>
                    <a:pt x="1462" y="23"/>
                    <a:pt x="1481" y="27"/>
                    <a:pt x="1500" y="28"/>
                  </a:cubicBezTo>
                  <a:cubicBezTo>
                    <a:pt x="1503" y="27"/>
                    <a:pt x="1503" y="27"/>
                    <a:pt x="1503" y="27"/>
                  </a:cubicBezTo>
                  <a:cubicBezTo>
                    <a:pt x="1506" y="26"/>
                    <a:pt x="1506" y="26"/>
                    <a:pt x="1506" y="26"/>
                  </a:cubicBezTo>
                  <a:cubicBezTo>
                    <a:pt x="1467" y="23"/>
                    <a:pt x="1428" y="12"/>
                    <a:pt x="1388" y="0"/>
                  </a:cubicBezTo>
                </a:path>
              </a:pathLst>
            </a:custGeom>
            <a:solidFill>
              <a:srgbClr val="E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2794001" y="4716463"/>
              <a:ext cx="1644650" cy="92075"/>
            </a:xfrm>
            <a:custGeom>
              <a:avLst/>
              <a:gdLst>
                <a:gd name="T0" fmla="*/ 126 w 1053"/>
                <a:gd name="T1" fmla="*/ 15 h 59"/>
                <a:gd name="T2" fmla="*/ 0 w 1053"/>
                <a:gd name="T3" fmla="*/ 24 h 59"/>
                <a:gd name="T4" fmla="*/ 0 w 1053"/>
                <a:gd name="T5" fmla="*/ 59 h 59"/>
                <a:gd name="T6" fmla="*/ 129 w 1053"/>
                <a:gd name="T7" fmla="*/ 55 h 59"/>
                <a:gd name="T8" fmla="*/ 126 w 1053"/>
                <a:gd name="T9" fmla="*/ 15 h 59"/>
                <a:gd name="T10" fmla="*/ 826 w 1053"/>
                <a:gd name="T11" fmla="*/ 1 h 59"/>
                <a:gd name="T12" fmla="*/ 798 w 1053"/>
                <a:gd name="T13" fmla="*/ 21 h 59"/>
                <a:gd name="T14" fmla="*/ 1053 w 1053"/>
                <a:gd name="T15" fmla="*/ 4 h 59"/>
                <a:gd name="T16" fmla="*/ 826 w 1053"/>
                <a:gd name="T17" fmla="*/ 1 h 59"/>
                <a:gd name="T18" fmla="*/ 677 w 1053"/>
                <a:gd name="T19" fmla="*/ 0 h 59"/>
                <a:gd name="T20" fmla="*/ 506 w 1053"/>
                <a:gd name="T21" fmla="*/ 1 h 59"/>
                <a:gd name="T22" fmla="*/ 147 w 1053"/>
                <a:gd name="T23" fmla="*/ 14 h 59"/>
                <a:gd name="T24" fmla="*/ 151 w 1053"/>
                <a:gd name="T25" fmla="*/ 54 h 59"/>
                <a:gd name="T26" fmla="*/ 615 w 1053"/>
                <a:gd name="T27" fmla="*/ 32 h 59"/>
                <a:gd name="T28" fmla="*/ 669 w 1053"/>
                <a:gd name="T29" fmla="*/ 29 h 59"/>
                <a:gd name="T30" fmla="*/ 682 w 1053"/>
                <a:gd name="T31" fmla="*/ 19 h 59"/>
                <a:gd name="T32" fmla="*/ 709 w 1053"/>
                <a:gd name="T33" fmla="*/ 0 h 59"/>
                <a:gd name="T34" fmla="*/ 677 w 1053"/>
                <a:gd name="T3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3" h="59">
                  <a:moveTo>
                    <a:pt x="126" y="15"/>
                  </a:moveTo>
                  <a:cubicBezTo>
                    <a:pt x="83" y="18"/>
                    <a:pt x="41" y="21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2" y="58"/>
                    <a:pt x="85" y="57"/>
                    <a:pt x="129" y="55"/>
                  </a:cubicBezTo>
                  <a:cubicBezTo>
                    <a:pt x="128" y="42"/>
                    <a:pt x="127" y="29"/>
                    <a:pt x="126" y="15"/>
                  </a:cubicBezTo>
                  <a:moveTo>
                    <a:pt x="826" y="1"/>
                  </a:moveTo>
                  <a:cubicBezTo>
                    <a:pt x="817" y="7"/>
                    <a:pt x="807" y="14"/>
                    <a:pt x="798" y="21"/>
                  </a:cubicBezTo>
                  <a:cubicBezTo>
                    <a:pt x="882" y="16"/>
                    <a:pt x="967" y="10"/>
                    <a:pt x="1053" y="4"/>
                  </a:cubicBezTo>
                  <a:cubicBezTo>
                    <a:pt x="977" y="3"/>
                    <a:pt x="901" y="1"/>
                    <a:pt x="826" y="1"/>
                  </a:cubicBezTo>
                  <a:moveTo>
                    <a:pt x="677" y="0"/>
                  </a:moveTo>
                  <a:cubicBezTo>
                    <a:pt x="619" y="0"/>
                    <a:pt x="562" y="0"/>
                    <a:pt x="506" y="1"/>
                  </a:cubicBezTo>
                  <a:cubicBezTo>
                    <a:pt x="381" y="3"/>
                    <a:pt x="261" y="7"/>
                    <a:pt x="147" y="14"/>
                  </a:cubicBezTo>
                  <a:cubicBezTo>
                    <a:pt x="148" y="28"/>
                    <a:pt x="150" y="41"/>
                    <a:pt x="151" y="54"/>
                  </a:cubicBezTo>
                  <a:cubicBezTo>
                    <a:pt x="298" y="49"/>
                    <a:pt x="454" y="42"/>
                    <a:pt x="615" y="32"/>
                  </a:cubicBezTo>
                  <a:cubicBezTo>
                    <a:pt x="633" y="31"/>
                    <a:pt x="651" y="30"/>
                    <a:pt x="669" y="29"/>
                  </a:cubicBezTo>
                  <a:cubicBezTo>
                    <a:pt x="673" y="26"/>
                    <a:pt x="678" y="23"/>
                    <a:pt x="682" y="19"/>
                  </a:cubicBezTo>
                  <a:cubicBezTo>
                    <a:pt x="691" y="13"/>
                    <a:pt x="700" y="6"/>
                    <a:pt x="709" y="0"/>
                  </a:cubicBezTo>
                  <a:cubicBezTo>
                    <a:pt x="698" y="0"/>
                    <a:pt x="687" y="0"/>
                    <a:pt x="677" y="0"/>
                  </a:cubicBezTo>
                </a:path>
              </a:pathLst>
            </a:custGeom>
            <a:solidFill>
              <a:srgbClr val="D2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7"/>
            <p:cNvSpPr/>
            <p:nvPr/>
          </p:nvSpPr>
          <p:spPr bwMode="auto">
            <a:xfrm>
              <a:off x="6596063" y="4811713"/>
              <a:ext cx="1158875" cy="149225"/>
            </a:xfrm>
            <a:custGeom>
              <a:avLst/>
              <a:gdLst>
                <a:gd name="T0" fmla="*/ 741 w 741"/>
                <a:gd name="T1" fmla="*/ 0 h 96"/>
                <a:gd name="T2" fmla="*/ 710 w 741"/>
                <a:gd name="T3" fmla="*/ 1 h 96"/>
                <a:gd name="T4" fmla="*/ 200 w 741"/>
                <a:gd name="T5" fmla="*/ 22 h 96"/>
                <a:gd name="T6" fmla="*/ 0 w 741"/>
                <a:gd name="T7" fmla="*/ 63 h 96"/>
                <a:gd name="T8" fmla="*/ 237 w 741"/>
                <a:gd name="T9" fmla="*/ 67 h 96"/>
                <a:gd name="T10" fmla="*/ 506 w 741"/>
                <a:gd name="T11" fmla="*/ 81 h 96"/>
                <a:gd name="T12" fmla="*/ 578 w 741"/>
                <a:gd name="T13" fmla="*/ 78 h 96"/>
                <a:gd name="T14" fmla="*/ 732 w 741"/>
                <a:gd name="T15" fmla="*/ 94 h 96"/>
                <a:gd name="T16" fmla="*/ 729 w 741"/>
                <a:gd name="T17" fmla="*/ 9 h 96"/>
                <a:gd name="T18" fmla="*/ 732 w 741"/>
                <a:gd name="T19" fmla="*/ 95 h 96"/>
                <a:gd name="T20" fmla="*/ 741 w 741"/>
                <a:gd name="T21" fmla="*/ 96 h 96"/>
                <a:gd name="T22" fmla="*/ 741 w 741"/>
                <a:gd name="T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1" h="96">
                  <a:moveTo>
                    <a:pt x="741" y="0"/>
                  </a:moveTo>
                  <a:cubicBezTo>
                    <a:pt x="730" y="1"/>
                    <a:pt x="720" y="1"/>
                    <a:pt x="710" y="1"/>
                  </a:cubicBezTo>
                  <a:cubicBezTo>
                    <a:pt x="549" y="5"/>
                    <a:pt x="379" y="12"/>
                    <a:pt x="200" y="22"/>
                  </a:cubicBezTo>
                  <a:cubicBezTo>
                    <a:pt x="133" y="36"/>
                    <a:pt x="67" y="50"/>
                    <a:pt x="0" y="63"/>
                  </a:cubicBezTo>
                  <a:cubicBezTo>
                    <a:pt x="80" y="63"/>
                    <a:pt x="158" y="65"/>
                    <a:pt x="237" y="67"/>
                  </a:cubicBezTo>
                  <a:cubicBezTo>
                    <a:pt x="327" y="70"/>
                    <a:pt x="417" y="74"/>
                    <a:pt x="506" y="81"/>
                  </a:cubicBezTo>
                  <a:cubicBezTo>
                    <a:pt x="530" y="80"/>
                    <a:pt x="554" y="79"/>
                    <a:pt x="578" y="78"/>
                  </a:cubicBezTo>
                  <a:cubicBezTo>
                    <a:pt x="630" y="83"/>
                    <a:pt x="681" y="88"/>
                    <a:pt x="732" y="94"/>
                  </a:cubicBezTo>
                  <a:cubicBezTo>
                    <a:pt x="730" y="34"/>
                    <a:pt x="728" y="9"/>
                    <a:pt x="729" y="9"/>
                  </a:cubicBezTo>
                  <a:cubicBezTo>
                    <a:pt x="729" y="9"/>
                    <a:pt x="730" y="43"/>
                    <a:pt x="732" y="95"/>
                  </a:cubicBezTo>
                  <a:cubicBezTo>
                    <a:pt x="735" y="95"/>
                    <a:pt x="738" y="95"/>
                    <a:pt x="741" y="96"/>
                  </a:cubicBezTo>
                  <a:cubicBezTo>
                    <a:pt x="741" y="0"/>
                    <a:pt x="741" y="0"/>
                    <a:pt x="741" y="0"/>
                  </a:cubicBezTo>
                </a:path>
              </a:pathLst>
            </a:custGeom>
            <a:solidFill>
              <a:srgbClr val="D2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8"/>
            <p:cNvSpPr>
              <a:spLocks noEditPoints="1"/>
            </p:cNvSpPr>
            <p:nvPr/>
          </p:nvSpPr>
          <p:spPr bwMode="auto">
            <a:xfrm>
              <a:off x="2922588" y="4643438"/>
              <a:ext cx="4832350" cy="319088"/>
            </a:xfrm>
            <a:custGeom>
              <a:avLst/>
              <a:gdLst>
                <a:gd name="T0" fmla="*/ 55 w 3092"/>
                <a:gd name="T1" fmla="*/ 201 h 204"/>
                <a:gd name="T2" fmla="*/ 0 w 3092"/>
                <a:gd name="T3" fmla="*/ 204 h 204"/>
                <a:gd name="T4" fmla="*/ 55 w 3092"/>
                <a:gd name="T5" fmla="*/ 204 h 204"/>
                <a:gd name="T6" fmla="*/ 55 w 3092"/>
                <a:gd name="T7" fmla="*/ 201 h 204"/>
                <a:gd name="T8" fmla="*/ 482 w 3092"/>
                <a:gd name="T9" fmla="*/ 170 h 204"/>
                <a:gd name="T10" fmla="*/ 77 w 3092"/>
                <a:gd name="T11" fmla="*/ 199 h 204"/>
                <a:gd name="T12" fmla="*/ 77 w 3092"/>
                <a:gd name="T13" fmla="*/ 204 h 204"/>
                <a:gd name="T14" fmla="*/ 496 w 3092"/>
                <a:gd name="T15" fmla="*/ 204 h 204"/>
                <a:gd name="T16" fmla="*/ 482 w 3092"/>
                <a:gd name="T17" fmla="*/ 170 h 204"/>
                <a:gd name="T18" fmla="*/ 483 w 3092"/>
                <a:gd name="T19" fmla="*/ 170 h 204"/>
                <a:gd name="T20" fmla="*/ 483 w 3092"/>
                <a:gd name="T21" fmla="*/ 170 h 204"/>
                <a:gd name="T22" fmla="*/ 487 w 3092"/>
                <a:gd name="T23" fmla="*/ 180 h 204"/>
                <a:gd name="T24" fmla="*/ 483 w 3092"/>
                <a:gd name="T25" fmla="*/ 170 h 204"/>
                <a:gd name="T26" fmla="*/ 2351 w 3092"/>
                <a:gd name="T27" fmla="*/ 170 h 204"/>
                <a:gd name="T28" fmla="*/ 2168 w 3092"/>
                <a:gd name="T29" fmla="*/ 204 h 204"/>
                <a:gd name="T30" fmla="*/ 3032 w 3092"/>
                <a:gd name="T31" fmla="*/ 204 h 204"/>
                <a:gd name="T32" fmla="*/ 2857 w 3092"/>
                <a:gd name="T33" fmla="*/ 188 h 204"/>
                <a:gd name="T34" fmla="*/ 2588 w 3092"/>
                <a:gd name="T35" fmla="*/ 174 h 204"/>
                <a:gd name="T36" fmla="*/ 2351 w 3092"/>
                <a:gd name="T37" fmla="*/ 170 h 204"/>
                <a:gd name="T38" fmla="*/ 3092 w 3092"/>
                <a:gd name="T39" fmla="*/ 4 h 204"/>
                <a:gd name="T40" fmla="*/ 3086 w 3092"/>
                <a:gd name="T41" fmla="*/ 6 h 204"/>
                <a:gd name="T42" fmla="*/ 2994 w 3092"/>
                <a:gd name="T43" fmla="*/ 29 h 204"/>
                <a:gd name="T44" fmla="*/ 2629 w 3092"/>
                <a:gd name="T45" fmla="*/ 113 h 204"/>
                <a:gd name="T46" fmla="*/ 2551 w 3092"/>
                <a:gd name="T47" fmla="*/ 129 h 204"/>
                <a:gd name="T48" fmla="*/ 3061 w 3092"/>
                <a:gd name="T49" fmla="*/ 108 h 204"/>
                <a:gd name="T50" fmla="*/ 3092 w 3092"/>
                <a:gd name="T51" fmla="*/ 107 h 204"/>
                <a:gd name="T52" fmla="*/ 3092 w 3092"/>
                <a:gd name="T53" fmla="*/ 4 h 204"/>
                <a:gd name="T54" fmla="*/ 2400 w 3092"/>
                <a:gd name="T55" fmla="*/ 0 h 204"/>
                <a:gd name="T56" fmla="*/ 1237 w 3092"/>
                <a:gd name="T57" fmla="*/ 103 h 204"/>
                <a:gd name="T58" fmla="*/ 596 w 3092"/>
                <a:gd name="T59" fmla="*/ 161 h 204"/>
                <a:gd name="T60" fmla="*/ 594 w 3092"/>
                <a:gd name="T61" fmla="*/ 163 h 204"/>
                <a:gd name="T62" fmla="*/ 549 w 3092"/>
                <a:gd name="T63" fmla="*/ 204 h 204"/>
                <a:gd name="T64" fmla="*/ 1340 w 3092"/>
                <a:gd name="T65" fmla="*/ 204 h 204"/>
                <a:gd name="T66" fmla="*/ 1870 w 3092"/>
                <a:gd name="T67" fmla="*/ 120 h 204"/>
                <a:gd name="T68" fmla="*/ 1793 w 3092"/>
                <a:gd name="T69" fmla="*/ 131 h 204"/>
                <a:gd name="T70" fmla="*/ 2400 w 3092"/>
                <a:gd name="T7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92" h="204">
                  <a:moveTo>
                    <a:pt x="55" y="201"/>
                  </a:moveTo>
                  <a:cubicBezTo>
                    <a:pt x="37" y="202"/>
                    <a:pt x="18" y="203"/>
                    <a:pt x="0" y="204"/>
                  </a:cubicBezTo>
                  <a:cubicBezTo>
                    <a:pt x="55" y="204"/>
                    <a:pt x="55" y="204"/>
                    <a:pt x="55" y="204"/>
                  </a:cubicBezTo>
                  <a:cubicBezTo>
                    <a:pt x="55" y="203"/>
                    <a:pt x="55" y="202"/>
                    <a:pt x="55" y="201"/>
                  </a:cubicBezTo>
                  <a:moveTo>
                    <a:pt x="482" y="170"/>
                  </a:moveTo>
                  <a:cubicBezTo>
                    <a:pt x="346" y="181"/>
                    <a:pt x="211" y="191"/>
                    <a:pt x="77" y="199"/>
                  </a:cubicBezTo>
                  <a:cubicBezTo>
                    <a:pt x="77" y="201"/>
                    <a:pt x="77" y="202"/>
                    <a:pt x="77" y="204"/>
                  </a:cubicBezTo>
                  <a:cubicBezTo>
                    <a:pt x="496" y="204"/>
                    <a:pt x="496" y="204"/>
                    <a:pt x="496" y="204"/>
                  </a:cubicBezTo>
                  <a:cubicBezTo>
                    <a:pt x="491" y="190"/>
                    <a:pt x="486" y="179"/>
                    <a:pt x="482" y="170"/>
                  </a:cubicBezTo>
                  <a:moveTo>
                    <a:pt x="483" y="170"/>
                  </a:moveTo>
                  <a:cubicBezTo>
                    <a:pt x="483" y="170"/>
                    <a:pt x="483" y="170"/>
                    <a:pt x="483" y="170"/>
                  </a:cubicBezTo>
                  <a:cubicBezTo>
                    <a:pt x="485" y="176"/>
                    <a:pt x="487" y="180"/>
                    <a:pt x="487" y="180"/>
                  </a:cubicBezTo>
                  <a:cubicBezTo>
                    <a:pt x="487" y="180"/>
                    <a:pt x="486" y="177"/>
                    <a:pt x="483" y="170"/>
                  </a:cubicBezTo>
                  <a:moveTo>
                    <a:pt x="2351" y="170"/>
                  </a:moveTo>
                  <a:cubicBezTo>
                    <a:pt x="2290" y="182"/>
                    <a:pt x="2229" y="193"/>
                    <a:pt x="2168" y="204"/>
                  </a:cubicBezTo>
                  <a:cubicBezTo>
                    <a:pt x="3032" y="204"/>
                    <a:pt x="3032" y="204"/>
                    <a:pt x="3032" y="204"/>
                  </a:cubicBezTo>
                  <a:cubicBezTo>
                    <a:pt x="2974" y="197"/>
                    <a:pt x="2916" y="192"/>
                    <a:pt x="2857" y="188"/>
                  </a:cubicBezTo>
                  <a:cubicBezTo>
                    <a:pt x="2768" y="181"/>
                    <a:pt x="2678" y="177"/>
                    <a:pt x="2588" y="174"/>
                  </a:cubicBezTo>
                  <a:cubicBezTo>
                    <a:pt x="2509" y="172"/>
                    <a:pt x="2431" y="170"/>
                    <a:pt x="2351" y="170"/>
                  </a:cubicBezTo>
                  <a:moveTo>
                    <a:pt x="3092" y="4"/>
                  </a:moveTo>
                  <a:cubicBezTo>
                    <a:pt x="3086" y="6"/>
                    <a:pt x="3086" y="6"/>
                    <a:pt x="3086" y="6"/>
                  </a:cubicBezTo>
                  <a:cubicBezTo>
                    <a:pt x="2994" y="29"/>
                    <a:pt x="2994" y="29"/>
                    <a:pt x="2994" y="29"/>
                  </a:cubicBezTo>
                  <a:cubicBezTo>
                    <a:pt x="2872" y="58"/>
                    <a:pt x="2750" y="87"/>
                    <a:pt x="2629" y="113"/>
                  </a:cubicBezTo>
                  <a:cubicBezTo>
                    <a:pt x="2603" y="118"/>
                    <a:pt x="2577" y="124"/>
                    <a:pt x="2551" y="129"/>
                  </a:cubicBezTo>
                  <a:cubicBezTo>
                    <a:pt x="2730" y="119"/>
                    <a:pt x="2900" y="112"/>
                    <a:pt x="3061" y="108"/>
                  </a:cubicBezTo>
                  <a:cubicBezTo>
                    <a:pt x="3071" y="108"/>
                    <a:pt x="3081" y="108"/>
                    <a:pt x="3092" y="107"/>
                  </a:cubicBezTo>
                  <a:cubicBezTo>
                    <a:pt x="3092" y="4"/>
                    <a:pt x="3092" y="4"/>
                    <a:pt x="3092" y="4"/>
                  </a:cubicBezTo>
                  <a:moveTo>
                    <a:pt x="2400" y="0"/>
                  </a:moveTo>
                  <a:cubicBezTo>
                    <a:pt x="2025" y="28"/>
                    <a:pt x="1633" y="66"/>
                    <a:pt x="1237" y="103"/>
                  </a:cubicBezTo>
                  <a:cubicBezTo>
                    <a:pt x="1024" y="123"/>
                    <a:pt x="809" y="143"/>
                    <a:pt x="596" y="161"/>
                  </a:cubicBezTo>
                  <a:cubicBezTo>
                    <a:pt x="595" y="162"/>
                    <a:pt x="595" y="162"/>
                    <a:pt x="594" y="163"/>
                  </a:cubicBezTo>
                  <a:cubicBezTo>
                    <a:pt x="578" y="176"/>
                    <a:pt x="564" y="190"/>
                    <a:pt x="549" y="204"/>
                  </a:cubicBezTo>
                  <a:cubicBezTo>
                    <a:pt x="1340" y="204"/>
                    <a:pt x="1340" y="204"/>
                    <a:pt x="1340" y="204"/>
                  </a:cubicBezTo>
                  <a:cubicBezTo>
                    <a:pt x="1519" y="178"/>
                    <a:pt x="1694" y="149"/>
                    <a:pt x="1870" y="120"/>
                  </a:cubicBezTo>
                  <a:cubicBezTo>
                    <a:pt x="1820" y="127"/>
                    <a:pt x="1796" y="131"/>
                    <a:pt x="1793" y="131"/>
                  </a:cubicBezTo>
                  <a:cubicBezTo>
                    <a:pt x="1781" y="131"/>
                    <a:pt x="2051" y="81"/>
                    <a:pt x="2400" y="0"/>
                  </a:cubicBezTo>
                </a:path>
              </a:pathLst>
            </a:custGeom>
            <a:solidFill>
              <a:srgbClr val="D8D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9"/>
            <p:cNvSpPr>
              <a:spLocks noEditPoints="1"/>
            </p:cNvSpPr>
            <p:nvPr/>
          </p:nvSpPr>
          <p:spPr bwMode="auto">
            <a:xfrm>
              <a:off x="2794001" y="4543425"/>
              <a:ext cx="4289425" cy="419100"/>
            </a:xfrm>
            <a:custGeom>
              <a:avLst/>
              <a:gdLst>
                <a:gd name="T0" fmla="*/ 129 w 2745"/>
                <a:gd name="T1" fmla="*/ 165 h 268"/>
                <a:gd name="T2" fmla="*/ 0 w 2745"/>
                <a:gd name="T3" fmla="*/ 169 h 268"/>
                <a:gd name="T4" fmla="*/ 0 w 2745"/>
                <a:gd name="T5" fmla="*/ 268 h 268"/>
                <a:gd name="T6" fmla="*/ 83 w 2745"/>
                <a:gd name="T7" fmla="*/ 268 h 268"/>
                <a:gd name="T8" fmla="*/ 138 w 2745"/>
                <a:gd name="T9" fmla="*/ 265 h 268"/>
                <a:gd name="T10" fmla="*/ 129 w 2745"/>
                <a:gd name="T11" fmla="*/ 165 h 268"/>
                <a:gd name="T12" fmla="*/ 669 w 2745"/>
                <a:gd name="T13" fmla="*/ 139 h 268"/>
                <a:gd name="T14" fmla="*/ 615 w 2745"/>
                <a:gd name="T15" fmla="*/ 142 h 268"/>
                <a:gd name="T16" fmla="*/ 151 w 2745"/>
                <a:gd name="T17" fmla="*/ 164 h 268"/>
                <a:gd name="T18" fmla="*/ 160 w 2745"/>
                <a:gd name="T19" fmla="*/ 263 h 268"/>
                <a:gd name="T20" fmla="*/ 565 w 2745"/>
                <a:gd name="T21" fmla="*/ 234 h 268"/>
                <a:gd name="T22" fmla="*/ 554 w 2745"/>
                <a:gd name="T23" fmla="*/ 206 h 268"/>
                <a:gd name="T24" fmla="*/ 562 w 2745"/>
                <a:gd name="T25" fmla="*/ 225 h 268"/>
                <a:gd name="T26" fmla="*/ 566 w 2745"/>
                <a:gd name="T27" fmla="*/ 234 h 268"/>
                <a:gd name="T28" fmla="*/ 566 w 2745"/>
                <a:gd name="T29" fmla="*/ 234 h 268"/>
                <a:gd name="T30" fmla="*/ 562 w 2745"/>
                <a:gd name="T31" fmla="*/ 225 h 268"/>
                <a:gd name="T32" fmla="*/ 564 w 2745"/>
                <a:gd name="T33" fmla="*/ 223 h 268"/>
                <a:gd name="T34" fmla="*/ 603 w 2745"/>
                <a:gd name="T35" fmla="*/ 191 h 268"/>
                <a:gd name="T36" fmla="*/ 669 w 2745"/>
                <a:gd name="T37" fmla="*/ 139 h 268"/>
                <a:gd name="T38" fmla="*/ 2745 w 2745"/>
                <a:gd name="T39" fmla="*/ 0 h 268"/>
                <a:gd name="T40" fmla="*/ 2048 w 2745"/>
                <a:gd name="T41" fmla="*/ 43 h 268"/>
                <a:gd name="T42" fmla="*/ 1053 w 2745"/>
                <a:gd name="T43" fmla="*/ 114 h 268"/>
                <a:gd name="T44" fmla="*/ 798 w 2745"/>
                <a:gd name="T45" fmla="*/ 131 h 268"/>
                <a:gd name="T46" fmla="*/ 679 w 2745"/>
                <a:gd name="T47" fmla="*/ 225 h 268"/>
                <a:gd name="T48" fmla="*/ 1320 w 2745"/>
                <a:gd name="T49" fmla="*/ 167 h 268"/>
                <a:gd name="T50" fmla="*/ 2483 w 2745"/>
                <a:gd name="T51" fmla="*/ 64 h 268"/>
                <a:gd name="T52" fmla="*/ 2745 w 2745"/>
                <a:gd name="T5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45" h="268">
                  <a:moveTo>
                    <a:pt x="129" y="165"/>
                  </a:moveTo>
                  <a:cubicBezTo>
                    <a:pt x="85" y="167"/>
                    <a:pt x="42" y="168"/>
                    <a:pt x="0" y="169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83" y="268"/>
                    <a:pt x="83" y="268"/>
                    <a:pt x="83" y="268"/>
                  </a:cubicBezTo>
                  <a:cubicBezTo>
                    <a:pt x="101" y="267"/>
                    <a:pt x="120" y="266"/>
                    <a:pt x="138" y="265"/>
                  </a:cubicBezTo>
                  <a:cubicBezTo>
                    <a:pt x="135" y="234"/>
                    <a:pt x="132" y="200"/>
                    <a:pt x="129" y="165"/>
                  </a:cubicBezTo>
                  <a:moveTo>
                    <a:pt x="669" y="139"/>
                  </a:moveTo>
                  <a:cubicBezTo>
                    <a:pt x="651" y="140"/>
                    <a:pt x="633" y="141"/>
                    <a:pt x="615" y="142"/>
                  </a:cubicBezTo>
                  <a:cubicBezTo>
                    <a:pt x="454" y="152"/>
                    <a:pt x="298" y="159"/>
                    <a:pt x="151" y="164"/>
                  </a:cubicBezTo>
                  <a:cubicBezTo>
                    <a:pt x="154" y="202"/>
                    <a:pt x="157" y="237"/>
                    <a:pt x="160" y="263"/>
                  </a:cubicBezTo>
                  <a:cubicBezTo>
                    <a:pt x="294" y="255"/>
                    <a:pt x="429" y="245"/>
                    <a:pt x="565" y="234"/>
                  </a:cubicBezTo>
                  <a:cubicBezTo>
                    <a:pt x="557" y="214"/>
                    <a:pt x="554" y="206"/>
                    <a:pt x="554" y="206"/>
                  </a:cubicBezTo>
                  <a:cubicBezTo>
                    <a:pt x="554" y="206"/>
                    <a:pt x="558" y="216"/>
                    <a:pt x="562" y="225"/>
                  </a:cubicBezTo>
                  <a:cubicBezTo>
                    <a:pt x="563" y="228"/>
                    <a:pt x="564" y="232"/>
                    <a:pt x="566" y="234"/>
                  </a:cubicBezTo>
                  <a:cubicBezTo>
                    <a:pt x="566" y="234"/>
                    <a:pt x="566" y="234"/>
                    <a:pt x="566" y="234"/>
                  </a:cubicBezTo>
                  <a:cubicBezTo>
                    <a:pt x="565" y="232"/>
                    <a:pt x="564" y="229"/>
                    <a:pt x="562" y="225"/>
                  </a:cubicBezTo>
                  <a:cubicBezTo>
                    <a:pt x="564" y="223"/>
                    <a:pt x="564" y="223"/>
                    <a:pt x="564" y="223"/>
                  </a:cubicBezTo>
                  <a:cubicBezTo>
                    <a:pt x="603" y="191"/>
                    <a:pt x="603" y="191"/>
                    <a:pt x="603" y="191"/>
                  </a:cubicBezTo>
                  <a:cubicBezTo>
                    <a:pt x="625" y="173"/>
                    <a:pt x="647" y="156"/>
                    <a:pt x="669" y="139"/>
                  </a:cubicBezTo>
                  <a:moveTo>
                    <a:pt x="2745" y="0"/>
                  </a:moveTo>
                  <a:cubicBezTo>
                    <a:pt x="2527" y="11"/>
                    <a:pt x="2292" y="25"/>
                    <a:pt x="2048" y="43"/>
                  </a:cubicBezTo>
                  <a:cubicBezTo>
                    <a:pt x="1723" y="65"/>
                    <a:pt x="1383" y="92"/>
                    <a:pt x="1053" y="114"/>
                  </a:cubicBezTo>
                  <a:cubicBezTo>
                    <a:pt x="967" y="120"/>
                    <a:pt x="882" y="126"/>
                    <a:pt x="798" y="131"/>
                  </a:cubicBezTo>
                  <a:cubicBezTo>
                    <a:pt x="756" y="161"/>
                    <a:pt x="717" y="192"/>
                    <a:pt x="679" y="225"/>
                  </a:cubicBezTo>
                  <a:cubicBezTo>
                    <a:pt x="892" y="207"/>
                    <a:pt x="1107" y="187"/>
                    <a:pt x="1320" y="167"/>
                  </a:cubicBezTo>
                  <a:cubicBezTo>
                    <a:pt x="1716" y="130"/>
                    <a:pt x="2108" y="92"/>
                    <a:pt x="2483" y="64"/>
                  </a:cubicBezTo>
                  <a:cubicBezTo>
                    <a:pt x="2566" y="44"/>
                    <a:pt x="2655" y="23"/>
                    <a:pt x="2745" y="0"/>
                  </a:cubicBezTo>
                </a:path>
              </a:pathLst>
            </a:cu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0"/>
            <p:cNvSpPr>
              <a:spLocks noEditPoints="1"/>
            </p:cNvSpPr>
            <p:nvPr/>
          </p:nvSpPr>
          <p:spPr bwMode="auto">
            <a:xfrm>
              <a:off x="2971801" y="2511425"/>
              <a:ext cx="4783138" cy="2451100"/>
            </a:xfrm>
            <a:custGeom>
              <a:avLst/>
              <a:gdLst>
                <a:gd name="T0" fmla="*/ 37 w 3061"/>
                <a:gd name="T1" fmla="*/ 1464 h 1568"/>
                <a:gd name="T2" fmla="*/ 576 w 3061"/>
                <a:gd name="T3" fmla="*/ 1458 h 1568"/>
                <a:gd name="T4" fmla="*/ 563 w 3061"/>
                <a:gd name="T5" fmla="*/ 1527 h 1568"/>
                <a:gd name="T6" fmla="*/ 0 w 3061"/>
                <a:gd name="T7" fmla="*/ 1198 h 1568"/>
                <a:gd name="T8" fmla="*/ 0 w 3061"/>
                <a:gd name="T9" fmla="*/ 1197 h 1568"/>
                <a:gd name="T10" fmla="*/ 3057 w 3061"/>
                <a:gd name="T11" fmla="*/ 1184 h 1568"/>
                <a:gd name="T12" fmla="*/ 2369 w 3061"/>
                <a:gd name="T13" fmla="*/ 1364 h 1568"/>
                <a:gd name="T14" fmla="*/ 3020 w 3061"/>
                <a:gd name="T15" fmla="*/ 1337 h 1568"/>
                <a:gd name="T16" fmla="*/ 34 w 3061"/>
                <a:gd name="T17" fmla="*/ 1205 h 1568"/>
                <a:gd name="T18" fmla="*/ 228 w 3061"/>
                <a:gd name="T19" fmla="*/ 1212 h 1568"/>
                <a:gd name="T20" fmla="*/ 821 w 3061"/>
                <a:gd name="T21" fmla="*/ 1018 h 1568"/>
                <a:gd name="T22" fmla="*/ 2156 w 3061"/>
                <a:gd name="T23" fmla="*/ 892 h 1568"/>
                <a:gd name="T24" fmla="*/ 1707 w 3061"/>
                <a:gd name="T25" fmla="*/ 961 h 1568"/>
                <a:gd name="T26" fmla="*/ 2297 w 3061"/>
                <a:gd name="T27" fmla="*/ 1046 h 1568"/>
                <a:gd name="T28" fmla="*/ 3059 w 3061"/>
                <a:gd name="T29" fmla="*/ 1162 h 1568"/>
                <a:gd name="T30" fmla="*/ 2540 w 3061"/>
                <a:gd name="T31" fmla="*/ 846 h 1568"/>
                <a:gd name="T32" fmla="*/ 2547 w 3061"/>
                <a:gd name="T33" fmla="*/ 864 h 1568"/>
                <a:gd name="T34" fmla="*/ 1557 w 3061"/>
                <a:gd name="T35" fmla="*/ 880 h 1568"/>
                <a:gd name="T36" fmla="*/ 796 w 3061"/>
                <a:gd name="T37" fmla="*/ 865 h 1568"/>
                <a:gd name="T38" fmla="*/ 816 w 3061"/>
                <a:gd name="T39" fmla="*/ 929 h 1568"/>
                <a:gd name="T40" fmla="*/ 811 w 3061"/>
                <a:gd name="T41" fmla="*/ 891 h 1568"/>
                <a:gd name="T42" fmla="*/ 1689 w 3061"/>
                <a:gd name="T43" fmla="*/ 762 h 1568"/>
                <a:gd name="T44" fmla="*/ 2541 w 3061"/>
                <a:gd name="T45" fmla="*/ 707 h 1568"/>
                <a:gd name="T46" fmla="*/ 2551 w 3061"/>
                <a:gd name="T47" fmla="*/ 784 h 1568"/>
                <a:gd name="T48" fmla="*/ 2470 w 3061"/>
                <a:gd name="T49" fmla="*/ 692 h 1568"/>
                <a:gd name="T50" fmla="*/ 2532 w 3061"/>
                <a:gd name="T51" fmla="*/ 783 h 1568"/>
                <a:gd name="T52" fmla="*/ 2518 w 3061"/>
                <a:gd name="T53" fmla="*/ 673 h 1568"/>
                <a:gd name="T54" fmla="*/ 2521 w 3061"/>
                <a:gd name="T55" fmla="*/ 649 h 1568"/>
                <a:gd name="T56" fmla="*/ 1683 w 3061"/>
                <a:gd name="T57" fmla="*/ 652 h 1568"/>
                <a:gd name="T58" fmla="*/ 1669 w 3061"/>
                <a:gd name="T59" fmla="*/ 608 h 1568"/>
                <a:gd name="T60" fmla="*/ 1622 w 3061"/>
                <a:gd name="T61" fmla="*/ 744 h 1568"/>
                <a:gd name="T62" fmla="*/ 1566 w 3061"/>
                <a:gd name="T63" fmla="*/ 696 h 1568"/>
                <a:gd name="T64" fmla="*/ 1671 w 3061"/>
                <a:gd name="T65" fmla="*/ 589 h 1568"/>
                <a:gd name="T66" fmla="*/ 1671 w 3061"/>
                <a:gd name="T67" fmla="*/ 586 h 1568"/>
                <a:gd name="T68" fmla="*/ 816 w 3061"/>
                <a:gd name="T69" fmla="*/ 632 h 1568"/>
                <a:gd name="T70" fmla="*/ 841 w 3061"/>
                <a:gd name="T71" fmla="*/ 750 h 1568"/>
                <a:gd name="T72" fmla="*/ 962 w 3061"/>
                <a:gd name="T73" fmla="*/ 713 h 1568"/>
                <a:gd name="T74" fmla="*/ 844 w 3061"/>
                <a:gd name="T75" fmla="*/ 708 h 1568"/>
                <a:gd name="T76" fmla="*/ 1482 w 3061"/>
                <a:gd name="T77" fmla="*/ 422 h 1568"/>
                <a:gd name="T78" fmla="*/ 1817 w 3061"/>
                <a:gd name="T79" fmla="*/ 399 h 1568"/>
                <a:gd name="T80" fmla="*/ 1814 w 3061"/>
                <a:gd name="T81" fmla="*/ 336 h 1568"/>
                <a:gd name="T82" fmla="*/ 1819 w 3061"/>
                <a:gd name="T83" fmla="*/ 361 h 1568"/>
                <a:gd name="T84" fmla="*/ 1754 w 3061"/>
                <a:gd name="T85" fmla="*/ 325 h 1568"/>
                <a:gd name="T86" fmla="*/ 1756 w 3061"/>
                <a:gd name="T87" fmla="*/ 356 h 1568"/>
                <a:gd name="T88" fmla="*/ 1806 w 3061"/>
                <a:gd name="T89" fmla="*/ 298 h 1568"/>
                <a:gd name="T90" fmla="*/ 1354 w 3061"/>
                <a:gd name="T91" fmla="*/ 97 h 1568"/>
                <a:gd name="T92" fmla="*/ 806 w 3061"/>
                <a:gd name="T93" fmla="*/ 293 h 1568"/>
                <a:gd name="T94" fmla="*/ 809 w 3061"/>
                <a:gd name="T95" fmla="*/ 316 h 1568"/>
                <a:gd name="T96" fmla="*/ 1174 w 3061"/>
                <a:gd name="T97" fmla="*/ 304 h 1568"/>
                <a:gd name="T98" fmla="*/ 1396 w 3061"/>
                <a:gd name="T99" fmla="*/ 104 h 1568"/>
                <a:gd name="T100" fmla="*/ 1419 w 3061"/>
                <a:gd name="T101" fmla="*/ 57 h 1568"/>
                <a:gd name="T102" fmla="*/ 1415 w 3061"/>
                <a:gd name="T103" fmla="*/ 71 h 1568"/>
                <a:gd name="T104" fmla="*/ 1427 w 3061"/>
                <a:gd name="T105" fmla="*/ 96 h 1568"/>
                <a:gd name="T106" fmla="*/ 1117 w 3061"/>
                <a:gd name="T107" fmla="*/ 34 h 1568"/>
                <a:gd name="T108" fmla="*/ 1117 w 3061"/>
                <a:gd name="T109" fmla="*/ 38 h 1568"/>
                <a:gd name="T110" fmla="*/ 1256 w 3061"/>
                <a:gd name="T111" fmla="*/ 39 h 1568"/>
                <a:gd name="T112" fmla="*/ 1195 w 3061"/>
                <a:gd name="T113" fmla="*/ 5 h 1568"/>
                <a:gd name="T114" fmla="*/ 1114 w 3061"/>
                <a:gd name="T115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61" h="1568">
                  <a:moveTo>
                    <a:pt x="25" y="1334"/>
                  </a:moveTo>
                  <a:cubicBezTo>
                    <a:pt x="21" y="1335"/>
                    <a:pt x="17" y="1335"/>
                    <a:pt x="12" y="1335"/>
                  </a:cubicBezTo>
                  <a:cubicBezTo>
                    <a:pt x="14" y="1355"/>
                    <a:pt x="16" y="1374"/>
                    <a:pt x="18" y="1394"/>
                  </a:cubicBezTo>
                  <a:cubicBezTo>
                    <a:pt x="23" y="1456"/>
                    <a:pt x="29" y="1518"/>
                    <a:pt x="33" y="1568"/>
                  </a:cubicBezTo>
                  <a:cubicBezTo>
                    <a:pt x="46" y="1568"/>
                    <a:pt x="46" y="1568"/>
                    <a:pt x="46" y="1568"/>
                  </a:cubicBezTo>
                  <a:cubicBezTo>
                    <a:pt x="46" y="1566"/>
                    <a:pt x="46" y="1565"/>
                    <a:pt x="46" y="1563"/>
                  </a:cubicBezTo>
                  <a:cubicBezTo>
                    <a:pt x="43" y="1537"/>
                    <a:pt x="40" y="1502"/>
                    <a:pt x="37" y="1464"/>
                  </a:cubicBezTo>
                  <a:cubicBezTo>
                    <a:pt x="36" y="1451"/>
                    <a:pt x="34" y="1438"/>
                    <a:pt x="33" y="1424"/>
                  </a:cubicBezTo>
                  <a:cubicBezTo>
                    <a:pt x="33" y="1418"/>
                    <a:pt x="32" y="1411"/>
                    <a:pt x="31" y="1404"/>
                  </a:cubicBezTo>
                  <a:cubicBezTo>
                    <a:pt x="29" y="1381"/>
                    <a:pt x="27" y="1357"/>
                    <a:pt x="25" y="1334"/>
                  </a:cubicBezTo>
                  <a:moveTo>
                    <a:pt x="921" y="1282"/>
                  </a:moveTo>
                  <a:cubicBezTo>
                    <a:pt x="895" y="1284"/>
                    <a:pt x="867" y="1286"/>
                    <a:pt x="837" y="1288"/>
                  </a:cubicBezTo>
                  <a:cubicBezTo>
                    <a:pt x="798" y="1309"/>
                    <a:pt x="757" y="1333"/>
                    <a:pt x="713" y="1361"/>
                  </a:cubicBezTo>
                  <a:cubicBezTo>
                    <a:pt x="666" y="1390"/>
                    <a:pt x="621" y="1424"/>
                    <a:pt x="576" y="1458"/>
                  </a:cubicBezTo>
                  <a:cubicBezTo>
                    <a:pt x="554" y="1477"/>
                    <a:pt x="531" y="1494"/>
                    <a:pt x="510" y="1513"/>
                  </a:cubicBezTo>
                  <a:cubicBezTo>
                    <a:pt x="478" y="1542"/>
                    <a:pt x="478" y="1542"/>
                    <a:pt x="478" y="1542"/>
                  </a:cubicBezTo>
                  <a:cubicBezTo>
                    <a:pt x="471" y="1549"/>
                    <a:pt x="471" y="1549"/>
                    <a:pt x="471" y="1549"/>
                  </a:cubicBezTo>
                  <a:cubicBezTo>
                    <a:pt x="470" y="1549"/>
                    <a:pt x="470" y="1549"/>
                    <a:pt x="470" y="1549"/>
                  </a:cubicBezTo>
                  <a:cubicBezTo>
                    <a:pt x="473" y="1556"/>
                    <a:pt x="475" y="1562"/>
                    <a:pt x="478" y="1568"/>
                  </a:cubicBezTo>
                  <a:cubicBezTo>
                    <a:pt x="518" y="1568"/>
                    <a:pt x="518" y="1568"/>
                    <a:pt x="518" y="1568"/>
                  </a:cubicBezTo>
                  <a:cubicBezTo>
                    <a:pt x="533" y="1554"/>
                    <a:pt x="547" y="1540"/>
                    <a:pt x="563" y="1527"/>
                  </a:cubicBezTo>
                  <a:cubicBezTo>
                    <a:pt x="564" y="1526"/>
                    <a:pt x="564" y="1526"/>
                    <a:pt x="565" y="1525"/>
                  </a:cubicBezTo>
                  <a:cubicBezTo>
                    <a:pt x="603" y="1492"/>
                    <a:pt x="642" y="1461"/>
                    <a:pt x="684" y="1431"/>
                  </a:cubicBezTo>
                  <a:cubicBezTo>
                    <a:pt x="693" y="1424"/>
                    <a:pt x="703" y="1417"/>
                    <a:pt x="712" y="1411"/>
                  </a:cubicBezTo>
                  <a:cubicBezTo>
                    <a:pt x="744" y="1389"/>
                    <a:pt x="776" y="1368"/>
                    <a:pt x="809" y="1347"/>
                  </a:cubicBezTo>
                  <a:cubicBezTo>
                    <a:pt x="845" y="1325"/>
                    <a:pt x="883" y="1303"/>
                    <a:pt x="921" y="1282"/>
                  </a:cubicBezTo>
                  <a:moveTo>
                    <a:pt x="0" y="1197"/>
                  </a:moveTo>
                  <a:cubicBezTo>
                    <a:pt x="0" y="1198"/>
                    <a:pt x="0" y="1198"/>
                    <a:pt x="0" y="1198"/>
                  </a:cubicBezTo>
                  <a:cubicBezTo>
                    <a:pt x="3" y="1236"/>
                    <a:pt x="8" y="1284"/>
                    <a:pt x="12" y="1335"/>
                  </a:cubicBezTo>
                  <a:cubicBezTo>
                    <a:pt x="17" y="1335"/>
                    <a:pt x="21" y="1335"/>
                    <a:pt x="25" y="1334"/>
                  </a:cubicBezTo>
                  <a:cubicBezTo>
                    <a:pt x="22" y="1296"/>
                    <a:pt x="19" y="1261"/>
                    <a:pt x="16" y="1235"/>
                  </a:cubicBezTo>
                  <a:cubicBezTo>
                    <a:pt x="16" y="1226"/>
                    <a:pt x="15" y="1218"/>
                    <a:pt x="14" y="1211"/>
                  </a:cubicBezTo>
                  <a:cubicBezTo>
                    <a:pt x="3" y="1215"/>
                    <a:pt x="3" y="1215"/>
                    <a:pt x="3" y="1215"/>
                  </a:cubicBezTo>
                  <a:cubicBezTo>
                    <a:pt x="2" y="1215"/>
                    <a:pt x="2" y="1215"/>
                    <a:pt x="2" y="1215"/>
                  </a:cubicBezTo>
                  <a:cubicBezTo>
                    <a:pt x="1" y="1209"/>
                    <a:pt x="1" y="1203"/>
                    <a:pt x="0" y="1197"/>
                  </a:cubicBezTo>
                  <a:moveTo>
                    <a:pt x="3061" y="1162"/>
                  </a:moveTo>
                  <a:cubicBezTo>
                    <a:pt x="3060" y="1162"/>
                    <a:pt x="3059" y="1162"/>
                    <a:pt x="3059" y="1162"/>
                  </a:cubicBezTo>
                  <a:cubicBezTo>
                    <a:pt x="3059" y="1182"/>
                    <a:pt x="3059" y="1188"/>
                    <a:pt x="3059" y="1188"/>
                  </a:cubicBezTo>
                  <a:cubicBezTo>
                    <a:pt x="3059" y="1188"/>
                    <a:pt x="3059" y="1186"/>
                    <a:pt x="3059" y="1183"/>
                  </a:cubicBezTo>
                  <a:cubicBezTo>
                    <a:pt x="3059" y="1181"/>
                    <a:pt x="3059" y="1179"/>
                    <a:pt x="3058" y="1179"/>
                  </a:cubicBezTo>
                  <a:cubicBezTo>
                    <a:pt x="3058" y="1179"/>
                    <a:pt x="3058" y="1180"/>
                    <a:pt x="3058" y="1183"/>
                  </a:cubicBezTo>
                  <a:cubicBezTo>
                    <a:pt x="3057" y="1184"/>
                    <a:pt x="3057" y="1184"/>
                    <a:pt x="3057" y="1184"/>
                  </a:cubicBezTo>
                  <a:cubicBezTo>
                    <a:pt x="3053" y="1185"/>
                    <a:pt x="3053" y="1185"/>
                    <a:pt x="3053" y="1185"/>
                  </a:cubicBezTo>
                  <a:cubicBezTo>
                    <a:pt x="3038" y="1189"/>
                    <a:pt x="3038" y="1189"/>
                    <a:pt x="3038" y="1189"/>
                  </a:cubicBezTo>
                  <a:cubicBezTo>
                    <a:pt x="3009" y="1197"/>
                    <a:pt x="3009" y="1197"/>
                    <a:pt x="3009" y="1197"/>
                  </a:cubicBezTo>
                  <a:cubicBezTo>
                    <a:pt x="2950" y="1214"/>
                    <a:pt x="2950" y="1214"/>
                    <a:pt x="2950" y="1214"/>
                  </a:cubicBezTo>
                  <a:cubicBezTo>
                    <a:pt x="2911" y="1225"/>
                    <a:pt x="2871" y="1236"/>
                    <a:pt x="2831" y="1247"/>
                  </a:cubicBezTo>
                  <a:cubicBezTo>
                    <a:pt x="2764" y="1265"/>
                    <a:pt x="2697" y="1283"/>
                    <a:pt x="2631" y="1300"/>
                  </a:cubicBezTo>
                  <a:cubicBezTo>
                    <a:pt x="2541" y="1323"/>
                    <a:pt x="2452" y="1344"/>
                    <a:pt x="2369" y="1364"/>
                  </a:cubicBezTo>
                  <a:cubicBezTo>
                    <a:pt x="2020" y="1445"/>
                    <a:pt x="1750" y="1495"/>
                    <a:pt x="1762" y="1495"/>
                  </a:cubicBezTo>
                  <a:cubicBezTo>
                    <a:pt x="1765" y="1495"/>
                    <a:pt x="1789" y="1491"/>
                    <a:pt x="1839" y="1484"/>
                  </a:cubicBezTo>
                  <a:cubicBezTo>
                    <a:pt x="1663" y="1513"/>
                    <a:pt x="1488" y="1542"/>
                    <a:pt x="1309" y="1568"/>
                  </a:cubicBezTo>
                  <a:cubicBezTo>
                    <a:pt x="1833" y="1568"/>
                    <a:pt x="1833" y="1568"/>
                    <a:pt x="1833" y="1568"/>
                  </a:cubicBezTo>
                  <a:cubicBezTo>
                    <a:pt x="1988" y="1546"/>
                    <a:pt x="2145" y="1521"/>
                    <a:pt x="2305" y="1492"/>
                  </a:cubicBezTo>
                  <a:cubicBezTo>
                    <a:pt x="2458" y="1464"/>
                    <a:pt x="2614" y="1432"/>
                    <a:pt x="2775" y="1396"/>
                  </a:cubicBezTo>
                  <a:cubicBezTo>
                    <a:pt x="2855" y="1377"/>
                    <a:pt x="2937" y="1358"/>
                    <a:pt x="3020" y="1337"/>
                  </a:cubicBezTo>
                  <a:cubicBezTo>
                    <a:pt x="3061" y="1327"/>
                    <a:pt x="3061" y="1327"/>
                    <a:pt x="3061" y="1327"/>
                  </a:cubicBezTo>
                  <a:cubicBezTo>
                    <a:pt x="3061" y="1162"/>
                    <a:pt x="3061" y="1162"/>
                    <a:pt x="3061" y="1162"/>
                  </a:cubicBezTo>
                  <a:moveTo>
                    <a:pt x="821" y="1018"/>
                  </a:moveTo>
                  <a:cubicBezTo>
                    <a:pt x="711" y="1038"/>
                    <a:pt x="602" y="1060"/>
                    <a:pt x="495" y="1084"/>
                  </a:cubicBezTo>
                  <a:cubicBezTo>
                    <a:pt x="403" y="1104"/>
                    <a:pt x="313" y="1126"/>
                    <a:pt x="226" y="1150"/>
                  </a:cubicBezTo>
                  <a:cubicBezTo>
                    <a:pt x="182" y="1162"/>
                    <a:pt x="139" y="1174"/>
                    <a:pt x="97" y="1186"/>
                  </a:cubicBezTo>
                  <a:cubicBezTo>
                    <a:pt x="76" y="1192"/>
                    <a:pt x="55" y="1199"/>
                    <a:pt x="34" y="1205"/>
                  </a:cubicBezTo>
                  <a:cubicBezTo>
                    <a:pt x="14" y="1211"/>
                    <a:pt x="14" y="1211"/>
                    <a:pt x="14" y="1211"/>
                  </a:cubicBezTo>
                  <a:cubicBezTo>
                    <a:pt x="15" y="1217"/>
                    <a:pt x="16" y="1225"/>
                    <a:pt x="16" y="1235"/>
                  </a:cubicBezTo>
                  <a:cubicBezTo>
                    <a:pt x="17" y="1244"/>
                    <a:pt x="18" y="1255"/>
                    <a:pt x="19" y="1268"/>
                  </a:cubicBezTo>
                  <a:cubicBezTo>
                    <a:pt x="20" y="1268"/>
                    <a:pt x="20" y="1268"/>
                    <a:pt x="20" y="1268"/>
                  </a:cubicBezTo>
                  <a:cubicBezTo>
                    <a:pt x="21" y="1268"/>
                    <a:pt x="21" y="1268"/>
                    <a:pt x="21" y="1268"/>
                  </a:cubicBezTo>
                  <a:cubicBezTo>
                    <a:pt x="44" y="1261"/>
                    <a:pt x="44" y="1261"/>
                    <a:pt x="44" y="1261"/>
                  </a:cubicBezTo>
                  <a:cubicBezTo>
                    <a:pt x="105" y="1244"/>
                    <a:pt x="166" y="1227"/>
                    <a:pt x="228" y="1212"/>
                  </a:cubicBezTo>
                  <a:cubicBezTo>
                    <a:pt x="395" y="1167"/>
                    <a:pt x="633" y="1114"/>
                    <a:pt x="896" y="1068"/>
                  </a:cubicBezTo>
                  <a:cubicBezTo>
                    <a:pt x="884" y="1069"/>
                    <a:pt x="871" y="1069"/>
                    <a:pt x="859" y="1070"/>
                  </a:cubicBezTo>
                  <a:cubicBezTo>
                    <a:pt x="841" y="1071"/>
                    <a:pt x="841" y="1071"/>
                    <a:pt x="841" y="1071"/>
                  </a:cubicBezTo>
                  <a:cubicBezTo>
                    <a:pt x="836" y="1071"/>
                    <a:pt x="836" y="1071"/>
                    <a:pt x="836" y="1071"/>
                  </a:cubicBezTo>
                  <a:cubicBezTo>
                    <a:pt x="835" y="1071"/>
                    <a:pt x="835" y="1071"/>
                    <a:pt x="835" y="1071"/>
                  </a:cubicBezTo>
                  <a:cubicBezTo>
                    <a:pt x="836" y="1074"/>
                    <a:pt x="836" y="1075"/>
                    <a:pt x="836" y="1075"/>
                  </a:cubicBezTo>
                  <a:cubicBezTo>
                    <a:pt x="836" y="1075"/>
                    <a:pt x="830" y="1052"/>
                    <a:pt x="821" y="1018"/>
                  </a:cubicBezTo>
                  <a:moveTo>
                    <a:pt x="1527" y="923"/>
                  </a:moveTo>
                  <a:cubicBezTo>
                    <a:pt x="1375" y="937"/>
                    <a:pt x="1218" y="956"/>
                    <a:pt x="1062" y="979"/>
                  </a:cubicBezTo>
                  <a:cubicBezTo>
                    <a:pt x="994" y="989"/>
                    <a:pt x="927" y="1000"/>
                    <a:pt x="860" y="1012"/>
                  </a:cubicBezTo>
                  <a:cubicBezTo>
                    <a:pt x="922" y="1008"/>
                    <a:pt x="985" y="1002"/>
                    <a:pt x="1047" y="995"/>
                  </a:cubicBezTo>
                  <a:cubicBezTo>
                    <a:pt x="1209" y="977"/>
                    <a:pt x="1369" y="950"/>
                    <a:pt x="1527" y="923"/>
                  </a:cubicBezTo>
                  <a:moveTo>
                    <a:pt x="2188" y="892"/>
                  </a:moveTo>
                  <a:cubicBezTo>
                    <a:pt x="2178" y="892"/>
                    <a:pt x="2167" y="892"/>
                    <a:pt x="2156" y="892"/>
                  </a:cubicBezTo>
                  <a:cubicBezTo>
                    <a:pt x="2130" y="892"/>
                    <a:pt x="2104" y="892"/>
                    <a:pt x="2078" y="892"/>
                  </a:cubicBezTo>
                  <a:cubicBezTo>
                    <a:pt x="1924" y="913"/>
                    <a:pt x="1769" y="943"/>
                    <a:pt x="1594" y="973"/>
                  </a:cubicBezTo>
                  <a:cubicBezTo>
                    <a:pt x="1430" y="1027"/>
                    <a:pt x="1269" y="1085"/>
                    <a:pt x="1126" y="1149"/>
                  </a:cubicBezTo>
                  <a:cubicBezTo>
                    <a:pt x="1031" y="1191"/>
                    <a:pt x="938" y="1232"/>
                    <a:pt x="837" y="1288"/>
                  </a:cubicBezTo>
                  <a:cubicBezTo>
                    <a:pt x="867" y="1286"/>
                    <a:pt x="895" y="1284"/>
                    <a:pt x="921" y="1282"/>
                  </a:cubicBezTo>
                  <a:cubicBezTo>
                    <a:pt x="1065" y="1203"/>
                    <a:pt x="1220" y="1135"/>
                    <a:pt x="1382" y="1074"/>
                  </a:cubicBezTo>
                  <a:cubicBezTo>
                    <a:pt x="1489" y="1033"/>
                    <a:pt x="1598" y="996"/>
                    <a:pt x="1707" y="961"/>
                  </a:cubicBezTo>
                  <a:cubicBezTo>
                    <a:pt x="1913" y="944"/>
                    <a:pt x="2108" y="937"/>
                    <a:pt x="2268" y="937"/>
                  </a:cubicBezTo>
                  <a:cubicBezTo>
                    <a:pt x="2304" y="937"/>
                    <a:pt x="2338" y="937"/>
                    <a:pt x="2370" y="938"/>
                  </a:cubicBezTo>
                  <a:cubicBezTo>
                    <a:pt x="2553" y="941"/>
                    <a:pt x="2675" y="955"/>
                    <a:pt x="2687" y="956"/>
                  </a:cubicBezTo>
                  <a:cubicBezTo>
                    <a:pt x="2599" y="961"/>
                    <a:pt x="2564" y="973"/>
                    <a:pt x="2490" y="983"/>
                  </a:cubicBezTo>
                  <a:cubicBezTo>
                    <a:pt x="2416" y="994"/>
                    <a:pt x="2303" y="1000"/>
                    <a:pt x="2062" y="1019"/>
                  </a:cubicBezTo>
                  <a:cubicBezTo>
                    <a:pt x="2002" y="1023"/>
                    <a:pt x="2039" y="1030"/>
                    <a:pt x="2026" y="1035"/>
                  </a:cubicBezTo>
                  <a:cubicBezTo>
                    <a:pt x="2059" y="1040"/>
                    <a:pt x="2224" y="1046"/>
                    <a:pt x="2297" y="1046"/>
                  </a:cubicBezTo>
                  <a:cubicBezTo>
                    <a:pt x="2303" y="1046"/>
                    <a:pt x="2308" y="1046"/>
                    <a:pt x="2313" y="1046"/>
                  </a:cubicBezTo>
                  <a:cubicBezTo>
                    <a:pt x="2145" y="1049"/>
                    <a:pt x="2226" y="1047"/>
                    <a:pt x="2432" y="1053"/>
                  </a:cubicBezTo>
                  <a:cubicBezTo>
                    <a:pt x="2535" y="1056"/>
                    <a:pt x="2669" y="1063"/>
                    <a:pt x="2818" y="1084"/>
                  </a:cubicBezTo>
                  <a:cubicBezTo>
                    <a:pt x="2892" y="1095"/>
                    <a:pt x="2971" y="1109"/>
                    <a:pt x="3050" y="1129"/>
                  </a:cubicBezTo>
                  <a:cubicBezTo>
                    <a:pt x="3057" y="1131"/>
                    <a:pt x="3057" y="1131"/>
                    <a:pt x="3057" y="1131"/>
                  </a:cubicBezTo>
                  <a:cubicBezTo>
                    <a:pt x="3058" y="1131"/>
                    <a:pt x="3058" y="1131"/>
                    <a:pt x="3058" y="1131"/>
                  </a:cubicBezTo>
                  <a:cubicBezTo>
                    <a:pt x="3058" y="1144"/>
                    <a:pt x="3059" y="1154"/>
                    <a:pt x="3059" y="1162"/>
                  </a:cubicBezTo>
                  <a:cubicBezTo>
                    <a:pt x="3059" y="1162"/>
                    <a:pt x="3060" y="1162"/>
                    <a:pt x="3061" y="1162"/>
                  </a:cubicBezTo>
                  <a:cubicBezTo>
                    <a:pt x="3061" y="987"/>
                    <a:pt x="3061" y="987"/>
                    <a:pt x="3061" y="987"/>
                  </a:cubicBezTo>
                  <a:cubicBezTo>
                    <a:pt x="3055" y="985"/>
                    <a:pt x="3048" y="983"/>
                    <a:pt x="3042" y="982"/>
                  </a:cubicBezTo>
                  <a:cubicBezTo>
                    <a:pt x="2996" y="970"/>
                    <a:pt x="2950" y="959"/>
                    <a:pt x="2904" y="951"/>
                  </a:cubicBezTo>
                  <a:cubicBezTo>
                    <a:pt x="2758" y="921"/>
                    <a:pt x="2501" y="892"/>
                    <a:pt x="2188" y="892"/>
                  </a:cubicBezTo>
                  <a:moveTo>
                    <a:pt x="2537" y="825"/>
                  </a:moveTo>
                  <a:cubicBezTo>
                    <a:pt x="2538" y="833"/>
                    <a:pt x="2539" y="840"/>
                    <a:pt x="2540" y="846"/>
                  </a:cubicBezTo>
                  <a:cubicBezTo>
                    <a:pt x="2542" y="846"/>
                    <a:pt x="2542" y="846"/>
                    <a:pt x="2542" y="846"/>
                  </a:cubicBezTo>
                  <a:cubicBezTo>
                    <a:pt x="2544" y="847"/>
                    <a:pt x="2544" y="847"/>
                    <a:pt x="2544" y="847"/>
                  </a:cubicBezTo>
                  <a:cubicBezTo>
                    <a:pt x="2543" y="833"/>
                    <a:pt x="2542" y="829"/>
                    <a:pt x="2542" y="829"/>
                  </a:cubicBezTo>
                  <a:cubicBezTo>
                    <a:pt x="2542" y="829"/>
                    <a:pt x="2543" y="838"/>
                    <a:pt x="2545" y="847"/>
                  </a:cubicBezTo>
                  <a:cubicBezTo>
                    <a:pt x="2545" y="850"/>
                    <a:pt x="2545" y="852"/>
                    <a:pt x="2546" y="855"/>
                  </a:cubicBezTo>
                  <a:cubicBezTo>
                    <a:pt x="2546" y="859"/>
                    <a:pt x="2547" y="863"/>
                    <a:pt x="2547" y="864"/>
                  </a:cubicBezTo>
                  <a:cubicBezTo>
                    <a:pt x="2547" y="864"/>
                    <a:pt x="2547" y="864"/>
                    <a:pt x="2547" y="864"/>
                  </a:cubicBezTo>
                  <a:cubicBezTo>
                    <a:pt x="2547" y="863"/>
                    <a:pt x="2547" y="860"/>
                    <a:pt x="2546" y="855"/>
                  </a:cubicBezTo>
                  <a:cubicBezTo>
                    <a:pt x="2545" y="848"/>
                    <a:pt x="2544" y="839"/>
                    <a:pt x="2542" y="825"/>
                  </a:cubicBezTo>
                  <a:cubicBezTo>
                    <a:pt x="2542" y="825"/>
                    <a:pt x="2542" y="825"/>
                    <a:pt x="2542" y="825"/>
                  </a:cubicBezTo>
                  <a:cubicBezTo>
                    <a:pt x="2537" y="825"/>
                    <a:pt x="2537" y="825"/>
                    <a:pt x="2537" y="825"/>
                  </a:cubicBezTo>
                  <a:moveTo>
                    <a:pt x="1907" y="819"/>
                  </a:moveTo>
                  <a:cubicBezTo>
                    <a:pt x="1889" y="822"/>
                    <a:pt x="1871" y="825"/>
                    <a:pt x="1852" y="828"/>
                  </a:cubicBezTo>
                  <a:cubicBezTo>
                    <a:pt x="1754" y="844"/>
                    <a:pt x="1655" y="862"/>
                    <a:pt x="1557" y="880"/>
                  </a:cubicBezTo>
                  <a:cubicBezTo>
                    <a:pt x="1626" y="874"/>
                    <a:pt x="1694" y="869"/>
                    <a:pt x="1760" y="865"/>
                  </a:cubicBezTo>
                  <a:cubicBezTo>
                    <a:pt x="1775" y="860"/>
                    <a:pt x="1790" y="855"/>
                    <a:pt x="1805" y="851"/>
                  </a:cubicBezTo>
                  <a:cubicBezTo>
                    <a:pt x="1839" y="840"/>
                    <a:pt x="1873" y="829"/>
                    <a:pt x="1907" y="819"/>
                  </a:cubicBezTo>
                  <a:moveTo>
                    <a:pt x="942" y="804"/>
                  </a:moveTo>
                  <a:cubicBezTo>
                    <a:pt x="916" y="814"/>
                    <a:pt x="890" y="824"/>
                    <a:pt x="864" y="835"/>
                  </a:cubicBezTo>
                  <a:cubicBezTo>
                    <a:pt x="848" y="841"/>
                    <a:pt x="834" y="848"/>
                    <a:pt x="819" y="855"/>
                  </a:cubicBezTo>
                  <a:cubicBezTo>
                    <a:pt x="796" y="865"/>
                    <a:pt x="796" y="865"/>
                    <a:pt x="796" y="865"/>
                  </a:cubicBezTo>
                  <a:cubicBezTo>
                    <a:pt x="795" y="865"/>
                    <a:pt x="795" y="865"/>
                    <a:pt x="795" y="865"/>
                  </a:cubicBezTo>
                  <a:cubicBezTo>
                    <a:pt x="797" y="875"/>
                    <a:pt x="798" y="879"/>
                    <a:pt x="798" y="879"/>
                  </a:cubicBezTo>
                  <a:cubicBezTo>
                    <a:pt x="798" y="879"/>
                    <a:pt x="796" y="872"/>
                    <a:pt x="794" y="865"/>
                  </a:cubicBezTo>
                  <a:cubicBezTo>
                    <a:pt x="793" y="859"/>
                    <a:pt x="791" y="852"/>
                    <a:pt x="791" y="852"/>
                  </a:cubicBezTo>
                  <a:cubicBezTo>
                    <a:pt x="791" y="852"/>
                    <a:pt x="797" y="878"/>
                    <a:pt x="823" y="979"/>
                  </a:cubicBezTo>
                  <a:cubicBezTo>
                    <a:pt x="825" y="979"/>
                    <a:pt x="827" y="978"/>
                    <a:pt x="829" y="978"/>
                  </a:cubicBezTo>
                  <a:cubicBezTo>
                    <a:pt x="826" y="968"/>
                    <a:pt x="821" y="948"/>
                    <a:pt x="816" y="929"/>
                  </a:cubicBezTo>
                  <a:cubicBezTo>
                    <a:pt x="810" y="905"/>
                    <a:pt x="804" y="881"/>
                    <a:pt x="802" y="874"/>
                  </a:cubicBezTo>
                  <a:cubicBezTo>
                    <a:pt x="802" y="873"/>
                    <a:pt x="802" y="872"/>
                    <a:pt x="802" y="872"/>
                  </a:cubicBezTo>
                  <a:cubicBezTo>
                    <a:pt x="802" y="872"/>
                    <a:pt x="802" y="873"/>
                    <a:pt x="802" y="874"/>
                  </a:cubicBezTo>
                  <a:cubicBezTo>
                    <a:pt x="803" y="877"/>
                    <a:pt x="804" y="883"/>
                    <a:pt x="807" y="893"/>
                  </a:cubicBezTo>
                  <a:cubicBezTo>
                    <a:pt x="808" y="892"/>
                    <a:pt x="808" y="892"/>
                    <a:pt x="808" y="892"/>
                  </a:cubicBezTo>
                  <a:cubicBezTo>
                    <a:pt x="809" y="892"/>
                    <a:pt x="809" y="892"/>
                    <a:pt x="809" y="892"/>
                  </a:cubicBezTo>
                  <a:cubicBezTo>
                    <a:pt x="811" y="891"/>
                    <a:pt x="811" y="891"/>
                    <a:pt x="811" y="891"/>
                  </a:cubicBezTo>
                  <a:cubicBezTo>
                    <a:pt x="816" y="889"/>
                    <a:pt x="816" y="889"/>
                    <a:pt x="816" y="889"/>
                  </a:cubicBezTo>
                  <a:cubicBezTo>
                    <a:pt x="825" y="885"/>
                    <a:pt x="825" y="885"/>
                    <a:pt x="825" y="885"/>
                  </a:cubicBezTo>
                  <a:cubicBezTo>
                    <a:pt x="843" y="876"/>
                    <a:pt x="843" y="876"/>
                    <a:pt x="843" y="876"/>
                  </a:cubicBezTo>
                  <a:cubicBezTo>
                    <a:pt x="908" y="848"/>
                    <a:pt x="970" y="825"/>
                    <a:pt x="1030" y="807"/>
                  </a:cubicBezTo>
                  <a:cubicBezTo>
                    <a:pt x="1001" y="806"/>
                    <a:pt x="971" y="805"/>
                    <a:pt x="942" y="804"/>
                  </a:cubicBezTo>
                  <a:moveTo>
                    <a:pt x="1687" y="744"/>
                  </a:moveTo>
                  <a:cubicBezTo>
                    <a:pt x="1688" y="750"/>
                    <a:pt x="1689" y="756"/>
                    <a:pt x="1689" y="762"/>
                  </a:cubicBezTo>
                  <a:cubicBezTo>
                    <a:pt x="1690" y="762"/>
                    <a:pt x="1690" y="762"/>
                    <a:pt x="1690" y="762"/>
                  </a:cubicBezTo>
                  <a:cubicBezTo>
                    <a:pt x="1694" y="762"/>
                    <a:pt x="1694" y="762"/>
                    <a:pt x="1694" y="762"/>
                  </a:cubicBezTo>
                  <a:cubicBezTo>
                    <a:pt x="1698" y="789"/>
                    <a:pt x="1700" y="801"/>
                    <a:pt x="1700" y="801"/>
                  </a:cubicBezTo>
                  <a:cubicBezTo>
                    <a:pt x="1700" y="801"/>
                    <a:pt x="1697" y="777"/>
                    <a:pt x="1692" y="744"/>
                  </a:cubicBezTo>
                  <a:cubicBezTo>
                    <a:pt x="1688" y="744"/>
                    <a:pt x="1688" y="744"/>
                    <a:pt x="1688" y="744"/>
                  </a:cubicBezTo>
                  <a:cubicBezTo>
                    <a:pt x="1687" y="744"/>
                    <a:pt x="1687" y="744"/>
                    <a:pt x="1687" y="744"/>
                  </a:cubicBezTo>
                  <a:moveTo>
                    <a:pt x="2541" y="707"/>
                  </a:moveTo>
                  <a:cubicBezTo>
                    <a:pt x="2541" y="708"/>
                    <a:pt x="2541" y="708"/>
                    <a:pt x="2541" y="708"/>
                  </a:cubicBezTo>
                  <a:cubicBezTo>
                    <a:pt x="2540" y="708"/>
                    <a:pt x="2540" y="708"/>
                    <a:pt x="2540" y="708"/>
                  </a:cubicBezTo>
                  <a:cubicBezTo>
                    <a:pt x="2537" y="709"/>
                    <a:pt x="2537" y="709"/>
                    <a:pt x="2537" y="709"/>
                  </a:cubicBezTo>
                  <a:cubicBezTo>
                    <a:pt x="2533" y="710"/>
                    <a:pt x="2533" y="710"/>
                    <a:pt x="2533" y="710"/>
                  </a:cubicBezTo>
                  <a:cubicBezTo>
                    <a:pt x="2537" y="741"/>
                    <a:pt x="2540" y="765"/>
                    <a:pt x="2542" y="784"/>
                  </a:cubicBezTo>
                  <a:cubicBezTo>
                    <a:pt x="2544" y="784"/>
                    <a:pt x="2547" y="784"/>
                    <a:pt x="2549" y="784"/>
                  </a:cubicBezTo>
                  <a:cubicBezTo>
                    <a:pt x="2551" y="784"/>
                    <a:pt x="2551" y="784"/>
                    <a:pt x="2551" y="784"/>
                  </a:cubicBezTo>
                  <a:cubicBezTo>
                    <a:pt x="2550" y="779"/>
                    <a:pt x="2550" y="777"/>
                    <a:pt x="2550" y="777"/>
                  </a:cubicBezTo>
                  <a:cubicBezTo>
                    <a:pt x="2550" y="777"/>
                    <a:pt x="2550" y="781"/>
                    <a:pt x="2551" y="785"/>
                  </a:cubicBezTo>
                  <a:cubicBezTo>
                    <a:pt x="2551" y="788"/>
                    <a:pt x="2552" y="792"/>
                    <a:pt x="2552" y="792"/>
                  </a:cubicBezTo>
                  <a:cubicBezTo>
                    <a:pt x="2552" y="792"/>
                    <a:pt x="2550" y="775"/>
                    <a:pt x="2541" y="707"/>
                  </a:cubicBezTo>
                  <a:moveTo>
                    <a:pt x="2518" y="673"/>
                  </a:moveTo>
                  <a:cubicBezTo>
                    <a:pt x="2506" y="677"/>
                    <a:pt x="2506" y="677"/>
                    <a:pt x="2506" y="677"/>
                  </a:cubicBezTo>
                  <a:cubicBezTo>
                    <a:pt x="2494" y="682"/>
                    <a:pt x="2482" y="687"/>
                    <a:pt x="2470" y="692"/>
                  </a:cubicBezTo>
                  <a:cubicBezTo>
                    <a:pt x="2445" y="701"/>
                    <a:pt x="2419" y="710"/>
                    <a:pt x="2393" y="720"/>
                  </a:cubicBezTo>
                  <a:cubicBezTo>
                    <a:pt x="2340" y="738"/>
                    <a:pt x="2284" y="757"/>
                    <a:pt x="2226" y="776"/>
                  </a:cubicBezTo>
                  <a:cubicBezTo>
                    <a:pt x="2149" y="800"/>
                    <a:pt x="2069" y="825"/>
                    <a:pt x="1986" y="850"/>
                  </a:cubicBezTo>
                  <a:cubicBezTo>
                    <a:pt x="2121" y="832"/>
                    <a:pt x="2256" y="819"/>
                    <a:pt x="2389" y="819"/>
                  </a:cubicBezTo>
                  <a:cubicBezTo>
                    <a:pt x="2437" y="819"/>
                    <a:pt x="2485" y="821"/>
                    <a:pt x="2533" y="825"/>
                  </a:cubicBezTo>
                  <a:cubicBezTo>
                    <a:pt x="2537" y="825"/>
                    <a:pt x="2537" y="825"/>
                    <a:pt x="2537" y="825"/>
                  </a:cubicBezTo>
                  <a:cubicBezTo>
                    <a:pt x="2536" y="813"/>
                    <a:pt x="2534" y="799"/>
                    <a:pt x="2532" y="783"/>
                  </a:cubicBezTo>
                  <a:cubicBezTo>
                    <a:pt x="2481" y="778"/>
                    <a:pt x="2429" y="776"/>
                    <a:pt x="2377" y="776"/>
                  </a:cubicBezTo>
                  <a:cubicBezTo>
                    <a:pt x="2360" y="776"/>
                    <a:pt x="2343" y="776"/>
                    <a:pt x="2325" y="777"/>
                  </a:cubicBezTo>
                  <a:cubicBezTo>
                    <a:pt x="2361" y="766"/>
                    <a:pt x="2395" y="755"/>
                    <a:pt x="2430" y="744"/>
                  </a:cubicBezTo>
                  <a:cubicBezTo>
                    <a:pt x="2487" y="726"/>
                    <a:pt x="2487" y="726"/>
                    <a:pt x="2487" y="726"/>
                  </a:cubicBezTo>
                  <a:cubicBezTo>
                    <a:pt x="2515" y="716"/>
                    <a:pt x="2515" y="716"/>
                    <a:pt x="2515" y="716"/>
                  </a:cubicBezTo>
                  <a:cubicBezTo>
                    <a:pt x="2523" y="714"/>
                    <a:pt x="2523" y="714"/>
                    <a:pt x="2523" y="714"/>
                  </a:cubicBezTo>
                  <a:cubicBezTo>
                    <a:pt x="2522" y="701"/>
                    <a:pt x="2520" y="687"/>
                    <a:pt x="2518" y="673"/>
                  </a:cubicBezTo>
                  <a:moveTo>
                    <a:pt x="2521" y="649"/>
                  </a:moveTo>
                  <a:cubicBezTo>
                    <a:pt x="2520" y="649"/>
                    <a:pt x="2520" y="649"/>
                    <a:pt x="2520" y="649"/>
                  </a:cubicBezTo>
                  <a:cubicBezTo>
                    <a:pt x="2516" y="650"/>
                    <a:pt x="2516" y="650"/>
                    <a:pt x="2516" y="650"/>
                  </a:cubicBezTo>
                  <a:cubicBezTo>
                    <a:pt x="2515" y="650"/>
                    <a:pt x="2515" y="650"/>
                    <a:pt x="2515" y="650"/>
                  </a:cubicBezTo>
                  <a:cubicBezTo>
                    <a:pt x="2516" y="658"/>
                    <a:pt x="2517" y="665"/>
                    <a:pt x="2518" y="673"/>
                  </a:cubicBezTo>
                  <a:cubicBezTo>
                    <a:pt x="2523" y="671"/>
                    <a:pt x="2523" y="671"/>
                    <a:pt x="2523" y="671"/>
                  </a:cubicBezTo>
                  <a:cubicBezTo>
                    <a:pt x="2522" y="663"/>
                    <a:pt x="2521" y="656"/>
                    <a:pt x="2521" y="649"/>
                  </a:cubicBezTo>
                  <a:moveTo>
                    <a:pt x="1688" y="640"/>
                  </a:moveTo>
                  <a:cubicBezTo>
                    <a:pt x="1688" y="640"/>
                    <a:pt x="1688" y="643"/>
                    <a:pt x="1689" y="651"/>
                  </a:cubicBezTo>
                  <a:cubicBezTo>
                    <a:pt x="1689" y="651"/>
                    <a:pt x="1689" y="651"/>
                    <a:pt x="1689" y="651"/>
                  </a:cubicBezTo>
                  <a:cubicBezTo>
                    <a:pt x="1688" y="651"/>
                    <a:pt x="1688" y="651"/>
                    <a:pt x="1688" y="651"/>
                  </a:cubicBezTo>
                  <a:cubicBezTo>
                    <a:pt x="1687" y="651"/>
                    <a:pt x="1687" y="651"/>
                    <a:pt x="1687" y="651"/>
                  </a:cubicBezTo>
                  <a:cubicBezTo>
                    <a:pt x="1684" y="652"/>
                    <a:pt x="1684" y="652"/>
                    <a:pt x="1684" y="652"/>
                  </a:cubicBezTo>
                  <a:cubicBezTo>
                    <a:pt x="1683" y="652"/>
                    <a:pt x="1683" y="652"/>
                    <a:pt x="1683" y="652"/>
                  </a:cubicBezTo>
                  <a:cubicBezTo>
                    <a:pt x="1685" y="670"/>
                    <a:pt x="1687" y="685"/>
                    <a:pt x="1689" y="697"/>
                  </a:cubicBezTo>
                  <a:cubicBezTo>
                    <a:pt x="1695" y="697"/>
                    <a:pt x="1695" y="697"/>
                    <a:pt x="1695" y="697"/>
                  </a:cubicBezTo>
                  <a:cubicBezTo>
                    <a:pt x="1696" y="697"/>
                    <a:pt x="1696" y="697"/>
                    <a:pt x="1696" y="697"/>
                  </a:cubicBezTo>
                  <a:cubicBezTo>
                    <a:pt x="1696" y="698"/>
                    <a:pt x="1696" y="698"/>
                    <a:pt x="1696" y="698"/>
                  </a:cubicBezTo>
                  <a:cubicBezTo>
                    <a:pt x="1696" y="698"/>
                    <a:pt x="1694" y="684"/>
                    <a:pt x="1692" y="669"/>
                  </a:cubicBezTo>
                  <a:cubicBezTo>
                    <a:pt x="1690" y="655"/>
                    <a:pt x="1688" y="640"/>
                    <a:pt x="1688" y="640"/>
                  </a:cubicBezTo>
                  <a:moveTo>
                    <a:pt x="1669" y="608"/>
                  </a:moveTo>
                  <a:cubicBezTo>
                    <a:pt x="1650" y="613"/>
                    <a:pt x="1650" y="613"/>
                    <a:pt x="1650" y="613"/>
                  </a:cubicBezTo>
                  <a:cubicBezTo>
                    <a:pt x="1635" y="617"/>
                    <a:pt x="1620" y="621"/>
                    <a:pt x="1604" y="625"/>
                  </a:cubicBezTo>
                  <a:cubicBezTo>
                    <a:pt x="1574" y="632"/>
                    <a:pt x="1544" y="640"/>
                    <a:pt x="1513" y="647"/>
                  </a:cubicBezTo>
                  <a:cubicBezTo>
                    <a:pt x="1452" y="662"/>
                    <a:pt x="1390" y="676"/>
                    <a:pt x="1328" y="691"/>
                  </a:cubicBezTo>
                  <a:cubicBezTo>
                    <a:pt x="1243" y="711"/>
                    <a:pt x="1158" y="733"/>
                    <a:pt x="1073" y="759"/>
                  </a:cubicBezTo>
                  <a:cubicBezTo>
                    <a:pt x="1147" y="759"/>
                    <a:pt x="1221" y="756"/>
                    <a:pt x="1297" y="753"/>
                  </a:cubicBezTo>
                  <a:cubicBezTo>
                    <a:pt x="1407" y="749"/>
                    <a:pt x="1515" y="744"/>
                    <a:pt x="1622" y="744"/>
                  </a:cubicBezTo>
                  <a:cubicBezTo>
                    <a:pt x="1640" y="744"/>
                    <a:pt x="1658" y="744"/>
                    <a:pt x="1676" y="744"/>
                  </a:cubicBezTo>
                  <a:cubicBezTo>
                    <a:pt x="1687" y="744"/>
                    <a:pt x="1687" y="744"/>
                    <a:pt x="1687" y="744"/>
                  </a:cubicBezTo>
                  <a:cubicBezTo>
                    <a:pt x="1685" y="730"/>
                    <a:pt x="1683" y="716"/>
                    <a:pt x="1681" y="701"/>
                  </a:cubicBezTo>
                  <a:cubicBezTo>
                    <a:pt x="1681" y="700"/>
                    <a:pt x="1681" y="698"/>
                    <a:pt x="1681" y="697"/>
                  </a:cubicBezTo>
                  <a:cubicBezTo>
                    <a:pt x="1661" y="697"/>
                    <a:pt x="1661" y="697"/>
                    <a:pt x="1661" y="697"/>
                  </a:cubicBezTo>
                  <a:cubicBezTo>
                    <a:pt x="1641" y="696"/>
                    <a:pt x="1620" y="696"/>
                    <a:pt x="1599" y="696"/>
                  </a:cubicBezTo>
                  <a:cubicBezTo>
                    <a:pt x="1588" y="696"/>
                    <a:pt x="1577" y="696"/>
                    <a:pt x="1566" y="696"/>
                  </a:cubicBezTo>
                  <a:cubicBezTo>
                    <a:pt x="1540" y="697"/>
                    <a:pt x="1514" y="697"/>
                    <a:pt x="1489" y="698"/>
                  </a:cubicBezTo>
                  <a:cubicBezTo>
                    <a:pt x="1537" y="688"/>
                    <a:pt x="1585" y="677"/>
                    <a:pt x="1635" y="665"/>
                  </a:cubicBezTo>
                  <a:cubicBezTo>
                    <a:pt x="1675" y="654"/>
                    <a:pt x="1675" y="654"/>
                    <a:pt x="1675" y="654"/>
                  </a:cubicBezTo>
                  <a:cubicBezTo>
                    <a:pt x="1673" y="638"/>
                    <a:pt x="1671" y="622"/>
                    <a:pt x="1669" y="608"/>
                  </a:cubicBezTo>
                  <a:moveTo>
                    <a:pt x="1671" y="586"/>
                  </a:moveTo>
                  <a:cubicBezTo>
                    <a:pt x="1671" y="586"/>
                    <a:pt x="1671" y="587"/>
                    <a:pt x="1671" y="589"/>
                  </a:cubicBezTo>
                  <a:cubicBezTo>
                    <a:pt x="1671" y="589"/>
                    <a:pt x="1671" y="589"/>
                    <a:pt x="1671" y="589"/>
                  </a:cubicBezTo>
                  <a:cubicBezTo>
                    <a:pt x="1670" y="589"/>
                    <a:pt x="1670" y="589"/>
                    <a:pt x="1670" y="589"/>
                  </a:cubicBezTo>
                  <a:cubicBezTo>
                    <a:pt x="1667" y="590"/>
                    <a:pt x="1667" y="590"/>
                    <a:pt x="1667" y="590"/>
                  </a:cubicBezTo>
                  <a:cubicBezTo>
                    <a:pt x="1666" y="590"/>
                    <a:pt x="1666" y="590"/>
                    <a:pt x="1666" y="590"/>
                  </a:cubicBezTo>
                  <a:cubicBezTo>
                    <a:pt x="1667" y="595"/>
                    <a:pt x="1668" y="601"/>
                    <a:pt x="1669" y="608"/>
                  </a:cubicBezTo>
                  <a:cubicBezTo>
                    <a:pt x="1672" y="607"/>
                    <a:pt x="1672" y="607"/>
                    <a:pt x="1672" y="607"/>
                  </a:cubicBezTo>
                  <a:cubicBezTo>
                    <a:pt x="1674" y="606"/>
                    <a:pt x="1674" y="606"/>
                    <a:pt x="1674" y="606"/>
                  </a:cubicBezTo>
                  <a:cubicBezTo>
                    <a:pt x="1672" y="594"/>
                    <a:pt x="1671" y="586"/>
                    <a:pt x="1671" y="586"/>
                  </a:cubicBezTo>
                  <a:moveTo>
                    <a:pt x="1436" y="402"/>
                  </a:moveTo>
                  <a:cubicBezTo>
                    <a:pt x="1347" y="426"/>
                    <a:pt x="1253" y="453"/>
                    <a:pt x="1153" y="488"/>
                  </a:cubicBezTo>
                  <a:cubicBezTo>
                    <a:pt x="1086" y="511"/>
                    <a:pt x="1022" y="536"/>
                    <a:pt x="960" y="563"/>
                  </a:cubicBezTo>
                  <a:cubicBezTo>
                    <a:pt x="929" y="577"/>
                    <a:pt x="898" y="591"/>
                    <a:pt x="867" y="606"/>
                  </a:cubicBezTo>
                  <a:cubicBezTo>
                    <a:pt x="822" y="629"/>
                    <a:pt x="822" y="629"/>
                    <a:pt x="822" y="629"/>
                  </a:cubicBezTo>
                  <a:cubicBezTo>
                    <a:pt x="816" y="631"/>
                    <a:pt x="816" y="631"/>
                    <a:pt x="816" y="631"/>
                  </a:cubicBezTo>
                  <a:cubicBezTo>
                    <a:pt x="816" y="632"/>
                    <a:pt x="816" y="632"/>
                    <a:pt x="816" y="632"/>
                  </a:cubicBezTo>
                  <a:cubicBezTo>
                    <a:pt x="816" y="632"/>
                    <a:pt x="816" y="632"/>
                    <a:pt x="816" y="632"/>
                  </a:cubicBezTo>
                  <a:cubicBezTo>
                    <a:pt x="815" y="630"/>
                    <a:pt x="815" y="630"/>
                    <a:pt x="815" y="630"/>
                  </a:cubicBezTo>
                  <a:cubicBezTo>
                    <a:pt x="815" y="630"/>
                    <a:pt x="823" y="666"/>
                    <a:pt x="830" y="703"/>
                  </a:cubicBezTo>
                  <a:cubicBezTo>
                    <a:pt x="835" y="726"/>
                    <a:pt x="840" y="749"/>
                    <a:pt x="843" y="763"/>
                  </a:cubicBezTo>
                  <a:cubicBezTo>
                    <a:pt x="843" y="763"/>
                    <a:pt x="843" y="763"/>
                    <a:pt x="843" y="763"/>
                  </a:cubicBezTo>
                  <a:cubicBezTo>
                    <a:pt x="842" y="760"/>
                    <a:pt x="841" y="755"/>
                    <a:pt x="840" y="750"/>
                  </a:cubicBezTo>
                  <a:cubicBezTo>
                    <a:pt x="841" y="750"/>
                    <a:pt x="841" y="750"/>
                    <a:pt x="841" y="750"/>
                  </a:cubicBezTo>
                  <a:cubicBezTo>
                    <a:pt x="843" y="750"/>
                    <a:pt x="843" y="750"/>
                    <a:pt x="843" y="750"/>
                  </a:cubicBezTo>
                  <a:cubicBezTo>
                    <a:pt x="846" y="751"/>
                    <a:pt x="846" y="751"/>
                    <a:pt x="846" y="751"/>
                  </a:cubicBezTo>
                  <a:cubicBezTo>
                    <a:pt x="859" y="752"/>
                    <a:pt x="859" y="752"/>
                    <a:pt x="859" y="752"/>
                  </a:cubicBezTo>
                  <a:cubicBezTo>
                    <a:pt x="884" y="754"/>
                    <a:pt x="884" y="754"/>
                    <a:pt x="884" y="754"/>
                  </a:cubicBezTo>
                  <a:cubicBezTo>
                    <a:pt x="892" y="754"/>
                    <a:pt x="900" y="755"/>
                    <a:pt x="908" y="755"/>
                  </a:cubicBezTo>
                  <a:cubicBezTo>
                    <a:pt x="947" y="740"/>
                    <a:pt x="986" y="727"/>
                    <a:pt x="1026" y="714"/>
                  </a:cubicBezTo>
                  <a:cubicBezTo>
                    <a:pt x="1004" y="714"/>
                    <a:pt x="983" y="714"/>
                    <a:pt x="962" y="713"/>
                  </a:cubicBezTo>
                  <a:cubicBezTo>
                    <a:pt x="942" y="713"/>
                    <a:pt x="922" y="712"/>
                    <a:pt x="901" y="711"/>
                  </a:cubicBezTo>
                  <a:cubicBezTo>
                    <a:pt x="891" y="711"/>
                    <a:pt x="881" y="710"/>
                    <a:pt x="871" y="710"/>
                  </a:cubicBezTo>
                  <a:cubicBezTo>
                    <a:pt x="856" y="709"/>
                    <a:pt x="856" y="709"/>
                    <a:pt x="856" y="709"/>
                  </a:cubicBezTo>
                  <a:cubicBezTo>
                    <a:pt x="849" y="708"/>
                    <a:pt x="849" y="708"/>
                    <a:pt x="849" y="708"/>
                  </a:cubicBezTo>
                  <a:cubicBezTo>
                    <a:pt x="845" y="708"/>
                    <a:pt x="845" y="708"/>
                    <a:pt x="845" y="708"/>
                  </a:cubicBezTo>
                  <a:cubicBezTo>
                    <a:pt x="844" y="708"/>
                    <a:pt x="844" y="708"/>
                    <a:pt x="844" y="708"/>
                  </a:cubicBezTo>
                  <a:cubicBezTo>
                    <a:pt x="844" y="708"/>
                    <a:pt x="844" y="708"/>
                    <a:pt x="844" y="708"/>
                  </a:cubicBezTo>
                  <a:cubicBezTo>
                    <a:pt x="837" y="674"/>
                    <a:pt x="835" y="666"/>
                    <a:pt x="835" y="666"/>
                  </a:cubicBezTo>
                  <a:cubicBezTo>
                    <a:pt x="835" y="666"/>
                    <a:pt x="835" y="667"/>
                    <a:pt x="836" y="669"/>
                  </a:cubicBezTo>
                  <a:cubicBezTo>
                    <a:pt x="836" y="671"/>
                    <a:pt x="837" y="673"/>
                    <a:pt x="837" y="673"/>
                  </a:cubicBezTo>
                  <a:cubicBezTo>
                    <a:pt x="837" y="673"/>
                    <a:pt x="836" y="672"/>
                    <a:pt x="836" y="669"/>
                  </a:cubicBezTo>
                  <a:cubicBezTo>
                    <a:pt x="838" y="668"/>
                    <a:pt x="838" y="668"/>
                    <a:pt x="838" y="668"/>
                  </a:cubicBezTo>
                  <a:cubicBezTo>
                    <a:pt x="908" y="631"/>
                    <a:pt x="980" y="598"/>
                    <a:pt x="1053" y="567"/>
                  </a:cubicBezTo>
                  <a:cubicBezTo>
                    <a:pt x="1197" y="507"/>
                    <a:pt x="1342" y="461"/>
                    <a:pt x="1482" y="422"/>
                  </a:cubicBezTo>
                  <a:cubicBezTo>
                    <a:pt x="1497" y="418"/>
                    <a:pt x="1513" y="413"/>
                    <a:pt x="1529" y="409"/>
                  </a:cubicBezTo>
                  <a:cubicBezTo>
                    <a:pt x="1498" y="407"/>
                    <a:pt x="1467" y="404"/>
                    <a:pt x="1436" y="402"/>
                  </a:cubicBezTo>
                  <a:moveTo>
                    <a:pt x="1810" y="384"/>
                  </a:moveTo>
                  <a:cubicBezTo>
                    <a:pt x="1810" y="389"/>
                    <a:pt x="1811" y="394"/>
                    <a:pt x="1811" y="399"/>
                  </a:cubicBezTo>
                  <a:cubicBezTo>
                    <a:pt x="1813" y="399"/>
                    <a:pt x="1813" y="399"/>
                    <a:pt x="1813" y="399"/>
                  </a:cubicBezTo>
                  <a:cubicBezTo>
                    <a:pt x="1816" y="399"/>
                    <a:pt x="1816" y="399"/>
                    <a:pt x="1816" y="399"/>
                  </a:cubicBezTo>
                  <a:cubicBezTo>
                    <a:pt x="1817" y="399"/>
                    <a:pt x="1817" y="399"/>
                    <a:pt x="1817" y="399"/>
                  </a:cubicBezTo>
                  <a:cubicBezTo>
                    <a:pt x="1817" y="400"/>
                    <a:pt x="1817" y="401"/>
                    <a:pt x="1817" y="401"/>
                  </a:cubicBezTo>
                  <a:cubicBezTo>
                    <a:pt x="1817" y="401"/>
                    <a:pt x="1817" y="394"/>
                    <a:pt x="1816" y="385"/>
                  </a:cubicBezTo>
                  <a:cubicBezTo>
                    <a:pt x="1813" y="384"/>
                    <a:pt x="1813" y="384"/>
                    <a:pt x="1813" y="384"/>
                  </a:cubicBezTo>
                  <a:cubicBezTo>
                    <a:pt x="1812" y="384"/>
                    <a:pt x="1811" y="384"/>
                    <a:pt x="1810" y="384"/>
                  </a:cubicBezTo>
                  <a:moveTo>
                    <a:pt x="1816" y="329"/>
                  </a:moveTo>
                  <a:cubicBezTo>
                    <a:pt x="1816" y="329"/>
                    <a:pt x="1816" y="331"/>
                    <a:pt x="1817" y="335"/>
                  </a:cubicBezTo>
                  <a:cubicBezTo>
                    <a:pt x="1814" y="336"/>
                    <a:pt x="1814" y="336"/>
                    <a:pt x="1814" y="336"/>
                  </a:cubicBezTo>
                  <a:cubicBezTo>
                    <a:pt x="1813" y="336"/>
                    <a:pt x="1813" y="336"/>
                    <a:pt x="1813" y="336"/>
                  </a:cubicBezTo>
                  <a:cubicBezTo>
                    <a:pt x="1814" y="342"/>
                    <a:pt x="1814" y="349"/>
                    <a:pt x="1815" y="356"/>
                  </a:cubicBezTo>
                  <a:cubicBezTo>
                    <a:pt x="1815" y="357"/>
                    <a:pt x="1815" y="359"/>
                    <a:pt x="1816" y="361"/>
                  </a:cubicBezTo>
                  <a:cubicBezTo>
                    <a:pt x="1817" y="361"/>
                    <a:pt x="1817" y="361"/>
                    <a:pt x="1817" y="361"/>
                  </a:cubicBezTo>
                  <a:cubicBezTo>
                    <a:pt x="1818" y="361"/>
                    <a:pt x="1818" y="361"/>
                    <a:pt x="1818" y="361"/>
                  </a:cubicBezTo>
                  <a:cubicBezTo>
                    <a:pt x="1819" y="361"/>
                    <a:pt x="1819" y="361"/>
                    <a:pt x="1819" y="361"/>
                  </a:cubicBezTo>
                  <a:cubicBezTo>
                    <a:pt x="1819" y="361"/>
                    <a:pt x="1819" y="361"/>
                    <a:pt x="1819" y="361"/>
                  </a:cubicBezTo>
                  <a:cubicBezTo>
                    <a:pt x="1820" y="361"/>
                    <a:pt x="1820" y="361"/>
                    <a:pt x="1820" y="361"/>
                  </a:cubicBezTo>
                  <a:cubicBezTo>
                    <a:pt x="1820" y="361"/>
                    <a:pt x="1819" y="353"/>
                    <a:pt x="1818" y="345"/>
                  </a:cubicBezTo>
                  <a:cubicBezTo>
                    <a:pt x="1817" y="337"/>
                    <a:pt x="1816" y="329"/>
                    <a:pt x="1816" y="329"/>
                  </a:cubicBezTo>
                  <a:moveTo>
                    <a:pt x="1803" y="313"/>
                  </a:moveTo>
                  <a:cubicBezTo>
                    <a:pt x="1800" y="314"/>
                    <a:pt x="1800" y="314"/>
                    <a:pt x="1800" y="314"/>
                  </a:cubicBezTo>
                  <a:cubicBezTo>
                    <a:pt x="1785" y="318"/>
                    <a:pt x="1785" y="318"/>
                    <a:pt x="1785" y="318"/>
                  </a:cubicBezTo>
                  <a:cubicBezTo>
                    <a:pt x="1754" y="325"/>
                    <a:pt x="1754" y="325"/>
                    <a:pt x="1754" y="325"/>
                  </a:cubicBezTo>
                  <a:cubicBezTo>
                    <a:pt x="1691" y="340"/>
                    <a:pt x="1691" y="340"/>
                    <a:pt x="1691" y="340"/>
                  </a:cubicBezTo>
                  <a:cubicBezTo>
                    <a:pt x="1658" y="348"/>
                    <a:pt x="1624" y="356"/>
                    <a:pt x="1589" y="364"/>
                  </a:cubicBezTo>
                  <a:cubicBezTo>
                    <a:pt x="1622" y="367"/>
                    <a:pt x="1654" y="369"/>
                    <a:pt x="1685" y="372"/>
                  </a:cubicBezTo>
                  <a:cubicBezTo>
                    <a:pt x="1727" y="376"/>
                    <a:pt x="1769" y="380"/>
                    <a:pt x="1810" y="384"/>
                  </a:cubicBezTo>
                  <a:cubicBezTo>
                    <a:pt x="1809" y="376"/>
                    <a:pt x="1808" y="367"/>
                    <a:pt x="1807" y="360"/>
                  </a:cubicBezTo>
                  <a:cubicBezTo>
                    <a:pt x="1805" y="360"/>
                    <a:pt x="1805" y="360"/>
                    <a:pt x="1805" y="360"/>
                  </a:cubicBezTo>
                  <a:cubicBezTo>
                    <a:pt x="1756" y="356"/>
                    <a:pt x="1756" y="356"/>
                    <a:pt x="1756" y="356"/>
                  </a:cubicBezTo>
                  <a:cubicBezTo>
                    <a:pt x="1751" y="355"/>
                    <a:pt x="1746" y="355"/>
                    <a:pt x="1741" y="354"/>
                  </a:cubicBezTo>
                  <a:cubicBezTo>
                    <a:pt x="1755" y="350"/>
                    <a:pt x="1770" y="347"/>
                    <a:pt x="1784" y="343"/>
                  </a:cubicBezTo>
                  <a:cubicBezTo>
                    <a:pt x="1805" y="338"/>
                    <a:pt x="1805" y="338"/>
                    <a:pt x="1805" y="338"/>
                  </a:cubicBezTo>
                  <a:cubicBezTo>
                    <a:pt x="1804" y="329"/>
                    <a:pt x="1803" y="321"/>
                    <a:pt x="1803" y="313"/>
                  </a:cubicBezTo>
                  <a:moveTo>
                    <a:pt x="1804" y="275"/>
                  </a:moveTo>
                  <a:cubicBezTo>
                    <a:pt x="1804" y="275"/>
                    <a:pt x="1805" y="282"/>
                    <a:pt x="1806" y="298"/>
                  </a:cubicBezTo>
                  <a:cubicBezTo>
                    <a:pt x="1806" y="298"/>
                    <a:pt x="1806" y="298"/>
                    <a:pt x="1806" y="298"/>
                  </a:cubicBezTo>
                  <a:cubicBezTo>
                    <a:pt x="1804" y="299"/>
                    <a:pt x="1804" y="299"/>
                    <a:pt x="1804" y="299"/>
                  </a:cubicBezTo>
                  <a:cubicBezTo>
                    <a:pt x="1801" y="299"/>
                    <a:pt x="1801" y="299"/>
                    <a:pt x="1801" y="299"/>
                  </a:cubicBezTo>
                  <a:cubicBezTo>
                    <a:pt x="1802" y="304"/>
                    <a:pt x="1802" y="308"/>
                    <a:pt x="1803" y="313"/>
                  </a:cubicBezTo>
                  <a:cubicBezTo>
                    <a:pt x="1808" y="312"/>
                    <a:pt x="1808" y="312"/>
                    <a:pt x="1808" y="312"/>
                  </a:cubicBezTo>
                  <a:cubicBezTo>
                    <a:pt x="1808" y="312"/>
                    <a:pt x="1808" y="312"/>
                    <a:pt x="1808" y="312"/>
                  </a:cubicBezTo>
                  <a:cubicBezTo>
                    <a:pt x="1806" y="291"/>
                    <a:pt x="1804" y="275"/>
                    <a:pt x="1804" y="275"/>
                  </a:cubicBezTo>
                  <a:moveTo>
                    <a:pt x="1354" y="97"/>
                  </a:moveTo>
                  <a:cubicBezTo>
                    <a:pt x="1347" y="99"/>
                    <a:pt x="1340" y="102"/>
                    <a:pt x="1332" y="104"/>
                  </a:cubicBezTo>
                  <a:cubicBezTo>
                    <a:pt x="1243" y="131"/>
                    <a:pt x="1148" y="160"/>
                    <a:pt x="1052" y="195"/>
                  </a:cubicBezTo>
                  <a:cubicBezTo>
                    <a:pt x="1005" y="212"/>
                    <a:pt x="956" y="229"/>
                    <a:pt x="909" y="249"/>
                  </a:cubicBezTo>
                  <a:cubicBezTo>
                    <a:pt x="884" y="258"/>
                    <a:pt x="861" y="269"/>
                    <a:pt x="837" y="279"/>
                  </a:cubicBezTo>
                  <a:cubicBezTo>
                    <a:pt x="819" y="287"/>
                    <a:pt x="819" y="287"/>
                    <a:pt x="819" y="287"/>
                  </a:cubicBezTo>
                  <a:cubicBezTo>
                    <a:pt x="811" y="291"/>
                    <a:pt x="811" y="291"/>
                    <a:pt x="811" y="291"/>
                  </a:cubicBezTo>
                  <a:cubicBezTo>
                    <a:pt x="806" y="293"/>
                    <a:pt x="806" y="293"/>
                    <a:pt x="806" y="293"/>
                  </a:cubicBezTo>
                  <a:cubicBezTo>
                    <a:pt x="804" y="294"/>
                    <a:pt x="804" y="294"/>
                    <a:pt x="804" y="294"/>
                  </a:cubicBezTo>
                  <a:cubicBezTo>
                    <a:pt x="804" y="294"/>
                    <a:pt x="804" y="294"/>
                    <a:pt x="804" y="294"/>
                  </a:cubicBezTo>
                  <a:cubicBezTo>
                    <a:pt x="804" y="296"/>
                    <a:pt x="804" y="296"/>
                    <a:pt x="804" y="296"/>
                  </a:cubicBezTo>
                  <a:cubicBezTo>
                    <a:pt x="804" y="296"/>
                    <a:pt x="804" y="295"/>
                    <a:pt x="803" y="294"/>
                  </a:cubicBezTo>
                  <a:cubicBezTo>
                    <a:pt x="803" y="293"/>
                    <a:pt x="803" y="292"/>
                    <a:pt x="803" y="292"/>
                  </a:cubicBezTo>
                  <a:cubicBezTo>
                    <a:pt x="803" y="292"/>
                    <a:pt x="804" y="297"/>
                    <a:pt x="808" y="316"/>
                  </a:cubicBezTo>
                  <a:cubicBezTo>
                    <a:pt x="809" y="316"/>
                    <a:pt x="809" y="316"/>
                    <a:pt x="809" y="316"/>
                  </a:cubicBezTo>
                  <a:cubicBezTo>
                    <a:pt x="810" y="317"/>
                    <a:pt x="810" y="317"/>
                    <a:pt x="810" y="317"/>
                  </a:cubicBezTo>
                  <a:cubicBezTo>
                    <a:pt x="848" y="318"/>
                    <a:pt x="848" y="318"/>
                    <a:pt x="848" y="318"/>
                  </a:cubicBezTo>
                  <a:cubicBezTo>
                    <a:pt x="1053" y="328"/>
                    <a:pt x="1253" y="337"/>
                    <a:pt x="1419" y="351"/>
                  </a:cubicBezTo>
                  <a:cubicBezTo>
                    <a:pt x="1429" y="351"/>
                    <a:pt x="1438" y="352"/>
                    <a:pt x="1447" y="353"/>
                  </a:cubicBezTo>
                  <a:cubicBezTo>
                    <a:pt x="1456" y="350"/>
                    <a:pt x="1465" y="348"/>
                    <a:pt x="1474" y="346"/>
                  </a:cubicBezTo>
                  <a:cubicBezTo>
                    <a:pt x="1490" y="342"/>
                    <a:pt x="1506" y="337"/>
                    <a:pt x="1521" y="334"/>
                  </a:cubicBezTo>
                  <a:cubicBezTo>
                    <a:pt x="1408" y="323"/>
                    <a:pt x="1296" y="313"/>
                    <a:pt x="1174" y="304"/>
                  </a:cubicBezTo>
                  <a:cubicBezTo>
                    <a:pt x="1138" y="301"/>
                    <a:pt x="1101" y="299"/>
                    <a:pt x="1064" y="296"/>
                  </a:cubicBezTo>
                  <a:cubicBezTo>
                    <a:pt x="1012" y="293"/>
                    <a:pt x="959" y="290"/>
                    <a:pt x="902" y="287"/>
                  </a:cubicBezTo>
                  <a:cubicBezTo>
                    <a:pt x="923" y="278"/>
                    <a:pt x="945" y="270"/>
                    <a:pt x="967" y="260"/>
                  </a:cubicBezTo>
                  <a:cubicBezTo>
                    <a:pt x="1030" y="235"/>
                    <a:pt x="1097" y="209"/>
                    <a:pt x="1170" y="182"/>
                  </a:cubicBezTo>
                  <a:cubicBezTo>
                    <a:pt x="1208" y="168"/>
                    <a:pt x="1251" y="153"/>
                    <a:pt x="1296" y="138"/>
                  </a:cubicBezTo>
                  <a:cubicBezTo>
                    <a:pt x="1313" y="132"/>
                    <a:pt x="1330" y="126"/>
                    <a:pt x="1348" y="120"/>
                  </a:cubicBezTo>
                  <a:cubicBezTo>
                    <a:pt x="1396" y="104"/>
                    <a:pt x="1396" y="104"/>
                    <a:pt x="1396" y="104"/>
                  </a:cubicBezTo>
                  <a:cubicBezTo>
                    <a:pt x="1398" y="103"/>
                    <a:pt x="1398" y="103"/>
                    <a:pt x="1398" y="103"/>
                  </a:cubicBezTo>
                  <a:cubicBezTo>
                    <a:pt x="1397" y="103"/>
                    <a:pt x="1397" y="103"/>
                    <a:pt x="1396" y="103"/>
                  </a:cubicBezTo>
                  <a:cubicBezTo>
                    <a:pt x="1382" y="102"/>
                    <a:pt x="1367" y="100"/>
                    <a:pt x="1354" y="97"/>
                  </a:cubicBezTo>
                  <a:moveTo>
                    <a:pt x="1419" y="56"/>
                  </a:moveTo>
                  <a:cubicBezTo>
                    <a:pt x="1419" y="56"/>
                    <a:pt x="1419" y="56"/>
                    <a:pt x="1419" y="57"/>
                  </a:cubicBezTo>
                  <a:cubicBezTo>
                    <a:pt x="1419" y="57"/>
                    <a:pt x="1419" y="57"/>
                    <a:pt x="1419" y="57"/>
                  </a:cubicBezTo>
                  <a:cubicBezTo>
                    <a:pt x="1419" y="57"/>
                    <a:pt x="1419" y="57"/>
                    <a:pt x="1419" y="57"/>
                  </a:cubicBezTo>
                  <a:cubicBezTo>
                    <a:pt x="1419" y="57"/>
                    <a:pt x="1419" y="57"/>
                    <a:pt x="1419" y="57"/>
                  </a:cubicBezTo>
                  <a:cubicBezTo>
                    <a:pt x="1419" y="57"/>
                    <a:pt x="1419" y="57"/>
                    <a:pt x="1419" y="57"/>
                  </a:cubicBezTo>
                  <a:cubicBezTo>
                    <a:pt x="1418" y="57"/>
                    <a:pt x="1418" y="57"/>
                    <a:pt x="1418" y="57"/>
                  </a:cubicBezTo>
                  <a:cubicBezTo>
                    <a:pt x="1417" y="57"/>
                    <a:pt x="1417" y="57"/>
                    <a:pt x="1417" y="57"/>
                  </a:cubicBezTo>
                  <a:cubicBezTo>
                    <a:pt x="1414" y="57"/>
                    <a:pt x="1414" y="57"/>
                    <a:pt x="1414" y="57"/>
                  </a:cubicBezTo>
                  <a:cubicBezTo>
                    <a:pt x="1413" y="57"/>
                    <a:pt x="1413" y="57"/>
                    <a:pt x="1413" y="57"/>
                  </a:cubicBezTo>
                  <a:cubicBezTo>
                    <a:pt x="1413" y="61"/>
                    <a:pt x="1414" y="66"/>
                    <a:pt x="1415" y="71"/>
                  </a:cubicBezTo>
                  <a:cubicBezTo>
                    <a:pt x="1416" y="72"/>
                    <a:pt x="1416" y="73"/>
                    <a:pt x="1416" y="74"/>
                  </a:cubicBezTo>
                  <a:cubicBezTo>
                    <a:pt x="1418" y="75"/>
                    <a:pt x="1419" y="75"/>
                    <a:pt x="1419" y="77"/>
                  </a:cubicBezTo>
                  <a:cubicBezTo>
                    <a:pt x="1417" y="78"/>
                    <a:pt x="1417" y="78"/>
                    <a:pt x="1417" y="78"/>
                  </a:cubicBezTo>
                  <a:cubicBezTo>
                    <a:pt x="1418" y="85"/>
                    <a:pt x="1419" y="91"/>
                    <a:pt x="1420" y="96"/>
                  </a:cubicBezTo>
                  <a:cubicBezTo>
                    <a:pt x="1420" y="96"/>
                    <a:pt x="1420" y="96"/>
                    <a:pt x="1420" y="96"/>
                  </a:cubicBezTo>
                  <a:cubicBezTo>
                    <a:pt x="1426" y="94"/>
                    <a:pt x="1426" y="94"/>
                    <a:pt x="1426" y="94"/>
                  </a:cubicBezTo>
                  <a:cubicBezTo>
                    <a:pt x="1426" y="94"/>
                    <a:pt x="1426" y="95"/>
                    <a:pt x="1427" y="96"/>
                  </a:cubicBezTo>
                  <a:cubicBezTo>
                    <a:pt x="1427" y="100"/>
                    <a:pt x="1428" y="102"/>
                    <a:pt x="1428" y="102"/>
                  </a:cubicBezTo>
                  <a:cubicBezTo>
                    <a:pt x="1428" y="102"/>
                    <a:pt x="1427" y="99"/>
                    <a:pt x="1427" y="96"/>
                  </a:cubicBezTo>
                  <a:cubicBezTo>
                    <a:pt x="1426" y="91"/>
                    <a:pt x="1425" y="85"/>
                    <a:pt x="1424" y="79"/>
                  </a:cubicBezTo>
                  <a:cubicBezTo>
                    <a:pt x="1421" y="68"/>
                    <a:pt x="1419" y="56"/>
                    <a:pt x="1419" y="56"/>
                  </a:cubicBezTo>
                  <a:moveTo>
                    <a:pt x="1117" y="33"/>
                  </a:moveTo>
                  <a:cubicBezTo>
                    <a:pt x="1117" y="34"/>
                    <a:pt x="1117" y="34"/>
                    <a:pt x="1117" y="34"/>
                  </a:cubicBezTo>
                  <a:cubicBezTo>
                    <a:pt x="1117" y="34"/>
                    <a:pt x="1117" y="34"/>
                    <a:pt x="1117" y="34"/>
                  </a:cubicBezTo>
                  <a:cubicBezTo>
                    <a:pt x="1117" y="34"/>
                    <a:pt x="1117" y="34"/>
                    <a:pt x="1117" y="34"/>
                  </a:cubicBezTo>
                  <a:cubicBezTo>
                    <a:pt x="1118" y="34"/>
                    <a:pt x="1118" y="34"/>
                    <a:pt x="1118" y="34"/>
                  </a:cubicBezTo>
                  <a:cubicBezTo>
                    <a:pt x="1119" y="34"/>
                    <a:pt x="1119" y="34"/>
                    <a:pt x="1119" y="34"/>
                  </a:cubicBezTo>
                  <a:cubicBezTo>
                    <a:pt x="1119" y="34"/>
                    <a:pt x="1119" y="34"/>
                    <a:pt x="1119" y="34"/>
                  </a:cubicBezTo>
                  <a:cubicBezTo>
                    <a:pt x="1117" y="33"/>
                    <a:pt x="1117" y="33"/>
                    <a:pt x="1117" y="33"/>
                  </a:cubicBezTo>
                  <a:moveTo>
                    <a:pt x="1116" y="33"/>
                  </a:moveTo>
                  <a:cubicBezTo>
                    <a:pt x="1117" y="37"/>
                    <a:pt x="1117" y="38"/>
                    <a:pt x="1117" y="38"/>
                  </a:cubicBezTo>
                  <a:cubicBezTo>
                    <a:pt x="1117" y="38"/>
                    <a:pt x="1117" y="36"/>
                    <a:pt x="1117" y="34"/>
                  </a:cubicBezTo>
                  <a:cubicBezTo>
                    <a:pt x="1117" y="34"/>
                    <a:pt x="1117" y="34"/>
                    <a:pt x="1117" y="33"/>
                  </a:cubicBezTo>
                  <a:cubicBezTo>
                    <a:pt x="1116" y="33"/>
                    <a:pt x="1116" y="33"/>
                    <a:pt x="1116" y="33"/>
                  </a:cubicBezTo>
                  <a:moveTo>
                    <a:pt x="1195" y="5"/>
                  </a:moveTo>
                  <a:cubicBezTo>
                    <a:pt x="1195" y="5"/>
                    <a:pt x="1195" y="5"/>
                    <a:pt x="1195" y="5"/>
                  </a:cubicBezTo>
                  <a:cubicBezTo>
                    <a:pt x="1186" y="8"/>
                    <a:pt x="1178" y="11"/>
                    <a:pt x="1169" y="14"/>
                  </a:cubicBezTo>
                  <a:cubicBezTo>
                    <a:pt x="1198" y="21"/>
                    <a:pt x="1227" y="30"/>
                    <a:pt x="1256" y="39"/>
                  </a:cubicBezTo>
                  <a:cubicBezTo>
                    <a:pt x="1285" y="49"/>
                    <a:pt x="1315" y="60"/>
                    <a:pt x="1349" y="67"/>
                  </a:cubicBezTo>
                  <a:cubicBezTo>
                    <a:pt x="1386" y="56"/>
                    <a:pt x="1386" y="56"/>
                    <a:pt x="1386" y="56"/>
                  </a:cubicBezTo>
                  <a:cubicBezTo>
                    <a:pt x="1367" y="55"/>
                    <a:pt x="1348" y="51"/>
                    <a:pt x="1329" y="47"/>
                  </a:cubicBezTo>
                  <a:cubicBezTo>
                    <a:pt x="1322" y="46"/>
                    <a:pt x="1315" y="44"/>
                    <a:pt x="1308" y="42"/>
                  </a:cubicBezTo>
                  <a:cubicBezTo>
                    <a:pt x="1265" y="30"/>
                    <a:pt x="1224" y="18"/>
                    <a:pt x="1186" y="9"/>
                  </a:cubicBezTo>
                  <a:cubicBezTo>
                    <a:pt x="1189" y="8"/>
                    <a:pt x="1192" y="6"/>
                    <a:pt x="1195" y="5"/>
                  </a:cubicBezTo>
                  <a:cubicBezTo>
                    <a:pt x="1195" y="5"/>
                    <a:pt x="1195" y="5"/>
                    <a:pt x="1195" y="5"/>
                  </a:cubicBezTo>
                  <a:moveTo>
                    <a:pt x="1114" y="0"/>
                  </a:moveTo>
                  <a:cubicBezTo>
                    <a:pt x="1115" y="0"/>
                    <a:pt x="1115" y="1"/>
                    <a:pt x="1115" y="1"/>
                  </a:cubicBezTo>
                  <a:cubicBezTo>
                    <a:pt x="1115" y="1"/>
                    <a:pt x="1115" y="1"/>
                    <a:pt x="1115" y="1"/>
                  </a:cubicBezTo>
                  <a:cubicBezTo>
                    <a:pt x="1117" y="1"/>
                    <a:pt x="1118" y="1"/>
                    <a:pt x="1120" y="0"/>
                  </a:cubicBezTo>
                  <a:cubicBezTo>
                    <a:pt x="1119" y="0"/>
                    <a:pt x="1119" y="0"/>
                    <a:pt x="1119" y="0"/>
                  </a:cubicBezTo>
                  <a:cubicBezTo>
                    <a:pt x="1115" y="0"/>
                    <a:pt x="1115" y="0"/>
                    <a:pt x="1115" y="0"/>
                  </a:cubicBezTo>
                  <a:cubicBezTo>
                    <a:pt x="1114" y="0"/>
                    <a:pt x="1114" y="0"/>
                    <a:pt x="1114" y="0"/>
                  </a:cubicBezTo>
                </a:path>
              </a:pathLst>
            </a:custGeom>
            <a:solidFill>
              <a:srgbClr val="F4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1"/>
            <p:cNvSpPr>
              <a:spLocks noEditPoints="1"/>
            </p:cNvSpPr>
            <p:nvPr/>
          </p:nvSpPr>
          <p:spPr bwMode="auto">
            <a:xfrm>
              <a:off x="2794001" y="4327525"/>
              <a:ext cx="4960938" cy="279400"/>
            </a:xfrm>
            <a:custGeom>
              <a:avLst/>
              <a:gdLst>
                <a:gd name="T0" fmla="*/ 118 w 3175"/>
                <a:gd name="T1" fmla="*/ 173 h 178"/>
                <a:gd name="T2" fmla="*/ 0 w 3175"/>
                <a:gd name="T3" fmla="*/ 178 h 178"/>
                <a:gd name="T4" fmla="*/ 0 w 3175"/>
                <a:gd name="T5" fmla="*/ 178 h 178"/>
                <a:gd name="T6" fmla="*/ 118 w 3175"/>
                <a:gd name="T7" fmla="*/ 173 h 178"/>
                <a:gd name="T8" fmla="*/ 118 w 3175"/>
                <a:gd name="T9" fmla="*/ 173 h 178"/>
                <a:gd name="T10" fmla="*/ 154 w 3175"/>
                <a:gd name="T11" fmla="*/ 172 h 178"/>
                <a:gd name="T12" fmla="*/ 139 w 3175"/>
                <a:gd name="T13" fmla="*/ 172 h 178"/>
                <a:gd name="T14" fmla="*/ 126 w 3175"/>
                <a:gd name="T15" fmla="*/ 173 h 178"/>
                <a:gd name="T16" fmla="*/ 126 w 3175"/>
                <a:gd name="T17" fmla="*/ 173 h 178"/>
                <a:gd name="T18" fmla="*/ 139 w 3175"/>
                <a:gd name="T19" fmla="*/ 172 h 178"/>
                <a:gd name="T20" fmla="*/ 154 w 3175"/>
                <a:gd name="T21" fmla="*/ 172 h 178"/>
                <a:gd name="T22" fmla="*/ 887 w 3175"/>
                <a:gd name="T23" fmla="*/ 130 h 178"/>
                <a:gd name="T24" fmla="*/ 251 w 3175"/>
                <a:gd name="T25" fmla="*/ 167 h 178"/>
                <a:gd name="T26" fmla="*/ 154 w 3175"/>
                <a:gd name="T27" fmla="*/ 172 h 178"/>
                <a:gd name="T28" fmla="*/ 251 w 3175"/>
                <a:gd name="T29" fmla="*/ 167 h 178"/>
                <a:gd name="T30" fmla="*/ 887 w 3175"/>
                <a:gd name="T31" fmla="*/ 130 h 178"/>
                <a:gd name="T32" fmla="*/ 887 w 3175"/>
                <a:gd name="T33" fmla="*/ 130 h 178"/>
                <a:gd name="T34" fmla="*/ 3175 w 3175"/>
                <a:gd name="T35" fmla="*/ 0 h 178"/>
                <a:gd name="T36" fmla="*/ 3173 w 3175"/>
                <a:gd name="T37" fmla="*/ 0 h 178"/>
                <a:gd name="T38" fmla="*/ 2927 w 3175"/>
                <a:gd name="T39" fmla="*/ 7 h 178"/>
                <a:gd name="T40" fmla="*/ 1247 w 3175"/>
                <a:gd name="T41" fmla="*/ 105 h 178"/>
                <a:gd name="T42" fmla="*/ 1247 w 3175"/>
                <a:gd name="T43" fmla="*/ 105 h 178"/>
                <a:gd name="T44" fmla="*/ 1035 w 3175"/>
                <a:gd name="T45" fmla="*/ 120 h 178"/>
                <a:gd name="T46" fmla="*/ 951 w 3175"/>
                <a:gd name="T47" fmla="*/ 126 h 178"/>
                <a:gd name="T48" fmla="*/ 951 w 3175"/>
                <a:gd name="T49" fmla="*/ 126 h 178"/>
                <a:gd name="T50" fmla="*/ 1035 w 3175"/>
                <a:gd name="T51" fmla="*/ 120 h 178"/>
                <a:gd name="T52" fmla="*/ 1247 w 3175"/>
                <a:gd name="T53" fmla="*/ 105 h 178"/>
                <a:gd name="T54" fmla="*/ 1247 w 3175"/>
                <a:gd name="T55" fmla="*/ 105 h 178"/>
                <a:gd name="T56" fmla="*/ 2927 w 3175"/>
                <a:gd name="T57" fmla="*/ 7 h 178"/>
                <a:gd name="T58" fmla="*/ 3173 w 3175"/>
                <a:gd name="T59" fmla="*/ 0 h 178"/>
                <a:gd name="T60" fmla="*/ 3175 w 3175"/>
                <a:gd name="T61" fmla="*/ 0 h 178"/>
                <a:gd name="T62" fmla="*/ 3175 w 3175"/>
                <a:gd name="T6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75" h="178">
                  <a:moveTo>
                    <a:pt x="118" y="173"/>
                  </a:moveTo>
                  <a:cubicBezTo>
                    <a:pt x="78" y="175"/>
                    <a:pt x="39" y="177"/>
                    <a:pt x="0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39" y="177"/>
                    <a:pt x="78" y="175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moveTo>
                    <a:pt x="154" y="172"/>
                  </a:moveTo>
                  <a:cubicBezTo>
                    <a:pt x="149" y="172"/>
                    <a:pt x="144" y="172"/>
                    <a:pt x="139" y="172"/>
                  </a:cubicBezTo>
                  <a:cubicBezTo>
                    <a:pt x="135" y="173"/>
                    <a:pt x="131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31" y="173"/>
                    <a:pt x="135" y="173"/>
                    <a:pt x="139" y="172"/>
                  </a:cubicBezTo>
                  <a:cubicBezTo>
                    <a:pt x="144" y="172"/>
                    <a:pt x="149" y="172"/>
                    <a:pt x="154" y="172"/>
                  </a:cubicBezTo>
                  <a:moveTo>
                    <a:pt x="887" y="130"/>
                  </a:moveTo>
                  <a:cubicBezTo>
                    <a:pt x="710" y="142"/>
                    <a:pt x="485" y="156"/>
                    <a:pt x="251" y="167"/>
                  </a:cubicBezTo>
                  <a:cubicBezTo>
                    <a:pt x="219" y="169"/>
                    <a:pt x="186" y="170"/>
                    <a:pt x="154" y="172"/>
                  </a:cubicBezTo>
                  <a:cubicBezTo>
                    <a:pt x="186" y="170"/>
                    <a:pt x="219" y="169"/>
                    <a:pt x="251" y="167"/>
                  </a:cubicBezTo>
                  <a:cubicBezTo>
                    <a:pt x="485" y="156"/>
                    <a:pt x="710" y="142"/>
                    <a:pt x="887" y="130"/>
                  </a:cubicBezTo>
                  <a:cubicBezTo>
                    <a:pt x="887" y="130"/>
                    <a:pt x="887" y="130"/>
                    <a:pt x="887" y="130"/>
                  </a:cubicBezTo>
                  <a:moveTo>
                    <a:pt x="3175" y="0"/>
                  </a:moveTo>
                  <a:cubicBezTo>
                    <a:pt x="3174" y="0"/>
                    <a:pt x="3173" y="0"/>
                    <a:pt x="3173" y="0"/>
                  </a:cubicBezTo>
                  <a:cubicBezTo>
                    <a:pt x="3092" y="2"/>
                    <a:pt x="3010" y="4"/>
                    <a:pt x="2927" y="7"/>
                  </a:cubicBezTo>
                  <a:cubicBezTo>
                    <a:pt x="2384" y="27"/>
                    <a:pt x="1813" y="71"/>
                    <a:pt x="1247" y="105"/>
                  </a:cubicBezTo>
                  <a:cubicBezTo>
                    <a:pt x="1247" y="105"/>
                    <a:pt x="1247" y="105"/>
                    <a:pt x="1247" y="105"/>
                  </a:cubicBezTo>
                  <a:cubicBezTo>
                    <a:pt x="1242" y="105"/>
                    <a:pt x="1162" y="111"/>
                    <a:pt x="1035" y="120"/>
                  </a:cubicBezTo>
                  <a:cubicBezTo>
                    <a:pt x="1009" y="122"/>
                    <a:pt x="981" y="124"/>
                    <a:pt x="951" y="126"/>
                  </a:cubicBezTo>
                  <a:cubicBezTo>
                    <a:pt x="951" y="126"/>
                    <a:pt x="951" y="126"/>
                    <a:pt x="951" y="126"/>
                  </a:cubicBezTo>
                  <a:cubicBezTo>
                    <a:pt x="981" y="124"/>
                    <a:pt x="1009" y="122"/>
                    <a:pt x="1035" y="120"/>
                  </a:cubicBezTo>
                  <a:cubicBezTo>
                    <a:pt x="1162" y="111"/>
                    <a:pt x="1242" y="105"/>
                    <a:pt x="1247" y="105"/>
                  </a:cubicBezTo>
                  <a:cubicBezTo>
                    <a:pt x="1247" y="105"/>
                    <a:pt x="1247" y="105"/>
                    <a:pt x="1247" y="105"/>
                  </a:cubicBezTo>
                  <a:cubicBezTo>
                    <a:pt x="1813" y="71"/>
                    <a:pt x="2384" y="27"/>
                    <a:pt x="2927" y="7"/>
                  </a:cubicBezTo>
                  <a:cubicBezTo>
                    <a:pt x="3010" y="4"/>
                    <a:pt x="3092" y="2"/>
                    <a:pt x="3173" y="0"/>
                  </a:cubicBezTo>
                  <a:cubicBezTo>
                    <a:pt x="3173" y="0"/>
                    <a:pt x="3174" y="0"/>
                    <a:pt x="3175" y="0"/>
                  </a:cubicBezTo>
                  <a:cubicBezTo>
                    <a:pt x="3175" y="0"/>
                    <a:pt x="3175" y="0"/>
                    <a:pt x="3175" y="0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2"/>
            <p:cNvSpPr>
              <a:spLocks noEditPoints="1"/>
            </p:cNvSpPr>
            <p:nvPr/>
          </p:nvSpPr>
          <p:spPr bwMode="auto">
            <a:xfrm>
              <a:off x="2940051" y="2195513"/>
              <a:ext cx="4814888" cy="2767013"/>
            </a:xfrm>
            <a:custGeom>
              <a:avLst/>
              <a:gdLst>
                <a:gd name="T0" fmla="*/ 3081 w 3081"/>
                <a:gd name="T1" fmla="*/ 1529 h 1770"/>
                <a:gd name="T2" fmla="*/ 2540 w 3081"/>
                <a:gd name="T3" fmla="*/ 1695 h 1770"/>
                <a:gd name="T4" fmla="*/ 18 w 3081"/>
                <a:gd name="T5" fmla="*/ 1379 h 1770"/>
                <a:gd name="T6" fmla="*/ 28 w 3081"/>
                <a:gd name="T7" fmla="*/ 1590 h 1770"/>
                <a:gd name="T8" fmla="*/ 32 w 3081"/>
                <a:gd name="T9" fmla="*/ 1537 h 1770"/>
                <a:gd name="T10" fmla="*/ 0 w 3081"/>
                <a:gd name="T11" fmla="*/ 1265 h 1770"/>
                <a:gd name="T12" fmla="*/ 2543 w 3081"/>
                <a:gd name="T13" fmla="*/ 916 h 1770"/>
                <a:gd name="T14" fmla="*/ 2565 w 3081"/>
                <a:gd name="T15" fmla="*/ 1013 h 1770"/>
                <a:gd name="T16" fmla="*/ 1695 w 3081"/>
                <a:gd name="T17" fmla="*/ 808 h 1770"/>
                <a:gd name="T18" fmla="*/ 1707 w 3081"/>
                <a:gd name="T19" fmla="*/ 946 h 1770"/>
                <a:gd name="T20" fmla="*/ 1716 w 3081"/>
                <a:gd name="T21" fmla="*/ 959 h 1770"/>
                <a:gd name="T22" fmla="*/ 1830 w 3081"/>
                <a:gd name="T23" fmla="*/ 514 h 1770"/>
                <a:gd name="T24" fmla="*/ 1830 w 3081"/>
                <a:gd name="T25" fmla="*/ 586 h 1770"/>
                <a:gd name="T26" fmla="*/ 1836 w 3081"/>
                <a:gd name="T27" fmla="*/ 563 h 1770"/>
                <a:gd name="T28" fmla="*/ 1368 w 3081"/>
                <a:gd name="T29" fmla="*/ 10 h 1770"/>
                <a:gd name="T30" fmla="*/ 1372 w 3081"/>
                <a:gd name="T31" fmla="*/ 10 h 1770"/>
                <a:gd name="T32" fmla="*/ 880 w 3081"/>
                <a:gd name="T33" fmla="*/ 1214 h 1770"/>
                <a:gd name="T34" fmla="*/ 2561 w 3081"/>
                <a:gd name="T35" fmla="*/ 1058 h 1770"/>
                <a:gd name="T36" fmla="*/ 1421 w 3081"/>
                <a:gd name="T37" fmla="*/ 49 h 1770"/>
                <a:gd name="T38" fmla="*/ 1214 w 3081"/>
                <a:gd name="T39" fmla="*/ 179 h 1770"/>
                <a:gd name="T40" fmla="*/ 1131 w 3081"/>
                <a:gd name="T41" fmla="*/ 204 h 1770"/>
                <a:gd name="T42" fmla="*/ 1136 w 3081"/>
                <a:gd name="T43" fmla="*/ 235 h 1770"/>
                <a:gd name="T44" fmla="*/ 829 w 3081"/>
                <a:gd name="T45" fmla="*/ 447 h 1770"/>
                <a:gd name="T46" fmla="*/ 827 w 3081"/>
                <a:gd name="T47" fmla="*/ 562 h 1770"/>
                <a:gd name="T48" fmla="*/ 1191 w 3081"/>
                <a:gd name="T49" fmla="*/ 586 h 1770"/>
                <a:gd name="T50" fmla="*/ 805 w 3081"/>
                <a:gd name="T51" fmla="*/ 747 h 1770"/>
                <a:gd name="T52" fmla="*/ 775 w 3081"/>
                <a:gd name="T53" fmla="*/ 958 h 1770"/>
                <a:gd name="T54" fmla="*/ 34 w 3081"/>
                <a:gd name="T55" fmla="*/ 1374 h 1770"/>
                <a:gd name="T56" fmla="*/ 34 w 3081"/>
                <a:gd name="T57" fmla="*/ 1413 h 1770"/>
                <a:gd name="T58" fmla="*/ 855 w 3081"/>
                <a:gd name="T59" fmla="*/ 1273 h 1770"/>
                <a:gd name="T60" fmla="*/ 876 w 3081"/>
                <a:gd name="T61" fmla="*/ 1444 h 1770"/>
                <a:gd name="T62" fmla="*/ 470 w 3081"/>
                <a:gd name="T63" fmla="*/ 1725 h 1770"/>
                <a:gd name="T64" fmla="*/ 471 w 3081"/>
                <a:gd name="T65" fmla="*/ 1736 h 1770"/>
                <a:gd name="T66" fmla="*/ 596 w 3081"/>
                <a:gd name="T67" fmla="*/ 1660 h 1770"/>
                <a:gd name="T68" fmla="*/ 2176 w 3081"/>
                <a:gd name="T69" fmla="*/ 1094 h 1770"/>
                <a:gd name="T70" fmla="*/ 2567 w 3081"/>
                <a:gd name="T71" fmla="*/ 1066 h 1770"/>
                <a:gd name="T72" fmla="*/ 2409 w 3081"/>
                <a:gd name="T73" fmla="*/ 1021 h 1770"/>
                <a:gd name="T74" fmla="*/ 2535 w 3081"/>
                <a:gd name="T75" fmla="*/ 852 h 1770"/>
                <a:gd name="T76" fmla="*/ 2483 w 3081"/>
                <a:gd name="T77" fmla="*/ 845 h 1770"/>
                <a:gd name="T78" fmla="*/ 1035 w 3081"/>
                <a:gd name="T79" fmla="*/ 1149 h 1770"/>
                <a:gd name="T80" fmla="*/ 816 w 3081"/>
                <a:gd name="T81" fmla="*/ 1067 h 1770"/>
                <a:gd name="T82" fmla="*/ 1619 w 3081"/>
                <a:gd name="T83" fmla="*/ 999 h 1770"/>
                <a:gd name="T84" fmla="*/ 1696 w 3081"/>
                <a:gd name="T85" fmla="*/ 946 h 1770"/>
                <a:gd name="T86" fmla="*/ 1670 w 3081"/>
                <a:gd name="T87" fmla="*/ 815 h 1770"/>
                <a:gd name="T88" fmla="*/ 1661 w 3081"/>
                <a:gd name="T89" fmla="*/ 762 h 1770"/>
                <a:gd name="T90" fmla="*/ 928 w 3081"/>
                <a:gd name="T91" fmla="*/ 957 h 1770"/>
                <a:gd name="T92" fmla="*/ 863 w 3081"/>
                <a:gd name="T93" fmla="*/ 965 h 1770"/>
                <a:gd name="T94" fmla="*/ 836 w 3081"/>
                <a:gd name="T95" fmla="*/ 833 h 1770"/>
                <a:gd name="T96" fmla="*/ 1673 w 3081"/>
                <a:gd name="T97" fmla="*/ 621 h 1770"/>
                <a:gd name="T98" fmla="*/ 1830 w 3081"/>
                <a:gd name="T99" fmla="*/ 586 h 1770"/>
                <a:gd name="T100" fmla="*/ 1823 w 3081"/>
                <a:gd name="T101" fmla="*/ 515 h 1770"/>
                <a:gd name="T102" fmla="*/ 1811 w 3081"/>
                <a:gd name="T103" fmla="*/ 469 h 1770"/>
                <a:gd name="T104" fmla="*/ 1439 w 3081"/>
                <a:gd name="T105" fmla="*/ 553 h 1770"/>
                <a:gd name="T106" fmla="*/ 824 w 3081"/>
                <a:gd name="T107" fmla="*/ 498 h 1770"/>
                <a:gd name="T108" fmla="*/ 929 w 3081"/>
                <a:gd name="T109" fmla="*/ 451 h 1770"/>
                <a:gd name="T110" fmla="*/ 1429 w 3081"/>
                <a:gd name="T111" fmla="*/ 306 h 1770"/>
                <a:gd name="T112" fmla="*/ 1440 w 3081"/>
                <a:gd name="T113" fmla="*/ 300 h 1770"/>
                <a:gd name="T114" fmla="*/ 1432 w 3081"/>
                <a:gd name="T115" fmla="*/ 257 h 1770"/>
                <a:gd name="T116" fmla="*/ 1276 w 3081"/>
                <a:gd name="T117" fmla="*/ 241 h 1770"/>
                <a:gd name="T118" fmla="*/ 1396 w 3081"/>
                <a:gd name="T119" fmla="*/ 127 h 1770"/>
                <a:gd name="T120" fmla="*/ 1404 w 3081"/>
                <a:gd name="T121" fmla="*/ 122 h 1770"/>
                <a:gd name="T122" fmla="*/ 1371 w 3081"/>
                <a:gd name="T123" fmla="*/ 1 h 1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1" h="1770">
                  <a:moveTo>
                    <a:pt x="3069" y="1682"/>
                  </a:moveTo>
                  <a:cubicBezTo>
                    <a:pt x="3068" y="1682"/>
                    <a:pt x="3070" y="1707"/>
                    <a:pt x="3072" y="1767"/>
                  </a:cubicBezTo>
                  <a:cubicBezTo>
                    <a:pt x="3072" y="1768"/>
                    <a:pt x="3072" y="1769"/>
                    <a:pt x="3072" y="1770"/>
                  </a:cubicBezTo>
                  <a:cubicBezTo>
                    <a:pt x="3073" y="1770"/>
                    <a:pt x="3073" y="1770"/>
                    <a:pt x="3073" y="1770"/>
                  </a:cubicBezTo>
                  <a:cubicBezTo>
                    <a:pt x="3072" y="1769"/>
                    <a:pt x="3072" y="1768"/>
                    <a:pt x="3072" y="1768"/>
                  </a:cubicBezTo>
                  <a:cubicBezTo>
                    <a:pt x="3070" y="1716"/>
                    <a:pt x="3069" y="1682"/>
                    <a:pt x="3069" y="1682"/>
                  </a:cubicBezTo>
                  <a:moveTo>
                    <a:pt x="3081" y="1529"/>
                  </a:moveTo>
                  <a:cubicBezTo>
                    <a:pt x="3040" y="1539"/>
                    <a:pt x="3040" y="1539"/>
                    <a:pt x="3040" y="1539"/>
                  </a:cubicBezTo>
                  <a:cubicBezTo>
                    <a:pt x="2957" y="1560"/>
                    <a:pt x="2875" y="1579"/>
                    <a:pt x="2795" y="1598"/>
                  </a:cubicBezTo>
                  <a:cubicBezTo>
                    <a:pt x="2634" y="1634"/>
                    <a:pt x="2478" y="1666"/>
                    <a:pt x="2325" y="1694"/>
                  </a:cubicBezTo>
                  <a:cubicBezTo>
                    <a:pt x="2165" y="1723"/>
                    <a:pt x="2008" y="1748"/>
                    <a:pt x="1853" y="1770"/>
                  </a:cubicBezTo>
                  <a:cubicBezTo>
                    <a:pt x="2157" y="1770"/>
                    <a:pt x="2157" y="1770"/>
                    <a:pt x="2157" y="1770"/>
                  </a:cubicBezTo>
                  <a:cubicBezTo>
                    <a:pt x="2218" y="1759"/>
                    <a:pt x="2279" y="1748"/>
                    <a:pt x="2340" y="1736"/>
                  </a:cubicBezTo>
                  <a:cubicBezTo>
                    <a:pt x="2407" y="1723"/>
                    <a:pt x="2473" y="1709"/>
                    <a:pt x="2540" y="1695"/>
                  </a:cubicBezTo>
                  <a:cubicBezTo>
                    <a:pt x="2566" y="1690"/>
                    <a:pt x="2592" y="1684"/>
                    <a:pt x="2618" y="1679"/>
                  </a:cubicBezTo>
                  <a:cubicBezTo>
                    <a:pt x="2739" y="1653"/>
                    <a:pt x="2861" y="1624"/>
                    <a:pt x="2983" y="1595"/>
                  </a:cubicBezTo>
                  <a:cubicBezTo>
                    <a:pt x="3075" y="1572"/>
                    <a:pt x="3075" y="1572"/>
                    <a:pt x="3075" y="1572"/>
                  </a:cubicBezTo>
                  <a:cubicBezTo>
                    <a:pt x="3081" y="1570"/>
                    <a:pt x="3081" y="1570"/>
                    <a:pt x="3081" y="1570"/>
                  </a:cubicBezTo>
                  <a:cubicBezTo>
                    <a:pt x="3081" y="1529"/>
                    <a:pt x="3081" y="1529"/>
                    <a:pt x="3081" y="1529"/>
                  </a:cubicBezTo>
                  <a:moveTo>
                    <a:pt x="13" y="1317"/>
                  </a:moveTo>
                  <a:cubicBezTo>
                    <a:pt x="13" y="1317"/>
                    <a:pt x="15" y="1341"/>
                    <a:pt x="18" y="1379"/>
                  </a:cubicBezTo>
                  <a:cubicBezTo>
                    <a:pt x="19" y="1379"/>
                    <a:pt x="19" y="1379"/>
                    <a:pt x="19" y="1379"/>
                  </a:cubicBezTo>
                  <a:cubicBezTo>
                    <a:pt x="15" y="1335"/>
                    <a:pt x="13" y="1317"/>
                    <a:pt x="13" y="1317"/>
                  </a:cubicBezTo>
                  <a:moveTo>
                    <a:pt x="0" y="1265"/>
                  </a:moveTo>
                  <a:cubicBezTo>
                    <a:pt x="0" y="1265"/>
                    <a:pt x="11" y="1394"/>
                    <a:pt x="24" y="1537"/>
                  </a:cubicBezTo>
                  <a:cubicBezTo>
                    <a:pt x="24" y="1537"/>
                    <a:pt x="24" y="1537"/>
                    <a:pt x="24" y="1537"/>
                  </a:cubicBezTo>
                  <a:cubicBezTo>
                    <a:pt x="24" y="1538"/>
                    <a:pt x="24" y="1538"/>
                    <a:pt x="24" y="1538"/>
                  </a:cubicBezTo>
                  <a:cubicBezTo>
                    <a:pt x="25" y="1555"/>
                    <a:pt x="27" y="1572"/>
                    <a:pt x="28" y="1590"/>
                  </a:cubicBezTo>
                  <a:cubicBezTo>
                    <a:pt x="29" y="1602"/>
                    <a:pt x="31" y="1615"/>
                    <a:pt x="32" y="1627"/>
                  </a:cubicBezTo>
                  <a:cubicBezTo>
                    <a:pt x="33" y="1641"/>
                    <a:pt x="34" y="1654"/>
                    <a:pt x="35" y="1667"/>
                  </a:cubicBezTo>
                  <a:cubicBezTo>
                    <a:pt x="38" y="1702"/>
                    <a:pt x="41" y="1736"/>
                    <a:pt x="44" y="1767"/>
                  </a:cubicBezTo>
                  <a:cubicBezTo>
                    <a:pt x="44" y="1768"/>
                    <a:pt x="44" y="1769"/>
                    <a:pt x="44" y="1770"/>
                  </a:cubicBezTo>
                  <a:cubicBezTo>
                    <a:pt x="53" y="1770"/>
                    <a:pt x="53" y="1770"/>
                    <a:pt x="53" y="1770"/>
                  </a:cubicBezTo>
                  <a:cubicBezTo>
                    <a:pt x="49" y="1720"/>
                    <a:pt x="43" y="1658"/>
                    <a:pt x="38" y="1596"/>
                  </a:cubicBezTo>
                  <a:cubicBezTo>
                    <a:pt x="36" y="1576"/>
                    <a:pt x="34" y="1557"/>
                    <a:pt x="32" y="1537"/>
                  </a:cubicBezTo>
                  <a:cubicBezTo>
                    <a:pt x="32" y="1537"/>
                    <a:pt x="32" y="1537"/>
                    <a:pt x="32" y="1537"/>
                  </a:cubicBezTo>
                  <a:cubicBezTo>
                    <a:pt x="28" y="1486"/>
                    <a:pt x="23" y="1438"/>
                    <a:pt x="20" y="1400"/>
                  </a:cubicBezTo>
                  <a:cubicBezTo>
                    <a:pt x="19" y="1392"/>
                    <a:pt x="19" y="1385"/>
                    <a:pt x="18" y="1379"/>
                  </a:cubicBezTo>
                  <a:cubicBezTo>
                    <a:pt x="13" y="1381"/>
                    <a:pt x="13" y="1381"/>
                    <a:pt x="13" y="1381"/>
                  </a:cubicBezTo>
                  <a:cubicBezTo>
                    <a:pt x="11" y="1381"/>
                    <a:pt x="11" y="1381"/>
                    <a:pt x="11" y="1381"/>
                  </a:cubicBezTo>
                  <a:cubicBezTo>
                    <a:pt x="10" y="1381"/>
                    <a:pt x="10" y="1381"/>
                    <a:pt x="10" y="1381"/>
                  </a:cubicBezTo>
                  <a:cubicBezTo>
                    <a:pt x="3" y="1299"/>
                    <a:pt x="0" y="1265"/>
                    <a:pt x="0" y="1265"/>
                  </a:cubicBezTo>
                  <a:moveTo>
                    <a:pt x="2548" y="871"/>
                  </a:moveTo>
                  <a:cubicBezTo>
                    <a:pt x="2547" y="871"/>
                    <a:pt x="2547" y="871"/>
                    <a:pt x="2547" y="871"/>
                  </a:cubicBezTo>
                  <a:cubicBezTo>
                    <a:pt x="2546" y="871"/>
                    <a:pt x="2546" y="871"/>
                    <a:pt x="2546" y="871"/>
                  </a:cubicBezTo>
                  <a:cubicBezTo>
                    <a:pt x="2544" y="872"/>
                    <a:pt x="2544" y="872"/>
                    <a:pt x="2544" y="872"/>
                  </a:cubicBezTo>
                  <a:cubicBezTo>
                    <a:pt x="2543" y="873"/>
                    <a:pt x="2543" y="873"/>
                    <a:pt x="2543" y="873"/>
                  </a:cubicBezTo>
                  <a:cubicBezTo>
                    <a:pt x="2538" y="875"/>
                    <a:pt x="2538" y="875"/>
                    <a:pt x="2538" y="875"/>
                  </a:cubicBezTo>
                  <a:cubicBezTo>
                    <a:pt x="2540" y="889"/>
                    <a:pt x="2542" y="903"/>
                    <a:pt x="2543" y="916"/>
                  </a:cubicBezTo>
                  <a:cubicBezTo>
                    <a:pt x="2547" y="942"/>
                    <a:pt x="2549" y="965"/>
                    <a:pt x="2552" y="985"/>
                  </a:cubicBezTo>
                  <a:cubicBezTo>
                    <a:pt x="2554" y="1001"/>
                    <a:pt x="2556" y="1015"/>
                    <a:pt x="2557" y="1027"/>
                  </a:cubicBezTo>
                  <a:cubicBezTo>
                    <a:pt x="2562" y="1027"/>
                    <a:pt x="2562" y="1027"/>
                    <a:pt x="2562" y="1027"/>
                  </a:cubicBezTo>
                  <a:cubicBezTo>
                    <a:pt x="2562" y="1027"/>
                    <a:pt x="2562" y="1027"/>
                    <a:pt x="2562" y="1027"/>
                  </a:cubicBezTo>
                  <a:cubicBezTo>
                    <a:pt x="2567" y="1027"/>
                    <a:pt x="2567" y="1027"/>
                    <a:pt x="2567" y="1027"/>
                  </a:cubicBezTo>
                  <a:cubicBezTo>
                    <a:pt x="2567" y="1027"/>
                    <a:pt x="2567" y="1027"/>
                    <a:pt x="2567" y="1027"/>
                  </a:cubicBezTo>
                  <a:cubicBezTo>
                    <a:pt x="2566" y="1017"/>
                    <a:pt x="2565" y="1013"/>
                    <a:pt x="2565" y="1013"/>
                  </a:cubicBezTo>
                  <a:cubicBezTo>
                    <a:pt x="2565" y="1013"/>
                    <a:pt x="2566" y="1020"/>
                    <a:pt x="2567" y="1027"/>
                  </a:cubicBezTo>
                  <a:cubicBezTo>
                    <a:pt x="2568" y="1035"/>
                    <a:pt x="2569" y="1042"/>
                    <a:pt x="2569" y="1042"/>
                  </a:cubicBezTo>
                  <a:cubicBezTo>
                    <a:pt x="2569" y="1042"/>
                    <a:pt x="2567" y="1029"/>
                    <a:pt x="2562" y="986"/>
                  </a:cubicBezTo>
                  <a:cubicBezTo>
                    <a:pt x="2560" y="967"/>
                    <a:pt x="2557" y="943"/>
                    <a:pt x="2553" y="912"/>
                  </a:cubicBezTo>
                  <a:cubicBezTo>
                    <a:pt x="2551" y="900"/>
                    <a:pt x="2550" y="886"/>
                    <a:pt x="2548" y="871"/>
                  </a:cubicBezTo>
                  <a:moveTo>
                    <a:pt x="1696" y="807"/>
                  </a:moveTo>
                  <a:cubicBezTo>
                    <a:pt x="1695" y="808"/>
                    <a:pt x="1695" y="808"/>
                    <a:pt x="1695" y="808"/>
                  </a:cubicBezTo>
                  <a:cubicBezTo>
                    <a:pt x="1694" y="808"/>
                    <a:pt x="1694" y="808"/>
                    <a:pt x="1694" y="808"/>
                  </a:cubicBezTo>
                  <a:cubicBezTo>
                    <a:pt x="1692" y="809"/>
                    <a:pt x="1692" y="809"/>
                    <a:pt x="1692" y="809"/>
                  </a:cubicBezTo>
                  <a:cubicBezTo>
                    <a:pt x="1689" y="810"/>
                    <a:pt x="1689" y="810"/>
                    <a:pt x="1689" y="810"/>
                  </a:cubicBezTo>
                  <a:cubicBezTo>
                    <a:pt x="1691" y="824"/>
                    <a:pt x="1693" y="840"/>
                    <a:pt x="1695" y="856"/>
                  </a:cubicBezTo>
                  <a:cubicBezTo>
                    <a:pt x="1697" y="870"/>
                    <a:pt x="1699" y="885"/>
                    <a:pt x="1701" y="899"/>
                  </a:cubicBezTo>
                  <a:cubicBezTo>
                    <a:pt x="1701" y="900"/>
                    <a:pt x="1701" y="902"/>
                    <a:pt x="1701" y="903"/>
                  </a:cubicBezTo>
                  <a:cubicBezTo>
                    <a:pt x="1703" y="918"/>
                    <a:pt x="1705" y="932"/>
                    <a:pt x="1707" y="946"/>
                  </a:cubicBezTo>
                  <a:cubicBezTo>
                    <a:pt x="1708" y="946"/>
                    <a:pt x="1708" y="946"/>
                    <a:pt x="1708" y="946"/>
                  </a:cubicBezTo>
                  <a:cubicBezTo>
                    <a:pt x="1712" y="946"/>
                    <a:pt x="1712" y="946"/>
                    <a:pt x="1712" y="946"/>
                  </a:cubicBezTo>
                  <a:cubicBezTo>
                    <a:pt x="1714" y="946"/>
                    <a:pt x="1714" y="946"/>
                    <a:pt x="1714" y="946"/>
                  </a:cubicBezTo>
                  <a:cubicBezTo>
                    <a:pt x="1714" y="946"/>
                    <a:pt x="1714" y="946"/>
                    <a:pt x="1714" y="946"/>
                  </a:cubicBezTo>
                  <a:cubicBezTo>
                    <a:pt x="1713" y="937"/>
                    <a:pt x="1713" y="934"/>
                    <a:pt x="1713" y="934"/>
                  </a:cubicBezTo>
                  <a:cubicBezTo>
                    <a:pt x="1713" y="934"/>
                    <a:pt x="1714" y="940"/>
                    <a:pt x="1715" y="947"/>
                  </a:cubicBezTo>
                  <a:cubicBezTo>
                    <a:pt x="1715" y="953"/>
                    <a:pt x="1716" y="959"/>
                    <a:pt x="1716" y="959"/>
                  </a:cubicBezTo>
                  <a:cubicBezTo>
                    <a:pt x="1717" y="959"/>
                    <a:pt x="1715" y="946"/>
                    <a:pt x="1709" y="899"/>
                  </a:cubicBezTo>
                  <a:cubicBezTo>
                    <a:pt x="1707" y="887"/>
                    <a:pt x="1705" y="872"/>
                    <a:pt x="1703" y="854"/>
                  </a:cubicBezTo>
                  <a:cubicBezTo>
                    <a:pt x="1701" y="842"/>
                    <a:pt x="1699" y="827"/>
                    <a:pt x="1697" y="812"/>
                  </a:cubicBezTo>
                  <a:cubicBezTo>
                    <a:pt x="1697" y="810"/>
                    <a:pt x="1696" y="809"/>
                    <a:pt x="1696" y="807"/>
                  </a:cubicBezTo>
                  <a:moveTo>
                    <a:pt x="1830" y="512"/>
                  </a:moveTo>
                  <a:cubicBezTo>
                    <a:pt x="1830" y="512"/>
                    <a:pt x="1830" y="513"/>
                    <a:pt x="1830" y="514"/>
                  </a:cubicBezTo>
                  <a:cubicBezTo>
                    <a:pt x="1830" y="514"/>
                    <a:pt x="1830" y="514"/>
                    <a:pt x="1830" y="514"/>
                  </a:cubicBezTo>
                  <a:cubicBezTo>
                    <a:pt x="1830" y="514"/>
                    <a:pt x="1830" y="514"/>
                    <a:pt x="1830" y="514"/>
                  </a:cubicBezTo>
                  <a:cubicBezTo>
                    <a:pt x="1828" y="514"/>
                    <a:pt x="1828" y="514"/>
                    <a:pt x="1828" y="514"/>
                  </a:cubicBezTo>
                  <a:cubicBezTo>
                    <a:pt x="1828" y="514"/>
                    <a:pt x="1828" y="514"/>
                    <a:pt x="1828" y="514"/>
                  </a:cubicBezTo>
                  <a:cubicBezTo>
                    <a:pt x="1823" y="515"/>
                    <a:pt x="1823" y="515"/>
                    <a:pt x="1823" y="515"/>
                  </a:cubicBezTo>
                  <a:cubicBezTo>
                    <a:pt x="1823" y="523"/>
                    <a:pt x="1824" y="531"/>
                    <a:pt x="1825" y="540"/>
                  </a:cubicBezTo>
                  <a:cubicBezTo>
                    <a:pt x="1826" y="547"/>
                    <a:pt x="1826" y="554"/>
                    <a:pt x="1827" y="562"/>
                  </a:cubicBezTo>
                  <a:cubicBezTo>
                    <a:pt x="1828" y="569"/>
                    <a:pt x="1829" y="578"/>
                    <a:pt x="1830" y="586"/>
                  </a:cubicBezTo>
                  <a:cubicBezTo>
                    <a:pt x="1831" y="586"/>
                    <a:pt x="1832" y="586"/>
                    <a:pt x="1833" y="586"/>
                  </a:cubicBezTo>
                  <a:cubicBezTo>
                    <a:pt x="1836" y="587"/>
                    <a:pt x="1836" y="587"/>
                    <a:pt x="1836" y="587"/>
                  </a:cubicBezTo>
                  <a:cubicBezTo>
                    <a:pt x="1837" y="587"/>
                    <a:pt x="1837" y="587"/>
                    <a:pt x="1837" y="587"/>
                  </a:cubicBezTo>
                  <a:cubicBezTo>
                    <a:pt x="1838" y="587"/>
                    <a:pt x="1838" y="587"/>
                    <a:pt x="1838" y="587"/>
                  </a:cubicBezTo>
                  <a:cubicBezTo>
                    <a:pt x="1839" y="598"/>
                    <a:pt x="1840" y="603"/>
                    <a:pt x="1840" y="603"/>
                  </a:cubicBezTo>
                  <a:cubicBezTo>
                    <a:pt x="1840" y="603"/>
                    <a:pt x="1838" y="590"/>
                    <a:pt x="1837" y="574"/>
                  </a:cubicBezTo>
                  <a:cubicBezTo>
                    <a:pt x="1836" y="570"/>
                    <a:pt x="1836" y="566"/>
                    <a:pt x="1836" y="563"/>
                  </a:cubicBezTo>
                  <a:cubicBezTo>
                    <a:pt x="1835" y="561"/>
                    <a:pt x="1835" y="559"/>
                    <a:pt x="1835" y="558"/>
                  </a:cubicBezTo>
                  <a:cubicBezTo>
                    <a:pt x="1834" y="551"/>
                    <a:pt x="1834" y="544"/>
                    <a:pt x="1833" y="538"/>
                  </a:cubicBezTo>
                  <a:cubicBezTo>
                    <a:pt x="1833" y="534"/>
                    <a:pt x="1832" y="530"/>
                    <a:pt x="1832" y="527"/>
                  </a:cubicBezTo>
                  <a:cubicBezTo>
                    <a:pt x="1831" y="518"/>
                    <a:pt x="1830" y="512"/>
                    <a:pt x="1830" y="512"/>
                  </a:cubicBezTo>
                  <a:moveTo>
                    <a:pt x="1367" y="6"/>
                  </a:moveTo>
                  <a:cubicBezTo>
                    <a:pt x="1367" y="7"/>
                    <a:pt x="1368" y="9"/>
                    <a:pt x="1367" y="9"/>
                  </a:cubicBezTo>
                  <a:cubicBezTo>
                    <a:pt x="1367" y="10"/>
                    <a:pt x="1368" y="10"/>
                    <a:pt x="1368" y="10"/>
                  </a:cubicBezTo>
                  <a:cubicBezTo>
                    <a:pt x="1368" y="10"/>
                    <a:pt x="1368" y="10"/>
                    <a:pt x="1368" y="10"/>
                  </a:cubicBezTo>
                  <a:cubicBezTo>
                    <a:pt x="1368" y="10"/>
                    <a:pt x="1369" y="10"/>
                    <a:pt x="1369" y="10"/>
                  </a:cubicBezTo>
                  <a:cubicBezTo>
                    <a:pt x="1369" y="10"/>
                    <a:pt x="1370" y="10"/>
                    <a:pt x="1369" y="11"/>
                  </a:cubicBezTo>
                  <a:cubicBezTo>
                    <a:pt x="1370" y="10"/>
                    <a:pt x="1370" y="10"/>
                    <a:pt x="1370" y="10"/>
                  </a:cubicBezTo>
                  <a:cubicBezTo>
                    <a:pt x="1371" y="10"/>
                    <a:pt x="1371" y="11"/>
                    <a:pt x="1370" y="11"/>
                  </a:cubicBezTo>
                  <a:cubicBezTo>
                    <a:pt x="1370" y="11"/>
                    <a:pt x="1370" y="12"/>
                    <a:pt x="1370" y="12"/>
                  </a:cubicBezTo>
                  <a:cubicBezTo>
                    <a:pt x="1370" y="12"/>
                    <a:pt x="1370" y="11"/>
                    <a:pt x="1372" y="10"/>
                  </a:cubicBezTo>
                  <a:cubicBezTo>
                    <a:pt x="1372" y="9"/>
                    <a:pt x="1372" y="9"/>
                    <a:pt x="1372" y="9"/>
                  </a:cubicBezTo>
                  <a:cubicBezTo>
                    <a:pt x="1370" y="8"/>
                    <a:pt x="1368" y="7"/>
                    <a:pt x="1367" y="6"/>
                  </a:cubicBezTo>
                  <a:moveTo>
                    <a:pt x="1366" y="4"/>
                  </a:moveTo>
                  <a:cubicBezTo>
                    <a:pt x="1366" y="4"/>
                    <a:pt x="1366" y="5"/>
                    <a:pt x="1366" y="5"/>
                  </a:cubicBezTo>
                  <a:cubicBezTo>
                    <a:pt x="1366" y="5"/>
                    <a:pt x="1367" y="6"/>
                    <a:pt x="1367" y="6"/>
                  </a:cubicBezTo>
                  <a:cubicBezTo>
                    <a:pt x="1366" y="5"/>
                    <a:pt x="1366" y="4"/>
                    <a:pt x="1366" y="4"/>
                  </a:cubicBezTo>
                  <a:moveTo>
                    <a:pt x="880" y="1214"/>
                  </a:moveTo>
                  <a:cubicBezTo>
                    <a:pt x="947" y="1202"/>
                    <a:pt x="1014" y="1191"/>
                    <a:pt x="1082" y="1181"/>
                  </a:cubicBezTo>
                  <a:cubicBezTo>
                    <a:pt x="1238" y="1158"/>
                    <a:pt x="1395" y="1139"/>
                    <a:pt x="1547" y="1125"/>
                  </a:cubicBezTo>
                  <a:cubicBezTo>
                    <a:pt x="1389" y="1152"/>
                    <a:pt x="1229" y="1179"/>
                    <a:pt x="1067" y="1197"/>
                  </a:cubicBezTo>
                  <a:cubicBezTo>
                    <a:pt x="1005" y="1204"/>
                    <a:pt x="942" y="1210"/>
                    <a:pt x="880" y="1214"/>
                  </a:cubicBezTo>
                  <a:moveTo>
                    <a:pt x="2561" y="1058"/>
                  </a:moveTo>
                  <a:cubicBezTo>
                    <a:pt x="2560" y="1053"/>
                    <a:pt x="2560" y="1051"/>
                    <a:pt x="2560" y="1051"/>
                  </a:cubicBezTo>
                  <a:cubicBezTo>
                    <a:pt x="2560" y="1051"/>
                    <a:pt x="2560" y="1054"/>
                    <a:pt x="2561" y="1058"/>
                  </a:cubicBezTo>
                  <a:cubicBezTo>
                    <a:pt x="2561" y="1060"/>
                    <a:pt x="2561" y="1063"/>
                    <a:pt x="2562" y="1066"/>
                  </a:cubicBezTo>
                  <a:cubicBezTo>
                    <a:pt x="2562" y="1066"/>
                    <a:pt x="2562" y="1066"/>
                    <a:pt x="2562" y="1066"/>
                  </a:cubicBezTo>
                  <a:cubicBezTo>
                    <a:pt x="2561" y="1063"/>
                    <a:pt x="2561" y="1060"/>
                    <a:pt x="2561" y="1058"/>
                  </a:cubicBezTo>
                  <a:moveTo>
                    <a:pt x="1370" y="1"/>
                  </a:moveTo>
                  <a:cubicBezTo>
                    <a:pt x="1370" y="1"/>
                    <a:pt x="1372" y="3"/>
                    <a:pt x="1372" y="9"/>
                  </a:cubicBezTo>
                  <a:cubicBezTo>
                    <a:pt x="1372" y="9"/>
                    <a:pt x="1373" y="9"/>
                    <a:pt x="1373" y="10"/>
                  </a:cubicBezTo>
                  <a:cubicBezTo>
                    <a:pt x="1384" y="16"/>
                    <a:pt x="1413" y="22"/>
                    <a:pt x="1421" y="49"/>
                  </a:cubicBezTo>
                  <a:cubicBezTo>
                    <a:pt x="1423" y="62"/>
                    <a:pt x="1417" y="76"/>
                    <a:pt x="1410" y="87"/>
                  </a:cubicBezTo>
                  <a:cubicBezTo>
                    <a:pt x="1406" y="93"/>
                    <a:pt x="1402" y="99"/>
                    <a:pt x="1397" y="104"/>
                  </a:cubicBezTo>
                  <a:cubicBezTo>
                    <a:pt x="1395" y="106"/>
                    <a:pt x="1392" y="111"/>
                    <a:pt x="1391" y="111"/>
                  </a:cubicBezTo>
                  <a:cubicBezTo>
                    <a:pt x="1391" y="111"/>
                    <a:pt x="1391" y="111"/>
                    <a:pt x="1391" y="110"/>
                  </a:cubicBezTo>
                  <a:cubicBezTo>
                    <a:pt x="1381" y="114"/>
                    <a:pt x="1381" y="114"/>
                    <a:pt x="1381" y="114"/>
                  </a:cubicBezTo>
                  <a:cubicBezTo>
                    <a:pt x="1353" y="123"/>
                    <a:pt x="1327" y="133"/>
                    <a:pt x="1305" y="142"/>
                  </a:cubicBezTo>
                  <a:cubicBezTo>
                    <a:pt x="1274" y="154"/>
                    <a:pt x="1244" y="167"/>
                    <a:pt x="1214" y="179"/>
                  </a:cubicBezTo>
                  <a:cubicBezTo>
                    <a:pt x="1199" y="184"/>
                    <a:pt x="1183" y="190"/>
                    <a:pt x="1168" y="195"/>
                  </a:cubicBezTo>
                  <a:cubicBezTo>
                    <a:pt x="1161" y="197"/>
                    <a:pt x="1154" y="199"/>
                    <a:pt x="1146" y="201"/>
                  </a:cubicBezTo>
                  <a:cubicBezTo>
                    <a:pt x="1144" y="201"/>
                    <a:pt x="1142" y="202"/>
                    <a:pt x="1140" y="202"/>
                  </a:cubicBezTo>
                  <a:cubicBezTo>
                    <a:pt x="1138" y="203"/>
                    <a:pt x="1137" y="203"/>
                    <a:pt x="1135" y="203"/>
                  </a:cubicBezTo>
                  <a:cubicBezTo>
                    <a:pt x="1135" y="203"/>
                    <a:pt x="1135" y="203"/>
                    <a:pt x="1135" y="203"/>
                  </a:cubicBezTo>
                  <a:cubicBezTo>
                    <a:pt x="1132" y="204"/>
                    <a:pt x="1132" y="204"/>
                    <a:pt x="1132" y="204"/>
                  </a:cubicBezTo>
                  <a:cubicBezTo>
                    <a:pt x="1131" y="204"/>
                    <a:pt x="1131" y="204"/>
                    <a:pt x="1131" y="204"/>
                  </a:cubicBezTo>
                  <a:cubicBezTo>
                    <a:pt x="1131" y="204"/>
                    <a:pt x="1131" y="204"/>
                    <a:pt x="1131" y="204"/>
                  </a:cubicBezTo>
                  <a:cubicBezTo>
                    <a:pt x="1131" y="206"/>
                    <a:pt x="1131" y="207"/>
                    <a:pt x="1131" y="207"/>
                  </a:cubicBezTo>
                  <a:cubicBezTo>
                    <a:pt x="1131" y="207"/>
                    <a:pt x="1131" y="205"/>
                    <a:pt x="1131" y="204"/>
                  </a:cubicBezTo>
                  <a:cubicBezTo>
                    <a:pt x="1131" y="203"/>
                    <a:pt x="1130" y="201"/>
                    <a:pt x="1130" y="201"/>
                  </a:cubicBezTo>
                  <a:cubicBezTo>
                    <a:pt x="1130" y="201"/>
                    <a:pt x="1131" y="208"/>
                    <a:pt x="1132" y="235"/>
                  </a:cubicBezTo>
                  <a:cubicBezTo>
                    <a:pt x="1133" y="235"/>
                    <a:pt x="1133" y="235"/>
                    <a:pt x="1133" y="235"/>
                  </a:cubicBezTo>
                  <a:cubicBezTo>
                    <a:pt x="1136" y="235"/>
                    <a:pt x="1136" y="235"/>
                    <a:pt x="1136" y="235"/>
                  </a:cubicBezTo>
                  <a:cubicBezTo>
                    <a:pt x="1137" y="235"/>
                    <a:pt x="1137" y="235"/>
                    <a:pt x="1137" y="235"/>
                  </a:cubicBezTo>
                  <a:cubicBezTo>
                    <a:pt x="1137" y="235"/>
                    <a:pt x="1137" y="235"/>
                    <a:pt x="1137" y="235"/>
                  </a:cubicBezTo>
                  <a:cubicBezTo>
                    <a:pt x="1139" y="236"/>
                    <a:pt x="1139" y="236"/>
                    <a:pt x="1139" y="236"/>
                  </a:cubicBezTo>
                  <a:cubicBezTo>
                    <a:pt x="1139" y="236"/>
                    <a:pt x="1139" y="236"/>
                    <a:pt x="1139" y="236"/>
                  </a:cubicBezTo>
                  <a:cubicBezTo>
                    <a:pt x="1199" y="243"/>
                    <a:pt x="1255" y="265"/>
                    <a:pt x="1315" y="284"/>
                  </a:cubicBezTo>
                  <a:cubicBezTo>
                    <a:pt x="1272" y="297"/>
                    <a:pt x="1229" y="309"/>
                    <a:pt x="1186" y="322"/>
                  </a:cubicBezTo>
                  <a:cubicBezTo>
                    <a:pt x="1067" y="358"/>
                    <a:pt x="948" y="397"/>
                    <a:pt x="829" y="447"/>
                  </a:cubicBezTo>
                  <a:cubicBezTo>
                    <a:pt x="806" y="456"/>
                    <a:pt x="806" y="456"/>
                    <a:pt x="806" y="456"/>
                  </a:cubicBezTo>
                  <a:cubicBezTo>
                    <a:pt x="805" y="457"/>
                    <a:pt x="805" y="457"/>
                    <a:pt x="805" y="457"/>
                  </a:cubicBezTo>
                  <a:cubicBezTo>
                    <a:pt x="801" y="440"/>
                    <a:pt x="800" y="434"/>
                    <a:pt x="800" y="434"/>
                  </a:cubicBezTo>
                  <a:cubicBezTo>
                    <a:pt x="800" y="434"/>
                    <a:pt x="807" y="466"/>
                    <a:pt x="813" y="499"/>
                  </a:cubicBezTo>
                  <a:cubicBezTo>
                    <a:pt x="820" y="531"/>
                    <a:pt x="827" y="563"/>
                    <a:pt x="827" y="563"/>
                  </a:cubicBezTo>
                  <a:cubicBezTo>
                    <a:pt x="827" y="563"/>
                    <a:pt x="827" y="563"/>
                    <a:pt x="827" y="562"/>
                  </a:cubicBezTo>
                  <a:cubicBezTo>
                    <a:pt x="827" y="562"/>
                    <a:pt x="827" y="562"/>
                    <a:pt x="827" y="562"/>
                  </a:cubicBezTo>
                  <a:cubicBezTo>
                    <a:pt x="828" y="562"/>
                    <a:pt x="828" y="562"/>
                    <a:pt x="828" y="562"/>
                  </a:cubicBezTo>
                  <a:cubicBezTo>
                    <a:pt x="831" y="562"/>
                    <a:pt x="831" y="562"/>
                    <a:pt x="831" y="562"/>
                  </a:cubicBezTo>
                  <a:cubicBezTo>
                    <a:pt x="837" y="562"/>
                    <a:pt x="837" y="562"/>
                    <a:pt x="837" y="562"/>
                  </a:cubicBezTo>
                  <a:cubicBezTo>
                    <a:pt x="849" y="563"/>
                    <a:pt x="849" y="563"/>
                    <a:pt x="849" y="563"/>
                  </a:cubicBezTo>
                  <a:cubicBezTo>
                    <a:pt x="896" y="567"/>
                    <a:pt x="896" y="567"/>
                    <a:pt x="896" y="567"/>
                  </a:cubicBezTo>
                  <a:cubicBezTo>
                    <a:pt x="928" y="569"/>
                    <a:pt x="961" y="571"/>
                    <a:pt x="993" y="573"/>
                  </a:cubicBezTo>
                  <a:cubicBezTo>
                    <a:pt x="1058" y="577"/>
                    <a:pt x="1124" y="582"/>
                    <a:pt x="1191" y="586"/>
                  </a:cubicBezTo>
                  <a:cubicBezTo>
                    <a:pt x="1235" y="589"/>
                    <a:pt x="1279" y="592"/>
                    <a:pt x="1324" y="595"/>
                  </a:cubicBezTo>
                  <a:cubicBezTo>
                    <a:pt x="1216" y="627"/>
                    <a:pt x="1109" y="663"/>
                    <a:pt x="1002" y="707"/>
                  </a:cubicBezTo>
                  <a:cubicBezTo>
                    <a:pt x="961" y="724"/>
                    <a:pt x="921" y="742"/>
                    <a:pt x="880" y="760"/>
                  </a:cubicBezTo>
                  <a:cubicBezTo>
                    <a:pt x="820" y="790"/>
                    <a:pt x="820" y="790"/>
                    <a:pt x="820" y="790"/>
                  </a:cubicBezTo>
                  <a:cubicBezTo>
                    <a:pt x="817" y="792"/>
                    <a:pt x="817" y="792"/>
                    <a:pt x="817" y="792"/>
                  </a:cubicBezTo>
                  <a:cubicBezTo>
                    <a:pt x="815" y="792"/>
                    <a:pt x="815" y="792"/>
                    <a:pt x="815" y="792"/>
                  </a:cubicBezTo>
                  <a:cubicBezTo>
                    <a:pt x="808" y="760"/>
                    <a:pt x="805" y="747"/>
                    <a:pt x="805" y="747"/>
                  </a:cubicBezTo>
                  <a:cubicBezTo>
                    <a:pt x="805" y="747"/>
                    <a:pt x="818" y="811"/>
                    <a:pt x="831" y="874"/>
                  </a:cubicBezTo>
                  <a:cubicBezTo>
                    <a:pt x="840" y="919"/>
                    <a:pt x="849" y="964"/>
                    <a:pt x="854" y="987"/>
                  </a:cubicBezTo>
                  <a:cubicBezTo>
                    <a:pt x="847" y="990"/>
                    <a:pt x="840" y="992"/>
                    <a:pt x="834" y="996"/>
                  </a:cubicBezTo>
                  <a:cubicBezTo>
                    <a:pt x="800" y="1011"/>
                    <a:pt x="800" y="1011"/>
                    <a:pt x="800" y="1011"/>
                  </a:cubicBezTo>
                  <a:cubicBezTo>
                    <a:pt x="792" y="1014"/>
                    <a:pt x="792" y="1014"/>
                    <a:pt x="792" y="1014"/>
                  </a:cubicBezTo>
                  <a:cubicBezTo>
                    <a:pt x="790" y="1015"/>
                    <a:pt x="790" y="1015"/>
                    <a:pt x="790" y="1015"/>
                  </a:cubicBezTo>
                  <a:cubicBezTo>
                    <a:pt x="779" y="975"/>
                    <a:pt x="775" y="958"/>
                    <a:pt x="775" y="958"/>
                  </a:cubicBezTo>
                  <a:cubicBezTo>
                    <a:pt x="775" y="958"/>
                    <a:pt x="795" y="1038"/>
                    <a:pt x="815" y="1118"/>
                  </a:cubicBezTo>
                  <a:cubicBezTo>
                    <a:pt x="821" y="1140"/>
                    <a:pt x="827" y="1162"/>
                    <a:pt x="832" y="1183"/>
                  </a:cubicBezTo>
                  <a:cubicBezTo>
                    <a:pt x="717" y="1204"/>
                    <a:pt x="604" y="1226"/>
                    <a:pt x="495" y="1251"/>
                  </a:cubicBezTo>
                  <a:cubicBezTo>
                    <a:pt x="408" y="1271"/>
                    <a:pt x="323" y="1292"/>
                    <a:pt x="241" y="1314"/>
                  </a:cubicBezTo>
                  <a:cubicBezTo>
                    <a:pt x="201" y="1325"/>
                    <a:pt x="160" y="1336"/>
                    <a:pt x="121" y="1348"/>
                  </a:cubicBezTo>
                  <a:cubicBezTo>
                    <a:pt x="102" y="1353"/>
                    <a:pt x="82" y="1359"/>
                    <a:pt x="63" y="1365"/>
                  </a:cubicBezTo>
                  <a:cubicBezTo>
                    <a:pt x="34" y="1374"/>
                    <a:pt x="34" y="1374"/>
                    <a:pt x="34" y="1374"/>
                  </a:cubicBezTo>
                  <a:cubicBezTo>
                    <a:pt x="20" y="1378"/>
                    <a:pt x="20" y="1378"/>
                    <a:pt x="20" y="1378"/>
                  </a:cubicBezTo>
                  <a:cubicBezTo>
                    <a:pt x="19" y="1379"/>
                    <a:pt x="19" y="1379"/>
                    <a:pt x="19" y="1379"/>
                  </a:cubicBezTo>
                  <a:cubicBezTo>
                    <a:pt x="19" y="1385"/>
                    <a:pt x="20" y="1392"/>
                    <a:pt x="20" y="1399"/>
                  </a:cubicBezTo>
                  <a:cubicBezTo>
                    <a:pt x="21" y="1405"/>
                    <a:pt x="21" y="1411"/>
                    <a:pt x="22" y="1417"/>
                  </a:cubicBezTo>
                  <a:cubicBezTo>
                    <a:pt x="23" y="1417"/>
                    <a:pt x="23" y="1417"/>
                    <a:pt x="23" y="1417"/>
                  </a:cubicBezTo>
                  <a:cubicBezTo>
                    <a:pt x="34" y="1413"/>
                    <a:pt x="34" y="1413"/>
                    <a:pt x="34" y="1413"/>
                  </a:cubicBezTo>
                  <a:cubicBezTo>
                    <a:pt x="34" y="1413"/>
                    <a:pt x="34" y="1413"/>
                    <a:pt x="34" y="1413"/>
                  </a:cubicBezTo>
                  <a:cubicBezTo>
                    <a:pt x="54" y="1407"/>
                    <a:pt x="54" y="1407"/>
                    <a:pt x="54" y="1407"/>
                  </a:cubicBezTo>
                  <a:cubicBezTo>
                    <a:pt x="75" y="1401"/>
                    <a:pt x="96" y="1394"/>
                    <a:pt x="117" y="1388"/>
                  </a:cubicBezTo>
                  <a:cubicBezTo>
                    <a:pt x="159" y="1376"/>
                    <a:pt x="202" y="1364"/>
                    <a:pt x="246" y="1352"/>
                  </a:cubicBezTo>
                  <a:cubicBezTo>
                    <a:pt x="333" y="1328"/>
                    <a:pt x="423" y="1306"/>
                    <a:pt x="515" y="1286"/>
                  </a:cubicBezTo>
                  <a:cubicBezTo>
                    <a:pt x="622" y="1262"/>
                    <a:pt x="731" y="1240"/>
                    <a:pt x="841" y="1220"/>
                  </a:cubicBezTo>
                  <a:cubicBezTo>
                    <a:pt x="850" y="1254"/>
                    <a:pt x="856" y="1277"/>
                    <a:pt x="856" y="1277"/>
                  </a:cubicBezTo>
                  <a:cubicBezTo>
                    <a:pt x="856" y="1277"/>
                    <a:pt x="856" y="1276"/>
                    <a:pt x="855" y="1273"/>
                  </a:cubicBezTo>
                  <a:cubicBezTo>
                    <a:pt x="856" y="1273"/>
                    <a:pt x="856" y="1273"/>
                    <a:pt x="856" y="1273"/>
                  </a:cubicBezTo>
                  <a:cubicBezTo>
                    <a:pt x="861" y="1273"/>
                    <a:pt x="861" y="1273"/>
                    <a:pt x="861" y="1273"/>
                  </a:cubicBezTo>
                  <a:cubicBezTo>
                    <a:pt x="879" y="1272"/>
                    <a:pt x="879" y="1272"/>
                    <a:pt x="879" y="1272"/>
                  </a:cubicBezTo>
                  <a:cubicBezTo>
                    <a:pt x="891" y="1271"/>
                    <a:pt x="904" y="1271"/>
                    <a:pt x="916" y="1270"/>
                  </a:cubicBezTo>
                  <a:cubicBezTo>
                    <a:pt x="951" y="1267"/>
                    <a:pt x="987" y="1264"/>
                    <a:pt x="1022" y="1261"/>
                  </a:cubicBezTo>
                  <a:cubicBezTo>
                    <a:pt x="1132" y="1250"/>
                    <a:pt x="1240" y="1235"/>
                    <a:pt x="1348" y="1218"/>
                  </a:cubicBezTo>
                  <a:cubicBezTo>
                    <a:pt x="1182" y="1284"/>
                    <a:pt x="1021" y="1358"/>
                    <a:pt x="876" y="1444"/>
                  </a:cubicBezTo>
                  <a:cubicBezTo>
                    <a:pt x="853" y="1458"/>
                    <a:pt x="824" y="1475"/>
                    <a:pt x="793" y="1494"/>
                  </a:cubicBezTo>
                  <a:cubicBezTo>
                    <a:pt x="793" y="1494"/>
                    <a:pt x="793" y="1494"/>
                    <a:pt x="793" y="1494"/>
                  </a:cubicBezTo>
                  <a:cubicBezTo>
                    <a:pt x="736" y="1529"/>
                    <a:pt x="670" y="1572"/>
                    <a:pt x="615" y="1612"/>
                  </a:cubicBezTo>
                  <a:cubicBezTo>
                    <a:pt x="606" y="1618"/>
                    <a:pt x="597" y="1625"/>
                    <a:pt x="588" y="1631"/>
                  </a:cubicBezTo>
                  <a:cubicBezTo>
                    <a:pt x="584" y="1635"/>
                    <a:pt x="579" y="1638"/>
                    <a:pt x="575" y="1641"/>
                  </a:cubicBezTo>
                  <a:cubicBezTo>
                    <a:pt x="553" y="1658"/>
                    <a:pt x="531" y="1675"/>
                    <a:pt x="509" y="1693"/>
                  </a:cubicBezTo>
                  <a:cubicBezTo>
                    <a:pt x="470" y="1725"/>
                    <a:pt x="470" y="1725"/>
                    <a:pt x="470" y="1725"/>
                  </a:cubicBezTo>
                  <a:cubicBezTo>
                    <a:pt x="468" y="1727"/>
                    <a:pt x="468" y="1727"/>
                    <a:pt x="468" y="1727"/>
                  </a:cubicBezTo>
                  <a:cubicBezTo>
                    <a:pt x="470" y="1731"/>
                    <a:pt x="471" y="1734"/>
                    <a:pt x="472" y="1736"/>
                  </a:cubicBezTo>
                  <a:cubicBezTo>
                    <a:pt x="475" y="1743"/>
                    <a:pt x="476" y="1746"/>
                    <a:pt x="476" y="1746"/>
                  </a:cubicBezTo>
                  <a:cubicBezTo>
                    <a:pt x="476" y="1746"/>
                    <a:pt x="474" y="1742"/>
                    <a:pt x="472" y="1736"/>
                  </a:cubicBezTo>
                  <a:cubicBezTo>
                    <a:pt x="470" y="1734"/>
                    <a:pt x="469" y="1730"/>
                    <a:pt x="468" y="1727"/>
                  </a:cubicBezTo>
                  <a:cubicBezTo>
                    <a:pt x="464" y="1718"/>
                    <a:pt x="460" y="1708"/>
                    <a:pt x="460" y="1708"/>
                  </a:cubicBezTo>
                  <a:cubicBezTo>
                    <a:pt x="460" y="1708"/>
                    <a:pt x="463" y="1716"/>
                    <a:pt x="471" y="1736"/>
                  </a:cubicBezTo>
                  <a:cubicBezTo>
                    <a:pt x="475" y="1745"/>
                    <a:pt x="480" y="1756"/>
                    <a:pt x="485" y="1770"/>
                  </a:cubicBezTo>
                  <a:cubicBezTo>
                    <a:pt x="498" y="1770"/>
                    <a:pt x="498" y="1770"/>
                    <a:pt x="498" y="1770"/>
                  </a:cubicBezTo>
                  <a:cubicBezTo>
                    <a:pt x="495" y="1764"/>
                    <a:pt x="493" y="1758"/>
                    <a:pt x="490" y="1751"/>
                  </a:cubicBezTo>
                  <a:cubicBezTo>
                    <a:pt x="491" y="1751"/>
                    <a:pt x="491" y="1751"/>
                    <a:pt x="491" y="1751"/>
                  </a:cubicBezTo>
                  <a:cubicBezTo>
                    <a:pt x="498" y="1744"/>
                    <a:pt x="498" y="1744"/>
                    <a:pt x="498" y="1744"/>
                  </a:cubicBezTo>
                  <a:cubicBezTo>
                    <a:pt x="530" y="1715"/>
                    <a:pt x="530" y="1715"/>
                    <a:pt x="530" y="1715"/>
                  </a:cubicBezTo>
                  <a:cubicBezTo>
                    <a:pt x="551" y="1696"/>
                    <a:pt x="574" y="1679"/>
                    <a:pt x="596" y="1660"/>
                  </a:cubicBezTo>
                  <a:cubicBezTo>
                    <a:pt x="641" y="1626"/>
                    <a:pt x="686" y="1592"/>
                    <a:pt x="733" y="1563"/>
                  </a:cubicBezTo>
                  <a:cubicBezTo>
                    <a:pt x="777" y="1535"/>
                    <a:pt x="818" y="1511"/>
                    <a:pt x="857" y="1490"/>
                  </a:cubicBezTo>
                  <a:cubicBezTo>
                    <a:pt x="857" y="1490"/>
                    <a:pt x="857" y="1490"/>
                    <a:pt x="857" y="1490"/>
                  </a:cubicBezTo>
                  <a:cubicBezTo>
                    <a:pt x="958" y="1434"/>
                    <a:pt x="1051" y="1393"/>
                    <a:pt x="1146" y="1351"/>
                  </a:cubicBezTo>
                  <a:cubicBezTo>
                    <a:pt x="1289" y="1287"/>
                    <a:pt x="1450" y="1229"/>
                    <a:pt x="1614" y="1175"/>
                  </a:cubicBezTo>
                  <a:cubicBezTo>
                    <a:pt x="1789" y="1145"/>
                    <a:pt x="1944" y="1115"/>
                    <a:pt x="2098" y="1094"/>
                  </a:cubicBezTo>
                  <a:cubicBezTo>
                    <a:pt x="2124" y="1094"/>
                    <a:pt x="2150" y="1094"/>
                    <a:pt x="2176" y="1094"/>
                  </a:cubicBezTo>
                  <a:cubicBezTo>
                    <a:pt x="2187" y="1094"/>
                    <a:pt x="2198" y="1094"/>
                    <a:pt x="2208" y="1094"/>
                  </a:cubicBezTo>
                  <a:cubicBezTo>
                    <a:pt x="2521" y="1094"/>
                    <a:pt x="2778" y="1123"/>
                    <a:pt x="2924" y="1153"/>
                  </a:cubicBezTo>
                  <a:cubicBezTo>
                    <a:pt x="2970" y="1161"/>
                    <a:pt x="3016" y="1172"/>
                    <a:pt x="3062" y="1184"/>
                  </a:cubicBezTo>
                  <a:cubicBezTo>
                    <a:pt x="3068" y="1185"/>
                    <a:pt x="3075" y="1187"/>
                    <a:pt x="3081" y="1189"/>
                  </a:cubicBezTo>
                  <a:cubicBezTo>
                    <a:pt x="3081" y="1148"/>
                    <a:pt x="3081" y="1148"/>
                    <a:pt x="3081" y="1148"/>
                  </a:cubicBezTo>
                  <a:cubicBezTo>
                    <a:pt x="3014" y="1130"/>
                    <a:pt x="2948" y="1116"/>
                    <a:pt x="2881" y="1104"/>
                  </a:cubicBezTo>
                  <a:cubicBezTo>
                    <a:pt x="2800" y="1090"/>
                    <a:pt x="2693" y="1076"/>
                    <a:pt x="2567" y="1066"/>
                  </a:cubicBezTo>
                  <a:cubicBezTo>
                    <a:pt x="2567" y="1066"/>
                    <a:pt x="2567" y="1066"/>
                    <a:pt x="2567" y="1066"/>
                  </a:cubicBezTo>
                  <a:cubicBezTo>
                    <a:pt x="2565" y="1066"/>
                    <a:pt x="2564" y="1066"/>
                    <a:pt x="2562" y="1066"/>
                  </a:cubicBezTo>
                  <a:cubicBezTo>
                    <a:pt x="2562" y="1064"/>
                    <a:pt x="2561" y="1061"/>
                    <a:pt x="2561" y="1058"/>
                  </a:cubicBezTo>
                  <a:cubicBezTo>
                    <a:pt x="2561" y="1055"/>
                    <a:pt x="2560" y="1052"/>
                    <a:pt x="2560" y="1048"/>
                  </a:cubicBezTo>
                  <a:cubicBezTo>
                    <a:pt x="2559" y="1042"/>
                    <a:pt x="2558" y="1035"/>
                    <a:pt x="2557" y="1027"/>
                  </a:cubicBezTo>
                  <a:cubicBezTo>
                    <a:pt x="2553" y="1027"/>
                    <a:pt x="2553" y="1027"/>
                    <a:pt x="2553" y="1027"/>
                  </a:cubicBezTo>
                  <a:cubicBezTo>
                    <a:pt x="2505" y="1023"/>
                    <a:pt x="2457" y="1021"/>
                    <a:pt x="2409" y="1021"/>
                  </a:cubicBezTo>
                  <a:cubicBezTo>
                    <a:pt x="2276" y="1021"/>
                    <a:pt x="2141" y="1034"/>
                    <a:pt x="2006" y="1052"/>
                  </a:cubicBezTo>
                  <a:cubicBezTo>
                    <a:pt x="2089" y="1027"/>
                    <a:pt x="2169" y="1002"/>
                    <a:pt x="2246" y="978"/>
                  </a:cubicBezTo>
                  <a:cubicBezTo>
                    <a:pt x="2304" y="959"/>
                    <a:pt x="2360" y="940"/>
                    <a:pt x="2413" y="922"/>
                  </a:cubicBezTo>
                  <a:cubicBezTo>
                    <a:pt x="2439" y="912"/>
                    <a:pt x="2465" y="903"/>
                    <a:pt x="2490" y="894"/>
                  </a:cubicBezTo>
                  <a:cubicBezTo>
                    <a:pt x="2502" y="889"/>
                    <a:pt x="2514" y="884"/>
                    <a:pt x="2526" y="879"/>
                  </a:cubicBezTo>
                  <a:cubicBezTo>
                    <a:pt x="2538" y="875"/>
                    <a:pt x="2538" y="875"/>
                    <a:pt x="2538" y="875"/>
                  </a:cubicBezTo>
                  <a:cubicBezTo>
                    <a:pt x="2537" y="867"/>
                    <a:pt x="2536" y="860"/>
                    <a:pt x="2535" y="852"/>
                  </a:cubicBezTo>
                  <a:cubicBezTo>
                    <a:pt x="2535" y="848"/>
                    <a:pt x="2534" y="844"/>
                    <a:pt x="2534" y="839"/>
                  </a:cubicBezTo>
                  <a:cubicBezTo>
                    <a:pt x="2533" y="835"/>
                    <a:pt x="2533" y="831"/>
                    <a:pt x="2532" y="827"/>
                  </a:cubicBezTo>
                  <a:cubicBezTo>
                    <a:pt x="2531" y="828"/>
                    <a:pt x="2531" y="828"/>
                    <a:pt x="2531" y="828"/>
                  </a:cubicBezTo>
                  <a:cubicBezTo>
                    <a:pt x="2525" y="830"/>
                    <a:pt x="2525" y="830"/>
                    <a:pt x="2525" y="830"/>
                  </a:cubicBezTo>
                  <a:cubicBezTo>
                    <a:pt x="2511" y="835"/>
                    <a:pt x="2511" y="835"/>
                    <a:pt x="2511" y="835"/>
                  </a:cubicBezTo>
                  <a:cubicBezTo>
                    <a:pt x="2506" y="837"/>
                    <a:pt x="2506" y="837"/>
                    <a:pt x="2506" y="837"/>
                  </a:cubicBezTo>
                  <a:cubicBezTo>
                    <a:pt x="2483" y="845"/>
                    <a:pt x="2483" y="845"/>
                    <a:pt x="2483" y="845"/>
                  </a:cubicBezTo>
                  <a:cubicBezTo>
                    <a:pt x="2465" y="852"/>
                    <a:pt x="2446" y="858"/>
                    <a:pt x="2427" y="864"/>
                  </a:cubicBezTo>
                  <a:cubicBezTo>
                    <a:pt x="2389" y="877"/>
                    <a:pt x="2350" y="890"/>
                    <a:pt x="2311" y="902"/>
                  </a:cubicBezTo>
                  <a:cubicBezTo>
                    <a:pt x="2187" y="942"/>
                    <a:pt x="2058" y="981"/>
                    <a:pt x="1927" y="1021"/>
                  </a:cubicBezTo>
                  <a:cubicBezTo>
                    <a:pt x="1893" y="1031"/>
                    <a:pt x="1859" y="1042"/>
                    <a:pt x="1825" y="1053"/>
                  </a:cubicBezTo>
                  <a:cubicBezTo>
                    <a:pt x="1810" y="1057"/>
                    <a:pt x="1795" y="1062"/>
                    <a:pt x="1780" y="1067"/>
                  </a:cubicBezTo>
                  <a:cubicBezTo>
                    <a:pt x="1714" y="1071"/>
                    <a:pt x="1646" y="1076"/>
                    <a:pt x="1577" y="1082"/>
                  </a:cubicBezTo>
                  <a:cubicBezTo>
                    <a:pt x="1399" y="1098"/>
                    <a:pt x="1216" y="1120"/>
                    <a:pt x="1035" y="1149"/>
                  </a:cubicBezTo>
                  <a:cubicBezTo>
                    <a:pt x="972" y="1158"/>
                    <a:pt x="910" y="1169"/>
                    <a:pt x="849" y="1180"/>
                  </a:cubicBezTo>
                  <a:cubicBezTo>
                    <a:pt x="847" y="1180"/>
                    <a:pt x="845" y="1181"/>
                    <a:pt x="843" y="1181"/>
                  </a:cubicBezTo>
                  <a:cubicBezTo>
                    <a:pt x="817" y="1080"/>
                    <a:pt x="811" y="1054"/>
                    <a:pt x="811" y="1054"/>
                  </a:cubicBezTo>
                  <a:cubicBezTo>
                    <a:pt x="811" y="1054"/>
                    <a:pt x="813" y="1061"/>
                    <a:pt x="814" y="1067"/>
                  </a:cubicBezTo>
                  <a:cubicBezTo>
                    <a:pt x="816" y="1074"/>
                    <a:pt x="818" y="1081"/>
                    <a:pt x="818" y="1081"/>
                  </a:cubicBezTo>
                  <a:cubicBezTo>
                    <a:pt x="818" y="1081"/>
                    <a:pt x="817" y="1077"/>
                    <a:pt x="815" y="1067"/>
                  </a:cubicBezTo>
                  <a:cubicBezTo>
                    <a:pt x="816" y="1067"/>
                    <a:pt x="816" y="1067"/>
                    <a:pt x="816" y="1067"/>
                  </a:cubicBezTo>
                  <a:cubicBezTo>
                    <a:pt x="839" y="1057"/>
                    <a:pt x="839" y="1057"/>
                    <a:pt x="839" y="1057"/>
                  </a:cubicBezTo>
                  <a:cubicBezTo>
                    <a:pt x="854" y="1050"/>
                    <a:pt x="868" y="1043"/>
                    <a:pt x="884" y="1037"/>
                  </a:cubicBezTo>
                  <a:cubicBezTo>
                    <a:pt x="910" y="1026"/>
                    <a:pt x="936" y="1016"/>
                    <a:pt x="962" y="1006"/>
                  </a:cubicBezTo>
                  <a:cubicBezTo>
                    <a:pt x="991" y="1007"/>
                    <a:pt x="1021" y="1008"/>
                    <a:pt x="1050" y="1009"/>
                  </a:cubicBezTo>
                  <a:cubicBezTo>
                    <a:pt x="1071" y="1009"/>
                    <a:pt x="1093" y="1009"/>
                    <a:pt x="1114" y="1009"/>
                  </a:cubicBezTo>
                  <a:cubicBezTo>
                    <a:pt x="1138" y="1009"/>
                    <a:pt x="1161" y="1009"/>
                    <a:pt x="1185" y="1009"/>
                  </a:cubicBezTo>
                  <a:cubicBezTo>
                    <a:pt x="1332" y="1006"/>
                    <a:pt x="1476" y="999"/>
                    <a:pt x="1619" y="999"/>
                  </a:cubicBezTo>
                  <a:cubicBezTo>
                    <a:pt x="1647" y="999"/>
                    <a:pt x="1676" y="999"/>
                    <a:pt x="1704" y="1000"/>
                  </a:cubicBezTo>
                  <a:cubicBezTo>
                    <a:pt x="1712" y="1000"/>
                    <a:pt x="1712" y="1000"/>
                    <a:pt x="1712" y="1000"/>
                  </a:cubicBezTo>
                  <a:cubicBezTo>
                    <a:pt x="1714" y="1000"/>
                    <a:pt x="1714" y="1000"/>
                    <a:pt x="1714" y="1000"/>
                  </a:cubicBezTo>
                  <a:cubicBezTo>
                    <a:pt x="1719" y="1038"/>
                    <a:pt x="1721" y="1054"/>
                    <a:pt x="1721" y="1054"/>
                  </a:cubicBezTo>
                  <a:cubicBezTo>
                    <a:pt x="1721" y="1054"/>
                    <a:pt x="1716" y="1014"/>
                    <a:pt x="1709" y="964"/>
                  </a:cubicBezTo>
                  <a:cubicBezTo>
                    <a:pt x="1709" y="958"/>
                    <a:pt x="1708" y="952"/>
                    <a:pt x="1707" y="946"/>
                  </a:cubicBezTo>
                  <a:cubicBezTo>
                    <a:pt x="1696" y="946"/>
                    <a:pt x="1696" y="946"/>
                    <a:pt x="1696" y="946"/>
                  </a:cubicBezTo>
                  <a:cubicBezTo>
                    <a:pt x="1678" y="946"/>
                    <a:pt x="1660" y="946"/>
                    <a:pt x="1642" y="946"/>
                  </a:cubicBezTo>
                  <a:cubicBezTo>
                    <a:pt x="1535" y="946"/>
                    <a:pt x="1427" y="951"/>
                    <a:pt x="1317" y="955"/>
                  </a:cubicBezTo>
                  <a:cubicBezTo>
                    <a:pt x="1241" y="958"/>
                    <a:pt x="1167" y="961"/>
                    <a:pt x="1093" y="961"/>
                  </a:cubicBezTo>
                  <a:cubicBezTo>
                    <a:pt x="1178" y="935"/>
                    <a:pt x="1263" y="913"/>
                    <a:pt x="1348" y="893"/>
                  </a:cubicBezTo>
                  <a:cubicBezTo>
                    <a:pt x="1410" y="878"/>
                    <a:pt x="1472" y="864"/>
                    <a:pt x="1533" y="849"/>
                  </a:cubicBezTo>
                  <a:cubicBezTo>
                    <a:pt x="1564" y="842"/>
                    <a:pt x="1594" y="834"/>
                    <a:pt x="1624" y="827"/>
                  </a:cubicBezTo>
                  <a:cubicBezTo>
                    <a:pt x="1640" y="823"/>
                    <a:pt x="1655" y="819"/>
                    <a:pt x="1670" y="815"/>
                  </a:cubicBezTo>
                  <a:cubicBezTo>
                    <a:pt x="1689" y="810"/>
                    <a:pt x="1689" y="810"/>
                    <a:pt x="1689" y="810"/>
                  </a:cubicBezTo>
                  <a:cubicBezTo>
                    <a:pt x="1688" y="803"/>
                    <a:pt x="1687" y="797"/>
                    <a:pt x="1686" y="792"/>
                  </a:cubicBezTo>
                  <a:cubicBezTo>
                    <a:pt x="1683" y="768"/>
                    <a:pt x="1681" y="752"/>
                    <a:pt x="1681" y="752"/>
                  </a:cubicBezTo>
                  <a:cubicBezTo>
                    <a:pt x="1681" y="752"/>
                    <a:pt x="1681" y="754"/>
                    <a:pt x="1681" y="756"/>
                  </a:cubicBezTo>
                  <a:cubicBezTo>
                    <a:pt x="1680" y="757"/>
                    <a:pt x="1680" y="757"/>
                    <a:pt x="1680" y="757"/>
                  </a:cubicBezTo>
                  <a:cubicBezTo>
                    <a:pt x="1676" y="758"/>
                    <a:pt x="1676" y="758"/>
                    <a:pt x="1676" y="758"/>
                  </a:cubicBezTo>
                  <a:cubicBezTo>
                    <a:pt x="1661" y="762"/>
                    <a:pt x="1661" y="762"/>
                    <a:pt x="1661" y="762"/>
                  </a:cubicBezTo>
                  <a:cubicBezTo>
                    <a:pt x="1630" y="770"/>
                    <a:pt x="1630" y="770"/>
                    <a:pt x="1630" y="770"/>
                  </a:cubicBezTo>
                  <a:cubicBezTo>
                    <a:pt x="1609" y="775"/>
                    <a:pt x="1588" y="780"/>
                    <a:pt x="1567" y="785"/>
                  </a:cubicBezTo>
                  <a:cubicBezTo>
                    <a:pt x="1525" y="795"/>
                    <a:pt x="1482" y="805"/>
                    <a:pt x="1439" y="815"/>
                  </a:cubicBezTo>
                  <a:cubicBezTo>
                    <a:pt x="1416" y="820"/>
                    <a:pt x="1393" y="825"/>
                    <a:pt x="1369" y="831"/>
                  </a:cubicBezTo>
                  <a:cubicBezTo>
                    <a:pt x="1305" y="845"/>
                    <a:pt x="1239" y="861"/>
                    <a:pt x="1173" y="879"/>
                  </a:cubicBezTo>
                  <a:cubicBezTo>
                    <a:pt x="1131" y="890"/>
                    <a:pt x="1088" y="903"/>
                    <a:pt x="1046" y="916"/>
                  </a:cubicBezTo>
                  <a:cubicBezTo>
                    <a:pt x="1006" y="929"/>
                    <a:pt x="967" y="942"/>
                    <a:pt x="928" y="957"/>
                  </a:cubicBezTo>
                  <a:cubicBezTo>
                    <a:pt x="920" y="957"/>
                    <a:pt x="912" y="956"/>
                    <a:pt x="904" y="956"/>
                  </a:cubicBezTo>
                  <a:cubicBezTo>
                    <a:pt x="879" y="954"/>
                    <a:pt x="879" y="954"/>
                    <a:pt x="879" y="954"/>
                  </a:cubicBezTo>
                  <a:cubicBezTo>
                    <a:pt x="866" y="953"/>
                    <a:pt x="866" y="953"/>
                    <a:pt x="866" y="953"/>
                  </a:cubicBezTo>
                  <a:cubicBezTo>
                    <a:pt x="863" y="952"/>
                    <a:pt x="863" y="952"/>
                    <a:pt x="863" y="952"/>
                  </a:cubicBezTo>
                  <a:cubicBezTo>
                    <a:pt x="861" y="952"/>
                    <a:pt x="861" y="952"/>
                    <a:pt x="861" y="952"/>
                  </a:cubicBezTo>
                  <a:cubicBezTo>
                    <a:pt x="860" y="952"/>
                    <a:pt x="860" y="952"/>
                    <a:pt x="860" y="952"/>
                  </a:cubicBezTo>
                  <a:cubicBezTo>
                    <a:pt x="861" y="957"/>
                    <a:pt x="862" y="962"/>
                    <a:pt x="863" y="965"/>
                  </a:cubicBezTo>
                  <a:cubicBezTo>
                    <a:pt x="865" y="975"/>
                    <a:pt x="866" y="978"/>
                    <a:pt x="866" y="978"/>
                  </a:cubicBezTo>
                  <a:cubicBezTo>
                    <a:pt x="866" y="978"/>
                    <a:pt x="865" y="973"/>
                    <a:pt x="863" y="965"/>
                  </a:cubicBezTo>
                  <a:cubicBezTo>
                    <a:pt x="860" y="951"/>
                    <a:pt x="855" y="928"/>
                    <a:pt x="850" y="905"/>
                  </a:cubicBezTo>
                  <a:cubicBezTo>
                    <a:pt x="843" y="868"/>
                    <a:pt x="835" y="832"/>
                    <a:pt x="835" y="832"/>
                  </a:cubicBezTo>
                  <a:cubicBezTo>
                    <a:pt x="835" y="832"/>
                    <a:pt x="835" y="832"/>
                    <a:pt x="836" y="834"/>
                  </a:cubicBezTo>
                  <a:cubicBezTo>
                    <a:pt x="836" y="834"/>
                    <a:pt x="836" y="834"/>
                    <a:pt x="836" y="834"/>
                  </a:cubicBezTo>
                  <a:cubicBezTo>
                    <a:pt x="836" y="833"/>
                    <a:pt x="836" y="833"/>
                    <a:pt x="836" y="833"/>
                  </a:cubicBezTo>
                  <a:cubicBezTo>
                    <a:pt x="842" y="831"/>
                    <a:pt x="842" y="831"/>
                    <a:pt x="842" y="831"/>
                  </a:cubicBezTo>
                  <a:cubicBezTo>
                    <a:pt x="887" y="808"/>
                    <a:pt x="887" y="808"/>
                    <a:pt x="887" y="808"/>
                  </a:cubicBezTo>
                  <a:cubicBezTo>
                    <a:pt x="918" y="793"/>
                    <a:pt x="949" y="779"/>
                    <a:pt x="980" y="765"/>
                  </a:cubicBezTo>
                  <a:cubicBezTo>
                    <a:pt x="1042" y="738"/>
                    <a:pt x="1106" y="713"/>
                    <a:pt x="1173" y="690"/>
                  </a:cubicBezTo>
                  <a:cubicBezTo>
                    <a:pt x="1273" y="655"/>
                    <a:pt x="1367" y="628"/>
                    <a:pt x="1456" y="604"/>
                  </a:cubicBezTo>
                  <a:cubicBezTo>
                    <a:pt x="1487" y="606"/>
                    <a:pt x="1518" y="609"/>
                    <a:pt x="1549" y="611"/>
                  </a:cubicBezTo>
                  <a:cubicBezTo>
                    <a:pt x="1590" y="614"/>
                    <a:pt x="1631" y="617"/>
                    <a:pt x="1673" y="621"/>
                  </a:cubicBezTo>
                  <a:cubicBezTo>
                    <a:pt x="1673" y="621"/>
                    <a:pt x="1673" y="621"/>
                    <a:pt x="1674" y="621"/>
                  </a:cubicBezTo>
                  <a:cubicBezTo>
                    <a:pt x="1714" y="624"/>
                    <a:pt x="1755" y="628"/>
                    <a:pt x="1796" y="631"/>
                  </a:cubicBezTo>
                  <a:cubicBezTo>
                    <a:pt x="1826" y="634"/>
                    <a:pt x="1826" y="634"/>
                    <a:pt x="1826" y="634"/>
                  </a:cubicBezTo>
                  <a:cubicBezTo>
                    <a:pt x="1834" y="635"/>
                    <a:pt x="1834" y="635"/>
                    <a:pt x="1834" y="635"/>
                  </a:cubicBezTo>
                  <a:cubicBezTo>
                    <a:pt x="1835" y="635"/>
                    <a:pt x="1835" y="635"/>
                    <a:pt x="1835" y="635"/>
                  </a:cubicBezTo>
                  <a:cubicBezTo>
                    <a:pt x="1834" y="623"/>
                    <a:pt x="1832" y="611"/>
                    <a:pt x="1831" y="601"/>
                  </a:cubicBezTo>
                  <a:cubicBezTo>
                    <a:pt x="1831" y="596"/>
                    <a:pt x="1830" y="591"/>
                    <a:pt x="1830" y="586"/>
                  </a:cubicBezTo>
                  <a:cubicBezTo>
                    <a:pt x="1789" y="582"/>
                    <a:pt x="1747" y="578"/>
                    <a:pt x="1705" y="574"/>
                  </a:cubicBezTo>
                  <a:cubicBezTo>
                    <a:pt x="1674" y="571"/>
                    <a:pt x="1642" y="569"/>
                    <a:pt x="1609" y="566"/>
                  </a:cubicBezTo>
                  <a:cubicBezTo>
                    <a:pt x="1644" y="558"/>
                    <a:pt x="1678" y="550"/>
                    <a:pt x="1711" y="542"/>
                  </a:cubicBezTo>
                  <a:cubicBezTo>
                    <a:pt x="1774" y="527"/>
                    <a:pt x="1774" y="527"/>
                    <a:pt x="1774" y="527"/>
                  </a:cubicBezTo>
                  <a:cubicBezTo>
                    <a:pt x="1805" y="520"/>
                    <a:pt x="1805" y="520"/>
                    <a:pt x="1805" y="520"/>
                  </a:cubicBezTo>
                  <a:cubicBezTo>
                    <a:pt x="1820" y="516"/>
                    <a:pt x="1820" y="516"/>
                    <a:pt x="1820" y="516"/>
                  </a:cubicBezTo>
                  <a:cubicBezTo>
                    <a:pt x="1823" y="515"/>
                    <a:pt x="1823" y="515"/>
                    <a:pt x="1823" y="515"/>
                  </a:cubicBezTo>
                  <a:cubicBezTo>
                    <a:pt x="1822" y="510"/>
                    <a:pt x="1822" y="506"/>
                    <a:pt x="1821" y="501"/>
                  </a:cubicBezTo>
                  <a:cubicBezTo>
                    <a:pt x="1817" y="463"/>
                    <a:pt x="1816" y="452"/>
                    <a:pt x="1816" y="452"/>
                  </a:cubicBezTo>
                  <a:cubicBezTo>
                    <a:pt x="1816" y="452"/>
                    <a:pt x="1816" y="460"/>
                    <a:pt x="1817" y="467"/>
                  </a:cubicBezTo>
                  <a:cubicBezTo>
                    <a:pt x="1818" y="475"/>
                    <a:pt x="1819" y="483"/>
                    <a:pt x="1819" y="483"/>
                  </a:cubicBezTo>
                  <a:cubicBezTo>
                    <a:pt x="1819" y="483"/>
                    <a:pt x="1818" y="479"/>
                    <a:pt x="1817" y="467"/>
                  </a:cubicBezTo>
                  <a:cubicBezTo>
                    <a:pt x="1815" y="468"/>
                    <a:pt x="1815" y="468"/>
                    <a:pt x="1815" y="468"/>
                  </a:cubicBezTo>
                  <a:cubicBezTo>
                    <a:pt x="1811" y="469"/>
                    <a:pt x="1811" y="469"/>
                    <a:pt x="1811" y="469"/>
                  </a:cubicBezTo>
                  <a:cubicBezTo>
                    <a:pt x="1796" y="473"/>
                    <a:pt x="1796" y="473"/>
                    <a:pt x="1796" y="473"/>
                  </a:cubicBezTo>
                  <a:cubicBezTo>
                    <a:pt x="1737" y="487"/>
                    <a:pt x="1737" y="487"/>
                    <a:pt x="1737" y="487"/>
                  </a:cubicBezTo>
                  <a:cubicBezTo>
                    <a:pt x="1697" y="497"/>
                    <a:pt x="1656" y="507"/>
                    <a:pt x="1616" y="517"/>
                  </a:cubicBezTo>
                  <a:cubicBezTo>
                    <a:pt x="1591" y="523"/>
                    <a:pt x="1566" y="529"/>
                    <a:pt x="1541" y="536"/>
                  </a:cubicBezTo>
                  <a:cubicBezTo>
                    <a:pt x="1526" y="539"/>
                    <a:pt x="1510" y="544"/>
                    <a:pt x="1494" y="548"/>
                  </a:cubicBezTo>
                  <a:cubicBezTo>
                    <a:pt x="1485" y="550"/>
                    <a:pt x="1476" y="552"/>
                    <a:pt x="1467" y="555"/>
                  </a:cubicBezTo>
                  <a:cubicBezTo>
                    <a:pt x="1458" y="554"/>
                    <a:pt x="1449" y="553"/>
                    <a:pt x="1439" y="553"/>
                  </a:cubicBezTo>
                  <a:cubicBezTo>
                    <a:pt x="1273" y="539"/>
                    <a:pt x="1073" y="530"/>
                    <a:pt x="868" y="520"/>
                  </a:cubicBezTo>
                  <a:cubicBezTo>
                    <a:pt x="830" y="519"/>
                    <a:pt x="830" y="519"/>
                    <a:pt x="830" y="519"/>
                  </a:cubicBezTo>
                  <a:cubicBezTo>
                    <a:pt x="829" y="518"/>
                    <a:pt x="829" y="518"/>
                    <a:pt x="829" y="518"/>
                  </a:cubicBezTo>
                  <a:cubicBezTo>
                    <a:pt x="828" y="518"/>
                    <a:pt x="828" y="518"/>
                    <a:pt x="828" y="518"/>
                  </a:cubicBezTo>
                  <a:cubicBezTo>
                    <a:pt x="824" y="499"/>
                    <a:pt x="823" y="494"/>
                    <a:pt x="823" y="494"/>
                  </a:cubicBezTo>
                  <a:cubicBezTo>
                    <a:pt x="823" y="494"/>
                    <a:pt x="823" y="495"/>
                    <a:pt x="823" y="496"/>
                  </a:cubicBezTo>
                  <a:cubicBezTo>
                    <a:pt x="824" y="497"/>
                    <a:pt x="824" y="498"/>
                    <a:pt x="824" y="498"/>
                  </a:cubicBezTo>
                  <a:cubicBezTo>
                    <a:pt x="824" y="498"/>
                    <a:pt x="824" y="498"/>
                    <a:pt x="824" y="496"/>
                  </a:cubicBezTo>
                  <a:cubicBezTo>
                    <a:pt x="824" y="496"/>
                    <a:pt x="824" y="496"/>
                    <a:pt x="824" y="496"/>
                  </a:cubicBezTo>
                  <a:cubicBezTo>
                    <a:pt x="826" y="495"/>
                    <a:pt x="826" y="495"/>
                    <a:pt x="826" y="495"/>
                  </a:cubicBezTo>
                  <a:cubicBezTo>
                    <a:pt x="831" y="493"/>
                    <a:pt x="831" y="493"/>
                    <a:pt x="831" y="493"/>
                  </a:cubicBezTo>
                  <a:cubicBezTo>
                    <a:pt x="839" y="489"/>
                    <a:pt x="839" y="489"/>
                    <a:pt x="839" y="489"/>
                  </a:cubicBezTo>
                  <a:cubicBezTo>
                    <a:pt x="857" y="481"/>
                    <a:pt x="857" y="481"/>
                    <a:pt x="857" y="481"/>
                  </a:cubicBezTo>
                  <a:cubicBezTo>
                    <a:pt x="881" y="471"/>
                    <a:pt x="904" y="460"/>
                    <a:pt x="929" y="451"/>
                  </a:cubicBezTo>
                  <a:cubicBezTo>
                    <a:pt x="976" y="431"/>
                    <a:pt x="1025" y="414"/>
                    <a:pt x="1072" y="397"/>
                  </a:cubicBezTo>
                  <a:cubicBezTo>
                    <a:pt x="1168" y="362"/>
                    <a:pt x="1263" y="333"/>
                    <a:pt x="1352" y="306"/>
                  </a:cubicBezTo>
                  <a:cubicBezTo>
                    <a:pt x="1360" y="304"/>
                    <a:pt x="1367" y="301"/>
                    <a:pt x="1374" y="299"/>
                  </a:cubicBezTo>
                  <a:cubicBezTo>
                    <a:pt x="1387" y="302"/>
                    <a:pt x="1402" y="304"/>
                    <a:pt x="1416" y="305"/>
                  </a:cubicBezTo>
                  <a:cubicBezTo>
                    <a:pt x="1417" y="305"/>
                    <a:pt x="1417" y="305"/>
                    <a:pt x="1418" y="305"/>
                  </a:cubicBezTo>
                  <a:cubicBezTo>
                    <a:pt x="1419" y="305"/>
                    <a:pt x="1420" y="306"/>
                    <a:pt x="1422" y="306"/>
                  </a:cubicBezTo>
                  <a:cubicBezTo>
                    <a:pt x="1424" y="306"/>
                    <a:pt x="1427" y="306"/>
                    <a:pt x="1429" y="306"/>
                  </a:cubicBezTo>
                  <a:cubicBezTo>
                    <a:pt x="1435" y="306"/>
                    <a:pt x="1435" y="306"/>
                    <a:pt x="1435" y="306"/>
                  </a:cubicBezTo>
                  <a:cubicBezTo>
                    <a:pt x="1439" y="306"/>
                    <a:pt x="1439" y="306"/>
                    <a:pt x="1439" y="306"/>
                  </a:cubicBezTo>
                  <a:cubicBezTo>
                    <a:pt x="1440" y="306"/>
                    <a:pt x="1440" y="306"/>
                    <a:pt x="1440" y="306"/>
                  </a:cubicBezTo>
                  <a:cubicBezTo>
                    <a:pt x="1441" y="306"/>
                    <a:pt x="1441" y="306"/>
                    <a:pt x="1441" y="306"/>
                  </a:cubicBezTo>
                  <a:cubicBezTo>
                    <a:pt x="1442" y="306"/>
                    <a:pt x="1442" y="306"/>
                    <a:pt x="1442" y="306"/>
                  </a:cubicBezTo>
                  <a:cubicBezTo>
                    <a:pt x="1442" y="307"/>
                    <a:pt x="1442" y="307"/>
                    <a:pt x="1442" y="307"/>
                  </a:cubicBezTo>
                  <a:cubicBezTo>
                    <a:pt x="1442" y="307"/>
                    <a:pt x="1441" y="304"/>
                    <a:pt x="1440" y="300"/>
                  </a:cubicBezTo>
                  <a:cubicBezTo>
                    <a:pt x="1440" y="299"/>
                    <a:pt x="1440" y="298"/>
                    <a:pt x="1440" y="298"/>
                  </a:cubicBezTo>
                  <a:cubicBezTo>
                    <a:pt x="1439" y="293"/>
                    <a:pt x="1438" y="287"/>
                    <a:pt x="1437" y="280"/>
                  </a:cubicBezTo>
                  <a:cubicBezTo>
                    <a:pt x="1439" y="279"/>
                    <a:pt x="1439" y="279"/>
                    <a:pt x="1439" y="279"/>
                  </a:cubicBezTo>
                  <a:cubicBezTo>
                    <a:pt x="1439" y="277"/>
                    <a:pt x="1438" y="277"/>
                    <a:pt x="1436" y="276"/>
                  </a:cubicBezTo>
                  <a:cubicBezTo>
                    <a:pt x="1436" y="275"/>
                    <a:pt x="1436" y="274"/>
                    <a:pt x="1435" y="273"/>
                  </a:cubicBezTo>
                  <a:cubicBezTo>
                    <a:pt x="1434" y="268"/>
                    <a:pt x="1433" y="263"/>
                    <a:pt x="1433" y="259"/>
                  </a:cubicBezTo>
                  <a:cubicBezTo>
                    <a:pt x="1433" y="258"/>
                    <a:pt x="1432" y="257"/>
                    <a:pt x="1432" y="257"/>
                  </a:cubicBezTo>
                  <a:cubicBezTo>
                    <a:pt x="1430" y="246"/>
                    <a:pt x="1429" y="238"/>
                    <a:pt x="1429" y="238"/>
                  </a:cubicBezTo>
                  <a:cubicBezTo>
                    <a:pt x="1429" y="238"/>
                    <a:pt x="1429" y="242"/>
                    <a:pt x="1431" y="251"/>
                  </a:cubicBezTo>
                  <a:cubicBezTo>
                    <a:pt x="1412" y="256"/>
                    <a:pt x="1412" y="256"/>
                    <a:pt x="1412" y="256"/>
                  </a:cubicBezTo>
                  <a:cubicBezTo>
                    <a:pt x="1409" y="257"/>
                    <a:pt x="1409" y="257"/>
                    <a:pt x="1409" y="257"/>
                  </a:cubicBezTo>
                  <a:cubicBezTo>
                    <a:pt x="1406" y="258"/>
                    <a:pt x="1406" y="258"/>
                    <a:pt x="1406" y="258"/>
                  </a:cubicBezTo>
                  <a:cubicBezTo>
                    <a:pt x="1369" y="269"/>
                    <a:pt x="1369" y="269"/>
                    <a:pt x="1369" y="269"/>
                  </a:cubicBezTo>
                  <a:cubicBezTo>
                    <a:pt x="1335" y="262"/>
                    <a:pt x="1305" y="251"/>
                    <a:pt x="1276" y="241"/>
                  </a:cubicBezTo>
                  <a:cubicBezTo>
                    <a:pt x="1247" y="232"/>
                    <a:pt x="1218" y="223"/>
                    <a:pt x="1189" y="216"/>
                  </a:cubicBezTo>
                  <a:cubicBezTo>
                    <a:pt x="1198" y="213"/>
                    <a:pt x="1206" y="210"/>
                    <a:pt x="1215" y="207"/>
                  </a:cubicBezTo>
                  <a:cubicBezTo>
                    <a:pt x="1215" y="207"/>
                    <a:pt x="1215" y="207"/>
                    <a:pt x="1215" y="207"/>
                  </a:cubicBezTo>
                  <a:cubicBezTo>
                    <a:pt x="1245" y="193"/>
                    <a:pt x="1281" y="176"/>
                    <a:pt x="1319" y="159"/>
                  </a:cubicBezTo>
                  <a:cubicBezTo>
                    <a:pt x="1337" y="151"/>
                    <a:pt x="1356" y="143"/>
                    <a:pt x="1375" y="135"/>
                  </a:cubicBezTo>
                  <a:cubicBezTo>
                    <a:pt x="1389" y="129"/>
                    <a:pt x="1389" y="129"/>
                    <a:pt x="1389" y="129"/>
                  </a:cubicBezTo>
                  <a:cubicBezTo>
                    <a:pt x="1396" y="127"/>
                    <a:pt x="1396" y="127"/>
                    <a:pt x="1396" y="127"/>
                  </a:cubicBezTo>
                  <a:cubicBezTo>
                    <a:pt x="1397" y="126"/>
                    <a:pt x="1397" y="126"/>
                    <a:pt x="1397" y="126"/>
                  </a:cubicBezTo>
                  <a:cubicBezTo>
                    <a:pt x="1398" y="126"/>
                    <a:pt x="1398" y="126"/>
                    <a:pt x="1398" y="126"/>
                  </a:cubicBezTo>
                  <a:cubicBezTo>
                    <a:pt x="1398" y="126"/>
                    <a:pt x="1398" y="126"/>
                    <a:pt x="1398" y="126"/>
                  </a:cubicBezTo>
                  <a:cubicBezTo>
                    <a:pt x="1398" y="126"/>
                    <a:pt x="1398" y="126"/>
                    <a:pt x="1398" y="126"/>
                  </a:cubicBezTo>
                  <a:cubicBezTo>
                    <a:pt x="1398" y="126"/>
                    <a:pt x="1400" y="125"/>
                    <a:pt x="1401" y="123"/>
                  </a:cubicBezTo>
                  <a:cubicBezTo>
                    <a:pt x="1403" y="122"/>
                    <a:pt x="1405" y="121"/>
                    <a:pt x="1405" y="121"/>
                  </a:cubicBezTo>
                  <a:cubicBezTo>
                    <a:pt x="1405" y="121"/>
                    <a:pt x="1405" y="121"/>
                    <a:pt x="1404" y="122"/>
                  </a:cubicBezTo>
                  <a:cubicBezTo>
                    <a:pt x="1404" y="122"/>
                    <a:pt x="1404" y="122"/>
                    <a:pt x="1404" y="122"/>
                  </a:cubicBezTo>
                  <a:cubicBezTo>
                    <a:pt x="1404" y="121"/>
                    <a:pt x="1404" y="121"/>
                    <a:pt x="1404" y="121"/>
                  </a:cubicBezTo>
                  <a:cubicBezTo>
                    <a:pt x="1407" y="118"/>
                    <a:pt x="1407" y="118"/>
                    <a:pt x="1407" y="118"/>
                  </a:cubicBezTo>
                  <a:cubicBezTo>
                    <a:pt x="1413" y="110"/>
                    <a:pt x="1419" y="101"/>
                    <a:pt x="1424" y="92"/>
                  </a:cubicBezTo>
                  <a:cubicBezTo>
                    <a:pt x="1434" y="75"/>
                    <a:pt x="1440" y="47"/>
                    <a:pt x="1424" y="29"/>
                  </a:cubicBezTo>
                  <a:cubicBezTo>
                    <a:pt x="1410" y="13"/>
                    <a:pt x="1394" y="9"/>
                    <a:pt x="1384" y="5"/>
                  </a:cubicBezTo>
                  <a:cubicBezTo>
                    <a:pt x="1379" y="4"/>
                    <a:pt x="1374" y="2"/>
                    <a:pt x="1371" y="1"/>
                  </a:cubicBezTo>
                  <a:cubicBezTo>
                    <a:pt x="1370" y="1"/>
                    <a:pt x="1370" y="1"/>
                    <a:pt x="1370" y="1"/>
                  </a:cubicBezTo>
                  <a:moveTo>
                    <a:pt x="1370" y="0"/>
                  </a:moveTo>
                  <a:cubicBezTo>
                    <a:pt x="1370" y="0"/>
                    <a:pt x="1370" y="0"/>
                    <a:pt x="1370" y="1"/>
                  </a:cubicBezTo>
                  <a:cubicBezTo>
                    <a:pt x="1370" y="0"/>
                    <a:pt x="1370" y="0"/>
                    <a:pt x="1370" y="0"/>
                  </a:cubicBezTo>
                </a:path>
              </a:pathLst>
            </a:custGeom>
            <a:solidFill>
              <a:srgbClr val="FB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3"/>
            <p:cNvSpPr/>
            <p:nvPr/>
          </p:nvSpPr>
          <p:spPr bwMode="auto">
            <a:xfrm>
              <a:off x="5332413" y="3162300"/>
              <a:ext cx="207963" cy="1997075"/>
            </a:xfrm>
            <a:custGeom>
              <a:avLst/>
              <a:gdLst>
                <a:gd name="T0" fmla="*/ 128 w 133"/>
                <a:gd name="T1" fmla="*/ 1228 h 1278"/>
                <a:gd name="T2" fmla="*/ 76 w 133"/>
                <a:gd name="T3" fmla="*/ 629 h 1278"/>
                <a:gd name="T4" fmla="*/ 117 w 133"/>
                <a:gd name="T5" fmla="*/ 34 h 1278"/>
                <a:gd name="T6" fmla="*/ 42 w 133"/>
                <a:gd name="T7" fmla="*/ 42 h 1278"/>
                <a:gd name="T8" fmla="*/ 2 w 133"/>
                <a:gd name="T9" fmla="*/ 637 h 1278"/>
                <a:gd name="T10" fmla="*/ 54 w 133"/>
                <a:gd name="T11" fmla="*/ 1248 h 1278"/>
                <a:gd name="T12" fmla="*/ 128 w 133"/>
                <a:gd name="T13" fmla="*/ 1228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" h="1278">
                  <a:moveTo>
                    <a:pt x="128" y="1228"/>
                  </a:moveTo>
                  <a:cubicBezTo>
                    <a:pt x="93" y="1030"/>
                    <a:pt x="75" y="830"/>
                    <a:pt x="76" y="629"/>
                  </a:cubicBezTo>
                  <a:cubicBezTo>
                    <a:pt x="77" y="430"/>
                    <a:pt x="95" y="232"/>
                    <a:pt x="117" y="34"/>
                  </a:cubicBezTo>
                  <a:cubicBezTo>
                    <a:pt x="120" y="0"/>
                    <a:pt x="45" y="13"/>
                    <a:pt x="42" y="42"/>
                  </a:cubicBezTo>
                  <a:cubicBezTo>
                    <a:pt x="21" y="240"/>
                    <a:pt x="3" y="438"/>
                    <a:pt x="2" y="637"/>
                  </a:cubicBezTo>
                  <a:cubicBezTo>
                    <a:pt x="0" y="842"/>
                    <a:pt x="18" y="1046"/>
                    <a:pt x="54" y="1248"/>
                  </a:cubicBezTo>
                  <a:cubicBezTo>
                    <a:pt x="59" y="1278"/>
                    <a:pt x="133" y="1259"/>
                    <a:pt x="128" y="122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4"/>
            <p:cNvSpPr/>
            <p:nvPr/>
          </p:nvSpPr>
          <p:spPr bwMode="auto">
            <a:xfrm>
              <a:off x="7339013" y="696913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5"/>
            <p:cNvSpPr/>
            <p:nvPr/>
          </p:nvSpPr>
          <p:spPr bwMode="auto">
            <a:xfrm>
              <a:off x="7272338" y="474663"/>
              <a:ext cx="88900" cy="222250"/>
            </a:xfrm>
            <a:custGeom>
              <a:avLst/>
              <a:gdLst>
                <a:gd name="T0" fmla="*/ 17 w 57"/>
                <a:gd name="T1" fmla="*/ 9 h 143"/>
                <a:gd name="T2" fmla="*/ 21 w 57"/>
                <a:gd name="T3" fmla="*/ 12 h 143"/>
                <a:gd name="T4" fmla="*/ 29 w 57"/>
                <a:gd name="T5" fmla="*/ 17 h 143"/>
                <a:gd name="T6" fmla="*/ 31 w 57"/>
                <a:gd name="T7" fmla="*/ 20 h 143"/>
                <a:gd name="T8" fmla="*/ 35 w 57"/>
                <a:gd name="T9" fmla="*/ 30 h 143"/>
                <a:gd name="T10" fmla="*/ 36 w 57"/>
                <a:gd name="T11" fmla="*/ 33 h 143"/>
                <a:gd name="T12" fmla="*/ 39 w 57"/>
                <a:gd name="T13" fmla="*/ 38 h 143"/>
                <a:gd name="T14" fmla="*/ 40 w 57"/>
                <a:gd name="T15" fmla="*/ 43 h 143"/>
                <a:gd name="T16" fmla="*/ 40 w 57"/>
                <a:gd name="T17" fmla="*/ 46 h 143"/>
                <a:gd name="T18" fmla="*/ 42 w 57"/>
                <a:gd name="T19" fmla="*/ 48 h 143"/>
                <a:gd name="T20" fmla="*/ 45 w 57"/>
                <a:gd name="T21" fmla="*/ 53 h 143"/>
                <a:gd name="T22" fmla="*/ 46 w 57"/>
                <a:gd name="T23" fmla="*/ 57 h 143"/>
                <a:gd name="T24" fmla="*/ 48 w 57"/>
                <a:gd name="T25" fmla="*/ 60 h 143"/>
                <a:gd name="T26" fmla="*/ 47 w 57"/>
                <a:gd name="T27" fmla="*/ 64 h 143"/>
                <a:gd name="T28" fmla="*/ 49 w 57"/>
                <a:gd name="T29" fmla="*/ 69 h 143"/>
                <a:gd name="T30" fmla="*/ 48 w 57"/>
                <a:gd name="T31" fmla="*/ 75 h 143"/>
                <a:gd name="T32" fmla="*/ 49 w 57"/>
                <a:gd name="T33" fmla="*/ 77 h 143"/>
                <a:gd name="T34" fmla="*/ 48 w 57"/>
                <a:gd name="T35" fmla="*/ 80 h 143"/>
                <a:gd name="T36" fmla="*/ 50 w 57"/>
                <a:gd name="T37" fmla="*/ 82 h 143"/>
                <a:gd name="T38" fmla="*/ 50 w 57"/>
                <a:gd name="T39" fmla="*/ 83 h 143"/>
                <a:gd name="T40" fmla="*/ 51 w 57"/>
                <a:gd name="T41" fmla="*/ 85 h 143"/>
                <a:gd name="T42" fmla="*/ 51 w 57"/>
                <a:gd name="T43" fmla="*/ 93 h 143"/>
                <a:gd name="T44" fmla="*/ 52 w 57"/>
                <a:gd name="T45" fmla="*/ 97 h 143"/>
                <a:gd name="T46" fmla="*/ 52 w 57"/>
                <a:gd name="T47" fmla="*/ 99 h 143"/>
                <a:gd name="T48" fmla="*/ 52 w 57"/>
                <a:gd name="T49" fmla="*/ 106 h 143"/>
                <a:gd name="T50" fmla="*/ 48 w 57"/>
                <a:gd name="T51" fmla="*/ 108 h 143"/>
                <a:gd name="T52" fmla="*/ 52 w 57"/>
                <a:gd name="T53" fmla="*/ 110 h 143"/>
                <a:gd name="T54" fmla="*/ 55 w 57"/>
                <a:gd name="T55" fmla="*/ 112 h 143"/>
                <a:gd name="T56" fmla="*/ 54 w 57"/>
                <a:gd name="T57" fmla="*/ 115 h 143"/>
                <a:gd name="T58" fmla="*/ 56 w 57"/>
                <a:gd name="T59" fmla="*/ 116 h 143"/>
                <a:gd name="T60" fmla="*/ 54 w 57"/>
                <a:gd name="T61" fmla="*/ 117 h 143"/>
                <a:gd name="T62" fmla="*/ 51 w 57"/>
                <a:gd name="T63" fmla="*/ 120 h 143"/>
                <a:gd name="T64" fmla="*/ 54 w 57"/>
                <a:gd name="T65" fmla="*/ 122 h 143"/>
                <a:gd name="T66" fmla="*/ 53 w 57"/>
                <a:gd name="T67" fmla="*/ 124 h 143"/>
                <a:gd name="T68" fmla="*/ 55 w 57"/>
                <a:gd name="T69" fmla="*/ 126 h 143"/>
                <a:gd name="T70" fmla="*/ 55 w 57"/>
                <a:gd name="T71" fmla="*/ 128 h 143"/>
                <a:gd name="T72" fmla="*/ 50 w 57"/>
                <a:gd name="T73" fmla="*/ 127 h 143"/>
                <a:gd name="T74" fmla="*/ 53 w 57"/>
                <a:gd name="T75" fmla="*/ 131 h 143"/>
                <a:gd name="T76" fmla="*/ 47 w 57"/>
                <a:gd name="T77" fmla="*/ 137 h 143"/>
                <a:gd name="T78" fmla="*/ 46 w 57"/>
                <a:gd name="T79" fmla="*/ 139 h 143"/>
                <a:gd name="T80" fmla="*/ 47 w 57"/>
                <a:gd name="T81" fmla="*/ 143 h 143"/>
                <a:gd name="T82" fmla="*/ 44 w 57"/>
                <a:gd name="T83" fmla="*/ 141 h 143"/>
                <a:gd name="T84" fmla="*/ 46 w 57"/>
                <a:gd name="T85" fmla="*/ 137 h 143"/>
                <a:gd name="T86" fmla="*/ 42 w 57"/>
                <a:gd name="T87" fmla="*/ 131 h 143"/>
                <a:gd name="T88" fmla="*/ 41 w 57"/>
                <a:gd name="T89" fmla="*/ 119 h 143"/>
                <a:gd name="T90" fmla="*/ 39 w 57"/>
                <a:gd name="T91" fmla="*/ 107 h 143"/>
                <a:gd name="T92" fmla="*/ 38 w 57"/>
                <a:gd name="T93" fmla="*/ 97 h 143"/>
                <a:gd name="T94" fmla="*/ 37 w 57"/>
                <a:gd name="T95" fmla="*/ 90 h 143"/>
                <a:gd name="T96" fmla="*/ 37 w 57"/>
                <a:gd name="T97" fmla="*/ 75 h 143"/>
                <a:gd name="T98" fmla="*/ 37 w 57"/>
                <a:gd name="T99" fmla="*/ 67 h 143"/>
                <a:gd name="T100" fmla="*/ 36 w 57"/>
                <a:gd name="T101" fmla="*/ 57 h 143"/>
                <a:gd name="T102" fmla="*/ 22 w 57"/>
                <a:gd name="T103" fmla="*/ 28 h 143"/>
                <a:gd name="T104" fmla="*/ 18 w 57"/>
                <a:gd name="T105" fmla="*/ 22 h 143"/>
                <a:gd name="T106" fmla="*/ 3 w 57"/>
                <a:gd name="T107" fmla="*/ 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7" h="143">
                  <a:moveTo>
                    <a:pt x="3" y="3"/>
                  </a:moveTo>
                  <a:cubicBezTo>
                    <a:pt x="6" y="0"/>
                    <a:pt x="7" y="4"/>
                    <a:pt x="10" y="3"/>
                  </a:cubicBezTo>
                  <a:cubicBezTo>
                    <a:pt x="10" y="3"/>
                    <a:pt x="9" y="4"/>
                    <a:pt x="10" y="4"/>
                  </a:cubicBezTo>
                  <a:cubicBezTo>
                    <a:pt x="13" y="3"/>
                    <a:pt x="15" y="6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10"/>
                    <a:pt x="17" y="9"/>
                    <a:pt x="17" y="9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7" y="9"/>
                    <a:pt x="17" y="10"/>
                    <a:pt x="18" y="10"/>
                  </a:cubicBezTo>
                  <a:cubicBezTo>
                    <a:pt x="18" y="10"/>
                    <a:pt x="17" y="11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1" y="9"/>
                    <a:pt x="19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3" y="12"/>
                    <a:pt x="25" y="14"/>
                    <a:pt x="26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6"/>
                    <a:pt x="27" y="16"/>
                  </a:cubicBezTo>
                  <a:cubicBezTo>
                    <a:pt x="26" y="17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17"/>
                    <a:pt x="28" y="18"/>
                    <a:pt x="29" y="1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30" y="17"/>
                    <a:pt x="28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29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1"/>
                    <a:pt x="31" y="20"/>
                  </a:cubicBezTo>
                  <a:cubicBezTo>
                    <a:pt x="30" y="21"/>
                    <a:pt x="30" y="20"/>
                    <a:pt x="29" y="21"/>
                  </a:cubicBezTo>
                  <a:cubicBezTo>
                    <a:pt x="32" y="23"/>
                    <a:pt x="32" y="25"/>
                    <a:pt x="34" y="27"/>
                  </a:cubicBezTo>
                  <a:cubicBezTo>
                    <a:pt x="33" y="28"/>
                    <a:pt x="33" y="28"/>
                    <a:pt x="33" y="29"/>
                  </a:cubicBezTo>
                  <a:cubicBezTo>
                    <a:pt x="33" y="29"/>
                    <a:pt x="33" y="29"/>
                    <a:pt x="34" y="29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5" y="30"/>
                    <a:pt x="35" y="30"/>
                  </a:cubicBezTo>
                  <a:cubicBezTo>
                    <a:pt x="34" y="30"/>
                    <a:pt x="34" y="30"/>
                    <a:pt x="33" y="31"/>
                  </a:cubicBezTo>
                  <a:cubicBezTo>
                    <a:pt x="35" y="31"/>
                    <a:pt x="35" y="31"/>
                    <a:pt x="35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6" y="32"/>
                    <a:pt x="34" y="33"/>
                    <a:pt x="35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4" y="34"/>
                    <a:pt x="36" y="33"/>
                    <a:pt x="36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7" y="34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6"/>
                    <a:pt x="37" y="37"/>
                    <a:pt x="38" y="37"/>
                  </a:cubicBezTo>
                  <a:cubicBezTo>
                    <a:pt x="38" y="38"/>
                    <a:pt x="36" y="38"/>
                    <a:pt x="37" y="38"/>
                  </a:cubicBezTo>
                  <a:cubicBezTo>
                    <a:pt x="38" y="38"/>
                    <a:pt x="38" y="39"/>
                    <a:pt x="39" y="38"/>
                  </a:cubicBezTo>
                  <a:cubicBezTo>
                    <a:pt x="39" y="39"/>
                    <a:pt x="39" y="40"/>
                    <a:pt x="40" y="40"/>
                  </a:cubicBezTo>
                  <a:cubicBezTo>
                    <a:pt x="39" y="40"/>
                    <a:pt x="38" y="41"/>
                    <a:pt x="37" y="41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7" y="41"/>
                    <a:pt x="36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40" y="43"/>
                    <a:pt x="40" y="43"/>
                  </a:cubicBezTo>
                  <a:cubicBezTo>
                    <a:pt x="40" y="43"/>
                    <a:pt x="38" y="44"/>
                    <a:pt x="38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0" y="44"/>
                    <a:pt x="41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3" y="46"/>
                    <a:pt x="41" y="46"/>
                  </a:cubicBezTo>
                  <a:cubicBezTo>
                    <a:pt x="40" y="46"/>
                    <a:pt x="41" y="46"/>
                    <a:pt x="40" y="46"/>
                  </a:cubicBezTo>
                  <a:cubicBezTo>
                    <a:pt x="40" y="47"/>
                    <a:pt x="41" y="47"/>
                    <a:pt x="41" y="47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7"/>
                    <a:pt x="42" y="48"/>
                    <a:pt x="43" y="47"/>
                  </a:cubicBezTo>
                  <a:cubicBezTo>
                    <a:pt x="43" y="47"/>
                    <a:pt x="42" y="48"/>
                    <a:pt x="42" y="47"/>
                  </a:cubicBezTo>
                  <a:cubicBezTo>
                    <a:pt x="43" y="47"/>
                    <a:pt x="43" y="48"/>
                    <a:pt x="44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4" y="48"/>
                    <a:pt x="44" y="49"/>
                    <a:pt x="45" y="50"/>
                  </a:cubicBezTo>
                  <a:cubicBezTo>
                    <a:pt x="46" y="49"/>
                    <a:pt x="44" y="50"/>
                    <a:pt x="44" y="49"/>
                  </a:cubicBezTo>
                  <a:cubicBezTo>
                    <a:pt x="43" y="51"/>
                    <a:pt x="46" y="51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4" y="53"/>
                    <a:pt x="45" y="53"/>
                  </a:cubicBezTo>
                  <a:cubicBezTo>
                    <a:pt x="44" y="53"/>
                    <a:pt x="45" y="53"/>
                    <a:pt x="45" y="53"/>
                  </a:cubicBezTo>
                  <a:cubicBezTo>
                    <a:pt x="46" y="53"/>
                    <a:pt x="45" y="53"/>
                    <a:pt x="45" y="53"/>
                  </a:cubicBezTo>
                  <a:cubicBezTo>
                    <a:pt x="46" y="54"/>
                    <a:pt x="47" y="55"/>
                    <a:pt x="46" y="56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6" y="57"/>
                    <a:pt x="47" y="57"/>
                    <a:pt x="46" y="58"/>
                  </a:cubicBezTo>
                  <a:cubicBezTo>
                    <a:pt x="48" y="58"/>
                    <a:pt x="45" y="56"/>
                    <a:pt x="46" y="57"/>
                  </a:cubicBezTo>
                  <a:cubicBezTo>
                    <a:pt x="45" y="57"/>
                    <a:pt x="48" y="57"/>
                    <a:pt x="46" y="57"/>
                  </a:cubicBezTo>
                  <a:cubicBezTo>
                    <a:pt x="46" y="58"/>
                    <a:pt x="48" y="58"/>
                    <a:pt x="47" y="58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8" y="59"/>
                    <a:pt x="47" y="60"/>
                    <a:pt x="48" y="60"/>
                  </a:cubicBezTo>
                  <a:cubicBezTo>
                    <a:pt x="47" y="60"/>
                    <a:pt x="49" y="61"/>
                    <a:pt x="47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6" y="61"/>
                    <a:pt x="47" y="61"/>
                    <a:pt x="48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9" y="61"/>
                    <a:pt x="47" y="62"/>
                    <a:pt x="49" y="62"/>
                  </a:cubicBezTo>
                  <a:cubicBezTo>
                    <a:pt x="48" y="63"/>
                    <a:pt x="49" y="64"/>
                    <a:pt x="47" y="64"/>
                  </a:cubicBezTo>
                  <a:cubicBezTo>
                    <a:pt x="48" y="64"/>
                    <a:pt x="49" y="65"/>
                    <a:pt x="49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7" y="66"/>
                    <a:pt x="48" y="66"/>
                    <a:pt x="48" y="66"/>
                  </a:cubicBezTo>
                  <a:cubicBezTo>
                    <a:pt x="48" y="66"/>
                    <a:pt x="47" y="67"/>
                    <a:pt x="46" y="67"/>
                  </a:cubicBezTo>
                  <a:cubicBezTo>
                    <a:pt x="47" y="67"/>
                    <a:pt x="48" y="67"/>
                    <a:pt x="49" y="67"/>
                  </a:cubicBezTo>
                  <a:cubicBezTo>
                    <a:pt x="47" y="68"/>
                    <a:pt x="50" y="68"/>
                    <a:pt x="49" y="69"/>
                  </a:cubicBezTo>
                  <a:cubicBezTo>
                    <a:pt x="48" y="69"/>
                    <a:pt x="47" y="68"/>
                    <a:pt x="47" y="69"/>
                  </a:cubicBezTo>
                  <a:cubicBezTo>
                    <a:pt x="45" y="69"/>
                    <a:pt x="49" y="69"/>
                    <a:pt x="48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8" y="70"/>
                    <a:pt x="51" y="71"/>
                    <a:pt x="49" y="71"/>
                  </a:cubicBezTo>
                  <a:cubicBezTo>
                    <a:pt x="49" y="71"/>
                    <a:pt x="48" y="72"/>
                    <a:pt x="50" y="71"/>
                  </a:cubicBezTo>
                  <a:cubicBezTo>
                    <a:pt x="49" y="73"/>
                    <a:pt x="51" y="74"/>
                    <a:pt x="48" y="75"/>
                  </a:cubicBezTo>
                  <a:cubicBezTo>
                    <a:pt x="48" y="75"/>
                    <a:pt x="48" y="75"/>
                    <a:pt x="49" y="75"/>
                  </a:cubicBezTo>
                  <a:cubicBezTo>
                    <a:pt x="50" y="75"/>
                    <a:pt x="48" y="75"/>
                    <a:pt x="49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49" y="75"/>
                    <a:pt x="49" y="75"/>
                    <a:pt x="48" y="75"/>
                  </a:cubicBezTo>
                  <a:cubicBezTo>
                    <a:pt x="47" y="76"/>
                    <a:pt x="51" y="76"/>
                    <a:pt x="50" y="77"/>
                  </a:cubicBezTo>
                  <a:cubicBezTo>
                    <a:pt x="50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8"/>
                    <a:pt x="49" y="78"/>
                    <a:pt x="48" y="78"/>
                  </a:cubicBezTo>
                  <a:cubicBezTo>
                    <a:pt x="48" y="78"/>
                    <a:pt x="48" y="79"/>
                    <a:pt x="49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9" y="79"/>
                    <a:pt x="48" y="80"/>
                    <a:pt x="49" y="80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50" y="80"/>
                    <a:pt x="50" y="80"/>
                    <a:pt x="51" y="80"/>
                  </a:cubicBezTo>
                  <a:cubicBezTo>
                    <a:pt x="49" y="80"/>
                    <a:pt x="50" y="81"/>
                    <a:pt x="50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0" y="81"/>
                    <a:pt x="51" y="82"/>
                    <a:pt x="50" y="82"/>
                  </a:cubicBezTo>
                  <a:cubicBezTo>
                    <a:pt x="50" y="82"/>
                    <a:pt x="50" y="81"/>
                    <a:pt x="50" y="81"/>
                  </a:cubicBezTo>
                  <a:cubicBezTo>
                    <a:pt x="49" y="81"/>
                    <a:pt x="48" y="81"/>
                    <a:pt x="49" y="82"/>
                  </a:cubicBezTo>
                  <a:cubicBezTo>
                    <a:pt x="50" y="82"/>
                    <a:pt x="51" y="82"/>
                    <a:pt x="51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1" y="83"/>
                    <a:pt x="50" y="83"/>
                    <a:pt x="51" y="83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5"/>
                    <a:pt x="50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6"/>
                    <a:pt x="51" y="86"/>
                  </a:cubicBezTo>
                  <a:cubicBezTo>
                    <a:pt x="51" y="87"/>
                    <a:pt x="47" y="86"/>
                    <a:pt x="49" y="87"/>
                  </a:cubicBezTo>
                  <a:cubicBezTo>
                    <a:pt x="49" y="87"/>
                    <a:pt x="51" y="87"/>
                    <a:pt x="51" y="87"/>
                  </a:cubicBezTo>
                  <a:cubicBezTo>
                    <a:pt x="51" y="88"/>
                    <a:pt x="53" y="89"/>
                    <a:pt x="51" y="90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1"/>
                    <a:pt x="53" y="92"/>
                    <a:pt x="51" y="93"/>
                  </a:cubicBezTo>
                  <a:cubicBezTo>
                    <a:pt x="51" y="93"/>
                    <a:pt x="50" y="93"/>
                    <a:pt x="50" y="93"/>
                  </a:cubicBezTo>
                  <a:cubicBezTo>
                    <a:pt x="51" y="94"/>
                    <a:pt x="49" y="94"/>
                    <a:pt x="50" y="94"/>
                  </a:cubicBezTo>
                  <a:cubicBezTo>
                    <a:pt x="51" y="94"/>
                    <a:pt x="52" y="94"/>
                    <a:pt x="52" y="93"/>
                  </a:cubicBezTo>
                  <a:cubicBezTo>
                    <a:pt x="53" y="94"/>
                    <a:pt x="53" y="95"/>
                    <a:pt x="52" y="96"/>
                  </a:cubicBezTo>
                  <a:cubicBezTo>
                    <a:pt x="52" y="95"/>
                    <a:pt x="53" y="96"/>
                    <a:pt x="53" y="96"/>
                  </a:cubicBezTo>
                  <a:cubicBezTo>
                    <a:pt x="51" y="96"/>
                    <a:pt x="51" y="96"/>
                    <a:pt x="52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4" y="97"/>
                    <a:pt x="53" y="97"/>
                  </a:cubicBezTo>
                  <a:cubicBezTo>
                    <a:pt x="52" y="98"/>
                    <a:pt x="52" y="98"/>
                    <a:pt x="52" y="98"/>
                  </a:cubicBezTo>
                  <a:cubicBezTo>
                    <a:pt x="52" y="98"/>
                    <a:pt x="54" y="98"/>
                    <a:pt x="53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3" y="100"/>
                    <a:pt x="53" y="99"/>
                  </a:cubicBezTo>
                  <a:cubicBezTo>
                    <a:pt x="52" y="100"/>
                    <a:pt x="52" y="101"/>
                    <a:pt x="51" y="101"/>
                  </a:cubicBezTo>
                  <a:cubicBezTo>
                    <a:pt x="54" y="102"/>
                    <a:pt x="54" y="104"/>
                    <a:pt x="54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4" y="106"/>
                    <a:pt x="54" y="106"/>
                  </a:cubicBezTo>
                  <a:cubicBezTo>
                    <a:pt x="53" y="106"/>
                    <a:pt x="53" y="106"/>
                    <a:pt x="52" y="106"/>
                  </a:cubicBezTo>
                  <a:cubicBezTo>
                    <a:pt x="51" y="107"/>
                    <a:pt x="53" y="107"/>
                    <a:pt x="53" y="107"/>
                  </a:cubicBezTo>
                  <a:cubicBezTo>
                    <a:pt x="54" y="107"/>
                    <a:pt x="53" y="107"/>
                    <a:pt x="54" y="107"/>
                  </a:cubicBezTo>
                  <a:cubicBezTo>
                    <a:pt x="54" y="107"/>
                    <a:pt x="53" y="108"/>
                    <a:pt x="54" y="108"/>
                  </a:cubicBezTo>
                  <a:cubicBezTo>
                    <a:pt x="54" y="108"/>
                    <a:pt x="53" y="108"/>
                    <a:pt x="52" y="108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1" y="109"/>
                    <a:pt x="50" y="107"/>
                    <a:pt x="48" y="108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7" y="108"/>
                    <a:pt x="47" y="107"/>
                    <a:pt x="46" y="108"/>
                  </a:cubicBezTo>
                  <a:cubicBezTo>
                    <a:pt x="47" y="108"/>
                    <a:pt x="49" y="109"/>
                    <a:pt x="50" y="108"/>
                  </a:cubicBezTo>
                  <a:cubicBezTo>
                    <a:pt x="50" y="109"/>
                    <a:pt x="53" y="109"/>
                    <a:pt x="53" y="109"/>
                  </a:cubicBezTo>
                  <a:cubicBezTo>
                    <a:pt x="52" y="110"/>
                    <a:pt x="53" y="109"/>
                    <a:pt x="51" y="109"/>
                  </a:cubicBezTo>
                  <a:cubicBezTo>
                    <a:pt x="50" y="109"/>
                    <a:pt x="52" y="110"/>
                    <a:pt x="52" y="110"/>
                  </a:cubicBezTo>
                  <a:cubicBezTo>
                    <a:pt x="52" y="110"/>
                    <a:pt x="54" y="110"/>
                    <a:pt x="54" y="110"/>
                  </a:cubicBezTo>
                  <a:cubicBezTo>
                    <a:pt x="53" y="110"/>
                    <a:pt x="53" y="110"/>
                    <a:pt x="52" y="110"/>
                  </a:cubicBezTo>
                  <a:cubicBezTo>
                    <a:pt x="53" y="110"/>
                    <a:pt x="54" y="111"/>
                    <a:pt x="54" y="111"/>
                  </a:cubicBezTo>
                  <a:cubicBezTo>
                    <a:pt x="56" y="111"/>
                    <a:pt x="54" y="111"/>
                    <a:pt x="55" y="111"/>
                  </a:cubicBezTo>
                  <a:cubicBezTo>
                    <a:pt x="54" y="112"/>
                    <a:pt x="52" y="111"/>
                    <a:pt x="52" y="112"/>
                  </a:cubicBezTo>
                  <a:cubicBezTo>
                    <a:pt x="53" y="111"/>
                    <a:pt x="53" y="112"/>
                    <a:pt x="55" y="112"/>
                  </a:cubicBezTo>
                  <a:cubicBezTo>
                    <a:pt x="55" y="112"/>
                    <a:pt x="54" y="112"/>
                    <a:pt x="53" y="112"/>
                  </a:cubicBezTo>
                  <a:cubicBezTo>
                    <a:pt x="52" y="112"/>
                    <a:pt x="55" y="113"/>
                    <a:pt x="53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3" y="113"/>
                    <a:pt x="53" y="114"/>
                  </a:cubicBezTo>
                  <a:cubicBezTo>
                    <a:pt x="53" y="114"/>
                    <a:pt x="54" y="115"/>
                    <a:pt x="53" y="115"/>
                  </a:cubicBezTo>
                  <a:cubicBezTo>
                    <a:pt x="53" y="115"/>
                    <a:pt x="53" y="115"/>
                    <a:pt x="54" y="115"/>
                  </a:cubicBezTo>
                  <a:cubicBezTo>
                    <a:pt x="55" y="115"/>
                    <a:pt x="53" y="115"/>
                    <a:pt x="55" y="114"/>
                  </a:cubicBezTo>
                  <a:cubicBezTo>
                    <a:pt x="53" y="115"/>
                    <a:pt x="55" y="115"/>
                    <a:pt x="56" y="115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5" y="115"/>
                    <a:pt x="55" y="116"/>
                    <a:pt x="56" y="116"/>
                  </a:cubicBezTo>
                  <a:cubicBezTo>
                    <a:pt x="55" y="116"/>
                    <a:pt x="55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6" y="117"/>
                    <a:pt x="54" y="116"/>
                    <a:pt x="54" y="117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54" y="117"/>
                    <a:pt x="55" y="117"/>
                    <a:pt x="56" y="117"/>
                  </a:cubicBezTo>
                  <a:cubicBezTo>
                    <a:pt x="56" y="118"/>
                    <a:pt x="55" y="117"/>
                    <a:pt x="56" y="118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4" y="117"/>
                    <a:pt x="53" y="118"/>
                    <a:pt x="53" y="118"/>
                  </a:cubicBezTo>
                  <a:cubicBezTo>
                    <a:pt x="53" y="118"/>
                    <a:pt x="55" y="119"/>
                    <a:pt x="55" y="118"/>
                  </a:cubicBezTo>
                  <a:cubicBezTo>
                    <a:pt x="55" y="119"/>
                    <a:pt x="55" y="119"/>
                    <a:pt x="54" y="119"/>
                  </a:cubicBezTo>
                  <a:cubicBezTo>
                    <a:pt x="54" y="119"/>
                    <a:pt x="55" y="119"/>
                    <a:pt x="56" y="119"/>
                  </a:cubicBezTo>
                  <a:cubicBezTo>
                    <a:pt x="55" y="119"/>
                    <a:pt x="54" y="120"/>
                    <a:pt x="53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0" y="120"/>
                    <a:pt x="50" y="120"/>
                    <a:pt x="49" y="120"/>
                  </a:cubicBezTo>
                  <a:cubicBezTo>
                    <a:pt x="48" y="120"/>
                    <a:pt x="49" y="120"/>
                    <a:pt x="49" y="121"/>
                  </a:cubicBezTo>
                  <a:cubicBezTo>
                    <a:pt x="52" y="120"/>
                    <a:pt x="52" y="121"/>
                    <a:pt x="55" y="121"/>
                  </a:cubicBezTo>
                  <a:cubicBezTo>
                    <a:pt x="55" y="122"/>
                    <a:pt x="49" y="122"/>
                    <a:pt x="53" y="123"/>
                  </a:cubicBezTo>
                  <a:cubicBezTo>
                    <a:pt x="53" y="122"/>
                    <a:pt x="55" y="123"/>
                    <a:pt x="54" y="122"/>
                  </a:cubicBezTo>
                  <a:cubicBezTo>
                    <a:pt x="54" y="123"/>
                    <a:pt x="56" y="123"/>
                    <a:pt x="56" y="123"/>
                  </a:cubicBezTo>
                  <a:cubicBezTo>
                    <a:pt x="55" y="123"/>
                    <a:pt x="53" y="124"/>
                    <a:pt x="52" y="123"/>
                  </a:cubicBezTo>
                  <a:cubicBezTo>
                    <a:pt x="53" y="123"/>
                    <a:pt x="53" y="123"/>
                    <a:pt x="52" y="123"/>
                  </a:cubicBezTo>
                  <a:cubicBezTo>
                    <a:pt x="52" y="123"/>
                    <a:pt x="50" y="123"/>
                    <a:pt x="50" y="123"/>
                  </a:cubicBezTo>
                  <a:cubicBezTo>
                    <a:pt x="51" y="123"/>
                    <a:pt x="51" y="124"/>
                    <a:pt x="52" y="124"/>
                  </a:cubicBezTo>
                  <a:cubicBezTo>
                    <a:pt x="53" y="124"/>
                    <a:pt x="52" y="123"/>
                    <a:pt x="53" y="124"/>
                  </a:cubicBezTo>
                  <a:cubicBezTo>
                    <a:pt x="53" y="124"/>
                    <a:pt x="51" y="124"/>
                    <a:pt x="53" y="125"/>
                  </a:cubicBezTo>
                  <a:cubicBezTo>
                    <a:pt x="53" y="124"/>
                    <a:pt x="55" y="124"/>
                    <a:pt x="55" y="124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55" y="125"/>
                    <a:pt x="57" y="125"/>
                    <a:pt x="56" y="125"/>
                  </a:cubicBezTo>
                  <a:cubicBezTo>
                    <a:pt x="55" y="126"/>
                    <a:pt x="55" y="126"/>
                    <a:pt x="55" y="126"/>
                  </a:cubicBezTo>
                  <a:cubicBezTo>
                    <a:pt x="53" y="126"/>
                    <a:pt x="55" y="125"/>
                    <a:pt x="53" y="125"/>
                  </a:cubicBezTo>
                  <a:cubicBezTo>
                    <a:pt x="53" y="125"/>
                    <a:pt x="54" y="125"/>
                    <a:pt x="54" y="126"/>
                  </a:cubicBezTo>
                  <a:cubicBezTo>
                    <a:pt x="53" y="126"/>
                    <a:pt x="53" y="126"/>
                    <a:pt x="53" y="126"/>
                  </a:cubicBezTo>
                  <a:cubicBezTo>
                    <a:pt x="53" y="126"/>
                    <a:pt x="50" y="126"/>
                    <a:pt x="52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7"/>
                    <a:pt x="55" y="128"/>
                    <a:pt x="55" y="128"/>
                  </a:cubicBezTo>
                  <a:cubicBezTo>
                    <a:pt x="53" y="128"/>
                    <a:pt x="55" y="129"/>
                    <a:pt x="53" y="128"/>
                  </a:cubicBezTo>
                  <a:cubicBezTo>
                    <a:pt x="54" y="128"/>
                    <a:pt x="54" y="127"/>
                    <a:pt x="52" y="127"/>
                  </a:cubicBezTo>
                  <a:cubicBezTo>
                    <a:pt x="50" y="127"/>
                    <a:pt x="52" y="126"/>
                    <a:pt x="51" y="126"/>
                  </a:cubicBezTo>
                  <a:cubicBezTo>
                    <a:pt x="50" y="127"/>
                    <a:pt x="49" y="127"/>
                    <a:pt x="47" y="127"/>
                  </a:cubicBezTo>
                  <a:cubicBezTo>
                    <a:pt x="48" y="127"/>
                    <a:pt x="48" y="127"/>
                    <a:pt x="48" y="127"/>
                  </a:cubicBezTo>
                  <a:cubicBezTo>
                    <a:pt x="49" y="127"/>
                    <a:pt x="49" y="127"/>
                    <a:pt x="50" y="127"/>
                  </a:cubicBezTo>
                  <a:cubicBezTo>
                    <a:pt x="50" y="128"/>
                    <a:pt x="51" y="128"/>
                    <a:pt x="52" y="129"/>
                  </a:cubicBezTo>
                  <a:cubicBezTo>
                    <a:pt x="51" y="129"/>
                    <a:pt x="50" y="129"/>
                    <a:pt x="50" y="129"/>
                  </a:cubicBezTo>
                  <a:cubicBezTo>
                    <a:pt x="50" y="129"/>
                    <a:pt x="50" y="130"/>
                    <a:pt x="50" y="131"/>
                  </a:cubicBezTo>
                  <a:cubicBezTo>
                    <a:pt x="52" y="131"/>
                    <a:pt x="50" y="132"/>
                    <a:pt x="52" y="132"/>
                  </a:cubicBezTo>
                  <a:cubicBezTo>
                    <a:pt x="52" y="131"/>
                    <a:pt x="54" y="131"/>
                    <a:pt x="54" y="131"/>
                  </a:cubicBezTo>
                  <a:cubicBezTo>
                    <a:pt x="54" y="131"/>
                    <a:pt x="54" y="131"/>
                    <a:pt x="53" y="131"/>
                  </a:cubicBezTo>
                  <a:cubicBezTo>
                    <a:pt x="54" y="131"/>
                    <a:pt x="51" y="132"/>
                    <a:pt x="53" y="132"/>
                  </a:cubicBezTo>
                  <a:cubicBezTo>
                    <a:pt x="53" y="131"/>
                    <a:pt x="51" y="132"/>
                    <a:pt x="49" y="132"/>
                  </a:cubicBezTo>
                  <a:cubicBezTo>
                    <a:pt x="50" y="132"/>
                    <a:pt x="48" y="132"/>
                    <a:pt x="48" y="132"/>
                  </a:cubicBezTo>
                  <a:cubicBezTo>
                    <a:pt x="49" y="133"/>
                    <a:pt x="50" y="133"/>
                    <a:pt x="50" y="134"/>
                  </a:cubicBezTo>
                  <a:cubicBezTo>
                    <a:pt x="49" y="135"/>
                    <a:pt x="50" y="136"/>
                    <a:pt x="50" y="136"/>
                  </a:cubicBezTo>
                  <a:cubicBezTo>
                    <a:pt x="49" y="137"/>
                    <a:pt x="48" y="137"/>
                    <a:pt x="47" y="137"/>
                  </a:cubicBezTo>
                  <a:cubicBezTo>
                    <a:pt x="47" y="137"/>
                    <a:pt x="49" y="137"/>
                    <a:pt x="48" y="137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8" y="137"/>
                    <a:pt x="47" y="138"/>
                    <a:pt x="49" y="139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7" y="139"/>
                    <a:pt x="47" y="139"/>
                    <a:pt x="46" y="139"/>
                  </a:cubicBezTo>
                  <a:cubicBezTo>
                    <a:pt x="45" y="139"/>
                    <a:pt x="47" y="140"/>
                    <a:pt x="47" y="140"/>
                  </a:cubicBezTo>
                  <a:cubicBezTo>
                    <a:pt x="48" y="140"/>
                    <a:pt x="48" y="140"/>
                    <a:pt x="48" y="140"/>
                  </a:cubicBezTo>
                  <a:cubicBezTo>
                    <a:pt x="49" y="140"/>
                    <a:pt x="47" y="141"/>
                    <a:pt x="48" y="142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2"/>
                    <a:pt x="46" y="142"/>
                    <a:pt x="47" y="143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5" y="141"/>
                    <a:pt x="45" y="142"/>
                    <a:pt x="46" y="142"/>
                  </a:cubicBezTo>
                  <a:cubicBezTo>
                    <a:pt x="47" y="141"/>
                    <a:pt x="47" y="141"/>
                    <a:pt x="46" y="141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5" y="141"/>
                    <a:pt x="45" y="141"/>
                    <a:pt x="44" y="141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3" y="141"/>
                    <a:pt x="43" y="140"/>
                    <a:pt x="43" y="140"/>
                  </a:cubicBezTo>
                  <a:cubicBezTo>
                    <a:pt x="44" y="140"/>
                    <a:pt x="44" y="140"/>
                    <a:pt x="45" y="140"/>
                  </a:cubicBezTo>
                  <a:cubicBezTo>
                    <a:pt x="43" y="140"/>
                    <a:pt x="43" y="140"/>
                    <a:pt x="43" y="139"/>
                  </a:cubicBezTo>
                  <a:cubicBezTo>
                    <a:pt x="45" y="139"/>
                    <a:pt x="42" y="138"/>
                    <a:pt x="43" y="137"/>
                  </a:cubicBezTo>
                  <a:cubicBezTo>
                    <a:pt x="44" y="138"/>
                    <a:pt x="45" y="138"/>
                    <a:pt x="46" y="138"/>
                  </a:cubicBezTo>
                  <a:cubicBezTo>
                    <a:pt x="46" y="138"/>
                    <a:pt x="46" y="138"/>
                    <a:pt x="46" y="137"/>
                  </a:cubicBezTo>
                  <a:cubicBezTo>
                    <a:pt x="45" y="137"/>
                    <a:pt x="44" y="137"/>
                    <a:pt x="43" y="137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4" y="136"/>
                    <a:pt x="42" y="136"/>
                    <a:pt x="42" y="135"/>
                  </a:cubicBezTo>
                  <a:cubicBezTo>
                    <a:pt x="43" y="134"/>
                    <a:pt x="43" y="133"/>
                    <a:pt x="43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2" y="132"/>
                    <a:pt x="43" y="131"/>
                    <a:pt x="42" y="131"/>
                  </a:cubicBezTo>
                  <a:cubicBezTo>
                    <a:pt x="43" y="130"/>
                    <a:pt x="41" y="128"/>
                    <a:pt x="43" y="128"/>
                  </a:cubicBezTo>
                  <a:cubicBezTo>
                    <a:pt x="42" y="126"/>
                    <a:pt x="42" y="125"/>
                    <a:pt x="42" y="123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42" y="123"/>
                    <a:pt x="44" y="123"/>
                    <a:pt x="44" y="123"/>
                  </a:cubicBezTo>
                  <a:cubicBezTo>
                    <a:pt x="43" y="123"/>
                    <a:pt x="43" y="122"/>
                    <a:pt x="42" y="122"/>
                  </a:cubicBezTo>
                  <a:cubicBezTo>
                    <a:pt x="43" y="121"/>
                    <a:pt x="42" y="120"/>
                    <a:pt x="41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40" y="119"/>
                    <a:pt x="41" y="118"/>
                    <a:pt x="42" y="117"/>
                  </a:cubicBezTo>
                  <a:cubicBezTo>
                    <a:pt x="42" y="117"/>
                    <a:pt x="43" y="117"/>
                    <a:pt x="43" y="116"/>
                  </a:cubicBezTo>
                  <a:cubicBezTo>
                    <a:pt x="41" y="116"/>
                    <a:pt x="41" y="116"/>
                    <a:pt x="40" y="115"/>
                  </a:cubicBezTo>
                  <a:cubicBezTo>
                    <a:pt x="40" y="114"/>
                    <a:pt x="41" y="114"/>
                    <a:pt x="41" y="113"/>
                  </a:cubicBezTo>
                  <a:cubicBezTo>
                    <a:pt x="39" y="111"/>
                    <a:pt x="41" y="109"/>
                    <a:pt x="39" y="107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38" y="105"/>
                    <a:pt x="40" y="102"/>
                    <a:pt x="39" y="101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1" y="100"/>
                    <a:pt x="40" y="100"/>
                    <a:pt x="39" y="100"/>
                  </a:cubicBezTo>
                  <a:cubicBezTo>
                    <a:pt x="39" y="99"/>
                    <a:pt x="38" y="99"/>
                    <a:pt x="39" y="98"/>
                  </a:cubicBezTo>
                  <a:cubicBezTo>
                    <a:pt x="40" y="98"/>
                    <a:pt x="38" y="98"/>
                    <a:pt x="38" y="97"/>
                  </a:cubicBezTo>
                  <a:cubicBezTo>
                    <a:pt x="39" y="96"/>
                    <a:pt x="39" y="96"/>
                    <a:pt x="38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9" y="95"/>
                    <a:pt x="39" y="95"/>
                    <a:pt x="40" y="95"/>
                  </a:cubicBezTo>
                  <a:cubicBezTo>
                    <a:pt x="39" y="94"/>
                    <a:pt x="40" y="93"/>
                    <a:pt x="38" y="94"/>
                  </a:cubicBezTo>
                  <a:cubicBezTo>
                    <a:pt x="39" y="93"/>
                    <a:pt x="36" y="91"/>
                    <a:pt x="38" y="90"/>
                  </a:cubicBezTo>
                  <a:cubicBezTo>
                    <a:pt x="38" y="90"/>
                    <a:pt x="37" y="90"/>
                    <a:pt x="37" y="90"/>
                  </a:cubicBezTo>
                  <a:cubicBezTo>
                    <a:pt x="37" y="89"/>
                    <a:pt x="38" y="88"/>
                    <a:pt x="37" y="87"/>
                  </a:cubicBezTo>
                  <a:cubicBezTo>
                    <a:pt x="37" y="87"/>
                    <a:pt x="38" y="88"/>
                    <a:pt x="38" y="87"/>
                  </a:cubicBezTo>
                  <a:cubicBezTo>
                    <a:pt x="38" y="87"/>
                    <a:pt x="37" y="87"/>
                    <a:pt x="37" y="87"/>
                  </a:cubicBezTo>
                  <a:cubicBezTo>
                    <a:pt x="36" y="85"/>
                    <a:pt x="38" y="84"/>
                    <a:pt x="38" y="82"/>
                  </a:cubicBezTo>
                  <a:cubicBezTo>
                    <a:pt x="36" y="80"/>
                    <a:pt x="36" y="77"/>
                    <a:pt x="36" y="75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5" y="75"/>
                    <a:pt x="38" y="73"/>
                    <a:pt x="35" y="73"/>
                  </a:cubicBezTo>
                  <a:cubicBezTo>
                    <a:pt x="36" y="73"/>
                    <a:pt x="35" y="72"/>
                    <a:pt x="36" y="72"/>
                  </a:cubicBezTo>
                  <a:cubicBezTo>
                    <a:pt x="35" y="72"/>
                    <a:pt x="37" y="70"/>
                    <a:pt x="36" y="69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7" y="69"/>
                    <a:pt x="35" y="68"/>
                    <a:pt x="36" y="67"/>
                  </a:cubicBezTo>
                  <a:cubicBezTo>
                    <a:pt x="36" y="67"/>
                    <a:pt x="36" y="67"/>
                    <a:pt x="37" y="67"/>
                  </a:cubicBezTo>
                  <a:cubicBezTo>
                    <a:pt x="38" y="67"/>
                    <a:pt x="35" y="67"/>
                    <a:pt x="37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7" y="64"/>
                    <a:pt x="35" y="62"/>
                    <a:pt x="34" y="60"/>
                  </a:cubicBezTo>
                  <a:cubicBezTo>
                    <a:pt x="35" y="58"/>
                    <a:pt x="38" y="59"/>
                    <a:pt x="36" y="58"/>
                  </a:cubicBezTo>
                  <a:cubicBezTo>
                    <a:pt x="36" y="58"/>
                    <a:pt x="35" y="58"/>
                    <a:pt x="35" y="58"/>
                  </a:cubicBezTo>
                  <a:cubicBezTo>
                    <a:pt x="35" y="58"/>
                    <a:pt x="38" y="57"/>
                    <a:pt x="36" y="57"/>
                  </a:cubicBezTo>
                  <a:cubicBezTo>
                    <a:pt x="35" y="57"/>
                    <a:pt x="36" y="57"/>
                    <a:pt x="35" y="57"/>
                  </a:cubicBezTo>
                  <a:cubicBezTo>
                    <a:pt x="36" y="56"/>
                    <a:pt x="37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4" y="54"/>
                    <a:pt x="35" y="53"/>
                    <a:pt x="32" y="53"/>
                  </a:cubicBezTo>
                  <a:cubicBezTo>
                    <a:pt x="31" y="48"/>
                    <a:pt x="29" y="44"/>
                    <a:pt x="27" y="40"/>
                  </a:cubicBezTo>
                  <a:cubicBezTo>
                    <a:pt x="26" y="36"/>
                    <a:pt x="23" y="33"/>
                    <a:pt x="22" y="28"/>
                  </a:cubicBezTo>
                  <a:cubicBezTo>
                    <a:pt x="23" y="26"/>
                    <a:pt x="23" y="26"/>
                    <a:pt x="22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1" y="26"/>
                    <a:pt x="22" y="25"/>
                    <a:pt x="21" y="26"/>
                  </a:cubicBezTo>
                  <a:cubicBezTo>
                    <a:pt x="20" y="24"/>
                    <a:pt x="19" y="23"/>
                    <a:pt x="18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7" y="21"/>
                    <a:pt x="17" y="22"/>
                  </a:cubicBezTo>
                  <a:cubicBezTo>
                    <a:pt x="13" y="20"/>
                    <a:pt x="13" y="15"/>
                    <a:pt x="10" y="13"/>
                  </a:cubicBezTo>
                  <a:cubicBezTo>
                    <a:pt x="10" y="12"/>
                    <a:pt x="8" y="12"/>
                    <a:pt x="7" y="12"/>
                  </a:cubicBezTo>
                  <a:cubicBezTo>
                    <a:pt x="6" y="9"/>
                    <a:pt x="4" y="7"/>
                    <a:pt x="0" y="7"/>
                  </a:cubicBezTo>
                  <a:cubicBezTo>
                    <a:pt x="0" y="7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6"/>
            <p:cNvSpPr/>
            <p:nvPr/>
          </p:nvSpPr>
          <p:spPr bwMode="auto">
            <a:xfrm>
              <a:off x="7339013" y="696913"/>
              <a:ext cx="476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1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7"/>
            <p:cNvSpPr/>
            <p:nvPr/>
          </p:nvSpPr>
          <p:spPr bwMode="auto">
            <a:xfrm>
              <a:off x="7351713" y="681038"/>
              <a:ext cx="3175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8"/>
            <p:cNvSpPr/>
            <p:nvPr/>
          </p:nvSpPr>
          <p:spPr bwMode="auto">
            <a:xfrm>
              <a:off x="7353301" y="67627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9"/>
            <p:cNvSpPr/>
            <p:nvPr/>
          </p:nvSpPr>
          <p:spPr bwMode="auto">
            <a:xfrm>
              <a:off x="7358063" y="671513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0"/>
            <p:cNvSpPr/>
            <p:nvPr/>
          </p:nvSpPr>
          <p:spPr bwMode="auto">
            <a:xfrm>
              <a:off x="7354888" y="67151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"/>
            <p:cNvSpPr/>
            <p:nvPr/>
          </p:nvSpPr>
          <p:spPr bwMode="auto">
            <a:xfrm>
              <a:off x="7358063" y="66198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"/>
            <p:cNvSpPr/>
            <p:nvPr/>
          </p:nvSpPr>
          <p:spPr bwMode="auto">
            <a:xfrm>
              <a:off x="7356476" y="65881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Rectangle 23"/>
            <p:cNvSpPr>
              <a:spLocks noChangeArrowheads="1"/>
            </p:cNvSpPr>
            <p:nvPr/>
          </p:nvSpPr>
          <p:spPr bwMode="auto">
            <a:xfrm>
              <a:off x="7348538" y="582613"/>
              <a:ext cx="1588" cy="1588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4"/>
            <p:cNvSpPr/>
            <p:nvPr/>
          </p:nvSpPr>
          <p:spPr bwMode="auto">
            <a:xfrm>
              <a:off x="7340601" y="549275"/>
              <a:ext cx="3175" cy="0"/>
            </a:xfrm>
            <a:custGeom>
              <a:avLst/>
              <a:gdLst>
                <a:gd name="T0" fmla="*/ 1 w 2"/>
                <a:gd name="T1" fmla="*/ 2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0" y="0"/>
                    <a:pt x="2" y="0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5"/>
            <p:cNvSpPr/>
            <p:nvPr/>
          </p:nvSpPr>
          <p:spPr bwMode="auto">
            <a:xfrm>
              <a:off x="7329488" y="533400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6"/>
            <p:cNvSpPr/>
            <p:nvPr/>
          </p:nvSpPr>
          <p:spPr bwMode="auto">
            <a:xfrm>
              <a:off x="7369176" y="296863"/>
              <a:ext cx="1588" cy="476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1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3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7"/>
            <p:cNvSpPr/>
            <p:nvPr/>
          </p:nvSpPr>
          <p:spPr bwMode="auto">
            <a:xfrm>
              <a:off x="7366001" y="303213"/>
              <a:ext cx="120650" cy="314325"/>
            </a:xfrm>
            <a:custGeom>
              <a:avLst/>
              <a:gdLst>
                <a:gd name="T0" fmla="*/ 61 w 77"/>
                <a:gd name="T1" fmla="*/ 177 h 201"/>
                <a:gd name="T2" fmla="*/ 60 w 77"/>
                <a:gd name="T3" fmla="*/ 171 h 201"/>
                <a:gd name="T4" fmla="*/ 53 w 77"/>
                <a:gd name="T5" fmla="*/ 159 h 201"/>
                <a:gd name="T6" fmla="*/ 53 w 77"/>
                <a:gd name="T7" fmla="*/ 154 h 201"/>
                <a:gd name="T8" fmla="*/ 54 w 77"/>
                <a:gd name="T9" fmla="*/ 140 h 201"/>
                <a:gd name="T10" fmla="*/ 54 w 77"/>
                <a:gd name="T11" fmla="*/ 136 h 201"/>
                <a:gd name="T12" fmla="*/ 50 w 77"/>
                <a:gd name="T13" fmla="*/ 128 h 201"/>
                <a:gd name="T14" fmla="*/ 51 w 77"/>
                <a:gd name="T15" fmla="*/ 122 h 201"/>
                <a:gd name="T16" fmla="*/ 52 w 77"/>
                <a:gd name="T17" fmla="*/ 118 h 201"/>
                <a:gd name="T18" fmla="*/ 49 w 77"/>
                <a:gd name="T19" fmla="*/ 115 h 201"/>
                <a:gd name="T20" fmla="*/ 45 w 77"/>
                <a:gd name="T21" fmla="*/ 108 h 201"/>
                <a:gd name="T22" fmla="*/ 44 w 77"/>
                <a:gd name="T23" fmla="*/ 104 h 201"/>
                <a:gd name="T24" fmla="*/ 41 w 77"/>
                <a:gd name="T25" fmla="*/ 100 h 201"/>
                <a:gd name="T26" fmla="*/ 42 w 77"/>
                <a:gd name="T27" fmla="*/ 94 h 201"/>
                <a:gd name="T28" fmla="*/ 40 w 77"/>
                <a:gd name="T29" fmla="*/ 88 h 201"/>
                <a:gd name="T30" fmla="*/ 40 w 77"/>
                <a:gd name="T31" fmla="*/ 80 h 201"/>
                <a:gd name="T32" fmla="*/ 37 w 77"/>
                <a:gd name="T33" fmla="*/ 78 h 201"/>
                <a:gd name="T34" fmla="*/ 38 w 77"/>
                <a:gd name="T35" fmla="*/ 74 h 201"/>
                <a:gd name="T36" fmla="*/ 36 w 77"/>
                <a:gd name="T37" fmla="*/ 72 h 201"/>
                <a:gd name="T38" fmla="*/ 35 w 77"/>
                <a:gd name="T39" fmla="*/ 71 h 201"/>
                <a:gd name="T40" fmla="*/ 33 w 77"/>
                <a:gd name="T41" fmla="*/ 68 h 201"/>
                <a:gd name="T42" fmla="*/ 29 w 77"/>
                <a:gd name="T43" fmla="*/ 59 h 201"/>
                <a:gd name="T44" fmla="*/ 27 w 77"/>
                <a:gd name="T45" fmla="*/ 55 h 201"/>
                <a:gd name="T46" fmla="*/ 26 w 77"/>
                <a:gd name="T47" fmla="*/ 52 h 201"/>
                <a:gd name="T48" fmla="*/ 23 w 77"/>
                <a:gd name="T49" fmla="*/ 44 h 201"/>
                <a:gd name="T50" fmla="*/ 27 w 77"/>
                <a:gd name="T51" fmla="*/ 40 h 201"/>
                <a:gd name="T52" fmla="*/ 20 w 77"/>
                <a:gd name="T53" fmla="*/ 40 h 201"/>
                <a:gd name="T54" fmla="*/ 14 w 77"/>
                <a:gd name="T55" fmla="*/ 41 h 201"/>
                <a:gd name="T56" fmla="*/ 14 w 77"/>
                <a:gd name="T57" fmla="*/ 37 h 201"/>
                <a:gd name="T58" fmla="*/ 11 w 77"/>
                <a:gd name="T59" fmla="*/ 37 h 201"/>
                <a:gd name="T60" fmla="*/ 12 w 77"/>
                <a:gd name="T61" fmla="*/ 35 h 201"/>
                <a:gd name="T62" fmla="*/ 14 w 77"/>
                <a:gd name="T63" fmla="*/ 29 h 201"/>
                <a:gd name="T64" fmla="*/ 8 w 77"/>
                <a:gd name="T65" fmla="*/ 30 h 201"/>
                <a:gd name="T66" fmla="*/ 9 w 77"/>
                <a:gd name="T67" fmla="*/ 27 h 201"/>
                <a:gd name="T68" fmla="*/ 5 w 77"/>
                <a:gd name="T69" fmla="*/ 27 h 201"/>
                <a:gd name="T70" fmla="*/ 3 w 77"/>
                <a:gd name="T71" fmla="*/ 25 h 201"/>
                <a:gd name="T72" fmla="*/ 10 w 77"/>
                <a:gd name="T73" fmla="*/ 21 h 201"/>
                <a:gd name="T74" fmla="*/ 3 w 77"/>
                <a:gd name="T75" fmla="*/ 20 h 201"/>
                <a:gd name="T76" fmla="*/ 5 w 77"/>
                <a:gd name="T77" fmla="*/ 8 h 201"/>
                <a:gd name="T78" fmla="*/ 4 w 77"/>
                <a:gd name="T79" fmla="*/ 5 h 201"/>
                <a:gd name="T80" fmla="*/ 0 w 77"/>
                <a:gd name="T81" fmla="*/ 2 h 201"/>
                <a:gd name="T82" fmla="*/ 5 w 77"/>
                <a:gd name="T83" fmla="*/ 0 h 201"/>
                <a:gd name="T84" fmla="*/ 6 w 77"/>
                <a:gd name="T85" fmla="*/ 6 h 201"/>
                <a:gd name="T86" fmla="*/ 17 w 77"/>
                <a:gd name="T87" fmla="*/ 9 h 201"/>
                <a:gd name="T88" fmla="*/ 29 w 77"/>
                <a:gd name="T89" fmla="*/ 19 h 201"/>
                <a:gd name="T90" fmla="*/ 41 w 77"/>
                <a:gd name="T91" fmla="*/ 33 h 201"/>
                <a:gd name="T92" fmla="*/ 48 w 77"/>
                <a:gd name="T93" fmla="*/ 46 h 201"/>
                <a:gd name="T94" fmla="*/ 53 w 77"/>
                <a:gd name="T95" fmla="*/ 55 h 201"/>
                <a:gd name="T96" fmla="*/ 59 w 77"/>
                <a:gd name="T97" fmla="*/ 77 h 201"/>
                <a:gd name="T98" fmla="*/ 59 w 77"/>
                <a:gd name="T99" fmla="*/ 88 h 201"/>
                <a:gd name="T100" fmla="*/ 60 w 77"/>
                <a:gd name="T101" fmla="*/ 103 h 201"/>
                <a:gd name="T102" fmla="*/ 72 w 77"/>
                <a:gd name="T103" fmla="*/ 150 h 201"/>
                <a:gd name="T104" fmla="*/ 73 w 77"/>
                <a:gd name="T105" fmla="*/ 162 h 201"/>
                <a:gd name="T106" fmla="*/ 63 w 77"/>
                <a:gd name="T107" fmla="*/ 19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" h="201">
                  <a:moveTo>
                    <a:pt x="63" y="199"/>
                  </a:moveTo>
                  <a:cubicBezTo>
                    <a:pt x="56" y="197"/>
                    <a:pt x="62" y="193"/>
                    <a:pt x="58" y="190"/>
                  </a:cubicBezTo>
                  <a:cubicBezTo>
                    <a:pt x="58" y="190"/>
                    <a:pt x="62" y="190"/>
                    <a:pt x="61" y="189"/>
                  </a:cubicBezTo>
                  <a:cubicBezTo>
                    <a:pt x="56" y="187"/>
                    <a:pt x="58" y="183"/>
                    <a:pt x="62" y="179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8"/>
                    <a:pt x="60" y="178"/>
                    <a:pt x="61" y="177"/>
                  </a:cubicBezTo>
                  <a:cubicBezTo>
                    <a:pt x="61" y="177"/>
                    <a:pt x="61" y="177"/>
                    <a:pt x="62" y="177"/>
                  </a:cubicBezTo>
                  <a:cubicBezTo>
                    <a:pt x="60" y="177"/>
                    <a:pt x="61" y="176"/>
                    <a:pt x="60" y="176"/>
                  </a:cubicBezTo>
                  <a:cubicBezTo>
                    <a:pt x="61" y="176"/>
                    <a:pt x="62" y="175"/>
                    <a:pt x="63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56" y="174"/>
                    <a:pt x="61" y="172"/>
                    <a:pt x="58" y="171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6" y="169"/>
                    <a:pt x="57" y="166"/>
                    <a:pt x="55" y="163"/>
                  </a:cubicBezTo>
                  <a:cubicBezTo>
                    <a:pt x="56" y="163"/>
                    <a:pt x="58" y="163"/>
                    <a:pt x="58" y="163"/>
                  </a:cubicBezTo>
                  <a:cubicBezTo>
                    <a:pt x="56" y="163"/>
                    <a:pt x="55" y="162"/>
                    <a:pt x="55" y="162"/>
                  </a:cubicBezTo>
                  <a:cubicBezTo>
                    <a:pt x="57" y="161"/>
                    <a:pt x="53" y="161"/>
                    <a:pt x="54" y="160"/>
                  </a:cubicBezTo>
                  <a:cubicBezTo>
                    <a:pt x="55" y="160"/>
                    <a:pt x="55" y="160"/>
                    <a:pt x="55" y="160"/>
                  </a:cubicBezTo>
                  <a:cubicBezTo>
                    <a:pt x="52" y="159"/>
                    <a:pt x="56" y="159"/>
                    <a:pt x="53" y="159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1" y="158"/>
                    <a:pt x="56" y="157"/>
                    <a:pt x="55" y="157"/>
                  </a:cubicBezTo>
                  <a:cubicBezTo>
                    <a:pt x="54" y="157"/>
                    <a:pt x="54" y="157"/>
                    <a:pt x="54" y="157"/>
                  </a:cubicBezTo>
                  <a:cubicBezTo>
                    <a:pt x="53" y="156"/>
                    <a:pt x="55" y="156"/>
                    <a:pt x="54" y="156"/>
                  </a:cubicBezTo>
                  <a:cubicBezTo>
                    <a:pt x="55" y="156"/>
                    <a:pt x="55" y="156"/>
                    <a:pt x="55" y="156"/>
                  </a:cubicBezTo>
                  <a:cubicBezTo>
                    <a:pt x="54" y="155"/>
                    <a:pt x="55" y="154"/>
                    <a:pt x="53" y="154"/>
                  </a:cubicBezTo>
                  <a:cubicBezTo>
                    <a:pt x="55" y="154"/>
                    <a:pt x="54" y="155"/>
                    <a:pt x="57" y="154"/>
                  </a:cubicBezTo>
                  <a:cubicBezTo>
                    <a:pt x="54" y="151"/>
                    <a:pt x="54" y="148"/>
                    <a:pt x="54" y="144"/>
                  </a:cubicBezTo>
                  <a:cubicBezTo>
                    <a:pt x="55" y="144"/>
                    <a:pt x="55" y="143"/>
                    <a:pt x="56" y="143"/>
                  </a:cubicBezTo>
                  <a:cubicBezTo>
                    <a:pt x="56" y="143"/>
                    <a:pt x="56" y="142"/>
                    <a:pt x="54" y="142"/>
                  </a:cubicBezTo>
                  <a:cubicBezTo>
                    <a:pt x="56" y="141"/>
                    <a:pt x="56" y="141"/>
                    <a:pt x="56" y="141"/>
                  </a:cubicBezTo>
                  <a:cubicBezTo>
                    <a:pt x="57" y="141"/>
                    <a:pt x="53" y="141"/>
                    <a:pt x="54" y="140"/>
                  </a:cubicBezTo>
                  <a:cubicBezTo>
                    <a:pt x="55" y="140"/>
                    <a:pt x="55" y="140"/>
                    <a:pt x="56" y="140"/>
                  </a:cubicBezTo>
                  <a:cubicBezTo>
                    <a:pt x="54" y="140"/>
                    <a:pt x="55" y="139"/>
                    <a:pt x="54" y="138"/>
                  </a:cubicBezTo>
                  <a:cubicBezTo>
                    <a:pt x="54" y="138"/>
                    <a:pt x="55" y="139"/>
                    <a:pt x="55" y="138"/>
                  </a:cubicBezTo>
                  <a:cubicBezTo>
                    <a:pt x="53" y="138"/>
                    <a:pt x="56" y="137"/>
                    <a:pt x="54" y="136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8" y="135"/>
                    <a:pt x="53" y="137"/>
                    <a:pt x="54" y="136"/>
                  </a:cubicBezTo>
                  <a:cubicBezTo>
                    <a:pt x="54" y="136"/>
                    <a:pt x="55" y="136"/>
                    <a:pt x="55" y="136"/>
                  </a:cubicBezTo>
                  <a:cubicBezTo>
                    <a:pt x="53" y="135"/>
                    <a:pt x="53" y="134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2" y="132"/>
                    <a:pt x="53" y="131"/>
                    <a:pt x="52" y="130"/>
                  </a:cubicBezTo>
                  <a:cubicBezTo>
                    <a:pt x="53" y="129"/>
                    <a:pt x="56" y="130"/>
                    <a:pt x="55" y="129"/>
                  </a:cubicBezTo>
                  <a:cubicBezTo>
                    <a:pt x="52" y="129"/>
                    <a:pt x="54" y="127"/>
                    <a:pt x="50" y="128"/>
                  </a:cubicBezTo>
                  <a:cubicBezTo>
                    <a:pt x="51" y="127"/>
                    <a:pt x="52" y="126"/>
                    <a:pt x="51" y="125"/>
                  </a:cubicBezTo>
                  <a:cubicBezTo>
                    <a:pt x="52" y="126"/>
                    <a:pt x="54" y="125"/>
                    <a:pt x="55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7" y="125"/>
                    <a:pt x="56" y="125"/>
                    <a:pt x="57" y="125"/>
                  </a:cubicBezTo>
                  <a:cubicBezTo>
                    <a:pt x="57" y="124"/>
                    <a:pt x="56" y="124"/>
                    <a:pt x="56" y="123"/>
                  </a:cubicBezTo>
                  <a:cubicBezTo>
                    <a:pt x="55" y="123"/>
                    <a:pt x="51" y="123"/>
                    <a:pt x="51" y="122"/>
                  </a:cubicBezTo>
                  <a:cubicBezTo>
                    <a:pt x="52" y="122"/>
                    <a:pt x="54" y="121"/>
                    <a:pt x="54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8" y="120"/>
                    <a:pt x="51" y="120"/>
                    <a:pt x="50" y="120"/>
                  </a:cubicBezTo>
                  <a:cubicBezTo>
                    <a:pt x="49" y="120"/>
                    <a:pt x="49" y="120"/>
                    <a:pt x="48" y="120"/>
                  </a:cubicBezTo>
                  <a:cubicBezTo>
                    <a:pt x="48" y="119"/>
                    <a:pt x="47" y="118"/>
                    <a:pt x="50" y="118"/>
                  </a:cubicBezTo>
                  <a:cubicBezTo>
                    <a:pt x="51" y="117"/>
                    <a:pt x="51" y="118"/>
                    <a:pt x="52" y="118"/>
                  </a:cubicBezTo>
                  <a:cubicBezTo>
                    <a:pt x="52" y="117"/>
                    <a:pt x="51" y="117"/>
                    <a:pt x="50" y="117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1" y="116"/>
                    <a:pt x="49" y="115"/>
                    <a:pt x="48" y="116"/>
                  </a:cubicBezTo>
                  <a:cubicBezTo>
                    <a:pt x="48" y="116"/>
                    <a:pt x="50" y="116"/>
                    <a:pt x="49" y="116"/>
                  </a:cubicBezTo>
                  <a:cubicBezTo>
                    <a:pt x="47" y="116"/>
                    <a:pt x="47" y="116"/>
                    <a:pt x="46" y="115"/>
                  </a:cubicBezTo>
                  <a:cubicBezTo>
                    <a:pt x="47" y="115"/>
                    <a:pt x="48" y="115"/>
                    <a:pt x="49" y="115"/>
                  </a:cubicBezTo>
                  <a:cubicBezTo>
                    <a:pt x="46" y="114"/>
                    <a:pt x="45" y="114"/>
                    <a:pt x="44" y="113"/>
                  </a:cubicBezTo>
                  <a:cubicBezTo>
                    <a:pt x="43" y="113"/>
                    <a:pt x="47" y="113"/>
                    <a:pt x="46" y="113"/>
                  </a:cubicBezTo>
                  <a:cubicBezTo>
                    <a:pt x="48" y="112"/>
                    <a:pt x="43" y="111"/>
                    <a:pt x="46" y="110"/>
                  </a:cubicBezTo>
                  <a:cubicBezTo>
                    <a:pt x="46" y="110"/>
                    <a:pt x="44" y="110"/>
                    <a:pt x="44" y="110"/>
                  </a:cubicBezTo>
                  <a:cubicBezTo>
                    <a:pt x="44" y="109"/>
                    <a:pt x="46" y="109"/>
                    <a:pt x="45" y="109"/>
                  </a:cubicBezTo>
                  <a:cubicBezTo>
                    <a:pt x="47" y="108"/>
                    <a:pt x="45" y="108"/>
                    <a:pt x="45" y="108"/>
                  </a:cubicBezTo>
                  <a:cubicBezTo>
                    <a:pt x="44" y="108"/>
                    <a:pt x="45" y="108"/>
                    <a:pt x="45" y="108"/>
                  </a:cubicBezTo>
                  <a:cubicBezTo>
                    <a:pt x="44" y="108"/>
                    <a:pt x="42" y="106"/>
                    <a:pt x="44" y="104"/>
                  </a:cubicBezTo>
                  <a:cubicBezTo>
                    <a:pt x="43" y="104"/>
                    <a:pt x="41" y="104"/>
                    <a:pt x="41" y="104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3" y="103"/>
                    <a:pt x="42" y="103"/>
                    <a:pt x="44" y="102"/>
                  </a:cubicBezTo>
                  <a:cubicBezTo>
                    <a:pt x="41" y="102"/>
                    <a:pt x="46" y="104"/>
                    <a:pt x="44" y="104"/>
                  </a:cubicBezTo>
                  <a:cubicBezTo>
                    <a:pt x="46" y="103"/>
                    <a:pt x="41" y="103"/>
                    <a:pt x="43" y="103"/>
                  </a:cubicBezTo>
                  <a:cubicBezTo>
                    <a:pt x="43" y="102"/>
                    <a:pt x="41" y="102"/>
                    <a:pt x="43" y="101"/>
                  </a:cubicBezTo>
                  <a:cubicBezTo>
                    <a:pt x="43" y="102"/>
                    <a:pt x="45" y="101"/>
                    <a:pt x="45" y="101"/>
                  </a:cubicBezTo>
                  <a:cubicBezTo>
                    <a:pt x="45" y="100"/>
                    <a:pt x="44" y="101"/>
                    <a:pt x="44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1" y="100"/>
                    <a:pt x="43" y="99"/>
                    <a:pt x="41" y="100"/>
                  </a:cubicBezTo>
                  <a:cubicBezTo>
                    <a:pt x="42" y="99"/>
                    <a:pt x="40" y="99"/>
                    <a:pt x="43" y="98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5" y="98"/>
                    <a:pt x="43" y="98"/>
                    <a:pt x="42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39" y="98"/>
                    <a:pt x="43" y="97"/>
                    <a:pt x="40" y="97"/>
                  </a:cubicBezTo>
                  <a:cubicBezTo>
                    <a:pt x="41" y="96"/>
                    <a:pt x="40" y="95"/>
                    <a:pt x="42" y="94"/>
                  </a:cubicBezTo>
                  <a:cubicBezTo>
                    <a:pt x="41" y="94"/>
                    <a:pt x="39" y="94"/>
                    <a:pt x="40" y="93"/>
                  </a:cubicBezTo>
                  <a:cubicBezTo>
                    <a:pt x="40" y="93"/>
                    <a:pt x="40" y="93"/>
                    <a:pt x="41" y="93"/>
                  </a:cubicBezTo>
                  <a:cubicBezTo>
                    <a:pt x="42" y="92"/>
                    <a:pt x="41" y="92"/>
                    <a:pt x="40" y="92"/>
                  </a:cubicBezTo>
                  <a:cubicBezTo>
                    <a:pt x="41" y="92"/>
                    <a:pt x="42" y="91"/>
                    <a:pt x="43" y="90"/>
                  </a:cubicBezTo>
                  <a:cubicBezTo>
                    <a:pt x="42" y="90"/>
                    <a:pt x="40" y="90"/>
                    <a:pt x="39" y="91"/>
                  </a:cubicBezTo>
                  <a:cubicBezTo>
                    <a:pt x="43" y="89"/>
                    <a:pt x="37" y="90"/>
                    <a:pt x="40" y="88"/>
                  </a:cubicBezTo>
                  <a:cubicBezTo>
                    <a:pt x="40" y="88"/>
                    <a:pt x="42" y="89"/>
                    <a:pt x="42" y="88"/>
                  </a:cubicBezTo>
                  <a:cubicBezTo>
                    <a:pt x="46" y="87"/>
                    <a:pt x="40" y="88"/>
                    <a:pt x="41" y="86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40" y="86"/>
                    <a:pt x="36" y="86"/>
                    <a:pt x="39" y="86"/>
                  </a:cubicBezTo>
                  <a:cubicBezTo>
                    <a:pt x="38" y="86"/>
                    <a:pt x="40" y="85"/>
                    <a:pt x="37" y="85"/>
                  </a:cubicBezTo>
                  <a:cubicBezTo>
                    <a:pt x="39" y="83"/>
                    <a:pt x="35" y="83"/>
                    <a:pt x="40" y="80"/>
                  </a:cubicBezTo>
                  <a:cubicBezTo>
                    <a:pt x="39" y="80"/>
                    <a:pt x="39" y="80"/>
                    <a:pt x="38" y="80"/>
                  </a:cubicBezTo>
                  <a:cubicBezTo>
                    <a:pt x="37" y="81"/>
                    <a:pt x="39" y="80"/>
                    <a:pt x="38" y="81"/>
                  </a:cubicBezTo>
                  <a:cubicBezTo>
                    <a:pt x="38" y="81"/>
                    <a:pt x="37" y="81"/>
                    <a:pt x="37" y="81"/>
                  </a:cubicBezTo>
                  <a:cubicBezTo>
                    <a:pt x="38" y="80"/>
                    <a:pt x="38" y="80"/>
                    <a:pt x="40" y="80"/>
                  </a:cubicBezTo>
                  <a:cubicBezTo>
                    <a:pt x="42" y="78"/>
                    <a:pt x="35" y="80"/>
                    <a:pt x="36" y="79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5" y="77"/>
                    <a:pt x="37" y="77"/>
                    <a:pt x="39" y="76"/>
                  </a:cubicBezTo>
                  <a:cubicBezTo>
                    <a:pt x="39" y="76"/>
                    <a:pt x="39" y="75"/>
                    <a:pt x="37" y="75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8" y="75"/>
                    <a:pt x="38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9" y="74"/>
                    <a:pt x="39" y="74"/>
                    <a:pt x="38" y="73"/>
                  </a:cubicBezTo>
                  <a:cubicBezTo>
                    <a:pt x="37" y="74"/>
                    <a:pt x="37" y="75"/>
                    <a:pt x="37" y="75"/>
                  </a:cubicBezTo>
                  <a:cubicBezTo>
                    <a:pt x="36" y="75"/>
                    <a:pt x="36" y="75"/>
                    <a:pt x="35" y="75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6" y="73"/>
                    <a:pt x="34" y="73"/>
                    <a:pt x="34" y="73"/>
                  </a:cubicBezTo>
                  <a:cubicBezTo>
                    <a:pt x="35" y="73"/>
                    <a:pt x="34" y="72"/>
                    <a:pt x="36" y="72"/>
                  </a:cubicBezTo>
                  <a:cubicBezTo>
                    <a:pt x="36" y="72"/>
                    <a:pt x="35" y="73"/>
                    <a:pt x="36" y="73"/>
                  </a:cubicBezTo>
                  <a:cubicBezTo>
                    <a:pt x="36" y="72"/>
                    <a:pt x="38" y="72"/>
                    <a:pt x="37" y="72"/>
                  </a:cubicBezTo>
                  <a:cubicBezTo>
                    <a:pt x="36" y="72"/>
                    <a:pt x="33" y="73"/>
                    <a:pt x="34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4" y="71"/>
                    <a:pt x="35" y="70"/>
                    <a:pt x="33" y="71"/>
                  </a:cubicBezTo>
                  <a:cubicBezTo>
                    <a:pt x="32" y="70"/>
                    <a:pt x="34" y="70"/>
                    <a:pt x="34" y="69"/>
                  </a:cubicBezTo>
                  <a:cubicBezTo>
                    <a:pt x="34" y="69"/>
                    <a:pt x="34" y="69"/>
                    <a:pt x="34" y="69"/>
                  </a:cubicBezTo>
                  <a:cubicBezTo>
                    <a:pt x="35" y="69"/>
                    <a:pt x="34" y="68"/>
                    <a:pt x="33" y="68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8"/>
                    <a:pt x="33" y="68"/>
                    <a:pt x="32" y="68"/>
                  </a:cubicBezTo>
                  <a:cubicBezTo>
                    <a:pt x="33" y="67"/>
                    <a:pt x="38" y="65"/>
                    <a:pt x="36" y="65"/>
                  </a:cubicBezTo>
                  <a:cubicBezTo>
                    <a:pt x="35" y="65"/>
                    <a:pt x="32" y="66"/>
                    <a:pt x="31" y="66"/>
                  </a:cubicBezTo>
                  <a:cubicBezTo>
                    <a:pt x="32" y="65"/>
                    <a:pt x="29" y="65"/>
                    <a:pt x="31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2"/>
                    <a:pt x="27" y="61"/>
                    <a:pt x="29" y="59"/>
                  </a:cubicBezTo>
                  <a:cubicBezTo>
                    <a:pt x="30" y="59"/>
                    <a:pt x="31" y="58"/>
                    <a:pt x="32" y="58"/>
                  </a:cubicBezTo>
                  <a:cubicBezTo>
                    <a:pt x="30" y="58"/>
                    <a:pt x="33" y="57"/>
                    <a:pt x="31" y="58"/>
                  </a:cubicBezTo>
                  <a:cubicBezTo>
                    <a:pt x="29" y="58"/>
                    <a:pt x="28" y="58"/>
                    <a:pt x="28" y="59"/>
                  </a:cubicBezTo>
                  <a:cubicBezTo>
                    <a:pt x="27" y="59"/>
                    <a:pt x="26" y="57"/>
                    <a:pt x="28" y="56"/>
                  </a:cubicBezTo>
                  <a:cubicBezTo>
                    <a:pt x="27" y="57"/>
                    <a:pt x="26" y="57"/>
                    <a:pt x="26" y="57"/>
                  </a:cubicBezTo>
                  <a:cubicBezTo>
                    <a:pt x="28" y="56"/>
                    <a:pt x="28" y="55"/>
                    <a:pt x="27" y="55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4" y="56"/>
                    <a:pt x="25" y="55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5" y="54"/>
                    <a:pt x="23" y="54"/>
                    <a:pt x="24" y="53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52"/>
                    <a:pt x="24" y="52"/>
                    <a:pt x="24" y="53"/>
                  </a:cubicBezTo>
                  <a:cubicBezTo>
                    <a:pt x="25" y="51"/>
                    <a:pt x="25" y="51"/>
                    <a:pt x="26" y="50"/>
                  </a:cubicBezTo>
                  <a:cubicBezTo>
                    <a:pt x="21" y="50"/>
                    <a:pt x="20" y="48"/>
                    <a:pt x="19" y="47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5"/>
                    <a:pt x="19" y="47"/>
                    <a:pt x="19" y="46"/>
                  </a:cubicBezTo>
                  <a:cubicBezTo>
                    <a:pt x="20" y="46"/>
                    <a:pt x="21" y="45"/>
                    <a:pt x="23" y="44"/>
                  </a:cubicBezTo>
                  <a:cubicBezTo>
                    <a:pt x="23" y="43"/>
                    <a:pt x="20" y="44"/>
                    <a:pt x="20" y="44"/>
                  </a:cubicBezTo>
                  <a:cubicBezTo>
                    <a:pt x="18" y="45"/>
                    <a:pt x="21" y="44"/>
                    <a:pt x="19" y="45"/>
                  </a:cubicBezTo>
                  <a:cubicBezTo>
                    <a:pt x="18" y="45"/>
                    <a:pt x="19" y="44"/>
                    <a:pt x="17" y="45"/>
                  </a:cubicBezTo>
                  <a:cubicBezTo>
                    <a:pt x="18" y="44"/>
                    <a:pt x="20" y="43"/>
                    <a:pt x="21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1" y="41"/>
                    <a:pt x="24" y="42"/>
                    <a:pt x="27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8" y="38"/>
                    <a:pt x="29" y="39"/>
                    <a:pt x="30" y="38"/>
                  </a:cubicBezTo>
                  <a:cubicBezTo>
                    <a:pt x="28" y="38"/>
                    <a:pt x="25" y="39"/>
                    <a:pt x="24" y="40"/>
                  </a:cubicBezTo>
                  <a:cubicBezTo>
                    <a:pt x="23" y="40"/>
                    <a:pt x="19" y="43"/>
                    <a:pt x="19" y="42"/>
                  </a:cubicBezTo>
                  <a:cubicBezTo>
                    <a:pt x="20" y="41"/>
                    <a:pt x="20" y="42"/>
                    <a:pt x="21" y="41"/>
                  </a:cubicBezTo>
                  <a:cubicBezTo>
                    <a:pt x="23" y="40"/>
                    <a:pt x="20" y="41"/>
                    <a:pt x="20" y="40"/>
                  </a:cubicBezTo>
                  <a:cubicBezTo>
                    <a:pt x="20" y="41"/>
                    <a:pt x="18" y="42"/>
                    <a:pt x="17" y="42"/>
                  </a:cubicBezTo>
                  <a:cubicBezTo>
                    <a:pt x="18" y="41"/>
                    <a:pt x="19" y="41"/>
                    <a:pt x="19" y="40"/>
                  </a:cubicBezTo>
                  <a:cubicBezTo>
                    <a:pt x="18" y="41"/>
                    <a:pt x="17" y="41"/>
                    <a:pt x="16" y="42"/>
                  </a:cubicBezTo>
                  <a:cubicBezTo>
                    <a:pt x="13" y="43"/>
                    <a:pt x="16" y="41"/>
                    <a:pt x="14" y="41"/>
                  </a:cubicBezTo>
                  <a:cubicBezTo>
                    <a:pt x="16" y="40"/>
                    <a:pt x="19" y="39"/>
                    <a:pt x="19" y="38"/>
                  </a:cubicBezTo>
                  <a:cubicBezTo>
                    <a:pt x="18" y="39"/>
                    <a:pt x="17" y="39"/>
                    <a:pt x="14" y="41"/>
                  </a:cubicBezTo>
                  <a:cubicBezTo>
                    <a:pt x="14" y="40"/>
                    <a:pt x="16" y="39"/>
                    <a:pt x="17" y="39"/>
                  </a:cubicBezTo>
                  <a:cubicBezTo>
                    <a:pt x="18" y="38"/>
                    <a:pt x="13" y="40"/>
                    <a:pt x="17" y="38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6" y="38"/>
                    <a:pt x="16" y="37"/>
                  </a:cubicBezTo>
                  <a:cubicBezTo>
                    <a:pt x="16" y="37"/>
                    <a:pt x="13" y="38"/>
                    <a:pt x="16" y="36"/>
                  </a:cubicBezTo>
                  <a:cubicBezTo>
                    <a:pt x="16" y="36"/>
                    <a:pt x="15" y="35"/>
                    <a:pt x="14" y="37"/>
                  </a:cubicBezTo>
                  <a:cubicBezTo>
                    <a:pt x="13" y="38"/>
                    <a:pt x="15" y="36"/>
                    <a:pt x="13" y="38"/>
                  </a:cubicBezTo>
                  <a:cubicBezTo>
                    <a:pt x="15" y="36"/>
                    <a:pt x="12" y="38"/>
                    <a:pt x="11" y="38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13" y="35"/>
                    <a:pt x="12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5" y="33"/>
                    <a:pt x="14" y="34"/>
                  </a:cubicBezTo>
                  <a:cubicBezTo>
                    <a:pt x="13" y="34"/>
                    <a:pt x="11" y="35"/>
                    <a:pt x="10" y="36"/>
                  </a:cubicBezTo>
                  <a:cubicBezTo>
                    <a:pt x="9" y="36"/>
                    <a:pt x="11" y="35"/>
                    <a:pt x="10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4" y="33"/>
                    <a:pt x="13" y="32"/>
                  </a:cubicBezTo>
                  <a:cubicBezTo>
                    <a:pt x="13" y="32"/>
                    <a:pt x="10" y="33"/>
                    <a:pt x="10" y="34"/>
                  </a:cubicBezTo>
                  <a:cubicBezTo>
                    <a:pt x="10" y="34"/>
                    <a:pt x="10" y="33"/>
                    <a:pt x="11" y="33"/>
                  </a:cubicBezTo>
                  <a:cubicBezTo>
                    <a:pt x="11" y="33"/>
                    <a:pt x="10" y="34"/>
                    <a:pt x="9" y="34"/>
                  </a:cubicBezTo>
                  <a:cubicBezTo>
                    <a:pt x="10" y="33"/>
                    <a:pt x="11" y="32"/>
                    <a:pt x="12" y="30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6" y="28"/>
                    <a:pt x="16" y="28"/>
                    <a:pt x="18" y="26"/>
                  </a:cubicBezTo>
                  <a:cubicBezTo>
                    <a:pt x="18" y="26"/>
                    <a:pt x="17" y="26"/>
                    <a:pt x="16" y="26"/>
                  </a:cubicBezTo>
                  <a:cubicBezTo>
                    <a:pt x="14" y="29"/>
                    <a:pt x="12" y="29"/>
                    <a:pt x="9" y="31"/>
                  </a:cubicBezTo>
                  <a:cubicBezTo>
                    <a:pt x="7" y="31"/>
                    <a:pt x="15" y="25"/>
                    <a:pt x="10" y="28"/>
                  </a:cubicBezTo>
                  <a:cubicBezTo>
                    <a:pt x="10" y="28"/>
                    <a:pt x="7" y="30"/>
                    <a:pt x="8" y="30"/>
                  </a:cubicBezTo>
                  <a:cubicBezTo>
                    <a:pt x="8" y="29"/>
                    <a:pt x="5" y="31"/>
                    <a:pt x="6" y="30"/>
                  </a:cubicBezTo>
                  <a:cubicBezTo>
                    <a:pt x="8" y="29"/>
                    <a:pt x="8" y="27"/>
                    <a:pt x="11" y="27"/>
                  </a:cubicBezTo>
                  <a:cubicBezTo>
                    <a:pt x="10" y="27"/>
                    <a:pt x="10" y="28"/>
                    <a:pt x="11" y="27"/>
                  </a:cubicBezTo>
                  <a:cubicBezTo>
                    <a:pt x="12" y="26"/>
                    <a:pt x="14" y="25"/>
                    <a:pt x="13" y="25"/>
                  </a:cubicBezTo>
                  <a:cubicBezTo>
                    <a:pt x="13" y="25"/>
                    <a:pt x="12" y="24"/>
                    <a:pt x="11" y="25"/>
                  </a:cubicBezTo>
                  <a:cubicBezTo>
                    <a:pt x="9" y="27"/>
                    <a:pt x="11" y="26"/>
                    <a:pt x="9" y="27"/>
                  </a:cubicBezTo>
                  <a:cubicBezTo>
                    <a:pt x="8" y="27"/>
                    <a:pt x="11" y="25"/>
                    <a:pt x="8" y="27"/>
                  </a:cubicBezTo>
                  <a:cubicBezTo>
                    <a:pt x="8" y="27"/>
                    <a:pt x="7" y="28"/>
                    <a:pt x="6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7"/>
                    <a:pt x="4" y="30"/>
                    <a:pt x="3" y="29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7" y="26"/>
                    <a:pt x="5" y="29"/>
                    <a:pt x="8" y="26"/>
                  </a:cubicBezTo>
                  <a:cubicBezTo>
                    <a:pt x="8" y="26"/>
                    <a:pt x="6" y="27"/>
                    <a:pt x="7" y="2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11" y="22"/>
                    <a:pt x="8" y="23"/>
                  </a:cubicBezTo>
                  <a:cubicBezTo>
                    <a:pt x="7" y="23"/>
                    <a:pt x="7" y="24"/>
                    <a:pt x="6" y="25"/>
                  </a:cubicBezTo>
                  <a:cubicBezTo>
                    <a:pt x="5" y="24"/>
                    <a:pt x="4" y="25"/>
                    <a:pt x="3" y="25"/>
                  </a:cubicBezTo>
                  <a:cubicBezTo>
                    <a:pt x="5" y="23"/>
                    <a:pt x="3" y="24"/>
                    <a:pt x="5" y="22"/>
                  </a:cubicBezTo>
                  <a:cubicBezTo>
                    <a:pt x="4" y="24"/>
                    <a:pt x="5" y="25"/>
                    <a:pt x="8" y="23"/>
                  </a:cubicBezTo>
                  <a:cubicBezTo>
                    <a:pt x="10" y="21"/>
                    <a:pt x="8" y="24"/>
                    <a:pt x="10" y="22"/>
                  </a:cubicBezTo>
                  <a:cubicBezTo>
                    <a:pt x="10" y="21"/>
                    <a:pt x="12" y="19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1" y="19"/>
                    <a:pt x="11" y="20"/>
                    <a:pt x="10" y="21"/>
                  </a:cubicBezTo>
                  <a:cubicBezTo>
                    <a:pt x="10" y="20"/>
                    <a:pt x="8" y="20"/>
                    <a:pt x="7" y="21"/>
                  </a:cubicBezTo>
                  <a:cubicBezTo>
                    <a:pt x="7" y="20"/>
                    <a:pt x="9" y="19"/>
                    <a:pt x="9" y="19"/>
                  </a:cubicBezTo>
                  <a:cubicBezTo>
                    <a:pt x="8" y="19"/>
                    <a:pt x="7" y="17"/>
                    <a:pt x="7" y="16"/>
                  </a:cubicBezTo>
                  <a:cubicBezTo>
                    <a:pt x="5" y="19"/>
                    <a:pt x="6" y="16"/>
                    <a:pt x="4" y="18"/>
                  </a:cubicBezTo>
                  <a:cubicBezTo>
                    <a:pt x="4" y="19"/>
                    <a:pt x="3" y="21"/>
                    <a:pt x="1" y="22"/>
                  </a:cubicBezTo>
                  <a:cubicBezTo>
                    <a:pt x="1" y="21"/>
                    <a:pt x="2" y="21"/>
                    <a:pt x="3" y="20"/>
                  </a:cubicBezTo>
                  <a:cubicBezTo>
                    <a:pt x="1" y="21"/>
                    <a:pt x="5" y="18"/>
                    <a:pt x="2" y="19"/>
                  </a:cubicBezTo>
                  <a:cubicBezTo>
                    <a:pt x="4" y="19"/>
                    <a:pt x="5" y="17"/>
                    <a:pt x="7" y="15"/>
                  </a:cubicBezTo>
                  <a:cubicBezTo>
                    <a:pt x="6" y="16"/>
                    <a:pt x="9" y="14"/>
                    <a:pt x="8" y="14"/>
                  </a:cubicBezTo>
                  <a:cubicBezTo>
                    <a:pt x="7" y="14"/>
                    <a:pt x="5" y="14"/>
                    <a:pt x="4" y="14"/>
                  </a:cubicBezTo>
                  <a:cubicBezTo>
                    <a:pt x="5" y="12"/>
                    <a:pt x="3" y="12"/>
                    <a:pt x="2" y="12"/>
                  </a:cubicBezTo>
                  <a:cubicBezTo>
                    <a:pt x="3" y="10"/>
                    <a:pt x="5" y="9"/>
                    <a:pt x="5" y="8"/>
                  </a:cubicBezTo>
                  <a:cubicBezTo>
                    <a:pt x="4" y="8"/>
                    <a:pt x="3" y="10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4" y="6"/>
                    <a:pt x="1" y="9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4" y="5"/>
                    <a:pt x="4" y="5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6"/>
                    <a:pt x="1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0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3" y="1"/>
                    <a:pt x="4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6" y="3"/>
                    <a:pt x="10" y="1"/>
                    <a:pt x="10" y="2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5" y="6"/>
                    <a:pt x="6" y="5"/>
                    <a:pt x="6" y="6"/>
                  </a:cubicBezTo>
                  <a:cubicBezTo>
                    <a:pt x="7" y="5"/>
                    <a:pt x="9" y="4"/>
                    <a:pt x="10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4"/>
                    <a:pt x="12" y="3"/>
                    <a:pt x="12" y="4"/>
                  </a:cubicBezTo>
                  <a:cubicBezTo>
                    <a:pt x="13" y="5"/>
                    <a:pt x="14" y="6"/>
                    <a:pt x="14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5" y="9"/>
                    <a:pt x="17" y="9"/>
                  </a:cubicBezTo>
                  <a:cubicBezTo>
                    <a:pt x="17" y="11"/>
                    <a:pt x="20" y="10"/>
                    <a:pt x="18" y="12"/>
                  </a:cubicBezTo>
                  <a:cubicBezTo>
                    <a:pt x="21" y="13"/>
                    <a:pt x="23" y="14"/>
                    <a:pt x="24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7"/>
                    <a:pt x="21" y="19"/>
                    <a:pt x="22" y="19"/>
                  </a:cubicBezTo>
                  <a:cubicBezTo>
                    <a:pt x="23" y="17"/>
                    <a:pt x="24" y="18"/>
                    <a:pt x="26" y="17"/>
                  </a:cubicBezTo>
                  <a:cubicBezTo>
                    <a:pt x="25" y="19"/>
                    <a:pt x="27" y="19"/>
                    <a:pt x="29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1" y="19"/>
                    <a:pt x="29" y="22"/>
                    <a:pt x="30" y="23"/>
                  </a:cubicBezTo>
                  <a:cubicBezTo>
                    <a:pt x="29" y="24"/>
                    <a:pt x="28" y="25"/>
                    <a:pt x="28" y="25"/>
                  </a:cubicBezTo>
                  <a:cubicBezTo>
                    <a:pt x="31" y="24"/>
                    <a:pt x="31" y="25"/>
                    <a:pt x="33" y="24"/>
                  </a:cubicBezTo>
                  <a:cubicBezTo>
                    <a:pt x="33" y="25"/>
                    <a:pt x="34" y="26"/>
                    <a:pt x="33" y="28"/>
                  </a:cubicBezTo>
                  <a:cubicBezTo>
                    <a:pt x="38" y="28"/>
                    <a:pt x="37" y="32"/>
                    <a:pt x="41" y="33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44" y="35"/>
                    <a:pt x="42" y="40"/>
                    <a:pt x="45" y="41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4"/>
                    <a:pt x="44" y="44"/>
                    <a:pt x="46" y="42"/>
                  </a:cubicBezTo>
                  <a:cubicBezTo>
                    <a:pt x="45" y="44"/>
                    <a:pt x="48" y="44"/>
                    <a:pt x="46" y="45"/>
                  </a:cubicBezTo>
                  <a:cubicBezTo>
                    <a:pt x="45" y="46"/>
                    <a:pt x="47" y="45"/>
                    <a:pt x="48" y="46"/>
                  </a:cubicBezTo>
                  <a:cubicBezTo>
                    <a:pt x="48" y="48"/>
                    <a:pt x="48" y="48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49"/>
                    <a:pt x="47" y="50"/>
                    <a:pt x="47" y="50"/>
                  </a:cubicBezTo>
                  <a:cubicBezTo>
                    <a:pt x="48" y="50"/>
                    <a:pt x="47" y="52"/>
                    <a:pt x="51" y="50"/>
                  </a:cubicBezTo>
                  <a:cubicBezTo>
                    <a:pt x="49" y="52"/>
                    <a:pt x="54" y="53"/>
                    <a:pt x="51" y="56"/>
                  </a:cubicBezTo>
                  <a:cubicBezTo>
                    <a:pt x="52" y="55"/>
                    <a:pt x="53" y="55"/>
                    <a:pt x="53" y="55"/>
                  </a:cubicBezTo>
                  <a:cubicBezTo>
                    <a:pt x="54" y="57"/>
                    <a:pt x="52" y="59"/>
                    <a:pt x="54" y="59"/>
                  </a:cubicBezTo>
                  <a:cubicBezTo>
                    <a:pt x="54" y="60"/>
                    <a:pt x="53" y="59"/>
                    <a:pt x="53" y="60"/>
                  </a:cubicBezTo>
                  <a:cubicBezTo>
                    <a:pt x="53" y="60"/>
                    <a:pt x="54" y="60"/>
                    <a:pt x="55" y="60"/>
                  </a:cubicBezTo>
                  <a:cubicBezTo>
                    <a:pt x="57" y="61"/>
                    <a:pt x="54" y="65"/>
                    <a:pt x="55" y="66"/>
                  </a:cubicBezTo>
                  <a:cubicBezTo>
                    <a:pt x="58" y="69"/>
                    <a:pt x="58" y="73"/>
                    <a:pt x="60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62" y="77"/>
                    <a:pt x="57" y="80"/>
                    <a:pt x="61" y="80"/>
                  </a:cubicBezTo>
                  <a:cubicBezTo>
                    <a:pt x="61" y="80"/>
                    <a:pt x="61" y="81"/>
                    <a:pt x="60" y="81"/>
                  </a:cubicBezTo>
                  <a:cubicBezTo>
                    <a:pt x="62" y="82"/>
                    <a:pt x="58" y="84"/>
                    <a:pt x="61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59" y="86"/>
                    <a:pt x="62" y="87"/>
                    <a:pt x="61" y="89"/>
                  </a:cubicBezTo>
                  <a:cubicBezTo>
                    <a:pt x="60" y="89"/>
                    <a:pt x="60" y="88"/>
                    <a:pt x="59" y="88"/>
                  </a:cubicBezTo>
                  <a:cubicBezTo>
                    <a:pt x="58" y="89"/>
                    <a:pt x="63" y="89"/>
                    <a:pt x="59" y="90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0" y="93"/>
                    <a:pt x="63" y="96"/>
                    <a:pt x="64" y="99"/>
                  </a:cubicBezTo>
                  <a:cubicBezTo>
                    <a:pt x="62" y="101"/>
                    <a:pt x="58" y="100"/>
                    <a:pt x="61" y="101"/>
                  </a:cubicBezTo>
                  <a:cubicBezTo>
                    <a:pt x="60" y="102"/>
                    <a:pt x="62" y="101"/>
                    <a:pt x="62" y="101"/>
                  </a:cubicBezTo>
                  <a:cubicBezTo>
                    <a:pt x="63" y="102"/>
                    <a:pt x="58" y="103"/>
                    <a:pt x="60" y="103"/>
                  </a:cubicBezTo>
                  <a:cubicBezTo>
                    <a:pt x="62" y="103"/>
                    <a:pt x="61" y="103"/>
                    <a:pt x="63" y="103"/>
                  </a:cubicBezTo>
                  <a:cubicBezTo>
                    <a:pt x="61" y="105"/>
                    <a:pt x="59" y="105"/>
                    <a:pt x="61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4" y="107"/>
                    <a:pt x="62" y="109"/>
                    <a:pt x="66" y="109"/>
                  </a:cubicBezTo>
                  <a:cubicBezTo>
                    <a:pt x="68" y="116"/>
                    <a:pt x="71" y="123"/>
                    <a:pt x="72" y="129"/>
                  </a:cubicBezTo>
                  <a:cubicBezTo>
                    <a:pt x="72" y="136"/>
                    <a:pt x="74" y="143"/>
                    <a:pt x="72" y="150"/>
                  </a:cubicBezTo>
                  <a:cubicBezTo>
                    <a:pt x="69" y="151"/>
                    <a:pt x="69" y="152"/>
                    <a:pt x="71" y="153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72" y="153"/>
                    <a:pt x="70" y="154"/>
                    <a:pt x="72" y="154"/>
                  </a:cubicBezTo>
                  <a:cubicBezTo>
                    <a:pt x="72" y="157"/>
                    <a:pt x="73" y="159"/>
                    <a:pt x="73" y="162"/>
                  </a:cubicBezTo>
                  <a:cubicBezTo>
                    <a:pt x="73" y="161"/>
                    <a:pt x="71" y="161"/>
                    <a:pt x="71" y="162"/>
                  </a:cubicBezTo>
                  <a:cubicBezTo>
                    <a:pt x="73" y="162"/>
                    <a:pt x="73" y="162"/>
                    <a:pt x="73" y="162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72" y="163"/>
                    <a:pt x="74" y="163"/>
                    <a:pt x="74" y="162"/>
                  </a:cubicBezTo>
                  <a:cubicBezTo>
                    <a:pt x="77" y="169"/>
                    <a:pt x="72" y="175"/>
                    <a:pt x="73" y="181"/>
                  </a:cubicBezTo>
                  <a:cubicBezTo>
                    <a:pt x="72" y="183"/>
                    <a:pt x="74" y="185"/>
                    <a:pt x="74" y="186"/>
                  </a:cubicBezTo>
                  <a:cubicBezTo>
                    <a:pt x="71" y="191"/>
                    <a:pt x="69" y="196"/>
                    <a:pt x="71" y="200"/>
                  </a:cubicBezTo>
                  <a:cubicBezTo>
                    <a:pt x="71" y="200"/>
                    <a:pt x="65" y="201"/>
                    <a:pt x="63" y="19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8"/>
            <p:cNvSpPr/>
            <p:nvPr/>
          </p:nvSpPr>
          <p:spPr bwMode="auto">
            <a:xfrm>
              <a:off x="7367588" y="298450"/>
              <a:ext cx="4763" cy="476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9"/>
            <p:cNvSpPr/>
            <p:nvPr/>
          </p:nvSpPr>
          <p:spPr bwMode="auto">
            <a:xfrm>
              <a:off x="7370763" y="33020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30"/>
            <p:cNvSpPr/>
            <p:nvPr/>
          </p:nvSpPr>
          <p:spPr bwMode="auto">
            <a:xfrm>
              <a:off x="7370763" y="334963"/>
              <a:ext cx="4763" cy="1588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1"/>
            <p:cNvSpPr/>
            <p:nvPr/>
          </p:nvSpPr>
          <p:spPr bwMode="auto">
            <a:xfrm>
              <a:off x="7370763" y="344488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2"/>
            <p:cNvSpPr/>
            <p:nvPr/>
          </p:nvSpPr>
          <p:spPr bwMode="auto">
            <a:xfrm>
              <a:off x="7373938" y="342900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2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3"/>
            <p:cNvSpPr/>
            <p:nvPr/>
          </p:nvSpPr>
          <p:spPr bwMode="auto">
            <a:xfrm>
              <a:off x="7377113" y="354013"/>
              <a:ext cx="3175" cy="1588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2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4"/>
            <p:cNvSpPr/>
            <p:nvPr/>
          </p:nvSpPr>
          <p:spPr bwMode="auto">
            <a:xfrm>
              <a:off x="7381876" y="357188"/>
              <a:ext cx="3175" cy="1588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5"/>
            <p:cNvSpPr/>
            <p:nvPr/>
          </p:nvSpPr>
          <p:spPr bwMode="auto">
            <a:xfrm>
              <a:off x="7424738" y="439738"/>
              <a:ext cx="3175" cy="158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2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6"/>
            <p:cNvSpPr/>
            <p:nvPr/>
          </p:nvSpPr>
          <p:spPr bwMode="auto">
            <a:xfrm>
              <a:off x="7432676" y="482600"/>
              <a:ext cx="3175" cy="0"/>
            </a:xfrm>
            <a:custGeom>
              <a:avLst/>
              <a:gdLst>
                <a:gd name="T0" fmla="*/ 1 w 2"/>
                <a:gd name="T1" fmla="*/ 0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7"/>
            <p:cNvSpPr/>
            <p:nvPr/>
          </p:nvSpPr>
          <p:spPr bwMode="auto">
            <a:xfrm>
              <a:off x="7446963" y="504825"/>
              <a:ext cx="3175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8"/>
            <p:cNvSpPr/>
            <p:nvPr/>
          </p:nvSpPr>
          <p:spPr bwMode="auto">
            <a:xfrm>
              <a:off x="5754688" y="1057275"/>
              <a:ext cx="231775" cy="179388"/>
            </a:xfrm>
            <a:custGeom>
              <a:avLst/>
              <a:gdLst>
                <a:gd name="T0" fmla="*/ 61 w 148"/>
                <a:gd name="T1" fmla="*/ 60 h 115"/>
                <a:gd name="T2" fmla="*/ 130 w 148"/>
                <a:gd name="T3" fmla="*/ 94 h 115"/>
                <a:gd name="T4" fmla="*/ 27 w 148"/>
                <a:gd name="T5" fmla="*/ 30 h 115"/>
                <a:gd name="T6" fmla="*/ 28 w 148"/>
                <a:gd name="T7" fmla="*/ 30 h 115"/>
                <a:gd name="T8" fmla="*/ 98 w 148"/>
                <a:gd name="T9" fmla="*/ 70 h 115"/>
                <a:gd name="T10" fmla="*/ 104 w 148"/>
                <a:gd name="T11" fmla="*/ 66 h 115"/>
                <a:gd name="T12" fmla="*/ 40 w 148"/>
                <a:gd name="T13" fmla="*/ 26 h 115"/>
                <a:gd name="T14" fmla="*/ 40 w 148"/>
                <a:gd name="T15" fmla="*/ 26 h 115"/>
                <a:gd name="T16" fmla="*/ 38 w 148"/>
                <a:gd name="T17" fmla="*/ 27 h 115"/>
                <a:gd name="T18" fmla="*/ 38 w 148"/>
                <a:gd name="T19" fmla="*/ 29 h 115"/>
                <a:gd name="T20" fmla="*/ 110 w 148"/>
                <a:gd name="T21" fmla="*/ 68 h 115"/>
                <a:gd name="T22" fmla="*/ 48 w 148"/>
                <a:gd name="T23" fmla="*/ 24 h 115"/>
                <a:gd name="T24" fmla="*/ 45 w 148"/>
                <a:gd name="T25" fmla="*/ 24 h 115"/>
                <a:gd name="T26" fmla="*/ 46 w 148"/>
                <a:gd name="T27" fmla="*/ 23 h 115"/>
                <a:gd name="T28" fmla="*/ 45 w 148"/>
                <a:gd name="T29" fmla="*/ 26 h 115"/>
                <a:gd name="T30" fmla="*/ 45 w 148"/>
                <a:gd name="T31" fmla="*/ 25 h 115"/>
                <a:gd name="T32" fmla="*/ 113 w 148"/>
                <a:gd name="T33" fmla="*/ 63 h 115"/>
                <a:gd name="T34" fmla="*/ 107 w 148"/>
                <a:gd name="T35" fmla="*/ 54 h 115"/>
                <a:gd name="T36" fmla="*/ 50 w 148"/>
                <a:gd name="T37" fmla="*/ 18 h 115"/>
                <a:gd name="T38" fmla="*/ 49 w 148"/>
                <a:gd name="T39" fmla="*/ 19 h 115"/>
                <a:gd name="T40" fmla="*/ 49 w 148"/>
                <a:gd name="T41" fmla="*/ 21 h 115"/>
                <a:gd name="T42" fmla="*/ 116 w 148"/>
                <a:gd name="T43" fmla="*/ 54 h 115"/>
                <a:gd name="T44" fmla="*/ 52 w 148"/>
                <a:gd name="T45" fmla="*/ 13 h 115"/>
                <a:gd name="T46" fmla="*/ 61 w 148"/>
                <a:gd name="T47" fmla="*/ 6 h 115"/>
                <a:gd name="T48" fmla="*/ 58 w 148"/>
                <a:gd name="T49" fmla="*/ 6 h 115"/>
                <a:gd name="T50" fmla="*/ 60 w 148"/>
                <a:gd name="T51" fmla="*/ 6 h 115"/>
                <a:gd name="T52" fmla="*/ 58 w 148"/>
                <a:gd name="T53" fmla="*/ 8 h 115"/>
                <a:gd name="T54" fmla="*/ 59 w 148"/>
                <a:gd name="T55" fmla="*/ 9 h 115"/>
                <a:gd name="T56" fmla="*/ 66 w 148"/>
                <a:gd name="T57" fmla="*/ 4 h 115"/>
                <a:gd name="T58" fmla="*/ 58 w 148"/>
                <a:gd name="T59" fmla="*/ 4 h 115"/>
                <a:gd name="T60" fmla="*/ 118 w 148"/>
                <a:gd name="T61" fmla="*/ 46 h 115"/>
                <a:gd name="T62" fmla="*/ 124 w 148"/>
                <a:gd name="T63" fmla="*/ 48 h 115"/>
                <a:gd name="T64" fmla="*/ 123 w 148"/>
                <a:gd name="T65" fmla="*/ 48 h 115"/>
                <a:gd name="T66" fmla="*/ 120 w 148"/>
                <a:gd name="T67" fmla="*/ 55 h 115"/>
                <a:gd name="T68" fmla="*/ 122 w 148"/>
                <a:gd name="T69" fmla="*/ 55 h 115"/>
                <a:gd name="T70" fmla="*/ 121 w 148"/>
                <a:gd name="T71" fmla="*/ 54 h 115"/>
                <a:gd name="T72" fmla="*/ 48 w 148"/>
                <a:gd name="T73" fmla="*/ 17 h 115"/>
                <a:gd name="T74" fmla="*/ 109 w 148"/>
                <a:gd name="T75" fmla="*/ 59 h 115"/>
                <a:gd name="T76" fmla="*/ 116 w 148"/>
                <a:gd name="T77" fmla="*/ 64 h 115"/>
                <a:gd name="T78" fmla="*/ 117 w 148"/>
                <a:gd name="T79" fmla="*/ 62 h 115"/>
                <a:gd name="T80" fmla="*/ 116 w 148"/>
                <a:gd name="T81" fmla="*/ 61 h 115"/>
                <a:gd name="T82" fmla="*/ 117 w 148"/>
                <a:gd name="T83" fmla="*/ 62 h 115"/>
                <a:gd name="T84" fmla="*/ 65 w 148"/>
                <a:gd name="T85" fmla="*/ 33 h 115"/>
                <a:gd name="T86" fmla="*/ 43 w 148"/>
                <a:gd name="T87" fmla="*/ 24 h 115"/>
                <a:gd name="T88" fmla="*/ 116 w 148"/>
                <a:gd name="T89" fmla="*/ 71 h 115"/>
                <a:gd name="T90" fmla="*/ 117 w 148"/>
                <a:gd name="T91" fmla="*/ 70 h 115"/>
                <a:gd name="T92" fmla="*/ 80 w 148"/>
                <a:gd name="T93" fmla="*/ 47 h 115"/>
                <a:gd name="T94" fmla="*/ 36 w 148"/>
                <a:gd name="T95" fmla="*/ 26 h 115"/>
                <a:gd name="T96" fmla="*/ 114 w 148"/>
                <a:gd name="T97" fmla="*/ 73 h 115"/>
                <a:gd name="T98" fmla="*/ 115 w 148"/>
                <a:gd name="T99" fmla="*/ 74 h 115"/>
                <a:gd name="T100" fmla="*/ 34 w 148"/>
                <a:gd name="T101" fmla="*/ 32 h 115"/>
                <a:gd name="T102" fmla="*/ 124 w 148"/>
                <a:gd name="T103" fmla="*/ 93 h 115"/>
                <a:gd name="T104" fmla="*/ 126 w 148"/>
                <a:gd name="T105" fmla="*/ 94 h 115"/>
                <a:gd name="T106" fmla="*/ 127 w 148"/>
                <a:gd name="T107" fmla="*/ 93 h 115"/>
                <a:gd name="T108" fmla="*/ 128 w 148"/>
                <a:gd name="T109" fmla="*/ 93 h 115"/>
                <a:gd name="T110" fmla="*/ 37 w 148"/>
                <a:gd name="T111" fmla="*/ 41 h 115"/>
                <a:gd name="T112" fmla="*/ 143 w 148"/>
                <a:gd name="T113" fmla="*/ 112 h 115"/>
                <a:gd name="T114" fmla="*/ 144 w 148"/>
                <a:gd name="T115" fmla="*/ 112 h 115"/>
                <a:gd name="T116" fmla="*/ 145 w 148"/>
                <a:gd name="T117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8" h="115">
                  <a:moveTo>
                    <a:pt x="147" y="113"/>
                  </a:moveTo>
                  <a:cubicBezTo>
                    <a:pt x="148" y="113"/>
                    <a:pt x="148" y="113"/>
                    <a:pt x="148" y="112"/>
                  </a:cubicBezTo>
                  <a:cubicBezTo>
                    <a:pt x="148" y="112"/>
                    <a:pt x="148" y="111"/>
                    <a:pt x="147" y="111"/>
                  </a:cubicBezTo>
                  <a:cubicBezTo>
                    <a:pt x="147" y="110"/>
                    <a:pt x="147" y="110"/>
                    <a:pt x="146" y="110"/>
                  </a:cubicBezTo>
                  <a:cubicBezTo>
                    <a:pt x="144" y="108"/>
                    <a:pt x="141" y="105"/>
                    <a:pt x="136" y="102"/>
                  </a:cubicBezTo>
                  <a:cubicBezTo>
                    <a:pt x="103" y="80"/>
                    <a:pt x="3" y="21"/>
                    <a:pt x="3" y="21"/>
                  </a:cubicBezTo>
                  <a:cubicBezTo>
                    <a:pt x="2" y="20"/>
                    <a:pt x="1" y="21"/>
                    <a:pt x="1" y="22"/>
                  </a:cubicBezTo>
                  <a:cubicBezTo>
                    <a:pt x="0" y="23"/>
                    <a:pt x="0" y="24"/>
                    <a:pt x="1" y="25"/>
                  </a:cubicBezTo>
                  <a:cubicBezTo>
                    <a:pt x="1" y="25"/>
                    <a:pt x="31" y="42"/>
                    <a:pt x="61" y="60"/>
                  </a:cubicBezTo>
                  <a:cubicBezTo>
                    <a:pt x="76" y="69"/>
                    <a:pt x="92" y="78"/>
                    <a:pt x="104" y="85"/>
                  </a:cubicBezTo>
                  <a:cubicBezTo>
                    <a:pt x="110" y="88"/>
                    <a:pt x="115" y="91"/>
                    <a:pt x="119" y="93"/>
                  </a:cubicBezTo>
                  <a:cubicBezTo>
                    <a:pt x="121" y="94"/>
                    <a:pt x="123" y="95"/>
                    <a:pt x="124" y="95"/>
                  </a:cubicBezTo>
                  <a:cubicBezTo>
                    <a:pt x="125" y="95"/>
                    <a:pt x="126" y="96"/>
                    <a:pt x="126" y="96"/>
                  </a:cubicBezTo>
                  <a:cubicBezTo>
                    <a:pt x="127" y="96"/>
                    <a:pt x="127" y="96"/>
                    <a:pt x="128" y="96"/>
                  </a:cubicBezTo>
                  <a:cubicBezTo>
                    <a:pt x="128" y="96"/>
                    <a:pt x="128" y="96"/>
                    <a:pt x="129" y="96"/>
                  </a:cubicBezTo>
                  <a:cubicBezTo>
                    <a:pt x="129" y="96"/>
                    <a:pt x="130" y="95"/>
                    <a:pt x="130" y="95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0" y="95"/>
                    <a:pt x="130" y="94"/>
                    <a:pt x="130" y="94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0" y="92"/>
                    <a:pt x="129" y="92"/>
                    <a:pt x="129" y="92"/>
                  </a:cubicBezTo>
                  <a:cubicBezTo>
                    <a:pt x="128" y="90"/>
                    <a:pt x="125" y="89"/>
                    <a:pt x="122" y="87"/>
                  </a:cubicBezTo>
                  <a:cubicBezTo>
                    <a:pt x="110" y="79"/>
                    <a:pt x="86" y="65"/>
                    <a:pt x="66" y="53"/>
                  </a:cubicBezTo>
                  <a:cubicBezTo>
                    <a:pt x="55" y="47"/>
                    <a:pt x="46" y="41"/>
                    <a:pt x="39" y="37"/>
                  </a:cubicBezTo>
                  <a:cubicBezTo>
                    <a:pt x="35" y="35"/>
                    <a:pt x="32" y="33"/>
                    <a:pt x="30" y="31"/>
                  </a:cubicBezTo>
                  <a:cubicBezTo>
                    <a:pt x="29" y="31"/>
                    <a:pt x="29" y="30"/>
                    <a:pt x="28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2"/>
                    <a:pt x="46" y="43"/>
                    <a:pt x="68" y="54"/>
                  </a:cubicBezTo>
                  <a:cubicBezTo>
                    <a:pt x="79" y="60"/>
                    <a:pt x="89" y="66"/>
                    <a:pt x="98" y="70"/>
                  </a:cubicBezTo>
                  <a:cubicBezTo>
                    <a:pt x="102" y="72"/>
                    <a:pt x="106" y="74"/>
                    <a:pt x="109" y="75"/>
                  </a:cubicBezTo>
                  <a:cubicBezTo>
                    <a:pt x="110" y="76"/>
                    <a:pt x="111" y="76"/>
                    <a:pt x="112" y="77"/>
                  </a:cubicBezTo>
                  <a:cubicBezTo>
                    <a:pt x="113" y="77"/>
                    <a:pt x="113" y="77"/>
                    <a:pt x="114" y="77"/>
                  </a:cubicBezTo>
                  <a:cubicBezTo>
                    <a:pt x="114" y="77"/>
                    <a:pt x="114" y="77"/>
                    <a:pt x="115" y="77"/>
                  </a:cubicBezTo>
                  <a:cubicBezTo>
                    <a:pt x="116" y="77"/>
                    <a:pt x="116" y="77"/>
                    <a:pt x="116" y="77"/>
                  </a:cubicBezTo>
                  <a:cubicBezTo>
                    <a:pt x="116" y="77"/>
                    <a:pt x="116" y="77"/>
                    <a:pt x="117" y="76"/>
                  </a:cubicBezTo>
                  <a:cubicBezTo>
                    <a:pt x="117" y="76"/>
                    <a:pt x="117" y="75"/>
                    <a:pt x="117" y="75"/>
                  </a:cubicBezTo>
                  <a:cubicBezTo>
                    <a:pt x="117" y="74"/>
                    <a:pt x="116" y="74"/>
                    <a:pt x="116" y="73"/>
                  </a:cubicBezTo>
                  <a:cubicBezTo>
                    <a:pt x="116" y="73"/>
                    <a:pt x="111" y="71"/>
                    <a:pt x="104" y="66"/>
                  </a:cubicBezTo>
                  <a:cubicBezTo>
                    <a:pt x="93" y="60"/>
                    <a:pt x="77" y="50"/>
                    <a:pt x="63" y="41"/>
                  </a:cubicBezTo>
                  <a:cubicBezTo>
                    <a:pt x="57" y="37"/>
                    <a:pt x="51" y="33"/>
                    <a:pt x="46" y="31"/>
                  </a:cubicBezTo>
                  <a:cubicBezTo>
                    <a:pt x="44" y="29"/>
                    <a:pt x="42" y="28"/>
                    <a:pt x="41" y="27"/>
                  </a:cubicBezTo>
                  <a:cubicBezTo>
                    <a:pt x="40" y="27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6"/>
                    <a:pt x="40" y="26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40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9" y="29"/>
                    <a:pt x="40" y="30"/>
                  </a:cubicBezTo>
                  <a:cubicBezTo>
                    <a:pt x="43" y="31"/>
                    <a:pt x="49" y="34"/>
                    <a:pt x="57" y="38"/>
                  </a:cubicBezTo>
                  <a:cubicBezTo>
                    <a:pt x="69" y="45"/>
                    <a:pt x="83" y="53"/>
                    <a:pt x="95" y="60"/>
                  </a:cubicBezTo>
                  <a:cubicBezTo>
                    <a:pt x="101" y="63"/>
                    <a:pt x="107" y="66"/>
                    <a:pt x="110" y="68"/>
                  </a:cubicBezTo>
                  <a:cubicBezTo>
                    <a:pt x="114" y="70"/>
                    <a:pt x="116" y="72"/>
                    <a:pt x="116" y="72"/>
                  </a:cubicBezTo>
                  <a:cubicBezTo>
                    <a:pt x="117" y="72"/>
                    <a:pt x="118" y="72"/>
                    <a:pt x="119" y="71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9" y="68"/>
                    <a:pt x="118" y="68"/>
                    <a:pt x="118" y="68"/>
                  </a:cubicBezTo>
                  <a:cubicBezTo>
                    <a:pt x="117" y="67"/>
                    <a:pt x="115" y="66"/>
                    <a:pt x="113" y="64"/>
                  </a:cubicBezTo>
                  <a:cubicBezTo>
                    <a:pt x="105" y="58"/>
                    <a:pt x="88" y="48"/>
                    <a:pt x="73" y="39"/>
                  </a:cubicBezTo>
                  <a:cubicBezTo>
                    <a:pt x="66" y="35"/>
                    <a:pt x="59" y="31"/>
                    <a:pt x="54" y="28"/>
                  </a:cubicBezTo>
                  <a:cubicBezTo>
                    <a:pt x="51" y="26"/>
                    <a:pt x="49" y="25"/>
                    <a:pt x="48" y="24"/>
                  </a:cubicBezTo>
                  <a:cubicBezTo>
                    <a:pt x="47" y="24"/>
                    <a:pt x="47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6" y="26"/>
                    <a:pt x="46" y="26"/>
                    <a:pt x="46" y="25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4" y="26"/>
                    <a:pt x="45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5" y="27"/>
                    <a:pt x="45" y="27"/>
                  </a:cubicBezTo>
                  <a:cubicBezTo>
                    <a:pt x="51" y="30"/>
                    <a:pt x="68" y="39"/>
                    <a:pt x="84" y="47"/>
                  </a:cubicBezTo>
                  <a:cubicBezTo>
                    <a:pt x="92" y="52"/>
                    <a:pt x="99" y="56"/>
                    <a:pt x="105" y="59"/>
                  </a:cubicBezTo>
                  <a:cubicBezTo>
                    <a:pt x="108" y="60"/>
                    <a:pt x="111" y="62"/>
                    <a:pt x="113" y="63"/>
                  </a:cubicBezTo>
                  <a:cubicBezTo>
                    <a:pt x="114" y="63"/>
                    <a:pt x="115" y="63"/>
                    <a:pt x="115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7" y="64"/>
                    <a:pt x="117" y="64"/>
                  </a:cubicBezTo>
                  <a:cubicBezTo>
                    <a:pt x="118" y="64"/>
                    <a:pt x="118" y="64"/>
                    <a:pt x="118" y="64"/>
                  </a:cubicBezTo>
                  <a:cubicBezTo>
                    <a:pt x="118" y="64"/>
                    <a:pt x="119" y="64"/>
                    <a:pt x="119" y="63"/>
                  </a:cubicBezTo>
                  <a:cubicBezTo>
                    <a:pt x="119" y="62"/>
                    <a:pt x="119" y="61"/>
                    <a:pt x="119" y="61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7"/>
                    <a:pt x="107" y="54"/>
                  </a:cubicBezTo>
                  <a:cubicBezTo>
                    <a:pt x="97" y="48"/>
                    <a:pt x="83" y="39"/>
                    <a:pt x="71" y="32"/>
                  </a:cubicBezTo>
                  <a:cubicBezTo>
                    <a:pt x="65" y="28"/>
                    <a:pt x="60" y="25"/>
                    <a:pt x="56" y="22"/>
                  </a:cubicBezTo>
                  <a:cubicBezTo>
                    <a:pt x="54" y="21"/>
                    <a:pt x="53" y="20"/>
                    <a:pt x="52" y="19"/>
                  </a:cubicBezTo>
                  <a:cubicBezTo>
                    <a:pt x="51" y="19"/>
                    <a:pt x="51" y="19"/>
                    <a:pt x="51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8"/>
                    <a:pt x="50" y="18"/>
                    <a:pt x="50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1" y="20"/>
                    <a:pt x="51" y="20"/>
                    <a:pt x="51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50" y="21"/>
                    <a:pt x="50" y="21"/>
                    <a:pt x="50" y="20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1"/>
                    <a:pt x="50" y="22"/>
                  </a:cubicBezTo>
                  <a:cubicBezTo>
                    <a:pt x="53" y="23"/>
                    <a:pt x="59" y="26"/>
                    <a:pt x="66" y="29"/>
                  </a:cubicBezTo>
                  <a:cubicBezTo>
                    <a:pt x="77" y="34"/>
                    <a:pt x="91" y="41"/>
                    <a:pt x="102" y="47"/>
                  </a:cubicBezTo>
                  <a:cubicBezTo>
                    <a:pt x="108" y="50"/>
                    <a:pt x="113" y="52"/>
                    <a:pt x="116" y="54"/>
                  </a:cubicBezTo>
                  <a:cubicBezTo>
                    <a:pt x="120" y="56"/>
                    <a:pt x="122" y="57"/>
                    <a:pt x="122" y="57"/>
                  </a:cubicBezTo>
                  <a:cubicBezTo>
                    <a:pt x="123" y="57"/>
                    <a:pt x="124" y="57"/>
                    <a:pt x="124" y="56"/>
                  </a:cubicBezTo>
                  <a:cubicBezTo>
                    <a:pt x="125" y="56"/>
                    <a:pt x="125" y="55"/>
                    <a:pt x="125" y="55"/>
                  </a:cubicBezTo>
                  <a:cubicBezTo>
                    <a:pt x="125" y="54"/>
                    <a:pt x="124" y="54"/>
                    <a:pt x="124" y="54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3" y="52"/>
                    <a:pt x="121" y="51"/>
                    <a:pt x="119" y="49"/>
                  </a:cubicBezTo>
                  <a:cubicBezTo>
                    <a:pt x="103" y="38"/>
                    <a:pt x="54" y="10"/>
                    <a:pt x="54" y="10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5" y="50"/>
                    <a:pt x="126" y="50"/>
                  </a:cubicBezTo>
                  <a:cubicBezTo>
                    <a:pt x="126" y="49"/>
                    <a:pt x="127" y="49"/>
                    <a:pt x="127" y="48"/>
                  </a:cubicBezTo>
                  <a:cubicBezTo>
                    <a:pt x="127" y="47"/>
                    <a:pt x="126" y="47"/>
                    <a:pt x="126" y="47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5" y="46"/>
                    <a:pt x="125" y="46"/>
                    <a:pt x="124" y="45"/>
                  </a:cubicBezTo>
                  <a:cubicBezTo>
                    <a:pt x="120" y="42"/>
                    <a:pt x="103" y="32"/>
                    <a:pt x="88" y="23"/>
                  </a:cubicBezTo>
                  <a:cubicBezTo>
                    <a:pt x="81" y="18"/>
                    <a:pt x="73" y="14"/>
                    <a:pt x="68" y="10"/>
                  </a:cubicBezTo>
                  <a:cubicBezTo>
                    <a:pt x="65" y="9"/>
                    <a:pt x="63" y="7"/>
                    <a:pt x="61" y="6"/>
                  </a:cubicBezTo>
                  <a:cubicBezTo>
                    <a:pt x="61" y="6"/>
                    <a:pt x="60" y="5"/>
                    <a:pt x="60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9" y="8"/>
                    <a:pt x="59" y="8"/>
                    <a:pt x="60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9" y="8"/>
                    <a:pt x="59" y="9"/>
                  </a:cubicBezTo>
                  <a:cubicBezTo>
                    <a:pt x="62" y="10"/>
                    <a:pt x="67" y="12"/>
                    <a:pt x="73" y="15"/>
                  </a:cubicBezTo>
                  <a:cubicBezTo>
                    <a:pt x="83" y="19"/>
                    <a:pt x="95" y="25"/>
                    <a:pt x="104" y="30"/>
                  </a:cubicBezTo>
                  <a:cubicBezTo>
                    <a:pt x="109" y="32"/>
                    <a:pt x="113" y="35"/>
                    <a:pt x="116" y="36"/>
                  </a:cubicBezTo>
                  <a:cubicBezTo>
                    <a:pt x="119" y="38"/>
                    <a:pt x="121" y="38"/>
                    <a:pt x="121" y="38"/>
                  </a:cubicBezTo>
                  <a:cubicBezTo>
                    <a:pt x="122" y="39"/>
                    <a:pt x="123" y="39"/>
                    <a:pt x="124" y="38"/>
                  </a:cubicBezTo>
                  <a:cubicBezTo>
                    <a:pt x="124" y="37"/>
                    <a:pt x="124" y="36"/>
                    <a:pt x="123" y="35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8" y="0"/>
                    <a:pt x="66" y="1"/>
                    <a:pt x="66" y="2"/>
                  </a:cubicBezTo>
                  <a:cubicBezTo>
                    <a:pt x="65" y="2"/>
                    <a:pt x="65" y="4"/>
                    <a:pt x="66" y="4"/>
                  </a:cubicBezTo>
                  <a:cubicBezTo>
                    <a:pt x="121" y="38"/>
                    <a:pt x="121" y="38"/>
                    <a:pt x="121" y="38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3" y="35"/>
                    <a:pt x="108" y="27"/>
                    <a:pt x="92" y="20"/>
                  </a:cubicBezTo>
                  <a:cubicBezTo>
                    <a:pt x="84" y="16"/>
                    <a:pt x="77" y="12"/>
                    <a:pt x="70" y="9"/>
                  </a:cubicBezTo>
                  <a:cubicBezTo>
                    <a:pt x="67" y="8"/>
                    <a:pt x="65" y="7"/>
                    <a:pt x="63" y="6"/>
                  </a:cubicBezTo>
                  <a:cubicBezTo>
                    <a:pt x="62" y="5"/>
                    <a:pt x="61" y="5"/>
                    <a:pt x="60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8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5"/>
                    <a:pt x="56" y="5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9" y="9"/>
                    <a:pt x="63" y="12"/>
                    <a:pt x="70" y="16"/>
                  </a:cubicBezTo>
                  <a:cubicBezTo>
                    <a:pt x="79" y="22"/>
                    <a:pt x="93" y="30"/>
                    <a:pt x="104" y="37"/>
                  </a:cubicBezTo>
                  <a:cubicBezTo>
                    <a:pt x="109" y="41"/>
                    <a:pt x="114" y="44"/>
                    <a:pt x="118" y="46"/>
                  </a:cubicBezTo>
                  <a:cubicBezTo>
                    <a:pt x="120" y="47"/>
                    <a:pt x="121" y="48"/>
                    <a:pt x="122" y="48"/>
                  </a:cubicBezTo>
                  <a:cubicBezTo>
                    <a:pt x="122" y="49"/>
                    <a:pt x="123" y="49"/>
                    <a:pt x="123" y="49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4" y="48"/>
                    <a:pt x="124" y="48"/>
                    <a:pt x="124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4" y="48"/>
                    <a:pt x="124" y="48"/>
                    <a:pt x="124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4" y="48"/>
                    <a:pt x="124" y="48"/>
                    <a:pt x="124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4" y="48"/>
                    <a:pt x="124" y="48"/>
                    <a:pt x="124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3" y="9"/>
                    <a:pt x="52" y="10"/>
                    <a:pt x="51" y="11"/>
                  </a:cubicBezTo>
                  <a:cubicBezTo>
                    <a:pt x="51" y="12"/>
                    <a:pt x="51" y="13"/>
                    <a:pt x="52" y="13"/>
                  </a:cubicBezTo>
                  <a:cubicBezTo>
                    <a:pt x="52" y="13"/>
                    <a:pt x="56" y="16"/>
                    <a:pt x="63" y="20"/>
                  </a:cubicBezTo>
                  <a:cubicBezTo>
                    <a:pt x="73" y="26"/>
                    <a:pt x="87" y="34"/>
                    <a:pt x="100" y="42"/>
                  </a:cubicBezTo>
                  <a:cubicBezTo>
                    <a:pt x="106" y="46"/>
                    <a:pt x="111" y="49"/>
                    <a:pt x="115" y="52"/>
                  </a:cubicBezTo>
                  <a:cubicBezTo>
                    <a:pt x="117" y="53"/>
                    <a:pt x="119" y="54"/>
                    <a:pt x="120" y="55"/>
                  </a:cubicBezTo>
                  <a:cubicBezTo>
                    <a:pt x="120" y="55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1" y="55"/>
                    <a:pt x="121" y="56"/>
                    <a:pt x="121" y="56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1" y="54"/>
                    <a:pt x="121" y="54"/>
                    <a:pt x="121" y="54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1" y="54"/>
                    <a:pt x="121" y="54"/>
                    <a:pt x="121" y="54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3"/>
                    <a:pt x="123" y="53"/>
                    <a:pt x="123" y="53"/>
                  </a:cubicBezTo>
                  <a:cubicBezTo>
                    <a:pt x="123" y="53"/>
                    <a:pt x="106" y="44"/>
                    <a:pt x="88" y="35"/>
                  </a:cubicBezTo>
                  <a:cubicBezTo>
                    <a:pt x="79" y="31"/>
                    <a:pt x="70" y="26"/>
                    <a:pt x="63" y="23"/>
                  </a:cubicBezTo>
                  <a:cubicBezTo>
                    <a:pt x="59" y="21"/>
                    <a:pt x="56" y="20"/>
                    <a:pt x="54" y="19"/>
                  </a:cubicBezTo>
                  <a:cubicBezTo>
                    <a:pt x="53" y="18"/>
                    <a:pt x="52" y="18"/>
                    <a:pt x="51" y="18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50" y="17"/>
                    <a:pt x="49" y="17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7"/>
                    <a:pt x="47" y="18"/>
                    <a:pt x="47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18"/>
                    <a:pt x="47" y="19"/>
                    <a:pt x="47" y="19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1"/>
                    <a:pt x="47" y="21"/>
                    <a:pt x="48" y="21"/>
                  </a:cubicBezTo>
                  <a:cubicBezTo>
                    <a:pt x="49" y="22"/>
                    <a:pt x="50" y="23"/>
                    <a:pt x="53" y="25"/>
                  </a:cubicBezTo>
                  <a:cubicBezTo>
                    <a:pt x="61" y="31"/>
                    <a:pt x="76" y="40"/>
                    <a:pt x="90" y="48"/>
                  </a:cubicBezTo>
                  <a:cubicBezTo>
                    <a:pt x="97" y="53"/>
                    <a:pt x="104" y="56"/>
                    <a:pt x="109" y="59"/>
                  </a:cubicBezTo>
                  <a:cubicBezTo>
                    <a:pt x="111" y="61"/>
                    <a:pt x="113" y="62"/>
                    <a:pt x="114" y="63"/>
                  </a:cubicBezTo>
                  <a:cubicBezTo>
                    <a:pt x="115" y="63"/>
                    <a:pt x="115" y="63"/>
                    <a:pt x="116" y="63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6" y="60"/>
                    <a:pt x="116" y="60"/>
                    <a:pt x="116" y="61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0"/>
                    <a:pt x="117" y="60"/>
                    <a:pt x="116" y="60"/>
                  </a:cubicBezTo>
                  <a:cubicBezTo>
                    <a:pt x="113" y="58"/>
                    <a:pt x="108" y="55"/>
                    <a:pt x="100" y="52"/>
                  </a:cubicBezTo>
                  <a:cubicBezTo>
                    <a:pt x="90" y="46"/>
                    <a:pt x="76" y="39"/>
                    <a:pt x="65" y="33"/>
                  </a:cubicBezTo>
                  <a:cubicBezTo>
                    <a:pt x="60" y="30"/>
                    <a:pt x="55" y="27"/>
                    <a:pt x="51" y="26"/>
                  </a:cubicBezTo>
                  <a:cubicBezTo>
                    <a:pt x="50" y="25"/>
                    <a:pt x="48" y="24"/>
                    <a:pt x="47" y="23"/>
                  </a:cubicBezTo>
                  <a:cubicBezTo>
                    <a:pt x="47" y="23"/>
                    <a:pt x="46" y="23"/>
                    <a:pt x="4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3" y="23"/>
                    <a:pt x="43" y="23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5" y="27"/>
                    <a:pt x="48" y="29"/>
                  </a:cubicBezTo>
                  <a:cubicBezTo>
                    <a:pt x="55" y="33"/>
                    <a:pt x="72" y="44"/>
                    <a:pt x="88" y="53"/>
                  </a:cubicBezTo>
                  <a:cubicBezTo>
                    <a:pt x="95" y="58"/>
                    <a:pt x="102" y="62"/>
                    <a:pt x="108" y="65"/>
                  </a:cubicBezTo>
                  <a:cubicBezTo>
                    <a:pt x="110" y="67"/>
                    <a:pt x="112" y="68"/>
                    <a:pt x="114" y="69"/>
                  </a:cubicBezTo>
                  <a:cubicBezTo>
                    <a:pt x="114" y="70"/>
                    <a:pt x="115" y="70"/>
                    <a:pt x="115" y="71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1"/>
                    <a:pt x="115" y="71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8" y="68"/>
                    <a:pt x="118" y="68"/>
                    <a:pt x="118" y="68"/>
                  </a:cubicBezTo>
                  <a:cubicBezTo>
                    <a:pt x="118" y="68"/>
                    <a:pt x="99" y="57"/>
                    <a:pt x="80" y="47"/>
                  </a:cubicBezTo>
                  <a:cubicBezTo>
                    <a:pt x="71" y="41"/>
                    <a:pt x="61" y="36"/>
                    <a:pt x="53" y="32"/>
                  </a:cubicBezTo>
                  <a:cubicBezTo>
                    <a:pt x="49" y="30"/>
                    <a:pt x="46" y="28"/>
                    <a:pt x="44" y="27"/>
                  </a:cubicBezTo>
                  <a:cubicBezTo>
                    <a:pt x="42" y="26"/>
                    <a:pt x="41" y="26"/>
                    <a:pt x="40" y="26"/>
                  </a:cubicBezTo>
                  <a:cubicBezTo>
                    <a:pt x="40" y="25"/>
                    <a:pt x="40" y="25"/>
                    <a:pt x="39" y="25"/>
                  </a:cubicBezTo>
                  <a:cubicBezTo>
                    <a:pt x="39" y="25"/>
                    <a:pt x="39" y="25"/>
                    <a:pt x="38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7" y="26"/>
                    <a:pt x="36" y="26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7"/>
                    <a:pt x="36" y="27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30"/>
                    <a:pt x="40" y="31"/>
                    <a:pt x="42" y="33"/>
                  </a:cubicBezTo>
                  <a:cubicBezTo>
                    <a:pt x="60" y="45"/>
                    <a:pt x="114" y="77"/>
                    <a:pt x="114" y="77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3" y="74"/>
                    <a:pt x="113" y="74"/>
                    <a:pt x="113" y="74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4" y="73"/>
                    <a:pt x="114" y="74"/>
                    <a:pt x="113" y="74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5" y="73"/>
                    <a:pt x="114" y="73"/>
                    <a:pt x="113" y="73"/>
                  </a:cubicBezTo>
                  <a:cubicBezTo>
                    <a:pt x="110" y="71"/>
                    <a:pt x="102" y="68"/>
                    <a:pt x="94" y="63"/>
                  </a:cubicBezTo>
                  <a:cubicBezTo>
                    <a:pt x="80" y="57"/>
                    <a:pt x="64" y="48"/>
                    <a:pt x="50" y="41"/>
                  </a:cubicBezTo>
                  <a:cubicBezTo>
                    <a:pt x="44" y="37"/>
                    <a:pt x="38" y="34"/>
                    <a:pt x="34" y="32"/>
                  </a:cubicBezTo>
                  <a:cubicBezTo>
                    <a:pt x="30" y="30"/>
                    <a:pt x="27" y="28"/>
                    <a:pt x="27" y="28"/>
                  </a:cubicBezTo>
                  <a:cubicBezTo>
                    <a:pt x="26" y="28"/>
                    <a:pt x="25" y="28"/>
                    <a:pt x="24" y="29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7" y="34"/>
                    <a:pt x="29" y="35"/>
                    <a:pt x="32" y="38"/>
                  </a:cubicBezTo>
                  <a:cubicBezTo>
                    <a:pt x="44" y="45"/>
                    <a:pt x="68" y="59"/>
                    <a:pt x="89" y="71"/>
                  </a:cubicBezTo>
                  <a:cubicBezTo>
                    <a:pt x="99" y="78"/>
                    <a:pt x="109" y="83"/>
                    <a:pt x="116" y="88"/>
                  </a:cubicBezTo>
                  <a:cubicBezTo>
                    <a:pt x="119" y="90"/>
                    <a:pt x="122" y="92"/>
                    <a:pt x="124" y="93"/>
                  </a:cubicBezTo>
                  <a:cubicBezTo>
                    <a:pt x="125" y="94"/>
                    <a:pt x="126" y="94"/>
                    <a:pt x="126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6" y="94"/>
                    <a:pt x="126" y="95"/>
                    <a:pt x="126" y="95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7" y="92"/>
                    <a:pt x="127" y="92"/>
                    <a:pt x="127" y="93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7" y="92"/>
                    <a:pt x="125" y="91"/>
                  </a:cubicBezTo>
                  <a:cubicBezTo>
                    <a:pt x="120" y="89"/>
                    <a:pt x="110" y="84"/>
                    <a:pt x="98" y="77"/>
                  </a:cubicBezTo>
                  <a:cubicBezTo>
                    <a:pt x="79" y="66"/>
                    <a:pt x="56" y="52"/>
                    <a:pt x="37" y="41"/>
                  </a:cubicBezTo>
                  <a:cubicBezTo>
                    <a:pt x="27" y="35"/>
                    <a:pt x="19" y="30"/>
                    <a:pt x="13" y="27"/>
                  </a:cubicBezTo>
                  <a:cubicBezTo>
                    <a:pt x="7" y="23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4" y="26"/>
                    <a:pt x="8" y="28"/>
                  </a:cubicBezTo>
                  <a:cubicBezTo>
                    <a:pt x="21" y="36"/>
                    <a:pt x="56" y="57"/>
                    <a:pt x="86" y="75"/>
                  </a:cubicBezTo>
                  <a:cubicBezTo>
                    <a:pt x="102" y="85"/>
                    <a:pt x="116" y="94"/>
                    <a:pt x="127" y="101"/>
                  </a:cubicBezTo>
                  <a:cubicBezTo>
                    <a:pt x="132" y="104"/>
                    <a:pt x="137" y="107"/>
                    <a:pt x="140" y="110"/>
                  </a:cubicBezTo>
                  <a:cubicBezTo>
                    <a:pt x="141" y="111"/>
                    <a:pt x="142" y="112"/>
                    <a:pt x="143" y="112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44" y="112"/>
                    <a:pt x="144" y="112"/>
                    <a:pt x="144" y="112"/>
                  </a:cubicBezTo>
                  <a:cubicBezTo>
                    <a:pt x="144" y="113"/>
                    <a:pt x="144" y="113"/>
                    <a:pt x="144" y="113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44" y="112"/>
                    <a:pt x="144" y="112"/>
                    <a:pt x="144" y="112"/>
                  </a:cubicBezTo>
                  <a:cubicBezTo>
                    <a:pt x="146" y="112"/>
                    <a:pt x="146" y="112"/>
                    <a:pt x="146" y="112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4" y="112"/>
                    <a:pt x="144" y="112"/>
                    <a:pt x="144" y="112"/>
                  </a:cubicBezTo>
                  <a:cubicBezTo>
                    <a:pt x="146" y="112"/>
                    <a:pt x="146" y="112"/>
                    <a:pt x="146" y="112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3" y="112"/>
                    <a:pt x="144" y="113"/>
                    <a:pt x="145" y="114"/>
                  </a:cubicBezTo>
                  <a:cubicBezTo>
                    <a:pt x="146" y="115"/>
                    <a:pt x="147" y="114"/>
                    <a:pt x="147" y="1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9"/>
            <p:cNvSpPr/>
            <p:nvPr/>
          </p:nvSpPr>
          <p:spPr bwMode="auto">
            <a:xfrm>
              <a:off x="5610226" y="1009650"/>
              <a:ext cx="114300" cy="76200"/>
            </a:xfrm>
            <a:custGeom>
              <a:avLst/>
              <a:gdLst>
                <a:gd name="T0" fmla="*/ 61 w 73"/>
                <a:gd name="T1" fmla="*/ 37 h 48"/>
                <a:gd name="T2" fmla="*/ 10 w 73"/>
                <a:gd name="T3" fmla="*/ 5 h 48"/>
                <a:gd name="T4" fmla="*/ 4 w 73"/>
                <a:gd name="T5" fmla="*/ 1 h 48"/>
                <a:gd name="T6" fmla="*/ 3 w 73"/>
                <a:gd name="T7" fmla="*/ 2 h 48"/>
                <a:gd name="T8" fmla="*/ 4 w 73"/>
                <a:gd name="T9" fmla="*/ 1 h 48"/>
                <a:gd name="T10" fmla="*/ 4 w 73"/>
                <a:gd name="T11" fmla="*/ 1 h 48"/>
                <a:gd name="T12" fmla="*/ 4 w 73"/>
                <a:gd name="T13" fmla="*/ 1 h 48"/>
                <a:gd name="T14" fmla="*/ 3 w 73"/>
                <a:gd name="T15" fmla="*/ 2 h 48"/>
                <a:gd name="T16" fmla="*/ 2 w 73"/>
                <a:gd name="T17" fmla="*/ 2 h 48"/>
                <a:gd name="T18" fmla="*/ 4 w 73"/>
                <a:gd name="T19" fmla="*/ 1 h 48"/>
                <a:gd name="T20" fmla="*/ 4 w 73"/>
                <a:gd name="T21" fmla="*/ 2 h 48"/>
                <a:gd name="T22" fmla="*/ 1 w 73"/>
                <a:gd name="T23" fmla="*/ 4 h 48"/>
                <a:gd name="T24" fmla="*/ 71 w 73"/>
                <a:gd name="T25" fmla="*/ 38 h 48"/>
                <a:gd name="T26" fmla="*/ 16 w 73"/>
                <a:gd name="T27" fmla="*/ 2 h 48"/>
                <a:gd name="T28" fmla="*/ 17 w 73"/>
                <a:gd name="T29" fmla="*/ 5 h 48"/>
                <a:gd name="T30" fmla="*/ 16 w 73"/>
                <a:gd name="T31" fmla="*/ 6 h 48"/>
                <a:gd name="T32" fmla="*/ 15 w 73"/>
                <a:gd name="T33" fmla="*/ 4 h 48"/>
                <a:gd name="T34" fmla="*/ 15 w 73"/>
                <a:gd name="T35" fmla="*/ 4 h 48"/>
                <a:gd name="T36" fmla="*/ 16 w 73"/>
                <a:gd name="T37" fmla="*/ 6 h 48"/>
                <a:gd name="T38" fmla="*/ 15 w 73"/>
                <a:gd name="T39" fmla="*/ 6 h 48"/>
                <a:gd name="T40" fmla="*/ 15 w 73"/>
                <a:gd name="T41" fmla="*/ 6 h 48"/>
                <a:gd name="T42" fmla="*/ 15 w 73"/>
                <a:gd name="T43" fmla="*/ 5 h 48"/>
                <a:gd name="T44" fmla="*/ 15 w 73"/>
                <a:gd name="T45" fmla="*/ 6 h 48"/>
                <a:gd name="T46" fmla="*/ 48 w 73"/>
                <a:gd name="T47" fmla="*/ 20 h 48"/>
                <a:gd name="T48" fmla="*/ 68 w 73"/>
                <a:gd name="T49" fmla="*/ 29 h 48"/>
                <a:gd name="T50" fmla="*/ 69 w 73"/>
                <a:gd name="T51" fmla="*/ 25 h 48"/>
                <a:gd name="T52" fmla="*/ 64 w 73"/>
                <a:gd name="T53" fmla="*/ 16 h 48"/>
                <a:gd name="T54" fmla="*/ 66 w 73"/>
                <a:gd name="T55" fmla="*/ 13 h 48"/>
                <a:gd name="T56" fmla="*/ 53 w 73"/>
                <a:gd name="T57" fmla="*/ 5 h 48"/>
                <a:gd name="T58" fmla="*/ 51 w 73"/>
                <a:gd name="T59" fmla="*/ 3 h 48"/>
                <a:gd name="T60" fmla="*/ 51 w 73"/>
                <a:gd name="T61" fmla="*/ 4 h 48"/>
                <a:gd name="T62" fmla="*/ 50 w 73"/>
                <a:gd name="T63" fmla="*/ 4 h 48"/>
                <a:gd name="T64" fmla="*/ 49 w 73"/>
                <a:gd name="T65" fmla="*/ 5 h 48"/>
                <a:gd name="T66" fmla="*/ 51 w 73"/>
                <a:gd name="T67" fmla="*/ 4 h 48"/>
                <a:gd name="T68" fmla="*/ 51 w 73"/>
                <a:gd name="T69" fmla="*/ 5 h 48"/>
                <a:gd name="T70" fmla="*/ 51 w 73"/>
                <a:gd name="T71" fmla="*/ 6 h 48"/>
                <a:gd name="T72" fmla="*/ 49 w 73"/>
                <a:gd name="T73" fmla="*/ 5 h 48"/>
                <a:gd name="T74" fmla="*/ 49 w 73"/>
                <a:gd name="T75" fmla="*/ 5 h 48"/>
                <a:gd name="T76" fmla="*/ 63 w 73"/>
                <a:gd name="T77" fmla="*/ 8 h 48"/>
                <a:gd name="T78" fmla="*/ 65 w 73"/>
                <a:gd name="T79" fmla="*/ 4 h 48"/>
                <a:gd name="T80" fmla="*/ 58 w 73"/>
                <a:gd name="T81" fmla="*/ 2 h 48"/>
                <a:gd name="T82" fmla="*/ 63 w 73"/>
                <a:gd name="T83" fmla="*/ 7 h 48"/>
                <a:gd name="T84" fmla="*/ 64 w 73"/>
                <a:gd name="T85" fmla="*/ 4 h 48"/>
                <a:gd name="T86" fmla="*/ 48 w 73"/>
                <a:gd name="T87" fmla="*/ 4 h 48"/>
                <a:gd name="T88" fmla="*/ 48 w 73"/>
                <a:gd name="T89" fmla="*/ 6 h 48"/>
                <a:gd name="T90" fmla="*/ 52 w 73"/>
                <a:gd name="T91" fmla="*/ 9 h 48"/>
                <a:gd name="T92" fmla="*/ 65 w 73"/>
                <a:gd name="T93" fmla="*/ 14 h 48"/>
                <a:gd name="T94" fmla="*/ 31 w 73"/>
                <a:gd name="T95" fmla="*/ 1 h 48"/>
                <a:gd name="T96" fmla="*/ 30 w 73"/>
                <a:gd name="T97" fmla="*/ 5 h 48"/>
                <a:gd name="T98" fmla="*/ 68 w 73"/>
                <a:gd name="T99" fmla="*/ 27 h 48"/>
                <a:gd name="T100" fmla="*/ 44 w 73"/>
                <a:gd name="T101" fmla="*/ 13 h 48"/>
                <a:gd name="T102" fmla="*/ 19 w 73"/>
                <a:gd name="T103" fmla="*/ 3 h 48"/>
                <a:gd name="T104" fmla="*/ 15 w 73"/>
                <a:gd name="T105" fmla="*/ 2 h 48"/>
                <a:gd name="T106" fmla="*/ 13 w 73"/>
                <a:gd name="T107" fmla="*/ 3 h 48"/>
                <a:gd name="T108" fmla="*/ 22 w 73"/>
                <a:gd name="T109" fmla="*/ 10 h 48"/>
                <a:gd name="T110" fmla="*/ 1 w 73"/>
                <a:gd name="T111" fmla="*/ 1 h 48"/>
                <a:gd name="T112" fmla="*/ 1 w 73"/>
                <a:gd name="T113" fmla="*/ 4 h 48"/>
                <a:gd name="T114" fmla="*/ 3 w 73"/>
                <a:gd name="T115" fmla="*/ 5 h 48"/>
                <a:gd name="T116" fmla="*/ 70 w 73"/>
                <a:gd name="T117" fmla="*/ 47 h 48"/>
                <a:gd name="T118" fmla="*/ 72 w 73"/>
                <a:gd name="T119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3" h="48">
                  <a:moveTo>
                    <a:pt x="72" y="44"/>
                  </a:moveTo>
                  <a:cubicBezTo>
                    <a:pt x="72" y="44"/>
                    <a:pt x="68" y="41"/>
                    <a:pt x="61" y="37"/>
                  </a:cubicBezTo>
                  <a:cubicBezTo>
                    <a:pt x="52" y="31"/>
                    <a:pt x="37" y="22"/>
                    <a:pt x="25" y="15"/>
                  </a:cubicBezTo>
                  <a:cubicBezTo>
                    <a:pt x="19" y="11"/>
                    <a:pt x="14" y="7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40"/>
                    <a:pt x="70" y="39"/>
                    <a:pt x="71" y="38"/>
                  </a:cubicBezTo>
                  <a:cubicBezTo>
                    <a:pt x="71" y="37"/>
                    <a:pt x="71" y="36"/>
                    <a:pt x="70" y="3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7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6"/>
                    <a:pt x="17" y="6"/>
                    <a:pt x="19" y="7"/>
                  </a:cubicBezTo>
                  <a:cubicBezTo>
                    <a:pt x="25" y="9"/>
                    <a:pt x="37" y="15"/>
                    <a:pt x="48" y="20"/>
                  </a:cubicBezTo>
                  <a:cubicBezTo>
                    <a:pt x="53" y="22"/>
                    <a:pt x="58" y="24"/>
                    <a:pt x="62" y="26"/>
                  </a:cubicBezTo>
                  <a:cubicBezTo>
                    <a:pt x="65" y="28"/>
                    <a:pt x="68" y="29"/>
                    <a:pt x="68" y="29"/>
                  </a:cubicBezTo>
                  <a:cubicBezTo>
                    <a:pt x="69" y="29"/>
                    <a:pt x="70" y="29"/>
                    <a:pt x="70" y="28"/>
                  </a:cubicBezTo>
                  <a:cubicBezTo>
                    <a:pt x="71" y="27"/>
                    <a:pt x="70" y="26"/>
                    <a:pt x="69" y="25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5" y="17"/>
                    <a:pt x="66" y="16"/>
                    <a:pt x="66" y="15"/>
                  </a:cubicBezTo>
                  <a:cubicBezTo>
                    <a:pt x="67" y="14"/>
                    <a:pt x="66" y="13"/>
                    <a:pt x="66" y="13"/>
                  </a:cubicBezTo>
                  <a:cubicBezTo>
                    <a:pt x="66" y="13"/>
                    <a:pt x="62" y="10"/>
                    <a:pt x="58" y="8"/>
                  </a:cubicBezTo>
                  <a:cubicBezTo>
                    <a:pt x="56" y="7"/>
                    <a:pt x="54" y="6"/>
                    <a:pt x="53" y="5"/>
                  </a:cubicBezTo>
                  <a:cubicBezTo>
                    <a:pt x="52" y="4"/>
                    <a:pt x="51" y="4"/>
                    <a:pt x="51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5" y="7"/>
                    <a:pt x="66" y="6"/>
                  </a:cubicBezTo>
                  <a:cubicBezTo>
                    <a:pt x="66" y="5"/>
                    <a:pt x="65" y="5"/>
                    <a:pt x="65" y="4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0" y="1"/>
                    <a:pt x="58" y="1"/>
                    <a:pt x="58" y="2"/>
                  </a:cubicBezTo>
                  <a:cubicBezTo>
                    <a:pt x="57" y="3"/>
                    <a:pt x="57" y="4"/>
                    <a:pt x="58" y="5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48" y="3"/>
                    <a:pt x="48" y="4"/>
                  </a:cubicBezTo>
                  <a:cubicBezTo>
                    <a:pt x="47" y="4"/>
                    <a:pt x="47" y="4"/>
                    <a:pt x="47" y="5"/>
                  </a:cubicBezTo>
                  <a:cubicBezTo>
                    <a:pt x="47" y="6"/>
                    <a:pt x="48" y="6"/>
                    <a:pt x="48" y="6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9" y="7"/>
                    <a:pt x="50" y="8"/>
                    <a:pt x="52" y="9"/>
                  </a:cubicBezTo>
                  <a:cubicBezTo>
                    <a:pt x="56" y="12"/>
                    <a:pt x="64" y="16"/>
                    <a:pt x="64" y="16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1"/>
                    <a:pt x="29" y="2"/>
                    <a:pt x="29" y="3"/>
                  </a:cubicBezTo>
                  <a:cubicBezTo>
                    <a:pt x="28" y="3"/>
                    <a:pt x="29" y="5"/>
                    <a:pt x="30" y="5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9" y="25"/>
                    <a:pt x="57" y="19"/>
                    <a:pt x="44" y="13"/>
                  </a:cubicBezTo>
                  <a:cubicBezTo>
                    <a:pt x="38" y="11"/>
                    <a:pt x="31" y="8"/>
                    <a:pt x="26" y="5"/>
                  </a:cubicBezTo>
                  <a:cubicBezTo>
                    <a:pt x="23" y="4"/>
                    <a:pt x="21" y="3"/>
                    <a:pt x="19" y="3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3" y="3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8" y="9"/>
                    <a:pt x="24" y="19"/>
                    <a:pt x="40" y="29"/>
                  </a:cubicBezTo>
                  <a:cubicBezTo>
                    <a:pt x="56" y="38"/>
                    <a:pt x="70" y="47"/>
                    <a:pt x="70" y="47"/>
                  </a:cubicBezTo>
                  <a:cubicBezTo>
                    <a:pt x="71" y="48"/>
                    <a:pt x="72" y="47"/>
                    <a:pt x="73" y="46"/>
                  </a:cubicBezTo>
                  <a:cubicBezTo>
                    <a:pt x="73" y="45"/>
                    <a:pt x="73" y="44"/>
                    <a:pt x="72" y="4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40"/>
            <p:cNvSpPr/>
            <p:nvPr/>
          </p:nvSpPr>
          <p:spPr bwMode="auto">
            <a:xfrm>
              <a:off x="5427663" y="1049338"/>
              <a:ext cx="63500" cy="50800"/>
            </a:xfrm>
            <a:custGeom>
              <a:avLst/>
              <a:gdLst>
                <a:gd name="T0" fmla="*/ 39 w 40"/>
                <a:gd name="T1" fmla="*/ 28 h 32"/>
                <a:gd name="T2" fmla="*/ 33 w 40"/>
                <a:gd name="T3" fmla="*/ 25 h 32"/>
                <a:gd name="T4" fmla="*/ 14 w 40"/>
                <a:gd name="T5" fmla="*/ 13 h 32"/>
                <a:gd name="T6" fmla="*/ 6 w 40"/>
                <a:gd name="T7" fmla="*/ 8 h 32"/>
                <a:gd name="T8" fmla="*/ 4 w 40"/>
                <a:gd name="T9" fmla="*/ 7 h 32"/>
                <a:gd name="T10" fmla="*/ 3 w 40"/>
                <a:gd name="T11" fmla="*/ 6 h 32"/>
                <a:gd name="T12" fmla="*/ 3 w 40"/>
                <a:gd name="T13" fmla="*/ 6 h 32"/>
                <a:gd name="T14" fmla="*/ 3 w 40"/>
                <a:gd name="T15" fmla="*/ 7 h 32"/>
                <a:gd name="T16" fmla="*/ 4 w 40"/>
                <a:gd name="T17" fmla="*/ 6 h 32"/>
                <a:gd name="T18" fmla="*/ 3 w 40"/>
                <a:gd name="T19" fmla="*/ 6 h 32"/>
                <a:gd name="T20" fmla="*/ 3 w 40"/>
                <a:gd name="T21" fmla="*/ 7 h 32"/>
                <a:gd name="T22" fmla="*/ 4 w 40"/>
                <a:gd name="T23" fmla="*/ 6 h 32"/>
                <a:gd name="T24" fmla="*/ 2 w 40"/>
                <a:gd name="T25" fmla="*/ 7 h 32"/>
                <a:gd name="T26" fmla="*/ 4 w 40"/>
                <a:gd name="T27" fmla="*/ 7 h 32"/>
                <a:gd name="T28" fmla="*/ 4 w 40"/>
                <a:gd name="T29" fmla="*/ 6 h 32"/>
                <a:gd name="T30" fmla="*/ 2 w 40"/>
                <a:gd name="T31" fmla="*/ 7 h 32"/>
                <a:gd name="T32" fmla="*/ 4 w 40"/>
                <a:gd name="T33" fmla="*/ 7 h 32"/>
                <a:gd name="T34" fmla="*/ 2 w 40"/>
                <a:gd name="T35" fmla="*/ 7 h 32"/>
                <a:gd name="T36" fmla="*/ 3 w 40"/>
                <a:gd name="T37" fmla="*/ 9 h 32"/>
                <a:gd name="T38" fmla="*/ 4 w 40"/>
                <a:gd name="T39" fmla="*/ 7 h 32"/>
                <a:gd name="T40" fmla="*/ 2 w 40"/>
                <a:gd name="T41" fmla="*/ 7 h 32"/>
                <a:gd name="T42" fmla="*/ 3 w 40"/>
                <a:gd name="T43" fmla="*/ 9 h 32"/>
                <a:gd name="T44" fmla="*/ 2 w 40"/>
                <a:gd name="T45" fmla="*/ 7 h 32"/>
                <a:gd name="T46" fmla="*/ 2 w 40"/>
                <a:gd name="T47" fmla="*/ 9 h 32"/>
                <a:gd name="T48" fmla="*/ 18 w 40"/>
                <a:gd name="T49" fmla="*/ 11 h 32"/>
                <a:gd name="T50" fmla="*/ 20 w 40"/>
                <a:gd name="T51" fmla="*/ 9 h 32"/>
                <a:gd name="T52" fmla="*/ 19 w 40"/>
                <a:gd name="T53" fmla="*/ 7 h 32"/>
                <a:gd name="T54" fmla="*/ 10 w 40"/>
                <a:gd name="T55" fmla="*/ 1 h 32"/>
                <a:gd name="T56" fmla="*/ 7 w 40"/>
                <a:gd name="T57" fmla="*/ 2 h 32"/>
                <a:gd name="T58" fmla="*/ 8 w 40"/>
                <a:gd name="T59" fmla="*/ 4 h 32"/>
                <a:gd name="T60" fmla="*/ 11 w 40"/>
                <a:gd name="T61" fmla="*/ 6 h 32"/>
                <a:gd name="T62" fmla="*/ 2 w 40"/>
                <a:gd name="T63" fmla="*/ 5 h 32"/>
                <a:gd name="T64" fmla="*/ 0 w 40"/>
                <a:gd name="T65" fmla="*/ 6 h 32"/>
                <a:gd name="T66" fmla="*/ 0 w 40"/>
                <a:gd name="T67" fmla="*/ 7 h 32"/>
                <a:gd name="T68" fmla="*/ 0 w 40"/>
                <a:gd name="T69" fmla="*/ 9 h 32"/>
                <a:gd name="T70" fmla="*/ 1 w 40"/>
                <a:gd name="T71" fmla="*/ 9 h 32"/>
                <a:gd name="T72" fmla="*/ 3 w 40"/>
                <a:gd name="T73" fmla="*/ 11 h 32"/>
                <a:gd name="T74" fmla="*/ 37 w 40"/>
                <a:gd name="T75" fmla="*/ 32 h 32"/>
                <a:gd name="T76" fmla="*/ 39 w 40"/>
                <a:gd name="T77" fmla="*/ 31 h 32"/>
                <a:gd name="T78" fmla="*/ 39 w 40"/>
                <a:gd name="T79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0" h="32">
                  <a:moveTo>
                    <a:pt x="39" y="28"/>
                  </a:moveTo>
                  <a:cubicBezTo>
                    <a:pt x="39" y="28"/>
                    <a:pt x="37" y="27"/>
                    <a:pt x="33" y="25"/>
                  </a:cubicBezTo>
                  <a:cubicBezTo>
                    <a:pt x="28" y="22"/>
                    <a:pt x="21" y="17"/>
                    <a:pt x="14" y="13"/>
                  </a:cubicBezTo>
                  <a:cubicBezTo>
                    <a:pt x="11" y="11"/>
                    <a:pt x="8" y="10"/>
                    <a:pt x="6" y="8"/>
                  </a:cubicBezTo>
                  <a:cubicBezTo>
                    <a:pt x="5" y="8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20" y="10"/>
                    <a:pt x="20" y="9"/>
                  </a:cubicBezTo>
                  <a:cubicBezTo>
                    <a:pt x="21" y="8"/>
                    <a:pt x="20" y="7"/>
                    <a:pt x="19" y="7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2" y="10"/>
                    <a:pt x="3" y="11"/>
                  </a:cubicBezTo>
                  <a:cubicBezTo>
                    <a:pt x="12" y="17"/>
                    <a:pt x="37" y="32"/>
                    <a:pt x="37" y="32"/>
                  </a:cubicBezTo>
                  <a:cubicBezTo>
                    <a:pt x="38" y="32"/>
                    <a:pt x="39" y="32"/>
                    <a:pt x="39" y="31"/>
                  </a:cubicBezTo>
                  <a:cubicBezTo>
                    <a:pt x="40" y="30"/>
                    <a:pt x="40" y="29"/>
                    <a:pt x="39" y="2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1"/>
            <p:cNvSpPr/>
            <p:nvPr/>
          </p:nvSpPr>
          <p:spPr bwMode="auto">
            <a:xfrm>
              <a:off x="5127626" y="1552575"/>
              <a:ext cx="50800" cy="33338"/>
            </a:xfrm>
            <a:custGeom>
              <a:avLst/>
              <a:gdLst>
                <a:gd name="T0" fmla="*/ 7 w 32"/>
                <a:gd name="T1" fmla="*/ 11 h 21"/>
                <a:gd name="T2" fmla="*/ 4 w 32"/>
                <a:gd name="T3" fmla="*/ 9 h 21"/>
                <a:gd name="T4" fmla="*/ 3 w 32"/>
                <a:gd name="T5" fmla="*/ 11 h 21"/>
                <a:gd name="T6" fmla="*/ 2 w 32"/>
                <a:gd name="T7" fmla="*/ 13 h 21"/>
                <a:gd name="T8" fmla="*/ 30 w 32"/>
                <a:gd name="T9" fmla="*/ 21 h 21"/>
                <a:gd name="T10" fmla="*/ 32 w 32"/>
                <a:gd name="T11" fmla="*/ 20 h 21"/>
                <a:gd name="T12" fmla="*/ 31 w 32"/>
                <a:gd name="T13" fmla="*/ 17 h 21"/>
                <a:gd name="T14" fmla="*/ 5 w 32"/>
                <a:gd name="T15" fmla="*/ 1 h 21"/>
                <a:gd name="T16" fmla="*/ 2 w 32"/>
                <a:gd name="T17" fmla="*/ 2 h 21"/>
                <a:gd name="T18" fmla="*/ 3 w 32"/>
                <a:gd name="T19" fmla="*/ 4 h 21"/>
                <a:gd name="T20" fmla="*/ 16 w 32"/>
                <a:gd name="T21" fmla="*/ 13 h 21"/>
                <a:gd name="T22" fmla="*/ 3 w 32"/>
                <a:gd name="T23" fmla="*/ 9 h 21"/>
                <a:gd name="T24" fmla="*/ 1 w 32"/>
                <a:gd name="T25" fmla="*/ 10 h 21"/>
                <a:gd name="T26" fmla="*/ 2 w 32"/>
                <a:gd name="T27" fmla="*/ 13 h 21"/>
                <a:gd name="T28" fmla="*/ 4 w 32"/>
                <a:gd name="T29" fmla="*/ 14 h 21"/>
                <a:gd name="T30" fmla="*/ 7 w 32"/>
                <a:gd name="T31" fmla="*/ 14 h 21"/>
                <a:gd name="T32" fmla="*/ 7 w 32"/>
                <a:gd name="T3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21">
                  <a:moveTo>
                    <a:pt x="7" y="11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2" y="21"/>
                    <a:pt x="32" y="20"/>
                  </a:cubicBezTo>
                  <a:cubicBezTo>
                    <a:pt x="32" y="19"/>
                    <a:pt x="32" y="18"/>
                    <a:pt x="31" y="1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9"/>
                    <a:pt x="1" y="10"/>
                  </a:cubicBezTo>
                  <a:cubicBezTo>
                    <a:pt x="0" y="11"/>
                    <a:pt x="1" y="12"/>
                    <a:pt x="2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7" y="15"/>
                    <a:pt x="7" y="14"/>
                  </a:cubicBezTo>
                  <a:cubicBezTo>
                    <a:pt x="8" y="13"/>
                    <a:pt x="8" y="12"/>
                    <a:pt x="7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2"/>
            <p:cNvSpPr/>
            <p:nvPr/>
          </p:nvSpPr>
          <p:spPr bwMode="auto">
            <a:xfrm>
              <a:off x="5129213" y="1009650"/>
              <a:ext cx="984250" cy="757238"/>
            </a:xfrm>
            <a:custGeom>
              <a:avLst/>
              <a:gdLst>
                <a:gd name="T0" fmla="*/ 4 w 630"/>
                <a:gd name="T1" fmla="*/ 335 h 484"/>
                <a:gd name="T2" fmla="*/ 5 w 630"/>
                <a:gd name="T3" fmla="*/ 320 h 484"/>
                <a:gd name="T4" fmla="*/ 4 w 630"/>
                <a:gd name="T5" fmla="*/ 313 h 484"/>
                <a:gd name="T6" fmla="*/ 6 w 630"/>
                <a:gd name="T7" fmla="*/ 293 h 484"/>
                <a:gd name="T8" fmla="*/ 18 w 630"/>
                <a:gd name="T9" fmla="*/ 284 h 484"/>
                <a:gd name="T10" fmla="*/ 33 w 630"/>
                <a:gd name="T11" fmla="*/ 280 h 484"/>
                <a:gd name="T12" fmla="*/ 62 w 630"/>
                <a:gd name="T13" fmla="*/ 261 h 484"/>
                <a:gd name="T14" fmla="*/ 57 w 630"/>
                <a:gd name="T15" fmla="*/ 243 h 484"/>
                <a:gd name="T16" fmla="*/ 62 w 630"/>
                <a:gd name="T17" fmla="*/ 224 h 484"/>
                <a:gd name="T18" fmla="*/ 129 w 630"/>
                <a:gd name="T19" fmla="*/ 238 h 484"/>
                <a:gd name="T20" fmla="*/ 52 w 630"/>
                <a:gd name="T21" fmla="*/ 169 h 484"/>
                <a:gd name="T22" fmla="*/ 173 w 630"/>
                <a:gd name="T23" fmla="*/ 217 h 484"/>
                <a:gd name="T24" fmla="*/ 66 w 630"/>
                <a:gd name="T25" fmla="*/ 137 h 484"/>
                <a:gd name="T26" fmla="*/ 73 w 630"/>
                <a:gd name="T27" fmla="*/ 134 h 484"/>
                <a:gd name="T28" fmla="*/ 115 w 630"/>
                <a:gd name="T29" fmla="*/ 140 h 484"/>
                <a:gd name="T30" fmla="*/ 130 w 630"/>
                <a:gd name="T31" fmla="*/ 136 h 484"/>
                <a:gd name="T32" fmla="*/ 207 w 630"/>
                <a:gd name="T33" fmla="*/ 165 h 484"/>
                <a:gd name="T34" fmla="*/ 138 w 630"/>
                <a:gd name="T35" fmla="*/ 120 h 484"/>
                <a:gd name="T36" fmla="*/ 147 w 630"/>
                <a:gd name="T37" fmla="*/ 86 h 484"/>
                <a:gd name="T38" fmla="*/ 281 w 630"/>
                <a:gd name="T39" fmla="*/ 144 h 484"/>
                <a:gd name="T40" fmla="*/ 152 w 630"/>
                <a:gd name="T41" fmla="*/ 57 h 484"/>
                <a:gd name="T42" fmla="*/ 164 w 630"/>
                <a:gd name="T43" fmla="*/ 48 h 484"/>
                <a:gd name="T44" fmla="*/ 181 w 630"/>
                <a:gd name="T45" fmla="*/ 38 h 484"/>
                <a:gd name="T46" fmla="*/ 190 w 630"/>
                <a:gd name="T47" fmla="*/ 32 h 484"/>
                <a:gd name="T48" fmla="*/ 609 w 630"/>
                <a:gd name="T49" fmla="*/ 275 h 484"/>
                <a:gd name="T50" fmla="*/ 279 w 630"/>
                <a:gd name="T51" fmla="*/ 48 h 484"/>
                <a:gd name="T52" fmla="*/ 597 w 630"/>
                <a:gd name="T53" fmla="*/ 233 h 484"/>
                <a:gd name="T54" fmla="*/ 605 w 630"/>
                <a:gd name="T55" fmla="*/ 221 h 484"/>
                <a:gd name="T56" fmla="*/ 295 w 630"/>
                <a:gd name="T57" fmla="*/ 17 h 484"/>
                <a:gd name="T58" fmla="*/ 619 w 630"/>
                <a:gd name="T59" fmla="*/ 190 h 484"/>
                <a:gd name="T60" fmla="*/ 578 w 630"/>
                <a:gd name="T61" fmla="*/ 148 h 484"/>
                <a:gd name="T62" fmla="*/ 604 w 630"/>
                <a:gd name="T63" fmla="*/ 160 h 484"/>
                <a:gd name="T64" fmla="*/ 623 w 630"/>
                <a:gd name="T65" fmla="*/ 186 h 484"/>
                <a:gd name="T66" fmla="*/ 618 w 630"/>
                <a:gd name="T67" fmla="*/ 211 h 484"/>
                <a:gd name="T68" fmla="*/ 297 w 630"/>
                <a:gd name="T69" fmla="*/ 19 h 484"/>
                <a:gd name="T70" fmla="*/ 599 w 630"/>
                <a:gd name="T71" fmla="*/ 231 h 484"/>
                <a:gd name="T72" fmla="*/ 277 w 630"/>
                <a:gd name="T73" fmla="*/ 46 h 484"/>
                <a:gd name="T74" fmla="*/ 603 w 630"/>
                <a:gd name="T75" fmla="*/ 263 h 484"/>
                <a:gd name="T76" fmla="*/ 608 w 630"/>
                <a:gd name="T77" fmla="*/ 271 h 484"/>
                <a:gd name="T78" fmla="*/ 237 w 630"/>
                <a:gd name="T79" fmla="*/ 58 h 484"/>
                <a:gd name="T80" fmla="*/ 343 w 630"/>
                <a:gd name="T81" fmla="*/ 141 h 484"/>
                <a:gd name="T82" fmla="*/ 227 w 630"/>
                <a:gd name="T83" fmla="*/ 90 h 484"/>
                <a:gd name="T84" fmla="*/ 141 w 630"/>
                <a:gd name="T85" fmla="*/ 59 h 484"/>
                <a:gd name="T86" fmla="*/ 260 w 630"/>
                <a:gd name="T87" fmla="*/ 153 h 484"/>
                <a:gd name="T88" fmla="*/ 165 w 630"/>
                <a:gd name="T89" fmla="*/ 116 h 484"/>
                <a:gd name="T90" fmla="*/ 233 w 630"/>
                <a:gd name="T91" fmla="*/ 165 h 484"/>
                <a:gd name="T92" fmla="*/ 212 w 630"/>
                <a:gd name="T93" fmla="*/ 181 h 484"/>
                <a:gd name="T94" fmla="*/ 205 w 630"/>
                <a:gd name="T95" fmla="*/ 184 h 484"/>
                <a:gd name="T96" fmla="*/ 188 w 630"/>
                <a:gd name="T97" fmla="*/ 197 h 484"/>
                <a:gd name="T98" fmla="*/ 185 w 630"/>
                <a:gd name="T99" fmla="*/ 200 h 484"/>
                <a:gd name="T100" fmla="*/ 69 w 630"/>
                <a:gd name="T101" fmla="*/ 151 h 484"/>
                <a:gd name="T102" fmla="*/ 169 w 630"/>
                <a:gd name="T103" fmla="*/ 222 h 484"/>
                <a:gd name="T104" fmla="*/ 154 w 630"/>
                <a:gd name="T105" fmla="*/ 241 h 484"/>
                <a:gd name="T106" fmla="*/ 150 w 630"/>
                <a:gd name="T107" fmla="*/ 254 h 484"/>
                <a:gd name="T108" fmla="*/ 80 w 630"/>
                <a:gd name="T109" fmla="*/ 239 h 484"/>
                <a:gd name="T110" fmla="*/ 141 w 630"/>
                <a:gd name="T111" fmla="*/ 287 h 484"/>
                <a:gd name="T112" fmla="*/ 135 w 630"/>
                <a:gd name="T113" fmla="*/ 310 h 484"/>
                <a:gd name="T114" fmla="*/ 113 w 630"/>
                <a:gd name="T115" fmla="*/ 322 h 484"/>
                <a:gd name="T116" fmla="*/ 136 w 630"/>
                <a:gd name="T117" fmla="*/ 359 h 484"/>
                <a:gd name="T118" fmla="*/ 4 w 630"/>
                <a:gd name="T119" fmla="*/ 298 h 484"/>
                <a:gd name="T120" fmla="*/ 146 w 630"/>
                <a:gd name="T121" fmla="*/ 401 h 484"/>
                <a:gd name="T122" fmla="*/ 158 w 630"/>
                <a:gd name="T123" fmla="*/ 424 h 484"/>
                <a:gd name="T124" fmla="*/ 57 w 630"/>
                <a:gd name="T125" fmla="*/ 376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0" h="484">
                  <a:moveTo>
                    <a:pt x="207" y="480"/>
                  </a:moveTo>
                  <a:cubicBezTo>
                    <a:pt x="124" y="427"/>
                    <a:pt x="124" y="427"/>
                    <a:pt x="124" y="427"/>
                  </a:cubicBezTo>
                  <a:cubicBezTo>
                    <a:pt x="178" y="458"/>
                    <a:pt x="178" y="458"/>
                    <a:pt x="178" y="458"/>
                  </a:cubicBezTo>
                  <a:cubicBezTo>
                    <a:pt x="179" y="458"/>
                    <a:pt x="180" y="458"/>
                    <a:pt x="180" y="457"/>
                  </a:cubicBezTo>
                  <a:cubicBezTo>
                    <a:pt x="181" y="456"/>
                    <a:pt x="181" y="456"/>
                    <a:pt x="181" y="456"/>
                  </a:cubicBezTo>
                  <a:cubicBezTo>
                    <a:pt x="181" y="455"/>
                    <a:pt x="180" y="455"/>
                    <a:pt x="180" y="454"/>
                  </a:cubicBezTo>
                  <a:cubicBezTo>
                    <a:pt x="180" y="454"/>
                    <a:pt x="180" y="453"/>
                    <a:pt x="179" y="453"/>
                  </a:cubicBezTo>
                  <a:cubicBezTo>
                    <a:pt x="178" y="451"/>
                    <a:pt x="174" y="449"/>
                    <a:pt x="170" y="446"/>
                  </a:cubicBezTo>
                  <a:cubicBezTo>
                    <a:pt x="155" y="436"/>
                    <a:pt x="124" y="417"/>
                    <a:pt x="97" y="401"/>
                  </a:cubicBezTo>
                  <a:cubicBezTo>
                    <a:pt x="83" y="393"/>
                    <a:pt x="71" y="386"/>
                    <a:pt x="62" y="380"/>
                  </a:cubicBezTo>
                  <a:cubicBezTo>
                    <a:pt x="57" y="378"/>
                    <a:pt x="53" y="375"/>
                    <a:pt x="51" y="374"/>
                  </a:cubicBezTo>
                  <a:cubicBezTo>
                    <a:pt x="50" y="373"/>
                    <a:pt x="49" y="372"/>
                    <a:pt x="48" y="372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7" y="371"/>
                    <a:pt x="47" y="371"/>
                    <a:pt x="47" y="371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7" y="371"/>
                    <a:pt x="47" y="371"/>
                    <a:pt x="47" y="371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8" y="372"/>
                    <a:pt x="48" y="372"/>
                    <a:pt x="48" y="372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8" y="372"/>
                    <a:pt x="48" y="372"/>
                    <a:pt x="48" y="372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8" y="373"/>
                    <a:pt x="48" y="373"/>
                    <a:pt x="48" y="373"/>
                  </a:cubicBezTo>
                  <a:cubicBezTo>
                    <a:pt x="48" y="372"/>
                    <a:pt x="48" y="372"/>
                    <a:pt x="48" y="372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8" y="373"/>
                    <a:pt x="48" y="373"/>
                    <a:pt x="48" y="373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7" y="374"/>
                    <a:pt x="47" y="374"/>
                    <a:pt x="47" y="374"/>
                  </a:cubicBezTo>
                  <a:cubicBezTo>
                    <a:pt x="48" y="374"/>
                    <a:pt x="48" y="373"/>
                    <a:pt x="48" y="373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7" y="374"/>
                    <a:pt x="47" y="374"/>
                    <a:pt x="47" y="374"/>
                  </a:cubicBezTo>
                  <a:cubicBezTo>
                    <a:pt x="48" y="374"/>
                    <a:pt x="48" y="374"/>
                    <a:pt x="48" y="374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6" y="375"/>
                    <a:pt x="46" y="375"/>
                    <a:pt x="46" y="375"/>
                  </a:cubicBezTo>
                  <a:cubicBezTo>
                    <a:pt x="47" y="375"/>
                    <a:pt x="47" y="374"/>
                    <a:pt x="48" y="374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6" y="375"/>
                    <a:pt x="46" y="375"/>
                    <a:pt x="46" y="375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6" y="375"/>
                    <a:pt x="46" y="375"/>
                    <a:pt x="46" y="375"/>
                  </a:cubicBezTo>
                  <a:cubicBezTo>
                    <a:pt x="46" y="375"/>
                    <a:pt x="46" y="375"/>
                    <a:pt x="46" y="375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6" y="375"/>
                    <a:pt x="46" y="375"/>
                    <a:pt x="46" y="375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5" y="375"/>
                    <a:pt x="45" y="375"/>
                    <a:pt x="45" y="375"/>
                  </a:cubicBezTo>
                  <a:cubicBezTo>
                    <a:pt x="45" y="375"/>
                    <a:pt x="45" y="375"/>
                    <a:pt x="46" y="375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5" y="375"/>
                    <a:pt x="45" y="375"/>
                    <a:pt x="45" y="375"/>
                  </a:cubicBezTo>
                  <a:cubicBezTo>
                    <a:pt x="46" y="375"/>
                    <a:pt x="46" y="375"/>
                    <a:pt x="47" y="376"/>
                  </a:cubicBezTo>
                  <a:cubicBezTo>
                    <a:pt x="56" y="380"/>
                    <a:pt x="85" y="397"/>
                    <a:pt x="112" y="412"/>
                  </a:cubicBezTo>
                  <a:cubicBezTo>
                    <a:pt x="126" y="420"/>
                    <a:pt x="139" y="427"/>
                    <a:pt x="149" y="433"/>
                  </a:cubicBezTo>
                  <a:cubicBezTo>
                    <a:pt x="154" y="435"/>
                    <a:pt x="158" y="438"/>
                    <a:pt x="161" y="439"/>
                  </a:cubicBezTo>
                  <a:cubicBezTo>
                    <a:pt x="163" y="440"/>
                    <a:pt x="164" y="441"/>
                    <a:pt x="165" y="441"/>
                  </a:cubicBezTo>
                  <a:cubicBezTo>
                    <a:pt x="166" y="441"/>
                    <a:pt x="166" y="442"/>
                    <a:pt x="167" y="442"/>
                  </a:cubicBezTo>
                  <a:cubicBezTo>
                    <a:pt x="167" y="442"/>
                    <a:pt x="167" y="442"/>
                    <a:pt x="168" y="442"/>
                  </a:cubicBezTo>
                  <a:cubicBezTo>
                    <a:pt x="169" y="442"/>
                    <a:pt x="169" y="442"/>
                    <a:pt x="169" y="442"/>
                  </a:cubicBezTo>
                  <a:cubicBezTo>
                    <a:pt x="169" y="442"/>
                    <a:pt x="169" y="442"/>
                    <a:pt x="170" y="441"/>
                  </a:cubicBezTo>
                  <a:cubicBezTo>
                    <a:pt x="170" y="441"/>
                    <a:pt x="170" y="441"/>
                    <a:pt x="170" y="441"/>
                  </a:cubicBezTo>
                  <a:cubicBezTo>
                    <a:pt x="170" y="441"/>
                    <a:pt x="170" y="440"/>
                    <a:pt x="170" y="440"/>
                  </a:cubicBezTo>
                  <a:cubicBezTo>
                    <a:pt x="170" y="439"/>
                    <a:pt x="170" y="439"/>
                    <a:pt x="170" y="439"/>
                  </a:cubicBezTo>
                  <a:cubicBezTo>
                    <a:pt x="169" y="438"/>
                    <a:pt x="169" y="438"/>
                    <a:pt x="169" y="438"/>
                  </a:cubicBezTo>
                  <a:cubicBezTo>
                    <a:pt x="169" y="438"/>
                    <a:pt x="169" y="438"/>
                    <a:pt x="168" y="438"/>
                  </a:cubicBezTo>
                  <a:cubicBezTo>
                    <a:pt x="167" y="436"/>
                    <a:pt x="163" y="434"/>
                    <a:pt x="157" y="430"/>
                  </a:cubicBezTo>
                  <a:cubicBezTo>
                    <a:pt x="138" y="418"/>
                    <a:pt x="100" y="394"/>
                    <a:pt x="66" y="374"/>
                  </a:cubicBezTo>
                  <a:cubicBezTo>
                    <a:pt x="49" y="363"/>
                    <a:pt x="34" y="354"/>
                    <a:pt x="22" y="346"/>
                  </a:cubicBezTo>
                  <a:cubicBezTo>
                    <a:pt x="16" y="343"/>
                    <a:pt x="12" y="340"/>
                    <a:pt x="8" y="338"/>
                  </a:cubicBezTo>
                  <a:cubicBezTo>
                    <a:pt x="7" y="337"/>
                    <a:pt x="6" y="336"/>
                    <a:pt x="5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3" y="336"/>
                    <a:pt x="3" y="336"/>
                    <a:pt x="3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3" y="336"/>
                    <a:pt x="3" y="336"/>
                    <a:pt x="3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4" y="336"/>
                    <a:pt x="4" y="336"/>
                    <a:pt x="4" y="335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2" y="337"/>
                    <a:pt x="2" y="337"/>
                    <a:pt x="2" y="337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4" y="338"/>
                    <a:pt x="4" y="338"/>
                  </a:cubicBezTo>
                  <a:cubicBezTo>
                    <a:pt x="2" y="337"/>
                    <a:pt x="2" y="337"/>
                    <a:pt x="2" y="337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8"/>
                    <a:pt x="4" y="339"/>
                    <a:pt x="5" y="339"/>
                  </a:cubicBezTo>
                  <a:cubicBezTo>
                    <a:pt x="11" y="342"/>
                    <a:pt x="23" y="349"/>
                    <a:pt x="38" y="358"/>
                  </a:cubicBezTo>
                  <a:cubicBezTo>
                    <a:pt x="60" y="371"/>
                    <a:pt x="89" y="388"/>
                    <a:pt x="112" y="403"/>
                  </a:cubicBezTo>
                  <a:cubicBezTo>
                    <a:pt x="124" y="410"/>
                    <a:pt x="135" y="416"/>
                    <a:pt x="143" y="421"/>
                  </a:cubicBezTo>
                  <a:cubicBezTo>
                    <a:pt x="146" y="423"/>
                    <a:pt x="150" y="425"/>
                    <a:pt x="152" y="426"/>
                  </a:cubicBezTo>
                  <a:cubicBezTo>
                    <a:pt x="153" y="427"/>
                    <a:pt x="155" y="427"/>
                    <a:pt x="155" y="427"/>
                  </a:cubicBezTo>
                  <a:cubicBezTo>
                    <a:pt x="156" y="428"/>
                    <a:pt x="156" y="428"/>
                    <a:pt x="157" y="428"/>
                  </a:cubicBezTo>
                  <a:cubicBezTo>
                    <a:pt x="157" y="428"/>
                    <a:pt x="157" y="428"/>
                    <a:pt x="158" y="428"/>
                  </a:cubicBezTo>
                  <a:cubicBezTo>
                    <a:pt x="159" y="428"/>
                    <a:pt x="159" y="428"/>
                    <a:pt x="159" y="428"/>
                  </a:cubicBezTo>
                  <a:cubicBezTo>
                    <a:pt x="159" y="428"/>
                    <a:pt x="159" y="428"/>
                    <a:pt x="160" y="427"/>
                  </a:cubicBezTo>
                  <a:cubicBezTo>
                    <a:pt x="160" y="427"/>
                    <a:pt x="160" y="426"/>
                    <a:pt x="160" y="426"/>
                  </a:cubicBezTo>
                  <a:cubicBezTo>
                    <a:pt x="160" y="425"/>
                    <a:pt x="159" y="425"/>
                    <a:pt x="159" y="424"/>
                  </a:cubicBezTo>
                  <a:cubicBezTo>
                    <a:pt x="83" y="377"/>
                    <a:pt x="83" y="377"/>
                    <a:pt x="83" y="377"/>
                  </a:cubicBezTo>
                  <a:cubicBezTo>
                    <a:pt x="151" y="415"/>
                    <a:pt x="151" y="415"/>
                    <a:pt x="151" y="415"/>
                  </a:cubicBezTo>
                  <a:cubicBezTo>
                    <a:pt x="152" y="416"/>
                    <a:pt x="154" y="416"/>
                    <a:pt x="154" y="415"/>
                  </a:cubicBezTo>
                  <a:cubicBezTo>
                    <a:pt x="155" y="414"/>
                    <a:pt x="154" y="413"/>
                    <a:pt x="153" y="412"/>
                  </a:cubicBezTo>
                  <a:cubicBezTo>
                    <a:pt x="153" y="412"/>
                    <a:pt x="151" y="411"/>
                    <a:pt x="147" y="408"/>
                  </a:cubicBezTo>
                  <a:cubicBezTo>
                    <a:pt x="133" y="399"/>
                    <a:pt x="97" y="377"/>
                    <a:pt x="65" y="357"/>
                  </a:cubicBezTo>
                  <a:cubicBezTo>
                    <a:pt x="49" y="347"/>
                    <a:pt x="33" y="338"/>
                    <a:pt x="22" y="331"/>
                  </a:cubicBezTo>
                  <a:cubicBezTo>
                    <a:pt x="17" y="327"/>
                    <a:pt x="12" y="324"/>
                    <a:pt x="9" y="322"/>
                  </a:cubicBezTo>
                  <a:cubicBezTo>
                    <a:pt x="7" y="321"/>
                    <a:pt x="6" y="320"/>
                    <a:pt x="5" y="320"/>
                  </a:cubicBezTo>
                  <a:cubicBezTo>
                    <a:pt x="5" y="319"/>
                    <a:pt x="5" y="319"/>
                    <a:pt x="4" y="319"/>
                  </a:cubicBezTo>
                  <a:cubicBezTo>
                    <a:pt x="4" y="319"/>
                    <a:pt x="4" y="319"/>
                    <a:pt x="4" y="319"/>
                  </a:cubicBezTo>
                  <a:cubicBezTo>
                    <a:pt x="4" y="319"/>
                    <a:pt x="4" y="319"/>
                    <a:pt x="4" y="319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5" y="319"/>
                    <a:pt x="5" y="319"/>
                    <a:pt x="5" y="319"/>
                  </a:cubicBezTo>
                  <a:cubicBezTo>
                    <a:pt x="4" y="319"/>
                    <a:pt x="4" y="319"/>
                    <a:pt x="4" y="319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5" y="319"/>
                    <a:pt x="5" y="319"/>
                    <a:pt x="5" y="319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5" y="320"/>
                    <a:pt x="5" y="320"/>
                    <a:pt x="5" y="320"/>
                  </a:cubicBezTo>
                  <a:cubicBezTo>
                    <a:pt x="5" y="319"/>
                    <a:pt x="5" y="319"/>
                    <a:pt x="5" y="319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5" y="320"/>
                    <a:pt x="5" y="320"/>
                    <a:pt x="5" y="320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4" y="322"/>
                    <a:pt x="4" y="322"/>
                    <a:pt x="4" y="322"/>
                  </a:cubicBezTo>
                  <a:cubicBezTo>
                    <a:pt x="5" y="321"/>
                    <a:pt x="5" y="321"/>
                    <a:pt x="5" y="320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4" y="322"/>
                    <a:pt x="4" y="322"/>
                    <a:pt x="4" y="322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3" y="322"/>
                    <a:pt x="3" y="322"/>
                    <a:pt x="3" y="322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3" y="322"/>
                    <a:pt x="3" y="322"/>
                    <a:pt x="3" y="322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3" y="321"/>
                    <a:pt x="3" y="321"/>
                    <a:pt x="3" y="321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3" y="321"/>
                    <a:pt x="3" y="321"/>
                    <a:pt x="3" y="321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2" y="322"/>
                    <a:pt x="3" y="323"/>
                    <a:pt x="4" y="323"/>
                  </a:cubicBezTo>
                  <a:cubicBezTo>
                    <a:pt x="13" y="328"/>
                    <a:pt x="48" y="348"/>
                    <a:pt x="81" y="367"/>
                  </a:cubicBezTo>
                  <a:cubicBezTo>
                    <a:pt x="98" y="376"/>
                    <a:pt x="114" y="385"/>
                    <a:pt x="126" y="391"/>
                  </a:cubicBezTo>
                  <a:cubicBezTo>
                    <a:pt x="132" y="395"/>
                    <a:pt x="137" y="398"/>
                    <a:pt x="141" y="399"/>
                  </a:cubicBezTo>
                  <a:cubicBezTo>
                    <a:pt x="142" y="400"/>
                    <a:pt x="144" y="401"/>
                    <a:pt x="145" y="402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7" y="403"/>
                    <a:pt x="147" y="403"/>
                    <a:pt x="147" y="403"/>
                  </a:cubicBezTo>
                  <a:cubicBezTo>
                    <a:pt x="147" y="403"/>
                    <a:pt x="147" y="403"/>
                    <a:pt x="148" y="403"/>
                  </a:cubicBezTo>
                  <a:cubicBezTo>
                    <a:pt x="148" y="403"/>
                    <a:pt x="148" y="403"/>
                    <a:pt x="148" y="403"/>
                  </a:cubicBezTo>
                  <a:cubicBezTo>
                    <a:pt x="149" y="403"/>
                    <a:pt x="149" y="402"/>
                    <a:pt x="150" y="402"/>
                  </a:cubicBezTo>
                  <a:cubicBezTo>
                    <a:pt x="150" y="402"/>
                    <a:pt x="150" y="402"/>
                    <a:pt x="150" y="402"/>
                  </a:cubicBezTo>
                  <a:cubicBezTo>
                    <a:pt x="150" y="401"/>
                    <a:pt x="150" y="401"/>
                    <a:pt x="150" y="401"/>
                  </a:cubicBezTo>
                  <a:cubicBezTo>
                    <a:pt x="150" y="400"/>
                    <a:pt x="150" y="399"/>
                    <a:pt x="149" y="399"/>
                  </a:cubicBezTo>
                  <a:cubicBezTo>
                    <a:pt x="149" y="399"/>
                    <a:pt x="149" y="398"/>
                    <a:pt x="148" y="398"/>
                  </a:cubicBezTo>
                  <a:cubicBezTo>
                    <a:pt x="147" y="397"/>
                    <a:pt x="143" y="394"/>
                    <a:pt x="138" y="391"/>
                  </a:cubicBezTo>
                  <a:cubicBezTo>
                    <a:pt x="122" y="380"/>
                    <a:pt x="89" y="360"/>
                    <a:pt x="60" y="343"/>
                  </a:cubicBezTo>
                  <a:cubicBezTo>
                    <a:pt x="45" y="334"/>
                    <a:pt x="32" y="326"/>
                    <a:pt x="22" y="320"/>
                  </a:cubicBezTo>
                  <a:cubicBezTo>
                    <a:pt x="17" y="317"/>
                    <a:pt x="13" y="314"/>
                    <a:pt x="10" y="312"/>
                  </a:cubicBezTo>
                  <a:cubicBezTo>
                    <a:pt x="9" y="312"/>
                    <a:pt x="8" y="311"/>
                    <a:pt x="7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7" y="310"/>
                    <a:pt x="7" y="310"/>
                    <a:pt x="7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7" y="310"/>
                    <a:pt x="7" y="310"/>
                    <a:pt x="7" y="310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7" y="311"/>
                    <a:pt x="7" y="311"/>
                    <a:pt x="7" y="311"/>
                  </a:cubicBezTo>
                  <a:cubicBezTo>
                    <a:pt x="7" y="311"/>
                    <a:pt x="7" y="310"/>
                    <a:pt x="7" y="310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7" y="311"/>
                    <a:pt x="7" y="311"/>
                    <a:pt x="7" y="311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6" y="312"/>
                    <a:pt x="6" y="312"/>
                    <a:pt x="6" y="312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3"/>
                    <a:pt x="6" y="313"/>
                    <a:pt x="6" y="312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2"/>
                    <a:pt x="5" y="312"/>
                    <a:pt x="5" y="312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4" y="313"/>
                    <a:pt x="5" y="313"/>
                  </a:cubicBezTo>
                  <a:cubicBezTo>
                    <a:pt x="5" y="312"/>
                    <a:pt x="5" y="312"/>
                    <a:pt x="5" y="312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3"/>
                    <a:pt x="5" y="314"/>
                    <a:pt x="6" y="314"/>
                  </a:cubicBezTo>
                  <a:cubicBezTo>
                    <a:pt x="16" y="319"/>
                    <a:pt x="48" y="338"/>
                    <a:pt x="79" y="356"/>
                  </a:cubicBezTo>
                  <a:cubicBezTo>
                    <a:pt x="94" y="365"/>
                    <a:pt x="109" y="373"/>
                    <a:pt x="120" y="379"/>
                  </a:cubicBezTo>
                  <a:cubicBezTo>
                    <a:pt x="126" y="382"/>
                    <a:pt x="131" y="385"/>
                    <a:pt x="135" y="387"/>
                  </a:cubicBezTo>
                  <a:cubicBezTo>
                    <a:pt x="137" y="388"/>
                    <a:pt x="138" y="389"/>
                    <a:pt x="140" y="389"/>
                  </a:cubicBezTo>
                  <a:cubicBezTo>
                    <a:pt x="140" y="389"/>
                    <a:pt x="141" y="390"/>
                    <a:pt x="141" y="390"/>
                  </a:cubicBezTo>
                  <a:cubicBezTo>
                    <a:pt x="142" y="390"/>
                    <a:pt x="142" y="390"/>
                    <a:pt x="143" y="390"/>
                  </a:cubicBezTo>
                  <a:cubicBezTo>
                    <a:pt x="144" y="390"/>
                    <a:pt x="144" y="390"/>
                    <a:pt x="144" y="390"/>
                  </a:cubicBezTo>
                  <a:cubicBezTo>
                    <a:pt x="144" y="390"/>
                    <a:pt x="144" y="389"/>
                    <a:pt x="145" y="389"/>
                  </a:cubicBezTo>
                  <a:cubicBezTo>
                    <a:pt x="145" y="389"/>
                    <a:pt x="145" y="389"/>
                    <a:pt x="145" y="389"/>
                  </a:cubicBezTo>
                  <a:cubicBezTo>
                    <a:pt x="145" y="388"/>
                    <a:pt x="145" y="388"/>
                    <a:pt x="145" y="388"/>
                  </a:cubicBezTo>
                  <a:cubicBezTo>
                    <a:pt x="145" y="387"/>
                    <a:pt x="145" y="387"/>
                    <a:pt x="145" y="387"/>
                  </a:cubicBezTo>
                  <a:cubicBezTo>
                    <a:pt x="144" y="386"/>
                    <a:pt x="144" y="386"/>
                    <a:pt x="144" y="386"/>
                  </a:cubicBezTo>
                  <a:cubicBezTo>
                    <a:pt x="144" y="386"/>
                    <a:pt x="144" y="386"/>
                    <a:pt x="143" y="386"/>
                  </a:cubicBezTo>
                  <a:cubicBezTo>
                    <a:pt x="142" y="384"/>
                    <a:pt x="139" y="382"/>
                    <a:pt x="134" y="379"/>
                  </a:cubicBezTo>
                  <a:cubicBezTo>
                    <a:pt x="102" y="359"/>
                    <a:pt x="3" y="298"/>
                    <a:pt x="3" y="298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4" y="301"/>
                    <a:pt x="4" y="301"/>
                    <a:pt x="4" y="301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3" y="302"/>
                    <a:pt x="4" y="301"/>
                    <a:pt x="4" y="301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2"/>
                    <a:pt x="3" y="302"/>
                    <a:pt x="4" y="303"/>
                  </a:cubicBezTo>
                  <a:cubicBezTo>
                    <a:pt x="13" y="308"/>
                    <a:pt x="44" y="326"/>
                    <a:pt x="74" y="344"/>
                  </a:cubicBezTo>
                  <a:cubicBezTo>
                    <a:pt x="89" y="352"/>
                    <a:pt x="104" y="361"/>
                    <a:pt x="116" y="367"/>
                  </a:cubicBezTo>
                  <a:cubicBezTo>
                    <a:pt x="121" y="370"/>
                    <a:pt x="126" y="372"/>
                    <a:pt x="130" y="374"/>
                  </a:cubicBezTo>
                  <a:cubicBezTo>
                    <a:pt x="132" y="375"/>
                    <a:pt x="133" y="376"/>
                    <a:pt x="135" y="376"/>
                  </a:cubicBezTo>
                  <a:cubicBezTo>
                    <a:pt x="135" y="377"/>
                    <a:pt x="136" y="377"/>
                    <a:pt x="136" y="377"/>
                  </a:cubicBezTo>
                  <a:cubicBezTo>
                    <a:pt x="137" y="377"/>
                    <a:pt x="137" y="377"/>
                    <a:pt x="138" y="377"/>
                  </a:cubicBezTo>
                  <a:cubicBezTo>
                    <a:pt x="138" y="377"/>
                    <a:pt x="139" y="377"/>
                    <a:pt x="139" y="377"/>
                  </a:cubicBezTo>
                  <a:cubicBezTo>
                    <a:pt x="139" y="377"/>
                    <a:pt x="140" y="377"/>
                    <a:pt x="140" y="376"/>
                  </a:cubicBezTo>
                  <a:cubicBezTo>
                    <a:pt x="140" y="376"/>
                    <a:pt x="140" y="375"/>
                    <a:pt x="140" y="375"/>
                  </a:cubicBezTo>
                  <a:cubicBezTo>
                    <a:pt x="140" y="374"/>
                    <a:pt x="140" y="374"/>
                    <a:pt x="139" y="373"/>
                  </a:cubicBezTo>
                  <a:cubicBezTo>
                    <a:pt x="139" y="373"/>
                    <a:pt x="137" y="372"/>
                    <a:pt x="134" y="370"/>
                  </a:cubicBezTo>
                  <a:cubicBezTo>
                    <a:pt x="121" y="362"/>
                    <a:pt x="89" y="343"/>
                    <a:pt x="60" y="325"/>
                  </a:cubicBezTo>
                  <a:cubicBezTo>
                    <a:pt x="46" y="316"/>
                    <a:pt x="32" y="307"/>
                    <a:pt x="22" y="301"/>
                  </a:cubicBezTo>
                  <a:cubicBezTo>
                    <a:pt x="17" y="298"/>
                    <a:pt x="13" y="295"/>
                    <a:pt x="10" y="293"/>
                  </a:cubicBezTo>
                  <a:cubicBezTo>
                    <a:pt x="9" y="292"/>
                    <a:pt x="8" y="291"/>
                    <a:pt x="7" y="291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6" y="291"/>
                    <a:pt x="6" y="291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2"/>
                    <a:pt x="7" y="292"/>
                    <a:pt x="7" y="291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6" y="293"/>
                    <a:pt x="6" y="293"/>
                    <a:pt x="6" y="292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4" y="293"/>
                    <a:pt x="4" y="293"/>
                    <a:pt x="4" y="293"/>
                  </a:cubicBezTo>
                  <a:cubicBezTo>
                    <a:pt x="4" y="293"/>
                    <a:pt x="4" y="293"/>
                    <a:pt x="5" y="293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4" y="293"/>
                    <a:pt x="4" y="293"/>
                    <a:pt x="4" y="293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3"/>
                    <a:pt x="4" y="293"/>
                    <a:pt x="4" y="293"/>
                  </a:cubicBezTo>
                  <a:cubicBezTo>
                    <a:pt x="4" y="293"/>
                    <a:pt x="4" y="293"/>
                    <a:pt x="4" y="293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3"/>
                    <a:pt x="4" y="293"/>
                    <a:pt x="4" y="293"/>
                  </a:cubicBezTo>
                  <a:cubicBezTo>
                    <a:pt x="4" y="293"/>
                    <a:pt x="5" y="294"/>
                    <a:pt x="6" y="294"/>
                  </a:cubicBezTo>
                  <a:cubicBezTo>
                    <a:pt x="14" y="299"/>
                    <a:pt x="47" y="318"/>
                    <a:pt x="78" y="335"/>
                  </a:cubicBezTo>
                  <a:cubicBezTo>
                    <a:pt x="93" y="344"/>
                    <a:pt x="108" y="352"/>
                    <a:pt x="118" y="358"/>
                  </a:cubicBezTo>
                  <a:cubicBezTo>
                    <a:pt x="124" y="361"/>
                    <a:pt x="128" y="364"/>
                    <a:pt x="131" y="366"/>
                  </a:cubicBezTo>
                  <a:cubicBezTo>
                    <a:pt x="135" y="367"/>
                    <a:pt x="136" y="368"/>
                    <a:pt x="136" y="368"/>
                  </a:cubicBezTo>
                  <a:cubicBezTo>
                    <a:pt x="137" y="369"/>
                    <a:pt x="139" y="369"/>
                    <a:pt x="139" y="368"/>
                  </a:cubicBezTo>
                  <a:cubicBezTo>
                    <a:pt x="140" y="367"/>
                    <a:pt x="139" y="366"/>
                    <a:pt x="138" y="365"/>
                  </a:cubicBezTo>
                  <a:cubicBezTo>
                    <a:pt x="9" y="284"/>
                    <a:pt x="9" y="284"/>
                    <a:pt x="9" y="284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10" y="287"/>
                    <a:pt x="10" y="287"/>
                    <a:pt x="10" y="287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10" y="288"/>
                    <a:pt x="10" y="287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6"/>
                    <a:pt x="9" y="286"/>
                    <a:pt x="9" y="286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6"/>
                    <a:pt x="9" y="286"/>
                    <a:pt x="9" y="286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7"/>
                    <a:pt x="9" y="287"/>
                    <a:pt x="9" y="287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7"/>
                    <a:pt x="9" y="287"/>
                    <a:pt x="9" y="287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9" y="288"/>
                    <a:pt x="11" y="289"/>
                  </a:cubicBezTo>
                  <a:cubicBezTo>
                    <a:pt x="15" y="291"/>
                    <a:pt x="25" y="297"/>
                    <a:pt x="37" y="304"/>
                  </a:cubicBezTo>
                  <a:cubicBezTo>
                    <a:pt x="55" y="315"/>
                    <a:pt x="79" y="329"/>
                    <a:pt x="98" y="340"/>
                  </a:cubicBezTo>
                  <a:cubicBezTo>
                    <a:pt x="108" y="346"/>
                    <a:pt x="116" y="351"/>
                    <a:pt x="123" y="355"/>
                  </a:cubicBezTo>
                  <a:cubicBezTo>
                    <a:pt x="126" y="357"/>
                    <a:pt x="129" y="358"/>
                    <a:pt x="131" y="359"/>
                  </a:cubicBezTo>
                  <a:cubicBezTo>
                    <a:pt x="132" y="360"/>
                    <a:pt x="133" y="360"/>
                    <a:pt x="134" y="360"/>
                  </a:cubicBezTo>
                  <a:cubicBezTo>
                    <a:pt x="134" y="361"/>
                    <a:pt x="135" y="361"/>
                    <a:pt x="135" y="361"/>
                  </a:cubicBezTo>
                  <a:cubicBezTo>
                    <a:pt x="135" y="361"/>
                    <a:pt x="135" y="361"/>
                    <a:pt x="136" y="361"/>
                  </a:cubicBezTo>
                  <a:cubicBezTo>
                    <a:pt x="137" y="361"/>
                    <a:pt x="137" y="361"/>
                    <a:pt x="137" y="361"/>
                  </a:cubicBezTo>
                  <a:cubicBezTo>
                    <a:pt x="137" y="361"/>
                    <a:pt x="138" y="360"/>
                    <a:pt x="138" y="360"/>
                  </a:cubicBezTo>
                  <a:cubicBezTo>
                    <a:pt x="138" y="360"/>
                    <a:pt x="138" y="359"/>
                    <a:pt x="138" y="358"/>
                  </a:cubicBezTo>
                  <a:cubicBezTo>
                    <a:pt x="138" y="358"/>
                    <a:pt x="138" y="357"/>
                    <a:pt x="137" y="357"/>
                  </a:cubicBezTo>
                  <a:cubicBezTo>
                    <a:pt x="137" y="357"/>
                    <a:pt x="135" y="356"/>
                    <a:pt x="132" y="354"/>
                  </a:cubicBezTo>
                  <a:cubicBezTo>
                    <a:pt x="121" y="347"/>
                    <a:pt x="92" y="330"/>
                    <a:pt x="66" y="314"/>
                  </a:cubicBezTo>
                  <a:cubicBezTo>
                    <a:pt x="54" y="306"/>
                    <a:pt x="41" y="299"/>
                    <a:pt x="33" y="293"/>
                  </a:cubicBezTo>
                  <a:cubicBezTo>
                    <a:pt x="28" y="290"/>
                    <a:pt x="24" y="288"/>
                    <a:pt x="22" y="286"/>
                  </a:cubicBezTo>
                  <a:cubicBezTo>
                    <a:pt x="21" y="285"/>
                    <a:pt x="20" y="284"/>
                    <a:pt x="19" y="284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18" y="284"/>
                    <a:pt x="18" y="284"/>
                    <a:pt x="18" y="284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18" y="284"/>
                    <a:pt x="18" y="284"/>
                    <a:pt x="18" y="284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9" y="285"/>
                    <a:pt x="19" y="285"/>
                    <a:pt x="19" y="285"/>
                  </a:cubicBezTo>
                  <a:cubicBezTo>
                    <a:pt x="19" y="285"/>
                    <a:pt x="19" y="285"/>
                    <a:pt x="19" y="284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9" y="285"/>
                    <a:pt x="19" y="285"/>
                    <a:pt x="19" y="285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6" y="286"/>
                    <a:pt x="45" y="303"/>
                    <a:pt x="75" y="320"/>
                  </a:cubicBezTo>
                  <a:cubicBezTo>
                    <a:pt x="90" y="329"/>
                    <a:pt x="105" y="337"/>
                    <a:pt x="116" y="344"/>
                  </a:cubicBezTo>
                  <a:cubicBezTo>
                    <a:pt x="122" y="347"/>
                    <a:pt x="127" y="350"/>
                    <a:pt x="130" y="352"/>
                  </a:cubicBezTo>
                  <a:cubicBezTo>
                    <a:pt x="132" y="353"/>
                    <a:pt x="133" y="353"/>
                    <a:pt x="134" y="354"/>
                  </a:cubicBezTo>
                  <a:cubicBezTo>
                    <a:pt x="135" y="354"/>
                    <a:pt x="135" y="354"/>
                    <a:pt x="135" y="354"/>
                  </a:cubicBezTo>
                  <a:cubicBezTo>
                    <a:pt x="136" y="355"/>
                    <a:pt x="136" y="355"/>
                    <a:pt x="136" y="355"/>
                  </a:cubicBezTo>
                  <a:cubicBezTo>
                    <a:pt x="136" y="355"/>
                    <a:pt x="136" y="355"/>
                    <a:pt x="136" y="355"/>
                  </a:cubicBezTo>
                  <a:cubicBezTo>
                    <a:pt x="136" y="355"/>
                    <a:pt x="136" y="355"/>
                    <a:pt x="137" y="355"/>
                  </a:cubicBezTo>
                  <a:cubicBezTo>
                    <a:pt x="137" y="355"/>
                    <a:pt x="138" y="355"/>
                    <a:pt x="138" y="354"/>
                  </a:cubicBezTo>
                  <a:cubicBezTo>
                    <a:pt x="139" y="354"/>
                    <a:pt x="139" y="353"/>
                    <a:pt x="139" y="352"/>
                  </a:cubicBezTo>
                  <a:cubicBezTo>
                    <a:pt x="139" y="352"/>
                    <a:pt x="138" y="351"/>
                    <a:pt x="138" y="351"/>
                  </a:cubicBezTo>
                  <a:cubicBezTo>
                    <a:pt x="138" y="351"/>
                    <a:pt x="136" y="350"/>
                    <a:pt x="133" y="348"/>
                  </a:cubicBezTo>
                  <a:cubicBezTo>
                    <a:pt x="122" y="341"/>
                    <a:pt x="95" y="325"/>
                    <a:pt x="71" y="310"/>
                  </a:cubicBezTo>
                  <a:cubicBezTo>
                    <a:pt x="59" y="302"/>
                    <a:pt x="48" y="295"/>
                    <a:pt x="40" y="290"/>
                  </a:cubicBezTo>
                  <a:cubicBezTo>
                    <a:pt x="35" y="287"/>
                    <a:pt x="32" y="285"/>
                    <a:pt x="30" y="284"/>
                  </a:cubicBezTo>
                  <a:cubicBezTo>
                    <a:pt x="28" y="283"/>
                    <a:pt x="27" y="282"/>
                    <a:pt x="27" y="282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6" y="282"/>
                    <a:pt x="26" y="282"/>
                    <a:pt x="26" y="282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6" y="282"/>
                    <a:pt x="26" y="282"/>
                    <a:pt x="26" y="282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7" y="282"/>
                    <a:pt x="27" y="282"/>
                    <a:pt x="27" y="282"/>
                  </a:cubicBezTo>
                  <a:cubicBezTo>
                    <a:pt x="26" y="282"/>
                    <a:pt x="26" y="282"/>
                    <a:pt x="26" y="282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7" y="282"/>
                    <a:pt x="27" y="282"/>
                    <a:pt x="27" y="282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7" y="283"/>
                    <a:pt x="27" y="283"/>
                    <a:pt x="27" y="283"/>
                  </a:cubicBezTo>
                  <a:cubicBezTo>
                    <a:pt x="27" y="282"/>
                    <a:pt x="27" y="282"/>
                    <a:pt x="27" y="282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7" y="283"/>
                    <a:pt x="27" y="283"/>
                    <a:pt x="27" y="283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24" y="285"/>
                    <a:pt x="24" y="285"/>
                    <a:pt x="24" y="285"/>
                  </a:cubicBezTo>
                  <a:cubicBezTo>
                    <a:pt x="135" y="346"/>
                    <a:pt x="135" y="346"/>
                    <a:pt x="135" y="346"/>
                  </a:cubicBezTo>
                  <a:cubicBezTo>
                    <a:pt x="136" y="346"/>
                    <a:pt x="137" y="346"/>
                    <a:pt x="137" y="345"/>
                  </a:cubicBezTo>
                  <a:cubicBezTo>
                    <a:pt x="138" y="345"/>
                    <a:pt x="138" y="344"/>
                    <a:pt x="138" y="344"/>
                  </a:cubicBezTo>
                  <a:cubicBezTo>
                    <a:pt x="138" y="343"/>
                    <a:pt x="137" y="343"/>
                    <a:pt x="137" y="343"/>
                  </a:cubicBezTo>
                  <a:cubicBezTo>
                    <a:pt x="137" y="342"/>
                    <a:pt x="137" y="342"/>
                    <a:pt x="136" y="342"/>
                  </a:cubicBezTo>
                  <a:cubicBezTo>
                    <a:pt x="135" y="341"/>
                    <a:pt x="133" y="339"/>
                    <a:pt x="129" y="337"/>
                  </a:cubicBezTo>
                  <a:cubicBezTo>
                    <a:pt x="106" y="321"/>
                    <a:pt x="34" y="278"/>
                    <a:pt x="34" y="278"/>
                  </a:cubicBezTo>
                  <a:cubicBezTo>
                    <a:pt x="33" y="280"/>
                    <a:pt x="33" y="280"/>
                    <a:pt x="33" y="280"/>
                  </a:cubicBezTo>
                  <a:cubicBezTo>
                    <a:pt x="35" y="281"/>
                    <a:pt x="35" y="281"/>
                    <a:pt x="35" y="281"/>
                  </a:cubicBezTo>
                  <a:cubicBezTo>
                    <a:pt x="33" y="280"/>
                    <a:pt x="33" y="280"/>
                    <a:pt x="33" y="280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4" y="282"/>
                    <a:pt x="35" y="281"/>
                    <a:pt x="35" y="281"/>
                  </a:cubicBezTo>
                  <a:cubicBezTo>
                    <a:pt x="33" y="280"/>
                    <a:pt x="33" y="280"/>
                    <a:pt x="33" y="280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3" y="280"/>
                    <a:pt x="33" y="280"/>
                    <a:pt x="33" y="280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3" y="280"/>
                    <a:pt x="33" y="280"/>
                    <a:pt x="33" y="280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1"/>
                    <a:pt x="33" y="281"/>
                    <a:pt x="33" y="281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1"/>
                    <a:pt x="33" y="281"/>
                    <a:pt x="33" y="281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3" y="282"/>
                    <a:pt x="33" y="282"/>
                  </a:cubicBezTo>
                  <a:cubicBezTo>
                    <a:pt x="33" y="282"/>
                    <a:pt x="34" y="282"/>
                    <a:pt x="35" y="283"/>
                  </a:cubicBezTo>
                  <a:cubicBezTo>
                    <a:pt x="39" y="284"/>
                    <a:pt x="47" y="289"/>
                    <a:pt x="57" y="294"/>
                  </a:cubicBezTo>
                  <a:cubicBezTo>
                    <a:pt x="72" y="303"/>
                    <a:pt x="90" y="314"/>
                    <a:pt x="106" y="323"/>
                  </a:cubicBezTo>
                  <a:cubicBezTo>
                    <a:pt x="114" y="327"/>
                    <a:pt x="120" y="331"/>
                    <a:pt x="126" y="334"/>
                  </a:cubicBezTo>
                  <a:cubicBezTo>
                    <a:pt x="128" y="335"/>
                    <a:pt x="130" y="337"/>
                    <a:pt x="132" y="337"/>
                  </a:cubicBezTo>
                  <a:cubicBezTo>
                    <a:pt x="133" y="338"/>
                    <a:pt x="134" y="338"/>
                    <a:pt x="134" y="338"/>
                  </a:cubicBezTo>
                  <a:cubicBezTo>
                    <a:pt x="135" y="339"/>
                    <a:pt x="135" y="339"/>
                    <a:pt x="135" y="339"/>
                  </a:cubicBezTo>
                  <a:cubicBezTo>
                    <a:pt x="135" y="339"/>
                    <a:pt x="136" y="339"/>
                    <a:pt x="136" y="339"/>
                  </a:cubicBezTo>
                  <a:cubicBezTo>
                    <a:pt x="137" y="339"/>
                    <a:pt x="137" y="339"/>
                    <a:pt x="137" y="339"/>
                  </a:cubicBezTo>
                  <a:cubicBezTo>
                    <a:pt x="137" y="338"/>
                    <a:pt x="138" y="338"/>
                    <a:pt x="138" y="338"/>
                  </a:cubicBezTo>
                  <a:cubicBezTo>
                    <a:pt x="138" y="337"/>
                    <a:pt x="138" y="337"/>
                    <a:pt x="138" y="336"/>
                  </a:cubicBezTo>
                  <a:cubicBezTo>
                    <a:pt x="138" y="336"/>
                    <a:pt x="138" y="335"/>
                    <a:pt x="137" y="335"/>
                  </a:cubicBezTo>
                  <a:cubicBezTo>
                    <a:pt x="44" y="276"/>
                    <a:pt x="44" y="276"/>
                    <a:pt x="44" y="276"/>
                  </a:cubicBezTo>
                  <a:cubicBezTo>
                    <a:pt x="43" y="278"/>
                    <a:pt x="43" y="278"/>
                    <a:pt x="43" y="278"/>
                  </a:cubicBezTo>
                  <a:cubicBezTo>
                    <a:pt x="44" y="279"/>
                    <a:pt x="44" y="279"/>
                    <a:pt x="44" y="279"/>
                  </a:cubicBezTo>
                  <a:cubicBezTo>
                    <a:pt x="43" y="278"/>
                    <a:pt x="43" y="278"/>
                    <a:pt x="43" y="278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4" y="280"/>
                    <a:pt x="44" y="280"/>
                    <a:pt x="44" y="279"/>
                  </a:cubicBezTo>
                  <a:cubicBezTo>
                    <a:pt x="43" y="278"/>
                    <a:pt x="43" y="278"/>
                    <a:pt x="43" y="278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78"/>
                    <a:pt x="43" y="278"/>
                    <a:pt x="43" y="278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78"/>
                    <a:pt x="43" y="278"/>
                    <a:pt x="43" y="278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79"/>
                    <a:pt x="43" y="279"/>
                    <a:pt x="43" y="279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79"/>
                    <a:pt x="43" y="279"/>
                    <a:pt x="43" y="279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3" y="280"/>
                    <a:pt x="43" y="280"/>
                  </a:cubicBezTo>
                  <a:cubicBezTo>
                    <a:pt x="43" y="280"/>
                    <a:pt x="44" y="280"/>
                    <a:pt x="45" y="281"/>
                  </a:cubicBezTo>
                  <a:cubicBezTo>
                    <a:pt x="48" y="282"/>
                    <a:pt x="55" y="286"/>
                    <a:pt x="64" y="291"/>
                  </a:cubicBezTo>
                  <a:cubicBezTo>
                    <a:pt x="78" y="298"/>
                    <a:pt x="95" y="307"/>
                    <a:pt x="108" y="314"/>
                  </a:cubicBezTo>
                  <a:cubicBezTo>
                    <a:pt x="115" y="318"/>
                    <a:pt x="121" y="321"/>
                    <a:pt x="125" y="324"/>
                  </a:cubicBezTo>
                  <a:cubicBezTo>
                    <a:pt x="130" y="326"/>
                    <a:pt x="132" y="328"/>
                    <a:pt x="132" y="328"/>
                  </a:cubicBezTo>
                  <a:cubicBezTo>
                    <a:pt x="133" y="328"/>
                    <a:pt x="134" y="328"/>
                    <a:pt x="135" y="327"/>
                  </a:cubicBezTo>
                  <a:cubicBezTo>
                    <a:pt x="135" y="326"/>
                    <a:pt x="135" y="325"/>
                    <a:pt x="134" y="324"/>
                  </a:cubicBezTo>
                  <a:cubicBezTo>
                    <a:pt x="104" y="305"/>
                    <a:pt x="104" y="305"/>
                    <a:pt x="104" y="305"/>
                  </a:cubicBezTo>
                  <a:cubicBezTo>
                    <a:pt x="133" y="321"/>
                    <a:pt x="133" y="321"/>
                    <a:pt x="133" y="321"/>
                  </a:cubicBezTo>
                  <a:cubicBezTo>
                    <a:pt x="134" y="322"/>
                    <a:pt x="135" y="321"/>
                    <a:pt x="136" y="320"/>
                  </a:cubicBezTo>
                  <a:cubicBezTo>
                    <a:pt x="136" y="320"/>
                    <a:pt x="136" y="320"/>
                    <a:pt x="136" y="319"/>
                  </a:cubicBezTo>
                  <a:cubicBezTo>
                    <a:pt x="136" y="319"/>
                    <a:pt x="136" y="318"/>
                    <a:pt x="136" y="318"/>
                  </a:cubicBezTo>
                  <a:cubicBezTo>
                    <a:pt x="136" y="318"/>
                    <a:pt x="136" y="318"/>
                    <a:pt x="136" y="318"/>
                  </a:cubicBezTo>
                  <a:cubicBezTo>
                    <a:pt x="135" y="317"/>
                    <a:pt x="135" y="317"/>
                    <a:pt x="134" y="316"/>
                  </a:cubicBezTo>
                  <a:cubicBezTo>
                    <a:pt x="131" y="314"/>
                    <a:pt x="124" y="310"/>
                    <a:pt x="116" y="304"/>
                  </a:cubicBezTo>
                  <a:cubicBezTo>
                    <a:pt x="91" y="289"/>
                    <a:pt x="51" y="265"/>
                    <a:pt x="51" y="265"/>
                  </a:cubicBezTo>
                  <a:cubicBezTo>
                    <a:pt x="50" y="267"/>
                    <a:pt x="50" y="267"/>
                    <a:pt x="50" y="267"/>
                  </a:cubicBezTo>
                  <a:cubicBezTo>
                    <a:pt x="49" y="269"/>
                    <a:pt x="49" y="269"/>
                    <a:pt x="49" y="269"/>
                  </a:cubicBezTo>
                  <a:cubicBezTo>
                    <a:pt x="136" y="312"/>
                    <a:pt x="136" y="312"/>
                    <a:pt x="136" y="312"/>
                  </a:cubicBezTo>
                  <a:cubicBezTo>
                    <a:pt x="137" y="313"/>
                    <a:pt x="138" y="312"/>
                    <a:pt x="138" y="311"/>
                  </a:cubicBezTo>
                  <a:cubicBezTo>
                    <a:pt x="139" y="311"/>
                    <a:pt x="139" y="311"/>
                    <a:pt x="139" y="310"/>
                  </a:cubicBezTo>
                  <a:cubicBezTo>
                    <a:pt x="139" y="310"/>
                    <a:pt x="138" y="309"/>
                    <a:pt x="138" y="309"/>
                  </a:cubicBezTo>
                  <a:cubicBezTo>
                    <a:pt x="138" y="309"/>
                    <a:pt x="138" y="308"/>
                    <a:pt x="137" y="308"/>
                  </a:cubicBezTo>
                  <a:cubicBezTo>
                    <a:pt x="136" y="307"/>
                    <a:pt x="134" y="306"/>
                    <a:pt x="132" y="304"/>
                  </a:cubicBezTo>
                  <a:cubicBezTo>
                    <a:pt x="122" y="297"/>
                    <a:pt x="102" y="285"/>
                    <a:pt x="85" y="275"/>
                  </a:cubicBezTo>
                  <a:cubicBezTo>
                    <a:pt x="76" y="269"/>
                    <a:pt x="68" y="265"/>
                    <a:pt x="62" y="261"/>
                  </a:cubicBezTo>
                  <a:cubicBezTo>
                    <a:pt x="59" y="259"/>
                    <a:pt x="57" y="258"/>
                    <a:pt x="55" y="257"/>
                  </a:cubicBezTo>
                  <a:cubicBezTo>
                    <a:pt x="54" y="256"/>
                    <a:pt x="54" y="256"/>
                    <a:pt x="53" y="256"/>
                  </a:cubicBezTo>
                  <a:cubicBezTo>
                    <a:pt x="53" y="255"/>
                    <a:pt x="53" y="255"/>
                    <a:pt x="53" y="255"/>
                  </a:cubicBezTo>
                  <a:cubicBezTo>
                    <a:pt x="53" y="255"/>
                    <a:pt x="53" y="255"/>
                    <a:pt x="53" y="255"/>
                  </a:cubicBezTo>
                  <a:cubicBezTo>
                    <a:pt x="52" y="256"/>
                    <a:pt x="52" y="256"/>
                    <a:pt x="52" y="256"/>
                  </a:cubicBezTo>
                  <a:cubicBezTo>
                    <a:pt x="53" y="255"/>
                    <a:pt x="53" y="255"/>
                    <a:pt x="53" y="255"/>
                  </a:cubicBezTo>
                  <a:cubicBezTo>
                    <a:pt x="53" y="255"/>
                    <a:pt x="53" y="255"/>
                    <a:pt x="53" y="255"/>
                  </a:cubicBezTo>
                  <a:cubicBezTo>
                    <a:pt x="52" y="256"/>
                    <a:pt x="52" y="256"/>
                    <a:pt x="52" y="256"/>
                  </a:cubicBezTo>
                  <a:cubicBezTo>
                    <a:pt x="53" y="255"/>
                    <a:pt x="53" y="255"/>
                    <a:pt x="53" y="255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5"/>
                    <a:pt x="53" y="255"/>
                    <a:pt x="53" y="255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1" y="257"/>
                    <a:pt x="51" y="257"/>
                    <a:pt x="51" y="257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134" y="304"/>
                    <a:pt x="134" y="304"/>
                    <a:pt x="134" y="304"/>
                  </a:cubicBezTo>
                  <a:cubicBezTo>
                    <a:pt x="135" y="304"/>
                    <a:pt x="136" y="304"/>
                    <a:pt x="137" y="303"/>
                  </a:cubicBezTo>
                  <a:cubicBezTo>
                    <a:pt x="137" y="302"/>
                    <a:pt x="137" y="302"/>
                    <a:pt x="137" y="302"/>
                  </a:cubicBezTo>
                  <a:cubicBezTo>
                    <a:pt x="137" y="301"/>
                    <a:pt x="137" y="301"/>
                    <a:pt x="137" y="301"/>
                  </a:cubicBezTo>
                  <a:cubicBezTo>
                    <a:pt x="136" y="300"/>
                    <a:pt x="136" y="300"/>
                    <a:pt x="136" y="300"/>
                  </a:cubicBezTo>
                  <a:cubicBezTo>
                    <a:pt x="136" y="300"/>
                    <a:pt x="136" y="300"/>
                    <a:pt x="135" y="299"/>
                  </a:cubicBezTo>
                  <a:cubicBezTo>
                    <a:pt x="129" y="295"/>
                    <a:pt x="109" y="283"/>
                    <a:pt x="90" y="271"/>
                  </a:cubicBezTo>
                  <a:cubicBezTo>
                    <a:pt x="72" y="260"/>
                    <a:pt x="55" y="249"/>
                    <a:pt x="55" y="249"/>
                  </a:cubicBezTo>
                  <a:cubicBezTo>
                    <a:pt x="54" y="251"/>
                    <a:pt x="54" y="251"/>
                    <a:pt x="54" y="251"/>
                  </a:cubicBezTo>
                  <a:cubicBezTo>
                    <a:pt x="53" y="253"/>
                    <a:pt x="53" y="253"/>
                    <a:pt x="53" y="253"/>
                  </a:cubicBezTo>
                  <a:cubicBezTo>
                    <a:pt x="139" y="297"/>
                    <a:pt x="139" y="297"/>
                    <a:pt x="139" y="297"/>
                  </a:cubicBezTo>
                  <a:cubicBezTo>
                    <a:pt x="140" y="298"/>
                    <a:pt x="141" y="298"/>
                    <a:pt x="141" y="297"/>
                  </a:cubicBezTo>
                  <a:cubicBezTo>
                    <a:pt x="142" y="296"/>
                    <a:pt x="141" y="295"/>
                    <a:pt x="141" y="294"/>
                  </a:cubicBezTo>
                  <a:cubicBezTo>
                    <a:pt x="141" y="294"/>
                    <a:pt x="135" y="291"/>
                    <a:pt x="127" y="286"/>
                  </a:cubicBezTo>
                  <a:cubicBezTo>
                    <a:pt x="115" y="278"/>
                    <a:pt x="98" y="267"/>
                    <a:pt x="83" y="258"/>
                  </a:cubicBezTo>
                  <a:cubicBezTo>
                    <a:pt x="75" y="253"/>
                    <a:pt x="69" y="249"/>
                    <a:pt x="64" y="246"/>
                  </a:cubicBezTo>
                  <a:cubicBezTo>
                    <a:pt x="61" y="245"/>
                    <a:pt x="59" y="243"/>
                    <a:pt x="58" y="243"/>
                  </a:cubicBezTo>
                  <a:cubicBezTo>
                    <a:pt x="57" y="242"/>
                    <a:pt x="57" y="242"/>
                    <a:pt x="57" y="242"/>
                  </a:cubicBezTo>
                  <a:cubicBezTo>
                    <a:pt x="56" y="241"/>
                    <a:pt x="56" y="241"/>
                    <a:pt x="56" y="241"/>
                  </a:cubicBezTo>
                  <a:cubicBezTo>
                    <a:pt x="56" y="241"/>
                    <a:pt x="56" y="241"/>
                    <a:pt x="56" y="241"/>
                  </a:cubicBezTo>
                  <a:cubicBezTo>
                    <a:pt x="55" y="242"/>
                    <a:pt x="55" y="242"/>
                    <a:pt x="55" y="242"/>
                  </a:cubicBezTo>
                  <a:cubicBezTo>
                    <a:pt x="56" y="241"/>
                    <a:pt x="56" y="241"/>
                    <a:pt x="56" y="241"/>
                  </a:cubicBezTo>
                  <a:cubicBezTo>
                    <a:pt x="56" y="241"/>
                    <a:pt x="56" y="241"/>
                    <a:pt x="56" y="241"/>
                  </a:cubicBezTo>
                  <a:cubicBezTo>
                    <a:pt x="55" y="242"/>
                    <a:pt x="55" y="242"/>
                    <a:pt x="55" y="242"/>
                  </a:cubicBezTo>
                  <a:cubicBezTo>
                    <a:pt x="56" y="241"/>
                    <a:pt x="56" y="241"/>
                    <a:pt x="56" y="241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6" y="242"/>
                    <a:pt x="56" y="242"/>
                    <a:pt x="56" y="242"/>
                  </a:cubicBezTo>
                  <a:cubicBezTo>
                    <a:pt x="56" y="241"/>
                    <a:pt x="56" y="241"/>
                    <a:pt x="56" y="241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6" y="242"/>
                    <a:pt x="56" y="242"/>
                    <a:pt x="56" y="242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7" y="242"/>
                    <a:pt x="57" y="242"/>
                    <a:pt x="57" y="242"/>
                  </a:cubicBezTo>
                  <a:cubicBezTo>
                    <a:pt x="56" y="242"/>
                    <a:pt x="56" y="242"/>
                    <a:pt x="56" y="242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7" y="242"/>
                    <a:pt x="57" y="242"/>
                    <a:pt x="57" y="242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7" y="242"/>
                    <a:pt x="57" y="242"/>
                    <a:pt x="57" y="242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7" y="243"/>
                    <a:pt x="57" y="243"/>
                    <a:pt x="57" y="243"/>
                  </a:cubicBezTo>
                  <a:cubicBezTo>
                    <a:pt x="55" y="243"/>
                    <a:pt x="55" y="243"/>
                    <a:pt x="55" y="243"/>
                  </a:cubicBezTo>
                  <a:cubicBezTo>
                    <a:pt x="54" y="245"/>
                    <a:pt x="54" y="245"/>
                    <a:pt x="54" y="245"/>
                  </a:cubicBezTo>
                  <a:cubicBezTo>
                    <a:pt x="54" y="245"/>
                    <a:pt x="74" y="256"/>
                    <a:pt x="96" y="268"/>
                  </a:cubicBezTo>
                  <a:cubicBezTo>
                    <a:pt x="106" y="273"/>
                    <a:pt x="117" y="279"/>
                    <a:pt x="125" y="283"/>
                  </a:cubicBezTo>
                  <a:cubicBezTo>
                    <a:pt x="129" y="286"/>
                    <a:pt x="132" y="287"/>
                    <a:pt x="135" y="289"/>
                  </a:cubicBezTo>
                  <a:cubicBezTo>
                    <a:pt x="136" y="289"/>
                    <a:pt x="137" y="290"/>
                    <a:pt x="138" y="290"/>
                  </a:cubicBezTo>
                  <a:cubicBezTo>
                    <a:pt x="139" y="290"/>
                    <a:pt x="139" y="290"/>
                    <a:pt x="139" y="291"/>
                  </a:cubicBezTo>
                  <a:cubicBezTo>
                    <a:pt x="140" y="291"/>
                    <a:pt x="140" y="291"/>
                    <a:pt x="141" y="291"/>
                  </a:cubicBezTo>
                  <a:cubicBezTo>
                    <a:pt x="141" y="291"/>
                    <a:pt x="141" y="291"/>
                    <a:pt x="141" y="291"/>
                  </a:cubicBezTo>
                  <a:cubicBezTo>
                    <a:pt x="142" y="291"/>
                    <a:pt x="142" y="290"/>
                    <a:pt x="142" y="290"/>
                  </a:cubicBezTo>
                  <a:cubicBezTo>
                    <a:pt x="143" y="289"/>
                    <a:pt x="143" y="289"/>
                    <a:pt x="143" y="288"/>
                  </a:cubicBezTo>
                  <a:cubicBezTo>
                    <a:pt x="142" y="288"/>
                    <a:pt x="142" y="287"/>
                    <a:pt x="142" y="287"/>
                  </a:cubicBezTo>
                  <a:cubicBezTo>
                    <a:pt x="59" y="235"/>
                    <a:pt x="59" y="235"/>
                    <a:pt x="59" y="235"/>
                  </a:cubicBezTo>
                  <a:cubicBezTo>
                    <a:pt x="58" y="237"/>
                    <a:pt x="58" y="237"/>
                    <a:pt x="58" y="237"/>
                  </a:cubicBezTo>
                  <a:cubicBezTo>
                    <a:pt x="57" y="239"/>
                    <a:pt x="57" y="239"/>
                    <a:pt x="57" y="239"/>
                  </a:cubicBezTo>
                  <a:cubicBezTo>
                    <a:pt x="57" y="239"/>
                    <a:pt x="77" y="250"/>
                    <a:pt x="97" y="261"/>
                  </a:cubicBezTo>
                  <a:cubicBezTo>
                    <a:pt x="107" y="266"/>
                    <a:pt x="118" y="272"/>
                    <a:pt x="126" y="276"/>
                  </a:cubicBezTo>
                  <a:cubicBezTo>
                    <a:pt x="130" y="278"/>
                    <a:pt x="133" y="280"/>
                    <a:pt x="136" y="281"/>
                  </a:cubicBezTo>
                  <a:cubicBezTo>
                    <a:pt x="137" y="281"/>
                    <a:pt x="139" y="282"/>
                    <a:pt x="140" y="282"/>
                  </a:cubicBezTo>
                  <a:cubicBezTo>
                    <a:pt x="140" y="282"/>
                    <a:pt x="140" y="282"/>
                    <a:pt x="141" y="283"/>
                  </a:cubicBezTo>
                  <a:cubicBezTo>
                    <a:pt x="141" y="283"/>
                    <a:pt x="141" y="283"/>
                    <a:pt x="142" y="283"/>
                  </a:cubicBezTo>
                  <a:cubicBezTo>
                    <a:pt x="143" y="283"/>
                    <a:pt x="143" y="283"/>
                    <a:pt x="143" y="283"/>
                  </a:cubicBezTo>
                  <a:cubicBezTo>
                    <a:pt x="143" y="283"/>
                    <a:pt x="144" y="282"/>
                    <a:pt x="144" y="282"/>
                  </a:cubicBezTo>
                  <a:cubicBezTo>
                    <a:pt x="144" y="281"/>
                    <a:pt x="144" y="281"/>
                    <a:pt x="144" y="280"/>
                  </a:cubicBezTo>
                  <a:cubicBezTo>
                    <a:pt x="144" y="280"/>
                    <a:pt x="144" y="279"/>
                    <a:pt x="143" y="279"/>
                  </a:cubicBezTo>
                  <a:cubicBezTo>
                    <a:pt x="143" y="279"/>
                    <a:pt x="138" y="276"/>
                    <a:pt x="130" y="271"/>
                  </a:cubicBezTo>
                  <a:cubicBezTo>
                    <a:pt x="119" y="264"/>
                    <a:pt x="101" y="254"/>
                    <a:pt x="87" y="245"/>
                  </a:cubicBezTo>
                  <a:cubicBezTo>
                    <a:pt x="80" y="240"/>
                    <a:pt x="73" y="236"/>
                    <a:pt x="68" y="233"/>
                  </a:cubicBezTo>
                  <a:cubicBezTo>
                    <a:pt x="66" y="231"/>
                    <a:pt x="64" y="230"/>
                    <a:pt x="63" y="229"/>
                  </a:cubicBezTo>
                  <a:cubicBezTo>
                    <a:pt x="62" y="229"/>
                    <a:pt x="62" y="228"/>
                    <a:pt x="62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9"/>
                    <a:pt x="61" y="229"/>
                    <a:pt x="61" y="229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9"/>
                    <a:pt x="61" y="229"/>
                    <a:pt x="61" y="229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62" y="228"/>
                    <a:pt x="61" y="228"/>
                    <a:pt x="61" y="228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2" y="229"/>
                    <a:pt x="62" y="229"/>
                    <a:pt x="62" y="229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1" y="230"/>
                    <a:pt x="61" y="230"/>
                    <a:pt x="61" y="230"/>
                  </a:cubicBezTo>
                  <a:cubicBezTo>
                    <a:pt x="62" y="230"/>
                    <a:pt x="62" y="229"/>
                    <a:pt x="62" y="229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1" y="230"/>
                    <a:pt x="61" y="230"/>
                    <a:pt x="61" y="230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59" y="231"/>
                    <a:pt x="59" y="231"/>
                    <a:pt x="59" y="231"/>
                  </a:cubicBezTo>
                  <a:cubicBezTo>
                    <a:pt x="141" y="276"/>
                    <a:pt x="141" y="276"/>
                    <a:pt x="141" y="276"/>
                  </a:cubicBezTo>
                  <a:cubicBezTo>
                    <a:pt x="142" y="276"/>
                    <a:pt x="143" y="276"/>
                    <a:pt x="144" y="275"/>
                  </a:cubicBezTo>
                  <a:cubicBezTo>
                    <a:pt x="144" y="274"/>
                    <a:pt x="144" y="274"/>
                    <a:pt x="144" y="274"/>
                  </a:cubicBezTo>
                  <a:cubicBezTo>
                    <a:pt x="144" y="273"/>
                    <a:pt x="144" y="273"/>
                    <a:pt x="144" y="273"/>
                  </a:cubicBezTo>
                  <a:cubicBezTo>
                    <a:pt x="143" y="272"/>
                    <a:pt x="143" y="272"/>
                    <a:pt x="143" y="272"/>
                  </a:cubicBezTo>
                  <a:cubicBezTo>
                    <a:pt x="143" y="272"/>
                    <a:pt x="142" y="271"/>
                    <a:pt x="142" y="271"/>
                  </a:cubicBezTo>
                  <a:cubicBezTo>
                    <a:pt x="139" y="269"/>
                    <a:pt x="132" y="265"/>
                    <a:pt x="125" y="260"/>
                  </a:cubicBezTo>
                  <a:cubicBezTo>
                    <a:pt x="113" y="253"/>
                    <a:pt x="97" y="244"/>
                    <a:pt x="85" y="237"/>
                  </a:cubicBezTo>
                  <a:cubicBezTo>
                    <a:pt x="79" y="233"/>
                    <a:pt x="73" y="230"/>
                    <a:pt x="69" y="227"/>
                  </a:cubicBezTo>
                  <a:cubicBezTo>
                    <a:pt x="68" y="226"/>
                    <a:pt x="66" y="225"/>
                    <a:pt x="65" y="224"/>
                  </a:cubicBezTo>
                  <a:cubicBezTo>
                    <a:pt x="65" y="224"/>
                    <a:pt x="64" y="223"/>
                    <a:pt x="64" y="223"/>
                  </a:cubicBezTo>
                  <a:cubicBezTo>
                    <a:pt x="64" y="223"/>
                    <a:pt x="64" y="223"/>
                    <a:pt x="64" y="223"/>
                  </a:cubicBezTo>
                  <a:cubicBezTo>
                    <a:pt x="64" y="223"/>
                    <a:pt x="64" y="223"/>
                    <a:pt x="64" y="223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4" y="224"/>
                    <a:pt x="64" y="224"/>
                    <a:pt x="64" y="224"/>
                  </a:cubicBezTo>
                  <a:cubicBezTo>
                    <a:pt x="64" y="223"/>
                    <a:pt x="64" y="223"/>
                    <a:pt x="64" y="223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4" y="224"/>
                    <a:pt x="64" y="224"/>
                    <a:pt x="64" y="224"/>
                  </a:cubicBezTo>
                  <a:cubicBezTo>
                    <a:pt x="62" y="224"/>
                    <a:pt x="62" y="224"/>
                    <a:pt x="62" y="224"/>
                  </a:cubicBezTo>
                  <a:cubicBezTo>
                    <a:pt x="64" y="225"/>
                    <a:pt x="64" y="225"/>
                    <a:pt x="64" y="225"/>
                  </a:cubicBezTo>
                  <a:cubicBezTo>
                    <a:pt x="64" y="224"/>
                    <a:pt x="64" y="224"/>
                    <a:pt x="64" y="224"/>
                  </a:cubicBezTo>
                  <a:cubicBezTo>
                    <a:pt x="62" y="224"/>
                    <a:pt x="62" y="224"/>
                    <a:pt x="62" y="224"/>
                  </a:cubicBezTo>
                  <a:cubicBezTo>
                    <a:pt x="64" y="225"/>
                    <a:pt x="64" y="225"/>
                    <a:pt x="64" y="225"/>
                  </a:cubicBezTo>
                  <a:cubicBezTo>
                    <a:pt x="62" y="224"/>
                    <a:pt x="62" y="224"/>
                    <a:pt x="62" y="224"/>
                  </a:cubicBezTo>
                  <a:cubicBezTo>
                    <a:pt x="61" y="226"/>
                    <a:pt x="61" y="226"/>
                    <a:pt x="61" y="226"/>
                  </a:cubicBezTo>
                  <a:cubicBezTo>
                    <a:pt x="143" y="268"/>
                    <a:pt x="143" y="268"/>
                    <a:pt x="143" y="268"/>
                  </a:cubicBezTo>
                  <a:cubicBezTo>
                    <a:pt x="144" y="268"/>
                    <a:pt x="145" y="268"/>
                    <a:pt x="145" y="267"/>
                  </a:cubicBezTo>
                  <a:cubicBezTo>
                    <a:pt x="146" y="267"/>
                    <a:pt x="146" y="266"/>
                    <a:pt x="146" y="266"/>
                  </a:cubicBezTo>
                  <a:cubicBezTo>
                    <a:pt x="146" y="265"/>
                    <a:pt x="145" y="265"/>
                    <a:pt x="145" y="265"/>
                  </a:cubicBezTo>
                  <a:cubicBezTo>
                    <a:pt x="145" y="264"/>
                    <a:pt x="145" y="264"/>
                    <a:pt x="144" y="264"/>
                  </a:cubicBezTo>
                  <a:cubicBezTo>
                    <a:pt x="143" y="263"/>
                    <a:pt x="141" y="261"/>
                    <a:pt x="137" y="259"/>
                  </a:cubicBezTo>
                  <a:cubicBezTo>
                    <a:pt x="113" y="243"/>
                    <a:pt x="41" y="199"/>
                    <a:pt x="41" y="199"/>
                  </a:cubicBezTo>
                  <a:cubicBezTo>
                    <a:pt x="40" y="201"/>
                    <a:pt x="40" y="201"/>
                    <a:pt x="40" y="201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40" y="201"/>
                    <a:pt x="40" y="201"/>
                    <a:pt x="40" y="201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2" y="202"/>
                  </a:cubicBezTo>
                  <a:cubicBezTo>
                    <a:pt x="40" y="201"/>
                    <a:pt x="40" y="201"/>
                    <a:pt x="40" y="201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2"/>
                    <a:pt x="40" y="202"/>
                    <a:pt x="40" y="202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2"/>
                    <a:pt x="40" y="202"/>
                    <a:pt x="40" y="202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2"/>
                    <a:pt x="40" y="202"/>
                    <a:pt x="40" y="202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2"/>
                    <a:pt x="40" y="202"/>
                    <a:pt x="40" y="202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1" y="203"/>
                    <a:pt x="42" y="204"/>
                  </a:cubicBezTo>
                  <a:cubicBezTo>
                    <a:pt x="46" y="205"/>
                    <a:pt x="55" y="210"/>
                    <a:pt x="65" y="215"/>
                  </a:cubicBezTo>
                  <a:cubicBezTo>
                    <a:pt x="81" y="224"/>
                    <a:pt x="102" y="235"/>
                    <a:pt x="118" y="244"/>
                  </a:cubicBezTo>
                  <a:cubicBezTo>
                    <a:pt x="126" y="249"/>
                    <a:pt x="133" y="253"/>
                    <a:pt x="138" y="255"/>
                  </a:cubicBezTo>
                  <a:cubicBezTo>
                    <a:pt x="143" y="258"/>
                    <a:pt x="147" y="260"/>
                    <a:pt x="147" y="260"/>
                  </a:cubicBezTo>
                  <a:cubicBezTo>
                    <a:pt x="148" y="261"/>
                    <a:pt x="149" y="260"/>
                    <a:pt x="149" y="259"/>
                  </a:cubicBezTo>
                  <a:cubicBezTo>
                    <a:pt x="150" y="258"/>
                    <a:pt x="150" y="257"/>
                    <a:pt x="149" y="257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5" y="189"/>
                    <a:pt x="35" y="189"/>
                    <a:pt x="36" y="188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4" y="189"/>
                    <a:pt x="34" y="189"/>
                    <a:pt x="34" y="189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4" y="189"/>
                    <a:pt x="34" y="189"/>
                    <a:pt x="34" y="189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3" y="189"/>
                    <a:pt x="33" y="189"/>
                    <a:pt x="34" y="189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3" y="189"/>
                    <a:pt x="34" y="190"/>
                    <a:pt x="35" y="190"/>
                  </a:cubicBezTo>
                  <a:cubicBezTo>
                    <a:pt x="43" y="194"/>
                    <a:pt x="70" y="211"/>
                    <a:pt x="96" y="226"/>
                  </a:cubicBezTo>
                  <a:cubicBezTo>
                    <a:pt x="109" y="234"/>
                    <a:pt x="121" y="241"/>
                    <a:pt x="131" y="246"/>
                  </a:cubicBezTo>
                  <a:cubicBezTo>
                    <a:pt x="136" y="249"/>
                    <a:pt x="140" y="251"/>
                    <a:pt x="143" y="253"/>
                  </a:cubicBezTo>
                  <a:cubicBezTo>
                    <a:pt x="145" y="254"/>
                    <a:pt x="146" y="254"/>
                    <a:pt x="147" y="255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9" y="256"/>
                    <a:pt x="149" y="256"/>
                    <a:pt x="150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1" y="255"/>
                    <a:pt x="151" y="255"/>
                    <a:pt x="152" y="255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2" y="253"/>
                    <a:pt x="152" y="253"/>
                    <a:pt x="152" y="252"/>
                  </a:cubicBezTo>
                  <a:cubicBezTo>
                    <a:pt x="151" y="252"/>
                    <a:pt x="151" y="252"/>
                    <a:pt x="151" y="252"/>
                  </a:cubicBezTo>
                  <a:cubicBezTo>
                    <a:pt x="151" y="251"/>
                    <a:pt x="151" y="251"/>
                    <a:pt x="151" y="251"/>
                  </a:cubicBezTo>
                  <a:cubicBezTo>
                    <a:pt x="148" y="250"/>
                    <a:pt x="140" y="245"/>
                    <a:pt x="129" y="238"/>
                  </a:cubicBezTo>
                  <a:cubicBezTo>
                    <a:pt x="97" y="218"/>
                    <a:pt x="39" y="182"/>
                    <a:pt x="39" y="182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7" y="185"/>
                    <a:pt x="37" y="185"/>
                    <a:pt x="37" y="185"/>
                  </a:cubicBezTo>
                  <a:cubicBezTo>
                    <a:pt x="150" y="250"/>
                    <a:pt x="150" y="250"/>
                    <a:pt x="150" y="250"/>
                  </a:cubicBezTo>
                  <a:cubicBezTo>
                    <a:pt x="151" y="250"/>
                    <a:pt x="153" y="250"/>
                    <a:pt x="153" y="249"/>
                  </a:cubicBezTo>
                  <a:cubicBezTo>
                    <a:pt x="153" y="249"/>
                    <a:pt x="153" y="248"/>
                    <a:pt x="153" y="248"/>
                  </a:cubicBezTo>
                  <a:cubicBezTo>
                    <a:pt x="153" y="247"/>
                    <a:pt x="153" y="247"/>
                    <a:pt x="153" y="247"/>
                  </a:cubicBezTo>
                  <a:cubicBezTo>
                    <a:pt x="153" y="246"/>
                    <a:pt x="153" y="246"/>
                    <a:pt x="152" y="245"/>
                  </a:cubicBezTo>
                  <a:cubicBezTo>
                    <a:pt x="151" y="244"/>
                    <a:pt x="148" y="242"/>
                    <a:pt x="144" y="239"/>
                  </a:cubicBezTo>
                  <a:cubicBezTo>
                    <a:pt x="118" y="222"/>
                    <a:pt x="41" y="176"/>
                    <a:pt x="41" y="176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1" y="180"/>
                    <a:pt x="41" y="179"/>
                    <a:pt x="41" y="179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39" y="180"/>
                    <a:pt x="39" y="180"/>
                    <a:pt x="39" y="180"/>
                  </a:cubicBezTo>
                  <a:cubicBezTo>
                    <a:pt x="39" y="180"/>
                    <a:pt x="39" y="180"/>
                    <a:pt x="40" y="180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39" y="180"/>
                    <a:pt x="39" y="180"/>
                    <a:pt x="39" y="180"/>
                  </a:cubicBezTo>
                  <a:cubicBezTo>
                    <a:pt x="39" y="179"/>
                    <a:pt x="39" y="179"/>
                    <a:pt x="39" y="179"/>
                  </a:cubicBezTo>
                  <a:cubicBezTo>
                    <a:pt x="39" y="180"/>
                    <a:pt x="39" y="180"/>
                    <a:pt x="39" y="180"/>
                  </a:cubicBezTo>
                  <a:cubicBezTo>
                    <a:pt x="39" y="180"/>
                    <a:pt x="39" y="180"/>
                    <a:pt x="39" y="180"/>
                  </a:cubicBezTo>
                  <a:cubicBezTo>
                    <a:pt x="39" y="179"/>
                    <a:pt x="39" y="179"/>
                    <a:pt x="39" y="179"/>
                  </a:cubicBezTo>
                  <a:cubicBezTo>
                    <a:pt x="39" y="180"/>
                    <a:pt x="39" y="180"/>
                    <a:pt x="39" y="180"/>
                  </a:cubicBezTo>
                  <a:cubicBezTo>
                    <a:pt x="39" y="180"/>
                    <a:pt x="40" y="180"/>
                    <a:pt x="41" y="181"/>
                  </a:cubicBezTo>
                  <a:cubicBezTo>
                    <a:pt x="48" y="185"/>
                    <a:pt x="75" y="201"/>
                    <a:pt x="101" y="216"/>
                  </a:cubicBezTo>
                  <a:cubicBezTo>
                    <a:pt x="114" y="223"/>
                    <a:pt x="126" y="231"/>
                    <a:pt x="136" y="236"/>
                  </a:cubicBezTo>
                  <a:cubicBezTo>
                    <a:pt x="141" y="239"/>
                    <a:pt x="145" y="241"/>
                    <a:pt x="148" y="242"/>
                  </a:cubicBezTo>
                  <a:cubicBezTo>
                    <a:pt x="149" y="243"/>
                    <a:pt x="151" y="244"/>
                    <a:pt x="152" y="244"/>
                  </a:cubicBezTo>
                  <a:cubicBezTo>
                    <a:pt x="152" y="244"/>
                    <a:pt x="153" y="245"/>
                    <a:pt x="153" y="245"/>
                  </a:cubicBezTo>
                  <a:cubicBezTo>
                    <a:pt x="153" y="245"/>
                    <a:pt x="154" y="245"/>
                    <a:pt x="154" y="245"/>
                  </a:cubicBezTo>
                  <a:cubicBezTo>
                    <a:pt x="155" y="245"/>
                    <a:pt x="155" y="245"/>
                    <a:pt x="155" y="245"/>
                  </a:cubicBezTo>
                  <a:cubicBezTo>
                    <a:pt x="155" y="245"/>
                    <a:pt x="156" y="244"/>
                    <a:pt x="156" y="244"/>
                  </a:cubicBezTo>
                  <a:cubicBezTo>
                    <a:pt x="156" y="244"/>
                    <a:pt x="156" y="243"/>
                    <a:pt x="156" y="242"/>
                  </a:cubicBezTo>
                  <a:cubicBezTo>
                    <a:pt x="156" y="242"/>
                    <a:pt x="156" y="241"/>
                    <a:pt x="155" y="241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2" y="174"/>
                    <a:pt x="42" y="174"/>
                    <a:pt x="42" y="174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1" y="174"/>
                    <a:pt x="42" y="174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1" y="175"/>
                    <a:pt x="42" y="175"/>
                  </a:cubicBezTo>
                  <a:cubicBezTo>
                    <a:pt x="50" y="179"/>
                    <a:pt x="77" y="195"/>
                    <a:pt x="103" y="210"/>
                  </a:cubicBezTo>
                  <a:cubicBezTo>
                    <a:pt x="116" y="217"/>
                    <a:pt x="128" y="225"/>
                    <a:pt x="138" y="230"/>
                  </a:cubicBezTo>
                  <a:cubicBezTo>
                    <a:pt x="143" y="233"/>
                    <a:pt x="147" y="235"/>
                    <a:pt x="151" y="236"/>
                  </a:cubicBezTo>
                  <a:cubicBezTo>
                    <a:pt x="152" y="237"/>
                    <a:pt x="154" y="238"/>
                    <a:pt x="155" y="238"/>
                  </a:cubicBezTo>
                  <a:cubicBezTo>
                    <a:pt x="155" y="238"/>
                    <a:pt x="156" y="239"/>
                    <a:pt x="156" y="239"/>
                  </a:cubicBezTo>
                  <a:cubicBezTo>
                    <a:pt x="157" y="239"/>
                    <a:pt x="157" y="239"/>
                    <a:pt x="158" y="239"/>
                  </a:cubicBezTo>
                  <a:cubicBezTo>
                    <a:pt x="158" y="239"/>
                    <a:pt x="158" y="239"/>
                    <a:pt x="158" y="239"/>
                  </a:cubicBezTo>
                  <a:cubicBezTo>
                    <a:pt x="159" y="239"/>
                    <a:pt x="159" y="239"/>
                    <a:pt x="159" y="238"/>
                  </a:cubicBezTo>
                  <a:cubicBezTo>
                    <a:pt x="160" y="238"/>
                    <a:pt x="160" y="237"/>
                    <a:pt x="160" y="236"/>
                  </a:cubicBezTo>
                  <a:cubicBezTo>
                    <a:pt x="160" y="236"/>
                    <a:pt x="159" y="235"/>
                    <a:pt x="159" y="235"/>
                  </a:cubicBezTo>
                  <a:cubicBezTo>
                    <a:pt x="159" y="235"/>
                    <a:pt x="157" y="234"/>
                    <a:pt x="154" y="232"/>
                  </a:cubicBezTo>
                  <a:cubicBezTo>
                    <a:pt x="143" y="226"/>
                    <a:pt x="117" y="210"/>
                    <a:pt x="93" y="195"/>
                  </a:cubicBezTo>
                  <a:cubicBezTo>
                    <a:pt x="81" y="188"/>
                    <a:pt x="70" y="181"/>
                    <a:pt x="62" y="175"/>
                  </a:cubicBezTo>
                  <a:cubicBezTo>
                    <a:pt x="58" y="173"/>
                    <a:pt x="54" y="170"/>
                    <a:pt x="52" y="169"/>
                  </a:cubicBezTo>
                  <a:cubicBezTo>
                    <a:pt x="51" y="168"/>
                    <a:pt x="50" y="167"/>
                    <a:pt x="49" y="167"/>
                  </a:cubicBezTo>
                  <a:cubicBezTo>
                    <a:pt x="49" y="167"/>
                    <a:pt x="49" y="167"/>
                    <a:pt x="49" y="167"/>
                  </a:cubicBezTo>
                  <a:cubicBezTo>
                    <a:pt x="49" y="167"/>
                    <a:pt x="49" y="167"/>
                    <a:pt x="49" y="167"/>
                  </a:cubicBezTo>
                  <a:cubicBezTo>
                    <a:pt x="48" y="167"/>
                    <a:pt x="48" y="167"/>
                    <a:pt x="48" y="167"/>
                  </a:cubicBezTo>
                  <a:cubicBezTo>
                    <a:pt x="49" y="167"/>
                    <a:pt x="49" y="167"/>
                    <a:pt x="49" y="167"/>
                  </a:cubicBezTo>
                  <a:cubicBezTo>
                    <a:pt x="49" y="167"/>
                    <a:pt x="49" y="167"/>
                    <a:pt x="49" y="167"/>
                  </a:cubicBezTo>
                  <a:cubicBezTo>
                    <a:pt x="48" y="167"/>
                    <a:pt x="48" y="167"/>
                    <a:pt x="48" y="167"/>
                  </a:cubicBezTo>
                  <a:cubicBezTo>
                    <a:pt x="49" y="167"/>
                    <a:pt x="49" y="167"/>
                    <a:pt x="49" y="167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49" y="167"/>
                    <a:pt x="49" y="167"/>
                    <a:pt x="49" y="167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6" y="170"/>
                    <a:pt x="46" y="170"/>
                    <a:pt x="46" y="170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5" y="233"/>
                    <a:pt x="166" y="233"/>
                    <a:pt x="167" y="232"/>
                  </a:cubicBezTo>
                  <a:cubicBezTo>
                    <a:pt x="167" y="231"/>
                    <a:pt x="167" y="230"/>
                    <a:pt x="166" y="22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3" y="162"/>
                    <a:pt x="53" y="162"/>
                  </a:cubicBezTo>
                  <a:cubicBezTo>
                    <a:pt x="53" y="162"/>
                    <a:pt x="53" y="162"/>
                    <a:pt x="54" y="161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3" y="162"/>
                    <a:pt x="53" y="162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53" y="162"/>
                    <a:pt x="53" y="162"/>
                    <a:pt x="53" y="162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52" y="161"/>
                    <a:pt x="52" y="161"/>
                    <a:pt x="52" y="161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52" y="161"/>
                    <a:pt x="52" y="161"/>
                    <a:pt x="52" y="161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2" y="162"/>
                    <a:pt x="53" y="163"/>
                    <a:pt x="54" y="163"/>
                  </a:cubicBezTo>
                  <a:cubicBezTo>
                    <a:pt x="62" y="168"/>
                    <a:pt x="90" y="184"/>
                    <a:pt x="117" y="198"/>
                  </a:cubicBezTo>
                  <a:cubicBezTo>
                    <a:pt x="130" y="205"/>
                    <a:pt x="142" y="212"/>
                    <a:pt x="152" y="217"/>
                  </a:cubicBezTo>
                  <a:cubicBezTo>
                    <a:pt x="157" y="220"/>
                    <a:pt x="161" y="222"/>
                    <a:pt x="164" y="224"/>
                  </a:cubicBezTo>
                  <a:cubicBezTo>
                    <a:pt x="165" y="224"/>
                    <a:pt x="167" y="225"/>
                    <a:pt x="168" y="225"/>
                  </a:cubicBezTo>
                  <a:cubicBezTo>
                    <a:pt x="168" y="226"/>
                    <a:pt x="168" y="226"/>
                    <a:pt x="169" y="226"/>
                  </a:cubicBezTo>
                  <a:cubicBezTo>
                    <a:pt x="169" y="226"/>
                    <a:pt x="169" y="226"/>
                    <a:pt x="169" y="226"/>
                  </a:cubicBezTo>
                  <a:cubicBezTo>
                    <a:pt x="169" y="226"/>
                    <a:pt x="170" y="226"/>
                    <a:pt x="170" y="226"/>
                  </a:cubicBezTo>
                  <a:cubicBezTo>
                    <a:pt x="171" y="226"/>
                    <a:pt x="171" y="226"/>
                    <a:pt x="171" y="226"/>
                  </a:cubicBezTo>
                  <a:cubicBezTo>
                    <a:pt x="171" y="226"/>
                    <a:pt x="171" y="226"/>
                    <a:pt x="172" y="225"/>
                  </a:cubicBezTo>
                  <a:cubicBezTo>
                    <a:pt x="172" y="225"/>
                    <a:pt x="172" y="224"/>
                    <a:pt x="172" y="224"/>
                  </a:cubicBezTo>
                  <a:cubicBezTo>
                    <a:pt x="172" y="223"/>
                    <a:pt x="172" y="223"/>
                    <a:pt x="171" y="222"/>
                  </a:cubicBezTo>
                  <a:cubicBezTo>
                    <a:pt x="56" y="151"/>
                    <a:pt x="56" y="151"/>
                    <a:pt x="56" y="151"/>
                  </a:cubicBezTo>
                  <a:cubicBezTo>
                    <a:pt x="55" y="152"/>
                    <a:pt x="55" y="152"/>
                    <a:pt x="55" y="152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4" y="154"/>
                    <a:pt x="83" y="171"/>
                    <a:pt x="112" y="187"/>
                  </a:cubicBezTo>
                  <a:cubicBezTo>
                    <a:pt x="126" y="196"/>
                    <a:pt x="141" y="204"/>
                    <a:pt x="152" y="210"/>
                  </a:cubicBezTo>
                  <a:cubicBezTo>
                    <a:pt x="158" y="213"/>
                    <a:pt x="163" y="216"/>
                    <a:pt x="166" y="218"/>
                  </a:cubicBezTo>
                  <a:cubicBezTo>
                    <a:pt x="168" y="219"/>
                    <a:pt x="169" y="219"/>
                    <a:pt x="170" y="220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2" y="221"/>
                    <a:pt x="172" y="221"/>
                    <a:pt x="172" y="221"/>
                  </a:cubicBezTo>
                  <a:cubicBezTo>
                    <a:pt x="172" y="221"/>
                    <a:pt x="172" y="221"/>
                    <a:pt x="173" y="221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4" y="221"/>
                    <a:pt x="174" y="220"/>
                    <a:pt x="175" y="220"/>
                  </a:cubicBezTo>
                  <a:cubicBezTo>
                    <a:pt x="175" y="220"/>
                    <a:pt x="175" y="219"/>
                    <a:pt x="175" y="219"/>
                  </a:cubicBezTo>
                  <a:cubicBezTo>
                    <a:pt x="175" y="218"/>
                    <a:pt x="175" y="218"/>
                    <a:pt x="175" y="218"/>
                  </a:cubicBezTo>
                  <a:cubicBezTo>
                    <a:pt x="174" y="217"/>
                    <a:pt x="174" y="217"/>
                    <a:pt x="174" y="217"/>
                  </a:cubicBezTo>
                  <a:cubicBezTo>
                    <a:pt x="174" y="217"/>
                    <a:pt x="174" y="217"/>
                    <a:pt x="174" y="217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69" y="214"/>
                    <a:pt x="141" y="196"/>
                    <a:pt x="113" y="179"/>
                  </a:cubicBezTo>
                  <a:cubicBezTo>
                    <a:pt x="99" y="171"/>
                    <a:pt x="86" y="163"/>
                    <a:pt x="76" y="156"/>
                  </a:cubicBezTo>
                  <a:cubicBezTo>
                    <a:pt x="71" y="153"/>
                    <a:pt x="67" y="151"/>
                    <a:pt x="64" y="149"/>
                  </a:cubicBezTo>
                  <a:cubicBezTo>
                    <a:pt x="63" y="148"/>
                    <a:pt x="62" y="147"/>
                    <a:pt x="61" y="147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7"/>
                    <a:pt x="60" y="147"/>
                    <a:pt x="60" y="147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7"/>
                    <a:pt x="60" y="147"/>
                    <a:pt x="60" y="147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8"/>
                    <a:pt x="60" y="148"/>
                    <a:pt x="60" y="147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58" y="147"/>
                    <a:pt x="58" y="147"/>
                    <a:pt x="58" y="147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7" y="149"/>
                    <a:pt x="86" y="166"/>
                    <a:pt x="115" y="182"/>
                  </a:cubicBezTo>
                  <a:cubicBezTo>
                    <a:pt x="129" y="191"/>
                    <a:pt x="144" y="199"/>
                    <a:pt x="155" y="205"/>
                  </a:cubicBezTo>
                  <a:cubicBezTo>
                    <a:pt x="161" y="208"/>
                    <a:pt x="165" y="211"/>
                    <a:pt x="169" y="213"/>
                  </a:cubicBezTo>
                  <a:cubicBezTo>
                    <a:pt x="171" y="214"/>
                    <a:pt x="172" y="214"/>
                    <a:pt x="173" y="215"/>
                  </a:cubicBezTo>
                  <a:cubicBezTo>
                    <a:pt x="174" y="215"/>
                    <a:pt x="174" y="215"/>
                    <a:pt x="175" y="216"/>
                  </a:cubicBezTo>
                  <a:cubicBezTo>
                    <a:pt x="175" y="216"/>
                    <a:pt x="176" y="216"/>
                    <a:pt x="176" y="216"/>
                  </a:cubicBezTo>
                  <a:cubicBezTo>
                    <a:pt x="177" y="216"/>
                    <a:pt x="177" y="216"/>
                    <a:pt x="177" y="216"/>
                  </a:cubicBezTo>
                  <a:cubicBezTo>
                    <a:pt x="177" y="216"/>
                    <a:pt x="178" y="215"/>
                    <a:pt x="178" y="215"/>
                  </a:cubicBezTo>
                  <a:cubicBezTo>
                    <a:pt x="178" y="214"/>
                    <a:pt x="178" y="214"/>
                    <a:pt x="178" y="213"/>
                  </a:cubicBezTo>
                  <a:cubicBezTo>
                    <a:pt x="178" y="213"/>
                    <a:pt x="178" y="212"/>
                    <a:pt x="177" y="212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4" y="145"/>
                    <a:pt x="64" y="145"/>
                    <a:pt x="65" y="144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63" y="144"/>
                    <a:pt x="63" y="144"/>
                    <a:pt x="63" y="144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63" y="144"/>
                    <a:pt x="63" y="144"/>
                    <a:pt x="63" y="144"/>
                  </a:cubicBezTo>
                  <a:cubicBezTo>
                    <a:pt x="63" y="145"/>
                    <a:pt x="63" y="145"/>
                    <a:pt x="63" y="145"/>
                  </a:cubicBezTo>
                  <a:cubicBezTo>
                    <a:pt x="63" y="145"/>
                    <a:pt x="64" y="145"/>
                    <a:pt x="65" y="146"/>
                  </a:cubicBezTo>
                  <a:cubicBezTo>
                    <a:pt x="73" y="150"/>
                    <a:pt x="100" y="167"/>
                    <a:pt x="126" y="182"/>
                  </a:cubicBezTo>
                  <a:cubicBezTo>
                    <a:pt x="139" y="190"/>
                    <a:pt x="152" y="197"/>
                    <a:pt x="162" y="202"/>
                  </a:cubicBezTo>
                  <a:cubicBezTo>
                    <a:pt x="166" y="205"/>
                    <a:pt x="171" y="207"/>
                    <a:pt x="174" y="209"/>
                  </a:cubicBezTo>
                  <a:cubicBezTo>
                    <a:pt x="176" y="210"/>
                    <a:pt x="177" y="210"/>
                    <a:pt x="178" y="211"/>
                  </a:cubicBezTo>
                  <a:cubicBezTo>
                    <a:pt x="179" y="211"/>
                    <a:pt x="179" y="211"/>
                    <a:pt x="180" y="211"/>
                  </a:cubicBezTo>
                  <a:cubicBezTo>
                    <a:pt x="180" y="212"/>
                    <a:pt x="180" y="212"/>
                    <a:pt x="181" y="212"/>
                  </a:cubicBezTo>
                  <a:cubicBezTo>
                    <a:pt x="181" y="212"/>
                    <a:pt x="182" y="212"/>
                    <a:pt x="182" y="211"/>
                  </a:cubicBezTo>
                  <a:cubicBezTo>
                    <a:pt x="182" y="211"/>
                    <a:pt x="183" y="211"/>
                    <a:pt x="183" y="211"/>
                  </a:cubicBezTo>
                  <a:cubicBezTo>
                    <a:pt x="183" y="210"/>
                    <a:pt x="183" y="210"/>
                    <a:pt x="183" y="209"/>
                  </a:cubicBezTo>
                  <a:cubicBezTo>
                    <a:pt x="183" y="208"/>
                    <a:pt x="183" y="208"/>
                    <a:pt x="182" y="208"/>
                  </a:cubicBezTo>
                  <a:cubicBezTo>
                    <a:pt x="182" y="208"/>
                    <a:pt x="181" y="207"/>
                    <a:pt x="177" y="205"/>
                  </a:cubicBezTo>
                  <a:cubicBezTo>
                    <a:pt x="166" y="198"/>
                    <a:pt x="139" y="181"/>
                    <a:pt x="114" y="165"/>
                  </a:cubicBezTo>
                  <a:cubicBezTo>
                    <a:pt x="101" y="157"/>
                    <a:pt x="90" y="150"/>
                    <a:pt x="81" y="145"/>
                  </a:cubicBezTo>
                  <a:cubicBezTo>
                    <a:pt x="77" y="142"/>
                    <a:pt x="73" y="140"/>
                    <a:pt x="71" y="138"/>
                  </a:cubicBezTo>
                  <a:cubicBezTo>
                    <a:pt x="70" y="137"/>
                    <a:pt x="69" y="137"/>
                    <a:pt x="68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7" y="136"/>
                    <a:pt x="67" y="136"/>
                    <a:pt x="67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6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139"/>
                    <a:pt x="67" y="139"/>
                    <a:pt x="68" y="138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6" y="139"/>
                    <a:pt x="67" y="139"/>
                    <a:pt x="68" y="140"/>
                  </a:cubicBezTo>
                  <a:cubicBezTo>
                    <a:pt x="73" y="142"/>
                    <a:pt x="82" y="147"/>
                    <a:pt x="94" y="153"/>
                  </a:cubicBezTo>
                  <a:cubicBezTo>
                    <a:pt x="111" y="163"/>
                    <a:pt x="133" y="175"/>
                    <a:pt x="151" y="186"/>
                  </a:cubicBezTo>
                  <a:cubicBezTo>
                    <a:pt x="160" y="191"/>
                    <a:pt x="168" y="195"/>
                    <a:pt x="174" y="199"/>
                  </a:cubicBezTo>
                  <a:cubicBezTo>
                    <a:pt x="177" y="200"/>
                    <a:pt x="179" y="201"/>
                    <a:pt x="181" y="202"/>
                  </a:cubicBezTo>
                  <a:cubicBezTo>
                    <a:pt x="182" y="203"/>
                    <a:pt x="182" y="203"/>
                    <a:pt x="183" y="203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4" y="204"/>
                    <a:pt x="184" y="204"/>
                    <a:pt x="184" y="204"/>
                  </a:cubicBezTo>
                  <a:cubicBezTo>
                    <a:pt x="184" y="204"/>
                    <a:pt x="184" y="204"/>
                    <a:pt x="184" y="204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4"/>
                    <a:pt x="186" y="204"/>
                    <a:pt x="186" y="203"/>
                  </a:cubicBezTo>
                  <a:cubicBezTo>
                    <a:pt x="186" y="203"/>
                    <a:pt x="186" y="203"/>
                    <a:pt x="186" y="203"/>
                  </a:cubicBezTo>
                  <a:cubicBezTo>
                    <a:pt x="186" y="203"/>
                    <a:pt x="186" y="202"/>
                    <a:pt x="186" y="202"/>
                  </a:cubicBezTo>
                  <a:cubicBezTo>
                    <a:pt x="186" y="201"/>
                    <a:pt x="186" y="201"/>
                    <a:pt x="186" y="201"/>
                  </a:cubicBezTo>
                  <a:cubicBezTo>
                    <a:pt x="186" y="200"/>
                    <a:pt x="185" y="200"/>
                    <a:pt x="185" y="200"/>
                  </a:cubicBezTo>
                  <a:cubicBezTo>
                    <a:pt x="184" y="199"/>
                    <a:pt x="181" y="197"/>
                    <a:pt x="177" y="195"/>
                  </a:cubicBezTo>
                  <a:cubicBezTo>
                    <a:pt x="164" y="186"/>
                    <a:pt x="138" y="172"/>
                    <a:pt x="116" y="158"/>
                  </a:cubicBezTo>
                  <a:cubicBezTo>
                    <a:pt x="104" y="151"/>
                    <a:pt x="94" y="145"/>
                    <a:pt x="86" y="140"/>
                  </a:cubicBezTo>
                  <a:cubicBezTo>
                    <a:pt x="82" y="138"/>
                    <a:pt x="79" y="135"/>
                    <a:pt x="77" y="134"/>
                  </a:cubicBezTo>
                  <a:cubicBezTo>
                    <a:pt x="76" y="133"/>
                    <a:pt x="75" y="132"/>
                    <a:pt x="75" y="132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4" y="131"/>
                    <a:pt x="74" y="131"/>
                    <a:pt x="74" y="131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4" y="132"/>
                    <a:pt x="74" y="132"/>
                    <a:pt x="74" y="131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4" y="133"/>
                    <a:pt x="74" y="133"/>
                    <a:pt x="74" y="133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4" y="133"/>
                    <a:pt x="74" y="133"/>
                    <a:pt x="74" y="133"/>
                  </a:cubicBezTo>
                  <a:cubicBezTo>
                    <a:pt x="74" y="133"/>
                    <a:pt x="74" y="133"/>
                    <a:pt x="74" y="133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4"/>
                    <a:pt x="74" y="134"/>
                    <a:pt x="74" y="133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3"/>
                    <a:pt x="73" y="133"/>
                    <a:pt x="73" y="133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3"/>
                    <a:pt x="73" y="133"/>
                    <a:pt x="73" y="133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3" y="134"/>
                    <a:pt x="74" y="134"/>
                    <a:pt x="75" y="135"/>
                  </a:cubicBezTo>
                  <a:cubicBezTo>
                    <a:pt x="79" y="137"/>
                    <a:pt x="89" y="141"/>
                    <a:pt x="100" y="148"/>
                  </a:cubicBezTo>
                  <a:cubicBezTo>
                    <a:pt x="118" y="157"/>
                    <a:pt x="140" y="170"/>
                    <a:pt x="158" y="180"/>
                  </a:cubicBezTo>
                  <a:cubicBezTo>
                    <a:pt x="167" y="185"/>
                    <a:pt x="174" y="189"/>
                    <a:pt x="180" y="193"/>
                  </a:cubicBezTo>
                  <a:cubicBezTo>
                    <a:pt x="186" y="196"/>
                    <a:pt x="189" y="198"/>
                    <a:pt x="189" y="198"/>
                  </a:cubicBezTo>
                  <a:cubicBezTo>
                    <a:pt x="190" y="198"/>
                    <a:pt x="191" y="198"/>
                    <a:pt x="192" y="197"/>
                  </a:cubicBezTo>
                  <a:cubicBezTo>
                    <a:pt x="192" y="196"/>
                    <a:pt x="192" y="196"/>
                    <a:pt x="192" y="196"/>
                  </a:cubicBezTo>
                  <a:cubicBezTo>
                    <a:pt x="192" y="195"/>
                    <a:pt x="192" y="195"/>
                    <a:pt x="192" y="195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0" y="193"/>
                    <a:pt x="188" y="192"/>
                    <a:pt x="185" y="190"/>
                  </a:cubicBezTo>
                  <a:cubicBezTo>
                    <a:pt x="175" y="183"/>
                    <a:pt x="155" y="171"/>
                    <a:pt x="137" y="161"/>
                  </a:cubicBezTo>
                  <a:cubicBezTo>
                    <a:pt x="128" y="156"/>
                    <a:pt x="120" y="151"/>
                    <a:pt x="114" y="147"/>
                  </a:cubicBezTo>
                  <a:cubicBezTo>
                    <a:pt x="111" y="145"/>
                    <a:pt x="108" y="143"/>
                    <a:pt x="107" y="142"/>
                  </a:cubicBezTo>
                  <a:cubicBezTo>
                    <a:pt x="106" y="142"/>
                    <a:pt x="105" y="141"/>
                    <a:pt x="105" y="141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5" y="142"/>
                    <a:pt x="105" y="142"/>
                    <a:pt x="105" y="142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5" y="142"/>
                    <a:pt x="105" y="142"/>
                    <a:pt x="105" y="142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5" y="142"/>
                    <a:pt x="105" y="142"/>
                    <a:pt x="105" y="142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3"/>
                    <a:pt x="105" y="143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3" y="144"/>
                    <a:pt x="103" y="144"/>
                    <a:pt x="103" y="144"/>
                  </a:cubicBezTo>
                  <a:cubicBezTo>
                    <a:pt x="103" y="144"/>
                    <a:pt x="104" y="144"/>
                    <a:pt x="105" y="144"/>
                  </a:cubicBezTo>
                  <a:cubicBezTo>
                    <a:pt x="108" y="146"/>
                    <a:pt x="116" y="150"/>
                    <a:pt x="125" y="155"/>
                  </a:cubicBezTo>
                  <a:cubicBezTo>
                    <a:pt x="138" y="162"/>
                    <a:pt x="156" y="172"/>
                    <a:pt x="170" y="180"/>
                  </a:cubicBezTo>
                  <a:cubicBezTo>
                    <a:pt x="177" y="184"/>
                    <a:pt x="183" y="187"/>
                    <a:pt x="187" y="190"/>
                  </a:cubicBezTo>
                  <a:cubicBezTo>
                    <a:pt x="192" y="192"/>
                    <a:pt x="194" y="194"/>
                    <a:pt x="194" y="194"/>
                  </a:cubicBezTo>
                  <a:cubicBezTo>
                    <a:pt x="195" y="195"/>
                    <a:pt x="196" y="194"/>
                    <a:pt x="197" y="193"/>
                  </a:cubicBezTo>
                  <a:cubicBezTo>
                    <a:pt x="197" y="192"/>
                    <a:pt x="197" y="191"/>
                    <a:pt x="196" y="191"/>
                  </a:cubicBezTo>
                  <a:cubicBezTo>
                    <a:pt x="196" y="191"/>
                    <a:pt x="191" y="187"/>
                    <a:pt x="183" y="183"/>
                  </a:cubicBezTo>
                  <a:cubicBezTo>
                    <a:pt x="172" y="176"/>
                    <a:pt x="154" y="165"/>
                    <a:pt x="140" y="156"/>
                  </a:cubicBezTo>
                  <a:cubicBezTo>
                    <a:pt x="133" y="152"/>
                    <a:pt x="126" y="148"/>
                    <a:pt x="122" y="145"/>
                  </a:cubicBezTo>
                  <a:cubicBezTo>
                    <a:pt x="119" y="143"/>
                    <a:pt x="117" y="142"/>
                    <a:pt x="116" y="141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5" y="141"/>
                    <a:pt x="115" y="141"/>
                    <a:pt x="115" y="141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5" y="141"/>
                    <a:pt x="115" y="141"/>
                    <a:pt x="115" y="141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15" y="142"/>
                    <a:pt x="115" y="141"/>
                    <a:pt x="115" y="141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4" y="143"/>
                    <a:pt x="114" y="143"/>
                    <a:pt x="114" y="143"/>
                  </a:cubicBezTo>
                  <a:cubicBezTo>
                    <a:pt x="114" y="143"/>
                    <a:pt x="114" y="142"/>
                    <a:pt x="115" y="142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4" y="143"/>
                    <a:pt x="114" y="143"/>
                    <a:pt x="114" y="143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14" y="143"/>
                    <a:pt x="114" y="143"/>
                    <a:pt x="114" y="143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13" y="143"/>
                    <a:pt x="113" y="143"/>
                    <a:pt x="114" y="143"/>
                  </a:cubicBezTo>
                  <a:cubicBezTo>
                    <a:pt x="120" y="146"/>
                    <a:pt x="141" y="158"/>
                    <a:pt x="161" y="169"/>
                  </a:cubicBezTo>
                  <a:cubicBezTo>
                    <a:pt x="171" y="174"/>
                    <a:pt x="180" y="179"/>
                    <a:pt x="187" y="183"/>
                  </a:cubicBezTo>
                  <a:cubicBezTo>
                    <a:pt x="194" y="187"/>
                    <a:pt x="198" y="189"/>
                    <a:pt x="198" y="189"/>
                  </a:cubicBezTo>
                  <a:cubicBezTo>
                    <a:pt x="199" y="190"/>
                    <a:pt x="200" y="190"/>
                    <a:pt x="201" y="189"/>
                  </a:cubicBezTo>
                  <a:cubicBezTo>
                    <a:pt x="202" y="188"/>
                    <a:pt x="201" y="186"/>
                    <a:pt x="200" y="186"/>
                  </a:cubicBezTo>
                  <a:cubicBezTo>
                    <a:pt x="118" y="134"/>
                    <a:pt x="118" y="134"/>
                    <a:pt x="118" y="134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8" y="137"/>
                    <a:pt x="118" y="137"/>
                    <a:pt x="118" y="137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7" y="138"/>
                    <a:pt x="118" y="138"/>
                    <a:pt x="118" y="137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6" y="138"/>
                    <a:pt x="116" y="138"/>
                    <a:pt x="116" y="138"/>
                  </a:cubicBezTo>
                  <a:cubicBezTo>
                    <a:pt x="116" y="138"/>
                    <a:pt x="116" y="138"/>
                    <a:pt x="117" y="138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6" y="138"/>
                    <a:pt x="116" y="138"/>
                    <a:pt x="116" y="138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8"/>
                    <a:pt x="116" y="138"/>
                    <a:pt x="116" y="138"/>
                  </a:cubicBezTo>
                  <a:cubicBezTo>
                    <a:pt x="116" y="138"/>
                    <a:pt x="116" y="138"/>
                    <a:pt x="116" y="138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8"/>
                    <a:pt x="116" y="138"/>
                    <a:pt x="116" y="138"/>
                  </a:cubicBezTo>
                  <a:cubicBezTo>
                    <a:pt x="116" y="138"/>
                    <a:pt x="117" y="138"/>
                    <a:pt x="117" y="139"/>
                  </a:cubicBezTo>
                  <a:cubicBezTo>
                    <a:pt x="123" y="142"/>
                    <a:pt x="144" y="154"/>
                    <a:pt x="164" y="165"/>
                  </a:cubicBezTo>
                  <a:cubicBezTo>
                    <a:pt x="174" y="171"/>
                    <a:pt x="183" y="176"/>
                    <a:pt x="191" y="180"/>
                  </a:cubicBezTo>
                  <a:cubicBezTo>
                    <a:pt x="195" y="182"/>
                    <a:pt x="198" y="184"/>
                    <a:pt x="200" y="185"/>
                  </a:cubicBezTo>
                  <a:cubicBezTo>
                    <a:pt x="202" y="186"/>
                    <a:pt x="203" y="186"/>
                    <a:pt x="204" y="187"/>
                  </a:cubicBezTo>
                  <a:cubicBezTo>
                    <a:pt x="205" y="187"/>
                    <a:pt x="205" y="187"/>
                    <a:pt x="206" y="187"/>
                  </a:cubicBezTo>
                  <a:cubicBezTo>
                    <a:pt x="206" y="187"/>
                    <a:pt x="207" y="187"/>
                    <a:pt x="207" y="187"/>
                  </a:cubicBezTo>
                  <a:cubicBezTo>
                    <a:pt x="207" y="187"/>
                    <a:pt x="208" y="187"/>
                    <a:pt x="208" y="186"/>
                  </a:cubicBezTo>
                  <a:cubicBezTo>
                    <a:pt x="208" y="186"/>
                    <a:pt x="209" y="185"/>
                    <a:pt x="209" y="185"/>
                  </a:cubicBezTo>
                  <a:cubicBezTo>
                    <a:pt x="208" y="184"/>
                    <a:pt x="208" y="184"/>
                    <a:pt x="208" y="184"/>
                  </a:cubicBezTo>
                  <a:cubicBezTo>
                    <a:pt x="208" y="183"/>
                    <a:pt x="208" y="183"/>
                    <a:pt x="208" y="183"/>
                  </a:cubicBezTo>
                  <a:cubicBezTo>
                    <a:pt x="207" y="183"/>
                    <a:pt x="207" y="183"/>
                    <a:pt x="207" y="183"/>
                  </a:cubicBezTo>
                  <a:cubicBezTo>
                    <a:pt x="205" y="182"/>
                    <a:pt x="199" y="178"/>
                    <a:pt x="191" y="173"/>
                  </a:cubicBezTo>
                  <a:cubicBezTo>
                    <a:pt x="179" y="166"/>
                    <a:pt x="162" y="156"/>
                    <a:pt x="148" y="147"/>
                  </a:cubicBezTo>
                  <a:cubicBezTo>
                    <a:pt x="141" y="143"/>
                    <a:pt x="134" y="139"/>
                    <a:pt x="130" y="136"/>
                  </a:cubicBezTo>
                  <a:cubicBezTo>
                    <a:pt x="128" y="134"/>
                    <a:pt x="126" y="133"/>
                    <a:pt x="125" y="132"/>
                  </a:cubicBezTo>
                  <a:cubicBezTo>
                    <a:pt x="124" y="132"/>
                    <a:pt x="124" y="131"/>
                    <a:pt x="124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2"/>
                    <a:pt x="123" y="132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2"/>
                    <a:pt x="123" y="132"/>
                    <a:pt x="123" y="132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4" y="132"/>
                    <a:pt x="124" y="131"/>
                    <a:pt x="123" y="131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4" y="133"/>
                    <a:pt x="124" y="132"/>
                    <a:pt x="124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3" y="134"/>
                    <a:pt x="123" y="134"/>
                    <a:pt x="123" y="133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1" y="134"/>
                    <a:pt x="121" y="134"/>
                    <a:pt x="121" y="134"/>
                  </a:cubicBezTo>
                  <a:cubicBezTo>
                    <a:pt x="121" y="134"/>
                    <a:pt x="121" y="134"/>
                    <a:pt x="122" y="134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1" y="134"/>
                    <a:pt x="121" y="134"/>
                    <a:pt x="121" y="134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21" y="134"/>
                    <a:pt x="121" y="134"/>
                    <a:pt x="121" y="134"/>
                  </a:cubicBezTo>
                  <a:cubicBezTo>
                    <a:pt x="121" y="134"/>
                    <a:pt x="121" y="134"/>
                    <a:pt x="121" y="134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21" y="134"/>
                    <a:pt x="121" y="134"/>
                    <a:pt x="121" y="134"/>
                  </a:cubicBezTo>
                  <a:cubicBezTo>
                    <a:pt x="121" y="134"/>
                    <a:pt x="122" y="134"/>
                    <a:pt x="123" y="135"/>
                  </a:cubicBezTo>
                  <a:cubicBezTo>
                    <a:pt x="129" y="138"/>
                    <a:pt x="151" y="150"/>
                    <a:pt x="171" y="161"/>
                  </a:cubicBezTo>
                  <a:cubicBezTo>
                    <a:pt x="182" y="167"/>
                    <a:pt x="192" y="172"/>
                    <a:pt x="199" y="176"/>
                  </a:cubicBezTo>
                  <a:cubicBezTo>
                    <a:pt x="203" y="178"/>
                    <a:pt x="206" y="180"/>
                    <a:pt x="208" y="181"/>
                  </a:cubicBezTo>
                  <a:cubicBezTo>
                    <a:pt x="209" y="182"/>
                    <a:pt x="210" y="182"/>
                    <a:pt x="210" y="182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2" y="183"/>
                    <a:pt x="212" y="183"/>
                    <a:pt x="212" y="183"/>
                  </a:cubicBezTo>
                  <a:cubicBezTo>
                    <a:pt x="213" y="183"/>
                    <a:pt x="213" y="183"/>
                    <a:pt x="214" y="182"/>
                  </a:cubicBezTo>
                  <a:cubicBezTo>
                    <a:pt x="214" y="182"/>
                    <a:pt x="214" y="181"/>
                    <a:pt x="214" y="181"/>
                  </a:cubicBezTo>
                  <a:cubicBezTo>
                    <a:pt x="214" y="180"/>
                    <a:pt x="214" y="180"/>
                    <a:pt x="214" y="180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78"/>
                    <a:pt x="210" y="177"/>
                    <a:pt x="207" y="175"/>
                  </a:cubicBezTo>
                  <a:cubicBezTo>
                    <a:pt x="187" y="162"/>
                    <a:pt x="129" y="127"/>
                    <a:pt x="129" y="127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7" y="130"/>
                    <a:pt x="127" y="130"/>
                    <a:pt x="127" y="130"/>
                  </a:cubicBezTo>
                  <a:cubicBezTo>
                    <a:pt x="127" y="130"/>
                    <a:pt x="148" y="142"/>
                    <a:pt x="171" y="154"/>
                  </a:cubicBezTo>
                  <a:cubicBezTo>
                    <a:pt x="182" y="159"/>
                    <a:pt x="193" y="165"/>
                    <a:pt x="202" y="170"/>
                  </a:cubicBezTo>
                  <a:cubicBezTo>
                    <a:pt x="206" y="172"/>
                    <a:pt x="210" y="174"/>
                    <a:pt x="213" y="175"/>
                  </a:cubicBezTo>
                  <a:cubicBezTo>
                    <a:pt x="214" y="176"/>
                    <a:pt x="216" y="176"/>
                    <a:pt x="217" y="177"/>
                  </a:cubicBezTo>
                  <a:cubicBezTo>
                    <a:pt x="217" y="177"/>
                    <a:pt x="217" y="177"/>
                    <a:pt x="218" y="177"/>
                  </a:cubicBezTo>
                  <a:cubicBezTo>
                    <a:pt x="218" y="177"/>
                    <a:pt x="219" y="177"/>
                    <a:pt x="219" y="177"/>
                  </a:cubicBezTo>
                  <a:cubicBezTo>
                    <a:pt x="220" y="177"/>
                    <a:pt x="220" y="177"/>
                    <a:pt x="220" y="177"/>
                  </a:cubicBezTo>
                  <a:cubicBezTo>
                    <a:pt x="220" y="177"/>
                    <a:pt x="221" y="177"/>
                    <a:pt x="221" y="176"/>
                  </a:cubicBezTo>
                  <a:cubicBezTo>
                    <a:pt x="221" y="176"/>
                    <a:pt x="221" y="175"/>
                    <a:pt x="221" y="175"/>
                  </a:cubicBezTo>
                  <a:cubicBezTo>
                    <a:pt x="221" y="174"/>
                    <a:pt x="221" y="174"/>
                    <a:pt x="220" y="174"/>
                  </a:cubicBezTo>
                  <a:cubicBezTo>
                    <a:pt x="220" y="174"/>
                    <a:pt x="215" y="170"/>
                    <a:pt x="207" y="165"/>
                  </a:cubicBezTo>
                  <a:cubicBezTo>
                    <a:pt x="194" y="158"/>
                    <a:pt x="176" y="147"/>
                    <a:pt x="160" y="138"/>
                  </a:cubicBezTo>
                  <a:cubicBezTo>
                    <a:pt x="153" y="133"/>
                    <a:pt x="146" y="129"/>
                    <a:pt x="141" y="125"/>
                  </a:cubicBezTo>
                  <a:cubicBezTo>
                    <a:pt x="138" y="124"/>
                    <a:pt x="136" y="122"/>
                    <a:pt x="135" y="121"/>
                  </a:cubicBezTo>
                  <a:cubicBezTo>
                    <a:pt x="134" y="121"/>
                    <a:pt x="134" y="120"/>
                    <a:pt x="134" y="120"/>
                  </a:cubicBezTo>
                  <a:cubicBezTo>
                    <a:pt x="133" y="120"/>
                    <a:pt x="133" y="120"/>
                    <a:pt x="133" y="120"/>
                  </a:cubicBezTo>
                  <a:cubicBezTo>
                    <a:pt x="133" y="120"/>
                    <a:pt x="133" y="120"/>
                    <a:pt x="133" y="120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4" y="120"/>
                    <a:pt x="133" y="120"/>
                    <a:pt x="133" y="120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2" y="122"/>
                    <a:pt x="133" y="123"/>
                    <a:pt x="134" y="123"/>
                  </a:cubicBezTo>
                  <a:cubicBezTo>
                    <a:pt x="138" y="125"/>
                    <a:pt x="145" y="129"/>
                    <a:pt x="154" y="134"/>
                  </a:cubicBezTo>
                  <a:cubicBezTo>
                    <a:pt x="168" y="141"/>
                    <a:pt x="185" y="151"/>
                    <a:pt x="199" y="159"/>
                  </a:cubicBezTo>
                  <a:cubicBezTo>
                    <a:pt x="205" y="163"/>
                    <a:pt x="211" y="166"/>
                    <a:pt x="216" y="169"/>
                  </a:cubicBezTo>
                  <a:cubicBezTo>
                    <a:pt x="220" y="172"/>
                    <a:pt x="222" y="173"/>
                    <a:pt x="222" y="173"/>
                  </a:cubicBezTo>
                  <a:cubicBezTo>
                    <a:pt x="223" y="171"/>
                    <a:pt x="223" y="171"/>
                    <a:pt x="223" y="171"/>
                  </a:cubicBezTo>
                  <a:cubicBezTo>
                    <a:pt x="224" y="170"/>
                    <a:pt x="224" y="170"/>
                    <a:pt x="224" y="170"/>
                  </a:cubicBezTo>
                  <a:cubicBezTo>
                    <a:pt x="224" y="170"/>
                    <a:pt x="219" y="166"/>
                    <a:pt x="211" y="162"/>
                  </a:cubicBezTo>
                  <a:cubicBezTo>
                    <a:pt x="199" y="155"/>
                    <a:pt x="181" y="144"/>
                    <a:pt x="166" y="135"/>
                  </a:cubicBezTo>
                  <a:cubicBezTo>
                    <a:pt x="159" y="130"/>
                    <a:pt x="152" y="126"/>
                    <a:pt x="147" y="123"/>
                  </a:cubicBezTo>
                  <a:cubicBezTo>
                    <a:pt x="145" y="121"/>
                    <a:pt x="143" y="120"/>
                    <a:pt x="141" y="119"/>
                  </a:cubicBezTo>
                  <a:cubicBezTo>
                    <a:pt x="141" y="118"/>
                    <a:pt x="140" y="118"/>
                    <a:pt x="140" y="117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0" y="118"/>
                    <a:pt x="140" y="118"/>
                    <a:pt x="140" y="118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0" y="118"/>
                    <a:pt x="140" y="118"/>
                    <a:pt x="140" y="118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40" y="119"/>
                    <a:pt x="140" y="119"/>
                    <a:pt x="140" y="119"/>
                  </a:cubicBezTo>
                  <a:cubicBezTo>
                    <a:pt x="140" y="118"/>
                    <a:pt x="140" y="118"/>
                    <a:pt x="140" y="118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40" y="119"/>
                    <a:pt x="140" y="119"/>
                    <a:pt x="140" y="119"/>
                  </a:cubicBezTo>
                  <a:cubicBezTo>
                    <a:pt x="140" y="119"/>
                    <a:pt x="140" y="119"/>
                    <a:pt x="140" y="119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9" y="120"/>
                    <a:pt x="140" y="120"/>
                    <a:pt x="140" y="119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9" y="120"/>
                    <a:pt x="140" y="121"/>
                  </a:cubicBezTo>
                  <a:cubicBezTo>
                    <a:pt x="144" y="122"/>
                    <a:pt x="151" y="126"/>
                    <a:pt x="161" y="131"/>
                  </a:cubicBezTo>
                  <a:cubicBezTo>
                    <a:pt x="174" y="138"/>
                    <a:pt x="192" y="147"/>
                    <a:pt x="206" y="155"/>
                  </a:cubicBezTo>
                  <a:cubicBezTo>
                    <a:pt x="214" y="159"/>
                    <a:pt x="220" y="162"/>
                    <a:pt x="224" y="164"/>
                  </a:cubicBezTo>
                  <a:cubicBezTo>
                    <a:pt x="229" y="167"/>
                    <a:pt x="231" y="168"/>
                    <a:pt x="231" y="168"/>
                  </a:cubicBezTo>
                  <a:cubicBezTo>
                    <a:pt x="232" y="169"/>
                    <a:pt x="234" y="169"/>
                    <a:pt x="234" y="168"/>
                  </a:cubicBezTo>
                  <a:cubicBezTo>
                    <a:pt x="234" y="167"/>
                    <a:pt x="234" y="167"/>
                    <a:pt x="234" y="167"/>
                  </a:cubicBezTo>
                  <a:cubicBezTo>
                    <a:pt x="234" y="166"/>
                    <a:pt x="234" y="166"/>
                    <a:pt x="234" y="166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3" y="164"/>
                    <a:pt x="233" y="164"/>
                    <a:pt x="232" y="163"/>
                  </a:cubicBezTo>
                  <a:cubicBezTo>
                    <a:pt x="228" y="161"/>
                    <a:pt x="221" y="156"/>
                    <a:pt x="212" y="151"/>
                  </a:cubicBezTo>
                  <a:cubicBezTo>
                    <a:pt x="186" y="134"/>
                    <a:pt x="143" y="109"/>
                    <a:pt x="143" y="109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3" y="110"/>
                    <a:pt x="143" y="110"/>
                    <a:pt x="143" y="110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4" y="112"/>
                    <a:pt x="144" y="111"/>
                  </a:cubicBezTo>
                  <a:cubicBezTo>
                    <a:pt x="143" y="110"/>
                    <a:pt x="143" y="110"/>
                    <a:pt x="143" y="110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2"/>
                    <a:pt x="143" y="113"/>
                    <a:pt x="144" y="113"/>
                  </a:cubicBezTo>
                  <a:cubicBezTo>
                    <a:pt x="148" y="115"/>
                    <a:pt x="156" y="119"/>
                    <a:pt x="165" y="124"/>
                  </a:cubicBezTo>
                  <a:cubicBezTo>
                    <a:pt x="179" y="131"/>
                    <a:pt x="197" y="141"/>
                    <a:pt x="212" y="149"/>
                  </a:cubicBezTo>
                  <a:cubicBezTo>
                    <a:pt x="219" y="153"/>
                    <a:pt x="226" y="157"/>
                    <a:pt x="231" y="159"/>
                  </a:cubicBezTo>
                  <a:cubicBezTo>
                    <a:pt x="233" y="161"/>
                    <a:pt x="235" y="162"/>
                    <a:pt x="237" y="162"/>
                  </a:cubicBezTo>
                  <a:cubicBezTo>
                    <a:pt x="238" y="163"/>
                    <a:pt x="238" y="163"/>
                    <a:pt x="239" y="163"/>
                  </a:cubicBezTo>
                  <a:cubicBezTo>
                    <a:pt x="240" y="163"/>
                    <a:pt x="240" y="163"/>
                    <a:pt x="240" y="163"/>
                  </a:cubicBezTo>
                  <a:cubicBezTo>
                    <a:pt x="240" y="163"/>
                    <a:pt x="240" y="164"/>
                    <a:pt x="241" y="164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42" y="163"/>
                    <a:pt x="242" y="163"/>
                    <a:pt x="242" y="163"/>
                  </a:cubicBezTo>
                  <a:cubicBezTo>
                    <a:pt x="242" y="163"/>
                    <a:pt x="242" y="163"/>
                    <a:pt x="242" y="163"/>
                  </a:cubicBezTo>
                  <a:cubicBezTo>
                    <a:pt x="243" y="162"/>
                    <a:pt x="243" y="162"/>
                    <a:pt x="243" y="161"/>
                  </a:cubicBezTo>
                  <a:cubicBezTo>
                    <a:pt x="243" y="161"/>
                    <a:pt x="242" y="160"/>
                    <a:pt x="242" y="160"/>
                  </a:cubicBezTo>
                  <a:cubicBezTo>
                    <a:pt x="242" y="160"/>
                    <a:pt x="242" y="160"/>
                    <a:pt x="242" y="159"/>
                  </a:cubicBezTo>
                  <a:cubicBezTo>
                    <a:pt x="240" y="158"/>
                    <a:pt x="238" y="157"/>
                    <a:pt x="235" y="155"/>
                  </a:cubicBezTo>
                  <a:cubicBezTo>
                    <a:pt x="215" y="141"/>
                    <a:pt x="153" y="104"/>
                    <a:pt x="153" y="104"/>
                  </a:cubicBezTo>
                  <a:cubicBezTo>
                    <a:pt x="152" y="106"/>
                    <a:pt x="152" y="106"/>
                    <a:pt x="152" y="106"/>
                  </a:cubicBezTo>
                  <a:cubicBezTo>
                    <a:pt x="151" y="108"/>
                    <a:pt x="151" y="108"/>
                    <a:pt x="151" y="108"/>
                  </a:cubicBezTo>
                  <a:cubicBezTo>
                    <a:pt x="245" y="159"/>
                    <a:pt x="245" y="159"/>
                    <a:pt x="245" y="159"/>
                  </a:cubicBezTo>
                  <a:cubicBezTo>
                    <a:pt x="246" y="159"/>
                    <a:pt x="247" y="159"/>
                    <a:pt x="248" y="158"/>
                  </a:cubicBezTo>
                  <a:cubicBezTo>
                    <a:pt x="248" y="157"/>
                    <a:pt x="248" y="156"/>
                    <a:pt x="247" y="155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6" y="97"/>
                    <a:pt x="146" y="97"/>
                    <a:pt x="146" y="97"/>
                  </a:cubicBezTo>
                  <a:cubicBezTo>
                    <a:pt x="146" y="97"/>
                    <a:pt x="171" y="112"/>
                    <a:pt x="197" y="127"/>
                  </a:cubicBezTo>
                  <a:cubicBezTo>
                    <a:pt x="210" y="135"/>
                    <a:pt x="223" y="142"/>
                    <a:pt x="233" y="148"/>
                  </a:cubicBezTo>
                  <a:cubicBezTo>
                    <a:pt x="238" y="151"/>
                    <a:pt x="243" y="153"/>
                    <a:pt x="246" y="155"/>
                  </a:cubicBezTo>
                  <a:cubicBezTo>
                    <a:pt x="248" y="156"/>
                    <a:pt x="249" y="156"/>
                    <a:pt x="251" y="157"/>
                  </a:cubicBezTo>
                  <a:cubicBezTo>
                    <a:pt x="251" y="157"/>
                    <a:pt x="252" y="157"/>
                    <a:pt x="252" y="157"/>
                  </a:cubicBezTo>
                  <a:cubicBezTo>
                    <a:pt x="253" y="157"/>
                    <a:pt x="253" y="158"/>
                    <a:pt x="254" y="158"/>
                  </a:cubicBezTo>
                  <a:cubicBezTo>
                    <a:pt x="254" y="158"/>
                    <a:pt x="254" y="158"/>
                    <a:pt x="255" y="157"/>
                  </a:cubicBezTo>
                  <a:cubicBezTo>
                    <a:pt x="255" y="157"/>
                    <a:pt x="256" y="157"/>
                    <a:pt x="256" y="157"/>
                  </a:cubicBezTo>
                  <a:cubicBezTo>
                    <a:pt x="256" y="156"/>
                    <a:pt x="256" y="155"/>
                    <a:pt x="256" y="155"/>
                  </a:cubicBezTo>
                  <a:cubicBezTo>
                    <a:pt x="256" y="154"/>
                    <a:pt x="256" y="154"/>
                    <a:pt x="255" y="154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8" y="89"/>
                    <a:pt x="148" y="89"/>
                    <a:pt x="148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90"/>
                    <a:pt x="147" y="90"/>
                    <a:pt x="147" y="90"/>
                  </a:cubicBezTo>
                  <a:cubicBezTo>
                    <a:pt x="147" y="90"/>
                    <a:pt x="148" y="90"/>
                    <a:pt x="148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90"/>
                    <a:pt x="147" y="90"/>
                    <a:pt x="147" y="90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7" y="90"/>
                    <a:pt x="147" y="90"/>
                    <a:pt x="147" y="90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89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89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7" y="90"/>
                    <a:pt x="148" y="91"/>
                  </a:cubicBezTo>
                  <a:cubicBezTo>
                    <a:pt x="157" y="95"/>
                    <a:pt x="185" y="111"/>
                    <a:pt x="211" y="125"/>
                  </a:cubicBezTo>
                  <a:cubicBezTo>
                    <a:pt x="224" y="133"/>
                    <a:pt x="236" y="140"/>
                    <a:pt x="245" y="145"/>
                  </a:cubicBezTo>
                  <a:cubicBezTo>
                    <a:pt x="250" y="147"/>
                    <a:pt x="254" y="150"/>
                    <a:pt x="257" y="151"/>
                  </a:cubicBezTo>
                  <a:cubicBezTo>
                    <a:pt x="258" y="152"/>
                    <a:pt x="259" y="152"/>
                    <a:pt x="260" y="153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1" y="153"/>
                    <a:pt x="261" y="153"/>
                    <a:pt x="261" y="153"/>
                  </a:cubicBezTo>
                  <a:cubicBezTo>
                    <a:pt x="261" y="153"/>
                    <a:pt x="261" y="153"/>
                    <a:pt x="261" y="153"/>
                  </a:cubicBezTo>
                  <a:cubicBezTo>
                    <a:pt x="261" y="153"/>
                    <a:pt x="261" y="153"/>
                    <a:pt x="261" y="153"/>
                  </a:cubicBezTo>
                  <a:cubicBezTo>
                    <a:pt x="261" y="153"/>
                    <a:pt x="261" y="153"/>
                    <a:pt x="261" y="153"/>
                  </a:cubicBezTo>
                  <a:cubicBezTo>
                    <a:pt x="261" y="153"/>
                    <a:pt x="261" y="153"/>
                    <a:pt x="261" y="153"/>
                  </a:cubicBezTo>
                  <a:cubicBezTo>
                    <a:pt x="262" y="154"/>
                    <a:pt x="263" y="153"/>
                    <a:pt x="263" y="153"/>
                  </a:cubicBezTo>
                  <a:cubicBezTo>
                    <a:pt x="264" y="152"/>
                    <a:pt x="264" y="152"/>
                    <a:pt x="264" y="152"/>
                  </a:cubicBezTo>
                  <a:cubicBezTo>
                    <a:pt x="264" y="151"/>
                    <a:pt x="263" y="151"/>
                    <a:pt x="263" y="150"/>
                  </a:cubicBezTo>
                  <a:cubicBezTo>
                    <a:pt x="263" y="150"/>
                    <a:pt x="263" y="150"/>
                    <a:pt x="263" y="150"/>
                  </a:cubicBezTo>
                  <a:cubicBezTo>
                    <a:pt x="262" y="149"/>
                    <a:pt x="262" y="149"/>
                    <a:pt x="260" y="148"/>
                  </a:cubicBezTo>
                  <a:cubicBezTo>
                    <a:pt x="252" y="142"/>
                    <a:pt x="223" y="125"/>
                    <a:pt x="197" y="108"/>
                  </a:cubicBezTo>
                  <a:cubicBezTo>
                    <a:pt x="170" y="92"/>
                    <a:pt x="145" y="77"/>
                    <a:pt x="145" y="77"/>
                  </a:cubicBezTo>
                  <a:cubicBezTo>
                    <a:pt x="144" y="78"/>
                    <a:pt x="144" y="78"/>
                    <a:pt x="144" y="78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270" y="152"/>
                    <a:pt x="270" y="152"/>
                    <a:pt x="270" y="152"/>
                  </a:cubicBezTo>
                  <a:cubicBezTo>
                    <a:pt x="270" y="152"/>
                    <a:pt x="272" y="152"/>
                    <a:pt x="272" y="151"/>
                  </a:cubicBezTo>
                  <a:cubicBezTo>
                    <a:pt x="272" y="151"/>
                    <a:pt x="273" y="150"/>
                    <a:pt x="273" y="150"/>
                  </a:cubicBezTo>
                  <a:cubicBezTo>
                    <a:pt x="273" y="149"/>
                    <a:pt x="272" y="149"/>
                    <a:pt x="272" y="148"/>
                  </a:cubicBezTo>
                  <a:cubicBezTo>
                    <a:pt x="272" y="148"/>
                    <a:pt x="271" y="148"/>
                    <a:pt x="271" y="147"/>
                  </a:cubicBezTo>
                  <a:cubicBezTo>
                    <a:pt x="269" y="146"/>
                    <a:pt x="266" y="144"/>
                    <a:pt x="262" y="142"/>
                  </a:cubicBezTo>
                  <a:cubicBezTo>
                    <a:pt x="247" y="132"/>
                    <a:pt x="217" y="115"/>
                    <a:pt x="191" y="100"/>
                  </a:cubicBezTo>
                  <a:cubicBezTo>
                    <a:pt x="178" y="92"/>
                    <a:pt x="166" y="85"/>
                    <a:pt x="157" y="79"/>
                  </a:cubicBezTo>
                  <a:cubicBezTo>
                    <a:pt x="153" y="76"/>
                    <a:pt x="149" y="74"/>
                    <a:pt x="147" y="72"/>
                  </a:cubicBezTo>
                  <a:cubicBezTo>
                    <a:pt x="146" y="71"/>
                    <a:pt x="145" y="70"/>
                    <a:pt x="144" y="70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2" y="70"/>
                    <a:pt x="142" y="70"/>
                    <a:pt x="142" y="70"/>
                  </a:cubicBezTo>
                  <a:cubicBezTo>
                    <a:pt x="144" y="70"/>
                    <a:pt x="144" y="70"/>
                    <a:pt x="144" y="70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2" y="70"/>
                    <a:pt x="142" y="70"/>
                    <a:pt x="142" y="70"/>
                  </a:cubicBezTo>
                  <a:cubicBezTo>
                    <a:pt x="144" y="70"/>
                    <a:pt x="144" y="70"/>
                    <a:pt x="144" y="70"/>
                  </a:cubicBezTo>
                  <a:cubicBezTo>
                    <a:pt x="142" y="70"/>
                    <a:pt x="142" y="70"/>
                    <a:pt x="142" y="70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4" y="70"/>
                    <a:pt x="144" y="70"/>
                    <a:pt x="144" y="70"/>
                  </a:cubicBezTo>
                  <a:cubicBezTo>
                    <a:pt x="142" y="70"/>
                    <a:pt x="142" y="70"/>
                    <a:pt x="142" y="70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2" y="70"/>
                    <a:pt x="142" y="70"/>
                    <a:pt x="142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278" y="147"/>
                    <a:pt x="278" y="147"/>
                    <a:pt x="278" y="147"/>
                  </a:cubicBezTo>
                  <a:cubicBezTo>
                    <a:pt x="279" y="148"/>
                    <a:pt x="281" y="147"/>
                    <a:pt x="281" y="147"/>
                  </a:cubicBezTo>
                  <a:cubicBezTo>
                    <a:pt x="281" y="146"/>
                    <a:pt x="281" y="146"/>
                    <a:pt x="281" y="145"/>
                  </a:cubicBezTo>
                  <a:cubicBezTo>
                    <a:pt x="281" y="145"/>
                    <a:pt x="281" y="145"/>
                    <a:pt x="281" y="144"/>
                  </a:cubicBezTo>
                  <a:cubicBezTo>
                    <a:pt x="281" y="144"/>
                    <a:pt x="281" y="144"/>
                    <a:pt x="281" y="144"/>
                  </a:cubicBezTo>
                  <a:cubicBezTo>
                    <a:pt x="280" y="143"/>
                    <a:pt x="279" y="142"/>
                    <a:pt x="278" y="142"/>
                  </a:cubicBezTo>
                  <a:cubicBezTo>
                    <a:pt x="273" y="138"/>
                    <a:pt x="262" y="131"/>
                    <a:pt x="249" y="123"/>
                  </a:cubicBezTo>
                  <a:cubicBezTo>
                    <a:pt x="208" y="97"/>
                    <a:pt x="144" y="59"/>
                    <a:pt x="144" y="59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5" y="61"/>
                    <a:pt x="145" y="61"/>
                    <a:pt x="145" y="61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4" y="62"/>
                    <a:pt x="144" y="62"/>
                    <a:pt x="144" y="62"/>
                  </a:cubicBezTo>
                  <a:cubicBezTo>
                    <a:pt x="144" y="62"/>
                    <a:pt x="144" y="62"/>
                    <a:pt x="145" y="61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4" y="62"/>
                    <a:pt x="144" y="62"/>
                    <a:pt x="144" y="62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4" y="62"/>
                    <a:pt x="144" y="62"/>
                    <a:pt x="144" y="62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3" y="62"/>
                    <a:pt x="144" y="63"/>
                    <a:pt x="146" y="63"/>
                  </a:cubicBezTo>
                  <a:cubicBezTo>
                    <a:pt x="151" y="66"/>
                    <a:pt x="163" y="73"/>
                    <a:pt x="177" y="81"/>
                  </a:cubicBezTo>
                  <a:cubicBezTo>
                    <a:pt x="199" y="93"/>
                    <a:pt x="227" y="109"/>
                    <a:pt x="249" y="122"/>
                  </a:cubicBezTo>
                  <a:cubicBezTo>
                    <a:pt x="260" y="128"/>
                    <a:pt x="270" y="134"/>
                    <a:pt x="277" y="138"/>
                  </a:cubicBezTo>
                  <a:cubicBezTo>
                    <a:pt x="281" y="140"/>
                    <a:pt x="284" y="142"/>
                    <a:pt x="286" y="143"/>
                  </a:cubicBezTo>
                  <a:cubicBezTo>
                    <a:pt x="287" y="143"/>
                    <a:pt x="288" y="144"/>
                    <a:pt x="288" y="144"/>
                  </a:cubicBezTo>
                  <a:cubicBezTo>
                    <a:pt x="289" y="144"/>
                    <a:pt x="289" y="144"/>
                    <a:pt x="289" y="144"/>
                  </a:cubicBezTo>
                  <a:cubicBezTo>
                    <a:pt x="289" y="145"/>
                    <a:pt x="289" y="145"/>
                    <a:pt x="289" y="145"/>
                  </a:cubicBezTo>
                  <a:cubicBezTo>
                    <a:pt x="290" y="145"/>
                    <a:pt x="290" y="145"/>
                    <a:pt x="290" y="145"/>
                  </a:cubicBezTo>
                  <a:cubicBezTo>
                    <a:pt x="290" y="145"/>
                    <a:pt x="290" y="145"/>
                    <a:pt x="290" y="145"/>
                  </a:cubicBezTo>
                  <a:cubicBezTo>
                    <a:pt x="291" y="145"/>
                    <a:pt x="291" y="145"/>
                    <a:pt x="292" y="144"/>
                  </a:cubicBezTo>
                  <a:cubicBezTo>
                    <a:pt x="292" y="144"/>
                    <a:pt x="292" y="143"/>
                    <a:pt x="292" y="143"/>
                  </a:cubicBezTo>
                  <a:cubicBezTo>
                    <a:pt x="292" y="142"/>
                    <a:pt x="292" y="141"/>
                    <a:pt x="291" y="141"/>
                  </a:cubicBezTo>
                  <a:cubicBezTo>
                    <a:pt x="291" y="141"/>
                    <a:pt x="289" y="140"/>
                    <a:pt x="285" y="138"/>
                  </a:cubicBezTo>
                  <a:cubicBezTo>
                    <a:pt x="272" y="130"/>
                    <a:pt x="239" y="110"/>
                    <a:pt x="209" y="92"/>
                  </a:cubicBezTo>
                  <a:cubicBezTo>
                    <a:pt x="194" y="83"/>
                    <a:pt x="180" y="74"/>
                    <a:pt x="170" y="68"/>
                  </a:cubicBezTo>
                  <a:cubicBezTo>
                    <a:pt x="165" y="64"/>
                    <a:pt x="161" y="61"/>
                    <a:pt x="158" y="59"/>
                  </a:cubicBezTo>
                  <a:cubicBezTo>
                    <a:pt x="156" y="58"/>
                    <a:pt x="155" y="57"/>
                    <a:pt x="154" y="57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3" y="56"/>
                    <a:pt x="153" y="56"/>
                    <a:pt x="153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3" y="56"/>
                    <a:pt x="153" y="56"/>
                    <a:pt x="153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3" y="58"/>
                    <a:pt x="154" y="57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3" y="58"/>
                    <a:pt x="154" y="59"/>
                    <a:pt x="155" y="60"/>
                  </a:cubicBezTo>
                  <a:cubicBezTo>
                    <a:pt x="161" y="63"/>
                    <a:pt x="173" y="70"/>
                    <a:pt x="187" y="78"/>
                  </a:cubicBezTo>
                  <a:cubicBezTo>
                    <a:pt x="209" y="91"/>
                    <a:pt x="236" y="108"/>
                    <a:pt x="258" y="121"/>
                  </a:cubicBezTo>
                  <a:cubicBezTo>
                    <a:pt x="269" y="128"/>
                    <a:pt x="279" y="134"/>
                    <a:pt x="287" y="138"/>
                  </a:cubicBezTo>
                  <a:cubicBezTo>
                    <a:pt x="290" y="141"/>
                    <a:pt x="294" y="142"/>
                    <a:pt x="296" y="144"/>
                  </a:cubicBezTo>
                  <a:cubicBezTo>
                    <a:pt x="297" y="144"/>
                    <a:pt x="298" y="145"/>
                    <a:pt x="299" y="145"/>
                  </a:cubicBezTo>
                  <a:cubicBezTo>
                    <a:pt x="300" y="145"/>
                    <a:pt x="301" y="146"/>
                    <a:pt x="302" y="146"/>
                  </a:cubicBezTo>
                  <a:cubicBezTo>
                    <a:pt x="302" y="146"/>
                    <a:pt x="302" y="146"/>
                    <a:pt x="303" y="145"/>
                  </a:cubicBezTo>
                  <a:cubicBezTo>
                    <a:pt x="303" y="145"/>
                    <a:pt x="303" y="145"/>
                    <a:pt x="304" y="144"/>
                  </a:cubicBezTo>
                  <a:cubicBezTo>
                    <a:pt x="304" y="144"/>
                    <a:pt x="304" y="143"/>
                    <a:pt x="304" y="143"/>
                  </a:cubicBezTo>
                  <a:cubicBezTo>
                    <a:pt x="304" y="142"/>
                    <a:pt x="303" y="142"/>
                    <a:pt x="303" y="142"/>
                  </a:cubicBezTo>
                  <a:cubicBezTo>
                    <a:pt x="303" y="142"/>
                    <a:pt x="301" y="140"/>
                    <a:pt x="297" y="138"/>
                  </a:cubicBezTo>
                  <a:cubicBezTo>
                    <a:pt x="283" y="129"/>
                    <a:pt x="248" y="108"/>
                    <a:pt x="217" y="88"/>
                  </a:cubicBezTo>
                  <a:cubicBezTo>
                    <a:pt x="201" y="78"/>
                    <a:pt x="187" y="69"/>
                    <a:pt x="176" y="62"/>
                  </a:cubicBezTo>
                  <a:cubicBezTo>
                    <a:pt x="170" y="59"/>
                    <a:pt x="166" y="56"/>
                    <a:pt x="163" y="54"/>
                  </a:cubicBezTo>
                  <a:cubicBezTo>
                    <a:pt x="161" y="53"/>
                    <a:pt x="160" y="52"/>
                    <a:pt x="159" y="52"/>
                  </a:cubicBezTo>
                  <a:cubicBezTo>
                    <a:pt x="159" y="52"/>
                    <a:pt x="158" y="51"/>
                    <a:pt x="158" y="51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53"/>
                    <a:pt x="159" y="53"/>
                    <a:pt x="159" y="53"/>
                  </a:cubicBezTo>
                  <a:cubicBezTo>
                    <a:pt x="159" y="52"/>
                    <a:pt x="159" y="52"/>
                    <a:pt x="158" y="52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53"/>
                    <a:pt x="159" y="53"/>
                    <a:pt x="159" y="53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6" y="54"/>
                    <a:pt x="195" y="76"/>
                    <a:pt x="234" y="98"/>
                  </a:cubicBezTo>
                  <a:cubicBezTo>
                    <a:pt x="253" y="109"/>
                    <a:pt x="272" y="120"/>
                    <a:pt x="287" y="129"/>
                  </a:cubicBezTo>
                  <a:cubicBezTo>
                    <a:pt x="295" y="133"/>
                    <a:pt x="301" y="136"/>
                    <a:pt x="305" y="139"/>
                  </a:cubicBezTo>
                  <a:cubicBezTo>
                    <a:pt x="307" y="140"/>
                    <a:pt x="309" y="141"/>
                    <a:pt x="310" y="141"/>
                  </a:cubicBezTo>
                  <a:cubicBezTo>
                    <a:pt x="311" y="142"/>
                    <a:pt x="311" y="142"/>
                    <a:pt x="312" y="142"/>
                  </a:cubicBezTo>
                  <a:cubicBezTo>
                    <a:pt x="312" y="142"/>
                    <a:pt x="312" y="142"/>
                    <a:pt x="312" y="142"/>
                  </a:cubicBezTo>
                  <a:cubicBezTo>
                    <a:pt x="312" y="142"/>
                    <a:pt x="312" y="142"/>
                    <a:pt x="312" y="142"/>
                  </a:cubicBezTo>
                  <a:cubicBezTo>
                    <a:pt x="313" y="143"/>
                    <a:pt x="313" y="143"/>
                    <a:pt x="313" y="143"/>
                  </a:cubicBezTo>
                  <a:cubicBezTo>
                    <a:pt x="313" y="143"/>
                    <a:pt x="313" y="143"/>
                    <a:pt x="313" y="143"/>
                  </a:cubicBezTo>
                  <a:cubicBezTo>
                    <a:pt x="314" y="143"/>
                    <a:pt x="315" y="142"/>
                    <a:pt x="315" y="141"/>
                  </a:cubicBezTo>
                  <a:cubicBezTo>
                    <a:pt x="315" y="140"/>
                    <a:pt x="315" y="139"/>
                    <a:pt x="314" y="139"/>
                  </a:cubicBezTo>
                  <a:cubicBezTo>
                    <a:pt x="314" y="139"/>
                    <a:pt x="312" y="137"/>
                    <a:pt x="308" y="135"/>
                  </a:cubicBezTo>
                  <a:cubicBezTo>
                    <a:pt x="294" y="126"/>
                    <a:pt x="258" y="104"/>
                    <a:pt x="226" y="84"/>
                  </a:cubicBezTo>
                  <a:cubicBezTo>
                    <a:pt x="210" y="74"/>
                    <a:pt x="195" y="65"/>
                    <a:pt x="184" y="58"/>
                  </a:cubicBezTo>
                  <a:cubicBezTo>
                    <a:pt x="178" y="54"/>
                    <a:pt x="174" y="51"/>
                    <a:pt x="170" y="49"/>
                  </a:cubicBezTo>
                  <a:cubicBezTo>
                    <a:pt x="169" y="48"/>
                    <a:pt x="168" y="47"/>
                    <a:pt x="167" y="47"/>
                  </a:cubicBezTo>
                  <a:cubicBezTo>
                    <a:pt x="166" y="47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9"/>
                    <a:pt x="166" y="49"/>
                    <a:pt x="166" y="49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8"/>
                    <a:pt x="165" y="48"/>
                    <a:pt x="165" y="48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8"/>
                    <a:pt x="165" y="48"/>
                    <a:pt x="165" y="48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50"/>
                    <a:pt x="166" y="50"/>
                    <a:pt x="167" y="51"/>
                  </a:cubicBezTo>
                  <a:cubicBezTo>
                    <a:pt x="173" y="53"/>
                    <a:pt x="186" y="61"/>
                    <a:pt x="202" y="70"/>
                  </a:cubicBezTo>
                  <a:cubicBezTo>
                    <a:pt x="225" y="84"/>
                    <a:pt x="256" y="102"/>
                    <a:pt x="281" y="117"/>
                  </a:cubicBezTo>
                  <a:cubicBezTo>
                    <a:pt x="293" y="124"/>
                    <a:pt x="305" y="131"/>
                    <a:pt x="313" y="136"/>
                  </a:cubicBezTo>
                  <a:cubicBezTo>
                    <a:pt x="317" y="138"/>
                    <a:pt x="321" y="140"/>
                    <a:pt x="323" y="141"/>
                  </a:cubicBezTo>
                  <a:cubicBezTo>
                    <a:pt x="325" y="142"/>
                    <a:pt x="326" y="142"/>
                    <a:pt x="327" y="143"/>
                  </a:cubicBezTo>
                  <a:cubicBezTo>
                    <a:pt x="327" y="143"/>
                    <a:pt x="327" y="143"/>
                    <a:pt x="328" y="143"/>
                  </a:cubicBezTo>
                  <a:cubicBezTo>
                    <a:pt x="328" y="143"/>
                    <a:pt x="329" y="144"/>
                    <a:pt x="329" y="144"/>
                  </a:cubicBezTo>
                  <a:cubicBezTo>
                    <a:pt x="330" y="143"/>
                    <a:pt x="330" y="143"/>
                    <a:pt x="330" y="143"/>
                  </a:cubicBezTo>
                  <a:cubicBezTo>
                    <a:pt x="330" y="143"/>
                    <a:pt x="331" y="143"/>
                    <a:pt x="331" y="143"/>
                  </a:cubicBezTo>
                  <a:cubicBezTo>
                    <a:pt x="331" y="142"/>
                    <a:pt x="331" y="142"/>
                    <a:pt x="331" y="141"/>
                  </a:cubicBezTo>
                  <a:cubicBezTo>
                    <a:pt x="331" y="140"/>
                    <a:pt x="331" y="140"/>
                    <a:pt x="330" y="140"/>
                  </a:cubicBezTo>
                  <a:cubicBezTo>
                    <a:pt x="330" y="140"/>
                    <a:pt x="328" y="138"/>
                    <a:pt x="324" y="136"/>
                  </a:cubicBezTo>
                  <a:cubicBezTo>
                    <a:pt x="309" y="126"/>
                    <a:pt x="271" y="103"/>
                    <a:pt x="237" y="82"/>
                  </a:cubicBezTo>
                  <a:cubicBezTo>
                    <a:pt x="220" y="72"/>
                    <a:pt x="204" y="62"/>
                    <a:pt x="193" y="54"/>
                  </a:cubicBezTo>
                  <a:cubicBezTo>
                    <a:pt x="187" y="51"/>
                    <a:pt x="182" y="48"/>
                    <a:pt x="179" y="45"/>
                  </a:cubicBezTo>
                  <a:cubicBezTo>
                    <a:pt x="177" y="44"/>
                    <a:pt x="176" y="43"/>
                    <a:pt x="175" y="43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4" y="45"/>
                    <a:pt x="174" y="45"/>
                    <a:pt x="174" y="45"/>
                  </a:cubicBezTo>
                  <a:cubicBezTo>
                    <a:pt x="174" y="44"/>
                    <a:pt x="174" y="44"/>
                    <a:pt x="174" y="43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4" y="45"/>
                    <a:pt x="174" y="45"/>
                    <a:pt x="174" y="45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5"/>
                    <a:pt x="212" y="70"/>
                    <a:pt x="254" y="95"/>
                  </a:cubicBezTo>
                  <a:cubicBezTo>
                    <a:pt x="275" y="107"/>
                    <a:pt x="296" y="119"/>
                    <a:pt x="313" y="129"/>
                  </a:cubicBezTo>
                  <a:cubicBezTo>
                    <a:pt x="321" y="133"/>
                    <a:pt x="328" y="137"/>
                    <a:pt x="333" y="140"/>
                  </a:cubicBezTo>
                  <a:cubicBezTo>
                    <a:pt x="336" y="141"/>
                    <a:pt x="338" y="142"/>
                    <a:pt x="340" y="143"/>
                  </a:cubicBezTo>
                  <a:cubicBezTo>
                    <a:pt x="341" y="144"/>
                    <a:pt x="342" y="144"/>
                    <a:pt x="342" y="144"/>
                  </a:cubicBezTo>
                  <a:cubicBezTo>
                    <a:pt x="343" y="144"/>
                    <a:pt x="343" y="144"/>
                    <a:pt x="344" y="144"/>
                  </a:cubicBezTo>
                  <a:cubicBezTo>
                    <a:pt x="344" y="144"/>
                    <a:pt x="345" y="144"/>
                    <a:pt x="345" y="144"/>
                  </a:cubicBezTo>
                  <a:cubicBezTo>
                    <a:pt x="345" y="144"/>
                    <a:pt x="346" y="144"/>
                    <a:pt x="346" y="143"/>
                  </a:cubicBezTo>
                  <a:cubicBezTo>
                    <a:pt x="347" y="143"/>
                    <a:pt x="347" y="142"/>
                    <a:pt x="347" y="142"/>
                  </a:cubicBezTo>
                  <a:cubicBezTo>
                    <a:pt x="346" y="141"/>
                    <a:pt x="346" y="141"/>
                    <a:pt x="346" y="141"/>
                  </a:cubicBezTo>
                  <a:cubicBezTo>
                    <a:pt x="346" y="141"/>
                    <a:pt x="343" y="139"/>
                    <a:pt x="339" y="136"/>
                  </a:cubicBezTo>
                  <a:cubicBezTo>
                    <a:pt x="323" y="127"/>
                    <a:pt x="283" y="102"/>
                    <a:pt x="248" y="80"/>
                  </a:cubicBezTo>
                  <a:cubicBezTo>
                    <a:pt x="230" y="69"/>
                    <a:pt x="213" y="59"/>
                    <a:pt x="201" y="51"/>
                  </a:cubicBezTo>
                  <a:cubicBezTo>
                    <a:pt x="195" y="47"/>
                    <a:pt x="190" y="44"/>
                    <a:pt x="186" y="41"/>
                  </a:cubicBezTo>
                  <a:cubicBezTo>
                    <a:pt x="184" y="40"/>
                    <a:pt x="183" y="39"/>
                    <a:pt x="182" y="39"/>
                  </a:cubicBezTo>
                  <a:cubicBezTo>
                    <a:pt x="182" y="38"/>
                    <a:pt x="181" y="38"/>
                    <a:pt x="181" y="38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1" y="39"/>
                    <a:pt x="181" y="38"/>
                    <a:pt x="181" y="38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39"/>
                    <a:pt x="181" y="39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1"/>
                    <a:pt x="181" y="41"/>
                    <a:pt x="181" y="40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3" y="42"/>
                    <a:pt x="187" y="45"/>
                    <a:pt x="193" y="48"/>
                  </a:cubicBezTo>
                  <a:cubicBezTo>
                    <a:pt x="215" y="60"/>
                    <a:pt x="256" y="85"/>
                    <a:pt x="292" y="106"/>
                  </a:cubicBezTo>
                  <a:cubicBezTo>
                    <a:pt x="310" y="117"/>
                    <a:pt x="327" y="127"/>
                    <a:pt x="339" y="135"/>
                  </a:cubicBezTo>
                  <a:cubicBezTo>
                    <a:pt x="345" y="138"/>
                    <a:pt x="350" y="141"/>
                    <a:pt x="353" y="143"/>
                  </a:cubicBezTo>
                  <a:cubicBezTo>
                    <a:pt x="356" y="146"/>
                    <a:pt x="358" y="147"/>
                    <a:pt x="358" y="147"/>
                  </a:cubicBezTo>
                  <a:cubicBezTo>
                    <a:pt x="359" y="147"/>
                    <a:pt x="361" y="147"/>
                    <a:pt x="361" y="146"/>
                  </a:cubicBezTo>
                  <a:cubicBezTo>
                    <a:pt x="362" y="145"/>
                    <a:pt x="361" y="144"/>
                    <a:pt x="360" y="143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4" y="36"/>
                    <a:pt x="184" y="36"/>
                    <a:pt x="184" y="36"/>
                  </a:cubicBezTo>
                  <a:cubicBezTo>
                    <a:pt x="186" y="37"/>
                    <a:pt x="186" y="37"/>
                    <a:pt x="186" y="37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7"/>
                    <a:pt x="186" y="37"/>
                    <a:pt x="186" y="37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5" y="38"/>
                    <a:pt x="185" y="38"/>
                    <a:pt x="185" y="38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5" y="38"/>
                    <a:pt x="185" y="38"/>
                    <a:pt x="185" y="38"/>
                  </a:cubicBezTo>
                  <a:cubicBezTo>
                    <a:pt x="185" y="38"/>
                    <a:pt x="185" y="38"/>
                    <a:pt x="185" y="38"/>
                  </a:cubicBezTo>
                  <a:cubicBezTo>
                    <a:pt x="185" y="38"/>
                    <a:pt x="187" y="38"/>
                    <a:pt x="188" y="39"/>
                  </a:cubicBezTo>
                  <a:cubicBezTo>
                    <a:pt x="196" y="42"/>
                    <a:pt x="211" y="51"/>
                    <a:pt x="230" y="62"/>
                  </a:cubicBezTo>
                  <a:cubicBezTo>
                    <a:pt x="257" y="78"/>
                    <a:pt x="293" y="100"/>
                    <a:pt x="322" y="117"/>
                  </a:cubicBezTo>
                  <a:cubicBezTo>
                    <a:pt x="336" y="126"/>
                    <a:pt x="349" y="134"/>
                    <a:pt x="357" y="140"/>
                  </a:cubicBezTo>
                  <a:cubicBezTo>
                    <a:pt x="366" y="145"/>
                    <a:pt x="372" y="149"/>
                    <a:pt x="372" y="149"/>
                  </a:cubicBezTo>
                  <a:cubicBezTo>
                    <a:pt x="372" y="149"/>
                    <a:pt x="373" y="149"/>
                    <a:pt x="373" y="149"/>
                  </a:cubicBezTo>
                  <a:cubicBezTo>
                    <a:pt x="374" y="149"/>
                    <a:pt x="374" y="148"/>
                    <a:pt x="375" y="148"/>
                  </a:cubicBezTo>
                  <a:cubicBezTo>
                    <a:pt x="375" y="147"/>
                    <a:pt x="375" y="147"/>
                    <a:pt x="375" y="146"/>
                  </a:cubicBezTo>
                  <a:cubicBezTo>
                    <a:pt x="375" y="146"/>
                    <a:pt x="374" y="145"/>
                    <a:pt x="374" y="145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1" y="34"/>
                    <a:pt x="191" y="34"/>
                    <a:pt x="191" y="33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1" y="35"/>
                  </a:cubicBezTo>
                  <a:cubicBezTo>
                    <a:pt x="193" y="36"/>
                    <a:pt x="199" y="38"/>
                    <a:pt x="206" y="42"/>
                  </a:cubicBezTo>
                  <a:cubicBezTo>
                    <a:pt x="230" y="56"/>
                    <a:pt x="278" y="85"/>
                    <a:pt x="319" y="110"/>
                  </a:cubicBezTo>
                  <a:cubicBezTo>
                    <a:pt x="340" y="123"/>
                    <a:pt x="359" y="134"/>
                    <a:pt x="373" y="143"/>
                  </a:cubicBezTo>
                  <a:cubicBezTo>
                    <a:pt x="380" y="147"/>
                    <a:pt x="385" y="151"/>
                    <a:pt x="389" y="153"/>
                  </a:cubicBezTo>
                  <a:cubicBezTo>
                    <a:pt x="393" y="156"/>
                    <a:pt x="395" y="157"/>
                    <a:pt x="395" y="157"/>
                  </a:cubicBezTo>
                  <a:cubicBezTo>
                    <a:pt x="396" y="157"/>
                    <a:pt x="396" y="157"/>
                    <a:pt x="397" y="157"/>
                  </a:cubicBezTo>
                  <a:cubicBezTo>
                    <a:pt x="397" y="157"/>
                    <a:pt x="398" y="157"/>
                    <a:pt x="398" y="156"/>
                  </a:cubicBezTo>
                  <a:cubicBezTo>
                    <a:pt x="398" y="156"/>
                    <a:pt x="398" y="155"/>
                    <a:pt x="398" y="155"/>
                  </a:cubicBezTo>
                  <a:cubicBezTo>
                    <a:pt x="398" y="154"/>
                    <a:pt x="398" y="154"/>
                    <a:pt x="398" y="154"/>
                  </a:cubicBezTo>
                  <a:cubicBezTo>
                    <a:pt x="398" y="153"/>
                    <a:pt x="397" y="153"/>
                    <a:pt x="397" y="152"/>
                  </a:cubicBezTo>
                  <a:cubicBezTo>
                    <a:pt x="395" y="151"/>
                    <a:pt x="391" y="148"/>
                    <a:pt x="386" y="144"/>
                  </a:cubicBezTo>
                  <a:cubicBezTo>
                    <a:pt x="349" y="120"/>
                    <a:pt x="239" y="55"/>
                    <a:pt x="239" y="55"/>
                  </a:cubicBezTo>
                  <a:cubicBezTo>
                    <a:pt x="238" y="54"/>
                    <a:pt x="237" y="54"/>
                    <a:pt x="236" y="55"/>
                  </a:cubicBezTo>
                  <a:cubicBezTo>
                    <a:pt x="236" y="56"/>
                    <a:pt x="236" y="57"/>
                    <a:pt x="237" y="58"/>
                  </a:cubicBezTo>
                  <a:cubicBezTo>
                    <a:pt x="237" y="58"/>
                    <a:pt x="327" y="114"/>
                    <a:pt x="419" y="170"/>
                  </a:cubicBezTo>
                  <a:cubicBezTo>
                    <a:pt x="465" y="198"/>
                    <a:pt x="511" y="226"/>
                    <a:pt x="546" y="247"/>
                  </a:cubicBezTo>
                  <a:cubicBezTo>
                    <a:pt x="564" y="257"/>
                    <a:pt x="579" y="266"/>
                    <a:pt x="590" y="272"/>
                  </a:cubicBezTo>
                  <a:cubicBezTo>
                    <a:pt x="595" y="275"/>
                    <a:pt x="600" y="278"/>
                    <a:pt x="603" y="279"/>
                  </a:cubicBezTo>
                  <a:cubicBezTo>
                    <a:pt x="604" y="280"/>
                    <a:pt x="606" y="281"/>
                    <a:pt x="607" y="281"/>
                  </a:cubicBezTo>
                  <a:cubicBezTo>
                    <a:pt x="607" y="282"/>
                    <a:pt x="608" y="282"/>
                    <a:pt x="608" y="282"/>
                  </a:cubicBezTo>
                  <a:cubicBezTo>
                    <a:pt x="609" y="282"/>
                    <a:pt x="609" y="282"/>
                    <a:pt x="609" y="282"/>
                  </a:cubicBezTo>
                  <a:cubicBezTo>
                    <a:pt x="610" y="282"/>
                    <a:pt x="610" y="282"/>
                    <a:pt x="610" y="282"/>
                  </a:cubicBezTo>
                  <a:cubicBezTo>
                    <a:pt x="611" y="282"/>
                    <a:pt x="611" y="282"/>
                    <a:pt x="611" y="281"/>
                  </a:cubicBezTo>
                  <a:cubicBezTo>
                    <a:pt x="611" y="281"/>
                    <a:pt x="611" y="281"/>
                    <a:pt x="611" y="281"/>
                  </a:cubicBezTo>
                  <a:cubicBezTo>
                    <a:pt x="612" y="281"/>
                    <a:pt x="612" y="280"/>
                    <a:pt x="612" y="280"/>
                  </a:cubicBezTo>
                  <a:cubicBezTo>
                    <a:pt x="612" y="279"/>
                    <a:pt x="611" y="279"/>
                    <a:pt x="611" y="278"/>
                  </a:cubicBezTo>
                  <a:cubicBezTo>
                    <a:pt x="611" y="277"/>
                    <a:pt x="610" y="277"/>
                    <a:pt x="609" y="276"/>
                  </a:cubicBezTo>
                  <a:cubicBezTo>
                    <a:pt x="605" y="272"/>
                    <a:pt x="596" y="266"/>
                    <a:pt x="584" y="258"/>
                  </a:cubicBezTo>
                  <a:cubicBezTo>
                    <a:pt x="501" y="203"/>
                    <a:pt x="248" y="52"/>
                    <a:pt x="248" y="52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9" y="55"/>
                    <a:pt x="249" y="55"/>
                    <a:pt x="249" y="55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8" y="55"/>
                    <a:pt x="248" y="55"/>
                    <a:pt x="248" y="55"/>
                  </a:cubicBezTo>
                  <a:cubicBezTo>
                    <a:pt x="248" y="55"/>
                    <a:pt x="249" y="55"/>
                    <a:pt x="249" y="55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8" y="55"/>
                    <a:pt x="248" y="55"/>
                    <a:pt x="248" y="55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8" y="55"/>
                    <a:pt x="248" y="55"/>
                    <a:pt x="248" y="55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8" y="56"/>
                    <a:pt x="249" y="56"/>
                  </a:cubicBezTo>
                  <a:cubicBezTo>
                    <a:pt x="253" y="58"/>
                    <a:pt x="262" y="63"/>
                    <a:pt x="274" y="70"/>
                  </a:cubicBezTo>
                  <a:cubicBezTo>
                    <a:pt x="316" y="95"/>
                    <a:pt x="398" y="146"/>
                    <a:pt x="470" y="191"/>
                  </a:cubicBezTo>
                  <a:cubicBezTo>
                    <a:pt x="506" y="213"/>
                    <a:pt x="539" y="234"/>
                    <a:pt x="565" y="250"/>
                  </a:cubicBezTo>
                  <a:cubicBezTo>
                    <a:pt x="577" y="257"/>
                    <a:pt x="587" y="264"/>
                    <a:pt x="595" y="268"/>
                  </a:cubicBezTo>
                  <a:cubicBezTo>
                    <a:pt x="599" y="270"/>
                    <a:pt x="602" y="272"/>
                    <a:pt x="604" y="273"/>
                  </a:cubicBezTo>
                  <a:cubicBezTo>
                    <a:pt x="605" y="274"/>
                    <a:pt x="606" y="274"/>
                    <a:pt x="607" y="274"/>
                  </a:cubicBezTo>
                  <a:cubicBezTo>
                    <a:pt x="607" y="275"/>
                    <a:pt x="608" y="275"/>
                    <a:pt x="608" y="275"/>
                  </a:cubicBezTo>
                  <a:cubicBezTo>
                    <a:pt x="608" y="275"/>
                    <a:pt x="608" y="275"/>
                    <a:pt x="609" y="275"/>
                  </a:cubicBezTo>
                  <a:cubicBezTo>
                    <a:pt x="610" y="275"/>
                    <a:pt x="610" y="275"/>
                    <a:pt x="610" y="275"/>
                  </a:cubicBezTo>
                  <a:cubicBezTo>
                    <a:pt x="610" y="275"/>
                    <a:pt x="611" y="274"/>
                    <a:pt x="611" y="274"/>
                  </a:cubicBezTo>
                  <a:cubicBezTo>
                    <a:pt x="611" y="274"/>
                    <a:pt x="611" y="274"/>
                    <a:pt x="611" y="274"/>
                  </a:cubicBezTo>
                  <a:cubicBezTo>
                    <a:pt x="611" y="274"/>
                    <a:pt x="611" y="273"/>
                    <a:pt x="611" y="273"/>
                  </a:cubicBezTo>
                  <a:cubicBezTo>
                    <a:pt x="611" y="272"/>
                    <a:pt x="611" y="271"/>
                    <a:pt x="611" y="271"/>
                  </a:cubicBezTo>
                  <a:cubicBezTo>
                    <a:pt x="610" y="270"/>
                    <a:pt x="609" y="270"/>
                    <a:pt x="608" y="269"/>
                  </a:cubicBezTo>
                  <a:cubicBezTo>
                    <a:pt x="604" y="265"/>
                    <a:pt x="596" y="260"/>
                    <a:pt x="584" y="252"/>
                  </a:cubicBezTo>
                  <a:cubicBezTo>
                    <a:pt x="503" y="198"/>
                    <a:pt x="258" y="51"/>
                    <a:pt x="258" y="51"/>
                  </a:cubicBezTo>
                  <a:cubicBezTo>
                    <a:pt x="257" y="50"/>
                    <a:pt x="256" y="51"/>
                    <a:pt x="255" y="52"/>
                  </a:cubicBezTo>
                  <a:cubicBezTo>
                    <a:pt x="255" y="53"/>
                    <a:pt x="255" y="54"/>
                    <a:pt x="256" y="55"/>
                  </a:cubicBezTo>
                  <a:cubicBezTo>
                    <a:pt x="256" y="55"/>
                    <a:pt x="339" y="107"/>
                    <a:pt x="424" y="159"/>
                  </a:cubicBezTo>
                  <a:cubicBezTo>
                    <a:pt x="467" y="185"/>
                    <a:pt x="510" y="211"/>
                    <a:pt x="543" y="231"/>
                  </a:cubicBezTo>
                  <a:cubicBezTo>
                    <a:pt x="560" y="240"/>
                    <a:pt x="574" y="249"/>
                    <a:pt x="584" y="254"/>
                  </a:cubicBezTo>
                  <a:cubicBezTo>
                    <a:pt x="590" y="257"/>
                    <a:pt x="594" y="259"/>
                    <a:pt x="597" y="261"/>
                  </a:cubicBezTo>
                  <a:cubicBezTo>
                    <a:pt x="599" y="262"/>
                    <a:pt x="600" y="262"/>
                    <a:pt x="601" y="263"/>
                  </a:cubicBezTo>
                  <a:cubicBezTo>
                    <a:pt x="603" y="263"/>
                    <a:pt x="603" y="263"/>
                    <a:pt x="604" y="264"/>
                  </a:cubicBezTo>
                  <a:cubicBezTo>
                    <a:pt x="605" y="264"/>
                    <a:pt x="605" y="263"/>
                    <a:pt x="605" y="263"/>
                  </a:cubicBezTo>
                  <a:cubicBezTo>
                    <a:pt x="606" y="263"/>
                    <a:pt x="606" y="263"/>
                    <a:pt x="607" y="262"/>
                  </a:cubicBezTo>
                  <a:cubicBezTo>
                    <a:pt x="607" y="262"/>
                    <a:pt x="607" y="262"/>
                    <a:pt x="607" y="262"/>
                  </a:cubicBezTo>
                  <a:cubicBezTo>
                    <a:pt x="607" y="262"/>
                    <a:pt x="607" y="262"/>
                    <a:pt x="607" y="261"/>
                  </a:cubicBezTo>
                  <a:cubicBezTo>
                    <a:pt x="607" y="261"/>
                    <a:pt x="607" y="260"/>
                    <a:pt x="607" y="260"/>
                  </a:cubicBezTo>
                  <a:cubicBezTo>
                    <a:pt x="606" y="260"/>
                    <a:pt x="606" y="260"/>
                    <a:pt x="606" y="260"/>
                  </a:cubicBezTo>
                  <a:cubicBezTo>
                    <a:pt x="606" y="259"/>
                    <a:pt x="605" y="259"/>
                    <a:pt x="604" y="258"/>
                  </a:cubicBezTo>
                  <a:cubicBezTo>
                    <a:pt x="597" y="253"/>
                    <a:pt x="573" y="238"/>
                    <a:pt x="540" y="217"/>
                  </a:cubicBezTo>
                  <a:cubicBezTo>
                    <a:pt x="441" y="155"/>
                    <a:pt x="266" y="47"/>
                    <a:pt x="266" y="47"/>
                  </a:cubicBezTo>
                  <a:cubicBezTo>
                    <a:pt x="265" y="49"/>
                    <a:pt x="265" y="49"/>
                    <a:pt x="265" y="49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65" y="49"/>
                    <a:pt x="265" y="49"/>
                    <a:pt x="265" y="49"/>
                  </a:cubicBezTo>
                  <a:cubicBezTo>
                    <a:pt x="266" y="51"/>
                    <a:pt x="266" y="51"/>
                    <a:pt x="266" y="51"/>
                  </a:cubicBezTo>
                  <a:cubicBezTo>
                    <a:pt x="266" y="51"/>
                    <a:pt x="266" y="50"/>
                    <a:pt x="267" y="50"/>
                  </a:cubicBezTo>
                  <a:cubicBezTo>
                    <a:pt x="265" y="49"/>
                    <a:pt x="265" y="49"/>
                    <a:pt x="265" y="49"/>
                  </a:cubicBezTo>
                  <a:cubicBezTo>
                    <a:pt x="266" y="51"/>
                    <a:pt x="266" y="51"/>
                    <a:pt x="266" y="51"/>
                  </a:cubicBezTo>
                  <a:cubicBezTo>
                    <a:pt x="265" y="49"/>
                    <a:pt x="265" y="49"/>
                    <a:pt x="265" y="49"/>
                  </a:cubicBezTo>
                  <a:cubicBezTo>
                    <a:pt x="265" y="51"/>
                    <a:pt x="265" y="51"/>
                    <a:pt x="265" y="51"/>
                  </a:cubicBezTo>
                  <a:cubicBezTo>
                    <a:pt x="266" y="51"/>
                    <a:pt x="266" y="51"/>
                    <a:pt x="266" y="51"/>
                  </a:cubicBezTo>
                  <a:cubicBezTo>
                    <a:pt x="265" y="49"/>
                    <a:pt x="265" y="49"/>
                    <a:pt x="265" y="49"/>
                  </a:cubicBezTo>
                  <a:cubicBezTo>
                    <a:pt x="265" y="51"/>
                    <a:pt x="265" y="51"/>
                    <a:pt x="265" y="51"/>
                  </a:cubicBezTo>
                  <a:cubicBezTo>
                    <a:pt x="265" y="50"/>
                    <a:pt x="265" y="50"/>
                    <a:pt x="265" y="50"/>
                  </a:cubicBezTo>
                  <a:cubicBezTo>
                    <a:pt x="265" y="51"/>
                    <a:pt x="265" y="51"/>
                    <a:pt x="265" y="51"/>
                  </a:cubicBezTo>
                  <a:cubicBezTo>
                    <a:pt x="265" y="51"/>
                    <a:pt x="265" y="51"/>
                    <a:pt x="265" y="51"/>
                  </a:cubicBezTo>
                  <a:cubicBezTo>
                    <a:pt x="265" y="50"/>
                    <a:pt x="265" y="50"/>
                    <a:pt x="265" y="50"/>
                  </a:cubicBezTo>
                  <a:cubicBezTo>
                    <a:pt x="265" y="51"/>
                    <a:pt x="265" y="51"/>
                    <a:pt x="265" y="51"/>
                  </a:cubicBezTo>
                  <a:cubicBezTo>
                    <a:pt x="265" y="51"/>
                    <a:pt x="266" y="51"/>
                    <a:pt x="266" y="52"/>
                  </a:cubicBezTo>
                  <a:cubicBezTo>
                    <a:pt x="270" y="53"/>
                    <a:pt x="278" y="58"/>
                    <a:pt x="288" y="64"/>
                  </a:cubicBezTo>
                  <a:cubicBezTo>
                    <a:pt x="326" y="87"/>
                    <a:pt x="401" y="135"/>
                    <a:pt x="468" y="177"/>
                  </a:cubicBezTo>
                  <a:cubicBezTo>
                    <a:pt x="502" y="198"/>
                    <a:pt x="533" y="217"/>
                    <a:pt x="558" y="232"/>
                  </a:cubicBezTo>
                  <a:cubicBezTo>
                    <a:pt x="570" y="239"/>
                    <a:pt x="580" y="245"/>
                    <a:pt x="588" y="249"/>
                  </a:cubicBezTo>
                  <a:cubicBezTo>
                    <a:pt x="592" y="251"/>
                    <a:pt x="595" y="252"/>
                    <a:pt x="598" y="254"/>
                  </a:cubicBezTo>
                  <a:cubicBezTo>
                    <a:pt x="599" y="254"/>
                    <a:pt x="601" y="255"/>
                    <a:pt x="602" y="255"/>
                  </a:cubicBezTo>
                  <a:cubicBezTo>
                    <a:pt x="603" y="255"/>
                    <a:pt x="603" y="255"/>
                    <a:pt x="604" y="255"/>
                  </a:cubicBezTo>
                  <a:cubicBezTo>
                    <a:pt x="605" y="255"/>
                    <a:pt x="605" y="255"/>
                    <a:pt x="606" y="255"/>
                  </a:cubicBezTo>
                  <a:cubicBezTo>
                    <a:pt x="606" y="255"/>
                    <a:pt x="607" y="255"/>
                    <a:pt x="607" y="254"/>
                  </a:cubicBezTo>
                  <a:cubicBezTo>
                    <a:pt x="607" y="254"/>
                    <a:pt x="607" y="254"/>
                    <a:pt x="607" y="254"/>
                  </a:cubicBezTo>
                  <a:cubicBezTo>
                    <a:pt x="607" y="253"/>
                    <a:pt x="607" y="253"/>
                    <a:pt x="607" y="253"/>
                  </a:cubicBezTo>
                  <a:cubicBezTo>
                    <a:pt x="607" y="252"/>
                    <a:pt x="607" y="252"/>
                    <a:pt x="607" y="252"/>
                  </a:cubicBezTo>
                  <a:cubicBezTo>
                    <a:pt x="606" y="251"/>
                    <a:pt x="606" y="251"/>
                    <a:pt x="606" y="251"/>
                  </a:cubicBezTo>
                  <a:cubicBezTo>
                    <a:pt x="605" y="250"/>
                    <a:pt x="603" y="248"/>
                    <a:pt x="600" y="246"/>
                  </a:cubicBezTo>
                  <a:cubicBezTo>
                    <a:pt x="576" y="231"/>
                    <a:pt x="496" y="184"/>
                    <a:pt x="421" y="139"/>
                  </a:cubicBezTo>
                  <a:cubicBezTo>
                    <a:pt x="384" y="117"/>
                    <a:pt x="348" y="95"/>
                    <a:pt x="321" y="78"/>
                  </a:cubicBezTo>
                  <a:cubicBezTo>
                    <a:pt x="308" y="70"/>
                    <a:pt x="297" y="62"/>
                    <a:pt x="290" y="57"/>
                  </a:cubicBezTo>
                  <a:cubicBezTo>
                    <a:pt x="286" y="54"/>
                    <a:pt x="283" y="52"/>
                    <a:pt x="281" y="50"/>
                  </a:cubicBezTo>
                  <a:cubicBezTo>
                    <a:pt x="280" y="49"/>
                    <a:pt x="279" y="49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8" y="48"/>
                    <a:pt x="278" y="48"/>
                    <a:pt x="278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8" y="48"/>
                    <a:pt x="278" y="48"/>
                    <a:pt x="278" y="48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9" y="48"/>
                    <a:pt x="279" y="48"/>
                    <a:pt x="279" y="48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7" y="50"/>
                    <a:pt x="277" y="50"/>
                    <a:pt x="277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7" y="50"/>
                    <a:pt x="277" y="50"/>
                    <a:pt x="277" y="50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7" y="50"/>
                    <a:pt x="277" y="50"/>
                    <a:pt x="277" y="50"/>
                  </a:cubicBezTo>
                  <a:cubicBezTo>
                    <a:pt x="277" y="50"/>
                    <a:pt x="277" y="50"/>
                    <a:pt x="277" y="50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7" y="50"/>
                    <a:pt x="277" y="50"/>
                    <a:pt x="277" y="50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7" y="50"/>
                    <a:pt x="277" y="50"/>
                    <a:pt x="277" y="50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7" y="50"/>
                    <a:pt x="277" y="50"/>
                    <a:pt x="278" y="50"/>
                  </a:cubicBezTo>
                  <a:cubicBezTo>
                    <a:pt x="282" y="52"/>
                    <a:pt x="289" y="56"/>
                    <a:pt x="300" y="63"/>
                  </a:cubicBezTo>
                  <a:cubicBezTo>
                    <a:pt x="338" y="84"/>
                    <a:pt x="413" y="130"/>
                    <a:pt x="478" y="169"/>
                  </a:cubicBezTo>
                  <a:cubicBezTo>
                    <a:pt x="511" y="189"/>
                    <a:pt x="542" y="208"/>
                    <a:pt x="564" y="221"/>
                  </a:cubicBezTo>
                  <a:cubicBezTo>
                    <a:pt x="575" y="228"/>
                    <a:pt x="584" y="234"/>
                    <a:pt x="590" y="238"/>
                  </a:cubicBezTo>
                  <a:cubicBezTo>
                    <a:pt x="597" y="241"/>
                    <a:pt x="600" y="244"/>
                    <a:pt x="600" y="244"/>
                  </a:cubicBezTo>
                  <a:cubicBezTo>
                    <a:pt x="601" y="244"/>
                    <a:pt x="601" y="244"/>
                    <a:pt x="602" y="244"/>
                  </a:cubicBezTo>
                  <a:cubicBezTo>
                    <a:pt x="603" y="243"/>
                    <a:pt x="603" y="243"/>
                    <a:pt x="603" y="242"/>
                  </a:cubicBezTo>
                  <a:cubicBezTo>
                    <a:pt x="603" y="241"/>
                    <a:pt x="603" y="241"/>
                    <a:pt x="603" y="241"/>
                  </a:cubicBezTo>
                  <a:cubicBezTo>
                    <a:pt x="603" y="240"/>
                    <a:pt x="603" y="240"/>
                    <a:pt x="603" y="240"/>
                  </a:cubicBezTo>
                  <a:cubicBezTo>
                    <a:pt x="602" y="240"/>
                    <a:pt x="602" y="240"/>
                    <a:pt x="602" y="240"/>
                  </a:cubicBezTo>
                  <a:cubicBezTo>
                    <a:pt x="602" y="240"/>
                    <a:pt x="601" y="240"/>
                    <a:pt x="601" y="239"/>
                  </a:cubicBezTo>
                  <a:cubicBezTo>
                    <a:pt x="589" y="232"/>
                    <a:pt x="510" y="185"/>
                    <a:pt x="435" y="139"/>
                  </a:cubicBezTo>
                  <a:cubicBezTo>
                    <a:pt x="398" y="116"/>
                    <a:pt x="361" y="93"/>
                    <a:pt x="333" y="75"/>
                  </a:cubicBezTo>
                  <a:cubicBezTo>
                    <a:pt x="320" y="67"/>
                    <a:pt x="308" y="59"/>
                    <a:pt x="300" y="54"/>
                  </a:cubicBezTo>
                  <a:cubicBezTo>
                    <a:pt x="296" y="51"/>
                    <a:pt x="293" y="49"/>
                    <a:pt x="291" y="47"/>
                  </a:cubicBezTo>
                  <a:cubicBezTo>
                    <a:pt x="290" y="46"/>
                    <a:pt x="289" y="46"/>
                    <a:pt x="289" y="45"/>
                  </a:cubicBezTo>
                  <a:cubicBezTo>
                    <a:pt x="289" y="45"/>
                    <a:pt x="289" y="45"/>
                    <a:pt x="289" y="45"/>
                  </a:cubicBezTo>
                  <a:cubicBezTo>
                    <a:pt x="289" y="45"/>
                    <a:pt x="289" y="45"/>
                    <a:pt x="289" y="45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9" y="46"/>
                    <a:pt x="289" y="46"/>
                    <a:pt x="289" y="46"/>
                  </a:cubicBezTo>
                  <a:cubicBezTo>
                    <a:pt x="289" y="45"/>
                    <a:pt x="289" y="45"/>
                    <a:pt x="289" y="45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9" y="46"/>
                    <a:pt x="289" y="46"/>
                    <a:pt x="289" y="46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9" y="47"/>
                    <a:pt x="289" y="47"/>
                    <a:pt x="289" y="47"/>
                  </a:cubicBezTo>
                  <a:cubicBezTo>
                    <a:pt x="289" y="46"/>
                    <a:pt x="289" y="46"/>
                    <a:pt x="289" y="46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9" y="47"/>
                    <a:pt x="289" y="47"/>
                    <a:pt x="289" y="47"/>
                  </a:cubicBezTo>
                  <a:cubicBezTo>
                    <a:pt x="289" y="47"/>
                    <a:pt x="289" y="47"/>
                    <a:pt x="289" y="47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88" y="47"/>
                    <a:pt x="288" y="47"/>
                    <a:pt x="289" y="47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7" y="47"/>
                    <a:pt x="287" y="47"/>
                    <a:pt x="287" y="47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7" y="47"/>
                    <a:pt x="287" y="47"/>
                    <a:pt x="287" y="47"/>
                  </a:cubicBezTo>
                  <a:cubicBezTo>
                    <a:pt x="287" y="47"/>
                    <a:pt x="287" y="47"/>
                    <a:pt x="287" y="47"/>
                  </a:cubicBezTo>
                  <a:cubicBezTo>
                    <a:pt x="288" y="47"/>
                    <a:pt x="290" y="48"/>
                    <a:pt x="293" y="50"/>
                  </a:cubicBezTo>
                  <a:cubicBezTo>
                    <a:pt x="305" y="55"/>
                    <a:pt x="330" y="69"/>
                    <a:pt x="360" y="88"/>
                  </a:cubicBezTo>
                  <a:cubicBezTo>
                    <a:pt x="406" y="115"/>
                    <a:pt x="465" y="151"/>
                    <a:pt x="512" y="181"/>
                  </a:cubicBezTo>
                  <a:cubicBezTo>
                    <a:pt x="536" y="195"/>
                    <a:pt x="557" y="208"/>
                    <a:pt x="573" y="218"/>
                  </a:cubicBezTo>
                  <a:cubicBezTo>
                    <a:pt x="580" y="223"/>
                    <a:pt x="586" y="226"/>
                    <a:pt x="591" y="229"/>
                  </a:cubicBezTo>
                  <a:cubicBezTo>
                    <a:pt x="593" y="230"/>
                    <a:pt x="595" y="231"/>
                    <a:pt x="596" y="232"/>
                  </a:cubicBezTo>
                  <a:cubicBezTo>
                    <a:pt x="596" y="232"/>
                    <a:pt x="597" y="232"/>
                    <a:pt x="597" y="233"/>
                  </a:cubicBezTo>
                  <a:cubicBezTo>
                    <a:pt x="598" y="233"/>
                    <a:pt x="598" y="233"/>
                    <a:pt x="598" y="233"/>
                  </a:cubicBezTo>
                  <a:cubicBezTo>
                    <a:pt x="598" y="233"/>
                    <a:pt x="598" y="233"/>
                    <a:pt x="598" y="233"/>
                  </a:cubicBezTo>
                  <a:cubicBezTo>
                    <a:pt x="598" y="233"/>
                    <a:pt x="599" y="233"/>
                    <a:pt x="599" y="233"/>
                  </a:cubicBezTo>
                  <a:cubicBezTo>
                    <a:pt x="600" y="233"/>
                    <a:pt x="600" y="233"/>
                    <a:pt x="600" y="233"/>
                  </a:cubicBezTo>
                  <a:cubicBezTo>
                    <a:pt x="600" y="233"/>
                    <a:pt x="600" y="233"/>
                    <a:pt x="601" y="232"/>
                  </a:cubicBezTo>
                  <a:cubicBezTo>
                    <a:pt x="601" y="232"/>
                    <a:pt x="601" y="232"/>
                    <a:pt x="601" y="232"/>
                  </a:cubicBezTo>
                  <a:cubicBezTo>
                    <a:pt x="601" y="231"/>
                    <a:pt x="601" y="231"/>
                    <a:pt x="601" y="231"/>
                  </a:cubicBezTo>
                  <a:cubicBezTo>
                    <a:pt x="601" y="230"/>
                    <a:pt x="601" y="230"/>
                    <a:pt x="601" y="230"/>
                  </a:cubicBezTo>
                  <a:cubicBezTo>
                    <a:pt x="600" y="229"/>
                    <a:pt x="600" y="229"/>
                    <a:pt x="600" y="229"/>
                  </a:cubicBezTo>
                  <a:cubicBezTo>
                    <a:pt x="599" y="228"/>
                    <a:pt x="597" y="227"/>
                    <a:pt x="594" y="225"/>
                  </a:cubicBezTo>
                  <a:cubicBezTo>
                    <a:pt x="572" y="211"/>
                    <a:pt x="496" y="166"/>
                    <a:pt x="426" y="123"/>
                  </a:cubicBezTo>
                  <a:cubicBezTo>
                    <a:pt x="391" y="102"/>
                    <a:pt x="357" y="81"/>
                    <a:pt x="332" y="65"/>
                  </a:cubicBezTo>
                  <a:cubicBezTo>
                    <a:pt x="319" y="57"/>
                    <a:pt x="309" y="51"/>
                    <a:pt x="302" y="46"/>
                  </a:cubicBezTo>
                  <a:cubicBezTo>
                    <a:pt x="298" y="43"/>
                    <a:pt x="295" y="41"/>
                    <a:pt x="294" y="40"/>
                  </a:cubicBezTo>
                  <a:cubicBezTo>
                    <a:pt x="293" y="39"/>
                    <a:pt x="292" y="38"/>
                    <a:pt x="292" y="38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1" y="38"/>
                    <a:pt x="291" y="38"/>
                    <a:pt x="291" y="38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1" y="38"/>
                    <a:pt x="291" y="38"/>
                    <a:pt x="291" y="38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1" y="39"/>
                    <a:pt x="291" y="39"/>
                    <a:pt x="291" y="39"/>
                  </a:cubicBezTo>
                  <a:cubicBezTo>
                    <a:pt x="291" y="38"/>
                    <a:pt x="291" y="38"/>
                    <a:pt x="291" y="38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1" y="39"/>
                    <a:pt x="291" y="39"/>
                    <a:pt x="291" y="39"/>
                  </a:cubicBezTo>
                  <a:cubicBezTo>
                    <a:pt x="291" y="39"/>
                    <a:pt x="291" y="39"/>
                    <a:pt x="291" y="39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39"/>
                    <a:pt x="291" y="39"/>
                    <a:pt x="291" y="39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38"/>
                    <a:pt x="290" y="38"/>
                    <a:pt x="290" y="38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39"/>
                    <a:pt x="290" y="39"/>
                    <a:pt x="290" y="39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39"/>
                    <a:pt x="290" y="39"/>
                    <a:pt x="290" y="39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40"/>
                    <a:pt x="290" y="40"/>
                    <a:pt x="291" y="40"/>
                  </a:cubicBezTo>
                  <a:cubicBezTo>
                    <a:pt x="295" y="42"/>
                    <a:pt x="303" y="46"/>
                    <a:pt x="313" y="52"/>
                  </a:cubicBezTo>
                  <a:cubicBezTo>
                    <a:pt x="351" y="73"/>
                    <a:pt x="424" y="117"/>
                    <a:pt x="487" y="156"/>
                  </a:cubicBezTo>
                  <a:cubicBezTo>
                    <a:pt x="519" y="175"/>
                    <a:pt x="548" y="193"/>
                    <a:pt x="570" y="206"/>
                  </a:cubicBezTo>
                  <a:cubicBezTo>
                    <a:pt x="580" y="213"/>
                    <a:pt x="589" y="218"/>
                    <a:pt x="595" y="222"/>
                  </a:cubicBezTo>
                  <a:cubicBezTo>
                    <a:pt x="601" y="225"/>
                    <a:pt x="605" y="227"/>
                    <a:pt x="605" y="227"/>
                  </a:cubicBezTo>
                  <a:cubicBezTo>
                    <a:pt x="606" y="228"/>
                    <a:pt x="607" y="228"/>
                    <a:pt x="608" y="227"/>
                  </a:cubicBezTo>
                  <a:cubicBezTo>
                    <a:pt x="608" y="226"/>
                    <a:pt x="608" y="225"/>
                    <a:pt x="607" y="224"/>
                  </a:cubicBezTo>
                  <a:cubicBezTo>
                    <a:pt x="294" y="28"/>
                    <a:pt x="294" y="28"/>
                    <a:pt x="294" y="28"/>
                  </a:cubicBezTo>
                  <a:cubicBezTo>
                    <a:pt x="293" y="30"/>
                    <a:pt x="293" y="30"/>
                    <a:pt x="293" y="30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3" y="30"/>
                    <a:pt x="293" y="30"/>
                    <a:pt x="293" y="30"/>
                  </a:cubicBezTo>
                  <a:cubicBezTo>
                    <a:pt x="294" y="32"/>
                    <a:pt x="294" y="32"/>
                    <a:pt x="294" y="32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3" y="30"/>
                    <a:pt x="293" y="30"/>
                    <a:pt x="293" y="30"/>
                  </a:cubicBezTo>
                  <a:cubicBezTo>
                    <a:pt x="294" y="32"/>
                    <a:pt x="294" y="32"/>
                    <a:pt x="294" y="32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4" y="32"/>
                    <a:pt x="294" y="32"/>
                    <a:pt x="294" y="32"/>
                  </a:cubicBezTo>
                  <a:cubicBezTo>
                    <a:pt x="294" y="32"/>
                    <a:pt x="294" y="32"/>
                    <a:pt x="294" y="32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4" y="32"/>
                    <a:pt x="294" y="32"/>
                    <a:pt x="294" y="32"/>
                  </a:cubicBezTo>
                  <a:cubicBezTo>
                    <a:pt x="294" y="32"/>
                    <a:pt x="294" y="32"/>
                    <a:pt x="294" y="32"/>
                  </a:cubicBezTo>
                  <a:cubicBezTo>
                    <a:pt x="294" y="32"/>
                    <a:pt x="295" y="32"/>
                    <a:pt x="296" y="32"/>
                  </a:cubicBezTo>
                  <a:cubicBezTo>
                    <a:pt x="300" y="33"/>
                    <a:pt x="308" y="37"/>
                    <a:pt x="318" y="43"/>
                  </a:cubicBezTo>
                  <a:cubicBezTo>
                    <a:pt x="355" y="64"/>
                    <a:pt x="423" y="109"/>
                    <a:pt x="485" y="149"/>
                  </a:cubicBezTo>
                  <a:cubicBezTo>
                    <a:pt x="516" y="168"/>
                    <a:pt x="545" y="187"/>
                    <a:pt x="568" y="200"/>
                  </a:cubicBezTo>
                  <a:cubicBezTo>
                    <a:pt x="579" y="207"/>
                    <a:pt x="589" y="213"/>
                    <a:pt x="596" y="216"/>
                  </a:cubicBezTo>
                  <a:cubicBezTo>
                    <a:pt x="600" y="218"/>
                    <a:pt x="603" y="220"/>
                    <a:pt x="605" y="221"/>
                  </a:cubicBezTo>
                  <a:cubicBezTo>
                    <a:pt x="608" y="222"/>
                    <a:pt x="610" y="223"/>
                    <a:pt x="611" y="223"/>
                  </a:cubicBezTo>
                  <a:cubicBezTo>
                    <a:pt x="612" y="223"/>
                    <a:pt x="612" y="223"/>
                    <a:pt x="613" y="222"/>
                  </a:cubicBezTo>
                  <a:cubicBezTo>
                    <a:pt x="613" y="222"/>
                    <a:pt x="614" y="222"/>
                    <a:pt x="614" y="221"/>
                  </a:cubicBezTo>
                  <a:cubicBezTo>
                    <a:pt x="614" y="221"/>
                    <a:pt x="615" y="220"/>
                    <a:pt x="614" y="220"/>
                  </a:cubicBezTo>
                  <a:cubicBezTo>
                    <a:pt x="614" y="219"/>
                    <a:pt x="614" y="219"/>
                    <a:pt x="613" y="219"/>
                  </a:cubicBezTo>
                  <a:cubicBezTo>
                    <a:pt x="613" y="219"/>
                    <a:pt x="608" y="216"/>
                    <a:pt x="600" y="210"/>
                  </a:cubicBezTo>
                  <a:cubicBezTo>
                    <a:pt x="569" y="192"/>
                    <a:pt x="493" y="147"/>
                    <a:pt x="424" y="105"/>
                  </a:cubicBezTo>
                  <a:cubicBezTo>
                    <a:pt x="389" y="84"/>
                    <a:pt x="357" y="64"/>
                    <a:pt x="333" y="48"/>
                  </a:cubicBezTo>
                  <a:cubicBezTo>
                    <a:pt x="321" y="40"/>
                    <a:pt x="311" y="34"/>
                    <a:pt x="305" y="29"/>
                  </a:cubicBezTo>
                  <a:cubicBezTo>
                    <a:pt x="301" y="26"/>
                    <a:pt x="299" y="24"/>
                    <a:pt x="297" y="23"/>
                  </a:cubicBezTo>
                  <a:cubicBezTo>
                    <a:pt x="296" y="22"/>
                    <a:pt x="295" y="21"/>
                    <a:pt x="295" y="21"/>
                  </a:cubicBezTo>
                  <a:cubicBezTo>
                    <a:pt x="295" y="20"/>
                    <a:pt x="295" y="20"/>
                    <a:pt x="295" y="20"/>
                  </a:cubicBezTo>
                  <a:cubicBezTo>
                    <a:pt x="295" y="20"/>
                    <a:pt x="295" y="20"/>
                    <a:pt x="295" y="20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5" y="21"/>
                    <a:pt x="295" y="21"/>
                    <a:pt x="295" y="21"/>
                  </a:cubicBezTo>
                  <a:cubicBezTo>
                    <a:pt x="295" y="20"/>
                    <a:pt x="295" y="20"/>
                    <a:pt x="295" y="20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5" y="21"/>
                    <a:pt x="295" y="21"/>
                    <a:pt x="295" y="21"/>
                  </a:cubicBezTo>
                  <a:cubicBezTo>
                    <a:pt x="293" y="21"/>
                    <a:pt x="293" y="21"/>
                    <a:pt x="293" y="21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5" y="21"/>
                    <a:pt x="295" y="21"/>
                    <a:pt x="295" y="21"/>
                  </a:cubicBezTo>
                  <a:cubicBezTo>
                    <a:pt x="293" y="21"/>
                    <a:pt x="293" y="21"/>
                    <a:pt x="293" y="21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3" y="21"/>
                    <a:pt x="293" y="21"/>
                    <a:pt x="293" y="21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3" y="21"/>
                    <a:pt x="293" y="21"/>
                    <a:pt x="293" y="21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1"/>
                    <a:pt x="294" y="21"/>
                    <a:pt x="294" y="21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4" y="22"/>
                    <a:pt x="294" y="22"/>
                  </a:cubicBezTo>
                  <a:cubicBezTo>
                    <a:pt x="294" y="22"/>
                    <a:pt x="295" y="22"/>
                    <a:pt x="296" y="23"/>
                  </a:cubicBezTo>
                  <a:cubicBezTo>
                    <a:pt x="300" y="24"/>
                    <a:pt x="308" y="28"/>
                    <a:pt x="319" y="34"/>
                  </a:cubicBezTo>
                  <a:cubicBezTo>
                    <a:pt x="358" y="56"/>
                    <a:pt x="432" y="101"/>
                    <a:pt x="496" y="142"/>
                  </a:cubicBezTo>
                  <a:cubicBezTo>
                    <a:pt x="528" y="162"/>
                    <a:pt x="558" y="181"/>
                    <a:pt x="579" y="195"/>
                  </a:cubicBezTo>
                  <a:cubicBezTo>
                    <a:pt x="590" y="202"/>
                    <a:pt x="599" y="207"/>
                    <a:pt x="605" y="211"/>
                  </a:cubicBezTo>
                  <a:cubicBezTo>
                    <a:pt x="611" y="215"/>
                    <a:pt x="614" y="218"/>
                    <a:pt x="614" y="218"/>
                  </a:cubicBezTo>
                  <a:cubicBezTo>
                    <a:pt x="615" y="218"/>
                    <a:pt x="615" y="218"/>
                    <a:pt x="616" y="218"/>
                  </a:cubicBezTo>
                  <a:cubicBezTo>
                    <a:pt x="617" y="218"/>
                    <a:pt x="617" y="217"/>
                    <a:pt x="617" y="217"/>
                  </a:cubicBezTo>
                  <a:cubicBezTo>
                    <a:pt x="618" y="216"/>
                    <a:pt x="618" y="216"/>
                    <a:pt x="618" y="216"/>
                  </a:cubicBezTo>
                  <a:cubicBezTo>
                    <a:pt x="618" y="215"/>
                    <a:pt x="617" y="214"/>
                    <a:pt x="617" y="214"/>
                  </a:cubicBezTo>
                  <a:cubicBezTo>
                    <a:pt x="617" y="213"/>
                    <a:pt x="616" y="213"/>
                    <a:pt x="615" y="212"/>
                  </a:cubicBezTo>
                  <a:cubicBezTo>
                    <a:pt x="611" y="209"/>
                    <a:pt x="604" y="203"/>
                    <a:pt x="593" y="196"/>
                  </a:cubicBezTo>
                  <a:cubicBezTo>
                    <a:pt x="556" y="172"/>
                    <a:pt x="482" y="129"/>
                    <a:pt x="417" y="90"/>
                  </a:cubicBezTo>
                  <a:cubicBezTo>
                    <a:pt x="384" y="70"/>
                    <a:pt x="354" y="52"/>
                    <a:pt x="332" y="39"/>
                  </a:cubicBezTo>
                  <a:cubicBezTo>
                    <a:pt x="321" y="32"/>
                    <a:pt x="312" y="26"/>
                    <a:pt x="305" y="22"/>
                  </a:cubicBezTo>
                  <a:cubicBezTo>
                    <a:pt x="302" y="20"/>
                    <a:pt x="300" y="18"/>
                    <a:pt x="298" y="17"/>
                  </a:cubicBezTo>
                  <a:cubicBezTo>
                    <a:pt x="298" y="16"/>
                    <a:pt x="297" y="15"/>
                    <a:pt x="297" y="15"/>
                  </a:cubicBezTo>
                  <a:cubicBezTo>
                    <a:pt x="296" y="15"/>
                    <a:pt x="296" y="15"/>
                    <a:pt x="296" y="15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6" y="15"/>
                    <a:pt x="296" y="15"/>
                    <a:pt x="296" y="15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6" y="16"/>
                    <a:pt x="296" y="16"/>
                    <a:pt x="296" y="16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6" y="16"/>
                    <a:pt x="296" y="16"/>
                    <a:pt x="296" y="16"/>
                  </a:cubicBezTo>
                  <a:cubicBezTo>
                    <a:pt x="296" y="16"/>
                    <a:pt x="296" y="16"/>
                    <a:pt x="296" y="16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6" y="17"/>
                    <a:pt x="296" y="17"/>
                    <a:pt x="296" y="16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6"/>
                    <a:pt x="295" y="16"/>
                    <a:pt x="295" y="16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6"/>
                    <a:pt x="295" y="16"/>
                    <a:pt x="295" y="16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5" y="17"/>
                    <a:pt x="295" y="17"/>
                  </a:cubicBezTo>
                  <a:cubicBezTo>
                    <a:pt x="295" y="17"/>
                    <a:pt x="296" y="17"/>
                    <a:pt x="297" y="18"/>
                  </a:cubicBezTo>
                  <a:cubicBezTo>
                    <a:pt x="300" y="19"/>
                    <a:pt x="308" y="23"/>
                    <a:pt x="319" y="30"/>
                  </a:cubicBezTo>
                  <a:cubicBezTo>
                    <a:pt x="356" y="51"/>
                    <a:pt x="428" y="97"/>
                    <a:pt x="492" y="137"/>
                  </a:cubicBezTo>
                  <a:cubicBezTo>
                    <a:pt x="524" y="157"/>
                    <a:pt x="554" y="176"/>
                    <a:pt x="577" y="189"/>
                  </a:cubicBezTo>
                  <a:cubicBezTo>
                    <a:pt x="589" y="196"/>
                    <a:pt x="598" y="202"/>
                    <a:pt x="605" y="206"/>
                  </a:cubicBezTo>
                  <a:cubicBezTo>
                    <a:pt x="609" y="208"/>
                    <a:pt x="612" y="209"/>
                    <a:pt x="614" y="210"/>
                  </a:cubicBezTo>
                  <a:cubicBezTo>
                    <a:pt x="615" y="211"/>
                    <a:pt x="616" y="211"/>
                    <a:pt x="617" y="211"/>
                  </a:cubicBezTo>
                  <a:cubicBezTo>
                    <a:pt x="618" y="212"/>
                    <a:pt x="618" y="212"/>
                    <a:pt x="619" y="212"/>
                  </a:cubicBezTo>
                  <a:cubicBezTo>
                    <a:pt x="619" y="212"/>
                    <a:pt x="620" y="212"/>
                    <a:pt x="620" y="212"/>
                  </a:cubicBezTo>
                  <a:cubicBezTo>
                    <a:pt x="620" y="212"/>
                    <a:pt x="621" y="211"/>
                    <a:pt x="621" y="211"/>
                  </a:cubicBezTo>
                  <a:cubicBezTo>
                    <a:pt x="621" y="211"/>
                    <a:pt x="621" y="210"/>
                    <a:pt x="621" y="210"/>
                  </a:cubicBezTo>
                  <a:cubicBezTo>
                    <a:pt x="621" y="209"/>
                    <a:pt x="621" y="209"/>
                    <a:pt x="621" y="209"/>
                  </a:cubicBezTo>
                  <a:cubicBezTo>
                    <a:pt x="621" y="208"/>
                    <a:pt x="621" y="208"/>
                    <a:pt x="621" y="208"/>
                  </a:cubicBezTo>
                  <a:cubicBezTo>
                    <a:pt x="620" y="208"/>
                    <a:pt x="620" y="208"/>
                    <a:pt x="620" y="208"/>
                  </a:cubicBezTo>
                  <a:cubicBezTo>
                    <a:pt x="620" y="208"/>
                    <a:pt x="620" y="208"/>
                    <a:pt x="619" y="207"/>
                  </a:cubicBezTo>
                  <a:cubicBezTo>
                    <a:pt x="594" y="191"/>
                    <a:pt x="297" y="6"/>
                    <a:pt x="297" y="6"/>
                  </a:cubicBezTo>
                  <a:cubicBezTo>
                    <a:pt x="296" y="8"/>
                    <a:pt x="296" y="8"/>
                    <a:pt x="296" y="8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626" y="207"/>
                    <a:pt x="626" y="207"/>
                    <a:pt x="626" y="207"/>
                  </a:cubicBezTo>
                  <a:cubicBezTo>
                    <a:pt x="627" y="208"/>
                    <a:pt x="628" y="207"/>
                    <a:pt x="629" y="206"/>
                  </a:cubicBezTo>
                  <a:cubicBezTo>
                    <a:pt x="629" y="205"/>
                    <a:pt x="629" y="204"/>
                    <a:pt x="628" y="204"/>
                  </a:cubicBezTo>
                  <a:cubicBezTo>
                    <a:pt x="628" y="204"/>
                    <a:pt x="623" y="200"/>
                    <a:pt x="614" y="195"/>
                  </a:cubicBezTo>
                  <a:cubicBezTo>
                    <a:pt x="583" y="176"/>
                    <a:pt x="505" y="129"/>
                    <a:pt x="435" y="86"/>
                  </a:cubicBezTo>
                  <a:cubicBezTo>
                    <a:pt x="400" y="64"/>
                    <a:pt x="367" y="44"/>
                    <a:pt x="342" y="28"/>
                  </a:cubicBezTo>
                  <a:cubicBezTo>
                    <a:pt x="330" y="20"/>
                    <a:pt x="320" y="14"/>
                    <a:pt x="313" y="9"/>
                  </a:cubicBezTo>
                  <a:cubicBezTo>
                    <a:pt x="310" y="7"/>
                    <a:pt x="307" y="5"/>
                    <a:pt x="305" y="3"/>
                  </a:cubicBezTo>
                  <a:cubicBezTo>
                    <a:pt x="305" y="3"/>
                    <a:pt x="304" y="2"/>
                    <a:pt x="304" y="2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302" y="2"/>
                    <a:pt x="302" y="2"/>
                    <a:pt x="302" y="2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303" y="2"/>
                    <a:pt x="303" y="1"/>
                    <a:pt x="303" y="1"/>
                  </a:cubicBezTo>
                  <a:cubicBezTo>
                    <a:pt x="302" y="2"/>
                    <a:pt x="302" y="2"/>
                    <a:pt x="302" y="2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302" y="2"/>
                    <a:pt x="302" y="2"/>
                    <a:pt x="302" y="2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3" y="2"/>
                    <a:pt x="303" y="2"/>
                    <a:pt x="303" y="2"/>
                  </a:cubicBezTo>
                  <a:cubicBezTo>
                    <a:pt x="302" y="2"/>
                    <a:pt x="302" y="2"/>
                    <a:pt x="302" y="2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1" y="2"/>
                    <a:pt x="301" y="2"/>
                    <a:pt x="301" y="2"/>
                  </a:cubicBezTo>
                  <a:cubicBezTo>
                    <a:pt x="300" y="4"/>
                    <a:pt x="300" y="4"/>
                    <a:pt x="300" y="4"/>
                  </a:cubicBezTo>
                  <a:cubicBezTo>
                    <a:pt x="300" y="4"/>
                    <a:pt x="381" y="53"/>
                    <a:pt x="463" y="102"/>
                  </a:cubicBezTo>
                  <a:cubicBezTo>
                    <a:pt x="503" y="126"/>
                    <a:pt x="544" y="151"/>
                    <a:pt x="575" y="169"/>
                  </a:cubicBezTo>
                  <a:cubicBezTo>
                    <a:pt x="590" y="178"/>
                    <a:pt x="603" y="186"/>
                    <a:pt x="612" y="191"/>
                  </a:cubicBezTo>
                  <a:cubicBezTo>
                    <a:pt x="617" y="194"/>
                    <a:pt x="620" y="196"/>
                    <a:pt x="623" y="197"/>
                  </a:cubicBezTo>
                  <a:cubicBezTo>
                    <a:pt x="624" y="198"/>
                    <a:pt x="625" y="199"/>
                    <a:pt x="626" y="199"/>
                  </a:cubicBezTo>
                  <a:cubicBezTo>
                    <a:pt x="627" y="200"/>
                    <a:pt x="627" y="200"/>
                    <a:pt x="627" y="200"/>
                  </a:cubicBezTo>
                  <a:cubicBezTo>
                    <a:pt x="627" y="200"/>
                    <a:pt x="627" y="200"/>
                    <a:pt x="627" y="200"/>
                  </a:cubicBezTo>
                  <a:cubicBezTo>
                    <a:pt x="627" y="200"/>
                    <a:pt x="627" y="200"/>
                    <a:pt x="627" y="200"/>
                  </a:cubicBezTo>
                  <a:cubicBezTo>
                    <a:pt x="627" y="200"/>
                    <a:pt x="627" y="200"/>
                    <a:pt x="628" y="200"/>
                  </a:cubicBezTo>
                  <a:cubicBezTo>
                    <a:pt x="628" y="200"/>
                    <a:pt x="629" y="200"/>
                    <a:pt x="629" y="199"/>
                  </a:cubicBezTo>
                  <a:cubicBezTo>
                    <a:pt x="630" y="199"/>
                    <a:pt x="630" y="198"/>
                    <a:pt x="630" y="198"/>
                  </a:cubicBezTo>
                  <a:cubicBezTo>
                    <a:pt x="630" y="197"/>
                    <a:pt x="629" y="196"/>
                    <a:pt x="629" y="196"/>
                  </a:cubicBezTo>
                  <a:cubicBezTo>
                    <a:pt x="629" y="196"/>
                    <a:pt x="625" y="194"/>
                    <a:pt x="619" y="190"/>
                  </a:cubicBezTo>
                  <a:cubicBezTo>
                    <a:pt x="596" y="177"/>
                    <a:pt x="539" y="144"/>
                    <a:pt x="488" y="113"/>
                  </a:cubicBezTo>
                  <a:cubicBezTo>
                    <a:pt x="463" y="97"/>
                    <a:pt x="439" y="82"/>
                    <a:pt x="421" y="71"/>
                  </a:cubicBezTo>
                  <a:cubicBezTo>
                    <a:pt x="412" y="65"/>
                    <a:pt x="405" y="60"/>
                    <a:pt x="400" y="56"/>
                  </a:cubicBezTo>
                  <a:cubicBezTo>
                    <a:pt x="397" y="54"/>
                    <a:pt x="396" y="53"/>
                    <a:pt x="394" y="51"/>
                  </a:cubicBezTo>
                  <a:cubicBezTo>
                    <a:pt x="394" y="51"/>
                    <a:pt x="393" y="50"/>
                    <a:pt x="393" y="50"/>
                  </a:cubicBezTo>
                  <a:cubicBezTo>
                    <a:pt x="393" y="50"/>
                    <a:pt x="393" y="50"/>
                    <a:pt x="393" y="50"/>
                  </a:cubicBezTo>
                  <a:cubicBezTo>
                    <a:pt x="392" y="50"/>
                    <a:pt x="392" y="50"/>
                    <a:pt x="392" y="50"/>
                  </a:cubicBezTo>
                  <a:cubicBezTo>
                    <a:pt x="393" y="50"/>
                    <a:pt x="393" y="50"/>
                    <a:pt x="393" y="50"/>
                  </a:cubicBezTo>
                  <a:cubicBezTo>
                    <a:pt x="393" y="50"/>
                    <a:pt x="393" y="50"/>
                    <a:pt x="393" y="50"/>
                  </a:cubicBezTo>
                  <a:cubicBezTo>
                    <a:pt x="392" y="50"/>
                    <a:pt x="392" y="50"/>
                    <a:pt x="392" y="50"/>
                  </a:cubicBezTo>
                  <a:cubicBezTo>
                    <a:pt x="393" y="50"/>
                    <a:pt x="393" y="50"/>
                    <a:pt x="393" y="50"/>
                  </a:cubicBezTo>
                  <a:cubicBezTo>
                    <a:pt x="391" y="50"/>
                    <a:pt x="391" y="50"/>
                    <a:pt x="391" y="50"/>
                  </a:cubicBezTo>
                  <a:cubicBezTo>
                    <a:pt x="393" y="51"/>
                    <a:pt x="393" y="51"/>
                    <a:pt x="393" y="51"/>
                  </a:cubicBezTo>
                  <a:cubicBezTo>
                    <a:pt x="393" y="50"/>
                    <a:pt x="393" y="50"/>
                    <a:pt x="393" y="50"/>
                  </a:cubicBezTo>
                  <a:cubicBezTo>
                    <a:pt x="391" y="50"/>
                    <a:pt x="391" y="50"/>
                    <a:pt x="391" y="50"/>
                  </a:cubicBezTo>
                  <a:cubicBezTo>
                    <a:pt x="393" y="51"/>
                    <a:pt x="393" y="51"/>
                    <a:pt x="393" y="51"/>
                  </a:cubicBezTo>
                  <a:cubicBezTo>
                    <a:pt x="393" y="51"/>
                    <a:pt x="393" y="51"/>
                    <a:pt x="393" y="51"/>
                  </a:cubicBezTo>
                  <a:cubicBezTo>
                    <a:pt x="391" y="50"/>
                    <a:pt x="391" y="50"/>
                    <a:pt x="391" y="50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3" y="51"/>
                    <a:pt x="393" y="51"/>
                    <a:pt x="393" y="51"/>
                  </a:cubicBezTo>
                  <a:cubicBezTo>
                    <a:pt x="391" y="50"/>
                    <a:pt x="391" y="50"/>
                    <a:pt x="391" y="50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1"/>
                    <a:pt x="392" y="51"/>
                    <a:pt x="392" y="51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1"/>
                    <a:pt x="392" y="51"/>
                    <a:pt x="392" y="51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1"/>
                    <a:pt x="392" y="51"/>
                    <a:pt x="392" y="51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1"/>
                    <a:pt x="392" y="51"/>
                    <a:pt x="392" y="51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2" y="52"/>
                    <a:pt x="392" y="52"/>
                    <a:pt x="393" y="52"/>
                  </a:cubicBezTo>
                  <a:cubicBezTo>
                    <a:pt x="396" y="53"/>
                    <a:pt x="402" y="56"/>
                    <a:pt x="409" y="60"/>
                  </a:cubicBezTo>
                  <a:cubicBezTo>
                    <a:pt x="437" y="75"/>
                    <a:pt x="488" y="108"/>
                    <a:pt x="534" y="136"/>
                  </a:cubicBezTo>
                  <a:cubicBezTo>
                    <a:pt x="556" y="151"/>
                    <a:pt x="578" y="164"/>
                    <a:pt x="594" y="174"/>
                  </a:cubicBezTo>
                  <a:cubicBezTo>
                    <a:pt x="602" y="179"/>
                    <a:pt x="608" y="183"/>
                    <a:pt x="613" y="186"/>
                  </a:cubicBezTo>
                  <a:cubicBezTo>
                    <a:pt x="616" y="187"/>
                    <a:pt x="618" y="188"/>
                    <a:pt x="619" y="189"/>
                  </a:cubicBezTo>
                  <a:cubicBezTo>
                    <a:pt x="620" y="189"/>
                    <a:pt x="621" y="190"/>
                    <a:pt x="621" y="190"/>
                  </a:cubicBezTo>
                  <a:cubicBezTo>
                    <a:pt x="622" y="190"/>
                    <a:pt x="623" y="190"/>
                    <a:pt x="623" y="190"/>
                  </a:cubicBezTo>
                  <a:cubicBezTo>
                    <a:pt x="624" y="190"/>
                    <a:pt x="624" y="190"/>
                    <a:pt x="624" y="190"/>
                  </a:cubicBezTo>
                  <a:cubicBezTo>
                    <a:pt x="624" y="190"/>
                    <a:pt x="625" y="190"/>
                    <a:pt x="625" y="189"/>
                  </a:cubicBezTo>
                  <a:cubicBezTo>
                    <a:pt x="626" y="189"/>
                    <a:pt x="626" y="188"/>
                    <a:pt x="626" y="188"/>
                  </a:cubicBezTo>
                  <a:cubicBezTo>
                    <a:pt x="625" y="187"/>
                    <a:pt x="625" y="187"/>
                    <a:pt x="625" y="186"/>
                  </a:cubicBezTo>
                  <a:cubicBezTo>
                    <a:pt x="561" y="147"/>
                    <a:pt x="561" y="147"/>
                    <a:pt x="561" y="147"/>
                  </a:cubicBezTo>
                  <a:cubicBezTo>
                    <a:pt x="560" y="149"/>
                    <a:pt x="560" y="149"/>
                    <a:pt x="560" y="149"/>
                  </a:cubicBezTo>
                  <a:cubicBezTo>
                    <a:pt x="562" y="150"/>
                    <a:pt x="562" y="150"/>
                    <a:pt x="562" y="150"/>
                  </a:cubicBezTo>
                  <a:cubicBezTo>
                    <a:pt x="560" y="149"/>
                    <a:pt x="560" y="149"/>
                    <a:pt x="560" y="149"/>
                  </a:cubicBezTo>
                  <a:cubicBezTo>
                    <a:pt x="561" y="151"/>
                    <a:pt x="561" y="151"/>
                    <a:pt x="561" y="151"/>
                  </a:cubicBezTo>
                  <a:cubicBezTo>
                    <a:pt x="561" y="150"/>
                    <a:pt x="562" y="150"/>
                    <a:pt x="562" y="150"/>
                  </a:cubicBezTo>
                  <a:cubicBezTo>
                    <a:pt x="560" y="149"/>
                    <a:pt x="560" y="149"/>
                    <a:pt x="560" y="149"/>
                  </a:cubicBezTo>
                  <a:cubicBezTo>
                    <a:pt x="561" y="151"/>
                    <a:pt x="561" y="151"/>
                    <a:pt x="561" y="151"/>
                  </a:cubicBezTo>
                  <a:cubicBezTo>
                    <a:pt x="561" y="149"/>
                    <a:pt x="561" y="149"/>
                    <a:pt x="561" y="149"/>
                  </a:cubicBezTo>
                  <a:cubicBezTo>
                    <a:pt x="561" y="151"/>
                    <a:pt x="561" y="151"/>
                    <a:pt x="561" y="151"/>
                  </a:cubicBezTo>
                  <a:cubicBezTo>
                    <a:pt x="561" y="151"/>
                    <a:pt x="561" y="151"/>
                    <a:pt x="561" y="151"/>
                  </a:cubicBezTo>
                  <a:cubicBezTo>
                    <a:pt x="561" y="149"/>
                    <a:pt x="561" y="149"/>
                    <a:pt x="561" y="149"/>
                  </a:cubicBezTo>
                  <a:cubicBezTo>
                    <a:pt x="561" y="151"/>
                    <a:pt x="561" y="151"/>
                    <a:pt x="561" y="151"/>
                  </a:cubicBezTo>
                  <a:cubicBezTo>
                    <a:pt x="561" y="150"/>
                    <a:pt x="561" y="150"/>
                    <a:pt x="561" y="150"/>
                  </a:cubicBezTo>
                  <a:cubicBezTo>
                    <a:pt x="560" y="151"/>
                    <a:pt x="560" y="151"/>
                    <a:pt x="560" y="151"/>
                  </a:cubicBezTo>
                  <a:cubicBezTo>
                    <a:pt x="561" y="151"/>
                    <a:pt x="561" y="151"/>
                    <a:pt x="561" y="151"/>
                  </a:cubicBezTo>
                  <a:cubicBezTo>
                    <a:pt x="561" y="150"/>
                    <a:pt x="561" y="150"/>
                    <a:pt x="561" y="150"/>
                  </a:cubicBezTo>
                  <a:cubicBezTo>
                    <a:pt x="560" y="151"/>
                    <a:pt x="560" y="151"/>
                    <a:pt x="560" y="151"/>
                  </a:cubicBezTo>
                  <a:cubicBezTo>
                    <a:pt x="560" y="151"/>
                    <a:pt x="561" y="151"/>
                    <a:pt x="561" y="151"/>
                  </a:cubicBezTo>
                  <a:cubicBezTo>
                    <a:pt x="563" y="152"/>
                    <a:pt x="568" y="153"/>
                    <a:pt x="573" y="156"/>
                  </a:cubicBezTo>
                  <a:cubicBezTo>
                    <a:pt x="581" y="159"/>
                    <a:pt x="591" y="164"/>
                    <a:pt x="599" y="168"/>
                  </a:cubicBezTo>
                  <a:cubicBezTo>
                    <a:pt x="607" y="171"/>
                    <a:pt x="613" y="174"/>
                    <a:pt x="613" y="174"/>
                  </a:cubicBezTo>
                  <a:cubicBezTo>
                    <a:pt x="614" y="175"/>
                    <a:pt x="615" y="174"/>
                    <a:pt x="615" y="173"/>
                  </a:cubicBezTo>
                  <a:cubicBezTo>
                    <a:pt x="616" y="173"/>
                    <a:pt x="616" y="171"/>
                    <a:pt x="615" y="171"/>
                  </a:cubicBezTo>
                  <a:cubicBezTo>
                    <a:pt x="615" y="171"/>
                    <a:pt x="612" y="169"/>
                    <a:pt x="608" y="167"/>
                  </a:cubicBezTo>
                  <a:cubicBezTo>
                    <a:pt x="603" y="164"/>
                    <a:pt x="594" y="158"/>
                    <a:pt x="587" y="154"/>
                  </a:cubicBezTo>
                  <a:cubicBezTo>
                    <a:pt x="583" y="152"/>
                    <a:pt x="580" y="150"/>
                    <a:pt x="578" y="148"/>
                  </a:cubicBezTo>
                  <a:cubicBezTo>
                    <a:pt x="576" y="147"/>
                    <a:pt x="575" y="147"/>
                    <a:pt x="575" y="146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3" y="146"/>
                    <a:pt x="573" y="146"/>
                    <a:pt x="573" y="146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3" y="146"/>
                    <a:pt x="573" y="146"/>
                    <a:pt x="573" y="146"/>
                  </a:cubicBezTo>
                  <a:cubicBezTo>
                    <a:pt x="574" y="146"/>
                    <a:pt x="574" y="146"/>
                    <a:pt x="574" y="146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5" y="147"/>
                    <a:pt x="575" y="147"/>
                    <a:pt x="575" y="147"/>
                  </a:cubicBezTo>
                  <a:cubicBezTo>
                    <a:pt x="575" y="146"/>
                    <a:pt x="574" y="146"/>
                    <a:pt x="574" y="146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5" y="147"/>
                    <a:pt x="575" y="147"/>
                    <a:pt x="575" y="147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4" y="148"/>
                    <a:pt x="574" y="148"/>
                    <a:pt x="574" y="148"/>
                  </a:cubicBezTo>
                  <a:cubicBezTo>
                    <a:pt x="575" y="148"/>
                    <a:pt x="575" y="147"/>
                    <a:pt x="575" y="147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4" y="148"/>
                    <a:pt x="574" y="148"/>
                    <a:pt x="574" y="148"/>
                  </a:cubicBezTo>
                  <a:cubicBezTo>
                    <a:pt x="574" y="148"/>
                    <a:pt x="574" y="148"/>
                    <a:pt x="574" y="148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9"/>
                    <a:pt x="574" y="149"/>
                    <a:pt x="574" y="148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8"/>
                    <a:pt x="573" y="148"/>
                    <a:pt x="573" y="148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8"/>
                    <a:pt x="573" y="148"/>
                    <a:pt x="573" y="148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9"/>
                    <a:pt x="573" y="149"/>
                    <a:pt x="573" y="149"/>
                  </a:cubicBezTo>
                  <a:cubicBezTo>
                    <a:pt x="573" y="149"/>
                    <a:pt x="574" y="149"/>
                    <a:pt x="575" y="150"/>
                  </a:cubicBezTo>
                  <a:cubicBezTo>
                    <a:pt x="578" y="151"/>
                    <a:pt x="585" y="154"/>
                    <a:pt x="592" y="156"/>
                  </a:cubicBezTo>
                  <a:cubicBezTo>
                    <a:pt x="595" y="157"/>
                    <a:pt x="598" y="158"/>
                    <a:pt x="601" y="159"/>
                  </a:cubicBezTo>
                  <a:cubicBezTo>
                    <a:pt x="602" y="160"/>
                    <a:pt x="603" y="160"/>
                    <a:pt x="604" y="160"/>
                  </a:cubicBezTo>
                  <a:cubicBezTo>
                    <a:pt x="604" y="161"/>
                    <a:pt x="604" y="161"/>
                    <a:pt x="605" y="161"/>
                  </a:cubicBezTo>
                  <a:cubicBezTo>
                    <a:pt x="605" y="161"/>
                    <a:pt x="605" y="161"/>
                    <a:pt x="606" y="161"/>
                  </a:cubicBezTo>
                  <a:cubicBezTo>
                    <a:pt x="606" y="161"/>
                    <a:pt x="606" y="161"/>
                    <a:pt x="606" y="161"/>
                  </a:cubicBezTo>
                  <a:cubicBezTo>
                    <a:pt x="607" y="161"/>
                    <a:pt x="607" y="160"/>
                    <a:pt x="608" y="160"/>
                  </a:cubicBezTo>
                  <a:cubicBezTo>
                    <a:pt x="608" y="160"/>
                    <a:pt x="608" y="160"/>
                    <a:pt x="608" y="160"/>
                  </a:cubicBezTo>
                  <a:cubicBezTo>
                    <a:pt x="608" y="159"/>
                    <a:pt x="608" y="159"/>
                    <a:pt x="608" y="159"/>
                  </a:cubicBezTo>
                  <a:cubicBezTo>
                    <a:pt x="608" y="158"/>
                    <a:pt x="608" y="158"/>
                    <a:pt x="608" y="158"/>
                  </a:cubicBezTo>
                  <a:cubicBezTo>
                    <a:pt x="607" y="157"/>
                    <a:pt x="607" y="157"/>
                    <a:pt x="607" y="157"/>
                  </a:cubicBezTo>
                  <a:cubicBezTo>
                    <a:pt x="607" y="157"/>
                    <a:pt x="606" y="156"/>
                    <a:pt x="605" y="156"/>
                  </a:cubicBezTo>
                  <a:cubicBezTo>
                    <a:pt x="600" y="152"/>
                    <a:pt x="583" y="142"/>
                    <a:pt x="583" y="142"/>
                  </a:cubicBezTo>
                  <a:cubicBezTo>
                    <a:pt x="582" y="144"/>
                    <a:pt x="582" y="144"/>
                    <a:pt x="582" y="144"/>
                  </a:cubicBezTo>
                  <a:cubicBezTo>
                    <a:pt x="582" y="146"/>
                    <a:pt x="582" y="146"/>
                    <a:pt x="582" y="146"/>
                  </a:cubicBezTo>
                  <a:cubicBezTo>
                    <a:pt x="598" y="149"/>
                    <a:pt x="598" y="149"/>
                    <a:pt x="598" y="149"/>
                  </a:cubicBezTo>
                  <a:cubicBezTo>
                    <a:pt x="599" y="149"/>
                    <a:pt x="600" y="148"/>
                    <a:pt x="600" y="147"/>
                  </a:cubicBezTo>
                  <a:cubicBezTo>
                    <a:pt x="600" y="146"/>
                    <a:pt x="600" y="145"/>
                    <a:pt x="599" y="145"/>
                  </a:cubicBezTo>
                  <a:cubicBezTo>
                    <a:pt x="590" y="139"/>
                    <a:pt x="590" y="139"/>
                    <a:pt x="590" y="139"/>
                  </a:cubicBezTo>
                  <a:cubicBezTo>
                    <a:pt x="589" y="138"/>
                    <a:pt x="587" y="139"/>
                    <a:pt x="587" y="140"/>
                  </a:cubicBezTo>
                  <a:cubicBezTo>
                    <a:pt x="586" y="140"/>
                    <a:pt x="586" y="142"/>
                    <a:pt x="587" y="142"/>
                  </a:cubicBezTo>
                  <a:cubicBezTo>
                    <a:pt x="588" y="143"/>
                    <a:pt x="588" y="143"/>
                    <a:pt x="588" y="143"/>
                  </a:cubicBezTo>
                  <a:cubicBezTo>
                    <a:pt x="582" y="142"/>
                    <a:pt x="582" y="142"/>
                    <a:pt x="582" y="142"/>
                  </a:cubicBezTo>
                  <a:cubicBezTo>
                    <a:pt x="581" y="142"/>
                    <a:pt x="580" y="142"/>
                    <a:pt x="580" y="143"/>
                  </a:cubicBezTo>
                  <a:cubicBezTo>
                    <a:pt x="580" y="144"/>
                    <a:pt x="580" y="145"/>
                    <a:pt x="581" y="145"/>
                  </a:cubicBezTo>
                  <a:cubicBezTo>
                    <a:pt x="581" y="145"/>
                    <a:pt x="587" y="149"/>
                    <a:pt x="593" y="153"/>
                  </a:cubicBezTo>
                  <a:cubicBezTo>
                    <a:pt x="596" y="155"/>
                    <a:pt x="599" y="156"/>
                    <a:pt x="601" y="158"/>
                  </a:cubicBezTo>
                  <a:cubicBezTo>
                    <a:pt x="602" y="158"/>
                    <a:pt x="603" y="159"/>
                    <a:pt x="604" y="160"/>
                  </a:cubicBezTo>
                  <a:cubicBezTo>
                    <a:pt x="604" y="160"/>
                    <a:pt x="604" y="160"/>
                    <a:pt x="604" y="160"/>
                  </a:cubicBezTo>
                  <a:cubicBezTo>
                    <a:pt x="604" y="160"/>
                    <a:pt x="604" y="160"/>
                    <a:pt x="604" y="160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60"/>
                    <a:pt x="604" y="160"/>
                    <a:pt x="604" y="160"/>
                  </a:cubicBezTo>
                  <a:cubicBezTo>
                    <a:pt x="604" y="160"/>
                    <a:pt x="604" y="160"/>
                    <a:pt x="604" y="160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60"/>
                    <a:pt x="604" y="160"/>
                    <a:pt x="604" y="160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59"/>
                    <a:pt x="604" y="159"/>
                    <a:pt x="604" y="159"/>
                  </a:cubicBezTo>
                  <a:cubicBezTo>
                    <a:pt x="604" y="159"/>
                    <a:pt x="604" y="160"/>
                    <a:pt x="604" y="160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59"/>
                    <a:pt x="604" y="159"/>
                    <a:pt x="604" y="159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58"/>
                    <a:pt x="604" y="158"/>
                    <a:pt x="604" y="158"/>
                  </a:cubicBezTo>
                  <a:cubicBezTo>
                    <a:pt x="604" y="159"/>
                    <a:pt x="604" y="159"/>
                    <a:pt x="604" y="159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58"/>
                    <a:pt x="604" y="158"/>
                    <a:pt x="604" y="158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4" y="158"/>
                    <a:pt x="604" y="158"/>
                    <a:pt x="604" y="158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5" y="157"/>
                    <a:pt x="605" y="157"/>
                    <a:pt x="605" y="157"/>
                  </a:cubicBezTo>
                  <a:cubicBezTo>
                    <a:pt x="605" y="157"/>
                    <a:pt x="605" y="157"/>
                    <a:pt x="604" y="158"/>
                  </a:cubicBezTo>
                  <a:cubicBezTo>
                    <a:pt x="606" y="159"/>
                    <a:pt x="606" y="159"/>
                    <a:pt x="606" y="159"/>
                  </a:cubicBezTo>
                  <a:cubicBezTo>
                    <a:pt x="605" y="157"/>
                    <a:pt x="605" y="157"/>
                    <a:pt x="605" y="157"/>
                  </a:cubicBezTo>
                  <a:cubicBezTo>
                    <a:pt x="606" y="158"/>
                    <a:pt x="606" y="158"/>
                    <a:pt x="606" y="158"/>
                  </a:cubicBezTo>
                  <a:cubicBezTo>
                    <a:pt x="606" y="157"/>
                    <a:pt x="606" y="157"/>
                    <a:pt x="606" y="157"/>
                  </a:cubicBezTo>
                  <a:cubicBezTo>
                    <a:pt x="605" y="157"/>
                    <a:pt x="605" y="157"/>
                    <a:pt x="605" y="157"/>
                  </a:cubicBezTo>
                  <a:cubicBezTo>
                    <a:pt x="606" y="158"/>
                    <a:pt x="606" y="158"/>
                    <a:pt x="606" y="158"/>
                  </a:cubicBezTo>
                  <a:cubicBezTo>
                    <a:pt x="606" y="157"/>
                    <a:pt x="606" y="157"/>
                    <a:pt x="606" y="157"/>
                  </a:cubicBezTo>
                  <a:cubicBezTo>
                    <a:pt x="606" y="158"/>
                    <a:pt x="606" y="158"/>
                    <a:pt x="606" y="158"/>
                  </a:cubicBezTo>
                  <a:cubicBezTo>
                    <a:pt x="606" y="157"/>
                    <a:pt x="606" y="157"/>
                    <a:pt x="606" y="157"/>
                  </a:cubicBezTo>
                  <a:cubicBezTo>
                    <a:pt x="606" y="157"/>
                    <a:pt x="606" y="157"/>
                    <a:pt x="606" y="157"/>
                  </a:cubicBezTo>
                  <a:cubicBezTo>
                    <a:pt x="606" y="158"/>
                    <a:pt x="606" y="158"/>
                    <a:pt x="606" y="158"/>
                  </a:cubicBezTo>
                  <a:cubicBezTo>
                    <a:pt x="606" y="157"/>
                    <a:pt x="606" y="157"/>
                    <a:pt x="606" y="157"/>
                  </a:cubicBezTo>
                  <a:cubicBezTo>
                    <a:pt x="606" y="157"/>
                    <a:pt x="605" y="157"/>
                    <a:pt x="604" y="156"/>
                  </a:cubicBezTo>
                  <a:cubicBezTo>
                    <a:pt x="600" y="155"/>
                    <a:pt x="593" y="152"/>
                    <a:pt x="587" y="150"/>
                  </a:cubicBezTo>
                  <a:cubicBezTo>
                    <a:pt x="583" y="148"/>
                    <a:pt x="580" y="147"/>
                    <a:pt x="578" y="146"/>
                  </a:cubicBezTo>
                  <a:cubicBezTo>
                    <a:pt x="577" y="146"/>
                    <a:pt x="576" y="146"/>
                    <a:pt x="575" y="145"/>
                  </a:cubicBezTo>
                  <a:cubicBezTo>
                    <a:pt x="574" y="145"/>
                    <a:pt x="574" y="145"/>
                    <a:pt x="574" y="145"/>
                  </a:cubicBezTo>
                  <a:cubicBezTo>
                    <a:pt x="573" y="145"/>
                    <a:pt x="573" y="145"/>
                    <a:pt x="573" y="145"/>
                  </a:cubicBezTo>
                  <a:cubicBezTo>
                    <a:pt x="572" y="145"/>
                    <a:pt x="572" y="145"/>
                    <a:pt x="572" y="145"/>
                  </a:cubicBezTo>
                  <a:cubicBezTo>
                    <a:pt x="572" y="145"/>
                    <a:pt x="571" y="145"/>
                    <a:pt x="571" y="146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1" y="146"/>
                    <a:pt x="571" y="146"/>
                    <a:pt x="571" y="146"/>
                  </a:cubicBezTo>
                  <a:cubicBezTo>
                    <a:pt x="571" y="146"/>
                    <a:pt x="571" y="147"/>
                    <a:pt x="571" y="147"/>
                  </a:cubicBezTo>
                  <a:cubicBezTo>
                    <a:pt x="571" y="148"/>
                    <a:pt x="571" y="148"/>
                    <a:pt x="571" y="148"/>
                  </a:cubicBezTo>
                  <a:cubicBezTo>
                    <a:pt x="572" y="149"/>
                    <a:pt x="572" y="149"/>
                    <a:pt x="572" y="149"/>
                  </a:cubicBezTo>
                  <a:cubicBezTo>
                    <a:pt x="572" y="149"/>
                    <a:pt x="573" y="150"/>
                    <a:pt x="574" y="151"/>
                  </a:cubicBezTo>
                  <a:cubicBezTo>
                    <a:pt x="584" y="157"/>
                    <a:pt x="613" y="174"/>
                    <a:pt x="613" y="174"/>
                  </a:cubicBezTo>
                  <a:cubicBezTo>
                    <a:pt x="614" y="173"/>
                    <a:pt x="614" y="173"/>
                    <a:pt x="614" y="173"/>
                  </a:cubicBezTo>
                  <a:cubicBezTo>
                    <a:pt x="615" y="171"/>
                    <a:pt x="615" y="171"/>
                    <a:pt x="615" y="171"/>
                  </a:cubicBezTo>
                  <a:cubicBezTo>
                    <a:pt x="615" y="171"/>
                    <a:pt x="602" y="165"/>
                    <a:pt x="589" y="159"/>
                  </a:cubicBezTo>
                  <a:cubicBezTo>
                    <a:pt x="583" y="156"/>
                    <a:pt x="576" y="153"/>
                    <a:pt x="571" y="150"/>
                  </a:cubicBezTo>
                  <a:cubicBezTo>
                    <a:pt x="568" y="149"/>
                    <a:pt x="566" y="148"/>
                    <a:pt x="564" y="148"/>
                  </a:cubicBezTo>
                  <a:cubicBezTo>
                    <a:pt x="564" y="147"/>
                    <a:pt x="563" y="147"/>
                    <a:pt x="562" y="147"/>
                  </a:cubicBezTo>
                  <a:cubicBezTo>
                    <a:pt x="561" y="147"/>
                    <a:pt x="561" y="147"/>
                    <a:pt x="561" y="147"/>
                  </a:cubicBezTo>
                  <a:cubicBezTo>
                    <a:pt x="561" y="147"/>
                    <a:pt x="561" y="147"/>
                    <a:pt x="561" y="147"/>
                  </a:cubicBezTo>
                  <a:cubicBezTo>
                    <a:pt x="560" y="147"/>
                    <a:pt x="560" y="147"/>
                    <a:pt x="560" y="147"/>
                  </a:cubicBezTo>
                  <a:cubicBezTo>
                    <a:pt x="560" y="147"/>
                    <a:pt x="559" y="147"/>
                    <a:pt x="559" y="148"/>
                  </a:cubicBezTo>
                  <a:cubicBezTo>
                    <a:pt x="558" y="149"/>
                    <a:pt x="558" y="150"/>
                    <a:pt x="559" y="150"/>
                  </a:cubicBezTo>
                  <a:cubicBezTo>
                    <a:pt x="622" y="190"/>
                    <a:pt x="622" y="190"/>
                    <a:pt x="622" y="190"/>
                  </a:cubicBezTo>
                  <a:cubicBezTo>
                    <a:pt x="624" y="188"/>
                    <a:pt x="624" y="188"/>
                    <a:pt x="624" y="188"/>
                  </a:cubicBezTo>
                  <a:cubicBezTo>
                    <a:pt x="622" y="187"/>
                    <a:pt x="622" y="187"/>
                    <a:pt x="622" y="187"/>
                  </a:cubicBezTo>
                  <a:cubicBezTo>
                    <a:pt x="623" y="188"/>
                    <a:pt x="623" y="188"/>
                    <a:pt x="623" y="188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2" y="186"/>
                    <a:pt x="622" y="187"/>
                    <a:pt x="622" y="187"/>
                  </a:cubicBezTo>
                  <a:cubicBezTo>
                    <a:pt x="623" y="188"/>
                    <a:pt x="623" y="188"/>
                    <a:pt x="623" y="188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8"/>
                    <a:pt x="623" y="188"/>
                    <a:pt x="623" y="188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8"/>
                    <a:pt x="623" y="188"/>
                    <a:pt x="623" y="188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7"/>
                    <a:pt x="623" y="187"/>
                    <a:pt x="623" y="187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7"/>
                    <a:pt x="623" y="187"/>
                    <a:pt x="623" y="187"/>
                  </a:cubicBezTo>
                  <a:cubicBezTo>
                    <a:pt x="623" y="186"/>
                    <a:pt x="623" y="186"/>
                    <a:pt x="623" y="186"/>
                  </a:cubicBezTo>
                  <a:cubicBezTo>
                    <a:pt x="623" y="186"/>
                    <a:pt x="623" y="186"/>
                    <a:pt x="622" y="186"/>
                  </a:cubicBezTo>
                  <a:cubicBezTo>
                    <a:pt x="620" y="185"/>
                    <a:pt x="614" y="181"/>
                    <a:pt x="607" y="177"/>
                  </a:cubicBezTo>
                  <a:cubicBezTo>
                    <a:pt x="581" y="161"/>
                    <a:pt x="530" y="129"/>
                    <a:pt x="485" y="101"/>
                  </a:cubicBezTo>
                  <a:cubicBezTo>
                    <a:pt x="462" y="87"/>
                    <a:pt x="440" y="73"/>
                    <a:pt x="424" y="64"/>
                  </a:cubicBezTo>
                  <a:cubicBezTo>
                    <a:pt x="416" y="59"/>
                    <a:pt x="409" y="55"/>
                    <a:pt x="403" y="52"/>
                  </a:cubicBezTo>
                  <a:cubicBezTo>
                    <a:pt x="400" y="51"/>
                    <a:pt x="398" y="50"/>
                    <a:pt x="396" y="49"/>
                  </a:cubicBezTo>
                  <a:cubicBezTo>
                    <a:pt x="394" y="48"/>
                    <a:pt x="393" y="48"/>
                    <a:pt x="392" y="48"/>
                  </a:cubicBezTo>
                  <a:cubicBezTo>
                    <a:pt x="391" y="48"/>
                    <a:pt x="391" y="48"/>
                    <a:pt x="391" y="48"/>
                  </a:cubicBezTo>
                  <a:cubicBezTo>
                    <a:pt x="390" y="48"/>
                    <a:pt x="390" y="48"/>
                    <a:pt x="389" y="49"/>
                  </a:cubicBezTo>
                  <a:cubicBezTo>
                    <a:pt x="389" y="49"/>
                    <a:pt x="389" y="49"/>
                    <a:pt x="389" y="49"/>
                  </a:cubicBezTo>
                  <a:cubicBezTo>
                    <a:pt x="389" y="49"/>
                    <a:pt x="389" y="50"/>
                    <a:pt x="389" y="50"/>
                  </a:cubicBezTo>
                  <a:cubicBezTo>
                    <a:pt x="389" y="51"/>
                    <a:pt x="389" y="51"/>
                    <a:pt x="389" y="52"/>
                  </a:cubicBezTo>
                  <a:cubicBezTo>
                    <a:pt x="390" y="52"/>
                    <a:pt x="390" y="53"/>
                    <a:pt x="391" y="54"/>
                  </a:cubicBezTo>
                  <a:cubicBezTo>
                    <a:pt x="394" y="57"/>
                    <a:pt x="399" y="61"/>
                    <a:pt x="407" y="66"/>
                  </a:cubicBezTo>
                  <a:cubicBezTo>
                    <a:pt x="434" y="85"/>
                    <a:pt x="489" y="118"/>
                    <a:pt x="537" y="147"/>
                  </a:cubicBezTo>
                  <a:cubicBezTo>
                    <a:pt x="586" y="176"/>
                    <a:pt x="627" y="200"/>
                    <a:pt x="627" y="200"/>
                  </a:cubicBezTo>
                  <a:cubicBezTo>
                    <a:pt x="628" y="198"/>
                    <a:pt x="628" y="198"/>
                    <a:pt x="628" y="198"/>
                  </a:cubicBezTo>
                  <a:cubicBezTo>
                    <a:pt x="626" y="196"/>
                    <a:pt x="626" y="196"/>
                    <a:pt x="626" y="196"/>
                  </a:cubicBezTo>
                  <a:cubicBezTo>
                    <a:pt x="628" y="198"/>
                    <a:pt x="628" y="198"/>
                    <a:pt x="628" y="198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7" y="196"/>
                    <a:pt x="627" y="196"/>
                    <a:pt x="626" y="196"/>
                  </a:cubicBezTo>
                  <a:cubicBezTo>
                    <a:pt x="628" y="198"/>
                    <a:pt x="628" y="198"/>
                    <a:pt x="628" y="198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8"/>
                    <a:pt x="628" y="198"/>
                    <a:pt x="628" y="198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8"/>
                    <a:pt x="628" y="198"/>
                    <a:pt x="628" y="198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7"/>
                    <a:pt x="628" y="197"/>
                    <a:pt x="628" y="197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7"/>
                    <a:pt x="628" y="197"/>
                    <a:pt x="628" y="197"/>
                  </a:cubicBezTo>
                  <a:cubicBezTo>
                    <a:pt x="628" y="196"/>
                    <a:pt x="628" y="196"/>
                    <a:pt x="628" y="196"/>
                  </a:cubicBezTo>
                  <a:cubicBezTo>
                    <a:pt x="628" y="196"/>
                    <a:pt x="628" y="196"/>
                    <a:pt x="627" y="195"/>
                  </a:cubicBezTo>
                  <a:cubicBezTo>
                    <a:pt x="615" y="188"/>
                    <a:pt x="533" y="139"/>
                    <a:pt x="455" y="92"/>
                  </a:cubicBezTo>
                  <a:cubicBezTo>
                    <a:pt x="416" y="69"/>
                    <a:pt x="378" y="46"/>
                    <a:pt x="350" y="29"/>
                  </a:cubicBezTo>
                  <a:cubicBezTo>
                    <a:pt x="335" y="20"/>
                    <a:pt x="324" y="13"/>
                    <a:pt x="315" y="8"/>
                  </a:cubicBezTo>
                  <a:cubicBezTo>
                    <a:pt x="307" y="3"/>
                    <a:pt x="302" y="0"/>
                    <a:pt x="302" y="0"/>
                  </a:cubicBezTo>
                  <a:cubicBezTo>
                    <a:pt x="302" y="0"/>
                    <a:pt x="300" y="0"/>
                    <a:pt x="300" y="1"/>
                  </a:cubicBezTo>
                  <a:cubicBezTo>
                    <a:pt x="299" y="1"/>
                    <a:pt x="299" y="2"/>
                    <a:pt x="299" y="2"/>
                  </a:cubicBezTo>
                  <a:cubicBezTo>
                    <a:pt x="299" y="3"/>
                    <a:pt x="300" y="3"/>
                    <a:pt x="300" y="3"/>
                  </a:cubicBezTo>
                  <a:cubicBezTo>
                    <a:pt x="300" y="4"/>
                    <a:pt x="300" y="4"/>
                    <a:pt x="300" y="4"/>
                  </a:cubicBezTo>
                  <a:cubicBezTo>
                    <a:pt x="302" y="5"/>
                    <a:pt x="304" y="7"/>
                    <a:pt x="307" y="9"/>
                  </a:cubicBezTo>
                  <a:cubicBezTo>
                    <a:pt x="318" y="18"/>
                    <a:pt x="344" y="34"/>
                    <a:pt x="376" y="54"/>
                  </a:cubicBezTo>
                  <a:cubicBezTo>
                    <a:pt x="472" y="114"/>
                    <a:pt x="626" y="207"/>
                    <a:pt x="626" y="207"/>
                  </a:cubicBezTo>
                  <a:cubicBezTo>
                    <a:pt x="626" y="207"/>
                    <a:pt x="627" y="207"/>
                    <a:pt x="627" y="207"/>
                  </a:cubicBezTo>
                  <a:cubicBezTo>
                    <a:pt x="628" y="207"/>
                    <a:pt x="628" y="207"/>
                    <a:pt x="629" y="206"/>
                  </a:cubicBezTo>
                  <a:cubicBezTo>
                    <a:pt x="629" y="206"/>
                    <a:pt x="629" y="205"/>
                    <a:pt x="629" y="205"/>
                  </a:cubicBezTo>
                  <a:cubicBezTo>
                    <a:pt x="629" y="204"/>
                    <a:pt x="628" y="204"/>
                    <a:pt x="628" y="204"/>
                  </a:cubicBezTo>
                  <a:cubicBezTo>
                    <a:pt x="297" y="6"/>
                    <a:pt x="297" y="6"/>
                    <a:pt x="297" y="6"/>
                  </a:cubicBezTo>
                  <a:cubicBezTo>
                    <a:pt x="296" y="6"/>
                    <a:pt x="295" y="6"/>
                    <a:pt x="294" y="7"/>
                  </a:cubicBezTo>
                  <a:cubicBezTo>
                    <a:pt x="294" y="8"/>
                    <a:pt x="294" y="9"/>
                    <a:pt x="295" y="10"/>
                  </a:cubicBezTo>
                  <a:cubicBezTo>
                    <a:pt x="295" y="10"/>
                    <a:pt x="300" y="13"/>
                    <a:pt x="309" y="18"/>
                  </a:cubicBezTo>
                  <a:cubicBezTo>
                    <a:pt x="340" y="38"/>
                    <a:pt x="417" y="86"/>
                    <a:pt x="487" y="129"/>
                  </a:cubicBezTo>
                  <a:cubicBezTo>
                    <a:pt x="522" y="151"/>
                    <a:pt x="554" y="171"/>
                    <a:pt x="579" y="186"/>
                  </a:cubicBezTo>
                  <a:cubicBezTo>
                    <a:pt x="591" y="194"/>
                    <a:pt x="601" y="200"/>
                    <a:pt x="608" y="205"/>
                  </a:cubicBezTo>
                  <a:cubicBezTo>
                    <a:pt x="611" y="207"/>
                    <a:pt x="614" y="209"/>
                    <a:pt x="615" y="210"/>
                  </a:cubicBezTo>
                  <a:cubicBezTo>
                    <a:pt x="616" y="210"/>
                    <a:pt x="617" y="211"/>
                    <a:pt x="618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7" y="210"/>
                    <a:pt x="617" y="210"/>
                    <a:pt x="617" y="210"/>
                  </a:cubicBezTo>
                  <a:cubicBezTo>
                    <a:pt x="617" y="210"/>
                    <a:pt x="617" y="211"/>
                    <a:pt x="618" y="211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7" y="210"/>
                    <a:pt x="617" y="210"/>
                    <a:pt x="617" y="210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8" y="209"/>
                    <a:pt x="618" y="209"/>
                    <a:pt x="618" y="209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8" y="208"/>
                    <a:pt x="618" y="208"/>
                    <a:pt x="618" y="209"/>
                  </a:cubicBezTo>
                  <a:cubicBezTo>
                    <a:pt x="619" y="210"/>
                    <a:pt x="619" y="210"/>
                    <a:pt x="619" y="210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9"/>
                    <a:pt x="619" y="209"/>
                    <a:pt x="619" y="209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9"/>
                    <a:pt x="619" y="209"/>
                    <a:pt x="619" y="209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9" y="208"/>
                    <a:pt x="619" y="208"/>
                  </a:cubicBezTo>
                  <a:cubicBezTo>
                    <a:pt x="619" y="208"/>
                    <a:pt x="618" y="208"/>
                    <a:pt x="617" y="207"/>
                  </a:cubicBezTo>
                  <a:cubicBezTo>
                    <a:pt x="614" y="206"/>
                    <a:pt x="606" y="202"/>
                    <a:pt x="596" y="196"/>
                  </a:cubicBezTo>
                  <a:cubicBezTo>
                    <a:pt x="559" y="174"/>
                    <a:pt x="486" y="128"/>
                    <a:pt x="422" y="88"/>
                  </a:cubicBezTo>
                  <a:cubicBezTo>
                    <a:pt x="390" y="68"/>
                    <a:pt x="360" y="49"/>
                    <a:pt x="337" y="36"/>
                  </a:cubicBezTo>
                  <a:cubicBezTo>
                    <a:pt x="326" y="29"/>
                    <a:pt x="316" y="23"/>
                    <a:pt x="309" y="19"/>
                  </a:cubicBezTo>
                  <a:cubicBezTo>
                    <a:pt x="305" y="17"/>
                    <a:pt x="302" y="16"/>
                    <a:pt x="300" y="15"/>
                  </a:cubicBezTo>
                  <a:cubicBezTo>
                    <a:pt x="299" y="14"/>
                    <a:pt x="298" y="14"/>
                    <a:pt x="297" y="14"/>
                  </a:cubicBezTo>
                  <a:cubicBezTo>
                    <a:pt x="296" y="13"/>
                    <a:pt x="296" y="13"/>
                    <a:pt x="295" y="13"/>
                  </a:cubicBezTo>
                  <a:cubicBezTo>
                    <a:pt x="295" y="13"/>
                    <a:pt x="294" y="13"/>
                    <a:pt x="294" y="13"/>
                  </a:cubicBezTo>
                  <a:cubicBezTo>
                    <a:pt x="294" y="13"/>
                    <a:pt x="293" y="14"/>
                    <a:pt x="293" y="14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3" y="14"/>
                    <a:pt x="293" y="14"/>
                    <a:pt x="293" y="14"/>
                  </a:cubicBezTo>
                  <a:cubicBezTo>
                    <a:pt x="293" y="15"/>
                    <a:pt x="292" y="15"/>
                    <a:pt x="292" y="15"/>
                  </a:cubicBezTo>
                  <a:cubicBezTo>
                    <a:pt x="292" y="16"/>
                    <a:pt x="293" y="17"/>
                    <a:pt x="293" y="17"/>
                  </a:cubicBezTo>
                  <a:cubicBezTo>
                    <a:pt x="294" y="18"/>
                    <a:pt x="294" y="18"/>
                    <a:pt x="295" y="19"/>
                  </a:cubicBezTo>
                  <a:cubicBezTo>
                    <a:pt x="299" y="22"/>
                    <a:pt x="306" y="27"/>
                    <a:pt x="317" y="34"/>
                  </a:cubicBezTo>
                  <a:cubicBezTo>
                    <a:pt x="354" y="58"/>
                    <a:pt x="428" y="101"/>
                    <a:pt x="494" y="140"/>
                  </a:cubicBezTo>
                  <a:cubicBezTo>
                    <a:pt x="526" y="160"/>
                    <a:pt x="556" y="178"/>
                    <a:pt x="578" y="192"/>
                  </a:cubicBezTo>
                  <a:cubicBezTo>
                    <a:pt x="590" y="199"/>
                    <a:pt x="599" y="205"/>
                    <a:pt x="605" y="209"/>
                  </a:cubicBezTo>
                  <a:cubicBezTo>
                    <a:pt x="608" y="211"/>
                    <a:pt x="610" y="213"/>
                    <a:pt x="612" y="214"/>
                  </a:cubicBezTo>
                  <a:cubicBezTo>
                    <a:pt x="613" y="215"/>
                    <a:pt x="613" y="215"/>
                    <a:pt x="613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5" y="216"/>
                    <a:pt x="615" y="216"/>
                    <a:pt x="615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5" y="216"/>
                    <a:pt x="615" y="216"/>
                    <a:pt x="615" y="216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5" y="216"/>
                    <a:pt x="615" y="216"/>
                    <a:pt x="615" y="216"/>
                  </a:cubicBezTo>
                  <a:cubicBezTo>
                    <a:pt x="614" y="215"/>
                    <a:pt x="614" y="215"/>
                    <a:pt x="614" y="215"/>
                  </a:cubicBezTo>
                  <a:cubicBezTo>
                    <a:pt x="614" y="216"/>
                    <a:pt x="614" y="216"/>
                    <a:pt x="614" y="216"/>
                  </a:cubicBezTo>
                  <a:cubicBezTo>
                    <a:pt x="615" y="216"/>
                    <a:pt x="615" y="216"/>
                    <a:pt x="615" y="216"/>
                  </a:cubicBezTo>
                  <a:cubicBezTo>
                    <a:pt x="614" y="215"/>
                    <a:pt x="614" y="215"/>
                    <a:pt x="614" y="215"/>
                  </a:cubicBezTo>
                  <a:cubicBezTo>
                    <a:pt x="616" y="216"/>
                    <a:pt x="616" y="216"/>
                    <a:pt x="616" y="216"/>
                  </a:cubicBezTo>
                  <a:cubicBezTo>
                    <a:pt x="617" y="214"/>
                    <a:pt x="617" y="214"/>
                    <a:pt x="617" y="214"/>
                  </a:cubicBezTo>
                  <a:cubicBezTo>
                    <a:pt x="617" y="214"/>
                    <a:pt x="541" y="165"/>
                    <a:pt x="463" y="116"/>
                  </a:cubicBezTo>
                  <a:cubicBezTo>
                    <a:pt x="424" y="92"/>
                    <a:pt x="384" y="67"/>
                    <a:pt x="353" y="49"/>
                  </a:cubicBezTo>
                  <a:cubicBezTo>
                    <a:pt x="338" y="40"/>
                    <a:pt x="324" y="32"/>
                    <a:pt x="314" y="27"/>
                  </a:cubicBezTo>
                  <a:cubicBezTo>
                    <a:pt x="309" y="24"/>
                    <a:pt x="305" y="22"/>
                    <a:pt x="301" y="21"/>
                  </a:cubicBezTo>
                  <a:cubicBezTo>
                    <a:pt x="300" y="20"/>
                    <a:pt x="298" y="19"/>
                    <a:pt x="297" y="19"/>
                  </a:cubicBezTo>
                  <a:cubicBezTo>
                    <a:pt x="296" y="18"/>
                    <a:pt x="295" y="18"/>
                    <a:pt x="294" y="18"/>
                  </a:cubicBezTo>
                  <a:cubicBezTo>
                    <a:pt x="293" y="18"/>
                    <a:pt x="293" y="18"/>
                    <a:pt x="292" y="18"/>
                  </a:cubicBezTo>
                  <a:cubicBezTo>
                    <a:pt x="292" y="19"/>
                    <a:pt x="291" y="19"/>
                    <a:pt x="291" y="19"/>
                  </a:cubicBezTo>
                  <a:cubicBezTo>
                    <a:pt x="291" y="19"/>
                    <a:pt x="291" y="19"/>
                    <a:pt x="291" y="19"/>
                  </a:cubicBezTo>
                  <a:cubicBezTo>
                    <a:pt x="291" y="20"/>
                    <a:pt x="291" y="20"/>
                    <a:pt x="291" y="21"/>
                  </a:cubicBezTo>
                  <a:cubicBezTo>
                    <a:pt x="291" y="22"/>
                    <a:pt x="291" y="22"/>
                    <a:pt x="291" y="22"/>
                  </a:cubicBezTo>
                  <a:cubicBezTo>
                    <a:pt x="292" y="23"/>
                    <a:pt x="292" y="24"/>
                    <a:pt x="293" y="25"/>
                  </a:cubicBezTo>
                  <a:cubicBezTo>
                    <a:pt x="297" y="28"/>
                    <a:pt x="304" y="34"/>
                    <a:pt x="315" y="41"/>
                  </a:cubicBezTo>
                  <a:cubicBezTo>
                    <a:pt x="389" y="91"/>
                    <a:pt x="611" y="222"/>
                    <a:pt x="611" y="222"/>
                  </a:cubicBezTo>
                  <a:cubicBezTo>
                    <a:pt x="612" y="220"/>
                    <a:pt x="612" y="220"/>
                    <a:pt x="612" y="220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2" y="220"/>
                    <a:pt x="612" y="220"/>
                    <a:pt x="612" y="220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2" y="220"/>
                    <a:pt x="612" y="220"/>
                    <a:pt x="612" y="220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2" y="219"/>
                    <a:pt x="612" y="219"/>
                    <a:pt x="612" y="219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2" y="219"/>
                    <a:pt x="612" y="219"/>
                    <a:pt x="612" y="219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1" y="219"/>
                    <a:pt x="611" y="219"/>
                    <a:pt x="611" y="219"/>
                  </a:cubicBezTo>
                  <a:cubicBezTo>
                    <a:pt x="611" y="219"/>
                    <a:pt x="610" y="219"/>
                    <a:pt x="609" y="218"/>
                  </a:cubicBezTo>
                  <a:cubicBezTo>
                    <a:pt x="605" y="217"/>
                    <a:pt x="598" y="213"/>
                    <a:pt x="587" y="207"/>
                  </a:cubicBezTo>
                  <a:cubicBezTo>
                    <a:pt x="551" y="186"/>
                    <a:pt x="482" y="141"/>
                    <a:pt x="420" y="102"/>
                  </a:cubicBezTo>
                  <a:cubicBezTo>
                    <a:pt x="389" y="82"/>
                    <a:pt x="360" y="64"/>
                    <a:pt x="337" y="50"/>
                  </a:cubicBezTo>
                  <a:cubicBezTo>
                    <a:pt x="326" y="43"/>
                    <a:pt x="317" y="38"/>
                    <a:pt x="309" y="34"/>
                  </a:cubicBezTo>
                  <a:cubicBezTo>
                    <a:pt x="305" y="32"/>
                    <a:pt x="302" y="30"/>
                    <a:pt x="300" y="29"/>
                  </a:cubicBezTo>
                  <a:cubicBezTo>
                    <a:pt x="297" y="28"/>
                    <a:pt x="295" y="28"/>
                    <a:pt x="294" y="28"/>
                  </a:cubicBezTo>
                  <a:cubicBezTo>
                    <a:pt x="293" y="28"/>
                    <a:pt x="293" y="28"/>
                    <a:pt x="292" y="28"/>
                  </a:cubicBezTo>
                  <a:cubicBezTo>
                    <a:pt x="292" y="28"/>
                    <a:pt x="291" y="28"/>
                    <a:pt x="291" y="29"/>
                  </a:cubicBezTo>
                  <a:cubicBezTo>
                    <a:pt x="290" y="30"/>
                    <a:pt x="291" y="31"/>
                    <a:pt x="292" y="32"/>
                  </a:cubicBezTo>
                  <a:cubicBezTo>
                    <a:pt x="605" y="227"/>
                    <a:pt x="605" y="227"/>
                    <a:pt x="605" y="227"/>
                  </a:cubicBezTo>
                  <a:cubicBezTo>
                    <a:pt x="605" y="228"/>
                    <a:pt x="606" y="228"/>
                    <a:pt x="606" y="228"/>
                  </a:cubicBezTo>
                  <a:cubicBezTo>
                    <a:pt x="607" y="228"/>
                    <a:pt x="607" y="227"/>
                    <a:pt x="608" y="227"/>
                  </a:cubicBezTo>
                  <a:cubicBezTo>
                    <a:pt x="608" y="226"/>
                    <a:pt x="608" y="226"/>
                    <a:pt x="608" y="225"/>
                  </a:cubicBezTo>
                  <a:cubicBezTo>
                    <a:pt x="608" y="225"/>
                    <a:pt x="607" y="224"/>
                    <a:pt x="607" y="224"/>
                  </a:cubicBezTo>
                  <a:cubicBezTo>
                    <a:pt x="607" y="224"/>
                    <a:pt x="530" y="177"/>
                    <a:pt x="452" y="130"/>
                  </a:cubicBezTo>
                  <a:cubicBezTo>
                    <a:pt x="413" y="106"/>
                    <a:pt x="374" y="83"/>
                    <a:pt x="344" y="65"/>
                  </a:cubicBezTo>
                  <a:cubicBezTo>
                    <a:pt x="329" y="56"/>
                    <a:pt x="316" y="49"/>
                    <a:pt x="307" y="44"/>
                  </a:cubicBezTo>
                  <a:cubicBezTo>
                    <a:pt x="302" y="41"/>
                    <a:pt x="299" y="39"/>
                    <a:pt x="296" y="38"/>
                  </a:cubicBezTo>
                  <a:cubicBezTo>
                    <a:pt x="294" y="37"/>
                    <a:pt x="293" y="37"/>
                    <a:pt x="292" y="36"/>
                  </a:cubicBezTo>
                  <a:cubicBezTo>
                    <a:pt x="292" y="36"/>
                    <a:pt x="291" y="36"/>
                    <a:pt x="291" y="36"/>
                  </a:cubicBezTo>
                  <a:cubicBezTo>
                    <a:pt x="291" y="36"/>
                    <a:pt x="290" y="36"/>
                    <a:pt x="290" y="36"/>
                  </a:cubicBezTo>
                  <a:cubicBezTo>
                    <a:pt x="289" y="36"/>
                    <a:pt x="289" y="36"/>
                    <a:pt x="289" y="36"/>
                  </a:cubicBezTo>
                  <a:cubicBezTo>
                    <a:pt x="289" y="36"/>
                    <a:pt x="288" y="36"/>
                    <a:pt x="288" y="37"/>
                  </a:cubicBezTo>
                  <a:cubicBezTo>
                    <a:pt x="288" y="37"/>
                    <a:pt x="288" y="37"/>
                    <a:pt x="288" y="37"/>
                  </a:cubicBezTo>
                  <a:cubicBezTo>
                    <a:pt x="287" y="37"/>
                    <a:pt x="287" y="37"/>
                    <a:pt x="287" y="38"/>
                  </a:cubicBezTo>
                  <a:cubicBezTo>
                    <a:pt x="287" y="39"/>
                    <a:pt x="288" y="39"/>
                    <a:pt x="288" y="40"/>
                  </a:cubicBezTo>
                  <a:cubicBezTo>
                    <a:pt x="288" y="40"/>
                    <a:pt x="289" y="41"/>
                    <a:pt x="290" y="42"/>
                  </a:cubicBezTo>
                  <a:cubicBezTo>
                    <a:pt x="293" y="45"/>
                    <a:pt x="301" y="50"/>
                    <a:pt x="311" y="57"/>
                  </a:cubicBezTo>
                  <a:cubicBezTo>
                    <a:pt x="347" y="80"/>
                    <a:pt x="418" y="124"/>
                    <a:pt x="481" y="161"/>
                  </a:cubicBezTo>
                  <a:cubicBezTo>
                    <a:pt x="513" y="180"/>
                    <a:pt x="542" y="198"/>
                    <a:pt x="563" y="211"/>
                  </a:cubicBezTo>
                  <a:cubicBezTo>
                    <a:pt x="574" y="217"/>
                    <a:pt x="582" y="222"/>
                    <a:pt x="588" y="226"/>
                  </a:cubicBezTo>
                  <a:cubicBezTo>
                    <a:pt x="591" y="228"/>
                    <a:pt x="594" y="230"/>
                    <a:pt x="595" y="231"/>
                  </a:cubicBezTo>
                  <a:cubicBezTo>
                    <a:pt x="596" y="231"/>
                    <a:pt x="597" y="232"/>
                    <a:pt x="597" y="232"/>
                  </a:cubicBezTo>
                  <a:cubicBezTo>
                    <a:pt x="597" y="232"/>
                    <a:pt x="597" y="232"/>
                    <a:pt x="597" y="232"/>
                  </a:cubicBezTo>
                  <a:cubicBezTo>
                    <a:pt x="598" y="232"/>
                    <a:pt x="598" y="232"/>
                    <a:pt x="598" y="232"/>
                  </a:cubicBezTo>
                  <a:cubicBezTo>
                    <a:pt x="597" y="232"/>
                    <a:pt x="597" y="232"/>
                    <a:pt x="597" y="232"/>
                  </a:cubicBezTo>
                  <a:cubicBezTo>
                    <a:pt x="597" y="232"/>
                    <a:pt x="597" y="232"/>
                    <a:pt x="597" y="232"/>
                  </a:cubicBezTo>
                  <a:cubicBezTo>
                    <a:pt x="598" y="232"/>
                    <a:pt x="598" y="232"/>
                    <a:pt x="598" y="232"/>
                  </a:cubicBezTo>
                  <a:cubicBezTo>
                    <a:pt x="597" y="232"/>
                    <a:pt x="597" y="232"/>
                    <a:pt x="597" y="232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7" y="231"/>
                    <a:pt x="597" y="231"/>
                    <a:pt x="597" y="231"/>
                  </a:cubicBezTo>
                  <a:cubicBezTo>
                    <a:pt x="597" y="232"/>
                    <a:pt x="597" y="232"/>
                    <a:pt x="597" y="232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7" y="231"/>
                    <a:pt x="597" y="231"/>
                    <a:pt x="597" y="231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7" y="230"/>
                    <a:pt x="597" y="230"/>
                    <a:pt x="597" y="230"/>
                  </a:cubicBezTo>
                  <a:cubicBezTo>
                    <a:pt x="597" y="231"/>
                    <a:pt x="597" y="231"/>
                    <a:pt x="597" y="231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7" y="230"/>
                    <a:pt x="597" y="230"/>
                    <a:pt x="597" y="230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7" y="230"/>
                    <a:pt x="597" y="230"/>
                    <a:pt x="597" y="230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8" y="229"/>
                    <a:pt x="598" y="229"/>
                    <a:pt x="598" y="229"/>
                  </a:cubicBezTo>
                  <a:cubicBezTo>
                    <a:pt x="598" y="229"/>
                    <a:pt x="598" y="229"/>
                    <a:pt x="597" y="230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8" y="229"/>
                    <a:pt x="598" y="229"/>
                    <a:pt x="598" y="229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9" y="229"/>
                    <a:pt x="599" y="229"/>
                    <a:pt x="599" y="229"/>
                  </a:cubicBezTo>
                  <a:cubicBezTo>
                    <a:pt x="598" y="229"/>
                    <a:pt x="598" y="229"/>
                    <a:pt x="598" y="229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9" y="229"/>
                    <a:pt x="599" y="229"/>
                    <a:pt x="599" y="229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9" y="229"/>
                    <a:pt x="599" y="229"/>
                    <a:pt x="599" y="229"/>
                  </a:cubicBezTo>
                  <a:cubicBezTo>
                    <a:pt x="599" y="229"/>
                    <a:pt x="599" y="229"/>
                    <a:pt x="599" y="229"/>
                  </a:cubicBezTo>
                  <a:cubicBezTo>
                    <a:pt x="599" y="231"/>
                    <a:pt x="599" y="231"/>
                    <a:pt x="599" y="231"/>
                  </a:cubicBezTo>
                  <a:cubicBezTo>
                    <a:pt x="599" y="229"/>
                    <a:pt x="599" y="229"/>
                    <a:pt x="599" y="229"/>
                  </a:cubicBezTo>
                  <a:cubicBezTo>
                    <a:pt x="599" y="229"/>
                    <a:pt x="599" y="229"/>
                    <a:pt x="599" y="229"/>
                  </a:cubicBezTo>
                  <a:cubicBezTo>
                    <a:pt x="599" y="229"/>
                    <a:pt x="599" y="229"/>
                    <a:pt x="598" y="228"/>
                  </a:cubicBezTo>
                  <a:cubicBezTo>
                    <a:pt x="591" y="225"/>
                    <a:pt x="570" y="211"/>
                    <a:pt x="541" y="193"/>
                  </a:cubicBezTo>
                  <a:cubicBezTo>
                    <a:pt x="497" y="166"/>
                    <a:pt x="436" y="129"/>
                    <a:pt x="386" y="98"/>
                  </a:cubicBezTo>
                  <a:cubicBezTo>
                    <a:pt x="360" y="83"/>
                    <a:pt x="337" y="69"/>
                    <a:pt x="320" y="59"/>
                  </a:cubicBezTo>
                  <a:cubicBezTo>
                    <a:pt x="311" y="54"/>
                    <a:pt x="304" y="50"/>
                    <a:pt x="298" y="48"/>
                  </a:cubicBezTo>
                  <a:cubicBezTo>
                    <a:pt x="296" y="46"/>
                    <a:pt x="294" y="45"/>
                    <a:pt x="292" y="44"/>
                  </a:cubicBezTo>
                  <a:cubicBezTo>
                    <a:pt x="291" y="44"/>
                    <a:pt x="290" y="44"/>
                    <a:pt x="289" y="44"/>
                  </a:cubicBezTo>
                  <a:cubicBezTo>
                    <a:pt x="289" y="43"/>
                    <a:pt x="288" y="43"/>
                    <a:pt x="287" y="43"/>
                  </a:cubicBezTo>
                  <a:cubicBezTo>
                    <a:pt x="287" y="43"/>
                    <a:pt x="287" y="43"/>
                    <a:pt x="286" y="43"/>
                  </a:cubicBezTo>
                  <a:cubicBezTo>
                    <a:pt x="286" y="44"/>
                    <a:pt x="285" y="44"/>
                    <a:pt x="285" y="44"/>
                  </a:cubicBezTo>
                  <a:cubicBezTo>
                    <a:pt x="287" y="45"/>
                    <a:pt x="287" y="45"/>
                    <a:pt x="287" y="45"/>
                  </a:cubicBezTo>
                  <a:cubicBezTo>
                    <a:pt x="285" y="44"/>
                    <a:pt x="285" y="44"/>
                    <a:pt x="285" y="44"/>
                  </a:cubicBezTo>
                  <a:cubicBezTo>
                    <a:pt x="285" y="45"/>
                    <a:pt x="285" y="45"/>
                    <a:pt x="285" y="46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86" y="48"/>
                    <a:pt x="287" y="49"/>
                    <a:pt x="287" y="49"/>
                  </a:cubicBezTo>
                  <a:cubicBezTo>
                    <a:pt x="291" y="52"/>
                    <a:pt x="298" y="57"/>
                    <a:pt x="309" y="64"/>
                  </a:cubicBezTo>
                  <a:cubicBezTo>
                    <a:pt x="345" y="88"/>
                    <a:pt x="418" y="133"/>
                    <a:pt x="482" y="172"/>
                  </a:cubicBezTo>
                  <a:cubicBezTo>
                    <a:pt x="513" y="191"/>
                    <a:pt x="543" y="209"/>
                    <a:pt x="565" y="222"/>
                  </a:cubicBezTo>
                  <a:cubicBezTo>
                    <a:pt x="576" y="229"/>
                    <a:pt x="584" y="234"/>
                    <a:pt x="591" y="238"/>
                  </a:cubicBezTo>
                  <a:cubicBezTo>
                    <a:pt x="594" y="239"/>
                    <a:pt x="596" y="241"/>
                    <a:pt x="598" y="242"/>
                  </a:cubicBezTo>
                  <a:cubicBezTo>
                    <a:pt x="598" y="242"/>
                    <a:pt x="599" y="243"/>
                    <a:pt x="599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599" y="243"/>
                    <a:pt x="599" y="243"/>
                    <a:pt x="599" y="243"/>
                  </a:cubicBezTo>
                  <a:cubicBezTo>
                    <a:pt x="600" y="243"/>
                    <a:pt x="600" y="243"/>
                    <a:pt x="600" y="243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599" y="243"/>
                    <a:pt x="599" y="243"/>
                    <a:pt x="599" y="243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599" y="242"/>
                    <a:pt x="599" y="242"/>
                    <a:pt x="599" y="242"/>
                  </a:cubicBezTo>
                  <a:cubicBezTo>
                    <a:pt x="599" y="243"/>
                    <a:pt x="599" y="243"/>
                    <a:pt x="599" y="243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599" y="242"/>
                    <a:pt x="599" y="242"/>
                    <a:pt x="599" y="242"/>
                  </a:cubicBezTo>
                  <a:cubicBezTo>
                    <a:pt x="601" y="242"/>
                    <a:pt x="601" y="242"/>
                    <a:pt x="601" y="242"/>
                  </a:cubicBezTo>
                  <a:cubicBezTo>
                    <a:pt x="602" y="240"/>
                    <a:pt x="602" y="240"/>
                    <a:pt x="602" y="240"/>
                  </a:cubicBezTo>
                  <a:cubicBezTo>
                    <a:pt x="602" y="240"/>
                    <a:pt x="523" y="192"/>
                    <a:pt x="443" y="143"/>
                  </a:cubicBezTo>
                  <a:cubicBezTo>
                    <a:pt x="403" y="119"/>
                    <a:pt x="362" y="94"/>
                    <a:pt x="331" y="76"/>
                  </a:cubicBezTo>
                  <a:cubicBezTo>
                    <a:pt x="316" y="67"/>
                    <a:pt x="303" y="60"/>
                    <a:pt x="294" y="54"/>
                  </a:cubicBezTo>
                  <a:cubicBezTo>
                    <a:pt x="289" y="52"/>
                    <a:pt x="285" y="49"/>
                    <a:pt x="282" y="48"/>
                  </a:cubicBezTo>
                  <a:cubicBezTo>
                    <a:pt x="281" y="47"/>
                    <a:pt x="280" y="47"/>
                    <a:pt x="279" y="46"/>
                  </a:cubicBezTo>
                  <a:cubicBezTo>
                    <a:pt x="279" y="46"/>
                    <a:pt x="278" y="46"/>
                    <a:pt x="278" y="46"/>
                  </a:cubicBezTo>
                  <a:cubicBezTo>
                    <a:pt x="278" y="46"/>
                    <a:pt x="277" y="46"/>
                    <a:pt x="277" y="46"/>
                  </a:cubicBezTo>
                  <a:cubicBezTo>
                    <a:pt x="276" y="46"/>
                    <a:pt x="276" y="46"/>
                    <a:pt x="276" y="46"/>
                  </a:cubicBezTo>
                  <a:cubicBezTo>
                    <a:pt x="276" y="46"/>
                    <a:pt x="275" y="46"/>
                    <a:pt x="275" y="47"/>
                  </a:cubicBezTo>
                  <a:cubicBezTo>
                    <a:pt x="277" y="48"/>
                    <a:pt x="277" y="48"/>
                    <a:pt x="277" y="48"/>
                  </a:cubicBezTo>
                  <a:cubicBezTo>
                    <a:pt x="275" y="47"/>
                    <a:pt x="275" y="47"/>
                    <a:pt x="275" y="47"/>
                  </a:cubicBezTo>
                  <a:cubicBezTo>
                    <a:pt x="275" y="47"/>
                    <a:pt x="275" y="48"/>
                    <a:pt x="275" y="48"/>
                  </a:cubicBezTo>
                  <a:cubicBezTo>
                    <a:pt x="275" y="49"/>
                    <a:pt x="275" y="49"/>
                    <a:pt x="275" y="50"/>
                  </a:cubicBezTo>
                  <a:cubicBezTo>
                    <a:pt x="276" y="51"/>
                    <a:pt x="276" y="51"/>
                    <a:pt x="277" y="52"/>
                  </a:cubicBezTo>
                  <a:cubicBezTo>
                    <a:pt x="281" y="56"/>
                    <a:pt x="289" y="61"/>
                    <a:pt x="299" y="69"/>
                  </a:cubicBezTo>
                  <a:cubicBezTo>
                    <a:pt x="337" y="94"/>
                    <a:pt x="414" y="140"/>
                    <a:pt x="480" y="179"/>
                  </a:cubicBezTo>
                  <a:cubicBezTo>
                    <a:pt x="514" y="199"/>
                    <a:pt x="545" y="217"/>
                    <a:pt x="567" y="231"/>
                  </a:cubicBezTo>
                  <a:cubicBezTo>
                    <a:pt x="579" y="238"/>
                    <a:pt x="588" y="244"/>
                    <a:pt x="594" y="248"/>
                  </a:cubicBezTo>
                  <a:cubicBezTo>
                    <a:pt x="597" y="250"/>
                    <a:pt x="600" y="251"/>
                    <a:pt x="601" y="252"/>
                  </a:cubicBezTo>
                  <a:cubicBezTo>
                    <a:pt x="602" y="253"/>
                    <a:pt x="603" y="253"/>
                    <a:pt x="603" y="254"/>
                  </a:cubicBezTo>
                  <a:cubicBezTo>
                    <a:pt x="604" y="254"/>
                    <a:pt x="604" y="254"/>
                    <a:pt x="604" y="254"/>
                  </a:cubicBezTo>
                  <a:cubicBezTo>
                    <a:pt x="604" y="253"/>
                    <a:pt x="604" y="253"/>
                    <a:pt x="604" y="253"/>
                  </a:cubicBezTo>
                  <a:cubicBezTo>
                    <a:pt x="603" y="254"/>
                    <a:pt x="603" y="254"/>
                    <a:pt x="603" y="254"/>
                  </a:cubicBezTo>
                  <a:cubicBezTo>
                    <a:pt x="604" y="254"/>
                    <a:pt x="604" y="254"/>
                    <a:pt x="604" y="254"/>
                  </a:cubicBezTo>
                  <a:cubicBezTo>
                    <a:pt x="604" y="253"/>
                    <a:pt x="604" y="253"/>
                    <a:pt x="604" y="253"/>
                  </a:cubicBezTo>
                  <a:cubicBezTo>
                    <a:pt x="603" y="254"/>
                    <a:pt x="603" y="254"/>
                    <a:pt x="603" y="254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3" y="253"/>
                    <a:pt x="603" y="253"/>
                    <a:pt x="603" y="253"/>
                  </a:cubicBezTo>
                  <a:cubicBezTo>
                    <a:pt x="603" y="254"/>
                    <a:pt x="603" y="254"/>
                    <a:pt x="603" y="254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3" y="253"/>
                    <a:pt x="603" y="253"/>
                    <a:pt x="603" y="253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3" y="252"/>
                    <a:pt x="603" y="252"/>
                    <a:pt x="603" y="252"/>
                  </a:cubicBezTo>
                  <a:cubicBezTo>
                    <a:pt x="603" y="253"/>
                    <a:pt x="603" y="253"/>
                    <a:pt x="603" y="253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3" y="252"/>
                    <a:pt x="603" y="252"/>
                    <a:pt x="603" y="252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3" y="252"/>
                    <a:pt x="603" y="252"/>
                    <a:pt x="603" y="252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3" y="252"/>
                    <a:pt x="603" y="252"/>
                    <a:pt x="603" y="252"/>
                  </a:cubicBezTo>
                  <a:cubicBezTo>
                    <a:pt x="605" y="253"/>
                    <a:pt x="605" y="253"/>
                    <a:pt x="605" y="253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2"/>
                    <a:pt x="604" y="252"/>
                    <a:pt x="604" y="252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2"/>
                    <a:pt x="604" y="252"/>
                    <a:pt x="604" y="252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4" y="251"/>
                    <a:pt x="604" y="251"/>
                  </a:cubicBezTo>
                  <a:cubicBezTo>
                    <a:pt x="604" y="251"/>
                    <a:pt x="603" y="251"/>
                    <a:pt x="602" y="251"/>
                  </a:cubicBezTo>
                  <a:cubicBezTo>
                    <a:pt x="598" y="249"/>
                    <a:pt x="590" y="245"/>
                    <a:pt x="578" y="239"/>
                  </a:cubicBezTo>
                  <a:cubicBezTo>
                    <a:pt x="538" y="216"/>
                    <a:pt x="462" y="169"/>
                    <a:pt x="395" y="126"/>
                  </a:cubicBezTo>
                  <a:cubicBezTo>
                    <a:pt x="361" y="105"/>
                    <a:pt x="330" y="85"/>
                    <a:pt x="306" y="71"/>
                  </a:cubicBezTo>
                  <a:cubicBezTo>
                    <a:pt x="295" y="64"/>
                    <a:pt x="285" y="58"/>
                    <a:pt x="278" y="54"/>
                  </a:cubicBezTo>
                  <a:cubicBezTo>
                    <a:pt x="275" y="51"/>
                    <a:pt x="272" y="50"/>
                    <a:pt x="270" y="49"/>
                  </a:cubicBezTo>
                  <a:cubicBezTo>
                    <a:pt x="269" y="48"/>
                    <a:pt x="268" y="48"/>
                    <a:pt x="267" y="47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6" y="47"/>
                    <a:pt x="265" y="47"/>
                  </a:cubicBezTo>
                  <a:cubicBezTo>
                    <a:pt x="264" y="47"/>
                    <a:pt x="264" y="47"/>
                    <a:pt x="264" y="47"/>
                  </a:cubicBezTo>
                  <a:cubicBezTo>
                    <a:pt x="264" y="47"/>
                    <a:pt x="263" y="47"/>
                    <a:pt x="263" y="48"/>
                  </a:cubicBezTo>
                  <a:cubicBezTo>
                    <a:pt x="263" y="48"/>
                    <a:pt x="263" y="49"/>
                    <a:pt x="263" y="49"/>
                  </a:cubicBezTo>
                  <a:cubicBezTo>
                    <a:pt x="263" y="50"/>
                    <a:pt x="263" y="50"/>
                    <a:pt x="264" y="51"/>
                  </a:cubicBezTo>
                  <a:cubicBezTo>
                    <a:pt x="264" y="51"/>
                    <a:pt x="269" y="54"/>
                    <a:pt x="278" y="60"/>
                  </a:cubicBezTo>
                  <a:cubicBezTo>
                    <a:pt x="311" y="80"/>
                    <a:pt x="392" y="130"/>
                    <a:pt x="466" y="176"/>
                  </a:cubicBezTo>
                  <a:cubicBezTo>
                    <a:pt x="502" y="198"/>
                    <a:pt x="537" y="220"/>
                    <a:pt x="562" y="236"/>
                  </a:cubicBezTo>
                  <a:cubicBezTo>
                    <a:pt x="575" y="244"/>
                    <a:pt x="585" y="251"/>
                    <a:pt x="592" y="255"/>
                  </a:cubicBezTo>
                  <a:cubicBezTo>
                    <a:pt x="596" y="258"/>
                    <a:pt x="599" y="259"/>
                    <a:pt x="601" y="261"/>
                  </a:cubicBezTo>
                  <a:cubicBezTo>
                    <a:pt x="602" y="261"/>
                    <a:pt x="602" y="262"/>
                    <a:pt x="603" y="262"/>
                  </a:cubicBezTo>
                  <a:cubicBezTo>
                    <a:pt x="603" y="263"/>
                    <a:pt x="603" y="263"/>
                    <a:pt x="603" y="263"/>
                  </a:cubicBezTo>
                  <a:cubicBezTo>
                    <a:pt x="603" y="263"/>
                    <a:pt x="603" y="263"/>
                    <a:pt x="603" y="263"/>
                  </a:cubicBezTo>
                  <a:cubicBezTo>
                    <a:pt x="604" y="262"/>
                    <a:pt x="604" y="262"/>
                    <a:pt x="604" y="262"/>
                  </a:cubicBezTo>
                  <a:cubicBezTo>
                    <a:pt x="603" y="262"/>
                    <a:pt x="603" y="262"/>
                    <a:pt x="603" y="262"/>
                  </a:cubicBezTo>
                  <a:cubicBezTo>
                    <a:pt x="603" y="263"/>
                    <a:pt x="603" y="263"/>
                    <a:pt x="603" y="263"/>
                  </a:cubicBezTo>
                  <a:cubicBezTo>
                    <a:pt x="604" y="262"/>
                    <a:pt x="604" y="262"/>
                    <a:pt x="604" y="262"/>
                  </a:cubicBezTo>
                  <a:cubicBezTo>
                    <a:pt x="603" y="262"/>
                    <a:pt x="603" y="262"/>
                    <a:pt x="603" y="262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2"/>
                    <a:pt x="603" y="262"/>
                    <a:pt x="603" y="262"/>
                  </a:cubicBezTo>
                  <a:cubicBezTo>
                    <a:pt x="603" y="262"/>
                    <a:pt x="603" y="262"/>
                    <a:pt x="603" y="262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2"/>
                    <a:pt x="603" y="262"/>
                    <a:pt x="603" y="262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1"/>
                    <a:pt x="603" y="261"/>
                    <a:pt x="603" y="261"/>
                  </a:cubicBezTo>
                  <a:cubicBezTo>
                    <a:pt x="603" y="262"/>
                    <a:pt x="603" y="262"/>
                    <a:pt x="603" y="262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1"/>
                    <a:pt x="603" y="261"/>
                    <a:pt x="603" y="261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0"/>
                    <a:pt x="603" y="260"/>
                    <a:pt x="603" y="260"/>
                  </a:cubicBezTo>
                  <a:cubicBezTo>
                    <a:pt x="603" y="261"/>
                    <a:pt x="603" y="261"/>
                    <a:pt x="603" y="261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0"/>
                    <a:pt x="603" y="260"/>
                    <a:pt x="603" y="260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3" y="260"/>
                    <a:pt x="603" y="260"/>
                    <a:pt x="603" y="260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4" y="260"/>
                    <a:pt x="604" y="260"/>
                    <a:pt x="604" y="260"/>
                  </a:cubicBezTo>
                  <a:cubicBezTo>
                    <a:pt x="604" y="260"/>
                    <a:pt x="603" y="260"/>
                    <a:pt x="603" y="260"/>
                  </a:cubicBezTo>
                  <a:cubicBezTo>
                    <a:pt x="605" y="261"/>
                    <a:pt x="605" y="261"/>
                    <a:pt x="605" y="261"/>
                  </a:cubicBezTo>
                  <a:cubicBezTo>
                    <a:pt x="604" y="260"/>
                    <a:pt x="604" y="260"/>
                    <a:pt x="604" y="260"/>
                  </a:cubicBezTo>
                  <a:cubicBezTo>
                    <a:pt x="604" y="261"/>
                    <a:pt x="604" y="261"/>
                    <a:pt x="604" y="261"/>
                  </a:cubicBezTo>
                  <a:cubicBezTo>
                    <a:pt x="604" y="259"/>
                    <a:pt x="604" y="259"/>
                    <a:pt x="604" y="259"/>
                  </a:cubicBezTo>
                  <a:cubicBezTo>
                    <a:pt x="604" y="260"/>
                    <a:pt x="604" y="260"/>
                    <a:pt x="604" y="260"/>
                  </a:cubicBezTo>
                  <a:cubicBezTo>
                    <a:pt x="604" y="261"/>
                    <a:pt x="604" y="261"/>
                    <a:pt x="604" y="261"/>
                  </a:cubicBezTo>
                  <a:cubicBezTo>
                    <a:pt x="604" y="259"/>
                    <a:pt x="604" y="259"/>
                    <a:pt x="604" y="259"/>
                  </a:cubicBezTo>
                  <a:cubicBezTo>
                    <a:pt x="604" y="260"/>
                    <a:pt x="604" y="260"/>
                    <a:pt x="604" y="260"/>
                  </a:cubicBezTo>
                  <a:cubicBezTo>
                    <a:pt x="604" y="259"/>
                    <a:pt x="604" y="259"/>
                    <a:pt x="604" y="259"/>
                  </a:cubicBezTo>
                  <a:cubicBezTo>
                    <a:pt x="604" y="259"/>
                    <a:pt x="604" y="259"/>
                    <a:pt x="604" y="259"/>
                  </a:cubicBezTo>
                  <a:cubicBezTo>
                    <a:pt x="604" y="260"/>
                    <a:pt x="604" y="260"/>
                    <a:pt x="604" y="260"/>
                  </a:cubicBezTo>
                  <a:cubicBezTo>
                    <a:pt x="604" y="259"/>
                    <a:pt x="604" y="259"/>
                    <a:pt x="604" y="259"/>
                  </a:cubicBezTo>
                  <a:cubicBezTo>
                    <a:pt x="604" y="259"/>
                    <a:pt x="604" y="259"/>
                    <a:pt x="603" y="259"/>
                  </a:cubicBezTo>
                  <a:cubicBezTo>
                    <a:pt x="598" y="257"/>
                    <a:pt x="590" y="253"/>
                    <a:pt x="578" y="246"/>
                  </a:cubicBezTo>
                  <a:cubicBezTo>
                    <a:pt x="537" y="223"/>
                    <a:pt x="457" y="174"/>
                    <a:pt x="387" y="131"/>
                  </a:cubicBezTo>
                  <a:cubicBezTo>
                    <a:pt x="352" y="110"/>
                    <a:pt x="320" y="90"/>
                    <a:pt x="296" y="75"/>
                  </a:cubicBezTo>
                  <a:cubicBezTo>
                    <a:pt x="285" y="68"/>
                    <a:pt x="275" y="62"/>
                    <a:pt x="268" y="58"/>
                  </a:cubicBezTo>
                  <a:cubicBezTo>
                    <a:pt x="262" y="53"/>
                    <a:pt x="258" y="51"/>
                    <a:pt x="258" y="51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61" y="58"/>
                    <a:pt x="271" y="64"/>
                  </a:cubicBezTo>
                  <a:cubicBezTo>
                    <a:pt x="305" y="84"/>
                    <a:pt x="389" y="135"/>
                    <a:pt x="465" y="181"/>
                  </a:cubicBezTo>
                  <a:cubicBezTo>
                    <a:pt x="503" y="205"/>
                    <a:pt x="539" y="227"/>
                    <a:pt x="565" y="244"/>
                  </a:cubicBezTo>
                  <a:cubicBezTo>
                    <a:pt x="578" y="252"/>
                    <a:pt x="589" y="260"/>
                    <a:pt x="596" y="265"/>
                  </a:cubicBezTo>
                  <a:cubicBezTo>
                    <a:pt x="600" y="267"/>
                    <a:pt x="603" y="270"/>
                    <a:pt x="605" y="271"/>
                  </a:cubicBezTo>
                  <a:cubicBezTo>
                    <a:pt x="606" y="272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8" y="273"/>
                    <a:pt x="608" y="273"/>
                    <a:pt x="608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8" y="273"/>
                    <a:pt x="608" y="273"/>
                    <a:pt x="608" y="273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7" y="272"/>
                    <a:pt x="607" y="272"/>
                    <a:pt x="607" y="272"/>
                  </a:cubicBezTo>
                  <a:cubicBezTo>
                    <a:pt x="607" y="273"/>
                    <a:pt x="607" y="273"/>
                    <a:pt x="607" y="273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7" y="272"/>
                    <a:pt x="607" y="272"/>
                    <a:pt x="607" y="272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7" y="272"/>
                    <a:pt x="607" y="272"/>
                    <a:pt x="607" y="272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8" y="271"/>
                    <a:pt x="608" y="271"/>
                    <a:pt x="608" y="271"/>
                  </a:cubicBezTo>
                  <a:cubicBezTo>
                    <a:pt x="608" y="271"/>
                    <a:pt x="608" y="271"/>
                    <a:pt x="607" y="272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8" y="271"/>
                    <a:pt x="608" y="271"/>
                    <a:pt x="608" y="271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9" y="271"/>
                    <a:pt x="609" y="271"/>
                    <a:pt x="609" y="271"/>
                  </a:cubicBezTo>
                  <a:cubicBezTo>
                    <a:pt x="608" y="271"/>
                    <a:pt x="608" y="271"/>
                    <a:pt x="608" y="271"/>
                  </a:cubicBezTo>
                  <a:cubicBezTo>
                    <a:pt x="609" y="273"/>
                    <a:pt x="609" y="273"/>
                    <a:pt x="609" y="273"/>
                  </a:cubicBezTo>
                  <a:cubicBezTo>
                    <a:pt x="609" y="271"/>
                    <a:pt x="609" y="271"/>
                    <a:pt x="609" y="271"/>
                  </a:cubicBezTo>
                  <a:cubicBezTo>
                    <a:pt x="609" y="272"/>
                    <a:pt x="609" y="272"/>
                    <a:pt x="609" y="272"/>
                  </a:cubicBezTo>
                  <a:cubicBezTo>
                    <a:pt x="609" y="271"/>
                    <a:pt x="609" y="271"/>
                    <a:pt x="609" y="271"/>
                  </a:cubicBezTo>
                  <a:cubicBezTo>
                    <a:pt x="609" y="271"/>
                    <a:pt x="609" y="271"/>
                    <a:pt x="609" y="271"/>
                  </a:cubicBezTo>
                  <a:cubicBezTo>
                    <a:pt x="609" y="272"/>
                    <a:pt x="609" y="272"/>
                    <a:pt x="609" y="272"/>
                  </a:cubicBezTo>
                  <a:cubicBezTo>
                    <a:pt x="609" y="271"/>
                    <a:pt x="609" y="271"/>
                    <a:pt x="609" y="271"/>
                  </a:cubicBezTo>
                  <a:cubicBezTo>
                    <a:pt x="609" y="271"/>
                    <a:pt x="608" y="271"/>
                    <a:pt x="607" y="270"/>
                  </a:cubicBezTo>
                  <a:cubicBezTo>
                    <a:pt x="604" y="268"/>
                    <a:pt x="595" y="263"/>
                    <a:pt x="583" y="256"/>
                  </a:cubicBezTo>
                  <a:cubicBezTo>
                    <a:pt x="542" y="232"/>
                    <a:pt x="461" y="181"/>
                    <a:pt x="389" y="136"/>
                  </a:cubicBezTo>
                  <a:cubicBezTo>
                    <a:pt x="352" y="113"/>
                    <a:pt x="319" y="92"/>
                    <a:pt x="293" y="77"/>
                  </a:cubicBezTo>
                  <a:cubicBezTo>
                    <a:pt x="280" y="69"/>
                    <a:pt x="270" y="63"/>
                    <a:pt x="262" y="59"/>
                  </a:cubicBezTo>
                  <a:cubicBezTo>
                    <a:pt x="258" y="56"/>
                    <a:pt x="255" y="55"/>
                    <a:pt x="253" y="53"/>
                  </a:cubicBezTo>
                  <a:cubicBezTo>
                    <a:pt x="252" y="53"/>
                    <a:pt x="251" y="52"/>
                    <a:pt x="250" y="52"/>
                  </a:cubicBezTo>
                  <a:cubicBezTo>
                    <a:pt x="249" y="52"/>
                    <a:pt x="249" y="52"/>
                    <a:pt x="249" y="52"/>
                  </a:cubicBezTo>
                  <a:cubicBezTo>
                    <a:pt x="248" y="52"/>
                    <a:pt x="248" y="52"/>
                    <a:pt x="247" y="52"/>
                  </a:cubicBezTo>
                  <a:cubicBezTo>
                    <a:pt x="247" y="52"/>
                    <a:pt x="247" y="52"/>
                    <a:pt x="247" y="52"/>
                  </a:cubicBezTo>
                  <a:cubicBezTo>
                    <a:pt x="246" y="52"/>
                    <a:pt x="246" y="52"/>
                    <a:pt x="245" y="53"/>
                  </a:cubicBezTo>
                  <a:cubicBezTo>
                    <a:pt x="245" y="53"/>
                    <a:pt x="245" y="54"/>
                    <a:pt x="245" y="54"/>
                  </a:cubicBezTo>
                  <a:cubicBezTo>
                    <a:pt x="245" y="55"/>
                    <a:pt x="246" y="55"/>
                    <a:pt x="246" y="55"/>
                  </a:cubicBezTo>
                  <a:cubicBezTo>
                    <a:pt x="246" y="55"/>
                    <a:pt x="252" y="59"/>
                    <a:pt x="262" y="65"/>
                  </a:cubicBezTo>
                  <a:cubicBezTo>
                    <a:pt x="296" y="86"/>
                    <a:pt x="383" y="138"/>
                    <a:pt x="461" y="186"/>
                  </a:cubicBezTo>
                  <a:cubicBezTo>
                    <a:pt x="500" y="210"/>
                    <a:pt x="537" y="233"/>
                    <a:pt x="564" y="250"/>
                  </a:cubicBezTo>
                  <a:cubicBezTo>
                    <a:pt x="578" y="259"/>
                    <a:pt x="589" y="266"/>
                    <a:pt x="596" y="272"/>
                  </a:cubicBezTo>
                  <a:cubicBezTo>
                    <a:pt x="600" y="274"/>
                    <a:pt x="603" y="277"/>
                    <a:pt x="605" y="278"/>
                  </a:cubicBezTo>
                  <a:cubicBezTo>
                    <a:pt x="606" y="279"/>
                    <a:pt x="607" y="280"/>
                    <a:pt x="607" y="280"/>
                  </a:cubicBezTo>
                  <a:cubicBezTo>
                    <a:pt x="608" y="281"/>
                    <a:pt x="608" y="281"/>
                    <a:pt x="608" y="281"/>
                  </a:cubicBezTo>
                  <a:cubicBezTo>
                    <a:pt x="608" y="281"/>
                    <a:pt x="608" y="281"/>
                    <a:pt x="608" y="281"/>
                  </a:cubicBezTo>
                  <a:cubicBezTo>
                    <a:pt x="609" y="280"/>
                    <a:pt x="609" y="280"/>
                    <a:pt x="609" y="280"/>
                  </a:cubicBezTo>
                  <a:cubicBezTo>
                    <a:pt x="608" y="280"/>
                    <a:pt x="608" y="280"/>
                    <a:pt x="608" y="280"/>
                  </a:cubicBezTo>
                  <a:cubicBezTo>
                    <a:pt x="608" y="280"/>
                    <a:pt x="608" y="281"/>
                    <a:pt x="608" y="281"/>
                  </a:cubicBezTo>
                  <a:cubicBezTo>
                    <a:pt x="609" y="280"/>
                    <a:pt x="609" y="280"/>
                    <a:pt x="609" y="280"/>
                  </a:cubicBezTo>
                  <a:cubicBezTo>
                    <a:pt x="608" y="280"/>
                    <a:pt x="608" y="280"/>
                    <a:pt x="608" y="280"/>
                  </a:cubicBezTo>
                  <a:cubicBezTo>
                    <a:pt x="609" y="280"/>
                    <a:pt x="609" y="280"/>
                    <a:pt x="609" y="280"/>
                  </a:cubicBezTo>
                  <a:cubicBezTo>
                    <a:pt x="608" y="279"/>
                    <a:pt x="608" y="279"/>
                    <a:pt x="608" y="279"/>
                  </a:cubicBezTo>
                  <a:cubicBezTo>
                    <a:pt x="608" y="280"/>
                    <a:pt x="608" y="280"/>
                    <a:pt x="608" y="280"/>
                  </a:cubicBezTo>
                  <a:cubicBezTo>
                    <a:pt x="609" y="280"/>
                    <a:pt x="609" y="280"/>
                    <a:pt x="609" y="280"/>
                  </a:cubicBezTo>
                  <a:cubicBezTo>
                    <a:pt x="608" y="279"/>
                    <a:pt x="608" y="279"/>
                    <a:pt x="608" y="279"/>
                  </a:cubicBezTo>
                  <a:cubicBezTo>
                    <a:pt x="610" y="280"/>
                    <a:pt x="610" y="280"/>
                    <a:pt x="610" y="280"/>
                  </a:cubicBezTo>
                  <a:cubicBezTo>
                    <a:pt x="608" y="279"/>
                    <a:pt x="608" y="279"/>
                    <a:pt x="608" y="279"/>
                  </a:cubicBezTo>
                  <a:cubicBezTo>
                    <a:pt x="610" y="280"/>
                    <a:pt x="610" y="280"/>
                    <a:pt x="610" y="280"/>
                  </a:cubicBezTo>
                  <a:cubicBezTo>
                    <a:pt x="609" y="278"/>
                    <a:pt x="609" y="278"/>
                    <a:pt x="609" y="278"/>
                  </a:cubicBezTo>
                  <a:cubicBezTo>
                    <a:pt x="609" y="278"/>
                    <a:pt x="608" y="279"/>
                    <a:pt x="608" y="279"/>
                  </a:cubicBezTo>
                  <a:cubicBezTo>
                    <a:pt x="610" y="280"/>
                    <a:pt x="610" y="280"/>
                    <a:pt x="610" y="280"/>
                  </a:cubicBezTo>
                  <a:cubicBezTo>
                    <a:pt x="609" y="278"/>
                    <a:pt x="609" y="278"/>
                    <a:pt x="609" y="278"/>
                  </a:cubicBezTo>
                  <a:cubicBezTo>
                    <a:pt x="609" y="280"/>
                    <a:pt x="609" y="280"/>
                    <a:pt x="609" y="280"/>
                  </a:cubicBezTo>
                  <a:cubicBezTo>
                    <a:pt x="609" y="278"/>
                    <a:pt x="609" y="278"/>
                    <a:pt x="609" y="278"/>
                  </a:cubicBezTo>
                  <a:cubicBezTo>
                    <a:pt x="609" y="278"/>
                    <a:pt x="609" y="278"/>
                    <a:pt x="609" y="278"/>
                  </a:cubicBezTo>
                  <a:cubicBezTo>
                    <a:pt x="609" y="280"/>
                    <a:pt x="609" y="280"/>
                    <a:pt x="609" y="280"/>
                  </a:cubicBezTo>
                  <a:cubicBezTo>
                    <a:pt x="609" y="278"/>
                    <a:pt x="609" y="278"/>
                    <a:pt x="609" y="278"/>
                  </a:cubicBezTo>
                  <a:cubicBezTo>
                    <a:pt x="609" y="279"/>
                    <a:pt x="609" y="279"/>
                    <a:pt x="609" y="279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09" y="278"/>
                    <a:pt x="609" y="278"/>
                    <a:pt x="609" y="278"/>
                  </a:cubicBezTo>
                  <a:cubicBezTo>
                    <a:pt x="609" y="279"/>
                    <a:pt x="609" y="279"/>
                    <a:pt x="609" y="279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10" y="278"/>
                    <a:pt x="610" y="278"/>
                    <a:pt x="610" y="278"/>
                  </a:cubicBezTo>
                  <a:cubicBezTo>
                    <a:pt x="609" y="278"/>
                    <a:pt x="609" y="278"/>
                    <a:pt x="608" y="277"/>
                  </a:cubicBezTo>
                  <a:cubicBezTo>
                    <a:pt x="603" y="275"/>
                    <a:pt x="594" y="270"/>
                    <a:pt x="582" y="263"/>
                  </a:cubicBezTo>
                  <a:cubicBezTo>
                    <a:pt x="539" y="238"/>
                    <a:pt x="453" y="186"/>
                    <a:pt x="378" y="140"/>
                  </a:cubicBezTo>
                  <a:cubicBezTo>
                    <a:pt x="341" y="117"/>
                    <a:pt x="306" y="96"/>
                    <a:pt x="280" y="80"/>
                  </a:cubicBezTo>
                  <a:cubicBezTo>
                    <a:pt x="268" y="72"/>
                    <a:pt x="257" y="66"/>
                    <a:pt x="250" y="62"/>
                  </a:cubicBezTo>
                  <a:cubicBezTo>
                    <a:pt x="243" y="57"/>
                    <a:pt x="239" y="55"/>
                    <a:pt x="239" y="55"/>
                  </a:cubicBezTo>
                  <a:cubicBezTo>
                    <a:pt x="238" y="56"/>
                    <a:pt x="238" y="56"/>
                    <a:pt x="238" y="56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40" y="60"/>
                    <a:pt x="244" y="62"/>
                  </a:cubicBezTo>
                  <a:cubicBezTo>
                    <a:pt x="259" y="71"/>
                    <a:pt x="297" y="94"/>
                    <a:pt x="331" y="115"/>
                  </a:cubicBezTo>
                  <a:cubicBezTo>
                    <a:pt x="348" y="125"/>
                    <a:pt x="364" y="135"/>
                    <a:pt x="376" y="143"/>
                  </a:cubicBezTo>
                  <a:cubicBezTo>
                    <a:pt x="382" y="146"/>
                    <a:pt x="387" y="150"/>
                    <a:pt x="390" y="152"/>
                  </a:cubicBezTo>
                  <a:cubicBezTo>
                    <a:pt x="392" y="153"/>
                    <a:pt x="393" y="154"/>
                    <a:pt x="394" y="155"/>
                  </a:cubicBezTo>
                  <a:cubicBezTo>
                    <a:pt x="394" y="155"/>
                    <a:pt x="394" y="156"/>
                    <a:pt x="394" y="156"/>
                  </a:cubicBezTo>
                  <a:cubicBezTo>
                    <a:pt x="394" y="156"/>
                    <a:pt x="394" y="156"/>
                    <a:pt x="394" y="156"/>
                  </a:cubicBezTo>
                  <a:cubicBezTo>
                    <a:pt x="395" y="156"/>
                    <a:pt x="395" y="156"/>
                    <a:pt x="395" y="156"/>
                  </a:cubicBezTo>
                  <a:cubicBezTo>
                    <a:pt x="394" y="156"/>
                    <a:pt x="394" y="156"/>
                    <a:pt x="394" y="156"/>
                  </a:cubicBezTo>
                  <a:cubicBezTo>
                    <a:pt x="394" y="156"/>
                    <a:pt x="394" y="156"/>
                    <a:pt x="394" y="156"/>
                  </a:cubicBezTo>
                  <a:cubicBezTo>
                    <a:pt x="395" y="156"/>
                    <a:pt x="395" y="156"/>
                    <a:pt x="395" y="156"/>
                  </a:cubicBezTo>
                  <a:cubicBezTo>
                    <a:pt x="394" y="156"/>
                    <a:pt x="394" y="156"/>
                    <a:pt x="394" y="156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4" y="155"/>
                    <a:pt x="394" y="155"/>
                    <a:pt x="394" y="155"/>
                  </a:cubicBezTo>
                  <a:cubicBezTo>
                    <a:pt x="394" y="155"/>
                    <a:pt x="394" y="156"/>
                    <a:pt x="394" y="156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4" y="155"/>
                    <a:pt x="394" y="155"/>
                    <a:pt x="394" y="155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5" y="154"/>
                    <a:pt x="395" y="154"/>
                    <a:pt x="395" y="154"/>
                  </a:cubicBezTo>
                  <a:cubicBezTo>
                    <a:pt x="394" y="155"/>
                    <a:pt x="394" y="155"/>
                    <a:pt x="394" y="155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5" y="154"/>
                    <a:pt x="395" y="154"/>
                    <a:pt x="395" y="154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7" y="153"/>
                    <a:pt x="397" y="153"/>
                    <a:pt x="397" y="153"/>
                  </a:cubicBezTo>
                  <a:cubicBezTo>
                    <a:pt x="397" y="153"/>
                    <a:pt x="348" y="123"/>
                    <a:pt x="297" y="92"/>
                  </a:cubicBezTo>
                  <a:cubicBezTo>
                    <a:pt x="272" y="77"/>
                    <a:pt x="247" y="61"/>
                    <a:pt x="227" y="50"/>
                  </a:cubicBezTo>
                  <a:cubicBezTo>
                    <a:pt x="217" y="44"/>
                    <a:pt x="208" y="39"/>
                    <a:pt x="202" y="36"/>
                  </a:cubicBezTo>
                  <a:cubicBezTo>
                    <a:pt x="199" y="34"/>
                    <a:pt x="196" y="33"/>
                    <a:pt x="194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1" y="30"/>
                    <a:pt x="191" y="30"/>
                    <a:pt x="190" y="30"/>
                  </a:cubicBezTo>
                  <a:cubicBezTo>
                    <a:pt x="189" y="30"/>
                    <a:pt x="189" y="30"/>
                    <a:pt x="189" y="30"/>
                  </a:cubicBezTo>
                  <a:cubicBezTo>
                    <a:pt x="189" y="30"/>
                    <a:pt x="188" y="31"/>
                    <a:pt x="188" y="31"/>
                  </a:cubicBezTo>
                  <a:cubicBezTo>
                    <a:pt x="187" y="32"/>
                    <a:pt x="187" y="33"/>
                    <a:pt x="188" y="34"/>
                  </a:cubicBezTo>
                  <a:cubicBezTo>
                    <a:pt x="372" y="149"/>
                    <a:pt x="372" y="149"/>
                    <a:pt x="372" y="149"/>
                  </a:cubicBezTo>
                  <a:cubicBezTo>
                    <a:pt x="373" y="149"/>
                    <a:pt x="374" y="149"/>
                    <a:pt x="375" y="148"/>
                  </a:cubicBezTo>
                  <a:cubicBezTo>
                    <a:pt x="375" y="147"/>
                    <a:pt x="375" y="146"/>
                    <a:pt x="374" y="145"/>
                  </a:cubicBezTo>
                  <a:cubicBezTo>
                    <a:pt x="374" y="145"/>
                    <a:pt x="330" y="117"/>
                    <a:pt x="284" y="89"/>
                  </a:cubicBezTo>
                  <a:cubicBezTo>
                    <a:pt x="261" y="76"/>
                    <a:pt x="238" y="62"/>
                    <a:pt x="220" y="51"/>
                  </a:cubicBezTo>
                  <a:cubicBezTo>
                    <a:pt x="210" y="46"/>
                    <a:pt x="203" y="42"/>
                    <a:pt x="197" y="38"/>
                  </a:cubicBezTo>
                  <a:cubicBezTo>
                    <a:pt x="194" y="37"/>
                    <a:pt x="191" y="36"/>
                    <a:pt x="189" y="35"/>
                  </a:cubicBezTo>
                  <a:cubicBezTo>
                    <a:pt x="188" y="34"/>
                    <a:pt x="188" y="34"/>
                    <a:pt x="187" y="34"/>
                  </a:cubicBezTo>
                  <a:cubicBezTo>
                    <a:pt x="186" y="34"/>
                    <a:pt x="186" y="33"/>
                    <a:pt x="185" y="33"/>
                  </a:cubicBezTo>
                  <a:cubicBezTo>
                    <a:pt x="185" y="33"/>
                    <a:pt x="184" y="33"/>
                    <a:pt x="184" y="34"/>
                  </a:cubicBezTo>
                  <a:cubicBezTo>
                    <a:pt x="183" y="34"/>
                    <a:pt x="183" y="34"/>
                    <a:pt x="183" y="35"/>
                  </a:cubicBezTo>
                  <a:cubicBezTo>
                    <a:pt x="182" y="36"/>
                    <a:pt x="182" y="37"/>
                    <a:pt x="183" y="37"/>
                  </a:cubicBezTo>
                  <a:cubicBezTo>
                    <a:pt x="358" y="147"/>
                    <a:pt x="358" y="147"/>
                    <a:pt x="358" y="147"/>
                  </a:cubicBezTo>
                  <a:cubicBezTo>
                    <a:pt x="359" y="147"/>
                    <a:pt x="359" y="147"/>
                    <a:pt x="360" y="147"/>
                  </a:cubicBezTo>
                  <a:cubicBezTo>
                    <a:pt x="360" y="147"/>
                    <a:pt x="361" y="147"/>
                    <a:pt x="361" y="146"/>
                  </a:cubicBezTo>
                  <a:cubicBezTo>
                    <a:pt x="361" y="146"/>
                    <a:pt x="361" y="145"/>
                    <a:pt x="361" y="145"/>
                  </a:cubicBezTo>
                  <a:cubicBezTo>
                    <a:pt x="361" y="144"/>
                    <a:pt x="361" y="144"/>
                    <a:pt x="360" y="143"/>
                  </a:cubicBezTo>
                  <a:cubicBezTo>
                    <a:pt x="360" y="143"/>
                    <a:pt x="317" y="117"/>
                    <a:pt x="273" y="90"/>
                  </a:cubicBezTo>
                  <a:cubicBezTo>
                    <a:pt x="251" y="77"/>
                    <a:pt x="229" y="64"/>
                    <a:pt x="212" y="54"/>
                  </a:cubicBezTo>
                  <a:cubicBezTo>
                    <a:pt x="203" y="49"/>
                    <a:pt x="196" y="45"/>
                    <a:pt x="190" y="42"/>
                  </a:cubicBezTo>
                  <a:cubicBezTo>
                    <a:pt x="188" y="40"/>
                    <a:pt x="185" y="39"/>
                    <a:pt x="184" y="38"/>
                  </a:cubicBezTo>
                  <a:cubicBezTo>
                    <a:pt x="183" y="38"/>
                    <a:pt x="182" y="38"/>
                    <a:pt x="182" y="37"/>
                  </a:cubicBezTo>
                  <a:cubicBezTo>
                    <a:pt x="181" y="37"/>
                    <a:pt x="180" y="37"/>
                    <a:pt x="180" y="37"/>
                  </a:cubicBezTo>
                  <a:cubicBezTo>
                    <a:pt x="179" y="37"/>
                    <a:pt x="179" y="37"/>
                    <a:pt x="179" y="37"/>
                  </a:cubicBezTo>
                  <a:cubicBezTo>
                    <a:pt x="178" y="37"/>
                    <a:pt x="178" y="38"/>
                    <a:pt x="178" y="38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78" y="38"/>
                    <a:pt x="178" y="38"/>
                    <a:pt x="178" y="38"/>
                  </a:cubicBezTo>
                  <a:cubicBezTo>
                    <a:pt x="177" y="38"/>
                    <a:pt x="177" y="39"/>
                    <a:pt x="177" y="39"/>
                  </a:cubicBezTo>
                  <a:cubicBezTo>
                    <a:pt x="177" y="40"/>
                    <a:pt x="178" y="40"/>
                    <a:pt x="178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9" y="41"/>
                    <a:pt x="179" y="41"/>
                  </a:cubicBezTo>
                  <a:cubicBezTo>
                    <a:pt x="181" y="43"/>
                    <a:pt x="185" y="45"/>
                    <a:pt x="190" y="49"/>
                  </a:cubicBezTo>
                  <a:cubicBezTo>
                    <a:pt x="228" y="73"/>
                    <a:pt x="343" y="144"/>
                    <a:pt x="343" y="144"/>
                  </a:cubicBezTo>
                  <a:cubicBezTo>
                    <a:pt x="345" y="142"/>
                    <a:pt x="345" y="142"/>
                    <a:pt x="345" y="142"/>
                  </a:cubicBezTo>
                  <a:cubicBezTo>
                    <a:pt x="343" y="141"/>
                    <a:pt x="343" y="141"/>
                    <a:pt x="343" y="141"/>
                  </a:cubicBezTo>
                  <a:cubicBezTo>
                    <a:pt x="344" y="142"/>
                    <a:pt x="344" y="142"/>
                    <a:pt x="344" y="142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1"/>
                    <a:pt x="343" y="141"/>
                    <a:pt x="343" y="141"/>
                  </a:cubicBezTo>
                  <a:cubicBezTo>
                    <a:pt x="344" y="142"/>
                    <a:pt x="344" y="142"/>
                    <a:pt x="344" y="142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2"/>
                    <a:pt x="344" y="142"/>
                    <a:pt x="344" y="142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2"/>
                    <a:pt x="344" y="142"/>
                    <a:pt x="344" y="142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1"/>
                    <a:pt x="344" y="141"/>
                    <a:pt x="344" y="141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40"/>
                    <a:pt x="343" y="140"/>
                    <a:pt x="341" y="139"/>
                  </a:cubicBezTo>
                  <a:cubicBezTo>
                    <a:pt x="335" y="136"/>
                    <a:pt x="321" y="129"/>
                    <a:pt x="304" y="119"/>
                  </a:cubicBezTo>
                  <a:cubicBezTo>
                    <a:pt x="278" y="104"/>
                    <a:pt x="246" y="85"/>
                    <a:pt x="219" y="69"/>
                  </a:cubicBezTo>
                  <a:cubicBezTo>
                    <a:pt x="206" y="61"/>
                    <a:pt x="195" y="55"/>
                    <a:pt x="186" y="50"/>
                  </a:cubicBezTo>
                  <a:cubicBezTo>
                    <a:pt x="178" y="45"/>
                    <a:pt x="173" y="42"/>
                    <a:pt x="173" y="42"/>
                  </a:cubicBezTo>
                  <a:cubicBezTo>
                    <a:pt x="172" y="41"/>
                    <a:pt x="171" y="41"/>
                    <a:pt x="171" y="42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5"/>
                    <a:pt x="171" y="45"/>
                    <a:pt x="172" y="46"/>
                  </a:cubicBezTo>
                  <a:cubicBezTo>
                    <a:pt x="174" y="47"/>
                    <a:pt x="177" y="49"/>
                    <a:pt x="182" y="53"/>
                  </a:cubicBezTo>
                  <a:cubicBezTo>
                    <a:pt x="218" y="76"/>
                    <a:pt x="328" y="143"/>
                    <a:pt x="328" y="143"/>
                  </a:cubicBezTo>
                  <a:cubicBezTo>
                    <a:pt x="329" y="141"/>
                    <a:pt x="329" y="141"/>
                    <a:pt x="329" y="141"/>
                  </a:cubicBezTo>
                  <a:cubicBezTo>
                    <a:pt x="328" y="140"/>
                    <a:pt x="328" y="140"/>
                    <a:pt x="328" y="140"/>
                  </a:cubicBezTo>
                  <a:cubicBezTo>
                    <a:pt x="329" y="141"/>
                    <a:pt x="329" y="141"/>
                    <a:pt x="329" y="141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8" y="140"/>
                    <a:pt x="328" y="140"/>
                    <a:pt x="328" y="140"/>
                  </a:cubicBezTo>
                  <a:cubicBezTo>
                    <a:pt x="329" y="141"/>
                    <a:pt x="329" y="141"/>
                    <a:pt x="329" y="141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1"/>
                    <a:pt x="329" y="141"/>
                    <a:pt x="329" y="141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1"/>
                    <a:pt x="329" y="141"/>
                    <a:pt x="329" y="141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29" y="140"/>
                    <a:pt x="329" y="139"/>
                    <a:pt x="328" y="139"/>
                  </a:cubicBezTo>
                  <a:cubicBezTo>
                    <a:pt x="327" y="138"/>
                    <a:pt x="323" y="136"/>
                    <a:pt x="317" y="133"/>
                  </a:cubicBezTo>
                  <a:cubicBezTo>
                    <a:pt x="298" y="123"/>
                    <a:pt x="262" y="101"/>
                    <a:pt x="230" y="82"/>
                  </a:cubicBezTo>
                  <a:cubicBezTo>
                    <a:pt x="214" y="72"/>
                    <a:pt x="198" y="63"/>
                    <a:pt x="187" y="56"/>
                  </a:cubicBezTo>
                  <a:cubicBezTo>
                    <a:pt x="181" y="53"/>
                    <a:pt x="176" y="50"/>
                    <a:pt x="172" y="49"/>
                  </a:cubicBezTo>
                  <a:cubicBezTo>
                    <a:pt x="171" y="48"/>
                    <a:pt x="169" y="47"/>
                    <a:pt x="168" y="46"/>
                  </a:cubicBezTo>
                  <a:cubicBezTo>
                    <a:pt x="167" y="46"/>
                    <a:pt x="167" y="46"/>
                    <a:pt x="166" y="46"/>
                  </a:cubicBezTo>
                  <a:cubicBezTo>
                    <a:pt x="166" y="46"/>
                    <a:pt x="165" y="45"/>
                    <a:pt x="165" y="45"/>
                  </a:cubicBezTo>
                  <a:cubicBezTo>
                    <a:pt x="164" y="45"/>
                    <a:pt x="164" y="45"/>
                    <a:pt x="164" y="46"/>
                  </a:cubicBezTo>
                  <a:cubicBezTo>
                    <a:pt x="163" y="46"/>
                    <a:pt x="163" y="46"/>
                    <a:pt x="163" y="47"/>
                  </a:cubicBezTo>
                  <a:cubicBezTo>
                    <a:pt x="162" y="47"/>
                    <a:pt x="162" y="47"/>
                    <a:pt x="162" y="48"/>
                  </a:cubicBezTo>
                  <a:cubicBezTo>
                    <a:pt x="162" y="48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4" y="50"/>
                    <a:pt x="164" y="50"/>
                  </a:cubicBezTo>
                  <a:cubicBezTo>
                    <a:pt x="167" y="52"/>
                    <a:pt x="178" y="59"/>
                    <a:pt x="192" y="68"/>
                  </a:cubicBezTo>
                  <a:cubicBezTo>
                    <a:pt x="235" y="95"/>
                    <a:pt x="312" y="142"/>
                    <a:pt x="312" y="142"/>
                  </a:cubicBezTo>
                  <a:cubicBezTo>
                    <a:pt x="313" y="141"/>
                    <a:pt x="313" y="141"/>
                    <a:pt x="313" y="141"/>
                  </a:cubicBezTo>
                  <a:cubicBezTo>
                    <a:pt x="313" y="139"/>
                    <a:pt x="313" y="139"/>
                    <a:pt x="313" y="139"/>
                  </a:cubicBezTo>
                  <a:cubicBezTo>
                    <a:pt x="313" y="141"/>
                    <a:pt x="313" y="141"/>
                    <a:pt x="313" y="141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4" y="139"/>
                    <a:pt x="313" y="139"/>
                    <a:pt x="313" y="139"/>
                  </a:cubicBezTo>
                  <a:cubicBezTo>
                    <a:pt x="313" y="141"/>
                    <a:pt x="313" y="141"/>
                    <a:pt x="313" y="141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3" y="140"/>
                    <a:pt x="313" y="140"/>
                    <a:pt x="313" y="140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3" y="140"/>
                    <a:pt x="313" y="140"/>
                    <a:pt x="313" y="140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4" y="139"/>
                    <a:pt x="313" y="138"/>
                    <a:pt x="311" y="137"/>
                  </a:cubicBezTo>
                  <a:cubicBezTo>
                    <a:pt x="301" y="132"/>
                    <a:pt x="263" y="110"/>
                    <a:pt x="227" y="90"/>
                  </a:cubicBezTo>
                  <a:cubicBezTo>
                    <a:pt x="209" y="80"/>
                    <a:pt x="192" y="70"/>
                    <a:pt x="179" y="63"/>
                  </a:cubicBezTo>
                  <a:cubicBezTo>
                    <a:pt x="173" y="59"/>
                    <a:pt x="167" y="56"/>
                    <a:pt x="164" y="54"/>
                  </a:cubicBezTo>
                  <a:cubicBezTo>
                    <a:pt x="160" y="52"/>
                    <a:pt x="158" y="51"/>
                    <a:pt x="158" y="51"/>
                  </a:cubicBezTo>
                  <a:cubicBezTo>
                    <a:pt x="157" y="51"/>
                    <a:pt x="156" y="51"/>
                    <a:pt x="156" y="51"/>
                  </a:cubicBezTo>
                  <a:cubicBezTo>
                    <a:pt x="155" y="51"/>
                    <a:pt x="155" y="52"/>
                    <a:pt x="155" y="53"/>
                  </a:cubicBezTo>
                  <a:cubicBezTo>
                    <a:pt x="155" y="53"/>
                    <a:pt x="155" y="53"/>
                    <a:pt x="155" y="54"/>
                  </a:cubicBezTo>
                  <a:cubicBezTo>
                    <a:pt x="155" y="54"/>
                    <a:pt x="155" y="54"/>
                    <a:pt x="155" y="54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6" y="55"/>
                    <a:pt x="157" y="55"/>
                    <a:pt x="158" y="56"/>
                  </a:cubicBezTo>
                  <a:cubicBezTo>
                    <a:pt x="179" y="69"/>
                    <a:pt x="301" y="145"/>
                    <a:pt x="301" y="145"/>
                  </a:cubicBezTo>
                  <a:cubicBezTo>
                    <a:pt x="302" y="143"/>
                    <a:pt x="302" y="143"/>
                    <a:pt x="302" y="143"/>
                  </a:cubicBezTo>
                  <a:cubicBezTo>
                    <a:pt x="300" y="142"/>
                    <a:pt x="300" y="142"/>
                    <a:pt x="300" y="142"/>
                  </a:cubicBezTo>
                  <a:cubicBezTo>
                    <a:pt x="302" y="143"/>
                    <a:pt x="302" y="143"/>
                    <a:pt x="302" y="143"/>
                  </a:cubicBezTo>
                  <a:cubicBezTo>
                    <a:pt x="301" y="142"/>
                    <a:pt x="301" y="142"/>
                    <a:pt x="301" y="142"/>
                  </a:cubicBezTo>
                  <a:cubicBezTo>
                    <a:pt x="301" y="142"/>
                    <a:pt x="300" y="142"/>
                    <a:pt x="300" y="142"/>
                  </a:cubicBezTo>
                  <a:cubicBezTo>
                    <a:pt x="302" y="143"/>
                    <a:pt x="302" y="143"/>
                    <a:pt x="302" y="143"/>
                  </a:cubicBezTo>
                  <a:cubicBezTo>
                    <a:pt x="301" y="142"/>
                    <a:pt x="301" y="142"/>
                    <a:pt x="301" y="142"/>
                  </a:cubicBezTo>
                  <a:cubicBezTo>
                    <a:pt x="302" y="143"/>
                    <a:pt x="302" y="143"/>
                    <a:pt x="302" y="143"/>
                  </a:cubicBezTo>
                  <a:cubicBezTo>
                    <a:pt x="302" y="141"/>
                    <a:pt x="302" y="141"/>
                    <a:pt x="302" y="141"/>
                  </a:cubicBezTo>
                  <a:cubicBezTo>
                    <a:pt x="301" y="142"/>
                    <a:pt x="301" y="142"/>
                    <a:pt x="301" y="142"/>
                  </a:cubicBezTo>
                  <a:cubicBezTo>
                    <a:pt x="302" y="143"/>
                    <a:pt x="302" y="143"/>
                    <a:pt x="302" y="143"/>
                  </a:cubicBezTo>
                  <a:cubicBezTo>
                    <a:pt x="302" y="141"/>
                    <a:pt x="302" y="141"/>
                    <a:pt x="302" y="141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2" y="141"/>
                    <a:pt x="302" y="141"/>
                    <a:pt x="302" y="141"/>
                  </a:cubicBezTo>
                  <a:cubicBezTo>
                    <a:pt x="302" y="141"/>
                    <a:pt x="302" y="141"/>
                    <a:pt x="302" y="141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2" y="141"/>
                    <a:pt x="302" y="141"/>
                    <a:pt x="302" y="141"/>
                  </a:cubicBezTo>
                  <a:cubicBezTo>
                    <a:pt x="302" y="142"/>
                    <a:pt x="301" y="141"/>
                    <a:pt x="299" y="140"/>
                  </a:cubicBezTo>
                  <a:cubicBezTo>
                    <a:pt x="294" y="138"/>
                    <a:pt x="282" y="131"/>
                    <a:pt x="268" y="123"/>
                  </a:cubicBezTo>
                  <a:cubicBezTo>
                    <a:pt x="246" y="110"/>
                    <a:pt x="219" y="93"/>
                    <a:pt x="196" y="79"/>
                  </a:cubicBezTo>
                  <a:cubicBezTo>
                    <a:pt x="185" y="72"/>
                    <a:pt x="175" y="66"/>
                    <a:pt x="167" y="61"/>
                  </a:cubicBezTo>
                  <a:cubicBezTo>
                    <a:pt x="163" y="59"/>
                    <a:pt x="160" y="58"/>
                    <a:pt x="158" y="56"/>
                  </a:cubicBezTo>
                  <a:cubicBezTo>
                    <a:pt x="156" y="56"/>
                    <a:pt x="155" y="55"/>
                    <a:pt x="154" y="55"/>
                  </a:cubicBezTo>
                  <a:cubicBezTo>
                    <a:pt x="154" y="55"/>
                    <a:pt x="154" y="55"/>
                    <a:pt x="153" y="54"/>
                  </a:cubicBezTo>
                  <a:cubicBezTo>
                    <a:pt x="153" y="54"/>
                    <a:pt x="153" y="54"/>
                    <a:pt x="152" y="54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51" y="54"/>
                    <a:pt x="150" y="55"/>
                    <a:pt x="150" y="55"/>
                  </a:cubicBezTo>
                  <a:cubicBezTo>
                    <a:pt x="150" y="55"/>
                    <a:pt x="150" y="55"/>
                    <a:pt x="150" y="55"/>
                  </a:cubicBezTo>
                  <a:cubicBezTo>
                    <a:pt x="150" y="56"/>
                    <a:pt x="150" y="56"/>
                    <a:pt x="150" y="56"/>
                  </a:cubicBezTo>
                  <a:cubicBezTo>
                    <a:pt x="150" y="57"/>
                    <a:pt x="150" y="57"/>
                    <a:pt x="150" y="58"/>
                  </a:cubicBezTo>
                  <a:cubicBezTo>
                    <a:pt x="150" y="58"/>
                    <a:pt x="151" y="59"/>
                    <a:pt x="151" y="59"/>
                  </a:cubicBezTo>
                  <a:cubicBezTo>
                    <a:pt x="153" y="61"/>
                    <a:pt x="156" y="63"/>
                    <a:pt x="161" y="66"/>
                  </a:cubicBezTo>
                  <a:cubicBezTo>
                    <a:pt x="177" y="77"/>
                    <a:pt x="209" y="97"/>
                    <a:pt x="237" y="114"/>
                  </a:cubicBezTo>
                  <a:cubicBezTo>
                    <a:pt x="265" y="130"/>
                    <a:pt x="289" y="144"/>
                    <a:pt x="289" y="144"/>
                  </a:cubicBezTo>
                  <a:cubicBezTo>
                    <a:pt x="290" y="143"/>
                    <a:pt x="290" y="143"/>
                    <a:pt x="290" y="143"/>
                  </a:cubicBezTo>
                  <a:cubicBezTo>
                    <a:pt x="289" y="141"/>
                    <a:pt x="289" y="141"/>
                    <a:pt x="289" y="141"/>
                  </a:cubicBezTo>
                  <a:cubicBezTo>
                    <a:pt x="290" y="143"/>
                    <a:pt x="290" y="143"/>
                    <a:pt x="290" y="143"/>
                  </a:cubicBezTo>
                  <a:cubicBezTo>
                    <a:pt x="290" y="141"/>
                    <a:pt x="290" y="141"/>
                    <a:pt x="290" y="141"/>
                  </a:cubicBezTo>
                  <a:cubicBezTo>
                    <a:pt x="290" y="141"/>
                    <a:pt x="289" y="141"/>
                    <a:pt x="289" y="141"/>
                  </a:cubicBezTo>
                  <a:cubicBezTo>
                    <a:pt x="290" y="143"/>
                    <a:pt x="290" y="143"/>
                    <a:pt x="290" y="143"/>
                  </a:cubicBezTo>
                  <a:cubicBezTo>
                    <a:pt x="290" y="141"/>
                    <a:pt x="290" y="141"/>
                    <a:pt x="290" y="141"/>
                  </a:cubicBezTo>
                  <a:cubicBezTo>
                    <a:pt x="290" y="143"/>
                    <a:pt x="290" y="143"/>
                    <a:pt x="290" y="143"/>
                  </a:cubicBezTo>
                  <a:cubicBezTo>
                    <a:pt x="291" y="141"/>
                    <a:pt x="291" y="141"/>
                    <a:pt x="291" y="141"/>
                  </a:cubicBezTo>
                  <a:cubicBezTo>
                    <a:pt x="291" y="141"/>
                    <a:pt x="291" y="141"/>
                    <a:pt x="290" y="141"/>
                  </a:cubicBezTo>
                  <a:cubicBezTo>
                    <a:pt x="290" y="143"/>
                    <a:pt x="290" y="143"/>
                    <a:pt x="290" y="143"/>
                  </a:cubicBezTo>
                  <a:cubicBezTo>
                    <a:pt x="291" y="141"/>
                    <a:pt x="291" y="141"/>
                    <a:pt x="291" y="141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91" y="141"/>
                    <a:pt x="291" y="141"/>
                    <a:pt x="291" y="141"/>
                  </a:cubicBezTo>
                  <a:cubicBezTo>
                    <a:pt x="291" y="141"/>
                    <a:pt x="291" y="141"/>
                    <a:pt x="291" y="141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91" y="141"/>
                    <a:pt x="291" y="141"/>
                    <a:pt x="291" y="141"/>
                  </a:cubicBezTo>
                  <a:cubicBezTo>
                    <a:pt x="291" y="141"/>
                    <a:pt x="291" y="141"/>
                    <a:pt x="290" y="140"/>
                  </a:cubicBezTo>
                  <a:cubicBezTo>
                    <a:pt x="287" y="139"/>
                    <a:pt x="277" y="133"/>
                    <a:pt x="263" y="125"/>
                  </a:cubicBezTo>
                  <a:cubicBezTo>
                    <a:pt x="242" y="113"/>
                    <a:pt x="213" y="96"/>
                    <a:pt x="189" y="83"/>
                  </a:cubicBezTo>
                  <a:cubicBezTo>
                    <a:pt x="177" y="76"/>
                    <a:pt x="166" y="70"/>
                    <a:pt x="158" y="66"/>
                  </a:cubicBezTo>
                  <a:cubicBezTo>
                    <a:pt x="154" y="63"/>
                    <a:pt x="151" y="62"/>
                    <a:pt x="148" y="60"/>
                  </a:cubicBezTo>
                  <a:cubicBezTo>
                    <a:pt x="147" y="60"/>
                    <a:pt x="146" y="59"/>
                    <a:pt x="145" y="59"/>
                  </a:cubicBezTo>
                  <a:cubicBezTo>
                    <a:pt x="145" y="59"/>
                    <a:pt x="145" y="59"/>
                    <a:pt x="144" y="58"/>
                  </a:cubicBezTo>
                  <a:cubicBezTo>
                    <a:pt x="144" y="58"/>
                    <a:pt x="144" y="58"/>
                    <a:pt x="143" y="58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42" y="58"/>
                    <a:pt x="142" y="59"/>
                    <a:pt x="141" y="59"/>
                  </a:cubicBezTo>
                  <a:cubicBezTo>
                    <a:pt x="141" y="60"/>
                    <a:pt x="141" y="60"/>
                    <a:pt x="141" y="61"/>
                  </a:cubicBezTo>
                  <a:cubicBezTo>
                    <a:pt x="141" y="61"/>
                    <a:pt x="142" y="62"/>
                    <a:pt x="142" y="62"/>
                  </a:cubicBezTo>
                  <a:cubicBezTo>
                    <a:pt x="142" y="62"/>
                    <a:pt x="144" y="63"/>
                    <a:pt x="148" y="66"/>
                  </a:cubicBezTo>
                  <a:cubicBezTo>
                    <a:pt x="161" y="73"/>
                    <a:pt x="193" y="93"/>
                    <a:pt x="223" y="111"/>
                  </a:cubicBezTo>
                  <a:cubicBezTo>
                    <a:pt x="238" y="120"/>
                    <a:pt x="251" y="129"/>
                    <a:pt x="262" y="136"/>
                  </a:cubicBezTo>
                  <a:cubicBezTo>
                    <a:pt x="267" y="139"/>
                    <a:pt x="271" y="142"/>
                    <a:pt x="274" y="144"/>
                  </a:cubicBezTo>
                  <a:cubicBezTo>
                    <a:pt x="275" y="145"/>
                    <a:pt x="276" y="145"/>
                    <a:pt x="277" y="146"/>
                  </a:cubicBezTo>
                  <a:cubicBezTo>
                    <a:pt x="278" y="147"/>
                    <a:pt x="278" y="147"/>
                    <a:pt x="278" y="147"/>
                  </a:cubicBezTo>
                  <a:cubicBezTo>
                    <a:pt x="278" y="147"/>
                    <a:pt x="278" y="147"/>
                    <a:pt x="278" y="147"/>
                  </a:cubicBezTo>
                  <a:cubicBezTo>
                    <a:pt x="278" y="146"/>
                    <a:pt x="278" y="146"/>
                    <a:pt x="278" y="146"/>
                  </a:cubicBezTo>
                  <a:cubicBezTo>
                    <a:pt x="278" y="146"/>
                    <a:pt x="278" y="146"/>
                    <a:pt x="278" y="146"/>
                  </a:cubicBezTo>
                  <a:cubicBezTo>
                    <a:pt x="278" y="147"/>
                    <a:pt x="278" y="147"/>
                    <a:pt x="278" y="147"/>
                  </a:cubicBezTo>
                  <a:cubicBezTo>
                    <a:pt x="278" y="146"/>
                    <a:pt x="278" y="146"/>
                    <a:pt x="278" y="146"/>
                  </a:cubicBezTo>
                  <a:cubicBezTo>
                    <a:pt x="278" y="146"/>
                    <a:pt x="278" y="146"/>
                    <a:pt x="278" y="146"/>
                  </a:cubicBezTo>
                  <a:cubicBezTo>
                    <a:pt x="279" y="145"/>
                    <a:pt x="279" y="145"/>
                    <a:pt x="279" y="145"/>
                  </a:cubicBezTo>
                  <a:cubicBezTo>
                    <a:pt x="277" y="145"/>
                    <a:pt x="277" y="145"/>
                    <a:pt x="277" y="145"/>
                  </a:cubicBezTo>
                  <a:cubicBezTo>
                    <a:pt x="277" y="146"/>
                    <a:pt x="278" y="146"/>
                    <a:pt x="278" y="146"/>
                  </a:cubicBezTo>
                  <a:cubicBezTo>
                    <a:pt x="279" y="145"/>
                    <a:pt x="279" y="145"/>
                    <a:pt x="279" y="145"/>
                  </a:cubicBezTo>
                  <a:cubicBezTo>
                    <a:pt x="277" y="145"/>
                    <a:pt x="277" y="145"/>
                    <a:pt x="277" y="145"/>
                  </a:cubicBezTo>
                  <a:cubicBezTo>
                    <a:pt x="279" y="145"/>
                    <a:pt x="279" y="145"/>
                    <a:pt x="279" y="145"/>
                  </a:cubicBezTo>
                  <a:cubicBezTo>
                    <a:pt x="278" y="144"/>
                    <a:pt x="278" y="144"/>
                    <a:pt x="278" y="144"/>
                  </a:cubicBezTo>
                  <a:cubicBezTo>
                    <a:pt x="277" y="145"/>
                    <a:pt x="277" y="145"/>
                    <a:pt x="277" y="145"/>
                  </a:cubicBezTo>
                  <a:cubicBezTo>
                    <a:pt x="279" y="145"/>
                    <a:pt x="279" y="145"/>
                    <a:pt x="279" y="145"/>
                  </a:cubicBezTo>
                  <a:cubicBezTo>
                    <a:pt x="278" y="144"/>
                    <a:pt x="278" y="144"/>
                    <a:pt x="278" y="144"/>
                  </a:cubicBezTo>
                  <a:cubicBezTo>
                    <a:pt x="279" y="145"/>
                    <a:pt x="279" y="145"/>
                    <a:pt x="279" y="145"/>
                  </a:cubicBezTo>
                  <a:cubicBezTo>
                    <a:pt x="280" y="144"/>
                    <a:pt x="280" y="144"/>
                    <a:pt x="280" y="144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2" y="67"/>
                    <a:pt x="141" y="68"/>
                    <a:pt x="140" y="68"/>
                  </a:cubicBezTo>
                  <a:cubicBezTo>
                    <a:pt x="140" y="69"/>
                    <a:pt x="140" y="69"/>
                    <a:pt x="140" y="70"/>
                  </a:cubicBezTo>
                  <a:cubicBezTo>
                    <a:pt x="140" y="71"/>
                    <a:pt x="140" y="71"/>
                    <a:pt x="141" y="72"/>
                  </a:cubicBezTo>
                  <a:cubicBezTo>
                    <a:pt x="141" y="73"/>
                    <a:pt x="142" y="73"/>
                    <a:pt x="144" y="74"/>
                  </a:cubicBezTo>
                  <a:cubicBezTo>
                    <a:pt x="149" y="78"/>
                    <a:pt x="159" y="85"/>
                    <a:pt x="172" y="93"/>
                  </a:cubicBezTo>
                  <a:cubicBezTo>
                    <a:pt x="191" y="104"/>
                    <a:pt x="215" y="118"/>
                    <a:pt x="235" y="130"/>
                  </a:cubicBezTo>
                  <a:cubicBezTo>
                    <a:pt x="245" y="136"/>
                    <a:pt x="253" y="141"/>
                    <a:pt x="260" y="145"/>
                  </a:cubicBezTo>
                  <a:cubicBezTo>
                    <a:pt x="263" y="147"/>
                    <a:pt x="265" y="148"/>
                    <a:pt x="267" y="149"/>
                  </a:cubicBezTo>
                  <a:cubicBezTo>
                    <a:pt x="268" y="150"/>
                    <a:pt x="268" y="150"/>
                    <a:pt x="269" y="151"/>
                  </a:cubicBezTo>
                  <a:cubicBezTo>
                    <a:pt x="269" y="151"/>
                    <a:pt x="269" y="151"/>
                    <a:pt x="269" y="151"/>
                  </a:cubicBezTo>
                  <a:cubicBezTo>
                    <a:pt x="270" y="150"/>
                    <a:pt x="270" y="150"/>
                    <a:pt x="270" y="150"/>
                  </a:cubicBezTo>
                  <a:cubicBezTo>
                    <a:pt x="269" y="151"/>
                    <a:pt x="269" y="151"/>
                    <a:pt x="269" y="151"/>
                  </a:cubicBezTo>
                  <a:cubicBezTo>
                    <a:pt x="269" y="151"/>
                    <a:pt x="269" y="151"/>
                    <a:pt x="269" y="151"/>
                  </a:cubicBezTo>
                  <a:cubicBezTo>
                    <a:pt x="270" y="150"/>
                    <a:pt x="270" y="150"/>
                    <a:pt x="270" y="150"/>
                  </a:cubicBezTo>
                  <a:cubicBezTo>
                    <a:pt x="269" y="151"/>
                    <a:pt x="269" y="151"/>
                    <a:pt x="269" y="151"/>
                  </a:cubicBezTo>
                  <a:cubicBezTo>
                    <a:pt x="270" y="150"/>
                    <a:pt x="270" y="150"/>
                    <a:pt x="270" y="150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69" y="151"/>
                    <a:pt x="269" y="151"/>
                    <a:pt x="269" y="151"/>
                  </a:cubicBezTo>
                  <a:cubicBezTo>
                    <a:pt x="270" y="150"/>
                    <a:pt x="270" y="150"/>
                    <a:pt x="270" y="150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50"/>
                    <a:pt x="270" y="150"/>
                    <a:pt x="270" y="150"/>
                  </a:cubicBezTo>
                  <a:cubicBezTo>
                    <a:pt x="269" y="149"/>
                    <a:pt x="269" y="149"/>
                    <a:pt x="269" y="149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50"/>
                    <a:pt x="270" y="150"/>
                    <a:pt x="270" y="150"/>
                  </a:cubicBezTo>
                  <a:cubicBezTo>
                    <a:pt x="269" y="149"/>
                    <a:pt x="269" y="149"/>
                    <a:pt x="269" y="149"/>
                  </a:cubicBezTo>
                  <a:cubicBezTo>
                    <a:pt x="271" y="150"/>
                    <a:pt x="271" y="150"/>
                    <a:pt x="271" y="150"/>
                  </a:cubicBezTo>
                  <a:cubicBezTo>
                    <a:pt x="272" y="148"/>
                    <a:pt x="272" y="148"/>
                    <a:pt x="272" y="148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4" y="76"/>
                    <a:pt x="143" y="76"/>
                    <a:pt x="142" y="77"/>
                  </a:cubicBezTo>
                  <a:cubicBezTo>
                    <a:pt x="142" y="78"/>
                    <a:pt x="142" y="79"/>
                    <a:pt x="143" y="80"/>
                  </a:cubicBezTo>
                  <a:cubicBezTo>
                    <a:pt x="143" y="80"/>
                    <a:pt x="145" y="81"/>
                    <a:pt x="148" y="83"/>
                  </a:cubicBezTo>
                  <a:cubicBezTo>
                    <a:pt x="159" y="90"/>
                    <a:pt x="188" y="107"/>
                    <a:pt x="213" y="123"/>
                  </a:cubicBezTo>
                  <a:cubicBezTo>
                    <a:pt x="225" y="131"/>
                    <a:pt x="237" y="138"/>
                    <a:pt x="246" y="144"/>
                  </a:cubicBezTo>
                  <a:cubicBezTo>
                    <a:pt x="251" y="146"/>
                    <a:pt x="254" y="149"/>
                    <a:pt x="257" y="150"/>
                  </a:cubicBezTo>
                  <a:cubicBezTo>
                    <a:pt x="258" y="151"/>
                    <a:pt x="259" y="152"/>
                    <a:pt x="259" y="152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1" y="152"/>
                    <a:pt x="261" y="152"/>
                    <a:pt x="261" y="152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1" y="152"/>
                    <a:pt x="261" y="152"/>
                    <a:pt x="261" y="152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1" y="152"/>
                    <a:pt x="261" y="152"/>
                    <a:pt x="261" y="152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1" y="152"/>
                    <a:pt x="261" y="152"/>
                    <a:pt x="261" y="152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0" y="152"/>
                    <a:pt x="260" y="152"/>
                    <a:pt x="260" y="152"/>
                  </a:cubicBezTo>
                  <a:cubicBezTo>
                    <a:pt x="260" y="152"/>
                    <a:pt x="260" y="152"/>
                    <a:pt x="260" y="153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0" y="152"/>
                    <a:pt x="260" y="152"/>
                    <a:pt x="260" y="152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0" y="151"/>
                    <a:pt x="260" y="151"/>
                    <a:pt x="260" y="151"/>
                  </a:cubicBezTo>
                  <a:cubicBezTo>
                    <a:pt x="260" y="152"/>
                    <a:pt x="260" y="152"/>
                    <a:pt x="260" y="152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0" y="151"/>
                    <a:pt x="260" y="151"/>
                    <a:pt x="260" y="151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3" y="150"/>
                    <a:pt x="263" y="150"/>
                    <a:pt x="263" y="150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52"/>
                    <a:pt x="262" y="152"/>
                    <a:pt x="262" y="152"/>
                  </a:cubicBezTo>
                  <a:cubicBezTo>
                    <a:pt x="263" y="150"/>
                    <a:pt x="263" y="150"/>
                    <a:pt x="263" y="150"/>
                  </a:cubicBezTo>
                  <a:cubicBezTo>
                    <a:pt x="262" y="151"/>
                    <a:pt x="262" y="151"/>
                    <a:pt x="262" y="151"/>
                  </a:cubicBezTo>
                  <a:cubicBezTo>
                    <a:pt x="263" y="150"/>
                    <a:pt x="263" y="150"/>
                    <a:pt x="263" y="150"/>
                  </a:cubicBezTo>
                  <a:cubicBezTo>
                    <a:pt x="263" y="150"/>
                    <a:pt x="263" y="150"/>
                    <a:pt x="263" y="150"/>
                  </a:cubicBezTo>
                  <a:cubicBezTo>
                    <a:pt x="262" y="151"/>
                    <a:pt x="262" y="151"/>
                    <a:pt x="262" y="151"/>
                  </a:cubicBezTo>
                  <a:cubicBezTo>
                    <a:pt x="263" y="150"/>
                    <a:pt x="263" y="150"/>
                    <a:pt x="263" y="150"/>
                  </a:cubicBezTo>
                  <a:cubicBezTo>
                    <a:pt x="263" y="150"/>
                    <a:pt x="262" y="149"/>
                    <a:pt x="261" y="149"/>
                  </a:cubicBezTo>
                  <a:cubicBezTo>
                    <a:pt x="254" y="145"/>
                    <a:pt x="227" y="130"/>
                    <a:pt x="200" y="115"/>
                  </a:cubicBezTo>
                  <a:cubicBezTo>
                    <a:pt x="187" y="107"/>
                    <a:pt x="174" y="100"/>
                    <a:pt x="165" y="95"/>
                  </a:cubicBezTo>
                  <a:cubicBezTo>
                    <a:pt x="160" y="92"/>
                    <a:pt x="156" y="90"/>
                    <a:pt x="153" y="89"/>
                  </a:cubicBezTo>
                  <a:cubicBezTo>
                    <a:pt x="151" y="88"/>
                    <a:pt x="150" y="87"/>
                    <a:pt x="149" y="87"/>
                  </a:cubicBezTo>
                  <a:cubicBezTo>
                    <a:pt x="148" y="87"/>
                    <a:pt x="148" y="86"/>
                    <a:pt x="148" y="86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7" y="86"/>
                    <a:pt x="147" y="86"/>
                    <a:pt x="146" y="86"/>
                  </a:cubicBezTo>
                  <a:cubicBezTo>
                    <a:pt x="146" y="86"/>
                    <a:pt x="146" y="86"/>
                    <a:pt x="146" y="86"/>
                  </a:cubicBezTo>
                  <a:cubicBezTo>
                    <a:pt x="145" y="86"/>
                    <a:pt x="145" y="86"/>
                    <a:pt x="145" y="87"/>
                  </a:cubicBezTo>
                  <a:cubicBezTo>
                    <a:pt x="144" y="88"/>
                    <a:pt x="144" y="89"/>
                    <a:pt x="145" y="90"/>
                  </a:cubicBezTo>
                  <a:cubicBezTo>
                    <a:pt x="253" y="157"/>
                    <a:pt x="253" y="157"/>
                    <a:pt x="253" y="157"/>
                  </a:cubicBezTo>
                  <a:cubicBezTo>
                    <a:pt x="254" y="155"/>
                    <a:pt x="254" y="155"/>
                    <a:pt x="254" y="155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4" y="155"/>
                    <a:pt x="254" y="155"/>
                    <a:pt x="254" y="155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4" y="155"/>
                    <a:pt x="254" y="155"/>
                    <a:pt x="254" y="155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4" y="155"/>
                    <a:pt x="254" y="155"/>
                    <a:pt x="254" y="155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4" y="155"/>
                    <a:pt x="254" y="155"/>
                    <a:pt x="254" y="155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3" y="153"/>
                    <a:pt x="252" y="153"/>
                  </a:cubicBezTo>
                  <a:cubicBezTo>
                    <a:pt x="248" y="151"/>
                    <a:pt x="239" y="146"/>
                    <a:pt x="228" y="141"/>
                  </a:cubicBezTo>
                  <a:cubicBezTo>
                    <a:pt x="212" y="132"/>
                    <a:pt x="192" y="120"/>
                    <a:pt x="176" y="110"/>
                  </a:cubicBezTo>
                  <a:cubicBezTo>
                    <a:pt x="168" y="106"/>
                    <a:pt x="161" y="101"/>
                    <a:pt x="156" y="98"/>
                  </a:cubicBezTo>
                  <a:cubicBezTo>
                    <a:pt x="151" y="95"/>
                    <a:pt x="148" y="93"/>
                    <a:pt x="148" y="93"/>
                  </a:cubicBezTo>
                  <a:cubicBezTo>
                    <a:pt x="147" y="93"/>
                    <a:pt x="146" y="93"/>
                    <a:pt x="145" y="94"/>
                  </a:cubicBezTo>
                  <a:cubicBezTo>
                    <a:pt x="145" y="95"/>
                    <a:pt x="145" y="96"/>
                    <a:pt x="146" y="97"/>
                  </a:cubicBezTo>
                  <a:cubicBezTo>
                    <a:pt x="189" y="124"/>
                    <a:pt x="189" y="124"/>
                    <a:pt x="189" y="124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2" y="104"/>
                    <a:pt x="151" y="104"/>
                    <a:pt x="150" y="105"/>
                  </a:cubicBezTo>
                  <a:cubicBezTo>
                    <a:pt x="150" y="106"/>
                    <a:pt x="150" y="107"/>
                    <a:pt x="151" y="108"/>
                  </a:cubicBezTo>
                  <a:cubicBezTo>
                    <a:pt x="151" y="108"/>
                    <a:pt x="157" y="111"/>
                    <a:pt x="165" y="116"/>
                  </a:cubicBezTo>
                  <a:cubicBezTo>
                    <a:pt x="177" y="124"/>
                    <a:pt x="196" y="135"/>
                    <a:pt x="212" y="145"/>
                  </a:cubicBezTo>
                  <a:cubicBezTo>
                    <a:pt x="219" y="149"/>
                    <a:pt x="226" y="154"/>
                    <a:pt x="231" y="157"/>
                  </a:cubicBezTo>
                  <a:cubicBezTo>
                    <a:pt x="234" y="159"/>
                    <a:pt x="236" y="160"/>
                    <a:pt x="237" y="161"/>
                  </a:cubicBezTo>
                  <a:cubicBezTo>
                    <a:pt x="238" y="162"/>
                    <a:pt x="239" y="162"/>
                    <a:pt x="239" y="162"/>
                  </a:cubicBezTo>
                  <a:cubicBezTo>
                    <a:pt x="239" y="162"/>
                    <a:pt x="239" y="162"/>
                    <a:pt x="239" y="162"/>
                  </a:cubicBezTo>
                  <a:cubicBezTo>
                    <a:pt x="240" y="162"/>
                    <a:pt x="240" y="162"/>
                    <a:pt x="240" y="162"/>
                  </a:cubicBezTo>
                  <a:cubicBezTo>
                    <a:pt x="239" y="162"/>
                    <a:pt x="239" y="162"/>
                    <a:pt x="239" y="162"/>
                  </a:cubicBezTo>
                  <a:cubicBezTo>
                    <a:pt x="239" y="162"/>
                    <a:pt x="239" y="162"/>
                    <a:pt x="239" y="162"/>
                  </a:cubicBezTo>
                  <a:cubicBezTo>
                    <a:pt x="240" y="162"/>
                    <a:pt x="240" y="162"/>
                    <a:pt x="240" y="162"/>
                  </a:cubicBezTo>
                  <a:cubicBezTo>
                    <a:pt x="239" y="162"/>
                    <a:pt x="239" y="162"/>
                    <a:pt x="239" y="162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39" y="161"/>
                    <a:pt x="239" y="161"/>
                    <a:pt x="239" y="161"/>
                  </a:cubicBezTo>
                  <a:cubicBezTo>
                    <a:pt x="239" y="162"/>
                    <a:pt x="239" y="162"/>
                    <a:pt x="239" y="162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39" y="161"/>
                    <a:pt x="239" y="161"/>
                    <a:pt x="239" y="161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39" y="160"/>
                    <a:pt x="239" y="160"/>
                    <a:pt x="239" y="160"/>
                  </a:cubicBezTo>
                  <a:cubicBezTo>
                    <a:pt x="239" y="161"/>
                    <a:pt x="239" y="161"/>
                    <a:pt x="239" y="161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39" y="160"/>
                    <a:pt x="239" y="160"/>
                    <a:pt x="239" y="160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39" y="160"/>
                    <a:pt x="239" y="160"/>
                    <a:pt x="239" y="160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40" y="160"/>
                    <a:pt x="240" y="160"/>
                    <a:pt x="240" y="160"/>
                  </a:cubicBezTo>
                  <a:cubicBezTo>
                    <a:pt x="240" y="160"/>
                    <a:pt x="239" y="160"/>
                    <a:pt x="239" y="160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40" y="160"/>
                    <a:pt x="240" y="160"/>
                    <a:pt x="240" y="160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41" y="159"/>
                    <a:pt x="241" y="159"/>
                    <a:pt x="241" y="159"/>
                  </a:cubicBezTo>
                  <a:cubicBezTo>
                    <a:pt x="240" y="160"/>
                    <a:pt x="240" y="160"/>
                    <a:pt x="240" y="160"/>
                  </a:cubicBezTo>
                  <a:cubicBezTo>
                    <a:pt x="241" y="161"/>
                    <a:pt x="241" y="161"/>
                    <a:pt x="241" y="161"/>
                  </a:cubicBezTo>
                  <a:cubicBezTo>
                    <a:pt x="241" y="159"/>
                    <a:pt x="241" y="159"/>
                    <a:pt x="241" y="159"/>
                  </a:cubicBezTo>
                  <a:cubicBezTo>
                    <a:pt x="241" y="160"/>
                    <a:pt x="241" y="160"/>
                    <a:pt x="241" y="160"/>
                  </a:cubicBezTo>
                  <a:cubicBezTo>
                    <a:pt x="241" y="159"/>
                    <a:pt x="241" y="159"/>
                    <a:pt x="241" y="159"/>
                  </a:cubicBezTo>
                  <a:cubicBezTo>
                    <a:pt x="241" y="159"/>
                    <a:pt x="241" y="159"/>
                    <a:pt x="241" y="159"/>
                  </a:cubicBezTo>
                  <a:cubicBezTo>
                    <a:pt x="241" y="160"/>
                    <a:pt x="241" y="160"/>
                    <a:pt x="241" y="160"/>
                  </a:cubicBezTo>
                  <a:cubicBezTo>
                    <a:pt x="241" y="159"/>
                    <a:pt x="241" y="159"/>
                    <a:pt x="241" y="159"/>
                  </a:cubicBezTo>
                  <a:cubicBezTo>
                    <a:pt x="241" y="159"/>
                    <a:pt x="240" y="159"/>
                    <a:pt x="239" y="159"/>
                  </a:cubicBezTo>
                  <a:cubicBezTo>
                    <a:pt x="236" y="157"/>
                    <a:pt x="228" y="153"/>
                    <a:pt x="219" y="148"/>
                  </a:cubicBezTo>
                  <a:cubicBezTo>
                    <a:pt x="205" y="141"/>
                    <a:pt x="187" y="131"/>
                    <a:pt x="172" y="123"/>
                  </a:cubicBezTo>
                  <a:cubicBezTo>
                    <a:pt x="164" y="119"/>
                    <a:pt x="158" y="115"/>
                    <a:pt x="153" y="113"/>
                  </a:cubicBezTo>
                  <a:cubicBezTo>
                    <a:pt x="150" y="111"/>
                    <a:pt x="148" y="110"/>
                    <a:pt x="146" y="110"/>
                  </a:cubicBezTo>
                  <a:cubicBezTo>
                    <a:pt x="146" y="109"/>
                    <a:pt x="145" y="109"/>
                    <a:pt x="144" y="109"/>
                  </a:cubicBezTo>
                  <a:cubicBezTo>
                    <a:pt x="144" y="109"/>
                    <a:pt x="143" y="108"/>
                    <a:pt x="143" y="108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2" y="109"/>
                    <a:pt x="141" y="109"/>
                    <a:pt x="141" y="109"/>
                  </a:cubicBezTo>
                  <a:cubicBezTo>
                    <a:pt x="140" y="110"/>
                    <a:pt x="140" y="110"/>
                    <a:pt x="140" y="111"/>
                  </a:cubicBezTo>
                  <a:cubicBezTo>
                    <a:pt x="141" y="111"/>
                    <a:pt x="141" y="112"/>
                    <a:pt x="141" y="112"/>
                  </a:cubicBezTo>
                  <a:cubicBezTo>
                    <a:pt x="141" y="112"/>
                    <a:pt x="147" y="116"/>
                    <a:pt x="155" y="121"/>
                  </a:cubicBezTo>
                  <a:cubicBezTo>
                    <a:pt x="168" y="128"/>
                    <a:pt x="187" y="140"/>
                    <a:pt x="203" y="150"/>
                  </a:cubicBezTo>
                  <a:cubicBezTo>
                    <a:pt x="211" y="155"/>
                    <a:pt x="218" y="159"/>
                    <a:pt x="223" y="162"/>
                  </a:cubicBezTo>
                  <a:cubicBezTo>
                    <a:pt x="226" y="164"/>
                    <a:pt x="228" y="165"/>
                    <a:pt x="229" y="166"/>
                  </a:cubicBezTo>
                  <a:cubicBezTo>
                    <a:pt x="230" y="167"/>
                    <a:pt x="230" y="167"/>
                    <a:pt x="230" y="167"/>
                  </a:cubicBezTo>
                  <a:cubicBezTo>
                    <a:pt x="231" y="168"/>
                    <a:pt x="231" y="168"/>
                    <a:pt x="231" y="168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1" y="168"/>
                    <a:pt x="231" y="168"/>
                    <a:pt x="231" y="168"/>
                  </a:cubicBezTo>
                  <a:cubicBezTo>
                    <a:pt x="231" y="168"/>
                    <a:pt x="231" y="168"/>
                    <a:pt x="231" y="168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1" y="168"/>
                    <a:pt x="231" y="168"/>
                    <a:pt x="231" y="168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0" y="167"/>
                    <a:pt x="230" y="167"/>
                    <a:pt x="230" y="167"/>
                  </a:cubicBezTo>
                  <a:cubicBezTo>
                    <a:pt x="230" y="167"/>
                    <a:pt x="231" y="167"/>
                    <a:pt x="231" y="168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0" y="167"/>
                    <a:pt x="230" y="167"/>
                    <a:pt x="230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30" y="167"/>
                    <a:pt x="230" y="167"/>
                    <a:pt x="230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3" y="165"/>
                    <a:pt x="233" y="165"/>
                    <a:pt x="233" y="165"/>
                  </a:cubicBezTo>
                  <a:cubicBezTo>
                    <a:pt x="233" y="165"/>
                    <a:pt x="211" y="153"/>
                    <a:pt x="188" y="140"/>
                  </a:cubicBezTo>
                  <a:cubicBezTo>
                    <a:pt x="176" y="134"/>
                    <a:pt x="165" y="128"/>
                    <a:pt x="156" y="124"/>
                  </a:cubicBezTo>
                  <a:cubicBezTo>
                    <a:pt x="151" y="121"/>
                    <a:pt x="147" y="120"/>
                    <a:pt x="144" y="118"/>
                  </a:cubicBezTo>
                  <a:cubicBezTo>
                    <a:pt x="143" y="118"/>
                    <a:pt x="142" y="117"/>
                    <a:pt x="141" y="117"/>
                  </a:cubicBezTo>
                  <a:cubicBezTo>
                    <a:pt x="140" y="116"/>
                    <a:pt x="140" y="116"/>
                    <a:pt x="140" y="116"/>
                  </a:cubicBezTo>
                  <a:cubicBezTo>
                    <a:pt x="139" y="116"/>
                    <a:pt x="139" y="116"/>
                    <a:pt x="138" y="116"/>
                  </a:cubicBezTo>
                  <a:cubicBezTo>
                    <a:pt x="138" y="116"/>
                    <a:pt x="138" y="116"/>
                    <a:pt x="138" y="116"/>
                  </a:cubicBezTo>
                  <a:cubicBezTo>
                    <a:pt x="137" y="116"/>
                    <a:pt x="137" y="116"/>
                    <a:pt x="136" y="117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6" y="117"/>
                    <a:pt x="136" y="118"/>
                    <a:pt x="136" y="118"/>
                  </a:cubicBezTo>
                  <a:cubicBezTo>
                    <a:pt x="136" y="119"/>
                    <a:pt x="136" y="119"/>
                    <a:pt x="136" y="119"/>
                  </a:cubicBezTo>
                  <a:cubicBezTo>
                    <a:pt x="137" y="120"/>
                    <a:pt x="137" y="120"/>
                    <a:pt x="137" y="120"/>
                  </a:cubicBezTo>
                  <a:cubicBezTo>
                    <a:pt x="138" y="121"/>
                    <a:pt x="140" y="123"/>
                    <a:pt x="143" y="125"/>
                  </a:cubicBezTo>
                  <a:cubicBezTo>
                    <a:pt x="153" y="132"/>
                    <a:pt x="173" y="144"/>
                    <a:pt x="190" y="154"/>
                  </a:cubicBezTo>
                  <a:cubicBezTo>
                    <a:pt x="208" y="164"/>
                    <a:pt x="222" y="173"/>
                    <a:pt x="222" y="173"/>
                  </a:cubicBezTo>
                  <a:cubicBezTo>
                    <a:pt x="223" y="174"/>
                    <a:pt x="225" y="173"/>
                    <a:pt x="225" y="172"/>
                  </a:cubicBezTo>
                  <a:cubicBezTo>
                    <a:pt x="226" y="171"/>
                    <a:pt x="225" y="170"/>
                    <a:pt x="224" y="170"/>
                  </a:cubicBezTo>
                  <a:cubicBezTo>
                    <a:pt x="224" y="170"/>
                    <a:pt x="203" y="157"/>
                    <a:pt x="181" y="144"/>
                  </a:cubicBezTo>
                  <a:cubicBezTo>
                    <a:pt x="170" y="138"/>
                    <a:pt x="159" y="131"/>
                    <a:pt x="150" y="127"/>
                  </a:cubicBezTo>
                  <a:cubicBezTo>
                    <a:pt x="145" y="124"/>
                    <a:pt x="142" y="122"/>
                    <a:pt x="139" y="121"/>
                  </a:cubicBezTo>
                  <a:cubicBezTo>
                    <a:pt x="137" y="120"/>
                    <a:pt x="136" y="119"/>
                    <a:pt x="135" y="119"/>
                  </a:cubicBezTo>
                  <a:cubicBezTo>
                    <a:pt x="134" y="119"/>
                    <a:pt x="134" y="119"/>
                    <a:pt x="133" y="119"/>
                  </a:cubicBezTo>
                  <a:cubicBezTo>
                    <a:pt x="133" y="118"/>
                    <a:pt x="132" y="118"/>
                    <a:pt x="132" y="118"/>
                  </a:cubicBezTo>
                  <a:cubicBezTo>
                    <a:pt x="132" y="118"/>
                    <a:pt x="131" y="118"/>
                    <a:pt x="131" y="118"/>
                  </a:cubicBezTo>
                  <a:cubicBezTo>
                    <a:pt x="131" y="119"/>
                    <a:pt x="130" y="119"/>
                    <a:pt x="130" y="119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0" y="120"/>
                    <a:pt x="130" y="120"/>
                    <a:pt x="130" y="121"/>
                  </a:cubicBezTo>
                  <a:cubicBezTo>
                    <a:pt x="130" y="121"/>
                    <a:pt x="130" y="121"/>
                    <a:pt x="130" y="122"/>
                  </a:cubicBezTo>
                  <a:cubicBezTo>
                    <a:pt x="130" y="122"/>
                    <a:pt x="130" y="122"/>
                    <a:pt x="131" y="123"/>
                  </a:cubicBezTo>
                  <a:cubicBezTo>
                    <a:pt x="132" y="124"/>
                    <a:pt x="134" y="125"/>
                    <a:pt x="137" y="127"/>
                  </a:cubicBezTo>
                  <a:cubicBezTo>
                    <a:pt x="147" y="135"/>
                    <a:pt x="167" y="147"/>
                    <a:pt x="185" y="157"/>
                  </a:cubicBezTo>
                  <a:cubicBezTo>
                    <a:pt x="203" y="168"/>
                    <a:pt x="218" y="177"/>
                    <a:pt x="218" y="177"/>
                  </a:cubicBezTo>
                  <a:cubicBezTo>
                    <a:pt x="219" y="175"/>
                    <a:pt x="219" y="175"/>
                    <a:pt x="219" y="175"/>
                  </a:cubicBezTo>
                  <a:cubicBezTo>
                    <a:pt x="218" y="174"/>
                    <a:pt x="218" y="174"/>
                    <a:pt x="218" y="174"/>
                  </a:cubicBezTo>
                  <a:cubicBezTo>
                    <a:pt x="219" y="175"/>
                    <a:pt x="219" y="175"/>
                    <a:pt x="219" y="175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8" y="173"/>
                    <a:pt x="218" y="174"/>
                    <a:pt x="218" y="174"/>
                  </a:cubicBezTo>
                  <a:cubicBezTo>
                    <a:pt x="219" y="175"/>
                    <a:pt x="219" y="175"/>
                    <a:pt x="219" y="175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5"/>
                    <a:pt x="219" y="175"/>
                    <a:pt x="219" y="175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5"/>
                    <a:pt x="219" y="175"/>
                    <a:pt x="219" y="175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4"/>
                    <a:pt x="219" y="174"/>
                    <a:pt x="219" y="174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4"/>
                    <a:pt x="219" y="174"/>
                    <a:pt x="219" y="174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8" y="173"/>
                    <a:pt x="217" y="173"/>
                  </a:cubicBezTo>
                  <a:cubicBezTo>
                    <a:pt x="214" y="171"/>
                    <a:pt x="206" y="168"/>
                    <a:pt x="197" y="163"/>
                  </a:cubicBezTo>
                  <a:cubicBezTo>
                    <a:pt x="184" y="156"/>
                    <a:pt x="167" y="147"/>
                    <a:pt x="153" y="140"/>
                  </a:cubicBezTo>
                  <a:cubicBezTo>
                    <a:pt x="146" y="136"/>
                    <a:pt x="140" y="133"/>
                    <a:pt x="135" y="130"/>
                  </a:cubicBezTo>
                  <a:cubicBezTo>
                    <a:pt x="131" y="128"/>
                    <a:pt x="129" y="127"/>
                    <a:pt x="129" y="127"/>
                  </a:cubicBezTo>
                  <a:cubicBezTo>
                    <a:pt x="128" y="126"/>
                    <a:pt x="126" y="126"/>
                    <a:pt x="126" y="127"/>
                  </a:cubicBezTo>
                  <a:cubicBezTo>
                    <a:pt x="125" y="128"/>
                    <a:pt x="126" y="129"/>
                    <a:pt x="127" y="130"/>
                  </a:cubicBezTo>
                  <a:cubicBezTo>
                    <a:pt x="127" y="130"/>
                    <a:pt x="132" y="133"/>
                    <a:pt x="140" y="138"/>
                  </a:cubicBezTo>
                  <a:cubicBezTo>
                    <a:pt x="152" y="145"/>
                    <a:pt x="169" y="156"/>
                    <a:pt x="184" y="165"/>
                  </a:cubicBezTo>
                  <a:cubicBezTo>
                    <a:pt x="192" y="170"/>
                    <a:pt x="198" y="174"/>
                    <a:pt x="203" y="177"/>
                  </a:cubicBezTo>
                  <a:cubicBezTo>
                    <a:pt x="206" y="179"/>
                    <a:pt x="207" y="180"/>
                    <a:pt x="209" y="181"/>
                  </a:cubicBezTo>
                  <a:cubicBezTo>
                    <a:pt x="209" y="181"/>
                    <a:pt x="210" y="182"/>
                    <a:pt x="210" y="182"/>
                  </a:cubicBezTo>
                  <a:cubicBezTo>
                    <a:pt x="210" y="182"/>
                    <a:pt x="210" y="182"/>
                    <a:pt x="210" y="182"/>
                  </a:cubicBezTo>
                  <a:cubicBezTo>
                    <a:pt x="210" y="182"/>
                    <a:pt x="210" y="182"/>
                    <a:pt x="210" y="182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0" y="181"/>
                    <a:pt x="210" y="181"/>
                    <a:pt x="210" y="181"/>
                  </a:cubicBezTo>
                  <a:cubicBezTo>
                    <a:pt x="210" y="182"/>
                    <a:pt x="210" y="182"/>
                    <a:pt x="210" y="182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0" y="181"/>
                    <a:pt x="210" y="181"/>
                    <a:pt x="210" y="181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0" y="180"/>
                    <a:pt x="210" y="180"/>
                    <a:pt x="210" y="180"/>
                  </a:cubicBezTo>
                  <a:cubicBezTo>
                    <a:pt x="210" y="181"/>
                    <a:pt x="210" y="181"/>
                    <a:pt x="210" y="181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0" y="180"/>
                    <a:pt x="210" y="180"/>
                    <a:pt x="210" y="180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2" y="179"/>
                    <a:pt x="212" y="179"/>
                    <a:pt x="212" y="179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79"/>
                    <a:pt x="212" y="179"/>
                    <a:pt x="212" y="179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3" y="179"/>
                    <a:pt x="213" y="179"/>
                    <a:pt x="213" y="179"/>
                  </a:cubicBezTo>
                  <a:cubicBezTo>
                    <a:pt x="212" y="179"/>
                    <a:pt x="189" y="166"/>
                    <a:pt x="167" y="154"/>
                  </a:cubicBezTo>
                  <a:cubicBezTo>
                    <a:pt x="156" y="148"/>
                    <a:pt x="145" y="142"/>
                    <a:pt x="137" y="138"/>
                  </a:cubicBezTo>
                  <a:cubicBezTo>
                    <a:pt x="133" y="135"/>
                    <a:pt x="129" y="134"/>
                    <a:pt x="127" y="132"/>
                  </a:cubicBezTo>
                  <a:cubicBezTo>
                    <a:pt x="125" y="132"/>
                    <a:pt x="124" y="131"/>
                    <a:pt x="124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0"/>
                    <a:pt x="122" y="130"/>
                    <a:pt x="122" y="130"/>
                  </a:cubicBezTo>
                  <a:cubicBezTo>
                    <a:pt x="122" y="130"/>
                    <a:pt x="122" y="130"/>
                    <a:pt x="122" y="130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1" y="130"/>
                    <a:pt x="120" y="131"/>
                    <a:pt x="120" y="131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20" y="132"/>
                    <a:pt x="120" y="132"/>
                  </a:cubicBezTo>
                  <a:cubicBezTo>
                    <a:pt x="120" y="133"/>
                    <a:pt x="120" y="133"/>
                    <a:pt x="120" y="133"/>
                  </a:cubicBezTo>
                  <a:cubicBezTo>
                    <a:pt x="120" y="134"/>
                    <a:pt x="121" y="134"/>
                    <a:pt x="121" y="134"/>
                  </a:cubicBezTo>
                  <a:cubicBezTo>
                    <a:pt x="122" y="135"/>
                    <a:pt x="124" y="137"/>
                    <a:pt x="127" y="138"/>
                  </a:cubicBezTo>
                  <a:cubicBezTo>
                    <a:pt x="137" y="145"/>
                    <a:pt x="156" y="157"/>
                    <a:pt x="173" y="167"/>
                  </a:cubicBezTo>
                  <a:cubicBezTo>
                    <a:pt x="182" y="173"/>
                    <a:pt x="190" y="177"/>
                    <a:pt x="196" y="181"/>
                  </a:cubicBezTo>
                  <a:cubicBezTo>
                    <a:pt x="199" y="183"/>
                    <a:pt x="201" y="184"/>
                    <a:pt x="203" y="185"/>
                  </a:cubicBezTo>
                  <a:cubicBezTo>
                    <a:pt x="204" y="186"/>
                    <a:pt x="204" y="186"/>
                    <a:pt x="205" y="186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6" y="186"/>
                    <a:pt x="206" y="186"/>
                    <a:pt x="206" y="186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6" y="186"/>
                    <a:pt x="206" y="186"/>
                    <a:pt x="206" y="186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7" y="185"/>
                    <a:pt x="207" y="185"/>
                    <a:pt x="207" y="185"/>
                  </a:cubicBezTo>
                  <a:cubicBezTo>
                    <a:pt x="204" y="185"/>
                    <a:pt x="204" y="185"/>
                    <a:pt x="204" y="185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7" y="185"/>
                    <a:pt x="207" y="185"/>
                    <a:pt x="207" y="185"/>
                  </a:cubicBezTo>
                  <a:cubicBezTo>
                    <a:pt x="204" y="185"/>
                    <a:pt x="204" y="185"/>
                    <a:pt x="204" y="185"/>
                  </a:cubicBezTo>
                  <a:cubicBezTo>
                    <a:pt x="207" y="185"/>
                    <a:pt x="207" y="185"/>
                    <a:pt x="207" y="185"/>
                  </a:cubicBezTo>
                  <a:cubicBezTo>
                    <a:pt x="205" y="184"/>
                    <a:pt x="205" y="184"/>
                    <a:pt x="205" y="184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5" y="183"/>
                    <a:pt x="205" y="184"/>
                    <a:pt x="205" y="184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5"/>
                    <a:pt x="206" y="185"/>
                    <a:pt x="206" y="185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3"/>
                    <a:pt x="206" y="183"/>
                    <a:pt x="205" y="183"/>
                  </a:cubicBezTo>
                  <a:cubicBezTo>
                    <a:pt x="201" y="181"/>
                    <a:pt x="194" y="177"/>
                    <a:pt x="185" y="173"/>
                  </a:cubicBezTo>
                  <a:cubicBezTo>
                    <a:pt x="172" y="165"/>
                    <a:pt x="155" y="156"/>
                    <a:pt x="142" y="148"/>
                  </a:cubicBezTo>
                  <a:cubicBezTo>
                    <a:pt x="135" y="144"/>
                    <a:pt x="129" y="141"/>
                    <a:pt x="125" y="138"/>
                  </a:cubicBezTo>
                  <a:cubicBezTo>
                    <a:pt x="123" y="137"/>
                    <a:pt x="121" y="136"/>
                    <a:pt x="120" y="135"/>
                  </a:cubicBezTo>
                  <a:cubicBezTo>
                    <a:pt x="119" y="135"/>
                    <a:pt x="119" y="135"/>
                    <a:pt x="118" y="135"/>
                  </a:cubicBezTo>
                  <a:cubicBezTo>
                    <a:pt x="118" y="134"/>
                    <a:pt x="118" y="134"/>
                    <a:pt x="118" y="134"/>
                  </a:cubicBezTo>
                  <a:cubicBezTo>
                    <a:pt x="118" y="134"/>
                    <a:pt x="118" y="134"/>
                    <a:pt x="118" y="134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4"/>
                    <a:pt x="116" y="134"/>
                    <a:pt x="115" y="135"/>
                  </a:cubicBezTo>
                  <a:cubicBezTo>
                    <a:pt x="114" y="136"/>
                    <a:pt x="115" y="137"/>
                    <a:pt x="116" y="138"/>
                  </a:cubicBezTo>
                  <a:cubicBezTo>
                    <a:pt x="198" y="189"/>
                    <a:pt x="198" y="189"/>
                    <a:pt x="198" y="189"/>
                  </a:cubicBezTo>
                  <a:cubicBezTo>
                    <a:pt x="199" y="188"/>
                    <a:pt x="199" y="188"/>
                    <a:pt x="199" y="188"/>
                  </a:cubicBezTo>
                  <a:cubicBezTo>
                    <a:pt x="200" y="186"/>
                    <a:pt x="200" y="186"/>
                    <a:pt x="200" y="186"/>
                  </a:cubicBezTo>
                  <a:cubicBezTo>
                    <a:pt x="200" y="186"/>
                    <a:pt x="179" y="174"/>
                    <a:pt x="158" y="162"/>
                  </a:cubicBezTo>
                  <a:cubicBezTo>
                    <a:pt x="147" y="157"/>
                    <a:pt x="136" y="151"/>
                    <a:pt x="128" y="146"/>
                  </a:cubicBezTo>
                  <a:cubicBezTo>
                    <a:pt x="124" y="144"/>
                    <a:pt x="121" y="142"/>
                    <a:pt x="118" y="141"/>
                  </a:cubicBezTo>
                  <a:cubicBezTo>
                    <a:pt x="117" y="140"/>
                    <a:pt x="116" y="140"/>
                    <a:pt x="115" y="140"/>
                  </a:cubicBezTo>
                  <a:cubicBezTo>
                    <a:pt x="115" y="139"/>
                    <a:pt x="114" y="139"/>
                    <a:pt x="114" y="139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14" y="139"/>
                    <a:pt x="113" y="139"/>
                    <a:pt x="113" y="139"/>
                  </a:cubicBezTo>
                  <a:cubicBezTo>
                    <a:pt x="112" y="139"/>
                    <a:pt x="112" y="139"/>
                    <a:pt x="112" y="139"/>
                  </a:cubicBezTo>
                  <a:cubicBezTo>
                    <a:pt x="112" y="139"/>
                    <a:pt x="112" y="139"/>
                    <a:pt x="111" y="140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1" y="140"/>
                    <a:pt x="111" y="140"/>
                    <a:pt x="111" y="140"/>
                  </a:cubicBezTo>
                  <a:cubicBezTo>
                    <a:pt x="111" y="140"/>
                    <a:pt x="111" y="141"/>
                    <a:pt x="111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3" y="143"/>
                    <a:pt x="113" y="144"/>
                  </a:cubicBezTo>
                  <a:cubicBezTo>
                    <a:pt x="119" y="148"/>
                    <a:pt x="139" y="161"/>
                    <a:pt x="158" y="172"/>
                  </a:cubicBezTo>
                  <a:cubicBezTo>
                    <a:pt x="177" y="184"/>
                    <a:pt x="194" y="194"/>
                    <a:pt x="194" y="194"/>
                  </a:cubicBezTo>
                  <a:cubicBezTo>
                    <a:pt x="195" y="192"/>
                    <a:pt x="195" y="192"/>
                    <a:pt x="195" y="192"/>
                  </a:cubicBezTo>
                  <a:cubicBezTo>
                    <a:pt x="196" y="190"/>
                    <a:pt x="196" y="190"/>
                    <a:pt x="196" y="190"/>
                  </a:cubicBezTo>
                  <a:cubicBezTo>
                    <a:pt x="196" y="190"/>
                    <a:pt x="174" y="178"/>
                    <a:pt x="152" y="165"/>
                  </a:cubicBezTo>
                  <a:cubicBezTo>
                    <a:pt x="141" y="159"/>
                    <a:pt x="129" y="152"/>
                    <a:pt x="120" y="148"/>
                  </a:cubicBezTo>
                  <a:cubicBezTo>
                    <a:pt x="116" y="145"/>
                    <a:pt x="112" y="143"/>
                    <a:pt x="109" y="142"/>
                  </a:cubicBezTo>
                  <a:cubicBezTo>
                    <a:pt x="108" y="141"/>
                    <a:pt x="107" y="141"/>
                    <a:pt x="106" y="140"/>
                  </a:cubicBezTo>
                  <a:cubicBezTo>
                    <a:pt x="105" y="140"/>
                    <a:pt x="105" y="140"/>
                    <a:pt x="104" y="140"/>
                  </a:cubicBezTo>
                  <a:cubicBezTo>
                    <a:pt x="104" y="140"/>
                    <a:pt x="104" y="140"/>
                    <a:pt x="103" y="140"/>
                  </a:cubicBezTo>
                  <a:cubicBezTo>
                    <a:pt x="102" y="140"/>
                    <a:pt x="102" y="140"/>
                    <a:pt x="102" y="140"/>
                  </a:cubicBezTo>
                  <a:cubicBezTo>
                    <a:pt x="102" y="140"/>
                    <a:pt x="102" y="140"/>
                    <a:pt x="101" y="141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1" y="140"/>
                    <a:pt x="101" y="140"/>
                    <a:pt x="101" y="140"/>
                  </a:cubicBezTo>
                  <a:cubicBezTo>
                    <a:pt x="101" y="141"/>
                    <a:pt x="101" y="141"/>
                    <a:pt x="101" y="142"/>
                  </a:cubicBezTo>
                  <a:cubicBezTo>
                    <a:pt x="101" y="142"/>
                    <a:pt x="101" y="143"/>
                    <a:pt x="101" y="143"/>
                  </a:cubicBezTo>
                  <a:cubicBezTo>
                    <a:pt x="102" y="143"/>
                    <a:pt x="102" y="144"/>
                    <a:pt x="102" y="144"/>
                  </a:cubicBezTo>
                  <a:cubicBezTo>
                    <a:pt x="103" y="145"/>
                    <a:pt x="105" y="146"/>
                    <a:pt x="108" y="148"/>
                  </a:cubicBezTo>
                  <a:cubicBezTo>
                    <a:pt x="118" y="155"/>
                    <a:pt x="139" y="167"/>
                    <a:pt x="156" y="177"/>
                  </a:cubicBezTo>
                  <a:cubicBezTo>
                    <a:pt x="165" y="182"/>
                    <a:pt x="173" y="187"/>
                    <a:pt x="179" y="191"/>
                  </a:cubicBezTo>
                  <a:cubicBezTo>
                    <a:pt x="182" y="193"/>
                    <a:pt x="185" y="194"/>
                    <a:pt x="186" y="196"/>
                  </a:cubicBezTo>
                  <a:cubicBezTo>
                    <a:pt x="187" y="196"/>
                    <a:pt x="188" y="197"/>
                    <a:pt x="188" y="197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90" y="196"/>
                    <a:pt x="190" y="196"/>
                    <a:pt x="190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90" y="196"/>
                    <a:pt x="190" y="196"/>
                    <a:pt x="190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90" y="196"/>
                    <a:pt x="190" y="196"/>
                    <a:pt x="190" y="196"/>
                  </a:cubicBezTo>
                  <a:cubicBezTo>
                    <a:pt x="188" y="195"/>
                    <a:pt x="188" y="195"/>
                    <a:pt x="188" y="195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90" y="196"/>
                    <a:pt x="190" y="196"/>
                    <a:pt x="190" y="196"/>
                  </a:cubicBezTo>
                  <a:cubicBezTo>
                    <a:pt x="188" y="195"/>
                    <a:pt x="188" y="195"/>
                    <a:pt x="188" y="195"/>
                  </a:cubicBezTo>
                  <a:cubicBezTo>
                    <a:pt x="190" y="196"/>
                    <a:pt x="190" y="196"/>
                    <a:pt x="190" y="196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1" y="194"/>
                    <a:pt x="163" y="178"/>
                    <a:pt x="135" y="162"/>
                  </a:cubicBezTo>
                  <a:cubicBezTo>
                    <a:pt x="120" y="154"/>
                    <a:pt x="106" y="146"/>
                    <a:pt x="95" y="140"/>
                  </a:cubicBezTo>
                  <a:cubicBezTo>
                    <a:pt x="89" y="137"/>
                    <a:pt x="84" y="135"/>
                    <a:pt x="80" y="133"/>
                  </a:cubicBezTo>
                  <a:cubicBezTo>
                    <a:pt x="79" y="132"/>
                    <a:pt x="77" y="131"/>
                    <a:pt x="76" y="131"/>
                  </a:cubicBezTo>
                  <a:cubicBezTo>
                    <a:pt x="75" y="131"/>
                    <a:pt x="75" y="130"/>
                    <a:pt x="74" y="130"/>
                  </a:cubicBezTo>
                  <a:cubicBezTo>
                    <a:pt x="74" y="130"/>
                    <a:pt x="73" y="130"/>
                    <a:pt x="73" y="130"/>
                  </a:cubicBezTo>
                  <a:cubicBezTo>
                    <a:pt x="72" y="130"/>
                    <a:pt x="72" y="130"/>
                    <a:pt x="72" y="130"/>
                  </a:cubicBezTo>
                  <a:cubicBezTo>
                    <a:pt x="72" y="130"/>
                    <a:pt x="71" y="130"/>
                    <a:pt x="71" y="131"/>
                  </a:cubicBezTo>
                  <a:cubicBezTo>
                    <a:pt x="72" y="132"/>
                    <a:pt x="72" y="132"/>
                    <a:pt x="72" y="132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0" y="131"/>
                    <a:pt x="70" y="132"/>
                    <a:pt x="70" y="132"/>
                  </a:cubicBezTo>
                  <a:cubicBezTo>
                    <a:pt x="70" y="133"/>
                    <a:pt x="71" y="134"/>
                    <a:pt x="71" y="134"/>
                  </a:cubicBezTo>
                  <a:cubicBezTo>
                    <a:pt x="72" y="135"/>
                    <a:pt x="73" y="136"/>
                    <a:pt x="74" y="136"/>
                  </a:cubicBezTo>
                  <a:cubicBezTo>
                    <a:pt x="78" y="140"/>
                    <a:pt x="87" y="146"/>
                    <a:pt x="98" y="152"/>
                  </a:cubicBezTo>
                  <a:cubicBezTo>
                    <a:pt x="115" y="162"/>
                    <a:pt x="136" y="175"/>
                    <a:pt x="153" y="185"/>
                  </a:cubicBezTo>
                  <a:cubicBezTo>
                    <a:pt x="162" y="190"/>
                    <a:pt x="169" y="194"/>
                    <a:pt x="175" y="198"/>
                  </a:cubicBezTo>
                  <a:cubicBezTo>
                    <a:pt x="177" y="199"/>
                    <a:pt x="180" y="201"/>
                    <a:pt x="181" y="202"/>
                  </a:cubicBezTo>
                  <a:cubicBezTo>
                    <a:pt x="182" y="202"/>
                    <a:pt x="182" y="203"/>
                    <a:pt x="183" y="203"/>
                  </a:cubicBezTo>
                  <a:cubicBezTo>
                    <a:pt x="183" y="203"/>
                    <a:pt x="183" y="203"/>
                    <a:pt x="183" y="203"/>
                  </a:cubicBezTo>
                  <a:cubicBezTo>
                    <a:pt x="183" y="203"/>
                    <a:pt x="183" y="203"/>
                    <a:pt x="183" y="203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3"/>
                    <a:pt x="183" y="203"/>
                    <a:pt x="183" y="203"/>
                  </a:cubicBezTo>
                  <a:cubicBezTo>
                    <a:pt x="183" y="203"/>
                    <a:pt x="183" y="203"/>
                    <a:pt x="183" y="203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3"/>
                    <a:pt x="183" y="203"/>
                    <a:pt x="183" y="203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82" y="203"/>
                    <a:pt x="183" y="203"/>
                    <a:pt x="183" y="203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0"/>
                    <a:pt x="183" y="200"/>
                    <a:pt x="183" y="201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185" y="200"/>
                    <a:pt x="185" y="200"/>
                    <a:pt x="184" y="200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185" y="200"/>
                    <a:pt x="184" y="200"/>
                    <a:pt x="183" y="199"/>
                  </a:cubicBezTo>
                  <a:cubicBezTo>
                    <a:pt x="175" y="195"/>
                    <a:pt x="148" y="179"/>
                    <a:pt x="121" y="164"/>
                  </a:cubicBezTo>
                  <a:cubicBezTo>
                    <a:pt x="108" y="157"/>
                    <a:pt x="95" y="149"/>
                    <a:pt x="85" y="144"/>
                  </a:cubicBezTo>
                  <a:cubicBezTo>
                    <a:pt x="80" y="141"/>
                    <a:pt x="76" y="139"/>
                    <a:pt x="73" y="138"/>
                  </a:cubicBezTo>
                  <a:cubicBezTo>
                    <a:pt x="71" y="137"/>
                    <a:pt x="70" y="136"/>
                    <a:pt x="69" y="136"/>
                  </a:cubicBezTo>
                  <a:cubicBezTo>
                    <a:pt x="68" y="136"/>
                    <a:pt x="68" y="136"/>
                    <a:pt x="67" y="135"/>
                  </a:cubicBezTo>
                  <a:cubicBezTo>
                    <a:pt x="67" y="135"/>
                    <a:pt x="67" y="135"/>
                    <a:pt x="66" y="135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65" y="135"/>
                    <a:pt x="64" y="136"/>
                    <a:pt x="64" y="136"/>
                  </a:cubicBezTo>
                  <a:cubicBezTo>
                    <a:pt x="64" y="136"/>
                    <a:pt x="64" y="137"/>
                    <a:pt x="64" y="137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5" y="139"/>
                    <a:pt x="66" y="140"/>
                    <a:pt x="67" y="140"/>
                  </a:cubicBezTo>
                  <a:cubicBezTo>
                    <a:pt x="83" y="151"/>
                    <a:pt x="180" y="211"/>
                    <a:pt x="180" y="211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0" y="208"/>
                    <a:pt x="180" y="208"/>
                    <a:pt x="180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0" y="207"/>
                    <a:pt x="179" y="207"/>
                  </a:cubicBezTo>
                  <a:cubicBezTo>
                    <a:pt x="174" y="205"/>
                    <a:pt x="165" y="200"/>
                    <a:pt x="154" y="193"/>
                  </a:cubicBezTo>
                  <a:cubicBezTo>
                    <a:pt x="136" y="183"/>
                    <a:pt x="115" y="170"/>
                    <a:pt x="97" y="160"/>
                  </a:cubicBezTo>
                  <a:cubicBezTo>
                    <a:pt x="88" y="155"/>
                    <a:pt x="80" y="150"/>
                    <a:pt x="74" y="147"/>
                  </a:cubicBezTo>
                  <a:cubicBezTo>
                    <a:pt x="71" y="145"/>
                    <a:pt x="69" y="144"/>
                    <a:pt x="67" y="143"/>
                  </a:cubicBezTo>
                  <a:cubicBezTo>
                    <a:pt x="66" y="142"/>
                    <a:pt x="65" y="142"/>
                    <a:pt x="65" y="142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4" y="141"/>
                    <a:pt x="63" y="141"/>
                    <a:pt x="63" y="141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2" y="141"/>
                    <a:pt x="62" y="141"/>
                    <a:pt x="61" y="142"/>
                  </a:cubicBezTo>
                  <a:cubicBezTo>
                    <a:pt x="61" y="143"/>
                    <a:pt x="61" y="144"/>
                    <a:pt x="62" y="145"/>
                  </a:cubicBezTo>
                  <a:cubicBezTo>
                    <a:pt x="175" y="216"/>
                    <a:pt x="175" y="216"/>
                    <a:pt x="175" y="216"/>
                  </a:cubicBezTo>
                  <a:cubicBezTo>
                    <a:pt x="176" y="214"/>
                    <a:pt x="176" y="214"/>
                    <a:pt x="176" y="214"/>
                  </a:cubicBezTo>
                  <a:cubicBezTo>
                    <a:pt x="175" y="213"/>
                    <a:pt x="175" y="213"/>
                    <a:pt x="175" y="213"/>
                  </a:cubicBezTo>
                  <a:cubicBezTo>
                    <a:pt x="176" y="214"/>
                    <a:pt x="176" y="214"/>
                    <a:pt x="176" y="214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5" y="212"/>
                    <a:pt x="175" y="212"/>
                    <a:pt x="175" y="213"/>
                  </a:cubicBezTo>
                  <a:cubicBezTo>
                    <a:pt x="176" y="214"/>
                    <a:pt x="176" y="214"/>
                    <a:pt x="176" y="214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4"/>
                    <a:pt x="176" y="214"/>
                    <a:pt x="176" y="214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4"/>
                    <a:pt x="176" y="214"/>
                    <a:pt x="176" y="214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3"/>
                    <a:pt x="176" y="213"/>
                    <a:pt x="176" y="21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3"/>
                    <a:pt x="176" y="213"/>
                    <a:pt x="176" y="21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6" y="212"/>
                    <a:pt x="176" y="212"/>
                    <a:pt x="174" y="211"/>
                  </a:cubicBezTo>
                  <a:cubicBezTo>
                    <a:pt x="170" y="209"/>
                    <a:pt x="161" y="204"/>
                    <a:pt x="149" y="197"/>
                  </a:cubicBezTo>
                  <a:cubicBezTo>
                    <a:pt x="132" y="187"/>
                    <a:pt x="109" y="175"/>
                    <a:pt x="91" y="164"/>
                  </a:cubicBezTo>
                  <a:cubicBezTo>
                    <a:pt x="82" y="159"/>
                    <a:pt x="74" y="154"/>
                    <a:pt x="69" y="151"/>
                  </a:cubicBezTo>
                  <a:cubicBezTo>
                    <a:pt x="63" y="148"/>
                    <a:pt x="59" y="145"/>
                    <a:pt x="59" y="145"/>
                  </a:cubicBezTo>
                  <a:cubicBezTo>
                    <a:pt x="59" y="145"/>
                    <a:pt x="58" y="145"/>
                    <a:pt x="57" y="146"/>
                  </a:cubicBezTo>
                  <a:cubicBezTo>
                    <a:pt x="56" y="146"/>
                    <a:pt x="56" y="147"/>
                    <a:pt x="56" y="147"/>
                  </a:cubicBezTo>
                  <a:cubicBezTo>
                    <a:pt x="56" y="148"/>
                    <a:pt x="57" y="148"/>
                    <a:pt x="57" y="148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8" y="149"/>
                    <a:pt x="59" y="150"/>
                    <a:pt x="60" y="151"/>
                  </a:cubicBezTo>
                  <a:cubicBezTo>
                    <a:pt x="68" y="156"/>
                    <a:pt x="96" y="174"/>
                    <a:pt x="122" y="190"/>
                  </a:cubicBezTo>
                  <a:cubicBezTo>
                    <a:pt x="135" y="198"/>
                    <a:pt x="147" y="205"/>
                    <a:pt x="157" y="211"/>
                  </a:cubicBezTo>
                  <a:cubicBezTo>
                    <a:pt x="161" y="214"/>
                    <a:pt x="165" y="216"/>
                    <a:pt x="168" y="218"/>
                  </a:cubicBezTo>
                  <a:cubicBezTo>
                    <a:pt x="169" y="219"/>
                    <a:pt x="170" y="219"/>
                    <a:pt x="171" y="220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20"/>
                    <a:pt x="171" y="220"/>
                    <a:pt x="171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19"/>
                    <a:pt x="171" y="219"/>
                    <a:pt x="171" y="219"/>
                  </a:cubicBezTo>
                  <a:cubicBezTo>
                    <a:pt x="171" y="219"/>
                    <a:pt x="171" y="219"/>
                    <a:pt x="171" y="220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19"/>
                    <a:pt x="171" y="219"/>
                    <a:pt x="171" y="219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1" y="218"/>
                    <a:pt x="171" y="218"/>
                    <a:pt x="171" y="218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2" y="217"/>
                    <a:pt x="172" y="217"/>
                    <a:pt x="172" y="217"/>
                  </a:cubicBezTo>
                  <a:cubicBezTo>
                    <a:pt x="172" y="217"/>
                    <a:pt x="171" y="217"/>
                    <a:pt x="171" y="218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2" y="217"/>
                    <a:pt x="172" y="217"/>
                    <a:pt x="172" y="217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72" y="217"/>
                    <a:pt x="172" y="217"/>
                    <a:pt x="172" y="217"/>
                  </a:cubicBezTo>
                  <a:cubicBezTo>
                    <a:pt x="173" y="219"/>
                    <a:pt x="173" y="219"/>
                    <a:pt x="173" y="219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73" y="218"/>
                    <a:pt x="173" y="218"/>
                    <a:pt x="173" y="218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73" y="218"/>
                    <a:pt x="173" y="218"/>
                    <a:pt x="173" y="218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73" y="217"/>
                    <a:pt x="172" y="216"/>
                    <a:pt x="171" y="216"/>
                  </a:cubicBezTo>
                  <a:cubicBezTo>
                    <a:pt x="163" y="212"/>
                    <a:pt x="134" y="195"/>
                    <a:pt x="107" y="180"/>
                  </a:cubicBezTo>
                  <a:cubicBezTo>
                    <a:pt x="94" y="172"/>
                    <a:pt x="81" y="165"/>
                    <a:pt x="72" y="159"/>
                  </a:cubicBezTo>
                  <a:cubicBezTo>
                    <a:pt x="62" y="154"/>
                    <a:pt x="56" y="150"/>
                    <a:pt x="56" y="150"/>
                  </a:cubicBezTo>
                  <a:cubicBezTo>
                    <a:pt x="55" y="150"/>
                    <a:pt x="54" y="150"/>
                    <a:pt x="53" y="151"/>
                  </a:cubicBezTo>
                  <a:cubicBezTo>
                    <a:pt x="53" y="152"/>
                    <a:pt x="53" y="153"/>
                    <a:pt x="54" y="154"/>
                  </a:cubicBezTo>
                  <a:cubicBezTo>
                    <a:pt x="169" y="226"/>
                    <a:pt x="169" y="226"/>
                    <a:pt x="169" y="226"/>
                  </a:cubicBezTo>
                  <a:cubicBezTo>
                    <a:pt x="170" y="224"/>
                    <a:pt x="170" y="224"/>
                    <a:pt x="170" y="224"/>
                  </a:cubicBezTo>
                  <a:cubicBezTo>
                    <a:pt x="168" y="223"/>
                    <a:pt x="168" y="223"/>
                    <a:pt x="168" y="223"/>
                  </a:cubicBezTo>
                  <a:cubicBezTo>
                    <a:pt x="170" y="224"/>
                    <a:pt x="170" y="224"/>
                    <a:pt x="170" y="224"/>
                  </a:cubicBezTo>
                  <a:cubicBezTo>
                    <a:pt x="169" y="222"/>
                    <a:pt x="169" y="222"/>
                    <a:pt x="169" y="222"/>
                  </a:cubicBezTo>
                  <a:cubicBezTo>
                    <a:pt x="169" y="222"/>
                    <a:pt x="169" y="223"/>
                    <a:pt x="168" y="223"/>
                  </a:cubicBezTo>
                  <a:cubicBezTo>
                    <a:pt x="170" y="224"/>
                    <a:pt x="170" y="224"/>
                    <a:pt x="170" y="224"/>
                  </a:cubicBezTo>
                  <a:cubicBezTo>
                    <a:pt x="169" y="222"/>
                    <a:pt x="169" y="222"/>
                    <a:pt x="169" y="222"/>
                  </a:cubicBezTo>
                  <a:cubicBezTo>
                    <a:pt x="170" y="224"/>
                    <a:pt x="170" y="224"/>
                    <a:pt x="170" y="224"/>
                  </a:cubicBezTo>
                  <a:cubicBezTo>
                    <a:pt x="170" y="222"/>
                    <a:pt x="170" y="222"/>
                    <a:pt x="170" y="222"/>
                  </a:cubicBezTo>
                  <a:cubicBezTo>
                    <a:pt x="169" y="222"/>
                    <a:pt x="169" y="222"/>
                    <a:pt x="169" y="222"/>
                  </a:cubicBezTo>
                  <a:cubicBezTo>
                    <a:pt x="170" y="224"/>
                    <a:pt x="170" y="224"/>
                    <a:pt x="170" y="224"/>
                  </a:cubicBezTo>
                  <a:cubicBezTo>
                    <a:pt x="170" y="222"/>
                    <a:pt x="170" y="222"/>
                    <a:pt x="170" y="222"/>
                  </a:cubicBezTo>
                  <a:cubicBezTo>
                    <a:pt x="170" y="223"/>
                    <a:pt x="170" y="223"/>
                    <a:pt x="170" y="223"/>
                  </a:cubicBezTo>
                  <a:cubicBezTo>
                    <a:pt x="170" y="222"/>
                    <a:pt x="170" y="222"/>
                    <a:pt x="170" y="222"/>
                  </a:cubicBezTo>
                  <a:cubicBezTo>
                    <a:pt x="170" y="222"/>
                    <a:pt x="170" y="222"/>
                    <a:pt x="170" y="222"/>
                  </a:cubicBezTo>
                  <a:cubicBezTo>
                    <a:pt x="170" y="223"/>
                    <a:pt x="170" y="223"/>
                    <a:pt x="170" y="223"/>
                  </a:cubicBezTo>
                  <a:cubicBezTo>
                    <a:pt x="170" y="222"/>
                    <a:pt x="170" y="222"/>
                    <a:pt x="170" y="222"/>
                  </a:cubicBezTo>
                  <a:cubicBezTo>
                    <a:pt x="170" y="222"/>
                    <a:pt x="169" y="222"/>
                    <a:pt x="168" y="221"/>
                  </a:cubicBezTo>
                  <a:cubicBezTo>
                    <a:pt x="159" y="217"/>
                    <a:pt x="131" y="201"/>
                    <a:pt x="105" y="187"/>
                  </a:cubicBezTo>
                  <a:cubicBezTo>
                    <a:pt x="91" y="180"/>
                    <a:pt x="79" y="172"/>
                    <a:pt x="69" y="167"/>
                  </a:cubicBezTo>
                  <a:cubicBezTo>
                    <a:pt x="64" y="165"/>
                    <a:pt x="60" y="162"/>
                    <a:pt x="58" y="161"/>
                  </a:cubicBezTo>
                  <a:cubicBezTo>
                    <a:pt x="56" y="160"/>
                    <a:pt x="55" y="160"/>
                    <a:pt x="54" y="159"/>
                  </a:cubicBezTo>
                  <a:cubicBezTo>
                    <a:pt x="54" y="159"/>
                    <a:pt x="53" y="159"/>
                    <a:pt x="53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3" y="158"/>
                    <a:pt x="53" y="158"/>
                    <a:pt x="53" y="158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1" y="159"/>
                    <a:pt x="50" y="159"/>
                    <a:pt x="50" y="159"/>
                  </a:cubicBezTo>
                  <a:cubicBezTo>
                    <a:pt x="50" y="160"/>
                    <a:pt x="50" y="162"/>
                    <a:pt x="51" y="162"/>
                  </a:cubicBezTo>
                  <a:cubicBezTo>
                    <a:pt x="112" y="200"/>
                    <a:pt x="112" y="200"/>
                    <a:pt x="112" y="200"/>
                  </a:cubicBezTo>
                  <a:cubicBezTo>
                    <a:pt x="48" y="166"/>
                    <a:pt x="48" y="166"/>
                    <a:pt x="48" y="166"/>
                  </a:cubicBezTo>
                  <a:cubicBezTo>
                    <a:pt x="47" y="165"/>
                    <a:pt x="46" y="166"/>
                    <a:pt x="45" y="166"/>
                  </a:cubicBezTo>
                  <a:cubicBezTo>
                    <a:pt x="45" y="167"/>
                    <a:pt x="45" y="168"/>
                    <a:pt x="45" y="168"/>
                  </a:cubicBezTo>
                  <a:cubicBezTo>
                    <a:pt x="45" y="168"/>
                    <a:pt x="45" y="169"/>
                    <a:pt x="45" y="169"/>
                  </a:cubicBezTo>
                  <a:cubicBezTo>
                    <a:pt x="46" y="169"/>
                    <a:pt x="46" y="169"/>
                    <a:pt x="46" y="169"/>
                  </a:cubicBezTo>
                  <a:cubicBezTo>
                    <a:pt x="46" y="170"/>
                    <a:pt x="47" y="170"/>
                    <a:pt x="48" y="171"/>
                  </a:cubicBezTo>
                  <a:cubicBezTo>
                    <a:pt x="56" y="177"/>
                    <a:pt x="83" y="194"/>
                    <a:pt x="108" y="209"/>
                  </a:cubicBezTo>
                  <a:cubicBezTo>
                    <a:pt x="134" y="225"/>
                    <a:pt x="157" y="239"/>
                    <a:pt x="157" y="239"/>
                  </a:cubicBezTo>
                  <a:cubicBezTo>
                    <a:pt x="158" y="237"/>
                    <a:pt x="158" y="237"/>
                    <a:pt x="158" y="237"/>
                  </a:cubicBezTo>
                  <a:cubicBezTo>
                    <a:pt x="156" y="236"/>
                    <a:pt x="156" y="236"/>
                    <a:pt x="156" y="236"/>
                  </a:cubicBezTo>
                  <a:cubicBezTo>
                    <a:pt x="158" y="237"/>
                    <a:pt x="158" y="237"/>
                    <a:pt x="158" y="237"/>
                  </a:cubicBezTo>
                  <a:cubicBezTo>
                    <a:pt x="157" y="235"/>
                    <a:pt x="157" y="235"/>
                    <a:pt x="157" y="235"/>
                  </a:cubicBezTo>
                  <a:cubicBezTo>
                    <a:pt x="157" y="235"/>
                    <a:pt x="156" y="235"/>
                    <a:pt x="156" y="236"/>
                  </a:cubicBezTo>
                  <a:cubicBezTo>
                    <a:pt x="158" y="237"/>
                    <a:pt x="158" y="237"/>
                    <a:pt x="158" y="237"/>
                  </a:cubicBezTo>
                  <a:cubicBezTo>
                    <a:pt x="157" y="235"/>
                    <a:pt x="157" y="235"/>
                    <a:pt x="157" y="235"/>
                  </a:cubicBezTo>
                  <a:cubicBezTo>
                    <a:pt x="158" y="237"/>
                    <a:pt x="158" y="237"/>
                    <a:pt x="158" y="237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35"/>
                    <a:pt x="157" y="235"/>
                    <a:pt x="157" y="235"/>
                  </a:cubicBezTo>
                  <a:cubicBezTo>
                    <a:pt x="158" y="237"/>
                    <a:pt x="158" y="237"/>
                    <a:pt x="158" y="237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8" y="236"/>
                    <a:pt x="158" y="236"/>
                    <a:pt x="158" y="236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8" y="236"/>
                    <a:pt x="158" y="236"/>
                    <a:pt x="158" y="236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8" y="235"/>
                    <a:pt x="157" y="235"/>
                    <a:pt x="156" y="234"/>
                  </a:cubicBezTo>
                  <a:cubicBezTo>
                    <a:pt x="151" y="232"/>
                    <a:pt x="142" y="227"/>
                    <a:pt x="130" y="221"/>
                  </a:cubicBezTo>
                  <a:cubicBezTo>
                    <a:pt x="113" y="212"/>
                    <a:pt x="92" y="199"/>
                    <a:pt x="74" y="189"/>
                  </a:cubicBezTo>
                  <a:cubicBezTo>
                    <a:pt x="65" y="184"/>
                    <a:pt x="57" y="179"/>
                    <a:pt x="52" y="176"/>
                  </a:cubicBezTo>
                  <a:cubicBezTo>
                    <a:pt x="49" y="174"/>
                    <a:pt x="47" y="173"/>
                    <a:pt x="45" y="172"/>
                  </a:cubicBezTo>
                  <a:cubicBezTo>
                    <a:pt x="44" y="172"/>
                    <a:pt x="44" y="171"/>
                    <a:pt x="43" y="171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1" y="170"/>
                    <a:pt x="40" y="171"/>
                    <a:pt x="40" y="172"/>
                  </a:cubicBezTo>
                  <a:cubicBezTo>
                    <a:pt x="39" y="173"/>
                    <a:pt x="40" y="174"/>
                    <a:pt x="41" y="174"/>
                  </a:cubicBezTo>
                  <a:cubicBezTo>
                    <a:pt x="153" y="245"/>
                    <a:pt x="153" y="245"/>
                    <a:pt x="153" y="245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3" y="242"/>
                    <a:pt x="153" y="242"/>
                    <a:pt x="153" y="242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3" y="241"/>
                    <a:pt x="153" y="241"/>
                    <a:pt x="153" y="242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2"/>
                    <a:pt x="154" y="242"/>
                    <a:pt x="154" y="242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2"/>
                    <a:pt x="154" y="242"/>
                    <a:pt x="154" y="242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4" y="241"/>
                  </a:cubicBezTo>
                  <a:cubicBezTo>
                    <a:pt x="154" y="241"/>
                    <a:pt x="154" y="241"/>
                    <a:pt x="152" y="240"/>
                  </a:cubicBezTo>
                  <a:cubicBezTo>
                    <a:pt x="148" y="238"/>
                    <a:pt x="139" y="233"/>
                    <a:pt x="128" y="227"/>
                  </a:cubicBezTo>
                  <a:cubicBezTo>
                    <a:pt x="111" y="217"/>
                    <a:pt x="89" y="205"/>
                    <a:pt x="72" y="194"/>
                  </a:cubicBezTo>
                  <a:cubicBezTo>
                    <a:pt x="63" y="189"/>
                    <a:pt x="55" y="185"/>
                    <a:pt x="50" y="181"/>
                  </a:cubicBezTo>
                  <a:cubicBezTo>
                    <a:pt x="47" y="180"/>
                    <a:pt x="45" y="179"/>
                    <a:pt x="43" y="178"/>
                  </a:cubicBezTo>
                  <a:cubicBezTo>
                    <a:pt x="42" y="177"/>
                    <a:pt x="42" y="177"/>
                    <a:pt x="41" y="177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0" y="176"/>
                    <a:pt x="40" y="176"/>
                    <a:pt x="40" y="176"/>
                  </a:cubicBezTo>
                  <a:cubicBezTo>
                    <a:pt x="40" y="176"/>
                    <a:pt x="40" y="176"/>
                    <a:pt x="40" y="176"/>
                  </a:cubicBezTo>
                  <a:cubicBezTo>
                    <a:pt x="40" y="176"/>
                    <a:pt x="40" y="176"/>
                    <a:pt x="40" y="176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39" y="176"/>
                    <a:pt x="38" y="177"/>
                    <a:pt x="38" y="177"/>
                  </a:cubicBezTo>
                  <a:cubicBezTo>
                    <a:pt x="37" y="178"/>
                    <a:pt x="38" y="179"/>
                    <a:pt x="39" y="180"/>
                  </a:cubicBezTo>
                  <a:cubicBezTo>
                    <a:pt x="39" y="180"/>
                    <a:pt x="40" y="181"/>
                    <a:pt x="43" y="183"/>
                  </a:cubicBezTo>
                  <a:cubicBezTo>
                    <a:pt x="54" y="189"/>
                    <a:pt x="81" y="205"/>
                    <a:pt x="105" y="219"/>
                  </a:cubicBezTo>
                  <a:cubicBezTo>
                    <a:pt x="117" y="227"/>
                    <a:pt x="128" y="234"/>
                    <a:pt x="137" y="239"/>
                  </a:cubicBezTo>
                  <a:cubicBezTo>
                    <a:pt x="141" y="242"/>
                    <a:pt x="144" y="244"/>
                    <a:pt x="146" y="246"/>
                  </a:cubicBezTo>
                  <a:cubicBezTo>
                    <a:pt x="148" y="247"/>
                    <a:pt x="149" y="247"/>
                    <a:pt x="149" y="248"/>
                  </a:cubicBezTo>
                  <a:cubicBezTo>
                    <a:pt x="150" y="248"/>
                    <a:pt x="150" y="248"/>
                    <a:pt x="150" y="248"/>
                  </a:cubicBezTo>
                  <a:cubicBezTo>
                    <a:pt x="150" y="249"/>
                    <a:pt x="150" y="249"/>
                    <a:pt x="150" y="249"/>
                  </a:cubicBezTo>
                  <a:cubicBezTo>
                    <a:pt x="151" y="248"/>
                    <a:pt x="151" y="248"/>
                    <a:pt x="151" y="248"/>
                  </a:cubicBezTo>
                  <a:cubicBezTo>
                    <a:pt x="149" y="248"/>
                    <a:pt x="149" y="248"/>
                    <a:pt x="149" y="248"/>
                  </a:cubicBezTo>
                  <a:cubicBezTo>
                    <a:pt x="149" y="248"/>
                    <a:pt x="150" y="248"/>
                    <a:pt x="150" y="249"/>
                  </a:cubicBezTo>
                  <a:cubicBezTo>
                    <a:pt x="151" y="248"/>
                    <a:pt x="151" y="248"/>
                    <a:pt x="151" y="248"/>
                  </a:cubicBezTo>
                  <a:cubicBezTo>
                    <a:pt x="149" y="248"/>
                    <a:pt x="149" y="248"/>
                    <a:pt x="149" y="248"/>
                  </a:cubicBezTo>
                  <a:cubicBezTo>
                    <a:pt x="151" y="248"/>
                    <a:pt x="151" y="248"/>
                    <a:pt x="151" y="248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49" y="248"/>
                    <a:pt x="149" y="248"/>
                    <a:pt x="149" y="248"/>
                  </a:cubicBezTo>
                  <a:cubicBezTo>
                    <a:pt x="151" y="248"/>
                    <a:pt x="151" y="248"/>
                    <a:pt x="151" y="248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51" y="248"/>
                    <a:pt x="151" y="248"/>
                    <a:pt x="151" y="248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39" y="182"/>
                    <a:pt x="39" y="182"/>
                    <a:pt x="39" y="182"/>
                  </a:cubicBezTo>
                  <a:cubicBezTo>
                    <a:pt x="38" y="181"/>
                    <a:pt x="37" y="182"/>
                    <a:pt x="36" y="182"/>
                  </a:cubicBezTo>
                  <a:cubicBezTo>
                    <a:pt x="36" y="183"/>
                    <a:pt x="36" y="185"/>
                    <a:pt x="37" y="185"/>
                  </a:cubicBezTo>
                  <a:cubicBezTo>
                    <a:pt x="37" y="185"/>
                    <a:pt x="39" y="186"/>
                    <a:pt x="42" y="188"/>
                  </a:cubicBezTo>
                  <a:cubicBezTo>
                    <a:pt x="52" y="195"/>
                    <a:pt x="79" y="211"/>
                    <a:pt x="103" y="227"/>
                  </a:cubicBezTo>
                  <a:cubicBezTo>
                    <a:pt x="115" y="234"/>
                    <a:pt x="127" y="241"/>
                    <a:pt x="135" y="246"/>
                  </a:cubicBezTo>
                  <a:cubicBezTo>
                    <a:pt x="139" y="249"/>
                    <a:pt x="143" y="251"/>
                    <a:pt x="145" y="253"/>
                  </a:cubicBezTo>
                  <a:cubicBezTo>
                    <a:pt x="146" y="254"/>
                    <a:pt x="147" y="254"/>
                    <a:pt x="148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49" y="254"/>
                    <a:pt x="149" y="254"/>
                    <a:pt x="149" y="254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49" y="254"/>
                    <a:pt x="149" y="254"/>
                    <a:pt x="149" y="254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9" y="255"/>
                    <a:pt x="149" y="255"/>
                    <a:pt x="149" y="255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8" y="254"/>
                    <a:pt x="148" y="255"/>
                    <a:pt x="148" y="255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8" y="252"/>
                    <a:pt x="148" y="252"/>
                    <a:pt x="148" y="252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9" y="252"/>
                    <a:pt x="149" y="252"/>
                    <a:pt x="149" y="252"/>
                  </a:cubicBezTo>
                  <a:cubicBezTo>
                    <a:pt x="149" y="252"/>
                    <a:pt x="149" y="252"/>
                    <a:pt x="148" y="252"/>
                  </a:cubicBezTo>
                  <a:cubicBezTo>
                    <a:pt x="150" y="254"/>
                    <a:pt x="150" y="254"/>
                    <a:pt x="150" y="254"/>
                  </a:cubicBezTo>
                  <a:cubicBezTo>
                    <a:pt x="149" y="252"/>
                    <a:pt x="149" y="252"/>
                    <a:pt x="149" y="252"/>
                  </a:cubicBezTo>
                  <a:cubicBezTo>
                    <a:pt x="150" y="253"/>
                    <a:pt x="150" y="253"/>
                    <a:pt x="150" y="253"/>
                  </a:cubicBezTo>
                  <a:cubicBezTo>
                    <a:pt x="150" y="252"/>
                    <a:pt x="150" y="252"/>
                    <a:pt x="150" y="252"/>
                  </a:cubicBezTo>
                  <a:cubicBezTo>
                    <a:pt x="149" y="252"/>
                    <a:pt x="149" y="252"/>
                    <a:pt x="149" y="252"/>
                  </a:cubicBezTo>
                  <a:cubicBezTo>
                    <a:pt x="150" y="253"/>
                    <a:pt x="150" y="253"/>
                    <a:pt x="150" y="253"/>
                  </a:cubicBezTo>
                  <a:cubicBezTo>
                    <a:pt x="150" y="252"/>
                    <a:pt x="150" y="252"/>
                    <a:pt x="150" y="252"/>
                  </a:cubicBezTo>
                  <a:cubicBezTo>
                    <a:pt x="150" y="253"/>
                    <a:pt x="150" y="253"/>
                    <a:pt x="150" y="253"/>
                  </a:cubicBezTo>
                  <a:cubicBezTo>
                    <a:pt x="150" y="252"/>
                    <a:pt x="150" y="252"/>
                    <a:pt x="150" y="252"/>
                  </a:cubicBezTo>
                  <a:cubicBezTo>
                    <a:pt x="150" y="252"/>
                    <a:pt x="150" y="252"/>
                    <a:pt x="150" y="252"/>
                  </a:cubicBezTo>
                  <a:cubicBezTo>
                    <a:pt x="150" y="253"/>
                    <a:pt x="150" y="253"/>
                    <a:pt x="150" y="253"/>
                  </a:cubicBezTo>
                  <a:cubicBezTo>
                    <a:pt x="150" y="252"/>
                    <a:pt x="150" y="252"/>
                    <a:pt x="150" y="252"/>
                  </a:cubicBezTo>
                  <a:cubicBezTo>
                    <a:pt x="150" y="252"/>
                    <a:pt x="150" y="252"/>
                    <a:pt x="150" y="252"/>
                  </a:cubicBezTo>
                  <a:cubicBezTo>
                    <a:pt x="150" y="252"/>
                    <a:pt x="149" y="251"/>
                    <a:pt x="148" y="251"/>
                  </a:cubicBezTo>
                  <a:cubicBezTo>
                    <a:pt x="143" y="249"/>
                    <a:pt x="134" y="243"/>
                    <a:pt x="123" y="237"/>
                  </a:cubicBezTo>
                  <a:cubicBezTo>
                    <a:pt x="106" y="227"/>
                    <a:pt x="84" y="214"/>
                    <a:pt x="66" y="204"/>
                  </a:cubicBezTo>
                  <a:cubicBezTo>
                    <a:pt x="58" y="199"/>
                    <a:pt x="50" y="194"/>
                    <a:pt x="44" y="191"/>
                  </a:cubicBezTo>
                  <a:cubicBezTo>
                    <a:pt x="41" y="189"/>
                    <a:pt x="39" y="188"/>
                    <a:pt x="37" y="187"/>
                  </a:cubicBezTo>
                  <a:cubicBezTo>
                    <a:pt x="37" y="186"/>
                    <a:pt x="36" y="186"/>
                    <a:pt x="36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3" y="186"/>
                    <a:pt x="32" y="186"/>
                    <a:pt x="32" y="186"/>
                  </a:cubicBezTo>
                  <a:cubicBezTo>
                    <a:pt x="32" y="187"/>
                    <a:pt x="32" y="188"/>
                    <a:pt x="33" y="189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8" y="258"/>
                    <a:pt x="148" y="258"/>
                    <a:pt x="148" y="258"/>
                  </a:cubicBezTo>
                  <a:cubicBezTo>
                    <a:pt x="149" y="257"/>
                    <a:pt x="149" y="257"/>
                    <a:pt x="149" y="257"/>
                  </a:cubicBezTo>
                  <a:cubicBezTo>
                    <a:pt x="149" y="257"/>
                    <a:pt x="123" y="242"/>
                    <a:pt x="97" y="228"/>
                  </a:cubicBezTo>
                  <a:cubicBezTo>
                    <a:pt x="84" y="221"/>
                    <a:pt x="71" y="214"/>
                    <a:pt x="60" y="208"/>
                  </a:cubicBezTo>
                  <a:cubicBezTo>
                    <a:pt x="55" y="206"/>
                    <a:pt x="51" y="203"/>
                    <a:pt x="47" y="202"/>
                  </a:cubicBezTo>
                  <a:cubicBezTo>
                    <a:pt x="46" y="201"/>
                    <a:pt x="44" y="200"/>
                    <a:pt x="43" y="200"/>
                  </a:cubicBezTo>
                  <a:cubicBezTo>
                    <a:pt x="43" y="200"/>
                    <a:pt x="42" y="199"/>
                    <a:pt x="42" y="199"/>
                  </a:cubicBezTo>
                  <a:cubicBezTo>
                    <a:pt x="41" y="199"/>
                    <a:pt x="41" y="199"/>
                    <a:pt x="40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39" y="199"/>
                    <a:pt x="38" y="200"/>
                    <a:pt x="38" y="200"/>
                  </a:cubicBezTo>
                  <a:cubicBezTo>
                    <a:pt x="38" y="201"/>
                    <a:pt x="38" y="201"/>
                    <a:pt x="38" y="202"/>
                  </a:cubicBezTo>
                  <a:cubicBezTo>
                    <a:pt x="38" y="202"/>
                    <a:pt x="38" y="203"/>
                    <a:pt x="39" y="203"/>
                  </a:cubicBezTo>
                  <a:cubicBezTo>
                    <a:pt x="39" y="203"/>
                    <a:pt x="40" y="204"/>
                    <a:pt x="43" y="206"/>
                  </a:cubicBezTo>
                  <a:cubicBezTo>
                    <a:pt x="53" y="212"/>
                    <a:pt x="78" y="227"/>
                    <a:pt x="100" y="240"/>
                  </a:cubicBezTo>
                  <a:cubicBezTo>
                    <a:pt x="112" y="247"/>
                    <a:pt x="122" y="254"/>
                    <a:pt x="130" y="259"/>
                  </a:cubicBezTo>
                  <a:cubicBezTo>
                    <a:pt x="134" y="261"/>
                    <a:pt x="137" y="263"/>
                    <a:pt x="139" y="265"/>
                  </a:cubicBezTo>
                  <a:cubicBezTo>
                    <a:pt x="140" y="266"/>
                    <a:pt x="141" y="266"/>
                    <a:pt x="141" y="267"/>
                  </a:cubicBezTo>
                  <a:cubicBezTo>
                    <a:pt x="142" y="267"/>
                    <a:pt x="142" y="267"/>
                    <a:pt x="142" y="267"/>
                  </a:cubicBezTo>
                  <a:cubicBezTo>
                    <a:pt x="142" y="267"/>
                    <a:pt x="142" y="267"/>
                    <a:pt x="142" y="267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2" y="267"/>
                    <a:pt x="142" y="267"/>
                    <a:pt x="142" y="267"/>
                  </a:cubicBezTo>
                  <a:cubicBezTo>
                    <a:pt x="142" y="267"/>
                    <a:pt x="142" y="267"/>
                    <a:pt x="142" y="267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2" y="267"/>
                    <a:pt x="142" y="267"/>
                    <a:pt x="142" y="267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2" y="266"/>
                    <a:pt x="142" y="266"/>
                    <a:pt x="142" y="266"/>
                  </a:cubicBezTo>
                  <a:cubicBezTo>
                    <a:pt x="142" y="266"/>
                    <a:pt x="142" y="267"/>
                    <a:pt x="142" y="267"/>
                  </a:cubicBezTo>
                  <a:cubicBezTo>
                    <a:pt x="143" y="266"/>
                    <a:pt x="143" y="266"/>
                    <a:pt x="143" y="266"/>
                  </a:cubicBezTo>
                  <a:cubicBezTo>
                    <a:pt x="142" y="266"/>
                    <a:pt x="142" y="266"/>
                    <a:pt x="142" y="266"/>
                  </a:cubicBezTo>
                  <a:cubicBezTo>
                    <a:pt x="144" y="266"/>
                    <a:pt x="144" y="266"/>
                    <a:pt x="144" y="266"/>
                  </a:cubicBezTo>
                  <a:cubicBezTo>
                    <a:pt x="142" y="265"/>
                    <a:pt x="142" y="265"/>
                    <a:pt x="142" y="265"/>
                  </a:cubicBezTo>
                  <a:cubicBezTo>
                    <a:pt x="142" y="266"/>
                    <a:pt x="142" y="266"/>
                    <a:pt x="142" y="266"/>
                  </a:cubicBezTo>
                  <a:cubicBezTo>
                    <a:pt x="144" y="266"/>
                    <a:pt x="144" y="266"/>
                    <a:pt x="144" y="266"/>
                  </a:cubicBezTo>
                  <a:cubicBezTo>
                    <a:pt x="142" y="265"/>
                    <a:pt x="142" y="265"/>
                    <a:pt x="142" y="265"/>
                  </a:cubicBezTo>
                  <a:cubicBezTo>
                    <a:pt x="144" y="266"/>
                    <a:pt x="144" y="266"/>
                    <a:pt x="144" y="266"/>
                  </a:cubicBezTo>
                  <a:cubicBezTo>
                    <a:pt x="145" y="264"/>
                    <a:pt x="145" y="264"/>
                    <a:pt x="145" y="264"/>
                  </a:cubicBezTo>
                  <a:cubicBezTo>
                    <a:pt x="63" y="222"/>
                    <a:pt x="63" y="222"/>
                    <a:pt x="63" y="222"/>
                  </a:cubicBezTo>
                  <a:cubicBezTo>
                    <a:pt x="62" y="221"/>
                    <a:pt x="61" y="222"/>
                    <a:pt x="60" y="223"/>
                  </a:cubicBezTo>
                  <a:cubicBezTo>
                    <a:pt x="60" y="223"/>
                    <a:pt x="60" y="223"/>
                    <a:pt x="60" y="224"/>
                  </a:cubicBezTo>
                  <a:cubicBezTo>
                    <a:pt x="60" y="225"/>
                    <a:pt x="61" y="225"/>
                    <a:pt x="61" y="226"/>
                  </a:cubicBezTo>
                  <a:cubicBezTo>
                    <a:pt x="61" y="226"/>
                    <a:pt x="62" y="227"/>
                    <a:pt x="63" y="227"/>
                  </a:cubicBezTo>
                  <a:cubicBezTo>
                    <a:pt x="66" y="230"/>
                    <a:pt x="72" y="234"/>
                    <a:pt x="80" y="239"/>
                  </a:cubicBezTo>
                  <a:cubicBezTo>
                    <a:pt x="92" y="246"/>
                    <a:pt x="107" y="255"/>
                    <a:pt x="120" y="262"/>
                  </a:cubicBezTo>
                  <a:cubicBezTo>
                    <a:pt x="126" y="266"/>
                    <a:pt x="131" y="269"/>
                    <a:pt x="135" y="271"/>
                  </a:cubicBezTo>
                  <a:cubicBezTo>
                    <a:pt x="137" y="273"/>
                    <a:pt x="138" y="273"/>
                    <a:pt x="139" y="274"/>
                  </a:cubicBezTo>
                  <a:cubicBezTo>
                    <a:pt x="140" y="274"/>
                    <a:pt x="140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4"/>
                    <a:pt x="141" y="274"/>
                    <a:pt x="141" y="274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4"/>
                    <a:pt x="141" y="274"/>
                    <a:pt x="141" y="274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40" y="274"/>
                    <a:pt x="140" y="274"/>
                    <a:pt x="140" y="274"/>
                  </a:cubicBezTo>
                  <a:cubicBezTo>
                    <a:pt x="140" y="275"/>
                    <a:pt x="140" y="275"/>
                    <a:pt x="141" y="275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40" y="274"/>
                    <a:pt x="140" y="274"/>
                    <a:pt x="140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40" y="273"/>
                    <a:pt x="140" y="273"/>
                    <a:pt x="140" y="273"/>
                  </a:cubicBezTo>
                  <a:cubicBezTo>
                    <a:pt x="140" y="274"/>
                    <a:pt x="140" y="274"/>
                    <a:pt x="140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40" y="273"/>
                    <a:pt x="140" y="273"/>
                    <a:pt x="140" y="273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43" y="272"/>
                    <a:pt x="143" y="272"/>
                    <a:pt x="143" y="272"/>
                  </a:cubicBezTo>
                  <a:cubicBezTo>
                    <a:pt x="61" y="227"/>
                    <a:pt x="61" y="227"/>
                    <a:pt x="61" y="227"/>
                  </a:cubicBezTo>
                  <a:cubicBezTo>
                    <a:pt x="60" y="227"/>
                    <a:pt x="59" y="227"/>
                    <a:pt x="58" y="228"/>
                  </a:cubicBezTo>
                  <a:cubicBezTo>
                    <a:pt x="58" y="228"/>
                    <a:pt x="58" y="229"/>
                    <a:pt x="58" y="229"/>
                  </a:cubicBezTo>
                  <a:cubicBezTo>
                    <a:pt x="58" y="230"/>
                    <a:pt x="58" y="230"/>
                    <a:pt x="58" y="231"/>
                  </a:cubicBezTo>
                  <a:cubicBezTo>
                    <a:pt x="58" y="231"/>
                    <a:pt x="59" y="231"/>
                    <a:pt x="59" y="231"/>
                  </a:cubicBezTo>
                  <a:cubicBezTo>
                    <a:pt x="60" y="232"/>
                    <a:pt x="62" y="233"/>
                    <a:pt x="65" y="235"/>
                  </a:cubicBezTo>
                  <a:cubicBezTo>
                    <a:pt x="84" y="248"/>
                    <a:pt x="141" y="282"/>
                    <a:pt x="141" y="282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80"/>
                    <a:pt x="141" y="280"/>
                    <a:pt x="141" y="280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79"/>
                    <a:pt x="141" y="279"/>
                    <a:pt x="141" y="279"/>
                  </a:cubicBezTo>
                  <a:cubicBezTo>
                    <a:pt x="141" y="279"/>
                    <a:pt x="141" y="279"/>
                    <a:pt x="141" y="280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79"/>
                    <a:pt x="141" y="279"/>
                    <a:pt x="141" y="279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1" y="279"/>
                    <a:pt x="141" y="279"/>
                    <a:pt x="141" y="279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2" y="279"/>
                    <a:pt x="141" y="279"/>
                    <a:pt x="140" y="278"/>
                  </a:cubicBezTo>
                  <a:cubicBezTo>
                    <a:pt x="137" y="277"/>
                    <a:pt x="130" y="273"/>
                    <a:pt x="122" y="269"/>
                  </a:cubicBezTo>
                  <a:cubicBezTo>
                    <a:pt x="109" y="263"/>
                    <a:pt x="94" y="254"/>
                    <a:pt x="81" y="247"/>
                  </a:cubicBezTo>
                  <a:cubicBezTo>
                    <a:pt x="75" y="244"/>
                    <a:pt x="69" y="241"/>
                    <a:pt x="65" y="239"/>
                  </a:cubicBezTo>
                  <a:cubicBezTo>
                    <a:pt x="61" y="237"/>
                    <a:pt x="59" y="235"/>
                    <a:pt x="59" y="235"/>
                  </a:cubicBezTo>
                  <a:cubicBezTo>
                    <a:pt x="58" y="235"/>
                    <a:pt x="57" y="235"/>
                    <a:pt x="56" y="236"/>
                  </a:cubicBezTo>
                  <a:cubicBezTo>
                    <a:pt x="56" y="237"/>
                    <a:pt x="56" y="238"/>
                    <a:pt x="57" y="239"/>
                  </a:cubicBezTo>
                  <a:cubicBezTo>
                    <a:pt x="140" y="290"/>
                    <a:pt x="140" y="290"/>
                    <a:pt x="140" y="290"/>
                  </a:cubicBezTo>
                  <a:cubicBezTo>
                    <a:pt x="141" y="289"/>
                    <a:pt x="141" y="289"/>
                    <a:pt x="141" y="289"/>
                  </a:cubicBezTo>
                  <a:cubicBezTo>
                    <a:pt x="139" y="288"/>
                    <a:pt x="139" y="288"/>
                    <a:pt x="139" y="288"/>
                  </a:cubicBezTo>
                  <a:cubicBezTo>
                    <a:pt x="141" y="289"/>
                    <a:pt x="141" y="289"/>
                    <a:pt x="141" y="289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40" y="287"/>
                    <a:pt x="139" y="287"/>
                    <a:pt x="139" y="288"/>
                  </a:cubicBezTo>
                  <a:cubicBezTo>
                    <a:pt x="141" y="289"/>
                    <a:pt x="141" y="289"/>
                    <a:pt x="141" y="289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41" y="289"/>
                    <a:pt x="141" y="289"/>
                    <a:pt x="141" y="289"/>
                  </a:cubicBezTo>
                  <a:cubicBezTo>
                    <a:pt x="141" y="287"/>
                    <a:pt x="141" y="287"/>
                    <a:pt x="141" y="287"/>
                  </a:cubicBezTo>
                  <a:cubicBezTo>
                    <a:pt x="140" y="287"/>
                    <a:pt x="140" y="287"/>
                    <a:pt x="140" y="287"/>
                  </a:cubicBezTo>
                  <a:cubicBezTo>
                    <a:pt x="141" y="289"/>
                    <a:pt x="141" y="289"/>
                    <a:pt x="141" y="289"/>
                  </a:cubicBezTo>
                  <a:cubicBezTo>
                    <a:pt x="141" y="287"/>
                    <a:pt x="141" y="287"/>
                    <a:pt x="141" y="287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41" y="287"/>
                    <a:pt x="141" y="287"/>
                    <a:pt x="141" y="287"/>
                  </a:cubicBezTo>
                  <a:cubicBezTo>
                    <a:pt x="141" y="287"/>
                    <a:pt x="141" y="287"/>
                    <a:pt x="141" y="287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41" y="287"/>
                    <a:pt x="141" y="287"/>
                    <a:pt x="141" y="287"/>
                  </a:cubicBezTo>
                  <a:cubicBezTo>
                    <a:pt x="141" y="287"/>
                    <a:pt x="140" y="287"/>
                    <a:pt x="139" y="286"/>
                  </a:cubicBezTo>
                  <a:cubicBezTo>
                    <a:pt x="136" y="285"/>
                    <a:pt x="129" y="281"/>
                    <a:pt x="121" y="277"/>
                  </a:cubicBezTo>
                  <a:cubicBezTo>
                    <a:pt x="108" y="270"/>
                    <a:pt x="92" y="261"/>
                    <a:pt x="79" y="254"/>
                  </a:cubicBezTo>
                  <a:cubicBezTo>
                    <a:pt x="72" y="250"/>
                    <a:pt x="67" y="247"/>
                    <a:pt x="62" y="245"/>
                  </a:cubicBezTo>
                  <a:cubicBezTo>
                    <a:pt x="58" y="242"/>
                    <a:pt x="56" y="241"/>
                    <a:pt x="56" y="241"/>
                  </a:cubicBezTo>
                  <a:cubicBezTo>
                    <a:pt x="55" y="241"/>
                    <a:pt x="54" y="241"/>
                    <a:pt x="54" y="241"/>
                  </a:cubicBezTo>
                  <a:cubicBezTo>
                    <a:pt x="53" y="241"/>
                    <a:pt x="53" y="242"/>
                    <a:pt x="53" y="243"/>
                  </a:cubicBezTo>
                  <a:cubicBezTo>
                    <a:pt x="53" y="244"/>
                    <a:pt x="53" y="244"/>
                    <a:pt x="53" y="244"/>
                  </a:cubicBezTo>
                  <a:cubicBezTo>
                    <a:pt x="54" y="244"/>
                    <a:pt x="54" y="244"/>
                    <a:pt x="54" y="244"/>
                  </a:cubicBezTo>
                  <a:cubicBezTo>
                    <a:pt x="54" y="245"/>
                    <a:pt x="54" y="245"/>
                    <a:pt x="54" y="245"/>
                  </a:cubicBezTo>
                  <a:cubicBezTo>
                    <a:pt x="56" y="246"/>
                    <a:pt x="62" y="250"/>
                    <a:pt x="70" y="255"/>
                  </a:cubicBezTo>
                  <a:cubicBezTo>
                    <a:pt x="95" y="270"/>
                    <a:pt x="138" y="297"/>
                    <a:pt x="138" y="297"/>
                  </a:cubicBezTo>
                  <a:cubicBezTo>
                    <a:pt x="139" y="296"/>
                    <a:pt x="139" y="296"/>
                    <a:pt x="139" y="296"/>
                  </a:cubicBezTo>
                  <a:cubicBezTo>
                    <a:pt x="140" y="294"/>
                    <a:pt x="140" y="294"/>
                    <a:pt x="140" y="294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49"/>
                    <a:pt x="52" y="249"/>
                    <a:pt x="52" y="250"/>
                  </a:cubicBezTo>
                  <a:cubicBezTo>
                    <a:pt x="51" y="251"/>
                    <a:pt x="52" y="252"/>
                    <a:pt x="53" y="253"/>
                  </a:cubicBezTo>
                  <a:cubicBezTo>
                    <a:pt x="53" y="253"/>
                    <a:pt x="58" y="256"/>
                    <a:pt x="65" y="261"/>
                  </a:cubicBezTo>
                  <a:cubicBezTo>
                    <a:pt x="77" y="268"/>
                    <a:pt x="94" y="278"/>
                    <a:pt x="108" y="287"/>
                  </a:cubicBezTo>
                  <a:cubicBezTo>
                    <a:pt x="116" y="291"/>
                    <a:pt x="122" y="296"/>
                    <a:pt x="127" y="299"/>
                  </a:cubicBezTo>
                  <a:cubicBezTo>
                    <a:pt x="129" y="300"/>
                    <a:pt x="131" y="301"/>
                    <a:pt x="132" y="302"/>
                  </a:cubicBezTo>
                  <a:cubicBezTo>
                    <a:pt x="133" y="303"/>
                    <a:pt x="133" y="303"/>
                    <a:pt x="133" y="303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4" y="302"/>
                    <a:pt x="134" y="302"/>
                    <a:pt x="134" y="302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4" y="302"/>
                    <a:pt x="134" y="302"/>
                    <a:pt x="134" y="302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3" y="303"/>
                    <a:pt x="133" y="303"/>
                    <a:pt x="133" y="303"/>
                  </a:cubicBezTo>
                  <a:cubicBezTo>
                    <a:pt x="134" y="303"/>
                    <a:pt x="134" y="303"/>
                    <a:pt x="134" y="303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3" y="303"/>
                    <a:pt x="133" y="303"/>
                    <a:pt x="133" y="303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3" y="302"/>
                    <a:pt x="133" y="302"/>
                    <a:pt x="133" y="302"/>
                  </a:cubicBezTo>
                  <a:cubicBezTo>
                    <a:pt x="133" y="302"/>
                    <a:pt x="133" y="303"/>
                    <a:pt x="133" y="303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3" y="302"/>
                    <a:pt x="133" y="302"/>
                    <a:pt x="133" y="302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3" y="301"/>
                    <a:pt x="133" y="301"/>
                    <a:pt x="133" y="301"/>
                  </a:cubicBezTo>
                  <a:cubicBezTo>
                    <a:pt x="133" y="302"/>
                    <a:pt x="133" y="302"/>
                    <a:pt x="133" y="302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3" y="301"/>
                    <a:pt x="133" y="301"/>
                    <a:pt x="133" y="301"/>
                  </a:cubicBezTo>
                  <a:cubicBezTo>
                    <a:pt x="135" y="302"/>
                    <a:pt x="135" y="302"/>
                    <a:pt x="135" y="302"/>
                  </a:cubicBezTo>
                  <a:cubicBezTo>
                    <a:pt x="136" y="300"/>
                    <a:pt x="136" y="300"/>
                    <a:pt x="136" y="300"/>
                  </a:cubicBezTo>
                  <a:cubicBezTo>
                    <a:pt x="52" y="255"/>
                    <a:pt x="52" y="255"/>
                    <a:pt x="52" y="255"/>
                  </a:cubicBezTo>
                  <a:cubicBezTo>
                    <a:pt x="52" y="255"/>
                    <a:pt x="51" y="255"/>
                    <a:pt x="50" y="255"/>
                  </a:cubicBezTo>
                  <a:cubicBezTo>
                    <a:pt x="50" y="256"/>
                    <a:pt x="49" y="256"/>
                    <a:pt x="49" y="257"/>
                  </a:cubicBezTo>
                  <a:cubicBezTo>
                    <a:pt x="49" y="258"/>
                    <a:pt x="50" y="258"/>
                    <a:pt x="50" y="258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1" y="259"/>
                    <a:pt x="51" y="259"/>
                    <a:pt x="52" y="260"/>
                  </a:cubicBezTo>
                  <a:cubicBezTo>
                    <a:pt x="57" y="263"/>
                    <a:pt x="78" y="275"/>
                    <a:pt x="98" y="287"/>
                  </a:cubicBezTo>
                  <a:cubicBezTo>
                    <a:pt x="107" y="293"/>
                    <a:pt x="117" y="299"/>
                    <a:pt x="124" y="304"/>
                  </a:cubicBezTo>
                  <a:cubicBezTo>
                    <a:pt x="127" y="306"/>
                    <a:pt x="130" y="308"/>
                    <a:pt x="132" y="309"/>
                  </a:cubicBezTo>
                  <a:cubicBezTo>
                    <a:pt x="133" y="310"/>
                    <a:pt x="134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6" y="310"/>
                    <a:pt x="136" y="310"/>
                    <a:pt x="136" y="310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35" y="311"/>
                    <a:pt x="135" y="311"/>
                    <a:pt x="135" y="311"/>
                  </a:cubicBezTo>
                  <a:cubicBezTo>
                    <a:pt x="136" y="310"/>
                    <a:pt x="136" y="310"/>
                    <a:pt x="136" y="310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37" y="310"/>
                    <a:pt x="137" y="310"/>
                    <a:pt x="137" y="310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35" y="310"/>
                    <a:pt x="135" y="310"/>
                    <a:pt x="135" y="310"/>
                  </a:cubicBezTo>
                  <a:cubicBezTo>
                    <a:pt x="137" y="310"/>
                    <a:pt x="137" y="310"/>
                    <a:pt x="137" y="310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37" y="310"/>
                    <a:pt x="137" y="310"/>
                    <a:pt x="137" y="310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51" y="265"/>
                    <a:pt x="51" y="265"/>
                    <a:pt x="51" y="265"/>
                  </a:cubicBezTo>
                  <a:cubicBezTo>
                    <a:pt x="50" y="264"/>
                    <a:pt x="49" y="265"/>
                    <a:pt x="48" y="266"/>
                  </a:cubicBezTo>
                  <a:cubicBezTo>
                    <a:pt x="48" y="267"/>
                    <a:pt x="48" y="268"/>
                    <a:pt x="49" y="268"/>
                  </a:cubicBezTo>
                  <a:cubicBezTo>
                    <a:pt x="49" y="268"/>
                    <a:pt x="54" y="272"/>
                    <a:pt x="62" y="276"/>
                  </a:cubicBezTo>
                  <a:cubicBezTo>
                    <a:pt x="74" y="284"/>
                    <a:pt x="92" y="294"/>
                    <a:pt x="107" y="304"/>
                  </a:cubicBezTo>
                  <a:cubicBezTo>
                    <a:pt x="114" y="308"/>
                    <a:pt x="121" y="312"/>
                    <a:pt x="125" y="315"/>
                  </a:cubicBezTo>
                  <a:cubicBezTo>
                    <a:pt x="128" y="317"/>
                    <a:pt x="130" y="318"/>
                    <a:pt x="131" y="319"/>
                  </a:cubicBezTo>
                  <a:cubicBezTo>
                    <a:pt x="132" y="320"/>
                    <a:pt x="132" y="320"/>
                    <a:pt x="132" y="320"/>
                  </a:cubicBezTo>
                  <a:cubicBezTo>
                    <a:pt x="133" y="320"/>
                    <a:pt x="133" y="320"/>
                    <a:pt x="133" y="320"/>
                  </a:cubicBezTo>
                  <a:cubicBezTo>
                    <a:pt x="133" y="320"/>
                    <a:pt x="133" y="320"/>
                    <a:pt x="133" y="320"/>
                  </a:cubicBezTo>
                  <a:cubicBezTo>
                    <a:pt x="132" y="320"/>
                    <a:pt x="132" y="320"/>
                    <a:pt x="132" y="320"/>
                  </a:cubicBezTo>
                  <a:cubicBezTo>
                    <a:pt x="133" y="320"/>
                    <a:pt x="133" y="320"/>
                    <a:pt x="133" y="320"/>
                  </a:cubicBezTo>
                  <a:cubicBezTo>
                    <a:pt x="133" y="320"/>
                    <a:pt x="133" y="320"/>
                    <a:pt x="133" y="320"/>
                  </a:cubicBezTo>
                  <a:cubicBezTo>
                    <a:pt x="132" y="320"/>
                    <a:pt x="132" y="320"/>
                    <a:pt x="132" y="320"/>
                  </a:cubicBezTo>
                  <a:cubicBezTo>
                    <a:pt x="134" y="319"/>
                    <a:pt x="134" y="319"/>
                    <a:pt x="134" y="319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32" y="320"/>
                    <a:pt x="132" y="320"/>
                    <a:pt x="132" y="320"/>
                  </a:cubicBezTo>
                  <a:cubicBezTo>
                    <a:pt x="134" y="319"/>
                    <a:pt x="134" y="319"/>
                    <a:pt x="134" y="319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34" y="319"/>
                    <a:pt x="134" y="319"/>
                    <a:pt x="134" y="319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34" y="319"/>
                    <a:pt x="134" y="319"/>
                    <a:pt x="134" y="319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34" y="319"/>
                    <a:pt x="134" y="319"/>
                    <a:pt x="134" y="319"/>
                  </a:cubicBezTo>
                  <a:cubicBezTo>
                    <a:pt x="135" y="317"/>
                    <a:pt x="135" y="317"/>
                    <a:pt x="135" y="317"/>
                  </a:cubicBezTo>
                  <a:cubicBezTo>
                    <a:pt x="47" y="270"/>
                    <a:pt x="47" y="270"/>
                    <a:pt x="47" y="270"/>
                  </a:cubicBezTo>
                  <a:cubicBezTo>
                    <a:pt x="46" y="269"/>
                    <a:pt x="45" y="270"/>
                    <a:pt x="45" y="271"/>
                  </a:cubicBezTo>
                  <a:cubicBezTo>
                    <a:pt x="44" y="271"/>
                    <a:pt x="44" y="273"/>
                    <a:pt x="45" y="273"/>
                  </a:cubicBezTo>
                  <a:cubicBezTo>
                    <a:pt x="132" y="327"/>
                    <a:pt x="132" y="327"/>
                    <a:pt x="132" y="327"/>
                  </a:cubicBezTo>
                  <a:cubicBezTo>
                    <a:pt x="133" y="326"/>
                    <a:pt x="133" y="326"/>
                    <a:pt x="133" y="326"/>
                  </a:cubicBezTo>
                  <a:cubicBezTo>
                    <a:pt x="134" y="324"/>
                    <a:pt x="134" y="324"/>
                    <a:pt x="134" y="324"/>
                  </a:cubicBezTo>
                  <a:cubicBezTo>
                    <a:pt x="134" y="324"/>
                    <a:pt x="113" y="312"/>
                    <a:pt x="91" y="300"/>
                  </a:cubicBezTo>
                  <a:cubicBezTo>
                    <a:pt x="80" y="294"/>
                    <a:pt x="69" y="288"/>
                    <a:pt x="60" y="284"/>
                  </a:cubicBezTo>
                  <a:cubicBezTo>
                    <a:pt x="55" y="282"/>
                    <a:pt x="52" y="280"/>
                    <a:pt x="49" y="278"/>
                  </a:cubicBezTo>
                  <a:cubicBezTo>
                    <a:pt x="48" y="278"/>
                    <a:pt x="46" y="277"/>
                    <a:pt x="45" y="277"/>
                  </a:cubicBezTo>
                  <a:cubicBezTo>
                    <a:pt x="45" y="277"/>
                    <a:pt x="45" y="276"/>
                    <a:pt x="44" y="276"/>
                  </a:cubicBezTo>
                  <a:cubicBezTo>
                    <a:pt x="44" y="276"/>
                    <a:pt x="43" y="276"/>
                    <a:pt x="43" y="276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2" y="276"/>
                    <a:pt x="41" y="277"/>
                    <a:pt x="41" y="277"/>
                  </a:cubicBezTo>
                  <a:cubicBezTo>
                    <a:pt x="40" y="278"/>
                    <a:pt x="41" y="279"/>
                    <a:pt x="42" y="280"/>
                  </a:cubicBezTo>
                  <a:cubicBezTo>
                    <a:pt x="135" y="338"/>
                    <a:pt x="135" y="338"/>
                    <a:pt x="135" y="338"/>
                  </a:cubicBezTo>
                  <a:cubicBezTo>
                    <a:pt x="136" y="337"/>
                    <a:pt x="136" y="337"/>
                    <a:pt x="136" y="337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6" y="337"/>
                    <a:pt x="136" y="337"/>
                    <a:pt x="136" y="337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5" y="335"/>
                    <a:pt x="135" y="335"/>
                    <a:pt x="135" y="336"/>
                  </a:cubicBezTo>
                  <a:cubicBezTo>
                    <a:pt x="136" y="337"/>
                    <a:pt x="136" y="337"/>
                    <a:pt x="136" y="337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6"/>
                    <a:pt x="136" y="336"/>
                    <a:pt x="136" y="336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6"/>
                    <a:pt x="136" y="336"/>
                    <a:pt x="136" y="336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35" y="334"/>
                    <a:pt x="134" y="334"/>
                  </a:cubicBezTo>
                  <a:cubicBezTo>
                    <a:pt x="131" y="332"/>
                    <a:pt x="123" y="328"/>
                    <a:pt x="113" y="322"/>
                  </a:cubicBezTo>
                  <a:cubicBezTo>
                    <a:pt x="98" y="314"/>
                    <a:pt x="80" y="303"/>
                    <a:pt x="64" y="294"/>
                  </a:cubicBezTo>
                  <a:cubicBezTo>
                    <a:pt x="56" y="289"/>
                    <a:pt x="49" y="285"/>
                    <a:pt x="44" y="283"/>
                  </a:cubicBezTo>
                  <a:cubicBezTo>
                    <a:pt x="41" y="281"/>
                    <a:pt x="39" y="280"/>
                    <a:pt x="38" y="279"/>
                  </a:cubicBezTo>
                  <a:cubicBezTo>
                    <a:pt x="37" y="279"/>
                    <a:pt x="36" y="279"/>
                    <a:pt x="35" y="278"/>
                  </a:cubicBezTo>
                  <a:cubicBezTo>
                    <a:pt x="35" y="278"/>
                    <a:pt x="34" y="278"/>
                    <a:pt x="33" y="278"/>
                  </a:cubicBezTo>
                  <a:cubicBezTo>
                    <a:pt x="33" y="278"/>
                    <a:pt x="33" y="278"/>
                    <a:pt x="33" y="278"/>
                  </a:cubicBezTo>
                  <a:cubicBezTo>
                    <a:pt x="32" y="278"/>
                    <a:pt x="32" y="278"/>
                    <a:pt x="31" y="279"/>
                  </a:cubicBezTo>
                  <a:cubicBezTo>
                    <a:pt x="31" y="279"/>
                    <a:pt x="31" y="280"/>
                    <a:pt x="31" y="280"/>
                  </a:cubicBezTo>
                  <a:cubicBezTo>
                    <a:pt x="31" y="281"/>
                    <a:pt x="32" y="281"/>
                    <a:pt x="32" y="282"/>
                  </a:cubicBezTo>
                  <a:cubicBezTo>
                    <a:pt x="32" y="282"/>
                    <a:pt x="34" y="283"/>
                    <a:pt x="36" y="284"/>
                  </a:cubicBezTo>
                  <a:cubicBezTo>
                    <a:pt x="46" y="290"/>
                    <a:pt x="71" y="305"/>
                    <a:pt x="93" y="318"/>
                  </a:cubicBezTo>
                  <a:cubicBezTo>
                    <a:pt x="104" y="325"/>
                    <a:pt x="114" y="332"/>
                    <a:pt x="122" y="337"/>
                  </a:cubicBezTo>
                  <a:cubicBezTo>
                    <a:pt x="126" y="339"/>
                    <a:pt x="129" y="341"/>
                    <a:pt x="131" y="343"/>
                  </a:cubicBezTo>
                  <a:cubicBezTo>
                    <a:pt x="132" y="344"/>
                    <a:pt x="133" y="344"/>
                    <a:pt x="133" y="345"/>
                  </a:cubicBezTo>
                  <a:cubicBezTo>
                    <a:pt x="134" y="345"/>
                    <a:pt x="134" y="345"/>
                    <a:pt x="134" y="345"/>
                  </a:cubicBezTo>
                  <a:cubicBezTo>
                    <a:pt x="134" y="345"/>
                    <a:pt x="134" y="345"/>
                    <a:pt x="134" y="345"/>
                  </a:cubicBezTo>
                  <a:cubicBezTo>
                    <a:pt x="135" y="344"/>
                    <a:pt x="135" y="344"/>
                    <a:pt x="135" y="344"/>
                  </a:cubicBezTo>
                  <a:cubicBezTo>
                    <a:pt x="134" y="345"/>
                    <a:pt x="134" y="345"/>
                    <a:pt x="134" y="345"/>
                  </a:cubicBezTo>
                  <a:cubicBezTo>
                    <a:pt x="134" y="345"/>
                    <a:pt x="134" y="345"/>
                    <a:pt x="134" y="345"/>
                  </a:cubicBezTo>
                  <a:cubicBezTo>
                    <a:pt x="135" y="344"/>
                    <a:pt x="135" y="344"/>
                    <a:pt x="135" y="344"/>
                  </a:cubicBezTo>
                  <a:cubicBezTo>
                    <a:pt x="134" y="345"/>
                    <a:pt x="134" y="345"/>
                    <a:pt x="134" y="345"/>
                  </a:cubicBezTo>
                  <a:cubicBezTo>
                    <a:pt x="135" y="344"/>
                    <a:pt x="135" y="344"/>
                    <a:pt x="135" y="344"/>
                  </a:cubicBezTo>
                  <a:cubicBezTo>
                    <a:pt x="134" y="344"/>
                    <a:pt x="134" y="344"/>
                    <a:pt x="134" y="344"/>
                  </a:cubicBezTo>
                  <a:cubicBezTo>
                    <a:pt x="134" y="344"/>
                    <a:pt x="134" y="345"/>
                    <a:pt x="134" y="345"/>
                  </a:cubicBezTo>
                  <a:cubicBezTo>
                    <a:pt x="135" y="344"/>
                    <a:pt x="135" y="344"/>
                    <a:pt x="135" y="344"/>
                  </a:cubicBezTo>
                  <a:cubicBezTo>
                    <a:pt x="134" y="344"/>
                    <a:pt x="134" y="344"/>
                    <a:pt x="134" y="344"/>
                  </a:cubicBezTo>
                  <a:cubicBezTo>
                    <a:pt x="136" y="344"/>
                    <a:pt x="136" y="344"/>
                    <a:pt x="136" y="344"/>
                  </a:cubicBezTo>
                  <a:cubicBezTo>
                    <a:pt x="134" y="343"/>
                    <a:pt x="134" y="343"/>
                    <a:pt x="134" y="343"/>
                  </a:cubicBezTo>
                  <a:cubicBezTo>
                    <a:pt x="134" y="344"/>
                    <a:pt x="134" y="344"/>
                    <a:pt x="134" y="344"/>
                  </a:cubicBezTo>
                  <a:cubicBezTo>
                    <a:pt x="136" y="344"/>
                    <a:pt x="136" y="344"/>
                    <a:pt x="136" y="344"/>
                  </a:cubicBezTo>
                  <a:cubicBezTo>
                    <a:pt x="134" y="343"/>
                    <a:pt x="134" y="343"/>
                    <a:pt x="134" y="343"/>
                  </a:cubicBezTo>
                  <a:cubicBezTo>
                    <a:pt x="136" y="344"/>
                    <a:pt x="136" y="344"/>
                    <a:pt x="136" y="344"/>
                  </a:cubicBezTo>
                  <a:cubicBezTo>
                    <a:pt x="137" y="342"/>
                    <a:pt x="137" y="342"/>
                    <a:pt x="137" y="342"/>
                  </a:cubicBezTo>
                  <a:cubicBezTo>
                    <a:pt x="26" y="281"/>
                    <a:pt x="26" y="281"/>
                    <a:pt x="26" y="281"/>
                  </a:cubicBezTo>
                  <a:cubicBezTo>
                    <a:pt x="25" y="281"/>
                    <a:pt x="24" y="281"/>
                    <a:pt x="24" y="281"/>
                  </a:cubicBezTo>
                  <a:cubicBezTo>
                    <a:pt x="23" y="281"/>
                    <a:pt x="23" y="282"/>
                    <a:pt x="23" y="283"/>
                  </a:cubicBezTo>
                  <a:cubicBezTo>
                    <a:pt x="23" y="283"/>
                    <a:pt x="23" y="284"/>
                    <a:pt x="23" y="284"/>
                  </a:cubicBezTo>
                  <a:cubicBezTo>
                    <a:pt x="23" y="284"/>
                    <a:pt x="23" y="284"/>
                    <a:pt x="23" y="284"/>
                  </a:cubicBezTo>
                  <a:cubicBezTo>
                    <a:pt x="24" y="285"/>
                    <a:pt x="24" y="285"/>
                    <a:pt x="24" y="285"/>
                  </a:cubicBezTo>
                  <a:cubicBezTo>
                    <a:pt x="24" y="285"/>
                    <a:pt x="25" y="285"/>
                    <a:pt x="26" y="286"/>
                  </a:cubicBezTo>
                  <a:cubicBezTo>
                    <a:pt x="41" y="296"/>
                    <a:pt x="136" y="355"/>
                    <a:pt x="136" y="355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5" y="352"/>
                    <a:pt x="135" y="352"/>
                    <a:pt x="135" y="352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6" y="351"/>
                    <a:pt x="136" y="351"/>
                    <a:pt x="135" y="352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2"/>
                    <a:pt x="137" y="352"/>
                    <a:pt x="137" y="352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2"/>
                    <a:pt x="137" y="352"/>
                    <a:pt x="137" y="352"/>
                  </a:cubicBezTo>
                  <a:cubicBezTo>
                    <a:pt x="137" y="351"/>
                    <a:pt x="137" y="351"/>
                    <a:pt x="137" y="351"/>
                  </a:cubicBezTo>
                  <a:cubicBezTo>
                    <a:pt x="137" y="351"/>
                    <a:pt x="136" y="350"/>
                    <a:pt x="135" y="350"/>
                  </a:cubicBezTo>
                  <a:cubicBezTo>
                    <a:pt x="127" y="345"/>
                    <a:pt x="98" y="329"/>
                    <a:pt x="70" y="313"/>
                  </a:cubicBezTo>
                  <a:cubicBezTo>
                    <a:pt x="57" y="305"/>
                    <a:pt x="44" y="297"/>
                    <a:pt x="34" y="292"/>
                  </a:cubicBezTo>
                  <a:cubicBezTo>
                    <a:pt x="24" y="286"/>
                    <a:pt x="18" y="283"/>
                    <a:pt x="18" y="283"/>
                  </a:cubicBezTo>
                  <a:cubicBezTo>
                    <a:pt x="17" y="282"/>
                    <a:pt x="16" y="282"/>
                    <a:pt x="15" y="283"/>
                  </a:cubicBezTo>
                  <a:cubicBezTo>
                    <a:pt x="15" y="284"/>
                    <a:pt x="15" y="284"/>
                    <a:pt x="15" y="284"/>
                  </a:cubicBezTo>
                  <a:cubicBezTo>
                    <a:pt x="15" y="285"/>
                    <a:pt x="15" y="285"/>
                    <a:pt x="15" y="286"/>
                  </a:cubicBezTo>
                  <a:cubicBezTo>
                    <a:pt x="16" y="286"/>
                    <a:pt x="16" y="286"/>
                    <a:pt x="16" y="287"/>
                  </a:cubicBezTo>
                  <a:cubicBezTo>
                    <a:pt x="18" y="288"/>
                    <a:pt x="20" y="290"/>
                    <a:pt x="24" y="293"/>
                  </a:cubicBezTo>
                  <a:cubicBezTo>
                    <a:pt x="52" y="311"/>
                    <a:pt x="135" y="361"/>
                    <a:pt x="135" y="361"/>
                  </a:cubicBezTo>
                  <a:cubicBezTo>
                    <a:pt x="136" y="359"/>
                    <a:pt x="136" y="359"/>
                    <a:pt x="136" y="359"/>
                  </a:cubicBezTo>
                  <a:cubicBezTo>
                    <a:pt x="134" y="358"/>
                    <a:pt x="134" y="358"/>
                    <a:pt x="134" y="358"/>
                  </a:cubicBezTo>
                  <a:cubicBezTo>
                    <a:pt x="136" y="359"/>
                    <a:pt x="136" y="359"/>
                    <a:pt x="136" y="359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5" y="357"/>
                    <a:pt x="135" y="357"/>
                    <a:pt x="134" y="358"/>
                  </a:cubicBezTo>
                  <a:cubicBezTo>
                    <a:pt x="136" y="359"/>
                    <a:pt x="136" y="359"/>
                    <a:pt x="136" y="359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6" y="359"/>
                    <a:pt x="136" y="359"/>
                    <a:pt x="136" y="359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6" y="359"/>
                    <a:pt x="136" y="359"/>
                    <a:pt x="136" y="359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6" y="358"/>
                    <a:pt x="136" y="358"/>
                    <a:pt x="136" y="358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6" y="358"/>
                    <a:pt x="136" y="358"/>
                    <a:pt x="136" y="358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6" y="357"/>
                    <a:pt x="136" y="357"/>
                    <a:pt x="136" y="357"/>
                  </a:cubicBezTo>
                  <a:cubicBezTo>
                    <a:pt x="136" y="357"/>
                    <a:pt x="135" y="357"/>
                    <a:pt x="134" y="356"/>
                  </a:cubicBezTo>
                  <a:cubicBezTo>
                    <a:pt x="129" y="354"/>
                    <a:pt x="119" y="348"/>
                    <a:pt x="107" y="341"/>
                  </a:cubicBezTo>
                  <a:cubicBezTo>
                    <a:pt x="88" y="330"/>
                    <a:pt x="65" y="316"/>
                    <a:pt x="46" y="304"/>
                  </a:cubicBezTo>
                  <a:cubicBezTo>
                    <a:pt x="36" y="299"/>
                    <a:pt x="28" y="294"/>
                    <a:pt x="21" y="290"/>
                  </a:cubicBezTo>
                  <a:cubicBezTo>
                    <a:pt x="18" y="288"/>
                    <a:pt x="15" y="287"/>
                    <a:pt x="13" y="286"/>
                  </a:cubicBezTo>
                  <a:cubicBezTo>
                    <a:pt x="12" y="285"/>
                    <a:pt x="11" y="285"/>
                    <a:pt x="11" y="285"/>
                  </a:cubicBezTo>
                  <a:cubicBezTo>
                    <a:pt x="10" y="284"/>
                    <a:pt x="10" y="284"/>
                    <a:pt x="10" y="284"/>
                  </a:cubicBezTo>
                  <a:cubicBezTo>
                    <a:pt x="9" y="284"/>
                    <a:pt x="9" y="284"/>
                    <a:pt x="9" y="284"/>
                  </a:cubicBezTo>
                  <a:cubicBezTo>
                    <a:pt x="8" y="284"/>
                    <a:pt x="8" y="284"/>
                    <a:pt x="8" y="284"/>
                  </a:cubicBezTo>
                  <a:cubicBezTo>
                    <a:pt x="7" y="284"/>
                    <a:pt x="7" y="285"/>
                    <a:pt x="7" y="285"/>
                  </a:cubicBezTo>
                  <a:cubicBezTo>
                    <a:pt x="6" y="286"/>
                    <a:pt x="6" y="287"/>
                    <a:pt x="7" y="288"/>
                  </a:cubicBezTo>
                  <a:cubicBezTo>
                    <a:pt x="136" y="368"/>
                    <a:pt x="136" y="368"/>
                    <a:pt x="136" y="368"/>
                  </a:cubicBezTo>
                  <a:cubicBezTo>
                    <a:pt x="137" y="367"/>
                    <a:pt x="137" y="367"/>
                    <a:pt x="137" y="367"/>
                  </a:cubicBezTo>
                  <a:cubicBezTo>
                    <a:pt x="138" y="365"/>
                    <a:pt x="138" y="365"/>
                    <a:pt x="138" y="365"/>
                  </a:cubicBezTo>
                  <a:cubicBezTo>
                    <a:pt x="138" y="365"/>
                    <a:pt x="105" y="346"/>
                    <a:pt x="72" y="327"/>
                  </a:cubicBezTo>
                  <a:cubicBezTo>
                    <a:pt x="56" y="318"/>
                    <a:pt x="39" y="308"/>
                    <a:pt x="27" y="301"/>
                  </a:cubicBezTo>
                  <a:cubicBezTo>
                    <a:pt x="20" y="298"/>
                    <a:pt x="15" y="295"/>
                    <a:pt x="11" y="293"/>
                  </a:cubicBezTo>
                  <a:cubicBezTo>
                    <a:pt x="10" y="292"/>
                    <a:pt x="8" y="291"/>
                    <a:pt x="7" y="290"/>
                  </a:cubicBezTo>
                  <a:cubicBezTo>
                    <a:pt x="7" y="290"/>
                    <a:pt x="6" y="290"/>
                    <a:pt x="6" y="290"/>
                  </a:cubicBezTo>
                  <a:cubicBezTo>
                    <a:pt x="5" y="290"/>
                    <a:pt x="5" y="290"/>
                    <a:pt x="5" y="290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3" y="291"/>
                    <a:pt x="2" y="291"/>
                    <a:pt x="2" y="291"/>
                  </a:cubicBezTo>
                  <a:cubicBezTo>
                    <a:pt x="2" y="292"/>
                    <a:pt x="3" y="292"/>
                    <a:pt x="3" y="292"/>
                  </a:cubicBezTo>
                  <a:cubicBezTo>
                    <a:pt x="3" y="293"/>
                    <a:pt x="3" y="293"/>
                    <a:pt x="3" y="293"/>
                  </a:cubicBezTo>
                  <a:cubicBezTo>
                    <a:pt x="4" y="294"/>
                    <a:pt x="5" y="294"/>
                    <a:pt x="6" y="295"/>
                  </a:cubicBezTo>
                  <a:cubicBezTo>
                    <a:pt x="11" y="299"/>
                    <a:pt x="21" y="305"/>
                    <a:pt x="35" y="314"/>
                  </a:cubicBezTo>
                  <a:cubicBezTo>
                    <a:pt x="74" y="339"/>
                    <a:pt x="137" y="377"/>
                    <a:pt x="137" y="377"/>
                  </a:cubicBezTo>
                  <a:cubicBezTo>
                    <a:pt x="138" y="375"/>
                    <a:pt x="138" y="375"/>
                    <a:pt x="138" y="375"/>
                  </a:cubicBezTo>
                  <a:cubicBezTo>
                    <a:pt x="137" y="374"/>
                    <a:pt x="137" y="374"/>
                    <a:pt x="137" y="374"/>
                  </a:cubicBezTo>
                  <a:cubicBezTo>
                    <a:pt x="138" y="375"/>
                    <a:pt x="138" y="375"/>
                    <a:pt x="138" y="375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7" y="373"/>
                    <a:pt x="137" y="374"/>
                    <a:pt x="137" y="374"/>
                  </a:cubicBezTo>
                  <a:cubicBezTo>
                    <a:pt x="138" y="375"/>
                    <a:pt x="138" y="375"/>
                    <a:pt x="138" y="375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8" y="373"/>
                    <a:pt x="138" y="373"/>
                  </a:cubicBezTo>
                  <a:cubicBezTo>
                    <a:pt x="138" y="373"/>
                    <a:pt x="137" y="373"/>
                    <a:pt x="135" y="372"/>
                  </a:cubicBezTo>
                  <a:cubicBezTo>
                    <a:pt x="130" y="370"/>
                    <a:pt x="119" y="364"/>
                    <a:pt x="106" y="357"/>
                  </a:cubicBezTo>
                  <a:cubicBezTo>
                    <a:pt x="86" y="346"/>
                    <a:pt x="61" y="331"/>
                    <a:pt x="40" y="319"/>
                  </a:cubicBezTo>
                  <a:cubicBezTo>
                    <a:pt x="30" y="313"/>
                    <a:pt x="21" y="308"/>
                    <a:pt x="14" y="304"/>
                  </a:cubicBezTo>
                  <a:cubicBezTo>
                    <a:pt x="11" y="302"/>
                    <a:pt x="8" y="301"/>
                    <a:pt x="7" y="300"/>
                  </a:cubicBezTo>
                  <a:cubicBezTo>
                    <a:pt x="6" y="299"/>
                    <a:pt x="5" y="299"/>
                    <a:pt x="4" y="298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3" y="298"/>
                    <a:pt x="3" y="298"/>
                    <a:pt x="2" y="298"/>
                  </a:cubicBezTo>
                  <a:cubicBezTo>
                    <a:pt x="2" y="298"/>
                    <a:pt x="2" y="298"/>
                    <a:pt x="2" y="298"/>
                  </a:cubicBezTo>
                  <a:cubicBezTo>
                    <a:pt x="1" y="298"/>
                    <a:pt x="1" y="298"/>
                    <a:pt x="0" y="299"/>
                  </a:cubicBezTo>
                  <a:cubicBezTo>
                    <a:pt x="0" y="300"/>
                    <a:pt x="0" y="301"/>
                    <a:pt x="1" y="302"/>
                  </a:cubicBezTo>
                  <a:cubicBezTo>
                    <a:pt x="1" y="302"/>
                    <a:pt x="3" y="303"/>
                    <a:pt x="7" y="305"/>
                  </a:cubicBezTo>
                  <a:cubicBezTo>
                    <a:pt x="21" y="314"/>
                    <a:pt x="54" y="334"/>
                    <a:pt x="85" y="353"/>
                  </a:cubicBezTo>
                  <a:cubicBezTo>
                    <a:pt x="100" y="363"/>
                    <a:pt x="114" y="371"/>
                    <a:pt x="125" y="378"/>
                  </a:cubicBezTo>
                  <a:cubicBezTo>
                    <a:pt x="130" y="381"/>
                    <a:pt x="134" y="384"/>
                    <a:pt x="137" y="386"/>
                  </a:cubicBezTo>
                  <a:cubicBezTo>
                    <a:pt x="139" y="387"/>
                    <a:pt x="140" y="388"/>
                    <a:pt x="141" y="388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2" y="388"/>
                    <a:pt x="142" y="388"/>
                    <a:pt x="142" y="388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2" y="388"/>
                    <a:pt x="142" y="388"/>
                    <a:pt x="142" y="388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9"/>
                    <a:pt x="141" y="389"/>
                    <a:pt x="141" y="389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8"/>
                    <a:pt x="141" y="388"/>
                    <a:pt x="141" y="388"/>
                  </a:cubicBezTo>
                  <a:cubicBezTo>
                    <a:pt x="141" y="388"/>
                    <a:pt x="141" y="389"/>
                    <a:pt x="141" y="389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8"/>
                    <a:pt x="141" y="388"/>
                    <a:pt x="141" y="388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7"/>
                    <a:pt x="141" y="387"/>
                    <a:pt x="141" y="387"/>
                  </a:cubicBezTo>
                  <a:cubicBezTo>
                    <a:pt x="141" y="387"/>
                    <a:pt x="141" y="388"/>
                    <a:pt x="141" y="388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7"/>
                    <a:pt x="141" y="387"/>
                    <a:pt x="141" y="387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1" y="387"/>
                    <a:pt x="141" y="387"/>
                    <a:pt x="141" y="387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2" y="386"/>
                    <a:pt x="142" y="386"/>
                    <a:pt x="142" y="386"/>
                  </a:cubicBezTo>
                  <a:cubicBezTo>
                    <a:pt x="142" y="386"/>
                    <a:pt x="142" y="386"/>
                    <a:pt x="141" y="387"/>
                  </a:cubicBezTo>
                  <a:cubicBezTo>
                    <a:pt x="143" y="388"/>
                    <a:pt x="143" y="388"/>
                    <a:pt x="143" y="388"/>
                  </a:cubicBezTo>
                  <a:cubicBezTo>
                    <a:pt x="142" y="386"/>
                    <a:pt x="142" y="386"/>
                    <a:pt x="142" y="386"/>
                  </a:cubicBezTo>
                  <a:cubicBezTo>
                    <a:pt x="143" y="387"/>
                    <a:pt x="143" y="387"/>
                    <a:pt x="143" y="387"/>
                  </a:cubicBezTo>
                  <a:cubicBezTo>
                    <a:pt x="143" y="386"/>
                    <a:pt x="143" y="386"/>
                    <a:pt x="143" y="386"/>
                  </a:cubicBezTo>
                  <a:cubicBezTo>
                    <a:pt x="142" y="386"/>
                    <a:pt x="142" y="386"/>
                    <a:pt x="142" y="386"/>
                  </a:cubicBezTo>
                  <a:cubicBezTo>
                    <a:pt x="143" y="387"/>
                    <a:pt x="143" y="387"/>
                    <a:pt x="143" y="387"/>
                  </a:cubicBezTo>
                  <a:cubicBezTo>
                    <a:pt x="143" y="386"/>
                    <a:pt x="143" y="386"/>
                    <a:pt x="143" y="386"/>
                  </a:cubicBezTo>
                  <a:cubicBezTo>
                    <a:pt x="143" y="387"/>
                    <a:pt x="143" y="387"/>
                    <a:pt x="143" y="387"/>
                  </a:cubicBezTo>
                  <a:cubicBezTo>
                    <a:pt x="143" y="386"/>
                    <a:pt x="143" y="386"/>
                    <a:pt x="143" y="386"/>
                  </a:cubicBezTo>
                  <a:cubicBezTo>
                    <a:pt x="143" y="386"/>
                    <a:pt x="143" y="386"/>
                    <a:pt x="143" y="386"/>
                  </a:cubicBezTo>
                  <a:cubicBezTo>
                    <a:pt x="143" y="387"/>
                    <a:pt x="143" y="387"/>
                    <a:pt x="143" y="387"/>
                  </a:cubicBezTo>
                  <a:cubicBezTo>
                    <a:pt x="143" y="386"/>
                    <a:pt x="143" y="386"/>
                    <a:pt x="143" y="386"/>
                  </a:cubicBezTo>
                  <a:cubicBezTo>
                    <a:pt x="143" y="386"/>
                    <a:pt x="142" y="386"/>
                    <a:pt x="140" y="385"/>
                  </a:cubicBezTo>
                  <a:cubicBezTo>
                    <a:pt x="135" y="383"/>
                    <a:pt x="124" y="377"/>
                    <a:pt x="111" y="369"/>
                  </a:cubicBezTo>
                  <a:cubicBezTo>
                    <a:pt x="91" y="358"/>
                    <a:pt x="65" y="343"/>
                    <a:pt x="44" y="331"/>
                  </a:cubicBezTo>
                  <a:cubicBezTo>
                    <a:pt x="33" y="325"/>
                    <a:pt x="24" y="320"/>
                    <a:pt x="17" y="316"/>
                  </a:cubicBezTo>
                  <a:cubicBezTo>
                    <a:pt x="14" y="314"/>
                    <a:pt x="11" y="312"/>
                    <a:pt x="9" y="311"/>
                  </a:cubicBezTo>
                  <a:cubicBezTo>
                    <a:pt x="8" y="311"/>
                    <a:pt x="7" y="310"/>
                    <a:pt x="7" y="310"/>
                  </a:cubicBezTo>
                  <a:cubicBezTo>
                    <a:pt x="6" y="310"/>
                    <a:pt x="6" y="310"/>
                    <a:pt x="6" y="310"/>
                  </a:cubicBezTo>
                  <a:cubicBezTo>
                    <a:pt x="6" y="309"/>
                    <a:pt x="6" y="309"/>
                    <a:pt x="6" y="309"/>
                  </a:cubicBezTo>
                  <a:cubicBezTo>
                    <a:pt x="5" y="309"/>
                    <a:pt x="5" y="309"/>
                    <a:pt x="5" y="309"/>
                  </a:cubicBezTo>
                  <a:cubicBezTo>
                    <a:pt x="4" y="309"/>
                    <a:pt x="4" y="309"/>
                    <a:pt x="4" y="309"/>
                  </a:cubicBezTo>
                  <a:cubicBezTo>
                    <a:pt x="4" y="309"/>
                    <a:pt x="3" y="310"/>
                    <a:pt x="3" y="310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3" y="312"/>
                    <a:pt x="3" y="312"/>
                    <a:pt x="3" y="312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4" y="313"/>
                    <a:pt x="4" y="313"/>
                    <a:pt x="4" y="314"/>
                  </a:cubicBezTo>
                  <a:cubicBezTo>
                    <a:pt x="7" y="316"/>
                    <a:pt x="18" y="322"/>
                    <a:pt x="31" y="330"/>
                  </a:cubicBezTo>
                  <a:cubicBezTo>
                    <a:pt x="52" y="343"/>
                    <a:pt x="81" y="360"/>
                    <a:pt x="105" y="375"/>
                  </a:cubicBezTo>
                  <a:cubicBezTo>
                    <a:pt x="117" y="382"/>
                    <a:pt x="127" y="389"/>
                    <a:pt x="135" y="393"/>
                  </a:cubicBezTo>
                  <a:cubicBezTo>
                    <a:pt x="138" y="396"/>
                    <a:pt x="141" y="398"/>
                    <a:pt x="143" y="399"/>
                  </a:cubicBezTo>
                  <a:cubicBezTo>
                    <a:pt x="144" y="400"/>
                    <a:pt x="145" y="401"/>
                    <a:pt x="146" y="401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7" y="401"/>
                    <a:pt x="147" y="401"/>
                    <a:pt x="147" y="401"/>
                  </a:cubicBezTo>
                  <a:cubicBezTo>
                    <a:pt x="146" y="401"/>
                    <a:pt x="146" y="401"/>
                    <a:pt x="146" y="401"/>
                  </a:cubicBezTo>
                  <a:cubicBezTo>
                    <a:pt x="146" y="401"/>
                    <a:pt x="146" y="401"/>
                    <a:pt x="146" y="402"/>
                  </a:cubicBezTo>
                  <a:cubicBezTo>
                    <a:pt x="147" y="401"/>
                    <a:pt x="147" y="401"/>
                    <a:pt x="147" y="401"/>
                  </a:cubicBezTo>
                  <a:cubicBezTo>
                    <a:pt x="146" y="401"/>
                    <a:pt x="146" y="401"/>
                    <a:pt x="146" y="401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6" y="400"/>
                    <a:pt x="146" y="400"/>
                    <a:pt x="146" y="400"/>
                  </a:cubicBezTo>
                  <a:cubicBezTo>
                    <a:pt x="146" y="401"/>
                    <a:pt x="146" y="401"/>
                    <a:pt x="146" y="401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6" y="400"/>
                    <a:pt x="146" y="400"/>
                    <a:pt x="146" y="400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6" y="400"/>
                    <a:pt x="146" y="400"/>
                    <a:pt x="146" y="400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7" y="399"/>
                    <a:pt x="147" y="399"/>
                    <a:pt x="147" y="399"/>
                  </a:cubicBezTo>
                  <a:cubicBezTo>
                    <a:pt x="147" y="399"/>
                    <a:pt x="146" y="399"/>
                    <a:pt x="146" y="400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7" y="399"/>
                    <a:pt x="147" y="399"/>
                    <a:pt x="147" y="399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7" y="399"/>
                    <a:pt x="147" y="399"/>
                    <a:pt x="147" y="399"/>
                  </a:cubicBezTo>
                  <a:cubicBezTo>
                    <a:pt x="148" y="401"/>
                    <a:pt x="148" y="401"/>
                    <a:pt x="148" y="401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400"/>
                    <a:pt x="148" y="400"/>
                    <a:pt x="148" y="400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400"/>
                    <a:pt x="148" y="400"/>
                    <a:pt x="148" y="400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8" y="399"/>
                  </a:cubicBezTo>
                  <a:cubicBezTo>
                    <a:pt x="148" y="399"/>
                    <a:pt x="148" y="399"/>
                    <a:pt x="147" y="398"/>
                  </a:cubicBezTo>
                  <a:cubicBezTo>
                    <a:pt x="146" y="398"/>
                    <a:pt x="142" y="396"/>
                    <a:pt x="137" y="393"/>
                  </a:cubicBezTo>
                  <a:cubicBezTo>
                    <a:pt x="120" y="384"/>
                    <a:pt x="87" y="365"/>
                    <a:pt x="58" y="349"/>
                  </a:cubicBezTo>
                  <a:cubicBezTo>
                    <a:pt x="44" y="341"/>
                    <a:pt x="30" y="333"/>
                    <a:pt x="20" y="328"/>
                  </a:cubicBezTo>
                  <a:cubicBezTo>
                    <a:pt x="15" y="325"/>
                    <a:pt x="11" y="323"/>
                    <a:pt x="8" y="321"/>
                  </a:cubicBezTo>
                  <a:cubicBezTo>
                    <a:pt x="7" y="320"/>
                    <a:pt x="6" y="320"/>
                    <a:pt x="5" y="319"/>
                  </a:cubicBezTo>
                  <a:cubicBezTo>
                    <a:pt x="5" y="319"/>
                    <a:pt x="4" y="319"/>
                    <a:pt x="4" y="319"/>
                  </a:cubicBezTo>
                  <a:cubicBezTo>
                    <a:pt x="4" y="319"/>
                    <a:pt x="4" y="319"/>
                    <a:pt x="4" y="319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3" y="318"/>
                    <a:pt x="3" y="318"/>
                    <a:pt x="3" y="318"/>
                  </a:cubicBezTo>
                  <a:cubicBezTo>
                    <a:pt x="2" y="318"/>
                    <a:pt x="2" y="319"/>
                    <a:pt x="1" y="319"/>
                  </a:cubicBezTo>
                  <a:cubicBezTo>
                    <a:pt x="1" y="320"/>
                    <a:pt x="1" y="320"/>
                    <a:pt x="1" y="320"/>
                  </a:cubicBezTo>
                  <a:cubicBezTo>
                    <a:pt x="1" y="321"/>
                    <a:pt x="1" y="321"/>
                    <a:pt x="1" y="322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2" y="323"/>
                    <a:pt x="3" y="323"/>
                    <a:pt x="5" y="324"/>
                  </a:cubicBezTo>
                  <a:cubicBezTo>
                    <a:pt x="15" y="332"/>
                    <a:pt x="52" y="354"/>
                    <a:pt x="86" y="375"/>
                  </a:cubicBezTo>
                  <a:cubicBezTo>
                    <a:pt x="120" y="396"/>
                    <a:pt x="151" y="415"/>
                    <a:pt x="151" y="415"/>
                  </a:cubicBezTo>
                  <a:cubicBezTo>
                    <a:pt x="152" y="414"/>
                    <a:pt x="152" y="414"/>
                    <a:pt x="152" y="414"/>
                  </a:cubicBezTo>
                  <a:cubicBezTo>
                    <a:pt x="153" y="412"/>
                    <a:pt x="153" y="412"/>
                    <a:pt x="153" y="412"/>
                  </a:cubicBezTo>
                  <a:cubicBezTo>
                    <a:pt x="3" y="327"/>
                    <a:pt x="3" y="327"/>
                    <a:pt x="3" y="327"/>
                  </a:cubicBezTo>
                  <a:cubicBezTo>
                    <a:pt x="2" y="326"/>
                    <a:pt x="1" y="327"/>
                    <a:pt x="1" y="328"/>
                  </a:cubicBezTo>
                  <a:cubicBezTo>
                    <a:pt x="0" y="329"/>
                    <a:pt x="0" y="330"/>
                    <a:pt x="1" y="330"/>
                  </a:cubicBezTo>
                  <a:cubicBezTo>
                    <a:pt x="157" y="428"/>
                    <a:pt x="157" y="428"/>
                    <a:pt x="157" y="428"/>
                  </a:cubicBezTo>
                  <a:cubicBezTo>
                    <a:pt x="158" y="426"/>
                    <a:pt x="158" y="426"/>
                    <a:pt x="158" y="426"/>
                  </a:cubicBezTo>
                  <a:cubicBezTo>
                    <a:pt x="156" y="425"/>
                    <a:pt x="156" y="425"/>
                    <a:pt x="156" y="425"/>
                  </a:cubicBezTo>
                  <a:cubicBezTo>
                    <a:pt x="158" y="426"/>
                    <a:pt x="158" y="426"/>
                    <a:pt x="158" y="426"/>
                  </a:cubicBezTo>
                  <a:cubicBezTo>
                    <a:pt x="157" y="424"/>
                    <a:pt x="157" y="424"/>
                    <a:pt x="157" y="424"/>
                  </a:cubicBezTo>
                  <a:cubicBezTo>
                    <a:pt x="157" y="424"/>
                    <a:pt x="156" y="424"/>
                    <a:pt x="156" y="425"/>
                  </a:cubicBezTo>
                  <a:cubicBezTo>
                    <a:pt x="158" y="426"/>
                    <a:pt x="158" y="426"/>
                    <a:pt x="158" y="426"/>
                  </a:cubicBezTo>
                  <a:cubicBezTo>
                    <a:pt x="157" y="424"/>
                    <a:pt x="157" y="424"/>
                    <a:pt x="157" y="424"/>
                  </a:cubicBezTo>
                  <a:cubicBezTo>
                    <a:pt x="158" y="426"/>
                    <a:pt x="158" y="426"/>
                    <a:pt x="158" y="426"/>
                  </a:cubicBezTo>
                  <a:cubicBezTo>
                    <a:pt x="158" y="424"/>
                    <a:pt x="158" y="424"/>
                    <a:pt x="158" y="424"/>
                  </a:cubicBezTo>
                  <a:cubicBezTo>
                    <a:pt x="157" y="424"/>
                    <a:pt x="157" y="424"/>
                    <a:pt x="157" y="424"/>
                  </a:cubicBezTo>
                  <a:cubicBezTo>
                    <a:pt x="158" y="426"/>
                    <a:pt x="158" y="426"/>
                    <a:pt x="158" y="426"/>
                  </a:cubicBezTo>
                  <a:cubicBezTo>
                    <a:pt x="158" y="424"/>
                    <a:pt x="158" y="424"/>
                    <a:pt x="158" y="424"/>
                  </a:cubicBezTo>
                  <a:cubicBezTo>
                    <a:pt x="158" y="425"/>
                    <a:pt x="158" y="425"/>
                    <a:pt x="158" y="425"/>
                  </a:cubicBezTo>
                  <a:cubicBezTo>
                    <a:pt x="158" y="424"/>
                    <a:pt x="158" y="424"/>
                    <a:pt x="158" y="424"/>
                  </a:cubicBezTo>
                  <a:cubicBezTo>
                    <a:pt x="158" y="424"/>
                    <a:pt x="158" y="424"/>
                    <a:pt x="158" y="424"/>
                  </a:cubicBezTo>
                  <a:cubicBezTo>
                    <a:pt x="158" y="425"/>
                    <a:pt x="158" y="425"/>
                    <a:pt x="158" y="425"/>
                  </a:cubicBezTo>
                  <a:cubicBezTo>
                    <a:pt x="158" y="424"/>
                    <a:pt x="158" y="424"/>
                    <a:pt x="158" y="424"/>
                  </a:cubicBezTo>
                  <a:cubicBezTo>
                    <a:pt x="158" y="424"/>
                    <a:pt x="158" y="424"/>
                    <a:pt x="158" y="424"/>
                  </a:cubicBezTo>
                  <a:cubicBezTo>
                    <a:pt x="158" y="424"/>
                    <a:pt x="156" y="424"/>
                    <a:pt x="155" y="423"/>
                  </a:cubicBezTo>
                  <a:cubicBezTo>
                    <a:pt x="149" y="420"/>
                    <a:pt x="137" y="413"/>
                    <a:pt x="123" y="404"/>
                  </a:cubicBezTo>
                  <a:cubicBezTo>
                    <a:pt x="100" y="391"/>
                    <a:pt x="72" y="373"/>
                    <a:pt x="49" y="359"/>
                  </a:cubicBezTo>
                  <a:cubicBezTo>
                    <a:pt x="37" y="352"/>
                    <a:pt x="26" y="346"/>
                    <a:pt x="18" y="342"/>
                  </a:cubicBezTo>
                  <a:cubicBezTo>
                    <a:pt x="14" y="339"/>
                    <a:pt x="11" y="338"/>
                    <a:pt x="8" y="336"/>
                  </a:cubicBezTo>
                  <a:cubicBezTo>
                    <a:pt x="7" y="336"/>
                    <a:pt x="6" y="335"/>
                    <a:pt x="5" y="335"/>
                  </a:cubicBezTo>
                  <a:cubicBezTo>
                    <a:pt x="4" y="335"/>
                    <a:pt x="4" y="334"/>
                    <a:pt x="3" y="334"/>
                  </a:cubicBezTo>
                  <a:cubicBezTo>
                    <a:pt x="2" y="334"/>
                    <a:pt x="2" y="334"/>
                    <a:pt x="2" y="334"/>
                  </a:cubicBezTo>
                  <a:cubicBezTo>
                    <a:pt x="1" y="335"/>
                    <a:pt x="1" y="335"/>
                    <a:pt x="1" y="335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0" y="337"/>
                    <a:pt x="1" y="337"/>
                    <a:pt x="1" y="338"/>
                  </a:cubicBezTo>
                  <a:cubicBezTo>
                    <a:pt x="1" y="338"/>
                    <a:pt x="1" y="338"/>
                    <a:pt x="1" y="338"/>
                  </a:cubicBezTo>
                  <a:cubicBezTo>
                    <a:pt x="1" y="338"/>
                    <a:pt x="1" y="338"/>
                    <a:pt x="1" y="338"/>
                  </a:cubicBezTo>
                  <a:cubicBezTo>
                    <a:pt x="2" y="339"/>
                    <a:pt x="5" y="341"/>
                    <a:pt x="11" y="344"/>
                  </a:cubicBezTo>
                  <a:cubicBezTo>
                    <a:pt x="28" y="355"/>
                    <a:pt x="67" y="379"/>
                    <a:pt x="102" y="400"/>
                  </a:cubicBezTo>
                  <a:cubicBezTo>
                    <a:pt x="119" y="411"/>
                    <a:pt x="135" y="421"/>
                    <a:pt x="147" y="429"/>
                  </a:cubicBezTo>
                  <a:cubicBezTo>
                    <a:pt x="153" y="433"/>
                    <a:pt x="158" y="436"/>
                    <a:pt x="162" y="438"/>
                  </a:cubicBezTo>
                  <a:cubicBezTo>
                    <a:pt x="163" y="439"/>
                    <a:pt x="165" y="440"/>
                    <a:pt x="165" y="440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7" y="440"/>
                    <a:pt x="167" y="440"/>
                    <a:pt x="167" y="440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7" y="440"/>
                    <a:pt x="167" y="440"/>
                    <a:pt x="167" y="440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6" y="440"/>
                    <a:pt x="166" y="440"/>
                    <a:pt x="166" y="440"/>
                  </a:cubicBezTo>
                  <a:cubicBezTo>
                    <a:pt x="166" y="441"/>
                    <a:pt x="166" y="441"/>
                    <a:pt x="166" y="441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6" y="440"/>
                    <a:pt x="166" y="440"/>
                    <a:pt x="166" y="440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6" y="439"/>
                    <a:pt x="166" y="439"/>
                    <a:pt x="166" y="439"/>
                  </a:cubicBezTo>
                  <a:cubicBezTo>
                    <a:pt x="166" y="439"/>
                    <a:pt x="166" y="440"/>
                    <a:pt x="166" y="440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6" y="439"/>
                    <a:pt x="166" y="439"/>
                    <a:pt x="166" y="439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6" y="439"/>
                    <a:pt x="166" y="439"/>
                    <a:pt x="166" y="439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7" y="438"/>
                    <a:pt x="167" y="438"/>
                    <a:pt x="167" y="438"/>
                  </a:cubicBezTo>
                  <a:cubicBezTo>
                    <a:pt x="167" y="438"/>
                    <a:pt x="167" y="438"/>
                    <a:pt x="166" y="439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7" y="438"/>
                    <a:pt x="167" y="438"/>
                    <a:pt x="167" y="438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7" y="438"/>
                    <a:pt x="167" y="438"/>
                    <a:pt x="167" y="438"/>
                  </a:cubicBezTo>
                  <a:cubicBezTo>
                    <a:pt x="168" y="440"/>
                    <a:pt x="168" y="440"/>
                    <a:pt x="168" y="440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9"/>
                    <a:pt x="168" y="439"/>
                    <a:pt x="168" y="439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9"/>
                    <a:pt x="168" y="439"/>
                    <a:pt x="168" y="439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68" y="438"/>
                    <a:pt x="167" y="438"/>
                    <a:pt x="166" y="437"/>
                  </a:cubicBezTo>
                  <a:cubicBezTo>
                    <a:pt x="161" y="435"/>
                    <a:pt x="152" y="430"/>
                    <a:pt x="140" y="423"/>
                  </a:cubicBezTo>
                  <a:cubicBezTo>
                    <a:pt x="122" y="413"/>
                    <a:pt x="99" y="400"/>
                    <a:pt x="81" y="390"/>
                  </a:cubicBezTo>
                  <a:cubicBezTo>
                    <a:pt x="71" y="384"/>
                    <a:pt x="63" y="380"/>
                    <a:pt x="57" y="376"/>
                  </a:cubicBezTo>
                  <a:cubicBezTo>
                    <a:pt x="54" y="375"/>
                    <a:pt x="52" y="373"/>
                    <a:pt x="50" y="372"/>
                  </a:cubicBezTo>
                  <a:cubicBezTo>
                    <a:pt x="49" y="372"/>
                    <a:pt x="48" y="372"/>
                    <a:pt x="48" y="371"/>
                  </a:cubicBezTo>
                  <a:cubicBezTo>
                    <a:pt x="47" y="371"/>
                    <a:pt x="47" y="371"/>
                    <a:pt x="47" y="371"/>
                  </a:cubicBezTo>
                  <a:cubicBezTo>
                    <a:pt x="47" y="371"/>
                    <a:pt x="47" y="371"/>
                    <a:pt x="47" y="371"/>
                  </a:cubicBezTo>
                  <a:cubicBezTo>
                    <a:pt x="46" y="371"/>
                    <a:pt x="46" y="371"/>
                    <a:pt x="46" y="371"/>
                  </a:cubicBezTo>
                  <a:cubicBezTo>
                    <a:pt x="45" y="371"/>
                    <a:pt x="45" y="371"/>
                    <a:pt x="45" y="371"/>
                  </a:cubicBezTo>
                  <a:cubicBezTo>
                    <a:pt x="45" y="371"/>
                    <a:pt x="44" y="371"/>
                    <a:pt x="44" y="372"/>
                  </a:cubicBezTo>
                  <a:cubicBezTo>
                    <a:pt x="46" y="373"/>
                    <a:pt x="46" y="373"/>
                    <a:pt x="46" y="373"/>
                  </a:cubicBezTo>
                  <a:cubicBezTo>
                    <a:pt x="44" y="371"/>
                    <a:pt x="44" y="371"/>
                    <a:pt x="44" y="371"/>
                  </a:cubicBezTo>
                  <a:cubicBezTo>
                    <a:pt x="44" y="372"/>
                    <a:pt x="44" y="372"/>
                    <a:pt x="44" y="373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5" y="375"/>
                    <a:pt x="45" y="375"/>
                    <a:pt x="45" y="375"/>
                  </a:cubicBezTo>
                  <a:cubicBezTo>
                    <a:pt x="45" y="375"/>
                    <a:pt x="46" y="376"/>
                    <a:pt x="47" y="376"/>
                  </a:cubicBezTo>
                  <a:cubicBezTo>
                    <a:pt x="57" y="382"/>
                    <a:pt x="89" y="401"/>
                    <a:pt x="120" y="419"/>
                  </a:cubicBezTo>
                  <a:cubicBezTo>
                    <a:pt x="135" y="428"/>
                    <a:pt x="149" y="437"/>
                    <a:pt x="160" y="444"/>
                  </a:cubicBezTo>
                  <a:cubicBezTo>
                    <a:pt x="165" y="448"/>
                    <a:pt x="170" y="451"/>
                    <a:pt x="173" y="453"/>
                  </a:cubicBezTo>
                  <a:cubicBezTo>
                    <a:pt x="174" y="454"/>
                    <a:pt x="175" y="455"/>
                    <a:pt x="176" y="455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8" y="456"/>
                    <a:pt x="178" y="456"/>
                    <a:pt x="178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8" y="456"/>
                    <a:pt x="178" y="456"/>
                    <a:pt x="178" y="456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8" y="456"/>
                    <a:pt x="178" y="456"/>
                    <a:pt x="178" y="456"/>
                  </a:cubicBezTo>
                  <a:cubicBezTo>
                    <a:pt x="177" y="455"/>
                    <a:pt x="177" y="455"/>
                    <a:pt x="177" y="455"/>
                  </a:cubicBezTo>
                  <a:cubicBezTo>
                    <a:pt x="177" y="456"/>
                    <a:pt x="177" y="456"/>
                    <a:pt x="177" y="456"/>
                  </a:cubicBezTo>
                  <a:cubicBezTo>
                    <a:pt x="178" y="456"/>
                    <a:pt x="178" y="456"/>
                    <a:pt x="178" y="456"/>
                  </a:cubicBezTo>
                  <a:cubicBezTo>
                    <a:pt x="177" y="455"/>
                    <a:pt x="177" y="455"/>
                    <a:pt x="177" y="455"/>
                  </a:cubicBezTo>
                  <a:cubicBezTo>
                    <a:pt x="179" y="456"/>
                    <a:pt x="179" y="456"/>
                    <a:pt x="179" y="456"/>
                  </a:cubicBezTo>
                  <a:cubicBezTo>
                    <a:pt x="180" y="454"/>
                    <a:pt x="180" y="454"/>
                    <a:pt x="180" y="454"/>
                  </a:cubicBezTo>
                  <a:cubicBezTo>
                    <a:pt x="49" y="381"/>
                    <a:pt x="49" y="381"/>
                    <a:pt x="49" y="381"/>
                  </a:cubicBezTo>
                  <a:cubicBezTo>
                    <a:pt x="48" y="380"/>
                    <a:pt x="47" y="381"/>
                    <a:pt x="47" y="382"/>
                  </a:cubicBezTo>
                  <a:cubicBezTo>
                    <a:pt x="46" y="383"/>
                    <a:pt x="46" y="384"/>
                    <a:pt x="47" y="384"/>
                  </a:cubicBezTo>
                  <a:cubicBezTo>
                    <a:pt x="205" y="483"/>
                    <a:pt x="205" y="483"/>
                    <a:pt x="205" y="483"/>
                  </a:cubicBezTo>
                  <a:cubicBezTo>
                    <a:pt x="206" y="484"/>
                    <a:pt x="207" y="483"/>
                    <a:pt x="208" y="482"/>
                  </a:cubicBezTo>
                  <a:cubicBezTo>
                    <a:pt x="209" y="481"/>
                    <a:pt x="208" y="480"/>
                    <a:pt x="207" y="48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3"/>
            <p:cNvSpPr/>
            <p:nvPr/>
          </p:nvSpPr>
          <p:spPr bwMode="auto">
            <a:xfrm>
              <a:off x="5608638" y="1298575"/>
              <a:ext cx="547688" cy="698500"/>
            </a:xfrm>
            <a:custGeom>
              <a:avLst/>
              <a:gdLst>
                <a:gd name="T0" fmla="*/ 3 w 350"/>
                <a:gd name="T1" fmla="*/ 339 h 447"/>
                <a:gd name="T2" fmla="*/ 92 w 350"/>
                <a:gd name="T3" fmla="*/ 376 h 447"/>
                <a:gd name="T4" fmla="*/ 44 w 350"/>
                <a:gd name="T5" fmla="*/ 340 h 447"/>
                <a:gd name="T6" fmla="*/ 67 w 350"/>
                <a:gd name="T7" fmla="*/ 332 h 447"/>
                <a:gd name="T8" fmla="*/ 88 w 350"/>
                <a:gd name="T9" fmla="*/ 331 h 447"/>
                <a:gd name="T10" fmla="*/ 94 w 350"/>
                <a:gd name="T11" fmla="*/ 323 h 447"/>
                <a:gd name="T12" fmla="*/ 105 w 350"/>
                <a:gd name="T13" fmla="*/ 318 h 447"/>
                <a:gd name="T14" fmla="*/ 211 w 350"/>
                <a:gd name="T15" fmla="*/ 360 h 447"/>
                <a:gd name="T16" fmla="*/ 133 w 350"/>
                <a:gd name="T17" fmla="*/ 299 h 447"/>
                <a:gd name="T18" fmla="*/ 225 w 350"/>
                <a:gd name="T19" fmla="*/ 343 h 447"/>
                <a:gd name="T20" fmla="*/ 155 w 350"/>
                <a:gd name="T21" fmla="*/ 278 h 447"/>
                <a:gd name="T22" fmla="*/ 158 w 350"/>
                <a:gd name="T23" fmla="*/ 274 h 447"/>
                <a:gd name="T24" fmla="*/ 170 w 350"/>
                <a:gd name="T25" fmla="*/ 272 h 447"/>
                <a:gd name="T26" fmla="*/ 291 w 350"/>
                <a:gd name="T27" fmla="*/ 333 h 447"/>
                <a:gd name="T28" fmla="*/ 179 w 350"/>
                <a:gd name="T29" fmla="*/ 250 h 447"/>
                <a:gd name="T30" fmla="*/ 293 w 350"/>
                <a:gd name="T31" fmla="*/ 314 h 447"/>
                <a:gd name="T32" fmla="*/ 299 w 350"/>
                <a:gd name="T33" fmla="*/ 314 h 447"/>
                <a:gd name="T34" fmla="*/ 309 w 350"/>
                <a:gd name="T35" fmla="*/ 300 h 447"/>
                <a:gd name="T36" fmla="*/ 219 w 350"/>
                <a:gd name="T37" fmla="*/ 244 h 447"/>
                <a:gd name="T38" fmla="*/ 198 w 350"/>
                <a:gd name="T39" fmla="*/ 213 h 447"/>
                <a:gd name="T40" fmla="*/ 204 w 350"/>
                <a:gd name="T41" fmla="*/ 200 h 447"/>
                <a:gd name="T42" fmla="*/ 203 w 350"/>
                <a:gd name="T43" fmla="*/ 193 h 447"/>
                <a:gd name="T44" fmla="*/ 205 w 350"/>
                <a:gd name="T45" fmla="*/ 176 h 447"/>
                <a:gd name="T46" fmla="*/ 207 w 350"/>
                <a:gd name="T47" fmla="*/ 169 h 447"/>
                <a:gd name="T48" fmla="*/ 301 w 350"/>
                <a:gd name="T49" fmla="*/ 203 h 447"/>
                <a:gd name="T50" fmla="*/ 315 w 350"/>
                <a:gd name="T51" fmla="*/ 194 h 447"/>
                <a:gd name="T52" fmla="*/ 207 w 350"/>
                <a:gd name="T53" fmla="*/ 126 h 447"/>
                <a:gd name="T54" fmla="*/ 203 w 350"/>
                <a:gd name="T55" fmla="*/ 102 h 447"/>
                <a:gd name="T56" fmla="*/ 346 w 350"/>
                <a:gd name="T57" fmla="*/ 184 h 447"/>
                <a:gd name="T58" fmla="*/ 199 w 350"/>
                <a:gd name="T59" fmla="*/ 87 h 447"/>
                <a:gd name="T60" fmla="*/ 191 w 350"/>
                <a:gd name="T61" fmla="*/ 64 h 447"/>
                <a:gd name="T62" fmla="*/ 186 w 350"/>
                <a:gd name="T63" fmla="*/ 54 h 447"/>
                <a:gd name="T64" fmla="*/ 349 w 350"/>
                <a:gd name="T65" fmla="*/ 136 h 447"/>
                <a:gd name="T66" fmla="*/ 143 w 350"/>
                <a:gd name="T67" fmla="*/ 3 h 447"/>
                <a:gd name="T68" fmla="*/ 346 w 350"/>
                <a:gd name="T69" fmla="*/ 129 h 447"/>
                <a:gd name="T70" fmla="*/ 348 w 350"/>
                <a:gd name="T71" fmla="*/ 136 h 447"/>
                <a:gd name="T72" fmla="*/ 344 w 350"/>
                <a:gd name="T73" fmla="*/ 163 h 447"/>
                <a:gd name="T74" fmla="*/ 346 w 350"/>
                <a:gd name="T75" fmla="*/ 169 h 447"/>
                <a:gd name="T76" fmla="*/ 201 w 350"/>
                <a:gd name="T77" fmla="*/ 102 h 447"/>
                <a:gd name="T78" fmla="*/ 203 w 350"/>
                <a:gd name="T79" fmla="*/ 125 h 447"/>
                <a:gd name="T80" fmla="*/ 307 w 350"/>
                <a:gd name="T81" fmla="*/ 196 h 447"/>
                <a:gd name="T82" fmla="*/ 297 w 350"/>
                <a:gd name="T83" fmla="*/ 207 h 447"/>
                <a:gd name="T84" fmla="*/ 247 w 350"/>
                <a:gd name="T85" fmla="*/ 186 h 447"/>
                <a:gd name="T86" fmla="*/ 217 w 350"/>
                <a:gd name="T87" fmla="*/ 193 h 447"/>
                <a:gd name="T88" fmla="*/ 288 w 350"/>
                <a:gd name="T89" fmla="*/ 244 h 447"/>
                <a:gd name="T90" fmla="*/ 314 w 350"/>
                <a:gd name="T91" fmla="*/ 287 h 447"/>
                <a:gd name="T92" fmla="*/ 190 w 350"/>
                <a:gd name="T93" fmla="*/ 230 h 447"/>
                <a:gd name="T94" fmla="*/ 302 w 350"/>
                <a:gd name="T95" fmla="*/ 306 h 447"/>
                <a:gd name="T96" fmla="*/ 184 w 350"/>
                <a:gd name="T97" fmla="*/ 245 h 447"/>
                <a:gd name="T98" fmla="*/ 291 w 350"/>
                <a:gd name="T99" fmla="*/ 324 h 447"/>
                <a:gd name="T100" fmla="*/ 181 w 350"/>
                <a:gd name="T101" fmla="*/ 265 h 447"/>
                <a:gd name="T102" fmla="*/ 253 w 350"/>
                <a:gd name="T103" fmla="*/ 335 h 447"/>
                <a:gd name="T104" fmla="*/ 237 w 350"/>
                <a:gd name="T105" fmla="*/ 332 h 447"/>
                <a:gd name="T106" fmla="*/ 233 w 350"/>
                <a:gd name="T107" fmla="*/ 334 h 447"/>
                <a:gd name="T108" fmla="*/ 226 w 350"/>
                <a:gd name="T109" fmla="*/ 339 h 447"/>
                <a:gd name="T110" fmla="*/ 142 w 350"/>
                <a:gd name="T111" fmla="*/ 309 h 447"/>
                <a:gd name="T112" fmla="*/ 198 w 350"/>
                <a:gd name="T113" fmla="*/ 367 h 447"/>
                <a:gd name="T114" fmla="*/ 199 w 350"/>
                <a:gd name="T115" fmla="*/ 374 h 447"/>
                <a:gd name="T116" fmla="*/ 91 w 350"/>
                <a:gd name="T117" fmla="*/ 338 h 447"/>
                <a:gd name="T118" fmla="*/ 59 w 350"/>
                <a:gd name="T119" fmla="*/ 335 h 447"/>
                <a:gd name="T120" fmla="*/ 186 w 350"/>
                <a:gd name="T121" fmla="*/ 425 h 447"/>
                <a:gd name="T122" fmla="*/ 167 w 350"/>
                <a:gd name="T123" fmla="*/ 434 h 447"/>
                <a:gd name="T124" fmla="*/ 162 w 350"/>
                <a:gd name="T125" fmla="*/ 437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0" h="447">
                  <a:moveTo>
                    <a:pt x="150" y="443"/>
                  </a:moveTo>
                  <a:cubicBezTo>
                    <a:pt x="150" y="443"/>
                    <a:pt x="150" y="443"/>
                    <a:pt x="150" y="443"/>
                  </a:cubicBezTo>
                  <a:cubicBezTo>
                    <a:pt x="156" y="444"/>
                    <a:pt x="156" y="444"/>
                    <a:pt x="156" y="444"/>
                  </a:cubicBezTo>
                  <a:cubicBezTo>
                    <a:pt x="157" y="444"/>
                    <a:pt x="158" y="444"/>
                    <a:pt x="158" y="443"/>
                  </a:cubicBezTo>
                  <a:cubicBezTo>
                    <a:pt x="159" y="442"/>
                    <a:pt x="158" y="441"/>
                    <a:pt x="157" y="441"/>
                  </a:cubicBezTo>
                  <a:cubicBezTo>
                    <a:pt x="128" y="422"/>
                    <a:pt x="128" y="422"/>
                    <a:pt x="128" y="422"/>
                  </a:cubicBezTo>
                  <a:cubicBezTo>
                    <a:pt x="126" y="424"/>
                    <a:pt x="126" y="424"/>
                    <a:pt x="126" y="424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4"/>
                    <a:pt x="126" y="424"/>
                    <a:pt x="126" y="424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4"/>
                    <a:pt x="126" y="424"/>
                    <a:pt x="126" y="424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4"/>
                    <a:pt x="126" y="424"/>
                    <a:pt x="126" y="424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4"/>
                    <a:pt x="126" y="424"/>
                    <a:pt x="126" y="424"/>
                  </a:cubicBezTo>
                  <a:cubicBezTo>
                    <a:pt x="126" y="426"/>
                    <a:pt x="126" y="426"/>
                    <a:pt x="126" y="426"/>
                  </a:cubicBezTo>
                  <a:cubicBezTo>
                    <a:pt x="126" y="426"/>
                    <a:pt x="127" y="426"/>
                    <a:pt x="128" y="426"/>
                  </a:cubicBezTo>
                  <a:cubicBezTo>
                    <a:pt x="131" y="428"/>
                    <a:pt x="139" y="431"/>
                    <a:pt x="146" y="434"/>
                  </a:cubicBezTo>
                  <a:cubicBezTo>
                    <a:pt x="150" y="435"/>
                    <a:pt x="153" y="436"/>
                    <a:pt x="156" y="437"/>
                  </a:cubicBezTo>
                  <a:cubicBezTo>
                    <a:pt x="157" y="438"/>
                    <a:pt x="159" y="438"/>
                    <a:pt x="160" y="439"/>
                  </a:cubicBezTo>
                  <a:cubicBezTo>
                    <a:pt x="160" y="439"/>
                    <a:pt x="161" y="439"/>
                    <a:pt x="161" y="439"/>
                  </a:cubicBezTo>
                  <a:cubicBezTo>
                    <a:pt x="161" y="439"/>
                    <a:pt x="162" y="439"/>
                    <a:pt x="162" y="439"/>
                  </a:cubicBezTo>
                  <a:cubicBezTo>
                    <a:pt x="163" y="439"/>
                    <a:pt x="163" y="439"/>
                    <a:pt x="163" y="439"/>
                  </a:cubicBezTo>
                  <a:cubicBezTo>
                    <a:pt x="163" y="439"/>
                    <a:pt x="163" y="439"/>
                    <a:pt x="164" y="438"/>
                  </a:cubicBezTo>
                  <a:cubicBezTo>
                    <a:pt x="164" y="438"/>
                    <a:pt x="164" y="438"/>
                    <a:pt x="164" y="438"/>
                  </a:cubicBezTo>
                  <a:cubicBezTo>
                    <a:pt x="164" y="438"/>
                    <a:pt x="164" y="437"/>
                    <a:pt x="164" y="437"/>
                  </a:cubicBezTo>
                  <a:cubicBezTo>
                    <a:pt x="164" y="436"/>
                    <a:pt x="164" y="436"/>
                    <a:pt x="164" y="436"/>
                  </a:cubicBezTo>
                  <a:cubicBezTo>
                    <a:pt x="163" y="435"/>
                    <a:pt x="163" y="435"/>
                    <a:pt x="163" y="434"/>
                  </a:cubicBezTo>
                  <a:cubicBezTo>
                    <a:pt x="161" y="433"/>
                    <a:pt x="157" y="430"/>
                    <a:pt x="152" y="427"/>
                  </a:cubicBezTo>
                  <a:cubicBezTo>
                    <a:pt x="115" y="402"/>
                    <a:pt x="4" y="335"/>
                    <a:pt x="4" y="335"/>
                  </a:cubicBezTo>
                  <a:cubicBezTo>
                    <a:pt x="2" y="337"/>
                    <a:pt x="2" y="337"/>
                    <a:pt x="2" y="337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4" y="339"/>
                    <a:pt x="4" y="338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2" y="339"/>
                    <a:pt x="2" y="339"/>
                    <a:pt x="2" y="339"/>
                  </a:cubicBezTo>
                  <a:cubicBezTo>
                    <a:pt x="2" y="339"/>
                    <a:pt x="3" y="339"/>
                    <a:pt x="3" y="340"/>
                  </a:cubicBezTo>
                  <a:cubicBezTo>
                    <a:pt x="5" y="340"/>
                    <a:pt x="9" y="343"/>
                    <a:pt x="14" y="346"/>
                  </a:cubicBezTo>
                  <a:cubicBezTo>
                    <a:pt x="34" y="357"/>
                    <a:pt x="72" y="379"/>
                    <a:pt x="105" y="399"/>
                  </a:cubicBezTo>
                  <a:cubicBezTo>
                    <a:pt x="122" y="409"/>
                    <a:pt x="137" y="418"/>
                    <a:pt x="149" y="425"/>
                  </a:cubicBezTo>
                  <a:cubicBezTo>
                    <a:pt x="154" y="428"/>
                    <a:pt x="159" y="431"/>
                    <a:pt x="162" y="433"/>
                  </a:cubicBezTo>
                  <a:cubicBezTo>
                    <a:pt x="165" y="434"/>
                    <a:pt x="167" y="435"/>
                    <a:pt x="167" y="435"/>
                  </a:cubicBezTo>
                  <a:cubicBezTo>
                    <a:pt x="168" y="436"/>
                    <a:pt x="169" y="436"/>
                    <a:pt x="170" y="435"/>
                  </a:cubicBezTo>
                  <a:cubicBezTo>
                    <a:pt x="170" y="434"/>
                    <a:pt x="170" y="434"/>
                    <a:pt x="170" y="434"/>
                  </a:cubicBezTo>
                  <a:cubicBezTo>
                    <a:pt x="170" y="433"/>
                    <a:pt x="170" y="433"/>
                    <a:pt x="170" y="432"/>
                  </a:cubicBezTo>
                  <a:cubicBezTo>
                    <a:pt x="169" y="432"/>
                    <a:pt x="169" y="431"/>
                    <a:pt x="169" y="431"/>
                  </a:cubicBezTo>
                  <a:cubicBezTo>
                    <a:pt x="167" y="429"/>
                    <a:pt x="163" y="426"/>
                    <a:pt x="158" y="423"/>
                  </a:cubicBezTo>
                  <a:cubicBezTo>
                    <a:pt x="140" y="411"/>
                    <a:pt x="104" y="389"/>
                    <a:pt x="73" y="371"/>
                  </a:cubicBezTo>
                  <a:cubicBezTo>
                    <a:pt x="57" y="361"/>
                    <a:pt x="43" y="353"/>
                    <a:pt x="32" y="346"/>
                  </a:cubicBezTo>
                  <a:cubicBezTo>
                    <a:pt x="27" y="343"/>
                    <a:pt x="23" y="341"/>
                    <a:pt x="20" y="339"/>
                  </a:cubicBezTo>
                  <a:cubicBezTo>
                    <a:pt x="18" y="338"/>
                    <a:pt x="17" y="337"/>
                    <a:pt x="16" y="337"/>
                  </a:cubicBezTo>
                  <a:cubicBezTo>
                    <a:pt x="16" y="336"/>
                    <a:pt x="15" y="336"/>
                    <a:pt x="15" y="336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6" y="336"/>
                    <a:pt x="16" y="336"/>
                    <a:pt x="16" y="336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6" y="336"/>
                    <a:pt x="16" y="336"/>
                    <a:pt x="16" y="336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6" y="337"/>
                    <a:pt x="16" y="337"/>
                    <a:pt x="16" y="337"/>
                  </a:cubicBezTo>
                  <a:cubicBezTo>
                    <a:pt x="16" y="337"/>
                    <a:pt x="16" y="337"/>
                    <a:pt x="16" y="336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6" y="337"/>
                    <a:pt x="16" y="337"/>
                    <a:pt x="16" y="337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3" y="339"/>
                    <a:pt x="13" y="339"/>
                    <a:pt x="13" y="339"/>
                  </a:cubicBezTo>
                  <a:cubicBezTo>
                    <a:pt x="177" y="431"/>
                    <a:pt x="177" y="431"/>
                    <a:pt x="177" y="431"/>
                  </a:cubicBezTo>
                  <a:cubicBezTo>
                    <a:pt x="178" y="432"/>
                    <a:pt x="179" y="432"/>
                    <a:pt x="179" y="431"/>
                  </a:cubicBezTo>
                  <a:cubicBezTo>
                    <a:pt x="180" y="430"/>
                    <a:pt x="180" y="428"/>
                    <a:pt x="179" y="428"/>
                  </a:cubicBezTo>
                  <a:cubicBezTo>
                    <a:pt x="179" y="428"/>
                    <a:pt x="176" y="427"/>
                    <a:pt x="172" y="424"/>
                  </a:cubicBezTo>
                  <a:cubicBezTo>
                    <a:pt x="158" y="416"/>
                    <a:pt x="123" y="395"/>
                    <a:pt x="92" y="376"/>
                  </a:cubicBezTo>
                  <a:cubicBezTo>
                    <a:pt x="76" y="366"/>
                    <a:pt x="61" y="357"/>
                    <a:pt x="50" y="350"/>
                  </a:cubicBezTo>
                  <a:cubicBezTo>
                    <a:pt x="45" y="346"/>
                    <a:pt x="40" y="343"/>
                    <a:pt x="37" y="341"/>
                  </a:cubicBezTo>
                  <a:cubicBezTo>
                    <a:pt x="36" y="340"/>
                    <a:pt x="35" y="339"/>
                    <a:pt x="34" y="338"/>
                  </a:cubicBezTo>
                  <a:cubicBezTo>
                    <a:pt x="34" y="338"/>
                    <a:pt x="33" y="338"/>
                    <a:pt x="33" y="338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2" y="338"/>
                    <a:pt x="32" y="338"/>
                    <a:pt x="32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2" y="338"/>
                    <a:pt x="32" y="338"/>
                    <a:pt x="32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3" y="339"/>
                    <a:pt x="33" y="339"/>
                    <a:pt x="33" y="339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3" y="339"/>
                    <a:pt x="33" y="339"/>
                    <a:pt x="33" y="339"/>
                  </a:cubicBezTo>
                  <a:cubicBezTo>
                    <a:pt x="31" y="338"/>
                    <a:pt x="31" y="338"/>
                    <a:pt x="31" y="338"/>
                  </a:cubicBezTo>
                  <a:cubicBezTo>
                    <a:pt x="30" y="340"/>
                    <a:pt x="30" y="340"/>
                    <a:pt x="30" y="340"/>
                  </a:cubicBezTo>
                  <a:cubicBezTo>
                    <a:pt x="30" y="340"/>
                    <a:pt x="68" y="362"/>
                    <a:pt x="106" y="384"/>
                  </a:cubicBezTo>
                  <a:cubicBezTo>
                    <a:pt x="125" y="396"/>
                    <a:pt x="145" y="407"/>
                    <a:pt x="159" y="415"/>
                  </a:cubicBezTo>
                  <a:cubicBezTo>
                    <a:pt x="167" y="419"/>
                    <a:pt x="173" y="423"/>
                    <a:pt x="177" y="425"/>
                  </a:cubicBezTo>
                  <a:cubicBezTo>
                    <a:pt x="180" y="426"/>
                    <a:pt x="182" y="427"/>
                    <a:pt x="183" y="428"/>
                  </a:cubicBezTo>
                  <a:cubicBezTo>
                    <a:pt x="184" y="428"/>
                    <a:pt x="184" y="429"/>
                    <a:pt x="185" y="429"/>
                  </a:cubicBezTo>
                  <a:cubicBezTo>
                    <a:pt x="185" y="429"/>
                    <a:pt x="185" y="429"/>
                    <a:pt x="185" y="429"/>
                  </a:cubicBezTo>
                  <a:cubicBezTo>
                    <a:pt x="186" y="429"/>
                    <a:pt x="186" y="429"/>
                    <a:pt x="186" y="429"/>
                  </a:cubicBezTo>
                  <a:cubicBezTo>
                    <a:pt x="187" y="429"/>
                    <a:pt x="187" y="429"/>
                    <a:pt x="187" y="429"/>
                  </a:cubicBezTo>
                  <a:cubicBezTo>
                    <a:pt x="187" y="429"/>
                    <a:pt x="188" y="429"/>
                    <a:pt x="188" y="428"/>
                  </a:cubicBezTo>
                  <a:cubicBezTo>
                    <a:pt x="188" y="428"/>
                    <a:pt x="188" y="428"/>
                    <a:pt x="188" y="428"/>
                  </a:cubicBezTo>
                  <a:cubicBezTo>
                    <a:pt x="188" y="428"/>
                    <a:pt x="188" y="427"/>
                    <a:pt x="188" y="427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5"/>
                    <a:pt x="187" y="425"/>
                    <a:pt x="187" y="425"/>
                  </a:cubicBezTo>
                  <a:cubicBezTo>
                    <a:pt x="185" y="423"/>
                    <a:pt x="182" y="421"/>
                    <a:pt x="177" y="418"/>
                  </a:cubicBezTo>
                  <a:cubicBezTo>
                    <a:pt x="144" y="396"/>
                    <a:pt x="44" y="336"/>
                    <a:pt x="44" y="336"/>
                  </a:cubicBezTo>
                  <a:cubicBezTo>
                    <a:pt x="43" y="338"/>
                    <a:pt x="43" y="338"/>
                    <a:pt x="43" y="338"/>
                  </a:cubicBezTo>
                  <a:cubicBezTo>
                    <a:pt x="45" y="339"/>
                    <a:pt x="45" y="339"/>
                    <a:pt x="45" y="339"/>
                  </a:cubicBezTo>
                  <a:cubicBezTo>
                    <a:pt x="44" y="338"/>
                    <a:pt x="44" y="338"/>
                    <a:pt x="44" y="338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39"/>
                    <a:pt x="45" y="339"/>
                    <a:pt x="45" y="339"/>
                  </a:cubicBezTo>
                  <a:cubicBezTo>
                    <a:pt x="44" y="338"/>
                    <a:pt x="44" y="338"/>
                    <a:pt x="44" y="338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38"/>
                    <a:pt x="44" y="338"/>
                    <a:pt x="44" y="338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38"/>
                    <a:pt x="44" y="338"/>
                    <a:pt x="44" y="338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39"/>
                    <a:pt x="44" y="339"/>
                    <a:pt x="44" y="339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39"/>
                    <a:pt x="44" y="339"/>
                    <a:pt x="44" y="339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6" y="340"/>
                    <a:pt x="50" y="342"/>
                    <a:pt x="55" y="345"/>
                  </a:cubicBezTo>
                  <a:cubicBezTo>
                    <a:pt x="74" y="354"/>
                    <a:pt x="108" y="374"/>
                    <a:pt x="138" y="392"/>
                  </a:cubicBezTo>
                  <a:cubicBezTo>
                    <a:pt x="152" y="400"/>
                    <a:pt x="166" y="408"/>
                    <a:pt x="176" y="414"/>
                  </a:cubicBezTo>
                  <a:cubicBezTo>
                    <a:pt x="181" y="417"/>
                    <a:pt x="185" y="420"/>
                    <a:pt x="188" y="422"/>
                  </a:cubicBezTo>
                  <a:cubicBezTo>
                    <a:pt x="191" y="423"/>
                    <a:pt x="192" y="424"/>
                    <a:pt x="192" y="424"/>
                  </a:cubicBezTo>
                  <a:cubicBezTo>
                    <a:pt x="193" y="425"/>
                    <a:pt x="195" y="424"/>
                    <a:pt x="195" y="423"/>
                  </a:cubicBezTo>
                  <a:cubicBezTo>
                    <a:pt x="196" y="423"/>
                    <a:pt x="196" y="421"/>
                    <a:pt x="195" y="421"/>
                  </a:cubicBezTo>
                  <a:cubicBezTo>
                    <a:pt x="56" y="334"/>
                    <a:pt x="56" y="334"/>
                    <a:pt x="56" y="334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6" y="337"/>
                    <a:pt x="56" y="337"/>
                    <a:pt x="56" y="337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6" y="338"/>
                    <a:pt x="56" y="338"/>
                    <a:pt x="56" y="338"/>
                  </a:cubicBezTo>
                  <a:cubicBezTo>
                    <a:pt x="56" y="337"/>
                    <a:pt x="56" y="337"/>
                    <a:pt x="56" y="337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6" y="338"/>
                    <a:pt x="56" y="338"/>
                    <a:pt x="56" y="338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5" y="338"/>
                    <a:pt x="55" y="338"/>
                    <a:pt x="55" y="338"/>
                  </a:cubicBezTo>
                  <a:cubicBezTo>
                    <a:pt x="56" y="338"/>
                    <a:pt x="56" y="338"/>
                    <a:pt x="56" y="338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5" y="338"/>
                    <a:pt x="55" y="338"/>
                    <a:pt x="55" y="338"/>
                  </a:cubicBezTo>
                  <a:cubicBezTo>
                    <a:pt x="55" y="337"/>
                    <a:pt x="55" y="337"/>
                    <a:pt x="55" y="337"/>
                  </a:cubicBezTo>
                  <a:cubicBezTo>
                    <a:pt x="55" y="338"/>
                    <a:pt x="55" y="338"/>
                    <a:pt x="55" y="338"/>
                  </a:cubicBezTo>
                  <a:cubicBezTo>
                    <a:pt x="55" y="338"/>
                    <a:pt x="55" y="338"/>
                    <a:pt x="55" y="338"/>
                  </a:cubicBezTo>
                  <a:cubicBezTo>
                    <a:pt x="55" y="337"/>
                    <a:pt x="55" y="337"/>
                    <a:pt x="55" y="337"/>
                  </a:cubicBezTo>
                  <a:cubicBezTo>
                    <a:pt x="55" y="338"/>
                    <a:pt x="55" y="338"/>
                    <a:pt x="55" y="338"/>
                  </a:cubicBezTo>
                  <a:cubicBezTo>
                    <a:pt x="55" y="338"/>
                    <a:pt x="56" y="338"/>
                    <a:pt x="57" y="339"/>
                  </a:cubicBezTo>
                  <a:cubicBezTo>
                    <a:pt x="63" y="341"/>
                    <a:pt x="74" y="347"/>
                    <a:pt x="89" y="355"/>
                  </a:cubicBezTo>
                  <a:cubicBezTo>
                    <a:pt x="110" y="367"/>
                    <a:pt x="137" y="383"/>
                    <a:pt x="159" y="396"/>
                  </a:cubicBezTo>
                  <a:cubicBezTo>
                    <a:pt x="170" y="402"/>
                    <a:pt x="180" y="408"/>
                    <a:pt x="187" y="412"/>
                  </a:cubicBezTo>
                  <a:cubicBezTo>
                    <a:pt x="194" y="416"/>
                    <a:pt x="198" y="419"/>
                    <a:pt x="198" y="419"/>
                  </a:cubicBezTo>
                  <a:cubicBezTo>
                    <a:pt x="199" y="419"/>
                    <a:pt x="200" y="419"/>
                    <a:pt x="201" y="418"/>
                  </a:cubicBezTo>
                  <a:cubicBezTo>
                    <a:pt x="201" y="417"/>
                    <a:pt x="201" y="417"/>
                    <a:pt x="201" y="417"/>
                  </a:cubicBezTo>
                  <a:cubicBezTo>
                    <a:pt x="201" y="416"/>
                    <a:pt x="201" y="416"/>
                    <a:pt x="201" y="416"/>
                  </a:cubicBezTo>
                  <a:cubicBezTo>
                    <a:pt x="200" y="415"/>
                    <a:pt x="200" y="415"/>
                    <a:pt x="200" y="415"/>
                  </a:cubicBezTo>
                  <a:cubicBezTo>
                    <a:pt x="200" y="415"/>
                    <a:pt x="199" y="414"/>
                    <a:pt x="197" y="413"/>
                  </a:cubicBezTo>
                  <a:cubicBezTo>
                    <a:pt x="188" y="407"/>
                    <a:pt x="155" y="386"/>
                    <a:pt x="124" y="368"/>
                  </a:cubicBezTo>
                  <a:cubicBezTo>
                    <a:pt x="109" y="358"/>
                    <a:pt x="94" y="349"/>
                    <a:pt x="84" y="342"/>
                  </a:cubicBezTo>
                  <a:cubicBezTo>
                    <a:pt x="78" y="339"/>
                    <a:pt x="74" y="336"/>
                    <a:pt x="71" y="334"/>
                  </a:cubicBezTo>
                  <a:cubicBezTo>
                    <a:pt x="69" y="333"/>
                    <a:pt x="68" y="333"/>
                    <a:pt x="67" y="332"/>
                  </a:cubicBezTo>
                  <a:cubicBezTo>
                    <a:pt x="67" y="332"/>
                    <a:pt x="66" y="332"/>
                    <a:pt x="66" y="332"/>
                  </a:cubicBezTo>
                  <a:cubicBezTo>
                    <a:pt x="66" y="331"/>
                    <a:pt x="66" y="331"/>
                    <a:pt x="66" y="331"/>
                  </a:cubicBezTo>
                  <a:cubicBezTo>
                    <a:pt x="65" y="332"/>
                    <a:pt x="65" y="332"/>
                    <a:pt x="65" y="332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66" y="331"/>
                    <a:pt x="66" y="331"/>
                    <a:pt x="66" y="331"/>
                  </a:cubicBezTo>
                  <a:cubicBezTo>
                    <a:pt x="65" y="332"/>
                    <a:pt x="65" y="332"/>
                    <a:pt x="65" y="332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67" y="333"/>
                    <a:pt x="67" y="333"/>
                    <a:pt x="67" y="333"/>
                  </a:cubicBezTo>
                  <a:cubicBezTo>
                    <a:pt x="67" y="332"/>
                    <a:pt x="66" y="332"/>
                    <a:pt x="66" y="332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67" y="333"/>
                    <a:pt x="67" y="333"/>
                    <a:pt x="67" y="333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64" y="335"/>
                    <a:pt x="64" y="335"/>
                    <a:pt x="64" y="335"/>
                  </a:cubicBezTo>
                  <a:cubicBezTo>
                    <a:pt x="203" y="415"/>
                    <a:pt x="203" y="415"/>
                    <a:pt x="203" y="415"/>
                  </a:cubicBezTo>
                  <a:cubicBezTo>
                    <a:pt x="204" y="416"/>
                    <a:pt x="206" y="416"/>
                    <a:pt x="206" y="415"/>
                  </a:cubicBezTo>
                  <a:cubicBezTo>
                    <a:pt x="207" y="414"/>
                    <a:pt x="206" y="412"/>
                    <a:pt x="205" y="412"/>
                  </a:cubicBezTo>
                  <a:cubicBezTo>
                    <a:pt x="72" y="328"/>
                    <a:pt x="72" y="328"/>
                    <a:pt x="72" y="328"/>
                  </a:cubicBezTo>
                  <a:cubicBezTo>
                    <a:pt x="71" y="330"/>
                    <a:pt x="71" y="330"/>
                    <a:pt x="71" y="330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71" y="330"/>
                    <a:pt x="71" y="330"/>
                    <a:pt x="71" y="330"/>
                  </a:cubicBezTo>
                  <a:cubicBezTo>
                    <a:pt x="72" y="332"/>
                    <a:pt x="72" y="332"/>
                    <a:pt x="72" y="332"/>
                  </a:cubicBezTo>
                  <a:cubicBezTo>
                    <a:pt x="72" y="332"/>
                    <a:pt x="72" y="332"/>
                    <a:pt x="72" y="331"/>
                  </a:cubicBezTo>
                  <a:cubicBezTo>
                    <a:pt x="71" y="330"/>
                    <a:pt x="71" y="330"/>
                    <a:pt x="71" y="330"/>
                  </a:cubicBezTo>
                  <a:cubicBezTo>
                    <a:pt x="72" y="332"/>
                    <a:pt x="72" y="332"/>
                    <a:pt x="72" y="332"/>
                  </a:cubicBezTo>
                  <a:cubicBezTo>
                    <a:pt x="71" y="331"/>
                    <a:pt x="71" y="331"/>
                    <a:pt x="71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2" y="332"/>
                    <a:pt x="72" y="332"/>
                    <a:pt x="72" y="332"/>
                  </a:cubicBezTo>
                  <a:cubicBezTo>
                    <a:pt x="71" y="331"/>
                    <a:pt x="71" y="331"/>
                    <a:pt x="71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2" y="332"/>
                    <a:pt x="73" y="332"/>
                    <a:pt x="75" y="333"/>
                  </a:cubicBezTo>
                  <a:cubicBezTo>
                    <a:pt x="81" y="335"/>
                    <a:pt x="92" y="342"/>
                    <a:pt x="106" y="349"/>
                  </a:cubicBezTo>
                  <a:cubicBezTo>
                    <a:pt x="126" y="361"/>
                    <a:pt x="152" y="376"/>
                    <a:pt x="173" y="388"/>
                  </a:cubicBezTo>
                  <a:cubicBezTo>
                    <a:pt x="183" y="394"/>
                    <a:pt x="192" y="399"/>
                    <a:pt x="198" y="403"/>
                  </a:cubicBezTo>
                  <a:cubicBezTo>
                    <a:pt x="205" y="407"/>
                    <a:pt x="209" y="409"/>
                    <a:pt x="209" y="409"/>
                  </a:cubicBezTo>
                  <a:cubicBezTo>
                    <a:pt x="210" y="408"/>
                    <a:pt x="210" y="408"/>
                    <a:pt x="210" y="408"/>
                  </a:cubicBezTo>
                  <a:cubicBezTo>
                    <a:pt x="211" y="406"/>
                    <a:pt x="211" y="406"/>
                    <a:pt x="211" y="406"/>
                  </a:cubicBezTo>
                  <a:cubicBezTo>
                    <a:pt x="211" y="406"/>
                    <a:pt x="209" y="405"/>
                    <a:pt x="205" y="403"/>
                  </a:cubicBezTo>
                  <a:cubicBezTo>
                    <a:pt x="193" y="395"/>
                    <a:pt x="163" y="378"/>
                    <a:pt x="136" y="361"/>
                  </a:cubicBezTo>
                  <a:cubicBezTo>
                    <a:pt x="122" y="353"/>
                    <a:pt x="109" y="345"/>
                    <a:pt x="100" y="339"/>
                  </a:cubicBezTo>
                  <a:cubicBezTo>
                    <a:pt x="95" y="336"/>
                    <a:pt x="91" y="333"/>
                    <a:pt x="88" y="331"/>
                  </a:cubicBezTo>
                  <a:cubicBezTo>
                    <a:pt x="87" y="330"/>
                    <a:pt x="86" y="329"/>
                    <a:pt x="85" y="329"/>
                  </a:cubicBezTo>
                  <a:cubicBezTo>
                    <a:pt x="85" y="328"/>
                    <a:pt x="85" y="328"/>
                    <a:pt x="85" y="328"/>
                  </a:cubicBezTo>
                  <a:cubicBezTo>
                    <a:pt x="85" y="328"/>
                    <a:pt x="85" y="328"/>
                    <a:pt x="85" y="328"/>
                  </a:cubicBezTo>
                  <a:cubicBezTo>
                    <a:pt x="84" y="329"/>
                    <a:pt x="84" y="329"/>
                    <a:pt x="84" y="329"/>
                  </a:cubicBezTo>
                  <a:cubicBezTo>
                    <a:pt x="85" y="329"/>
                    <a:pt x="85" y="329"/>
                    <a:pt x="85" y="329"/>
                  </a:cubicBezTo>
                  <a:cubicBezTo>
                    <a:pt x="85" y="328"/>
                    <a:pt x="85" y="328"/>
                    <a:pt x="85" y="328"/>
                  </a:cubicBezTo>
                  <a:cubicBezTo>
                    <a:pt x="84" y="329"/>
                    <a:pt x="84" y="329"/>
                    <a:pt x="84" y="329"/>
                  </a:cubicBezTo>
                  <a:cubicBezTo>
                    <a:pt x="85" y="329"/>
                    <a:pt x="85" y="329"/>
                    <a:pt x="85" y="329"/>
                  </a:cubicBezTo>
                  <a:cubicBezTo>
                    <a:pt x="83" y="329"/>
                    <a:pt x="83" y="329"/>
                    <a:pt x="83" y="329"/>
                  </a:cubicBezTo>
                  <a:cubicBezTo>
                    <a:pt x="85" y="330"/>
                    <a:pt x="85" y="330"/>
                    <a:pt x="85" y="330"/>
                  </a:cubicBezTo>
                  <a:cubicBezTo>
                    <a:pt x="85" y="329"/>
                    <a:pt x="85" y="329"/>
                    <a:pt x="85" y="329"/>
                  </a:cubicBezTo>
                  <a:cubicBezTo>
                    <a:pt x="83" y="329"/>
                    <a:pt x="83" y="329"/>
                    <a:pt x="83" y="329"/>
                  </a:cubicBezTo>
                  <a:cubicBezTo>
                    <a:pt x="85" y="330"/>
                    <a:pt x="85" y="330"/>
                    <a:pt x="85" y="330"/>
                  </a:cubicBezTo>
                  <a:cubicBezTo>
                    <a:pt x="83" y="328"/>
                    <a:pt x="83" y="328"/>
                    <a:pt x="83" y="328"/>
                  </a:cubicBezTo>
                  <a:cubicBezTo>
                    <a:pt x="82" y="330"/>
                    <a:pt x="82" y="330"/>
                    <a:pt x="82" y="330"/>
                  </a:cubicBezTo>
                  <a:cubicBezTo>
                    <a:pt x="206" y="401"/>
                    <a:pt x="206" y="401"/>
                    <a:pt x="206" y="401"/>
                  </a:cubicBezTo>
                  <a:cubicBezTo>
                    <a:pt x="207" y="402"/>
                    <a:pt x="209" y="402"/>
                    <a:pt x="209" y="401"/>
                  </a:cubicBezTo>
                  <a:cubicBezTo>
                    <a:pt x="209" y="400"/>
                    <a:pt x="209" y="400"/>
                    <a:pt x="209" y="400"/>
                  </a:cubicBezTo>
                  <a:cubicBezTo>
                    <a:pt x="209" y="399"/>
                    <a:pt x="209" y="399"/>
                    <a:pt x="209" y="399"/>
                  </a:cubicBezTo>
                  <a:cubicBezTo>
                    <a:pt x="209" y="398"/>
                    <a:pt x="209" y="398"/>
                    <a:pt x="209" y="398"/>
                  </a:cubicBezTo>
                  <a:cubicBezTo>
                    <a:pt x="208" y="397"/>
                    <a:pt x="207" y="397"/>
                    <a:pt x="206" y="396"/>
                  </a:cubicBezTo>
                  <a:cubicBezTo>
                    <a:pt x="202" y="393"/>
                    <a:pt x="193" y="387"/>
                    <a:pt x="181" y="379"/>
                  </a:cubicBezTo>
                  <a:cubicBezTo>
                    <a:pt x="146" y="357"/>
                    <a:pt x="90" y="324"/>
                    <a:pt x="90" y="324"/>
                  </a:cubicBezTo>
                  <a:cubicBezTo>
                    <a:pt x="89" y="325"/>
                    <a:pt x="89" y="325"/>
                    <a:pt x="89" y="325"/>
                  </a:cubicBezTo>
                  <a:cubicBezTo>
                    <a:pt x="88" y="327"/>
                    <a:pt x="88" y="327"/>
                    <a:pt x="88" y="327"/>
                  </a:cubicBezTo>
                  <a:cubicBezTo>
                    <a:pt x="204" y="391"/>
                    <a:pt x="204" y="391"/>
                    <a:pt x="204" y="391"/>
                  </a:cubicBezTo>
                  <a:cubicBezTo>
                    <a:pt x="205" y="392"/>
                    <a:pt x="206" y="391"/>
                    <a:pt x="206" y="390"/>
                  </a:cubicBezTo>
                  <a:cubicBezTo>
                    <a:pt x="207" y="390"/>
                    <a:pt x="207" y="388"/>
                    <a:pt x="206" y="388"/>
                  </a:cubicBezTo>
                  <a:cubicBezTo>
                    <a:pt x="206" y="388"/>
                    <a:pt x="204" y="387"/>
                    <a:pt x="201" y="385"/>
                  </a:cubicBezTo>
                  <a:cubicBezTo>
                    <a:pt x="190" y="379"/>
                    <a:pt x="164" y="364"/>
                    <a:pt x="141" y="349"/>
                  </a:cubicBezTo>
                  <a:cubicBezTo>
                    <a:pt x="129" y="342"/>
                    <a:pt x="118" y="335"/>
                    <a:pt x="109" y="330"/>
                  </a:cubicBezTo>
                  <a:cubicBezTo>
                    <a:pt x="105" y="327"/>
                    <a:pt x="102" y="325"/>
                    <a:pt x="100" y="323"/>
                  </a:cubicBezTo>
                  <a:cubicBezTo>
                    <a:pt x="99" y="322"/>
                    <a:pt x="98" y="321"/>
                    <a:pt x="97" y="321"/>
                  </a:cubicBezTo>
                  <a:cubicBezTo>
                    <a:pt x="97" y="320"/>
                    <a:pt x="97" y="320"/>
                    <a:pt x="97" y="320"/>
                  </a:cubicBezTo>
                  <a:cubicBezTo>
                    <a:pt x="97" y="320"/>
                    <a:pt x="97" y="320"/>
                    <a:pt x="97" y="320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97" y="321"/>
                    <a:pt x="97" y="320"/>
                    <a:pt x="97" y="320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95" y="321"/>
                    <a:pt x="95" y="321"/>
                    <a:pt x="95" y="321"/>
                  </a:cubicBezTo>
                  <a:cubicBezTo>
                    <a:pt x="97" y="322"/>
                    <a:pt x="97" y="322"/>
                    <a:pt x="97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95" y="321"/>
                    <a:pt x="95" y="321"/>
                    <a:pt x="95" y="321"/>
                  </a:cubicBezTo>
                  <a:cubicBezTo>
                    <a:pt x="97" y="322"/>
                    <a:pt x="97" y="322"/>
                    <a:pt x="97" y="322"/>
                  </a:cubicBezTo>
                  <a:cubicBezTo>
                    <a:pt x="95" y="321"/>
                    <a:pt x="95" y="321"/>
                    <a:pt x="95" y="321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94" y="323"/>
                    <a:pt x="118" y="337"/>
                    <a:pt x="143" y="350"/>
                  </a:cubicBezTo>
                  <a:cubicBezTo>
                    <a:pt x="156" y="357"/>
                    <a:pt x="169" y="364"/>
                    <a:pt x="179" y="369"/>
                  </a:cubicBezTo>
                  <a:cubicBezTo>
                    <a:pt x="184" y="372"/>
                    <a:pt x="188" y="374"/>
                    <a:pt x="192" y="376"/>
                  </a:cubicBezTo>
                  <a:cubicBezTo>
                    <a:pt x="194" y="376"/>
                    <a:pt x="195" y="377"/>
                    <a:pt x="196" y="377"/>
                  </a:cubicBezTo>
                  <a:cubicBezTo>
                    <a:pt x="197" y="378"/>
                    <a:pt x="198" y="378"/>
                    <a:pt x="199" y="378"/>
                  </a:cubicBezTo>
                  <a:cubicBezTo>
                    <a:pt x="200" y="378"/>
                    <a:pt x="200" y="378"/>
                    <a:pt x="200" y="378"/>
                  </a:cubicBezTo>
                  <a:cubicBezTo>
                    <a:pt x="201" y="378"/>
                    <a:pt x="201" y="378"/>
                    <a:pt x="201" y="377"/>
                  </a:cubicBezTo>
                  <a:cubicBezTo>
                    <a:pt x="202" y="377"/>
                    <a:pt x="202" y="376"/>
                    <a:pt x="202" y="376"/>
                  </a:cubicBezTo>
                  <a:cubicBezTo>
                    <a:pt x="202" y="375"/>
                    <a:pt x="201" y="375"/>
                    <a:pt x="201" y="374"/>
                  </a:cubicBezTo>
                  <a:cubicBezTo>
                    <a:pt x="201" y="374"/>
                    <a:pt x="199" y="373"/>
                    <a:pt x="197" y="372"/>
                  </a:cubicBezTo>
                  <a:cubicBezTo>
                    <a:pt x="188" y="367"/>
                    <a:pt x="165" y="353"/>
                    <a:pt x="145" y="341"/>
                  </a:cubicBezTo>
                  <a:cubicBezTo>
                    <a:pt x="135" y="335"/>
                    <a:pt x="125" y="329"/>
                    <a:pt x="118" y="324"/>
                  </a:cubicBezTo>
                  <a:cubicBezTo>
                    <a:pt x="115" y="322"/>
                    <a:pt x="112" y="320"/>
                    <a:pt x="110" y="319"/>
                  </a:cubicBezTo>
                  <a:cubicBezTo>
                    <a:pt x="109" y="318"/>
                    <a:pt x="108" y="317"/>
                    <a:pt x="108" y="317"/>
                  </a:cubicBezTo>
                  <a:cubicBezTo>
                    <a:pt x="107" y="317"/>
                    <a:pt x="107" y="317"/>
                    <a:pt x="107" y="317"/>
                  </a:cubicBezTo>
                  <a:cubicBezTo>
                    <a:pt x="107" y="317"/>
                    <a:pt x="107" y="317"/>
                    <a:pt x="107" y="317"/>
                  </a:cubicBezTo>
                  <a:cubicBezTo>
                    <a:pt x="107" y="317"/>
                    <a:pt x="107" y="317"/>
                    <a:pt x="107" y="317"/>
                  </a:cubicBezTo>
                  <a:cubicBezTo>
                    <a:pt x="107" y="317"/>
                    <a:pt x="107" y="317"/>
                    <a:pt x="107" y="317"/>
                  </a:cubicBezTo>
                  <a:cubicBezTo>
                    <a:pt x="107" y="317"/>
                    <a:pt x="107" y="317"/>
                    <a:pt x="107" y="317"/>
                  </a:cubicBezTo>
                  <a:cubicBezTo>
                    <a:pt x="107" y="317"/>
                    <a:pt x="107" y="317"/>
                    <a:pt x="107" y="317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8" y="317"/>
                    <a:pt x="108" y="317"/>
                    <a:pt x="108" y="317"/>
                  </a:cubicBezTo>
                  <a:cubicBezTo>
                    <a:pt x="108" y="317"/>
                    <a:pt x="107" y="317"/>
                    <a:pt x="107" y="317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8" y="317"/>
                    <a:pt x="108" y="317"/>
                    <a:pt x="108" y="317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7" y="318"/>
                    <a:pt x="107" y="318"/>
                    <a:pt x="107" y="318"/>
                  </a:cubicBezTo>
                  <a:cubicBezTo>
                    <a:pt x="108" y="317"/>
                    <a:pt x="108" y="317"/>
                    <a:pt x="108" y="317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7" y="318"/>
                    <a:pt x="107" y="318"/>
                    <a:pt x="107" y="318"/>
                  </a:cubicBezTo>
                  <a:cubicBezTo>
                    <a:pt x="107" y="318"/>
                    <a:pt x="107" y="318"/>
                    <a:pt x="107" y="318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7" y="319"/>
                    <a:pt x="107" y="319"/>
                    <a:pt x="107" y="318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5" y="319"/>
                    <a:pt x="105" y="319"/>
                    <a:pt x="105" y="319"/>
                  </a:cubicBezTo>
                  <a:cubicBezTo>
                    <a:pt x="106" y="319"/>
                    <a:pt x="106" y="319"/>
                    <a:pt x="106" y="319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5" y="319"/>
                    <a:pt x="105" y="319"/>
                    <a:pt x="105" y="319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05" y="319"/>
                    <a:pt x="105" y="319"/>
                    <a:pt x="105" y="319"/>
                  </a:cubicBezTo>
                  <a:cubicBezTo>
                    <a:pt x="105" y="319"/>
                    <a:pt x="105" y="319"/>
                    <a:pt x="105" y="319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05" y="319"/>
                    <a:pt x="105" y="319"/>
                    <a:pt x="105" y="319"/>
                  </a:cubicBezTo>
                  <a:cubicBezTo>
                    <a:pt x="105" y="319"/>
                    <a:pt x="106" y="320"/>
                    <a:pt x="107" y="320"/>
                  </a:cubicBezTo>
                  <a:cubicBezTo>
                    <a:pt x="113" y="323"/>
                    <a:pt x="136" y="335"/>
                    <a:pt x="158" y="346"/>
                  </a:cubicBezTo>
                  <a:cubicBezTo>
                    <a:pt x="168" y="352"/>
                    <a:pt x="179" y="357"/>
                    <a:pt x="186" y="361"/>
                  </a:cubicBezTo>
                  <a:cubicBezTo>
                    <a:pt x="194" y="365"/>
                    <a:pt x="199" y="368"/>
                    <a:pt x="199" y="368"/>
                  </a:cubicBezTo>
                  <a:cubicBezTo>
                    <a:pt x="200" y="368"/>
                    <a:pt x="201" y="368"/>
                    <a:pt x="202" y="367"/>
                  </a:cubicBezTo>
                  <a:cubicBezTo>
                    <a:pt x="202" y="366"/>
                    <a:pt x="202" y="366"/>
                    <a:pt x="202" y="366"/>
                  </a:cubicBezTo>
                  <a:cubicBezTo>
                    <a:pt x="202" y="365"/>
                    <a:pt x="202" y="365"/>
                    <a:pt x="202" y="365"/>
                  </a:cubicBezTo>
                  <a:cubicBezTo>
                    <a:pt x="201" y="364"/>
                    <a:pt x="201" y="364"/>
                    <a:pt x="201" y="364"/>
                  </a:cubicBezTo>
                  <a:cubicBezTo>
                    <a:pt x="200" y="362"/>
                    <a:pt x="198" y="361"/>
                    <a:pt x="195" y="359"/>
                  </a:cubicBezTo>
                  <a:cubicBezTo>
                    <a:pt x="174" y="345"/>
                    <a:pt x="113" y="309"/>
                    <a:pt x="113" y="309"/>
                  </a:cubicBezTo>
                  <a:cubicBezTo>
                    <a:pt x="112" y="311"/>
                    <a:pt x="112" y="311"/>
                    <a:pt x="112" y="311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204" y="363"/>
                    <a:pt x="204" y="363"/>
                    <a:pt x="204" y="363"/>
                  </a:cubicBezTo>
                  <a:cubicBezTo>
                    <a:pt x="205" y="364"/>
                    <a:pt x="206" y="364"/>
                    <a:pt x="206" y="363"/>
                  </a:cubicBezTo>
                  <a:cubicBezTo>
                    <a:pt x="207" y="362"/>
                    <a:pt x="207" y="360"/>
                    <a:pt x="206" y="360"/>
                  </a:cubicBezTo>
                  <a:cubicBezTo>
                    <a:pt x="206" y="360"/>
                    <a:pt x="200" y="357"/>
                    <a:pt x="192" y="352"/>
                  </a:cubicBezTo>
                  <a:cubicBezTo>
                    <a:pt x="180" y="345"/>
                    <a:pt x="162" y="334"/>
                    <a:pt x="147" y="325"/>
                  </a:cubicBezTo>
                  <a:cubicBezTo>
                    <a:pt x="139" y="320"/>
                    <a:pt x="132" y="316"/>
                    <a:pt x="128" y="312"/>
                  </a:cubicBezTo>
                  <a:cubicBezTo>
                    <a:pt x="125" y="311"/>
                    <a:pt x="123" y="309"/>
                    <a:pt x="122" y="308"/>
                  </a:cubicBezTo>
                  <a:cubicBezTo>
                    <a:pt x="121" y="308"/>
                    <a:pt x="121" y="308"/>
                    <a:pt x="120" y="307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21" y="308"/>
                    <a:pt x="121" y="308"/>
                    <a:pt x="121" y="308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21" y="308"/>
                    <a:pt x="121" y="308"/>
                    <a:pt x="121" y="308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08"/>
                    <a:pt x="121" y="308"/>
                    <a:pt x="121" y="308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8" y="310"/>
                    <a:pt x="118" y="310"/>
                    <a:pt x="118" y="310"/>
                  </a:cubicBezTo>
                  <a:cubicBezTo>
                    <a:pt x="118" y="310"/>
                    <a:pt x="140" y="322"/>
                    <a:pt x="164" y="335"/>
                  </a:cubicBezTo>
                  <a:cubicBezTo>
                    <a:pt x="175" y="341"/>
                    <a:pt x="187" y="347"/>
                    <a:pt x="196" y="352"/>
                  </a:cubicBezTo>
                  <a:cubicBezTo>
                    <a:pt x="200" y="355"/>
                    <a:pt x="204" y="357"/>
                    <a:pt x="207" y="358"/>
                  </a:cubicBezTo>
                  <a:cubicBezTo>
                    <a:pt x="208" y="359"/>
                    <a:pt x="209" y="359"/>
                    <a:pt x="210" y="360"/>
                  </a:cubicBezTo>
                  <a:cubicBezTo>
                    <a:pt x="211" y="360"/>
                    <a:pt x="211" y="360"/>
                    <a:pt x="211" y="360"/>
                  </a:cubicBezTo>
                  <a:cubicBezTo>
                    <a:pt x="212" y="360"/>
                    <a:pt x="212" y="360"/>
                    <a:pt x="212" y="360"/>
                  </a:cubicBezTo>
                  <a:cubicBezTo>
                    <a:pt x="212" y="360"/>
                    <a:pt x="212" y="360"/>
                    <a:pt x="213" y="360"/>
                  </a:cubicBezTo>
                  <a:cubicBezTo>
                    <a:pt x="213" y="360"/>
                    <a:pt x="213" y="360"/>
                    <a:pt x="213" y="360"/>
                  </a:cubicBezTo>
                  <a:cubicBezTo>
                    <a:pt x="214" y="360"/>
                    <a:pt x="214" y="360"/>
                    <a:pt x="214" y="359"/>
                  </a:cubicBezTo>
                  <a:cubicBezTo>
                    <a:pt x="215" y="359"/>
                    <a:pt x="215" y="358"/>
                    <a:pt x="215" y="358"/>
                  </a:cubicBezTo>
                  <a:cubicBezTo>
                    <a:pt x="215" y="357"/>
                    <a:pt x="214" y="357"/>
                    <a:pt x="214" y="357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7" y="305"/>
                    <a:pt x="127" y="305"/>
                    <a:pt x="127" y="305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6" y="305"/>
                    <a:pt x="126" y="305"/>
                    <a:pt x="126" y="305"/>
                  </a:cubicBezTo>
                  <a:cubicBezTo>
                    <a:pt x="126" y="305"/>
                    <a:pt x="127" y="305"/>
                    <a:pt x="127" y="305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6" y="305"/>
                    <a:pt x="126" y="305"/>
                    <a:pt x="126" y="305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5" y="306"/>
                    <a:pt x="125" y="306"/>
                    <a:pt x="125" y="306"/>
                  </a:cubicBezTo>
                  <a:cubicBezTo>
                    <a:pt x="126" y="305"/>
                    <a:pt x="126" y="305"/>
                    <a:pt x="126" y="305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5" y="306"/>
                    <a:pt x="125" y="306"/>
                    <a:pt x="125" y="306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5" y="306"/>
                    <a:pt x="125" y="306"/>
                    <a:pt x="125" y="306"/>
                  </a:cubicBezTo>
                  <a:cubicBezTo>
                    <a:pt x="125" y="306"/>
                    <a:pt x="125" y="306"/>
                    <a:pt x="125" y="306"/>
                  </a:cubicBezTo>
                  <a:cubicBezTo>
                    <a:pt x="125" y="304"/>
                    <a:pt x="125" y="304"/>
                    <a:pt x="125" y="304"/>
                  </a:cubicBezTo>
                  <a:cubicBezTo>
                    <a:pt x="125" y="306"/>
                    <a:pt x="125" y="306"/>
                    <a:pt x="125" y="306"/>
                  </a:cubicBezTo>
                  <a:cubicBezTo>
                    <a:pt x="125" y="306"/>
                    <a:pt x="126" y="306"/>
                    <a:pt x="127" y="306"/>
                  </a:cubicBezTo>
                  <a:cubicBezTo>
                    <a:pt x="134" y="309"/>
                    <a:pt x="156" y="321"/>
                    <a:pt x="176" y="332"/>
                  </a:cubicBezTo>
                  <a:cubicBezTo>
                    <a:pt x="187" y="337"/>
                    <a:pt x="196" y="342"/>
                    <a:pt x="204" y="346"/>
                  </a:cubicBezTo>
                  <a:cubicBezTo>
                    <a:pt x="211" y="350"/>
                    <a:pt x="216" y="353"/>
                    <a:pt x="216" y="353"/>
                  </a:cubicBezTo>
                  <a:cubicBezTo>
                    <a:pt x="217" y="353"/>
                    <a:pt x="218" y="353"/>
                    <a:pt x="218" y="352"/>
                  </a:cubicBezTo>
                  <a:cubicBezTo>
                    <a:pt x="219" y="351"/>
                    <a:pt x="219" y="350"/>
                    <a:pt x="218" y="349"/>
                  </a:cubicBezTo>
                  <a:cubicBezTo>
                    <a:pt x="218" y="349"/>
                    <a:pt x="212" y="346"/>
                    <a:pt x="204" y="341"/>
                  </a:cubicBezTo>
                  <a:cubicBezTo>
                    <a:pt x="192" y="334"/>
                    <a:pt x="175" y="323"/>
                    <a:pt x="160" y="314"/>
                  </a:cubicBezTo>
                  <a:cubicBezTo>
                    <a:pt x="152" y="309"/>
                    <a:pt x="145" y="305"/>
                    <a:pt x="141" y="302"/>
                  </a:cubicBezTo>
                  <a:cubicBezTo>
                    <a:pt x="138" y="300"/>
                    <a:pt x="136" y="299"/>
                    <a:pt x="135" y="298"/>
                  </a:cubicBezTo>
                  <a:cubicBezTo>
                    <a:pt x="134" y="298"/>
                    <a:pt x="134" y="297"/>
                    <a:pt x="134" y="297"/>
                  </a:cubicBezTo>
                  <a:cubicBezTo>
                    <a:pt x="133" y="297"/>
                    <a:pt x="133" y="297"/>
                    <a:pt x="133" y="297"/>
                  </a:cubicBezTo>
                  <a:cubicBezTo>
                    <a:pt x="133" y="297"/>
                    <a:pt x="133" y="297"/>
                    <a:pt x="133" y="297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4" y="298"/>
                    <a:pt x="134" y="298"/>
                    <a:pt x="134" y="298"/>
                  </a:cubicBezTo>
                  <a:cubicBezTo>
                    <a:pt x="134" y="297"/>
                    <a:pt x="133" y="297"/>
                    <a:pt x="133" y="297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4" y="298"/>
                    <a:pt x="134" y="298"/>
                    <a:pt x="134" y="298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3" y="299"/>
                    <a:pt x="133" y="299"/>
                    <a:pt x="133" y="299"/>
                  </a:cubicBezTo>
                  <a:cubicBezTo>
                    <a:pt x="134" y="298"/>
                    <a:pt x="134" y="298"/>
                    <a:pt x="134" y="298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3" y="299"/>
                    <a:pt x="133" y="299"/>
                    <a:pt x="133" y="299"/>
                  </a:cubicBezTo>
                  <a:cubicBezTo>
                    <a:pt x="133" y="299"/>
                    <a:pt x="133" y="299"/>
                    <a:pt x="133" y="299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3" y="299"/>
                    <a:pt x="133" y="299"/>
                    <a:pt x="133" y="299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32" y="300"/>
                    <a:pt x="132" y="300"/>
                    <a:pt x="133" y="300"/>
                  </a:cubicBezTo>
                  <a:cubicBezTo>
                    <a:pt x="137" y="302"/>
                    <a:pt x="144" y="306"/>
                    <a:pt x="153" y="311"/>
                  </a:cubicBezTo>
                  <a:cubicBezTo>
                    <a:pt x="167" y="318"/>
                    <a:pt x="184" y="328"/>
                    <a:pt x="198" y="336"/>
                  </a:cubicBezTo>
                  <a:cubicBezTo>
                    <a:pt x="205" y="340"/>
                    <a:pt x="212" y="343"/>
                    <a:pt x="216" y="346"/>
                  </a:cubicBezTo>
                  <a:cubicBezTo>
                    <a:pt x="220" y="348"/>
                    <a:pt x="223" y="350"/>
                    <a:pt x="223" y="350"/>
                  </a:cubicBezTo>
                  <a:cubicBezTo>
                    <a:pt x="224" y="350"/>
                    <a:pt x="225" y="350"/>
                    <a:pt x="226" y="349"/>
                  </a:cubicBezTo>
                  <a:cubicBezTo>
                    <a:pt x="226" y="348"/>
                    <a:pt x="226" y="347"/>
                    <a:pt x="225" y="346"/>
                  </a:cubicBezTo>
                  <a:cubicBezTo>
                    <a:pt x="138" y="292"/>
                    <a:pt x="138" y="292"/>
                    <a:pt x="138" y="292"/>
                  </a:cubicBezTo>
                  <a:cubicBezTo>
                    <a:pt x="137" y="294"/>
                    <a:pt x="137" y="294"/>
                    <a:pt x="137" y="294"/>
                  </a:cubicBezTo>
                  <a:cubicBezTo>
                    <a:pt x="139" y="295"/>
                    <a:pt x="139" y="295"/>
                    <a:pt x="139" y="295"/>
                  </a:cubicBezTo>
                  <a:cubicBezTo>
                    <a:pt x="137" y="294"/>
                    <a:pt x="137" y="294"/>
                    <a:pt x="137" y="294"/>
                  </a:cubicBezTo>
                  <a:cubicBezTo>
                    <a:pt x="138" y="295"/>
                    <a:pt x="138" y="295"/>
                    <a:pt x="138" y="295"/>
                  </a:cubicBezTo>
                  <a:cubicBezTo>
                    <a:pt x="138" y="295"/>
                    <a:pt x="139" y="295"/>
                    <a:pt x="139" y="295"/>
                  </a:cubicBezTo>
                  <a:cubicBezTo>
                    <a:pt x="137" y="294"/>
                    <a:pt x="137" y="294"/>
                    <a:pt x="137" y="294"/>
                  </a:cubicBezTo>
                  <a:cubicBezTo>
                    <a:pt x="138" y="295"/>
                    <a:pt x="138" y="295"/>
                    <a:pt x="138" y="295"/>
                  </a:cubicBezTo>
                  <a:cubicBezTo>
                    <a:pt x="137" y="294"/>
                    <a:pt x="137" y="294"/>
                    <a:pt x="137" y="294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8" y="295"/>
                    <a:pt x="138" y="295"/>
                    <a:pt x="138" y="295"/>
                  </a:cubicBezTo>
                  <a:cubicBezTo>
                    <a:pt x="137" y="294"/>
                    <a:pt x="137" y="294"/>
                    <a:pt x="137" y="294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7" y="295"/>
                    <a:pt x="137" y="295"/>
                    <a:pt x="137" y="295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7" y="295"/>
                    <a:pt x="137" y="295"/>
                    <a:pt x="137" y="295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7" y="296"/>
                    <a:pt x="138" y="296"/>
                    <a:pt x="139" y="296"/>
                  </a:cubicBezTo>
                  <a:cubicBezTo>
                    <a:pt x="142" y="298"/>
                    <a:pt x="149" y="301"/>
                    <a:pt x="158" y="306"/>
                  </a:cubicBezTo>
                  <a:cubicBezTo>
                    <a:pt x="170" y="313"/>
                    <a:pt x="187" y="322"/>
                    <a:pt x="200" y="330"/>
                  </a:cubicBezTo>
                  <a:cubicBezTo>
                    <a:pt x="207" y="333"/>
                    <a:pt x="213" y="337"/>
                    <a:pt x="217" y="339"/>
                  </a:cubicBezTo>
                  <a:cubicBezTo>
                    <a:pt x="220" y="340"/>
                    <a:pt x="221" y="341"/>
                    <a:pt x="223" y="342"/>
                  </a:cubicBezTo>
                  <a:cubicBezTo>
                    <a:pt x="224" y="342"/>
                    <a:pt x="224" y="342"/>
                    <a:pt x="225" y="343"/>
                  </a:cubicBezTo>
                  <a:cubicBezTo>
                    <a:pt x="225" y="343"/>
                    <a:pt x="226" y="343"/>
                    <a:pt x="227" y="343"/>
                  </a:cubicBezTo>
                  <a:cubicBezTo>
                    <a:pt x="227" y="343"/>
                    <a:pt x="227" y="343"/>
                    <a:pt x="227" y="343"/>
                  </a:cubicBezTo>
                  <a:cubicBezTo>
                    <a:pt x="228" y="343"/>
                    <a:pt x="228" y="343"/>
                    <a:pt x="229" y="342"/>
                  </a:cubicBezTo>
                  <a:cubicBezTo>
                    <a:pt x="229" y="342"/>
                    <a:pt x="229" y="342"/>
                    <a:pt x="229" y="342"/>
                  </a:cubicBezTo>
                  <a:cubicBezTo>
                    <a:pt x="229" y="342"/>
                    <a:pt x="229" y="341"/>
                    <a:pt x="229" y="341"/>
                  </a:cubicBezTo>
                  <a:cubicBezTo>
                    <a:pt x="229" y="340"/>
                    <a:pt x="229" y="340"/>
                    <a:pt x="229" y="340"/>
                  </a:cubicBezTo>
                  <a:cubicBezTo>
                    <a:pt x="228" y="339"/>
                    <a:pt x="228" y="339"/>
                    <a:pt x="228" y="339"/>
                  </a:cubicBezTo>
                  <a:cubicBezTo>
                    <a:pt x="228" y="339"/>
                    <a:pt x="227" y="339"/>
                    <a:pt x="226" y="338"/>
                  </a:cubicBezTo>
                  <a:cubicBezTo>
                    <a:pt x="220" y="334"/>
                    <a:pt x="200" y="321"/>
                    <a:pt x="181" y="310"/>
                  </a:cubicBezTo>
                  <a:cubicBezTo>
                    <a:pt x="162" y="298"/>
                    <a:pt x="145" y="287"/>
                    <a:pt x="145" y="287"/>
                  </a:cubicBezTo>
                  <a:cubicBezTo>
                    <a:pt x="144" y="289"/>
                    <a:pt x="144" y="289"/>
                    <a:pt x="144" y="289"/>
                  </a:cubicBezTo>
                  <a:cubicBezTo>
                    <a:pt x="143" y="291"/>
                    <a:pt x="143" y="291"/>
                    <a:pt x="143" y="291"/>
                  </a:cubicBezTo>
                  <a:cubicBezTo>
                    <a:pt x="143" y="291"/>
                    <a:pt x="164" y="302"/>
                    <a:pt x="186" y="314"/>
                  </a:cubicBezTo>
                  <a:cubicBezTo>
                    <a:pt x="197" y="320"/>
                    <a:pt x="209" y="326"/>
                    <a:pt x="217" y="330"/>
                  </a:cubicBezTo>
                  <a:cubicBezTo>
                    <a:pt x="221" y="333"/>
                    <a:pt x="225" y="334"/>
                    <a:pt x="228" y="336"/>
                  </a:cubicBezTo>
                  <a:cubicBezTo>
                    <a:pt x="229" y="336"/>
                    <a:pt x="230" y="337"/>
                    <a:pt x="231" y="337"/>
                  </a:cubicBezTo>
                  <a:cubicBezTo>
                    <a:pt x="231" y="337"/>
                    <a:pt x="232" y="338"/>
                    <a:pt x="232" y="338"/>
                  </a:cubicBezTo>
                  <a:cubicBezTo>
                    <a:pt x="232" y="338"/>
                    <a:pt x="232" y="338"/>
                    <a:pt x="232" y="338"/>
                  </a:cubicBezTo>
                  <a:cubicBezTo>
                    <a:pt x="233" y="338"/>
                    <a:pt x="233" y="338"/>
                    <a:pt x="233" y="338"/>
                  </a:cubicBezTo>
                  <a:cubicBezTo>
                    <a:pt x="234" y="338"/>
                    <a:pt x="234" y="338"/>
                    <a:pt x="234" y="338"/>
                  </a:cubicBezTo>
                  <a:cubicBezTo>
                    <a:pt x="234" y="338"/>
                    <a:pt x="235" y="337"/>
                    <a:pt x="235" y="337"/>
                  </a:cubicBezTo>
                  <a:cubicBezTo>
                    <a:pt x="235" y="337"/>
                    <a:pt x="235" y="336"/>
                    <a:pt x="235" y="336"/>
                  </a:cubicBezTo>
                  <a:cubicBezTo>
                    <a:pt x="235" y="335"/>
                    <a:pt x="235" y="335"/>
                    <a:pt x="235" y="335"/>
                  </a:cubicBezTo>
                  <a:cubicBezTo>
                    <a:pt x="234" y="334"/>
                    <a:pt x="234" y="334"/>
                    <a:pt x="234" y="334"/>
                  </a:cubicBezTo>
                  <a:cubicBezTo>
                    <a:pt x="234" y="334"/>
                    <a:pt x="233" y="333"/>
                    <a:pt x="233" y="333"/>
                  </a:cubicBezTo>
                  <a:cubicBezTo>
                    <a:pt x="227" y="329"/>
                    <a:pt x="206" y="316"/>
                    <a:pt x="188" y="305"/>
                  </a:cubicBezTo>
                  <a:cubicBezTo>
                    <a:pt x="169" y="293"/>
                    <a:pt x="151" y="282"/>
                    <a:pt x="151" y="282"/>
                  </a:cubicBezTo>
                  <a:cubicBezTo>
                    <a:pt x="150" y="284"/>
                    <a:pt x="150" y="284"/>
                    <a:pt x="150" y="284"/>
                  </a:cubicBezTo>
                  <a:cubicBezTo>
                    <a:pt x="149" y="286"/>
                    <a:pt x="149" y="286"/>
                    <a:pt x="149" y="286"/>
                  </a:cubicBezTo>
                  <a:cubicBezTo>
                    <a:pt x="238" y="333"/>
                    <a:pt x="238" y="333"/>
                    <a:pt x="238" y="333"/>
                  </a:cubicBezTo>
                  <a:cubicBezTo>
                    <a:pt x="239" y="334"/>
                    <a:pt x="240" y="333"/>
                    <a:pt x="240" y="332"/>
                  </a:cubicBezTo>
                  <a:cubicBezTo>
                    <a:pt x="241" y="331"/>
                    <a:pt x="241" y="331"/>
                    <a:pt x="241" y="331"/>
                  </a:cubicBezTo>
                  <a:cubicBezTo>
                    <a:pt x="241" y="331"/>
                    <a:pt x="240" y="330"/>
                    <a:pt x="240" y="330"/>
                  </a:cubicBezTo>
                  <a:cubicBezTo>
                    <a:pt x="240" y="330"/>
                    <a:pt x="240" y="329"/>
                    <a:pt x="240" y="329"/>
                  </a:cubicBezTo>
                  <a:cubicBezTo>
                    <a:pt x="238" y="328"/>
                    <a:pt x="236" y="327"/>
                    <a:pt x="234" y="325"/>
                  </a:cubicBezTo>
                  <a:cubicBezTo>
                    <a:pt x="224" y="319"/>
                    <a:pt x="204" y="307"/>
                    <a:pt x="187" y="297"/>
                  </a:cubicBezTo>
                  <a:cubicBezTo>
                    <a:pt x="178" y="291"/>
                    <a:pt x="170" y="287"/>
                    <a:pt x="164" y="283"/>
                  </a:cubicBezTo>
                  <a:cubicBezTo>
                    <a:pt x="161" y="281"/>
                    <a:pt x="159" y="280"/>
                    <a:pt x="157" y="279"/>
                  </a:cubicBezTo>
                  <a:cubicBezTo>
                    <a:pt x="156" y="278"/>
                    <a:pt x="156" y="278"/>
                    <a:pt x="155" y="277"/>
                  </a:cubicBezTo>
                  <a:cubicBezTo>
                    <a:pt x="155" y="277"/>
                    <a:pt x="155" y="277"/>
                    <a:pt x="155" y="277"/>
                  </a:cubicBezTo>
                  <a:cubicBezTo>
                    <a:pt x="154" y="278"/>
                    <a:pt x="154" y="278"/>
                    <a:pt x="154" y="278"/>
                  </a:cubicBezTo>
                  <a:cubicBezTo>
                    <a:pt x="155" y="277"/>
                    <a:pt x="155" y="277"/>
                    <a:pt x="155" y="277"/>
                  </a:cubicBezTo>
                  <a:cubicBezTo>
                    <a:pt x="155" y="277"/>
                    <a:pt x="155" y="277"/>
                    <a:pt x="155" y="277"/>
                  </a:cubicBezTo>
                  <a:cubicBezTo>
                    <a:pt x="154" y="278"/>
                    <a:pt x="154" y="278"/>
                    <a:pt x="154" y="278"/>
                  </a:cubicBezTo>
                  <a:cubicBezTo>
                    <a:pt x="155" y="277"/>
                    <a:pt x="155" y="277"/>
                    <a:pt x="155" y="277"/>
                  </a:cubicBezTo>
                  <a:cubicBezTo>
                    <a:pt x="154" y="278"/>
                    <a:pt x="154" y="278"/>
                    <a:pt x="154" y="278"/>
                  </a:cubicBezTo>
                  <a:cubicBezTo>
                    <a:pt x="155" y="278"/>
                    <a:pt x="155" y="278"/>
                    <a:pt x="155" y="278"/>
                  </a:cubicBezTo>
                  <a:cubicBezTo>
                    <a:pt x="155" y="277"/>
                    <a:pt x="155" y="277"/>
                    <a:pt x="155" y="277"/>
                  </a:cubicBezTo>
                  <a:cubicBezTo>
                    <a:pt x="154" y="278"/>
                    <a:pt x="154" y="278"/>
                    <a:pt x="154" y="278"/>
                  </a:cubicBezTo>
                  <a:cubicBezTo>
                    <a:pt x="155" y="278"/>
                    <a:pt x="155" y="278"/>
                    <a:pt x="155" y="278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5" y="279"/>
                    <a:pt x="155" y="278"/>
                    <a:pt x="155" y="278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4" y="280"/>
                    <a:pt x="154" y="280"/>
                    <a:pt x="154" y="280"/>
                  </a:cubicBezTo>
                  <a:cubicBezTo>
                    <a:pt x="155" y="280"/>
                    <a:pt x="155" y="279"/>
                    <a:pt x="155" y="279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4" y="280"/>
                    <a:pt x="154" y="280"/>
                    <a:pt x="154" y="280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4" y="280"/>
                    <a:pt x="154" y="280"/>
                    <a:pt x="154" y="280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3" y="280"/>
                    <a:pt x="153" y="280"/>
                  </a:cubicBezTo>
                  <a:cubicBezTo>
                    <a:pt x="153" y="280"/>
                    <a:pt x="156" y="281"/>
                    <a:pt x="159" y="283"/>
                  </a:cubicBezTo>
                  <a:cubicBezTo>
                    <a:pt x="170" y="289"/>
                    <a:pt x="193" y="302"/>
                    <a:pt x="215" y="314"/>
                  </a:cubicBezTo>
                  <a:cubicBezTo>
                    <a:pt x="225" y="320"/>
                    <a:pt x="235" y="326"/>
                    <a:pt x="242" y="330"/>
                  </a:cubicBezTo>
                  <a:cubicBezTo>
                    <a:pt x="249" y="334"/>
                    <a:pt x="254" y="336"/>
                    <a:pt x="254" y="336"/>
                  </a:cubicBezTo>
                  <a:cubicBezTo>
                    <a:pt x="255" y="337"/>
                    <a:pt x="256" y="337"/>
                    <a:pt x="257" y="336"/>
                  </a:cubicBezTo>
                  <a:cubicBezTo>
                    <a:pt x="257" y="335"/>
                    <a:pt x="257" y="335"/>
                    <a:pt x="257" y="334"/>
                  </a:cubicBezTo>
                  <a:cubicBezTo>
                    <a:pt x="257" y="334"/>
                    <a:pt x="257" y="333"/>
                    <a:pt x="257" y="333"/>
                  </a:cubicBezTo>
                  <a:cubicBezTo>
                    <a:pt x="256" y="333"/>
                    <a:pt x="256" y="333"/>
                    <a:pt x="256" y="332"/>
                  </a:cubicBezTo>
                  <a:cubicBezTo>
                    <a:pt x="255" y="331"/>
                    <a:pt x="252" y="330"/>
                    <a:pt x="249" y="327"/>
                  </a:cubicBezTo>
                  <a:cubicBezTo>
                    <a:pt x="226" y="312"/>
                    <a:pt x="159" y="272"/>
                    <a:pt x="158" y="272"/>
                  </a:cubicBezTo>
                  <a:cubicBezTo>
                    <a:pt x="157" y="274"/>
                    <a:pt x="157" y="274"/>
                    <a:pt x="157" y="274"/>
                  </a:cubicBezTo>
                  <a:cubicBezTo>
                    <a:pt x="159" y="275"/>
                    <a:pt x="159" y="275"/>
                    <a:pt x="159" y="275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58" y="275"/>
                    <a:pt x="158" y="275"/>
                    <a:pt x="158" y="275"/>
                  </a:cubicBezTo>
                  <a:cubicBezTo>
                    <a:pt x="158" y="275"/>
                    <a:pt x="159" y="275"/>
                    <a:pt x="159" y="275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58" y="275"/>
                    <a:pt x="158" y="275"/>
                    <a:pt x="158" y="275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58" y="276"/>
                    <a:pt x="158" y="276"/>
                    <a:pt x="158" y="276"/>
                  </a:cubicBezTo>
                  <a:cubicBezTo>
                    <a:pt x="158" y="275"/>
                    <a:pt x="158" y="275"/>
                    <a:pt x="158" y="275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58" y="276"/>
                    <a:pt x="158" y="276"/>
                    <a:pt x="158" y="276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57" y="276"/>
                    <a:pt x="157" y="276"/>
                    <a:pt x="157" y="276"/>
                  </a:cubicBezTo>
                  <a:cubicBezTo>
                    <a:pt x="158" y="276"/>
                    <a:pt x="158" y="276"/>
                    <a:pt x="158" y="276"/>
                  </a:cubicBezTo>
                  <a:cubicBezTo>
                    <a:pt x="158" y="274"/>
                    <a:pt x="158" y="274"/>
                    <a:pt x="158" y="274"/>
                  </a:cubicBezTo>
                  <a:cubicBezTo>
                    <a:pt x="157" y="276"/>
                    <a:pt x="157" y="276"/>
                    <a:pt x="157" y="276"/>
                  </a:cubicBezTo>
                  <a:cubicBezTo>
                    <a:pt x="157" y="276"/>
                    <a:pt x="157" y="276"/>
                    <a:pt x="157" y="276"/>
                  </a:cubicBezTo>
                  <a:cubicBezTo>
                    <a:pt x="158" y="276"/>
                    <a:pt x="159" y="276"/>
                    <a:pt x="160" y="277"/>
                  </a:cubicBezTo>
                  <a:cubicBezTo>
                    <a:pt x="165" y="279"/>
                    <a:pt x="175" y="284"/>
                    <a:pt x="187" y="291"/>
                  </a:cubicBezTo>
                  <a:cubicBezTo>
                    <a:pt x="206" y="301"/>
                    <a:pt x="229" y="314"/>
                    <a:pt x="248" y="324"/>
                  </a:cubicBezTo>
                  <a:cubicBezTo>
                    <a:pt x="258" y="330"/>
                    <a:pt x="266" y="334"/>
                    <a:pt x="272" y="338"/>
                  </a:cubicBezTo>
                  <a:cubicBezTo>
                    <a:pt x="278" y="341"/>
                    <a:pt x="282" y="343"/>
                    <a:pt x="282" y="343"/>
                  </a:cubicBezTo>
                  <a:cubicBezTo>
                    <a:pt x="283" y="344"/>
                    <a:pt x="284" y="343"/>
                    <a:pt x="284" y="342"/>
                  </a:cubicBezTo>
                  <a:cubicBezTo>
                    <a:pt x="285" y="341"/>
                    <a:pt x="285" y="340"/>
                    <a:pt x="284" y="340"/>
                  </a:cubicBezTo>
                  <a:cubicBezTo>
                    <a:pt x="284" y="340"/>
                    <a:pt x="282" y="338"/>
                    <a:pt x="279" y="337"/>
                  </a:cubicBezTo>
                  <a:cubicBezTo>
                    <a:pt x="268" y="330"/>
                    <a:pt x="240" y="314"/>
                    <a:pt x="215" y="298"/>
                  </a:cubicBezTo>
                  <a:cubicBezTo>
                    <a:pt x="202" y="291"/>
                    <a:pt x="191" y="283"/>
                    <a:pt x="182" y="278"/>
                  </a:cubicBezTo>
                  <a:cubicBezTo>
                    <a:pt x="178" y="275"/>
                    <a:pt x="174" y="273"/>
                    <a:pt x="172" y="271"/>
                  </a:cubicBezTo>
                  <a:cubicBezTo>
                    <a:pt x="171" y="270"/>
                    <a:pt x="170" y="269"/>
                    <a:pt x="169" y="269"/>
                  </a:cubicBezTo>
                  <a:cubicBezTo>
                    <a:pt x="169" y="268"/>
                    <a:pt x="169" y="268"/>
                    <a:pt x="169" y="268"/>
                  </a:cubicBezTo>
                  <a:cubicBezTo>
                    <a:pt x="168" y="268"/>
                    <a:pt x="168" y="268"/>
                    <a:pt x="168" y="268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9" y="268"/>
                    <a:pt x="168" y="268"/>
                    <a:pt x="168" y="268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8" y="270"/>
                    <a:pt x="168" y="270"/>
                    <a:pt x="168" y="270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8" y="270"/>
                    <a:pt x="168" y="270"/>
                    <a:pt x="168" y="270"/>
                  </a:cubicBezTo>
                  <a:cubicBezTo>
                    <a:pt x="168" y="270"/>
                    <a:pt x="168" y="270"/>
                    <a:pt x="168" y="270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8" y="271"/>
                    <a:pt x="168" y="271"/>
                    <a:pt x="168" y="271"/>
                  </a:cubicBezTo>
                  <a:cubicBezTo>
                    <a:pt x="168" y="271"/>
                    <a:pt x="168" y="270"/>
                    <a:pt x="168" y="270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8" y="271"/>
                    <a:pt x="168" y="271"/>
                    <a:pt x="168" y="271"/>
                  </a:cubicBezTo>
                  <a:cubicBezTo>
                    <a:pt x="167" y="270"/>
                    <a:pt x="167" y="270"/>
                    <a:pt x="167" y="270"/>
                  </a:cubicBezTo>
                  <a:cubicBezTo>
                    <a:pt x="167" y="271"/>
                    <a:pt x="167" y="271"/>
                    <a:pt x="167" y="271"/>
                  </a:cubicBezTo>
                  <a:cubicBezTo>
                    <a:pt x="168" y="271"/>
                    <a:pt x="168" y="271"/>
                    <a:pt x="168" y="271"/>
                  </a:cubicBezTo>
                  <a:cubicBezTo>
                    <a:pt x="167" y="270"/>
                    <a:pt x="167" y="270"/>
                    <a:pt x="167" y="270"/>
                  </a:cubicBezTo>
                  <a:cubicBezTo>
                    <a:pt x="167" y="271"/>
                    <a:pt x="167" y="271"/>
                    <a:pt x="167" y="271"/>
                  </a:cubicBezTo>
                  <a:cubicBezTo>
                    <a:pt x="167" y="271"/>
                    <a:pt x="167" y="271"/>
                    <a:pt x="167" y="271"/>
                  </a:cubicBezTo>
                  <a:cubicBezTo>
                    <a:pt x="167" y="271"/>
                    <a:pt x="168" y="271"/>
                    <a:pt x="170" y="272"/>
                  </a:cubicBezTo>
                  <a:cubicBezTo>
                    <a:pt x="174" y="273"/>
                    <a:pt x="184" y="279"/>
                    <a:pt x="196" y="285"/>
                  </a:cubicBezTo>
                  <a:cubicBezTo>
                    <a:pt x="214" y="295"/>
                    <a:pt x="236" y="308"/>
                    <a:pt x="254" y="319"/>
                  </a:cubicBezTo>
                  <a:cubicBezTo>
                    <a:pt x="263" y="324"/>
                    <a:pt x="271" y="329"/>
                    <a:pt x="276" y="333"/>
                  </a:cubicBezTo>
                  <a:cubicBezTo>
                    <a:pt x="282" y="336"/>
                    <a:pt x="285" y="338"/>
                    <a:pt x="285" y="338"/>
                  </a:cubicBezTo>
                  <a:cubicBezTo>
                    <a:pt x="286" y="336"/>
                    <a:pt x="286" y="336"/>
                    <a:pt x="286" y="336"/>
                  </a:cubicBezTo>
                  <a:cubicBezTo>
                    <a:pt x="287" y="334"/>
                    <a:pt x="287" y="334"/>
                    <a:pt x="287" y="334"/>
                  </a:cubicBezTo>
                  <a:cubicBezTo>
                    <a:pt x="287" y="334"/>
                    <a:pt x="286" y="333"/>
                    <a:pt x="282" y="331"/>
                  </a:cubicBezTo>
                  <a:cubicBezTo>
                    <a:pt x="271" y="325"/>
                    <a:pt x="243" y="308"/>
                    <a:pt x="217" y="293"/>
                  </a:cubicBezTo>
                  <a:cubicBezTo>
                    <a:pt x="204" y="285"/>
                    <a:pt x="192" y="277"/>
                    <a:pt x="183" y="272"/>
                  </a:cubicBezTo>
                  <a:cubicBezTo>
                    <a:pt x="179" y="269"/>
                    <a:pt x="175" y="266"/>
                    <a:pt x="173" y="264"/>
                  </a:cubicBezTo>
                  <a:cubicBezTo>
                    <a:pt x="171" y="263"/>
                    <a:pt x="170" y="263"/>
                    <a:pt x="170" y="262"/>
                  </a:cubicBezTo>
                  <a:cubicBezTo>
                    <a:pt x="169" y="261"/>
                    <a:pt x="169" y="261"/>
                    <a:pt x="169" y="261"/>
                  </a:cubicBezTo>
                  <a:cubicBezTo>
                    <a:pt x="169" y="261"/>
                    <a:pt x="169" y="261"/>
                    <a:pt x="169" y="261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9" y="261"/>
                    <a:pt x="169" y="261"/>
                    <a:pt x="169" y="261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9" y="263"/>
                    <a:pt x="169" y="263"/>
                    <a:pt x="169" y="263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9" y="263"/>
                    <a:pt x="169" y="263"/>
                    <a:pt x="169" y="263"/>
                  </a:cubicBezTo>
                  <a:cubicBezTo>
                    <a:pt x="169" y="263"/>
                    <a:pt x="169" y="263"/>
                    <a:pt x="169" y="263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9" y="264"/>
                    <a:pt x="169" y="263"/>
                    <a:pt x="169" y="263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8" y="264"/>
                    <a:pt x="168" y="264"/>
                  </a:cubicBezTo>
                  <a:cubicBezTo>
                    <a:pt x="168" y="264"/>
                    <a:pt x="169" y="264"/>
                    <a:pt x="170" y="265"/>
                  </a:cubicBezTo>
                  <a:cubicBezTo>
                    <a:pt x="175" y="267"/>
                    <a:pt x="185" y="272"/>
                    <a:pt x="196" y="279"/>
                  </a:cubicBezTo>
                  <a:cubicBezTo>
                    <a:pt x="214" y="289"/>
                    <a:pt x="237" y="302"/>
                    <a:pt x="255" y="313"/>
                  </a:cubicBezTo>
                  <a:cubicBezTo>
                    <a:pt x="265" y="318"/>
                    <a:pt x="273" y="323"/>
                    <a:pt x="279" y="327"/>
                  </a:cubicBezTo>
                  <a:cubicBezTo>
                    <a:pt x="282" y="328"/>
                    <a:pt x="285" y="330"/>
                    <a:pt x="287" y="331"/>
                  </a:cubicBezTo>
                  <a:cubicBezTo>
                    <a:pt x="288" y="331"/>
                    <a:pt x="288" y="332"/>
                    <a:pt x="289" y="332"/>
                  </a:cubicBezTo>
                  <a:cubicBezTo>
                    <a:pt x="290" y="332"/>
                    <a:pt x="290" y="332"/>
                    <a:pt x="290" y="332"/>
                  </a:cubicBezTo>
                  <a:cubicBezTo>
                    <a:pt x="290" y="332"/>
                    <a:pt x="290" y="332"/>
                    <a:pt x="291" y="333"/>
                  </a:cubicBezTo>
                  <a:cubicBezTo>
                    <a:pt x="292" y="332"/>
                    <a:pt x="292" y="332"/>
                    <a:pt x="292" y="332"/>
                  </a:cubicBezTo>
                  <a:cubicBezTo>
                    <a:pt x="292" y="332"/>
                    <a:pt x="292" y="332"/>
                    <a:pt x="293" y="332"/>
                  </a:cubicBezTo>
                  <a:cubicBezTo>
                    <a:pt x="293" y="331"/>
                    <a:pt x="293" y="331"/>
                    <a:pt x="293" y="330"/>
                  </a:cubicBezTo>
                  <a:cubicBezTo>
                    <a:pt x="293" y="329"/>
                    <a:pt x="293" y="329"/>
                    <a:pt x="292" y="329"/>
                  </a:cubicBezTo>
                  <a:cubicBezTo>
                    <a:pt x="292" y="329"/>
                    <a:pt x="290" y="328"/>
                    <a:pt x="287" y="326"/>
                  </a:cubicBezTo>
                  <a:cubicBezTo>
                    <a:pt x="276" y="319"/>
                    <a:pt x="248" y="302"/>
                    <a:pt x="223" y="287"/>
                  </a:cubicBezTo>
                  <a:cubicBezTo>
                    <a:pt x="211" y="279"/>
                    <a:pt x="199" y="271"/>
                    <a:pt x="190" y="266"/>
                  </a:cubicBezTo>
                  <a:cubicBezTo>
                    <a:pt x="186" y="263"/>
                    <a:pt x="182" y="261"/>
                    <a:pt x="180" y="259"/>
                  </a:cubicBezTo>
                  <a:cubicBezTo>
                    <a:pt x="179" y="258"/>
                    <a:pt x="178" y="258"/>
                    <a:pt x="177" y="257"/>
                  </a:cubicBezTo>
                  <a:cubicBezTo>
                    <a:pt x="177" y="257"/>
                    <a:pt x="177" y="257"/>
                    <a:pt x="177" y="257"/>
                  </a:cubicBezTo>
                  <a:cubicBezTo>
                    <a:pt x="177" y="257"/>
                    <a:pt x="177" y="257"/>
                    <a:pt x="177" y="257"/>
                  </a:cubicBezTo>
                  <a:cubicBezTo>
                    <a:pt x="176" y="257"/>
                    <a:pt x="176" y="257"/>
                    <a:pt x="176" y="257"/>
                  </a:cubicBezTo>
                  <a:cubicBezTo>
                    <a:pt x="177" y="257"/>
                    <a:pt x="177" y="257"/>
                    <a:pt x="177" y="257"/>
                  </a:cubicBezTo>
                  <a:cubicBezTo>
                    <a:pt x="177" y="257"/>
                    <a:pt x="177" y="257"/>
                    <a:pt x="177" y="257"/>
                  </a:cubicBezTo>
                  <a:cubicBezTo>
                    <a:pt x="176" y="257"/>
                    <a:pt x="176" y="257"/>
                    <a:pt x="176" y="257"/>
                  </a:cubicBezTo>
                  <a:cubicBezTo>
                    <a:pt x="177" y="257"/>
                    <a:pt x="177" y="257"/>
                    <a:pt x="177" y="257"/>
                  </a:cubicBezTo>
                  <a:cubicBezTo>
                    <a:pt x="175" y="258"/>
                    <a:pt x="175" y="258"/>
                    <a:pt x="175" y="258"/>
                  </a:cubicBezTo>
                  <a:cubicBezTo>
                    <a:pt x="177" y="258"/>
                    <a:pt x="177" y="258"/>
                    <a:pt x="177" y="258"/>
                  </a:cubicBezTo>
                  <a:cubicBezTo>
                    <a:pt x="177" y="257"/>
                    <a:pt x="177" y="257"/>
                    <a:pt x="177" y="257"/>
                  </a:cubicBezTo>
                  <a:cubicBezTo>
                    <a:pt x="175" y="258"/>
                    <a:pt x="175" y="258"/>
                    <a:pt x="175" y="258"/>
                  </a:cubicBezTo>
                  <a:cubicBezTo>
                    <a:pt x="177" y="258"/>
                    <a:pt x="177" y="258"/>
                    <a:pt x="177" y="258"/>
                  </a:cubicBezTo>
                  <a:cubicBezTo>
                    <a:pt x="175" y="258"/>
                    <a:pt x="175" y="258"/>
                    <a:pt x="175" y="258"/>
                  </a:cubicBezTo>
                  <a:cubicBezTo>
                    <a:pt x="177" y="259"/>
                    <a:pt x="177" y="259"/>
                    <a:pt x="177" y="259"/>
                  </a:cubicBezTo>
                  <a:cubicBezTo>
                    <a:pt x="177" y="259"/>
                    <a:pt x="177" y="258"/>
                    <a:pt x="177" y="258"/>
                  </a:cubicBezTo>
                  <a:cubicBezTo>
                    <a:pt x="175" y="258"/>
                    <a:pt x="175" y="258"/>
                    <a:pt x="175" y="258"/>
                  </a:cubicBezTo>
                  <a:cubicBezTo>
                    <a:pt x="177" y="259"/>
                    <a:pt x="177" y="259"/>
                    <a:pt x="177" y="259"/>
                  </a:cubicBezTo>
                  <a:cubicBezTo>
                    <a:pt x="175" y="258"/>
                    <a:pt x="175" y="258"/>
                    <a:pt x="175" y="258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291" y="325"/>
                    <a:pt x="291" y="325"/>
                    <a:pt x="291" y="325"/>
                  </a:cubicBezTo>
                  <a:cubicBezTo>
                    <a:pt x="292" y="325"/>
                    <a:pt x="293" y="325"/>
                    <a:pt x="294" y="324"/>
                  </a:cubicBezTo>
                  <a:cubicBezTo>
                    <a:pt x="294" y="324"/>
                    <a:pt x="294" y="323"/>
                    <a:pt x="294" y="323"/>
                  </a:cubicBezTo>
                  <a:cubicBezTo>
                    <a:pt x="294" y="322"/>
                    <a:pt x="294" y="322"/>
                    <a:pt x="294" y="322"/>
                  </a:cubicBezTo>
                  <a:cubicBezTo>
                    <a:pt x="294" y="321"/>
                    <a:pt x="293" y="321"/>
                    <a:pt x="293" y="321"/>
                  </a:cubicBezTo>
                  <a:cubicBezTo>
                    <a:pt x="292" y="319"/>
                    <a:pt x="289" y="318"/>
                    <a:pt x="285" y="315"/>
                  </a:cubicBezTo>
                  <a:cubicBezTo>
                    <a:pt x="272" y="306"/>
                    <a:pt x="245" y="290"/>
                    <a:pt x="222" y="276"/>
                  </a:cubicBezTo>
                  <a:cubicBezTo>
                    <a:pt x="210" y="269"/>
                    <a:pt x="199" y="262"/>
                    <a:pt x="191" y="257"/>
                  </a:cubicBezTo>
                  <a:cubicBezTo>
                    <a:pt x="187" y="255"/>
                    <a:pt x="184" y="253"/>
                    <a:pt x="182" y="252"/>
                  </a:cubicBezTo>
                  <a:cubicBezTo>
                    <a:pt x="181" y="251"/>
                    <a:pt x="180" y="250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8" y="250"/>
                    <a:pt x="178" y="250"/>
                    <a:pt x="178" y="250"/>
                  </a:cubicBezTo>
                  <a:cubicBezTo>
                    <a:pt x="178" y="251"/>
                    <a:pt x="178" y="251"/>
                    <a:pt x="178" y="251"/>
                  </a:cubicBezTo>
                  <a:cubicBezTo>
                    <a:pt x="178" y="250"/>
                    <a:pt x="178" y="250"/>
                    <a:pt x="178" y="250"/>
                  </a:cubicBezTo>
                  <a:cubicBezTo>
                    <a:pt x="178" y="250"/>
                    <a:pt x="178" y="250"/>
                    <a:pt x="178" y="250"/>
                  </a:cubicBezTo>
                  <a:cubicBezTo>
                    <a:pt x="178" y="251"/>
                    <a:pt x="178" y="251"/>
                    <a:pt x="178" y="251"/>
                  </a:cubicBezTo>
                  <a:cubicBezTo>
                    <a:pt x="178" y="250"/>
                    <a:pt x="178" y="250"/>
                    <a:pt x="178" y="250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8" y="250"/>
                    <a:pt x="178" y="250"/>
                    <a:pt x="178" y="250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1"/>
                    <a:pt x="179" y="251"/>
                    <a:pt x="179" y="251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1"/>
                    <a:pt x="179" y="251"/>
                    <a:pt x="179" y="251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8" y="253"/>
                    <a:pt x="178" y="253"/>
                    <a:pt x="178" y="253"/>
                  </a:cubicBezTo>
                  <a:cubicBezTo>
                    <a:pt x="178" y="253"/>
                    <a:pt x="179" y="253"/>
                    <a:pt x="179" y="252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8" y="253"/>
                    <a:pt x="178" y="253"/>
                    <a:pt x="178" y="253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8" y="253"/>
                    <a:pt x="178" y="253"/>
                    <a:pt x="178" y="253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2"/>
                    <a:pt x="177" y="252"/>
                    <a:pt x="177" y="252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2"/>
                    <a:pt x="177" y="252"/>
                    <a:pt x="177" y="252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7" y="253"/>
                    <a:pt x="178" y="253"/>
                    <a:pt x="179" y="254"/>
                  </a:cubicBezTo>
                  <a:cubicBezTo>
                    <a:pt x="184" y="256"/>
                    <a:pt x="193" y="261"/>
                    <a:pt x="204" y="268"/>
                  </a:cubicBezTo>
                  <a:cubicBezTo>
                    <a:pt x="220" y="278"/>
                    <a:pt x="242" y="291"/>
                    <a:pt x="260" y="302"/>
                  </a:cubicBezTo>
                  <a:cubicBezTo>
                    <a:pt x="269" y="307"/>
                    <a:pt x="277" y="312"/>
                    <a:pt x="283" y="315"/>
                  </a:cubicBezTo>
                  <a:cubicBezTo>
                    <a:pt x="286" y="317"/>
                    <a:pt x="289" y="318"/>
                    <a:pt x="291" y="319"/>
                  </a:cubicBezTo>
                  <a:cubicBezTo>
                    <a:pt x="292" y="320"/>
                    <a:pt x="293" y="320"/>
                    <a:pt x="294" y="320"/>
                  </a:cubicBezTo>
                  <a:cubicBezTo>
                    <a:pt x="295" y="321"/>
                    <a:pt x="295" y="321"/>
                    <a:pt x="296" y="321"/>
                  </a:cubicBezTo>
                  <a:cubicBezTo>
                    <a:pt x="296" y="321"/>
                    <a:pt x="297" y="321"/>
                    <a:pt x="297" y="321"/>
                  </a:cubicBezTo>
                  <a:cubicBezTo>
                    <a:pt x="297" y="321"/>
                    <a:pt x="298" y="320"/>
                    <a:pt x="298" y="320"/>
                  </a:cubicBezTo>
                  <a:cubicBezTo>
                    <a:pt x="298" y="319"/>
                    <a:pt x="299" y="319"/>
                    <a:pt x="298" y="318"/>
                  </a:cubicBezTo>
                  <a:cubicBezTo>
                    <a:pt x="298" y="318"/>
                    <a:pt x="298" y="317"/>
                    <a:pt x="298" y="317"/>
                  </a:cubicBezTo>
                  <a:cubicBezTo>
                    <a:pt x="298" y="317"/>
                    <a:pt x="296" y="316"/>
                    <a:pt x="293" y="314"/>
                  </a:cubicBezTo>
                  <a:cubicBezTo>
                    <a:pt x="281" y="307"/>
                    <a:pt x="254" y="290"/>
                    <a:pt x="229" y="274"/>
                  </a:cubicBezTo>
                  <a:cubicBezTo>
                    <a:pt x="216" y="266"/>
                    <a:pt x="204" y="259"/>
                    <a:pt x="196" y="254"/>
                  </a:cubicBezTo>
                  <a:cubicBezTo>
                    <a:pt x="191" y="251"/>
                    <a:pt x="188" y="249"/>
                    <a:pt x="185" y="247"/>
                  </a:cubicBezTo>
                  <a:cubicBezTo>
                    <a:pt x="184" y="246"/>
                    <a:pt x="183" y="246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1" y="245"/>
                    <a:pt x="181" y="245"/>
                    <a:pt x="181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1" y="245"/>
                    <a:pt x="181" y="245"/>
                    <a:pt x="181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2" y="247"/>
                    <a:pt x="182" y="247"/>
                    <a:pt x="182" y="247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2" y="248"/>
                    <a:pt x="182" y="247"/>
                  </a:cubicBezTo>
                  <a:cubicBezTo>
                    <a:pt x="180" y="246"/>
                    <a:pt x="180" y="246"/>
                    <a:pt x="180" y="246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7"/>
                    <a:pt x="181" y="247"/>
                    <a:pt x="181" y="247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7"/>
                    <a:pt x="181" y="247"/>
                    <a:pt x="181" y="247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8"/>
                  </a:cubicBezTo>
                  <a:cubicBezTo>
                    <a:pt x="181" y="248"/>
                    <a:pt x="182" y="248"/>
                    <a:pt x="183" y="249"/>
                  </a:cubicBezTo>
                  <a:cubicBezTo>
                    <a:pt x="188" y="251"/>
                    <a:pt x="197" y="256"/>
                    <a:pt x="209" y="262"/>
                  </a:cubicBezTo>
                  <a:cubicBezTo>
                    <a:pt x="227" y="272"/>
                    <a:pt x="249" y="285"/>
                    <a:pt x="267" y="295"/>
                  </a:cubicBezTo>
                  <a:cubicBezTo>
                    <a:pt x="276" y="301"/>
                    <a:pt x="284" y="305"/>
                    <a:pt x="290" y="308"/>
                  </a:cubicBezTo>
                  <a:cubicBezTo>
                    <a:pt x="293" y="310"/>
                    <a:pt x="295" y="311"/>
                    <a:pt x="296" y="312"/>
                  </a:cubicBezTo>
                  <a:cubicBezTo>
                    <a:pt x="297" y="313"/>
                    <a:pt x="298" y="313"/>
                    <a:pt x="298" y="313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299" y="314"/>
                    <a:pt x="300" y="314"/>
                    <a:pt x="300" y="314"/>
                  </a:cubicBezTo>
                  <a:cubicBezTo>
                    <a:pt x="301" y="314"/>
                    <a:pt x="302" y="314"/>
                    <a:pt x="302" y="313"/>
                  </a:cubicBezTo>
                  <a:cubicBezTo>
                    <a:pt x="302" y="312"/>
                    <a:pt x="302" y="311"/>
                    <a:pt x="301" y="310"/>
                  </a:cubicBezTo>
                  <a:cubicBezTo>
                    <a:pt x="184" y="237"/>
                    <a:pt x="184" y="237"/>
                    <a:pt x="184" y="237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85" y="240"/>
                    <a:pt x="185" y="240"/>
                    <a:pt x="185" y="240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4" y="241"/>
                    <a:pt x="185" y="241"/>
                    <a:pt x="185" y="240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3" y="240"/>
                    <a:pt x="183" y="240"/>
                    <a:pt x="183" y="240"/>
                  </a:cubicBezTo>
                  <a:cubicBezTo>
                    <a:pt x="183" y="241"/>
                    <a:pt x="183" y="241"/>
                    <a:pt x="183" y="241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3" y="240"/>
                    <a:pt x="183" y="240"/>
                    <a:pt x="183" y="240"/>
                  </a:cubicBezTo>
                  <a:cubicBezTo>
                    <a:pt x="183" y="241"/>
                    <a:pt x="183" y="241"/>
                    <a:pt x="183" y="241"/>
                  </a:cubicBezTo>
                  <a:cubicBezTo>
                    <a:pt x="183" y="240"/>
                    <a:pt x="183" y="240"/>
                    <a:pt x="183" y="240"/>
                  </a:cubicBezTo>
                  <a:cubicBezTo>
                    <a:pt x="183" y="241"/>
                    <a:pt x="183" y="241"/>
                    <a:pt x="183" y="241"/>
                  </a:cubicBezTo>
                  <a:cubicBezTo>
                    <a:pt x="183" y="241"/>
                    <a:pt x="183" y="241"/>
                    <a:pt x="183" y="241"/>
                  </a:cubicBezTo>
                  <a:cubicBezTo>
                    <a:pt x="183" y="240"/>
                    <a:pt x="183" y="240"/>
                    <a:pt x="183" y="240"/>
                  </a:cubicBezTo>
                  <a:cubicBezTo>
                    <a:pt x="183" y="241"/>
                    <a:pt x="183" y="241"/>
                    <a:pt x="183" y="241"/>
                  </a:cubicBezTo>
                  <a:cubicBezTo>
                    <a:pt x="183" y="241"/>
                    <a:pt x="184" y="241"/>
                    <a:pt x="185" y="242"/>
                  </a:cubicBezTo>
                  <a:cubicBezTo>
                    <a:pt x="190" y="244"/>
                    <a:pt x="199" y="249"/>
                    <a:pt x="211" y="256"/>
                  </a:cubicBezTo>
                  <a:cubicBezTo>
                    <a:pt x="228" y="265"/>
                    <a:pt x="251" y="279"/>
                    <a:pt x="269" y="289"/>
                  </a:cubicBezTo>
                  <a:cubicBezTo>
                    <a:pt x="278" y="295"/>
                    <a:pt x="286" y="299"/>
                    <a:pt x="291" y="303"/>
                  </a:cubicBezTo>
                  <a:cubicBezTo>
                    <a:pt x="294" y="304"/>
                    <a:pt x="297" y="306"/>
                    <a:pt x="298" y="307"/>
                  </a:cubicBezTo>
                  <a:cubicBezTo>
                    <a:pt x="299" y="307"/>
                    <a:pt x="300" y="308"/>
                    <a:pt x="300" y="308"/>
                  </a:cubicBezTo>
                  <a:cubicBezTo>
                    <a:pt x="301" y="308"/>
                    <a:pt x="301" y="308"/>
                    <a:pt x="301" y="308"/>
                  </a:cubicBezTo>
                  <a:cubicBezTo>
                    <a:pt x="301" y="308"/>
                    <a:pt x="301" y="308"/>
                    <a:pt x="301" y="308"/>
                  </a:cubicBezTo>
                  <a:cubicBezTo>
                    <a:pt x="302" y="308"/>
                    <a:pt x="302" y="308"/>
                    <a:pt x="302" y="308"/>
                  </a:cubicBezTo>
                  <a:cubicBezTo>
                    <a:pt x="303" y="308"/>
                    <a:pt x="303" y="308"/>
                    <a:pt x="303" y="308"/>
                  </a:cubicBezTo>
                  <a:cubicBezTo>
                    <a:pt x="304" y="308"/>
                    <a:pt x="304" y="308"/>
                    <a:pt x="304" y="308"/>
                  </a:cubicBezTo>
                  <a:cubicBezTo>
                    <a:pt x="304" y="307"/>
                    <a:pt x="304" y="307"/>
                    <a:pt x="304" y="307"/>
                  </a:cubicBezTo>
                  <a:cubicBezTo>
                    <a:pt x="304" y="307"/>
                    <a:pt x="304" y="307"/>
                    <a:pt x="304" y="306"/>
                  </a:cubicBezTo>
                  <a:cubicBezTo>
                    <a:pt x="304" y="305"/>
                    <a:pt x="304" y="305"/>
                    <a:pt x="304" y="304"/>
                  </a:cubicBezTo>
                  <a:cubicBezTo>
                    <a:pt x="303" y="304"/>
                    <a:pt x="302" y="303"/>
                    <a:pt x="301" y="302"/>
                  </a:cubicBezTo>
                  <a:cubicBezTo>
                    <a:pt x="296" y="298"/>
                    <a:pt x="287" y="292"/>
                    <a:pt x="276" y="285"/>
                  </a:cubicBezTo>
                  <a:cubicBezTo>
                    <a:pt x="242" y="264"/>
                    <a:pt x="189" y="233"/>
                    <a:pt x="189" y="233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306" y="303"/>
                    <a:pt x="306" y="303"/>
                    <a:pt x="306" y="303"/>
                  </a:cubicBezTo>
                  <a:cubicBezTo>
                    <a:pt x="307" y="303"/>
                    <a:pt x="308" y="303"/>
                    <a:pt x="309" y="302"/>
                  </a:cubicBezTo>
                  <a:cubicBezTo>
                    <a:pt x="309" y="302"/>
                    <a:pt x="309" y="301"/>
                    <a:pt x="309" y="301"/>
                  </a:cubicBezTo>
                  <a:cubicBezTo>
                    <a:pt x="309" y="300"/>
                    <a:pt x="309" y="300"/>
                    <a:pt x="309" y="300"/>
                  </a:cubicBezTo>
                  <a:cubicBezTo>
                    <a:pt x="309" y="299"/>
                    <a:pt x="308" y="299"/>
                    <a:pt x="308" y="299"/>
                  </a:cubicBezTo>
                  <a:cubicBezTo>
                    <a:pt x="308" y="299"/>
                    <a:pt x="307" y="298"/>
                    <a:pt x="306" y="297"/>
                  </a:cubicBezTo>
                  <a:cubicBezTo>
                    <a:pt x="298" y="291"/>
                    <a:pt x="269" y="274"/>
                    <a:pt x="242" y="258"/>
                  </a:cubicBezTo>
                  <a:cubicBezTo>
                    <a:pt x="229" y="250"/>
                    <a:pt x="217" y="242"/>
                    <a:pt x="207" y="236"/>
                  </a:cubicBezTo>
                  <a:cubicBezTo>
                    <a:pt x="202" y="233"/>
                    <a:pt x="199" y="231"/>
                    <a:pt x="196" y="229"/>
                  </a:cubicBezTo>
                  <a:cubicBezTo>
                    <a:pt x="194" y="228"/>
                    <a:pt x="193" y="228"/>
                    <a:pt x="193" y="227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3" y="228"/>
                    <a:pt x="193" y="228"/>
                    <a:pt x="193" y="228"/>
                  </a:cubicBezTo>
                  <a:cubicBezTo>
                    <a:pt x="193" y="228"/>
                    <a:pt x="192" y="227"/>
                    <a:pt x="192" y="227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3" y="228"/>
                    <a:pt x="193" y="228"/>
                    <a:pt x="193" y="228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2" y="229"/>
                    <a:pt x="192" y="229"/>
                    <a:pt x="192" y="229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2" y="230"/>
                    <a:pt x="192" y="230"/>
                    <a:pt x="192" y="229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1" y="230"/>
                    <a:pt x="191" y="230"/>
                  </a:cubicBezTo>
                  <a:cubicBezTo>
                    <a:pt x="191" y="230"/>
                    <a:pt x="192" y="230"/>
                    <a:pt x="193" y="231"/>
                  </a:cubicBezTo>
                  <a:cubicBezTo>
                    <a:pt x="198" y="233"/>
                    <a:pt x="208" y="238"/>
                    <a:pt x="219" y="244"/>
                  </a:cubicBezTo>
                  <a:cubicBezTo>
                    <a:pt x="237" y="254"/>
                    <a:pt x="260" y="267"/>
                    <a:pt x="278" y="278"/>
                  </a:cubicBezTo>
                  <a:cubicBezTo>
                    <a:pt x="288" y="283"/>
                    <a:pt x="296" y="288"/>
                    <a:pt x="301" y="291"/>
                  </a:cubicBezTo>
                  <a:cubicBezTo>
                    <a:pt x="307" y="294"/>
                    <a:pt x="310" y="296"/>
                    <a:pt x="310" y="296"/>
                  </a:cubicBezTo>
                  <a:cubicBezTo>
                    <a:pt x="311" y="297"/>
                    <a:pt x="313" y="297"/>
                    <a:pt x="313" y="296"/>
                  </a:cubicBezTo>
                  <a:cubicBezTo>
                    <a:pt x="313" y="295"/>
                    <a:pt x="314" y="295"/>
                    <a:pt x="314" y="294"/>
                  </a:cubicBezTo>
                  <a:cubicBezTo>
                    <a:pt x="313" y="293"/>
                    <a:pt x="313" y="293"/>
                    <a:pt x="313" y="292"/>
                  </a:cubicBezTo>
                  <a:cubicBezTo>
                    <a:pt x="312" y="292"/>
                    <a:pt x="311" y="291"/>
                    <a:pt x="310" y="290"/>
                  </a:cubicBezTo>
                  <a:cubicBezTo>
                    <a:pt x="305" y="286"/>
                    <a:pt x="296" y="280"/>
                    <a:pt x="284" y="273"/>
                  </a:cubicBezTo>
                  <a:cubicBezTo>
                    <a:pt x="267" y="263"/>
                    <a:pt x="245" y="250"/>
                    <a:pt x="227" y="239"/>
                  </a:cubicBezTo>
                  <a:cubicBezTo>
                    <a:pt x="218" y="234"/>
                    <a:pt x="210" y="229"/>
                    <a:pt x="204" y="226"/>
                  </a:cubicBezTo>
                  <a:cubicBezTo>
                    <a:pt x="202" y="224"/>
                    <a:pt x="199" y="222"/>
                    <a:pt x="198" y="221"/>
                  </a:cubicBezTo>
                  <a:cubicBezTo>
                    <a:pt x="197" y="221"/>
                    <a:pt x="196" y="221"/>
                    <a:pt x="196" y="220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5" y="221"/>
                    <a:pt x="195" y="221"/>
                    <a:pt x="195" y="221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5" y="221"/>
                    <a:pt x="195" y="221"/>
                    <a:pt x="195" y="221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4" y="221"/>
                    <a:pt x="194" y="221"/>
                    <a:pt x="194" y="221"/>
                  </a:cubicBezTo>
                  <a:cubicBezTo>
                    <a:pt x="196" y="221"/>
                    <a:pt x="196" y="221"/>
                    <a:pt x="196" y="221"/>
                  </a:cubicBezTo>
                  <a:cubicBezTo>
                    <a:pt x="196" y="221"/>
                    <a:pt x="196" y="220"/>
                    <a:pt x="196" y="220"/>
                  </a:cubicBezTo>
                  <a:cubicBezTo>
                    <a:pt x="194" y="221"/>
                    <a:pt x="194" y="221"/>
                    <a:pt x="194" y="221"/>
                  </a:cubicBezTo>
                  <a:cubicBezTo>
                    <a:pt x="196" y="221"/>
                    <a:pt x="196" y="221"/>
                    <a:pt x="196" y="221"/>
                  </a:cubicBezTo>
                  <a:cubicBezTo>
                    <a:pt x="194" y="221"/>
                    <a:pt x="194" y="221"/>
                    <a:pt x="194" y="221"/>
                  </a:cubicBezTo>
                  <a:cubicBezTo>
                    <a:pt x="196" y="223"/>
                    <a:pt x="196" y="223"/>
                    <a:pt x="196" y="223"/>
                  </a:cubicBezTo>
                  <a:cubicBezTo>
                    <a:pt x="196" y="222"/>
                    <a:pt x="196" y="222"/>
                    <a:pt x="196" y="221"/>
                  </a:cubicBezTo>
                  <a:cubicBezTo>
                    <a:pt x="194" y="221"/>
                    <a:pt x="194" y="221"/>
                    <a:pt x="194" y="221"/>
                  </a:cubicBezTo>
                  <a:cubicBezTo>
                    <a:pt x="196" y="223"/>
                    <a:pt x="196" y="223"/>
                    <a:pt x="196" y="223"/>
                  </a:cubicBezTo>
                  <a:cubicBezTo>
                    <a:pt x="194" y="221"/>
                    <a:pt x="194" y="221"/>
                    <a:pt x="194" y="221"/>
                  </a:cubicBezTo>
                  <a:cubicBezTo>
                    <a:pt x="193" y="223"/>
                    <a:pt x="193" y="223"/>
                    <a:pt x="193" y="223"/>
                  </a:cubicBezTo>
                  <a:cubicBezTo>
                    <a:pt x="313" y="289"/>
                    <a:pt x="313" y="289"/>
                    <a:pt x="313" y="289"/>
                  </a:cubicBezTo>
                  <a:cubicBezTo>
                    <a:pt x="313" y="289"/>
                    <a:pt x="314" y="289"/>
                    <a:pt x="315" y="289"/>
                  </a:cubicBezTo>
                  <a:cubicBezTo>
                    <a:pt x="315" y="289"/>
                    <a:pt x="316" y="288"/>
                    <a:pt x="316" y="287"/>
                  </a:cubicBezTo>
                  <a:cubicBezTo>
                    <a:pt x="316" y="286"/>
                    <a:pt x="316" y="286"/>
                    <a:pt x="316" y="286"/>
                  </a:cubicBezTo>
                  <a:cubicBezTo>
                    <a:pt x="315" y="286"/>
                    <a:pt x="315" y="286"/>
                    <a:pt x="315" y="286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2" y="283"/>
                    <a:pt x="303" y="278"/>
                    <a:pt x="292" y="271"/>
                  </a:cubicBezTo>
                  <a:cubicBezTo>
                    <a:pt x="275" y="261"/>
                    <a:pt x="251" y="247"/>
                    <a:pt x="232" y="235"/>
                  </a:cubicBezTo>
                  <a:cubicBezTo>
                    <a:pt x="222" y="229"/>
                    <a:pt x="213" y="223"/>
                    <a:pt x="207" y="219"/>
                  </a:cubicBezTo>
                  <a:cubicBezTo>
                    <a:pt x="204" y="217"/>
                    <a:pt x="201" y="215"/>
                    <a:pt x="200" y="214"/>
                  </a:cubicBezTo>
                  <a:cubicBezTo>
                    <a:pt x="199" y="214"/>
                    <a:pt x="198" y="213"/>
                    <a:pt x="198" y="213"/>
                  </a:cubicBezTo>
                  <a:cubicBezTo>
                    <a:pt x="197" y="212"/>
                    <a:pt x="197" y="212"/>
                    <a:pt x="197" y="212"/>
                  </a:cubicBezTo>
                  <a:cubicBezTo>
                    <a:pt x="197" y="213"/>
                    <a:pt x="197" y="213"/>
                    <a:pt x="197" y="213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7" y="212"/>
                    <a:pt x="197" y="212"/>
                    <a:pt x="197" y="212"/>
                  </a:cubicBezTo>
                  <a:cubicBezTo>
                    <a:pt x="197" y="213"/>
                    <a:pt x="197" y="213"/>
                    <a:pt x="197" y="213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197" y="214"/>
                    <a:pt x="197" y="214"/>
                    <a:pt x="197" y="214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197" y="214"/>
                    <a:pt x="197" y="214"/>
                    <a:pt x="197" y="214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195" y="215"/>
                    <a:pt x="195" y="215"/>
                    <a:pt x="195" y="215"/>
                  </a:cubicBezTo>
                  <a:cubicBezTo>
                    <a:pt x="317" y="283"/>
                    <a:pt x="317" y="283"/>
                    <a:pt x="317" y="283"/>
                  </a:cubicBezTo>
                  <a:cubicBezTo>
                    <a:pt x="318" y="284"/>
                    <a:pt x="319" y="284"/>
                    <a:pt x="319" y="283"/>
                  </a:cubicBezTo>
                  <a:cubicBezTo>
                    <a:pt x="320" y="282"/>
                    <a:pt x="320" y="281"/>
                    <a:pt x="319" y="280"/>
                  </a:cubicBezTo>
                  <a:cubicBezTo>
                    <a:pt x="319" y="280"/>
                    <a:pt x="317" y="279"/>
                    <a:pt x="314" y="277"/>
                  </a:cubicBezTo>
                  <a:cubicBezTo>
                    <a:pt x="302" y="270"/>
                    <a:pt x="274" y="252"/>
                    <a:pt x="249" y="237"/>
                  </a:cubicBezTo>
                  <a:cubicBezTo>
                    <a:pt x="236" y="229"/>
                    <a:pt x="224" y="221"/>
                    <a:pt x="215" y="216"/>
                  </a:cubicBezTo>
                  <a:cubicBezTo>
                    <a:pt x="211" y="213"/>
                    <a:pt x="207" y="211"/>
                    <a:pt x="205" y="209"/>
                  </a:cubicBezTo>
                  <a:cubicBezTo>
                    <a:pt x="203" y="208"/>
                    <a:pt x="202" y="207"/>
                    <a:pt x="202" y="207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1" y="206"/>
                    <a:pt x="201" y="206"/>
                    <a:pt x="201" y="206"/>
                  </a:cubicBezTo>
                  <a:cubicBezTo>
                    <a:pt x="201" y="206"/>
                    <a:pt x="201" y="206"/>
                    <a:pt x="201" y="206"/>
                  </a:cubicBezTo>
                  <a:cubicBezTo>
                    <a:pt x="200" y="207"/>
                    <a:pt x="200" y="207"/>
                    <a:pt x="200" y="207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1" y="206"/>
                    <a:pt x="201" y="206"/>
                    <a:pt x="201" y="206"/>
                  </a:cubicBezTo>
                  <a:cubicBezTo>
                    <a:pt x="200" y="207"/>
                    <a:pt x="200" y="207"/>
                    <a:pt x="200" y="207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0" y="208"/>
                    <a:pt x="200" y="208"/>
                    <a:pt x="200" y="208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0" y="208"/>
                    <a:pt x="200" y="208"/>
                    <a:pt x="200" y="208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0" y="208"/>
                    <a:pt x="200" y="208"/>
                    <a:pt x="200" y="208"/>
                  </a:cubicBezTo>
                  <a:cubicBezTo>
                    <a:pt x="202" y="208"/>
                    <a:pt x="202" y="208"/>
                    <a:pt x="202" y="208"/>
                  </a:cubicBezTo>
                  <a:cubicBezTo>
                    <a:pt x="201" y="207"/>
                    <a:pt x="201" y="207"/>
                    <a:pt x="201" y="207"/>
                  </a:cubicBezTo>
                  <a:cubicBezTo>
                    <a:pt x="200" y="208"/>
                    <a:pt x="200" y="208"/>
                    <a:pt x="200" y="208"/>
                  </a:cubicBezTo>
                  <a:cubicBezTo>
                    <a:pt x="202" y="208"/>
                    <a:pt x="202" y="208"/>
                    <a:pt x="202" y="208"/>
                  </a:cubicBezTo>
                  <a:cubicBezTo>
                    <a:pt x="199" y="208"/>
                    <a:pt x="199" y="208"/>
                    <a:pt x="199" y="208"/>
                  </a:cubicBezTo>
                  <a:cubicBezTo>
                    <a:pt x="199" y="210"/>
                    <a:pt x="199" y="210"/>
                    <a:pt x="199" y="210"/>
                  </a:cubicBezTo>
                  <a:cubicBezTo>
                    <a:pt x="297" y="262"/>
                    <a:pt x="297" y="262"/>
                    <a:pt x="297" y="262"/>
                  </a:cubicBezTo>
                  <a:cubicBezTo>
                    <a:pt x="298" y="262"/>
                    <a:pt x="299" y="262"/>
                    <a:pt x="300" y="261"/>
                  </a:cubicBezTo>
                  <a:cubicBezTo>
                    <a:pt x="300" y="260"/>
                    <a:pt x="300" y="259"/>
                    <a:pt x="299" y="258"/>
                  </a:cubicBezTo>
                  <a:cubicBezTo>
                    <a:pt x="299" y="258"/>
                    <a:pt x="293" y="255"/>
                    <a:pt x="284" y="249"/>
                  </a:cubicBezTo>
                  <a:cubicBezTo>
                    <a:pt x="270" y="241"/>
                    <a:pt x="249" y="228"/>
                    <a:pt x="232" y="218"/>
                  </a:cubicBezTo>
                  <a:cubicBezTo>
                    <a:pt x="224" y="212"/>
                    <a:pt x="216" y="208"/>
                    <a:pt x="211" y="204"/>
                  </a:cubicBezTo>
                  <a:cubicBezTo>
                    <a:pt x="208" y="202"/>
                    <a:pt x="206" y="201"/>
                    <a:pt x="204" y="200"/>
                  </a:cubicBezTo>
                  <a:cubicBezTo>
                    <a:pt x="203" y="199"/>
                    <a:pt x="203" y="199"/>
                    <a:pt x="203" y="198"/>
                  </a:cubicBezTo>
                  <a:cubicBezTo>
                    <a:pt x="202" y="198"/>
                    <a:pt x="202" y="198"/>
                    <a:pt x="202" y="198"/>
                  </a:cubicBezTo>
                  <a:cubicBezTo>
                    <a:pt x="202" y="199"/>
                    <a:pt x="202" y="199"/>
                    <a:pt x="202" y="199"/>
                  </a:cubicBezTo>
                  <a:cubicBezTo>
                    <a:pt x="202" y="198"/>
                    <a:pt x="202" y="198"/>
                    <a:pt x="202" y="198"/>
                  </a:cubicBezTo>
                  <a:cubicBezTo>
                    <a:pt x="202" y="198"/>
                    <a:pt x="202" y="198"/>
                    <a:pt x="202" y="198"/>
                  </a:cubicBezTo>
                  <a:cubicBezTo>
                    <a:pt x="202" y="199"/>
                    <a:pt x="202" y="199"/>
                    <a:pt x="202" y="199"/>
                  </a:cubicBezTo>
                  <a:cubicBezTo>
                    <a:pt x="202" y="198"/>
                    <a:pt x="202" y="198"/>
                    <a:pt x="202" y="198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3" y="199"/>
                    <a:pt x="203" y="199"/>
                    <a:pt x="203" y="199"/>
                  </a:cubicBezTo>
                  <a:cubicBezTo>
                    <a:pt x="203" y="199"/>
                    <a:pt x="202" y="198"/>
                    <a:pt x="202" y="198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3" y="199"/>
                    <a:pt x="203" y="199"/>
                    <a:pt x="203" y="199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203" y="200"/>
                    <a:pt x="203" y="200"/>
                    <a:pt x="203" y="199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200" y="201"/>
                    <a:pt x="220" y="213"/>
                    <a:pt x="242" y="224"/>
                  </a:cubicBezTo>
                  <a:cubicBezTo>
                    <a:pt x="252" y="230"/>
                    <a:pt x="263" y="236"/>
                    <a:pt x="271" y="240"/>
                  </a:cubicBezTo>
                  <a:cubicBezTo>
                    <a:pt x="276" y="242"/>
                    <a:pt x="279" y="244"/>
                    <a:pt x="282" y="246"/>
                  </a:cubicBezTo>
                  <a:cubicBezTo>
                    <a:pt x="283" y="246"/>
                    <a:pt x="284" y="247"/>
                    <a:pt x="285" y="247"/>
                  </a:cubicBezTo>
                  <a:cubicBezTo>
                    <a:pt x="286" y="247"/>
                    <a:pt x="286" y="247"/>
                    <a:pt x="287" y="247"/>
                  </a:cubicBezTo>
                  <a:cubicBezTo>
                    <a:pt x="287" y="248"/>
                    <a:pt x="287" y="248"/>
                    <a:pt x="288" y="248"/>
                  </a:cubicBezTo>
                  <a:cubicBezTo>
                    <a:pt x="289" y="248"/>
                    <a:pt x="289" y="248"/>
                    <a:pt x="289" y="248"/>
                  </a:cubicBezTo>
                  <a:cubicBezTo>
                    <a:pt x="289" y="247"/>
                    <a:pt x="289" y="247"/>
                    <a:pt x="290" y="247"/>
                  </a:cubicBezTo>
                  <a:cubicBezTo>
                    <a:pt x="290" y="246"/>
                    <a:pt x="290" y="246"/>
                    <a:pt x="290" y="245"/>
                  </a:cubicBezTo>
                  <a:cubicBezTo>
                    <a:pt x="290" y="245"/>
                    <a:pt x="289" y="244"/>
                    <a:pt x="289" y="244"/>
                  </a:cubicBezTo>
                  <a:cubicBezTo>
                    <a:pt x="289" y="244"/>
                    <a:pt x="284" y="241"/>
                    <a:pt x="276" y="236"/>
                  </a:cubicBezTo>
                  <a:cubicBezTo>
                    <a:pt x="263" y="228"/>
                    <a:pt x="245" y="217"/>
                    <a:pt x="230" y="208"/>
                  </a:cubicBezTo>
                  <a:cubicBezTo>
                    <a:pt x="222" y="203"/>
                    <a:pt x="216" y="199"/>
                    <a:pt x="211" y="196"/>
                  </a:cubicBezTo>
                  <a:cubicBezTo>
                    <a:pt x="208" y="194"/>
                    <a:pt x="206" y="193"/>
                    <a:pt x="205" y="192"/>
                  </a:cubicBezTo>
                  <a:cubicBezTo>
                    <a:pt x="204" y="191"/>
                    <a:pt x="204" y="191"/>
                    <a:pt x="204" y="191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2" y="191"/>
                    <a:pt x="202" y="191"/>
                    <a:pt x="202" y="191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2" y="191"/>
                    <a:pt x="202" y="191"/>
                    <a:pt x="202" y="191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4" y="191"/>
                    <a:pt x="203" y="191"/>
                    <a:pt x="203" y="191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291" y="239"/>
                    <a:pt x="291" y="239"/>
                    <a:pt x="291" y="239"/>
                  </a:cubicBezTo>
                  <a:cubicBezTo>
                    <a:pt x="292" y="240"/>
                    <a:pt x="293" y="240"/>
                    <a:pt x="294" y="239"/>
                  </a:cubicBezTo>
                  <a:cubicBezTo>
                    <a:pt x="294" y="238"/>
                    <a:pt x="294" y="238"/>
                    <a:pt x="294" y="238"/>
                  </a:cubicBezTo>
                  <a:cubicBezTo>
                    <a:pt x="294" y="237"/>
                    <a:pt x="294" y="237"/>
                    <a:pt x="293" y="236"/>
                  </a:cubicBezTo>
                  <a:cubicBezTo>
                    <a:pt x="293" y="236"/>
                    <a:pt x="293" y="236"/>
                    <a:pt x="293" y="236"/>
                  </a:cubicBezTo>
                  <a:cubicBezTo>
                    <a:pt x="293" y="236"/>
                    <a:pt x="292" y="235"/>
                    <a:pt x="291" y="235"/>
                  </a:cubicBezTo>
                  <a:cubicBezTo>
                    <a:pt x="285" y="230"/>
                    <a:pt x="264" y="217"/>
                    <a:pt x="244" y="205"/>
                  </a:cubicBezTo>
                  <a:cubicBezTo>
                    <a:pt x="224" y="193"/>
                    <a:pt x="206" y="182"/>
                    <a:pt x="206" y="182"/>
                  </a:cubicBezTo>
                  <a:cubicBezTo>
                    <a:pt x="205" y="183"/>
                    <a:pt x="205" y="183"/>
                    <a:pt x="205" y="183"/>
                  </a:cubicBezTo>
                  <a:cubicBezTo>
                    <a:pt x="207" y="184"/>
                    <a:pt x="207" y="184"/>
                    <a:pt x="207" y="184"/>
                  </a:cubicBezTo>
                  <a:cubicBezTo>
                    <a:pt x="205" y="183"/>
                    <a:pt x="205" y="183"/>
                    <a:pt x="205" y="183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6" y="185"/>
                    <a:pt x="206" y="185"/>
                    <a:pt x="207" y="184"/>
                  </a:cubicBezTo>
                  <a:cubicBezTo>
                    <a:pt x="205" y="183"/>
                    <a:pt x="205" y="183"/>
                    <a:pt x="205" y="183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3"/>
                    <a:pt x="205" y="183"/>
                    <a:pt x="205" y="183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3"/>
                    <a:pt x="205" y="183"/>
                    <a:pt x="205" y="183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4"/>
                    <a:pt x="205" y="184"/>
                    <a:pt x="205" y="184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4"/>
                    <a:pt x="205" y="184"/>
                    <a:pt x="205" y="184"/>
                  </a:cubicBezTo>
                  <a:cubicBezTo>
                    <a:pt x="205" y="185"/>
                    <a:pt x="205" y="185"/>
                    <a:pt x="205" y="185"/>
                  </a:cubicBezTo>
                  <a:cubicBezTo>
                    <a:pt x="205" y="185"/>
                    <a:pt x="205" y="185"/>
                    <a:pt x="206" y="186"/>
                  </a:cubicBezTo>
                  <a:cubicBezTo>
                    <a:pt x="213" y="189"/>
                    <a:pt x="234" y="200"/>
                    <a:pt x="254" y="211"/>
                  </a:cubicBezTo>
                  <a:cubicBezTo>
                    <a:pt x="264" y="216"/>
                    <a:pt x="274" y="221"/>
                    <a:pt x="281" y="225"/>
                  </a:cubicBezTo>
                  <a:cubicBezTo>
                    <a:pt x="284" y="227"/>
                    <a:pt x="287" y="229"/>
                    <a:pt x="289" y="230"/>
                  </a:cubicBezTo>
                  <a:cubicBezTo>
                    <a:pt x="290" y="230"/>
                    <a:pt x="291" y="231"/>
                    <a:pt x="292" y="231"/>
                  </a:cubicBezTo>
                  <a:cubicBezTo>
                    <a:pt x="293" y="231"/>
                    <a:pt x="293" y="231"/>
                    <a:pt x="293" y="231"/>
                  </a:cubicBezTo>
                  <a:cubicBezTo>
                    <a:pt x="293" y="231"/>
                    <a:pt x="293" y="231"/>
                    <a:pt x="293" y="231"/>
                  </a:cubicBezTo>
                  <a:cubicBezTo>
                    <a:pt x="293" y="231"/>
                    <a:pt x="293" y="231"/>
                    <a:pt x="293" y="231"/>
                  </a:cubicBezTo>
                  <a:cubicBezTo>
                    <a:pt x="293" y="232"/>
                    <a:pt x="293" y="232"/>
                    <a:pt x="293" y="232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5" y="232"/>
                    <a:pt x="295" y="231"/>
                    <a:pt x="296" y="230"/>
                  </a:cubicBezTo>
                  <a:cubicBezTo>
                    <a:pt x="296" y="229"/>
                    <a:pt x="296" y="228"/>
                    <a:pt x="295" y="228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6" y="175"/>
                    <a:pt x="206" y="175"/>
                    <a:pt x="206" y="175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6" y="176"/>
                    <a:pt x="206" y="175"/>
                    <a:pt x="206" y="175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4" y="175"/>
                    <a:pt x="204" y="175"/>
                    <a:pt x="204" y="175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4" y="175"/>
                    <a:pt x="204" y="175"/>
                    <a:pt x="204" y="175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4" y="176"/>
                    <a:pt x="205" y="176"/>
                    <a:pt x="206" y="177"/>
                  </a:cubicBezTo>
                  <a:cubicBezTo>
                    <a:pt x="212" y="180"/>
                    <a:pt x="235" y="192"/>
                    <a:pt x="255" y="203"/>
                  </a:cubicBezTo>
                  <a:cubicBezTo>
                    <a:pt x="266" y="208"/>
                    <a:pt x="276" y="213"/>
                    <a:pt x="283" y="217"/>
                  </a:cubicBezTo>
                  <a:cubicBezTo>
                    <a:pt x="290" y="221"/>
                    <a:pt x="295" y="224"/>
                    <a:pt x="295" y="224"/>
                  </a:cubicBezTo>
                  <a:cubicBezTo>
                    <a:pt x="296" y="224"/>
                    <a:pt x="297" y="224"/>
                    <a:pt x="298" y="223"/>
                  </a:cubicBezTo>
                  <a:cubicBezTo>
                    <a:pt x="299" y="222"/>
                    <a:pt x="298" y="221"/>
                    <a:pt x="297" y="220"/>
                  </a:cubicBezTo>
                  <a:cubicBezTo>
                    <a:pt x="297" y="220"/>
                    <a:pt x="292" y="217"/>
                    <a:pt x="284" y="212"/>
                  </a:cubicBezTo>
                  <a:cubicBezTo>
                    <a:pt x="271" y="205"/>
                    <a:pt x="253" y="193"/>
                    <a:pt x="237" y="184"/>
                  </a:cubicBezTo>
                  <a:cubicBezTo>
                    <a:pt x="229" y="179"/>
                    <a:pt x="222" y="175"/>
                    <a:pt x="217" y="171"/>
                  </a:cubicBezTo>
                  <a:cubicBezTo>
                    <a:pt x="215" y="170"/>
                    <a:pt x="213" y="168"/>
                    <a:pt x="212" y="167"/>
                  </a:cubicBezTo>
                  <a:cubicBezTo>
                    <a:pt x="211" y="167"/>
                    <a:pt x="210" y="167"/>
                    <a:pt x="210" y="166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09" y="167"/>
                    <a:pt x="209" y="167"/>
                    <a:pt x="209" y="167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09" y="167"/>
                    <a:pt x="209" y="167"/>
                    <a:pt x="209" y="167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10" y="167"/>
                    <a:pt x="210" y="167"/>
                    <a:pt x="210" y="167"/>
                  </a:cubicBezTo>
                  <a:cubicBezTo>
                    <a:pt x="210" y="167"/>
                    <a:pt x="210" y="166"/>
                    <a:pt x="210" y="166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10" y="167"/>
                    <a:pt x="210" y="167"/>
                    <a:pt x="210" y="167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10" y="168"/>
                    <a:pt x="210" y="168"/>
                    <a:pt x="210" y="168"/>
                  </a:cubicBezTo>
                  <a:cubicBezTo>
                    <a:pt x="210" y="168"/>
                    <a:pt x="210" y="167"/>
                    <a:pt x="210" y="167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10" y="168"/>
                    <a:pt x="210" y="168"/>
                    <a:pt x="210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9"/>
                    <a:pt x="207" y="169"/>
                    <a:pt x="207" y="169"/>
                  </a:cubicBezTo>
                  <a:cubicBezTo>
                    <a:pt x="207" y="169"/>
                    <a:pt x="229" y="181"/>
                    <a:pt x="250" y="193"/>
                  </a:cubicBezTo>
                  <a:cubicBezTo>
                    <a:pt x="261" y="199"/>
                    <a:pt x="272" y="205"/>
                    <a:pt x="281" y="209"/>
                  </a:cubicBezTo>
                  <a:cubicBezTo>
                    <a:pt x="285" y="211"/>
                    <a:pt x="288" y="213"/>
                    <a:pt x="291" y="214"/>
                  </a:cubicBezTo>
                  <a:cubicBezTo>
                    <a:pt x="292" y="215"/>
                    <a:pt x="293" y="216"/>
                    <a:pt x="294" y="216"/>
                  </a:cubicBezTo>
                  <a:cubicBezTo>
                    <a:pt x="294" y="216"/>
                    <a:pt x="295" y="216"/>
                    <a:pt x="295" y="216"/>
                  </a:cubicBezTo>
                  <a:cubicBezTo>
                    <a:pt x="295" y="217"/>
                    <a:pt x="295" y="217"/>
                    <a:pt x="295" y="217"/>
                  </a:cubicBezTo>
                  <a:cubicBezTo>
                    <a:pt x="296" y="217"/>
                    <a:pt x="296" y="217"/>
                    <a:pt x="296" y="217"/>
                  </a:cubicBezTo>
                  <a:cubicBezTo>
                    <a:pt x="297" y="217"/>
                    <a:pt x="297" y="217"/>
                    <a:pt x="297" y="217"/>
                  </a:cubicBezTo>
                  <a:cubicBezTo>
                    <a:pt x="297" y="216"/>
                    <a:pt x="298" y="216"/>
                    <a:pt x="298" y="216"/>
                  </a:cubicBezTo>
                  <a:cubicBezTo>
                    <a:pt x="298" y="215"/>
                    <a:pt x="298" y="215"/>
                    <a:pt x="298" y="214"/>
                  </a:cubicBezTo>
                  <a:cubicBezTo>
                    <a:pt x="298" y="214"/>
                    <a:pt x="298" y="213"/>
                    <a:pt x="297" y="213"/>
                  </a:cubicBezTo>
                  <a:cubicBezTo>
                    <a:pt x="209" y="158"/>
                    <a:pt x="209" y="158"/>
                    <a:pt x="209" y="158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10" y="161"/>
                    <a:pt x="210" y="161"/>
                    <a:pt x="210" y="161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9" y="161"/>
                    <a:pt x="209" y="161"/>
                    <a:pt x="209" y="161"/>
                  </a:cubicBezTo>
                  <a:cubicBezTo>
                    <a:pt x="209" y="161"/>
                    <a:pt x="209" y="161"/>
                    <a:pt x="210" y="161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9" y="161"/>
                    <a:pt x="209" y="161"/>
                    <a:pt x="209" y="161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9" y="161"/>
                    <a:pt x="209" y="161"/>
                    <a:pt x="209" y="161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08" y="161"/>
                    <a:pt x="208" y="162"/>
                    <a:pt x="209" y="162"/>
                  </a:cubicBezTo>
                  <a:cubicBezTo>
                    <a:pt x="216" y="165"/>
                    <a:pt x="238" y="177"/>
                    <a:pt x="258" y="187"/>
                  </a:cubicBezTo>
                  <a:cubicBezTo>
                    <a:pt x="269" y="192"/>
                    <a:pt x="278" y="198"/>
                    <a:pt x="286" y="201"/>
                  </a:cubicBezTo>
                  <a:cubicBezTo>
                    <a:pt x="293" y="205"/>
                    <a:pt x="297" y="208"/>
                    <a:pt x="297" y="208"/>
                  </a:cubicBezTo>
                  <a:cubicBezTo>
                    <a:pt x="298" y="208"/>
                    <a:pt x="299" y="208"/>
                    <a:pt x="299" y="208"/>
                  </a:cubicBezTo>
                  <a:cubicBezTo>
                    <a:pt x="300" y="207"/>
                    <a:pt x="300" y="207"/>
                    <a:pt x="300" y="206"/>
                  </a:cubicBezTo>
                  <a:cubicBezTo>
                    <a:pt x="300" y="205"/>
                    <a:pt x="300" y="205"/>
                    <a:pt x="300" y="205"/>
                  </a:cubicBezTo>
                  <a:cubicBezTo>
                    <a:pt x="300" y="204"/>
                    <a:pt x="300" y="204"/>
                    <a:pt x="300" y="204"/>
                  </a:cubicBezTo>
                  <a:cubicBezTo>
                    <a:pt x="299" y="204"/>
                    <a:pt x="299" y="203"/>
                    <a:pt x="298" y="203"/>
                  </a:cubicBezTo>
                  <a:cubicBezTo>
                    <a:pt x="291" y="198"/>
                    <a:pt x="269" y="184"/>
                    <a:pt x="248" y="172"/>
                  </a:cubicBezTo>
                  <a:cubicBezTo>
                    <a:pt x="227" y="159"/>
                    <a:pt x="208" y="147"/>
                    <a:pt x="208" y="147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6" y="150"/>
                    <a:pt x="229" y="164"/>
                    <a:pt x="252" y="177"/>
                  </a:cubicBezTo>
                  <a:cubicBezTo>
                    <a:pt x="264" y="183"/>
                    <a:pt x="275" y="190"/>
                    <a:pt x="285" y="195"/>
                  </a:cubicBezTo>
                  <a:cubicBezTo>
                    <a:pt x="289" y="197"/>
                    <a:pt x="293" y="199"/>
                    <a:pt x="296" y="201"/>
                  </a:cubicBezTo>
                  <a:cubicBezTo>
                    <a:pt x="298" y="201"/>
                    <a:pt x="299" y="202"/>
                    <a:pt x="300" y="202"/>
                  </a:cubicBezTo>
                  <a:cubicBezTo>
                    <a:pt x="300" y="203"/>
                    <a:pt x="301" y="203"/>
                    <a:pt x="301" y="203"/>
                  </a:cubicBezTo>
                  <a:cubicBezTo>
                    <a:pt x="302" y="203"/>
                    <a:pt x="302" y="203"/>
                    <a:pt x="303" y="203"/>
                  </a:cubicBezTo>
                  <a:cubicBezTo>
                    <a:pt x="303" y="203"/>
                    <a:pt x="303" y="203"/>
                    <a:pt x="303" y="203"/>
                  </a:cubicBezTo>
                  <a:cubicBezTo>
                    <a:pt x="304" y="203"/>
                    <a:pt x="304" y="203"/>
                    <a:pt x="305" y="202"/>
                  </a:cubicBezTo>
                  <a:cubicBezTo>
                    <a:pt x="305" y="202"/>
                    <a:pt x="305" y="201"/>
                    <a:pt x="305" y="201"/>
                  </a:cubicBezTo>
                  <a:cubicBezTo>
                    <a:pt x="305" y="200"/>
                    <a:pt x="304" y="200"/>
                    <a:pt x="304" y="199"/>
                  </a:cubicBezTo>
                  <a:cubicBezTo>
                    <a:pt x="255" y="169"/>
                    <a:pt x="255" y="169"/>
                    <a:pt x="255" y="169"/>
                  </a:cubicBezTo>
                  <a:cubicBezTo>
                    <a:pt x="308" y="197"/>
                    <a:pt x="308" y="197"/>
                    <a:pt x="308" y="197"/>
                  </a:cubicBezTo>
                  <a:cubicBezTo>
                    <a:pt x="309" y="197"/>
                    <a:pt x="310" y="197"/>
                    <a:pt x="311" y="196"/>
                  </a:cubicBezTo>
                  <a:cubicBezTo>
                    <a:pt x="311" y="195"/>
                    <a:pt x="311" y="195"/>
                    <a:pt x="311" y="195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0" y="193"/>
                    <a:pt x="310" y="193"/>
                    <a:pt x="310" y="193"/>
                  </a:cubicBezTo>
                  <a:cubicBezTo>
                    <a:pt x="310" y="193"/>
                    <a:pt x="309" y="192"/>
                    <a:pt x="308" y="191"/>
                  </a:cubicBezTo>
                  <a:cubicBezTo>
                    <a:pt x="301" y="186"/>
                    <a:pt x="276" y="171"/>
                    <a:pt x="253" y="157"/>
                  </a:cubicBezTo>
                  <a:cubicBezTo>
                    <a:pt x="242" y="150"/>
                    <a:pt x="231" y="143"/>
                    <a:pt x="223" y="138"/>
                  </a:cubicBezTo>
                  <a:cubicBezTo>
                    <a:pt x="219" y="136"/>
                    <a:pt x="216" y="134"/>
                    <a:pt x="213" y="132"/>
                  </a:cubicBezTo>
                  <a:cubicBezTo>
                    <a:pt x="212" y="132"/>
                    <a:pt x="211" y="131"/>
                    <a:pt x="211" y="131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1" y="132"/>
                    <a:pt x="211" y="132"/>
                    <a:pt x="211" y="132"/>
                  </a:cubicBezTo>
                  <a:cubicBezTo>
                    <a:pt x="211" y="131"/>
                    <a:pt x="210" y="131"/>
                    <a:pt x="210" y="131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1" y="132"/>
                    <a:pt x="211" y="132"/>
                    <a:pt x="211" y="132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315" y="194"/>
                    <a:pt x="315" y="194"/>
                    <a:pt x="315" y="194"/>
                  </a:cubicBezTo>
                  <a:cubicBezTo>
                    <a:pt x="316" y="195"/>
                    <a:pt x="317" y="194"/>
                    <a:pt x="317" y="194"/>
                  </a:cubicBezTo>
                  <a:cubicBezTo>
                    <a:pt x="318" y="193"/>
                    <a:pt x="318" y="193"/>
                    <a:pt x="318" y="192"/>
                  </a:cubicBezTo>
                  <a:cubicBezTo>
                    <a:pt x="318" y="192"/>
                    <a:pt x="318" y="191"/>
                    <a:pt x="317" y="191"/>
                  </a:cubicBezTo>
                  <a:cubicBezTo>
                    <a:pt x="317" y="191"/>
                    <a:pt x="317" y="190"/>
                    <a:pt x="316" y="190"/>
                  </a:cubicBezTo>
                  <a:cubicBezTo>
                    <a:pt x="315" y="189"/>
                    <a:pt x="312" y="187"/>
                    <a:pt x="309" y="184"/>
                  </a:cubicBezTo>
                  <a:cubicBezTo>
                    <a:pt x="296" y="176"/>
                    <a:pt x="270" y="161"/>
                    <a:pt x="248" y="147"/>
                  </a:cubicBezTo>
                  <a:cubicBezTo>
                    <a:pt x="236" y="141"/>
                    <a:pt x="226" y="135"/>
                    <a:pt x="218" y="130"/>
                  </a:cubicBezTo>
                  <a:cubicBezTo>
                    <a:pt x="214" y="128"/>
                    <a:pt x="211" y="126"/>
                    <a:pt x="209" y="124"/>
                  </a:cubicBezTo>
                  <a:cubicBezTo>
                    <a:pt x="208" y="123"/>
                    <a:pt x="207" y="123"/>
                    <a:pt x="207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3"/>
                    <a:pt x="206" y="123"/>
                    <a:pt x="206" y="123"/>
                  </a:cubicBezTo>
                  <a:cubicBezTo>
                    <a:pt x="207" y="122"/>
                    <a:pt x="207" y="122"/>
                    <a:pt x="207" y="122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6" y="123"/>
                    <a:pt x="206" y="123"/>
                    <a:pt x="206" y="123"/>
                  </a:cubicBezTo>
                  <a:cubicBezTo>
                    <a:pt x="207" y="122"/>
                    <a:pt x="207" y="122"/>
                    <a:pt x="207" y="122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7" y="123"/>
                    <a:pt x="207" y="122"/>
                    <a:pt x="207" y="122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6" y="124"/>
                    <a:pt x="206" y="124"/>
                    <a:pt x="206" y="124"/>
                  </a:cubicBezTo>
                  <a:cubicBezTo>
                    <a:pt x="207" y="124"/>
                    <a:pt x="207" y="123"/>
                    <a:pt x="207" y="123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6" y="124"/>
                    <a:pt x="206" y="124"/>
                    <a:pt x="206" y="124"/>
                  </a:cubicBezTo>
                  <a:cubicBezTo>
                    <a:pt x="206" y="124"/>
                    <a:pt x="206" y="124"/>
                    <a:pt x="206" y="124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6" y="125"/>
                    <a:pt x="206" y="125"/>
                    <a:pt x="206" y="124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5" y="124"/>
                    <a:pt x="205" y="124"/>
                    <a:pt x="205" y="124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5" y="124"/>
                    <a:pt x="205" y="124"/>
                    <a:pt x="205" y="124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05" y="125"/>
                    <a:pt x="206" y="125"/>
                    <a:pt x="207" y="126"/>
                  </a:cubicBezTo>
                  <a:cubicBezTo>
                    <a:pt x="212" y="128"/>
                    <a:pt x="222" y="133"/>
                    <a:pt x="234" y="140"/>
                  </a:cubicBezTo>
                  <a:cubicBezTo>
                    <a:pt x="252" y="150"/>
                    <a:pt x="275" y="163"/>
                    <a:pt x="293" y="174"/>
                  </a:cubicBezTo>
                  <a:cubicBezTo>
                    <a:pt x="302" y="179"/>
                    <a:pt x="310" y="184"/>
                    <a:pt x="316" y="187"/>
                  </a:cubicBezTo>
                  <a:cubicBezTo>
                    <a:pt x="322" y="191"/>
                    <a:pt x="325" y="193"/>
                    <a:pt x="325" y="193"/>
                  </a:cubicBezTo>
                  <a:cubicBezTo>
                    <a:pt x="326" y="193"/>
                    <a:pt x="328" y="193"/>
                    <a:pt x="328" y="192"/>
                  </a:cubicBezTo>
                  <a:cubicBezTo>
                    <a:pt x="329" y="191"/>
                    <a:pt x="329" y="190"/>
                    <a:pt x="328" y="189"/>
                  </a:cubicBezTo>
                  <a:cubicBezTo>
                    <a:pt x="205" y="113"/>
                    <a:pt x="205" y="113"/>
                    <a:pt x="205" y="113"/>
                  </a:cubicBezTo>
                  <a:cubicBezTo>
                    <a:pt x="204" y="115"/>
                    <a:pt x="204" y="115"/>
                    <a:pt x="204" y="11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6"/>
                    <a:pt x="206" y="116"/>
                    <a:pt x="206" y="116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5"/>
                    <a:pt x="205" y="115"/>
                    <a:pt x="205" y="115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4" y="117"/>
                    <a:pt x="204" y="117"/>
                    <a:pt x="204" y="117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4" y="117"/>
                    <a:pt x="204" y="117"/>
                    <a:pt x="204" y="117"/>
                  </a:cubicBezTo>
                  <a:cubicBezTo>
                    <a:pt x="205" y="117"/>
                    <a:pt x="205" y="117"/>
                    <a:pt x="205" y="117"/>
                  </a:cubicBezTo>
                  <a:cubicBezTo>
                    <a:pt x="205" y="117"/>
                    <a:pt x="206" y="117"/>
                    <a:pt x="208" y="118"/>
                  </a:cubicBezTo>
                  <a:cubicBezTo>
                    <a:pt x="213" y="121"/>
                    <a:pt x="224" y="126"/>
                    <a:pt x="237" y="134"/>
                  </a:cubicBezTo>
                  <a:cubicBezTo>
                    <a:pt x="257" y="145"/>
                    <a:pt x="281" y="159"/>
                    <a:pt x="301" y="170"/>
                  </a:cubicBezTo>
                  <a:cubicBezTo>
                    <a:pt x="311" y="176"/>
                    <a:pt x="320" y="181"/>
                    <a:pt x="326" y="184"/>
                  </a:cubicBezTo>
                  <a:cubicBezTo>
                    <a:pt x="329" y="186"/>
                    <a:pt x="332" y="188"/>
                    <a:pt x="334" y="189"/>
                  </a:cubicBezTo>
                  <a:cubicBezTo>
                    <a:pt x="334" y="189"/>
                    <a:pt x="335" y="190"/>
                    <a:pt x="336" y="190"/>
                  </a:cubicBezTo>
                  <a:cubicBezTo>
                    <a:pt x="336" y="190"/>
                    <a:pt x="336" y="190"/>
                    <a:pt x="336" y="190"/>
                  </a:cubicBezTo>
                  <a:cubicBezTo>
                    <a:pt x="337" y="190"/>
                    <a:pt x="337" y="190"/>
                    <a:pt x="337" y="190"/>
                  </a:cubicBezTo>
                  <a:cubicBezTo>
                    <a:pt x="337" y="190"/>
                    <a:pt x="337" y="190"/>
                    <a:pt x="337" y="190"/>
                  </a:cubicBezTo>
                  <a:cubicBezTo>
                    <a:pt x="337" y="190"/>
                    <a:pt x="337" y="191"/>
                    <a:pt x="337" y="191"/>
                  </a:cubicBezTo>
                  <a:cubicBezTo>
                    <a:pt x="338" y="191"/>
                    <a:pt x="339" y="190"/>
                    <a:pt x="339" y="189"/>
                  </a:cubicBezTo>
                  <a:cubicBezTo>
                    <a:pt x="340" y="188"/>
                    <a:pt x="339" y="187"/>
                    <a:pt x="339" y="187"/>
                  </a:cubicBezTo>
                  <a:cubicBezTo>
                    <a:pt x="339" y="187"/>
                    <a:pt x="336" y="185"/>
                    <a:pt x="333" y="183"/>
                  </a:cubicBezTo>
                  <a:cubicBezTo>
                    <a:pt x="320" y="175"/>
                    <a:pt x="287" y="155"/>
                    <a:pt x="258" y="137"/>
                  </a:cubicBezTo>
                  <a:cubicBezTo>
                    <a:pt x="243" y="128"/>
                    <a:pt x="229" y="119"/>
                    <a:pt x="219" y="113"/>
                  </a:cubicBezTo>
                  <a:cubicBezTo>
                    <a:pt x="214" y="110"/>
                    <a:pt x="210" y="107"/>
                    <a:pt x="207" y="105"/>
                  </a:cubicBezTo>
                  <a:cubicBezTo>
                    <a:pt x="206" y="104"/>
                    <a:pt x="204" y="103"/>
                    <a:pt x="204" y="103"/>
                  </a:cubicBezTo>
                  <a:cubicBezTo>
                    <a:pt x="203" y="103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2" y="103"/>
                    <a:pt x="202" y="103"/>
                    <a:pt x="202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2" y="103"/>
                    <a:pt x="202" y="103"/>
                    <a:pt x="202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3" y="103"/>
                    <a:pt x="203" y="103"/>
                    <a:pt x="203" y="102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3" y="105"/>
                    <a:pt x="203" y="105"/>
                    <a:pt x="203" y="105"/>
                  </a:cubicBezTo>
                  <a:cubicBezTo>
                    <a:pt x="203" y="104"/>
                    <a:pt x="203" y="104"/>
                    <a:pt x="203" y="103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3" y="105"/>
                    <a:pt x="203" y="105"/>
                    <a:pt x="203" y="105"/>
                  </a:cubicBezTo>
                  <a:cubicBezTo>
                    <a:pt x="203" y="105"/>
                    <a:pt x="203" y="105"/>
                    <a:pt x="203" y="105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2" y="105"/>
                    <a:pt x="203" y="105"/>
                    <a:pt x="203" y="105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5"/>
                    <a:pt x="202" y="106"/>
                    <a:pt x="203" y="107"/>
                  </a:cubicBezTo>
                  <a:cubicBezTo>
                    <a:pt x="213" y="112"/>
                    <a:pt x="247" y="131"/>
                    <a:pt x="279" y="149"/>
                  </a:cubicBezTo>
                  <a:cubicBezTo>
                    <a:pt x="295" y="158"/>
                    <a:pt x="311" y="167"/>
                    <a:pt x="322" y="174"/>
                  </a:cubicBezTo>
                  <a:cubicBezTo>
                    <a:pt x="328" y="177"/>
                    <a:pt x="333" y="180"/>
                    <a:pt x="337" y="182"/>
                  </a:cubicBezTo>
                  <a:cubicBezTo>
                    <a:pt x="339" y="182"/>
                    <a:pt x="340" y="183"/>
                    <a:pt x="341" y="184"/>
                  </a:cubicBezTo>
                  <a:cubicBezTo>
                    <a:pt x="342" y="184"/>
                    <a:pt x="342" y="184"/>
                    <a:pt x="343" y="184"/>
                  </a:cubicBezTo>
                  <a:cubicBezTo>
                    <a:pt x="343" y="185"/>
                    <a:pt x="344" y="185"/>
                    <a:pt x="344" y="185"/>
                  </a:cubicBezTo>
                  <a:cubicBezTo>
                    <a:pt x="345" y="185"/>
                    <a:pt x="345" y="185"/>
                    <a:pt x="345" y="185"/>
                  </a:cubicBezTo>
                  <a:cubicBezTo>
                    <a:pt x="345" y="184"/>
                    <a:pt x="346" y="184"/>
                    <a:pt x="346" y="184"/>
                  </a:cubicBezTo>
                  <a:cubicBezTo>
                    <a:pt x="346" y="183"/>
                    <a:pt x="347" y="183"/>
                    <a:pt x="346" y="182"/>
                  </a:cubicBezTo>
                  <a:cubicBezTo>
                    <a:pt x="346" y="182"/>
                    <a:pt x="346" y="181"/>
                    <a:pt x="346" y="181"/>
                  </a:cubicBezTo>
                  <a:cubicBezTo>
                    <a:pt x="346" y="181"/>
                    <a:pt x="343" y="179"/>
                    <a:pt x="339" y="177"/>
                  </a:cubicBezTo>
                  <a:cubicBezTo>
                    <a:pt x="325" y="168"/>
                    <a:pt x="290" y="147"/>
                    <a:pt x="259" y="127"/>
                  </a:cubicBezTo>
                  <a:cubicBezTo>
                    <a:pt x="243" y="117"/>
                    <a:pt x="228" y="108"/>
                    <a:pt x="217" y="101"/>
                  </a:cubicBezTo>
                  <a:cubicBezTo>
                    <a:pt x="211" y="97"/>
                    <a:pt x="207" y="95"/>
                    <a:pt x="204" y="93"/>
                  </a:cubicBezTo>
                  <a:cubicBezTo>
                    <a:pt x="202" y="92"/>
                    <a:pt x="201" y="91"/>
                    <a:pt x="200" y="90"/>
                  </a:cubicBezTo>
                  <a:cubicBezTo>
                    <a:pt x="200" y="90"/>
                    <a:pt x="200" y="90"/>
                    <a:pt x="199" y="90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200" y="91"/>
                    <a:pt x="200" y="91"/>
                    <a:pt x="200" y="91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200" y="91"/>
                    <a:pt x="200" y="91"/>
                    <a:pt x="200" y="91"/>
                  </a:cubicBezTo>
                  <a:cubicBezTo>
                    <a:pt x="198" y="91"/>
                    <a:pt x="198" y="91"/>
                    <a:pt x="198" y="91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346" y="180"/>
                    <a:pt x="346" y="180"/>
                    <a:pt x="346" y="180"/>
                  </a:cubicBezTo>
                  <a:cubicBezTo>
                    <a:pt x="347" y="180"/>
                    <a:pt x="348" y="180"/>
                    <a:pt x="349" y="179"/>
                  </a:cubicBezTo>
                  <a:cubicBezTo>
                    <a:pt x="350" y="178"/>
                    <a:pt x="349" y="177"/>
                    <a:pt x="348" y="176"/>
                  </a:cubicBezTo>
                  <a:cubicBezTo>
                    <a:pt x="199" y="83"/>
                    <a:pt x="199" y="83"/>
                    <a:pt x="199" y="83"/>
                  </a:cubicBezTo>
                  <a:cubicBezTo>
                    <a:pt x="198" y="85"/>
                    <a:pt x="198" y="85"/>
                    <a:pt x="198" y="85"/>
                  </a:cubicBezTo>
                  <a:cubicBezTo>
                    <a:pt x="200" y="86"/>
                    <a:pt x="200" y="86"/>
                    <a:pt x="200" y="86"/>
                  </a:cubicBezTo>
                  <a:cubicBezTo>
                    <a:pt x="199" y="85"/>
                    <a:pt x="199" y="85"/>
                    <a:pt x="199" y="85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7"/>
                    <a:pt x="200" y="86"/>
                    <a:pt x="200" y="86"/>
                  </a:cubicBezTo>
                  <a:cubicBezTo>
                    <a:pt x="199" y="85"/>
                    <a:pt x="199" y="85"/>
                    <a:pt x="199" y="85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5"/>
                    <a:pt x="199" y="85"/>
                    <a:pt x="199" y="85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5"/>
                    <a:pt x="199" y="85"/>
                    <a:pt x="199" y="85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6"/>
                    <a:pt x="199" y="86"/>
                    <a:pt x="199" y="86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6"/>
                    <a:pt x="199" y="86"/>
                    <a:pt x="199" y="86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199" y="87"/>
                    <a:pt x="200" y="87"/>
                    <a:pt x="201" y="88"/>
                  </a:cubicBezTo>
                  <a:cubicBezTo>
                    <a:pt x="207" y="90"/>
                    <a:pt x="218" y="97"/>
                    <a:pt x="233" y="105"/>
                  </a:cubicBezTo>
                  <a:cubicBezTo>
                    <a:pt x="255" y="117"/>
                    <a:pt x="283" y="134"/>
                    <a:pt x="306" y="147"/>
                  </a:cubicBezTo>
                  <a:cubicBezTo>
                    <a:pt x="317" y="154"/>
                    <a:pt x="327" y="160"/>
                    <a:pt x="334" y="164"/>
                  </a:cubicBezTo>
                  <a:cubicBezTo>
                    <a:pt x="341" y="168"/>
                    <a:pt x="345" y="170"/>
                    <a:pt x="345" y="170"/>
                  </a:cubicBezTo>
                  <a:cubicBezTo>
                    <a:pt x="346" y="171"/>
                    <a:pt x="347" y="171"/>
                    <a:pt x="348" y="170"/>
                  </a:cubicBezTo>
                  <a:cubicBezTo>
                    <a:pt x="348" y="169"/>
                    <a:pt x="348" y="169"/>
                    <a:pt x="348" y="169"/>
                  </a:cubicBezTo>
                  <a:cubicBezTo>
                    <a:pt x="348" y="167"/>
                    <a:pt x="348" y="167"/>
                    <a:pt x="348" y="166"/>
                  </a:cubicBezTo>
                  <a:cubicBezTo>
                    <a:pt x="347" y="165"/>
                    <a:pt x="346" y="164"/>
                    <a:pt x="344" y="163"/>
                  </a:cubicBezTo>
                  <a:cubicBezTo>
                    <a:pt x="338" y="158"/>
                    <a:pt x="326" y="150"/>
                    <a:pt x="311" y="141"/>
                  </a:cubicBezTo>
                  <a:cubicBezTo>
                    <a:pt x="265" y="112"/>
                    <a:pt x="195" y="72"/>
                    <a:pt x="195" y="72"/>
                  </a:cubicBezTo>
                  <a:cubicBezTo>
                    <a:pt x="193" y="73"/>
                    <a:pt x="193" y="73"/>
                    <a:pt x="193" y="73"/>
                  </a:cubicBezTo>
                  <a:cubicBezTo>
                    <a:pt x="195" y="74"/>
                    <a:pt x="195" y="74"/>
                    <a:pt x="195" y="74"/>
                  </a:cubicBezTo>
                  <a:cubicBezTo>
                    <a:pt x="194" y="73"/>
                    <a:pt x="194" y="73"/>
                    <a:pt x="194" y="73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5" y="75"/>
                    <a:pt x="195" y="75"/>
                    <a:pt x="195" y="74"/>
                  </a:cubicBezTo>
                  <a:cubicBezTo>
                    <a:pt x="194" y="73"/>
                    <a:pt x="194" y="73"/>
                    <a:pt x="194" y="73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4" y="74"/>
                    <a:pt x="194" y="74"/>
                    <a:pt x="194" y="74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4" y="74"/>
                    <a:pt x="194" y="74"/>
                    <a:pt x="194" y="74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4" y="75"/>
                    <a:pt x="196" y="75"/>
                    <a:pt x="197" y="76"/>
                  </a:cubicBezTo>
                  <a:cubicBezTo>
                    <a:pt x="203" y="79"/>
                    <a:pt x="216" y="86"/>
                    <a:pt x="231" y="94"/>
                  </a:cubicBezTo>
                  <a:cubicBezTo>
                    <a:pt x="253" y="107"/>
                    <a:pt x="282" y="125"/>
                    <a:pt x="305" y="139"/>
                  </a:cubicBezTo>
                  <a:cubicBezTo>
                    <a:pt x="316" y="146"/>
                    <a:pt x="326" y="152"/>
                    <a:pt x="333" y="156"/>
                  </a:cubicBezTo>
                  <a:cubicBezTo>
                    <a:pt x="340" y="161"/>
                    <a:pt x="345" y="164"/>
                    <a:pt x="345" y="164"/>
                  </a:cubicBezTo>
                  <a:cubicBezTo>
                    <a:pt x="345" y="164"/>
                    <a:pt x="346" y="164"/>
                    <a:pt x="346" y="164"/>
                  </a:cubicBezTo>
                  <a:cubicBezTo>
                    <a:pt x="347" y="164"/>
                    <a:pt x="347" y="163"/>
                    <a:pt x="347" y="163"/>
                  </a:cubicBezTo>
                  <a:cubicBezTo>
                    <a:pt x="348" y="162"/>
                    <a:pt x="348" y="162"/>
                    <a:pt x="348" y="162"/>
                  </a:cubicBezTo>
                  <a:cubicBezTo>
                    <a:pt x="348" y="161"/>
                    <a:pt x="347" y="161"/>
                    <a:pt x="347" y="161"/>
                  </a:cubicBezTo>
                  <a:cubicBezTo>
                    <a:pt x="347" y="160"/>
                    <a:pt x="347" y="160"/>
                    <a:pt x="347" y="160"/>
                  </a:cubicBezTo>
                  <a:cubicBezTo>
                    <a:pt x="346" y="160"/>
                    <a:pt x="345" y="159"/>
                    <a:pt x="344" y="158"/>
                  </a:cubicBezTo>
                  <a:cubicBezTo>
                    <a:pt x="332" y="151"/>
                    <a:pt x="294" y="129"/>
                    <a:pt x="259" y="107"/>
                  </a:cubicBezTo>
                  <a:cubicBezTo>
                    <a:pt x="241" y="97"/>
                    <a:pt x="224" y="86"/>
                    <a:pt x="211" y="78"/>
                  </a:cubicBezTo>
                  <a:cubicBezTo>
                    <a:pt x="205" y="74"/>
                    <a:pt x="200" y="71"/>
                    <a:pt x="196" y="68"/>
                  </a:cubicBezTo>
                  <a:cubicBezTo>
                    <a:pt x="194" y="67"/>
                    <a:pt x="193" y="66"/>
                    <a:pt x="192" y="65"/>
                  </a:cubicBezTo>
                  <a:cubicBezTo>
                    <a:pt x="192" y="64"/>
                    <a:pt x="191" y="64"/>
                    <a:pt x="191" y="64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0" y="64"/>
                    <a:pt x="190" y="64"/>
                    <a:pt x="190" y="64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0" y="64"/>
                    <a:pt x="190" y="64"/>
                    <a:pt x="190" y="64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0" y="66"/>
                    <a:pt x="190" y="66"/>
                    <a:pt x="190" y="66"/>
                  </a:cubicBezTo>
                  <a:cubicBezTo>
                    <a:pt x="190" y="66"/>
                    <a:pt x="191" y="66"/>
                    <a:pt x="191" y="65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0" y="66"/>
                    <a:pt x="190" y="66"/>
                    <a:pt x="190" y="66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90" y="66"/>
                    <a:pt x="190" y="66"/>
                    <a:pt x="190" y="66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90" y="66"/>
                    <a:pt x="192" y="67"/>
                  </a:cubicBezTo>
                  <a:cubicBezTo>
                    <a:pt x="198" y="70"/>
                    <a:pt x="210" y="77"/>
                    <a:pt x="226" y="86"/>
                  </a:cubicBezTo>
                  <a:cubicBezTo>
                    <a:pt x="249" y="100"/>
                    <a:pt x="279" y="118"/>
                    <a:pt x="303" y="132"/>
                  </a:cubicBezTo>
                  <a:cubicBezTo>
                    <a:pt x="316" y="140"/>
                    <a:pt x="326" y="146"/>
                    <a:pt x="334" y="151"/>
                  </a:cubicBezTo>
                  <a:cubicBezTo>
                    <a:pt x="341" y="155"/>
                    <a:pt x="346" y="158"/>
                    <a:pt x="346" y="158"/>
                  </a:cubicBezTo>
                  <a:cubicBezTo>
                    <a:pt x="347" y="158"/>
                    <a:pt x="347" y="158"/>
                    <a:pt x="348" y="158"/>
                  </a:cubicBezTo>
                  <a:cubicBezTo>
                    <a:pt x="348" y="158"/>
                    <a:pt x="349" y="158"/>
                    <a:pt x="349" y="157"/>
                  </a:cubicBezTo>
                  <a:cubicBezTo>
                    <a:pt x="349" y="157"/>
                    <a:pt x="349" y="156"/>
                    <a:pt x="349" y="156"/>
                  </a:cubicBezTo>
                  <a:cubicBezTo>
                    <a:pt x="349" y="155"/>
                    <a:pt x="349" y="155"/>
                    <a:pt x="348" y="154"/>
                  </a:cubicBezTo>
                  <a:cubicBezTo>
                    <a:pt x="348" y="154"/>
                    <a:pt x="346" y="153"/>
                    <a:pt x="341" y="150"/>
                  </a:cubicBezTo>
                  <a:cubicBezTo>
                    <a:pt x="326" y="141"/>
                    <a:pt x="287" y="118"/>
                    <a:pt x="252" y="96"/>
                  </a:cubicBezTo>
                  <a:cubicBezTo>
                    <a:pt x="234" y="85"/>
                    <a:pt x="218" y="75"/>
                    <a:pt x="205" y="67"/>
                  </a:cubicBezTo>
                  <a:cubicBezTo>
                    <a:pt x="199" y="63"/>
                    <a:pt x="194" y="60"/>
                    <a:pt x="191" y="58"/>
                  </a:cubicBezTo>
                  <a:cubicBezTo>
                    <a:pt x="189" y="56"/>
                    <a:pt x="188" y="55"/>
                    <a:pt x="187" y="55"/>
                  </a:cubicBezTo>
                  <a:cubicBezTo>
                    <a:pt x="187" y="54"/>
                    <a:pt x="186" y="54"/>
                    <a:pt x="186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5" y="55"/>
                    <a:pt x="185" y="55"/>
                    <a:pt x="185" y="55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5" y="55"/>
                    <a:pt x="185" y="55"/>
                    <a:pt x="185" y="55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85" y="55"/>
                    <a:pt x="185" y="55"/>
                    <a:pt x="185" y="55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85" y="55"/>
                    <a:pt x="185" y="55"/>
                    <a:pt x="185" y="55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3" y="56"/>
                    <a:pt x="183" y="56"/>
                    <a:pt x="183" y="56"/>
                  </a:cubicBezTo>
                  <a:cubicBezTo>
                    <a:pt x="346" y="149"/>
                    <a:pt x="346" y="149"/>
                    <a:pt x="346" y="149"/>
                  </a:cubicBezTo>
                  <a:cubicBezTo>
                    <a:pt x="347" y="149"/>
                    <a:pt x="348" y="149"/>
                    <a:pt x="349" y="148"/>
                  </a:cubicBezTo>
                  <a:cubicBezTo>
                    <a:pt x="349" y="147"/>
                    <a:pt x="349" y="146"/>
                    <a:pt x="348" y="145"/>
                  </a:cubicBezTo>
                  <a:cubicBezTo>
                    <a:pt x="348" y="145"/>
                    <a:pt x="345" y="143"/>
                    <a:pt x="341" y="141"/>
                  </a:cubicBezTo>
                  <a:cubicBezTo>
                    <a:pt x="324" y="131"/>
                    <a:pt x="283" y="107"/>
                    <a:pt x="247" y="85"/>
                  </a:cubicBezTo>
                  <a:cubicBezTo>
                    <a:pt x="228" y="73"/>
                    <a:pt x="211" y="63"/>
                    <a:pt x="198" y="54"/>
                  </a:cubicBezTo>
                  <a:cubicBezTo>
                    <a:pt x="192" y="50"/>
                    <a:pt x="187" y="47"/>
                    <a:pt x="183" y="44"/>
                  </a:cubicBezTo>
                  <a:cubicBezTo>
                    <a:pt x="181" y="43"/>
                    <a:pt x="180" y="42"/>
                    <a:pt x="179" y="41"/>
                  </a:cubicBezTo>
                  <a:cubicBezTo>
                    <a:pt x="179" y="40"/>
                    <a:pt x="178" y="40"/>
                    <a:pt x="178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5" y="42"/>
                    <a:pt x="175" y="42"/>
                    <a:pt x="175" y="42"/>
                  </a:cubicBezTo>
                  <a:cubicBezTo>
                    <a:pt x="175" y="42"/>
                    <a:pt x="217" y="66"/>
                    <a:pt x="260" y="91"/>
                  </a:cubicBezTo>
                  <a:cubicBezTo>
                    <a:pt x="281" y="103"/>
                    <a:pt x="303" y="115"/>
                    <a:pt x="319" y="124"/>
                  </a:cubicBezTo>
                  <a:cubicBezTo>
                    <a:pt x="327" y="129"/>
                    <a:pt x="334" y="133"/>
                    <a:pt x="339" y="135"/>
                  </a:cubicBezTo>
                  <a:cubicBezTo>
                    <a:pt x="341" y="137"/>
                    <a:pt x="343" y="138"/>
                    <a:pt x="345" y="139"/>
                  </a:cubicBezTo>
                  <a:cubicBezTo>
                    <a:pt x="345" y="139"/>
                    <a:pt x="346" y="139"/>
                    <a:pt x="346" y="139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0"/>
                    <a:pt x="348" y="140"/>
                  </a:cubicBezTo>
                  <a:cubicBezTo>
                    <a:pt x="348" y="140"/>
                    <a:pt x="348" y="140"/>
                    <a:pt x="348" y="140"/>
                  </a:cubicBezTo>
                  <a:cubicBezTo>
                    <a:pt x="349" y="140"/>
                    <a:pt x="349" y="139"/>
                    <a:pt x="349" y="139"/>
                  </a:cubicBezTo>
                  <a:cubicBezTo>
                    <a:pt x="350" y="139"/>
                    <a:pt x="350" y="138"/>
                    <a:pt x="350" y="137"/>
                  </a:cubicBezTo>
                  <a:cubicBezTo>
                    <a:pt x="350" y="137"/>
                    <a:pt x="349" y="136"/>
                    <a:pt x="349" y="136"/>
                  </a:cubicBezTo>
                  <a:cubicBezTo>
                    <a:pt x="349" y="136"/>
                    <a:pt x="346" y="134"/>
                    <a:pt x="341" y="131"/>
                  </a:cubicBezTo>
                  <a:cubicBezTo>
                    <a:pt x="323" y="121"/>
                    <a:pt x="278" y="95"/>
                    <a:pt x="238" y="70"/>
                  </a:cubicBezTo>
                  <a:cubicBezTo>
                    <a:pt x="217" y="58"/>
                    <a:pt x="198" y="46"/>
                    <a:pt x="184" y="37"/>
                  </a:cubicBezTo>
                  <a:cubicBezTo>
                    <a:pt x="177" y="32"/>
                    <a:pt x="172" y="28"/>
                    <a:pt x="168" y="25"/>
                  </a:cubicBezTo>
                  <a:cubicBezTo>
                    <a:pt x="166" y="24"/>
                    <a:pt x="164" y="22"/>
                    <a:pt x="163" y="22"/>
                  </a:cubicBezTo>
                  <a:cubicBezTo>
                    <a:pt x="163" y="21"/>
                    <a:pt x="162" y="21"/>
                    <a:pt x="162" y="21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1" y="21"/>
                    <a:pt x="161" y="21"/>
                    <a:pt x="161" y="21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1" y="21"/>
                    <a:pt x="161" y="21"/>
                    <a:pt x="161" y="21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1" y="21"/>
                    <a:pt x="161" y="21"/>
                    <a:pt x="161" y="21"/>
                  </a:cubicBezTo>
                  <a:cubicBezTo>
                    <a:pt x="162" y="22"/>
                    <a:pt x="162" y="22"/>
                    <a:pt x="162" y="22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1" y="21"/>
                    <a:pt x="161" y="21"/>
                    <a:pt x="161" y="21"/>
                  </a:cubicBezTo>
                  <a:cubicBezTo>
                    <a:pt x="162" y="22"/>
                    <a:pt x="162" y="22"/>
                    <a:pt x="162" y="22"/>
                  </a:cubicBezTo>
                  <a:cubicBezTo>
                    <a:pt x="160" y="21"/>
                    <a:pt x="160" y="21"/>
                    <a:pt x="160" y="21"/>
                  </a:cubicBezTo>
                  <a:cubicBezTo>
                    <a:pt x="159" y="22"/>
                    <a:pt x="159" y="22"/>
                    <a:pt x="159" y="22"/>
                  </a:cubicBezTo>
                  <a:cubicBezTo>
                    <a:pt x="159" y="22"/>
                    <a:pt x="205" y="50"/>
                    <a:pt x="251" y="77"/>
                  </a:cubicBezTo>
                  <a:cubicBezTo>
                    <a:pt x="274" y="91"/>
                    <a:pt x="297" y="105"/>
                    <a:pt x="315" y="115"/>
                  </a:cubicBezTo>
                  <a:cubicBezTo>
                    <a:pt x="324" y="120"/>
                    <a:pt x="331" y="125"/>
                    <a:pt x="337" y="128"/>
                  </a:cubicBezTo>
                  <a:cubicBezTo>
                    <a:pt x="340" y="129"/>
                    <a:pt x="342" y="130"/>
                    <a:pt x="343" y="131"/>
                  </a:cubicBezTo>
                  <a:cubicBezTo>
                    <a:pt x="344" y="132"/>
                    <a:pt x="345" y="132"/>
                    <a:pt x="345" y="132"/>
                  </a:cubicBezTo>
                  <a:cubicBezTo>
                    <a:pt x="346" y="133"/>
                    <a:pt x="346" y="133"/>
                    <a:pt x="346" y="133"/>
                  </a:cubicBezTo>
                  <a:cubicBezTo>
                    <a:pt x="346" y="133"/>
                    <a:pt x="346" y="133"/>
                    <a:pt x="347" y="133"/>
                  </a:cubicBezTo>
                  <a:cubicBezTo>
                    <a:pt x="348" y="133"/>
                    <a:pt x="348" y="133"/>
                    <a:pt x="348" y="133"/>
                  </a:cubicBezTo>
                  <a:cubicBezTo>
                    <a:pt x="348" y="133"/>
                    <a:pt x="348" y="132"/>
                    <a:pt x="349" y="132"/>
                  </a:cubicBezTo>
                  <a:cubicBezTo>
                    <a:pt x="349" y="132"/>
                    <a:pt x="349" y="131"/>
                    <a:pt x="349" y="131"/>
                  </a:cubicBezTo>
                  <a:cubicBezTo>
                    <a:pt x="349" y="130"/>
                    <a:pt x="349" y="130"/>
                    <a:pt x="349" y="130"/>
                  </a:cubicBezTo>
                  <a:cubicBezTo>
                    <a:pt x="348" y="129"/>
                    <a:pt x="348" y="129"/>
                    <a:pt x="348" y="129"/>
                  </a:cubicBezTo>
                  <a:cubicBezTo>
                    <a:pt x="348" y="129"/>
                    <a:pt x="348" y="129"/>
                    <a:pt x="347" y="128"/>
                  </a:cubicBezTo>
                  <a:cubicBezTo>
                    <a:pt x="343" y="125"/>
                    <a:pt x="328" y="116"/>
                    <a:pt x="308" y="104"/>
                  </a:cubicBezTo>
                  <a:cubicBezTo>
                    <a:pt x="278" y="86"/>
                    <a:pt x="237" y="61"/>
                    <a:pt x="203" y="40"/>
                  </a:cubicBezTo>
                  <a:cubicBezTo>
                    <a:pt x="186" y="29"/>
                    <a:pt x="171" y="20"/>
                    <a:pt x="160" y="13"/>
                  </a:cubicBezTo>
                  <a:cubicBezTo>
                    <a:pt x="154" y="9"/>
                    <a:pt x="150" y="6"/>
                    <a:pt x="147" y="4"/>
                  </a:cubicBezTo>
                  <a:cubicBezTo>
                    <a:pt x="145" y="3"/>
                    <a:pt x="144" y="2"/>
                    <a:pt x="144" y="2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5" y="121"/>
                    <a:pt x="346" y="121"/>
                    <a:pt x="347" y="120"/>
                  </a:cubicBezTo>
                  <a:cubicBezTo>
                    <a:pt x="347" y="119"/>
                    <a:pt x="347" y="118"/>
                    <a:pt x="346" y="117"/>
                  </a:cubicBezTo>
                  <a:cubicBezTo>
                    <a:pt x="329" y="107"/>
                    <a:pt x="329" y="107"/>
                    <a:pt x="329" y="107"/>
                  </a:cubicBezTo>
                  <a:cubicBezTo>
                    <a:pt x="328" y="106"/>
                    <a:pt x="327" y="106"/>
                    <a:pt x="326" y="107"/>
                  </a:cubicBezTo>
                  <a:cubicBezTo>
                    <a:pt x="326" y="108"/>
                    <a:pt x="326" y="110"/>
                    <a:pt x="327" y="110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5" y="119"/>
                    <a:pt x="345" y="119"/>
                    <a:pt x="345" y="119"/>
                  </a:cubicBezTo>
                  <a:cubicBezTo>
                    <a:pt x="346" y="117"/>
                    <a:pt x="346" y="117"/>
                    <a:pt x="346" y="117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1" y="0"/>
                    <a:pt x="140" y="0"/>
                    <a:pt x="139" y="1"/>
                  </a:cubicBezTo>
                  <a:cubicBezTo>
                    <a:pt x="139" y="1"/>
                    <a:pt x="139" y="2"/>
                    <a:pt x="139" y="2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1" y="5"/>
                    <a:pt x="142" y="6"/>
                    <a:pt x="144" y="7"/>
                  </a:cubicBezTo>
                  <a:cubicBezTo>
                    <a:pt x="151" y="12"/>
                    <a:pt x="168" y="23"/>
                    <a:pt x="188" y="35"/>
                  </a:cubicBezTo>
                  <a:cubicBezTo>
                    <a:pt x="218" y="54"/>
                    <a:pt x="258" y="78"/>
                    <a:pt x="290" y="98"/>
                  </a:cubicBezTo>
                  <a:cubicBezTo>
                    <a:pt x="306" y="107"/>
                    <a:pt x="320" y="116"/>
                    <a:pt x="330" y="122"/>
                  </a:cubicBezTo>
                  <a:cubicBezTo>
                    <a:pt x="335" y="125"/>
                    <a:pt x="339" y="128"/>
                    <a:pt x="342" y="129"/>
                  </a:cubicBezTo>
                  <a:cubicBezTo>
                    <a:pt x="343" y="130"/>
                    <a:pt x="344" y="131"/>
                    <a:pt x="345" y="132"/>
                  </a:cubicBezTo>
                  <a:cubicBezTo>
                    <a:pt x="346" y="132"/>
                    <a:pt x="346" y="132"/>
                    <a:pt x="346" y="132"/>
                  </a:cubicBezTo>
                  <a:cubicBezTo>
                    <a:pt x="346" y="132"/>
                    <a:pt x="346" y="132"/>
                    <a:pt x="346" y="132"/>
                  </a:cubicBezTo>
                  <a:cubicBezTo>
                    <a:pt x="346" y="132"/>
                    <a:pt x="346" y="132"/>
                    <a:pt x="346" y="132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2"/>
                    <a:pt x="345" y="132"/>
                    <a:pt x="345" y="132"/>
                  </a:cubicBezTo>
                  <a:cubicBezTo>
                    <a:pt x="346" y="132"/>
                    <a:pt x="346" y="132"/>
                    <a:pt x="346" y="132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2"/>
                    <a:pt x="345" y="132"/>
                    <a:pt x="345" y="132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2"/>
                    <a:pt x="345" y="132"/>
                    <a:pt x="345" y="132"/>
                  </a:cubicBezTo>
                  <a:cubicBezTo>
                    <a:pt x="345" y="132"/>
                    <a:pt x="345" y="132"/>
                    <a:pt x="345" y="132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2"/>
                    <a:pt x="345" y="132"/>
                    <a:pt x="345" y="132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1"/>
                    <a:pt x="345" y="131"/>
                    <a:pt x="345" y="131"/>
                  </a:cubicBezTo>
                  <a:cubicBezTo>
                    <a:pt x="345" y="131"/>
                    <a:pt x="345" y="131"/>
                    <a:pt x="345" y="132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1"/>
                    <a:pt x="345" y="131"/>
                    <a:pt x="345" y="131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5" y="130"/>
                    <a:pt x="345" y="130"/>
                    <a:pt x="345" y="130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6" y="129"/>
                    <a:pt x="346" y="129"/>
                    <a:pt x="346" y="129"/>
                  </a:cubicBezTo>
                  <a:cubicBezTo>
                    <a:pt x="346" y="129"/>
                    <a:pt x="346" y="129"/>
                    <a:pt x="345" y="130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6" y="129"/>
                    <a:pt x="346" y="129"/>
                    <a:pt x="346" y="129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7" y="129"/>
                    <a:pt x="347" y="129"/>
                    <a:pt x="347" y="129"/>
                  </a:cubicBezTo>
                  <a:cubicBezTo>
                    <a:pt x="346" y="129"/>
                    <a:pt x="346" y="129"/>
                    <a:pt x="346" y="129"/>
                  </a:cubicBezTo>
                  <a:cubicBezTo>
                    <a:pt x="347" y="131"/>
                    <a:pt x="347" y="131"/>
                    <a:pt x="347" y="131"/>
                  </a:cubicBezTo>
                  <a:cubicBezTo>
                    <a:pt x="347" y="129"/>
                    <a:pt x="347" y="129"/>
                    <a:pt x="347" y="129"/>
                  </a:cubicBezTo>
                  <a:cubicBezTo>
                    <a:pt x="347" y="130"/>
                    <a:pt x="347" y="130"/>
                    <a:pt x="347" y="130"/>
                  </a:cubicBezTo>
                  <a:cubicBezTo>
                    <a:pt x="347" y="129"/>
                    <a:pt x="347" y="129"/>
                    <a:pt x="347" y="129"/>
                  </a:cubicBezTo>
                  <a:cubicBezTo>
                    <a:pt x="347" y="129"/>
                    <a:pt x="347" y="129"/>
                    <a:pt x="347" y="129"/>
                  </a:cubicBezTo>
                  <a:cubicBezTo>
                    <a:pt x="347" y="130"/>
                    <a:pt x="347" y="130"/>
                    <a:pt x="347" y="130"/>
                  </a:cubicBezTo>
                  <a:cubicBezTo>
                    <a:pt x="347" y="129"/>
                    <a:pt x="347" y="129"/>
                    <a:pt x="347" y="129"/>
                  </a:cubicBezTo>
                  <a:cubicBezTo>
                    <a:pt x="347" y="129"/>
                    <a:pt x="347" y="129"/>
                    <a:pt x="347" y="129"/>
                  </a:cubicBezTo>
                  <a:cubicBezTo>
                    <a:pt x="347" y="129"/>
                    <a:pt x="346" y="128"/>
                    <a:pt x="344" y="127"/>
                  </a:cubicBezTo>
                  <a:cubicBezTo>
                    <a:pt x="331" y="120"/>
                    <a:pt x="285" y="93"/>
                    <a:pt x="243" y="68"/>
                  </a:cubicBezTo>
                  <a:cubicBezTo>
                    <a:pt x="221" y="55"/>
                    <a:pt x="201" y="43"/>
                    <a:pt x="186" y="34"/>
                  </a:cubicBezTo>
                  <a:cubicBezTo>
                    <a:pt x="179" y="29"/>
                    <a:pt x="172" y="26"/>
                    <a:pt x="168" y="23"/>
                  </a:cubicBezTo>
                  <a:cubicBezTo>
                    <a:pt x="164" y="20"/>
                    <a:pt x="161" y="19"/>
                    <a:pt x="161" y="19"/>
                  </a:cubicBezTo>
                  <a:cubicBezTo>
                    <a:pt x="160" y="18"/>
                    <a:pt x="159" y="19"/>
                    <a:pt x="159" y="20"/>
                  </a:cubicBezTo>
                  <a:cubicBezTo>
                    <a:pt x="158" y="20"/>
                    <a:pt x="158" y="21"/>
                    <a:pt x="158" y="21"/>
                  </a:cubicBezTo>
                  <a:cubicBezTo>
                    <a:pt x="158" y="22"/>
                    <a:pt x="158" y="22"/>
                    <a:pt x="159" y="22"/>
                  </a:cubicBezTo>
                  <a:cubicBezTo>
                    <a:pt x="159" y="23"/>
                    <a:pt x="159" y="23"/>
                    <a:pt x="160" y="24"/>
                  </a:cubicBezTo>
                  <a:cubicBezTo>
                    <a:pt x="162" y="26"/>
                    <a:pt x="167" y="30"/>
                    <a:pt x="173" y="34"/>
                  </a:cubicBezTo>
                  <a:cubicBezTo>
                    <a:pt x="216" y="64"/>
                    <a:pt x="347" y="140"/>
                    <a:pt x="347" y="140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6" y="137"/>
                    <a:pt x="346" y="137"/>
                    <a:pt x="346" y="137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7" y="136"/>
                    <a:pt x="347" y="136"/>
                    <a:pt x="347" y="136"/>
                  </a:cubicBezTo>
                  <a:cubicBezTo>
                    <a:pt x="347" y="136"/>
                    <a:pt x="347" y="136"/>
                    <a:pt x="346" y="137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7" y="136"/>
                    <a:pt x="347" y="136"/>
                    <a:pt x="347" y="136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7" y="136"/>
                    <a:pt x="347" y="136"/>
                    <a:pt x="347" y="136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8"/>
                    <a:pt x="348" y="138"/>
                    <a:pt x="348" y="138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7"/>
                    <a:pt x="348" y="137"/>
                    <a:pt x="348" y="137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7"/>
                    <a:pt x="348" y="137"/>
                    <a:pt x="348" y="137"/>
                  </a:cubicBezTo>
                  <a:cubicBezTo>
                    <a:pt x="348" y="136"/>
                    <a:pt x="348" y="136"/>
                    <a:pt x="348" y="136"/>
                  </a:cubicBezTo>
                  <a:cubicBezTo>
                    <a:pt x="348" y="136"/>
                    <a:pt x="348" y="136"/>
                    <a:pt x="347" y="136"/>
                  </a:cubicBezTo>
                  <a:cubicBezTo>
                    <a:pt x="344" y="134"/>
                    <a:pt x="331" y="127"/>
                    <a:pt x="314" y="117"/>
                  </a:cubicBezTo>
                  <a:cubicBezTo>
                    <a:pt x="289" y="103"/>
                    <a:pt x="255" y="83"/>
                    <a:pt x="227" y="67"/>
                  </a:cubicBezTo>
                  <a:cubicBezTo>
                    <a:pt x="213" y="59"/>
                    <a:pt x="201" y="52"/>
                    <a:pt x="192" y="47"/>
                  </a:cubicBezTo>
                  <a:cubicBezTo>
                    <a:pt x="183" y="42"/>
                    <a:pt x="177" y="38"/>
                    <a:pt x="177" y="38"/>
                  </a:cubicBezTo>
                  <a:cubicBezTo>
                    <a:pt x="176" y="38"/>
                    <a:pt x="175" y="38"/>
                    <a:pt x="175" y="39"/>
                  </a:cubicBezTo>
                  <a:cubicBezTo>
                    <a:pt x="174" y="39"/>
                    <a:pt x="174" y="40"/>
                    <a:pt x="174" y="40"/>
                  </a:cubicBezTo>
                  <a:cubicBezTo>
                    <a:pt x="174" y="41"/>
                    <a:pt x="174" y="41"/>
                    <a:pt x="175" y="42"/>
                  </a:cubicBezTo>
                  <a:cubicBezTo>
                    <a:pt x="175" y="42"/>
                    <a:pt x="175" y="43"/>
                    <a:pt x="176" y="43"/>
                  </a:cubicBezTo>
                  <a:cubicBezTo>
                    <a:pt x="178" y="45"/>
                    <a:pt x="182" y="48"/>
                    <a:pt x="188" y="52"/>
                  </a:cubicBezTo>
                  <a:cubicBezTo>
                    <a:pt x="227" y="79"/>
                    <a:pt x="346" y="148"/>
                    <a:pt x="346" y="148"/>
                  </a:cubicBezTo>
                  <a:cubicBezTo>
                    <a:pt x="347" y="147"/>
                    <a:pt x="347" y="147"/>
                    <a:pt x="347" y="147"/>
                  </a:cubicBezTo>
                  <a:cubicBezTo>
                    <a:pt x="348" y="145"/>
                    <a:pt x="348" y="145"/>
                    <a:pt x="348" y="145"/>
                  </a:cubicBezTo>
                  <a:cubicBezTo>
                    <a:pt x="185" y="53"/>
                    <a:pt x="185" y="53"/>
                    <a:pt x="185" y="53"/>
                  </a:cubicBezTo>
                  <a:cubicBezTo>
                    <a:pt x="185" y="52"/>
                    <a:pt x="183" y="53"/>
                    <a:pt x="183" y="53"/>
                  </a:cubicBezTo>
                  <a:cubicBezTo>
                    <a:pt x="182" y="54"/>
                    <a:pt x="182" y="54"/>
                    <a:pt x="182" y="55"/>
                  </a:cubicBezTo>
                  <a:cubicBezTo>
                    <a:pt x="182" y="55"/>
                    <a:pt x="183" y="56"/>
                    <a:pt x="183" y="56"/>
                  </a:cubicBezTo>
                  <a:cubicBezTo>
                    <a:pt x="183" y="57"/>
                    <a:pt x="184" y="57"/>
                    <a:pt x="184" y="57"/>
                  </a:cubicBezTo>
                  <a:cubicBezTo>
                    <a:pt x="186" y="59"/>
                    <a:pt x="190" y="62"/>
                    <a:pt x="195" y="65"/>
                  </a:cubicBezTo>
                  <a:cubicBezTo>
                    <a:pt x="233" y="91"/>
                    <a:pt x="346" y="158"/>
                    <a:pt x="346" y="158"/>
                  </a:cubicBezTo>
                  <a:cubicBezTo>
                    <a:pt x="347" y="159"/>
                    <a:pt x="348" y="158"/>
                    <a:pt x="349" y="157"/>
                  </a:cubicBezTo>
                  <a:cubicBezTo>
                    <a:pt x="349" y="156"/>
                    <a:pt x="349" y="155"/>
                    <a:pt x="348" y="154"/>
                  </a:cubicBezTo>
                  <a:cubicBezTo>
                    <a:pt x="348" y="154"/>
                    <a:pt x="310" y="131"/>
                    <a:pt x="271" y="108"/>
                  </a:cubicBezTo>
                  <a:cubicBezTo>
                    <a:pt x="252" y="97"/>
                    <a:pt x="232" y="85"/>
                    <a:pt x="217" y="77"/>
                  </a:cubicBezTo>
                  <a:cubicBezTo>
                    <a:pt x="210" y="72"/>
                    <a:pt x="203" y="69"/>
                    <a:pt x="199" y="66"/>
                  </a:cubicBezTo>
                  <a:cubicBezTo>
                    <a:pt x="196" y="65"/>
                    <a:pt x="194" y="64"/>
                    <a:pt x="193" y="63"/>
                  </a:cubicBezTo>
                  <a:cubicBezTo>
                    <a:pt x="192" y="63"/>
                    <a:pt x="191" y="63"/>
                    <a:pt x="191" y="62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0" y="62"/>
                    <a:pt x="190" y="62"/>
                    <a:pt x="189" y="62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8" y="62"/>
                    <a:pt x="188" y="62"/>
                    <a:pt x="187" y="63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7" y="63"/>
                    <a:pt x="187" y="63"/>
                    <a:pt x="187" y="63"/>
                  </a:cubicBezTo>
                  <a:cubicBezTo>
                    <a:pt x="187" y="63"/>
                    <a:pt x="187" y="64"/>
                    <a:pt x="187" y="64"/>
                  </a:cubicBezTo>
                  <a:cubicBezTo>
                    <a:pt x="187" y="65"/>
                    <a:pt x="187" y="65"/>
                    <a:pt x="187" y="66"/>
                  </a:cubicBezTo>
                  <a:cubicBezTo>
                    <a:pt x="188" y="66"/>
                    <a:pt x="188" y="67"/>
                    <a:pt x="189" y="67"/>
                  </a:cubicBezTo>
                  <a:cubicBezTo>
                    <a:pt x="191" y="69"/>
                    <a:pt x="194" y="72"/>
                    <a:pt x="199" y="75"/>
                  </a:cubicBezTo>
                  <a:cubicBezTo>
                    <a:pt x="218" y="88"/>
                    <a:pt x="254" y="109"/>
                    <a:pt x="286" y="128"/>
                  </a:cubicBezTo>
                  <a:cubicBezTo>
                    <a:pt x="302" y="138"/>
                    <a:pt x="316" y="146"/>
                    <a:pt x="327" y="153"/>
                  </a:cubicBezTo>
                  <a:cubicBezTo>
                    <a:pt x="332" y="156"/>
                    <a:pt x="337" y="158"/>
                    <a:pt x="340" y="160"/>
                  </a:cubicBezTo>
                  <a:cubicBezTo>
                    <a:pt x="341" y="161"/>
                    <a:pt x="343" y="162"/>
                    <a:pt x="343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5" y="162"/>
                    <a:pt x="345" y="162"/>
                    <a:pt x="345" y="162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5" y="162"/>
                    <a:pt x="345" y="162"/>
                    <a:pt x="345" y="162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6" y="162"/>
                    <a:pt x="346" y="162"/>
                    <a:pt x="346" y="162"/>
                  </a:cubicBezTo>
                  <a:cubicBezTo>
                    <a:pt x="344" y="162"/>
                    <a:pt x="344" y="162"/>
                    <a:pt x="344" y="162"/>
                  </a:cubicBezTo>
                  <a:cubicBezTo>
                    <a:pt x="344" y="163"/>
                    <a:pt x="344" y="163"/>
                    <a:pt x="344" y="163"/>
                  </a:cubicBezTo>
                  <a:cubicBezTo>
                    <a:pt x="346" y="162"/>
                    <a:pt x="346" y="162"/>
                    <a:pt x="346" y="162"/>
                  </a:cubicBezTo>
                  <a:cubicBezTo>
                    <a:pt x="344" y="162"/>
                    <a:pt x="344" y="162"/>
                    <a:pt x="344" y="162"/>
                  </a:cubicBezTo>
                  <a:cubicBezTo>
                    <a:pt x="346" y="162"/>
                    <a:pt x="346" y="162"/>
                    <a:pt x="346" y="162"/>
                  </a:cubicBezTo>
                  <a:cubicBezTo>
                    <a:pt x="344" y="161"/>
                    <a:pt x="344" y="161"/>
                    <a:pt x="344" y="161"/>
                  </a:cubicBezTo>
                  <a:cubicBezTo>
                    <a:pt x="344" y="162"/>
                    <a:pt x="344" y="162"/>
                    <a:pt x="344" y="162"/>
                  </a:cubicBezTo>
                  <a:cubicBezTo>
                    <a:pt x="346" y="162"/>
                    <a:pt x="346" y="162"/>
                    <a:pt x="346" y="162"/>
                  </a:cubicBezTo>
                  <a:cubicBezTo>
                    <a:pt x="344" y="161"/>
                    <a:pt x="344" y="161"/>
                    <a:pt x="344" y="161"/>
                  </a:cubicBezTo>
                  <a:cubicBezTo>
                    <a:pt x="346" y="162"/>
                    <a:pt x="346" y="162"/>
                    <a:pt x="346" y="162"/>
                  </a:cubicBezTo>
                  <a:cubicBezTo>
                    <a:pt x="347" y="160"/>
                    <a:pt x="347" y="160"/>
                    <a:pt x="347" y="160"/>
                  </a:cubicBezTo>
                  <a:cubicBezTo>
                    <a:pt x="347" y="160"/>
                    <a:pt x="311" y="138"/>
                    <a:pt x="275" y="116"/>
                  </a:cubicBezTo>
                  <a:cubicBezTo>
                    <a:pt x="256" y="105"/>
                    <a:pt x="238" y="94"/>
                    <a:pt x="223" y="85"/>
                  </a:cubicBezTo>
                  <a:cubicBezTo>
                    <a:pt x="216" y="81"/>
                    <a:pt x="209" y="78"/>
                    <a:pt x="204" y="75"/>
                  </a:cubicBezTo>
                  <a:cubicBezTo>
                    <a:pt x="202" y="74"/>
                    <a:pt x="200" y="73"/>
                    <a:pt x="198" y="72"/>
                  </a:cubicBezTo>
                  <a:cubicBezTo>
                    <a:pt x="197" y="72"/>
                    <a:pt x="197" y="72"/>
                    <a:pt x="196" y="71"/>
                  </a:cubicBezTo>
                  <a:cubicBezTo>
                    <a:pt x="195" y="71"/>
                    <a:pt x="195" y="71"/>
                    <a:pt x="194" y="71"/>
                  </a:cubicBezTo>
                  <a:cubicBezTo>
                    <a:pt x="194" y="71"/>
                    <a:pt x="193" y="71"/>
                    <a:pt x="193" y="71"/>
                  </a:cubicBezTo>
                  <a:cubicBezTo>
                    <a:pt x="193" y="71"/>
                    <a:pt x="192" y="72"/>
                    <a:pt x="192" y="72"/>
                  </a:cubicBezTo>
                  <a:cubicBezTo>
                    <a:pt x="191" y="73"/>
                    <a:pt x="191" y="73"/>
                    <a:pt x="192" y="74"/>
                  </a:cubicBezTo>
                  <a:cubicBezTo>
                    <a:pt x="192" y="74"/>
                    <a:pt x="192" y="75"/>
                    <a:pt x="192" y="75"/>
                  </a:cubicBezTo>
                  <a:cubicBezTo>
                    <a:pt x="192" y="75"/>
                    <a:pt x="195" y="76"/>
                    <a:pt x="199" y="79"/>
                  </a:cubicBezTo>
                  <a:cubicBezTo>
                    <a:pt x="214" y="87"/>
                    <a:pt x="250" y="109"/>
                    <a:pt x="283" y="129"/>
                  </a:cubicBezTo>
                  <a:cubicBezTo>
                    <a:pt x="300" y="139"/>
                    <a:pt x="315" y="148"/>
                    <a:pt x="327" y="156"/>
                  </a:cubicBezTo>
                  <a:cubicBezTo>
                    <a:pt x="332" y="159"/>
                    <a:pt x="337" y="163"/>
                    <a:pt x="340" y="165"/>
                  </a:cubicBezTo>
                  <a:cubicBezTo>
                    <a:pt x="342" y="166"/>
                    <a:pt x="343" y="167"/>
                    <a:pt x="344" y="168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5" y="169"/>
                    <a:pt x="345" y="169"/>
                    <a:pt x="345" y="169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5" y="169"/>
                    <a:pt x="345" y="169"/>
                    <a:pt x="345" y="169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5" y="168"/>
                    <a:pt x="345" y="168"/>
                    <a:pt x="345" y="168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5" y="168"/>
                    <a:pt x="345" y="168"/>
                    <a:pt x="345" y="168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7" y="167"/>
                    <a:pt x="347" y="167"/>
                    <a:pt x="347" y="167"/>
                  </a:cubicBezTo>
                  <a:cubicBezTo>
                    <a:pt x="347" y="167"/>
                    <a:pt x="312" y="146"/>
                    <a:pt x="276" y="125"/>
                  </a:cubicBezTo>
                  <a:cubicBezTo>
                    <a:pt x="258" y="115"/>
                    <a:pt x="240" y="104"/>
                    <a:pt x="226" y="96"/>
                  </a:cubicBezTo>
                  <a:cubicBezTo>
                    <a:pt x="218" y="92"/>
                    <a:pt x="212" y="89"/>
                    <a:pt x="208" y="87"/>
                  </a:cubicBezTo>
                  <a:cubicBezTo>
                    <a:pt x="206" y="85"/>
                    <a:pt x="204" y="85"/>
                    <a:pt x="202" y="84"/>
                  </a:cubicBezTo>
                  <a:cubicBezTo>
                    <a:pt x="201" y="84"/>
                    <a:pt x="201" y="83"/>
                    <a:pt x="200" y="83"/>
                  </a:cubicBezTo>
                  <a:cubicBezTo>
                    <a:pt x="200" y="83"/>
                    <a:pt x="199" y="83"/>
                    <a:pt x="199" y="83"/>
                  </a:cubicBezTo>
                  <a:cubicBezTo>
                    <a:pt x="198" y="83"/>
                    <a:pt x="198" y="83"/>
                    <a:pt x="198" y="83"/>
                  </a:cubicBezTo>
                  <a:cubicBezTo>
                    <a:pt x="197" y="83"/>
                    <a:pt x="197" y="83"/>
                    <a:pt x="197" y="84"/>
                  </a:cubicBezTo>
                  <a:cubicBezTo>
                    <a:pt x="196" y="85"/>
                    <a:pt x="196" y="86"/>
                    <a:pt x="197" y="87"/>
                  </a:cubicBezTo>
                  <a:cubicBezTo>
                    <a:pt x="238" y="112"/>
                    <a:pt x="238" y="112"/>
                    <a:pt x="238" y="112"/>
                  </a:cubicBezTo>
                  <a:cubicBezTo>
                    <a:pt x="199" y="89"/>
                    <a:pt x="199" y="89"/>
                    <a:pt x="199" y="89"/>
                  </a:cubicBezTo>
                  <a:cubicBezTo>
                    <a:pt x="198" y="89"/>
                    <a:pt x="198" y="89"/>
                    <a:pt x="197" y="89"/>
                  </a:cubicBezTo>
                  <a:cubicBezTo>
                    <a:pt x="196" y="90"/>
                    <a:pt x="196" y="90"/>
                    <a:pt x="196" y="91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8" y="94"/>
                    <a:pt x="200" y="95"/>
                  </a:cubicBezTo>
                  <a:cubicBezTo>
                    <a:pt x="220" y="108"/>
                    <a:pt x="343" y="184"/>
                    <a:pt x="343" y="184"/>
                  </a:cubicBezTo>
                  <a:cubicBezTo>
                    <a:pt x="344" y="183"/>
                    <a:pt x="344" y="183"/>
                    <a:pt x="344" y="183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44" y="183"/>
                    <a:pt x="344" y="183"/>
                    <a:pt x="344" y="183"/>
                  </a:cubicBezTo>
                  <a:cubicBezTo>
                    <a:pt x="344" y="181"/>
                    <a:pt x="344" y="181"/>
                    <a:pt x="344" y="181"/>
                  </a:cubicBezTo>
                  <a:cubicBezTo>
                    <a:pt x="344" y="181"/>
                    <a:pt x="343" y="181"/>
                    <a:pt x="343" y="182"/>
                  </a:cubicBezTo>
                  <a:cubicBezTo>
                    <a:pt x="344" y="183"/>
                    <a:pt x="344" y="183"/>
                    <a:pt x="344" y="183"/>
                  </a:cubicBezTo>
                  <a:cubicBezTo>
                    <a:pt x="344" y="181"/>
                    <a:pt x="344" y="181"/>
                    <a:pt x="344" y="181"/>
                  </a:cubicBezTo>
                  <a:cubicBezTo>
                    <a:pt x="344" y="182"/>
                    <a:pt x="344" y="182"/>
                    <a:pt x="344" y="182"/>
                  </a:cubicBezTo>
                  <a:cubicBezTo>
                    <a:pt x="344" y="181"/>
                    <a:pt x="344" y="181"/>
                    <a:pt x="344" y="181"/>
                  </a:cubicBezTo>
                  <a:cubicBezTo>
                    <a:pt x="344" y="181"/>
                    <a:pt x="344" y="181"/>
                    <a:pt x="344" y="181"/>
                  </a:cubicBezTo>
                  <a:cubicBezTo>
                    <a:pt x="344" y="182"/>
                    <a:pt x="344" y="182"/>
                    <a:pt x="344" y="182"/>
                  </a:cubicBezTo>
                  <a:cubicBezTo>
                    <a:pt x="344" y="181"/>
                    <a:pt x="344" y="181"/>
                    <a:pt x="344" y="181"/>
                  </a:cubicBezTo>
                  <a:cubicBezTo>
                    <a:pt x="344" y="182"/>
                    <a:pt x="344" y="182"/>
                    <a:pt x="344" y="182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4" y="181"/>
                    <a:pt x="344" y="181"/>
                    <a:pt x="344" y="181"/>
                  </a:cubicBezTo>
                  <a:cubicBezTo>
                    <a:pt x="344" y="182"/>
                    <a:pt x="344" y="182"/>
                    <a:pt x="344" y="182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4" y="181"/>
                    <a:pt x="343" y="180"/>
                    <a:pt x="342" y="179"/>
                  </a:cubicBezTo>
                  <a:cubicBezTo>
                    <a:pt x="337" y="177"/>
                    <a:pt x="325" y="171"/>
                    <a:pt x="311" y="163"/>
                  </a:cubicBezTo>
                  <a:cubicBezTo>
                    <a:pt x="290" y="151"/>
                    <a:pt x="264" y="136"/>
                    <a:pt x="242" y="124"/>
                  </a:cubicBezTo>
                  <a:cubicBezTo>
                    <a:pt x="231" y="117"/>
                    <a:pt x="221" y="112"/>
                    <a:pt x="214" y="108"/>
                  </a:cubicBezTo>
                  <a:cubicBezTo>
                    <a:pt x="211" y="106"/>
                    <a:pt x="208" y="104"/>
                    <a:pt x="206" y="103"/>
                  </a:cubicBezTo>
                  <a:cubicBezTo>
                    <a:pt x="205" y="103"/>
                    <a:pt x="204" y="102"/>
                    <a:pt x="203" y="102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202" y="102"/>
                    <a:pt x="202" y="102"/>
                    <a:pt x="202" y="102"/>
                  </a:cubicBezTo>
                  <a:cubicBezTo>
                    <a:pt x="202" y="102"/>
                    <a:pt x="202" y="101"/>
                    <a:pt x="201" y="101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4"/>
                    <a:pt x="200" y="105"/>
                    <a:pt x="200" y="105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6"/>
                    <a:pt x="202" y="106"/>
                    <a:pt x="203" y="107"/>
                  </a:cubicBezTo>
                  <a:cubicBezTo>
                    <a:pt x="213" y="114"/>
                    <a:pt x="246" y="135"/>
                    <a:pt x="277" y="154"/>
                  </a:cubicBezTo>
                  <a:cubicBezTo>
                    <a:pt x="308" y="173"/>
                    <a:pt x="336" y="190"/>
                    <a:pt x="336" y="190"/>
                  </a:cubicBezTo>
                  <a:cubicBezTo>
                    <a:pt x="337" y="189"/>
                    <a:pt x="337" y="189"/>
                    <a:pt x="337" y="189"/>
                  </a:cubicBezTo>
                  <a:cubicBezTo>
                    <a:pt x="337" y="186"/>
                    <a:pt x="337" y="186"/>
                    <a:pt x="337" y="186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8" y="187"/>
                    <a:pt x="338" y="187"/>
                    <a:pt x="338" y="187"/>
                  </a:cubicBezTo>
                  <a:cubicBezTo>
                    <a:pt x="337" y="186"/>
                    <a:pt x="337" y="186"/>
                    <a:pt x="337" y="186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8" y="187"/>
                    <a:pt x="338" y="187"/>
                    <a:pt x="338" y="187"/>
                  </a:cubicBezTo>
                  <a:cubicBezTo>
                    <a:pt x="338" y="188"/>
                    <a:pt x="338" y="188"/>
                    <a:pt x="338" y="188"/>
                  </a:cubicBezTo>
                  <a:cubicBezTo>
                    <a:pt x="338" y="187"/>
                    <a:pt x="338" y="187"/>
                    <a:pt x="338" y="187"/>
                  </a:cubicBezTo>
                  <a:cubicBezTo>
                    <a:pt x="338" y="187"/>
                    <a:pt x="338" y="187"/>
                    <a:pt x="338" y="187"/>
                  </a:cubicBezTo>
                  <a:cubicBezTo>
                    <a:pt x="338" y="188"/>
                    <a:pt x="338" y="188"/>
                    <a:pt x="338" y="188"/>
                  </a:cubicBezTo>
                  <a:cubicBezTo>
                    <a:pt x="338" y="187"/>
                    <a:pt x="338" y="187"/>
                    <a:pt x="338" y="187"/>
                  </a:cubicBezTo>
                  <a:cubicBezTo>
                    <a:pt x="338" y="186"/>
                    <a:pt x="338" y="186"/>
                    <a:pt x="338" y="186"/>
                  </a:cubicBezTo>
                  <a:cubicBezTo>
                    <a:pt x="335" y="185"/>
                    <a:pt x="326" y="180"/>
                    <a:pt x="313" y="172"/>
                  </a:cubicBezTo>
                  <a:cubicBezTo>
                    <a:pt x="295" y="162"/>
                    <a:pt x="269" y="147"/>
                    <a:pt x="247" y="135"/>
                  </a:cubicBezTo>
                  <a:cubicBezTo>
                    <a:pt x="236" y="128"/>
                    <a:pt x="226" y="123"/>
                    <a:pt x="219" y="119"/>
                  </a:cubicBezTo>
                  <a:cubicBezTo>
                    <a:pt x="215" y="117"/>
                    <a:pt x="212" y="116"/>
                    <a:pt x="210" y="114"/>
                  </a:cubicBezTo>
                  <a:cubicBezTo>
                    <a:pt x="209" y="114"/>
                    <a:pt x="208" y="113"/>
                    <a:pt x="207" y="113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5" y="113"/>
                    <a:pt x="205" y="113"/>
                    <a:pt x="205" y="113"/>
                  </a:cubicBezTo>
                  <a:cubicBezTo>
                    <a:pt x="204" y="113"/>
                    <a:pt x="204" y="113"/>
                    <a:pt x="204" y="113"/>
                  </a:cubicBezTo>
                  <a:cubicBezTo>
                    <a:pt x="203" y="113"/>
                    <a:pt x="203" y="113"/>
                    <a:pt x="203" y="114"/>
                  </a:cubicBezTo>
                  <a:cubicBezTo>
                    <a:pt x="202" y="115"/>
                    <a:pt x="202" y="116"/>
                    <a:pt x="203" y="116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7" y="191"/>
                    <a:pt x="327" y="191"/>
                    <a:pt x="327" y="191"/>
                  </a:cubicBezTo>
                  <a:cubicBezTo>
                    <a:pt x="328" y="189"/>
                    <a:pt x="328" y="189"/>
                    <a:pt x="328" y="189"/>
                  </a:cubicBezTo>
                  <a:cubicBezTo>
                    <a:pt x="328" y="189"/>
                    <a:pt x="299" y="172"/>
                    <a:pt x="270" y="155"/>
                  </a:cubicBezTo>
                  <a:cubicBezTo>
                    <a:pt x="255" y="147"/>
                    <a:pt x="240" y="138"/>
                    <a:pt x="228" y="132"/>
                  </a:cubicBezTo>
                  <a:cubicBezTo>
                    <a:pt x="222" y="129"/>
                    <a:pt x="217" y="126"/>
                    <a:pt x="213" y="124"/>
                  </a:cubicBezTo>
                  <a:cubicBezTo>
                    <a:pt x="211" y="123"/>
                    <a:pt x="210" y="122"/>
                    <a:pt x="208" y="122"/>
                  </a:cubicBezTo>
                  <a:cubicBezTo>
                    <a:pt x="208" y="122"/>
                    <a:pt x="207" y="121"/>
                    <a:pt x="207" y="121"/>
                  </a:cubicBezTo>
                  <a:cubicBezTo>
                    <a:pt x="206" y="121"/>
                    <a:pt x="206" y="121"/>
                    <a:pt x="205" y="121"/>
                  </a:cubicBezTo>
                  <a:cubicBezTo>
                    <a:pt x="205" y="121"/>
                    <a:pt x="205" y="121"/>
                    <a:pt x="204" y="121"/>
                  </a:cubicBezTo>
                  <a:cubicBezTo>
                    <a:pt x="204" y="121"/>
                    <a:pt x="203" y="122"/>
                    <a:pt x="203" y="122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3" y="122"/>
                    <a:pt x="203" y="122"/>
                    <a:pt x="203" y="122"/>
                  </a:cubicBezTo>
                  <a:cubicBezTo>
                    <a:pt x="203" y="122"/>
                    <a:pt x="203" y="123"/>
                    <a:pt x="203" y="123"/>
                  </a:cubicBezTo>
                  <a:cubicBezTo>
                    <a:pt x="203" y="124"/>
                    <a:pt x="203" y="124"/>
                    <a:pt x="203" y="125"/>
                  </a:cubicBezTo>
                  <a:cubicBezTo>
                    <a:pt x="204" y="125"/>
                    <a:pt x="204" y="125"/>
                    <a:pt x="204" y="125"/>
                  </a:cubicBezTo>
                  <a:cubicBezTo>
                    <a:pt x="206" y="127"/>
                    <a:pt x="208" y="128"/>
                    <a:pt x="212" y="131"/>
                  </a:cubicBezTo>
                  <a:cubicBezTo>
                    <a:pt x="225" y="139"/>
                    <a:pt x="250" y="154"/>
                    <a:pt x="273" y="167"/>
                  </a:cubicBezTo>
                  <a:cubicBezTo>
                    <a:pt x="284" y="174"/>
                    <a:pt x="295" y="180"/>
                    <a:pt x="302" y="185"/>
                  </a:cubicBezTo>
                  <a:cubicBezTo>
                    <a:pt x="306" y="187"/>
                    <a:pt x="309" y="189"/>
                    <a:pt x="311" y="191"/>
                  </a:cubicBezTo>
                  <a:cubicBezTo>
                    <a:pt x="312" y="192"/>
                    <a:pt x="313" y="192"/>
                    <a:pt x="314" y="193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5" y="192"/>
                    <a:pt x="315" y="192"/>
                    <a:pt x="315" y="192"/>
                  </a:cubicBezTo>
                  <a:cubicBezTo>
                    <a:pt x="314" y="192"/>
                    <a:pt x="314" y="192"/>
                    <a:pt x="314" y="192"/>
                  </a:cubicBezTo>
                  <a:cubicBezTo>
                    <a:pt x="314" y="193"/>
                    <a:pt x="314" y="193"/>
                    <a:pt x="314" y="193"/>
                  </a:cubicBezTo>
                  <a:cubicBezTo>
                    <a:pt x="315" y="192"/>
                    <a:pt x="315" y="192"/>
                    <a:pt x="315" y="192"/>
                  </a:cubicBezTo>
                  <a:cubicBezTo>
                    <a:pt x="314" y="192"/>
                    <a:pt x="314" y="192"/>
                    <a:pt x="314" y="192"/>
                  </a:cubicBezTo>
                  <a:cubicBezTo>
                    <a:pt x="316" y="192"/>
                    <a:pt x="316" y="192"/>
                    <a:pt x="316" y="192"/>
                  </a:cubicBezTo>
                  <a:cubicBezTo>
                    <a:pt x="314" y="191"/>
                    <a:pt x="314" y="191"/>
                    <a:pt x="314" y="191"/>
                  </a:cubicBezTo>
                  <a:cubicBezTo>
                    <a:pt x="314" y="192"/>
                    <a:pt x="314" y="192"/>
                    <a:pt x="314" y="192"/>
                  </a:cubicBezTo>
                  <a:cubicBezTo>
                    <a:pt x="316" y="192"/>
                    <a:pt x="316" y="192"/>
                    <a:pt x="316" y="192"/>
                  </a:cubicBezTo>
                  <a:cubicBezTo>
                    <a:pt x="314" y="191"/>
                    <a:pt x="314" y="191"/>
                    <a:pt x="314" y="191"/>
                  </a:cubicBezTo>
                  <a:cubicBezTo>
                    <a:pt x="316" y="192"/>
                    <a:pt x="316" y="192"/>
                    <a:pt x="316" y="192"/>
                  </a:cubicBezTo>
                  <a:cubicBezTo>
                    <a:pt x="317" y="191"/>
                    <a:pt x="317" y="191"/>
                    <a:pt x="317" y="191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0"/>
                    <a:pt x="208" y="130"/>
                    <a:pt x="208" y="130"/>
                  </a:cubicBezTo>
                  <a:cubicBezTo>
                    <a:pt x="207" y="131"/>
                    <a:pt x="207" y="131"/>
                    <a:pt x="207" y="132"/>
                  </a:cubicBezTo>
                  <a:cubicBezTo>
                    <a:pt x="207" y="132"/>
                    <a:pt x="207" y="133"/>
                    <a:pt x="207" y="133"/>
                  </a:cubicBezTo>
                  <a:cubicBezTo>
                    <a:pt x="207" y="133"/>
                    <a:pt x="207" y="133"/>
                    <a:pt x="207" y="133"/>
                  </a:cubicBezTo>
                  <a:cubicBezTo>
                    <a:pt x="207" y="134"/>
                    <a:pt x="207" y="134"/>
                    <a:pt x="207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10" y="135"/>
                    <a:pt x="235" y="150"/>
                    <a:pt x="259" y="165"/>
                  </a:cubicBezTo>
                  <a:cubicBezTo>
                    <a:pt x="272" y="173"/>
                    <a:pt x="284" y="181"/>
                    <a:pt x="293" y="186"/>
                  </a:cubicBezTo>
                  <a:cubicBezTo>
                    <a:pt x="297" y="189"/>
                    <a:pt x="301" y="192"/>
                    <a:pt x="304" y="193"/>
                  </a:cubicBezTo>
                  <a:cubicBezTo>
                    <a:pt x="305" y="194"/>
                    <a:pt x="306" y="195"/>
                    <a:pt x="307" y="195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8" y="195"/>
                    <a:pt x="308" y="195"/>
                    <a:pt x="308" y="195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8" y="195"/>
                    <a:pt x="308" y="195"/>
                    <a:pt x="308" y="195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7" y="196"/>
                    <a:pt x="307" y="196"/>
                    <a:pt x="307" y="196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7" y="195"/>
                    <a:pt x="307" y="195"/>
                    <a:pt x="307" y="195"/>
                  </a:cubicBezTo>
                  <a:cubicBezTo>
                    <a:pt x="307" y="195"/>
                    <a:pt x="307" y="195"/>
                    <a:pt x="307" y="196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7" y="195"/>
                    <a:pt x="307" y="195"/>
                    <a:pt x="307" y="195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7" y="194"/>
                    <a:pt x="307" y="194"/>
                    <a:pt x="307" y="194"/>
                  </a:cubicBezTo>
                  <a:cubicBezTo>
                    <a:pt x="307" y="194"/>
                    <a:pt x="307" y="194"/>
                    <a:pt x="307" y="195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7" y="194"/>
                    <a:pt x="307" y="194"/>
                    <a:pt x="307" y="194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10" y="193"/>
                    <a:pt x="310" y="193"/>
                    <a:pt x="310" y="193"/>
                  </a:cubicBezTo>
                  <a:cubicBezTo>
                    <a:pt x="210" y="141"/>
                    <a:pt x="210" y="141"/>
                    <a:pt x="210" y="141"/>
                  </a:cubicBezTo>
                  <a:cubicBezTo>
                    <a:pt x="209" y="140"/>
                    <a:pt x="208" y="141"/>
                    <a:pt x="207" y="141"/>
                  </a:cubicBezTo>
                  <a:cubicBezTo>
                    <a:pt x="207" y="142"/>
                    <a:pt x="207" y="144"/>
                    <a:pt x="208" y="144"/>
                  </a:cubicBezTo>
                  <a:cubicBezTo>
                    <a:pt x="302" y="203"/>
                    <a:pt x="302" y="203"/>
                    <a:pt x="302" y="203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2" y="199"/>
                    <a:pt x="301" y="200"/>
                    <a:pt x="301" y="200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3" y="199"/>
                    <a:pt x="302" y="199"/>
                    <a:pt x="301" y="198"/>
                  </a:cubicBezTo>
                  <a:cubicBezTo>
                    <a:pt x="297" y="197"/>
                    <a:pt x="289" y="193"/>
                    <a:pt x="280" y="188"/>
                  </a:cubicBezTo>
                  <a:cubicBezTo>
                    <a:pt x="266" y="180"/>
                    <a:pt x="248" y="170"/>
                    <a:pt x="233" y="161"/>
                  </a:cubicBezTo>
                  <a:cubicBezTo>
                    <a:pt x="226" y="157"/>
                    <a:pt x="220" y="154"/>
                    <a:pt x="215" y="151"/>
                  </a:cubicBezTo>
                  <a:cubicBezTo>
                    <a:pt x="211" y="148"/>
                    <a:pt x="208" y="147"/>
                    <a:pt x="208" y="147"/>
                  </a:cubicBezTo>
                  <a:cubicBezTo>
                    <a:pt x="207" y="146"/>
                    <a:pt x="206" y="147"/>
                    <a:pt x="205" y="148"/>
                  </a:cubicBezTo>
                  <a:cubicBezTo>
                    <a:pt x="205" y="149"/>
                    <a:pt x="205" y="150"/>
                    <a:pt x="206" y="150"/>
                  </a:cubicBezTo>
                  <a:cubicBezTo>
                    <a:pt x="206" y="150"/>
                    <a:pt x="212" y="154"/>
                    <a:pt x="220" y="159"/>
                  </a:cubicBezTo>
                  <a:cubicBezTo>
                    <a:pt x="233" y="167"/>
                    <a:pt x="252" y="179"/>
                    <a:pt x="268" y="189"/>
                  </a:cubicBezTo>
                  <a:cubicBezTo>
                    <a:pt x="276" y="194"/>
                    <a:pt x="284" y="199"/>
                    <a:pt x="289" y="202"/>
                  </a:cubicBezTo>
                  <a:cubicBezTo>
                    <a:pt x="292" y="203"/>
                    <a:pt x="294" y="205"/>
                    <a:pt x="295" y="206"/>
                  </a:cubicBezTo>
                  <a:cubicBezTo>
                    <a:pt x="296" y="206"/>
                    <a:pt x="296" y="207"/>
                    <a:pt x="297" y="207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8" y="207"/>
                    <a:pt x="298" y="207"/>
                    <a:pt x="298" y="207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8" y="207"/>
                    <a:pt x="298" y="207"/>
                    <a:pt x="298" y="207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7" y="207"/>
                    <a:pt x="297" y="207"/>
                    <a:pt x="297" y="207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6" y="206"/>
                    <a:pt x="297" y="207"/>
                    <a:pt x="297" y="207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9" y="204"/>
                    <a:pt x="299" y="204"/>
                    <a:pt x="299" y="204"/>
                  </a:cubicBezTo>
                  <a:cubicBezTo>
                    <a:pt x="299" y="204"/>
                    <a:pt x="277" y="192"/>
                    <a:pt x="255" y="181"/>
                  </a:cubicBezTo>
                  <a:cubicBezTo>
                    <a:pt x="244" y="175"/>
                    <a:pt x="233" y="169"/>
                    <a:pt x="224" y="165"/>
                  </a:cubicBezTo>
                  <a:cubicBezTo>
                    <a:pt x="220" y="163"/>
                    <a:pt x="216" y="161"/>
                    <a:pt x="214" y="160"/>
                  </a:cubicBezTo>
                  <a:cubicBezTo>
                    <a:pt x="212" y="159"/>
                    <a:pt x="211" y="159"/>
                    <a:pt x="210" y="158"/>
                  </a:cubicBezTo>
                  <a:cubicBezTo>
                    <a:pt x="210" y="158"/>
                    <a:pt x="210" y="158"/>
                    <a:pt x="209" y="158"/>
                  </a:cubicBezTo>
                  <a:cubicBezTo>
                    <a:pt x="209" y="158"/>
                    <a:pt x="209" y="158"/>
                    <a:pt x="209" y="158"/>
                  </a:cubicBezTo>
                  <a:cubicBezTo>
                    <a:pt x="209" y="158"/>
                    <a:pt x="209" y="157"/>
                    <a:pt x="208" y="157"/>
                  </a:cubicBezTo>
                  <a:cubicBezTo>
                    <a:pt x="207" y="158"/>
                    <a:pt x="207" y="158"/>
                    <a:pt x="207" y="158"/>
                  </a:cubicBezTo>
                  <a:cubicBezTo>
                    <a:pt x="207" y="158"/>
                    <a:pt x="207" y="158"/>
                    <a:pt x="206" y="158"/>
                  </a:cubicBezTo>
                  <a:cubicBezTo>
                    <a:pt x="206" y="159"/>
                    <a:pt x="206" y="161"/>
                    <a:pt x="207" y="161"/>
                  </a:cubicBezTo>
                  <a:cubicBezTo>
                    <a:pt x="295" y="216"/>
                    <a:pt x="295" y="216"/>
                    <a:pt x="295" y="216"/>
                  </a:cubicBezTo>
                  <a:cubicBezTo>
                    <a:pt x="296" y="215"/>
                    <a:pt x="296" y="215"/>
                    <a:pt x="296" y="215"/>
                  </a:cubicBezTo>
                  <a:cubicBezTo>
                    <a:pt x="295" y="213"/>
                    <a:pt x="295" y="213"/>
                    <a:pt x="295" y="213"/>
                  </a:cubicBezTo>
                  <a:cubicBezTo>
                    <a:pt x="296" y="215"/>
                    <a:pt x="296" y="215"/>
                    <a:pt x="296" y="215"/>
                  </a:cubicBezTo>
                  <a:cubicBezTo>
                    <a:pt x="296" y="213"/>
                    <a:pt x="296" y="213"/>
                    <a:pt x="296" y="213"/>
                  </a:cubicBezTo>
                  <a:cubicBezTo>
                    <a:pt x="295" y="213"/>
                    <a:pt x="295" y="213"/>
                    <a:pt x="295" y="213"/>
                  </a:cubicBezTo>
                  <a:cubicBezTo>
                    <a:pt x="296" y="215"/>
                    <a:pt x="296" y="215"/>
                    <a:pt x="296" y="215"/>
                  </a:cubicBezTo>
                  <a:cubicBezTo>
                    <a:pt x="296" y="213"/>
                    <a:pt x="296" y="213"/>
                    <a:pt x="296" y="213"/>
                  </a:cubicBezTo>
                  <a:cubicBezTo>
                    <a:pt x="296" y="215"/>
                    <a:pt x="296" y="215"/>
                    <a:pt x="296" y="215"/>
                  </a:cubicBezTo>
                  <a:cubicBezTo>
                    <a:pt x="296" y="213"/>
                    <a:pt x="296" y="213"/>
                    <a:pt x="296" y="213"/>
                  </a:cubicBezTo>
                  <a:cubicBezTo>
                    <a:pt x="296" y="213"/>
                    <a:pt x="296" y="213"/>
                    <a:pt x="296" y="213"/>
                  </a:cubicBezTo>
                  <a:cubicBezTo>
                    <a:pt x="296" y="215"/>
                    <a:pt x="296" y="215"/>
                    <a:pt x="296" y="215"/>
                  </a:cubicBezTo>
                  <a:cubicBezTo>
                    <a:pt x="296" y="213"/>
                    <a:pt x="296" y="213"/>
                    <a:pt x="296" y="213"/>
                  </a:cubicBezTo>
                  <a:cubicBezTo>
                    <a:pt x="296" y="214"/>
                    <a:pt x="296" y="214"/>
                    <a:pt x="296" y="214"/>
                  </a:cubicBezTo>
                  <a:cubicBezTo>
                    <a:pt x="297" y="213"/>
                    <a:pt x="297" y="213"/>
                    <a:pt x="297" y="213"/>
                  </a:cubicBezTo>
                  <a:cubicBezTo>
                    <a:pt x="297" y="213"/>
                    <a:pt x="297" y="213"/>
                    <a:pt x="296" y="213"/>
                  </a:cubicBezTo>
                  <a:cubicBezTo>
                    <a:pt x="296" y="214"/>
                    <a:pt x="296" y="214"/>
                    <a:pt x="296" y="214"/>
                  </a:cubicBezTo>
                  <a:cubicBezTo>
                    <a:pt x="297" y="213"/>
                    <a:pt x="297" y="213"/>
                    <a:pt x="297" y="213"/>
                  </a:cubicBezTo>
                  <a:cubicBezTo>
                    <a:pt x="297" y="213"/>
                    <a:pt x="296" y="212"/>
                    <a:pt x="295" y="212"/>
                  </a:cubicBezTo>
                  <a:cubicBezTo>
                    <a:pt x="289" y="209"/>
                    <a:pt x="267" y="197"/>
                    <a:pt x="247" y="186"/>
                  </a:cubicBezTo>
                  <a:cubicBezTo>
                    <a:pt x="237" y="181"/>
                    <a:pt x="228" y="176"/>
                    <a:pt x="221" y="172"/>
                  </a:cubicBezTo>
                  <a:cubicBezTo>
                    <a:pt x="214" y="168"/>
                    <a:pt x="209" y="165"/>
                    <a:pt x="209" y="165"/>
                  </a:cubicBezTo>
                  <a:cubicBezTo>
                    <a:pt x="208" y="165"/>
                    <a:pt x="207" y="165"/>
                    <a:pt x="207" y="166"/>
                  </a:cubicBezTo>
                  <a:cubicBezTo>
                    <a:pt x="206" y="166"/>
                    <a:pt x="206" y="167"/>
                    <a:pt x="206" y="167"/>
                  </a:cubicBezTo>
                  <a:cubicBezTo>
                    <a:pt x="206" y="168"/>
                    <a:pt x="206" y="168"/>
                    <a:pt x="207" y="168"/>
                  </a:cubicBezTo>
                  <a:cubicBezTo>
                    <a:pt x="207" y="169"/>
                    <a:pt x="207" y="169"/>
                    <a:pt x="207" y="169"/>
                  </a:cubicBezTo>
                  <a:cubicBezTo>
                    <a:pt x="209" y="170"/>
                    <a:pt x="211" y="172"/>
                    <a:pt x="214" y="174"/>
                  </a:cubicBezTo>
                  <a:cubicBezTo>
                    <a:pt x="234" y="187"/>
                    <a:pt x="295" y="224"/>
                    <a:pt x="295" y="224"/>
                  </a:cubicBezTo>
                  <a:cubicBezTo>
                    <a:pt x="296" y="222"/>
                    <a:pt x="296" y="222"/>
                    <a:pt x="296" y="222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297" y="220"/>
                    <a:pt x="275" y="208"/>
                    <a:pt x="252" y="196"/>
                  </a:cubicBezTo>
                  <a:cubicBezTo>
                    <a:pt x="241" y="190"/>
                    <a:pt x="229" y="184"/>
                    <a:pt x="221" y="180"/>
                  </a:cubicBezTo>
                  <a:cubicBezTo>
                    <a:pt x="216" y="177"/>
                    <a:pt x="213" y="176"/>
                    <a:pt x="210" y="174"/>
                  </a:cubicBezTo>
                  <a:cubicBezTo>
                    <a:pt x="209" y="174"/>
                    <a:pt x="208" y="173"/>
                    <a:pt x="207" y="173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5" y="172"/>
                    <a:pt x="205" y="172"/>
                    <a:pt x="205" y="172"/>
                  </a:cubicBezTo>
                  <a:cubicBezTo>
                    <a:pt x="205" y="172"/>
                    <a:pt x="205" y="172"/>
                    <a:pt x="205" y="172"/>
                  </a:cubicBezTo>
                  <a:cubicBezTo>
                    <a:pt x="205" y="172"/>
                    <a:pt x="205" y="172"/>
                    <a:pt x="205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72"/>
                    <a:pt x="203" y="172"/>
                    <a:pt x="203" y="173"/>
                  </a:cubicBezTo>
                  <a:cubicBezTo>
                    <a:pt x="202" y="174"/>
                    <a:pt x="203" y="175"/>
                    <a:pt x="204" y="176"/>
                  </a:cubicBezTo>
                  <a:cubicBezTo>
                    <a:pt x="293" y="231"/>
                    <a:pt x="293" y="231"/>
                    <a:pt x="293" y="231"/>
                  </a:cubicBezTo>
                  <a:cubicBezTo>
                    <a:pt x="294" y="230"/>
                    <a:pt x="294" y="230"/>
                    <a:pt x="294" y="230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30"/>
                    <a:pt x="294" y="230"/>
                    <a:pt x="294" y="230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30"/>
                    <a:pt x="294" y="230"/>
                    <a:pt x="294" y="230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8"/>
                    <a:pt x="292" y="227"/>
                    <a:pt x="290" y="225"/>
                  </a:cubicBezTo>
                  <a:cubicBezTo>
                    <a:pt x="281" y="220"/>
                    <a:pt x="260" y="209"/>
                    <a:pt x="242" y="200"/>
                  </a:cubicBezTo>
                  <a:cubicBezTo>
                    <a:pt x="233" y="195"/>
                    <a:pt x="224" y="190"/>
                    <a:pt x="217" y="187"/>
                  </a:cubicBezTo>
                  <a:cubicBezTo>
                    <a:pt x="214" y="185"/>
                    <a:pt x="211" y="184"/>
                    <a:pt x="209" y="183"/>
                  </a:cubicBezTo>
                  <a:cubicBezTo>
                    <a:pt x="208" y="182"/>
                    <a:pt x="207" y="182"/>
                    <a:pt x="207" y="182"/>
                  </a:cubicBezTo>
                  <a:cubicBezTo>
                    <a:pt x="206" y="181"/>
                    <a:pt x="206" y="181"/>
                    <a:pt x="206" y="181"/>
                  </a:cubicBezTo>
                  <a:cubicBezTo>
                    <a:pt x="206" y="181"/>
                    <a:pt x="205" y="181"/>
                    <a:pt x="205" y="181"/>
                  </a:cubicBezTo>
                  <a:cubicBezTo>
                    <a:pt x="204" y="181"/>
                    <a:pt x="204" y="181"/>
                    <a:pt x="204" y="181"/>
                  </a:cubicBezTo>
                  <a:cubicBezTo>
                    <a:pt x="204" y="181"/>
                    <a:pt x="203" y="182"/>
                    <a:pt x="203" y="182"/>
                  </a:cubicBezTo>
                  <a:cubicBezTo>
                    <a:pt x="203" y="183"/>
                    <a:pt x="203" y="183"/>
                    <a:pt x="203" y="184"/>
                  </a:cubicBezTo>
                  <a:cubicBezTo>
                    <a:pt x="203" y="184"/>
                    <a:pt x="203" y="185"/>
                    <a:pt x="204" y="185"/>
                  </a:cubicBezTo>
                  <a:cubicBezTo>
                    <a:pt x="204" y="185"/>
                    <a:pt x="209" y="188"/>
                    <a:pt x="217" y="193"/>
                  </a:cubicBezTo>
                  <a:cubicBezTo>
                    <a:pt x="230" y="201"/>
                    <a:pt x="248" y="212"/>
                    <a:pt x="263" y="222"/>
                  </a:cubicBezTo>
                  <a:cubicBezTo>
                    <a:pt x="271" y="226"/>
                    <a:pt x="278" y="231"/>
                    <a:pt x="283" y="234"/>
                  </a:cubicBezTo>
                  <a:cubicBezTo>
                    <a:pt x="285" y="235"/>
                    <a:pt x="287" y="237"/>
                    <a:pt x="289" y="238"/>
                  </a:cubicBezTo>
                  <a:cubicBezTo>
                    <a:pt x="289" y="238"/>
                    <a:pt x="290" y="239"/>
                    <a:pt x="290" y="239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1" y="238"/>
                    <a:pt x="291" y="238"/>
                    <a:pt x="291" y="238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1" y="238"/>
                    <a:pt x="291" y="238"/>
                    <a:pt x="291" y="238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0" y="238"/>
                    <a:pt x="290" y="238"/>
                    <a:pt x="290" y="238"/>
                  </a:cubicBezTo>
                  <a:cubicBezTo>
                    <a:pt x="290" y="238"/>
                    <a:pt x="290" y="238"/>
                    <a:pt x="290" y="239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0" y="238"/>
                    <a:pt x="290" y="238"/>
                    <a:pt x="290" y="238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0" y="237"/>
                    <a:pt x="290" y="237"/>
                    <a:pt x="290" y="237"/>
                  </a:cubicBezTo>
                  <a:cubicBezTo>
                    <a:pt x="290" y="238"/>
                    <a:pt x="290" y="238"/>
                    <a:pt x="290" y="238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0" y="237"/>
                    <a:pt x="290" y="237"/>
                    <a:pt x="290" y="237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3" y="236"/>
                    <a:pt x="293" y="236"/>
                    <a:pt x="293" y="236"/>
                  </a:cubicBezTo>
                  <a:cubicBezTo>
                    <a:pt x="203" y="190"/>
                    <a:pt x="203" y="190"/>
                    <a:pt x="203" y="190"/>
                  </a:cubicBezTo>
                  <a:cubicBezTo>
                    <a:pt x="202" y="189"/>
                    <a:pt x="201" y="190"/>
                    <a:pt x="200" y="191"/>
                  </a:cubicBezTo>
                  <a:cubicBezTo>
                    <a:pt x="200" y="191"/>
                    <a:pt x="200" y="191"/>
                    <a:pt x="200" y="192"/>
                  </a:cubicBezTo>
                  <a:cubicBezTo>
                    <a:pt x="200" y="192"/>
                    <a:pt x="200" y="192"/>
                    <a:pt x="200" y="193"/>
                  </a:cubicBezTo>
                  <a:cubicBezTo>
                    <a:pt x="200" y="193"/>
                    <a:pt x="200" y="193"/>
                    <a:pt x="200" y="193"/>
                  </a:cubicBezTo>
                  <a:cubicBezTo>
                    <a:pt x="201" y="194"/>
                    <a:pt x="201" y="194"/>
                    <a:pt x="202" y="195"/>
                  </a:cubicBezTo>
                  <a:cubicBezTo>
                    <a:pt x="205" y="197"/>
                    <a:pt x="212" y="201"/>
                    <a:pt x="221" y="207"/>
                  </a:cubicBezTo>
                  <a:cubicBezTo>
                    <a:pt x="246" y="223"/>
                    <a:pt x="287" y="247"/>
                    <a:pt x="287" y="247"/>
                  </a:cubicBezTo>
                  <a:cubicBezTo>
                    <a:pt x="288" y="246"/>
                    <a:pt x="288" y="246"/>
                    <a:pt x="288" y="246"/>
                  </a:cubicBezTo>
                  <a:cubicBezTo>
                    <a:pt x="286" y="245"/>
                    <a:pt x="286" y="245"/>
                    <a:pt x="286" y="245"/>
                  </a:cubicBezTo>
                  <a:cubicBezTo>
                    <a:pt x="288" y="246"/>
                    <a:pt x="288" y="246"/>
                    <a:pt x="288" y="246"/>
                  </a:cubicBezTo>
                  <a:cubicBezTo>
                    <a:pt x="287" y="244"/>
                    <a:pt x="287" y="244"/>
                    <a:pt x="287" y="244"/>
                  </a:cubicBezTo>
                  <a:cubicBezTo>
                    <a:pt x="287" y="244"/>
                    <a:pt x="287" y="244"/>
                    <a:pt x="286" y="245"/>
                  </a:cubicBezTo>
                  <a:cubicBezTo>
                    <a:pt x="288" y="246"/>
                    <a:pt x="288" y="246"/>
                    <a:pt x="288" y="246"/>
                  </a:cubicBezTo>
                  <a:cubicBezTo>
                    <a:pt x="287" y="244"/>
                    <a:pt x="287" y="244"/>
                    <a:pt x="287" y="244"/>
                  </a:cubicBezTo>
                  <a:cubicBezTo>
                    <a:pt x="288" y="245"/>
                    <a:pt x="288" y="245"/>
                    <a:pt x="288" y="245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7" y="244"/>
                    <a:pt x="287" y="244"/>
                    <a:pt x="287" y="244"/>
                  </a:cubicBezTo>
                  <a:cubicBezTo>
                    <a:pt x="288" y="245"/>
                    <a:pt x="288" y="245"/>
                    <a:pt x="288" y="245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8" y="244"/>
                    <a:pt x="288" y="244"/>
                    <a:pt x="288" y="244"/>
                  </a:cubicBezTo>
                  <a:cubicBezTo>
                    <a:pt x="288" y="244"/>
                    <a:pt x="287" y="243"/>
                    <a:pt x="286" y="243"/>
                  </a:cubicBezTo>
                  <a:cubicBezTo>
                    <a:pt x="283" y="242"/>
                    <a:pt x="276" y="238"/>
                    <a:pt x="267" y="233"/>
                  </a:cubicBezTo>
                  <a:cubicBezTo>
                    <a:pt x="254" y="227"/>
                    <a:pt x="238" y="218"/>
                    <a:pt x="225" y="210"/>
                  </a:cubicBezTo>
                  <a:cubicBezTo>
                    <a:pt x="218" y="207"/>
                    <a:pt x="212" y="204"/>
                    <a:pt x="208" y="201"/>
                  </a:cubicBezTo>
                  <a:cubicBezTo>
                    <a:pt x="204" y="199"/>
                    <a:pt x="202" y="198"/>
                    <a:pt x="202" y="198"/>
                  </a:cubicBezTo>
                  <a:cubicBezTo>
                    <a:pt x="201" y="197"/>
                    <a:pt x="200" y="197"/>
                    <a:pt x="199" y="198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9" y="200"/>
                    <a:pt x="199" y="200"/>
                    <a:pt x="199" y="200"/>
                  </a:cubicBezTo>
                  <a:cubicBezTo>
                    <a:pt x="199" y="201"/>
                    <a:pt x="199" y="201"/>
                    <a:pt x="199" y="201"/>
                  </a:cubicBezTo>
                  <a:cubicBezTo>
                    <a:pt x="200" y="201"/>
                    <a:pt x="200" y="202"/>
                    <a:pt x="201" y="203"/>
                  </a:cubicBezTo>
                  <a:cubicBezTo>
                    <a:pt x="205" y="205"/>
                    <a:pt x="213" y="210"/>
                    <a:pt x="222" y="216"/>
                  </a:cubicBezTo>
                  <a:cubicBezTo>
                    <a:pt x="251" y="234"/>
                    <a:pt x="297" y="262"/>
                    <a:pt x="297" y="262"/>
                  </a:cubicBezTo>
                  <a:cubicBezTo>
                    <a:pt x="298" y="260"/>
                    <a:pt x="298" y="260"/>
                    <a:pt x="298" y="260"/>
                  </a:cubicBezTo>
                  <a:cubicBezTo>
                    <a:pt x="299" y="258"/>
                    <a:pt x="299" y="258"/>
                    <a:pt x="299" y="258"/>
                  </a:cubicBezTo>
                  <a:cubicBezTo>
                    <a:pt x="200" y="206"/>
                    <a:pt x="200" y="206"/>
                    <a:pt x="200" y="206"/>
                  </a:cubicBezTo>
                  <a:cubicBezTo>
                    <a:pt x="200" y="206"/>
                    <a:pt x="199" y="206"/>
                    <a:pt x="198" y="206"/>
                  </a:cubicBezTo>
                  <a:cubicBezTo>
                    <a:pt x="198" y="207"/>
                    <a:pt x="197" y="207"/>
                    <a:pt x="197" y="208"/>
                  </a:cubicBezTo>
                  <a:cubicBezTo>
                    <a:pt x="197" y="209"/>
                    <a:pt x="198" y="209"/>
                    <a:pt x="198" y="209"/>
                  </a:cubicBezTo>
                  <a:cubicBezTo>
                    <a:pt x="198" y="209"/>
                    <a:pt x="198" y="209"/>
                    <a:pt x="198" y="209"/>
                  </a:cubicBezTo>
                  <a:cubicBezTo>
                    <a:pt x="199" y="210"/>
                    <a:pt x="199" y="210"/>
                    <a:pt x="199" y="210"/>
                  </a:cubicBezTo>
                  <a:cubicBezTo>
                    <a:pt x="201" y="212"/>
                    <a:pt x="210" y="217"/>
                    <a:pt x="221" y="224"/>
                  </a:cubicBezTo>
                  <a:cubicBezTo>
                    <a:pt x="256" y="246"/>
                    <a:pt x="316" y="283"/>
                    <a:pt x="316" y="283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19" y="280"/>
                    <a:pt x="319" y="280"/>
                    <a:pt x="319" y="280"/>
                  </a:cubicBezTo>
                  <a:cubicBezTo>
                    <a:pt x="197" y="212"/>
                    <a:pt x="197" y="212"/>
                    <a:pt x="197" y="212"/>
                  </a:cubicBezTo>
                  <a:cubicBezTo>
                    <a:pt x="196" y="211"/>
                    <a:pt x="195" y="211"/>
                    <a:pt x="194" y="212"/>
                  </a:cubicBezTo>
                  <a:cubicBezTo>
                    <a:pt x="194" y="213"/>
                    <a:pt x="194" y="213"/>
                    <a:pt x="194" y="213"/>
                  </a:cubicBezTo>
                  <a:cubicBezTo>
                    <a:pt x="194" y="214"/>
                    <a:pt x="194" y="214"/>
                    <a:pt x="194" y="215"/>
                  </a:cubicBezTo>
                  <a:cubicBezTo>
                    <a:pt x="194" y="215"/>
                    <a:pt x="195" y="215"/>
                    <a:pt x="195" y="216"/>
                  </a:cubicBezTo>
                  <a:cubicBezTo>
                    <a:pt x="197" y="217"/>
                    <a:pt x="199" y="219"/>
                    <a:pt x="203" y="222"/>
                  </a:cubicBezTo>
                  <a:cubicBezTo>
                    <a:pt x="217" y="231"/>
                    <a:pt x="244" y="247"/>
                    <a:pt x="268" y="262"/>
                  </a:cubicBezTo>
                  <a:cubicBezTo>
                    <a:pt x="280" y="269"/>
                    <a:pt x="291" y="276"/>
                    <a:pt x="300" y="281"/>
                  </a:cubicBezTo>
                  <a:cubicBezTo>
                    <a:pt x="304" y="283"/>
                    <a:pt x="307" y="285"/>
                    <a:pt x="309" y="286"/>
                  </a:cubicBezTo>
                  <a:cubicBezTo>
                    <a:pt x="310" y="287"/>
                    <a:pt x="311" y="288"/>
                    <a:pt x="312" y="288"/>
                  </a:cubicBezTo>
                  <a:cubicBezTo>
                    <a:pt x="312" y="289"/>
                    <a:pt x="312" y="289"/>
                    <a:pt x="312" y="289"/>
                  </a:cubicBezTo>
                  <a:cubicBezTo>
                    <a:pt x="312" y="289"/>
                    <a:pt x="312" y="289"/>
                    <a:pt x="312" y="289"/>
                  </a:cubicBezTo>
                  <a:cubicBezTo>
                    <a:pt x="313" y="288"/>
                    <a:pt x="313" y="288"/>
                    <a:pt x="313" y="288"/>
                  </a:cubicBezTo>
                  <a:cubicBezTo>
                    <a:pt x="312" y="289"/>
                    <a:pt x="312" y="289"/>
                    <a:pt x="312" y="289"/>
                  </a:cubicBezTo>
                  <a:cubicBezTo>
                    <a:pt x="312" y="289"/>
                    <a:pt x="312" y="289"/>
                    <a:pt x="312" y="289"/>
                  </a:cubicBezTo>
                  <a:cubicBezTo>
                    <a:pt x="313" y="288"/>
                    <a:pt x="313" y="288"/>
                    <a:pt x="313" y="288"/>
                  </a:cubicBezTo>
                  <a:cubicBezTo>
                    <a:pt x="312" y="289"/>
                    <a:pt x="312" y="289"/>
                    <a:pt x="312" y="289"/>
                  </a:cubicBezTo>
                  <a:cubicBezTo>
                    <a:pt x="314" y="287"/>
                    <a:pt x="314" y="287"/>
                    <a:pt x="314" y="287"/>
                  </a:cubicBezTo>
                  <a:cubicBezTo>
                    <a:pt x="312" y="288"/>
                    <a:pt x="312" y="288"/>
                    <a:pt x="312" y="288"/>
                  </a:cubicBezTo>
                  <a:cubicBezTo>
                    <a:pt x="312" y="289"/>
                    <a:pt x="312" y="289"/>
                    <a:pt x="312" y="289"/>
                  </a:cubicBezTo>
                  <a:cubicBezTo>
                    <a:pt x="314" y="287"/>
                    <a:pt x="314" y="287"/>
                    <a:pt x="314" y="287"/>
                  </a:cubicBezTo>
                  <a:cubicBezTo>
                    <a:pt x="312" y="288"/>
                    <a:pt x="312" y="288"/>
                    <a:pt x="312" y="288"/>
                  </a:cubicBezTo>
                  <a:cubicBezTo>
                    <a:pt x="314" y="287"/>
                    <a:pt x="314" y="287"/>
                    <a:pt x="314" y="287"/>
                  </a:cubicBezTo>
                  <a:cubicBezTo>
                    <a:pt x="312" y="287"/>
                    <a:pt x="312" y="287"/>
                    <a:pt x="312" y="287"/>
                  </a:cubicBezTo>
                  <a:cubicBezTo>
                    <a:pt x="312" y="288"/>
                    <a:pt x="312" y="288"/>
                    <a:pt x="312" y="288"/>
                  </a:cubicBezTo>
                  <a:cubicBezTo>
                    <a:pt x="314" y="287"/>
                    <a:pt x="314" y="287"/>
                    <a:pt x="314" y="287"/>
                  </a:cubicBezTo>
                  <a:cubicBezTo>
                    <a:pt x="312" y="287"/>
                    <a:pt x="312" y="287"/>
                    <a:pt x="312" y="287"/>
                  </a:cubicBezTo>
                  <a:cubicBezTo>
                    <a:pt x="314" y="287"/>
                    <a:pt x="314" y="287"/>
                    <a:pt x="314" y="287"/>
                  </a:cubicBezTo>
                  <a:cubicBezTo>
                    <a:pt x="315" y="285"/>
                    <a:pt x="315" y="285"/>
                    <a:pt x="315" y="285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4" y="219"/>
                    <a:pt x="193" y="219"/>
                    <a:pt x="193" y="220"/>
                  </a:cubicBezTo>
                  <a:cubicBezTo>
                    <a:pt x="192" y="221"/>
                    <a:pt x="192" y="221"/>
                    <a:pt x="192" y="221"/>
                  </a:cubicBezTo>
                  <a:cubicBezTo>
                    <a:pt x="192" y="222"/>
                    <a:pt x="193" y="222"/>
                    <a:pt x="193" y="222"/>
                  </a:cubicBezTo>
                  <a:cubicBezTo>
                    <a:pt x="193" y="223"/>
                    <a:pt x="193" y="223"/>
                    <a:pt x="193" y="223"/>
                  </a:cubicBezTo>
                  <a:cubicBezTo>
                    <a:pt x="194" y="224"/>
                    <a:pt x="194" y="224"/>
                    <a:pt x="196" y="225"/>
                  </a:cubicBezTo>
                  <a:cubicBezTo>
                    <a:pt x="204" y="230"/>
                    <a:pt x="233" y="247"/>
                    <a:pt x="259" y="263"/>
                  </a:cubicBezTo>
                  <a:cubicBezTo>
                    <a:pt x="273" y="271"/>
                    <a:pt x="285" y="278"/>
                    <a:pt x="295" y="284"/>
                  </a:cubicBezTo>
                  <a:cubicBezTo>
                    <a:pt x="300" y="287"/>
                    <a:pt x="303" y="290"/>
                    <a:pt x="306" y="292"/>
                  </a:cubicBezTo>
                  <a:cubicBezTo>
                    <a:pt x="307" y="293"/>
                    <a:pt x="308" y="294"/>
                    <a:pt x="309" y="294"/>
                  </a:cubicBezTo>
                  <a:cubicBezTo>
                    <a:pt x="310" y="295"/>
                    <a:pt x="310" y="295"/>
                    <a:pt x="310" y="295"/>
                  </a:cubicBezTo>
                  <a:cubicBezTo>
                    <a:pt x="310" y="295"/>
                    <a:pt x="310" y="295"/>
                    <a:pt x="310" y="295"/>
                  </a:cubicBezTo>
                  <a:cubicBezTo>
                    <a:pt x="311" y="294"/>
                    <a:pt x="311" y="294"/>
                    <a:pt x="311" y="294"/>
                  </a:cubicBezTo>
                  <a:cubicBezTo>
                    <a:pt x="309" y="294"/>
                    <a:pt x="309" y="294"/>
                    <a:pt x="309" y="294"/>
                  </a:cubicBezTo>
                  <a:cubicBezTo>
                    <a:pt x="310" y="295"/>
                    <a:pt x="310" y="295"/>
                    <a:pt x="310" y="295"/>
                  </a:cubicBezTo>
                  <a:cubicBezTo>
                    <a:pt x="311" y="294"/>
                    <a:pt x="311" y="294"/>
                    <a:pt x="311" y="294"/>
                  </a:cubicBezTo>
                  <a:cubicBezTo>
                    <a:pt x="309" y="294"/>
                    <a:pt x="309" y="294"/>
                    <a:pt x="309" y="294"/>
                  </a:cubicBezTo>
                  <a:cubicBezTo>
                    <a:pt x="311" y="294"/>
                    <a:pt x="311" y="294"/>
                    <a:pt x="311" y="294"/>
                  </a:cubicBezTo>
                  <a:cubicBezTo>
                    <a:pt x="310" y="293"/>
                    <a:pt x="310" y="293"/>
                    <a:pt x="310" y="293"/>
                  </a:cubicBezTo>
                  <a:cubicBezTo>
                    <a:pt x="309" y="294"/>
                    <a:pt x="309" y="294"/>
                    <a:pt x="309" y="294"/>
                  </a:cubicBezTo>
                  <a:cubicBezTo>
                    <a:pt x="311" y="294"/>
                    <a:pt x="311" y="294"/>
                    <a:pt x="311" y="294"/>
                  </a:cubicBezTo>
                  <a:cubicBezTo>
                    <a:pt x="310" y="293"/>
                    <a:pt x="310" y="293"/>
                    <a:pt x="310" y="293"/>
                  </a:cubicBezTo>
                  <a:cubicBezTo>
                    <a:pt x="311" y="295"/>
                    <a:pt x="311" y="295"/>
                    <a:pt x="311" y="295"/>
                  </a:cubicBezTo>
                  <a:cubicBezTo>
                    <a:pt x="313" y="293"/>
                    <a:pt x="313" y="293"/>
                    <a:pt x="313" y="293"/>
                  </a:cubicBezTo>
                  <a:cubicBezTo>
                    <a:pt x="313" y="293"/>
                    <a:pt x="284" y="276"/>
                    <a:pt x="255" y="260"/>
                  </a:cubicBezTo>
                  <a:cubicBezTo>
                    <a:pt x="240" y="251"/>
                    <a:pt x="225" y="243"/>
                    <a:pt x="214" y="237"/>
                  </a:cubicBezTo>
                  <a:cubicBezTo>
                    <a:pt x="208" y="233"/>
                    <a:pt x="203" y="231"/>
                    <a:pt x="199" y="229"/>
                  </a:cubicBezTo>
                  <a:cubicBezTo>
                    <a:pt x="197" y="228"/>
                    <a:pt x="195" y="227"/>
                    <a:pt x="194" y="227"/>
                  </a:cubicBezTo>
                  <a:cubicBezTo>
                    <a:pt x="193" y="227"/>
                    <a:pt x="193" y="226"/>
                    <a:pt x="192" y="226"/>
                  </a:cubicBezTo>
                  <a:cubicBezTo>
                    <a:pt x="192" y="226"/>
                    <a:pt x="191" y="226"/>
                    <a:pt x="191" y="226"/>
                  </a:cubicBezTo>
                  <a:cubicBezTo>
                    <a:pt x="191" y="226"/>
                    <a:pt x="190" y="226"/>
                    <a:pt x="190" y="226"/>
                  </a:cubicBezTo>
                  <a:cubicBezTo>
                    <a:pt x="190" y="226"/>
                    <a:pt x="189" y="227"/>
                    <a:pt x="189" y="227"/>
                  </a:cubicBezTo>
                  <a:cubicBezTo>
                    <a:pt x="189" y="227"/>
                    <a:pt x="188" y="228"/>
                    <a:pt x="188" y="228"/>
                  </a:cubicBezTo>
                  <a:cubicBezTo>
                    <a:pt x="189" y="229"/>
                    <a:pt x="189" y="229"/>
                    <a:pt x="189" y="229"/>
                  </a:cubicBezTo>
                  <a:cubicBezTo>
                    <a:pt x="189" y="230"/>
                    <a:pt x="189" y="230"/>
                    <a:pt x="189" y="230"/>
                  </a:cubicBezTo>
                  <a:cubicBezTo>
                    <a:pt x="190" y="230"/>
                    <a:pt x="190" y="230"/>
                    <a:pt x="190" y="230"/>
                  </a:cubicBezTo>
                  <a:cubicBezTo>
                    <a:pt x="190" y="230"/>
                    <a:pt x="192" y="232"/>
                    <a:pt x="196" y="234"/>
                  </a:cubicBezTo>
                  <a:cubicBezTo>
                    <a:pt x="208" y="242"/>
                    <a:pt x="236" y="258"/>
                    <a:pt x="260" y="273"/>
                  </a:cubicBezTo>
                  <a:cubicBezTo>
                    <a:pt x="272" y="281"/>
                    <a:pt x="284" y="288"/>
                    <a:pt x="292" y="293"/>
                  </a:cubicBezTo>
                  <a:cubicBezTo>
                    <a:pt x="296" y="296"/>
                    <a:pt x="300" y="298"/>
                    <a:pt x="302" y="300"/>
                  </a:cubicBezTo>
                  <a:cubicBezTo>
                    <a:pt x="303" y="301"/>
                    <a:pt x="304" y="301"/>
                    <a:pt x="305" y="302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06" y="301"/>
                    <a:pt x="306" y="301"/>
                    <a:pt x="306" y="301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06" y="301"/>
                    <a:pt x="306" y="301"/>
                    <a:pt x="306" y="301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07" y="301"/>
                    <a:pt x="307" y="301"/>
                    <a:pt x="307" y="301"/>
                  </a:cubicBezTo>
                  <a:cubicBezTo>
                    <a:pt x="305" y="301"/>
                    <a:pt x="305" y="301"/>
                    <a:pt x="305" y="301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07" y="301"/>
                    <a:pt x="307" y="301"/>
                    <a:pt x="307" y="301"/>
                  </a:cubicBezTo>
                  <a:cubicBezTo>
                    <a:pt x="305" y="301"/>
                    <a:pt x="305" y="301"/>
                    <a:pt x="305" y="301"/>
                  </a:cubicBezTo>
                  <a:cubicBezTo>
                    <a:pt x="307" y="301"/>
                    <a:pt x="307" y="301"/>
                    <a:pt x="307" y="301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5" y="300"/>
                    <a:pt x="305" y="301"/>
                    <a:pt x="305" y="301"/>
                  </a:cubicBezTo>
                  <a:cubicBezTo>
                    <a:pt x="307" y="301"/>
                    <a:pt x="307" y="301"/>
                    <a:pt x="307" y="301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7" y="301"/>
                    <a:pt x="307" y="301"/>
                    <a:pt x="307" y="301"/>
                  </a:cubicBezTo>
                  <a:cubicBezTo>
                    <a:pt x="308" y="299"/>
                    <a:pt x="308" y="299"/>
                    <a:pt x="308" y="299"/>
                  </a:cubicBezTo>
                  <a:cubicBezTo>
                    <a:pt x="189" y="233"/>
                    <a:pt x="189" y="233"/>
                    <a:pt x="189" y="233"/>
                  </a:cubicBezTo>
                  <a:cubicBezTo>
                    <a:pt x="188" y="233"/>
                    <a:pt x="187" y="233"/>
                    <a:pt x="186" y="234"/>
                  </a:cubicBezTo>
                  <a:cubicBezTo>
                    <a:pt x="185" y="235"/>
                    <a:pt x="186" y="236"/>
                    <a:pt x="187" y="237"/>
                  </a:cubicBezTo>
                  <a:cubicBezTo>
                    <a:pt x="187" y="237"/>
                    <a:pt x="189" y="238"/>
                    <a:pt x="192" y="239"/>
                  </a:cubicBezTo>
                  <a:cubicBezTo>
                    <a:pt x="203" y="246"/>
                    <a:pt x="230" y="262"/>
                    <a:pt x="255" y="277"/>
                  </a:cubicBezTo>
                  <a:cubicBezTo>
                    <a:pt x="267" y="284"/>
                    <a:pt x="279" y="292"/>
                    <a:pt x="287" y="297"/>
                  </a:cubicBezTo>
                  <a:cubicBezTo>
                    <a:pt x="291" y="300"/>
                    <a:pt x="295" y="302"/>
                    <a:pt x="297" y="304"/>
                  </a:cubicBezTo>
                  <a:cubicBezTo>
                    <a:pt x="298" y="305"/>
                    <a:pt x="299" y="306"/>
                    <a:pt x="300" y="306"/>
                  </a:cubicBezTo>
                  <a:cubicBezTo>
                    <a:pt x="300" y="307"/>
                    <a:pt x="300" y="307"/>
                    <a:pt x="300" y="307"/>
                  </a:cubicBezTo>
                  <a:cubicBezTo>
                    <a:pt x="300" y="307"/>
                    <a:pt x="300" y="307"/>
                    <a:pt x="300" y="307"/>
                  </a:cubicBezTo>
                  <a:cubicBezTo>
                    <a:pt x="301" y="306"/>
                    <a:pt x="301" y="306"/>
                    <a:pt x="301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0" y="307"/>
                    <a:pt x="300" y="307"/>
                    <a:pt x="300" y="307"/>
                  </a:cubicBezTo>
                  <a:cubicBezTo>
                    <a:pt x="301" y="306"/>
                    <a:pt x="301" y="306"/>
                    <a:pt x="301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0" y="305"/>
                    <a:pt x="300" y="305"/>
                    <a:pt x="300" y="305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0" y="305"/>
                    <a:pt x="300" y="305"/>
                    <a:pt x="300" y="305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1" y="305"/>
                    <a:pt x="301" y="305"/>
                    <a:pt x="301" y="305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1" y="305"/>
                    <a:pt x="301" y="305"/>
                    <a:pt x="301" y="305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3" y="304"/>
                    <a:pt x="303" y="304"/>
                    <a:pt x="303" y="304"/>
                  </a:cubicBezTo>
                  <a:cubicBezTo>
                    <a:pt x="303" y="304"/>
                    <a:pt x="303" y="304"/>
                    <a:pt x="302" y="304"/>
                  </a:cubicBezTo>
                  <a:cubicBezTo>
                    <a:pt x="302" y="306"/>
                    <a:pt x="302" y="306"/>
                    <a:pt x="302" y="306"/>
                  </a:cubicBezTo>
                  <a:cubicBezTo>
                    <a:pt x="303" y="304"/>
                    <a:pt x="303" y="304"/>
                    <a:pt x="303" y="304"/>
                  </a:cubicBezTo>
                  <a:cubicBezTo>
                    <a:pt x="302" y="305"/>
                    <a:pt x="302" y="305"/>
                    <a:pt x="302" y="305"/>
                  </a:cubicBezTo>
                  <a:cubicBezTo>
                    <a:pt x="303" y="304"/>
                    <a:pt x="303" y="304"/>
                    <a:pt x="303" y="304"/>
                  </a:cubicBezTo>
                  <a:cubicBezTo>
                    <a:pt x="303" y="304"/>
                    <a:pt x="303" y="304"/>
                    <a:pt x="303" y="304"/>
                  </a:cubicBezTo>
                  <a:cubicBezTo>
                    <a:pt x="302" y="305"/>
                    <a:pt x="302" y="305"/>
                    <a:pt x="302" y="305"/>
                  </a:cubicBezTo>
                  <a:cubicBezTo>
                    <a:pt x="303" y="304"/>
                    <a:pt x="303" y="304"/>
                    <a:pt x="303" y="304"/>
                  </a:cubicBezTo>
                  <a:cubicBezTo>
                    <a:pt x="303" y="304"/>
                    <a:pt x="302" y="304"/>
                    <a:pt x="301" y="303"/>
                  </a:cubicBezTo>
                  <a:cubicBezTo>
                    <a:pt x="293" y="299"/>
                    <a:pt x="265" y="283"/>
                    <a:pt x="239" y="267"/>
                  </a:cubicBezTo>
                  <a:cubicBezTo>
                    <a:pt x="226" y="259"/>
                    <a:pt x="213" y="252"/>
                    <a:pt x="203" y="246"/>
                  </a:cubicBezTo>
                  <a:cubicBezTo>
                    <a:pt x="198" y="244"/>
                    <a:pt x="194" y="241"/>
                    <a:pt x="190" y="240"/>
                  </a:cubicBezTo>
                  <a:cubicBezTo>
                    <a:pt x="189" y="239"/>
                    <a:pt x="187" y="238"/>
                    <a:pt x="186" y="238"/>
                  </a:cubicBezTo>
                  <a:cubicBezTo>
                    <a:pt x="186" y="238"/>
                    <a:pt x="185" y="237"/>
                    <a:pt x="185" y="237"/>
                  </a:cubicBezTo>
                  <a:cubicBezTo>
                    <a:pt x="184" y="237"/>
                    <a:pt x="184" y="237"/>
                    <a:pt x="183" y="237"/>
                  </a:cubicBezTo>
                  <a:cubicBezTo>
                    <a:pt x="183" y="237"/>
                    <a:pt x="183" y="237"/>
                    <a:pt x="183" y="237"/>
                  </a:cubicBezTo>
                  <a:cubicBezTo>
                    <a:pt x="182" y="237"/>
                    <a:pt x="182" y="238"/>
                    <a:pt x="181" y="238"/>
                  </a:cubicBezTo>
                  <a:cubicBezTo>
                    <a:pt x="181" y="239"/>
                    <a:pt x="181" y="240"/>
                    <a:pt x="182" y="241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300" y="312"/>
                    <a:pt x="300" y="312"/>
                    <a:pt x="300" y="312"/>
                  </a:cubicBezTo>
                  <a:cubicBezTo>
                    <a:pt x="300" y="310"/>
                    <a:pt x="300" y="310"/>
                    <a:pt x="300" y="310"/>
                  </a:cubicBezTo>
                  <a:cubicBezTo>
                    <a:pt x="300" y="312"/>
                    <a:pt x="300" y="312"/>
                    <a:pt x="300" y="312"/>
                  </a:cubicBezTo>
                  <a:cubicBezTo>
                    <a:pt x="301" y="310"/>
                    <a:pt x="301" y="310"/>
                    <a:pt x="301" y="310"/>
                  </a:cubicBezTo>
                  <a:cubicBezTo>
                    <a:pt x="300" y="310"/>
                    <a:pt x="300" y="310"/>
                    <a:pt x="300" y="310"/>
                  </a:cubicBezTo>
                  <a:cubicBezTo>
                    <a:pt x="300" y="312"/>
                    <a:pt x="300" y="312"/>
                    <a:pt x="300" y="312"/>
                  </a:cubicBezTo>
                  <a:cubicBezTo>
                    <a:pt x="301" y="310"/>
                    <a:pt x="301" y="310"/>
                    <a:pt x="301" y="310"/>
                  </a:cubicBezTo>
                  <a:cubicBezTo>
                    <a:pt x="300" y="312"/>
                    <a:pt x="300" y="312"/>
                    <a:pt x="300" y="312"/>
                  </a:cubicBezTo>
                  <a:cubicBezTo>
                    <a:pt x="301" y="310"/>
                    <a:pt x="301" y="310"/>
                    <a:pt x="301" y="310"/>
                  </a:cubicBezTo>
                  <a:cubicBezTo>
                    <a:pt x="301" y="310"/>
                    <a:pt x="301" y="310"/>
                    <a:pt x="301" y="310"/>
                  </a:cubicBezTo>
                  <a:cubicBezTo>
                    <a:pt x="300" y="312"/>
                    <a:pt x="300" y="312"/>
                    <a:pt x="300" y="312"/>
                  </a:cubicBezTo>
                  <a:cubicBezTo>
                    <a:pt x="301" y="310"/>
                    <a:pt x="301" y="310"/>
                    <a:pt x="301" y="310"/>
                  </a:cubicBezTo>
                  <a:cubicBezTo>
                    <a:pt x="301" y="310"/>
                    <a:pt x="300" y="310"/>
                    <a:pt x="299" y="309"/>
                  </a:cubicBezTo>
                  <a:cubicBezTo>
                    <a:pt x="292" y="305"/>
                    <a:pt x="265" y="289"/>
                    <a:pt x="238" y="274"/>
                  </a:cubicBezTo>
                  <a:cubicBezTo>
                    <a:pt x="224" y="266"/>
                    <a:pt x="211" y="259"/>
                    <a:pt x="201" y="253"/>
                  </a:cubicBezTo>
                  <a:cubicBezTo>
                    <a:pt x="196" y="250"/>
                    <a:pt x="191" y="248"/>
                    <a:pt x="188" y="247"/>
                  </a:cubicBezTo>
                  <a:cubicBezTo>
                    <a:pt x="186" y="246"/>
                    <a:pt x="185" y="245"/>
                    <a:pt x="184" y="245"/>
                  </a:cubicBezTo>
                  <a:cubicBezTo>
                    <a:pt x="183" y="244"/>
                    <a:pt x="183" y="244"/>
                    <a:pt x="182" y="244"/>
                  </a:cubicBezTo>
                  <a:cubicBezTo>
                    <a:pt x="182" y="244"/>
                    <a:pt x="181" y="244"/>
                    <a:pt x="181" y="244"/>
                  </a:cubicBezTo>
                  <a:cubicBezTo>
                    <a:pt x="180" y="244"/>
                    <a:pt x="180" y="244"/>
                    <a:pt x="180" y="244"/>
                  </a:cubicBezTo>
                  <a:cubicBezTo>
                    <a:pt x="179" y="244"/>
                    <a:pt x="179" y="244"/>
                    <a:pt x="178" y="245"/>
                  </a:cubicBezTo>
                  <a:cubicBezTo>
                    <a:pt x="178" y="245"/>
                    <a:pt x="178" y="246"/>
                    <a:pt x="178" y="246"/>
                  </a:cubicBezTo>
                  <a:cubicBezTo>
                    <a:pt x="178" y="247"/>
                    <a:pt x="178" y="247"/>
                    <a:pt x="179" y="247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2" y="250"/>
                    <a:pt x="190" y="255"/>
                    <a:pt x="202" y="262"/>
                  </a:cubicBezTo>
                  <a:cubicBezTo>
                    <a:pt x="235" y="283"/>
                    <a:pt x="295" y="320"/>
                    <a:pt x="295" y="320"/>
                  </a:cubicBezTo>
                  <a:cubicBezTo>
                    <a:pt x="296" y="319"/>
                    <a:pt x="296" y="319"/>
                    <a:pt x="296" y="319"/>
                  </a:cubicBezTo>
                  <a:cubicBezTo>
                    <a:pt x="295" y="318"/>
                    <a:pt x="295" y="318"/>
                    <a:pt x="295" y="318"/>
                  </a:cubicBezTo>
                  <a:cubicBezTo>
                    <a:pt x="296" y="319"/>
                    <a:pt x="296" y="319"/>
                    <a:pt x="296" y="319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5" y="317"/>
                    <a:pt x="295" y="317"/>
                    <a:pt x="295" y="318"/>
                  </a:cubicBezTo>
                  <a:cubicBezTo>
                    <a:pt x="296" y="319"/>
                    <a:pt x="296" y="319"/>
                    <a:pt x="296" y="319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8"/>
                    <a:pt x="296" y="318"/>
                    <a:pt x="296" y="318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8"/>
                    <a:pt x="296" y="318"/>
                    <a:pt x="296" y="318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6" y="317"/>
                    <a:pt x="296" y="317"/>
                  </a:cubicBezTo>
                  <a:cubicBezTo>
                    <a:pt x="296" y="317"/>
                    <a:pt x="295" y="317"/>
                    <a:pt x="294" y="316"/>
                  </a:cubicBezTo>
                  <a:cubicBezTo>
                    <a:pt x="289" y="314"/>
                    <a:pt x="280" y="309"/>
                    <a:pt x="269" y="302"/>
                  </a:cubicBezTo>
                  <a:cubicBezTo>
                    <a:pt x="252" y="292"/>
                    <a:pt x="230" y="279"/>
                    <a:pt x="212" y="268"/>
                  </a:cubicBezTo>
                  <a:cubicBezTo>
                    <a:pt x="203" y="263"/>
                    <a:pt x="195" y="258"/>
                    <a:pt x="189" y="255"/>
                  </a:cubicBezTo>
                  <a:cubicBezTo>
                    <a:pt x="186" y="253"/>
                    <a:pt x="184" y="252"/>
                    <a:pt x="182" y="251"/>
                  </a:cubicBezTo>
                  <a:cubicBezTo>
                    <a:pt x="181" y="250"/>
                    <a:pt x="180" y="250"/>
                    <a:pt x="179" y="250"/>
                  </a:cubicBezTo>
                  <a:cubicBezTo>
                    <a:pt x="178" y="249"/>
                    <a:pt x="178" y="249"/>
                    <a:pt x="178" y="249"/>
                  </a:cubicBezTo>
                  <a:cubicBezTo>
                    <a:pt x="178" y="249"/>
                    <a:pt x="178" y="249"/>
                    <a:pt x="177" y="249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6" y="249"/>
                    <a:pt x="176" y="250"/>
                    <a:pt x="175" y="250"/>
                  </a:cubicBezTo>
                  <a:cubicBezTo>
                    <a:pt x="175" y="250"/>
                    <a:pt x="175" y="251"/>
                    <a:pt x="175" y="251"/>
                  </a:cubicBezTo>
                  <a:cubicBezTo>
                    <a:pt x="175" y="252"/>
                    <a:pt x="175" y="252"/>
                    <a:pt x="175" y="252"/>
                  </a:cubicBezTo>
                  <a:cubicBezTo>
                    <a:pt x="176" y="253"/>
                    <a:pt x="176" y="253"/>
                    <a:pt x="176" y="253"/>
                  </a:cubicBezTo>
                  <a:cubicBezTo>
                    <a:pt x="176" y="253"/>
                    <a:pt x="176" y="253"/>
                    <a:pt x="176" y="253"/>
                  </a:cubicBezTo>
                  <a:cubicBezTo>
                    <a:pt x="177" y="253"/>
                    <a:pt x="179" y="255"/>
                    <a:pt x="183" y="257"/>
                  </a:cubicBezTo>
                  <a:cubicBezTo>
                    <a:pt x="195" y="264"/>
                    <a:pt x="222" y="281"/>
                    <a:pt x="246" y="295"/>
                  </a:cubicBezTo>
                  <a:cubicBezTo>
                    <a:pt x="258" y="303"/>
                    <a:pt x="269" y="310"/>
                    <a:pt x="278" y="315"/>
                  </a:cubicBezTo>
                  <a:cubicBezTo>
                    <a:pt x="282" y="318"/>
                    <a:pt x="285" y="320"/>
                    <a:pt x="287" y="322"/>
                  </a:cubicBezTo>
                  <a:cubicBezTo>
                    <a:pt x="289" y="322"/>
                    <a:pt x="290" y="323"/>
                    <a:pt x="290" y="324"/>
                  </a:cubicBezTo>
                  <a:cubicBezTo>
                    <a:pt x="291" y="324"/>
                    <a:pt x="291" y="324"/>
                    <a:pt x="291" y="324"/>
                  </a:cubicBezTo>
                  <a:cubicBezTo>
                    <a:pt x="291" y="324"/>
                    <a:pt x="291" y="324"/>
                    <a:pt x="291" y="324"/>
                  </a:cubicBezTo>
                  <a:cubicBezTo>
                    <a:pt x="291" y="323"/>
                    <a:pt x="291" y="323"/>
                    <a:pt x="291" y="323"/>
                  </a:cubicBezTo>
                  <a:cubicBezTo>
                    <a:pt x="291" y="324"/>
                    <a:pt x="291" y="324"/>
                    <a:pt x="291" y="324"/>
                  </a:cubicBezTo>
                  <a:cubicBezTo>
                    <a:pt x="291" y="324"/>
                    <a:pt x="291" y="324"/>
                    <a:pt x="291" y="324"/>
                  </a:cubicBezTo>
                  <a:cubicBezTo>
                    <a:pt x="291" y="323"/>
                    <a:pt x="291" y="323"/>
                    <a:pt x="291" y="323"/>
                  </a:cubicBezTo>
                  <a:cubicBezTo>
                    <a:pt x="291" y="324"/>
                    <a:pt x="291" y="324"/>
                    <a:pt x="291" y="324"/>
                  </a:cubicBezTo>
                  <a:cubicBezTo>
                    <a:pt x="292" y="323"/>
                    <a:pt x="292" y="323"/>
                    <a:pt x="292" y="323"/>
                  </a:cubicBezTo>
                  <a:cubicBezTo>
                    <a:pt x="290" y="323"/>
                    <a:pt x="290" y="323"/>
                    <a:pt x="290" y="323"/>
                  </a:cubicBezTo>
                  <a:cubicBezTo>
                    <a:pt x="290" y="324"/>
                    <a:pt x="290" y="324"/>
                    <a:pt x="291" y="324"/>
                  </a:cubicBezTo>
                  <a:cubicBezTo>
                    <a:pt x="292" y="323"/>
                    <a:pt x="292" y="323"/>
                    <a:pt x="292" y="323"/>
                  </a:cubicBezTo>
                  <a:cubicBezTo>
                    <a:pt x="290" y="323"/>
                    <a:pt x="290" y="323"/>
                    <a:pt x="290" y="323"/>
                  </a:cubicBezTo>
                  <a:cubicBezTo>
                    <a:pt x="292" y="323"/>
                    <a:pt x="292" y="323"/>
                    <a:pt x="292" y="323"/>
                  </a:cubicBezTo>
                  <a:cubicBezTo>
                    <a:pt x="291" y="322"/>
                    <a:pt x="291" y="322"/>
                    <a:pt x="291" y="322"/>
                  </a:cubicBezTo>
                  <a:cubicBezTo>
                    <a:pt x="290" y="323"/>
                    <a:pt x="290" y="323"/>
                    <a:pt x="290" y="323"/>
                  </a:cubicBezTo>
                  <a:cubicBezTo>
                    <a:pt x="292" y="323"/>
                    <a:pt x="292" y="323"/>
                    <a:pt x="292" y="323"/>
                  </a:cubicBezTo>
                  <a:cubicBezTo>
                    <a:pt x="291" y="322"/>
                    <a:pt x="291" y="322"/>
                    <a:pt x="291" y="322"/>
                  </a:cubicBezTo>
                  <a:cubicBezTo>
                    <a:pt x="292" y="323"/>
                    <a:pt x="292" y="323"/>
                    <a:pt x="292" y="323"/>
                  </a:cubicBezTo>
                  <a:cubicBezTo>
                    <a:pt x="293" y="321"/>
                    <a:pt x="293" y="321"/>
                    <a:pt x="293" y="321"/>
                  </a:cubicBezTo>
                  <a:cubicBezTo>
                    <a:pt x="176" y="256"/>
                    <a:pt x="176" y="256"/>
                    <a:pt x="176" y="256"/>
                  </a:cubicBezTo>
                  <a:cubicBezTo>
                    <a:pt x="175" y="256"/>
                    <a:pt x="174" y="256"/>
                    <a:pt x="173" y="257"/>
                  </a:cubicBezTo>
                  <a:cubicBezTo>
                    <a:pt x="173" y="257"/>
                    <a:pt x="173" y="258"/>
                    <a:pt x="173" y="258"/>
                  </a:cubicBezTo>
                  <a:cubicBezTo>
                    <a:pt x="173" y="259"/>
                    <a:pt x="173" y="259"/>
                    <a:pt x="173" y="259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5" y="261"/>
                    <a:pt x="176" y="261"/>
                  </a:cubicBezTo>
                  <a:cubicBezTo>
                    <a:pt x="184" y="267"/>
                    <a:pt x="213" y="285"/>
                    <a:pt x="239" y="301"/>
                  </a:cubicBezTo>
                  <a:cubicBezTo>
                    <a:pt x="266" y="317"/>
                    <a:pt x="290" y="332"/>
                    <a:pt x="290" y="332"/>
                  </a:cubicBezTo>
                  <a:cubicBezTo>
                    <a:pt x="291" y="330"/>
                    <a:pt x="291" y="330"/>
                    <a:pt x="291" y="330"/>
                  </a:cubicBezTo>
                  <a:cubicBezTo>
                    <a:pt x="289" y="329"/>
                    <a:pt x="289" y="329"/>
                    <a:pt x="289" y="329"/>
                  </a:cubicBezTo>
                  <a:cubicBezTo>
                    <a:pt x="291" y="330"/>
                    <a:pt x="291" y="330"/>
                    <a:pt x="291" y="330"/>
                  </a:cubicBezTo>
                  <a:cubicBezTo>
                    <a:pt x="290" y="329"/>
                    <a:pt x="290" y="329"/>
                    <a:pt x="290" y="329"/>
                  </a:cubicBezTo>
                  <a:cubicBezTo>
                    <a:pt x="290" y="329"/>
                    <a:pt x="290" y="329"/>
                    <a:pt x="289" y="329"/>
                  </a:cubicBezTo>
                  <a:cubicBezTo>
                    <a:pt x="291" y="330"/>
                    <a:pt x="291" y="330"/>
                    <a:pt x="291" y="330"/>
                  </a:cubicBezTo>
                  <a:cubicBezTo>
                    <a:pt x="290" y="329"/>
                    <a:pt x="290" y="329"/>
                    <a:pt x="290" y="329"/>
                  </a:cubicBezTo>
                  <a:cubicBezTo>
                    <a:pt x="291" y="330"/>
                    <a:pt x="291" y="330"/>
                    <a:pt x="291" y="330"/>
                  </a:cubicBezTo>
                  <a:cubicBezTo>
                    <a:pt x="291" y="328"/>
                    <a:pt x="291" y="328"/>
                    <a:pt x="291" y="328"/>
                  </a:cubicBezTo>
                  <a:cubicBezTo>
                    <a:pt x="290" y="329"/>
                    <a:pt x="290" y="329"/>
                    <a:pt x="290" y="329"/>
                  </a:cubicBezTo>
                  <a:cubicBezTo>
                    <a:pt x="291" y="330"/>
                    <a:pt x="291" y="330"/>
                    <a:pt x="291" y="330"/>
                  </a:cubicBezTo>
                  <a:cubicBezTo>
                    <a:pt x="291" y="328"/>
                    <a:pt x="291" y="328"/>
                    <a:pt x="291" y="328"/>
                  </a:cubicBezTo>
                  <a:cubicBezTo>
                    <a:pt x="291" y="329"/>
                    <a:pt x="291" y="329"/>
                    <a:pt x="291" y="329"/>
                  </a:cubicBezTo>
                  <a:cubicBezTo>
                    <a:pt x="291" y="328"/>
                    <a:pt x="291" y="328"/>
                    <a:pt x="291" y="328"/>
                  </a:cubicBezTo>
                  <a:cubicBezTo>
                    <a:pt x="291" y="328"/>
                    <a:pt x="291" y="328"/>
                    <a:pt x="291" y="328"/>
                  </a:cubicBezTo>
                  <a:cubicBezTo>
                    <a:pt x="291" y="329"/>
                    <a:pt x="291" y="329"/>
                    <a:pt x="291" y="329"/>
                  </a:cubicBezTo>
                  <a:cubicBezTo>
                    <a:pt x="291" y="328"/>
                    <a:pt x="291" y="328"/>
                    <a:pt x="291" y="328"/>
                  </a:cubicBezTo>
                  <a:cubicBezTo>
                    <a:pt x="291" y="328"/>
                    <a:pt x="290" y="328"/>
                    <a:pt x="289" y="328"/>
                  </a:cubicBezTo>
                  <a:cubicBezTo>
                    <a:pt x="285" y="325"/>
                    <a:pt x="275" y="320"/>
                    <a:pt x="264" y="313"/>
                  </a:cubicBezTo>
                  <a:cubicBezTo>
                    <a:pt x="246" y="303"/>
                    <a:pt x="224" y="290"/>
                    <a:pt x="205" y="279"/>
                  </a:cubicBezTo>
                  <a:cubicBezTo>
                    <a:pt x="196" y="274"/>
                    <a:pt x="188" y="269"/>
                    <a:pt x="181" y="265"/>
                  </a:cubicBezTo>
                  <a:cubicBezTo>
                    <a:pt x="178" y="264"/>
                    <a:pt x="175" y="262"/>
                    <a:pt x="173" y="261"/>
                  </a:cubicBezTo>
                  <a:cubicBezTo>
                    <a:pt x="172" y="261"/>
                    <a:pt x="171" y="260"/>
                    <a:pt x="170" y="260"/>
                  </a:cubicBezTo>
                  <a:cubicBezTo>
                    <a:pt x="169" y="260"/>
                    <a:pt x="169" y="260"/>
                    <a:pt x="168" y="260"/>
                  </a:cubicBezTo>
                  <a:cubicBezTo>
                    <a:pt x="168" y="260"/>
                    <a:pt x="167" y="260"/>
                    <a:pt x="167" y="260"/>
                  </a:cubicBezTo>
                  <a:cubicBezTo>
                    <a:pt x="167" y="260"/>
                    <a:pt x="166" y="260"/>
                    <a:pt x="166" y="261"/>
                  </a:cubicBezTo>
                  <a:cubicBezTo>
                    <a:pt x="167" y="262"/>
                    <a:pt x="167" y="262"/>
                    <a:pt x="167" y="262"/>
                  </a:cubicBezTo>
                  <a:cubicBezTo>
                    <a:pt x="166" y="261"/>
                    <a:pt x="166" y="261"/>
                    <a:pt x="166" y="261"/>
                  </a:cubicBezTo>
                  <a:cubicBezTo>
                    <a:pt x="166" y="261"/>
                    <a:pt x="165" y="262"/>
                    <a:pt x="165" y="262"/>
                  </a:cubicBezTo>
                  <a:cubicBezTo>
                    <a:pt x="165" y="263"/>
                    <a:pt x="166" y="263"/>
                    <a:pt x="166" y="263"/>
                  </a:cubicBezTo>
                  <a:cubicBezTo>
                    <a:pt x="166" y="264"/>
                    <a:pt x="166" y="264"/>
                    <a:pt x="167" y="265"/>
                  </a:cubicBezTo>
                  <a:cubicBezTo>
                    <a:pt x="168" y="266"/>
                    <a:pt x="171" y="268"/>
                    <a:pt x="175" y="271"/>
                  </a:cubicBezTo>
                  <a:cubicBezTo>
                    <a:pt x="189" y="280"/>
                    <a:pt x="216" y="297"/>
                    <a:pt x="241" y="312"/>
                  </a:cubicBezTo>
                  <a:cubicBezTo>
                    <a:pt x="265" y="326"/>
                    <a:pt x="285" y="338"/>
                    <a:pt x="285" y="338"/>
                  </a:cubicBezTo>
                  <a:cubicBezTo>
                    <a:pt x="286" y="339"/>
                    <a:pt x="288" y="338"/>
                    <a:pt x="288" y="337"/>
                  </a:cubicBezTo>
                  <a:cubicBezTo>
                    <a:pt x="289" y="336"/>
                    <a:pt x="288" y="335"/>
                    <a:pt x="288" y="334"/>
                  </a:cubicBezTo>
                  <a:cubicBezTo>
                    <a:pt x="288" y="334"/>
                    <a:pt x="260" y="318"/>
                    <a:pt x="231" y="301"/>
                  </a:cubicBezTo>
                  <a:cubicBezTo>
                    <a:pt x="217" y="292"/>
                    <a:pt x="202" y="284"/>
                    <a:pt x="190" y="277"/>
                  </a:cubicBezTo>
                  <a:cubicBezTo>
                    <a:pt x="184" y="274"/>
                    <a:pt x="179" y="272"/>
                    <a:pt x="176" y="270"/>
                  </a:cubicBezTo>
                  <a:cubicBezTo>
                    <a:pt x="174" y="269"/>
                    <a:pt x="172" y="268"/>
                    <a:pt x="171" y="268"/>
                  </a:cubicBezTo>
                  <a:cubicBezTo>
                    <a:pt x="170" y="267"/>
                    <a:pt x="169" y="267"/>
                    <a:pt x="169" y="267"/>
                  </a:cubicBezTo>
                  <a:cubicBezTo>
                    <a:pt x="168" y="267"/>
                    <a:pt x="168" y="267"/>
                    <a:pt x="167" y="267"/>
                  </a:cubicBezTo>
                  <a:cubicBezTo>
                    <a:pt x="167" y="267"/>
                    <a:pt x="167" y="267"/>
                    <a:pt x="166" y="267"/>
                  </a:cubicBezTo>
                  <a:cubicBezTo>
                    <a:pt x="166" y="267"/>
                    <a:pt x="165" y="267"/>
                    <a:pt x="165" y="268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5" y="268"/>
                    <a:pt x="165" y="269"/>
                    <a:pt x="165" y="269"/>
                  </a:cubicBezTo>
                  <a:cubicBezTo>
                    <a:pt x="165" y="270"/>
                    <a:pt x="165" y="270"/>
                    <a:pt x="165" y="270"/>
                  </a:cubicBezTo>
                  <a:cubicBezTo>
                    <a:pt x="165" y="271"/>
                    <a:pt x="166" y="271"/>
                    <a:pt x="166" y="271"/>
                  </a:cubicBezTo>
                  <a:cubicBezTo>
                    <a:pt x="167" y="273"/>
                    <a:pt x="170" y="275"/>
                    <a:pt x="174" y="277"/>
                  </a:cubicBezTo>
                  <a:cubicBezTo>
                    <a:pt x="201" y="296"/>
                    <a:pt x="282" y="343"/>
                    <a:pt x="282" y="343"/>
                  </a:cubicBezTo>
                  <a:cubicBezTo>
                    <a:pt x="283" y="341"/>
                    <a:pt x="283" y="341"/>
                    <a:pt x="283" y="341"/>
                  </a:cubicBezTo>
                  <a:cubicBezTo>
                    <a:pt x="284" y="340"/>
                    <a:pt x="284" y="340"/>
                    <a:pt x="284" y="340"/>
                  </a:cubicBezTo>
                  <a:cubicBezTo>
                    <a:pt x="284" y="340"/>
                    <a:pt x="254" y="323"/>
                    <a:pt x="223" y="306"/>
                  </a:cubicBezTo>
                  <a:cubicBezTo>
                    <a:pt x="208" y="297"/>
                    <a:pt x="192" y="289"/>
                    <a:pt x="180" y="282"/>
                  </a:cubicBezTo>
                  <a:cubicBezTo>
                    <a:pt x="174" y="279"/>
                    <a:pt x="169" y="276"/>
                    <a:pt x="165" y="275"/>
                  </a:cubicBezTo>
                  <a:cubicBezTo>
                    <a:pt x="163" y="274"/>
                    <a:pt x="162" y="273"/>
                    <a:pt x="161" y="272"/>
                  </a:cubicBezTo>
                  <a:cubicBezTo>
                    <a:pt x="160" y="272"/>
                    <a:pt x="159" y="272"/>
                    <a:pt x="159" y="272"/>
                  </a:cubicBezTo>
                  <a:cubicBezTo>
                    <a:pt x="159" y="272"/>
                    <a:pt x="158" y="272"/>
                    <a:pt x="158" y="271"/>
                  </a:cubicBezTo>
                  <a:cubicBezTo>
                    <a:pt x="157" y="272"/>
                    <a:pt x="157" y="272"/>
                    <a:pt x="157" y="272"/>
                  </a:cubicBezTo>
                  <a:cubicBezTo>
                    <a:pt x="157" y="272"/>
                    <a:pt x="156" y="272"/>
                    <a:pt x="156" y="272"/>
                  </a:cubicBezTo>
                  <a:cubicBezTo>
                    <a:pt x="155" y="273"/>
                    <a:pt x="155" y="274"/>
                    <a:pt x="155" y="274"/>
                  </a:cubicBezTo>
                  <a:cubicBezTo>
                    <a:pt x="156" y="275"/>
                    <a:pt x="156" y="275"/>
                    <a:pt x="156" y="275"/>
                  </a:cubicBezTo>
                  <a:cubicBezTo>
                    <a:pt x="156" y="275"/>
                    <a:pt x="158" y="276"/>
                    <a:pt x="161" y="278"/>
                  </a:cubicBezTo>
                  <a:cubicBezTo>
                    <a:pt x="170" y="283"/>
                    <a:pt x="193" y="297"/>
                    <a:pt x="214" y="310"/>
                  </a:cubicBezTo>
                  <a:cubicBezTo>
                    <a:pt x="225" y="317"/>
                    <a:pt x="235" y="323"/>
                    <a:pt x="242" y="328"/>
                  </a:cubicBezTo>
                  <a:cubicBezTo>
                    <a:pt x="246" y="330"/>
                    <a:pt x="249" y="332"/>
                    <a:pt x="251" y="333"/>
                  </a:cubicBezTo>
                  <a:cubicBezTo>
                    <a:pt x="252" y="334"/>
                    <a:pt x="252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4" y="335"/>
                    <a:pt x="254" y="335"/>
                    <a:pt x="254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4" y="335"/>
                    <a:pt x="254" y="335"/>
                    <a:pt x="254" y="335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5" y="334"/>
                    <a:pt x="255" y="334"/>
                    <a:pt x="255" y="334"/>
                  </a:cubicBezTo>
                  <a:cubicBezTo>
                    <a:pt x="253" y="334"/>
                    <a:pt x="253" y="334"/>
                    <a:pt x="253" y="334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5" y="334"/>
                    <a:pt x="255" y="334"/>
                    <a:pt x="255" y="334"/>
                  </a:cubicBezTo>
                  <a:cubicBezTo>
                    <a:pt x="253" y="334"/>
                    <a:pt x="253" y="334"/>
                    <a:pt x="253" y="334"/>
                  </a:cubicBezTo>
                  <a:cubicBezTo>
                    <a:pt x="255" y="334"/>
                    <a:pt x="255" y="334"/>
                    <a:pt x="255" y="334"/>
                  </a:cubicBezTo>
                  <a:cubicBezTo>
                    <a:pt x="253" y="333"/>
                    <a:pt x="253" y="333"/>
                    <a:pt x="253" y="333"/>
                  </a:cubicBezTo>
                  <a:cubicBezTo>
                    <a:pt x="253" y="334"/>
                    <a:pt x="253" y="334"/>
                    <a:pt x="253" y="334"/>
                  </a:cubicBezTo>
                  <a:cubicBezTo>
                    <a:pt x="255" y="334"/>
                    <a:pt x="255" y="334"/>
                    <a:pt x="255" y="334"/>
                  </a:cubicBezTo>
                  <a:cubicBezTo>
                    <a:pt x="253" y="333"/>
                    <a:pt x="253" y="333"/>
                    <a:pt x="253" y="333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56" y="333"/>
                    <a:pt x="256" y="333"/>
                    <a:pt x="256" y="333"/>
                  </a:cubicBezTo>
                  <a:cubicBezTo>
                    <a:pt x="256" y="333"/>
                    <a:pt x="231" y="319"/>
                    <a:pt x="206" y="305"/>
                  </a:cubicBezTo>
                  <a:cubicBezTo>
                    <a:pt x="193" y="297"/>
                    <a:pt x="180" y="290"/>
                    <a:pt x="171" y="285"/>
                  </a:cubicBezTo>
                  <a:cubicBezTo>
                    <a:pt x="166" y="282"/>
                    <a:pt x="162" y="280"/>
                    <a:pt x="159" y="279"/>
                  </a:cubicBezTo>
                  <a:cubicBezTo>
                    <a:pt x="158" y="278"/>
                    <a:pt x="156" y="277"/>
                    <a:pt x="156" y="277"/>
                  </a:cubicBezTo>
                  <a:cubicBezTo>
                    <a:pt x="155" y="277"/>
                    <a:pt x="155" y="276"/>
                    <a:pt x="155" y="276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4" y="276"/>
                    <a:pt x="154" y="276"/>
                    <a:pt x="153" y="276"/>
                  </a:cubicBezTo>
                  <a:cubicBezTo>
                    <a:pt x="153" y="276"/>
                    <a:pt x="153" y="276"/>
                    <a:pt x="153" y="276"/>
                  </a:cubicBezTo>
                  <a:cubicBezTo>
                    <a:pt x="152" y="276"/>
                    <a:pt x="152" y="277"/>
                    <a:pt x="152" y="277"/>
                  </a:cubicBezTo>
                  <a:cubicBezTo>
                    <a:pt x="153" y="278"/>
                    <a:pt x="153" y="278"/>
                    <a:pt x="153" y="278"/>
                  </a:cubicBezTo>
                  <a:cubicBezTo>
                    <a:pt x="152" y="277"/>
                    <a:pt x="152" y="277"/>
                    <a:pt x="152" y="277"/>
                  </a:cubicBezTo>
                  <a:cubicBezTo>
                    <a:pt x="151" y="277"/>
                    <a:pt x="151" y="278"/>
                    <a:pt x="151" y="278"/>
                  </a:cubicBezTo>
                  <a:cubicBezTo>
                    <a:pt x="151" y="279"/>
                    <a:pt x="152" y="279"/>
                    <a:pt x="152" y="279"/>
                  </a:cubicBezTo>
                  <a:cubicBezTo>
                    <a:pt x="152" y="280"/>
                    <a:pt x="152" y="280"/>
                    <a:pt x="153" y="280"/>
                  </a:cubicBezTo>
                  <a:cubicBezTo>
                    <a:pt x="154" y="281"/>
                    <a:pt x="156" y="282"/>
                    <a:pt x="159" y="284"/>
                  </a:cubicBezTo>
                  <a:cubicBezTo>
                    <a:pt x="168" y="291"/>
                    <a:pt x="188" y="302"/>
                    <a:pt x="206" y="313"/>
                  </a:cubicBezTo>
                  <a:cubicBezTo>
                    <a:pt x="214" y="318"/>
                    <a:pt x="222" y="323"/>
                    <a:pt x="228" y="326"/>
                  </a:cubicBezTo>
                  <a:cubicBezTo>
                    <a:pt x="231" y="328"/>
                    <a:pt x="233" y="330"/>
                    <a:pt x="235" y="331"/>
                  </a:cubicBezTo>
                  <a:cubicBezTo>
                    <a:pt x="236" y="331"/>
                    <a:pt x="236" y="332"/>
                    <a:pt x="237" y="332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8" y="331"/>
                    <a:pt x="238" y="331"/>
                    <a:pt x="238" y="331"/>
                  </a:cubicBezTo>
                  <a:cubicBezTo>
                    <a:pt x="237" y="331"/>
                    <a:pt x="237" y="331"/>
                    <a:pt x="237" y="331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8" y="331"/>
                    <a:pt x="238" y="331"/>
                    <a:pt x="238" y="331"/>
                  </a:cubicBezTo>
                  <a:cubicBezTo>
                    <a:pt x="237" y="331"/>
                    <a:pt x="237" y="331"/>
                    <a:pt x="237" y="331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7" y="331"/>
                    <a:pt x="237" y="331"/>
                    <a:pt x="237" y="331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9" y="331"/>
                    <a:pt x="239" y="331"/>
                    <a:pt x="239" y="331"/>
                  </a:cubicBezTo>
                  <a:cubicBezTo>
                    <a:pt x="240" y="330"/>
                    <a:pt x="240" y="330"/>
                    <a:pt x="240" y="330"/>
                  </a:cubicBezTo>
                  <a:cubicBezTo>
                    <a:pt x="151" y="282"/>
                    <a:pt x="151" y="282"/>
                    <a:pt x="151" y="282"/>
                  </a:cubicBezTo>
                  <a:cubicBezTo>
                    <a:pt x="150" y="282"/>
                    <a:pt x="149" y="282"/>
                    <a:pt x="149" y="283"/>
                  </a:cubicBezTo>
                  <a:cubicBezTo>
                    <a:pt x="148" y="284"/>
                    <a:pt x="148" y="285"/>
                    <a:pt x="149" y="286"/>
                  </a:cubicBezTo>
                  <a:cubicBezTo>
                    <a:pt x="149" y="286"/>
                    <a:pt x="154" y="289"/>
                    <a:pt x="162" y="294"/>
                  </a:cubicBezTo>
                  <a:cubicBezTo>
                    <a:pt x="174" y="301"/>
                    <a:pt x="191" y="312"/>
                    <a:pt x="206" y="321"/>
                  </a:cubicBezTo>
                  <a:cubicBezTo>
                    <a:pt x="213" y="325"/>
                    <a:pt x="220" y="329"/>
                    <a:pt x="224" y="332"/>
                  </a:cubicBezTo>
                  <a:cubicBezTo>
                    <a:pt x="227" y="334"/>
                    <a:pt x="229" y="335"/>
                    <a:pt x="230" y="336"/>
                  </a:cubicBezTo>
                  <a:cubicBezTo>
                    <a:pt x="231" y="336"/>
                    <a:pt x="231" y="337"/>
                    <a:pt x="231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1" y="337"/>
                    <a:pt x="231" y="337"/>
                    <a:pt x="231" y="337"/>
                  </a:cubicBezTo>
                  <a:cubicBezTo>
                    <a:pt x="232" y="337"/>
                    <a:pt x="232" y="337"/>
                    <a:pt x="232" y="337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1" y="337"/>
                    <a:pt x="231" y="337"/>
                    <a:pt x="231" y="337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1" y="336"/>
                    <a:pt x="231" y="336"/>
                    <a:pt x="231" y="336"/>
                  </a:cubicBezTo>
                  <a:cubicBezTo>
                    <a:pt x="231" y="337"/>
                    <a:pt x="231" y="337"/>
                    <a:pt x="231" y="337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1" y="336"/>
                    <a:pt x="231" y="336"/>
                    <a:pt x="231" y="336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1" y="335"/>
                    <a:pt x="231" y="335"/>
                    <a:pt x="231" y="335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2" y="334"/>
                    <a:pt x="232" y="334"/>
                    <a:pt x="231" y="335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5"/>
                    <a:pt x="233" y="335"/>
                    <a:pt x="233" y="335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5"/>
                    <a:pt x="233" y="335"/>
                    <a:pt x="233" y="335"/>
                  </a:cubicBezTo>
                  <a:cubicBezTo>
                    <a:pt x="233" y="334"/>
                    <a:pt x="233" y="334"/>
                    <a:pt x="233" y="334"/>
                  </a:cubicBezTo>
                  <a:cubicBezTo>
                    <a:pt x="233" y="334"/>
                    <a:pt x="233" y="334"/>
                    <a:pt x="232" y="333"/>
                  </a:cubicBezTo>
                  <a:cubicBezTo>
                    <a:pt x="225" y="330"/>
                    <a:pt x="203" y="319"/>
                    <a:pt x="183" y="308"/>
                  </a:cubicBezTo>
                  <a:cubicBezTo>
                    <a:pt x="173" y="303"/>
                    <a:pt x="164" y="297"/>
                    <a:pt x="156" y="294"/>
                  </a:cubicBezTo>
                  <a:cubicBezTo>
                    <a:pt x="149" y="290"/>
                    <a:pt x="145" y="287"/>
                    <a:pt x="145" y="287"/>
                  </a:cubicBezTo>
                  <a:cubicBezTo>
                    <a:pt x="144" y="287"/>
                    <a:pt x="142" y="287"/>
                    <a:pt x="142" y="288"/>
                  </a:cubicBezTo>
                  <a:cubicBezTo>
                    <a:pt x="141" y="289"/>
                    <a:pt x="142" y="290"/>
                    <a:pt x="143" y="291"/>
                  </a:cubicBezTo>
                  <a:cubicBezTo>
                    <a:pt x="143" y="291"/>
                    <a:pt x="148" y="294"/>
                    <a:pt x="156" y="299"/>
                  </a:cubicBezTo>
                  <a:cubicBezTo>
                    <a:pt x="167" y="306"/>
                    <a:pt x="185" y="317"/>
                    <a:pt x="199" y="326"/>
                  </a:cubicBezTo>
                  <a:cubicBezTo>
                    <a:pt x="207" y="330"/>
                    <a:pt x="213" y="334"/>
                    <a:pt x="218" y="337"/>
                  </a:cubicBezTo>
                  <a:cubicBezTo>
                    <a:pt x="220" y="339"/>
                    <a:pt x="222" y="340"/>
                    <a:pt x="224" y="341"/>
                  </a:cubicBezTo>
                  <a:cubicBezTo>
                    <a:pt x="224" y="341"/>
                    <a:pt x="225" y="342"/>
                    <a:pt x="225" y="342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6" y="341"/>
                    <a:pt x="226" y="341"/>
                    <a:pt x="226" y="341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6" y="341"/>
                    <a:pt x="226" y="341"/>
                    <a:pt x="226" y="341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2"/>
                    <a:pt x="225" y="342"/>
                    <a:pt x="225" y="342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1"/>
                    <a:pt x="225" y="341"/>
                    <a:pt x="225" y="341"/>
                  </a:cubicBezTo>
                  <a:cubicBezTo>
                    <a:pt x="225" y="341"/>
                    <a:pt x="225" y="342"/>
                    <a:pt x="225" y="342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1"/>
                    <a:pt x="225" y="341"/>
                    <a:pt x="225" y="341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0"/>
                    <a:pt x="225" y="340"/>
                    <a:pt x="225" y="340"/>
                  </a:cubicBezTo>
                  <a:cubicBezTo>
                    <a:pt x="225" y="340"/>
                    <a:pt x="225" y="341"/>
                    <a:pt x="225" y="341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0"/>
                    <a:pt x="225" y="340"/>
                    <a:pt x="225" y="340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5" y="340"/>
                    <a:pt x="225" y="340"/>
                    <a:pt x="225" y="340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26" y="339"/>
                    <a:pt x="225" y="339"/>
                    <a:pt x="225" y="340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40"/>
                    <a:pt x="227" y="340"/>
                    <a:pt x="227" y="340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40"/>
                    <a:pt x="227" y="340"/>
                    <a:pt x="227" y="340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6" y="339"/>
                    <a:pt x="225" y="338"/>
                  </a:cubicBezTo>
                  <a:cubicBezTo>
                    <a:pt x="222" y="337"/>
                    <a:pt x="215" y="333"/>
                    <a:pt x="206" y="329"/>
                  </a:cubicBezTo>
                  <a:cubicBezTo>
                    <a:pt x="194" y="322"/>
                    <a:pt x="177" y="312"/>
                    <a:pt x="164" y="305"/>
                  </a:cubicBezTo>
                  <a:cubicBezTo>
                    <a:pt x="157" y="301"/>
                    <a:pt x="151" y="298"/>
                    <a:pt x="147" y="296"/>
                  </a:cubicBezTo>
                  <a:cubicBezTo>
                    <a:pt x="144" y="294"/>
                    <a:pt x="143" y="293"/>
                    <a:pt x="141" y="293"/>
                  </a:cubicBezTo>
                  <a:cubicBezTo>
                    <a:pt x="140" y="292"/>
                    <a:pt x="140" y="292"/>
                    <a:pt x="139" y="292"/>
                  </a:cubicBezTo>
                  <a:cubicBezTo>
                    <a:pt x="139" y="292"/>
                    <a:pt x="138" y="292"/>
                    <a:pt x="137" y="292"/>
                  </a:cubicBezTo>
                  <a:cubicBezTo>
                    <a:pt x="137" y="292"/>
                    <a:pt x="137" y="292"/>
                    <a:pt x="137" y="292"/>
                  </a:cubicBezTo>
                  <a:cubicBezTo>
                    <a:pt x="136" y="292"/>
                    <a:pt x="136" y="292"/>
                    <a:pt x="135" y="293"/>
                  </a:cubicBezTo>
                  <a:cubicBezTo>
                    <a:pt x="135" y="293"/>
                    <a:pt x="135" y="295"/>
                    <a:pt x="136" y="295"/>
                  </a:cubicBezTo>
                  <a:cubicBezTo>
                    <a:pt x="223" y="350"/>
                    <a:pt x="223" y="350"/>
                    <a:pt x="223" y="350"/>
                  </a:cubicBezTo>
                  <a:cubicBezTo>
                    <a:pt x="224" y="348"/>
                    <a:pt x="224" y="348"/>
                    <a:pt x="224" y="348"/>
                  </a:cubicBezTo>
                  <a:cubicBezTo>
                    <a:pt x="225" y="346"/>
                    <a:pt x="225" y="346"/>
                    <a:pt x="225" y="346"/>
                  </a:cubicBezTo>
                  <a:cubicBezTo>
                    <a:pt x="225" y="346"/>
                    <a:pt x="203" y="334"/>
                    <a:pt x="180" y="321"/>
                  </a:cubicBezTo>
                  <a:cubicBezTo>
                    <a:pt x="169" y="315"/>
                    <a:pt x="158" y="308"/>
                    <a:pt x="149" y="304"/>
                  </a:cubicBezTo>
                  <a:cubicBezTo>
                    <a:pt x="144" y="301"/>
                    <a:pt x="141" y="299"/>
                    <a:pt x="138" y="298"/>
                  </a:cubicBezTo>
                  <a:cubicBezTo>
                    <a:pt x="136" y="297"/>
                    <a:pt x="135" y="297"/>
                    <a:pt x="134" y="296"/>
                  </a:cubicBezTo>
                  <a:cubicBezTo>
                    <a:pt x="134" y="296"/>
                    <a:pt x="133" y="296"/>
                    <a:pt x="133" y="296"/>
                  </a:cubicBezTo>
                  <a:cubicBezTo>
                    <a:pt x="133" y="296"/>
                    <a:pt x="132" y="296"/>
                    <a:pt x="132" y="296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6"/>
                    <a:pt x="130" y="296"/>
                    <a:pt x="130" y="297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0" y="297"/>
                    <a:pt x="130" y="297"/>
                    <a:pt x="130" y="297"/>
                  </a:cubicBezTo>
                  <a:cubicBezTo>
                    <a:pt x="130" y="297"/>
                    <a:pt x="130" y="297"/>
                    <a:pt x="130" y="298"/>
                  </a:cubicBezTo>
                  <a:cubicBezTo>
                    <a:pt x="130" y="298"/>
                    <a:pt x="130" y="299"/>
                    <a:pt x="130" y="299"/>
                  </a:cubicBezTo>
                  <a:cubicBezTo>
                    <a:pt x="130" y="299"/>
                    <a:pt x="131" y="300"/>
                    <a:pt x="131" y="300"/>
                  </a:cubicBezTo>
                  <a:cubicBezTo>
                    <a:pt x="132" y="301"/>
                    <a:pt x="134" y="302"/>
                    <a:pt x="137" y="304"/>
                  </a:cubicBezTo>
                  <a:cubicBezTo>
                    <a:pt x="156" y="317"/>
                    <a:pt x="216" y="353"/>
                    <a:pt x="216" y="353"/>
                  </a:cubicBezTo>
                  <a:cubicBezTo>
                    <a:pt x="217" y="351"/>
                    <a:pt x="217" y="351"/>
                    <a:pt x="217" y="351"/>
                  </a:cubicBezTo>
                  <a:cubicBezTo>
                    <a:pt x="218" y="349"/>
                    <a:pt x="218" y="349"/>
                    <a:pt x="218" y="349"/>
                  </a:cubicBezTo>
                  <a:cubicBezTo>
                    <a:pt x="218" y="349"/>
                    <a:pt x="196" y="337"/>
                    <a:pt x="173" y="325"/>
                  </a:cubicBezTo>
                  <a:cubicBezTo>
                    <a:pt x="162" y="319"/>
                    <a:pt x="151" y="314"/>
                    <a:pt x="142" y="309"/>
                  </a:cubicBezTo>
                  <a:cubicBezTo>
                    <a:pt x="137" y="307"/>
                    <a:pt x="134" y="305"/>
                    <a:pt x="131" y="304"/>
                  </a:cubicBezTo>
                  <a:cubicBezTo>
                    <a:pt x="130" y="303"/>
                    <a:pt x="129" y="303"/>
                    <a:pt x="128" y="302"/>
                  </a:cubicBezTo>
                  <a:cubicBezTo>
                    <a:pt x="127" y="302"/>
                    <a:pt x="127" y="302"/>
                    <a:pt x="127" y="302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6" y="302"/>
                    <a:pt x="126" y="302"/>
                    <a:pt x="125" y="302"/>
                  </a:cubicBezTo>
                  <a:cubicBezTo>
                    <a:pt x="125" y="302"/>
                    <a:pt x="125" y="302"/>
                    <a:pt x="125" y="302"/>
                  </a:cubicBezTo>
                  <a:cubicBezTo>
                    <a:pt x="124" y="302"/>
                    <a:pt x="124" y="302"/>
                    <a:pt x="124" y="303"/>
                  </a:cubicBezTo>
                  <a:cubicBezTo>
                    <a:pt x="123" y="303"/>
                    <a:pt x="123" y="305"/>
                    <a:pt x="124" y="305"/>
                  </a:cubicBezTo>
                  <a:cubicBezTo>
                    <a:pt x="212" y="360"/>
                    <a:pt x="212" y="360"/>
                    <a:pt x="212" y="360"/>
                  </a:cubicBezTo>
                  <a:cubicBezTo>
                    <a:pt x="213" y="358"/>
                    <a:pt x="213" y="358"/>
                    <a:pt x="213" y="358"/>
                  </a:cubicBezTo>
                  <a:cubicBezTo>
                    <a:pt x="211" y="357"/>
                    <a:pt x="211" y="357"/>
                    <a:pt x="211" y="357"/>
                  </a:cubicBezTo>
                  <a:cubicBezTo>
                    <a:pt x="213" y="358"/>
                    <a:pt x="213" y="358"/>
                    <a:pt x="213" y="358"/>
                  </a:cubicBezTo>
                  <a:cubicBezTo>
                    <a:pt x="212" y="356"/>
                    <a:pt x="212" y="356"/>
                    <a:pt x="212" y="356"/>
                  </a:cubicBezTo>
                  <a:cubicBezTo>
                    <a:pt x="212" y="356"/>
                    <a:pt x="211" y="357"/>
                    <a:pt x="211" y="357"/>
                  </a:cubicBezTo>
                  <a:cubicBezTo>
                    <a:pt x="213" y="358"/>
                    <a:pt x="213" y="358"/>
                    <a:pt x="213" y="358"/>
                  </a:cubicBezTo>
                  <a:cubicBezTo>
                    <a:pt x="212" y="356"/>
                    <a:pt x="212" y="356"/>
                    <a:pt x="212" y="356"/>
                  </a:cubicBezTo>
                  <a:cubicBezTo>
                    <a:pt x="213" y="358"/>
                    <a:pt x="213" y="358"/>
                    <a:pt x="213" y="358"/>
                  </a:cubicBezTo>
                  <a:cubicBezTo>
                    <a:pt x="213" y="356"/>
                    <a:pt x="213" y="356"/>
                    <a:pt x="213" y="356"/>
                  </a:cubicBezTo>
                  <a:cubicBezTo>
                    <a:pt x="212" y="356"/>
                    <a:pt x="212" y="356"/>
                    <a:pt x="212" y="356"/>
                  </a:cubicBezTo>
                  <a:cubicBezTo>
                    <a:pt x="213" y="358"/>
                    <a:pt x="213" y="358"/>
                    <a:pt x="213" y="358"/>
                  </a:cubicBezTo>
                  <a:cubicBezTo>
                    <a:pt x="213" y="356"/>
                    <a:pt x="213" y="356"/>
                    <a:pt x="213" y="356"/>
                  </a:cubicBezTo>
                  <a:cubicBezTo>
                    <a:pt x="213" y="357"/>
                    <a:pt x="213" y="357"/>
                    <a:pt x="213" y="357"/>
                  </a:cubicBezTo>
                  <a:cubicBezTo>
                    <a:pt x="213" y="356"/>
                    <a:pt x="213" y="356"/>
                    <a:pt x="213" y="356"/>
                  </a:cubicBezTo>
                  <a:cubicBezTo>
                    <a:pt x="213" y="356"/>
                    <a:pt x="213" y="356"/>
                    <a:pt x="213" y="356"/>
                  </a:cubicBezTo>
                  <a:cubicBezTo>
                    <a:pt x="213" y="357"/>
                    <a:pt x="213" y="357"/>
                    <a:pt x="213" y="357"/>
                  </a:cubicBezTo>
                  <a:cubicBezTo>
                    <a:pt x="213" y="356"/>
                    <a:pt x="213" y="356"/>
                    <a:pt x="213" y="356"/>
                  </a:cubicBezTo>
                  <a:cubicBezTo>
                    <a:pt x="213" y="356"/>
                    <a:pt x="212" y="356"/>
                    <a:pt x="211" y="356"/>
                  </a:cubicBezTo>
                  <a:cubicBezTo>
                    <a:pt x="204" y="352"/>
                    <a:pt x="181" y="340"/>
                    <a:pt x="160" y="328"/>
                  </a:cubicBezTo>
                  <a:cubicBezTo>
                    <a:pt x="150" y="323"/>
                    <a:pt x="139" y="317"/>
                    <a:pt x="132" y="313"/>
                  </a:cubicBezTo>
                  <a:cubicBezTo>
                    <a:pt x="124" y="309"/>
                    <a:pt x="119" y="306"/>
                    <a:pt x="119" y="306"/>
                  </a:cubicBezTo>
                  <a:cubicBezTo>
                    <a:pt x="119" y="306"/>
                    <a:pt x="117" y="306"/>
                    <a:pt x="117" y="307"/>
                  </a:cubicBezTo>
                  <a:cubicBezTo>
                    <a:pt x="117" y="307"/>
                    <a:pt x="116" y="308"/>
                    <a:pt x="116" y="308"/>
                  </a:cubicBezTo>
                  <a:cubicBezTo>
                    <a:pt x="116" y="308"/>
                    <a:pt x="117" y="309"/>
                    <a:pt x="117" y="309"/>
                  </a:cubicBezTo>
                  <a:cubicBezTo>
                    <a:pt x="117" y="310"/>
                    <a:pt x="117" y="310"/>
                    <a:pt x="118" y="310"/>
                  </a:cubicBezTo>
                  <a:cubicBezTo>
                    <a:pt x="119" y="311"/>
                    <a:pt x="121" y="313"/>
                    <a:pt x="124" y="315"/>
                  </a:cubicBezTo>
                  <a:cubicBezTo>
                    <a:pt x="144" y="328"/>
                    <a:pt x="204" y="363"/>
                    <a:pt x="204" y="363"/>
                  </a:cubicBezTo>
                  <a:cubicBezTo>
                    <a:pt x="205" y="362"/>
                    <a:pt x="205" y="362"/>
                    <a:pt x="205" y="362"/>
                  </a:cubicBezTo>
                  <a:cubicBezTo>
                    <a:pt x="206" y="360"/>
                    <a:pt x="206" y="360"/>
                    <a:pt x="206" y="360"/>
                  </a:cubicBezTo>
                  <a:cubicBezTo>
                    <a:pt x="113" y="309"/>
                    <a:pt x="113" y="309"/>
                    <a:pt x="113" y="309"/>
                  </a:cubicBezTo>
                  <a:cubicBezTo>
                    <a:pt x="112" y="309"/>
                    <a:pt x="111" y="309"/>
                    <a:pt x="111" y="310"/>
                  </a:cubicBezTo>
                  <a:cubicBezTo>
                    <a:pt x="110" y="311"/>
                    <a:pt x="110" y="312"/>
                    <a:pt x="111" y="313"/>
                  </a:cubicBezTo>
                  <a:cubicBezTo>
                    <a:pt x="111" y="313"/>
                    <a:pt x="117" y="316"/>
                    <a:pt x="125" y="321"/>
                  </a:cubicBezTo>
                  <a:cubicBezTo>
                    <a:pt x="137" y="328"/>
                    <a:pt x="156" y="339"/>
                    <a:pt x="171" y="349"/>
                  </a:cubicBezTo>
                  <a:cubicBezTo>
                    <a:pt x="179" y="353"/>
                    <a:pt x="186" y="358"/>
                    <a:pt x="191" y="361"/>
                  </a:cubicBezTo>
                  <a:cubicBezTo>
                    <a:pt x="193" y="363"/>
                    <a:pt x="195" y="364"/>
                    <a:pt x="196" y="365"/>
                  </a:cubicBezTo>
                  <a:cubicBezTo>
                    <a:pt x="197" y="366"/>
                    <a:pt x="198" y="366"/>
                    <a:pt x="198" y="366"/>
                  </a:cubicBezTo>
                  <a:cubicBezTo>
                    <a:pt x="198" y="367"/>
                    <a:pt x="198" y="367"/>
                    <a:pt x="198" y="367"/>
                  </a:cubicBezTo>
                  <a:cubicBezTo>
                    <a:pt x="198" y="367"/>
                    <a:pt x="198" y="367"/>
                    <a:pt x="198" y="367"/>
                  </a:cubicBezTo>
                  <a:cubicBezTo>
                    <a:pt x="199" y="366"/>
                    <a:pt x="199" y="366"/>
                    <a:pt x="199" y="366"/>
                  </a:cubicBezTo>
                  <a:cubicBezTo>
                    <a:pt x="198" y="366"/>
                    <a:pt x="198" y="366"/>
                    <a:pt x="198" y="366"/>
                  </a:cubicBezTo>
                  <a:cubicBezTo>
                    <a:pt x="198" y="366"/>
                    <a:pt x="198" y="366"/>
                    <a:pt x="198" y="367"/>
                  </a:cubicBezTo>
                  <a:cubicBezTo>
                    <a:pt x="199" y="366"/>
                    <a:pt x="199" y="366"/>
                    <a:pt x="199" y="366"/>
                  </a:cubicBezTo>
                  <a:cubicBezTo>
                    <a:pt x="198" y="366"/>
                    <a:pt x="198" y="366"/>
                    <a:pt x="198" y="366"/>
                  </a:cubicBezTo>
                  <a:cubicBezTo>
                    <a:pt x="200" y="366"/>
                    <a:pt x="200" y="366"/>
                    <a:pt x="200" y="366"/>
                  </a:cubicBezTo>
                  <a:cubicBezTo>
                    <a:pt x="198" y="365"/>
                    <a:pt x="198" y="365"/>
                    <a:pt x="198" y="365"/>
                  </a:cubicBezTo>
                  <a:cubicBezTo>
                    <a:pt x="198" y="366"/>
                    <a:pt x="198" y="366"/>
                    <a:pt x="198" y="366"/>
                  </a:cubicBezTo>
                  <a:cubicBezTo>
                    <a:pt x="200" y="366"/>
                    <a:pt x="200" y="366"/>
                    <a:pt x="200" y="366"/>
                  </a:cubicBezTo>
                  <a:cubicBezTo>
                    <a:pt x="198" y="365"/>
                    <a:pt x="198" y="365"/>
                    <a:pt x="198" y="365"/>
                  </a:cubicBezTo>
                  <a:cubicBezTo>
                    <a:pt x="200" y="366"/>
                    <a:pt x="200" y="366"/>
                    <a:pt x="200" y="366"/>
                  </a:cubicBezTo>
                  <a:cubicBezTo>
                    <a:pt x="201" y="364"/>
                    <a:pt x="201" y="364"/>
                    <a:pt x="201" y="364"/>
                  </a:cubicBezTo>
                  <a:cubicBezTo>
                    <a:pt x="201" y="364"/>
                    <a:pt x="178" y="352"/>
                    <a:pt x="154" y="340"/>
                  </a:cubicBezTo>
                  <a:cubicBezTo>
                    <a:pt x="143" y="334"/>
                    <a:pt x="131" y="328"/>
                    <a:pt x="122" y="323"/>
                  </a:cubicBezTo>
                  <a:cubicBezTo>
                    <a:pt x="117" y="321"/>
                    <a:pt x="114" y="319"/>
                    <a:pt x="111" y="318"/>
                  </a:cubicBezTo>
                  <a:cubicBezTo>
                    <a:pt x="110" y="317"/>
                    <a:pt x="109" y="316"/>
                    <a:pt x="108" y="316"/>
                  </a:cubicBezTo>
                  <a:cubicBezTo>
                    <a:pt x="107" y="316"/>
                    <a:pt x="107" y="316"/>
                    <a:pt x="107" y="316"/>
                  </a:cubicBezTo>
                  <a:cubicBezTo>
                    <a:pt x="106" y="315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ubicBezTo>
                    <a:pt x="106" y="315"/>
                    <a:pt x="106" y="315"/>
                    <a:pt x="106" y="315"/>
                  </a:cubicBezTo>
                  <a:cubicBezTo>
                    <a:pt x="105" y="315"/>
                    <a:pt x="105" y="315"/>
                    <a:pt x="105" y="315"/>
                  </a:cubicBezTo>
                  <a:cubicBezTo>
                    <a:pt x="105" y="315"/>
                    <a:pt x="104" y="316"/>
                    <a:pt x="104" y="316"/>
                  </a:cubicBezTo>
                  <a:cubicBezTo>
                    <a:pt x="106" y="317"/>
                    <a:pt x="106" y="317"/>
                    <a:pt x="106" y="317"/>
                  </a:cubicBezTo>
                  <a:cubicBezTo>
                    <a:pt x="104" y="316"/>
                    <a:pt x="104" y="316"/>
                    <a:pt x="104" y="316"/>
                  </a:cubicBezTo>
                  <a:cubicBezTo>
                    <a:pt x="104" y="317"/>
                    <a:pt x="104" y="317"/>
                    <a:pt x="104" y="317"/>
                  </a:cubicBezTo>
                  <a:cubicBezTo>
                    <a:pt x="104" y="318"/>
                    <a:pt x="104" y="318"/>
                    <a:pt x="104" y="319"/>
                  </a:cubicBezTo>
                  <a:cubicBezTo>
                    <a:pt x="104" y="319"/>
                    <a:pt x="104" y="319"/>
                    <a:pt x="105" y="320"/>
                  </a:cubicBezTo>
                  <a:cubicBezTo>
                    <a:pt x="106" y="321"/>
                    <a:pt x="108" y="322"/>
                    <a:pt x="111" y="325"/>
                  </a:cubicBezTo>
                  <a:cubicBezTo>
                    <a:pt x="133" y="340"/>
                    <a:pt x="199" y="378"/>
                    <a:pt x="199" y="378"/>
                  </a:cubicBezTo>
                  <a:cubicBezTo>
                    <a:pt x="200" y="376"/>
                    <a:pt x="200" y="376"/>
                    <a:pt x="200" y="376"/>
                  </a:cubicBezTo>
                  <a:cubicBezTo>
                    <a:pt x="198" y="375"/>
                    <a:pt x="198" y="375"/>
                    <a:pt x="198" y="375"/>
                  </a:cubicBezTo>
                  <a:cubicBezTo>
                    <a:pt x="199" y="376"/>
                    <a:pt x="199" y="376"/>
                    <a:pt x="199" y="376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8" y="375"/>
                    <a:pt x="198" y="375"/>
                  </a:cubicBezTo>
                  <a:cubicBezTo>
                    <a:pt x="199" y="376"/>
                    <a:pt x="199" y="376"/>
                    <a:pt x="199" y="376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5"/>
                    <a:pt x="199" y="375"/>
                    <a:pt x="199" y="375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5"/>
                    <a:pt x="199" y="375"/>
                    <a:pt x="199" y="375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9" y="374"/>
                    <a:pt x="199" y="374"/>
                  </a:cubicBezTo>
                  <a:cubicBezTo>
                    <a:pt x="199" y="374"/>
                    <a:pt x="198" y="374"/>
                    <a:pt x="197" y="374"/>
                  </a:cubicBezTo>
                  <a:cubicBezTo>
                    <a:pt x="193" y="372"/>
                    <a:pt x="184" y="368"/>
                    <a:pt x="174" y="362"/>
                  </a:cubicBezTo>
                  <a:cubicBezTo>
                    <a:pt x="159" y="354"/>
                    <a:pt x="139" y="343"/>
                    <a:pt x="123" y="335"/>
                  </a:cubicBezTo>
                  <a:cubicBezTo>
                    <a:pt x="115" y="330"/>
                    <a:pt x="109" y="326"/>
                    <a:pt x="104" y="324"/>
                  </a:cubicBezTo>
                  <a:cubicBezTo>
                    <a:pt x="99" y="321"/>
                    <a:pt x="96" y="319"/>
                    <a:pt x="96" y="319"/>
                  </a:cubicBezTo>
                  <a:cubicBezTo>
                    <a:pt x="95" y="319"/>
                    <a:pt x="94" y="319"/>
                    <a:pt x="93" y="320"/>
                  </a:cubicBezTo>
                  <a:cubicBezTo>
                    <a:pt x="93" y="320"/>
                    <a:pt x="93" y="321"/>
                    <a:pt x="93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3" y="323"/>
                    <a:pt x="94" y="323"/>
                    <a:pt x="94" y="323"/>
                  </a:cubicBezTo>
                  <a:cubicBezTo>
                    <a:pt x="95" y="325"/>
                    <a:pt x="98" y="327"/>
                    <a:pt x="102" y="329"/>
                  </a:cubicBezTo>
                  <a:cubicBezTo>
                    <a:pt x="114" y="338"/>
                    <a:pt x="140" y="354"/>
                    <a:pt x="162" y="367"/>
                  </a:cubicBezTo>
                  <a:cubicBezTo>
                    <a:pt x="184" y="380"/>
                    <a:pt x="204" y="391"/>
                    <a:pt x="204" y="391"/>
                  </a:cubicBezTo>
                  <a:cubicBezTo>
                    <a:pt x="205" y="389"/>
                    <a:pt x="205" y="389"/>
                    <a:pt x="205" y="389"/>
                  </a:cubicBezTo>
                  <a:cubicBezTo>
                    <a:pt x="206" y="388"/>
                    <a:pt x="206" y="388"/>
                    <a:pt x="206" y="388"/>
                  </a:cubicBezTo>
                  <a:cubicBezTo>
                    <a:pt x="89" y="323"/>
                    <a:pt x="89" y="323"/>
                    <a:pt x="89" y="323"/>
                  </a:cubicBezTo>
                  <a:cubicBezTo>
                    <a:pt x="89" y="323"/>
                    <a:pt x="87" y="323"/>
                    <a:pt x="87" y="324"/>
                  </a:cubicBezTo>
                  <a:cubicBezTo>
                    <a:pt x="86" y="325"/>
                    <a:pt x="87" y="326"/>
                    <a:pt x="87" y="327"/>
                  </a:cubicBezTo>
                  <a:cubicBezTo>
                    <a:pt x="87" y="327"/>
                    <a:pt x="89" y="328"/>
                    <a:pt x="93" y="330"/>
                  </a:cubicBezTo>
                  <a:cubicBezTo>
                    <a:pt x="104" y="337"/>
                    <a:pt x="132" y="354"/>
                    <a:pt x="158" y="370"/>
                  </a:cubicBezTo>
                  <a:cubicBezTo>
                    <a:pt x="171" y="378"/>
                    <a:pt x="183" y="385"/>
                    <a:pt x="192" y="391"/>
                  </a:cubicBezTo>
                  <a:cubicBezTo>
                    <a:pt x="196" y="394"/>
                    <a:pt x="200" y="396"/>
                    <a:pt x="202" y="398"/>
                  </a:cubicBezTo>
                  <a:cubicBezTo>
                    <a:pt x="204" y="399"/>
                    <a:pt x="205" y="400"/>
                    <a:pt x="205" y="400"/>
                  </a:cubicBezTo>
                  <a:cubicBezTo>
                    <a:pt x="206" y="401"/>
                    <a:pt x="206" y="401"/>
                    <a:pt x="206" y="401"/>
                  </a:cubicBezTo>
                  <a:cubicBezTo>
                    <a:pt x="206" y="401"/>
                    <a:pt x="206" y="401"/>
                    <a:pt x="206" y="401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6" y="400"/>
                    <a:pt x="206" y="400"/>
                    <a:pt x="206" y="400"/>
                  </a:cubicBezTo>
                  <a:cubicBezTo>
                    <a:pt x="206" y="401"/>
                    <a:pt x="206" y="401"/>
                    <a:pt x="206" y="401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6" y="400"/>
                    <a:pt x="206" y="400"/>
                    <a:pt x="206" y="400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5" y="400"/>
                    <a:pt x="205" y="400"/>
                    <a:pt x="205" y="400"/>
                  </a:cubicBezTo>
                  <a:cubicBezTo>
                    <a:pt x="205" y="400"/>
                    <a:pt x="206" y="400"/>
                    <a:pt x="206" y="400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5" y="400"/>
                    <a:pt x="205" y="400"/>
                    <a:pt x="205" y="400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6" y="398"/>
                    <a:pt x="206" y="398"/>
                    <a:pt x="206" y="398"/>
                  </a:cubicBezTo>
                  <a:cubicBezTo>
                    <a:pt x="205" y="400"/>
                    <a:pt x="205" y="400"/>
                    <a:pt x="205" y="400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6" y="398"/>
                    <a:pt x="206" y="398"/>
                    <a:pt x="206" y="398"/>
                  </a:cubicBezTo>
                  <a:cubicBezTo>
                    <a:pt x="207" y="400"/>
                    <a:pt x="207" y="400"/>
                    <a:pt x="207" y="400"/>
                  </a:cubicBezTo>
                  <a:cubicBezTo>
                    <a:pt x="208" y="398"/>
                    <a:pt x="208" y="398"/>
                    <a:pt x="208" y="398"/>
                  </a:cubicBezTo>
                  <a:cubicBezTo>
                    <a:pt x="84" y="327"/>
                    <a:pt x="84" y="327"/>
                    <a:pt x="84" y="327"/>
                  </a:cubicBezTo>
                  <a:cubicBezTo>
                    <a:pt x="83" y="326"/>
                    <a:pt x="82" y="326"/>
                    <a:pt x="81" y="327"/>
                  </a:cubicBezTo>
                  <a:cubicBezTo>
                    <a:pt x="81" y="328"/>
                    <a:pt x="81" y="328"/>
                    <a:pt x="81" y="329"/>
                  </a:cubicBezTo>
                  <a:cubicBezTo>
                    <a:pt x="81" y="329"/>
                    <a:pt x="81" y="330"/>
                    <a:pt x="81" y="330"/>
                  </a:cubicBezTo>
                  <a:cubicBezTo>
                    <a:pt x="82" y="330"/>
                    <a:pt x="82" y="331"/>
                    <a:pt x="82" y="331"/>
                  </a:cubicBezTo>
                  <a:cubicBezTo>
                    <a:pt x="84" y="333"/>
                    <a:pt x="87" y="335"/>
                    <a:pt x="91" y="338"/>
                  </a:cubicBezTo>
                  <a:cubicBezTo>
                    <a:pt x="120" y="358"/>
                    <a:pt x="209" y="409"/>
                    <a:pt x="209" y="409"/>
                  </a:cubicBezTo>
                  <a:cubicBezTo>
                    <a:pt x="209" y="410"/>
                    <a:pt x="211" y="409"/>
                    <a:pt x="211" y="409"/>
                  </a:cubicBezTo>
                  <a:cubicBezTo>
                    <a:pt x="212" y="408"/>
                    <a:pt x="212" y="406"/>
                    <a:pt x="211" y="406"/>
                  </a:cubicBezTo>
                  <a:cubicBezTo>
                    <a:pt x="211" y="406"/>
                    <a:pt x="178" y="386"/>
                    <a:pt x="145" y="367"/>
                  </a:cubicBezTo>
                  <a:cubicBezTo>
                    <a:pt x="128" y="357"/>
                    <a:pt x="111" y="348"/>
                    <a:pt x="98" y="340"/>
                  </a:cubicBezTo>
                  <a:cubicBezTo>
                    <a:pt x="91" y="337"/>
                    <a:pt x="85" y="334"/>
                    <a:pt x="81" y="331"/>
                  </a:cubicBezTo>
                  <a:cubicBezTo>
                    <a:pt x="78" y="330"/>
                    <a:pt x="77" y="329"/>
                    <a:pt x="75" y="329"/>
                  </a:cubicBezTo>
                  <a:cubicBezTo>
                    <a:pt x="74" y="329"/>
                    <a:pt x="74" y="328"/>
                    <a:pt x="73" y="328"/>
                  </a:cubicBezTo>
                  <a:cubicBezTo>
                    <a:pt x="72" y="328"/>
                    <a:pt x="72" y="328"/>
                    <a:pt x="71" y="328"/>
                  </a:cubicBezTo>
                  <a:cubicBezTo>
                    <a:pt x="71" y="328"/>
                    <a:pt x="71" y="328"/>
                    <a:pt x="70" y="328"/>
                  </a:cubicBezTo>
                  <a:cubicBezTo>
                    <a:pt x="70" y="328"/>
                    <a:pt x="69" y="328"/>
                    <a:pt x="69" y="329"/>
                  </a:cubicBezTo>
                  <a:cubicBezTo>
                    <a:pt x="68" y="330"/>
                    <a:pt x="69" y="331"/>
                    <a:pt x="70" y="332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66" y="331"/>
                    <a:pt x="66" y="331"/>
                    <a:pt x="66" y="331"/>
                  </a:cubicBezTo>
                  <a:cubicBezTo>
                    <a:pt x="65" y="331"/>
                    <a:pt x="64" y="331"/>
                    <a:pt x="64" y="331"/>
                  </a:cubicBezTo>
                  <a:cubicBezTo>
                    <a:pt x="63" y="332"/>
                    <a:pt x="63" y="332"/>
                    <a:pt x="63" y="333"/>
                  </a:cubicBezTo>
                  <a:cubicBezTo>
                    <a:pt x="63" y="334"/>
                    <a:pt x="63" y="334"/>
                    <a:pt x="63" y="334"/>
                  </a:cubicBezTo>
                  <a:cubicBezTo>
                    <a:pt x="63" y="335"/>
                    <a:pt x="63" y="335"/>
                    <a:pt x="63" y="335"/>
                  </a:cubicBezTo>
                  <a:cubicBezTo>
                    <a:pt x="64" y="335"/>
                    <a:pt x="64" y="335"/>
                    <a:pt x="64" y="335"/>
                  </a:cubicBezTo>
                  <a:cubicBezTo>
                    <a:pt x="67" y="337"/>
                    <a:pt x="76" y="343"/>
                    <a:pt x="90" y="351"/>
                  </a:cubicBezTo>
                  <a:cubicBezTo>
                    <a:pt x="109" y="363"/>
                    <a:pt x="136" y="380"/>
                    <a:pt x="158" y="393"/>
                  </a:cubicBezTo>
                  <a:cubicBezTo>
                    <a:pt x="170" y="400"/>
                    <a:pt x="179" y="406"/>
                    <a:pt x="187" y="411"/>
                  </a:cubicBezTo>
                  <a:cubicBezTo>
                    <a:pt x="190" y="413"/>
                    <a:pt x="193" y="415"/>
                    <a:pt x="195" y="416"/>
                  </a:cubicBezTo>
                  <a:cubicBezTo>
                    <a:pt x="196" y="417"/>
                    <a:pt x="197" y="418"/>
                    <a:pt x="197" y="418"/>
                  </a:cubicBezTo>
                  <a:cubicBezTo>
                    <a:pt x="198" y="418"/>
                    <a:pt x="198" y="418"/>
                    <a:pt x="198" y="418"/>
                  </a:cubicBezTo>
                  <a:cubicBezTo>
                    <a:pt x="198" y="418"/>
                    <a:pt x="198" y="418"/>
                    <a:pt x="198" y="418"/>
                  </a:cubicBezTo>
                  <a:cubicBezTo>
                    <a:pt x="198" y="417"/>
                    <a:pt x="198" y="417"/>
                    <a:pt x="198" y="417"/>
                  </a:cubicBezTo>
                  <a:cubicBezTo>
                    <a:pt x="197" y="418"/>
                    <a:pt x="197" y="418"/>
                    <a:pt x="197" y="418"/>
                  </a:cubicBezTo>
                  <a:cubicBezTo>
                    <a:pt x="198" y="418"/>
                    <a:pt x="198" y="418"/>
                    <a:pt x="198" y="418"/>
                  </a:cubicBezTo>
                  <a:cubicBezTo>
                    <a:pt x="198" y="417"/>
                    <a:pt x="198" y="417"/>
                    <a:pt x="198" y="417"/>
                  </a:cubicBezTo>
                  <a:cubicBezTo>
                    <a:pt x="197" y="418"/>
                    <a:pt x="197" y="418"/>
                    <a:pt x="197" y="418"/>
                  </a:cubicBezTo>
                  <a:cubicBezTo>
                    <a:pt x="199" y="417"/>
                    <a:pt x="199" y="417"/>
                    <a:pt x="199" y="417"/>
                  </a:cubicBezTo>
                  <a:cubicBezTo>
                    <a:pt x="197" y="417"/>
                    <a:pt x="197" y="417"/>
                    <a:pt x="197" y="417"/>
                  </a:cubicBezTo>
                  <a:cubicBezTo>
                    <a:pt x="197" y="418"/>
                    <a:pt x="197" y="418"/>
                    <a:pt x="197" y="418"/>
                  </a:cubicBezTo>
                  <a:cubicBezTo>
                    <a:pt x="199" y="417"/>
                    <a:pt x="199" y="417"/>
                    <a:pt x="199" y="417"/>
                  </a:cubicBezTo>
                  <a:cubicBezTo>
                    <a:pt x="197" y="417"/>
                    <a:pt x="197" y="417"/>
                    <a:pt x="197" y="417"/>
                  </a:cubicBezTo>
                  <a:cubicBezTo>
                    <a:pt x="199" y="417"/>
                    <a:pt x="199" y="417"/>
                    <a:pt x="199" y="417"/>
                  </a:cubicBezTo>
                  <a:cubicBezTo>
                    <a:pt x="197" y="416"/>
                    <a:pt x="197" y="416"/>
                    <a:pt x="197" y="416"/>
                  </a:cubicBezTo>
                  <a:cubicBezTo>
                    <a:pt x="197" y="417"/>
                    <a:pt x="197" y="417"/>
                    <a:pt x="197" y="417"/>
                  </a:cubicBezTo>
                  <a:cubicBezTo>
                    <a:pt x="199" y="417"/>
                    <a:pt x="199" y="417"/>
                    <a:pt x="199" y="417"/>
                  </a:cubicBezTo>
                  <a:cubicBezTo>
                    <a:pt x="197" y="416"/>
                    <a:pt x="197" y="416"/>
                    <a:pt x="197" y="416"/>
                  </a:cubicBezTo>
                  <a:cubicBezTo>
                    <a:pt x="199" y="417"/>
                    <a:pt x="199" y="417"/>
                    <a:pt x="199" y="417"/>
                  </a:cubicBezTo>
                  <a:cubicBezTo>
                    <a:pt x="200" y="415"/>
                    <a:pt x="200" y="415"/>
                    <a:pt x="200" y="415"/>
                  </a:cubicBezTo>
                  <a:cubicBezTo>
                    <a:pt x="200" y="415"/>
                    <a:pt x="166" y="395"/>
                    <a:pt x="131" y="375"/>
                  </a:cubicBezTo>
                  <a:cubicBezTo>
                    <a:pt x="113" y="364"/>
                    <a:pt x="95" y="354"/>
                    <a:pt x="81" y="347"/>
                  </a:cubicBezTo>
                  <a:cubicBezTo>
                    <a:pt x="75" y="343"/>
                    <a:pt x="69" y="340"/>
                    <a:pt x="64" y="337"/>
                  </a:cubicBezTo>
                  <a:cubicBezTo>
                    <a:pt x="62" y="336"/>
                    <a:pt x="60" y="335"/>
                    <a:pt x="59" y="335"/>
                  </a:cubicBezTo>
                  <a:cubicBezTo>
                    <a:pt x="58" y="334"/>
                    <a:pt x="57" y="334"/>
                    <a:pt x="57" y="334"/>
                  </a:cubicBezTo>
                  <a:cubicBezTo>
                    <a:pt x="56" y="334"/>
                    <a:pt x="56" y="334"/>
                    <a:pt x="55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3" y="334"/>
                    <a:pt x="53" y="335"/>
                  </a:cubicBezTo>
                  <a:cubicBezTo>
                    <a:pt x="52" y="336"/>
                    <a:pt x="53" y="337"/>
                    <a:pt x="54" y="337"/>
                  </a:cubicBezTo>
                  <a:cubicBezTo>
                    <a:pt x="192" y="424"/>
                    <a:pt x="192" y="424"/>
                    <a:pt x="192" y="424"/>
                  </a:cubicBezTo>
                  <a:cubicBezTo>
                    <a:pt x="194" y="422"/>
                    <a:pt x="194" y="422"/>
                    <a:pt x="194" y="422"/>
                  </a:cubicBezTo>
                  <a:cubicBezTo>
                    <a:pt x="195" y="421"/>
                    <a:pt x="195" y="421"/>
                    <a:pt x="195" y="421"/>
                  </a:cubicBezTo>
                  <a:cubicBezTo>
                    <a:pt x="195" y="421"/>
                    <a:pt x="159" y="399"/>
                    <a:pt x="123" y="378"/>
                  </a:cubicBezTo>
                  <a:cubicBezTo>
                    <a:pt x="105" y="368"/>
                    <a:pt x="86" y="357"/>
                    <a:pt x="72" y="349"/>
                  </a:cubicBezTo>
                  <a:cubicBezTo>
                    <a:pt x="64" y="345"/>
                    <a:pt x="58" y="342"/>
                    <a:pt x="54" y="339"/>
                  </a:cubicBezTo>
                  <a:cubicBezTo>
                    <a:pt x="51" y="338"/>
                    <a:pt x="49" y="337"/>
                    <a:pt x="48" y="337"/>
                  </a:cubicBezTo>
                  <a:cubicBezTo>
                    <a:pt x="47" y="336"/>
                    <a:pt x="46" y="336"/>
                    <a:pt x="45" y="336"/>
                  </a:cubicBezTo>
                  <a:cubicBezTo>
                    <a:pt x="45" y="336"/>
                    <a:pt x="44" y="336"/>
                    <a:pt x="44" y="336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2" y="336"/>
                    <a:pt x="42" y="336"/>
                    <a:pt x="42" y="337"/>
                  </a:cubicBezTo>
                  <a:cubicBezTo>
                    <a:pt x="41" y="337"/>
                    <a:pt x="41" y="338"/>
                    <a:pt x="41" y="338"/>
                  </a:cubicBezTo>
                  <a:cubicBezTo>
                    <a:pt x="41" y="339"/>
                    <a:pt x="42" y="339"/>
                    <a:pt x="42" y="339"/>
                  </a:cubicBezTo>
                  <a:cubicBezTo>
                    <a:pt x="42" y="339"/>
                    <a:pt x="44" y="341"/>
                    <a:pt x="48" y="343"/>
                  </a:cubicBezTo>
                  <a:cubicBezTo>
                    <a:pt x="62" y="351"/>
                    <a:pt x="96" y="372"/>
                    <a:pt x="127" y="391"/>
                  </a:cubicBezTo>
                  <a:cubicBezTo>
                    <a:pt x="143" y="400"/>
                    <a:pt x="157" y="410"/>
                    <a:pt x="168" y="416"/>
                  </a:cubicBezTo>
                  <a:cubicBezTo>
                    <a:pt x="173" y="420"/>
                    <a:pt x="178" y="423"/>
                    <a:pt x="181" y="425"/>
                  </a:cubicBezTo>
                  <a:cubicBezTo>
                    <a:pt x="182" y="426"/>
                    <a:pt x="183" y="427"/>
                    <a:pt x="184" y="427"/>
                  </a:cubicBezTo>
                  <a:cubicBezTo>
                    <a:pt x="184" y="428"/>
                    <a:pt x="185" y="428"/>
                    <a:pt x="185" y="428"/>
                  </a:cubicBezTo>
                  <a:cubicBezTo>
                    <a:pt x="185" y="428"/>
                    <a:pt x="185" y="428"/>
                    <a:pt x="185" y="428"/>
                  </a:cubicBezTo>
                  <a:cubicBezTo>
                    <a:pt x="185" y="428"/>
                    <a:pt x="185" y="428"/>
                    <a:pt x="185" y="428"/>
                  </a:cubicBezTo>
                  <a:cubicBezTo>
                    <a:pt x="185" y="428"/>
                    <a:pt x="185" y="428"/>
                    <a:pt x="185" y="428"/>
                  </a:cubicBezTo>
                  <a:cubicBezTo>
                    <a:pt x="185" y="428"/>
                    <a:pt x="185" y="428"/>
                    <a:pt x="185" y="428"/>
                  </a:cubicBezTo>
                  <a:cubicBezTo>
                    <a:pt x="185" y="428"/>
                    <a:pt x="185" y="428"/>
                    <a:pt x="185" y="428"/>
                  </a:cubicBezTo>
                  <a:cubicBezTo>
                    <a:pt x="185" y="428"/>
                    <a:pt x="185" y="428"/>
                    <a:pt x="185" y="428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4" y="427"/>
                    <a:pt x="184" y="427"/>
                    <a:pt x="184" y="427"/>
                  </a:cubicBezTo>
                  <a:cubicBezTo>
                    <a:pt x="184" y="428"/>
                    <a:pt x="185" y="428"/>
                    <a:pt x="185" y="428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4" y="427"/>
                    <a:pt x="184" y="427"/>
                    <a:pt x="184" y="427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4" y="427"/>
                    <a:pt x="184" y="427"/>
                    <a:pt x="184" y="427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5" y="425"/>
                    <a:pt x="185" y="426"/>
                    <a:pt x="185" y="426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6" y="427"/>
                    <a:pt x="186" y="427"/>
                    <a:pt x="186" y="427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7" y="425"/>
                    <a:pt x="187" y="425"/>
                    <a:pt x="187" y="425"/>
                  </a:cubicBezTo>
                  <a:cubicBezTo>
                    <a:pt x="186" y="425"/>
                    <a:pt x="185" y="425"/>
                    <a:pt x="184" y="424"/>
                  </a:cubicBezTo>
                  <a:cubicBezTo>
                    <a:pt x="172" y="418"/>
                    <a:pt x="134" y="396"/>
                    <a:pt x="99" y="376"/>
                  </a:cubicBezTo>
                  <a:cubicBezTo>
                    <a:pt x="82" y="366"/>
                    <a:pt x="65" y="356"/>
                    <a:pt x="53" y="349"/>
                  </a:cubicBezTo>
                  <a:cubicBezTo>
                    <a:pt x="47" y="345"/>
                    <a:pt x="42" y="342"/>
                    <a:pt x="38" y="340"/>
                  </a:cubicBezTo>
                  <a:cubicBezTo>
                    <a:pt x="34" y="338"/>
                    <a:pt x="32" y="337"/>
                    <a:pt x="32" y="337"/>
                  </a:cubicBezTo>
                  <a:cubicBezTo>
                    <a:pt x="31" y="336"/>
                    <a:pt x="30" y="336"/>
                    <a:pt x="30" y="337"/>
                  </a:cubicBezTo>
                  <a:cubicBezTo>
                    <a:pt x="29" y="338"/>
                    <a:pt x="29" y="338"/>
                    <a:pt x="29" y="338"/>
                  </a:cubicBezTo>
                  <a:cubicBezTo>
                    <a:pt x="29" y="339"/>
                    <a:pt x="30" y="339"/>
                    <a:pt x="30" y="340"/>
                  </a:cubicBezTo>
                  <a:cubicBezTo>
                    <a:pt x="30" y="340"/>
                    <a:pt x="30" y="341"/>
                    <a:pt x="31" y="341"/>
                  </a:cubicBezTo>
                  <a:cubicBezTo>
                    <a:pt x="33" y="342"/>
                    <a:pt x="36" y="345"/>
                    <a:pt x="41" y="348"/>
                  </a:cubicBezTo>
                  <a:cubicBezTo>
                    <a:pt x="75" y="371"/>
                    <a:pt x="177" y="431"/>
                    <a:pt x="177" y="431"/>
                  </a:cubicBezTo>
                  <a:cubicBezTo>
                    <a:pt x="178" y="430"/>
                    <a:pt x="178" y="430"/>
                    <a:pt x="178" y="430"/>
                  </a:cubicBezTo>
                  <a:cubicBezTo>
                    <a:pt x="179" y="428"/>
                    <a:pt x="179" y="428"/>
                    <a:pt x="179" y="428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4" y="335"/>
                    <a:pt x="13" y="335"/>
                    <a:pt x="13" y="336"/>
                  </a:cubicBezTo>
                  <a:cubicBezTo>
                    <a:pt x="12" y="336"/>
                    <a:pt x="12" y="337"/>
                    <a:pt x="12" y="337"/>
                  </a:cubicBezTo>
                  <a:cubicBezTo>
                    <a:pt x="12" y="338"/>
                    <a:pt x="12" y="338"/>
                    <a:pt x="12" y="338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3" y="339"/>
                    <a:pt x="13" y="339"/>
                    <a:pt x="14" y="340"/>
                  </a:cubicBezTo>
                  <a:cubicBezTo>
                    <a:pt x="15" y="341"/>
                    <a:pt x="19" y="343"/>
                    <a:pt x="24" y="346"/>
                  </a:cubicBezTo>
                  <a:cubicBezTo>
                    <a:pt x="41" y="357"/>
                    <a:pt x="77" y="377"/>
                    <a:pt x="108" y="396"/>
                  </a:cubicBezTo>
                  <a:cubicBezTo>
                    <a:pt x="124" y="406"/>
                    <a:pt x="139" y="415"/>
                    <a:pt x="149" y="422"/>
                  </a:cubicBezTo>
                  <a:cubicBezTo>
                    <a:pt x="155" y="425"/>
                    <a:pt x="159" y="428"/>
                    <a:pt x="162" y="431"/>
                  </a:cubicBezTo>
                  <a:cubicBezTo>
                    <a:pt x="164" y="432"/>
                    <a:pt x="165" y="433"/>
                    <a:pt x="165" y="433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7" y="434"/>
                    <a:pt x="167" y="434"/>
                    <a:pt x="167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7" y="434"/>
                    <a:pt x="167" y="434"/>
                    <a:pt x="167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7" y="434"/>
                    <a:pt x="167" y="434"/>
                    <a:pt x="167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7" y="434"/>
                    <a:pt x="167" y="434"/>
                    <a:pt x="167" y="434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8" y="434"/>
                    <a:pt x="168" y="434"/>
                    <a:pt x="168" y="434"/>
                  </a:cubicBezTo>
                  <a:cubicBezTo>
                    <a:pt x="166" y="433"/>
                    <a:pt x="166" y="433"/>
                    <a:pt x="166" y="433"/>
                  </a:cubicBezTo>
                  <a:cubicBezTo>
                    <a:pt x="166" y="434"/>
                    <a:pt x="166" y="434"/>
                    <a:pt x="166" y="434"/>
                  </a:cubicBezTo>
                  <a:cubicBezTo>
                    <a:pt x="168" y="434"/>
                    <a:pt x="168" y="434"/>
                    <a:pt x="168" y="434"/>
                  </a:cubicBezTo>
                  <a:cubicBezTo>
                    <a:pt x="166" y="433"/>
                    <a:pt x="166" y="433"/>
                    <a:pt x="166" y="433"/>
                  </a:cubicBezTo>
                  <a:cubicBezTo>
                    <a:pt x="168" y="434"/>
                    <a:pt x="168" y="434"/>
                    <a:pt x="168" y="434"/>
                  </a:cubicBezTo>
                  <a:cubicBezTo>
                    <a:pt x="169" y="432"/>
                    <a:pt x="169" y="432"/>
                    <a:pt x="169" y="432"/>
                  </a:cubicBezTo>
                  <a:cubicBezTo>
                    <a:pt x="169" y="432"/>
                    <a:pt x="129" y="408"/>
                    <a:pt x="88" y="384"/>
                  </a:cubicBezTo>
                  <a:cubicBezTo>
                    <a:pt x="67" y="372"/>
                    <a:pt x="47" y="360"/>
                    <a:pt x="31" y="351"/>
                  </a:cubicBezTo>
                  <a:cubicBezTo>
                    <a:pt x="23" y="346"/>
                    <a:pt x="16" y="342"/>
                    <a:pt x="12" y="340"/>
                  </a:cubicBezTo>
                  <a:cubicBezTo>
                    <a:pt x="9" y="338"/>
                    <a:pt x="7" y="337"/>
                    <a:pt x="6" y="336"/>
                  </a:cubicBezTo>
                  <a:cubicBezTo>
                    <a:pt x="5" y="336"/>
                    <a:pt x="5" y="336"/>
                    <a:pt x="4" y="336"/>
                  </a:cubicBezTo>
                  <a:cubicBezTo>
                    <a:pt x="3" y="335"/>
                    <a:pt x="3" y="335"/>
                    <a:pt x="3" y="335"/>
                  </a:cubicBezTo>
                  <a:cubicBezTo>
                    <a:pt x="3" y="335"/>
                    <a:pt x="3" y="335"/>
                    <a:pt x="3" y="335"/>
                  </a:cubicBezTo>
                  <a:cubicBezTo>
                    <a:pt x="2" y="335"/>
                    <a:pt x="2" y="335"/>
                    <a:pt x="2" y="335"/>
                  </a:cubicBezTo>
                  <a:cubicBezTo>
                    <a:pt x="2" y="335"/>
                    <a:pt x="1" y="336"/>
                    <a:pt x="1" y="336"/>
                  </a:cubicBezTo>
                  <a:cubicBezTo>
                    <a:pt x="0" y="337"/>
                    <a:pt x="0" y="337"/>
                    <a:pt x="1" y="338"/>
                  </a:cubicBezTo>
                  <a:cubicBezTo>
                    <a:pt x="1" y="338"/>
                    <a:pt x="1" y="339"/>
                    <a:pt x="1" y="339"/>
                  </a:cubicBezTo>
                  <a:cubicBezTo>
                    <a:pt x="1" y="339"/>
                    <a:pt x="4" y="340"/>
                    <a:pt x="8" y="343"/>
                  </a:cubicBezTo>
                  <a:cubicBezTo>
                    <a:pt x="24" y="352"/>
                    <a:pt x="62" y="375"/>
                    <a:pt x="96" y="396"/>
                  </a:cubicBezTo>
                  <a:cubicBezTo>
                    <a:pt x="113" y="407"/>
                    <a:pt x="130" y="417"/>
                    <a:pt x="142" y="425"/>
                  </a:cubicBezTo>
                  <a:cubicBezTo>
                    <a:pt x="148" y="429"/>
                    <a:pt x="152" y="432"/>
                    <a:pt x="156" y="434"/>
                  </a:cubicBezTo>
                  <a:cubicBezTo>
                    <a:pt x="157" y="435"/>
                    <a:pt x="159" y="436"/>
                    <a:pt x="160" y="437"/>
                  </a:cubicBezTo>
                  <a:cubicBezTo>
                    <a:pt x="160" y="437"/>
                    <a:pt x="160" y="438"/>
                    <a:pt x="160" y="438"/>
                  </a:cubicBezTo>
                  <a:cubicBezTo>
                    <a:pt x="160" y="438"/>
                    <a:pt x="160" y="438"/>
                    <a:pt x="160" y="438"/>
                  </a:cubicBezTo>
                  <a:cubicBezTo>
                    <a:pt x="161" y="437"/>
                    <a:pt x="161" y="437"/>
                    <a:pt x="161" y="437"/>
                  </a:cubicBezTo>
                  <a:cubicBezTo>
                    <a:pt x="160" y="438"/>
                    <a:pt x="160" y="438"/>
                    <a:pt x="160" y="438"/>
                  </a:cubicBezTo>
                  <a:cubicBezTo>
                    <a:pt x="160" y="438"/>
                    <a:pt x="160" y="438"/>
                    <a:pt x="160" y="438"/>
                  </a:cubicBezTo>
                  <a:cubicBezTo>
                    <a:pt x="161" y="437"/>
                    <a:pt x="161" y="437"/>
                    <a:pt x="161" y="437"/>
                  </a:cubicBezTo>
                  <a:cubicBezTo>
                    <a:pt x="160" y="438"/>
                    <a:pt x="160" y="438"/>
                    <a:pt x="160" y="438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0" y="437"/>
                    <a:pt x="160" y="437"/>
                    <a:pt x="160" y="437"/>
                  </a:cubicBezTo>
                  <a:cubicBezTo>
                    <a:pt x="160" y="437"/>
                    <a:pt x="160" y="438"/>
                    <a:pt x="160" y="438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0" y="437"/>
                    <a:pt x="160" y="437"/>
                    <a:pt x="160" y="437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0" y="436"/>
                    <a:pt x="160" y="436"/>
                    <a:pt x="160" y="436"/>
                  </a:cubicBezTo>
                  <a:cubicBezTo>
                    <a:pt x="160" y="437"/>
                    <a:pt x="160" y="437"/>
                    <a:pt x="160" y="437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0" y="436"/>
                    <a:pt x="160" y="436"/>
                    <a:pt x="160" y="436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1" y="436"/>
                    <a:pt x="161" y="436"/>
                    <a:pt x="161" y="436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1" y="435"/>
                    <a:pt x="161" y="435"/>
                    <a:pt x="161" y="436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7"/>
                    <a:pt x="162" y="437"/>
                    <a:pt x="162" y="437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6"/>
                    <a:pt x="162" y="436"/>
                    <a:pt x="162" y="436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6"/>
                    <a:pt x="162" y="436"/>
                    <a:pt x="162" y="436"/>
                  </a:cubicBezTo>
                  <a:cubicBezTo>
                    <a:pt x="162" y="435"/>
                    <a:pt x="162" y="435"/>
                    <a:pt x="162" y="435"/>
                  </a:cubicBezTo>
                  <a:cubicBezTo>
                    <a:pt x="162" y="435"/>
                    <a:pt x="161" y="435"/>
                    <a:pt x="160" y="434"/>
                  </a:cubicBezTo>
                  <a:cubicBezTo>
                    <a:pt x="156" y="433"/>
                    <a:pt x="148" y="430"/>
                    <a:pt x="141" y="427"/>
                  </a:cubicBezTo>
                  <a:cubicBezTo>
                    <a:pt x="137" y="426"/>
                    <a:pt x="134" y="424"/>
                    <a:pt x="131" y="423"/>
                  </a:cubicBezTo>
                  <a:cubicBezTo>
                    <a:pt x="130" y="423"/>
                    <a:pt x="129" y="422"/>
                    <a:pt x="128" y="422"/>
                  </a:cubicBezTo>
                  <a:cubicBezTo>
                    <a:pt x="128" y="422"/>
                    <a:pt x="128" y="422"/>
                    <a:pt x="128" y="422"/>
                  </a:cubicBezTo>
                  <a:cubicBezTo>
                    <a:pt x="127" y="422"/>
                    <a:pt x="127" y="422"/>
                    <a:pt x="127" y="422"/>
                  </a:cubicBezTo>
                  <a:cubicBezTo>
                    <a:pt x="127" y="422"/>
                    <a:pt x="127" y="422"/>
                    <a:pt x="127" y="422"/>
                  </a:cubicBezTo>
                  <a:cubicBezTo>
                    <a:pt x="127" y="422"/>
                    <a:pt x="127" y="422"/>
                    <a:pt x="127" y="422"/>
                  </a:cubicBezTo>
                  <a:cubicBezTo>
                    <a:pt x="127" y="422"/>
                    <a:pt x="127" y="422"/>
                    <a:pt x="126" y="422"/>
                  </a:cubicBezTo>
                  <a:cubicBezTo>
                    <a:pt x="126" y="422"/>
                    <a:pt x="125" y="422"/>
                    <a:pt x="125" y="423"/>
                  </a:cubicBezTo>
                  <a:cubicBezTo>
                    <a:pt x="124" y="424"/>
                    <a:pt x="125" y="425"/>
                    <a:pt x="125" y="425"/>
                  </a:cubicBezTo>
                  <a:cubicBezTo>
                    <a:pt x="146" y="438"/>
                    <a:pt x="146" y="438"/>
                    <a:pt x="146" y="438"/>
                  </a:cubicBezTo>
                  <a:cubicBezTo>
                    <a:pt x="140" y="437"/>
                    <a:pt x="140" y="437"/>
                    <a:pt x="140" y="437"/>
                  </a:cubicBezTo>
                  <a:cubicBezTo>
                    <a:pt x="140" y="437"/>
                    <a:pt x="139" y="438"/>
                    <a:pt x="138" y="439"/>
                  </a:cubicBezTo>
                  <a:cubicBezTo>
                    <a:pt x="138" y="439"/>
                    <a:pt x="138" y="441"/>
                    <a:pt x="139" y="441"/>
                  </a:cubicBezTo>
                  <a:cubicBezTo>
                    <a:pt x="148" y="447"/>
                    <a:pt x="148" y="447"/>
                    <a:pt x="148" y="447"/>
                  </a:cubicBezTo>
                  <a:cubicBezTo>
                    <a:pt x="149" y="447"/>
                    <a:pt x="150" y="447"/>
                    <a:pt x="151" y="446"/>
                  </a:cubicBezTo>
                  <a:cubicBezTo>
                    <a:pt x="151" y="445"/>
                    <a:pt x="151" y="444"/>
                    <a:pt x="150" y="44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4"/>
            <p:cNvSpPr/>
            <p:nvPr/>
          </p:nvSpPr>
          <p:spPr bwMode="auto">
            <a:xfrm>
              <a:off x="5173663" y="1614488"/>
              <a:ext cx="622300" cy="422275"/>
            </a:xfrm>
            <a:custGeom>
              <a:avLst/>
              <a:gdLst>
                <a:gd name="T0" fmla="*/ 286 w 398"/>
                <a:gd name="T1" fmla="*/ 269 h 271"/>
                <a:gd name="T2" fmla="*/ 257 w 398"/>
                <a:gd name="T3" fmla="*/ 248 h 271"/>
                <a:gd name="T4" fmla="*/ 257 w 398"/>
                <a:gd name="T5" fmla="*/ 250 h 271"/>
                <a:gd name="T6" fmla="*/ 309 w 398"/>
                <a:gd name="T7" fmla="*/ 262 h 271"/>
                <a:gd name="T8" fmla="*/ 249 w 398"/>
                <a:gd name="T9" fmla="*/ 228 h 271"/>
                <a:gd name="T10" fmla="*/ 331 w 398"/>
                <a:gd name="T11" fmla="*/ 271 h 271"/>
                <a:gd name="T12" fmla="*/ 1 w 398"/>
                <a:gd name="T13" fmla="*/ 65 h 271"/>
                <a:gd name="T14" fmla="*/ 10 w 398"/>
                <a:gd name="T15" fmla="*/ 59 h 271"/>
                <a:gd name="T16" fmla="*/ 9 w 398"/>
                <a:gd name="T17" fmla="*/ 59 h 271"/>
                <a:gd name="T18" fmla="*/ 336 w 398"/>
                <a:gd name="T19" fmla="*/ 256 h 271"/>
                <a:gd name="T20" fmla="*/ 34 w 398"/>
                <a:gd name="T21" fmla="*/ 57 h 271"/>
                <a:gd name="T22" fmla="*/ 24 w 398"/>
                <a:gd name="T23" fmla="*/ 50 h 271"/>
                <a:gd name="T24" fmla="*/ 26 w 398"/>
                <a:gd name="T25" fmla="*/ 46 h 271"/>
                <a:gd name="T26" fmla="*/ 25 w 398"/>
                <a:gd name="T27" fmla="*/ 45 h 271"/>
                <a:gd name="T28" fmla="*/ 337 w 398"/>
                <a:gd name="T29" fmla="*/ 235 h 271"/>
                <a:gd name="T30" fmla="*/ 30 w 398"/>
                <a:gd name="T31" fmla="*/ 42 h 271"/>
                <a:gd name="T32" fmla="*/ 249 w 398"/>
                <a:gd name="T33" fmla="*/ 176 h 271"/>
                <a:gd name="T34" fmla="*/ 28 w 398"/>
                <a:gd name="T35" fmla="*/ 28 h 271"/>
                <a:gd name="T36" fmla="*/ 27 w 398"/>
                <a:gd name="T37" fmla="*/ 32 h 271"/>
                <a:gd name="T38" fmla="*/ 351 w 398"/>
                <a:gd name="T39" fmla="*/ 224 h 271"/>
                <a:gd name="T40" fmla="*/ 21 w 398"/>
                <a:gd name="T41" fmla="*/ 10 h 271"/>
                <a:gd name="T42" fmla="*/ 28 w 398"/>
                <a:gd name="T43" fmla="*/ 7 h 271"/>
                <a:gd name="T44" fmla="*/ 22 w 398"/>
                <a:gd name="T45" fmla="*/ 2 h 271"/>
                <a:gd name="T46" fmla="*/ 379 w 398"/>
                <a:gd name="T47" fmla="*/ 220 h 271"/>
                <a:gd name="T48" fmla="*/ 218 w 398"/>
                <a:gd name="T49" fmla="*/ 117 h 271"/>
                <a:gd name="T50" fmla="*/ 218 w 398"/>
                <a:gd name="T51" fmla="*/ 118 h 271"/>
                <a:gd name="T52" fmla="*/ 217 w 398"/>
                <a:gd name="T53" fmla="*/ 120 h 271"/>
                <a:gd name="T54" fmla="*/ 217 w 398"/>
                <a:gd name="T55" fmla="*/ 120 h 271"/>
                <a:gd name="T56" fmla="*/ 385 w 398"/>
                <a:gd name="T57" fmla="*/ 215 h 271"/>
                <a:gd name="T58" fmla="*/ 266 w 398"/>
                <a:gd name="T59" fmla="*/ 132 h 271"/>
                <a:gd name="T60" fmla="*/ 382 w 398"/>
                <a:gd name="T61" fmla="*/ 216 h 271"/>
                <a:gd name="T62" fmla="*/ 381 w 398"/>
                <a:gd name="T63" fmla="*/ 215 h 271"/>
                <a:gd name="T64" fmla="*/ 383 w 398"/>
                <a:gd name="T65" fmla="*/ 213 h 271"/>
                <a:gd name="T66" fmla="*/ 383 w 398"/>
                <a:gd name="T67" fmla="*/ 213 h 271"/>
                <a:gd name="T68" fmla="*/ 215 w 398"/>
                <a:gd name="T69" fmla="*/ 120 h 271"/>
                <a:gd name="T70" fmla="*/ 375 w 398"/>
                <a:gd name="T71" fmla="*/ 220 h 271"/>
                <a:gd name="T72" fmla="*/ 375 w 398"/>
                <a:gd name="T73" fmla="*/ 218 h 271"/>
                <a:gd name="T74" fmla="*/ 376 w 398"/>
                <a:gd name="T75" fmla="*/ 217 h 271"/>
                <a:gd name="T76" fmla="*/ 19 w 398"/>
                <a:gd name="T77" fmla="*/ 0 h 271"/>
                <a:gd name="T78" fmla="*/ 369 w 398"/>
                <a:gd name="T79" fmla="*/ 221 h 271"/>
                <a:gd name="T80" fmla="*/ 24 w 398"/>
                <a:gd name="T81" fmla="*/ 9 h 271"/>
                <a:gd name="T82" fmla="*/ 357 w 398"/>
                <a:gd name="T83" fmla="*/ 222 h 271"/>
                <a:gd name="T84" fmla="*/ 23 w 398"/>
                <a:gd name="T85" fmla="*/ 21 h 271"/>
                <a:gd name="T86" fmla="*/ 27 w 398"/>
                <a:gd name="T87" fmla="*/ 28 h 271"/>
                <a:gd name="T88" fmla="*/ 339 w 398"/>
                <a:gd name="T89" fmla="*/ 226 h 271"/>
                <a:gd name="T90" fmla="*/ 340 w 398"/>
                <a:gd name="T91" fmla="*/ 224 h 271"/>
                <a:gd name="T92" fmla="*/ 70 w 398"/>
                <a:gd name="T93" fmla="*/ 60 h 271"/>
                <a:gd name="T94" fmla="*/ 339 w 398"/>
                <a:gd name="T95" fmla="*/ 231 h 271"/>
                <a:gd name="T96" fmla="*/ 23 w 398"/>
                <a:gd name="T97" fmla="*/ 48 h 271"/>
                <a:gd name="T98" fmla="*/ 333 w 398"/>
                <a:gd name="T99" fmla="*/ 256 h 271"/>
                <a:gd name="T100" fmla="*/ 334 w 398"/>
                <a:gd name="T101" fmla="*/ 253 h 271"/>
                <a:gd name="T102" fmla="*/ 7 w 398"/>
                <a:gd name="T103" fmla="*/ 58 h 271"/>
                <a:gd name="T104" fmla="*/ 196 w 398"/>
                <a:gd name="T105" fmla="*/ 184 h 271"/>
                <a:gd name="T106" fmla="*/ 329 w 398"/>
                <a:gd name="T107" fmla="*/ 269 h 271"/>
                <a:gd name="T108" fmla="*/ 330 w 398"/>
                <a:gd name="T109" fmla="*/ 267 h 271"/>
                <a:gd name="T110" fmla="*/ 331 w 398"/>
                <a:gd name="T111" fmla="*/ 268 h 271"/>
                <a:gd name="T112" fmla="*/ 304 w 398"/>
                <a:gd name="T113" fmla="*/ 264 h 271"/>
                <a:gd name="T114" fmla="*/ 310 w 398"/>
                <a:gd name="T115" fmla="*/ 267 h 271"/>
                <a:gd name="T116" fmla="*/ 254 w 398"/>
                <a:gd name="T117" fmla="*/ 250 h 271"/>
                <a:gd name="T118" fmla="*/ 283 w 398"/>
                <a:gd name="T119" fmla="*/ 268 h 271"/>
                <a:gd name="T120" fmla="*/ 285 w 398"/>
                <a:gd name="T121" fmla="*/ 266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8" h="271">
                  <a:moveTo>
                    <a:pt x="262" y="266"/>
                  </a:moveTo>
                  <a:cubicBezTo>
                    <a:pt x="260" y="265"/>
                    <a:pt x="260" y="265"/>
                    <a:pt x="260" y="265"/>
                  </a:cubicBezTo>
                  <a:cubicBezTo>
                    <a:pt x="259" y="266"/>
                    <a:pt x="259" y="266"/>
                    <a:pt x="259" y="266"/>
                  </a:cubicBezTo>
                  <a:cubicBezTo>
                    <a:pt x="259" y="268"/>
                    <a:pt x="259" y="268"/>
                    <a:pt x="259" y="268"/>
                  </a:cubicBezTo>
                  <a:cubicBezTo>
                    <a:pt x="270" y="269"/>
                    <a:pt x="270" y="269"/>
                    <a:pt x="270" y="269"/>
                  </a:cubicBezTo>
                  <a:cubicBezTo>
                    <a:pt x="270" y="269"/>
                    <a:pt x="271" y="268"/>
                    <a:pt x="272" y="267"/>
                  </a:cubicBezTo>
                  <a:cubicBezTo>
                    <a:pt x="272" y="266"/>
                    <a:pt x="272" y="266"/>
                    <a:pt x="271" y="265"/>
                  </a:cubicBezTo>
                  <a:cubicBezTo>
                    <a:pt x="257" y="256"/>
                    <a:pt x="257" y="256"/>
                    <a:pt x="257" y="256"/>
                  </a:cubicBezTo>
                  <a:cubicBezTo>
                    <a:pt x="255" y="258"/>
                    <a:pt x="255" y="258"/>
                    <a:pt x="255" y="258"/>
                  </a:cubicBezTo>
                  <a:cubicBezTo>
                    <a:pt x="255" y="260"/>
                    <a:pt x="255" y="260"/>
                    <a:pt x="255" y="260"/>
                  </a:cubicBezTo>
                  <a:cubicBezTo>
                    <a:pt x="284" y="269"/>
                    <a:pt x="284" y="269"/>
                    <a:pt x="284" y="269"/>
                  </a:cubicBezTo>
                  <a:cubicBezTo>
                    <a:pt x="285" y="270"/>
                    <a:pt x="286" y="269"/>
                    <a:pt x="286" y="269"/>
                  </a:cubicBezTo>
                  <a:cubicBezTo>
                    <a:pt x="287" y="267"/>
                    <a:pt x="287" y="267"/>
                    <a:pt x="287" y="267"/>
                  </a:cubicBezTo>
                  <a:cubicBezTo>
                    <a:pt x="287" y="267"/>
                    <a:pt x="286" y="267"/>
                    <a:pt x="286" y="266"/>
                  </a:cubicBezTo>
                  <a:cubicBezTo>
                    <a:pt x="286" y="266"/>
                    <a:pt x="286" y="266"/>
                    <a:pt x="286" y="266"/>
                  </a:cubicBezTo>
                  <a:cubicBezTo>
                    <a:pt x="285" y="265"/>
                    <a:pt x="285" y="265"/>
                    <a:pt x="284" y="264"/>
                  </a:cubicBezTo>
                  <a:cubicBezTo>
                    <a:pt x="280" y="262"/>
                    <a:pt x="273" y="258"/>
                    <a:pt x="267" y="255"/>
                  </a:cubicBezTo>
                  <a:cubicBezTo>
                    <a:pt x="264" y="253"/>
                    <a:pt x="262" y="251"/>
                    <a:pt x="260" y="250"/>
                  </a:cubicBezTo>
                  <a:cubicBezTo>
                    <a:pt x="259" y="249"/>
                    <a:pt x="258" y="249"/>
                    <a:pt x="257" y="248"/>
                  </a:cubicBezTo>
                  <a:cubicBezTo>
                    <a:pt x="257" y="248"/>
                    <a:pt x="257" y="248"/>
                    <a:pt x="257" y="248"/>
                  </a:cubicBezTo>
                  <a:cubicBezTo>
                    <a:pt x="257" y="248"/>
                    <a:pt x="257" y="248"/>
                    <a:pt x="257" y="248"/>
                  </a:cubicBezTo>
                  <a:cubicBezTo>
                    <a:pt x="256" y="249"/>
                    <a:pt x="256" y="249"/>
                    <a:pt x="256" y="249"/>
                  </a:cubicBezTo>
                  <a:cubicBezTo>
                    <a:pt x="257" y="248"/>
                    <a:pt x="257" y="248"/>
                    <a:pt x="257" y="248"/>
                  </a:cubicBezTo>
                  <a:cubicBezTo>
                    <a:pt x="257" y="248"/>
                    <a:pt x="257" y="248"/>
                    <a:pt x="257" y="248"/>
                  </a:cubicBezTo>
                  <a:cubicBezTo>
                    <a:pt x="256" y="249"/>
                    <a:pt x="256" y="249"/>
                    <a:pt x="256" y="249"/>
                  </a:cubicBezTo>
                  <a:cubicBezTo>
                    <a:pt x="257" y="248"/>
                    <a:pt x="257" y="248"/>
                    <a:pt x="257" y="248"/>
                  </a:cubicBezTo>
                  <a:cubicBezTo>
                    <a:pt x="256" y="249"/>
                    <a:pt x="256" y="249"/>
                    <a:pt x="256" y="249"/>
                  </a:cubicBezTo>
                  <a:cubicBezTo>
                    <a:pt x="257" y="249"/>
                    <a:pt x="257" y="249"/>
                    <a:pt x="257" y="249"/>
                  </a:cubicBezTo>
                  <a:cubicBezTo>
                    <a:pt x="257" y="249"/>
                    <a:pt x="257" y="248"/>
                    <a:pt x="257" y="248"/>
                  </a:cubicBezTo>
                  <a:cubicBezTo>
                    <a:pt x="256" y="249"/>
                    <a:pt x="256" y="249"/>
                    <a:pt x="256" y="249"/>
                  </a:cubicBezTo>
                  <a:cubicBezTo>
                    <a:pt x="257" y="249"/>
                    <a:pt x="257" y="249"/>
                    <a:pt x="257" y="249"/>
                  </a:cubicBezTo>
                  <a:cubicBezTo>
                    <a:pt x="255" y="249"/>
                    <a:pt x="255" y="249"/>
                    <a:pt x="255" y="249"/>
                  </a:cubicBezTo>
                  <a:cubicBezTo>
                    <a:pt x="257" y="250"/>
                    <a:pt x="257" y="250"/>
                    <a:pt x="257" y="250"/>
                  </a:cubicBezTo>
                  <a:cubicBezTo>
                    <a:pt x="257" y="250"/>
                    <a:pt x="257" y="250"/>
                    <a:pt x="257" y="249"/>
                  </a:cubicBezTo>
                  <a:cubicBezTo>
                    <a:pt x="255" y="249"/>
                    <a:pt x="255" y="249"/>
                    <a:pt x="255" y="249"/>
                  </a:cubicBezTo>
                  <a:cubicBezTo>
                    <a:pt x="257" y="250"/>
                    <a:pt x="257" y="250"/>
                    <a:pt x="257" y="250"/>
                  </a:cubicBezTo>
                  <a:cubicBezTo>
                    <a:pt x="255" y="249"/>
                    <a:pt x="255" y="249"/>
                    <a:pt x="255" y="249"/>
                  </a:cubicBezTo>
                  <a:cubicBezTo>
                    <a:pt x="255" y="251"/>
                    <a:pt x="255" y="251"/>
                    <a:pt x="255" y="251"/>
                  </a:cubicBezTo>
                  <a:cubicBezTo>
                    <a:pt x="299" y="269"/>
                    <a:pt x="299" y="269"/>
                    <a:pt x="299" y="269"/>
                  </a:cubicBezTo>
                  <a:cubicBezTo>
                    <a:pt x="300" y="269"/>
                    <a:pt x="301" y="269"/>
                    <a:pt x="302" y="268"/>
                  </a:cubicBezTo>
                  <a:cubicBezTo>
                    <a:pt x="302" y="267"/>
                    <a:pt x="302" y="266"/>
                    <a:pt x="301" y="265"/>
                  </a:cubicBezTo>
                  <a:cubicBezTo>
                    <a:pt x="291" y="259"/>
                    <a:pt x="291" y="259"/>
                    <a:pt x="291" y="259"/>
                  </a:cubicBezTo>
                  <a:cubicBezTo>
                    <a:pt x="311" y="269"/>
                    <a:pt x="311" y="269"/>
                    <a:pt x="311" y="269"/>
                  </a:cubicBezTo>
                  <a:cubicBezTo>
                    <a:pt x="312" y="270"/>
                    <a:pt x="313" y="269"/>
                    <a:pt x="314" y="268"/>
                  </a:cubicBezTo>
                  <a:cubicBezTo>
                    <a:pt x="314" y="268"/>
                    <a:pt x="314" y="268"/>
                    <a:pt x="314" y="267"/>
                  </a:cubicBezTo>
                  <a:cubicBezTo>
                    <a:pt x="314" y="267"/>
                    <a:pt x="314" y="266"/>
                    <a:pt x="314" y="266"/>
                  </a:cubicBezTo>
                  <a:cubicBezTo>
                    <a:pt x="314" y="266"/>
                    <a:pt x="313" y="265"/>
                    <a:pt x="313" y="265"/>
                  </a:cubicBezTo>
                  <a:cubicBezTo>
                    <a:pt x="312" y="264"/>
                    <a:pt x="311" y="263"/>
                    <a:pt x="309" y="262"/>
                  </a:cubicBezTo>
                  <a:cubicBezTo>
                    <a:pt x="301" y="257"/>
                    <a:pt x="287" y="249"/>
                    <a:pt x="274" y="241"/>
                  </a:cubicBezTo>
                  <a:cubicBezTo>
                    <a:pt x="268" y="238"/>
                    <a:pt x="262" y="234"/>
                    <a:pt x="257" y="231"/>
                  </a:cubicBezTo>
                  <a:cubicBezTo>
                    <a:pt x="255" y="230"/>
                    <a:pt x="253" y="229"/>
                    <a:pt x="252" y="228"/>
                  </a:cubicBezTo>
                  <a:cubicBezTo>
                    <a:pt x="252" y="228"/>
                    <a:pt x="251" y="227"/>
                    <a:pt x="251" y="227"/>
                  </a:cubicBezTo>
                  <a:cubicBezTo>
                    <a:pt x="251" y="227"/>
                    <a:pt x="251" y="227"/>
                    <a:pt x="251" y="227"/>
                  </a:cubicBezTo>
                  <a:cubicBezTo>
                    <a:pt x="251" y="227"/>
                    <a:pt x="251" y="227"/>
                    <a:pt x="251" y="227"/>
                  </a:cubicBezTo>
                  <a:cubicBezTo>
                    <a:pt x="250" y="228"/>
                    <a:pt x="250" y="228"/>
                    <a:pt x="250" y="228"/>
                  </a:cubicBezTo>
                  <a:cubicBezTo>
                    <a:pt x="251" y="228"/>
                    <a:pt x="251" y="228"/>
                    <a:pt x="251" y="228"/>
                  </a:cubicBezTo>
                  <a:cubicBezTo>
                    <a:pt x="251" y="227"/>
                    <a:pt x="251" y="227"/>
                    <a:pt x="251" y="227"/>
                  </a:cubicBezTo>
                  <a:cubicBezTo>
                    <a:pt x="250" y="228"/>
                    <a:pt x="250" y="228"/>
                    <a:pt x="250" y="228"/>
                  </a:cubicBezTo>
                  <a:cubicBezTo>
                    <a:pt x="251" y="228"/>
                    <a:pt x="251" y="228"/>
                    <a:pt x="251" y="228"/>
                  </a:cubicBezTo>
                  <a:cubicBezTo>
                    <a:pt x="249" y="228"/>
                    <a:pt x="249" y="228"/>
                    <a:pt x="249" y="228"/>
                  </a:cubicBezTo>
                  <a:cubicBezTo>
                    <a:pt x="251" y="229"/>
                    <a:pt x="251" y="229"/>
                    <a:pt x="251" y="229"/>
                  </a:cubicBezTo>
                  <a:cubicBezTo>
                    <a:pt x="251" y="228"/>
                    <a:pt x="251" y="228"/>
                    <a:pt x="251" y="228"/>
                  </a:cubicBezTo>
                  <a:cubicBezTo>
                    <a:pt x="249" y="228"/>
                    <a:pt x="249" y="228"/>
                    <a:pt x="249" y="228"/>
                  </a:cubicBezTo>
                  <a:cubicBezTo>
                    <a:pt x="251" y="229"/>
                    <a:pt x="251" y="229"/>
                    <a:pt x="251" y="229"/>
                  </a:cubicBezTo>
                  <a:cubicBezTo>
                    <a:pt x="249" y="228"/>
                    <a:pt x="249" y="228"/>
                    <a:pt x="249" y="228"/>
                  </a:cubicBezTo>
                  <a:cubicBezTo>
                    <a:pt x="248" y="230"/>
                    <a:pt x="248" y="230"/>
                    <a:pt x="248" y="230"/>
                  </a:cubicBezTo>
                  <a:cubicBezTo>
                    <a:pt x="248" y="230"/>
                    <a:pt x="268" y="240"/>
                    <a:pt x="288" y="250"/>
                  </a:cubicBezTo>
                  <a:cubicBezTo>
                    <a:pt x="298" y="255"/>
                    <a:pt x="308" y="261"/>
                    <a:pt x="316" y="264"/>
                  </a:cubicBezTo>
                  <a:cubicBezTo>
                    <a:pt x="320" y="266"/>
                    <a:pt x="323" y="268"/>
                    <a:pt x="326" y="269"/>
                  </a:cubicBezTo>
                  <a:cubicBezTo>
                    <a:pt x="327" y="270"/>
                    <a:pt x="328" y="270"/>
                    <a:pt x="329" y="270"/>
                  </a:cubicBezTo>
                  <a:cubicBezTo>
                    <a:pt x="329" y="271"/>
                    <a:pt x="330" y="271"/>
                    <a:pt x="330" y="271"/>
                  </a:cubicBezTo>
                  <a:cubicBezTo>
                    <a:pt x="330" y="271"/>
                    <a:pt x="330" y="271"/>
                    <a:pt x="331" y="271"/>
                  </a:cubicBezTo>
                  <a:cubicBezTo>
                    <a:pt x="332" y="271"/>
                    <a:pt x="332" y="271"/>
                    <a:pt x="332" y="271"/>
                  </a:cubicBezTo>
                  <a:cubicBezTo>
                    <a:pt x="332" y="271"/>
                    <a:pt x="332" y="271"/>
                    <a:pt x="333" y="270"/>
                  </a:cubicBezTo>
                  <a:cubicBezTo>
                    <a:pt x="333" y="270"/>
                    <a:pt x="333" y="270"/>
                    <a:pt x="333" y="270"/>
                  </a:cubicBezTo>
                  <a:cubicBezTo>
                    <a:pt x="333" y="270"/>
                    <a:pt x="333" y="269"/>
                    <a:pt x="333" y="269"/>
                  </a:cubicBezTo>
                  <a:cubicBezTo>
                    <a:pt x="333" y="268"/>
                    <a:pt x="333" y="268"/>
                    <a:pt x="333" y="267"/>
                  </a:cubicBezTo>
                  <a:cubicBezTo>
                    <a:pt x="332" y="267"/>
                    <a:pt x="331" y="266"/>
                    <a:pt x="330" y="265"/>
                  </a:cubicBezTo>
                  <a:cubicBezTo>
                    <a:pt x="327" y="262"/>
                    <a:pt x="319" y="257"/>
                    <a:pt x="308" y="250"/>
                  </a:cubicBezTo>
                  <a:cubicBezTo>
                    <a:pt x="232" y="199"/>
                    <a:pt x="3" y="62"/>
                    <a:pt x="3" y="62"/>
                  </a:cubicBezTo>
                  <a:cubicBezTo>
                    <a:pt x="3" y="61"/>
                    <a:pt x="2" y="61"/>
                    <a:pt x="2" y="61"/>
                  </a:cubicBezTo>
                  <a:cubicBezTo>
                    <a:pt x="1" y="62"/>
                    <a:pt x="1" y="62"/>
                    <a:pt x="0" y="62"/>
                  </a:cubicBezTo>
                  <a:cubicBezTo>
                    <a:pt x="0" y="63"/>
                    <a:pt x="0" y="63"/>
                    <a:pt x="0" y="64"/>
                  </a:cubicBezTo>
                  <a:cubicBezTo>
                    <a:pt x="0" y="64"/>
                    <a:pt x="1" y="65"/>
                    <a:pt x="1" y="65"/>
                  </a:cubicBezTo>
                  <a:cubicBezTo>
                    <a:pt x="333" y="264"/>
                    <a:pt x="333" y="264"/>
                    <a:pt x="333" y="264"/>
                  </a:cubicBezTo>
                  <a:cubicBezTo>
                    <a:pt x="334" y="262"/>
                    <a:pt x="334" y="262"/>
                    <a:pt x="334" y="262"/>
                  </a:cubicBezTo>
                  <a:cubicBezTo>
                    <a:pt x="335" y="260"/>
                    <a:pt x="335" y="260"/>
                    <a:pt x="335" y="260"/>
                  </a:cubicBezTo>
                  <a:cubicBezTo>
                    <a:pt x="335" y="260"/>
                    <a:pt x="330" y="258"/>
                    <a:pt x="321" y="252"/>
                  </a:cubicBezTo>
                  <a:cubicBezTo>
                    <a:pt x="290" y="234"/>
                    <a:pt x="212" y="188"/>
                    <a:pt x="142" y="145"/>
                  </a:cubicBezTo>
                  <a:cubicBezTo>
                    <a:pt x="107" y="124"/>
                    <a:pt x="74" y="103"/>
                    <a:pt x="50" y="88"/>
                  </a:cubicBezTo>
                  <a:cubicBezTo>
                    <a:pt x="37" y="80"/>
                    <a:pt x="27" y="73"/>
                    <a:pt x="21" y="68"/>
                  </a:cubicBezTo>
                  <a:cubicBezTo>
                    <a:pt x="17" y="65"/>
                    <a:pt x="14" y="63"/>
                    <a:pt x="13" y="61"/>
                  </a:cubicBezTo>
                  <a:cubicBezTo>
                    <a:pt x="12" y="61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7" y="110"/>
                    <a:pt x="167" y="159"/>
                  </a:cubicBezTo>
                  <a:cubicBezTo>
                    <a:pt x="207" y="183"/>
                    <a:pt x="248" y="207"/>
                    <a:pt x="279" y="226"/>
                  </a:cubicBezTo>
                  <a:cubicBezTo>
                    <a:pt x="294" y="235"/>
                    <a:pt x="307" y="243"/>
                    <a:pt x="317" y="248"/>
                  </a:cubicBezTo>
                  <a:cubicBezTo>
                    <a:pt x="321" y="251"/>
                    <a:pt x="325" y="253"/>
                    <a:pt x="328" y="254"/>
                  </a:cubicBezTo>
                  <a:cubicBezTo>
                    <a:pt x="329" y="255"/>
                    <a:pt x="331" y="255"/>
                    <a:pt x="331" y="256"/>
                  </a:cubicBezTo>
                  <a:cubicBezTo>
                    <a:pt x="332" y="256"/>
                    <a:pt x="332" y="256"/>
                    <a:pt x="333" y="256"/>
                  </a:cubicBezTo>
                  <a:cubicBezTo>
                    <a:pt x="333" y="256"/>
                    <a:pt x="333" y="257"/>
                    <a:pt x="334" y="257"/>
                  </a:cubicBezTo>
                  <a:cubicBezTo>
                    <a:pt x="335" y="256"/>
                    <a:pt x="335" y="256"/>
                    <a:pt x="335" y="256"/>
                  </a:cubicBezTo>
                  <a:cubicBezTo>
                    <a:pt x="335" y="256"/>
                    <a:pt x="336" y="256"/>
                    <a:pt x="336" y="256"/>
                  </a:cubicBezTo>
                  <a:cubicBezTo>
                    <a:pt x="336" y="255"/>
                    <a:pt x="336" y="255"/>
                    <a:pt x="336" y="254"/>
                  </a:cubicBezTo>
                  <a:cubicBezTo>
                    <a:pt x="336" y="254"/>
                    <a:pt x="336" y="253"/>
                    <a:pt x="335" y="253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336" y="248"/>
                    <a:pt x="336" y="248"/>
                    <a:pt x="336" y="248"/>
                  </a:cubicBezTo>
                  <a:cubicBezTo>
                    <a:pt x="336" y="248"/>
                    <a:pt x="337" y="248"/>
                    <a:pt x="337" y="248"/>
                  </a:cubicBezTo>
                  <a:cubicBezTo>
                    <a:pt x="338" y="248"/>
                    <a:pt x="338" y="247"/>
                    <a:pt x="338" y="247"/>
                  </a:cubicBezTo>
                  <a:cubicBezTo>
                    <a:pt x="339" y="246"/>
                    <a:pt x="339" y="246"/>
                    <a:pt x="339" y="245"/>
                  </a:cubicBezTo>
                  <a:cubicBezTo>
                    <a:pt x="338" y="245"/>
                    <a:pt x="338" y="244"/>
                    <a:pt x="338" y="244"/>
                  </a:cubicBezTo>
                  <a:cubicBezTo>
                    <a:pt x="338" y="244"/>
                    <a:pt x="333" y="241"/>
                    <a:pt x="324" y="236"/>
                  </a:cubicBezTo>
                  <a:cubicBezTo>
                    <a:pt x="294" y="218"/>
                    <a:pt x="219" y="173"/>
                    <a:pt x="151" y="132"/>
                  </a:cubicBezTo>
                  <a:cubicBezTo>
                    <a:pt x="117" y="111"/>
                    <a:pt x="85" y="91"/>
                    <a:pt x="62" y="76"/>
                  </a:cubicBezTo>
                  <a:cubicBezTo>
                    <a:pt x="50" y="68"/>
                    <a:pt x="40" y="62"/>
                    <a:pt x="34" y="57"/>
                  </a:cubicBezTo>
                  <a:cubicBezTo>
                    <a:pt x="30" y="55"/>
                    <a:pt x="28" y="53"/>
                    <a:pt x="26" y="51"/>
                  </a:cubicBezTo>
                  <a:cubicBezTo>
                    <a:pt x="25" y="50"/>
                    <a:pt x="24" y="50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337" y="241"/>
                    <a:pt x="337" y="241"/>
                    <a:pt x="337" y="241"/>
                  </a:cubicBezTo>
                  <a:cubicBezTo>
                    <a:pt x="338" y="242"/>
                    <a:pt x="339" y="242"/>
                    <a:pt x="340" y="241"/>
                  </a:cubicBezTo>
                  <a:cubicBezTo>
                    <a:pt x="340" y="240"/>
                    <a:pt x="340" y="238"/>
                    <a:pt x="339" y="238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7" y="45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6" y="46"/>
                    <a:pt x="27" y="47"/>
                  </a:cubicBezTo>
                  <a:cubicBezTo>
                    <a:pt x="30" y="48"/>
                    <a:pt x="38" y="52"/>
                    <a:pt x="49" y="58"/>
                  </a:cubicBezTo>
                  <a:cubicBezTo>
                    <a:pt x="86" y="80"/>
                    <a:pt x="158" y="124"/>
                    <a:pt x="221" y="163"/>
                  </a:cubicBezTo>
                  <a:cubicBezTo>
                    <a:pt x="252" y="182"/>
                    <a:pt x="281" y="200"/>
                    <a:pt x="303" y="213"/>
                  </a:cubicBezTo>
                  <a:cubicBezTo>
                    <a:pt x="313" y="220"/>
                    <a:pt x="322" y="225"/>
                    <a:pt x="328" y="229"/>
                  </a:cubicBezTo>
                  <a:cubicBezTo>
                    <a:pt x="334" y="233"/>
                    <a:pt x="337" y="235"/>
                    <a:pt x="337" y="235"/>
                  </a:cubicBezTo>
                  <a:cubicBezTo>
                    <a:pt x="338" y="235"/>
                    <a:pt x="339" y="235"/>
                    <a:pt x="340" y="234"/>
                  </a:cubicBezTo>
                  <a:cubicBezTo>
                    <a:pt x="341" y="233"/>
                    <a:pt x="340" y="232"/>
                    <a:pt x="339" y="231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2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3" y="43"/>
                    <a:pt x="36" y="45"/>
                  </a:cubicBezTo>
                  <a:cubicBezTo>
                    <a:pt x="47" y="51"/>
                    <a:pt x="71" y="65"/>
                    <a:pt x="100" y="83"/>
                  </a:cubicBezTo>
                  <a:cubicBezTo>
                    <a:pt x="144" y="111"/>
                    <a:pt x="201" y="147"/>
                    <a:pt x="249" y="176"/>
                  </a:cubicBezTo>
                  <a:cubicBezTo>
                    <a:pt x="272" y="191"/>
                    <a:pt x="294" y="204"/>
                    <a:pt x="310" y="213"/>
                  </a:cubicBezTo>
                  <a:cubicBezTo>
                    <a:pt x="318" y="218"/>
                    <a:pt x="324" y="221"/>
                    <a:pt x="329" y="224"/>
                  </a:cubicBezTo>
                  <a:cubicBezTo>
                    <a:pt x="332" y="225"/>
                    <a:pt x="334" y="226"/>
                    <a:pt x="336" y="227"/>
                  </a:cubicBezTo>
                  <a:cubicBezTo>
                    <a:pt x="337" y="227"/>
                    <a:pt x="337" y="228"/>
                    <a:pt x="338" y="228"/>
                  </a:cubicBezTo>
                  <a:cubicBezTo>
                    <a:pt x="339" y="228"/>
                    <a:pt x="339" y="228"/>
                    <a:pt x="340" y="228"/>
                  </a:cubicBezTo>
                  <a:cubicBezTo>
                    <a:pt x="340" y="228"/>
                    <a:pt x="341" y="228"/>
                    <a:pt x="341" y="228"/>
                  </a:cubicBezTo>
                  <a:cubicBezTo>
                    <a:pt x="342" y="228"/>
                    <a:pt x="342" y="228"/>
                    <a:pt x="342" y="227"/>
                  </a:cubicBezTo>
                  <a:cubicBezTo>
                    <a:pt x="343" y="227"/>
                    <a:pt x="343" y="226"/>
                    <a:pt x="343" y="226"/>
                  </a:cubicBezTo>
                  <a:cubicBezTo>
                    <a:pt x="343" y="225"/>
                    <a:pt x="343" y="224"/>
                    <a:pt x="342" y="224"/>
                  </a:cubicBezTo>
                  <a:cubicBezTo>
                    <a:pt x="342" y="223"/>
                    <a:pt x="341" y="222"/>
                    <a:pt x="340" y="221"/>
                  </a:cubicBezTo>
                  <a:cubicBezTo>
                    <a:pt x="337" y="218"/>
                    <a:pt x="329" y="212"/>
                    <a:pt x="319" y="205"/>
                  </a:cubicBezTo>
                  <a:cubicBezTo>
                    <a:pt x="247" y="155"/>
                    <a:pt x="28" y="28"/>
                    <a:pt x="28" y="28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9" y="32"/>
                    <a:pt x="29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8" y="32"/>
                    <a:pt x="29" y="33"/>
                  </a:cubicBezTo>
                  <a:cubicBezTo>
                    <a:pt x="32" y="34"/>
                    <a:pt x="40" y="39"/>
                    <a:pt x="51" y="45"/>
                  </a:cubicBezTo>
                  <a:cubicBezTo>
                    <a:pt x="88" y="67"/>
                    <a:pt x="163" y="112"/>
                    <a:pt x="228" y="151"/>
                  </a:cubicBezTo>
                  <a:cubicBezTo>
                    <a:pt x="260" y="171"/>
                    <a:pt x="290" y="189"/>
                    <a:pt x="313" y="203"/>
                  </a:cubicBezTo>
                  <a:cubicBezTo>
                    <a:pt x="324" y="209"/>
                    <a:pt x="333" y="215"/>
                    <a:pt x="339" y="219"/>
                  </a:cubicBezTo>
                  <a:cubicBezTo>
                    <a:pt x="345" y="222"/>
                    <a:pt x="349" y="225"/>
                    <a:pt x="349" y="225"/>
                  </a:cubicBezTo>
                  <a:cubicBezTo>
                    <a:pt x="349" y="225"/>
                    <a:pt x="351" y="225"/>
                    <a:pt x="351" y="224"/>
                  </a:cubicBezTo>
                  <a:cubicBezTo>
                    <a:pt x="352" y="223"/>
                    <a:pt x="352" y="222"/>
                    <a:pt x="351" y="221"/>
                  </a:cubicBezTo>
                  <a:cubicBezTo>
                    <a:pt x="238" y="151"/>
                    <a:pt x="238" y="151"/>
                    <a:pt x="238" y="151"/>
                  </a:cubicBezTo>
                  <a:cubicBezTo>
                    <a:pt x="358" y="223"/>
                    <a:pt x="358" y="223"/>
                    <a:pt x="358" y="223"/>
                  </a:cubicBezTo>
                  <a:cubicBezTo>
                    <a:pt x="359" y="224"/>
                    <a:pt x="360" y="223"/>
                    <a:pt x="361" y="222"/>
                  </a:cubicBezTo>
                  <a:cubicBezTo>
                    <a:pt x="361" y="222"/>
                    <a:pt x="361" y="222"/>
                    <a:pt x="361" y="221"/>
                  </a:cubicBezTo>
                  <a:cubicBezTo>
                    <a:pt x="361" y="221"/>
                    <a:pt x="361" y="220"/>
                    <a:pt x="361" y="220"/>
                  </a:cubicBezTo>
                  <a:cubicBezTo>
                    <a:pt x="360" y="220"/>
                    <a:pt x="360" y="219"/>
                    <a:pt x="360" y="219"/>
                  </a:cubicBezTo>
                  <a:cubicBezTo>
                    <a:pt x="359" y="218"/>
                    <a:pt x="356" y="216"/>
                    <a:pt x="353" y="214"/>
                  </a:cubicBezTo>
                  <a:cubicBezTo>
                    <a:pt x="329" y="197"/>
                    <a:pt x="247" y="146"/>
                    <a:pt x="171" y="99"/>
                  </a:cubicBezTo>
                  <a:cubicBezTo>
                    <a:pt x="94" y="52"/>
                    <a:pt x="24" y="10"/>
                    <a:pt x="24" y="9"/>
                  </a:cubicBezTo>
                  <a:cubicBezTo>
                    <a:pt x="23" y="9"/>
                    <a:pt x="23" y="9"/>
                    <a:pt x="22" y="9"/>
                  </a:cubicBezTo>
                  <a:cubicBezTo>
                    <a:pt x="22" y="9"/>
                    <a:pt x="21" y="10"/>
                    <a:pt x="21" y="10"/>
                  </a:cubicBezTo>
                  <a:cubicBezTo>
                    <a:pt x="21" y="11"/>
                    <a:pt x="21" y="11"/>
                    <a:pt x="21" y="12"/>
                  </a:cubicBezTo>
                  <a:cubicBezTo>
                    <a:pt x="21" y="12"/>
                    <a:pt x="21" y="13"/>
                    <a:pt x="22" y="13"/>
                  </a:cubicBezTo>
                  <a:cubicBezTo>
                    <a:pt x="369" y="222"/>
                    <a:pt x="369" y="222"/>
                    <a:pt x="369" y="222"/>
                  </a:cubicBezTo>
                  <a:cubicBezTo>
                    <a:pt x="369" y="223"/>
                    <a:pt x="371" y="223"/>
                    <a:pt x="371" y="222"/>
                  </a:cubicBezTo>
                  <a:cubicBezTo>
                    <a:pt x="372" y="221"/>
                    <a:pt x="372" y="221"/>
                    <a:pt x="372" y="221"/>
                  </a:cubicBezTo>
                  <a:cubicBezTo>
                    <a:pt x="372" y="220"/>
                    <a:pt x="371" y="220"/>
                    <a:pt x="371" y="220"/>
                  </a:cubicBezTo>
                  <a:cubicBezTo>
                    <a:pt x="371" y="219"/>
                    <a:pt x="371" y="219"/>
                    <a:pt x="370" y="218"/>
                  </a:cubicBezTo>
                  <a:cubicBezTo>
                    <a:pt x="369" y="217"/>
                    <a:pt x="367" y="216"/>
                    <a:pt x="364" y="213"/>
                  </a:cubicBezTo>
                  <a:cubicBezTo>
                    <a:pt x="351" y="205"/>
                    <a:pt x="324" y="188"/>
                    <a:pt x="289" y="167"/>
                  </a:cubicBezTo>
                  <a:cubicBezTo>
                    <a:pt x="237" y="135"/>
                    <a:pt x="170" y="95"/>
                    <a:pt x="116" y="63"/>
                  </a:cubicBezTo>
                  <a:cubicBezTo>
                    <a:pt x="89" y="46"/>
                    <a:pt x="65" y="31"/>
                    <a:pt x="48" y="20"/>
                  </a:cubicBezTo>
                  <a:cubicBezTo>
                    <a:pt x="40" y="15"/>
                    <a:pt x="33" y="10"/>
                    <a:pt x="28" y="7"/>
                  </a:cubicBezTo>
                  <a:cubicBezTo>
                    <a:pt x="26" y="5"/>
                    <a:pt x="24" y="4"/>
                    <a:pt x="23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03" y="58"/>
                    <a:pt x="190" y="112"/>
                  </a:cubicBezTo>
                  <a:cubicBezTo>
                    <a:pt x="233" y="139"/>
                    <a:pt x="277" y="167"/>
                    <a:pt x="312" y="187"/>
                  </a:cubicBezTo>
                  <a:cubicBezTo>
                    <a:pt x="329" y="197"/>
                    <a:pt x="344" y="206"/>
                    <a:pt x="355" y="212"/>
                  </a:cubicBezTo>
                  <a:cubicBezTo>
                    <a:pt x="360" y="214"/>
                    <a:pt x="365" y="217"/>
                    <a:pt x="368" y="218"/>
                  </a:cubicBezTo>
                  <a:cubicBezTo>
                    <a:pt x="370" y="219"/>
                    <a:pt x="372" y="220"/>
                    <a:pt x="373" y="220"/>
                  </a:cubicBezTo>
                  <a:cubicBezTo>
                    <a:pt x="374" y="221"/>
                    <a:pt x="375" y="221"/>
                    <a:pt x="376" y="221"/>
                  </a:cubicBezTo>
                  <a:cubicBezTo>
                    <a:pt x="377" y="221"/>
                    <a:pt x="377" y="221"/>
                    <a:pt x="377" y="221"/>
                  </a:cubicBezTo>
                  <a:cubicBezTo>
                    <a:pt x="378" y="221"/>
                    <a:pt x="378" y="220"/>
                    <a:pt x="379" y="220"/>
                  </a:cubicBezTo>
                  <a:cubicBezTo>
                    <a:pt x="379" y="220"/>
                    <a:pt x="379" y="220"/>
                    <a:pt x="379" y="220"/>
                  </a:cubicBezTo>
                  <a:cubicBezTo>
                    <a:pt x="379" y="219"/>
                    <a:pt x="379" y="219"/>
                    <a:pt x="379" y="219"/>
                  </a:cubicBezTo>
                  <a:cubicBezTo>
                    <a:pt x="379" y="218"/>
                    <a:pt x="379" y="218"/>
                    <a:pt x="379" y="218"/>
                  </a:cubicBezTo>
                  <a:cubicBezTo>
                    <a:pt x="378" y="217"/>
                    <a:pt x="378" y="217"/>
                    <a:pt x="378" y="217"/>
                  </a:cubicBezTo>
                  <a:cubicBezTo>
                    <a:pt x="377" y="216"/>
                    <a:pt x="376" y="216"/>
                    <a:pt x="375" y="214"/>
                  </a:cubicBezTo>
                  <a:cubicBezTo>
                    <a:pt x="369" y="210"/>
                    <a:pt x="356" y="202"/>
                    <a:pt x="341" y="192"/>
                  </a:cubicBezTo>
                  <a:cubicBezTo>
                    <a:pt x="317" y="178"/>
                    <a:pt x="286" y="159"/>
                    <a:pt x="261" y="144"/>
                  </a:cubicBezTo>
                  <a:cubicBezTo>
                    <a:pt x="249" y="136"/>
                    <a:pt x="238" y="130"/>
                    <a:pt x="230" y="125"/>
                  </a:cubicBezTo>
                  <a:cubicBezTo>
                    <a:pt x="226" y="122"/>
                    <a:pt x="223" y="120"/>
                    <a:pt x="221" y="119"/>
                  </a:cubicBezTo>
                  <a:cubicBezTo>
                    <a:pt x="220" y="118"/>
                    <a:pt x="219" y="118"/>
                    <a:pt x="218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8"/>
                    <a:pt x="217" y="118"/>
                    <a:pt x="217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8"/>
                    <a:pt x="217" y="118"/>
                    <a:pt x="217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8"/>
                    <a:pt x="217" y="118"/>
                    <a:pt x="217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8"/>
                    <a:pt x="217" y="118"/>
                    <a:pt x="217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8" y="118"/>
                    <a:pt x="218" y="118"/>
                    <a:pt x="218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8" y="118"/>
                    <a:pt x="218" y="118"/>
                    <a:pt x="218" y="118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9" y="119"/>
                    <a:pt x="219" y="119"/>
                    <a:pt x="219" y="119"/>
                  </a:cubicBezTo>
                  <a:cubicBezTo>
                    <a:pt x="219" y="118"/>
                    <a:pt x="218" y="118"/>
                    <a:pt x="218" y="118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9" y="119"/>
                    <a:pt x="219" y="119"/>
                    <a:pt x="219" y="119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7" y="120"/>
                    <a:pt x="218" y="121"/>
                    <a:pt x="220" y="122"/>
                  </a:cubicBezTo>
                  <a:cubicBezTo>
                    <a:pt x="226" y="124"/>
                    <a:pt x="239" y="132"/>
                    <a:pt x="255" y="141"/>
                  </a:cubicBezTo>
                  <a:cubicBezTo>
                    <a:pt x="279" y="155"/>
                    <a:pt x="309" y="174"/>
                    <a:pt x="335" y="190"/>
                  </a:cubicBezTo>
                  <a:cubicBezTo>
                    <a:pt x="347" y="197"/>
                    <a:pt x="359" y="204"/>
                    <a:pt x="367" y="209"/>
                  </a:cubicBezTo>
                  <a:cubicBezTo>
                    <a:pt x="371" y="211"/>
                    <a:pt x="375" y="213"/>
                    <a:pt x="377" y="214"/>
                  </a:cubicBezTo>
                  <a:cubicBezTo>
                    <a:pt x="379" y="215"/>
                    <a:pt x="380" y="216"/>
                    <a:pt x="381" y="216"/>
                  </a:cubicBezTo>
                  <a:cubicBezTo>
                    <a:pt x="381" y="216"/>
                    <a:pt x="381" y="216"/>
                    <a:pt x="382" y="217"/>
                  </a:cubicBezTo>
                  <a:cubicBezTo>
                    <a:pt x="382" y="217"/>
                    <a:pt x="382" y="217"/>
                    <a:pt x="383" y="217"/>
                  </a:cubicBezTo>
                  <a:cubicBezTo>
                    <a:pt x="384" y="217"/>
                    <a:pt x="384" y="217"/>
                    <a:pt x="384" y="217"/>
                  </a:cubicBezTo>
                  <a:cubicBezTo>
                    <a:pt x="384" y="217"/>
                    <a:pt x="385" y="216"/>
                    <a:pt x="385" y="216"/>
                  </a:cubicBezTo>
                  <a:cubicBezTo>
                    <a:pt x="385" y="215"/>
                    <a:pt x="385" y="215"/>
                    <a:pt x="385" y="215"/>
                  </a:cubicBezTo>
                  <a:cubicBezTo>
                    <a:pt x="385" y="214"/>
                    <a:pt x="385" y="214"/>
                    <a:pt x="385" y="214"/>
                  </a:cubicBezTo>
                  <a:cubicBezTo>
                    <a:pt x="385" y="213"/>
                    <a:pt x="385" y="213"/>
                    <a:pt x="385" y="213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213"/>
                    <a:pt x="383" y="212"/>
                    <a:pt x="382" y="211"/>
                  </a:cubicBezTo>
                  <a:cubicBezTo>
                    <a:pt x="363" y="199"/>
                    <a:pt x="249" y="128"/>
                    <a:pt x="249" y="128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395" y="215"/>
                    <a:pt x="395" y="215"/>
                    <a:pt x="395" y="215"/>
                  </a:cubicBezTo>
                  <a:cubicBezTo>
                    <a:pt x="396" y="216"/>
                    <a:pt x="397" y="216"/>
                    <a:pt x="398" y="215"/>
                  </a:cubicBezTo>
                  <a:cubicBezTo>
                    <a:pt x="398" y="214"/>
                    <a:pt x="398" y="212"/>
                    <a:pt x="397" y="212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68" y="131"/>
                    <a:pt x="266" y="131"/>
                    <a:pt x="266" y="132"/>
                  </a:cubicBezTo>
                  <a:cubicBezTo>
                    <a:pt x="265" y="133"/>
                    <a:pt x="266" y="134"/>
                    <a:pt x="266" y="135"/>
                  </a:cubicBezTo>
                  <a:cubicBezTo>
                    <a:pt x="320" y="168"/>
                    <a:pt x="320" y="168"/>
                    <a:pt x="320" y="168"/>
                  </a:cubicBezTo>
                  <a:cubicBezTo>
                    <a:pt x="249" y="128"/>
                    <a:pt x="249" y="128"/>
                    <a:pt x="249" y="128"/>
                  </a:cubicBezTo>
                  <a:cubicBezTo>
                    <a:pt x="248" y="128"/>
                    <a:pt x="247" y="128"/>
                    <a:pt x="246" y="129"/>
                  </a:cubicBezTo>
                  <a:cubicBezTo>
                    <a:pt x="245" y="130"/>
                    <a:pt x="246" y="131"/>
                    <a:pt x="247" y="132"/>
                  </a:cubicBezTo>
                  <a:cubicBezTo>
                    <a:pt x="247" y="132"/>
                    <a:pt x="249" y="133"/>
                    <a:pt x="252" y="135"/>
                  </a:cubicBezTo>
                  <a:cubicBezTo>
                    <a:pt x="265" y="143"/>
                    <a:pt x="298" y="164"/>
                    <a:pt x="327" y="182"/>
                  </a:cubicBezTo>
                  <a:cubicBezTo>
                    <a:pt x="342" y="191"/>
                    <a:pt x="355" y="199"/>
                    <a:pt x="365" y="206"/>
                  </a:cubicBezTo>
                  <a:cubicBezTo>
                    <a:pt x="371" y="209"/>
                    <a:pt x="375" y="212"/>
                    <a:pt x="378" y="213"/>
                  </a:cubicBezTo>
                  <a:cubicBezTo>
                    <a:pt x="379" y="214"/>
                    <a:pt x="380" y="215"/>
                    <a:pt x="381" y="216"/>
                  </a:cubicBezTo>
                  <a:cubicBezTo>
                    <a:pt x="381" y="216"/>
                    <a:pt x="381" y="216"/>
                    <a:pt x="382" y="216"/>
                  </a:cubicBezTo>
                  <a:cubicBezTo>
                    <a:pt x="382" y="216"/>
                    <a:pt x="382" y="216"/>
                    <a:pt x="382" y="216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2" y="216"/>
                    <a:pt x="382" y="216"/>
                    <a:pt x="382" y="216"/>
                  </a:cubicBezTo>
                  <a:cubicBezTo>
                    <a:pt x="382" y="216"/>
                    <a:pt x="382" y="216"/>
                    <a:pt x="382" y="216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2" y="216"/>
                    <a:pt x="382" y="216"/>
                    <a:pt x="382" y="216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1" y="216"/>
                    <a:pt x="381" y="216"/>
                    <a:pt x="381" y="216"/>
                  </a:cubicBezTo>
                  <a:cubicBezTo>
                    <a:pt x="382" y="216"/>
                    <a:pt x="382" y="216"/>
                    <a:pt x="382" y="216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1" y="216"/>
                    <a:pt x="381" y="216"/>
                    <a:pt x="381" y="216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1" y="215"/>
                    <a:pt x="381" y="215"/>
                    <a:pt x="381" y="215"/>
                  </a:cubicBezTo>
                  <a:cubicBezTo>
                    <a:pt x="381" y="215"/>
                    <a:pt x="381" y="216"/>
                    <a:pt x="381" y="216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1" y="215"/>
                    <a:pt x="381" y="215"/>
                    <a:pt x="381" y="215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1" y="214"/>
                    <a:pt x="381" y="214"/>
                    <a:pt x="381" y="214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2" y="213"/>
                    <a:pt x="382" y="213"/>
                    <a:pt x="382" y="213"/>
                  </a:cubicBezTo>
                  <a:cubicBezTo>
                    <a:pt x="382" y="213"/>
                    <a:pt x="382" y="213"/>
                    <a:pt x="381" y="214"/>
                  </a:cubicBezTo>
                  <a:cubicBezTo>
                    <a:pt x="383" y="215"/>
                    <a:pt x="383" y="215"/>
                    <a:pt x="383" y="215"/>
                  </a:cubicBezTo>
                  <a:cubicBezTo>
                    <a:pt x="382" y="213"/>
                    <a:pt x="382" y="213"/>
                    <a:pt x="382" y="213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2" y="213"/>
                    <a:pt x="382" y="213"/>
                    <a:pt x="382" y="213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3" y="213"/>
                    <a:pt x="383" y="213"/>
                  </a:cubicBezTo>
                  <a:cubicBezTo>
                    <a:pt x="383" y="213"/>
                    <a:pt x="382" y="212"/>
                    <a:pt x="380" y="211"/>
                  </a:cubicBezTo>
                  <a:cubicBezTo>
                    <a:pt x="374" y="208"/>
                    <a:pt x="362" y="201"/>
                    <a:pt x="346" y="192"/>
                  </a:cubicBezTo>
                  <a:cubicBezTo>
                    <a:pt x="322" y="177"/>
                    <a:pt x="292" y="159"/>
                    <a:pt x="266" y="144"/>
                  </a:cubicBezTo>
                  <a:cubicBezTo>
                    <a:pt x="254" y="136"/>
                    <a:pt x="242" y="129"/>
                    <a:pt x="234" y="124"/>
                  </a:cubicBezTo>
                  <a:cubicBezTo>
                    <a:pt x="229" y="122"/>
                    <a:pt x="226" y="120"/>
                    <a:pt x="223" y="119"/>
                  </a:cubicBezTo>
                  <a:cubicBezTo>
                    <a:pt x="222" y="118"/>
                    <a:pt x="220" y="118"/>
                    <a:pt x="219" y="117"/>
                  </a:cubicBezTo>
                  <a:cubicBezTo>
                    <a:pt x="218" y="117"/>
                    <a:pt x="218" y="116"/>
                    <a:pt x="217" y="116"/>
                  </a:cubicBezTo>
                  <a:cubicBezTo>
                    <a:pt x="217" y="116"/>
                    <a:pt x="216" y="116"/>
                    <a:pt x="216" y="117"/>
                  </a:cubicBezTo>
                  <a:cubicBezTo>
                    <a:pt x="216" y="117"/>
                    <a:pt x="215" y="117"/>
                    <a:pt x="215" y="118"/>
                  </a:cubicBezTo>
                  <a:cubicBezTo>
                    <a:pt x="215" y="118"/>
                    <a:pt x="214" y="118"/>
                    <a:pt x="214" y="119"/>
                  </a:cubicBezTo>
                  <a:cubicBezTo>
                    <a:pt x="215" y="120"/>
                    <a:pt x="215" y="120"/>
                    <a:pt x="215" y="120"/>
                  </a:cubicBezTo>
                  <a:cubicBezTo>
                    <a:pt x="215" y="120"/>
                    <a:pt x="215" y="120"/>
                    <a:pt x="215" y="120"/>
                  </a:cubicBezTo>
                  <a:cubicBezTo>
                    <a:pt x="216" y="120"/>
                    <a:pt x="216" y="121"/>
                    <a:pt x="216" y="121"/>
                  </a:cubicBezTo>
                  <a:cubicBezTo>
                    <a:pt x="219" y="123"/>
                    <a:pt x="231" y="130"/>
                    <a:pt x="247" y="140"/>
                  </a:cubicBezTo>
                  <a:cubicBezTo>
                    <a:pt x="270" y="154"/>
                    <a:pt x="302" y="173"/>
                    <a:pt x="329" y="190"/>
                  </a:cubicBezTo>
                  <a:cubicBezTo>
                    <a:pt x="342" y="198"/>
                    <a:pt x="354" y="205"/>
                    <a:pt x="362" y="211"/>
                  </a:cubicBezTo>
                  <a:cubicBezTo>
                    <a:pt x="366" y="214"/>
                    <a:pt x="370" y="216"/>
                    <a:pt x="372" y="217"/>
                  </a:cubicBezTo>
                  <a:cubicBezTo>
                    <a:pt x="373" y="218"/>
                    <a:pt x="374" y="219"/>
                    <a:pt x="375" y="219"/>
                  </a:cubicBezTo>
                  <a:cubicBezTo>
                    <a:pt x="375" y="220"/>
                    <a:pt x="375" y="220"/>
                    <a:pt x="375" y="220"/>
                  </a:cubicBezTo>
                  <a:cubicBezTo>
                    <a:pt x="375" y="220"/>
                    <a:pt x="375" y="220"/>
                    <a:pt x="375" y="220"/>
                  </a:cubicBezTo>
                  <a:cubicBezTo>
                    <a:pt x="376" y="219"/>
                    <a:pt x="376" y="219"/>
                    <a:pt x="376" y="219"/>
                  </a:cubicBezTo>
                  <a:cubicBezTo>
                    <a:pt x="375" y="220"/>
                    <a:pt x="375" y="220"/>
                    <a:pt x="375" y="220"/>
                  </a:cubicBezTo>
                  <a:cubicBezTo>
                    <a:pt x="375" y="220"/>
                    <a:pt x="375" y="220"/>
                    <a:pt x="375" y="220"/>
                  </a:cubicBezTo>
                  <a:cubicBezTo>
                    <a:pt x="376" y="219"/>
                    <a:pt x="376" y="219"/>
                    <a:pt x="376" y="219"/>
                  </a:cubicBezTo>
                  <a:cubicBezTo>
                    <a:pt x="375" y="220"/>
                    <a:pt x="375" y="220"/>
                    <a:pt x="375" y="220"/>
                  </a:cubicBezTo>
                  <a:cubicBezTo>
                    <a:pt x="377" y="219"/>
                    <a:pt x="377" y="219"/>
                    <a:pt x="377" y="219"/>
                  </a:cubicBezTo>
                  <a:cubicBezTo>
                    <a:pt x="375" y="219"/>
                    <a:pt x="375" y="219"/>
                    <a:pt x="375" y="219"/>
                  </a:cubicBezTo>
                  <a:cubicBezTo>
                    <a:pt x="375" y="219"/>
                    <a:pt x="375" y="220"/>
                    <a:pt x="375" y="220"/>
                  </a:cubicBezTo>
                  <a:cubicBezTo>
                    <a:pt x="377" y="219"/>
                    <a:pt x="377" y="219"/>
                    <a:pt x="377" y="219"/>
                  </a:cubicBezTo>
                  <a:cubicBezTo>
                    <a:pt x="375" y="219"/>
                    <a:pt x="375" y="219"/>
                    <a:pt x="375" y="219"/>
                  </a:cubicBezTo>
                  <a:cubicBezTo>
                    <a:pt x="377" y="219"/>
                    <a:pt x="377" y="219"/>
                    <a:pt x="377" y="219"/>
                  </a:cubicBezTo>
                  <a:cubicBezTo>
                    <a:pt x="375" y="218"/>
                    <a:pt x="375" y="218"/>
                    <a:pt x="375" y="218"/>
                  </a:cubicBezTo>
                  <a:cubicBezTo>
                    <a:pt x="375" y="219"/>
                    <a:pt x="375" y="219"/>
                    <a:pt x="375" y="219"/>
                  </a:cubicBezTo>
                  <a:cubicBezTo>
                    <a:pt x="377" y="219"/>
                    <a:pt x="377" y="219"/>
                    <a:pt x="377" y="219"/>
                  </a:cubicBezTo>
                  <a:cubicBezTo>
                    <a:pt x="375" y="218"/>
                    <a:pt x="375" y="218"/>
                    <a:pt x="375" y="218"/>
                  </a:cubicBezTo>
                  <a:cubicBezTo>
                    <a:pt x="377" y="219"/>
                    <a:pt x="377" y="219"/>
                    <a:pt x="377" y="219"/>
                  </a:cubicBezTo>
                  <a:cubicBezTo>
                    <a:pt x="375" y="218"/>
                    <a:pt x="375" y="218"/>
                    <a:pt x="375" y="218"/>
                  </a:cubicBezTo>
                  <a:cubicBezTo>
                    <a:pt x="376" y="219"/>
                    <a:pt x="376" y="219"/>
                    <a:pt x="376" y="219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5" y="217"/>
                    <a:pt x="375" y="218"/>
                  </a:cubicBezTo>
                  <a:cubicBezTo>
                    <a:pt x="376" y="219"/>
                    <a:pt x="376" y="219"/>
                    <a:pt x="376" y="219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8"/>
                    <a:pt x="376" y="218"/>
                    <a:pt x="376" y="218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8"/>
                    <a:pt x="376" y="218"/>
                    <a:pt x="376" y="218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6" y="217"/>
                    <a:pt x="376" y="217"/>
                  </a:cubicBezTo>
                  <a:cubicBezTo>
                    <a:pt x="376" y="217"/>
                    <a:pt x="375" y="217"/>
                    <a:pt x="374" y="217"/>
                  </a:cubicBezTo>
                  <a:cubicBezTo>
                    <a:pt x="370" y="215"/>
                    <a:pt x="361" y="210"/>
                    <a:pt x="349" y="204"/>
                  </a:cubicBezTo>
                  <a:cubicBezTo>
                    <a:pt x="306" y="180"/>
                    <a:pt x="224" y="129"/>
                    <a:pt x="153" y="84"/>
                  </a:cubicBezTo>
                  <a:cubicBezTo>
                    <a:pt x="117" y="62"/>
                    <a:pt x="84" y="41"/>
                    <a:pt x="60" y="26"/>
                  </a:cubicBezTo>
                  <a:cubicBezTo>
                    <a:pt x="48" y="18"/>
                    <a:pt x="38" y="12"/>
                    <a:pt x="31" y="7"/>
                  </a:cubicBezTo>
                  <a:cubicBezTo>
                    <a:pt x="25" y="3"/>
                    <a:pt x="21" y="0"/>
                    <a:pt x="21" y="0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19" y="0"/>
                    <a:pt x="18" y="1"/>
                    <a:pt x="18" y="1"/>
                  </a:cubicBezTo>
                  <a:cubicBezTo>
                    <a:pt x="18" y="1"/>
                    <a:pt x="18" y="2"/>
                    <a:pt x="18" y="2"/>
                  </a:cubicBezTo>
                  <a:cubicBezTo>
                    <a:pt x="18" y="3"/>
                    <a:pt x="18" y="4"/>
                    <a:pt x="18" y="4"/>
                  </a:cubicBezTo>
                  <a:cubicBezTo>
                    <a:pt x="19" y="5"/>
                    <a:pt x="19" y="5"/>
                    <a:pt x="20" y="6"/>
                  </a:cubicBezTo>
                  <a:cubicBezTo>
                    <a:pt x="24" y="10"/>
                    <a:pt x="33" y="15"/>
                    <a:pt x="44" y="23"/>
                  </a:cubicBezTo>
                  <a:cubicBezTo>
                    <a:pt x="85" y="49"/>
                    <a:pt x="166" y="97"/>
                    <a:pt x="237" y="140"/>
                  </a:cubicBezTo>
                  <a:cubicBezTo>
                    <a:pt x="272" y="161"/>
                    <a:pt x="305" y="181"/>
                    <a:pt x="329" y="196"/>
                  </a:cubicBezTo>
                  <a:cubicBezTo>
                    <a:pt x="341" y="203"/>
                    <a:pt x="351" y="210"/>
                    <a:pt x="358" y="214"/>
                  </a:cubicBezTo>
                  <a:cubicBezTo>
                    <a:pt x="361" y="216"/>
                    <a:pt x="364" y="218"/>
                    <a:pt x="366" y="220"/>
                  </a:cubicBezTo>
                  <a:cubicBezTo>
                    <a:pt x="366" y="220"/>
                    <a:pt x="367" y="221"/>
                    <a:pt x="367" y="221"/>
                  </a:cubicBezTo>
                  <a:cubicBezTo>
                    <a:pt x="368" y="221"/>
                    <a:pt x="368" y="221"/>
                    <a:pt x="368" y="221"/>
                  </a:cubicBezTo>
                  <a:cubicBezTo>
                    <a:pt x="369" y="221"/>
                    <a:pt x="369" y="221"/>
                    <a:pt x="369" y="221"/>
                  </a:cubicBezTo>
                  <a:cubicBezTo>
                    <a:pt x="368" y="221"/>
                    <a:pt x="368" y="221"/>
                    <a:pt x="368" y="221"/>
                  </a:cubicBezTo>
                  <a:cubicBezTo>
                    <a:pt x="368" y="221"/>
                    <a:pt x="368" y="221"/>
                    <a:pt x="368" y="221"/>
                  </a:cubicBezTo>
                  <a:cubicBezTo>
                    <a:pt x="369" y="221"/>
                    <a:pt x="369" y="221"/>
                    <a:pt x="369" y="221"/>
                  </a:cubicBezTo>
                  <a:cubicBezTo>
                    <a:pt x="368" y="221"/>
                    <a:pt x="368" y="221"/>
                    <a:pt x="368" y="221"/>
                  </a:cubicBezTo>
                  <a:cubicBezTo>
                    <a:pt x="369" y="221"/>
                    <a:pt x="369" y="221"/>
                    <a:pt x="369" y="221"/>
                  </a:cubicBezTo>
                  <a:cubicBezTo>
                    <a:pt x="368" y="220"/>
                    <a:pt x="368" y="220"/>
                    <a:pt x="368" y="220"/>
                  </a:cubicBezTo>
                  <a:cubicBezTo>
                    <a:pt x="368" y="221"/>
                    <a:pt x="368" y="221"/>
                    <a:pt x="368" y="221"/>
                  </a:cubicBezTo>
                  <a:cubicBezTo>
                    <a:pt x="369" y="221"/>
                    <a:pt x="369" y="221"/>
                    <a:pt x="369" y="221"/>
                  </a:cubicBezTo>
                  <a:cubicBezTo>
                    <a:pt x="368" y="220"/>
                    <a:pt x="368" y="220"/>
                    <a:pt x="368" y="220"/>
                  </a:cubicBezTo>
                  <a:cubicBezTo>
                    <a:pt x="370" y="221"/>
                    <a:pt x="370" y="221"/>
                    <a:pt x="370" y="221"/>
                  </a:cubicBezTo>
                  <a:cubicBezTo>
                    <a:pt x="371" y="219"/>
                    <a:pt x="371" y="219"/>
                    <a:pt x="371" y="21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2" y="9"/>
                    <a:pt x="21" y="10"/>
                  </a:cubicBezTo>
                  <a:cubicBezTo>
                    <a:pt x="20" y="11"/>
                    <a:pt x="21" y="12"/>
                    <a:pt x="22" y="13"/>
                  </a:cubicBezTo>
                  <a:cubicBezTo>
                    <a:pt x="22" y="13"/>
                    <a:pt x="106" y="64"/>
                    <a:pt x="190" y="116"/>
                  </a:cubicBezTo>
                  <a:cubicBezTo>
                    <a:pt x="232" y="141"/>
                    <a:pt x="274" y="167"/>
                    <a:pt x="305" y="187"/>
                  </a:cubicBezTo>
                  <a:cubicBezTo>
                    <a:pt x="321" y="197"/>
                    <a:pt x="334" y="206"/>
                    <a:pt x="343" y="212"/>
                  </a:cubicBezTo>
                  <a:cubicBezTo>
                    <a:pt x="348" y="215"/>
                    <a:pt x="351" y="218"/>
                    <a:pt x="354" y="219"/>
                  </a:cubicBezTo>
                  <a:cubicBezTo>
                    <a:pt x="355" y="220"/>
                    <a:pt x="356" y="221"/>
                    <a:pt x="357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57" y="220"/>
                    <a:pt x="357" y="220"/>
                    <a:pt x="357" y="220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57" y="220"/>
                    <a:pt x="357" y="220"/>
                    <a:pt x="357" y="220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60" y="220"/>
                    <a:pt x="360" y="220"/>
                    <a:pt x="360" y="2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7"/>
                    <a:pt x="23" y="18"/>
                    <a:pt x="23" y="19"/>
                  </a:cubicBezTo>
                  <a:cubicBezTo>
                    <a:pt x="22" y="20"/>
                    <a:pt x="23" y="21"/>
                    <a:pt x="23" y="21"/>
                  </a:cubicBezTo>
                  <a:cubicBezTo>
                    <a:pt x="349" y="225"/>
                    <a:pt x="349" y="225"/>
                    <a:pt x="349" y="225"/>
                  </a:cubicBezTo>
                  <a:cubicBezTo>
                    <a:pt x="349" y="225"/>
                    <a:pt x="350" y="225"/>
                    <a:pt x="350" y="225"/>
                  </a:cubicBezTo>
                  <a:cubicBezTo>
                    <a:pt x="351" y="225"/>
                    <a:pt x="351" y="224"/>
                    <a:pt x="351" y="224"/>
                  </a:cubicBezTo>
                  <a:cubicBezTo>
                    <a:pt x="352" y="223"/>
                    <a:pt x="352" y="223"/>
                    <a:pt x="352" y="222"/>
                  </a:cubicBezTo>
                  <a:cubicBezTo>
                    <a:pt x="351" y="222"/>
                    <a:pt x="351" y="221"/>
                    <a:pt x="351" y="221"/>
                  </a:cubicBezTo>
                  <a:cubicBezTo>
                    <a:pt x="351" y="221"/>
                    <a:pt x="272" y="173"/>
                    <a:pt x="192" y="125"/>
                  </a:cubicBezTo>
                  <a:cubicBezTo>
                    <a:pt x="152" y="101"/>
                    <a:pt x="112" y="77"/>
                    <a:pt x="82" y="59"/>
                  </a:cubicBezTo>
                  <a:cubicBezTo>
                    <a:pt x="66" y="49"/>
                    <a:pt x="54" y="42"/>
                    <a:pt x="44" y="37"/>
                  </a:cubicBezTo>
                  <a:cubicBezTo>
                    <a:pt x="40" y="34"/>
                    <a:pt x="36" y="32"/>
                    <a:pt x="33" y="31"/>
                  </a:cubicBezTo>
                  <a:cubicBezTo>
                    <a:pt x="32" y="30"/>
                    <a:pt x="31" y="29"/>
                    <a:pt x="30" y="29"/>
                  </a:cubicBezTo>
                  <a:cubicBezTo>
                    <a:pt x="29" y="29"/>
                    <a:pt x="29" y="29"/>
                    <a:pt x="29" y="28"/>
                  </a:cubicBezTo>
                  <a:cubicBezTo>
                    <a:pt x="28" y="28"/>
                    <a:pt x="28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5" y="30"/>
                    <a:pt x="25" y="30"/>
                    <a:pt x="25" y="31"/>
                  </a:cubicBezTo>
                  <a:cubicBezTo>
                    <a:pt x="26" y="31"/>
                    <a:pt x="26" y="32"/>
                    <a:pt x="26" y="32"/>
                  </a:cubicBezTo>
                  <a:cubicBezTo>
                    <a:pt x="26" y="32"/>
                    <a:pt x="31" y="35"/>
                    <a:pt x="40" y="40"/>
                  </a:cubicBezTo>
                  <a:cubicBezTo>
                    <a:pt x="70" y="57"/>
                    <a:pt x="145" y="101"/>
                    <a:pt x="212" y="142"/>
                  </a:cubicBezTo>
                  <a:cubicBezTo>
                    <a:pt x="246" y="163"/>
                    <a:pt x="278" y="183"/>
                    <a:pt x="301" y="198"/>
                  </a:cubicBezTo>
                  <a:cubicBezTo>
                    <a:pt x="313" y="206"/>
                    <a:pt x="322" y="212"/>
                    <a:pt x="329" y="217"/>
                  </a:cubicBezTo>
                  <a:cubicBezTo>
                    <a:pt x="332" y="220"/>
                    <a:pt x="335" y="222"/>
                    <a:pt x="337" y="223"/>
                  </a:cubicBezTo>
                  <a:cubicBezTo>
                    <a:pt x="337" y="224"/>
                    <a:pt x="338" y="225"/>
                    <a:pt x="338" y="225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40" y="226"/>
                    <a:pt x="340" y="226"/>
                    <a:pt x="340" y="226"/>
                  </a:cubicBezTo>
                  <a:cubicBezTo>
                    <a:pt x="339" y="225"/>
                    <a:pt x="339" y="225"/>
                    <a:pt x="339" y="225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40" y="226"/>
                    <a:pt x="340" y="226"/>
                    <a:pt x="340" y="226"/>
                  </a:cubicBezTo>
                  <a:cubicBezTo>
                    <a:pt x="339" y="225"/>
                    <a:pt x="339" y="225"/>
                    <a:pt x="339" y="225"/>
                  </a:cubicBezTo>
                  <a:cubicBezTo>
                    <a:pt x="340" y="226"/>
                    <a:pt x="340" y="226"/>
                    <a:pt x="340" y="226"/>
                  </a:cubicBezTo>
                  <a:cubicBezTo>
                    <a:pt x="340" y="224"/>
                    <a:pt x="340" y="224"/>
                    <a:pt x="340" y="224"/>
                  </a:cubicBezTo>
                  <a:cubicBezTo>
                    <a:pt x="340" y="224"/>
                    <a:pt x="339" y="225"/>
                    <a:pt x="339" y="225"/>
                  </a:cubicBezTo>
                  <a:cubicBezTo>
                    <a:pt x="340" y="226"/>
                    <a:pt x="340" y="226"/>
                    <a:pt x="340" y="226"/>
                  </a:cubicBezTo>
                  <a:cubicBezTo>
                    <a:pt x="340" y="224"/>
                    <a:pt x="340" y="224"/>
                    <a:pt x="340" y="224"/>
                  </a:cubicBezTo>
                  <a:cubicBezTo>
                    <a:pt x="340" y="225"/>
                    <a:pt x="340" y="225"/>
                    <a:pt x="340" y="225"/>
                  </a:cubicBezTo>
                  <a:cubicBezTo>
                    <a:pt x="340" y="224"/>
                    <a:pt x="340" y="224"/>
                    <a:pt x="340" y="224"/>
                  </a:cubicBezTo>
                  <a:cubicBezTo>
                    <a:pt x="340" y="224"/>
                    <a:pt x="340" y="224"/>
                    <a:pt x="340" y="224"/>
                  </a:cubicBezTo>
                  <a:cubicBezTo>
                    <a:pt x="340" y="225"/>
                    <a:pt x="340" y="225"/>
                    <a:pt x="340" y="225"/>
                  </a:cubicBezTo>
                  <a:cubicBezTo>
                    <a:pt x="340" y="224"/>
                    <a:pt x="340" y="224"/>
                    <a:pt x="340" y="224"/>
                  </a:cubicBezTo>
                  <a:cubicBezTo>
                    <a:pt x="340" y="224"/>
                    <a:pt x="339" y="224"/>
                    <a:pt x="339" y="224"/>
                  </a:cubicBezTo>
                  <a:cubicBezTo>
                    <a:pt x="335" y="222"/>
                    <a:pt x="328" y="219"/>
                    <a:pt x="317" y="213"/>
                  </a:cubicBezTo>
                  <a:cubicBezTo>
                    <a:pt x="282" y="192"/>
                    <a:pt x="212" y="149"/>
                    <a:pt x="151" y="110"/>
                  </a:cubicBezTo>
                  <a:cubicBezTo>
                    <a:pt x="120" y="91"/>
                    <a:pt x="92" y="73"/>
                    <a:pt x="70" y="60"/>
                  </a:cubicBezTo>
                  <a:cubicBezTo>
                    <a:pt x="59" y="53"/>
                    <a:pt x="50" y="48"/>
                    <a:pt x="43" y="44"/>
                  </a:cubicBezTo>
                  <a:cubicBezTo>
                    <a:pt x="40" y="42"/>
                    <a:pt x="37" y="41"/>
                    <a:pt x="35" y="40"/>
                  </a:cubicBezTo>
                  <a:cubicBezTo>
                    <a:pt x="34" y="39"/>
                    <a:pt x="33" y="39"/>
                    <a:pt x="32" y="39"/>
                  </a:cubicBezTo>
                  <a:cubicBezTo>
                    <a:pt x="32" y="38"/>
                    <a:pt x="31" y="38"/>
                    <a:pt x="30" y="38"/>
                  </a:cubicBezTo>
                  <a:cubicBezTo>
                    <a:pt x="30" y="38"/>
                    <a:pt x="30" y="38"/>
                    <a:pt x="29" y="38"/>
                  </a:cubicBezTo>
                  <a:cubicBezTo>
                    <a:pt x="29" y="38"/>
                    <a:pt x="29" y="39"/>
                    <a:pt x="28" y="39"/>
                  </a:cubicBezTo>
                  <a:cubicBezTo>
                    <a:pt x="28" y="40"/>
                    <a:pt x="28" y="41"/>
                    <a:pt x="29" y="42"/>
                  </a:cubicBezTo>
                  <a:cubicBezTo>
                    <a:pt x="337" y="235"/>
                    <a:pt x="337" y="235"/>
                    <a:pt x="337" y="235"/>
                  </a:cubicBezTo>
                  <a:cubicBezTo>
                    <a:pt x="338" y="235"/>
                    <a:pt x="338" y="235"/>
                    <a:pt x="339" y="235"/>
                  </a:cubicBezTo>
                  <a:cubicBezTo>
                    <a:pt x="339" y="235"/>
                    <a:pt x="340" y="235"/>
                    <a:pt x="340" y="234"/>
                  </a:cubicBezTo>
                  <a:cubicBezTo>
                    <a:pt x="340" y="234"/>
                    <a:pt x="340" y="233"/>
                    <a:pt x="340" y="233"/>
                  </a:cubicBezTo>
                  <a:cubicBezTo>
                    <a:pt x="340" y="232"/>
                    <a:pt x="340" y="232"/>
                    <a:pt x="339" y="231"/>
                  </a:cubicBezTo>
                  <a:cubicBezTo>
                    <a:pt x="339" y="231"/>
                    <a:pt x="264" y="184"/>
                    <a:pt x="187" y="137"/>
                  </a:cubicBezTo>
                  <a:cubicBezTo>
                    <a:pt x="148" y="113"/>
                    <a:pt x="109" y="89"/>
                    <a:pt x="79" y="72"/>
                  </a:cubicBezTo>
                  <a:cubicBezTo>
                    <a:pt x="64" y="63"/>
                    <a:pt x="52" y="55"/>
                    <a:pt x="42" y="50"/>
                  </a:cubicBezTo>
                  <a:cubicBezTo>
                    <a:pt x="38" y="48"/>
                    <a:pt x="34" y="46"/>
                    <a:pt x="31" y="44"/>
                  </a:cubicBezTo>
                  <a:cubicBezTo>
                    <a:pt x="30" y="44"/>
                    <a:pt x="29" y="43"/>
                    <a:pt x="28" y="43"/>
                  </a:cubicBezTo>
                  <a:cubicBezTo>
                    <a:pt x="27" y="42"/>
                    <a:pt x="27" y="42"/>
                    <a:pt x="26" y="42"/>
                  </a:cubicBezTo>
                  <a:cubicBezTo>
                    <a:pt x="26" y="42"/>
                    <a:pt x="26" y="42"/>
                    <a:pt x="25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2"/>
                    <a:pt x="23" y="43"/>
                  </a:cubicBezTo>
                  <a:cubicBezTo>
                    <a:pt x="23" y="44"/>
                    <a:pt x="23" y="45"/>
                    <a:pt x="24" y="46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2" y="47"/>
                    <a:pt x="21" y="47"/>
                    <a:pt x="20" y="48"/>
                  </a:cubicBezTo>
                  <a:cubicBezTo>
                    <a:pt x="20" y="49"/>
                    <a:pt x="20" y="49"/>
                    <a:pt x="20" y="50"/>
                  </a:cubicBezTo>
                  <a:cubicBezTo>
                    <a:pt x="20" y="50"/>
                    <a:pt x="20" y="51"/>
                    <a:pt x="20" y="51"/>
                  </a:cubicBezTo>
                  <a:cubicBezTo>
                    <a:pt x="21" y="52"/>
                    <a:pt x="22" y="53"/>
                    <a:pt x="22" y="54"/>
                  </a:cubicBezTo>
                  <a:cubicBezTo>
                    <a:pt x="26" y="57"/>
                    <a:pt x="33" y="62"/>
                    <a:pt x="44" y="69"/>
                  </a:cubicBezTo>
                  <a:cubicBezTo>
                    <a:pt x="116" y="118"/>
                    <a:pt x="335" y="248"/>
                    <a:pt x="336" y="248"/>
                  </a:cubicBezTo>
                  <a:cubicBezTo>
                    <a:pt x="336" y="248"/>
                    <a:pt x="338" y="248"/>
                    <a:pt x="338" y="247"/>
                  </a:cubicBezTo>
                  <a:cubicBezTo>
                    <a:pt x="339" y="246"/>
                    <a:pt x="339" y="245"/>
                    <a:pt x="338" y="244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4" y="52"/>
                    <a:pt x="13" y="53"/>
                    <a:pt x="13" y="54"/>
                  </a:cubicBezTo>
                  <a:cubicBezTo>
                    <a:pt x="12" y="55"/>
                    <a:pt x="12" y="56"/>
                    <a:pt x="13" y="56"/>
                  </a:cubicBezTo>
                  <a:cubicBezTo>
                    <a:pt x="333" y="256"/>
                    <a:pt x="333" y="256"/>
                    <a:pt x="333" y="256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32" y="253"/>
                    <a:pt x="332" y="253"/>
                    <a:pt x="332" y="253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33" y="253"/>
                    <a:pt x="333" y="253"/>
                    <a:pt x="333" y="253"/>
                  </a:cubicBezTo>
                  <a:cubicBezTo>
                    <a:pt x="333" y="253"/>
                    <a:pt x="333" y="253"/>
                    <a:pt x="332" y="253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33" y="253"/>
                    <a:pt x="333" y="253"/>
                    <a:pt x="333" y="253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3" y="253"/>
                    <a:pt x="333" y="253"/>
                    <a:pt x="333" y="253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4" y="253"/>
                    <a:pt x="334" y="253"/>
                    <a:pt x="334" y="253"/>
                  </a:cubicBezTo>
                  <a:cubicBezTo>
                    <a:pt x="334" y="253"/>
                    <a:pt x="333" y="252"/>
                    <a:pt x="332" y="252"/>
                  </a:cubicBezTo>
                  <a:cubicBezTo>
                    <a:pt x="329" y="250"/>
                    <a:pt x="321" y="246"/>
                    <a:pt x="310" y="240"/>
                  </a:cubicBezTo>
                  <a:cubicBezTo>
                    <a:pt x="272" y="218"/>
                    <a:pt x="197" y="172"/>
                    <a:pt x="131" y="132"/>
                  </a:cubicBezTo>
                  <a:cubicBezTo>
                    <a:pt x="98" y="112"/>
                    <a:pt x="68" y="93"/>
                    <a:pt x="46" y="80"/>
                  </a:cubicBezTo>
                  <a:cubicBezTo>
                    <a:pt x="35" y="73"/>
                    <a:pt x="26" y="67"/>
                    <a:pt x="19" y="63"/>
                  </a:cubicBezTo>
                  <a:cubicBezTo>
                    <a:pt x="13" y="59"/>
                    <a:pt x="10" y="57"/>
                    <a:pt x="10" y="57"/>
                  </a:cubicBezTo>
                  <a:cubicBezTo>
                    <a:pt x="9" y="57"/>
                    <a:pt x="7" y="57"/>
                    <a:pt x="7" y="58"/>
                  </a:cubicBezTo>
                  <a:cubicBezTo>
                    <a:pt x="7" y="58"/>
                    <a:pt x="6" y="59"/>
                    <a:pt x="6" y="59"/>
                  </a:cubicBezTo>
                  <a:cubicBezTo>
                    <a:pt x="7" y="60"/>
                    <a:pt x="7" y="61"/>
                    <a:pt x="7" y="61"/>
                  </a:cubicBezTo>
                  <a:cubicBezTo>
                    <a:pt x="7" y="62"/>
                    <a:pt x="8" y="63"/>
                    <a:pt x="9" y="64"/>
                  </a:cubicBezTo>
                  <a:cubicBezTo>
                    <a:pt x="13" y="67"/>
                    <a:pt x="20" y="73"/>
                    <a:pt x="31" y="80"/>
                  </a:cubicBezTo>
                  <a:cubicBezTo>
                    <a:pt x="106" y="132"/>
                    <a:pt x="333" y="264"/>
                    <a:pt x="333" y="264"/>
                  </a:cubicBezTo>
                  <a:cubicBezTo>
                    <a:pt x="334" y="265"/>
                    <a:pt x="335" y="264"/>
                    <a:pt x="336" y="263"/>
                  </a:cubicBezTo>
                  <a:cubicBezTo>
                    <a:pt x="336" y="262"/>
                    <a:pt x="336" y="261"/>
                    <a:pt x="335" y="260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2" y="61"/>
                    <a:pt x="1" y="61"/>
                    <a:pt x="0" y="62"/>
                  </a:cubicBezTo>
                  <a:cubicBezTo>
                    <a:pt x="0" y="63"/>
                    <a:pt x="0" y="65"/>
                    <a:pt x="1" y="65"/>
                  </a:cubicBezTo>
                  <a:cubicBezTo>
                    <a:pt x="1" y="65"/>
                    <a:pt x="6" y="68"/>
                    <a:pt x="15" y="74"/>
                  </a:cubicBezTo>
                  <a:cubicBezTo>
                    <a:pt x="47" y="93"/>
                    <a:pt x="125" y="140"/>
                    <a:pt x="196" y="184"/>
                  </a:cubicBezTo>
                  <a:cubicBezTo>
                    <a:pt x="232" y="206"/>
                    <a:pt x="265" y="227"/>
                    <a:pt x="290" y="242"/>
                  </a:cubicBezTo>
                  <a:cubicBezTo>
                    <a:pt x="302" y="250"/>
                    <a:pt x="312" y="257"/>
                    <a:pt x="319" y="262"/>
                  </a:cubicBezTo>
                  <a:cubicBezTo>
                    <a:pt x="323" y="264"/>
                    <a:pt x="325" y="266"/>
                    <a:pt x="327" y="268"/>
                  </a:cubicBezTo>
                  <a:cubicBezTo>
                    <a:pt x="328" y="268"/>
                    <a:pt x="329" y="269"/>
                    <a:pt x="329" y="269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30" y="269"/>
                    <a:pt x="330" y="269"/>
                    <a:pt x="330" y="269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30" y="269"/>
                    <a:pt x="330" y="269"/>
                    <a:pt x="330" y="269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29" y="269"/>
                    <a:pt x="329" y="269"/>
                    <a:pt x="329" y="269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29" y="269"/>
                    <a:pt x="329" y="269"/>
                    <a:pt x="329" y="269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29" y="268"/>
                    <a:pt x="329" y="268"/>
                    <a:pt x="329" y="268"/>
                  </a:cubicBezTo>
                  <a:cubicBezTo>
                    <a:pt x="329" y="269"/>
                    <a:pt x="329" y="269"/>
                    <a:pt x="329" y="269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29" y="268"/>
                    <a:pt x="329" y="268"/>
                    <a:pt x="329" y="268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29" y="268"/>
                    <a:pt x="329" y="268"/>
                    <a:pt x="329" y="268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30" y="267"/>
                    <a:pt x="330" y="267"/>
                    <a:pt x="330" y="267"/>
                  </a:cubicBezTo>
                  <a:cubicBezTo>
                    <a:pt x="330" y="267"/>
                    <a:pt x="330" y="267"/>
                    <a:pt x="329" y="268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30" y="267"/>
                    <a:pt x="330" y="267"/>
                    <a:pt x="330" y="267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31" y="267"/>
                    <a:pt x="331" y="267"/>
                    <a:pt x="331" y="267"/>
                  </a:cubicBezTo>
                  <a:cubicBezTo>
                    <a:pt x="330" y="267"/>
                    <a:pt x="330" y="267"/>
                    <a:pt x="330" y="267"/>
                  </a:cubicBezTo>
                  <a:cubicBezTo>
                    <a:pt x="331" y="269"/>
                    <a:pt x="331" y="269"/>
                    <a:pt x="331" y="269"/>
                  </a:cubicBezTo>
                  <a:cubicBezTo>
                    <a:pt x="331" y="267"/>
                    <a:pt x="331" y="267"/>
                    <a:pt x="331" y="267"/>
                  </a:cubicBezTo>
                  <a:cubicBezTo>
                    <a:pt x="331" y="268"/>
                    <a:pt x="331" y="268"/>
                    <a:pt x="331" y="268"/>
                  </a:cubicBezTo>
                  <a:cubicBezTo>
                    <a:pt x="331" y="267"/>
                    <a:pt x="331" y="267"/>
                    <a:pt x="331" y="267"/>
                  </a:cubicBezTo>
                  <a:cubicBezTo>
                    <a:pt x="331" y="267"/>
                    <a:pt x="331" y="267"/>
                    <a:pt x="331" y="267"/>
                  </a:cubicBezTo>
                  <a:cubicBezTo>
                    <a:pt x="331" y="268"/>
                    <a:pt x="331" y="268"/>
                    <a:pt x="331" y="268"/>
                  </a:cubicBezTo>
                  <a:cubicBezTo>
                    <a:pt x="331" y="267"/>
                    <a:pt x="331" y="267"/>
                    <a:pt x="331" y="267"/>
                  </a:cubicBezTo>
                  <a:cubicBezTo>
                    <a:pt x="331" y="267"/>
                    <a:pt x="331" y="267"/>
                    <a:pt x="330" y="266"/>
                  </a:cubicBezTo>
                  <a:cubicBezTo>
                    <a:pt x="324" y="264"/>
                    <a:pt x="304" y="254"/>
                    <a:pt x="285" y="244"/>
                  </a:cubicBezTo>
                  <a:cubicBezTo>
                    <a:pt x="276" y="240"/>
                    <a:pt x="267" y="235"/>
                    <a:pt x="261" y="232"/>
                  </a:cubicBezTo>
                  <a:cubicBezTo>
                    <a:pt x="254" y="228"/>
                    <a:pt x="250" y="226"/>
                    <a:pt x="250" y="226"/>
                  </a:cubicBezTo>
                  <a:cubicBezTo>
                    <a:pt x="249" y="226"/>
                    <a:pt x="248" y="226"/>
                    <a:pt x="247" y="227"/>
                  </a:cubicBezTo>
                  <a:cubicBezTo>
                    <a:pt x="247" y="227"/>
                    <a:pt x="247" y="228"/>
                    <a:pt x="247" y="228"/>
                  </a:cubicBezTo>
                  <a:cubicBezTo>
                    <a:pt x="247" y="229"/>
                    <a:pt x="247" y="229"/>
                    <a:pt x="247" y="229"/>
                  </a:cubicBezTo>
                  <a:cubicBezTo>
                    <a:pt x="248" y="230"/>
                    <a:pt x="248" y="230"/>
                    <a:pt x="248" y="230"/>
                  </a:cubicBezTo>
                  <a:cubicBezTo>
                    <a:pt x="249" y="231"/>
                    <a:pt x="251" y="232"/>
                    <a:pt x="253" y="233"/>
                  </a:cubicBezTo>
                  <a:cubicBezTo>
                    <a:pt x="260" y="238"/>
                    <a:pt x="275" y="246"/>
                    <a:pt x="287" y="254"/>
                  </a:cubicBezTo>
                  <a:cubicBezTo>
                    <a:pt x="294" y="258"/>
                    <a:pt x="300" y="261"/>
                    <a:pt x="304" y="264"/>
                  </a:cubicBezTo>
                  <a:cubicBezTo>
                    <a:pt x="306" y="265"/>
                    <a:pt x="308" y="266"/>
                    <a:pt x="309" y="267"/>
                  </a:cubicBezTo>
                  <a:cubicBezTo>
                    <a:pt x="310" y="267"/>
                    <a:pt x="310" y="268"/>
                    <a:pt x="310" y="268"/>
                  </a:cubicBezTo>
                  <a:cubicBezTo>
                    <a:pt x="310" y="268"/>
                    <a:pt x="310" y="268"/>
                    <a:pt x="310" y="268"/>
                  </a:cubicBezTo>
                  <a:cubicBezTo>
                    <a:pt x="310" y="268"/>
                    <a:pt x="310" y="268"/>
                    <a:pt x="310" y="268"/>
                  </a:cubicBezTo>
                  <a:cubicBezTo>
                    <a:pt x="312" y="267"/>
                    <a:pt x="312" y="267"/>
                    <a:pt x="312" y="267"/>
                  </a:cubicBezTo>
                  <a:cubicBezTo>
                    <a:pt x="310" y="267"/>
                    <a:pt x="310" y="267"/>
                    <a:pt x="310" y="267"/>
                  </a:cubicBezTo>
                  <a:cubicBezTo>
                    <a:pt x="310" y="268"/>
                    <a:pt x="310" y="268"/>
                    <a:pt x="310" y="268"/>
                  </a:cubicBezTo>
                  <a:cubicBezTo>
                    <a:pt x="312" y="267"/>
                    <a:pt x="312" y="267"/>
                    <a:pt x="312" y="267"/>
                  </a:cubicBezTo>
                  <a:cubicBezTo>
                    <a:pt x="310" y="267"/>
                    <a:pt x="310" y="267"/>
                    <a:pt x="310" y="267"/>
                  </a:cubicBezTo>
                  <a:cubicBezTo>
                    <a:pt x="312" y="267"/>
                    <a:pt x="312" y="267"/>
                    <a:pt x="312" y="267"/>
                  </a:cubicBezTo>
                  <a:cubicBezTo>
                    <a:pt x="310" y="266"/>
                    <a:pt x="310" y="266"/>
                    <a:pt x="310" y="266"/>
                  </a:cubicBezTo>
                  <a:cubicBezTo>
                    <a:pt x="310" y="267"/>
                    <a:pt x="310" y="267"/>
                    <a:pt x="310" y="267"/>
                  </a:cubicBezTo>
                  <a:cubicBezTo>
                    <a:pt x="312" y="267"/>
                    <a:pt x="312" y="267"/>
                    <a:pt x="312" y="267"/>
                  </a:cubicBezTo>
                  <a:cubicBezTo>
                    <a:pt x="310" y="266"/>
                    <a:pt x="310" y="266"/>
                    <a:pt x="310" y="266"/>
                  </a:cubicBezTo>
                  <a:cubicBezTo>
                    <a:pt x="312" y="267"/>
                    <a:pt x="312" y="267"/>
                    <a:pt x="312" y="267"/>
                  </a:cubicBezTo>
                  <a:cubicBezTo>
                    <a:pt x="313" y="265"/>
                    <a:pt x="313" y="265"/>
                    <a:pt x="313" y="265"/>
                  </a:cubicBezTo>
                  <a:cubicBezTo>
                    <a:pt x="252" y="235"/>
                    <a:pt x="252" y="235"/>
                    <a:pt x="252" y="235"/>
                  </a:cubicBezTo>
                  <a:cubicBezTo>
                    <a:pt x="251" y="234"/>
                    <a:pt x="250" y="235"/>
                    <a:pt x="250" y="236"/>
                  </a:cubicBezTo>
                  <a:cubicBezTo>
                    <a:pt x="249" y="236"/>
                    <a:pt x="250" y="238"/>
                    <a:pt x="250" y="238"/>
                  </a:cubicBezTo>
                  <a:cubicBezTo>
                    <a:pt x="280" y="257"/>
                    <a:pt x="280" y="257"/>
                    <a:pt x="280" y="257"/>
                  </a:cubicBezTo>
                  <a:cubicBezTo>
                    <a:pt x="256" y="247"/>
                    <a:pt x="256" y="247"/>
                    <a:pt x="256" y="247"/>
                  </a:cubicBezTo>
                  <a:cubicBezTo>
                    <a:pt x="255" y="247"/>
                    <a:pt x="254" y="247"/>
                    <a:pt x="254" y="248"/>
                  </a:cubicBezTo>
                  <a:cubicBezTo>
                    <a:pt x="253" y="248"/>
                    <a:pt x="253" y="249"/>
                    <a:pt x="253" y="249"/>
                  </a:cubicBezTo>
                  <a:cubicBezTo>
                    <a:pt x="253" y="250"/>
                    <a:pt x="254" y="250"/>
                    <a:pt x="254" y="250"/>
                  </a:cubicBezTo>
                  <a:cubicBezTo>
                    <a:pt x="254" y="251"/>
                    <a:pt x="254" y="251"/>
                    <a:pt x="254" y="251"/>
                  </a:cubicBezTo>
                  <a:cubicBezTo>
                    <a:pt x="255" y="252"/>
                    <a:pt x="255" y="252"/>
                    <a:pt x="256" y="253"/>
                  </a:cubicBezTo>
                  <a:cubicBezTo>
                    <a:pt x="260" y="255"/>
                    <a:pt x="267" y="259"/>
                    <a:pt x="273" y="262"/>
                  </a:cubicBezTo>
                  <a:cubicBezTo>
                    <a:pt x="276" y="264"/>
                    <a:pt x="278" y="266"/>
                    <a:pt x="280" y="267"/>
                  </a:cubicBezTo>
                  <a:cubicBezTo>
                    <a:pt x="281" y="267"/>
                    <a:pt x="282" y="268"/>
                    <a:pt x="283" y="268"/>
                  </a:cubicBezTo>
                  <a:cubicBezTo>
                    <a:pt x="283" y="269"/>
                    <a:pt x="283" y="269"/>
                    <a:pt x="283" y="269"/>
                  </a:cubicBezTo>
                  <a:cubicBezTo>
                    <a:pt x="283" y="269"/>
                    <a:pt x="283" y="269"/>
                    <a:pt x="283" y="269"/>
                  </a:cubicBezTo>
                  <a:cubicBezTo>
                    <a:pt x="284" y="268"/>
                    <a:pt x="284" y="268"/>
                    <a:pt x="284" y="268"/>
                  </a:cubicBezTo>
                  <a:cubicBezTo>
                    <a:pt x="283" y="268"/>
                    <a:pt x="283" y="268"/>
                    <a:pt x="283" y="268"/>
                  </a:cubicBezTo>
                  <a:cubicBezTo>
                    <a:pt x="283" y="269"/>
                    <a:pt x="283" y="269"/>
                    <a:pt x="283" y="269"/>
                  </a:cubicBezTo>
                  <a:cubicBezTo>
                    <a:pt x="284" y="268"/>
                    <a:pt x="284" y="268"/>
                    <a:pt x="284" y="268"/>
                  </a:cubicBezTo>
                  <a:cubicBezTo>
                    <a:pt x="283" y="268"/>
                    <a:pt x="283" y="268"/>
                    <a:pt x="283" y="268"/>
                  </a:cubicBezTo>
                  <a:cubicBezTo>
                    <a:pt x="284" y="267"/>
                    <a:pt x="284" y="267"/>
                    <a:pt x="284" y="267"/>
                  </a:cubicBezTo>
                  <a:cubicBezTo>
                    <a:pt x="283" y="267"/>
                    <a:pt x="283" y="267"/>
                    <a:pt x="283" y="267"/>
                  </a:cubicBezTo>
                  <a:cubicBezTo>
                    <a:pt x="283" y="268"/>
                    <a:pt x="283" y="268"/>
                    <a:pt x="283" y="268"/>
                  </a:cubicBezTo>
                  <a:cubicBezTo>
                    <a:pt x="284" y="267"/>
                    <a:pt x="284" y="267"/>
                    <a:pt x="284" y="267"/>
                  </a:cubicBezTo>
                  <a:cubicBezTo>
                    <a:pt x="283" y="267"/>
                    <a:pt x="283" y="267"/>
                    <a:pt x="283" y="267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83" y="266"/>
                    <a:pt x="283" y="266"/>
                    <a:pt x="283" y="266"/>
                  </a:cubicBezTo>
                  <a:cubicBezTo>
                    <a:pt x="283" y="267"/>
                    <a:pt x="283" y="267"/>
                    <a:pt x="283" y="267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83" y="266"/>
                    <a:pt x="283" y="266"/>
                    <a:pt x="283" y="266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85" y="266"/>
                    <a:pt x="285" y="266"/>
                    <a:pt x="285" y="266"/>
                  </a:cubicBezTo>
                  <a:cubicBezTo>
                    <a:pt x="256" y="256"/>
                    <a:pt x="256" y="256"/>
                    <a:pt x="256" y="256"/>
                  </a:cubicBezTo>
                  <a:cubicBezTo>
                    <a:pt x="255" y="256"/>
                    <a:pt x="254" y="256"/>
                    <a:pt x="254" y="257"/>
                  </a:cubicBezTo>
                  <a:cubicBezTo>
                    <a:pt x="253" y="258"/>
                    <a:pt x="254" y="259"/>
                    <a:pt x="254" y="260"/>
                  </a:cubicBezTo>
                  <a:cubicBezTo>
                    <a:pt x="262" y="264"/>
                    <a:pt x="262" y="264"/>
                    <a:pt x="262" y="264"/>
                  </a:cubicBezTo>
                  <a:cubicBezTo>
                    <a:pt x="259" y="264"/>
                    <a:pt x="259" y="264"/>
                    <a:pt x="259" y="264"/>
                  </a:cubicBezTo>
                  <a:cubicBezTo>
                    <a:pt x="258" y="264"/>
                    <a:pt x="257" y="265"/>
                    <a:pt x="257" y="266"/>
                  </a:cubicBezTo>
                  <a:cubicBezTo>
                    <a:pt x="257" y="267"/>
                    <a:pt x="257" y="268"/>
                    <a:pt x="258" y="268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61" y="270"/>
                    <a:pt x="262" y="270"/>
                    <a:pt x="263" y="269"/>
                  </a:cubicBezTo>
                  <a:cubicBezTo>
                    <a:pt x="263" y="268"/>
                    <a:pt x="263" y="267"/>
                    <a:pt x="262" y="26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5"/>
            <p:cNvSpPr/>
            <p:nvPr/>
          </p:nvSpPr>
          <p:spPr bwMode="auto">
            <a:xfrm>
              <a:off x="5172076" y="1725613"/>
              <a:ext cx="119063" cy="96838"/>
            </a:xfrm>
            <a:custGeom>
              <a:avLst/>
              <a:gdLst>
                <a:gd name="T0" fmla="*/ 34 w 76"/>
                <a:gd name="T1" fmla="*/ 57 h 61"/>
                <a:gd name="T2" fmla="*/ 51 w 76"/>
                <a:gd name="T3" fmla="*/ 58 h 61"/>
                <a:gd name="T4" fmla="*/ 51 w 76"/>
                <a:gd name="T5" fmla="*/ 55 h 61"/>
                <a:gd name="T6" fmla="*/ 29 w 76"/>
                <a:gd name="T7" fmla="*/ 42 h 61"/>
                <a:gd name="T8" fmla="*/ 26 w 76"/>
                <a:gd name="T9" fmla="*/ 41 h 61"/>
                <a:gd name="T10" fmla="*/ 26 w 76"/>
                <a:gd name="T11" fmla="*/ 41 h 61"/>
                <a:gd name="T12" fmla="*/ 27 w 76"/>
                <a:gd name="T13" fmla="*/ 42 h 61"/>
                <a:gd name="T14" fmla="*/ 27 w 76"/>
                <a:gd name="T15" fmla="*/ 42 h 61"/>
                <a:gd name="T16" fmla="*/ 27 w 76"/>
                <a:gd name="T17" fmla="*/ 42 h 61"/>
                <a:gd name="T18" fmla="*/ 25 w 76"/>
                <a:gd name="T19" fmla="*/ 42 h 61"/>
                <a:gd name="T20" fmla="*/ 60 w 76"/>
                <a:gd name="T21" fmla="*/ 55 h 61"/>
                <a:gd name="T22" fmla="*/ 18 w 76"/>
                <a:gd name="T23" fmla="*/ 29 h 61"/>
                <a:gd name="T24" fmla="*/ 58 w 76"/>
                <a:gd name="T25" fmla="*/ 50 h 61"/>
                <a:gd name="T26" fmla="*/ 69 w 76"/>
                <a:gd name="T27" fmla="*/ 54 h 61"/>
                <a:gd name="T28" fmla="*/ 71 w 76"/>
                <a:gd name="T29" fmla="*/ 51 h 61"/>
                <a:gd name="T30" fmla="*/ 73 w 76"/>
                <a:gd name="T31" fmla="*/ 49 h 61"/>
                <a:gd name="T32" fmla="*/ 76 w 76"/>
                <a:gd name="T33" fmla="*/ 46 h 61"/>
                <a:gd name="T34" fmla="*/ 3 w 76"/>
                <a:gd name="T35" fmla="*/ 1 h 61"/>
                <a:gd name="T36" fmla="*/ 13 w 76"/>
                <a:gd name="T37" fmla="*/ 11 h 61"/>
                <a:gd name="T38" fmla="*/ 71 w 76"/>
                <a:gd name="T39" fmla="*/ 47 h 61"/>
                <a:gd name="T40" fmla="*/ 72 w 76"/>
                <a:gd name="T41" fmla="*/ 48 h 61"/>
                <a:gd name="T42" fmla="*/ 72 w 76"/>
                <a:gd name="T43" fmla="*/ 48 h 61"/>
                <a:gd name="T44" fmla="*/ 74 w 76"/>
                <a:gd name="T45" fmla="*/ 47 h 61"/>
                <a:gd name="T46" fmla="*/ 74 w 76"/>
                <a:gd name="T47" fmla="*/ 47 h 61"/>
                <a:gd name="T48" fmla="*/ 72 w 76"/>
                <a:gd name="T49" fmla="*/ 46 h 61"/>
                <a:gd name="T50" fmla="*/ 72 w 76"/>
                <a:gd name="T51" fmla="*/ 46 h 61"/>
                <a:gd name="T52" fmla="*/ 10 w 76"/>
                <a:gd name="T53" fmla="*/ 12 h 61"/>
                <a:gd name="T54" fmla="*/ 68 w 76"/>
                <a:gd name="T55" fmla="*/ 53 h 61"/>
                <a:gd name="T56" fmla="*/ 69 w 76"/>
                <a:gd name="T57" fmla="*/ 51 h 61"/>
                <a:gd name="T58" fmla="*/ 69 w 76"/>
                <a:gd name="T59" fmla="*/ 51 h 61"/>
                <a:gd name="T60" fmla="*/ 69 w 76"/>
                <a:gd name="T61" fmla="*/ 50 h 61"/>
                <a:gd name="T62" fmla="*/ 69 w 76"/>
                <a:gd name="T63" fmla="*/ 50 h 61"/>
                <a:gd name="T64" fmla="*/ 69 w 76"/>
                <a:gd name="T65" fmla="*/ 50 h 61"/>
                <a:gd name="T66" fmla="*/ 69 w 76"/>
                <a:gd name="T67" fmla="*/ 50 h 61"/>
                <a:gd name="T68" fmla="*/ 24 w 76"/>
                <a:gd name="T69" fmla="*/ 30 h 61"/>
                <a:gd name="T70" fmla="*/ 17 w 76"/>
                <a:gd name="T71" fmla="*/ 31 h 61"/>
                <a:gd name="T72" fmla="*/ 23 w 76"/>
                <a:gd name="T73" fmla="*/ 40 h 61"/>
                <a:gd name="T74" fmla="*/ 24 w 76"/>
                <a:gd name="T75" fmla="*/ 43 h 61"/>
                <a:gd name="T76" fmla="*/ 46 w 76"/>
                <a:gd name="T77" fmla="*/ 57 h 61"/>
                <a:gd name="T78" fmla="*/ 48 w 76"/>
                <a:gd name="T79" fmla="*/ 58 h 61"/>
                <a:gd name="T80" fmla="*/ 48 w 76"/>
                <a:gd name="T81" fmla="*/ 58 h 61"/>
                <a:gd name="T82" fmla="*/ 48 w 76"/>
                <a:gd name="T83" fmla="*/ 58 h 61"/>
                <a:gd name="T84" fmla="*/ 48 w 76"/>
                <a:gd name="T85" fmla="*/ 58 h 61"/>
                <a:gd name="T86" fmla="*/ 48 w 76"/>
                <a:gd name="T87" fmla="*/ 58 h 61"/>
                <a:gd name="T88" fmla="*/ 50 w 76"/>
                <a:gd name="T89" fmla="*/ 57 h 61"/>
                <a:gd name="T90" fmla="*/ 50 w 76"/>
                <a:gd name="T91" fmla="*/ 57 h 61"/>
                <a:gd name="T92" fmla="*/ 50 w 76"/>
                <a:gd name="T93" fmla="*/ 55 h 61"/>
                <a:gd name="T94" fmla="*/ 33 w 76"/>
                <a:gd name="T95" fmla="*/ 58 h 61"/>
                <a:gd name="T96" fmla="*/ 38 w 76"/>
                <a:gd name="T97" fmla="*/ 5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" h="61">
                  <a:moveTo>
                    <a:pt x="38" y="57"/>
                  </a:moveTo>
                  <a:cubicBezTo>
                    <a:pt x="35" y="55"/>
                    <a:pt x="35" y="55"/>
                    <a:pt x="35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50" y="59"/>
                    <a:pt x="51" y="59"/>
                    <a:pt x="51" y="58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6"/>
                    <a:pt x="51" y="56"/>
                    <a:pt x="51" y="56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0" y="55"/>
                    <a:pt x="50" y="55"/>
                    <a:pt x="49" y="54"/>
                  </a:cubicBezTo>
                  <a:cubicBezTo>
                    <a:pt x="46" y="52"/>
                    <a:pt x="40" y="49"/>
                    <a:pt x="35" y="46"/>
                  </a:cubicBezTo>
                  <a:cubicBezTo>
                    <a:pt x="33" y="44"/>
                    <a:pt x="30" y="43"/>
                    <a:pt x="29" y="42"/>
                  </a:cubicBezTo>
                  <a:cubicBezTo>
                    <a:pt x="28" y="41"/>
                    <a:pt x="27" y="41"/>
                    <a:pt x="27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9" y="57"/>
                    <a:pt x="60" y="56"/>
                    <a:pt x="60" y="55"/>
                  </a:cubicBezTo>
                  <a:cubicBezTo>
                    <a:pt x="61" y="54"/>
                    <a:pt x="61" y="53"/>
                    <a:pt x="60" y="53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29" y="36"/>
                    <a:pt x="41" y="42"/>
                  </a:cubicBezTo>
                  <a:cubicBezTo>
                    <a:pt x="47" y="45"/>
                    <a:pt x="53" y="48"/>
                    <a:pt x="58" y="50"/>
                  </a:cubicBezTo>
                  <a:cubicBezTo>
                    <a:pt x="61" y="51"/>
                    <a:pt x="63" y="52"/>
                    <a:pt x="65" y="53"/>
                  </a:cubicBezTo>
                  <a:cubicBezTo>
                    <a:pt x="66" y="53"/>
                    <a:pt x="67" y="53"/>
                    <a:pt x="67" y="53"/>
                  </a:cubicBezTo>
                  <a:cubicBezTo>
                    <a:pt x="68" y="54"/>
                    <a:pt x="68" y="54"/>
                    <a:pt x="69" y="54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70" y="53"/>
                    <a:pt x="71" y="53"/>
                    <a:pt x="71" y="53"/>
                  </a:cubicBezTo>
                  <a:cubicBezTo>
                    <a:pt x="71" y="52"/>
                    <a:pt x="71" y="52"/>
                    <a:pt x="71" y="51"/>
                  </a:cubicBezTo>
                  <a:cubicBezTo>
                    <a:pt x="71" y="51"/>
                    <a:pt x="71" y="50"/>
                    <a:pt x="70" y="50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0"/>
                    <a:pt x="75" y="49"/>
                    <a:pt x="76" y="49"/>
                  </a:cubicBezTo>
                  <a:cubicBezTo>
                    <a:pt x="76" y="48"/>
                    <a:pt x="76" y="48"/>
                    <a:pt x="76" y="47"/>
                  </a:cubicBezTo>
                  <a:cubicBezTo>
                    <a:pt x="76" y="47"/>
                    <a:pt x="76" y="47"/>
                    <a:pt x="76" y="46"/>
                  </a:cubicBezTo>
                  <a:cubicBezTo>
                    <a:pt x="76" y="46"/>
                    <a:pt x="75" y="46"/>
                    <a:pt x="75" y="45"/>
                  </a:cubicBezTo>
                  <a:cubicBezTo>
                    <a:pt x="74" y="44"/>
                    <a:pt x="72" y="43"/>
                    <a:pt x="70" y="42"/>
                  </a:cubicBezTo>
                  <a:cubicBezTo>
                    <a:pt x="53" y="30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6" y="7"/>
                    <a:pt x="13" y="11"/>
                  </a:cubicBezTo>
                  <a:cubicBezTo>
                    <a:pt x="23" y="17"/>
                    <a:pt x="38" y="26"/>
                    <a:pt x="50" y="34"/>
                  </a:cubicBezTo>
                  <a:cubicBezTo>
                    <a:pt x="57" y="38"/>
                    <a:pt x="62" y="41"/>
                    <a:pt x="66" y="44"/>
                  </a:cubicBezTo>
                  <a:cubicBezTo>
                    <a:pt x="68" y="45"/>
                    <a:pt x="70" y="46"/>
                    <a:pt x="71" y="47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1"/>
                    <a:pt x="7" y="12"/>
                    <a:pt x="7" y="13"/>
                  </a:cubicBezTo>
                  <a:cubicBezTo>
                    <a:pt x="6" y="14"/>
                    <a:pt x="7" y="15"/>
                    <a:pt x="8" y="1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8" y="49"/>
                    <a:pt x="67" y="49"/>
                    <a:pt x="65" y="48"/>
                  </a:cubicBezTo>
                  <a:cubicBezTo>
                    <a:pt x="58" y="46"/>
                    <a:pt x="47" y="40"/>
                    <a:pt x="37" y="36"/>
                  </a:cubicBezTo>
                  <a:cubicBezTo>
                    <a:pt x="32" y="33"/>
                    <a:pt x="28" y="31"/>
                    <a:pt x="24" y="30"/>
                  </a:cubicBezTo>
                  <a:cubicBezTo>
                    <a:pt x="21" y="28"/>
                    <a:pt x="19" y="27"/>
                    <a:pt x="19" y="27"/>
                  </a:cubicBezTo>
                  <a:cubicBezTo>
                    <a:pt x="18" y="27"/>
                    <a:pt x="17" y="27"/>
                    <a:pt x="16" y="28"/>
                  </a:cubicBezTo>
                  <a:cubicBezTo>
                    <a:pt x="16" y="29"/>
                    <a:pt x="16" y="30"/>
                    <a:pt x="17" y="31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39"/>
                    <a:pt x="24" y="40"/>
                    <a:pt x="23" y="40"/>
                  </a:cubicBezTo>
                  <a:cubicBezTo>
                    <a:pt x="23" y="41"/>
                    <a:pt x="23" y="41"/>
                    <a:pt x="23" y="42"/>
                  </a:cubicBezTo>
                  <a:cubicBezTo>
                    <a:pt x="23" y="42"/>
                    <a:pt x="23" y="42"/>
                    <a:pt x="23" y="43"/>
                  </a:cubicBezTo>
                  <a:cubicBezTo>
                    <a:pt x="23" y="43"/>
                    <a:pt x="24" y="43"/>
                    <a:pt x="24" y="43"/>
                  </a:cubicBezTo>
                  <a:cubicBezTo>
                    <a:pt x="24" y="44"/>
                    <a:pt x="25" y="44"/>
                    <a:pt x="26" y="45"/>
                  </a:cubicBezTo>
                  <a:cubicBezTo>
                    <a:pt x="29" y="47"/>
                    <a:pt x="34" y="50"/>
                    <a:pt x="39" y="53"/>
                  </a:cubicBezTo>
                  <a:cubicBezTo>
                    <a:pt x="42" y="54"/>
                    <a:pt x="44" y="56"/>
                    <a:pt x="46" y="57"/>
                  </a:cubicBezTo>
                  <a:cubicBezTo>
                    <a:pt x="47" y="57"/>
                    <a:pt x="47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3" y="55"/>
                    <a:pt x="32" y="55"/>
                    <a:pt x="32" y="56"/>
                  </a:cubicBezTo>
                  <a:cubicBezTo>
                    <a:pt x="31" y="57"/>
                    <a:pt x="32" y="58"/>
                    <a:pt x="33" y="58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7" y="61"/>
                    <a:pt x="38" y="61"/>
                    <a:pt x="39" y="60"/>
                  </a:cubicBezTo>
                  <a:cubicBezTo>
                    <a:pt x="39" y="59"/>
                    <a:pt x="39" y="58"/>
                    <a:pt x="38" y="5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6"/>
            <p:cNvSpPr/>
            <p:nvPr/>
          </p:nvSpPr>
          <p:spPr bwMode="auto">
            <a:xfrm>
              <a:off x="5299076" y="1809750"/>
              <a:ext cx="234950" cy="174625"/>
            </a:xfrm>
            <a:custGeom>
              <a:avLst/>
              <a:gdLst>
                <a:gd name="T0" fmla="*/ 28 w 151"/>
                <a:gd name="T1" fmla="*/ 78 h 112"/>
                <a:gd name="T2" fmla="*/ 24 w 151"/>
                <a:gd name="T3" fmla="*/ 77 h 112"/>
                <a:gd name="T4" fmla="*/ 23 w 151"/>
                <a:gd name="T5" fmla="*/ 78 h 112"/>
                <a:gd name="T6" fmla="*/ 24 w 151"/>
                <a:gd name="T7" fmla="*/ 80 h 112"/>
                <a:gd name="T8" fmla="*/ 23 w 151"/>
                <a:gd name="T9" fmla="*/ 78 h 112"/>
                <a:gd name="T10" fmla="*/ 24 w 151"/>
                <a:gd name="T11" fmla="*/ 80 h 112"/>
                <a:gd name="T12" fmla="*/ 27 w 151"/>
                <a:gd name="T13" fmla="*/ 69 h 112"/>
                <a:gd name="T14" fmla="*/ 92 w 151"/>
                <a:gd name="T15" fmla="*/ 106 h 112"/>
                <a:gd name="T16" fmla="*/ 27 w 151"/>
                <a:gd name="T17" fmla="*/ 61 h 112"/>
                <a:gd name="T18" fmla="*/ 27 w 151"/>
                <a:gd name="T19" fmla="*/ 65 h 112"/>
                <a:gd name="T20" fmla="*/ 26 w 151"/>
                <a:gd name="T21" fmla="*/ 65 h 112"/>
                <a:gd name="T22" fmla="*/ 91 w 151"/>
                <a:gd name="T23" fmla="*/ 98 h 112"/>
                <a:gd name="T24" fmla="*/ 57 w 151"/>
                <a:gd name="T25" fmla="*/ 71 h 112"/>
                <a:gd name="T26" fmla="*/ 31 w 151"/>
                <a:gd name="T27" fmla="*/ 55 h 112"/>
                <a:gd name="T28" fmla="*/ 31 w 151"/>
                <a:gd name="T29" fmla="*/ 56 h 112"/>
                <a:gd name="T30" fmla="*/ 28 w 151"/>
                <a:gd name="T31" fmla="*/ 58 h 112"/>
                <a:gd name="T32" fmla="*/ 34 w 151"/>
                <a:gd name="T33" fmla="*/ 47 h 112"/>
                <a:gd name="T34" fmla="*/ 108 w 151"/>
                <a:gd name="T35" fmla="*/ 88 h 112"/>
                <a:gd name="T36" fmla="*/ 111 w 151"/>
                <a:gd name="T37" fmla="*/ 85 h 112"/>
                <a:gd name="T38" fmla="*/ 36 w 151"/>
                <a:gd name="T39" fmla="*/ 38 h 112"/>
                <a:gd name="T40" fmla="*/ 34 w 151"/>
                <a:gd name="T41" fmla="*/ 39 h 112"/>
                <a:gd name="T42" fmla="*/ 35 w 151"/>
                <a:gd name="T43" fmla="*/ 41 h 112"/>
                <a:gd name="T44" fmla="*/ 34 w 151"/>
                <a:gd name="T45" fmla="*/ 40 h 112"/>
                <a:gd name="T46" fmla="*/ 35 w 151"/>
                <a:gd name="T47" fmla="*/ 42 h 112"/>
                <a:gd name="T48" fmla="*/ 117 w 151"/>
                <a:gd name="T49" fmla="*/ 86 h 112"/>
                <a:gd name="T50" fmla="*/ 118 w 151"/>
                <a:gd name="T51" fmla="*/ 83 h 112"/>
                <a:gd name="T52" fmla="*/ 29 w 151"/>
                <a:gd name="T53" fmla="*/ 28 h 112"/>
                <a:gd name="T54" fmla="*/ 29 w 151"/>
                <a:gd name="T55" fmla="*/ 27 h 112"/>
                <a:gd name="T56" fmla="*/ 30 w 151"/>
                <a:gd name="T57" fmla="*/ 28 h 112"/>
                <a:gd name="T58" fmla="*/ 27 w 151"/>
                <a:gd name="T59" fmla="*/ 30 h 112"/>
                <a:gd name="T60" fmla="*/ 94 w 151"/>
                <a:gd name="T61" fmla="*/ 62 h 112"/>
                <a:gd name="T62" fmla="*/ 77 w 151"/>
                <a:gd name="T63" fmla="*/ 62 h 112"/>
                <a:gd name="T64" fmla="*/ 116 w 151"/>
                <a:gd name="T65" fmla="*/ 86 h 112"/>
                <a:gd name="T66" fmla="*/ 117 w 151"/>
                <a:gd name="T67" fmla="*/ 85 h 112"/>
                <a:gd name="T68" fmla="*/ 118 w 151"/>
                <a:gd name="T69" fmla="*/ 85 h 112"/>
                <a:gd name="T70" fmla="*/ 118 w 151"/>
                <a:gd name="T71" fmla="*/ 84 h 112"/>
                <a:gd name="T72" fmla="*/ 118 w 151"/>
                <a:gd name="T73" fmla="*/ 83 h 112"/>
                <a:gd name="T74" fmla="*/ 36 w 151"/>
                <a:gd name="T75" fmla="*/ 38 h 112"/>
                <a:gd name="T76" fmla="*/ 32 w 151"/>
                <a:gd name="T77" fmla="*/ 39 h 112"/>
                <a:gd name="T78" fmla="*/ 108 w 151"/>
                <a:gd name="T79" fmla="*/ 88 h 112"/>
                <a:gd name="T80" fmla="*/ 109 w 151"/>
                <a:gd name="T81" fmla="*/ 87 h 112"/>
                <a:gd name="T82" fmla="*/ 107 w 151"/>
                <a:gd name="T83" fmla="*/ 87 h 112"/>
                <a:gd name="T84" fmla="*/ 108 w 151"/>
                <a:gd name="T85" fmla="*/ 85 h 112"/>
                <a:gd name="T86" fmla="*/ 109 w 151"/>
                <a:gd name="T87" fmla="*/ 85 h 112"/>
                <a:gd name="T88" fmla="*/ 91 w 151"/>
                <a:gd name="T89" fmla="*/ 76 h 112"/>
                <a:gd name="T90" fmla="*/ 82 w 151"/>
                <a:gd name="T91" fmla="*/ 81 h 112"/>
                <a:gd name="T92" fmla="*/ 104 w 151"/>
                <a:gd name="T93" fmla="*/ 95 h 112"/>
                <a:gd name="T94" fmla="*/ 106 w 151"/>
                <a:gd name="T95" fmla="*/ 95 h 112"/>
                <a:gd name="T96" fmla="*/ 106 w 151"/>
                <a:gd name="T97" fmla="*/ 95 h 112"/>
                <a:gd name="T98" fmla="*/ 33 w 151"/>
                <a:gd name="T99" fmla="*/ 62 h 112"/>
                <a:gd name="T100" fmla="*/ 98 w 151"/>
                <a:gd name="T101" fmla="*/ 101 h 112"/>
                <a:gd name="T102" fmla="*/ 100 w 151"/>
                <a:gd name="T103" fmla="*/ 100 h 112"/>
                <a:gd name="T104" fmla="*/ 100 w 151"/>
                <a:gd name="T105" fmla="*/ 100 h 112"/>
                <a:gd name="T106" fmla="*/ 26 w 151"/>
                <a:gd name="T107" fmla="*/ 61 h 112"/>
                <a:gd name="T108" fmla="*/ 93 w 151"/>
                <a:gd name="T109" fmla="*/ 105 h 112"/>
                <a:gd name="T110" fmla="*/ 92 w 151"/>
                <a:gd name="T111" fmla="*/ 103 h 112"/>
                <a:gd name="T112" fmla="*/ 93 w 151"/>
                <a:gd name="T113" fmla="*/ 103 h 112"/>
                <a:gd name="T114" fmla="*/ 25 w 151"/>
                <a:gd name="T115" fmla="*/ 73 h 112"/>
                <a:gd name="T116" fmla="*/ 25 w 151"/>
                <a:gd name="T117" fmla="*/ 76 h 112"/>
                <a:gd name="T118" fmla="*/ 21 w 151"/>
                <a:gd name="T119" fmla="*/ 78 h 112"/>
                <a:gd name="T120" fmla="*/ 66 w 151"/>
                <a:gd name="T121" fmla="*/ 107 h 112"/>
                <a:gd name="T122" fmla="*/ 68 w 151"/>
                <a:gd name="T123" fmla="*/ 106 h 112"/>
                <a:gd name="T124" fmla="*/ 66 w 151"/>
                <a:gd name="T125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" h="112">
                  <a:moveTo>
                    <a:pt x="70" y="107"/>
                  </a:moveTo>
                  <a:cubicBezTo>
                    <a:pt x="70" y="107"/>
                    <a:pt x="70" y="106"/>
                    <a:pt x="70" y="106"/>
                  </a:cubicBezTo>
                  <a:cubicBezTo>
                    <a:pt x="70" y="105"/>
                    <a:pt x="70" y="105"/>
                    <a:pt x="70" y="104"/>
                  </a:cubicBezTo>
                  <a:cubicBezTo>
                    <a:pt x="69" y="104"/>
                    <a:pt x="69" y="104"/>
                    <a:pt x="68" y="103"/>
                  </a:cubicBezTo>
                  <a:cubicBezTo>
                    <a:pt x="67" y="102"/>
                    <a:pt x="63" y="100"/>
                    <a:pt x="58" y="97"/>
                  </a:cubicBezTo>
                  <a:cubicBezTo>
                    <a:pt x="52" y="93"/>
                    <a:pt x="43" y="88"/>
                    <a:pt x="36" y="84"/>
                  </a:cubicBezTo>
                  <a:cubicBezTo>
                    <a:pt x="33" y="82"/>
                    <a:pt x="30" y="80"/>
                    <a:pt x="28" y="78"/>
                  </a:cubicBezTo>
                  <a:cubicBezTo>
                    <a:pt x="27" y="78"/>
                    <a:pt x="26" y="77"/>
                    <a:pt x="25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78"/>
                    <a:pt x="25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4" y="80"/>
                    <a:pt x="24" y="79"/>
                    <a:pt x="25" y="79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80"/>
                    <a:pt x="24" y="80"/>
                    <a:pt x="24" y="80"/>
                  </a:cubicBezTo>
                  <a:cubicBezTo>
                    <a:pt x="27" y="81"/>
                    <a:pt x="32" y="84"/>
                    <a:pt x="39" y="87"/>
                  </a:cubicBezTo>
                  <a:cubicBezTo>
                    <a:pt x="49" y="92"/>
                    <a:pt x="61" y="98"/>
                    <a:pt x="71" y="103"/>
                  </a:cubicBezTo>
                  <a:cubicBezTo>
                    <a:pt x="76" y="106"/>
                    <a:pt x="80" y="108"/>
                    <a:pt x="83" y="109"/>
                  </a:cubicBezTo>
                  <a:cubicBezTo>
                    <a:pt x="86" y="111"/>
                    <a:pt x="88" y="112"/>
                    <a:pt x="88" y="112"/>
                  </a:cubicBezTo>
                  <a:cubicBezTo>
                    <a:pt x="89" y="112"/>
                    <a:pt x="90" y="112"/>
                    <a:pt x="91" y="111"/>
                  </a:cubicBezTo>
                  <a:cubicBezTo>
                    <a:pt x="91" y="110"/>
                    <a:pt x="91" y="109"/>
                    <a:pt x="90" y="10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3"/>
                    <a:pt x="42" y="81"/>
                    <a:pt x="58" y="90"/>
                  </a:cubicBezTo>
                  <a:cubicBezTo>
                    <a:pt x="66" y="94"/>
                    <a:pt x="75" y="98"/>
                    <a:pt x="81" y="101"/>
                  </a:cubicBezTo>
                  <a:cubicBezTo>
                    <a:pt x="84" y="103"/>
                    <a:pt x="87" y="104"/>
                    <a:pt x="89" y="105"/>
                  </a:cubicBezTo>
                  <a:cubicBezTo>
                    <a:pt x="90" y="105"/>
                    <a:pt x="90" y="106"/>
                    <a:pt x="91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07"/>
                    <a:pt x="92" y="107"/>
                    <a:pt x="93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5" y="105"/>
                    <a:pt x="95" y="105"/>
                    <a:pt x="95" y="104"/>
                  </a:cubicBezTo>
                  <a:cubicBezTo>
                    <a:pt x="95" y="104"/>
                    <a:pt x="94" y="103"/>
                    <a:pt x="94" y="103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5"/>
                    <a:pt x="27" y="64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7" y="65"/>
                    <a:pt x="29" y="66"/>
                    <a:pt x="31" y="67"/>
                  </a:cubicBezTo>
                  <a:cubicBezTo>
                    <a:pt x="40" y="71"/>
                    <a:pt x="57" y="80"/>
                    <a:pt x="72" y="87"/>
                  </a:cubicBezTo>
                  <a:cubicBezTo>
                    <a:pt x="79" y="91"/>
                    <a:pt x="86" y="95"/>
                    <a:pt x="91" y="98"/>
                  </a:cubicBezTo>
                  <a:cubicBezTo>
                    <a:pt x="96" y="101"/>
                    <a:pt x="99" y="102"/>
                    <a:pt x="99" y="102"/>
                  </a:cubicBezTo>
                  <a:cubicBezTo>
                    <a:pt x="100" y="103"/>
                    <a:pt x="101" y="102"/>
                    <a:pt x="102" y="102"/>
                  </a:cubicBezTo>
                  <a:cubicBezTo>
                    <a:pt x="102" y="101"/>
                    <a:pt x="102" y="101"/>
                    <a:pt x="102" y="100"/>
                  </a:cubicBezTo>
                  <a:cubicBezTo>
                    <a:pt x="102" y="100"/>
                    <a:pt x="102" y="99"/>
                    <a:pt x="102" y="99"/>
                  </a:cubicBezTo>
                  <a:cubicBezTo>
                    <a:pt x="101" y="99"/>
                    <a:pt x="101" y="99"/>
                    <a:pt x="101" y="98"/>
                  </a:cubicBezTo>
                  <a:cubicBezTo>
                    <a:pt x="100" y="98"/>
                    <a:pt x="98" y="96"/>
                    <a:pt x="96" y="95"/>
                  </a:cubicBezTo>
                  <a:cubicBezTo>
                    <a:pt x="88" y="90"/>
                    <a:pt x="71" y="80"/>
                    <a:pt x="57" y="71"/>
                  </a:cubicBezTo>
                  <a:cubicBezTo>
                    <a:pt x="50" y="67"/>
                    <a:pt x="43" y="63"/>
                    <a:pt x="38" y="60"/>
                  </a:cubicBezTo>
                  <a:cubicBezTo>
                    <a:pt x="36" y="59"/>
                    <a:pt x="34" y="57"/>
                    <a:pt x="32" y="56"/>
                  </a:cubicBezTo>
                  <a:cubicBezTo>
                    <a:pt x="32" y="56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6" y="97"/>
                    <a:pt x="107" y="96"/>
                    <a:pt x="108" y="96"/>
                  </a:cubicBezTo>
                  <a:cubicBezTo>
                    <a:pt x="108" y="95"/>
                    <a:pt x="108" y="95"/>
                    <a:pt x="108" y="95"/>
                  </a:cubicBezTo>
                  <a:cubicBezTo>
                    <a:pt x="108" y="94"/>
                    <a:pt x="108" y="93"/>
                    <a:pt x="108" y="93"/>
                  </a:cubicBezTo>
                  <a:cubicBezTo>
                    <a:pt x="107" y="93"/>
                    <a:pt x="107" y="93"/>
                    <a:pt x="107" y="92"/>
                  </a:cubicBezTo>
                  <a:cubicBezTo>
                    <a:pt x="106" y="92"/>
                    <a:pt x="104" y="90"/>
                    <a:pt x="102" y="89"/>
                  </a:cubicBezTo>
                  <a:cubicBezTo>
                    <a:pt x="85" y="77"/>
                    <a:pt x="34" y="47"/>
                    <a:pt x="34" y="47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2" y="51"/>
                    <a:pt x="50" y="60"/>
                    <a:pt x="69" y="70"/>
                  </a:cubicBezTo>
                  <a:cubicBezTo>
                    <a:pt x="78" y="74"/>
                    <a:pt x="87" y="79"/>
                    <a:pt x="95" y="83"/>
                  </a:cubicBezTo>
                  <a:cubicBezTo>
                    <a:pt x="98" y="84"/>
                    <a:pt x="102" y="86"/>
                    <a:pt x="104" y="87"/>
                  </a:cubicBezTo>
                  <a:cubicBezTo>
                    <a:pt x="105" y="87"/>
                    <a:pt x="106" y="88"/>
                    <a:pt x="107" y="88"/>
                  </a:cubicBezTo>
                  <a:cubicBezTo>
                    <a:pt x="107" y="88"/>
                    <a:pt x="108" y="88"/>
                    <a:pt x="108" y="88"/>
                  </a:cubicBezTo>
                  <a:cubicBezTo>
                    <a:pt x="108" y="89"/>
                    <a:pt x="109" y="89"/>
                    <a:pt x="10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0" y="88"/>
                    <a:pt x="111" y="88"/>
                    <a:pt x="111" y="88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11" y="87"/>
                    <a:pt x="111" y="87"/>
                    <a:pt x="111" y="87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0" y="84"/>
                    <a:pt x="110" y="84"/>
                    <a:pt x="109" y="84"/>
                  </a:cubicBezTo>
                  <a:cubicBezTo>
                    <a:pt x="106" y="82"/>
                    <a:pt x="100" y="78"/>
                    <a:pt x="93" y="74"/>
                  </a:cubicBezTo>
                  <a:cubicBezTo>
                    <a:pt x="82" y="67"/>
                    <a:pt x="67" y="58"/>
                    <a:pt x="55" y="51"/>
                  </a:cubicBezTo>
                  <a:cubicBezTo>
                    <a:pt x="50" y="48"/>
                    <a:pt x="45" y="45"/>
                    <a:pt x="41" y="42"/>
                  </a:cubicBezTo>
                  <a:cubicBezTo>
                    <a:pt x="39" y="41"/>
                    <a:pt x="38" y="40"/>
                    <a:pt x="37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6" y="40"/>
                    <a:pt x="36" y="40"/>
                    <a:pt x="36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6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2"/>
                    <a:pt x="35" y="42"/>
                  </a:cubicBezTo>
                  <a:cubicBezTo>
                    <a:pt x="39" y="43"/>
                    <a:pt x="45" y="47"/>
                    <a:pt x="53" y="51"/>
                  </a:cubicBezTo>
                  <a:cubicBezTo>
                    <a:pt x="66" y="58"/>
                    <a:pt x="81" y="67"/>
                    <a:pt x="94" y="74"/>
                  </a:cubicBezTo>
                  <a:cubicBezTo>
                    <a:pt x="100" y="77"/>
                    <a:pt x="106" y="81"/>
                    <a:pt x="110" y="83"/>
                  </a:cubicBezTo>
                  <a:cubicBezTo>
                    <a:pt x="112" y="84"/>
                    <a:pt x="114" y="85"/>
                    <a:pt x="115" y="85"/>
                  </a:cubicBezTo>
                  <a:cubicBezTo>
                    <a:pt x="115" y="86"/>
                    <a:pt x="116" y="86"/>
                    <a:pt x="116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7" y="87"/>
                    <a:pt x="118" y="87"/>
                  </a:cubicBezTo>
                  <a:cubicBezTo>
                    <a:pt x="118" y="87"/>
                    <a:pt x="119" y="86"/>
                    <a:pt x="119" y="86"/>
                  </a:cubicBezTo>
                  <a:cubicBezTo>
                    <a:pt x="119" y="86"/>
                    <a:pt x="120" y="85"/>
                    <a:pt x="120" y="85"/>
                  </a:cubicBezTo>
                  <a:cubicBezTo>
                    <a:pt x="120" y="84"/>
                    <a:pt x="119" y="84"/>
                    <a:pt x="119" y="84"/>
                  </a:cubicBezTo>
                  <a:cubicBezTo>
                    <a:pt x="119" y="83"/>
                    <a:pt x="119" y="83"/>
                    <a:pt x="119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7" y="82"/>
                    <a:pt x="115" y="81"/>
                    <a:pt x="112" y="79"/>
                  </a:cubicBezTo>
                  <a:cubicBezTo>
                    <a:pt x="102" y="72"/>
                    <a:pt x="81" y="60"/>
                    <a:pt x="63" y="48"/>
                  </a:cubicBezTo>
                  <a:cubicBezTo>
                    <a:pt x="54" y="43"/>
                    <a:pt x="45" y="38"/>
                    <a:pt x="39" y="34"/>
                  </a:cubicBezTo>
                  <a:cubicBezTo>
                    <a:pt x="36" y="32"/>
                    <a:pt x="33" y="30"/>
                    <a:pt x="32" y="29"/>
                  </a:cubicBezTo>
                  <a:cubicBezTo>
                    <a:pt x="31" y="28"/>
                    <a:pt x="30" y="28"/>
                    <a:pt x="30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29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30" y="29"/>
                    <a:pt x="30" y="29"/>
                    <a:pt x="30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148" y="96"/>
                    <a:pt x="148" y="96"/>
                    <a:pt x="148" y="96"/>
                  </a:cubicBezTo>
                  <a:cubicBezTo>
                    <a:pt x="149" y="96"/>
                    <a:pt x="150" y="96"/>
                    <a:pt x="151" y="95"/>
                  </a:cubicBezTo>
                  <a:cubicBezTo>
                    <a:pt x="151" y="94"/>
                    <a:pt x="151" y="93"/>
                    <a:pt x="150" y="9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6"/>
                    <a:pt x="27" y="26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8" y="32"/>
                  </a:cubicBezTo>
                  <a:cubicBezTo>
                    <a:pt x="35" y="36"/>
                    <a:pt x="57" y="50"/>
                    <a:pt x="77" y="62"/>
                  </a:cubicBezTo>
                  <a:cubicBezTo>
                    <a:pt x="87" y="68"/>
                    <a:pt x="97" y="74"/>
                    <a:pt x="105" y="79"/>
                  </a:cubicBezTo>
                  <a:cubicBezTo>
                    <a:pt x="108" y="81"/>
                    <a:pt x="111" y="83"/>
                    <a:pt x="113" y="84"/>
                  </a:cubicBezTo>
                  <a:cubicBezTo>
                    <a:pt x="114" y="85"/>
                    <a:pt x="115" y="85"/>
                    <a:pt x="116" y="86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6" y="85"/>
                    <a:pt x="116" y="86"/>
                    <a:pt x="116" y="86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8" y="83"/>
                    <a:pt x="118" y="82"/>
                    <a:pt x="117" y="82"/>
                  </a:cubicBezTo>
                  <a:cubicBezTo>
                    <a:pt x="112" y="79"/>
                    <a:pt x="92" y="68"/>
                    <a:pt x="73" y="58"/>
                  </a:cubicBezTo>
                  <a:cubicBezTo>
                    <a:pt x="64" y="52"/>
                    <a:pt x="55" y="47"/>
                    <a:pt x="48" y="44"/>
                  </a:cubicBezTo>
                  <a:cubicBezTo>
                    <a:pt x="44" y="42"/>
                    <a:pt x="41" y="40"/>
                    <a:pt x="39" y="39"/>
                  </a:cubicBezTo>
                  <a:cubicBezTo>
                    <a:pt x="38" y="39"/>
                    <a:pt x="37" y="38"/>
                    <a:pt x="36" y="38"/>
                  </a:cubicBezTo>
                  <a:cubicBezTo>
                    <a:pt x="36" y="38"/>
                    <a:pt x="35" y="38"/>
                    <a:pt x="35" y="38"/>
                  </a:cubicBezTo>
                  <a:cubicBezTo>
                    <a:pt x="35" y="37"/>
                    <a:pt x="35" y="37"/>
                    <a:pt x="34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8"/>
                    <a:pt x="32" y="38"/>
                    <a:pt x="32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40"/>
                    <a:pt x="32" y="40"/>
                    <a:pt x="32" y="41"/>
                  </a:cubicBezTo>
                  <a:cubicBezTo>
                    <a:pt x="32" y="41"/>
                    <a:pt x="33" y="41"/>
                    <a:pt x="33" y="42"/>
                  </a:cubicBezTo>
                  <a:cubicBezTo>
                    <a:pt x="34" y="42"/>
                    <a:pt x="36" y="44"/>
                    <a:pt x="38" y="45"/>
                  </a:cubicBezTo>
                  <a:cubicBezTo>
                    <a:pt x="47" y="51"/>
                    <a:pt x="65" y="62"/>
                    <a:pt x="80" y="71"/>
                  </a:cubicBezTo>
                  <a:cubicBezTo>
                    <a:pt x="87" y="75"/>
                    <a:pt x="95" y="79"/>
                    <a:pt x="100" y="83"/>
                  </a:cubicBezTo>
                  <a:cubicBezTo>
                    <a:pt x="102" y="84"/>
                    <a:pt x="104" y="86"/>
                    <a:pt x="106" y="86"/>
                  </a:cubicBezTo>
                  <a:cubicBezTo>
                    <a:pt x="107" y="87"/>
                    <a:pt x="107" y="87"/>
                    <a:pt x="108" y="88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7" y="87"/>
                    <a:pt x="107" y="87"/>
                    <a:pt x="107" y="87"/>
                  </a:cubicBezTo>
                  <a:cubicBezTo>
                    <a:pt x="107" y="87"/>
                    <a:pt x="108" y="88"/>
                    <a:pt x="108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7" y="87"/>
                    <a:pt x="107" y="87"/>
                    <a:pt x="107" y="87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7" y="86"/>
                    <a:pt x="107" y="86"/>
                    <a:pt x="107" y="87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6"/>
                    <a:pt x="109" y="86"/>
                    <a:pt x="109" y="86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5"/>
                    <a:pt x="109" y="84"/>
                    <a:pt x="108" y="84"/>
                  </a:cubicBezTo>
                  <a:cubicBezTo>
                    <a:pt x="105" y="83"/>
                    <a:pt x="99" y="80"/>
                    <a:pt x="91" y="76"/>
                  </a:cubicBezTo>
                  <a:cubicBezTo>
                    <a:pt x="80" y="71"/>
                    <a:pt x="66" y="63"/>
                    <a:pt x="54" y="57"/>
                  </a:cubicBezTo>
                  <a:cubicBezTo>
                    <a:pt x="48" y="54"/>
                    <a:pt x="43" y="52"/>
                    <a:pt x="40" y="50"/>
                  </a:cubicBezTo>
                  <a:cubicBezTo>
                    <a:pt x="36" y="48"/>
                    <a:pt x="34" y="47"/>
                    <a:pt x="34" y="47"/>
                  </a:cubicBezTo>
                  <a:cubicBezTo>
                    <a:pt x="33" y="47"/>
                    <a:pt x="32" y="47"/>
                    <a:pt x="31" y="48"/>
                  </a:cubicBezTo>
                  <a:cubicBezTo>
                    <a:pt x="31" y="49"/>
                    <a:pt x="31" y="50"/>
                    <a:pt x="32" y="51"/>
                  </a:cubicBezTo>
                  <a:cubicBezTo>
                    <a:pt x="32" y="51"/>
                    <a:pt x="36" y="53"/>
                    <a:pt x="43" y="57"/>
                  </a:cubicBezTo>
                  <a:cubicBezTo>
                    <a:pt x="54" y="64"/>
                    <a:pt x="69" y="73"/>
                    <a:pt x="82" y="81"/>
                  </a:cubicBezTo>
                  <a:cubicBezTo>
                    <a:pt x="88" y="85"/>
                    <a:pt x="94" y="88"/>
                    <a:pt x="98" y="91"/>
                  </a:cubicBezTo>
                  <a:cubicBezTo>
                    <a:pt x="100" y="93"/>
                    <a:pt x="102" y="94"/>
                    <a:pt x="103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9" y="54"/>
                    <a:pt x="28" y="54"/>
                    <a:pt x="27" y="55"/>
                  </a:cubicBezTo>
                  <a:cubicBezTo>
                    <a:pt x="27" y="55"/>
                    <a:pt x="27" y="56"/>
                    <a:pt x="27" y="56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9" y="59"/>
                    <a:pt x="31" y="60"/>
                    <a:pt x="33" y="62"/>
                  </a:cubicBezTo>
                  <a:cubicBezTo>
                    <a:pt x="41" y="67"/>
                    <a:pt x="58" y="77"/>
                    <a:pt x="72" y="85"/>
                  </a:cubicBezTo>
                  <a:cubicBezTo>
                    <a:pt x="79" y="89"/>
                    <a:pt x="86" y="93"/>
                    <a:pt x="91" y="96"/>
                  </a:cubicBezTo>
                  <a:cubicBezTo>
                    <a:pt x="93" y="98"/>
                    <a:pt x="95" y="99"/>
                    <a:pt x="97" y="100"/>
                  </a:cubicBezTo>
                  <a:cubicBezTo>
                    <a:pt x="97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84" y="89"/>
                    <a:pt x="66" y="80"/>
                  </a:cubicBezTo>
                  <a:cubicBezTo>
                    <a:pt x="57" y="75"/>
                    <a:pt x="48" y="70"/>
                    <a:pt x="41" y="67"/>
                  </a:cubicBezTo>
                  <a:cubicBezTo>
                    <a:pt x="37" y="65"/>
                    <a:pt x="34" y="64"/>
                    <a:pt x="32" y="63"/>
                  </a:cubicBezTo>
                  <a:cubicBezTo>
                    <a:pt x="30" y="62"/>
                    <a:pt x="29" y="62"/>
                    <a:pt x="28" y="61"/>
                  </a:cubicBezTo>
                  <a:cubicBezTo>
                    <a:pt x="28" y="61"/>
                    <a:pt x="28" y="61"/>
                    <a:pt x="27" y="61"/>
                  </a:cubicBezTo>
                  <a:cubicBezTo>
                    <a:pt x="27" y="61"/>
                    <a:pt x="27" y="61"/>
                    <a:pt x="26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61"/>
                    <a:pt x="25" y="61"/>
                    <a:pt x="24" y="62"/>
                  </a:cubicBezTo>
                  <a:cubicBezTo>
                    <a:pt x="24" y="63"/>
                    <a:pt x="24" y="64"/>
                    <a:pt x="25" y="65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2" y="103"/>
                    <a:pt x="91" y="103"/>
                    <a:pt x="91" y="103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2"/>
                    <a:pt x="91" y="102"/>
                    <a:pt x="89" y="101"/>
                  </a:cubicBezTo>
                  <a:cubicBezTo>
                    <a:pt x="82" y="97"/>
                    <a:pt x="66" y="89"/>
                    <a:pt x="52" y="82"/>
                  </a:cubicBezTo>
                  <a:cubicBezTo>
                    <a:pt x="46" y="79"/>
                    <a:pt x="39" y="75"/>
                    <a:pt x="35" y="73"/>
                  </a:cubicBezTo>
                  <a:cubicBezTo>
                    <a:pt x="30" y="71"/>
                    <a:pt x="27" y="69"/>
                    <a:pt x="27" y="69"/>
                  </a:cubicBezTo>
                  <a:cubicBezTo>
                    <a:pt x="26" y="69"/>
                    <a:pt x="25" y="69"/>
                    <a:pt x="24" y="70"/>
                  </a:cubicBezTo>
                  <a:cubicBezTo>
                    <a:pt x="24" y="71"/>
                    <a:pt x="24" y="72"/>
                    <a:pt x="25" y="73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0" y="108"/>
                    <a:pt x="74" y="100"/>
                    <a:pt x="58" y="92"/>
                  </a:cubicBezTo>
                  <a:cubicBezTo>
                    <a:pt x="50" y="88"/>
                    <a:pt x="42" y="84"/>
                    <a:pt x="36" y="81"/>
                  </a:cubicBezTo>
                  <a:cubicBezTo>
                    <a:pt x="33" y="79"/>
                    <a:pt x="30" y="78"/>
                    <a:pt x="28" y="77"/>
                  </a:cubicBezTo>
                  <a:cubicBezTo>
                    <a:pt x="27" y="77"/>
                    <a:pt x="26" y="76"/>
                    <a:pt x="25" y="76"/>
                  </a:cubicBezTo>
                  <a:cubicBezTo>
                    <a:pt x="25" y="76"/>
                    <a:pt x="25" y="76"/>
                    <a:pt x="24" y="76"/>
                  </a:cubicBezTo>
                  <a:cubicBezTo>
                    <a:pt x="24" y="76"/>
                    <a:pt x="24" y="76"/>
                    <a:pt x="23" y="76"/>
                  </a:cubicBezTo>
                  <a:cubicBezTo>
                    <a:pt x="22" y="76"/>
                    <a:pt x="22" y="76"/>
                    <a:pt x="22" y="76"/>
                  </a:cubicBezTo>
                  <a:cubicBezTo>
                    <a:pt x="22" y="76"/>
                    <a:pt x="22" y="76"/>
                    <a:pt x="21" y="77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7"/>
                    <a:pt x="21" y="78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3" y="80"/>
                    <a:pt x="24" y="81"/>
                    <a:pt x="25" y="82"/>
                  </a:cubicBezTo>
                  <a:cubicBezTo>
                    <a:pt x="31" y="85"/>
                    <a:pt x="41" y="91"/>
                    <a:pt x="50" y="97"/>
                  </a:cubicBezTo>
                  <a:cubicBezTo>
                    <a:pt x="55" y="99"/>
                    <a:pt x="59" y="102"/>
                    <a:pt x="62" y="104"/>
                  </a:cubicBezTo>
                  <a:cubicBezTo>
                    <a:pt x="64" y="105"/>
                    <a:pt x="65" y="106"/>
                    <a:pt x="66" y="106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6" y="106"/>
                    <a:pt x="66" y="107"/>
                    <a:pt x="67" y="108"/>
                  </a:cubicBezTo>
                  <a:cubicBezTo>
                    <a:pt x="68" y="108"/>
                    <a:pt x="69" y="108"/>
                    <a:pt x="70" y="10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"/>
            <p:cNvSpPr/>
            <p:nvPr/>
          </p:nvSpPr>
          <p:spPr bwMode="auto">
            <a:xfrm>
              <a:off x="5337176" y="1225550"/>
              <a:ext cx="428625" cy="536575"/>
            </a:xfrm>
            <a:custGeom>
              <a:avLst/>
              <a:gdLst>
                <a:gd name="T0" fmla="*/ 28 w 274"/>
                <a:gd name="T1" fmla="*/ 286 h 343"/>
                <a:gd name="T2" fmla="*/ 11 w 274"/>
                <a:gd name="T3" fmla="*/ 249 h 343"/>
                <a:gd name="T4" fmla="*/ 7 w 274"/>
                <a:gd name="T5" fmla="*/ 231 h 343"/>
                <a:gd name="T6" fmla="*/ 5 w 274"/>
                <a:gd name="T7" fmla="*/ 214 h 343"/>
                <a:gd name="T8" fmla="*/ 3 w 274"/>
                <a:gd name="T9" fmla="*/ 184 h 343"/>
                <a:gd name="T10" fmla="*/ 5 w 274"/>
                <a:gd name="T11" fmla="*/ 169 h 343"/>
                <a:gd name="T12" fmla="*/ 6 w 274"/>
                <a:gd name="T13" fmla="*/ 153 h 343"/>
                <a:gd name="T14" fmla="*/ 10 w 274"/>
                <a:gd name="T15" fmla="*/ 137 h 343"/>
                <a:gd name="T16" fmla="*/ 15 w 274"/>
                <a:gd name="T17" fmla="*/ 124 h 343"/>
                <a:gd name="T18" fmla="*/ 22 w 274"/>
                <a:gd name="T19" fmla="*/ 108 h 343"/>
                <a:gd name="T20" fmla="*/ 31 w 274"/>
                <a:gd name="T21" fmla="*/ 94 h 343"/>
                <a:gd name="T22" fmla="*/ 39 w 274"/>
                <a:gd name="T23" fmla="*/ 86 h 343"/>
                <a:gd name="T24" fmla="*/ 41 w 274"/>
                <a:gd name="T25" fmla="*/ 79 h 343"/>
                <a:gd name="T26" fmla="*/ 51 w 274"/>
                <a:gd name="T27" fmla="*/ 68 h 343"/>
                <a:gd name="T28" fmla="*/ 60 w 274"/>
                <a:gd name="T29" fmla="*/ 61 h 343"/>
                <a:gd name="T30" fmla="*/ 71 w 274"/>
                <a:gd name="T31" fmla="*/ 52 h 343"/>
                <a:gd name="T32" fmla="*/ 72 w 274"/>
                <a:gd name="T33" fmla="*/ 45 h 343"/>
                <a:gd name="T34" fmla="*/ 90 w 274"/>
                <a:gd name="T35" fmla="*/ 35 h 343"/>
                <a:gd name="T36" fmla="*/ 102 w 274"/>
                <a:gd name="T37" fmla="*/ 29 h 343"/>
                <a:gd name="T38" fmla="*/ 108 w 274"/>
                <a:gd name="T39" fmla="*/ 22 h 343"/>
                <a:gd name="T40" fmla="*/ 129 w 274"/>
                <a:gd name="T41" fmla="*/ 14 h 343"/>
                <a:gd name="T42" fmla="*/ 148 w 274"/>
                <a:gd name="T43" fmla="*/ 12 h 343"/>
                <a:gd name="T44" fmla="*/ 155 w 274"/>
                <a:gd name="T45" fmla="*/ 6 h 343"/>
                <a:gd name="T46" fmla="*/ 177 w 274"/>
                <a:gd name="T47" fmla="*/ 3 h 343"/>
                <a:gd name="T48" fmla="*/ 198 w 274"/>
                <a:gd name="T49" fmla="*/ 5 h 343"/>
                <a:gd name="T50" fmla="*/ 215 w 274"/>
                <a:gd name="T51" fmla="*/ 4 h 343"/>
                <a:gd name="T52" fmla="*/ 269 w 274"/>
                <a:gd name="T53" fmla="*/ 23 h 343"/>
                <a:gd name="T54" fmla="*/ 265 w 274"/>
                <a:gd name="T55" fmla="*/ 20 h 343"/>
                <a:gd name="T56" fmla="*/ 272 w 274"/>
                <a:gd name="T57" fmla="*/ 20 h 343"/>
                <a:gd name="T58" fmla="*/ 272 w 274"/>
                <a:gd name="T59" fmla="*/ 20 h 343"/>
                <a:gd name="T60" fmla="*/ 237 w 274"/>
                <a:gd name="T61" fmla="*/ 9 h 343"/>
                <a:gd name="T62" fmla="*/ 196 w 274"/>
                <a:gd name="T63" fmla="*/ 4 h 343"/>
                <a:gd name="T64" fmla="*/ 174 w 274"/>
                <a:gd name="T65" fmla="*/ 2 h 343"/>
                <a:gd name="T66" fmla="*/ 166 w 274"/>
                <a:gd name="T67" fmla="*/ 6 h 343"/>
                <a:gd name="T68" fmla="*/ 144 w 274"/>
                <a:gd name="T69" fmla="*/ 9 h 343"/>
                <a:gd name="T70" fmla="*/ 127 w 274"/>
                <a:gd name="T71" fmla="*/ 14 h 343"/>
                <a:gd name="T72" fmla="*/ 119 w 274"/>
                <a:gd name="T73" fmla="*/ 20 h 343"/>
                <a:gd name="T74" fmla="*/ 100 w 274"/>
                <a:gd name="T75" fmla="*/ 29 h 343"/>
                <a:gd name="T76" fmla="*/ 86 w 274"/>
                <a:gd name="T77" fmla="*/ 33 h 343"/>
                <a:gd name="T78" fmla="*/ 82 w 274"/>
                <a:gd name="T79" fmla="*/ 41 h 343"/>
                <a:gd name="T80" fmla="*/ 68 w 274"/>
                <a:gd name="T81" fmla="*/ 51 h 343"/>
                <a:gd name="T82" fmla="*/ 58 w 274"/>
                <a:gd name="T83" fmla="*/ 61 h 343"/>
                <a:gd name="T84" fmla="*/ 48 w 274"/>
                <a:gd name="T85" fmla="*/ 68 h 343"/>
                <a:gd name="T86" fmla="*/ 46 w 274"/>
                <a:gd name="T87" fmla="*/ 74 h 343"/>
                <a:gd name="T88" fmla="*/ 36 w 274"/>
                <a:gd name="T89" fmla="*/ 86 h 343"/>
                <a:gd name="T90" fmla="*/ 27 w 274"/>
                <a:gd name="T91" fmla="*/ 94 h 343"/>
                <a:gd name="T92" fmla="*/ 25 w 274"/>
                <a:gd name="T93" fmla="*/ 102 h 343"/>
                <a:gd name="T94" fmla="*/ 17 w 274"/>
                <a:gd name="T95" fmla="*/ 119 h 343"/>
                <a:gd name="T96" fmla="*/ 11 w 274"/>
                <a:gd name="T97" fmla="*/ 132 h 343"/>
                <a:gd name="T98" fmla="*/ 7 w 274"/>
                <a:gd name="T99" fmla="*/ 146 h 343"/>
                <a:gd name="T100" fmla="*/ 3 w 274"/>
                <a:gd name="T101" fmla="*/ 163 h 343"/>
                <a:gd name="T102" fmla="*/ 1 w 274"/>
                <a:gd name="T103" fmla="*/ 180 h 343"/>
                <a:gd name="T104" fmla="*/ 0 w 274"/>
                <a:gd name="T105" fmla="*/ 196 h 343"/>
                <a:gd name="T106" fmla="*/ 3 w 274"/>
                <a:gd name="T107" fmla="*/ 224 h 343"/>
                <a:gd name="T108" fmla="*/ 6 w 274"/>
                <a:gd name="T109" fmla="*/ 243 h 343"/>
                <a:gd name="T110" fmla="*/ 15 w 274"/>
                <a:gd name="T111" fmla="*/ 272 h 343"/>
                <a:gd name="T112" fmla="*/ 42 w 274"/>
                <a:gd name="T113" fmla="*/ 31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43">
                  <a:moveTo>
                    <a:pt x="72" y="339"/>
                  </a:moveTo>
                  <a:cubicBezTo>
                    <a:pt x="68" y="336"/>
                    <a:pt x="68" y="336"/>
                    <a:pt x="68" y="336"/>
                  </a:cubicBezTo>
                  <a:cubicBezTo>
                    <a:pt x="49" y="316"/>
                    <a:pt x="49" y="316"/>
                    <a:pt x="49" y="316"/>
                  </a:cubicBezTo>
                  <a:cubicBezTo>
                    <a:pt x="48" y="315"/>
                    <a:pt x="48" y="315"/>
                    <a:pt x="48" y="315"/>
                  </a:cubicBezTo>
                  <a:cubicBezTo>
                    <a:pt x="44" y="313"/>
                    <a:pt x="44" y="313"/>
                    <a:pt x="44" y="313"/>
                  </a:cubicBezTo>
                  <a:cubicBezTo>
                    <a:pt x="36" y="299"/>
                    <a:pt x="36" y="299"/>
                    <a:pt x="36" y="299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3" y="296"/>
                    <a:pt x="33" y="296"/>
                    <a:pt x="33" y="296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8" y="286"/>
                    <a:pt x="28" y="286"/>
                    <a:pt x="28" y="286"/>
                  </a:cubicBezTo>
                  <a:cubicBezTo>
                    <a:pt x="24" y="284"/>
                    <a:pt x="24" y="284"/>
                    <a:pt x="24" y="284"/>
                  </a:cubicBezTo>
                  <a:cubicBezTo>
                    <a:pt x="20" y="271"/>
                    <a:pt x="20" y="271"/>
                    <a:pt x="20" y="271"/>
                  </a:cubicBezTo>
                  <a:cubicBezTo>
                    <a:pt x="20" y="271"/>
                    <a:pt x="20" y="270"/>
                    <a:pt x="20" y="270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5" y="259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3" y="251"/>
                    <a:pt x="13" y="251"/>
                    <a:pt x="13" y="251"/>
                  </a:cubicBezTo>
                  <a:cubicBezTo>
                    <a:pt x="13" y="250"/>
                    <a:pt x="13" y="250"/>
                    <a:pt x="12" y="249"/>
                  </a:cubicBezTo>
                  <a:cubicBezTo>
                    <a:pt x="11" y="249"/>
                    <a:pt x="11" y="249"/>
                    <a:pt x="11" y="249"/>
                  </a:cubicBezTo>
                  <a:cubicBezTo>
                    <a:pt x="10" y="241"/>
                    <a:pt x="10" y="241"/>
                    <a:pt x="10" y="241"/>
                  </a:cubicBezTo>
                  <a:cubicBezTo>
                    <a:pt x="9" y="240"/>
                    <a:pt x="9" y="240"/>
                    <a:pt x="9" y="240"/>
                  </a:cubicBezTo>
                  <a:cubicBezTo>
                    <a:pt x="8" y="239"/>
                    <a:pt x="8" y="239"/>
                    <a:pt x="8" y="239"/>
                  </a:cubicBezTo>
                  <a:cubicBezTo>
                    <a:pt x="7" y="241"/>
                    <a:pt x="7" y="241"/>
                    <a:pt x="7" y="241"/>
                  </a:cubicBezTo>
                  <a:cubicBezTo>
                    <a:pt x="9" y="241"/>
                    <a:pt x="9" y="241"/>
                    <a:pt x="9" y="24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8" y="231"/>
                    <a:pt x="7" y="230"/>
                    <a:pt x="7" y="230"/>
                  </a:cubicBezTo>
                  <a:cubicBezTo>
                    <a:pt x="6" y="229"/>
                    <a:pt x="6" y="229"/>
                    <a:pt x="6" y="229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7" y="222"/>
                    <a:pt x="6" y="221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6" y="222"/>
                    <a:pt x="6" y="222"/>
                    <a:pt x="6" y="222"/>
                  </a:cubicBezTo>
                  <a:cubicBezTo>
                    <a:pt x="5" y="213"/>
                    <a:pt x="5" y="213"/>
                    <a:pt x="5" y="213"/>
                  </a:cubicBezTo>
                  <a:cubicBezTo>
                    <a:pt x="5" y="213"/>
                    <a:pt x="4" y="212"/>
                    <a:pt x="4" y="212"/>
                  </a:cubicBezTo>
                  <a:cubicBezTo>
                    <a:pt x="4" y="212"/>
                    <a:pt x="4" y="212"/>
                    <a:pt x="4" y="212"/>
                  </a:cubicBezTo>
                  <a:cubicBezTo>
                    <a:pt x="3" y="214"/>
                    <a:pt x="3" y="214"/>
                    <a:pt x="3" y="214"/>
                  </a:cubicBezTo>
                  <a:cubicBezTo>
                    <a:pt x="5" y="214"/>
                    <a:pt x="5" y="214"/>
                    <a:pt x="5" y="214"/>
                  </a:cubicBezTo>
                  <a:cubicBezTo>
                    <a:pt x="5" y="204"/>
                    <a:pt x="5" y="204"/>
                    <a:pt x="5" y="204"/>
                  </a:cubicBezTo>
                  <a:cubicBezTo>
                    <a:pt x="5" y="204"/>
                    <a:pt x="5" y="203"/>
                    <a:pt x="4" y="202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196"/>
                    <a:pt x="4" y="196"/>
                    <a:pt x="4" y="196"/>
                  </a:cubicBezTo>
                  <a:cubicBezTo>
                    <a:pt x="4" y="196"/>
                    <a:pt x="4" y="195"/>
                    <a:pt x="3" y="194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4" y="196"/>
                    <a:pt x="4" y="196"/>
                    <a:pt x="4" y="196"/>
                  </a:cubicBezTo>
                  <a:cubicBezTo>
                    <a:pt x="4" y="186"/>
                    <a:pt x="4" y="186"/>
                    <a:pt x="4" y="186"/>
                  </a:cubicBezTo>
                  <a:cubicBezTo>
                    <a:pt x="4" y="185"/>
                    <a:pt x="4" y="185"/>
                    <a:pt x="3" y="184"/>
                  </a:cubicBezTo>
                  <a:cubicBezTo>
                    <a:pt x="3" y="184"/>
                    <a:pt x="3" y="184"/>
                    <a:pt x="3" y="184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4" y="186"/>
                    <a:pt x="4" y="186"/>
                    <a:pt x="4" y="186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79"/>
                    <a:pt x="4" y="178"/>
                    <a:pt x="4" y="178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6" y="170"/>
                    <a:pt x="6" y="169"/>
                    <a:pt x="5" y="169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6" y="161"/>
                    <a:pt x="6" y="160"/>
                    <a:pt x="5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8" y="153"/>
                    <a:pt x="8" y="152"/>
                    <a:pt x="7" y="152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44"/>
                    <a:pt x="9" y="143"/>
                    <a:pt x="9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3" y="137"/>
                    <a:pt x="12" y="136"/>
                    <a:pt x="11" y="136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5" y="130"/>
                    <a:pt x="14" y="129"/>
                    <a:pt x="14" y="129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8" y="124"/>
                    <a:pt x="18" y="123"/>
                    <a:pt x="17" y="122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7"/>
                    <a:pt x="20" y="116"/>
                    <a:pt x="19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4" y="111"/>
                    <a:pt x="25" y="111"/>
                    <a:pt x="24" y="110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2"/>
                    <a:pt x="27" y="101"/>
                    <a:pt x="26" y="100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2" y="97"/>
                    <a:pt x="32" y="96"/>
                    <a:pt x="32" y="96"/>
                  </a:cubicBezTo>
                  <a:cubicBezTo>
                    <a:pt x="32" y="95"/>
                    <a:pt x="31" y="94"/>
                    <a:pt x="31" y="94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5" y="92"/>
                    <a:pt x="35" y="91"/>
                    <a:pt x="35" y="91"/>
                  </a:cubicBezTo>
                  <a:cubicBezTo>
                    <a:pt x="35" y="90"/>
                    <a:pt x="35" y="90"/>
                    <a:pt x="34" y="89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40" y="85"/>
                    <a:pt x="40" y="85"/>
                    <a:pt x="40" y="84"/>
                  </a:cubicBezTo>
                  <a:cubicBezTo>
                    <a:pt x="39" y="84"/>
                    <a:pt x="39" y="83"/>
                    <a:pt x="39" y="83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3" y="81"/>
                    <a:pt x="44" y="80"/>
                    <a:pt x="44" y="79"/>
                  </a:cubicBezTo>
                  <a:cubicBezTo>
                    <a:pt x="43" y="79"/>
                    <a:pt x="43" y="78"/>
                    <a:pt x="43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4"/>
                    <a:pt x="48" y="74"/>
                  </a:cubicBezTo>
                  <a:cubicBezTo>
                    <a:pt x="48" y="73"/>
                    <a:pt x="48" y="73"/>
                    <a:pt x="4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51" y="71"/>
                    <a:pt x="51" y="71"/>
                    <a:pt x="51" y="71"/>
                  </a:cubicBezTo>
                  <a:cubicBezTo>
                    <a:pt x="52" y="71"/>
                    <a:pt x="52" y="70"/>
                    <a:pt x="52" y="69"/>
                  </a:cubicBezTo>
                  <a:cubicBezTo>
                    <a:pt x="52" y="69"/>
                    <a:pt x="51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71"/>
                    <a:pt x="51" y="71"/>
                    <a:pt x="51" y="71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7" y="67"/>
                    <a:pt x="57" y="66"/>
                    <a:pt x="57" y="65"/>
                  </a:cubicBezTo>
                  <a:cubicBezTo>
                    <a:pt x="57" y="65"/>
                    <a:pt x="57" y="64"/>
                    <a:pt x="56" y="64"/>
                  </a:cubicBezTo>
                  <a:cubicBezTo>
                    <a:pt x="55" y="63"/>
                    <a:pt x="55" y="63"/>
                    <a:pt x="55" y="63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1"/>
                    <a:pt x="61" y="60"/>
                    <a:pt x="61" y="60"/>
                  </a:cubicBezTo>
                  <a:cubicBezTo>
                    <a:pt x="61" y="59"/>
                    <a:pt x="61" y="59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7" y="57"/>
                    <a:pt x="67" y="57"/>
                    <a:pt x="67" y="56"/>
                  </a:cubicBezTo>
                  <a:cubicBezTo>
                    <a:pt x="67" y="55"/>
                    <a:pt x="67" y="55"/>
                    <a:pt x="66" y="54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71" y="51"/>
                    <a:pt x="72" y="51"/>
                    <a:pt x="72" y="50"/>
                  </a:cubicBezTo>
                  <a:cubicBezTo>
                    <a:pt x="72" y="49"/>
                    <a:pt x="71" y="48"/>
                    <a:pt x="71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6"/>
                    <a:pt x="75" y="46"/>
                  </a:cubicBezTo>
                  <a:cubicBezTo>
                    <a:pt x="75" y="45"/>
                    <a:pt x="75" y="44"/>
                    <a:pt x="74" y="4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4" y="43"/>
                    <a:pt x="84" y="42"/>
                    <a:pt x="84" y="42"/>
                  </a:cubicBezTo>
                  <a:cubicBezTo>
                    <a:pt x="84" y="41"/>
                    <a:pt x="84" y="40"/>
                    <a:pt x="83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1" y="38"/>
                    <a:pt x="91" y="38"/>
                    <a:pt x="91" y="37"/>
                  </a:cubicBezTo>
                  <a:cubicBezTo>
                    <a:pt x="91" y="36"/>
                    <a:pt x="91" y="35"/>
                    <a:pt x="90" y="35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7" y="33"/>
                    <a:pt x="97" y="32"/>
                    <a:pt x="97" y="32"/>
                  </a:cubicBezTo>
                  <a:cubicBezTo>
                    <a:pt x="97" y="31"/>
                    <a:pt x="97" y="30"/>
                    <a:pt x="96" y="30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3" y="29"/>
                    <a:pt x="103" y="28"/>
                    <a:pt x="103" y="28"/>
                  </a:cubicBezTo>
                  <a:cubicBezTo>
                    <a:pt x="103" y="27"/>
                    <a:pt x="103" y="26"/>
                    <a:pt x="102" y="26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0" y="23"/>
                    <a:pt x="111" y="23"/>
                    <a:pt x="110" y="22"/>
                  </a:cubicBezTo>
                  <a:cubicBezTo>
                    <a:pt x="110" y="21"/>
                    <a:pt x="110" y="21"/>
                    <a:pt x="110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1" y="22"/>
                    <a:pt x="121" y="21"/>
                    <a:pt x="121" y="20"/>
                  </a:cubicBezTo>
                  <a:cubicBezTo>
                    <a:pt x="122" y="20"/>
                    <a:pt x="121" y="19"/>
                    <a:pt x="120" y="18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18" y="19"/>
                    <a:pt x="118" y="19"/>
                    <a:pt x="118" y="19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28" y="18"/>
                    <a:pt x="128" y="18"/>
                    <a:pt x="128" y="18"/>
                  </a:cubicBezTo>
                  <a:cubicBezTo>
                    <a:pt x="129" y="17"/>
                    <a:pt x="130" y="17"/>
                    <a:pt x="130" y="16"/>
                  </a:cubicBezTo>
                  <a:cubicBezTo>
                    <a:pt x="130" y="15"/>
                    <a:pt x="130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9" y="13"/>
                    <a:pt x="139" y="13"/>
                    <a:pt x="140" y="12"/>
                  </a:cubicBezTo>
                  <a:cubicBezTo>
                    <a:pt x="140" y="11"/>
                    <a:pt x="139" y="10"/>
                    <a:pt x="139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9" y="12"/>
                    <a:pt x="150" y="11"/>
                    <a:pt x="150" y="10"/>
                  </a:cubicBezTo>
                  <a:cubicBezTo>
                    <a:pt x="150" y="9"/>
                    <a:pt x="150" y="9"/>
                    <a:pt x="149" y="8"/>
                  </a:cubicBezTo>
                  <a:cubicBezTo>
                    <a:pt x="146" y="6"/>
                    <a:pt x="146" y="6"/>
                    <a:pt x="146" y="6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10"/>
                    <a:pt x="145" y="10"/>
                    <a:pt x="145" y="10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8" y="9"/>
                    <a:pt x="159" y="8"/>
                    <a:pt x="159" y="8"/>
                  </a:cubicBezTo>
                  <a:cubicBezTo>
                    <a:pt x="159" y="7"/>
                    <a:pt x="159" y="6"/>
                    <a:pt x="158" y="5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8"/>
                    <a:pt x="155" y="8"/>
                    <a:pt x="155" y="8"/>
                  </a:cubicBezTo>
                  <a:cubicBezTo>
                    <a:pt x="166" y="8"/>
                    <a:pt x="166" y="8"/>
                    <a:pt x="166" y="8"/>
                  </a:cubicBezTo>
                  <a:cubicBezTo>
                    <a:pt x="167" y="8"/>
                    <a:pt x="167" y="7"/>
                    <a:pt x="168" y="6"/>
                  </a:cubicBezTo>
                  <a:cubicBezTo>
                    <a:pt x="168" y="5"/>
                    <a:pt x="168" y="4"/>
                    <a:pt x="167" y="4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76" y="6"/>
                    <a:pt x="176" y="6"/>
                    <a:pt x="176" y="6"/>
                  </a:cubicBezTo>
                  <a:cubicBezTo>
                    <a:pt x="176" y="6"/>
                    <a:pt x="177" y="6"/>
                    <a:pt x="177" y="5"/>
                  </a:cubicBezTo>
                  <a:cubicBezTo>
                    <a:pt x="178" y="4"/>
                    <a:pt x="177" y="3"/>
                    <a:pt x="177" y="3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4" y="4"/>
                    <a:pt x="174" y="4"/>
                    <a:pt x="174" y="4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189" y="6"/>
                    <a:pt x="190" y="5"/>
                    <a:pt x="190" y="4"/>
                  </a:cubicBezTo>
                  <a:cubicBezTo>
                    <a:pt x="190" y="4"/>
                    <a:pt x="190" y="3"/>
                    <a:pt x="189" y="2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7" y="5"/>
                    <a:pt x="187" y="5"/>
                    <a:pt x="187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9" y="5"/>
                    <a:pt x="200" y="5"/>
                    <a:pt x="200" y="4"/>
                  </a:cubicBezTo>
                  <a:cubicBezTo>
                    <a:pt x="200" y="3"/>
                    <a:pt x="200" y="2"/>
                    <a:pt x="199" y="2"/>
                  </a:cubicBezTo>
                  <a:cubicBezTo>
                    <a:pt x="198" y="1"/>
                    <a:pt x="198" y="1"/>
                    <a:pt x="198" y="1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7" y="8"/>
                    <a:pt x="218" y="7"/>
                    <a:pt x="218" y="6"/>
                  </a:cubicBezTo>
                  <a:cubicBezTo>
                    <a:pt x="219" y="5"/>
                    <a:pt x="218" y="4"/>
                    <a:pt x="218" y="4"/>
                  </a:cubicBezTo>
                  <a:cubicBezTo>
                    <a:pt x="216" y="3"/>
                    <a:pt x="216" y="3"/>
                    <a:pt x="216" y="3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4" y="6"/>
                    <a:pt x="214" y="6"/>
                    <a:pt x="214" y="6"/>
                  </a:cubicBezTo>
                  <a:cubicBezTo>
                    <a:pt x="236" y="11"/>
                    <a:pt x="236" y="11"/>
                    <a:pt x="236" y="11"/>
                  </a:cubicBezTo>
                  <a:cubicBezTo>
                    <a:pt x="237" y="11"/>
                    <a:pt x="238" y="11"/>
                    <a:pt x="239" y="10"/>
                  </a:cubicBezTo>
                  <a:cubicBezTo>
                    <a:pt x="239" y="9"/>
                    <a:pt x="239" y="8"/>
                    <a:pt x="238" y="7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3" y="7"/>
                    <a:pt x="233" y="7"/>
                    <a:pt x="233" y="7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3" y="9"/>
                    <a:pt x="242" y="13"/>
                    <a:pt x="251" y="16"/>
                  </a:cubicBezTo>
                  <a:cubicBezTo>
                    <a:pt x="256" y="18"/>
                    <a:pt x="261" y="20"/>
                    <a:pt x="264" y="21"/>
                  </a:cubicBezTo>
                  <a:cubicBezTo>
                    <a:pt x="266" y="22"/>
                    <a:pt x="268" y="23"/>
                    <a:pt x="269" y="23"/>
                  </a:cubicBezTo>
                  <a:cubicBezTo>
                    <a:pt x="270" y="23"/>
                    <a:pt x="270" y="23"/>
                    <a:pt x="270" y="23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24"/>
                    <a:pt x="271" y="24"/>
                    <a:pt x="272" y="24"/>
                  </a:cubicBezTo>
                  <a:cubicBezTo>
                    <a:pt x="272" y="24"/>
                    <a:pt x="272" y="24"/>
                    <a:pt x="272" y="24"/>
                  </a:cubicBezTo>
                  <a:cubicBezTo>
                    <a:pt x="273" y="24"/>
                    <a:pt x="273" y="23"/>
                    <a:pt x="273" y="23"/>
                  </a:cubicBezTo>
                  <a:cubicBezTo>
                    <a:pt x="274" y="22"/>
                    <a:pt x="274" y="22"/>
                    <a:pt x="274" y="21"/>
                  </a:cubicBezTo>
                  <a:cubicBezTo>
                    <a:pt x="274" y="21"/>
                    <a:pt x="273" y="20"/>
                    <a:pt x="273" y="2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6" y="16"/>
                    <a:pt x="265" y="16"/>
                    <a:pt x="264" y="17"/>
                  </a:cubicBezTo>
                  <a:cubicBezTo>
                    <a:pt x="264" y="18"/>
                    <a:pt x="264" y="19"/>
                    <a:pt x="265" y="20"/>
                  </a:cubicBezTo>
                  <a:cubicBezTo>
                    <a:pt x="271" y="23"/>
                    <a:pt x="271" y="23"/>
                    <a:pt x="271" y="23"/>
                  </a:cubicBezTo>
                  <a:cubicBezTo>
                    <a:pt x="272" y="22"/>
                    <a:pt x="272" y="22"/>
                    <a:pt x="272" y="22"/>
                  </a:cubicBezTo>
                  <a:cubicBezTo>
                    <a:pt x="270" y="21"/>
                    <a:pt x="270" y="21"/>
                    <a:pt x="270" y="21"/>
                  </a:cubicBezTo>
                  <a:cubicBezTo>
                    <a:pt x="272" y="22"/>
                    <a:pt x="272" y="22"/>
                    <a:pt x="272" y="22"/>
                  </a:cubicBezTo>
                  <a:cubicBezTo>
                    <a:pt x="271" y="20"/>
                    <a:pt x="271" y="20"/>
                    <a:pt x="271" y="20"/>
                  </a:cubicBezTo>
                  <a:cubicBezTo>
                    <a:pt x="271" y="20"/>
                    <a:pt x="271" y="20"/>
                    <a:pt x="270" y="21"/>
                  </a:cubicBezTo>
                  <a:cubicBezTo>
                    <a:pt x="272" y="22"/>
                    <a:pt x="272" y="22"/>
                    <a:pt x="272" y="22"/>
                  </a:cubicBezTo>
                  <a:cubicBezTo>
                    <a:pt x="271" y="20"/>
                    <a:pt x="271" y="20"/>
                    <a:pt x="271" y="20"/>
                  </a:cubicBezTo>
                  <a:cubicBezTo>
                    <a:pt x="272" y="22"/>
                    <a:pt x="272" y="22"/>
                    <a:pt x="272" y="22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1" y="20"/>
                    <a:pt x="271" y="20"/>
                    <a:pt x="271" y="20"/>
                  </a:cubicBezTo>
                  <a:cubicBezTo>
                    <a:pt x="272" y="22"/>
                    <a:pt x="272" y="22"/>
                    <a:pt x="272" y="22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1"/>
                    <a:pt x="272" y="21"/>
                    <a:pt x="272" y="21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1"/>
                    <a:pt x="272" y="21"/>
                    <a:pt x="272" y="21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20"/>
                    <a:pt x="271" y="19"/>
                    <a:pt x="270" y="19"/>
                  </a:cubicBezTo>
                  <a:cubicBezTo>
                    <a:pt x="265" y="17"/>
                    <a:pt x="256" y="14"/>
                    <a:pt x="249" y="11"/>
                  </a:cubicBezTo>
                  <a:cubicBezTo>
                    <a:pt x="241" y="8"/>
                    <a:pt x="234" y="5"/>
                    <a:pt x="234" y="5"/>
                  </a:cubicBezTo>
                  <a:cubicBezTo>
                    <a:pt x="233" y="5"/>
                    <a:pt x="232" y="5"/>
                    <a:pt x="232" y="6"/>
                  </a:cubicBezTo>
                  <a:cubicBezTo>
                    <a:pt x="231" y="7"/>
                    <a:pt x="231" y="8"/>
                    <a:pt x="232" y="9"/>
                  </a:cubicBezTo>
                  <a:cubicBezTo>
                    <a:pt x="236" y="11"/>
                    <a:pt x="236" y="11"/>
                    <a:pt x="236" y="11"/>
                  </a:cubicBezTo>
                  <a:cubicBezTo>
                    <a:pt x="237" y="9"/>
                    <a:pt x="237" y="9"/>
                    <a:pt x="237" y="9"/>
                  </a:cubicBezTo>
                  <a:cubicBezTo>
                    <a:pt x="237" y="7"/>
                    <a:pt x="237" y="7"/>
                    <a:pt x="237" y="7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4" y="2"/>
                    <a:pt x="213" y="3"/>
                    <a:pt x="213" y="3"/>
                  </a:cubicBezTo>
                  <a:cubicBezTo>
                    <a:pt x="212" y="4"/>
                    <a:pt x="213" y="5"/>
                    <a:pt x="214" y="6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3"/>
                    <a:pt x="217" y="3"/>
                    <a:pt x="217" y="3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6" y="0"/>
                    <a:pt x="195" y="1"/>
                    <a:pt x="195" y="2"/>
                  </a:cubicBezTo>
                  <a:cubicBezTo>
                    <a:pt x="194" y="3"/>
                    <a:pt x="195" y="4"/>
                    <a:pt x="196" y="4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8" y="3"/>
                    <a:pt x="198" y="3"/>
                    <a:pt x="198" y="3"/>
                  </a:cubicBezTo>
                  <a:cubicBezTo>
                    <a:pt x="198" y="1"/>
                    <a:pt x="198" y="1"/>
                    <a:pt x="198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1"/>
                    <a:pt x="185" y="2"/>
                    <a:pt x="185" y="3"/>
                  </a:cubicBezTo>
                  <a:cubicBezTo>
                    <a:pt x="185" y="3"/>
                    <a:pt x="185" y="4"/>
                    <a:pt x="186" y="5"/>
                  </a:cubicBezTo>
                  <a:cubicBezTo>
                    <a:pt x="187" y="6"/>
                    <a:pt x="187" y="6"/>
                    <a:pt x="187" y="6"/>
                  </a:cubicBezTo>
                  <a:cubicBezTo>
                    <a:pt x="188" y="4"/>
                    <a:pt x="188" y="4"/>
                    <a:pt x="188" y="4"/>
                  </a:cubicBezTo>
                  <a:cubicBezTo>
                    <a:pt x="188" y="2"/>
                    <a:pt x="188" y="2"/>
                    <a:pt x="188" y="2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4" y="2"/>
                    <a:pt x="173" y="2"/>
                    <a:pt x="172" y="3"/>
                  </a:cubicBezTo>
                  <a:cubicBezTo>
                    <a:pt x="172" y="4"/>
                    <a:pt x="173" y="5"/>
                    <a:pt x="173" y="5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64" y="3"/>
                    <a:pt x="163" y="4"/>
                    <a:pt x="163" y="5"/>
                  </a:cubicBezTo>
                  <a:cubicBezTo>
                    <a:pt x="163" y="5"/>
                    <a:pt x="163" y="6"/>
                    <a:pt x="164" y="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4" y="4"/>
                    <a:pt x="153" y="5"/>
                    <a:pt x="153" y="5"/>
                  </a:cubicBezTo>
                  <a:cubicBezTo>
                    <a:pt x="153" y="6"/>
                    <a:pt x="153" y="7"/>
                    <a:pt x="154" y="8"/>
                  </a:cubicBezTo>
                  <a:cubicBezTo>
                    <a:pt x="156" y="9"/>
                    <a:pt x="156" y="9"/>
                    <a:pt x="156" y="9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5"/>
                    <a:pt x="157" y="5"/>
                    <a:pt x="157" y="5"/>
                  </a:cubicBezTo>
                  <a:cubicBezTo>
                    <a:pt x="145" y="6"/>
                    <a:pt x="145" y="6"/>
                    <a:pt x="145" y="6"/>
                  </a:cubicBezTo>
                  <a:cubicBezTo>
                    <a:pt x="144" y="6"/>
                    <a:pt x="143" y="6"/>
                    <a:pt x="143" y="7"/>
                  </a:cubicBezTo>
                  <a:cubicBezTo>
                    <a:pt x="143" y="8"/>
                    <a:pt x="143" y="9"/>
                    <a:pt x="144" y="9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6" y="9"/>
                    <a:pt x="135" y="10"/>
                    <a:pt x="135" y="11"/>
                  </a:cubicBezTo>
                  <a:cubicBezTo>
                    <a:pt x="135" y="12"/>
                    <a:pt x="135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6" y="14"/>
                    <a:pt x="126" y="15"/>
                    <a:pt x="126" y="15"/>
                  </a:cubicBezTo>
                  <a:cubicBezTo>
                    <a:pt x="125" y="16"/>
                    <a:pt x="126" y="17"/>
                    <a:pt x="126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16" y="17"/>
                    <a:pt x="116" y="18"/>
                    <a:pt x="116" y="19"/>
                  </a:cubicBezTo>
                  <a:cubicBezTo>
                    <a:pt x="115" y="19"/>
                    <a:pt x="116" y="20"/>
                    <a:pt x="117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7" y="20"/>
                    <a:pt x="106" y="21"/>
                    <a:pt x="106" y="21"/>
                  </a:cubicBezTo>
                  <a:cubicBezTo>
                    <a:pt x="106" y="22"/>
                    <a:pt x="106" y="23"/>
                    <a:pt x="107" y="24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7" y="20"/>
                    <a:pt x="107" y="20"/>
                    <a:pt x="107" y="20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9" y="26"/>
                    <a:pt x="99" y="26"/>
                    <a:pt x="99" y="27"/>
                  </a:cubicBezTo>
                  <a:cubicBezTo>
                    <a:pt x="99" y="28"/>
                    <a:pt x="99" y="28"/>
                    <a:pt x="100" y="29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2" y="29"/>
                    <a:pt x="91" y="29"/>
                    <a:pt x="91" y="30"/>
                  </a:cubicBezTo>
                  <a:cubicBezTo>
                    <a:pt x="91" y="31"/>
                    <a:pt x="92" y="31"/>
                    <a:pt x="92" y="32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5" y="34"/>
                    <a:pt x="85" y="34"/>
                    <a:pt x="85" y="35"/>
                  </a:cubicBezTo>
                  <a:cubicBezTo>
                    <a:pt x="85" y="36"/>
                    <a:pt x="85" y="37"/>
                    <a:pt x="86" y="37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9" y="37"/>
                    <a:pt x="89" y="37"/>
                    <a:pt x="89" y="37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0" y="39"/>
                    <a:pt x="79" y="40"/>
                    <a:pt x="79" y="41"/>
                  </a:cubicBezTo>
                  <a:cubicBezTo>
                    <a:pt x="79" y="41"/>
                    <a:pt x="79" y="42"/>
                    <a:pt x="80" y="42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0" y="44"/>
                    <a:pt x="70" y="45"/>
                  </a:cubicBezTo>
                  <a:cubicBezTo>
                    <a:pt x="70" y="45"/>
                    <a:pt x="70" y="46"/>
                    <a:pt x="71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9"/>
                    <a:pt x="67" y="49"/>
                    <a:pt x="67" y="50"/>
                  </a:cubicBezTo>
                  <a:cubicBezTo>
                    <a:pt x="67" y="50"/>
                    <a:pt x="68" y="51"/>
                    <a:pt x="68" y="51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0" y="53"/>
                    <a:pt x="60" y="54"/>
                  </a:cubicBezTo>
                  <a:cubicBezTo>
                    <a:pt x="60" y="54"/>
                    <a:pt x="60" y="55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8"/>
                    <a:pt x="57" y="59"/>
                    <a:pt x="57" y="60"/>
                  </a:cubicBezTo>
                  <a:cubicBezTo>
                    <a:pt x="57" y="60"/>
                    <a:pt x="57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2" y="64"/>
                    <a:pt x="52" y="64"/>
                    <a:pt x="52" y="65"/>
                  </a:cubicBezTo>
                  <a:cubicBezTo>
                    <a:pt x="52" y="65"/>
                    <a:pt x="52" y="66"/>
                    <a:pt x="53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8" y="68"/>
                    <a:pt x="47" y="69"/>
                    <a:pt x="48" y="70"/>
                  </a:cubicBezTo>
                  <a:cubicBezTo>
                    <a:pt x="48" y="70"/>
                    <a:pt x="48" y="71"/>
                    <a:pt x="48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3"/>
                    <a:pt x="44" y="73"/>
                    <a:pt x="44" y="74"/>
                  </a:cubicBezTo>
                  <a:cubicBezTo>
                    <a:pt x="44" y="75"/>
                    <a:pt x="44" y="75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9"/>
                    <a:pt x="39" y="80"/>
                  </a:cubicBezTo>
                  <a:cubicBezTo>
                    <a:pt x="39" y="80"/>
                    <a:pt x="40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5" y="83"/>
                    <a:pt x="35" y="84"/>
                    <a:pt x="35" y="85"/>
                  </a:cubicBezTo>
                  <a:cubicBezTo>
                    <a:pt x="35" y="85"/>
                    <a:pt x="36" y="86"/>
                    <a:pt x="36" y="86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1" y="90"/>
                    <a:pt x="31" y="91"/>
                    <a:pt x="31" y="91"/>
                  </a:cubicBezTo>
                  <a:cubicBezTo>
                    <a:pt x="31" y="92"/>
                    <a:pt x="31" y="92"/>
                    <a:pt x="32" y="93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7" y="94"/>
                    <a:pt x="27" y="95"/>
                    <a:pt x="27" y="96"/>
                  </a:cubicBezTo>
                  <a:cubicBezTo>
                    <a:pt x="27" y="96"/>
                    <a:pt x="27" y="97"/>
                    <a:pt x="28" y="97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1"/>
                    <a:pt x="23" y="101"/>
                    <a:pt x="23" y="102"/>
                  </a:cubicBezTo>
                  <a:cubicBezTo>
                    <a:pt x="23" y="103"/>
                    <a:pt x="23" y="103"/>
                    <a:pt x="24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9" y="110"/>
                    <a:pt x="19" y="111"/>
                    <a:pt x="20" y="111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2" y="110"/>
                    <a:pt x="22" y="110"/>
                    <a:pt x="22" y="110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6" y="116"/>
                    <a:pt x="16" y="117"/>
                    <a:pt x="16" y="118"/>
                  </a:cubicBezTo>
                  <a:cubicBezTo>
                    <a:pt x="16" y="118"/>
                    <a:pt x="16" y="119"/>
                    <a:pt x="17" y="119"/>
                  </a:cubicBezTo>
                  <a:cubicBezTo>
                    <a:pt x="17" y="119"/>
                    <a:pt x="17" y="119"/>
                    <a:pt x="17" y="119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3" y="124"/>
                    <a:pt x="13" y="125"/>
                    <a:pt x="14" y="125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0" y="131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8" y="137"/>
                    <a:pt x="8" y="138"/>
                    <a:pt x="9" y="139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9" y="136"/>
                    <a:pt x="9" y="136"/>
                    <a:pt x="9" y="136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5" y="145"/>
                    <a:pt x="6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6" y="144"/>
                    <a:pt x="6" y="144"/>
                    <a:pt x="6" y="144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4" y="154"/>
                    <a:pt x="4" y="154"/>
                    <a:pt x="5" y="155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1" y="161"/>
                    <a:pt x="2" y="162"/>
                    <a:pt x="3" y="163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70"/>
                    <a:pt x="0" y="171"/>
                    <a:pt x="1" y="171"/>
                  </a:cubicBezTo>
                  <a:cubicBezTo>
                    <a:pt x="2" y="172"/>
                    <a:pt x="2" y="172"/>
                    <a:pt x="2" y="172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80"/>
                    <a:pt x="1" y="181"/>
                    <a:pt x="1" y="181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1" y="180"/>
                    <a:pt x="1" y="180"/>
                    <a:pt x="1" y="180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87"/>
                    <a:pt x="0" y="187"/>
                    <a:pt x="1" y="188"/>
                  </a:cubicBezTo>
                  <a:cubicBezTo>
                    <a:pt x="1" y="188"/>
                    <a:pt x="1" y="188"/>
                    <a:pt x="1" y="188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7"/>
                    <a:pt x="1" y="198"/>
                  </a:cubicBezTo>
                  <a:cubicBezTo>
                    <a:pt x="1" y="198"/>
                    <a:pt x="1" y="198"/>
                    <a:pt x="1" y="198"/>
                  </a:cubicBezTo>
                  <a:cubicBezTo>
                    <a:pt x="2" y="196"/>
                    <a:pt x="2" y="196"/>
                    <a:pt x="2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4"/>
                    <a:pt x="0" y="205"/>
                    <a:pt x="1" y="205"/>
                  </a:cubicBezTo>
                  <a:cubicBezTo>
                    <a:pt x="1" y="205"/>
                    <a:pt x="1" y="205"/>
                    <a:pt x="1" y="205"/>
                  </a:cubicBezTo>
                  <a:cubicBezTo>
                    <a:pt x="1" y="214"/>
                    <a:pt x="1" y="214"/>
                    <a:pt x="1" y="214"/>
                  </a:cubicBezTo>
                  <a:cubicBezTo>
                    <a:pt x="1" y="214"/>
                    <a:pt x="1" y="215"/>
                    <a:pt x="2" y="215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3" y="214"/>
                    <a:pt x="3" y="214"/>
                    <a:pt x="3" y="214"/>
                  </a:cubicBezTo>
                  <a:cubicBezTo>
                    <a:pt x="1" y="214"/>
                    <a:pt x="1" y="214"/>
                    <a:pt x="1" y="21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3" y="223"/>
                    <a:pt x="3" y="224"/>
                    <a:pt x="3" y="224"/>
                  </a:cubicBezTo>
                  <a:cubicBezTo>
                    <a:pt x="4" y="224"/>
                    <a:pt x="4" y="224"/>
                    <a:pt x="4" y="224"/>
                  </a:cubicBezTo>
                  <a:cubicBezTo>
                    <a:pt x="5" y="223"/>
                    <a:pt x="5" y="223"/>
                    <a:pt x="5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3" y="231"/>
                    <a:pt x="3" y="231"/>
                    <a:pt x="3" y="231"/>
                  </a:cubicBezTo>
                  <a:cubicBezTo>
                    <a:pt x="3" y="232"/>
                    <a:pt x="3" y="233"/>
                    <a:pt x="4" y="233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2"/>
                    <a:pt x="6" y="242"/>
                    <a:pt x="6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8" y="241"/>
                    <a:pt x="8" y="241"/>
                    <a:pt x="8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1"/>
                    <a:pt x="8" y="251"/>
                    <a:pt x="8" y="252"/>
                  </a:cubicBezTo>
                  <a:cubicBezTo>
                    <a:pt x="9" y="252"/>
                    <a:pt x="9" y="252"/>
                    <a:pt x="9" y="252"/>
                  </a:cubicBezTo>
                  <a:cubicBezTo>
                    <a:pt x="11" y="260"/>
                    <a:pt x="11" y="260"/>
                    <a:pt x="11" y="260"/>
                  </a:cubicBezTo>
                  <a:cubicBezTo>
                    <a:pt x="11" y="260"/>
                    <a:pt x="11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5" y="272"/>
                    <a:pt x="15" y="272"/>
                    <a:pt x="15" y="272"/>
                  </a:cubicBezTo>
                  <a:cubicBezTo>
                    <a:pt x="16" y="272"/>
                    <a:pt x="16" y="272"/>
                    <a:pt x="16" y="273"/>
                  </a:cubicBezTo>
                  <a:cubicBezTo>
                    <a:pt x="17" y="273"/>
                    <a:pt x="17" y="273"/>
                    <a:pt x="17" y="273"/>
                  </a:cubicBezTo>
                  <a:cubicBezTo>
                    <a:pt x="21" y="286"/>
                    <a:pt x="21" y="286"/>
                    <a:pt x="21" y="286"/>
                  </a:cubicBezTo>
                  <a:cubicBezTo>
                    <a:pt x="21" y="286"/>
                    <a:pt x="21" y="286"/>
                    <a:pt x="22" y="287"/>
                  </a:cubicBezTo>
                  <a:cubicBezTo>
                    <a:pt x="25" y="289"/>
                    <a:pt x="25" y="289"/>
                    <a:pt x="25" y="289"/>
                  </a:cubicBezTo>
                  <a:cubicBezTo>
                    <a:pt x="29" y="299"/>
                    <a:pt x="29" y="299"/>
                    <a:pt x="29" y="299"/>
                  </a:cubicBezTo>
                  <a:cubicBezTo>
                    <a:pt x="30" y="299"/>
                    <a:pt x="30" y="299"/>
                    <a:pt x="30" y="300"/>
                  </a:cubicBezTo>
                  <a:cubicBezTo>
                    <a:pt x="33" y="301"/>
                    <a:pt x="33" y="301"/>
                    <a:pt x="33" y="301"/>
                  </a:cubicBezTo>
                  <a:cubicBezTo>
                    <a:pt x="41" y="316"/>
                    <a:pt x="41" y="316"/>
                    <a:pt x="41" y="316"/>
                  </a:cubicBezTo>
                  <a:cubicBezTo>
                    <a:pt x="42" y="316"/>
                    <a:pt x="42" y="316"/>
                    <a:pt x="42" y="316"/>
                  </a:cubicBezTo>
                  <a:cubicBezTo>
                    <a:pt x="46" y="319"/>
                    <a:pt x="46" y="319"/>
                    <a:pt x="46" y="319"/>
                  </a:cubicBezTo>
                  <a:cubicBezTo>
                    <a:pt x="65" y="339"/>
                    <a:pt x="65" y="339"/>
                    <a:pt x="65" y="339"/>
                  </a:cubicBezTo>
                  <a:cubicBezTo>
                    <a:pt x="65" y="340"/>
                    <a:pt x="65" y="340"/>
                    <a:pt x="65" y="340"/>
                  </a:cubicBezTo>
                  <a:cubicBezTo>
                    <a:pt x="70" y="343"/>
                    <a:pt x="70" y="343"/>
                    <a:pt x="70" y="343"/>
                  </a:cubicBezTo>
                  <a:cubicBezTo>
                    <a:pt x="71" y="343"/>
                    <a:pt x="72" y="343"/>
                    <a:pt x="73" y="342"/>
                  </a:cubicBezTo>
                  <a:cubicBezTo>
                    <a:pt x="73" y="341"/>
                    <a:pt x="73" y="340"/>
                    <a:pt x="72" y="33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8"/>
            <p:cNvSpPr/>
            <p:nvPr/>
          </p:nvSpPr>
          <p:spPr bwMode="auto">
            <a:xfrm>
              <a:off x="5451476" y="1303338"/>
              <a:ext cx="487363" cy="525463"/>
            </a:xfrm>
            <a:custGeom>
              <a:avLst/>
              <a:gdLst>
                <a:gd name="T0" fmla="*/ 4 w 312"/>
                <a:gd name="T1" fmla="*/ 296 h 337"/>
                <a:gd name="T2" fmla="*/ 4 w 312"/>
                <a:gd name="T3" fmla="*/ 298 h 337"/>
                <a:gd name="T4" fmla="*/ 3 w 312"/>
                <a:gd name="T5" fmla="*/ 297 h 337"/>
                <a:gd name="T6" fmla="*/ 36 w 312"/>
                <a:gd name="T7" fmla="*/ 315 h 337"/>
                <a:gd name="T8" fmla="*/ 61 w 312"/>
                <a:gd name="T9" fmla="*/ 323 h 337"/>
                <a:gd name="T10" fmla="*/ 102 w 312"/>
                <a:gd name="T11" fmla="*/ 332 h 337"/>
                <a:gd name="T12" fmla="*/ 116 w 312"/>
                <a:gd name="T13" fmla="*/ 334 h 337"/>
                <a:gd name="T14" fmla="*/ 135 w 312"/>
                <a:gd name="T15" fmla="*/ 337 h 337"/>
                <a:gd name="T16" fmla="*/ 142 w 312"/>
                <a:gd name="T17" fmla="*/ 335 h 337"/>
                <a:gd name="T18" fmla="*/ 159 w 312"/>
                <a:gd name="T19" fmla="*/ 329 h 337"/>
                <a:gd name="T20" fmla="*/ 180 w 312"/>
                <a:gd name="T21" fmla="*/ 322 h 337"/>
                <a:gd name="T22" fmla="*/ 198 w 312"/>
                <a:gd name="T23" fmla="*/ 316 h 337"/>
                <a:gd name="T24" fmla="*/ 212 w 312"/>
                <a:gd name="T25" fmla="*/ 312 h 337"/>
                <a:gd name="T26" fmla="*/ 223 w 312"/>
                <a:gd name="T27" fmla="*/ 305 h 337"/>
                <a:gd name="T28" fmla="*/ 226 w 312"/>
                <a:gd name="T29" fmla="*/ 301 h 337"/>
                <a:gd name="T30" fmla="*/ 241 w 312"/>
                <a:gd name="T31" fmla="*/ 291 h 337"/>
                <a:gd name="T32" fmla="*/ 250 w 312"/>
                <a:gd name="T33" fmla="*/ 279 h 337"/>
                <a:gd name="T34" fmla="*/ 260 w 312"/>
                <a:gd name="T35" fmla="*/ 271 h 337"/>
                <a:gd name="T36" fmla="*/ 273 w 312"/>
                <a:gd name="T37" fmla="*/ 260 h 337"/>
                <a:gd name="T38" fmla="*/ 280 w 312"/>
                <a:gd name="T39" fmla="*/ 246 h 337"/>
                <a:gd name="T40" fmla="*/ 287 w 312"/>
                <a:gd name="T41" fmla="*/ 232 h 337"/>
                <a:gd name="T42" fmla="*/ 293 w 312"/>
                <a:gd name="T43" fmla="*/ 221 h 337"/>
                <a:gd name="T44" fmla="*/ 297 w 312"/>
                <a:gd name="T45" fmla="*/ 206 h 337"/>
                <a:gd name="T46" fmla="*/ 301 w 312"/>
                <a:gd name="T47" fmla="*/ 193 h 337"/>
                <a:gd name="T48" fmla="*/ 307 w 312"/>
                <a:gd name="T49" fmla="*/ 182 h 337"/>
                <a:gd name="T50" fmla="*/ 309 w 312"/>
                <a:gd name="T51" fmla="*/ 160 h 337"/>
                <a:gd name="T52" fmla="*/ 310 w 312"/>
                <a:gd name="T53" fmla="*/ 137 h 337"/>
                <a:gd name="T54" fmla="*/ 306 w 312"/>
                <a:gd name="T55" fmla="*/ 121 h 337"/>
                <a:gd name="T56" fmla="*/ 303 w 312"/>
                <a:gd name="T57" fmla="*/ 86 h 337"/>
                <a:gd name="T58" fmla="*/ 281 w 312"/>
                <a:gd name="T59" fmla="*/ 42 h 337"/>
                <a:gd name="T60" fmla="*/ 266 w 312"/>
                <a:gd name="T61" fmla="*/ 28 h 337"/>
                <a:gd name="T62" fmla="*/ 298 w 312"/>
                <a:gd name="T63" fmla="*/ 86 h 337"/>
                <a:gd name="T64" fmla="*/ 304 w 312"/>
                <a:gd name="T65" fmla="*/ 115 h 337"/>
                <a:gd name="T66" fmla="*/ 306 w 312"/>
                <a:gd name="T67" fmla="*/ 137 h 337"/>
                <a:gd name="T68" fmla="*/ 308 w 312"/>
                <a:gd name="T69" fmla="*/ 156 h 337"/>
                <a:gd name="T70" fmla="*/ 306 w 312"/>
                <a:gd name="T71" fmla="*/ 172 h 337"/>
                <a:gd name="T72" fmla="*/ 301 w 312"/>
                <a:gd name="T73" fmla="*/ 186 h 337"/>
                <a:gd name="T74" fmla="*/ 301 w 312"/>
                <a:gd name="T75" fmla="*/ 193 h 337"/>
                <a:gd name="T76" fmla="*/ 292 w 312"/>
                <a:gd name="T77" fmla="*/ 215 h 337"/>
                <a:gd name="T78" fmla="*/ 286 w 312"/>
                <a:gd name="T79" fmla="*/ 226 h 337"/>
                <a:gd name="T80" fmla="*/ 281 w 312"/>
                <a:gd name="T81" fmla="*/ 242 h 337"/>
                <a:gd name="T82" fmla="*/ 272 w 312"/>
                <a:gd name="T83" fmla="*/ 254 h 337"/>
                <a:gd name="T84" fmla="*/ 263 w 312"/>
                <a:gd name="T85" fmla="*/ 267 h 337"/>
                <a:gd name="T86" fmla="*/ 252 w 312"/>
                <a:gd name="T87" fmla="*/ 277 h 337"/>
                <a:gd name="T88" fmla="*/ 244 w 312"/>
                <a:gd name="T89" fmla="*/ 285 h 337"/>
                <a:gd name="T90" fmla="*/ 240 w 312"/>
                <a:gd name="T91" fmla="*/ 289 h 337"/>
                <a:gd name="T92" fmla="*/ 227 w 312"/>
                <a:gd name="T93" fmla="*/ 301 h 337"/>
                <a:gd name="T94" fmla="*/ 215 w 312"/>
                <a:gd name="T95" fmla="*/ 309 h 337"/>
                <a:gd name="T96" fmla="*/ 203 w 312"/>
                <a:gd name="T97" fmla="*/ 317 h 337"/>
                <a:gd name="T98" fmla="*/ 188 w 312"/>
                <a:gd name="T99" fmla="*/ 320 h 337"/>
                <a:gd name="T100" fmla="*/ 168 w 312"/>
                <a:gd name="T101" fmla="*/ 326 h 337"/>
                <a:gd name="T102" fmla="*/ 161 w 312"/>
                <a:gd name="T103" fmla="*/ 329 h 337"/>
                <a:gd name="T104" fmla="*/ 143 w 312"/>
                <a:gd name="T105" fmla="*/ 333 h 337"/>
                <a:gd name="T106" fmla="*/ 124 w 312"/>
                <a:gd name="T107" fmla="*/ 337 h 337"/>
                <a:gd name="T108" fmla="*/ 112 w 312"/>
                <a:gd name="T109" fmla="*/ 334 h 337"/>
                <a:gd name="T110" fmla="*/ 114 w 312"/>
                <a:gd name="T111" fmla="*/ 334 h 337"/>
                <a:gd name="T112" fmla="*/ 84 w 312"/>
                <a:gd name="T113" fmla="*/ 331 h 337"/>
                <a:gd name="T114" fmla="*/ 64 w 312"/>
                <a:gd name="T115" fmla="*/ 327 h 337"/>
                <a:gd name="T116" fmla="*/ 64 w 312"/>
                <a:gd name="T117" fmla="*/ 325 h 337"/>
                <a:gd name="T118" fmla="*/ 12 w 312"/>
                <a:gd name="T119" fmla="*/ 299 h 337"/>
                <a:gd name="T120" fmla="*/ 1 w 312"/>
                <a:gd name="T121" fmla="*/ 298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2" h="337">
                  <a:moveTo>
                    <a:pt x="33" y="313"/>
                  </a:moveTo>
                  <a:cubicBezTo>
                    <a:pt x="33" y="313"/>
                    <a:pt x="31" y="312"/>
                    <a:pt x="29" y="311"/>
                  </a:cubicBezTo>
                  <a:cubicBezTo>
                    <a:pt x="24" y="308"/>
                    <a:pt x="18" y="305"/>
                    <a:pt x="13" y="301"/>
                  </a:cubicBezTo>
                  <a:cubicBezTo>
                    <a:pt x="10" y="300"/>
                    <a:pt x="8" y="298"/>
                    <a:pt x="6" y="297"/>
                  </a:cubicBezTo>
                  <a:cubicBezTo>
                    <a:pt x="6" y="297"/>
                    <a:pt x="5" y="296"/>
                    <a:pt x="4" y="296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5" y="297"/>
                    <a:pt x="5" y="297"/>
                    <a:pt x="5" y="297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5" y="297"/>
                    <a:pt x="5" y="297"/>
                    <a:pt x="5" y="297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297"/>
                    <a:pt x="5" y="297"/>
                    <a:pt x="5" y="297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3" y="298"/>
                    <a:pt x="4" y="298"/>
                    <a:pt x="4" y="298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3" y="299"/>
                    <a:pt x="3" y="299"/>
                    <a:pt x="3" y="299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3" y="299"/>
                    <a:pt x="3" y="299"/>
                    <a:pt x="3" y="299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3" y="299"/>
                    <a:pt x="3" y="299"/>
                    <a:pt x="3" y="299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2" y="298"/>
                    <a:pt x="2" y="298"/>
                    <a:pt x="2" y="298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2" y="298"/>
                    <a:pt x="2" y="298"/>
                    <a:pt x="2" y="298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2" y="299"/>
                    <a:pt x="3" y="299"/>
                    <a:pt x="3" y="299"/>
                  </a:cubicBezTo>
                  <a:cubicBezTo>
                    <a:pt x="8" y="301"/>
                    <a:pt x="23" y="309"/>
                    <a:pt x="36" y="315"/>
                  </a:cubicBezTo>
                  <a:cubicBezTo>
                    <a:pt x="43" y="319"/>
                    <a:pt x="50" y="322"/>
                    <a:pt x="54" y="325"/>
                  </a:cubicBezTo>
                  <a:cubicBezTo>
                    <a:pt x="57" y="326"/>
                    <a:pt x="59" y="327"/>
                    <a:pt x="60" y="328"/>
                  </a:cubicBezTo>
                  <a:cubicBezTo>
                    <a:pt x="61" y="328"/>
                    <a:pt x="62" y="328"/>
                    <a:pt x="62" y="328"/>
                  </a:cubicBezTo>
                  <a:cubicBezTo>
                    <a:pt x="63" y="329"/>
                    <a:pt x="63" y="329"/>
                    <a:pt x="63" y="329"/>
                  </a:cubicBezTo>
                  <a:cubicBezTo>
                    <a:pt x="63" y="329"/>
                    <a:pt x="63" y="329"/>
                    <a:pt x="63" y="329"/>
                  </a:cubicBezTo>
                  <a:cubicBezTo>
                    <a:pt x="63" y="329"/>
                    <a:pt x="63" y="329"/>
                    <a:pt x="64" y="329"/>
                  </a:cubicBezTo>
                  <a:cubicBezTo>
                    <a:pt x="64" y="329"/>
                    <a:pt x="64" y="329"/>
                    <a:pt x="64" y="329"/>
                  </a:cubicBezTo>
                  <a:cubicBezTo>
                    <a:pt x="65" y="329"/>
                    <a:pt x="65" y="329"/>
                    <a:pt x="65" y="328"/>
                  </a:cubicBezTo>
                  <a:cubicBezTo>
                    <a:pt x="66" y="328"/>
                    <a:pt x="66" y="327"/>
                    <a:pt x="66" y="327"/>
                  </a:cubicBezTo>
                  <a:cubicBezTo>
                    <a:pt x="66" y="326"/>
                    <a:pt x="65" y="325"/>
                    <a:pt x="65" y="325"/>
                  </a:cubicBezTo>
                  <a:cubicBezTo>
                    <a:pt x="61" y="323"/>
                    <a:pt x="61" y="323"/>
                    <a:pt x="61" y="323"/>
                  </a:cubicBezTo>
                  <a:cubicBezTo>
                    <a:pt x="60" y="324"/>
                    <a:pt x="60" y="324"/>
                    <a:pt x="60" y="324"/>
                  </a:cubicBezTo>
                  <a:cubicBezTo>
                    <a:pt x="59" y="326"/>
                    <a:pt x="59" y="326"/>
                    <a:pt x="59" y="326"/>
                  </a:cubicBezTo>
                  <a:cubicBezTo>
                    <a:pt x="85" y="333"/>
                    <a:pt x="85" y="333"/>
                    <a:pt x="85" y="333"/>
                  </a:cubicBezTo>
                  <a:cubicBezTo>
                    <a:pt x="86" y="334"/>
                    <a:pt x="87" y="333"/>
                    <a:pt x="88" y="332"/>
                  </a:cubicBezTo>
                  <a:cubicBezTo>
                    <a:pt x="88" y="331"/>
                    <a:pt x="88" y="330"/>
                    <a:pt x="87" y="330"/>
                  </a:cubicBezTo>
                  <a:cubicBezTo>
                    <a:pt x="87" y="330"/>
                    <a:pt x="87" y="330"/>
                    <a:pt x="87" y="330"/>
                  </a:cubicBezTo>
                  <a:cubicBezTo>
                    <a:pt x="86" y="331"/>
                    <a:pt x="86" y="331"/>
                    <a:pt x="86" y="331"/>
                  </a:cubicBezTo>
                  <a:cubicBezTo>
                    <a:pt x="85" y="333"/>
                    <a:pt x="85" y="333"/>
                    <a:pt x="85" y="333"/>
                  </a:cubicBezTo>
                  <a:cubicBezTo>
                    <a:pt x="100" y="336"/>
                    <a:pt x="100" y="336"/>
                    <a:pt x="100" y="336"/>
                  </a:cubicBezTo>
                  <a:cubicBezTo>
                    <a:pt x="101" y="336"/>
                    <a:pt x="102" y="336"/>
                    <a:pt x="103" y="335"/>
                  </a:cubicBezTo>
                  <a:cubicBezTo>
                    <a:pt x="103" y="334"/>
                    <a:pt x="103" y="333"/>
                    <a:pt x="102" y="332"/>
                  </a:cubicBezTo>
                  <a:cubicBezTo>
                    <a:pt x="99" y="330"/>
                    <a:pt x="99" y="330"/>
                    <a:pt x="99" y="330"/>
                  </a:cubicBezTo>
                  <a:cubicBezTo>
                    <a:pt x="98" y="332"/>
                    <a:pt x="98" y="332"/>
                    <a:pt x="98" y="332"/>
                  </a:cubicBezTo>
                  <a:cubicBezTo>
                    <a:pt x="97" y="334"/>
                    <a:pt x="97" y="334"/>
                    <a:pt x="97" y="334"/>
                  </a:cubicBezTo>
                  <a:cubicBezTo>
                    <a:pt x="97" y="334"/>
                    <a:pt x="101" y="335"/>
                    <a:pt x="105" y="336"/>
                  </a:cubicBezTo>
                  <a:cubicBezTo>
                    <a:pt x="106" y="336"/>
                    <a:pt x="108" y="336"/>
                    <a:pt x="110" y="336"/>
                  </a:cubicBezTo>
                  <a:cubicBezTo>
                    <a:pt x="111" y="337"/>
                    <a:pt x="112" y="337"/>
                    <a:pt x="112" y="337"/>
                  </a:cubicBezTo>
                  <a:cubicBezTo>
                    <a:pt x="113" y="337"/>
                    <a:pt x="113" y="337"/>
                    <a:pt x="114" y="337"/>
                  </a:cubicBezTo>
                  <a:cubicBezTo>
                    <a:pt x="114" y="337"/>
                    <a:pt x="114" y="337"/>
                    <a:pt x="114" y="337"/>
                  </a:cubicBezTo>
                  <a:cubicBezTo>
                    <a:pt x="115" y="337"/>
                    <a:pt x="115" y="337"/>
                    <a:pt x="115" y="337"/>
                  </a:cubicBezTo>
                  <a:cubicBezTo>
                    <a:pt x="115" y="337"/>
                    <a:pt x="115" y="337"/>
                    <a:pt x="116" y="336"/>
                  </a:cubicBezTo>
                  <a:cubicBezTo>
                    <a:pt x="116" y="336"/>
                    <a:pt x="116" y="335"/>
                    <a:pt x="116" y="334"/>
                  </a:cubicBezTo>
                  <a:cubicBezTo>
                    <a:pt x="116" y="334"/>
                    <a:pt x="116" y="333"/>
                    <a:pt x="115" y="333"/>
                  </a:cubicBezTo>
                  <a:cubicBezTo>
                    <a:pt x="114" y="332"/>
                    <a:pt x="114" y="332"/>
                    <a:pt x="114" y="332"/>
                  </a:cubicBezTo>
                  <a:cubicBezTo>
                    <a:pt x="113" y="334"/>
                    <a:pt x="113" y="334"/>
                    <a:pt x="113" y="334"/>
                  </a:cubicBezTo>
                  <a:cubicBezTo>
                    <a:pt x="113" y="336"/>
                    <a:pt x="113" y="336"/>
                    <a:pt x="113" y="336"/>
                  </a:cubicBezTo>
                  <a:cubicBezTo>
                    <a:pt x="125" y="337"/>
                    <a:pt x="125" y="337"/>
                    <a:pt x="125" y="337"/>
                  </a:cubicBezTo>
                  <a:cubicBezTo>
                    <a:pt x="126" y="337"/>
                    <a:pt x="126" y="336"/>
                    <a:pt x="127" y="336"/>
                  </a:cubicBezTo>
                  <a:cubicBezTo>
                    <a:pt x="127" y="335"/>
                    <a:pt x="127" y="334"/>
                    <a:pt x="126" y="333"/>
                  </a:cubicBezTo>
                  <a:cubicBezTo>
                    <a:pt x="123" y="331"/>
                    <a:pt x="123" y="331"/>
                    <a:pt x="123" y="331"/>
                  </a:cubicBezTo>
                  <a:cubicBezTo>
                    <a:pt x="122" y="333"/>
                    <a:pt x="122" y="333"/>
                    <a:pt x="122" y="333"/>
                  </a:cubicBezTo>
                  <a:cubicBezTo>
                    <a:pt x="122" y="335"/>
                    <a:pt x="122" y="335"/>
                    <a:pt x="122" y="335"/>
                  </a:cubicBezTo>
                  <a:cubicBezTo>
                    <a:pt x="135" y="337"/>
                    <a:pt x="135" y="337"/>
                    <a:pt x="135" y="337"/>
                  </a:cubicBezTo>
                  <a:cubicBezTo>
                    <a:pt x="136" y="337"/>
                    <a:pt x="137" y="337"/>
                    <a:pt x="137" y="336"/>
                  </a:cubicBezTo>
                  <a:cubicBezTo>
                    <a:pt x="137" y="335"/>
                    <a:pt x="137" y="334"/>
                    <a:pt x="136" y="333"/>
                  </a:cubicBezTo>
                  <a:cubicBezTo>
                    <a:pt x="133" y="331"/>
                    <a:pt x="133" y="331"/>
                    <a:pt x="133" y="331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132" y="335"/>
                    <a:pt x="132" y="335"/>
                    <a:pt x="132" y="335"/>
                  </a:cubicBezTo>
                  <a:cubicBezTo>
                    <a:pt x="143" y="335"/>
                    <a:pt x="143" y="335"/>
                    <a:pt x="143" y="335"/>
                  </a:cubicBezTo>
                  <a:cubicBezTo>
                    <a:pt x="144" y="335"/>
                    <a:pt x="145" y="335"/>
                    <a:pt x="145" y="334"/>
                  </a:cubicBezTo>
                  <a:cubicBezTo>
                    <a:pt x="145" y="333"/>
                    <a:pt x="145" y="332"/>
                    <a:pt x="144" y="332"/>
                  </a:cubicBezTo>
                  <a:cubicBezTo>
                    <a:pt x="143" y="331"/>
                    <a:pt x="143" y="331"/>
                    <a:pt x="143" y="331"/>
                  </a:cubicBezTo>
                  <a:cubicBezTo>
                    <a:pt x="142" y="333"/>
                    <a:pt x="142" y="333"/>
                    <a:pt x="142" y="333"/>
                  </a:cubicBezTo>
                  <a:cubicBezTo>
                    <a:pt x="142" y="335"/>
                    <a:pt x="142" y="335"/>
                    <a:pt x="142" y="335"/>
                  </a:cubicBezTo>
                  <a:cubicBezTo>
                    <a:pt x="154" y="334"/>
                    <a:pt x="154" y="334"/>
                    <a:pt x="154" y="334"/>
                  </a:cubicBezTo>
                  <a:cubicBezTo>
                    <a:pt x="155" y="334"/>
                    <a:pt x="155" y="334"/>
                    <a:pt x="156" y="333"/>
                  </a:cubicBezTo>
                  <a:cubicBezTo>
                    <a:pt x="156" y="332"/>
                    <a:pt x="155" y="331"/>
                    <a:pt x="155" y="330"/>
                  </a:cubicBezTo>
                  <a:cubicBezTo>
                    <a:pt x="153" y="329"/>
                    <a:pt x="153" y="329"/>
                    <a:pt x="153" y="329"/>
                  </a:cubicBezTo>
                  <a:cubicBezTo>
                    <a:pt x="152" y="331"/>
                    <a:pt x="152" y="331"/>
                    <a:pt x="152" y="331"/>
                  </a:cubicBezTo>
                  <a:cubicBezTo>
                    <a:pt x="152" y="333"/>
                    <a:pt x="152" y="333"/>
                    <a:pt x="152" y="333"/>
                  </a:cubicBezTo>
                  <a:cubicBezTo>
                    <a:pt x="161" y="333"/>
                    <a:pt x="161" y="333"/>
                    <a:pt x="161" y="333"/>
                  </a:cubicBezTo>
                  <a:cubicBezTo>
                    <a:pt x="162" y="333"/>
                    <a:pt x="163" y="332"/>
                    <a:pt x="163" y="331"/>
                  </a:cubicBezTo>
                  <a:cubicBezTo>
                    <a:pt x="163" y="330"/>
                    <a:pt x="163" y="329"/>
                    <a:pt x="162" y="329"/>
                  </a:cubicBezTo>
                  <a:cubicBezTo>
                    <a:pt x="160" y="327"/>
                    <a:pt x="160" y="327"/>
                    <a:pt x="160" y="327"/>
                  </a:cubicBezTo>
                  <a:cubicBezTo>
                    <a:pt x="159" y="329"/>
                    <a:pt x="159" y="329"/>
                    <a:pt x="159" y="329"/>
                  </a:cubicBezTo>
                  <a:cubicBezTo>
                    <a:pt x="159" y="331"/>
                    <a:pt x="159" y="331"/>
                    <a:pt x="159" y="331"/>
                  </a:cubicBezTo>
                  <a:cubicBezTo>
                    <a:pt x="171" y="331"/>
                    <a:pt x="171" y="331"/>
                    <a:pt x="171" y="331"/>
                  </a:cubicBezTo>
                  <a:cubicBezTo>
                    <a:pt x="172" y="331"/>
                    <a:pt x="173" y="331"/>
                    <a:pt x="173" y="330"/>
                  </a:cubicBezTo>
                  <a:cubicBezTo>
                    <a:pt x="174" y="329"/>
                    <a:pt x="173" y="328"/>
                    <a:pt x="173" y="328"/>
                  </a:cubicBezTo>
                  <a:cubicBezTo>
                    <a:pt x="170" y="326"/>
                    <a:pt x="170" y="326"/>
                    <a:pt x="170" y="326"/>
                  </a:cubicBezTo>
                  <a:cubicBezTo>
                    <a:pt x="169" y="328"/>
                    <a:pt x="169" y="328"/>
                    <a:pt x="169" y="328"/>
                  </a:cubicBezTo>
                  <a:cubicBezTo>
                    <a:pt x="170" y="330"/>
                    <a:pt x="170" y="330"/>
                    <a:pt x="170" y="330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1" y="326"/>
                    <a:pt x="181" y="325"/>
                    <a:pt x="182" y="325"/>
                  </a:cubicBezTo>
                  <a:cubicBezTo>
                    <a:pt x="182" y="324"/>
                    <a:pt x="181" y="323"/>
                    <a:pt x="181" y="323"/>
                  </a:cubicBezTo>
                  <a:cubicBezTo>
                    <a:pt x="180" y="322"/>
                    <a:pt x="180" y="322"/>
                    <a:pt x="180" y="322"/>
                  </a:cubicBezTo>
                  <a:cubicBezTo>
                    <a:pt x="179" y="324"/>
                    <a:pt x="179" y="324"/>
                    <a:pt x="179" y="324"/>
                  </a:cubicBezTo>
                  <a:cubicBezTo>
                    <a:pt x="179" y="326"/>
                    <a:pt x="179" y="326"/>
                    <a:pt x="179" y="326"/>
                  </a:cubicBezTo>
                  <a:cubicBezTo>
                    <a:pt x="191" y="323"/>
                    <a:pt x="191" y="323"/>
                    <a:pt x="191" y="323"/>
                  </a:cubicBezTo>
                  <a:cubicBezTo>
                    <a:pt x="192" y="323"/>
                    <a:pt x="192" y="322"/>
                    <a:pt x="192" y="321"/>
                  </a:cubicBezTo>
                  <a:cubicBezTo>
                    <a:pt x="193" y="320"/>
                    <a:pt x="192" y="320"/>
                    <a:pt x="191" y="319"/>
                  </a:cubicBezTo>
                  <a:cubicBezTo>
                    <a:pt x="191" y="319"/>
                    <a:pt x="191" y="319"/>
                    <a:pt x="191" y="319"/>
                  </a:cubicBezTo>
                  <a:cubicBezTo>
                    <a:pt x="190" y="321"/>
                    <a:pt x="190" y="321"/>
                    <a:pt x="190" y="321"/>
                  </a:cubicBezTo>
                  <a:cubicBezTo>
                    <a:pt x="191" y="323"/>
                    <a:pt x="191" y="323"/>
                    <a:pt x="191" y="323"/>
                  </a:cubicBezTo>
                  <a:cubicBezTo>
                    <a:pt x="197" y="320"/>
                    <a:pt x="197" y="320"/>
                    <a:pt x="197" y="320"/>
                  </a:cubicBezTo>
                  <a:cubicBezTo>
                    <a:pt x="198" y="319"/>
                    <a:pt x="199" y="319"/>
                    <a:pt x="199" y="318"/>
                  </a:cubicBezTo>
                  <a:cubicBezTo>
                    <a:pt x="199" y="317"/>
                    <a:pt x="198" y="317"/>
                    <a:pt x="198" y="316"/>
                  </a:cubicBezTo>
                  <a:cubicBezTo>
                    <a:pt x="197" y="316"/>
                    <a:pt x="197" y="316"/>
                    <a:pt x="197" y="316"/>
                  </a:cubicBezTo>
                  <a:cubicBezTo>
                    <a:pt x="196" y="318"/>
                    <a:pt x="196" y="318"/>
                    <a:pt x="196" y="318"/>
                  </a:cubicBezTo>
                  <a:cubicBezTo>
                    <a:pt x="197" y="320"/>
                    <a:pt x="197" y="320"/>
                    <a:pt x="197" y="320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206" y="318"/>
                    <a:pt x="206" y="317"/>
                    <a:pt x="206" y="316"/>
                  </a:cubicBezTo>
                  <a:cubicBezTo>
                    <a:pt x="206" y="315"/>
                    <a:pt x="206" y="315"/>
                    <a:pt x="205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4" y="316"/>
                    <a:pt x="204" y="316"/>
                    <a:pt x="204" y="316"/>
                  </a:cubicBezTo>
                  <a:cubicBezTo>
                    <a:pt x="205" y="317"/>
                    <a:pt x="205" y="317"/>
                    <a:pt x="205" y="317"/>
                  </a:cubicBezTo>
                  <a:cubicBezTo>
                    <a:pt x="211" y="313"/>
                    <a:pt x="211" y="313"/>
                    <a:pt x="211" y="313"/>
                  </a:cubicBezTo>
                  <a:cubicBezTo>
                    <a:pt x="212" y="313"/>
                    <a:pt x="212" y="312"/>
                    <a:pt x="212" y="312"/>
                  </a:cubicBezTo>
                  <a:cubicBezTo>
                    <a:pt x="212" y="311"/>
                    <a:pt x="212" y="310"/>
                    <a:pt x="211" y="310"/>
                  </a:cubicBezTo>
                  <a:cubicBezTo>
                    <a:pt x="209" y="309"/>
                    <a:pt x="209" y="309"/>
                    <a:pt x="209" y="309"/>
                  </a:cubicBezTo>
                  <a:cubicBezTo>
                    <a:pt x="208" y="310"/>
                    <a:pt x="208" y="310"/>
                    <a:pt x="208" y="310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6" y="309"/>
                    <a:pt x="216" y="309"/>
                    <a:pt x="216" y="309"/>
                  </a:cubicBezTo>
                  <a:cubicBezTo>
                    <a:pt x="217" y="309"/>
                    <a:pt x="218" y="308"/>
                    <a:pt x="218" y="308"/>
                  </a:cubicBezTo>
                  <a:cubicBezTo>
                    <a:pt x="218" y="307"/>
                    <a:pt x="217" y="306"/>
                    <a:pt x="217" y="306"/>
                  </a:cubicBezTo>
                  <a:cubicBezTo>
                    <a:pt x="216" y="306"/>
                    <a:pt x="216" y="306"/>
                    <a:pt x="216" y="306"/>
                  </a:cubicBezTo>
                  <a:cubicBezTo>
                    <a:pt x="215" y="307"/>
                    <a:pt x="215" y="307"/>
                    <a:pt x="215" y="307"/>
                  </a:cubicBezTo>
                  <a:cubicBezTo>
                    <a:pt x="216" y="309"/>
                    <a:pt x="216" y="309"/>
                    <a:pt x="216" y="309"/>
                  </a:cubicBezTo>
                  <a:cubicBezTo>
                    <a:pt x="223" y="305"/>
                    <a:pt x="223" y="305"/>
                    <a:pt x="223" y="305"/>
                  </a:cubicBezTo>
                  <a:cubicBezTo>
                    <a:pt x="224" y="305"/>
                    <a:pt x="224" y="304"/>
                    <a:pt x="224" y="304"/>
                  </a:cubicBezTo>
                  <a:cubicBezTo>
                    <a:pt x="224" y="303"/>
                    <a:pt x="224" y="302"/>
                    <a:pt x="223" y="302"/>
                  </a:cubicBezTo>
                  <a:cubicBezTo>
                    <a:pt x="223" y="302"/>
                    <a:pt x="223" y="302"/>
                    <a:pt x="223" y="302"/>
                  </a:cubicBezTo>
                  <a:cubicBezTo>
                    <a:pt x="222" y="303"/>
                    <a:pt x="222" y="303"/>
                    <a:pt x="222" y="303"/>
                  </a:cubicBezTo>
                  <a:cubicBezTo>
                    <a:pt x="223" y="305"/>
                    <a:pt x="223" y="305"/>
                    <a:pt x="223" y="305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9" y="302"/>
                    <a:pt x="229" y="301"/>
                    <a:pt x="229" y="301"/>
                  </a:cubicBezTo>
                  <a:cubicBezTo>
                    <a:pt x="229" y="300"/>
                    <a:pt x="229" y="299"/>
                    <a:pt x="228" y="299"/>
                  </a:cubicBezTo>
                  <a:cubicBezTo>
                    <a:pt x="226" y="297"/>
                    <a:pt x="226" y="297"/>
                    <a:pt x="226" y="297"/>
                  </a:cubicBezTo>
                  <a:cubicBezTo>
                    <a:pt x="225" y="299"/>
                    <a:pt x="225" y="299"/>
                    <a:pt x="225" y="299"/>
                  </a:cubicBezTo>
                  <a:cubicBezTo>
                    <a:pt x="226" y="301"/>
                    <a:pt x="226" y="301"/>
                    <a:pt x="226" y="301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35" y="297"/>
                    <a:pt x="235" y="296"/>
                    <a:pt x="235" y="295"/>
                  </a:cubicBezTo>
                  <a:cubicBezTo>
                    <a:pt x="235" y="295"/>
                    <a:pt x="235" y="294"/>
                    <a:pt x="234" y="294"/>
                  </a:cubicBezTo>
                  <a:cubicBezTo>
                    <a:pt x="234" y="293"/>
                    <a:pt x="234" y="293"/>
                    <a:pt x="234" y="293"/>
                  </a:cubicBezTo>
                  <a:cubicBezTo>
                    <a:pt x="233" y="295"/>
                    <a:pt x="233" y="295"/>
                    <a:pt x="233" y="295"/>
                  </a:cubicBezTo>
                  <a:cubicBezTo>
                    <a:pt x="234" y="297"/>
                    <a:pt x="234" y="297"/>
                    <a:pt x="234" y="297"/>
                  </a:cubicBezTo>
                  <a:cubicBezTo>
                    <a:pt x="242" y="293"/>
                    <a:pt x="242" y="293"/>
                    <a:pt x="242" y="293"/>
                  </a:cubicBezTo>
                  <a:cubicBezTo>
                    <a:pt x="243" y="293"/>
                    <a:pt x="243" y="292"/>
                    <a:pt x="243" y="291"/>
                  </a:cubicBezTo>
                  <a:cubicBezTo>
                    <a:pt x="243" y="291"/>
                    <a:pt x="243" y="290"/>
                    <a:pt x="242" y="290"/>
                  </a:cubicBezTo>
                  <a:cubicBezTo>
                    <a:pt x="242" y="289"/>
                    <a:pt x="242" y="289"/>
                    <a:pt x="242" y="289"/>
                  </a:cubicBezTo>
                  <a:cubicBezTo>
                    <a:pt x="241" y="291"/>
                    <a:pt x="241" y="291"/>
                    <a:pt x="241" y="291"/>
                  </a:cubicBezTo>
                  <a:cubicBezTo>
                    <a:pt x="242" y="293"/>
                    <a:pt x="242" y="293"/>
                    <a:pt x="242" y="293"/>
                  </a:cubicBezTo>
                  <a:cubicBezTo>
                    <a:pt x="247" y="289"/>
                    <a:pt x="247" y="289"/>
                    <a:pt x="247" y="289"/>
                  </a:cubicBezTo>
                  <a:cubicBezTo>
                    <a:pt x="247" y="288"/>
                    <a:pt x="248" y="288"/>
                    <a:pt x="248" y="287"/>
                  </a:cubicBezTo>
                  <a:cubicBezTo>
                    <a:pt x="248" y="286"/>
                    <a:pt x="247" y="286"/>
                    <a:pt x="247" y="285"/>
                  </a:cubicBezTo>
                  <a:cubicBezTo>
                    <a:pt x="246" y="285"/>
                    <a:pt x="246" y="285"/>
                    <a:pt x="246" y="285"/>
                  </a:cubicBezTo>
                  <a:cubicBezTo>
                    <a:pt x="245" y="287"/>
                    <a:pt x="245" y="287"/>
                    <a:pt x="245" y="287"/>
                  </a:cubicBezTo>
                  <a:cubicBezTo>
                    <a:pt x="246" y="288"/>
                    <a:pt x="246" y="288"/>
                    <a:pt x="246" y="288"/>
                  </a:cubicBezTo>
                  <a:cubicBezTo>
                    <a:pt x="252" y="284"/>
                    <a:pt x="252" y="284"/>
                    <a:pt x="252" y="284"/>
                  </a:cubicBezTo>
                  <a:cubicBezTo>
                    <a:pt x="253" y="283"/>
                    <a:pt x="253" y="283"/>
                    <a:pt x="253" y="282"/>
                  </a:cubicBezTo>
                  <a:cubicBezTo>
                    <a:pt x="253" y="281"/>
                    <a:pt x="253" y="281"/>
                    <a:pt x="252" y="280"/>
                  </a:cubicBezTo>
                  <a:cubicBezTo>
                    <a:pt x="250" y="279"/>
                    <a:pt x="250" y="279"/>
                    <a:pt x="250" y="279"/>
                  </a:cubicBezTo>
                  <a:cubicBezTo>
                    <a:pt x="249" y="280"/>
                    <a:pt x="249" y="280"/>
                    <a:pt x="249" y="280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55" y="279"/>
                    <a:pt x="255" y="279"/>
                    <a:pt x="255" y="279"/>
                  </a:cubicBezTo>
                  <a:cubicBezTo>
                    <a:pt x="256" y="278"/>
                    <a:pt x="256" y="278"/>
                    <a:pt x="256" y="277"/>
                  </a:cubicBezTo>
                  <a:cubicBezTo>
                    <a:pt x="256" y="276"/>
                    <a:pt x="256" y="276"/>
                    <a:pt x="255" y="275"/>
                  </a:cubicBezTo>
                  <a:cubicBezTo>
                    <a:pt x="255" y="275"/>
                    <a:pt x="255" y="275"/>
                    <a:pt x="255" y="275"/>
                  </a:cubicBezTo>
                  <a:cubicBezTo>
                    <a:pt x="254" y="277"/>
                    <a:pt x="254" y="277"/>
                    <a:pt x="254" y="277"/>
                  </a:cubicBezTo>
                  <a:cubicBezTo>
                    <a:pt x="255" y="278"/>
                    <a:pt x="255" y="278"/>
                    <a:pt x="255" y="278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1" y="273"/>
                    <a:pt x="261" y="273"/>
                    <a:pt x="261" y="272"/>
                  </a:cubicBezTo>
                  <a:cubicBezTo>
                    <a:pt x="261" y="271"/>
                    <a:pt x="260" y="271"/>
                    <a:pt x="260" y="271"/>
                  </a:cubicBezTo>
                  <a:cubicBezTo>
                    <a:pt x="260" y="270"/>
                    <a:pt x="260" y="270"/>
                    <a:pt x="260" y="270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6" y="267"/>
                    <a:pt x="266" y="267"/>
                    <a:pt x="266" y="267"/>
                  </a:cubicBezTo>
                  <a:cubicBezTo>
                    <a:pt x="267" y="267"/>
                    <a:pt x="267" y="266"/>
                    <a:pt x="267" y="266"/>
                  </a:cubicBezTo>
                  <a:cubicBezTo>
                    <a:pt x="267" y="265"/>
                    <a:pt x="267" y="265"/>
                    <a:pt x="266" y="264"/>
                  </a:cubicBezTo>
                  <a:cubicBezTo>
                    <a:pt x="265" y="264"/>
                    <a:pt x="265" y="264"/>
                    <a:pt x="265" y="264"/>
                  </a:cubicBezTo>
                  <a:cubicBezTo>
                    <a:pt x="264" y="265"/>
                    <a:pt x="264" y="265"/>
                    <a:pt x="264" y="265"/>
                  </a:cubicBezTo>
                  <a:cubicBezTo>
                    <a:pt x="265" y="267"/>
                    <a:pt x="265" y="267"/>
                    <a:pt x="265" y="267"/>
                  </a:cubicBezTo>
                  <a:cubicBezTo>
                    <a:pt x="273" y="261"/>
                    <a:pt x="273" y="261"/>
                    <a:pt x="273" y="261"/>
                  </a:cubicBezTo>
                  <a:cubicBezTo>
                    <a:pt x="273" y="261"/>
                    <a:pt x="273" y="260"/>
                    <a:pt x="273" y="260"/>
                  </a:cubicBezTo>
                  <a:cubicBezTo>
                    <a:pt x="273" y="259"/>
                    <a:pt x="273" y="258"/>
                    <a:pt x="273" y="258"/>
                  </a:cubicBezTo>
                  <a:cubicBezTo>
                    <a:pt x="272" y="258"/>
                    <a:pt x="272" y="258"/>
                    <a:pt x="272" y="258"/>
                  </a:cubicBezTo>
                  <a:cubicBezTo>
                    <a:pt x="275" y="255"/>
                    <a:pt x="275" y="255"/>
                    <a:pt x="275" y="255"/>
                  </a:cubicBezTo>
                  <a:cubicBezTo>
                    <a:pt x="276" y="255"/>
                    <a:pt x="276" y="254"/>
                    <a:pt x="276" y="254"/>
                  </a:cubicBezTo>
                  <a:cubicBezTo>
                    <a:pt x="276" y="253"/>
                    <a:pt x="276" y="252"/>
                    <a:pt x="275" y="252"/>
                  </a:cubicBezTo>
                  <a:cubicBezTo>
                    <a:pt x="275" y="252"/>
                    <a:pt x="275" y="252"/>
                    <a:pt x="275" y="252"/>
                  </a:cubicBezTo>
                  <a:cubicBezTo>
                    <a:pt x="274" y="254"/>
                    <a:pt x="274" y="254"/>
                    <a:pt x="274" y="254"/>
                  </a:cubicBezTo>
                  <a:cubicBezTo>
                    <a:pt x="275" y="255"/>
                    <a:pt x="275" y="255"/>
                    <a:pt x="275" y="255"/>
                  </a:cubicBezTo>
                  <a:cubicBezTo>
                    <a:pt x="280" y="249"/>
                    <a:pt x="280" y="249"/>
                    <a:pt x="280" y="249"/>
                  </a:cubicBezTo>
                  <a:cubicBezTo>
                    <a:pt x="280" y="249"/>
                    <a:pt x="281" y="248"/>
                    <a:pt x="281" y="247"/>
                  </a:cubicBezTo>
                  <a:cubicBezTo>
                    <a:pt x="280" y="247"/>
                    <a:pt x="280" y="246"/>
                    <a:pt x="280" y="246"/>
                  </a:cubicBezTo>
                  <a:cubicBezTo>
                    <a:pt x="279" y="246"/>
                    <a:pt x="279" y="246"/>
                    <a:pt x="279" y="246"/>
                  </a:cubicBezTo>
                  <a:cubicBezTo>
                    <a:pt x="278" y="248"/>
                    <a:pt x="278" y="248"/>
                    <a:pt x="278" y="248"/>
                  </a:cubicBezTo>
                  <a:cubicBezTo>
                    <a:pt x="280" y="249"/>
                    <a:pt x="280" y="249"/>
                    <a:pt x="280" y="249"/>
                  </a:cubicBezTo>
                  <a:cubicBezTo>
                    <a:pt x="284" y="242"/>
                    <a:pt x="284" y="242"/>
                    <a:pt x="284" y="242"/>
                  </a:cubicBezTo>
                  <a:cubicBezTo>
                    <a:pt x="284" y="241"/>
                    <a:pt x="285" y="241"/>
                    <a:pt x="284" y="240"/>
                  </a:cubicBezTo>
                  <a:cubicBezTo>
                    <a:pt x="284" y="240"/>
                    <a:pt x="284" y="239"/>
                    <a:pt x="284" y="239"/>
                  </a:cubicBezTo>
                  <a:cubicBezTo>
                    <a:pt x="283" y="239"/>
                    <a:pt x="283" y="239"/>
                    <a:pt x="283" y="239"/>
                  </a:cubicBezTo>
                  <a:cubicBezTo>
                    <a:pt x="282" y="240"/>
                    <a:pt x="282" y="240"/>
                    <a:pt x="282" y="240"/>
                  </a:cubicBezTo>
                  <a:cubicBezTo>
                    <a:pt x="284" y="241"/>
                    <a:pt x="284" y="241"/>
                    <a:pt x="284" y="241"/>
                  </a:cubicBezTo>
                  <a:cubicBezTo>
                    <a:pt x="288" y="235"/>
                    <a:pt x="288" y="235"/>
                    <a:pt x="288" y="235"/>
                  </a:cubicBezTo>
                  <a:cubicBezTo>
                    <a:pt x="288" y="234"/>
                    <a:pt x="288" y="233"/>
                    <a:pt x="287" y="232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6" y="234"/>
                    <a:pt x="286" y="234"/>
                    <a:pt x="286" y="234"/>
                  </a:cubicBezTo>
                  <a:cubicBezTo>
                    <a:pt x="288" y="235"/>
                    <a:pt x="288" y="235"/>
                    <a:pt x="288" y="235"/>
                  </a:cubicBezTo>
                  <a:cubicBezTo>
                    <a:pt x="291" y="228"/>
                    <a:pt x="291" y="228"/>
                    <a:pt x="291" y="228"/>
                  </a:cubicBezTo>
                  <a:cubicBezTo>
                    <a:pt x="291" y="227"/>
                    <a:pt x="291" y="226"/>
                    <a:pt x="290" y="225"/>
                  </a:cubicBezTo>
                  <a:cubicBezTo>
                    <a:pt x="289" y="224"/>
                    <a:pt x="289" y="224"/>
                    <a:pt x="289" y="224"/>
                  </a:cubicBezTo>
                  <a:cubicBezTo>
                    <a:pt x="288" y="226"/>
                    <a:pt x="288" y="226"/>
                    <a:pt x="288" y="226"/>
                  </a:cubicBezTo>
                  <a:cubicBezTo>
                    <a:pt x="289" y="228"/>
                    <a:pt x="289" y="228"/>
                    <a:pt x="289" y="228"/>
                  </a:cubicBezTo>
                  <a:cubicBezTo>
                    <a:pt x="293" y="224"/>
                    <a:pt x="293" y="224"/>
                    <a:pt x="293" y="224"/>
                  </a:cubicBezTo>
                  <a:cubicBezTo>
                    <a:pt x="294" y="223"/>
                    <a:pt x="294" y="223"/>
                    <a:pt x="294" y="222"/>
                  </a:cubicBezTo>
                  <a:cubicBezTo>
                    <a:pt x="294" y="222"/>
                    <a:pt x="294" y="221"/>
                    <a:pt x="293" y="221"/>
                  </a:cubicBezTo>
                  <a:cubicBezTo>
                    <a:pt x="293" y="221"/>
                    <a:pt x="293" y="221"/>
                    <a:pt x="293" y="221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93" y="223"/>
                    <a:pt x="293" y="223"/>
                    <a:pt x="293" y="223"/>
                  </a:cubicBezTo>
                  <a:cubicBezTo>
                    <a:pt x="297" y="218"/>
                    <a:pt x="297" y="218"/>
                    <a:pt x="297" y="218"/>
                  </a:cubicBezTo>
                  <a:cubicBezTo>
                    <a:pt x="297" y="217"/>
                    <a:pt x="297" y="215"/>
                    <a:pt x="296" y="215"/>
                  </a:cubicBezTo>
                  <a:cubicBezTo>
                    <a:pt x="295" y="214"/>
                    <a:pt x="295" y="214"/>
                    <a:pt x="295" y="214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6" y="217"/>
                    <a:pt x="296" y="217"/>
                    <a:pt x="296" y="217"/>
                  </a:cubicBezTo>
                  <a:cubicBezTo>
                    <a:pt x="299" y="208"/>
                    <a:pt x="299" y="208"/>
                    <a:pt x="299" y="208"/>
                  </a:cubicBezTo>
                  <a:cubicBezTo>
                    <a:pt x="299" y="208"/>
                    <a:pt x="299" y="207"/>
                    <a:pt x="298" y="206"/>
                  </a:cubicBezTo>
                  <a:cubicBezTo>
                    <a:pt x="297" y="206"/>
                    <a:pt x="297" y="206"/>
                    <a:pt x="297" y="206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8" y="209"/>
                    <a:pt x="298" y="209"/>
                    <a:pt x="298" y="209"/>
                  </a:cubicBezTo>
                  <a:cubicBezTo>
                    <a:pt x="303" y="202"/>
                    <a:pt x="303" y="202"/>
                    <a:pt x="303" y="202"/>
                  </a:cubicBezTo>
                  <a:cubicBezTo>
                    <a:pt x="304" y="202"/>
                    <a:pt x="304" y="201"/>
                    <a:pt x="304" y="201"/>
                  </a:cubicBezTo>
                  <a:cubicBezTo>
                    <a:pt x="304" y="200"/>
                    <a:pt x="303" y="200"/>
                    <a:pt x="303" y="199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4" y="195"/>
                    <a:pt x="304" y="195"/>
                    <a:pt x="304" y="195"/>
                  </a:cubicBezTo>
                  <a:cubicBezTo>
                    <a:pt x="305" y="195"/>
                    <a:pt x="305" y="194"/>
                    <a:pt x="305" y="194"/>
                  </a:cubicBezTo>
                  <a:cubicBezTo>
                    <a:pt x="304" y="193"/>
                    <a:pt x="304" y="192"/>
                    <a:pt x="304" y="192"/>
                  </a:cubicBezTo>
                  <a:cubicBezTo>
                    <a:pt x="302" y="191"/>
                    <a:pt x="302" y="191"/>
                    <a:pt x="302" y="191"/>
                  </a:cubicBezTo>
                  <a:cubicBezTo>
                    <a:pt x="301" y="193"/>
                    <a:pt x="301" y="193"/>
                    <a:pt x="301" y="193"/>
                  </a:cubicBezTo>
                  <a:cubicBezTo>
                    <a:pt x="302" y="194"/>
                    <a:pt x="302" y="194"/>
                    <a:pt x="302" y="194"/>
                  </a:cubicBezTo>
                  <a:cubicBezTo>
                    <a:pt x="306" y="190"/>
                    <a:pt x="306" y="190"/>
                    <a:pt x="306" y="190"/>
                  </a:cubicBezTo>
                  <a:cubicBezTo>
                    <a:pt x="306" y="189"/>
                    <a:pt x="306" y="189"/>
                    <a:pt x="306" y="188"/>
                  </a:cubicBezTo>
                  <a:cubicBezTo>
                    <a:pt x="306" y="187"/>
                    <a:pt x="306" y="187"/>
                    <a:pt x="305" y="187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2" y="187"/>
                    <a:pt x="302" y="187"/>
                    <a:pt x="302" y="187"/>
                  </a:cubicBezTo>
                  <a:cubicBezTo>
                    <a:pt x="304" y="189"/>
                    <a:pt x="304" y="189"/>
                    <a:pt x="304" y="189"/>
                  </a:cubicBezTo>
                  <a:cubicBezTo>
                    <a:pt x="308" y="185"/>
                    <a:pt x="308" y="185"/>
                    <a:pt x="308" y="185"/>
                  </a:cubicBezTo>
                  <a:cubicBezTo>
                    <a:pt x="308" y="184"/>
                    <a:pt x="308" y="184"/>
                    <a:pt x="308" y="183"/>
                  </a:cubicBezTo>
                  <a:cubicBezTo>
                    <a:pt x="308" y="183"/>
                    <a:pt x="308" y="182"/>
                    <a:pt x="307" y="182"/>
                  </a:cubicBezTo>
                  <a:cubicBezTo>
                    <a:pt x="307" y="182"/>
                    <a:pt x="307" y="182"/>
                    <a:pt x="307" y="182"/>
                  </a:cubicBezTo>
                  <a:cubicBezTo>
                    <a:pt x="309" y="177"/>
                    <a:pt x="309" y="177"/>
                    <a:pt x="309" y="177"/>
                  </a:cubicBezTo>
                  <a:cubicBezTo>
                    <a:pt x="309" y="176"/>
                    <a:pt x="309" y="175"/>
                    <a:pt x="308" y="175"/>
                  </a:cubicBezTo>
                  <a:cubicBezTo>
                    <a:pt x="307" y="174"/>
                    <a:pt x="307" y="174"/>
                    <a:pt x="307" y="174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09" y="170"/>
                    <a:pt x="309" y="169"/>
                    <a:pt x="308" y="168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07" y="170"/>
                    <a:pt x="307" y="170"/>
                    <a:pt x="307" y="170"/>
                  </a:cubicBezTo>
                  <a:cubicBezTo>
                    <a:pt x="309" y="170"/>
                    <a:pt x="309" y="170"/>
                    <a:pt x="309" y="170"/>
                  </a:cubicBezTo>
                  <a:cubicBezTo>
                    <a:pt x="310" y="162"/>
                    <a:pt x="310" y="162"/>
                    <a:pt x="310" y="162"/>
                  </a:cubicBezTo>
                  <a:cubicBezTo>
                    <a:pt x="310" y="161"/>
                    <a:pt x="310" y="161"/>
                    <a:pt x="309" y="160"/>
                  </a:cubicBezTo>
                  <a:cubicBezTo>
                    <a:pt x="309" y="160"/>
                    <a:pt x="309" y="160"/>
                    <a:pt x="309" y="160"/>
                  </a:cubicBezTo>
                  <a:cubicBezTo>
                    <a:pt x="308" y="162"/>
                    <a:pt x="308" y="162"/>
                    <a:pt x="308" y="162"/>
                  </a:cubicBezTo>
                  <a:cubicBezTo>
                    <a:pt x="309" y="162"/>
                    <a:pt x="309" y="162"/>
                    <a:pt x="309" y="162"/>
                  </a:cubicBezTo>
                  <a:cubicBezTo>
                    <a:pt x="312" y="156"/>
                    <a:pt x="312" y="156"/>
                    <a:pt x="312" y="156"/>
                  </a:cubicBezTo>
                  <a:cubicBezTo>
                    <a:pt x="312" y="155"/>
                    <a:pt x="312" y="154"/>
                    <a:pt x="311" y="153"/>
                  </a:cubicBezTo>
                  <a:cubicBezTo>
                    <a:pt x="311" y="153"/>
                    <a:pt x="311" y="153"/>
                    <a:pt x="311" y="153"/>
                  </a:cubicBezTo>
                  <a:cubicBezTo>
                    <a:pt x="310" y="146"/>
                    <a:pt x="310" y="146"/>
                    <a:pt x="310" y="146"/>
                  </a:cubicBezTo>
                  <a:cubicBezTo>
                    <a:pt x="310" y="146"/>
                    <a:pt x="310" y="145"/>
                    <a:pt x="309" y="145"/>
                  </a:cubicBezTo>
                  <a:cubicBezTo>
                    <a:pt x="309" y="145"/>
                    <a:pt x="309" y="145"/>
                    <a:pt x="309" y="145"/>
                  </a:cubicBezTo>
                  <a:cubicBezTo>
                    <a:pt x="308" y="146"/>
                    <a:pt x="308" y="146"/>
                    <a:pt x="308" y="146"/>
                  </a:cubicBezTo>
                  <a:cubicBezTo>
                    <a:pt x="310" y="146"/>
                    <a:pt x="310" y="146"/>
                    <a:pt x="310" y="146"/>
                  </a:cubicBezTo>
                  <a:cubicBezTo>
                    <a:pt x="310" y="137"/>
                    <a:pt x="310" y="137"/>
                    <a:pt x="310" y="137"/>
                  </a:cubicBezTo>
                  <a:cubicBezTo>
                    <a:pt x="310" y="136"/>
                    <a:pt x="310" y="136"/>
                    <a:pt x="309" y="135"/>
                  </a:cubicBezTo>
                  <a:cubicBezTo>
                    <a:pt x="309" y="135"/>
                    <a:pt x="309" y="135"/>
                    <a:pt x="309" y="135"/>
                  </a:cubicBezTo>
                  <a:cubicBezTo>
                    <a:pt x="308" y="137"/>
                    <a:pt x="308" y="137"/>
                    <a:pt x="308" y="137"/>
                  </a:cubicBezTo>
                  <a:cubicBezTo>
                    <a:pt x="310" y="137"/>
                    <a:pt x="310" y="137"/>
                    <a:pt x="310" y="137"/>
                  </a:cubicBezTo>
                  <a:cubicBezTo>
                    <a:pt x="310" y="130"/>
                    <a:pt x="310" y="130"/>
                    <a:pt x="310" y="130"/>
                  </a:cubicBezTo>
                  <a:cubicBezTo>
                    <a:pt x="310" y="129"/>
                    <a:pt x="310" y="129"/>
                    <a:pt x="309" y="128"/>
                  </a:cubicBezTo>
                  <a:cubicBezTo>
                    <a:pt x="309" y="128"/>
                    <a:pt x="309" y="128"/>
                    <a:pt x="309" y="128"/>
                  </a:cubicBezTo>
                  <a:cubicBezTo>
                    <a:pt x="309" y="121"/>
                    <a:pt x="309" y="121"/>
                    <a:pt x="309" y="121"/>
                  </a:cubicBezTo>
                  <a:cubicBezTo>
                    <a:pt x="309" y="120"/>
                    <a:pt x="308" y="120"/>
                    <a:pt x="308" y="120"/>
                  </a:cubicBezTo>
                  <a:cubicBezTo>
                    <a:pt x="307" y="119"/>
                    <a:pt x="307" y="119"/>
                    <a:pt x="307" y="119"/>
                  </a:cubicBezTo>
                  <a:cubicBezTo>
                    <a:pt x="306" y="121"/>
                    <a:pt x="306" y="121"/>
                    <a:pt x="306" y="121"/>
                  </a:cubicBezTo>
                  <a:cubicBezTo>
                    <a:pt x="308" y="121"/>
                    <a:pt x="308" y="121"/>
                    <a:pt x="308" y="121"/>
                  </a:cubicBezTo>
                  <a:cubicBezTo>
                    <a:pt x="309" y="116"/>
                    <a:pt x="309" y="116"/>
                    <a:pt x="309" y="116"/>
                  </a:cubicBezTo>
                  <a:cubicBezTo>
                    <a:pt x="310" y="115"/>
                    <a:pt x="309" y="114"/>
                    <a:pt x="309" y="114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6" y="105"/>
                    <a:pt x="306" y="105"/>
                    <a:pt x="306" y="105"/>
                  </a:cubicBezTo>
                  <a:cubicBezTo>
                    <a:pt x="306" y="104"/>
                    <a:pt x="306" y="104"/>
                    <a:pt x="305" y="103"/>
                  </a:cubicBezTo>
                  <a:cubicBezTo>
                    <a:pt x="305" y="103"/>
                    <a:pt x="305" y="103"/>
                    <a:pt x="305" y="103"/>
                  </a:cubicBezTo>
                  <a:cubicBezTo>
                    <a:pt x="305" y="96"/>
                    <a:pt x="305" y="96"/>
                    <a:pt x="305" y="96"/>
                  </a:cubicBezTo>
                  <a:cubicBezTo>
                    <a:pt x="305" y="96"/>
                    <a:pt x="305" y="95"/>
                    <a:pt x="304" y="95"/>
                  </a:cubicBezTo>
                  <a:cubicBezTo>
                    <a:pt x="302" y="94"/>
                    <a:pt x="302" y="94"/>
                    <a:pt x="302" y="94"/>
                  </a:cubicBezTo>
                  <a:cubicBezTo>
                    <a:pt x="303" y="86"/>
                    <a:pt x="303" y="86"/>
                    <a:pt x="303" y="86"/>
                  </a:cubicBezTo>
                  <a:cubicBezTo>
                    <a:pt x="303" y="85"/>
                    <a:pt x="302" y="84"/>
                    <a:pt x="302" y="84"/>
                  </a:cubicBezTo>
                  <a:cubicBezTo>
                    <a:pt x="301" y="84"/>
                    <a:pt x="301" y="84"/>
                    <a:pt x="301" y="84"/>
                  </a:cubicBezTo>
                  <a:cubicBezTo>
                    <a:pt x="297" y="71"/>
                    <a:pt x="297" y="71"/>
                    <a:pt x="297" y="71"/>
                  </a:cubicBezTo>
                  <a:cubicBezTo>
                    <a:pt x="296" y="71"/>
                    <a:pt x="296" y="71"/>
                    <a:pt x="296" y="70"/>
                  </a:cubicBezTo>
                  <a:cubicBezTo>
                    <a:pt x="294" y="69"/>
                    <a:pt x="294" y="69"/>
                    <a:pt x="294" y="6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1" y="58"/>
                    <a:pt x="290" y="58"/>
                    <a:pt x="290" y="57"/>
                  </a:cubicBezTo>
                  <a:cubicBezTo>
                    <a:pt x="289" y="57"/>
                    <a:pt x="289" y="57"/>
                    <a:pt x="289" y="57"/>
                  </a:cubicBezTo>
                  <a:cubicBezTo>
                    <a:pt x="285" y="45"/>
                    <a:pt x="285" y="45"/>
                    <a:pt x="285" y="45"/>
                  </a:cubicBezTo>
                  <a:cubicBezTo>
                    <a:pt x="285" y="45"/>
                    <a:pt x="284" y="45"/>
                    <a:pt x="284" y="44"/>
                  </a:cubicBezTo>
                  <a:cubicBezTo>
                    <a:pt x="281" y="42"/>
                    <a:pt x="281" y="42"/>
                    <a:pt x="281" y="42"/>
                  </a:cubicBezTo>
                  <a:cubicBezTo>
                    <a:pt x="273" y="28"/>
                    <a:pt x="273" y="28"/>
                    <a:pt x="273" y="28"/>
                  </a:cubicBezTo>
                  <a:cubicBezTo>
                    <a:pt x="272" y="27"/>
                    <a:pt x="272" y="27"/>
                    <a:pt x="272" y="27"/>
                  </a:cubicBezTo>
                  <a:cubicBezTo>
                    <a:pt x="268" y="25"/>
                    <a:pt x="268" y="25"/>
                    <a:pt x="268" y="25"/>
                  </a:cubicBezTo>
                  <a:cubicBezTo>
                    <a:pt x="253" y="6"/>
                    <a:pt x="253" y="6"/>
                    <a:pt x="253" y="6"/>
                  </a:cubicBezTo>
                  <a:cubicBezTo>
                    <a:pt x="252" y="5"/>
                    <a:pt x="252" y="5"/>
                    <a:pt x="252" y="5"/>
                  </a:cubicBezTo>
                  <a:cubicBezTo>
                    <a:pt x="245" y="1"/>
                    <a:pt x="245" y="1"/>
                    <a:pt x="245" y="1"/>
                  </a:cubicBezTo>
                  <a:cubicBezTo>
                    <a:pt x="244" y="0"/>
                    <a:pt x="243" y="0"/>
                    <a:pt x="242" y="1"/>
                  </a:cubicBezTo>
                  <a:cubicBezTo>
                    <a:pt x="242" y="2"/>
                    <a:pt x="242" y="3"/>
                    <a:pt x="243" y="4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65" y="28"/>
                    <a:pt x="265" y="28"/>
                    <a:pt x="265" y="28"/>
                  </a:cubicBezTo>
                  <a:cubicBezTo>
                    <a:pt x="266" y="28"/>
                    <a:pt x="266" y="28"/>
                    <a:pt x="266" y="28"/>
                  </a:cubicBezTo>
                  <a:cubicBezTo>
                    <a:pt x="270" y="30"/>
                    <a:pt x="270" y="30"/>
                    <a:pt x="270" y="30"/>
                  </a:cubicBezTo>
                  <a:cubicBezTo>
                    <a:pt x="278" y="45"/>
                    <a:pt x="278" y="45"/>
                    <a:pt x="278" y="45"/>
                  </a:cubicBezTo>
                  <a:cubicBezTo>
                    <a:pt x="278" y="46"/>
                    <a:pt x="278" y="46"/>
                    <a:pt x="278" y="46"/>
                  </a:cubicBezTo>
                  <a:cubicBezTo>
                    <a:pt x="281" y="47"/>
                    <a:pt x="281" y="47"/>
                    <a:pt x="281" y="47"/>
                  </a:cubicBezTo>
                  <a:cubicBezTo>
                    <a:pt x="286" y="59"/>
                    <a:pt x="286" y="59"/>
                    <a:pt x="286" y="59"/>
                  </a:cubicBezTo>
                  <a:cubicBezTo>
                    <a:pt x="286" y="60"/>
                    <a:pt x="286" y="60"/>
                    <a:pt x="287" y="60"/>
                  </a:cubicBezTo>
                  <a:cubicBezTo>
                    <a:pt x="287" y="60"/>
                    <a:pt x="287" y="60"/>
                    <a:pt x="287" y="60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1" y="72"/>
                    <a:pt x="291" y="72"/>
                    <a:pt x="291" y="72"/>
                  </a:cubicBezTo>
                  <a:cubicBezTo>
                    <a:pt x="293" y="73"/>
                    <a:pt x="293" y="73"/>
                    <a:pt x="293" y="73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298" y="86"/>
                    <a:pt x="298" y="87"/>
                    <a:pt x="299" y="87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301" y="86"/>
                    <a:pt x="301" y="86"/>
                    <a:pt x="301" y="86"/>
                  </a:cubicBezTo>
                  <a:cubicBezTo>
                    <a:pt x="299" y="85"/>
                    <a:pt x="299" y="85"/>
                    <a:pt x="299" y="85"/>
                  </a:cubicBezTo>
                  <a:cubicBezTo>
                    <a:pt x="298" y="94"/>
                    <a:pt x="298" y="94"/>
                    <a:pt x="298" y="94"/>
                  </a:cubicBezTo>
                  <a:cubicBezTo>
                    <a:pt x="298" y="95"/>
                    <a:pt x="298" y="96"/>
                    <a:pt x="299" y="96"/>
                  </a:cubicBezTo>
                  <a:cubicBezTo>
                    <a:pt x="301" y="98"/>
                    <a:pt x="301" y="98"/>
                    <a:pt x="301" y="98"/>
                  </a:cubicBezTo>
                  <a:cubicBezTo>
                    <a:pt x="301" y="104"/>
                    <a:pt x="301" y="104"/>
                    <a:pt x="301" y="104"/>
                  </a:cubicBezTo>
                  <a:cubicBezTo>
                    <a:pt x="301" y="105"/>
                    <a:pt x="301" y="106"/>
                    <a:pt x="302" y="106"/>
                  </a:cubicBezTo>
                  <a:cubicBezTo>
                    <a:pt x="302" y="106"/>
                    <a:pt x="302" y="106"/>
                    <a:pt x="302" y="106"/>
                  </a:cubicBezTo>
                  <a:cubicBezTo>
                    <a:pt x="304" y="115"/>
                    <a:pt x="304" y="115"/>
                    <a:pt x="304" y="115"/>
                  </a:cubicBezTo>
                  <a:cubicBezTo>
                    <a:pt x="304" y="115"/>
                    <a:pt x="304" y="116"/>
                    <a:pt x="305" y="116"/>
                  </a:cubicBezTo>
                  <a:cubicBezTo>
                    <a:pt x="305" y="116"/>
                    <a:pt x="305" y="116"/>
                    <a:pt x="305" y="116"/>
                  </a:cubicBezTo>
                  <a:cubicBezTo>
                    <a:pt x="304" y="120"/>
                    <a:pt x="304" y="120"/>
                    <a:pt x="304" y="120"/>
                  </a:cubicBezTo>
                  <a:cubicBezTo>
                    <a:pt x="304" y="121"/>
                    <a:pt x="304" y="122"/>
                    <a:pt x="305" y="123"/>
                  </a:cubicBezTo>
                  <a:cubicBezTo>
                    <a:pt x="306" y="123"/>
                    <a:pt x="306" y="123"/>
                    <a:pt x="306" y="123"/>
                  </a:cubicBezTo>
                  <a:cubicBezTo>
                    <a:pt x="307" y="121"/>
                    <a:pt x="307" y="121"/>
                    <a:pt x="307" y="121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5" y="130"/>
                    <a:pt x="305" y="131"/>
                    <a:pt x="306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7"/>
                    <a:pt x="306" y="137"/>
                    <a:pt x="306" y="137"/>
                  </a:cubicBezTo>
                  <a:cubicBezTo>
                    <a:pt x="306" y="137"/>
                    <a:pt x="306" y="138"/>
                    <a:pt x="307" y="138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08" y="137"/>
                    <a:pt x="308" y="137"/>
                    <a:pt x="308" y="137"/>
                  </a:cubicBezTo>
                  <a:cubicBezTo>
                    <a:pt x="306" y="137"/>
                    <a:pt x="306" y="137"/>
                    <a:pt x="306" y="137"/>
                  </a:cubicBezTo>
                  <a:cubicBezTo>
                    <a:pt x="306" y="146"/>
                    <a:pt x="306" y="146"/>
                    <a:pt x="306" y="146"/>
                  </a:cubicBezTo>
                  <a:cubicBezTo>
                    <a:pt x="306" y="147"/>
                    <a:pt x="306" y="148"/>
                    <a:pt x="307" y="148"/>
                  </a:cubicBezTo>
                  <a:cubicBezTo>
                    <a:pt x="307" y="148"/>
                    <a:pt x="307" y="148"/>
                    <a:pt x="307" y="148"/>
                  </a:cubicBezTo>
                  <a:cubicBezTo>
                    <a:pt x="308" y="146"/>
                    <a:pt x="308" y="146"/>
                    <a:pt x="308" y="146"/>
                  </a:cubicBezTo>
                  <a:cubicBezTo>
                    <a:pt x="306" y="147"/>
                    <a:pt x="306" y="147"/>
                    <a:pt x="306" y="147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7" y="155"/>
                    <a:pt x="308" y="156"/>
                    <a:pt x="308" y="156"/>
                  </a:cubicBezTo>
                  <a:cubicBezTo>
                    <a:pt x="309" y="157"/>
                    <a:pt x="309" y="157"/>
                    <a:pt x="309" y="157"/>
                  </a:cubicBezTo>
                  <a:cubicBezTo>
                    <a:pt x="310" y="155"/>
                    <a:pt x="310" y="155"/>
                    <a:pt x="310" y="155"/>
                  </a:cubicBezTo>
                  <a:cubicBezTo>
                    <a:pt x="308" y="154"/>
                    <a:pt x="308" y="154"/>
                    <a:pt x="308" y="154"/>
                  </a:cubicBezTo>
                  <a:cubicBezTo>
                    <a:pt x="306" y="161"/>
                    <a:pt x="306" y="161"/>
                    <a:pt x="306" y="161"/>
                  </a:cubicBezTo>
                  <a:cubicBezTo>
                    <a:pt x="305" y="162"/>
                    <a:pt x="306" y="163"/>
                    <a:pt x="306" y="163"/>
                  </a:cubicBezTo>
                  <a:cubicBezTo>
                    <a:pt x="307" y="164"/>
                    <a:pt x="307" y="164"/>
                    <a:pt x="307" y="164"/>
                  </a:cubicBezTo>
                  <a:cubicBezTo>
                    <a:pt x="308" y="162"/>
                    <a:pt x="308" y="162"/>
                    <a:pt x="308" y="162"/>
                  </a:cubicBezTo>
                  <a:cubicBezTo>
                    <a:pt x="306" y="161"/>
                    <a:pt x="306" y="161"/>
                    <a:pt x="306" y="161"/>
                  </a:cubicBezTo>
                  <a:cubicBezTo>
                    <a:pt x="305" y="169"/>
                    <a:pt x="305" y="169"/>
                    <a:pt x="305" y="169"/>
                  </a:cubicBezTo>
                  <a:cubicBezTo>
                    <a:pt x="305" y="170"/>
                    <a:pt x="305" y="171"/>
                    <a:pt x="306" y="171"/>
                  </a:cubicBezTo>
                  <a:cubicBezTo>
                    <a:pt x="306" y="172"/>
                    <a:pt x="306" y="172"/>
                    <a:pt x="306" y="172"/>
                  </a:cubicBezTo>
                  <a:cubicBezTo>
                    <a:pt x="307" y="170"/>
                    <a:pt x="307" y="170"/>
                    <a:pt x="307" y="170"/>
                  </a:cubicBezTo>
                  <a:cubicBezTo>
                    <a:pt x="305" y="169"/>
                    <a:pt x="305" y="169"/>
                    <a:pt x="305" y="169"/>
                  </a:cubicBezTo>
                  <a:cubicBezTo>
                    <a:pt x="303" y="174"/>
                    <a:pt x="303" y="174"/>
                    <a:pt x="303" y="174"/>
                  </a:cubicBezTo>
                  <a:cubicBezTo>
                    <a:pt x="302" y="175"/>
                    <a:pt x="302" y="176"/>
                    <a:pt x="303" y="177"/>
                  </a:cubicBezTo>
                  <a:cubicBezTo>
                    <a:pt x="304" y="177"/>
                    <a:pt x="304" y="177"/>
                    <a:pt x="304" y="177"/>
                  </a:cubicBezTo>
                  <a:cubicBezTo>
                    <a:pt x="303" y="182"/>
                    <a:pt x="303" y="182"/>
                    <a:pt x="303" y="182"/>
                  </a:cubicBezTo>
                  <a:cubicBezTo>
                    <a:pt x="302" y="183"/>
                    <a:pt x="303" y="184"/>
                    <a:pt x="303" y="184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306" y="183"/>
                    <a:pt x="306" y="183"/>
                    <a:pt x="306" y="183"/>
                  </a:cubicBezTo>
                  <a:cubicBezTo>
                    <a:pt x="305" y="182"/>
                    <a:pt x="305" y="182"/>
                    <a:pt x="305" y="182"/>
                  </a:cubicBezTo>
                  <a:cubicBezTo>
                    <a:pt x="301" y="186"/>
                    <a:pt x="301" y="186"/>
                    <a:pt x="301" y="186"/>
                  </a:cubicBezTo>
                  <a:cubicBezTo>
                    <a:pt x="300" y="186"/>
                    <a:pt x="300" y="187"/>
                    <a:pt x="300" y="187"/>
                  </a:cubicBezTo>
                  <a:cubicBezTo>
                    <a:pt x="300" y="188"/>
                    <a:pt x="301" y="189"/>
                    <a:pt x="301" y="189"/>
                  </a:cubicBezTo>
                  <a:cubicBezTo>
                    <a:pt x="303" y="190"/>
                    <a:pt x="303" y="190"/>
                    <a:pt x="303" y="190"/>
                  </a:cubicBezTo>
                  <a:cubicBezTo>
                    <a:pt x="304" y="188"/>
                    <a:pt x="304" y="188"/>
                    <a:pt x="304" y="188"/>
                  </a:cubicBezTo>
                  <a:cubicBezTo>
                    <a:pt x="302" y="187"/>
                    <a:pt x="302" y="187"/>
                    <a:pt x="302" y="187"/>
                  </a:cubicBezTo>
                  <a:cubicBezTo>
                    <a:pt x="299" y="191"/>
                    <a:pt x="299" y="191"/>
                    <a:pt x="299" y="191"/>
                  </a:cubicBezTo>
                  <a:cubicBezTo>
                    <a:pt x="299" y="192"/>
                    <a:pt x="299" y="193"/>
                    <a:pt x="299" y="193"/>
                  </a:cubicBezTo>
                  <a:cubicBezTo>
                    <a:pt x="299" y="194"/>
                    <a:pt x="299" y="194"/>
                    <a:pt x="300" y="194"/>
                  </a:cubicBezTo>
                  <a:cubicBezTo>
                    <a:pt x="302" y="196"/>
                    <a:pt x="302" y="196"/>
                    <a:pt x="302" y="196"/>
                  </a:cubicBezTo>
                  <a:cubicBezTo>
                    <a:pt x="303" y="194"/>
                    <a:pt x="303" y="194"/>
                    <a:pt x="303" y="194"/>
                  </a:cubicBezTo>
                  <a:cubicBezTo>
                    <a:pt x="301" y="193"/>
                    <a:pt x="301" y="193"/>
                    <a:pt x="301" y="193"/>
                  </a:cubicBezTo>
                  <a:cubicBezTo>
                    <a:pt x="297" y="198"/>
                    <a:pt x="297" y="198"/>
                    <a:pt x="297" y="198"/>
                  </a:cubicBezTo>
                  <a:cubicBezTo>
                    <a:pt x="297" y="198"/>
                    <a:pt x="296" y="199"/>
                    <a:pt x="296" y="199"/>
                  </a:cubicBezTo>
                  <a:cubicBezTo>
                    <a:pt x="297" y="200"/>
                    <a:pt x="297" y="200"/>
                    <a:pt x="297" y="201"/>
                  </a:cubicBezTo>
                  <a:cubicBezTo>
                    <a:pt x="299" y="202"/>
                    <a:pt x="299" y="202"/>
                    <a:pt x="299" y="202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294" y="206"/>
                    <a:pt x="294" y="207"/>
                    <a:pt x="294" y="208"/>
                  </a:cubicBezTo>
                  <a:cubicBezTo>
                    <a:pt x="295" y="208"/>
                    <a:pt x="295" y="209"/>
                    <a:pt x="295" y="209"/>
                  </a:cubicBezTo>
                  <a:cubicBezTo>
                    <a:pt x="296" y="210"/>
                    <a:pt x="296" y="210"/>
                    <a:pt x="296" y="210"/>
                  </a:cubicBezTo>
                  <a:cubicBezTo>
                    <a:pt x="297" y="208"/>
                    <a:pt x="297" y="208"/>
                    <a:pt x="297" y="208"/>
                  </a:cubicBezTo>
                  <a:cubicBezTo>
                    <a:pt x="295" y="207"/>
                    <a:pt x="295" y="207"/>
                    <a:pt x="295" y="207"/>
                  </a:cubicBezTo>
                  <a:cubicBezTo>
                    <a:pt x="292" y="215"/>
                    <a:pt x="292" y="215"/>
                    <a:pt x="292" y="215"/>
                  </a:cubicBezTo>
                  <a:cubicBezTo>
                    <a:pt x="292" y="216"/>
                    <a:pt x="292" y="217"/>
                    <a:pt x="293" y="218"/>
                  </a:cubicBezTo>
                  <a:cubicBezTo>
                    <a:pt x="294" y="218"/>
                    <a:pt x="294" y="218"/>
                    <a:pt x="294" y="218"/>
                  </a:cubicBezTo>
                  <a:cubicBezTo>
                    <a:pt x="295" y="217"/>
                    <a:pt x="295" y="217"/>
                    <a:pt x="295" y="217"/>
                  </a:cubicBezTo>
                  <a:cubicBezTo>
                    <a:pt x="293" y="216"/>
                    <a:pt x="293" y="216"/>
                    <a:pt x="293" y="216"/>
                  </a:cubicBezTo>
                  <a:cubicBezTo>
                    <a:pt x="290" y="221"/>
                    <a:pt x="290" y="221"/>
                    <a:pt x="290" y="221"/>
                  </a:cubicBezTo>
                  <a:cubicBezTo>
                    <a:pt x="289" y="222"/>
                    <a:pt x="290" y="223"/>
                    <a:pt x="291" y="224"/>
                  </a:cubicBezTo>
                  <a:cubicBezTo>
                    <a:pt x="291" y="224"/>
                    <a:pt x="291" y="224"/>
                    <a:pt x="291" y="224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91" y="221"/>
                    <a:pt x="291" y="221"/>
                    <a:pt x="291" y="221"/>
                  </a:cubicBezTo>
                  <a:cubicBezTo>
                    <a:pt x="287" y="225"/>
                    <a:pt x="287" y="225"/>
                    <a:pt x="287" y="225"/>
                  </a:cubicBezTo>
                  <a:cubicBezTo>
                    <a:pt x="286" y="225"/>
                    <a:pt x="286" y="226"/>
                    <a:pt x="286" y="226"/>
                  </a:cubicBezTo>
                  <a:cubicBezTo>
                    <a:pt x="286" y="227"/>
                    <a:pt x="286" y="228"/>
                    <a:pt x="287" y="228"/>
                  </a:cubicBezTo>
                  <a:cubicBezTo>
                    <a:pt x="288" y="229"/>
                    <a:pt x="288" y="229"/>
                    <a:pt x="288" y="229"/>
                  </a:cubicBezTo>
                  <a:cubicBezTo>
                    <a:pt x="289" y="227"/>
                    <a:pt x="289" y="227"/>
                    <a:pt x="289" y="227"/>
                  </a:cubicBezTo>
                  <a:cubicBezTo>
                    <a:pt x="287" y="226"/>
                    <a:pt x="287" y="226"/>
                    <a:pt x="287" y="226"/>
                  </a:cubicBezTo>
                  <a:cubicBezTo>
                    <a:pt x="284" y="233"/>
                    <a:pt x="284" y="233"/>
                    <a:pt x="284" y="233"/>
                  </a:cubicBezTo>
                  <a:cubicBezTo>
                    <a:pt x="284" y="234"/>
                    <a:pt x="284" y="235"/>
                    <a:pt x="285" y="236"/>
                  </a:cubicBezTo>
                  <a:cubicBezTo>
                    <a:pt x="285" y="236"/>
                    <a:pt x="285" y="236"/>
                    <a:pt x="285" y="236"/>
                  </a:cubicBezTo>
                  <a:cubicBezTo>
                    <a:pt x="286" y="234"/>
                    <a:pt x="286" y="234"/>
                    <a:pt x="286" y="234"/>
                  </a:cubicBezTo>
                  <a:cubicBezTo>
                    <a:pt x="284" y="233"/>
                    <a:pt x="284" y="233"/>
                    <a:pt x="284" y="233"/>
                  </a:cubicBezTo>
                  <a:cubicBezTo>
                    <a:pt x="281" y="239"/>
                    <a:pt x="281" y="239"/>
                    <a:pt x="281" y="239"/>
                  </a:cubicBezTo>
                  <a:cubicBezTo>
                    <a:pt x="280" y="240"/>
                    <a:pt x="280" y="242"/>
                    <a:pt x="281" y="242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83" y="241"/>
                    <a:pt x="283" y="241"/>
                    <a:pt x="283" y="241"/>
                  </a:cubicBezTo>
                  <a:cubicBezTo>
                    <a:pt x="281" y="239"/>
                    <a:pt x="281" y="239"/>
                    <a:pt x="281" y="239"/>
                  </a:cubicBezTo>
                  <a:cubicBezTo>
                    <a:pt x="276" y="246"/>
                    <a:pt x="276" y="246"/>
                    <a:pt x="276" y="246"/>
                  </a:cubicBezTo>
                  <a:cubicBezTo>
                    <a:pt x="276" y="247"/>
                    <a:pt x="276" y="247"/>
                    <a:pt x="276" y="248"/>
                  </a:cubicBezTo>
                  <a:cubicBezTo>
                    <a:pt x="276" y="248"/>
                    <a:pt x="277" y="249"/>
                    <a:pt x="277" y="249"/>
                  </a:cubicBezTo>
                  <a:cubicBezTo>
                    <a:pt x="277" y="250"/>
                    <a:pt x="277" y="250"/>
                    <a:pt x="277" y="250"/>
                  </a:cubicBezTo>
                  <a:cubicBezTo>
                    <a:pt x="279" y="248"/>
                    <a:pt x="279" y="248"/>
                    <a:pt x="279" y="248"/>
                  </a:cubicBezTo>
                  <a:cubicBezTo>
                    <a:pt x="277" y="247"/>
                    <a:pt x="277" y="247"/>
                    <a:pt x="277" y="247"/>
                  </a:cubicBezTo>
                  <a:cubicBezTo>
                    <a:pt x="272" y="252"/>
                    <a:pt x="272" y="252"/>
                    <a:pt x="272" y="252"/>
                  </a:cubicBezTo>
                  <a:cubicBezTo>
                    <a:pt x="272" y="253"/>
                    <a:pt x="272" y="253"/>
                    <a:pt x="272" y="254"/>
                  </a:cubicBezTo>
                  <a:cubicBezTo>
                    <a:pt x="272" y="255"/>
                    <a:pt x="272" y="255"/>
                    <a:pt x="273" y="255"/>
                  </a:cubicBezTo>
                  <a:cubicBezTo>
                    <a:pt x="273" y="255"/>
                    <a:pt x="273" y="255"/>
                    <a:pt x="273" y="255"/>
                  </a:cubicBezTo>
                  <a:cubicBezTo>
                    <a:pt x="274" y="254"/>
                    <a:pt x="274" y="254"/>
                    <a:pt x="274" y="254"/>
                  </a:cubicBezTo>
                  <a:cubicBezTo>
                    <a:pt x="273" y="252"/>
                    <a:pt x="273" y="252"/>
                    <a:pt x="273" y="252"/>
                  </a:cubicBezTo>
                  <a:cubicBezTo>
                    <a:pt x="267" y="256"/>
                    <a:pt x="267" y="256"/>
                    <a:pt x="267" y="256"/>
                  </a:cubicBezTo>
                  <a:cubicBezTo>
                    <a:pt x="267" y="257"/>
                    <a:pt x="266" y="257"/>
                    <a:pt x="266" y="258"/>
                  </a:cubicBezTo>
                  <a:cubicBezTo>
                    <a:pt x="266" y="259"/>
                    <a:pt x="267" y="259"/>
                    <a:pt x="267" y="260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63" y="264"/>
                    <a:pt x="263" y="264"/>
                    <a:pt x="263" y="264"/>
                  </a:cubicBezTo>
                  <a:cubicBezTo>
                    <a:pt x="262" y="264"/>
                    <a:pt x="262" y="265"/>
                    <a:pt x="262" y="266"/>
                  </a:cubicBezTo>
                  <a:cubicBezTo>
                    <a:pt x="262" y="266"/>
                    <a:pt x="263" y="267"/>
                    <a:pt x="263" y="267"/>
                  </a:cubicBezTo>
                  <a:cubicBezTo>
                    <a:pt x="264" y="268"/>
                    <a:pt x="264" y="268"/>
                    <a:pt x="264" y="268"/>
                  </a:cubicBezTo>
                  <a:cubicBezTo>
                    <a:pt x="265" y="266"/>
                    <a:pt x="265" y="266"/>
                    <a:pt x="265" y="266"/>
                  </a:cubicBezTo>
                  <a:cubicBezTo>
                    <a:pt x="264" y="265"/>
                    <a:pt x="264" y="265"/>
                    <a:pt x="264" y="265"/>
                  </a:cubicBezTo>
                  <a:cubicBezTo>
                    <a:pt x="257" y="271"/>
                    <a:pt x="257" y="271"/>
                    <a:pt x="257" y="271"/>
                  </a:cubicBezTo>
                  <a:cubicBezTo>
                    <a:pt x="257" y="271"/>
                    <a:pt x="256" y="272"/>
                    <a:pt x="257" y="272"/>
                  </a:cubicBezTo>
                  <a:cubicBezTo>
                    <a:pt x="257" y="273"/>
                    <a:pt x="257" y="274"/>
                    <a:pt x="257" y="274"/>
                  </a:cubicBezTo>
                  <a:cubicBezTo>
                    <a:pt x="258" y="274"/>
                    <a:pt x="258" y="274"/>
                    <a:pt x="258" y="274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7" y="271"/>
                    <a:pt x="257" y="271"/>
                    <a:pt x="257" y="271"/>
                  </a:cubicBezTo>
                  <a:cubicBezTo>
                    <a:pt x="252" y="276"/>
                    <a:pt x="252" y="276"/>
                    <a:pt x="252" y="276"/>
                  </a:cubicBezTo>
                  <a:cubicBezTo>
                    <a:pt x="252" y="276"/>
                    <a:pt x="252" y="277"/>
                    <a:pt x="252" y="277"/>
                  </a:cubicBezTo>
                  <a:cubicBezTo>
                    <a:pt x="252" y="278"/>
                    <a:pt x="252" y="278"/>
                    <a:pt x="253" y="279"/>
                  </a:cubicBezTo>
                  <a:cubicBezTo>
                    <a:pt x="253" y="279"/>
                    <a:pt x="253" y="279"/>
                    <a:pt x="253" y="279"/>
                  </a:cubicBezTo>
                  <a:cubicBezTo>
                    <a:pt x="254" y="277"/>
                    <a:pt x="254" y="277"/>
                    <a:pt x="254" y="277"/>
                  </a:cubicBezTo>
                  <a:cubicBezTo>
                    <a:pt x="253" y="275"/>
                    <a:pt x="253" y="275"/>
                    <a:pt x="253" y="275"/>
                  </a:cubicBezTo>
                  <a:cubicBezTo>
                    <a:pt x="248" y="279"/>
                    <a:pt x="248" y="279"/>
                    <a:pt x="248" y="279"/>
                  </a:cubicBezTo>
                  <a:cubicBezTo>
                    <a:pt x="247" y="279"/>
                    <a:pt x="247" y="280"/>
                    <a:pt x="247" y="281"/>
                  </a:cubicBezTo>
                  <a:cubicBezTo>
                    <a:pt x="247" y="281"/>
                    <a:pt x="247" y="282"/>
                    <a:pt x="248" y="282"/>
                  </a:cubicBezTo>
                  <a:cubicBezTo>
                    <a:pt x="250" y="284"/>
                    <a:pt x="250" y="284"/>
                    <a:pt x="250" y="284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250" y="280"/>
                    <a:pt x="250" y="280"/>
                    <a:pt x="250" y="280"/>
                  </a:cubicBezTo>
                  <a:cubicBezTo>
                    <a:pt x="244" y="285"/>
                    <a:pt x="244" y="285"/>
                    <a:pt x="244" y="285"/>
                  </a:cubicBezTo>
                  <a:cubicBezTo>
                    <a:pt x="243" y="285"/>
                    <a:pt x="243" y="286"/>
                    <a:pt x="243" y="287"/>
                  </a:cubicBezTo>
                  <a:cubicBezTo>
                    <a:pt x="243" y="287"/>
                    <a:pt x="243" y="288"/>
                    <a:pt x="244" y="288"/>
                  </a:cubicBezTo>
                  <a:cubicBezTo>
                    <a:pt x="245" y="289"/>
                    <a:pt x="245" y="289"/>
                    <a:pt x="245" y="289"/>
                  </a:cubicBezTo>
                  <a:cubicBezTo>
                    <a:pt x="246" y="287"/>
                    <a:pt x="246" y="287"/>
                    <a:pt x="246" y="287"/>
                  </a:cubicBezTo>
                  <a:cubicBezTo>
                    <a:pt x="244" y="286"/>
                    <a:pt x="244" y="286"/>
                    <a:pt x="244" y="286"/>
                  </a:cubicBezTo>
                  <a:cubicBezTo>
                    <a:pt x="240" y="289"/>
                    <a:pt x="240" y="289"/>
                    <a:pt x="240" y="289"/>
                  </a:cubicBezTo>
                  <a:cubicBezTo>
                    <a:pt x="239" y="290"/>
                    <a:pt x="239" y="290"/>
                    <a:pt x="239" y="291"/>
                  </a:cubicBezTo>
                  <a:cubicBezTo>
                    <a:pt x="239" y="292"/>
                    <a:pt x="239" y="292"/>
                    <a:pt x="240" y="293"/>
                  </a:cubicBezTo>
                  <a:cubicBezTo>
                    <a:pt x="240" y="293"/>
                    <a:pt x="240" y="293"/>
                    <a:pt x="240" y="293"/>
                  </a:cubicBezTo>
                  <a:cubicBezTo>
                    <a:pt x="241" y="291"/>
                    <a:pt x="241" y="291"/>
                    <a:pt x="241" y="291"/>
                  </a:cubicBezTo>
                  <a:cubicBezTo>
                    <a:pt x="240" y="289"/>
                    <a:pt x="240" y="289"/>
                    <a:pt x="240" y="289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31" y="294"/>
                    <a:pt x="231" y="294"/>
                    <a:pt x="231" y="295"/>
                  </a:cubicBezTo>
                  <a:cubicBezTo>
                    <a:pt x="231" y="296"/>
                    <a:pt x="231" y="296"/>
                    <a:pt x="232" y="297"/>
                  </a:cubicBezTo>
                  <a:cubicBezTo>
                    <a:pt x="232" y="297"/>
                    <a:pt x="232" y="297"/>
                    <a:pt x="232" y="297"/>
                  </a:cubicBezTo>
                  <a:cubicBezTo>
                    <a:pt x="233" y="295"/>
                    <a:pt x="233" y="295"/>
                    <a:pt x="233" y="295"/>
                  </a:cubicBezTo>
                  <a:cubicBezTo>
                    <a:pt x="232" y="293"/>
                    <a:pt x="232" y="293"/>
                    <a:pt x="232" y="293"/>
                  </a:cubicBezTo>
                  <a:cubicBezTo>
                    <a:pt x="224" y="297"/>
                    <a:pt x="224" y="297"/>
                    <a:pt x="224" y="297"/>
                  </a:cubicBezTo>
                  <a:cubicBezTo>
                    <a:pt x="223" y="297"/>
                    <a:pt x="223" y="298"/>
                    <a:pt x="223" y="299"/>
                  </a:cubicBezTo>
                  <a:cubicBezTo>
                    <a:pt x="223" y="300"/>
                    <a:pt x="223" y="300"/>
                    <a:pt x="224" y="301"/>
                  </a:cubicBezTo>
                  <a:cubicBezTo>
                    <a:pt x="226" y="302"/>
                    <a:pt x="226" y="302"/>
                    <a:pt x="226" y="302"/>
                  </a:cubicBezTo>
                  <a:cubicBezTo>
                    <a:pt x="227" y="301"/>
                    <a:pt x="227" y="301"/>
                    <a:pt x="227" y="301"/>
                  </a:cubicBezTo>
                  <a:cubicBezTo>
                    <a:pt x="226" y="299"/>
                    <a:pt x="226" y="299"/>
                    <a:pt x="226" y="299"/>
                  </a:cubicBezTo>
                  <a:cubicBezTo>
                    <a:pt x="221" y="302"/>
                    <a:pt x="221" y="302"/>
                    <a:pt x="221" y="302"/>
                  </a:cubicBezTo>
                  <a:cubicBezTo>
                    <a:pt x="220" y="302"/>
                    <a:pt x="220" y="303"/>
                    <a:pt x="220" y="303"/>
                  </a:cubicBezTo>
                  <a:cubicBezTo>
                    <a:pt x="220" y="304"/>
                    <a:pt x="220" y="305"/>
                    <a:pt x="221" y="305"/>
                  </a:cubicBezTo>
                  <a:cubicBezTo>
                    <a:pt x="221" y="305"/>
                    <a:pt x="221" y="305"/>
                    <a:pt x="221" y="305"/>
                  </a:cubicBezTo>
                  <a:cubicBezTo>
                    <a:pt x="222" y="304"/>
                    <a:pt x="222" y="304"/>
                    <a:pt x="222" y="304"/>
                  </a:cubicBezTo>
                  <a:cubicBezTo>
                    <a:pt x="221" y="302"/>
                    <a:pt x="221" y="302"/>
                    <a:pt x="221" y="302"/>
                  </a:cubicBezTo>
                  <a:cubicBezTo>
                    <a:pt x="214" y="305"/>
                    <a:pt x="214" y="305"/>
                    <a:pt x="214" y="305"/>
                  </a:cubicBezTo>
                  <a:cubicBezTo>
                    <a:pt x="214" y="306"/>
                    <a:pt x="213" y="306"/>
                    <a:pt x="213" y="307"/>
                  </a:cubicBezTo>
                  <a:cubicBezTo>
                    <a:pt x="213" y="308"/>
                    <a:pt x="214" y="309"/>
                    <a:pt x="214" y="309"/>
                  </a:cubicBezTo>
                  <a:cubicBezTo>
                    <a:pt x="215" y="309"/>
                    <a:pt x="215" y="309"/>
                    <a:pt x="215" y="309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15" y="306"/>
                    <a:pt x="215" y="306"/>
                    <a:pt x="215" y="306"/>
                  </a:cubicBezTo>
                  <a:cubicBezTo>
                    <a:pt x="207" y="309"/>
                    <a:pt x="207" y="309"/>
                    <a:pt x="207" y="309"/>
                  </a:cubicBezTo>
                  <a:cubicBezTo>
                    <a:pt x="207" y="309"/>
                    <a:pt x="206" y="310"/>
                    <a:pt x="206" y="310"/>
                  </a:cubicBezTo>
                  <a:cubicBezTo>
                    <a:pt x="206" y="311"/>
                    <a:pt x="206" y="312"/>
                    <a:pt x="207" y="312"/>
                  </a:cubicBezTo>
                  <a:cubicBezTo>
                    <a:pt x="209" y="313"/>
                    <a:pt x="209" y="313"/>
                    <a:pt x="209" y="313"/>
                  </a:cubicBezTo>
                  <a:cubicBezTo>
                    <a:pt x="210" y="312"/>
                    <a:pt x="210" y="312"/>
                    <a:pt x="210" y="312"/>
                  </a:cubicBezTo>
                  <a:cubicBezTo>
                    <a:pt x="209" y="310"/>
                    <a:pt x="209" y="310"/>
                    <a:pt x="209" y="310"/>
                  </a:cubicBezTo>
                  <a:cubicBezTo>
                    <a:pt x="203" y="314"/>
                    <a:pt x="203" y="314"/>
                    <a:pt x="203" y="314"/>
                  </a:cubicBezTo>
                  <a:cubicBezTo>
                    <a:pt x="202" y="314"/>
                    <a:pt x="202" y="315"/>
                    <a:pt x="202" y="316"/>
                  </a:cubicBezTo>
                  <a:cubicBezTo>
                    <a:pt x="202" y="316"/>
                    <a:pt x="202" y="317"/>
                    <a:pt x="203" y="317"/>
                  </a:cubicBezTo>
                  <a:cubicBezTo>
                    <a:pt x="203" y="318"/>
                    <a:pt x="203" y="318"/>
                    <a:pt x="203" y="318"/>
                  </a:cubicBezTo>
                  <a:cubicBezTo>
                    <a:pt x="204" y="316"/>
                    <a:pt x="204" y="316"/>
                    <a:pt x="204" y="316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95" y="316"/>
                    <a:pt x="194" y="316"/>
                    <a:pt x="194" y="317"/>
                  </a:cubicBezTo>
                  <a:cubicBezTo>
                    <a:pt x="194" y="318"/>
                    <a:pt x="195" y="319"/>
                    <a:pt x="195" y="319"/>
                  </a:cubicBezTo>
                  <a:cubicBezTo>
                    <a:pt x="196" y="320"/>
                    <a:pt x="196" y="320"/>
                    <a:pt x="196" y="320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96" y="316"/>
                    <a:pt x="196" y="316"/>
                    <a:pt x="196" y="316"/>
                  </a:cubicBezTo>
                  <a:cubicBezTo>
                    <a:pt x="189" y="319"/>
                    <a:pt x="189" y="319"/>
                    <a:pt x="189" y="319"/>
                  </a:cubicBezTo>
                  <a:cubicBezTo>
                    <a:pt x="188" y="319"/>
                    <a:pt x="188" y="320"/>
                    <a:pt x="188" y="320"/>
                  </a:cubicBezTo>
                  <a:cubicBezTo>
                    <a:pt x="188" y="321"/>
                    <a:pt x="188" y="322"/>
                    <a:pt x="189" y="322"/>
                  </a:cubicBezTo>
                  <a:cubicBezTo>
                    <a:pt x="189" y="323"/>
                    <a:pt x="189" y="323"/>
                    <a:pt x="189" y="323"/>
                  </a:cubicBezTo>
                  <a:cubicBezTo>
                    <a:pt x="190" y="321"/>
                    <a:pt x="190" y="321"/>
                    <a:pt x="190" y="321"/>
                  </a:cubicBezTo>
                  <a:cubicBezTo>
                    <a:pt x="190" y="319"/>
                    <a:pt x="190" y="319"/>
                    <a:pt x="190" y="319"/>
                  </a:cubicBezTo>
                  <a:cubicBezTo>
                    <a:pt x="178" y="322"/>
                    <a:pt x="178" y="322"/>
                    <a:pt x="178" y="322"/>
                  </a:cubicBezTo>
                  <a:cubicBezTo>
                    <a:pt x="178" y="322"/>
                    <a:pt x="177" y="323"/>
                    <a:pt x="177" y="324"/>
                  </a:cubicBezTo>
                  <a:cubicBezTo>
                    <a:pt x="177" y="325"/>
                    <a:pt x="177" y="325"/>
                    <a:pt x="178" y="326"/>
                  </a:cubicBezTo>
                  <a:cubicBezTo>
                    <a:pt x="178" y="326"/>
                    <a:pt x="178" y="326"/>
                    <a:pt x="178" y="326"/>
                  </a:cubicBezTo>
                  <a:cubicBezTo>
                    <a:pt x="180" y="324"/>
                    <a:pt x="180" y="324"/>
                    <a:pt x="180" y="324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68" y="326"/>
                    <a:pt x="168" y="326"/>
                    <a:pt x="168" y="326"/>
                  </a:cubicBezTo>
                  <a:cubicBezTo>
                    <a:pt x="168" y="326"/>
                    <a:pt x="167" y="327"/>
                    <a:pt x="167" y="327"/>
                  </a:cubicBezTo>
                  <a:cubicBezTo>
                    <a:pt x="167" y="328"/>
                    <a:pt x="167" y="329"/>
                    <a:pt x="168" y="329"/>
                  </a:cubicBezTo>
                  <a:cubicBezTo>
                    <a:pt x="170" y="331"/>
                    <a:pt x="170" y="331"/>
                    <a:pt x="170" y="331"/>
                  </a:cubicBezTo>
                  <a:cubicBezTo>
                    <a:pt x="172" y="329"/>
                    <a:pt x="172" y="329"/>
                    <a:pt x="172" y="329"/>
                  </a:cubicBezTo>
                  <a:cubicBezTo>
                    <a:pt x="172" y="327"/>
                    <a:pt x="172" y="327"/>
                    <a:pt x="172" y="327"/>
                  </a:cubicBezTo>
                  <a:cubicBezTo>
                    <a:pt x="159" y="327"/>
                    <a:pt x="159" y="327"/>
                    <a:pt x="159" y="327"/>
                  </a:cubicBezTo>
                  <a:cubicBezTo>
                    <a:pt x="158" y="327"/>
                    <a:pt x="157" y="328"/>
                    <a:pt x="157" y="329"/>
                  </a:cubicBezTo>
                  <a:cubicBezTo>
                    <a:pt x="157" y="329"/>
                    <a:pt x="157" y="330"/>
                    <a:pt x="158" y="331"/>
                  </a:cubicBezTo>
                  <a:cubicBezTo>
                    <a:pt x="160" y="332"/>
                    <a:pt x="160" y="332"/>
                    <a:pt x="160" y="332"/>
                  </a:cubicBezTo>
                  <a:cubicBezTo>
                    <a:pt x="161" y="331"/>
                    <a:pt x="161" y="331"/>
                    <a:pt x="161" y="331"/>
                  </a:cubicBezTo>
                  <a:cubicBezTo>
                    <a:pt x="161" y="329"/>
                    <a:pt x="161" y="329"/>
                    <a:pt x="161" y="329"/>
                  </a:cubicBezTo>
                  <a:cubicBezTo>
                    <a:pt x="151" y="329"/>
                    <a:pt x="151" y="329"/>
                    <a:pt x="151" y="329"/>
                  </a:cubicBezTo>
                  <a:cubicBezTo>
                    <a:pt x="151" y="329"/>
                    <a:pt x="150" y="329"/>
                    <a:pt x="150" y="330"/>
                  </a:cubicBezTo>
                  <a:cubicBezTo>
                    <a:pt x="149" y="331"/>
                    <a:pt x="150" y="332"/>
                    <a:pt x="150" y="333"/>
                  </a:cubicBezTo>
                  <a:cubicBezTo>
                    <a:pt x="153" y="334"/>
                    <a:pt x="153" y="334"/>
                    <a:pt x="153" y="334"/>
                  </a:cubicBezTo>
                  <a:cubicBezTo>
                    <a:pt x="154" y="332"/>
                    <a:pt x="154" y="332"/>
                    <a:pt x="154" y="332"/>
                  </a:cubicBezTo>
                  <a:cubicBezTo>
                    <a:pt x="153" y="330"/>
                    <a:pt x="153" y="330"/>
                    <a:pt x="153" y="330"/>
                  </a:cubicBezTo>
                  <a:cubicBezTo>
                    <a:pt x="142" y="331"/>
                    <a:pt x="142" y="331"/>
                    <a:pt x="142" y="331"/>
                  </a:cubicBezTo>
                  <a:cubicBezTo>
                    <a:pt x="141" y="331"/>
                    <a:pt x="140" y="331"/>
                    <a:pt x="140" y="332"/>
                  </a:cubicBezTo>
                  <a:cubicBezTo>
                    <a:pt x="140" y="333"/>
                    <a:pt x="140" y="334"/>
                    <a:pt x="141" y="334"/>
                  </a:cubicBezTo>
                  <a:cubicBezTo>
                    <a:pt x="142" y="335"/>
                    <a:pt x="142" y="335"/>
                    <a:pt x="142" y="335"/>
                  </a:cubicBezTo>
                  <a:cubicBezTo>
                    <a:pt x="143" y="333"/>
                    <a:pt x="143" y="333"/>
                    <a:pt x="143" y="333"/>
                  </a:cubicBezTo>
                  <a:cubicBezTo>
                    <a:pt x="143" y="331"/>
                    <a:pt x="143" y="331"/>
                    <a:pt x="143" y="331"/>
                  </a:cubicBezTo>
                  <a:cubicBezTo>
                    <a:pt x="132" y="331"/>
                    <a:pt x="132" y="331"/>
                    <a:pt x="132" y="331"/>
                  </a:cubicBezTo>
                  <a:cubicBezTo>
                    <a:pt x="131" y="331"/>
                    <a:pt x="131" y="332"/>
                    <a:pt x="130" y="333"/>
                  </a:cubicBezTo>
                  <a:cubicBezTo>
                    <a:pt x="130" y="333"/>
                    <a:pt x="130" y="334"/>
                    <a:pt x="131" y="335"/>
                  </a:cubicBezTo>
                  <a:cubicBezTo>
                    <a:pt x="134" y="337"/>
                    <a:pt x="134" y="337"/>
                    <a:pt x="134" y="337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35" y="333"/>
                    <a:pt x="135" y="333"/>
                    <a:pt x="135" y="333"/>
                  </a:cubicBezTo>
                  <a:cubicBezTo>
                    <a:pt x="122" y="331"/>
                    <a:pt x="122" y="331"/>
                    <a:pt x="122" y="331"/>
                  </a:cubicBezTo>
                  <a:cubicBezTo>
                    <a:pt x="121" y="331"/>
                    <a:pt x="120" y="332"/>
                    <a:pt x="120" y="332"/>
                  </a:cubicBezTo>
                  <a:cubicBezTo>
                    <a:pt x="120" y="333"/>
                    <a:pt x="120" y="334"/>
                    <a:pt x="121" y="335"/>
                  </a:cubicBezTo>
                  <a:cubicBezTo>
                    <a:pt x="124" y="337"/>
                    <a:pt x="124" y="337"/>
                    <a:pt x="124" y="337"/>
                  </a:cubicBezTo>
                  <a:cubicBezTo>
                    <a:pt x="125" y="335"/>
                    <a:pt x="125" y="335"/>
                    <a:pt x="125" y="335"/>
                  </a:cubicBezTo>
                  <a:cubicBezTo>
                    <a:pt x="125" y="333"/>
                    <a:pt x="125" y="333"/>
                    <a:pt x="125" y="333"/>
                  </a:cubicBezTo>
                  <a:cubicBezTo>
                    <a:pt x="113" y="332"/>
                    <a:pt x="113" y="332"/>
                    <a:pt x="113" y="332"/>
                  </a:cubicBezTo>
                  <a:cubicBezTo>
                    <a:pt x="112" y="332"/>
                    <a:pt x="111" y="333"/>
                    <a:pt x="111" y="334"/>
                  </a:cubicBezTo>
                  <a:cubicBezTo>
                    <a:pt x="111" y="334"/>
                    <a:pt x="111" y="335"/>
                    <a:pt x="112" y="336"/>
                  </a:cubicBezTo>
                  <a:cubicBezTo>
                    <a:pt x="113" y="337"/>
                    <a:pt x="113" y="337"/>
                    <a:pt x="113" y="337"/>
                  </a:cubicBezTo>
                  <a:cubicBezTo>
                    <a:pt x="114" y="335"/>
                    <a:pt x="114" y="335"/>
                    <a:pt x="114" y="335"/>
                  </a:cubicBezTo>
                  <a:cubicBezTo>
                    <a:pt x="112" y="334"/>
                    <a:pt x="112" y="334"/>
                    <a:pt x="112" y="334"/>
                  </a:cubicBezTo>
                  <a:cubicBezTo>
                    <a:pt x="114" y="335"/>
                    <a:pt x="114" y="335"/>
                    <a:pt x="114" y="335"/>
                  </a:cubicBezTo>
                  <a:cubicBezTo>
                    <a:pt x="113" y="333"/>
                    <a:pt x="113" y="333"/>
                    <a:pt x="113" y="333"/>
                  </a:cubicBezTo>
                  <a:cubicBezTo>
                    <a:pt x="113" y="333"/>
                    <a:pt x="113" y="333"/>
                    <a:pt x="112" y="334"/>
                  </a:cubicBezTo>
                  <a:cubicBezTo>
                    <a:pt x="114" y="335"/>
                    <a:pt x="114" y="335"/>
                    <a:pt x="114" y="335"/>
                  </a:cubicBezTo>
                  <a:cubicBezTo>
                    <a:pt x="113" y="333"/>
                    <a:pt x="113" y="333"/>
                    <a:pt x="113" y="333"/>
                  </a:cubicBezTo>
                  <a:cubicBezTo>
                    <a:pt x="114" y="335"/>
                    <a:pt x="114" y="335"/>
                    <a:pt x="114" y="335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3" y="333"/>
                    <a:pt x="113" y="333"/>
                    <a:pt x="113" y="333"/>
                  </a:cubicBezTo>
                  <a:cubicBezTo>
                    <a:pt x="114" y="335"/>
                    <a:pt x="114" y="335"/>
                    <a:pt x="114" y="335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4"/>
                    <a:pt x="114" y="334"/>
                    <a:pt x="114" y="334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4"/>
                    <a:pt x="114" y="334"/>
                    <a:pt x="114" y="334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3"/>
                    <a:pt x="113" y="333"/>
                    <a:pt x="113" y="333"/>
                  </a:cubicBezTo>
                  <a:cubicBezTo>
                    <a:pt x="111" y="333"/>
                    <a:pt x="107" y="332"/>
                    <a:pt x="104" y="331"/>
                  </a:cubicBezTo>
                  <a:cubicBezTo>
                    <a:pt x="101" y="331"/>
                    <a:pt x="98" y="330"/>
                    <a:pt x="98" y="330"/>
                  </a:cubicBezTo>
                  <a:cubicBezTo>
                    <a:pt x="97" y="330"/>
                    <a:pt x="96" y="330"/>
                    <a:pt x="96" y="331"/>
                  </a:cubicBezTo>
                  <a:cubicBezTo>
                    <a:pt x="95" y="332"/>
                    <a:pt x="96" y="333"/>
                    <a:pt x="96" y="334"/>
                  </a:cubicBezTo>
                  <a:cubicBezTo>
                    <a:pt x="100" y="336"/>
                    <a:pt x="100" y="336"/>
                    <a:pt x="100" y="336"/>
                  </a:cubicBezTo>
                  <a:cubicBezTo>
                    <a:pt x="101" y="334"/>
                    <a:pt x="101" y="334"/>
                    <a:pt x="101" y="334"/>
                  </a:cubicBezTo>
                  <a:cubicBezTo>
                    <a:pt x="101" y="332"/>
                    <a:pt x="101" y="332"/>
                    <a:pt x="101" y="332"/>
                  </a:cubicBezTo>
                  <a:cubicBezTo>
                    <a:pt x="86" y="329"/>
                    <a:pt x="86" y="329"/>
                    <a:pt x="86" y="329"/>
                  </a:cubicBezTo>
                  <a:cubicBezTo>
                    <a:pt x="85" y="329"/>
                    <a:pt x="84" y="330"/>
                    <a:pt x="84" y="331"/>
                  </a:cubicBezTo>
                  <a:cubicBezTo>
                    <a:pt x="83" y="332"/>
                    <a:pt x="84" y="333"/>
                    <a:pt x="84" y="333"/>
                  </a:cubicBezTo>
                  <a:cubicBezTo>
                    <a:pt x="85" y="333"/>
                    <a:pt x="85" y="333"/>
                    <a:pt x="85" y="333"/>
                  </a:cubicBezTo>
                  <a:cubicBezTo>
                    <a:pt x="86" y="331"/>
                    <a:pt x="86" y="331"/>
                    <a:pt x="86" y="331"/>
                  </a:cubicBezTo>
                  <a:cubicBezTo>
                    <a:pt x="86" y="330"/>
                    <a:pt x="86" y="330"/>
                    <a:pt x="86" y="330"/>
                  </a:cubicBezTo>
                  <a:cubicBezTo>
                    <a:pt x="60" y="322"/>
                    <a:pt x="60" y="322"/>
                    <a:pt x="60" y="322"/>
                  </a:cubicBezTo>
                  <a:cubicBezTo>
                    <a:pt x="59" y="322"/>
                    <a:pt x="58" y="323"/>
                    <a:pt x="58" y="324"/>
                  </a:cubicBezTo>
                  <a:cubicBezTo>
                    <a:pt x="58" y="324"/>
                    <a:pt x="58" y="326"/>
                    <a:pt x="59" y="326"/>
                  </a:cubicBezTo>
                  <a:cubicBezTo>
                    <a:pt x="63" y="329"/>
                    <a:pt x="63" y="329"/>
                    <a:pt x="63" y="329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2" y="326"/>
                    <a:pt x="62" y="326"/>
                    <a:pt x="62" y="326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3" y="325"/>
                    <a:pt x="63" y="325"/>
                    <a:pt x="63" y="325"/>
                  </a:cubicBezTo>
                  <a:cubicBezTo>
                    <a:pt x="63" y="325"/>
                    <a:pt x="63" y="325"/>
                    <a:pt x="62" y="326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3" y="325"/>
                    <a:pt x="63" y="325"/>
                    <a:pt x="63" y="325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3" y="325"/>
                    <a:pt x="63" y="325"/>
                    <a:pt x="63" y="325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4" y="325"/>
                    <a:pt x="64" y="325"/>
                    <a:pt x="63" y="324"/>
                  </a:cubicBezTo>
                  <a:cubicBezTo>
                    <a:pt x="59" y="322"/>
                    <a:pt x="44" y="315"/>
                    <a:pt x="30" y="308"/>
                  </a:cubicBezTo>
                  <a:cubicBezTo>
                    <a:pt x="24" y="305"/>
                    <a:pt x="17" y="301"/>
                    <a:pt x="12" y="299"/>
                  </a:cubicBezTo>
                  <a:cubicBezTo>
                    <a:pt x="10" y="298"/>
                    <a:pt x="8" y="297"/>
                    <a:pt x="6" y="296"/>
                  </a:cubicBezTo>
                  <a:cubicBezTo>
                    <a:pt x="5" y="295"/>
                    <a:pt x="5" y="295"/>
                    <a:pt x="4" y="295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2" y="295"/>
                    <a:pt x="1" y="295"/>
                    <a:pt x="1" y="296"/>
                  </a:cubicBezTo>
                  <a:cubicBezTo>
                    <a:pt x="2" y="297"/>
                    <a:pt x="2" y="297"/>
                    <a:pt x="2" y="297"/>
                  </a:cubicBezTo>
                  <a:cubicBezTo>
                    <a:pt x="1" y="295"/>
                    <a:pt x="1" y="295"/>
                    <a:pt x="1" y="295"/>
                  </a:cubicBezTo>
                  <a:cubicBezTo>
                    <a:pt x="1" y="296"/>
                    <a:pt x="0" y="296"/>
                    <a:pt x="0" y="297"/>
                  </a:cubicBezTo>
                  <a:cubicBezTo>
                    <a:pt x="0" y="297"/>
                    <a:pt x="1" y="297"/>
                    <a:pt x="1" y="298"/>
                  </a:cubicBezTo>
                  <a:cubicBezTo>
                    <a:pt x="1" y="298"/>
                    <a:pt x="1" y="298"/>
                    <a:pt x="1" y="298"/>
                  </a:cubicBezTo>
                  <a:cubicBezTo>
                    <a:pt x="2" y="299"/>
                    <a:pt x="2" y="299"/>
                    <a:pt x="4" y="300"/>
                  </a:cubicBezTo>
                  <a:cubicBezTo>
                    <a:pt x="11" y="305"/>
                    <a:pt x="31" y="317"/>
                    <a:pt x="31" y="317"/>
                  </a:cubicBezTo>
                  <a:cubicBezTo>
                    <a:pt x="32" y="318"/>
                    <a:pt x="33" y="317"/>
                    <a:pt x="34" y="316"/>
                  </a:cubicBezTo>
                  <a:cubicBezTo>
                    <a:pt x="35" y="315"/>
                    <a:pt x="34" y="314"/>
                    <a:pt x="33" y="3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9"/>
            <p:cNvSpPr/>
            <p:nvPr/>
          </p:nvSpPr>
          <p:spPr bwMode="auto">
            <a:xfrm>
              <a:off x="5289551" y="1800225"/>
              <a:ext cx="65088" cy="131763"/>
            </a:xfrm>
            <a:custGeom>
              <a:avLst/>
              <a:gdLst>
                <a:gd name="T0" fmla="*/ 29 w 42"/>
                <a:gd name="T1" fmla="*/ 81 h 85"/>
                <a:gd name="T2" fmla="*/ 30 w 42"/>
                <a:gd name="T3" fmla="*/ 84 h 85"/>
                <a:gd name="T4" fmla="*/ 34 w 42"/>
                <a:gd name="T5" fmla="*/ 77 h 85"/>
                <a:gd name="T6" fmla="*/ 33 w 42"/>
                <a:gd name="T7" fmla="*/ 76 h 85"/>
                <a:gd name="T8" fmla="*/ 34 w 42"/>
                <a:gd name="T9" fmla="*/ 78 h 85"/>
                <a:gd name="T10" fmla="*/ 33 w 42"/>
                <a:gd name="T11" fmla="*/ 68 h 85"/>
                <a:gd name="T12" fmla="*/ 32 w 42"/>
                <a:gd name="T13" fmla="*/ 69 h 85"/>
                <a:gd name="T14" fmla="*/ 37 w 42"/>
                <a:gd name="T15" fmla="*/ 61 h 85"/>
                <a:gd name="T16" fmla="*/ 36 w 42"/>
                <a:gd name="T17" fmla="*/ 59 h 85"/>
                <a:gd name="T18" fmla="*/ 38 w 42"/>
                <a:gd name="T19" fmla="*/ 51 h 85"/>
                <a:gd name="T20" fmla="*/ 36 w 42"/>
                <a:gd name="T21" fmla="*/ 53 h 85"/>
                <a:gd name="T22" fmla="*/ 42 w 42"/>
                <a:gd name="T23" fmla="*/ 47 h 85"/>
                <a:gd name="T24" fmla="*/ 40 w 42"/>
                <a:gd name="T25" fmla="*/ 44 h 85"/>
                <a:gd name="T26" fmla="*/ 29 w 42"/>
                <a:gd name="T27" fmla="*/ 27 h 85"/>
                <a:gd name="T28" fmla="*/ 7 w 42"/>
                <a:gd name="T29" fmla="*/ 4 h 85"/>
                <a:gd name="T30" fmla="*/ 3 w 42"/>
                <a:gd name="T31" fmla="*/ 1 h 85"/>
                <a:gd name="T32" fmla="*/ 1 w 42"/>
                <a:gd name="T33" fmla="*/ 4 h 85"/>
                <a:gd name="T34" fmla="*/ 23 w 42"/>
                <a:gd name="T35" fmla="*/ 28 h 85"/>
                <a:gd name="T36" fmla="*/ 27 w 42"/>
                <a:gd name="T37" fmla="*/ 30 h 85"/>
                <a:gd name="T38" fmla="*/ 37 w 42"/>
                <a:gd name="T39" fmla="*/ 47 h 85"/>
                <a:gd name="T40" fmla="*/ 35 w 42"/>
                <a:gd name="T41" fmla="*/ 52 h 85"/>
                <a:gd name="T42" fmla="*/ 35 w 42"/>
                <a:gd name="T43" fmla="*/ 55 h 85"/>
                <a:gd name="T44" fmla="*/ 35 w 42"/>
                <a:gd name="T45" fmla="*/ 52 h 85"/>
                <a:gd name="T46" fmla="*/ 32 w 42"/>
                <a:gd name="T47" fmla="*/ 62 h 85"/>
                <a:gd name="T48" fmla="*/ 30 w 42"/>
                <a:gd name="T49" fmla="*/ 68 h 85"/>
                <a:gd name="T50" fmla="*/ 31 w 42"/>
                <a:gd name="T51" fmla="*/ 71 h 85"/>
                <a:gd name="T52" fmla="*/ 30 w 42"/>
                <a:gd name="T53" fmla="*/ 69 h 85"/>
                <a:gd name="T54" fmla="*/ 31 w 42"/>
                <a:gd name="T55" fmla="*/ 79 h 85"/>
                <a:gd name="T56" fmla="*/ 32 w 42"/>
                <a:gd name="T57" fmla="*/ 78 h 85"/>
                <a:gd name="T58" fmla="*/ 27 w 42"/>
                <a:gd name="T59" fmla="*/ 81 h 85"/>
                <a:gd name="T60" fmla="*/ 27 w 42"/>
                <a:gd name="T61" fmla="*/ 84 h 85"/>
                <a:gd name="T62" fmla="*/ 30 w 42"/>
                <a:gd name="T63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" h="85">
                  <a:moveTo>
                    <a:pt x="30" y="81"/>
                  </a:moveTo>
                  <a:cubicBezTo>
                    <a:pt x="29" y="81"/>
                    <a:pt x="29" y="81"/>
                    <a:pt x="29" y="81"/>
                  </a:cubicBezTo>
                  <a:cubicBezTo>
                    <a:pt x="28" y="83"/>
                    <a:pt x="28" y="83"/>
                    <a:pt x="28" y="83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8"/>
                    <a:pt x="34" y="77"/>
                  </a:cubicBezTo>
                  <a:cubicBezTo>
                    <a:pt x="34" y="77"/>
                    <a:pt x="34" y="76"/>
                    <a:pt x="33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69"/>
                    <a:pt x="34" y="69"/>
                    <a:pt x="34" y="69"/>
                  </a:cubicBezTo>
                  <a:cubicBezTo>
                    <a:pt x="34" y="69"/>
                    <a:pt x="34" y="68"/>
                    <a:pt x="33" y="68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0"/>
                    <a:pt x="37" y="60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9" y="53"/>
                    <a:pt x="38" y="52"/>
                    <a:pt x="38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6"/>
                    <a:pt x="42" y="45"/>
                    <a:pt x="41" y="45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4" y="53"/>
                    <a:pt x="34" y="54"/>
                    <a:pt x="35" y="54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1" y="60"/>
                    <a:pt x="32" y="61"/>
                    <a:pt x="32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9"/>
                    <a:pt x="30" y="70"/>
                    <a:pt x="31" y="71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29" y="78"/>
                    <a:pt x="30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26" y="82"/>
                    <a:pt x="26" y="83"/>
                    <a:pt x="26" y="83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1" y="83"/>
                    <a:pt x="31" y="82"/>
                    <a:pt x="30" y="8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50"/>
            <p:cNvSpPr/>
            <p:nvPr/>
          </p:nvSpPr>
          <p:spPr bwMode="auto">
            <a:xfrm>
              <a:off x="5224463" y="1800225"/>
              <a:ext cx="68263" cy="25400"/>
            </a:xfrm>
            <a:custGeom>
              <a:avLst/>
              <a:gdLst>
                <a:gd name="T0" fmla="*/ 4 w 43"/>
                <a:gd name="T1" fmla="*/ 12 h 16"/>
                <a:gd name="T2" fmla="*/ 3 w 43"/>
                <a:gd name="T3" fmla="*/ 11 h 16"/>
                <a:gd name="T4" fmla="*/ 2 w 43"/>
                <a:gd name="T5" fmla="*/ 12 h 16"/>
                <a:gd name="T6" fmla="*/ 2 w 43"/>
                <a:gd name="T7" fmla="*/ 14 h 16"/>
                <a:gd name="T8" fmla="*/ 10 w 43"/>
                <a:gd name="T9" fmla="*/ 13 h 16"/>
                <a:gd name="T10" fmla="*/ 12 w 43"/>
                <a:gd name="T11" fmla="*/ 12 h 16"/>
                <a:gd name="T12" fmla="*/ 11 w 43"/>
                <a:gd name="T13" fmla="*/ 9 h 16"/>
                <a:gd name="T14" fmla="*/ 10 w 43"/>
                <a:gd name="T15" fmla="*/ 9 h 16"/>
                <a:gd name="T16" fmla="*/ 9 w 43"/>
                <a:gd name="T17" fmla="*/ 11 h 16"/>
                <a:gd name="T18" fmla="*/ 10 w 43"/>
                <a:gd name="T19" fmla="*/ 13 h 16"/>
                <a:gd name="T20" fmla="*/ 21 w 43"/>
                <a:gd name="T21" fmla="*/ 11 h 16"/>
                <a:gd name="T22" fmla="*/ 22 w 43"/>
                <a:gd name="T23" fmla="*/ 10 h 16"/>
                <a:gd name="T24" fmla="*/ 21 w 43"/>
                <a:gd name="T25" fmla="*/ 7 h 16"/>
                <a:gd name="T26" fmla="*/ 19 w 43"/>
                <a:gd name="T27" fmla="*/ 6 h 16"/>
                <a:gd name="T28" fmla="*/ 18 w 43"/>
                <a:gd name="T29" fmla="*/ 7 h 16"/>
                <a:gd name="T30" fmla="*/ 18 w 43"/>
                <a:gd name="T31" fmla="*/ 9 h 16"/>
                <a:gd name="T32" fmla="*/ 30 w 43"/>
                <a:gd name="T33" fmla="*/ 8 h 16"/>
                <a:gd name="T34" fmla="*/ 32 w 43"/>
                <a:gd name="T35" fmla="*/ 6 h 16"/>
                <a:gd name="T36" fmla="*/ 31 w 43"/>
                <a:gd name="T37" fmla="*/ 4 h 16"/>
                <a:gd name="T38" fmla="*/ 29 w 43"/>
                <a:gd name="T39" fmla="*/ 3 h 16"/>
                <a:gd name="T40" fmla="*/ 28 w 43"/>
                <a:gd name="T41" fmla="*/ 5 h 16"/>
                <a:gd name="T42" fmla="*/ 29 w 43"/>
                <a:gd name="T43" fmla="*/ 7 h 16"/>
                <a:gd name="T44" fmla="*/ 41 w 43"/>
                <a:gd name="T45" fmla="*/ 4 h 16"/>
                <a:gd name="T46" fmla="*/ 43 w 43"/>
                <a:gd name="T47" fmla="*/ 3 h 16"/>
                <a:gd name="T48" fmla="*/ 42 w 43"/>
                <a:gd name="T49" fmla="*/ 1 h 16"/>
                <a:gd name="T50" fmla="*/ 41 w 43"/>
                <a:gd name="T51" fmla="*/ 0 h 16"/>
                <a:gd name="T52" fmla="*/ 38 w 43"/>
                <a:gd name="T53" fmla="*/ 1 h 16"/>
                <a:gd name="T54" fmla="*/ 39 w 43"/>
                <a:gd name="T55" fmla="*/ 4 h 16"/>
                <a:gd name="T56" fmla="*/ 40 w 43"/>
                <a:gd name="T57" fmla="*/ 4 h 16"/>
                <a:gd name="T58" fmla="*/ 41 w 43"/>
                <a:gd name="T59" fmla="*/ 2 h 16"/>
                <a:gd name="T60" fmla="*/ 40 w 43"/>
                <a:gd name="T61" fmla="*/ 0 h 16"/>
                <a:gd name="T62" fmla="*/ 28 w 43"/>
                <a:gd name="T63" fmla="*/ 3 h 16"/>
                <a:gd name="T64" fmla="*/ 26 w 43"/>
                <a:gd name="T65" fmla="*/ 4 h 16"/>
                <a:gd name="T66" fmla="*/ 27 w 43"/>
                <a:gd name="T67" fmla="*/ 7 h 16"/>
                <a:gd name="T68" fmla="*/ 28 w 43"/>
                <a:gd name="T69" fmla="*/ 7 h 16"/>
                <a:gd name="T70" fmla="*/ 30 w 43"/>
                <a:gd name="T71" fmla="*/ 6 h 16"/>
                <a:gd name="T72" fmla="*/ 29 w 43"/>
                <a:gd name="T73" fmla="*/ 4 h 16"/>
                <a:gd name="T74" fmla="*/ 17 w 43"/>
                <a:gd name="T75" fmla="*/ 5 h 16"/>
                <a:gd name="T76" fmla="*/ 16 w 43"/>
                <a:gd name="T77" fmla="*/ 7 h 16"/>
                <a:gd name="T78" fmla="*/ 17 w 43"/>
                <a:gd name="T79" fmla="*/ 9 h 16"/>
                <a:gd name="T80" fmla="*/ 19 w 43"/>
                <a:gd name="T81" fmla="*/ 11 h 16"/>
                <a:gd name="T82" fmla="*/ 20 w 43"/>
                <a:gd name="T83" fmla="*/ 9 h 16"/>
                <a:gd name="T84" fmla="*/ 20 w 43"/>
                <a:gd name="T85" fmla="*/ 7 h 16"/>
                <a:gd name="T86" fmla="*/ 9 w 43"/>
                <a:gd name="T87" fmla="*/ 9 h 16"/>
                <a:gd name="T88" fmla="*/ 7 w 43"/>
                <a:gd name="T89" fmla="*/ 10 h 16"/>
                <a:gd name="T90" fmla="*/ 8 w 43"/>
                <a:gd name="T91" fmla="*/ 12 h 16"/>
                <a:gd name="T92" fmla="*/ 9 w 43"/>
                <a:gd name="T93" fmla="*/ 13 h 16"/>
                <a:gd name="T94" fmla="*/ 10 w 43"/>
                <a:gd name="T95" fmla="*/ 11 h 16"/>
                <a:gd name="T96" fmla="*/ 10 w 43"/>
                <a:gd name="T97" fmla="*/ 9 h 16"/>
                <a:gd name="T98" fmla="*/ 2 w 43"/>
                <a:gd name="T99" fmla="*/ 10 h 16"/>
                <a:gd name="T100" fmla="*/ 0 w 43"/>
                <a:gd name="T101" fmla="*/ 12 h 16"/>
                <a:gd name="T102" fmla="*/ 1 w 43"/>
                <a:gd name="T103" fmla="*/ 14 h 16"/>
                <a:gd name="T104" fmla="*/ 2 w 43"/>
                <a:gd name="T105" fmla="*/ 15 h 16"/>
                <a:gd name="T106" fmla="*/ 5 w 43"/>
                <a:gd name="T107" fmla="*/ 14 h 16"/>
                <a:gd name="T108" fmla="*/ 4 w 43"/>
                <a:gd name="T10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" h="16">
                  <a:moveTo>
                    <a:pt x="4" y="12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2" y="12"/>
                    <a:pt x="12" y="12"/>
                  </a:cubicBezTo>
                  <a:cubicBezTo>
                    <a:pt x="12" y="11"/>
                    <a:pt x="12" y="10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3" y="9"/>
                    <a:pt x="22" y="8"/>
                    <a:pt x="21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7"/>
                    <a:pt x="31" y="7"/>
                    <a:pt x="32" y="6"/>
                  </a:cubicBezTo>
                  <a:cubicBezTo>
                    <a:pt x="32" y="5"/>
                    <a:pt x="31" y="4"/>
                    <a:pt x="31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3" y="4"/>
                    <a:pt x="43" y="3"/>
                  </a:cubicBezTo>
                  <a:cubicBezTo>
                    <a:pt x="43" y="2"/>
                    <a:pt x="43" y="1"/>
                    <a:pt x="42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0"/>
                    <a:pt x="39" y="0"/>
                    <a:pt x="38" y="1"/>
                  </a:cubicBezTo>
                  <a:cubicBezTo>
                    <a:pt x="38" y="2"/>
                    <a:pt x="38" y="3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6" y="4"/>
                    <a:pt x="26" y="4"/>
                  </a:cubicBezTo>
                  <a:cubicBezTo>
                    <a:pt x="26" y="5"/>
                    <a:pt x="27" y="6"/>
                    <a:pt x="27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5" y="8"/>
                    <a:pt x="16" y="9"/>
                    <a:pt x="17" y="9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7" y="11"/>
                    <a:pt x="7" y="12"/>
                    <a:pt x="8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0" y="13"/>
                    <a:pt x="0" y="14"/>
                    <a:pt x="1" y="1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6"/>
                    <a:pt x="5" y="15"/>
                    <a:pt x="5" y="14"/>
                  </a:cubicBezTo>
                  <a:cubicBezTo>
                    <a:pt x="6" y="13"/>
                    <a:pt x="5" y="12"/>
                    <a:pt x="4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1"/>
            <p:cNvSpPr/>
            <p:nvPr/>
          </p:nvSpPr>
          <p:spPr bwMode="auto">
            <a:xfrm>
              <a:off x="5168901" y="1590675"/>
              <a:ext cx="58738" cy="227013"/>
            </a:xfrm>
            <a:custGeom>
              <a:avLst/>
              <a:gdLst>
                <a:gd name="T0" fmla="*/ 26 w 38"/>
                <a:gd name="T1" fmla="*/ 126 h 145"/>
                <a:gd name="T2" fmla="*/ 18 w 38"/>
                <a:gd name="T3" fmla="*/ 112 h 145"/>
                <a:gd name="T4" fmla="*/ 16 w 38"/>
                <a:gd name="T5" fmla="*/ 113 h 145"/>
                <a:gd name="T6" fmla="*/ 12 w 38"/>
                <a:gd name="T7" fmla="*/ 99 h 145"/>
                <a:gd name="T8" fmla="*/ 8 w 38"/>
                <a:gd name="T9" fmla="*/ 90 h 145"/>
                <a:gd name="T10" fmla="*/ 6 w 38"/>
                <a:gd name="T11" fmla="*/ 80 h 145"/>
                <a:gd name="T12" fmla="*/ 5 w 38"/>
                <a:gd name="T13" fmla="*/ 83 h 145"/>
                <a:gd name="T14" fmla="*/ 11 w 38"/>
                <a:gd name="T15" fmla="*/ 74 h 145"/>
                <a:gd name="T16" fmla="*/ 9 w 38"/>
                <a:gd name="T17" fmla="*/ 77 h 145"/>
                <a:gd name="T18" fmla="*/ 16 w 38"/>
                <a:gd name="T19" fmla="*/ 70 h 145"/>
                <a:gd name="T20" fmla="*/ 14 w 38"/>
                <a:gd name="T21" fmla="*/ 72 h 145"/>
                <a:gd name="T22" fmla="*/ 22 w 38"/>
                <a:gd name="T23" fmla="*/ 64 h 145"/>
                <a:gd name="T24" fmla="*/ 22 w 38"/>
                <a:gd name="T25" fmla="*/ 67 h 145"/>
                <a:gd name="T26" fmla="*/ 27 w 38"/>
                <a:gd name="T27" fmla="*/ 59 h 145"/>
                <a:gd name="T28" fmla="*/ 26 w 38"/>
                <a:gd name="T29" fmla="*/ 61 h 145"/>
                <a:gd name="T30" fmla="*/ 33 w 38"/>
                <a:gd name="T31" fmla="*/ 54 h 145"/>
                <a:gd name="T32" fmla="*/ 32 w 38"/>
                <a:gd name="T33" fmla="*/ 43 h 145"/>
                <a:gd name="T34" fmla="*/ 32 w 38"/>
                <a:gd name="T35" fmla="*/ 44 h 145"/>
                <a:gd name="T36" fmla="*/ 28 w 38"/>
                <a:gd name="T37" fmla="*/ 31 h 145"/>
                <a:gd name="T38" fmla="*/ 26 w 38"/>
                <a:gd name="T39" fmla="*/ 23 h 145"/>
                <a:gd name="T40" fmla="*/ 25 w 38"/>
                <a:gd name="T41" fmla="*/ 17 h 145"/>
                <a:gd name="T42" fmla="*/ 26 w 38"/>
                <a:gd name="T43" fmla="*/ 12 h 145"/>
                <a:gd name="T44" fmla="*/ 23 w 38"/>
                <a:gd name="T45" fmla="*/ 3 h 145"/>
                <a:gd name="T46" fmla="*/ 19 w 38"/>
                <a:gd name="T47" fmla="*/ 1 h 145"/>
                <a:gd name="T48" fmla="*/ 21 w 38"/>
                <a:gd name="T49" fmla="*/ 3 h 145"/>
                <a:gd name="T50" fmla="*/ 21 w 38"/>
                <a:gd name="T51" fmla="*/ 11 h 145"/>
                <a:gd name="T52" fmla="*/ 21 w 38"/>
                <a:gd name="T53" fmla="*/ 18 h 145"/>
                <a:gd name="T54" fmla="*/ 24 w 38"/>
                <a:gd name="T55" fmla="*/ 26 h 145"/>
                <a:gd name="T56" fmla="*/ 24 w 38"/>
                <a:gd name="T57" fmla="*/ 25 h 145"/>
                <a:gd name="T58" fmla="*/ 27 w 38"/>
                <a:gd name="T59" fmla="*/ 35 h 145"/>
                <a:gd name="T60" fmla="*/ 30 w 38"/>
                <a:gd name="T61" fmla="*/ 46 h 145"/>
                <a:gd name="T62" fmla="*/ 28 w 38"/>
                <a:gd name="T63" fmla="*/ 55 h 145"/>
                <a:gd name="T64" fmla="*/ 32 w 38"/>
                <a:gd name="T65" fmla="*/ 56 h 145"/>
                <a:gd name="T66" fmla="*/ 23 w 38"/>
                <a:gd name="T67" fmla="*/ 60 h 145"/>
                <a:gd name="T68" fmla="*/ 26 w 38"/>
                <a:gd name="T69" fmla="*/ 60 h 145"/>
                <a:gd name="T70" fmla="*/ 18 w 38"/>
                <a:gd name="T71" fmla="*/ 66 h 145"/>
                <a:gd name="T72" fmla="*/ 21 w 38"/>
                <a:gd name="T73" fmla="*/ 66 h 145"/>
                <a:gd name="T74" fmla="*/ 11 w 38"/>
                <a:gd name="T75" fmla="*/ 70 h 145"/>
                <a:gd name="T76" fmla="*/ 15 w 38"/>
                <a:gd name="T77" fmla="*/ 71 h 145"/>
                <a:gd name="T78" fmla="*/ 6 w 38"/>
                <a:gd name="T79" fmla="*/ 75 h 145"/>
                <a:gd name="T80" fmla="*/ 10 w 38"/>
                <a:gd name="T81" fmla="*/ 76 h 145"/>
                <a:gd name="T82" fmla="*/ 2 w 38"/>
                <a:gd name="T83" fmla="*/ 81 h 145"/>
                <a:gd name="T84" fmla="*/ 5 w 38"/>
                <a:gd name="T85" fmla="*/ 82 h 145"/>
                <a:gd name="T86" fmla="*/ 1 w 38"/>
                <a:gd name="T87" fmla="*/ 90 h 145"/>
                <a:gd name="T88" fmla="*/ 8 w 38"/>
                <a:gd name="T89" fmla="*/ 102 h 145"/>
                <a:gd name="T90" fmla="*/ 15 w 38"/>
                <a:gd name="T91" fmla="*/ 115 h 145"/>
                <a:gd name="T92" fmla="*/ 15 w 38"/>
                <a:gd name="T93" fmla="*/ 114 h 145"/>
                <a:gd name="T94" fmla="*/ 23 w 38"/>
                <a:gd name="T95" fmla="*/ 128 h 145"/>
                <a:gd name="T96" fmla="*/ 34 w 38"/>
                <a:gd name="T97" fmla="*/ 14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" h="145">
                  <a:moveTo>
                    <a:pt x="36" y="141"/>
                  </a:moveTo>
                  <a:cubicBezTo>
                    <a:pt x="35" y="140"/>
                    <a:pt x="35" y="140"/>
                    <a:pt x="35" y="140"/>
                  </a:cubicBezTo>
                  <a:cubicBezTo>
                    <a:pt x="26" y="126"/>
                    <a:pt x="26" y="126"/>
                    <a:pt x="26" y="126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12" y="99"/>
                    <a:pt x="12" y="99"/>
                    <a:pt x="12" y="99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1"/>
                    <a:pt x="6" y="80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2" y="77"/>
                    <a:pt x="12" y="77"/>
                    <a:pt x="12" y="76"/>
                  </a:cubicBezTo>
                  <a:cubicBezTo>
                    <a:pt x="12" y="75"/>
                    <a:pt x="12" y="75"/>
                    <a:pt x="11" y="74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7" y="72"/>
                    <a:pt x="17" y="71"/>
                  </a:cubicBezTo>
                  <a:cubicBezTo>
                    <a:pt x="17" y="71"/>
                    <a:pt x="16" y="70"/>
                    <a:pt x="16" y="70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6"/>
                    <a:pt x="23" y="66"/>
                  </a:cubicBezTo>
                  <a:cubicBezTo>
                    <a:pt x="23" y="65"/>
                    <a:pt x="22" y="64"/>
                    <a:pt x="22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8" y="61"/>
                    <a:pt x="28" y="61"/>
                    <a:pt x="28" y="60"/>
                  </a:cubicBezTo>
                  <a:cubicBezTo>
                    <a:pt x="28" y="60"/>
                    <a:pt x="28" y="59"/>
                    <a:pt x="27" y="59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4" y="57"/>
                    <a:pt x="34" y="57"/>
                    <a:pt x="34" y="56"/>
                  </a:cubicBezTo>
                  <a:cubicBezTo>
                    <a:pt x="34" y="55"/>
                    <a:pt x="34" y="54"/>
                    <a:pt x="33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4"/>
                    <a:pt x="33" y="43"/>
                    <a:pt x="32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3"/>
                    <a:pt x="30" y="32"/>
                    <a:pt x="30" y="32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7" y="24"/>
                    <a:pt x="27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5" y="16"/>
                    <a:pt x="25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1"/>
                    <a:pt x="26" y="10"/>
                    <a:pt x="25" y="9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0"/>
                    <a:pt x="19" y="0"/>
                    <a:pt x="19" y="1"/>
                  </a:cubicBezTo>
                  <a:cubicBezTo>
                    <a:pt x="18" y="2"/>
                    <a:pt x="18" y="4"/>
                    <a:pt x="19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6"/>
                    <a:pt x="20" y="17"/>
                    <a:pt x="21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6"/>
                    <a:pt x="23" y="26"/>
                    <a:pt x="24" y="26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3"/>
                    <a:pt x="24" y="33"/>
                    <a:pt x="24" y="34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5"/>
                    <a:pt x="29" y="56"/>
                    <a:pt x="29" y="56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23" y="58"/>
                    <a:pt x="23" y="59"/>
                    <a:pt x="23" y="60"/>
                  </a:cubicBezTo>
                  <a:cubicBezTo>
                    <a:pt x="23" y="60"/>
                    <a:pt x="23" y="61"/>
                    <a:pt x="24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8" y="65"/>
                    <a:pt x="18" y="66"/>
                  </a:cubicBezTo>
                  <a:cubicBezTo>
                    <a:pt x="18" y="66"/>
                    <a:pt x="19" y="67"/>
                    <a:pt x="19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1" y="70"/>
                    <a:pt x="11" y="70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4"/>
                    <a:pt x="6" y="74"/>
                    <a:pt x="6" y="75"/>
                  </a:cubicBezTo>
                  <a:cubicBezTo>
                    <a:pt x="6" y="76"/>
                    <a:pt x="6" y="76"/>
                    <a:pt x="7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0"/>
                    <a:pt x="2" y="81"/>
                    <a:pt x="2" y="81"/>
                  </a:cubicBezTo>
                  <a:cubicBezTo>
                    <a:pt x="2" y="82"/>
                    <a:pt x="2" y="82"/>
                    <a:pt x="3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9"/>
                    <a:pt x="0" y="90"/>
                    <a:pt x="1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1"/>
                    <a:pt x="8" y="102"/>
                    <a:pt x="8" y="102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34" y="144"/>
                    <a:pt x="34" y="144"/>
                    <a:pt x="34" y="144"/>
                  </a:cubicBezTo>
                  <a:cubicBezTo>
                    <a:pt x="35" y="145"/>
                    <a:pt x="36" y="145"/>
                    <a:pt x="37" y="144"/>
                  </a:cubicBezTo>
                  <a:cubicBezTo>
                    <a:pt x="38" y="143"/>
                    <a:pt x="37" y="142"/>
                    <a:pt x="36" y="14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2"/>
            <p:cNvSpPr/>
            <p:nvPr/>
          </p:nvSpPr>
          <p:spPr bwMode="auto">
            <a:xfrm>
              <a:off x="5130801" y="1570038"/>
              <a:ext cx="47625" cy="19050"/>
            </a:xfrm>
            <a:custGeom>
              <a:avLst/>
              <a:gdLst>
                <a:gd name="T0" fmla="*/ 5 w 30"/>
                <a:gd name="T1" fmla="*/ 1 h 12"/>
                <a:gd name="T2" fmla="*/ 3 w 30"/>
                <a:gd name="T3" fmla="*/ 0 h 12"/>
                <a:gd name="T4" fmla="*/ 2 w 30"/>
                <a:gd name="T5" fmla="*/ 2 h 12"/>
                <a:gd name="T6" fmla="*/ 2 w 30"/>
                <a:gd name="T7" fmla="*/ 4 h 12"/>
                <a:gd name="T8" fmla="*/ 27 w 30"/>
                <a:gd name="T9" fmla="*/ 11 h 12"/>
                <a:gd name="T10" fmla="*/ 30 w 30"/>
                <a:gd name="T11" fmla="*/ 10 h 12"/>
                <a:gd name="T12" fmla="*/ 29 w 30"/>
                <a:gd name="T13" fmla="*/ 8 h 12"/>
                <a:gd name="T14" fmla="*/ 25 w 30"/>
                <a:gd name="T15" fmla="*/ 5 h 12"/>
                <a:gd name="T16" fmla="*/ 23 w 30"/>
                <a:gd name="T17" fmla="*/ 6 h 12"/>
                <a:gd name="T18" fmla="*/ 23 w 30"/>
                <a:gd name="T19" fmla="*/ 9 h 12"/>
                <a:gd name="T20" fmla="*/ 27 w 30"/>
                <a:gd name="T21" fmla="*/ 11 h 12"/>
                <a:gd name="T22" fmla="*/ 28 w 30"/>
                <a:gd name="T23" fmla="*/ 9 h 12"/>
                <a:gd name="T24" fmla="*/ 28 w 30"/>
                <a:gd name="T25" fmla="*/ 7 h 12"/>
                <a:gd name="T26" fmla="*/ 3 w 30"/>
                <a:gd name="T27" fmla="*/ 0 h 12"/>
                <a:gd name="T28" fmla="*/ 0 w 30"/>
                <a:gd name="T29" fmla="*/ 1 h 12"/>
                <a:gd name="T30" fmla="*/ 1 w 30"/>
                <a:gd name="T31" fmla="*/ 4 h 12"/>
                <a:gd name="T32" fmla="*/ 2 w 30"/>
                <a:gd name="T33" fmla="*/ 5 h 12"/>
                <a:gd name="T34" fmla="*/ 5 w 30"/>
                <a:gd name="T35" fmla="*/ 4 h 12"/>
                <a:gd name="T36" fmla="*/ 5 w 30"/>
                <a:gd name="T3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12">
                  <a:moveTo>
                    <a:pt x="5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2"/>
                    <a:pt x="29" y="11"/>
                    <a:pt x="30" y="10"/>
                  </a:cubicBezTo>
                  <a:cubicBezTo>
                    <a:pt x="30" y="9"/>
                    <a:pt x="30" y="8"/>
                    <a:pt x="29" y="8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3" y="5"/>
                    <a:pt x="23" y="6"/>
                  </a:cubicBezTo>
                  <a:cubicBezTo>
                    <a:pt x="22" y="7"/>
                    <a:pt x="22" y="8"/>
                    <a:pt x="23" y="9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5" y="5"/>
                    <a:pt x="5" y="4"/>
                  </a:cubicBezTo>
                  <a:cubicBezTo>
                    <a:pt x="6" y="3"/>
                    <a:pt x="6" y="2"/>
                    <a:pt x="5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3"/>
            <p:cNvSpPr/>
            <p:nvPr/>
          </p:nvSpPr>
          <p:spPr bwMode="auto">
            <a:xfrm>
              <a:off x="5127626" y="1052513"/>
              <a:ext cx="309563" cy="519113"/>
            </a:xfrm>
            <a:custGeom>
              <a:avLst/>
              <a:gdLst>
                <a:gd name="T0" fmla="*/ 6 w 198"/>
                <a:gd name="T1" fmla="*/ 314 h 332"/>
                <a:gd name="T2" fmla="*/ 6 w 198"/>
                <a:gd name="T3" fmla="*/ 298 h 332"/>
                <a:gd name="T4" fmla="*/ 4 w 198"/>
                <a:gd name="T5" fmla="*/ 283 h 332"/>
                <a:gd name="T6" fmla="*/ 10 w 198"/>
                <a:gd name="T7" fmla="*/ 259 h 332"/>
                <a:gd name="T8" fmla="*/ 26 w 198"/>
                <a:gd name="T9" fmla="*/ 257 h 332"/>
                <a:gd name="T10" fmla="*/ 39 w 198"/>
                <a:gd name="T11" fmla="*/ 254 h 332"/>
                <a:gd name="T12" fmla="*/ 52 w 198"/>
                <a:gd name="T13" fmla="*/ 235 h 332"/>
                <a:gd name="T14" fmla="*/ 55 w 198"/>
                <a:gd name="T15" fmla="*/ 222 h 332"/>
                <a:gd name="T16" fmla="*/ 58 w 198"/>
                <a:gd name="T17" fmla="*/ 210 h 332"/>
                <a:gd name="T18" fmla="*/ 35 w 198"/>
                <a:gd name="T19" fmla="*/ 162 h 332"/>
                <a:gd name="T20" fmla="*/ 42 w 198"/>
                <a:gd name="T21" fmla="*/ 148 h 332"/>
                <a:gd name="T22" fmla="*/ 48 w 198"/>
                <a:gd name="T23" fmla="*/ 135 h 332"/>
                <a:gd name="T24" fmla="*/ 56 w 198"/>
                <a:gd name="T25" fmla="*/ 126 h 332"/>
                <a:gd name="T26" fmla="*/ 64 w 198"/>
                <a:gd name="T27" fmla="*/ 115 h 332"/>
                <a:gd name="T28" fmla="*/ 67 w 198"/>
                <a:gd name="T29" fmla="*/ 110 h 332"/>
                <a:gd name="T30" fmla="*/ 70 w 198"/>
                <a:gd name="T31" fmla="*/ 106 h 332"/>
                <a:gd name="T32" fmla="*/ 69 w 198"/>
                <a:gd name="T33" fmla="*/ 106 h 332"/>
                <a:gd name="T34" fmla="*/ 90 w 198"/>
                <a:gd name="T35" fmla="*/ 109 h 332"/>
                <a:gd name="T36" fmla="*/ 91 w 198"/>
                <a:gd name="T37" fmla="*/ 111 h 332"/>
                <a:gd name="T38" fmla="*/ 92 w 198"/>
                <a:gd name="T39" fmla="*/ 111 h 332"/>
                <a:gd name="T40" fmla="*/ 112 w 198"/>
                <a:gd name="T41" fmla="*/ 115 h 332"/>
                <a:gd name="T42" fmla="*/ 131 w 198"/>
                <a:gd name="T43" fmla="*/ 97 h 332"/>
                <a:gd name="T44" fmla="*/ 136 w 198"/>
                <a:gd name="T45" fmla="*/ 93 h 332"/>
                <a:gd name="T46" fmla="*/ 148 w 198"/>
                <a:gd name="T47" fmla="*/ 81 h 332"/>
                <a:gd name="T48" fmla="*/ 146 w 198"/>
                <a:gd name="T49" fmla="*/ 56 h 332"/>
                <a:gd name="T50" fmla="*/ 148 w 198"/>
                <a:gd name="T51" fmla="*/ 34 h 332"/>
                <a:gd name="T52" fmla="*/ 151 w 198"/>
                <a:gd name="T53" fmla="*/ 28 h 332"/>
                <a:gd name="T54" fmla="*/ 166 w 198"/>
                <a:gd name="T55" fmla="*/ 18 h 332"/>
                <a:gd name="T56" fmla="*/ 185 w 198"/>
                <a:gd name="T57" fmla="*/ 8 h 332"/>
                <a:gd name="T58" fmla="*/ 197 w 198"/>
                <a:gd name="T59" fmla="*/ 1 h 332"/>
                <a:gd name="T60" fmla="*/ 190 w 198"/>
                <a:gd name="T61" fmla="*/ 7 h 332"/>
                <a:gd name="T62" fmla="*/ 174 w 198"/>
                <a:gd name="T63" fmla="*/ 16 h 332"/>
                <a:gd name="T64" fmla="*/ 158 w 198"/>
                <a:gd name="T65" fmla="*/ 25 h 332"/>
                <a:gd name="T66" fmla="*/ 143 w 198"/>
                <a:gd name="T67" fmla="*/ 31 h 332"/>
                <a:gd name="T68" fmla="*/ 142 w 198"/>
                <a:gd name="T69" fmla="*/ 49 h 332"/>
                <a:gd name="T70" fmla="*/ 148 w 198"/>
                <a:gd name="T71" fmla="*/ 77 h 332"/>
                <a:gd name="T72" fmla="*/ 140 w 198"/>
                <a:gd name="T73" fmla="*/ 83 h 332"/>
                <a:gd name="T74" fmla="*/ 136 w 198"/>
                <a:gd name="T75" fmla="*/ 90 h 332"/>
                <a:gd name="T76" fmla="*/ 126 w 198"/>
                <a:gd name="T77" fmla="*/ 103 h 332"/>
                <a:gd name="T78" fmla="*/ 112 w 198"/>
                <a:gd name="T79" fmla="*/ 117 h 332"/>
                <a:gd name="T80" fmla="*/ 113 w 198"/>
                <a:gd name="T81" fmla="*/ 115 h 332"/>
                <a:gd name="T82" fmla="*/ 91 w 198"/>
                <a:gd name="T83" fmla="*/ 107 h 332"/>
                <a:gd name="T84" fmla="*/ 91 w 198"/>
                <a:gd name="T85" fmla="*/ 110 h 332"/>
                <a:gd name="T86" fmla="*/ 70 w 198"/>
                <a:gd name="T87" fmla="*/ 102 h 332"/>
                <a:gd name="T88" fmla="*/ 64 w 198"/>
                <a:gd name="T89" fmla="*/ 110 h 332"/>
                <a:gd name="T90" fmla="*/ 57 w 198"/>
                <a:gd name="T91" fmla="*/ 119 h 332"/>
                <a:gd name="T92" fmla="*/ 49 w 198"/>
                <a:gd name="T93" fmla="*/ 131 h 332"/>
                <a:gd name="T94" fmla="*/ 45 w 198"/>
                <a:gd name="T95" fmla="*/ 136 h 332"/>
                <a:gd name="T96" fmla="*/ 39 w 198"/>
                <a:gd name="T97" fmla="*/ 148 h 332"/>
                <a:gd name="T98" fmla="*/ 37 w 198"/>
                <a:gd name="T99" fmla="*/ 175 h 332"/>
                <a:gd name="T100" fmla="*/ 61 w 198"/>
                <a:gd name="T101" fmla="*/ 202 h 332"/>
                <a:gd name="T102" fmla="*/ 53 w 198"/>
                <a:gd name="T103" fmla="*/ 216 h 332"/>
                <a:gd name="T104" fmla="*/ 48 w 198"/>
                <a:gd name="T105" fmla="*/ 237 h 332"/>
                <a:gd name="T106" fmla="*/ 45 w 198"/>
                <a:gd name="T107" fmla="*/ 250 h 332"/>
                <a:gd name="T108" fmla="*/ 23 w 198"/>
                <a:gd name="T109" fmla="*/ 254 h 332"/>
                <a:gd name="T110" fmla="*/ 7 w 198"/>
                <a:gd name="T111" fmla="*/ 257 h 332"/>
                <a:gd name="T112" fmla="*/ 1 w 198"/>
                <a:gd name="T113" fmla="*/ 265 h 332"/>
                <a:gd name="T114" fmla="*/ 4 w 198"/>
                <a:gd name="T115" fmla="*/ 293 h 332"/>
                <a:gd name="T116" fmla="*/ 4 w 198"/>
                <a:gd name="T117" fmla="*/ 309 h 332"/>
                <a:gd name="T118" fmla="*/ 2 w 198"/>
                <a:gd name="T119" fmla="*/ 323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8" h="332">
                  <a:moveTo>
                    <a:pt x="4" y="328"/>
                  </a:moveTo>
                  <a:cubicBezTo>
                    <a:pt x="3" y="328"/>
                    <a:pt x="3" y="328"/>
                    <a:pt x="3" y="328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2"/>
                    <a:pt x="5" y="322"/>
                    <a:pt x="5" y="321"/>
                  </a:cubicBezTo>
                  <a:cubicBezTo>
                    <a:pt x="4" y="321"/>
                    <a:pt x="4" y="321"/>
                    <a:pt x="4" y="321"/>
                  </a:cubicBezTo>
                  <a:cubicBezTo>
                    <a:pt x="3" y="323"/>
                    <a:pt x="3" y="323"/>
                    <a:pt x="3" y="323"/>
                  </a:cubicBezTo>
                  <a:cubicBezTo>
                    <a:pt x="5" y="323"/>
                    <a:pt x="5" y="323"/>
                    <a:pt x="5" y="323"/>
                  </a:cubicBezTo>
                  <a:cubicBezTo>
                    <a:pt x="7" y="317"/>
                    <a:pt x="7" y="317"/>
                    <a:pt x="7" y="317"/>
                  </a:cubicBezTo>
                  <a:cubicBezTo>
                    <a:pt x="7" y="316"/>
                    <a:pt x="7" y="315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7" y="316"/>
                    <a:pt x="7" y="316"/>
                    <a:pt x="7" y="316"/>
                  </a:cubicBezTo>
                  <a:cubicBezTo>
                    <a:pt x="6" y="309"/>
                    <a:pt x="6" y="309"/>
                    <a:pt x="6" y="309"/>
                  </a:cubicBezTo>
                  <a:cubicBezTo>
                    <a:pt x="6" y="308"/>
                    <a:pt x="6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9"/>
                    <a:pt x="5" y="309"/>
                    <a:pt x="5" y="309"/>
                  </a:cubicBezTo>
                  <a:cubicBezTo>
                    <a:pt x="7" y="300"/>
                    <a:pt x="7" y="300"/>
                    <a:pt x="7" y="300"/>
                  </a:cubicBezTo>
                  <a:cubicBezTo>
                    <a:pt x="7" y="299"/>
                    <a:pt x="7" y="298"/>
                    <a:pt x="6" y="298"/>
                  </a:cubicBezTo>
                  <a:cubicBezTo>
                    <a:pt x="6" y="298"/>
                    <a:pt x="6" y="298"/>
                    <a:pt x="6" y="298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0"/>
                    <a:pt x="7" y="290"/>
                    <a:pt x="6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4" y="291"/>
                    <a:pt x="4" y="291"/>
                    <a:pt x="4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7" y="284"/>
                    <a:pt x="7" y="284"/>
                    <a:pt x="7" y="284"/>
                  </a:cubicBezTo>
                  <a:cubicBezTo>
                    <a:pt x="7" y="283"/>
                    <a:pt x="7" y="282"/>
                    <a:pt x="6" y="282"/>
                  </a:cubicBezTo>
                  <a:cubicBezTo>
                    <a:pt x="6" y="282"/>
                    <a:pt x="6" y="282"/>
                    <a:pt x="6" y="282"/>
                  </a:cubicBezTo>
                  <a:cubicBezTo>
                    <a:pt x="4" y="283"/>
                    <a:pt x="4" y="283"/>
                    <a:pt x="4" y="283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7" y="273"/>
                    <a:pt x="7" y="272"/>
                    <a:pt x="6" y="272"/>
                  </a:cubicBezTo>
                  <a:cubicBezTo>
                    <a:pt x="5" y="271"/>
                    <a:pt x="5" y="271"/>
                    <a:pt x="5" y="271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6" y="265"/>
                    <a:pt x="5" y="264"/>
                    <a:pt x="5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9" y="260"/>
                    <a:pt x="9" y="260"/>
                    <a:pt x="9" y="260"/>
                  </a:cubicBezTo>
                  <a:cubicBezTo>
                    <a:pt x="10" y="260"/>
                    <a:pt x="10" y="259"/>
                    <a:pt x="10" y="259"/>
                  </a:cubicBezTo>
                  <a:cubicBezTo>
                    <a:pt x="10" y="258"/>
                    <a:pt x="9" y="258"/>
                    <a:pt x="9" y="257"/>
                  </a:cubicBezTo>
                  <a:cubicBezTo>
                    <a:pt x="8" y="257"/>
                    <a:pt x="8" y="257"/>
                    <a:pt x="8" y="257"/>
                  </a:cubicBezTo>
                  <a:cubicBezTo>
                    <a:pt x="7" y="259"/>
                    <a:pt x="7" y="259"/>
                    <a:pt x="7" y="259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19" y="259"/>
                    <a:pt x="19" y="259"/>
                    <a:pt x="19" y="259"/>
                  </a:cubicBezTo>
                  <a:cubicBezTo>
                    <a:pt x="20" y="259"/>
                    <a:pt x="21" y="258"/>
                    <a:pt x="21" y="258"/>
                  </a:cubicBezTo>
                  <a:cubicBezTo>
                    <a:pt x="21" y="257"/>
                    <a:pt x="21" y="256"/>
                    <a:pt x="20" y="255"/>
                  </a:cubicBezTo>
                  <a:cubicBezTo>
                    <a:pt x="17" y="254"/>
                    <a:pt x="17" y="254"/>
                    <a:pt x="17" y="254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6" y="258"/>
                    <a:pt x="16" y="258"/>
                    <a:pt x="16" y="258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27" y="257"/>
                    <a:pt x="28" y="257"/>
                    <a:pt x="28" y="256"/>
                  </a:cubicBezTo>
                  <a:cubicBezTo>
                    <a:pt x="28" y="255"/>
                    <a:pt x="28" y="254"/>
                    <a:pt x="27" y="254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7"/>
                    <a:pt x="25" y="257"/>
                    <a:pt x="25" y="257"/>
                  </a:cubicBezTo>
                  <a:cubicBezTo>
                    <a:pt x="40" y="255"/>
                    <a:pt x="40" y="255"/>
                    <a:pt x="40" y="255"/>
                  </a:cubicBezTo>
                  <a:cubicBezTo>
                    <a:pt x="41" y="255"/>
                    <a:pt x="41" y="255"/>
                    <a:pt x="42" y="254"/>
                  </a:cubicBezTo>
                  <a:cubicBezTo>
                    <a:pt x="42" y="253"/>
                    <a:pt x="41" y="252"/>
                    <a:pt x="41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38" y="253"/>
                    <a:pt x="38" y="253"/>
                    <a:pt x="38" y="253"/>
                  </a:cubicBezTo>
                  <a:cubicBezTo>
                    <a:pt x="39" y="254"/>
                    <a:pt x="39" y="254"/>
                    <a:pt x="39" y="254"/>
                  </a:cubicBezTo>
                  <a:cubicBezTo>
                    <a:pt x="49" y="251"/>
                    <a:pt x="49" y="251"/>
                    <a:pt x="49" y="251"/>
                  </a:cubicBezTo>
                  <a:cubicBezTo>
                    <a:pt x="49" y="251"/>
                    <a:pt x="50" y="250"/>
                    <a:pt x="50" y="249"/>
                  </a:cubicBezTo>
                  <a:cubicBezTo>
                    <a:pt x="50" y="248"/>
                    <a:pt x="50" y="248"/>
                    <a:pt x="49" y="247"/>
                  </a:cubicBezTo>
                  <a:cubicBezTo>
                    <a:pt x="49" y="247"/>
                    <a:pt x="49" y="247"/>
                    <a:pt x="49" y="247"/>
                  </a:cubicBezTo>
                  <a:cubicBezTo>
                    <a:pt x="51" y="244"/>
                    <a:pt x="51" y="244"/>
                    <a:pt x="51" y="244"/>
                  </a:cubicBezTo>
                  <a:cubicBezTo>
                    <a:pt x="51" y="243"/>
                    <a:pt x="51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49" y="243"/>
                    <a:pt x="49" y="243"/>
                    <a:pt x="49" y="243"/>
                  </a:cubicBezTo>
                  <a:cubicBezTo>
                    <a:pt x="51" y="243"/>
                    <a:pt x="51" y="243"/>
                    <a:pt x="51" y="243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3" y="237"/>
                    <a:pt x="52" y="236"/>
                    <a:pt x="52" y="235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50" y="237"/>
                    <a:pt x="50" y="237"/>
                    <a:pt x="50" y="237"/>
                  </a:cubicBezTo>
                  <a:cubicBezTo>
                    <a:pt x="52" y="237"/>
                    <a:pt x="52" y="237"/>
                    <a:pt x="52" y="237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4" y="230"/>
                    <a:pt x="53" y="230"/>
                    <a:pt x="53" y="229"/>
                  </a:cubicBezTo>
                  <a:cubicBezTo>
                    <a:pt x="52" y="229"/>
                    <a:pt x="52" y="229"/>
                    <a:pt x="52" y="229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6" y="224"/>
                    <a:pt x="56" y="224"/>
                    <a:pt x="56" y="224"/>
                  </a:cubicBezTo>
                  <a:cubicBezTo>
                    <a:pt x="57" y="223"/>
                    <a:pt x="56" y="222"/>
                    <a:pt x="55" y="222"/>
                  </a:cubicBezTo>
                  <a:cubicBezTo>
                    <a:pt x="55" y="222"/>
                    <a:pt x="55" y="222"/>
                    <a:pt x="55" y="222"/>
                  </a:cubicBezTo>
                  <a:cubicBezTo>
                    <a:pt x="54" y="223"/>
                    <a:pt x="54" y="223"/>
                    <a:pt x="54" y="223"/>
                  </a:cubicBezTo>
                  <a:cubicBezTo>
                    <a:pt x="56" y="224"/>
                    <a:pt x="56" y="224"/>
                    <a:pt x="56" y="224"/>
                  </a:cubicBezTo>
                  <a:cubicBezTo>
                    <a:pt x="57" y="217"/>
                    <a:pt x="57" y="217"/>
                    <a:pt x="57" y="217"/>
                  </a:cubicBezTo>
                  <a:cubicBezTo>
                    <a:pt x="57" y="216"/>
                    <a:pt x="57" y="215"/>
                    <a:pt x="56" y="215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5" y="216"/>
                    <a:pt x="55" y="216"/>
                    <a:pt x="55" y="216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60" y="211"/>
                    <a:pt x="60" y="211"/>
                    <a:pt x="60" y="211"/>
                  </a:cubicBezTo>
                  <a:cubicBezTo>
                    <a:pt x="61" y="210"/>
                    <a:pt x="60" y="209"/>
                    <a:pt x="60" y="208"/>
                  </a:cubicBezTo>
                  <a:cubicBezTo>
                    <a:pt x="59" y="208"/>
                    <a:pt x="59" y="208"/>
                    <a:pt x="59" y="208"/>
                  </a:cubicBezTo>
                  <a:cubicBezTo>
                    <a:pt x="58" y="210"/>
                    <a:pt x="58" y="210"/>
                    <a:pt x="58" y="210"/>
                  </a:cubicBezTo>
                  <a:cubicBezTo>
                    <a:pt x="60" y="210"/>
                    <a:pt x="60" y="210"/>
                    <a:pt x="60" y="210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4" y="201"/>
                    <a:pt x="63" y="200"/>
                    <a:pt x="63" y="200"/>
                  </a:cubicBezTo>
                  <a:cubicBezTo>
                    <a:pt x="62" y="200"/>
                    <a:pt x="62" y="200"/>
                    <a:pt x="62" y="200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0" y="192"/>
                    <a:pt x="60" y="191"/>
                  </a:cubicBezTo>
                  <a:cubicBezTo>
                    <a:pt x="60" y="191"/>
                    <a:pt x="60" y="191"/>
                    <a:pt x="60" y="191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3" y="162"/>
                    <a:pt x="33" y="162"/>
                    <a:pt x="33" y="162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0" y="155"/>
                    <a:pt x="39" y="154"/>
                    <a:pt x="38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43" y="149"/>
                    <a:pt x="43" y="148"/>
                    <a:pt x="42" y="148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46" y="144"/>
                    <a:pt x="47" y="143"/>
                    <a:pt x="47" y="142"/>
                  </a:cubicBezTo>
                  <a:cubicBezTo>
                    <a:pt x="47" y="142"/>
                    <a:pt x="46" y="141"/>
                    <a:pt x="46" y="141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6" y="143"/>
                    <a:pt x="46" y="143"/>
                    <a:pt x="46" y="143"/>
                  </a:cubicBezTo>
                  <a:cubicBezTo>
                    <a:pt x="49" y="137"/>
                    <a:pt x="49" y="137"/>
                    <a:pt x="49" y="137"/>
                  </a:cubicBezTo>
                  <a:cubicBezTo>
                    <a:pt x="49" y="136"/>
                    <a:pt x="49" y="135"/>
                    <a:pt x="48" y="135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6" y="136"/>
                    <a:pt x="46" y="136"/>
                    <a:pt x="46" y="136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3" y="133"/>
                    <a:pt x="53" y="132"/>
                    <a:pt x="53" y="132"/>
                  </a:cubicBezTo>
                  <a:cubicBezTo>
                    <a:pt x="53" y="131"/>
                    <a:pt x="53" y="130"/>
                    <a:pt x="52" y="130"/>
                  </a:cubicBezTo>
                  <a:cubicBezTo>
                    <a:pt x="52" y="130"/>
                    <a:pt x="52" y="130"/>
                    <a:pt x="52" y="130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7"/>
                    <a:pt x="57" y="126"/>
                    <a:pt x="56" y="126"/>
                  </a:cubicBezTo>
                  <a:cubicBezTo>
                    <a:pt x="56" y="125"/>
                    <a:pt x="56" y="125"/>
                    <a:pt x="55" y="124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54" y="126"/>
                    <a:pt x="54" y="126"/>
                    <a:pt x="54" y="126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61" y="120"/>
                    <a:pt x="61" y="120"/>
                    <a:pt x="61" y="120"/>
                  </a:cubicBezTo>
                  <a:cubicBezTo>
                    <a:pt x="61" y="119"/>
                    <a:pt x="61" y="119"/>
                    <a:pt x="61" y="118"/>
                  </a:cubicBezTo>
                  <a:cubicBezTo>
                    <a:pt x="61" y="118"/>
                    <a:pt x="61" y="117"/>
                    <a:pt x="60" y="117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61" y="120"/>
                    <a:pt x="61" y="120"/>
                    <a:pt x="61" y="120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5" y="114"/>
                    <a:pt x="65" y="114"/>
                    <a:pt x="65" y="113"/>
                  </a:cubicBezTo>
                  <a:cubicBezTo>
                    <a:pt x="65" y="112"/>
                    <a:pt x="64" y="112"/>
                    <a:pt x="64" y="112"/>
                  </a:cubicBezTo>
                  <a:cubicBezTo>
                    <a:pt x="64" y="112"/>
                    <a:pt x="64" y="112"/>
                    <a:pt x="64" y="112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68" y="109"/>
                    <a:pt x="68" y="109"/>
                    <a:pt x="68" y="108"/>
                  </a:cubicBezTo>
                  <a:cubicBezTo>
                    <a:pt x="68" y="108"/>
                    <a:pt x="67" y="107"/>
                    <a:pt x="67" y="10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1" y="105"/>
                    <a:pt x="71" y="104"/>
                    <a:pt x="71" y="104"/>
                  </a:cubicBezTo>
                  <a:cubicBezTo>
                    <a:pt x="71" y="103"/>
                    <a:pt x="71" y="102"/>
                    <a:pt x="70" y="102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0" y="106"/>
                    <a:pt x="70" y="105"/>
                    <a:pt x="71" y="105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70" y="106"/>
                    <a:pt x="71" y="106"/>
                    <a:pt x="73" y="107"/>
                  </a:cubicBezTo>
                  <a:cubicBezTo>
                    <a:pt x="76" y="108"/>
                    <a:pt x="80" y="109"/>
                    <a:pt x="84" y="110"/>
                  </a:cubicBezTo>
                  <a:cubicBezTo>
                    <a:pt x="85" y="110"/>
                    <a:pt x="87" y="111"/>
                    <a:pt x="88" y="111"/>
                  </a:cubicBezTo>
                  <a:cubicBezTo>
                    <a:pt x="89" y="111"/>
                    <a:pt x="89" y="111"/>
                    <a:pt x="90" y="111"/>
                  </a:cubicBezTo>
                  <a:cubicBezTo>
                    <a:pt x="90" y="112"/>
                    <a:pt x="91" y="112"/>
                    <a:pt x="91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1"/>
                    <a:pt x="93" y="111"/>
                  </a:cubicBezTo>
                  <a:cubicBezTo>
                    <a:pt x="93" y="110"/>
                    <a:pt x="93" y="110"/>
                    <a:pt x="93" y="109"/>
                  </a:cubicBezTo>
                  <a:cubicBezTo>
                    <a:pt x="93" y="109"/>
                    <a:pt x="93" y="108"/>
                    <a:pt x="92" y="108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0" y="109"/>
                    <a:pt x="90" y="109"/>
                    <a:pt x="90" y="109"/>
                  </a:cubicBezTo>
                  <a:cubicBezTo>
                    <a:pt x="92" y="110"/>
                    <a:pt x="92" y="110"/>
                    <a:pt x="92" y="110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1" y="111"/>
                    <a:pt x="92" y="111"/>
                    <a:pt x="92" y="110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1" y="111"/>
                    <a:pt x="92" y="111"/>
                  </a:cubicBezTo>
                  <a:cubicBezTo>
                    <a:pt x="94" y="112"/>
                    <a:pt x="99" y="113"/>
                    <a:pt x="103" y="115"/>
                  </a:cubicBezTo>
                  <a:cubicBezTo>
                    <a:pt x="106" y="115"/>
                    <a:pt x="108" y="116"/>
                    <a:pt x="109" y="116"/>
                  </a:cubicBezTo>
                  <a:cubicBezTo>
                    <a:pt x="110" y="116"/>
                    <a:pt x="111" y="117"/>
                    <a:pt x="112" y="117"/>
                  </a:cubicBezTo>
                  <a:cubicBezTo>
                    <a:pt x="112" y="117"/>
                    <a:pt x="113" y="117"/>
                    <a:pt x="113" y="117"/>
                  </a:cubicBezTo>
                  <a:cubicBezTo>
                    <a:pt x="114" y="117"/>
                    <a:pt x="114" y="117"/>
                    <a:pt x="114" y="117"/>
                  </a:cubicBezTo>
                  <a:cubicBezTo>
                    <a:pt x="114" y="117"/>
                    <a:pt x="114" y="117"/>
                    <a:pt x="115" y="116"/>
                  </a:cubicBezTo>
                  <a:cubicBezTo>
                    <a:pt x="115" y="116"/>
                    <a:pt x="115" y="115"/>
                    <a:pt x="115" y="114"/>
                  </a:cubicBezTo>
                  <a:cubicBezTo>
                    <a:pt x="115" y="114"/>
                    <a:pt x="115" y="113"/>
                    <a:pt x="114" y="113"/>
                  </a:cubicBezTo>
                  <a:cubicBezTo>
                    <a:pt x="112" y="112"/>
                    <a:pt x="112" y="112"/>
                    <a:pt x="112" y="112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20" y="111"/>
                    <a:pt x="120" y="111"/>
                    <a:pt x="120" y="111"/>
                  </a:cubicBezTo>
                  <a:cubicBezTo>
                    <a:pt x="121" y="111"/>
                    <a:pt x="121" y="110"/>
                    <a:pt x="121" y="109"/>
                  </a:cubicBezTo>
                  <a:cubicBezTo>
                    <a:pt x="121" y="108"/>
                    <a:pt x="121" y="108"/>
                    <a:pt x="120" y="107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9" y="110"/>
                    <a:pt x="119" y="110"/>
                    <a:pt x="119" y="110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8" y="104"/>
                    <a:pt x="128" y="104"/>
                    <a:pt x="128" y="103"/>
                  </a:cubicBezTo>
                  <a:cubicBezTo>
                    <a:pt x="128" y="102"/>
                    <a:pt x="128" y="102"/>
                    <a:pt x="127" y="101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2" y="97"/>
                    <a:pt x="132" y="96"/>
                    <a:pt x="132" y="96"/>
                  </a:cubicBezTo>
                  <a:cubicBezTo>
                    <a:pt x="132" y="95"/>
                    <a:pt x="131" y="94"/>
                    <a:pt x="131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8" y="93"/>
                    <a:pt x="138" y="93"/>
                    <a:pt x="138" y="92"/>
                  </a:cubicBezTo>
                  <a:cubicBezTo>
                    <a:pt x="138" y="91"/>
                    <a:pt x="138" y="91"/>
                    <a:pt x="138" y="90"/>
                  </a:cubicBezTo>
                  <a:cubicBezTo>
                    <a:pt x="136" y="89"/>
                    <a:pt x="136" y="89"/>
                    <a:pt x="136" y="89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43" y="87"/>
                    <a:pt x="143" y="87"/>
                    <a:pt x="143" y="87"/>
                  </a:cubicBezTo>
                  <a:cubicBezTo>
                    <a:pt x="144" y="86"/>
                    <a:pt x="144" y="86"/>
                    <a:pt x="144" y="85"/>
                  </a:cubicBezTo>
                  <a:cubicBezTo>
                    <a:pt x="144" y="84"/>
                    <a:pt x="143" y="84"/>
                    <a:pt x="143" y="84"/>
                  </a:cubicBezTo>
                  <a:cubicBezTo>
                    <a:pt x="142" y="83"/>
                    <a:pt x="142" y="83"/>
                    <a:pt x="142" y="83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49" y="83"/>
                    <a:pt x="150" y="82"/>
                    <a:pt x="150" y="81"/>
                  </a:cubicBezTo>
                  <a:cubicBezTo>
                    <a:pt x="150" y="81"/>
                    <a:pt x="150" y="80"/>
                    <a:pt x="149" y="80"/>
                  </a:cubicBezTo>
                  <a:cubicBezTo>
                    <a:pt x="149" y="80"/>
                    <a:pt x="149" y="80"/>
                    <a:pt x="149" y="80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53" y="79"/>
                    <a:pt x="153" y="79"/>
                    <a:pt x="153" y="79"/>
                  </a:cubicBezTo>
                  <a:cubicBezTo>
                    <a:pt x="153" y="78"/>
                    <a:pt x="154" y="78"/>
                    <a:pt x="153" y="77"/>
                  </a:cubicBezTo>
                  <a:cubicBezTo>
                    <a:pt x="153" y="76"/>
                    <a:pt x="153" y="76"/>
                    <a:pt x="153" y="76"/>
                  </a:cubicBezTo>
                  <a:cubicBezTo>
                    <a:pt x="152" y="75"/>
                    <a:pt x="152" y="75"/>
                    <a:pt x="152" y="75"/>
                  </a:cubicBezTo>
                  <a:cubicBezTo>
                    <a:pt x="152" y="70"/>
                    <a:pt x="152" y="70"/>
                    <a:pt x="152" y="70"/>
                  </a:cubicBezTo>
                  <a:cubicBezTo>
                    <a:pt x="152" y="69"/>
                    <a:pt x="151" y="69"/>
                    <a:pt x="151" y="68"/>
                  </a:cubicBezTo>
                  <a:cubicBezTo>
                    <a:pt x="151" y="68"/>
                    <a:pt x="151" y="68"/>
                    <a:pt x="151" y="68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47" y="57"/>
                    <a:pt x="147" y="57"/>
                    <a:pt x="147" y="56"/>
                  </a:cubicBezTo>
                  <a:cubicBezTo>
                    <a:pt x="146" y="56"/>
                    <a:pt x="146" y="56"/>
                    <a:pt x="146" y="56"/>
                  </a:cubicBezTo>
                  <a:cubicBezTo>
                    <a:pt x="145" y="58"/>
                    <a:pt x="145" y="58"/>
                    <a:pt x="145" y="58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6" y="48"/>
                    <a:pt x="146" y="48"/>
                    <a:pt x="146" y="48"/>
                  </a:cubicBezTo>
                  <a:cubicBezTo>
                    <a:pt x="146" y="47"/>
                    <a:pt x="146" y="46"/>
                    <a:pt x="146" y="46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4" y="38"/>
                    <a:pt x="143" y="37"/>
                    <a:pt x="143" y="37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49" y="33"/>
                    <a:pt x="149" y="33"/>
                  </a:cubicBezTo>
                  <a:cubicBezTo>
                    <a:pt x="149" y="32"/>
                    <a:pt x="149" y="31"/>
                    <a:pt x="148" y="31"/>
                  </a:cubicBezTo>
                  <a:cubicBezTo>
                    <a:pt x="146" y="29"/>
                    <a:pt x="146" y="29"/>
                    <a:pt x="146" y="29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5" y="30"/>
                    <a:pt x="155" y="29"/>
                    <a:pt x="155" y="28"/>
                  </a:cubicBezTo>
                  <a:cubicBezTo>
                    <a:pt x="155" y="28"/>
                    <a:pt x="155" y="27"/>
                    <a:pt x="154" y="27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51" y="28"/>
                    <a:pt x="151" y="28"/>
                    <a:pt x="151" y="28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25"/>
                    <a:pt x="161" y="24"/>
                    <a:pt x="161" y="23"/>
                  </a:cubicBezTo>
                  <a:cubicBezTo>
                    <a:pt x="161" y="23"/>
                    <a:pt x="161" y="22"/>
                    <a:pt x="160" y="21"/>
                  </a:cubicBezTo>
                  <a:cubicBezTo>
                    <a:pt x="160" y="21"/>
                    <a:pt x="160" y="21"/>
                    <a:pt x="160" y="21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69" y="20"/>
                    <a:pt x="169" y="20"/>
                    <a:pt x="169" y="19"/>
                  </a:cubicBezTo>
                  <a:cubicBezTo>
                    <a:pt x="169" y="18"/>
                    <a:pt x="169" y="18"/>
                    <a:pt x="168" y="17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8"/>
                    <a:pt x="166" y="18"/>
                    <a:pt x="166" y="18"/>
                  </a:cubicBezTo>
                  <a:cubicBezTo>
                    <a:pt x="166" y="20"/>
                    <a:pt x="166" y="20"/>
                    <a:pt x="166" y="20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77" y="16"/>
                    <a:pt x="177" y="15"/>
                    <a:pt x="177" y="15"/>
                  </a:cubicBezTo>
                  <a:cubicBezTo>
                    <a:pt x="177" y="14"/>
                    <a:pt x="177" y="13"/>
                    <a:pt x="176" y="13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6" y="12"/>
                    <a:pt x="187" y="11"/>
                    <a:pt x="187" y="10"/>
                  </a:cubicBezTo>
                  <a:cubicBezTo>
                    <a:pt x="187" y="10"/>
                    <a:pt x="186" y="9"/>
                    <a:pt x="186" y="9"/>
                  </a:cubicBezTo>
                  <a:cubicBezTo>
                    <a:pt x="185" y="8"/>
                    <a:pt x="185" y="8"/>
                    <a:pt x="185" y="8"/>
                  </a:cubicBezTo>
                  <a:cubicBezTo>
                    <a:pt x="184" y="10"/>
                    <a:pt x="184" y="10"/>
                    <a:pt x="184" y="10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1" y="8"/>
                    <a:pt x="192" y="7"/>
                    <a:pt x="192" y="7"/>
                  </a:cubicBezTo>
                  <a:cubicBezTo>
                    <a:pt x="192" y="6"/>
                    <a:pt x="192" y="5"/>
                    <a:pt x="191" y="5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89" y="6"/>
                    <a:pt x="189" y="6"/>
                    <a:pt x="189" y="6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8" y="4"/>
                    <a:pt x="198" y="4"/>
                    <a:pt x="198" y="3"/>
                  </a:cubicBezTo>
                  <a:cubicBezTo>
                    <a:pt x="198" y="2"/>
                    <a:pt x="198" y="2"/>
                    <a:pt x="197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0"/>
                    <a:pt x="195" y="1"/>
                    <a:pt x="194" y="2"/>
                  </a:cubicBezTo>
                  <a:cubicBezTo>
                    <a:pt x="194" y="2"/>
                    <a:pt x="194" y="4"/>
                    <a:pt x="195" y="4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5"/>
                    <a:pt x="188" y="6"/>
                    <a:pt x="187" y="6"/>
                  </a:cubicBezTo>
                  <a:cubicBezTo>
                    <a:pt x="187" y="7"/>
                    <a:pt x="188" y="8"/>
                    <a:pt x="188" y="8"/>
                  </a:cubicBezTo>
                  <a:cubicBezTo>
                    <a:pt x="189" y="8"/>
                    <a:pt x="189" y="8"/>
                    <a:pt x="189" y="8"/>
                  </a:cubicBezTo>
                  <a:cubicBezTo>
                    <a:pt x="190" y="7"/>
                    <a:pt x="190" y="7"/>
                    <a:pt x="190" y="7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83" y="9"/>
                    <a:pt x="182" y="9"/>
                    <a:pt x="182" y="10"/>
                  </a:cubicBezTo>
                  <a:cubicBezTo>
                    <a:pt x="182" y="11"/>
                    <a:pt x="182" y="11"/>
                    <a:pt x="183" y="12"/>
                  </a:cubicBezTo>
                  <a:cubicBezTo>
                    <a:pt x="184" y="12"/>
                    <a:pt x="184" y="12"/>
                    <a:pt x="184" y="12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74" y="12"/>
                    <a:pt x="174" y="12"/>
                    <a:pt x="174" y="12"/>
                  </a:cubicBezTo>
                  <a:cubicBezTo>
                    <a:pt x="174" y="12"/>
                    <a:pt x="173" y="13"/>
                    <a:pt x="173" y="14"/>
                  </a:cubicBezTo>
                  <a:cubicBezTo>
                    <a:pt x="173" y="15"/>
                    <a:pt x="173" y="15"/>
                    <a:pt x="174" y="16"/>
                  </a:cubicBezTo>
                  <a:cubicBezTo>
                    <a:pt x="174" y="16"/>
                    <a:pt x="174" y="16"/>
                    <a:pt x="174" y="16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4" y="16"/>
                    <a:pt x="164" y="17"/>
                    <a:pt x="164" y="18"/>
                  </a:cubicBezTo>
                  <a:cubicBezTo>
                    <a:pt x="164" y="19"/>
                    <a:pt x="164" y="19"/>
                    <a:pt x="165" y="20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58" y="21"/>
                    <a:pt x="158" y="21"/>
                    <a:pt x="158" y="21"/>
                  </a:cubicBezTo>
                  <a:cubicBezTo>
                    <a:pt x="157" y="21"/>
                    <a:pt x="157" y="22"/>
                    <a:pt x="157" y="23"/>
                  </a:cubicBezTo>
                  <a:cubicBezTo>
                    <a:pt x="157" y="24"/>
                    <a:pt x="157" y="24"/>
                    <a:pt x="158" y="25"/>
                  </a:cubicBezTo>
                  <a:cubicBezTo>
                    <a:pt x="158" y="25"/>
                    <a:pt x="158" y="25"/>
                    <a:pt x="158" y="25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8" y="21"/>
                    <a:pt x="158" y="21"/>
                    <a:pt x="158" y="21"/>
                  </a:cubicBezTo>
                  <a:cubicBezTo>
                    <a:pt x="149" y="24"/>
                    <a:pt x="149" y="24"/>
                    <a:pt x="149" y="24"/>
                  </a:cubicBezTo>
                  <a:cubicBezTo>
                    <a:pt x="149" y="25"/>
                    <a:pt x="148" y="25"/>
                    <a:pt x="148" y="26"/>
                  </a:cubicBezTo>
                  <a:cubicBezTo>
                    <a:pt x="148" y="27"/>
                    <a:pt x="148" y="28"/>
                    <a:pt x="149" y="28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3" y="28"/>
                    <a:pt x="153" y="28"/>
                    <a:pt x="153" y="28"/>
                  </a:cubicBezTo>
                  <a:cubicBezTo>
                    <a:pt x="152" y="26"/>
                    <a:pt x="152" y="26"/>
                    <a:pt x="152" y="26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0"/>
                    <a:pt x="143" y="30"/>
                    <a:pt x="143" y="31"/>
                  </a:cubicBezTo>
                  <a:cubicBezTo>
                    <a:pt x="143" y="32"/>
                    <a:pt x="144" y="32"/>
                    <a:pt x="144" y="33"/>
                  </a:cubicBezTo>
                  <a:cubicBezTo>
                    <a:pt x="146" y="34"/>
                    <a:pt x="146" y="34"/>
                    <a:pt x="146" y="34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6"/>
                    <a:pt x="137" y="36"/>
                    <a:pt x="137" y="37"/>
                  </a:cubicBezTo>
                  <a:cubicBezTo>
                    <a:pt x="137" y="38"/>
                    <a:pt x="137" y="39"/>
                    <a:pt x="138" y="39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1" y="48"/>
                    <a:pt x="141" y="48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3" y="58"/>
                    <a:pt x="143" y="58"/>
                    <a:pt x="143" y="58"/>
                  </a:cubicBezTo>
                  <a:cubicBezTo>
                    <a:pt x="143" y="58"/>
                    <a:pt x="143" y="59"/>
                    <a:pt x="144" y="59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6" y="58"/>
                    <a:pt x="146" y="58"/>
                    <a:pt x="146" y="58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1"/>
                    <a:pt x="147" y="71"/>
                    <a:pt x="148" y="71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48" y="70"/>
                    <a:pt x="148" y="70"/>
                    <a:pt x="148" y="70"/>
                  </a:cubicBezTo>
                  <a:cubicBezTo>
                    <a:pt x="148" y="77"/>
                    <a:pt x="148" y="77"/>
                    <a:pt x="148" y="77"/>
                  </a:cubicBezTo>
                  <a:cubicBezTo>
                    <a:pt x="148" y="77"/>
                    <a:pt x="149" y="78"/>
                    <a:pt x="149" y="78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81"/>
                    <a:pt x="146" y="82"/>
                  </a:cubicBezTo>
                  <a:cubicBezTo>
                    <a:pt x="146" y="82"/>
                    <a:pt x="146" y="83"/>
                    <a:pt x="147" y="83"/>
                  </a:cubicBezTo>
                  <a:cubicBezTo>
                    <a:pt x="147" y="83"/>
                    <a:pt x="147" y="83"/>
                    <a:pt x="147" y="83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40" y="83"/>
                    <a:pt x="140" y="83"/>
                    <a:pt x="140" y="83"/>
                  </a:cubicBezTo>
                  <a:cubicBezTo>
                    <a:pt x="139" y="83"/>
                    <a:pt x="139" y="84"/>
                    <a:pt x="139" y="84"/>
                  </a:cubicBezTo>
                  <a:cubicBezTo>
                    <a:pt x="139" y="85"/>
                    <a:pt x="139" y="86"/>
                    <a:pt x="140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33" y="90"/>
                    <a:pt x="133" y="91"/>
                    <a:pt x="133" y="91"/>
                  </a:cubicBezTo>
                  <a:cubicBezTo>
                    <a:pt x="133" y="92"/>
                    <a:pt x="133" y="92"/>
                    <a:pt x="134" y="93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6" y="92"/>
                    <a:pt x="136" y="92"/>
                    <a:pt x="136" y="92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7" y="95"/>
                    <a:pt x="127" y="95"/>
                  </a:cubicBezTo>
                  <a:cubicBezTo>
                    <a:pt x="127" y="96"/>
                    <a:pt x="127" y="97"/>
                    <a:pt x="128" y="97"/>
                  </a:cubicBezTo>
                  <a:cubicBezTo>
                    <a:pt x="129" y="98"/>
                    <a:pt x="129" y="98"/>
                    <a:pt x="129" y="98"/>
                  </a:cubicBezTo>
                  <a:cubicBezTo>
                    <a:pt x="130" y="96"/>
                    <a:pt x="130" y="96"/>
                    <a:pt x="130" y="96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2" y="101"/>
                    <a:pt x="122" y="101"/>
                    <a:pt x="122" y="102"/>
                  </a:cubicBezTo>
                  <a:cubicBezTo>
                    <a:pt x="122" y="103"/>
                    <a:pt x="122" y="103"/>
                    <a:pt x="123" y="103"/>
                  </a:cubicBezTo>
                  <a:cubicBezTo>
                    <a:pt x="125" y="105"/>
                    <a:pt x="125" y="105"/>
                    <a:pt x="125" y="105"/>
                  </a:cubicBezTo>
                  <a:cubicBezTo>
                    <a:pt x="126" y="103"/>
                    <a:pt x="126" y="103"/>
                    <a:pt x="126" y="103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16" y="107"/>
                    <a:pt x="116" y="107"/>
                    <a:pt x="116" y="108"/>
                  </a:cubicBezTo>
                  <a:cubicBezTo>
                    <a:pt x="116" y="109"/>
                    <a:pt x="116" y="109"/>
                    <a:pt x="116" y="110"/>
                  </a:cubicBezTo>
                  <a:cubicBezTo>
                    <a:pt x="118" y="111"/>
                    <a:pt x="118" y="111"/>
                    <a:pt x="118" y="111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0" y="112"/>
                    <a:pt x="110" y="112"/>
                    <a:pt x="110" y="112"/>
                  </a:cubicBezTo>
                  <a:cubicBezTo>
                    <a:pt x="109" y="112"/>
                    <a:pt x="109" y="112"/>
                    <a:pt x="109" y="113"/>
                  </a:cubicBezTo>
                  <a:cubicBezTo>
                    <a:pt x="109" y="114"/>
                    <a:pt x="109" y="115"/>
                    <a:pt x="110" y="115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3" y="115"/>
                    <a:pt x="113" y="115"/>
                    <a:pt x="113" y="115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3" y="115"/>
                    <a:pt x="113" y="115"/>
                    <a:pt x="113" y="115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2" y="113"/>
                    <a:pt x="112" y="114"/>
                  </a:cubicBezTo>
                  <a:cubicBezTo>
                    <a:pt x="113" y="115"/>
                    <a:pt x="113" y="115"/>
                    <a:pt x="113" y="115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5"/>
                    <a:pt x="113" y="115"/>
                    <a:pt x="113" y="115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5"/>
                    <a:pt x="113" y="115"/>
                    <a:pt x="113" y="115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4"/>
                    <a:pt x="113" y="114"/>
                    <a:pt x="113" y="114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4"/>
                    <a:pt x="113" y="114"/>
                    <a:pt x="113" y="114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3"/>
                    <a:pt x="113" y="113"/>
                    <a:pt x="112" y="113"/>
                  </a:cubicBezTo>
                  <a:cubicBezTo>
                    <a:pt x="109" y="112"/>
                    <a:pt x="104" y="111"/>
                    <a:pt x="100" y="109"/>
                  </a:cubicBezTo>
                  <a:cubicBezTo>
                    <a:pt x="98" y="109"/>
                    <a:pt x="96" y="108"/>
                    <a:pt x="94" y="108"/>
                  </a:cubicBezTo>
                  <a:cubicBezTo>
                    <a:pt x="93" y="108"/>
                    <a:pt x="93" y="107"/>
                    <a:pt x="92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89" y="107"/>
                    <a:pt x="89" y="108"/>
                  </a:cubicBezTo>
                  <a:cubicBezTo>
                    <a:pt x="88" y="109"/>
                    <a:pt x="88" y="110"/>
                    <a:pt x="89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1" y="108"/>
                    <a:pt x="90" y="108"/>
                    <a:pt x="90" y="108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1" y="108"/>
                    <a:pt x="89" y="107"/>
                    <a:pt x="87" y="107"/>
                  </a:cubicBezTo>
                  <a:cubicBezTo>
                    <a:pt x="84" y="106"/>
                    <a:pt x="80" y="105"/>
                    <a:pt x="76" y="104"/>
                  </a:cubicBezTo>
                  <a:cubicBezTo>
                    <a:pt x="75" y="103"/>
                    <a:pt x="73" y="103"/>
                    <a:pt x="72" y="102"/>
                  </a:cubicBezTo>
                  <a:cubicBezTo>
                    <a:pt x="71" y="102"/>
                    <a:pt x="71" y="102"/>
                    <a:pt x="70" y="102"/>
                  </a:cubicBezTo>
                  <a:cubicBezTo>
                    <a:pt x="70" y="102"/>
                    <a:pt x="70" y="102"/>
                    <a:pt x="69" y="102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8" y="102"/>
                    <a:pt x="68" y="102"/>
                    <a:pt x="67" y="103"/>
                  </a:cubicBezTo>
                  <a:cubicBezTo>
                    <a:pt x="67" y="103"/>
                    <a:pt x="67" y="104"/>
                    <a:pt x="67" y="104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3" y="107"/>
                    <a:pt x="63" y="108"/>
                    <a:pt x="63" y="109"/>
                  </a:cubicBezTo>
                  <a:cubicBezTo>
                    <a:pt x="63" y="109"/>
                    <a:pt x="64" y="110"/>
                    <a:pt x="64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0" y="113"/>
                    <a:pt x="60" y="113"/>
                    <a:pt x="61" y="114"/>
                  </a:cubicBezTo>
                  <a:cubicBezTo>
                    <a:pt x="61" y="114"/>
                    <a:pt x="61" y="115"/>
                    <a:pt x="61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7" y="117"/>
                    <a:pt x="57" y="117"/>
                    <a:pt x="57" y="117"/>
                  </a:cubicBezTo>
                  <a:cubicBezTo>
                    <a:pt x="57" y="118"/>
                    <a:pt x="57" y="118"/>
                    <a:pt x="57" y="119"/>
                  </a:cubicBezTo>
                  <a:cubicBezTo>
                    <a:pt x="57" y="119"/>
                    <a:pt x="57" y="120"/>
                    <a:pt x="58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7" y="118"/>
                    <a:pt x="57" y="118"/>
                    <a:pt x="57" y="118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2" y="125"/>
                    <a:pt x="52" y="126"/>
                    <a:pt x="52" y="126"/>
                  </a:cubicBezTo>
                  <a:cubicBezTo>
                    <a:pt x="52" y="127"/>
                    <a:pt x="53" y="127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4" y="126"/>
                    <a:pt x="54" y="126"/>
                    <a:pt x="54" y="126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49" y="131"/>
                    <a:pt x="49" y="131"/>
                    <a:pt x="49" y="131"/>
                  </a:cubicBezTo>
                  <a:cubicBezTo>
                    <a:pt x="49" y="131"/>
                    <a:pt x="49" y="132"/>
                    <a:pt x="49" y="132"/>
                  </a:cubicBezTo>
                  <a:cubicBezTo>
                    <a:pt x="49" y="133"/>
                    <a:pt x="49" y="133"/>
                    <a:pt x="50" y="133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0" y="130"/>
                    <a:pt x="50" y="130"/>
                    <a:pt x="50" y="130"/>
                  </a:cubicBezTo>
                  <a:cubicBezTo>
                    <a:pt x="45" y="134"/>
                    <a:pt x="45" y="134"/>
                    <a:pt x="45" y="134"/>
                  </a:cubicBezTo>
                  <a:cubicBezTo>
                    <a:pt x="44" y="134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7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3" y="142"/>
                    <a:pt x="43" y="142"/>
                    <a:pt x="43" y="142"/>
                  </a:cubicBezTo>
                  <a:cubicBezTo>
                    <a:pt x="42" y="143"/>
                    <a:pt x="42" y="144"/>
                    <a:pt x="43" y="144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38" y="147"/>
                    <a:pt x="38" y="147"/>
                    <a:pt x="38" y="147"/>
                  </a:cubicBezTo>
                  <a:cubicBezTo>
                    <a:pt x="37" y="147"/>
                    <a:pt x="37" y="148"/>
                    <a:pt x="37" y="149"/>
                  </a:cubicBezTo>
                  <a:cubicBezTo>
                    <a:pt x="37" y="149"/>
                    <a:pt x="38" y="150"/>
                    <a:pt x="38" y="150"/>
                  </a:cubicBezTo>
                  <a:cubicBezTo>
                    <a:pt x="40" y="151"/>
                    <a:pt x="40" y="151"/>
                    <a:pt x="40" y="151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5" y="155"/>
                    <a:pt x="35" y="156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62"/>
                    <a:pt x="31" y="163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7" y="175"/>
                    <a:pt x="37" y="175"/>
                    <a:pt x="37" y="176"/>
                  </a:cubicBezTo>
                  <a:cubicBezTo>
                    <a:pt x="43" y="179"/>
                    <a:pt x="43" y="179"/>
                    <a:pt x="43" y="179"/>
                  </a:cubicBezTo>
                  <a:cubicBezTo>
                    <a:pt x="57" y="194"/>
                    <a:pt x="57" y="194"/>
                    <a:pt x="57" y="194"/>
                  </a:cubicBezTo>
                  <a:cubicBezTo>
                    <a:pt x="57" y="194"/>
                    <a:pt x="57" y="194"/>
                    <a:pt x="57" y="194"/>
                  </a:cubicBezTo>
                  <a:cubicBezTo>
                    <a:pt x="58" y="195"/>
                    <a:pt x="58" y="195"/>
                    <a:pt x="58" y="195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57" y="193"/>
                    <a:pt x="57" y="193"/>
                    <a:pt x="57" y="193"/>
                  </a:cubicBezTo>
                  <a:cubicBezTo>
                    <a:pt x="58" y="201"/>
                    <a:pt x="58" y="201"/>
                    <a:pt x="58" y="201"/>
                  </a:cubicBezTo>
                  <a:cubicBezTo>
                    <a:pt x="59" y="202"/>
                    <a:pt x="59" y="202"/>
                    <a:pt x="59" y="203"/>
                  </a:cubicBezTo>
                  <a:cubicBezTo>
                    <a:pt x="60" y="203"/>
                    <a:pt x="60" y="203"/>
                    <a:pt x="60" y="203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0" y="201"/>
                    <a:pt x="60" y="201"/>
                    <a:pt x="60" y="201"/>
                  </a:cubicBezTo>
                  <a:cubicBezTo>
                    <a:pt x="56" y="209"/>
                    <a:pt x="56" y="209"/>
                    <a:pt x="56" y="209"/>
                  </a:cubicBezTo>
                  <a:cubicBezTo>
                    <a:pt x="56" y="210"/>
                    <a:pt x="56" y="211"/>
                    <a:pt x="57" y="211"/>
                  </a:cubicBezTo>
                  <a:cubicBezTo>
                    <a:pt x="57" y="212"/>
                    <a:pt x="57" y="212"/>
                    <a:pt x="57" y="212"/>
                  </a:cubicBezTo>
                  <a:cubicBezTo>
                    <a:pt x="58" y="210"/>
                    <a:pt x="58" y="210"/>
                    <a:pt x="58" y="210"/>
                  </a:cubicBezTo>
                  <a:cubicBezTo>
                    <a:pt x="57" y="209"/>
                    <a:pt x="57" y="209"/>
                    <a:pt x="57" y="209"/>
                  </a:cubicBezTo>
                  <a:cubicBezTo>
                    <a:pt x="53" y="215"/>
                    <a:pt x="53" y="215"/>
                    <a:pt x="53" y="215"/>
                  </a:cubicBezTo>
                  <a:cubicBezTo>
                    <a:pt x="52" y="216"/>
                    <a:pt x="53" y="218"/>
                    <a:pt x="54" y="218"/>
                  </a:cubicBezTo>
                  <a:cubicBezTo>
                    <a:pt x="54" y="218"/>
                    <a:pt x="54" y="218"/>
                    <a:pt x="54" y="218"/>
                  </a:cubicBezTo>
                  <a:cubicBezTo>
                    <a:pt x="55" y="217"/>
                    <a:pt x="55" y="217"/>
                    <a:pt x="55" y="217"/>
                  </a:cubicBezTo>
                  <a:cubicBezTo>
                    <a:pt x="53" y="216"/>
                    <a:pt x="53" y="216"/>
                    <a:pt x="53" y="216"/>
                  </a:cubicBezTo>
                  <a:cubicBezTo>
                    <a:pt x="52" y="223"/>
                    <a:pt x="52" y="223"/>
                    <a:pt x="52" y="223"/>
                  </a:cubicBezTo>
                  <a:cubicBezTo>
                    <a:pt x="52" y="224"/>
                    <a:pt x="52" y="225"/>
                    <a:pt x="53" y="225"/>
                  </a:cubicBezTo>
                  <a:cubicBezTo>
                    <a:pt x="53" y="225"/>
                    <a:pt x="53" y="225"/>
                    <a:pt x="53" y="225"/>
                  </a:cubicBezTo>
                  <a:cubicBezTo>
                    <a:pt x="54" y="223"/>
                    <a:pt x="54" y="223"/>
                    <a:pt x="54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51" y="232"/>
                    <a:pt x="51" y="232"/>
                    <a:pt x="51" y="232"/>
                  </a:cubicBezTo>
                  <a:cubicBezTo>
                    <a:pt x="52" y="231"/>
                    <a:pt x="52" y="231"/>
                    <a:pt x="52" y="231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48" y="237"/>
                    <a:pt x="49" y="238"/>
                    <a:pt x="49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1" y="237"/>
                    <a:pt x="51" y="237"/>
                    <a:pt x="51" y="237"/>
                  </a:cubicBezTo>
                  <a:cubicBezTo>
                    <a:pt x="49" y="237"/>
                    <a:pt x="49" y="237"/>
                    <a:pt x="49" y="237"/>
                  </a:cubicBezTo>
                  <a:cubicBezTo>
                    <a:pt x="47" y="242"/>
                    <a:pt x="47" y="242"/>
                    <a:pt x="47" y="242"/>
                  </a:cubicBezTo>
                  <a:cubicBezTo>
                    <a:pt x="47" y="243"/>
                    <a:pt x="47" y="244"/>
                    <a:pt x="48" y="244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9" y="243"/>
                    <a:pt x="49" y="243"/>
                    <a:pt x="49" y="243"/>
                  </a:cubicBezTo>
                  <a:cubicBezTo>
                    <a:pt x="47" y="242"/>
                    <a:pt x="47" y="242"/>
                    <a:pt x="47" y="242"/>
                  </a:cubicBezTo>
                  <a:cubicBezTo>
                    <a:pt x="44" y="247"/>
                    <a:pt x="44" y="247"/>
                    <a:pt x="44" y="247"/>
                  </a:cubicBezTo>
                  <a:cubicBezTo>
                    <a:pt x="44" y="248"/>
                    <a:pt x="44" y="249"/>
                    <a:pt x="45" y="250"/>
                  </a:cubicBezTo>
                  <a:cubicBezTo>
                    <a:pt x="47" y="251"/>
                    <a:pt x="47" y="251"/>
                    <a:pt x="47" y="251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38" y="251"/>
                    <a:pt x="38" y="251"/>
                    <a:pt x="38" y="251"/>
                  </a:cubicBezTo>
                  <a:cubicBezTo>
                    <a:pt x="37" y="251"/>
                    <a:pt x="36" y="252"/>
                    <a:pt x="36" y="252"/>
                  </a:cubicBezTo>
                  <a:cubicBezTo>
                    <a:pt x="36" y="253"/>
                    <a:pt x="37" y="254"/>
                    <a:pt x="37" y="254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40" y="253"/>
                    <a:pt x="40" y="253"/>
                    <a:pt x="40" y="253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4" y="253"/>
                    <a:pt x="23" y="253"/>
                    <a:pt x="23" y="254"/>
                  </a:cubicBezTo>
                  <a:cubicBezTo>
                    <a:pt x="23" y="255"/>
                    <a:pt x="23" y="256"/>
                    <a:pt x="24" y="256"/>
                  </a:cubicBezTo>
                  <a:cubicBezTo>
                    <a:pt x="25" y="257"/>
                    <a:pt x="25" y="257"/>
                    <a:pt x="25" y="257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16" y="253"/>
                    <a:pt x="16" y="253"/>
                    <a:pt x="16" y="253"/>
                  </a:cubicBezTo>
                  <a:cubicBezTo>
                    <a:pt x="15" y="253"/>
                    <a:pt x="14" y="254"/>
                    <a:pt x="14" y="255"/>
                  </a:cubicBezTo>
                  <a:cubicBezTo>
                    <a:pt x="14" y="256"/>
                    <a:pt x="14" y="257"/>
                    <a:pt x="15" y="257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19" y="255"/>
                    <a:pt x="19" y="255"/>
                    <a:pt x="19" y="255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6" y="257"/>
                    <a:pt x="5" y="257"/>
                    <a:pt x="5" y="258"/>
                  </a:cubicBezTo>
                  <a:cubicBezTo>
                    <a:pt x="5" y="259"/>
                    <a:pt x="5" y="260"/>
                    <a:pt x="6" y="260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6" y="258"/>
                    <a:pt x="6" y="258"/>
                    <a:pt x="6" y="258"/>
                  </a:cubicBezTo>
                  <a:cubicBezTo>
                    <a:pt x="1" y="264"/>
                    <a:pt x="1" y="264"/>
                    <a:pt x="1" y="264"/>
                  </a:cubicBezTo>
                  <a:cubicBezTo>
                    <a:pt x="1" y="264"/>
                    <a:pt x="1" y="265"/>
                    <a:pt x="1" y="265"/>
                  </a:cubicBezTo>
                  <a:cubicBezTo>
                    <a:pt x="1" y="266"/>
                    <a:pt x="1" y="266"/>
                    <a:pt x="2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1" y="265"/>
                    <a:pt x="1" y="265"/>
                    <a:pt x="1" y="265"/>
                  </a:cubicBezTo>
                  <a:cubicBezTo>
                    <a:pt x="1" y="272"/>
                    <a:pt x="1" y="272"/>
                    <a:pt x="1" y="272"/>
                  </a:cubicBezTo>
                  <a:cubicBezTo>
                    <a:pt x="1" y="273"/>
                    <a:pt x="1" y="273"/>
                    <a:pt x="2" y="274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2" y="284"/>
                    <a:pt x="3" y="285"/>
                    <a:pt x="3" y="285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2" y="290"/>
                    <a:pt x="2" y="290"/>
                    <a:pt x="2" y="290"/>
                  </a:cubicBezTo>
                  <a:cubicBezTo>
                    <a:pt x="2" y="291"/>
                    <a:pt x="3" y="292"/>
                    <a:pt x="3" y="292"/>
                  </a:cubicBezTo>
                  <a:cubicBezTo>
                    <a:pt x="4" y="293"/>
                    <a:pt x="4" y="293"/>
                    <a:pt x="4" y="293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3" y="291"/>
                    <a:pt x="3" y="291"/>
                    <a:pt x="3" y="291"/>
                  </a:cubicBezTo>
                  <a:cubicBezTo>
                    <a:pt x="3" y="299"/>
                    <a:pt x="3" y="299"/>
                    <a:pt x="3" y="299"/>
                  </a:cubicBezTo>
                  <a:cubicBezTo>
                    <a:pt x="3" y="300"/>
                    <a:pt x="3" y="301"/>
                    <a:pt x="4" y="301"/>
                  </a:cubicBezTo>
                  <a:cubicBezTo>
                    <a:pt x="4" y="301"/>
                    <a:pt x="4" y="301"/>
                    <a:pt x="4" y="301"/>
                  </a:cubicBezTo>
                  <a:cubicBezTo>
                    <a:pt x="5" y="300"/>
                    <a:pt x="5" y="300"/>
                    <a:pt x="5" y="300"/>
                  </a:cubicBezTo>
                  <a:cubicBezTo>
                    <a:pt x="3" y="299"/>
                    <a:pt x="3" y="299"/>
                    <a:pt x="3" y="299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9"/>
                    <a:pt x="2" y="310"/>
                    <a:pt x="2" y="310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4" y="309"/>
                    <a:pt x="4" y="309"/>
                    <a:pt x="4" y="309"/>
                  </a:cubicBezTo>
                  <a:cubicBezTo>
                    <a:pt x="2" y="309"/>
                    <a:pt x="2" y="309"/>
                    <a:pt x="2" y="309"/>
                  </a:cubicBezTo>
                  <a:cubicBezTo>
                    <a:pt x="3" y="316"/>
                    <a:pt x="3" y="316"/>
                    <a:pt x="3" y="316"/>
                  </a:cubicBezTo>
                  <a:cubicBezTo>
                    <a:pt x="3" y="317"/>
                    <a:pt x="3" y="317"/>
                    <a:pt x="4" y="318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3" y="316"/>
                    <a:pt x="3" y="316"/>
                    <a:pt x="3" y="316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3"/>
                    <a:pt x="1" y="324"/>
                    <a:pt x="2" y="324"/>
                  </a:cubicBezTo>
                  <a:cubicBezTo>
                    <a:pt x="3" y="325"/>
                    <a:pt x="3" y="325"/>
                    <a:pt x="3" y="325"/>
                  </a:cubicBezTo>
                  <a:cubicBezTo>
                    <a:pt x="4" y="323"/>
                    <a:pt x="4" y="323"/>
                    <a:pt x="4" y="323"/>
                  </a:cubicBezTo>
                  <a:cubicBezTo>
                    <a:pt x="2" y="323"/>
                    <a:pt x="2" y="323"/>
                    <a:pt x="2" y="323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0" y="330"/>
                    <a:pt x="1" y="331"/>
                    <a:pt x="1" y="332"/>
                  </a:cubicBezTo>
                  <a:cubicBezTo>
                    <a:pt x="1" y="332"/>
                    <a:pt x="1" y="332"/>
                    <a:pt x="1" y="332"/>
                  </a:cubicBezTo>
                  <a:cubicBezTo>
                    <a:pt x="2" y="332"/>
                    <a:pt x="4" y="332"/>
                    <a:pt x="4" y="331"/>
                  </a:cubicBezTo>
                  <a:cubicBezTo>
                    <a:pt x="5" y="330"/>
                    <a:pt x="5" y="329"/>
                    <a:pt x="4" y="32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4"/>
            <p:cNvSpPr/>
            <p:nvPr/>
          </p:nvSpPr>
          <p:spPr bwMode="auto">
            <a:xfrm>
              <a:off x="5454651" y="1062038"/>
              <a:ext cx="36513" cy="36513"/>
            </a:xfrm>
            <a:custGeom>
              <a:avLst/>
              <a:gdLst>
                <a:gd name="T0" fmla="*/ 22 w 23"/>
                <a:gd name="T1" fmla="*/ 19 h 23"/>
                <a:gd name="T2" fmla="*/ 19 w 23"/>
                <a:gd name="T3" fmla="*/ 17 h 23"/>
                <a:gd name="T4" fmla="*/ 7 w 23"/>
                <a:gd name="T5" fmla="*/ 3 h 23"/>
                <a:gd name="T6" fmla="*/ 6 w 23"/>
                <a:gd name="T7" fmla="*/ 2 h 23"/>
                <a:gd name="T8" fmla="*/ 4 w 23"/>
                <a:gd name="T9" fmla="*/ 1 h 23"/>
                <a:gd name="T10" fmla="*/ 1 w 23"/>
                <a:gd name="T11" fmla="*/ 2 h 23"/>
                <a:gd name="T12" fmla="*/ 2 w 23"/>
                <a:gd name="T13" fmla="*/ 4 h 23"/>
                <a:gd name="T14" fmla="*/ 4 w 23"/>
                <a:gd name="T15" fmla="*/ 6 h 23"/>
                <a:gd name="T16" fmla="*/ 16 w 23"/>
                <a:gd name="T17" fmla="*/ 20 h 23"/>
                <a:gd name="T18" fmla="*/ 16 w 23"/>
                <a:gd name="T19" fmla="*/ 20 h 23"/>
                <a:gd name="T20" fmla="*/ 20 w 23"/>
                <a:gd name="T21" fmla="*/ 23 h 23"/>
                <a:gd name="T22" fmla="*/ 23 w 23"/>
                <a:gd name="T23" fmla="*/ 22 h 23"/>
                <a:gd name="T24" fmla="*/ 22 w 23"/>
                <a:gd name="T25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3">
                  <a:moveTo>
                    <a:pt x="22" y="19"/>
                  </a:moveTo>
                  <a:cubicBezTo>
                    <a:pt x="19" y="17"/>
                    <a:pt x="19" y="17"/>
                    <a:pt x="19" y="17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23"/>
                    <a:pt x="22" y="23"/>
                    <a:pt x="23" y="22"/>
                  </a:cubicBezTo>
                  <a:cubicBezTo>
                    <a:pt x="23" y="21"/>
                    <a:pt x="23" y="20"/>
                    <a:pt x="22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5"/>
            <p:cNvSpPr/>
            <p:nvPr/>
          </p:nvSpPr>
          <p:spPr bwMode="auto">
            <a:xfrm>
              <a:off x="5483226" y="1009650"/>
              <a:ext cx="209550" cy="93663"/>
            </a:xfrm>
            <a:custGeom>
              <a:avLst/>
              <a:gdLst>
                <a:gd name="T0" fmla="*/ 2 w 134"/>
                <a:gd name="T1" fmla="*/ 57 h 60"/>
                <a:gd name="T2" fmla="*/ 18 w 134"/>
                <a:gd name="T3" fmla="*/ 52 h 60"/>
                <a:gd name="T4" fmla="*/ 28 w 134"/>
                <a:gd name="T5" fmla="*/ 53 h 60"/>
                <a:gd name="T6" fmla="*/ 27 w 134"/>
                <a:gd name="T7" fmla="*/ 54 h 60"/>
                <a:gd name="T8" fmla="*/ 26 w 134"/>
                <a:gd name="T9" fmla="*/ 52 h 60"/>
                <a:gd name="T10" fmla="*/ 26 w 134"/>
                <a:gd name="T11" fmla="*/ 54 h 60"/>
                <a:gd name="T12" fmla="*/ 26 w 134"/>
                <a:gd name="T13" fmla="*/ 54 h 60"/>
                <a:gd name="T14" fmla="*/ 26 w 134"/>
                <a:gd name="T15" fmla="*/ 54 h 60"/>
                <a:gd name="T16" fmla="*/ 26 w 134"/>
                <a:gd name="T17" fmla="*/ 54 h 60"/>
                <a:gd name="T18" fmla="*/ 39 w 134"/>
                <a:gd name="T19" fmla="*/ 53 h 60"/>
                <a:gd name="T20" fmla="*/ 40 w 134"/>
                <a:gd name="T21" fmla="*/ 51 h 60"/>
                <a:gd name="T22" fmla="*/ 37 w 134"/>
                <a:gd name="T23" fmla="*/ 52 h 60"/>
                <a:gd name="T24" fmla="*/ 47 w 134"/>
                <a:gd name="T25" fmla="*/ 46 h 60"/>
                <a:gd name="T26" fmla="*/ 60 w 134"/>
                <a:gd name="T27" fmla="*/ 47 h 60"/>
                <a:gd name="T28" fmla="*/ 59 w 134"/>
                <a:gd name="T29" fmla="*/ 48 h 60"/>
                <a:gd name="T30" fmla="*/ 63 w 134"/>
                <a:gd name="T31" fmla="*/ 37 h 60"/>
                <a:gd name="T32" fmla="*/ 65 w 134"/>
                <a:gd name="T33" fmla="*/ 30 h 60"/>
                <a:gd name="T34" fmla="*/ 66 w 134"/>
                <a:gd name="T35" fmla="*/ 23 h 60"/>
                <a:gd name="T36" fmla="*/ 69 w 134"/>
                <a:gd name="T37" fmla="*/ 14 h 60"/>
                <a:gd name="T38" fmla="*/ 73 w 134"/>
                <a:gd name="T39" fmla="*/ 7 h 60"/>
                <a:gd name="T40" fmla="*/ 73 w 134"/>
                <a:gd name="T41" fmla="*/ 0 h 60"/>
                <a:gd name="T42" fmla="*/ 83 w 134"/>
                <a:gd name="T43" fmla="*/ 4 h 60"/>
                <a:gd name="T44" fmla="*/ 83 w 134"/>
                <a:gd name="T45" fmla="*/ 2 h 60"/>
                <a:gd name="T46" fmla="*/ 99 w 134"/>
                <a:gd name="T47" fmla="*/ 2 h 60"/>
                <a:gd name="T48" fmla="*/ 109 w 134"/>
                <a:gd name="T49" fmla="*/ 6 h 60"/>
                <a:gd name="T50" fmla="*/ 108 w 134"/>
                <a:gd name="T51" fmla="*/ 3 h 60"/>
                <a:gd name="T52" fmla="*/ 121 w 134"/>
                <a:gd name="T53" fmla="*/ 2 h 60"/>
                <a:gd name="T54" fmla="*/ 132 w 134"/>
                <a:gd name="T55" fmla="*/ 5 h 60"/>
                <a:gd name="T56" fmla="*/ 130 w 134"/>
                <a:gd name="T57" fmla="*/ 2 h 60"/>
                <a:gd name="T58" fmla="*/ 132 w 134"/>
                <a:gd name="T59" fmla="*/ 1 h 60"/>
                <a:gd name="T60" fmla="*/ 119 w 134"/>
                <a:gd name="T61" fmla="*/ 5 h 60"/>
                <a:gd name="T62" fmla="*/ 106 w 134"/>
                <a:gd name="T63" fmla="*/ 3 h 60"/>
                <a:gd name="T64" fmla="*/ 110 w 134"/>
                <a:gd name="T65" fmla="*/ 2 h 60"/>
                <a:gd name="T66" fmla="*/ 97 w 134"/>
                <a:gd name="T67" fmla="*/ 6 h 60"/>
                <a:gd name="T68" fmla="*/ 81 w 134"/>
                <a:gd name="T69" fmla="*/ 2 h 60"/>
                <a:gd name="T70" fmla="*/ 83 w 134"/>
                <a:gd name="T71" fmla="*/ 0 h 60"/>
                <a:gd name="T72" fmla="*/ 71 w 134"/>
                <a:gd name="T73" fmla="*/ 4 h 60"/>
                <a:gd name="T74" fmla="*/ 66 w 134"/>
                <a:gd name="T75" fmla="*/ 7 h 60"/>
                <a:gd name="T76" fmla="*/ 67 w 134"/>
                <a:gd name="T77" fmla="*/ 17 h 60"/>
                <a:gd name="T78" fmla="*/ 64 w 134"/>
                <a:gd name="T79" fmla="*/ 23 h 60"/>
                <a:gd name="T80" fmla="*/ 64 w 134"/>
                <a:gd name="T81" fmla="*/ 22 h 60"/>
                <a:gd name="T82" fmla="*/ 59 w 134"/>
                <a:gd name="T83" fmla="*/ 36 h 60"/>
                <a:gd name="T84" fmla="*/ 56 w 134"/>
                <a:gd name="T85" fmla="*/ 46 h 60"/>
                <a:gd name="T86" fmla="*/ 58 w 134"/>
                <a:gd name="T87" fmla="*/ 47 h 60"/>
                <a:gd name="T88" fmla="*/ 45 w 134"/>
                <a:gd name="T89" fmla="*/ 50 h 60"/>
                <a:gd name="T90" fmla="*/ 36 w 134"/>
                <a:gd name="T91" fmla="*/ 48 h 60"/>
                <a:gd name="T92" fmla="*/ 38 w 134"/>
                <a:gd name="T93" fmla="*/ 51 h 60"/>
                <a:gd name="T94" fmla="*/ 37 w 134"/>
                <a:gd name="T95" fmla="*/ 50 h 60"/>
                <a:gd name="T96" fmla="*/ 38 w 134"/>
                <a:gd name="T97" fmla="*/ 49 h 60"/>
                <a:gd name="T98" fmla="*/ 38 w 134"/>
                <a:gd name="T99" fmla="*/ 50 h 60"/>
                <a:gd name="T100" fmla="*/ 38 w 134"/>
                <a:gd name="T101" fmla="*/ 49 h 60"/>
                <a:gd name="T102" fmla="*/ 26 w 134"/>
                <a:gd name="T103" fmla="*/ 50 h 60"/>
                <a:gd name="T104" fmla="*/ 25 w 134"/>
                <a:gd name="T105" fmla="*/ 51 h 60"/>
                <a:gd name="T106" fmla="*/ 24 w 134"/>
                <a:gd name="T107" fmla="*/ 54 h 60"/>
                <a:gd name="T108" fmla="*/ 17 w 134"/>
                <a:gd name="T109" fmla="*/ 52 h 60"/>
                <a:gd name="T110" fmla="*/ 19 w 134"/>
                <a:gd name="T111" fmla="*/ 56 h 60"/>
                <a:gd name="T112" fmla="*/ 1 w 134"/>
                <a:gd name="T113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4" h="60">
                  <a:moveTo>
                    <a:pt x="7" y="56"/>
                  </a:moveTo>
                  <a:cubicBezTo>
                    <a:pt x="3" y="53"/>
                    <a:pt x="3" y="53"/>
                    <a:pt x="3" y="53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1" y="57"/>
                    <a:pt x="21" y="56"/>
                  </a:cubicBezTo>
                  <a:cubicBezTo>
                    <a:pt x="21" y="55"/>
                    <a:pt x="21" y="54"/>
                    <a:pt x="20" y="54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8" y="54"/>
                    <a:pt x="28" y="53"/>
                  </a:cubicBezTo>
                  <a:cubicBezTo>
                    <a:pt x="29" y="53"/>
                    <a:pt x="28" y="52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8" y="54"/>
                  </a:cubicBezTo>
                  <a:cubicBezTo>
                    <a:pt x="30" y="54"/>
                    <a:pt x="33" y="54"/>
                    <a:pt x="35" y="54"/>
                  </a:cubicBezTo>
                  <a:cubicBezTo>
                    <a:pt x="36" y="54"/>
                    <a:pt x="37" y="54"/>
                    <a:pt x="38" y="53"/>
                  </a:cubicBezTo>
                  <a:cubicBezTo>
                    <a:pt x="38" y="53"/>
                    <a:pt x="38" y="53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40" y="52"/>
                    <a:pt x="41" y="51"/>
                    <a:pt x="40" y="51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8" y="50"/>
                    <a:pt x="48" y="49"/>
                    <a:pt x="48" y="48"/>
                  </a:cubicBezTo>
                  <a:cubicBezTo>
                    <a:pt x="49" y="48"/>
                    <a:pt x="48" y="47"/>
                    <a:pt x="47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9" y="49"/>
                    <a:pt x="60" y="48"/>
                    <a:pt x="60" y="47"/>
                  </a:cubicBezTo>
                  <a:cubicBezTo>
                    <a:pt x="60" y="46"/>
                    <a:pt x="60" y="46"/>
                    <a:pt x="59" y="45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34"/>
                    <a:pt x="67" y="33"/>
                    <a:pt x="67" y="32"/>
                  </a:cubicBezTo>
                  <a:cubicBezTo>
                    <a:pt x="67" y="32"/>
                    <a:pt x="67" y="31"/>
                    <a:pt x="66" y="31"/>
                  </a:cubicBezTo>
                  <a:cubicBezTo>
                    <a:pt x="65" y="30"/>
                    <a:pt x="65" y="30"/>
                    <a:pt x="65" y="30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3"/>
                    <a:pt x="68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5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4" y="9"/>
                    <a:pt x="73" y="8"/>
                    <a:pt x="73" y="7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4" y="3"/>
                    <a:pt x="74" y="2"/>
                    <a:pt x="74" y="2"/>
                  </a:cubicBezTo>
                  <a:cubicBezTo>
                    <a:pt x="73" y="1"/>
                    <a:pt x="73" y="1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4" y="5"/>
                    <a:pt x="85" y="4"/>
                    <a:pt x="85" y="3"/>
                  </a:cubicBezTo>
                  <a:cubicBezTo>
                    <a:pt x="85" y="2"/>
                    <a:pt x="85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9" y="6"/>
                    <a:pt x="100" y="5"/>
                    <a:pt x="100" y="4"/>
                  </a:cubicBezTo>
                  <a:cubicBezTo>
                    <a:pt x="101" y="4"/>
                    <a:pt x="100" y="3"/>
                    <a:pt x="99" y="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10" y="6"/>
                    <a:pt x="111" y="5"/>
                    <a:pt x="111" y="4"/>
                  </a:cubicBezTo>
                  <a:cubicBezTo>
                    <a:pt x="112" y="4"/>
                    <a:pt x="111" y="3"/>
                    <a:pt x="110" y="2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21" y="6"/>
                    <a:pt x="122" y="5"/>
                    <a:pt x="122" y="4"/>
                  </a:cubicBezTo>
                  <a:cubicBezTo>
                    <a:pt x="122" y="3"/>
                    <a:pt x="122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3" y="5"/>
                    <a:pt x="134" y="5"/>
                    <a:pt x="134" y="4"/>
                  </a:cubicBezTo>
                  <a:cubicBezTo>
                    <a:pt x="134" y="3"/>
                    <a:pt x="134" y="2"/>
                    <a:pt x="133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2" y="1"/>
                    <a:pt x="131" y="1"/>
                    <a:pt x="130" y="2"/>
                  </a:cubicBezTo>
                  <a:cubicBezTo>
                    <a:pt x="130" y="3"/>
                    <a:pt x="130" y="4"/>
                    <a:pt x="131" y="5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118" y="1"/>
                    <a:pt x="117" y="1"/>
                    <a:pt x="117" y="2"/>
                  </a:cubicBezTo>
                  <a:cubicBezTo>
                    <a:pt x="117" y="3"/>
                    <a:pt x="117" y="4"/>
                    <a:pt x="118" y="4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8" y="1"/>
                    <a:pt x="107" y="2"/>
                    <a:pt x="106" y="3"/>
                  </a:cubicBezTo>
                  <a:cubicBezTo>
                    <a:pt x="106" y="3"/>
                    <a:pt x="107" y="4"/>
                    <a:pt x="107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5" y="0"/>
                    <a:pt x="94" y="1"/>
                    <a:pt x="94" y="1"/>
                  </a:cubicBezTo>
                  <a:cubicBezTo>
                    <a:pt x="93" y="2"/>
                    <a:pt x="94" y="3"/>
                    <a:pt x="94" y="4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0"/>
                    <a:pt x="82" y="1"/>
                    <a:pt x="81" y="2"/>
                  </a:cubicBezTo>
                  <a:cubicBezTo>
                    <a:pt x="81" y="3"/>
                    <a:pt x="81" y="4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69" y="0"/>
                    <a:pt x="69" y="1"/>
                  </a:cubicBezTo>
                  <a:cubicBezTo>
                    <a:pt x="69" y="2"/>
                    <a:pt x="69" y="3"/>
                    <a:pt x="70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6" y="6"/>
                    <a:pt x="66" y="7"/>
                    <a:pt x="66" y="7"/>
                  </a:cubicBezTo>
                  <a:cubicBezTo>
                    <a:pt x="66" y="8"/>
                    <a:pt x="67" y="8"/>
                    <a:pt x="67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6"/>
                    <a:pt x="66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3" y="24"/>
                    <a:pt x="64" y="24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1"/>
                    <a:pt x="60" y="32"/>
                    <a:pt x="61" y="32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8" y="37"/>
                    <a:pt x="58" y="38"/>
                    <a:pt x="58" y="38"/>
                  </a:cubicBezTo>
                  <a:cubicBezTo>
                    <a:pt x="58" y="39"/>
                    <a:pt x="59" y="39"/>
                    <a:pt x="59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7"/>
                    <a:pt x="56" y="47"/>
                  </a:cubicBezTo>
                  <a:cubicBezTo>
                    <a:pt x="56" y="48"/>
                    <a:pt x="56" y="48"/>
                    <a:pt x="57" y="48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6"/>
                    <a:pt x="44" y="47"/>
                    <a:pt x="44" y="47"/>
                  </a:cubicBezTo>
                  <a:cubicBezTo>
                    <a:pt x="44" y="48"/>
                    <a:pt x="44" y="49"/>
                    <a:pt x="45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9"/>
                    <a:pt x="35" y="50"/>
                  </a:cubicBezTo>
                  <a:cubicBezTo>
                    <a:pt x="35" y="51"/>
                    <a:pt x="35" y="51"/>
                    <a:pt x="36" y="52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7" y="49"/>
                    <a:pt x="37" y="49"/>
                  </a:cubicBezTo>
                  <a:cubicBezTo>
                    <a:pt x="36" y="50"/>
                    <a:pt x="33" y="50"/>
                    <a:pt x="30" y="50"/>
                  </a:cubicBezTo>
                  <a:cubicBezTo>
                    <a:pt x="29" y="50"/>
                    <a:pt x="28" y="50"/>
                    <a:pt x="27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2"/>
                    <a:pt x="23" y="52"/>
                    <a:pt x="24" y="53"/>
                  </a:cubicBezTo>
                  <a:cubicBezTo>
                    <a:pt x="24" y="53"/>
                    <a:pt x="24" y="54"/>
                    <a:pt x="24" y="54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6" y="52"/>
                    <a:pt x="15" y="53"/>
                    <a:pt x="15" y="54"/>
                  </a:cubicBezTo>
                  <a:cubicBezTo>
                    <a:pt x="15" y="55"/>
                    <a:pt x="15" y="55"/>
                    <a:pt x="16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0" y="55"/>
                    <a:pt x="0" y="56"/>
                    <a:pt x="1" y="57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60"/>
                    <a:pt x="7" y="60"/>
                    <a:pt x="8" y="59"/>
                  </a:cubicBezTo>
                  <a:cubicBezTo>
                    <a:pt x="9" y="58"/>
                    <a:pt x="8" y="57"/>
                    <a:pt x="7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6"/>
            <p:cNvSpPr/>
            <p:nvPr/>
          </p:nvSpPr>
          <p:spPr bwMode="auto">
            <a:xfrm>
              <a:off x="5703888" y="1012825"/>
              <a:ext cx="25400" cy="73025"/>
            </a:xfrm>
            <a:custGeom>
              <a:avLst/>
              <a:gdLst>
                <a:gd name="T0" fmla="*/ 14 w 16"/>
                <a:gd name="T1" fmla="*/ 42 h 46"/>
                <a:gd name="T2" fmla="*/ 14 w 16"/>
                <a:gd name="T3" fmla="*/ 42 h 46"/>
                <a:gd name="T4" fmla="*/ 11 w 16"/>
                <a:gd name="T5" fmla="*/ 31 h 46"/>
                <a:gd name="T6" fmla="*/ 10 w 16"/>
                <a:gd name="T7" fmla="*/ 30 h 46"/>
                <a:gd name="T8" fmla="*/ 10 w 16"/>
                <a:gd name="T9" fmla="*/ 30 h 46"/>
                <a:gd name="T10" fmla="*/ 11 w 16"/>
                <a:gd name="T11" fmla="*/ 25 h 46"/>
                <a:gd name="T12" fmla="*/ 10 w 16"/>
                <a:gd name="T13" fmla="*/ 23 h 46"/>
                <a:gd name="T14" fmla="*/ 10 w 16"/>
                <a:gd name="T15" fmla="*/ 23 h 46"/>
                <a:gd name="T16" fmla="*/ 9 w 16"/>
                <a:gd name="T17" fmla="*/ 15 h 46"/>
                <a:gd name="T18" fmla="*/ 8 w 16"/>
                <a:gd name="T19" fmla="*/ 13 h 46"/>
                <a:gd name="T20" fmla="*/ 7 w 16"/>
                <a:gd name="T21" fmla="*/ 13 h 46"/>
                <a:gd name="T22" fmla="*/ 5 w 16"/>
                <a:gd name="T23" fmla="*/ 3 h 46"/>
                <a:gd name="T24" fmla="*/ 4 w 16"/>
                <a:gd name="T25" fmla="*/ 1 h 46"/>
                <a:gd name="T26" fmla="*/ 3 w 16"/>
                <a:gd name="T27" fmla="*/ 1 h 46"/>
                <a:gd name="T28" fmla="*/ 1 w 16"/>
                <a:gd name="T29" fmla="*/ 1 h 46"/>
                <a:gd name="T30" fmla="*/ 1 w 16"/>
                <a:gd name="T31" fmla="*/ 4 h 46"/>
                <a:gd name="T32" fmla="*/ 1 w 16"/>
                <a:gd name="T33" fmla="*/ 4 h 46"/>
                <a:gd name="T34" fmla="*/ 4 w 16"/>
                <a:gd name="T35" fmla="*/ 15 h 46"/>
                <a:gd name="T36" fmla="*/ 5 w 16"/>
                <a:gd name="T37" fmla="*/ 16 h 46"/>
                <a:gd name="T38" fmla="*/ 5 w 16"/>
                <a:gd name="T39" fmla="*/ 16 h 46"/>
                <a:gd name="T40" fmla="*/ 6 w 16"/>
                <a:gd name="T41" fmla="*/ 24 h 46"/>
                <a:gd name="T42" fmla="*/ 7 w 16"/>
                <a:gd name="T43" fmla="*/ 26 h 46"/>
                <a:gd name="T44" fmla="*/ 8 w 16"/>
                <a:gd name="T45" fmla="*/ 27 h 46"/>
                <a:gd name="T46" fmla="*/ 9 w 16"/>
                <a:gd name="T47" fmla="*/ 25 h 46"/>
                <a:gd name="T48" fmla="*/ 7 w 16"/>
                <a:gd name="T49" fmla="*/ 24 h 46"/>
                <a:gd name="T50" fmla="*/ 6 w 16"/>
                <a:gd name="T51" fmla="*/ 30 h 46"/>
                <a:gd name="T52" fmla="*/ 7 w 16"/>
                <a:gd name="T53" fmla="*/ 32 h 46"/>
                <a:gd name="T54" fmla="*/ 8 w 16"/>
                <a:gd name="T55" fmla="*/ 33 h 46"/>
                <a:gd name="T56" fmla="*/ 11 w 16"/>
                <a:gd name="T57" fmla="*/ 44 h 46"/>
                <a:gd name="T58" fmla="*/ 11 w 16"/>
                <a:gd name="T59" fmla="*/ 45 h 46"/>
                <a:gd name="T60" fmla="*/ 12 w 16"/>
                <a:gd name="T61" fmla="*/ 45 h 46"/>
                <a:gd name="T62" fmla="*/ 15 w 16"/>
                <a:gd name="T63" fmla="*/ 45 h 46"/>
                <a:gd name="T64" fmla="*/ 14 w 16"/>
                <a:gd name="T65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" h="46">
                  <a:moveTo>
                    <a:pt x="14" y="42"/>
                  </a:moveTo>
                  <a:cubicBezTo>
                    <a:pt x="14" y="42"/>
                    <a:pt x="14" y="42"/>
                    <a:pt x="14" y="4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4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8" y="14"/>
                    <a:pt x="8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6" y="26"/>
                    <a:pt x="7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6" y="32"/>
                    <a:pt x="7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6"/>
                    <a:pt x="14" y="45"/>
                    <a:pt x="15" y="45"/>
                  </a:cubicBezTo>
                  <a:cubicBezTo>
                    <a:pt x="16" y="44"/>
                    <a:pt x="15" y="42"/>
                    <a:pt x="14" y="4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7"/>
            <p:cNvSpPr/>
            <p:nvPr/>
          </p:nvSpPr>
          <p:spPr bwMode="auto">
            <a:xfrm>
              <a:off x="5718176" y="1054100"/>
              <a:ext cx="177800" cy="52388"/>
            </a:xfrm>
            <a:custGeom>
              <a:avLst/>
              <a:gdLst>
                <a:gd name="T0" fmla="*/ 2 w 113"/>
                <a:gd name="T1" fmla="*/ 18 h 34"/>
                <a:gd name="T2" fmla="*/ 3 w 113"/>
                <a:gd name="T3" fmla="*/ 20 h 34"/>
                <a:gd name="T4" fmla="*/ 3 w 113"/>
                <a:gd name="T5" fmla="*/ 20 h 34"/>
                <a:gd name="T6" fmla="*/ 3 w 113"/>
                <a:gd name="T7" fmla="*/ 20 h 34"/>
                <a:gd name="T8" fmla="*/ 2 w 113"/>
                <a:gd name="T9" fmla="*/ 19 h 34"/>
                <a:gd name="T10" fmla="*/ 2 w 113"/>
                <a:gd name="T11" fmla="*/ 19 h 34"/>
                <a:gd name="T12" fmla="*/ 2 w 113"/>
                <a:gd name="T13" fmla="*/ 20 h 34"/>
                <a:gd name="T14" fmla="*/ 2 w 113"/>
                <a:gd name="T15" fmla="*/ 20 h 34"/>
                <a:gd name="T16" fmla="*/ 24 w 113"/>
                <a:gd name="T17" fmla="*/ 27 h 34"/>
                <a:gd name="T18" fmla="*/ 28 w 113"/>
                <a:gd name="T19" fmla="*/ 28 h 34"/>
                <a:gd name="T20" fmla="*/ 30 w 113"/>
                <a:gd name="T21" fmla="*/ 26 h 34"/>
                <a:gd name="T22" fmla="*/ 25 w 113"/>
                <a:gd name="T23" fmla="*/ 24 h 34"/>
                <a:gd name="T24" fmla="*/ 48 w 113"/>
                <a:gd name="T25" fmla="*/ 31 h 34"/>
                <a:gd name="T26" fmla="*/ 45 w 113"/>
                <a:gd name="T27" fmla="*/ 30 h 34"/>
                <a:gd name="T28" fmla="*/ 62 w 113"/>
                <a:gd name="T29" fmla="*/ 33 h 34"/>
                <a:gd name="T30" fmla="*/ 60 w 113"/>
                <a:gd name="T31" fmla="*/ 32 h 34"/>
                <a:gd name="T32" fmla="*/ 66 w 113"/>
                <a:gd name="T33" fmla="*/ 27 h 34"/>
                <a:gd name="T34" fmla="*/ 63 w 113"/>
                <a:gd name="T35" fmla="*/ 27 h 34"/>
                <a:gd name="T36" fmla="*/ 71 w 113"/>
                <a:gd name="T37" fmla="*/ 23 h 34"/>
                <a:gd name="T38" fmla="*/ 67 w 113"/>
                <a:gd name="T39" fmla="*/ 21 h 34"/>
                <a:gd name="T40" fmla="*/ 77 w 113"/>
                <a:gd name="T41" fmla="*/ 17 h 34"/>
                <a:gd name="T42" fmla="*/ 73 w 113"/>
                <a:gd name="T43" fmla="*/ 16 h 34"/>
                <a:gd name="T44" fmla="*/ 81 w 113"/>
                <a:gd name="T45" fmla="*/ 14 h 34"/>
                <a:gd name="T46" fmla="*/ 79 w 113"/>
                <a:gd name="T47" fmla="*/ 13 h 34"/>
                <a:gd name="T48" fmla="*/ 86 w 113"/>
                <a:gd name="T49" fmla="*/ 8 h 34"/>
                <a:gd name="T50" fmla="*/ 82 w 113"/>
                <a:gd name="T51" fmla="*/ 8 h 34"/>
                <a:gd name="T52" fmla="*/ 113 w 113"/>
                <a:gd name="T53" fmla="*/ 18 h 34"/>
                <a:gd name="T54" fmla="*/ 85 w 113"/>
                <a:gd name="T55" fmla="*/ 1 h 34"/>
                <a:gd name="T56" fmla="*/ 83 w 113"/>
                <a:gd name="T57" fmla="*/ 6 h 34"/>
                <a:gd name="T58" fmla="*/ 83 w 113"/>
                <a:gd name="T59" fmla="*/ 10 h 34"/>
                <a:gd name="T60" fmla="*/ 77 w 113"/>
                <a:gd name="T61" fmla="*/ 12 h 34"/>
                <a:gd name="T62" fmla="*/ 78 w 113"/>
                <a:gd name="T63" fmla="*/ 15 h 34"/>
                <a:gd name="T64" fmla="*/ 72 w 113"/>
                <a:gd name="T65" fmla="*/ 15 h 34"/>
                <a:gd name="T66" fmla="*/ 73 w 113"/>
                <a:gd name="T67" fmla="*/ 19 h 34"/>
                <a:gd name="T68" fmla="*/ 66 w 113"/>
                <a:gd name="T69" fmla="*/ 20 h 34"/>
                <a:gd name="T70" fmla="*/ 68 w 113"/>
                <a:gd name="T71" fmla="*/ 25 h 34"/>
                <a:gd name="T72" fmla="*/ 62 w 113"/>
                <a:gd name="T73" fmla="*/ 26 h 34"/>
                <a:gd name="T74" fmla="*/ 63 w 113"/>
                <a:gd name="T75" fmla="*/ 29 h 34"/>
                <a:gd name="T76" fmla="*/ 58 w 113"/>
                <a:gd name="T77" fmla="*/ 30 h 34"/>
                <a:gd name="T78" fmla="*/ 59 w 113"/>
                <a:gd name="T79" fmla="*/ 34 h 34"/>
                <a:gd name="T80" fmla="*/ 45 w 113"/>
                <a:gd name="T81" fmla="*/ 28 h 34"/>
                <a:gd name="T82" fmla="*/ 45 w 113"/>
                <a:gd name="T83" fmla="*/ 32 h 34"/>
                <a:gd name="T84" fmla="*/ 26 w 113"/>
                <a:gd name="T85" fmla="*/ 22 h 34"/>
                <a:gd name="T86" fmla="*/ 27 w 113"/>
                <a:gd name="T87" fmla="*/ 28 h 34"/>
                <a:gd name="T88" fmla="*/ 28 w 113"/>
                <a:gd name="T89" fmla="*/ 26 h 34"/>
                <a:gd name="T90" fmla="*/ 28 w 113"/>
                <a:gd name="T91" fmla="*/ 26 h 34"/>
                <a:gd name="T92" fmla="*/ 28 w 113"/>
                <a:gd name="T93" fmla="*/ 24 h 34"/>
                <a:gd name="T94" fmla="*/ 28 w 113"/>
                <a:gd name="T95" fmla="*/ 24 h 34"/>
                <a:gd name="T96" fmla="*/ 28 w 113"/>
                <a:gd name="T97" fmla="*/ 24 h 34"/>
                <a:gd name="T98" fmla="*/ 28 w 113"/>
                <a:gd name="T99" fmla="*/ 24 h 34"/>
                <a:gd name="T100" fmla="*/ 6 w 113"/>
                <a:gd name="T101" fmla="*/ 17 h 34"/>
                <a:gd name="T102" fmla="*/ 2 w 113"/>
                <a:gd name="T103" fmla="*/ 16 h 34"/>
                <a:gd name="T104" fmla="*/ 1 w 113"/>
                <a:gd name="T105" fmla="*/ 20 h 34"/>
                <a:gd name="T106" fmla="*/ 5 w 113"/>
                <a:gd name="T107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3" h="34">
                  <a:moveTo>
                    <a:pt x="5" y="18"/>
                  </a:moveTo>
                  <a:cubicBezTo>
                    <a:pt x="3" y="16"/>
                    <a:pt x="3" y="16"/>
                    <a:pt x="3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3" y="20"/>
                    <a:pt x="4" y="21"/>
                  </a:cubicBezTo>
                  <a:cubicBezTo>
                    <a:pt x="7" y="21"/>
                    <a:pt x="12" y="23"/>
                    <a:pt x="17" y="25"/>
                  </a:cubicBezTo>
                  <a:cubicBezTo>
                    <a:pt x="20" y="26"/>
                    <a:pt x="22" y="26"/>
                    <a:pt x="24" y="27"/>
                  </a:cubicBezTo>
                  <a:cubicBezTo>
                    <a:pt x="25" y="27"/>
                    <a:pt x="26" y="28"/>
                    <a:pt x="26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30" y="27"/>
                  </a:cubicBezTo>
                  <a:cubicBezTo>
                    <a:pt x="30" y="27"/>
                    <a:pt x="30" y="26"/>
                    <a:pt x="30" y="26"/>
                  </a:cubicBezTo>
                  <a:cubicBezTo>
                    <a:pt x="30" y="25"/>
                    <a:pt x="30" y="25"/>
                    <a:pt x="29" y="24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7" y="32"/>
                    <a:pt x="48" y="31"/>
                  </a:cubicBezTo>
                  <a:cubicBezTo>
                    <a:pt x="48" y="30"/>
                    <a:pt x="48" y="29"/>
                    <a:pt x="47" y="29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1" y="34"/>
                    <a:pt x="62" y="33"/>
                    <a:pt x="62" y="33"/>
                  </a:cubicBezTo>
                  <a:cubicBezTo>
                    <a:pt x="62" y="32"/>
                    <a:pt x="62" y="31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6" y="28"/>
                    <a:pt x="66" y="28"/>
                    <a:pt x="66" y="27"/>
                  </a:cubicBezTo>
                  <a:cubicBezTo>
                    <a:pt x="66" y="27"/>
                    <a:pt x="65" y="26"/>
                    <a:pt x="65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2" y="23"/>
                    <a:pt x="71" y="23"/>
                  </a:cubicBezTo>
                  <a:cubicBezTo>
                    <a:pt x="71" y="22"/>
                    <a:pt x="71" y="21"/>
                    <a:pt x="71" y="21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6" y="18"/>
                    <a:pt x="77" y="18"/>
                    <a:pt x="77" y="17"/>
                  </a:cubicBezTo>
                  <a:cubicBezTo>
                    <a:pt x="77" y="16"/>
                    <a:pt x="76" y="16"/>
                    <a:pt x="76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3"/>
                    <a:pt x="81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6" y="10"/>
                    <a:pt x="86" y="9"/>
                    <a:pt x="86" y="8"/>
                  </a:cubicBezTo>
                  <a:cubicBezTo>
                    <a:pt x="86" y="8"/>
                    <a:pt x="85" y="7"/>
                    <a:pt x="85" y="7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11" y="19"/>
                    <a:pt x="112" y="19"/>
                    <a:pt x="113" y="18"/>
                  </a:cubicBezTo>
                  <a:cubicBezTo>
                    <a:pt x="113" y="17"/>
                    <a:pt x="113" y="16"/>
                    <a:pt x="112" y="15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0"/>
                    <a:pt x="86" y="0"/>
                    <a:pt x="85" y="1"/>
                  </a:cubicBezTo>
                  <a:cubicBezTo>
                    <a:pt x="85" y="2"/>
                    <a:pt x="85" y="3"/>
                    <a:pt x="86" y="4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6"/>
                    <a:pt x="81" y="6"/>
                    <a:pt x="81" y="7"/>
                  </a:cubicBezTo>
                  <a:cubicBezTo>
                    <a:pt x="80" y="8"/>
                    <a:pt x="80" y="9"/>
                    <a:pt x="81" y="9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2"/>
                    <a:pt x="77" y="13"/>
                    <a:pt x="77" y="13"/>
                  </a:cubicBezTo>
                  <a:cubicBezTo>
                    <a:pt x="77" y="14"/>
                    <a:pt x="77" y="15"/>
                    <a:pt x="78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1" y="16"/>
                    <a:pt x="71" y="16"/>
                  </a:cubicBezTo>
                  <a:cubicBezTo>
                    <a:pt x="71" y="17"/>
                    <a:pt x="72" y="18"/>
                    <a:pt x="72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5" y="21"/>
                    <a:pt x="65" y="21"/>
                  </a:cubicBezTo>
                  <a:cubicBezTo>
                    <a:pt x="65" y="22"/>
                    <a:pt x="66" y="23"/>
                    <a:pt x="66" y="23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1" y="27"/>
                    <a:pt x="61" y="27"/>
                  </a:cubicBezTo>
                  <a:cubicBezTo>
                    <a:pt x="61" y="28"/>
                    <a:pt x="62" y="29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1"/>
                    <a:pt x="58" y="32"/>
                    <a:pt x="58" y="32"/>
                  </a:cubicBezTo>
                  <a:cubicBezTo>
                    <a:pt x="58" y="33"/>
                    <a:pt x="58" y="33"/>
                    <a:pt x="59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28"/>
                    <a:pt x="43" y="28"/>
                    <a:pt x="43" y="29"/>
                  </a:cubicBezTo>
                  <a:cubicBezTo>
                    <a:pt x="43" y="30"/>
                    <a:pt x="43" y="31"/>
                    <a:pt x="44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2"/>
                    <a:pt x="24" y="22"/>
                    <a:pt x="24" y="23"/>
                  </a:cubicBezTo>
                  <a:cubicBezTo>
                    <a:pt x="23" y="24"/>
                    <a:pt x="23" y="25"/>
                    <a:pt x="24" y="26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7" y="24"/>
                    <a:pt x="27" y="25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7" y="24"/>
                    <a:pt x="27" y="24"/>
                  </a:cubicBezTo>
                  <a:cubicBezTo>
                    <a:pt x="24" y="23"/>
                    <a:pt x="18" y="21"/>
                    <a:pt x="13" y="19"/>
                  </a:cubicBezTo>
                  <a:cubicBezTo>
                    <a:pt x="11" y="18"/>
                    <a:pt x="8" y="18"/>
                    <a:pt x="6" y="17"/>
                  </a:cubicBezTo>
                  <a:cubicBezTo>
                    <a:pt x="5" y="17"/>
                    <a:pt x="5" y="17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1" y="16"/>
                    <a:pt x="1" y="17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5" y="21"/>
                    <a:pt x="6" y="20"/>
                  </a:cubicBezTo>
                  <a:cubicBezTo>
                    <a:pt x="7" y="20"/>
                    <a:pt x="6" y="18"/>
                    <a:pt x="5" y="1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8"/>
            <p:cNvSpPr/>
            <p:nvPr/>
          </p:nvSpPr>
          <p:spPr bwMode="auto">
            <a:xfrm>
              <a:off x="5930901" y="1103313"/>
              <a:ext cx="57150" cy="131763"/>
            </a:xfrm>
            <a:custGeom>
              <a:avLst/>
              <a:gdLst>
                <a:gd name="T0" fmla="*/ 30 w 36"/>
                <a:gd name="T1" fmla="*/ 77 h 84"/>
                <a:gd name="T2" fmla="*/ 30 w 36"/>
                <a:gd name="T3" fmla="*/ 78 h 84"/>
                <a:gd name="T4" fmla="*/ 19 w 36"/>
                <a:gd name="T5" fmla="*/ 65 h 84"/>
                <a:gd name="T6" fmla="*/ 18 w 36"/>
                <a:gd name="T7" fmla="*/ 63 h 84"/>
                <a:gd name="T8" fmla="*/ 17 w 36"/>
                <a:gd name="T9" fmla="*/ 63 h 84"/>
                <a:gd name="T10" fmla="*/ 18 w 36"/>
                <a:gd name="T11" fmla="*/ 63 h 84"/>
                <a:gd name="T12" fmla="*/ 18 w 36"/>
                <a:gd name="T13" fmla="*/ 63 h 84"/>
                <a:gd name="T14" fmla="*/ 18 w 36"/>
                <a:gd name="T15" fmla="*/ 63 h 84"/>
                <a:gd name="T16" fmla="*/ 16 w 36"/>
                <a:gd name="T17" fmla="*/ 63 h 84"/>
                <a:gd name="T18" fmla="*/ 16 w 36"/>
                <a:gd name="T19" fmla="*/ 63 h 84"/>
                <a:gd name="T20" fmla="*/ 18 w 36"/>
                <a:gd name="T21" fmla="*/ 63 h 84"/>
                <a:gd name="T22" fmla="*/ 17 w 36"/>
                <a:gd name="T23" fmla="*/ 64 h 84"/>
                <a:gd name="T24" fmla="*/ 17 w 36"/>
                <a:gd name="T25" fmla="*/ 62 h 84"/>
                <a:gd name="T26" fmla="*/ 13 w 36"/>
                <a:gd name="T27" fmla="*/ 62 h 84"/>
                <a:gd name="T28" fmla="*/ 10 w 36"/>
                <a:gd name="T29" fmla="*/ 52 h 84"/>
                <a:gd name="T30" fmla="*/ 5 w 36"/>
                <a:gd name="T31" fmla="*/ 45 h 84"/>
                <a:gd name="T32" fmla="*/ 5 w 36"/>
                <a:gd name="T33" fmla="*/ 44 h 84"/>
                <a:gd name="T34" fmla="*/ 5 w 36"/>
                <a:gd name="T35" fmla="*/ 44 h 84"/>
                <a:gd name="T36" fmla="*/ 4 w 36"/>
                <a:gd name="T37" fmla="*/ 45 h 84"/>
                <a:gd name="T38" fmla="*/ 3 w 36"/>
                <a:gd name="T39" fmla="*/ 45 h 84"/>
                <a:gd name="T40" fmla="*/ 5 w 36"/>
                <a:gd name="T41" fmla="*/ 44 h 84"/>
                <a:gd name="T42" fmla="*/ 5 w 36"/>
                <a:gd name="T43" fmla="*/ 45 h 84"/>
                <a:gd name="T44" fmla="*/ 5 w 36"/>
                <a:gd name="T45" fmla="*/ 46 h 84"/>
                <a:gd name="T46" fmla="*/ 3 w 36"/>
                <a:gd name="T47" fmla="*/ 45 h 84"/>
                <a:gd name="T48" fmla="*/ 5 w 36"/>
                <a:gd name="T49" fmla="*/ 45 h 84"/>
                <a:gd name="T50" fmla="*/ 3 w 36"/>
                <a:gd name="T51" fmla="*/ 42 h 84"/>
                <a:gd name="T52" fmla="*/ 3 w 36"/>
                <a:gd name="T53" fmla="*/ 45 h 84"/>
                <a:gd name="T54" fmla="*/ 7 w 36"/>
                <a:gd name="T55" fmla="*/ 39 h 84"/>
                <a:gd name="T56" fmla="*/ 6 w 36"/>
                <a:gd name="T57" fmla="*/ 37 h 84"/>
                <a:gd name="T58" fmla="*/ 6 w 36"/>
                <a:gd name="T59" fmla="*/ 40 h 84"/>
                <a:gd name="T60" fmla="*/ 8 w 36"/>
                <a:gd name="T61" fmla="*/ 31 h 84"/>
                <a:gd name="T62" fmla="*/ 7 w 36"/>
                <a:gd name="T63" fmla="*/ 32 h 84"/>
                <a:gd name="T64" fmla="*/ 12 w 36"/>
                <a:gd name="T65" fmla="*/ 25 h 84"/>
                <a:gd name="T66" fmla="*/ 11 w 36"/>
                <a:gd name="T67" fmla="*/ 23 h 84"/>
                <a:gd name="T68" fmla="*/ 15 w 36"/>
                <a:gd name="T69" fmla="*/ 17 h 84"/>
                <a:gd name="T70" fmla="*/ 12 w 36"/>
                <a:gd name="T71" fmla="*/ 15 h 84"/>
                <a:gd name="T72" fmla="*/ 10 w 36"/>
                <a:gd name="T73" fmla="*/ 4 h 84"/>
                <a:gd name="T74" fmla="*/ 2 w 36"/>
                <a:gd name="T75" fmla="*/ 1 h 84"/>
                <a:gd name="T76" fmla="*/ 7 w 36"/>
                <a:gd name="T77" fmla="*/ 7 h 84"/>
                <a:gd name="T78" fmla="*/ 9 w 36"/>
                <a:gd name="T79" fmla="*/ 18 h 84"/>
                <a:gd name="T80" fmla="*/ 7 w 36"/>
                <a:gd name="T81" fmla="*/ 22 h 84"/>
                <a:gd name="T82" fmla="*/ 7 w 36"/>
                <a:gd name="T83" fmla="*/ 25 h 84"/>
                <a:gd name="T84" fmla="*/ 5 w 36"/>
                <a:gd name="T85" fmla="*/ 32 h 84"/>
                <a:gd name="T86" fmla="*/ 6 w 36"/>
                <a:gd name="T87" fmla="*/ 34 h 84"/>
                <a:gd name="T88" fmla="*/ 5 w 36"/>
                <a:gd name="T89" fmla="*/ 32 h 84"/>
                <a:gd name="T90" fmla="*/ 3 w 36"/>
                <a:gd name="T91" fmla="*/ 41 h 84"/>
                <a:gd name="T92" fmla="*/ 5 w 36"/>
                <a:gd name="T93" fmla="*/ 39 h 84"/>
                <a:gd name="T94" fmla="*/ 0 w 36"/>
                <a:gd name="T95" fmla="*/ 43 h 84"/>
                <a:gd name="T96" fmla="*/ 1 w 36"/>
                <a:gd name="T97" fmla="*/ 46 h 84"/>
                <a:gd name="T98" fmla="*/ 3 w 36"/>
                <a:gd name="T99" fmla="*/ 45 h 84"/>
                <a:gd name="T100" fmla="*/ 1 w 36"/>
                <a:gd name="T101" fmla="*/ 45 h 84"/>
                <a:gd name="T102" fmla="*/ 2 w 36"/>
                <a:gd name="T103" fmla="*/ 47 h 84"/>
                <a:gd name="T104" fmla="*/ 12 w 36"/>
                <a:gd name="T105" fmla="*/ 63 h 84"/>
                <a:gd name="T106" fmla="*/ 16 w 36"/>
                <a:gd name="T107" fmla="*/ 63 h 84"/>
                <a:gd name="T108" fmla="*/ 14 w 36"/>
                <a:gd name="T109" fmla="*/ 63 h 84"/>
                <a:gd name="T110" fmla="*/ 15 w 36"/>
                <a:gd name="T111" fmla="*/ 66 h 84"/>
                <a:gd name="T112" fmla="*/ 27 w 36"/>
                <a:gd name="T113" fmla="*/ 80 h 84"/>
                <a:gd name="T114" fmla="*/ 32 w 36"/>
                <a:gd name="T115" fmla="*/ 83 h 84"/>
                <a:gd name="T116" fmla="*/ 34 w 36"/>
                <a:gd name="T117" fmla="*/ 8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" h="84">
                  <a:moveTo>
                    <a:pt x="34" y="80"/>
                  </a:moveTo>
                  <a:cubicBezTo>
                    <a:pt x="30" y="77"/>
                    <a:pt x="30" y="77"/>
                    <a:pt x="30" y="77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7"/>
                    <a:pt x="27" y="74"/>
                    <a:pt x="24" y="70"/>
                  </a:cubicBezTo>
                  <a:cubicBezTo>
                    <a:pt x="22" y="68"/>
                    <a:pt x="21" y="66"/>
                    <a:pt x="19" y="65"/>
                  </a:cubicBezTo>
                  <a:cubicBezTo>
                    <a:pt x="19" y="64"/>
                    <a:pt x="18" y="63"/>
                    <a:pt x="1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8" y="64"/>
                    <a:pt x="18" y="64"/>
                    <a:pt x="18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8" y="64"/>
                    <a:pt x="18" y="63"/>
                    <a:pt x="18" y="63"/>
                  </a:cubicBezTo>
                  <a:cubicBezTo>
                    <a:pt x="18" y="62"/>
                    <a:pt x="17" y="62"/>
                    <a:pt x="17" y="62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0"/>
                    <a:pt x="12" y="56"/>
                    <a:pt x="10" y="52"/>
                  </a:cubicBezTo>
                  <a:cubicBezTo>
                    <a:pt x="9" y="50"/>
                    <a:pt x="7" y="48"/>
                    <a:pt x="6" y="47"/>
                  </a:cubicBezTo>
                  <a:cubicBezTo>
                    <a:pt x="6" y="46"/>
                    <a:pt x="6" y="45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4"/>
                    <a:pt x="5" y="44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5"/>
                    <a:pt x="5" y="45"/>
                  </a:cubicBezTo>
                  <a:cubicBezTo>
                    <a:pt x="5" y="44"/>
                    <a:pt x="5" y="43"/>
                    <a:pt x="4" y="43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39"/>
                    <a:pt x="7" y="39"/>
                  </a:cubicBezTo>
                  <a:cubicBezTo>
                    <a:pt x="7" y="38"/>
                    <a:pt x="6" y="38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2"/>
                    <a:pt x="9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3" y="25"/>
                    <a:pt x="13" y="23"/>
                    <a:pt x="12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8"/>
                    <a:pt x="15" y="18"/>
                    <a:pt x="15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9" y="17"/>
                    <a:pt x="9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6" y="23"/>
                    <a:pt x="7" y="24"/>
                  </a:cubicBezTo>
                  <a:cubicBezTo>
                    <a:pt x="7" y="24"/>
                    <a:pt x="7" y="25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2"/>
                    <a:pt x="5" y="34"/>
                    <a:pt x="5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9"/>
                    <a:pt x="3" y="40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5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5"/>
                    <a:pt x="1" y="45"/>
                  </a:cubicBezTo>
                  <a:cubicBezTo>
                    <a:pt x="1" y="45"/>
                    <a:pt x="1" y="46"/>
                    <a:pt x="1" y="46"/>
                  </a:cubicBezTo>
                  <a:cubicBezTo>
                    <a:pt x="1" y="46"/>
                    <a:pt x="2" y="47"/>
                    <a:pt x="2" y="47"/>
                  </a:cubicBezTo>
                  <a:cubicBezTo>
                    <a:pt x="4" y="51"/>
                    <a:pt x="11" y="63"/>
                    <a:pt x="11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5"/>
                    <a:pt x="15" y="65"/>
                    <a:pt x="15" y="66"/>
                  </a:cubicBezTo>
                  <a:cubicBezTo>
                    <a:pt x="17" y="68"/>
                    <a:pt x="20" y="71"/>
                    <a:pt x="22" y="74"/>
                  </a:cubicBezTo>
                  <a:cubicBezTo>
                    <a:pt x="25" y="78"/>
                    <a:pt x="27" y="80"/>
                    <a:pt x="27" y="80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3" y="84"/>
                    <a:pt x="34" y="84"/>
                    <a:pt x="35" y="83"/>
                  </a:cubicBezTo>
                  <a:cubicBezTo>
                    <a:pt x="36" y="82"/>
                    <a:pt x="35" y="81"/>
                    <a:pt x="34" y="8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9"/>
            <p:cNvSpPr/>
            <p:nvPr/>
          </p:nvSpPr>
          <p:spPr bwMode="auto">
            <a:xfrm>
              <a:off x="5976938" y="1227138"/>
              <a:ext cx="71438" cy="19050"/>
            </a:xfrm>
            <a:custGeom>
              <a:avLst/>
              <a:gdLst>
                <a:gd name="T0" fmla="*/ 14 w 46"/>
                <a:gd name="T1" fmla="*/ 8 h 12"/>
                <a:gd name="T2" fmla="*/ 4 w 46"/>
                <a:gd name="T3" fmla="*/ 1 h 12"/>
                <a:gd name="T4" fmla="*/ 3 w 46"/>
                <a:gd name="T5" fmla="*/ 3 h 12"/>
                <a:gd name="T6" fmla="*/ 2 w 46"/>
                <a:gd name="T7" fmla="*/ 5 h 12"/>
                <a:gd name="T8" fmla="*/ 21 w 46"/>
                <a:gd name="T9" fmla="*/ 11 h 12"/>
                <a:gd name="T10" fmla="*/ 24 w 46"/>
                <a:gd name="T11" fmla="*/ 9 h 12"/>
                <a:gd name="T12" fmla="*/ 23 w 46"/>
                <a:gd name="T13" fmla="*/ 7 h 12"/>
                <a:gd name="T14" fmla="*/ 22 w 46"/>
                <a:gd name="T15" fmla="*/ 6 h 12"/>
                <a:gd name="T16" fmla="*/ 21 w 46"/>
                <a:gd name="T17" fmla="*/ 8 h 12"/>
                <a:gd name="T18" fmla="*/ 23 w 46"/>
                <a:gd name="T19" fmla="*/ 9 h 12"/>
                <a:gd name="T20" fmla="*/ 21 w 46"/>
                <a:gd name="T21" fmla="*/ 8 h 12"/>
                <a:gd name="T22" fmla="*/ 22 w 46"/>
                <a:gd name="T23" fmla="*/ 10 h 12"/>
                <a:gd name="T24" fmla="*/ 23 w 46"/>
                <a:gd name="T25" fmla="*/ 9 h 12"/>
                <a:gd name="T26" fmla="*/ 21 w 46"/>
                <a:gd name="T27" fmla="*/ 8 h 12"/>
                <a:gd name="T28" fmla="*/ 22 w 46"/>
                <a:gd name="T29" fmla="*/ 10 h 12"/>
                <a:gd name="T30" fmla="*/ 21 w 46"/>
                <a:gd name="T31" fmla="*/ 8 h 12"/>
                <a:gd name="T32" fmla="*/ 22 w 46"/>
                <a:gd name="T33" fmla="*/ 10 h 12"/>
                <a:gd name="T34" fmla="*/ 22 w 46"/>
                <a:gd name="T35" fmla="*/ 10 h 12"/>
                <a:gd name="T36" fmla="*/ 21 w 46"/>
                <a:gd name="T37" fmla="*/ 8 h 12"/>
                <a:gd name="T38" fmla="*/ 22 w 46"/>
                <a:gd name="T39" fmla="*/ 10 h 12"/>
                <a:gd name="T40" fmla="*/ 22 w 46"/>
                <a:gd name="T41" fmla="*/ 10 h 12"/>
                <a:gd name="T42" fmla="*/ 24 w 46"/>
                <a:gd name="T43" fmla="*/ 10 h 12"/>
                <a:gd name="T44" fmla="*/ 34 w 46"/>
                <a:gd name="T45" fmla="*/ 8 h 12"/>
                <a:gd name="T46" fmla="*/ 36 w 46"/>
                <a:gd name="T47" fmla="*/ 7 h 12"/>
                <a:gd name="T48" fmla="*/ 35 w 46"/>
                <a:gd name="T49" fmla="*/ 5 h 12"/>
                <a:gd name="T50" fmla="*/ 33 w 46"/>
                <a:gd name="T51" fmla="*/ 3 h 12"/>
                <a:gd name="T52" fmla="*/ 32 w 46"/>
                <a:gd name="T53" fmla="*/ 5 h 12"/>
                <a:gd name="T54" fmla="*/ 33 w 46"/>
                <a:gd name="T55" fmla="*/ 7 h 12"/>
                <a:gd name="T56" fmla="*/ 45 w 46"/>
                <a:gd name="T57" fmla="*/ 4 h 12"/>
                <a:gd name="T58" fmla="*/ 46 w 46"/>
                <a:gd name="T59" fmla="*/ 3 h 12"/>
                <a:gd name="T60" fmla="*/ 45 w 46"/>
                <a:gd name="T61" fmla="*/ 1 h 12"/>
                <a:gd name="T62" fmla="*/ 45 w 46"/>
                <a:gd name="T63" fmla="*/ 0 h 12"/>
                <a:gd name="T64" fmla="*/ 42 w 46"/>
                <a:gd name="T65" fmla="*/ 1 h 12"/>
                <a:gd name="T66" fmla="*/ 43 w 46"/>
                <a:gd name="T67" fmla="*/ 4 h 12"/>
                <a:gd name="T68" fmla="*/ 43 w 46"/>
                <a:gd name="T69" fmla="*/ 4 h 12"/>
                <a:gd name="T70" fmla="*/ 44 w 46"/>
                <a:gd name="T71" fmla="*/ 2 h 12"/>
                <a:gd name="T72" fmla="*/ 44 w 46"/>
                <a:gd name="T73" fmla="*/ 0 h 12"/>
                <a:gd name="T74" fmla="*/ 32 w 46"/>
                <a:gd name="T75" fmla="*/ 3 h 12"/>
                <a:gd name="T76" fmla="*/ 30 w 46"/>
                <a:gd name="T77" fmla="*/ 5 h 12"/>
                <a:gd name="T78" fmla="*/ 31 w 46"/>
                <a:gd name="T79" fmla="*/ 7 h 12"/>
                <a:gd name="T80" fmla="*/ 33 w 46"/>
                <a:gd name="T81" fmla="*/ 8 h 12"/>
                <a:gd name="T82" fmla="*/ 34 w 46"/>
                <a:gd name="T83" fmla="*/ 6 h 12"/>
                <a:gd name="T84" fmla="*/ 34 w 46"/>
                <a:gd name="T85" fmla="*/ 4 h 12"/>
                <a:gd name="T86" fmla="*/ 27 w 46"/>
                <a:gd name="T87" fmla="*/ 5 h 12"/>
                <a:gd name="T88" fmla="*/ 23 w 46"/>
                <a:gd name="T89" fmla="*/ 6 h 12"/>
                <a:gd name="T90" fmla="*/ 21 w 46"/>
                <a:gd name="T91" fmla="*/ 6 h 12"/>
                <a:gd name="T92" fmla="*/ 21 w 46"/>
                <a:gd name="T93" fmla="*/ 6 h 12"/>
                <a:gd name="T94" fmla="*/ 20 w 46"/>
                <a:gd name="T95" fmla="*/ 6 h 12"/>
                <a:gd name="T96" fmla="*/ 20 w 46"/>
                <a:gd name="T97" fmla="*/ 6 h 12"/>
                <a:gd name="T98" fmla="*/ 19 w 46"/>
                <a:gd name="T99" fmla="*/ 7 h 12"/>
                <a:gd name="T100" fmla="*/ 20 w 46"/>
                <a:gd name="T101" fmla="*/ 10 h 12"/>
                <a:gd name="T102" fmla="*/ 21 w 46"/>
                <a:gd name="T103" fmla="*/ 10 h 12"/>
                <a:gd name="T104" fmla="*/ 22 w 46"/>
                <a:gd name="T105" fmla="*/ 9 h 12"/>
                <a:gd name="T106" fmla="*/ 22 w 46"/>
                <a:gd name="T107" fmla="*/ 7 h 12"/>
                <a:gd name="T108" fmla="*/ 3 w 46"/>
                <a:gd name="T109" fmla="*/ 1 h 12"/>
                <a:gd name="T110" fmla="*/ 1 w 46"/>
                <a:gd name="T111" fmla="*/ 2 h 12"/>
                <a:gd name="T112" fmla="*/ 2 w 46"/>
                <a:gd name="T113" fmla="*/ 5 h 12"/>
                <a:gd name="T114" fmla="*/ 12 w 46"/>
                <a:gd name="T115" fmla="*/ 12 h 12"/>
                <a:gd name="T116" fmla="*/ 15 w 46"/>
                <a:gd name="T117" fmla="*/ 11 h 12"/>
                <a:gd name="T118" fmla="*/ 14 w 46"/>
                <a:gd name="T11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" h="12">
                  <a:moveTo>
                    <a:pt x="14" y="8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3" y="10"/>
                    <a:pt x="24" y="9"/>
                  </a:cubicBezTo>
                  <a:cubicBezTo>
                    <a:pt x="24" y="8"/>
                    <a:pt x="24" y="7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3" y="10"/>
                    <a:pt x="23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3" y="10"/>
                    <a:pt x="24" y="10"/>
                  </a:cubicBezTo>
                  <a:cubicBezTo>
                    <a:pt x="28" y="9"/>
                    <a:pt x="34" y="8"/>
                    <a:pt x="34" y="8"/>
                  </a:cubicBezTo>
                  <a:cubicBezTo>
                    <a:pt x="35" y="8"/>
                    <a:pt x="36" y="8"/>
                    <a:pt x="36" y="7"/>
                  </a:cubicBezTo>
                  <a:cubicBezTo>
                    <a:pt x="36" y="6"/>
                    <a:pt x="36" y="5"/>
                    <a:pt x="35" y="5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4"/>
                    <a:pt x="46" y="3"/>
                    <a:pt x="46" y="3"/>
                  </a:cubicBezTo>
                  <a:cubicBezTo>
                    <a:pt x="46" y="2"/>
                    <a:pt x="46" y="1"/>
                    <a:pt x="45" y="1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2" y="0"/>
                    <a:pt x="42" y="1"/>
                  </a:cubicBezTo>
                  <a:cubicBezTo>
                    <a:pt x="41" y="2"/>
                    <a:pt x="42" y="3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3"/>
                    <a:pt x="30" y="4"/>
                    <a:pt x="30" y="5"/>
                  </a:cubicBezTo>
                  <a:cubicBezTo>
                    <a:pt x="30" y="5"/>
                    <a:pt x="30" y="6"/>
                    <a:pt x="31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1" y="5"/>
                    <a:pt x="27" y="5"/>
                  </a:cubicBezTo>
                  <a:cubicBezTo>
                    <a:pt x="26" y="5"/>
                    <a:pt x="24" y="6"/>
                    <a:pt x="23" y="6"/>
                  </a:cubicBezTo>
                  <a:cubicBezTo>
                    <a:pt x="22" y="6"/>
                    <a:pt x="22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8"/>
                    <a:pt x="19" y="9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2"/>
                    <a:pt x="14" y="12"/>
                    <a:pt x="15" y="11"/>
                  </a:cubicBezTo>
                  <a:cubicBezTo>
                    <a:pt x="16" y="10"/>
                    <a:pt x="15" y="9"/>
                    <a:pt x="14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60"/>
            <p:cNvSpPr/>
            <p:nvPr/>
          </p:nvSpPr>
          <p:spPr bwMode="auto">
            <a:xfrm>
              <a:off x="6061076" y="1235075"/>
              <a:ext cx="53975" cy="223838"/>
            </a:xfrm>
            <a:custGeom>
              <a:avLst/>
              <a:gdLst>
                <a:gd name="T0" fmla="*/ 16 w 35"/>
                <a:gd name="T1" fmla="*/ 129 h 143"/>
                <a:gd name="T2" fmla="*/ 13 w 35"/>
                <a:gd name="T3" fmla="*/ 117 h 143"/>
                <a:gd name="T4" fmla="*/ 10 w 35"/>
                <a:gd name="T5" fmla="*/ 117 h 143"/>
                <a:gd name="T6" fmla="*/ 8 w 35"/>
                <a:gd name="T7" fmla="*/ 104 h 143"/>
                <a:gd name="T8" fmla="*/ 6 w 35"/>
                <a:gd name="T9" fmla="*/ 92 h 143"/>
                <a:gd name="T10" fmla="*/ 5 w 35"/>
                <a:gd name="T11" fmla="*/ 94 h 143"/>
                <a:gd name="T12" fmla="*/ 9 w 35"/>
                <a:gd name="T13" fmla="*/ 84 h 143"/>
                <a:gd name="T14" fmla="*/ 8 w 35"/>
                <a:gd name="T15" fmla="*/ 86 h 143"/>
                <a:gd name="T16" fmla="*/ 13 w 35"/>
                <a:gd name="T17" fmla="*/ 79 h 143"/>
                <a:gd name="T18" fmla="*/ 12 w 35"/>
                <a:gd name="T19" fmla="*/ 82 h 143"/>
                <a:gd name="T20" fmla="*/ 17 w 35"/>
                <a:gd name="T21" fmla="*/ 74 h 143"/>
                <a:gd name="T22" fmla="*/ 17 w 35"/>
                <a:gd name="T23" fmla="*/ 77 h 143"/>
                <a:gd name="T24" fmla="*/ 24 w 35"/>
                <a:gd name="T25" fmla="*/ 69 h 143"/>
                <a:gd name="T26" fmla="*/ 23 w 35"/>
                <a:gd name="T27" fmla="*/ 72 h 143"/>
                <a:gd name="T28" fmla="*/ 28 w 35"/>
                <a:gd name="T29" fmla="*/ 65 h 143"/>
                <a:gd name="T30" fmla="*/ 28 w 35"/>
                <a:gd name="T31" fmla="*/ 67 h 143"/>
                <a:gd name="T32" fmla="*/ 34 w 35"/>
                <a:gd name="T33" fmla="*/ 58 h 143"/>
                <a:gd name="T34" fmla="*/ 35 w 35"/>
                <a:gd name="T35" fmla="*/ 59 h 143"/>
                <a:gd name="T36" fmla="*/ 31 w 35"/>
                <a:gd name="T37" fmla="*/ 48 h 143"/>
                <a:gd name="T38" fmla="*/ 28 w 35"/>
                <a:gd name="T39" fmla="*/ 40 h 143"/>
                <a:gd name="T40" fmla="*/ 22 w 35"/>
                <a:gd name="T41" fmla="*/ 30 h 143"/>
                <a:gd name="T42" fmla="*/ 17 w 35"/>
                <a:gd name="T43" fmla="*/ 20 h 143"/>
                <a:gd name="T44" fmla="*/ 7 w 35"/>
                <a:gd name="T45" fmla="*/ 3 h 143"/>
                <a:gd name="T46" fmla="*/ 0 w 35"/>
                <a:gd name="T47" fmla="*/ 1 h 143"/>
                <a:gd name="T48" fmla="*/ 10 w 35"/>
                <a:gd name="T49" fmla="*/ 20 h 143"/>
                <a:gd name="T50" fmla="*/ 17 w 35"/>
                <a:gd name="T51" fmla="*/ 31 h 143"/>
                <a:gd name="T52" fmla="*/ 23 w 35"/>
                <a:gd name="T53" fmla="*/ 40 h 143"/>
                <a:gd name="T54" fmla="*/ 28 w 35"/>
                <a:gd name="T55" fmla="*/ 51 h 143"/>
                <a:gd name="T56" fmla="*/ 31 w 35"/>
                <a:gd name="T57" fmla="*/ 50 h 143"/>
                <a:gd name="T58" fmla="*/ 32 w 35"/>
                <a:gd name="T59" fmla="*/ 61 h 143"/>
                <a:gd name="T60" fmla="*/ 32 w 35"/>
                <a:gd name="T61" fmla="*/ 58 h 143"/>
                <a:gd name="T62" fmla="*/ 26 w 35"/>
                <a:gd name="T63" fmla="*/ 68 h 143"/>
                <a:gd name="T64" fmla="*/ 26 w 35"/>
                <a:gd name="T65" fmla="*/ 65 h 143"/>
                <a:gd name="T66" fmla="*/ 21 w 35"/>
                <a:gd name="T67" fmla="*/ 72 h 143"/>
                <a:gd name="T68" fmla="*/ 22 w 35"/>
                <a:gd name="T69" fmla="*/ 69 h 143"/>
                <a:gd name="T70" fmla="*/ 15 w 35"/>
                <a:gd name="T71" fmla="*/ 77 h 143"/>
                <a:gd name="T72" fmla="*/ 15 w 35"/>
                <a:gd name="T73" fmla="*/ 74 h 143"/>
                <a:gd name="T74" fmla="*/ 10 w 35"/>
                <a:gd name="T75" fmla="*/ 82 h 143"/>
                <a:gd name="T76" fmla="*/ 11 w 35"/>
                <a:gd name="T77" fmla="*/ 79 h 143"/>
                <a:gd name="T78" fmla="*/ 6 w 35"/>
                <a:gd name="T79" fmla="*/ 86 h 143"/>
                <a:gd name="T80" fmla="*/ 6 w 35"/>
                <a:gd name="T81" fmla="*/ 84 h 143"/>
                <a:gd name="T82" fmla="*/ 2 w 35"/>
                <a:gd name="T83" fmla="*/ 94 h 143"/>
                <a:gd name="T84" fmla="*/ 4 w 35"/>
                <a:gd name="T85" fmla="*/ 106 h 143"/>
                <a:gd name="T86" fmla="*/ 9 w 35"/>
                <a:gd name="T87" fmla="*/ 118 h 143"/>
                <a:gd name="T88" fmla="*/ 9 w 35"/>
                <a:gd name="T89" fmla="*/ 117 h 143"/>
                <a:gd name="T90" fmla="*/ 12 w 35"/>
                <a:gd name="T91" fmla="*/ 130 h 143"/>
                <a:gd name="T92" fmla="*/ 15 w 35"/>
                <a:gd name="T93" fmla="*/ 14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143">
                  <a:moveTo>
                    <a:pt x="17" y="139"/>
                  </a:moveTo>
                  <a:cubicBezTo>
                    <a:pt x="17" y="138"/>
                    <a:pt x="17" y="138"/>
                    <a:pt x="17" y="138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6" y="128"/>
                    <a:pt x="16" y="128"/>
                    <a:pt x="15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6"/>
                    <a:pt x="12" y="116"/>
                    <a:pt x="12" y="115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9" y="105"/>
                    <a:pt x="9" y="104"/>
                    <a:pt x="8" y="104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7" y="93"/>
                    <a:pt x="6" y="92"/>
                    <a:pt x="6" y="92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10" y="86"/>
                    <a:pt x="10" y="86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4"/>
                    <a:pt x="10" y="84"/>
                    <a:pt x="9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1"/>
                    <a:pt x="14" y="81"/>
                  </a:cubicBezTo>
                  <a:cubicBezTo>
                    <a:pt x="14" y="80"/>
                    <a:pt x="14" y="79"/>
                    <a:pt x="13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8" y="75"/>
                    <a:pt x="18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5" y="72"/>
                    <a:pt x="25" y="71"/>
                    <a:pt x="25" y="71"/>
                  </a:cubicBezTo>
                  <a:cubicBezTo>
                    <a:pt x="25" y="70"/>
                    <a:pt x="25" y="69"/>
                    <a:pt x="24" y="69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9" y="68"/>
                    <a:pt x="29" y="67"/>
                    <a:pt x="29" y="66"/>
                  </a:cubicBezTo>
                  <a:cubicBezTo>
                    <a:pt x="29" y="66"/>
                    <a:pt x="29" y="65"/>
                    <a:pt x="28" y="65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5" y="61"/>
                    <a:pt x="35" y="60"/>
                    <a:pt x="35" y="59"/>
                  </a:cubicBezTo>
                  <a:cubicBezTo>
                    <a:pt x="35" y="59"/>
                    <a:pt x="35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39"/>
                    <a:pt x="27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6" y="19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8" y="32"/>
                    <a:pt x="18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25" y="65"/>
                    <a:pt x="25" y="65"/>
                    <a:pt x="25" y="65"/>
                  </a:cubicBezTo>
                  <a:cubicBezTo>
                    <a:pt x="25" y="65"/>
                    <a:pt x="25" y="66"/>
                    <a:pt x="25" y="66"/>
                  </a:cubicBezTo>
                  <a:cubicBezTo>
                    <a:pt x="25" y="67"/>
                    <a:pt x="25" y="67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0" y="69"/>
                    <a:pt x="20" y="69"/>
                    <a:pt x="20" y="70"/>
                  </a:cubicBezTo>
                  <a:cubicBezTo>
                    <a:pt x="20" y="71"/>
                    <a:pt x="20" y="71"/>
                    <a:pt x="21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4"/>
                    <a:pt x="14" y="75"/>
                    <a:pt x="14" y="76"/>
                  </a:cubicBezTo>
                  <a:cubicBezTo>
                    <a:pt x="14" y="76"/>
                    <a:pt x="14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9" y="79"/>
                    <a:pt x="9" y="80"/>
                    <a:pt x="9" y="81"/>
                  </a:cubicBezTo>
                  <a:cubicBezTo>
                    <a:pt x="9" y="81"/>
                    <a:pt x="10" y="82"/>
                    <a:pt x="10" y="82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83"/>
                    <a:pt x="5" y="84"/>
                    <a:pt x="5" y="85"/>
                  </a:cubicBezTo>
                  <a:cubicBezTo>
                    <a:pt x="5" y="85"/>
                    <a:pt x="5" y="86"/>
                    <a:pt x="6" y="86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1" y="92"/>
                    <a:pt x="1" y="92"/>
                    <a:pt x="1" y="93"/>
                  </a:cubicBezTo>
                  <a:cubicBezTo>
                    <a:pt x="1" y="93"/>
                    <a:pt x="1" y="94"/>
                    <a:pt x="2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5"/>
                    <a:pt x="3" y="106"/>
                    <a:pt x="4" y="106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8"/>
                    <a:pt x="9" y="118"/>
                    <a:pt x="9" y="118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1" y="129"/>
                    <a:pt x="11" y="130"/>
                    <a:pt x="11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1"/>
                    <a:pt x="14" y="141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6" y="143"/>
                    <a:pt x="17" y="142"/>
                    <a:pt x="18" y="141"/>
                  </a:cubicBezTo>
                  <a:cubicBezTo>
                    <a:pt x="18" y="140"/>
                    <a:pt x="18" y="139"/>
                    <a:pt x="17" y="13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1"/>
            <p:cNvSpPr/>
            <p:nvPr/>
          </p:nvSpPr>
          <p:spPr bwMode="auto">
            <a:xfrm>
              <a:off x="6078538" y="1450975"/>
              <a:ext cx="52388" cy="22225"/>
            </a:xfrm>
            <a:custGeom>
              <a:avLst/>
              <a:gdLst>
                <a:gd name="T0" fmla="*/ 7 w 34"/>
                <a:gd name="T1" fmla="*/ 3 h 14"/>
                <a:gd name="T2" fmla="*/ 4 w 34"/>
                <a:gd name="T3" fmla="*/ 1 h 14"/>
                <a:gd name="T4" fmla="*/ 3 w 34"/>
                <a:gd name="T5" fmla="*/ 3 h 14"/>
                <a:gd name="T6" fmla="*/ 2 w 34"/>
                <a:gd name="T7" fmla="*/ 4 h 14"/>
                <a:gd name="T8" fmla="*/ 31 w 34"/>
                <a:gd name="T9" fmla="*/ 14 h 14"/>
                <a:gd name="T10" fmla="*/ 33 w 34"/>
                <a:gd name="T11" fmla="*/ 13 h 14"/>
                <a:gd name="T12" fmla="*/ 33 w 34"/>
                <a:gd name="T13" fmla="*/ 10 h 14"/>
                <a:gd name="T14" fmla="*/ 30 w 34"/>
                <a:gd name="T15" fmla="*/ 8 h 14"/>
                <a:gd name="T16" fmla="*/ 27 w 34"/>
                <a:gd name="T17" fmla="*/ 9 h 14"/>
                <a:gd name="T18" fmla="*/ 28 w 34"/>
                <a:gd name="T19" fmla="*/ 12 h 14"/>
                <a:gd name="T20" fmla="*/ 31 w 34"/>
                <a:gd name="T21" fmla="*/ 13 h 14"/>
                <a:gd name="T22" fmla="*/ 32 w 34"/>
                <a:gd name="T23" fmla="*/ 12 h 14"/>
                <a:gd name="T24" fmla="*/ 32 w 34"/>
                <a:gd name="T25" fmla="*/ 10 h 14"/>
                <a:gd name="T26" fmla="*/ 3 w 34"/>
                <a:gd name="T27" fmla="*/ 1 h 14"/>
                <a:gd name="T28" fmla="*/ 1 w 34"/>
                <a:gd name="T29" fmla="*/ 2 h 14"/>
                <a:gd name="T30" fmla="*/ 1 w 34"/>
                <a:gd name="T31" fmla="*/ 4 h 14"/>
                <a:gd name="T32" fmla="*/ 5 w 34"/>
                <a:gd name="T33" fmla="*/ 6 h 14"/>
                <a:gd name="T34" fmla="*/ 7 w 34"/>
                <a:gd name="T35" fmla="*/ 6 h 14"/>
                <a:gd name="T36" fmla="*/ 7 w 34"/>
                <a:gd name="T3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4">
                  <a:moveTo>
                    <a:pt x="7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2" y="14"/>
                    <a:pt x="33" y="13"/>
                    <a:pt x="33" y="13"/>
                  </a:cubicBezTo>
                  <a:cubicBezTo>
                    <a:pt x="34" y="12"/>
                    <a:pt x="34" y="11"/>
                    <a:pt x="33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8" y="8"/>
                    <a:pt x="27" y="9"/>
                  </a:cubicBezTo>
                  <a:cubicBezTo>
                    <a:pt x="27" y="10"/>
                    <a:pt x="27" y="11"/>
                    <a:pt x="28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7" y="7"/>
                    <a:pt x="7" y="6"/>
                  </a:cubicBezTo>
                  <a:cubicBezTo>
                    <a:pt x="8" y="5"/>
                    <a:pt x="8" y="3"/>
                    <a:pt x="7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2"/>
            <p:cNvSpPr/>
            <p:nvPr/>
          </p:nvSpPr>
          <p:spPr bwMode="auto">
            <a:xfrm>
              <a:off x="5826126" y="1474788"/>
              <a:ext cx="331788" cy="525463"/>
            </a:xfrm>
            <a:custGeom>
              <a:avLst/>
              <a:gdLst>
                <a:gd name="T0" fmla="*/ 29 w 212"/>
                <a:gd name="T1" fmla="*/ 326 h 336"/>
                <a:gd name="T2" fmla="*/ 31 w 212"/>
                <a:gd name="T3" fmla="*/ 323 h 336"/>
                <a:gd name="T4" fmla="*/ 50 w 212"/>
                <a:gd name="T5" fmla="*/ 312 h 336"/>
                <a:gd name="T6" fmla="*/ 66 w 212"/>
                <a:gd name="T7" fmla="*/ 303 h 336"/>
                <a:gd name="T8" fmla="*/ 71 w 212"/>
                <a:gd name="T9" fmla="*/ 299 h 336"/>
                <a:gd name="T10" fmla="*/ 68 w 212"/>
                <a:gd name="T11" fmla="*/ 274 h 336"/>
                <a:gd name="T12" fmla="*/ 67 w 212"/>
                <a:gd name="T13" fmla="*/ 253 h 336"/>
                <a:gd name="T14" fmla="*/ 72 w 212"/>
                <a:gd name="T15" fmla="*/ 244 h 336"/>
                <a:gd name="T16" fmla="*/ 86 w 212"/>
                <a:gd name="T17" fmla="*/ 234 h 336"/>
                <a:gd name="T18" fmla="*/ 96 w 212"/>
                <a:gd name="T19" fmla="*/ 227 h 336"/>
                <a:gd name="T20" fmla="*/ 98 w 212"/>
                <a:gd name="T21" fmla="*/ 220 h 336"/>
                <a:gd name="T22" fmla="*/ 114 w 212"/>
                <a:gd name="T23" fmla="*/ 222 h 336"/>
                <a:gd name="T24" fmla="*/ 112 w 212"/>
                <a:gd name="T25" fmla="*/ 222 h 336"/>
                <a:gd name="T26" fmla="*/ 143 w 212"/>
                <a:gd name="T27" fmla="*/ 230 h 336"/>
                <a:gd name="T28" fmla="*/ 149 w 212"/>
                <a:gd name="T29" fmla="*/ 219 h 336"/>
                <a:gd name="T30" fmla="*/ 158 w 212"/>
                <a:gd name="T31" fmla="*/ 210 h 336"/>
                <a:gd name="T32" fmla="*/ 161 w 212"/>
                <a:gd name="T33" fmla="*/ 204 h 336"/>
                <a:gd name="T34" fmla="*/ 169 w 212"/>
                <a:gd name="T35" fmla="*/ 188 h 336"/>
                <a:gd name="T36" fmla="*/ 176 w 212"/>
                <a:gd name="T37" fmla="*/ 178 h 336"/>
                <a:gd name="T38" fmla="*/ 173 w 212"/>
                <a:gd name="T39" fmla="*/ 157 h 336"/>
                <a:gd name="T40" fmla="*/ 153 w 212"/>
                <a:gd name="T41" fmla="*/ 138 h 336"/>
                <a:gd name="T42" fmla="*/ 155 w 212"/>
                <a:gd name="T43" fmla="*/ 125 h 336"/>
                <a:gd name="T44" fmla="*/ 160 w 212"/>
                <a:gd name="T45" fmla="*/ 112 h 336"/>
                <a:gd name="T46" fmla="*/ 162 w 212"/>
                <a:gd name="T47" fmla="*/ 95 h 336"/>
                <a:gd name="T48" fmla="*/ 165 w 212"/>
                <a:gd name="T49" fmla="*/ 83 h 336"/>
                <a:gd name="T50" fmla="*/ 186 w 212"/>
                <a:gd name="T51" fmla="*/ 77 h 336"/>
                <a:gd name="T52" fmla="*/ 207 w 212"/>
                <a:gd name="T53" fmla="*/ 74 h 336"/>
                <a:gd name="T54" fmla="*/ 211 w 212"/>
                <a:gd name="T55" fmla="*/ 60 h 336"/>
                <a:gd name="T56" fmla="*/ 209 w 212"/>
                <a:gd name="T57" fmla="*/ 38 h 336"/>
                <a:gd name="T58" fmla="*/ 209 w 212"/>
                <a:gd name="T59" fmla="*/ 23 h 336"/>
                <a:gd name="T60" fmla="*/ 210 w 212"/>
                <a:gd name="T61" fmla="*/ 2 h 336"/>
                <a:gd name="T62" fmla="*/ 206 w 212"/>
                <a:gd name="T63" fmla="*/ 19 h 336"/>
                <a:gd name="T64" fmla="*/ 207 w 212"/>
                <a:gd name="T65" fmla="*/ 42 h 336"/>
                <a:gd name="T66" fmla="*/ 207 w 212"/>
                <a:gd name="T67" fmla="*/ 61 h 336"/>
                <a:gd name="T68" fmla="*/ 204 w 212"/>
                <a:gd name="T69" fmla="*/ 75 h 336"/>
                <a:gd name="T70" fmla="*/ 185 w 212"/>
                <a:gd name="T71" fmla="*/ 76 h 336"/>
                <a:gd name="T72" fmla="*/ 177 w 212"/>
                <a:gd name="T73" fmla="*/ 81 h 336"/>
                <a:gd name="T74" fmla="*/ 163 w 212"/>
                <a:gd name="T75" fmla="*/ 89 h 336"/>
                <a:gd name="T76" fmla="*/ 157 w 212"/>
                <a:gd name="T77" fmla="*/ 104 h 336"/>
                <a:gd name="T78" fmla="*/ 151 w 212"/>
                <a:gd name="T79" fmla="*/ 126 h 336"/>
                <a:gd name="T80" fmla="*/ 149 w 212"/>
                <a:gd name="T81" fmla="*/ 132 h 336"/>
                <a:gd name="T82" fmla="*/ 169 w 212"/>
                <a:gd name="T83" fmla="*/ 159 h 336"/>
                <a:gd name="T84" fmla="*/ 169 w 212"/>
                <a:gd name="T85" fmla="*/ 158 h 336"/>
                <a:gd name="T86" fmla="*/ 177 w 212"/>
                <a:gd name="T87" fmla="*/ 174 h 336"/>
                <a:gd name="T88" fmla="*/ 169 w 212"/>
                <a:gd name="T89" fmla="*/ 186 h 336"/>
                <a:gd name="T90" fmla="*/ 163 w 212"/>
                <a:gd name="T91" fmla="*/ 195 h 336"/>
                <a:gd name="T92" fmla="*/ 158 w 212"/>
                <a:gd name="T93" fmla="*/ 201 h 336"/>
                <a:gd name="T94" fmla="*/ 151 w 212"/>
                <a:gd name="T95" fmla="*/ 217 h 336"/>
                <a:gd name="T96" fmla="*/ 143 w 212"/>
                <a:gd name="T97" fmla="*/ 225 h 336"/>
                <a:gd name="T98" fmla="*/ 143 w 212"/>
                <a:gd name="T99" fmla="*/ 228 h 336"/>
                <a:gd name="T100" fmla="*/ 113 w 212"/>
                <a:gd name="T101" fmla="*/ 221 h 336"/>
                <a:gd name="T102" fmla="*/ 92 w 212"/>
                <a:gd name="T103" fmla="*/ 226 h 336"/>
                <a:gd name="T104" fmla="*/ 81 w 212"/>
                <a:gd name="T105" fmla="*/ 232 h 336"/>
                <a:gd name="T106" fmla="*/ 71 w 212"/>
                <a:gd name="T107" fmla="*/ 243 h 336"/>
                <a:gd name="T108" fmla="*/ 66 w 212"/>
                <a:gd name="T109" fmla="*/ 251 h 336"/>
                <a:gd name="T110" fmla="*/ 63 w 212"/>
                <a:gd name="T111" fmla="*/ 268 h 336"/>
                <a:gd name="T112" fmla="*/ 71 w 212"/>
                <a:gd name="T113" fmla="*/ 292 h 336"/>
                <a:gd name="T114" fmla="*/ 63 w 212"/>
                <a:gd name="T115" fmla="*/ 305 h 336"/>
                <a:gd name="T116" fmla="*/ 49 w 212"/>
                <a:gd name="T117" fmla="*/ 315 h 336"/>
                <a:gd name="T118" fmla="*/ 28 w 212"/>
                <a:gd name="T119" fmla="*/ 320 h 336"/>
                <a:gd name="T120" fmla="*/ 26 w 212"/>
                <a:gd name="T121" fmla="*/ 324 h 336"/>
                <a:gd name="T122" fmla="*/ 11 w 212"/>
                <a:gd name="T123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2" h="336">
                  <a:moveTo>
                    <a:pt x="13" y="332"/>
                  </a:moveTo>
                  <a:cubicBezTo>
                    <a:pt x="11" y="331"/>
                    <a:pt x="11" y="331"/>
                    <a:pt x="11" y="331"/>
                  </a:cubicBezTo>
                  <a:cubicBezTo>
                    <a:pt x="17" y="331"/>
                    <a:pt x="17" y="331"/>
                    <a:pt x="17" y="331"/>
                  </a:cubicBezTo>
                  <a:cubicBezTo>
                    <a:pt x="18" y="331"/>
                    <a:pt x="19" y="331"/>
                    <a:pt x="19" y="330"/>
                  </a:cubicBezTo>
                  <a:cubicBezTo>
                    <a:pt x="20" y="329"/>
                    <a:pt x="19" y="328"/>
                    <a:pt x="18" y="328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8" y="328"/>
                    <a:pt x="28" y="327"/>
                    <a:pt x="29" y="326"/>
                  </a:cubicBezTo>
                  <a:cubicBezTo>
                    <a:pt x="29" y="325"/>
                    <a:pt x="28" y="325"/>
                    <a:pt x="28" y="324"/>
                  </a:cubicBezTo>
                  <a:cubicBezTo>
                    <a:pt x="25" y="322"/>
                    <a:pt x="25" y="322"/>
                    <a:pt x="25" y="322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5" y="326"/>
                    <a:pt x="25" y="326"/>
                    <a:pt x="25" y="326"/>
                  </a:cubicBezTo>
                  <a:cubicBezTo>
                    <a:pt x="32" y="323"/>
                    <a:pt x="32" y="323"/>
                    <a:pt x="32" y="323"/>
                  </a:cubicBezTo>
                  <a:cubicBezTo>
                    <a:pt x="33" y="323"/>
                    <a:pt x="33" y="322"/>
                    <a:pt x="33" y="321"/>
                  </a:cubicBezTo>
                  <a:cubicBezTo>
                    <a:pt x="33" y="320"/>
                    <a:pt x="33" y="320"/>
                    <a:pt x="32" y="319"/>
                  </a:cubicBezTo>
                  <a:cubicBezTo>
                    <a:pt x="32" y="319"/>
                    <a:pt x="32" y="319"/>
                    <a:pt x="32" y="319"/>
                  </a:cubicBezTo>
                  <a:cubicBezTo>
                    <a:pt x="30" y="321"/>
                    <a:pt x="30" y="321"/>
                    <a:pt x="30" y="321"/>
                  </a:cubicBezTo>
                  <a:cubicBezTo>
                    <a:pt x="31" y="323"/>
                    <a:pt x="31" y="323"/>
                    <a:pt x="31" y="323"/>
                  </a:cubicBezTo>
                  <a:cubicBezTo>
                    <a:pt x="40" y="320"/>
                    <a:pt x="40" y="320"/>
                    <a:pt x="40" y="320"/>
                  </a:cubicBezTo>
                  <a:cubicBezTo>
                    <a:pt x="41" y="319"/>
                    <a:pt x="42" y="319"/>
                    <a:pt x="42" y="318"/>
                  </a:cubicBezTo>
                  <a:cubicBezTo>
                    <a:pt x="42" y="317"/>
                    <a:pt x="41" y="316"/>
                    <a:pt x="41" y="316"/>
                  </a:cubicBezTo>
                  <a:cubicBezTo>
                    <a:pt x="40" y="315"/>
                    <a:pt x="40" y="315"/>
                    <a:pt x="40" y="315"/>
                  </a:cubicBezTo>
                  <a:cubicBezTo>
                    <a:pt x="39" y="317"/>
                    <a:pt x="39" y="317"/>
                    <a:pt x="39" y="317"/>
                  </a:cubicBezTo>
                  <a:cubicBezTo>
                    <a:pt x="39" y="319"/>
                    <a:pt x="39" y="319"/>
                    <a:pt x="39" y="319"/>
                  </a:cubicBezTo>
                  <a:cubicBezTo>
                    <a:pt x="50" y="316"/>
                    <a:pt x="50" y="316"/>
                    <a:pt x="50" y="316"/>
                  </a:cubicBezTo>
                  <a:cubicBezTo>
                    <a:pt x="51" y="315"/>
                    <a:pt x="52" y="315"/>
                    <a:pt x="52" y="314"/>
                  </a:cubicBezTo>
                  <a:cubicBezTo>
                    <a:pt x="52" y="313"/>
                    <a:pt x="52" y="312"/>
                    <a:pt x="51" y="312"/>
                  </a:cubicBezTo>
                  <a:cubicBezTo>
                    <a:pt x="50" y="312"/>
                    <a:pt x="50" y="312"/>
                    <a:pt x="50" y="312"/>
                  </a:cubicBezTo>
                  <a:cubicBezTo>
                    <a:pt x="49" y="313"/>
                    <a:pt x="49" y="313"/>
                    <a:pt x="49" y="313"/>
                  </a:cubicBezTo>
                  <a:cubicBezTo>
                    <a:pt x="50" y="315"/>
                    <a:pt x="50" y="315"/>
                    <a:pt x="50" y="315"/>
                  </a:cubicBezTo>
                  <a:cubicBezTo>
                    <a:pt x="58" y="310"/>
                    <a:pt x="58" y="310"/>
                    <a:pt x="58" y="310"/>
                  </a:cubicBezTo>
                  <a:cubicBezTo>
                    <a:pt x="59" y="310"/>
                    <a:pt x="59" y="309"/>
                    <a:pt x="59" y="309"/>
                  </a:cubicBezTo>
                  <a:cubicBezTo>
                    <a:pt x="59" y="308"/>
                    <a:pt x="59" y="307"/>
                    <a:pt x="58" y="307"/>
                  </a:cubicBezTo>
                  <a:cubicBezTo>
                    <a:pt x="56" y="305"/>
                    <a:pt x="56" y="305"/>
                    <a:pt x="56" y="305"/>
                  </a:cubicBezTo>
                  <a:cubicBezTo>
                    <a:pt x="54" y="307"/>
                    <a:pt x="54" y="307"/>
                    <a:pt x="54" y="307"/>
                  </a:cubicBezTo>
                  <a:cubicBezTo>
                    <a:pt x="55" y="309"/>
                    <a:pt x="55" y="309"/>
                    <a:pt x="55" y="309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5" y="304"/>
                    <a:pt x="66" y="304"/>
                    <a:pt x="66" y="303"/>
                  </a:cubicBezTo>
                  <a:cubicBezTo>
                    <a:pt x="66" y="302"/>
                    <a:pt x="66" y="301"/>
                    <a:pt x="65" y="301"/>
                  </a:cubicBezTo>
                  <a:cubicBezTo>
                    <a:pt x="65" y="301"/>
                    <a:pt x="65" y="301"/>
                    <a:pt x="65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5" y="304"/>
                    <a:pt x="65" y="304"/>
                    <a:pt x="65" y="304"/>
                  </a:cubicBezTo>
                  <a:cubicBezTo>
                    <a:pt x="71" y="300"/>
                    <a:pt x="71" y="300"/>
                    <a:pt x="71" y="300"/>
                  </a:cubicBezTo>
                  <a:cubicBezTo>
                    <a:pt x="71" y="300"/>
                    <a:pt x="72" y="299"/>
                    <a:pt x="72" y="299"/>
                  </a:cubicBezTo>
                  <a:cubicBezTo>
                    <a:pt x="72" y="298"/>
                    <a:pt x="71" y="297"/>
                    <a:pt x="71" y="297"/>
                  </a:cubicBezTo>
                  <a:cubicBezTo>
                    <a:pt x="70" y="297"/>
                    <a:pt x="70" y="297"/>
                    <a:pt x="70" y="297"/>
                  </a:cubicBezTo>
                  <a:cubicBezTo>
                    <a:pt x="69" y="299"/>
                    <a:pt x="69" y="299"/>
                    <a:pt x="69" y="299"/>
                  </a:cubicBezTo>
                  <a:cubicBezTo>
                    <a:pt x="71" y="299"/>
                    <a:pt x="71" y="299"/>
                    <a:pt x="71" y="299"/>
                  </a:cubicBezTo>
                  <a:cubicBezTo>
                    <a:pt x="73" y="293"/>
                    <a:pt x="73" y="293"/>
                    <a:pt x="73" y="293"/>
                  </a:cubicBezTo>
                  <a:cubicBezTo>
                    <a:pt x="73" y="292"/>
                    <a:pt x="73" y="291"/>
                    <a:pt x="72" y="291"/>
                  </a:cubicBezTo>
                  <a:cubicBezTo>
                    <a:pt x="72" y="291"/>
                    <a:pt x="72" y="291"/>
                    <a:pt x="72" y="291"/>
                  </a:cubicBezTo>
                  <a:cubicBezTo>
                    <a:pt x="71" y="292"/>
                    <a:pt x="71" y="292"/>
                    <a:pt x="71" y="292"/>
                  </a:cubicBezTo>
                  <a:cubicBezTo>
                    <a:pt x="73" y="292"/>
                    <a:pt x="73" y="292"/>
                    <a:pt x="73" y="292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2" y="285"/>
                    <a:pt x="72" y="284"/>
                    <a:pt x="71" y="284"/>
                  </a:cubicBezTo>
                  <a:cubicBezTo>
                    <a:pt x="71" y="284"/>
                    <a:pt x="71" y="284"/>
                    <a:pt x="71" y="284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69" y="275"/>
                    <a:pt x="69" y="274"/>
                    <a:pt x="68" y="274"/>
                  </a:cubicBezTo>
                  <a:cubicBezTo>
                    <a:pt x="67" y="273"/>
                    <a:pt x="67" y="273"/>
                    <a:pt x="67" y="273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67" y="266"/>
                    <a:pt x="67" y="265"/>
                    <a:pt x="66" y="265"/>
                  </a:cubicBezTo>
                  <a:cubicBezTo>
                    <a:pt x="64" y="264"/>
                    <a:pt x="64" y="264"/>
                    <a:pt x="64" y="264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2" y="253"/>
                    <a:pt x="62" y="253"/>
                    <a:pt x="61" y="253"/>
                  </a:cubicBezTo>
                  <a:cubicBezTo>
                    <a:pt x="61" y="252"/>
                    <a:pt x="61" y="252"/>
                    <a:pt x="61" y="252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6"/>
                    <a:pt x="60" y="256"/>
                    <a:pt x="60" y="256"/>
                  </a:cubicBezTo>
                  <a:cubicBezTo>
                    <a:pt x="67" y="253"/>
                    <a:pt x="67" y="253"/>
                    <a:pt x="67" y="253"/>
                  </a:cubicBezTo>
                  <a:cubicBezTo>
                    <a:pt x="68" y="253"/>
                    <a:pt x="68" y="252"/>
                    <a:pt x="68" y="251"/>
                  </a:cubicBezTo>
                  <a:cubicBezTo>
                    <a:pt x="68" y="250"/>
                    <a:pt x="68" y="250"/>
                    <a:pt x="67" y="249"/>
                  </a:cubicBezTo>
                  <a:cubicBezTo>
                    <a:pt x="67" y="249"/>
                    <a:pt x="67" y="249"/>
                    <a:pt x="67" y="249"/>
                  </a:cubicBezTo>
                  <a:cubicBezTo>
                    <a:pt x="66" y="251"/>
                    <a:pt x="66" y="251"/>
                    <a:pt x="66" y="251"/>
                  </a:cubicBezTo>
                  <a:cubicBezTo>
                    <a:pt x="67" y="253"/>
                    <a:pt x="67" y="253"/>
                    <a:pt x="67" y="253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6" y="247"/>
                    <a:pt x="76" y="246"/>
                    <a:pt x="76" y="246"/>
                  </a:cubicBezTo>
                  <a:cubicBezTo>
                    <a:pt x="76" y="245"/>
                    <a:pt x="76" y="244"/>
                    <a:pt x="75" y="244"/>
                  </a:cubicBezTo>
                  <a:cubicBezTo>
                    <a:pt x="73" y="243"/>
                    <a:pt x="73" y="243"/>
                    <a:pt x="73" y="243"/>
                  </a:cubicBezTo>
                  <a:cubicBezTo>
                    <a:pt x="72" y="244"/>
                    <a:pt x="72" y="244"/>
                    <a:pt x="72" y="244"/>
                  </a:cubicBezTo>
                  <a:cubicBezTo>
                    <a:pt x="73" y="246"/>
                    <a:pt x="73" y="246"/>
                    <a:pt x="73" y="246"/>
                  </a:cubicBezTo>
                  <a:cubicBezTo>
                    <a:pt x="79" y="242"/>
                    <a:pt x="79" y="242"/>
                    <a:pt x="79" y="242"/>
                  </a:cubicBezTo>
                  <a:cubicBezTo>
                    <a:pt x="80" y="242"/>
                    <a:pt x="80" y="241"/>
                    <a:pt x="80" y="240"/>
                  </a:cubicBezTo>
                  <a:cubicBezTo>
                    <a:pt x="80" y="240"/>
                    <a:pt x="80" y="239"/>
                    <a:pt x="79" y="239"/>
                  </a:cubicBezTo>
                  <a:cubicBezTo>
                    <a:pt x="79" y="239"/>
                    <a:pt x="79" y="239"/>
                    <a:pt x="79" y="239"/>
                  </a:cubicBezTo>
                  <a:cubicBezTo>
                    <a:pt x="78" y="240"/>
                    <a:pt x="78" y="240"/>
                    <a:pt x="78" y="240"/>
                  </a:cubicBezTo>
                  <a:cubicBezTo>
                    <a:pt x="79" y="242"/>
                    <a:pt x="79" y="242"/>
                    <a:pt x="79" y="242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7" y="237"/>
                    <a:pt x="87" y="237"/>
                    <a:pt x="87" y="236"/>
                  </a:cubicBezTo>
                  <a:cubicBezTo>
                    <a:pt x="87" y="235"/>
                    <a:pt x="87" y="235"/>
                    <a:pt x="86" y="234"/>
                  </a:cubicBezTo>
                  <a:cubicBezTo>
                    <a:pt x="83" y="232"/>
                    <a:pt x="83" y="232"/>
                    <a:pt x="83" y="232"/>
                  </a:cubicBezTo>
                  <a:cubicBezTo>
                    <a:pt x="82" y="234"/>
                    <a:pt x="82" y="234"/>
                    <a:pt x="82" y="234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0" y="233"/>
                    <a:pt x="90" y="233"/>
                    <a:pt x="90" y="233"/>
                  </a:cubicBezTo>
                  <a:cubicBezTo>
                    <a:pt x="91" y="233"/>
                    <a:pt x="92" y="232"/>
                    <a:pt x="92" y="231"/>
                  </a:cubicBezTo>
                  <a:cubicBezTo>
                    <a:pt x="92" y="231"/>
                    <a:pt x="91" y="230"/>
                    <a:pt x="91" y="229"/>
                  </a:cubicBezTo>
                  <a:cubicBezTo>
                    <a:pt x="89" y="229"/>
                    <a:pt x="89" y="229"/>
                    <a:pt x="89" y="229"/>
                  </a:cubicBezTo>
                  <a:cubicBezTo>
                    <a:pt x="88" y="230"/>
                    <a:pt x="88" y="230"/>
                    <a:pt x="88" y="230"/>
                  </a:cubicBezTo>
                  <a:cubicBezTo>
                    <a:pt x="89" y="232"/>
                    <a:pt x="89" y="232"/>
                    <a:pt x="89" y="232"/>
                  </a:cubicBezTo>
                  <a:cubicBezTo>
                    <a:pt x="96" y="227"/>
                    <a:pt x="96" y="227"/>
                    <a:pt x="96" y="227"/>
                  </a:cubicBezTo>
                  <a:cubicBezTo>
                    <a:pt x="97" y="227"/>
                    <a:pt x="97" y="226"/>
                    <a:pt x="97" y="225"/>
                  </a:cubicBezTo>
                  <a:cubicBezTo>
                    <a:pt x="97" y="225"/>
                    <a:pt x="97" y="224"/>
                    <a:pt x="96" y="224"/>
                  </a:cubicBezTo>
                  <a:cubicBezTo>
                    <a:pt x="94" y="222"/>
                    <a:pt x="94" y="222"/>
                    <a:pt x="94" y="222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4" y="226"/>
                    <a:pt x="94" y="226"/>
                    <a:pt x="94" y="226"/>
                  </a:cubicBezTo>
                  <a:cubicBezTo>
                    <a:pt x="99" y="222"/>
                    <a:pt x="99" y="222"/>
                    <a:pt x="99" y="222"/>
                  </a:cubicBezTo>
                  <a:cubicBezTo>
                    <a:pt x="100" y="222"/>
                    <a:pt x="100" y="221"/>
                    <a:pt x="100" y="221"/>
                  </a:cubicBezTo>
                  <a:cubicBezTo>
                    <a:pt x="100" y="220"/>
                    <a:pt x="100" y="219"/>
                    <a:pt x="99" y="219"/>
                  </a:cubicBezTo>
                  <a:cubicBezTo>
                    <a:pt x="99" y="219"/>
                    <a:pt x="99" y="219"/>
                    <a:pt x="99" y="219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98" y="222"/>
                    <a:pt x="98" y="222"/>
                    <a:pt x="98" y="222"/>
                  </a:cubicBezTo>
                  <a:cubicBezTo>
                    <a:pt x="113" y="223"/>
                    <a:pt x="113" y="223"/>
                    <a:pt x="113" y="223"/>
                  </a:cubicBezTo>
                  <a:cubicBezTo>
                    <a:pt x="114" y="223"/>
                    <a:pt x="115" y="223"/>
                    <a:pt x="115" y="222"/>
                  </a:cubicBezTo>
                  <a:cubicBezTo>
                    <a:pt x="116" y="221"/>
                    <a:pt x="115" y="220"/>
                    <a:pt x="115" y="220"/>
                  </a:cubicBezTo>
                  <a:cubicBezTo>
                    <a:pt x="113" y="219"/>
                    <a:pt x="113" y="219"/>
                    <a:pt x="113" y="219"/>
                  </a:cubicBezTo>
                  <a:cubicBezTo>
                    <a:pt x="112" y="221"/>
                    <a:pt x="112" y="221"/>
                    <a:pt x="112" y="221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2" y="221"/>
                    <a:pt x="112" y="221"/>
                    <a:pt x="112" y="221"/>
                  </a:cubicBezTo>
                  <a:cubicBezTo>
                    <a:pt x="113" y="222"/>
                    <a:pt x="113" y="222"/>
                    <a:pt x="113" y="222"/>
                  </a:cubicBezTo>
                  <a:cubicBezTo>
                    <a:pt x="113" y="222"/>
                    <a:pt x="113" y="222"/>
                    <a:pt x="114" y="222"/>
                  </a:cubicBezTo>
                  <a:cubicBezTo>
                    <a:pt x="112" y="221"/>
                    <a:pt x="112" y="221"/>
                    <a:pt x="112" y="221"/>
                  </a:cubicBezTo>
                  <a:cubicBezTo>
                    <a:pt x="113" y="222"/>
                    <a:pt x="113" y="222"/>
                    <a:pt x="113" y="222"/>
                  </a:cubicBezTo>
                  <a:cubicBezTo>
                    <a:pt x="112" y="221"/>
                    <a:pt x="112" y="221"/>
                    <a:pt x="112" y="221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3" y="222"/>
                    <a:pt x="113" y="222"/>
                    <a:pt x="113" y="222"/>
                  </a:cubicBezTo>
                  <a:cubicBezTo>
                    <a:pt x="112" y="221"/>
                    <a:pt x="112" y="221"/>
                    <a:pt x="112" y="221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2" y="222"/>
                    <a:pt x="112" y="222"/>
                    <a:pt x="112" y="222"/>
                  </a:cubicBezTo>
                  <a:cubicBezTo>
                    <a:pt x="112" y="222"/>
                    <a:pt x="113" y="223"/>
                    <a:pt x="114" y="223"/>
                  </a:cubicBezTo>
                  <a:cubicBezTo>
                    <a:pt x="118" y="224"/>
                    <a:pt x="125" y="226"/>
                    <a:pt x="131" y="228"/>
                  </a:cubicBezTo>
                  <a:cubicBezTo>
                    <a:pt x="137" y="230"/>
                    <a:pt x="142" y="231"/>
                    <a:pt x="142" y="231"/>
                  </a:cubicBezTo>
                  <a:cubicBezTo>
                    <a:pt x="143" y="232"/>
                    <a:pt x="144" y="231"/>
                    <a:pt x="144" y="230"/>
                  </a:cubicBezTo>
                  <a:cubicBezTo>
                    <a:pt x="145" y="229"/>
                    <a:pt x="144" y="228"/>
                    <a:pt x="144" y="228"/>
                  </a:cubicBezTo>
                  <a:cubicBezTo>
                    <a:pt x="143" y="227"/>
                    <a:pt x="143" y="227"/>
                    <a:pt x="143" y="227"/>
                  </a:cubicBezTo>
                  <a:cubicBezTo>
                    <a:pt x="142" y="229"/>
                    <a:pt x="142" y="229"/>
                    <a:pt x="142" y="229"/>
                  </a:cubicBezTo>
                  <a:cubicBezTo>
                    <a:pt x="143" y="230"/>
                    <a:pt x="143" y="230"/>
                    <a:pt x="143" y="230"/>
                  </a:cubicBezTo>
                  <a:cubicBezTo>
                    <a:pt x="147" y="226"/>
                    <a:pt x="147" y="226"/>
                    <a:pt x="147" y="226"/>
                  </a:cubicBezTo>
                  <a:cubicBezTo>
                    <a:pt x="147" y="226"/>
                    <a:pt x="148" y="225"/>
                    <a:pt x="147" y="225"/>
                  </a:cubicBezTo>
                  <a:cubicBezTo>
                    <a:pt x="147" y="224"/>
                    <a:pt x="147" y="224"/>
                    <a:pt x="147" y="223"/>
                  </a:cubicBezTo>
                  <a:cubicBezTo>
                    <a:pt x="146" y="223"/>
                    <a:pt x="146" y="223"/>
                    <a:pt x="146" y="223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7" y="226"/>
                    <a:pt x="147" y="226"/>
                    <a:pt x="147" y="226"/>
                  </a:cubicBezTo>
                  <a:cubicBezTo>
                    <a:pt x="150" y="222"/>
                    <a:pt x="150" y="222"/>
                    <a:pt x="150" y="222"/>
                  </a:cubicBezTo>
                  <a:cubicBezTo>
                    <a:pt x="151" y="221"/>
                    <a:pt x="151" y="221"/>
                    <a:pt x="151" y="220"/>
                  </a:cubicBezTo>
                  <a:cubicBezTo>
                    <a:pt x="150" y="220"/>
                    <a:pt x="150" y="219"/>
                    <a:pt x="150" y="219"/>
                  </a:cubicBezTo>
                  <a:cubicBezTo>
                    <a:pt x="149" y="219"/>
                    <a:pt x="149" y="219"/>
                    <a:pt x="149" y="219"/>
                  </a:cubicBezTo>
                  <a:cubicBezTo>
                    <a:pt x="148" y="220"/>
                    <a:pt x="148" y="220"/>
                    <a:pt x="148" y="220"/>
                  </a:cubicBezTo>
                  <a:cubicBezTo>
                    <a:pt x="150" y="222"/>
                    <a:pt x="150" y="222"/>
                    <a:pt x="150" y="222"/>
                  </a:cubicBezTo>
                  <a:cubicBezTo>
                    <a:pt x="154" y="217"/>
                    <a:pt x="154" y="217"/>
                    <a:pt x="154" y="217"/>
                  </a:cubicBezTo>
                  <a:cubicBezTo>
                    <a:pt x="154" y="216"/>
                    <a:pt x="154" y="216"/>
                    <a:pt x="154" y="215"/>
                  </a:cubicBezTo>
                  <a:cubicBezTo>
                    <a:pt x="154" y="215"/>
                    <a:pt x="153" y="214"/>
                    <a:pt x="153" y="214"/>
                  </a:cubicBezTo>
                  <a:cubicBezTo>
                    <a:pt x="153" y="214"/>
                    <a:pt x="153" y="214"/>
                    <a:pt x="153" y="214"/>
                  </a:cubicBezTo>
                  <a:cubicBezTo>
                    <a:pt x="152" y="215"/>
                    <a:pt x="152" y="215"/>
                    <a:pt x="152" y="215"/>
                  </a:cubicBezTo>
                  <a:cubicBezTo>
                    <a:pt x="153" y="217"/>
                    <a:pt x="153" y="217"/>
                    <a:pt x="153" y="217"/>
                  </a:cubicBezTo>
                  <a:cubicBezTo>
                    <a:pt x="157" y="211"/>
                    <a:pt x="157" y="211"/>
                    <a:pt x="157" y="211"/>
                  </a:cubicBezTo>
                  <a:cubicBezTo>
                    <a:pt x="158" y="211"/>
                    <a:pt x="158" y="210"/>
                    <a:pt x="158" y="210"/>
                  </a:cubicBezTo>
                  <a:cubicBezTo>
                    <a:pt x="158" y="209"/>
                    <a:pt x="157" y="208"/>
                    <a:pt x="157" y="208"/>
                  </a:cubicBezTo>
                  <a:cubicBezTo>
                    <a:pt x="157" y="208"/>
                    <a:pt x="157" y="208"/>
                    <a:pt x="157" y="208"/>
                  </a:cubicBezTo>
                  <a:cubicBezTo>
                    <a:pt x="155" y="210"/>
                    <a:pt x="155" y="210"/>
                    <a:pt x="155" y="210"/>
                  </a:cubicBezTo>
                  <a:cubicBezTo>
                    <a:pt x="157" y="211"/>
                    <a:pt x="157" y="211"/>
                    <a:pt x="157" y="211"/>
                  </a:cubicBezTo>
                  <a:cubicBezTo>
                    <a:pt x="162" y="203"/>
                    <a:pt x="162" y="203"/>
                    <a:pt x="162" y="203"/>
                  </a:cubicBezTo>
                  <a:cubicBezTo>
                    <a:pt x="162" y="203"/>
                    <a:pt x="162" y="202"/>
                    <a:pt x="162" y="202"/>
                  </a:cubicBezTo>
                  <a:cubicBezTo>
                    <a:pt x="162" y="201"/>
                    <a:pt x="162" y="201"/>
                    <a:pt x="161" y="201"/>
                  </a:cubicBezTo>
                  <a:cubicBezTo>
                    <a:pt x="161" y="201"/>
                    <a:pt x="161" y="201"/>
                    <a:pt x="161" y="201"/>
                  </a:cubicBezTo>
                  <a:cubicBezTo>
                    <a:pt x="160" y="202"/>
                    <a:pt x="160" y="202"/>
                    <a:pt x="160" y="202"/>
                  </a:cubicBezTo>
                  <a:cubicBezTo>
                    <a:pt x="161" y="204"/>
                    <a:pt x="161" y="204"/>
                    <a:pt x="161" y="204"/>
                  </a:cubicBezTo>
                  <a:cubicBezTo>
                    <a:pt x="167" y="197"/>
                    <a:pt x="167" y="197"/>
                    <a:pt x="167" y="197"/>
                  </a:cubicBezTo>
                  <a:cubicBezTo>
                    <a:pt x="168" y="197"/>
                    <a:pt x="168" y="196"/>
                    <a:pt x="168" y="195"/>
                  </a:cubicBezTo>
                  <a:cubicBezTo>
                    <a:pt x="168" y="195"/>
                    <a:pt x="167" y="194"/>
                    <a:pt x="167" y="194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70" y="191"/>
                    <a:pt x="170" y="191"/>
                    <a:pt x="170" y="191"/>
                  </a:cubicBezTo>
                  <a:cubicBezTo>
                    <a:pt x="170" y="191"/>
                    <a:pt x="170" y="190"/>
                    <a:pt x="170" y="190"/>
                  </a:cubicBezTo>
                  <a:cubicBezTo>
                    <a:pt x="170" y="189"/>
                    <a:pt x="170" y="189"/>
                    <a:pt x="169" y="188"/>
                  </a:cubicBezTo>
                  <a:cubicBezTo>
                    <a:pt x="169" y="188"/>
                    <a:pt x="169" y="188"/>
                    <a:pt x="169" y="188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70" y="191"/>
                    <a:pt x="170" y="191"/>
                    <a:pt x="170" y="191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3" y="185"/>
                    <a:pt x="173" y="183"/>
                    <a:pt x="172" y="183"/>
                  </a:cubicBezTo>
                  <a:cubicBezTo>
                    <a:pt x="172" y="183"/>
                    <a:pt x="172" y="183"/>
                    <a:pt x="172" y="183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7" y="180"/>
                    <a:pt x="177" y="180"/>
                    <a:pt x="177" y="179"/>
                  </a:cubicBezTo>
                  <a:cubicBezTo>
                    <a:pt x="177" y="179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4" y="179"/>
                    <a:pt x="174" y="179"/>
                    <a:pt x="174" y="179"/>
                  </a:cubicBezTo>
                  <a:cubicBezTo>
                    <a:pt x="176" y="180"/>
                    <a:pt x="176" y="180"/>
                    <a:pt x="176" y="180"/>
                  </a:cubicBezTo>
                  <a:cubicBezTo>
                    <a:pt x="180" y="173"/>
                    <a:pt x="180" y="173"/>
                    <a:pt x="180" y="173"/>
                  </a:cubicBezTo>
                  <a:cubicBezTo>
                    <a:pt x="180" y="172"/>
                    <a:pt x="180" y="171"/>
                    <a:pt x="179" y="170"/>
                  </a:cubicBezTo>
                  <a:cubicBezTo>
                    <a:pt x="179" y="170"/>
                    <a:pt x="179" y="170"/>
                    <a:pt x="179" y="170"/>
                  </a:cubicBezTo>
                  <a:cubicBezTo>
                    <a:pt x="177" y="172"/>
                    <a:pt x="177" y="172"/>
                    <a:pt x="177" y="172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74" y="158"/>
                    <a:pt x="174" y="158"/>
                    <a:pt x="174" y="158"/>
                  </a:cubicBezTo>
                  <a:cubicBezTo>
                    <a:pt x="174" y="158"/>
                    <a:pt x="173" y="157"/>
                    <a:pt x="173" y="157"/>
                  </a:cubicBezTo>
                  <a:cubicBezTo>
                    <a:pt x="172" y="156"/>
                    <a:pt x="172" y="156"/>
                    <a:pt x="172" y="156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73" y="159"/>
                    <a:pt x="173" y="159"/>
                    <a:pt x="173" y="159"/>
                  </a:cubicBezTo>
                  <a:cubicBezTo>
                    <a:pt x="173" y="159"/>
                    <a:pt x="173" y="158"/>
                    <a:pt x="173" y="158"/>
                  </a:cubicBezTo>
                  <a:cubicBezTo>
                    <a:pt x="173" y="158"/>
                    <a:pt x="173" y="157"/>
                    <a:pt x="173" y="157"/>
                  </a:cubicBezTo>
                  <a:cubicBezTo>
                    <a:pt x="172" y="157"/>
                    <a:pt x="172" y="157"/>
                    <a:pt x="172" y="157"/>
                  </a:cubicBezTo>
                  <a:cubicBezTo>
                    <a:pt x="172" y="156"/>
                    <a:pt x="172" y="156"/>
                    <a:pt x="171" y="155"/>
                  </a:cubicBezTo>
                  <a:cubicBezTo>
                    <a:pt x="167" y="151"/>
                    <a:pt x="154" y="139"/>
                    <a:pt x="154" y="139"/>
                  </a:cubicBezTo>
                  <a:cubicBezTo>
                    <a:pt x="154" y="138"/>
                    <a:pt x="154" y="138"/>
                    <a:pt x="154" y="138"/>
                  </a:cubicBezTo>
                  <a:cubicBezTo>
                    <a:pt x="153" y="138"/>
                    <a:pt x="153" y="138"/>
                    <a:pt x="153" y="138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3" y="131"/>
                    <a:pt x="153" y="131"/>
                    <a:pt x="153" y="131"/>
                  </a:cubicBezTo>
                  <a:cubicBezTo>
                    <a:pt x="153" y="131"/>
                    <a:pt x="152" y="130"/>
                    <a:pt x="152" y="130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5" y="128"/>
                    <a:pt x="155" y="128"/>
                    <a:pt x="155" y="128"/>
                  </a:cubicBezTo>
                  <a:cubicBezTo>
                    <a:pt x="156" y="127"/>
                    <a:pt x="156" y="127"/>
                    <a:pt x="156" y="126"/>
                  </a:cubicBezTo>
                  <a:cubicBezTo>
                    <a:pt x="156" y="125"/>
                    <a:pt x="155" y="125"/>
                    <a:pt x="155" y="125"/>
                  </a:cubicBezTo>
                  <a:cubicBezTo>
                    <a:pt x="154" y="124"/>
                    <a:pt x="154" y="124"/>
                    <a:pt x="154" y="124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8" y="122"/>
                    <a:pt x="158" y="122"/>
                    <a:pt x="158" y="122"/>
                  </a:cubicBezTo>
                  <a:cubicBezTo>
                    <a:pt x="158" y="121"/>
                    <a:pt x="158" y="121"/>
                    <a:pt x="158" y="120"/>
                  </a:cubicBezTo>
                  <a:cubicBezTo>
                    <a:pt x="158" y="120"/>
                    <a:pt x="158" y="119"/>
                    <a:pt x="157" y="119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60" y="112"/>
                    <a:pt x="160" y="112"/>
                    <a:pt x="160" y="112"/>
                  </a:cubicBezTo>
                  <a:cubicBezTo>
                    <a:pt x="161" y="111"/>
                    <a:pt x="160" y="110"/>
                    <a:pt x="159" y="110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161" y="105"/>
                    <a:pt x="161" y="104"/>
                    <a:pt x="160" y="103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60" y="106"/>
                    <a:pt x="160" y="106"/>
                    <a:pt x="160" y="106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4" y="97"/>
                    <a:pt x="164" y="96"/>
                    <a:pt x="163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6" y="88"/>
                    <a:pt x="166" y="86"/>
                    <a:pt x="165" y="86"/>
                  </a:cubicBezTo>
                  <a:cubicBezTo>
                    <a:pt x="164" y="86"/>
                    <a:pt x="164" y="86"/>
                    <a:pt x="164" y="86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8" y="82"/>
                    <a:pt x="168" y="82"/>
                    <a:pt x="168" y="82"/>
                  </a:cubicBezTo>
                  <a:cubicBezTo>
                    <a:pt x="169" y="81"/>
                    <a:pt x="168" y="80"/>
                    <a:pt x="167" y="80"/>
                  </a:cubicBezTo>
                  <a:cubicBezTo>
                    <a:pt x="166" y="79"/>
                    <a:pt x="166" y="79"/>
                    <a:pt x="166" y="79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5" y="83"/>
                    <a:pt x="165" y="83"/>
                    <a:pt x="165" y="83"/>
                  </a:cubicBezTo>
                  <a:cubicBezTo>
                    <a:pt x="177" y="83"/>
                    <a:pt x="177" y="83"/>
                    <a:pt x="177" y="83"/>
                  </a:cubicBezTo>
                  <a:cubicBezTo>
                    <a:pt x="178" y="83"/>
                    <a:pt x="178" y="83"/>
                    <a:pt x="179" y="82"/>
                  </a:cubicBezTo>
                  <a:cubicBezTo>
                    <a:pt x="179" y="81"/>
                    <a:pt x="179" y="80"/>
                    <a:pt x="178" y="80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5" y="80"/>
                    <a:pt x="175" y="80"/>
                    <a:pt x="175" y="80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86" y="81"/>
                    <a:pt x="186" y="81"/>
                    <a:pt x="186" y="81"/>
                  </a:cubicBezTo>
                  <a:cubicBezTo>
                    <a:pt x="187" y="81"/>
                    <a:pt x="188" y="80"/>
                    <a:pt x="188" y="79"/>
                  </a:cubicBezTo>
                  <a:cubicBezTo>
                    <a:pt x="188" y="78"/>
                    <a:pt x="188" y="77"/>
                    <a:pt x="187" y="77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6" y="80"/>
                    <a:pt x="186" y="80"/>
                    <a:pt x="186" y="80"/>
                  </a:cubicBezTo>
                  <a:cubicBezTo>
                    <a:pt x="196" y="80"/>
                    <a:pt x="196" y="80"/>
                    <a:pt x="196" y="80"/>
                  </a:cubicBezTo>
                  <a:cubicBezTo>
                    <a:pt x="197" y="80"/>
                    <a:pt x="198" y="79"/>
                    <a:pt x="198" y="78"/>
                  </a:cubicBezTo>
                  <a:cubicBezTo>
                    <a:pt x="198" y="77"/>
                    <a:pt x="198" y="76"/>
                    <a:pt x="197" y="76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7" y="75"/>
                    <a:pt x="207" y="74"/>
                    <a:pt x="207" y="74"/>
                  </a:cubicBezTo>
                  <a:cubicBezTo>
                    <a:pt x="207" y="73"/>
                    <a:pt x="207" y="72"/>
                    <a:pt x="206" y="72"/>
                  </a:cubicBezTo>
                  <a:cubicBezTo>
                    <a:pt x="206" y="71"/>
                    <a:pt x="206" y="71"/>
                    <a:pt x="206" y="71"/>
                  </a:cubicBezTo>
                  <a:cubicBezTo>
                    <a:pt x="205" y="73"/>
                    <a:pt x="205" y="73"/>
                    <a:pt x="205" y="73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9" y="66"/>
                    <a:pt x="209" y="66"/>
                    <a:pt x="209" y="66"/>
                  </a:cubicBezTo>
                  <a:cubicBezTo>
                    <a:pt x="210" y="65"/>
                    <a:pt x="209" y="64"/>
                    <a:pt x="209" y="64"/>
                  </a:cubicBezTo>
                  <a:cubicBezTo>
                    <a:pt x="208" y="63"/>
                    <a:pt x="208" y="63"/>
                    <a:pt x="208" y="63"/>
                  </a:cubicBezTo>
                  <a:cubicBezTo>
                    <a:pt x="207" y="65"/>
                    <a:pt x="207" y="65"/>
                    <a:pt x="207" y="65"/>
                  </a:cubicBezTo>
                  <a:cubicBezTo>
                    <a:pt x="209" y="66"/>
                    <a:pt x="209" y="66"/>
                    <a:pt x="209" y="66"/>
                  </a:cubicBezTo>
                  <a:cubicBezTo>
                    <a:pt x="211" y="60"/>
                    <a:pt x="211" y="60"/>
                    <a:pt x="211" y="60"/>
                  </a:cubicBezTo>
                  <a:cubicBezTo>
                    <a:pt x="211" y="60"/>
                    <a:pt x="211" y="59"/>
                    <a:pt x="210" y="58"/>
                  </a:cubicBezTo>
                  <a:cubicBezTo>
                    <a:pt x="210" y="58"/>
                    <a:pt x="210" y="58"/>
                    <a:pt x="210" y="58"/>
                  </a:cubicBezTo>
                  <a:cubicBezTo>
                    <a:pt x="210" y="49"/>
                    <a:pt x="210" y="49"/>
                    <a:pt x="210" y="49"/>
                  </a:cubicBezTo>
                  <a:cubicBezTo>
                    <a:pt x="210" y="48"/>
                    <a:pt x="209" y="48"/>
                    <a:pt x="209" y="47"/>
                  </a:cubicBezTo>
                  <a:cubicBezTo>
                    <a:pt x="208" y="47"/>
                    <a:pt x="208" y="47"/>
                    <a:pt x="208" y="47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1" y="40"/>
                    <a:pt x="211" y="39"/>
                    <a:pt x="210" y="39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8" y="40"/>
                    <a:pt x="208" y="40"/>
                    <a:pt x="208" y="40"/>
                  </a:cubicBezTo>
                  <a:cubicBezTo>
                    <a:pt x="210" y="40"/>
                    <a:pt x="210" y="40"/>
                    <a:pt x="210" y="40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1" y="31"/>
                    <a:pt x="210" y="30"/>
                    <a:pt x="210" y="30"/>
                  </a:cubicBezTo>
                  <a:cubicBezTo>
                    <a:pt x="209" y="29"/>
                    <a:pt x="209" y="29"/>
                    <a:pt x="209" y="29"/>
                  </a:cubicBezTo>
                  <a:cubicBezTo>
                    <a:pt x="208" y="31"/>
                    <a:pt x="208" y="31"/>
                    <a:pt x="208" y="31"/>
                  </a:cubicBezTo>
                  <a:cubicBezTo>
                    <a:pt x="209" y="32"/>
                    <a:pt x="209" y="32"/>
                    <a:pt x="209" y="32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12" y="26"/>
                    <a:pt x="212" y="25"/>
                    <a:pt x="211" y="24"/>
                  </a:cubicBezTo>
                  <a:cubicBezTo>
                    <a:pt x="209" y="23"/>
                    <a:pt x="209" y="23"/>
                    <a:pt x="209" y="23"/>
                  </a:cubicBezTo>
                  <a:cubicBezTo>
                    <a:pt x="209" y="17"/>
                    <a:pt x="209" y="17"/>
                    <a:pt x="209" y="17"/>
                  </a:cubicBezTo>
                  <a:cubicBezTo>
                    <a:pt x="209" y="17"/>
                    <a:pt x="209" y="16"/>
                    <a:pt x="208" y="16"/>
                  </a:cubicBezTo>
                  <a:cubicBezTo>
                    <a:pt x="208" y="15"/>
                    <a:pt x="208" y="15"/>
                    <a:pt x="208" y="15"/>
                  </a:cubicBezTo>
                  <a:cubicBezTo>
                    <a:pt x="206" y="17"/>
                    <a:pt x="206" y="17"/>
                    <a:pt x="206" y="17"/>
                  </a:cubicBezTo>
                  <a:cubicBezTo>
                    <a:pt x="208" y="18"/>
                    <a:pt x="208" y="18"/>
                    <a:pt x="208" y="18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11" y="12"/>
                    <a:pt x="211" y="11"/>
                    <a:pt x="210" y="11"/>
                  </a:cubicBezTo>
                  <a:cubicBezTo>
                    <a:pt x="209" y="10"/>
                    <a:pt x="209" y="10"/>
                    <a:pt x="209" y="10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3"/>
                    <a:pt x="210" y="3"/>
                    <a:pt x="210" y="2"/>
                  </a:cubicBezTo>
                  <a:cubicBezTo>
                    <a:pt x="208" y="1"/>
                    <a:pt x="208" y="1"/>
                    <a:pt x="208" y="1"/>
                  </a:cubicBezTo>
                  <a:cubicBezTo>
                    <a:pt x="207" y="0"/>
                    <a:pt x="206" y="1"/>
                    <a:pt x="205" y="2"/>
                  </a:cubicBezTo>
                  <a:cubicBezTo>
                    <a:pt x="204" y="3"/>
                    <a:pt x="205" y="4"/>
                    <a:pt x="206" y="4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5" y="11"/>
                    <a:pt x="205" y="11"/>
                    <a:pt x="205" y="11"/>
                  </a:cubicBezTo>
                  <a:cubicBezTo>
                    <a:pt x="205" y="11"/>
                    <a:pt x="205" y="12"/>
                    <a:pt x="206" y="13"/>
                  </a:cubicBezTo>
                  <a:cubicBezTo>
                    <a:pt x="206" y="13"/>
                    <a:pt x="206" y="13"/>
                    <a:pt x="206" y="13"/>
                  </a:cubicBezTo>
                  <a:cubicBezTo>
                    <a:pt x="205" y="16"/>
                    <a:pt x="205" y="16"/>
                    <a:pt x="205" y="16"/>
                  </a:cubicBezTo>
                  <a:cubicBezTo>
                    <a:pt x="204" y="17"/>
                    <a:pt x="205" y="18"/>
                    <a:pt x="205" y="19"/>
                  </a:cubicBezTo>
                  <a:cubicBezTo>
                    <a:pt x="206" y="19"/>
                    <a:pt x="206" y="19"/>
                    <a:pt x="206" y="19"/>
                  </a:cubicBezTo>
                  <a:cubicBezTo>
                    <a:pt x="207" y="17"/>
                    <a:pt x="207" y="17"/>
                    <a:pt x="207" y="17"/>
                  </a:cubicBezTo>
                  <a:cubicBezTo>
                    <a:pt x="205" y="17"/>
                    <a:pt x="205" y="17"/>
                    <a:pt x="205" y="17"/>
                  </a:cubicBezTo>
                  <a:cubicBezTo>
                    <a:pt x="205" y="24"/>
                    <a:pt x="205" y="24"/>
                    <a:pt x="205" y="24"/>
                  </a:cubicBezTo>
                  <a:cubicBezTo>
                    <a:pt x="205" y="25"/>
                    <a:pt x="205" y="25"/>
                    <a:pt x="206" y="26"/>
                  </a:cubicBezTo>
                  <a:cubicBezTo>
                    <a:pt x="207" y="27"/>
                    <a:pt x="207" y="27"/>
                    <a:pt x="207" y="27"/>
                  </a:cubicBezTo>
                  <a:cubicBezTo>
                    <a:pt x="206" y="30"/>
                    <a:pt x="206" y="30"/>
                    <a:pt x="206" y="30"/>
                  </a:cubicBezTo>
                  <a:cubicBezTo>
                    <a:pt x="205" y="31"/>
                    <a:pt x="206" y="32"/>
                    <a:pt x="207" y="33"/>
                  </a:cubicBezTo>
                  <a:cubicBezTo>
                    <a:pt x="207" y="33"/>
                    <a:pt x="207" y="33"/>
                    <a:pt x="207" y="33"/>
                  </a:cubicBezTo>
                  <a:cubicBezTo>
                    <a:pt x="206" y="40"/>
                    <a:pt x="206" y="40"/>
                    <a:pt x="206" y="40"/>
                  </a:cubicBezTo>
                  <a:cubicBezTo>
                    <a:pt x="206" y="40"/>
                    <a:pt x="206" y="41"/>
                    <a:pt x="207" y="42"/>
                  </a:cubicBezTo>
                  <a:cubicBezTo>
                    <a:pt x="208" y="42"/>
                    <a:pt x="208" y="42"/>
                    <a:pt x="208" y="42"/>
                  </a:cubicBezTo>
                  <a:cubicBezTo>
                    <a:pt x="209" y="40"/>
                    <a:pt x="209" y="40"/>
                    <a:pt x="209" y="40"/>
                  </a:cubicBezTo>
                  <a:cubicBezTo>
                    <a:pt x="207" y="40"/>
                    <a:pt x="207" y="40"/>
                    <a:pt x="207" y="40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5" y="49"/>
                    <a:pt x="206" y="50"/>
                    <a:pt x="206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8" y="49"/>
                    <a:pt x="208" y="49"/>
                    <a:pt x="208" y="49"/>
                  </a:cubicBezTo>
                  <a:cubicBezTo>
                    <a:pt x="206" y="49"/>
                    <a:pt x="206" y="49"/>
                    <a:pt x="206" y="49"/>
                  </a:cubicBezTo>
                  <a:cubicBezTo>
                    <a:pt x="206" y="59"/>
                    <a:pt x="206" y="59"/>
                    <a:pt x="206" y="59"/>
                  </a:cubicBezTo>
                  <a:cubicBezTo>
                    <a:pt x="206" y="60"/>
                    <a:pt x="207" y="60"/>
                    <a:pt x="207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9" y="60"/>
                    <a:pt x="209" y="60"/>
                    <a:pt x="209" y="60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5" y="65"/>
                    <a:pt x="205" y="66"/>
                    <a:pt x="206" y="67"/>
                  </a:cubicBezTo>
                  <a:cubicBezTo>
                    <a:pt x="206" y="67"/>
                    <a:pt x="206" y="67"/>
                    <a:pt x="206" y="67"/>
                  </a:cubicBezTo>
                  <a:cubicBezTo>
                    <a:pt x="207" y="65"/>
                    <a:pt x="207" y="65"/>
                    <a:pt x="207" y="65"/>
                  </a:cubicBezTo>
                  <a:cubicBezTo>
                    <a:pt x="206" y="65"/>
                    <a:pt x="206" y="65"/>
                    <a:pt x="206" y="65"/>
                  </a:cubicBezTo>
                  <a:cubicBezTo>
                    <a:pt x="203" y="73"/>
                    <a:pt x="203" y="73"/>
                    <a:pt x="203" y="73"/>
                  </a:cubicBezTo>
                  <a:cubicBezTo>
                    <a:pt x="203" y="73"/>
                    <a:pt x="203" y="74"/>
                    <a:pt x="204" y="75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3"/>
                    <a:pt x="205" y="73"/>
                    <a:pt x="205" y="73"/>
                  </a:cubicBezTo>
                  <a:cubicBezTo>
                    <a:pt x="205" y="72"/>
                    <a:pt x="205" y="72"/>
                    <a:pt x="205" y="72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3" y="75"/>
                    <a:pt x="193" y="76"/>
                    <a:pt x="193" y="77"/>
                  </a:cubicBezTo>
                  <a:cubicBezTo>
                    <a:pt x="193" y="77"/>
                    <a:pt x="193" y="78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6" y="78"/>
                    <a:pt x="196" y="78"/>
                    <a:pt x="196" y="78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85" y="76"/>
                    <a:pt x="185" y="76"/>
                    <a:pt x="185" y="76"/>
                  </a:cubicBezTo>
                  <a:cubicBezTo>
                    <a:pt x="184" y="76"/>
                    <a:pt x="184" y="77"/>
                    <a:pt x="183" y="78"/>
                  </a:cubicBezTo>
                  <a:cubicBezTo>
                    <a:pt x="183" y="79"/>
                    <a:pt x="184" y="79"/>
                    <a:pt x="184" y="80"/>
                  </a:cubicBezTo>
                  <a:cubicBezTo>
                    <a:pt x="185" y="80"/>
                    <a:pt x="185" y="80"/>
                    <a:pt x="185" y="80"/>
                  </a:cubicBezTo>
                  <a:cubicBezTo>
                    <a:pt x="186" y="79"/>
                    <a:pt x="186" y="79"/>
                    <a:pt x="186" y="79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75" y="78"/>
                    <a:pt x="175" y="78"/>
                    <a:pt x="175" y="78"/>
                  </a:cubicBezTo>
                  <a:cubicBezTo>
                    <a:pt x="174" y="78"/>
                    <a:pt x="173" y="79"/>
                    <a:pt x="173" y="80"/>
                  </a:cubicBezTo>
                  <a:cubicBezTo>
                    <a:pt x="173" y="81"/>
                    <a:pt x="173" y="82"/>
                    <a:pt x="174" y="82"/>
                  </a:cubicBezTo>
                  <a:cubicBezTo>
                    <a:pt x="176" y="83"/>
                    <a:pt x="176" y="83"/>
                    <a:pt x="176" y="83"/>
                  </a:cubicBezTo>
                  <a:cubicBezTo>
                    <a:pt x="177" y="81"/>
                    <a:pt x="177" y="81"/>
                    <a:pt x="177" y="81"/>
                  </a:cubicBezTo>
                  <a:cubicBezTo>
                    <a:pt x="177" y="79"/>
                    <a:pt x="177" y="79"/>
                    <a:pt x="177" y="79"/>
                  </a:cubicBezTo>
                  <a:cubicBezTo>
                    <a:pt x="165" y="79"/>
                    <a:pt x="165" y="79"/>
                    <a:pt x="165" y="79"/>
                  </a:cubicBezTo>
                  <a:cubicBezTo>
                    <a:pt x="164" y="79"/>
                    <a:pt x="163" y="79"/>
                    <a:pt x="163" y="80"/>
                  </a:cubicBezTo>
                  <a:cubicBezTo>
                    <a:pt x="163" y="81"/>
                    <a:pt x="163" y="82"/>
                    <a:pt x="164" y="82"/>
                  </a:cubicBezTo>
                  <a:cubicBezTo>
                    <a:pt x="165" y="83"/>
                    <a:pt x="165" y="83"/>
                    <a:pt x="165" y="83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1" y="87"/>
                    <a:pt x="161" y="89"/>
                    <a:pt x="162" y="89"/>
                  </a:cubicBezTo>
                  <a:cubicBezTo>
                    <a:pt x="163" y="89"/>
                    <a:pt x="163" y="89"/>
                    <a:pt x="163" y="89"/>
                  </a:cubicBezTo>
                  <a:cubicBezTo>
                    <a:pt x="164" y="88"/>
                    <a:pt x="164" y="88"/>
                    <a:pt x="164" y="88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6"/>
                    <a:pt x="158" y="97"/>
                    <a:pt x="159" y="97"/>
                  </a:cubicBezTo>
                  <a:cubicBezTo>
                    <a:pt x="160" y="98"/>
                    <a:pt x="160" y="98"/>
                    <a:pt x="160" y="98"/>
                  </a:cubicBezTo>
                  <a:cubicBezTo>
                    <a:pt x="157" y="104"/>
                    <a:pt x="157" y="104"/>
                    <a:pt x="157" y="104"/>
                  </a:cubicBezTo>
                  <a:cubicBezTo>
                    <a:pt x="156" y="105"/>
                    <a:pt x="157" y="106"/>
                    <a:pt x="157" y="107"/>
                  </a:cubicBezTo>
                  <a:cubicBezTo>
                    <a:pt x="158" y="107"/>
                    <a:pt x="158" y="107"/>
                    <a:pt x="158" y="107"/>
                  </a:cubicBezTo>
                  <a:cubicBezTo>
                    <a:pt x="159" y="105"/>
                    <a:pt x="159" y="105"/>
                    <a:pt x="159" y="105"/>
                  </a:cubicBezTo>
                  <a:cubicBezTo>
                    <a:pt x="157" y="104"/>
                    <a:pt x="157" y="104"/>
                    <a:pt x="157" y="104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54" y="110"/>
                    <a:pt x="154" y="111"/>
                    <a:pt x="155" y="112"/>
                  </a:cubicBezTo>
                  <a:cubicBezTo>
                    <a:pt x="156" y="112"/>
                    <a:pt x="156" y="112"/>
                    <a:pt x="156" y="112"/>
                  </a:cubicBezTo>
                  <a:cubicBezTo>
                    <a:pt x="154" y="120"/>
                    <a:pt x="154" y="120"/>
                    <a:pt x="154" y="120"/>
                  </a:cubicBezTo>
                  <a:cubicBezTo>
                    <a:pt x="154" y="121"/>
                    <a:pt x="154" y="122"/>
                    <a:pt x="155" y="122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1" y="124"/>
                    <a:pt x="151" y="124"/>
                    <a:pt x="151" y="124"/>
                  </a:cubicBezTo>
                  <a:cubicBezTo>
                    <a:pt x="151" y="125"/>
                    <a:pt x="151" y="126"/>
                    <a:pt x="151" y="126"/>
                  </a:cubicBezTo>
                  <a:cubicBezTo>
                    <a:pt x="151" y="127"/>
                    <a:pt x="151" y="127"/>
                    <a:pt x="152" y="127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4" y="126"/>
                    <a:pt x="154" y="126"/>
                    <a:pt x="154" y="126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49" y="130"/>
                    <a:pt x="149" y="130"/>
                    <a:pt x="149" y="130"/>
                  </a:cubicBezTo>
                  <a:cubicBezTo>
                    <a:pt x="148" y="131"/>
                    <a:pt x="148" y="131"/>
                    <a:pt x="148" y="132"/>
                  </a:cubicBezTo>
                  <a:cubicBezTo>
                    <a:pt x="148" y="132"/>
                    <a:pt x="149" y="133"/>
                    <a:pt x="149" y="133"/>
                  </a:cubicBezTo>
                  <a:cubicBezTo>
                    <a:pt x="150" y="133"/>
                    <a:pt x="150" y="133"/>
                    <a:pt x="150" y="133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49" y="132"/>
                    <a:pt x="149" y="132"/>
                    <a:pt x="149" y="132"/>
                  </a:cubicBezTo>
                  <a:cubicBezTo>
                    <a:pt x="150" y="140"/>
                    <a:pt x="150" y="140"/>
                    <a:pt x="150" y="140"/>
                  </a:cubicBezTo>
                  <a:cubicBezTo>
                    <a:pt x="150" y="141"/>
                    <a:pt x="151" y="141"/>
                    <a:pt x="151" y="141"/>
                  </a:cubicBezTo>
                  <a:cubicBezTo>
                    <a:pt x="152" y="142"/>
                    <a:pt x="152" y="142"/>
                    <a:pt x="152" y="142"/>
                  </a:cubicBezTo>
                  <a:cubicBezTo>
                    <a:pt x="153" y="140"/>
                    <a:pt x="153" y="140"/>
                    <a:pt x="153" y="140"/>
                  </a:cubicBezTo>
                  <a:cubicBezTo>
                    <a:pt x="151" y="142"/>
                    <a:pt x="151" y="142"/>
                    <a:pt x="151" y="142"/>
                  </a:cubicBezTo>
                  <a:cubicBezTo>
                    <a:pt x="151" y="142"/>
                    <a:pt x="156" y="146"/>
                    <a:pt x="160" y="150"/>
                  </a:cubicBezTo>
                  <a:cubicBezTo>
                    <a:pt x="163" y="153"/>
                    <a:pt x="165" y="155"/>
                    <a:pt x="167" y="156"/>
                  </a:cubicBezTo>
                  <a:cubicBezTo>
                    <a:pt x="167" y="157"/>
                    <a:pt x="168" y="158"/>
                    <a:pt x="168" y="159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0" y="159"/>
                    <a:pt x="170" y="159"/>
                    <a:pt x="170" y="159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0" y="159"/>
                    <a:pt x="170" y="159"/>
                    <a:pt x="170" y="159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69" y="158"/>
                    <a:pt x="169" y="158"/>
                    <a:pt x="169" y="158"/>
                  </a:cubicBezTo>
                  <a:cubicBezTo>
                    <a:pt x="169" y="159"/>
                    <a:pt x="169" y="159"/>
                    <a:pt x="169" y="159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69" y="158"/>
                    <a:pt x="169" y="158"/>
                    <a:pt x="169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69" y="157"/>
                    <a:pt x="169" y="157"/>
                    <a:pt x="169" y="157"/>
                  </a:cubicBezTo>
                  <a:cubicBezTo>
                    <a:pt x="169" y="158"/>
                    <a:pt x="169" y="158"/>
                    <a:pt x="169" y="158"/>
                  </a:cubicBezTo>
                  <a:cubicBezTo>
                    <a:pt x="171" y="158"/>
                    <a:pt x="171" y="158"/>
                    <a:pt x="171" y="158"/>
                  </a:cubicBezTo>
                  <a:cubicBezTo>
                    <a:pt x="169" y="157"/>
                    <a:pt x="169" y="157"/>
                    <a:pt x="169" y="157"/>
                  </a:cubicBezTo>
                  <a:cubicBezTo>
                    <a:pt x="168" y="158"/>
                    <a:pt x="169" y="159"/>
                    <a:pt x="170" y="160"/>
                  </a:cubicBezTo>
                  <a:cubicBezTo>
                    <a:pt x="170" y="160"/>
                    <a:pt x="170" y="160"/>
                    <a:pt x="170" y="160"/>
                  </a:cubicBezTo>
                  <a:cubicBezTo>
                    <a:pt x="176" y="173"/>
                    <a:pt x="176" y="173"/>
                    <a:pt x="176" y="173"/>
                  </a:cubicBezTo>
                  <a:cubicBezTo>
                    <a:pt x="176" y="173"/>
                    <a:pt x="176" y="173"/>
                    <a:pt x="176" y="174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3" y="179"/>
                    <a:pt x="173" y="179"/>
                    <a:pt x="173" y="179"/>
                  </a:cubicBezTo>
                  <a:cubicBezTo>
                    <a:pt x="172" y="180"/>
                    <a:pt x="173" y="181"/>
                    <a:pt x="173" y="181"/>
                  </a:cubicBezTo>
                  <a:cubicBezTo>
                    <a:pt x="174" y="181"/>
                    <a:pt x="174" y="181"/>
                    <a:pt x="174" y="181"/>
                  </a:cubicBezTo>
                  <a:cubicBezTo>
                    <a:pt x="175" y="180"/>
                    <a:pt x="175" y="180"/>
                    <a:pt x="175" y="180"/>
                  </a:cubicBezTo>
                  <a:cubicBezTo>
                    <a:pt x="173" y="178"/>
                    <a:pt x="173" y="178"/>
                    <a:pt x="173" y="178"/>
                  </a:cubicBezTo>
                  <a:cubicBezTo>
                    <a:pt x="169" y="183"/>
                    <a:pt x="169" y="183"/>
                    <a:pt x="169" y="183"/>
                  </a:cubicBezTo>
                  <a:cubicBezTo>
                    <a:pt x="169" y="184"/>
                    <a:pt x="168" y="184"/>
                    <a:pt x="168" y="185"/>
                  </a:cubicBezTo>
                  <a:cubicBezTo>
                    <a:pt x="169" y="185"/>
                    <a:pt x="169" y="186"/>
                    <a:pt x="169" y="186"/>
                  </a:cubicBezTo>
                  <a:cubicBezTo>
                    <a:pt x="170" y="186"/>
                    <a:pt x="170" y="186"/>
                    <a:pt x="170" y="186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90"/>
                    <a:pt x="166" y="191"/>
                    <a:pt x="167" y="192"/>
                  </a:cubicBezTo>
                  <a:cubicBezTo>
                    <a:pt x="167" y="192"/>
                    <a:pt x="167" y="192"/>
                    <a:pt x="167" y="192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3" y="194"/>
                    <a:pt x="163" y="195"/>
                    <a:pt x="163" y="195"/>
                  </a:cubicBezTo>
                  <a:cubicBezTo>
                    <a:pt x="163" y="196"/>
                    <a:pt x="163" y="196"/>
                    <a:pt x="164" y="197"/>
                  </a:cubicBezTo>
                  <a:cubicBezTo>
                    <a:pt x="165" y="197"/>
                    <a:pt x="165" y="197"/>
                    <a:pt x="165" y="197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4" y="194"/>
                    <a:pt x="164" y="194"/>
                    <a:pt x="164" y="194"/>
                  </a:cubicBezTo>
                  <a:cubicBezTo>
                    <a:pt x="158" y="201"/>
                    <a:pt x="158" y="201"/>
                    <a:pt x="158" y="201"/>
                  </a:cubicBezTo>
                  <a:cubicBezTo>
                    <a:pt x="158" y="201"/>
                    <a:pt x="158" y="202"/>
                    <a:pt x="158" y="203"/>
                  </a:cubicBezTo>
                  <a:cubicBezTo>
                    <a:pt x="158" y="203"/>
                    <a:pt x="158" y="204"/>
                    <a:pt x="159" y="204"/>
                  </a:cubicBezTo>
                  <a:cubicBezTo>
                    <a:pt x="159" y="204"/>
                    <a:pt x="159" y="204"/>
                    <a:pt x="159" y="204"/>
                  </a:cubicBezTo>
                  <a:cubicBezTo>
                    <a:pt x="160" y="202"/>
                    <a:pt x="160" y="202"/>
                    <a:pt x="160" y="202"/>
                  </a:cubicBezTo>
                  <a:cubicBezTo>
                    <a:pt x="158" y="201"/>
                    <a:pt x="158" y="201"/>
                    <a:pt x="158" y="201"/>
                  </a:cubicBezTo>
                  <a:cubicBezTo>
                    <a:pt x="154" y="209"/>
                    <a:pt x="154" y="209"/>
                    <a:pt x="154" y="209"/>
                  </a:cubicBezTo>
                  <a:cubicBezTo>
                    <a:pt x="153" y="209"/>
                    <a:pt x="153" y="210"/>
                    <a:pt x="153" y="210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5" y="212"/>
                    <a:pt x="155" y="212"/>
                    <a:pt x="155" y="212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4" y="209"/>
                    <a:pt x="154" y="209"/>
                    <a:pt x="154" y="209"/>
                  </a:cubicBezTo>
                  <a:cubicBezTo>
                    <a:pt x="150" y="214"/>
                    <a:pt x="150" y="214"/>
                    <a:pt x="150" y="214"/>
                  </a:cubicBezTo>
                  <a:cubicBezTo>
                    <a:pt x="150" y="215"/>
                    <a:pt x="150" y="215"/>
                    <a:pt x="150" y="216"/>
                  </a:cubicBezTo>
                  <a:cubicBezTo>
                    <a:pt x="150" y="216"/>
                    <a:pt x="150" y="217"/>
                    <a:pt x="151" y="2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52" y="216"/>
                    <a:pt x="152" y="216"/>
                    <a:pt x="152" y="216"/>
                  </a:cubicBezTo>
                  <a:cubicBezTo>
                    <a:pt x="150" y="214"/>
                    <a:pt x="150" y="214"/>
                    <a:pt x="150" y="214"/>
                  </a:cubicBezTo>
                  <a:cubicBezTo>
                    <a:pt x="147" y="219"/>
                    <a:pt x="147" y="219"/>
                    <a:pt x="147" y="219"/>
                  </a:cubicBezTo>
                  <a:cubicBezTo>
                    <a:pt x="146" y="220"/>
                    <a:pt x="146" y="220"/>
                    <a:pt x="146" y="221"/>
                  </a:cubicBezTo>
                  <a:cubicBezTo>
                    <a:pt x="147" y="221"/>
                    <a:pt x="147" y="222"/>
                    <a:pt x="147" y="222"/>
                  </a:cubicBezTo>
                  <a:cubicBezTo>
                    <a:pt x="148" y="222"/>
                    <a:pt x="148" y="222"/>
                    <a:pt x="148" y="222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7" y="219"/>
                    <a:pt x="147" y="219"/>
                    <a:pt x="147" y="219"/>
                  </a:cubicBezTo>
                  <a:cubicBezTo>
                    <a:pt x="144" y="224"/>
                    <a:pt x="144" y="224"/>
                    <a:pt x="144" y="224"/>
                  </a:cubicBezTo>
                  <a:cubicBezTo>
                    <a:pt x="143" y="224"/>
                    <a:pt x="143" y="225"/>
                    <a:pt x="143" y="225"/>
                  </a:cubicBezTo>
                  <a:cubicBezTo>
                    <a:pt x="143" y="226"/>
                    <a:pt x="144" y="226"/>
                    <a:pt x="144" y="227"/>
                  </a:cubicBezTo>
                  <a:cubicBezTo>
                    <a:pt x="144" y="227"/>
                    <a:pt x="144" y="227"/>
                    <a:pt x="144" y="227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4" y="224"/>
                    <a:pt x="144" y="224"/>
                    <a:pt x="144" y="224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0" y="228"/>
                    <a:pt x="140" y="229"/>
                    <a:pt x="140" y="229"/>
                  </a:cubicBezTo>
                  <a:cubicBezTo>
                    <a:pt x="140" y="230"/>
                    <a:pt x="140" y="231"/>
                    <a:pt x="141" y="231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3" y="229"/>
                    <a:pt x="143" y="229"/>
                    <a:pt x="143" y="229"/>
                  </a:cubicBezTo>
                  <a:cubicBezTo>
                    <a:pt x="143" y="228"/>
                    <a:pt x="143" y="228"/>
                    <a:pt x="143" y="228"/>
                  </a:cubicBezTo>
                  <a:cubicBezTo>
                    <a:pt x="143" y="228"/>
                    <a:pt x="136" y="225"/>
                    <a:pt x="129" y="223"/>
                  </a:cubicBezTo>
                  <a:cubicBezTo>
                    <a:pt x="125" y="222"/>
                    <a:pt x="121" y="221"/>
                    <a:pt x="119" y="220"/>
                  </a:cubicBezTo>
                  <a:cubicBezTo>
                    <a:pt x="117" y="220"/>
                    <a:pt x="116" y="219"/>
                    <a:pt x="115" y="219"/>
                  </a:cubicBezTo>
                  <a:cubicBezTo>
                    <a:pt x="114" y="219"/>
                    <a:pt x="114" y="219"/>
                    <a:pt x="113" y="219"/>
                  </a:cubicBezTo>
                  <a:cubicBezTo>
                    <a:pt x="113" y="219"/>
                    <a:pt x="113" y="218"/>
                    <a:pt x="112" y="218"/>
                  </a:cubicBezTo>
                  <a:cubicBezTo>
                    <a:pt x="112" y="219"/>
                    <a:pt x="112" y="219"/>
                    <a:pt x="112" y="219"/>
                  </a:cubicBezTo>
                  <a:cubicBezTo>
                    <a:pt x="111" y="219"/>
                    <a:pt x="111" y="219"/>
                    <a:pt x="110" y="219"/>
                  </a:cubicBezTo>
                  <a:cubicBezTo>
                    <a:pt x="110" y="220"/>
                    <a:pt x="110" y="222"/>
                    <a:pt x="111" y="222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21"/>
                    <a:pt x="113" y="221"/>
                    <a:pt x="113" y="221"/>
                  </a:cubicBezTo>
                  <a:cubicBezTo>
                    <a:pt x="114" y="219"/>
                    <a:pt x="114" y="219"/>
                    <a:pt x="114" y="219"/>
                  </a:cubicBezTo>
                  <a:cubicBezTo>
                    <a:pt x="98" y="218"/>
                    <a:pt x="98" y="218"/>
                    <a:pt x="98" y="218"/>
                  </a:cubicBezTo>
                  <a:cubicBezTo>
                    <a:pt x="97" y="218"/>
                    <a:pt x="96" y="219"/>
                    <a:pt x="96" y="220"/>
                  </a:cubicBezTo>
                  <a:cubicBezTo>
                    <a:pt x="96" y="221"/>
                    <a:pt x="96" y="222"/>
                    <a:pt x="97" y="222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98" y="221"/>
                    <a:pt x="98" y="221"/>
                    <a:pt x="98" y="221"/>
                  </a:cubicBezTo>
                  <a:cubicBezTo>
                    <a:pt x="97" y="219"/>
                    <a:pt x="97" y="219"/>
                    <a:pt x="97" y="219"/>
                  </a:cubicBezTo>
                  <a:cubicBezTo>
                    <a:pt x="92" y="222"/>
                    <a:pt x="92" y="222"/>
                    <a:pt x="92" y="222"/>
                  </a:cubicBezTo>
                  <a:cubicBezTo>
                    <a:pt x="91" y="223"/>
                    <a:pt x="91" y="223"/>
                    <a:pt x="91" y="224"/>
                  </a:cubicBezTo>
                  <a:cubicBezTo>
                    <a:pt x="91" y="225"/>
                    <a:pt x="91" y="225"/>
                    <a:pt x="92" y="226"/>
                  </a:cubicBezTo>
                  <a:cubicBezTo>
                    <a:pt x="94" y="227"/>
                    <a:pt x="94" y="227"/>
                    <a:pt x="94" y="227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4" y="224"/>
                    <a:pt x="94" y="224"/>
                    <a:pt x="94" y="224"/>
                  </a:cubicBezTo>
                  <a:cubicBezTo>
                    <a:pt x="87" y="229"/>
                    <a:pt x="87" y="229"/>
                    <a:pt x="87" y="229"/>
                  </a:cubicBezTo>
                  <a:cubicBezTo>
                    <a:pt x="86" y="229"/>
                    <a:pt x="86" y="230"/>
                    <a:pt x="86" y="230"/>
                  </a:cubicBezTo>
                  <a:cubicBezTo>
                    <a:pt x="86" y="231"/>
                    <a:pt x="87" y="232"/>
                    <a:pt x="87" y="232"/>
                  </a:cubicBezTo>
                  <a:cubicBezTo>
                    <a:pt x="89" y="233"/>
                    <a:pt x="89" y="233"/>
                    <a:pt x="89" y="233"/>
                  </a:cubicBezTo>
                  <a:cubicBezTo>
                    <a:pt x="90" y="231"/>
                    <a:pt x="90" y="231"/>
                    <a:pt x="90" y="231"/>
                  </a:cubicBezTo>
                  <a:cubicBezTo>
                    <a:pt x="89" y="229"/>
                    <a:pt x="89" y="229"/>
                    <a:pt x="89" y="229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81" y="233"/>
                    <a:pt x="80" y="233"/>
                    <a:pt x="80" y="234"/>
                  </a:cubicBezTo>
                  <a:cubicBezTo>
                    <a:pt x="80" y="235"/>
                    <a:pt x="80" y="235"/>
                    <a:pt x="81" y="236"/>
                  </a:cubicBezTo>
                  <a:cubicBezTo>
                    <a:pt x="81" y="236"/>
                    <a:pt x="81" y="236"/>
                    <a:pt x="81" y="236"/>
                  </a:cubicBezTo>
                  <a:cubicBezTo>
                    <a:pt x="77" y="239"/>
                    <a:pt x="77" y="239"/>
                    <a:pt x="77" y="239"/>
                  </a:cubicBezTo>
                  <a:cubicBezTo>
                    <a:pt x="76" y="239"/>
                    <a:pt x="76" y="240"/>
                    <a:pt x="76" y="240"/>
                  </a:cubicBezTo>
                  <a:cubicBezTo>
                    <a:pt x="76" y="241"/>
                    <a:pt x="76" y="242"/>
                    <a:pt x="77" y="242"/>
                  </a:cubicBezTo>
                  <a:cubicBezTo>
                    <a:pt x="77" y="242"/>
                    <a:pt x="77" y="242"/>
                    <a:pt x="77" y="242"/>
                  </a:cubicBezTo>
                  <a:cubicBezTo>
                    <a:pt x="78" y="240"/>
                    <a:pt x="78" y="240"/>
                    <a:pt x="78" y="240"/>
                  </a:cubicBezTo>
                  <a:cubicBezTo>
                    <a:pt x="77" y="239"/>
                    <a:pt x="77" y="239"/>
                    <a:pt x="77" y="239"/>
                  </a:cubicBezTo>
                  <a:cubicBezTo>
                    <a:pt x="71" y="243"/>
                    <a:pt x="71" y="243"/>
                    <a:pt x="71" y="243"/>
                  </a:cubicBezTo>
                  <a:cubicBezTo>
                    <a:pt x="71" y="243"/>
                    <a:pt x="70" y="244"/>
                    <a:pt x="70" y="244"/>
                  </a:cubicBezTo>
                  <a:cubicBezTo>
                    <a:pt x="70" y="245"/>
                    <a:pt x="71" y="246"/>
                    <a:pt x="71" y="246"/>
                  </a:cubicBezTo>
                  <a:cubicBezTo>
                    <a:pt x="73" y="247"/>
                    <a:pt x="73" y="247"/>
                    <a:pt x="73" y="247"/>
                  </a:cubicBezTo>
                  <a:cubicBezTo>
                    <a:pt x="74" y="246"/>
                    <a:pt x="74" y="246"/>
                    <a:pt x="74" y="246"/>
                  </a:cubicBezTo>
                  <a:cubicBezTo>
                    <a:pt x="73" y="244"/>
                    <a:pt x="73" y="244"/>
                    <a:pt x="73" y="244"/>
                  </a:cubicBezTo>
                  <a:cubicBezTo>
                    <a:pt x="65" y="249"/>
                    <a:pt x="65" y="249"/>
                    <a:pt x="65" y="249"/>
                  </a:cubicBezTo>
                  <a:cubicBezTo>
                    <a:pt x="64" y="249"/>
                    <a:pt x="64" y="250"/>
                    <a:pt x="64" y="251"/>
                  </a:cubicBezTo>
                  <a:cubicBezTo>
                    <a:pt x="64" y="251"/>
                    <a:pt x="64" y="252"/>
                    <a:pt x="65" y="253"/>
                  </a:cubicBezTo>
                  <a:cubicBezTo>
                    <a:pt x="65" y="253"/>
                    <a:pt x="65" y="253"/>
                    <a:pt x="65" y="253"/>
                  </a:cubicBezTo>
                  <a:cubicBezTo>
                    <a:pt x="66" y="251"/>
                    <a:pt x="66" y="251"/>
                    <a:pt x="66" y="251"/>
                  </a:cubicBezTo>
                  <a:cubicBezTo>
                    <a:pt x="65" y="249"/>
                    <a:pt x="65" y="249"/>
                    <a:pt x="65" y="249"/>
                  </a:cubicBezTo>
                  <a:cubicBezTo>
                    <a:pt x="59" y="252"/>
                    <a:pt x="59" y="252"/>
                    <a:pt x="59" y="252"/>
                  </a:cubicBezTo>
                  <a:cubicBezTo>
                    <a:pt x="58" y="252"/>
                    <a:pt x="58" y="253"/>
                    <a:pt x="57" y="254"/>
                  </a:cubicBezTo>
                  <a:cubicBezTo>
                    <a:pt x="57" y="255"/>
                    <a:pt x="58" y="255"/>
                    <a:pt x="58" y="256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60" y="254"/>
                    <a:pt x="60" y="254"/>
                    <a:pt x="60" y="254"/>
                  </a:cubicBezTo>
                  <a:cubicBezTo>
                    <a:pt x="58" y="255"/>
                    <a:pt x="58" y="255"/>
                    <a:pt x="58" y="255"/>
                  </a:cubicBezTo>
                  <a:cubicBezTo>
                    <a:pt x="60" y="265"/>
                    <a:pt x="60" y="265"/>
                    <a:pt x="60" y="265"/>
                  </a:cubicBezTo>
                  <a:cubicBezTo>
                    <a:pt x="61" y="266"/>
                    <a:pt x="61" y="266"/>
                    <a:pt x="61" y="266"/>
                  </a:cubicBezTo>
                  <a:cubicBezTo>
                    <a:pt x="63" y="268"/>
                    <a:pt x="63" y="268"/>
                    <a:pt x="63" y="268"/>
                  </a:cubicBezTo>
                  <a:cubicBezTo>
                    <a:pt x="63" y="274"/>
                    <a:pt x="63" y="274"/>
                    <a:pt x="63" y="274"/>
                  </a:cubicBezTo>
                  <a:cubicBezTo>
                    <a:pt x="63" y="275"/>
                    <a:pt x="63" y="276"/>
                    <a:pt x="64" y="276"/>
                  </a:cubicBezTo>
                  <a:cubicBezTo>
                    <a:pt x="65" y="277"/>
                    <a:pt x="65" y="277"/>
                    <a:pt x="65" y="277"/>
                  </a:cubicBezTo>
                  <a:cubicBezTo>
                    <a:pt x="67" y="285"/>
                    <a:pt x="67" y="285"/>
                    <a:pt x="67" y="285"/>
                  </a:cubicBezTo>
                  <a:cubicBezTo>
                    <a:pt x="67" y="286"/>
                    <a:pt x="67" y="286"/>
                    <a:pt x="68" y="287"/>
                  </a:cubicBezTo>
                  <a:cubicBezTo>
                    <a:pt x="68" y="287"/>
                    <a:pt x="68" y="287"/>
                    <a:pt x="68" y="287"/>
                  </a:cubicBezTo>
                  <a:cubicBezTo>
                    <a:pt x="69" y="293"/>
                    <a:pt x="69" y="293"/>
                    <a:pt x="69" y="293"/>
                  </a:cubicBezTo>
                  <a:cubicBezTo>
                    <a:pt x="69" y="293"/>
                    <a:pt x="69" y="294"/>
                    <a:pt x="70" y="294"/>
                  </a:cubicBezTo>
                  <a:cubicBezTo>
                    <a:pt x="70" y="294"/>
                    <a:pt x="70" y="294"/>
                    <a:pt x="70" y="294"/>
                  </a:cubicBezTo>
                  <a:cubicBezTo>
                    <a:pt x="71" y="292"/>
                    <a:pt x="71" y="292"/>
                    <a:pt x="71" y="292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67" y="298"/>
                    <a:pt x="67" y="298"/>
                    <a:pt x="67" y="298"/>
                  </a:cubicBezTo>
                  <a:cubicBezTo>
                    <a:pt x="67" y="299"/>
                    <a:pt x="67" y="300"/>
                    <a:pt x="68" y="300"/>
                  </a:cubicBezTo>
                  <a:cubicBezTo>
                    <a:pt x="69" y="300"/>
                    <a:pt x="69" y="300"/>
                    <a:pt x="69" y="300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8" y="297"/>
                    <a:pt x="68" y="297"/>
                    <a:pt x="68" y="297"/>
                  </a:cubicBezTo>
                  <a:cubicBezTo>
                    <a:pt x="63" y="301"/>
                    <a:pt x="63" y="301"/>
                    <a:pt x="63" y="301"/>
                  </a:cubicBezTo>
                  <a:cubicBezTo>
                    <a:pt x="62" y="301"/>
                    <a:pt x="62" y="302"/>
                    <a:pt x="62" y="303"/>
                  </a:cubicBezTo>
                  <a:cubicBezTo>
                    <a:pt x="62" y="303"/>
                    <a:pt x="62" y="304"/>
                    <a:pt x="63" y="304"/>
                  </a:cubicBezTo>
                  <a:cubicBezTo>
                    <a:pt x="63" y="305"/>
                    <a:pt x="63" y="305"/>
                    <a:pt x="63" y="305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3" y="301"/>
                    <a:pt x="63" y="301"/>
                    <a:pt x="63" y="301"/>
                  </a:cubicBezTo>
                  <a:cubicBezTo>
                    <a:pt x="54" y="305"/>
                    <a:pt x="54" y="305"/>
                    <a:pt x="54" y="305"/>
                  </a:cubicBezTo>
                  <a:cubicBezTo>
                    <a:pt x="53" y="305"/>
                    <a:pt x="53" y="306"/>
                    <a:pt x="52" y="307"/>
                  </a:cubicBezTo>
                  <a:cubicBezTo>
                    <a:pt x="52" y="307"/>
                    <a:pt x="53" y="308"/>
                    <a:pt x="53" y="309"/>
                  </a:cubicBezTo>
                  <a:cubicBezTo>
                    <a:pt x="53" y="309"/>
                    <a:pt x="53" y="309"/>
                    <a:pt x="53" y="309"/>
                  </a:cubicBezTo>
                  <a:cubicBezTo>
                    <a:pt x="48" y="312"/>
                    <a:pt x="48" y="312"/>
                    <a:pt x="48" y="312"/>
                  </a:cubicBezTo>
                  <a:cubicBezTo>
                    <a:pt x="48" y="312"/>
                    <a:pt x="47" y="313"/>
                    <a:pt x="47" y="313"/>
                  </a:cubicBezTo>
                  <a:cubicBezTo>
                    <a:pt x="47" y="314"/>
                    <a:pt x="47" y="315"/>
                    <a:pt x="48" y="315"/>
                  </a:cubicBezTo>
                  <a:cubicBezTo>
                    <a:pt x="49" y="315"/>
                    <a:pt x="49" y="315"/>
                    <a:pt x="49" y="315"/>
                  </a:cubicBezTo>
                  <a:cubicBezTo>
                    <a:pt x="50" y="314"/>
                    <a:pt x="50" y="314"/>
                    <a:pt x="50" y="314"/>
                  </a:cubicBezTo>
                  <a:cubicBezTo>
                    <a:pt x="49" y="312"/>
                    <a:pt x="49" y="312"/>
                    <a:pt x="49" y="312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7" y="315"/>
                    <a:pt x="37" y="316"/>
                    <a:pt x="37" y="317"/>
                  </a:cubicBezTo>
                  <a:cubicBezTo>
                    <a:pt x="36" y="317"/>
                    <a:pt x="37" y="318"/>
                    <a:pt x="37" y="319"/>
                  </a:cubicBezTo>
                  <a:cubicBezTo>
                    <a:pt x="39" y="319"/>
                    <a:pt x="39" y="319"/>
                    <a:pt x="39" y="319"/>
                  </a:cubicBezTo>
                  <a:cubicBezTo>
                    <a:pt x="40" y="318"/>
                    <a:pt x="40" y="318"/>
                    <a:pt x="40" y="318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0" y="319"/>
                    <a:pt x="30" y="319"/>
                    <a:pt x="30" y="319"/>
                  </a:cubicBezTo>
                  <a:cubicBezTo>
                    <a:pt x="29" y="319"/>
                    <a:pt x="29" y="320"/>
                    <a:pt x="28" y="320"/>
                  </a:cubicBezTo>
                  <a:cubicBezTo>
                    <a:pt x="28" y="321"/>
                    <a:pt x="29" y="322"/>
                    <a:pt x="29" y="322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1" y="321"/>
                    <a:pt x="31" y="321"/>
                    <a:pt x="31" y="321"/>
                  </a:cubicBezTo>
                  <a:cubicBezTo>
                    <a:pt x="30" y="319"/>
                    <a:pt x="30" y="319"/>
                    <a:pt x="30" y="319"/>
                  </a:cubicBezTo>
                  <a:cubicBezTo>
                    <a:pt x="23" y="322"/>
                    <a:pt x="23" y="322"/>
                    <a:pt x="23" y="322"/>
                  </a:cubicBezTo>
                  <a:cubicBezTo>
                    <a:pt x="22" y="323"/>
                    <a:pt x="22" y="323"/>
                    <a:pt x="22" y="324"/>
                  </a:cubicBezTo>
                  <a:cubicBezTo>
                    <a:pt x="22" y="325"/>
                    <a:pt x="22" y="326"/>
                    <a:pt x="23" y="326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6" y="324"/>
                    <a:pt x="26" y="324"/>
                    <a:pt x="26" y="324"/>
                  </a:cubicBezTo>
                  <a:cubicBezTo>
                    <a:pt x="16" y="327"/>
                    <a:pt x="16" y="327"/>
                    <a:pt x="16" y="327"/>
                  </a:cubicBezTo>
                  <a:cubicBezTo>
                    <a:pt x="16" y="328"/>
                    <a:pt x="15" y="328"/>
                    <a:pt x="15" y="329"/>
                  </a:cubicBezTo>
                  <a:cubicBezTo>
                    <a:pt x="15" y="330"/>
                    <a:pt x="15" y="330"/>
                    <a:pt x="16" y="331"/>
                  </a:cubicBezTo>
                  <a:cubicBezTo>
                    <a:pt x="16" y="331"/>
                    <a:pt x="16" y="331"/>
                    <a:pt x="16" y="331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3" y="326"/>
                    <a:pt x="3" y="326"/>
                    <a:pt x="3" y="326"/>
                  </a:cubicBezTo>
                  <a:cubicBezTo>
                    <a:pt x="2" y="326"/>
                    <a:pt x="1" y="327"/>
                    <a:pt x="1" y="328"/>
                  </a:cubicBezTo>
                  <a:cubicBezTo>
                    <a:pt x="0" y="328"/>
                    <a:pt x="1" y="329"/>
                    <a:pt x="1" y="330"/>
                  </a:cubicBezTo>
                  <a:cubicBezTo>
                    <a:pt x="11" y="336"/>
                    <a:pt x="11" y="336"/>
                    <a:pt x="11" y="336"/>
                  </a:cubicBezTo>
                  <a:cubicBezTo>
                    <a:pt x="12" y="336"/>
                    <a:pt x="13" y="336"/>
                    <a:pt x="13" y="335"/>
                  </a:cubicBezTo>
                  <a:cubicBezTo>
                    <a:pt x="14" y="334"/>
                    <a:pt x="14" y="333"/>
                    <a:pt x="13" y="33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3"/>
            <p:cNvSpPr/>
            <p:nvPr/>
          </p:nvSpPr>
          <p:spPr bwMode="auto">
            <a:xfrm>
              <a:off x="5797551" y="1951038"/>
              <a:ext cx="33338" cy="36513"/>
            </a:xfrm>
            <a:custGeom>
              <a:avLst/>
              <a:gdLst>
                <a:gd name="T0" fmla="*/ 21 w 22"/>
                <a:gd name="T1" fmla="*/ 19 h 23"/>
                <a:gd name="T2" fmla="*/ 17 w 22"/>
                <a:gd name="T3" fmla="*/ 16 h 23"/>
                <a:gd name="T4" fmla="*/ 9 w 22"/>
                <a:gd name="T5" fmla="*/ 4 h 23"/>
                <a:gd name="T6" fmla="*/ 8 w 22"/>
                <a:gd name="T7" fmla="*/ 4 h 23"/>
                <a:gd name="T8" fmla="*/ 3 w 22"/>
                <a:gd name="T9" fmla="*/ 1 h 23"/>
                <a:gd name="T10" fmla="*/ 0 w 22"/>
                <a:gd name="T11" fmla="*/ 1 h 23"/>
                <a:gd name="T12" fmla="*/ 1 w 22"/>
                <a:gd name="T13" fmla="*/ 4 h 23"/>
                <a:gd name="T14" fmla="*/ 6 w 22"/>
                <a:gd name="T15" fmla="*/ 7 h 23"/>
                <a:gd name="T16" fmla="*/ 14 w 22"/>
                <a:gd name="T17" fmla="*/ 19 h 23"/>
                <a:gd name="T18" fmla="*/ 14 w 22"/>
                <a:gd name="T19" fmla="*/ 20 h 23"/>
                <a:gd name="T20" fmla="*/ 19 w 22"/>
                <a:gd name="T21" fmla="*/ 22 h 23"/>
                <a:gd name="T22" fmla="*/ 22 w 22"/>
                <a:gd name="T23" fmla="*/ 22 h 23"/>
                <a:gd name="T24" fmla="*/ 21 w 22"/>
                <a:gd name="T25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23">
                  <a:moveTo>
                    <a:pt x="21" y="19"/>
                  </a:moveTo>
                  <a:cubicBezTo>
                    <a:pt x="17" y="16"/>
                    <a:pt x="17" y="16"/>
                    <a:pt x="17" y="16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0" y="23"/>
                    <a:pt x="21" y="23"/>
                    <a:pt x="22" y="22"/>
                  </a:cubicBezTo>
                  <a:cubicBezTo>
                    <a:pt x="22" y="21"/>
                    <a:pt x="22" y="19"/>
                    <a:pt x="21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4"/>
            <p:cNvSpPr/>
            <p:nvPr/>
          </p:nvSpPr>
          <p:spPr bwMode="auto">
            <a:xfrm>
              <a:off x="5573713" y="1941513"/>
              <a:ext cx="222250" cy="96838"/>
            </a:xfrm>
            <a:custGeom>
              <a:avLst/>
              <a:gdLst>
                <a:gd name="T0" fmla="*/ 2 w 142"/>
                <a:gd name="T1" fmla="*/ 59 h 62"/>
                <a:gd name="T2" fmla="*/ 12 w 142"/>
                <a:gd name="T3" fmla="*/ 54 h 62"/>
                <a:gd name="T4" fmla="*/ 30 w 142"/>
                <a:gd name="T5" fmla="*/ 59 h 62"/>
                <a:gd name="T6" fmla="*/ 27 w 142"/>
                <a:gd name="T7" fmla="*/ 60 h 62"/>
                <a:gd name="T8" fmla="*/ 44 w 142"/>
                <a:gd name="T9" fmla="*/ 55 h 62"/>
                <a:gd name="T10" fmla="*/ 57 w 142"/>
                <a:gd name="T11" fmla="*/ 59 h 62"/>
                <a:gd name="T12" fmla="*/ 53 w 142"/>
                <a:gd name="T13" fmla="*/ 59 h 62"/>
                <a:gd name="T14" fmla="*/ 74 w 142"/>
                <a:gd name="T15" fmla="*/ 57 h 62"/>
                <a:gd name="T16" fmla="*/ 79 w 142"/>
                <a:gd name="T17" fmla="*/ 52 h 62"/>
                <a:gd name="T18" fmla="*/ 79 w 142"/>
                <a:gd name="T19" fmla="*/ 46 h 62"/>
                <a:gd name="T20" fmla="*/ 82 w 142"/>
                <a:gd name="T21" fmla="*/ 36 h 62"/>
                <a:gd name="T22" fmla="*/ 83 w 142"/>
                <a:gd name="T23" fmla="*/ 29 h 62"/>
                <a:gd name="T24" fmla="*/ 86 w 142"/>
                <a:gd name="T25" fmla="*/ 26 h 62"/>
                <a:gd name="T26" fmla="*/ 86 w 142"/>
                <a:gd name="T27" fmla="*/ 26 h 62"/>
                <a:gd name="T28" fmla="*/ 85 w 142"/>
                <a:gd name="T29" fmla="*/ 17 h 62"/>
                <a:gd name="T30" fmla="*/ 94 w 142"/>
                <a:gd name="T31" fmla="*/ 12 h 62"/>
                <a:gd name="T32" fmla="*/ 103 w 142"/>
                <a:gd name="T33" fmla="*/ 14 h 62"/>
                <a:gd name="T34" fmla="*/ 102 w 142"/>
                <a:gd name="T35" fmla="*/ 12 h 62"/>
                <a:gd name="T36" fmla="*/ 114 w 142"/>
                <a:gd name="T37" fmla="*/ 10 h 62"/>
                <a:gd name="T38" fmla="*/ 120 w 142"/>
                <a:gd name="T39" fmla="*/ 12 h 62"/>
                <a:gd name="T40" fmla="*/ 118 w 142"/>
                <a:gd name="T41" fmla="*/ 8 h 62"/>
                <a:gd name="T42" fmla="*/ 129 w 142"/>
                <a:gd name="T43" fmla="*/ 5 h 62"/>
                <a:gd name="T44" fmla="*/ 140 w 142"/>
                <a:gd name="T45" fmla="*/ 7 h 62"/>
                <a:gd name="T46" fmla="*/ 135 w 142"/>
                <a:gd name="T47" fmla="*/ 2 h 62"/>
                <a:gd name="T48" fmla="*/ 140 w 142"/>
                <a:gd name="T49" fmla="*/ 2 h 62"/>
                <a:gd name="T50" fmla="*/ 127 w 142"/>
                <a:gd name="T51" fmla="*/ 8 h 62"/>
                <a:gd name="T52" fmla="*/ 116 w 142"/>
                <a:gd name="T53" fmla="*/ 8 h 62"/>
                <a:gd name="T54" fmla="*/ 121 w 142"/>
                <a:gd name="T55" fmla="*/ 8 h 62"/>
                <a:gd name="T56" fmla="*/ 112 w 142"/>
                <a:gd name="T57" fmla="*/ 14 h 62"/>
                <a:gd name="T58" fmla="*/ 100 w 142"/>
                <a:gd name="T59" fmla="*/ 11 h 62"/>
                <a:gd name="T60" fmla="*/ 102 w 142"/>
                <a:gd name="T61" fmla="*/ 10 h 62"/>
                <a:gd name="T62" fmla="*/ 92 w 142"/>
                <a:gd name="T63" fmla="*/ 16 h 62"/>
                <a:gd name="T64" fmla="*/ 83 w 142"/>
                <a:gd name="T65" fmla="*/ 17 h 62"/>
                <a:gd name="T66" fmla="*/ 83 w 142"/>
                <a:gd name="T67" fmla="*/ 17 h 62"/>
                <a:gd name="T68" fmla="*/ 84 w 142"/>
                <a:gd name="T69" fmla="*/ 26 h 62"/>
                <a:gd name="T70" fmla="*/ 81 w 142"/>
                <a:gd name="T71" fmla="*/ 33 h 62"/>
                <a:gd name="T72" fmla="*/ 80 w 142"/>
                <a:gd name="T73" fmla="*/ 39 h 62"/>
                <a:gd name="T74" fmla="*/ 77 w 142"/>
                <a:gd name="T75" fmla="*/ 46 h 62"/>
                <a:gd name="T76" fmla="*/ 77 w 142"/>
                <a:gd name="T77" fmla="*/ 46 h 62"/>
                <a:gd name="T78" fmla="*/ 78 w 142"/>
                <a:gd name="T79" fmla="*/ 54 h 62"/>
                <a:gd name="T80" fmla="*/ 69 w 142"/>
                <a:gd name="T81" fmla="*/ 59 h 62"/>
                <a:gd name="T82" fmla="*/ 54 w 142"/>
                <a:gd name="T83" fmla="*/ 55 h 62"/>
                <a:gd name="T84" fmla="*/ 55 w 142"/>
                <a:gd name="T85" fmla="*/ 58 h 62"/>
                <a:gd name="T86" fmla="*/ 41 w 142"/>
                <a:gd name="T87" fmla="*/ 59 h 62"/>
                <a:gd name="T88" fmla="*/ 27 w 142"/>
                <a:gd name="T89" fmla="*/ 56 h 62"/>
                <a:gd name="T90" fmla="*/ 28 w 142"/>
                <a:gd name="T91" fmla="*/ 58 h 62"/>
                <a:gd name="T92" fmla="*/ 10 w 142"/>
                <a:gd name="T93" fmla="*/ 58 h 62"/>
                <a:gd name="T94" fmla="*/ 2 w 142"/>
                <a:gd name="T95" fmla="*/ 55 h 62"/>
                <a:gd name="T96" fmla="*/ 6 w 142"/>
                <a:gd name="T97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2" h="62">
                  <a:moveTo>
                    <a:pt x="5" y="57"/>
                  </a:moveTo>
                  <a:cubicBezTo>
                    <a:pt x="3" y="55"/>
                    <a:pt x="3" y="55"/>
                    <a:pt x="3" y="55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60"/>
                    <a:pt x="14" y="59"/>
                    <a:pt x="15" y="58"/>
                  </a:cubicBezTo>
                  <a:cubicBezTo>
                    <a:pt x="15" y="57"/>
                    <a:pt x="15" y="56"/>
                    <a:pt x="14" y="56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8" y="60"/>
                    <a:pt x="29" y="60"/>
                    <a:pt x="30" y="59"/>
                  </a:cubicBezTo>
                  <a:cubicBezTo>
                    <a:pt x="30" y="58"/>
                    <a:pt x="30" y="57"/>
                    <a:pt x="29" y="57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9"/>
                    <a:pt x="45" y="58"/>
                  </a:cubicBezTo>
                  <a:cubicBezTo>
                    <a:pt x="45" y="57"/>
                    <a:pt x="45" y="56"/>
                    <a:pt x="44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6" y="60"/>
                    <a:pt x="57" y="60"/>
                    <a:pt x="57" y="59"/>
                  </a:cubicBezTo>
                  <a:cubicBezTo>
                    <a:pt x="58" y="58"/>
                    <a:pt x="57" y="57"/>
                    <a:pt x="56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62"/>
                    <a:pt x="76" y="61"/>
                    <a:pt x="76" y="61"/>
                  </a:cubicBezTo>
                  <a:cubicBezTo>
                    <a:pt x="77" y="60"/>
                    <a:pt x="76" y="59"/>
                    <a:pt x="75" y="58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0" y="55"/>
                    <a:pt x="80" y="55"/>
                    <a:pt x="80" y="54"/>
                  </a:cubicBezTo>
                  <a:cubicBezTo>
                    <a:pt x="80" y="53"/>
                    <a:pt x="80" y="52"/>
                    <a:pt x="79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1" y="46"/>
                    <a:pt x="81" y="45"/>
                    <a:pt x="80" y="45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7"/>
                    <a:pt x="83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4" y="31"/>
                    <a:pt x="84" y="31"/>
                    <a:pt x="84" y="31"/>
                  </a:cubicBezTo>
                  <a:cubicBezTo>
                    <a:pt x="84" y="31"/>
                    <a:pt x="84" y="30"/>
                    <a:pt x="83" y="29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6"/>
                    <a:pt x="86" y="24"/>
                    <a:pt x="85" y="24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7"/>
                    <a:pt x="87" y="16"/>
                    <a:pt x="86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5" y="16"/>
                    <a:pt x="95" y="15"/>
                    <a:pt x="95" y="14"/>
                  </a:cubicBezTo>
                  <a:cubicBezTo>
                    <a:pt x="95" y="13"/>
                    <a:pt x="95" y="13"/>
                    <a:pt x="94" y="12"/>
                  </a:cubicBezTo>
                  <a:cubicBezTo>
                    <a:pt x="93" y="12"/>
                    <a:pt x="93" y="12"/>
                    <a:pt x="93" y="12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3" y="14"/>
                    <a:pt x="104" y="14"/>
                    <a:pt x="104" y="13"/>
                  </a:cubicBezTo>
                  <a:cubicBezTo>
                    <a:pt x="105" y="12"/>
                    <a:pt x="104" y="11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4" y="14"/>
                    <a:pt x="115" y="13"/>
                    <a:pt x="115" y="12"/>
                  </a:cubicBezTo>
                  <a:cubicBezTo>
                    <a:pt x="115" y="11"/>
                    <a:pt x="115" y="11"/>
                    <a:pt x="114" y="10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3" y="10"/>
                    <a:pt x="122" y="9"/>
                    <a:pt x="122" y="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8" y="8"/>
                    <a:pt x="128" y="8"/>
                    <a:pt x="128" y="8"/>
                  </a:cubicBezTo>
                  <a:cubicBezTo>
                    <a:pt x="129" y="8"/>
                    <a:pt x="130" y="8"/>
                    <a:pt x="130" y="7"/>
                  </a:cubicBezTo>
                  <a:cubicBezTo>
                    <a:pt x="130" y="6"/>
                    <a:pt x="130" y="5"/>
                    <a:pt x="129" y="5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1" y="6"/>
                    <a:pt x="142" y="6"/>
                    <a:pt x="142" y="5"/>
                  </a:cubicBezTo>
                  <a:cubicBezTo>
                    <a:pt x="142" y="4"/>
                    <a:pt x="142" y="3"/>
                    <a:pt x="141" y="3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137" y="0"/>
                    <a:pt x="136" y="1"/>
                    <a:pt x="135" y="2"/>
                  </a:cubicBezTo>
                  <a:cubicBezTo>
                    <a:pt x="134" y="3"/>
                    <a:pt x="135" y="4"/>
                    <a:pt x="136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6" y="4"/>
                    <a:pt x="125" y="5"/>
                    <a:pt x="125" y="6"/>
                  </a:cubicBezTo>
                  <a:cubicBezTo>
                    <a:pt x="125" y="6"/>
                    <a:pt x="125" y="7"/>
                    <a:pt x="126" y="8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7" y="7"/>
                    <a:pt x="116" y="7"/>
                    <a:pt x="116" y="8"/>
                  </a:cubicBezTo>
                  <a:cubicBezTo>
                    <a:pt x="116" y="9"/>
                    <a:pt x="116" y="10"/>
                    <a:pt x="117" y="1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8" y="7"/>
                    <a:pt x="108" y="8"/>
                    <a:pt x="107" y="9"/>
                  </a:cubicBezTo>
                  <a:cubicBezTo>
                    <a:pt x="107" y="10"/>
                    <a:pt x="107" y="11"/>
                    <a:pt x="108" y="11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1" y="10"/>
                    <a:pt x="100" y="11"/>
                    <a:pt x="100" y="11"/>
                  </a:cubicBezTo>
                  <a:cubicBezTo>
                    <a:pt x="100" y="12"/>
                    <a:pt x="100" y="13"/>
                    <a:pt x="101" y="14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1" y="11"/>
                    <a:pt x="90" y="12"/>
                    <a:pt x="90" y="13"/>
                  </a:cubicBezTo>
                  <a:cubicBezTo>
                    <a:pt x="90" y="14"/>
                    <a:pt x="90" y="15"/>
                    <a:pt x="91" y="15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3" y="16"/>
                    <a:pt x="83" y="16"/>
                    <a:pt x="83" y="17"/>
                  </a:cubicBezTo>
                  <a:cubicBezTo>
                    <a:pt x="83" y="18"/>
                    <a:pt x="83" y="19"/>
                    <a:pt x="84" y="19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2" y="26"/>
                    <a:pt x="82" y="27"/>
                    <a:pt x="83" y="27"/>
                  </a:cubicBezTo>
                  <a:cubicBezTo>
                    <a:pt x="83" y="27"/>
                    <a:pt x="83" y="27"/>
                    <a:pt x="83" y="27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1"/>
                    <a:pt x="80" y="32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8"/>
                    <a:pt x="79" y="39"/>
                    <a:pt x="80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6" y="46"/>
                    <a:pt x="77" y="47"/>
                    <a:pt x="78" y="48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4" y="53"/>
                    <a:pt x="75" y="54"/>
                    <a:pt x="76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8" y="55"/>
                    <a:pt x="68" y="56"/>
                    <a:pt x="68" y="57"/>
                  </a:cubicBezTo>
                  <a:cubicBezTo>
                    <a:pt x="68" y="58"/>
                    <a:pt x="68" y="58"/>
                    <a:pt x="69" y="59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3" y="55"/>
                    <a:pt x="52" y="55"/>
                    <a:pt x="51" y="56"/>
                  </a:cubicBezTo>
                  <a:cubicBezTo>
                    <a:pt x="51" y="57"/>
                    <a:pt x="51" y="58"/>
                    <a:pt x="52" y="59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2" y="55"/>
                    <a:pt x="41" y="56"/>
                    <a:pt x="41" y="57"/>
                  </a:cubicBezTo>
                  <a:cubicBezTo>
                    <a:pt x="40" y="57"/>
                    <a:pt x="41" y="58"/>
                    <a:pt x="41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6" y="56"/>
                    <a:pt x="25" y="56"/>
                    <a:pt x="25" y="57"/>
                  </a:cubicBezTo>
                  <a:cubicBezTo>
                    <a:pt x="25" y="58"/>
                    <a:pt x="25" y="59"/>
                    <a:pt x="26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0" y="54"/>
                    <a:pt x="9" y="55"/>
                    <a:pt x="9" y="56"/>
                  </a:cubicBezTo>
                  <a:cubicBezTo>
                    <a:pt x="8" y="56"/>
                    <a:pt x="9" y="57"/>
                    <a:pt x="10" y="58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5"/>
                    <a:pt x="0" y="56"/>
                    <a:pt x="0" y="57"/>
                  </a:cubicBezTo>
                  <a:cubicBezTo>
                    <a:pt x="0" y="57"/>
                    <a:pt x="0" y="58"/>
                    <a:pt x="1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1"/>
                    <a:pt x="5" y="61"/>
                    <a:pt x="6" y="60"/>
                  </a:cubicBezTo>
                  <a:cubicBezTo>
                    <a:pt x="7" y="59"/>
                    <a:pt x="6" y="57"/>
                    <a:pt x="5" y="5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5"/>
            <p:cNvSpPr/>
            <p:nvPr/>
          </p:nvSpPr>
          <p:spPr bwMode="auto">
            <a:xfrm>
              <a:off x="5556251" y="1960563"/>
              <a:ext cx="23813" cy="71438"/>
            </a:xfrm>
            <a:custGeom>
              <a:avLst/>
              <a:gdLst>
                <a:gd name="T0" fmla="*/ 14 w 15"/>
                <a:gd name="T1" fmla="*/ 41 h 45"/>
                <a:gd name="T2" fmla="*/ 13 w 15"/>
                <a:gd name="T3" fmla="*/ 40 h 45"/>
                <a:gd name="T4" fmla="*/ 14 w 15"/>
                <a:gd name="T5" fmla="*/ 33 h 45"/>
                <a:gd name="T6" fmla="*/ 13 w 15"/>
                <a:gd name="T7" fmla="*/ 31 h 45"/>
                <a:gd name="T8" fmla="*/ 12 w 15"/>
                <a:gd name="T9" fmla="*/ 30 h 45"/>
                <a:gd name="T10" fmla="*/ 11 w 15"/>
                <a:gd name="T11" fmla="*/ 32 h 45"/>
                <a:gd name="T12" fmla="*/ 13 w 15"/>
                <a:gd name="T13" fmla="*/ 32 h 45"/>
                <a:gd name="T14" fmla="*/ 12 w 15"/>
                <a:gd name="T15" fmla="*/ 22 h 45"/>
                <a:gd name="T16" fmla="*/ 11 w 15"/>
                <a:gd name="T17" fmla="*/ 21 h 45"/>
                <a:gd name="T18" fmla="*/ 10 w 15"/>
                <a:gd name="T19" fmla="*/ 21 h 45"/>
                <a:gd name="T20" fmla="*/ 9 w 15"/>
                <a:gd name="T21" fmla="*/ 23 h 45"/>
                <a:gd name="T22" fmla="*/ 11 w 15"/>
                <a:gd name="T23" fmla="*/ 22 h 45"/>
                <a:gd name="T24" fmla="*/ 10 w 15"/>
                <a:gd name="T25" fmla="*/ 12 h 45"/>
                <a:gd name="T26" fmla="*/ 9 w 15"/>
                <a:gd name="T27" fmla="*/ 10 h 45"/>
                <a:gd name="T28" fmla="*/ 7 w 15"/>
                <a:gd name="T29" fmla="*/ 9 h 45"/>
                <a:gd name="T30" fmla="*/ 5 w 15"/>
                <a:gd name="T31" fmla="*/ 2 h 45"/>
                <a:gd name="T32" fmla="*/ 5 w 15"/>
                <a:gd name="T33" fmla="*/ 1 h 45"/>
                <a:gd name="T34" fmla="*/ 3 w 15"/>
                <a:gd name="T35" fmla="*/ 0 h 45"/>
                <a:gd name="T36" fmla="*/ 0 w 15"/>
                <a:gd name="T37" fmla="*/ 1 h 45"/>
                <a:gd name="T38" fmla="*/ 1 w 15"/>
                <a:gd name="T39" fmla="*/ 4 h 45"/>
                <a:gd name="T40" fmla="*/ 2 w 15"/>
                <a:gd name="T41" fmla="*/ 4 h 45"/>
                <a:gd name="T42" fmla="*/ 3 w 15"/>
                <a:gd name="T43" fmla="*/ 11 h 45"/>
                <a:gd name="T44" fmla="*/ 4 w 15"/>
                <a:gd name="T45" fmla="*/ 12 h 45"/>
                <a:gd name="T46" fmla="*/ 6 w 15"/>
                <a:gd name="T47" fmla="*/ 13 h 45"/>
                <a:gd name="T48" fmla="*/ 7 w 15"/>
                <a:gd name="T49" fmla="*/ 23 h 45"/>
                <a:gd name="T50" fmla="*/ 8 w 15"/>
                <a:gd name="T51" fmla="*/ 24 h 45"/>
                <a:gd name="T52" fmla="*/ 8 w 15"/>
                <a:gd name="T53" fmla="*/ 25 h 45"/>
                <a:gd name="T54" fmla="*/ 10 w 15"/>
                <a:gd name="T55" fmla="*/ 23 h 45"/>
                <a:gd name="T56" fmla="*/ 8 w 15"/>
                <a:gd name="T57" fmla="*/ 23 h 45"/>
                <a:gd name="T58" fmla="*/ 9 w 15"/>
                <a:gd name="T59" fmla="*/ 33 h 45"/>
                <a:gd name="T60" fmla="*/ 10 w 15"/>
                <a:gd name="T61" fmla="*/ 34 h 45"/>
                <a:gd name="T62" fmla="*/ 11 w 15"/>
                <a:gd name="T63" fmla="*/ 34 h 45"/>
                <a:gd name="T64" fmla="*/ 12 w 15"/>
                <a:gd name="T65" fmla="*/ 33 h 45"/>
                <a:gd name="T66" fmla="*/ 10 w 15"/>
                <a:gd name="T67" fmla="*/ 32 h 45"/>
                <a:gd name="T68" fmla="*/ 9 w 15"/>
                <a:gd name="T69" fmla="*/ 41 h 45"/>
                <a:gd name="T70" fmla="*/ 10 w 15"/>
                <a:gd name="T71" fmla="*/ 43 h 45"/>
                <a:gd name="T72" fmla="*/ 11 w 15"/>
                <a:gd name="T73" fmla="*/ 44 h 45"/>
                <a:gd name="T74" fmla="*/ 14 w 15"/>
                <a:gd name="T75" fmla="*/ 44 h 45"/>
                <a:gd name="T76" fmla="*/ 14 w 15"/>
                <a:gd name="T77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" h="45">
                  <a:moveTo>
                    <a:pt x="14" y="41"/>
                  </a:moveTo>
                  <a:cubicBezTo>
                    <a:pt x="13" y="40"/>
                    <a:pt x="13" y="40"/>
                    <a:pt x="13" y="40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2"/>
                    <a:pt x="14" y="31"/>
                    <a:pt x="13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9" y="11"/>
                    <a:pt x="9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8" y="24"/>
                    <a:pt x="8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3"/>
                    <a:pt x="10" y="4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5"/>
                    <a:pt x="14" y="45"/>
                    <a:pt x="14" y="44"/>
                  </a:cubicBezTo>
                  <a:cubicBezTo>
                    <a:pt x="15" y="43"/>
                    <a:pt x="15" y="42"/>
                    <a:pt x="14" y="4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6"/>
            <p:cNvSpPr/>
            <p:nvPr/>
          </p:nvSpPr>
          <p:spPr bwMode="auto">
            <a:xfrm>
              <a:off x="5329238" y="1928813"/>
              <a:ext cx="204788" cy="57150"/>
            </a:xfrm>
            <a:custGeom>
              <a:avLst/>
              <a:gdLst>
                <a:gd name="T0" fmla="*/ 49 w 131"/>
                <a:gd name="T1" fmla="*/ 29 h 37"/>
                <a:gd name="T2" fmla="*/ 15 w 131"/>
                <a:gd name="T3" fmla="*/ 8 h 37"/>
                <a:gd name="T4" fmla="*/ 3 w 131"/>
                <a:gd name="T5" fmla="*/ 1 h 37"/>
                <a:gd name="T6" fmla="*/ 4 w 131"/>
                <a:gd name="T7" fmla="*/ 1 h 37"/>
                <a:gd name="T8" fmla="*/ 4 w 131"/>
                <a:gd name="T9" fmla="*/ 1 h 37"/>
                <a:gd name="T10" fmla="*/ 4 w 131"/>
                <a:gd name="T11" fmla="*/ 1 h 37"/>
                <a:gd name="T12" fmla="*/ 2 w 131"/>
                <a:gd name="T13" fmla="*/ 2 h 37"/>
                <a:gd name="T14" fmla="*/ 2 w 131"/>
                <a:gd name="T15" fmla="*/ 2 h 37"/>
                <a:gd name="T16" fmla="*/ 2 w 131"/>
                <a:gd name="T17" fmla="*/ 2 h 37"/>
                <a:gd name="T18" fmla="*/ 2 w 131"/>
                <a:gd name="T19" fmla="*/ 2 h 37"/>
                <a:gd name="T20" fmla="*/ 2 w 131"/>
                <a:gd name="T21" fmla="*/ 4 h 37"/>
                <a:gd name="T22" fmla="*/ 2 w 131"/>
                <a:gd name="T23" fmla="*/ 4 h 37"/>
                <a:gd name="T24" fmla="*/ 2 w 131"/>
                <a:gd name="T25" fmla="*/ 4 h 37"/>
                <a:gd name="T26" fmla="*/ 3 w 131"/>
                <a:gd name="T27" fmla="*/ 5 h 37"/>
                <a:gd name="T28" fmla="*/ 63 w 131"/>
                <a:gd name="T29" fmla="*/ 34 h 37"/>
                <a:gd name="T30" fmla="*/ 70 w 131"/>
                <a:gd name="T31" fmla="*/ 33 h 37"/>
                <a:gd name="T32" fmla="*/ 70 w 131"/>
                <a:gd name="T33" fmla="*/ 36 h 37"/>
                <a:gd name="T34" fmla="*/ 74 w 131"/>
                <a:gd name="T35" fmla="*/ 28 h 37"/>
                <a:gd name="T36" fmla="*/ 74 w 131"/>
                <a:gd name="T37" fmla="*/ 31 h 37"/>
                <a:gd name="T38" fmla="*/ 81 w 131"/>
                <a:gd name="T39" fmla="*/ 24 h 37"/>
                <a:gd name="T40" fmla="*/ 80 w 131"/>
                <a:gd name="T41" fmla="*/ 26 h 37"/>
                <a:gd name="T42" fmla="*/ 87 w 131"/>
                <a:gd name="T43" fmla="*/ 18 h 37"/>
                <a:gd name="T44" fmla="*/ 87 w 131"/>
                <a:gd name="T45" fmla="*/ 20 h 37"/>
                <a:gd name="T46" fmla="*/ 92 w 131"/>
                <a:gd name="T47" fmla="*/ 11 h 37"/>
                <a:gd name="T48" fmla="*/ 91 w 131"/>
                <a:gd name="T49" fmla="*/ 14 h 37"/>
                <a:gd name="T50" fmla="*/ 98 w 131"/>
                <a:gd name="T51" fmla="*/ 8 h 37"/>
                <a:gd name="T52" fmla="*/ 97 w 131"/>
                <a:gd name="T53" fmla="*/ 11 h 37"/>
                <a:gd name="T54" fmla="*/ 130 w 131"/>
                <a:gd name="T55" fmla="*/ 17 h 37"/>
                <a:gd name="T56" fmla="*/ 124 w 131"/>
                <a:gd name="T57" fmla="*/ 19 h 37"/>
                <a:gd name="T58" fmla="*/ 129 w 131"/>
                <a:gd name="T59" fmla="*/ 17 h 37"/>
                <a:gd name="T60" fmla="*/ 96 w 131"/>
                <a:gd name="T61" fmla="*/ 11 h 37"/>
                <a:gd name="T62" fmla="*/ 97 w 131"/>
                <a:gd name="T63" fmla="*/ 8 h 37"/>
                <a:gd name="T64" fmla="*/ 90 w 131"/>
                <a:gd name="T65" fmla="*/ 14 h 37"/>
                <a:gd name="T66" fmla="*/ 89 w 131"/>
                <a:gd name="T67" fmla="*/ 11 h 37"/>
                <a:gd name="T68" fmla="*/ 84 w 131"/>
                <a:gd name="T69" fmla="*/ 21 h 37"/>
                <a:gd name="T70" fmla="*/ 85 w 131"/>
                <a:gd name="T71" fmla="*/ 18 h 37"/>
                <a:gd name="T72" fmla="*/ 78 w 131"/>
                <a:gd name="T73" fmla="*/ 26 h 37"/>
                <a:gd name="T74" fmla="*/ 79 w 131"/>
                <a:gd name="T75" fmla="*/ 24 h 37"/>
                <a:gd name="T76" fmla="*/ 72 w 131"/>
                <a:gd name="T77" fmla="*/ 31 h 37"/>
                <a:gd name="T78" fmla="*/ 71 w 131"/>
                <a:gd name="T79" fmla="*/ 28 h 37"/>
                <a:gd name="T80" fmla="*/ 67 w 131"/>
                <a:gd name="T81" fmla="*/ 37 h 37"/>
                <a:gd name="T82" fmla="*/ 70 w 131"/>
                <a:gd name="T83" fmla="*/ 33 h 37"/>
                <a:gd name="T84" fmla="*/ 7 w 131"/>
                <a:gd name="T85" fmla="*/ 2 h 37"/>
                <a:gd name="T86" fmla="*/ 2 w 131"/>
                <a:gd name="T87" fmla="*/ 0 h 37"/>
                <a:gd name="T88" fmla="*/ 2 w 131"/>
                <a:gd name="T89" fmla="*/ 2 h 37"/>
                <a:gd name="T90" fmla="*/ 0 w 131"/>
                <a:gd name="T91" fmla="*/ 3 h 37"/>
                <a:gd name="T92" fmla="*/ 30 w 131"/>
                <a:gd name="T93" fmla="*/ 21 h 37"/>
                <a:gd name="T94" fmla="*/ 46 w 131"/>
                <a:gd name="T95" fmla="*/ 32 h 37"/>
                <a:gd name="T96" fmla="*/ 46 w 131"/>
                <a:gd name="T97" fmla="*/ 32 h 37"/>
                <a:gd name="T98" fmla="*/ 46 w 131"/>
                <a:gd name="T99" fmla="*/ 32 h 37"/>
                <a:gd name="T100" fmla="*/ 46 w 131"/>
                <a:gd name="T101" fmla="*/ 32 h 37"/>
                <a:gd name="T102" fmla="*/ 48 w 131"/>
                <a:gd name="T103" fmla="*/ 31 h 37"/>
                <a:gd name="T104" fmla="*/ 48 w 131"/>
                <a:gd name="T105" fmla="*/ 31 h 37"/>
                <a:gd name="T106" fmla="*/ 50 w 131"/>
                <a:gd name="T107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1" h="37">
                  <a:moveTo>
                    <a:pt x="50" y="32"/>
                  </a:moveTo>
                  <a:cubicBezTo>
                    <a:pt x="50" y="32"/>
                    <a:pt x="50" y="31"/>
                    <a:pt x="50" y="31"/>
                  </a:cubicBezTo>
                  <a:cubicBezTo>
                    <a:pt x="50" y="30"/>
                    <a:pt x="50" y="30"/>
                    <a:pt x="49" y="29"/>
                  </a:cubicBezTo>
                  <a:cubicBezTo>
                    <a:pt x="49" y="29"/>
                    <a:pt x="49" y="29"/>
                    <a:pt x="48" y="28"/>
                  </a:cubicBezTo>
                  <a:cubicBezTo>
                    <a:pt x="46" y="27"/>
                    <a:pt x="43" y="24"/>
                    <a:pt x="38" y="22"/>
                  </a:cubicBezTo>
                  <a:cubicBezTo>
                    <a:pt x="31" y="17"/>
                    <a:pt x="22" y="12"/>
                    <a:pt x="15" y="8"/>
                  </a:cubicBezTo>
                  <a:cubicBezTo>
                    <a:pt x="12" y="6"/>
                    <a:pt x="9" y="4"/>
                    <a:pt x="7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5"/>
                  </a:cubicBezTo>
                  <a:cubicBezTo>
                    <a:pt x="6" y="6"/>
                    <a:pt x="11" y="8"/>
                    <a:pt x="18" y="11"/>
                  </a:cubicBezTo>
                  <a:cubicBezTo>
                    <a:pt x="28" y="16"/>
                    <a:pt x="40" y="23"/>
                    <a:pt x="50" y="28"/>
                  </a:cubicBezTo>
                  <a:cubicBezTo>
                    <a:pt x="55" y="30"/>
                    <a:pt x="60" y="33"/>
                    <a:pt x="63" y="34"/>
                  </a:cubicBezTo>
                  <a:cubicBezTo>
                    <a:pt x="66" y="36"/>
                    <a:pt x="68" y="37"/>
                    <a:pt x="68" y="37"/>
                  </a:cubicBezTo>
                  <a:cubicBezTo>
                    <a:pt x="69" y="37"/>
                    <a:pt x="70" y="37"/>
                    <a:pt x="70" y="36"/>
                  </a:cubicBezTo>
                  <a:cubicBezTo>
                    <a:pt x="71" y="35"/>
                    <a:pt x="71" y="34"/>
                    <a:pt x="70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0"/>
                    <a:pt x="75" y="29"/>
                  </a:cubicBezTo>
                  <a:cubicBezTo>
                    <a:pt x="75" y="29"/>
                    <a:pt x="74" y="28"/>
                    <a:pt x="74" y="28"/>
                  </a:cubicBezTo>
                  <a:cubicBezTo>
                    <a:pt x="74" y="28"/>
                    <a:pt x="74" y="28"/>
                    <a:pt x="74" y="28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2" y="27"/>
                    <a:pt x="82" y="26"/>
                    <a:pt x="82" y="26"/>
                  </a:cubicBezTo>
                  <a:cubicBezTo>
                    <a:pt x="82" y="25"/>
                    <a:pt x="82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1"/>
                    <a:pt x="88" y="20"/>
                    <a:pt x="88" y="20"/>
                  </a:cubicBezTo>
                  <a:cubicBezTo>
                    <a:pt x="88" y="19"/>
                    <a:pt x="88" y="18"/>
                    <a:pt x="87" y="18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3" y="13"/>
                    <a:pt x="93" y="13"/>
                    <a:pt x="93" y="12"/>
                  </a:cubicBezTo>
                  <a:cubicBezTo>
                    <a:pt x="93" y="12"/>
                    <a:pt x="93" y="11"/>
                    <a:pt x="92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99" y="11"/>
                    <a:pt x="99" y="10"/>
                    <a:pt x="99" y="10"/>
                  </a:cubicBezTo>
                  <a:cubicBezTo>
                    <a:pt x="99" y="9"/>
                    <a:pt x="99" y="8"/>
                    <a:pt x="98" y="8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9" y="21"/>
                    <a:pt x="130" y="21"/>
                    <a:pt x="130" y="20"/>
                  </a:cubicBezTo>
                  <a:cubicBezTo>
                    <a:pt x="131" y="19"/>
                    <a:pt x="130" y="18"/>
                    <a:pt x="130" y="17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6" y="15"/>
                    <a:pt x="124" y="15"/>
                    <a:pt x="124" y="16"/>
                  </a:cubicBezTo>
                  <a:cubicBezTo>
                    <a:pt x="123" y="17"/>
                    <a:pt x="123" y="18"/>
                    <a:pt x="124" y="19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9" y="19"/>
                    <a:pt x="129" y="19"/>
                    <a:pt x="129" y="19"/>
                  </a:cubicBezTo>
                  <a:cubicBezTo>
                    <a:pt x="129" y="17"/>
                    <a:pt x="129" y="17"/>
                    <a:pt x="129" y="17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7" y="7"/>
                    <a:pt x="96" y="8"/>
                    <a:pt x="95" y="9"/>
                  </a:cubicBezTo>
                  <a:cubicBezTo>
                    <a:pt x="95" y="10"/>
                    <a:pt x="95" y="11"/>
                    <a:pt x="96" y="11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89" y="11"/>
                    <a:pt x="89" y="12"/>
                    <a:pt x="89" y="12"/>
                  </a:cubicBezTo>
                  <a:cubicBezTo>
                    <a:pt x="89" y="13"/>
                    <a:pt x="89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18"/>
                    <a:pt x="83" y="19"/>
                    <a:pt x="83" y="19"/>
                  </a:cubicBezTo>
                  <a:cubicBezTo>
                    <a:pt x="84" y="20"/>
                    <a:pt x="84" y="21"/>
                    <a:pt x="84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3"/>
                    <a:pt x="77" y="24"/>
                    <a:pt x="77" y="25"/>
                  </a:cubicBezTo>
                  <a:cubicBezTo>
                    <a:pt x="77" y="25"/>
                    <a:pt x="77" y="26"/>
                    <a:pt x="78" y="26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30"/>
                    <a:pt x="71" y="31"/>
                    <a:pt x="72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6" y="34"/>
                    <a:pt x="66" y="35"/>
                    <a:pt x="66" y="35"/>
                  </a:cubicBezTo>
                  <a:cubicBezTo>
                    <a:pt x="66" y="36"/>
                    <a:pt x="67" y="36"/>
                    <a:pt x="67" y="37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54" y="25"/>
                    <a:pt x="38" y="17"/>
                  </a:cubicBezTo>
                  <a:cubicBezTo>
                    <a:pt x="30" y="13"/>
                    <a:pt x="22" y="9"/>
                    <a:pt x="15" y="5"/>
                  </a:cubicBezTo>
                  <a:cubicBezTo>
                    <a:pt x="12" y="4"/>
                    <a:pt x="9" y="3"/>
                    <a:pt x="7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10" y="10"/>
                    <a:pt x="20" y="16"/>
                    <a:pt x="30" y="21"/>
                  </a:cubicBezTo>
                  <a:cubicBezTo>
                    <a:pt x="34" y="24"/>
                    <a:pt x="39" y="27"/>
                    <a:pt x="42" y="29"/>
                  </a:cubicBezTo>
                  <a:cubicBezTo>
                    <a:pt x="43" y="30"/>
                    <a:pt x="45" y="30"/>
                    <a:pt x="45" y="31"/>
                  </a:cubicBezTo>
                  <a:cubicBezTo>
                    <a:pt x="46" y="31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1"/>
                    <a:pt x="46" y="32"/>
                    <a:pt x="46" y="32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8" y="33"/>
                    <a:pt x="49" y="33"/>
                    <a:pt x="50" y="3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7"/>
            <p:cNvSpPr/>
            <p:nvPr/>
          </p:nvSpPr>
          <p:spPr bwMode="auto">
            <a:xfrm>
              <a:off x="5526088" y="1427163"/>
              <a:ext cx="228600" cy="222250"/>
            </a:xfrm>
            <a:custGeom>
              <a:avLst/>
              <a:gdLst>
                <a:gd name="T0" fmla="*/ 14 w 146"/>
                <a:gd name="T1" fmla="*/ 107 h 142"/>
                <a:gd name="T2" fmla="*/ 12 w 146"/>
                <a:gd name="T3" fmla="*/ 109 h 142"/>
                <a:gd name="T4" fmla="*/ 9 w 146"/>
                <a:gd name="T5" fmla="*/ 95 h 142"/>
                <a:gd name="T6" fmla="*/ 7 w 146"/>
                <a:gd name="T7" fmla="*/ 97 h 142"/>
                <a:gd name="T8" fmla="*/ 7 w 146"/>
                <a:gd name="T9" fmla="*/ 88 h 142"/>
                <a:gd name="T10" fmla="*/ 98 w 146"/>
                <a:gd name="T11" fmla="*/ 136 h 142"/>
                <a:gd name="T12" fmla="*/ 7 w 146"/>
                <a:gd name="T13" fmla="*/ 79 h 142"/>
                <a:gd name="T14" fmla="*/ 3 w 146"/>
                <a:gd name="T15" fmla="*/ 69 h 142"/>
                <a:gd name="T16" fmla="*/ 6 w 146"/>
                <a:gd name="T17" fmla="*/ 63 h 142"/>
                <a:gd name="T18" fmla="*/ 4 w 146"/>
                <a:gd name="T19" fmla="*/ 64 h 142"/>
                <a:gd name="T20" fmla="*/ 59 w 146"/>
                <a:gd name="T21" fmla="*/ 91 h 142"/>
                <a:gd name="T22" fmla="*/ 132 w 146"/>
                <a:gd name="T23" fmla="*/ 112 h 142"/>
                <a:gd name="T24" fmla="*/ 10 w 146"/>
                <a:gd name="T25" fmla="*/ 38 h 142"/>
                <a:gd name="T26" fmla="*/ 15 w 146"/>
                <a:gd name="T27" fmla="*/ 32 h 142"/>
                <a:gd name="T28" fmla="*/ 15 w 146"/>
                <a:gd name="T29" fmla="*/ 34 h 142"/>
                <a:gd name="T30" fmla="*/ 20 w 146"/>
                <a:gd name="T31" fmla="*/ 27 h 142"/>
                <a:gd name="T32" fmla="*/ 19 w 146"/>
                <a:gd name="T33" fmla="*/ 30 h 142"/>
                <a:gd name="T34" fmla="*/ 139 w 146"/>
                <a:gd name="T35" fmla="*/ 95 h 142"/>
                <a:gd name="T36" fmla="*/ 30 w 146"/>
                <a:gd name="T37" fmla="*/ 15 h 142"/>
                <a:gd name="T38" fmla="*/ 136 w 146"/>
                <a:gd name="T39" fmla="*/ 75 h 142"/>
                <a:gd name="T40" fmla="*/ 34 w 146"/>
                <a:gd name="T41" fmla="*/ 13 h 142"/>
                <a:gd name="T42" fmla="*/ 39 w 146"/>
                <a:gd name="T43" fmla="*/ 11 h 142"/>
                <a:gd name="T44" fmla="*/ 46 w 146"/>
                <a:gd name="T45" fmla="*/ 8 h 142"/>
                <a:gd name="T46" fmla="*/ 129 w 146"/>
                <a:gd name="T47" fmla="*/ 49 h 142"/>
                <a:gd name="T48" fmla="*/ 53 w 146"/>
                <a:gd name="T49" fmla="*/ 4 h 142"/>
                <a:gd name="T50" fmla="*/ 62 w 146"/>
                <a:gd name="T51" fmla="*/ 2 h 142"/>
                <a:gd name="T52" fmla="*/ 136 w 146"/>
                <a:gd name="T53" fmla="*/ 40 h 142"/>
                <a:gd name="T54" fmla="*/ 74 w 146"/>
                <a:gd name="T55" fmla="*/ 2 h 142"/>
                <a:gd name="T56" fmla="*/ 74 w 146"/>
                <a:gd name="T57" fmla="*/ 3 h 142"/>
                <a:gd name="T58" fmla="*/ 90 w 146"/>
                <a:gd name="T59" fmla="*/ 2 h 142"/>
                <a:gd name="T60" fmla="*/ 123 w 146"/>
                <a:gd name="T61" fmla="*/ 26 h 142"/>
                <a:gd name="T62" fmla="*/ 126 w 146"/>
                <a:gd name="T63" fmla="*/ 25 h 142"/>
                <a:gd name="T64" fmla="*/ 81 w 146"/>
                <a:gd name="T65" fmla="*/ 3 h 142"/>
                <a:gd name="T66" fmla="*/ 134 w 146"/>
                <a:gd name="T67" fmla="*/ 39 h 142"/>
                <a:gd name="T68" fmla="*/ 135 w 146"/>
                <a:gd name="T69" fmla="*/ 39 h 142"/>
                <a:gd name="T70" fmla="*/ 139 w 146"/>
                <a:gd name="T71" fmla="*/ 53 h 142"/>
                <a:gd name="T72" fmla="*/ 140 w 146"/>
                <a:gd name="T73" fmla="*/ 52 h 142"/>
                <a:gd name="T74" fmla="*/ 69 w 146"/>
                <a:gd name="T75" fmla="*/ 17 h 142"/>
                <a:gd name="T76" fmla="*/ 58 w 146"/>
                <a:gd name="T77" fmla="*/ 11 h 142"/>
                <a:gd name="T78" fmla="*/ 142 w 146"/>
                <a:gd name="T79" fmla="*/ 69 h 142"/>
                <a:gd name="T80" fmla="*/ 43 w 146"/>
                <a:gd name="T81" fmla="*/ 15 h 142"/>
                <a:gd name="T82" fmla="*/ 141 w 146"/>
                <a:gd name="T83" fmla="*/ 74 h 142"/>
                <a:gd name="T84" fmla="*/ 141 w 146"/>
                <a:gd name="T85" fmla="*/ 81 h 142"/>
                <a:gd name="T86" fmla="*/ 141 w 146"/>
                <a:gd name="T87" fmla="*/ 80 h 142"/>
                <a:gd name="T88" fmla="*/ 21 w 146"/>
                <a:gd name="T89" fmla="*/ 20 h 142"/>
                <a:gd name="T90" fmla="*/ 138 w 146"/>
                <a:gd name="T91" fmla="*/ 93 h 142"/>
                <a:gd name="T92" fmla="*/ 139 w 146"/>
                <a:gd name="T93" fmla="*/ 92 h 142"/>
                <a:gd name="T94" fmla="*/ 133 w 146"/>
                <a:gd name="T95" fmla="*/ 102 h 142"/>
                <a:gd name="T96" fmla="*/ 23 w 146"/>
                <a:gd name="T97" fmla="*/ 34 h 142"/>
                <a:gd name="T98" fmla="*/ 133 w 146"/>
                <a:gd name="T99" fmla="*/ 105 h 142"/>
                <a:gd name="T100" fmla="*/ 10 w 146"/>
                <a:gd name="T101" fmla="*/ 55 h 142"/>
                <a:gd name="T102" fmla="*/ 120 w 146"/>
                <a:gd name="T103" fmla="*/ 122 h 142"/>
                <a:gd name="T104" fmla="*/ 24 w 146"/>
                <a:gd name="T105" fmla="*/ 72 h 142"/>
                <a:gd name="T106" fmla="*/ 25 w 146"/>
                <a:gd name="T107" fmla="*/ 87 h 142"/>
                <a:gd name="T108" fmla="*/ 103 w 146"/>
                <a:gd name="T109" fmla="*/ 130 h 142"/>
                <a:gd name="T110" fmla="*/ 97 w 146"/>
                <a:gd name="T111" fmla="*/ 137 h 142"/>
                <a:gd name="T112" fmla="*/ 97 w 146"/>
                <a:gd name="T113" fmla="*/ 136 h 142"/>
                <a:gd name="T114" fmla="*/ 87 w 146"/>
                <a:gd name="T115" fmla="*/ 139 h 142"/>
                <a:gd name="T116" fmla="*/ 11 w 146"/>
                <a:gd name="T117" fmla="*/ 101 h 142"/>
                <a:gd name="T118" fmla="*/ 64 w 146"/>
                <a:gd name="T119" fmla="*/ 141 h 142"/>
                <a:gd name="T120" fmla="*/ 35 w 146"/>
                <a:gd name="T121" fmla="*/ 13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2">
                  <a:moveTo>
                    <a:pt x="47" y="136"/>
                  </a:move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7" y="134"/>
                    <a:pt x="47" y="134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6" y="133"/>
                    <a:pt x="46" y="133"/>
                    <a:pt x="45" y="133"/>
                  </a:cubicBezTo>
                  <a:cubicBezTo>
                    <a:pt x="41" y="130"/>
                    <a:pt x="28" y="122"/>
                    <a:pt x="28" y="122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6" y="142"/>
                    <a:pt x="67" y="142"/>
                    <a:pt x="67" y="141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39"/>
                    <a:pt x="67" y="139"/>
                    <a:pt x="67" y="139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8"/>
                    <a:pt x="65" y="137"/>
                    <a:pt x="63" y="136"/>
                  </a:cubicBezTo>
                  <a:cubicBezTo>
                    <a:pt x="57" y="132"/>
                    <a:pt x="44" y="125"/>
                    <a:pt x="33" y="118"/>
                  </a:cubicBezTo>
                  <a:cubicBezTo>
                    <a:pt x="28" y="115"/>
                    <a:pt x="23" y="112"/>
                    <a:pt x="19" y="110"/>
                  </a:cubicBezTo>
                  <a:cubicBezTo>
                    <a:pt x="17" y="108"/>
                    <a:pt x="16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8"/>
                    <a:pt x="13" y="108"/>
                    <a:pt x="14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2" y="108"/>
                    <a:pt x="12" y="109"/>
                    <a:pt x="13" y="109"/>
                  </a:cubicBezTo>
                  <a:cubicBezTo>
                    <a:pt x="18" y="111"/>
                    <a:pt x="34" y="119"/>
                    <a:pt x="49" y="126"/>
                  </a:cubicBezTo>
                  <a:cubicBezTo>
                    <a:pt x="56" y="130"/>
                    <a:pt x="63" y="134"/>
                    <a:pt x="68" y="136"/>
                  </a:cubicBezTo>
                  <a:cubicBezTo>
                    <a:pt x="73" y="139"/>
                    <a:pt x="77" y="141"/>
                    <a:pt x="77" y="141"/>
                  </a:cubicBezTo>
                  <a:cubicBezTo>
                    <a:pt x="78" y="141"/>
                    <a:pt x="79" y="141"/>
                    <a:pt x="79" y="140"/>
                  </a:cubicBezTo>
                  <a:cubicBezTo>
                    <a:pt x="80" y="139"/>
                    <a:pt x="79" y="138"/>
                    <a:pt x="79" y="137"/>
                  </a:cubicBezTo>
                  <a:cubicBezTo>
                    <a:pt x="79" y="137"/>
                    <a:pt x="74" y="135"/>
                    <a:pt x="68" y="131"/>
                  </a:cubicBezTo>
                  <a:cubicBezTo>
                    <a:pt x="58" y="125"/>
                    <a:pt x="43" y="116"/>
                    <a:pt x="30" y="108"/>
                  </a:cubicBezTo>
                  <a:cubicBezTo>
                    <a:pt x="24" y="105"/>
                    <a:pt x="19" y="101"/>
                    <a:pt x="15" y="98"/>
                  </a:cubicBezTo>
                  <a:cubicBezTo>
                    <a:pt x="13" y="97"/>
                    <a:pt x="11" y="96"/>
                    <a:pt x="10" y="95"/>
                  </a:cubicBezTo>
                  <a:cubicBezTo>
                    <a:pt x="9" y="95"/>
                    <a:pt x="9" y="94"/>
                    <a:pt x="9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9" y="95"/>
                    <a:pt x="9" y="94"/>
                    <a:pt x="9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7"/>
                    <a:pt x="8" y="96"/>
                    <a:pt x="9" y="96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8" y="97"/>
                  </a:cubicBezTo>
                  <a:cubicBezTo>
                    <a:pt x="14" y="100"/>
                    <a:pt x="33" y="111"/>
                    <a:pt x="50" y="121"/>
                  </a:cubicBezTo>
                  <a:cubicBezTo>
                    <a:pt x="59" y="126"/>
                    <a:pt x="68" y="131"/>
                    <a:pt x="74" y="134"/>
                  </a:cubicBezTo>
                  <a:cubicBezTo>
                    <a:pt x="78" y="136"/>
                    <a:pt x="80" y="138"/>
                    <a:pt x="82" y="139"/>
                  </a:cubicBezTo>
                  <a:cubicBezTo>
                    <a:pt x="83" y="139"/>
                    <a:pt x="84" y="140"/>
                    <a:pt x="85" y="140"/>
                  </a:cubicBezTo>
                  <a:cubicBezTo>
                    <a:pt x="86" y="140"/>
                    <a:pt x="86" y="140"/>
                    <a:pt x="86" y="140"/>
                  </a:cubicBezTo>
                  <a:cubicBezTo>
                    <a:pt x="86" y="140"/>
                    <a:pt x="86" y="140"/>
                    <a:pt x="86" y="140"/>
                  </a:cubicBezTo>
                  <a:cubicBezTo>
                    <a:pt x="86" y="141"/>
                    <a:pt x="86" y="141"/>
                    <a:pt x="87" y="141"/>
                  </a:cubicBezTo>
                  <a:cubicBezTo>
                    <a:pt x="87" y="140"/>
                    <a:pt x="87" y="140"/>
                    <a:pt x="87" y="140"/>
                  </a:cubicBezTo>
                  <a:cubicBezTo>
                    <a:pt x="88" y="140"/>
                    <a:pt x="88" y="140"/>
                    <a:pt x="88" y="140"/>
                  </a:cubicBezTo>
                  <a:cubicBezTo>
                    <a:pt x="89" y="139"/>
                    <a:pt x="89" y="139"/>
                    <a:pt x="89" y="138"/>
                  </a:cubicBezTo>
                  <a:cubicBezTo>
                    <a:pt x="89" y="138"/>
                    <a:pt x="88" y="137"/>
                    <a:pt x="88" y="137"/>
                  </a:cubicBezTo>
                  <a:cubicBezTo>
                    <a:pt x="88" y="137"/>
                    <a:pt x="83" y="134"/>
                    <a:pt x="75" y="130"/>
                  </a:cubicBezTo>
                  <a:cubicBezTo>
                    <a:pt x="64" y="123"/>
                    <a:pt x="47" y="113"/>
                    <a:pt x="33" y="104"/>
                  </a:cubicBezTo>
                  <a:cubicBezTo>
                    <a:pt x="26" y="100"/>
                    <a:pt x="19" y="96"/>
                    <a:pt x="15" y="93"/>
                  </a:cubicBezTo>
                  <a:cubicBezTo>
                    <a:pt x="12" y="91"/>
                    <a:pt x="11" y="90"/>
                    <a:pt x="9" y="89"/>
                  </a:cubicBezTo>
                  <a:cubicBezTo>
                    <a:pt x="9" y="88"/>
                    <a:pt x="8" y="88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27" y="102"/>
                    <a:pt x="50" y="114"/>
                  </a:cubicBezTo>
                  <a:cubicBezTo>
                    <a:pt x="61" y="120"/>
                    <a:pt x="72" y="127"/>
                    <a:pt x="81" y="131"/>
                  </a:cubicBezTo>
                  <a:cubicBezTo>
                    <a:pt x="85" y="133"/>
                    <a:pt x="89" y="135"/>
                    <a:pt x="91" y="137"/>
                  </a:cubicBezTo>
                  <a:cubicBezTo>
                    <a:pt x="93" y="137"/>
                    <a:pt x="94" y="138"/>
                    <a:pt x="95" y="138"/>
                  </a:cubicBezTo>
                  <a:cubicBezTo>
                    <a:pt x="95" y="139"/>
                    <a:pt x="96" y="139"/>
                    <a:pt x="96" y="139"/>
                  </a:cubicBezTo>
                  <a:cubicBezTo>
                    <a:pt x="96" y="139"/>
                    <a:pt x="96" y="139"/>
                    <a:pt x="97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9"/>
                    <a:pt x="98" y="139"/>
                    <a:pt x="99" y="138"/>
                  </a:cubicBezTo>
                  <a:cubicBezTo>
                    <a:pt x="99" y="138"/>
                    <a:pt x="99" y="137"/>
                    <a:pt x="99" y="137"/>
                  </a:cubicBezTo>
                  <a:cubicBezTo>
                    <a:pt x="99" y="137"/>
                    <a:pt x="99" y="136"/>
                    <a:pt x="99" y="136"/>
                  </a:cubicBezTo>
                  <a:cubicBezTo>
                    <a:pt x="98" y="136"/>
                    <a:pt x="98" y="136"/>
                    <a:pt x="98" y="136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6" y="134"/>
                    <a:pt x="89" y="130"/>
                    <a:pt x="80" y="124"/>
                  </a:cubicBezTo>
                  <a:cubicBezTo>
                    <a:pt x="67" y="116"/>
                    <a:pt x="48" y="105"/>
                    <a:pt x="33" y="95"/>
                  </a:cubicBezTo>
                  <a:cubicBezTo>
                    <a:pt x="25" y="90"/>
                    <a:pt x="18" y="86"/>
                    <a:pt x="14" y="83"/>
                  </a:cubicBezTo>
                  <a:cubicBezTo>
                    <a:pt x="11" y="82"/>
                    <a:pt x="9" y="80"/>
                    <a:pt x="8" y="79"/>
                  </a:cubicBezTo>
                  <a:cubicBezTo>
                    <a:pt x="7" y="79"/>
                    <a:pt x="7" y="79"/>
                    <a:pt x="6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9"/>
                    <a:pt x="6" y="79"/>
                    <a:pt x="6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0"/>
                    <a:pt x="7" y="80"/>
                    <a:pt x="7" y="79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102" y="134"/>
                    <a:pt x="103" y="134"/>
                    <a:pt x="104" y="133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4" y="131"/>
                    <a:pt x="104" y="131"/>
                    <a:pt x="104" y="131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103" y="130"/>
                    <a:pt x="102" y="129"/>
                    <a:pt x="101" y="129"/>
                  </a:cubicBezTo>
                  <a:cubicBezTo>
                    <a:pt x="94" y="124"/>
                    <a:pt x="70" y="110"/>
                    <a:pt x="47" y="96"/>
                  </a:cubicBezTo>
                  <a:cubicBezTo>
                    <a:pt x="35" y="89"/>
                    <a:pt x="24" y="83"/>
                    <a:pt x="16" y="78"/>
                  </a:cubicBezTo>
                  <a:cubicBezTo>
                    <a:pt x="12" y="75"/>
                    <a:pt x="9" y="73"/>
                    <a:pt x="6" y="71"/>
                  </a:cubicBezTo>
                  <a:cubicBezTo>
                    <a:pt x="5" y="70"/>
                    <a:pt x="4" y="70"/>
                    <a:pt x="4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3" y="69"/>
                    <a:pt x="3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10" y="132"/>
                    <a:pt x="111" y="132"/>
                    <a:pt x="112" y="131"/>
                  </a:cubicBezTo>
                  <a:cubicBezTo>
                    <a:pt x="112" y="130"/>
                    <a:pt x="112" y="129"/>
                    <a:pt x="111" y="128"/>
                  </a:cubicBezTo>
                  <a:cubicBezTo>
                    <a:pt x="111" y="128"/>
                    <a:pt x="109" y="127"/>
                    <a:pt x="106" y="126"/>
                  </a:cubicBezTo>
                  <a:cubicBezTo>
                    <a:pt x="96" y="120"/>
                    <a:pt x="71" y="104"/>
                    <a:pt x="48" y="90"/>
                  </a:cubicBezTo>
                  <a:cubicBezTo>
                    <a:pt x="37" y="83"/>
                    <a:pt x="26" y="76"/>
                    <a:pt x="18" y="71"/>
                  </a:cubicBezTo>
                  <a:cubicBezTo>
                    <a:pt x="14" y="69"/>
                    <a:pt x="11" y="67"/>
                    <a:pt x="9" y="65"/>
                  </a:cubicBezTo>
                  <a:cubicBezTo>
                    <a:pt x="8" y="64"/>
                    <a:pt x="7" y="64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4"/>
                    <a:pt x="6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5" y="66"/>
                    <a:pt x="6" y="66"/>
                  </a:cubicBezTo>
                  <a:cubicBezTo>
                    <a:pt x="10" y="68"/>
                    <a:pt x="19" y="73"/>
                    <a:pt x="30" y="79"/>
                  </a:cubicBezTo>
                  <a:cubicBezTo>
                    <a:pt x="46" y="89"/>
                    <a:pt x="67" y="101"/>
                    <a:pt x="84" y="111"/>
                  </a:cubicBezTo>
                  <a:cubicBezTo>
                    <a:pt x="93" y="116"/>
                    <a:pt x="100" y="120"/>
                    <a:pt x="105" y="123"/>
                  </a:cubicBezTo>
                  <a:cubicBezTo>
                    <a:pt x="111" y="126"/>
                    <a:pt x="114" y="128"/>
                    <a:pt x="114" y="128"/>
                  </a:cubicBezTo>
                  <a:cubicBezTo>
                    <a:pt x="115" y="129"/>
                    <a:pt x="116" y="128"/>
                    <a:pt x="116" y="127"/>
                  </a:cubicBezTo>
                  <a:cubicBezTo>
                    <a:pt x="117" y="127"/>
                    <a:pt x="117" y="125"/>
                    <a:pt x="116" y="12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" y="58"/>
                    <a:pt x="31" y="75"/>
                    <a:pt x="59" y="91"/>
                  </a:cubicBezTo>
                  <a:cubicBezTo>
                    <a:pt x="74" y="99"/>
                    <a:pt x="88" y="107"/>
                    <a:pt x="99" y="113"/>
                  </a:cubicBezTo>
                  <a:cubicBezTo>
                    <a:pt x="105" y="116"/>
                    <a:pt x="110" y="119"/>
                    <a:pt x="113" y="121"/>
                  </a:cubicBezTo>
                  <a:cubicBezTo>
                    <a:pt x="115" y="122"/>
                    <a:pt x="116" y="122"/>
                    <a:pt x="117" y="123"/>
                  </a:cubicBezTo>
                  <a:cubicBezTo>
                    <a:pt x="118" y="123"/>
                    <a:pt x="118" y="123"/>
                    <a:pt x="119" y="123"/>
                  </a:cubicBezTo>
                  <a:cubicBezTo>
                    <a:pt x="119" y="124"/>
                    <a:pt x="119" y="124"/>
                    <a:pt x="119" y="124"/>
                  </a:cubicBezTo>
                  <a:cubicBezTo>
                    <a:pt x="119" y="124"/>
                    <a:pt x="119" y="124"/>
                    <a:pt x="120" y="124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1" y="123"/>
                    <a:pt x="121" y="123"/>
                    <a:pt x="122" y="123"/>
                  </a:cubicBezTo>
                  <a:cubicBezTo>
                    <a:pt x="122" y="123"/>
                    <a:pt x="122" y="123"/>
                    <a:pt x="122" y="123"/>
                  </a:cubicBezTo>
                  <a:cubicBezTo>
                    <a:pt x="122" y="122"/>
                    <a:pt x="122" y="122"/>
                    <a:pt x="122" y="122"/>
                  </a:cubicBezTo>
                  <a:cubicBezTo>
                    <a:pt x="122" y="121"/>
                    <a:pt x="122" y="121"/>
                    <a:pt x="122" y="121"/>
                  </a:cubicBezTo>
                  <a:cubicBezTo>
                    <a:pt x="121" y="120"/>
                    <a:pt x="121" y="120"/>
                    <a:pt x="121" y="119"/>
                  </a:cubicBezTo>
                  <a:cubicBezTo>
                    <a:pt x="119" y="118"/>
                    <a:pt x="117" y="116"/>
                    <a:pt x="113" y="113"/>
                  </a:cubicBezTo>
                  <a:cubicBezTo>
                    <a:pt x="86" y="95"/>
                    <a:pt x="7" y="49"/>
                    <a:pt x="7" y="49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5" y="119"/>
                    <a:pt x="126" y="119"/>
                    <a:pt x="127" y="118"/>
                  </a:cubicBezTo>
                  <a:cubicBezTo>
                    <a:pt x="127" y="117"/>
                    <a:pt x="127" y="116"/>
                    <a:pt x="126" y="115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30" y="113"/>
                    <a:pt x="131" y="113"/>
                    <a:pt x="132" y="112"/>
                  </a:cubicBezTo>
                  <a:cubicBezTo>
                    <a:pt x="132" y="111"/>
                    <a:pt x="132" y="110"/>
                    <a:pt x="131" y="110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2" y="38"/>
                    <a:pt x="12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1" y="39"/>
                    <a:pt x="12" y="39"/>
                  </a:cubicBezTo>
                  <a:cubicBezTo>
                    <a:pt x="21" y="44"/>
                    <a:pt x="51" y="61"/>
                    <a:pt x="79" y="77"/>
                  </a:cubicBezTo>
                  <a:cubicBezTo>
                    <a:pt x="92" y="85"/>
                    <a:pt x="106" y="93"/>
                    <a:pt x="115" y="98"/>
                  </a:cubicBezTo>
                  <a:cubicBezTo>
                    <a:pt x="120" y="101"/>
                    <a:pt x="124" y="104"/>
                    <a:pt x="127" y="105"/>
                  </a:cubicBezTo>
                  <a:cubicBezTo>
                    <a:pt x="129" y="106"/>
                    <a:pt x="130" y="107"/>
                    <a:pt x="131" y="107"/>
                  </a:cubicBezTo>
                  <a:cubicBezTo>
                    <a:pt x="131" y="108"/>
                    <a:pt x="131" y="108"/>
                    <a:pt x="132" y="108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2" y="108"/>
                    <a:pt x="132" y="108"/>
                    <a:pt x="133" y="108"/>
                  </a:cubicBezTo>
                  <a:cubicBezTo>
                    <a:pt x="134" y="108"/>
                    <a:pt x="134" y="108"/>
                    <a:pt x="135" y="107"/>
                  </a:cubicBezTo>
                  <a:cubicBezTo>
                    <a:pt x="135" y="106"/>
                    <a:pt x="134" y="105"/>
                    <a:pt x="134" y="105"/>
                  </a:cubicBezTo>
                  <a:cubicBezTo>
                    <a:pt x="134" y="105"/>
                    <a:pt x="132" y="104"/>
                    <a:pt x="129" y="102"/>
                  </a:cubicBezTo>
                  <a:cubicBezTo>
                    <a:pt x="117" y="95"/>
                    <a:pt x="89" y="78"/>
                    <a:pt x="64" y="62"/>
                  </a:cubicBezTo>
                  <a:cubicBezTo>
                    <a:pt x="51" y="55"/>
                    <a:pt x="39" y="47"/>
                    <a:pt x="30" y="41"/>
                  </a:cubicBezTo>
                  <a:cubicBezTo>
                    <a:pt x="26" y="39"/>
                    <a:pt x="22" y="36"/>
                    <a:pt x="19" y="34"/>
                  </a:cubicBezTo>
                  <a:cubicBezTo>
                    <a:pt x="18" y="33"/>
                    <a:pt x="17" y="33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6" y="34"/>
                    <a:pt x="16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6" y="34"/>
                    <a:pt x="17" y="35"/>
                  </a:cubicBezTo>
                  <a:cubicBezTo>
                    <a:pt x="22" y="37"/>
                    <a:pt x="32" y="42"/>
                    <a:pt x="44" y="49"/>
                  </a:cubicBezTo>
                  <a:cubicBezTo>
                    <a:pt x="61" y="59"/>
                    <a:pt x="84" y="73"/>
                    <a:pt x="102" y="83"/>
                  </a:cubicBezTo>
                  <a:cubicBezTo>
                    <a:pt x="112" y="89"/>
                    <a:pt x="120" y="94"/>
                    <a:pt x="125" y="97"/>
                  </a:cubicBezTo>
                  <a:cubicBezTo>
                    <a:pt x="131" y="101"/>
                    <a:pt x="135" y="103"/>
                    <a:pt x="135" y="103"/>
                  </a:cubicBezTo>
                  <a:cubicBezTo>
                    <a:pt x="135" y="103"/>
                    <a:pt x="135" y="103"/>
                    <a:pt x="136" y="103"/>
                  </a:cubicBezTo>
                  <a:cubicBezTo>
                    <a:pt x="136" y="103"/>
                    <a:pt x="137" y="102"/>
                    <a:pt x="137" y="102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7" y="101"/>
                    <a:pt x="137" y="100"/>
                    <a:pt x="137" y="100"/>
                  </a:cubicBezTo>
                  <a:cubicBezTo>
                    <a:pt x="137" y="99"/>
                    <a:pt x="137" y="99"/>
                    <a:pt x="137" y="99"/>
                  </a:cubicBezTo>
                  <a:cubicBezTo>
                    <a:pt x="136" y="99"/>
                    <a:pt x="135" y="98"/>
                    <a:pt x="134" y="98"/>
                  </a:cubicBezTo>
                  <a:cubicBezTo>
                    <a:pt x="126" y="92"/>
                    <a:pt x="97" y="75"/>
                    <a:pt x="70" y="59"/>
                  </a:cubicBezTo>
                  <a:cubicBezTo>
                    <a:pt x="57" y="51"/>
                    <a:pt x="44" y="43"/>
                    <a:pt x="35" y="37"/>
                  </a:cubicBezTo>
                  <a:cubicBezTo>
                    <a:pt x="30" y="34"/>
                    <a:pt x="26" y="32"/>
                    <a:pt x="24" y="30"/>
                  </a:cubicBezTo>
                  <a:cubicBezTo>
                    <a:pt x="22" y="29"/>
                    <a:pt x="21" y="28"/>
                    <a:pt x="21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9"/>
                    <a:pt x="20" y="29"/>
                    <a:pt x="20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9" y="30"/>
                    <a:pt x="20" y="31"/>
                  </a:cubicBezTo>
                  <a:cubicBezTo>
                    <a:pt x="28" y="35"/>
                    <a:pt x="57" y="51"/>
                    <a:pt x="84" y="66"/>
                  </a:cubicBezTo>
                  <a:cubicBezTo>
                    <a:pt x="98" y="73"/>
                    <a:pt x="111" y="81"/>
                    <a:pt x="121" y="86"/>
                  </a:cubicBezTo>
                  <a:cubicBezTo>
                    <a:pt x="126" y="89"/>
                    <a:pt x="130" y="91"/>
                    <a:pt x="133" y="92"/>
                  </a:cubicBezTo>
                  <a:cubicBezTo>
                    <a:pt x="134" y="93"/>
                    <a:pt x="135" y="94"/>
                    <a:pt x="136" y="94"/>
                  </a:cubicBezTo>
                  <a:cubicBezTo>
                    <a:pt x="136" y="94"/>
                    <a:pt x="137" y="95"/>
                    <a:pt x="137" y="95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8" y="95"/>
                    <a:pt x="138" y="95"/>
                    <a:pt x="138" y="95"/>
                  </a:cubicBezTo>
                  <a:cubicBezTo>
                    <a:pt x="138" y="95"/>
                    <a:pt x="138" y="95"/>
                    <a:pt x="138" y="95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0" y="93"/>
                    <a:pt x="140" y="92"/>
                    <a:pt x="140" y="92"/>
                  </a:cubicBezTo>
                  <a:cubicBezTo>
                    <a:pt x="139" y="92"/>
                    <a:pt x="139" y="92"/>
                    <a:pt x="139" y="92"/>
                  </a:cubicBezTo>
                  <a:cubicBezTo>
                    <a:pt x="139" y="91"/>
                    <a:pt x="138" y="91"/>
                    <a:pt x="137" y="90"/>
                  </a:cubicBezTo>
                  <a:cubicBezTo>
                    <a:pt x="129" y="84"/>
                    <a:pt x="100" y="66"/>
                    <a:pt x="74" y="50"/>
                  </a:cubicBezTo>
                  <a:cubicBezTo>
                    <a:pt x="48" y="34"/>
                    <a:pt x="23" y="19"/>
                    <a:pt x="23" y="19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141" y="88"/>
                    <a:pt x="141" y="88"/>
                    <a:pt x="141" y="88"/>
                  </a:cubicBezTo>
                  <a:cubicBezTo>
                    <a:pt x="142" y="89"/>
                    <a:pt x="143" y="89"/>
                    <a:pt x="144" y="88"/>
                  </a:cubicBezTo>
                  <a:cubicBezTo>
                    <a:pt x="144" y="87"/>
                    <a:pt x="144" y="86"/>
                    <a:pt x="143" y="85"/>
                  </a:cubicBezTo>
                  <a:cubicBezTo>
                    <a:pt x="143" y="85"/>
                    <a:pt x="141" y="84"/>
                    <a:pt x="138" y="82"/>
                  </a:cubicBezTo>
                  <a:cubicBezTo>
                    <a:pt x="127" y="76"/>
                    <a:pt x="100" y="59"/>
                    <a:pt x="75" y="44"/>
                  </a:cubicBezTo>
                  <a:cubicBezTo>
                    <a:pt x="63" y="37"/>
                    <a:pt x="51" y="30"/>
                    <a:pt x="43" y="24"/>
                  </a:cubicBezTo>
                  <a:cubicBezTo>
                    <a:pt x="39" y="21"/>
                    <a:pt x="35" y="19"/>
                    <a:pt x="33" y="17"/>
                  </a:cubicBezTo>
                  <a:cubicBezTo>
                    <a:pt x="32" y="16"/>
                    <a:pt x="31" y="16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29" y="15"/>
                    <a:pt x="30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53" y="33"/>
                    <a:pt x="80" y="49"/>
                  </a:cubicBezTo>
                  <a:cubicBezTo>
                    <a:pt x="94" y="58"/>
                    <a:pt x="108" y="66"/>
                    <a:pt x="119" y="72"/>
                  </a:cubicBezTo>
                  <a:cubicBezTo>
                    <a:pt x="125" y="75"/>
                    <a:pt x="129" y="77"/>
                    <a:pt x="133" y="79"/>
                  </a:cubicBezTo>
                  <a:cubicBezTo>
                    <a:pt x="135" y="80"/>
                    <a:pt x="136" y="81"/>
                    <a:pt x="138" y="81"/>
                  </a:cubicBezTo>
                  <a:cubicBezTo>
                    <a:pt x="139" y="82"/>
                    <a:pt x="140" y="82"/>
                    <a:pt x="141" y="82"/>
                  </a:cubicBezTo>
                  <a:cubicBezTo>
                    <a:pt x="141" y="82"/>
                    <a:pt x="141" y="82"/>
                    <a:pt x="142" y="82"/>
                  </a:cubicBezTo>
                  <a:cubicBezTo>
                    <a:pt x="142" y="82"/>
                    <a:pt x="143" y="82"/>
                    <a:pt x="143" y="81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3" y="80"/>
                    <a:pt x="143" y="79"/>
                    <a:pt x="143" y="79"/>
                  </a:cubicBezTo>
                  <a:cubicBezTo>
                    <a:pt x="143" y="79"/>
                    <a:pt x="143" y="79"/>
                    <a:pt x="143" y="79"/>
                  </a:cubicBezTo>
                  <a:cubicBezTo>
                    <a:pt x="142" y="79"/>
                    <a:pt x="142" y="79"/>
                    <a:pt x="142" y="79"/>
                  </a:cubicBezTo>
                  <a:cubicBezTo>
                    <a:pt x="142" y="78"/>
                    <a:pt x="140" y="77"/>
                    <a:pt x="136" y="75"/>
                  </a:cubicBezTo>
                  <a:cubicBezTo>
                    <a:pt x="125" y="68"/>
                    <a:pt x="99" y="52"/>
                    <a:pt x="77" y="38"/>
                  </a:cubicBezTo>
                  <a:cubicBezTo>
                    <a:pt x="66" y="32"/>
                    <a:pt x="55" y="25"/>
                    <a:pt x="47" y="20"/>
                  </a:cubicBezTo>
                  <a:cubicBezTo>
                    <a:pt x="43" y="18"/>
                    <a:pt x="40" y="15"/>
                    <a:pt x="38" y="14"/>
                  </a:cubicBezTo>
                  <a:cubicBezTo>
                    <a:pt x="37" y="13"/>
                    <a:pt x="36" y="13"/>
                    <a:pt x="36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6"/>
                    <a:pt x="142" y="76"/>
                    <a:pt x="142" y="75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3" y="73"/>
                    <a:pt x="143" y="73"/>
                    <a:pt x="142" y="73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2" y="72"/>
                    <a:pt x="141" y="71"/>
                    <a:pt x="140" y="71"/>
                  </a:cubicBezTo>
                  <a:cubicBezTo>
                    <a:pt x="133" y="66"/>
                    <a:pt x="108" y="50"/>
                    <a:pt x="85" y="36"/>
                  </a:cubicBezTo>
                  <a:cubicBezTo>
                    <a:pt x="62" y="22"/>
                    <a:pt x="40" y="9"/>
                    <a:pt x="40" y="9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2"/>
                    <a:pt x="41" y="12"/>
                    <a:pt x="41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40" y="12"/>
                    <a:pt x="41" y="13"/>
                  </a:cubicBezTo>
                  <a:cubicBezTo>
                    <a:pt x="49" y="17"/>
                    <a:pt x="74" y="31"/>
                    <a:pt x="98" y="44"/>
                  </a:cubicBezTo>
                  <a:cubicBezTo>
                    <a:pt x="110" y="51"/>
                    <a:pt x="121" y="57"/>
                    <a:pt x="129" y="62"/>
                  </a:cubicBezTo>
                  <a:cubicBezTo>
                    <a:pt x="137" y="67"/>
                    <a:pt x="143" y="70"/>
                    <a:pt x="143" y="70"/>
                  </a:cubicBezTo>
                  <a:cubicBezTo>
                    <a:pt x="143" y="70"/>
                    <a:pt x="144" y="70"/>
                    <a:pt x="145" y="70"/>
                  </a:cubicBezTo>
                  <a:cubicBezTo>
                    <a:pt x="145" y="69"/>
                    <a:pt x="146" y="69"/>
                    <a:pt x="146" y="68"/>
                  </a:cubicBezTo>
                  <a:cubicBezTo>
                    <a:pt x="146" y="68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4" y="66"/>
                    <a:pt x="144" y="66"/>
                    <a:pt x="143" y="65"/>
                  </a:cubicBezTo>
                  <a:cubicBezTo>
                    <a:pt x="136" y="61"/>
                    <a:pt x="112" y="46"/>
                    <a:pt x="90" y="32"/>
                  </a:cubicBezTo>
                  <a:cubicBezTo>
                    <a:pt x="67" y="18"/>
                    <a:pt x="46" y="5"/>
                    <a:pt x="46" y="5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7" y="8"/>
                    <a:pt x="47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6" y="9"/>
                    <a:pt x="47" y="9"/>
                  </a:cubicBezTo>
                  <a:cubicBezTo>
                    <a:pt x="53" y="13"/>
                    <a:pt x="76" y="26"/>
                    <a:pt x="97" y="38"/>
                  </a:cubicBezTo>
                  <a:cubicBezTo>
                    <a:pt x="107" y="44"/>
                    <a:pt x="118" y="50"/>
                    <a:pt x="126" y="54"/>
                  </a:cubicBezTo>
                  <a:cubicBezTo>
                    <a:pt x="130" y="56"/>
                    <a:pt x="133" y="58"/>
                    <a:pt x="136" y="59"/>
                  </a:cubicBezTo>
                  <a:cubicBezTo>
                    <a:pt x="137" y="60"/>
                    <a:pt x="138" y="61"/>
                    <a:pt x="139" y="61"/>
                  </a:cubicBezTo>
                  <a:cubicBezTo>
                    <a:pt x="139" y="61"/>
                    <a:pt x="140" y="61"/>
                    <a:pt x="140" y="61"/>
                  </a:cubicBezTo>
                  <a:cubicBezTo>
                    <a:pt x="141" y="61"/>
                    <a:pt x="141" y="62"/>
                    <a:pt x="141" y="62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2" y="61"/>
                    <a:pt x="143" y="61"/>
                    <a:pt x="143" y="61"/>
                  </a:cubicBezTo>
                  <a:cubicBezTo>
                    <a:pt x="143" y="60"/>
                    <a:pt x="144" y="60"/>
                    <a:pt x="143" y="59"/>
                  </a:cubicBezTo>
                  <a:cubicBezTo>
                    <a:pt x="143" y="59"/>
                    <a:pt x="143" y="58"/>
                    <a:pt x="143" y="58"/>
                  </a:cubicBezTo>
                  <a:cubicBezTo>
                    <a:pt x="143" y="58"/>
                    <a:pt x="137" y="55"/>
                    <a:pt x="129" y="49"/>
                  </a:cubicBezTo>
                  <a:cubicBezTo>
                    <a:pt x="116" y="42"/>
                    <a:pt x="98" y="30"/>
                    <a:pt x="82" y="20"/>
                  </a:cubicBezTo>
                  <a:cubicBezTo>
                    <a:pt x="74" y="15"/>
                    <a:pt x="67" y="11"/>
                    <a:pt x="62" y="8"/>
                  </a:cubicBezTo>
                  <a:cubicBezTo>
                    <a:pt x="59" y="6"/>
                    <a:pt x="57" y="5"/>
                    <a:pt x="56" y="4"/>
                  </a:cubicBezTo>
                  <a:cubicBezTo>
                    <a:pt x="55" y="4"/>
                    <a:pt x="55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3"/>
                    <a:pt x="54" y="3"/>
                    <a:pt x="54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6"/>
                    <a:pt x="72" y="18"/>
                    <a:pt x="94" y="30"/>
                  </a:cubicBezTo>
                  <a:cubicBezTo>
                    <a:pt x="104" y="35"/>
                    <a:pt x="115" y="41"/>
                    <a:pt x="124" y="46"/>
                  </a:cubicBezTo>
                  <a:cubicBezTo>
                    <a:pt x="128" y="48"/>
                    <a:pt x="131" y="50"/>
                    <a:pt x="134" y="51"/>
                  </a:cubicBezTo>
                  <a:cubicBezTo>
                    <a:pt x="136" y="52"/>
                    <a:pt x="137" y="53"/>
                    <a:pt x="138" y="53"/>
                  </a:cubicBezTo>
                  <a:cubicBezTo>
                    <a:pt x="138" y="53"/>
                    <a:pt x="139" y="53"/>
                    <a:pt x="139" y="53"/>
                  </a:cubicBezTo>
                  <a:cubicBezTo>
                    <a:pt x="139" y="53"/>
                    <a:pt x="140" y="54"/>
                    <a:pt x="140" y="54"/>
                  </a:cubicBezTo>
                  <a:cubicBezTo>
                    <a:pt x="141" y="53"/>
                    <a:pt x="141" y="53"/>
                    <a:pt x="141" y="53"/>
                  </a:cubicBezTo>
                  <a:cubicBezTo>
                    <a:pt x="141" y="53"/>
                    <a:pt x="142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1" y="50"/>
                    <a:pt x="141" y="49"/>
                    <a:pt x="140" y="49"/>
                  </a:cubicBezTo>
                  <a:cubicBezTo>
                    <a:pt x="134" y="45"/>
                    <a:pt x="115" y="33"/>
                    <a:pt x="97" y="22"/>
                  </a:cubicBezTo>
                  <a:cubicBezTo>
                    <a:pt x="79" y="11"/>
                    <a:pt x="62" y="1"/>
                    <a:pt x="62" y="1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3" y="4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3" y="4"/>
                  </a:cubicBezTo>
                  <a:cubicBezTo>
                    <a:pt x="66" y="6"/>
                    <a:pt x="72" y="8"/>
                    <a:pt x="79" y="12"/>
                  </a:cubicBezTo>
                  <a:cubicBezTo>
                    <a:pt x="90" y="17"/>
                    <a:pt x="103" y="25"/>
                    <a:pt x="114" y="30"/>
                  </a:cubicBezTo>
                  <a:cubicBezTo>
                    <a:pt x="119" y="33"/>
                    <a:pt x="124" y="36"/>
                    <a:pt x="128" y="38"/>
                  </a:cubicBezTo>
                  <a:cubicBezTo>
                    <a:pt x="130" y="39"/>
                    <a:pt x="131" y="40"/>
                    <a:pt x="132" y="40"/>
                  </a:cubicBezTo>
                  <a:cubicBezTo>
                    <a:pt x="133" y="40"/>
                    <a:pt x="133" y="41"/>
                    <a:pt x="133" y="41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1"/>
                    <a:pt x="134" y="41"/>
                    <a:pt x="135" y="41"/>
                  </a:cubicBezTo>
                  <a:cubicBezTo>
                    <a:pt x="135" y="41"/>
                    <a:pt x="135" y="41"/>
                    <a:pt x="135" y="41"/>
                  </a:cubicBezTo>
                  <a:cubicBezTo>
                    <a:pt x="135" y="41"/>
                    <a:pt x="136" y="41"/>
                    <a:pt x="136" y="40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37" y="39"/>
                    <a:pt x="136" y="38"/>
                    <a:pt x="136" y="38"/>
                  </a:cubicBezTo>
                  <a:cubicBezTo>
                    <a:pt x="136" y="38"/>
                    <a:pt x="136" y="38"/>
                    <a:pt x="136" y="37"/>
                  </a:cubicBezTo>
                  <a:cubicBezTo>
                    <a:pt x="135" y="36"/>
                    <a:pt x="133" y="35"/>
                    <a:pt x="131" y="34"/>
                  </a:cubicBezTo>
                  <a:cubicBezTo>
                    <a:pt x="124" y="29"/>
                    <a:pt x="110" y="21"/>
                    <a:pt x="98" y="14"/>
                  </a:cubicBezTo>
                  <a:cubicBezTo>
                    <a:pt x="92" y="10"/>
                    <a:pt x="86" y="7"/>
                    <a:pt x="82" y="5"/>
                  </a:cubicBezTo>
                  <a:cubicBezTo>
                    <a:pt x="80" y="3"/>
                    <a:pt x="78" y="2"/>
                    <a:pt x="77" y="1"/>
                  </a:cubicBezTo>
                  <a:cubicBezTo>
                    <a:pt x="77" y="1"/>
                    <a:pt x="76" y="1"/>
                    <a:pt x="76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6" y="3"/>
                    <a:pt x="76" y="2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5" y="4"/>
                    <a:pt x="77" y="5"/>
                  </a:cubicBezTo>
                  <a:cubicBezTo>
                    <a:pt x="82" y="7"/>
                    <a:pt x="93" y="13"/>
                    <a:pt x="103" y="18"/>
                  </a:cubicBezTo>
                  <a:cubicBezTo>
                    <a:pt x="109" y="20"/>
                    <a:pt x="113" y="23"/>
                    <a:pt x="117" y="24"/>
                  </a:cubicBezTo>
                  <a:cubicBezTo>
                    <a:pt x="119" y="25"/>
                    <a:pt x="121" y="26"/>
                    <a:pt x="122" y="26"/>
                  </a:cubicBezTo>
                  <a:cubicBezTo>
                    <a:pt x="123" y="27"/>
                    <a:pt x="123" y="27"/>
                    <a:pt x="124" y="27"/>
                  </a:cubicBezTo>
                  <a:cubicBezTo>
                    <a:pt x="124" y="27"/>
                    <a:pt x="125" y="27"/>
                    <a:pt x="125" y="27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7"/>
                    <a:pt x="127" y="27"/>
                    <a:pt x="127" y="26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7" y="25"/>
                    <a:pt x="127" y="25"/>
                    <a:pt x="127" y="24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25" y="23"/>
                    <a:pt x="116" y="17"/>
                    <a:pt x="107" y="12"/>
                  </a:cubicBezTo>
                  <a:cubicBezTo>
                    <a:pt x="103" y="9"/>
                    <a:pt x="99" y="7"/>
                    <a:pt x="96" y="5"/>
                  </a:cubicBezTo>
                  <a:cubicBezTo>
                    <a:pt x="94" y="4"/>
                    <a:pt x="93" y="3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0" y="1"/>
                    <a:pt x="89" y="1"/>
                  </a:cubicBezTo>
                  <a:cubicBezTo>
                    <a:pt x="88" y="1"/>
                    <a:pt x="88" y="2"/>
                    <a:pt x="88" y="3"/>
                  </a:cubicBezTo>
                  <a:cubicBezTo>
                    <a:pt x="88" y="3"/>
                    <a:pt x="88" y="4"/>
                    <a:pt x="88" y="4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4"/>
                    <a:pt x="89" y="5"/>
                    <a:pt x="89" y="5"/>
                  </a:cubicBezTo>
                  <a:cubicBezTo>
                    <a:pt x="92" y="7"/>
                    <a:pt x="101" y="12"/>
                    <a:pt x="109" y="17"/>
                  </a:cubicBezTo>
                  <a:cubicBezTo>
                    <a:pt x="113" y="20"/>
                    <a:pt x="117" y="22"/>
                    <a:pt x="120" y="24"/>
                  </a:cubicBezTo>
                  <a:cubicBezTo>
                    <a:pt x="121" y="25"/>
                    <a:pt x="122" y="26"/>
                    <a:pt x="123" y="26"/>
                  </a:cubicBezTo>
                  <a:cubicBezTo>
                    <a:pt x="124" y="26"/>
                    <a:pt x="124" y="27"/>
                    <a:pt x="124" y="27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4" y="24"/>
                    <a:pt x="124" y="24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4" y="23"/>
                    <a:pt x="122" y="22"/>
                  </a:cubicBezTo>
                  <a:cubicBezTo>
                    <a:pt x="117" y="20"/>
                    <a:pt x="105" y="14"/>
                    <a:pt x="95" y="9"/>
                  </a:cubicBezTo>
                  <a:cubicBezTo>
                    <a:pt x="90" y="7"/>
                    <a:pt x="85" y="4"/>
                    <a:pt x="81" y="3"/>
                  </a:cubicBezTo>
                  <a:cubicBezTo>
                    <a:pt x="80" y="2"/>
                    <a:pt x="78" y="1"/>
                    <a:pt x="77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3" y="0"/>
                    <a:pt x="73" y="0"/>
                    <a:pt x="73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1"/>
                    <a:pt x="72" y="1"/>
                    <a:pt x="72" y="2"/>
                  </a:cubicBezTo>
                  <a:cubicBezTo>
                    <a:pt x="72" y="2"/>
                    <a:pt x="73" y="2"/>
                    <a:pt x="73" y="3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4" y="4"/>
                    <a:pt x="76" y="5"/>
                    <a:pt x="78" y="6"/>
                  </a:cubicBezTo>
                  <a:cubicBezTo>
                    <a:pt x="85" y="11"/>
                    <a:pt x="99" y="19"/>
                    <a:pt x="111" y="26"/>
                  </a:cubicBezTo>
                  <a:cubicBezTo>
                    <a:pt x="117" y="30"/>
                    <a:pt x="123" y="33"/>
                    <a:pt x="127" y="36"/>
                  </a:cubicBezTo>
                  <a:cubicBezTo>
                    <a:pt x="129" y="37"/>
                    <a:pt x="131" y="38"/>
                    <a:pt x="132" y="39"/>
                  </a:cubicBezTo>
                  <a:cubicBezTo>
                    <a:pt x="132" y="39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4" y="38"/>
                    <a:pt x="133" y="38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3" y="36"/>
                    <a:pt x="131" y="35"/>
                  </a:cubicBezTo>
                  <a:cubicBezTo>
                    <a:pt x="123" y="31"/>
                    <a:pt x="107" y="23"/>
                    <a:pt x="93" y="15"/>
                  </a:cubicBezTo>
                  <a:cubicBezTo>
                    <a:pt x="85" y="11"/>
                    <a:pt x="78" y="7"/>
                    <a:pt x="73" y="5"/>
                  </a:cubicBezTo>
                  <a:cubicBezTo>
                    <a:pt x="70" y="3"/>
                    <a:pt x="68" y="2"/>
                    <a:pt x="66" y="2"/>
                  </a:cubicBezTo>
                  <a:cubicBezTo>
                    <a:pt x="65" y="1"/>
                    <a:pt x="64" y="1"/>
                    <a:pt x="64" y="1"/>
                  </a:cubicBezTo>
                  <a:cubicBezTo>
                    <a:pt x="63" y="1"/>
                    <a:pt x="62" y="0"/>
                    <a:pt x="62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1"/>
                    <a:pt x="60" y="1"/>
                    <a:pt x="60" y="1"/>
                  </a:cubicBezTo>
                  <a:cubicBezTo>
                    <a:pt x="60" y="2"/>
                    <a:pt x="60" y="2"/>
                    <a:pt x="60" y="3"/>
                  </a:cubicBezTo>
                  <a:cubicBezTo>
                    <a:pt x="60" y="3"/>
                    <a:pt x="60" y="4"/>
                    <a:pt x="61" y="4"/>
                  </a:cubicBezTo>
                  <a:cubicBezTo>
                    <a:pt x="61" y="4"/>
                    <a:pt x="65" y="7"/>
                    <a:pt x="73" y="11"/>
                  </a:cubicBezTo>
                  <a:cubicBezTo>
                    <a:pt x="84" y="18"/>
                    <a:pt x="101" y="28"/>
                    <a:pt x="114" y="37"/>
                  </a:cubicBezTo>
                  <a:cubicBezTo>
                    <a:pt x="121" y="41"/>
                    <a:pt x="128" y="45"/>
                    <a:pt x="132" y="48"/>
                  </a:cubicBezTo>
                  <a:cubicBezTo>
                    <a:pt x="134" y="50"/>
                    <a:pt x="136" y="51"/>
                    <a:pt x="137" y="52"/>
                  </a:cubicBezTo>
                  <a:cubicBezTo>
                    <a:pt x="138" y="52"/>
                    <a:pt x="138" y="52"/>
                    <a:pt x="139" y="53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2"/>
                    <a:pt x="139" y="52"/>
                    <a:pt x="139" y="52"/>
                  </a:cubicBezTo>
                  <a:cubicBezTo>
                    <a:pt x="139" y="52"/>
                    <a:pt x="139" y="53"/>
                    <a:pt x="139" y="53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2"/>
                    <a:pt x="139" y="52"/>
                    <a:pt x="139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39" y="51"/>
                    <a:pt x="139" y="51"/>
                    <a:pt x="139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0"/>
                    <a:pt x="139" y="50"/>
                    <a:pt x="139" y="51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39" y="50"/>
                    <a:pt x="137" y="49"/>
                    <a:pt x="134" y="47"/>
                  </a:cubicBezTo>
                  <a:cubicBezTo>
                    <a:pt x="124" y="42"/>
                    <a:pt x="104" y="31"/>
                    <a:pt x="86" y="21"/>
                  </a:cubicBezTo>
                  <a:cubicBezTo>
                    <a:pt x="78" y="16"/>
                    <a:pt x="69" y="11"/>
                    <a:pt x="63" y="8"/>
                  </a:cubicBezTo>
                  <a:cubicBezTo>
                    <a:pt x="58" y="5"/>
                    <a:pt x="54" y="2"/>
                    <a:pt x="54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1" y="3"/>
                    <a:pt x="51" y="3"/>
                    <a:pt x="51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4" y="7"/>
                    <a:pt x="60" y="11"/>
                    <a:pt x="69" y="17"/>
                  </a:cubicBezTo>
                  <a:cubicBezTo>
                    <a:pt x="95" y="33"/>
                    <a:pt x="141" y="61"/>
                    <a:pt x="141" y="61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0" y="58"/>
                    <a:pt x="140" y="59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38" y="57"/>
                    <a:pt x="135" y="55"/>
                  </a:cubicBezTo>
                  <a:cubicBezTo>
                    <a:pt x="124" y="49"/>
                    <a:pt x="103" y="37"/>
                    <a:pt x="83" y="26"/>
                  </a:cubicBezTo>
                  <a:cubicBezTo>
                    <a:pt x="74" y="20"/>
                    <a:pt x="65" y="15"/>
                    <a:pt x="58" y="11"/>
                  </a:cubicBezTo>
                  <a:cubicBezTo>
                    <a:pt x="55" y="9"/>
                    <a:pt x="52" y="8"/>
                    <a:pt x="50" y="7"/>
                  </a:cubicBezTo>
                  <a:cubicBezTo>
                    <a:pt x="49" y="6"/>
                    <a:pt x="48" y="6"/>
                    <a:pt x="47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6"/>
                  </a:cubicBezTo>
                  <a:cubicBezTo>
                    <a:pt x="43" y="7"/>
                    <a:pt x="43" y="8"/>
                    <a:pt x="44" y="8"/>
                  </a:cubicBezTo>
                  <a:cubicBezTo>
                    <a:pt x="44" y="8"/>
                    <a:pt x="50" y="12"/>
                    <a:pt x="60" y="18"/>
                  </a:cubicBezTo>
                  <a:cubicBezTo>
                    <a:pt x="74" y="26"/>
                    <a:pt x="94" y="39"/>
                    <a:pt x="112" y="50"/>
                  </a:cubicBezTo>
                  <a:cubicBezTo>
                    <a:pt x="120" y="55"/>
                    <a:pt x="128" y="60"/>
                    <a:pt x="134" y="64"/>
                  </a:cubicBezTo>
                  <a:cubicBezTo>
                    <a:pt x="136" y="65"/>
                    <a:pt x="139" y="67"/>
                    <a:pt x="140" y="68"/>
                  </a:cubicBezTo>
                  <a:cubicBezTo>
                    <a:pt x="141" y="68"/>
                    <a:pt x="142" y="69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7"/>
                    <a:pt x="119" y="52"/>
                    <a:pt x="94" y="38"/>
                  </a:cubicBezTo>
                  <a:cubicBezTo>
                    <a:pt x="81" y="30"/>
                    <a:pt x="68" y="23"/>
                    <a:pt x="58" y="18"/>
                  </a:cubicBezTo>
                  <a:cubicBezTo>
                    <a:pt x="53" y="15"/>
                    <a:pt x="49" y="13"/>
                    <a:pt x="46" y="11"/>
                  </a:cubicBezTo>
                  <a:cubicBezTo>
                    <a:pt x="44" y="10"/>
                    <a:pt x="43" y="10"/>
                    <a:pt x="42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7" y="10"/>
                    <a:pt x="37" y="10"/>
                    <a:pt x="38" y="11"/>
                  </a:cubicBezTo>
                  <a:cubicBezTo>
                    <a:pt x="38" y="11"/>
                    <a:pt x="38" y="12"/>
                    <a:pt x="38" y="12"/>
                  </a:cubicBezTo>
                  <a:cubicBezTo>
                    <a:pt x="38" y="12"/>
                    <a:pt x="40" y="13"/>
                    <a:pt x="43" y="15"/>
                  </a:cubicBezTo>
                  <a:cubicBezTo>
                    <a:pt x="52" y="20"/>
                    <a:pt x="77" y="35"/>
                    <a:pt x="99" y="49"/>
                  </a:cubicBezTo>
                  <a:cubicBezTo>
                    <a:pt x="110" y="56"/>
                    <a:pt x="120" y="62"/>
                    <a:pt x="127" y="67"/>
                  </a:cubicBezTo>
                  <a:cubicBezTo>
                    <a:pt x="131" y="69"/>
                    <a:pt x="134" y="71"/>
                    <a:pt x="136" y="73"/>
                  </a:cubicBezTo>
                  <a:cubicBezTo>
                    <a:pt x="138" y="73"/>
                    <a:pt x="138" y="74"/>
                    <a:pt x="139" y="74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3" y="11"/>
                    <a:pt x="32" y="12"/>
                  </a:cubicBezTo>
                  <a:cubicBezTo>
                    <a:pt x="32" y="12"/>
                    <a:pt x="32" y="12"/>
                    <a:pt x="32" y="13"/>
                  </a:cubicBezTo>
                  <a:cubicBezTo>
                    <a:pt x="32" y="13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5"/>
                    <a:pt x="34" y="15"/>
                    <a:pt x="35" y="16"/>
                  </a:cubicBezTo>
                  <a:cubicBezTo>
                    <a:pt x="42" y="22"/>
                    <a:pt x="69" y="38"/>
                    <a:pt x="93" y="53"/>
                  </a:cubicBezTo>
                  <a:cubicBezTo>
                    <a:pt x="106" y="60"/>
                    <a:pt x="117" y="68"/>
                    <a:pt x="126" y="73"/>
                  </a:cubicBezTo>
                  <a:cubicBezTo>
                    <a:pt x="130" y="76"/>
                    <a:pt x="134" y="78"/>
                    <a:pt x="136" y="79"/>
                  </a:cubicBezTo>
                  <a:cubicBezTo>
                    <a:pt x="138" y="80"/>
                    <a:pt x="139" y="81"/>
                    <a:pt x="139" y="81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80"/>
                    <a:pt x="141" y="80"/>
                    <a:pt x="141" y="80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1" y="78"/>
                    <a:pt x="140" y="78"/>
                    <a:pt x="139" y="78"/>
                  </a:cubicBezTo>
                  <a:cubicBezTo>
                    <a:pt x="134" y="76"/>
                    <a:pt x="125" y="71"/>
                    <a:pt x="114" y="64"/>
                  </a:cubicBezTo>
                  <a:cubicBezTo>
                    <a:pt x="97" y="55"/>
                    <a:pt x="76" y="42"/>
                    <a:pt x="59" y="32"/>
                  </a:cubicBezTo>
                  <a:cubicBezTo>
                    <a:pt x="50" y="27"/>
                    <a:pt x="43" y="22"/>
                    <a:pt x="37" y="19"/>
                  </a:cubicBezTo>
                  <a:cubicBezTo>
                    <a:pt x="32" y="16"/>
                    <a:pt x="29" y="14"/>
                    <a:pt x="29" y="14"/>
                  </a:cubicBezTo>
                  <a:cubicBezTo>
                    <a:pt x="28" y="13"/>
                    <a:pt x="27" y="14"/>
                    <a:pt x="26" y="14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6"/>
                    <a:pt x="26" y="16"/>
                    <a:pt x="26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9" y="19"/>
                    <a:pt x="31" y="21"/>
                    <a:pt x="35" y="23"/>
                  </a:cubicBezTo>
                  <a:cubicBezTo>
                    <a:pt x="62" y="41"/>
                    <a:pt x="141" y="88"/>
                    <a:pt x="141" y="88"/>
                  </a:cubicBezTo>
                  <a:cubicBezTo>
                    <a:pt x="142" y="87"/>
                    <a:pt x="142" y="87"/>
                    <a:pt x="142" y="87"/>
                  </a:cubicBezTo>
                  <a:cubicBezTo>
                    <a:pt x="143" y="85"/>
                    <a:pt x="143" y="85"/>
                    <a:pt x="143" y="8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1" y="19"/>
                    <a:pt x="21" y="20"/>
                  </a:cubicBezTo>
                  <a:cubicBezTo>
                    <a:pt x="20" y="21"/>
                    <a:pt x="21" y="22"/>
                    <a:pt x="22" y="22"/>
                  </a:cubicBezTo>
                  <a:cubicBezTo>
                    <a:pt x="22" y="22"/>
                    <a:pt x="23" y="24"/>
                    <a:pt x="26" y="25"/>
                  </a:cubicBezTo>
                  <a:cubicBezTo>
                    <a:pt x="38" y="32"/>
                    <a:pt x="65" y="49"/>
                    <a:pt x="90" y="64"/>
                  </a:cubicBezTo>
                  <a:cubicBezTo>
                    <a:pt x="103" y="72"/>
                    <a:pt x="114" y="79"/>
                    <a:pt x="123" y="85"/>
                  </a:cubicBezTo>
                  <a:cubicBezTo>
                    <a:pt x="127" y="88"/>
                    <a:pt x="131" y="90"/>
                    <a:pt x="133" y="92"/>
                  </a:cubicBezTo>
                  <a:cubicBezTo>
                    <a:pt x="134" y="93"/>
                    <a:pt x="135" y="93"/>
                    <a:pt x="136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4"/>
                    <a:pt x="137" y="94"/>
                    <a:pt x="137" y="94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9" y="91"/>
                    <a:pt x="139" y="91"/>
                    <a:pt x="138" y="91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9" y="92"/>
                    <a:pt x="139" y="92"/>
                    <a:pt x="139" y="92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9" y="92"/>
                    <a:pt x="139" y="92"/>
                    <a:pt x="139" y="92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9" y="91"/>
                    <a:pt x="138" y="91"/>
                    <a:pt x="137" y="90"/>
                  </a:cubicBezTo>
                  <a:cubicBezTo>
                    <a:pt x="129" y="86"/>
                    <a:pt x="100" y="70"/>
                    <a:pt x="72" y="55"/>
                  </a:cubicBezTo>
                  <a:cubicBezTo>
                    <a:pt x="59" y="48"/>
                    <a:pt x="46" y="40"/>
                    <a:pt x="36" y="35"/>
                  </a:cubicBezTo>
                  <a:cubicBezTo>
                    <a:pt x="31" y="32"/>
                    <a:pt x="27" y="30"/>
                    <a:pt x="24" y="29"/>
                  </a:cubicBezTo>
                  <a:cubicBezTo>
                    <a:pt x="22" y="28"/>
                    <a:pt x="21" y="27"/>
                    <a:pt x="20" y="27"/>
                  </a:cubicBezTo>
                  <a:cubicBezTo>
                    <a:pt x="20" y="27"/>
                    <a:pt x="20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7" y="26"/>
                    <a:pt x="17" y="27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27"/>
                    <a:pt x="16" y="28"/>
                    <a:pt x="16" y="28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7" y="30"/>
                    <a:pt x="17" y="30"/>
                    <a:pt x="18" y="30"/>
                  </a:cubicBezTo>
                  <a:cubicBezTo>
                    <a:pt x="19" y="31"/>
                    <a:pt x="22" y="33"/>
                    <a:pt x="26" y="36"/>
                  </a:cubicBezTo>
                  <a:cubicBezTo>
                    <a:pt x="39" y="45"/>
                    <a:pt x="67" y="61"/>
                    <a:pt x="90" y="75"/>
                  </a:cubicBezTo>
                  <a:cubicBezTo>
                    <a:pt x="102" y="82"/>
                    <a:pt x="113" y="89"/>
                    <a:pt x="121" y="94"/>
                  </a:cubicBezTo>
                  <a:cubicBezTo>
                    <a:pt x="125" y="96"/>
                    <a:pt x="129" y="98"/>
                    <a:pt x="131" y="100"/>
                  </a:cubicBezTo>
                  <a:cubicBezTo>
                    <a:pt x="132" y="101"/>
                    <a:pt x="133" y="101"/>
                    <a:pt x="133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4" y="100"/>
                    <a:pt x="134" y="100"/>
                    <a:pt x="134" y="100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4" y="100"/>
                    <a:pt x="134" y="100"/>
                    <a:pt x="134" y="100"/>
                  </a:cubicBezTo>
                  <a:cubicBezTo>
                    <a:pt x="135" y="101"/>
                    <a:pt x="135" y="101"/>
                    <a:pt x="135" y="101"/>
                  </a:cubicBezTo>
                  <a:cubicBezTo>
                    <a:pt x="136" y="100"/>
                    <a:pt x="136" y="100"/>
                    <a:pt x="136" y="100"/>
                  </a:cubicBezTo>
                  <a:cubicBezTo>
                    <a:pt x="136" y="100"/>
                    <a:pt x="108" y="82"/>
                    <a:pt x="79" y="65"/>
                  </a:cubicBezTo>
                  <a:cubicBezTo>
                    <a:pt x="64" y="56"/>
                    <a:pt x="49" y="48"/>
                    <a:pt x="38" y="41"/>
                  </a:cubicBezTo>
                  <a:cubicBezTo>
                    <a:pt x="32" y="38"/>
                    <a:pt x="27" y="35"/>
                    <a:pt x="23" y="34"/>
                  </a:cubicBezTo>
                  <a:cubicBezTo>
                    <a:pt x="21" y="33"/>
                    <a:pt x="19" y="32"/>
                    <a:pt x="18" y="31"/>
                  </a:cubicBezTo>
                  <a:cubicBezTo>
                    <a:pt x="17" y="31"/>
                    <a:pt x="17" y="31"/>
                    <a:pt x="16" y="31"/>
                  </a:cubicBezTo>
                  <a:cubicBezTo>
                    <a:pt x="16" y="31"/>
                    <a:pt x="15" y="30"/>
                    <a:pt x="15" y="30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4"/>
                  </a:cubicBezTo>
                  <a:cubicBezTo>
                    <a:pt x="13" y="34"/>
                    <a:pt x="14" y="34"/>
                    <a:pt x="14" y="35"/>
                  </a:cubicBezTo>
                  <a:cubicBezTo>
                    <a:pt x="15" y="36"/>
                    <a:pt x="18" y="38"/>
                    <a:pt x="22" y="41"/>
                  </a:cubicBezTo>
                  <a:cubicBezTo>
                    <a:pt x="49" y="59"/>
                    <a:pt x="132" y="108"/>
                    <a:pt x="132" y="108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33" y="104"/>
                    <a:pt x="133" y="104"/>
                    <a:pt x="133" y="104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33" y="105"/>
                    <a:pt x="133" y="105"/>
                    <a:pt x="133" y="104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34" y="105"/>
                    <a:pt x="134" y="105"/>
                    <a:pt x="134" y="105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34" y="105"/>
                    <a:pt x="134" y="105"/>
                    <a:pt x="134" y="105"/>
                  </a:cubicBezTo>
                  <a:cubicBezTo>
                    <a:pt x="133" y="105"/>
                    <a:pt x="133" y="104"/>
                    <a:pt x="132" y="104"/>
                  </a:cubicBezTo>
                  <a:cubicBezTo>
                    <a:pt x="124" y="99"/>
                    <a:pt x="95" y="82"/>
                    <a:pt x="67" y="66"/>
                  </a:cubicBezTo>
                  <a:cubicBezTo>
                    <a:pt x="53" y="58"/>
                    <a:pt x="39" y="50"/>
                    <a:pt x="29" y="44"/>
                  </a:cubicBezTo>
                  <a:cubicBezTo>
                    <a:pt x="24" y="41"/>
                    <a:pt x="20" y="39"/>
                    <a:pt x="17" y="37"/>
                  </a:cubicBezTo>
                  <a:cubicBezTo>
                    <a:pt x="15" y="36"/>
                    <a:pt x="14" y="36"/>
                    <a:pt x="13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4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9" y="35"/>
                    <a:pt x="9" y="35"/>
                  </a:cubicBezTo>
                  <a:cubicBezTo>
                    <a:pt x="8" y="36"/>
                    <a:pt x="9" y="37"/>
                    <a:pt x="9" y="38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7" y="41"/>
                    <a:pt x="6" y="41"/>
                    <a:pt x="6" y="42"/>
                  </a:cubicBezTo>
                  <a:cubicBezTo>
                    <a:pt x="5" y="43"/>
                    <a:pt x="5" y="44"/>
                    <a:pt x="6" y="45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6" y="49"/>
                    <a:pt x="5" y="49"/>
                    <a:pt x="5" y="50"/>
                  </a:cubicBezTo>
                  <a:cubicBezTo>
                    <a:pt x="4" y="51"/>
                    <a:pt x="5" y="52"/>
                    <a:pt x="6" y="52"/>
                  </a:cubicBezTo>
                  <a:cubicBezTo>
                    <a:pt x="6" y="52"/>
                    <a:pt x="7" y="53"/>
                    <a:pt x="10" y="55"/>
                  </a:cubicBezTo>
                  <a:cubicBezTo>
                    <a:pt x="21" y="62"/>
                    <a:pt x="48" y="78"/>
                    <a:pt x="73" y="93"/>
                  </a:cubicBezTo>
                  <a:cubicBezTo>
                    <a:pt x="85" y="100"/>
                    <a:pt x="97" y="107"/>
                    <a:pt x="105" y="113"/>
                  </a:cubicBezTo>
                  <a:cubicBezTo>
                    <a:pt x="109" y="116"/>
                    <a:pt x="113" y="118"/>
                    <a:pt x="115" y="120"/>
                  </a:cubicBezTo>
                  <a:cubicBezTo>
                    <a:pt x="116" y="121"/>
                    <a:pt x="117" y="121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9" y="122"/>
                    <a:pt x="119" y="122"/>
                    <a:pt x="119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9" y="122"/>
                    <a:pt x="119" y="122"/>
                    <a:pt x="119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18" y="121"/>
                    <a:pt x="118" y="121"/>
                    <a:pt x="118" y="121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18" y="121"/>
                    <a:pt x="118" y="121"/>
                    <a:pt x="118" y="121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18" y="121"/>
                    <a:pt x="118" y="121"/>
                    <a:pt x="118" y="121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19" y="120"/>
                    <a:pt x="119" y="120"/>
                    <a:pt x="118" y="121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20" y="120"/>
                    <a:pt x="119" y="120"/>
                    <a:pt x="118" y="119"/>
                  </a:cubicBezTo>
                  <a:cubicBezTo>
                    <a:pt x="109" y="115"/>
                    <a:pt x="81" y="99"/>
                    <a:pt x="55" y="84"/>
                  </a:cubicBezTo>
                  <a:cubicBezTo>
                    <a:pt x="41" y="76"/>
                    <a:pt x="29" y="69"/>
                    <a:pt x="19" y="64"/>
                  </a:cubicBezTo>
                  <a:cubicBezTo>
                    <a:pt x="10" y="58"/>
                    <a:pt x="4" y="55"/>
                    <a:pt x="4" y="55"/>
                  </a:cubicBezTo>
                  <a:cubicBezTo>
                    <a:pt x="3" y="55"/>
                    <a:pt x="2" y="55"/>
                    <a:pt x="1" y="56"/>
                  </a:cubicBezTo>
                  <a:cubicBezTo>
                    <a:pt x="1" y="57"/>
                    <a:pt x="1" y="58"/>
                    <a:pt x="2" y="58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6" y="125"/>
                    <a:pt x="89" y="109"/>
                    <a:pt x="62" y="94"/>
                  </a:cubicBezTo>
                  <a:cubicBezTo>
                    <a:pt x="48" y="86"/>
                    <a:pt x="35" y="78"/>
                    <a:pt x="24" y="72"/>
                  </a:cubicBezTo>
                  <a:cubicBezTo>
                    <a:pt x="19" y="69"/>
                    <a:pt x="14" y="67"/>
                    <a:pt x="11" y="65"/>
                  </a:cubicBezTo>
                  <a:cubicBezTo>
                    <a:pt x="9" y="64"/>
                    <a:pt x="8" y="63"/>
                    <a:pt x="7" y="63"/>
                  </a:cubicBezTo>
                  <a:cubicBezTo>
                    <a:pt x="6" y="63"/>
                    <a:pt x="6" y="62"/>
                    <a:pt x="5" y="62"/>
                  </a:cubicBezTo>
                  <a:cubicBezTo>
                    <a:pt x="5" y="62"/>
                    <a:pt x="5" y="62"/>
                    <a:pt x="4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2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2" y="63"/>
                    <a:pt x="2" y="64"/>
                    <a:pt x="2" y="64"/>
                  </a:cubicBezTo>
                  <a:cubicBezTo>
                    <a:pt x="2" y="64"/>
                    <a:pt x="2" y="65"/>
                    <a:pt x="2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3" y="66"/>
                    <a:pt x="4" y="66"/>
                    <a:pt x="5" y="67"/>
                  </a:cubicBezTo>
                  <a:cubicBezTo>
                    <a:pt x="13" y="73"/>
                    <a:pt x="39" y="89"/>
                    <a:pt x="63" y="103"/>
                  </a:cubicBezTo>
                  <a:cubicBezTo>
                    <a:pt x="87" y="118"/>
                    <a:pt x="109" y="132"/>
                    <a:pt x="109" y="132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2" y="67"/>
                    <a:pt x="1" y="67"/>
                    <a:pt x="0" y="68"/>
                  </a:cubicBezTo>
                  <a:cubicBezTo>
                    <a:pt x="0" y="68"/>
                    <a:pt x="0" y="69"/>
                    <a:pt x="0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2"/>
                    <a:pt x="3" y="73"/>
                  </a:cubicBezTo>
                  <a:cubicBezTo>
                    <a:pt x="7" y="76"/>
                    <a:pt x="15" y="81"/>
                    <a:pt x="25" y="87"/>
                  </a:cubicBezTo>
                  <a:cubicBezTo>
                    <a:pt x="40" y="97"/>
                    <a:pt x="59" y="108"/>
                    <a:pt x="74" y="117"/>
                  </a:cubicBezTo>
                  <a:cubicBezTo>
                    <a:pt x="82" y="121"/>
                    <a:pt x="89" y="125"/>
                    <a:pt x="94" y="128"/>
                  </a:cubicBezTo>
                  <a:cubicBezTo>
                    <a:pt x="96" y="130"/>
                    <a:pt x="98" y="131"/>
                    <a:pt x="99" y="132"/>
                  </a:cubicBezTo>
                  <a:cubicBezTo>
                    <a:pt x="100" y="132"/>
                    <a:pt x="100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5" y="77"/>
                    <a:pt x="4" y="77"/>
                    <a:pt x="3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5" y="82"/>
                    <a:pt x="5" y="82"/>
                  </a:cubicBezTo>
                  <a:cubicBezTo>
                    <a:pt x="12" y="87"/>
                    <a:pt x="35" y="101"/>
                    <a:pt x="56" y="114"/>
                  </a:cubicBezTo>
                  <a:cubicBezTo>
                    <a:pt x="66" y="120"/>
                    <a:pt x="76" y="126"/>
                    <a:pt x="84" y="131"/>
                  </a:cubicBezTo>
                  <a:cubicBezTo>
                    <a:pt x="88" y="133"/>
                    <a:pt x="91" y="135"/>
                    <a:pt x="93" y="136"/>
                  </a:cubicBezTo>
                  <a:cubicBezTo>
                    <a:pt x="94" y="137"/>
                    <a:pt x="95" y="138"/>
                    <a:pt x="95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95" y="138"/>
                    <a:pt x="96" y="138"/>
                    <a:pt x="96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6" y="135"/>
                    <a:pt x="96" y="136"/>
                    <a:pt x="96" y="136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7" y="135"/>
                    <a:pt x="96" y="135"/>
                  </a:cubicBezTo>
                  <a:cubicBezTo>
                    <a:pt x="89" y="131"/>
                    <a:pt x="67" y="119"/>
                    <a:pt x="46" y="108"/>
                  </a:cubicBezTo>
                  <a:cubicBezTo>
                    <a:pt x="36" y="103"/>
                    <a:pt x="26" y="97"/>
                    <a:pt x="19" y="93"/>
                  </a:cubicBezTo>
                  <a:cubicBezTo>
                    <a:pt x="12" y="89"/>
                    <a:pt x="7" y="87"/>
                    <a:pt x="7" y="87"/>
                  </a:cubicBezTo>
                  <a:cubicBezTo>
                    <a:pt x="6" y="86"/>
                    <a:pt x="5" y="86"/>
                    <a:pt x="5" y="87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9"/>
                    <a:pt x="5" y="89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7" y="91"/>
                    <a:pt x="8" y="93"/>
                    <a:pt x="11" y="95"/>
                  </a:cubicBezTo>
                  <a:cubicBezTo>
                    <a:pt x="30" y="107"/>
                    <a:pt x="86" y="140"/>
                    <a:pt x="86" y="140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5" y="138"/>
                    <a:pt x="85" y="138"/>
                    <a:pt x="85" y="138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6" y="137"/>
                    <a:pt x="86" y="137"/>
                    <a:pt x="86" y="137"/>
                  </a:cubicBezTo>
                  <a:cubicBezTo>
                    <a:pt x="86" y="137"/>
                    <a:pt x="86" y="137"/>
                    <a:pt x="85" y="138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6" y="137"/>
                    <a:pt x="86" y="137"/>
                    <a:pt x="86" y="137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7"/>
                    <a:pt x="87" y="137"/>
                    <a:pt x="87" y="137"/>
                  </a:cubicBezTo>
                  <a:cubicBezTo>
                    <a:pt x="86" y="137"/>
                    <a:pt x="86" y="137"/>
                    <a:pt x="86" y="137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7"/>
                    <a:pt x="87" y="137"/>
                    <a:pt x="87" y="137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87" y="137"/>
                    <a:pt x="87" y="137"/>
                    <a:pt x="87" y="137"/>
                  </a:cubicBezTo>
                  <a:cubicBezTo>
                    <a:pt x="87" y="137"/>
                    <a:pt x="87" y="137"/>
                    <a:pt x="87" y="137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87" y="137"/>
                    <a:pt x="87" y="137"/>
                    <a:pt x="87" y="137"/>
                  </a:cubicBezTo>
                  <a:cubicBezTo>
                    <a:pt x="87" y="137"/>
                    <a:pt x="87" y="137"/>
                    <a:pt x="86" y="136"/>
                  </a:cubicBezTo>
                  <a:cubicBezTo>
                    <a:pt x="80" y="133"/>
                    <a:pt x="61" y="123"/>
                    <a:pt x="43" y="113"/>
                  </a:cubicBezTo>
                  <a:cubicBezTo>
                    <a:pt x="34" y="108"/>
                    <a:pt x="26" y="103"/>
                    <a:pt x="19" y="99"/>
                  </a:cubicBezTo>
                  <a:cubicBezTo>
                    <a:pt x="16" y="97"/>
                    <a:pt x="13" y="96"/>
                    <a:pt x="11" y="95"/>
                  </a:cubicBezTo>
                  <a:cubicBezTo>
                    <a:pt x="10" y="94"/>
                    <a:pt x="10" y="94"/>
                    <a:pt x="9" y="94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8" y="93"/>
                    <a:pt x="7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6" y="93"/>
                    <a:pt x="6" y="94"/>
                    <a:pt x="6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5" y="94"/>
                    <a:pt x="5" y="95"/>
                    <a:pt x="5" y="95"/>
                  </a:cubicBezTo>
                  <a:cubicBezTo>
                    <a:pt x="5" y="96"/>
                    <a:pt x="5" y="96"/>
                    <a:pt x="6" y="96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7" y="98"/>
                    <a:pt x="9" y="99"/>
                    <a:pt x="11" y="101"/>
                  </a:cubicBezTo>
                  <a:cubicBezTo>
                    <a:pt x="28" y="112"/>
                    <a:pt x="77" y="141"/>
                    <a:pt x="77" y="141"/>
                  </a:cubicBezTo>
                  <a:cubicBezTo>
                    <a:pt x="78" y="139"/>
                    <a:pt x="78" y="139"/>
                    <a:pt x="78" y="139"/>
                  </a:cubicBezTo>
                  <a:cubicBezTo>
                    <a:pt x="78" y="137"/>
                    <a:pt x="78" y="137"/>
                    <a:pt x="78" y="137"/>
                  </a:cubicBezTo>
                  <a:cubicBezTo>
                    <a:pt x="78" y="137"/>
                    <a:pt x="63" y="129"/>
                    <a:pt x="47" y="121"/>
                  </a:cubicBezTo>
                  <a:cubicBezTo>
                    <a:pt x="39" y="117"/>
                    <a:pt x="30" y="113"/>
                    <a:pt x="24" y="110"/>
                  </a:cubicBezTo>
                  <a:cubicBezTo>
                    <a:pt x="21" y="109"/>
                    <a:pt x="18" y="107"/>
                    <a:pt x="16" y="106"/>
                  </a:cubicBezTo>
                  <a:cubicBezTo>
                    <a:pt x="15" y="106"/>
                    <a:pt x="15" y="106"/>
                    <a:pt x="14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3" y="105"/>
                    <a:pt x="13" y="105"/>
                    <a:pt x="12" y="105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11" y="105"/>
                    <a:pt x="11" y="105"/>
                    <a:pt x="11" y="106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10" y="106"/>
                    <a:pt x="10" y="106"/>
                    <a:pt x="10" y="107"/>
                  </a:cubicBezTo>
                  <a:cubicBezTo>
                    <a:pt x="10" y="107"/>
                    <a:pt x="10" y="108"/>
                    <a:pt x="11" y="108"/>
                  </a:cubicBezTo>
                  <a:cubicBezTo>
                    <a:pt x="11" y="108"/>
                    <a:pt x="11" y="108"/>
                    <a:pt x="11" y="109"/>
                  </a:cubicBezTo>
                  <a:cubicBezTo>
                    <a:pt x="12" y="109"/>
                    <a:pt x="13" y="110"/>
                    <a:pt x="15" y="111"/>
                  </a:cubicBezTo>
                  <a:cubicBezTo>
                    <a:pt x="21" y="116"/>
                    <a:pt x="34" y="123"/>
                    <a:pt x="45" y="129"/>
                  </a:cubicBezTo>
                  <a:cubicBezTo>
                    <a:pt x="50" y="132"/>
                    <a:pt x="55" y="135"/>
                    <a:pt x="59" y="138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4" y="139"/>
                    <a:pt x="64" y="139"/>
                    <a:pt x="64" y="139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38"/>
                    <a:pt x="66" y="138"/>
                    <a:pt x="66" y="138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7" y="122"/>
                    <a:pt x="26" y="122"/>
                    <a:pt x="26" y="123"/>
                  </a:cubicBezTo>
                  <a:cubicBezTo>
                    <a:pt x="25" y="124"/>
                    <a:pt x="26" y="125"/>
                    <a:pt x="26" y="126"/>
                  </a:cubicBezTo>
                  <a:cubicBezTo>
                    <a:pt x="26" y="126"/>
                    <a:pt x="31" y="128"/>
                    <a:pt x="35" y="131"/>
                  </a:cubicBezTo>
                  <a:cubicBezTo>
                    <a:pt x="38" y="132"/>
                    <a:pt x="40" y="134"/>
                    <a:pt x="41" y="135"/>
                  </a:cubicBezTo>
                  <a:cubicBezTo>
                    <a:pt x="42" y="135"/>
                    <a:pt x="43" y="136"/>
                    <a:pt x="43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3" y="136"/>
                    <a:pt x="44" y="136"/>
                    <a:pt x="44" y="136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3" y="135"/>
                    <a:pt x="43" y="136"/>
                    <a:pt x="44" y="137"/>
                  </a:cubicBezTo>
                  <a:cubicBezTo>
                    <a:pt x="45" y="137"/>
                    <a:pt x="46" y="137"/>
                    <a:pt x="47" y="13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8"/>
            <p:cNvSpPr/>
            <p:nvPr/>
          </p:nvSpPr>
          <p:spPr bwMode="auto">
            <a:xfrm>
              <a:off x="5522913" y="1423988"/>
              <a:ext cx="150813" cy="196850"/>
            </a:xfrm>
            <a:custGeom>
              <a:avLst/>
              <a:gdLst>
                <a:gd name="T0" fmla="*/ 27 w 96"/>
                <a:gd name="T1" fmla="*/ 123 h 125"/>
                <a:gd name="T2" fmla="*/ 17 w 96"/>
                <a:gd name="T3" fmla="*/ 108 h 125"/>
                <a:gd name="T4" fmla="*/ 17 w 96"/>
                <a:gd name="T5" fmla="*/ 107 h 125"/>
                <a:gd name="T6" fmla="*/ 17 w 96"/>
                <a:gd name="T7" fmla="*/ 107 h 125"/>
                <a:gd name="T8" fmla="*/ 13 w 96"/>
                <a:gd name="T9" fmla="*/ 104 h 125"/>
                <a:gd name="T10" fmla="*/ 7 w 96"/>
                <a:gd name="T11" fmla="*/ 85 h 125"/>
                <a:gd name="T12" fmla="*/ 6 w 96"/>
                <a:gd name="T13" fmla="*/ 77 h 125"/>
                <a:gd name="T14" fmla="*/ 7 w 96"/>
                <a:gd name="T15" fmla="*/ 71 h 125"/>
                <a:gd name="T16" fmla="*/ 8 w 96"/>
                <a:gd name="T17" fmla="*/ 59 h 125"/>
                <a:gd name="T18" fmla="*/ 10 w 96"/>
                <a:gd name="T19" fmla="*/ 52 h 125"/>
                <a:gd name="T20" fmla="*/ 11 w 96"/>
                <a:gd name="T21" fmla="*/ 44 h 125"/>
                <a:gd name="T22" fmla="*/ 13 w 96"/>
                <a:gd name="T23" fmla="*/ 37 h 125"/>
                <a:gd name="T24" fmla="*/ 19 w 96"/>
                <a:gd name="T25" fmla="*/ 35 h 125"/>
                <a:gd name="T26" fmla="*/ 22 w 96"/>
                <a:gd name="T27" fmla="*/ 29 h 125"/>
                <a:gd name="T28" fmla="*/ 26 w 96"/>
                <a:gd name="T29" fmla="*/ 24 h 125"/>
                <a:gd name="T30" fmla="*/ 25 w 96"/>
                <a:gd name="T31" fmla="*/ 24 h 125"/>
                <a:gd name="T32" fmla="*/ 30 w 96"/>
                <a:gd name="T33" fmla="*/ 18 h 125"/>
                <a:gd name="T34" fmla="*/ 37 w 96"/>
                <a:gd name="T35" fmla="*/ 12 h 125"/>
                <a:gd name="T36" fmla="*/ 43 w 96"/>
                <a:gd name="T37" fmla="*/ 7 h 125"/>
                <a:gd name="T38" fmla="*/ 55 w 96"/>
                <a:gd name="T39" fmla="*/ 8 h 125"/>
                <a:gd name="T40" fmla="*/ 59 w 96"/>
                <a:gd name="T41" fmla="*/ 6 h 125"/>
                <a:gd name="T42" fmla="*/ 58 w 96"/>
                <a:gd name="T43" fmla="*/ 6 h 125"/>
                <a:gd name="T44" fmla="*/ 66 w 96"/>
                <a:gd name="T45" fmla="*/ 2 h 125"/>
                <a:gd name="T46" fmla="*/ 81 w 96"/>
                <a:gd name="T47" fmla="*/ 6 h 125"/>
                <a:gd name="T48" fmla="*/ 80 w 96"/>
                <a:gd name="T49" fmla="*/ 1 h 125"/>
                <a:gd name="T50" fmla="*/ 95 w 96"/>
                <a:gd name="T51" fmla="*/ 4 h 125"/>
                <a:gd name="T52" fmla="*/ 94 w 96"/>
                <a:gd name="T53" fmla="*/ 6 h 125"/>
                <a:gd name="T54" fmla="*/ 80 w 96"/>
                <a:gd name="T55" fmla="*/ 5 h 125"/>
                <a:gd name="T56" fmla="*/ 80 w 96"/>
                <a:gd name="T57" fmla="*/ 3 h 125"/>
                <a:gd name="T58" fmla="*/ 81 w 96"/>
                <a:gd name="T59" fmla="*/ 2 h 125"/>
                <a:gd name="T60" fmla="*/ 66 w 96"/>
                <a:gd name="T61" fmla="*/ 0 h 125"/>
                <a:gd name="T62" fmla="*/ 66 w 96"/>
                <a:gd name="T63" fmla="*/ 0 h 125"/>
                <a:gd name="T64" fmla="*/ 58 w 96"/>
                <a:gd name="T65" fmla="*/ 4 h 125"/>
                <a:gd name="T66" fmla="*/ 52 w 96"/>
                <a:gd name="T67" fmla="*/ 9 h 125"/>
                <a:gd name="T68" fmla="*/ 40 w 96"/>
                <a:gd name="T69" fmla="*/ 10 h 125"/>
                <a:gd name="T70" fmla="*/ 34 w 96"/>
                <a:gd name="T71" fmla="*/ 13 h 125"/>
                <a:gd name="T72" fmla="*/ 29 w 96"/>
                <a:gd name="T73" fmla="*/ 16 h 125"/>
                <a:gd name="T74" fmla="*/ 29 w 96"/>
                <a:gd name="T75" fmla="*/ 16 h 125"/>
                <a:gd name="T76" fmla="*/ 24 w 96"/>
                <a:gd name="T77" fmla="*/ 23 h 125"/>
                <a:gd name="T78" fmla="*/ 19 w 96"/>
                <a:gd name="T79" fmla="*/ 30 h 125"/>
                <a:gd name="T80" fmla="*/ 16 w 96"/>
                <a:gd name="T81" fmla="*/ 37 h 125"/>
                <a:gd name="T82" fmla="*/ 11 w 96"/>
                <a:gd name="T83" fmla="*/ 40 h 125"/>
                <a:gd name="T84" fmla="*/ 8 w 96"/>
                <a:gd name="T85" fmla="*/ 47 h 125"/>
                <a:gd name="T86" fmla="*/ 5 w 96"/>
                <a:gd name="T87" fmla="*/ 50 h 125"/>
                <a:gd name="T88" fmla="*/ 5 w 96"/>
                <a:gd name="T89" fmla="*/ 60 h 125"/>
                <a:gd name="T90" fmla="*/ 3 w 96"/>
                <a:gd name="T91" fmla="*/ 66 h 125"/>
                <a:gd name="T92" fmla="*/ 3 w 96"/>
                <a:gd name="T93" fmla="*/ 80 h 125"/>
                <a:gd name="T94" fmla="*/ 4 w 96"/>
                <a:gd name="T95" fmla="*/ 87 h 125"/>
                <a:gd name="T96" fmla="*/ 5 w 96"/>
                <a:gd name="T97" fmla="*/ 95 h 125"/>
                <a:gd name="T98" fmla="*/ 15 w 96"/>
                <a:gd name="T99" fmla="*/ 107 h 125"/>
                <a:gd name="T100" fmla="*/ 20 w 96"/>
                <a:gd name="T101" fmla="*/ 118 h 125"/>
                <a:gd name="T102" fmla="*/ 24 w 96"/>
                <a:gd name="T103" fmla="*/ 123 h 125"/>
                <a:gd name="T104" fmla="*/ 25 w 96"/>
                <a:gd name="T105" fmla="*/ 123 h 125"/>
                <a:gd name="T106" fmla="*/ 25 w 96"/>
                <a:gd name="T107" fmla="*/ 123 h 125"/>
                <a:gd name="T108" fmla="*/ 24 w 96"/>
                <a:gd name="T109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" h="125">
                  <a:moveTo>
                    <a:pt x="27" y="121"/>
                  </a:moveTo>
                  <a:cubicBezTo>
                    <a:pt x="26" y="121"/>
                    <a:pt x="26" y="121"/>
                    <a:pt x="26" y="121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2"/>
                    <a:pt x="27" y="121"/>
                    <a:pt x="27" y="121"/>
                  </a:cubicBezTo>
                  <a:cubicBezTo>
                    <a:pt x="26" y="121"/>
                    <a:pt x="25" y="119"/>
                    <a:pt x="24" y="118"/>
                  </a:cubicBezTo>
                  <a:cubicBezTo>
                    <a:pt x="23" y="116"/>
                    <a:pt x="21" y="113"/>
                    <a:pt x="19" y="111"/>
                  </a:cubicBezTo>
                  <a:cubicBezTo>
                    <a:pt x="19" y="110"/>
                    <a:pt x="18" y="109"/>
                    <a:pt x="17" y="108"/>
                  </a:cubicBezTo>
                  <a:cubicBezTo>
                    <a:pt x="17" y="108"/>
                    <a:pt x="17" y="107"/>
                    <a:pt x="17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7" y="108"/>
                    <a:pt x="17" y="108"/>
                    <a:pt x="17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7" y="108"/>
                    <a:pt x="17" y="108"/>
                    <a:pt x="17" y="107"/>
                  </a:cubicBezTo>
                  <a:cubicBezTo>
                    <a:pt x="17" y="107"/>
                    <a:pt x="16" y="106"/>
                    <a:pt x="16" y="106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0" y="94"/>
                    <a:pt x="10" y="93"/>
                    <a:pt x="10" y="93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8" y="86"/>
                    <a:pt x="8" y="85"/>
                    <a:pt x="7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8"/>
                    <a:pt x="6" y="77"/>
                    <a:pt x="6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2"/>
                    <a:pt x="7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5"/>
                    <a:pt x="8" y="64"/>
                    <a:pt x="7" y="64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7"/>
                    <a:pt x="7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1" y="51"/>
                    <a:pt x="10" y="50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6"/>
                    <a:pt x="12" y="46"/>
                    <a:pt x="12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8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5"/>
                  </a:cubicBezTo>
                  <a:cubicBezTo>
                    <a:pt x="19" y="35"/>
                    <a:pt x="19" y="34"/>
                    <a:pt x="18" y="3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7"/>
                    <a:pt x="21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3"/>
                    <a:pt x="26" y="23"/>
                  </a:cubicBezTo>
                  <a:cubicBezTo>
                    <a:pt x="26" y="22"/>
                    <a:pt x="26" y="22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2" y="17"/>
                    <a:pt x="32" y="17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8" y="15"/>
                    <a:pt x="38" y="14"/>
                    <a:pt x="38" y="13"/>
                  </a:cubicBezTo>
                  <a:cubicBezTo>
                    <a:pt x="38" y="13"/>
                    <a:pt x="38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4" y="10"/>
                    <a:pt x="44" y="9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9"/>
                    <a:pt x="54" y="9"/>
                    <a:pt x="55" y="8"/>
                  </a:cubicBezTo>
                  <a:cubicBezTo>
                    <a:pt x="55" y="7"/>
                    <a:pt x="54" y="6"/>
                    <a:pt x="54" y="6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5"/>
                  </a:cubicBezTo>
                  <a:cubicBezTo>
                    <a:pt x="60" y="4"/>
                    <a:pt x="60" y="3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8" y="3"/>
                    <a:pt x="68" y="2"/>
                  </a:cubicBezTo>
                  <a:cubicBezTo>
                    <a:pt x="68" y="2"/>
                    <a:pt x="68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9" y="4"/>
                    <a:pt x="72" y="5"/>
                  </a:cubicBezTo>
                  <a:cubicBezTo>
                    <a:pt x="74" y="5"/>
                    <a:pt x="76" y="5"/>
                    <a:pt x="77" y="5"/>
                  </a:cubicBezTo>
                  <a:cubicBezTo>
                    <a:pt x="79" y="5"/>
                    <a:pt x="80" y="6"/>
                    <a:pt x="81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5"/>
                    <a:pt x="82" y="5"/>
                    <a:pt x="83" y="5"/>
                  </a:cubicBezTo>
                  <a:cubicBezTo>
                    <a:pt x="83" y="4"/>
                    <a:pt x="83" y="4"/>
                    <a:pt x="83" y="3"/>
                  </a:cubicBezTo>
                  <a:cubicBezTo>
                    <a:pt x="83" y="3"/>
                    <a:pt x="83" y="2"/>
                    <a:pt x="82" y="2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8"/>
                    <a:pt x="95" y="7"/>
                    <a:pt x="96" y="7"/>
                  </a:cubicBezTo>
                  <a:cubicBezTo>
                    <a:pt x="96" y="6"/>
                    <a:pt x="96" y="5"/>
                    <a:pt x="95" y="4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0" y="1"/>
                    <a:pt x="89" y="2"/>
                    <a:pt x="89" y="3"/>
                  </a:cubicBezTo>
                  <a:cubicBezTo>
                    <a:pt x="88" y="3"/>
                    <a:pt x="88" y="5"/>
                    <a:pt x="89" y="5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79" y="0"/>
                    <a:pt x="78" y="1"/>
                    <a:pt x="77" y="2"/>
                  </a:cubicBezTo>
                  <a:cubicBezTo>
                    <a:pt x="77" y="3"/>
                    <a:pt x="77" y="4"/>
                    <a:pt x="78" y="4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0" y="2"/>
                    <a:pt x="80" y="2"/>
                    <a:pt x="80" y="3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0" y="2"/>
                    <a:pt x="79" y="2"/>
                    <a:pt x="78" y="2"/>
                  </a:cubicBezTo>
                  <a:cubicBezTo>
                    <a:pt x="73" y="1"/>
                    <a:pt x="66" y="0"/>
                    <a:pt x="66" y="0"/>
                  </a:cubicBezTo>
                  <a:cubicBezTo>
                    <a:pt x="65" y="0"/>
                    <a:pt x="65" y="1"/>
                    <a:pt x="64" y="1"/>
                  </a:cubicBezTo>
                  <a:cubicBezTo>
                    <a:pt x="64" y="2"/>
                    <a:pt x="64" y="3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6" y="2"/>
                    <a:pt x="56" y="3"/>
                    <a:pt x="56" y="4"/>
                  </a:cubicBezTo>
                  <a:cubicBezTo>
                    <a:pt x="56" y="4"/>
                    <a:pt x="56" y="5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0" y="5"/>
                    <a:pt x="49" y="5"/>
                    <a:pt x="49" y="6"/>
                  </a:cubicBezTo>
                  <a:cubicBezTo>
                    <a:pt x="49" y="7"/>
                    <a:pt x="49" y="7"/>
                    <a:pt x="50" y="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40" y="8"/>
                    <a:pt x="39" y="8"/>
                  </a:cubicBezTo>
                  <a:cubicBezTo>
                    <a:pt x="39" y="9"/>
                    <a:pt x="40" y="10"/>
                    <a:pt x="40" y="10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4" y="14"/>
                    <a:pt x="34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8" y="17"/>
                    <a:pt x="28" y="18"/>
                  </a:cubicBezTo>
                  <a:cubicBezTo>
                    <a:pt x="28" y="18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2"/>
                    <a:pt x="22" y="22"/>
                  </a:cubicBezTo>
                  <a:cubicBezTo>
                    <a:pt x="22" y="23"/>
                    <a:pt x="22" y="24"/>
                    <a:pt x="23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7"/>
                    <a:pt x="17" y="27"/>
                    <a:pt x="17" y="28"/>
                  </a:cubicBezTo>
                  <a:cubicBezTo>
                    <a:pt x="17" y="29"/>
                    <a:pt x="17" y="29"/>
                    <a:pt x="18" y="29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4" y="34"/>
                    <a:pt x="14" y="36"/>
                    <a:pt x="15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8"/>
                  </a:cubicBezTo>
                  <a:cubicBezTo>
                    <a:pt x="10" y="39"/>
                    <a:pt x="10" y="39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6"/>
                    <a:pt x="8" y="46"/>
                    <a:pt x="8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9"/>
                    <a:pt x="5" y="49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8"/>
                    <a:pt x="4" y="59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4"/>
                    <a:pt x="1" y="65"/>
                    <a:pt x="2" y="65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0" y="71"/>
                    <a:pt x="1" y="72"/>
                    <a:pt x="2" y="72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2" y="79"/>
                    <a:pt x="3" y="79"/>
                    <a:pt x="3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3" y="86"/>
                    <a:pt x="4" y="87"/>
                    <a:pt x="4" y="87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4"/>
                    <a:pt x="5" y="94"/>
                    <a:pt x="5" y="95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10" y="106"/>
                    <a:pt x="10" y="107"/>
                    <a:pt x="10" y="107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4" y="109"/>
                    <a:pt x="14" y="109"/>
                    <a:pt x="14" y="110"/>
                  </a:cubicBezTo>
                  <a:cubicBezTo>
                    <a:pt x="15" y="112"/>
                    <a:pt x="18" y="115"/>
                    <a:pt x="20" y="118"/>
                  </a:cubicBezTo>
                  <a:cubicBezTo>
                    <a:pt x="21" y="119"/>
                    <a:pt x="22" y="121"/>
                    <a:pt x="23" y="122"/>
                  </a:cubicBezTo>
                  <a:cubicBezTo>
                    <a:pt x="23" y="122"/>
                    <a:pt x="23" y="123"/>
                    <a:pt x="23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3" y="123"/>
                    <a:pt x="23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3" y="122"/>
                    <a:pt x="23" y="122"/>
                    <a:pt x="23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3" y="122"/>
                    <a:pt x="23" y="124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6" y="125"/>
                    <a:pt x="27" y="125"/>
                    <a:pt x="27" y="124"/>
                  </a:cubicBezTo>
                  <a:cubicBezTo>
                    <a:pt x="28" y="123"/>
                    <a:pt x="28" y="122"/>
                    <a:pt x="27" y="12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9"/>
            <p:cNvSpPr/>
            <p:nvPr/>
          </p:nvSpPr>
          <p:spPr bwMode="auto">
            <a:xfrm>
              <a:off x="5564188" y="1468438"/>
              <a:ext cx="192088" cy="182563"/>
            </a:xfrm>
            <a:custGeom>
              <a:avLst/>
              <a:gdLst>
                <a:gd name="T0" fmla="*/ 21 w 123"/>
                <a:gd name="T1" fmla="*/ 107 h 117"/>
                <a:gd name="T2" fmla="*/ 43 w 123"/>
                <a:gd name="T3" fmla="*/ 116 h 117"/>
                <a:gd name="T4" fmla="*/ 55 w 123"/>
                <a:gd name="T5" fmla="*/ 117 h 117"/>
                <a:gd name="T6" fmla="*/ 54 w 123"/>
                <a:gd name="T7" fmla="*/ 116 h 117"/>
                <a:gd name="T8" fmla="*/ 62 w 123"/>
                <a:gd name="T9" fmla="*/ 113 h 117"/>
                <a:gd name="T10" fmla="*/ 74 w 123"/>
                <a:gd name="T11" fmla="*/ 110 h 117"/>
                <a:gd name="T12" fmla="*/ 81 w 123"/>
                <a:gd name="T13" fmla="*/ 106 h 117"/>
                <a:gd name="T14" fmla="*/ 88 w 123"/>
                <a:gd name="T15" fmla="*/ 105 h 117"/>
                <a:gd name="T16" fmla="*/ 92 w 123"/>
                <a:gd name="T17" fmla="*/ 103 h 117"/>
                <a:gd name="T18" fmla="*/ 90 w 123"/>
                <a:gd name="T19" fmla="*/ 102 h 117"/>
                <a:gd name="T20" fmla="*/ 96 w 123"/>
                <a:gd name="T21" fmla="*/ 96 h 117"/>
                <a:gd name="T22" fmla="*/ 101 w 123"/>
                <a:gd name="T23" fmla="*/ 89 h 117"/>
                <a:gd name="T24" fmla="*/ 107 w 123"/>
                <a:gd name="T25" fmla="*/ 84 h 117"/>
                <a:gd name="T26" fmla="*/ 111 w 123"/>
                <a:gd name="T27" fmla="*/ 81 h 117"/>
                <a:gd name="T28" fmla="*/ 113 w 123"/>
                <a:gd name="T29" fmla="*/ 77 h 117"/>
                <a:gd name="T30" fmla="*/ 116 w 123"/>
                <a:gd name="T31" fmla="*/ 69 h 117"/>
                <a:gd name="T32" fmla="*/ 120 w 123"/>
                <a:gd name="T33" fmla="*/ 63 h 117"/>
                <a:gd name="T34" fmla="*/ 119 w 123"/>
                <a:gd name="T35" fmla="*/ 54 h 117"/>
                <a:gd name="T36" fmla="*/ 120 w 123"/>
                <a:gd name="T37" fmla="*/ 48 h 117"/>
                <a:gd name="T38" fmla="*/ 122 w 123"/>
                <a:gd name="T39" fmla="*/ 42 h 117"/>
                <a:gd name="T40" fmla="*/ 118 w 123"/>
                <a:gd name="T41" fmla="*/ 35 h 117"/>
                <a:gd name="T42" fmla="*/ 117 w 123"/>
                <a:gd name="T43" fmla="*/ 27 h 117"/>
                <a:gd name="T44" fmla="*/ 112 w 123"/>
                <a:gd name="T45" fmla="*/ 15 h 117"/>
                <a:gd name="T46" fmla="*/ 108 w 123"/>
                <a:gd name="T47" fmla="*/ 4 h 117"/>
                <a:gd name="T48" fmla="*/ 108 w 123"/>
                <a:gd name="T49" fmla="*/ 3 h 117"/>
                <a:gd name="T50" fmla="*/ 107 w 123"/>
                <a:gd name="T51" fmla="*/ 4 h 117"/>
                <a:gd name="T52" fmla="*/ 107 w 123"/>
                <a:gd name="T53" fmla="*/ 1 h 117"/>
                <a:gd name="T54" fmla="*/ 106 w 123"/>
                <a:gd name="T55" fmla="*/ 3 h 117"/>
                <a:gd name="T56" fmla="*/ 108 w 123"/>
                <a:gd name="T57" fmla="*/ 11 h 117"/>
                <a:gd name="T58" fmla="*/ 111 w 123"/>
                <a:gd name="T59" fmla="*/ 15 h 117"/>
                <a:gd name="T60" fmla="*/ 112 w 123"/>
                <a:gd name="T61" fmla="*/ 15 h 117"/>
                <a:gd name="T62" fmla="*/ 111 w 123"/>
                <a:gd name="T63" fmla="*/ 16 h 117"/>
                <a:gd name="T64" fmla="*/ 118 w 123"/>
                <a:gd name="T65" fmla="*/ 27 h 117"/>
                <a:gd name="T66" fmla="*/ 119 w 123"/>
                <a:gd name="T67" fmla="*/ 35 h 117"/>
                <a:gd name="T68" fmla="*/ 117 w 123"/>
                <a:gd name="T69" fmla="*/ 49 h 117"/>
                <a:gd name="T70" fmla="*/ 116 w 123"/>
                <a:gd name="T71" fmla="*/ 55 h 117"/>
                <a:gd name="T72" fmla="*/ 114 w 123"/>
                <a:gd name="T73" fmla="*/ 59 h 117"/>
                <a:gd name="T74" fmla="*/ 113 w 123"/>
                <a:gd name="T75" fmla="*/ 69 h 117"/>
                <a:gd name="T76" fmla="*/ 111 w 123"/>
                <a:gd name="T77" fmla="*/ 78 h 117"/>
                <a:gd name="T78" fmla="*/ 108 w 123"/>
                <a:gd name="T79" fmla="*/ 83 h 117"/>
                <a:gd name="T80" fmla="*/ 102 w 123"/>
                <a:gd name="T81" fmla="*/ 85 h 117"/>
                <a:gd name="T82" fmla="*/ 99 w 123"/>
                <a:gd name="T83" fmla="*/ 90 h 117"/>
                <a:gd name="T84" fmla="*/ 100 w 123"/>
                <a:gd name="T85" fmla="*/ 90 h 117"/>
                <a:gd name="T86" fmla="*/ 96 w 123"/>
                <a:gd name="T87" fmla="*/ 97 h 117"/>
                <a:gd name="T88" fmla="*/ 90 w 123"/>
                <a:gd name="T89" fmla="*/ 103 h 117"/>
                <a:gd name="T90" fmla="*/ 85 w 123"/>
                <a:gd name="T91" fmla="*/ 106 h 117"/>
                <a:gd name="T92" fmla="*/ 77 w 123"/>
                <a:gd name="T93" fmla="*/ 107 h 117"/>
                <a:gd name="T94" fmla="*/ 72 w 123"/>
                <a:gd name="T95" fmla="*/ 110 h 117"/>
                <a:gd name="T96" fmla="*/ 73 w 123"/>
                <a:gd name="T97" fmla="*/ 110 h 117"/>
                <a:gd name="T98" fmla="*/ 63 w 123"/>
                <a:gd name="T99" fmla="*/ 114 h 117"/>
                <a:gd name="T100" fmla="*/ 54 w 123"/>
                <a:gd name="T101" fmla="*/ 116 h 117"/>
                <a:gd name="T102" fmla="*/ 37 w 123"/>
                <a:gd name="T103" fmla="*/ 114 h 117"/>
                <a:gd name="T104" fmla="*/ 1 w 123"/>
                <a:gd name="T105" fmla="*/ 98 h 117"/>
                <a:gd name="T106" fmla="*/ 19 w 123"/>
                <a:gd name="T107" fmla="*/ 111 h 117"/>
                <a:gd name="T108" fmla="*/ 20 w 123"/>
                <a:gd name="T109" fmla="*/ 110 h 117"/>
                <a:gd name="T110" fmla="*/ 21 w 123"/>
                <a:gd name="T111" fmla="*/ 110 h 117"/>
                <a:gd name="T112" fmla="*/ 21 w 123"/>
                <a:gd name="T113" fmla="*/ 110 h 117"/>
                <a:gd name="T114" fmla="*/ 21 w 123"/>
                <a:gd name="T115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3" h="117">
                  <a:moveTo>
                    <a:pt x="22" y="111"/>
                  </a:moveTo>
                  <a:cubicBezTo>
                    <a:pt x="23" y="110"/>
                    <a:pt x="23" y="110"/>
                    <a:pt x="23" y="110"/>
                  </a:cubicBezTo>
                  <a:cubicBezTo>
                    <a:pt x="23" y="109"/>
                    <a:pt x="23" y="109"/>
                    <a:pt x="22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2" y="108"/>
                    <a:pt x="21" y="108"/>
                    <a:pt x="21" y="107"/>
                  </a:cubicBezTo>
                  <a:cubicBezTo>
                    <a:pt x="16" y="104"/>
                    <a:pt x="4" y="97"/>
                    <a:pt x="4" y="97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42" y="117"/>
                    <a:pt x="43" y="117"/>
                    <a:pt x="43" y="116"/>
                  </a:cubicBezTo>
                  <a:cubicBezTo>
                    <a:pt x="44" y="115"/>
                    <a:pt x="43" y="114"/>
                    <a:pt x="42" y="113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6" y="117"/>
                    <a:pt x="56" y="116"/>
                    <a:pt x="57" y="115"/>
                  </a:cubicBezTo>
                  <a:cubicBezTo>
                    <a:pt x="57" y="115"/>
                    <a:pt x="57" y="114"/>
                    <a:pt x="56" y="113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4" y="115"/>
                    <a:pt x="64" y="115"/>
                    <a:pt x="65" y="114"/>
                  </a:cubicBezTo>
                  <a:cubicBezTo>
                    <a:pt x="65" y="113"/>
                    <a:pt x="64" y="112"/>
                    <a:pt x="64" y="112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4" y="114"/>
                    <a:pt x="75" y="113"/>
                    <a:pt x="75" y="112"/>
                  </a:cubicBezTo>
                  <a:cubicBezTo>
                    <a:pt x="75" y="112"/>
                    <a:pt x="75" y="111"/>
                    <a:pt x="74" y="110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4" y="113"/>
                    <a:pt x="74" y="113"/>
                    <a:pt x="74" y="113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2" y="108"/>
                    <a:pt x="82" y="108"/>
                  </a:cubicBezTo>
                  <a:cubicBezTo>
                    <a:pt x="82" y="107"/>
                    <a:pt x="81" y="106"/>
                    <a:pt x="81" y="106"/>
                  </a:cubicBezTo>
                  <a:cubicBezTo>
                    <a:pt x="80" y="106"/>
                    <a:pt x="80" y="106"/>
                    <a:pt x="80" y="106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6"/>
                    <a:pt x="88" y="106"/>
                    <a:pt x="88" y="105"/>
                  </a:cubicBezTo>
                  <a:cubicBezTo>
                    <a:pt x="88" y="104"/>
                    <a:pt x="88" y="104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2" y="103"/>
                    <a:pt x="93" y="102"/>
                    <a:pt x="93" y="101"/>
                  </a:cubicBezTo>
                  <a:cubicBezTo>
                    <a:pt x="93" y="101"/>
                    <a:pt x="92" y="100"/>
                    <a:pt x="92" y="100"/>
                  </a:cubicBezTo>
                  <a:cubicBezTo>
                    <a:pt x="90" y="99"/>
                    <a:pt x="90" y="99"/>
                    <a:pt x="90" y="99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97" y="98"/>
                    <a:pt x="98" y="97"/>
                    <a:pt x="98" y="97"/>
                  </a:cubicBezTo>
                  <a:cubicBezTo>
                    <a:pt x="98" y="96"/>
                    <a:pt x="97" y="95"/>
                    <a:pt x="97" y="95"/>
                  </a:cubicBezTo>
                  <a:cubicBezTo>
                    <a:pt x="97" y="95"/>
                    <a:pt x="97" y="95"/>
                    <a:pt x="97" y="95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3" y="93"/>
                    <a:pt x="103" y="92"/>
                    <a:pt x="103" y="92"/>
                  </a:cubicBezTo>
                  <a:cubicBezTo>
                    <a:pt x="103" y="91"/>
                    <a:pt x="103" y="91"/>
                    <a:pt x="102" y="90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8" y="87"/>
                    <a:pt x="108" y="87"/>
                    <a:pt x="108" y="86"/>
                  </a:cubicBezTo>
                  <a:cubicBezTo>
                    <a:pt x="108" y="85"/>
                    <a:pt x="108" y="85"/>
                    <a:pt x="107" y="84"/>
                  </a:cubicBezTo>
                  <a:cubicBezTo>
                    <a:pt x="105" y="83"/>
                    <a:pt x="105" y="83"/>
                    <a:pt x="105" y="83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1" y="83"/>
                    <a:pt x="111" y="82"/>
                    <a:pt x="111" y="81"/>
                  </a:cubicBezTo>
                  <a:cubicBezTo>
                    <a:pt x="111" y="81"/>
                    <a:pt x="111" y="80"/>
                    <a:pt x="110" y="80"/>
                  </a:cubicBezTo>
                  <a:cubicBezTo>
                    <a:pt x="110" y="80"/>
                    <a:pt x="110" y="80"/>
                    <a:pt x="110" y="80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0" y="82"/>
                    <a:pt x="110" y="82"/>
                    <a:pt x="110" y="82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4" y="76"/>
                    <a:pt x="114" y="75"/>
                    <a:pt x="113" y="75"/>
                  </a:cubicBezTo>
                  <a:cubicBezTo>
                    <a:pt x="113" y="75"/>
                    <a:pt x="113" y="75"/>
                    <a:pt x="113" y="75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7" y="68"/>
                    <a:pt x="116" y="67"/>
                    <a:pt x="116" y="67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4" y="68"/>
                    <a:pt x="114" y="68"/>
                    <a:pt x="114" y="68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20" y="63"/>
                    <a:pt x="120" y="62"/>
                    <a:pt x="120" y="62"/>
                  </a:cubicBezTo>
                  <a:cubicBezTo>
                    <a:pt x="120" y="61"/>
                    <a:pt x="120" y="61"/>
                    <a:pt x="119" y="60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5"/>
                    <a:pt x="120" y="54"/>
                    <a:pt x="119" y="54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49"/>
                    <a:pt x="120" y="49"/>
                    <a:pt x="120" y="48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23" y="43"/>
                    <a:pt x="122" y="42"/>
                    <a:pt x="122" y="42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4" y="14"/>
                    <a:pt x="114" y="14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2" y="15"/>
                    <a:pt x="112" y="15"/>
                    <a:pt x="112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5"/>
                    <a:pt x="114" y="14"/>
                    <a:pt x="114" y="14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3" y="13"/>
                    <a:pt x="112" y="10"/>
                    <a:pt x="110" y="8"/>
                  </a:cubicBezTo>
                  <a:cubicBezTo>
                    <a:pt x="109" y="6"/>
                    <a:pt x="109" y="5"/>
                    <a:pt x="108" y="4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8" y="3"/>
                    <a:pt x="108" y="3"/>
                    <a:pt x="108" y="2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08" y="4"/>
                    <a:pt x="108" y="3"/>
                    <a:pt x="108" y="3"/>
                  </a:cubicBezTo>
                  <a:cubicBezTo>
                    <a:pt x="108" y="2"/>
                    <a:pt x="107" y="2"/>
                    <a:pt x="107" y="1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2" y="1"/>
                  </a:cubicBezTo>
                  <a:cubicBezTo>
                    <a:pt x="102" y="2"/>
                    <a:pt x="102" y="3"/>
                    <a:pt x="103" y="3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04" y="2"/>
                    <a:pt x="104" y="3"/>
                    <a:pt x="104" y="3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4"/>
                    <a:pt x="104" y="4"/>
                    <a:pt x="104" y="5"/>
                  </a:cubicBezTo>
                  <a:cubicBezTo>
                    <a:pt x="105" y="6"/>
                    <a:pt x="107" y="9"/>
                    <a:pt x="108" y="11"/>
                  </a:cubicBezTo>
                  <a:cubicBezTo>
                    <a:pt x="109" y="12"/>
                    <a:pt x="109" y="14"/>
                    <a:pt x="110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2" y="15"/>
                    <a:pt x="112" y="15"/>
                    <a:pt x="112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2" y="15"/>
                    <a:pt x="112" y="15"/>
                    <a:pt x="112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6"/>
                    <a:pt x="110" y="16"/>
                    <a:pt x="111" y="16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6" y="28"/>
                    <a:pt x="116" y="28"/>
                    <a:pt x="116" y="29"/>
                  </a:cubicBezTo>
                  <a:cubicBezTo>
                    <a:pt x="117" y="29"/>
                    <a:pt x="117" y="29"/>
                    <a:pt x="117" y="29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6"/>
                    <a:pt x="117" y="36"/>
                    <a:pt x="117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3"/>
                    <a:pt x="117" y="44"/>
                    <a:pt x="118" y="44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7" y="49"/>
                    <a:pt x="117" y="49"/>
                    <a:pt x="117" y="49"/>
                  </a:cubicBezTo>
                  <a:cubicBezTo>
                    <a:pt x="116" y="50"/>
                    <a:pt x="117" y="51"/>
                    <a:pt x="117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7" y="49"/>
                    <a:pt x="117" y="49"/>
                    <a:pt x="117" y="49"/>
                  </a:cubicBezTo>
                  <a:cubicBezTo>
                    <a:pt x="116" y="55"/>
                    <a:pt x="116" y="55"/>
                    <a:pt x="116" y="55"/>
                  </a:cubicBezTo>
                  <a:cubicBezTo>
                    <a:pt x="116" y="56"/>
                    <a:pt x="116" y="56"/>
                    <a:pt x="117" y="57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6" y="55"/>
                    <a:pt x="116" y="55"/>
                    <a:pt x="116" y="55"/>
                  </a:cubicBezTo>
                  <a:cubicBezTo>
                    <a:pt x="114" y="59"/>
                    <a:pt x="114" y="59"/>
                    <a:pt x="114" y="59"/>
                  </a:cubicBezTo>
                  <a:cubicBezTo>
                    <a:pt x="114" y="60"/>
                    <a:pt x="114" y="61"/>
                    <a:pt x="115" y="6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2" y="68"/>
                    <a:pt x="112" y="68"/>
                  </a:cubicBezTo>
                  <a:cubicBezTo>
                    <a:pt x="112" y="69"/>
                    <a:pt x="112" y="69"/>
                    <a:pt x="113" y="69"/>
                  </a:cubicBezTo>
                  <a:cubicBezTo>
                    <a:pt x="114" y="70"/>
                    <a:pt x="114" y="70"/>
                    <a:pt x="114" y="70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0" y="76"/>
                    <a:pt x="110" y="77"/>
                    <a:pt x="111" y="78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07" y="80"/>
                    <a:pt x="107" y="80"/>
                    <a:pt x="107" y="80"/>
                  </a:cubicBezTo>
                  <a:cubicBezTo>
                    <a:pt x="107" y="81"/>
                    <a:pt x="107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03" y="84"/>
                    <a:pt x="102" y="84"/>
                    <a:pt x="102" y="85"/>
                  </a:cubicBezTo>
                  <a:cubicBezTo>
                    <a:pt x="102" y="85"/>
                    <a:pt x="103" y="86"/>
                    <a:pt x="103" y="86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6" y="86"/>
                    <a:pt x="106" y="86"/>
                    <a:pt x="106" y="86"/>
                  </a:cubicBezTo>
                  <a:cubicBezTo>
                    <a:pt x="105" y="85"/>
                    <a:pt x="105" y="85"/>
                    <a:pt x="105" y="85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98" y="90"/>
                    <a:pt x="98" y="91"/>
                    <a:pt x="98" y="91"/>
                  </a:cubicBezTo>
                  <a:cubicBezTo>
                    <a:pt x="98" y="92"/>
                    <a:pt x="98" y="92"/>
                    <a:pt x="99" y="93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1" y="92"/>
                    <a:pt x="101" y="92"/>
                    <a:pt x="101" y="92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94" y="95"/>
                    <a:pt x="94" y="96"/>
                    <a:pt x="94" y="96"/>
                  </a:cubicBezTo>
                  <a:cubicBezTo>
                    <a:pt x="94" y="97"/>
                    <a:pt x="94" y="98"/>
                    <a:pt x="95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88" y="99"/>
                    <a:pt x="88" y="99"/>
                    <a:pt x="88" y="99"/>
                  </a:cubicBezTo>
                  <a:cubicBezTo>
                    <a:pt x="88" y="99"/>
                    <a:pt x="87" y="100"/>
                    <a:pt x="87" y="100"/>
                  </a:cubicBezTo>
                  <a:cubicBezTo>
                    <a:pt x="87" y="101"/>
                    <a:pt x="87" y="101"/>
                    <a:pt x="88" y="102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0" y="100"/>
                    <a:pt x="90" y="100"/>
                    <a:pt x="90" y="100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84" y="104"/>
                    <a:pt x="84" y="104"/>
                    <a:pt x="84" y="105"/>
                  </a:cubicBezTo>
                  <a:cubicBezTo>
                    <a:pt x="84" y="105"/>
                    <a:pt x="84" y="106"/>
                    <a:pt x="85" y="106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06"/>
                    <a:pt x="77" y="106"/>
                    <a:pt x="77" y="107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1" y="110"/>
                    <a:pt x="71" y="111"/>
                    <a:pt x="71" y="112"/>
                  </a:cubicBezTo>
                  <a:cubicBezTo>
                    <a:pt x="71" y="112"/>
                    <a:pt x="71" y="113"/>
                    <a:pt x="72" y="113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3" y="110"/>
                    <a:pt x="73" y="110"/>
                    <a:pt x="73" y="110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1" y="111"/>
                    <a:pt x="60" y="112"/>
                    <a:pt x="60" y="113"/>
                  </a:cubicBezTo>
                  <a:cubicBezTo>
                    <a:pt x="60" y="113"/>
                    <a:pt x="60" y="114"/>
                    <a:pt x="61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3" y="114"/>
                    <a:pt x="63" y="114"/>
                    <a:pt x="63" y="114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3" y="112"/>
                    <a:pt x="52" y="113"/>
                    <a:pt x="52" y="114"/>
                  </a:cubicBezTo>
                  <a:cubicBezTo>
                    <a:pt x="52" y="114"/>
                    <a:pt x="52" y="115"/>
                    <a:pt x="53" y="116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5" y="113"/>
                    <a:pt x="55" y="113"/>
                    <a:pt x="55" y="113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8" y="111"/>
                    <a:pt x="37" y="111"/>
                    <a:pt x="37" y="112"/>
                  </a:cubicBezTo>
                  <a:cubicBezTo>
                    <a:pt x="36" y="113"/>
                    <a:pt x="37" y="114"/>
                    <a:pt x="37" y="114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2" y="96"/>
                    <a:pt x="1" y="97"/>
                    <a:pt x="1" y="98"/>
                  </a:cubicBezTo>
                  <a:cubicBezTo>
                    <a:pt x="0" y="98"/>
                    <a:pt x="1" y="100"/>
                    <a:pt x="2" y="100"/>
                  </a:cubicBezTo>
                  <a:cubicBezTo>
                    <a:pt x="2" y="100"/>
                    <a:pt x="6" y="103"/>
                    <a:pt x="11" y="105"/>
                  </a:cubicBezTo>
                  <a:cubicBezTo>
                    <a:pt x="13" y="107"/>
                    <a:pt x="15" y="108"/>
                    <a:pt x="17" y="109"/>
                  </a:cubicBezTo>
                  <a:cubicBezTo>
                    <a:pt x="18" y="110"/>
                    <a:pt x="19" y="110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19" y="110"/>
                    <a:pt x="19" y="111"/>
                    <a:pt x="19" y="111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9" y="110"/>
                    <a:pt x="19" y="111"/>
                    <a:pt x="20" y="111"/>
                  </a:cubicBezTo>
                  <a:cubicBezTo>
                    <a:pt x="21" y="112"/>
                    <a:pt x="22" y="112"/>
                    <a:pt x="22" y="1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70"/>
            <p:cNvSpPr/>
            <p:nvPr/>
          </p:nvSpPr>
          <p:spPr bwMode="auto">
            <a:xfrm>
              <a:off x="4860926" y="1374775"/>
              <a:ext cx="90488" cy="68263"/>
            </a:xfrm>
            <a:custGeom>
              <a:avLst/>
              <a:gdLst>
                <a:gd name="T0" fmla="*/ 56 w 58"/>
                <a:gd name="T1" fmla="*/ 40 h 44"/>
                <a:gd name="T2" fmla="*/ 5 w 58"/>
                <a:gd name="T3" fmla="*/ 8 h 44"/>
                <a:gd name="T4" fmla="*/ 3 w 58"/>
                <a:gd name="T5" fmla="*/ 8 h 44"/>
                <a:gd name="T6" fmla="*/ 4 w 58"/>
                <a:gd name="T7" fmla="*/ 8 h 44"/>
                <a:gd name="T8" fmla="*/ 2 w 58"/>
                <a:gd name="T9" fmla="*/ 9 h 44"/>
                <a:gd name="T10" fmla="*/ 4 w 58"/>
                <a:gd name="T11" fmla="*/ 9 h 44"/>
                <a:gd name="T12" fmla="*/ 2 w 58"/>
                <a:gd name="T13" fmla="*/ 9 h 44"/>
                <a:gd name="T14" fmla="*/ 3 w 58"/>
                <a:gd name="T15" fmla="*/ 10 h 44"/>
                <a:gd name="T16" fmla="*/ 2 w 58"/>
                <a:gd name="T17" fmla="*/ 9 h 44"/>
                <a:gd name="T18" fmla="*/ 2 w 58"/>
                <a:gd name="T19" fmla="*/ 10 h 44"/>
                <a:gd name="T20" fmla="*/ 15 w 58"/>
                <a:gd name="T21" fmla="*/ 16 h 44"/>
                <a:gd name="T22" fmla="*/ 57 w 58"/>
                <a:gd name="T23" fmla="*/ 31 h 44"/>
                <a:gd name="T24" fmla="*/ 9 w 58"/>
                <a:gd name="T25" fmla="*/ 2 h 44"/>
                <a:gd name="T26" fmla="*/ 8 w 58"/>
                <a:gd name="T27" fmla="*/ 2 h 44"/>
                <a:gd name="T28" fmla="*/ 7 w 58"/>
                <a:gd name="T29" fmla="*/ 2 h 44"/>
                <a:gd name="T30" fmla="*/ 8 w 58"/>
                <a:gd name="T31" fmla="*/ 3 h 44"/>
                <a:gd name="T32" fmla="*/ 54 w 58"/>
                <a:gd name="T33" fmla="*/ 23 h 44"/>
                <a:gd name="T34" fmla="*/ 54 w 58"/>
                <a:gd name="T35" fmla="*/ 19 h 44"/>
                <a:gd name="T36" fmla="*/ 28 w 58"/>
                <a:gd name="T37" fmla="*/ 3 h 44"/>
                <a:gd name="T38" fmla="*/ 28 w 58"/>
                <a:gd name="T39" fmla="*/ 3 h 44"/>
                <a:gd name="T40" fmla="*/ 28 w 58"/>
                <a:gd name="T41" fmla="*/ 3 h 44"/>
                <a:gd name="T42" fmla="*/ 26 w 58"/>
                <a:gd name="T43" fmla="*/ 4 h 44"/>
                <a:gd name="T44" fmla="*/ 28 w 58"/>
                <a:gd name="T45" fmla="*/ 4 h 44"/>
                <a:gd name="T46" fmla="*/ 26 w 58"/>
                <a:gd name="T47" fmla="*/ 4 h 44"/>
                <a:gd name="T48" fmla="*/ 28 w 58"/>
                <a:gd name="T49" fmla="*/ 4 h 44"/>
                <a:gd name="T50" fmla="*/ 26 w 58"/>
                <a:gd name="T51" fmla="*/ 4 h 44"/>
                <a:gd name="T52" fmla="*/ 27 w 58"/>
                <a:gd name="T53" fmla="*/ 6 h 44"/>
                <a:gd name="T54" fmla="*/ 26 w 58"/>
                <a:gd name="T55" fmla="*/ 4 h 44"/>
                <a:gd name="T56" fmla="*/ 26 w 58"/>
                <a:gd name="T57" fmla="*/ 6 h 44"/>
                <a:gd name="T58" fmla="*/ 44 w 58"/>
                <a:gd name="T59" fmla="*/ 12 h 44"/>
                <a:gd name="T60" fmla="*/ 46 w 58"/>
                <a:gd name="T61" fmla="*/ 7 h 44"/>
                <a:gd name="T62" fmla="*/ 55 w 58"/>
                <a:gd name="T63" fmla="*/ 15 h 44"/>
                <a:gd name="T64" fmla="*/ 29 w 58"/>
                <a:gd name="T65" fmla="*/ 2 h 44"/>
                <a:gd name="T66" fmla="*/ 24 w 58"/>
                <a:gd name="T67" fmla="*/ 3 h 44"/>
                <a:gd name="T68" fmla="*/ 24 w 58"/>
                <a:gd name="T69" fmla="*/ 4 h 44"/>
                <a:gd name="T70" fmla="*/ 42 w 58"/>
                <a:gd name="T71" fmla="*/ 16 h 44"/>
                <a:gd name="T72" fmla="*/ 52 w 58"/>
                <a:gd name="T73" fmla="*/ 22 h 44"/>
                <a:gd name="T74" fmla="*/ 52 w 58"/>
                <a:gd name="T75" fmla="*/ 22 h 44"/>
                <a:gd name="T76" fmla="*/ 52 w 58"/>
                <a:gd name="T77" fmla="*/ 22 h 44"/>
                <a:gd name="T78" fmla="*/ 53 w 58"/>
                <a:gd name="T79" fmla="*/ 21 h 44"/>
                <a:gd name="T80" fmla="*/ 51 w 58"/>
                <a:gd name="T81" fmla="*/ 21 h 44"/>
                <a:gd name="T82" fmla="*/ 5 w 58"/>
                <a:gd name="T83" fmla="*/ 1 h 44"/>
                <a:gd name="T84" fmla="*/ 9 w 58"/>
                <a:gd name="T85" fmla="*/ 7 h 44"/>
                <a:gd name="T86" fmla="*/ 31 w 58"/>
                <a:gd name="T87" fmla="*/ 19 h 44"/>
                <a:gd name="T88" fmla="*/ 3 w 58"/>
                <a:gd name="T89" fmla="*/ 7 h 44"/>
                <a:gd name="T90" fmla="*/ 2 w 58"/>
                <a:gd name="T91" fmla="*/ 8 h 44"/>
                <a:gd name="T92" fmla="*/ 1 w 58"/>
                <a:gd name="T93" fmla="*/ 10 h 44"/>
                <a:gd name="T94" fmla="*/ 52 w 58"/>
                <a:gd name="T95" fmla="*/ 42 h 44"/>
                <a:gd name="T96" fmla="*/ 54 w 58"/>
                <a:gd name="T97" fmla="*/ 42 h 44"/>
                <a:gd name="T98" fmla="*/ 53 w 58"/>
                <a:gd name="T99" fmla="*/ 43 h 44"/>
                <a:gd name="T100" fmla="*/ 55 w 58"/>
                <a:gd name="T101" fmla="*/ 41 h 44"/>
                <a:gd name="T102" fmla="*/ 53 w 58"/>
                <a:gd name="T103" fmla="*/ 41 h 44"/>
                <a:gd name="T104" fmla="*/ 56 w 58"/>
                <a:gd name="T105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" h="44">
                  <a:moveTo>
                    <a:pt x="56" y="42"/>
                  </a:moveTo>
                  <a:cubicBezTo>
                    <a:pt x="57" y="41"/>
                    <a:pt x="57" y="41"/>
                    <a:pt x="57" y="41"/>
                  </a:cubicBezTo>
                  <a:cubicBezTo>
                    <a:pt x="57" y="41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5" y="39"/>
                    <a:pt x="54" y="38"/>
                    <a:pt x="52" y="37"/>
                  </a:cubicBezTo>
                  <a:cubicBezTo>
                    <a:pt x="46" y="33"/>
                    <a:pt x="34" y="26"/>
                    <a:pt x="23" y="20"/>
                  </a:cubicBezTo>
                  <a:cubicBezTo>
                    <a:pt x="17" y="17"/>
                    <a:pt x="12" y="14"/>
                    <a:pt x="9" y="11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1"/>
                    <a:pt x="3" y="11"/>
                  </a:cubicBezTo>
                  <a:cubicBezTo>
                    <a:pt x="5" y="11"/>
                    <a:pt x="10" y="13"/>
                    <a:pt x="15" y="16"/>
                  </a:cubicBezTo>
                  <a:cubicBezTo>
                    <a:pt x="23" y="19"/>
                    <a:pt x="33" y="24"/>
                    <a:pt x="41" y="28"/>
                  </a:cubicBezTo>
                  <a:cubicBezTo>
                    <a:pt x="49" y="32"/>
                    <a:pt x="55" y="35"/>
                    <a:pt x="55" y="35"/>
                  </a:cubicBezTo>
                  <a:cubicBezTo>
                    <a:pt x="56" y="35"/>
                    <a:pt x="57" y="35"/>
                    <a:pt x="58" y="34"/>
                  </a:cubicBezTo>
                  <a:cubicBezTo>
                    <a:pt x="58" y="33"/>
                    <a:pt x="58" y="32"/>
                    <a:pt x="57" y="31"/>
                  </a:cubicBezTo>
                  <a:cubicBezTo>
                    <a:pt x="57" y="31"/>
                    <a:pt x="54" y="29"/>
                    <a:pt x="49" y="27"/>
                  </a:cubicBezTo>
                  <a:cubicBezTo>
                    <a:pt x="42" y="23"/>
                    <a:pt x="32" y="16"/>
                    <a:pt x="23" y="11"/>
                  </a:cubicBezTo>
                  <a:cubicBezTo>
                    <a:pt x="19" y="8"/>
                    <a:pt x="15" y="6"/>
                    <a:pt x="12" y="4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4" y="23"/>
                    <a:pt x="54" y="23"/>
                  </a:cubicBezTo>
                  <a:cubicBezTo>
                    <a:pt x="55" y="22"/>
                    <a:pt x="55" y="22"/>
                    <a:pt x="55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2" y="17"/>
                    <a:pt x="45" y="13"/>
                    <a:pt x="39" y="10"/>
                  </a:cubicBezTo>
                  <a:cubicBezTo>
                    <a:pt x="36" y="8"/>
                    <a:pt x="33" y="6"/>
                    <a:pt x="31" y="5"/>
                  </a:cubicBezTo>
                  <a:cubicBezTo>
                    <a:pt x="30" y="4"/>
                    <a:pt x="29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8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8" y="6"/>
                  </a:cubicBezTo>
                  <a:cubicBezTo>
                    <a:pt x="31" y="7"/>
                    <a:pt x="38" y="10"/>
                    <a:pt x="44" y="12"/>
                  </a:cubicBezTo>
                  <a:cubicBezTo>
                    <a:pt x="49" y="15"/>
                    <a:pt x="54" y="17"/>
                    <a:pt x="54" y="17"/>
                  </a:cubicBezTo>
                  <a:cubicBezTo>
                    <a:pt x="55" y="17"/>
                    <a:pt x="56" y="17"/>
                    <a:pt x="57" y="16"/>
                  </a:cubicBezTo>
                  <a:cubicBezTo>
                    <a:pt x="57" y="15"/>
                    <a:pt x="57" y="14"/>
                    <a:pt x="56" y="13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6"/>
                    <a:pt x="44" y="7"/>
                    <a:pt x="44" y="8"/>
                  </a:cubicBezTo>
                  <a:cubicBezTo>
                    <a:pt x="43" y="9"/>
                    <a:pt x="43" y="10"/>
                    <a:pt x="44" y="10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49" y="10"/>
                    <a:pt x="42" y="7"/>
                  </a:cubicBezTo>
                  <a:cubicBezTo>
                    <a:pt x="39" y="6"/>
                    <a:pt x="35" y="5"/>
                    <a:pt x="32" y="4"/>
                  </a:cubicBezTo>
                  <a:cubicBezTo>
                    <a:pt x="31" y="3"/>
                    <a:pt x="30" y="3"/>
                    <a:pt x="29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2"/>
                    <a:pt x="25" y="2"/>
                    <a:pt x="24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6" y="6"/>
                    <a:pt x="27" y="7"/>
                  </a:cubicBezTo>
                  <a:cubicBezTo>
                    <a:pt x="30" y="9"/>
                    <a:pt x="36" y="13"/>
                    <a:pt x="42" y="16"/>
                  </a:cubicBezTo>
                  <a:cubicBezTo>
                    <a:pt x="45" y="18"/>
                    <a:pt x="47" y="19"/>
                    <a:pt x="49" y="21"/>
                  </a:cubicBezTo>
                  <a:cubicBezTo>
                    <a:pt x="50" y="21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2"/>
                    <a:pt x="51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7" y="6"/>
                    <a:pt x="9" y="7"/>
                  </a:cubicBezTo>
                  <a:cubicBezTo>
                    <a:pt x="20" y="1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44" y="25"/>
                    <a:pt x="31" y="19"/>
                  </a:cubicBezTo>
                  <a:cubicBezTo>
                    <a:pt x="25" y="16"/>
                    <a:pt x="18" y="13"/>
                    <a:pt x="13" y="10"/>
                  </a:cubicBezTo>
                  <a:cubicBezTo>
                    <a:pt x="10" y="9"/>
                    <a:pt x="8" y="8"/>
                    <a:pt x="6" y="8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0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2" y="11"/>
                    <a:pt x="3" y="12"/>
                    <a:pt x="5" y="13"/>
                  </a:cubicBezTo>
                  <a:cubicBezTo>
                    <a:pt x="11" y="17"/>
                    <a:pt x="23" y="25"/>
                    <a:pt x="34" y="31"/>
                  </a:cubicBezTo>
                  <a:cubicBezTo>
                    <a:pt x="39" y="34"/>
                    <a:pt x="44" y="37"/>
                    <a:pt x="48" y="39"/>
                  </a:cubicBezTo>
                  <a:cubicBezTo>
                    <a:pt x="49" y="40"/>
                    <a:pt x="51" y="41"/>
                    <a:pt x="52" y="42"/>
                  </a:cubicBezTo>
                  <a:cubicBezTo>
                    <a:pt x="52" y="42"/>
                    <a:pt x="53" y="42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3" y="42"/>
                    <a:pt x="53" y="42"/>
                    <a:pt x="53" y="43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41"/>
                    <a:pt x="53" y="43"/>
                    <a:pt x="54" y="43"/>
                  </a:cubicBezTo>
                  <a:cubicBezTo>
                    <a:pt x="55" y="44"/>
                    <a:pt x="56" y="43"/>
                    <a:pt x="56" y="4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1"/>
            <p:cNvSpPr/>
            <p:nvPr/>
          </p:nvSpPr>
          <p:spPr bwMode="auto">
            <a:xfrm>
              <a:off x="4811713" y="1397000"/>
              <a:ext cx="290513" cy="195263"/>
            </a:xfrm>
            <a:custGeom>
              <a:avLst/>
              <a:gdLst>
                <a:gd name="T0" fmla="*/ 3 w 185"/>
                <a:gd name="T1" fmla="*/ 9 h 125"/>
                <a:gd name="T2" fmla="*/ 177 w 185"/>
                <a:gd name="T3" fmla="*/ 111 h 125"/>
                <a:gd name="T4" fmla="*/ 140 w 185"/>
                <a:gd name="T5" fmla="*/ 82 h 125"/>
                <a:gd name="T6" fmla="*/ 164 w 185"/>
                <a:gd name="T7" fmla="*/ 95 h 125"/>
                <a:gd name="T8" fmla="*/ 165 w 185"/>
                <a:gd name="T9" fmla="*/ 91 h 125"/>
                <a:gd name="T10" fmla="*/ 27 w 185"/>
                <a:gd name="T11" fmla="*/ 9 h 125"/>
                <a:gd name="T12" fmla="*/ 27 w 185"/>
                <a:gd name="T13" fmla="*/ 9 h 125"/>
                <a:gd name="T14" fmla="*/ 27 w 185"/>
                <a:gd name="T15" fmla="*/ 8 h 125"/>
                <a:gd name="T16" fmla="*/ 26 w 185"/>
                <a:gd name="T17" fmla="*/ 9 h 125"/>
                <a:gd name="T18" fmla="*/ 166 w 185"/>
                <a:gd name="T19" fmla="*/ 90 h 125"/>
                <a:gd name="T20" fmla="*/ 169 w 185"/>
                <a:gd name="T21" fmla="*/ 90 h 125"/>
                <a:gd name="T22" fmla="*/ 28 w 185"/>
                <a:gd name="T23" fmla="*/ 2 h 125"/>
                <a:gd name="T24" fmla="*/ 29 w 185"/>
                <a:gd name="T25" fmla="*/ 3 h 125"/>
                <a:gd name="T26" fmla="*/ 28 w 185"/>
                <a:gd name="T27" fmla="*/ 3 h 125"/>
                <a:gd name="T28" fmla="*/ 63 w 185"/>
                <a:gd name="T29" fmla="*/ 21 h 125"/>
                <a:gd name="T30" fmla="*/ 175 w 185"/>
                <a:gd name="T31" fmla="*/ 82 h 125"/>
                <a:gd name="T32" fmla="*/ 87 w 185"/>
                <a:gd name="T33" fmla="*/ 27 h 125"/>
                <a:gd name="T34" fmla="*/ 86 w 185"/>
                <a:gd name="T35" fmla="*/ 28 h 125"/>
                <a:gd name="T36" fmla="*/ 87 w 185"/>
                <a:gd name="T37" fmla="*/ 27 h 125"/>
                <a:gd name="T38" fmla="*/ 86 w 185"/>
                <a:gd name="T39" fmla="*/ 29 h 125"/>
                <a:gd name="T40" fmla="*/ 125 w 185"/>
                <a:gd name="T41" fmla="*/ 43 h 125"/>
                <a:gd name="T42" fmla="*/ 125 w 185"/>
                <a:gd name="T43" fmla="*/ 45 h 125"/>
                <a:gd name="T44" fmla="*/ 125 w 185"/>
                <a:gd name="T45" fmla="*/ 44 h 125"/>
                <a:gd name="T46" fmla="*/ 137 w 185"/>
                <a:gd name="T47" fmla="*/ 51 h 125"/>
                <a:gd name="T48" fmla="*/ 179 w 185"/>
                <a:gd name="T49" fmla="*/ 71 h 125"/>
                <a:gd name="T50" fmla="*/ 148 w 185"/>
                <a:gd name="T51" fmla="*/ 48 h 125"/>
                <a:gd name="T52" fmla="*/ 134 w 185"/>
                <a:gd name="T53" fmla="*/ 39 h 125"/>
                <a:gd name="T54" fmla="*/ 134 w 185"/>
                <a:gd name="T55" fmla="*/ 39 h 125"/>
                <a:gd name="T56" fmla="*/ 132 w 185"/>
                <a:gd name="T57" fmla="*/ 40 h 125"/>
                <a:gd name="T58" fmla="*/ 167 w 185"/>
                <a:gd name="T59" fmla="*/ 50 h 125"/>
                <a:gd name="T60" fmla="*/ 145 w 185"/>
                <a:gd name="T61" fmla="*/ 33 h 125"/>
                <a:gd name="T62" fmla="*/ 139 w 185"/>
                <a:gd name="T63" fmla="*/ 36 h 125"/>
                <a:gd name="T64" fmla="*/ 130 w 185"/>
                <a:gd name="T65" fmla="*/ 41 h 125"/>
                <a:gd name="T66" fmla="*/ 179 w 185"/>
                <a:gd name="T67" fmla="*/ 69 h 125"/>
                <a:gd name="T68" fmla="*/ 179 w 185"/>
                <a:gd name="T69" fmla="*/ 67 h 125"/>
                <a:gd name="T70" fmla="*/ 179 w 185"/>
                <a:gd name="T71" fmla="*/ 67 h 125"/>
                <a:gd name="T72" fmla="*/ 179 w 185"/>
                <a:gd name="T73" fmla="*/ 67 h 125"/>
                <a:gd name="T74" fmla="*/ 127 w 185"/>
                <a:gd name="T75" fmla="*/ 42 h 125"/>
                <a:gd name="T76" fmla="*/ 86 w 185"/>
                <a:gd name="T77" fmla="*/ 27 h 125"/>
                <a:gd name="T78" fmla="*/ 101 w 185"/>
                <a:gd name="T79" fmla="*/ 40 h 125"/>
                <a:gd name="T80" fmla="*/ 171 w 185"/>
                <a:gd name="T81" fmla="*/ 84 h 125"/>
                <a:gd name="T82" fmla="*/ 173 w 185"/>
                <a:gd name="T83" fmla="*/ 83 h 125"/>
                <a:gd name="T84" fmla="*/ 174 w 185"/>
                <a:gd name="T85" fmla="*/ 81 h 125"/>
                <a:gd name="T86" fmla="*/ 28 w 185"/>
                <a:gd name="T87" fmla="*/ 0 h 125"/>
                <a:gd name="T88" fmla="*/ 110 w 185"/>
                <a:gd name="T89" fmla="*/ 53 h 125"/>
                <a:gd name="T90" fmla="*/ 167 w 185"/>
                <a:gd name="T91" fmla="*/ 89 h 125"/>
                <a:gd name="T92" fmla="*/ 166 w 185"/>
                <a:gd name="T93" fmla="*/ 88 h 125"/>
                <a:gd name="T94" fmla="*/ 167 w 185"/>
                <a:gd name="T95" fmla="*/ 89 h 125"/>
                <a:gd name="T96" fmla="*/ 168 w 185"/>
                <a:gd name="T97" fmla="*/ 87 h 125"/>
                <a:gd name="T98" fmla="*/ 49 w 185"/>
                <a:gd name="T99" fmla="*/ 16 h 125"/>
                <a:gd name="T100" fmla="*/ 26 w 185"/>
                <a:gd name="T101" fmla="*/ 5 h 125"/>
                <a:gd name="T102" fmla="*/ 146 w 185"/>
                <a:gd name="T103" fmla="*/ 83 h 125"/>
                <a:gd name="T104" fmla="*/ 163 w 185"/>
                <a:gd name="T105" fmla="*/ 94 h 125"/>
                <a:gd name="T106" fmla="*/ 164 w 185"/>
                <a:gd name="T107" fmla="*/ 93 h 125"/>
                <a:gd name="T108" fmla="*/ 163 w 185"/>
                <a:gd name="T109" fmla="*/ 92 h 125"/>
                <a:gd name="T110" fmla="*/ 164 w 185"/>
                <a:gd name="T111" fmla="*/ 93 h 125"/>
                <a:gd name="T112" fmla="*/ 164 w 185"/>
                <a:gd name="T113" fmla="*/ 91 h 125"/>
                <a:gd name="T114" fmla="*/ 165 w 185"/>
                <a:gd name="T115" fmla="*/ 92 h 125"/>
                <a:gd name="T116" fmla="*/ 136 w 185"/>
                <a:gd name="T117" fmla="*/ 76 h 125"/>
                <a:gd name="T118" fmla="*/ 78 w 185"/>
                <a:gd name="T119" fmla="*/ 52 h 125"/>
                <a:gd name="T120" fmla="*/ 159 w 185"/>
                <a:gd name="T121" fmla="*/ 108 h 125"/>
                <a:gd name="T122" fmla="*/ 182 w 185"/>
                <a:gd name="T123" fmla="*/ 123 h 125"/>
                <a:gd name="T124" fmla="*/ 181 w 185"/>
                <a:gd name="T125" fmla="*/ 12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5" h="125">
                  <a:moveTo>
                    <a:pt x="184" y="124"/>
                  </a:moveTo>
                  <a:cubicBezTo>
                    <a:pt x="184" y="124"/>
                    <a:pt x="185" y="123"/>
                    <a:pt x="185" y="123"/>
                  </a:cubicBezTo>
                  <a:cubicBezTo>
                    <a:pt x="185" y="122"/>
                    <a:pt x="184" y="122"/>
                    <a:pt x="184" y="121"/>
                  </a:cubicBezTo>
                  <a:cubicBezTo>
                    <a:pt x="184" y="121"/>
                    <a:pt x="183" y="120"/>
                    <a:pt x="183" y="120"/>
                  </a:cubicBezTo>
                  <a:cubicBezTo>
                    <a:pt x="181" y="118"/>
                    <a:pt x="176" y="115"/>
                    <a:pt x="171" y="111"/>
                  </a:cubicBezTo>
                  <a:cubicBezTo>
                    <a:pt x="129" y="82"/>
                    <a:pt x="3" y="9"/>
                    <a:pt x="3" y="9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74" y="112"/>
                    <a:pt x="174" y="112"/>
                    <a:pt x="174" y="112"/>
                  </a:cubicBezTo>
                  <a:cubicBezTo>
                    <a:pt x="175" y="112"/>
                    <a:pt x="176" y="112"/>
                    <a:pt x="177" y="111"/>
                  </a:cubicBezTo>
                  <a:cubicBezTo>
                    <a:pt x="177" y="110"/>
                    <a:pt x="177" y="109"/>
                    <a:pt x="176" y="108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54" y="34"/>
                    <a:pt x="90" y="54"/>
                  </a:cubicBezTo>
                  <a:cubicBezTo>
                    <a:pt x="108" y="65"/>
                    <a:pt x="126" y="75"/>
                    <a:pt x="140" y="82"/>
                  </a:cubicBezTo>
                  <a:cubicBezTo>
                    <a:pt x="147" y="86"/>
                    <a:pt x="153" y="89"/>
                    <a:pt x="157" y="91"/>
                  </a:cubicBezTo>
                  <a:cubicBezTo>
                    <a:pt x="159" y="93"/>
                    <a:pt x="160" y="93"/>
                    <a:pt x="162" y="94"/>
                  </a:cubicBezTo>
                  <a:cubicBezTo>
                    <a:pt x="162" y="94"/>
                    <a:pt x="163" y="95"/>
                    <a:pt x="163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6" y="95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7" y="93"/>
                    <a:pt x="166" y="93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66" y="91"/>
                    <a:pt x="165" y="91"/>
                    <a:pt x="165" y="91"/>
                  </a:cubicBezTo>
                  <a:cubicBezTo>
                    <a:pt x="163" y="89"/>
                    <a:pt x="160" y="87"/>
                    <a:pt x="156" y="84"/>
                  </a:cubicBezTo>
                  <a:cubicBezTo>
                    <a:pt x="124" y="63"/>
                    <a:pt x="28" y="5"/>
                    <a:pt x="28" y="5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8" y="9"/>
                    <a:pt x="29" y="10"/>
                  </a:cubicBezTo>
                  <a:cubicBezTo>
                    <a:pt x="34" y="13"/>
                    <a:pt x="46" y="19"/>
                    <a:pt x="59" y="27"/>
                  </a:cubicBezTo>
                  <a:cubicBezTo>
                    <a:pt x="80" y="39"/>
                    <a:pt x="107" y="55"/>
                    <a:pt x="128" y="68"/>
                  </a:cubicBezTo>
                  <a:cubicBezTo>
                    <a:pt x="139" y="74"/>
                    <a:pt x="148" y="80"/>
                    <a:pt x="155" y="84"/>
                  </a:cubicBezTo>
                  <a:cubicBezTo>
                    <a:pt x="159" y="86"/>
                    <a:pt x="161" y="88"/>
                    <a:pt x="163" y="89"/>
                  </a:cubicBezTo>
                  <a:cubicBezTo>
                    <a:pt x="164" y="89"/>
                    <a:pt x="165" y="90"/>
                    <a:pt x="166" y="90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1"/>
                    <a:pt x="166" y="91"/>
                    <a:pt x="166" y="91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8" y="91"/>
                    <a:pt x="169" y="90"/>
                    <a:pt x="169" y="90"/>
                  </a:cubicBezTo>
                  <a:cubicBezTo>
                    <a:pt x="169" y="89"/>
                    <a:pt x="169" y="89"/>
                    <a:pt x="169" y="89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9" y="87"/>
                    <a:pt x="168" y="86"/>
                    <a:pt x="168" y="86"/>
                  </a:cubicBezTo>
                  <a:cubicBezTo>
                    <a:pt x="166" y="84"/>
                    <a:pt x="163" y="82"/>
                    <a:pt x="158" y="79"/>
                  </a:cubicBezTo>
                  <a:cubicBezTo>
                    <a:pt x="126" y="57"/>
                    <a:pt x="29" y="0"/>
                    <a:pt x="29" y="0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30" y="3"/>
                    <a:pt x="30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4"/>
                    <a:pt x="31" y="5"/>
                  </a:cubicBezTo>
                  <a:cubicBezTo>
                    <a:pt x="37" y="7"/>
                    <a:pt x="48" y="13"/>
                    <a:pt x="63" y="21"/>
                  </a:cubicBezTo>
                  <a:cubicBezTo>
                    <a:pt x="84" y="33"/>
                    <a:pt x="111" y="49"/>
                    <a:pt x="133" y="62"/>
                  </a:cubicBezTo>
                  <a:cubicBezTo>
                    <a:pt x="144" y="68"/>
                    <a:pt x="154" y="74"/>
                    <a:pt x="161" y="78"/>
                  </a:cubicBezTo>
                  <a:cubicBezTo>
                    <a:pt x="168" y="82"/>
                    <a:pt x="172" y="85"/>
                    <a:pt x="172" y="85"/>
                  </a:cubicBezTo>
                  <a:cubicBezTo>
                    <a:pt x="173" y="85"/>
                    <a:pt x="174" y="85"/>
                    <a:pt x="175" y="84"/>
                  </a:cubicBezTo>
                  <a:cubicBezTo>
                    <a:pt x="175" y="84"/>
                    <a:pt x="175" y="83"/>
                    <a:pt x="175" y="83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74" y="81"/>
                    <a:pt x="174" y="81"/>
                    <a:pt x="174" y="81"/>
                  </a:cubicBezTo>
                  <a:cubicBezTo>
                    <a:pt x="173" y="80"/>
                    <a:pt x="171" y="78"/>
                    <a:pt x="168" y="76"/>
                  </a:cubicBezTo>
                  <a:cubicBezTo>
                    <a:pt x="157" y="69"/>
                    <a:pt x="137" y="57"/>
                    <a:pt x="120" y="47"/>
                  </a:cubicBezTo>
                  <a:cubicBezTo>
                    <a:pt x="111" y="41"/>
                    <a:pt x="102" y="36"/>
                    <a:pt x="96" y="33"/>
                  </a:cubicBezTo>
                  <a:cubicBezTo>
                    <a:pt x="93" y="31"/>
                    <a:pt x="91" y="30"/>
                    <a:pt x="89" y="29"/>
                  </a:cubicBezTo>
                  <a:cubicBezTo>
                    <a:pt x="88" y="28"/>
                    <a:pt x="88" y="28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8"/>
                    <a:pt x="87" y="27"/>
                    <a:pt x="87" y="27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174" y="76"/>
                    <a:pt x="174" y="76"/>
                    <a:pt x="174" y="76"/>
                  </a:cubicBezTo>
                  <a:cubicBezTo>
                    <a:pt x="175" y="77"/>
                    <a:pt x="176" y="76"/>
                    <a:pt x="176" y="75"/>
                  </a:cubicBezTo>
                  <a:cubicBezTo>
                    <a:pt x="177" y="74"/>
                    <a:pt x="177" y="73"/>
                    <a:pt x="176" y="73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6" y="45"/>
                    <a:pt x="126" y="45"/>
                    <a:pt x="127" y="44"/>
                  </a:cubicBezTo>
                  <a:cubicBezTo>
                    <a:pt x="125" y="43"/>
                    <a:pt x="125" y="43"/>
                    <a:pt x="125" y="43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5" y="45"/>
                    <a:pt x="125" y="45"/>
                    <a:pt x="126" y="46"/>
                  </a:cubicBezTo>
                  <a:cubicBezTo>
                    <a:pt x="128" y="46"/>
                    <a:pt x="132" y="48"/>
                    <a:pt x="137" y="51"/>
                  </a:cubicBezTo>
                  <a:cubicBezTo>
                    <a:pt x="145" y="55"/>
                    <a:pt x="155" y="60"/>
                    <a:pt x="163" y="64"/>
                  </a:cubicBezTo>
                  <a:cubicBezTo>
                    <a:pt x="167" y="66"/>
                    <a:pt x="170" y="67"/>
                    <a:pt x="173" y="69"/>
                  </a:cubicBezTo>
                  <a:cubicBezTo>
                    <a:pt x="174" y="69"/>
                    <a:pt x="175" y="70"/>
                    <a:pt x="176" y="70"/>
                  </a:cubicBezTo>
                  <a:cubicBezTo>
                    <a:pt x="177" y="70"/>
                    <a:pt x="177" y="70"/>
                    <a:pt x="177" y="71"/>
                  </a:cubicBezTo>
                  <a:cubicBezTo>
                    <a:pt x="178" y="71"/>
                    <a:pt x="178" y="71"/>
                    <a:pt x="178" y="71"/>
                  </a:cubicBezTo>
                  <a:cubicBezTo>
                    <a:pt x="178" y="71"/>
                    <a:pt x="178" y="71"/>
                    <a:pt x="179" y="71"/>
                  </a:cubicBezTo>
                  <a:cubicBezTo>
                    <a:pt x="179" y="71"/>
                    <a:pt x="179" y="71"/>
                    <a:pt x="179" y="71"/>
                  </a:cubicBezTo>
                  <a:cubicBezTo>
                    <a:pt x="179" y="71"/>
                    <a:pt x="180" y="70"/>
                    <a:pt x="180" y="70"/>
                  </a:cubicBezTo>
                  <a:cubicBezTo>
                    <a:pt x="181" y="69"/>
                    <a:pt x="181" y="69"/>
                    <a:pt x="181" y="68"/>
                  </a:cubicBezTo>
                  <a:cubicBezTo>
                    <a:pt x="180" y="68"/>
                    <a:pt x="180" y="67"/>
                    <a:pt x="180" y="67"/>
                  </a:cubicBezTo>
                  <a:cubicBezTo>
                    <a:pt x="180" y="67"/>
                    <a:pt x="177" y="65"/>
                    <a:pt x="172" y="63"/>
                  </a:cubicBezTo>
                  <a:cubicBezTo>
                    <a:pt x="166" y="59"/>
                    <a:pt x="156" y="53"/>
                    <a:pt x="148" y="48"/>
                  </a:cubicBezTo>
                  <a:cubicBezTo>
                    <a:pt x="144" y="45"/>
                    <a:pt x="140" y="43"/>
                    <a:pt x="137" y="41"/>
                  </a:cubicBezTo>
                  <a:cubicBezTo>
                    <a:pt x="136" y="41"/>
                    <a:pt x="135" y="40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66" y="54"/>
                    <a:pt x="167" y="53"/>
                    <a:pt x="167" y="52"/>
                  </a:cubicBezTo>
                  <a:cubicBezTo>
                    <a:pt x="168" y="52"/>
                    <a:pt x="168" y="50"/>
                    <a:pt x="167" y="50"/>
                  </a:cubicBezTo>
                  <a:cubicBezTo>
                    <a:pt x="147" y="37"/>
                    <a:pt x="147" y="37"/>
                    <a:pt x="147" y="37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7"/>
                    <a:pt x="151" y="36"/>
                    <a:pt x="151" y="36"/>
                  </a:cubicBezTo>
                  <a:cubicBezTo>
                    <a:pt x="151" y="35"/>
                    <a:pt x="151" y="34"/>
                    <a:pt x="150" y="33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1"/>
                    <a:pt x="146" y="32"/>
                    <a:pt x="145" y="33"/>
                  </a:cubicBezTo>
                  <a:cubicBezTo>
                    <a:pt x="145" y="34"/>
                    <a:pt x="145" y="35"/>
                    <a:pt x="146" y="35"/>
                  </a:cubicBezTo>
                  <a:cubicBezTo>
                    <a:pt x="148" y="37"/>
                    <a:pt x="148" y="37"/>
                    <a:pt x="148" y="37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3"/>
                    <a:pt x="149" y="33"/>
                    <a:pt x="149" y="33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140" y="34"/>
                    <a:pt x="139" y="35"/>
                    <a:pt x="139" y="36"/>
                  </a:cubicBezTo>
                  <a:cubicBezTo>
                    <a:pt x="139" y="37"/>
                    <a:pt x="139" y="37"/>
                    <a:pt x="140" y="38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7"/>
                    <a:pt x="131" y="38"/>
                    <a:pt x="130" y="38"/>
                  </a:cubicBezTo>
                  <a:cubicBezTo>
                    <a:pt x="130" y="39"/>
                    <a:pt x="130" y="39"/>
                    <a:pt x="130" y="40"/>
                  </a:cubicBezTo>
                  <a:cubicBezTo>
                    <a:pt x="130" y="40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2"/>
                  </a:cubicBezTo>
                  <a:cubicBezTo>
                    <a:pt x="132" y="42"/>
                    <a:pt x="133" y="43"/>
                    <a:pt x="134" y="44"/>
                  </a:cubicBezTo>
                  <a:cubicBezTo>
                    <a:pt x="145" y="52"/>
                    <a:pt x="178" y="70"/>
                    <a:pt x="178" y="70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77" y="68"/>
                    <a:pt x="177" y="68"/>
                    <a:pt x="177" y="68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78" y="67"/>
                    <a:pt x="178" y="67"/>
                    <a:pt x="178" y="67"/>
                  </a:cubicBezTo>
                  <a:cubicBezTo>
                    <a:pt x="178" y="67"/>
                    <a:pt x="177" y="67"/>
                    <a:pt x="177" y="68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78" y="67"/>
                    <a:pt x="178" y="67"/>
                    <a:pt x="178" y="67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8" y="67"/>
                    <a:pt x="178" y="67"/>
                    <a:pt x="178" y="67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9" y="67"/>
                    <a:pt x="179" y="67"/>
                  </a:cubicBezTo>
                  <a:cubicBezTo>
                    <a:pt x="179" y="67"/>
                    <a:pt x="178" y="67"/>
                    <a:pt x="178" y="66"/>
                  </a:cubicBezTo>
                  <a:cubicBezTo>
                    <a:pt x="174" y="65"/>
                    <a:pt x="161" y="58"/>
                    <a:pt x="150" y="53"/>
                  </a:cubicBezTo>
                  <a:cubicBezTo>
                    <a:pt x="144" y="50"/>
                    <a:pt x="138" y="47"/>
                    <a:pt x="134" y="45"/>
                  </a:cubicBezTo>
                  <a:cubicBezTo>
                    <a:pt x="132" y="44"/>
                    <a:pt x="130" y="43"/>
                    <a:pt x="128" y="42"/>
                  </a:cubicBezTo>
                  <a:cubicBezTo>
                    <a:pt x="128" y="42"/>
                    <a:pt x="127" y="42"/>
                    <a:pt x="127" y="42"/>
                  </a:cubicBezTo>
                  <a:cubicBezTo>
                    <a:pt x="126" y="41"/>
                    <a:pt x="126" y="41"/>
                    <a:pt x="125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4" y="41"/>
                    <a:pt x="123" y="42"/>
                    <a:pt x="123" y="42"/>
                  </a:cubicBezTo>
                  <a:cubicBezTo>
                    <a:pt x="123" y="43"/>
                    <a:pt x="123" y="44"/>
                    <a:pt x="124" y="45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6" y="26"/>
                    <a:pt x="85" y="26"/>
                    <a:pt x="84" y="27"/>
                  </a:cubicBezTo>
                  <a:cubicBezTo>
                    <a:pt x="84" y="27"/>
                    <a:pt x="84" y="28"/>
                    <a:pt x="84" y="29"/>
                  </a:cubicBezTo>
                  <a:cubicBezTo>
                    <a:pt x="84" y="29"/>
                    <a:pt x="84" y="29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7" y="32"/>
                    <a:pt x="93" y="35"/>
                    <a:pt x="101" y="40"/>
                  </a:cubicBezTo>
                  <a:cubicBezTo>
                    <a:pt x="114" y="48"/>
                    <a:pt x="132" y="58"/>
                    <a:pt x="146" y="67"/>
                  </a:cubicBezTo>
                  <a:cubicBezTo>
                    <a:pt x="153" y="72"/>
                    <a:pt x="160" y="76"/>
                    <a:pt x="164" y="79"/>
                  </a:cubicBezTo>
                  <a:cubicBezTo>
                    <a:pt x="167" y="80"/>
                    <a:pt x="168" y="82"/>
                    <a:pt x="170" y="83"/>
                  </a:cubicBezTo>
                  <a:cubicBezTo>
                    <a:pt x="170" y="83"/>
                    <a:pt x="171" y="83"/>
                    <a:pt x="171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2" y="83"/>
                    <a:pt x="172" y="83"/>
                    <a:pt x="172" y="83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2" y="83"/>
                    <a:pt x="172" y="83"/>
                    <a:pt x="172" y="83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1" y="82"/>
                    <a:pt x="171" y="82"/>
                    <a:pt x="171" y="82"/>
                  </a:cubicBezTo>
                  <a:cubicBezTo>
                    <a:pt x="171" y="83"/>
                    <a:pt x="171" y="83"/>
                    <a:pt x="171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1" y="82"/>
                    <a:pt x="171" y="82"/>
                    <a:pt x="171" y="82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4" y="81"/>
                    <a:pt x="174" y="81"/>
                    <a:pt x="174" y="81"/>
                  </a:cubicBezTo>
                  <a:cubicBezTo>
                    <a:pt x="174" y="81"/>
                    <a:pt x="140" y="61"/>
                    <a:pt x="105" y="41"/>
                  </a:cubicBezTo>
                  <a:cubicBezTo>
                    <a:pt x="87" y="30"/>
                    <a:pt x="69" y="20"/>
                    <a:pt x="55" y="13"/>
                  </a:cubicBezTo>
                  <a:cubicBezTo>
                    <a:pt x="48" y="9"/>
                    <a:pt x="42" y="5"/>
                    <a:pt x="38" y="3"/>
                  </a:cubicBezTo>
                  <a:cubicBezTo>
                    <a:pt x="36" y="2"/>
                    <a:pt x="34" y="1"/>
                    <a:pt x="32" y="1"/>
                  </a:cubicBezTo>
                  <a:cubicBezTo>
                    <a:pt x="31" y="0"/>
                    <a:pt x="31" y="0"/>
                    <a:pt x="30" y="0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6" y="1"/>
                  </a:cubicBezTo>
                  <a:cubicBezTo>
                    <a:pt x="26" y="1"/>
                    <a:pt x="26" y="2"/>
                    <a:pt x="26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9" y="5"/>
                    <a:pt x="33" y="7"/>
                  </a:cubicBezTo>
                  <a:cubicBezTo>
                    <a:pt x="46" y="15"/>
                    <a:pt x="80" y="35"/>
                    <a:pt x="110" y="53"/>
                  </a:cubicBezTo>
                  <a:cubicBezTo>
                    <a:pt x="125" y="62"/>
                    <a:pt x="139" y="71"/>
                    <a:pt x="149" y="78"/>
                  </a:cubicBezTo>
                  <a:cubicBezTo>
                    <a:pt x="154" y="81"/>
                    <a:pt x="159" y="84"/>
                    <a:pt x="162" y="86"/>
                  </a:cubicBezTo>
                  <a:cubicBezTo>
                    <a:pt x="163" y="87"/>
                    <a:pt x="164" y="88"/>
                    <a:pt x="165" y="89"/>
                  </a:cubicBezTo>
                  <a:cubicBezTo>
                    <a:pt x="166" y="89"/>
                    <a:pt x="166" y="89"/>
                    <a:pt x="166" y="89"/>
                  </a:cubicBezTo>
                  <a:cubicBezTo>
                    <a:pt x="166" y="89"/>
                    <a:pt x="166" y="89"/>
                    <a:pt x="166" y="89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5" y="89"/>
                    <a:pt x="165" y="89"/>
                    <a:pt x="165" y="89"/>
                  </a:cubicBezTo>
                  <a:cubicBezTo>
                    <a:pt x="165" y="89"/>
                    <a:pt x="166" y="89"/>
                    <a:pt x="166" y="89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5" y="89"/>
                    <a:pt x="165" y="89"/>
                    <a:pt x="165" y="89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9"/>
                    <a:pt x="165" y="89"/>
                    <a:pt x="165" y="89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7" y="87"/>
                    <a:pt x="167" y="87"/>
                    <a:pt x="167" y="87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7"/>
                    <a:pt x="168" y="87"/>
                    <a:pt x="167" y="87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7"/>
                    <a:pt x="167" y="86"/>
                    <a:pt x="166" y="86"/>
                  </a:cubicBezTo>
                  <a:cubicBezTo>
                    <a:pt x="157" y="81"/>
                    <a:pt x="124" y="60"/>
                    <a:pt x="92" y="42"/>
                  </a:cubicBezTo>
                  <a:cubicBezTo>
                    <a:pt x="76" y="32"/>
                    <a:pt x="60" y="23"/>
                    <a:pt x="49" y="16"/>
                  </a:cubicBezTo>
                  <a:cubicBezTo>
                    <a:pt x="43" y="13"/>
                    <a:pt x="38" y="10"/>
                    <a:pt x="34" y="8"/>
                  </a:cubicBezTo>
                  <a:cubicBezTo>
                    <a:pt x="32" y="7"/>
                    <a:pt x="31" y="6"/>
                    <a:pt x="30" y="6"/>
                  </a:cubicBezTo>
                  <a:cubicBezTo>
                    <a:pt x="29" y="6"/>
                    <a:pt x="29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5" y="5"/>
                    <a:pt x="25" y="6"/>
                  </a:cubicBezTo>
                  <a:cubicBezTo>
                    <a:pt x="25" y="6"/>
                    <a:pt x="24" y="7"/>
                    <a:pt x="25" y="7"/>
                  </a:cubicBezTo>
                  <a:cubicBezTo>
                    <a:pt x="25" y="8"/>
                    <a:pt x="25" y="8"/>
                    <a:pt x="26" y="9"/>
                  </a:cubicBezTo>
                  <a:cubicBezTo>
                    <a:pt x="26" y="9"/>
                    <a:pt x="28" y="10"/>
                    <a:pt x="31" y="12"/>
                  </a:cubicBezTo>
                  <a:cubicBezTo>
                    <a:pt x="45" y="20"/>
                    <a:pt x="78" y="40"/>
                    <a:pt x="107" y="58"/>
                  </a:cubicBezTo>
                  <a:cubicBezTo>
                    <a:pt x="122" y="67"/>
                    <a:pt x="136" y="76"/>
                    <a:pt x="146" y="83"/>
                  </a:cubicBezTo>
                  <a:cubicBezTo>
                    <a:pt x="152" y="86"/>
                    <a:pt x="156" y="89"/>
                    <a:pt x="159" y="91"/>
                  </a:cubicBezTo>
                  <a:cubicBezTo>
                    <a:pt x="160" y="92"/>
                    <a:pt x="161" y="93"/>
                    <a:pt x="162" y="93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2" y="94"/>
                    <a:pt x="163" y="94"/>
                    <a:pt x="163" y="94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3" y="92"/>
                    <a:pt x="163" y="92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1"/>
                    <a:pt x="165" y="91"/>
                    <a:pt x="164" y="91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2"/>
                    <a:pt x="165" y="92"/>
                    <a:pt x="165" y="92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2"/>
                    <a:pt x="165" y="92"/>
                    <a:pt x="165" y="92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1"/>
                    <a:pt x="165" y="91"/>
                    <a:pt x="164" y="91"/>
                  </a:cubicBezTo>
                  <a:cubicBezTo>
                    <a:pt x="161" y="89"/>
                    <a:pt x="151" y="84"/>
                    <a:pt x="136" y="76"/>
                  </a:cubicBezTo>
                  <a:cubicBezTo>
                    <a:pt x="115" y="64"/>
                    <a:pt x="86" y="48"/>
                    <a:pt x="62" y="34"/>
                  </a:cubicBezTo>
                  <a:cubicBezTo>
                    <a:pt x="50" y="28"/>
                    <a:pt x="40" y="22"/>
                    <a:pt x="32" y="17"/>
                  </a:cubicBezTo>
                  <a:cubicBezTo>
                    <a:pt x="24" y="13"/>
                    <a:pt x="20" y="10"/>
                    <a:pt x="20" y="10"/>
                  </a:cubicBezTo>
                  <a:cubicBezTo>
                    <a:pt x="19" y="10"/>
                    <a:pt x="18" y="10"/>
                    <a:pt x="17" y="11"/>
                  </a:cubicBezTo>
                  <a:cubicBezTo>
                    <a:pt x="16" y="12"/>
                    <a:pt x="17" y="13"/>
                    <a:pt x="18" y="14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0" y="10"/>
                    <a:pt x="0" y="12"/>
                    <a:pt x="1" y="12"/>
                  </a:cubicBezTo>
                  <a:cubicBezTo>
                    <a:pt x="1" y="12"/>
                    <a:pt x="4" y="14"/>
                    <a:pt x="9" y="17"/>
                  </a:cubicBezTo>
                  <a:cubicBezTo>
                    <a:pt x="26" y="27"/>
                    <a:pt x="69" y="52"/>
                    <a:pt x="108" y="76"/>
                  </a:cubicBezTo>
                  <a:cubicBezTo>
                    <a:pt x="128" y="88"/>
                    <a:pt x="146" y="99"/>
                    <a:pt x="159" y="108"/>
                  </a:cubicBezTo>
                  <a:cubicBezTo>
                    <a:pt x="166" y="112"/>
                    <a:pt x="172" y="116"/>
                    <a:pt x="175" y="119"/>
                  </a:cubicBezTo>
                  <a:cubicBezTo>
                    <a:pt x="177" y="120"/>
                    <a:pt x="179" y="121"/>
                    <a:pt x="180" y="122"/>
                  </a:cubicBezTo>
                  <a:cubicBezTo>
                    <a:pt x="180" y="123"/>
                    <a:pt x="180" y="123"/>
                    <a:pt x="181" y="123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2" y="123"/>
                    <a:pt x="182" y="123"/>
                    <a:pt x="182" y="123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2" y="123"/>
                    <a:pt x="182" y="123"/>
                    <a:pt x="182" y="123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2" y="123"/>
                    <a:pt x="182" y="123"/>
                    <a:pt x="182" y="123"/>
                  </a:cubicBezTo>
                  <a:cubicBezTo>
                    <a:pt x="181" y="122"/>
                    <a:pt x="181" y="122"/>
                    <a:pt x="181" y="122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2" y="123"/>
                    <a:pt x="182" y="123"/>
                    <a:pt x="182" y="123"/>
                  </a:cubicBezTo>
                  <a:cubicBezTo>
                    <a:pt x="181" y="122"/>
                    <a:pt x="181" y="122"/>
                    <a:pt x="181" y="122"/>
                  </a:cubicBezTo>
                  <a:cubicBezTo>
                    <a:pt x="180" y="123"/>
                    <a:pt x="180" y="124"/>
                    <a:pt x="181" y="125"/>
                  </a:cubicBezTo>
                  <a:cubicBezTo>
                    <a:pt x="182" y="125"/>
                    <a:pt x="184" y="125"/>
                    <a:pt x="184" y="1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2"/>
            <p:cNvSpPr/>
            <p:nvPr/>
          </p:nvSpPr>
          <p:spPr bwMode="auto">
            <a:xfrm>
              <a:off x="4732338" y="1368425"/>
              <a:ext cx="57150" cy="46038"/>
            </a:xfrm>
            <a:custGeom>
              <a:avLst/>
              <a:gdLst>
                <a:gd name="T0" fmla="*/ 16 w 36"/>
                <a:gd name="T1" fmla="*/ 14 h 30"/>
                <a:gd name="T2" fmla="*/ 28 w 36"/>
                <a:gd name="T3" fmla="*/ 16 h 30"/>
                <a:gd name="T4" fmla="*/ 27 w 36"/>
                <a:gd name="T5" fmla="*/ 14 h 30"/>
                <a:gd name="T6" fmla="*/ 26 w 36"/>
                <a:gd name="T7" fmla="*/ 12 h 30"/>
                <a:gd name="T8" fmla="*/ 14 w 36"/>
                <a:gd name="T9" fmla="*/ 5 h 30"/>
                <a:gd name="T10" fmla="*/ 12 w 36"/>
                <a:gd name="T11" fmla="*/ 4 h 30"/>
                <a:gd name="T12" fmla="*/ 13 w 36"/>
                <a:gd name="T13" fmla="*/ 4 h 30"/>
                <a:gd name="T14" fmla="*/ 12 w 36"/>
                <a:gd name="T15" fmla="*/ 5 h 30"/>
                <a:gd name="T16" fmla="*/ 11 w 36"/>
                <a:gd name="T17" fmla="*/ 6 h 30"/>
                <a:gd name="T18" fmla="*/ 13 w 36"/>
                <a:gd name="T19" fmla="*/ 4 h 30"/>
                <a:gd name="T20" fmla="*/ 13 w 36"/>
                <a:gd name="T21" fmla="*/ 5 h 30"/>
                <a:gd name="T22" fmla="*/ 13 w 36"/>
                <a:gd name="T23" fmla="*/ 6 h 30"/>
                <a:gd name="T24" fmla="*/ 11 w 36"/>
                <a:gd name="T25" fmla="*/ 6 h 30"/>
                <a:gd name="T26" fmla="*/ 11 w 36"/>
                <a:gd name="T27" fmla="*/ 6 h 30"/>
                <a:gd name="T28" fmla="*/ 21 w 36"/>
                <a:gd name="T29" fmla="*/ 7 h 30"/>
                <a:gd name="T30" fmla="*/ 22 w 36"/>
                <a:gd name="T31" fmla="*/ 4 h 30"/>
                <a:gd name="T32" fmla="*/ 14 w 36"/>
                <a:gd name="T33" fmla="*/ 1 h 30"/>
                <a:gd name="T34" fmla="*/ 20 w 36"/>
                <a:gd name="T35" fmla="*/ 7 h 30"/>
                <a:gd name="T36" fmla="*/ 21 w 36"/>
                <a:gd name="T37" fmla="*/ 3 h 30"/>
                <a:gd name="T38" fmla="*/ 9 w 36"/>
                <a:gd name="T39" fmla="*/ 6 h 30"/>
                <a:gd name="T40" fmla="*/ 10 w 36"/>
                <a:gd name="T41" fmla="*/ 7 h 30"/>
                <a:gd name="T42" fmla="*/ 19 w 36"/>
                <a:gd name="T43" fmla="*/ 13 h 30"/>
                <a:gd name="T44" fmla="*/ 24 w 36"/>
                <a:gd name="T45" fmla="*/ 16 h 30"/>
                <a:gd name="T46" fmla="*/ 24 w 36"/>
                <a:gd name="T47" fmla="*/ 16 h 30"/>
                <a:gd name="T48" fmla="*/ 24 w 36"/>
                <a:gd name="T49" fmla="*/ 16 h 30"/>
                <a:gd name="T50" fmla="*/ 25 w 36"/>
                <a:gd name="T51" fmla="*/ 15 h 30"/>
                <a:gd name="T52" fmla="*/ 26 w 36"/>
                <a:gd name="T53" fmla="*/ 15 h 30"/>
                <a:gd name="T54" fmla="*/ 24 w 36"/>
                <a:gd name="T55" fmla="*/ 16 h 30"/>
                <a:gd name="T56" fmla="*/ 24 w 36"/>
                <a:gd name="T57" fmla="*/ 15 h 30"/>
                <a:gd name="T58" fmla="*/ 24 w 36"/>
                <a:gd name="T59" fmla="*/ 14 h 30"/>
                <a:gd name="T60" fmla="*/ 26 w 36"/>
                <a:gd name="T61" fmla="*/ 15 h 30"/>
                <a:gd name="T62" fmla="*/ 26 w 36"/>
                <a:gd name="T63" fmla="*/ 15 h 30"/>
                <a:gd name="T64" fmla="*/ 3 w 36"/>
                <a:gd name="T65" fmla="*/ 6 h 30"/>
                <a:gd name="T66" fmla="*/ 1 w 36"/>
                <a:gd name="T67" fmla="*/ 10 h 30"/>
                <a:gd name="T68" fmla="*/ 35 w 36"/>
                <a:gd name="T6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" h="30">
                  <a:moveTo>
                    <a:pt x="35" y="26"/>
                  </a:moveTo>
                  <a:cubicBezTo>
                    <a:pt x="16" y="14"/>
                    <a:pt x="16" y="14"/>
                    <a:pt x="16" y="14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7"/>
                    <a:pt x="27" y="17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7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6" y="13"/>
                    <a:pt x="26" y="12"/>
                  </a:cubicBezTo>
                  <a:cubicBezTo>
                    <a:pt x="24" y="11"/>
                    <a:pt x="21" y="9"/>
                    <a:pt x="18" y="8"/>
                  </a:cubicBezTo>
                  <a:cubicBezTo>
                    <a:pt x="16" y="7"/>
                    <a:pt x="15" y="6"/>
                    <a:pt x="14" y="5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3" y="7"/>
                    <a:pt x="23" y="6"/>
                  </a:cubicBezTo>
                  <a:cubicBezTo>
                    <a:pt x="23" y="5"/>
                    <a:pt x="23" y="4"/>
                    <a:pt x="22" y="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4" y="1"/>
                  </a:cubicBezTo>
                  <a:cubicBezTo>
                    <a:pt x="14" y="2"/>
                    <a:pt x="14" y="3"/>
                    <a:pt x="15" y="4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9" y="5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3" y="9"/>
                    <a:pt x="16" y="11"/>
                    <a:pt x="19" y="13"/>
                  </a:cubicBezTo>
                  <a:cubicBezTo>
                    <a:pt x="21" y="14"/>
                    <a:pt x="22" y="15"/>
                    <a:pt x="23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5" y="29"/>
                    <a:pt x="35" y="29"/>
                  </a:cubicBezTo>
                  <a:cubicBezTo>
                    <a:pt x="36" y="28"/>
                    <a:pt x="36" y="26"/>
                    <a:pt x="35" y="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3"/>
            <p:cNvSpPr/>
            <p:nvPr/>
          </p:nvSpPr>
          <p:spPr bwMode="auto">
            <a:xfrm>
              <a:off x="4465638" y="1409700"/>
              <a:ext cx="404813" cy="477838"/>
            </a:xfrm>
            <a:custGeom>
              <a:avLst/>
              <a:gdLst>
                <a:gd name="T0" fmla="*/ 29 w 259"/>
                <a:gd name="T1" fmla="*/ 219 h 306"/>
                <a:gd name="T2" fmla="*/ 28 w 259"/>
                <a:gd name="T3" fmla="*/ 212 h 306"/>
                <a:gd name="T4" fmla="*/ 84 w 259"/>
                <a:gd name="T5" fmla="*/ 227 h 306"/>
                <a:gd name="T6" fmla="*/ 31 w 259"/>
                <a:gd name="T7" fmla="*/ 187 h 306"/>
                <a:gd name="T8" fmla="*/ 3 w 259"/>
                <a:gd name="T9" fmla="*/ 165 h 306"/>
                <a:gd name="T10" fmla="*/ 37 w 259"/>
                <a:gd name="T11" fmla="*/ 177 h 306"/>
                <a:gd name="T12" fmla="*/ 23 w 259"/>
                <a:gd name="T13" fmla="*/ 169 h 306"/>
                <a:gd name="T14" fmla="*/ 75 w 259"/>
                <a:gd name="T15" fmla="*/ 183 h 306"/>
                <a:gd name="T16" fmla="*/ 14 w 259"/>
                <a:gd name="T17" fmla="*/ 140 h 306"/>
                <a:gd name="T18" fmla="*/ 12 w 259"/>
                <a:gd name="T19" fmla="*/ 132 h 306"/>
                <a:gd name="T20" fmla="*/ 95 w 259"/>
                <a:gd name="T21" fmla="*/ 176 h 306"/>
                <a:gd name="T22" fmla="*/ 15 w 259"/>
                <a:gd name="T23" fmla="*/ 121 h 306"/>
                <a:gd name="T24" fmla="*/ 35 w 259"/>
                <a:gd name="T25" fmla="*/ 120 h 306"/>
                <a:gd name="T26" fmla="*/ 104 w 259"/>
                <a:gd name="T27" fmla="*/ 148 h 306"/>
                <a:gd name="T28" fmla="*/ 48 w 259"/>
                <a:gd name="T29" fmla="*/ 115 h 306"/>
                <a:gd name="T30" fmla="*/ 52 w 259"/>
                <a:gd name="T31" fmla="*/ 109 h 306"/>
                <a:gd name="T32" fmla="*/ 56 w 259"/>
                <a:gd name="T33" fmla="*/ 103 h 306"/>
                <a:gd name="T34" fmla="*/ 62 w 259"/>
                <a:gd name="T35" fmla="*/ 86 h 306"/>
                <a:gd name="T36" fmla="*/ 56 w 259"/>
                <a:gd name="T37" fmla="*/ 70 h 306"/>
                <a:gd name="T38" fmla="*/ 50 w 259"/>
                <a:gd name="T39" fmla="*/ 61 h 306"/>
                <a:gd name="T40" fmla="*/ 140 w 259"/>
                <a:gd name="T41" fmla="*/ 104 h 306"/>
                <a:gd name="T42" fmla="*/ 56 w 259"/>
                <a:gd name="T43" fmla="*/ 53 h 306"/>
                <a:gd name="T44" fmla="*/ 96 w 259"/>
                <a:gd name="T45" fmla="*/ 54 h 306"/>
                <a:gd name="T46" fmla="*/ 75 w 259"/>
                <a:gd name="T47" fmla="*/ 34 h 306"/>
                <a:gd name="T48" fmla="*/ 73 w 259"/>
                <a:gd name="T49" fmla="*/ 37 h 306"/>
                <a:gd name="T50" fmla="*/ 81 w 259"/>
                <a:gd name="T51" fmla="*/ 30 h 306"/>
                <a:gd name="T52" fmla="*/ 111 w 259"/>
                <a:gd name="T53" fmla="*/ 40 h 306"/>
                <a:gd name="T54" fmla="*/ 190 w 259"/>
                <a:gd name="T55" fmla="*/ 76 h 306"/>
                <a:gd name="T56" fmla="*/ 156 w 259"/>
                <a:gd name="T57" fmla="*/ 43 h 306"/>
                <a:gd name="T58" fmla="*/ 220 w 259"/>
                <a:gd name="T59" fmla="*/ 71 h 306"/>
                <a:gd name="T60" fmla="*/ 145 w 259"/>
                <a:gd name="T61" fmla="*/ 23 h 306"/>
                <a:gd name="T62" fmla="*/ 258 w 259"/>
                <a:gd name="T63" fmla="*/ 73 h 306"/>
                <a:gd name="T64" fmla="*/ 257 w 259"/>
                <a:gd name="T65" fmla="*/ 74 h 306"/>
                <a:gd name="T66" fmla="*/ 145 w 259"/>
                <a:gd name="T67" fmla="*/ 19 h 306"/>
                <a:gd name="T68" fmla="*/ 222 w 259"/>
                <a:gd name="T69" fmla="*/ 69 h 306"/>
                <a:gd name="T70" fmla="*/ 212 w 259"/>
                <a:gd name="T71" fmla="*/ 70 h 306"/>
                <a:gd name="T72" fmla="*/ 198 w 259"/>
                <a:gd name="T73" fmla="*/ 73 h 306"/>
                <a:gd name="T74" fmla="*/ 188 w 259"/>
                <a:gd name="T75" fmla="*/ 74 h 306"/>
                <a:gd name="T76" fmla="*/ 114 w 259"/>
                <a:gd name="T77" fmla="*/ 45 h 306"/>
                <a:gd name="T78" fmla="*/ 174 w 259"/>
                <a:gd name="T79" fmla="*/ 78 h 306"/>
                <a:gd name="T80" fmla="*/ 165 w 259"/>
                <a:gd name="T81" fmla="*/ 83 h 306"/>
                <a:gd name="T82" fmla="*/ 159 w 259"/>
                <a:gd name="T83" fmla="*/ 86 h 306"/>
                <a:gd name="T84" fmla="*/ 63 w 259"/>
                <a:gd name="T85" fmla="*/ 43 h 306"/>
                <a:gd name="T86" fmla="*/ 56 w 259"/>
                <a:gd name="T87" fmla="*/ 53 h 306"/>
                <a:gd name="T88" fmla="*/ 48 w 259"/>
                <a:gd name="T89" fmla="*/ 63 h 306"/>
                <a:gd name="T90" fmla="*/ 117 w 259"/>
                <a:gd name="T91" fmla="*/ 123 h 306"/>
                <a:gd name="T92" fmla="*/ 115 w 259"/>
                <a:gd name="T93" fmla="*/ 127 h 306"/>
                <a:gd name="T94" fmla="*/ 108 w 259"/>
                <a:gd name="T95" fmla="*/ 131 h 306"/>
                <a:gd name="T96" fmla="*/ 105 w 259"/>
                <a:gd name="T97" fmla="*/ 141 h 306"/>
                <a:gd name="T98" fmla="*/ 52 w 259"/>
                <a:gd name="T99" fmla="*/ 112 h 306"/>
                <a:gd name="T100" fmla="*/ 62 w 259"/>
                <a:gd name="T101" fmla="*/ 131 h 306"/>
                <a:gd name="T102" fmla="*/ 17 w 259"/>
                <a:gd name="T103" fmla="*/ 117 h 306"/>
                <a:gd name="T104" fmla="*/ 93 w 259"/>
                <a:gd name="T105" fmla="*/ 177 h 306"/>
                <a:gd name="T106" fmla="*/ 91 w 259"/>
                <a:gd name="T107" fmla="*/ 184 h 306"/>
                <a:gd name="T108" fmla="*/ 89 w 259"/>
                <a:gd name="T109" fmla="*/ 188 h 306"/>
                <a:gd name="T110" fmla="*/ 88 w 259"/>
                <a:gd name="T111" fmla="*/ 197 h 306"/>
                <a:gd name="T112" fmla="*/ 89 w 259"/>
                <a:gd name="T113" fmla="*/ 204 h 306"/>
                <a:gd name="T114" fmla="*/ 86 w 259"/>
                <a:gd name="T115" fmla="*/ 212 h 306"/>
                <a:gd name="T116" fmla="*/ 28 w 259"/>
                <a:gd name="T117" fmla="*/ 176 h 306"/>
                <a:gd name="T118" fmla="*/ 89 w 259"/>
                <a:gd name="T119" fmla="*/ 221 h 306"/>
                <a:gd name="T120" fmla="*/ 91 w 259"/>
                <a:gd name="T121" fmla="*/ 227 h 306"/>
                <a:gd name="T122" fmla="*/ 97 w 259"/>
                <a:gd name="T123" fmla="*/ 247 h 306"/>
                <a:gd name="T124" fmla="*/ 13 w 259"/>
                <a:gd name="T12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9" h="306">
                  <a:moveTo>
                    <a:pt x="137" y="302"/>
                  </a:moveTo>
                  <a:cubicBezTo>
                    <a:pt x="15" y="226"/>
                    <a:pt x="15" y="226"/>
                    <a:pt x="15" y="226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6" y="229"/>
                    <a:pt x="16" y="229"/>
                    <a:pt x="16" y="229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6" y="229"/>
                    <a:pt x="16" y="229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5" y="230"/>
                    <a:pt x="16" y="230"/>
                  </a:cubicBezTo>
                  <a:cubicBezTo>
                    <a:pt x="20" y="232"/>
                    <a:pt x="29" y="237"/>
                    <a:pt x="40" y="242"/>
                  </a:cubicBezTo>
                  <a:cubicBezTo>
                    <a:pt x="55" y="251"/>
                    <a:pt x="75" y="263"/>
                    <a:pt x="91" y="272"/>
                  </a:cubicBezTo>
                  <a:cubicBezTo>
                    <a:pt x="99" y="277"/>
                    <a:pt x="106" y="281"/>
                    <a:pt x="111" y="284"/>
                  </a:cubicBezTo>
                  <a:cubicBezTo>
                    <a:pt x="116" y="287"/>
                    <a:pt x="119" y="289"/>
                    <a:pt x="119" y="289"/>
                  </a:cubicBezTo>
                  <a:cubicBezTo>
                    <a:pt x="120" y="290"/>
                    <a:pt x="122" y="290"/>
                    <a:pt x="122" y="289"/>
                  </a:cubicBezTo>
                  <a:cubicBezTo>
                    <a:pt x="123" y="288"/>
                    <a:pt x="123" y="286"/>
                    <a:pt x="122" y="286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106" y="271"/>
                    <a:pt x="106" y="271"/>
                    <a:pt x="106" y="271"/>
                  </a:cubicBezTo>
                  <a:cubicBezTo>
                    <a:pt x="107" y="272"/>
                    <a:pt x="108" y="271"/>
                    <a:pt x="108" y="270"/>
                  </a:cubicBezTo>
                  <a:cubicBezTo>
                    <a:pt x="109" y="269"/>
                    <a:pt x="109" y="268"/>
                    <a:pt x="108" y="268"/>
                  </a:cubicBezTo>
                  <a:cubicBezTo>
                    <a:pt x="108" y="268"/>
                    <a:pt x="103" y="265"/>
                    <a:pt x="95" y="260"/>
                  </a:cubicBezTo>
                  <a:cubicBezTo>
                    <a:pt x="84" y="254"/>
                    <a:pt x="67" y="243"/>
                    <a:pt x="53" y="235"/>
                  </a:cubicBezTo>
                  <a:cubicBezTo>
                    <a:pt x="46" y="230"/>
                    <a:pt x="40" y="226"/>
                    <a:pt x="35" y="223"/>
                  </a:cubicBezTo>
                  <a:cubicBezTo>
                    <a:pt x="33" y="222"/>
                    <a:pt x="31" y="221"/>
                    <a:pt x="30" y="220"/>
                  </a:cubicBezTo>
                  <a:cubicBezTo>
                    <a:pt x="30" y="219"/>
                    <a:pt x="29" y="219"/>
                    <a:pt x="29" y="219"/>
                  </a:cubicBezTo>
                  <a:cubicBezTo>
                    <a:pt x="29" y="219"/>
                    <a:pt x="29" y="219"/>
                    <a:pt x="29" y="219"/>
                  </a:cubicBezTo>
                  <a:cubicBezTo>
                    <a:pt x="29" y="219"/>
                    <a:pt x="29" y="219"/>
                    <a:pt x="29" y="219"/>
                  </a:cubicBezTo>
                  <a:cubicBezTo>
                    <a:pt x="28" y="219"/>
                    <a:pt x="28" y="219"/>
                    <a:pt x="28" y="219"/>
                  </a:cubicBezTo>
                  <a:cubicBezTo>
                    <a:pt x="29" y="219"/>
                    <a:pt x="29" y="219"/>
                    <a:pt x="29" y="219"/>
                  </a:cubicBezTo>
                  <a:cubicBezTo>
                    <a:pt x="29" y="219"/>
                    <a:pt x="29" y="219"/>
                    <a:pt x="29" y="219"/>
                  </a:cubicBezTo>
                  <a:cubicBezTo>
                    <a:pt x="28" y="219"/>
                    <a:pt x="28" y="219"/>
                    <a:pt x="28" y="219"/>
                  </a:cubicBezTo>
                  <a:cubicBezTo>
                    <a:pt x="29" y="219"/>
                    <a:pt x="29" y="219"/>
                    <a:pt x="29" y="219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9" y="220"/>
                    <a:pt x="29" y="220"/>
                    <a:pt x="29" y="220"/>
                  </a:cubicBezTo>
                  <a:cubicBezTo>
                    <a:pt x="29" y="219"/>
                    <a:pt x="29" y="219"/>
                    <a:pt x="29" y="219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9" y="220"/>
                    <a:pt x="29" y="220"/>
                    <a:pt x="29" y="220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9" y="221"/>
                    <a:pt x="29" y="221"/>
                    <a:pt x="29" y="221"/>
                  </a:cubicBezTo>
                  <a:cubicBezTo>
                    <a:pt x="29" y="220"/>
                    <a:pt x="29" y="220"/>
                    <a:pt x="29" y="220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9" y="221"/>
                    <a:pt x="29" y="221"/>
                    <a:pt x="29" y="221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6" y="221"/>
                    <a:pt x="26" y="221"/>
                    <a:pt x="26" y="221"/>
                  </a:cubicBezTo>
                  <a:cubicBezTo>
                    <a:pt x="100" y="258"/>
                    <a:pt x="100" y="258"/>
                    <a:pt x="100" y="258"/>
                  </a:cubicBezTo>
                  <a:cubicBezTo>
                    <a:pt x="101" y="259"/>
                    <a:pt x="102" y="259"/>
                    <a:pt x="102" y="258"/>
                  </a:cubicBezTo>
                  <a:cubicBezTo>
                    <a:pt x="103" y="257"/>
                    <a:pt x="102" y="255"/>
                    <a:pt x="102" y="255"/>
                  </a:cubicBezTo>
                  <a:cubicBezTo>
                    <a:pt x="29" y="210"/>
                    <a:pt x="29" y="210"/>
                    <a:pt x="29" y="210"/>
                  </a:cubicBezTo>
                  <a:cubicBezTo>
                    <a:pt x="28" y="211"/>
                    <a:pt x="28" y="211"/>
                    <a:pt x="28" y="211"/>
                  </a:cubicBezTo>
                  <a:cubicBezTo>
                    <a:pt x="30" y="212"/>
                    <a:pt x="30" y="212"/>
                    <a:pt x="30" y="212"/>
                  </a:cubicBezTo>
                  <a:cubicBezTo>
                    <a:pt x="28" y="211"/>
                    <a:pt x="28" y="211"/>
                    <a:pt x="28" y="211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29" y="213"/>
                    <a:pt x="29" y="213"/>
                    <a:pt x="30" y="212"/>
                  </a:cubicBezTo>
                  <a:cubicBezTo>
                    <a:pt x="28" y="211"/>
                    <a:pt x="28" y="211"/>
                    <a:pt x="28" y="211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28" y="211"/>
                    <a:pt x="28" y="211"/>
                    <a:pt x="28" y="211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28" y="211"/>
                    <a:pt x="28" y="211"/>
                    <a:pt x="28" y="211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212"/>
                    <a:pt x="28" y="212"/>
                    <a:pt x="28" y="212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212"/>
                    <a:pt x="28" y="212"/>
                    <a:pt x="28" y="212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8" y="213"/>
                    <a:pt x="28" y="213"/>
                    <a:pt x="29" y="214"/>
                  </a:cubicBezTo>
                  <a:cubicBezTo>
                    <a:pt x="34" y="216"/>
                    <a:pt x="51" y="225"/>
                    <a:pt x="67" y="233"/>
                  </a:cubicBezTo>
                  <a:cubicBezTo>
                    <a:pt x="74" y="237"/>
                    <a:pt x="82" y="241"/>
                    <a:pt x="87" y="244"/>
                  </a:cubicBezTo>
                  <a:cubicBezTo>
                    <a:pt x="93" y="247"/>
                    <a:pt x="97" y="249"/>
                    <a:pt x="97" y="249"/>
                  </a:cubicBezTo>
                  <a:cubicBezTo>
                    <a:pt x="97" y="250"/>
                    <a:pt x="99" y="249"/>
                    <a:pt x="99" y="248"/>
                  </a:cubicBezTo>
                  <a:cubicBezTo>
                    <a:pt x="99" y="248"/>
                    <a:pt x="100" y="248"/>
                    <a:pt x="100" y="247"/>
                  </a:cubicBezTo>
                  <a:cubicBezTo>
                    <a:pt x="99" y="246"/>
                    <a:pt x="99" y="246"/>
                    <a:pt x="99" y="246"/>
                  </a:cubicBezTo>
                  <a:cubicBezTo>
                    <a:pt x="99" y="246"/>
                    <a:pt x="99" y="246"/>
                    <a:pt x="98" y="245"/>
                  </a:cubicBezTo>
                  <a:cubicBezTo>
                    <a:pt x="97" y="245"/>
                    <a:pt x="96" y="243"/>
                    <a:pt x="93" y="242"/>
                  </a:cubicBezTo>
                  <a:cubicBezTo>
                    <a:pt x="85" y="237"/>
                    <a:pt x="68" y="227"/>
                    <a:pt x="54" y="218"/>
                  </a:cubicBezTo>
                  <a:cubicBezTo>
                    <a:pt x="47" y="214"/>
                    <a:pt x="40" y="210"/>
                    <a:pt x="35" y="207"/>
                  </a:cubicBezTo>
                  <a:cubicBezTo>
                    <a:pt x="32" y="205"/>
                    <a:pt x="30" y="204"/>
                    <a:pt x="29" y="203"/>
                  </a:cubicBezTo>
                  <a:cubicBezTo>
                    <a:pt x="28" y="203"/>
                    <a:pt x="28" y="202"/>
                    <a:pt x="28" y="202"/>
                  </a:cubicBezTo>
                  <a:cubicBezTo>
                    <a:pt x="28" y="202"/>
                    <a:pt x="28" y="202"/>
                    <a:pt x="28" y="202"/>
                  </a:cubicBezTo>
                  <a:cubicBezTo>
                    <a:pt x="28" y="202"/>
                    <a:pt x="28" y="202"/>
                    <a:pt x="28" y="202"/>
                  </a:cubicBezTo>
                  <a:cubicBezTo>
                    <a:pt x="27" y="202"/>
                    <a:pt x="27" y="202"/>
                    <a:pt x="27" y="202"/>
                  </a:cubicBezTo>
                  <a:cubicBezTo>
                    <a:pt x="28" y="202"/>
                    <a:pt x="28" y="202"/>
                    <a:pt x="28" y="202"/>
                  </a:cubicBezTo>
                  <a:cubicBezTo>
                    <a:pt x="28" y="202"/>
                    <a:pt x="28" y="202"/>
                    <a:pt x="28" y="202"/>
                  </a:cubicBezTo>
                  <a:cubicBezTo>
                    <a:pt x="27" y="202"/>
                    <a:pt x="27" y="202"/>
                    <a:pt x="27" y="202"/>
                  </a:cubicBezTo>
                  <a:cubicBezTo>
                    <a:pt x="28" y="202"/>
                    <a:pt x="28" y="202"/>
                    <a:pt x="28" y="202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8" y="202"/>
                    <a:pt x="28" y="202"/>
                    <a:pt x="28" y="202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8" y="204"/>
                    <a:pt x="28" y="204"/>
                    <a:pt x="28" y="204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8" y="204"/>
                    <a:pt x="28" y="204"/>
                    <a:pt x="28" y="204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5" y="204"/>
                    <a:pt x="25" y="204"/>
                    <a:pt x="25" y="204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93" y="237"/>
                    <a:pt x="94" y="237"/>
                    <a:pt x="95" y="236"/>
                  </a:cubicBezTo>
                  <a:cubicBezTo>
                    <a:pt x="95" y="235"/>
                    <a:pt x="95" y="234"/>
                    <a:pt x="94" y="233"/>
                  </a:cubicBezTo>
                  <a:cubicBezTo>
                    <a:pt x="94" y="233"/>
                    <a:pt x="90" y="231"/>
                    <a:pt x="84" y="227"/>
                  </a:cubicBezTo>
                  <a:cubicBezTo>
                    <a:pt x="74" y="221"/>
                    <a:pt x="60" y="213"/>
                    <a:pt x="49" y="206"/>
                  </a:cubicBezTo>
                  <a:cubicBezTo>
                    <a:pt x="43" y="203"/>
                    <a:pt x="38" y="199"/>
                    <a:pt x="34" y="197"/>
                  </a:cubicBezTo>
                  <a:cubicBezTo>
                    <a:pt x="32" y="196"/>
                    <a:pt x="31" y="195"/>
                    <a:pt x="30" y="194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8" y="194"/>
                    <a:pt x="28" y="194"/>
                    <a:pt x="28" y="194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8" y="194"/>
                    <a:pt x="28" y="194"/>
                    <a:pt x="28" y="194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7" y="194"/>
                    <a:pt x="27" y="194"/>
                    <a:pt x="27" y="194"/>
                  </a:cubicBezTo>
                  <a:cubicBezTo>
                    <a:pt x="29" y="194"/>
                    <a:pt x="29" y="194"/>
                    <a:pt x="29" y="194"/>
                  </a:cubicBezTo>
                  <a:cubicBezTo>
                    <a:pt x="29" y="193"/>
                    <a:pt x="29" y="193"/>
                    <a:pt x="29" y="193"/>
                  </a:cubicBezTo>
                  <a:cubicBezTo>
                    <a:pt x="27" y="194"/>
                    <a:pt x="27" y="194"/>
                    <a:pt x="27" y="194"/>
                  </a:cubicBezTo>
                  <a:cubicBezTo>
                    <a:pt x="29" y="194"/>
                    <a:pt x="29" y="194"/>
                    <a:pt x="29" y="194"/>
                  </a:cubicBezTo>
                  <a:cubicBezTo>
                    <a:pt x="27" y="194"/>
                    <a:pt x="27" y="194"/>
                    <a:pt x="27" y="194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9" y="195"/>
                    <a:pt x="29" y="194"/>
                    <a:pt x="29" y="194"/>
                  </a:cubicBezTo>
                  <a:cubicBezTo>
                    <a:pt x="27" y="194"/>
                    <a:pt x="27" y="194"/>
                    <a:pt x="27" y="194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7" y="194"/>
                    <a:pt x="27" y="194"/>
                    <a:pt x="27" y="194"/>
                  </a:cubicBezTo>
                  <a:cubicBezTo>
                    <a:pt x="26" y="196"/>
                    <a:pt x="26" y="196"/>
                    <a:pt x="26" y="196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1" y="229"/>
                    <a:pt x="92" y="229"/>
                    <a:pt x="92" y="229"/>
                  </a:cubicBezTo>
                  <a:cubicBezTo>
                    <a:pt x="93" y="228"/>
                    <a:pt x="93" y="228"/>
                    <a:pt x="93" y="227"/>
                  </a:cubicBezTo>
                  <a:cubicBezTo>
                    <a:pt x="93" y="227"/>
                    <a:pt x="93" y="226"/>
                    <a:pt x="93" y="226"/>
                  </a:cubicBezTo>
                  <a:cubicBezTo>
                    <a:pt x="93" y="226"/>
                    <a:pt x="93" y="226"/>
                    <a:pt x="93" y="226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1" y="225"/>
                    <a:pt x="90" y="224"/>
                    <a:pt x="88" y="222"/>
                  </a:cubicBezTo>
                  <a:cubicBezTo>
                    <a:pt x="81" y="218"/>
                    <a:pt x="66" y="209"/>
                    <a:pt x="54" y="201"/>
                  </a:cubicBezTo>
                  <a:cubicBezTo>
                    <a:pt x="47" y="198"/>
                    <a:pt x="41" y="194"/>
                    <a:pt x="37" y="191"/>
                  </a:cubicBezTo>
                  <a:cubicBezTo>
                    <a:pt x="35" y="190"/>
                    <a:pt x="33" y="189"/>
                    <a:pt x="32" y="188"/>
                  </a:cubicBezTo>
                  <a:cubicBezTo>
                    <a:pt x="31" y="188"/>
                    <a:pt x="31" y="187"/>
                    <a:pt x="31" y="187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30" y="188"/>
                    <a:pt x="30" y="188"/>
                    <a:pt x="30" y="188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30" y="188"/>
                    <a:pt x="30" y="188"/>
                    <a:pt x="30" y="188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31" y="188"/>
                    <a:pt x="31" y="188"/>
                    <a:pt x="31" y="188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31" y="188"/>
                    <a:pt x="31" y="188"/>
                    <a:pt x="31" y="188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30" y="189"/>
                    <a:pt x="30" y="189"/>
                    <a:pt x="30" y="189"/>
                  </a:cubicBezTo>
                  <a:cubicBezTo>
                    <a:pt x="31" y="189"/>
                    <a:pt x="31" y="188"/>
                    <a:pt x="31" y="188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30" y="189"/>
                    <a:pt x="30" y="189"/>
                    <a:pt x="30" y="189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28" y="190"/>
                    <a:pt x="28" y="190"/>
                    <a:pt x="28" y="190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1" y="222"/>
                    <a:pt x="91" y="222"/>
                    <a:pt x="92" y="221"/>
                  </a:cubicBezTo>
                  <a:cubicBezTo>
                    <a:pt x="93" y="221"/>
                    <a:pt x="93" y="220"/>
                    <a:pt x="93" y="220"/>
                  </a:cubicBezTo>
                  <a:cubicBezTo>
                    <a:pt x="93" y="219"/>
                    <a:pt x="93" y="219"/>
                    <a:pt x="93" y="219"/>
                  </a:cubicBezTo>
                  <a:cubicBezTo>
                    <a:pt x="92" y="218"/>
                    <a:pt x="92" y="218"/>
                    <a:pt x="92" y="218"/>
                  </a:cubicBezTo>
                  <a:cubicBezTo>
                    <a:pt x="92" y="218"/>
                    <a:pt x="92" y="218"/>
                    <a:pt x="92" y="218"/>
                  </a:cubicBezTo>
                  <a:cubicBezTo>
                    <a:pt x="91" y="218"/>
                    <a:pt x="91" y="218"/>
                    <a:pt x="91" y="218"/>
                  </a:cubicBezTo>
                  <a:cubicBezTo>
                    <a:pt x="88" y="216"/>
                    <a:pt x="66" y="203"/>
                    <a:pt x="45" y="190"/>
                  </a:cubicBezTo>
                  <a:cubicBezTo>
                    <a:pt x="35" y="184"/>
                    <a:pt x="25" y="177"/>
                    <a:pt x="17" y="172"/>
                  </a:cubicBezTo>
                  <a:cubicBezTo>
                    <a:pt x="13" y="170"/>
                    <a:pt x="10" y="168"/>
                    <a:pt x="8" y="166"/>
                  </a:cubicBezTo>
                  <a:cubicBezTo>
                    <a:pt x="7" y="165"/>
                    <a:pt x="6" y="165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5"/>
                    <a:pt x="5" y="165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4" y="167"/>
                    <a:pt x="4" y="167"/>
                    <a:pt x="4" y="167"/>
                  </a:cubicBezTo>
                  <a:cubicBezTo>
                    <a:pt x="4" y="167"/>
                    <a:pt x="5" y="166"/>
                    <a:pt x="5" y="166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4" y="167"/>
                    <a:pt x="4" y="167"/>
                    <a:pt x="4" y="167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4" y="167"/>
                    <a:pt x="4" y="167"/>
                    <a:pt x="4" y="167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7"/>
                    <a:pt x="5" y="168"/>
                    <a:pt x="8" y="170"/>
                  </a:cubicBezTo>
                  <a:cubicBezTo>
                    <a:pt x="17" y="175"/>
                    <a:pt x="36" y="186"/>
                    <a:pt x="53" y="196"/>
                  </a:cubicBezTo>
                  <a:cubicBezTo>
                    <a:pt x="62" y="200"/>
                    <a:pt x="70" y="205"/>
                    <a:pt x="77" y="208"/>
                  </a:cubicBezTo>
                  <a:cubicBezTo>
                    <a:pt x="80" y="210"/>
                    <a:pt x="83" y="212"/>
                    <a:pt x="85" y="212"/>
                  </a:cubicBezTo>
                  <a:cubicBezTo>
                    <a:pt x="86" y="213"/>
                    <a:pt x="87" y="213"/>
                    <a:pt x="88" y="214"/>
                  </a:cubicBezTo>
                  <a:cubicBezTo>
                    <a:pt x="89" y="214"/>
                    <a:pt x="89" y="214"/>
                    <a:pt x="90" y="214"/>
                  </a:cubicBezTo>
                  <a:cubicBezTo>
                    <a:pt x="91" y="214"/>
                    <a:pt x="91" y="214"/>
                    <a:pt x="91" y="214"/>
                  </a:cubicBezTo>
                  <a:cubicBezTo>
                    <a:pt x="91" y="214"/>
                    <a:pt x="92" y="214"/>
                    <a:pt x="92" y="213"/>
                  </a:cubicBezTo>
                  <a:cubicBezTo>
                    <a:pt x="92" y="213"/>
                    <a:pt x="92" y="213"/>
                    <a:pt x="92" y="213"/>
                  </a:cubicBezTo>
                  <a:cubicBezTo>
                    <a:pt x="92" y="213"/>
                    <a:pt x="92" y="212"/>
                    <a:pt x="92" y="212"/>
                  </a:cubicBezTo>
                  <a:cubicBezTo>
                    <a:pt x="92" y="211"/>
                    <a:pt x="92" y="211"/>
                    <a:pt x="92" y="211"/>
                  </a:cubicBezTo>
                  <a:cubicBezTo>
                    <a:pt x="92" y="210"/>
                    <a:pt x="91" y="210"/>
                    <a:pt x="91" y="210"/>
                  </a:cubicBezTo>
                  <a:cubicBezTo>
                    <a:pt x="90" y="209"/>
                    <a:pt x="88" y="208"/>
                    <a:pt x="85" y="206"/>
                  </a:cubicBezTo>
                  <a:cubicBezTo>
                    <a:pt x="75" y="199"/>
                    <a:pt x="54" y="187"/>
                    <a:pt x="37" y="177"/>
                  </a:cubicBezTo>
                  <a:cubicBezTo>
                    <a:pt x="28" y="172"/>
                    <a:pt x="19" y="167"/>
                    <a:pt x="13" y="163"/>
                  </a:cubicBezTo>
                  <a:cubicBezTo>
                    <a:pt x="10" y="161"/>
                    <a:pt x="8" y="159"/>
                    <a:pt x="6" y="158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4" y="157"/>
                    <a:pt x="4" y="157"/>
                    <a:pt x="4" y="156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158"/>
                    <a:pt x="4" y="158"/>
                    <a:pt x="4" y="157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9"/>
                    <a:pt x="4" y="159"/>
                    <a:pt x="4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9"/>
                    <a:pt x="3" y="159"/>
                    <a:pt x="4" y="160"/>
                  </a:cubicBezTo>
                  <a:cubicBezTo>
                    <a:pt x="7" y="161"/>
                    <a:pt x="14" y="165"/>
                    <a:pt x="23" y="169"/>
                  </a:cubicBezTo>
                  <a:cubicBezTo>
                    <a:pt x="36" y="176"/>
                    <a:pt x="53" y="185"/>
                    <a:pt x="66" y="192"/>
                  </a:cubicBezTo>
                  <a:cubicBezTo>
                    <a:pt x="73" y="196"/>
                    <a:pt x="79" y="199"/>
                    <a:pt x="83" y="201"/>
                  </a:cubicBezTo>
                  <a:cubicBezTo>
                    <a:pt x="87" y="203"/>
                    <a:pt x="90" y="205"/>
                    <a:pt x="90" y="205"/>
                  </a:cubicBezTo>
                  <a:cubicBezTo>
                    <a:pt x="91" y="205"/>
                    <a:pt x="92" y="205"/>
                    <a:pt x="92" y="204"/>
                  </a:cubicBezTo>
                  <a:cubicBezTo>
                    <a:pt x="93" y="204"/>
                    <a:pt x="93" y="203"/>
                    <a:pt x="93" y="203"/>
                  </a:cubicBezTo>
                  <a:cubicBezTo>
                    <a:pt x="93" y="202"/>
                    <a:pt x="93" y="202"/>
                    <a:pt x="92" y="202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1"/>
                    <a:pt x="91" y="201"/>
                    <a:pt x="90" y="200"/>
                  </a:cubicBezTo>
                  <a:cubicBezTo>
                    <a:pt x="84" y="196"/>
                    <a:pt x="63" y="183"/>
                    <a:pt x="43" y="171"/>
                  </a:cubicBezTo>
                  <a:cubicBezTo>
                    <a:pt x="24" y="159"/>
                    <a:pt x="6" y="148"/>
                    <a:pt x="6" y="148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6" y="151"/>
                    <a:pt x="6" y="151"/>
                    <a:pt x="7" y="150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1"/>
                    <a:pt x="5" y="152"/>
                    <a:pt x="6" y="152"/>
                  </a:cubicBezTo>
                  <a:cubicBezTo>
                    <a:pt x="12" y="155"/>
                    <a:pt x="33" y="166"/>
                    <a:pt x="52" y="177"/>
                  </a:cubicBezTo>
                  <a:cubicBezTo>
                    <a:pt x="62" y="182"/>
                    <a:pt x="71" y="187"/>
                    <a:pt x="78" y="191"/>
                  </a:cubicBezTo>
                  <a:cubicBezTo>
                    <a:pt x="84" y="195"/>
                    <a:pt x="89" y="197"/>
                    <a:pt x="89" y="197"/>
                  </a:cubicBezTo>
                  <a:cubicBezTo>
                    <a:pt x="89" y="197"/>
                    <a:pt x="90" y="197"/>
                    <a:pt x="91" y="197"/>
                  </a:cubicBezTo>
                  <a:cubicBezTo>
                    <a:pt x="91" y="197"/>
                    <a:pt x="92" y="196"/>
                    <a:pt x="92" y="195"/>
                  </a:cubicBezTo>
                  <a:cubicBezTo>
                    <a:pt x="92" y="195"/>
                    <a:pt x="92" y="194"/>
                    <a:pt x="91" y="194"/>
                  </a:cubicBezTo>
                  <a:cubicBezTo>
                    <a:pt x="91" y="194"/>
                    <a:pt x="91" y="194"/>
                    <a:pt x="91" y="194"/>
                  </a:cubicBezTo>
                  <a:cubicBezTo>
                    <a:pt x="90" y="193"/>
                    <a:pt x="90" y="193"/>
                    <a:pt x="90" y="193"/>
                  </a:cubicBezTo>
                  <a:cubicBezTo>
                    <a:pt x="89" y="192"/>
                    <a:pt x="83" y="188"/>
                    <a:pt x="75" y="183"/>
                  </a:cubicBezTo>
                  <a:cubicBezTo>
                    <a:pt x="51" y="168"/>
                    <a:pt x="8" y="142"/>
                    <a:pt x="8" y="142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8" y="145"/>
                    <a:pt x="8" y="145"/>
                    <a:pt x="8" y="144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6" y="145"/>
                    <a:pt x="7" y="146"/>
                    <a:pt x="8" y="146"/>
                  </a:cubicBezTo>
                  <a:cubicBezTo>
                    <a:pt x="11" y="147"/>
                    <a:pt x="18" y="151"/>
                    <a:pt x="26" y="156"/>
                  </a:cubicBezTo>
                  <a:cubicBezTo>
                    <a:pt x="38" y="162"/>
                    <a:pt x="54" y="171"/>
                    <a:pt x="67" y="179"/>
                  </a:cubicBezTo>
                  <a:cubicBezTo>
                    <a:pt x="73" y="182"/>
                    <a:pt x="79" y="185"/>
                    <a:pt x="83" y="188"/>
                  </a:cubicBezTo>
                  <a:cubicBezTo>
                    <a:pt x="85" y="189"/>
                    <a:pt x="87" y="190"/>
                    <a:pt x="88" y="190"/>
                  </a:cubicBezTo>
                  <a:cubicBezTo>
                    <a:pt x="89" y="191"/>
                    <a:pt x="89" y="191"/>
                    <a:pt x="90" y="191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1" y="192"/>
                    <a:pt x="91" y="192"/>
                    <a:pt x="91" y="192"/>
                  </a:cubicBezTo>
                  <a:cubicBezTo>
                    <a:pt x="92" y="191"/>
                    <a:pt x="92" y="191"/>
                    <a:pt x="92" y="191"/>
                  </a:cubicBezTo>
                  <a:cubicBezTo>
                    <a:pt x="92" y="191"/>
                    <a:pt x="93" y="191"/>
                    <a:pt x="93" y="191"/>
                  </a:cubicBezTo>
                  <a:cubicBezTo>
                    <a:pt x="93" y="191"/>
                    <a:pt x="93" y="191"/>
                    <a:pt x="93" y="191"/>
                  </a:cubicBezTo>
                  <a:cubicBezTo>
                    <a:pt x="93" y="189"/>
                    <a:pt x="93" y="189"/>
                    <a:pt x="93" y="189"/>
                  </a:cubicBezTo>
                  <a:cubicBezTo>
                    <a:pt x="93" y="189"/>
                    <a:pt x="93" y="189"/>
                    <a:pt x="93" y="188"/>
                  </a:cubicBezTo>
                  <a:cubicBezTo>
                    <a:pt x="92" y="188"/>
                    <a:pt x="92" y="188"/>
                    <a:pt x="92" y="188"/>
                  </a:cubicBezTo>
                  <a:cubicBezTo>
                    <a:pt x="92" y="187"/>
                    <a:pt x="91" y="187"/>
                    <a:pt x="91" y="187"/>
                  </a:cubicBezTo>
                  <a:cubicBezTo>
                    <a:pt x="85" y="183"/>
                    <a:pt x="65" y="171"/>
                    <a:pt x="46" y="160"/>
                  </a:cubicBezTo>
                  <a:cubicBezTo>
                    <a:pt x="37" y="154"/>
                    <a:pt x="28" y="149"/>
                    <a:pt x="21" y="145"/>
                  </a:cubicBezTo>
                  <a:cubicBezTo>
                    <a:pt x="18" y="143"/>
                    <a:pt x="15" y="141"/>
                    <a:pt x="14" y="140"/>
                  </a:cubicBezTo>
                  <a:cubicBezTo>
                    <a:pt x="13" y="139"/>
                    <a:pt x="12" y="138"/>
                    <a:pt x="12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92" y="185"/>
                    <a:pt x="92" y="185"/>
                    <a:pt x="92" y="185"/>
                  </a:cubicBezTo>
                  <a:cubicBezTo>
                    <a:pt x="93" y="186"/>
                    <a:pt x="94" y="185"/>
                    <a:pt x="94" y="185"/>
                  </a:cubicBezTo>
                  <a:cubicBezTo>
                    <a:pt x="95" y="184"/>
                    <a:pt x="95" y="184"/>
                    <a:pt x="95" y="183"/>
                  </a:cubicBezTo>
                  <a:cubicBezTo>
                    <a:pt x="95" y="183"/>
                    <a:pt x="94" y="182"/>
                    <a:pt x="94" y="182"/>
                  </a:cubicBezTo>
                  <a:cubicBezTo>
                    <a:pt x="94" y="182"/>
                    <a:pt x="94" y="182"/>
                    <a:pt x="93" y="181"/>
                  </a:cubicBezTo>
                  <a:cubicBezTo>
                    <a:pt x="92" y="180"/>
                    <a:pt x="90" y="179"/>
                    <a:pt x="88" y="177"/>
                  </a:cubicBezTo>
                  <a:cubicBezTo>
                    <a:pt x="78" y="171"/>
                    <a:pt x="59" y="160"/>
                    <a:pt x="42" y="150"/>
                  </a:cubicBezTo>
                  <a:cubicBezTo>
                    <a:pt x="34" y="145"/>
                    <a:pt x="26" y="140"/>
                    <a:pt x="21" y="137"/>
                  </a:cubicBezTo>
                  <a:cubicBezTo>
                    <a:pt x="18" y="135"/>
                    <a:pt x="15" y="133"/>
                    <a:pt x="14" y="132"/>
                  </a:cubicBezTo>
                  <a:cubicBezTo>
                    <a:pt x="13" y="132"/>
                    <a:pt x="12" y="131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2" y="133"/>
                    <a:pt x="12" y="132"/>
                    <a:pt x="12" y="132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1" y="134"/>
                    <a:pt x="12" y="134"/>
                    <a:pt x="12" y="133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4"/>
                    <a:pt x="11" y="134"/>
                    <a:pt x="12" y="135"/>
                  </a:cubicBezTo>
                  <a:cubicBezTo>
                    <a:pt x="15" y="136"/>
                    <a:pt x="22" y="140"/>
                    <a:pt x="29" y="144"/>
                  </a:cubicBezTo>
                  <a:cubicBezTo>
                    <a:pt x="41" y="151"/>
                    <a:pt x="56" y="159"/>
                    <a:pt x="69" y="167"/>
                  </a:cubicBezTo>
                  <a:cubicBezTo>
                    <a:pt x="75" y="170"/>
                    <a:pt x="80" y="173"/>
                    <a:pt x="84" y="176"/>
                  </a:cubicBezTo>
                  <a:cubicBezTo>
                    <a:pt x="87" y="177"/>
                    <a:pt x="88" y="178"/>
                    <a:pt x="90" y="178"/>
                  </a:cubicBezTo>
                  <a:cubicBezTo>
                    <a:pt x="90" y="179"/>
                    <a:pt x="91" y="179"/>
                    <a:pt x="91" y="179"/>
                  </a:cubicBezTo>
                  <a:cubicBezTo>
                    <a:pt x="92" y="179"/>
                    <a:pt x="92" y="179"/>
                    <a:pt x="92" y="179"/>
                  </a:cubicBezTo>
                  <a:cubicBezTo>
                    <a:pt x="92" y="179"/>
                    <a:pt x="93" y="179"/>
                    <a:pt x="93" y="179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4" y="179"/>
                    <a:pt x="94" y="179"/>
                    <a:pt x="95" y="178"/>
                  </a:cubicBezTo>
                  <a:cubicBezTo>
                    <a:pt x="95" y="178"/>
                    <a:pt x="95" y="178"/>
                    <a:pt x="95" y="178"/>
                  </a:cubicBezTo>
                  <a:cubicBezTo>
                    <a:pt x="95" y="178"/>
                    <a:pt x="95" y="178"/>
                    <a:pt x="95" y="177"/>
                  </a:cubicBezTo>
                  <a:cubicBezTo>
                    <a:pt x="95" y="177"/>
                    <a:pt x="95" y="176"/>
                    <a:pt x="95" y="176"/>
                  </a:cubicBezTo>
                  <a:cubicBezTo>
                    <a:pt x="95" y="176"/>
                    <a:pt x="94" y="175"/>
                    <a:pt x="94" y="175"/>
                  </a:cubicBezTo>
                  <a:cubicBezTo>
                    <a:pt x="93" y="174"/>
                    <a:pt x="91" y="173"/>
                    <a:pt x="88" y="171"/>
                  </a:cubicBezTo>
                  <a:cubicBezTo>
                    <a:pt x="79" y="165"/>
                    <a:pt x="61" y="154"/>
                    <a:pt x="44" y="144"/>
                  </a:cubicBezTo>
                  <a:cubicBezTo>
                    <a:pt x="36" y="139"/>
                    <a:pt x="29" y="135"/>
                    <a:pt x="23" y="132"/>
                  </a:cubicBezTo>
                  <a:cubicBezTo>
                    <a:pt x="20" y="130"/>
                    <a:pt x="18" y="129"/>
                    <a:pt x="17" y="128"/>
                  </a:cubicBezTo>
                  <a:cubicBezTo>
                    <a:pt x="16" y="127"/>
                    <a:pt x="15" y="127"/>
                    <a:pt x="15" y="126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5" y="127"/>
                    <a:pt x="15" y="126"/>
                    <a:pt x="15" y="12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94" y="171"/>
                    <a:pt x="94" y="171"/>
                    <a:pt x="94" y="171"/>
                  </a:cubicBezTo>
                  <a:cubicBezTo>
                    <a:pt x="95" y="171"/>
                    <a:pt x="97" y="171"/>
                    <a:pt x="97" y="170"/>
                  </a:cubicBezTo>
                  <a:cubicBezTo>
                    <a:pt x="98" y="169"/>
                    <a:pt x="97" y="168"/>
                    <a:pt x="96" y="167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6" y="120"/>
                    <a:pt x="17" y="120"/>
                    <a:pt x="17" y="120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21"/>
                    <a:pt x="16" y="121"/>
                    <a:pt x="16" y="121"/>
                  </a:cubicBezTo>
                  <a:cubicBezTo>
                    <a:pt x="19" y="122"/>
                    <a:pt x="26" y="126"/>
                    <a:pt x="33" y="130"/>
                  </a:cubicBezTo>
                  <a:cubicBezTo>
                    <a:pt x="45" y="136"/>
                    <a:pt x="60" y="144"/>
                    <a:pt x="73" y="150"/>
                  </a:cubicBezTo>
                  <a:cubicBezTo>
                    <a:pt x="79" y="154"/>
                    <a:pt x="85" y="157"/>
                    <a:pt x="89" y="159"/>
                  </a:cubicBezTo>
                  <a:cubicBezTo>
                    <a:pt x="91" y="160"/>
                    <a:pt x="93" y="161"/>
                    <a:pt x="94" y="161"/>
                  </a:cubicBezTo>
                  <a:cubicBezTo>
                    <a:pt x="95" y="161"/>
                    <a:pt x="95" y="162"/>
                    <a:pt x="96" y="162"/>
                  </a:cubicBezTo>
                  <a:cubicBezTo>
                    <a:pt x="96" y="162"/>
                    <a:pt x="96" y="162"/>
                    <a:pt x="96" y="162"/>
                  </a:cubicBezTo>
                  <a:cubicBezTo>
                    <a:pt x="97" y="162"/>
                    <a:pt x="97" y="162"/>
                    <a:pt x="97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9" y="162"/>
                    <a:pt x="99" y="161"/>
                  </a:cubicBezTo>
                  <a:cubicBezTo>
                    <a:pt x="99" y="161"/>
                    <a:pt x="99" y="160"/>
                    <a:pt x="99" y="160"/>
                  </a:cubicBezTo>
                  <a:cubicBezTo>
                    <a:pt x="99" y="159"/>
                    <a:pt x="99" y="159"/>
                    <a:pt x="98" y="158"/>
                  </a:cubicBezTo>
                  <a:cubicBezTo>
                    <a:pt x="98" y="158"/>
                    <a:pt x="94" y="156"/>
                    <a:pt x="88" y="152"/>
                  </a:cubicBezTo>
                  <a:cubicBezTo>
                    <a:pt x="79" y="147"/>
                    <a:pt x="66" y="139"/>
                    <a:pt x="55" y="132"/>
                  </a:cubicBezTo>
                  <a:cubicBezTo>
                    <a:pt x="49" y="129"/>
                    <a:pt x="44" y="126"/>
                    <a:pt x="40" y="123"/>
                  </a:cubicBezTo>
                  <a:cubicBezTo>
                    <a:pt x="39" y="122"/>
                    <a:pt x="37" y="121"/>
                    <a:pt x="36" y="120"/>
                  </a:cubicBezTo>
                  <a:cubicBezTo>
                    <a:pt x="36" y="120"/>
                    <a:pt x="35" y="120"/>
                    <a:pt x="35" y="119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5" y="120"/>
                    <a:pt x="35" y="120"/>
                    <a:pt x="35" y="119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1"/>
                    <a:pt x="35" y="121"/>
                    <a:pt x="35" y="121"/>
                  </a:cubicBezTo>
                  <a:cubicBezTo>
                    <a:pt x="35" y="121"/>
                    <a:pt x="35" y="121"/>
                    <a:pt x="35" y="120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1"/>
                    <a:pt x="35" y="121"/>
                    <a:pt x="35" y="121"/>
                  </a:cubicBezTo>
                  <a:cubicBezTo>
                    <a:pt x="35" y="121"/>
                    <a:pt x="35" y="121"/>
                    <a:pt x="35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4" y="122"/>
                    <a:pt x="35" y="122"/>
                    <a:pt x="35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3" y="122"/>
                    <a:pt x="34" y="122"/>
                    <a:pt x="34" y="123"/>
                  </a:cubicBezTo>
                  <a:cubicBezTo>
                    <a:pt x="37" y="124"/>
                    <a:pt x="42" y="126"/>
                    <a:pt x="49" y="129"/>
                  </a:cubicBezTo>
                  <a:cubicBezTo>
                    <a:pt x="59" y="134"/>
                    <a:pt x="71" y="141"/>
                    <a:pt x="81" y="146"/>
                  </a:cubicBezTo>
                  <a:cubicBezTo>
                    <a:pt x="86" y="148"/>
                    <a:pt x="91" y="151"/>
                    <a:pt x="94" y="152"/>
                  </a:cubicBezTo>
                  <a:cubicBezTo>
                    <a:pt x="96" y="153"/>
                    <a:pt x="97" y="154"/>
                    <a:pt x="98" y="154"/>
                  </a:cubicBezTo>
                  <a:cubicBezTo>
                    <a:pt x="98" y="155"/>
                    <a:pt x="99" y="155"/>
                    <a:pt x="99" y="155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100" y="155"/>
                    <a:pt x="100" y="155"/>
                    <a:pt x="100" y="155"/>
                  </a:cubicBezTo>
                  <a:cubicBezTo>
                    <a:pt x="100" y="155"/>
                    <a:pt x="100" y="155"/>
                    <a:pt x="100" y="155"/>
                  </a:cubicBezTo>
                  <a:cubicBezTo>
                    <a:pt x="100" y="155"/>
                    <a:pt x="100" y="155"/>
                    <a:pt x="100" y="155"/>
                  </a:cubicBezTo>
                  <a:cubicBezTo>
                    <a:pt x="100" y="155"/>
                    <a:pt x="100" y="155"/>
                    <a:pt x="100" y="155"/>
                  </a:cubicBezTo>
                  <a:cubicBezTo>
                    <a:pt x="101" y="155"/>
                    <a:pt x="102" y="155"/>
                    <a:pt x="102" y="154"/>
                  </a:cubicBezTo>
                  <a:cubicBezTo>
                    <a:pt x="103" y="153"/>
                    <a:pt x="102" y="152"/>
                    <a:pt x="101" y="152"/>
                  </a:cubicBezTo>
                  <a:cubicBezTo>
                    <a:pt x="80" y="138"/>
                    <a:pt x="80" y="138"/>
                    <a:pt x="80" y="138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102" y="149"/>
                    <a:pt x="103" y="149"/>
                    <a:pt x="104" y="148"/>
                  </a:cubicBezTo>
                  <a:cubicBezTo>
                    <a:pt x="104" y="147"/>
                    <a:pt x="104" y="146"/>
                    <a:pt x="103" y="145"/>
                  </a:cubicBezTo>
                  <a:cubicBezTo>
                    <a:pt x="103" y="145"/>
                    <a:pt x="100" y="143"/>
                    <a:pt x="95" y="140"/>
                  </a:cubicBezTo>
                  <a:cubicBezTo>
                    <a:pt x="87" y="135"/>
                    <a:pt x="76" y="129"/>
                    <a:pt x="66" y="123"/>
                  </a:cubicBezTo>
                  <a:cubicBezTo>
                    <a:pt x="61" y="120"/>
                    <a:pt x="57" y="117"/>
                    <a:pt x="54" y="115"/>
                  </a:cubicBezTo>
                  <a:cubicBezTo>
                    <a:pt x="53" y="114"/>
                    <a:pt x="51" y="113"/>
                    <a:pt x="51" y="113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50" y="114"/>
                    <a:pt x="50" y="113"/>
                    <a:pt x="50" y="113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9" y="115"/>
                    <a:pt x="49" y="115"/>
                    <a:pt x="50" y="114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8" y="115"/>
                    <a:pt x="49" y="115"/>
                    <a:pt x="49" y="115"/>
                  </a:cubicBezTo>
                  <a:cubicBezTo>
                    <a:pt x="51" y="116"/>
                    <a:pt x="56" y="118"/>
                    <a:pt x="62" y="121"/>
                  </a:cubicBezTo>
                  <a:cubicBezTo>
                    <a:pt x="70" y="125"/>
                    <a:pt x="81" y="131"/>
                    <a:pt x="89" y="135"/>
                  </a:cubicBezTo>
                  <a:cubicBezTo>
                    <a:pt x="94" y="137"/>
                    <a:pt x="97" y="139"/>
                    <a:pt x="100" y="140"/>
                  </a:cubicBezTo>
                  <a:cubicBezTo>
                    <a:pt x="102" y="141"/>
                    <a:pt x="103" y="142"/>
                    <a:pt x="104" y="142"/>
                  </a:cubicBezTo>
                  <a:cubicBezTo>
                    <a:pt x="104" y="142"/>
                    <a:pt x="104" y="142"/>
                    <a:pt x="105" y="143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7" y="143"/>
                    <a:pt x="107" y="143"/>
                    <a:pt x="107" y="142"/>
                  </a:cubicBezTo>
                  <a:cubicBezTo>
                    <a:pt x="108" y="142"/>
                    <a:pt x="108" y="141"/>
                    <a:pt x="108" y="141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6" y="139"/>
                    <a:pt x="105" y="138"/>
                    <a:pt x="103" y="137"/>
                  </a:cubicBezTo>
                  <a:cubicBezTo>
                    <a:pt x="91" y="128"/>
                    <a:pt x="52" y="105"/>
                    <a:pt x="52" y="105"/>
                  </a:cubicBezTo>
                  <a:cubicBezTo>
                    <a:pt x="51" y="106"/>
                    <a:pt x="51" y="106"/>
                    <a:pt x="51" y="106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2" y="108"/>
                    <a:pt x="52" y="108"/>
                    <a:pt x="53" y="108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8"/>
                    <a:pt x="51" y="109"/>
                    <a:pt x="52" y="109"/>
                  </a:cubicBezTo>
                  <a:cubicBezTo>
                    <a:pt x="54" y="110"/>
                    <a:pt x="59" y="112"/>
                    <a:pt x="64" y="114"/>
                  </a:cubicBezTo>
                  <a:cubicBezTo>
                    <a:pt x="73" y="118"/>
                    <a:pt x="84" y="124"/>
                    <a:pt x="92" y="128"/>
                  </a:cubicBezTo>
                  <a:cubicBezTo>
                    <a:pt x="96" y="130"/>
                    <a:pt x="100" y="132"/>
                    <a:pt x="103" y="133"/>
                  </a:cubicBezTo>
                  <a:cubicBezTo>
                    <a:pt x="104" y="134"/>
                    <a:pt x="105" y="134"/>
                    <a:pt x="106" y="135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8" y="135"/>
                    <a:pt x="108" y="135"/>
                    <a:pt x="108" y="135"/>
                  </a:cubicBezTo>
                  <a:cubicBezTo>
                    <a:pt x="108" y="135"/>
                    <a:pt x="108" y="135"/>
                    <a:pt x="108" y="135"/>
                  </a:cubicBezTo>
                  <a:cubicBezTo>
                    <a:pt x="108" y="135"/>
                    <a:pt x="108" y="135"/>
                    <a:pt x="108" y="135"/>
                  </a:cubicBezTo>
                  <a:cubicBezTo>
                    <a:pt x="109" y="135"/>
                    <a:pt x="109" y="135"/>
                    <a:pt x="109" y="135"/>
                  </a:cubicBezTo>
                  <a:cubicBezTo>
                    <a:pt x="109" y="135"/>
                    <a:pt x="109" y="135"/>
                    <a:pt x="109" y="135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5"/>
                    <a:pt x="109" y="135"/>
                    <a:pt x="109" y="135"/>
                  </a:cubicBezTo>
                  <a:cubicBezTo>
                    <a:pt x="109" y="135"/>
                    <a:pt x="109" y="135"/>
                    <a:pt x="109" y="135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5"/>
                    <a:pt x="109" y="135"/>
                    <a:pt x="109" y="135"/>
                  </a:cubicBezTo>
                  <a:cubicBezTo>
                    <a:pt x="109" y="135"/>
                    <a:pt x="110" y="135"/>
                    <a:pt x="110" y="134"/>
                  </a:cubicBezTo>
                  <a:cubicBezTo>
                    <a:pt x="110" y="134"/>
                    <a:pt x="110" y="134"/>
                    <a:pt x="110" y="133"/>
                  </a:cubicBezTo>
                  <a:cubicBezTo>
                    <a:pt x="110" y="133"/>
                    <a:pt x="110" y="132"/>
                    <a:pt x="110" y="132"/>
                  </a:cubicBezTo>
                  <a:cubicBezTo>
                    <a:pt x="110" y="132"/>
                    <a:pt x="110" y="132"/>
                    <a:pt x="109" y="131"/>
                  </a:cubicBezTo>
                  <a:cubicBezTo>
                    <a:pt x="109" y="131"/>
                    <a:pt x="107" y="130"/>
                    <a:pt x="106" y="129"/>
                  </a:cubicBezTo>
                  <a:cubicBezTo>
                    <a:pt x="93" y="120"/>
                    <a:pt x="57" y="99"/>
                    <a:pt x="57" y="99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2"/>
                    <a:pt x="57" y="102"/>
                    <a:pt x="58" y="102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7" y="103"/>
                  </a:cubicBezTo>
                  <a:cubicBezTo>
                    <a:pt x="59" y="104"/>
                    <a:pt x="64" y="106"/>
                    <a:pt x="69" y="109"/>
                  </a:cubicBezTo>
                  <a:cubicBezTo>
                    <a:pt x="77" y="113"/>
                    <a:pt x="88" y="119"/>
                    <a:pt x="97" y="123"/>
                  </a:cubicBezTo>
                  <a:cubicBezTo>
                    <a:pt x="101" y="125"/>
                    <a:pt x="105" y="127"/>
                    <a:pt x="108" y="129"/>
                  </a:cubicBezTo>
                  <a:cubicBezTo>
                    <a:pt x="110" y="130"/>
                    <a:pt x="111" y="130"/>
                    <a:pt x="112" y="131"/>
                  </a:cubicBezTo>
                  <a:cubicBezTo>
                    <a:pt x="112" y="131"/>
                    <a:pt x="113" y="131"/>
                    <a:pt x="113" y="131"/>
                  </a:cubicBezTo>
                  <a:cubicBezTo>
                    <a:pt x="113" y="131"/>
                    <a:pt x="114" y="131"/>
                    <a:pt x="114" y="131"/>
                  </a:cubicBezTo>
                  <a:cubicBezTo>
                    <a:pt x="115" y="131"/>
                    <a:pt x="115" y="131"/>
                    <a:pt x="115" y="131"/>
                  </a:cubicBezTo>
                  <a:cubicBezTo>
                    <a:pt x="115" y="131"/>
                    <a:pt x="116" y="131"/>
                    <a:pt x="116" y="130"/>
                  </a:cubicBezTo>
                  <a:cubicBezTo>
                    <a:pt x="117" y="130"/>
                    <a:pt x="117" y="129"/>
                    <a:pt x="116" y="129"/>
                  </a:cubicBezTo>
                  <a:cubicBezTo>
                    <a:pt x="116" y="128"/>
                    <a:pt x="116" y="128"/>
                    <a:pt x="116" y="128"/>
                  </a:cubicBezTo>
                  <a:cubicBezTo>
                    <a:pt x="87" y="109"/>
                    <a:pt x="87" y="109"/>
                    <a:pt x="87" y="109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8" y="124"/>
                    <a:pt x="120" y="124"/>
                    <a:pt x="120" y="123"/>
                  </a:cubicBezTo>
                  <a:cubicBezTo>
                    <a:pt x="120" y="122"/>
                    <a:pt x="120" y="122"/>
                    <a:pt x="120" y="122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9" y="120"/>
                    <a:pt x="119" y="119"/>
                    <a:pt x="118" y="119"/>
                  </a:cubicBezTo>
                  <a:cubicBezTo>
                    <a:pt x="116" y="118"/>
                    <a:pt x="112" y="115"/>
                    <a:pt x="106" y="112"/>
                  </a:cubicBezTo>
                  <a:cubicBezTo>
                    <a:pt x="98" y="106"/>
                    <a:pt x="87" y="100"/>
                    <a:pt x="78" y="95"/>
                  </a:cubicBezTo>
                  <a:cubicBezTo>
                    <a:pt x="74" y="92"/>
                    <a:pt x="70" y="90"/>
                    <a:pt x="67" y="88"/>
                  </a:cubicBezTo>
                  <a:cubicBezTo>
                    <a:pt x="66" y="87"/>
                    <a:pt x="65" y="86"/>
                    <a:pt x="64" y="86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5"/>
                    <a:pt x="64" y="85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4" y="87"/>
                    <a:pt x="64" y="87"/>
                    <a:pt x="64" y="86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88"/>
                    <a:pt x="63" y="88"/>
                    <a:pt x="64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2" y="89"/>
                    <a:pt x="63" y="89"/>
                  </a:cubicBezTo>
                  <a:cubicBezTo>
                    <a:pt x="65" y="90"/>
                    <a:pt x="70" y="92"/>
                    <a:pt x="76" y="95"/>
                  </a:cubicBezTo>
                  <a:cubicBezTo>
                    <a:pt x="85" y="99"/>
                    <a:pt x="97" y="104"/>
                    <a:pt x="106" y="109"/>
                  </a:cubicBezTo>
                  <a:cubicBezTo>
                    <a:pt x="111" y="111"/>
                    <a:pt x="115" y="113"/>
                    <a:pt x="118" y="114"/>
                  </a:cubicBezTo>
                  <a:cubicBezTo>
                    <a:pt x="121" y="116"/>
                    <a:pt x="122" y="116"/>
                    <a:pt x="122" y="116"/>
                  </a:cubicBezTo>
                  <a:cubicBezTo>
                    <a:pt x="123" y="117"/>
                    <a:pt x="124" y="117"/>
                    <a:pt x="125" y="116"/>
                  </a:cubicBezTo>
                  <a:cubicBezTo>
                    <a:pt x="125" y="115"/>
                    <a:pt x="125" y="113"/>
                    <a:pt x="124" y="113"/>
                  </a:cubicBezTo>
                  <a:cubicBezTo>
                    <a:pt x="124" y="113"/>
                    <a:pt x="120" y="110"/>
                    <a:pt x="114" y="106"/>
                  </a:cubicBezTo>
                  <a:cubicBezTo>
                    <a:pt x="104" y="100"/>
                    <a:pt x="89" y="92"/>
                    <a:pt x="77" y="84"/>
                  </a:cubicBezTo>
                  <a:cubicBezTo>
                    <a:pt x="71" y="80"/>
                    <a:pt x="66" y="77"/>
                    <a:pt x="62" y="75"/>
                  </a:cubicBezTo>
                  <a:cubicBezTo>
                    <a:pt x="60" y="73"/>
                    <a:pt x="59" y="72"/>
                    <a:pt x="57" y="71"/>
                  </a:cubicBezTo>
                  <a:cubicBezTo>
                    <a:pt x="57" y="71"/>
                    <a:pt x="57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1"/>
                    <a:pt x="57" y="71"/>
                    <a:pt x="56" y="71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30" y="114"/>
                    <a:pt x="131" y="113"/>
                    <a:pt x="131" y="112"/>
                  </a:cubicBezTo>
                  <a:cubicBezTo>
                    <a:pt x="132" y="111"/>
                    <a:pt x="132" y="110"/>
                    <a:pt x="131" y="110"/>
                  </a:cubicBezTo>
                  <a:cubicBezTo>
                    <a:pt x="131" y="110"/>
                    <a:pt x="126" y="107"/>
                    <a:pt x="118" y="102"/>
                  </a:cubicBezTo>
                  <a:cubicBezTo>
                    <a:pt x="107" y="95"/>
                    <a:pt x="90" y="85"/>
                    <a:pt x="76" y="76"/>
                  </a:cubicBezTo>
                  <a:cubicBezTo>
                    <a:pt x="69" y="72"/>
                    <a:pt x="63" y="68"/>
                    <a:pt x="58" y="65"/>
                  </a:cubicBezTo>
                  <a:cubicBezTo>
                    <a:pt x="56" y="63"/>
                    <a:pt x="54" y="62"/>
                    <a:pt x="53" y="61"/>
                  </a:cubicBezTo>
                  <a:cubicBezTo>
                    <a:pt x="52" y="61"/>
                    <a:pt x="52" y="61"/>
                    <a:pt x="51" y="60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2" y="61"/>
                    <a:pt x="51" y="61"/>
                    <a:pt x="51" y="60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08"/>
                    <a:pt x="134" y="107"/>
                    <a:pt x="135" y="107"/>
                  </a:cubicBezTo>
                  <a:cubicBezTo>
                    <a:pt x="136" y="106"/>
                    <a:pt x="135" y="104"/>
                    <a:pt x="134" y="10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3" y="57"/>
                    <a:pt x="54" y="56"/>
                    <a:pt x="54" y="56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2" y="57"/>
                    <a:pt x="53" y="57"/>
                  </a:cubicBezTo>
                  <a:cubicBezTo>
                    <a:pt x="59" y="60"/>
                    <a:pt x="79" y="72"/>
                    <a:pt x="98" y="83"/>
                  </a:cubicBezTo>
                  <a:cubicBezTo>
                    <a:pt x="108" y="89"/>
                    <a:pt x="118" y="94"/>
                    <a:pt x="125" y="98"/>
                  </a:cubicBezTo>
                  <a:cubicBezTo>
                    <a:pt x="128" y="100"/>
                    <a:pt x="132" y="101"/>
                    <a:pt x="134" y="103"/>
                  </a:cubicBezTo>
                  <a:cubicBezTo>
                    <a:pt x="135" y="103"/>
                    <a:pt x="136" y="104"/>
                    <a:pt x="137" y="104"/>
                  </a:cubicBezTo>
                  <a:cubicBezTo>
                    <a:pt x="137" y="104"/>
                    <a:pt x="138" y="104"/>
                    <a:pt x="138" y="104"/>
                  </a:cubicBezTo>
                  <a:cubicBezTo>
                    <a:pt x="138" y="104"/>
                    <a:pt x="138" y="104"/>
                    <a:pt x="139" y="104"/>
                  </a:cubicBezTo>
                  <a:cubicBezTo>
                    <a:pt x="140" y="104"/>
                    <a:pt x="140" y="104"/>
                    <a:pt x="140" y="104"/>
                  </a:cubicBezTo>
                  <a:cubicBezTo>
                    <a:pt x="140" y="104"/>
                    <a:pt x="141" y="104"/>
                    <a:pt x="141" y="104"/>
                  </a:cubicBezTo>
                  <a:cubicBezTo>
                    <a:pt x="141" y="103"/>
                    <a:pt x="141" y="102"/>
                    <a:pt x="141" y="102"/>
                  </a:cubicBezTo>
                  <a:cubicBezTo>
                    <a:pt x="141" y="101"/>
                    <a:pt x="141" y="101"/>
                    <a:pt x="140" y="101"/>
                  </a:cubicBezTo>
                  <a:cubicBezTo>
                    <a:pt x="140" y="101"/>
                    <a:pt x="135" y="97"/>
                    <a:pt x="127" y="93"/>
                  </a:cubicBezTo>
                  <a:cubicBezTo>
                    <a:pt x="116" y="85"/>
                    <a:pt x="98" y="75"/>
                    <a:pt x="84" y="66"/>
                  </a:cubicBezTo>
                  <a:cubicBezTo>
                    <a:pt x="76" y="61"/>
                    <a:pt x="70" y="57"/>
                    <a:pt x="65" y="54"/>
                  </a:cubicBezTo>
                  <a:cubicBezTo>
                    <a:pt x="63" y="52"/>
                    <a:pt x="61" y="51"/>
                    <a:pt x="59" y="50"/>
                  </a:cubicBezTo>
                  <a:cubicBezTo>
                    <a:pt x="59" y="50"/>
                    <a:pt x="58" y="50"/>
                    <a:pt x="58" y="49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3"/>
                    <a:pt x="57" y="53"/>
                    <a:pt x="60" y="55"/>
                  </a:cubicBezTo>
                  <a:cubicBezTo>
                    <a:pt x="69" y="59"/>
                    <a:pt x="89" y="70"/>
                    <a:pt x="108" y="80"/>
                  </a:cubicBezTo>
                  <a:cubicBezTo>
                    <a:pt x="117" y="85"/>
                    <a:pt x="126" y="89"/>
                    <a:pt x="133" y="93"/>
                  </a:cubicBezTo>
                  <a:cubicBezTo>
                    <a:pt x="136" y="94"/>
                    <a:pt x="139" y="96"/>
                    <a:pt x="141" y="97"/>
                  </a:cubicBezTo>
                  <a:cubicBezTo>
                    <a:pt x="142" y="97"/>
                    <a:pt x="143" y="97"/>
                    <a:pt x="143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98"/>
                    <a:pt x="146" y="98"/>
                    <a:pt x="147" y="98"/>
                  </a:cubicBezTo>
                  <a:cubicBezTo>
                    <a:pt x="147" y="97"/>
                    <a:pt x="147" y="97"/>
                    <a:pt x="147" y="96"/>
                  </a:cubicBezTo>
                  <a:cubicBezTo>
                    <a:pt x="147" y="95"/>
                    <a:pt x="147" y="95"/>
                    <a:pt x="146" y="95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82" y="58"/>
                    <a:pt x="104" y="69"/>
                  </a:cubicBezTo>
                  <a:cubicBezTo>
                    <a:pt x="115" y="75"/>
                    <a:pt x="126" y="81"/>
                    <a:pt x="134" y="85"/>
                  </a:cubicBezTo>
                  <a:cubicBezTo>
                    <a:pt x="139" y="87"/>
                    <a:pt x="143" y="89"/>
                    <a:pt x="145" y="90"/>
                  </a:cubicBezTo>
                  <a:cubicBezTo>
                    <a:pt x="147" y="91"/>
                    <a:pt x="148" y="92"/>
                    <a:pt x="149" y="92"/>
                  </a:cubicBezTo>
                  <a:cubicBezTo>
                    <a:pt x="150" y="92"/>
                    <a:pt x="150" y="92"/>
                    <a:pt x="151" y="92"/>
                  </a:cubicBezTo>
                  <a:cubicBezTo>
                    <a:pt x="151" y="93"/>
                    <a:pt x="151" y="93"/>
                    <a:pt x="152" y="93"/>
                  </a:cubicBezTo>
                  <a:cubicBezTo>
                    <a:pt x="153" y="93"/>
                    <a:pt x="153" y="93"/>
                    <a:pt x="153" y="93"/>
                  </a:cubicBezTo>
                  <a:cubicBezTo>
                    <a:pt x="153" y="92"/>
                    <a:pt x="153" y="92"/>
                    <a:pt x="154" y="92"/>
                  </a:cubicBezTo>
                  <a:cubicBezTo>
                    <a:pt x="154" y="91"/>
                    <a:pt x="154" y="91"/>
                    <a:pt x="154" y="90"/>
                  </a:cubicBezTo>
                  <a:cubicBezTo>
                    <a:pt x="154" y="90"/>
                    <a:pt x="154" y="89"/>
                    <a:pt x="153" y="89"/>
                  </a:cubicBezTo>
                  <a:cubicBezTo>
                    <a:pt x="153" y="89"/>
                    <a:pt x="148" y="86"/>
                    <a:pt x="140" y="81"/>
                  </a:cubicBezTo>
                  <a:cubicBezTo>
                    <a:pt x="128" y="74"/>
                    <a:pt x="111" y="63"/>
                    <a:pt x="96" y="54"/>
                  </a:cubicBezTo>
                  <a:cubicBezTo>
                    <a:pt x="89" y="49"/>
                    <a:pt x="83" y="45"/>
                    <a:pt x="78" y="42"/>
                  </a:cubicBezTo>
                  <a:cubicBezTo>
                    <a:pt x="75" y="40"/>
                    <a:pt x="73" y="39"/>
                    <a:pt x="72" y="38"/>
                  </a:cubicBezTo>
                  <a:cubicBezTo>
                    <a:pt x="72" y="38"/>
                    <a:pt x="71" y="38"/>
                    <a:pt x="71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89" y="53"/>
                    <a:pt x="111" y="65"/>
                  </a:cubicBezTo>
                  <a:cubicBezTo>
                    <a:pt x="122" y="71"/>
                    <a:pt x="133" y="78"/>
                    <a:pt x="142" y="82"/>
                  </a:cubicBezTo>
                  <a:cubicBezTo>
                    <a:pt x="146" y="85"/>
                    <a:pt x="150" y="87"/>
                    <a:pt x="153" y="88"/>
                  </a:cubicBezTo>
                  <a:cubicBezTo>
                    <a:pt x="154" y="89"/>
                    <a:pt x="155" y="89"/>
                    <a:pt x="156" y="90"/>
                  </a:cubicBezTo>
                  <a:cubicBezTo>
                    <a:pt x="157" y="90"/>
                    <a:pt x="157" y="90"/>
                    <a:pt x="158" y="90"/>
                  </a:cubicBezTo>
                  <a:cubicBezTo>
                    <a:pt x="158" y="90"/>
                    <a:pt x="158" y="90"/>
                    <a:pt x="159" y="90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60" y="90"/>
                    <a:pt x="161" y="90"/>
                    <a:pt x="161" y="89"/>
                  </a:cubicBezTo>
                  <a:cubicBezTo>
                    <a:pt x="161" y="89"/>
                    <a:pt x="161" y="88"/>
                    <a:pt x="161" y="88"/>
                  </a:cubicBezTo>
                  <a:cubicBezTo>
                    <a:pt x="161" y="87"/>
                    <a:pt x="161" y="87"/>
                    <a:pt x="160" y="87"/>
                  </a:cubicBezTo>
                  <a:cubicBezTo>
                    <a:pt x="160" y="87"/>
                    <a:pt x="155" y="83"/>
                    <a:pt x="147" y="78"/>
                  </a:cubicBezTo>
                  <a:cubicBezTo>
                    <a:pt x="135" y="71"/>
                    <a:pt x="117" y="60"/>
                    <a:pt x="102" y="51"/>
                  </a:cubicBezTo>
                  <a:cubicBezTo>
                    <a:pt x="94" y="46"/>
                    <a:pt x="87" y="42"/>
                    <a:pt x="82" y="39"/>
                  </a:cubicBezTo>
                  <a:cubicBezTo>
                    <a:pt x="80" y="37"/>
                    <a:pt x="78" y="36"/>
                    <a:pt x="77" y="35"/>
                  </a:cubicBezTo>
                  <a:cubicBezTo>
                    <a:pt x="76" y="34"/>
                    <a:pt x="76" y="34"/>
                    <a:pt x="75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6"/>
                    <a:pt x="75" y="36"/>
                    <a:pt x="75" y="36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4" y="37"/>
                  </a:cubicBezTo>
                  <a:cubicBezTo>
                    <a:pt x="81" y="40"/>
                    <a:pt x="104" y="52"/>
                    <a:pt x="125" y="63"/>
                  </a:cubicBezTo>
                  <a:cubicBezTo>
                    <a:pt x="136" y="69"/>
                    <a:pt x="146" y="74"/>
                    <a:pt x="154" y="78"/>
                  </a:cubicBezTo>
                  <a:cubicBezTo>
                    <a:pt x="161" y="82"/>
                    <a:pt x="166" y="85"/>
                    <a:pt x="166" y="85"/>
                  </a:cubicBezTo>
                  <a:cubicBezTo>
                    <a:pt x="167" y="85"/>
                    <a:pt x="168" y="85"/>
                    <a:pt x="169" y="84"/>
                  </a:cubicBezTo>
                  <a:cubicBezTo>
                    <a:pt x="169" y="84"/>
                    <a:pt x="169" y="83"/>
                    <a:pt x="169" y="83"/>
                  </a:cubicBezTo>
                  <a:cubicBezTo>
                    <a:pt x="169" y="82"/>
                    <a:pt x="169" y="82"/>
                    <a:pt x="169" y="82"/>
                  </a:cubicBezTo>
                  <a:cubicBezTo>
                    <a:pt x="168" y="81"/>
                    <a:pt x="168" y="81"/>
                    <a:pt x="168" y="81"/>
                  </a:cubicBezTo>
                  <a:cubicBezTo>
                    <a:pt x="167" y="80"/>
                    <a:pt x="165" y="78"/>
                    <a:pt x="162" y="76"/>
                  </a:cubicBezTo>
                  <a:cubicBezTo>
                    <a:pt x="152" y="70"/>
                    <a:pt x="132" y="58"/>
                    <a:pt x="114" y="47"/>
                  </a:cubicBezTo>
                  <a:cubicBezTo>
                    <a:pt x="105" y="42"/>
                    <a:pt x="97" y="37"/>
                    <a:pt x="91" y="33"/>
                  </a:cubicBezTo>
                  <a:cubicBezTo>
                    <a:pt x="88" y="31"/>
                    <a:pt x="85" y="30"/>
                    <a:pt x="84" y="29"/>
                  </a:cubicBezTo>
                  <a:cubicBezTo>
                    <a:pt x="83" y="28"/>
                    <a:pt x="82" y="28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1" y="30"/>
                    <a:pt x="81" y="30"/>
                    <a:pt x="82" y="3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5" y="33"/>
                    <a:pt x="93" y="37"/>
                    <a:pt x="102" y="42"/>
                  </a:cubicBezTo>
                  <a:cubicBezTo>
                    <a:pt x="115" y="49"/>
                    <a:pt x="132" y="59"/>
                    <a:pt x="146" y="67"/>
                  </a:cubicBezTo>
                  <a:cubicBezTo>
                    <a:pt x="153" y="71"/>
                    <a:pt x="160" y="75"/>
                    <a:pt x="164" y="77"/>
                  </a:cubicBezTo>
                  <a:cubicBezTo>
                    <a:pt x="167" y="79"/>
                    <a:pt x="169" y="80"/>
                    <a:pt x="170" y="80"/>
                  </a:cubicBezTo>
                  <a:cubicBezTo>
                    <a:pt x="171" y="81"/>
                    <a:pt x="172" y="81"/>
                    <a:pt x="172" y="81"/>
                  </a:cubicBezTo>
                  <a:cubicBezTo>
                    <a:pt x="173" y="82"/>
                    <a:pt x="173" y="82"/>
                    <a:pt x="173" y="82"/>
                  </a:cubicBezTo>
                  <a:cubicBezTo>
                    <a:pt x="173" y="82"/>
                    <a:pt x="174" y="82"/>
                    <a:pt x="174" y="82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75" y="81"/>
                    <a:pt x="176" y="81"/>
                    <a:pt x="176" y="81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6" y="78"/>
                    <a:pt x="176" y="78"/>
                    <a:pt x="176" y="78"/>
                  </a:cubicBezTo>
                  <a:cubicBezTo>
                    <a:pt x="175" y="78"/>
                    <a:pt x="175" y="78"/>
                    <a:pt x="175" y="78"/>
                  </a:cubicBezTo>
                  <a:cubicBezTo>
                    <a:pt x="174" y="77"/>
                    <a:pt x="169" y="74"/>
                    <a:pt x="163" y="70"/>
                  </a:cubicBezTo>
                  <a:cubicBezTo>
                    <a:pt x="154" y="65"/>
                    <a:pt x="141" y="57"/>
                    <a:pt x="130" y="50"/>
                  </a:cubicBezTo>
                  <a:cubicBezTo>
                    <a:pt x="125" y="47"/>
                    <a:pt x="121" y="44"/>
                    <a:pt x="117" y="42"/>
                  </a:cubicBezTo>
                  <a:cubicBezTo>
                    <a:pt x="116" y="41"/>
                    <a:pt x="114" y="40"/>
                    <a:pt x="113" y="40"/>
                  </a:cubicBezTo>
                  <a:cubicBezTo>
                    <a:pt x="113" y="39"/>
                    <a:pt x="113" y="39"/>
                    <a:pt x="112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3" y="39"/>
                    <a:pt x="113" y="39"/>
                    <a:pt x="112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3" y="41"/>
                    <a:pt x="113" y="40"/>
                    <a:pt x="113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84" y="78"/>
                    <a:pt x="184" y="78"/>
                    <a:pt x="184" y="78"/>
                  </a:cubicBezTo>
                  <a:cubicBezTo>
                    <a:pt x="185" y="79"/>
                    <a:pt x="186" y="79"/>
                    <a:pt x="186" y="78"/>
                  </a:cubicBezTo>
                  <a:cubicBezTo>
                    <a:pt x="187" y="77"/>
                    <a:pt x="187" y="75"/>
                    <a:pt x="186" y="75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1" y="38"/>
                    <a:pt x="121" y="38"/>
                    <a:pt x="121" y="37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19" y="38"/>
                    <a:pt x="119" y="38"/>
                    <a:pt x="120" y="38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20" y="38"/>
                    <a:pt x="121" y="39"/>
                    <a:pt x="124" y="40"/>
                  </a:cubicBezTo>
                  <a:cubicBezTo>
                    <a:pt x="132" y="44"/>
                    <a:pt x="149" y="53"/>
                    <a:pt x="163" y="61"/>
                  </a:cubicBezTo>
                  <a:cubicBezTo>
                    <a:pt x="170" y="65"/>
                    <a:pt x="177" y="69"/>
                    <a:pt x="182" y="72"/>
                  </a:cubicBezTo>
                  <a:cubicBezTo>
                    <a:pt x="187" y="74"/>
                    <a:pt x="190" y="76"/>
                    <a:pt x="190" y="76"/>
                  </a:cubicBezTo>
                  <a:cubicBezTo>
                    <a:pt x="191" y="76"/>
                    <a:pt x="192" y="76"/>
                    <a:pt x="193" y="75"/>
                  </a:cubicBezTo>
                  <a:cubicBezTo>
                    <a:pt x="193" y="75"/>
                    <a:pt x="193" y="74"/>
                    <a:pt x="193" y="74"/>
                  </a:cubicBezTo>
                  <a:cubicBezTo>
                    <a:pt x="193" y="73"/>
                    <a:pt x="193" y="73"/>
                    <a:pt x="193" y="73"/>
                  </a:cubicBezTo>
                  <a:cubicBezTo>
                    <a:pt x="192" y="72"/>
                    <a:pt x="192" y="72"/>
                    <a:pt x="192" y="72"/>
                  </a:cubicBezTo>
                  <a:cubicBezTo>
                    <a:pt x="191" y="71"/>
                    <a:pt x="190" y="70"/>
                    <a:pt x="187" y="69"/>
                  </a:cubicBezTo>
                  <a:cubicBezTo>
                    <a:pt x="172" y="59"/>
                    <a:pt x="126" y="31"/>
                    <a:pt x="126" y="31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5"/>
                    <a:pt x="124" y="35"/>
                    <a:pt x="124" y="35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5"/>
                    <a:pt x="124" y="35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5" y="35"/>
                    <a:pt x="143" y="45"/>
                    <a:pt x="161" y="55"/>
                  </a:cubicBezTo>
                  <a:cubicBezTo>
                    <a:pt x="170" y="60"/>
                    <a:pt x="179" y="65"/>
                    <a:pt x="186" y="69"/>
                  </a:cubicBezTo>
                  <a:cubicBezTo>
                    <a:pt x="189" y="71"/>
                    <a:pt x="192" y="72"/>
                    <a:pt x="195" y="73"/>
                  </a:cubicBezTo>
                  <a:cubicBezTo>
                    <a:pt x="196" y="74"/>
                    <a:pt x="197" y="74"/>
                    <a:pt x="198" y="75"/>
                  </a:cubicBezTo>
                  <a:cubicBezTo>
                    <a:pt x="198" y="75"/>
                    <a:pt x="198" y="75"/>
                    <a:pt x="199" y="75"/>
                  </a:cubicBezTo>
                  <a:cubicBezTo>
                    <a:pt x="199" y="75"/>
                    <a:pt x="199" y="75"/>
                    <a:pt x="200" y="75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5"/>
                    <a:pt x="201" y="75"/>
                    <a:pt x="202" y="74"/>
                  </a:cubicBezTo>
                  <a:cubicBezTo>
                    <a:pt x="202" y="74"/>
                    <a:pt x="202" y="74"/>
                    <a:pt x="202" y="74"/>
                  </a:cubicBezTo>
                  <a:cubicBezTo>
                    <a:pt x="202" y="74"/>
                    <a:pt x="202" y="74"/>
                    <a:pt x="202" y="73"/>
                  </a:cubicBezTo>
                  <a:cubicBezTo>
                    <a:pt x="202" y="73"/>
                    <a:pt x="202" y="72"/>
                    <a:pt x="202" y="72"/>
                  </a:cubicBezTo>
                  <a:cubicBezTo>
                    <a:pt x="202" y="72"/>
                    <a:pt x="201" y="71"/>
                    <a:pt x="201" y="71"/>
                  </a:cubicBezTo>
                  <a:cubicBezTo>
                    <a:pt x="200" y="70"/>
                    <a:pt x="198" y="69"/>
                    <a:pt x="196" y="67"/>
                  </a:cubicBezTo>
                  <a:cubicBezTo>
                    <a:pt x="187" y="62"/>
                    <a:pt x="171" y="52"/>
                    <a:pt x="156" y="43"/>
                  </a:cubicBezTo>
                  <a:cubicBezTo>
                    <a:pt x="149" y="39"/>
                    <a:pt x="142" y="35"/>
                    <a:pt x="137" y="32"/>
                  </a:cubicBezTo>
                  <a:cubicBezTo>
                    <a:pt x="135" y="30"/>
                    <a:pt x="133" y="29"/>
                    <a:pt x="131" y="28"/>
                  </a:cubicBezTo>
                  <a:cubicBezTo>
                    <a:pt x="130" y="28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30" y="29"/>
                    <a:pt x="130" y="28"/>
                    <a:pt x="130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27" y="30"/>
                    <a:pt x="147" y="41"/>
                    <a:pt x="168" y="52"/>
                  </a:cubicBezTo>
                  <a:cubicBezTo>
                    <a:pt x="178" y="57"/>
                    <a:pt x="188" y="63"/>
                    <a:pt x="197" y="67"/>
                  </a:cubicBezTo>
                  <a:cubicBezTo>
                    <a:pt x="201" y="69"/>
                    <a:pt x="204" y="71"/>
                    <a:pt x="207" y="72"/>
                  </a:cubicBezTo>
                  <a:cubicBezTo>
                    <a:pt x="208" y="72"/>
                    <a:pt x="209" y="73"/>
                    <a:pt x="210" y="73"/>
                  </a:cubicBezTo>
                  <a:cubicBezTo>
                    <a:pt x="210" y="73"/>
                    <a:pt x="211" y="74"/>
                    <a:pt x="211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3" y="74"/>
                    <a:pt x="214" y="73"/>
                    <a:pt x="214" y="73"/>
                  </a:cubicBezTo>
                  <a:cubicBezTo>
                    <a:pt x="214" y="73"/>
                    <a:pt x="214" y="73"/>
                    <a:pt x="214" y="73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5" y="71"/>
                    <a:pt x="214" y="71"/>
                    <a:pt x="214" y="70"/>
                  </a:cubicBezTo>
                  <a:cubicBezTo>
                    <a:pt x="214" y="70"/>
                    <a:pt x="214" y="70"/>
                    <a:pt x="213" y="70"/>
                  </a:cubicBezTo>
                  <a:cubicBezTo>
                    <a:pt x="212" y="69"/>
                    <a:pt x="211" y="68"/>
                    <a:pt x="208" y="66"/>
                  </a:cubicBezTo>
                  <a:cubicBezTo>
                    <a:pt x="190" y="54"/>
                    <a:pt x="137" y="22"/>
                    <a:pt x="137" y="22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5" y="25"/>
                    <a:pt x="155" y="37"/>
                    <a:pt x="176" y="48"/>
                  </a:cubicBezTo>
                  <a:cubicBezTo>
                    <a:pt x="187" y="54"/>
                    <a:pt x="198" y="60"/>
                    <a:pt x="206" y="64"/>
                  </a:cubicBezTo>
                  <a:cubicBezTo>
                    <a:pt x="210" y="67"/>
                    <a:pt x="214" y="68"/>
                    <a:pt x="216" y="70"/>
                  </a:cubicBezTo>
                  <a:cubicBezTo>
                    <a:pt x="218" y="70"/>
                    <a:pt x="219" y="71"/>
                    <a:pt x="220" y="71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1" y="72"/>
                    <a:pt x="222" y="72"/>
                    <a:pt x="222" y="72"/>
                  </a:cubicBezTo>
                  <a:cubicBezTo>
                    <a:pt x="223" y="72"/>
                    <a:pt x="223" y="72"/>
                    <a:pt x="223" y="72"/>
                  </a:cubicBezTo>
                  <a:cubicBezTo>
                    <a:pt x="223" y="72"/>
                    <a:pt x="224" y="71"/>
                    <a:pt x="224" y="71"/>
                  </a:cubicBezTo>
                  <a:cubicBezTo>
                    <a:pt x="224" y="71"/>
                    <a:pt x="224" y="71"/>
                    <a:pt x="224" y="71"/>
                  </a:cubicBezTo>
                  <a:cubicBezTo>
                    <a:pt x="224" y="70"/>
                    <a:pt x="224" y="70"/>
                    <a:pt x="224" y="70"/>
                  </a:cubicBezTo>
                  <a:cubicBezTo>
                    <a:pt x="224" y="69"/>
                    <a:pt x="224" y="69"/>
                    <a:pt x="224" y="68"/>
                  </a:cubicBezTo>
                  <a:cubicBezTo>
                    <a:pt x="224" y="68"/>
                    <a:pt x="224" y="68"/>
                    <a:pt x="223" y="68"/>
                  </a:cubicBezTo>
                  <a:cubicBezTo>
                    <a:pt x="222" y="66"/>
                    <a:pt x="220" y="65"/>
                    <a:pt x="218" y="63"/>
                  </a:cubicBezTo>
                  <a:cubicBezTo>
                    <a:pt x="209" y="57"/>
                    <a:pt x="191" y="46"/>
                    <a:pt x="175" y="37"/>
                  </a:cubicBezTo>
                  <a:cubicBezTo>
                    <a:pt x="167" y="32"/>
                    <a:pt x="159" y="28"/>
                    <a:pt x="154" y="25"/>
                  </a:cubicBezTo>
                  <a:cubicBezTo>
                    <a:pt x="151" y="23"/>
                    <a:pt x="149" y="22"/>
                    <a:pt x="148" y="21"/>
                  </a:cubicBezTo>
                  <a:cubicBezTo>
                    <a:pt x="147" y="20"/>
                    <a:pt x="146" y="20"/>
                    <a:pt x="146" y="20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5" y="23"/>
                    <a:pt x="146" y="22"/>
                    <a:pt x="146" y="22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4" y="23"/>
                    <a:pt x="145" y="23"/>
                    <a:pt x="146" y="23"/>
                  </a:cubicBezTo>
                  <a:cubicBezTo>
                    <a:pt x="149" y="25"/>
                    <a:pt x="156" y="29"/>
                    <a:pt x="165" y="34"/>
                  </a:cubicBezTo>
                  <a:cubicBezTo>
                    <a:pt x="178" y="41"/>
                    <a:pt x="194" y="51"/>
                    <a:pt x="208" y="59"/>
                  </a:cubicBezTo>
                  <a:cubicBezTo>
                    <a:pt x="215" y="63"/>
                    <a:pt x="222" y="66"/>
                    <a:pt x="226" y="68"/>
                  </a:cubicBezTo>
                  <a:cubicBezTo>
                    <a:pt x="229" y="70"/>
                    <a:pt x="231" y="71"/>
                    <a:pt x="232" y="71"/>
                  </a:cubicBezTo>
                  <a:cubicBezTo>
                    <a:pt x="233" y="72"/>
                    <a:pt x="234" y="72"/>
                    <a:pt x="234" y="72"/>
                  </a:cubicBezTo>
                  <a:cubicBezTo>
                    <a:pt x="235" y="72"/>
                    <a:pt x="235" y="73"/>
                    <a:pt x="236" y="73"/>
                  </a:cubicBezTo>
                  <a:cubicBezTo>
                    <a:pt x="237" y="73"/>
                    <a:pt x="237" y="73"/>
                    <a:pt x="237" y="73"/>
                  </a:cubicBezTo>
                  <a:cubicBezTo>
                    <a:pt x="237" y="72"/>
                    <a:pt x="238" y="72"/>
                    <a:pt x="238" y="72"/>
                  </a:cubicBezTo>
                  <a:cubicBezTo>
                    <a:pt x="238" y="71"/>
                    <a:pt x="238" y="71"/>
                    <a:pt x="238" y="70"/>
                  </a:cubicBezTo>
                  <a:cubicBezTo>
                    <a:pt x="238" y="70"/>
                    <a:pt x="238" y="69"/>
                    <a:pt x="237" y="69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4"/>
                    <a:pt x="169" y="29"/>
                    <a:pt x="198" y="45"/>
                  </a:cubicBezTo>
                  <a:cubicBezTo>
                    <a:pt x="212" y="53"/>
                    <a:pt x="226" y="61"/>
                    <a:pt x="237" y="67"/>
                  </a:cubicBezTo>
                  <a:cubicBezTo>
                    <a:pt x="242" y="70"/>
                    <a:pt x="247" y="72"/>
                    <a:pt x="250" y="74"/>
                  </a:cubicBezTo>
                  <a:cubicBezTo>
                    <a:pt x="252" y="75"/>
                    <a:pt x="253" y="76"/>
                    <a:pt x="254" y="76"/>
                  </a:cubicBezTo>
                  <a:cubicBezTo>
                    <a:pt x="255" y="76"/>
                    <a:pt x="255" y="77"/>
                    <a:pt x="256" y="77"/>
                  </a:cubicBezTo>
                  <a:cubicBezTo>
                    <a:pt x="256" y="77"/>
                    <a:pt x="256" y="77"/>
                    <a:pt x="256" y="77"/>
                  </a:cubicBezTo>
                  <a:cubicBezTo>
                    <a:pt x="256" y="77"/>
                    <a:pt x="256" y="77"/>
                    <a:pt x="257" y="77"/>
                  </a:cubicBezTo>
                  <a:cubicBezTo>
                    <a:pt x="258" y="77"/>
                    <a:pt x="258" y="77"/>
                    <a:pt x="258" y="77"/>
                  </a:cubicBezTo>
                  <a:cubicBezTo>
                    <a:pt x="258" y="77"/>
                    <a:pt x="258" y="77"/>
                    <a:pt x="259" y="76"/>
                  </a:cubicBezTo>
                  <a:cubicBezTo>
                    <a:pt x="259" y="76"/>
                    <a:pt x="259" y="76"/>
                    <a:pt x="259" y="76"/>
                  </a:cubicBezTo>
                  <a:cubicBezTo>
                    <a:pt x="259" y="76"/>
                    <a:pt x="259" y="75"/>
                    <a:pt x="259" y="75"/>
                  </a:cubicBezTo>
                  <a:cubicBezTo>
                    <a:pt x="259" y="74"/>
                    <a:pt x="259" y="74"/>
                    <a:pt x="259" y="74"/>
                  </a:cubicBezTo>
                  <a:cubicBezTo>
                    <a:pt x="258" y="73"/>
                    <a:pt x="258" y="73"/>
                    <a:pt x="258" y="73"/>
                  </a:cubicBezTo>
                  <a:cubicBezTo>
                    <a:pt x="256" y="71"/>
                    <a:pt x="253" y="69"/>
                    <a:pt x="250" y="66"/>
                  </a:cubicBezTo>
                  <a:cubicBezTo>
                    <a:pt x="223" y="48"/>
                    <a:pt x="142" y="1"/>
                    <a:pt x="142" y="1"/>
                  </a:cubicBezTo>
                  <a:cubicBezTo>
                    <a:pt x="141" y="0"/>
                    <a:pt x="140" y="1"/>
                    <a:pt x="139" y="2"/>
                  </a:cubicBezTo>
                  <a:cubicBezTo>
                    <a:pt x="139" y="3"/>
                    <a:pt x="139" y="4"/>
                    <a:pt x="140" y="5"/>
                  </a:cubicBezTo>
                  <a:cubicBezTo>
                    <a:pt x="140" y="5"/>
                    <a:pt x="142" y="6"/>
                    <a:pt x="145" y="7"/>
                  </a:cubicBezTo>
                  <a:cubicBezTo>
                    <a:pt x="156" y="14"/>
                    <a:pt x="184" y="30"/>
                    <a:pt x="209" y="45"/>
                  </a:cubicBezTo>
                  <a:cubicBezTo>
                    <a:pt x="221" y="53"/>
                    <a:pt x="233" y="60"/>
                    <a:pt x="242" y="66"/>
                  </a:cubicBezTo>
                  <a:cubicBezTo>
                    <a:pt x="246" y="69"/>
                    <a:pt x="249" y="71"/>
                    <a:pt x="252" y="73"/>
                  </a:cubicBezTo>
                  <a:cubicBezTo>
                    <a:pt x="253" y="74"/>
                    <a:pt x="254" y="75"/>
                    <a:pt x="255" y="75"/>
                  </a:cubicBezTo>
                  <a:cubicBezTo>
                    <a:pt x="255" y="76"/>
                    <a:pt x="255" y="76"/>
                    <a:pt x="255" y="76"/>
                  </a:cubicBezTo>
                  <a:cubicBezTo>
                    <a:pt x="255" y="76"/>
                    <a:pt x="255" y="76"/>
                    <a:pt x="255" y="76"/>
                  </a:cubicBezTo>
                  <a:cubicBezTo>
                    <a:pt x="256" y="75"/>
                    <a:pt x="256" y="75"/>
                    <a:pt x="256" y="75"/>
                  </a:cubicBezTo>
                  <a:cubicBezTo>
                    <a:pt x="255" y="75"/>
                    <a:pt x="255" y="75"/>
                    <a:pt x="255" y="75"/>
                  </a:cubicBezTo>
                  <a:cubicBezTo>
                    <a:pt x="255" y="76"/>
                    <a:pt x="255" y="76"/>
                    <a:pt x="255" y="76"/>
                  </a:cubicBezTo>
                  <a:cubicBezTo>
                    <a:pt x="256" y="75"/>
                    <a:pt x="256" y="75"/>
                    <a:pt x="256" y="75"/>
                  </a:cubicBezTo>
                  <a:cubicBezTo>
                    <a:pt x="255" y="75"/>
                    <a:pt x="255" y="75"/>
                    <a:pt x="255" y="75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5" y="74"/>
                    <a:pt x="255" y="74"/>
                    <a:pt x="255" y="74"/>
                  </a:cubicBezTo>
                  <a:cubicBezTo>
                    <a:pt x="255" y="75"/>
                    <a:pt x="255" y="75"/>
                    <a:pt x="255" y="75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5" y="74"/>
                    <a:pt x="255" y="74"/>
                    <a:pt x="255" y="74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5" y="74"/>
                    <a:pt x="255" y="74"/>
                    <a:pt x="255" y="74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6" y="73"/>
                    <a:pt x="256" y="73"/>
                    <a:pt x="255" y="74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7" y="73"/>
                    <a:pt x="257" y="73"/>
                    <a:pt x="257" y="73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7" y="73"/>
                    <a:pt x="257" y="73"/>
                    <a:pt x="257" y="73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7" y="73"/>
                    <a:pt x="257" y="73"/>
                    <a:pt x="257" y="73"/>
                  </a:cubicBezTo>
                  <a:cubicBezTo>
                    <a:pt x="257" y="73"/>
                    <a:pt x="257" y="73"/>
                    <a:pt x="257" y="73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7" y="73"/>
                    <a:pt x="257" y="73"/>
                    <a:pt x="257" y="73"/>
                  </a:cubicBezTo>
                  <a:cubicBezTo>
                    <a:pt x="257" y="73"/>
                    <a:pt x="256" y="73"/>
                    <a:pt x="255" y="72"/>
                  </a:cubicBezTo>
                  <a:cubicBezTo>
                    <a:pt x="247" y="68"/>
                    <a:pt x="219" y="53"/>
                    <a:pt x="193" y="38"/>
                  </a:cubicBezTo>
                  <a:cubicBezTo>
                    <a:pt x="180" y="31"/>
                    <a:pt x="168" y="24"/>
                    <a:pt x="159" y="19"/>
                  </a:cubicBezTo>
                  <a:cubicBezTo>
                    <a:pt x="149" y="14"/>
                    <a:pt x="143" y="10"/>
                    <a:pt x="143" y="10"/>
                  </a:cubicBezTo>
                  <a:cubicBezTo>
                    <a:pt x="142" y="10"/>
                    <a:pt x="141" y="10"/>
                    <a:pt x="141" y="11"/>
                  </a:cubicBezTo>
                  <a:cubicBezTo>
                    <a:pt x="140" y="12"/>
                    <a:pt x="140" y="13"/>
                    <a:pt x="141" y="14"/>
                  </a:cubicBezTo>
                  <a:cubicBezTo>
                    <a:pt x="235" y="72"/>
                    <a:pt x="235" y="72"/>
                    <a:pt x="235" y="72"/>
                  </a:cubicBezTo>
                  <a:cubicBezTo>
                    <a:pt x="236" y="71"/>
                    <a:pt x="236" y="71"/>
                    <a:pt x="236" y="71"/>
                  </a:cubicBezTo>
                  <a:cubicBezTo>
                    <a:pt x="235" y="69"/>
                    <a:pt x="235" y="69"/>
                    <a:pt x="235" y="69"/>
                  </a:cubicBezTo>
                  <a:cubicBezTo>
                    <a:pt x="236" y="71"/>
                    <a:pt x="236" y="71"/>
                    <a:pt x="236" y="71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5" y="69"/>
                    <a:pt x="235" y="69"/>
                    <a:pt x="235" y="69"/>
                  </a:cubicBezTo>
                  <a:cubicBezTo>
                    <a:pt x="236" y="71"/>
                    <a:pt x="236" y="71"/>
                    <a:pt x="236" y="71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70"/>
                    <a:pt x="236" y="70"/>
                    <a:pt x="236" y="70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70"/>
                    <a:pt x="236" y="70"/>
                    <a:pt x="236" y="70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70"/>
                    <a:pt x="236" y="70"/>
                    <a:pt x="236" y="70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70"/>
                    <a:pt x="236" y="70"/>
                    <a:pt x="236" y="70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6" y="69"/>
                    <a:pt x="235" y="68"/>
                    <a:pt x="234" y="68"/>
                  </a:cubicBezTo>
                  <a:cubicBezTo>
                    <a:pt x="231" y="66"/>
                    <a:pt x="224" y="63"/>
                    <a:pt x="215" y="58"/>
                  </a:cubicBezTo>
                  <a:cubicBezTo>
                    <a:pt x="202" y="50"/>
                    <a:pt x="185" y="41"/>
                    <a:pt x="171" y="33"/>
                  </a:cubicBezTo>
                  <a:cubicBezTo>
                    <a:pt x="164" y="29"/>
                    <a:pt x="158" y="25"/>
                    <a:pt x="153" y="23"/>
                  </a:cubicBezTo>
                  <a:cubicBezTo>
                    <a:pt x="151" y="22"/>
                    <a:pt x="149" y="21"/>
                    <a:pt x="148" y="20"/>
                  </a:cubicBezTo>
                  <a:cubicBezTo>
                    <a:pt x="147" y="20"/>
                    <a:pt x="146" y="19"/>
                    <a:pt x="146" y="19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5" y="19"/>
                    <a:pt x="145" y="19"/>
                    <a:pt x="144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9"/>
                    <a:pt x="143" y="19"/>
                    <a:pt x="142" y="20"/>
                  </a:cubicBezTo>
                  <a:cubicBezTo>
                    <a:pt x="142" y="20"/>
                    <a:pt x="142" y="20"/>
                    <a:pt x="142" y="21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5" y="24"/>
                    <a:pt x="151" y="27"/>
                    <a:pt x="158" y="32"/>
                  </a:cubicBezTo>
                  <a:cubicBezTo>
                    <a:pt x="170" y="39"/>
                    <a:pt x="185" y="48"/>
                    <a:pt x="198" y="56"/>
                  </a:cubicBezTo>
                  <a:cubicBezTo>
                    <a:pt x="205" y="60"/>
                    <a:pt x="210" y="63"/>
                    <a:pt x="215" y="66"/>
                  </a:cubicBezTo>
                  <a:cubicBezTo>
                    <a:pt x="217" y="67"/>
                    <a:pt x="218" y="69"/>
                    <a:pt x="219" y="69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1" y="71"/>
                    <a:pt x="221" y="71"/>
                    <a:pt x="221" y="71"/>
                  </a:cubicBezTo>
                  <a:cubicBezTo>
                    <a:pt x="221" y="71"/>
                    <a:pt x="221" y="71"/>
                    <a:pt x="221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0" y="70"/>
                    <a:pt x="221" y="71"/>
                    <a:pt x="221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1" y="69"/>
                    <a:pt x="221" y="69"/>
                    <a:pt x="221" y="69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1" y="69"/>
                    <a:pt x="221" y="69"/>
                    <a:pt x="221" y="69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1" y="69"/>
                    <a:pt x="221" y="69"/>
                    <a:pt x="221" y="69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1" y="68"/>
                    <a:pt x="221" y="68"/>
                    <a:pt x="221" y="69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2" y="68"/>
                    <a:pt x="222" y="68"/>
                    <a:pt x="222" y="68"/>
                  </a:cubicBezTo>
                  <a:cubicBezTo>
                    <a:pt x="222" y="68"/>
                    <a:pt x="222" y="68"/>
                    <a:pt x="221" y="67"/>
                  </a:cubicBezTo>
                  <a:cubicBezTo>
                    <a:pt x="217" y="66"/>
                    <a:pt x="210" y="62"/>
                    <a:pt x="202" y="58"/>
                  </a:cubicBezTo>
                  <a:cubicBezTo>
                    <a:pt x="189" y="51"/>
                    <a:pt x="173" y="42"/>
                    <a:pt x="159" y="35"/>
                  </a:cubicBezTo>
                  <a:cubicBezTo>
                    <a:pt x="153" y="31"/>
                    <a:pt x="147" y="28"/>
                    <a:pt x="143" y="26"/>
                  </a:cubicBezTo>
                  <a:cubicBezTo>
                    <a:pt x="139" y="23"/>
                    <a:pt x="136" y="22"/>
                    <a:pt x="136" y="22"/>
                  </a:cubicBezTo>
                  <a:cubicBezTo>
                    <a:pt x="136" y="21"/>
                    <a:pt x="134" y="22"/>
                    <a:pt x="134" y="23"/>
                  </a:cubicBezTo>
                  <a:cubicBezTo>
                    <a:pt x="133" y="24"/>
                    <a:pt x="133" y="25"/>
                    <a:pt x="134" y="25"/>
                  </a:cubicBezTo>
                  <a:cubicBezTo>
                    <a:pt x="134" y="25"/>
                    <a:pt x="139" y="28"/>
                    <a:pt x="146" y="33"/>
                  </a:cubicBezTo>
                  <a:cubicBezTo>
                    <a:pt x="157" y="39"/>
                    <a:pt x="174" y="49"/>
                    <a:pt x="187" y="57"/>
                  </a:cubicBezTo>
                  <a:cubicBezTo>
                    <a:pt x="194" y="62"/>
                    <a:pt x="200" y="65"/>
                    <a:pt x="204" y="68"/>
                  </a:cubicBezTo>
                  <a:cubicBezTo>
                    <a:pt x="207" y="70"/>
                    <a:pt x="208" y="71"/>
                    <a:pt x="209" y="72"/>
                  </a:cubicBezTo>
                  <a:cubicBezTo>
                    <a:pt x="210" y="72"/>
                    <a:pt x="211" y="73"/>
                    <a:pt x="211" y="73"/>
                  </a:cubicBezTo>
                  <a:cubicBezTo>
                    <a:pt x="211" y="73"/>
                    <a:pt x="211" y="73"/>
                    <a:pt x="211" y="73"/>
                  </a:cubicBezTo>
                  <a:cubicBezTo>
                    <a:pt x="211" y="73"/>
                    <a:pt x="211" y="73"/>
                    <a:pt x="211" y="7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1" y="73"/>
                    <a:pt x="211" y="73"/>
                    <a:pt x="211" y="73"/>
                  </a:cubicBezTo>
                  <a:cubicBezTo>
                    <a:pt x="211" y="73"/>
                    <a:pt x="211" y="73"/>
                    <a:pt x="211" y="7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1" y="73"/>
                    <a:pt x="211" y="73"/>
                    <a:pt x="211" y="7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1" y="72"/>
                    <a:pt x="211" y="73"/>
                    <a:pt x="211" y="7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1" y="71"/>
                    <a:pt x="211" y="71"/>
                    <a:pt x="211" y="71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1" y="71"/>
                    <a:pt x="211" y="71"/>
                    <a:pt x="211" y="71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1" y="71"/>
                    <a:pt x="211" y="71"/>
                    <a:pt x="211" y="71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70"/>
                    <a:pt x="211" y="70"/>
                    <a:pt x="211" y="71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71"/>
                    <a:pt x="212" y="71"/>
                    <a:pt x="212" y="71"/>
                  </a:cubicBezTo>
                  <a:cubicBezTo>
                    <a:pt x="213" y="70"/>
                    <a:pt x="213" y="70"/>
                    <a:pt x="213" y="70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71"/>
                    <a:pt x="212" y="71"/>
                    <a:pt x="212" y="71"/>
                  </a:cubicBezTo>
                  <a:cubicBezTo>
                    <a:pt x="213" y="70"/>
                    <a:pt x="213" y="70"/>
                    <a:pt x="213" y="70"/>
                  </a:cubicBezTo>
                  <a:cubicBezTo>
                    <a:pt x="212" y="70"/>
                    <a:pt x="212" y="70"/>
                    <a:pt x="211" y="69"/>
                  </a:cubicBezTo>
                  <a:cubicBezTo>
                    <a:pt x="208" y="68"/>
                    <a:pt x="201" y="64"/>
                    <a:pt x="192" y="60"/>
                  </a:cubicBezTo>
                  <a:cubicBezTo>
                    <a:pt x="180" y="54"/>
                    <a:pt x="164" y="45"/>
                    <a:pt x="151" y="38"/>
                  </a:cubicBezTo>
                  <a:cubicBezTo>
                    <a:pt x="145" y="35"/>
                    <a:pt x="139" y="32"/>
                    <a:pt x="135" y="30"/>
                  </a:cubicBezTo>
                  <a:cubicBezTo>
                    <a:pt x="131" y="28"/>
                    <a:pt x="129" y="26"/>
                    <a:pt x="129" y="26"/>
                  </a:cubicBezTo>
                  <a:cubicBezTo>
                    <a:pt x="128" y="26"/>
                    <a:pt x="127" y="26"/>
                    <a:pt x="126" y="27"/>
                  </a:cubicBezTo>
                  <a:cubicBezTo>
                    <a:pt x="126" y="27"/>
                    <a:pt x="126" y="28"/>
                    <a:pt x="126" y="28"/>
                  </a:cubicBezTo>
                  <a:cubicBezTo>
                    <a:pt x="126" y="29"/>
                    <a:pt x="126" y="29"/>
                    <a:pt x="126" y="29"/>
                  </a:cubicBezTo>
                  <a:cubicBezTo>
                    <a:pt x="126" y="30"/>
                    <a:pt x="127" y="30"/>
                    <a:pt x="127" y="30"/>
                  </a:cubicBezTo>
                  <a:cubicBezTo>
                    <a:pt x="128" y="31"/>
                    <a:pt x="130" y="32"/>
                    <a:pt x="132" y="34"/>
                  </a:cubicBezTo>
                  <a:cubicBezTo>
                    <a:pt x="140" y="39"/>
                    <a:pt x="157" y="49"/>
                    <a:pt x="172" y="57"/>
                  </a:cubicBezTo>
                  <a:cubicBezTo>
                    <a:pt x="179" y="62"/>
                    <a:pt x="186" y="66"/>
                    <a:pt x="191" y="69"/>
                  </a:cubicBezTo>
                  <a:cubicBezTo>
                    <a:pt x="193" y="70"/>
                    <a:pt x="195" y="72"/>
                    <a:pt x="197" y="73"/>
                  </a:cubicBezTo>
                  <a:cubicBezTo>
                    <a:pt x="197" y="73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9" y="73"/>
                    <a:pt x="199" y="73"/>
                    <a:pt x="199" y="73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9" y="73"/>
                    <a:pt x="199" y="73"/>
                    <a:pt x="199" y="73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198" y="72"/>
                    <a:pt x="198" y="72"/>
                    <a:pt x="198" y="72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198" y="72"/>
                    <a:pt x="198" y="72"/>
                    <a:pt x="198" y="72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198" y="72"/>
                    <a:pt x="198" y="72"/>
                    <a:pt x="198" y="72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199" y="71"/>
                    <a:pt x="199" y="72"/>
                    <a:pt x="198" y="72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199" y="71"/>
                    <a:pt x="199" y="71"/>
                    <a:pt x="199" y="71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199" y="71"/>
                    <a:pt x="199" y="71"/>
                  </a:cubicBezTo>
                  <a:cubicBezTo>
                    <a:pt x="196" y="69"/>
                    <a:pt x="189" y="66"/>
                    <a:pt x="182" y="62"/>
                  </a:cubicBezTo>
                  <a:cubicBezTo>
                    <a:pt x="171" y="56"/>
                    <a:pt x="157" y="48"/>
                    <a:pt x="145" y="42"/>
                  </a:cubicBezTo>
                  <a:cubicBezTo>
                    <a:pt x="140" y="39"/>
                    <a:pt x="135" y="36"/>
                    <a:pt x="131" y="34"/>
                  </a:cubicBezTo>
                  <a:cubicBezTo>
                    <a:pt x="129" y="33"/>
                    <a:pt x="128" y="32"/>
                    <a:pt x="127" y="32"/>
                  </a:cubicBezTo>
                  <a:cubicBezTo>
                    <a:pt x="127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0"/>
                    <a:pt x="124" y="30"/>
                  </a:cubicBezTo>
                  <a:cubicBezTo>
                    <a:pt x="124" y="30"/>
                    <a:pt x="123" y="31"/>
                    <a:pt x="123" y="32"/>
                  </a:cubicBezTo>
                  <a:cubicBezTo>
                    <a:pt x="122" y="33"/>
                    <a:pt x="123" y="34"/>
                    <a:pt x="123" y="34"/>
                  </a:cubicBezTo>
                  <a:cubicBezTo>
                    <a:pt x="123" y="34"/>
                    <a:pt x="128" y="37"/>
                    <a:pt x="134" y="40"/>
                  </a:cubicBezTo>
                  <a:cubicBezTo>
                    <a:pt x="143" y="46"/>
                    <a:pt x="157" y="55"/>
                    <a:pt x="169" y="62"/>
                  </a:cubicBezTo>
                  <a:cubicBezTo>
                    <a:pt x="175" y="66"/>
                    <a:pt x="180" y="69"/>
                    <a:pt x="184" y="71"/>
                  </a:cubicBezTo>
                  <a:cubicBezTo>
                    <a:pt x="186" y="73"/>
                    <a:pt x="187" y="74"/>
                    <a:pt x="188" y="74"/>
                  </a:cubicBezTo>
                  <a:cubicBezTo>
                    <a:pt x="189" y="75"/>
                    <a:pt x="189" y="75"/>
                    <a:pt x="189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89" y="75"/>
                    <a:pt x="189" y="75"/>
                    <a:pt x="189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89" y="75"/>
                    <a:pt x="189" y="75"/>
                    <a:pt x="189" y="75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89" y="74"/>
                    <a:pt x="189" y="74"/>
                    <a:pt x="189" y="74"/>
                  </a:cubicBezTo>
                  <a:cubicBezTo>
                    <a:pt x="189" y="75"/>
                    <a:pt x="189" y="75"/>
                    <a:pt x="189" y="75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89" y="74"/>
                    <a:pt x="189" y="74"/>
                    <a:pt x="189" y="74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3"/>
                    <a:pt x="189" y="74"/>
                    <a:pt x="189" y="74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92" y="72"/>
                    <a:pt x="192" y="72"/>
                    <a:pt x="192" y="72"/>
                  </a:cubicBezTo>
                  <a:cubicBezTo>
                    <a:pt x="192" y="72"/>
                    <a:pt x="175" y="63"/>
                    <a:pt x="157" y="53"/>
                  </a:cubicBezTo>
                  <a:cubicBezTo>
                    <a:pt x="148" y="48"/>
                    <a:pt x="139" y="44"/>
                    <a:pt x="132" y="40"/>
                  </a:cubicBezTo>
                  <a:cubicBezTo>
                    <a:pt x="129" y="38"/>
                    <a:pt x="126" y="37"/>
                    <a:pt x="124" y="36"/>
                  </a:cubicBezTo>
                  <a:cubicBezTo>
                    <a:pt x="123" y="35"/>
                    <a:pt x="122" y="35"/>
                    <a:pt x="122" y="35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9" y="34"/>
                    <a:pt x="118" y="34"/>
                    <a:pt x="118" y="35"/>
                  </a:cubicBezTo>
                  <a:cubicBezTo>
                    <a:pt x="117" y="36"/>
                    <a:pt x="118" y="37"/>
                    <a:pt x="119" y="38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12" y="38"/>
                    <a:pt x="112" y="38"/>
                    <a:pt x="112" y="38"/>
                  </a:cubicBezTo>
                  <a:cubicBezTo>
                    <a:pt x="111" y="38"/>
                    <a:pt x="110" y="38"/>
                    <a:pt x="109" y="39"/>
                  </a:cubicBezTo>
                  <a:cubicBezTo>
                    <a:pt x="109" y="39"/>
                    <a:pt x="109" y="40"/>
                    <a:pt x="109" y="40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11" y="43"/>
                    <a:pt x="112" y="44"/>
                    <a:pt x="114" y="45"/>
                  </a:cubicBezTo>
                  <a:cubicBezTo>
                    <a:pt x="122" y="50"/>
                    <a:pt x="136" y="59"/>
                    <a:pt x="149" y="67"/>
                  </a:cubicBezTo>
                  <a:cubicBezTo>
                    <a:pt x="156" y="71"/>
                    <a:pt x="162" y="74"/>
                    <a:pt x="166" y="77"/>
                  </a:cubicBezTo>
                  <a:cubicBezTo>
                    <a:pt x="168" y="78"/>
                    <a:pt x="170" y="79"/>
                    <a:pt x="171" y="80"/>
                  </a:cubicBezTo>
                  <a:cubicBezTo>
                    <a:pt x="172" y="80"/>
                    <a:pt x="172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2" y="80"/>
                    <a:pt x="172" y="80"/>
                    <a:pt x="172" y="80"/>
                  </a:cubicBezTo>
                  <a:cubicBezTo>
                    <a:pt x="172" y="80"/>
                    <a:pt x="173" y="81"/>
                    <a:pt x="173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2" y="80"/>
                    <a:pt x="172" y="80"/>
                    <a:pt x="172" y="80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3" y="78"/>
                    <a:pt x="173" y="78"/>
                    <a:pt x="173" y="78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3" y="78"/>
                    <a:pt x="173" y="78"/>
                    <a:pt x="173" y="78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78"/>
                    <a:pt x="173" y="77"/>
                    <a:pt x="173" y="77"/>
                  </a:cubicBezTo>
                  <a:cubicBezTo>
                    <a:pt x="169" y="75"/>
                    <a:pt x="162" y="71"/>
                    <a:pt x="153" y="66"/>
                  </a:cubicBezTo>
                  <a:cubicBezTo>
                    <a:pt x="139" y="59"/>
                    <a:pt x="122" y="49"/>
                    <a:pt x="108" y="41"/>
                  </a:cubicBezTo>
                  <a:cubicBezTo>
                    <a:pt x="101" y="37"/>
                    <a:pt x="95" y="33"/>
                    <a:pt x="90" y="31"/>
                  </a:cubicBezTo>
                  <a:cubicBezTo>
                    <a:pt x="88" y="30"/>
                    <a:pt x="86" y="29"/>
                    <a:pt x="84" y="28"/>
                  </a:cubicBezTo>
                  <a:cubicBezTo>
                    <a:pt x="83" y="27"/>
                    <a:pt x="83" y="27"/>
                    <a:pt x="82" y="27"/>
                  </a:cubicBezTo>
                  <a:cubicBezTo>
                    <a:pt x="81" y="27"/>
                    <a:pt x="81" y="27"/>
                    <a:pt x="80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8" y="28"/>
                  </a:cubicBezTo>
                  <a:cubicBezTo>
                    <a:pt x="78" y="28"/>
                    <a:pt x="78" y="28"/>
                    <a:pt x="78" y="29"/>
                  </a:cubicBezTo>
                  <a:cubicBezTo>
                    <a:pt x="78" y="29"/>
                    <a:pt x="78" y="29"/>
                    <a:pt x="78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80" y="31"/>
                    <a:pt x="82" y="33"/>
                    <a:pt x="85" y="34"/>
                  </a:cubicBezTo>
                  <a:cubicBezTo>
                    <a:pt x="95" y="40"/>
                    <a:pt x="115" y="52"/>
                    <a:pt x="133" y="63"/>
                  </a:cubicBezTo>
                  <a:cubicBezTo>
                    <a:pt x="142" y="69"/>
                    <a:pt x="150" y="74"/>
                    <a:pt x="156" y="78"/>
                  </a:cubicBezTo>
                  <a:cubicBezTo>
                    <a:pt x="159" y="80"/>
                    <a:pt x="162" y="81"/>
                    <a:pt x="163" y="82"/>
                  </a:cubicBezTo>
                  <a:cubicBezTo>
                    <a:pt x="164" y="83"/>
                    <a:pt x="165" y="83"/>
                    <a:pt x="165" y="84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5" y="83"/>
                    <a:pt x="165" y="83"/>
                    <a:pt x="165" y="83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5" y="83"/>
                    <a:pt x="165" y="83"/>
                    <a:pt x="165" y="83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5" y="83"/>
                    <a:pt x="165" y="83"/>
                    <a:pt x="165" y="83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8" y="81"/>
                    <a:pt x="168" y="81"/>
                    <a:pt x="168" y="81"/>
                  </a:cubicBezTo>
                  <a:cubicBezTo>
                    <a:pt x="168" y="81"/>
                    <a:pt x="145" y="69"/>
                    <a:pt x="121" y="57"/>
                  </a:cubicBezTo>
                  <a:cubicBezTo>
                    <a:pt x="110" y="51"/>
                    <a:pt x="98" y="45"/>
                    <a:pt x="89" y="40"/>
                  </a:cubicBezTo>
                  <a:cubicBezTo>
                    <a:pt x="85" y="38"/>
                    <a:pt x="81" y="36"/>
                    <a:pt x="79" y="35"/>
                  </a:cubicBezTo>
                  <a:cubicBezTo>
                    <a:pt x="77" y="34"/>
                    <a:pt x="76" y="34"/>
                    <a:pt x="75" y="3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2" y="33"/>
                    <a:pt x="72" y="33"/>
                    <a:pt x="72" y="34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1" y="34"/>
                    <a:pt x="71" y="34"/>
                    <a:pt x="71" y="35"/>
                  </a:cubicBezTo>
                  <a:cubicBezTo>
                    <a:pt x="71" y="35"/>
                    <a:pt x="71" y="35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3" y="37"/>
                    <a:pt x="73" y="37"/>
                    <a:pt x="74" y="38"/>
                  </a:cubicBezTo>
                  <a:cubicBezTo>
                    <a:pt x="77" y="40"/>
                    <a:pt x="84" y="44"/>
                    <a:pt x="92" y="50"/>
                  </a:cubicBezTo>
                  <a:cubicBezTo>
                    <a:pt x="118" y="66"/>
                    <a:pt x="158" y="90"/>
                    <a:pt x="158" y="90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6"/>
                    <a:pt x="158" y="87"/>
                    <a:pt x="157" y="87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9" y="87"/>
                    <a:pt x="159" y="87"/>
                    <a:pt x="159" y="87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9" y="87"/>
                    <a:pt x="159" y="87"/>
                    <a:pt x="159" y="87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9" y="86"/>
                    <a:pt x="158" y="86"/>
                    <a:pt x="157" y="86"/>
                  </a:cubicBezTo>
                  <a:cubicBezTo>
                    <a:pt x="154" y="84"/>
                    <a:pt x="146" y="80"/>
                    <a:pt x="137" y="75"/>
                  </a:cubicBezTo>
                  <a:cubicBezTo>
                    <a:pt x="124" y="68"/>
                    <a:pt x="107" y="58"/>
                    <a:pt x="94" y="51"/>
                  </a:cubicBezTo>
                  <a:cubicBezTo>
                    <a:pt x="87" y="47"/>
                    <a:pt x="81" y="43"/>
                    <a:pt x="77" y="41"/>
                  </a:cubicBezTo>
                  <a:cubicBezTo>
                    <a:pt x="73" y="38"/>
                    <a:pt x="70" y="37"/>
                    <a:pt x="70" y="37"/>
                  </a:cubicBezTo>
                  <a:cubicBezTo>
                    <a:pt x="69" y="36"/>
                    <a:pt x="69" y="36"/>
                    <a:pt x="68" y="37"/>
                  </a:cubicBezTo>
                  <a:cubicBezTo>
                    <a:pt x="67" y="37"/>
                    <a:pt x="67" y="38"/>
                    <a:pt x="67" y="39"/>
                  </a:cubicBezTo>
                  <a:cubicBezTo>
                    <a:pt x="67" y="39"/>
                    <a:pt x="67" y="39"/>
                    <a:pt x="67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2"/>
                    <a:pt x="76" y="46"/>
                    <a:pt x="84" y="51"/>
                  </a:cubicBezTo>
                  <a:cubicBezTo>
                    <a:pt x="108" y="66"/>
                    <a:pt x="151" y="92"/>
                    <a:pt x="151" y="92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1" y="89"/>
                    <a:pt x="151" y="89"/>
                    <a:pt x="150" y="89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52" y="89"/>
                    <a:pt x="151" y="88"/>
                    <a:pt x="150" y="88"/>
                  </a:cubicBezTo>
                  <a:cubicBezTo>
                    <a:pt x="147" y="87"/>
                    <a:pt x="139" y="83"/>
                    <a:pt x="131" y="79"/>
                  </a:cubicBezTo>
                  <a:cubicBezTo>
                    <a:pt x="117" y="72"/>
                    <a:pt x="100" y="63"/>
                    <a:pt x="87" y="56"/>
                  </a:cubicBezTo>
                  <a:cubicBezTo>
                    <a:pt x="80" y="52"/>
                    <a:pt x="74" y="49"/>
                    <a:pt x="70" y="46"/>
                  </a:cubicBezTo>
                  <a:cubicBezTo>
                    <a:pt x="66" y="44"/>
                    <a:pt x="63" y="43"/>
                    <a:pt x="63" y="43"/>
                  </a:cubicBezTo>
                  <a:cubicBezTo>
                    <a:pt x="62" y="42"/>
                    <a:pt x="61" y="42"/>
                    <a:pt x="60" y="43"/>
                  </a:cubicBezTo>
                  <a:cubicBezTo>
                    <a:pt x="60" y="44"/>
                    <a:pt x="60" y="46"/>
                    <a:pt x="61" y="46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4" y="94"/>
                    <a:pt x="144" y="95"/>
                    <a:pt x="144" y="95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4"/>
                    <a:pt x="146" y="94"/>
                    <a:pt x="145" y="94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4"/>
                    <a:pt x="145" y="94"/>
                    <a:pt x="144" y="94"/>
                  </a:cubicBezTo>
                  <a:cubicBezTo>
                    <a:pt x="138" y="91"/>
                    <a:pt x="116" y="79"/>
                    <a:pt x="96" y="69"/>
                  </a:cubicBezTo>
                  <a:cubicBezTo>
                    <a:pt x="86" y="64"/>
                    <a:pt x="76" y="59"/>
                    <a:pt x="69" y="55"/>
                  </a:cubicBezTo>
                  <a:cubicBezTo>
                    <a:pt x="65" y="53"/>
                    <a:pt x="63" y="52"/>
                    <a:pt x="60" y="51"/>
                  </a:cubicBezTo>
                  <a:cubicBezTo>
                    <a:pt x="59" y="50"/>
                    <a:pt x="59" y="50"/>
                    <a:pt x="58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4" y="50"/>
                    <a:pt x="54" y="50"/>
                    <a:pt x="54" y="51"/>
                  </a:cubicBezTo>
                  <a:cubicBezTo>
                    <a:pt x="54" y="51"/>
                    <a:pt x="55" y="52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7" y="54"/>
                    <a:pt x="63" y="58"/>
                    <a:pt x="71" y="63"/>
                  </a:cubicBezTo>
                  <a:cubicBezTo>
                    <a:pt x="95" y="78"/>
                    <a:pt x="138" y="104"/>
                    <a:pt x="138" y="104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8" y="101"/>
                    <a:pt x="138" y="101"/>
                    <a:pt x="137" y="101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0"/>
                    <a:pt x="138" y="100"/>
                    <a:pt x="138" y="100"/>
                  </a:cubicBezTo>
                  <a:cubicBezTo>
                    <a:pt x="134" y="98"/>
                    <a:pt x="127" y="95"/>
                    <a:pt x="119" y="90"/>
                  </a:cubicBezTo>
                  <a:cubicBezTo>
                    <a:pt x="106" y="83"/>
                    <a:pt x="90" y="74"/>
                    <a:pt x="77" y="66"/>
                  </a:cubicBezTo>
                  <a:cubicBezTo>
                    <a:pt x="70" y="62"/>
                    <a:pt x="65" y="59"/>
                    <a:pt x="60" y="57"/>
                  </a:cubicBezTo>
                  <a:cubicBezTo>
                    <a:pt x="58" y="56"/>
                    <a:pt x="56" y="55"/>
                    <a:pt x="55" y="54"/>
                  </a:cubicBezTo>
                  <a:cubicBezTo>
                    <a:pt x="55" y="54"/>
                    <a:pt x="54" y="53"/>
                    <a:pt x="54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3"/>
                    <a:pt x="52" y="53"/>
                    <a:pt x="52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0" y="54"/>
                  </a:cubicBezTo>
                  <a:cubicBezTo>
                    <a:pt x="50" y="55"/>
                    <a:pt x="50" y="56"/>
                    <a:pt x="51" y="5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0" y="59"/>
                    <a:pt x="49" y="59"/>
                    <a:pt x="49" y="60"/>
                  </a:cubicBezTo>
                  <a:cubicBezTo>
                    <a:pt x="48" y="60"/>
                    <a:pt x="48" y="61"/>
                    <a:pt x="48" y="62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0" y="64"/>
                    <a:pt x="52" y="65"/>
                    <a:pt x="54" y="67"/>
                  </a:cubicBezTo>
                  <a:cubicBezTo>
                    <a:pt x="72" y="79"/>
                    <a:pt x="129" y="113"/>
                    <a:pt x="129" y="113"/>
                  </a:cubicBezTo>
                  <a:cubicBezTo>
                    <a:pt x="130" y="111"/>
                    <a:pt x="130" y="111"/>
                    <a:pt x="130" y="111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5" y="70"/>
                    <a:pt x="54" y="70"/>
                    <a:pt x="53" y="71"/>
                  </a:cubicBezTo>
                  <a:cubicBezTo>
                    <a:pt x="53" y="71"/>
                    <a:pt x="53" y="72"/>
                    <a:pt x="53" y="72"/>
                  </a:cubicBezTo>
                  <a:cubicBezTo>
                    <a:pt x="53" y="72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4" y="74"/>
                    <a:pt x="54" y="74"/>
                    <a:pt x="55" y="75"/>
                  </a:cubicBezTo>
                  <a:cubicBezTo>
                    <a:pt x="60" y="78"/>
                    <a:pt x="77" y="88"/>
                    <a:pt x="92" y="98"/>
                  </a:cubicBezTo>
                  <a:cubicBezTo>
                    <a:pt x="108" y="108"/>
                    <a:pt x="122" y="116"/>
                    <a:pt x="122" y="116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4" y="113"/>
                    <a:pt x="124" y="113"/>
                    <a:pt x="124" y="113"/>
                  </a:cubicBezTo>
                  <a:cubicBezTo>
                    <a:pt x="124" y="113"/>
                    <a:pt x="110" y="106"/>
                    <a:pt x="95" y="99"/>
                  </a:cubicBezTo>
                  <a:cubicBezTo>
                    <a:pt x="87" y="95"/>
                    <a:pt x="80" y="92"/>
                    <a:pt x="74" y="89"/>
                  </a:cubicBezTo>
                  <a:cubicBezTo>
                    <a:pt x="71" y="88"/>
                    <a:pt x="68" y="87"/>
                    <a:pt x="66" y="86"/>
                  </a:cubicBezTo>
                  <a:cubicBezTo>
                    <a:pt x="65" y="85"/>
                    <a:pt x="65" y="85"/>
                    <a:pt x="64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4"/>
                    <a:pt x="63" y="84"/>
                    <a:pt x="62" y="84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61" y="85"/>
                    <a:pt x="61" y="85"/>
                    <a:pt x="60" y="85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2" y="89"/>
                    <a:pt x="63" y="90"/>
                    <a:pt x="65" y="91"/>
                  </a:cubicBezTo>
                  <a:cubicBezTo>
                    <a:pt x="72" y="95"/>
                    <a:pt x="85" y="103"/>
                    <a:pt x="96" y="110"/>
                  </a:cubicBezTo>
                  <a:cubicBezTo>
                    <a:pt x="102" y="114"/>
                    <a:pt x="107" y="117"/>
                    <a:pt x="111" y="119"/>
                  </a:cubicBezTo>
                  <a:cubicBezTo>
                    <a:pt x="113" y="120"/>
                    <a:pt x="114" y="121"/>
                    <a:pt x="115" y="122"/>
                  </a:cubicBezTo>
                  <a:cubicBezTo>
                    <a:pt x="116" y="122"/>
                    <a:pt x="116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7" y="123"/>
                    <a:pt x="117" y="123"/>
                    <a:pt x="117" y="123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6" y="122"/>
                    <a:pt x="116" y="122"/>
                    <a:pt x="116" y="122"/>
                  </a:cubicBezTo>
                  <a:cubicBezTo>
                    <a:pt x="116" y="122"/>
                    <a:pt x="117" y="123"/>
                    <a:pt x="117" y="123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6" y="122"/>
                    <a:pt x="116" y="122"/>
                    <a:pt x="116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7" y="121"/>
                    <a:pt x="117" y="121"/>
                    <a:pt x="117" y="121"/>
                  </a:cubicBezTo>
                  <a:cubicBezTo>
                    <a:pt x="116" y="121"/>
                    <a:pt x="116" y="121"/>
                    <a:pt x="116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7" y="121"/>
                    <a:pt x="117" y="121"/>
                    <a:pt x="117" y="121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9" y="120"/>
                    <a:pt x="119" y="120"/>
                    <a:pt x="119" y="120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59" y="93"/>
                    <a:pt x="58" y="93"/>
                    <a:pt x="58" y="94"/>
                  </a:cubicBezTo>
                  <a:cubicBezTo>
                    <a:pt x="57" y="95"/>
                    <a:pt x="57" y="96"/>
                    <a:pt x="58" y="97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4" y="127"/>
                    <a:pt x="113" y="128"/>
                    <a:pt x="113" y="128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15" y="127"/>
                    <a:pt x="115" y="127"/>
                    <a:pt x="115" y="127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15" y="127"/>
                    <a:pt x="115" y="127"/>
                    <a:pt x="115" y="127"/>
                  </a:cubicBezTo>
                  <a:cubicBezTo>
                    <a:pt x="115" y="127"/>
                    <a:pt x="114" y="127"/>
                    <a:pt x="114" y="127"/>
                  </a:cubicBezTo>
                  <a:cubicBezTo>
                    <a:pt x="111" y="126"/>
                    <a:pt x="107" y="124"/>
                    <a:pt x="101" y="121"/>
                  </a:cubicBezTo>
                  <a:cubicBezTo>
                    <a:pt x="93" y="117"/>
                    <a:pt x="83" y="111"/>
                    <a:pt x="74" y="107"/>
                  </a:cubicBezTo>
                  <a:cubicBezTo>
                    <a:pt x="69" y="105"/>
                    <a:pt x="66" y="103"/>
                    <a:pt x="63" y="101"/>
                  </a:cubicBezTo>
                  <a:cubicBezTo>
                    <a:pt x="61" y="100"/>
                    <a:pt x="60" y="100"/>
                    <a:pt x="59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7" y="99"/>
                    <a:pt x="57" y="99"/>
                    <a:pt x="56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99"/>
                    <a:pt x="55" y="99"/>
                    <a:pt x="54" y="100"/>
                  </a:cubicBezTo>
                  <a:cubicBezTo>
                    <a:pt x="54" y="100"/>
                    <a:pt x="54" y="101"/>
                    <a:pt x="54" y="101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8" y="104"/>
                    <a:pt x="63" y="107"/>
                  </a:cubicBezTo>
                  <a:cubicBezTo>
                    <a:pt x="70" y="112"/>
                    <a:pt x="82" y="118"/>
                    <a:pt x="91" y="124"/>
                  </a:cubicBezTo>
                  <a:cubicBezTo>
                    <a:pt x="95" y="127"/>
                    <a:pt x="99" y="129"/>
                    <a:pt x="102" y="131"/>
                  </a:cubicBezTo>
                  <a:cubicBezTo>
                    <a:pt x="104" y="132"/>
                    <a:pt x="105" y="133"/>
                    <a:pt x="106" y="134"/>
                  </a:cubicBezTo>
                  <a:cubicBezTo>
                    <a:pt x="106" y="134"/>
                    <a:pt x="106" y="134"/>
                    <a:pt x="107" y="134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6" y="134"/>
                    <a:pt x="107" y="134"/>
                    <a:pt x="107" y="134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9" y="131"/>
                    <a:pt x="109" y="131"/>
                    <a:pt x="108" y="131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9" y="131"/>
                    <a:pt x="107" y="131"/>
                    <a:pt x="106" y="130"/>
                  </a:cubicBezTo>
                  <a:cubicBezTo>
                    <a:pt x="100" y="127"/>
                    <a:pt x="87" y="121"/>
                    <a:pt x="75" y="115"/>
                  </a:cubicBezTo>
                  <a:cubicBezTo>
                    <a:pt x="69" y="112"/>
                    <a:pt x="64" y="110"/>
                    <a:pt x="60" y="108"/>
                  </a:cubicBezTo>
                  <a:cubicBezTo>
                    <a:pt x="58" y="107"/>
                    <a:pt x="56" y="106"/>
                    <a:pt x="54" y="105"/>
                  </a:cubicBezTo>
                  <a:cubicBezTo>
                    <a:pt x="54" y="105"/>
                    <a:pt x="53" y="105"/>
                    <a:pt x="53" y="105"/>
                  </a:cubicBezTo>
                  <a:cubicBezTo>
                    <a:pt x="52" y="105"/>
                    <a:pt x="52" y="104"/>
                    <a:pt x="51" y="104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49" y="105"/>
                    <a:pt x="49" y="105"/>
                  </a:cubicBezTo>
                  <a:cubicBezTo>
                    <a:pt x="49" y="106"/>
                    <a:pt x="49" y="106"/>
                    <a:pt x="49" y="107"/>
                  </a:cubicBezTo>
                  <a:cubicBezTo>
                    <a:pt x="49" y="107"/>
                    <a:pt x="49" y="108"/>
                    <a:pt x="50" y="108"/>
                  </a:cubicBezTo>
                  <a:cubicBezTo>
                    <a:pt x="50" y="108"/>
                    <a:pt x="53" y="110"/>
                    <a:pt x="58" y="113"/>
                  </a:cubicBezTo>
                  <a:cubicBezTo>
                    <a:pt x="66" y="118"/>
                    <a:pt x="78" y="125"/>
                    <a:pt x="87" y="131"/>
                  </a:cubicBezTo>
                  <a:cubicBezTo>
                    <a:pt x="92" y="134"/>
                    <a:pt x="97" y="137"/>
                    <a:pt x="100" y="139"/>
                  </a:cubicBezTo>
                  <a:cubicBezTo>
                    <a:pt x="101" y="140"/>
                    <a:pt x="103" y="141"/>
                    <a:pt x="103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5" y="142"/>
                    <a:pt x="105" y="142"/>
                    <a:pt x="105" y="142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5" y="142"/>
                    <a:pt x="105" y="142"/>
                    <a:pt x="105" y="142"/>
                  </a:cubicBezTo>
                  <a:cubicBezTo>
                    <a:pt x="105" y="141"/>
                    <a:pt x="105" y="141"/>
                    <a:pt x="105" y="141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4" y="140"/>
                    <a:pt x="104" y="140"/>
                    <a:pt x="104" y="140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5" y="139"/>
                    <a:pt x="105" y="139"/>
                    <a:pt x="105" y="139"/>
                  </a:cubicBezTo>
                  <a:cubicBezTo>
                    <a:pt x="105" y="139"/>
                    <a:pt x="105" y="139"/>
                    <a:pt x="104" y="140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5" y="139"/>
                    <a:pt x="105" y="139"/>
                    <a:pt x="105" y="139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5" y="139"/>
                    <a:pt x="105" y="139"/>
                    <a:pt x="105" y="139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41"/>
                    <a:pt x="106" y="141"/>
                    <a:pt x="106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6" y="139"/>
                    <a:pt x="106" y="139"/>
                    <a:pt x="105" y="138"/>
                  </a:cubicBezTo>
                  <a:cubicBezTo>
                    <a:pt x="101" y="137"/>
                    <a:pt x="88" y="130"/>
                    <a:pt x="75" y="123"/>
                  </a:cubicBezTo>
                  <a:cubicBezTo>
                    <a:pt x="69" y="120"/>
                    <a:pt x="63" y="117"/>
                    <a:pt x="58" y="115"/>
                  </a:cubicBezTo>
                  <a:cubicBezTo>
                    <a:pt x="56" y="114"/>
                    <a:pt x="54" y="113"/>
                    <a:pt x="52" y="112"/>
                  </a:cubicBezTo>
                  <a:cubicBezTo>
                    <a:pt x="51" y="112"/>
                    <a:pt x="51" y="112"/>
                    <a:pt x="50" y="111"/>
                  </a:cubicBezTo>
                  <a:cubicBezTo>
                    <a:pt x="49" y="111"/>
                    <a:pt x="49" y="111"/>
                    <a:pt x="48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111"/>
                    <a:pt x="47" y="112"/>
                    <a:pt x="46" y="112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6" y="112"/>
                    <a:pt x="46" y="113"/>
                    <a:pt x="46" y="113"/>
                  </a:cubicBezTo>
                  <a:cubicBezTo>
                    <a:pt x="46" y="114"/>
                    <a:pt x="46" y="114"/>
                    <a:pt x="46" y="114"/>
                  </a:cubicBezTo>
                  <a:cubicBezTo>
                    <a:pt x="47" y="115"/>
                    <a:pt x="47" y="115"/>
                    <a:pt x="47" y="115"/>
                  </a:cubicBezTo>
                  <a:cubicBezTo>
                    <a:pt x="47" y="115"/>
                    <a:pt x="47" y="115"/>
                    <a:pt x="48" y="116"/>
                  </a:cubicBezTo>
                  <a:cubicBezTo>
                    <a:pt x="50" y="117"/>
                    <a:pt x="54" y="120"/>
                    <a:pt x="60" y="123"/>
                  </a:cubicBezTo>
                  <a:cubicBezTo>
                    <a:pt x="76" y="133"/>
                    <a:pt x="101" y="149"/>
                    <a:pt x="101" y="149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5"/>
                    <a:pt x="103" y="145"/>
                    <a:pt x="103" y="14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3" y="115"/>
                    <a:pt x="42" y="116"/>
                    <a:pt x="42" y="117"/>
                  </a:cubicBezTo>
                  <a:cubicBezTo>
                    <a:pt x="41" y="118"/>
                    <a:pt x="41" y="119"/>
                    <a:pt x="42" y="119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0" y="151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1" y="151"/>
                    <a:pt x="100" y="151"/>
                    <a:pt x="98" y="150"/>
                  </a:cubicBezTo>
                  <a:cubicBezTo>
                    <a:pt x="91" y="146"/>
                    <a:pt x="76" y="138"/>
                    <a:pt x="62" y="131"/>
                  </a:cubicBezTo>
                  <a:cubicBezTo>
                    <a:pt x="55" y="128"/>
                    <a:pt x="48" y="125"/>
                    <a:pt x="43" y="122"/>
                  </a:cubicBezTo>
                  <a:cubicBezTo>
                    <a:pt x="41" y="121"/>
                    <a:pt x="39" y="120"/>
                    <a:pt x="37" y="119"/>
                  </a:cubicBezTo>
                  <a:cubicBezTo>
                    <a:pt x="36" y="119"/>
                    <a:pt x="36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3" y="118"/>
                    <a:pt x="33" y="118"/>
                    <a:pt x="33" y="118"/>
                  </a:cubicBezTo>
                  <a:cubicBezTo>
                    <a:pt x="33" y="118"/>
                    <a:pt x="32" y="119"/>
                    <a:pt x="32" y="119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2" y="121"/>
                    <a:pt x="32" y="121"/>
                  </a:cubicBezTo>
                  <a:cubicBezTo>
                    <a:pt x="32" y="122"/>
                    <a:pt x="32" y="122"/>
                    <a:pt x="32" y="122"/>
                  </a:cubicBezTo>
                  <a:cubicBezTo>
                    <a:pt x="33" y="123"/>
                    <a:pt x="35" y="124"/>
                    <a:pt x="37" y="126"/>
                  </a:cubicBezTo>
                  <a:cubicBezTo>
                    <a:pt x="52" y="136"/>
                    <a:pt x="96" y="162"/>
                    <a:pt x="96" y="162"/>
                  </a:cubicBezTo>
                  <a:cubicBezTo>
                    <a:pt x="97" y="160"/>
                    <a:pt x="97" y="160"/>
                    <a:pt x="97" y="160"/>
                  </a:cubicBezTo>
                  <a:cubicBezTo>
                    <a:pt x="96" y="159"/>
                    <a:pt x="96" y="159"/>
                    <a:pt x="96" y="159"/>
                  </a:cubicBezTo>
                  <a:cubicBezTo>
                    <a:pt x="97" y="160"/>
                    <a:pt x="97" y="160"/>
                    <a:pt x="97" y="160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6" y="158"/>
                    <a:pt x="96" y="158"/>
                    <a:pt x="96" y="159"/>
                  </a:cubicBezTo>
                  <a:cubicBezTo>
                    <a:pt x="97" y="160"/>
                    <a:pt x="97" y="160"/>
                    <a:pt x="97" y="160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60"/>
                    <a:pt x="97" y="160"/>
                    <a:pt x="97" y="160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60"/>
                    <a:pt x="97" y="160"/>
                    <a:pt x="97" y="160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8"/>
                    <a:pt x="97" y="158"/>
                    <a:pt x="96" y="158"/>
                  </a:cubicBezTo>
                  <a:cubicBezTo>
                    <a:pt x="93" y="156"/>
                    <a:pt x="87" y="153"/>
                    <a:pt x="79" y="149"/>
                  </a:cubicBezTo>
                  <a:cubicBezTo>
                    <a:pt x="67" y="143"/>
                    <a:pt x="52" y="135"/>
                    <a:pt x="39" y="128"/>
                  </a:cubicBezTo>
                  <a:cubicBezTo>
                    <a:pt x="33" y="125"/>
                    <a:pt x="28" y="122"/>
                    <a:pt x="23" y="120"/>
                  </a:cubicBezTo>
                  <a:cubicBezTo>
                    <a:pt x="21" y="119"/>
                    <a:pt x="20" y="118"/>
                    <a:pt x="18" y="118"/>
                  </a:cubicBezTo>
                  <a:cubicBezTo>
                    <a:pt x="18" y="117"/>
                    <a:pt x="17" y="117"/>
                    <a:pt x="17" y="117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6" y="117"/>
                    <a:pt x="16" y="117"/>
                    <a:pt x="15" y="117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17"/>
                    <a:pt x="14" y="117"/>
                    <a:pt x="13" y="118"/>
                  </a:cubicBezTo>
                  <a:cubicBezTo>
                    <a:pt x="13" y="119"/>
                    <a:pt x="13" y="120"/>
                    <a:pt x="14" y="120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5"/>
                    <a:pt x="12" y="125"/>
                    <a:pt x="11" y="126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1" y="129"/>
                    <a:pt x="12" y="129"/>
                    <a:pt x="12" y="129"/>
                  </a:cubicBezTo>
                  <a:cubicBezTo>
                    <a:pt x="12" y="129"/>
                    <a:pt x="13" y="130"/>
                    <a:pt x="14" y="130"/>
                  </a:cubicBezTo>
                  <a:cubicBezTo>
                    <a:pt x="16" y="132"/>
                    <a:pt x="23" y="136"/>
                    <a:pt x="31" y="141"/>
                  </a:cubicBezTo>
                  <a:cubicBezTo>
                    <a:pt x="42" y="148"/>
                    <a:pt x="58" y="157"/>
                    <a:pt x="70" y="164"/>
                  </a:cubicBezTo>
                  <a:cubicBezTo>
                    <a:pt x="76" y="168"/>
                    <a:pt x="82" y="172"/>
                    <a:pt x="86" y="174"/>
                  </a:cubicBezTo>
                  <a:cubicBezTo>
                    <a:pt x="88" y="175"/>
                    <a:pt x="89" y="176"/>
                    <a:pt x="90" y="177"/>
                  </a:cubicBezTo>
                  <a:cubicBezTo>
                    <a:pt x="91" y="178"/>
                    <a:pt x="91" y="178"/>
                    <a:pt x="91" y="178"/>
                  </a:cubicBezTo>
                  <a:cubicBezTo>
                    <a:pt x="91" y="178"/>
                    <a:pt x="91" y="178"/>
                    <a:pt x="91" y="178"/>
                  </a:cubicBezTo>
                  <a:cubicBezTo>
                    <a:pt x="91" y="178"/>
                    <a:pt x="91" y="178"/>
                    <a:pt x="91" y="178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1" y="177"/>
                    <a:pt x="91" y="177"/>
                    <a:pt x="91" y="177"/>
                  </a:cubicBezTo>
                  <a:cubicBezTo>
                    <a:pt x="91" y="178"/>
                    <a:pt x="91" y="178"/>
                    <a:pt x="91" y="178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1" y="177"/>
                    <a:pt x="91" y="177"/>
                    <a:pt x="91" y="177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1" y="176"/>
                    <a:pt x="91" y="176"/>
                    <a:pt x="91" y="176"/>
                  </a:cubicBezTo>
                  <a:cubicBezTo>
                    <a:pt x="91" y="177"/>
                    <a:pt x="91" y="177"/>
                    <a:pt x="91" y="177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1" y="176"/>
                    <a:pt x="91" y="176"/>
                    <a:pt x="91" y="176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1" y="176"/>
                    <a:pt x="91" y="176"/>
                    <a:pt x="91" y="176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6"/>
                    <a:pt x="91" y="176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3" y="177"/>
                    <a:pt x="93" y="177"/>
                    <a:pt x="93" y="177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5"/>
                    <a:pt x="93" y="175"/>
                    <a:pt x="92" y="175"/>
                  </a:cubicBezTo>
                  <a:cubicBezTo>
                    <a:pt x="89" y="173"/>
                    <a:pt x="82" y="170"/>
                    <a:pt x="75" y="165"/>
                  </a:cubicBezTo>
                  <a:cubicBezTo>
                    <a:pt x="63" y="159"/>
                    <a:pt x="48" y="150"/>
                    <a:pt x="35" y="143"/>
                  </a:cubicBezTo>
                  <a:cubicBezTo>
                    <a:pt x="29" y="139"/>
                    <a:pt x="24" y="136"/>
                    <a:pt x="19" y="134"/>
                  </a:cubicBezTo>
                  <a:cubicBezTo>
                    <a:pt x="17" y="133"/>
                    <a:pt x="15" y="132"/>
                    <a:pt x="14" y="131"/>
                  </a:cubicBezTo>
                  <a:cubicBezTo>
                    <a:pt x="13" y="131"/>
                    <a:pt x="13" y="131"/>
                    <a:pt x="12" y="130"/>
                  </a:cubicBezTo>
                  <a:cubicBezTo>
                    <a:pt x="12" y="130"/>
                    <a:pt x="11" y="130"/>
                    <a:pt x="10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9" y="130"/>
                    <a:pt x="9" y="131"/>
                    <a:pt x="9" y="131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8" y="131"/>
                    <a:pt x="8" y="132"/>
                    <a:pt x="8" y="132"/>
                  </a:cubicBezTo>
                  <a:cubicBezTo>
                    <a:pt x="8" y="133"/>
                    <a:pt x="9" y="133"/>
                    <a:pt x="9" y="133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11" y="135"/>
                    <a:pt x="12" y="136"/>
                    <a:pt x="15" y="138"/>
                  </a:cubicBezTo>
                  <a:cubicBezTo>
                    <a:pt x="25" y="144"/>
                    <a:pt x="44" y="155"/>
                    <a:pt x="60" y="165"/>
                  </a:cubicBezTo>
                  <a:cubicBezTo>
                    <a:pt x="69" y="170"/>
                    <a:pt x="77" y="175"/>
                    <a:pt x="82" y="178"/>
                  </a:cubicBezTo>
                  <a:cubicBezTo>
                    <a:pt x="85" y="180"/>
                    <a:pt x="87" y="182"/>
                    <a:pt x="89" y="183"/>
                  </a:cubicBezTo>
                  <a:cubicBezTo>
                    <a:pt x="90" y="183"/>
                    <a:pt x="90" y="184"/>
                    <a:pt x="91" y="184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2" y="184"/>
                    <a:pt x="92" y="184"/>
                    <a:pt x="92" y="184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2" y="184"/>
                    <a:pt x="92" y="184"/>
                    <a:pt x="92" y="184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1" y="182"/>
                    <a:pt x="91" y="182"/>
                    <a:pt x="91" y="182"/>
                  </a:cubicBezTo>
                  <a:cubicBezTo>
                    <a:pt x="91" y="183"/>
                    <a:pt x="91" y="183"/>
                    <a:pt x="91" y="183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1" y="182"/>
                    <a:pt x="91" y="182"/>
                    <a:pt x="91" y="182"/>
                  </a:cubicBezTo>
                  <a:cubicBezTo>
                    <a:pt x="93" y="183"/>
                    <a:pt x="93" y="183"/>
                    <a:pt x="93" y="183"/>
                  </a:cubicBezTo>
                  <a:cubicBezTo>
                    <a:pt x="94" y="182"/>
                    <a:pt x="94" y="182"/>
                    <a:pt x="94" y="182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6"/>
                    <a:pt x="8" y="136"/>
                    <a:pt x="8" y="137"/>
                  </a:cubicBezTo>
                  <a:cubicBezTo>
                    <a:pt x="8" y="138"/>
                    <a:pt x="7" y="138"/>
                    <a:pt x="7" y="139"/>
                  </a:cubicBezTo>
                  <a:cubicBezTo>
                    <a:pt x="7" y="139"/>
                    <a:pt x="8" y="139"/>
                    <a:pt x="8" y="140"/>
                  </a:cubicBezTo>
                  <a:cubicBezTo>
                    <a:pt x="8" y="140"/>
                    <a:pt x="8" y="140"/>
                    <a:pt x="9" y="141"/>
                  </a:cubicBezTo>
                  <a:cubicBezTo>
                    <a:pt x="10" y="142"/>
                    <a:pt x="12" y="143"/>
                    <a:pt x="14" y="145"/>
                  </a:cubicBezTo>
                  <a:cubicBezTo>
                    <a:pt x="24" y="151"/>
                    <a:pt x="43" y="163"/>
                    <a:pt x="59" y="172"/>
                  </a:cubicBezTo>
                  <a:cubicBezTo>
                    <a:pt x="68" y="177"/>
                    <a:pt x="75" y="182"/>
                    <a:pt x="81" y="185"/>
                  </a:cubicBezTo>
                  <a:cubicBezTo>
                    <a:pt x="84" y="187"/>
                    <a:pt x="86" y="188"/>
                    <a:pt x="88" y="189"/>
                  </a:cubicBezTo>
                  <a:cubicBezTo>
                    <a:pt x="88" y="190"/>
                    <a:pt x="89" y="190"/>
                    <a:pt x="89" y="191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90" y="190"/>
                    <a:pt x="90" y="190"/>
                    <a:pt x="90" y="190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90" y="190"/>
                    <a:pt x="90" y="190"/>
                    <a:pt x="90" y="190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90" y="191"/>
                    <a:pt x="90" y="191"/>
                    <a:pt x="90" y="191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89" y="189"/>
                    <a:pt x="89" y="189"/>
                    <a:pt x="89" y="189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89" y="189"/>
                    <a:pt x="89" y="189"/>
                    <a:pt x="89" y="189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89" y="188"/>
                    <a:pt x="89" y="188"/>
                    <a:pt x="89" y="188"/>
                  </a:cubicBezTo>
                  <a:cubicBezTo>
                    <a:pt x="89" y="189"/>
                    <a:pt x="89" y="189"/>
                    <a:pt x="89" y="189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89" y="188"/>
                    <a:pt x="89" y="188"/>
                    <a:pt x="89" y="188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0" y="188"/>
                    <a:pt x="90" y="188"/>
                    <a:pt x="90" y="188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0" y="188"/>
                    <a:pt x="90" y="188"/>
                    <a:pt x="90" y="188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92" y="188"/>
                    <a:pt x="92" y="188"/>
                    <a:pt x="92" y="188"/>
                  </a:cubicBezTo>
                  <a:cubicBezTo>
                    <a:pt x="92" y="188"/>
                    <a:pt x="92" y="188"/>
                    <a:pt x="91" y="187"/>
                  </a:cubicBezTo>
                  <a:cubicBezTo>
                    <a:pt x="91" y="189"/>
                    <a:pt x="91" y="189"/>
                    <a:pt x="91" y="189"/>
                  </a:cubicBezTo>
                  <a:cubicBezTo>
                    <a:pt x="92" y="188"/>
                    <a:pt x="92" y="188"/>
                    <a:pt x="92" y="188"/>
                  </a:cubicBezTo>
                  <a:cubicBezTo>
                    <a:pt x="92" y="188"/>
                    <a:pt x="91" y="187"/>
                    <a:pt x="90" y="187"/>
                  </a:cubicBezTo>
                  <a:cubicBezTo>
                    <a:pt x="84" y="184"/>
                    <a:pt x="64" y="173"/>
                    <a:pt x="46" y="162"/>
                  </a:cubicBezTo>
                  <a:cubicBezTo>
                    <a:pt x="36" y="157"/>
                    <a:pt x="27" y="152"/>
                    <a:pt x="20" y="148"/>
                  </a:cubicBezTo>
                  <a:cubicBezTo>
                    <a:pt x="17" y="146"/>
                    <a:pt x="14" y="144"/>
                    <a:pt x="12" y="143"/>
                  </a:cubicBezTo>
                  <a:cubicBezTo>
                    <a:pt x="10" y="143"/>
                    <a:pt x="10" y="142"/>
                    <a:pt x="9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8" y="141"/>
                    <a:pt x="7" y="141"/>
                    <a:pt x="7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142"/>
                    <a:pt x="5" y="142"/>
                    <a:pt x="5" y="142"/>
                  </a:cubicBezTo>
                  <a:cubicBezTo>
                    <a:pt x="5" y="143"/>
                    <a:pt x="5" y="143"/>
                    <a:pt x="5" y="144"/>
                  </a:cubicBezTo>
                  <a:cubicBezTo>
                    <a:pt x="5" y="144"/>
                    <a:pt x="5" y="145"/>
                    <a:pt x="6" y="145"/>
                  </a:cubicBezTo>
                  <a:cubicBezTo>
                    <a:pt x="6" y="145"/>
                    <a:pt x="11" y="148"/>
                    <a:pt x="19" y="153"/>
                  </a:cubicBezTo>
                  <a:cubicBezTo>
                    <a:pt x="30" y="160"/>
                    <a:pt x="48" y="171"/>
                    <a:pt x="62" y="180"/>
                  </a:cubicBezTo>
                  <a:cubicBezTo>
                    <a:pt x="70" y="185"/>
                    <a:pt x="76" y="189"/>
                    <a:pt x="81" y="192"/>
                  </a:cubicBezTo>
                  <a:cubicBezTo>
                    <a:pt x="83" y="193"/>
                    <a:pt x="85" y="195"/>
                    <a:pt x="87" y="196"/>
                  </a:cubicBezTo>
                  <a:cubicBezTo>
                    <a:pt x="87" y="196"/>
                    <a:pt x="88" y="196"/>
                    <a:pt x="88" y="196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90" y="195"/>
                    <a:pt x="90" y="195"/>
                    <a:pt x="90" y="195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88" y="197"/>
                    <a:pt x="88" y="197"/>
                    <a:pt x="88" y="197"/>
                  </a:cubicBezTo>
                  <a:cubicBezTo>
                    <a:pt x="90" y="195"/>
                    <a:pt x="90" y="195"/>
                    <a:pt x="90" y="195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5"/>
                    <a:pt x="90" y="195"/>
                    <a:pt x="90" y="195"/>
                  </a:cubicBezTo>
                  <a:cubicBezTo>
                    <a:pt x="88" y="195"/>
                    <a:pt x="88" y="195"/>
                    <a:pt x="88" y="195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90" y="195"/>
                    <a:pt x="90" y="195"/>
                    <a:pt x="90" y="195"/>
                  </a:cubicBezTo>
                  <a:cubicBezTo>
                    <a:pt x="88" y="195"/>
                    <a:pt x="88" y="195"/>
                    <a:pt x="88" y="195"/>
                  </a:cubicBezTo>
                  <a:cubicBezTo>
                    <a:pt x="90" y="195"/>
                    <a:pt x="90" y="195"/>
                    <a:pt x="90" y="195"/>
                  </a:cubicBezTo>
                  <a:cubicBezTo>
                    <a:pt x="91" y="194"/>
                    <a:pt x="91" y="194"/>
                    <a:pt x="91" y="194"/>
                  </a:cubicBezTo>
                  <a:cubicBezTo>
                    <a:pt x="91" y="194"/>
                    <a:pt x="70" y="182"/>
                    <a:pt x="49" y="171"/>
                  </a:cubicBezTo>
                  <a:cubicBezTo>
                    <a:pt x="39" y="165"/>
                    <a:pt x="28" y="159"/>
                    <a:pt x="20" y="155"/>
                  </a:cubicBezTo>
                  <a:cubicBezTo>
                    <a:pt x="16" y="153"/>
                    <a:pt x="13" y="151"/>
                    <a:pt x="10" y="150"/>
                  </a:cubicBezTo>
                  <a:cubicBezTo>
                    <a:pt x="9" y="149"/>
                    <a:pt x="8" y="148"/>
                    <a:pt x="7" y="148"/>
                  </a:cubicBezTo>
                  <a:cubicBezTo>
                    <a:pt x="7" y="148"/>
                    <a:pt x="6" y="148"/>
                    <a:pt x="6" y="148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6" y="147"/>
                    <a:pt x="5" y="147"/>
                    <a:pt x="5" y="147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4" y="148"/>
                    <a:pt x="3" y="148"/>
                    <a:pt x="3" y="148"/>
                  </a:cubicBezTo>
                  <a:cubicBezTo>
                    <a:pt x="3" y="149"/>
                    <a:pt x="3" y="149"/>
                    <a:pt x="3" y="150"/>
                  </a:cubicBezTo>
                  <a:cubicBezTo>
                    <a:pt x="3" y="150"/>
                    <a:pt x="3" y="151"/>
                    <a:pt x="4" y="151"/>
                  </a:cubicBezTo>
                  <a:cubicBezTo>
                    <a:pt x="4" y="151"/>
                    <a:pt x="9" y="154"/>
                    <a:pt x="17" y="159"/>
                  </a:cubicBezTo>
                  <a:cubicBezTo>
                    <a:pt x="29" y="167"/>
                    <a:pt x="47" y="178"/>
                    <a:pt x="63" y="187"/>
                  </a:cubicBezTo>
                  <a:cubicBezTo>
                    <a:pt x="70" y="192"/>
                    <a:pt x="77" y="196"/>
                    <a:pt x="82" y="199"/>
                  </a:cubicBezTo>
                  <a:cubicBezTo>
                    <a:pt x="84" y="201"/>
                    <a:pt x="86" y="202"/>
                    <a:pt x="87" y="203"/>
                  </a:cubicBezTo>
                  <a:cubicBezTo>
                    <a:pt x="88" y="204"/>
                    <a:pt x="89" y="204"/>
                    <a:pt x="89" y="204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90" y="204"/>
                    <a:pt x="90" y="204"/>
                    <a:pt x="90" y="204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90" y="204"/>
                    <a:pt x="90" y="204"/>
                    <a:pt x="90" y="204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89" y="203"/>
                    <a:pt x="89" y="203"/>
                    <a:pt x="89" y="203"/>
                  </a:cubicBezTo>
                  <a:cubicBezTo>
                    <a:pt x="89" y="204"/>
                    <a:pt x="89" y="204"/>
                    <a:pt x="89" y="204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89" y="203"/>
                    <a:pt x="89" y="203"/>
                    <a:pt x="89" y="203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89" y="202"/>
                    <a:pt x="89" y="202"/>
                    <a:pt x="89" y="202"/>
                  </a:cubicBezTo>
                  <a:cubicBezTo>
                    <a:pt x="89" y="202"/>
                    <a:pt x="89" y="203"/>
                    <a:pt x="89" y="203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89" y="202"/>
                    <a:pt x="89" y="202"/>
                    <a:pt x="89" y="202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92" y="201"/>
                    <a:pt x="92" y="201"/>
                    <a:pt x="92" y="201"/>
                  </a:cubicBezTo>
                  <a:cubicBezTo>
                    <a:pt x="92" y="201"/>
                    <a:pt x="70" y="190"/>
                    <a:pt x="49" y="178"/>
                  </a:cubicBezTo>
                  <a:cubicBezTo>
                    <a:pt x="38" y="173"/>
                    <a:pt x="27" y="167"/>
                    <a:pt x="19" y="163"/>
                  </a:cubicBezTo>
                  <a:cubicBezTo>
                    <a:pt x="14" y="160"/>
                    <a:pt x="11" y="159"/>
                    <a:pt x="8" y="157"/>
                  </a:cubicBezTo>
                  <a:cubicBezTo>
                    <a:pt x="7" y="157"/>
                    <a:pt x="6" y="156"/>
                    <a:pt x="5" y="156"/>
                  </a:cubicBezTo>
                  <a:cubicBezTo>
                    <a:pt x="4" y="156"/>
                    <a:pt x="4" y="155"/>
                    <a:pt x="4" y="155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55"/>
                    <a:pt x="1" y="156"/>
                    <a:pt x="1" y="156"/>
                  </a:cubicBezTo>
                  <a:cubicBezTo>
                    <a:pt x="2" y="157"/>
                    <a:pt x="2" y="157"/>
                    <a:pt x="2" y="157"/>
                  </a:cubicBezTo>
                  <a:cubicBezTo>
                    <a:pt x="1" y="156"/>
                    <a:pt x="1" y="156"/>
                    <a:pt x="1" y="156"/>
                  </a:cubicBezTo>
                  <a:cubicBezTo>
                    <a:pt x="1" y="156"/>
                    <a:pt x="0" y="157"/>
                    <a:pt x="0" y="157"/>
                  </a:cubicBezTo>
                  <a:cubicBezTo>
                    <a:pt x="0" y="158"/>
                    <a:pt x="1" y="158"/>
                    <a:pt x="1" y="158"/>
                  </a:cubicBezTo>
                  <a:cubicBezTo>
                    <a:pt x="1" y="159"/>
                    <a:pt x="1" y="159"/>
                    <a:pt x="2" y="159"/>
                  </a:cubicBezTo>
                  <a:cubicBezTo>
                    <a:pt x="3" y="161"/>
                    <a:pt x="5" y="162"/>
                    <a:pt x="8" y="164"/>
                  </a:cubicBezTo>
                  <a:cubicBezTo>
                    <a:pt x="18" y="171"/>
                    <a:pt x="38" y="183"/>
                    <a:pt x="56" y="193"/>
                  </a:cubicBezTo>
                  <a:cubicBezTo>
                    <a:pt x="65" y="198"/>
                    <a:pt x="73" y="203"/>
                    <a:pt x="79" y="207"/>
                  </a:cubicBezTo>
                  <a:cubicBezTo>
                    <a:pt x="82" y="209"/>
                    <a:pt x="85" y="210"/>
                    <a:pt x="86" y="212"/>
                  </a:cubicBezTo>
                  <a:cubicBezTo>
                    <a:pt x="87" y="212"/>
                    <a:pt x="88" y="213"/>
                    <a:pt x="88" y="213"/>
                  </a:cubicBezTo>
                  <a:cubicBezTo>
                    <a:pt x="89" y="213"/>
                    <a:pt x="89" y="213"/>
                    <a:pt x="89" y="213"/>
                  </a:cubicBezTo>
                  <a:cubicBezTo>
                    <a:pt x="89" y="212"/>
                    <a:pt x="89" y="212"/>
                    <a:pt x="89" y="212"/>
                  </a:cubicBezTo>
                  <a:cubicBezTo>
                    <a:pt x="89" y="213"/>
                    <a:pt x="89" y="213"/>
                    <a:pt x="89" y="213"/>
                  </a:cubicBezTo>
                  <a:cubicBezTo>
                    <a:pt x="89" y="213"/>
                    <a:pt x="89" y="213"/>
                    <a:pt x="89" y="213"/>
                  </a:cubicBezTo>
                  <a:cubicBezTo>
                    <a:pt x="89" y="212"/>
                    <a:pt x="89" y="212"/>
                    <a:pt x="89" y="212"/>
                  </a:cubicBezTo>
                  <a:cubicBezTo>
                    <a:pt x="89" y="213"/>
                    <a:pt x="89" y="213"/>
                    <a:pt x="89" y="213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88" y="212"/>
                    <a:pt x="88" y="212"/>
                    <a:pt x="88" y="212"/>
                  </a:cubicBezTo>
                  <a:cubicBezTo>
                    <a:pt x="88" y="213"/>
                    <a:pt x="88" y="213"/>
                    <a:pt x="89" y="213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88" y="212"/>
                    <a:pt x="88" y="212"/>
                    <a:pt x="88" y="212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89" y="211"/>
                    <a:pt x="89" y="211"/>
                    <a:pt x="89" y="211"/>
                  </a:cubicBezTo>
                  <a:cubicBezTo>
                    <a:pt x="88" y="212"/>
                    <a:pt x="88" y="212"/>
                    <a:pt x="88" y="212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89" y="211"/>
                    <a:pt x="89" y="211"/>
                    <a:pt x="89" y="211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89" y="211"/>
                    <a:pt x="89" y="211"/>
                    <a:pt x="89" y="211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89" y="210"/>
                    <a:pt x="89" y="210"/>
                    <a:pt x="89" y="211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2"/>
                    <a:pt x="90" y="212"/>
                    <a:pt x="90" y="212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1"/>
                    <a:pt x="90" y="211"/>
                    <a:pt x="90" y="211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1"/>
                    <a:pt x="90" y="211"/>
                    <a:pt x="90" y="211"/>
                  </a:cubicBezTo>
                  <a:cubicBezTo>
                    <a:pt x="90" y="210"/>
                    <a:pt x="90" y="210"/>
                    <a:pt x="90" y="210"/>
                  </a:cubicBezTo>
                  <a:cubicBezTo>
                    <a:pt x="90" y="210"/>
                    <a:pt x="89" y="210"/>
                    <a:pt x="88" y="210"/>
                  </a:cubicBezTo>
                  <a:cubicBezTo>
                    <a:pt x="85" y="208"/>
                    <a:pt x="78" y="205"/>
                    <a:pt x="70" y="200"/>
                  </a:cubicBezTo>
                  <a:cubicBezTo>
                    <a:pt x="57" y="193"/>
                    <a:pt x="41" y="184"/>
                    <a:pt x="28" y="176"/>
                  </a:cubicBezTo>
                  <a:cubicBezTo>
                    <a:pt x="21" y="173"/>
                    <a:pt x="15" y="169"/>
                    <a:pt x="11" y="167"/>
                  </a:cubicBezTo>
                  <a:cubicBezTo>
                    <a:pt x="9" y="166"/>
                    <a:pt x="7" y="165"/>
                    <a:pt x="6" y="164"/>
                  </a:cubicBezTo>
                  <a:cubicBezTo>
                    <a:pt x="6" y="164"/>
                    <a:pt x="5" y="163"/>
                    <a:pt x="5" y="163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4" y="163"/>
                    <a:pt x="4" y="163"/>
                    <a:pt x="3" y="163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163"/>
                    <a:pt x="2" y="163"/>
                    <a:pt x="1" y="164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1" y="164"/>
                    <a:pt x="1" y="165"/>
                    <a:pt x="1" y="165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3" y="168"/>
                    <a:pt x="5" y="170"/>
                    <a:pt x="8" y="172"/>
                  </a:cubicBezTo>
                  <a:cubicBezTo>
                    <a:pt x="19" y="178"/>
                    <a:pt x="39" y="191"/>
                    <a:pt x="57" y="202"/>
                  </a:cubicBezTo>
                  <a:cubicBezTo>
                    <a:pt x="66" y="207"/>
                    <a:pt x="74" y="212"/>
                    <a:pt x="80" y="215"/>
                  </a:cubicBezTo>
                  <a:cubicBezTo>
                    <a:pt x="83" y="217"/>
                    <a:pt x="85" y="219"/>
                    <a:pt x="87" y="220"/>
                  </a:cubicBezTo>
                  <a:cubicBezTo>
                    <a:pt x="88" y="220"/>
                    <a:pt x="89" y="221"/>
                    <a:pt x="89" y="221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0" y="220"/>
                    <a:pt x="90" y="220"/>
                    <a:pt x="90" y="220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0" y="220"/>
                    <a:pt x="90" y="220"/>
                    <a:pt x="90" y="220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0" y="221"/>
                    <a:pt x="90" y="221"/>
                    <a:pt x="90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1"/>
                    <a:pt x="89" y="221"/>
                    <a:pt x="89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0"/>
                    <a:pt x="89" y="220"/>
                    <a:pt x="89" y="220"/>
                  </a:cubicBezTo>
                  <a:cubicBezTo>
                    <a:pt x="89" y="220"/>
                    <a:pt x="89" y="220"/>
                    <a:pt x="89" y="221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89" y="220"/>
                    <a:pt x="89" y="220"/>
                    <a:pt x="89" y="220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92" y="218"/>
                    <a:pt x="92" y="218"/>
                    <a:pt x="92" y="218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29" y="186"/>
                    <a:pt x="28" y="186"/>
                    <a:pt x="27" y="187"/>
                  </a:cubicBezTo>
                  <a:cubicBezTo>
                    <a:pt x="27" y="187"/>
                    <a:pt x="27" y="188"/>
                    <a:pt x="27" y="188"/>
                  </a:cubicBezTo>
                  <a:cubicBezTo>
                    <a:pt x="27" y="189"/>
                    <a:pt x="27" y="189"/>
                    <a:pt x="27" y="189"/>
                  </a:cubicBezTo>
                  <a:cubicBezTo>
                    <a:pt x="28" y="190"/>
                    <a:pt x="28" y="190"/>
                    <a:pt x="28" y="190"/>
                  </a:cubicBezTo>
                  <a:cubicBezTo>
                    <a:pt x="28" y="190"/>
                    <a:pt x="28" y="190"/>
                    <a:pt x="29" y="191"/>
                  </a:cubicBezTo>
                  <a:cubicBezTo>
                    <a:pt x="31" y="192"/>
                    <a:pt x="36" y="195"/>
                    <a:pt x="42" y="199"/>
                  </a:cubicBezTo>
                  <a:cubicBezTo>
                    <a:pt x="52" y="205"/>
                    <a:pt x="64" y="212"/>
                    <a:pt x="73" y="218"/>
                  </a:cubicBezTo>
                  <a:cubicBezTo>
                    <a:pt x="78" y="221"/>
                    <a:pt x="82" y="224"/>
                    <a:pt x="85" y="226"/>
                  </a:cubicBezTo>
                  <a:cubicBezTo>
                    <a:pt x="87" y="227"/>
                    <a:pt x="88" y="227"/>
                    <a:pt x="89" y="228"/>
                  </a:cubicBezTo>
                  <a:cubicBezTo>
                    <a:pt x="89" y="228"/>
                    <a:pt x="90" y="228"/>
                    <a:pt x="90" y="228"/>
                  </a:cubicBezTo>
                  <a:cubicBezTo>
                    <a:pt x="90" y="228"/>
                    <a:pt x="90" y="228"/>
                    <a:pt x="90" y="228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1" y="228"/>
                    <a:pt x="91" y="228"/>
                    <a:pt x="91" y="228"/>
                  </a:cubicBezTo>
                  <a:cubicBezTo>
                    <a:pt x="90" y="228"/>
                    <a:pt x="90" y="228"/>
                    <a:pt x="90" y="228"/>
                  </a:cubicBezTo>
                  <a:cubicBezTo>
                    <a:pt x="90" y="229"/>
                    <a:pt x="90" y="229"/>
                    <a:pt x="90" y="229"/>
                  </a:cubicBezTo>
                  <a:cubicBezTo>
                    <a:pt x="91" y="228"/>
                    <a:pt x="91" y="228"/>
                    <a:pt x="91" y="228"/>
                  </a:cubicBezTo>
                  <a:cubicBezTo>
                    <a:pt x="90" y="228"/>
                    <a:pt x="90" y="228"/>
                    <a:pt x="90" y="228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0" y="228"/>
                    <a:pt x="90" y="228"/>
                    <a:pt x="90" y="228"/>
                  </a:cubicBezTo>
                  <a:cubicBezTo>
                    <a:pt x="90" y="228"/>
                    <a:pt x="90" y="228"/>
                    <a:pt x="90" y="228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0" y="228"/>
                    <a:pt x="90" y="228"/>
                    <a:pt x="90" y="228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89" y="227"/>
                    <a:pt x="89" y="227"/>
                    <a:pt x="89" y="227"/>
                  </a:cubicBezTo>
                  <a:cubicBezTo>
                    <a:pt x="89" y="228"/>
                    <a:pt x="90" y="228"/>
                    <a:pt x="90" y="228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89" y="227"/>
                    <a:pt x="89" y="227"/>
                    <a:pt x="89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7" y="192"/>
                    <a:pt x="26" y="192"/>
                    <a:pt x="25" y="193"/>
                  </a:cubicBezTo>
                  <a:cubicBezTo>
                    <a:pt x="25" y="193"/>
                    <a:pt x="25" y="194"/>
                    <a:pt x="25" y="194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6" y="195"/>
                    <a:pt x="26" y="196"/>
                    <a:pt x="26" y="196"/>
                  </a:cubicBezTo>
                  <a:cubicBezTo>
                    <a:pt x="27" y="197"/>
                    <a:pt x="29" y="198"/>
                    <a:pt x="31" y="199"/>
                  </a:cubicBezTo>
                  <a:cubicBezTo>
                    <a:pt x="46" y="210"/>
                    <a:pt x="92" y="237"/>
                    <a:pt x="92" y="237"/>
                  </a:cubicBezTo>
                  <a:cubicBezTo>
                    <a:pt x="93" y="235"/>
                    <a:pt x="93" y="235"/>
                    <a:pt x="93" y="235"/>
                  </a:cubicBezTo>
                  <a:cubicBezTo>
                    <a:pt x="94" y="233"/>
                    <a:pt x="94" y="233"/>
                    <a:pt x="94" y="233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6" y="200"/>
                    <a:pt x="25" y="201"/>
                    <a:pt x="24" y="201"/>
                  </a:cubicBezTo>
                  <a:cubicBezTo>
                    <a:pt x="24" y="202"/>
                    <a:pt x="24" y="202"/>
                    <a:pt x="24" y="203"/>
                  </a:cubicBezTo>
                  <a:cubicBezTo>
                    <a:pt x="24" y="203"/>
                    <a:pt x="24" y="204"/>
                    <a:pt x="24" y="204"/>
                  </a:cubicBezTo>
                  <a:cubicBezTo>
                    <a:pt x="24" y="204"/>
                    <a:pt x="25" y="204"/>
                    <a:pt x="25" y="205"/>
                  </a:cubicBezTo>
                  <a:cubicBezTo>
                    <a:pt x="26" y="206"/>
                    <a:pt x="28" y="207"/>
                    <a:pt x="30" y="208"/>
                  </a:cubicBezTo>
                  <a:cubicBezTo>
                    <a:pt x="38" y="214"/>
                    <a:pt x="55" y="224"/>
                    <a:pt x="69" y="232"/>
                  </a:cubicBezTo>
                  <a:cubicBezTo>
                    <a:pt x="77" y="237"/>
                    <a:pt x="83" y="241"/>
                    <a:pt x="88" y="244"/>
                  </a:cubicBezTo>
                  <a:cubicBezTo>
                    <a:pt x="91" y="245"/>
                    <a:pt x="93" y="246"/>
                    <a:pt x="94" y="247"/>
                  </a:cubicBezTo>
                  <a:cubicBezTo>
                    <a:pt x="95" y="248"/>
                    <a:pt x="95" y="248"/>
                    <a:pt x="96" y="248"/>
                  </a:cubicBezTo>
                  <a:cubicBezTo>
                    <a:pt x="96" y="249"/>
                    <a:pt x="96" y="249"/>
                    <a:pt x="96" y="249"/>
                  </a:cubicBezTo>
                  <a:cubicBezTo>
                    <a:pt x="97" y="248"/>
                    <a:pt x="97" y="248"/>
                    <a:pt x="97" y="248"/>
                  </a:cubicBezTo>
                  <a:cubicBezTo>
                    <a:pt x="96" y="248"/>
                    <a:pt x="96" y="248"/>
                    <a:pt x="96" y="248"/>
                  </a:cubicBezTo>
                  <a:cubicBezTo>
                    <a:pt x="96" y="249"/>
                    <a:pt x="96" y="249"/>
                    <a:pt x="96" y="249"/>
                  </a:cubicBezTo>
                  <a:cubicBezTo>
                    <a:pt x="97" y="248"/>
                    <a:pt x="97" y="248"/>
                    <a:pt x="97" y="248"/>
                  </a:cubicBezTo>
                  <a:cubicBezTo>
                    <a:pt x="96" y="248"/>
                    <a:pt x="96" y="248"/>
                    <a:pt x="96" y="248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5" y="247"/>
                    <a:pt x="95" y="247"/>
                    <a:pt x="95" y="247"/>
                  </a:cubicBezTo>
                  <a:cubicBezTo>
                    <a:pt x="95" y="248"/>
                    <a:pt x="96" y="248"/>
                    <a:pt x="96" y="248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5" y="247"/>
                    <a:pt x="95" y="247"/>
                    <a:pt x="95" y="247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6" y="246"/>
                    <a:pt x="96" y="246"/>
                    <a:pt x="96" y="246"/>
                  </a:cubicBezTo>
                  <a:cubicBezTo>
                    <a:pt x="95" y="247"/>
                    <a:pt x="95" y="247"/>
                    <a:pt x="95" y="247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6" y="246"/>
                    <a:pt x="96" y="246"/>
                    <a:pt x="96" y="246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8" y="246"/>
                    <a:pt x="98" y="246"/>
                    <a:pt x="98" y="246"/>
                  </a:cubicBezTo>
                  <a:cubicBezTo>
                    <a:pt x="98" y="246"/>
                    <a:pt x="82" y="237"/>
                    <a:pt x="65" y="228"/>
                  </a:cubicBezTo>
                  <a:cubicBezTo>
                    <a:pt x="56" y="223"/>
                    <a:pt x="47" y="218"/>
                    <a:pt x="41" y="215"/>
                  </a:cubicBezTo>
                  <a:cubicBezTo>
                    <a:pt x="37" y="213"/>
                    <a:pt x="35" y="212"/>
                    <a:pt x="33" y="211"/>
                  </a:cubicBezTo>
                  <a:cubicBezTo>
                    <a:pt x="31" y="210"/>
                    <a:pt x="31" y="210"/>
                    <a:pt x="30" y="210"/>
                  </a:cubicBezTo>
                  <a:cubicBezTo>
                    <a:pt x="29" y="209"/>
                    <a:pt x="29" y="209"/>
                    <a:pt x="29" y="209"/>
                  </a:cubicBezTo>
                  <a:cubicBezTo>
                    <a:pt x="29" y="209"/>
                    <a:pt x="29" y="209"/>
                    <a:pt x="28" y="209"/>
                  </a:cubicBezTo>
                  <a:cubicBezTo>
                    <a:pt x="27" y="209"/>
                    <a:pt x="27" y="209"/>
                    <a:pt x="27" y="209"/>
                  </a:cubicBezTo>
                  <a:cubicBezTo>
                    <a:pt x="27" y="209"/>
                    <a:pt x="26" y="210"/>
                    <a:pt x="26" y="210"/>
                  </a:cubicBezTo>
                  <a:cubicBezTo>
                    <a:pt x="26" y="211"/>
                    <a:pt x="26" y="212"/>
                    <a:pt x="27" y="213"/>
                  </a:cubicBezTo>
                  <a:cubicBezTo>
                    <a:pt x="62" y="235"/>
                    <a:pt x="62" y="235"/>
                    <a:pt x="62" y="235"/>
                  </a:cubicBezTo>
                  <a:cubicBezTo>
                    <a:pt x="28" y="218"/>
                    <a:pt x="28" y="218"/>
                    <a:pt x="28" y="218"/>
                  </a:cubicBezTo>
                  <a:cubicBezTo>
                    <a:pt x="27" y="217"/>
                    <a:pt x="26" y="218"/>
                    <a:pt x="25" y="218"/>
                  </a:cubicBezTo>
                  <a:cubicBezTo>
                    <a:pt x="25" y="219"/>
                    <a:pt x="25" y="219"/>
                    <a:pt x="25" y="220"/>
                  </a:cubicBezTo>
                  <a:cubicBezTo>
                    <a:pt x="25" y="220"/>
                    <a:pt x="25" y="221"/>
                    <a:pt x="25" y="221"/>
                  </a:cubicBezTo>
                  <a:cubicBezTo>
                    <a:pt x="26" y="221"/>
                    <a:pt x="26" y="222"/>
                    <a:pt x="26" y="222"/>
                  </a:cubicBezTo>
                  <a:cubicBezTo>
                    <a:pt x="27" y="223"/>
                    <a:pt x="29" y="224"/>
                    <a:pt x="32" y="226"/>
                  </a:cubicBezTo>
                  <a:cubicBezTo>
                    <a:pt x="50" y="238"/>
                    <a:pt x="106" y="271"/>
                    <a:pt x="106" y="271"/>
                  </a:cubicBezTo>
                  <a:cubicBezTo>
                    <a:pt x="107" y="269"/>
                    <a:pt x="107" y="269"/>
                    <a:pt x="107" y="269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23" y="224"/>
                    <a:pt x="23" y="224"/>
                    <a:pt x="23" y="224"/>
                  </a:cubicBezTo>
                  <a:cubicBezTo>
                    <a:pt x="22" y="223"/>
                    <a:pt x="20" y="224"/>
                    <a:pt x="20" y="225"/>
                  </a:cubicBezTo>
                  <a:cubicBezTo>
                    <a:pt x="19" y="226"/>
                    <a:pt x="20" y="227"/>
                    <a:pt x="21" y="227"/>
                  </a:cubicBezTo>
                  <a:cubicBezTo>
                    <a:pt x="119" y="289"/>
                    <a:pt x="119" y="289"/>
                    <a:pt x="119" y="289"/>
                  </a:cubicBezTo>
                  <a:cubicBezTo>
                    <a:pt x="121" y="288"/>
                    <a:pt x="121" y="288"/>
                    <a:pt x="121" y="288"/>
                  </a:cubicBezTo>
                  <a:cubicBezTo>
                    <a:pt x="122" y="286"/>
                    <a:pt x="122" y="286"/>
                    <a:pt x="122" y="286"/>
                  </a:cubicBezTo>
                  <a:cubicBezTo>
                    <a:pt x="122" y="286"/>
                    <a:pt x="97" y="271"/>
                    <a:pt x="71" y="256"/>
                  </a:cubicBezTo>
                  <a:cubicBezTo>
                    <a:pt x="58" y="248"/>
                    <a:pt x="45" y="241"/>
                    <a:pt x="35" y="235"/>
                  </a:cubicBezTo>
                  <a:cubicBezTo>
                    <a:pt x="30" y="232"/>
                    <a:pt x="25" y="230"/>
                    <a:pt x="22" y="228"/>
                  </a:cubicBezTo>
                  <a:cubicBezTo>
                    <a:pt x="20" y="227"/>
                    <a:pt x="19" y="227"/>
                    <a:pt x="17" y="226"/>
                  </a:cubicBezTo>
                  <a:cubicBezTo>
                    <a:pt x="17" y="226"/>
                    <a:pt x="16" y="226"/>
                    <a:pt x="16" y="226"/>
                  </a:cubicBezTo>
                  <a:cubicBezTo>
                    <a:pt x="15" y="226"/>
                    <a:pt x="15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3" y="226"/>
                    <a:pt x="13" y="226"/>
                    <a:pt x="12" y="227"/>
                  </a:cubicBezTo>
                  <a:cubicBezTo>
                    <a:pt x="12" y="228"/>
                    <a:pt x="12" y="229"/>
                    <a:pt x="13" y="229"/>
                  </a:cubicBezTo>
                  <a:cubicBezTo>
                    <a:pt x="135" y="305"/>
                    <a:pt x="135" y="305"/>
                    <a:pt x="135" y="305"/>
                  </a:cubicBezTo>
                  <a:cubicBezTo>
                    <a:pt x="136" y="306"/>
                    <a:pt x="137" y="306"/>
                    <a:pt x="138" y="305"/>
                  </a:cubicBezTo>
                  <a:cubicBezTo>
                    <a:pt x="138" y="304"/>
                    <a:pt x="138" y="303"/>
                    <a:pt x="137" y="30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4"/>
            <p:cNvSpPr/>
            <p:nvPr/>
          </p:nvSpPr>
          <p:spPr bwMode="auto">
            <a:xfrm>
              <a:off x="4467226" y="1377950"/>
              <a:ext cx="704850" cy="701675"/>
            </a:xfrm>
            <a:custGeom>
              <a:avLst/>
              <a:gdLst>
                <a:gd name="T0" fmla="*/ 4 w 451"/>
                <a:gd name="T1" fmla="*/ 266 h 449"/>
                <a:gd name="T2" fmla="*/ 188 w 451"/>
                <a:gd name="T3" fmla="*/ 368 h 449"/>
                <a:gd name="T4" fmla="*/ 169 w 451"/>
                <a:gd name="T5" fmla="*/ 345 h 449"/>
                <a:gd name="T6" fmla="*/ 223 w 451"/>
                <a:gd name="T7" fmla="*/ 355 h 449"/>
                <a:gd name="T8" fmla="*/ 312 w 451"/>
                <a:gd name="T9" fmla="*/ 402 h 449"/>
                <a:gd name="T10" fmla="*/ 267 w 451"/>
                <a:gd name="T11" fmla="*/ 350 h 449"/>
                <a:gd name="T12" fmla="*/ 286 w 451"/>
                <a:gd name="T13" fmla="*/ 342 h 449"/>
                <a:gd name="T14" fmla="*/ 291 w 451"/>
                <a:gd name="T15" fmla="*/ 338 h 449"/>
                <a:gd name="T16" fmla="*/ 323 w 451"/>
                <a:gd name="T17" fmla="*/ 320 h 449"/>
                <a:gd name="T18" fmla="*/ 400 w 451"/>
                <a:gd name="T19" fmla="*/ 363 h 449"/>
                <a:gd name="T20" fmla="*/ 323 w 451"/>
                <a:gd name="T21" fmla="*/ 314 h 449"/>
                <a:gd name="T22" fmla="*/ 325 w 451"/>
                <a:gd name="T23" fmla="*/ 305 h 449"/>
                <a:gd name="T24" fmla="*/ 390 w 451"/>
                <a:gd name="T25" fmla="*/ 333 h 449"/>
                <a:gd name="T26" fmla="*/ 339 w 451"/>
                <a:gd name="T27" fmla="*/ 287 h 449"/>
                <a:gd name="T28" fmla="*/ 342 w 451"/>
                <a:gd name="T29" fmla="*/ 282 h 449"/>
                <a:gd name="T30" fmla="*/ 349 w 451"/>
                <a:gd name="T31" fmla="*/ 268 h 449"/>
                <a:gd name="T32" fmla="*/ 351 w 451"/>
                <a:gd name="T33" fmla="*/ 263 h 449"/>
                <a:gd name="T34" fmla="*/ 351 w 451"/>
                <a:gd name="T35" fmla="*/ 254 h 449"/>
                <a:gd name="T36" fmla="*/ 353 w 451"/>
                <a:gd name="T37" fmla="*/ 249 h 449"/>
                <a:gd name="T38" fmla="*/ 444 w 451"/>
                <a:gd name="T39" fmla="*/ 287 h 449"/>
                <a:gd name="T40" fmla="*/ 444 w 451"/>
                <a:gd name="T41" fmla="*/ 282 h 449"/>
                <a:gd name="T42" fmla="*/ 355 w 451"/>
                <a:gd name="T43" fmla="*/ 222 h 449"/>
                <a:gd name="T44" fmla="*/ 448 w 451"/>
                <a:gd name="T45" fmla="*/ 264 h 449"/>
                <a:gd name="T46" fmla="*/ 349 w 451"/>
                <a:gd name="T47" fmla="*/ 182 h 449"/>
                <a:gd name="T48" fmla="*/ 346 w 451"/>
                <a:gd name="T49" fmla="*/ 174 h 449"/>
                <a:gd name="T50" fmla="*/ 340 w 451"/>
                <a:gd name="T51" fmla="*/ 163 h 449"/>
                <a:gd name="T52" fmla="*/ 145 w 451"/>
                <a:gd name="T53" fmla="*/ 16 h 449"/>
                <a:gd name="T54" fmla="*/ 450 w 451"/>
                <a:gd name="T55" fmla="*/ 188 h 449"/>
                <a:gd name="T56" fmla="*/ 171 w 451"/>
                <a:gd name="T57" fmla="*/ 6 h 449"/>
                <a:gd name="T58" fmla="*/ 213 w 451"/>
                <a:gd name="T59" fmla="*/ 23 h 449"/>
                <a:gd name="T60" fmla="*/ 411 w 451"/>
                <a:gd name="T61" fmla="*/ 139 h 449"/>
                <a:gd name="T62" fmla="*/ 423 w 451"/>
                <a:gd name="T63" fmla="*/ 139 h 449"/>
                <a:gd name="T64" fmla="*/ 438 w 451"/>
                <a:gd name="T65" fmla="*/ 151 h 449"/>
                <a:gd name="T66" fmla="*/ 210 w 451"/>
                <a:gd name="T67" fmla="*/ 22 h 449"/>
                <a:gd name="T68" fmla="*/ 446 w 451"/>
                <a:gd name="T69" fmla="*/ 179 h 449"/>
                <a:gd name="T70" fmla="*/ 446 w 451"/>
                <a:gd name="T71" fmla="*/ 186 h 449"/>
                <a:gd name="T72" fmla="*/ 142 w 451"/>
                <a:gd name="T73" fmla="*/ 13 h 449"/>
                <a:gd name="T74" fmla="*/ 420 w 451"/>
                <a:gd name="T75" fmla="*/ 213 h 449"/>
                <a:gd name="T76" fmla="*/ 419 w 451"/>
                <a:gd name="T77" fmla="*/ 222 h 449"/>
                <a:gd name="T78" fmla="*/ 405 w 451"/>
                <a:gd name="T79" fmla="*/ 218 h 449"/>
                <a:gd name="T80" fmla="*/ 357 w 451"/>
                <a:gd name="T81" fmla="*/ 219 h 449"/>
                <a:gd name="T82" fmla="*/ 441 w 451"/>
                <a:gd name="T83" fmla="*/ 283 h 449"/>
                <a:gd name="T84" fmla="*/ 355 w 451"/>
                <a:gd name="T85" fmla="*/ 237 h 449"/>
                <a:gd name="T86" fmla="*/ 436 w 451"/>
                <a:gd name="T87" fmla="*/ 295 h 449"/>
                <a:gd name="T88" fmla="*/ 348 w 451"/>
                <a:gd name="T89" fmla="*/ 256 h 449"/>
                <a:gd name="T90" fmla="*/ 361 w 451"/>
                <a:gd name="T91" fmla="*/ 266 h 449"/>
                <a:gd name="T92" fmla="*/ 346 w 451"/>
                <a:gd name="T93" fmla="*/ 274 h 449"/>
                <a:gd name="T94" fmla="*/ 394 w 451"/>
                <a:gd name="T95" fmla="*/ 318 h 449"/>
                <a:gd name="T96" fmla="*/ 394 w 451"/>
                <a:gd name="T97" fmla="*/ 322 h 449"/>
                <a:gd name="T98" fmla="*/ 388 w 451"/>
                <a:gd name="T99" fmla="*/ 330 h 449"/>
                <a:gd name="T100" fmla="*/ 390 w 451"/>
                <a:gd name="T101" fmla="*/ 348 h 449"/>
                <a:gd name="T102" fmla="*/ 399 w 451"/>
                <a:gd name="T103" fmla="*/ 362 h 449"/>
                <a:gd name="T104" fmla="*/ 307 w 451"/>
                <a:gd name="T105" fmla="*/ 323 h 449"/>
                <a:gd name="T106" fmla="*/ 294 w 451"/>
                <a:gd name="T107" fmla="*/ 333 h 449"/>
                <a:gd name="T108" fmla="*/ 374 w 451"/>
                <a:gd name="T109" fmla="*/ 391 h 449"/>
                <a:gd name="T110" fmla="*/ 314 w 451"/>
                <a:gd name="T111" fmla="*/ 372 h 449"/>
                <a:gd name="T112" fmla="*/ 288 w 451"/>
                <a:gd name="T113" fmla="*/ 357 h 449"/>
                <a:gd name="T114" fmla="*/ 239 w 451"/>
                <a:gd name="T115" fmla="*/ 356 h 449"/>
                <a:gd name="T116" fmla="*/ 312 w 451"/>
                <a:gd name="T117" fmla="*/ 398 h 449"/>
                <a:gd name="T118" fmla="*/ 306 w 451"/>
                <a:gd name="T119" fmla="*/ 409 h 449"/>
                <a:gd name="T120" fmla="*/ 305 w 451"/>
                <a:gd name="T121" fmla="*/ 431 h 449"/>
                <a:gd name="T122" fmla="*/ 8 w 451"/>
                <a:gd name="T123" fmla="*/ 257 h 449"/>
                <a:gd name="T124" fmla="*/ 44 w 451"/>
                <a:gd name="T125" fmla="*/ 282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1" h="449">
                  <a:moveTo>
                    <a:pt x="263" y="445"/>
                  </a:moveTo>
                  <a:cubicBezTo>
                    <a:pt x="260" y="443"/>
                    <a:pt x="260" y="443"/>
                    <a:pt x="260" y="443"/>
                  </a:cubicBezTo>
                  <a:cubicBezTo>
                    <a:pt x="259" y="445"/>
                    <a:pt x="259" y="445"/>
                    <a:pt x="259" y="445"/>
                  </a:cubicBezTo>
                  <a:cubicBezTo>
                    <a:pt x="260" y="447"/>
                    <a:pt x="260" y="447"/>
                    <a:pt x="260" y="447"/>
                  </a:cubicBezTo>
                  <a:cubicBezTo>
                    <a:pt x="272" y="445"/>
                    <a:pt x="272" y="445"/>
                    <a:pt x="272" y="445"/>
                  </a:cubicBezTo>
                  <a:cubicBezTo>
                    <a:pt x="273" y="444"/>
                    <a:pt x="274" y="444"/>
                    <a:pt x="274" y="443"/>
                  </a:cubicBezTo>
                  <a:cubicBezTo>
                    <a:pt x="274" y="442"/>
                    <a:pt x="274" y="441"/>
                    <a:pt x="273" y="441"/>
                  </a:cubicBezTo>
                  <a:cubicBezTo>
                    <a:pt x="266" y="436"/>
                    <a:pt x="266" y="436"/>
                    <a:pt x="266" y="436"/>
                  </a:cubicBezTo>
                  <a:cubicBezTo>
                    <a:pt x="282" y="442"/>
                    <a:pt x="282" y="442"/>
                    <a:pt x="282" y="442"/>
                  </a:cubicBezTo>
                  <a:cubicBezTo>
                    <a:pt x="283" y="442"/>
                    <a:pt x="284" y="442"/>
                    <a:pt x="285" y="441"/>
                  </a:cubicBezTo>
                  <a:cubicBezTo>
                    <a:pt x="285" y="440"/>
                    <a:pt x="285" y="439"/>
                    <a:pt x="284" y="438"/>
                  </a:cubicBezTo>
                  <a:cubicBezTo>
                    <a:pt x="284" y="438"/>
                    <a:pt x="283" y="438"/>
                    <a:pt x="281" y="436"/>
                  </a:cubicBezTo>
                  <a:cubicBezTo>
                    <a:pt x="265" y="427"/>
                    <a:pt x="196" y="384"/>
                    <a:pt x="130" y="343"/>
                  </a:cubicBezTo>
                  <a:cubicBezTo>
                    <a:pt x="98" y="322"/>
                    <a:pt x="66" y="303"/>
                    <a:pt x="42" y="288"/>
                  </a:cubicBezTo>
                  <a:cubicBezTo>
                    <a:pt x="30" y="280"/>
                    <a:pt x="21" y="274"/>
                    <a:pt x="14" y="270"/>
                  </a:cubicBezTo>
                  <a:cubicBezTo>
                    <a:pt x="10" y="268"/>
                    <a:pt x="8" y="266"/>
                    <a:pt x="6" y="265"/>
                  </a:cubicBezTo>
                  <a:cubicBezTo>
                    <a:pt x="5" y="264"/>
                    <a:pt x="4" y="264"/>
                    <a:pt x="4" y="264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" y="263"/>
                    <a:pt x="3" y="263"/>
                    <a:pt x="3" y="263"/>
                  </a:cubicBezTo>
                  <a:cubicBezTo>
                    <a:pt x="3" y="264"/>
                    <a:pt x="3" y="264"/>
                    <a:pt x="3" y="264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3" y="263"/>
                    <a:pt x="3" y="263"/>
                    <a:pt x="3" y="263"/>
                  </a:cubicBezTo>
                  <a:cubicBezTo>
                    <a:pt x="3" y="264"/>
                    <a:pt x="3" y="264"/>
                    <a:pt x="3" y="264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3" y="265"/>
                    <a:pt x="3" y="265"/>
                    <a:pt x="3" y="265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4" y="266"/>
                    <a:pt x="5" y="267"/>
                  </a:cubicBezTo>
                  <a:cubicBezTo>
                    <a:pt x="9" y="268"/>
                    <a:pt x="16" y="272"/>
                    <a:pt x="26" y="277"/>
                  </a:cubicBezTo>
                  <a:cubicBezTo>
                    <a:pt x="60" y="296"/>
                    <a:pt x="124" y="336"/>
                    <a:pt x="180" y="372"/>
                  </a:cubicBezTo>
                  <a:cubicBezTo>
                    <a:pt x="209" y="390"/>
                    <a:pt x="235" y="407"/>
                    <a:pt x="255" y="419"/>
                  </a:cubicBezTo>
                  <a:cubicBezTo>
                    <a:pt x="264" y="425"/>
                    <a:pt x="273" y="430"/>
                    <a:pt x="279" y="434"/>
                  </a:cubicBezTo>
                  <a:cubicBezTo>
                    <a:pt x="282" y="435"/>
                    <a:pt x="284" y="437"/>
                    <a:pt x="286" y="438"/>
                  </a:cubicBezTo>
                  <a:cubicBezTo>
                    <a:pt x="287" y="438"/>
                    <a:pt x="288" y="438"/>
                    <a:pt x="289" y="439"/>
                  </a:cubicBezTo>
                  <a:cubicBezTo>
                    <a:pt x="289" y="439"/>
                    <a:pt x="290" y="439"/>
                    <a:pt x="291" y="439"/>
                  </a:cubicBezTo>
                  <a:cubicBezTo>
                    <a:pt x="292" y="439"/>
                    <a:pt x="292" y="439"/>
                    <a:pt x="292" y="439"/>
                  </a:cubicBezTo>
                  <a:cubicBezTo>
                    <a:pt x="292" y="439"/>
                    <a:pt x="292" y="439"/>
                    <a:pt x="293" y="438"/>
                  </a:cubicBezTo>
                  <a:cubicBezTo>
                    <a:pt x="293" y="438"/>
                    <a:pt x="293" y="438"/>
                    <a:pt x="293" y="438"/>
                  </a:cubicBezTo>
                  <a:cubicBezTo>
                    <a:pt x="293" y="438"/>
                    <a:pt x="293" y="437"/>
                    <a:pt x="293" y="437"/>
                  </a:cubicBezTo>
                  <a:cubicBezTo>
                    <a:pt x="293" y="436"/>
                    <a:pt x="293" y="436"/>
                    <a:pt x="292" y="435"/>
                  </a:cubicBezTo>
                  <a:cubicBezTo>
                    <a:pt x="292" y="435"/>
                    <a:pt x="291" y="434"/>
                    <a:pt x="290" y="433"/>
                  </a:cubicBezTo>
                  <a:cubicBezTo>
                    <a:pt x="287" y="431"/>
                    <a:pt x="280" y="426"/>
                    <a:pt x="271" y="420"/>
                  </a:cubicBezTo>
                  <a:cubicBezTo>
                    <a:pt x="204" y="375"/>
                    <a:pt x="3" y="255"/>
                    <a:pt x="3" y="255"/>
                  </a:cubicBezTo>
                  <a:cubicBezTo>
                    <a:pt x="2" y="257"/>
                    <a:pt x="2" y="257"/>
                    <a:pt x="2" y="257"/>
                  </a:cubicBezTo>
                  <a:cubicBezTo>
                    <a:pt x="4" y="258"/>
                    <a:pt x="4" y="258"/>
                    <a:pt x="4" y="258"/>
                  </a:cubicBezTo>
                  <a:cubicBezTo>
                    <a:pt x="2" y="257"/>
                    <a:pt x="2" y="257"/>
                    <a:pt x="2" y="257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9"/>
                    <a:pt x="4" y="258"/>
                    <a:pt x="4" y="258"/>
                  </a:cubicBezTo>
                  <a:cubicBezTo>
                    <a:pt x="2" y="257"/>
                    <a:pt x="2" y="257"/>
                    <a:pt x="2" y="257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7"/>
                    <a:pt x="3" y="257"/>
                    <a:pt x="3" y="257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2" y="259"/>
                    <a:pt x="3" y="259"/>
                    <a:pt x="4" y="259"/>
                  </a:cubicBezTo>
                  <a:cubicBezTo>
                    <a:pt x="7" y="261"/>
                    <a:pt x="14" y="265"/>
                    <a:pt x="24" y="271"/>
                  </a:cubicBezTo>
                  <a:cubicBezTo>
                    <a:pt x="59" y="291"/>
                    <a:pt x="128" y="332"/>
                    <a:pt x="188" y="368"/>
                  </a:cubicBezTo>
                  <a:cubicBezTo>
                    <a:pt x="218" y="387"/>
                    <a:pt x="246" y="404"/>
                    <a:pt x="267" y="416"/>
                  </a:cubicBezTo>
                  <a:cubicBezTo>
                    <a:pt x="277" y="422"/>
                    <a:pt x="285" y="427"/>
                    <a:pt x="291" y="431"/>
                  </a:cubicBezTo>
                  <a:cubicBezTo>
                    <a:pt x="297" y="434"/>
                    <a:pt x="300" y="436"/>
                    <a:pt x="300" y="436"/>
                  </a:cubicBezTo>
                  <a:cubicBezTo>
                    <a:pt x="301" y="437"/>
                    <a:pt x="302" y="437"/>
                    <a:pt x="303" y="436"/>
                  </a:cubicBezTo>
                  <a:cubicBezTo>
                    <a:pt x="303" y="435"/>
                    <a:pt x="303" y="435"/>
                    <a:pt x="303" y="435"/>
                  </a:cubicBezTo>
                  <a:cubicBezTo>
                    <a:pt x="303" y="434"/>
                    <a:pt x="303" y="434"/>
                    <a:pt x="303" y="433"/>
                  </a:cubicBezTo>
                  <a:cubicBezTo>
                    <a:pt x="302" y="433"/>
                    <a:pt x="302" y="433"/>
                    <a:pt x="302" y="432"/>
                  </a:cubicBezTo>
                  <a:cubicBezTo>
                    <a:pt x="301" y="431"/>
                    <a:pt x="299" y="430"/>
                    <a:pt x="296" y="428"/>
                  </a:cubicBezTo>
                  <a:cubicBezTo>
                    <a:pt x="275" y="413"/>
                    <a:pt x="204" y="369"/>
                    <a:pt x="137" y="328"/>
                  </a:cubicBezTo>
                  <a:cubicBezTo>
                    <a:pt x="71" y="287"/>
                    <a:pt x="9" y="250"/>
                    <a:pt x="9" y="250"/>
                  </a:cubicBezTo>
                  <a:cubicBezTo>
                    <a:pt x="9" y="250"/>
                    <a:pt x="8" y="250"/>
                    <a:pt x="8" y="250"/>
                  </a:cubicBezTo>
                  <a:cubicBezTo>
                    <a:pt x="7" y="250"/>
                    <a:pt x="7" y="250"/>
                    <a:pt x="6" y="251"/>
                  </a:cubicBezTo>
                  <a:cubicBezTo>
                    <a:pt x="6" y="251"/>
                    <a:pt x="6" y="252"/>
                    <a:pt x="6" y="252"/>
                  </a:cubicBezTo>
                  <a:cubicBezTo>
                    <a:pt x="6" y="253"/>
                    <a:pt x="7" y="253"/>
                    <a:pt x="7" y="253"/>
                  </a:cubicBezTo>
                  <a:cubicBezTo>
                    <a:pt x="306" y="433"/>
                    <a:pt x="306" y="433"/>
                    <a:pt x="306" y="433"/>
                  </a:cubicBezTo>
                  <a:cubicBezTo>
                    <a:pt x="307" y="433"/>
                    <a:pt x="308" y="433"/>
                    <a:pt x="309" y="432"/>
                  </a:cubicBezTo>
                  <a:cubicBezTo>
                    <a:pt x="309" y="432"/>
                    <a:pt x="309" y="431"/>
                    <a:pt x="309" y="431"/>
                  </a:cubicBezTo>
                  <a:cubicBezTo>
                    <a:pt x="309" y="430"/>
                    <a:pt x="308" y="429"/>
                    <a:pt x="308" y="429"/>
                  </a:cubicBezTo>
                  <a:cubicBezTo>
                    <a:pt x="307" y="428"/>
                    <a:pt x="306" y="427"/>
                    <a:pt x="305" y="426"/>
                  </a:cubicBezTo>
                  <a:cubicBezTo>
                    <a:pt x="299" y="421"/>
                    <a:pt x="288" y="414"/>
                    <a:pt x="274" y="406"/>
                  </a:cubicBezTo>
                  <a:cubicBezTo>
                    <a:pt x="254" y="393"/>
                    <a:pt x="227" y="377"/>
                    <a:pt x="206" y="365"/>
                  </a:cubicBezTo>
                  <a:cubicBezTo>
                    <a:pt x="195" y="359"/>
                    <a:pt x="186" y="353"/>
                    <a:pt x="179" y="349"/>
                  </a:cubicBezTo>
                  <a:cubicBezTo>
                    <a:pt x="176" y="347"/>
                    <a:pt x="173" y="345"/>
                    <a:pt x="171" y="344"/>
                  </a:cubicBezTo>
                  <a:cubicBezTo>
                    <a:pt x="170" y="343"/>
                    <a:pt x="169" y="343"/>
                    <a:pt x="169" y="343"/>
                  </a:cubicBezTo>
                  <a:cubicBezTo>
                    <a:pt x="169" y="342"/>
                    <a:pt x="169" y="342"/>
                    <a:pt x="169" y="342"/>
                  </a:cubicBezTo>
                  <a:cubicBezTo>
                    <a:pt x="168" y="343"/>
                    <a:pt x="168" y="343"/>
                    <a:pt x="168" y="343"/>
                  </a:cubicBezTo>
                  <a:cubicBezTo>
                    <a:pt x="169" y="342"/>
                    <a:pt x="169" y="342"/>
                    <a:pt x="169" y="342"/>
                  </a:cubicBezTo>
                  <a:cubicBezTo>
                    <a:pt x="169" y="342"/>
                    <a:pt x="169" y="342"/>
                    <a:pt x="169" y="342"/>
                  </a:cubicBezTo>
                  <a:cubicBezTo>
                    <a:pt x="168" y="343"/>
                    <a:pt x="168" y="343"/>
                    <a:pt x="168" y="343"/>
                  </a:cubicBezTo>
                  <a:cubicBezTo>
                    <a:pt x="169" y="342"/>
                    <a:pt x="169" y="342"/>
                    <a:pt x="169" y="342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9" y="344"/>
                    <a:pt x="169" y="344"/>
                    <a:pt x="169" y="344"/>
                  </a:cubicBezTo>
                  <a:cubicBezTo>
                    <a:pt x="169" y="343"/>
                    <a:pt x="169" y="343"/>
                    <a:pt x="169" y="342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9" y="344"/>
                    <a:pt x="169" y="344"/>
                    <a:pt x="169" y="344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9" y="345"/>
                    <a:pt x="169" y="345"/>
                    <a:pt x="169" y="345"/>
                  </a:cubicBezTo>
                  <a:cubicBezTo>
                    <a:pt x="169" y="344"/>
                    <a:pt x="169" y="344"/>
                    <a:pt x="169" y="344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9" y="345"/>
                    <a:pt x="169" y="345"/>
                    <a:pt x="169" y="345"/>
                  </a:cubicBezTo>
                  <a:cubicBezTo>
                    <a:pt x="169" y="345"/>
                    <a:pt x="169" y="345"/>
                    <a:pt x="169" y="345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8" y="345"/>
                    <a:pt x="168" y="345"/>
                    <a:pt x="168" y="345"/>
                  </a:cubicBezTo>
                  <a:cubicBezTo>
                    <a:pt x="168" y="345"/>
                    <a:pt x="168" y="345"/>
                    <a:pt x="169" y="345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8" y="345"/>
                    <a:pt x="168" y="345"/>
                    <a:pt x="168" y="345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7" y="346"/>
                    <a:pt x="167" y="346"/>
                    <a:pt x="167" y="346"/>
                  </a:cubicBezTo>
                  <a:cubicBezTo>
                    <a:pt x="168" y="345"/>
                    <a:pt x="168" y="345"/>
                    <a:pt x="168" y="345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7" y="346"/>
                    <a:pt x="167" y="346"/>
                    <a:pt x="167" y="346"/>
                  </a:cubicBezTo>
                  <a:cubicBezTo>
                    <a:pt x="167" y="345"/>
                    <a:pt x="167" y="345"/>
                    <a:pt x="167" y="345"/>
                  </a:cubicBezTo>
                  <a:cubicBezTo>
                    <a:pt x="167" y="346"/>
                    <a:pt x="167" y="346"/>
                    <a:pt x="167" y="346"/>
                  </a:cubicBezTo>
                  <a:cubicBezTo>
                    <a:pt x="167" y="346"/>
                    <a:pt x="167" y="346"/>
                    <a:pt x="167" y="346"/>
                  </a:cubicBezTo>
                  <a:cubicBezTo>
                    <a:pt x="167" y="345"/>
                    <a:pt x="167" y="345"/>
                    <a:pt x="167" y="345"/>
                  </a:cubicBezTo>
                  <a:cubicBezTo>
                    <a:pt x="167" y="346"/>
                    <a:pt x="167" y="346"/>
                    <a:pt x="167" y="346"/>
                  </a:cubicBezTo>
                  <a:cubicBezTo>
                    <a:pt x="167" y="345"/>
                    <a:pt x="168" y="346"/>
                    <a:pt x="170" y="346"/>
                  </a:cubicBezTo>
                  <a:cubicBezTo>
                    <a:pt x="175" y="349"/>
                    <a:pt x="186" y="355"/>
                    <a:pt x="200" y="362"/>
                  </a:cubicBezTo>
                  <a:cubicBezTo>
                    <a:pt x="220" y="373"/>
                    <a:pt x="247" y="388"/>
                    <a:pt x="268" y="401"/>
                  </a:cubicBezTo>
                  <a:cubicBezTo>
                    <a:pt x="279" y="407"/>
                    <a:pt x="288" y="412"/>
                    <a:pt x="295" y="416"/>
                  </a:cubicBezTo>
                  <a:cubicBezTo>
                    <a:pt x="302" y="420"/>
                    <a:pt x="306" y="422"/>
                    <a:pt x="306" y="422"/>
                  </a:cubicBezTo>
                  <a:cubicBezTo>
                    <a:pt x="307" y="423"/>
                    <a:pt x="308" y="422"/>
                    <a:pt x="309" y="421"/>
                  </a:cubicBezTo>
                  <a:cubicBezTo>
                    <a:pt x="309" y="421"/>
                    <a:pt x="309" y="419"/>
                    <a:pt x="308" y="419"/>
                  </a:cubicBezTo>
                  <a:cubicBezTo>
                    <a:pt x="202" y="352"/>
                    <a:pt x="202" y="352"/>
                    <a:pt x="202" y="352"/>
                  </a:cubicBezTo>
                  <a:cubicBezTo>
                    <a:pt x="201" y="354"/>
                    <a:pt x="201" y="354"/>
                    <a:pt x="201" y="354"/>
                  </a:cubicBezTo>
                  <a:cubicBezTo>
                    <a:pt x="200" y="356"/>
                    <a:pt x="200" y="356"/>
                    <a:pt x="200" y="356"/>
                  </a:cubicBezTo>
                  <a:cubicBezTo>
                    <a:pt x="200" y="356"/>
                    <a:pt x="226" y="370"/>
                    <a:pt x="253" y="384"/>
                  </a:cubicBezTo>
                  <a:cubicBezTo>
                    <a:pt x="266" y="391"/>
                    <a:pt x="279" y="398"/>
                    <a:pt x="289" y="403"/>
                  </a:cubicBezTo>
                  <a:cubicBezTo>
                    <a:pt x="294" y="406"/>
                    <a:pt x="298" y="408"/>
                    <a:pt x="301" y="410"/>
                  </a:cubicBezTo>
                  <a:cubicBezTo>
                    <a:pt x="303" y="410"/>
                    <a:pt x="304" y="411"/>
                    <a:pt x="305" y="411"/>
                  </a:cubicBezTo>
                  <a:cubicBezTo>
                    <a:pt x="305" y="412"/>
                    <a:pt x="306" y="412"/>
                    <a:pt x="306" y="412"/>
                  </a:cubicBezTo>
                  <a:cubicBezTo>
                    <a:pt x="306" y="412"/>
                    <a:pt x="306" y="412"/>
                    <a:pt x="306" y="412"/>
                  </a:cubicBezTo>
                  <a:cubicBezTo>
                    <a:pt x="307" y="412"/>
                    <a:pt x="307" y="412"/>
                    <a:pt x="307" y="412"/>
                  </a:cubicBezTo>
                  <a:cubicBezTo>
                    <a:pt x="307" y="412"/>
                    <a:pt x="307" y="412"/>
                    <a:pt x="307" y="412"/>
                  </a:cubicBezTo>
                  <a:cubicBezTo>
                    <a:pt x="308" y="412"/>
                    <a:pt x="308" y="412"/>
                    <a:pt x="309" y="412"/>
                  </a:cubicBezTo>
                  <a:cubicBezTo>
                    <a:pt x="309" y="411"/>
                    <a:pt x="309" y="411"/>
                    <a:pt x="309" y="410"/>
                  </a:cubicBezTo>
                  <a:cubicBezTo>
                    <a:pt x="309" y="409"/>
                    <a:pt x="309" y="409"/>
                    <a:pt x="308" y="409"/>
                  </a:cubicBezTo>
                  <a:cubicBezTo>
                    <a:pt x="308" y="409"/>
                    <a:pt x="303" y="405"/>
                    <a:pt x="295" y="400"/>
                  </a:cubicBezTo>
                  <a:cubicBezTo>
                    <a:pt x="283" y="393"/>
                    <a:pt x="265" y="382"/>
                    <a:pt x="249" y="373"/>
                  </a:cubicBezTo>
                  <a:cubicBezTo>
                    <a:pt x="242" y="368"/>
                    <a:pt x="235" y="364"/>
                    <a:pt x="230" y="360"/>
                  </a:cubicBezTo>
                  <a:cubicBezTo>
                    <a:pt x="228" y="359"/>
                    <a:pt x="226" y="357"/>
                    <a:pt x="224" y="357"/>
                  </a:cubicBezTo>
                  <a:cubicBezTo>
                    <a:pt x="224" y="356"/>
                    <a:pt x="223" y="356"/>
                    <a:pt x="223" y="355"/>
                  </a:cubicBezTo>
                  <a:cubicBezTo>
                    <a:pt x="223" y="355"/>
                    <a:pt x="223" y="355"/>
                    <a:pt x="223" y="355"/>
                  </a:cubicBezTo>
                  <a:cubicBezTo>
                    <a:pt x="222" y="356"/>
                    <a:pt x="222" y="356"/>
                    <a:pt x="222" y="356"/>
                  </a:cubicBezTo>
                  <a:cubicBezTo>
                    <a:pt x="223" y="355"/>
                    <a:pt x="223" y="355"/>
                    <a:pt x="223" y="355"/>
                  </a:cubicBezTo>
                  <a:cubicBezTo>
                    <a:pt x="223" y="355"/>
                    <a:pt x="223" y="355"/>
                    <a:pt x="223" y="355"/>
                  </a:cubicBezTo>
                  <a:cubicBezTo>
                    <a:pt x="222" y="356"/>
                    <a:pt x="222" y="356"/>
                    <a:pt x="222" y="356"/>
                  </a:cubicBezTo>
                  <a:cubicBezTo>
                    <a:pt x="223" y="355"/>
                    <a:pt x="223" y="355"/>
                    <a:pt x="223" y="355"/>
                  </a:cubicBezTo>
                  <a:cubicBezTo>
                    <a:pt x="221" y="356"/>
                    <a:pt x="221" y="356"/>
                    <a:pt x="221" y="356"/>
                  </a:cubicBezTo>
                  <a:cubicBezTo>
                    <a:pt x="223" y="356"/>
                    <a:pt x="223" y="356"/>
                    <a:pt x="223" y="356"/>
                  </a:cubicBezTo>
                  <a:cubicBezTo>
                    <a:pt x="223" y="356"/>
                    <a:pt x="223" y="356"/>
                    <a:pt x="223" y="355"/>
                  </a:cubicBezTo>
                  <a:cubicBezTo>
                    <a:pt x="221" y="356"/>
                    <a:pt x="221" y="356"/>
                    <a:pt x="221" y="356"/>
                  </a:cubicBezTo>
                  <a:cubicBezTo>
                    <a:pt x="223" y="356"/>
                    <a:pt x="223" y="356"/>
                    <a:pt x="223" y="356"/>
                  </a:cubicBezTo>
                  <a:cubicBezTo>
                    <a:pt x="221" y="356"/>
                    <a:pt x="221" y="356"/>
                    <a:pt x="221" y="356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3" y="357"/>
                    <a:pt x="223" y="357"/>
                    <a:pt x="223" y="356"/>
                  </a:cubicBezTo>
                  <a:cubicBezTo>
                    <a:pt x="221" y="356"/>
                    <a:pt x="221" y="356"/>
                    <a:pt x="221" y="356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1" y="356"/>
                    <a:pt x="221" y="356"/>
                    <a:pt x="221" y="356"/>
                  </a:cubicBezTo>
                  <a:cubicBezTo>
                    <a:pt x="220" y="358"/>
                    <a:pt x="220" y="358"/>
                    <a:pt x="220" y="358"/>
                  </a:cubicBezTo>
                  <a:cubicBezTo>
                    <a:pt x="306" y="405"/>
                    <a:pt x="306" y="405"/>
                    <a:pt x="306" y="405"/>
                  </a:cubicBezTo>
                  <a:cubicBezTo>
                    <a:pt x="307" y="406"/>
                    <a:pt x="308" y="406"/>
                    <a:pt x="308" y="405"/>
                  </a:cubicBezTo>
                  <a:cubicBezTo>
                    <a:pt x="309" y="404"/>
                    <a:pt x="309" y="404"/>
                    <a:pt x="309" y="404"/>
                  </a:cubicBezTo>
                  <a:cubicBezTo>
                    <a:pt x="309" y="403"/>
                    <a:pt x="309" y="403"/>
                    <a:pt x="308" y="402"/>
                  </a:cubicBezTo>
                  <a:cubicBezTo>
                    <a:pt x="308" y="402"/>
                    <a:pt x="308" y="402"/>
                    <a:pt x="308" y="401"/>
                  </a:cubicBezTo>
                  <a:cubicBezTo>
                    <a:pt x="307" y="401"/>
                    <a:pt x="305" y="399"/>
                    <a:pt x="302" y="398"/>
                  </a:cubicBezTo>
                  <a:cubicBezTo>
                    <a:pt x="285" y="386"/>
                    <a:pt x="232" y="354"/>
                    <a:pt x="232" y="354"/>
                  </a:cubicBezTo>
                  <a:cubicBezTo>
                    <a:pt x="231" y="356"/>
                    <a:pt x="231" y="356"/>
                    <a:pt x="231" y="356"/>
                  </a:cubicBezTo>
                  <a:cubicBezTo>
                    <a:pt x="232" y="357"/>
                    <a:pt x="232" y="357"/>
                    <a:pt x="232" y="357"/>
                  </a:cubicBezTo>
                  <a:cubicBezTo>
                    <a:pt x="231" y="356"/>
                    <a:pt x="231" y="356"/>
                    <a:pt x="231" y="356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2" y="358"/>
                    <a:pt x="232" y="358"/>
                    <a:pt x="232" y="357"/>
                  </a:cubicBezTo>
                  <a:cubicBezTo>
                    <a:pt x="231" y="356"/>
                    <a:pt x="231" y="356"/>
                    <a:pt x="231" y="356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6"/>
                    <a:pt x="231" y="356"/>
                    <a:pt x="231" y="356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6"/>
                    <a:pt x="231" y="356"/>
                    <a:pt x="231" y="356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1" y="358"/>
                    <a:pt x="231" y="358"/>
                    <a:pt x="231" y="358"/>
                  </a:cubicBezTo>
                  <a:cubicBezTo>
                    <a:pt x="231" y="358"/>
                    <a:pt x="231" y="358"/>
                    <a:pt x="232" y="359"/>
                  </a:cubicBezTo>
                  <a:cubicBezTo>
                    <a:pt x="235" y="360"/>
                    <a:pt x="242" y="363"/>
                    <a:pt x="250" y="368"/>
                  </a:cubicBezTo>
                  <a:cubicBezTo>
                    <a:pt x="262" y="374"/>
                    <a:pt x="277" y="383"/>
                    <a:pt x="289" y="390"/>
                  </a:cubicBezTo>
                  <a:cubicBezTo>
                    <a:pt x="296" y="393"/>
                    <a:pt x="301" y="396"/>
                    <a:pt x="305" y="398"/>
                  </a:cubicBezTo>
                  <a:cubicBezTo>
                    <a:pt x="307" y="399"/>
                    <a:pt x="308" y="400"/>
                    <a:pt x="310" y="401"/>
                  </a:cubicBezTo>
                  <a:cubicBezTo>
                    <a:pt x="310" y="401"/>
                    <a:pt x="311" y="401"/>
                    <a:pt x="311" y="402"/>
                  </a:cubicBezTo>
                  <a:cubicBezTo>
                    <a:pt x="311" y="402"/>
                    <a:pt x="311" y="402"/>
                    <a:pt x="311" y="402"/>
                  </a:cubicBezTo>
                  <a:cubicBezTo>
                    <a:pt x="312" y="402"/>
                    <a:pt x="312" y="402"/>
                    <a:pt x="312" y="402"/>
                  </a:cubicBezTo>
                  <a:cubicBezTo>
                    <a:pt x="312" y="402"/>
                    <a:pt x="312" y="402"/>
                    <a:pt x="312" y="402"/>
                  </a:cubicBezTo>
                  <a:cubicBezTo>
                    <a:pt x="312" y="402"/>
                    <a:pt x="312" y="402"/>
                    <a:pt x="312" y="402"/>
                  </a:cubicBezTo>
                  <a:cubicBezTo>
                    <a:pt x="313" y="402"/>
                    <a:pt x="313" y="402"/>
                    <a:pt x="314" y="401"/>
                  </a:cubicBezTo>
                  <a:cubicBezTo>
                    <a:pt x="314" y="401"/>
                    <a:pt x="314" y="401"/>
                    <a:pt x="314" y="401"/>
                  </a:cubicBezTo>
                  <a:cubicBezTo>
                    <a:pt x="314" y="400"/>
                    <a:pt x="314" y="400"/>
                    <a:pt x="314" y="400"/>
                  </a:cubicBezTo>
                  <a:cubicBezTo>
                    <a:pt x="314" y="399"/>
                    <a:pt x="314" y="399"/>
                    <a:pt x="314" y="399"/>
                  </a:cubicBezTo>
                  <a:cubicBezTo>
                    <a:pt x="314" y="398"/>
                    <a:pt x="314" y="398"/>
                    <a:pt x="314" y="398"/>
                  </a:cubicBezTo>
                  <a:cubicBezTo>
                    <a:pt x="313" y="398"/>
                    <a:pt x="313" y="398"/>
                    <a:pt x="312" y="397"/>
                  </a:cubicBezTo>
                  <a:cubicBezTo>
                    <a:pt x="307" y="394"/>
                    <a:pt x="289" y="383"/>
                    <a:pt x="273" y="372"/>
                  </a:cubicBezTo>
                  <a:cubicBezTo>
                    <a:pt x="256" y="362"/>
                    <a:pt x="241" y="353"/>
                    <a:pt x="241" y="353"/>
                  </a:cubicBezTo>
                  <a:cubicBezTo>
                    <a:pt x="240" y="355"/>
                    <a:pt x="240" y="355"/>
                    <a:pt x="240" y="355"/>
                  </a:cubicBezTo>
                  <a:cubicBezTo>
                    <a:pt x="239" y="356"/>
                    <a:pt x="239" y="356"/>
                    <a:pt x="239" y="356"/>
                  </a:cubicBezTo>
                  <a:cubicBezTo>
                    <a:pt x="319" y="399"/>
                    <a:pt x="319" y="399"/>
                    <a:pt x="319" y="399"/>
                  </a:cubicBezTo>
                  <a:cubicBezTo>
                    <a:pt x="320" y="400"/>
                    <a:pt x="321" y="399"/>
                    <a:pt x="322" y="398"/>
                  </a:cubicBezTo>
                  <a:cubicBezTo>
                    <a:pt x="322" y="397"/>
                    <a:pt x="322" y="396"/>
                    <a:pt x="321" y="396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3" y="395"/>
                    <a:pt x="324" y="395"/>
                    <a:pt x="325" y="394"/>
                  </a:cubicBezTo>
                  <a:cubicBezTo>
                    <a:pt x="326" y="393"/>
                    <a:pt x="325" y="391"/>
                    <a:pt x="324" y="391"/>
                  </a:cubicBezTo>
                  <a:cubicBezTo>
                    <a:pt x="294" y="372"/>
                    <a:pt x="294" y="372"/>
                    <a:pt x="294" y="372"/>
                  </a:cubicBezTo>
                  <a:cubicBezTo>
                    <a:pt x="332" y="391"/>
                    <a:pt x="332" y="391"/>
                    <a:pt x="332" y="391"/>
                  </a:cubicBezTo>
                  <a:cubicBezTo>
                    <a:pt x="333" y="392"/>
                    <a:pt x="334" y="391"/>
                    <a:pt x="335" y="390"/>
                  </a:cubicBezTo>
                  <a:cubicBezTo>
                    <a:pt x="335" y="390"/>
                    <a:pt x="335" y="390"/>
                    <a:pt x="335" y="389"/>
                  </a:cubicBezTo>
                  <a:cubicBezTo>
                    <a:pt x="335" y="389"/>
                    <a:pt x="335" y="388"/>
                    <a:pt x="335" y="388"/>
                  </a:cubicBezTo>
                  <a:cubicBezTo>
                    <a:pt x="335" y="388"/>
                    <a:pt x="334" y="387"/>
                    <a:pt x="334" y="387"/>
                  </a:cubicBezTo>
                  <a:cubicBezTo>
                    <a:pt x="333" y="386"/>
                    <a:pt x="332" y="385"/>
                    <a:pt x="329" y="384"/>
                  </a:cubicBezTo>
                  <a:cubicBezTo>
                    <a:pt x="314" y="374"/>
                    <a:pt x="269" y="347"/>
                    <a:pt x="269" y="347"/>
                  </a:cubicBezTo>
                  <a:cubicBezTo>
                    <a:pt x="267" y="348"/>
                    <a:pt x="267" y="348"/>
                    <a:pt x="267" y="348"/>
                  </a:cubicBezTo>
                  <a:cubicBezTo>
                    <a:pt x="269" y="349"/>
                    <a:pt x="269" y="349"/>
                    <a:pt x="269" y="349"/>
                  </a:cubicBezTo>
                  <a:cubicBezTo>
                    <a:pt x="268" y="348"/>
                    <a:pt x="268" y="348"/>
                    <a:pt x="268" y="348"/>
                  </a:cubicBezTo>
                  <a:cubicBezTo>
                    <a:pt x="268" y="350"/>
                    <a:pt x="268" y="350"/>
                    <a:pt x="268" y="350"/>
                  </a:cubicBezTo>
                  <a:cubicBezTo>
                    <a:pt x="268" y="350"/>
                    <a:pt x="269" y="350"/>
                    <a:pt x="269" y="349"/>
                  </a:cubicBezTo>
                  <a:cubicBezTo>
                    <a:pt x="268" y="348"/>
                    <a:pt x="268" y="348"/>
                    <a:pt x="268" y="348"/>
                  </a:cubicBezTo>
                  <a:cubicBezTo>
                    <a:pt x="268" y="350"/>
                    <a:pt x="268" y="350"/>
                    <a:pt x="268" y="350"/>
                  </a:cubicBezTo>
                  <a:cubicBezTo>
                    <a:pt x="268" y="348"/>
                    <a:pt x="268" y="348"/>
                    <a:pt x="268" y="348"/>
                  </a:cubicBezTo>
                  <a:cubicBezTo>
                    <a:pt x="268" y="350"/>
                    <a:pt x="268" y="350"/>
                    <a:pt x="268" y="350"/>
                  </a:cubicBezTo>
                  <a:cubicBezTo>
                    <a:pt x="268" y="350"/>
                    <a:pt x="268" y="350"/>
                    <a:pt x="268" y="350"/>
                  </a:cubicBezTo>
                  <a:cubicBezTo>
                    <a:pt x="268" y="348"/>
                    <a:pt x="268" y="348"/>
                    <a:pt x="268" y="348"/>
                  </a:cubicBezTo>
                  <a:cubicBezTo>
                    <a:pt x="268" y="350"/>
                    <a:pt x="268" y="350"/>
                    <a:pt x="268" y="350"/>
                  </a:cubicBezTo>
                  <a:cubicBezTo>
                    <a:pt x="268" y="349"/>
                    <a:pt x="268" y="349"/>
                    <a:pt x="268" y="349"/>
                  </a:cubicBezTo>
                  <a:cubicBezTo>
                    <a:pt x="267" y="350"/>
                    <a:pt x="267" y="350"/>
                    <a:pt x="267" y="350"/>
                  </a:cubicBezTo>
                  <a:cubicBezTo>
                    <a:pt x="267" y="350"/>
                    <a:pt x="267" y="350"/>
                    <a:pt x="268" y="350"/>
                  </a:cubicBezTo>
                  <a:cubicBezTo>
                    <a:pt x="268" y="349"/>
                    <a:pt x="268" y="349"/>
                    <a:pt x="268" y="349"/>
                  </a:cubicBezTo>
                  <a:cubicBezTo>
                    <a:pt x="267" y="350"/>
                    <a:pt x="267" y="350"/>
                    <a:pt x="267" y="350"/>
                  </a:cubicBezTo>
                  <a:cubicBezTo>
                    <a:pt x="267" y="350"/>
                    <a:pt x="267" y="350"/>
                    <a:pt x="267" y="350"/>
                  </a:cubicBezTo>
                  <a:cubicBezTo>
                    <a:pt x="267" y="350"/>
                    <a:pt x="268" y="350"/>
                    <a:pt x="268" y="351"/>
                  </a:cubicBezTo>
                  <a:cubicBezTo>
                    <a:pt x="274" y="353"/>
                    <a:pt x="290" y="362"/>
                    <a:pt x="306" y="371"/>
                  </a:cubicBezTo>
                  <a:cubicBezTo>
                    <a:pt x="314" y="375"/>
                    <a:pt x="321" y="379"/>
                    <a:pt x="327" y="382"/>
                  </a:cubicBezTo>
                  <a:cubicBezTo>
                    <a:pt x="330" y="383"/>
                    <a:pt x="332" y="385"/>
                    <a:pt x="334" y="386"/>
                  </a:cubicBezTo>
                  <a:cubicBezTo>
                    <a:pt x="335" y="386"/>
                    <a:pt x="336" y="386"/>
                    <a:pt x="337" y="387"/>
                  </a:cubicBezTo>
                  <a:cubicBezTo>
                    <a:pt x="338" y="387"/>
                    <a:pt x="338" y="387"/>
                    <a:pt x="338" y="387"/>
                  </a:cubicBezTo>
                  <a:cubicBezTo>
                    <a:pt x="338" y="387"/>
                    <a:pt x="338" y="387"/>
                    <a:pt x="339" y="387"/>
                  </a:cubicBezTo>
                  <a:cubicBezTo>
                    <a:pt x="339" y="387"/>
                    <a:pt x="339" y="387"/>
                    <a:pt x="339" y="387"/>
                  </a:cubicBezTo>
                  <a:cubicBezTo>
                    <a:pt x="340" y="387"/>
                    <a:pt x="340" y="387"/>
                    <a:pt x="340" y="386"/>
                  </a:cubicBezTo>
                  <a:cubicBezTo>
                    <a:pt x="340" y="386"/>
                    <a:pt x="340" y="386"/>
                    <a:pt x="340" y="386"/>
                  </a:cubicBezTo>
                  <a:cubicBezTo>
                    <a:pt x="341" y="385"/>
                    <a:pt x="341" y="385"/>
                    <a:pt x="341" y="385"/>
                  </a:cubicBezTo>
                  <a:cubicBezTo>
                    <a:pt x="341" y="384"/>
                    <a:pt x="341" y="384"/>
                    <a:pt x="340" y="384"/>
                  </a:cubicBezTo>
                  <a:cubicBezTo>
                    <a:pt x="340" y="383"/>
                    <a:pt x="340" y="383"/>
                    <a:pt x="340" y="383"/>
                  </a:cubicBezTo>
                  <a:cubicBezTo>
                    <a:pt x="340" y="383"/>
                    <a:pt x="339" y="383"/>
                    <a:pt x="339" y="382"/>
                  </a:cubicBezTo>
                  <a:cubicBezTo>
                    <a:pt x="336" y="381"/>
                    <a:pt x="331" y="378"/>
                    <a:pt x="325" y="374"/>
                  </a:cubicBezTo>
                  <a:cubicBezTo>
                    <a:pt x="316" y="368"/>
                    <a:pt x="303" y="361"/>
                    <a:pt x="294" y="355"/>
                  </a:cubicBezTo>
                  <a:cubicBezTo>
                    <a:pt x="289" y="352"/>
                    <a:pt x="284" y="350"/>
                    <a:pt x="281" y="348"/>
                  </a:cubicBezTo>
                  <a:cubicBezTo>
                    <a:pt x="280" y="347"/>
                    <a:pt x="279" y="346"/>
                    <a:pt x="278" y="345"/>
                  </a:cubicBezTo>
                  <a:cubicBezTo>
                    <a:pt x="277" y="345"/>
                    <a:pt x="277" y="345"/>
                    <a:pt x="277" y="344"/>
                  </a:cubicBezTo>
                  <a:cubicBezTo>
                    <a:pt x="277" y="344"/>
                    <a:pt x="277" y="344"/>
                    <a:pt x="277" y="344"/>
                  </a:cubicBezTo>
                  <a:cubicBezTo>
                    <a:pt x="276" y="345"/>
                    <a:pt x="276" y="345"/>
                    <a:pt x="276" y="345"/>
                  </a:cubicBezTo>
                  <a:cubicBezTo>
                    <a:pt x="277" y="344"/>
                    <a:pt x="277" y="344"/>
                    <a:pt x="277" y="344"/>
                  </a:cubicBezTo>
                  <a:cubicBezTo>
                    <a:pt x="277" y="344"/>
                    <a:pt x="277" y="344"/>
                    <a:pt x="277" y="344"/>
                  </a:cubicBezTo>
                  <a:cubicBezTo>
                    <a:pt x="276" y="345"/>
                    <a:pt x="276" y="345"/>
                    <a:pt x="276" y="345"/>
                  </a:cubicBezTo>
                  <a:cubicBezTo>
                    <a:pt x="277" y="344"/>
                    <a:pt x="277" y="344"/>
                    <a:pt x="277" y="344"/>
                  </a:cubicBezTo>
                  <a:cubicBezTo>
                    <a:pt x="276" y="345"/>
                    <a:pt x="276" y="345"/>
                    <a:pt x="276" y="345"/>
                  </a:cubicBezTo>
                  <a:cubicBezTo>
                    <a:pt x="277" y="345"/>
                    <a:pt x="277" y="345"/>
                    <a:pt x="277" y="345"/>
                  </a:cubicBezTo>
                  <a:cubicBezTo>
                    <a:pt x="277" y="345"/>
                    <a:pt x="277" y="345"/>
                    <a:pt x="277" y="344"/>
                  </a:cubicBezTo>
                  <a:cubicBezTo>
                    <a:pt x="276" y="345"/>
                    <a:pt x="276" y="345"/>
                    <a:pt x="276" y="345"/>
                  </a:cubicBezTo>
                  <a:cubicBezTo>
                    <a:pt x="277" y="345"/>
                    <a:pt x="277" y="345"/>
                    <a:pt x="277" y="345"/>
                  </a:cubicBezTo>
                  <a:cubicBezTo>
                    <a:pt x="275" y="345"/>
                    <a:pt x="275" y="345"/>
                    <a:pt x="275" y="345"/>
                  </a:cubicBezTo>
                  <a:cubicBezTo>
                    <a:pt x="277" y="346"/>
                    <a:pt x="277" y="346"/>
                    <a:pt x="277" y="346"/>
                  </a:cubicBezTo>
                  <a:cubicBezTo>
                    <a:pt x="277" y="346"/>
                    <a:pt x="277" y="346"/>
                    <a:pt x="277" y="345"/>
                  </a:cubicBezTo>
                  <a:cubicBezTo>
                    <a:pt x="275" y="345"/>
                    <a:pt x="275" y="345"/>
                    <a:pt x="275" y="345"/>
                  </a:cubicBezTo>
                  <a:cubicBezTo>
                    <a:pt x="277" y="346"/>
                    <a:pt x="277" y="346"/>
                    <a:pt x="277" y="346"/>
                  </a:cubicBezTo>
                  <a:cubicBezTo>
                    <a:pt x="275" y="345"/>
                    <a:pt x="275" y="345"/>
                    <a:pt x="275" y="345"/>
                  </a:cubicBezTo>
                  <a:cubicBezTo>
                    <a:pt x="274" y="347"/>
                    <a:pt x="274" y="347"/>
                    <a:pt x="274" y="347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70" y="397"/>
                    <a:pt x="371" y="397"/>
                    <a:pt x="372" y="396"/>
                  </a:cubicBezTo>
                  <a:cubicBezTo>
                    <a:pt x="373" y="395"/>
                    <a:pt x="372" y="394"/>
                    <a:pt x="371" y="393"/>
                  </a:cubicBezTo>
                  <a:cubicBezTo>
                    <a:pt x="285" y="339"/>
                    <a:pt x="285" y="339"/>
                    <a:pt x="285" y="339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6" y="342"/>
                    <a:pt x="286" y="342"/>
                    <a:pt x="286" y="342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5" y="343"/>
                    <a:pt x="285" y="343"/>
                    <a:pt x="285" y="343"/>
                  </a:cubicBezTo>
                  <a:cubicBezTo>
                    <a:pt x="285" y="343"/>
                    <a:pt x="285" y="342"/>
                    <a:pt x="286" y="342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5" y="343"/>
                    <a:pt x="285" y="343"/>
                    <a:pt x="285" y="343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3"/>
                    <a:pt x="284" y="343"/>
                    <a:pt x="284" y="343"/>
                  </a:cubicBezTo>
                  <a:cubicBezTo>
                    <a:pt x="285" y="343"/>
                    <a:pt x="285" y="343"/>
                    <a:pt x="285" y="343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3"/>
                    <a:pt x="284" y="343"/>
                    <a:pt x="284" y="343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3"/>
                    <a:pt x="284" y="343"/>
                    <a:pt x="284" y="343"/>
                  </a:cubicBezTo>
                  <a:cubicBezTo>
                    <a:pt x="284" y="343"/>
                    <a:pt x="284" y="343"/>
                    <a:pt x="284" y="343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3"/>
                    <a:pt x="284" y="343"/>
                    <a:pt x="284" y="343"/>
                  </a:cubicBezTo>
                  <a:cubicBezTo>
                    <a:pt x="284" y="343"/>
                    <a:pt x="284" y="343"/>
                    <a:pt x="285" y="343"/>
                  </a:cubicBezTo>
                  <a:cubicBezTo>
                    <a:pt x="291" y="347"/>
                    <a:pt x="312" y="359"/>
                    <a:pt x="333" y="370"/>
                  </a:cubicBezTo>
                  <a:cubicBezTo>
                    <a:pt x="343" y="376"/>
                    <a:pt x="353" y="381"/>
                    <a:pt x="360" y="385"/>
                  </a:cubicBezTo>
                  <a:cubicBezTo>
                    <a:pt x="364" y="387"/>
                    <a:pt x="367" y="389"/>
                    <a:pt x="370" y="390"/>
                  </a:cubicBezTo>
                  <a:cubicBezTo>
                    <a:pt x="371" y="391"/>
                    <a:pt x="372" y="391"/>
                    <a:pt x="373" y="392"/>
                  </a:cubicBezTo>
                  <a:cubicBezTo>
                    <a:pt x="374" y="392"/>
                    <a:pt x="374" y="392"/>
                    <a:pt x="374" y="392"/>
                  </a:cubicBezTo>
                  <a:cubicBezTo>
                    <a:pt x="375" y="392"/>
                    <a:pt x="375" y="392"/>
                    <a:pt x="376" y="392"/>
                  </a:cubicBezTo>
                  <a:cubicBezTo>
                    <a:pt x="376" y="392"/>
                    <a:pt x="376" y="392"/>
                    <a:pt x="376" y="392"/>
                  </a:cubicBezTo>
                  <a:cubicBezTo>
                    <a:pt x="377" y="392"/>
                    <a:pt x="377" y="392"/>
                    <a:pt x="377" y="391"/>
                  </a:cubicBezTo>
                  <a:cubicBezTo>
                    <a:pt x="377" y="391"/>
                    <a:pt x="377" y="391"/>
                    <a:pt x="377" y="391"/>
                  </a:cubicBezTo>
                  <a:cubicBezTo>
                    <a:pt x="378" y="391"/>
                    <a:pt x="378" y="390"/>
                    <a:pt x="378" y="390"/>
                  </a:cubicBezTo>
                  <a:cubicBezTo>
                    <a:pt x="378" y="390"/>
                    <a:pt x="378" y="389"/>
                    <a:pt x="378" y="389"/>
                  </a:cubicBezTo>
                  <a:cubicBezTo>
                    <a:pt x="377" y="389"/>
                    <a:pt x="377" y="389"/>
                    <a:pt x="377" y="389"/>
                  </a:cubicBezTo>
                  <a:cubicBezTo>
                    <a:pt x="377" y="388"/>
                    <a:pt x="376" y="388"/>
                    <a:pt x="375" y="387"/>
                  </a:cubicBezTo>
                  <a:cubicBezTo>
                    <a:pt x="372" y="385"/>
                    <a:pt x="365" y="380"/>
                    <a:pt x="357" y="375"/>
                  </a:cubicBezTo>
                  <a:cubicBezTo>
                    <a:pt x="332" y="359"/>
                    <a:pt x="292" y="335"/>
                    <a:pt x="292" y="335"/>
                  </a:cubicBezTo>
                  <a:cubicBezTo>
                    <a:pt x="290" y="337"/>
                    <a:pt x="290" y="337"/>
                    <a:pt x="290" y="337"/>
                  </a:cubicBezTo>
                  <a:cubicBezTo>
                    <a:pt x="292" y="338"/>
                    <a:pt x="292" y="338"/>
                    <a:pt x="292" y="338"/>
                  </a:cubicBezTo>
                  <a:cubicBezTo>
                    <a:pt x="291" y="337"/>
                    <a:pt x="291" y="337"/>
                    <a:pt x="291" y="337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2" y="339"/>
                    <a:pt x="292" y="338"/>
                    <a:pt x="292" y="338"/>
                  </a:cubicBezTo>
                  <a:cubicBezTo>
                    <a:pt x="291" y="337"/>
                    <a:pt x="291" y="337"/>
                    <a:pt x="291" y="337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7"/>
                    <a:pt x="291" y="337"/>
                    <a:pt x="291" y="337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7"/>
                    <a:pt x="291" y="337"/>
                    <a:pt x="291" y="337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8"/>
                    <a:pt x="291" y="338"/>
                    <a:pt x="291" y="338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8"/>
                    <a:pt x="291" y="338"/>
                    <a:pt x="291" y="338"/>
                  </a:cubicBezTo>
                  <a:cubicBezTo>
                    <a:pt x="291" y="339"/>
                    <a:pt x="291" y="339"/>
                    <a:pt x="291" y="339"/>
                  </a:cubicBezTo>
                  <a:cubicBezTo>
                    <a:pt x="291" y="339"/>
                    <a:pt x="291" y="339"/>
                    <a:pt x="292" y="339"/>
                  </a:cubicBezTo>
                  <a:cubicBezTo>
                    <a:pt x="296" y="341"/>
                    <a:pt x="303" y="345"/>
                    <a:pt x="311" y="350"/>
                  </a:cubicBezTo>
                  <a:cubicBezTo>
                    <a:pt x="324" y="357"/>
                    <a:pt x="340" y="367"/>
                    <a:pt x="353" y="374"/>
                  </a:cubicBezTo>
                  <a:cubicBezTo>
                    <a:pt x="360" y="378"/>
                    <a:pt x="366" y="382"/>
                    <a:pt x="371" y="384"/>
                  </a:cubicBezTo>
                  <a:cubicBezTo>
                    <a:pt x="373" y="385"/>
                    <a:pt x="375" y="386"/>
                    <a:pt x="376" y="387"/>
                  </a:cubicBezTo>
                  <a:cubicBezTo>
                    <a:pt x="377" y="387"/>
                    <a:pt x="378" y="388"/>
                    <a:pt x="378" y="388"/>
                  </a:cubicBezTo>
                  <a:cubicBezTo>
                    <a:pt x="379" y="388"/>
                    <a:pt x="379" y="388"/>
                    <a:pt x="380" y="388"/>
                  </a:cubicBezTo>
                  <a:cubicBezTo>
                    <a:pt x="381" y="388"/>
                    <a:pt x="381" y="388"/>
                    <a:pt x="381" y="388"/>
                  </a:cubicBezTo>
                  <a:cubicBezTo>
                    <a:pt x="381" y="388"/>
                    <a:pt x="382" y="388"/>
                    <a:pt x="382" y="387"/>
                  </a:cubicBezTo>
                  <a:cubicBezTo>
                    <a:pt x="382" y="387"/>
                    <a:pt x="382" y="386"/>
                    <a:pt x="382" y="386"/>
                  </a:cubicBezTo>
                  <a:cubicBezTo>
                    <a:pt x="382" y="385"/>
                    <a:pt x="382" y="385"/>
                    <a:pt x="381" y="384"/>
                  </a:cubicBezTo>
                  <a:cubicBezTo>
                    <a:pt x="337" y="357"/>
                    <a:pt x="337" y="357"/>
                    <a:pt x="337" y="357"/>
                  </a:cubicBezTo>
                  <a:cubicBezTo>
                    <a:pt x="385" y="381"/>
                    <a:pt x="385" y="381"/>
                    <a:pt x="385" y="381"/>
                  </a:cubicBezTo>
                  <a:cubicBezTo>
                    <a:pt x="386" y="382"/>
                    <a:pt x="387" y="381"/>
                    <a:pt x="388" y="380"/>
                  </a:cubicBezTo>
                  <a:cubicBezTo>
                    <a:pt x="388" y="379"/>
                    <a:pt x="388" y="378"/>
                    <a:pt x="387" y="378"/>
                  </a:cubicBezTo>
                  <a:cubicBezTo>
                    <a:pt x="304" y="326"/>
                    <a:pt x="304" y="326"/>
                    <a:pt x="304" y="326"/>
                  </a:cubicBezTo>
                  <a:cubicBezTo>
                    <a:pt x="303" y="328"/>
                    <a:pt x="303" y="328"/>
                    <a:pt x="303" y="328"/>
                  </a:cubicBezTo>
                  <a:cubicBezTo>
                    <a:pt x="302" y="329"/>
                    <a:pt x="302" y="329"/>
                    <a:pt x="302" y="329"/>
                  </a:cubicBezTo>
                  <a:cubicBezTo>
                    <a:pt x="302" y="329"/>
                    <a:pt x="324" y="341"/>
                    <a:pt x="346" y="353"/>
                  </a:cubicBezTo>
                  <a:cubicBezTo>
                    <a:pt x="357" y="359"/>
                    <a:pt x="368" y="365"/>
                    <a:pt x="377" y="369"/>
                  </a:cubicBezTo>
                  <a:cubicBezTo>
                    <a:pt x="381" y="371"/>
                    <a:pt x="385" y="373"/>
                    <a:pt x="387" y="374"/>
                  </a:cubicBezTo>
                  <a:cubicBezTo>
                    <a:pt x="389" y="375"/>
                    <a:pt x="390" y="375"/>
                    <a:pt x="391" y="376"/>
                  </a:cubicBezTo>
                  <a:cubicBezTo>
                    <a:pt x="391" y="376"/>
                    <a:pt x="392" y="376"/>
                    <a:pt x="392" y="376"/>
                  </a:cubicBezTo>
                  <a:cubicBezTo>
                    <a:pt x="392" y="376"/>
                    <a:pt x="393" y="377"/>
                    <a:pt x="393" y="377"/>
                  </a:cubicBezTo>
                  <a:cubicBezTo>
                    <a:pt x="394" y="376"/>
                    <a:pt x="394" y="376"/>
                    <a:pt x="394" y="376"/>
                  </a:cubicBezTo>
                  <a:cubicBezTo>
                    <a:pt x="394" y="376"/>
                    <a:pt x="395" y="376"/>
                    <a:pt x="395" y="376"/>
                  </a:cubicBezTo>
                  <a:cubicBezTo>
                    <a:pt x="395" y="376"/>
                    <a:pt x="395" y="376"/>
                    <a:pt x="395" y="376"/>
                  </a:cubicBezTo>
                  <a:cubicBezTo>
                    <a:pt x="395" y="375"/>
                    <a:pt x="395" y="375"/>
                    <a:pt x="395" y="374"/>
                  </a:cubicBezTo>
                  <a:cubicBezTo>
                    <a:pt x="395" y="374"/>
                    <a:pt x="395" y="373"/>
                    <a:pt x="395" y="373"/>
                  </a:cubicBezTo>
                  <a:cubicBezTo>
                    <a:pt x="395" y="373"/>
                    <a:pt x="394" y="373"/>
                    <a:pt x="394" y="372"/>
                  </a:cubicBezTo>
                  <a:cubicBezTo>
                    <a:pt x="393" y="371"/>
                    <a:pt x="391" y="370"/>
                    <a:pt x="388" y="368"/>
                  </a:cubicBezTo>
                  <a:cubicBezTo>
                    <a:pt x="368" y="354"/>
                    <a:pt x="309" y="320"/>
                    <a:pt x="309" y="320"/>
                  </a:cubicBezTo>
                  <a:cubicBezTo>
                    <a:pt x="308" y="321"/>
                    <a:pt x="308" y="321"/>
                    <a:pt x="308" y="321"/>
                  </a:cubicBezTo>
                  <a:cubicBezTo>
                    <a:pt x="307" y="323"/>
                    <a:pt x="307" y="323"/>
                    <a:pt x="307" y="323"/>
                  </a:cubicBezTo>
                  <a:cubicBezTo>
                    <a:pt x="397" y="370"/>
                    <a:pt x="397" y="370"/>
                    <a:pt x="397" y="370"/>
                  </a:cubicBezTo>
                  <a:cubicBezTo>
                    <a:pt x="398" y="371"/>
                    <a:pt x="400" y="371"/>
                    <a:pt x="400" y="370"/>
                  </a:cubicBezTo>
                  <a:cubicBezTo>
                    <a:pt x="401" y="369"/>
                    <a:pt x="400" y="367"/>
                    <a:pt x="399" y="367"/>
                  </a:cubicBezTo>
                  <a:cubicBezTo>
                    <a:pt x="399" y="367"/>
                    <a:pt x="394" y="364"/>
                    <a:pt x="386" y="359"/>
                  </a:cubicBezTo>
                  <a:cubicBezTo>
                    <a:pt x="374" y="352"/>
                    <a:pt x="357" y="341"/>
                    <a:pt x="342" y="332"/>
                  </a:cubicBezTo>
                  <a:cubicBezTo>
                    <a:pt x="334" y="328"/>
                    <a:pt x="328" y="324"/>
                    <a:pt x="323" y="320"/>
                  </a:cubicBezTo>
                  <a:cubicBezTo>
                    <a:pt x="320" y="319"/>
                    <a:pt x="319" y="317"/>
                    <a:pt x="317" y="316"/>
                  </a:cubicBezTo>
                  <a:cubicBezTo>
                    <a:pt x="317" y="316"/>
                    <a:pt x="316" y="316"/>
                    <a:pt x="316" y="315"/>
                  </a:cubicBezTo>
                  <a:cubicBezTo>
                    <a:pt x="316" y="315"/>
                    <a:pt x="316" y="315"/>
                    <a:pt x="316" y="315"/>
                  </a:cubicBezTo>
                  <a:cubicBezTo>
                    <a:pt x="316" y="315"/>
                    <a:pt x="316" y="315"/>
                    <a:pt x="316" y="315"/>
                  </a:cubicBezTo>
                  <a:cubicBezTo>
                    <a:pt x="315" y="316"/>
                    <a:pt x="315" y="316"/>
                    <a:pt x="315" y="316"/>
                  </a:cubicBezTo>
                  <a:cubicBezTo>
                    <a:pt x="316" y="315"/>
                    <a:pt x="316" y="315"/>
                    <a:pt x="316" y="315"/>
                  </a:cubicBezTo>
                  <a:cubicBezTo>
                    <a:pt x="316" y="315"/>
                    <a:pt x="316" y="315"/>
                    <a:pt x="316" y="315"/>
                  </a:cubicBezTo>
                  <a:cubicBezTo>
                    <a:pt x="315" y="316"/>
                    <a:pt x="315" y="316"/>
                    <a:pt x="315" y="316"/>
                  </a:cubicBezTo>
                  <a:cubicBezTo>
                    <a:pt x="316" y="315"/>
                    <a:pt x="316" y="315"/>
                    <a:pt x="316" y="315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6" y="316"/>
                    <a:pt x="316" y="316"/>
                    <a:pt x="316" y="316"/>
                  </a:cubicBezTo>
                  <a:cubicBezTo>
                    <a:pt x="316" y="316"/>
                    <a:pt x="316" y="315"/>
                    <a:pt x="316" y="315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6" y="316"/>
                    <a:pt x="316" y="316"/>
                    <a:pt x="316" y="316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6" y="317"/>
                    <a:pt x="316" y="317"/>
                    <a:pt x="316" y="317"/>
                  </a:cubicBezTo>
                  <a:cubicBezTo>
                    <a:pt x="316" y="316"/>
                    <a:pt x="316" y="316"/>
                    <a:pt x="316" y="316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6" y="317"/>
                    <a:pt x="316" y="317"/>
                    <a:pt x="316" y="317"/>
                  </a:cubicBezTo>
                  <a:cubicBezTo>
                    <a:pt x="316" y="317"/>
                    <a:pt x="316" y="317"/>
                    <a:pt x="316" y="317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5" y="318"/>
                    <a:pt x="315" y="318"/>
                    <a:pt x="315" y="318"/>
                  </a:cubicBezTo>
                  <a:cubicBezTo>
                    <a:pt x="315" y="318"/>
                    <a:pt x="315" y="318"/>
                    <a:pt x="316" y="317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5" y="318"/>
                    <a:pt x="315" y="318"/>
                    <a:pt x="315" y="318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4" y="318"/>
                    <a:pt x="314" y="318"/>
                    <a:pt x="314" y="318"/>
                  </a:cubicBezTo>
                  <a:cubicBezTo>
                    <a:pt x="315" y="318"/>
                    <a:pt x="315" y="318"/>
                    <a:pt x="315" y="318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4" y="318"/>
                    <a:pt x="314" y="318"/>
                    <a:pt x="314" y="318"/>
                  </a:cubicBezTo>
                  <a:cubicBezTo>
                    <a:pt x="314" y="317"/>
                    <a:pt x="314" y="317"/>
                    <a:pt x="314" y="317"/>
                  </a:cubicBezTo>
                  <a:cubicBezTo>
                    <a:pt x="314" y="318"/>
                    <a:pt x="314" y="318"/>
                    <a:pt x="314" y="318"/>
                  </a:cubicBezTo>
                  <a:cubicBezTo>
                    <a:pt x="314" y="318"/>
                    <a:pt x="314" y="318"/>
                    <a:pt x="314" y="318"/>
                  </a:cubicBezTo>
                  <a:cubicBezTo>
                    <a:pt x="314" y="317"/>
                    <a:pt x="314" y="317"/>
                    <a:pt x="314" y="317"/>
                  </a:cubicBezTo>
                  <a:cubicBezTo>
                    <a:pt x="314" y="318"/>
                    <a:pt x="314" y="318"/>
                    <a:pt x="314" y="318"/>
                  </a:cubicBezTo>
                  <a:cubicBezTo>
                    <a:pt x="314" y="318"/>
                    <a:pt x="315" y="318"/>
                    <a:pt x="315" y="319"/>
                  </a:cubicBezTo>
                  <a:cubicBezTo>
                    <a:pt x="319" y="320"/>
                    <a:pt x="326" y="323"/>
                    <a:pt x="334" y="328"/>
                  </a:cubicBezTo>
                  <a:cubicBezTo>
                    <a:pt x="347" y="334"/>
                    <a:pt x="363" y="343"/>
                    <a:pt x="376" y="350"/>
                  </a:cubicBezTo>
                  <a:cubicBezTo>
                    <a:pt x="382" y="354"/>
                    <a:pt x="388" y="357"/>
                    <a:pt x="392" y="359"/>
                  </a:cubicBezTo>
                  <a:cubicBezTo>
                    <a:pt x="394" y="360"/>
                    <a:pt x="396" y="361"/>
                    <a:pt x="397" y="362"/>
                  </a:cubicBezTo>
                  <a:cubicBezTo>
                    <a:pt x="398" y="362"/>
                    <a:pt x="398" y="362"/>
                    <a:pt x="399" y="362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399" y="363"/>
                    <a:pt x="399" y="363"/>
                    <a:pt x="399" y="363"/>
                  </a:cubicBezTo>
                  <a:cubicBezTo>
                    <a:pt x="400" y="363"/>
                    <a:pt x="400" y="363"/>
                    <a:pt x="400" y="363"/>
                  </a:cubicBezTo>
                  <a:cubicBezTo>
                    <a:pt x="400" y="363"/>
                    <a:pt x="400" y="363"/>
                    <a:pt x="400" y="363"/>
                  </a:cubicBezTo>
                  <a:cubicBezTo>
                    <a:pt x="401" y="363"/>
                    <a:pt x="401" y="362"/>
                    <a:pt x="402" y="362"/>
                  </a:cubicBezTo>
                  <a:cubicBezTo>
                    <a:pt x="402" y="362"/>
                    <a:pt x="402" y="361"/>
                    <a:pt x="402" y="361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0" y="358"/>
                    <a:pt x="398" y="357"/>
                    <a:pt x="396" y="355"/>
                  </a:cubicBezTo>
                  <a:cubicBezTo>
                    <a:pt x="387" y="350"/>
                    <a:pt x="368" y="339"/>
                    <a:pt x="352" y="329"/>
                  </a:cubicBezTo>
                  <a:cubicBezTo>
                    <a:pt x="344" y="324"/>
                    <a:pt x="337" y="320"/>
                    <a:pt x="332" y="316"/>
                  </a:cubicBezTo>
                  <a:cubicBezTo>
                    <a:pt x="329" y="315"/>
                    <a:pt x="327" y="313"/>
                    <a:pt x="325" y="312"/>
                  </a:cubicBezTo>
                  <a:cubicBezTo>
                    <a:pt x="324" y="312"/>
                    <a:pt x="324" y="311"/>
                    <a:pt x="324" y="311"/>
                  </a:cubicBezTo>
                  <a:cubicBezTo>
                    <a:pt x="323" y="311"/>
                    <a:pt x="323" y="311"/>
                    <a:pt x="323" y="311"/>
                  </a:cubicBezTo>
                  <a:cubicBezTo>
                    <a:pt x="323" y="311"/>
                    <a:pt x="323" y="311"/>
                    <a:pt x="323" y="311"/>
                  </a:cubicBezTo>
                  <a:cubicBezTo>
                    <a:pt x="323" y="311"/>
                    <a:pt x="323" y="311"/>
                    <a:pt x="323" y="311"/>
                  </a:cubicBezTo>
                  <a:cubicBezTo>
                    <a:pt x="323" y="311"/>
                    <a:pt x="323" y="311"/>
                    <a:pt x="323" y="311"/>
                  </a:cubicBezTo>
                  <a:cubicBezTo>
                    <a:pt x="323" y="311"/>
                    <a:pt x="323" y="311"/>
                    <a:pt x="323" y="311"/>
                  </a:cubicBezTo>
                  <a:cubicBezTo>
                    <a:pt x="323" y="311"/>
                    <a:pt x="323" y="311"/>
                    <a:pt x="323" y="311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4" y="312"/>
                    <a:pt x="324" y="312"/>
                    <a:pt x="324" y="312"/>
                  </a:cubicBezTo>
                  <a:cubicBezTo>
                    <a:pt x="324" y="311"/>
                    <a:pt x="323" y="311"/>
                    <a:pt x="323" y="311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4" y="312"/>
                    <a:pt x="324" y="312"/>
                    <a:pt x="324" y="312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3" y="313"/>
                    <a:pt x="323" y="313"/>
                    <a:pt x="323" y="313"/>
                  </a:cubicBezTo>
                  <a:cubicBezTo>
                    <a:pt x="324" y="312"/>
                    <a:pt x="324" y="312"/>
                    <a:pt x="324" y="312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3" y="313"/>
                    <a:pt x="323" y="313"/>
                    <a:pt x="323" y="313"/>
                  </a:cubicBezTo>
                  <a:cubicBezTo>
                    <a:pt x="323" y="313"/>
                    <a:pt x="323" y="313"/>
                    <a:pt x="323" y="313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2" y="313"/>
                    <a:pt x="322" y="313"/>
                    <a:pt x="322" y="313"/>
                  </a:cubicBezTo>
                  <a:cubicBezTo>
                    <a:pt x="323" y="313"/>
                    <a:pt x="323" y="313"/>
                    <a:pt x="323" y="313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2" y="313"/>
                    <a:pt x="322" y="313"/>
                    <a:pt x="322" y="313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2" y="314"/>
                    <a:pt x="322" y="314"/>
                    <a:pt x="322" y="314"/>
                  </a:cubicBezTo>
                  <a:cubicBezTo>
                    <a:pt x="322" y="313"/>
                    <a:pt x="322" y="313"/>
                    <a:pt x="322" y="313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2" y="314"/>
                    <a:pt x="322" y="314"/>
                    <a:pt x="322" y="314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1" y="314"/>
                    <a:pt x="321" y="314"/>
                    <a:pt x="321" y="314"/>
                  </a:cubicBezTo>
                  <a:cubicBezTo>
                    <a:pt x="322" y="314"/>
                    <a:pt x="322" y="314"/>
                    <a:pt x="322" y="314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1" y="314"/>
                    <a:pt x="321" y="314"/>
                    <a:pt x="321" y="314"/>
                  </a:cubicBezTo>
                  <a:cubicBezTo>
                    <a:pt x="321" y="314"/>
                    <a:pt x="322" y="314"/>
                    <a:pt x="323" y="314"/>
                  </a:cubicBezTo>
                  <a:cubicBezTo>
                    <a:pt x="325" y="315"/>
                    <a:pt x="331" y="318"/>
                    <a:pt x="338" y="322"/>
                  </a:cubicBezTo>
                  <a:cubicBezTo>
                    <a:pt x="349" y="327"/>
                    <a:pt x="363" y="334"/>
                    <a:pt x="374" y="340"/>
                  </a:cubicBezTo>
                  <a:cubicBezTo>
                    <a:pt x="379" y="343"/>
                    <a:pt x="384" y="346"/>
                    <a:pt x="388" y="347"/>
                  </a:cubicBezTo>
                  <a:cubicBezTo>
                    <a:pt x="391" y="349"/>
                    <a:pt x="393" y="350"/>
                    <a:pt x="393" y="350"/>
                  </a:cubicBezTo>
                  <a:cubicBezTo>
                    <a:pt x="394" y="351"/>
                    <a:pt x="395" y="351"/>
                    <a:pt x="396" y="350"/>
                  </a:cubicBezTo>
                  <a:cubicBezTo>
                    <a:pt x="396" y="349"/>
                    <a:pt x="396" y="349"/>
                    <a:pt x="396" y="349"/>
                  </a:cubicBezTo>
                  <a:cubicBezTo>
                    <a:pt x="396" y="348"/>
                    <a:pt x="396" y="348"/>
                    <a:pt x="396" y="347"/>
                  </a:cubicBezTo>
                  <a:cubicBezTo>
                    <a:pt x="395" y="347"/>
                    <a:pt x="395" y="347"/>
                    <a:pt x="395" y="347"/>
                  </a:cubicBezTo>
                  <a:cubicBezTo>
                    <a:pt x="394" y="346"/>
                    <a:pt x="392" y="345"/>
                    <a:pt x="390" y="343"/>
                  </a:cubicBezTo>
                  <a:cubicBezTo>
                    <a:pt x="382" y="338"/>
                    <a:pt x="366" y="328"/>
                    <a:pt x="352" y="320"/>
                  </a:cubicBezTo>
                  <a:cubicBezTo>
                    <a:pt x="345" y="316"/>
                    <a:pt x="338" y="312"/>
                    <a:pt x="333" y="309"/>
                  </a:cubicBezTo>
                  <a:cubicBezTo>
                    <a:pt x="331" y="307"/>
                    <a:pt x="329" y="306"/>
                    <a:pt x="328" y="305"/>
                  </a:cubicBezTo>
                  <a:cubicBezTo>
                    <a:pt x="327" y="305"/>
                    <a:pt x="327" y="304"/>
                    <a:pt x="326" y="304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6" y="304"/>
                    <a:pt x="326" y="304"/>
                    <a:pt x="326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7" y="305"/>
                    <a:pt x="327" y="305"/>
                    <a:pt x="327" y="305"/>
                  </a:cubicBezTo>
                  <a:cubicBezTo>
                    <a:pt x="327" y="305"/>
                    <a:pt x="326" y="304"/>
                    <a:pt x="326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7" y="305"/>
                    <a:pt x="327" y="305"/>
                    <a:pt x="327" y="305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6" y="306"/>
                    <a:pt x="326" y="306"/>
                    <a:pt x="326" y="306"/>
                  </a:cubicBezTo>
                  <a:cubicBezTo>
                    <a:pt x="326" y="306"/>
                    <a:pt x="327" y="305"/>
                    <a:pt x="327" y="305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6" y="306"/>
                    <a:pt x="326" y="306"/>
                    <a:pt x="326" y="306"/>
                  </a:cubicBezTo>
                  <a:cubicBezTo>
                    <a:pt x="326" y="306"/>
                    <a:pt x="326" y="306"/>
                    <a:pt x="326" y="306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5" y="307"/>
                    <a:pt x="325" y="307"/>
                    <a:pt x="325" y="307"/>
                  </a:cubicBezTo>
                  <a:cubicBezTo>
                    <a:pt x="325" y="307"/>
                    <a:pt x="326" y="307"/>
                    <a:pt x="326" y="306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5" y="307"/>
                    <a:pt x="325" y="307"/>
                    <a:pt x="325" y="307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5" y="307"/>
                    <a:pt x="325" y="307"/>
                    <a:pt x="325" y="307"/>
                  </a:cubicBezTo>
                  <a:cubicBezTo>
                    <a:pt x="325" y="307"/>
                    <a:pt x="325" y="307"/>
                    <a:pt x="325" y="307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5" y="307"/>
                    <a:pt x="325" y="307"/>
                    <a:pt x="325" y="307"/>
                  </a:cubicBezTo>
                  <a:cubicBezTo>
                    <a:pt x="325" y="306"/>
                    <a:pt x="325" y="306"/>
                    <a:pt x="325" y="306"/>
                  </a:cubicBezTo>
                  <a:cubicBezTo>
                    <a:pt x="324" y="307"/>
                    <a:pt x="324" y="307"/>
                    <a:pt x="324" y="307"/>
                  </a:cubicBezTo>
                  <a:cubicBezTo>
                    <a:pt x="325" y="307"/>
                    <a:pt x="325" y="307"/>
                    <a:pt x="325" y="307"/>
                  </a:cubicBezTo>
                  <a:cubicBezTo>
                    <a:pt x="325" y="306"/>
                    <a:pt x="325" y="306"/>
                    <a:pt x="325" y="306"/>
                  </a:cubicBezTo>
                  <a:cubicBezTo>
                    <a:pt x="324" y="307"/>
                    <a:pt x="324" y="307"/>
                    <a:pt x="324" y="307"/>
                  </a:cubicBezTo>
                  <a:cubicBezTo>
                    <a:pt x="324" y="307"/>
                    <a:pt x="324" y="307"/>
                    <a:pt x="324" y="307"/>
                  </a:cubicBezTo>
                  <a:cubicBezTo>
                    <a:pt x="324" y="307"/>
                    <a:pt x="325" y="307"/>
                    <a:pt x="325" y="308"/>
                  </a:cubicBezTo>
                  <a:cubicBezTo>
                    <a:pt x="330" y="310"/>
                    <a:pt x="346" y="318"/>
                    <a:pt x="361" y="326"/>
                  </a:cubicBezTo>
                  <a:cubicBezTo>
                    <a:pt x="368" y="330"/>
                    <a:pt x="375" y="334"/>
                    <a:pt x="380" y="337"/>
                  </a:cubicBezTo>
                  <a:cubicBezTo>
                    <a:pt x="385" y="339"/>
                    <a:pt x="388" y="341"/>
                    <a:pt x="388" y="341"/>
                  </a:cubicBezTo>
                  <a:cubicBezTo>
                    <a:pt x="389" y="342"/>
                    <a:pt x="390" y="341"/>
                    <a:pt x="391" y="340"/>
                  </a:cubicBezTo>
                  <a:cubicBezTo>
                    <a:pt x="391" y="339"/>
                    <a:pt x="391" y="338"/>
                    <a:pt x="390" y="338"/>
                  </a:cubicBezTo>
                  <a:cubicBezTo>
                    <a:pt x="331" y="301"/>
                    <a:pt x="331" y="301"/>
                    <a:pt x="331" y="301"/>
                  </a:cubicBezTo>
                  <a:cubicBezTo>
                    <a:pt x="330" y="302"/>
                    <a:pt x="330" y="302"/>
                    <a:pt x="330" y="302"/>
                  </a:cubicBezTo>
                  <a:cubicBezTo>
                    <a:pt x="332" y="303"/>
                    <a:pt x="332" y="303"/>
                    <a:pt x="332" y="303"/>
                  </a:cubicBezTo>
                  <a:cubicBezTo>
                    <a:pt x="330" y="302"/>
                    <a:pt x="330" y="302"/>
                    <a:pt x="330" y="302"/>
                  </a:cubicBezTo>
                  <a:cubicBezTo>
                    <a:pt x="330" y="304"/>
                    <a:pt x="330" y="304"/>
                    <a:pt x="330" y="304"/>
                  </a:cubicBezTo>
                  <a:cubicBezTo>
                    <a:pt x="331" y="304"/>
                    <a:pt x="331" y="304"/>
                    <a:pt x="332" y="303"/>
                  </a:cubicBezTo>
                  <a:cubicBezTo>
                    <a:pt x="330" y="302"/>
                    <a:pt x="330" y="302"/>
                    <a:pt x="330" y="302"/>
                  </a:cubicBezTo>
                  <a:cubicBezTo>
                    <a:pt x="330" y="304"/>
                    <a:pt x="330" y="304"/>
                    <a:pt x="330" y="304"/>
                  </a:cubicBezTo>
                  <a:cubicBezTo>
                    <a:pt x="330" y="302"/>
                    <a:pt x="330" y="302"/>
                    <a:pt x="330" y="302"/>
                  </a:cubicBezTo>
                  <a:cubicBezTo>
                    <a:pt x="330" y="304"/>
                    <a:pt x="330" y="304"/>
                    <a:pt x="330" y="304"/>
                  </a:cubicBezTo>
                  <a:cubicBezTo>
                    <a:pt x="330" y="304"/>
                    <a:pt x="330" y="304"/>
                    <a:pt x="330" y="304"/>
                  </a:cubicBezTo>
                  <a:cubicBezTo>
                    <a:pt x="330" y="302"/>
                    <a:pt x="330" y="302"/>
                    <a:pt x="330" y="302"/>
                  </a:cubicBezTo>
                  <a:cubicBezTo>
                    <a:pt x="330" y="304"/>
                    <a:pt x="330" y="304"/>
                    <a:pt x="330" y="304"/>
                  </a:cubicBezTo>
                  <a:cubicBezTo>
                    <a:pt x="330" y="303"/>
                    <a:pt x="330" y="303"/>
                    <a:pt x="330" y="303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29" y="304"/>
                    <a:pt x="330" y="304"/>
                  </a:cubicBezTo>
                  <a:cubicBezTo>
                    <a:pt x="330" y="303"/>
                    <a:pt x="330" y="303"/>
                    <a:pt x="330" y="303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304"/>
                    <a:pt x="330" y="304"/>
                    <a:pt x="330" y="305"/>
                  </a:cubicBezTo>
                  <a:cubicBezTo>
                    <a:pt x="335" y="307"/>
                    <a:pt x="349" y="314"/>
                    <a:pt x="362" y="320"/>
                  </a:cubicBezTo>
                  <a:cubicBezTo>
                    <a:pt x="368" y="324"/>
                    <a:pt x="375" y="327"/>
                    <a:pt x="380" y="329"/>
                  </a:cubicBezTo>
                  <a:cubicBezTo>
                    <a:pt x="382" y="330"/>
                    <a:pt x="384" y="331"/>
                    <a:pt x="386" y="332"/>
                  </a:cubicBezTo>
                  <a:cubicBezTo>
                    <a:pt x="387" y="333"/>
                    <a:pt x="387" y="333"/>
                    <a:pt x="388" y="333"/>
                  </a:cubicBezTo>
                  <a:cubicBezTo>
                    <a:pt x="389" y="333"/>
                    <a:pt x="389" y="333"/>
                    <a:pt x="389" y="333"/>
                  </a:cubicBezTo>
                  <a:cubicBezTo>
                    <a:pt x="389" y="333"/>
                    <a:pt x="389" y="333"/>
                    <a:pt x="390" y="333"/>
                  </a:cubicBezTo>
                  <a:cubicBezTo>
                    <a:pt x="390" y="333"/>
                    <a:pt x="390" y="333"/>
                    <a:pt x="390" y="333"/>
                  </a:cubicBezTo>
                  <a:cubicBezTo>
                    <a:pt x="391" y="333"/>
                    <a:pt x="391" y="333"/>
                    <a:pt x="391" y="332"/>
                  </a:cubicBezTo>
                  <a:cubicBezTo>
                    <a:pt x="391" y="332"/>
                    <a:pt x="391" y="332"/>
                    <a:pt x="391" y="332"/>
                  </a:cubicBezTo>
                  <a:cubicBezTo>
                    <a:pt x="392" y="332"/>
                    <a:pt x="392" y="332"/>
                    <a:pt x="392" y="331"/>
                  </a:cubicBezTo>
                  <a:cubicBezTo>
                    <a:pt x="392" y="331"/>
                    <a:pt x="392" y="330"/>
                    <a:pt x="391" y="330"/>
                  </a:cubicBezTo>
                  <a:cubicBezTo>
                    <a:pt x="391" y="330"/>
                    <a:pt x="391" y="330"/>
                    <a:pt x="391" y="329"/>
                  </a:cubicBezTo>
                  <a:cubicBezTo>
                    <a:pt x="390" y="329"/>
                    <a:pt x="389" y="328"/>
                    <a:pt x="387" y="326"/>
                  </a:cubicBezTo>
                  <a:cubicBezTo>
                    <a:pt x="373" y="317"/>
                    <a:pt x="332" y="293"/>
                    <a:pt x="332" y="293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3" y="296"/>
                    <a:pt x="333" y="296"/>
                    <a:pt x="333" y="296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2" y="297"/>
                    <a:pt x="332" y="297"/>
                    <a:pt x="332" y="297"/>
                  </a:cubicBezTo>
                  <a:cubicBezTo>
                    <a:pt x="332" y="297"/>
                    <a:pt x="333" y="296"/>
                    <a:pt x="333" y="296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2" y="297"/>
                    <a:pt x="332" y="297"/>
                    <a:pt x="332" y="297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2" y="297"/>
                    <a:pt x="332" y="297"/>
                    <a:pt x="332" y="297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1" y="297"/>
                    <a:pt x="331" y="297"/>
                  </a:cubicBezTo>
                  <a:cubicBezTo>
                    <a:pt x="331" y="297"/>
                    <a:pt x="332" y="297"/>
                    <a:pt x="334" y="298"/>
                  </a:cubicBezTo>
                  <a:cubicBezTo>
                    <a:pt x="340" y="301"/>
                    <a:pt x="354" y="308"/>
                    <a:pt x="367" y="314"/>
                  </a:cubicBezTo>
                  <a:cubicBezTo>
                    <a:pt x="373" y="317"/>
                    <a:pt x="379" y="320"/>
                    <a:pt x="384" y="322"/>
                  </a:cubicBezTo>
                  <a:cubicBezTo>
                    <a:pt x="386" y="323"/>
                    <a:pt x="388" y="324"/>
                    <a:pt x="390" y="325"/>
                  </a:cubicBezTo>
                  <a:cubicBezTo>
                    <a:pt x="391" y="325"/>
                    <a:pt x="392" y="325"/>
                    <a:pt x="392" y="326"/>
                  </a:cubicBezTo>
                  <a:cubicBezTo>
                    <a:pt x="393" y="326"/>
                    <a:pt x="393" y="326"/>
                    <a:pt x="394" y="326"/>
                  </a:cubicBezTo>
                  <a:cubicBezTo>
                    <a:pt x="395" y="326"/>
                    <a:pt x="395" y="326"/>
                    <a:pt x="395" y="326"/>
                  </a:cubicBezTo>
                  <a:cubicBezTo>
                    <a:pt x="395" y="326"/>
                    <a:pt x="395" y="325"/>
                    <a:pt x="396" y="325"/>
                  </a:cubicBezTo>
                  <a:cubicBezTo>
                    <a:pt x="396" y="324"/>
                    <a:pt x="396" y="324"/>
                    <a:pt x="396" y="323"/>
                  </a:cubicBezTo>
                  <a:cubicBezTo>
                    <a:pt x="396" y="323"/>
                    <a:pt x="396" y="322"/>
                    <a:pt x="395" y="322"/>
                  </a:cubicBezTo>
                  <a:cubicBezTo>
                    <a:pt x="395" y="322"/>
                    <a:pt x="392" y="320"/>
                    <a:pt x="386" y="317"/>
                  </a:cubicBezTo>
                  <a:cubicBezTo>
                    <a:pt x="378" y="312"/>
                    <a:pt x="367" y="304"/>
                    <a:pt x="357" y="298"/>
                  </a:cubicBezTo>
                  <a:cubicBezTo>
                    <a:pt x="352" y="295"/>
                    <a:pt x="347" y="292"/>
                    <a:pt x="344" y="290"/>
                  </a:cubicBezTo>
                  <a:cubicBezTo>
                    <a:pt x="342" y="289"/>
                    <a:pt x="341" y="289"/>
                    <a:pt x="340" y="288"/>
                  </a:cubicBezTo>
                  <a:cubicBezTo>
                    <a:pt x="340" y="288"/>
                    <a:pt x="340" y="287"/>
                    <a:pt x="339" y="287"/>
                  </a:cubicBezTo>
                  <a:cubicBezTo>
                    <a:pt x="339" y="287"/>
                    <a:pt x="339" y="287"/>
                    <a:pt x="339" y="287"/>
                  </a:cubicBezTo>
                  <a:cubicBezTo>
                    <a:pt x="338" y="288"/>
                    <a:pt x="338" y="288"/>
                    <a:pt x="338" y="288"/>
                  </a:cubicBezTo>
                  <a:cubicBezTo>
                    <a:pt x="339" y="287"/>
                    <a:pt x="339" y="287"/>
                    <a:pt x="339" y="287"/>
                  </a:cubicBezTo>
                  <a:cubicBezTo>
                    <a:pt x="339" y="287"/>
                    <a:pt x="339" y="287"/>
                    <a:pt x="339" y="287"/>
                  </a:cubicBezTo>
                  <a:cubicBezTo>
                    <a:pt x="338" y="288"/>
                    <a:pt x="338" y="288"/>
                    <a:pt x="338" y="288"/>
                  </a:cubicBezTo>
                  <a:cubicBezTo>
                    <a:pt x="339" y="287"/>
                    <a:pt x="339" y="287"/>
                    <a:pt x="339" y="287"/>
                  </a:cubicBezTo>
                  <a:cubicBezTo>
                    <a:pt x="338" y="289"/>
                    <a:pt x="338" y="289"/>
                    <a:pt x="338" y="289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9" y="287"/>
                    <a:pt x="339" y="287"/>
                    <a:pt x="339" y="287"/>
                  </a:cubicBezTo>
                  <a:cubicBezTo>
                    <a:pt x="338" y="289"/>
                    <a:pt x="338" y="289"/>
                    <a:pt x="338" y="289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8" y="289"/>
                    <a:pt x="338" y="289"/>
                    <a:pt x="338" y="289"/>
                  </a:cubicBezTo>
                  <a:cubicBezTo>
                    <a:pt x="340" y="289"/>
                    <a:pt x="340" y="289"/>
                    <a:pt x="340" y="289"/>
                  </a:cubicBezTo>
                  <a:cubicBezTo>
                    <a:pt x="340" y="288"/>
                    <a:pt x="340" y="288"/>
                    <a:pt x="339" y="288"/>
                  </a:cubicBezTo>
                  <a:cubicBezTo>
                    <a:pt x="338" y="289"/>
                    <a:pt x="338" y="289"/>
                    <a:pt x="338" y="289"/>
                  </a:cubicBezTo>
                  <a:cubicBezTo>
                    <a:pt x="340" y="289"/>
                    <a:pt x="340" y="289"/>
                    <a:pt x="340" y="289"/>
                  </a:cubicBezTo>
                  <a:cubicBezTo>
                    <a:pt x="338" y="289"/>
                    <a:pt x="338" y="289"/>
                    <a:pt x="338" y="289"/>
                  </a:cubicBezTo>
                  <a:cubicBezTo>
                    <a:pt x="337" y="290"/>
                    <a:pt x="337" y="290"/>
                    <a:pt x="337" y="290"/>
                  </a:cubicBezTo>
                  <a:cubicBezTo>
                    <a:pt x="395" y="319"/>
                    <a:pt x="395" y="319"/>
                    <a:pt x="395" y="319"/>
                  </a:cubicBezTo>
                  <a:cubicBezTo>
                    <a:pt x="396" y="319"/>
                    <a:pt x="396" y="319"/>
                    <a:pt x="397" y="319"/>
                  </a:cubicBezTo>
                  <a:cubicBezTo>
                    <a:pt x="398" y="318"/>
                    <a:pt x="398" y="318"/>
                    <a:pt x="398" y="317"/>
                  </a:cubicBezTo>
                  <a:cubicBezTo>
                    <a:pt x="398" y="316"/>
                    <a:pt x="398" y="316"/>
                    <a:pt x="398" y="316"/>
                  </a:cubicBezTo>
                  <a:cubicBezTo>
                    <a:pt x="397" y="315"/>
                    <a:pt x="397" y="315"/>
                    <a:pt x="397" y="315"/>
                  </a:cubicBezTo>
                  <a:cubicBezTo>
                    <a:pt x="397" y="315"/>
                    <a:pt x="397" y="315"/>
                    <a:pt x="397" y="315"/>
                  </a:cubicBezTo>
                  <a:cubicBezTo>
                    <a:pt x="397" y="315"/>
                    <a:pt x="396" y="315"/>
                    <a:pt x="396" y="314"/>
                  </a:cubicBezTo>
                  <a:cubicBezTo>
                    <a:pt x="392" y="312"/>
                    <a:pt x="378" y="304"/>
                    <a:pt x="366" y="296"/>
                  </a:cubicBezTo>
                  <a:cubicBezTo>
                    <a:pt x="359" y="293"/>
                    <a:pt x="353" y="289"/>
                    <a:pt x="349" y="286"/>
                  </a:cubicBezTo>
                  <a:cubicBezTo>
                    <a:pt x="347" y="285"/>
                    <a:pt x="345" y="283"/>
                    <a:pt x="344" y="282"/>
                  </a:cubicBezTo>
                  <a:cubicBezTo>
                    <a:pt x="343" y="282"/>
                    <a:pt x="342" y="282"/>
                    <a:pt x="342" y="281"/>
                  </a:cubicBezTo>
                  <a:cubicBezTo>
                    <a:pt x="342" y="281"/>
                    <a:pt x="342" y="281"/>
                    <a:pt x="342" y="281"/>
                  </a:cubicBezTo>
                  <a:cubicBezTo>
                    <a:pt x="342" y="281"/>
                    <a:pt x="342" y="281"/>
                    <a:pt x="342" y="281"/>
                  </a:cubicBezTo>
                  <a:cubicBezTo>
                    <a:pt x="341" y="282"/>
                    <a:pt x="341" y="282"/>
                    <a:pt x="341" y="282"/>
                  </a:cubicBezTo>
                  <a:cubicBezTo>
                    <a:pt x="342" y="281"/>
                    <a:pt x="342" y="281"/>
                    <a:pt x="342" y="281"/>
                  </a:cubicBezTo>
                  <a:cubicBezTo>
                    <a:pt x="342" y="281"/>
                    <a:pt x="342" y="281"/>
                    <a:pt x="342" y="281"/>
                  </a:cubicBezTo>
                  <a:cubicBezTo>
                    <a:pt x="341" y="282"/>
                    <a:pt x="341" y="282"/>
                    <a:pt x="341" y="282"/>
                  </a:cubicBezTo>
                  <a:cubicBezTo>
                    <a:pt x="342" y="281"/>
                    <a:pt x="342" y="281"/>
                    <a:pt x="342" y="281"/>
                  </a:cubicBezTo>
                  <a:cubicBezTo>
                    <a:pt x="341" y="282"/>
                    <a:pt x="341" y="282"/>
                    <a:pt x="341" y="282"/>
                  </a:cubicBezTo>
                  <a:cubicBezTo>
                    <a:pt x="342" y="282"/>
                    <a:pt x="342" y="282"/>
                    <a:pt x="342" y="282"/>
                  </a:cubicBezTo>
                  <a:cubicBezTo>
                    <a:pt x="342" y="282"/>
                    <a:pt x="342" y="281"/>
                    <a:pt x="342" y="281"/>
                  </a:cubicBezTo>
                  <a:cubicBezTo>
                    <a:pt x="341" y="282"/>
                    <a:pt x="341" y="282"/>
                    <a:pt x="341" y="282"/>
                  </a:cubicBezTo>
                  <a:cubicBezTo>
                    <a:pt x="342" y="282"/>
                    <a:pt x="342" y="282"/>
                    <a:pt x="342" y="282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42" y="283"/>
                    <a:pt x="342" y="283"/>
                    <a:pt x="342" y="283"/>
                  </a:cubicBezTo>
                  <a:cubicBezTo>
                    <a:pt x="342" y="283"/>
                    <a:pt x="342" y="282"/>
                    <a:pt x="342" y="282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42" y="283"/>
                    <a:pt x="342" y="283"/>
                    <a:pt x="342" y="283"/>
                  </a:cubicBezTo>
                  <a:cubicBezTo>
                    <a:pt x="342" y="283"/>
                    <a:pt x="342" y="283"/>
                    <a:pt x="342" y="283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41" y="284"/>
                    <a:pt x="341" y="284"/>
                    <a:pt x="341" y="284"/>
                  </a:cubicBezTo>
                  <a:cubicBezTo>
                    <a:pt x="341" y="284"/>
                    <a:pt x="342" y="284"/>
                    <a:pt x="342" y="283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41" y="284"/>
                    <a:pt x="341" y="284"/>
                    <a:pt x="341" y="284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40" y="284"/>
                    <a:pt x="340" y="284"/>
                    <a:pt x="340" y="284"/>
                  </a:cubicBezTo>
                  <a:cubicBezTo>
                    <a:pt x="341" y="284"/>
                    <a:pt x="341" y="284"/>
                    <a:pt x="341" y="284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40" y="284"/>
                    <a:pt x="340" y="284"/>
                    <a:pt x="340" y="284"/>
                  </a:cubicBezTo>
                  <a:cubicBezTo>
                    <a:pt x="340" y="283"/>
                    <a:pt x="340" y="283"/>
                    <a:pt x="340" y="283"/>
                  </a:cubicBezTo>
                  <a:cubicBezTo>
                    <a:pt x="340" y="284"/>
                    <a:pt x="340" y="284"/>
                    <a:pt x="340" y="284"/>
                  </a:cubicBezTo>
                  <a:cubicBezTo>
                    <a:pt x="340" y="284"/>
                    <a:pt x="340" y="284"/>
                    <a:pt x="340" y="284"/>
                  </a:cubicBezTo>
                  <a:cubicBezTo>
                    <a:pt x="340" y="283"/>
                    <a:pt x="340" y="283"/>
                    <a:pt x="340" y="283"/>
                  </a:cubicBezTo>
                  <a:cubicBezTo>
                    <a:pt x="340" y="284"/>
                    <a:pt x="340" y="284"/>
                    <a:pt x="340" y="284"/>
                  </a:cubicBezTo>
                  <a:cubicBezTo>
                    <a:pt x="340" y="284"/>
                    <a:pt x="340" y="284"/>
                    <a:pt x="340" y="284"/>
                  </a:cubicBezTo>
                  <a:cubicBezTo>
                    <a:pt x="341" y="284"/>
                    <a:pt x="342" y="285"/>
                    <a:pt x="344" y="286"/>
                  </a:cubicBezTo>
                  <a:cubicBezTo>
                    <a:pt x="351" y="289"/>
                    <a:pt x="364" y="295"/>
                    <a:pt x="376" y="301"/>
                  </a:cubicBezTo>
                  <a:cubicBezTo>
                    <a:pt x="381" y="304"/>
                    <a:pt x="387" y="307"/>
                    <a:pt x="391" y="309"/>
                  </a:cubicBezTo>
                  <a:cubicBezTo>
                    <a:pt x="393" y="310"/>
                    <a:pt x="395" y="311"/>
                    <a:pt x="396" y="311"/>
                  </a:cubicBezTo>
                  <a:cubicBezTo>
                    <a:pt x="397" y="312"/>
                    <a:pt x="398" y="312"/>
                    <a:pt x="398" y="312"/>
                  </a:cubicBezTo>
                  <a:cubicBezTo>
                    <a:pt x="399" y="312"/>
                    <a:pt x="399" y="312"/>
                    <a:pt x="399" y="312"/>
                  </a:cubicBezTo>
                  <a:cubicBezTo>
                    <a:pt x="399" y="312"/>
                    <a:pt x="399" y="312"/>
                    <a:pt x="399" y="312"/>
                  </a:cubicBezTo>
                  <a:cubicBezTo>
                    <a:pt x="400" y="312"/>
                    <a:pt x="400" y="312"/>
                    <a:pt x="400" y="312"/>
                  </a:cubicBezTo>
                  <a:cubicBezTo>
                    <a:pt x="400" y="312"/>
                    <a:pt x="401" y="312"/>
                    <a:pt x="401" y="311"/>
                  </a:cubicBezTo>
                  <a:cubicBezTo>
                    <a:pt x="401" y="311"/>
                    <a:pt x="402" y="310"/>
                    <a:pt x="401" y="310"/>
                  </a:cubicBezTo>
                  <a:cubicBezTo>
                    <a:pt x="401" y="309"/>
                    <a:pt x="401" y="309"/>
                    <a:pt x="401" y="309"/>
                  </a:cubicBezTo>
                  <a:cubicBezTo>
                    <a:pt x="378" y="295"/>
                    <a:pt x="378" y="295"/>
                    <a:pt x="378" y="295"/>
                  </a:cubicBezTo>
                  <a:cubicBezTo>
                    <a:pt x="405" y="308"/>
                    <a:pt x="405" y="308"/>
                    <a:pt x="405" y="308"/>
                  </a:cubicBezTo>
                  <a:cubicBezTo>
                    <a:pt x="406" y="308"/>
                    <a:pt x="407" y="308"/>
                    <a:pt x="408" y="307"/>
                  </a:cubicBezTo>
                  <a:cubicBezTo>
                    <a:pt x="408" y="306"/>
                    <a:pt x="408" y="305"/>
                    <a:pt x="407" y="304"/>
                  </a:cubicBezTo>
                  <a:cubicBezTo>
                    <a:pt x="407" y="304"/>
                    <a:pt x="403" y="302"/>
                    <a:pt x="398" y="299"/>
                  </a:cubicBezTo>
                  <a:cubicBezTo>
                    <a:pt x="389" y="294"/>
                    <a:pt x="377" y="286"/>
                    <a:pt x="367" y="280"/>
                  </a:cubicBezTo>
                  <a:cubicBezTo>
                    <a:pt x="362" y="277"/>
                    <a:pt x="357" y="274"/>
                    <a:pt x="354" y="272"/>
                  </a:cubicBezTo>
                  <a:cubicBezTo>
                    <a:pt x="352" y="271"/>
                    <a:pt x="351" y="270"/>
                    <a:pt x="350" y="269"/>
                  </a:cubicBezTo>
                  <a:cubicBezTo>
                    <a:pt x="349" y="269"/>
                    <a:pt x="349" y="268"/>
                    <a:pt x="349" y="268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7" y="269"/>
                    <a:pt x="347" y="269"/>
                    <a:pt x="347" y="269"/>
                  </a:cubicBezTo>
                  <a:cubicBezTo>
                    <a:pt x="349" y="269"/>
                    <a:pt x="349" y="269"/>
                    <a:pt x="349" y="269"/>
                  </a:cubicBezTo>
                  <a:cubicBezTo>
                    <a:pt x="349" y="268"/>
                    <a:pt x="349" y="268"/>
                    <a:pt x="349" y="268"/>
                  </a:cubicBezTo>
                  <a:cubicBezTo>
                    <a:pt x="347" y="269"/>
                    <a:pt x="347" y="269"/>
                    <a:pt x="347" y="269"/>
                  </a:cubicBezTo>
                  <a:cubicBezTo>
                    <a:pt x="349" y="269"/>
                    <a:pt x="349" y="269"/>
                    <a:pt x="349" y="269"/>
                  </a:cubicBezTo>
                  <a:cubicBezTo>
                    <a:pt x="347" y="269"/>
                    <a:pt x="347" y="269"/>
                    <a:pt x="347" y="269"/>
                  </a:cubicBezTo>
                  <a:cubicBezTo>
                    <a:pt x="349" y="270"/>
                    <a:pt x="349" y="270"/>
                    <a:pt x="349" y="270"/>
                  </a:cubicBezTo>
                  <a:cubicBezTo>
                    <a:pt x="349" y="270"/>
                    <a:pt x="349" y="269"/>
                    <a:pt x="349" y="269"/>
                  </a:cubicBezTo>
                  <a:cubicBezTo>
                    <a:pt x="347" y="269"/>
                    <a:pt x="347" y="269"/>
                    <a:pt x="347" y="269"/>
                  </a:cubicBezTo>
                  <a:cubicBezTo>
                    <a:pt x="349" y="270"/>
                    <a:pt x="349" y="270"/>
                    <a:pt x="349" y="270"/>
                  </a:cubicBezTo>
                  <a:cubicBezTo>
                    <a:pt x="347" y="269"/>
                    <a:pt x="347" y="269"/>
                    <a:pt x="347" y="269"/>
                  </a:cubicBezTo>
                  <a:cubicBezTo>
                    <a:pt x="346" y="271"/>
                    <a:pt x="346" y="271"/>
                    <a:pt x="346" y="271"/>
                  </a:cubicBezTo>
                  <a:cubicBezTo>
                    <a:pt x="346" y="271"/>
                    <a:pt x="362" y="279"/>
                    <a:pt x="378" y="287"/>
                  </a:cubicBezTo>
                  <a:cubicBezTo>
                    <a:pt x="386" y="292"/>
                    <a:pt x="394" y="296"/>
                    <a:pt x="400" y="299"/>
                  </a:cubicBezTo>
                  <a:cubicBezTo>
                    <a:pt x="403" y="300"/>
                    <a:pt x="406" y="302"/>
                    <a:pt x="408" y="303"/>
                  </a:cubicBezTo>
                  <a:cubicBezTo>
                    <a:pt x="409" y="303"/>
                    <a:pt x="410" y="303"/>
                    <a:pt x="411" y="304"/>
                  </a:cubicBezTo>
                  <a:cubicBezTo>
                    <a:pt x="412" y="304"/>
                    <a:pt x="412" y="304"/>
                    <a:pt x="412" y="304"/>
                  </a:cubicBezTo>
                  <a:cubicBezTo>
                    <a:pt x="412" y="304"/>
                    <a:pt x="412" y="304"/>
                    <a:pt x="413" y="304"/>
                  </a:cubicBezTo>
                  <a:cubicBezTo>
                    <a:pt x="413" y="304"/>
                    <a:pt x="413" y="304"/>
                    <a:pt x="413" y="304"/>
                  </a:cubicBezTo>
                  <a:cubicBezTo>
                    <a:pt x="414" y="304"/>
                    <a:pt x="414" y="304"/>
                    <a:pt x="415" y="303"/>
                  </a:cubicBezTo>
                  <a:cubicBezTo>
                    <a:pt x="415" y="303"/>
                    <a:pt x="415" y="302"/>
                    <a:pt x="415" y="302"/>
                  </a:cubicBezTo>
                  <a:cubicBezTo>
                    <a:pt x="415" y="301"/>
                    <a:pt x="414" y="301"/>
                    <a:pt x="414" y="300"/>
                  </a:cubicBezTo>
                  <a:cubicBezTo>
                    <a:pt x="414" y="300"/>
                    <a:pt x="410" y="298"/>
                    <a:pt x="404" y="295"/>
                  </a:cubicBezTo>
                  <a:cubicBezTo>
                    <a:pt x="395" y="289"/>
                    <a:pt x="381" y="281"/>
                    <a:pt x="370" y="274"/>
                  </a:cubicBezTo>
                  <a:cubicBezTo>
                    <a:pt x="365" y="271"/>
                    <a:pt x="359" y="268"/>
                    <a:pt x="356" y="265"/>
                  </a:cubicBezTo>
                  <a:cubicBezTo>
                    <a:pt x="354" y="264"/>
                    <a:pt x="353" y="263"/>
                    <a:pt x="352" y="262"/>
                  </a:cubicBezTo>
                  <a:cubicBezTo>
                    <a:pt x="351" y="262"/>
                    <a:pt x="351" y="262"/>
                    <a:pt x="351" y="261"/>
                  </a:cubicBezTo>
                  <a:cubicBezTo>
                    <a:pt x="351" y="261"/>
                    <a:pt x="351" y="261"/>
                    <a:pt x="351" y="261"/>
                  </a:cubicBezTo>
                  <a:cubicBezTo>
                    <a:pt x="351" y="261"/>
                    <a:pt x="351" y="261"/>
                    <a:pt x="351" y="261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51" y="262"/>
                    <a:pt x="351" y="262"/>
                    <a:pt x="351" y="262"/>
                  </a:cubicBezTo>
                  <a:cubicBezTo>
                    <a:pt x="351" y="261"/>
                    <a:pt x="351" y="261"/>
                    <a:pt x="351" y="261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51" y="262"/>
                    <a:pt x="351" y="262"/>
                    <a:pt x="351" y="262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51" y="263"/>
                    <a:pt x="351" y="263"/>
                    <a:pt x="351" y="263"/>
                  </a:cubicBezTo>
                  <a:cubicBezTo>
                    <a:pt x="351" y="263"/>
                    <a:pt x="351" y="262"/>
                    <a:pt x="351" y="262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51" y="263"/>
                    <a:pt x="351" y="263"/>
                    <a:pt x="351" y="263"/>
                  </a:cubicBezTo>
                  <a:cubicBezTo>
                    <a:pt x="351" y="263"/>
                    <a:pt x="351" y="263"/>
                    <a:pt x="351" y="263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50" y="264"/>
                    <a:pt x="350" y="264"/>
                    <a:pt x="350" y="264"/>
                  </a:cubicBezTo>
                  <a:cubicBezTo>
                    <a:pt x="350" y="264"/>
                    <a:pt x="350" y="264"/>
                    <a:pt x="351" y="263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50" y="264"/>
                    <a:pt x="350" y="264"/>
                    <a:pt x="350" y="264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49" y="264"/>
                    <a:pt x="349" y="264"/>
                    <a:pt x="349" y="264"/>
                  </a:cubicBezTo>
                  <a:cubicBezTo>
                    <a:pt x="350" y="264"/>
                    <a:pt x="350" y="264"/>
                    <a:pt x="350" y="264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49" y="264"/>
                    <a:pt x="349" y="264"/>
                    <a:pt x="349" y="264"/>
                  </a:cubicBezTo>
                  <a:cubicBezTo>
                    <a:pt x="349" y="263"/>
                    <a:pt x="349" y="263"/>
                    <a:pt x="349" y="263"/>
                  </a:cubicBezTo>
                  <a:cubicBezTo>
                    <a:pt x="349" y="264"/>
                    <a:pt x="349" y="264"/>
                    <a:pt x="349" y="264"/>
                  </a:cubicBezTo>
                  <a:cubicBezTo>
                    <a:pt x="349" y="264"/>
                    <a:pt x="349" y="264"/>
                    <a:pt x="349" y="264"/>
                  </a:cubicBezTo>
                  <a:cubicBezTo>
                    <a:pt x="349" y="263"/>
                    <a:pt x="349" y="263"/>
                    <a:pt x="349" y="263"/>
                  </a:cubicBezTo>
                  <a:cubicBezTo>
                    <a:pt x="349" y="264"/>
                    <a:pt x="349" y="264"/>
                    <a:pt x="349" y="264"/>
                  </a:cubicBezTo>
                  <a:cubicBezTo>
                    <a:pt x="349" y="264"/>
                    <a:pt x="349" y="264"/>
                    <a:pt x="350" y="265"/>
                  </a:cubicBezTo>
                  <a:cubicBezTo>
                    <a:pt x="353" y="266"/>
                    <a:pt x="359" y="269"/>
                    <a:pt x="366" y="273"/>
                  </a:cubicBezTo>
                  <a:cubicBezTo>
                    <a:pt x="378" y="279"/>
                    <a:pt x="392" y="287"/>
                    <a:pt x="404" y="294"/>
                  </a:cubicBezTo>
                  <a:cubicBezTo>
                    <a:pt x="410" y="297"/>
                    <a:pt x="415" y="300"/>
                    <a:pt x="419" y="302"/>
                  </a:cubicBezTo>
                  <a:cubicBezTo>
                    <a:pt x="421" y="303"/>
                    <a:pt x="422" y="304"/>
                    <a:pt x="423" y="304"/>
                  </a:cubicBezTo>
                  <a:cubicBezTo>
                    <a:pt x="424" y="304"/>
                    <a:pt x="424" y="305"/>
                    <a:pt x="425" y="305"/>
                  </a:cubicBezTo>
                  <a:cubicBezTo>
                    <a:pt x="425" y="305"/>
                    <a:pt x="425" y="305"/>
                    <a:pt x="425" y="305"/>
                  </a:cubicBezTo>
                  <a:cubicBezTo>
                    <a:pt x="425" y="305"/>
                    <a:pt x="425" y="305"/>
                    <a:pt x="425" y="305"/>
                  </a:cubicBezTo>
                  <a:cubicBezTo>
                    <a:pt x="425" y="305"/>
                    <a:pt x="425" y="305"/>
                    <a:pt x="425" y="305"/>
                  </a:cubicBezTo>
                  <a:cubicBezTo>
                    <a:pt x="426" y="305"/>
                    <a:pt x="426" y="305"/>
                    <a:pt x="426" y="305"/>
                  </a:cubicBezTo>
                  <a:cubicBezTo>
                    <a:pt x="426" y="305"/>
                    <a:pt x="427" y="305"/>
                    <a:pt x="427" y="305"/>
                  </a:cubicBezTo>
                  <a:cubicBezTo>
                    <a:pt x="428" y="304"/>
                    <a:pt x="428" y="304"/>
                    <a:pt x="428" y="304"/>
                  </a:cubicBezTo>
                  <a:cubicBezTo>
                    <a:pt x="428" y="304"/>
                    <a:pt x="428" y="303"/>
                    <a:pt x="428" y="303"/>
                  </a:cubicBezTo>
                  <a:cubicBezTo>
                    <a:pt x="428" y="303"/>
                    <a:pt x="428" y="302"/>
                    <a:pt x="428" y="302"/>
                  </a:cubicBezTo>
                  <a:cubicBezTo>
                    <a:pt x="428" y="301"/>
                    <a:pt x="427" y="301"/>
                    <a:pt x="427" y="301"/>
                  </a:cubicBezTo>
                  <a:cubicBezTo>
                    <a:pt x="426" y="300"/>
                    <a:pt x="424" y="299"/>
                    <a:pt x="422" y="297"/>
                  </a:cubicBezTo>
                  <a:cubicBezTo>
                    <a:pt x="413" y="291"/>
                    <a:pt x="395" y="280"/>
                    <a:pt x="380" y="271"/>
                  </a:cubicBezTo>
                  <a:cubicBezTo>
                    <a:pt x="372" y="266"/>
                    <a:pt x="365" y="262"/>
                    <a:pt x="360" y="259"/>
                  </a:cubicBezTo>
                  <a:cubicBezTo>
                    <a:pt x="357" y="257"/>
                    <a:pt x="355" y="256"/>
                    <a:pt x="353" y="255"/>
                  </a:cubicBezTo>
                  <a:cubicBezTo>
                    <a:pt x="353" y="255"/>
                    <a:pt x="352" y="255"/>
                    <a:pt x="352" y="254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1" y="255"/>
                    <a:pt x="351" y="255"/>
                    <a:pt x="351" y="255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1" y="255"/>
                    <a:pt x="351" y="255"/>
                    <a:pt x="351" y="255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2" y="255"/>
                    <a:pt x="352" y="255"/>
                    <a:pt x="352" y="255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2" y="255"/>
                    <a:pt x="352" y="255"/>
                    <a:pt x="352" y="255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2" y="256"/>
                    <a:pt x="352" y="256"/>
                    <a:pt x="352" y="256"/>
                  </a:cubicBezTo>
                  <a:cubicBezTo>
                    <a:pt x="352" y="255"/>
                    <a:pt x="352" y="255"/>
                    <a:pt x="352" y="255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52" y="256"/>
                    <a:pt x="352" y="256"/>
                    <a:pt x="352" y="256"/>
                  </a:cubicBezTo>
                  <a:cubicBezTo>
                    <a:pt x="350" y="256"/>
                    <a:pt x="350" y="256"/>
                    <a:pt x="350" y="25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437" y="302"/>
                    <a:pt x="437" y="302"/>
                    <a:pt x="437" y="302"/>
                  </a:cubicBezTo>
                  <a:cubicBezTo>
                    <a:pt x="438" y="303"/>
                    <a:pt x="439" y="302"/>
                    <a:pt x="439" y="301"/>
                  </a:cubicBezTo>
                  <a:cubicBezTo>
                    <a:pt x="440" y="300"/>
                    <a:pt x="439" y="299"/>
                    <a:pt x="439" y="299"/>
                  </a:cubicBezTo>
                  <a:cubicBezTo>
                    <a:pt x="352" y="245"/>
                    <a:pt x="352" y="245"/>
                    <a:pt x="352" y="245"/>
                  </a:cubicBezTo>
                  <a:cubicBezTo>
                    <a:pt x="351" y="247"/>
                    <a:pt x="351" y="247"/>
                    <a:pt x="351" y="247"/>
                  </a:cubicBezTo>
                  <a:cubicBezTo>
                    <a:pt x="353" y="248"/>
                    <a:pt x="353" y="248"/>
                    <a:pt x="353" y="248"/>
                  </a:cubicBezTo>
                  <a:cubicBezTo>
                    <a:pt x="351" y="247"/>
                    <a:pt x="351" y="247"/>
                    <a:pt x="351" y="247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2" y="248"/>
                    <a:pt x="353" y="248"/>
                    <a:pt x="353" y="248"/>
                  </a:cubicBezTo>
                  <a:cubicBezTo>
                    <a:pt x="351" y="247"/>
                    <a:pt x="351" y="247"/>
                    <a:pt x="351" y="247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2" y="248"/>
                    <a:pt x="352" y="248"/>
                    <a:pt x="352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2" y="248"/>
                    <a:pt x="352" y="249"/>
                    <a:pt x="353" y="249"/>
                  </a:cubicBezTo>
                  <a:cubicBezTo>
                    <a:pt x="356" y="251"/>
                    <a:pt x="363" y="254"/>
                    <a:pt x="371" y="259"/>
                  </a:cubicBezTo>
                  <a:cubicBezTo>
                    <a:pt x="384" y="266"/>
                    <a:pt x="399" y="275"/>
                    <a:pt x="412" y="283"/>
                  </a:cubicBezTo>
                  <a:cubicBezTo>
                    <a:pt x="419" y="286"/>
                    <a:pt x="424" y="290"/>
                    <a:pt x="429" y="292"/>
                  </a:cubicBezTo>
                  <a:cubicBezTo>
                    <a:pt x="431" y="293"/>
                    <a:pt x="433" y="294"/>
                    <a:pt x="434" y="295"/>
                  </a:cubicBezTo>
                  <a:cubicBezTo>
                    <a:pt x="435" y="295"/>
                    <a:pt x="435" y="295"/>
                    <a:pt x="436" y="296"/>
                  </a:cubicBezTo>
                  <a:cubicBezTo>
                    <a:pt x="437" y="296"/>
                    <a:pt x="437" y="296"/>
                    <a:pt x="437" y="296"/>
                  </a:cubicBezTo>
                  <a:cubicBezTo>
                    <a:pt x="437" y="296"/>
                    <a:pt x="437" y="296"/>
                    <a:pt x="438" y="296"/>
                  </a:cubicBezTo>
                  <a:cubicBezTo>
                    <a:pt x="438" y="296"/>
                    <a:pt x="438" y="296"/>
                    <a:pt x="438" y="296"/>
                  </a:cubicBezTo>
                  <a:cubicBezTo>
                    <a:pt x="439" y="296"/>
                    <a:pt x="439" y="295"/>
                    <a:pt x="439" y="295"/>
                  </a:cubicBezTo>
                  <a:cubicBezTo>
                    <a:pt x="440" y="295"/>
                    <a:pt x="440" y="294"/>
                    <a:pt x="440" y="294"/>
                  </a:cubicBezTo>
                  <a:cubicBezTo>
                    <a:pt x="440" y="293"/>
                    <a:pt x="439" y="293"/>
                    <a:pt x="439" y="293"/>
                  </a:cubicBezTo>
                  <a:cubicBezTo>
                    <a:pt x="439" y="292"/>
                    <a:pt x="439" y="292"/>
                    <a:pt x="439" y="292"/>
                  </a:cubicBezTo>
                  <a:cubicBezTo>
                    <a:pt x="438" y="292"/>
                    <a:pt x="438" y="292"/>
                    <a:pt x="438" y="292"/>
                  </a:cubicBezTo>
                  <a:cubicBezTo>
                    <a:pt x="437" y="291"/>
                    <a:pt x="431" y="287"/>
                    <a:pt x="422" y="282"/>
                  </a:cubicBezTo>
                  <a:cubicBezTo>
                    <a:pt x="398" y="266"/>
                    <a:pt x="354" y="239"/>
                    <a:pt x="354" y="239"/>
                  </a:cubicBezTo>
                  <a:cubicBezTo>
                    <a:pt x="353" y="241"/>
                    <a:pt x="353" y="241"/>
                    <a:pt x="353" y="241"/>
                  </a:cubicBezTo>
                  <a:cubicBezTo>
                    <a:pt x="354" y="242"/>
                    <a:pt x="354" y="242"/>
                    <a:pt x="354" y="242"/>
                  </a:cubicBezTo>
                  <a:cubicBezTo>
                    <a:pt x="353" y="241"/>
                    <a:pt x="353" y="241"/>
                    <a:pt x="353" y="241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4" y="243"/>
                    <a:pt x="354" y="242"/>
                    <a:pt x="354" y="242"/>
                  </a:cubicBezTo>
                  <a:cubicBezTo>
                    <a:pt x="353" y="241"/>
                    <a:pt x="353" y="241"/>
                    <a:pt x="353" y="241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1"/>
                    <a:pt x="353" y="241"/>
                    <a:pt x="353" y="241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1"/>
                    <a:pt x="353" y="241"/>
                    <a:pt x="353" y="241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2"/>
                    <a:pt x="353" y="242"/>
                    <a:pt x="353" y="242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2"/>
                    <a:pt x="353" y="242"/>
                    <a:pt x="353" y="242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3"/>
                    <a:pt x="353" y="243"/>
                    <a:pt x="353" y="243"/>
                  </a:cubicBezTo>
                  <a:cubicBezTo>
                    <a:pt x="353" y="243"/>
                    <a:pt x="354" y="243"/>
                    <a:pt x="354" y="243"/>
                  </a:cubicBezTo>
                  <a:cubicBezTo>
                    <a:pt x="358" y="245"/>
                    <a:pt x="365" y="248"/>
                    <a:pt x="374" y="253"/>
                  </a:cubicBezTo>
                  <a:cubicBezTo>
                    <a:pt x="387" y="260"/>
                    <a:pt x="403" y="269"/>
                    <a:pt x="416" y="276"/>
                  </a:cubicBezTo>
                  <a:cubicBezTo>
                    <a:pt x="423" y="280"/>
                    <a:pt x="429" y="283"/>
                    <a:pt x="433" y="285"/>
                  </a:cubicBezTo>
                  <a:cubicBezTo>
                    <a:pt x="435" y="287"/>
                    <a:pt x="437" y="287"/>
                    <a:pt x="439" y="288"/>
                  </a:cubicBezTo>
                  <a:cubicBezTo>
                    <a:pt x="439" y="288"/>
                    <a:pt x="440" y="289"/>
                    <a:pt x="440" y="289"/>
                  </a:cubicBezTo>
                  <a:cubicBezTo>
                    <a:pt x="441" y="289"/>
                    <a:pt x="441" y="289"/>
                    <a:pt x="441" y="289"/>
                  </a:cubicBezTo>
                  <a:cubicBezTo>
                    <a:pt x="441" y="289"/>
                    <a:pt x="441" y="289"/>
                    <a:pt x="442" y="289"/>
                  </a:cubicBezTo>
                  <a:cubicBezTo>
                    <a:pt x="442" y="289"/>
                    <a:pt x="442" y="289"/>
                    <a:pt x="442" y="289"/>
                  </a:cubicBezTo>
                  <a:cubicBezTo>
                    <a:pt x="443" y="289"/>
                    <a:pt x="443" y="289"/>
                    <a:pt x="443" y="288"/>
                  </a:cubicBezTo>
                  <a:cubicBezTo>
                    <a:pt x="444" y="288"/>
                    <a:pt x="444" y="287"/>
                    <a:pt x="444" y="287"/>
                  </a:cubicBezTo>
                  <a:cubicBezTo>
                    <a:pt x="444" y="286"/>
                    <a:pt x="443" y="286"/>
                    <a:pt x="443" y="286"/>
                  </a:cubicBezTo>
                  <a:cubicBezTo>
                    <a:pt x="443" y="286"/>
                    <a:pt x="437" y="282"/>
                    <a:pt x="429" y="278"/>
                  </a:cubicBezTo>
                  <a:cubicBezTo>
                    <a:pt x="417" y="270"/>
                    <a:pt x="398" y="260"/>
                    <a:pt x="383" y="250"/>
                  </a:cubicBezTo>
                  <a:cubicBezTo>
                    <a:pt x="376" y="245"/>
                    <a:pt x="369" y="241"/>
                    <a:pt x="364" y="238"/>
                  </a:cubicBezTo>
                  <a:cubicBezTo>
                    <a:pt x="361" y="236"/>
                    <a:pt x="359" y="235"/>
                    <a:pt x="358" y="234"/>
                  </a:cubicBezTo>
                  <a:cubicBezTo>
                    <a:pt x="357" y="233"/>
                    <a:pt x="357" y="233"/>
                    <a:pt x="357" y="232"/>
                  </a:cubicBezTo>
                  <a:cubicBezTo>
                    <a:pt x="356" y="232"/>
                    <a:pt x="356" y="232"/>
                    <a:pt x="356" y="232"/>
                  </a:cubicBezTo>
                  <a:cubicBezTo>
                    <a:pt x="356" y="232"/>
                    <a:pt x="356" y="232"/>
                    <a:pt x="356" y="232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7" y="232"/>
                    <a:pt x="356" y="232"/>
                    <a:pt x="356" y="232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5" y="235"/>
                    <a:pt x="355" y="235"/>
                    <a:pt x="355" y="235"/>
                  </a:cubicBezTo>
                  <a:cubicBezTo>
                    <a:pt x="356" y="235"/>
                    <a:pt x="356" y="234"/>
                    <a:pt x="356" y="234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5" y="235"/>
                    <a:pt x="355" y="235"/>
                    <a:pt x="355" y="235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5" y="235"/>
                    <a:pt x="355" y="235"/>
                    <a:pt x="355" y="235"/>
                  </a:cubicBezTo>
                  <a:cubicBezTo>
                    <a:pt x="355" y="235"/>
                    <a:pt x="355" y="235"/>
                    <a:pt x="355" y="235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5" y="235"/>
                    <a:pt x="355" y="235"/>
                    <a:pt x="355" y="235"/>
                  </a:cubicBezTo>
                  <a:cubicBezTo>
                    <a:pt x="355" y="234"/>
                    <a:pt x="355" y="234"/>
                    <a:pt x="355" y="234"/>
                  </a:cubicBezTo>
                  <a:cubicBezTo>
                    <a:pt x="354" y="235"/>
                    <a:pt x="354" y="235"/>
                    <a:pt x="354" y="235"/>
                  </a:cubicBezTo>
                  <a:cubicBezTo>
                    <a:pt x="355" y="235"/>
                    <a:pt x="355" y="235"/>
                    <a:pt x="355" y="235"/>
                  </a:cubicBezTo>
                  <a:cubicBezTo>
                    <a:pt x="355" y="234"/>
                    <a:pt x="355" y="234"/>
                    <a:pt x="355" y="234"/>
                  </a:cubicBezTo>
                  <a:cubicBezTo>
                    <a:pt x="354" y="235"/>
                    <a:pt x="354" y="235"/>
                    <a:pt x="354" y="235"/>
                  </a:cubicBezTo>
                  <a:cubicBezTo>
                    <a:pt x="354" y="235"/>
                    <a:pt x="355" y="235"/>
                    <a:pt x="356" y="235"/>
                  </a:cubicBezTo>
                  <a:cubicBezTo>
                    <a:pt x="359" y="237"/>
                    <a:pt x="366" y="241"/>
                    <a:pt x="374" y="245"/>
                  </a:cubicBezTo>
                  <a:cubicBezTo>
                    <a:pt x="387" y="253"/>
                    <a:pt x="403" y="262"/>
                    <a:pt x="417" y="270"/>
                  </a:cubicBezTo>
                  <a:cubicBezTo>
                    <a:pt x="423" y="273"/>
                    <a:pt x="429" y="277"/>
                    <a:pt x="434" y="279"/>
                  </a:cubicBezTo>
                  <a:cubicBezTo>
                    <a:pt x="436" y="280"/>
                    <a:pt x="438" y="281"/>
                    <a:pt x="439" y="282"/>
                  </a:cubicBezTo>
                  <a:cubicBezTo>
                    <a:pt x="440" y="282"/>
                    <a:pt x="440" y="283"/>
                    <a:pt x="441" y="283"/>
                  </a:cubicBezTo>
                  <a:cubicBezTo>
                    <a:pt x="441" y="283"/>
                    <a:pt x="441" y="283"/>
                    <a:pt x="441" y="283"/>
                  </a:cubicBezTo>
                  <a:cubicBezTo>
                    <a:pt x="441" y="283"/>
                    <a:pt x="442" y="283"/>
                    <a:pt x="442" y="283"/>
                  </a:cubicBezTo>
                  <a:cubicBezTo>
                    <a:pt x="443" y="283"/>
                    <a:pt x="443" y="283"/>
                    <a:pt x="443" y="283"/>
                  </a:cubicBezTo>
                  <a:cubicBezTo>
                    <a:pt x="443" y="283"/>
                    <a:pt x="444" y="283"/>
                    <a:pt x="444" y="282"/>
                  </a:cubicBezTo>
                  <a:cubicBezTo>
                    <a:pt x="444" y="282"/>
                    <a:pt x="444" y="282"/>
                    <a:pt x="444" y="281"/>
                  </a:cubicBezTo>
                  <a:cubicBezTo>
                    <a:pt x="444" y="281"/>
                    <a:pt x="444" y="280"/>
                    <a:pt x="444" y="280"/>
                  </a:cubicBezTo>
                  <a:cubicBezTo>
                    <a:pt x="444" y="280"/>
                    <a:pt x="444" y="280"/>
                    <a:pt x="444" y="280"/>
                  </a:cubicBezTo>
                  <a:cubicBezTo>
                    <a:pt x="443" y="279"/>
                    <a:pt x="443" y="279"/>
                    <a:pt x="443" y="279"/>
                  </a:cubicBezTo>
                  <a:cubicBezTo>
                    <a:pt x="442" y="279"/>
                    <a:pt x="440" y="277"/>
                    <a:pt x="437" y="275"/>
                  </a:cubicBezTo>
                  <a:cubicBezTo>
                    <a:pt x="427" y="269"/>
                    <a:pt x="407" y="257"/>
                    <a:pt x="389" y="246"/>
                  </a:cubicBezTo>
                  <a:cubicBezTo>
                    <a:pt x="380" y="241"/>
                    <a:pt x="372" y="236"/>
                    <a:pt x="365" y="232"/>
                  </a:cubicBezTo>
                  <a:cubicBezTo>
                    <a:pt x="362" y="230"/>
                    <a:pt x="360" y="228"/>
                    <a:pt x="358" y="227"/>
                  </a:cubicBezTo>
                  <a:cubicBezTo>
                    <a:pt x="357" y="226"/>
                    <a:pt x="357" y="226"/>
                    <a:pt x="356" y="226"/>
                  </a:cubicBezTo>
                  <a:cubicBezTo>
                    <a:pt x="356" y="225"/>
                    <a:pt x="356" y="225"/>
                    <a:pt x="356" y="225"/>
                  </a:cubicBezTo>
                  <a:cubicBezTo>
                    <a:pt x="355" y="226"/>
                    <a:pt x="355" y="226"/>
                    <a:pt x="355" y="226"/>
                  </a:cubicBezTo>
                  <a:cubicBezTo>
                    <a:pt x="356" y="225"/>
                    <a:pt x="356" y="225"/>
                    <a:pt x="356" y="225"/>
                  </a:cubicBezTo>
                  <a:cubicBezTo>
                    <a:pt x="356" y="225"/>
                    <a:pt x="356" y="225"/>
                    <a:pt x="356" y="225"/>
                  </a:cubicBezTo>
                  <a:cubicBezTo>
                    <a:pt x="355" y="226"/>
                    <a:pt x="355" y="226"/>
                    <a:pt x="355" y="226"/>
                  </a:cubicBezTo>
                  <a:cubicBezTo>
                    <a:pt x="356" y="225"/>
                    <a:pt x="356" y="225"/>
                    <a:pt x="356" y="225"/>
                  </a:cubicBezTo>
                  <a:cubicBezTo>
                    <a:pt x="355" y="226"/>
                    <a:pt x="355" y="226"/>
                    <a:pt x="355" y="226"/>
                  </a:cubicBezTo>
                  <a:cubicBezTo>
                    <a:pt x="357" y="226"/>
                    <a:pt x="357" y="226"/>
                    <a:pt x="357" y="226"/>
                  </a:cubicBezTo>
                  <a:cubicBezTo>
                    <a:pt x="356" y="226"/>
                    <a:pt x="356" y="226"/>
                    <a:pt x="356" y="225"/>
                  </a:cubicBezTo>
                  <a:cubicBezTo>
                    <a:pt x="355" y="226"/>
                    <a:pt x="355" y="226"/>
                    <a:pt x="355" y="226"/>
                  </a:cubicBezTo>
                  <a:cubicBezTo>
                    <a:pt x="357" y="226"/>
                    <a:pt x="357" y="226"/>
                    <a:pt x="357" y="226"/>
                  </a:cubicBezTo>
                  <a:cubicBezTo>
                    <a:pt x="355" y="226"/>
                    <a:pt x="355" y="226"/>
                    <a:pt x="355" y="226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7"/>
                    <a:pt x="357" y="227"/>
                    <a:pt x="357" y="226"/>
                  </a:cubicBezTo>
                  <a:cubicBezTo>
                    <a:pt x="355" y="226"/>
                    <a:pt x="355" y="226"/>
                    <a:pt x="355" y="226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4" y="226"/>
                    <a:pt x="354" y="226"/>
                    <a:pt x="354" y="226"/>
                  </a:cubicBezTo>
                  <a:cubicBezTo>
                    <a:pt x="354" y="228"/>
                    <a:pt x="354" y="228"/>
                    <a:pt x="354" y="228"/>
                  </a:cubicBezTo>
                  <a:cubicBezTo>
                    <a:pt x="441" y="276"/>
                    <a:pt x="441" y="276"/>
                    <a:pt x="441" y="276"/>
                  </a:cubicBezTo>
                  <a:cubicBezTo>
                    <a:pt x="442" y="277"/>
                    <a:pt x="443" y="277"/>
                    <a:pt x="444" y="276"/>
                  </a:cubicBezTo>
                  <a:cubicBezTo>
                    <a:pt x="444" y="275"/>
                    <a:pt x="444" y="275"/>
                    <a:pt x="444" y="275"/>
                  </a:cubicBezTo>
                  <a:cubicBezTo>
                    <a:pt x="444" y="274"/>
                    <a:pt x="444" y="274"/>
                    <a:pt x="443" y="273"/>
                  </a:cubicBezTo>
                  <a:cubicBezTo>
                    <a:pt x="443" y="273"/>
                    <a:pt x="443" y="273"/>
                    <a:pt x="443" y="272"/>
                  </a:cubicBezTo>
                  <a:cubicBezTo>
                    <a:pt x="442" y="271"/>
                    <a:pt x="439" y="270"/>
                    <a:pt x="437" y="268"/>
                  </a:cubicBezTo>
                  <a:cubicBezTo>
                    <a:pt x="416" y="254"/>
                    <a:pt x="356" y="218"/>
                    <a:pt x="356" y="218"/>
                  </a:cubicBezTo>
                  <a:cubicBezTo>
                    <a:pt x="355" y="220"/>
                    <a:pt x="355" y="220"/>
                    <a:pt x="355" y="220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5" y="220"/>
                    <a:pt x="355" y="220"/>
                    <a:pt x="355" y="220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6" y="222"/>
                    <a:pt x="356" y="222"/>
                    <a:pt x="356" y="221"/>
                  </a:cubicBezTo>
                  <a:cubicBezTo>
                    <a:pt x="355" y="220"/>
                    <a:pt x="355" y="220"/>
                    <a:pt x="355" y="220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6" y="222"/>
                    <a:pt x="357" y="223"/>
                  </a:cubicBezTo>
                  <a:cubicBezTo>
                    <a:pt x="360" y="224"/>
                    <a:pt x="368" y="228"/>
                    <a:pt x="377" y="233"/>
                  </a:cubicBezTo>
                  <a:cubicBezTo>
                    <a:pt x="390" y="241"/>
                    <a:pt x="407" y="250"/>
                    <a:pt x="421" y="258"/>
                  </a:cubicBezTo>
                  <a:cubicBezTo>
                    <a:pt x="428" y="262"/>
                    <a:pt x="434" y="266"/>
                    <a:pt x="438" y="268"/>
                  </a:cubicBezTo>
                  <a:cubicBezTo>
                    <a:pt x="440" y="269"/>
                    <a:pt x="442" y="270"/>
                    <a:pt x="443" y="271"/>
                  </a:cubicBezTo>
                  <a:cubicBezTo>
                    <a:pt x="444" y="271"/>
                    <a:pt x="444" y="272"/>
                    <a:pt x="445" y="272"/>
                  </a:cubicBezTo>
                  <a:cubicBezTo>
                    <a:pt x="445" y="272"/>
                    <a:pt x="445" y="272"/>
                    <a:pt x="445" y="272"/>
                  </a:cubicBezTo>
                  <a:cubicBezTo>
                    <a:pt x="445" y="272"/>
                    <a:pt x="445" y="272"/>
                    <a:pt x="445" y="272"/>
                  </a:cubicBezTo>
                  <a:cubicBezTo>
                    <a:pt x="445" y="272"/>
                    <a:pt x="445" y="272"/>
                    <a:pt x="445" y="272"/>
                  </a:cubicBezTo>
                  <a:cubicBezTo>
                    <a:pt x="445" y="272"/>
                    <a:pt x="445" y="272"/>
                    <a:pt x="445" y="272"/>
                  </a:cubicBezTo>
                  <a:cubicBezTo>
                    <a:pt x="445" y="272"/>
                    <a:pt x="445" y="272"/>
                    <a:pt x="446" y="272"/>
                  </a:cubicBezTo>
                  <a:cubicBezTo>
                    <a:pt x="447" y="272"/>
                    <a:pt x="448" y="272"/>
                    <a:pt x="448" y="271"/>
                  </a:cubicBezTo>
                  <a:cubicBezTo>
                    <a:pt x="448" y="270"/>
                    <a:pt x="448" y="269"/>
                    <a:pt x="447" y="269"/>
                  </a:cubicBezTo>
                  <a:cubicBezTo>
                    <a:pt x="355" y="211"/>
                    <a:pt x="355" y="211"/>
                    <a:pt x="355" y="211"/>
                  </a:cubicBezTo>
                  <a:cubicBezTo>
                    <a:pt x="354" y="213"/>
                    <a:pt x="354" y="213"/>
                    <a:pt x="354" y="213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5" y="213"/>
                    <a:pt x="355" y="213"/>
                    <a:pt x="355" y="213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5"/>
                    <a:pt x="356" y="215"/>
                    <a:pt x="356" y="214"/>
                  </a:cubicBezTo>
                  <a:cubicBezTo>
                    <a:pt x="355" y="213"/>
                    <a:pt x="355" y="213"/>
                    <a:pt x="355" y="213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3"/>
                    <a:pt x="355" y="213"/>
                    <a:pt x="355" y="213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3"/>
                    <a:pt x="355" y="213"/>
                    <a:pt x="355" y="213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4"/>
                    <a:pt x="355" y="214"/>
                    <a:pt x="355" y="214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4"/>
                    <a:pt x="355" y="214"/>
                    <a:pt x="355" y="214"/>
                  </a:cubicBezTo>
                  <a:cubicBezTo>
                    <a:pt x="355" y="215"/>
                    <a:pt x="355" y="215"/>
                    <a:pt x="355" y="215"/>
                  </a:cubicBezTo>
                  <a:cubicBezTo>
                    <a:pt x="355" y="215"/>
                    <a:pt x="355" y="215"/>
                    <a:pt x="356" y="215"/>
                  </a:cubicBezTo>
                  <a:cubicBezTo>
                    <a:pt x="360" y="217"/>
                    <a:pt x="368" y="221"/>
                    <a:pt x="377" y="225"/>
                  </a:cubicBezTo>
                  <a:cubicBezTo>
                    <a:pt x="391" y="233"/>
                    <a:pt x="409" y="242"/>
                    <a:pt x="423" y="250"/>
                  </a:cubicBezTo>
                  <a:cubicBezTo>
                    <a:pt x="430" y="254"/>
                    <a:pt x="436" y="257"/>
                    <a:pt x="441" y="260"/>
                  </a:cubicBezTo>
                  <a:cubicBezTo>
                    <a:pt x="445" y="262"/>
                    <a:pt x="448" y="264"/>
                    <a:pt x="448" y="264"/>
                  </a:cubicBezTo>
                  <a:cubicBezTo>
                    <a:pt x="449" y="264"/>
                    <a:pt x="450" y="264"/>
                    <a:pt x="451" y="263"/>
                  </a:cubicBezTo>
                  <a:cubicBezTo>
                    <a:pt x="451" y="262"/>
                    <a:pt x="451" y="261"/>
                    <a:pt x="450" y="260"/>
                  </a:cubicBezTo>
                  <a:cubicBezTo>
                    <a:pt x="385" y="220"/>
                    <a:pt x="385" y="220"/>
                    <a:pt x="385" y="220"/>
                  </a:cubicBezTo>
                  <a:cubicBezTo>
                    <a:pt x="421" y="237"/>
                    <a:pt x="421" y="237"/>
                    <a:pt x="421" y="237"/>
                  </a:cubicBezTo>
                  <a:cubicBezTo>
                    <a:pt x="422" y="237"/>
                    <a:pt x="423" y="237"/>
                    <a:pt x="423" y="236"/>
                  </a:cubicBezTo>
                  <a:cubicBezTo>
                    <a:pt x="424" y="235"/>
                    <a:pt x="423" y="234"/>
                    <a:pt x="423" y="233"/>
                  </a:cubicBezTo>
                  <a:cubicBezTo>
                    <a:pt x="353" y="190"/>
                    <a:pt x="353" y="190"/>
                    <a:pt x="353" y="190"/>
                  </a:cubicBezTo>
                  <a:cubicBezTo>
                    <a:pt x="352" y="191"/>
                    <a:pt x="352" y="191"/>
                    <a:pt x="352" y="191"/>
                  </a:cubicBezTo>
                  <a:cubicBezTo>
                    <a:pt x="353" y="192"/>
                    <a:pt x="353" y="192"/>
                    <a:pt x="353" y="192"/>
                  </a:cubicBezTo>
                  <a:cubicBezTo>
                    <a:pt x="352" y="191"/>
                    <a:pt x="352" y="191"/>
                    <a:pt x="352" y="191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53" y="193"/>
                    <a:pt x="353" y="193"/>
                    <a:pt x="353" y="192"/>
                  </a:cubicBezTo>
                  <a:cubicBezTo>
                    <a:pt x="352" y="191"/>
                    <a:pt x="352" y="191"/>
                    <a:pt x="352" y="191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52" y="191"/>
                    <a:pt x="352" y="191"/>
                    <a:pt x="352" y="191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52" y="191"/>
                    <a:pt x="352" y="191"/>
                    <a:pt x="352" y="191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52" y="192"/>
                    <a:pt x="352" y="192"/>
                    <a:pt x="352" y="192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52" y="193"/>
                    <a:pt x="352" y="193"/>
                    <a:pt x="352" y="193"/>
                  </a:cubicBezTo>
                  <a:cubicBezTo>
                    <a:pt x="352" y="192"/>
                    <a:pt x="352" y="192"/>
                    <a:pt x="352" y="192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52" y="193"/>
                    <a:pt x="354" y="194"/>
                    <a:pt x="356" y="195"/>
                  </a:cubicBezTo>
                  <a:cubicBezTo>
                    <a:pt x="363" y="199"/>
                    <a:pt x="379" y="208"/>
                    <a:pt x="392" y="216"/>
                  </a:cubicBezTo>
                  <a:cubicBezTo>
                    <a:pt x="399" y="219"/>
                    <a:pt x="406" y="223"/>
                    <a:pt x="411" y="226"/>
                  </a:cubicBezTo>
                  <a:cubicBezTo>
                    <a:pt x="413" y="227"/>
                    <a:pt x="415" y="228"/>
                    <a:pt x="417" y="229"/>
                  </a:cubicBezTo>
                  <a:cubicBezTo>
                    <a:pt x="418" y="229"/>
                    <a:pt x="419" y="229"/>
                    <a:pt x="419" y="230"/>
                  </a:cubicBezTo>
                  <a:cubicBezTo>
                    <a:pt x="420" y="230"/>
                    <a:pt x="420" y="230"/>
                    <a:pt x="420" y="230"/>
                  </a:cubicBezTo>
                  <a:cubicBezTo>
                    <a:pt x="420" y="230"/>
                    <a:pt x="420" y="230"/>
                    <a:pt x="421" y="230"/>
                  </a:cubicBezTo>
                  <a:cubicBezTo>
                    <a:pt x="422" y="230"/>
                    <a:pt x="422" y="230"/>
                    <a:pt x="422" y="230"/>
                  </a:cubicBezTo>
                  <a:cubicBezTo>
                    <a:pt x="422" y="230"/>
                    <a:pt x="422" y="230"/>
                    <a:pt x="423" y="229"/>
                  </a:cubicBezTo>
                  <a:cubicBezTo>
                    <a:pt x="423" y="229"/>
                    <a:pt x="423" y="228"/>
                    <a:pt x="423" y="227"/>
                  </a:cubicBezTo>
                  <a:cubicBezTo>
                    <a:pt x="423" y="227"/>
                    <a:pt x="423" y="227"/>
                    <a:pt x="422" y="226"/>
                  </a:cubicBezTo>
                  <a:cubicBezTo>
                    <a:pt x="422" y="226"/>
                    <a:pt x="418" y="224"/>
                    <a:pt x="411" y="219"/>
                  </a:cubicBezTo>
                  <a:cubicBezTo>
                    <a:pt x="400" y="213"/>
                    <a:pt x="385" y="204"/>
                    <a:pt x="372" y="196"/>
                  </a:cubicBezTo>
                  <a:cubicBezTo>
                    <a:pt x="366" y="192"/>
                    <a:pt x="360" y="189"/>
                    <a:pt x="356" y="186"/>
                  </a:cubicBezTo>
                  <a:cubicBezTo>
                    <a:pt x="354" y="185"/>
                    <a:pt x="352" y="183"/>
                    <a:pt x="351" y="183"/>
                  </a:cubicBezTo>
                  <a:cubicBezTo>
                    <a:pt x="351" y="182"/>
                    <a:pt x="350" y="182"/>
                    <a:pt x="350" y="182"/>
                  </a:cubicBezTo>
                  <a:cubicBezTo>
                    <a:pt x="350" y="181"/>
                    <a:pt x="350" y="181"/>
                    <a:pt x="350" y="181"/>
                  </a:cubicBezTo>
                  <a:cubicBezTo>
                    <a:pt x="350" y="181"/>
                    <a:pt x="350" y="181"/>
                    <a:pt x="350" y="181"/>
                  </a:cubicBezTo>
                  <a:cubicBezTo>
                    <a:pt x="349" y="182"/>
                    <a:pt x="349" y="182"/>
                    <a:pt x="349" y="182"/>
                  </a:cubicBezTo>
                  <a:cubicBezTo>
                    <a:pt x="350" y="182"/>
                    <a:pt x="350" y="182"/>
                    <a:pt x="350" y="182"/>
                  </a:cubicBezTo>
                  <a:cubicBezTo>
                    <a:pt x="350" y="181"/>
                    <a:pt x="350" y="181"/>
                    <a:pt x="350" y="181"/>
                  </a:cubicBezTo>
                  <a:cubicBezTo>
                    <a:pt x="349" y="182"/>
                    <a:pt x="349" y="182"/>
                    <a:pt x="349" y="182"/>
                  </a:cubicBezTo>
                  <a:cubicBezTo>
                    <a:pt x="350" y="182"/>
                    <a:pt x="350" y="182"/>
                    <a:pt x="350" y="182"/>
                  </a:cubicBezTo>
                  <a:cubicBezTo>
                    <a:pt x="348" y="182"/>
                    <a:pt x="348" y="182"/>
                    <a:pt x="348" y="182"/>
                  </a:cubicBezTo>
                  <a:cubicBezTo>
                    <a:pt x="350" y="182"/>
                    <a:pt x="350" y="182"/>
                    <a:pt x="350" y="182"/>
                  </a:cubicBezTo>
                  <a:cubicBezTo>
                    <a:pt x="350" y="182"/>
                    <a:pt x="350" y="182"/>
                    <a:pt x="350" y="182"/>
                  </a:cubicBezTo>
                  <a:cubicBezTo>
                    <a:pt x="348" y="182"/>
                    <a:pt x="348" y="182"/>
                    <a:pt x="348" y="182"/>
                  </a:cubicBezTo>
                  <a:cubicBezTo>
                    <a:pt x="350" y="182"/>
                    <a:pt x="350" y="182"/>
                    <a:pt x="350" y="182"/>
                  </a:cubicBezTo>
                  <a:cubicBezTo>
                    <a:pt x="348" y="182"/>
                    <a:pt x="348" y="182"/>
                    <a:pt x="348" y="182"/>
                  </a:cubicBezTo>
                  <a:cubicBezTo>
                    <a:pt x="350" y="184"/>
                    <a:pt x="350" y="184"/>
                    <a:pt x="350" y="184"/>
                  </a:cubicBezTo>
                  <a:cubicBezTo>
                    <a:pt x="350" y="183"/>
                    <a:pt x="350" y="183"/>
                    <a:pt x="350" y="182"/>
                  </a:cubicBezTo>
                  <a:cubicBezTo>
                    <a:pt x="348" y="182"/>
                    <a:pt x="348" y="182"/>
                    <a:pt x="348" y="182"/>
                  </a:cubicBezTo>
                  <a:cubicBezTo>
                    <a:pt x="350" y="184"/>
                    <a:pt x="350" y="184"/>
                    <a:pt x="350" y="184"/>
                  </a:cubicBezTo>
                  <a:cubicBezTo>
                    <a:pt x="348" y="182"/>
                    <a:pt x="348" y="182"/>
                    <a:pt x="348" y="182"/>
                  </a:cubicBezTo>
                  <a:cubicBezTo>
                    <a:pt x="347" y="184"/>
                    <a:pt x="347" y="184"/>
                    <a:pt x="347" y="184"/>
                  </a:cubicBezTo>
                  <a:cubicBezTo>
                    <a:pt x="420" y="223"/>
                    <a:pt x="420" y="223"/>
                    <a:pt x="420" y="223"/>
                  </a:cubicBezTo>
                  <a:cubicBezTo>
                    <a:pt x="421" y="223"/>
                    <a:pt x="422" y="223"/>
                    <a:pt x="423" y="222"/>
                  </a:cubicBezTo>
                  <a:cubicBezTo>
                    <a:pt x="423" y="221"/>
                    <a:pt x="423" y="221"/>
                    <a:pt x="423" y="221"/>
                  </a:cubicBezTo>
                  <a:cubicBezTo>
                    <a:pt x="423" y="220"/>
                    <a:pt x="423" y="220"/>
                    <a:pt x="423" y="219"/>
                  </a:cubicBezTo>
                  <a:cubicBezTo>
                    <a:pt x="422" y="219"/>
                    <a:pt x="422" y="219"/>
                    <a:pt x="422" y="219"/>
                  </a:cubicBezTo>
                  <a:cubicBezTo>
                    <a:pt x="421" y="218"/>
                    <a:pt x="419" y="217"/>
                    <a:pt x="417" y="215"/>
                  </a:cubicBezTo>
                  <a:cubicBezTo>
                    <a:pt x="408" y="210"/>
                    <a:pt x="390" y="199"/>
                    <a:pt x="375" y="190"/>
                  </a:cubicBezTo>
                  <a:cubicBezTo>
                    <a:pt x="367" y="185"/>
                    <a:pt x="360" y="181"/>
                    <a:pt x="354" y="178"/>
                  </a:cubicBezTo>
                  <a:cubicBezTo>
                    <a:pt x="352" y="176"/>
                    <a:pt x="350" y="175"/>
                    <a:pt x="348" y="173"/>
                  </a:cubicBezTo>
                  <a:cubicBezTo>
                    <a:pt x="347" y="173"/>
                    <a:pt x="347" y="173"/>
                    <a:pt x="347" y="172"/>
                  </a:cubicBezTo>
                  <a:cubicBezTo>
                    <a:pt x="346" y="172"/>
                    <a:pt x="346" y="172"/>
                    <a:pt x="346" y="172"/>
                  </a:cubicBezTo>
                  <a:cubicBezTo>
                    <a:pt x="346" y="172"/>
                    <a:pt x="346" y="172"/>
                    <a:pt x="346" y="172"/>
                  </a:cubicBezTo>
                  <a:cubicBezTo>
                    <a:pt x="346" y="173"/>
                    <a:pt x="346" y="173"/>
                    <a:pt x="346" y="173"/>
                  </a:cubicBezTo>
                  <a:cubicBezTo>
                    <a:pt x="346" y="172"/>
                    <a:pt x="346" y="172"/>
                    <a:pt x="346" y="172"/>
                  </a:cubicBezTo>
                  <a:cubicBezTo>
                    <a:pt x="346" y="172"/>
                    <a:pt x="346" y="172"/>
                    <a:pt x="346" y="172"/>
                  </a:cubicBezTo>
                  <a:cubicBezTo>
                    <a:pt x="346" y="173"/>
                    <a:pt x="346" y="173"/>
                    <a:pt x="346" y="173"/>
                  </a:cubicBezTo>
                  <a:cubicBezTo>
                    <a:pt x="346" y="172"/>
                    <a:pt x="346" y="172"/>
                    <a:pt x="346" y="172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7" y="173"/>
                    <a:pt x="347" y="173"/>
                    <a:pt x="347" y="173"/>
                  </a:cubicBezTo>
                  <a:cubicBezTo>
                    <a:pt x="347" y="172"/>
                    <a:pt x="347" y="172"/>
                    <a:pt x="346" y="172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7" y="173"/>
                    <a:pt x="347" y="173"/>
                    <a:pt x="347" y="173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6" y="174"/>
                    <a:pt x="346" y="174"/>
                    <a:pt x="346" y="174"/>
                  </a:cubicBezTo>
                  <a:cubicBezTo>
                    <a:pt x="347" y="174"/>
                    <a:pt x="347" y="173"/>
                    <a:pt x="347" y="173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6" y="174"/>
                    <a:pt x="346" y="174"/>
                    <a:pt x="346" y="174"/>
                  </a:cubicBezTo>
                  <a:cubicBezTo>
                    <a:pt x="346" y="174"/>
                    <a:pt x="346" y="174"/>
                    <a:pt x="346" y="174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6" y="175"/>
                    <a:pt x="346" y="174"/>
                    <a:pt x="346" y="174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4"/>
                    <a:pt x="345" y="174"/>
                    <a:pt x="345" y="174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4"/>
                    <a:pt x="345" y="174"/>
                    <a:pt x="345" y="174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5" y="175"/>
                    <a:pt x="345" y="175"/>
                  </a:cubicBezTo>
                  <a:cubicBezTo>
                    <a:pt x="345" y="175"/>
                    <a:pt x="346" y="175"/>
                    <a:pt x="346" y="175"/>
                  </a:cubicBezTo>
                  <a:cubicBezTo>
                    <a:pt x="349" y="177"/>
                    <a:pt x="355" y="180"/>
                    <a:pt x="363" y="184"/>
                  </a:cubicBezTo>
                  <a:cubicBezTo>
                    <a:pt x="374" y="190"/>
                    <a:pt x="388" y="197"/>
                    <a:pt x="399" y="203"/>
                  </a:cubicBezTo>
                  <a:cubicBezTo>
                    <a:pt x="405" y="207"/>
                    <a:pt x="410" y="209"/>
                    <a:pt x="414" y="211"/>
                  </a:cubicBezTo>
                  <a:cubicBezTo>
                    <a:pt x="416" y="212"/>
                    <a:pt x="418" y="213"/>
                    <a:pt x="419" y="214"/>
                  </a:cubicBezTo>
                  <a:cubicBezTo>
                    <a:pt x="420" y="214"/>
                    <a:pt x="420" y="214"/>
                    <a:pt x="421" y="214"/>
                  </a:cubicBezTo>
                  <a:cubicBezTo>
                    <a:pt x="421" y="215"/>
                    <a:pt x="421" y="215"/>
                    <a:pt x="422" y="215"/>
                  </a:cubicBezTo>
                  <a:cubicBezTo>
                    <a:pt x="423" y="215"/>
                    <a:pt x="423" y="215"/>
                    <a:pt x="423" y="215"/>
                  </a:cubicBezTo>
                  <a:cubicBezTo>
                    <a:pt x="423" y="215"/>
                    <a:pt x="424" y="214"/>
                    <a:pt x="424" y="214"/>
                  </a:cubicBezTo>
                  <a:cubicBezTo>
                    <a:pt x="424" y="214"/>
                    <a:pt x="424" y="214"/>
                    <a:pt x="424" y="214"/>
                  </a:cubicBezTo>
                  <a:cubicBezTo>
                    <a:pt x="424" y="213"/>
                    <a:pt x="424" y="213"/>
                    <a:pt x="424" y="213"/>
                  </a:cubicBezTo>
                  <a:cubicBezTo>
                    <a:pt x="424" y="212"/>
                    <a:pt x="424" y="211"/>
                    <a:pt x="424" y="211"/>
                  </a:cubicBezTo>
                  <a:cubicBezTo>
                    <a:pt x="423" y="210"/>
                    <a:pt x="423" y="210"/>
                    <a:pt x="422" y="209"/>
                  </a:cubicBezTo>
                  <a:cubicBezTo>
                    <a:pt x="418" y="206"/>
                    <a:pt x="412" y="202"/>
                    <a:pt x="404" y="197"/>
                  </a:cubicBezTo>
                  <a:cubicBezTo>
                    <a:pt x="379" y="182"/>
                    <a:pt x="341" y="159"/>
                    <a:pt x="341" y="159"/>
                  </a:cubicBezTo>
                  <a:cubicBezTo>
                    <a:pt x="340" y="161"/>
                    <a:pt x="340" y="161"/>
                    <a:pt x="340" y="161"/>
                  </a:cubicBezTo>
                  <a:cubicBezTo>
                    <a:pt x="342" y="162"/>
                    <a:pt x="342" y="162"/>
                    <a:pt x="342" y="162"/>
                  </a:cubicBezTo>
                  <a:cubicBezTo>
                    <a:pt x="340" y="161"/>
                    <a:pt x="340" y="161"/>
                    <a:pt x="340" y="161"/>
                  </a:cubicBezTo>
                  <a:cubicBezTo>
                    <a:pt x="341" y="163"/>
                    <a:pt x="341" y="163"/>
                    <a:pt x="341" y="163"/>
                  </a:cubicBezTo>
                  <a:cubicBezTo>
                    <a:pt x="341" y="163"/>
                    <a:pt x="341" y="163"/>
                    <a:pt x="342" y="162"/>
                  </a:cubicBezTo>
                  <a:cubicBezTo>
                    <a:pt x="340" y="161"/>
                    <a:pt x="340" y="161"/>
                    <a:pt x="340" y="161"/>
                  </a:cubicBezTo>
                  <a:cubicBezTo>
                    <a:pt x="341" y="163"/>
                    <a:pt x="341" y="163"/>
                    <a:pt x="341" y="163"/>
                  </a:cubicBezTo>
                  <a:cubicBezTo>
                    <a:pt x="340" y="161"/>
                    <a:pt x="340" y="161"/>
                    <a:pt x="340" y="161"/>
                  </a:cubicBezTo>
                  <a:cubicBezTo>
                    <a:pt x="340" y="163"/>
                    <a:pt x="340" y="163"/>
                    <a:pt x="340" y="163"/>
                  </a:cubicBezTo>
                  <a:cubicBezTo>
                    <a:pt x="341" y="163"/>
                    <a:pt x="341" y="163"/>
                    <a:pt x="341" y="163"/>
                  </a:cubicBezTo>
                  <a:cubicBezTo>
                    <a:pt x="340" y="161"/>
                    <a:pt x="340" y="161"/>
                    <a:pt x="340" y="161"/>
                  </a:cubicBezTo>
                  <a:cubicBezTo>
                    <a:pt x="340" y="163"/>
                    <a:pt x="340" y="163"/>
                    <a:pt x="340" y="163"/>
                  </a:cubicBezTo>
                  <a:cubicBezTo>
                    <a:pt x="340" y="162"/>
                    <a:pt x="340" y="162"/>
                    <a:pt x="340" y="162"/>
                  </a:cubicBezTo>
                  <a:cubicBezTo>
                    <a:pt x="340" y="163"/>
                    <a:pt x="340" y="163"/>
                    <a:pt x="340" y="163"/>
                  </a:cubicBezTo>
                  <a:cubicBezTo>
                    <a:pt x="340" y="163"/>
                    <a:pt x="340" y="163"/>
                    <a:pt x="340" y="163"/>
                  </a:cubicBezTo>
                  <a:cubicBezTo>
                    <a:pt x="340" y="162"/>
                    <a:pt x="340" y="162"/>
                    <a:pt x="340" y="162"/>
                  </a:cubicBezTo>
                  <a:cubicBezTo>
                    <a:pt x="340" y="163"/>
                    <a:pt x="340" y="163"/>
                    <a:pt x="340" y="163"/>
                  </a:cubicBezTo>
                  <a:cubicBezTo>
                    <a:pt x="340" y="163"/>
                    <a:pt x="340" y="163"/>
                    <a:pt x="341" y="164"/>
                  </a:cubicBezTo>
                  <a:cubicBezTo>
                    <a:pt x="347" y="167"/>
                    <a:pt x="368" y="178"/>
                    <a:pt x="386" y="188"/>
                  </a:cubicBezTo>
                  <a:cubicBezTo>
                    <a:pt x="395" y="193"/>
                    <a:pt x="404" y="198"/>
                    <a:pt x="411" y="202"/>
                  </a:cubicBezTo>
                  <a:cubicBezTo>
                    <a:pt x="417" y="206"/>
                    <a:pt x="422" y="208"/>
                    <a:pt x="422" y="208"/>
                  </a:cubicBezTo>
                  <a:cubicBezTo>
                    <a:pt x="423" y="209"/>
                    <a:pt x="424" y="208"/>
                    <a:pt x="424" y="207"/>
                  </a:cubicBezTo>
                  <a:cubicBezTo>
                    <a:pt x="425" y="206"/>
                    <a:pt x="425" y="205"/>
                    <a:pt x="424" y="205"/>
                  </a:cubicBezTo>
                  <a:cubicBezTo>
                    <a:pt x="386" y="181"/>
                    <a:pt x="386" y="181"/>
                    <a:pt x="386" y="181"/>
                  </a:cubicBezTo>
                  <a:cubicBezTo>
                    <a:pt x="424" y="202"/>
                    <a:pt x="424" y="202"/>
                    <a:pt x="424" y="202"/>
                  </a:cubicBezTo>
                  <a:cubicBezTo>
                    <a:pt x="425" y="202"/>
                    <a:pt x="427" y="202"/>
                    <a:pt x="427" y="201"/>
                  </a:cubicBezTo>
                  <a:cubicBezTo>
                    <a:pt x="428" y="200"/>
                    <a:pt x="427" y="199"/>
                    <a:pt x="426" y="198"/>
                  </a:cubicBezTo>
                  <a:cubicBezTo>
                    <a:pt x="426" y="198"/>
                    <a:pt x="425" y="197"/>
                    <a:pt x="422" y="195"/>
                  </a:cubicBezTo>
                  <a:cubicBezTo>
                    <a:pt x="412" y="190"/>
                    <a:pt x="387" y="175"/>
                    <a:pt x="364" y="161"/>
                  </a:cubicBezTo>
                  <a:cubicBezTo>
                    <a:pt x="353" y="154"/>
                    <a:pt x="343" y="148"/>
                    <a:pt x="335" y="143"/>
                  </a:cubicBezTo>
                  <a:cubicBezTo>
                    <a:pt x="331" y="140"/>
                    <a:pt x="328" y="138"/>
                    <a:pt x="325" y="136"/>
                  </a:cubicBezTo>
                  <a:cubicBezTo>
                    <a:pt x="324" y="135"/>
                    <a:pt x="324" y="135"/>
                    <a:pt x="323" y="134"/>
                  </a:cubicBezTo>
                  <a:cubicBezTo>
                    <a:pt x="323" y="134"/>
                    <a:pt x="323" y="134"/>
                    <a:pt x="323" y="134"/>
                  </a:cubicBezTo>
                  <a:cubicBezTo>
                    <a:pt x="323" y="134"/>
                    <a:pt x="323" y="134"/>
                    <a:pt x="323" y="134"/>
                  </a:cubicBezTo>
                  <a:cubicBezTo>
                    <a:pt x="321" y="135"/>
                    <a:pt x="321" y="135"/>
                    <a:pt x="321" y="135"/>
                  </a:cubicBezTo>
                  <a:cubicBezTo>
                    <a:pt x="323" y="135"/>
                    <a:pt x="323" y="135"/>
                    <a:pt x="323" y="135"/>
                  </a:cubicBezTo>
                  <a:cubicBezTo>
                    <a:pt x="323" y="134"/>
                    <a:pt x="323" y="134"/>
                    <a:pt x="323" y="134"/>
                  </a:cubicBezTo>
                  <a:cubicBezTo>
                    <a:pt x="321" y="135"/>
                    <a:pt x="321" y="135"/>
                    <a:pt x="321" y="135"/>
                  </a:cubicBezTo>
                  <a:cubicBezTo>
                    <a:pt x="323" y="135"/>
                    <a:pt x="323" y="135"/>
                    <a:pt x="323" y="135"/>
                  </a:cubicBezTo>
                  <a:cubicBezTo>
                    <a:pt x="321" y="135"/>
                    <a:pt x="321" y="135"/>
                    <a:pt x="321" y="135"/>
                  </a:cubicBezTo>
                  <a:cubicBezTo>
                    <a:pt x="323" y="136"/>
                    <a:pt x="323" y="136"/>
                    <a:pt x="323" y="136"/>
                  </a:cubicBezTo>
                  <a:cubicBezTo>
                    <a:pt x="323" y="135"/>
                    <a:pt x="323" y="135"/>
                    <a:pt x="323" y="135"/>
                  </a:cubicBezTo>
                  <a:cubicBezTo>
                    <a:pt x="321" y="135"/>
                    <a:pt x="321" y="135"/>
                    <a:pt x="321" y="135"/>
                  </a:cubicBezTo>
                  <a:cubicBezTo>
                    <a:pt x="323" y="136"/>
                    <a:pt x="323" y="136"/>
                    <a:pt x="323" y="136"/>
                  </a:cubicBezTo>
                  <a:cubicBezTo>
                    <a:pt x="321" y="135"/>
                    <a:pt x="321" y="135"/>
                    <a:pt x="321" y="135"/>
                  </a:cubicBezTo>
                  <a:cubicBezTo>
                    <a:pt x="320" y="136"/>
                    <a:pt x="320" y="136"/>
                    <a:pt x="320" y="136"/>
                  </a:cubicBezTo>
                  <a:cubicBezTo>
                    <a:pt x="429" y="198"/>
                    <a:pt x="429" y="198"/>
                    <a:pt x="429" y="198"/>
                  </a:cubicBezTo>
                  <a:cubicBezTo>
                    <a:pt x="430" y="198"/>
                    <a:pt x="432" y="198"/>
                    <a:pt x="432" y="197"/>
                  </a:cubicBezTo>
                  <a:cubicBezTo>
                    <a:pt x="433" y="196"/>
                    <a:pt x="432" y="195"/>
                    <a:pt x="432" y="194"/>
                  </a:cubicBezTo>
                  <a:cubicBezTo>
                    <a:pt x="432" y="194"/>
                    <a:pt x="359" y="150"/>
                    <a:pt x="287" y="106"/>
                  </a:cubicBezTo>
                  <a:cubicBezTo>
                    <a:pt x="251" y="84"/>
                    <a:pt x="214" y="61"/>
                    <a:pt x="187" y="44"/>
                  </a:cubicBezTo>
                  <a:cubicBezTo>
                    <a:pt x="174" y="36"/>
                    <a:pt x="162" y="28"/>
                    <a:pt x="155" y="23"/>
                  </a:cubicBezTo>
                  <a:cubicBezTo>
                    <a:pt x="151" y="20"/>
                    <a:pt x="148" y="18"/>
                    <a:pt x="145" y="16"/>
                  </a:cubicBezTo>
                  <a:cubicBezTo>
                    <a:pt x="144" y="16"/>
                    <a:pt x="144" y="15"/>
                    <a:pt x="143" y="15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3" y="16"/>
                    <a:pt x="143" y="15"/>
                    <a:pt x="143" y="15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0" y="17"/>
                    <a:pt x="210" y="61"/>
                    <a:pt x="282" y="105"/>
                  </a:cubicBezTo>
                  <a:cubicBezTo>
                    <a:pt x="318" y="127"/>
                    <a:pt x="355" y="149"/>
                    <a:pt x="383" y="166"/>
                  </a:cubicBezTo>
                  <a:cubicBezTo>
                    <a:pt x="398" y="174"/>
                    <a:pt x="410" y="181"/>
                    <a:pt x="419" y="186"/>
                  </a:cubicBezTo>
                  <a:cubicBezTo>
                    <a:pt x="424" y="188"/>
                    <a:pt x="428" y="190"/>
                    <a:pt x="431" y="191"/>
                  </a:cubicBezTo>
                  <a:cubicBezTo>
                    <a:pt x="433" y="192"/>
                    <a:pt x="434" y="192"/>
                    <a:pt x="435" y="193"/>
                  </a:cubicBezTo>
                  <a:cubicBezTo>
                    <a:pt x="436" y="193"/>
                    <a:pt x="437" y="193"/>
                    <a:pt x="438" y="193"/>
                  </a:cubicBezTo>
                  <a:cubicBezTo>
                    <a:pt x="439" y="193"/>
                    <a:pt x="439" y="193"/>
                    <a:pt x="439" y="193"/>
                  </a:cubicBezTo>
                  <a:cubicBezTo>
                    <a:pt x="440" y="193"/>
                    <a:pt x="440" y="193"/>
                    <a:pt x="441" y="192"/>
                  </a:cubicBezTo>
                  <a:cubicBezTo>
                    <a:pt x="441" y="192"/>
                    <a:pt x="441" y="191"/>
                    <a:pt x="441" y="191"/>
                  </a:cubicBezTo>
                  <a:cubicBezTo>
                    <a:pt x="441" y="190"/>
                    <a:pt x="441" y="190"/>
                    <a:pt x="440" y="189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7"/>
                    <a:pt x="148" y="7"/>
                    <a:pt x="148" y="7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6" y="9"/>
                    <a:pt x="146" y="9"/>
                    <a:pt x="146" y="10"/>
                  </a:cubicBezTo>
                  <a:cubicBezTo>
                    <a:pt x="147" y="10"/>
                    <a:pt x="147" y="11"/>
                    <a:pt x="147" y="11"/>
                  </a:cubicBezTo>
                  <a:cubicBezTo>
                    <a:pt x="147" y="11"/>
                    <a:pt x="220" y="56"/>
                    <a:pt x="294" y="100"/>
                  </a:cubicBezTo>
                  <a:cubicBezTo>
                    <a:pt x="331" y="122"/>
                    <a:pt x="368" y="145"/>
                    <a:pt x="396" y="161"/>
                  </a:cubicBezTo>
                  <a:cubicBezTo>
                    <a:pt x="410" y="170"/>
                    <a:pt x="422" y="177"/>
                    <a:pt x="431" y="181"/>
                  </a:cubicBezTo>
                  <a:cubicBezTo>
                    <a:pt x="436" y="184"/>
                    <a:pt x="439" y="186"/>
                    <a:pt x="442" y="187"/>
                  </a:cubicBezTo>
                  <a:cubicBezTo>
                    <a:pt x="443" y="188"/>
                    <a:pt x="444" y="188"/>
                    <a:pt x="445" y="189"/>
                  </a:cubicBezTo>
                  <a:cubicBezTo>
                    <a:pt x="446" y="189"/>
                    <a:pt x="446" y="189"/>
                    <a:pt x="447" y="189"/>
                  </a:cubicBezTo>
                  <a:cubicBezTo>
                    <a:pt x="447" y="189"/>
                    <a:pt x="447" y="189"/>
                    <a:pt x="448" y="189"/>
                  </a:cubicBezTo>
                  <a:cubicBezTo>
                    <a:pt x="449" y="189"/>
                    <a:pt x="449" y="189"/>
                    <a:pt x="449" y="189"/>
                  </a:cubicBezTo>
                  <a:cubicBezTo>
                    <a:pt x="449" y="189"/>
                    <a:pt x="449" y="189"/>
                    <a:pt x="450" y="188"/>
                  </a:cubicBezTo>
                  <a:cubicBezTo>
                    <a:pt x="450" y="188"/>
                    <a:pt x="450" y="188"/>
                    <a:pt x="450" y="188"/>
                  </a:cubicBezTo>
                  <a:cubicBezTo>
                    <a:pt x="450" y="188"/>
                    <a:pt x="450" y="187"/>
                    <a:pt x="450" y="187"/>
                  </a:cubicBezTo>
                  <a:cubicBezTo>
                    <a:pt x="450" y="186"/>
                    <a:pt x="450" y="186"/>
                    <a:pt x="449" y="185"/>
                  </a:cubicBezTo>
                  <a:cubicBezTo>
                    <a:pt x="449" y="185"/>
                    <a:pt x="448" y="184"/>
                    <a:pt x="448" y="183"/>
                  </a:cubicBezTo>
                  <a:cubicBezTo>
                    <a:pt x="444" y="180"/>
                    <a:pt x="437" y="175"/>
                    <a:pt x="428" y="169"/>
                  </a:cubicBezTo>
                  <a:cubicBezTo>
                    <a:pt x="394" y="147"/>
                    <a:pt x="327" y="106"/>
                    <a:pt x="268" y="71"/>
                  </a:cubicBezTo>
                  <a:cubicBezTo>
                    <a:pt x="239" y="54"/>
                    <a:pt x="211" y="37"/>
                    <a:pt x="191" y="25"/>
                  </a:cubicBezTo>
                  <a:cubicBezTo>
                    <a:pt x="182" y="19"/>
                    <a:pt x="173" y="14"/>
                    <a:pt x="168" y="10"/>
                  </a:cubicBezTo>
                  <a:cubicBezTo>
                    <a:pt x="165" y="9"/>
                    <a:pt x="163" y="7"/>
                    <a:pt x="161" y="6"/>
                  </a:cubicBezTo>
                  <a:cubicBezTo>
                    <a:pt x="161" y="6"/>
                    <a:pt x="160" y="5"/>
                    <a:pt x="160" y="5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60" y="5"/>
                    <a:pt x="160" y="5"/>
                    <a:pt x="160" y="5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60" y="5"/>
                    <a:pt x="160" y="5"/>
                    <a:pt x="160" y="5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60" y="5"/>
                    <a:pt x="160" y="5"/>
                    <a:pt x="160" y="5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60" y="7"/>
                    <a:pt x="160" y="6"/>
                    <a:pt x="160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8"/>
                    <a:pt x="225" y="51"/>
                    <a:pt x="295" y="95"/>
                  </a:cubicBezTo>
                  <a:cubicBezTo>
                    <a:pt x="330" y="117"/>
                    <a:pt x="366" y="138"/>
                    <a:pt x="394" y="155"/>
                  </a:cubicBezTo>
                  <a:cubicBezTo>
                    <a:pt x="408" y="163"/>
                    <a:pt x="420" y="170"/>
                    <a:pt x="429" y="174"/>
                  </a:cubicBezTo>
                  <a:cubicBezTo>
                    <a:pt x="434" y="177"/>
                    <a:pt x="437" y="179"/>
                    <a:pt x="440" y="180"/>
                  </a:cubicBezTo>
                  <a:cubicBezTo>
                    <a:pt x="442" y="181"/>
                    <a:pt x="443" y="181"/>
                    <a:pt x="444" y="182"/>
                  </a:cubicBezTo>
                  <a:cubicBezTo>
                    <a:pt x="445" y="182"/>
                    <a:pt x="446" y="182"/>
                    <a:pt x="447" y="182"/>
                  </a:cubicBezTo>
                  <a:cubicBezTo>
                    <a:pt x="447" y="182"/>
                    <a:pt x="448" y="182"/>
                    <a:pt x="448" y="182"/>
                  </a:cubicBezTo>
                  <a:cubicBezTo>
                    <a:pt x="449" y="182"/>
                    <a:pt x="449" y="182"/>
                    <a:pt x="449" y="181"/>
                  </a:cubicBezTo>
                  <a:cubicBezTo>
                    <a:pt x="449" y="181"/>
                    <a:pt x="449" y="181"/>
                    <a:pt x="449" y="181"/>
                  </a:cubicBezTo>
                  <a:cubicBezTo>
                    <a:pt x="450" y="181"/>
                    <a:pt x="450" y="180"/>
                    <a:pt x="450" y="180"/>
                  </a:cubicBezTo>
                  <a:cubicBezTo>
                    <a:pt x="450" y="179"/>
                    <a:pt x="450" y="179"/>
                    <a:pt x="449" y="179"/>
                  </a:cubicBezTo>
                  <a:cubicBezTo>
                    <a:pt x="449" y="178"/>
                    <a:pt x="449" y="178"/>
                    <a:pt x="449" y="178"/>
                  </a:cubicBezTo>
                  <a:cubicBezTo>
                    <a:pt x="448" y="177"/>
                    <a:pt x="446" y="175"/>
                    <a:pt x="443" y="173"/>
                  </a:cubicBezTo>
                  <a:cubicBezTo>
                    <a:pt x="433" y="166"/>
                    <a:pt x="411" y="153"/>
                    <a:pt x="383" y="136"/>
                  </a:cubicBezTo>
                  <a:cubicBezTo>
                    <a:pt x="341" y="110"/>
                    <a:pt x="286" y="78"/>
                    <a:pt x="242" y="52"/>
                  </a:cubicBezTo>
                  <a:cubicBezTo>
                    <a:pt x="220" y="38"/>
                    <a:pt x="201" y="26"/>
                    <a:pt x="187" y="17"/>
                  </a:cubicBezTo>
                  <a:cubicBezTo>
                    <a:pt x="180" y="13"/>
                    <a:pt x="175" y="9"/>
                    <a:pt x="171" y="6"/>
                  </a:cubicBezTo>
                  <a:cubicBezTo>
                    <a:pt x="169" y="5"/>
                    <a:pt x="167" y="4"/>
                    <a:pt x="167" y="3"/>
                  </a:cubicBezTo>
                  <a:cubicBezTo>
                    <a:pt x="166" y="3"/>
                    <a:pt x="166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4"/>
                    <a:pt x="164" y="4"/>
                    <a:pt x="164" y="4"/>
                  </a:cubicBezTo>
                  <a:cubicBezTo>
                    <a:pt x="164" y="4"/>
                    <a:pt x="165" y="4"/>
                    <a:pt x="166" y="3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4"/>
                    <a:pt x="164" y="4"/>
                    <a:pt x="164" y="4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3" y="4"/>
                    <a:pt x="163" y="4"/>
                    <a:pt x="164" y="4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3" y="4"/>
                    <a:pt x="163" y="5"/>
                    <a:pt x="164" y="5"/>
                  </a:cubicBezTo>
                  <a:cubicBezTo>
                    <a:pt x="175" y="11"/>
                    <a:pt x="244" y="52"/>
                    <a:pt x="311" y="92"/>
                  </a:cubicBezTo>
                  <a:cubicBezTo>
                    <a:pt x="344" y="112"/>
                    <a:pt x="377" y="131"/>
                    <a:pt x="401" y="146"/>
                  </a:cubicBezTo>
                  <a:cubicBezTo>
                    <a:pt x="426" y="160"/>
                    <a:pt x="442" y="170"/>
                    <a:pt x="442" y="170"/>
                  </a:cubicBezTo>
                  <a:cubicBezTo>
                    <a:pt x="442" y="170"/>
                    <a:pt x="443" y="170"/>
                    <a:pt x="443" y="170"/>
                  </a:cubicBezTo>
                  <a:cubicBezTo>
                    <a:pt x="444" y="170"/>
                    <a:pt x="444" y="170"/>
                    <a:pt x="445" y="169"/>
                  </a:cubicBezTo>
                  <a:cubicBezTo>
                    <a:pt x="445" y="169"/>
                    <a:pt x="445" y="168"/>
                    <a:pt x="445" y="168"/>
                  </a:cubicBezTo>
                  <a:cubicBezTo>
                    <a:pt x="445" y="167"/>
                    <a:pt x="444" y="167"/>
                    <a:pt x="444" y="166"/>
                  </a:cubicBezTo>
                  <a:cubicBezTo>
                    <a:pt x="444" y="166"/>
                    <a:pt x="440" y="164"/>
                    <a:pt x="434" y="160"/>
                  </a:cubicBezTo>
                  <a:cubicBezTo>
                    <a:pt x="412" y="147"/>
                    <a:pt x="356" y="114"/>
                    <a:pt x="307" y="84"/>
                  </a:cubicBezTo>
                  <a:cubicBezTo>
                    <a:pt x="282" y="69"/>
                    <a:pt x="258" y="54"/>
                    <a:pt x="241" y="43"/>
                  </a:cubicBezTo>
                  <a:cubicBezTo>
                    <a:pt x="232" y="37"/>
                    <a:pt x="225" y="32"/>
                    <a:pt x="220" y="29"/>
                  </a:cubicBezTo>
                  <a:cubicBezTo>
                    <a:pt x="218" y="27"/>
                    <a:pt x="216" y="26"/>
                    <a:pt x="215" y="25"/>
                  </a:cubicBezTo>
                  <a:cubicBezTo>
                    <a:pt x="214" y="24"/>
                    <a:pt x="214" y="24"/>
                    <a:pt x="213" y="23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3" y="24"/>
                    <a:pt x="213" y="24"/>
                    <a:pt x="213" y="24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3" y="24"/>
                    <a:pt x="213" y="24"/>
                    <a:pt x="213" y="24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4"/>
                    <a:pt x="213" y="24"/>
                    <a:pt x="213" y="24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3" y="25"/>
                    <a:pt x="213" y="25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6"/>
                    <a:pt x="213" y="26"/>
                  </a:cubicBezTo>
                  <a:cubicBezTo>
                    <a:pt x="216" y="27"/>
                    <a:pt x="222" y="30"/>
                    <a:pt x="229" y="34"/>
                  </a:cubicBezTo>
                  <a:cubicBezTo>
                    <a:pt x="257" y="49"/>
                    <a:pt x="309" y="81"/>
                    <a:pt x="355" y="108"/>
                  </a:cubicBezTo>
                  <a:cubicBezTo>
                    <a:pt x="378" y="122"/>
                    <a:pt x="399" y="135"/>
                    <a:pt x="414" y="144"/>
                  </a:cubicBezTo>
                  <a:cubicBezTo>
                    <a:pt x="422" y="149"/>
                    <a:pt x="428" y="153"/>
                    <a:pt x="432" y="155"/>
                  </a:cubicBezTo>
                  <a:cubicBezTo>
                    <a:pt x="437" y="158"/>
                    <a:pt x="439" y="159"/>
                    <a:pt x="439" y="160"/>
                  </a:cubicBezTo>
                  <a:cubicBezTo>
                    <a:pt x="439" y="160"/>
                    <a:pt x="440" y="160"/>
                    <a:pt x="441" y="160"/>
                  </a:cubicBezTo>
                  <a:cubicBezTo>
                    <a:pt x="441" y="160"/>
                    <a:pt x="442" y="159"/>
                    <a:pt x="442" y="159"/>
                  </a:cubicBezTo>
                  <a:cubicBezTo>
                    <a:pt x="442" y="158"/>
                    <a:pt x="442" y="158"/>
                    <a:pt x="442" y="158"/>
                  </a:cubicBezTo>
                  <a:cubicBezTo>
                    <a:pt x="442" y="157"/>
                    <a:pt x="442" y="157"/>
                    <a:pt x="442" y="156"/>
                  </a:cubicBezTo>
                  <a:cubicBezTo>
                    <a:pt x="441" y="156"/>
                    <a:pt x="441" y="156"/>
                    <a:pt x="441" y="155"/>
                  </a:cubicBezTo>
                  <a:cubicBezTo>
                    <a:pt x="439" y="154"/>
                    <a:pt x="437" y="153"/>
                    <a:pt x="434" y="151"/>
                  </a:cubicBezTo>
                  <a:cubicBezTo>
                    <a:pt x="429" y="148"/>
                    <a:pt x="424" y="145"/>
                    <a:pt x="419" y="142"/>
                  </a:cubicBezTo>
                  <a:cubicBezTo>
                    <a:pt x="417" y="141"/>
                    <a:pt x="415" y="140"/>
                    <a:pt x="413" y="139"/>
                  </a:cubicBezTo>
                  <a:cubicBezTo>
                    <a:pt x="413" y="139"/>
                    <a:pt x="412" y="138"/>
                    <a:pt x="412" y="138"/>
                  </a:cubicBezTo>
                  <a:cubicBezTo>
                    <a:pt x="411" y="138"/>
                    <a:pt x="411" y="138"/>
                    <a:pt x="411" y="138"/>
                  </a:cubicBezTo>
                  <a:cubicBezTo>
                    <a:pt x="411" y="139"/>
                    <a:pt x="411" y="139"/>
                    <a:pt x="411" y="139"/>
                  </a:cubicBezTo>
                  <a:cubicBezTo>
                    <a:pt x="412" y="138"/>
                    <a:pt x="412" y="138"/>
                    <a:pt x="412" y="138"/>
                  </a:cubicBezTo>
                  <a:cubicBezTo>
                    <a:pt x="411" y="138"/>
                    <a:pt x="411" y="138"/>
                    <a:pt x="411" y="138"/>
                  </a:cubicBezTo>
                  <a:cubicBezTo>
                    <a:pt x="411" y="139"/>
                    <a:pt x="411" y="139"/>
                    <a:pt x="411" y="139"/>
                  </a:cubicBezTo>
                  <a:cubicBezTo>
                    <a:pt x="412" y="138"/>
                    <a:pt x="412" y="138"/>
                    <a:pt x="412" y="138"/>
                  </a:cubicBezTo>
                  <a:cubicBezTo>
                    <a:pt x="410" y="139"/>
                    <a:pt x="410" y="139"/>
                    <a:pt x="410" y="139"/>
                  </a:cubicBezTo>
                  <a:cubicBezTo>
                    <a:pt x="412" y="139"/>
                    <a:pt x="412" y="139"/>
                    <a:pt x="412" y="139"/>
                  </a:cubicBezTo>
                  <a:cubicBezTo>
                    <a:pt x="412" y="138"/>
                    <a:pt x="412" y="138"/>
                    <a:pt x="412" y="138"/>
                  </a:cubicBezTo>
                  <a:cubicBezTo>
                    <a:pt x="410" y="139"/>
                    <a:pt x="410" y="139"/>
                    <a:pt x="410" y="139"/>
                  </a:cubicBezTo>
                  <a:cubicBezTo>
                    <a:pt x="412" y="139"/>
                    <a:pt x="412" y="139"/>
                    <a:pt x="412" y="139"/>
                  </a:cubicBezTo>
                  <a:cubicBezTo>
                    <a:pt x="410" y="139"/>
                    <a:pt x="410" y="139"/>
                    <a:pt x="410" y="139"/>
                  </a:cubicBezTo>
                  <a:cubicBezTo>
                    <a:pt x="412" y="140"/>
                    <a:pt x="412" y="140"/>
                    <a:pt x="412" y="140"/>
                  </a:cubicBezTo>
                  <a:cubicBezTo>
                    <a:pt x="412" y="140"/>
                    <a:pt x="412" y="139"/>
                    <a:pt x="412" y="139"/>
                  </a:cubicBezTo>
                  <a:cubicBezTo>
                    <a:pt x="410" y="139"/>
                    <a:pt x="410" y="139"/>
                    <a:pt x="410" y="139"/>
                  </a:cubicBezTo>
                  <a:cubicBezTo>
                    <a:pt x="412" y="140"/>
                    <a:pt x="412" y="140"/>
                    <a:pt x="412" y="140"/>
                  </a:cubicBezTo>
                  <a:cubicBezTo>
                    <a:pt x="410" y="139"/>
                    <a:pt x="410" y="139"/>
                    <a:pt x="410" y="139"/>
                  </a:cubicBezTo>
                  <a:cubicBezTo>
                    <a:pt x="409" y="141"/>
                    <a:pt x="409" y="141"/>
                    <a:pt x="409" y="141"/>
                  </a:cubicBezTo>
                  <a:cubicBezTo>
                    <a:pt x="439" y="152"/>
                    <a:pt x="439" y="152"/>
                    <a:pt x="439" y="152"/>
                  </a:cubicBezTo>
                  <a:cubicBezTo>
                    <a:pt x="440" y="153"/>
                    <a:pt x="441" y="152"/>
                    <a:pt x="442" y="152"/>
                  </a:cubicBezTo>
                  <a:cubicBezTo>
                    <a:pt x="442" y="151"/>
                    <a:pt x="442" y="151"/>
                    <a:pt x="442" y="151"/>
                  </a:cubicBezTo>
                  <a:cubicBezTo>
                    <a:pt x="442" y="150"/>
                    <a:pt x="442" y="150"/>
                    <a:pt x="441" y="149"/>
                  </a:cubicBezTo>
                  <a:cubicBezTo>
                    <a:pt x="441" y="149"/>
                    <a:pt x="441" y="149"/>
                    <a:pt x="441" y="149"/>
                  </a:cubicBezTo>
                  <a:cubicBezTo>
                    <a:pt x="441" y="149"/>
                    <a:pt x="440" y="148"/>
                    <a:pt x="440" y="148"/>
                  </a:cubicBezTo>
                  <a:cubicBezTo>
                    <a:pt x="437" y="146"/>
                    <a:pt x="433" y="144"/>
                    <a:pt x="429" y="142"/>
                  </a:cubicBezTo>
                  <a:cubicBezTo>
                    <a:pt x="427" y="141"/>
                    <a:pt x="426" y="140"/>
                    <a:pt x="425" y="139"/>
                  </a:cubicBezTo>
                  <a:cubicBezTo>
                    <a:pt x="424" y="138"/>
                    <a:pt x="423" y="138"/>
                    <a:pt x="423" y="138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2" y="138"/>
                    <a:pt x="422" y="138"/>
                    <a:pt x="422" y="138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2" y="138"/>
                    <a:pt x="422" y="138"/>
                    <a:pt x="422" y="138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2" y="139"/>
                    <a:pt x="422" y="139"/>
                    <a:pt x="422" y="139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2" y="139"/>
                    <a:pt x="422" y="139"/>
                    <a:pt x="422" y="139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3" y="139"/>
                    <a:pt x="423" y="139"/>
                    <a:pt x="423" y="139"/>
                  </a:cubicBezTo>
                  <a:cubicBezTo>
                    <a:pt x="423" y="138"/>
                    <a:pt x="423" y="138"/>
                    <a:pt x="423" y="138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3" y="139"/>
                    <a:pt x="423" y="139"/>
                    <a:pt x="423" y="139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3" y="140"/>
                    <a:pt x="423" y="140"/>
                    <a:pt x="423" y="140"/>
                  </a:cubicBezTo>
                  <a:cubicBezTo>
                    <a:pt x="423" y="139"/>
                    <a:pt x="423" y="139"/>
                    <a:pt x="423" y="139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3" y="140"/>
                    <a:pt x="423" y="140"/>
                    <a:pt x="423" y="140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3" y="141"/>
                    <a:pt x="423" y="141"/>
                    <a:pt x="423" y="141"/>
                  </a:cubicBezTo>
                  <a:cubicBezTo>
                    <a:pt x="423" y="140"/>
                    <a:pt x="423" y="140"/>
                    <a:pt x="423" y="140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3" y="141"/>
                    <a:pt x="423" y="141"/>
                    <a:pt x="423" y="141"/>
                  </a:cubicBezTo>
                  <a:cubicBezTo>
                    <a:pt x="421" y="139"/>
                    <a:pt x="421" y="139"/>
                    <a:pt x="421" y="139"/>
                  </a:cubicBezTo>
                  <a:cubicBezTo>
                    <a:pt x="421" y="141"/>
                    <a:pt x="421" y="141"/>
                    <a:pt x="421" y="141"/>
                  </a:cubicBezTo>
                  <a:cubicBezTo>
                    <a:pt x="437" y="142"/>
                    <a:pt x="437" y="142"/>
                    <a:pt x="437" y="142"/>
                  </a:cubicBezTo>
                  <a:cubicBezTo>
                    <a:pt x="438" y="142"/>
                    <a:pt x="438" y="142"/>
                    <a:pt x="439" y="141"/>
                  </a:cubicBezTo>
                  <a:cubicBezTo>
                    <a:pt x="439" y="140"/>
                    <a:pt x="439" y="139"/>
                    <a:pt x="438" y="138"/>
                  </a:cubicBezTo>
                  <a:cubicBezTo>
                    <a:pt x="434" y="136"/>
                    <a:pt x="434" y="136"/>
                    <a:pt x="434" y="136"/>
                  </a:cubicBezTo>
                  <a:cubicBezTo>
                    <a:pt x="433" y="136"/>
                    <a:pt x="432" y="136"/>
                    <a:pt x="432" y="137"/>
                  </a:cubicBezTo>
                  <a:cubicBezTo>
                    <a:pt x="431" y="138"/>
                    <a:pt x="431" y="139"/>
                    <a:pt x="432" y="140"/>
                  </a:cubicBezTo>
                  <a:cubicBezTo>
                    <a:pt x="436" y="142"/>
                    <a:pt x="436" y="142"/>
                    <a:pt x="436" y="142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7" y="138"/>
                    <a:pt x="437" y="138"/>
                    <a:pt x="437" y="138"/>
                  </a:cubicBezTo>
                  <a:cubicBezTo>
                    <a:pt x="422" y="137"/>
                    <a:pt x="422" y="137"/>
                    <a:pt x="422" y="137"/>
                  </a:cubicBezTo>
                  <a:cubicBezTo>
                    <a:pt x="421" y="137"/>
                    <a:pt x="420" y="137"/>
                    <a:pt x="420" y="137"/>
                  </a:cubicBezTo>
                  <a:cubicBezTo>
                    <a:pt x="420" y="138"/>
                    <a:pt x="420" y="138"/>
                    <a:pt x="419" y="138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19" y="140"/>
                    <a:pt x="420" y="140"/>
                    <a:pt x="420" y="140"/>
                  </a:cubicBezTo>
                  <a:cubicBezTo>
                    <a:pt x="420" y="141"/>
                    <a:pt x="420" y="141"/>
                    <a:pt x="420" y="141"/>
                  </a:cubicBezTo>
                  <a:cubicBezTo>
                    <a:pt x="421" y="141"/>
                    <a:pt x="421" y="141"/>
                    <a:pt x="422" y="142"/>
                  </a:cubicBezTo>
                  <a:cubicBezTo>
                    <a:pt x="424" y="143"/>
                    <a:pt x="428" y="146"/>
                    <a:pt x="432" y="148"/>
                  </a:cubicBezTo>
                  <a:cubicBezTo>
                    <a:pt x="434" y="149"/>
                    <a:pt x="435" y="150"/>
                    <a:pt x="437" y="151"/>
                  </a:cubicBezTo>
                  <a:cubicBezTo>
                    <a:pt x="437" y="151"/>
                    <a:pt x="438" y="151"/>
                    <a:pt x="438" y="152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39" y="151"/>
                    <a:pt x="439" y="151"/>
                    <a:pt x="439" y="151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39" y="151"/>
                    <a:pt x="439" y="151"/>
                    <a:pt x="439" y="151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38" y="152"/>
                    <a:pt x="438" y="152"/>
                    <a:pt x="438" y="152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38" y="151"/>
                    <a:pt x="438" y="151"/>
                    <a:pt x="438" y="151"/>
                  </a:cubicBezTo>
                  <a:cubicBezTo>
                    <a:pt x="438" y="151"/>
                    <a:pt x="438" y="151"/>
                    <a:pt x="438" y="152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38" y="151"/>
                    <a:pt x="438" y="151"/>
                    <a:pt x="438" y="151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50"/>
                    <a:pt x="438" y="150"/>
                    <a:pt x="438" y="151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41" y="149"/>
                    <a:pt x="441" y="149"/>
                    <a:pt x="441" y="149"/>
                  </a:cubicBezTo>
                  <a:cubicBezTo>
                    <a:pt x="411" y="137"/>
                    <a:pt x="411" y="137"/>
                    <a:pt x="411" y="137"/>
                  </a:cubicBezTo>
                  <a:cubicBezTo>
                    <a:pt x="410" y="137"/>
                    <a:pt x="409" y="137"/>
                    <a:pt x="408" y="138"/>
                  </a:cubicBezTo>
                  <a:cubicBezTo>
                    <a:pt x="408" y="138"/>
                    <a:pt x="408" y="139"/>
                    <a:pt x="408" y="139"/>
                  </a:cubicBezTo>
                  <a:cubicBezTo>
                    <a:pt x="408" y="140"/>
                    <a:pt x="408" y="140"/>
                    <a:pt x="408" y="140"/>
                  </a:cubicBezTo>
                  <a:cubicBezTo>
                    <a:pt x="408" y="140"/>
                    <a:pt x="409" y="141"/>
                    <a:pt x="409" y="141"/>
                  </a:cubicBezTo>
                  <a:cubicBezTo>
                    <a:pt x="409" y="141"/>
                    <a:pt x="410" y="142"/>
                    <a:pt x="411" y="142"/>
                  </a:cubicBezTo>
                  <a:cubicBezTo>
                    <a:pt x="415" y="145"/>
                    <a:pt x="422" y="149"/>
                    <a:pt x="428" y="152"/>
                  </a:cubicBezTo>
                  <a:cubicBezTo>
                    <a:pt x="431" y="154"/>
                    <a:pt x="434" y="156"/>
                    <a:pt x="436" y="157"/>
                  </a:cubicBezTo>
                  <a:cubicBezTo>
                    <a:pt x="437" y="158"/>
                    <a:pt x="437" y="158"/>
                    <a:pt x="438" y="158"/>
                  </a:cubicBezTo>
                  <a:cubicBezTo>
                    <a:pt x="438" y="159"/>
                    <a:pt x="438" y="159"/>
                    <a:pt x="438" y="159"/>
                  </a:cubicBezTo>
                  <a:cubicBezTo>
                    <a:pt x="438" y="159"/>
                    <a:pt x="438" y="159"/>
                    <a:pt x="438" y="159"/>
                  </a:cubicBezTo>
                  <a:cubicBezTo>
                    <a:pt x="439" y="158"/>
                    <a:pt x="439" y="158"/>
                    <a:pt x="439" y="158"/>
                  </a:cubicBezTo>
                  <a:cubicBezTo>
                    <a:pt x="438" y="159"/>
                    <a:pt x="438" y="159"/>
                    <a:pt x="438" y="159"/>
                  </a:cubicBezTo>
                  <a:cubicBezTo>
                    <a:pt x="438" y="159"/>
                    <a:pt x="438" y="159"/>
                    <a:pt x="438" y="159"/>
                  </a:cubicBezTo>
                  <a:cubicBezTo>
                    <a:pt x="439" y="158"/>
                    <a:pt x="439" y="158"/>
                    <a:pt x="439" y="158"/>
                  </a:cubicBezTo>
                  <a:cubicBezTo>
                    <a:pt x="438" y="159"/>
                    <a:pt x="438" y="159"/>
                    <a:pt x="438" y="159"/>
                  </a:cubicBezTo>
                  <a:cubicBezTo>
                    <a:pt x="440" y="158"/>
                    <a:pt x="440" y="158"/>
                    <a:pt x="440" y="158"/>
                  </a:cubicBezTo>
                  <a:cubicBezTo>
                    <a:pt x="438" y="158"/>
                    <a:pt x="438" y="158"/>
                    <a:pt x="438" y="158"/>
                  </a:cubicBezTo>
                  <a:cubicBezTo>
                    <a:pt x="438" y="158"/>
                    <a:pt x="438" y="159"/>
                    <a:pt x="438" y="159"/>
                  </a:cubicBezTo>
                  <a:cubicBezTo>
                    <a:pt x="440" y="158"/>
                    <a:pt x="440" y="158"/>
                    <a:pt x="440" y="158"/>
                  </a:cubicBezTo>
                  <a:cubicBezTo>
                    <a:pt x="438" y="158"/>
                    <a:pt x="438" y="158"/>
                    <a:pt x="438" y="158"/>
                  </a:cubicBezTo>
                  <a:cubicBezTo>
                    <a:pt x="440" y="158"/>
                    <a:pt x="440" y="158"/>
                    <a:pt x="440" y="158"/>
                  </a:cubicBezTo>
                  <a:cubicBezTo>
                    <a:pt x="438" y="157"/>
                    <a:pt x="438" y="157"/>
                    <a:pt x="438" y="157"/>
                  </a:cubicBezTo>
                  <a:cubicBezTo>
                    <a:pt x="438" y="158"/>
                    <a:pt x="438" y="158"/>
                    <a:pt x="438" y="158"/>
                  </a:cubicBezTo>
                  <a:cubicBezTo>
                    <a:pt x="440" y="158"/>
                    <a:pt x="440" y="158"/>
                    <a:pt x="440" y="158"/>
                  </a:cubicBezTo>
                  <a:cubicBezTo>
                    <a:pt x="438" y="157"/>
                    <a:pt x="438" y="157"/>
                    <a:pt x="438" y="157"/>
                  </a:cubicBezTo>
                  <a:cubicBezTo>
                    <a:pt x="440" y="158"/>
                    <a:pt x="440" y="158"/>
                    <a:pt x="440" y="158"/>
                  </a:cubicBezTo>
                  <a:cubicBezTo>
                    <a:pt x="441" y="156"/>
                    <a:pt x="441" y="156"/>
                    <a:pt x="441" y="156"/>
                  </a:cubicBezTo>
                  <a:cubicBezTo>
                    <a:pt x="441" y="156"/>
                    <a:pt x="386" y="122"/>
                    <a:pt x="330" y="89"/>
                  </a:cubicBezTo>
                  <a:cubicBezTo>
                    <a:pt x="302" y="72"/>
                    <a:pt x="274" y="55"/>
                    <a:pt x="252" y="43"/>
                  </a:cubicBezTo>
                  <a:cubicBezTo>
                    <a:pt x="241" y="36"/>
                    <a:pt x="232" y="31"/>
                    <a:pt x="225" y="27"/>
                  </a:cubicBezTo>
                  <a:cubicBezTo>
                    <a:pt x="222" y="26"/>
                    <a:pt x="219" y="24"/>
                    <a:pt x="217" y="23"/>
                  </a:cubicBezTo>
                  <a:cubicBezTo>
                    <a:pt x="216" y="23"/>
                    <a:pt x="215" y="22"/>
                    <a:pt x="214" y="22"/>
                  </a:cubicBezTo>
                  <a:cubicBezTo>
                    <a:pt x="213" y="22"/>
                    <a:pt x="213" y="21"/>
                    <a:pt x="212" y="21"/>
                  </a:cubicBezTo>
                  <a:cubicBezTo>
                    <a:pt x="211" y="21"/>
                    <a:pt x="211" y="21"/>
                    <a:pt x="211" y="21"/>
                  </a:cubicBezTo>
                  <a:cubicBezTo>
                    <a:pt x="210" y="22"/>
                    <a:pt x="210" y="22"/>
                    <a:pt x="210" y="22"/>
                  </a:cubicBezTo>
                  <a:cubicBezTo>
                    <a:pt x="210" y="22"/>
                    <a:pt x="210" y="22"/>
                    <a:pt x="210" y="22"/>
                  </a:cubicBezTo>
                  <a:cubicBezTo>
                    <a:pt x="209" y="23"/>
                    <a:pt x="209" y="23"/>
                    <a:pt x="209" y="24"/>
                  </a:cubicBezTo>
                  <a:cubicBezTo>
                    <a:pt x="209" y="24"/>
                    <a:pt x="210" y="25"/>
                    <a:pt x="210" y="25"/>
                  </a:cubicBezTo>
                  <a:cubicBezTo>
                    <a:pt x="210" y="26"/>
                    <a:pt x="211" y="26"/>
                    <a:pt x="211" y="27"/>
                  </a:cubicBezTo>
                  <a:cubicBezTo>
                    <a:pt x="214" y="30"/>
                    <a:pt x="219" y="33"/>
                    <a:pt x="227" y="39"/>
                  </a:cubicBezTo>
                  <a:cubicBezTo>
                    <a:pt x="281" y="75"/>
                    <a:pt x="442" y="170"/>
                    <a:pt x="442" y="170"/>
                  </a:cubicBezTo>
                  <a:cubicBezTo>
                    <a:pt x="443" y="170"/>
                    <a:pt x="444" y="170"/>
                    <a:pt x="445" y="169"/>
                  </a:cubicBezTo>
                  <a:cubicBezTo>
                    <a:pt x="445" y="168"/>
                    <a:pt x="445" y="167"/>
                    <a:pt x="444" y="166"/>
                  </a:cubicBezTo>
                  <a:cubicBezTo>
                    <a:pt x="444" y="166"/>
                    <a:pt x="374" y="125"/>
                    <a:pt x="305" y="84"/>
                  </a:cubicBezTo>
                  <a:cubicBezTo>
                    <a:pt x="270" y="63"/>
                    <a:pt x="235" y="42"/>
                    <a:pt x="209" y="27"/>
                  </a:cubicBezTo>
                  <a:cubicBezTo>
                    <a:pt x="196" y="19"/>
                    <a:pt x="185" y="12"/>
                    <a:pt x="177" y="8"/>
                  </a:cubicBezTo>
                  <a:cubicBezTo>
                    <a:pt x="173" y="6"/>
                    <a:pt x="170" y="4"/>
                    <a:pt x="168" y="3"/>
                  </a:cubicBezTo>
                  <a:cubicBezTo>
                    <a:pt x="167" y="2"/>
                    <a:pt x="166" y="1"/>
                    <a:pt x="166" y="1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64" y="1"/>
                    <a:pt x="164" y="1"/>
                    <a:pt x="164" y="1"/>
                  </a:cubicBezTo>
                  <a:cubicBezTo>
                    <a:pt x="164" y="1"/>
                    <a:pt x="164" y="0"/>
                    <a:pt x="164" y="0"/>
                  </a:cubicBezTo>
                  <a:cubicBezTo>
                    <a:pt x="163" y="0"/>
                    <a:pt x="162" y="1"/>
                    <a:pt x="162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2" y="2"/>
                    <a:pt x="162" y="2"/>
                    <a:pt x="162" y="3"/>
                  </a:cubicBezTo>
                  <a:cubicBezTo>
                    <a:pt x="162" y="3"/>
                    <a:pt x="162" y="4"/>
                    <a:pt x="162" y="4"/>
                  </a:cubicBezTo>
                  <a:cubicBezTo>
                    <a:pt x="163" y="5"/>
                    <a:pt x="163" y="6"/>
                    <a:pt x="164" y="6"/>
                  </a:cubicBezTo>
                  <a:cubicBezTo>
                    <a:pt x="167" y="9"/>
                    <a:pt x="174" y="14"/>
                    <a:pt x="183" y="20"/>
                  </a:cubicBezTo>
                  <a:cubicBezTo>
                    <a:pt x="216" y="41"/>
                    <a:pt x="282" y="80"/>
                    <a:pt x="340" y="115"/>
                  </a:cubicBezTo>
                  <a:cubicBezTo>
                    <a:pt x="368" y="132"/>
                    <a:pt x="395" y="148"/>
                    <a:pt x="415" y="160"/>
                  </a:cubicBezTo>
                  <a:cubicBezTo>
                    <a:pt x="425" y="166"/>
                    <a:pt x="432" y="171"/>
                    <a:pt x="438" y="175"/>
                  </a:cubicBezTo>
                  <a:cubicBezTo>
                    <a:pt x="441" y="177"/>
                    <a:pt x="443" y="178"/>
                    <a:pt x="444" y="179"/>
                  </a:cubicBezTo>
                  <a:cubicBezTo>
                    <a:pt x="445" y="180"/>
                    <a:pt x="445" y="180"/>
                    <a:pt x="446" y="181"/>
                  </a:cubicBezTo>
                  <a:cubicBezTo>
                    <a:pt x="446" y="181"/>
                    <a:pt x="446" y="181"/>
                    <a:pt x="446" y="181"/>
                  </a:cubicBezTo>
                  <a:cubicBezTo>
                    <a:pt x="446" y="181"/>
                    <a:pt x="446" y="181"/>
                    <a:pt x="446" y="181"/>
                  </a:cubicBezTo>
                  <a:cubicBezTo>
                    <a:pt x="447" y="180"/>
                    <a:pt x="447" y="180"/>
                    <a:pt x="447" y="180"/>
                  </a:cubicBezTo>
                  <a:cubicBezTo>
                    <a:pt x="446" y="180"/>
                    <a:pt x="446" y="180"/>
                    <a:pt x="446" y="180"/>
                  </a:cubicBezTo>
                  <a:cubicBezTo>
                    <a:pt x="446" y="181"/>
                    <a:pt x="446" y="181"/>
                    <a:pt x="446" y="181"/>
                  </a:cubicBezTo>
                  <a:cubicBezTo>
                    <a:pt x="447" y="180"/>
                    <a:pt x="447" y="180"/>
                    <a:pt x="447" y="180"/>
                  </a:cubicBezTo>
                  <a:cubicBezTo>
                    <a:pt x="446" y="180"/>
                    <a:pt x="446" y="180"/>
                    <a:pt x="446" y="180"/>
                  </a:cubicBezTo>
                  <a:cubicBezTo>
                    <a:pt x="448" y="180"/>
                    <a:pt x="448" y="180"/>
                    <a:pt x="448" y="180"/>
                  </a:cubicBezTo>
                  <a:cubicBezTo>
                    <a:pt x="446" y="179"/>
                    <a:pt x="446" y="179"/>
                    <a:pt x="446" y="179"/>
                  </a:cubicBezTo>
                  <a:cubicBezTo>
                    <a:pt x="446" y="180"/>
                    <a:pt x="446" y="180"/>
                    <a:pt x="446" y="180"/>
                  </a:cubicBezTo>
                  <a:cubicBezTo>
                    <a:pt x="448" y="180"/>
                    <a:pt x="448" y="180"/>
                    <a:pt x="448" y="180"/>
                  </a:cubicBezTo>
                  <a:cubicBezTo>
                    <a:pt x="446" y="179"/>
                    <a:pt x="446" y="179"/>
                    <a:pt x="446" y="179"/>
                  </a:cubicBezTo>
                  <a:cubicBezTo>
                    <a:pt x="446" y="179"/>
                    <a:pt x="446" y="179"/>
                    <a:pt x="446" y="179"/>
                  </a:cubicBezTo>
                  <a:cubicBezTo>
                    <a:pt x="447" y="180"/>
                    <a:pt x="447" y="180"/>
                    <a:pt x="447" y="180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6" y="178"/>
                    <a:pt x="446" y="179"/>
                  </a:cubicBezTo>
                  <a:cubicBezTo>
                    <a:pt x="447" y="180"/>
                    <a:pt x="447" y="180"/>
                    <a:pt x="447" y="180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9"/>
                    <a:pt x="447" y="179"/>
                    <a:pt x="447" y="179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9"/>
                    <a:pt x="447" y="179"/>
                    <a:pt x="447" y="179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7" y="178"/>
                    <a:pt x="447" y="178"/>
                  </a:cubicBezTo>
                  <a:cubicBezTo>
                    <a:pt x="447" y="178"/>
                    <a:pt x="446" y="178"/>
                    <a:pt x="445" y="178"/>
                  </a:cubicBezTo>
                  <a:cubicBezTo>
                    <a:pt x="442" y="177"/>
                    <a:pt x="434" y="173"/>
                    <a:pt x="425" y="168"/>
                  </a:cubicBezTo>
                  <a:cubicBezTo>
                    <a:pt x="390" y="149"/>
                    <a:pt x="323" y="108"/>
                    <a:pt x="266" y="72"/>
                  </a:cubicBezTo>
                  <a:cubicBezTo>
                    <a:pt x="237" y="54"/>
                    <a:pt x="210" y="37"/>
                    <a:pt x="191" y="24"/>
                  </a:cubicBezTo>
                  <a:cubicBezTo>
                    <a:pt x="181" y="18"/>
                    <a:pt x="173" y="13"/>
                    <a:pt x="167" y="10"/>
                  </a:cubicBezTo>
                  <a:cubicBezTo>
                    <a:pt x="162" y="6"/>
                    <a:pt x="159" y="4"/>
                    <a:pt x="159" y="4"/>
                  </a:cubicBezTo>
                  <a:cubicBezTo>
                    <a:pt x="158" y="4"/>
                    <a:pt x="157" y="4"/>
                    <a:pt x="156" y="5"/>
                  </a:cubicBezTo>
                  <a:cubicBezTo>
                    <a:pt x="156" y="5"/>
                    <a:pt x="156" y="6"/>
                    <a:pt x="156" y="6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8" y="9"/>
                    <a:pt x="160" y="10"/>
                    <a:pt x="163" y="12"/>
                  </a:cubicBezTo>
                  <a:cubicBezTo>
                    <a:pt x="183" y="25"/>
                    <a:pt x="254" y="67"/>
                    <a:pt x="320" y="107"/>
                  </a:cubicBezTo>
                  <a:cubicBezTo>
                    <a:pt x="353" y="127"/>
                    <a:pt x="385" y="146"/>
                    <a:pt x="408" y="161"/>
                  </a:cubicBezTo>
                  <a:cubicBezTo>
                    <a:pt x="420" y="169"/>
                    <a:pt x="430" y="175"/>
                    <a:pt x="436" y="180"/>
                  </a:cubicBezTo>
                  <a:cubicBezTo>
                    <a:pt x="440" y="182"/>
                    <a:pt x="442" y="184"/>
                    <a:pt x="444" y="186"/>
                  </a:cubicBezTo>
                  <a:cubicBezTo>
                    <a:pt x="445" y="186"/>
                    <a:pt x="445" y="187"/>
                    <a:pt x="446" y="187"/>
                  </a:cubicBezTo>
                  <a:cubicBezTo>
                    <a:pt x="446" y="188"/>
                    <a:pt x="446" y="188"/>
                    <a:pt x="446" y="188"/>
                  </a:cubicBezTo>
                  <a:cubicBezTo>
                    <a:pt x="446" y="187"/>
                    <a:pt x="446" y="187"/>
                    <a:pt x="446" y="187"/>
                  </a:cubicBezTo>
                  <a:cubicBezTo>
                    <a:pt x="446" y="188"/>
                    <a:pt x="446" y="188"/>
                    <a:pt x="446" y="188"/>
                  </a:cubicBezTo>
                  <a:cubicBezTo>
                    <a:pt x="446" y="188"/>
                    <a:pt x="446" y="188"/>
                    <a:pt x="446" y="188"/>
                  </a:cubicBezTo>
                  <a:cubicBezTo>
                    <a:pt x="446" y="187"/>
                    <a:pt x="446" y="187"/>
                    <a:pt x="446" y="187"/>
                  </a:cubicBezTo>
                  <a:cubicBezTo>
                    <a:pt x="446" y="188"/>
                    <a:pt x="446" y="188"/>
                    <a:pt x="446" y="188"/>
                  </a:cubicBezTo>
                  <a:cubicBezTo>
                    <a:pt x="447" y="187"/>
                    <a:pt x="447" y="187"/>
                    <a:pt x="447" y="187"/>
                  </a:cubicBezTo>
                  <a:cubicBezTo>
                    <a:pt x="446" y="187"/>
                    <a:pt x="446" y="187"/>
                    <a:pt x="446" y="187"/>
                  </a:cubicBezTo>
                  <a:cubicBezTo>
                    <a:pt x="446" y="188"/>
                    <a:pt x="446" y="188"/>
                    <a:pt x="446" y="188"/>
                  </a:cubicBezTo>
                  <a:cubicBezTo>
                    <a:pt x="447" y="187"/>
                    <a:pt x="447" y="187"/>
                    <a:pt x="447" y="187"/>
                  </a:cubicBezTo>
                  <a:cubicBezTo>
                    <a:pt x="446" y="187"/>
                    <a:pt x="446" y="187"/>
                    <a:pt x="446" y="187"/>
                  </a:cubicBezTo>
                  <a:cubicBezTo>
                    <a:pt x="448" y="187"/>
                    <a:pt x="448" y="187"/>
                    <a:pt x="448" y="187"/>
                  </a:cubicBezTo>
                  <a:cubicBezTo>
                    <a:pt x="446" y="186"/>
                    <a:pt x="446" y="186"/>
                    <a:pt x="446" y="186"/>
                  </a:cubicBezTo>
                  <a:cubicBezTo>
                    <a:pt x="446" y="187"/>
                    <a:pt x="446" y="187"/>
                    <a:pt x="446" y="187"/>
                  </a:cubicBezTo>
                  <a:cubicBezTo>
                    <a:pt x="448" y="187"/>
                    <a:pt x="448" y="187"/>
                    <a:pt x="448" y="187"/>
                  </a:cubicBezTo>
                  <a:cubicBezTo>
                    <a:pt x="446" y="186"/>
                    <a:pt x="446" y="186"/>
                    <a:pt x="446" y="186"/>
                  </a:cubicBezTo>
                  <a:cubicBezTo>
                    <a:pt x="446" y="186"/>
                    <a:pt x="446" y="186"/>
                    <a:pt x="446" y="186"/>
                  </a:cubicBezTo>
                  <a:cubicBezTo>
                    <a:pt x="448" y="187"/>
                    <a:pt x="448" y="187"/>
                    <a:pt x="448" y="187"/>
                  </a:cubicBezTo>
                  <a:cubicBezTo>
                    <a:pt x="447" y="185"/>
                    <a:pt x="447" y="185"/>
                    <a:pt x="447" y="185"/>
                  </a:cubicBezTo>
                  <a:cubicBezTo>
                    <a:pt x="447" y="186"/>
                    <a:pt x="447" y="186"/>
                    <a:pt x="446" y="186"/>
                  </a:cubicBezTo>
                  <a:cubicBezTo>
                    <a:pt x="448" y="187"/>
                    <a:pt x="448" y="187"/>
                    <a:pt x="448" y="187"/>
                  </a:cubicBezTo>
                  <a:cubicBezTo>
                    <a:pt x="447" y="185"/>
                    <a:pt x="447" y="185"/>
                    <a:pt x="447" y="185"/>
                  </a:cubicBezTo>
                  <a:cubicBezTo>
                    <a:pt x="448" y="187"/>
                    <a:pt x="448" y="187"/>
                    <a:pt x="448" y="187"/>
                  </a:cubicBezTo>
                  <a:cubicBezTo>
                    <a:pt x="448" y="185"/>
                    <a:pt x="448" y="185"/>
                    <a:pt x="448" y="185"/>
                  </a:cubicBezTo>
                  <a:cubicBezTo>
                    <a:pt x="447" y="185"/>
                    <a:pt x="447" y="185"/>
                    <a:pt x="447" y="185"/>
                  </a:cubicBezTo>
                  <a:cubicBezTo>
                    <a:pt x="448" y="187"/>
                    <a:pt x="448" y="187"/>
                    <a:pt x="448" y="187"/>
                  </a:cubicBezTo>
                  <a:cubicBezTo>
                    <a:pt x="448" y="185"/>
                    <a:pt x="448" y="185"/>
                    <a:pt x="448" y="185"/>
                  </a:cubicBezTo>
                  <a:cubicBezTo>
                    <a:pt x="448" y="186"/>
                    <a:pt x="448" y="186"/>
                    <a:pt x="448" y="186"/>
                  </a:cubicBezTo>
                  <a:cubicBezTo>
                    <a:pt x="448" y="185"/>
                    <a:pt x="448" y="185"/>
                    <a:pt x="448" y="185"/>
                  </a:cubicBezTo>
                  <a:cubicBezTo>
                    <a:pt x="448" y="185"/>
                    <a:pt x="448" y="185"/>
                    <a:pt x="448" y="185"/>
                  </a:cubicBezTo>
                  <a:cubicBezTo>
                    <a:pt x="448" y="186"/>
                    <a:pt x="448" y="186"/>
                    <a:pt x="448" y="186"/>
                  </a:cubicBezTo>
                  <a:cubicBezTo>
                    <a:pt x="448" y="185"/>
                    <a:pt x="448" y="185"/>
                    <a:pt x="448" y="185"/>
                  </a:cubicBezTo>
                  <a:cubicBezTo>
                    <a:pt x="448" y="185"/>
                    <a:pt x="447" y="185"/>
                    <a:pt x="446" y="185"/>
                  </a:cubicBezTo>
                  <a:cubicBezTo>
                    <a:pt x="443" y="183"/>
                    <a:pt x="435" y="179"/>
                    <a:pt x="425" y="174"/>
                  </a:cubicBezTo>
                  <a:cubicBezTo>
                    <a:pt x="390" y="154"/>
                    <a:pt x="321" y="112"/>
                    <a:pt x="261" y="76"/>
                  </a:cubicBezTo>
                  <a:cubicBezTo>
                    <a:pt x="231" y="57"/>
                    <a:pt x="203" y="40"/>
                    <a:pt x="183" y="28"/>
                  </a:cubicBezTo>
                  <a:cubicBezTo>
                    <a:pt x="172" y="22"/>
                    <a:pt x="164" y="17"/>
                    <a:pt x="158" y="13"/>
                  </a:cubicBezTo>
                  <a:cubicBezTo>
                    <a:pt x="153" y="10"/>
                    <a:pt x="149" y="8"/>
                    <a:pt x="149" y="8"/>
                  </a:cubicBezTo>
                  <a:cubicBezTo>
                    <a:pt x="148" y="7"/>
                    <a:pt x="147" y="7"/>
                    <a:pt x="147" y="8"/>
                  </a:cubicBezTo>
                  <a:cubicBezTo>
                    <a:pt x="146" y="9"/>
                    <a:pt x="146" y="11"/>
                    <a:pt x="147" y="11"/>
                  </a:cubicBezTo>
                  <a:cubicBezTo>
                    <a:pt x="438" y="193"/>
                    <a:pt x="438" y="193"/>
                    <a:pt x="438" y="193"/>
                  </a:cubicBezTo>
                  <a:cubicBezTo>
                    <a:pt x="439" y="191"/>
                    <a:pt x="439" y="191"/>
                    <a:pt x="439" y="191"/>
                  </a:cubicBezTo>
                  <a:cubicBezTo>
                    <a:pt x="437" y="190"/>
                    <a:pt x="437" y="190"/>
                    <a:pt x="437" y="190"/>
                  </a:cubicBezTo>
                  <a:cubicBezTo>
                    <a:pt x="438" y="191"/>
                    <a:pt x="438" y="191"/>
                    <a:pt x="438" y="191"/>
                  </a:cubicBezTo>
                  <a:cubicBezTo>
                    <a:pt x="438" y="189"/>
                    <a:pt x="438" y="189"/>
                    <a:pt x="438" y="189"/>
                  </a:cubicBezTo>
                  <a:cubicBezTo>
                    <a:pt x="437" y="190"/>
                    <a:pt x="437" y="190"/>
                    <a:pt x="437" y="190"/>
                  </a:cubicBezTo>
                  <a:cubicBezTo>
                    <a:pt x="438" y="191"/>
                    <a:pt x="438" y="191"/>
                    <a:pt x="438" y="191"/>
                  </a:cubicBezTo>
                  <a:cubicBezTo>
                    <a:pt x="438" y="189"/>
                    <a:pt x="438" y="189"/>
                    <a:pt x="438" y="189"/>
                  </a:cubicBezTo>
                  <a:cubicBezTo>
                    <a:pt x="438" y="190"/>
                    <a:pt x="438" y="190"/>
                    <a:pt x="438" y="190"/>
                  </a:cubicBezTo>
                  <a:cubicBezTo>
                    <a:pt x="438" y="189"/>
                    <a:pt x="438" y="189"/>
                    <a:pt x="438" y="189"/>
                  </a:cubicBezTo>
                  <a:cubicBezTo>
                    <a:pt x="438" y="189"/>
                    <a:pt x="438" y="189"/>
                    <a:pt x="438" y="189"/>
                  </a:cubicBezTo>
                  <a:cubicBezTo>
                    <a:pt x="438" y="190"/>
                    <a:pt x="438" y="190"/>
                    <a:pt x="438" y="190"/>
                  </a:cubicBezTo>
                  <a:cubicBezTo>
                    <a:pt x="438" y="189"/>
                    <a:pt x="438" y="189"/>
                    <a:pt x="438" y="189"/>
                  </a:cubicBezTo>
                  <a:cubicBezTo>
                    <a:pt x="438" y="189"/>
                    <a:pt x="438" y="189"/>
                    <a:pt x="438" y="189"/>
                  </a:cubicBezTo>
                  <a:cubicBezTo>
                    <a:pt x="438" y="189"/>
                    <a:pt x="437" y="189"/>
                    <a:pt x="436" y="189"/>
                  </a:cubicBezTo>
                  <a:cubicBezTo>
                    <a:pt x="433" y="188"/>
                    <a:pt x="425" y="184"/>
                    <a:pt x="415" y="179"/>
                  </a:cubicBezTo>
                  <a:cubicBezTo>
                    <a:pt x="379" y="159"/>
                    <a:pt x="311" y="118"/>
                    <a:pt x="251" y="81"/>
                  </a:cubicBezTo>
                  <a:cubicBezTo>
                    <a:pt x="222" y="63"/>
                    <a:pt x="195" y="46"/>
                    <a:pt x="175" y="34"/>
                  </a:cubicBezTo>
                  <a:cubicBezTo>
                    <a:pt x="165" y="27"/>
                    <a:pt x="156" y="22"/>
                    <a:pt x="151" y="19"/>
                  </a:cubicBezTo>
                  <a:cubicBezTo>
                    <a:pt x="145" y="15"/>
                    <a:pt x="142" y="13"/>
                    <a:pt x="142" y="13"/>
                  </a:cubicBezTo>
                  <a:cubicBezTo>
                    <a:pt x="141" y="13"/>
                    <a:pt x="140" y="13"/>
                    <a:pt x="139" y="14"/>
                  </a:cubicBezTo>
                  <a:cubicBezTo>
                    <a:pt x="139" y="14"/>
                    <a:pt x="139" y="15"/>
                    <a:pt x="139" y="15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1" y="18"/>
                    <a:pt x="143" y="20"/>
                    <a:pt x="146" y="22"/>
                  </a:cubicBezTo>
                  <a:cubicBezTo>
                    <a:pt x="156" y="29"/>
                    <a:pt x="179" y="44"/>
                    <a:pt x="207" y="62"/>
                  </a:cubicBezTo>
                  <a:cubicBezTo>
                    <a:pt x="293" y="115"/>
                    <a:pt x="429" y="198"/>
                    <a:pt x="429" y="198"/>
                  </a:cubicBezTo>
                  <a:cubicBezTo>
                    <a:pt x="430" y="196"/>
                    <a:pt x="430" y="196"/>
                    <a:pt x="430" y="196"/>
                  </a:cubicBezTo>
                  <a:cubicBezTo>
                    <a:pt x="431" y="194"/>
                    <a:pt x="431" y="194"/>
                    <a:pt x="431" y="194"/>
                  </a:cubicBezTo>
                  <a:cubicBezTo>
                    <a:pt x="322" y="133"/>
                    <a:pt x="322" y="133"/>
                    <a:pt x="322" y="133"/>
                  </a:cubicBezTo>
                  <a:cubicBezTo>
                    <a:pt x="321" y="132"/>
                    <a:pt x="320" y="133"/>
                    <a:pt x="319" y="133"/>
                  </a:cubicBezTo>
                  <a:cubicBezTo>
                    <a:pt x="319" y="134"/>
                    <a:pt x="319" y="134"/>
                    <a:pt x="319" y="135"/>
                  </a:cubicBezTo>
                  <a:cubicBezTo>
                    <a:pt x="319" y="135"/>
                    <a:pt x="319" y="136"/>
                    <a:pt x="319" y="136"/>
                  </a:cubicBezTo>
                  <a:cubicBezTo>
                    <a:pt x="319" y="136"/>
                    <a:pt x="320" y="137"/>
                    <a:pt x="320" y="137"/>
                  </a:cubicBezTo>
                  <a:cubicBezTo>
                    <a:pt x="321" y="138"/>
                    <a:pt x="324" y="140"/>
                    <a:pt x="327" y="142"/>
                  </a:cubicBezTo>
                  <a:cubicBezTo>
                    <a:pt x="352" y="159"/>
                    <a:pt x="424" y="202"/>
                    <a:pt x="424" y="202"/>
                  </a:cubicBezTo>
                  <a:cubicBezTo>
                    <a:pt x="425" y="200"/>
                    <a:pt x="425" y="200"/>
                    <a:pt x="425" y="200"/>
                  </a:cubicBezTo>
                  <a:cubicBezTo>
                    <a:pt x="426" y="198"/>
                    <a:pt x="426" y="198"/>
                    <a:pt x="426" y="198"/>
                  </a:cubicBezTo>
                  <a:cubicBezTo>
                    <a:pt x="332" y="147"/>
                    <a:pt x="332" y="147"/>
                    <a:pt x="332" y="147"/>
                  </a:cubicBezTo>
                  <a:cubicBezTo>
                    <a:pt x="331" y="147"/>
                    <a:pt x="330" y="147"/>
                    <a:pt x="329" y="148"/>
                  </a:cubicBezTo>
                  <a:cubicBezTo>
                    <a:pt x="329" y="149"/>
                    <a:pt x="329" y="150"/>
                    <a:pt x="330" y="151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6"/>
                    <a:pt x="423" y="206"/>
                    <a:pt x="423" y="206"/>
                  </a:cubicBezTo>
                  <a:cubicBezTo>
                    <a:pt x="424" y="204"/>
                    <a:pt x="424" y="204"/>
                    <a:pt x="424" y="204"/>
                  </a:cubicBezTo>
                  <a:cubicBezTo>
                    <a:pt x="424" y="204"/>
                    <a:pt x="404" y="193"/>
                    <a:pt x="383" y="182"/>
                  </a:cubicBezTo>
                  <a:cubicBezTo>
                    <a:pt x="373" y="176"/>
                    <a:pt x="363" y="171"/>
                    <a:pt x="355" y="166"/>
                  </a:cubicBezTo>
                  <a:cubicBezTo>
                    <a:pt x="351" y="164"/>
                    <a:pt x="348" y="163"/>
                    <a:pt x="345" y="161"/>
                  </a:cubicBezTo>
                  <a:cubicBezTo>
                    <a:pt x="344" y="161"/>
                    <a:pt x="343" y="160"/>
                    <a:pt x="342" y="160"/>
                  </a:cubicBezTo>
                  <a:cubicBezTo>
                    <a:pt x="342" y="160"/>
                    <a:pt x="342" y="160"/>
                    <a:pt x="341" y="159"/>
                  </a:cubicBezTo>
                  <a:cubicBezTo>
                    <a:pt x="341" y="159"/>
                    <a:pt x="341" y="159"/>
                    <a:pt x="341" y="159"/>
                  </a:cubicBezTo>
                  <a:cubicBezTo>
                    <a:pt x="341" y="159"/>
                    <a:pt x="340" y="159"/>
                    <a:pt x="340" y="159"/>
                  </a:cubicBezTo>
                  <a:cubicBezTo>
                    <a:pt x="339" y="159"/>
                    <a:pt x="339" y="159"/>
                    <a:pt x="339" y="159"/>
                  </a:cubicBezTo>
                  <a:cubicBezTo>
                    <a:pt x="339" y="159"/>
                    <a:pt x="339" y="160"/>
                    <a:pt x="338" y="160"/>
                  </a:cubicBezTo>
                  <a:cubicBezTo>
                    <a:pt x="338" y="161"/>
                    <a:pt x="338" y="161"/>
                    <a:pt x="338" y="162"/>
                  </a:cubicBezTo>
                  <a:cubicBezTo>
                    <a:pt x="338" y="162"/>
                    <a:pt x="339" y="163"/>
                    <a:pt x="339" y="163"/>
                  </a:cubicBezTo>
                  <a:cubicBezTo>
                    <a:pt x="339" y="163"/>
                    <a:pt x="344" y="166"/>
                    <a:pt x="352" y="170"/>
                  </a:cubicBezTo>
                  <a:cubicBezTo>
                    <a:pt x="363" y="177"/>
                    <a:pt x="381" y="188"/>
                    <a:pt x="395" y="196"/>
                  </a:cubicBezTo>
                  <a:cubicBezTo>
                    <a:pt x="402" y="201"/>
                    <a:pt x="409" y="205"/>
                    <a:pt x="414" y="208"/>
                  </a:cubicBezTo>
                  <a:cubicBezTo>
                    <a:pt x="416" y="210"/>
                    <a:pt x="418" y="211"/>
                    <a:pt x="419" y="212"/>
                  </a:cubicBezTo>
                  <a:cubicBezTo>
                    <a:pt x="420" y="213"/>
                    <a:pt x="420" y="213"/>
                    <a:pt x="420" y="213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0" y="213"/>
                    <a:pt x="420" y="213"/>
                    <a:pt x="420" y="213"/>
                  </a:cubicBezTo>
                  <a:cubicBezTo>
                    <a:pt x="420" y="213"/>
                    <a:pt x="421" y="213"/>
                    <a:pt x="421" y="213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0" y="213"/>
                    <a:pt x="420" y="213"/>
                    <a:pt x="420" y="213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1" y="212"/>
                    <a:pt x="421" y="212"/>
                    <a:pt x="421" y="212"/>
                  </a:cubicBezTo>
                  <a:cubicBezTo>
                    <a:pt x="420" y="213"/>
                    <a:pt x="420" y="213"/>
                    <a:pt x="420" y="213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1" y="212"/>
                    <a:pt x="421" y="212"/>
                    <a:pt x="421" y="212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1" y="212"/>
                    <a:pt x="421" y="212"/>
                    <a:pt x="421" y="212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1" y="211"/>
                    <a:pt x="421" y="211"/>
                    <a:pt x="421" y="212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2"/>
                    <a:pt x="422" y="212"/>
                    <a:pt x="422" y="212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2"/>
                    <a:pt x="422" y="212"/>
                    <a:pt x="422" y="212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2"/>
                    <a:pt x="422" y="212"/>
                    <a:pt x="422" y="212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2"/>
                    <a:pt x="422" y="212"/>
                    <a:pt x="422" y="212"/>
                  </a:cubicBezTo>
                  <a:cubicBezTo>
                    <a:pt x="422" y="211"/>
                    <a:pt x="422" y="211"/>
                    <a:pt x="422" y="211"/>
                  </a:cubicBezTo>
                  <a:cubicBezTo>
                    <a:pt x="422" y="211"/>
                    <a:pt x="422" y="211"/>
                    <a:pt x="421" y="210"/>
                  </a:cubicBezTo>
                  <a:cubicBezTo>
                    <a:pt x="418" y="209"/>
                    <a:pt x="412" y="206"/>
                    <a:pt x="405" y="202"/>
                  </a:cubicBezTo>
                  <a:cubicBezTo>
                    <a:pt x="394" y="196"/>
                    <a:pt x="380" y="188"/>
                    <a:pt x="368" y="182"/>
                  </a:cubicBezTo>
                  <a:cubicBezTo>
                    <a:pt x="363" y="179"/>
                    <a:pt x="357" y="176"/>
                    <a:pt x="353" y="174"/>
                  </a:cubicBezTo>
                  <a:cubicBezTo>
                    <a:pt x="351" y="173"/>
                    <a:pt x="350" y="172"/>
                    <a:pt x="348" y="172"/>
                  </a:cubicBezTo>
                  <a:cubicBezTo>
                    <a:pt x="348" y="172"/>
                    <a:pt x="347" y="171"/>
                    <a:pt x="346" y="171"/>
                  </a:cubicBezTo>
                  <a:cubicBezTo>
                    <a:pt x="346" y="171"/>
                    <a:pt x="346" y="171"/>
                    <a:pt x="345" y="171"/>
                  </a:cubicBezTo>
                  <a:cubicBezTo>
                    <a:pt x="344" y="171"/>
                    <a:pt x="344" y="171"/>
                    <a:pt x="344" y="171"/>
                  </a:cubicBezTo>
                  <a:cubicBezTo>
                    <a:pt x="344" y="171"/>
                    <a:pt x="343" y="171"/>
                    <a:pt x="343" y="172"/>
                  </a:cubicBezTo>
                  <a:cubicBezTo>
                    <a:pt x="345" y="173"/>
                    <a:pt x="345" y="173"/>
                    <a:pt x="345" y="173"/>
                  </a:cubicBezTo>
                  <a:cubicBezTo>
                    <a:pt x="343" y="172"/>
                    <a:pt x="343" y="172"/>
                    <a:pt x="343" y="172"/>
                  </a:cubicBezTo>
                  <a:cubicBezTo>
                    <a:pt x="343" y="172"/>
                    <a:pt x="343" y="173"/>
                    <a:pt x="343" y="173"/>
                  </a:cubicBezTo>
                  <a:cubicBezTo>
                    <a:pt x="343" y="174"/>
                    <a:pt x="343" y="174"/>
                    <a:pt x="343" y="174"/>
                  </a:cubicBezTo>
                  <a:cubicBezTo>
                    <a:pt x="343" y="175"/>
                    <a:pt x="343" y="175"/>
                    <a:pt x="344" y="175"/>
                  </a:cubicBezTo>
                  <a:cubicBezTo>
                    <a:pt x="345" y="176"/>
                    <a:pt x="347" y="177"/>
                    <a:pt x="349" y="179"/>
                  </a:cubicBezTo>
                  <a:cubicBezTo>
                    <a:pt x="358" y="185"/>
                    <a:pt x="376" y="195"/>
                    <a:pt x="391" y="205"/>
                  </a:cubicBezTo>
                  <a:cubicBezTo>
                    <a:pt x="399" y="209"/>
                    <a:pt x="406" y="214"/>
                    <a:pt x="412" y="217"/>
                  </a:cubicBezTo>
                  <a:cubicBezTo>
                    <a:pt x="414" y="218"/>
                    <a:pt x="416" y="220"/>
                    <a:pt x="418" y="221"/>
                  </a:cubicBezTo>
                  <a:cubicBezTo>
                    <a:pt x="419" y="221"/>
                    <a:pt x="419" y="222"/>
                    <a:pt x="419" y="222"/>
                  </a:cubicBezTo>
                  <a:cubicBezTo>
                    <a:pt x="420" y="222"/>
                    <a:pt x="420" y="222"/>
                    <a:pt x="420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2"/>
                    <a:pt x="420" y="222"/>
                    <a:pt x="420" y="222"/>
                  </a:cubicBezTo>
                  <a:cubicBezTo>
                    <a:pt x="420" y="222"/>
                    <a:pt x="420" y="222"/>
                    <a:pt x="420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2"/>
                    <a:pt x="420" y="222"/>
                    <a:pt x="420" y="222"/>
                  </a:cubicBezTo>
                  <a:cubicBezTo>
                    <a:pt x="421" y="221"/>
                    <a:pt x="421" y="221"/>
                    <a:pt x="421" y="221"/>
                  </a:cubicBezTo>
                  <a:cubicBezTo>
                    <a:pt x="419" y="221"/>
                    <a:pt x="419" y="221"/>
                    <a:pt x="419" y="221"/>
                  </a:cubicBezTo>
                  <a:cubicBezTo>
                    <a:pt x="419" y="222"/>
                    <a:pt x="420" y="222"/>
                    <a:pt x="420" y="222"/>
                  </a:cubicBezTo>
                  <a:cubicBezTo>
                    <a:pt x="421" y="221"/>
                    <a:pt x="421" y="221"/>
                    <a:pt x="421" y="221"/>
                  </a:cubicBezTo>
                  <a:cubicBezTo>
                    <a:pt x="419" y="221"/>
                    <a:pt x="419" y="221"/>
                    <a:pt x="419" y="221"/>
                  </a:cubicBezTo>
                  <a:cubicBezTo>
                    <a:pt x="421" y="221"/>
                    <a:pt x="421" y="221"/>
                    <a:pt x="421" y="221"/>
                  </a:cubicBezTo>
                  <a:cubicBezTo>
                    <a:pt x="420" y="220"/>
                    <a:pt x="420" y="220"/>
                    <a:pt x="420" y="220"/>
                  </a:cubicBezTo>
                  <a:cubicBezTo>
                    <a:pt x="419" y="221"/>
                    <a:pt x="419" y="221"/>
                    <a:pt x="419" y="221"/>
                  </a:cubicBezTo>
                  <a:cubicBezTo>
                    <a:pt x="421" y="221"/>
                    <a:pt x="421" y="221"/>
                    <a:pt x="421" y="221"/>
                  </a:cubicBezTo>
                  <a:cubicBezTo>
                    <a:pt x="420" y="220"/>
                    <a:pt x="420" y="220"/>
                    <a:pt x="420" y="220"/>
                  </a:cubicBezTo>
                  <a:cubicBezTo>
                    <a:pt x="421" y="221"/>
                    <a:pt x="421" y="221"/>
                    <a:pt x="421" y="221"/>
                  </a:cubicBezTo>
                  <a:cubicBezTo>
                    <a:pt x="422" y="219"/>
                    <a:pt x="422" y="219"/>
                    <a:pt x="422" y="219"/>
                  </a:cubicBezTo>
                  <a:cubicBezTo>
                    <a:pt x="349" y="181"/>
                    <a:pt x="349" y="181"/>
                    <a:pt x="349" y="181"/>
                  </a:cubicBezTo>
                  <a:cubicBezTo>
                    <a:pt x="348" y="180"/>
                    <a:pt x="347" y="180"/>
                    <a:pt x="346" y="181"/>
                  </a:cubicBezTo>
                  <a:cubicBezTo>
                    <a:pt x="346" y="182"/>
                    <a:pt x="346" y="182"/>
                    <a:pt x="346" y="182"/>
                  </a:cubicBezTo>
                  <a:cubicBezTo>
                    <a:pt x="346" y="183"/>
                    <a:pt x="346" y="183"/>
                    <a:pt x="346" y="184"/>
                  </a:cubicBezTo>
                  <a:cubicBezTo>
                    <a:pt x="347" y="184"/>
                    <a:pt x="347" y="184"/>
                    <a:pt x="347" y="185"/>
                  </a:cubicBezTo>
                  <a:cubicBezTo>
                    <a:pt x="348" y="185"/>
                    <a:pt x="350" y="187"/>
                    <a:pt x="352" y="188"/>
                  </a:cubicBezTo>
                  <a:cubicBezTo>
                    <a:pt x="369" y="200"/>
                    <a:pt x="420" y="230"/>
                    <a:pt x="420" y="230"/>
                  </a:cubicBezTo>
                  <a:cubicBezTo>
                    <a:pt x="421" y="228"/>
                    <a:pt x="421" y="228"/>
                    <a:pt x="421" y="228"/>
                  </a:cubicBezTo>
                  <a:cubicBezTo>
                    <a:pt x="419" y="227"/>
                    <a:pt x="419" y="227"/>
                    <a:pt x="419" y="227"/>
                  </a:cubicBezTo>
                  <a:cubicBezTo>
                    <a:pt x="421" y="228"/>
                    <a:pt x="421" y="228"/>
                    <a:pt x="421" y="228"/>
                  </a:cubicBezTo>
                  <a:cubicBezTo>
                    <a:pt x="420" y="226"/>
                    <a:pt x="420" y="226"/>
                    <a:pt x="420" y="226"/>
                  </a:cubicBezTo>
                  <a:cubicBezTo>
                    <a:pt x="420" y="226"/>
                    <a:pt x="420" y="226"/>
                    <a:pt x="419" y="227"/>
                  </a:cubicBezTo>
                  <a:cubicBezTo>
                    <a:pt x="421" y="228"/>
                    <a:pt x="421" y="228"/>
                    <a:pt x="421" y="228"/>
                  </a:cubicBezTo>
                  <a:cubicBezTo>
                    <a:pt x="420" y="226"/>
                    <a:pt x="420" y="226"/>
                    <a:pt x="420" y="226"/>
                  </a:cubicBezTo>
                  <a:cubicBezTo>
                    <a:pt x="421" y="228"/>
                    <a:pt x="421" y="228"/>
                    <a:pt x="421" y="228"/>
                  </a:cubicBezTo>
                  <a:cubicBezTo>
                    <a:pt x="421" y="226"/>
                    <a:pt x="421" y="226"/>
                    <a:pt x="421" y="226"/>
                  </a:cubicBezTo>
                  <a:cubicBezTo>
                    <a:pt x="420" y="226"/>
                    <a:pt x="420" y="226"/>
                    <a:pt x="420" y="226"/>
                  </a:cubicBezTo>
                  <a:cubicBezTo>
                    <a:pt x="421" y="228"/>
                    <a:pt x="421" y="228"/>
                    <a:pt x="421" y="228"/>
                  </a:cubicBezTo>
                  <a:cubicBezTo>
                    <a:pt x="421" y="226"/>
                    <a:pt x="421" y="226"/>
                    <a:pt x="421" y="226"/>
                  </a:cubicBezTo>
                  <a:cubicBezTo>
                    <a:pt x="421" y="227"/>
                    <a:pt x="421" y="227"/>
                    <a:pt x="421" y="227"/>
                  </a:cubicBezTo>
                  <a:cubicBezTo>
                    <a:pt x="421" y="226"/>
                    <a:pt x="421" y="226"/>
                    <a:pt x="421" y="226"/>
                  </a:cubicBezTo>
                  <a:cubicBezTo>
                    <a:pt x="421" y="226"/>
                    <a:pt x="421" y="226"/>
                    <a:pt x="421" y="226"/>
                  </a:cubicBezTo>
                  <a:cubicBezTo>
                    <a:pt x="421" y="227"/>
                    <a:pt x="421" y="227"/>
                    <a:pt x="421" y="227"/>
                  </a:cubicBezTo>
                  <a:cubicBezTo>
                    <a:pt x="421" y="226"/>
                    <a:pt x="421" y="226"/>
                    <a:pt x="421" y="226"/>
                  </a:cubicBezTo>
                  <a:cubicBezTo>
                    <a:pt x="421" y="226"/>
                    <a:pt x="421" y="226"/>
                    <a:pt x="420" y="226"/>
                  </a:cubicBezTo>
                  <a:cubicBezTo>
                    <a:pt x="417" y="224"/>
                    <a:pt x="412" y="222"/>
                    <a:pt x="405" y="218"/>
                  </a:cubicBezTo>
                  <a:cubicBezTo>
                    <a:pt x="395" y="213"/>
                    <a:pt x="383" y="205"/>
                    <a:pt x="372" y="200"/>
                  </a:cubicBezTo>
                  <a:cubicBezTo>
                    <a:pt x="367" y="197"/>
                    <a:pt x="362" y="194"/>
                    <a:pt x="359" y="192"/>
                  </a:cubicBezTo>
                  <a:cubicBezTo>
                    <a:pt x="357" y="191"/>
                    <a:pt x="356" y="191"/>
                    <a:pt x="355" y="190"/>
                  </a:cubicBezTo>
                  <a:cubicBezTo>
                    <a:pt x="354" y="190"/>
                    <a:pt x="353" y="190"/>
                    <a:pt x="353" y="190"/>
                  </a:cubicBezTo>
                  <a:cubicBezTo>
                    <a:pt x="352" y="189"/>
                    <a:pt x="352" y="189"/>
                    <a:pt x="352" y="189"/>
                  </a:cubicBezTo>
                  <a:cubicBezTo>
                    <a:pt x="352" y="189"/>
                    <a:pt x="352" y="189"/>
                    <a:pt x="352" y="189"/>
                  </a:cubicBezTo>
                  <a:cubicBezTo>
                    <a:pt x="351" y="189"/>
                    <a:pt x="351" y="189"/>
                    <a:pt x="351" y="189"/>
                  </a:cubicBezTo>
                  <a:cubicBezTo>
                    <a:pt x="351" y="189"/>
                    <a:pt x="350" y="190"/>
                    <a:pt x="350" y="190"/>
                  </a:cubicBezTo>
                  <a:cubicBezTo>
                    <a:pt x="349" y="191"/>
                    <a:pt x="350" y="192"/>
                    <a:pt x="350" y="193"/>
                  </a:cubicBezTo>
                  <a:cubicBezTo>
                    <a:pt x="390" y="218"/>
                    <a:pt x="390" y="218"/>
                    <a:pt x="390" y="218"/>
                  </a:cubicBezTo>
                  <a:cubicBezTo>
                    <a:pt x="354" y="201"/>
                    <a:pt x="354" y="201"/>
                    <a:pt x="354" y="201"/>
                  </a:cubicBezTo>
                  <a:cubicBezTo>
                    <a:pt x="353" y="200"/>
                    <a:pt x="352" y="200"/>
                    <a:pt x="352" y="201"/>
                  </a:cubicBezTo>
                  <a:cubicBezTo>
                    <a:pt x="351" y="202"/>
                    <a:pt x="351" y="204"/>
                    <a:pt x="352" y="204"/>
                  </a:cubicBezTo>
                  <a:cubicBezTo>
                    <a:pt x="448" y="264"/>
                    <a:pt x="448" y="264"/>
                    <a:pt x="448" y="264"/>
                  </a:cubicBezTo>
                  <a:cubicBezTo>
                    <a:pt x="449" y="262"/>
                    <a:pt x="449" y="262"/>
                    <a:pt x="449" y="262"/>
                  </a:cubicBezTo>
                  <a:cubicBezTo>
                    <a:pt x="450" y="260"/>
                    <a:pt x="450" y="260"/>
                    <a:pt x="450" y="260"/>
                  </a:cubicBezTo>
                  <a:cubicBezTo>
                    <a:pt x="450" y="260"/>
                    <a:pt x="428" y="248"/>
                    <a:pt x="405" y="236"/>
                  </a:cubicBezTo>
                  <a:cubicBezTo>
                    <a:pt x="394" y="230"/>
                    <a:pt x="382" y="223"/>
                    <a:pt x="373" y="219"/>
                  </a:cubicBezTo>
                  <a:cubicBezTo>
                    <a:pt x="368" y="216"/>
                    <a:pt x="364" y="215"/>
                    <a:pt x="361" y="213"/>
                  </a:cubicBezTo>
                  <a:cubicBezTo>
                    <a:pt x="360" y="213"/>
                    <a:pt x="358" y="212"/>
                    <a:pt x="357" y="212"/>
                  </a:cubicBezTo>
                  <a:cubicBezTo>
                    <a:pt x="357" y="211"/>
                    <a:pt x="356" y="211"/>
                    <a:pt x="356" y="211"/>
                  </a:cubicBezTo>
                  <a:cubicBezTo>
                    <a:pt x="356" y="211"/>
                    <a:pt x="355" y="211"/>
                    <a:pt x="355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3" y="211"/>
                    <a:pt x="353" y="212"/>
                  </a:cubicBezTo>
                  <a:cubicBezTo>
                    <a:pt x="352" y="213"/>
                    <a:pt x="352" y="214"/>
                    <a:pt x="353" y="215"/>
                  </a:cubicBezTo>
                  <a:cubicBezTo>
                    <a:pt x="445" y="272"/>
                    <a:pt x="445" y="272"/>
                    <a:pt x="445" y="272"/>
                  </a:cubicBezTo>
                  <a:cubicBezTo>
                    <a:pt x="446" y="270"/>
                    <a:pt x="446" y="270"/>
                    <a:pt x="446" y="270"/>
                  </a:cubicBezTo>
                  <a:cubicBezTo>
                    <a:pt x="446" y="268"/>
                    <a:pt x="446" y="268"/>
                    <a:pt x="446" y="268"/>
                  </a:cubicBezTo>
                  <a:cubicBezTo>
                    <a:pt x="446" y="270"/>
                    <a:pt x="446" y="270"/>
                    <a:pt x="446" y="270"/>
                  </a:cubicBezTo>
                  <a:cubicBezTo>
                    <a:pt x="447" y="268"/>
                    <a:pt x="447" y="268"/>
                    <a:pt x="447" y="268"/>
                  </a:cubicBezTo>
                  <a:cubicBezTo>
                    <a:pt x="447" y="268"/>
                    <a:pt x="446" y="268"/>
                    <a:pt x="446" y="268"/>
                  </a:cubicBezTo>
                  <a:cubicBezTo>
                    <a:pt x="446" y="270"/>
                    <a:pt x="446" y="270"/>
                    <a:pt x="446" y="270"/>
                  </a:cubicBezTo>
                  <a:cubicBezTo>
                    <a:pt x="447" y="268"/>
                    <a:pt x="447" y="268"/>
                    <a:pt x="447" y="268"/>
                  </a:cubicBezTo>
                  <a:cubicBezTo>
                    <a:pt x="446" y="270"/>
                    <a:pt x="446" y="270"/>
                    <a:pt x="446" y="270"/>
                  </a:cubicBezTo>
                  <a:cubicBezTo>
                    <a:pt x="447" y="268"/>
                    <a:pt x="447" y="268"/>
                    <a:pt x="447" y="268"/>
                  </a:cubicBezTo>
                  <a:cubicBezTo>
                    <a:pt x="447" y="268"/>
                    <a:pt x="447" y="268"/>
                    <a:pt x="447" y="268"/>
                  </a:cubicBezTo>
                  <a:cubicBezTo>
                    <a:pt x="446" y="270"/>
                    <a:pt x="446" y="270"/>
                    <a:pt x="446" y="270"/>
                  </a:cubicBezTo>
                  <a:cubicBezTo>
                    <a:pt x="447" y="268"/>
                    <a:pt x="447" y="268"/>
                    <a:pt x="447" y="268"/>
                  </a:cubicBezTo>
                  <a:cubicBezTo>
                    <a:pt x="447" y="268"/>
                    <a:pt x="447" y="268"/>
                    <a:pt x="447" y="268"/>
                  </a:cubicBezTo>
                  <a:cubicBezTo>
                    <a:pt x="447" y="268"/>
                    <a:pt x="445" y="267"/>
                    <a:pt x="442" y="266"/>
                  </a:cubicBezTo>
                  <a:cubicBezTo>
                    <a:pt x="433" y="261"/>
                    <a:pt x="413" y="249"/>
                    <a:pt x="394" y="238"/>
                  </a:cubicBezTo>
                  <a:cubicBezTo>
                    <a:pt x="385" y="233"/>
                    <a:pt x="376" y="228"/>
                    <a:pt x="369" y="224"/>
                  </a:cubicBezTo>
                  <a:cubicBezTo>
                    <a:pt x="365" y="222"/>
                    <a:pt x="362" y="221"/>
                    <a:pt x="360" y="220"/>
                  </a:cubicBezTo>
                  <a:cubicBezTo>
                    <a:pt x="359" y="219"/>
                    <a:pt x="358" y="219"/>
                    <a:pt x="357" y="219"/>
                  </a:cubicBezTo>
                  <a:cubicBezTo>
                    <a:pt x="357" y="218"/>
                    <a:pt x="356" y="218"/>
                    <a:pt x="356" y="218"/>
                  </a:cubicBezTo>
                  <a:cubicBezTo>
                    <a:pt x="356" y="218"/>
                    <a:pt x="355" y="218"/>
                    <a:pt x="355" y="218"/>
                  </a:cubicBezTo>
                  <a:cubicBezTo>
                    <a:pt x="354" y="218"/>
                    <a:pt x="354" y="218"/>
                    <a:pt x="354" y="218"/>
                  </a:cubicBezTo>
                  <a:cubicBezTo>
                    <a:pt x="354" y="218"/>
                    <a:pt x="353" y="219"/>
                    <a:pt x="353" y="219"/>
                  </a:cubicBezTo>
                  <a:cubicBezTo>
                    <a:pt x="353" y="220"/>
                    <a:pt x="352" y="220"/>
                    <a:pt x="353" y="221"/>
                  </a:cubicBezTo>
                  <a:cubicBezTo>
                    <a:pt x="353" y="221"/>
                    <a:pt x="353" y="222"/>
                    <a:pt x="353" y="222"/>
                  </a:cubicBezTo>
                  <a:cubicBezTo>
                    <a:pt x="353" y="222"/>
                    <a:pt x="359" y="225"/>
                    <a:pt x="367" y="230"/>
                  </a:cubicBezTo>
                  <a:cubicBezTo>
                    <a:pt x="379" y="237"/>
                    <a:pt x="398" y="248"/>
                    <a:pt x="413" y="258"/>
                  </a:cubicBezTo>
                  <a:cubicBezTo>
                    <a:pt x="421" y="263"/>
                    <a:pt x="428" y="267"/>
                    <a:pt x="433" y="270"/>
                  </a:cubicBezTo>
                  <a:cubicBezTo>
                    <a:pt x="435" y="272"/>
                    <a:pt x="437" y="273"/>
                    <a:pt x="438" y="274"/>
                  </a:cubicBezTo>
                  <a:cubicBezTo>
                    <a:pt x="439" y="275"/>
                    <a:pt x="440" y="275"/>
                    <a:pt x="440" y="275"/>
                  </a:cubicBezTo>
                  <a:cubicBezTo>
                    <a:pt x="440" y="276"/>
                    <a:pt x="440" y="276"/>
                    <a:pt x="440" y="276"/>
                  </a:cubicBezTo>
                  <a:cubicBezTo>
                    <a:pt x="440" y="276"/>
                    <a:pt x="440" y="276"/>
                    <a:pt x="440" y="276"/>
                  </a:cubicBezTo>
                  <a:cubicBezTo>
                    <a:pt x="441" y="275"/>
                    <a:pt x="441" y="275"/>
                    <a:pt x="441" y="275"/>
                  </a:cubicBezTo>
                  <a:cubicBezTo>
                    <a:pt x="440" y="276"/>
                    <a:pt x="440" y="276"/>
                    <a:pt x="440" y="276"/>
                  </a:cubicBezTo>
                  <a:cubicBezTo>
                    <a:pt x="440" y="276"/>
                    <a:pt x="440" y="276"/>
                    <a:pt x="440" y="276"/>
                  </a:cubicBezTo>
                  <a:cubicBezTo>
                    <a:pt x="441" y="275"/>
                    <a:pt x="441" y="275"/>
                    <a:pt x="441" y="275"/>
                  </a:cubicBezTo>
                  <a:cubicBezTo>
                    <a:pt x="440" y="276"/>
                    <a:pt x="440" y="276"/>
                    <a:pt x="440" y="276"/>
                  </a:cubicBezTo>
                  <a:cubicBezTo>
                    <a:pt x="442" y="275"/>
                    <a:pt x="442" y="275"/>
                    <a:pt x="442" y="275"/>
                  </a:cubicBezTo>
                  <a:cubicBezTo>
                    <a:pt x="440" y="275"/>
                    <a:pt x="440" y="275"/>
                    <a:pt x="440" y="275"/>
                  </a:cubicBezTo>
                  <a:cubicBezTo>
                    <a:pt x="440" y="275"/>
                    <a:pt x="440" y="275"/>
                    <a:pt x="440" y="276"/>
                  </a:cubicBezTo>
                  <a:cubicBezTo>
                    <a:pt x="442" y="275"/>
                    <a:pt x="442" y="275"/>
                    <a:pt x="442" y="275"/>
                  </a:cubicBezTo>
                  <a:cubicBezTo>
                    <a:pt x="440" y="275"/>
                    <a:pt x="440" y="275"/>
                    <a:pt x="440" y="275"/>
                  </a:cubicBezTo>
                  <a:cubicBezTo>
                    <a:pt x="442" y="275"/>
                    <a:pt x="442" y="275"/>
                    <a:pt x="442" y="275"/>
                  </a:cubicBezTo>
                  <a:cubicBezTo>
                    <a:pt x="440" y="274"/>
                    <a:pt x="440" y="274"/>
                    <a:pt x="440" y="274"/>
                  </a:cubicBezTo>
                  <a:cubicBezTo>
                    <a:pt x="440" y="275"/>
                    <a:pt x="440" y="275"/>
                    <a:pt x="440" y="275"/>
                  </a:cubicBezTo>
                  <a:cubicBezTo>
                    <a:pt x="442" y="275"/>
                    <a:pt x="442" y="275"/>
                    <a:pt x="442" y="275"/>
                  </a:cubicBezTo>
                  <a:cubicBezTo>
                    <a:pt x="440" y="274"/>
                    <a:pt x="440" y="274"/>
                    <a:pt x="440" y="274"/>
                  </a:cubicBezTo>
                  <a:cubicBezTo>
                    <a:pt x="442" y="275"/>
                    <a:pt x="442" y="275"/>
                    <a:pt x="442" y="275"/>
                  </a:cubicBezTo>
                  <a:cubicBezTo>
                    <a:pt x="443" y="273"/>
                    <a:pt x="443" y="273"/>
                    <a:pt x="443" y="273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4"/>
                    <a:pt x="353" y="224"/>
                    <a:pt x="353" y="225"/>
                  </a:cubicBezTo>
                  <a:cubicBezTo>
                    <a:pt x="353" y="226"/>
                    <a:pt x="352" y="226"/>
                    <a:pt x="352" y="226"/>
                  </a:cubicBezTo>
                  <a:cubicBezTo>
                    <a:pt x="352" y="227"/>
                    <a:pt x="353" y="227"/>
                    <a:pt x="353" y="227"/>
                  </a:cubicBezTo>
                  <a:cubicBezTo>
                    <a:pt x="353" y="228"/>
                    <a:pt x="353" y="228"/>
                    <a:pt x="353" y="228"/>
                  </a:cubicBezTo>
                  <a:cubicBezTo>
                    <a:pt x="354" y="229"/>
                    <a:pt x="354" y="229"/>
                    <a:pt x="355" y="230"/>
                  </a:cubicBezTo>
                  <a:cubicBezTo>
                    <a:pt x="358" y="232"/>
                    <a:pt x="365" y="236"/>
                    <a:pt x="374" y="242"/>
                  </a:cubicBezTo>
                  <a:cubicBezTo>
                    <a:pt x="387" y="250"/>
                    <a:pt x="404" y="260"/>
                    <a:pt x="417" y="268"/>
                  </a:cubicBezTo>
                  <a:cubicBezTo>
                    <a:pt x="424" y="272"/>
                    <a:pt x="430" y="276"/>
                    <a:pt x="434" y="279"/>
                  </a:cubicBezTo>
                  <a:cubicBezTo>
                    <a:pt x="436" y="280"/>
                    <a:pt x="438" y="281"/>
                    <a:pt x="439" y="282"/>
                  </a:cubicBezTo>
                  <a:cubicBezTo>
                    <a:pt x="440" y="282"/>
                    <a:pt x="440" y="282"/>
                    <a:pt x="441" y="283"/>
                  </a:cubicBezTo>
                  <a:cubicBezTo>
                    <a:pt x="441" y="283"/>
                    <a:pt x="441" y="283"/>
                    <a:pt x="441" y="283"/>
                  </a:cubicBezTo>
                  <a:cubicBezTo>
                    <a:pt x="441" y="282"/>
                    <a:pt x="441" y="282"/>
                    <a:pt x="441" y="282"/>
                  </a:cubicBezTo>
                  <a:cubicBezTo>
                    <a:pt x="441" y="283"/>
                    <a:pt x="441" y="283"/>
                    <a:pt x="441" y="283"/>
                  </a:cubicBezTo>
                  <a:cubicBezTo>
                    <a:pt x="441" y="283"/>
                    <a:pt x="441" y="283"/>
                    <a:pt x="441" y="283"/>
                  </a:cubicBezTo>
                  <a:cubicBezTo>
                    <a:pt x="441" y="282"/>
                    <a:pt x="441" y="282"/>
                    <a:pt x="441" y="282"/>
                  </a:cubicBezTo>
                  <a:cubicBezTo>
                    <a:pt x="441" y="283"/>
                    <a:pt x="441" y="283"/>
                    <a:pt x="441" y="283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0" y="282"/>
                    <a:pt x="440" y="282"/>
                    <a:pt x="440" y="282"/>
                  </a:cubicBezTo>
                  <a:cubicBezTo>
                    <a:pt x="441" y="283"/>
                    <a:pt x="441" y="283"/>
                    <a:pt x="441" y="283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0" y="282"/>
                    <a:pt x="440" y="282"/>
                    <a:pt x="440" y="282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0" y="281"/>
                    <a:pt x="440" y="281"/>
                    <a:pt x="440" y="281"/>
                  </a:cubicBezTo>
                  <a:cubicBezTo>
                    <a:pt x="440" y="282"/>
                    <a:pt x="440" y="282"/>
                    <a:pt x="440" y="282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0" y="281"/>
                    <a:pt x="440" y="281"/>
                    <a:pt x="440" y="281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1" y="280"/>
                    <a:pt x="441" y="280"/>
                    <a:pt x="441" y="280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2" y="279"/>
                    <a:pt x="442" y="279"/>
                    <a:pt x="442" y="279"/>
                  </a:cubicBezTo>
                  <a:cubicBezTo>
                    <a:pt x="441" y="279"/>
                    <a:pt x="441" y="280"/>
                    <a:pt x="441" y="280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2" y="279"/>
                    <a:pt x="442" y="279"/>
                    <a:pt x="442" y="279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2" y="279"/>
                    <a:pt x="442" y="279"/>
                    <a:pt x="442" y="279"/>
                  </a:cubicBezTo>
                  <a:cubicBezTo>
                    <a:pt x="442" y="279"/>
                    <a:pt x="442" y="279"/>
                    <a:pt x="442" y="279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2" y="279"/>
                    <a:pt x="442" y="279"/>
                    <a:pt x="442" y="279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3" y="279"/>
                    <a:pt x="443" y="279"/>
                    <a:pt x="443" y="279"/>
                  </a:cubicBezTo>
                  <a:cubicBezTo>
                    <a:pt x="443" y="279"/>
                    <a:pt x="442" y="279"/>
                    <a:pt x="442" y="279"/>
                  </a:cubicBezTo>
                  <a:cubicBezTo>
                    <a:pt x="442" y="281"/>
                    <a:pt x="442" y="281"/>
                    <a:pt x="442" y="281"/>
                  </a:cubicBezTo>
                  <a:cubicBezTo>
                    <a:pt x="443" y="279"/>
                    <a:pt x="443" y="279"/>
                    <a:pt x="443" y="279"/>
                  </a:cubicBezTo>
                  <a:cubicBezTo>
                    <a:pt x="443" y="279"/>
                    <a:pt x="442" y="279"/>
                    <a:pt x="441" y="279"/>
                  </a:cubicBezTo>
                  <a:cubicBezTo>
                    <a:pt x="435" y="276"/>
                    <a:pt x="414" y="264"/>
                    <a:pt x="395" y="252"/>
                  </a:cubicBezTo>
                  <a:cubicBezTo>
                    <a:pt x="385" y="247"/>
                    <a:pt x="376" y="242"/>
                    <a:pt x="368" y="238"/>
                  </a:cubicBezTo>
                  <a:cubicBezTo>
                    <a:pt x="365" y="236"/>
                    <a:pt x="362" y="234"/>
                    <a:pt x="360" y="233"/>
                  </a:cubicBezTo>
                  <a:cubicBezTo>
                    <a:pt x="358" y="232"/>
                    <a:pt x="357" y="232"/>
                    <a:pt x="357" y="231"/>
                  </a:cubicBezTo>
                  <a:cubicBezTo>
                    <a:pt x="356" y="231"/>
                    <a:pt x="356" y="231"/>
                    <a:pt x="356" y="231"/>
                  </a:cubicBezTo>
                  <a:cubicBezTo>
                    <a:pt x="355" y="231"/>
                    <a:pt x="355" y="231"/>
                    <a:pt x="355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3" y="231"/>
                    <a:pt x="353" y="232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3" y="232"/>
                    <a:pt x="353" y="232"/>
                    <a:pt x="353" y="232"/>
                  </a:cubicBezTo>
                  <a:cubicBezTo>
                    <a:pt x="353" y="232"/>
                    <a:pt x="353" y="233"/>
                    <a:pt x="353" y="233"/>
                  </a:cubicBezTo>
                  <a:cubicBezTo>
                    <a:pt x="353" y="234"/>
                    <a:pt x="353" y="234"/>
                    <a:pt x="353" y="235"/>
                  </a:cubicBezTo>
                  <a:cubicBezTo>
                    <a:pt x="354" y="235"/>
                    <a:pt x="354" y="236"/>
                    <a:pt x="355" y="237"/>
                  </a:cubicBezTo>
                  <a:cubicBezTo>
                    <a:pt x="359" y="239"/>
                    <a:pt x="366" y="244"/>
                    <a:pt x="374" y="249"/>
                  </a:cubicBezTo>
                  <a:cubicBezTo>
                    <a:pt x="400" y="266"/>
                    <a:pt x="441" y="289"/>
                    <a:pt x="441" y="289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0" y="286"/>
                    <a:pt x="440" y="286"/>
                    <a:pt x="440" y="286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1" y="285"/>
                    <a:pt x="441" y="285"/>
                    <a:pt x="441" y="285"/>
                  </a:cubicBezTo>
                  <a:cubicBezTo>
                    <a:pt x="441" y="285"/>
                    <a:pt x="440" y="286"/>
                    <a:pt x="440" y="286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1" y="285"/>
                    <a:pt x="441" y="285"/>
                    <a:pt x="441" y="285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85"/>
                    <a:pt x="442" y="285"/>
                    <a:pt x="442" y="285"/>
                  </a:cubicBezTo>
                  <a:cubicBezTo>
                    <a:pt x="441" y="285"/>
                    <a:pt x="441" y="285"/>
                    <a:pt x="441" y="285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85"/>
                    <a:pt x="442" y="285"/>
                    <a:pt x="442" y="285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85"/>
                    <a:pt x="442" y="285"/>
                    <a:pt x="442" y="285"/>
                  </a:cubicBezTo>
                  <a:cubicBezTo>
                    <a:pt x="442" y="285"/>
                    <a:pt x="442" y="285"/>
                    <a:pt x="442" y="285"/>
                  </a:cubicBezTo>
                  <a:cubicBezTo>
                    <a:pt x="442" y="287"/>
                    <a:pt x="442" y="287"/>
                    <a:pt x="442" y="287"/>
                  </a:cubicBezTo>
                  <a:cubicBezTo>
                    <a:pt x="442" y="285"/>
                    <a:pt x="442" y="285"/>
                    <a:pt x="442" y="285"/>
                  </a:cubicBezTo>
                  <a:cubicBezTo>
                    <a:pt x="442" y="285"/>
                    <a:pt x="442" y="285"/>
                    <a:pt x="441" y="285"/>
                  </a:cubicBezTo>
                  <a:cubicBezTo>
                    <a:pt x="435" y="282"/>
                    <a:pt x="414" y="270"/>
                    <a:pt x="394" y="259"/>
                  </a:cubicBezTo>
                  <a:cubicBezTo>
                    <a:pt x="384" y="254"/>
                    <a:pt x="375" y="249"/>
                    <a:pt x="367" y="245"/>
                  </a:cubicBezTo>
                  <a:cubicBezTo>
                    <a:pt x="364" y="243"/>
                    <a:pt x="361" y="242"/>
                    <a:pt x="358" y="241"/>
                  </a:cubicBezTo>
                  <a:cubicBezTo>
                    <a:pt x="357" y="240"/>
                    <a:pt x="356" y="240"/>
                    <a:pt x="355" y="239"/>
                  </a:cubicBezTo>
                  <a:cubicBezTo>
                    <a:pt x="355" y="239"/>
                    <a:pt x="354" y="239"/>
                    <a:pt x="354" y="239"/>
                  </a:cubicBezTo>
                  <a:cubicBezTo>
                    <a:pt x="354" y="239"/>
                    <a:pt x="353" y="239"/>
                    <a:pt x="353" y="239"/>
                  </a:cubicBezTo>
                  <a:cubicBezTo>
                    <a:pt x="352" y="239"/>
                    <a:pt x="352" y="239"/>
                    <a:pt x="352" y="239"/>
                  </a:cubicBezTo>
                  <a:cubicBezTo>
                    <a:pt x="352" y="239"/>
                    <a:pt x="351" y="239"/>
                    <a:pt x="351" y="240"/>
                  </a:cubicBezTo>
                  <a:cubicBezTo>
                    <a:pt x="351" y="240"/>
                    <a:pt x="351" y="241"/>
                    <a:pt x="351" y="241"/>
                  </a:cubicBezTo>
                  <a:cubicBezTo>
                    <a:pt x="351" y="242"/>
                    <a:pt x="351" y="242"/>
                    <a:pt x="352" y="242"/>
                  </a:cubicBezTo>
                  <a:cubicBezTo>
                    <a:pt x="352" y="242"/>
                    <a:pt x="357" y="246"/>
                    <a:pt x="365" y="251"/>
                  </a:cubicBezTo>
                  <a:cubicBezTo>
                    <a:pt x="377" y="258"/>
                    <a:pt x="395" y="269"/>
                    <a:pt x="410" y="279"/>
                  </a:cubicBezTo>
                  <a:cubicBezTo>
                    <a:pt x="417" y="283"/>
                    <a:pt x="424" y="287"/>
                    <a:pt x="429" y="290"/>
                  </a:cubicBezTo>
                  <a:cubicBezTo>
                    <a:pt x="431" y="292"/>
                    <a:pt x="433" y="293"/>
                    <a:pt x="434" y="294"/>
                  </a:cubicBezTo>
                  <a:cubicBezTo>
                    <a:pt x="435" y="295"/>
                    <a:pt x="436" y="295"/>
                    <a:pt x="436" y="295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7" y="294"/>
                    <a:pt x="437" y="294"/>
                    <a:pt x="437" y="294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7" y="294"/>
                    <a:pt x="437" y="294"/>
                    <a:pt x="437" y="294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5"/>
                    <a:pt x="436" y="295"/>
                    <a:pt x="436" y="295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4"/>
                    <a:pt x="436" y="294"/>
                    <a:pt x="436" y="294"/>
                  </a:cubicBezTo>
                  <a:cubicBezTo>
                    <a:pt x="436" y="294"/>
                    <a:pt x="436" y="295"/>
                    <a:pt x="436" y="295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4"/>
                    <a:pt x="436" y="294"/>
                    <a:pt x="436" y="294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6" y="293"/>
                    <a:pt x="436" y="293"/>
                    <a:pt x="436" y="293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7" y="292"/>
                    <a:pt x="437" y="292"/>
                    <a:pt x="437" y="292"/>
                  </a:cubicBezTo>
                  <a:cubicBezTo>
                    <a:pt x="437" y="292"/>
                    <a:pt x="436" y="292"/>
                    <a:pt x="436" y="293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7" y="292"/>
                    <a:pt x="437" y="292"/>
                    <a:pt x="437" y="292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8" y="292"/>
                    <a:pt x="438" y="292"/>
                    <a:pt x="438" y="292"/>
                  </a:cubicBezTo>
                  <a:cubicBezTo>
                    <a:pt x="437" y="292"/>
                    <a:pt x="437" y="292"/>
                    <a:pt x="437" y="292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38" y="292"/>
                    <a:pt x="438" y="292"/>
                    <a:pt x="438" y="292"/>
                  </a:cubicBezTo>
                  <a:cubicBezTo>
                    <a:pt x="438" y="293"/>
                    <a:pt x="438" y="293"/>
                    <a:pt x="438" y="293"/>
                  </a:cubicBezTo>
                  <a:cubicBezTo>
                    <a:pt x="438" y="292"/>
                    <a:pt x="438" y="292"/>
                    <a:pt x="438" y="292"/>
                  </a:cubicBezTo>
                  <a:cubicBezTo>
                    <a:pt x="438" y="292"/>
                    <a:pt x="438" y="292"/>
                    <a:pt x="438" y="292"/>
                  </a:cubicBezTo>
                  <a:cubicBezTo>
                    <a:pt x="438" y="293"/>
                    <a:pt x="438" y="293"/>
                    <a:pt x="438" y="293"/>
                  </a:cubicBezTo>
                  <a:cubicBezTo>
                    <a:pt x="438" y="292"/>
                    <a:pt x="438" y="292"/>
                    <a:pt x="438" y="292"/>
                  </a:cubicBezTo>
                  <a:cubicBezTo>
                    <a:pt x="438" y="292"/>
                    <a:pt x="437" y="292"/>
                    <a:pt x="436" y="291"/>
                  </a:cubicBezTo>
                  <a:cubicBezTo>
                    <a:pt x="433" y="290"/>
                    <a:pt x="426" y="286"/>
                    <a:pt x="418" y="281"/>
                  </a:cubicBezTo>
                  <a:cubicBezTo>
                    <a:pt x="406" y="274"/>
                    <a:pt x="391" y="265"/>
                    <a:pt x="378" y="258"/>
                  </a:cubicBezTo>
                  <a:cubicBezTo>
                    <a:pt x="371" y="254"/>
                    <a:pt x="365" y="251"/>
                    <a:pt x="361" y="248"/>
                  </a:cubicBezTo>
                  <a:cubicBezTo>
                    <a:pt x="359" y="247"/>
                    <a:pt x="357" y="246"/>
                    <a:pt x="355" y="246"/>
                  </a:cubicBezTo>
                  <a:cubicBezTo>
                    <a:pt x="354" y="245"/>
                    <a:pt x="354" y="245"/>
                    <a:pt x="353" y="245"/>
                  </a:cubicBezTo>
                  <a:cubicBezTo>
                    <a:pt x="353" y="245"/>
                    <a:pt x="352" y="244"/>
                    <a:pt x="352" y="244"/>
                  </a:cubicBezTo>
                  <a:cubicBezTo>
                    <a:pt x="351" y="245"/>
                    <a:pt x="351" y="245"/>
                    <a:pt x="351" y="245"/>
                  </a:cubicBezTo>
                  <a:cubicBezTo>
                    <a:pt x="350" y="245"/>
                    <a:pt x="350" y="245"/>
                    <a:pt x="350" y="245"/>
                  </a:cubicBezTo>
                  <a:cubicBezTo>
                    <a:pt x="349" y="246"/>
                    <a:pt x="349" y="248"/>
                    <a:pt x="350" y="248"/>
                  </a:cubicBezTo>
                  <a:cubicBezTo>
                    <a:pt x="397" y="277"/>
                    <a:pt x="397" y="277"/>
                    <a:pt x="397" y="277"/>
                  </a:cubicBezTo>
                  <a:cubicBezTo>
                    <a:pt x="351" y="254"/>
                    <a:pt x="351" y="254"/>
                    <a:pt x="351" y="254"/>
                  </a:cubicBezTo>
                  <a:cubicBezTo>
                    <a:pt x="350" y="254"/>
                    <a:pt x="350" y="254"/>
                    <a:pt x="349" y="254"/>
                  </a:cubicBezTo>
                  <a:cubicBezTo>
                    <a:pt x="348" y="254"/>
                    <a:pt x="348" y="255"/>
                    <a:pt x="348" y="256"/>
                  </a:cubicBezTo>
                  <a:cubicBezTo>
                    <a:pt x="348" y="257"/>
                    <a:pt x="348" y="257"/>
                    <a:pt x="348" y="257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49" y="258"/>
                    <a:pt x="349" y="258"/>
                    <a:pt x="350" y="258"/>
                  </a:cubicBezTo>
                  <a:cubicBezTo>
                    <a:pt x="355" y="261"/>
                    <a:pt x="374" y="272"/>
                    <a:pt x="391" y="282"/>
                  </a:cubicBezTo>
                  <a:cubicBezTo>
                    <a:pt x="400" y="288"/>
                    <a:pt x="408" y="293"/>
                    <a:pt x="415" y="297"/>
                  </a:cubicBezTo>
                  <a:cubicBezTo>
                    <a:pt x="418" y="299"/>
                    <a:pt x="420" y="301"/>
                    <a:pt x="422" y="302"/>
                  </a:cubicBezTo>
                  <a:cubicBezTo>
                    <a:pt x="423" y="303"/>
                    <a:pt x="424" y="303"/>
                    <a:pt x="424" y="304"/>
                  </a:cubicBezTo>
                  <a:cubicBezTo>
                    <a:pt x="424" y="304"/>
                    <a:pt x="424" y="304"/>
                    <a:pt x="424" y="304"/>
                  </a:cubicBezTo>
                  <a:cubicBezTo>
                    <a:pt x="425" y="303"/>
                    <a:pt x="425" y="303"/>
                    <a:pt x="425" y="303"/>
                  </a:cubicBezTo>
                  <a:cubicBezTo>
                    <a:pt x="424" y="304"/>
                    <a:pt x="424" y="304"/>
                    <a:pt x="424" y="304"/>
                  </a:cubicBezTo>
                  <a:cubicBezTo>
                    <a:pt x="424" y="304"/>
                    <a:pt x="424" y="304"/>
                    <a:pt x="424" y="304"/>
                  </a:cubicBezTo>
                  <a:cubicBezTo>
                    <a:pt x="425" y="303"/>
                    <a:pt x="425" y="303"/>
                    <a:pt x="425" y="303"/>
                  </a:cubicBezTo>
                  <a:cubicBezTo>
                    <a:pt x="424" y="304"/>
                    <a:pt x="424" y="304"/>
                    <a:pt x="424" y="304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4" y="303"/>
                    <a:pt x="424" y="303"/>
                    <a:pt x="424" y="303"/>
                  </a:cubicBezTo>
                  <a:cubicBezTo>
                    <a:pt x="424" y="303"/>
                    <a:pt x="424" y="304"/>
                    <a:pt x="424" y="304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4" y="303"/>
                    <a:pt x="424" y="303"/>
                    <a:pt x="424" y="303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4" y="302"/>
                    <a:pt x="424" y="302"/>
                    <a:pt x="424" y="302"/>
                  </a:cubicBezTo>
                  <a:cubicBezTo>
                    <a:pt x="424" y="303"/>
                    <a:pt x="424" y="303"/>
                    <a:pt x="424" y="303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4" y="302"/>
                    <a:pt x="424" y="302"/>
                    <a:pt x="424" y="302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5" y="302"/>
                    <a:pt x="425" y="302"/>
                    <a:pt x="425" y="302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6" y="301"/>
                    <a:pt x="426" y="301"/>
                    <a:pt x="426" y="301"/>
                  </a:cubicBezTo>
                  <a:cubicBezTo>
                    <a:pt x="426" y="301"/>
                    <a:pt x="425" y="301"/>
                    <a:pt x="425" y="302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6" y="301"/>
                    <a:pt x="426" y="301"/>
                    <a:pt x="426" y="301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7" y="301"/>
                    <a:pt x="427" y="301"/>
                    <a:pt x="427" y="301"/>
                  </a:cubicBezTo>
                  <a:cubicBezTo>
                    <a:pt x="426" y="301"/>
                    <a:pt x="426" y="301"/>
                    <a:pt x="426" y="301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7" y="301"/>
                    <a:pt x="427" y="301"/>
                    <a:pt x="427" y="301"/>
                  </a:cubicBezTo>
                  <a:cubicBezTo>
                    <a:pt x="426" y="302"/>
                    <a:pt x="426" y="302"/>
                    <a:pt x="426" y="302"/>
                  </a:cubicBezTo>
                  <a:cubicBezTo>
                    <a:pt x="427" y="301"/>
                    <a:pt x="427" y="301"/>
                    <a:pt x="427" y="301"/>
                  </a:cubicBezTo>
                  <a:cubicBezTo>
                    <a:pt x="427" y="301"/>
                    <a:pt x="427" y="301"/>
                    <a:pt x="427" y="301"/>
                  </a:cubicBezTo>
                  <a:cubicBezTo>
                    <a:pt x="426" y="302"/>
                    <a:pt x="426" y="302"/>
                    <a:pt x="426" y="302"/>
                  </a:cubicBezTo>
                  <a:cubicBezTo>
                    <a:pt x="427" y="301"/>
                    <a:pt x="427" y="301"/>
                    <a:pt x="427" y="301"/>
                  </a:cubicBezTo>
                  <a:cubicBezTo>
                    <a:pt x="427" y="301"/>
                    <a:pt x="426" y="301"/>
                    <a:pt x="425" y="301"/>
                  </a:cubicBezTo>
                  <a:cubicBezTo>
                    <a:pt x="420" y="298"/>
                    <a:pt x="402" y="288"/>
                    <a:pt x="385" y="279"/>
                  </a:cubicBezTo>
                  <a:cubicBezTo>
                    <a:pt x="376" y="274"/>
                    <a:pt x="368" y="269"/>
                    <a:pt x="361" y="266"/>
                  </a:cubicBezTo>
                  <a:cubicBezTo>
                    <a:pt x="358" y="264"/>
                    <a:pt x="355" y="263"/>
                    <a:pt x="353" y="262"/>
                  </a:cubicBezTo>
                  <a:cubicBezTo>
                    <a:pt x="352" y="261"/>
                    <a:pt x="352" y="261"/>
                    <a:pt x="351" y="261"/>
                  </a:cubicBezTo>
                  <a:cubicBezTo>
                    <a:pt x="350" y="260"/>
                    <a:pt x="350" y="260"/>
                    <a:pt x="350" y="260"/>
                  </a:cubicBezTo>
                  <a:cubicBezTo>
                    <a:pt x="350" y="260"/>
                    <a:pt x="350" y="260"/>
                    <a:pt x="349" y="260"/>
                  </a:cubicBezTo>
                  <a:cubicBezTo>
                    <a:pt x="348" y="260"/>
                    <a:pt x="348" y="260"/>
                    <a:pt x="348" y="260"/>
                  </a:cubicBezTo>
                  <a:cubicBezTo>
                    <a:pt x="348" y="260"/>
                    <a:pt x="347" y="261"/>
                    <a:pt x="347" y="261"/>
                  </a:cubicBezTo>
                  <a:cubicBezTo>
                    <a:pt x="349" y="262"/>
                    <a:pt x="349" y="262"/>
                    <a:pt x="349" y="262"/>
                  </a:cubicBezTo>
                  <a:cubicBezTo>
                    <a:pt x="347" y="261"/>
                    <a:pt x="347" y="261"/>
                    <a:pt x="347" y="261"/>
                  </a:cubicBezTo>
                  <a:cubicBezTo>
                    <a:pt x="347" y="261"/>
                    <a:pt x="347" y="262"/>
                    <a:pt x="347" y="262"/>
                  </a:cubicBezTo>
                  <a:cubicBezTo>
                    <a:pt x="347" y="263"/>
                    <a:pt x="347" y="263"/>
                    <a:pt x="347" y="263"/>
                  </a:cubicBezTo>
                  <a:cubicBezTo>
                    <a:pt x="347" y="264"/>
                    <a:pt x="348" y="264"/>
                    <a:pt x="348" y="264"/>
                  </a:cubicBezTo>
                  <a:cubicBezTo>
                    <a:pt x="349" y="265"/>
                    <a:pt x="350" y="266"/>
                    <a:pt x="352" y="268"/>
                  </a:cubicBezTo>
                  <a:cubicBezTo>
                    <a:pt x="367" y="278"/>
                    <a:pt x="412" y="304"/>
                    <a:pt x="412" y="304"/>
                  </a:cubicBezTo>
                  <a:cubicBezTo>
                    <a:pt x="413" y="302"/>
                    <a:pt x="413" y="302"/>
                    <a:pt x="413" y="302"/>
                  </a:cubicBezTo>
                  <a:cubicBezTo>
                    <a:pt x="411" y="301"/>
                    <a:pt x="411" y="301"/>
                    <a:pt x="411" y="301"/>
                  </a:cubicBezTo>
                  <a:cubicBezTo>
                    <a:pt x="413" y="302"/>
                    <a:pt x="413" y="302"/>
                    <a:pt x="413" y="302"/>
                  </a:cubicBezTo>
                  <a:cubicBezTo>
                    <a:pt x="412" y="300"/>
                    <a:pt x="412" y="300"/>
                    <a:pt x="412" y="300"/>
                  </a:cubicBezTo>
                  <a:cubicBezTo>
                    <a:pt x="412" y="300"/>
                    <a:pt x="411" y="301"/>
                    <a:pt x="411" y="301"/>
                  </a:cubicBezTo>
                  <a:cubicBezTo>
                    <a:pt x="413" y="302"/>
                    <a:pt x="413" y="302"/>
                    <a:pt x="413" y="302"/>
                  </a:cubicBezTo>
                  <a:cubicBezTo>
                    <a:pt x="412" y="300"/>
                    <a:pt x="412" y="300"/>
                    <a:pt x="412" y="300"/>
                  </a:cubicBezTo>
                  <a:cubicBezTo>
                    <a:pt x="413" y="302"/>
                    <a:pt x="413" y="302"/>
                    <a:pt x="413" y="302"/>
                  </a:cubicBezTo>
                  <a:cubicBezTo>
                    <a:pt x="413" y="300"/>
                    <a:pt x="413" y="300"/>
                    <a:pt x="413" y="300"/>
                  </a:cubicBezTo>
                  <a:cubicBezTo>
                    <a:pt x="412" y="300"/>
                    <a:pt x="412" y="300"/>
                    <a:pt x="412" y="300"/>
                  </a:cubicBezTo>
                  <a:cubicBezTo>
                    <a:pt x="413" y="302"/>
                    <a:pt x="413" y="302"/>
                    <a:pt x="413" y="302"/>
                  </a:cubicBezTo>
                  <a:cubicBezTo>
                    <a:pt x="413" y="300"/>
                    <a:pt x="413" y="300"/>
                    <a:pt x="413" y="300"/>
                  </a:cubicBezTo>
                  <a:cubicBezTo>
                    <a:pt x="413" y="301"/>
                    <a:pt x="413" y="301"/>
                    <a:pt x="413" y="301"/>
                  </a:cubicBezTo>
                  <a:cubicBezTo>
                    <a:pt x="413" y="300"/>
                    <a:pt x="413" y="300"/>
                    <a:pt x="413" y="300"/>
                  </a:cubicBezTo>
                  <a:cubicBezTo>
                    <a:pt x="413" y="300"/>
                    <a:pt x="413" y="300"/>
                    <a:pt x="413" y="300"/>
                  </a:cubicBezTo>
                  <a:cubicBezTo>
                    <a:pt x="413" y="301"/>
                    <a:pt x="413" y="301"/>
                    <a:pt x="413" y="301"/>
                  </a:cubicBezTo>
                  <a:cubicBezTo>
                    <a:pt x="413" y="300"/>
                    <a:pt x="413" y="300"/>
                    <a:pt x="413" y="300"/>
                  </a:cubicBezTo>
                  <a:cubicBezTo>
                    <a:pt x="413" y="300"/>
                    <a:pt x="412" y="300"/>
                    <a:pt x="412" y="300"/>
                  </a:cubicBezTo>
                  <a:cubicBezTo>
                    <a:pt x="409" y="299"/>
                    <a:pt x="404" y="296"/>
                    <a:pt x="397" y="293"/>
                  </a:cubicBezTo>
                  <a:cubicBezTo>
                    <a:pt x="388" y="288"/>
                    <a:pt x="375" y="282"/>
                    <a:pt x="365" y="276"/>
                  </a:cubicBezTo>
                  <a:cubicBezTo>
                    <a:pt x="360" y="274"/>
                    <a:pt x="356" y="272"/>
                    <a:pt x="353" y="270"/>
                  </a:cubicBezTo>
                  <a:cubicBezTo>
                    <a:pt x="350" y="268"/>
                    <a:pt x="348" y="267"/>
                    <a:pt x="348" y="267"/>
                  </a:cubicBezTo>
                  <a:cubicBezTo>
                    <a:pt x="347" y="267"/>
                    <a:pt x="346" y="267"/>
                    <a:pt x="345" y="268"/>
                  </a:cubicBezTo>
                  <a:cubicBezTo>
                    <a:pt x="345" y="268"/>
                    <a:pt x="345" y="269"/>
                    <a:pt x="345" y="269"/>
                  </a:cubicBezTo>
                  <a:cubicBezTo>
                    <a:pt x="345" y="270"/>
                    <a:pt x="345" y="270"/>
                    <a:pt x="345" y="270"/>
                  </a:cubicBezTo>
                  <a:cubicBezTo>
                    <a:pt x="346" y="271"/>
                    <a:pt x="346" y="271"/>
                    <a:pt x="346" y="271"/>
                  </a:cubicBezTo>
                  <a:cubicBezTo>
                    <a:pt x="347" y="272"/>
                    <a:pt x="348" y="273"/>
                    <a:pt x="350" y="274"/>
                  </a:cubicBezTo>
                  <a:cubicBezTo>
                    <a:pt x="364" y="284"/>
                    <a:pt x="405" y="308"/>
                    <a:pt x="405" y="308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7" y="304"/>
                    <a:pt x="407" y="304"/>
                    <a:pt x="407" y="304"/>
                  </a:cubicBezTo>
                  <a:cubicBezTo>
                    <a:pt x="346" y="274"/>
                    <a:pt x="346" y="274"/>
                    <a:pt x="346" y="274"/>
                  </a:cubicBezTo>
                  <a:cubicBezTo>
                    <a:pt x="345" y="274"/>
                    <a:pt x="344" y="274"/>
                    <a:pt x="343" y="275"/>
                  </a:cubicBezTo>
                  <a:cubicBezTo>
                    <a:pt x="343" y="276"/>
                    <a:pt x="343" y="277"/>
                    <a:pt x="344" y="278"/>
                  </a:cubicBezTo>
                  <a:cubicBezTo>
                    <a:pt x="398" y="312"/>
                    <a:pt x="398" y="312"/>
                    <a:pt x="398" y="312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8" y="309"/>
                    <a:pt x="398" y="309"/>
                    <a:pt x="398" y="309"/>
                  </a:cubicBezTo>
                  <a:cubicBezTo>
                    <a:pt x="399" y="310"/>
                    <a:pt x="399" y="310"/>
                    <a:pt x="399" y="310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399" y="308"/>
                    <a:pt x="398" y="309"/>
                    <a:pt x="398" y="309"/>
                  </a:cubicBezTo>
                  <a:cubicBezTo>
                    <a:pt x="399" y="310"/>
                    <a:pt x="399" y="310"/>
                    <a:pt x="399" y="310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399" y="310"/>
                    <a:pt x="399" y="310"/>
                    <a:pt x="399" y="310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399" y="310"/>
                    <a:pt x="399" y="310"/>
                    <a:pt x="399" y="310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399" y="310"/>
                    <a:pt x="399" y="310"/>
                    <a:pt x="399" y="310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399" y="310"/>
                    <a:pt x="399" y="310"/>
                    <a:pt x="399" y="310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400" y="308"/>
                    <a:pt x="400" y="308"/>
                    <a:pt x="400" y="308"/>
                  </a:cubicBezTo>
                  <a:cubicBezTo>
                    <a:pt x="400" y="308"/>
                    <a:pt x="399" y="308"/>
                    <a:pt x="399" y="308"/>
                  </a:cubicBezTo>
                  <a:cubicBezTo>
                    <a:pt x="394" y="306"/>
                    <a:pt x="380" y="299"/>
                    <a:pt x="367" y="293"/>
                  </a:cubicBezTo>
                  <a:cubicBezTo>
                    <a:pt x="361" y="289"/>
                    <a:pt x="355" y="286"/>
                    <a:pt x="350" y="284"/>
                  </a:cubicBezTo>
                  <a:cubicBezTo>
                    <a:pt x="348" y="283"/>
                    <a:pt x="346" y="282"/>
                    <a:pt x="344" y="281"/>
                  </a:cubicBezTo>
                  <a:cubicBezTo>
                    <a:pt x="343" y="281"/>
                    <a:pt x="343" y="281"/>
                    <a:pt x="342" y="280"/>
                  </a:cubicBezTo>
                  <a:cubicBezTo>
                    <a:pt x="341" y="280"/>
                    <a:pt x="341" y="280"/>
                    <a:pt x="341" y="280"/>
                  </a:cubicBezTo>
                  <a:cubicBezTo>
                    <a:pt x="341" y="280"/>
                    <a:pt x="341" y="280"/>
                    <a:pt x="340" y="280"/>
                  </a:cubicBezTo>
                  <a:cubicBezTo>
                    <a:pt x="340" y="280"/>
                    <a:pt x="340" y="280"/>
                    <a:pt x="340" y="280"/>
                  </a:cubicBezTo>
                  <a:cubicBezTo>
                    <a:pt x="339" y="280"/>
                    <a:pt x="339" y="281"/>
                    <a:pt x="339" y="281"/>
                  </a:cubicBezTo>
                  <a:cubicBezTo>
                    <a:pt x="340" y="282"/>
                    <a:pt x="340" y="282"/>
                    <a:pt x="340" y="282"/>
                  </a:cubicBezTo>
                  <a:cubicBezTo>
                    <a:pt x="339" y="281"/>
                    <a:pt x="339" y="281"/>
                    <a:pt x="339" y="281"/>
                  </a:cubicBezTo>
                  <a:cubicBezTo>
                    <a:pt x="338" y="281"/>
                    <a:pt x="338" y="282"/>
                    <a:pt x="338" y="282"/>
                  </a:cubicBezTo>
                  <a:cubicBezTo>
                    <a:pt x="338" y="283"/>
                    <a:pt x="338" y="283"/>
                    <a:pt x="339" y="283"/>
                  </a:cubicBezTo>
                  <a:cubicBezTo>
                    <a:pt x="339" y="284"/>
                    <a:pt x="339" y="284"/>
                    <a:pt x="339" y="284"/>
                  </a:cubicBezTo>
                  <a:cubicBezTo>
                    <a:pt x="340" y="285"/>
                    <a:pt x="341" y="286"/>
                    <a:pt x="343" y="287"/>
                  </a:cubicBezTo>
                  <a:cubicBezTo>
                    <a:pt x="350" y="292"/>
                    <a:pt x="363" y="299"/>
                    <a:pt x="374" y="306"/>
                  </a:cubicBezTo>
                  <a:cubicBezTo>
                    <a:pt x="380" y="309"/>
                    <a:pt x="385" y="313"/>
                    <a:pt x="389" y="315"/>
                  </a:cubicBezTo>
                  <a:cubicBezTo>
                    <a:pt x="391" y="316"/>
                    <a:pt x="392" y="317"/>
                    <a:pt x="393" y="318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5" y="318"/>
                    <a:pt x="395" y="318"/>
                    <a:pt x="395" y="318"/>
                  </a:cubicBezTo>
                  <a:cubicBezTo>
                    <a:pt x="395" y="318"/>
                    <a:pt x="395" y="318"/>
                    <a:pt x="395" y="318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5" y="318"/>
                    <a:pt x="395" y="318"/>
                    <a:pt x="395" y="318"/>
                  </a:cubicBezTo>
                  <a:cubicBezTo>
                    <a:pt x="395" y="318"/>
                    <a:pt x="395" y="318"/>
                    <a:pt x="395" y="318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5" y="318"/>
                    <a:pt x="395" y="318"/>
                    <a:pt x="395" y="318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5" y="318"/>
                    <a:pt x="395" y="318"/>
                    <a:pt x="395" y="318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4" y="317"/>
                    <a:pt x="394" y="317"/>
                    <a:pt x="394" y="317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4" y="317"/>
                    <a:pt x="394" y="317"/>
                    <a:pt x="394" y="317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7" y="315"/>
                    <a:pt x="397" y="315"/>
                    <a:pt x="397" y="315"/>
                  </a:cubicBezTo>
                  <a:cubicBezTo>
                    <a:pt x="339" y="287"/>
                    <a:pt x="339" y="287"/>
                    <a:pt x="339" y="287"/>
                  </a:cubicBezTo>
                  <a:cubicBezTo>
                    <a:pt x="338" y="286"/>
                    <a:pt x="337" y="287"/>
                    <a:pt x="337" y="287"/>
                  </a:cubicBezTo>
                  <a:cubicBezTo>
                    <a:pt x="336" y="287"/>
                    <a:pt x="336" y="288"/>
                    <a:pt x="336" y="289"/>
                  </a:cubicBezTo>
                  <a:cubicBezTo>
                    <a:pt x="336" y="289"/>
                    <a:pt x="336" y="289"/>
                    <a:pt x="336" y="290"/>
                  </a:cubicBezTo>
                  <a:cubicBezTo>
                    <a:pt x="336" y="290"/>
                    <a:pt x="336" y="290"/>
                    <a:pt x="336" y="290"/>
                  </a:cubicBezTo>
                  <a:cubicBezTo>
                    <a:pt x="337" y="290"/>
                    <a:pt x="337" y="290"/>
                    <a:pt x="337" y="290"/>
                  </a:cubicBezTo>
                  <a:cubicBezTo>
                    <a:pt x="338" y="291"/>
                    <a:pt x="339" y="292"/>
                    <a:pt x="341" y="293"/>
                  </a:cubicBezTo>
                  <a:cubicBezTo>
                    <a:pt x="354" y="301"/>
                    <a:pt x="393" y="325"/>
                    <a:pt x="393" y="325"/>
                  </a:cubicBezTo>
                  <a:cubicBezTo>
                    <a:pt x="394" y="324"/>
                    <a:pt x="394" y="324"/>
                    <a:pt x="394" y="324"/>
                  </a:cubicBezTo>
                  <a:cubicBezTo>
                    <a:pt x="392" y="323"/>
                    <a:pt x="392" y="323"/>
                    <a:pt x="392" y="323"/>
                  </a:cubicBezTo>
                  <a:cubicBezTo>
                    <a:pt x="394" y="324"/>
                    <a:pt x="394" y="324"/>
                    <a:pt x="394" y="324"/>
                  </a:cubicBezTo>
                  <a:cubicBezTo>
                    <a:pt x="393" y="322"/>
                    <a:pt x="393" y="322"/>
                    <a:pt x="393" y="322"/>
                  </a:cubicBezTo>
                  <a:cubicBezTo>
                    <a:pt x="393" y="322"/>
                    <a:pt x="393" y="322"/>
                    <a:pt x="392" y="323"/>
                  </a:cubicBezTo>
                  <a:cubicBezTo>
                    <a:pt x="394" y="324"/>
                    <a:pt x="394" y="324"/>
                    <a:pt x="394" y="324"/>
                  </a:cubicBezTo>
                  <a:cubicBezTo>
                    <a:pt x="393" y="322"/>
                    <a:pt x="393" y="322"/>
                    <a:pt x="393" y="322"/>
                  </a:cubicBezTo>
                  <a:cubicBezTo>
                    <a:pt x="394" y="323"/>
                    <a:pt x="394" y="323"/>
                    <a:pt x="394" y="323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3" y="322"/>
                    <a:pt x="393" y="322"/>
                    <a:pt x="393" y="322"/>
                  </a:cubicBezTo>
                  <a:cubicBezTo>
                    <a:pt x="394" y="323"/>
                    <a:pt x="394" y="323"/>
                    <a:pt x="394" y="323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4" y="322"/>
                    <a:pt x="394" y="322"/>
                    <a:pt x="394" y="322"/>
                  </a:cubicBezTo>
                  <a:cubicBezTo>
                    <a:pt x="394" y="322"/>
                    <a:pt x="392" y="321"/>
                    <a:pt x="390" y="320"/>
                  </a:cubicBezTo>
                  <a:cubicBezTo>
                    <a:pt x="383" y="317"/>
                    <a:pt x="369" y="311"/>
                    <a:pt x="356" y="304"/>
                  </a:cubicBezTo>
                  <a:cubicBezTo>
                    <a:pt x="350" y="301"/>
                    <a:pt x="344" y="298"/>
                    <a:pt x="339" y="296"/>
                  </a:cubicBezTo>
                  <a:cubicBezTo>
                    <a:pt x="337" y="295"/>
                    <a:pt x="335" y="294"/>
                    <a:pt x="334" y="294"/>
                  </a:cubicBezTo>
                  <a:cubicBezTo>
                    <a:pt x="334" y="294"/>
                    <a:pt x="333" y="293"/>
                    <a:pt x="333" y="293"/>
                  </a:cubicBezTo>
                  <a:cubicBezTo>
                    <a:pt x="332" y="293"/>
                    <a:pt x="332" y="293"/>
                    <a:pt x="332" y="293"/>
                  </a:cubicBezTo>
                  <a:cubicBezTo>
                    <a:pt x="332" y="293"/>
                    <a:pt x="332" y="293"/>
                    <a:pt x="332" y="293"/>
                  </a:cubicBezTo>
                  <a:cubicBezTo>
                    <a:pt x="332" y="293"/>
                    <a:pt x="332" y="293"/>
                    <a:pt x="331" y="293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330" y="293"/>
                    <a:pt x="330" y="293"/>
                    <a:pt x="329" y="294"/>
                  </a:cubicBezTo>
                  <a:cubicBezTo>
                    <a:pt x="329" y="294"/>
                    <a:pt x="329" y="295"/>
                    <a:pt x="329" y="295"/>
                  </a:cubicBezTo>
                  <a:cubicBezTo>
                    <a:pt x="329" y="296"/>
                    <a:pt x="330" y="296"/>
                    <a:pt x="330" y="296"/>
                  </a:cubicBezTo>
                  <a:cubicBezTo>
                    <a:pt x="330" y="296"/>
                    <a:pt x="334" y="299"/>
                    <a:pt x="339" y="302"/>
                  </a:cubicBezTo>
                  <a:cubicBezTo>
                    <a:pt x="348" y="307"/>
                    <a:pt x="360" y="314"/>
                    <a:pt x="370" y="321"/>
                  </a:cubicBezTo>
                  <a:cubicBezTo>
                    <a:pt x="375" y="324"/>
                    <a:pt x="380" y="327"/>
                    <a:pt x="383" y="329"/>
                  </a:cubicBezTo>
                  <a:cubicBezTo>
                    <a:pt x="385" y="330"/>
                    <a:pt x="386" y="331"/>
                    <a:pt x="387" y="332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89" y="332"/>
                    <a:pt x="389" y="332"/>
                    <a:pt x="389" y="332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89" y="332"/>
                    <a:pt x="389" y="332"/>
                    <a:pt x="389" y="332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8" y="331"/>
                    <a:pt x="388" y="331"/>
                    <a:pt x="388" y="331"/>
                  </a:cubicBezTo>
                  <a:cubicBezTo>
                    <a:pt x="388" y="332"/>
                    <a:pt x="388" y="332"/>
                    <a:pt x="388" y="332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8" y="331"/>
                    <a:pt x="388" y="331"/>
                    <a:pt x="388" y="331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8" y="330"/>
                    <a:pt x="388" y="330"/>
                    <a:pt x="388" y="330"/>
                  </a:cubicBezTo>
                  <a:cubicBezTo>
                    <a:pt x="388" y="331"/>
                    <a:pt x="388" y="331"/>
                    <a:pt x="388" y="331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8" y="330"/>
                    <a:pt x="388" y="330"/>
                    <a:pt x="388" y="330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8" y="330"/>
                    <a:pt x="388" y="330"/>
                    <a:pt x="388" y="330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9" y="329"/>
                    <a:pt x="389" y="329"/>
                    <a:pt x="389" y="329"/>
                  </a:cubicBezTo>
                  <a:cubicBezTo>
                    <a:pt x="389" y="330"/>
                    <a:pt x="388" y="330"/>
                    <a:pt x="388" y="330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89" y="329"/>
                    <a:pt x="389" y="329"/>
                    <a:pt x="389" y="329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90" y="329"/>
                    <a:pt x="390" y="329"/>
                    <a:pt x="390" y="329"/>
                  </a:cubicBezTo>
                  <a:cubicBezTo>
                    <a:pt x="389" y="329"/>
                    <a:pt x="389" y="329"/>
                    <a:pt x="389" y="329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90" y="329"/>
                    <a:pt x="390" y="329"/>
                    <a:pt x="390" y="329"/>
                  </a:cubicBezTo>
                  <a:cubicBezTo>
                    <a:pt x="390" y="330"/>
                    <a:pt x="390" y="330"/>
                    <a:pt x="390" y="330"/>
                  </a:cubicBezTo>
                  <a:cubicBezTo>
                    <a:pt x="390" y="329"/>
                    <a:pt x="390" y="329"/>
                    <a:pt x="390" y="329"/>
                  </a:cubicBezTo>
                  <a:cubicBezTo>
                    <a:pt x="390" y="329"/>
                    <a:pt x="390" y="329"/>
                    <a:pt x="390" y="329"/>
                  </a:cubicBezTo>
                  <a:cubicBezTo>
                    <a:pt x="390" y="330"/>
                    <a:pt x="390" y="330"/>
                    <a:pt x="390" y="330"/>
                  </a:cubicBezTo>
                  <a:cubicBezTo>
                    <a:pt x="390" y="329"/>
                    <a:pt x="390" y="329"/>
                    <a:pt x="390" y="329"/>
                  </a:cubicBezTo>
                  <a:cubicBezTo>
                    <a:pt x="390" y="329"/>
                    <a:pt x="389" y="329"/>
                    <a:pt x="389" y="329"/>
                  </a:cubicBezTo>
                  <a:cubicBezTo>
                    <a:pt x="387" y="328"/>
                    <a:pt x="382" y="326"/>
                    <a:pt x="376" y="323"/>
                  </a:cubicBezTo>
                  <a:cubicBezTo>
                    <a:pt x="367" y="319"/>
                    <a:pt x="356" y="313"/>
                    <a:pt x="347" y="308"/>
                  </a:cubicBezTo>
                  <a:cubicBezTo>
                    <a:pt x="343" y="306"/>
                    <a:pt x="339" y="304"/>
                    <a:pt x="336" y="303"/>
                  </a:cubicBezTo>
                  <a:cubicBezTo>
                    <a:pt x="334" y="302"/>
                    <a:pt x="333" y="301"/>
                    <a:pt x="332" y="301"/>
                  </a:cubicBezTo>
                  <a:cubicBezTo>
                    <a:pt x="332" y="301"/>
                    <a:pt x="331" y="301"/>
                    <a:pt x="331" y="301"/>
                  </a:cubicBezTo>
                  <a:cubicBezTo>
                    <a:pt x="331" y="300"/>
                    <a:pt x="331" y="300"/>
                    <a:pt x="331" y="300"/>
                  </a:cubicBezTo>
                  <a:cubicBezTo>
                    <a:pt x="330" y="300"/>
                    <a:pt x="330" y="300"/>
                    <a:pt x="330" y="300"/>
                  </a:cubicBezTo>
                  <a:cubicBezTo>
                    <a:pt x="329" y="300"/>
                    <a:pt x="329" y="300"/>
                    <a:pt x="329" y="300"/>
                  </a:cubicBezTo>
                  <a:cubicBezTo>
                    <a:pt x="329" y="300"/>
                    <a:pt x="328" y="301"/>
                    <a:pt x="328" y="301"/>
                  </a:cubicBezTo>
                  <a:cubicBezTo>
                    <a:pt x="327" y="302"/>
                    <a:pt x="328" y="303"/>
                    <a:pt x="329" y="304"/>
                  </a:cubicBezTo>
                  <a:cubicBezTo>
                    <a:pt x="388" y="341"/>
                    <a:pt x="388" y="341"/>
                    <a:pt x="388" y="341"/>
                  </a:cubicBezTo>
                  <a:cubicBezTo>
                    <a:pt x="389" y="339"/>
                    <a:pt x="389" y="339"/>
                    <a:pt x="389" y="339"/>
                  </a:cubicBezTo>
                  <a:cubicBezTo>
                    <a:pt x="390" y="338"/>
                    <a:pt x="390" y="338"/>
                    <a:pt x="390" y="338"/>
                  </a:cubicBezTo>
                  <a:cubicBezTo>
                    <a:pt x="390" y="338"/>
                    <a:pt x="374" y="329"/>
                    <a:pt x="359" y="320"/>
                  </a:cubicBezTo>
                  <a:cubicBezTo>
                    <a:pt x="351" y="316"/>
                    <a:pt x="343" y="312"/>
                    <a:pt x="336" y="309"/>
                  </a:cubicBezTo>
                  <a:cubicBezTo>
                    <a:pt x="333" y="307"/>
                    <a:pt x="331" y="306"/>
                    <a:pt x="329" y="305"/>
                  </a:cubicBezTo>
                  <a:cubicBezTo>
                    <a:pt x="328" y="304"/>
                    <a:pt x="327" y="304"/>
                    <a:pt x="326" y="304"/>
                  </a:cubicBezTo>
                  <a:cubicBezTo>
                    <a:pt x="326" y="303"/>
                    <a:pt x="326" y="303"/>
                    <a:pt x="326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24" y="303"/>
                    <a:pt x="324" y="303"/>
                    <a:pt x="324" y="303"/>
                  </a:cubicBezTo>
                  <a:cubicBezTo>
                    <a:pt x="324" y="303"/>
                    <a:pt x="323" y="304"/>
                    <a:pt x="323" y="304"/>
                  </a:cubicBezTo>
                  <a:cubicBezTo>
                    <a:pt x="325" y="305"/>
                    <a:pt x="325" y="305"/>
                    <a:pt x="325" y="305"/>
                  </a:cubicBezTo>
                  <a:cubicBezTo>
                    <a:pt x="323" y="304"/>
                    <a:pt x="323" y="304"/>
                    <a:pt x="323" y="304"/>
                  </a:cubicBezTo>
                  <a:cubicBezTo>
                    <a:pt x="323" y="304"/>
                    <a:pt x="322" y="305"/>
                    <a:pt x="322" y="305"/>
                  </a:cubicBezTo>
                  <a:cubicBezTo>
                    <a:pt x="322" y="306"/>
                    <a:pt x="323" y="306"/>
                    <a:pt x="323" y="306"/>
                  </a:cubicBezTo>
                  <a:cubicBezTo>
                    <a:pt x="323" y="307"/>
                    <a:pt x="323" y="307"/>
                    <a:pt x="323" y="307"/>
                  </a:cubicBezTo>
                  <a:cubicBezTo>
                    <a:pt x="324" y="307"/>
                    <a:pt x="324" y="307"/>
                    <a:pt x="325" y="308"/>
                  </a:cubicBezTo>
                  <a:cubicBezTo>
                    <a:pt x="330" y="311"/>
                    <a:pt x="347" y="322"/>
                    <a:pt x="363" y="331"/>
                  </a:cubicBezTo>
                  <a:cubicBezTo>
                    <a:pt x="371" y="336"/>
                    <a:pt x="378" y="341"/>
                    <a:pt x="384" y="344"/>
                  </a:cubicBezTo>
                  <a:cubicBezTo>
                    <a:pt x="387" y="346"/>
                    <a:pt x="389" y="347"/>
                    <a:pt x="390" y="348"/>
                  </a:cubicBezTo>
                  <a:cubicBezTo>
                    <a:pt x="391" y="349"/>
                    <a:pt x="392" y="349"/>
                    <a:pt x="392" y="350"/>
                  </a:cubicBezTo>
                  <a:cubicBezTo>
                    <a:pt x="393" y="350"/>
                    <a:pt x="393" y="350"/>
                    <a:pt x="393" y="350"/>
                  </a:cubicBezTo>
                  <a:cubicBezTo>
                    <a:pt x="393" y="349"/>
                    <a:pt x="393" y="349"/>
                    <a:pt x="393" y="349"/>
                  </a:cubicBezTo>
                  <a:cubicBezTo>
                    <a:pt x="392" y="350"/>
                    <a:pt x="392" y="350"/>
                    <a:pt x="392" y="350"/>
                  </a:cubicBezTo>
                  <a:cubicBezTo>
                    <a:pt x="393" y="350"/>
                    <a:pt x="393" y="350"/>
                    <a:pt x="393" y="350"/>
                  </a:cubicBezTo>
                  <a:cubicBezTo>
                    <a:pt x="393" y="349"/>
                    <a:pt x="393" y="349"/>
                    <a:pt x="393" y="349"/>
                  </a:cubicBezTo>
                  <a:cubicBezTo>
                    <a:pt x="392" y="350"/>
                    <a:pt x="392" y="350"/>
                    <a:pt x="392" y="350"/>
                  </a:cubicBezTo>
                  <a:cubicBezTo>
                    <a:pt x="394" y="349"/>
                    <a:pt x="394" y="349"/>
                    <a:pt x="394" y="349"/>
                  </a:cubicBezTo>
                  <a:cubicBezTo>
                    <a:pt x="392" y="349"/>
                    <a:pt x="392" y="349"/>
                    <a:pt x="392" y="349"/>
                  </a:cubicBezTo>
                  <a:cubicBezTo>
                    <a:pt x="392" y="349"/>
                    <a:pt x="392" y="350"/>
                    <a:pt x="392" y="350"/>
                  </a:cubicBezTo>
                  <a:cubicBezTo>
                    <a:pt x="394" y="349"/>
                    <a:pt x="394" y="349"/>
                    <a:pt x="394" y="349"/>
                  </a:cubicBezTo>
                  <a:cubicBezTo>
                    <a:pt x="392" y="349"/>
                    <a:pt x="392" y="349"/>
                    <a:pt x="392" y="349"/>
                  </a:cubicBezTo>
                  <a:cubicBezTo>
                    <a:pt x="394" y="349"/>
                    <a:pt x="394" y="349"/>
                    <a:pt x="394" y="349"/>
                  </a:cubicBezTo>
                  <a:cubicBezTo>
                    <a:pt x="392" y="348"/>
                    <a:pt x="392" y="348"/>
                    <a:pt x="392" y="348"/>
                  </a:cubicBezTo>
                  <a:cubicBezTo>
                    <a:pt x="392" y="349"/>
                    <a:pt x="392" y="349"/>
                    <a:pt x="392" y="349"/>
                  </a:cubicBezTo>
                  <a:cubicBezTo>
                    <a:pt x="394" y="349"/>
                    <a:pt x="394" y="349"/>
                    <a:pt x="394" y="349"/>
                  </a:cubicBezTo>
                  <a:cubicBezTo>
                    <a:pt x="392" y="348"/>
                    <a:pt x="392" y="348"/>
                    <a:pt x="392" y="348"/>
                  </a:cubicBezTo>
                  <a:cubicBezTo>
                    <a:pt x="394" y="349"/>
                    <a:pt x="394" y="349"/>
                    <a:pt x="394" y="349"/>
                  </a:cubicBezTo>
                  <a:cubicBezTo>
                    <a:pt x="395" y="347"/>
                    <a:pt x="395" y="347"/>
                    <a:pt x="395" y="347"/>
                  </a:cubicBezTo>
                  <a:cubicBezTo>
                    <a:pt x="395" y="347"/>
                    <a:pt x="378" y="338"/>
                    <a:pt x="360" y="328"/>
                  </a:cubicBezTo>
                  <a:cubicBezTo>
                    <a:pt x="351" y="324"/>
                    <a:pt x="342" y="319"/>
                    <a:pt x="335" y="316"/>
                  </a:cubicBezTo>
                  <a:cubicBezTo>
                    <a:pt x="332" y="314"/>
                    <a:pt x="329" y="312"/>
                    <a:pt x="326" y="311"/>
                  </a:cubicBezTo>
                  <a:cubicBezTo>
                    <a:pt x="325" y="311"/>
                    <a:pt x="324" y="310"/>
                    <a:pt x="324" y="310"/>
                  </a:cubicBezTo>
                  <a:cubicBezTo>
                    <a:pt x="323" y="310"/>
                    <a:pt x="323" y="310"/>
                    <a:pt x="323" y="310"/>
                  </a:cubicBezTo>
                  <a:cubicBezTo>
                    <a:pt x="322" y="310"/>
                    <a:pt x="322" y="310"/>
                    <a:pt x="322" y="310"/>
                  </a:cubicBezTo>
                  <a:cubicBezTo>
                    <a:pt x="321" y="310"/>
                    <a:pt x="321" y="310"/>
                    <a:pt x="321" y="310"/>
                  </a:cubicBezTo>
                  <a:cubicBezTo>
                    <a:pt x="321" y="310"/>
                    <a:pt x="320" y="310"/>
                    <a:pt x="320" y="311"/>
                  </a:cubicBezTo>
                  <a:cubicBezTo>
                    <a:pt x="322" y="312"/>
                    <a:pt x="322" y="312"/>
                    <a:pt x="322" y="312"/>
                  </a:cubicBezTo>
                  <a:cubicBezTo>
                    <a:pt x="320" y="310"/>
                    <a:pt x="320" y="310"/>
                    <a:pt x="320" y="310"/>
                  </a:cubicBezTo>
                  <a:cubicBezTo>
                    <a:pt x="320" y="311"/>
                    <a:pt x="320" y="311"/>
                    <a:pt x="320" y="312"/>
                  </a:cubicBezTo>
                  <a:cubicBezTo>
                    <a:pt x="320" y="312"/>
                    <a:pt x="320" y="313"/>
                    <a:pt x="320" y="313"/>
                  </a:cubicBezTo>
                  <a:cubicBezTo>
                    <a:pt x="320" y="313"/>
                    <a:pt x="320" y="313"/>
                    <a:pt x="321" y="314"/>
                  </a:cubicBezTo>
                  <a:cubicBezTo>
                    <a:pt x="322" y="315"/>
                    <a:pt x="324" y="316"/>
                    <a:pt x="326" y="318"/>
                  </a:cubicBezTo>
                  <a:cubicBezTo>
                    <a:pt x="335" y="324"/>
                    <a:pt x="354" y="335"/>
                    <a:pt x="369" y="344"/>
                  </a:cubicBezTo>
                  <a:cubicBezTo>
                    <a:pt x="377" y="349"/>
                    <a:pt x="385" y="354"/>
                    <a:pt x="390" y="357"/>
                  </a:cubicBezTo>
                  <a:cubicBezTo>
                    <a:pt x="393" y="358"/>
                    <a:pt x="395" y="360"/>
                    <a:pt x="397" y="361"/>
                  </a:cubicBezTo>
                  <a:cubicBezTo>
                    <a:pt x="397" y="361"/>
                    <a:pt x="398" y="362"/>
                    <a:pt x="398" y="362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398" y="362"/>
                    <a:pt x="398" y="362"/>
                    <a:pt x="398" y="362"/>
                  </a:cubicBezTo>
                  <a:cubicBezTo>
                    <a:pt x="399" y="362"/>
                    <a:pt x="399" y="362"/>
                    <a:pt x="399" y="362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398" y="362"/>
                    <a:pt x="398" y="362"/>
                    <a:pt x="398" y="362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398" y="361"/>
                    <a:pt x="398" y="361"/>
                    <a:pt x="398" y="361"/>
                  </a:cubicBezTo>
                  <a:cubicBezTo>
                    <a:pt x="398" y="361"/>
                    <a:pt x="398" y="362"/>
                    <a:pt x="398" y="362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398" y="361"/>
                    <a:pt x="398" y="361"/>
                    <a:pt x="398" y="361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400" y="359"/>
                    <a:pt x="400" y="359"/>
                    <a:pt x="400" y="359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0" y="359"/>
                    <a:pt x="400" y="359"/>
                    <a:pt x="400" y="359"/>
                  </a:cubicBezTo>
                  <a:cubicBezTo>
                    <a:pt x="400" y="361"/>
                    <a:pt x="400" y="361"/>
                    <a:pt x="400" y="361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0" y="360"/>
                    <a:pt x="400" y="360"/>
                    <a:pt x="400" y="360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0" y="360"/>
                    <a:pt x="400" y="360"/>
                    <a:pt x="400" y="360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1" y="359"/>
                    <a:pt x="401" y="359"/>
                    <a:pt x="401" y="359"/>
                  </a:cubicBezTo>
                  <a:cubicBezTo>
                    <a:pt x="401" y="359"/>
                    <a:pt x="399" y="358"/>
                    <a:pt x="396" y="356"/>
                  </a:cubicBezTo>
                  <a:cubicBezTo>
                    <a:pt x="388" y="352"/>
                    <a:pt x="368" y="341"/>
                    <a:pt x="350" y="332"/>
                  </a:cubicBezTo>
                  <a:cubicBezTo>
                    <a:pt x="341" y="327"/>
                    <a:pt x="333" y="323"/>
                    <a:pt x="326" y="319"/>
                  </a:cubicBezTo>
                  <a:cubicBezTo>
                    <a:pt x="323" y="318"/>
                    <a:pt x="321" y="316"/>
                    <a:pt x="319" y="316"/>
                  </a:cubicBezTo>
                  <a:cubicBezTo>
                    <a:pt x="318" y="315"/>
                    <a:pt x="317" y="315"/>
                    <a:pt x="316" y="314"/>
                  </a:cubicBezTo>
                  <a:cubicBezTo>
                    <a:pt x="315" y="314"/>
                    <a:pt x="315" y="314"/>
                    <a:pt x="315" y="314"/>
                  </a:cubicBezTo>
                  <a:cubicBezTo>
                    <a:pt x="315" y="314"/>
                    <a:pt x="315" y="314"/>
                    <a:pt x="314" y="314"/>
                  </a:cubicBezTo>
                  <a:cubicBezTo>
                    <a:pt x="313" y="314"/>
                    <a:pt x="313" y="314"/>
                    <a:pt x="313" y="314"/>
                  </a:cubicBezTo>
                  <a:cubicBezTo>
                    <a:pt x="313" y="314"/>
                    <a:pt x="313" y="314"/>
                    <a:pt x="312" y="315"/>
                  </a:cubicBezTo>
                  <a:cubicBezTo>
                    <a:pt x="314" y="316"/>
                    <a:pt x="314" y="316"/>
                    <a:pt x="314" y="316"/>
                  </a:cubicBezTo>
                  <a:cubicBezTo>
                    <a:pt x="312" y="315"/>
                    <a:pt x="312" y="315"/>
                    <a:pt x="312" y="315"/>
                  </a:cubicBezTo>
                  <a:cubicBezTo>
                    <a:pt x="312" y="315"/>
                    <a:pt x="312" y="316"/>
                    <a:pt x="312" y="316"/>
                  </a:cubicBezTo>
                  <a:cubicBezTo>
                    <a:pt x="312" y="317"/>
                    <a:pt x="312" y="317"/>
                    <a:pt x="312" y="317"/>
                  </a:cubicBezTo>
                  <a:cubicBezTo>
                    <a:pt x="313" y="318"/>
                    <a:pt x="313" y="318"/>
                    <a:pt x="313" y="318"/>
                  </a:cubicBezTo>
                  <a:cubicBezTo>
                    <a:pt x="314" y="319"/>
                    <a:pt x="316" y="321"/>
                    <a:pt x="319" y="323"/>
                  </a:cubicBezTo>
                  <a:cubicBezTo>
                    <a:pt x="339" y="336"/>
                    <a:pt x="397" y="370"/>
                    <a:pt x="397" y="370"/>
                  </a:cubicBezTo>
                  <a:cubicBezTo>
                    <a:pt x="398" y="369"/>
                    <a:pt x="398" y="369"/>
                    <a:pt x="398" y="369"/>
                  </a:cubicBezTo>
                  <a:cubicBezTo>
                    <a:pt x="399" y="367"/>
                    <a:pt x="399" y="367"/>
                    <a:pt x="399" y="367"/>
                  </a:cubicBezTo>
                  <a:cubicBezTo>
                    <a:pt x="309" y="320"/>
                    <a:pt x="309" y="320"/>
                    <a:pt x="309" y="320"/>
                  </a:cubicBezTo>
                  <a:cubicBezTo>
                    <a:pt x="308" y="319"/>
                    <a:pt x="307" y="319"/>
                    <a:pt x="306" y="320"/>
                  </a:cubicBezTo>
                  <a:cubicBezTo>
                    <a:pt x="306" y="321"/>
                    <a:pt x="306" y="323"/>
                    <a:pt x="307" y="323"/>
                  </a:cubicBezTo>
                  <a:cubicBezTo>
                    <a:pt x="307" y="323"/>
                    <a:pt x="312" y="326"/>
                    <a:pt x="320" y="331"/>
                  </a:cubicBezTo>
                  <a:cubicBezTo>
                    <a:pt x="332" y="338"/>
                    <a:pt x="350" y="349"/>
                    <a:pt x="365" y="358"/>
                  </a:cubicBezTo>
                  <a:cubicBezTo>
                    <a:pt x="373" y="362"/>
                    <a:pt x="379" y="367"/>
                    <a:pt x="384" y="370"/>
                  </a:cubicBezTo>
                  <a:cubicBezTo>
                    <a:pt x="387" y="372"/>
                    <a:pt x="389" y="373"/>
                    <a:pt x="390" y="374"/>
                  </a:cubicBezTo>
                  <a:cubicBezTo>
                    <a:pt x="391" y="374"/>
                    <a:pt x="391" y="375"/>
                    <a:pt x="391" y="375"/>
                  </a:cubicBezTo>
                  <a:cubicBezTo>
                    <a:pt x="391" y="375"/>
                    <a:pt x="391" y="375"/>
                    <a:pt x="391" y="375"/>
                  </a:cubicBezTo>
                  <a:cubicBezTo>
                    <a:pt x="392" y="375"/>
                    <a:pt x="392" y="375"/>
                    <a:pt x="392" y="375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1" y="374"/>
                    <a:pt x="391" y="374"/>
                    <a:pt x="391" y="374"/>
                  </a:cubicBezTo>
                  <a:cubicBezTo>
                    <a:pt x="391" y="375"/>
                    <a:pt x="392" y="375"/>
                    <a:pt x="392" y="375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1" y="374"/>
                    <a:pt x="391" y="374"/>
                    <a:pt x="391" y="374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2" y="373"/>
                    <a:pt x="392" y="373"/>
                    <a:pt x="392" y="373"/>
                  </a:cubicBezTo>
                  <a:cubicBezTo>
                    <a:pt x="391" y="374"/>
                    <a:pt x="391" y="374"/>
                    <a:pt x="391" y="374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2" y="373"/>
                    <a:pt x="392" y="373"/>
                    <a:pt x="392" y="37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2" y="373"/>
                    <a:pt x="392" y="373"/>
                    <a:pt x="392" y="37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2" y="373"/>
                    <a:pt x="392" y="373"/>
                    <a:pt x="392" y="37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3"/>
                    <a:pt x="393" y="373"/>
                  </a:cubicBezTo>
                  <a:cubicBezTo>
                    <a:pt x="393" y="373"/>
                    <a:pt x="393" y="372"/>
                    <a:pt x="392" y="372"/>
                  </a:cubicBezTo>
                  <a:cubicBezTo>
                    <a:pt x="388" y="370"/>
                    <a:pt x="381" y="367"/>
                    <a:pt x="372" y="362"/>
                  </a:cubicBezTo>
                  <a:cubicBezTo>
                    <a:pt x="359" y="355"/>
                    <a:pt x="342" y="346"/>
                    <a:pt x="328" y="339"/>
                  </a:cubicBezTo>
                  <a:cubicBezTo>
                    <a:pt x="321" y="335"/>
                    <a:pt x="315" y="332"/>
                    <a:pt x="311" y="330"/>
                  </a:cubicBezTo>
                  <a:cubicBezTo>
                    <a:pt x="307" y="327"/>
                    <a:pt x="304" y="326"/>
                    <a:pt x="304" y="326"/>
                  </a:cubicBezTo>
                  <a:cubicBezTo>
                    <a:pt x="303" y="325"/>
                    <a:pt x="302" y="326"/>
                    <a:pt x="301" y="327"/>
                  </a:cubicBezTo>
                  <a:cubicBezTo>
                    <a:pt x="301" y="328"/>
                    <a:pt x="301" y="329"/>
                    <a:pt x="302" y="329"/>
                  </a:cubicBezTo>
                  <a:cubicBezTo>
                    <a:pt x="345" y="356"/>
                    <a:pt x="345" y="356"/>
                    <a:pt x="345" y="356"/>
                  </a:cubicBezTo>
                  <a:cubicBezTo>
                    <a:pt x="297" y="332"/>
                    <a:pt x="297" y="332"/>
                    <a:pt x="297" y="332"/>
                  </a:cubicBezTo>
                  <a:cubicBezTo>
                    <a:pt x="296" y="331"/>
                    <a:pt x="295" y="332"/>
                    <a:pt x="294" y="333"/>
                  </a:cubicBezTo>
                  <a:cubicBezTo>
                    <a:pt x="294" y="333"/>
                    <a:pt x="294" y="335"/>
                    <a:pt x="295" y="335"/>
                  </a:cubicBezTo>
                  <a:cubicBezTo>
                    <a:pt x="379" y="388"/>
                    <a:pt x="379" y="388"/>
                    <a:pt x="379" y="388"/>
                  </a:cubicBezTo>
                  <a:cubicBezTo>
                    <a:pt x="380" y="386"/>
                    <a:pt x="380" y="386"/>
                    <a:pt x="380" y="386"/>
                  </a:cubicBezTo>
                  <a:cubicBezTo>
                    <a:pt x="379" y="385"/>
                    <a:pt x="379" y="385"/>
                    <a:pt x="379" y="385"/>
                  </a:cubicBezTo>
                  <a:cubicBezTo>
                    <a:pt x="380" y="386"/>
                    <a:pt x="380" y="386"/>
                    <a:pt x="380" y="386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79" y="384"/>
                    <a:pt x="379" y="385"/>
                    <a:pt x="379" y="385"/>
                  </a:cubicBezTo>
                  <a:cubicBezTo>
                    <a:pt x="380" y="386"/>
                    <a:pt x="380" y="386"/>
                    <a:pt x="380" y="386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6"/>
                    <a:pt x="380" y="386"/>
                    <a:pt x="380" y="386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6"/>
                    <a:pt x="380" y="386"/>
                    <a:pt x="380" y="386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5"/>
                    <a:pt x="380" y="385"/>
                    <a:pt x="380" y="385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5"/>
                    <a:pt x="380" y="385"/>
                    <a:pt x="380" y="385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0" y="384"/>
                    <a:pt x="379" y="384"/>
                    <a:pt x="379" y="383"/>
                  </a:cubicBezTo>
                  <a:cubicBezTo>
                    <a:pt x="375" y="382"/>
                    <a:pt x="368" y="378"/>
                    <a:pt x="360" y="373"/>
                  </a:cubicBezTo>
                  <a:cubicBezTo>
                    <a:pt x="347" y="366"/>
                    <a:pt x="331" y="356"/>
                    <a:pt x="318" y="349"/>
                  </a:cubicBezTo>
                  <a:cubicBezTo>
                    <a:pt x="311" y="345"/>
                    <a:pt x="305" y="341"/>
                    <a:pt x="300" y="339"/>
                  </a:cubicBezTo>
                  <a:cubicBezTo>
                    <a:pt x="298" y="338"/>
                    <a:pt x="296" y="337"/>
                    <a:pt x="294" y="336"/>
                  </a:cubicBezTo>
                  <a:cubicBezTo>
                    <a:pt x="294" y="336"/>
                    <a:pt x="293" y="335"/>
                    <a:pt x="292" y="335"/>
                  </a:cubicBezTo>
                  <a:cubicBezTo>
                    <a:pt x="292" y="335"/>
                    <a:pt x="291" y="335"/>
                    <a:pt x="291" y="335"/>
                  </a:cubicBezTo>
                  <a:cubicBezTo>
                    <a:pt x="290" y="335"/>
                    <a:pt x="290" y="335"/>
                    <a:pt x="290" y="335"/>
                  </a:cubicBezTo>
                  <a:cubicBezTo>
                    <a:pt x="290" y="335"/>
                    <a:pt x="289" y="335"/>
                    <a:pt x="289" y="336"/>
                  </a:cubicBezTo>
                  <a:cubicBezTo>
                    <a:pt x="288" y="336"/>
                    <a:pt x="288" y="337"/>
                    <a:pt x="289" y="337"/>
                  </a:cubicBezTo>
                  <a:cubicBezTo>
                    <a:pt x="289" y="338"/>
                    <a:pt x="289" y="338"/>
                    <a:pt x="289" y="339"/>
                  </a:cubicBezTo>
                  <a:cubicBezTo>
                    <a:pt x="289" y="339"/>
                    <a:pt x="295" y="342"/>
                    <a:pt x="303" y="347"/>
                  </a:cubicBezTo>
                  <a:cubicBezTo>
                    <a:pt x="315" y="354"/>
                    <a:pt x="333" y="365"/>
                    <a:pt x="348" y="374"/>
                  </a:cubicBezTo>
                  <a:cubicBezTo>
                    <a:pt x="355" y="379"/>
                    <a:pt x="362" y="383"/>
                    <a:pt x="367" y="386"/>
                  </a:cubicBezTo>
                  <a:cubicBezTo>
                    <a:pt x="369" y="388"/>
                    <a:pt x="371" y="389"/>
                    <a:pt x="372" y="390"/>
                  </a:cubicBezTo>
                  <a:cubicBezTo>
                    <a:pt x="373" y="391"/>
                    <a:pt x="374" y="391"/>
                    <a:pt x="374" y="391"/>
                  </a:cubicBezTo>
                  <a:cubicBezTo>
                    <a:pt x="374" y="391"/>
                    <a:pt x="374" y="391"/>
                    <a:pt x="374" y="391"/>
                  </a:cubicBezTo>
                  <a:cubicBezTo>
                    <a:pt x="375" y="391"/>
                    <a:pt x="375" y="391"/>
                    <a:pt x="375" y="391"/>
                  </a:cubicBezTo>
                  <a:cubicBezTo>
                    <a:pt x="374" y="391"/>
                    <a:pt x="374" y="391"/>
                    <a:pt x="374" y="391"/>
                  </a:cubicBezTo>
                  <a:cubicBezTo>
                    <a:pt x="374" y="391"/>
                    <a:pt x="374" y="391"/>
                    <a:pt x="374" y="391"/>
                  </a:cubicBezTo>
                  <a:cubicBezTo>
                    <a:pt x="375" y="391"/>
                    <a:pt x="375" y="391"/>
                    <a:pt x="375" y="391"/>
                  </a:cubicBezTo>
                  <a:cubicBezTo>
                    <a:pt x="374" y="391"/>
                    <a:pt x="374" y="391"/>
                    <a:pt x="374" y="391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4" y="390"/>
                    <a:pt x="374" y="390"/>
                    <a:pt x="374" y="390"/>
                  </a:cubicBezTo>
                  <a:cubicBezTo>
                    <a:pt x="374" y="391"/>
                    <a:pt x="374" y="391"/>
                    <a:pt x="374" y="391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4" y="390"/>
                    <a:pt x="374" y="390"/>
                    <a:pt x="374" y="390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4" y="389"/>
                    <a:pt x="374" y="389"/>
                    <a:pt x="374" y="389"/>
                  </a:cubicBezTo>
                  <a:cubicBezTo>
                    <a:pt x="374" y="389"/>
                    <a:pt x="374" y="390"/>
                    <a:pt x="374" y="390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4" y="389"/>
                    <a:pt x="374" y="389"/>
                    <a:pt x="374" y="389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4" y="389"/>
                    <a:pt x="374" y="389"/>
                    <a:pt x="374" y="389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5" y="388"/>
                    <a:pt x="375" y="388"/>
                    <a:pt x="375" y="388"/>
                  </a:cubicBezTo>
                  <a:cubicBezTo>
                    <a:pt x="375" y="388"/>
                    <a:pt x="374" y="389"/>
                    <a:pt x="374" y="389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5" y="388"/>
                    <a:pt x="375" y="388"/>
                    <a:pt x="375" y="388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6" y="388"/>
                    <a:pt x="376" y="388"/>
                    <a:pt x="376" y="388"/>
                  </a:cubicBezTo>
                  <a:cubicBezTo>
                    <a:pt x="375" y="388"/>
                    <a:pt x="375" y="388"/>
                    <a:pt x="375" y="388"/>
                  </a:cubicBezTo>
                  <a:cubicBezTo>
                    <a:pt x="376" y="390"/>
                    <a:pt x="376" y="390"/>
                    <a:pt x="376" y="390"/>
                  </a:cubicBezTo>
                  <a:cubicBezTo>
                    <a:pt x="376" y="388"/>
                    <a:pt x="376" y="388"/>
                    <a:pt x="376" y="388"/>
                  </a:cubicBezTo>
                  <a:cubicBezTo>
                    <a:pt x="376" y="389"/>
                    <a:pt x="376" y="389"/>
                    <a:pt x="376" y="389"/>
                  </a:cubicBezTo>
                  <a:cubicBezTo>
                    <a:pt x="376" y="388"/>
                    <a:pt x="376" y="388"/>
                    <a:pt x="376" y="388"/>
                  </a:cubicBezTo>
                  <a:cubicBezTo>
                    <a:pt x="376" y="388"/>
                    <a:pt x="376" y="388"/>
                    <a:pt x="376" y="388"/>
                  </a:cubicBezTo>
                  <a:cubicBezTo>
                    <a:pt x="376" y="389"/>
                    <a:pt x="376" y="389"/>
                    <a:pt x="376" y="389"/>
                  </a:cubicBezTo>
                  <a:cubicBezTo>
                    <a:pt x="376" y="388"/>
                    <a:pt x="376" y="388"/>
                    <a:pt x="376" y="388"/>
                  </a:cubicBezTo>
                  <a:cubicBezTo>
                    <a:pt x="375" y="388"/>
                    <a:pt x="375" y="388"/>
                    <a:pt x="375" y="388"/>
                  </a:cubicBezTo>
                  <a:cubicBezTo>
                    <a:pt x="375" y="388"/>
                    <a:pt x="372" y="387"/>
                    <a:pt x="370" y="386"/>
                  </a:cubicBezTo>
                  <a:cubicBezTo>
                    <a:pt x="359" y="380"/>
                    <a:pt x="338" y="369"/>
                    <a:pt x="320" y="358"/>
                  </a:cubicBezTo>
                  <a:cubicBezTo>
                    <a:pt x="311" y="353"/>
                    <a:pt x="302" y="348"/>
                    <a:pt x="296" y="345"/>
                  </a:cubicBezTo>
                  <a:cubicBezTo>
                    <a:pt x="293" y="343"/>
                    <a:pt x="290" y="342"/>
                    <a:pt x="288" y="341"/>
                  </a:cubicBezTo>
                  <a:cubicBezTo>
                    <a:pt x="287" y="340"/>
                    <a:pt x="287" y="340"/>
                    <a:pt x="286" y="339"/>
                  </a:cubicBezTo>
                  <a:cubicBezTo>
                    <a:pt x="285" y="339"/>
                    <a:pt x="285" y="339"/>
                    <a:pt x="285" y="339"/>
                  </a:cubicBezTo>
                  <a:cubicBezTo>
                    <a:pt x="285" y="339"/>
                    <a:pt x="285" y="339"/>
                    <a:pt x="285" y="339"/>
                  </a:cubicBezTo>
                  <a:cubicBezTo>
                    <a:pt x="285" y="339"/>
                    <a:pt x="285" y="339"/>
                    <a:pt x="284" y="339"/>
                  </a:cubicBezTo>
                  <a:cubicBezTo>
                    <a:pt x="283" y="339"/>
                    <a:pt x="283" y="339"/>
                    <a:pt x="283" y="339"/>
                  </a:cubicBezTo>
                  <a:cubicBezTo>
                    <a:pt x="283" y="339"/>
                    <a:pt x="283" y="339"/>
                    <a:pt x="282" y="340"/>
                  </a:cubicBezTo>
                  <a:cubicBezTo>
                    <a:pt x="282" y="341"/>
                    <a:pt x="282" y="342"/>
                    <a:pt x="283" y="342"/>
                  </a:cubicBezTo>
                  <a:cubicBezTo>
                    <a:pt x="326" y="369"/>
                    <a:pt x="326" y="369"/>
                    <a:pt x="326" y="369"/>
                  </a:cubicBezTo>
                  <a:cubicBezTo>
                    <a:pt x="276" y="343"/>
                    <a:pt x="276" y="343"/>
                    <a:pt x="276" y="343"/>
                  </a:cubicBezTo>
                  <a:cubicBezTo>
                    <a:pt x="275" y="343"/>
                    <a:pt x="274" y="343"/>
                    <a:pt x="274" y="344"/>
                  </a:cubicBezTo>
                  <a:cubicBezTo>
                    <a:pt x="273" y="345"/>
                    <a:pt x="273" y="345"/>
                    <a:pt x="273" y="345"/>
                  </a:cubicBezTo>
                  <a:cubicBezTo>
                    <a:pt x="273" y="346"/>
                    <a:pt x="273" y="346"/>
                    <a:pt x="273" y="346"/>
                  </a:cubicBezTo>
                  <a:cubicBezTo>
                    <a:pt x="274" y="347"/>
                    <a:pt x="274" y="347"/>
                    <a:pt x="274" y="347"/>
                  </a:cubicBezTo>
                  <a:cubicBezTo>
                    <a:pt x="275" y="348"/>
                    <a:pt x="277" y="349"/>
                    <a:pt x="279" y="351"/>
                  </a:cubicBezTo>
                  <a:cubicBezTo>
                    <a:pt x="286" y="356"/>
                    <a:pt x="301" y="364"/>
                    <a:pt x="314" y="372"/>
                  </a:cubicBezTo>
                  <a:cubicBezTo>
                    <a:pt x="320" y="376"/>
                    <a:pt x="326" y="379"/>
                    <a:pt x="331" y="382"/>
                  </a:cubicBezTo>
                  <a:cubicBezTo>
                    <a:pt x="333" y="383"/>
                    <a:pt x="335" y="384"/>
                    <a:pt x="336" y="385"/>
                  </a:cubicBezTo>
                  <a:cubicBezTo>
                    <a:pt x="336" y="386"/>
                    <a:pt x="337" y="386"/>
                    <a:pt x="337" y="386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8" y="385"/>
                    <a:pt x="338" y="385"/>
                    <a:pt x="338" y="385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8" y="385"/>
                    <a:pt x="338" y="385"/>
                    <a:pt x="338" y="385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6"/>
                    <a:pt x="337" y="386"/>
                    <a:pt x="337" y="386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5"/>
                    <a:pt x="337" y="385"/>
                    <a:pt x="337" y="385"/>
                  </a:cubicBezTo>
                  <a:cubicBezTo>
                    <a:pt x="337" y="385"/>
                    <a:pt x="337" y="386"/>
                    <a:pt x="337" y="386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5"/>
                    <a:pt x="337" y="385"/>
                    <a:pt x="337" y="385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4"/>
                    <a:pt x="337" y="384"/>
                    <a:pt x="337" y="384"/>
                  </a:cubicBezTo>
                  <a:cubicBezTo>
                    <a:pt x="337" y="385"/>
                    <a:pt x="337" y="385"/>
                    <a:pt x="337" y="385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4"/>
                    <a:pt x="337" y="384"/>
                    <a:pt x="337" y="384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7" y="384"/>
                    <a:pt x="337" y="384"/>
                    <a:pt x="337" y="384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8" y="383"/>
                    <a:pt x="338" y="383"/>
                    <a:pt x="338" y="383"/>
                  </a:cubicBezTo>
                  <a:cubicBezTo>
                    <a:pt x="338" y="383"/>
                    <a:pt x="337" y="383"/>
                    <a:pt x="337" y="384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8" y="383"/>
                    <a:pt x="338" y="383"/>
                    <a:pt x="338" y="383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9" y="383"/>
                    <a:pt x="339" y="383"/>
                    <a:pt x="339" y="383"/>
                  </a:cubicBezTo>
                  <a:cubicBezTo>
                    <a:pt x="338" y="383"/>
                    <a:pt x="338" y="383"/>
                    <a:pt x="338" y="383"/>
                  </a:cubicBezTo>
                  <a:cubicBezTo>
                    <a:pt x="339" y="385"/>
                    <a:pt x="339" y="385"/>
                    <a:pt x="339" y="385"/>
                  </a:cubicBezTo>
                  <a:cubicBezTo>
                    <a:pt x="339" y="383"/>
                    <a:pt x="339" y="383"/>
                    <a:pt x="339" y="383"/>
                  </a:cubicBezTo>
                  <a:cubicBezTo>
                    <a:pt x="339" y="384"/>
                    <a:pt x="339" y="384"/>
                    <a:pt x="339" y="384"/>
                  </a:cubicBezTo>
                  <a:cubicBezTo>
                    <a:pt x="339" y="383"/>
                    <a:pt x="339" y="383"/>
                    <a:pt x="339" y="383"/>
                  </a:cubicBezTo>
                  <a:cubicBezTo>
                    <a:pt x="339" y="383"/>
                    <a:pt x="339" y="383"/>
                    <a:pt x="339" y="383"/>
                  </a:cubicBezTo>
                  <a:cubicBezTo>
                    <a:pt x="339" y="384"/>
                    <a:pt x="339" y="384"/>
                    <a:pt x="339" y="384"/>
                  </a:cubicBezTo>
                  <a:cubicBezTo>
                    <a:pt x="339" y="383"/>
                    <a:pt x="339" y="383"/>
                    <a:pt x="339" y="383"/>
                  </a:cubicBezTo>
                  <a:cubicBezTo>
                    <a:pt x="339" y="383"/>
                    <a:pt x="338" y="383"/>
                    <a:pt x="338" y="383"/>
                  </a:cubicBezTo>
                  <a:cubicBezTo>
                    <a:pt x="335" y="381"/>
                    <a:pt x="329" y="379"/>
                    <a:pt x="322" y="375"/>
                  </a:cubicBezTo>
                  <a:cubicBezTo>
                    <a:pt x="312" y="370"/>
                    <a:pt x="299" y="362"/>
                    <a:pt x="288" y="357"/>
                  </a:cubicBezTo>
                  <a:cubicBezTo>
                    <a:pt x="283" y="354"/>
                    <a:pt x="278" y="351"/>
                    <a:pt x="274" y="349"/>
                  </a:cubicBezTo>
                  <a:cubicBezTo>
                    <a:pt x="273" y="348"/>
                    <a:pt x="271" y="348"/>
                    <a:pt x="270" y="347"/>
                  </a:cubicBezTo>
                  <a:cubicBezTo>
                    <a:pt x="270" y="347"/>
                    <a:pt x="269" y="347"/>
                    <a:pt x="269" y="347"/>
                  </a:cubicBezTo>
                  <a:cubicBezTo>
                    <a:pt x="268" y="346"/>
                    <a:pt x="268" y="346"/>
                    <a:pt x="268" y="346"/>
                  </a:cubicBezTo>
                  <a:cubicBezTo>
                    <a:pt x="268" y="346"/>
                    <a:pt x="268" y="346"/>
                    <a:pt x="268" y="346"/>
                  </a:cubicBezTo>
                  <a:cubicBezTo>
                    <a:pt x="267" y="346"/>
                    <a:pt x="267" y="346"/>
                    <a:pt x="267" y="346"/>
                  </a:cubicBezTo>
                  <a:cubicBezTo>
                    <a:pt x="267" y="346"/>
                    <a:pt x="266" y="347"/>
                    <a:pt x="266" y="347"/>
                  </a:cubicBezTo>
                  <a:cubicBezTo>
                    <a:pt x="265" y="348"/>
                    <a:pt x="265" y="348"/>
                    <a:pt x="266" y="349"/>
                  </a:cubicBezTo>
                  <a:cubicBezTo>
                    <a:pt x="266" y="349"/>
                    <a:pt x="266" y="350"/>
                    <a:pt x="266" y="350"/>
                  </a:cubicBezTo>
                  <a:cubicBezTo>
                    <a:pt x="266" y="350"/>
                    <a:pt x="271" y="352"/>
                    <a:pt x="277" y="356"/>
                  </a:cubicBezTo>
                  <a:cubicBezTo>
                    <a:pt x="286" y="362"/>
                    <a:pt x="300" y="370"/>
                    <a:pt x="311" y="377"/>
                  </a:cubicBezTo>
                  <a:cubicBezTo>
                    <a:pt x="317" y="381"/>
                    <a:pt x="322" y="384"/>
                    <a:pt x="326" y="386"/>
                  </a:cubicBezTo>
                  <a:cubicBezTo>
                    <a:pt x="328" y="388"/>
                    <a:pt x="329" y="389"/>
                    <a:pt x="330" y="389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2" y="390"/>
                    <a:pt x="332" y="390"/>
                    <a:pt x="332" y="390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2" y="390"/>
                    <a:pt x="332" y="390"/>
                    <a:pt x="332" y="390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3" y="389"/>
                    <a:pt x="333" y="389"/>
                    <a:pt x="333" y="389"/>
                  </a:cubicBezTo>
                  <a:cubicBezTo>
                    <a:pt x="331" y="389"/>
                    <a:pt x="331" y="389"/>
                    <a:pt x="331" y="389"/>
                  </a:cubicBezTo>
                  <a:cubicBezTo>
                    <a:pt x="331" y="390"/>
                    <a:pt x="331" y="390"/>
                    <a:pt x="331" y="390"/>
                  </a:cubicBezTo>
                  <a:cubicBezTo>
                    <a:pt x="333" y="389"/>
                    <a:pt x="333" y="389"/>
                    <a:pt x="333" y="389"/>
                  </a:cubicBezTo>
                  <a:cubicBezTo>
                    <a:pt x="331" y="389"/>
                    <a:pt x="331" y="389"/>
                    <a:pt x="331" y="389"/>
                  </a:cubicBezTo>
                  <a:cubicBezTo>
                    <a:pt x="333" y="389"/>
                    <a:pt x="333" y="389"/>
                    <a:pt x="333" y="389"/>
                  </a:cubicBezTo>
                  <a:cubicBezTo>
                    <a:pt x="331" y="388"/>
                    <a:pt x="331" y="388"/>
                    <a:pt x="331" y="388"/>
                  </a:cubicBezTo>
                  <a:cubicBezTo>
                    <a:pt x="331" y="389"/>
                    <a:pt x="331" y="389"/>
                    <a:pt x="331" y="389"/>
                  </a:cubicBezTo>
                  <a:cubicBezTo>
                    <a:pt x="333" y="389"/>
                    <a:pt x="333" y="389"/>
                    <a:pt x="333" y="389"/>
                  </a:cubicBezTo>
                  <a:cubicBezTo>
                    <a:pt x="331" y="388"/>
                    <a:pt x="331" y="388"/>
                    <a:pt x="331" y="388"/>
                  </a:cubicBezTo>
                  <a:cubicBezTo>
                    <a:pt x="333" y="389"/>
                    <a:pt x="333" y="389"/>
                    <a:pt x="333" y="389"/>
                  </a:cubicBezTo>
                  <a:cubicBezTo>
                    <a:pt x="334" y="387"/>
                    <a:pt x="334" y="387"/>
                    <a:pt x="334" y="387"/>
                  </a:cubicBezTo>
                  <a:cubicBezTo>
                    <a:pt x="257" y="349"/>
                    <a:pt x="257" y="349"/>
                    <a:pt x="257" y="349"/>
                  </a:cubicBezTo>
                  <a:cubicBezTo>
                    <a:pt x="256" y="348"/>
                    <a:pt x="255" y="349"/>
                    <a:pt x="255" y="350"/>
                  </a:cubicBezTo>
                  <a:cubicBezTo>
                    <a:pt x="254" y="351"/>
                    <a:pt x="254" y="352"/>
                    <a:pt x="255" y="352"/>
                  </a:cubicBezTo>
                  <a:cubicBezTo>
                    <a:pt x="272" y="363"/>
                    <a:pt x="272" y="363"/>
                    <a:pt x="272" y="363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48" y="350"/>
                    <a:pt x="246" y="350"/>
                    <a:pt x="246" y="351"/>
                  </a:cubicBezTo>
                  <a:cubicBezTo>
                    <a:pt x="245" y="352"/>
                    <a:pt x="246" y="353"/>
                    <a:pt x="247" y="354"/>
                  </a:cubicBezTo>
                  <a:cubicBezTo>
                    <a:pt x="269" y="368"/>
                    <a:pt x="269" y="368"/>
                    <a:pt x="269" y="368"/>
                  </a:cubicBezTo>
                  <a:cubicBezTo>
                    <a:pt x="241" y="353"/>
                    <a:pt x="241" y="353"/>
                    <a:pt x="241" y="353"/>
                  </a:cubicBezTo>
                  <a:cubicBezTo>
                    <a:pt x="240" y="352"/>
                    <a:pt x="238" y="353"/>
                    <a:pt x="238" y="354"/>
                  </a:cubicBezTo>
                  <a:cubicBezTo>
                    <a:pt x="237" y="355"/>
                    <a:pt x="238" y="356"/>
                    <a:pt x="239" y="356"/>
                  </a:cubicBezTo>
                  <a:cubicBezTo>
                    <a:pt x="239" y="356"/>
                    <a:pt x="243" y="359"/>
                    <a:pt x="250" y="363"/>
                  </a:cubicBezTo>
                  <a:cubicBezTo>
                    <a:pt x="260" y="370"/>
                    <a:pt x="276" y="379"/>
                    <a:pt x="288" y="387"/>
                  </a:cubicBezTo>
                  <a:cubicBezTo>
                    <a:pt x="295" y="391"/>
                    <a:pt x="300" y="394"/>
                    <a:pt x="305" y="397"/>
                  </a:cubicBezTo>
                  <a:cubicBezTo>
                    <a:pt x="307" y="398"/>
                    <a:pt x="308" y="400"/>
                    <a:pt x="309" y="400"/>
                  </a:cubicBezTo>
                  <a:cubicBezTo>
                    <a:pt x="310" y="401"/>
                    <a:pt x="310" y="401"/>
                    <a:pt x="311" y="401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401"/>
                    <a:pt x="311" y="401"/>
                    <a:pt x="311" y="401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0" y="400"/>
                    <a:pt x="310" y="400"/>
                    <a:pt x="310" y="400"/>
                  </a:cubicBezTo>
                  <a:cubicBezTo>
                    <a:pt x="310" y="401"/>
                    <a:pt x="311" y="401"/>
                    <a:pt x="311" y="401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0" y="400"/>
                    <a:pt x="310" y="400"/>
                    <a:pt x="310" y="400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399"/>
                    <a:pt x="311" y="399"/>
                    <a:pt x="311" y="399"/>
                  </a:cubicBezTo>
                  <a:cubicBezTo>
                    <a:pt x="310" y="400"/>
                    <a:pt x="310" y="400"/>
                    <a:pt x="310" y="400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399"/>
                    <a:pt x="311" y="399"/>
                    <a:pt x="311" y="399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1" y="399"/>
                    <a:pt x="311" y="399"/>
                    <a:pt x="311" y="399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2" y="398"/>
                    <a:pt x="312" y="398"/>
                    <a:pt x="312" y="398"/>
                  </a:cubicBezTo>
                  <a:cubicBezTo>
                    <a:pt x="312" y="398"/>
                    <a:pt x="312" y="398"/>
                    <a:pt x="311" y="399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2" y="398"/>
                    <a:pt x="312" y="398"/>
                    <a:pt x="312" y="398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3" y="398"/>
                    <a:pt x="313" y="398"/>
                    <a:pt x="313" y="398"/>
                  </a:cubicBezTo>
                  <a:cubicBezTo>
                    <a:pt x="313" y="398"/>
                    <a:pt x="313" y="398"/>
                    <a:pt x="312" y="398"/>
                  </a:cubicBezTo>
                  <a:cubicBezTo>
                    <a:pt x="312" y="400"/>
                    <a:pt x="312" y="400"/>
                    <a:pt x="312" y="400"/>
                  </a:cubicBezTo>
                  <a:cubicBezTo>
                    <a:pt x="313" y="398"/>
                    <a:pt x="313" y="398"/>
                    <a:pt x="313" y="398"/>
                  </a:cubicBezTo>
                  <a:cubicBezTo>
                    <a:pt x="313" y="399"/>
                    <a:pt x="313" y="399"/>
                    <a:pt x="313" y="399"/>
                  </a:cubicBezTo>
                  <a:cubicBezTo>
                    <a:pt x="313" y="398"/>
                    <a:pt x="313" y="398"/>
                    <a:pt x="313" y="398"/>
                  </a:cubicBezTo>
                  <a:cubicBezTo>
                    <a:pt x="313" y="398"/>
                    <a:pt x="313" y="398"/>
                    <a:pt x="313" y="398"/>
                  </a:cubicBezTo>
                  <a:cubicBezTo>
                    <a:pt x="313" y="399"/>
                    <a:pt x="313" y="399"/>
                    <a:pt x="313" y="399"/>
                  </a:cubicBezTo>
                  <a:cubicBezTo>
                    <a:pt x="313" y="398"/>
                    <a:pt x="313" y="398"/>
                    <a:pt x="313" y="398"/>
                  </a:cubicBezTo>
                  <a:cubicBezTo>
                    <a:pt x="313" y="398"/>
                    <a:pt x="313" y="398"/>
                    <a:pt x="312" y="398"/>
                  </a:cubicBezTo>
                  <a:cubicBezTo>
                    <a:pt x="307" y="395"/>
                    <a:pt x="288" y="384"/>
                    <a:pt x="269" y="374"/>
                  </a:cubicBezTo>
                  <a:cubicBezTo>
                    <a:pt x="260" y="369"/>
                    <a:pt x="251" y="364"/>
                    <a:pt x="244" y="360"/>
                  </a:cubicBezTo>
                  <a:cubicBezTo>
                    <a:pt x="241" y="358"/>
                    <a:pt x="238" y="357"/>
                    <a:pt x="236" y="356"/>
                  </a:cubicBezTo>
                  <a:cubicBezTo>
                    <a:pt x="235" y="355"/>
                    <a:pt x="234" y="355"/>
                    <a:pt x="233" y="354"/>
                  </a:cubicBezTo>
                  <a:cubicBezTo>
                    <a:pt x="233" y="354"/>
                    <a:pt x="232" y="354"/>
                    <a:pt x="232" y="354"/>
                  </a:cubicBezTo>
                  <a:cubicBezTo>
                    <a:pt x="231" y="354"/>
                    <a:pt x="231" y="354"/>
                    <a:pt x="231" y="354"/>
                  </a:cubicBezTo>
                  <a:cubicBezTo>
                    <a:pt x="230" y="354"/>
                    <a:pt x="230" y="354"/>
                    <a:pt x="230" y="354"/>
                  </a:cubicBezTo>
                  <a:cubicBezTo>
                    <a:pt x="230" y="354"/>
                    <a:pt x="229" y="354"/>
                    <a:pt x="229" y="355"/>
                  </a:cubicBezTo>
                  <a:cubicBezTo>
                    <a:pt x="229" y="355"/>
                    <a:pt x="228" y="356"/>
                    <a:pt x="229" y="356"/>
                  </a:cubicBezTo>
                  <a:cubicBezTo>
                    <a:pt x="229" y="357"/>
                    <a:pt x="229" y="357"/>
                    <a:pt x="229" y="358"/>
                  </a:cubicBezTo>
                  <a:cubicBezTo>
                    <a:pt x="229" y="358"/>
                    <a:pt x="234" y="361"/>
                    <a:pt x="241" y="365"/>
                  </a:cubicBezTo>
                  <a:cubicBezTo>
                    <a:pt x="252" y="371"/>
                    <a:pt x="268" y="381"/>
                    <a:pt x="282" y="389"/>
                  </a:cubicBezTo>
                  <a:cubicBezTo>
                    <a:pt x="288" y="393"/>
                    <a:pt x="294" y="397"/>
                    <a:pt x="299" y="400"/>
                  </a:cubicBezTo>
                  <a:cubicBezTo>
                    <a:pt x="301" y="401"/>
                    <a:pt x="302" y="403"/>
                    <a:pt x="304" y="403"/>
                  </a:cubicBezTo>
                  <a:cubicBezTo>
                    <a:pt x="304" y="404"/>
                    <a:pt x="305" y="404"/>
                    <a:pt x="305" y="404"/>
                  </a:cubicBezTo>
                  <a:cubicBezTo>
                    <a:pt x="305" y="405"/>
                    <a:pt x="305" y="405"/>
                    <a:pt x="305" y="405"/>
                  </a:cubicBezTo>
                  <a:cubicBezTo>
                    <a:pt x="305" y="405"/>
                    <a:pt x="305" y="405"/>
                    <a:pt x="305" y="405"/>
                  </a:cubicBezTo>
                  <a:cubicBezTo>
                    <a:pt x="306" y="404"/>
                    <a:pt x="306" y="404"/>
                    <a:pt x="306" y="404"/>
                  </a:cubicBezTo>
                  <a:cubicBezTo>
                    <a:pt x="305" y="404"/>
                    <a:pt x="305" y="404"/>
                    <a:pt x="305" y="404"/>
                  </a:cubicBezTo>
                  <a:cubicBezTo>
                    <a:pt x="305" y="405"/>
                    <a:pt x="305" y="405"/>
                    <a:pt x="305" y="405"/>
                  </a:cubicBezTo>
                  <a:cubicBezTo>
                    <a:pt x="306" y="404"/>
                    <a:pt x="306" y="404"/>
                    <a:pt x="306" y="404"/>
                  </a:cubicBezTo>
                  <a:cubicBezTo>
                    <a:pt x="305" y="404"/>
                    <a:pt x="305" y="404"/>
                    <a:pt x="305" y="404"/>
                  </a:cubicBezTo>
                  <a:cubicBezTo>
                    <a:pt x="306" y="404"/>
                    <a:pt x="306" y="404"/>
                    <a:pt x="306" y="404"/>
                  </a:cubicBezTo>
                  <a:cubicBezTo>
                    <a:pt x="305" y="404"/>
                    <a:pt x="305" y="404"/>
                    <a:pt x="305" y="404"/>
                  </a:cubicBezTo>
                  <a:cubicBezTo>
                    <a:pt x="305" y="404"/>
                    <a:pt x="305" y="404"/>
                    <a:pt x="305" y="404"/>
                  </a:cubicBezTo>
                  <a:cubicBezTo>
                    <a:pt x="306" y="404"/>
                    <a:pt x="306" y="404"/>
                    <a:pt x="306" y="404"/>
                  </a:cubicBezTo>
                  <a:cubicBezTo>
                    <a:pt x="305" y="404"/>
                    <a:pt x="305" y="404"/>
                    <a:pt x="305" y="404"/>
                  </a:cubicBezTo>
                  <a:cubicBezTo>
                    <a:pt x="307" y="404"/>
                    <a:pt x="307" y="404"/>
                    <a:pt x="307" y="404"/>
                  </a:cubicBezTo>
                  <a:cubicBezTo>
                    <a:pt x="305" y="403"/>
                    <a:pt x="305" y="403"/>
                    <a:pt x="305" y="403"/>
                  </a:cubicBezTo>
                  <a:cubicBezTo>
                    <a:pt x="305" y="404"/>
                    <a:pt x="305" y="404"/>
                    <a:pt x="305" y="404"/>
                  </a:cubicBezTo>
                  <a:cubicBezTo>
                    <a:pt x="307" y="404"/>
                    <a:pt x="307" y="404"/>
                    <a:pt x="307" y="404"/>
                  </a:cubicBezTo>
                  <a:cubicBezTo>
                    <a:pt x="305" y="403"/>
                    <a:pt x="305" y="403"/>
                    <a:pt x="305" y="403"/>
                  </a:cubicBezTo>
                  <a:cubicBezTo>
                    <a:pt x="307" y="404"/>
                    <a:pt x="307" y="404"/>
                    <a:pt x="307" y="404"/>
                  </a:cubicBezTo>
                  <a:cubicBezTo>
                    <a:pt x="308" y="402"/>
                    <a:pt x="308" y="402"/>
                    <a:pt x="308" y="402"/>
                  </a:cubicBezTo>
                  <a:cubicBezTo>
                    <a:pt x="222" y="355"/>
                    <a:pt x="222" y="355"/>
                    <a:pt x="222" y="355"/>
                  </a:cubicBezTo>
                  <a:cubicBezTo>
                    <a:pt x="221" y="354"/>
                    <a:pt x="220" y="354"/>
                    <a:pt x="219" y="355"/>
                  </a:cubicBezTo>
                  <a:cubicBezTo>
                    <a:pt x="219" y="356"/>
                    <a:pt x="219" y="356"/>
                    <a:pt x="219" y="356"/>
                  </a:cubicBezTo>
                  <a:cubicBezTo>
                    <a:pt x="219" y="357"/>
                    <a:pt x="219" y="357"/>
                    <a:pt x="219" y="357"/>
                  </a:cubicBezTo>
                  <a:cubicBezTo>
                    <a:pt x="219" y="358"/>
                    <a:pt x="220" y="358"/>
                    <a:pt x="220" y="358"/>
                  </a:cubicBezTo>
                  <a:cubicBezTo>
                    <a:pt x="220" y="359"/>
                    <a:pt x="221" y="359"/>
                    <a:pt x="222" y="360"/>
                  </a:cubicBezTo>
                  <a:cubicBezTo>
                    <a:pt x="225" y="362"/>
                    <a:pt x="232" y="366"/>
                    <a:pt x="240" y="372"/>
                  </a:cubicBezTo>
                  <a:cubicBezTo>
                    <a:pt x="266" y="388"/>
                    <a:pt x="306" y="412"/>
                    <a:pt x="306" y="41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06" y="409"/>
                    <a:pt x="306" y="409"/>
                    <a:pt x="306" y="409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07" y="408"/>
                    <a:pt x="307" y="408"/>
                    <a:pt x="307" y="408"/>
                  </a:cubicBezTo>
                  <a:cubicBezTo>
                    <a:pt x="307" y="408"/>
                    <a:pt x="306" y="408"/>
                    <a:pt x="306" y="409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07" y="408"/>
                    <a:pt x="307" y="408"/>
                    <a:pt x="307" y="408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08" y="408"/>
                    <a:pt x="308" y="408"/>
                    <a:pt x="308" y="408"/>
                  </a:cubicBezTo>
                  <a:cubicBezTo>
                    <a:pt x="308" y="408"/>
                    <a:pt x="308" y="408"/>
                    <a:pt x="307" y="408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08" y="408"/>
                    <a:pt x="308" y="408"/>
                    <a:pt x="308" y="408"/>
                  </a:cubicBezTo>
                  <a:cubicBezTo>
                    <a:pt x="308" y="408"/>
                    <a:pt x="308" y="408"/>
                    <a:pt x="308" y="408"/>
                  </a:cubicBezTo>
                  <a:cubicBezTo>
                    <a:pt x="307" y="408"/>
                    <a:pt x="305" y="407"/>
                    <a:pt x="302" y="405"/>
                  </a:cubicBezTo>
                  <a:cubicBezTo>
                    <a:pt x="290" y="399"/>
                    <a:pt x="265" y="386"/>
                    <a:pt x="243" y="374"/>
                  </a:cubicBezTo>
                  <a:cubicBezTo>
                    <a:pt x="232" y="369"/>
                    <a:pt x="222" y="363"/>
                    <a:pt x="214" y="359"/>
                  </a:cubicBezTo>
                  <a:cubicBezTo>
                    <a:pt x="207" y="355"/>
                    <a:pt x="202" y="352"/>
                    <a:pt x="202" y="352"/>
                  </a:cubicBezTo>
                  <a:cubicBezTo>
                    <a:pt x="201" y="352"/>
                    <a:pt x="200" y="352"/>
                    <a:pt x="199" y="353"/>
                  </a:cubicBezTo>
                  <a:cubicBezTo>
                    <a:pt x="198" y="354"/>
                    <a:pt x="199" y="355"/>
                    <a:pt x="200" y="356"/>
                  </a:cubicBezTo>
                  <a:cubicBezTo>
                    <a:pt x="306" y="422"/>
                    <a:pt x="306" y="422"/>
                    <a:pt x="306" y="422"/>
                  </a:cubicBezTo>
                  <a:cubicBezTo>
                    <a:pt x="307" y="420"/>
                    <a:pt x="307" y="420"/>
                    <a:pt x="307" y="420"/>
                  </a:cubicBezTo>
                  <a:cubicBezTo>
                    <a:pt x="308" y="419"/>
                    <a:pt x="308" y="419"/>
                    <a:pt x="308" y="419"/>
                  </a:cubicBezTo>
                  <a:cubicBezTo>
                    <a:pt x="308" y="419"/>
                    <a:pt x="274" y="399"/>
                    <a:pt x="240" y="380"/>
                  </a:cubicBezTo>
                  <a:cubicBezTo>
                    <a:pt x="223" y="371"/>
                    <a:pt x="206" y="361"/>
                    <a:pt x="193" y="354"/>
                  </a:cubicBezTo>
                  <a:cubicBezTo>
                    <a:pt x="186" y="350"/>
                    <a:pt x="180" y="347"/>
                    <a:pt x="176" y="345"/>
                  </a:cubicBezTo>
                  <a:cubicBezTo>
                    <a:pt x="174" y="344"/>
                    <a:pt x="172" y="343"/>
                    <a:pt x="171" y="342"/>
                  </a:cubicBezTo>
                  <a:cubicBezTo>
                    <a:pt x="170" y="342"/>
                    <a:pt x="169" y="342"/>
                    <a:pt x="169" y="342"/>
                  </a:cubicBezTo>
                  <a:cubicBezTo>
                    <a:pt x="168" y="342"/>
                    <a:pt x="168" y="341"/>
                    <a:pt x="167" y="341"/>
                  </a:cubicBezTo>
                  <a:cubicBezTo>
                    <a:pt x="166" y="342"/>
                    <a:pt x="166" y="342"/>
                    <a:pt x="166" y="342"/>
                  </a:cubicBezTo>
                  <a:cubicBezTo>
                    <a:pt x="166" y="342"/>
                    <a:pt x="166" y="342"/>
                    <a:pt x="165" y="342"/>
                  </a:cubicBezTo>
                  <a:cubicBezTo>
                    <a:pt x="167" y="344"/>
                    <a:pt x="167" y="344"/>
                    <a:pt x="167" y="344"/>
                  </a:cubicBezTo>
                  <a:cubicBezTo>
                    <a:pt x="165" y="342"/>
                    <a:pt x="165" y="342"/>
                    <a:pt x="165" y="342"/>
                  </a:cubicBezTo>
                  <a:cubicBezTo>
                    <a:pt x="165" y="343"/>
                    <a:pt x="165" y="343"/>
                    <a:pt x="165" y="344"/>
                  </a:cubicBezTo>
                  <a:cubicBezTo>
                    <a:pt x="165" y="344"/>
                    <a:pt x="165" y="345"/>
                    <a:pt x="165" y="345"/>
                  </a:cubicBezTo>
                  <a:cubicBezTo>
                    <a:pt x="166" y="345"/>
                    <a:pt x="166" y="345"/>
                    <a:pt x="166" y="345"/>
                  </a:cubicBezTo>
                  <a:cubicBezTo>
                    <a:pt x="166" y="346"/>
                    <a:pt x="167" y="346"/>
                    <a:pt x="169" y="347"/>
                  </a:cubicBezTo>
                  <a:cubicBezTo>
                    <a:pt x="179" y="354"/>
                    <a:pt x="213" y="374"/>
                    <a:pt x="245" y="393"/>
                  </a:cubicBezTo>
                  <a:cubicBezTo>
                    <a:pt x="261" y="402"/>
                    <a:pt x="276" y="411"/>
                    <a:pt x="287" y="419"/>
                  </a:cubicBezTo>
                  <a:cubicBezTo>
                    <a:pt x="293" y="422"/>
                    <a:pt x="297" y="425"/>
                    <a:pt x="301" y="428"/>
                  </a:cubicBezTo>
                  <a:cubicBezTo>
                    <a:pt x="302" y="429"/>
                    <a:pt x="303" y="430"/>
                    <a:pt x="304" y="430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6" y="431"/>
                    <a:pt x="306" y="431"/>
                    <a:pt x="306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6" y="431"/>
                    <a:pt x="306" y="431"/>
                    <a:pt x="306" y="431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7" y="431"/>
                    <a:pt x="307" y="431"/>
                    <a:pt x="307" y="431"/>
                  </a:cubicBezTo>
                  <a:cubicBezTo>
                    <a:pt x="305" y="430"/>
                    <a:pt x="305" y="430"/>
                    <a:pt x="305" y="430"/>
                  </a:cubicBezTo>
                  <a:cubicBezTo>
                    <a:pt x="305" y="431"/>
                    <a:pt x="305" y="431"/>
                    <a:pt x="305" y="431"/>
                  </a:cubicBezTo>
                  <a:cubicBezTo>
                    <a:pt x="307" y="431"/>
                    <a:pt x="307" y="431"/>
                    <a:pt x="307" y="431"/>
                  </a:cubicBezTo>
                  <a:cubicBezTo>
                    <a:pt x="305" y="430"/>
                    <a:pt x="305" y="430"/>
                    <a:pt x="305" y="430"/>
                  </a:cubicBezTo>
                  <a:cubicBezTo>
                    <a:pt x="307" y="431"/>
                    <a:pt x="307" y="431"/>
                    <a:pt x="307" y="431"/>
                  </a:cubicBezTo>
                  <a:cubicBezTo>
                    <a:pt x="308" y="429"/>
                    <a:pt x="308" y="429"/>
                    <a:pt x="308" y="429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8" y="249"/>
                    <a:pt x="7" y="250"/>
                    <a:pt x="6" y="251"/>
                  </a:cubicBezTo>
                  <a:cubicBezTo>
                    <a:pt x="6" y="252"/>
                    <a:pt x="6" y="253"/>
                    <a:pt x="7" y="253"/>
                  </a:cubicBezTo>
                  <a:cubicBezTo>
                    <a:pt x="7" y="253"/>
                    <a:pt x="12" y="256"/>
                    <a:pt x="20" y="261"/>
                  </a:cubicBezTo>
                  <a:cubicBezTo>
                    <a:pt x="48" y="278"/>
                    <a:pt x="118" y="321"/>
                    <a:pt x="181" y="360"/>
                  </a:cubicBezTo>
                  <a:cubicBezTo>
                    <a:pt x="212" y="379"/>
                    <a:pt x="242" y="398"/>
                    <a:pt x="264" y="412"/>
                  </a:cubicBezTo>
                  <a:cubicBezTo>
                    <a:pt x="275" y="419"/>
                    <a:pt x="284" y="425"/>
                    <a:pt x="290" y="429"/>
                  </a:cubicBezTo>
                  <a:cubicBezTo>
                    <a:pt x="293" y="431"/>
                    <a:pt x="296" y="433"/>
                    <a:pt x="297" y="434"/>
                  </a:cubicBezTo>
                  <a:cubicBezTo>
                    <a:pt x="298" y="434"/>
                    <a:pt x="299" y="435"/>
                    <a:pt x="299" y="435"/>
                  </a:cubicBezTo>
                  <a:cubicBezTo>
                    <a:pt x="299" y="436"/>
                    <a:pt x="299" y="436"/>
                    <a:pt x="299" y="436"/>
                  </a:cubicBezTo>
                  <a:cubicBezTo>
                    <a:pt x="300" y="435"/>
                    <a:pt x="300" y="435"/>
                    <a:pt x="300" y="435"/>
                  </a:cubicBezTo>
                  <a:cubicBezTo>
                    <a:pt x="299" y="435"/>
                    <a:pt x="299" y="435"/>
                    <a:pt x="299" y="435"/>
                  </a:cubicBezTo>
                  <a:cubicBezTo>
                    <a:pt x="299" y="436"/>
                    <a:pt x="299" y="436"/>
                    <a:pt x="299" y="436"/>
                  </a:cubicBezTo>
                  <a:cubicBezTo>
                    <a:pt x="300" y="435"/>
                    <a:pt x="300" y="435"/>
                    <a:pt x="300" y="435"/>
                  </a:cubicBezTo>
                  <a:cubicBezTo>
                    <a:pt x="299" y="435"/>
                    <a:pt x="299" y="435"/>
                    <a:pt x="299" y="435"/>
                  </a:cubicBezTo>
                  <a:cubicBezTo>
                    <a:pt x="301" y="435"/>
                    <a:pt x="301" y="435"/>
                    <a:pt x="301" y="435"/>
                  </a:cubicBezTo>
                  <a:cubicBezTo>
                    <a:pt x="299" y="435"/>
                    <a:pt x="299" y="435"/>
                    <a:pt x="299" y="435"/>
                  </a:cubicBezTo>
                  <a:cubicBezTo>
                    <a:pt x="299" y="435"/>
                    <a:pt x="299" y="435"/>
                    <a:pt x="299" y="435"/>
                  </a:cubicBezTo>
                  <a:cubicBezTo>
                    <a:pt x="301" y="435"/>
                    <a:pt x="301" y="435"/>
                    <a:pt x="301" y="435"/>
                  </a:cubicBezTo>
                  <a:cubicBezTo>
                    <a:pt x="299" y="435"/>
                    <a:pt x="299" y="435"/>
                    <a:pt x="299" y="435"/>
                  </a:cubicBezTo>
                  <a:cubicBezTo>
                    <a:pt x="301" y="435"/>
                    <a:pt x="301" y="435"/>
                    <a:pt x="301" y="435"/>
                  </a:cubicBezTo>
                  <a:cubicBezTo>
                    <a:pt x="299" y="434"/>
                    <a:pt x="299" y="434"/>
                    <a:pt x="299" y="434"/>
                  </a:cubicBezTo>
                  <a:cubicBezTo>
                    <a:pt x="299" y="435"/>
                    <a:pt x="299" y="435"/>
                    <a:pt x="299" y="435"/>
                  </a:cubicBezTo>
                  <a:cubicBezTo>
                    <a:pt x="301" y="435"/>
                    <a:pt x="301" y="435"/>
                    <a:pt x="301" y="435"/>
                  </a:cubicBezTo>
                  <a:cubicBezTo>
                    <a:pt x="299" y="434"/>
                    <a:pt x="299" y="434"/>
                    <a:pt x="299" y="434"/>
                  </a:cubicBezTo>
                  <a:cubicBezTo>
                    <a:pt x="301" y="435"/>
                    <a:pt x="301" y="435"/>
                    <a:pt x="301" y="435"/>
                  </a:cubicBezTo>
                  <a:cubicBezTo>
                    <a:pt x="302" y="433"/>
                    <a:pt x="302" y="433"/>
                    <a:pt x="302" y="433"/>
                  </a:cubicBezTo>
                  <a:cubicBezTo>
                    <a:pt x="302" y="433"/>
                    <a:pt x="229" y="388"/>
                    <a:pt x="155" y="344"/>
                  </a:cubicBezTo>
                  <a:cubicBezTo>
                    <a:pt x="118" y="322"/>
                    <a:pt x="81" y="300"/>
                    <a:pt x="53" y="283"/>
                  </a:cubicBezTo>
                  <a:cubicBezTo>
                    <a:pt x="39" y="274"/>
                    <a:pt x="27" y="268"/>
                    <a:pt x="18" y="263"/>
                  </a:cubicBezTo>
                  <a:cubicBezTo>
                    <a:pt x="14" y="260"/>
                    <a:pt x="11" y="258"/>
                    <a:pt x="8" y="257"/>
                  </a:cubicBezTo>
                  <a:cubicBezTo>
                    <a:pt x="7" y="256"/>
                    <a:pt x="6" y="256"/>
                    <a:pt x="5" y="255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3" y="255"/>
                    <a:pt x="3" y="255"/>
                    <a:pt x="3" y="255"/>
                  </a:cubicBezTo>
                  <a:cubicBezTo>
                    <a:pt x="2" y="255"/>
                    <a:pt x="2" y="255"/>
                    <a:pt x="2" y="255"/>
                  </a:cubicBezTo>
                  <a:cubicBezTo>
                    <a:pt x="1" y="255"/>
                    <a:pt x="1" y="255"/>
                    <a:pt x="1" y="256"/>
                  </a:cubicBezTo>
                  <a:cubicBezTo>
                    <a:pt x="0" y="256"/>
                    <a:pt x="0" y="257"/>
                    <a:pt x="0" y="257"/>
                  </a:cubicBezTo>
                  <a:cubicBezTo>
                    <a:pt x="1" y="258"/>
                    <a:pt x="1" y="258"/>
                    <a:pt x="1" y="259"/>
                  </a:cubicBezTo>
                  <a:cubicBezTo>
                    <a:pt x="1" y="259"/>
                    <a:pt x="6" y="261"/>
                    <a:pt x="14" y="266"/>
                  </a:cubicBezTo>
                  <a:cubicBezTo>
                    <a:pt x="41" y="283"/>
                    <a:pt x="110" y="324"/>
                    <a:pt x="173" y="362"/>
                  </a:cubicBezTo>
                  <a:cubicBezTo>
                    <a:pt x="204" y="381"/>
                    <a:pt x="233" y="400"/>
                    <a:pt x="254" y="414"/>
                  </a:cubicBezTo>
                  <a:cubicBezTo>
                    <a:pt x="265" y="421"/>
                    <a:pt x="274" y="426"/>
                    <a:pt x="280" y="431"/>
                  </a:cubicBezTo>
                  <a:cubicBezTo>
                    <a:pt x="283" y="433"/>
                    <a:pt x="286" y="435"/>
                    <a:pt x="287" y="436"/>
                  </a:cubicBezTo>
                  <a:cubicBezTo>
                    <a:pt x="288" y="437"/>
                    <a:pt x="289" y="437"/>
                    <a:pt x="289" y="437"/>
                  </a:cubicBezTo>
                  <a:cubicBezTo>
                    <a:pt x="289" y="438"/>
                    <a:pt x="289" y="438"/>
                    <a:pt x="289" y="438"/>
                  </a:cubicBezTo>
                  <a:cubicBezTo>
                    <a:pt x="290" y="437"/>
                    <a:pt x="290" y="437"/>
                    <a:pt x="290" y="437"/>
                  </a:cubicBezTo>
                  <a:cubicBezTo>
                    <a:pt x="289" y="437"/>
                    <a:pt x="289" y="437"/>
                    <a:pt x="289" y="437"/>
                  </a:cubicBezTo>
                  <a:cubicBezTo>
                    <a:pt x="289" y="438"/>
                    <a:pt x="289" y="438"/>
                    <a:pt x="289" y="438"/>
                  </a:cubicBezTo>
                  <a:cubicBezTo>
                    <a:pt x="290" y="437"/>
                    <a:pt x="290" y="437"/>
                    <a:pt x="290" y="437"/>
                  </a:cubicBezTo>
                  <a:cubicBezTo>
                    <a:pt x="289" y="437"/>
                    <a:pt x="289" y="437"/>
                    <a:pt x="289" y="437"/>
                  </a:cubicBezTo>
                  <a:cubicBezTo>
                    <a:pt x="291" y="437"/>
                    <a:pt x="291" y="437"/>
                    <a:pt x="291" y="437"/>
                  </a:cubicBezTo>
                  <a:cubicBezTo>
                    <a:pt x="289" y="436"/>
                    <a:pt x="289" y="436"/>
                    <a:pt x="289" y="436"/>
                  </a:cubicBezTo>
                  <a:cubicBezTo>
                    <a:pt x="289" y="437"/>
                    <a:pt x="289" y="437"/>
                    <a:pt x="289" y="437"/>
                  </a:cubicBezTo>
                  <a:cubicBezTo>
                    <a:pt x="291" y="437"/>
                    <a:pt x="291" y="437"/>
                    <a:pt x="291" y="437"/>
                  </a:cubicBezTo>
                  <a:cubicBezTo>
                    <a:pt x="289" y="436"/>
                    <a:pt x="289" y="436"/>
                    <a:pt x="289" y="436"/>
                  </a:cubicBezTo>
                  <a:cubicBezTo>
                    <a:pt x="289" y="436"/>
                    <a:pt x="289" y="436"/>
                    <a:pt x="289" y="436"/>
                  </a:cubicBezTo>
                  <a:cubicBezTo>
                    <a:pt x="291" y="437"/>
                    <a:pt x="291" y="437"/>
                    <a:pt x="291" y="437"/>
                  </a:cubicBezTo>
                  <a:cubicBezTo>
                    <a:pt x="290" y="435"/>
                    <a:pt x="290" y="435"/>
                    <a:pt x="290" y="435"/>
                  </a:cubicBezTo>
                  <a:cubicBezTo>
                    <a:pt x="290" y="435"/>
                    <a:pt x="289" y="436"/>
                    <a:pt x="289" y="436"/>
                  </a:cubicBezTo>
                  <a:cubicBezTo>
                    <a:pt x="291" y="437"/>
                    <a:pt x="291" y="437"/>
                    <a:pt x="291" y="437"/>
                  </a:cubicBezTo>
                  <a:cubicBezTo>
                    <a:pt x="290" y="435"/>
                    <a:pt x="290" y="435"/>
                    <a:pt x="290" y="435"/>
                  </a:cubicBezTo>
                  <a:cubicBezTo>
                    <a:pt x="291" y="437"/>
                    <a:pt x="291" y="437"/>
                    <a:pt x="291" y="437"/>
                  </a:cubicBezTo>
                  <a:cubicBezTo>
                    <a:pt x="291" y="435"/>
                    <a:pt x="291" y="435"/>
                    <a:pt x="291" y="435"/>
                  </a:cubicBezTo>
                  <a:cubicBezTo>
                    <a:pt x="290" y="435"/>
                    <a:pt x="290" y="435"/>
                    <a:pt x="290" y="435"/>
                  </a:cubicBezTo>
                  <a:cubicBezTo>
                    <a:pt x="291" y="437"/>
                    <a:pt x="291" y="437"/>
                    <a:pt x="291" y="437"/>
                  </a:cubicBezTo>
                  <a:cubicBezTo>
                    <a:pt x="291" y="435"/>
                    <a:pt x="291" y="435"/>
                    <a:pt x="291" y="435"/>
                  </a:cubicBezTo>
                  <a:cubicBezTo>
                    <a:pt x="291" y="436"/>
                    <a:pt x="291" y="436"/>
                    <a:pt x="291" y="436"/>
                  </a:cubicBezTo>
                  <a:cubicBezTo>
                    <a:pt x="291" y="435"/>
                    <a:pt x="291" y="435"/>
                    <a:pt x="291" y="435"/>
                  </a:cubicBezTo>
                  <a:cubicBezTo>
                    <a:pt x="291" y="435"/>
                    <a:pt x="291" y="435"/>
                    <a:pt x="291" y="435"/>
                  </a:cubicBezTo>
                  <a:cubicBezTo>
                    <a:pt x="291" y="436"/>
                    <a:pt x="291" y="436"/>
                    <a:pt x="291" y="436"/>
                  </a:cubicBezTo>
                  <a:cubicBezTo>
                    <a:pt x="291" y="435"/>
                    <a:pt x="291" y="435"/>
                    <a:pt x="291" y="435"/>
                  </a:cubicBezTo>
                  <a:cubicBezTo>
                    <a:pt x="291" y="435"/>
                    <a:pt x="290" y="435"/>
                    <a:pt x="289" y="435"/>
                  </a:cubicBezTo>
                  <a:cubicBezTo>
                    <a:pt x="286" y="433"/>
                    <a:pt x="279" y="429"/>
                    <a:pt x="270" y="424"/>
                  </a:cubicBezTo>
                  <a:cubicBezTo>
                    <a:pt x="238" y="404"/>
                    <a:pt x="176" y="364"/>
                    <a:pt x="119" y="329"/>
                  </a:cubicBezTo>
                  <a:cubicBezTo>
                    <a:pt x="91" y="311"/>
                    <a:pt x="64" y="294"/>
                    <a:pt x="44" y="282"/>
                  </a:cubicBezTo>
                  <a:cubicBezTo>
                    <a:pt x="33" y="276"/>
                    <a:pt x="24" y="271"/>
                    <a:pt x="18" y="268"/>
                  </a:cubicBezTo>
                  <a:cubicBezTo>
                    <a:pt x="14" y="266"/>
                    <a:pt x="11" y="265"/>
                    <a:pt x="9" y="264"/>
                  </a:cubicBezTo>
                  <a:cubicBezTo>
                    <a:pt x="6" y="263"/>
                    <a:pt x="5" y="262"/>
                    <a:pt x="3" y="262"/>
                  </a:cubicBezTo>
                  <a:cubicBezTo>
                    <a:pt x="3" y="262"/>
                    <a:pt x="2" y="262"/>
                    <a:pt x="2" y="263"/>
                  </a:cubicBezTo>
                  <a:cubicBezTo>
                    <a:pt x="1" y="263"/>
                    <a:pt x="1" y="263"/>
                    <a:pt x="0" y="264"/>
                  </a:cubicBezTo>
                  <a:cubicBezTo>
                    <a:pt x="0" y="264"/>
                    <a:pt x="0" y="264"/>
                    <a:pt x="0" y="265"/>
                  </a:cubicBezTo>
                  <a:cubicBezTo>
                    <a:pt x="0" y="266"/>
                    <a:pt x="0" y="266"/>
                    <a:pt x="1" y="266"/>
                  </a:cubicBezTo>
                  <a:cubicBezTo>
                    <a:pt x="1" y="266"/>
                    <a:pt x="1" y="266"/>
                    <a:pt x="1" y="266"/>
                  </a:cubicBezTo>
                  <a:cubicBezTo>
                    <a:pt x="1" y="267"/>
                    <a:pt x="1" y="267"/>
                    <a:pt x="1" y="267"/>
                  </a:cubicBezTo>
                  <a:cubicBezTo>
                    <a:pt x="3" y="268"/>
                    <a:pt x="8" y="271"/>
                    <a:pt x="17" y="276"/>
                  </a:cubicBezTo>
                  <a:cubicBezTo>
                    <a:pt x="76" y="314"/>
                    <a:pt x="282" y="442"/>
                    <a:pt x="282" y="442"/>
                  </a:cubicBezTo>
                  <a:cubicBezTo>
                    <a:pt x="283" y="440"/>
                    <a:pt x="283" y="440"/>
                    <a:pt x="283" y="440"/>
                  </a:cubicBezTo>
                  <a:cubicBezTo>
                    <a:pt x="284" y="438"/>
                    <a:pt x="284" y="438"/>
                    <a:pt x="284" y="438"/>
                  </a:cubicBezTo>
                  <a:cubicBezTo>
                    <a:pt x="251" y="427"/>
                    <a:pt x="251" y="427"/>
                    <a:pt x="251" y="427"/>
                  </a:cubicBezTo>
                  <a:cubicBezTo>
                    <a:pt x="250" y="426"/>
                    <a:pt x="248" y="427"/>
                    <a:pt x="248" y="428"/>
                  </a:cubicBezTo>
                  <a:cubicBezTo>
                    <a:pt x="248" y="429"/>
                    <a:pt x="248" y="430"/>
                    <a:pt x="249" y="430"/>
                  </a:cubicBezTo>
                  <a:cubicBezTo>
                    <a:pt x="266" y="441"/>
                    <a:pt x="266" y="441"/>
                    <a:pt x="266" y="441"/>
                  </a:cubicBezTo>
                  <a:cubicBezTo>
                    <a:pt x="259" y="443"/>
                    <a:pt x="259" y="443"/>
                    <a:pt x="259" y="443"/>
                  </a:cubicBezTo>
                  <a:cubicBezTo>
                    <a:pt x="258" y="443"/>
                    <a:pt x="258" y="443"/>
                    <a:pt x="257" y="444"/>
                  </a:cubicBezTo>
                  <a:cubicBezTo>
                    <a:pt x="257" y="445"/>
                    <a:pt x="258" y="446"/>
                    <a:pt x="258" y="446"/>
                  </a:cubicBezTo>
                  <a:cubicBezTo>
                    <a:pt x="261" y="448"/>
                    <a:pt x="261" y="448"/>
                    <a:pt x="261" y="448"/>
                  </a:cubicBezTo>
                  <a:cubicBezTo>
                    <a:pt x="262" y="449"/>
                    <a:pt x="263" y="448"/>
                    <a:pt x="264" y="447"/>
                  </a:cubicBezTo>
                  <a:cubicBezTo>
                    <a:pt x="264" y="446"/>
                    <a:pt x="264" y="445"/>
                    <a:pt x="263" y="44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5"/>
            <p:cNvSpPr/>
            <p:nvPr/>
          </p:nvSpPr>
          <p:spPr bwMode="auto">
            <a:xfrm>
              <a:off x="4475163" y="1816100"/>
              <a:ext cx="61913" cy="41275"/>
            </a:xfrm>
            <a:custGeom>
              <a:avLst/>
              <a:gdLst>
                <a:gd name="T0" fmla="*/ 11 w 40"/>
                <a:gd name="T1" fmla="*/ 22 h 27"/>
                <a:gd name="T2" fmla="*/ 8 w 40"/>
                <a:gd name="T3" fmla="*/ 21 h 27"/>
                <a:gd name="T4" fmla="*/ 7 w 40"/>
                <a:gd name="T5" fmla="*/ 23 h 27"/>
                <a:gd name="T6" fmla="*/ 7 w 40"/>
                <a:gd name="T7" fmla="*/ 25 h 27"/>
                <a:gd name="T8" fmla="*/ 23 w 40"/>
                <a:gd name="T9" fmla="*/ 25 h 27"/>
                <a:gd name="T10" fmla="*/ 25 w 40"/>
                <a:gd name="T11" fmla="*/ 24 h 27"/>
                <a:gd name="T12" fmla="*/ 24 w 40"/>
                <a:gd name="T13" fmla="*/ 22 h 27"/>
                <a:gd name="T14" fmla="*/ 5 w 40"/>
                <a:gd name="T15" fmla="*/ 10 h 27"/>
                <a:gd name="T16" fmla="*/ 4 w 40"/>
                <a:gd name="T17" fmla="*/ 11 h 27"/>
                <a:gd name="T18" fmla="*/ 5 w 40"/>
                <a:gd name="T19" fmla="*/ 12 h 27"/>
                <a:gd name="T20" fmla="*/ 4 w 40"/>
                <a:gd name="T21" fmla="*/ 11 h 27"/>
                <a:gd name="T22" fmla="*/ 4 w 40"/>
                <a:gd name="T23" fmla="*/ 13 h 27"/>
                <a:gd name="T24" fmla="*/ 5 w 40"/>
                <a:gd name="T25" fmla="*/ 12 h 27"/>
                <a:gd name="T26" fmla="*/ 4 w 40"/>
                <a:gd name="T27" fmla="*/ 11 h 27"/>
                <a:gd name="T28" fmla="*/ 4 w 40"/>
                <a:gd name="T29" fmla="*/ 13 h 27"/>
                <a:gd name="T30" fmla="*/ 4 w 40"/>
                <a:gd name="T31" fmla="*/ 12 h 27"/>
                <a:gd name="T32" fmla="*/ 4 w 40"/>
                <a:gd name="T33" fmla="*/ 13 h 27"/>
                <a:gd name="T34" fmla="*/ 4 w 40"/>
                <a:gd name="T35" fmla="*/ 13 h 27"/>
                <a:gd name="T36" fmla="*/ 4 w 40"/>
                <a:gd name="T37" fmla="*/ 12 h 27"/>
                <a:gd name="T38" fmla="*/ 4 w 40"/>
                <a:gd name="T39" fmla="*/ 13 h 27"/>
                <a:gd name="T40" fmla="*/ 4 w 40"/>
                <a:gd name="T41" fmla="*/ 13 h 27"/>
                <a:gd name="T42" fmla="*/ 4 w 40"/>
                <a:gd name="T43" fmla="*/ 13 h 27"/>
                <a:gd name="T44" fmla="*/ 4 w 40"/>
                <a:gd name="T45" fmla="*/ 13 h 27"/>
                <a:gd name="T46" fmla="*/ 4 w 40"/>
                <a:gd name="T47" fmla="*/ 13 h 27"/>
                <a:gd name="T48" fmla="*/ 4 w 40"/>
                <a:gd name="T49" fmla="*/ 13 h 27"/>
                <a:gd name="T50" fmla="*/ 6 w 40"/>
                <a:gd name="T51" fmla="*/ 14 h 27"/>
                <a:gd name="T52" fmla="*/ 24 w 40"/>
                <a:gd name="T53" fmla="*/ 21 h 27"/>
                <a:gd name="T54" fmla="*/ 37 w 40"/>
                <a:gd name="T55" fmla="*/ 26 h 27"/>
                <a:gd name="T56" fmla="*/ 39 w 40"/>
                <a:gd name="T57" fmla="*/ 25 h 27"/>
                <a:gd name="T58" fmla="*/ 39 w 40"/>
                <a:gd name="T59" fmla="*/ 23 h 27"/>
                <a:gd name="T60" fmla="*/ 4 w 40"/>
                <a:gd name="T61" fmla="*/ 1 h 27"/>
                <a:gd name="T62" fmla="*/ 1 w 40"/>
                <a:gd name="T63" fmla="*/ 2 h 27"/>
                <a:gd name="T64" fmla="*/ 1 w 40"/>
                <a:gd name="T65" fmla="*/ 4 h 27"/>
                <a:gd name="T66" fmla="*/ 36 w 40"/>
                <a:gd name="T67" fmla="*/ 26 h 27"/>
                <a:gd name="T68" fmla="*/ 38 w 40"/>
                <a:gd name="T69" fmla="*/ 24 h 27"/>
                <a:gd name="T70" fmla="*/ 38 w 40"/>
                <a:gd name="T71" fmla="*/ 23 h 27"/>
                <a:gd name="T72" fmla="*/ 22 w 40"/>
                <a:gd name="T73" fmla="*/ 16 h 27"/>
                <a:gd name="T74" fmla="*/ 11 w 40"/>
                <a:gd name="T75" fmla="*/ 11 h 27"/>
                <a:gd name="T76" fmla="*/ 7 w 40"/>
                <a:gd name="T77" fmla="*/ 10 h 27"/>
                <a:gd name="T78" fmla="*/ 5 w 40"/>
                <a:gd name="T79" fmla="*/ 9 h 27"/>
                <a:gd name="T80" fmla="*/ 4 w 40"/>
                <a:gd name="T81" fmla="*/ 9 h 27"/>
                <a:gd name="T82" fmla="*/ 3 w 40"/>
                <a:gd name="T83" fmla="*/ 9 h 27"/>
                <a:gd name="T84" fmla="*/ 2 w 40"/>
                <a:gd name="T85" fmla="*/ 10 h 27"/>
                <a:gd name="T86" fmla="*/ 2 w 40"/>
                <a:gd name="T87" fmla="*/ 12 h 27"/>
                <a:gd name="T88" fmla="*/ 2 w 40"/>
                <a:gd name="T89" fmla="*/ 13 h 27"/>
                <a:gd name="T90" fmla="*/ 15 w 40"/>
                <a:gd name="T91" fmla="*/ 21 h 27"/>
                <a:gd name="T92" fmla="*/ 8 w 40"/>
                <a:gd name="T93" fmla="*/ 21 h 27"/>
                <a:gd name="T94" fmla="*/ 5 w 40"/>
                <a:gd name="T95" fmla="*/ 22 h 27"/>
                <a:gd name="T96" fmla="*/ 6 w 40"/>
                <a:gd name="T97" fmla="*/ 24 h 27"/>
                <a:gd name="T98" fmla="*/ 9 w 40"/>
                <a:gd name="T99" fmla="*/ 26 h 27"/>
                <a:gd name="T100" fmla="*/ 11 w 40"/>
                <a:gd name="T101" fmla="*/ 25 h 27"/>
                <a:gd name="T102" fmla="*/ 11 w 40"/>
                <a:gd name="T103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" h="27">
                  <a:moveTo>
                    <a:pt x="11" y="22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5" y="23"/>
                    <a:pt x="25" y="22"/>
                    <a:pt x="24" y="2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3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3"/>
                    <a:pt x="6" y="14"/>
                  </a:cubicBezTo>
                  <a:cubicBezTo>
                    <a:pt x="10" y="15"/>
                    <a:pt x="18" y="18"/>
                    <a:pt x="24" y="21"/>
                  </a:cubicBezTo>
                  <a:cubicBezTo>
                    <a:pt x="31" y="24"/>
                    <a:pt x="37" y="26"/>
                    <a:pt x="37" y="26"/>
                  </a:cubicBezTo>
                  <a:cubicBezTo>
                    <a:pt x="38" y="27"/>
                    <a:pt x="39" y="26"/>
                    <a:pt x="39" y="25"/>
                  </a:cubicBezTo>
                  <a:cubicBezTo>
                    <a:pt x="40" y="24"/>
                    <a:pt x="40" y="23"/>
                    <a:pt x="39" y="2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1" y="19"/>
                    <a:pt x="22" y="16"/>
                  </a:cubicBezTo>
                  <a:cubicBezTo>
                    <a:pt x="18" y="14"/>
                    <a:pt x="14" y="13"/>
                    <a:pt x="11" y="11"/>
                  </a:cubicBezTo>
                  <a:cubicBezTo>
                    <a:pt x="9" y="11"/>
                    <a:pt x="8" y="10"/>
                    <a:pt x="7" y="10"/>
                  </a:cubicBezTo>
                  <a:cubicBezTo>
                    <a:pt x="6" y="10"/>
                    <a:pt x="6" y="9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0"/>
                    <a:pt x="2" y="10"/>
                  </a:cubicBezTo>
                  <a:cubicBezTo>
                    <a:pt x="2" y="11"/>
                    <a:pt x="1" y="11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5" y="23"/>
                    <a:pt x="6" y="24"/>
                    <a:pt x="6" y="24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11" y="26"/>
                    <a:pt x="11" y="25"/>
                  </a:cubicBezTo>
                  <a:cubicBezTo>
                    <a:pt x="12" y="24"/>
                    <a:pt x="12" y="23"/>
                    <a:pt x="11" y="2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6"/>
            <p:cNvSpPr/>
            <p:nvPr/>
          </p:nvSpPr>
          <p:spPr bwMode="auto">
            <a:xfrm>
              <a:off x="4470401" y="1804988"/>
              <a:ext cx="366713" cy="273050"/>
            </a:xfrm>
            <a:custGeom>
              <a:avLst/>
              <a:gdLst>
                <a:gd name="T0" fmla="*/ 141 w 235"/>
                <a:gd name="T1" fmla="*/ 162 h 175"/>
                <a:gd name="T2" fmla="*/ 141 w 235"/>
                <a:gd name="T3" fmla="*/ 161 h 175"/>
                <a:gd name="T4" fmla="*/ 168 w 235"/>
                <a:gd name="T5" fmla="*/ 169 h 175"/>
                <a:gd name="T6" fmla="*/ 141 w 235"/>
                <a:gd name="T7" fmla="*/ 149 h 175"/>
                <a:gd name="T8" fmla="*/ 141 w 235"/>
                <a:gd name="T9" fmla="*/ 149 h 175"/>
                <a:gd name="T10" fmla="*/ 141 w 235"/>
                <a:gd name="T11" fmla="*/ 150 h 175"/>
                <a:gd name="T12" fmla="*/ 140 w 235"/>
                <a:gd name="T13" fmla="*/ 151 h 175"/>
                <a:gd name="T14" fmla="*/ 141 w 235"/>
                <a:gd name="T15" fmla="*/ 152 h 175"/>
                <a:gd name="T16" fmla="*/ 140 w 235"/>
                <a:gd name="T17" fmla="*/ 153 h 175"/>
                <a:gd name="T18" fmla="*/ 187 w 235"/>
                <a:gd name="T19" fmla="*/ 174 h 175"/>
                <a:gd name="T20" fmla="*/ 186 w 235"/>
                <a:gd name="T21" fmla="*/ 169 h 175"/>
                <a:gd name="T22" fmla="*/ 141 w 235"/>
                <a:gd name="T23" fmla="*/ 141 h 175"/>
                <a:gd name="T24" fmla="*/ 141 w 235"/>
                <a:gd name="T25" fmla="*/ 143 h 175"/>
                <a:gd name="T26" fmla="*/ 176 w 235"/>
                <a:gd name="T27" fmla="*/ 157 h 175"/>
                <a:gd name="T28" fmla="*/ 55 w 235"/>
                <a:gd name="T29" fmla="*/ 77 h 175"/>
                <a:gd name="T30" fmla="*/ 58 w 235"/>
                <a:gd name="T31" fmla="*/ 79 h 175"/>
                <a:gd name="T32" fmla="*/ 188 w 235"/>
                <a:gd name="T33" fmla="*/ 147 h 175"/>
                <a:gd name="T34" fmla="*/ 193 w 235"/>
                <a:gd name="T35" fmla="*/ 149 h 175"/>
                <a:gd name="T36" fmla="*/ 202 w 235"/>
                <a:gd name="T37" fmla="*/ 149 h 175"/>
                <a:gd name="T38" fmla="*/ 62 w 235"/>
                <a:gd name="T39" fmla="*/ 64 h 175"/>
                <a:gd name="T40" fmla="*/ 63 w 235"/>
                <a:gd name="T41" fmla="*/ 65 h 175"/>
                <a:gd name="T42" fmla="*/ 62 w 235"/>
                <a:gd name="T43" fmla="*/ 66 h 175"/>
                <a:gd name="T44" fmla="*/ 61 w 235"/>
                <a:gd name="T45" fmla="*/ 66 h 175"/>
                <a:gd name="T46" fmla="*/ 209 w 235"/>
                <a:gd name="T47" fmla="*/ 148 h 175"/>
                <a:gd name="T48" fmla="*/ 53 w 235"/>
                <a:gd name="T49" fmla="*/ 51 h 175"/>
                <a:gd name="T50" fmla="*/ 176 w 235"/>
                <a:gd name="T51" fmla="*/ 121 h 175"/>
                <a:gd name="T52" fmla="*/ 49 w 235"/>
                <a:gd name="T53" fmla="*/ 38 h 175"/>
                <a:gd name="T54" fmla="*/ 46 w 235"/>
                <a:gd name="T55" fmla="*/ 37 h 175"/>
                <a:gd name="T56" fmla="*/ 235 w 235"/>
                <a:gd name="T57" fmla="*/ 147 h 175"/>
                <a:gd name="T58" fmla="*/ 4 w 235"/>
                <a:gd name="T59" fmla="*/ 1 h 175"/>
                <a:gd name="T60" fmla="*/ 2 w 235"/>
                <a:gd name="T61" fmla="*/ 2 h 175"/>
                <a:gd name="T62" fmla="*/ 0 w 235"/>
                <a:gd name="T63" fmla="*/ 2 h 175"/>
                <a:gd name="T64" fmla="*/ 232 w 235"/>
                <a:gd name="T65" fmla="*/ 148 h 175"/>
                <a:gd name="T66" fmla="*/ 233 w 235"/>
                <a:gd name="T67" fmla="*/ 147 h 175"/>
                <a:gd name="T68" fmla="*/ 47 w 235"/>
                <a:gd name="T69" fmla="*/ 35 h 175"/>
                <a:gd name="T70" fmla="*/ 142 w 235"/>
                <a:gd name="T71" fmla="*/ 96 h 175"/>
                <a:gd name="T72" fmla="*/ 207 w 235"/>
                <a:gd name="T73" fmla="*/ 149 h 175"/>
                <a:gd name="T74" fmla="*/ 61 w 235"/>
                <a:gd name="T75" fmla="*/ 62 h 175"/>
                <a:gd name="T76" fmla="*/ 147 w 235"/>
                <a:gd name="T77" fmla="*/ 119 h 175"/>
                <a:gd name="T78" fmla="*/ 200 w 235"/>
                <a:gd name="T79" fmla="*/ 151 h 175"/>
                <a:gd name="T80" fmla="*/ 200 w 235"/>
                <a:gd name="T81" fmla="*/ 151 h 175"/>
                <a:gd name="T82" fmla="*/ 200 w 235"/>
                <a:gd name="T83" fmla="*/ 149 h 175"/>
                <a:gd name="T84" fmla="*/ 201 w 235"/>
                <a:gd name="T85" fmla="*/ 149 h 175"/>
                <a:gd name="T86" fmla="*/ 64 w 235"/>
                <a:gd name="T87" fmla="*/ 77 h 175"/>
                <a:gd name="T88" fmla="*/ 195 w 235"/>
                <a:gd name="T89" fmla="*/ 158 h 175"/>
                <a:gd name="T90" fmla="*/ 195 w 235"/>
                <a:gd name="T91" fmla="*/ 156 h 175"/>
                <a:gd name="T92" fmla="*/ 58 w 235"/>
                <a:gd name="T93" fmla="*/ 74 h 175"/>
                <a:gd name="T94" fmla="*/ 141 w 235"/>
                <a:gd name="T95" fmla="*/ 140 h 175"/>
                <a:gd name="T96" fmla="*/ 181 w 235"/>
                <a:gd name="T97" fmla="*/ 171 h 175"/>
                <a:gd name="T98" fmla="*/ 188 w 235"/>
                <a:gd name="T99" fmla="*/ 173 h 175"/>
                <a:gd name="T100" fmla="*/ 186 w 235"/>
                <a:gd name="T101" fmla="*/ 174 h 175"/>
                <a:gd name="T102" fmla="*/ 188 w 235"/>
                <a:gd name="T103" fmla="*/ 173 h 175"/>
                <a:gd name="T104" fmla="*/ 188 w 235"/>
                <a:gd name="T105" fmla="*/ 172 h 175"/>
                <a:gd name="T106" fmla="*/ 188 w 235"/>
                <a:gd name="T107" fmla="*/ 171 h 175"/>
                <a:gd name="T108" fmla="*/ 138 w 235"/>
                <a:gd name="T109" fmla="*/ 150 h 175"/>
                <a:gd name="T110" fmla="*/ 164 w 235"/>
                <a:gd name="T111" fmla="*/ 169 h 175"/>
                <a:gd name="T112" fmla="*/ 164 w 235"/>
                <a:gd name="T113" fmla="*/ 169 h 175"/>
                <a:gd name="T114" fmla="*/ 164 w 235"/>
                <a:gd name="T115" fmla="*/ 166 h 175"/>
                <a:gd name="T116" fmla="*/ 166 w 235"/>
                <a:gd name="T117" fmla="*/ 167 h 175"/>
                <a:gd name="T118" fmla="*/ 166 w 235"/>
                <a:gd name="T119" fmla="*/ 166 h 175"/>
                <a:gd name="T120" fmla="*/ 139 w 235"/>
                <a:gd name="T121" fmla="*/ 15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5" h="175">
                  <a:moveTo>
                    <a:pt x="145" y="160"/>
                  </a:moveTo>
                  <a:cubicBezTo>
                    <a:pt x="142" y="158"/>
                    <a:pt x="142" y="158"/>
                    <a:pt x="142" y="158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2" y="161"/>
                    <a:pt x="142" y="161"/>
                    <a:pt x="142" y="161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2"/>
                    <a:pt x="142" y="162"/>
                    <a:pt x="142" y="161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1"/>
                    <a:pt x="141" y="161"/>
                    <a:pt x="141" y="161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1"/>
                    <a:pt x="141" y="161"/>
                    <a:pt x="141" y="161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1" y="162"/>
                    <a:pt x="141" y="162"/>
                    <a:pt x="142" y="162"/>
                  </a:cubicBezTo>
                  <a:cubicBezTo>
                    <a:pt x="145" y="163"/>
                    <a:pt x="150" y="165"/>
                    <a:pt x="155" y="166"/>
                  </a:cubicBezTo>
                  <a:cubicBezTo>
                    <a:pt x="158" y="167"/>
                    <a:pt x="160" y="168"/>
                    <a:pt x="162" y="169"/>
                  </a:cubicBezTo>
                  <a:cubicBezTo>
                    <a:pt x="163" y="169"/>
                    <a:pt x="164" y="169"/>
                    <a:pt x="164" y="169"/>
                  </a:cubicBezTo>
                  <a:cubicBezTo>
                    <a:pt x="165" y="170"/>
                    <a:pt x="165" y="170"/>
                    <a:pt x="165" y="170"/>
                  </a:cubicBezTo>
                  <a:cubicBezTo>
                    <a:pt x="165" y="170"/>
                    <a:pt x="166" y="170"/>
                    <a:pt x="166" y="170"/>
                  </a:cubicBezTo>
                  <a:cubicBezTo>
                    <a:pt x="167" y="170"/>
                    <a:pt x="167" y="170"/>
                    <a:pt x="167" y="170"/>
                  </a:cubicBezTo>
                  <a:cubicBezTo>
                    <a:pt x="167" y="170"/>
                    <a:pt x="167" y="169"/>
                    <a:pt x="168" y="169"/>
                  </a:cubicBezTo>
                  <a:cubicBezTo>
                    <a:pt x="168" y="169"/>
                    <a:pt x="168" y="169"/>
                    <a:pt x="168" y="169"/>
                  </a:cubicBezTo>
                  <a:cubicBezTo>
                    <a:pt x="168" y="168"/>
                    <a:pt x="168" y="168"/>
                    <a:pt x="168" y="168"/>
                  </a:cubicBezTo>
                  <a:cubicBezTo>
                    <a:pt x="168" y="167"/>
                    <a:pt x="168" y="167"/>
                    <a:pt x="168" y="167"/>
                  </a:cubicBezTo>
                  <a:cubicBezTo>
                    <a:pt x="168" y="166"/>
                    <a:pt x="168" y="166"/>
                    <a:pt x="167" y="166"/>
                  </a:cubicBezTo>
                  <a:cubicBezTo>
                    <a:pt x="167" y="165"/>
                    <a:pt x="166" y="165"/>
                    <a:pt x="165" y="164"/>
                  </a:cubicBezTo>
                  <a:cubicBezTo>
                    <a:pt x="162" y="162"/>
                    <a:pt x="156" y="158"/>
                    <a:pt x="151" y="155"/>
                  </a:cubicBezTo>
                  <a:cubicBezTo>
                    <a:pt x="148" y="154"/>
                    <a:pt x="145" y="152"/>
                    <a:pt x="144" y="151"/>
                  </a:cubicBezTo>
                  <a:cubicBezTo>
                    <a:pt x="143" y="150"/>
                    <a:pt x="142" y="150"/>
                    <a:pt x="141" y="150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2" y="150"/>
                    <a:pt x="141" y="150"/>
                    <a:pt x="141" y="150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52"/>
                    <a:pt x="141" y="152"/>
                    <a:pt x="141" y="152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3"/>
                    <a:pt x="141" y="153"/>
                    <a:pt x="141" y="152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2"/>
                    <a:pt x="140" y="152"/>
                    <a:pt x="140" y="152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2"/>
                    <a:pt x="140" y="152"/>
                    <a:pt x="140" y="152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0" y="153"/>
                    <a:pt x="140" y="153"/>
                    <a:pt x="140" y="153"/>
                  </a:cubicBezTo>
                  <a:cubicBezTo>
                    <a:pt x="142" y="154"/>
                    <a:pt x="146" y="156"/>
                    <a:pt x="151" y="158"/>
                  </a:cubicBezTo>
                  <a:cubicBezTo>
                    <a:pt x="158" y="161"/>
                    <a:pt x="166" y="165"/>
                    <a:pt x="174" y="168"/>
                  </a:cubicBezTo>
                  <a:cubicBezTo>
                    <a:pt x="177" y="170"/>
                    <a:pt x="180" y="172"/>
                    <a:pt x="183" y="173"/>
                  </a:cubicBezTo>
                  <a:cubicBezTo>
                    <a:pt x="184" y="173"/>
                    <a:pt x="185" y="174"/>
                    <a:pt x="186" y="174"/>
                  </a:cubicBezTo>
                  <a:cubicBezTo>
                    <a:pt x="186" y="174"/>
                    <a:pt x="186" y="174"/>
                    <a:pt x="18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7" y="175"/>
                    <a:pt x="187" y="175"/>
                    <a:pt x="188" y="175"/>
                  </a:cubicBezTo>
                  <a:cubicBezTo>
                    <a:pt x="188" y="175"/>
                    <a:pt x="188" y="175"/>
                    <a:pt x="188" y="175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90" y="172"/>
                    <a:pt x="190" y="172"/>
                    <a:pt x="189" y="171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8" y="171"/>
                    <a:pt x="188" y="170"/>
                    <a:pt x="186" y="169"/>
                  </a:cubicBezTo>
                  <a:cubicBezTo>
                    <a:pt x="181" y="166"/>
                    <a:pt x="170" y="159"/>
                    <a:pt x="159" y="153"/>
                  </a:cubicBezTo>
                  <a:cubicBezTo>
                    <a:pt x="154" y="150"/>
                    <a:pt x="150" y="147"/>
                    <a:pt x="146" y="145"/>
                  </a:cubicBezTo>
                  <a:cubicBezTo>
                    <a:pt x="144" y="144"/>
                    <a:pt x="143" y="143"/>
                    <a:pt x="142" y="142"/>
                  </a:cubicBezTo>
                  <a:cubicBezTo>
                    <a:pt x="142" y="142"/>
                    <a:pt x="141" y="142"/>
                    <a:pt x="141" y="141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40" y="142"/>
                    <a:pt x="140" y="142"/>
                    <a:pt x="140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40" y="142"/>
                    <a:pt x="140" y="142"/>
                    <a:pt x="140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40" y="142"/>
                    <a:pt x="140" y="142"/>
                    <a:pt x="140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40" y="142"/>
                    <a:pt x="140" y="142"/>
                    <a:pt x="140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41" y="143"/>
                    <a:pt x="141" y="143"/>
                    <a:pt x="141" y="143"/>
                  </a:cubicBezTo>
                  <a:cubicBezTo>
                    <a:pt x="141" y="143"/>
                    <a:pt x="141" y="143"/>
                    <a:pt x="141" y="142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41" y="143"/>
                    <a:pt x="141" y="143"/>
                    <a:pt x="141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8" y="144"/>
                    <a:pt x="138" y="144"/>
                    <a:pt x="138" y="144"/>
                  </a:cubicBezTo>
                  <a:cubicBezTo>
                    <a:pt x="189" y="169"/>
                    <a:pt x="189" y="169"/>
                    <a:pt x="189" y="169"/>
                  </a:cubicBezTo>
                  <a:cubicBezTo>
                    <a:pt x="190" y="170"/>
                    <a:pt x="191" y="169"/>
                    <a:pt x="192" y="169"/>
                  </a:cubicBezTo>
                  <a:cubicBezTo>
                    <a:pt x="192" y="168"/>
                    <a:pt x="192" y="166"/>
                    <a:pt x="191" y="166"/>
                  </a:cubicBezTo>
                  <a:cubicBezTo>
                    <a:pt x="176" y="157"/>
                    <a:pt x="176" y="157"/>
                    <a:pt x="176" y="157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4" y="165"/>
                    <a:pt x="195" y="165"/>
                    <a:pt x="195" y="164"/>
                  </a:cubicBezTo>
                  <a:cubicBezTo>
                    <a:pt x="196" y="163"/>
                    <a:pt x="196" y="162"/>
                    <a:pt x="195" y="161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6" y="78"/>
                    <a:pt x="58" y="79"/>
                  </a:cubicBezTo>
                  <a:cubicBezTo>
                    <a:pt x="64" y="81"/>
                    <a:pt x="76" y="88"/>
                    <a:pt x="90" y="96"/>
                  </a:cubicBezTo>
                  <a:cubicBezTo>
                    <a:pt x="111" y="108"/>
                    <a:pt x="137" y="124"/>
                    <a:pt x="159" y="136"/>
                  </a:cubicBezTo>
                  <a:cubicBezTo>
                    <a:pt x="169" y="143"/>
                    <a:pt x="178" y="149"/>
                    <a:pt x="185" y="153"/>
                  </a:cubicBezTo>
                  <a:cubicBezTo>
                    <a:pt x="192" y="157"/>
                    <a:pt x="196" y="159"/>
                    <a:pt x="196" y="159"/>
                  </a:cubicBezTo>
                  <a:cubicBezTo>
                    <a:pt x="197" y="160"/>
                    <a:pt x="198" y="159"/>
                    <a:pt x="198" y="158"/>
                  </a:cubicBezTo>
                  <a:cubicBezTo>
                    <a:pt x="199" y="158"/>
                    <a:pt x="199" y="158"/>
                    <a:pt x="199" y="157"/>
                  </a:cubicBezTo>
                  <a:cubicBezTo>
                    <a:pt x="199" y="157"/>
                    <a:pt x="199" y="156"/>
                    <a:pt x="198" y="156"/>
                  </a:cubicBezTo>
                  <a:cubicBezTo>
                    <a:pt x="198" y="155"/>
                    <a:pt x="198" y="155"/>
                    <a:pt x="197" y="155"/>
                  </a:cubicBezTo>
                  <a:cubicBezTo>
                    <a:pt x="196" y="153"/>
                    <a:pt x="192" y="150"/>
                    <a:pt x="188" y="147"/>
                  </a:cubicBezTo>
                  <a:cubicBezTo>
                    <a:pt x="172" y="136"/>
                    <a:pt x="140" y="117"/>
                    <a:pt x="112" y="100"/>
                  </a:cubicBezTo>
                  <a:cubicBezTo>
                    <a:pt x="84" y="84"/>
                    <a:pt x="60" y="70"/>
                    <a:pt x="60" y="70"/>
                  </a:cubicBezTo>
                  <a:cubicBezTo>
                    <a:pt x="60" y="69"/>
                    <a:pt x="59" y="69"/>
                    <a:pt x="59" y="70"/>
                  </a:cubicBezTo>
                  <a:cubicBezTo>
                    <a:pt x="58" y="70"/>
                    <a:pt x="58" y="70"/>
                    <a:pt x="57" y="70"/>
                  </a:cubicBezTo>
                  <a:cubicBezTo>
                    <a:pt x="57" y="71"/>
                    <a:pt x="57" y="71"/>
                    <a:pt x="57" y="72"/>
                  </a:cubicBezTo>
                  <a:cubicBezTo>
                    <a:pt x="57" y="73"/>
                    <a:pt x="58" y="73"/>
                    <a:pt x="58" y="73"/>
                  </a:cubicBezTo>
                  <a:cubicBezTo>
                    <a:pt x="58" y="73"/>
                    <a:pt x="93" y="93"/>
                    <a:pt x="128" y="113"/>
                  </a:cubicBezTo>
                  <a:cubicBezTo>
                    <a:pt x="145" y="123"/>
                    <a:pt x="163" y="133"/>
                    <a:pt x="176" y="140"/>
                  </a:cubicBezTo>
                  <a:cubicBezTo>
                    <a:pt x="183" y="144"/>
                    <a:pt x="188" y="147"/>
                    <a:pt x="193" y="149"/>
                  </a:cubicBezTo>
                  <a:cubicBezTo>
                    <a:pt x="195" y="150"/>
                    <a:pt x="196" y="151"/>
                    <a:pt x="197" y="152"/>
                  </a:cubicBezTo>
                  <a:cubicBezTo>
                    <a:pt x="198" y="152"/>
                    <a:pt x="199" y="152"/>
                    <a:pt x="199" y="152"/>
                  </a:cubicBezTo>
                  <a:cubicBezTo>
                    <a:pt x="200" y="153"/>
                    <a:pt x="200" y="153"/>
                    <a:pt x="200" y="153"/>
                  </a:cubicBezTo>
                  <a:cubicBezTo>
                    <a:pt x="200" y="153"/>
                    <a:pt x="200" y="153"/>
                    <a:pt x="200" y="153"/>
                  </a:cubicBezTo>
                  <a:cubicBezTo>
                    <a:pt x="201" y="153"/>
                    <a:pt x="201" y="153"/>
                    <a:pt x="201" y="153"/>
                  </a:cubicBezTo>
                  <a:cubicBezTo>
                    <a:pt x="201" y="153"/>
                    <a:pt x="202" y="152"/>
                    <a:pt x="202" y="152"/>
                  </a:cubicBezTo>
                  <a:cubicBezTo>
                    <a:pt x="202" y="152"/>
                    <a:pt x="202" y="152"/>
                    <a:pt x="202" y="152"/>
                  </a:cubicBezTo>
                  <a:cubicBezTo>
                    <a:pt x="202" y="151"/>
                    <a:pt x="203" y="151"/>
                    <a:pt x="203" y="151"/>
                  </a:cubicBezTo>
                  <a:cubicBezTo>
                    <a:pt x="203" y="150"/>
                    <a:pt x="202" y="150"/>
                    <a:pt x="202" y="149"/>
                  </a:cubicBezTo>
                  <a:cubicBezTo>
                    <a:pt x="202" y="149"/>
                    <a:pt x="201" y="148"/>
                    <a:pt x="201" y="148"/>
                  </a:cubicBezTo>
                  <a:cubicBezTo>
                    <a:pt x="199" y="147"/>
                    <a:pt x="196" y="144"/>
                    <a:pt x="191" y="141"/>
                  </a:cubicBezTo>
                  <a:cubicBezTo>
                    <a:pt x="175" y="131"/>
                    <a:pt x="143" y="112"/>
                    <a:pt x="115" y="95"/>
                  </a:cubicBezTo>
                  <a:cubicBezTo>
                    <a:pt x="101" y="87"/>
                    <a:pt x="87" y="79"/>
                    <a:pt x="78" y="73"/>
                  </a:cubicBezTo>
                  <a:cubicBezTo>
                    <a:pt x="73" y="70"/>
                    <a:pt x="69" y="68"/>
                    <a:pt x="67" y="66"/>
                  </a:cubicBezTo>
                  <a:cubicBezTo>
                    <a:pt x="65" y="65"/>
                    <a:pt x="64" y="64"/>
                    <a:pt x="64" y="64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5"/>
                    <a:pt x="63" y="65"/>
                    <a:pt x="63" y="6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5" y="67"/>
                    <a:pt x="76" y="73"/>
                    <a:pt x="90" y="82"/>
                  </a:cubicBezTo>
                  <a:cubicBezTo>
                    <a:pt x="111" y="94"/>
                    <a:pt x="140" y="110"/>
                    <a:pt x="164" y="124"/>
                  </a:cubicBezTo>
                  <a:cubicBezTo>
                    <a:pt x="176" y="131"/>
                    <a:pt x="187" y="137"/>
                    <a:pt x="194" y="141"/>
                  </a:cubicBezTo>
                  <a:cubicBezTo>
                    <a:pt x="202" y="146"/>
                    <a:pt x="207" y="149"/>
                    <a:pt x="207" y="149"/>
                  </a:cubicBezTo>
                  <a:cubicBezTo>
                    <a:pt x="208" y="149"/>
                    <a:pt x="209" y="149"/>
                    <a:pt x="209" y="148"/>
                  </a:cubicBezTo>
                  <a:cubicBezTo>
                    <a:pt x="210" y="147"/>
                    <a:pt x="210" y="146"/>
                    <a:pt x="209" y="145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4" y="51"/>
                    <a:pt x="54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2"/>
                    <a:pt x="54" y="52"/>
                    <a:pt x="56" y="53"/>
                  </a:cubicBezTo>
                  <a:cubicBezTo>
                    <a:pt x="63" y="56"/>
                    <a:pt x="77" y="63"/>
                    <a:pt x="93" y="73"/>
                  </a:cubicBezTo>
                  <a:cubicBezTo>
                    <a:pt x="118" y="87"/>
                    <a:pt x="150" y="106"/>
                    <a:pt x="176" y="121"/>
                  </a:cubicBezTo>
                  <a:cubicBezTo>
                    <a:pt x="188" y="129"/>
                    <a:pt x="200" y="136"/>
                    <a:pt x="208" y="141"/>
                  </a:cubicBezTo>
                  <a:cubicBezTo>
                    <a:pt x="216" y="145"/>
                    <a:pt x="220" y="148"/>
                    <a:pt x="220" y="148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3" y="145"/>
                    <a:pt x="223" y="145"/>
                    <a:pt x="223" y="145"/>
                  </a:cubicBezTo>
                  <a:cubicBezTo>
                    <a:pt x="223" y="145"/>
                    <a:pt x="220" y="143"/>
                    <a:pt x="215" y="141"/>
                  </a:cubicBezTo>
                  <a:cubicBezTo>
                    <a:pt x="198" y="131"/>
                    <a:pt x="156" y="106"/>
                    <a:pt x="118" y="83"/>
                  </a:cubicBezTo>
                  <a:cubicBezTo>
                    <a:pt x="100" y="72"/>
                    <a:pt x="82" y="61"/>
                    <a:pt x="69" y="52"/>
                  </a:cubicBezTo>
                  <a:cubicBezTo>
                    <a:pt x="62" y="48"/>
                    <a:pt x="57" y="44"/>
                    <a:pt x="53" y="41"/>
                  </a:cubicBezTo>
                  <a:cubicBezTo>
                    <a:pt x="51" y="40"/>
                    <a:pt x="50" y="39"/>
                    <a:pt x="49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232" y="148"/>
                    <a:pt x="232" y="148"/>
                    <a:pt x="232" y="148"/>
                  </a:cubicBezTo>
                  <a:cubicBezTo>
                    <a:pt x="233" y="149"/>
                    <a:pt x="234" y="149"/>
                    <a:pt x="235" y="148"/>
                  </a:cubicBezTo>
                  <a:cubicBezTo>
                    <a:pt x="235" y="147"/>
                    <a:pt x="235" y="147"/>
                    <a:pt x="235" y="147"/>
                  </a:cubicBezTo>
                  <a:cubicBezTo>
                    <a:pt x="235" y="146"/>
                    <a:pt x="235" y="146"/>
                    <a:pt x="235" y="145"/>
                  </a:cubicBezTo>
                  <a:cubicBezTo>
                    <a:pt x="235" y="145"/>
                    <a:pt x="234" y="145"/>
                    <a:pt x="234" y="145"/>
                  </a:cubicBezTo>
                  <a:cubicBezTo>
                    <a:pt x="233" y="144"/>
                    <a:pt x="232" y="143"/>
                    <a:pt x="230" y="142"/>
                  </a:cubicBezTo>
                  <a:cubicBezTo>
                    <a:pt x="213" y="130"/>
                    <a:pt x="157" y="96"/>
                    <a:pt x="104" y="64"/>
                  </a:cubicBezTo>
                  <a:cubicBezTo>
                    <a:pt x="78" y="48"/>
                    <a:pt x="53" y="32"/>
                    <a:pt x="34" y="21"/>
                  </a:cubicBezTo>
                  <a:cubicBezTo>
                    <a:pt x="25" y="15"/>
                    <a:pt x="17" y="10"/>
                    <a:pt x="12" y="7"/>
                  </a:cubicBezTo>
                  <a:cubicBezTo>
                    <a:pt x="9" y="5"/>
                    <a:pt x="7" y="3"/>
                    <a:pt x="6" y="2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1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4" y="6"/>
                    <a:pt x="6" y="7"/>
                  </a:cubicBezTo>
                  <a:cubicBezTo>
                    <a:pt x="22" y="18"/>
                    <a:pt x="79" y="53"/>
                    <a:pt x="131" y="85"/>
                  </a:cubicBezTo>
                  <a:cubicBezTo>
                    <a:pt x="158" y="101"/>
                    <a:pt x="183" y="117"/>
                    <a:pt x="201" y="128"/>
                  </a:cubicBezTo>
                  <a:cubicBezTo>
                    <a:pt x="211" y="134"/>
                    <a:pt x="218" y="139"/>
                    <a:pt x="224" y="142"/>
                  </a:cubicBezTo>
                  <a:cubicBezTo>
                    <a:pt x="226" y="144"/>
                    <a:pt x="229" y="146"/>
                    <a:pt x="230" y="147"/>
                  </a:cubicBezTo>
                  <a:cubicBezTo>
                    <a:pt x="231" y="147"/>
                    <a:pt x="231" y="147"/>
                    <a:pt x="231" y="148"/>
                  </a:cubicBezTo>
                  <a:cubicBezTo>
                    <a:pt x="232" y="148"/>
                    <a:pt x="232" y="148"/>
                    <a:pt x="232" y="148"/>
                  </a:cubicBezTo>
                  <a:cubicBezTo>
                    <a:pt x="232" y="147"/>
                    <a:pt x="232" y="147"/>
                    <a:pt x="232" y="147"/>
                  </a:cubicBezTo>
                  <a:cubicBezTo>
                    <a:pt x="232" y="148"/>
                    <a:pt x="232" y="148"/>
                    <a:pt x="232" y="148"/>
                  </a:cubicBezTo>
                  <a:cubicBezTo>
                    <a:pt x="232" y="148"/>
                    <a:pt x="232" y="148"/>
                    <a:pt x="232" y="148"/>
                  </a:cubicBezTo>
                  <a:cubicBezTo>
                    <a:pt x="232" y="147"/>
                    <a:pt x="232" y="147"/>
                    <a:pt x="232" y="147"/>
                  </a:cubicBezTo>
                  <a:cubicBezTo>
                    <a:pt x="232" y="148"/>
                    <a:pt x="232" y="148"/>
                    <a:pt x="232" y="148"/>
                  </a:cubicBezTo>
                  <a:cubicBezTo>
                    <a:pt x="233" y="147"/>
                    <a:pt x="233" y="147"/>
                    <a:pt x="233" y="147"/>
                  </a:cubicBezTo>
                  <a:cubicBezTo>
                    <a:pt x="231" y="147"/>
                    <a:pt x="231" y="147"/>
                    <a:pt x="231" y="147"/>
                  </a:cubicBezTo>
                  <a:cubicBezTo>
                    <a:pt x="231" y="147"/>
                    <a:pt x="232" y="148"/>
                    <a:pt x="232" y="148"/>
                  </a:cubicBezTo>
                  <a:cubicBezTo>
                    <a:pt x="233" y="147"/>
                    <a:pt x="233" y="147"/>
                    <a:pt x="233" y="147"/>
                  </a:cubicBezTo>
                  <a:cubicBezTo>
                    <a:pt x="231" y="147"/>
                    <a:pt x="231" y="147"/>
                    <a:pt x="231" y="147"/>
                  </a:cubicBezTo>
                  <a:cubicBezTo>
                    <a:pt x="233" y="147"/>
                    <a:pt x="233" y="147"/>
                    <a:pt x="233" y="147"/>
                  </a:cubicBezTo>
                  <a:cubicBezTo>
                    <a:pt x="232" y="146"/>
                    <a:pt x="232" y="146"/>
                    <a:pt x="232" y="146"/>
                  </a:cubicBezTo>
                  <a:cubicBezTo>
                    <a:pt x="231" y="147"/>
                    <a:pt x="231" y="147"/>
                    <a:pt x="231" y="147"/>
                  </a:cubicBezTo>
                  <a:cubicBezTo>
                    <a:pt x="233" y="147"/>
                    <a:pt x="233" y="147"/>
                    <a:pt x="233" y="147"/>
                  </a:cubicBezTo>
                  <a:cubicBezTo>
                    <a:pt x="232" y="146"/>
                    <a:pt x="232" y="146"/>
                    <a:pt x="232" y="146"/>
                  </a:cubicBezTo>
                  <a:cubicBezTo>
                    <a:pt x="233" y="147"/>
                    <a:pt x="233" y="147"/>
                    <a:pt x="233" y="147"/>
                  </a:cubicBezTo>
                  <a:cubicBezTo>
                    <a:pt x="234" y="145"/>
                    <a:pt x="234" y="145"/>
                    <a:pt x="234" y="14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5"/>
                    <a:pt x="45" y="35"/>
                    <a:pt x="44" y="36"/>
                  </a:cubicBezTo>
                  <a:cubicBezTo>
                    <a:pt x="44" y="36"/>
                    <a:pt x="44" y="37"/>
                    <a:pt x="44" y="37"/>
                  </a:cubicBezTo>
                  <a:cubicBezTo>
                    <a:pt x="44" y="38"/>
                    <a:pt x="44" y="39"/>
                    <a:pt x="45" y="39"/>
                  </a:cubicBezTo>
                  <a:cubicBezTo>
                    <a:pt x="46" y="41"/>
                    <a:pt x="47" y="42"/>
                    <a:pt x="49" y="43"/>
                  </a:cubicBezTo>
                  <a:cubicBezTo>
                    <a:pt x="56" y="49"/>
                    <a:pt x="70" y="58"/>
                    <a:pt x="87" y="69"/>
                  </a:cubicBezTo>
                  <a:cubicBezTo>
                    <a:pt x="139" y="101"/>
                    <a:pt x="220" y="148"/>
                    <a:pt x="221" y="148"/>
                  </a:cubicBezTo>
                  <a:cubicBezTo>
                    <a:pt x="221" y="149"/>
                    <a:pt x="223" y="149"/>
                    <a:pt x="223" y="148"/>
                  </a:cubicBezTo>
                  <a:cubicBezTo>
                    <a:pt x="224" y="147"/>
                    <a:pt x="224" y="145"/>
                    <a:pt x="223" y="145"/>
                  </a:cubicBezTo>
                  <a:cubicBezTo>
                    <a:pt x="223" y="145"/>
                    <a:pt x="183" y="121"/>
                    <a:pt x="142" y="96"/>
                  </a:cubicBezTo>
                  <a:cubicBezTo>
                    <a:pt x="122" y="84"/>
                    <a:pt x="101" y="72"/>
                    <a:pt x="85" y="63"/>
                  </a:cubicBezTo>
                  <a:cubicBezTo>
                    <a:pt x="76" y="58"/>
                    <a:pt x="69" y="55"/>
                    <a:pt x="64" y="52"/>
                  </a:cubicBezTo>
                  <a:cubicBezTo>
                    <a:pt x="61" y="51"/>
                    <a:pt x="59" y="49"/>
                    <a:pt x="57" y="49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4" y="48"/>
                    <a:pt x="53" y="47"/>
                    <a:pt x="53" y="47"/>
                  </a:cubicBezTo>
                  <a:cubicBezTo>
                    <a:pt x="52" y="47"/>
                    <a:pt x="52" y="48"/>
                    <a:pt x="52" y="48"/>
                  </a:cubicBezTo>
                  <a:cubicBezTo>
                    <a:pt x="51" y="48"/>
                    <a:pt x="51" y="48"/>
                    <a:pt x="51" y="49"/>
                  </a:cubicBezTo>
                  <a:cubicBezTo>
                    <a:pt x="50" y="50"/>
                    <a:pt x="50" y="51"/>
                    <a:pt x="51" y="51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8" y="147"/>
                    <a:pt x="208" y="147"/>
                    <a:pt x="208" y="147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173" y="124"/>
                    <a:pt x="137" y="103"/>
                  </a:cubicBezTo>
                  <a:cubicBezTo>
                    <a:pt x="118" y="93"/>
                    <a:pt x="100" y="83"/>
                    <a:pt x="86" y="75"/>
                  </a:cubicBezTo>
                  <a:cubicBezTo>
                    <a:pt x="79" y="71"/>
                    <a:pt x="73" y="68"/>
                    <a:pt x="69" y="65"/>
                  </a:cubicBezTo>
                  <a:cubicBezTo>
                    <a:pt x="67" y="64"/>
                    <a:pt x="65" y="63"/>
                    <a:pt x="64" y="63"/>
                  </a:cubicBezTo>
                  <a:cubicBezTo>
                    <a:pt x="64" y="62"/>
                    <a:pt x="63" y="62"/>
                    <a:pt x="63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2"/>
                    <a:pt x="62" y="62"/>
                    <a:pt x="61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0" y="62"/>
                    <a:pt x="60" y="62"/>
                    <a:pt x="59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4"/>
                  </a:cubicBezTo>
                  <a:cubicBezTo>
                    <a:pt x="59" y="64"/>
                    <a:pt x="59" y="65"/>
                    <a:pt x="60" y="65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2" y="68"/>
                    <a:pt x="66" y="70"/>
                    <a:pt x="70" y="73"/>
                  </a:cubicBezTo>
                  <a:cubicBezTo>
                    <a:pt x="86" y="84"/>
                    <a:pt x="119" y="102"/>
                    <a:pt x="147" y="119"/>
                  </a:cubicBezTo>
                  <a:cubicBezTo>
                    <a:pt x="161" y="128"/>
                    <a:pt x="174" y="135"/>
                    <a:pt x="184" y="141"/>
                  </a:cubicBezTo>
                  <a:cubicBezTo>
                    <a:pt x="189" y="144"/>
                    <a:pt x="192" y="147"/>
                    <a:pt x="195" y="149"/>
                  </a:cubicBezTo>
                  <a:cubicBezTo>
                    <a:pt x="196" y="150"/>
                    <a:pt x="197" y="150"/>
                    <a:pt x="198" y="151"/>
                  </a:cubicBezTo>
                  <a:cubicBezTo>
                    <a:pt x="199" y="151"/>
                    <a:pt x="199" y="151"/>
                    <a:pt x="199" y="151"/>
                  </a:cubicBezTo>
                  <a:cubicBezTo>
                    <a:pt x="199" y="151"/>
                    <a:pt x="199" y="151"/>
                    <a:pt x="199" y="151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198" y="151"/>
                    <a:pt x="198" y="151"/>
                    <a:pt x="198" y="151"/>
                  </a:cubicBezTo>
                  <a:cubicBezTo>
                    <a:pt x="199" y="151"/>
                    <a:pt x="199" y="151"/>
                    <a:pt x="199" y="151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198" y="151"/>
                    <a:pt x="198" y="151"/>
                    <a:pt x="198" y="151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198" y="151"/>
                    <a:pt x="198" y="151"/>
                    <a:pt x="198" y="151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49"/>
                    <a:pt x="199" y="149"/>
                    <a:pt x="199" y="150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9"/>
                    <a:pt x="201" y="149"/>
                    <a:pt x="200" y="148"/>
                  </a:cubicBezTo>
                  <a:cubicBezTo>
                    <a:pt x="199" y="148"/>
                    <a:pt x="195" y="146"/>
                    <a:pt x="190" y="143"/>
                  </a:cubicBezTo>
                  <a:cubicBezTo>
                    <a:pt x="174" y="134"/>
                    <a:pt x="141" y="116"/>
                    <a:pt x="113" y="100"/>
                  </a:cubicBezTo>
                  <a:cubicBezTo>
                    <a:pt x="99" y="92"/>
                    <a:pt x="85" y="84"/>
                    <a:pt x="76" y="79"/>
                  </a:cubicBezTo>
                  <a:cubicBezTo>
                    <a:pt x="66" y="73"/>
                    <a:pt x="60" y="70"/>
                    <a:pt x="60" y="70"/>
                  </a:cubicBezTo>
                  <a:cubicBezTo>
                    <a:pt x="59" y="69"/>
                    <a:pt x="58" y="70"/>
                    <a:pt x="57" y="70"/>
                  </a:cubicBezTo>
                  <a:cubicBezTo>
                    <a:pt x="57" y="71"/>
                    <a:pt x="57" y="73"/>
                    <a:pt x="58" y="73"/>
                  </a:cubicBezTo>
                  <a:cubicBezTo>
                    <a:pt x="58" y="73"/>
                    <a:pt x="60" y="74"/>
                    <a:pt x="64" y="77"/>
                  </a:cubicBezTo>
                  <a:cubicBezTo>
                    <a:pt x="77" y="84"/>
                    <a:pt x="110" y="104"/>
                    <a:pt x="140" y="122"/>
                  </a:cubicBezTo>
                  <a:cubicBezTo>
                    <a:pt x="154" y="131"/>
                    <a:pt x="168" y="139"/>
                    <a:pt x="179" y="146"/>
                  </a:cubicBezTo>
                  <a:cubicBezTo>
                    <a:pt x="184" y="149"/>
                    <a:pt x="188" y="152"/>
                    <a:pt x="191" y="154"/>
                  </a:cubicBezTo>
                  <a:cubicBezTo>
                    <a:pt x="192" y="156"/>
                    <a:pt x="193" y="156"/>
                    <a:pt x="194" y="157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6" y="157"/>
                    <a:pt x="196" y="157"/>
                    <a:pt x="196" y="157"/>
                  </a:cubicBezTo>
                  <a:cubicBezTo>
                    <a:pt x="195" y="157"/>
                    <a:pt x="195" y="157"/>
                    <a:pt x="195" y="157"/>
                  </a:cubicBezTo>
                  <a:cubicBezTo>
                    <a:pt x="195" y="158"/>
                    <a:pt x="195" y="158"/>
                    <a:pt x="195" y="158"/>
                  </a:cubicBezTo>
                  <a:cubicBezTo>
                    <a:pt x="196" y="157"/>
                    <a:pt x="196" y="157"/>
                    <a:pt x="196" y="157"/>
                  </a:cubicBezTo>
                  <a:cubicBezTo>
                    <a:pt x="195" y="157"/>
                    <a:pt x="195" y="157"/>
                    <a:pt x="195" y="157"/>
                  </a:cubicBezTo>
                  <a:cubicBezTo>
                    <a:pt x="196" y="157"/>
                    <a:pt x="196" y="157"/>
                    <a:pt x="196" y="157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5" y="157"/>
                    <a:pt x="195" y="157"/>
                    <a:pt x="195" y="157"/>
                  </a:cubicBezTo>
                  <a:cubicBezTo>
                    <a:pt x="196" y="157"/>
                    <a:pt x="196" y="157"/>
                    <a:pt x="196" y="157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8" y="156"/>
                    <a:pt x="165" y="135"/>
                    <a:pt x="130" y="115"/>
                  </a:cubicBezTo>
                  <a:cubicBezTo>
                    <a:pt x="113" y="104"/>
                    <a:pt x="96" y="94"/>
                    <a:pt x="82" y="86"/>
                  </a:cubicBezTo>
                  <a:cubicBezTo>
                    <a:pt x="75" y="82"/>
                    <a:pt x="69" y="79"/>
                    <a:pt x="64" y="77"/>
                  </a:cubicBezTo>
                  <a:cubicBezTo>
                    <a:pt x="62" y="76"/>
                    <a:pt x="60" y="75"/>
                    <a:pt x="58" y="74"/>
                  </a:cubicBezTo>
                  <a:cubicBezTo>
                    <a:pt x="57" y="74"/>
                    <a:pt x="57" y="74"/>
                    <a:pt x="56" y="74"/>
                  </a:cubicBezTo>
                  <a:cubicBezTo>
                    <a:pt x="56" y="73"/>
                    <a:pt x="55" y="73"/>
                    <a:pt x="54" y="73"/>
                  </a:cubicBezTo>
                  <a:cubicBezTo>
                    <a:pt x="54" y="73"/>
                    <a:pt x="54" y="73"/>
                    <a:pt x="53" y="73"/>
                  </a:cubicBezTo>
                  <a:cubicBezTo>
                    <a:pt x="53" y="74"/>
                    <a:pt x="52" y="74"/>
                    <a:pt x="52" y="74"/>
                  </a:cubicBezTo>
                  <a:cubicBezTo>
                    <a:pt x="51" y="75"/>
                    <a:pt x="52" y="77"/>
                    <a:pt x="53" y="77"/>
                  </a:cubicBezTo>
                  <a:cubicBezTo>
                    <a:pt x="160" y="144"/>
                    <a:pt x="160" y="144"/>
                    <a:pt x="160" y="144"/>
                  </a:cubicBezTo>
                  <a:cubicBezTo>
                    <a:pt x="143" y="136"/>
                    <a:pt x="143" y="136"/>
                    <a:pt x="143" y="136"/>
                  </a:cubicBezTo>
                  <a:cubicBezTo>
                    <a:pt x="142" y="136"/>
                    <a:pt x="141" y="136"/>
                    <a:pt x="141" y="137"/>
                  </a:cubicBezTo>
                  <a:cubicBezTo>
                    <a:pt x="140" y="138"/>
                    <a:pt x="140" y="139"/>
                    <a:pt x="141" y="140"/>
                  </a:cubicBezTo>
                  <a:cubicBezTo>
                    <a:pt x="153" y="147"/>
                    <a:pt x="153" y="147"/>
                    <a:pt x="153" y="147"/>
                  </a:cubicBezTo>
                  <a:cubicBezTo>
                    <a:pt x="140" y="141"/>
                    <a:pt x="140" y="141"/>
                    <a:pt x="140" y="141"/>
                  </a:cubicBezTo>
                  <a:cubicBezTo>
                    <a:pt x="139" y="140"/>
                    <a:pt x="138" y="140"/>
                    <a:pt x="138" y="141"/>
                  </a:cubicBezTo>
                  <a:cubicBezTo>
                    <a:pt x="137" y="142"/>
                    <a:pt x="137" y="142"/>
                    <a:pt x="137" y="142"/>
                  </a:cubicBezTo>
                  <a:cubicBezTo>
                    <a:pt x="137" y="143"/>
                    <a:pt x="137" y="143"/>
                    <a:pt x="138" y="143"/>
                  </a:cubicBezTo>
                  <a:cubicBezTo>
                    <a:pt x="138" y="144"/>
                    <a:pt x="138" y="144"/>
                    <a:pt x="138" y="144"/>
                  </a:cubicBezTo>
                  <a:cubicBezTo>
                    <a:pt x="139" y="145"/>
                    <a:pt x="140" y="146"/>
                    <a:pt x="142" y="147"/>
                  </a:cubicBezTo>
                  <a:cubicBezTo>
                    <a:pt x="147" y="151"/>
                    <a:pt x="159" y="158"/>
                    <a:pt x="168" y="163"/>
                  </a:cubicBezTo>
                  <a:cubicBezTo>
                    <a:pt x="173" y="166"/>
                    <a:pt x="178" y="169"/>
                    <a:pt x="181" y="171"/>
                  </a:cubicBezTo>
                  <a:cubicBezTo>
                    <a:pt x="183" y="172"/>
                    <a:pt x="184" y="173"/>
                    <a:pt x="185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3"/>
                    <a:pt x="186" y="173"/>
                    <a:pt x="186" y="173"/>
                  </a:cubicBezTo>
                  <a:cubicBezTo>
                    <a:pt x="186" y="173"/>
                    <a:pt x="186" y="173"/>
                    <a:pt x="186" y="174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3"/>
                    <a:pt x="186" y="173"/>
                    <a:pt x="186" y="173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6" y="171"/>
                    <a:pt x="186" y="171"/>
                    <a:pt x="186" y="171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7" y="171"/>
                    <a:pt x="187" y="171"/>
                    <a:pt x="187" y="171"/>
                  </a:cubicBezTo>
                  <a:cubicBezTo>
                    <a:pt x="187" y="171"/>
                    <a:pt x="186" y="171"/>
                    <a:pt x="186" y="171"/>
                  </a:cubicBezTo>
                  <a:cubicBezTo>
                    <a:pt x="188" y="173"/>
                    <a:pt x="188" y="173"/>
                    <a:pt x="188" y="173"/>
                  </a:cubicBezTo>
                  <a:cubicBezTo>
                    <a:pt x="187" y="171"/>
                    <a:pt x="187" y="171"/>
                    <a:pt x="187" y="171"/>
                  </a:cubicBezTo>
                  <a:cubicBezTo>
                    <a:pt x="188" y="172"/>
                    <a:pt x="188" y="172"/>
                    <a:pt x="188" y="172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7" y="171"/>
                    <a:pt x="187" y="171"/>
                    <a:pt x="187" y="171"/>
                  </a:cubicBezTo>
                  <a:cubicBezTo>
                    <a:pt x="188" y="172"/>
                    <a:pt x="188" y="172"/>
                    <a:pt x="188" y="172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2"/>
                    <a:pt x="188" y="172"/>
                    <a:pt x="188" y="172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2"/>
                    <a:pt x="188" y="172"/>
                    <a:pt x="188" y="172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7" y="170"/>
                    <a:pt x="185" y="169"/>
                  </a:cubicBezTo>
                  <a:cubicBezTo>
                    <a:pt x="180" y="167"/>
                    <a:pt x="169" y="162"/>
                    <a:pt x="160" y="157"/>
                  </a:cubicBezTo>
                  <a:cubicBezTo>
                    <a:pt x="155" y="155"/>
                    <a:pt x="151" y="153"/>
                    <a:pt x="147" y="152"/>
                  </a:cubicBezTo>
                  <a:cubicBezTo>
                    <a:pt x="145" y="151"/>
                    <a:pt x="144" y="150"/>
                    <a:pt x="143" y="150"/>
                  </a:cubicBezTo>
                  <a:cubicBezTo>
                    <a:pt x="142" y="150"/>
                    <a:pt x="142" y="149"/>
                    <a:pt x="141" y="149"/>
                  </a:cubicBezTo>
                  <a:cubicBezTo>
                    <a:pt x="141" y="149"/>
                    <a:pt x="140" y="149"/>
                    <a:pt x="140" y="149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39" y="149"/>
                    <a:pt x="138" y="149"/>
                    <a:pt x="138" y="150"/>
                  </a:cubicBezTo>
                  <a:cubicBezTo>
                    <a:pt x="138" y="150"/>
                    <a:pt x="138" y="151"/>
                    <a:pt x="138" y="151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41" y="154"/>
                    <a:pt x="147" y="158"/>
                    <a:pt x="153" y="161"/>
                  </a:cubicBezTo>
                  <a:cubicBezTo>
                    <a:pt x="156" y="163"/>
                    <a:pt x="159" y="165"/>
                    <a:pt x="161" y="167"/>
                  </a:cubicBezTo>
                  <a:cubicBezTo>
                    <a:pt x="162" y="167"/>
                    <a:pt x="163" y="168"/>
                    <a:pt x="164" y="168"/>
                  </a:cubicBezTo>
                  <a:cubicBezTo>
                    <a:pt x="164" y="169"/>
                    <a:pt x="164" y="169"/>
                    <a:pt x="164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4" y="169"/>
                    <a:pt x="164" y="169"/>
                    <a:pt x="164" y="169"/>
                  </a:cubicBezTo>
                  <a:cubicBezTo>
                    <a:pt x="165" y="169"/>
                    <a:pt x="165" y="169"/>
                    <a:pt x="165" y="169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4" y="169"/>
                    <a:pt x="164" y="169"/>
                    <a:pt x="164" y="169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9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4" y="166"/>
                    <a:pt x="164" y="166"/>
                    <a:pt x="164" y="166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5" y="166"/>
                    <a:pt x="165" y="166"/>
                    <a:pt x="164" y="166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7"/>
                    <a:pt x="166" y="167"/>
                    <a:pt x="166" y="167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7"/>
                    <a:pt x="166" y="167"/>
                    <a:pt x="166" y="167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7"/>
                    <a:pt x="166" y="167"/>
                    <a:pt x="166" y="167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7"/>
                    <a:pt x="166" y="167"/>
                    <a:pt x="166" y="167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6" y="166"/>
                    <a:pt x="165" y="165"/>
                    <a:pt x="165" y="165"/>
                  </a:cubicBezTo>
                  <a:cubicBezTo>
                    <a:pt x="162" y="164"/>
                    <a:pt x="156" y="163"/>
                    <a:pt x="152" y="161"/>
                  </a:cubicBezTo>
                  <a:cubicBezTo>
                    <a:pt x="149" y="160"/>
                    <a:pt x="147" y="159"/>
                    <a:pt x="145" y="159"/>
                  </a:cubicBezTo>
                  <a:cubicBezTo>
                    <a:pt x="144" y="158"/>
                    <a:pt x="143" y="158"/>
                    <a:pt x="143" y="158"/>
                  </a:cubicBezTo>
                  <a:cubicBezTo>
                    <a:pt x="142" y="158"/>
                    <a:pt x="141" y="158"/>
                    <a:pt x="141" y="158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39" y="158"/>
                    <a:pt x="139" y="159"/>
                  </a:cubicBezTo>
                  <a:cubicBezTo>
                    <a:pt x="139" y="159"/>
                    <a:pt x="139" y="160"/>
                    <a:pt x="139" y="160"/>
                  </a:cubicBezTo>
                  <a:cubicBezTo>
                    <a:pt x="139" y="161"/>
                    <a:pt x="139" y="161"/>
                    <a:pt x="140" y="162"/>
                  </a:cubicBezTo>
                  <a:cubicBezTo>
                    <a:pt x="143" y="163"/>
                    <a:pt x="143" y="163"/>
                    <a:pt x="143" y="163"/>
                  </a:cubicBezTo>
                  <a:cubicBezTo>
                    <a:pt x="144" y="164"/>
                    <a:pt x="145" y="164"/>
                    <a:pt x="145" y="163"/>
                  </a:cubicBezTo>
                  <a:cubicBezTo>
                    <a:pt x="146" y="162"/>
                    <a:pt x="146" y="161"/>
                    <a:pt x="145" y="16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7"/>
            <p:cNvSpPr/>
            <p:nvPr/>
          </p:nvSpPr>
          <p:spPr bwMode="auto">
            <a:xfrm>
              <a:off x="4540251" y="1930400"/>
              <a:ext cx="95250" cy="73025"/>
            </a:xfrm>
            <a:custGeom>
              <a:avLst/>
              <a:gdLst>
                <a:gd name="T0" fmla="*/ 31 w 61"/>
                <a:gd name="T1" fmla="*/ 44 h 47"/>
                <a:gd name="T2" fmla="*/ 38 w 61"/>
                <a:gd name="T3" fmla="*/ 37 h 47"/>
                <a:gd name="T4" fmla="*/ 11 w 61"/>
                <a:gd name="T5" fmla="*/ 20 h 47"/>
                <a:gd name="T6" fmla="*/ 11 w 61"/>
                <a:gd name="T7" fmla="*/ 20 h 47"/>
                <a:gd name="T8" fmla="*/ 11 w 61"/>
                <a:gd name="T9" fmla="*/ 20 h 47"/>
                <a:gd name="T10" fmla="*/ 12 w 61"/>
                <a:gd name="T11" fmla="*/ 22 h 47"/>
                <a:gd name="T12" fmla="*/ 10 w 61"/>
                <a:gd name="T13" fmla="*/ 22 h 47"/>
                <a:gd name="T14" fmla="*/ 11 w 61"/>
                <a:gd name="T15" fmla="*/ 23 h 47"/>
                <a:gd name="T16" fmla="*/ 11 w 61"/>
                <a:gd name="T17" fmla="*/ 23 h 47"/>
                <a:gd name="T18" fmla="*/ 10 w 61"/>
                <a:gd name="T19" fmla="*/ 24 h 47"/>
                <a:gd name="T20" fmla="*/ 10 w 61"/>
                <a:gd name="T21" fmla="*/ 22 h 47"/>
                <a:gd name="T22" fmla="*/ 10 w 61"/>
                <a:gd name="T23" fmla="*/ 23 h 47"/>
                <a:gd name="T24" fmla="*/ 43 w 61"/>
                <a:gd name="T25" fmla="*/ 38 h 47"/>
                <a:gd name="T26" fmla="*/ 50 w 61"/>
                <a:gd name="T27" fmla="*/ 40 h 47"/>
                <a:gd name="T28" fmla="*/ 51 w 61"/>
                <a:gd name="T29" fmla="*/ 37 h 47"/>
                <a:gd name="T30" fmla="*/ 9 w 61"/>
                <a:gd name="T31" fmla="*/ 11 h 47"/>
                <a:gd name="T32" fmla="*/ 3 w 61"/>
                <a:gd name="T33" fmla="*/ 8 h 47"/>
                <a:gd name="T34" fmla="*/ 3 w 61"/>
                <a:gd name="T35" fmla="*/ 7 h 47"/>
                <a:gd name="T36" fmla="*/ 2 w 61"/>
                <a:gd name="T37" fmla="*/ 8 h 47"/>
                <a:gd name="T38" fmla="*/ 3 w 61"/>
                <a:gd name="T39" fmla="*/ 7 h 47"/>
                <a:gd name="T40" fmla="*/ 1 w 61"/>
                <a:gd name="T41" fmla="*/ 10 h 47"/>
                <a:gd name="T42" fmla="*/ 57 w 61"/>
                <a:gd name="T43" fmla="*/ 36 h 47"/>
                <a:gd name="T44" fmla="*/ 61 w 61"/>
                <a:gd name="T45" fmla="*/ 35 h 47"/>
                <a:gd name="T46" fmla="*/ 59 w 61"/>
                <a:gd name="T47" fmla="*/ 32 h 47"/>
                <a:gd name="T48" fmla="*/ 10 w 61"/>
                <a:gd name="T49" fmla="*/ 1 h 47"/>
                <a:gd name="T50" fmla="*/ 9 w 61"/>
                <a:gd name="T51" fmla="*/ 1 h 47"/>
                <a:gd name="T52" fmla="*/ 10 w 61"/>
                <a:gd name="T53" fmla="*/ 1 h 47"/>
                <a:gd name="T54" fmla="*/ 8 w 61"/>
                <a:gd name="T55" fmla="*/ 2 h 47"/>
                <a:gd name="T56" fmla="*/ 10 w 61"/>
                <a:gd name="T57" fmla="*/ 2 h 47"/>
                <a:gd name="T58" fmla="*/ 8 w 61"/>
                <a:gd name="T59" fmla="*/ 2 h 47"/>
                <a:gd name="T60" fmla="*/ 6 w 61"/>
                <a:gd name="T61" fmla="*/ 2 h 47"/>
                <a:gd name="T62" fmla="*/ 36 w 61"/>
                <a:gd name="T63" fmla="*/ 22 h 47"/>
                <a:gd name="T64" fmla="*/ 57 w 61"/>
                <a:gd name="T65" fmla="*/ 35 h 47"/>
                <a:gd name="T66" fmla="*/ 58 w 61"/>
                <a:gd name="T67" fmla="*/ 35 h 47"/>
                <a:gd name="T68" fmla="*/ 57 w 61"/>
                <a:gd name="T69" fmla="*/ 35 h 47"/>
                <a:gd name="T70" fmla="*/ 57 w 61"/>
                <a:gd name="T71" fmla="*/ 34 h 47"/>
                <a:gd name="T72" fmla="*/ 59 w 61"/>
                <a:gd name="T73" fmla="*/ 34 h 47"/>
                <a:gd name="T74" fmla="*/ 57 w 61"/>
                <a:gd name="T75" fmla="*/ 33 h 47"/>
                <a:gd name="T76" fmla="*/ 58 w 61"/>
                <a:gd name="T77" fmla="*/ 32 h 47"/>
                <a:gd name="T78" fmla="*/ 59 w 61"/>
                <a:gd name="T79" fmla="*/ 34 h 47"/>
                <a:gd name="T80" fmla="*/ 59 w 61"/>
                <a:gd name="T81" fmla="*/ 32 h 47"/>
                <a:gd name="T82" fmla="*/ 59 w 61"/>
                <a:gd name="T83" fmla="*/ 33 h 47"/>
                <a:gd name="T84" fmla="*/ 9 w 61"/>
                <a:gd name="T85" fmla="*/ 10 h 47"/>
                <a:gd name="T86" fmla="*/ 0 w 61"/>
                <a:gd name="T87" fmla="*/ 10 h 47"/>
                <a:gd name="T88" fmla="*/ 42 w 61"/>
                <a:gd name="T89" fmla="*/ 35 h 47"/>
                <a:gd name="T90" fmla="*/ 49 w 61"/>
                <a:gd name="T91" fmla="*/ 38 h 47"/>
                <a:gd name="T92" fmla="*/ 48 w 61"/>
                <a:gd name="T93" fmla="*/ 39 h 47"/>
                <a:gd name="T94" fmla="*/ 49 w 61"/>
                <a:gd name="T95" fmla="*/ 38 h 47"/>
                <a:gd name="T96" fmla="*/ 47 w 61"/>
                <a:gd name="T97" fmla="*/ 39 h 47"/>
                <a:gd name="T98" fmla="*/ 47 w 61"/>
                <a:gd name="T99" fmla="*/ 37 h 47"/>
                <a:gd name="T100" fmla="*/ 49 w 61"/>
                <a:gd name="T101" fmla="*/ 38 h 47"/>
                <a:gd name="T102" fmla="*/ 48 w 61"/>
                <a:gd name="T103" fmla="*/ 37 h 47"/>
                <a:gd name="T104" fmla="*/ 49 w 61"/>
                <a:gd name="T105" fmla="*/ 36 h 47"/>
                <a:gd name="T106" fmla="*/ 49 w 61"/>
                <a:gd name="T107" fmla="*/ 37 h 47"/>
                <a:gd name="T108" fmla="*/ 49 w 61"/>
                <a:gd name="T109" fmla="*/ 36 h 47"/>
                <a:gd name="T110" fmla="*/ 12 w 61"/>
                <a:gd name="T111" fmla="*/ 20 h 47"/>
                <a:gd name="T112" fmla="*/ 9 w 61"/>
                <a:gd name="T113" fmla="*/ 20 h 47"/>
                <a:gd name="T114" fmla="*/ 8 w 61"/>
                <a:gd name="T115" fmla="*/ 22 h 47"/>
                <a:gd name="T116" fmla="*/ 29 w 61"/>
                <a:gd name="T117" fmla="*/ 36 h 47"/>
                <a:gd name="T118" fmla="*/ 31 w 61"/>
                <a:gd name="T119" fmla="*/ 40 h 47"/>
                <a:gd name="T120" fmla="*/ 37 w 61"/>
                <a:gd name="T12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" h="47">
                  <a:moveTo>
                    <a:pt x="37" y="43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3" y="44"/>
                    <a:pt x="44" y="43"/>
                    <a:pt x="44" y="42"/>
                  </a:cubicBezTo>
                  <a:cubicBezTo>
                    <a:pt x="44" y="41"/>
                    <a:pt x="44" y="40"/>
                    <a:pt x="43" y="40"/>
                  </a:cubicBezTo>
                  <a:cubicBezTo>
                    <a:pt x="43" y="40"/>
                    <a:pt x="41" y="39"/>
                    <a:pt x="38" y="37"/>
                  </a:cubicBezTo>
                  <a:cubicBezTo>
                    <a:pt x="34" y="34"/>
                    <a:pt x="27" y="30"/>
                    <a:pt x="21" y="27"/>
                  </a:cubicBezTo>
                  <a:cubicBezTo>
                    <a:pt x="18" y="25"/>
                    <a:pt x="16" y="23"/>
                    <a:pt x="14" y="22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4"/>
                    <a:pt x="11" y="24"/>
                    <a:pt x="12" y="24"/>
                  </a:cubicBezTo>
                  <a:cubicBezTo>
                    <a:pt x="16" y="26"/>
                    <a:pt x="25" y="30"/>
                    <a:pt x="33" y="33"/>
                  </a:cubicBezTo>
                  <a:cubicBezTo>
                    <a:pt x="36" y="35"/>
                    <a:pt x="40" y="37"/>
                    <a:pt x="43" y="38"/>
                  </a:cubicBezTo>
                  <a:cubicBezTo>
                    <a:pt x="44" y="39"/>
                    <a:pt x="46" y="39"/>
                    <a:pt x="47" y="39"/>
                  </a:cubicBezTo>
                  <a:cubicBezTo>
                    <a:pt x="47" y="40"/>
                    <a:pt x="47" y="40"/>
                    <a:pt x="48" y="40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8"/>
                    <a:pt x="51" y="38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36"/>
                    <a:pt x="50" y="36"/>
                    <a:pt x="49" y="35"/>
                  </a:cubicBezTo>
                  <a:cubicBezTo>
                    <a:pt x="46" y="33"/>
                    <a:pt x="34" y="26"/>
                    <a:pt x="24" y="19"/>
                  </a:cubicBezTo>
                  <a:cubicBezTo>
                    <a:pt x="18" y="16"/>
                    <a:pt x="13" y="13"/>
                    <a:pt x="9" y="11"/>
                  </a:cubicBezTo>
                  <a:cubicBezTo>
                    <a:pt x="7" y="9"/>
                    <a:pt x="6" y="8"/>
                    <a:pt x="5" y="8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4" y="17"/>
                    <a:pt x="28" y="23"/>
                  </a:cubicBezTo>
                  <a:cubicBezTo>
                    <a:pt x="35" y="26"/>
                    <a:pt x="42" y="30"/>
                    <a:pt x="47" y="32"/>
                  </a:cubicBezTo>
                  <a:cubicBezTo>
                    <a:pt x="50" y="33"/>
                    <a:pt x="52" y="34"/>
                    <a:pt x="54" y="35"/>
                  </a:cubicBezTo>
                  <a:cubicBezTo>
                    <a:pt x="55" y="35"/>
                    <a:pt x="56" y="36"/>
                    <a:pt x="57" y="36"/>
                  </a:cubicBezTo>
                  <a:cubicBezTo>
                    <a:pt x="57" y="36"/>
                    <a:pt x="58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0" y="36"/>
                    <a:pt x="60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3"/>
                    <a:pt x="61" y="33"/>
                    <a:pt x="60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ubicBezTo>
                    <a:pt x="55" y="29"/>
                    <a:pt x="43" y="22"/>
                    <a:pt x="31" y="15"/>
                  </a:cubicBezTo>
                  <a:cubicBezTo>
                    <a:pt x="25" y="11"/>
                    <a:pt x="20" y="8"/>
                    <a:pt x="16" y="5"/>
                  </a:cubicBezTo>
                  <a:cubicBezTo>
                    <a:pt x="14" y="4"/>
                    <a:pt x="12" y="3"/>
                    <a:pt x="11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2"/>
                    <a:pt x="9" y="1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12" y="7"/>
                    <a:pt x="24" y="15"/>
                    <a:pt x="36" y="22"/>
                  </a:cubicBezTo>
                  <a:cubicBezTo>
                    <a:pt x="41" y="25"/>
                    <a:pt x="47" y="29"/>
                    <a:pt x="51" y="31"/>
                  </a:cubicBezTo>
                  <a:cubicBezTo>
                    <a:pt x="53" y="33"/>
                    <a:pt x="55" y="34"/>
                    <a:pt x="56" y="34"/>
                  </a:cubicBezTo>
                  <a:cubicBezTo>
                    <a:pt x="56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7" y="32"/>
                    <a:pt x="57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8" y="32"/>
                    <a:pt x="57" y="32"/>
                    <a:pt x="55" y="31"/>
                  </a:cubicBezTo>
                  <a:cubicBezTo>
                    <a:pt x="48" y="28"/>
                    <a:pt x="35" y="22"/>
                    <a:pt x="24" y="17"/>
                  </a:cubicBezTo>
                  <a:cubicBezTo>
                    <a:pt x="18" y="14"/>
                    <a:pt x="13" y="11"/>
                    <a:pt x="9" y="10"/>
                  </a:cubicBezTo>
                  <a:cubicBezTo>
                    <a:pt x="5" y="8"/>
                    <a:pt x="3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2" y="11"/>
                  </a:cubicBezTo>
                  <a:cubicBezTo>
                    <a:pt x="5" y="13"/>
                    <a:pt x="17" y="20"/>
                    <a:pt x="27" y="27"/>
                  </a:cubicBezTo>
                  <a:cubicBezTo>
                    <a:pt x="33" y="30"/>
                    <a:pt x="38" y="33"/>
                    <a:pt x="42" y="35"/>
                  </a:cubicBezTo>
                  <a:cubicBezTo>
                    <a:pt x="44" y="37"/>
                    <a:pt x="45" y="38"/>
                    <a:pt x="46" y="38"/>
                  </a:cubicBezTo>
                  <a:cubicBezTo>
                    <a:pt x="47" y="39"/>
                    <a:pt x="47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7" y="39"/>
                    <a:pt x="47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8"/>
                    <a:pt x="47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8" y="36"/>
                    <a:pt x="47" y="35"/>
                  </a:cubicBezTo>
                  <a:cubicBezTo>
                    <a:pt x="43" y="34"/>
                    <a:pt x="34" y="30"/>
                    <a:pt x="26" y="26"/>
                  </a:cubicBezTo>
                  <a:cubicBezTo>
                    <a:pt x="22" y="24"/>
                    <a:pt x="19" y="23"/>
                    <a:pt x="16" y="22"/>
                  </a:cubicBezTo>
                  <a:cubicBezTo>
                    <a:pt x="14" y="21"/>
                    <a:pt x="13" y="20"/>
                    <a:pt x="12" y="20"/>
                  </a:cubicBezTo>
                  <a:cubicBezTo>
                    <a:pt x="12" y="20"/>
                    <a:pt x="11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4"/>
                    <a:pt x="10" y="24"/>
                    <a:pt x="11" y="25"/>
                  </a:cubicBezTo>
                  <a:cubicBezTo>
                    <a:pt x="15" y="28"/>
                    <a:pt x="22" y="32"/>
                    <a:pt x="29" y="36"/>
                  </a:cubicBezTo>
                  <a:cubicBezTo>
                    <a:pt x="35" y="40"/>
                    <a:pt x="41" y="44"/>
                    <a:pt x="41" y="44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29" y="41"/>
                    <a:pt x="29" y="41"/>
                  </a:cubicBezTo>
                  <a:cubicBezTo>
                    <a:pt x="29" y="42"/>
                    <a:pt x="29" y="43"/>
                    <a:pt x="30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7"/>
                    <a:pt x="37" y="47"/>
                    <a:pt x="37" y="46"/>
                  </a:cubicBezTo>
                  <a:cubicBezTo>
                    <a:pt x="38" y="45"/>
                    <a:pt x="37" y="44"/>
                    <a:pt x="37" y="4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8"/>
            <p:cNvSpPr/>
            <p:nvPr/>
          </p:nvSpPr>
          <p:spPr bwMode="auto">
            <a:xfrm>
              <a:off x="4602163" y="1516063"/>
              <a:ext cx="300038" cy="369888"/>
            </a:xfrm>
            <a:custGeom>
              <a:avLst/>
              <a:gdLst>
                <a:gd name="T0" fmla="*/ 35 w 192"/>
                <a:gd name="T1" fmla="*/ 216 h 237"/>
                <a:gd name="T2" fmla="*/ 33 w 192"/>
                <a:gd name="T3" fmla="*/ 216 h 237"/>
                <a:gd name="T4" fmla="*/ 34 w 192"/>
                <a:gd name="T5" fmla="*/ 216 h 237"/>
                <a:gd name="T6" fmla="*/ 22 w 192"/>
                <a:gd name="T7" fmla="*/ 199 h 237"/>
                <a:gd name="T8" fmla="*/ 11 w 192"/>
                <a:gd name="T9" fmla="*/ 173 h 237"/>
                <a:gd name="T10" fmla="*/ 6 w 192"/>
                <a:gd name="T11" fmla="*/ 161 h 237"/>
                <a:gd name="T12" fmla="*/ 6 w 192"/>
                <a:gd name="T13" fmla="*/ 134 h 237"/>
                <a:gd name="T14" fmla="*/ 5 w 192"/>
                <a:gd name="T15" fmla="*/ 126 h 237"/>
                <a:gd name="T16" fmla="*/ 6 w 192"/>
                <a:gd name="T17" fmla="*/ 119 h 237"/>
                <a:gd name="T18" fmla="*/ 9 w 192"/>
                <a:gd name="T19" fmla="*/ 102 h 237"/>
                <a:gd name="T20" fmla="*/ 15 w 192"/>
                <a:gd name="T21" fmla="*/ 90 h 237"/>
                <a:gd name="T22" fmla="*/ 16 w 192"/>
                <a:gd name="T23" fmla="*/ 78 h 237"/>
                <a:gd name="T24" fmla="*/ 19 w 192"/>
                <a:gd name="T25" fmla="*/ 74 h 237"/>
                <a:gd name="T26" fmla="*/ 29 w 192"/>
                <a:gd name="T27" fmla="*/ 60 h 237"/>
                <a:gd name="T28" fmla="*/ 36 w 192"/>
                <a:gd name="T29" fmla="*/ 54 h 237"/>
                <a:gd name="T30" fmla="*/ 39 w 192"/>
                <a:gd name="T31" fmla="*/ 45 h 237"/>
                <a:gd name="T32" fmla="*/ 43 w 192"/>
                <a:gd name="T33" fmla="*/ 41 h 237"/>
                <a:gd name="T34" fmla="*/ 48 w 192"/>
                <a:gd name="T35" fmla="*/ 37 h 237"/>
                <a:gd name="T36" fmla="*/ 53 w 192"/>
                <a:gd name="T37" fmla="*/ 34 h 237"/>
                <a:gd name="T38" fmla="*/ 68 w 192"/>
                <a:gd name="T39" fmla="*/ 27 h 237"/>
                <a:gd name="T40" fmla="*/ 76 w 192"/>
                <a:gd name="T41" fmla="*/ 21 h 237"/>
                <a:gd name="T42" fmla="*/ 80 w 192"/>
                <a:gd name="T43" fmla="*/ 15 h 237"/>
                <a:gd name="T44" fmla="*/ 88 w 192"/>
                <a:gd name="T45" fmla="*/ 11 h 237"/>
                <a:gd name="T46" fmla="*/ 95 w 192"/>
                <a:gd name="T47" fmla="*/ 9 h 237"/>
                <a:gd name="T48" fmla="*/ 104 w 192"/>
                <a:gd name="T49" fmla="*/ 10 h 237"/>
                <a:gd name="T50" fmla="*/ 122 w 192"/>
                <a:gd name="T51" fmla="*/ 7 h 237"/>
                <a:gd name="T52" fmla="*/ 135 w 192"/>
                <a:gd name="T53" fmla="*/ 4 h 237"/>
                <a:gd name="T54" fmla="*/ 146 w 192"/>
                <a:gd name="T55" fmla="*/ 2 h 237"/>
                <a:gd name="T56" fmla="*/ 159 w 192"/>
                <a:gd name="T57" fmla="*/ 2 h 237"/>
                <a:gd name="T58" fmla="*/ 182 w 192"/>
                <a:gd name="T59" fmla="*/ 10 h 237"/>
                <a:gd name="T60" fmla="*/ 157 w 192"/>
                <a:gd name="T61" fmla="*/ 6 h 237"/>
                <a:gd name="T62" fmla="*/ 144 w 192"/>
                <a:gd name="T63" fmla="*/ 5 h 237"/>
                <a:gd name="T64" fmla="*/ 133 w 192"/>
                <a:gd name="T65" fmla="*/ 4 h 237"/>
                <a:gd name="T66" fmla="*/ 122 w 192"/>
                <a:gd name="T67" fmla="*/ 3 h 237"/>
                <a:gd name="T68" fmla="*/ 103 w 192"/>
                <a:gd name="T69" fmla="*/ 6 h 237"/>
                <a:gd name="T70" fmla="*/ 93 w 192"/>
                <a:gd name="T71" fmla="*/ 9 h 237"/>
                <a:gd name="T72" fmla="*/ 86 w 192"/>
                <a:gd name="T73" fmla="*/ 14 h 237"/>
                <a:gd name="T74" fmla="*/ 78 w 192"/>
                <a:gd name="T75" fmla="*/ 18 h 237"/>
                <a:gd name="T76" fmla="*/ 74 w 192"/>
                <a:gd name="T77" fmla="*/ 21 h 237"/>
                <a:gd name="T78" fmla="*/ 67 w 192"/>
                <a:gd name="T79" fmla="*/ 23 h 237"/>
                <a:gd name="T80" fmla="*/ 52 w 192"/>
                <a:gd name="T81" fmla="*/ 31 h 237"/>
                <a:gd name="T82" fmla="*/ 46 w 192"/>
                <a:gd name="T83" fmla="*/ 36 h 237"/>
                <a:gd name="T84" fmla="*/ 41 w 192"/>
                <a:gd name="T85" fmla="*/ 44 h 237"/>
                <a:gd name="T86" fmla="*/ 36 w 192"/>
                <a:gd name="T87" fmla="*/ 49 h 237"/>
                <a:gd name="T88" fmla="*/ 34 w 192"/>
                <a:gd name="T89" fmla="*/ 54 h 237"/>
                <a:gd name="T90" fmla="*/ 26 w 192"/>
                <a:gd name="T91" fmla="*/ 57 h 237"/>
                <a:gd name="T92" fmla="*/ 19 w 192"/>
                <a:gd name="T93" fmla="*/ 76 h 237"/>
                <a:gd name="T94" fmla="*/ 16 w 192"/>
                <a:gd name="T95" fmla="*/ 80 h 237"/>
                <a:gd name="T96" fmla="*/ 8 w 192"/>
                <a:gd name="T97" fmla="*/ 95 h 237"/>
                <a:gd name="T98" fmla="*/ 5 w 192"/>
                <a:gd name="T99" fmla="*/ 104 h 237"/>
                <a:gd name="T100" fmla="*/ 3 w 192"/>
                <a:gd name="T101" fmla="*/ 120 h 237"/>
                <a:gd name="T102" fmla="*/ 4 w 192"/>
                <a:gd name="T103" fmla="*/ 128 h 237"/>
                <a:gd name="T104" fmla="*/ 1 w 192"/>
                <a:gd name="T105" fmla="*/ 142 h 237"/>
                <a:gd name="T106" fmla="*/ 3 w 192"/>
                <a:gd name="T107" fmla="*/ 164 h 237"/>
                <a:gd name="T108" fmla="*/ 12 w 192"/>
                <a:gd name="T109" fmla="*/ 188 h 237"/>
                <a:gd name="T110" fmla="*/ 28 w 192"/>
                <a:gd name="T111" fmla="*/ 216 h 237"/>
                <a:gd name="T112" fmla="*/ 39 w 192"/>
                <a:gd name="T113" fmla="*/ 22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2" h="237">
                  <a:moveTo>
                    <a:pt x="51" y="233"/>
                  </a:moveTo>
                  <a:cubicBezTo>
                    <a:pt x="47" y="231"/>
                    <a:pt x="47" y="231"/>
                    <a:pt x="47" y="231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7" y="231"/>
                    <a:pt x="47" y="231"/>
                    <a:pt x="47" y="231"/>
                  </a:cubicBezTo>
                  <a:cubicBezTo>
                    <a:pt x="47" y="231"/>
                    <a:pt x="44" y="227"/>
                    <a:pt x="41" y="224"/>
                  </a:cubicBezTo>
                  <a:cubicBezTo>
                    <a:pt x="39" y="222"/>
                    <a:pt x="37" y="220"/>
                    <a:pt x="36" y="218"/>
                  </a:cubicBezTo>
                  <a:cubicBezTo>
                    <a:pt x="35" y="217"/>
                    <a:pt x="35" y="217"/>
                    <a:pt x="35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3" y="216"/>
                    <a:pt x="33" y="216"/>
                    <a:pt x="33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3" y="216"/>
                    <a:pt x="33" y="216"/>
                    <a:pt x="33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2" y="216"/>
                    <a:pt x="32" y="216"/>
                    <a:pt x="32" y="216"/>
                  </a:cubicBezTo>
                  <a:cubicBezTo>
                    <a:pt x="34" y="217"/>
                    <a:pt x="34" y="217"/>
                    <a:pt x="34" y="217"/>
                  </a:cubicBezTo>
                  <a:cubicBezTo>
                    <a:pt x="34" y="217"/>
                    <a:pt x="34" y="216"/>
                    <a:pt x="34" y="216"/>
                  </a:cubicBezTo>
                  <a:cubicBezTo>
                    <a:pt x="32" y="216"/>
                    <a:pt x="32" y="216"/>
                    <a:pt x="32" y="216"/>
                  </a:cubicBezTo>
                  <a:cubicBezTo>
                    <a:pt x="34" y="217"/>
                    <a:pt x="34" y="217"/>
                    <a:pt x="34" y="217"/>
                  </a:cubicBezTo>
                  <a:cubicBezTo>
                    <a:pt x="34" y="217"/>
                    <a:pt x="34" y="216"/>
                    <a:pt x="34" y="216"/>
                  </a:cubicBezTo>
                  <a:cubicBezTo>
                    <a:pt x="34" y="215"/>
                    <a:pt x="34" y="215"/>
                    <a:pt x="33" y="215"/>
                  </a:cubicBezTo>
                  <a:cubicBezTo>
                    <a:pt x="31" y="213"/>
                    <a:pt x="31" y="213"/>
                    <a:pt x="31" y="213"/>
                  </a:cubicBezTo>
                  <a:cubicBezTo>
                    <a:pt x="22" y="199"/>
                    <a:pt x="22" y="199"/>
                    <a:pt x="22" y="199"/>
                  </a:cubicBezTo>
                  <a:cubicBezTo>
                    <a:pt x="22" y="199"/>
                    <a:pt x="22" y="199"/>
                    <a:pt x="22" y="199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15" y="186"/>
                    <a:pt x="15" y="186"/>
                    <a:pt x="15" y="186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3" y="186"/>
                    <a:pt x="13" y="186"/>
                    <a:pt x="13" y="186"/>
                  </a:cubicBezTo>
                  <a:cubicBezTo>
                    <a:pt x="15" y="186"/>
                    <a:pt x="15" y="186"/>
                    <a:pt x="15" y="186"/>
                  </a:cubicBezTo>
                  <a:cubicBezTo>
                    <a:pt x="11" y="173"/>
                    <a:pt x="11" y="173"/>
                    <a:pt x="11" y="173"/>
                  </a:cubicBezTo>
                  <a:cubicBezTo>
                    <a:pt x="11" y="172"/>
                    <a:pt x="11" y="172"/>
                    <a:pt x="10" y="172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4"/>
                    <a:pt x="10" y="164"/>
                    <a:pt x="9" y="163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1"/>
                    <a:pt x="6" y="151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7" y="143"/>
                    <a:pt x="7" y="142"/>
                    <a:pt x="6" y="142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3"/>
                    <a:pt x="5" y="132"/>
                    <a:pt x="5" y="132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3" y="133"/>
                    <a:pt x="3" y="133"/>
                    <a:pt x="3" y="133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7" y="127"/>
                    <a:pt x="6" y="127"/>
                    <a:pt x="5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7" y="118"/>
                    <a:pt x="7" y="118"/>
                    <a:pt x="6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09"/>
                    <a:pt x="6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10" y="102"/>
                    <a:pt x="9" y="102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2" y="96"/>
                    <a:pt x="12" y="95"/>
                    <a:pt x="11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16" y="89"/>
                    <a:pt x="16" y="87"/>
                    <a:pt x="15" y="87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8" y="80"/>
                    <a:pt x="18" y="79"/>
                    <a:pt x="17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6"/>
                    <a:pt x="22" y="75"/>
                    <a:pt x="22" y="74"/>
                  </a:cubicBezTo>
                  <a:cubicBezTo>
                    <a:pt x="22" y="74"/>
                    <a:pt x="21" y="73"/>
                    <a:pt x="21" y="73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6" y="67"/>
                    <a:pt x="25" y="65"/>
                    <a:pt x="24" y="65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59"/>
                    <a:pt x="29" y="58"/>
                  </a:cubicBezTo>
                  <a:cubicBezTo>
                    <a:pt x="29" y="58"/>
                    <a:pt x="29" y="57"/>
                    <a:pt x="28" y="57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5"/>
                    <a:pt x="36" y="55"/>
                    <a:pt x="36" y="54"/>
                  </a:cubicBezTo>
                  <a:cubicBezTo>
                    <a:pt x="36" y="53"/>
                    <a:pt x="35" y="53"/>
                    <a:pt x="35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8"/>
                    <a:pt x="40" y="47"/>
                    <a:pt x="40" y="47"/>
                  </a:cubicBezTo>
                  <a:cubicBezTo>
                    <a:pt x="39" y="46"/>
                    <a:pt x="39" y="46"/>
                    <a:pt x="39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4"/>
                    <a:pt x="44" y="43"/>
                    <a:pt x="44" y="43"/>
                  </a:cubicBezTo>
                  <a:cubicBezTo>
                    <a:pt x="44" y="42"/>
                    <a:pt x="44" y="41"/>
                    <a:pt x="43" y="41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51" y="37"/>
                    <a:pt x="51" y="37"/>
                  </a:cubicBezTo>
                  <a:cubicBezTo>
                    <a:pt x="50" y="36"/>
                    <a:pt x="50" y="35"/>
                    <a:pt x="50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4"/>
                  </a:cubicBezTo>
                  <a:cubicBezTo>
                    <a:pt x="56" y="33"/>
                    <a:pt x="56" y="32"/>
                    <a:pt x="55" y="32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1" y="31"/>
                    <a:pt x="61" y="31"/>
                    <a:pt x="61" y="30"/>
                  </a:cubicBezTo>
                  <a:cubicBezTo>
                    <a:pt x="61" y="29"/>
                    <a:pt x="61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9" y="27"/>
                    <a:pt x="69" y="26"/>
                    <a:pt x="70" y="25"/>
                  </a:cubicBezTo>
                  <a:cubicBezTo>
                    <a:pt x="70" y="24"/>
                    <a:pt x="69" y="24"/>
                    <a:pt x="69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6" y="22"/>
                    <a:pt x="76" y="21"/>
                    <a:pt x="76" y="21"/>
                  </a:cubicBezTo>
                  <a:cubicBezTo>
                    <a:pt x="76" y="20"/>
                    <a:pt x="76" y="19"/>
                    <a:pt x="76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80" y="18"/>
                    <a:pt x="81" y="18"/>
                    <a:pt x="81" y="17"/>
                  </a:cubicBezTo>
                  <a:cubicBezTo>
                    <a:pt x="81" y="16"/>
                    <a:pt x="80" y="15"/>
                    <a:pt x="80" y="15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9" y="15"/>
                    <a:pt x="89" y="14"/>
                    <a:pt x="90" y="13"/>
                  </a:cubicBezTo>
                  <a:cubicBezTo>
                    <a:pt x="90" y="12"/>
                    <a:pt x="89" y="12"/>
                    <a:pt x="89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8" y="13"/>
                    <a:pt x="99" y="12"/>
                    <a:pt x="99" y="11"/>
                  </a:cubicBezTo>
                  <a:cubicBezTo>
                    <a:pt x="99" y="10"/>
                    <a:pt x="99" y="9"/>
                    <a:pt x="98" y="9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105" y="10"/>
                    <a:pt x="105" y="10"/>
                    <a:pt x="105" y="10"/>
                  </a:cubicBezTo>
                  <a:cubicBezTo>
                    <a:pt x="106" y="10"/>
                    <a:pt x="107" y="10"/>
                    <a:pt x="107" y="9"/>
                  </a:cubicBezTo>
                  <a:cubicBezTo>
                    <a:pt x="107" y="8"/>
                    <a:pt x="107" y="7"/>
                    <a:pt x="106" y="7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13" y="7"/>
                    <a:pt x="113" y="7"/>
                    <a:pt x="113" y="6"/>
                  </a:cubicBezTo>
                  <a:cubicBezTo>
                    <a:pt x="113" y="5"/>
                    <a:pt x="113" y="4"/>
                    <a:pt x="112" y="4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3" y="7"/>
                    <a:pt x="124" y="7"/>
                    <a:pt x="124" y="6"/>
                  </a:cubicBezTo>
                  <a:cubicBezTo>
                    <a:pt x="124" y="5"/>
                    <a:pt x="124" y="4"/>
                    <a:pt x="123" y="3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4" y="6"/>
                    <a:pt x="135" y="5"/>
                    <a:pt x="135" y="4"/>
                  </a:cubicBezTo>
                  <a:cubicBezTo>
                    <a:pt x="135" y="3"/>
                    <a:pt x="135" y="2"/>
                    <a:pt x="134" y="2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6" y="5"/>
                    <a:pt x="147" y="5"/>
                    <a:pt x="147" y="4"/>
                  </a:cubicBezTo>
                  <a:cubicBezTo>
                    <a:pt x="147" y="3"/>
                    <a:pt x="147" y="2"/>
                    <a:pt x="146" y="2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2" y="9"/>
                    <a:pt x="163" y="8"/>
                    <a:pt x="163" y="7"/>
                  </a:cubicBezTo>
                  <a:cubicBezTo>
                    <a:pt x="164" y="6"/>
                    <a:pt x="163" y="5"/>
                    <a:pt x="162" y="5"/>
                  </a:cubicBezTo>
                  <a:cubicBezTo>
                    <a:pt x="159" y="2"/>
                    <a:pt x="159" y="2"/>
                    <a:pt x="159" y="2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89" y="17"/>
                    <a:pt x="189" y="17"/>
                    <a:pt x="189" y="17"/>
                  </a:cubicBezTo>
                  <a:cubicBezTo>
                    <a:pt x="190" y="17"/>
                    <a:pt x="191" y="16"/>
                    <a:pt x="191" y="16"/>
                  </a:cubicBezTo>
                  <a:cubicBezTo>
                    <a:pt x="192" y="15"/>
                    <a:pt x="191" y="14"/>
                    <a:pt x="191" y="13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83" y="8"/>
                    <a:pt x="182" y="9"/>
                    <a:pt x="182" y="10"/>
                  </a:cubicBezTo>
                  <a:cubicBezTo>
                    <a:pt x="181" y="11"/>
                    <a:pt x="181" y="12"/>
                    <a:pt x="182" y="12"/>
                  </a:cubicBezTo>
                  <a:cubicBezTo>
                    <a:pt x="188" y="16"/>
                    <a:pt x="188" y="16"/>
                    <a:pt x="188" y="16"/>
                  </a:cubicBezTo>
                  <a:cubicBezTo>
                    <a:pt x="190" y="15"/>
                    <a:pt x="190" y="15"/>
                    <a:pt x="190" y="15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7" y="2"/>
                    <a:pt x="156" y="2"/>
                    <a:pt x="156" y="3"/>
                  </a:cubicBezTo>
                  <a:cubicBezTo>
                    <a:pt x="156" y="4"/>
                    <a:pt x="156" y="5"/>
                    <a:pt x="157" y="6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1" y="6"/>
                    <a:pt x="161" y="6"/>
                    <a:pt x="161" y="6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3" y="0"/>
                    <a:pt x="142" y="1"/>
                    <a:pt x="141" y="2"/>
                  </a:cubicBezTo>
                  <a:cubicBezTo>
                    <a:pt x="141" y="2"/>
                    <a:pt x="141" y="3"/>
                    <a:pt x="142" y="4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0" y="0"/>
                    <a:pt x="129" y="1"/>
                    <a:pt x="129" y="1"/>
                  </a:cubicBezTo>
                  <a:cubicBezTo>
                    <a:pt x="128" y="2"/>
                    <a:pt x="129" y="3"/>
                    <a:pt x="129" y="4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2"/>
                    <a:pt x="118" y="2"/>
                    <a:pt x="118" y="3"/>
                  </a:cubicBezTo>
                  <a:cubicBezTo>
                    <a:pt x="117" y="4"/>
                    <a:pt x="118" y="5"/>
                    <a:pt x="118" y="5"/>
                  </a:cubicBezTo>
                  <a:cubicBezTo>
                    <a:pt x="121" y="7"/>
                    <a:pt x="121" y="7"/>
                    <a:pt x="121" y="7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10" y="3"/>
                    <a:pt x="110" y="3"/>
                    <a:pt x="110" y="3"/>
                  </a:cubicBezTo>
                  <a:cubicBezTo>
                    <a:pt x="110" y="3"/>
                    <a:pt x="109" y="4"/>
                    <a:pt x="109" y="5"/>
                  </a:cubicBezTo>
                  <a:cubicBezTo>
                    <a:pt x="108" y="5"/>
                    <a:pt x="109" y="6"/>
                    <a:pt x="109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2" y="6"/>
                    <a:pt x="102" y="7"/>
                    <a:pt x="102" y="7"/>
                  </a:cubicBezTo>
                  <a:cubicBezTo>
                    <a:pt x="102" y="8"/>
                    <a:pt x="102" y="9"/>
                    <a:pt x="103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4" y="7"/>
                    <a:pt x="93" y="8"/>
                    <a:pt x="93" y="9"/>
                  </a:cubicBezTo>
                  <a:cubicBezTo>
                    <a:pt x="93" y="10"/>
                    <a:pt x="93" y="10"/>
                    <a:pt x="94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6" y="11"/>
                    <a:pt x="85" y="11"/>
                    <a:pt x="85" y="12"/>
                  </a:cubicBezTo>
                  <a:cubicBezTo>
                    <a:pt x="85" y="13"/>
                    <a:pt x="85" y="14"/>
                    <a:pt x="86" y="14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5" y="15"/>
                    <a:pt x="75" y="16"/>
                  </a:cubicBezTo>
                  <a:cubicBezTo>
                    <a:pt x="75" y="16"/>
                    <a:pt x="76" y="17"/>
                    <a:pt x="76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0" y="17"/>
                    <a:pt x="70" y="18"/>
                    <a:pt x="70" y="19"/>
                  </a:cubicBezTo>
                  <a:cubicBezTo>
                    <a:pt x="70" y="20"/>
                    <a:pt x="70" y="20"/>
                    <a:pt x="71" y="21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5" y="23"/>
                    <a:pt x="65" y="24"/>
                    <a:pt x="65" y="25"/>
                  </a:cubicBezTo>
                  <a:cubicBezTo>
                    <a:pt x="65" y="25"/>
                    <a:pt x="65" y="26"/>
                    <a:pt x="66" y="26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8"/>
                    <a:pt x="57" y="28"/>
                    <a:pt x="57" y="29"/>
                  </a:cubicBezTo>
                  <a:cubicBezTo>
                    <a:pt x="57" y="30"/>
                    <a:pt x="57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1" y="31"/>
                    <a:pt x="51" y="32"/>
                    <a:pt x="51" y="32"/>
                  </a:cubicBezTo>
                  <a:cubicBezTo>
                    <a:pt x="50" y="33"/>
                    <a:pt x="51" y="34"/>
                    <a:pt x="51" y="34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6" y="36"/>
                    <a:pt x="46" y="36"/>
                  </a:cubicBezTo>
                  <a:cubicBezTo>
                    <a:pt x="46" y="37"/>
                    <a:pt x="46" y="38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2"/>
                    <a:pt x="40" y="43"/>
                  </a:cubicBezTo>
                  <a:cubicBezTo>
                    <a:pt x="40" y="43"/>
                    <a:pt x="40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5" y="46"/>
                    <a:pt x="35" y="46"/>
                    <a:pt x="35" y="47"/>
                  </a:cubicBezTo>
                  <a:cubicBezTo>
                    <a:pt x="35" y="48"/>
                    <a:pt x="36" y="48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2"/>
                    <a:pt x="30" y="53"/>
                    <a:pt x="30" y="53"/>
                  </a:cubicBezTo>
                  <a:cubicBezTo>
                    <a:pt x="30" y="54"/>
                    <a:pt x="31" y="54"/>
                    <a:pt x="31" y="55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5" y="57"/>
                    <a:pt x="25" y="58"/>
                    <a:pt x="25" y="59"/>
                  </a:cubicBezTo>
                  <a:cubicBezTo>
                    <a:pt x="25" y="59"/>
                    <a:pt x="25" y="60"/>
                    <a:pt x="26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19" y="64"/>
                    <a:pt x="19" y="65"/>
                    <a:pt x="19" y="66"/>
                  </a:cubicBezTo>
                  <a:cubicBezTo>
                    <a:pt x="19" y="66"/>
                    <a:pt x="20" y="67"/>
                    <a:pt x="20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6" y="74"/>
                    <a:pt x="17" y="75"/>
                    <a:pt x="18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18" y="73"/>
                    <a:pt x="18" y="73"/>
                    <a:pt x="18" y="73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3" y="79"/>
                    <a:pt x="13" y="80"/>
                    <a:pt x="13" y="80"/>
                  </a:cubicBezTo>
                  <a:cubicBezTo>
                    <a:pt x="14" y="81"/>
                    <a:pt x="14" y="81"/>
                    <a:pt x="14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8"/>
                    <a:pt x="11" y="89"/>
                    <a:pt x="12" y="90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96"/>
                    <a:pt x="7" y="97"/>
                    <a:pt x="8" y="97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4" y="102"/>
                    <a:pt x="4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2" y="110"/>
                    <a:pt x="3" y="111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2" y="119"/>
                    <a:pt x="3" y="120"/>
                    <a:pt x="3" y="120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8"/>
                    <a:pt x="2" y="129"/>
                    <a:pt x="3" y="129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1" y="134"/>
                    <a:pt x="1" y="135"/>
                    <a:pt x="2" y="135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1" y="143"/>
                    <a:pt x="1" y="144"/>
                    <a:pt x="2" y="144"/>
                  </a:cubicBezTo>
                  <a:cubicBezTo>
                    <a:pt x="3" y="144"/>
                    <a:pt x="3" y="144"/>
                    <a:pt x="3" y="144"/>
                  </a:cubicBezTo>
                  <a:cubicBezTo>
                    <a:pt x="1" y="151"/>
                    <a:pt x="1" y="151"/>
                    <a:pt x="1" y="151"/>
                  </a:cubicBezTo>
                  <a:cubicBezTo>
                    <a:pt x="0" y="151"/>
                    <a:pt x="1" y="153"/>
                    <a:pt x="1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2" y="163"/>
                    <a:pt x="2" y="164"/>
                    <a:pt x="3" y="164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4"/>
                    <a:pt x="7" y="174"/>
                    <a:pt x="7" y="175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2" y="187"/>
                    <a:pt x="12" y="188"/>
                    <a:pt x="12" y="188"/>
                  </a:cubicBezTo>
                  <a:cubicBezTo>
                    <a:pt x="12" y="188"/>
                    <a:pt x="12" y="188"/>
                    <a:pt x="12" y="188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7" y="200"/>
                    <a:pt x="17" y="200"/>
                    <a:pt x="17" y="200"/>
                  </a:cubicBezTo>
                  <a:cubicBezTo>
                    <a:pt x="17" y="201"/>
                    <a:pt x="18" y="201"/>
                    <a:pt x="18" y="201"/>
                  </a:cubicBezTo>
                  <a:cubicBezTo>
                    <a:pt x="19" y="202"/>
                    <a:pt x="19" y="202"/>
                    <a:pt x="19" y="202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8" y="216"/>
                    <a:pt x="28" y="216"/>
                    <a:pt x="28" y="216"/>
                  </a:cubicBezTo>
                  <a:cubicBezTo>
                    <a:pt x="31" y="218"/>
                    <a:pt x="31" y="218"/>
                    <a:pt x="31" y="218"/>
                  </a:cubicBezTo>
                  <a:cubicBezTo>
                    <a:pt x="32" y="216"/>
                    <a:pt x="32" y="216"/>
                    <a:pt x="32" y="216"/>
                  </a:cubicBezTo>
                  <a:cubicBezTo>
                    <a:pt x="31" y="215"/>
                    <a:pt x="31" y="215"/>
                    <a:pt x="31" y="215"/>
                  </a:cubicBezTo>
                  <a:cubicBezTo>
                    <a:pt x="30" y="216"/>
                    <a:pt x="30" y="216"/>
                    <a:pt x="30" y="216"/>
                  </a:cubicBezTo>
                  <a:cubicBezTo>
                    <a:pt x="30" y="217"/>
                    <a:pt x="30" y="217"/>
                    <a:pt x="31" y="217"/>
                  </a:cubicBezTo>
                  <a:cubicBezTo>
                    <a:pt x="31" y="218"/>
                    <a:pt x="31" y="218"/>
                    <a:pt x="32" y="219"/>
                  </a:cubicBezTo>
                  <a:cubicBezTo>
                    <a:pt x="33" y="221"/>
                    <a:pt x="36" y="225"/>
                    <a:pt x="39" y="228"/>
                  </a:cubicBezTo>
                  <a:cubicBezTo>
                    <a:pt x="42" y="231"/>
                    <a:pt x="44" y="234"/>
                    <a:pt x="44" y="234"/>
                  </a:cubicBezTo>
                  <a:cubicBezTo>
                    <a:pt x="45" y="234"/>
                    <a:pt x="45" y="234"/>
                    <a:pt x="45" y="234"/>
                  </a:cubicBezTo>
                  <a:cubicBezTo>
                    <a:pt x="49" y="237"/>
                    <a:pt x="49" y="237"/>
                    <a:pt x="49" y="237"/>
                  </a:cubicBezTo>
                  <a:cubicBezTo>
                    <a:pt x="50" y="237"/>
                    <a:pt x="51" y="237"/>
                    <a:pt x="51" y="236"/>
                  </a:cubicBezTo>
                  <a:cubicBezTo>
                    <a:pt x="52" y="235"/>
                    <a:pt x="52" y="234"/>
                    <a:pt x="51" y="23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9"/>
            <p:cNvSpPr/>
            <p:nvPr/>
          </p:nvSpPr>
          <p:spPr bwMode="auto">
            <a:xfrm>
              <a:off x="4678363" y="1582738"/>
              <a:ext cx="346075" cy="354013"/>
            </a:xfrm>
            <a:custGeom>
              <a:avLst/>
              <a:gdLst>
                <a:gd name="T0" fmla="*/ 4 w 222"/>
                <a:gd name="T1" fmla="*/ 194 h 227"/>
                <a:gd name="T2" fmla="*/ 3 w 222"/>
                <a:gd name="T3" fmla="*/ 195 h 227"/>
                <a:gd name="T4" fmla="*/ 4 w 222"/>
                <a:gd name="T5" fmla="*/ 195 h 227"/>
                <a:gd name="T6" fmla="*/ 52 w 222"/>
                <a:gd name="T7" fmla="*/ 219 h 227"/>
                <a:gd name="T8" fmla="*/ 76 w 222"/>
                <a:gd name="T9" fmla="*/ 226 h 227"/>
                <a:gd name="T10" fmla="*/ 88 w 222"/>
                <a:gd name="T11" fmla="*/ 222 h 227"/>
                <a:gd name="T12" fmla="*/ 97 w 222"/>
                <a:gd name="T13" fmla="*/ 223 h 227"/>
                <a:gd name="T14" fmla="*/ 97 w 222"/>
                <a:gd name="T15" fmla="*/ 225 h 227"/>
                <a:gd name="T16" fmla="*/ 110 w 222"/>
                <a:gd name="T17" fmla="*/ 223 h 227"/>
                <a:gd name="T18" fmla="*/ 122 w 222"/>
                <a:gd name="T19" fmla="*/ 221 h 227"/>
                <a:gd name="T20" fmla="*/ 131 w 222"/>
                <a:gd name="T21" fmla="*/ 214 h 227"/>
                <a:gd name="T22" fmla="*/ 147 w 222"/>
                <a:gd name="T23" fmla="*/ 211 h 227"/>
                <a:gd name="T24" fmla="*/ 156 w 222"/>
                <a:gd name="T25" fmla="*/ 204 h 227"/>
                <a:gd name="T26" fmla="*/ 168 w 222"/>
                <a:gd name="T27" fmla="*/ 199 h 227"/>
                <a:gd name="T28" fmla="*/ 174 w 222"/>
                <a:gd name="T29" fmla="*/ 189 h 227"/>
                <a:gd name="T30" fmla="*/ 186 w 222"/>
                <a:gd name="T31" fmla="*/ 182 h 227"/>
                <a:gd name="T32" fmla="*/ 190 w 222"/>
                <a:gd name="T33" fmla="*/ 171 h 227"/>
                <a:gd name="T34" fmla="*/ 200 w 222"/>
                <a:gd name="T35" fmla="*/ 165 h 227"/>
                <a:gd name="T36" fmla="*/ 203 w 222"/>
                <a:gd name="T37" fmla="*/ 154 h 227"/>
                <a:gd name="T38" fmla="*/ 211 w 222"/>
                <a:gd name="T39" fmla="*/ 141 h 227"/>
                <a:gd name="T40" fmla="*/ 214 w 222"/>
                <a:gd name="T41" fmla="*/ 133 h 227"/>
                <a:gd name="T42" fmla="*/ 217 w 222"/>
                <a:gd name="T43" fmla="*/ 111 h 227"/>
                <a:gd name="T44" fmla="*/ 219 w 222"/>
                <a:gd name="T45" fmla="*/ 104 h 227"/>
                <a:gd name="T46" fmla="*/ 219 w 222"/>
                <a:gd name="T47" fmla="*/ 89 h 227"/>
                <a:gd name="T48" fmla="*/ 218 w 222"/>
                <a:gd name="T49" fmla="*/ 68 h 227"/>
                <a:gd name="T50" fmla="*/ 209 w 222"/>
                <a:gd name="T51" fmla="*/ 36 h 227"/>
                <a:gd name="T52" fmla="*/ 203 w 222"/>
                <a:gd name="T53" fmla="*/ 24 h 227"/>
                <a:gd name="T54" fmla="*/ 202 w 222"/>
                <a:gd name="T55" fmla="*/ 25 h 227"/>
                <a:gd name="T56" fmla="*/ 184 w 222"/>
                <a:gd name="T57" fmla="*/ 0 h 227"/>
                <a:gd name="T58" fmla="*/ 198 w 222"/>
                <a:gd name="T59" fmla="*/ 24 h 227"/>
                <a:gd name="T60" fmla="*/ 205 w 222"/>
                <a:gd name="T61" fmla="*/ 37 h 227"/>
                <a:gd name="T62" fmla="*/ 206 w 222"/>
                <a:gd name="T63" fmla="*/ 38 h 227"/>
                <a:gd name="T64" fmla="*/ 212 w 222"/>
                <a:gd name="T65" fmla="*/ 60 h 227"/>
                <a:gd name="T66" fmla="*/ 216 w 222"/>
                <a:gd name="T67" fmla="*/ 80 h 227"/>
                <a:gd name="T68" fmla="*/ 217 w 222"/>
                <a:gd name="T69" fmla="*/ 97 h 227"/>
                <a:gd name="T70" fmla="*/ 214 w 222"/>
                <a:gd name="T71" fmla="*/ 112 h 227"/>
                <a:gd name="T72" fmla="*/ 213 w 222"/>
                <a:gd name="T73" fmla="*/ 127 h 227"/>
                <a:gd name="T74" fmla="*/ 208 w 222"/>
                <a:gd name="T75" fmla="*/ 142 h 227"/>
                <a:gd name="T76" fmla="*/ 200 w 222"/>
                <a:gd name="T77" fmla="*/ 155 h 227"/>
                <a:gd name="T78" fmla="*/ 197 w 222"/>
                <a:gd name="T79" fmla="*/ 165 h 227"/>
                <a:gd name="T80" fmla="*/ 188 w 222"/>
                <a:gd name="T81" fmla="*/ 171 h 227"/>
                <a:gd name="T82" fmla="*/ 184 w 222"/>
                <a:gd name="T83" fmla="*/ 182 h 227"/>
                <a:gd name="T84" fmla="*/ 172 w 222"/>
                <a:gd name="T85" fmla="*/ 189 h 227"/>
                <a:gd name="T86" fmla="*/ 166 w 222"/>
                <a:gd name="T87" fmla="*/ 199 h 227"/>
                <a:gd name="T88" fmla="*/ 154 w 222"/>
                <a:gd name="T89" fmla="*/ 207 h 227"/>
                <a:gd name="T90" fmla="*/ 146 w 222"/>
                <a:gd name="T91" fmla="*/ 207 h 227"/>
                <a:gd name="T92" fmla="*/ 129 w 222"/>
                <a:gd name="T93" fmla="*/ 217 h 227"/>
                <a:gd name="T94" fmla="*/ 122 w 222"/>
                <a:gd name="T95" fmla="*/ 217 h 227"/>
                <a:gd name="T96" fmla="*/ 108 w 222"/>
                <a:gd name="T97" fmla="*/ 220 h 227"/>
                <a:gd name="T98" fmla="*/ 107 w 222"/>
                <a:gd name="T99" fmla="*/ 219 h 227"/>
                <a:gd name="T100" fmla="*/ 97 w 222"/>
                <a:gd name="T101" fmla="*/ 223 h 227"/>
                <a:gd name="T102" fmla="*/ 70 w 222"/>
                <a:gd name="T103" fmla="*/ 223 h 227"/>
                <a:gd name="T104" fmla="*/ 73 w 222"/>
                <a:gd name="T105" fmla="*/ 223 h 227"/>
                <a:gd name="T106" fmla="*/ 74 w 222"/>
                <a:gd name="T107" fmla="*/ 223 h 227"/>
                <a:gd name="T108" fmla="*/ 56 w 222"/>
                <a:gd name="T109" fmla="*/ 219 h 227"/>
                <a:gd name="T110" fmla="*/ 24 w 222"/>
                <a:gd name="T111" fmla="*/ 211 h 227"/>
                <a:gd name="T112" fmla="*/ 25 w 222"/>
                <a:gd name="T113" fmla="*/ 211 h 227"/>
                <a:gd name="T114" fmla="*/ 26 w 222"/>
                <a:gd name="T115" fmla="*/ 21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2" h="227">
                  <a:moveTo>
                    <a:pt x="28" y="211"/>
                  </a:moveTo>
                  <a:cubicBezTo>
                    <a:pt x="28" y="211"/>
                    <a:pt x="28" y="210"/>
                    <a:pt x="28" y="210"/>
                  </a:cubicBezTo>
                  <a:cubicBezTo>
                    <a:pt x="28" y="209"/>
                    <a:pt x="28" y="209"/>
                    <a:pt x="28" y="209"/>
                  </a:cubicBezTo>
                  <a:cubicBezTo>
                    <a:pt x="28" y="208"/>
                    <a:pt x="28" y="208"/>
                    <a:pt x="28" y="208"/>
                  </a:cubicBezTo>
                  <a:cubicBezTo>
                    <a:pt x="27" y="208"/>
                    <a:pt x="27" y="208"/>
                    <a:pt x="26" y="207"/>
                  </a:cubicBezTo>
                  <a:cubicBezTo>
                    <a:pt x="23" y="205"/>
                    <a:pt x="17" y="202"/>
                    <a:pt x="12" y="199"/>
                  </a:cubicBezTo>
                  <a:cubicBezTo>
                    <a:pt x="10" y="198"/>
                    <a:pt x="8" y="196"/>
                    <a:pt x="6" y="195"/>
                  </a:cubicBezTo>
                  <a:cubicBezTo>
                    <a:pt x="5" y="195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3" y="195"/>
                    <a:pt x="3" y="195"/>
                    <a:pt x="3" y="195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3" y="195"/>
                    <a:pt x="3" y="195"/>
                    <a:pt x="3" y="195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4" y="196"/>
                    <a:pt x="4" y="196"/>
                    <a:pt x="4" y="196"/>
                  </a:cubicBezTo>
                  <a:cubicBezTo>
                    <a:pt x="4" y="196"/>
                    <a:pt x="4" y="195"/>
                    <a:pt x="4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4" y="196"/>
                    <a:pt x="4" y="196"/>
                    <a:pt x="4" y="196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54" y="222"/>
                    <a:pt x="54" y="222"/>
                    <a:pt x="54" y="222"/>
                  </a:cubicBezTo>
                  <a:cubicBezTo>
                    <a:pt x="55" y="223"/>
                    <a:pt x="56" y="223"/>
                    <a:pt x="56" y="222"/>
                  </a:cubicBezTo>
                  <a:cubicBezTo>
                    <a:pt x="57" y="221"/>
                    <a:pt x="57" y="220"/>
                    <a:pt x="56" y="219"/>
                  </a:cubicBezTo>
                  <a:cubicBezTo>
                    <a:pt x="53" y="218"/>
                    <a:pt x="53" y="218"/>
                    <a:pt x="53" y="218"/>
                  </a:cubicBezTo>
                  <a:cubicBezTo>
                    <a:pt x="52" y="219"/>
                    <a:pt x="52" y="219"/>
                    <a:pt x="52" y="219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1"/>
                    <a:pt x="57" y="223"/>
                    <a:pt x="62" y="224"/>
                  </a:cubicBezTo>
                  <a:cubicBezTo>
                    <a:pt x="65" y="225"/>
                    <a:pt x="67" y="225"/>
                    <a:pt x="69" y="226"/>
                  </a:cubicBezTo>
                  <a:cubicBezTo>
                    <a:pt x="70" y="226"/>
                    <a:pt x="71" y="226"/>
                    <a:pt x="72" y="226"/>
                  </a:cubicBezTo>
                  <a:cubicBezTo>
                    <a:pt x="72" y="226"/>
                    <a:pt x="73" y="226"/>
                    <a:pt x="73" y="226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5" y="226"/>
                    <a:pt x="75" y="226"/>
                    <a:pt x="75" y="226"/>
                  </a:cubicBezTo>
                  <a:cubicBezTo>
                    <a:pt x="75" y="226"/>
                    <a:pt x="75" y="226"/>
                    <a:pt x="76" y="226"/>
                  </a:cubicBezTo>
                  <a:cubicBezTo>
                    <a:pt x="76" y="225"/>
                    <a:pt x="76" y="225"/>
                    <a:pt x="76" y="224"/>
                  </a:cubicBezTo>
                  <a:cubicBezTo>
                    <a:pt x="76" y="224"/>
                    <a:pt x="75" y="223"/>
                    <a:pt x="75" y="223"/>
                  </a:cubicBezTo>
                  <a:cubicBezTo>
                    <a:pt x="73" y="222"/>
                    <a:pt x="73" y="222"/>
                    <a:pt x="73" y="222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2" y="225"/>
                    <a:pt x="72" y="225"/>
                    <a:pt x="72" y="225"/>
                  </a:cubicBezTo>
                  <a:cubicBezTo>
                    <a:pt x="88" y="227"/>
                    <a:pt x="88" y="227"/>
                    <a:pt x="88" y="227"/>
                  </a:cubicBezTo>
                  <a:cubicBezTo>
                    <a:pt x="89" y="227"/>
                    <a:pt x="90" y="226"/>
                    <a:pt x="90" y="225"/>
                  </a:cubicBezTo>
                  <a:cubicBezTo>
                    <a:pt x="90" y="224"/>
                    <a:pt x="90" y="223"/>
                    <a:pt x="89" y="223"/>
                  </a:cubicBezTo>
                  <a:cubicBezTo>
                    <a:pt x="88" y="222"/>
                    <a:pt x="88" y="222"/>
                    <a:pt x="88" y="222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6"/>
                    <a:pt x="87" y="226"/>
                    <a:pt x="87" y="226"/>
                  </a:cubicBezTo>
                  <a:cubicBezTo>
                    <a:pt x="97" y="225"/>
                    <a:pt x="97" y="225"/>
                    <a:pt x="97" y="225"/>
                  </a:cubicBezTo>
                  <a:cubicBezTo>
                    <a:pt x="98" y="225"/>
                    <a:pt x="99" y="224"/>
                    <a:pt x="99" y="224"/>
                  </a:cubicBezTo>
                  <a:cubicBezTo>
                    <a:pt x="99" y="223"/>
                    <a:pt x="99" y="222"/>
                    <a:pt x="98" y="221"/>
                  </a:cubicBezTo>
                  <a:cubicBezTo>
                    <a:pt x="98" y="221"/>
                    <a:pt x="98" y="221"/>
                    <a:pt x="98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5"/>
                    <a:pt x="97" y="225"/>
                    <a:pt x="97" y="225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5"/>
                    <a:pt x="97" y="225"/>
                    <a:pt x="97" y="225"/>
                  </a:cubicBezTo>
                  <a:cubicBezTo>
                    <a:pt x="97" y="224"/>
                    <a:pt x="97" y="224"/>
                    <a:pt x="97" y="224"/>
                  </a:cubicBezTo>
                  <a:cubicBezTo>
                    <a:pt x="97" y="225"/>
                    <a:pt x="97" y="225"/>
                    <a:pt x="97" y="225"/>
                  </a:cubicBezTo>
                  <a:cubicBezTo>
                    <a:pt x="97" y="225"/>
                    <a:pt x="97" y="225"/>
                    <a:pt x="97" y="225"/>
                  </a:cubicBezTo>
                  <a:cubicBezTo>
                    <a:pt x="97" y="224"/>
                    <a:pt x="97" y="224"/>
                    <a:pt x="97" y="224"/>
                  </a:cubicBezTo>
                  <a:cubicBezTo>
                    <a:pt x="97" y="225"/>
                    <a:pt x="97" y="225"/>
                    <a:pt x="97" y="225"/>
                  </a:cubicBezTo>
                  <a:cubicBezTo>
                    <a:pt x="97" y="225"/>
                    <a:pt x="98" y="225"/>
                    <a:pt x="98" y="225"/>
                  </a:cubicBezTo>
                  <a:cubicBezTo>
                    <a:pt x="100" y="224"/>
                    <a:pt x="103" y="224"/>
                    <a:pt x="105" y="224"/>
                  </a:cubicBezTo>
                  <a:cubicBezTo>
                    <a:pt x="107" y="224"/>
                    <a:pt x="108" y="223"/>
                    <a:pt x="109" y="223"/>
                  </a:cubicBezTo>
                  <a:cubicBezTo>
                    <a:pt x="109" y="223"/>
                    <a:pt x="110" y="223"/>
                    <a:pt x="110" y="223"/>
                  </a:cubicBezTo>
                  <a:cubicBezTo>
                    <a:pt x="110" y="223"/>
                    <a:pt x="110" y="223"/>
                    <a:pt x="110" y="223"/>
                  </a:cubicBezTo>
                  <a:cubicBezTo>
                    <a:pt x="111" y="223"/>
                    <a:pt x="111" y="223"/>
                    <a:pt x="111" y="223"/>
                  </a:cubicBezTo>
                  <a:cubicBezTo>
                    <a:pt x="111" y="223"/>
                    <a:pt x="111" y="223"/>
                    <a:pt x="111" y="223"/>
                  </a:cubicBezTo>
                  <a:cubicBezTo>
                    <a:pt x="111" y="223"/>
                    <a:pt x="111" y="222"/>
                    <a:pt x="112" y="222"/>
                  </a:cubicBezTo>
                  <a:cubicBezTo>
                    <a:pt x="112" y="221"/>
                    <a:pt x="112" y="220"/>
                    <a:pt x="111" y="219"/>
                  </a:cubicBezTo>
                  <a:cubicBezTo>
                    <a:pt x="111" y="219"/>
                    <a:pt x="111" y="219"/>
                    <a:pt x="111" y="219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10" y="223"/>
                    <a:pt x="110" y="223"/>
                    <a:pt x="110" y="223"/>
                  </a:cubicBezTo>
                  <a:cubicBezTo>
                    <a:pt x="122" y="221"/>
                    <a:pt x="122" y="221"/>
                    <a:pt x="122" y="221"/>
                  </a:cubicBezTo>
                  <a:cubicBezTo>
                    <a:pt x="123" y="221"/>
                    <a:pt x="124" y="220"/>
                    <a:pt x="124" y="220"/>
                  </a:cubicBezTo>
                  <a:cubicBezTo>
                    <a:pt x="124" y="219"/>
                    <a:pt x="124" y="218"/>
                    <a:pt x="123" y="217"/>
                  </a:cubicBezTo>
                  <a:cubicBezTo>
                    <a:pt x="122" y="217"/>
                    <a:pt x="122" y="217"/>
                    <a:pt x="122" y="217"/>
                  </a:cubicBezTo>
                  <a:cubicBezTo>
                    <a:pt x="121" y="219"/>
                    <a:pt x="121" y="219"/>
                    <a:pt x="121" y="219"/>
                  </a:cubicBezTo>
                  <a:cubicBezTo>
                    <a:pt x="122" y="221"/>
                    <a:pt x="122" y="221"/>
                    <a:pt x="122" y="221"/>
                  </a:cubicBezTo>
                  <a:cubicBezTo>
                    <a:pt x="133" y="219"/>
                    <a:pt x="133" y="219"/>
                    <a:pt x="133" y="219"/>
                  </a:cubicBezTo>
                  <a:cubicBezTo>
                    <a:pt x="133" y="219"/>
                    <a:pt x="134" y="218"/>
                    <a:pt x="134" y="218"/>
                  </a:cubicBezTo>
                  <a:cubicBezTo>
                    <a:pt x="135" y="217"/>
                    <a:pt x="134" y="216"/>
                    <a:pt x="133" y="215"/>
                  </a:cubicBezTo>
                  <a:cubicBezTo>
                    <a:pt x="131" y="214"/>
                    <a:pt x="131" y="214"/>
                    <a:pt x="131" y="214"/>
                  </a:cubicBezTo>
                  <a:cubicBezTo>
                    <a:pt x="130" y="215"/>
                    <a:pt x="130" y="215"/>
                    <a:pt x="130" y="215"/>
                  </a:cubicBezTo>
                  <a:cubicBezTo>
                    <a:pt x="130" y="217"/>
                    <a:pt x="130" y="217"/>
                    <a:pt x="130" y="217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39" y="214"/>
                    <a:pt x="140" y="214"/>
                    <a:pt x="140" y="213"/>
                  </a:cubicBezTo>
                  <a:cubicBezTo>
                    <a:pt x="140" y="212"/>
                    <a:pt x="139" y="211"/>
                    <a:pt x="139" y="211"/>
                  </a:cubicBezTo>
                  <a:cubicBezTo>
                    <a:pt x="138" y="210"/>
                    <a:pt x="138" y="210"/>
                    <a:pt x="138" y="210"/>
                  </a:cubicBezTo>
                  <a:cubicBezTo>
                    <a:pt x="137" y="212"/>
                    <a:pt x="137" y="212"/>
                    <a:pt x="137" y="212"/>
                  </a:cubicBezTo>
                  <a:cubicBezTo>
                    <a:pt x="137" y="214"/>
                    <a:pt x="137" y="214"/>
                    <a:pt x="137" y="214"/>
                  </a:cubicBezTo>
                  <a:cubicBezTo>
                    <a:pt x="147" y="211"/>
                    <a:pt x="147" y="211"/>
                    <a:pt x="147" y="211"/>
                  </a:cubicBezTo>
                  <a:cubicBezTo>
                    <a:pt x="148" y="211"/>
                    <a:pt x="148" y="210"/>
                    <a:pt x="148" y="210"/>
                  </a:cubicBezTo>
                  <a:cubicBezTo>
                    <a:pt x="148" y="209"/>
                    <a:pt x="148" y="208"/>
                    <a:pt x="147" y="208"/>
                  </a:cubicBezTo>
                  <a:cubicBezTo>
                    <a:pt x="147" y="207"/>
                    <a:pt x="147" y="207"/>
                    <a:pt x="147" y="207"/>
                  </a:cubicBezTo>
                  <a:cubicBezTo>
                    <a:pt x="146" y="209"/>
                    <a:pt x="146" y="209"/>
                    <a:pt x="146" y="209"/>
                  </a:cubicBezTo>
                  <a:cubicBezTo>
                    <a:pt x="146" y="211"/>
                    <a:pt x="146" y="211"/>
                    <a:pt x="146" y="211"/>
                  </a:cubicBezTo>
                  <a:cubicBezTo>
                    <a:pt x="156" y="207"/>
                    <a:pt x="156" y="207"/>
                    <a:pt x="156" y="207"/>
                  </a:cubicBezTo>
                  <a:cubicBezTo>
                    <a:pt x="157" y="207"/>
                    <a:pt x="157" y="207"/>
                    <a:pt x="157" y="206"/>
                  </a:cubicBezTo>
                  <a:cubicBezTo>
                    <a:pt x="157" y="205"/>
                    <a:pt x="157" y="204"/>
                    <a:pt x="156" y="204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5" y="205"/>
                    <a:pt x="155" y="205"/>
                    <a:pt x="155" y="205"/>
                  </a:cubicBezTo>
                  <a:cubicBezTo>
                    <a:pt x="156" y="207"/>
                    <a:pt x="156" y="207"/>
                    <a:pt x="156" y="207"/>
                  </a:cubicBezTo>
                  <a:cubicBezTo>
                    <a:pt x="164" y="203"/>
                    <a:pt x="164" y="203"/>
                    <a:pt x="164" y="203"/>
                  </a:cubicBezTo>
                  <a:cubicBezTo>
                    <a:pt x="165" y="203"/>
                    <a:pt x="165" y="202"/>
                    <a:pt x="165" y="201"/>
                  </a:cubicBezTo>
                  <a:cubicBezTo>
                    <a:pt x="165" y="201"/>
                    <a:pt x="165" y="200"/>
                    <a:pt x="164" y="200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0" y="199"/>
                    <a:pt x="160" y="199"/>
                    <a:pt x="160" y="199"/>
                  </a:cubicBezTo>
                  <a:cubicBezTo>
                    <a:pt x="160" y="201"/>
                    <a:pt x="160" y="201"/>
                    <a:pt x="160" y="201"/>
                  </a:cubicBezTo>
                  <a:cubicBezTo>
                    <a:pt x="168" y="199"/>
                    <a:pt x="168" y="199"/>
                    <a:pt x="168" y="199"/>
                  </a:cubicBezTo>
                  <a:cubicBezTo>
                    <a:pt x="169" y="199"/>
                    <a:pt x="169" y="198"/>
                    <a:pt x="169" y="198"/>
                  </a:cubicBezTo>
                  <a:cubicBezTo>
                    <a:pt x="170" y="197"/>
                    <a:pt x="169" y="196"/>
                    <a:pt x="169" y="196"/>
                  </a:cubicBezTo>
                  <a:cubicBezTo>
                    <a:pt x="168" y="195"/>
                    <a:pt x="168" y="195"/>
                    <a:pt x="168" y="195"/>
                  </a:cubicBezTo>
                  <a:cubicBezTo>
                    <a:pt x="167" y="197"/>
                    <a:pt x="167" y="197"/>
                    <a:pt x="167" y="197"/>
                  </a:cubicBezTo>
                  <a:cubicBezTo>
                    <a:pt x="168" y="198"/>
                    <a:pt x="168" y="198"/>
                    <a:pt x="168" y="198"/>
                  </a:cubicBezTo>
                  <a:cubicBezTo>
                    <a:pt x="175" y="193"/>
                    <a:pt x="175" y="193"/>
                    <a:pt x="175" y="193"/>
                  </a:cubicBezTo>
                  <a:cubicBezTo>
                    <a:pt x="175" y="192"/>
                    <a:pt x="176" y="192"/>
                    <a:pt x="176" y="191"/>
                  </a:cubicBezTo>
                  <a:cubicBezTo>
                    <a:pt x="176" y="190"/>
                    <a:pt x="175" y="190"/>
                    <a:pt x="175" y="189"/>
                  </a:cubicBezTo>
                  <a:cubicBezTo>
                    <a:pt x="174" y="189"/>
                    <a:pt x="174" y="189"/>
                    <a:pt x="174" y="189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81" y="187"/>
                    <a:pt x="181" y="187"/>
                    <a:pt x="181" y="187"/>
                  </a:cubicBezTo>
                  <a:cubicBezTo>
                    <a:pt x="182" y="187"/>
                    <a:pt x="182" y="186"/>
                    <a:pt x="182" y="185"/>
                  </a:cubicBezTo>
                  <a:cubicBezTo>
                    <a:pt x="182" y="185"/>
                    <a:pt x="182" y="184"/>
                    <a:pt x="181" y="184"/>
                  </a:cubicBezTo>
                  <a:cubicBezTo>
                    <a:pt x="180" y="183"/>
                    <a:pt x="180" y="183"/>
                    <a:pt x="180" y="183"/>
                  </a:cubicBezTo>
                  <a:cubicBezTo>
                    <a:pt x="179" y="185"/>
                    <a:pt x="179" y="185"/>
                    <a:pt x="179" y="185"/>
                  </a:cubicBezTo>
                  <a:cubicBezTo>
                    <a:pt x="180" y="186"/>
                    <a:pt x="180" y="186"/>
                    <a:pt x="180" y="186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6" y="182"/>
                    <a:pt x="187" y="181"/>
                    <a:pt x="187" y="180"/>
                  </a:cubicBezTo>
                  <a:cubicBezTo>
                    <a:pt x="187" y="180"/>
                    <a:pt x="186" y="179"/>
                    <a:pt x="186" y="179"/>
                  </a:cubicBezTo>
                  <a:cubicBezTo>
                    <a:pt x="185" y="178"/>
                    <a:pt x="185" y="178"/>
                    <a:pt x="185" y="178"/>
                  </a:cubicBezTo>
                  <a:cubicBezTo>
                    <a:pt x="184" y="180"/>
                    <a:pt x="184" y="180"/>
                    <a:pt x="184" y="180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93" y="176"/>
                    <a:pt x="193" y="176"/>
                    <a:pt x="193" y="176"/>
                  </a:cubicBezTo>
                  <a:cubicBezTo>
                    <a:pt x="193" y="175"/>
                    <a:pt x="193" y="175"/>
                    <a:pt x="193" y="174"/>
                  </a:cubicBezTo>
                  <a:cubicBezTo>
                    <a:pt x="193" y="173"/>
                    <a:pt x="193" y="173"/>
                    <a:pt x="192" y="172"/>
                  </a:cubicBezTo>
                  <a:cubicBezTo>
                    <a:pt x="190" y="171"/>
                    <a:pt x="190" y="171"/>
                    <a:pt x="190" y="171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191" y="174"/>
                    <a:pt x="191" y="174"/>
                    <a:pt x="191" y="174"/>
                  </a:cubicBezTo>
                  <a:cubicBezTo>
                    <a:pt x="196" y="169"/>
                    <a:pt x="196" y="169"/>
                    <a:pt x="196" y="169"/>
                  </a:cubicBezTo>
                  <a:cubicBezTo>
                    <a:pt x="197" y="169"/>
                    <a:pt x="197" y="168"/>
                    <a:pt x="197" y="167"/>
                  </a:cubicBezTo>
                  <a:cubicBezTo>
                    <a:pt x="197" y="167"/>
                    <a:pt x="197" y="166"/>
                    <a:pt x="196" y="166"/>
                  </a:cubicBezTo>
                  <a:cubicBezTo>
                    <a:pt x="194" y="165"/>
                    <a:pt x="194" y="165"/>
                    <a:pt x="194" y="165"/>
                  </a:cubicBezTo>
                  <a:cubicBezTo>
                    <a:pt x="193" y="167"/>
                    <a:pt x="193" y="167"/>
                    <a:pt x="193" y="167"/>
                  </a:cubicBezTo>
                  <a:cubicBezTo>
                    <a:pt x="195" y="168"/>
                    <a:pt x="195" y="168"/>
                    <a:pt x="195" y="168"/>
                  </a:cubicBezTo>
                  <a:cubicBezTo>
                    <a:pt x="200" y="165"/>
                    <a:pt x="200" y="165"/>
                    <a:pt x="200" y="165"/>
                  </a:cubicBezTo>
                  <a:cubicBezTo>
                    <a:pt x="200" y="164"/>
                    <a:pt x="201" y="164"/>
                    <a:pt x="201" y="163"/>
                  </a:cubicBezTo>
                  <a:cubicBezTo>
                    <a:pt x="201" y="162"/>
                    <a:pt x="200" y="162"/>
                    <a:pt x="200" y="161"/>
                  </a:cubicBezTo>
                  <a:cubicBezTo>
                    <a:pt x="198" y="160"/>
                    <a:pt x="198" y="160"/>
                    <a:pt x="198" y="160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203" y="158"/>
                    <a:pt x="203" y="158"/>
                    <a:pt x="203" y="158"/>
                  </a:cubicBezTo>
                  <a:cubicBezTo>
                    <a:pt x="204" y="157"/>
                    <a:pt x="204" y="156"/>
                    <a:pt x="204" y="156"/>
                  </a:cubicBezTo>
                  <a:cubicBezTo>
                    <a:pt x="204" y="155"/>
                    <a:pt x="204" y="155"/>
                    <a:pt x="203" y="154"/>
                  </a:cubicBezTo>
                  <a:cubicBezTo>
                    <a:pt x="203" y="154"/>
                    <a:pt x="203" y="154"/>
                    <a:pt x="203" y="154"/>
                  </a:cubicBezTo>
                  <a:cubicBezTo>
                    <a:pt x="202" y="156"/>
                    <a:pt x="202" y="156"/>
                    <a:pt x="202" y="156"/>
                  </a:cubicBezTo>
                  <a:cubicBezTo>
                    <a:pt x="203" y="157"/>
                    <a:pt x="203" y="157"/>
                    <a:pt x="203" y="157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50"/>
                    <a:pt x="210" y="150"/>
                    <a:pt x="209" y="149"/>
                  </a:cubicBezTo>
                  <a:cubicBezTo>
                    <a:pt x="209" y="148"/>
                    <a:pt x="209" y="148"/>
                    <a:pt x="208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9" y="150"/>
                    <a:pt x="209" y="150"/>
                    <a:pt x="209" y="150"/>
                  </a:cubicBezTo>
                  <a:cubicBezTo>
                    <a:pt x="211" y="141"/>
                    <a:pt x="211" y="141"/>
                    <a:pt x="211" y="141"/>
                  </a:cubicBezTo>
                  <a:cubicBezTo>
                    <a:pt x="211" y="140"/>
                    <a:pt x="211" y="139"/>
                    <a:pt x="210" y="139"/>
                  </a:cubicBezTo>
                  <a:cubicBezTo>
                    <a:pt x="210" y="139"/>
                    <a:pt x="210" y="139"/>
                    <a:pt x="210" y="139"/>
                  </a:cubicBezTo>
                  <a:cubicBezTo>
                    <a:pt x="209" y="140"/>
                    <a:pt x="209" y="140"/>
                    <a:pt x="209" y="140"/>
                  </a:cubicBezTo>
                  <a:cubicBezTo>
                    <a:pt x="211" y="141"/>
                    <a:pt x="211" y="141"/>
                    <a:pt x="211" y="141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5" y="132"/>
                    <a:pt x="214" y="131"/>
                    <a:pt x="213" y="130"/>
                  </a:cubicBezTo>
                  <a:cubicBezTo>
                    <a:pt x="213" y="130"/>
                    <a:pt x="213" y="130"/>
                    <a:pt x="213" y="130"/>
                  </a:cubicBezTo>
                  <a:cubicBezTo>
                    <a:pt x="212" y="132"/>
                    <a:pt x="212" y="132"/>
                    <a:pt x="212" y="132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6" y="126"/>
                    <a:pt x="216" y="126"/>
                    <a:pt x="216" y="126"/>
                  </a:cubicBezTo>
                  <a:cubicBezTo>
                    <a:pt x="216" y="125"/>
                    <a:pt x="216" y="124"/>
                    <a:pt x="215" y="124"/>
                  </a:cubicBezTo>
                  <a:cubicBezTo>
                    <a:pt x="215" y="123"/>
                    <a:pt x="215" y="123"/>
                    <a:pt x="215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16" y="126"/>
                    <a:pt x="216" y="126"/>
                    <a:pt x="216" y="126"/>
                  </a:cubicBezTo>
                  <a:cubicBezTo>
                    <a:pt x="219" y="119"/>
                    <a:pt x="219" y="119"/>
                    <a:pt x="219" y="119"/>
                  </a:cubicBezTo>
                  <a:cubicBezTo>
                    <a:pt x="219" y="118"/>
                    <a:pt x="219" y="117"/>
                    <a:pt x="218" y="116"/>
                  </a:cubicBezTo>
                  <a:cubicBezTo>
                    <a:pt x="216" y="115"/>
                    <a:pt x="216" y="115"/>
                    <a:pt x="216" y="115"/>
                  </a:cubicBezTo>
                  <a:cubicBezTo>
                    <a:pt x="217" y="111"/>
                    <a:pt x="217" y="111"/>
                    <a:pt x="217" y="111"/>
                  </a:cubicBezTo>
                  <a:cubicBezTo>
                    <a:pt x="218" y="110"/>
                    <a:pt x="217" y="109"/>
                    <a:pt x="217" y="109"/>
                  </a:cubicBezTo>
                  <a:cubicBezTo>
                    <a:pt x="216" y="108"/>
                    <a:pt x="216" y="108"/>
                    <a:pt x="216" y="108"/>
                  </a:cubicBezTo>
                  <a:cubicBezTo>
                    <a:pt x="215" y="110"/>
                    <a:pt x="215" y="110"/>
                    <a:pt x="215" y="110"/>
                  </a:cubicBezTo>
                  <a:cubicBezTo>
                    <a:pt x="217" y="111"/>
                    <a:pt x="217" y="111"/>
                    <a:pt x="217" y="111"/>
                  </a:cubicBezTo>
                  <a:cubicBezTo>
                    <a:pt x="219" y="105"/>
                    <a:pt x="219" y="105"/>
                    <a:pt x="219" y="105"/>
                  </a:cubicBezTo>
                  <a:cubicBezTo>
                    <a:pt x="220" y="104"/>
                    <a:pt x="220" y="103"/>
                    <a:pt x="219" y="102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7" y="104"/>
                    <a:pt x="217" y="104"/>
                    <a:pt x="217" y="104"/>
                  </a:cubicBezTo>
                  <a:cubicBezTo>
                    <a:pt x="219" y="104"/>
                    <a:pt x="219" y="104"/>
                    <a:pt x="219" y="104"/>
                  </a:cubicBezTo>
                  <a:cubicBezTo>
                    <a:pt x="220" y="95"/>
                    <a:pt x="220" y="95"/>
                    <a:pt x="220" y="95"/>
                  </a:cubicBezTo>
                  <a:cubicBezTo>
                    <a:pt x="220" y="95"/>
                    <a:pt x="220" y="94"/>
                    <a:pt x="219" y="93"/>
                  </a:cubicBezTo>
                  <a:cubicBezTo>
                    <a:pt x="219" y="93"/>
                    <a:pt x="219" y="93"/>
                    <a:pt x="219" y="93"/>
                  </a:cubicBezTo>
                  <a:cubicBezTo>
                    <a:pt x="218" y="95"/>
                    <a:pt x="218" y="95"/>
                    <a:pt x="218" y="95"/>
                  </a:cubicBezTo>
                  <a:cubicBezTo>
                    <a:pt x="220" y="96"/>
                    <a:pt x="220" y="96"/>
                    <a:pt x="220" y="96"/>
                  </a:cubicBezTo>
                  <a:cubicBezTo>
                    <a:pt x="222" y="91"/>
                    <a:pt x="222" y="91"/>
                    <a:pt x="222" y="91"/>
                  </a:cubicBezTo>
                  <a:cubicBezTo>
                    <a:pt x="222" y="90"/>
                    <a:pt x="222" y="89"/>
                    <a:pt x="221" y="88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19" y="89"/>
                    <a:pt x="219" y="89"/>
                    <a:pt x="219" y="89"/>
                  </a:cubicBezTo>
                  <a:cubicBezTo>
                    <a:pt x="221" y="89"/>
                    <a:pt x="221" y="89"/>
                    <a:pt x="221" y="89"/>
                  </a:cubicBezTo>
                  <a:cubicBezTo>
                    <a:pt x="221" y="80"/>
                    <a:pt x="221" y="80"/>
                    <a:pt x="221" y="80"/>
                  </a:cubicBezTo>
                  <a:cubicBezTo>
                    <a:pt x="221" y="79"/>
                    <a:pt x="221" y="78"/>
                    <a:pt x="220" y="78"/>
                  </a:cubicBezTo>
                  <a:cubicBezTo>
                    <a:pt x="219" y="77"/>
                    <a:pt x="219" y="77"/>
                    <a:pt x="219" y="77"/>
                  </a:cubicBezTo>
                  <a:cubicBezTo>
                    <a:pt x="219" y="69"/>
                    <a:pt x="219" y="69"/>
                    <a:pt x="219" y="69"/>
                  </a:cubicBezTo>
                  <a:cubicBezTo>
                    <a:pt x="219" y="68"/>
                    <a:pt x="218" y="68"/>
                    <a:pt x="218" y="67"/>
                  </a:cubicBezTo>
                  <a:cubicBezTo>
                    <a:pt x="217" y="67"/>
                    <a:pt x="217" y="67"/>
                    <a:pt x="217" y="67"/>
                  </a:cubicBezTo>
                  <a:cubicBezTo>
                    <a:pt x="216" y="69"/>
                    <a:pt x="216" y="69"/>
                    <a:pt x="216" y="69"/>
                  </a:cubicBezTo>
                  <a:cubicBezTo>
                    <a:pt x="218" y="68"/>
                    <a:pt x="218" y="68"/>
                    <a:pt x="218" y="68"/>
                  </a:cubicBezTo>
                  <a:cubicBezTo>
                    <a:pt x="218" y="60"/>
                    <a:pt x="218" y="60"/>
                    <a:pt x="218" y="60"/>
                  </a:cubicBezTo>
                  <a:cubicBezTo>
                    <a:pt x="218" y="59"/>
                    <a:pt x="217" y="59"/>
                    <a:pt x="217" y="58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3" y="47"/>
                    <a:pt x="213" y="47"/>
                    <a:pt x="213" y="47"/>
                  </a:cubicBezTo>
                  <a:cubicBezTo>
                    <a:pt x="213" y="47"/>
                    <a:pt x="213" y="46"/>
                    <a:pt x="212" y="46"/>
                  </a:cubicBezTo>
                  <a:cubicBezTo>
                    <a:pt x="212" y="45"/>
                    <a:pt x="212" y="45"/>
                    <a:pt x="212" y="45"/>
                  </a:cubicBezTo>
                  <a:cubicBezTo>
                    <a:pt x="211" y="47"/>
                    <a:pt x="211" y="47"/>
                    <a:pt x="211" y="47"/>
                  </a:cubicBezTo>
                  <a:cubicBezTo>
                    <a:pt x="212" y="47"/>
                    <a:pt x="212" y="47"/>
                    <a:pt x="212" y="47"/>
                  </a:cubicBezTo>
                  <a:cubicBezTo>
                    <a:pt x="209" y="36"/>
                    <a:pt x="209" y="36"/>
                    <a:pt x="209" y="36"/>
                  </a:cubicBezTo>
                  <a:cubicBezTo>
                    <a:pt x="209" y="36"/>
                    <a:pt x="208" y="35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9" y="36"/>
                    <a:pt x="209" y="36"/>
                    <a:pt x="209" y="36"/>
                  </a:cubicBezTo>
                  <a:cubicBezTo>
                    <a:pt x="209" y="36"/>
                    <a:pt x="209" y="36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8" y="35"/>
                    <a:pt x="208" y="34"/>
                    <a:pt x="207" y="33"/>
                  </a:cubicBezTo>
                  <a:cubicBezTo>
                    <a:pt x="206" y="31"/>
                    <a:pt x="205" y="29"/>
                    <a:pt x="204" y="27"/>
                  </a:cubicBezTo>
                  <a:cubicBezTo>
                    <a:pt x="204" y="26"/>
                    <a:pt x="203" y="25"/>
                    <a:pt x="203" y="24"/>
                  </a:cubicBezTo>
                  <a:cubicBezTo>
                    <a:pt x="203" y="23"/>
                    <a:pt x="203" y="23"/>
                    <a:pt x="203" y="23"/>
                  </a:cubicBezTo>
                  <a:cubicBezTo>
                    <a:pt x="202" y="23"/>
                    <a:pt x="202" y="23"/>
                    <a:pt x="202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3" y="23"/>
                    <a:pt x="202" y="23"/>
                    <a:pt x="202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5"/>
                    <a:pt x="202" y="25"/>
                    <a:pt x="202" y="25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5"/>
                    <a:pt x="202" y="25"/>
                    <a:pt x="202" y="25"/>
                  </a:cubicBezTo>
                  <a:cubicBezTo>
                    <a:pt x="202" y="24"/>
                    <a:pt x="203" y="24"/>
                    <a:pt x="203" y="23"/>
                  </a:cubicBezTo>
                  <a:cubicBezTo>
                    <a:pt x="202" y="23"/>
                    <a:pt x="202" y="22"/>
                    <a:pt x="202" y="22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3" y="0"/>
                    <a:pt x="181" y="0"/>
                    <a:pt x="181" y="1"/>
                  </a:cubicBezTo>
                  <a:cubicBezTo>
                    <a:pt x="180" y="2"/>
                    <a:pt x="180" y="3"/>
                    <a:pt x="181" y="4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98" y="24"/>
                    <a:pt x="198" y="24"/>
                    <a:pt x="198" y="24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199" y="22"/>
                    <a:pt x="199" y="22"/>
                    <a:pt x="199" y="22"/>
                  </a:cubicBezTo>
                  <a:cubicBezTo>
                    <a:pt x="198" y="23"/>
                    <a:pt x="199" y="23"/>
                    <a:pt x="198" y="24"/>
                  </a:cubicBezTo>
                  <a:cubicBezTo>
                    <a:pt x="199" y="24"/>
                    <a:pt x="199" y="24"/>
                    <a:pt x="199" y="24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200" y="27"/>
                    <a:pt x="201" y="30"/>
                    <a:pt x="202" y="33"/>
                  </a:cubicBezTo>
                  <a:cubicBezTo>
                    <a:pt x="203" y="34"/>
                    <a:pt x="204" y="35"/>
                    <a:pt x="204" y="36"/>
                  </a:cubicBezTo>
                  <a:cubicBezTo>
                    <a:pt x="204" y="36"/>
                    <a:pt x="205" y="37"/>
                    <a:pt x="205" y="37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5" y="36"/>
                    <a:pt x="205" y="36"/>
                    <a:pt x="205" y="36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5" y="36"/>
                    <a:pt x="205" y="36"/>
                    <a:pt x="205" y="36"/>
                  </a:cubicBezTo>
                  <a:cubicBezTo>
                    <a:pt x="205" y="37"/>
                    <a:pt x="205" y="38"/>
                    <a:pt x="206" y="38"/>
                  </a:cubicBezTo>
                  <a:cubicBezTo>
                    <a:pt x="206" y="38"/>
                    <a:pt x="206" y="38"/>
                    <a:pt x="206" y="38"/>
                  </a:cubicBezTo>
                  <a:cubicBezTo>
                    <a:pt x="207" y="37"/>
                    <a:pt x="207" y="37"/>
                    <a:pt x="207" y="37"/>
                  </a:cubicBezTo>
                  <a:cubicBezTo>
                    <a:pt x="205" y="37"/>
                    <a:pt x="205" y="37"/>
                    <a:pt x="205" y="37"/>
                  </a:cubicBezTo>
                  <a:cubicBezTo>
                    <a:pt x="209" y="48"/>
                    <a:pt x="209" y="48"/>
                    <a:pt x="209" y="48"/>
                  </a:cubicBezTo>
                  <a:cubicBezTo>
                    <a:pt x="209" y="48"/>
                    <a:pt x="209" y="49"/>
                    <a:pt x="209" y="49"/>
                  </a:cubicBezTo>
                  <a:cubicBezTo>
                    <a:pt x="210" y="49"/>
                    <a:pt x="210" y="49"/>
                    <a:pt x="210" y="49"/>
                  </a:cubicBezTo>
                  <a:cubicBezTo>
                    <a:pt x="211" y="48"/>
                    <a:pt x="211" y="48"/>
                    <a:pt x="211" y="48"/>
                  </a:cubicBezTo>
                  <a:cubicBezTo>
                    <a:pt x="209" y="48"/>
                    <a:pt x="209" y="48"/>
                    <a:pt x="209" y="48"/>
                  </a:cubicBezTo>
                  <a:cubicBezTo>
                    <a:pt x="212" y="60"/>
                    <a:pt x="212" y="60"/>
                    <a:pt x="212" y="60"/>
                  </a:cubicBezTo>
                  <a:cubicBezTo>
                    <a:pt x="213" y="60"/>
                    <a:pt x="213" y="61"/>
                    <a:pt x="213" y="61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9"/>
                    <a:pt x="214" y="69"/>
                    <a:pt x="214" y="69"/>
                  </a:cubicBezTo>
                  <a:cubicBezTo>
                    <a:pt x="214" y="69"/>
                    <a:pt x="214" y="70"/>
                    <a:pt x="215" y="70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7" y="69"/>
                    <a:pt x="217" y="69"/>
                    <a:pt x="217" y="69"/>
                  </a:cubicBezTo>
                  <a:cubicBezTo>
                    <a:pt x="215" y="69"/>
                    <a:pt x="215" y="69"/>
                    <a:pt x="215" y="69"/>
                  </a:cubicBezTo>
                  <a:cubicBezTo>
                    <a:pt x="215" y="78"/>
                    <a:pt x="215" y="78"/>
                    <a:pt x="215" y="78"/>
                  </a:cubicBezTo>
                  <a:cubicBezTo>
                    <a:pt x="215" y="79"/>
                    <a:pt x="215" y="80"/>
                    <a:pt x="216" y="80"/>
                  </a:cubicBezTo>
                  <a:cubicBezTo>
                    <a:pt x="217" y="81"/>
                    <a:pt x="217" y="81"/>
                    <a:pt x="217" y="81"/>
                  </a:cubicBezTo>
                  <a:cubicBezTo>
                    <a:pt x="217" y="89"/>
                    <a:pt x="217" y="89"/>
                    <a:pt x="217" y="89"/>
                  </a:cubicBezTo>
                  <a:cubicBezTo>
                    <a:pt x="217" y="90"/>
                    <a:pt x="217" y="90"/>
                    <a:pt x="218" y="91"/>
                  </a:cubicBezTo>
                  <a:cubicBezTo>
                    <a:pt x="219" y="91"/>
                    <a:pt x="219" y="91"/>
                    <a:pt x="219" y="91"/>
                  </a:cubicBezTo>
                  <a:cubicBezTo>
                    <a:pt x="220" y="90"/>
                    <a:pt x="220" y="90"/>
                    <a:pt x="220" y="90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6" y="95"/>
                    <a:pt x="216" y="96"/>
                    <a:pt x="217" y="96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8" y="95"/>
                    <a:pt x="218" y="95"/>
                    <a:pt x="218" y="95"/>
                  </a:cubicBezTo>
                  <a:cubicBezTo>
                    <a:pt x="216" y="95"/>
                    <a:pt x="216" y="95"/>
                    <a:pt x="216" y="95"/>
                  </a:cubicBezTo>
                  <a:cubicBezTo>
                    <a:pt x="215" y="103"/>
                    <a:pt x="215" y="103"/>
                    <a:pt x="215" y="103"/>
                  </a:cubicBezTo>
                  <a:cubicBezTo>
                    <a:pt x="215" y="104"/>
                    <a:pt x="215" y="105"/>
                    <a:pt x="216" y="105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16" y="103"/>
                    <a:pt x="216" y="103"/>
                    <a:pt x="216" y="103"/>
                  </a:cubicBezTo>
                  <a:cubicBezTo>
                    <a:pt x="213" y="109"/>
                    <a:pt x="213" y="109"/>
                    <a:pt x="213" y="109"/>
                  </a:cubicBezTo>
                  <a:cubicBezTo>
                    <a:pt x="213" y="110"/>
                    <a:pt x="213" y="111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14" y="110"/>
                    <a:pt x="214" y="110"/>
                    <a:pt x="214" y="110"/>
                  </a:cubicBezTo>
                  <a:cubicBezTo>
                    <a:pt x="212" y="116"/>
                    <a:pt x="212" y="116"/>
                    <a:pt x="212" y="116"/>
                  </a:cubicBezTo>
                  <a:cubicBezTo>
                    <a:pt x="212" y="117"/>
                    <a:pt x="212" y="118"/>
                    <a:pt x="213" y="118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12" y="124"/>
                    <a:pt x="212" y="124"/>
                    <a:pt x="212" y="124"/>
                  </a:cubicBezTo>
                  <a:cubicBezTo>
                    <a:pt x="212" y="125"/>
                    <a:pt x="212" y="126"/>
                    <a:pt x="213" y="127"/>
                  </a:cubicBezTo>
                  <a:cubicBezTo>
                    <a:pt x="213" y="127"/>
                    <a:pt x="213" y="127"/>
                    <a:pt x="213" y="127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12" y="125"/>
                    <a:pt x="212" y="125"/>
                    <a:pt x="212" y="125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2"/>
                    <a:pt x="210" y="133"/>
                    <a:pt x="211" y="134"/>
                  </a:cubicBezTo>
                  <a:cubicBezTo>
                    <a:pt x="211" y="134"/>
                    <a:pt x="211" y="134"/>
                    <a:pt x="211" y="134"/>
                  </a:cubicBezTo>
                  <a:cubicBezTo>
                    <a:pt x="212" y="132"/>
                    <a:pt x="212" y="132"/>
                    <a:pt x="212" y="132"/>
                  </a:cubicBezTo>
                  <a:cubicBezTo>
                    <a:pt x="211" y="131"/>
                    <a:pt x="211" y="131"/>
                    <a:pt x="211" y="131"/>
                  </a:cubicBezTo>
                  <a:cubicBezTo>
                    <a:pt x="207" y="140"/>
                    <a:pt x="207" y="140"/>
                    <a:pt x="207" y="140"/>
                  </a:cubicBezTo>
                  <a:cubicBezTo>
                    <a:pt x="207" y="141"/>
                    <a:pt x="207" y="142"/>
                    <a:pt x="208" y="142"/>
                  </a:cubicBezTo>
                  <a:cubicBezTo>
                    <a:pt x="208" y="142"/>
                    <a:pt x="208" y="142"/>
                    <a:pt x="208" y="142"/>
                  </a:cubicBezTo>
                  <a:cubicBezTo>
                    <a:pt x="209" y="141"/>
                    <a:pt x="209" y="141"/>
                    <a:pt x="209" y="141"/>
                  </a:cubicBezTo>
                  <a:cubicBezTo>
                    <a:pt x="207" y="140"/>
                    <a:pt x="207" y="140"/>
                    <a:pt x="207" y="140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5" y="150"/>
                    <a:pt x="206" y="151"/>
                    <a:pt x="206" y="151"/>
                  </a:cubicBezTo>
                  <a:cubicBezTo>
                    <a:pt x="206" y="151"/>
                    <a:pt x="206" y="151"/>
                    <a:pt x="206" y="151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0" y="155"/>
                    <a:pt x="200" y="156"/>
                    <a:pt x="200" y="156"/>
                  </a:cubicBezTo>
                  <a:cubicBezTo>
                    <a:pt x="200" y="157"/>
                    <a:pt x="200" y="157"/>
                    <a:pt x="201" y="158"/>
                  </a:cubicBezTo>
                  <a:cubicBezTo>
                    <a:pt x="201" y="158"/>
                    <a:pt x="201" y="158"/>
                    <a:pt x="201" y="158"/>
                  </a:cubicBezTo>
                  <a:cubicBezTo>
                    <a:pt x="202" y="156"/>
                    <a:pt x="202" y="156"/>
                    <a:pt x="202" y="156"/>
                  </a:cubicBezTo>
                  <a:cubicBezTo>
                    <a:pt x="201" y="155"/>
                    <a:pt x="201" y="155"/>
                    <a:pt x="201" y="155"/>
                  </a:cubicBezTo>
                  <a:cubicBezTo>
                    <a:pt x="195" y="160"/>
                    <a:pt x="195" y="160"/>
                    <a:pt x="195" y="160"/>
                  </a:cubicBezTo>
                  <a:cubicBezTo>
                    <a:pt x="195" y="161"/>
                    <a:pt x="194" y="161"/>
                    <a:pt x="195" y="162"/>
                  </a:cubicBezTo>
                  <a:cubicBezTo>
                    <a:pt x="195" y="162"/>
                    <a:pt x="195" y="163"/>
                    <a:pt x="195" y="163"/>
                  </a:cubicBezTo>
                  <a:cubicBezTo>
                    <a:pt x="197" y="165"/>
                    <a:pt x="197" y="165"/>
                    <a:pt x="197" y="165"/>
                  </a:cubicBezTo>
                  <a:cubicBezTo>
                    <a:pt x="199" y="163"/>
                    <a:pt x="199" y="163"/>
                    <a:pt x="199" y="163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2" y="165"/>
                    <a:pt x="192" y="165"/>
                    <a:pt x="192" y="165"/>
                  </a:cubicBezTo>
                  <a:cubicBezTo>
                    <a:pt x="192" y="165"/>
                    <a:pt x="191" y="166"/>
                    <a:pt x="191" y="167"/>
                  </a:cubicBezTo>
                  <a:cubicBezTo>
                    <a:pt x="191" y="167"/>
                    <a:pt x="192" y="168"/>
                    <a:pt x="192" y="168"/>
                  </a:cubicBezTo>
                  <a:cubicBezTo>
                    <a:pt x="194" y="169"/>
                    <a:pt x="194" y="169"/>
                    <a:pt x="194" y="169"/>
                  </a:cubicBezTo>
                  <a:cubicBezTo>
                    <a:pt x="195" y="168"/>
                    <a:pt x="195" y="168"/>
                    <a:pt x="195" y="168"/>
                  </a:cubicBezTo>
                  <a:cubicBezTo>
                    <a:pt x="194" y="166"/>
                    <a:pt x="194" y="166"/>
                    <a:pt x="194" y="166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7" y="172"/>
                    <a:pt x="187" y="172"/>
                    <a:pt x="187" y="173"/>
                  </a:cubicBezTo>
                  <a:cubicBezTo>
                    <a:pt x="187" y="174"/>
                    <a:pt x="188" y="174"/>
                    <a:pt x="188" y="175"/>
                  </a:cubicBezTo>
                  <a:cubicBezTo>
                    <a:pt x="190" y="176"/>
                    <a:pt x="190" y="176"/>
                    <a:pt x="190" y="176"/>
                  </a:cubicBezTo>
                  <a:cubicBezTo>
                    <a:pt x="191" y="174"/>
                    <a:pt x="191" y="174"/>
                    <a:pt x="191" y="174"/>
                  </a:cubicBezTo>
                  <a:cubicBezTo>
                    <a:pt x="190" y="173"/>
                    <a:pt x="190" y="173"/>
                    <a:pt x="190" y="173"/>
                  </a:cubicBezTo>
                  <a:cubicBezTo>
                    <a:pt x="183" y="179"/>
                    <a:pt x="183" y="179"/>
                    <a:pt x="183" y="179"/>
                  </a:cubicBezTo>
                  <a:cubicBezTo>
                    <a:pt x="183" y="179"/>
                    <a:pt x="182" y="180"/>
                    <a:pt x="182" y="180"/>
                  </a:cubicBezTo>
                  <a:cubicBezTo>
                    <a:pt x="182" y="181"/>
                    <a:pt x="183" y="182"/>
                    <a:pt x="183" y="182"/>
                  </a:cubicBezTo>
                  <a:cubicBezTo>
                    <a:pt x="184" y="182"/>
                    <a:pt x="184" y="182"/>
                    <a:pt x="184" y="182"/>
                  </a:cubicBezTo>
                  <a:cubicBezTo>
                    <a:pt x="185" y="180"/>
                    <a:pt x="185" y="180"/>
                    <a:pt x="185" y="180"/>
                  </a:cubicBezTo>
                  <a:cubicBezTo>
                    <a:pt x="184" y="179"/>
                    <a:pt x="184" y="179"/>
                    <a:pt x="184" y="179"/>
                  </a:cubicBezTo>
                  <a:cubicBezTo>
                    <a:pt x="178" y="183"/>
                    <a:pt x="178" y="183"/>
                    <a:pt x="178" y="183"/>
                  </a:cubicBezTo>
                  <a:cubicBezTo>
                    <a:pt x="177" y="183"/>
                    <a:pt x="177" y="184"/>
                    <a:pt x="177" y="185"/>
                  </a:cubicBezTo>
                  <a:cubicBezTo>
                    <a:pt x="177" y="185"/>
                    <a:pt x="177" y="186"/>
                    <a:pt x="178" y="186"/>
                  </a:cubicBezTo>
                  <a:cubicBezTo>
                    <a:pt x="179" y="187"/>
                    <a:pt x="179" y="187"/>
                    <a:pt x="179" y="187"/>
                  </a:cubicBezTo>
                  <a:cubicBezTo>
                    <a:pt x="180" y="185"/>
                    <a:pt x="180" y="185"/>
                    <a:pt x="180" y="185"/>
                  </a:cubicBezTo>
                  <a:cubicBezTo>
                    <a:pt x="179" y="184"/>
                    <a:pt x="179" y="184"/>
                    <a:pt x="179" y="184"/>
                  </a:cubicBezTo>
                  <a:cubicBezTo>
                    <a:pt x="172" y="189"/>
                    <a:pt x="172" y="189"/>
                    <a:pt x="172" y="189"/>
                  </a:cubicBezTo>
                  <a:cubicBezTo>
                    <a:pt x="172" y="190"/>
                    <a:pt x="171" y="190"/>
                    <a:pt x="171" y="191"/>
                  </a:cubicBezTo>
                  <a:cubicBezTo>
                    <a:pt x="171" y="192"/>
                    <a:pt x="172" y="192"/>
                    <a:pt x="172" y="193"/>
                  </a:cubicBezTo>
                  <a:cubicBezTo>
                    <a:pt x="173" y="193"/>
                    <a:pt x="173" y="193"/>
                    <a:pt x="173" y="193"/>
                  </a:cubicBezTo>
                  <a:cubicBezTo>
                    <a:pt x="174" y="191"/>
                    <a:pt x="174" y="191"/>
                    <a:pt x="174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65" y="195"/>
                    <a:pt x="165" y="195"/>
                    <a:pt x="165" y="195"/>
                  </a:cubicBezTo>
                  <a:cubicBezTo>
                    <a:pt x="165" y="195"/>
                    <a:pt x="164" y="196"/>
                    <a:pt x="165" y="197"/>
                  </a:cubicBezTo>
                  <a:cubicBezTo>
                    <a:pt x="165" y="197"/>
                    <a:pt x="165" y="198"/>
                    <a:pt x="165" y="198"/>
                  </a:cubicBezTo>
                  <a:cubicBezTo>
                    <a:pt x="166" y="199"/>
                    <a:pt x="166" y="199"/>
                    <a:pt x="166" y="199"/>
                  </a:cubicBezTo>
                  <a:cubicBezTo>
                    <a:pt x="167" y="197"/>
                    <a:pt x="167" y="197"/>
                    <a:pt x="167" y="197"/>
                  </a:cubicBezTo>
                  <a:cubicBezTo>
                    <a:pt x="167" y="195"/>
                    <a:pt x="167" y="195"/>
                    <a:pt x="167" y="195"/>
                  </a:cubicBezTo>
                  <a:cubicBezTo>
                    <a:pt x="159" y="197"/>
                    <a:pt x="159" y="197"/>
                    <a:pt x="159" y="197"/>
                  </a:cubicBezTo>
                  <a:cubicBezTo>
                    <a:pt x="158" y="197"/>
                    <a:pt x="158" y="198"/>
                    <a:pt x="158" y="199"/>
                  </a:cubicBezTo>
                  <a:cubicBezTo>
                    <a:pt x="158" y="200"/>
                    <a:pt x="158" y="200"/>
                    <a:pt x="159" y="201"/>
                  </a:cubicBezTo>
                  <a:cubicBezTo>
                    <a:pt x="159" y="201"/>
                    <a:pt x="159" y="201"/>
                    <a:pt x="159" y="201"/>
                  </a:cubicBezTo>
                  <a:cubicBezTo>
                    <a:pt x="154" y="203"/>
                    <a:pt x="154" y="203"/>
                    <a:pt x="154" y="203"/>
                  </a:cubicBezTo>
                  <a:cubicBezTo>
                    <a:pt x="153" y="204"/>
                    <a:pt x="153" y="204"/>
                    <a:pt x="153" y="205"/>
                  </a:cubicBezTo>
                  <a:cubicBezTo>
                    <a:pt x="153" y="206"/>
                    <a:pt x="153" y="207"/>
                    <a:pt x="154" y="207"/>
                  </a:cubicBezTo>
                  <a:cubicBezTo>
                    <a:pt x="154" y="207"/>
                    <a:pt x="154" y="207"/>
                    <a:pt x="154" y="207"/>
                  </a:cubicBezTo>
                  <a:cubicBezTo>
                    <a:pt x="155" y="206"/>
                    <a:pt x="155" y="206"/>
                    <a:pt x="155" y="206"/>
                  </a:cubicBezTo>
                  <a:cubicBezTo>
                    <a:pt x="155" y="204"/>
                    <a:pt x="155" y="204"/>
                    <a:pt x="155" y="204"/>
                  </a:cubicBezTo>
                  <a:cubicBezTo>
                    <a:pt x="145" y="207"/>
                    <a:pt x="145" y="207"/>
                    <a:pt x="145" y="207"/>
                  </a:cubicBezTo>
                  <a:cubicBezTo>
                    <a:pt x="144" y="207"/>
                    <a:pt x="144" y="208"/>
                    <a:pt x="144" y="209"/>
                  </a:cubicBezTo>
                  <a:cubicBezTo>
                    <a:pt x="144" y="210"/>
                    <a:pt x="144" y="210"/>
                    <a:pt x="145" y="211"/>
                  </a:cubicBezTo>
                  <a:cubicBezTo>
                    <a:pt x="145" y="211"/>
                    <a:pt x="145" y="211"/>
                    <a:pt x="145" y="211"/>
                  </a:cubicBezTo>
                  <a:cubicBezTo>
                    <a:pt x="146" y="209"/>
                    <a:pt x="146" y="209"/>
                    <a:pt x="146" y="209"/>
                  </a:cubicBezTo>
                  <a:cubicBezTo>
                    <a:pt x="146" y="207"/>
                    <a:pt x="146" y="207"/>
                    <a:pt x="146" y="207"/>
                  </a:cubicBezTo>
                  <a:cubicBezTo>
                    <a:pt x="136" y="210"/>
                    <a:pt x="136" y="210"/>
                    <a:pt x="136" y="210"/>
                  </a:cubicBezTo>
                  <a:cubicBezTo>
                    <a:pt x="135" y="210"/>
                    <a:pt x="135" y="211"/>
                    <a:pt x="135" y="212"/>
                  </a:cubicBezTo>
                  <a:cubicBezTo>
                    <a:pt x="135" y="212"/>
                    <a:pt x="135" y="213"/>
                    <a:pt x="136" y="214"/>
                  </a:cubicBezTo>
                  <a:cubicBezTo>
                    <a:pt x="137" y="214"/>
                    <a:pt x="137" y="214"/>
                    <a:pt x="137" y="214"/>
                  </a:cubicBezTo>
                  <a:cubicBezTo>
                    <a:pt x="138" y="213"/>
                    <a:pt x="138" y="213"/>
                    <a:pt x="138" y="213"/>
                  </a:cubicBezTo>
                  <a:cubicBezTo>
                    <a:pt x="137" y="211"/>
                    <a:pt x="137" y="211"/>
                    <a:pt x="137" y="211"/>
                  </a:cubicBezTo>
                  <a:cubicBezTo>
                    <a:pt x="129" y="214"/>
                    <a:pt x="129" y="214"/>
                    <a:pt x="129" y="214"/>
                  </a:cubicBezTo>
                  <a:cubicBezTo>
                    <a:pt x="128" y="214"/>
                    <a:pt x="128" y="215"/>
                    <a:pt x="128" y="215"/>
                  </a:cubicBezTo>
                  <a:cubicBezTo>
                    <a:pt x="128" y="216"/>
                    <a:pt x="128" y="217"/>
                    <a:pt x="129" y="217"/>
                  </a:cubicBezTo>
                  <a:cubicBezTo>
                    <a:pt x="131" y="219"/>
                    <a:pt x="131" y="219"/>
                    <a:pt x="131" y="219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21" y="217"/>
                    <a:pt x="121" y="217"/>
                    <a:pt x="121" y="217"/>
                  </a:cubicBezTo>
                  <a:cubicBezTo>
                    <a:pt x="120" y="217"/>
                    <a:pt x="119" y="217"/>
                    <a:pt x="119" y="218"/>
                  </a:cubicBezTo>
                  <a:cubicBezTo>
                    <a:pt x="119" y="219"/>
                    <a:pt x="119" y="220"/>
                    <a:pt x="120" y="220"/>
                  </a:cubicBezTo>
                  <a:cubicBezTo>
                    <a:pt x="121" y="221"/>
                    <a:pt x="121" y="221"/>
                    <a:pt x="121" y="221"/>
                  </a:cubicBezTo>
                  <a:cubicBezTo>
                    <a:pt x="122" y="219"/>
                    <a:pt x="122" y="219"/>
                    <a:pt x="122" y="219"/>
                  </a:cubicBezTo>
                  <a:cubicBezTo>
                    <a:pt x="122" y="217"/>
                    <a:pt x="122" y="217"/>
                    <a:pt x="122" y="217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8" y="219"/>
                    <a:pt x="108" y="219"/>
                    <a:pt x="108" y="220"/>
                  </a:cubicBezTo>
                  <a:cubicBezTo>
                    <a:pt x="107" y="221"/>
                    <a:pt x="108" y="222"/>
                    <a:pt x="108" y="222"/>
                  </a:cubicBezTo>
                  <a:cubicBezTo>
                    <a:pt x="109" y="223"/>
                    <a:pt x="109" y="223"/>
                    <a:pt x="109" y="223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08" y="220"/>
                    <a:pt x="108" y="220"/>
                    <a:pt x="108" y="220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9" y="219"/>
                    <a:pt x="108" y="219"/>
                    <a:pt x="108" y="220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9" y="219"/>
                    <a:pt x="108" y="219"/>
                    <a:pt x="107" y="219"/>
                  </a:cubicBezTo>
                  <a:cubicBezTo>
                    <a:pt x="105" y="220"/>
                    <a:pt x="102" y="220"/>
                    <a:pt x="100" y="220"/>
                  </a:cubicBezTo>
                  <a:cubicBezTo>
                    <a:pt x="99" y="220"/>
                    <a:pt x="98" y="220"/>
                    <a:pt x="97" y="221"/>
                  </a:cubicBezTo>
                  <a:cubicBezTo>
                    <a:pt x="97" y="221"/>
                    <a:pt x="97" y="221"/>
                    <a:pt x="96" y="221"/>
                  </a:cubicBezTo>
                  <a:cubicBezTo>
                    <a:pt x="96" y="221"/>
                    <a:pt x="96" y="221"/>
                    <a:pt x="96" y="221"/>
                  </a:cubicBezTo>
                  <a:cubicBezTo>
                    <a:pt x="96" y="221"/>
                    <a:pt x="96" y="221"/>
                    <a:pt x="96" y="221"/>
                  </a:cubicBezTo>
                  <a:cubicBezTo>
                    <a:pt x="95" y="221"/>
                    <a:pt x="95" y="221"/>
                    <a:pt x="95" y="222"/>
                  </a:cubicBezTo>
                  <a:cubicBezTo>
                    <a:pt x="94" y="223"/>
                    <a:pt x="95" y="224"/>
                    <a:pt x="95" y="224"/>
                  </a:cubicBezTo>
                  <a:cubicBezTo>
                    <a:pt x="96" y="225"/>
                    <a:pt x="96" y="225"/>
                    <a:pt x="96" y="225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1"/>
                    <a:pt x="97" y="221"/>
                    <a:pt x="97" y="221"/>
                  </a:cubicBezTo>
                  <a:cubicBezTo>
                    <a:pt x="87" y="222"/>
                    <a:pt x="87" y="222"/>
                    <a:pt x="87" y="222"/>
                  </a:cubicBezTo>
                  <a:cubicBezTo>
                    <a:pt x="86" y="222"/>
                    <a:pt x="85" y="222"/>
                    <a:pt x="85" y="223"/>
                  </a:cubicBezTo>
                  <a:cubicBezTo>
                    <a:pt x="85" y="224"/>
                    <a:pt x="85" y="225"/>
                    <a:pt x="86" y="226"/>
                  </a:cubicBezTo>
                  <a:cubicBezTo>
                    <a:pt x="87" y="226"/>
                    <a:pt x="87" y="226"/>
                    <a:pt x="87" y="226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72" y="221"/>
                    <a:pt x="72" y="221"/>
                    <a:pt x="72" y="221"/>
                  </a:cubicBezTo>
                  <a:cubicBezTo>
                    <a:pt x="71" y="221"/>
                    <a:pt x="70" y="222"/>
                    <a:pt x="70" y="223"/>
                  </a:cubicBezTo>
                  <a:cubicBezTo>
                    <a:pt x="70" y="224"/>
                    <a:pt x="70" y="224"/>
                    <a:pt x="71" y="225"/>
                  </a:cubicBezTo>
                  <a:cubicBezTo>
                    <a:pt x="73" y="226"/>
                    <a:pt x="73" y="226"/>
                    <a:pt x="73" y="226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4" y="224"/>
                    <a:pt x="74" y="224"/>
                    <a:pt x="74" y="224"/>
                  </a:cubicBezTo>
                  <a:cubicBezTo>
                    <a:pt x="73" y="223"/>
                    <a:pt x="73" y="223"/>
                    <a:pt x="73" y="223"/>
                  </a:cubicBezTo>
                  <a:cubicBezTo>
                    <a:pt x="73" y="223"/>
                    <a:pt x="73" y="223"/>
                    <a:pt x="72" y="223"/>
                  </a:cubicBezTo>
                  <a:cubicBezTo>
                    <a:pt x="74" y="224"/>
                    <a:pt x="74" y="224"/>
                    <a:pt x="74" y="224"/>
                  </a:cubicBezTo>
                  <a:cubicBezTo>
                    <a:pt x="73" y="223"/>
                    <a:pt x="73" y="223"/>
                    <a:pt x="73" y="223"/>
                  </a:cubicBezTo>
                  <a:cubicBezTo>
                    <a:pt x="74" y="224"/>
                    <a:pt x="74" y="224"/>
                    <a:pt x="74" y="224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4" y="222"/>
                    <a:pt x="73" y="223"/>
                  </a:cubicBezTo>
                  <a:cubicBezTo>
                    <a:pt x="74" y="224"/>
                    <a:pt x="74" y="224"/>
                    <a:pt x="74" y="224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3" y="222"/>
                    <a:pt x="73" y="222"/>
                  </a:cubicBezTo>
                  <a:cubicBezTo>
                    <a:pt x="70" y="222"/>
                    <a:pt x="65" y="220"/>
                    <a:pt x="61" y="219"/>
                  </a:cubicBezTo>
                  <a:cubicBezTo>
                    <a:pt x="57" y="218"/>
                    <a:pt x="53" y="217"/>
                    <a:pt x="53" y="217"/>
                  </a:cubicBezTo>
                  <a:cubicBezTo>
                    <a:pt x="52" y="217"/>
                    <a:pt x="51" y="218"/>
                    <a:pt x="51" y="218"/>
                  </a:cubicBezTo>
                  <a:cubicBezTo>
                    <a:pt x="50" y="219"/>
                    <a:pt x="50" y="220"/>
                    <a:pt x="51" y="221"/>
                  </a:cubicBezTo>
                  <a:cubicBezTo>
                    <a:pt x="54" y="222"/>
                    <a:pt x="54" y="222"/>
                    <a:pt x="54" y="222"/>
                  </a:cubicBezTo>
                  <a:cubicBezTo>
                    <a:pt x="55" y="221"/>
                    <a:pt x="55" y="221"/>
                    <a:pt x="55" y="221"/>
                  </a:cubicBezTo>
                  <a:cubicBezTo>
                    <a:pt x="56" y="219"/>
                    <a:pt x="56" y="219"/>
                    <a:pt x="56" y="219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2" y="193"/>
                    <a:pt x="1" y="193"/>
                    <a:pt x="1" y="194"/>
                  </a:cubicBezTo>
                  <a:cubicBezTo>
                    <a:pt x="0" y="194"/>
                    <a:pt x="0" y="195"/>
                    <a:pt x="0" y="195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1" y="197"/>
                    <a:pt x="2" y="197"/>
                    <a:pt x="3" y="198"/>
                  </a:cubicBezTo>
                  <a:cubicBezTo>
                    <a:pt x="6" y="200"/>
                    <a:pt x="11" y="203"/>
                    <a:pt x="16" y="206"/>
                  </a:cubicBezTo>
                  <a:cubicBezTo>
                    <a:pt x="19" y="208"/>
                    <a:pt x="21" y="209"/>
                    <a:pt x="23" y="210"/>
                  </a:cubicBezTo>
                  <a:cubicBezTo>
                    <a:pt x="23" y="210"/>
                    <a:pt x="24" y="211"/>
                    <a:pt x="24" y="211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5" y="211"/>
                    <a:pt x="25" y="211"/>
                    <a:pt x="25" y="211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4" y="210"/>
                    <a:pt x="24" y="210"/>
                    <a:pt x="24" y="210"/>
                  </a:cubicBezTo>
                  <a:cubicBezTo>
                    <a:pt x="24" y="211"/>
                    <a:pt x="24" y="211"/>
                    <a:pt x="25" y="211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4" y="210"/>
                    <a:pt x="24" y="210"/>
                    <a:pt x="24" y="210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5" y="209"/>
                    <a:pt x="25" y="209"/>
                    <a:pt x="25" y="209"/>
                  </a:cubicBezTo>
                  <a:cubicBezTo>
                    <a:pt x="24" y="209"/>
                    <a:pt x="24" y="210"/>
                    <a:pt x="24" y="210"/>
                  </a:cubicBezTo>
                  <a:cubicBezTo>
                    <a:pt x="26" y="210"/>
                    <a:pt x="26" y="210"/>
                    <a:pt x="26" y="210"/>
                  </a:cubicBezTo>
                  <a:cubicBezTo>
                    <a:pt x="25" y="209"/>
                    <a:pt x="25" y="209"/>
                    <a:pt x="25" y="209"/>
                  </a:cubicBezTo>
                  <a:cubicBezTo>
                    <a:pt x="24" y="210"/>
                    <a:pt x="24" y="211"/>
                    <a:pt x="25" y="212"/>
                  </a:cubicBezTo>
                  <a:cubicBezTo>
                    <a:pt x="26" y="212"/>
                    <a:pt x="28" y="212"/>
                    <a:pt x="28" y="2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80"/>
            <p:cNvSpPr/>
            <p:nvPr/>
          </p:nvSpPr>
          <p:spPr bwMode="auto">
            <a:xfrm>
              <a:off x="4529138" y="1847850"/>
              <a:ext cx="63500" cy="149225"/>
            </a:xfrm>
            <a:custGeom>
              <a:avLst/>
              <a:gdLst>
                <a:gd name="T0" fmla="*/ 34 w 40"/>
                <a:gd name="T1" fmla="*/ 88 h 95"/>
                <a:gd name="T2" fmla="*/ 35 w 40"/>
                <a:gd name="T3" fmla="*/ 91 h 95"/>
                <a:gd name="T4" fmla="*/ 35 w 40"/>
                <a:gd name="T5" fmla="*/ 89 h 95"/>
                <a:gd name="T6" fmla="*/ 31 w 40"/>
                <a:gd name="T7" fmla="*/ 85 h 95"/>
                <a:gd name="T8" fmla="*/ 20 w 40"/>
                <a:gd name="T9" fmla="*/ 73 h 95"/>
                <a:gd name="T10" fmla="*/ 9 w 40"/>
                <a:gd name="T11" fmla="*/ 59 h 95"/>
                <a:gd name="T12" fmla="*/ 8 w 40"/>
                <a:gd name="T13" fmla="*/ 58 h 95"/>
                <a:gd name="T14" fmla="*/ 8 w 40"/>
                <a:gd name="T15" fmla="*/ 61 h 95"/>
                <a:gd name="T16" fmla="*/ 14 w 40"/>
                <a:gd name="T17" fmla="*/ 55 h 95"/>
                <a:gd name="T18" fmla="*/ 13 w 40"/>
                <a:gd name="T19" fmla="*/ 53 h 95"/>
                <a:gd name="T20" fmla="*/ 13 w 40"/>
                <a:gd name="T21" fmla="*/ 56 h 95"/>
                <a:gd name="T22" fmla="*/ 19 w 40"/>
                <a:gd name="T23" fmla="*/ 49 h 95"/>
                <a:gd name="T24" fmla="*/ 17 w 40"/>
                <a:gd name="T25" fmla="*/ 47 h 95"/>
                <a:gd name="T26" fmla="*/ 17 w 40"/>
                <a:gd name="T27" fmla="*/ 50 h 95"/>
                <a:gd name="T28" fmla="*/ 21 w 40"/>
                <a:gd name="T29" fmla="*/ 43 h 95"/>
                <a:gd name="T30" fmla="*/ 20 w 40"/>
                <a:gd name="T31" fmla="*/ 41 h 95"/>
                <a:gd name="T32" fmla="*/ 21 w 40"/>
                <a:gd name="T33" fmla="*/ 44 h 95"/>
                <a:gd name="T34" fmla="*/ 23 w 40"/>
                <a:gd name="T35" fmla="*/ 34 h 95"/>
                <a:gd name="T36" fmla="*/ 16 w 40"/>
                <a:gd name="T37" fmla="*/ 23 h 95"/>
                <a:gd name="T38" fmla="*/ 15 w 40"/>
                <a:gd name="T39" fmla="*/ 22 h 95"/>
                <a:gd name="T40" fmla="*/ 10 w 40"/>
                <a:gd name="T41" fmla="*/ 12 h 95"/>
                <a:gd name="T42" fmla="*/ 6 w 40"/>
                <a:gd name="T43" fmla="*/ 3 h 95"/>
                <a:gd name="T44" fmla="*/ 3 w 40"/>
                <a:gd name="T45" fmla="*/ 1 h 95"/>
                <a:gd name="T46" fmla="*/ 1 w 40"/>
                <a:gd name="T47" fmla="*/ 4 h 95"/>
                <a:gd name="T48" fmla="*/ 6 w 40"/>
                <a:gd name="T49" fmla="*/ 13 h 95"/>
                <a:gd name="T50" fmla="*/ 7 w 40"/>
                <a:gd name="T51" fmla="*/ 15 h 95"/>
                <a:gd name="T52" fmla="*/ 12 w 40"/>
                <a:gd name="T53" fmla="*/ 25 h 95"/>
                <a:gd name="T54" fmla="*/ 19 w 40"/>
                <a:gd name="T55" fmla="*/ 36 h 95"/>
                <a:gd name="T56" fmla="*/ 21 w 40"/>
                <a:gd name="T57" fmla="*/ 38 h 95"/>
                <a:gd name="T58" fmla="*/ 20 w 40"/>
                <a:gd name="T59" fmla="*/ 35 h 95"/>
                <a:gd name="T60" fmla="*/ 18 w 40"/>
                <a:gd name="T61" fmla="*/ 45 h 95"/>
                <a:gd name="T62" fmla="*/ 19 w 40"/>
                <a:gd name="T63" fmla="*/ 43 h 95"/>
                <a:gd name="T64" fmla="*/ 14 w 40"/>
                <a:gd name="T65" fmla="*/ 48 h 95"/>
                <a:gd name="T66" fmla="*/ 15 w 40"/>
                <a:gd name="T67" fmla="*/ 50 h 95"/>
                <a:gd name="T68" fmla="*/ 17 w 40"/>
                <a:gd name="T69" fmla="*/ 50 h 95"/>
                <a:gd name="T70" fmla="*/ 10 w 40"/>
                <a:gd name="T71" fmla="*/ 53 h 95"/>
                <a:gd name="T72" fmla="*/ 11 w 40"/>
                <a:gd name="T73" fmla="*/ 56 h 95"/>
                <a:gd name="T74" fmla="*/ 12 w 40"/>
                <a:gd name="T75" fmla="*/ 55 h 95"/>
                <a:gd name="T76" fmla="*/ 5 w 40"/>
                <a:gd name="T77" fmla="*/ 58 h 95"/>
                <a:gd name="T78" fmla="*/ 6 w 40"/>
                <a:gd name="T79" fmla="*/ 61 h 95"/>
                <a:gd name="T80" fmla="*/ 14 w 40"/>
                <a:gd name="T81" fmla="*/ 74 h 95"/>
                <a:gd name="T82" fmla="*/ 18 w 40"/>
                <a:gd name="T83" fmla="*/ 77 h 95"/>
                <a:gd name="T84" fmla="*/ 17 w 40"/>
                <a:gd name="T85" fmla="*/ 76 h 95"/>
                <a:gd name="T86" fmla="*/ 29 w 40"/>
                <a:gd name="T87" fmla="*/ 89 h 95"/>
                <a:gd name="T88" fmla="*/ 31 w 40"/>
                <a:gd name="T89" fmla="*/ 91 h 95"/>
                <a:gd name="T90" fmla="*/ 31 w 40"/>
                <a:gd name="T91" fmla="*/ 91 h 95"/>
                <a:gd name="T92" fmla="*/ 31 w 40"/>
                <a:gd name="T93" fmla="*/ 91 h 95"/>
                <a:gd name="T94" fmla="*/ 33 w 40"/>
                <a:gd name="T95" fmla="*/ 90 h 95"/>
                <a:gd name="T96" fmla="*/ 31 w 40"/>
                <a:gd name="T97" fmla="*/ 91 h 95"/>
                <a:gd name="T98" fmla="*/ 31 w 40"/>
                <a:gd name="T99" fmla="*/ 91 h 95"/>
                <a:gd name="T100" fmla="*/ 31 w 40"/>
                <a:gd name="T101" fmla="*/ 90 h 95"/>
                <a:gd name="T102" fmla="*/ 33 w 40"/>
                <a:gd name="T103" fmla="*/ 90 h 95"/>
                <a:gd name="T104" fmla="*/ 33 w 40"/>
                <a:gd name="T105" fmla="*/ 90 h 95"/>
                <a:gd name="T106" fmla="*/ 31 w 40"/>
                <a:gd name="T107" fmla="*/ 90 h 95"/>
                <a:gd name="T108" fmla="*/ 31 w 40"/>
                <a:gd name="T109" fmla="*/ 89 h 95"/>
                <a:gd name="T110" fmla="*/ 37 w 40"/>
                <a:gd name="T111" fmla="*/ 95 h 95"/>
                <a:gd name="T112" fmla="*/ 39 w 40"/>
                <a:gd name="T113" fmla="*/ 9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" h="95">
                  <a:moveTo>
                    <a:pt x="39" y="91"/>
                  </a:moveTo>
                  <a:cubicBezTo>
                    <a:pt x="34" y="88"/>
                    <a:pt x="34" y="88"/>
                    <a:pt x="34" y="88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5" y="91"/>
                    <a:pt x="35" y="90"/>
                    <a:pt x="35" y="90"/>
                  </a:cubicBezTo>
                  <a:cubicBezTo>
                    <a:pt x="35" y="89"/>
                    <a:pt x="35" y="89"/>
                    <a:pt x="35" y="89"/>
                  </a:cubicBezTo>
                  <a:cubicBezTo>
                    <a:pt x="35" y="89"/>
                    <a:pt x="35" y="89"/>
                    <a:pt x="34" y="88"/>
                  </a:cubicBezTo>
                  <a:cubicBezTo>
                    <a:pt x="34" y="88"/>
                    <a:pt x="33" y="86"/>
                    <a:pt x="31" y="85"/>
                  </a:cubicBezTo>
                  <a:cubicBezTo>
                    <a:pt x="27" y="80"/>
                    <a:pt x="20" y="73"/>
                    <a:pt x="20" y="73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5"/>
                    <a:pt x="14" y="55"/>
                  </a:cubicBezTo>
                  <a:cubicBezTo>
                    <a:pt x="14" y="54"/>
                    <a:pt x="14" y="54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9" y="51"/>
                    <a:pt x="19" y="50"/>
                    <a:pt x="19" y="49"/>
                  </a:cubicBezTo>
                  <a:cubicBezTo>
                    <a:pt x="19" y="49"/>
                    <a:pt x="19" y="48"/>
                    <a:pt x="18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1" y="44"/>
                    <a:pt x="21" y="43"/>
                    <a:pt x="21" y="43"/>
                  </a:cubicBezTo>
                  <a:cubicBezTo>
                    <a:pt x="21" y="42"/>
                    <a:pt x="21" y="42"/>
                    <a:pt x="20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6"/>
                    <a:pt x="24" y="35"/>
                    <a:pt x="23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3"/>
                    <a:pt x="17" y="44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8"/>
                    <a:pt x="14" y="49"/>
                    <a:pt x="14" y="49"/>
                  </a:cubicBezTo>
                  <a:cubicBezTo>
                    <a:pt x="14" y="50"/>
                    <a:pt x="14" y="50"/>
                    <a:pt x="15" y="50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4"/>
                    <a:pt x="10" y="54"/>
                    <a:pt x="10" y="55"/>
                  </a:cubicBezTo>
                  <a:cubicBezTo>
                    <a:pt x="10" y="55"/>
                    <a:pt x="10" y="56"/>
                    <a:pt x="11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60"/>
                  </a:cubicBezTo>
                  <a:cubicBezTo>
                    <a:pt x="5" y="60"/>
                    <a:pt x="5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21" y="80"/>
                    <a:pt x="24" y="84"/>
                  </a:cubicBezTo>
                  <a:cubicBezTo>
                    <a:pt x="26" y="85"/>
                    <a:pt x="28" y="87"/>
                    <a:pt x="29" y="89"/>
                  </a:cubicBezTo>
                  <a:cubicBezTo>
                    <a:pt x="30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1" y="90"/>
                    <a:pt x="31" y="91"/>
                    <a:pt x="31" y="91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1" y="90"/>
                    <a:pt x="31" y="91"/>
                    <a:pt x="32" y="92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8" y="95"/>
                    <a:pt x="39" y="95"/>
                    <a:pt x="39" y="94"/>
                  </a:cubicBezTo>
                  <a:cubicBezTo>
                    <a:pt x="40" y="93"/>
                    <a:pt x="40" y="92"/>
                    <a:pt x="39" y="9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1"/>
            <p:cNvSpPr/>
            <p:nvPr/>
          </p:nvSpPr>
          <p:spPr bwMode="auto">
            <a:xfrm>
              <a:off x="4483101" y="1847850"/>
              <a:ext cx="50800" cy="11113"/>
            </a:xfrm>
            <a:custGeom>
              <a:avLst/>
              <a:gdLst>
                <a:gd name="T0" fmla="*/ 4 w 33"/>
                <a:gd name="T1" fmla="*/ 2 h 7"/>
                <a:gd name="T2" fmla="*/ 4 w 33"/>
                <a:gd name="T3" fmla="*/ 1 h 7"/>
                <a:gd name="T4" fmla="*/ 2 w 33"/>
                <a:gd name="T5" fmla="*/ 3 h 7"/>
                <a:gd name="T6" fmla="*/ 2 w 33"/>
                <a:gd name="T7" fmla="*/ 5 h 7"/>
                <a:gd name="T8" fmla="*/ 21 w 33"/>
                <a:gd name="T9" fmla="*/ 7 h 7"/>
                <a:gd name="T10" fmla="*/ 23 w 33"/>
                <a:gd name="T11" fmla="*/ 6 h 7"/>
                <a:gd name="T12" fmla="*/ 22 w 33"/>
                <a:gd name="T13" fmla="*/ 3 h 7"/>
                <a:gd name="T14" fmla="*/ 20 w 33"/>
                <a:gd name="T15" fmla="*/ 2 h 7"/>
                <a:gd name="T16" fmla="*/ 18 w 33"/>
                <a:gd name="T17" fmla="*/ 3 h 7"/>
                <a:gd name="T18" fmla="*/ 18 w 33"/>
                <a:gd name="T19" fmla="*/ 5 h 7"/>
                <a:gd name="T20" fmla="*/ 31 w 33"/>
                <a:gd name="T21" fmla="*/ 6 h 7"/>
                <a:gd name="T22" fmla="*/ 33 w 33"/>
                <a:gd name="T23" fmla="*/ 4 h 7"/>
                <a:gd name="T24" fmla="*/ 32 w 33"/>
                <a:gd name="T25" fmla="*/ 2 h 7"/>
                <a:gd name="T26" fmla="*/ 30 w 33"/>
                <a:gd name="T27" fmla="*/ 1 h 7"/>
                <a:gd name="T28" fmla="*/ 27 w 33"/>
                <a:gd name="T29" fmla="*/ 1 h 7"/>
                <a:gd name="T30" fmla="*/ 28 w 33"/>
                <a:gd name="T31" fmla="*/ 4 h 7"/>
                <a:gd name="T32" fmla="*/ 30 w 33"/>
                <a:gd name="T33" fmla="*/ 5 h 7"/>
                <a:gd name="T34" fmla="*/ 31 w 33"/>
                <a:gd name="T35" fmla="*/ 4 h 7"/>
                <a:gd name="T36" fmla="*/ 31 w 33"/>
                <a:gd name="T37" fmla="*/ 2 h 7"/>
                <a:gd name="T38" fmla="*/ 18 w 33"/>
                <a:gd name="T39" fmla="*/ 1 h 7"/>
                <a:gd name="T40" fmla="*/ 16 w 33"/>
                <a:gd name="T41" fmla="*/ 3 h 7"/>
                <a:gd name="T42" fmla="*/ 17 w 33"/>
                <a:gd name="T43" fmla="*/ 5 h 7"/>
                <a:gd name="T44" fmla="*/ 20 w 33"/>
                <a:gd name="T45" fmla="*/ 7 h 7"/>
                <a:gd name="T46" fmla="*/ 21 w 33"/>
                <a:gd name="T47" fmla="*/ 5 h 7"/>
                <a:gd name="T48" fmla="*/ 21 w 33"/>
                <a:gd name="T49" fmla="*/ 3 h 7"/>
                <a:gd name="T50" fmla="*/ 3 w 33"/>
                <a:gd name="T51" fmla="*/ 1 h 7"/>
                <a:gd name="T52" fmla="*/ 1 w 33"/>
                <a:gd name="T53" fmla="*/ 2 h 7"/>
                <a:gd name="T54" fmla="*/ 1 w 33"/>
                <a:gd name="T55" fmla="*/ 5 h 7"/>
                <a:gd name="T56" fmla="*/ 2 w 33"/>
                <a:gd name="T57" fmla="*/ 5 h 7"/>
                <a:gd name="T58" fmla="*/ 5 w 33"/>
                <a:gd name="T59" fmla="*/ 5 h 7"/>
                <a:gd name="T60" fmla="*/ 4 w 33"/>
                <a:gd name="T6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" h="7">
                  <a:moveTo>
                    <a:pt x="4" y="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6"/>
                    <a:pt x="23" y="6"/>
                  </a:cubicBezTo>
                  <a:cubicBezTo>
                    <a:pt x="23" y="5"/>
                    <a:pt x="23" y="4"/>
                    <a:pt x="22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2" y="5"/>
                    <a:pt x="33" y="4"/>
                  </a:cubicBezTo>
                  <a:cubicBezTo>
                    <a:pt x="33" y="3"/>
                    <a:pt x="32" y="2"/>
                    <a:pt x="32" y="2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0"/>
                    <a:pt x="28" y="0"/>
                    <a:pt x="27" y="1"/>
                  </a:cubicBezTo>
                  <a:cubicBezTo>
                    <a:pt x="26" y="2"/>
                    <a:pt x="27" y="4"/>
                    <a:pt x="28" y="4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2"/>
                    <a:pt x="16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6" y="4"/>
                    <a:pt x="5" y="2"/>
                    <a:pt x="4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2"/>
            <p:cNvSpPr/>
            <p:nvPr/>
          </p:nvSpPr>
          <p:spPr bwMode="auto">
            <a:xfrm>
              <a:off x="4460876" y="1371600"/>
              <a:ext cx="295275" cy="482600"/>
            </a:xfrm>
            <a:custGeom>
              <a:avLst/>
              <a:gdLst>
                <a:gd name="T0" fmla="*/ 8 w 189"/>
                <a:gd name="T1" fmla="*/ 276 h 309"/>
                <a:gd name="T2" fmla="*/ 3 w 189"/>
                <a:gd name="T3" fmla="*/ 261 h 309"/>
                <a:gd name="T4" fmla="*/ 17 w 189"/>
                <a:gd name="T5" fmla="*/ 250 h 309"/>
                <a:gd name="T6" fmla="*/ 31 w 189"/>
                <a:gd name="T7" fmla="*/ 246 h 309"/>
                <a:gd name="T8" fmla="*/ 32 w 189"/>
                <a:gd name="T9" fmla="*/ 234 h 309"/>
                <a:gd name="T10" fmla="*/ 31 w 189"/>
                <a:gd name="T11" fmla="*/ 213 h 309"/>
                <a:gd name="T12" fmla="*/ 5 w 189"/>
                <a:gd name="T13" fmla="*/ 187 h 309"/>
                <a:gd name="T14" fmla="*/ 6 w 189"/>
                <a:gd name="T15" fmla="*/ 188 h 309"/>
                <a:gd name="T16" fmla="*/ 7 w 189"/>
                <a:gd name="T17" fmla="*/ 178 h 309"/>
                <a:gd name="T18" fmla="*/ 12 w 189"/>
                <a:gd name="T19" fmla="*/ 166 h 309"/>
                <a:gd name="T20" fmla="*/ 16 w 189"/>
                <a:gd name="T21" fmla="*/ 151 h 309"/>
                <a:gd name="T22" fmla="*/ 29 w 189"/>
                <a:gd name="T23" fmla="*/ 142 h 309"/>
                <a:gd name="T24" fmla="*/ 51 w 189"/>
                <a:gd name="T25" fmla="*/ 137 h 309"/>
                <a:gd name="T26" fmla="*/ 57 w 189"/>
                <a:gd name="T27" fmla="*/ 130 h 309"/>
                <a:gd name="T28" fmla="*/ 58 w 189"/>
                <a:gd name="T29" fmla="*/ 123 h 309"/>
                <a:gd name="T30" fmla="*/ 68 w 189"/>
                <a:gd name="T31" fmla="*/ 110 h 309"/>
                <a:gd name="T32" fmla="*/ 57 w 189"/>
                <a:gd name="T33" fmla="*/ 81 h 309"/>
                <a:gd name="T34" fmla="*/ 59 w 189"/>
                <a:gd name="T35" fmla="*/ 72 h 309"/>
                <a:gd name="T36" fmla="*/ 72 w 189"/>
                <a:gd name="T37" fmla="*/ 61 h 309"/>
                <a:gd name="T38" fmla="*/ 82 w 189"/>
                <a:gd name="T39" fmla="*/ 55 h 309"/>
                <a:gd name="T40" fmla="*/ 81 w 189"/>
                <a:gd name="T41" fmla="*/ 55 h 309"/>
                <a:gd name="T42" fmla="*/ 81 w 189"/>
                <a:gd name="T43" fmla="*/ 55 h 309"/>
                <a:gd name="T44" fmla="*/ 115 w 189"/>
                <a:gd name="T45" fmla="*/ 62 h 309"/>
                <a:gd name="T46" fmla="*/ 129 w 189"/>
                <a:gd name="T47" fmla="*/ 57 h 309"/>
                <a:gd name="T48" fmla="*/ 133 w 189"/>
                <a:gd name="T49" fmla="*/ 50 h 309"/>
                <a:gd name="T50" fmla="*/ 148 w 189"/>
                <a:gd name="T51" fmla="*/ 38 h 309"/>
                <a:gd name="T52" fmla="*/ 147 w 189"/>
                <a:gd name="T53" fmla="*/ 20 h 309"/>
                <a:gd name="T54" fmla="*/ 160 w 189"/>
                <a:gd name="T55" fmla="*/ 11 h 309"/>
                <a:gd name="T56" fmla="*/ 167 w 189"/>
                <a:gd name="T57" fmla="*/ 9 h 309"/>
                <a:gd name="T58" fmla="*/ 188 w 189"/>
                <a:gd name="T59" fmla="*/ 0 h 309"/>
                <a:gd name="T60" fmla="*/ 177 w 189"/>
                <a:gd name="T61" fmla="*/ 5 h 309"/>
                <a:gd name="T62" fmla="*/ 156 w 189"/>
                <a:gd name="T63" fmla="*/ 13 h 309"/>
                <a:gd name="T64" fmla="*/ 143 w 189"/>
                <a:gd name="T65" fmla="*/ 21 h 309"/>
                <a:gd name="T66" fmla="*/ 146 w 189"/>
                <a:gd name="T67" fmla="*/ 42 h 309"/>
                <a:gd name="T68" fmla="*/ 131 w 189"/>
                <a:gd name="T69" fmla="*/ 49 h 309"/>
                <a:gd name="T70" fmla="*/ 129 w 189"/>
                <a:gd name="T71" fmla="*/ 53 h 309"/>
                <a:gd name="T72" fmla="*/ 113 w 189"/>
                <a:gd name="T73" fmla="*/ 65 h 309"/>
                <a:gd name="T74" fmla="*/ 113 w 189"/>
                <a:gd name="T75" fmla="*/ 61 h 309"/>
                <a:gd name="T76" fmla="*/ 95 w 189"/>
                <a:gd name="T77" fmla="*/ 55 h 309"/>
                <a:gd name="T78" fmla="*/ 75 w 189"/>
                <a:gd name="T79" fmla="*/ 56 h 309"/>
                <a:gd name="T80" fmla="*/ 71 w 189"/>
                <a:gd name="T81" fmla="*/ 63 h 309"/>
                <a:gd name="T82" fmla="*/ 58 w 189"/>
                <a:gd name="T83" fmla="*/ 74 h 309"/>
                <a:gd name="T84" fmla="*/ 49 w 189"/>
                <a:gd name="T85" fmla="*/ 80 h 309"/>
                <a:gd name="T86" fmla="*/ 60 w 189"/>
                <a:gd name="T87" fmla="*/ 115 h 309"/>
                <a:gd name="T88" fmla="*/ 59 w 189"/>
                <a:gd name="T89" fmla="*/ 124 h 309"/>
                <a:gd name="T90" fmla="*/ 51 w 189"/>
                <a:gd name="T91" fmla="*/ 135 h 309"/>
                <a:gd name="T92" fmla="*/ 43 w 189"/>
                <a:gd name="T93" fmla="*/ 141 h 309"/>
                <a:gd name="T94" fmla="*/ 33 w 189"/>
                <a:gd name="T95" fmla="*/ 144 h 309"/>
                <a:gd name="T96" fmla="*/ 13 w 189"/>
                <a:gd name="T97" fmla="*/ 150 h 309"/>
                <a:gd name="T98" fmla="*/ 5 w 189"/>
                <a:gd name="T99" fmla="*/ 174 h 309"/>
                <a:gd name="T100" fmla="*/ 2 w 189"/>
                <a:gd name="T101" fmla="*/ 189 h 309"/>
                <a:gd name="T102" fmla="*/ 27 w 189"/>
                <a:gd name="T103" fmla="*/ 215 h 309"/>
                <a:gd name="T104" fmla="*/ 28 w 189"/>
                <a:gd name="T105" fmla="*/ 215 h 309"/>
                <a:gd name="T106" fmla="*/ 28 w 189"/>
                <a:gd name="T107" fmla="*/ 215 h 309"/>
                <a:gd name="T108" fmla="*/ 28 w 189"/>
                <a:gd name="T109" fmla="*/ 234 h 309"/>
                <a:gd name="T110" fmla="*/ 24 w 189"/>
                <a:gd name="T111" fmla="*/ 246 h 309"/>
                <a:gd name="T112" fmla="*/ 16 w 189"/>
                <a:gd name="T113" fmla="*/ 252 h 309"/>
                <a:gd name="T114" fmla="*/ 2 w 189"/>
                <a:gd name="T115" fmla="*/ 263 h 309"/>
                <a:gd name="T116" fmla="*/ 8 w 189"/>
                <a:gd name="T117" fmla="*/ 286 h 309"/>
                <a:gd name="T118" fmla="*/ 19 w 189"/>
                <a:gd name="T119" fmla="*/ 305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9" h="309">
                  <a:moveTo>
                    <a:pt x="19" y="305"/>
                  </a:moveTo>
                  <a:cubicBezTo>
                    <a:pt x="18" y="305"/>
                    <a:pt x="18" y="305"/>
                    <a:pt x="18" y="305"/>
                  </a:cubicBezTo>
                  <a:cubicBezTo>
                    <a:pt x="15" y="294"/>
                    <a:pt x="15" y="294"/>
                    <a:pt x="15" y="294"/>
                  </a:cubicBezTo>
                  <a:cubicBezTo>
                    <a:pt x="14" y="294"/>
                    <a:pt x="14" y="293"/>
                    <a:pt x="14" y="293"/>
                  </a:cubicBezTo>
                  <a:cubicBezTo>
                    <a:pt x="14" y="293"/>
                    <a:pt x="14" y="293"/>
                    <a:pt x="14" y="293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3" y="286"/>
                    <a:pt x="13" y="285"/>
                    <a:pt x="12" y="285"/>
                  </a:cubicBezTo>
                  <a:cubicBezTo>
                    <a:pt x="11" y="284"/>
                    <a:pt x="11" y="284"/>
                    <a:pt x="11" y="284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7"/>
                    <a:pt x="8" y="276"/>
                    <a:pt x="8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9" y="271"/>
                    <a:pt x="9" y="271"/>
                    <a:pt x="9" y="271"/>
                  </a:cubicBezTo>
                  <a:cubicBezTo>
                    <a:pt x="9" y="271"/>
                    <a:pt x="9" y="270"/>
                    <a:pt x="8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6" y="261"/>
                    <a:pt x="6" y="261"/>
                    <a:pt x="6" y="261"/>
                  </a:cubicBezTo>
                  <a:cubicBezTo>
                    <a:pt x="6" y="260"/>
                    <a:pt x="5" y="260"/>
                    <a:pt x="5" y="260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3" y="261"/>
                    <a:pt x="3" y="261"/>
                    <a:pt x="3" y="261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1" y="259"/>
                    <a:pt x="11" y="258"/>
                    <a:pt x="11" y="257"/>
                  </a:cubicBezTo>
                  <a:cubicBezTo>
                    <a:pt x="11" y="256"/>
                    <a:pt x="11" y="256"/>
                    <a:pt x="10" y="255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7" y="254"/>
                    <a:pt x="17" y="254"/>
                    <a:pt x="17" y="254"/>
                  </a:cubicBezTo>
                  <a:cubicBezTo>
                    <a:pt x="18" y="253"/>
                    <a:pt x="18" y="253"/>
                    <a:pt x="18" y="252"/>
                  </a:cubicBezTo>
                  <a:cubicBezTo>
                    <a:pt x="18" y="251"/>
                    <a:pt x="18" y="251"/>
                    <a:pt x="17" y="250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7" y="254"/>
                    <a:pt x="17" y="254"/>
                    <a:pt x="17" y="254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7" y="250"/>
                    <a:pt x="27" y="249"/>
                    <a:pt x="28" y="249"/>
                  </a:cubicBezTo>
                  <a:cubicBezTo>
                    <a:pt x="28" y="248"/>
                    <a:pt x="27" y="247"/>
                    <a:pt x="27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31" y="246"/>
                    <a:pt x="31" y="246"/>
                    <a:pt x="31" y="246"/>
                  </a:cubicBezTo>
                  <a:cubicBezTo>
                    <a:pt x="32" y="246"/>
                    <a:pt x="32" y="245"/>
                    <a:pt x="32" y="245"/>
                  </a:cubicBezTo>
                  <a:cubicBezTo>
                    <a:pt x="32" y="244"/>
                    <a:pt x="32" y="243"/>
                    <a:pt x="31" y="243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2" y="234"/>
                    <a:pt x="32" y="234"/>
                    <a:pt x="32" y="234"/>
                  </a:cubicBezTo>
                  <a:cubicBezTo>
                    <a:pt x="32" y="234"/>
                    <a:pt x="32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0" y="234"/>
                    <a:pt x="30" y="234"/>
                    <a:pt x="30" y="234"/>
                  </a:cubicBezTo>
                  <a:cubicBezTo>
                    <a:pt x="32" y="234"/>
                    <a:pt x="32" y="234"/>
                    <a:pt x="32" y="234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4" y="225"/>
                    <a:pt x="33" y="224"/>
                    <a:pt x="32" y="224"/>
                  </a:cubicBezTo>
                  <a:cubicBezTo>
                    <a:pt x="32" y="224"/>
                    <a:pt x="32" y="224"/>
                    <a:pt x="32" y="224"/>
                  </a:cubicBezTo>
                  <a:cubicBezTo>
                    <a:pt x="32" y="215"/>
                    <a:pt x="32" y="215"/>
                    <a:pt x="32" y="215"/>
                  </a:cubicBezTo>
                  <a:cubicBezTo>
                    <a:pt x="32" y="214"/>
                    <a:pt x="32" y="213"/>
                    <a:pt x="31" y="213"/>
                  </a:cubicBezTo>
                  <a:cubicBezTo>
                    <a:pt x="31" y="213"/>
                    <a:pt x="31" y="213"/>
                    <a:pt x="31" y="213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32" y="214"/>
                    <a:pt x="32" y="214"/>
                    <a:pt x="32" y="214"/>
                  </a:cubicBezTo>
                  <a:cubicBezTo>
                    <a:pt x="32" y="214"/>
                    <a:pt x="32" y="214"/>
                    <a:pt x="32" y="213"/>
                  </a:cubicBezTo>
                  <a:cubicBezTo>
                    <a:pt x="31" y="213"/>
                    <a:pt x="31" y="213"/>
                    <a:pt x="31" y="213"/>
                  </a:cubicBezTo>
                  <a:cubicBezTo>
                    <a:pt x="31" y="213"/>
                    <a:pt x="31" y="213"/>
                    <a:pt x="31" y="213"/>
                  </a:cubicBezTo>
                  <a:cubicBezTo>
                    <a:pt x="30" y="212"/>
                    <a:pt x="29" y="210"/>
                    <a:pt x="26" y="208"/>
                  </a:cubicBezTo>
                  <a:cubicBezTo>
                    <a:pt x="22" y="204"/>
                    <a:pt x="17" y="199"/>
                    <a:pt x="13" y="195"/>
                  </a:cubicBezTo>
                  <a:cubicBezTo>
                    <a:pt x="11" y="193"/>
                    <a:pt x="9" y="191"/>
                    <a:pt x="7" y="189"/>
                  </a:cubicBezTo>
                  <a:cubicBezTo>
                    <a:pt x="7" y="189"/>
                    <a:pt x="6" y="188"/>
                    <a:pt x="6" y="188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6" y="188"/>
                    <a:pt x="6" y="188"/>
                    <a:pt x="6" y="188"/>
                  </a:cubicBezTo>
                  <a:cubicBezTo>
                    <a:pt x="6" y="188"/>
                    <a:pt x="5" y="187"/>
                    <a:pt x="5" y="187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6" y="188"/>
                    <a:pt x="6" y="188"/>
                    <a:pt x="6" y="188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90"/>
                    <a:pt x="5" y="190"/>
                    <a:pt x="5" y="190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90"/>
                    <a:pt x="5" y="190"/>
                    <a:pt x="5" y="190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5" y="187"/>
                    <a:pt x="5" y="186"/>
                  </a:cubicBezTo>
                  <a:cubicBezTo>
                    <a:pt x="4" y="186"/>
                    <a:pt x="4" y="186"/>
                    <a:pt x="4" y="186"/>
                  </a:cubicBezTo>
                  <a:cubicBezTo>
                    <a:pt x="3" y="188"/>
                    <a:pt x="3" y="188"/>
                    <a:pt x="3" y="188"/>
                  </a:cubicBezTo>
                  <a:cubicBezTo>
                    <a:pt x="5" y="189"/>
                    <a:pt x="5" y="189"/>
                    <a:pt x="5" y="189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9" y="180"/>
                    <a:pt x="9" y="179"/>
                    <a:pt x="8" y="179"/>
                  </a:cubicBezTo>
                  <a:cubicBezTo>
                    <a:pt x="7" y="178"/>
                    <a:pt x="7" y="178"/>
                    <a:pt x="7" y="178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11" y="177"/>
                    <a:pt x="11" y="177"/>
                    <a:pt x="11" y="177"/>
                  </a:cubicBezTo>
                  <a:cubicBezTo>
                    <a:pt x="12" y="177"/>
                    <a:pt x="12" y="176"/>
                    <a:pt x="12" y="175"/>
                  </a:cubicBezTo>
                  <a:cubicBezTo>
                    <a:pt x="12" y="175"/>
                    <a:pt x="11" y="174"/>
                    <a:pt x="11" y="174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13" y="169"/>
                    <a:pt x="13" y="169"/>
                    <a:pt x="13" y="169"/>
                  </a:cubicBezTo>
                  <a:cubicBezTo>
                    <a:pt x="13" y="168"/>
                    <a:pt x="13" y="168"/>
                    <a:pt x="13" y="167"/>
                  </a:cubicBezTo>
                  <a:cubicBezTo>
                    <a:pt x="13" y="167"/>
                    <a:pt x="12" y="166"/>
                    <a:pt x="12" y="166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5" y="159"/>
                    <a:pt x="14" y="158"/>
                    <a:pt x="13" y="158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9"/>
                    <a:pt x="11" y="159"/>
                    <a:pt x="11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7" y="151"/>
                    <a:pt x="16" y="150"/>
                    <a:pt x="16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6" y="151"/>
                    <a:pt x="16" y="151"/>
                    <a:pt x="16" y="151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2"/>
                    <a:pt x="18" y="142"/>
                    <a:pt x="17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4" y="142"/>
                    <a:pt x="14" y="142"/>
                    <a:pt x="14" y="142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3" y="146"/>
                    <a:pt x="34" y="146"/>
                    <a:pt x="35" y="145"/>
                  </a:cubicBezTo>
                  <a:cubicBezTo>
                    <a:pt x="35" y="144"/>
                    <a:pt x="35" y="143"/>
                    <a:pt x="34" y="143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29" y="142"/>
                    <a:pt x="29" y="142"/>
                    <a:pt x="29" y="142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6" y="145"/>
                    <a:pt x="47" y="144"/>
                    <a:pt x="47" y="144"/>
                  </a:cubicBezTo>
                  <a:cubicBezTo>
                    <a:pt x="47" y="143"/>
                    <a:pt x="47" y="142"/>
                    <a:pt x="46" y="141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5" y="144"/>
                    <a:pt x="45" y="144"/>
                    <a:pt x="45" y="144"/>
                  </a:cubicBezTo>
                  <a:cubicBezTo>
                    <a:pt x="51" y="141"/>
                    <a:pt x="51" y="141"/>
                    <a:pt x="51" y="141"/>
                  </a:cubicBezTo>
                  <a:cubicBezTo>
                    <a:pt x="52" y="140"/>
                    <a:pt x="52" y="140"/>
                    <a:pt x="52" y="139"/>
                  </a:cubicBezTo>
                  <a:cubicBezTo>
                    <a:pt x="52" y="138"/>
                    <a:pt x="52" y="138"/>
                    <a:pt x="51" y="137"/>
                  </a:cubicBezTo>
                  <a:cubicBezTo>
                    <a:pt x="50" y="136"/>
                    <a:pt x="50" y="136"/>
                    <a:pt x="50" y="136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4" y="134"/>
                    <a:pt x="55" y="133"/>
                    <a:pt x="55" y="133"/>
                  </a:cubicBezTo>
                  <a:cubicBezTo>
                    <a:pt x="54" y="132"/>
                    <a:pt x="54" y="132"/>
                    <a:pt x="54" y="131"/>
                  </a:cubicBezTo>
                  <a:cubicBezTo>
                    <a:pt x="53" y="131"/>
                    <a:pt x="53" y="131"/>
                    <a:pt x="53" y="131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4" y="134"/>
                    <a:pt x="54" y="134"/>
                    <a:pt x="54" y="134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8" y="129"/>
                    <a:pt x="58" y="129"/>
                    <a:pt x="58" y="128"/>
                  </a:cubicBezTo>
                  <a:cubicBezTo>
                    <a:pt x="58" y="128"/>
                    <a:pt x="57" y="127"/>
                    <a:pt x="57" y="127"/>
                  </a:cubicBezTo>
                  <a:cubicBezTo>
                    <a:pt x="56" y="126"/>
                    <a:pt x="56" y="126"/>
                    <a:pt x="56" y="126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9"/>
                    <a:pt x="56" y="129"/>
                    <a:pt x="56" y="129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60" y="125"/>
                    <a:pt x="61" y="124"/>
                    <a:pt x="61" y="124"/>
                  </a:cubicBezTo>
                  <a:cubicBezTo>
                    <a:pt x="60" y="123"/>
                    <a:pt x="60" y="122"/>
                    <a:pt x="60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9" y="125"/>
                    <a:pt x="59" y="125"/>
                    <a:pt x="59" y="125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19"/>
                    <a:pt x="65" y="119"/>
                    <a:pt x="65" y="118"/>
                  </a:cubicBezTo>
                  <a:cubicBezTo>
                    <a:pt x="65" y="117"/>
                    <a:pt x="65" y="117"/>
                    <a:pt x="64" y="116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1" y="117"/>
                    <a:pt x="61" y="117"/>
                    <a:pt x="61" y="117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69" y="113"/>
                    <a:pt x="69" y="112"/>
                    <a:pt x="69" y="112"/>
                  </a:cubicBezTo>
                  <a:cubicBezTo>
                    <a:pt x="69" y="111"/>
                    <a:pt x="69" y="110"/>
                    <a:pt x="68" y="110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2"/>
                    <a:pt x="54" y="82"/>
                    <a:pt x="54" y="8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8" y="81"/>
                    <a:pt x="59" y="80"/>
                    <a:pt x="59" y="79"/>
                  </a:cubicBezTo>
                  <a:cubicBezTo>
                    <a:pt x="59" y="78"/>
                    <a:pt x="58" y="78"/>
                    <a:pt x="58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3"/>
                    <a:pt x="62" y="73"/>
                  </a:cubicBezTo>
                  <a:cubicBezTo>
                    <a:pt x="62" y="72"/>
                    <a:pt x="62" y="72"/>
                    <a:pt x="61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60" y="74"/>
                    <a:pt x="60" y="74"/>
                    <a:pt x="60" y="74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8" y="69"/>
                    <a:pt x="68" y="68"/>
                    <a:pt x="68" y="68"/>
                  </a:cubicBezTo>
                  <a:cubicBezTo>
                    <a:pt x="68" y="67"/>
                    <a:pt x="68" y="66"/>
                    <a:pt x="67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64"/>
                    <a:pt x="73" y="64"/>
                    <a:pt x="73" y="63"/>
                  </a:cubicBezTo>
                  <a:cubicBezTo>
                    <a:pt x="73" y="62"/>
                    <a:pt x="73" y="62"/>
                    <a:pt x="72" y="61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80" y="59"/>
                    <a:pt x="80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3" y="54"/>
                    <a:pt x="83" y="54"/>
                    <a:pt x="83" y="53"/>
                  </a:cubicBezTo>
                  <a:cubicBezTo>
                    <a:pt x="83" y="52"/>
                    <a:pt x="83" y="52"/>
                    <a:pt x="82" y="51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2" y="55"/>
                    <a:pt x="82" y="55"/>
                    <a:pt x="83" y="54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2" y="55"/>
                    <a:pt x="83" y="55"/>
                  </a:cubicBezTo>
                  <a:cubicBezTo>
                    <a:pt x="87" y="56"/>
                    <a:pt x="94" y="59"/>
                    <a:pt x="100" y="61"/>
                  </a:cubicBezTo>
                  <a:cubicBezTo>
                    <a:pt x="104" y="62"/>
                    <a:pt x="107" y="63"/>
                    <a:pt x="109" y="64"/>
                  </a:cubicBezTo>
                  <a:cubicBezTo>
                    <a:pt x="110" y="64"/>
                    <a:pt x="111" y="65"/>
                    <a:pt x="112" y="65"/>
                  </a:cubicBezTo>
                  <a:cubicBezTo>
                    <a:pt x="112" y="65"/>
                    <a:pt x="113" y="65"/>
                    <a:pt x="113" y="65"/>
                  </a:cubicBezTo>
                  <a:cubicBezTo>
                    <a:pt x="113" y="65"/>
                    <a:pt x="113" y="65"/>
                    <a:pt x="114" y="65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5" y="65"/>
                    <a:pt x="115" y="65"/>
                    <a:pt x="116" y="65"/>
                  </a:cubicBezTo>
                  <a:cubicBezTo>
                    <a:pt x="116" y="64"/>
                    <a:pt x="116" y="63"/>
                    <a:pt x="116" y="63"/>
                  </a:cubicBezTo>
                  <a:cubicBezTo>
                    <a:pt x="116" y="62"/>
                    <a:pt x="115" y="62"/>
                    <a:pt x="115" y="62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24" y="61"/>
                    <a:pt x="124" y="61"/>
                    <a:pt x="124" y="61"/>
                  </a:cubicBezTo>
                  <a:cubicBezTo>
                    <a:pt x="124" y="61"/>
                    <a:pt x="125" y="60"/>
                    <a:pt x="125" y="59"/>
                  </a:cubicBezTo>
                  <a:cubicBezTo>
                    <a:pt x="125" y="59"/>
                    <a:pt x="125" y="58"/>
                    <a:pt x="124" y="57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130" y="57"/>
                    <a:pt x="131" y="56"/>
                    <a:pt x="131" y="56"/>
                  </a:cubicBezTo>
                  <a:cubicBezTo>
                    <a:pt x="131" y="55"/>
                    <a:pt x="131" y="54"/>
                    <a:pt x="130" y="53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9" y="56"/>
                    <a:pt x="129" y="56"/>
                    <a:pt x="129" y="56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7" y="52"/>
                    <a:pt x="137" y="52"/>
                    <a:pt x="137" y="51"/>
                  </a:cubicBezTo>
                  <a:cubicBezTo>
                    <a:pt x="137" y="50"/>
                    <a:pt x="137" y="49"/>
                    <a:pt x="136" y="49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5" y="48"/>
                    <a:pt x="145" y="47"/>
                    <a:pt x="145" y="46"/>
                  </a:cubicBezTo>
                  <a:cubicBezTo>
                    <a:pt x="145" y="46"/>
                    <a:pt x="145" y="45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6"/>
                    <a:pt x="143" y="46"/>
                    <a:pt x="143" y="46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0"/>
                    <a:pt x="149" y="40"/>
                  </a:cubicBezTo>
                  <a:cubicBezTo>
                    <a:pt x="149" y="39"/>
                    <a:pt x="148" y="39"/>
                    <a:pt x="148" y="38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7"/>
                    <a:pt x="145" y="27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8" y="23"/>
                    <a:pt x="148" y="23"/>
                    <a:pt x="148" y="23"/>
                  </a:cubicBezTo>
                  <a:cubicBezTo>
                    <a:pt x="148" y="22"/>
                    <a:pt x="148" y="21"/>
                    <a:pt x="147" y="20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9" y="15"/>
                    <a:pt x="149" y="15"/>
                    <a:pt x="149" y="15"/>
                  </a:cubicBezTo>
                  <a:cubicBezTo>
                    <a:pt x="149" y="14"/>
                    <a:pt x="148" y="13"/>
                    <a:pt x="148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9" y="13"/>
                    <a:pt x="160" y="12"/>
                    <a:pt x="160" y="11"/>
                  </a:cubicBezTo>
                  <a:cubicBezTo>
                    <a:pt x="160" y="11"/>
                    <a:pt x="160" y="10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7" y="11"/>
                    <a:pt x="157" y="11"/>
                    <a:pt x="157" y="11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69" y="10"/>
                    <a:pt x="169" y="10"/>
                    <a:pt x="169" y="10"/>
                  </a:cubicBezTo>
                  <a:cubicBezTo>
                    <a:pt x="170" y="10"/>
                    <a:pt x="171" y="10"/>
                    <a:pt x="171" y="9"/>
                  </a:cubicBezTo>
                  <a:cubicBezTo>
                    <a:pt x="171" y="8"/>
                    <a:pt x="171" y="7"/>
                    <a:pt x="170" y="7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7" y="7"/>
                    <a:pt x="167" y="7"/>
                    <a:pt x="167" y="7"/>
                  </a:cubicBezTo>
                  <a:cubicBezTo>
                    <a:pt x="167" y="9"/>
                    <a:pt x="167" y="9"/>
                    <a:pt x="167" y="9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78" y="7"/>
                    <a:pt x="179" y="6"/>
                    <a:pt x="179" y="6"/>
                  </a:cubicBezTo>
                  <a:cubicBezTo>
                    <a:pt x="179" y="5"/>
                    <a:pt x="178" y="4"/>
                    <a:pt x="178" y="3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6" y="5"/>
                    <a:pt x="176" y="5"/>
                    <a:pt x="176" y="5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8" y="4"/>
                    <a:pt x="189" y="3"/>
                    <a:pt x="189" y="2"/>
                  </a:cubicBezTo>
                  <a:cubicBezTo>
                    <a:pt x="189" y="1"/>
                    <a:pt x="189" y="1"/>
                    <a:pt x="188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7" y="0"/>
                    <a:pt x="186" y="0"/>
                    <a:pt x="185" y="1"/>
                  </a:cubicBezTo>
                  <a:cubicBezTo>
                    <a:pt x="185" y="2"/>
                    <a:pt x="185" y="3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5" y="3"/>
                    <a:pt x="174" y="4"/>
                    <a:pt x="174" y="4"/>
                  </a:cubicBezTo>
                  <a:cubicBezTo>
                    <a:pt x="174" y="5"/>
                    <a:pt x="174" y="6"/>
                    <a:pt x="175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6" y="5"/>
                    <a:pt x="165" y="6"/>
                    <a:pt x="165" y="7"/>
                  </a:cubicBezTo>
                  <a:cubicBezTo>
                    <a:pt x="165" y="8"/>
                    <a:pt x="165" y="8"/>
                    <a:pt x="166" y="9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6" y="9"/>
                    <a:pt x="155" y="10"/>
                    <a:pt x="155" y="10"/>
                  </a:cubicBezTo>
                  <a:cubicBezTo>
                    <a:pt x="155" y="11"/>
                    <a:pt x="156" y="12"/>
                    <a:pt x="156" y="13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4" y="13"/>
                    <a:pt x="144" y="14"/>
                  </a:cubicBezTo>
                  <a:cubicBezTo>
                    <a:pt x="144" y="15"/>
                    <a:pt x="144" y="15"/>
                    <a:pt x="145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1"/>
                    <a:pt x="143" y="22"/>
                    <a:pt x="144" y="23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1" y="28"/>
                    <a:pt x="142" y="30"/>
                    <a:pt x="142" y="30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41"/>
                    <a:pt x="145" y="41"/>
                    <a:pt x="146" y="42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1" y="45"/>
                    <a:pt x="141" y="45"/>
                    <a:pt x="141" y="46"/>
                  </a:cubicBezTo>
                  <a:cubicBezTo>
                    <a:pt x="141" y="47"/>
                    <a:pt x="141" y="47"/>
                    <a:pt x="142" y="47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3" y="46"/>
                    <a:pt x="143" y="46"/>
                    <a:pt x="143" y="46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1" y="49"/>
                    <a:pt x="131" y="49"/>
                  </a:cubicBezTo>
                  <a:cubicBezTo>
                    <a:pt x="131" y="50"/>
                    <a:pt x="131" y="51"/>
                    <a:pt x="132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5" y="51"/>
                    <a:pt x="135" y="51"/>
                    <a:pt x="135" y="51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7" y="53"/>
                    <a:pt x="126" y="54"/>
                    <a:pt x="126" y="55"/>
                  </a:cubicBezTo>
                  <a:cubicBezTo>
                    <a:pt x="126" y="55"/>
                    <a:pt x="127" y="56"/>
                    <a:pt x="127" y="56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9" y="55"/>
                    <a:pt x="129" y="55"/>
                    <a:pt x="129" y="55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0" y="55"/>
                    <a:pt x="120" y="55"/>
                    <a:pt x="120" y="55"/>
                  </a:cubicBezTo>
                  <a:cubicBezTo>
                    <a:pt x="119" y="55"/>
                    <a:pt x="118" y="56"/>
                    <a:pt x="118" y="57"/>
                  </a:cubicBezTo>
                  <a:cubicBezTo>
                    <a:pt x="118" y="57"/>
                    <a:pt x="118" y="58"/>
                    <a:pt x="119" y="59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7"/>
                    <a:pt x="123" y="57"/>
                    <a:pt x="123" y="57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0" y="60"/>
                    <a:pt x="109" y="61"/>
                    <a:pt x="109" y="61"/>
                  </a:cubicBezTo>
                  <a:cubicBezTo>
                    <a:pt x="109" y="62"/>
                    <a:pt x="109" y="63"/>
                    <a:pt x="110" y="63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1"/>
                    <a:pt x="113" y="62"/>
                    <a:pt x="112" y="62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3" y="61"/>
                    <a:pt x="112" y="61"/>
                  </a:cubicBezTo>
                  <a:cubicBezTo>
                    <a:pt x="108" y="60"/>
                    <a:pt x="101" y="57"/>
                    <a:pt x="95" y="55"/>
                  </a:cubicBezTo>
                  <a:cubicBezTo>
                    <a:pt x="92" y="54"/>
                    <a:pt x="89" y="53"/>
                    <a:pt x="86" y="52"/>
                  </a:cubicBezTo>
                  <a:cubicBezTo>
                    <a:pt x="85" y="52"/>
                    <a:pt x="84" y="52"/>
                    <a:pt x="83" y="51"/>
                  </a:cubicBezTo>
                  <a:cubicBezTo>
                    <a:pt x="82" y="51"/>
                    <a:pt x="82" y="51"/>
                    <a:pt x="81" y="51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0" y="51"/>
                    <a:pt x="80" y="51"/>
                    <a:pt x="79" y="52"/>
                  </a:cubicBezTo>
                  <a:cubicBezTo>
                    <a:pt x="79" y="53"/>
                    <a:pt x="79" y="54"/>
                    <a:pt x="80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5" y="56"/>
                    <a:pt x="75" y="56"/>
                    <a:pt x="75" y="56"/>
                  </a:cubicBezTo>
                  <a:cubicBezTo>
                    <a:pt x="74" y="56"/>
                    <a:pt x="74" y="57"/>
                    <a:pt x="74" y="57"/>
                  </a:cubicBezTo>
                  <a:cubicBezTo>
                    <a:pt x="74" y="58"/>
                    <a:pt x="74" y="59"/>
                    <a:pt x="75" y="59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1"/>
                    <a:pt x="67" y="61"/>
                  </a:cubicBezTo>
                  <a:cubicBezTo>
                    <a:pt x="67" y="62"/>
                    <a:pt x="67" y="63"/>
                    <a:pt x="68" y="63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3" y="65"/>
                    <a:pt x="63" y="66"/>
                    <a:pt x="63" y="67"/>
                  </a:cubicBezTo>
                  <a:cubicBezTo>
                    <a:pt x="63" y="68"/>
                    <a:pt x="63" y="68"/>
                    <a:pt x="64" y="69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7" y="71"/>
                    <a:pt x="57" y="72"/>
                    <a:pt x="57" y="72"/>
                  </a:cubicBezTo>
                  <a:cubicBezTo>
                    <a:pt x="57" y="73"/>
                    <a:pt x="57" y="74"/>
                    <a:pt x="58" y="7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8"/>
                    <a:pt x="54" y="78"/>
                    <a:pt x="54" y="79"/>
                  </a:cubicBezTo>
                  <a:cubicBezTo>
                    <a:pt x="54" y="79"/>
                    <a:pt x="54" y="80"/>
                    <a:pt x="55" y="80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49" y="80"/>
                    <a:pt x="48" y="80"/>
                    <a:pt x="48" y="81"/>
                  </a:cubicBezTo>
                  <a:cubicBezTo>
                    <a:pt x="48" y="82"/>
                    <a:pt x="48" y="83"/>
                    <a:pt x="49" y="83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4" y="112"/>
                    <a:pt x="64" y="112"/>
                    <a:pt x="64" y="112"/>
                  </a:cubicBezTo>
                  <a:cubicBezTo>
                    <a:pt x="60" y="115"/>
                    <a:pt x="60" y="115"/>
                    <a:pt x="60" y="115"/>
                  </a:cubicBezTo>
                  <a:cubicBezTo>
                    <a:pt x="60" y="116"/>
                    <a:pt x="59" y="116"/>
                    <a:pt x="59" y="117"/>
                  </a:cubicBezTo>
                  <a:cubicBezTo>
                    <a:pt x="60" y="118"/>
                    <a:pt x="60" y="118"/>
                    <a:pt x="60" y="119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56" y="122"/>
                    <a:pt x="55" y="123"/>
                    <a:pt x="55" y="123"/>
                  </a:cubicBezTo>
                  <a:cubicBezTo>
                    <a:pt x="56" y="124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6"/>
                  </a:cubicBezTo>
                  <a:cubicBezTo>
                    <a:pt x="59" y="124"/>
                    <a:pt x="59" y="124"/>
                    <a:pt x="59" y="124"/>
                  </a:cubicBezTo>
                  <a:cubicBezTo>
                    <a:pt x="57" y="122"/>
                    <a:pt x="57" y="122"/>
                    <a:pt x="57" y="122"/>
                  </a:cubicBezTo>
                  <a:cubicBezTo>
                    <a:pt x="53" y="126"/>
                    <a:pt x="53" y="126"/>
                    <a:pt x="53" y="126"/>
                  </a:cubicBezTo>
                  <a:cubicBezTo>
                    <a:pt x="53" y="127"/>
                    <a:pt x="53" y="127"/>
                    <a:pt x="53" y="128"/>
                  </a:cubicBezTo>
                  <a:cubicBezTo>
                    <a:pt x="53" y="129"/>
                    <a:pt x="53" y="129"/>
                    <a:pt x="54" y="129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0" y="132"/>
                    <a:pt x="50" y="133"/>
                    <a:pt x="50" y="133"/>
                  </a:cubicBezTo>
                  <a:cubicBezTo>
                    <a:pt x="50" y="134"/>
                    <a:pt x="51" y="134"/>
                    <a:pt x="51" y="135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47" y="137"/>
                    <a:pt x="46" y="138"/>
                    <a:pt x="46" y="138"/>
                  </a:cubicBezTo>
                  <a:cubicBezTo>
                    <a:pt x="47" y="139"/>
                    <a:pt x="47" y="139"/>
                    <a:pt x="47" y="140"/>
                  </a:cubicBezTo>
                  <a:cubicBezTo>
                    <a:pt x="49" y="141"/>
                    <a:pt x="49" y="141"/>
                    <a:pt x="49" y="141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7"/>
                    <a:pt x="49" y="137"/>
                    <a:pt x="49" y="137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2" y="141"/>
                    <a:pt x="42" y="142"/>
                    <a:pt x="42" y="142"/>
                  </a:cubicBezTo>
                  <a:cubicBezTo>
                    <a:pt x="42" y="143"/>
                    <a:pt x="42" y="144"/>
                    <a:pt x="43" y="144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8" y="140"/>
                    <a:pt x="27" y="140"/>
                    <a:pt x="27" y="141"/>
                  </a:cubicBezTo>
                  <a:cubicBezTo>
                    <a:pt x="27" y="142"/>
                    <a:pt x="27" y="143"/>
                    <a:pt x="28" y="144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3" y="142"/>
                    <a:pt x="33" y="142"/>
                    <a:pt x="33" y="142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3" y="140"/>
                    <a:pt x="13" y="141"/>
                  </a:cubicBezTo>
                  <a:cubicBezTo>
                    <a:pt x="12" y="142"/>
                    <a:pt x="13" y="143"/>
                    <a:pt x="13" y="144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1"/>
                    <a:pt x="12" y="152"/>
                    <a:pt x="13" y="153"/>
                  </a:cubicBezTo>
                  <a:cubicBezTo>
                    <a:pt x="13" y="153"/>
                    <a:pt x="13" y="153"/>
                    <a:pt x="13" y="153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60"/>
                    <a:pt x="10" y="160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7"/>
                    <a:pt x="7" y="168"/>
                    <a:pt x="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5" y="173"/>
                    <a:pt x="5" y="173"/>
                    <a:pt x="5" y="173"/>
                  </a:cubicBezTo>
                  <a:cubicBezTo>
                    <a:pt x="5" y="173"/>
                    <a:pt x="4" y="174"/>
                    <a:pt x="5" y="174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5" y="179"/>
                    <a:pt x="5" y="179"/>
                    <a:pt x="5" y="179"/>
                  </a:cubicBezTo>
                  <a:cubicBezTo>
                    <a:pt x="4" y="179"/>
                    <a:pt x="4" y="180"/>
                    <a:pt x="4" y="180"/>
                  </a:cubicBezTo>
                  <a:cubicBezTo>
                    <a:pt x="4" y="181"/>
                    <a:pt x="5" y="181"/>
                    <a:pt x="5" y="182"/>
                  </a:cubicBezTo>
                  <a:cubicBezTo>
                    <a:pt x="6" y="182"/>
                    <a:pt x="6" y="182"/>
                    <a:pt x="6" y="182"/>
                  </a:cubicBezTo>
                  <a:cubicBezTo>
                    <a:pt x="7" y="180"/>
                    <a:pt x="7" y="180"/>
                    <a:pt x="7" y="180"/>
                  </a:cubicBezTo>
                  <a:cubicBezTo>
                    <a:pt x="5" y="179"/>
                    <a:pt x="5" y="179"/>
                    <a:pt x="5" y="179"/>
                  </a:cubicBezTo>
                  <a:cubicBezTo>
                    <a:pt x="1" y="187"/>
                    <a:pt x="1" y="187"/>
                    <a:pt x="1" y="187"/>
                  </a:cubicBezTo>
                  <a:cubicBezTo>
                    <a:pt x="0" y="188"/>
                    <a:pt x="1" y="189"/>
                    <a:pt x="2" y="189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2" y="187"/>
                    <a:pt x="2" y="187"/>
                    <a:pt x="2" y="187"/>
                  </a:cubicBezTo>
                  <a:cubicBezTo>
                    <a:pt x="2" y="187"/>
                    <a:pt x="2" y="188"/>
                    <a:pt x="2" y="18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0"/>
                    <a:pt x="3" y="191"/>
                    <a:pt x="4" y="192"/>
                  </a:cubicBezTo>
                  <a:cubicBezTo>
                    <a:pt x="7" y="195"/>
                    <a:pt x="13" y="201"/>
                    <a:pt x="18" y="206"/>
                  </a:cubicBezTo>
                  <a:cubicBezTo>
                    <a:pt x="21" y="209"/>
                    <a:pt x="24" y="211"/>
                    <a:pt x="25" y="213"/>
                  </a:cubicBezTo>
                  <a:cubicBezTo>
                    <a:pt x="26" y="214"/>
                    <a:pt x="27" y="214"/>
                    <a:pt x="27" y="215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8" y="216"/>
                    <a:pt x="28" y="216"/>
                    <a:pt x="28" y="216"/>
                  </a:cubicBezTo>
                  <a:cubicBezTo>
                    <a:pt x="29" y="215"/>
                    <a:pt x="29" y="215"/>
                    <a:pt x="29" y="215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8" y="216"/>
                    <a:pt x="28" y="216"/>
                    <a:pt x="28" y="216"/>
                  </a:cubicBezTo>
                  <a:cubicBezTo>
                    <a:pt x="29" y="215"/>
                    <a:pt x="29" y="215"/>
                    <a:pt x="29" y="215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28" y="214"/>
                    <a:pt x="28" y="214"/>
                    <a:pt x="28" y="214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30" y="214"/>
                    <a:pt x="30" y="214"/>
                    <a:pt x="30" y="214"/>
                  </a:cubicBezTo>
                  <a:cubicBezTo>
                    <a:pt x="28" y="214"/>
                    <a:pt x="28" y="214"/>
                    <a:pt x="28" y="214"/>
                  </a:cubicBezTo>
                  <a:cubicBezTo>
                    <a:pt x="28" y="215"/>
                    <a:pt x="28" y="216"/>
                    <a:pt x="29" y="216"/>
                  </a:cubicBezTo>
                  <a:cubicBezTo>
                    <a:pt x="29" y="216"/>
                    <a:pt x="29" y="216"/>
                    <a:pt x="29" y="216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28" y="225"/>
                    <a:pt x="28" y="226"/>
                    <a:pt x="29" y="226"/>
                  </a:cubicBezTo>
                  <a:cubicBezTo>
                    <a:pt x="29" y="226"/>
                    <a:pt x="29" y="226"/>
                    <a:pt x="29" y="226"/>
                  </a:cubicBezTo>
                  <a:cubicBezTo>
                    <a:pt x="28" y="234"/>
                    <a:pt x="28" y="234"/>
                    <a:pt x="28" y="234"/>
                  </a:cubicBezTo>
                  <a:cubicBezTo>
                    <a:pt x="27" y="234"/>
                    <a:pt x="28" y="235"/>
                    <a:pt x="28" y="236"/>
                  </a:cubicBezTo>
                  <a:cubicBezTo>
                    <a:pt x="29" y="236"/>
                    <a:pt x="29" y="236"/>
                    <a:pt x="29" y="236"/>
                  </a:cubicBezTo>
                  <a:cubicBezTo>
                    <a:pt x="30" y="234"/>
                    <a:pt x="30" y="234"/>
                    <a:pt x="30" y="234"/>
                  </a:cubicBezTo>
                  <a:cubicBezTo>
                    <a:pt x="28" y="234"/>
                    <a:pt x="28" y="234"/>
                    <a:pt x="28" y="234"/>
                  </a:cubicBezTo>
                  <a:cubicBezTo>
                    <a:pt x="28" y="244"/>
                    <a:pt x="28" y="244"/>
                    <a:pt x="28" y="244"/>
                  </a:cubicBezTo>
                  <a:cubicBezTo>
                    <a:pt x="28" y="245"/>
                    <a:pt x="28" y="246"/>
                    <a:pt x="29" y="246"/>
                  </a:cubicBezTo>
                  <a:cubicBezTo>
                    <a:pt x="29" y="246"/>
                    <a:pt x="29" y="246"/>
                    <a:pt x="29" y="246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9" y="243"/>
                    <a:pt x="29" y="243"/>
                    <a:pt x="29" y="243"/>
                  </a:cubicBezTo>
                  <a:cubicBezTo>
                    <a:pt x="24" y="246"/>
                    <a:pt x="24" y="246"/>
                    <a:pt x="24" y="246"/>
                  </a:cubicBezTo>
                  <a:cubicBezTo>
                    <a:pt x="23" y="247"/>
                    <a:pt x="23" y="247"/>
                    <a:pt x="23" y="248"/>
                  </a:cubicBezTo>
                  <a:cubicBezTo>
                    <a:pt x="23" y="249"/>
                    <a:pt x="23" y="249"/>
                    <a:pt x="24" y="250"/>
                  </a:cubicBezTo>
                  <a:cubicBezTo>
                    <a:pt x="24" y="250"/>
                    <a:pt x="24" y="250"/>
                    <a:pt x="24" y="250"/>
                  </a:cubicBezTo>
                  <a:cubicBezTo>
                    <a:pt x="26" y="248"/>
                    <a:pt x="26" y="248"/>
                    <a:pt x="26" y="248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15" y="250"/>
                    <a:pt x="15" y="250"/>
                    <a:pt x="15" y="250"/>
                  </a:cubicBezTo>
                  <a:cubicBezTo>
                    <a:pt x="14" y="250"/>
                    <a:pt x="14" y="251"/>
                    <a:pt x="14" y="251"/>
                  </a:cubicBezTo>
                  <a:cubicBezTo>
                    <a:pt x="14" y="252"/>
                    <a:pt x="14" y="253"/>
                    <a:pt x="15" y="253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5" y="250"/>
                    <a:pt x="15" y="250"/>
                    <a:pt x="15" y="250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6"/>
                    <a:pt x="7" y="256"/>
                    <a:pt x="7" y="257"/>
                  </a:cubicBezTo>
                  <a:cubicBezTo>
                    <a:pt x="7" y="258"/>
                    <a:pt x="7" y="258"/>
                    <a:pt x="7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8" y="256"/>
                    <a:pt x="8" y="256"/>
                    <a:pt x="8" y="256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2" y="260"/>
                    <a:pt x="1" y="260"/>
                    <a:pt x="1" y="261"/>
                  </a:cubicBezTo>
                  <a:cubicBezTo>
                    <a:pt x="1" y="262"/>
                    <a:pt x="2" y="262"/>
                    <a:pt x="2" y="263"/>
                  </a:cubicBezTo>
                  <a:cubicBezTo>
                    <a:pt x="3" y="263"/>
                    <a:pt x="3" y="263"/>
                    <a:pt x="3" y="263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1"/>
                    <a:pt x="4" y="271"/>
                    <a:pt x="4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4" y="277"/>
                    <a:pt x="4" y="277"/>
                    <a:pt x="4" y="277"/>
                  </a:cubicBezTo>
                  <a:cubicBezTo>
                    <a:pt x="4" y="278"/>
                    <a:pt x="4" y="279"/>
                    <a:pt x="5" y="279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7"/>
                    <a:pt x="8" y="287"/>
                    <a:pt x="8" y="287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5"/>
                    <a:pt x="10" y="296"/>
                    <a:pt x="11" y="296"/>
                  </a:cubicBezTo>
                  <a:cubicBezTo>
                    <a:pt x="11" y="296"/>
                    <a:pt x="11" y="296"/>
                    <a:pt x="11" y="296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5" y="308"/>
                    <a:pt x="16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8" y="309"/>
                    <a:pt x="19" y="309"/>
                    <a:pt x="19" y="308"/>
                  </a:cubicBezTo>
                  <a:cubicBezTo>
                    <a:pt x="20" y="307"/>
                    <a:pt x="20" y="306"/>
                    <a:pt x="19" y="30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3"/>
            <p:cNvSpPr/>
            <p:nvPr/>
          </p:nvSpPr>
          <p:spPr bwMode="auto">
            <a:xfrm>
              <a:off x="4759326" y="1370013"/>
              <a:ext cx="28575" cy="42863"/>
            </a:xfrm>
            <a:custGeom>
              <a:avLst/>
              <a:gdLst>
                <a:gd name="T0" fmla="*/ 16 w 18"/>
                <a:gd name="T1" fmla="*/ 23 h 27"/>
                <a:gd name="T2" fmla="*/ 15 w 18"/>
                <a:gd name="T3" fmla="*/ 22 h 27"/>
                <a:gd name="T4" fmla="*/ 11 w 18"/>
                <a:gd name="T5" fmla="*/ 12 h 27"/>
                <a:gd name="T6" fmla="*/ 10 w 18"/>
                <a:gd name="T7" fmla="*/ 11 h 27"/>
                <a:gd name="T8" fmla="*/ 9 w 18"/>
                <a:gd name="T9" fmla="*/ 11 h 27"/>
                <a:gd name="T10" fmla="*/ 4 w 18"/>
                <a:gd name="T11" fmla="*/ 1 h 27"/>
                <a:gd name="T12" fmla="*/ 3 w 18"/>
                <a:gd name="T13" fmla="*/ 0 h 27"/>
                <a:gd name="T14" fmla="*/ 3 w 18"/>
                <a:gd name="T15" fmla="*/ 0 h 27"/>
                <a:gd name="T16" fmla="*/ 0 w 18"/>
                <a:gd name="T17" fmla="*/ 1 h 27"/>
                <a:gd name="T18" fmla="*/ 1 w 18"/>
                <a:gd name="T19" fmla="*/ 4 h 27"/>
                <a:gd name="T20" fmla="*/ 1 w 18"/>
                <a:gd name="T21" fmla="*/ 4 h 27"/>
                <a:gd name="T22" fmla="*/ 6 w 18"/>
                <a:gd name="T23" fmla="*/ 13 h 27"/>
                <a:gd name="T24" fmla="*/ 7 w 18"/>
                <a:gd name="T25" fmla="*/ 14 h 27"/>
                <a:gd name="T26" fmla="*/ 7 w 18"/>
                <a:gd name="T27" fmla="*/ 14 h 27"/>
                <a:gd name="T28" fmla="*/ 12 w 18"/>
                <a:gd name="T29" fmla="*/ 24 h 27"/>
                <a:gd name="T30" fmla="*/ 13 w 18"/>
                <a:gd name="T31" fmla="*/ 25 h 27"/>
                <a:gd name="T32" fmla="*/ 14 w 18"/>
                <a:gd name="T33" fmla="*/ 26 h 27"/>
                <a:gd name="T34" fmla="*/ 17 w 18"/>
                <a:gd name="T35" fmla="*/ 25 h 27"/>
                <a:gd name="T36" fmla="*/ 16 w 18"/>
                <a:gd name="T37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7">
                  <a:moveTo>
                    <a:pt x="16" y="23"/>
                  </a:moveTo>
                  <a:cubicBezTo>
                    <a:pt x="15" y="22"/>
                    <a:pt x="15" y="22"/>
                    <a:pt x="15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5"/>
                    <a:pt x="13" y="25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5" y="27"/>
                    <a:pt x="16" y="26"/>
                    <a:pt x="17" y="25"/>
                  </a:cubicBezTo>
                  <a:cubicBezTo>
                    <a:pt x="18" y="24"/>
                    <a:pt x="17" y="23"/>
                    <a:pt x="16" y="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4"/>
            <p:cNvSpPr/>
            <p:nvPr/>
          </p:nvSpPr>
          <p:spPr bwMode="auto">
            <a:xfrm>
              <a:off x="4783138" y="1370013"/>
              <a:ext cx="142875" cy="49213"/>
            </a:xfrm>
            <a:custGeom>
              <a:avLst/>
              <a:gdLst>
                <a:gd name="T0" fmla="*/ 2 w 92"/>
                <a:gd name="T1" fmla="*/ 28 h 32"/>
                <a:gd name="T2" fmla="*/ 17 w 92"/>
                <a:gd name="T3" fmla="*/ 29 h 32"/>
                <a:gd name="T4" fmla="*/ 12 w 92"/>
                <a:gd name="T5" fmla="*/ 27 h 32"/>
                <a:gd name="T6" fmla="*/ 27 w 92"/>
                <a:gd name="T7" fmla="*/ 29 h 32"/>
                <a:gd name="T8" fmla="*/ 22 w 92"/>
                <a:gd name="T9" fmla="*/ 26 h 32"/>
                <a:gd name="T10" fmla="*/ 43 w 92"/>
                <a:gd name="T11" fmla="*/ 30 h 32"/>
                <a:gd name="T12" fmla="*/ 46 w 92"/>
                <a:gd name="T13" fmla="*/ 24 h 32"/>
                <a:gd name="T14" fmla="*/ 44 w 92"/>
                <a:gd name="T15" fmla="*/ 20 h 32"/>
                <a:gd name="T16" fmla="*/ 49 w 92"/>
                <a:gd name="T17" fmla="*/ 18 h 32"/>
                <a:gd name="T18" fmla="*/ 49 w 92"/>
                <a:gd name="T19" fmla="*/ 15 h 32"/>
                <a:gd name="T20" fmla="*/ 53 w 92"/>
                <a:gd name="T21" fmla="*/ 9 h 32"/>
                <a:gd name="T22" fmla="*/ 51 w 92"/>
                <a:gd name="T23" fmla="*/ 8 h 32"/>
                <a:gd name="T24" fmla="*/ 55 w 92"/>
                <a:gd name="T25" fmla="*/ 1 h 32"/>
                <a:gd name="T26" fmla="*/ 53 w 92"/>
                <a:gd name="T27" fmla="*/ 4 h 32"/>
                <a:gd name="T28" fmla="*/ 75 w 92"/>
                <a:gd name="T29" fmla="*/ 5 h 32"/>
                <a:gd name="T30" fmla="*/ 70 w 92"/>
                <a:gd name="T31" fmla="*/ 4 h 32"/>
                <a:gd name="T32" fmla="*/ 70 w 92"/>
                <a:gd name="T33" fmla="*/ 4 h 32"/>
                <a:gd name="T34" fmla="*/ 68 w 92"/>
                <a:gd name="T35" fmla="*/ 4 h 32"/>
                <a:gd name="T36" fmla="*/ 68 w 92"/>
                <a:gd name="T37" fmla="*/ 4 h 32"/>
                <a:gd name="T38" fmla="*/ 68 w 92"/>
                <a:gd name="T39" fmla="*/ 5 h 32"/>
                <a:gd name="T40" fmla="*/ 68 w 92"/>
                <a:gd name="T41" fmla="*/ 5 h 32"/>
                <a:gd name="T42" fmla="*/ 83 w 92"/>
                <a:gd name="T43" fmla="*/ 10 h 32"/>
                <a:gd name="T44" fmla="*/ 89 w 92"/>
                <a:gd name="T45" fmla="*/ 12 h 32"/>
                <a:gd name="T46" fmla="*/ 92 w 92"/>
                <a:gd name="T47" fmla="*/ 12 h 32"/>
                <a:gd name="T48" fmla="*/ 90 w 92"/>
                <a:gd name="T49" fmla="*/ 8 h 32"/>
                <a:gd name="T50" fmla="*/ 89 w 92"/>
                <a:gd name="T51" fmla="*/ 12 h 32"/>
                <a:gd name="T52" fmla="*/ 90 w 92"/>
                <a:gd name="T53" fmla="*/ 10 h 32"/>
                <a:gd name="T54" fmla="*/ 90 w 92"/>
                <a:gd name="T55" fmla="*/ 10 h 32"/>
                <a:gd name="T56" fmla="*/ 90 w 92"/>
                <a:gd name="T57" fmla="*/ 8 h 32"/>
                <a:gd name="T58" fmla="*/ 90 w 92"/>
                <a:gd name="T59" fmla="*/ 8 h 32"/>
                <a:gd name="T60" fmla="*/ 90 w 92"/>
                <a:gd name="T61" fmla="*/ 8 h 32"/>
                <a:gd name="T62" fmla="*/ 89 w 92"/>
                <a:gd name="T63" fmla="*/ 8 h 32"/>
                <a:gd name="T64" fmla="*/ 70 w 92"/>
                <a:gd name="T65" fmla="*/ 2 h 32"/>
                <a:gd name="T66" fmla="*/ 67 w 92"/>
                <a:gd name="T67" fmla="*/ 1 h 32"/>
                <a:gd name="T68" fmla="*/ 73 w 92"/>
                <a:gd name="T69" fmla="*/ 9 h 32"/>
                <a:gd name="T70" fmla="*/ 54 w 92"/>
                <a:gd name="T71" fmla="*/ 0 h 32"/>
                <a:gd name="T72" fmla="*/ 53 w 92"/>
                <a:gd name="T73" fmla="*/ 4 h 32"/>
                <a:gd name="T74" fmla="*/ 49 w 92"/>
                <a:gd name="T75" fmla="*/ 7 h 32"/>
                <a:gd name="T76" fmla="*/ 51 w 92"/>
                <a:gd name="T77" fmla="*/ 8 h 32"/>
                <a:gd name="T78" fmla="*/ 46 w 92"/>
                <a:gd name="T79" fmla="*/ 18 h 32"/>
                <a:gd name="T80" fmla="*/ 46 w 92"/>
                <a:gd name="T81" fmla="*/ 15 h 32"/>
                <a:gd name="T82" fmla="*/ 42 w 92"/>
                <a:gd name="T83" fmla="*/ 23 h 32"/>
                <a:gd name="T84" fmla="*/ 43 w 92"/>
                <a:gd name="T85" fmla="*/ 20 h 32"/>
                <a:gd name="T86" fmla="*/ 36 w 92"/>
                <a:gd name="T87" fmla="*/ 29 h 32"/>
                <a:gd name="T88" fmla="*/ 42 w 92"/>
                <a:gd name="T89" fmla="*/ 28 h 32"/>
                <a:gd name="T90" fmla="*/ 21 w 92"/>
                <a:gd name="T91" fmla="*/ 28 h 32"/>
                <a:gd name="T92" fmla="*/ 25 w 92"/>
                <a:gd name="T93" fmla="*/ 26 h 32"/>
                <a:gd name="T94" fmla="*/ 11 w 92"/>
                <a:gd name="T95" fmla="*/ 28 h 32"/>
                <a:gd name="T96" fmla="*/ 15 w 92"/>
                <a:gd name="T97" fmla="*/ 27 h 32"/>
                <a:gd name="T98" fmla="*/ 1 w 92"/>
                <a:gd name="T99" fmla="*/ 29 h 32"/>
                <a:gd name="T100" fmla="*/ 5 w 92"/>
                <a:gd name="T101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2" h="32">
                  <a:moveTo>
                    <a:pt x="5" y="27"/>
                  </a:moveTo>
                  <a:cubicBezTo>
                    <a:pt x="3" y="26"/>
                    <a:pt x="3" y="26"/>
                    <a:pt x="3" y="26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6" y="31"/>
                    <a:pt x="17" y="30"/>
                    <a:pt x="17" y="29"/>
                  </a:cubicBezTo>
                  <a:cubicBezTo>
                    <a:pt x="17" y="28"/>
                    <a:pt x="17" y="28"/>
                    <a:pt x="16" y="27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6" y="30"/>
                    <a:pt x="27" y="29"/>
                  </a:cubicBezTo>
                  <a:cubicBezTo>
                    <a:pt x="27" y="28"/>
                    <a:pt x="27" y="27"/>
                    <a:pt x="26" y="26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2" y="32"/>
                    <a:pt x="43" y="31"/>
                    <a:pt x="43" y="30"/>
                  </a:cubicBezTo>
                  <a:cubicBezTo>
                    <a:pt x="44" y="29"/>
                    <a:pt x="43" y="28"/>
                    <a:pt x="43" y="28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3"/>
                    <a:pt x="46" y="23"/>
                    <a:pt x="46" y="22"/>
                  </a:cubicBezTo>
                  <a:cubicBezTo>
                    <a:pt x="46" y="21"/>
                    <a:pt x="46" y="21"/>
                    <a:pt x="45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7"/>
                    <a:pt x="50" y="17"/>
                    <a:pt x="50" y="16"/>
                  </a:cubicBezTo>
                  <a:cubicBezTo>
                    <a:pt x="50" y="16"/>
                    <a:pt x="49" y="15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8"/>
                    <a:pt x="53" y="7"/>
                    <a:pt x="53" y="7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3"/>
                    <a:pt x="56" y="1"/>
                    <a:pt x="55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9"/>
                    <a:pt x="75" y="9"/>
                    <a:pt x="76" y="8"/>
                  </a:cubicBezTo>
                  <a:cubicBezTo>
                    <a:pt x="76" y="7"/>
                    <a:pt x="76" y="6"/>
                    <a:pt x="75" y="5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70" y="4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70" y="6"/>
                    <a:pt x="72" y="7"/>
                  </a:cubicBezTo>
                  <a:cubicBezTo>
                    <a:pt x="75" y="8"/>
                    <a:pt x="79" y="9"/>
                    <a:pt x="83" y="10"/>
                  </a:cubicBezTo>
                  <a:cubicBezTo>
                    <a:pt x="85" y="11"/>
                    <a:pt x="86" y="11"/>
                    <a:pt x="87" y="12"/>
                  </a:cubicBezTo>
                  <a:cubicBezTo>
                    <a:pt x="88" y="12"/>
                    <a:pt x="88" y="12"/>
                    <a:pt x="89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2"/>
                    <a:pt x="90" y="12"/>
                    <a:pt x="90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2"/>
                    <a:pt x="92" y="12"/>
                  </a:cubicBezTo>
                  <a:cubicBezTo>
                    <a:pt x="92" y="11"/>
                    <a:pt x="92" y="11"/>
                    <a:pt x="92" y="10"/>
                  </a:cubicBezTo>
                  <a:cubicBezTo>
                    <a:pt x="92" y="9"/>
                    <a:pt x="92" y="9"/>
                    <a:pt x="91" y="9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9" y="7"/>
                    <a:pt x="87" y="7"/>
                    <a:pt x="87" y="8"/>
                  </a:cubicBezTo>
                  <a:cubicBezTo>
                    <a:pt x="86" y="9"/>
                    <a:pt x="86" y="11"/>
                    <a:pt x="87" y="11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9" y="9"/>
                    <a:pt x="89" y="9"/>
                    <a:pt x="88" y="9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8"/>
                    <a:pt x="90" y="8"/>
                    <a:pt x="89" y="8"/>
                  </a:cubicBezTo>
                  <a:cubicBezTo>
                    <a:pt x="87" y="7"/>
                    <a:pt x="82" y="6"/>
                    <a:pt x="78" y="4"/>
                  </a:cubicBezTo>
                  <a:cubicBezTo>
                    <a:pt x="75" y="3"/>
                    <a:pt x="73" y="3"/>
                    <a:pt x="72" y="2"/>
                  </a:cubicBezTo>
                  <a:cubicBezTo>
                    <a:pt x="71" y="2"/>
                    <a:pt x="70" y="2"/>
                    <a:pt x="70" y="2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8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2"/>
                    <a:pt x="67" y="2"/>
                    <a:pt x="66" y="2"/>
                  </a:cubicBezTo>
                  <a:cubicBezTo>
                    <a:pt x="66" y="3"/>
                    <a:pt x="66" y="5"/>
                    <a:pt x="67" y="5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0"/>
                    <a:pt x="52" y="0"/>
                    <a:pt x="52" y="1"/>
                  </a:cubicBezTo>
                  <a:cubicBezTo>
                    <a:pt x="51" y="2"/>
                    <a:pt x="52" y="3"/>
                    <a:pt x="52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8"/>
                    <a:pt x="49" y="9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16"/>
                    <a:pt x="46" y="17"/>
                    <a:pt x="46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1" y="20"/>
                    <a:pt x="41" y="21"/>
                    <a:pt x="41" y="21"/>
                  </a:cubicBezTo>
                  <a:cubicBezTo>
                    <a:pt x="41" y="22"/>
                    <a:pt x="42" y="23"/>
                    <a:pt x="42" y="23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7"/>
                    <a:pt x="36" y="27"/>
                  </a:cubicBezTo>
                  <a:cubicBezTo>
                    <a:pt x="36" y="28"/>
                    <a:pt x="36" y="29"/>
                    <a:pt x="36" y="29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0" y="25"/>
                    <a:pt x="20" y="25"/>
                  </a:cubicBezTo>
                  <a:cubicBezTo>
                    <a:pt x="20" y="26"/>
                    <a:pt x="20" y="27"/>
                    <a:pt x="21" y="2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0" y="25"/>
                    <a:pt x="10" y="26"/>
                  </a:cubicBezTo>
                  <a:cubicBezTo>
                    <a:pt x="10" y="27"/>
                    <a:pt x="10" y="28"/>
                    <a:pt x="11" y="28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2" y="25"/>
                    <a:pt x="1" y="26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1"/>
                    <a:pt x="5" y="31"/>
                    <a:pt x="6" y="30"/>
                  </a:cubicBezTo>
                  <a:cubicBezTo>
                    <a:pt x="7" y="29"/>
                    <a:pt x="6" y="28"/>
                    <a:pt x="5" y="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5"/>
            <p:cNvSpPr/>
            <p:nvPr/>
          </p:nvSpPr>
          <p:spPr bwMode="auto">
            <a:xfrm>
              <a:off x="4940301" y="1395413"/>
              <a:ext cx="11113" cy="44450"/>
            </a:xfrm>
            <a:custGeom>
              <a:avLst/>
              <a:gdLst>
                <a:gd name="T0" fmla="*/ 4 w 7"/>
                <a:gd name="T1" fmla="*/ 25 h 29"/>
                <a:gd name="T2" fmla="*/ 3 w 7"/>
                <a:gd name="T3" fmla="*/ 25 h 29"/>
                <a:gd name="T4" fmla="*/ 2 w 7"/>
                <a:gd name="T5" fmla="*/ 26 h 29"/>
                <a:gd name="T6" fmla="*/ 4 w 7"/>
                <a:gd name="T7" fmla="*/ 27 h 29"/>
                <a:gd name="T8" fmla="*/ 6 w 7"/>
                <a:gd name="T9" fmla="*/ 17 h 29"/>
                <a:gd name="T10" fmla="*/ 5 w 7"/>
                <a:gd name="T11" fmla="*/ 15 h 29"/>
                <a:gd name="T12" fmla="*/ 3 w 7"/>
                <a:gd name="T13" fmla="*/ 14 h 29"/>
                <a:gd name="T14" fmla="*/ 2 w 7"/>
                <a:gd name="T15" fmla="*/ 16 h 29"/>
                <a:gd name="T16" fmla="*/ 4 w 7"/>
                <a:gd name="T17" fmla="*/ 17 h 29"/>
                <a:gd name="T18" fmla="*/ 7 w 7"/>
                <a:gd name="T19" fmla="*/ 13 h 29"/>
                <a:gd name="T20" fmla="*/ 7 w 7"/>
                <a:gd name="T21" fmla="*/ 11 h 29"/>
                <a:gd name="T22" fmla="*/ 6 w 7"/>
                <a:gd name="T23" fmla="*/ 10 h 29"/>
                <a:gd name="T24" fmla="*/ 5 w 7"/>
                <a:gd name="T25" fmla="*/ 9 h 29"/>
                <a:gd name="T26" fmla="*/ 7 w 7"/>
                <a:gd name="T27" fmla="*/ 4 h 29"/>
                <a:gd name="T28" fmla="*/ 6 w 7"/>
                <a:gd name="T29" fmla="*/ 2 h 29"/>
                <a:gd name="T30" fmla="*/ 4 w 7"/>
                <a:gd name="T31" fmla="*/ 1 h 29"/>
                <a:gd name="T32" fmla="*/ 1 w 7"/>
                <a:gd name="T33" fmla="*/ 1 h 29"/>
                <a:gd name="T34" fmla="*/ 2 w 7"/>
                <a:gd name="T35" fmla="*/ 4 h 29"/>
                <a:gd name="T36" fmla="*/ 3 w 7"/>
                <a:gd name="T37" fmla="*/ 4 h 29"/>
                <a:gd name="T38" fmla="*/ 1 w 7"/>
                <a:gd name="T39" fmla="*/ 9 h 29"/>
                <a:gd name="T40" fmla="*/ 2 w 7"/>
                <a:gd name="T41" fmla="*/ 12 h 29"/>
                <a:gd name="T42" fmla="*/ 2 w 7"/>
                <a:gd name="T43" fmla="*/ 12 h 29"/>
                <a:gd name="T44" fmla="*/ 0 w 7"/>
                <a:gd name="T45" fmla="*/ 15 h 29"/>
                <a:gd name="T46" fmla="*/ 0 w 7"/>
                <a:gd name="T47" fmla="*/ 16 h 29"/>
                <a:gd name="T48" fmla="*/ 1 w 7"/>
                <a:gd name="T49" fmla="*/ 18 h 29"/>
                <a:gd name="T50" fmla="*/ 1 w 7"/>
                <a:gd name="T51" fmla="*/ 18 h 29"/>
                <a:gd name="T52" fmla="*/ 0 w 7"/>
                <a:gd name="T53" fmla="*/ 26 h 29"/>
                <a:gd name="T54" fmla="*/ 1 w 7"/>
                <a:gd name="T55" fmla="*/ 28 h 29"/>
                <a:gd name="T56" fmla="*/ 2 w 7"/>
                <a:gd name="T57" fmla="*/ 28 h 29"/>
                <a:gd name="T58" fmla="*/ 5 w 7"/>
                <a:gd name="T59" fmla="*/ 28 h 29"/>
                <a:gd name="T60" fmla="*/ 4 w 7"/>
                <a:gd name="T6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29">
                  <a:moveTo>
                    <a:pt x="4" y="25"/>
                  </a:moveTo>
                  <a:cubicBezTo>
                    <a:pt x="3" y="25"/>
                    <a:pt x="3" y="25"/>
                    <a:pt x="3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5" y="16"/>
                    <a:pt x="5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7" y="12"/>
                    <a:pt x="7" y="11"/>
                  </a:cubicBezTo>
                  <a:cubicBezTo>
                    <a:pt x="7" y="11"/>
                    <a:pt x="7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9"/>
                    <a:pt x="4" y="29"/>
                    <a:pt x="5" y="28"/>
                  </a:cubicBezTo>
                  <a:cubicBezTo>
                    <a:pt x="5" y="27"/>
                    <a:pt x="5" y="26"/>
                    <a:pt x="4" y="2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6"/>
            <p:cNvSpPr/>
            <p:nvPr/>
          </p:nvSpPr>
          <p:spPr bwMode="auto">
            <a:xfrm>
              <a:off x="4943476" y="1436688"/>
              <a:ext cx="90488" cy="33338"/>
            </a:xfrm>
            <a:custGeom>
              <a:avLst/>
              <a:gdLst>
                <a:gd name="T0" fmla="*/ 3 w 58"/>
                <a:gd name="T1" fmla="*/ 1 h 21"/>
                <a:gd name="T2" fmla="*/ 4 w 58"/>
                <a:gd name="T3" fmla="*/ 3 h 21"/>
                <a:gd name="T4" fmla="*/ 3 w 58"/>
                <a:gd name="T5" fmla="*/ 4 h 21"/>
                <a:gd name="T6" fmla="*/ 2 w 58"/>
                <a:gd name="T7" fmla="*/ 2 h 21"/>
                <a:gd name="T8" fmla="*/ 2 w 58"/>
                <a:gd name="T9" fmla="*/ 3 h 21"/>
                <a:gd name="T10" fmla="*/ 3 w 58"/>
                <a:gd name="T11" fmla="*/ 4 h 21"/>
                <a:gd name="T12" fmla="*/ 2 w 58"/>
                <a:gd name="T13" fmla="*/ 4 h 21"/>
                <a:gd name="T14" fmla="*/ 2 w 58"/>
                <a:gd name="T15" fmla="*/ 4 h 21"/>
                <a:gd name="T16" fmla="*/ 2 w 58"/>
                <a:gd name="T17" fmla="*/ 4 h 21"/>
                <a:gd name="T18" fmla="*/ 4 w 58"/>
                <a:gd name="T19" fmla="*/ 5 h 21"/>
                <a:gd name="T20" fmla="*/ 38 w 58"/>
                <a:gd name="T21" fmla="*/ 19 h 21"/>
                <a:gd name="T22" fmla="*/ 45 w 58"/>
                <a:gd name="T23" fmla="*/ 20 h 21"/>
                <a:gd name="T24" fmla="*/ 44 w 58"/>
                <a:gd name="T25" fmla="*/ 17 h 21"/>
                <a:gd name="T26" fmla="*/ 44 w 58"/>
                <a:gd name="T27" fmla="*/ 20 h 21"/>
                <a:gd name="T28" fmla="*/ 52 w 58"/>
                <a:gd name="T29" fmla="*/ 12 h 21"/>
                <a:gd name="T30" fmla="*/ 50 w 58"/>
                <a:gd name="T31" fmla="*/ 10 h 21"/>
                <a:gd name="T32" fmla="*/ 50 w 58"/>
                <a:gd name="T33" fmla="*/ 14 h 21"/>
                <a:gd name="T34" fmla="*/ 58 w 58"/>
                <a:gd name="T35" fmla="*/ 9 h 21"/>
                <a:gd name="T36" fmla="*/ 55 w 58"/>
                <a:gd name="T37" fmla="*/ 7 h 21"/>
                <a:gd name="T38" fmla="*/ 53 w 58"/>
                <a:gd name="T39" fmla="*/ 10 h 21"/>
                <a:gd name="T40" fmla="*/ 56 w 58"/>
                <a:gd name="T41" fmla="*/ 9 h 21"/>
                <a:gd name="T42" fmla="*/ 48 w 58"/>
                <a:gd name="T43" fmla="*/ 10 h 21"/>
                <a:gd name="T44" fmla="*/ 48 w 58"/>
                <a:gd name="T45" fmla="*/ 14 h 21"/>
                <a:gd name="T46" fmla="*/ 50 w 58"/>
                <a:gd name="T47" fmla="*/ 12 h 21"/>
                <a:gd name="T48" fmla="*/ 41 w 58"/>
                <a:gd name="T49" fmla="*/ 17 h 21"/>
                <a:gd name="T50" fmla="*/ 41 w 58"/>
                <a:gd name="T51" fmla="*/ 20 h 21"/>
                <a:gd name="T52" fmla="*/ 43 w 58"/>
                <a:gd name="T53" fmla="*/ 19 h 21"/>
                <a:gd name="T54" fmla="*/ 24 w 58"/>
                <a:gd name="T55" fmla="*/ 9 h 21"/>
                <a:gd name="T56" fmla="*/ 5 w 58"/>
                <a:gd name="T57" fmla="*/ 1 h 21"/>
                <a:gd name="T58" fmla="*/ 2 w 58"/>
                <a:gd name="T59" fmla="*/ 0 h 21"/>
                <a:gd name="T60" fmla="*/ 0 w 58"/>
                <a:gd name="T61" fmla="*/ 1 h 21"/>
                <a:gd name="T62" fmla="*/ 8 w 58"/>
                <a:gd name="T63" fmla="*/ 8 h 21"/>
                <a:gd name="T64" fmla="*/ 10 w 58"/>
                <a:gd name="T65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21">
                  <a:moveTo>
                    <a:pt x="10" y="5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9" y="7"/>
                    <a:pt x="19" y="11"/>
                    <a:pt x="27" y="14"/>
                  </a:cubicBezTo>
                  <a:cubicBezTo>
                    <a:pt x="31" y="16"/>
                    <a:pt x="35" y="18"/>
                    <a:pt x="38" y="19"/>
                  </a:cubicBezTo>
                  <a:cubicBezTo>
                    <a:pt x="41" y="20"/>
                    <a:pt x="42" y="21"/>
                    <a:pt x="42" y="21"/>
                  </a:cubicBezTo>
                  <a:cubicBezTo>
                    <a:pt x="43" y="21"/>
                    <a:pt x="44" y="21"/>
                    <a:pt x="45" y="20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2" y="13"/>
                    <a:pt x="52" y="12"/>
                  </a:cubicBezTo>
                  <a:cubicBezTo>
                    <a:pt x="51" y="12"/>
                    <a:pt x="51" y="11"/>
                    <a:pt x="51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0"/>
                    <a:pt x="58" y="9"/>
                  </a:cubicBezTo>
                  <a:cubicBezTo>
                    <a:pt x="58" y="9"/>
                    <a:pt x="58" y="8"/>
                    <a:pt x="57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6"/>
                    <a:pt x="53" y="6"/>
                    <a:pt x="53" y="7"/>
                  </a:cubicBezTo>
                  <a:cubicBezTo>
                    <a:pt x="52" y="8"/>
                    <a:pt x="52" y="9"/>
                    <a:pt x="53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1"/>
                    <a:pt x="47" y="11"/>
                    <a:pt x="47" y="12"/>
                  </a:cubicBezTo>
                  <a:cubicBezTo>
                    <a:pt x="47" y="13"/>
                    <a:pt x="47" y="13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0" y="18"/>
                    <a:pt x="40" y="19"/>
                  </a:cubicBezTo>
                  <a:cubicBezTo>
                    <a:pt x="41" y="19"/>
                    <a:pt x="41" y="20"/>
                    <a:pt x="41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34" y="13"/>
                    <a:pt x="24" y="9"/>
                  </a:cubicBezTo>
                  <a:cubicBezTo>
                    <a:pt x="19" y="7"/>
                    <a:pt x="14" y="5"/>
                    <a:pt x="10" y="3"/>
                  </a:cubicBezTo>
                  <a:cubicBezTo>
                    <a:pt x="8" y="2"/>
                    <a:pt x="7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9"/>
                    <a:pt x="10" y="9"/>
                    <a:pt x="11" y="8"/>
                  </a:cubicBezTo>
                  <a:cubicBezTo>
                    <a:pt x="11" y="7"/>
                    <a:pt x="11" y="6"/>
                    <a:pt x="10" y="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7"/>
            <p:cNvSpPr/>
            <p:nvPr/>
          </p:nvSpPr>
          <p:spPr bwMode="auto">
            <a:xfrm>
              <a:off x="5038726" y="1443038"/>
              <a:ext cx="63500" cy="147638"/>
            </a:xfrm>
            <a:custGeom>
              <a:avLst/>
              <a:gdLst>
                <a:gd name="T0" fmla="*/ 37 w 40"/>
                <a:gd name="T1" fmla="*/ 89 h 94"/>
                <a:gd name="T2" fmla="*/ 32 w 40"/>
                <a:gd name="T3" fmla="*/ 78 h 94"/>
                <a:gd name="T4" fmla="*/ 23 w 40"/>
                <a:gd name="T5" fmla="*/ 62 h 94"/>
                <a:gd name="T6" fmla="*/ 21 w 40"/>
                <a:gd name="T7" fmla="*/ 61 h 94"/>
                <a:gd name="T8" fmla="*/ 22 w 40"/>
                <a:gd name="T9" fmla="*/ 64 h 94"/>
                <a:gd name="T10" fmla="*/ 26 w 40"/>
                <a:gd name="T11" fmla="*/ 58 h 94"/>
                <a:gd name="T12" fmla="*/ 24 w 40"/>
                <a:gd name="T13" fmla="*/ 56 h 94"/>
                <a:gd name="T14" fmla="*/ 24 w 40"/>
                <a:gd name="T15" fmla="*/ 60 h 94"/>
                <a:gd name="T16" fmla="*/ 31 w 40"/>
                <a:gd name="T17" fmla="*/ 53 h 94"/>
                <a:gd name="T18" fmla="*/ 29 w 40"/>
                <a:gd name="T19" fmla="*/ 50 h 94"/>
                <a:gd name="T20" fmla="*/ 32 w 40"/>
                <a:gd name="T21" fmla="*/ 42 h 94"/>
                <a:gd name="T22" fmla="*/ 30 w 40"/>
                <a:gd name="T23" fmla="*/ 44 h 94"/>
                <a:gd name="T24" fmla="*/ 36 w 40"/>
                <a:gd name="T25" fmla="*/ 40 h 94"/>
                <a:gd name="T26" fmla="*/ 36 w 40"/>
                <a:gd name="T27" fmla="*/ 37 h 94"/>
                <a:gd name="T28" fmla="*/ 35 w 40"/>
                <a:gd name="T29" fmla="*/ 38 h 94"/>
                <a:gd name="T30" fmla="*/ 23 w 40"/>
                <a:gd name="T31" fmla="*/ 20 h 94"/>
                <a:gd name="T32" fmla="*/ 19 w 40"/>
                <a:gd name="T33" fmla="*/ 17 h 94"/>
                <a:gd name="T34" fmla="*/ 20 w 40"/>
                <a:gd name="T35" fmla="*/ 17 h 94"/>
                <a:gd name="T36" fmla="*/ 8 w 40"/>
                <a:gd name="T37" fmla="*/ 5 h 94"/>
                <a:gd name="T38" fmla="*/ 6 w 40"/>
                <a:gd name="T39" fmla="*/ 3 h 94"/>
                <a:gd name="T40" fmla="*/ 5 w 40"/>
                <a:gd name="T41" fmla="*/ 4 h 94"/>
                <a:gd name="T42" fmla="*/ 6 w 40"/>
                <a:gd name="T43" fmla="*/ 3 h 94"/>
                <a:gd name="T44" fmla="*/ 6 w 40"/>
                <a:gd name="T45" fmla="*/ 3 h 94"/>
                <a:gd name="T46" fmla="*/ 6 w 40"/>
                <a:gd name="T47" fmla="*/ 4 h 94"/>
                <a:gd name="T48" fmla="*/ 5 w 40"/>
                <a:gd name="T49" fmla="*/ 4 h 94"/>
                <a:gd name="T50" fmla="*/ 4 w 40"/>
                <a:gd name="T51" fmla="*/ 4 h 94"/>
                <a:gd name="T52" fmla="*/ 6 w 40"/>
                <a:gd name="T53" fmla="*/ 4 h 94"/>
                <a:gd name="T54" fmla="*/ 6 w 40"/>
                <a:gd name="T55" fmla="*/ 5 h 94"/>
                <a:gd name="T56" fmla="*/ 6 w 40"/>
                <a:gd name="T57" fmla="*/ 2 h 94"/>
                <a:gd name="T58" fmla="*/ 1 w 40"/>
                <a:gd name="T59" fmla="*/ 2 h 94"/>
                <a:gd name="T60" fmla="*/ 3 w 40"/>
                <a:gd name="T61" fmla="*/ 6 h 94"/>
                <a:gd name="T62" fmla="*/ 3 w 40"/>
                <a:gd name="T63" fmla="*/ 3 h 94"/>
                <a:gd name="T64" fmla="*/ 3 w 40"/>
                <a:gd name="T65" fmla="*/ 5 h 94"/>
                <a:gd name="T66" fmla="*/ 6 w 40"/>
                <a:gd name="T67" fmla="*/ 9 h 94"/>
                <a:gd name="T68" fmla="*/ 17 w 40"/>
                <a:gd name="T69" fmla="*/ 21 h 94"/>
                <a:gd name="T70" fmla="*/ 33 w 40"/>
                <a:gd name="T71" fmla="*/ 40 h 94"/>
                <a:gd name="T72" fmla="*/ 34 w 40"/>
                <a:gd name="T73" fmla="*/ 40 h 94"/>
                <a:gd name="T74" fmla="*/ 33 w 40"/>
                <a:gd name="T75" fmla="*/ 37 h 94"/>
                <a:gd name="T76" fmla="*/ 28 w 40"/>
                <a:gd name="T77" fmla="*/ 44 h 94"/>
                <a:gd name="T78" fmla="*/ 30 w 40"/>
                <a:gd name="T79" fmla="*/ 46 h 94"/>
                <a:gd name="T80" fmla="*/ 29 w 40"/>
                <a:gd name="T81" fmla="*/ 43 h 94"/>
                <a:gd name="T82" fmla="*/ 25 w 40"/>
                <a:gd name="T83" fmla="*/ 53 h 94"/>
                <a:gd name="T84" fmla="*/ 22 w 40"/>
                <a:gd name="T85" fmla="*/ 56 h 94"/>
                <a:gd name="T86" fmla="*/ 22 w 40"/>
                <a:gd name="T87" fmla="*/ 60 h 94"/>
                <a:gd name="T88" fmla="*/ 24 w 40"/>
                <a:gd name="T89" fmla="*/ 58 h 94"/>
                <a:gd name="T90" fmla="*/ 19 w 40"/>
                <a:gd name="T91" fmla="*/ 61 h 94"/>
                <a:gd name="T92" fmla="*/ 19 w 40"/>
                <a:gd name="T93" fmla="*/ 64 h 94"/>
                <a:gd name="T94" fmla="*/ 28 w 40"/>
                <a:gd name="T95" fmla="*/ 80 h 94"/>
                <a:gd name="T96" fmla="*/ 29 w 40"/>
                <a:gd name="T97" fmla="*/ 81 h 94"/>
                <a:gd name="T98" fmla="*/ 34 w 40"/>
                <a:gd name="T99" fmla="*/ 92 h 94"/>
                <a:gd name="T100" fmla="*/ 40 w 40"/>
                <a:gd name="T101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" h="94">
                  <a:moveTo>
                    <a:pt x="39" y="90"/>
                  </a:moveTo>
                  <a:cubicBezTo>
                    <a:pt x="37" y="89"/>
                    <a:pt x="37" y="89"/>
                    <a:pt x="37" y="89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2" y="78"/>
                    <a:pt x="32" y="78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8"/>
                    <a:pt x="25" y="57"/>
                    <a:pt x="25" y="57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1" y="54"/>
                    <a:pt x="31" y="53"/>
                    <a:pt x="31" y="53"/>
                  </a:cubicBezTo>
                  <a:cubicBezTo>
                    <a:pt x="31" y="52"/>
                    <a:pt x="31" y="51"/>
                    <a:pt x="30" y="5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4"/>
                    <a:pt x="33" y="43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7" y="39"/>
                    <a:pt x="37" y="39"/>
                    <a:pt x="37" y="38"/>
                  </a:cubicBezTo>
                  <a:cubicBezTo>
                    <a:pt x="37" y="38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16" y="14"/>
                    <a:pt x="13" y="10"/>
                  </a:cubicBezTo>
                  <a:cubicBezTo>
                    <a:pt x="11" y="8"/>
                    <a:pt x="9" y="7"/>
                    <a:pt x="8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7" y="4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4" y="6"/>
                    <a:pt x="5" y="7"/>
                    <a:pt x="6" y="9"/>
                  </a:cubicBezTo>
                  <a:cubicBezTo>
                    <a:pt x="10" y="13"/>
                    <a:pt x="17" y="20"/>
                    <a:pt x="17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3"/>
                    <a:pt x="28" y="43"/>
                    <a:pt x="28" y="44"/>
                  </a:cubicBezTo>
                  <a:cubicBezTo>
                    <a:pt x="28" y="45"/>
                    <a:pt x="29" y="45"/>
                    <a:pt x="29" y="45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4" y="51"/>
                    <a:pt x="24" y="52"/>
                    <a:pt x="25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1" y="57"/>
                    <a:pt x="21" y="58"/>
                    <a:pt x="21" y="58"/>
                  </a:cubicBezTo>
                  <a:cubicBezTo>
                    <a:pt x="21" y="59"/>
                    <a:pt x="21" y="59"/>
                    <a:pt x="22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2"/>
                    <a:pt x="18" y="62"/>
                    <a:pt x="18" y="63"/>
                  </a:cubicBezTo>
                  <a:cubicBezTo>
                    <a:pt x="18" y="63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3" y="91"/>
                    <a:pt x="34" y="92"/>
                    <a:pt x="34" y="92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8" y="94"/>
                    <a:pt x="39" y="94"/>
                    <a:pt x="40" y="93"/>
                  </a:cubicBezTo>
                  <a:cubicBezTo>
                    <a:pt x="40" y="92"/>
                    <a:pt x="40" y="91"/>
                    <a:pt x="39" y="9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8"/>
            <p:cNvSpPr/>
            <p:nvPr/>
          </p:nvSpPr>
          <p:spPr bwMode="auto">
            <a:xfrm>
              <a:off x="5097463" y="1587500"/>
              <a:ext cx="50800" cy="12700"/>
            </a:xfrm>
            <a:custGeom>
              <a:avLst/>
              <a:gdLst>
                <a:gd name="T0" fmla="*/ 7 w 33"/>
                <a:gd name="T1" fmla="*/ 3 h 8"/>
                <a:gd name="T2" fmla="*/ 4 w 33"/>
                <a:gd name="T3" fmla="*/ 1 h 8"/>
                <a:gd name="T4" fmla="*/ 3 w 33"/>
                <a:gd name="T5" fmla="*/ 3 h 8"/>
                <a:gd name="T6" fmla="*/ 2 w 33"/>
                <a:gd name="T7" fmla="*/ 5 h 8"/>
                <a:gd name="T8" fmla="*/ 17 w 33"/>
                <a:gd name="T9" fmla="*/ 7 h 8"/>
                <a:gd name="T10" fmla="*/ 19 w 33"/>
                <a:gd name="T11" fmla="*/ 5 h 8"/>
                <a:gd name="T12" fmla="*/ 19 w 33"/>
                <a:gd name="T13" fmla="*/ 3 h 8"/>
                <a:gd name="T14" fmla="*/ 17 w 33"/>
                <a:gd name="T15" fmla="*/ 2 h 8"/>
                <a:gd name="T16" fmla="*/ 16 w 33"/>
                <a:gd name="T17" fmla="*/ 4 h 8"/>
                <a:gd name="T18" fmla="*/ 16 w 33"/>
                <a:gd name="T19" fmla="*/ 6 h 8"/>
                <a:gd name="T20" fmla="*/ 31 w 33"/>
                <a:gd name="T21" fmla="*/ 7 h 8"/>
                <a:gd name="T22" fmla="*/ 33 w 33"/>
                <a:gd name="T23" fmla="*/ 6 h 8"/>
                <a:gd name="T24" fmla="*/ 32 w 33"/>
                <a:gd name="T25" fmla="*/ 4 h 8"/>
                <a:gd name="T26" fmla="*/ 28 w 33"/>
                <a:gd name="T27" fmla="*/ 1 h 8"/>
                <a:gd name="T28" fmla="*/ 25 w 33"/>
                <a:gd name="T29" fmla="*/ 2 h 8"/>
                <a:gd name="T30" fmla="*/ 26 w 33"/>
                <a:gd name="T31" fmla="*/ 4 h 8"/>
                <a:gd name="T32" fmla="*/ 30 w 33"/>
                <a:gd name="T33" fmla="*/ 7 h 8"/>
                <a:gd name="T34" fmla="*/ 31 w 33"/>
                <a:gd name="T35" fmla="*/ 5 h 8"/>
                <a:gd name="T36" fmla="*/ 31 w 33"/>
                <a:gd name="T37" fmla="*/ 3 h 8"/>
                <a:gd name="T38" fmla="*/ 17 w 33"/>
                <a:gd name="T39" fmla="*/ 2 h 8"/>
                <a:gd name="T40" fmla="*/ 14 w 33"/>
                <a:gd name="T41" fmla="*/ 3 h 8"/>
                <a:gd name="T42" fmla="*/ 15 w 33"/>
                <a:gd name="T43" fmla="*/ 6 h 8"/>
                <a:gd name="T44" fmla="*/ 17 w 33"/>
                <a:gd name="T45" fmla="*/ 6 h 8"/>
                <a:gd name="T46" fmla="*/ 18 w 33"/>
                <a:gd name="T47" fmla="*/ 5 h 8"/>
                <a:gd name="T48" fmla="*/ 18 w 33"/>
                <a:gd name="T49" fmla="*/ 3 h 8"/>
                <a:gd name="T50" fmla="*/ 3 w 33"/>
                <a:gd name="T51" fmla="*/ 1 h 8"/>
                <a:gd name="T52" fmla="*/ 1 w 33"/>
                <a:gd name="T53" fmla="*/ 2 h 8"/>
                <a:gd name="T54" fmla="*/ 1 w 33"/>
                <a:gd name="T55" fmla="*/ 5 h 8"/>
                <a:gd name="T56" fmla="*/ 5 w 33"/>
                <a:gd name="T57" fmla="*/ 7 h 8"/>
                <a:gd name="T58" fmla="*/ 8 w 33"/>
                <a:gd name="T59" fmla="*/ 6 h 8"/>
                <a:gd name="T60" fmla="*/ 7 w 33"/>
                <a:gd name="T6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" h="8">
                  <a:moveTo>
                    <a:pt x="7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20" y="5"/>
                    <a:pt x="19" y="4"/>
                    <a:pt x="19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2" y="7"/>
                    <a:pt x="33" y="7"/>
                    <a:pt x="33" y="6"/>
                  </a:cubicBezTo>
                  <a:cubicBezTo>
                    <a:pt x="33" y="5"/>
                    <a:pt x="33" y="4"/>
                    <a:pt x="32" y="4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0"/>
                    <a:pt x="26" y="1"/>
                    <a:pt x="25" y="2"/>
                  </a:cubicBezTo>
                  <a:cubicBezTo>
                    <a:pt x="25" y="2"/>
                    <a:pt x="25" y="4"/>
                    <a:pt x="26" y="4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2"/>
                    <a:pt x="14" y="3"/>
                  </a:cubicBezTo>
                  <a:cubicBezTo>
                    <a:pt x="14" y="4"/>
                    <a:pt x="15" y="5"/>
                    <a:pt x="15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9" y="5"/>
                    <a:pt x="8" y="4"/>
                    <a:pt x="7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9"/>
            <p:cNvSpPr/>
            <p:nvPr/>
          </p:nvSpPr>
          <p:spPr bwMode="auto">
            <a:xfrm>
              <a:off x="4865688" y="1597025"/>
              <a:ext cx="309563" cy="481013"/>
            </a:xfrm>
            <a:custGeom>
              <a:avLst/>
              <a:gdLst>
                <a:gd name="T0" fmla="*/ 13 w 198"/>
                <a:gd name="T1" fmla="*/ 306 h 308"/>
                <a:gd name="T2" fmla="*/ 34 w 198"/>
                <a:gd name="T3" fmla="*/ 297 h 308"/>
                <a:gd name="T4" fmla="*/ 52 w 198"/>
                <a:gd name="T5" fmla="*/ 293 h 308"/>
                <a:gd name="T6" fmla="*/ 55 w 198"/>
                <a:gd name="T7" fmla="*/ 280 h 308"/>
                <a:gd name="T8" fmla="*/ 52 w 198"/>
                <a:gd name="T9" fmla="*/ 261 h 308"/>
                <a:gd name="T10" fmla="*/ 67 w 198"/>
                <a:gd name="T11" fmla="*/ 257 h 308"/>
                <a:gd name="T12" fmla="*/ 70 w 198"/>
                <a:gd name="T13" fmla="*/ 255 h 308"/>
                <a:gd name="T14" fmla="*/ 83 w 198"/>
                <a:gd name="T15" fmla="*/ 243 h 308"/>
                <a:gd name="T16" fmla="*/ 82 w 198"/>
                <a:gd name="T17" fmla="*/ 246 h 308"/>
                <a:gd name="T18" fmla="*/ 101 w 198"/>
                <a:gd name="T19" fmla="*/ 253 h 308"/>
                <a:gd name="T20" fmla="*/ 115 w 198"/>
                <a:gd name="T21" fmla="*/ 255 h 308"/>
                <a:gd name="T22" fmla="*/ 127 w 198"/>
                <a:gd name="T23" fmla="*/ 244 h 308"/>
                <a:gd name="T24" fmla="*/ 138 w 198"/>
                <a:gd name="T25" fmla="*/ 237 h 308"/>
                <a:gd name="T26" fmla="*/ 142 w 198"/>
                <a:gd name="T27" fmla="*/ 230 h 308"/>
                <a:gd name="T28" fmla="*/ 136 w 198"/>
                <a:gd name="T29" fmla="*/ 198 h 308"/>
                <a:gd name="T30" fmla="*/ 141 w 198"/>
                <a:gd name="T31" fmla="*/ 185 h 308"/>
                <a:gd name="T32" fmla="*/ 148 w 198"/>
                <a:gd name="T33" fmla="*/ 170 h 308"/>
                <a:gd name="T34" fmla="*/ 164 w 198"/>
                <a:gd name="T35" fmla="*/ 164 h 308"/>
                <a:gd name="T36" fmla="*/ 175 w 198"/>
                <a:gd name="T37" fmla="*/ 166 h 308"/>
                <a:gd name="T38" fmla="*/ 184 w 198"/>
                <a:gd name="T39" fmla="*/ 154 h 308"/>
                <a:gd name="T40" fmla="*/ 191 w 198"/>
                <a:gd name="T41" fmla="*/ 132 h 308"/>
                <a:gd name="T42" fmla="*/ 195 w 198"/>
                <a:gd name="T43" fmla="*/ 118 h 308"/>
                <a:gd name="T44" fmla="*/ 169 w 198"/>
                <a:gd name="T45" fmla="*/ 92 h 308"/>
                <a:gd name="T46" fmla="*/ 170 w 198"/>
                <a:gd name="T47" fmla="*/ 63 h 308"/>
                <a:gd name="T48" fmla="*/ 175 w 198"/>
                <a:gd name="T49" fmla="*/ 59 h 308"/>
                <a:gd name="T50" fmla="*/ 190 w 198"/>
                <a:gd name="T51" fmla="*/ 48 h 308"/>
                <a:gd name="T52" fmla="*/ 192 w 198"/>
                <a:gd name="T53" fmla="*/ 26 h 308"/>
                <a:gd name="T54" fmla="*/ 184 w 198"/>
                <a:gd name="T55" fmla="*/ 1 h 308"/>
                <a:gd name="T56" fmla="*/ 190 w 198"/>
                <a:gd name="T57" fmla="*/ 26 h 308"/>
                <a:gd name="T58" fmla="*/ 188 w 198"/>
                <a:gd name="T59" fmla="*/ 48 h 308"/>
                <a:gd name="T60" fmla="*/ 185 w 198"/>
                <a:gd name="T61" fmla="*/ 54 h 308"/>
                <a:gd name="T62" fmla="*/ 167 w 198"/>
                <a:gd name="T63" fmla="*/ 64 h 308"/>
                <a:gd name="T64" fmla="*/ 165 w 198"/>
                <a:gd name="T65" fmla="*/ 85 h 308"/>
                <a:gd name="T66" fmla="*/ 188 w 198"/>
                <a:gd name="T67" fmla="*/ 117 h 308"/>
                <a:gd name="T68" fmla="*/ 190 w 198"/>
                <a:gd name="T69" fmla="*/ 119 h 308"/>
                <a:gd name="T70" fmla="*/ 190 w 198"/>
                <a:gd name="T71" fmla="*/ 117 h 308"/>
                <a:gd name="T72" fmla="*/ 189 w 198"/>
                <a:gd name="T73" fmla="*/ 126 h 308"/>
                <a:gd name="T74" fmla="*/ 183 w 198"/>
                <a:gd name="T75" fmla="*/ 148 h 308"/>
                <a:gd name="T76" fmla="*/ 182 w 198"/>
                <a:gd name="T77" fmla="*/ 162 h 308"/>
                <a:gd name="T78" fmla="*/ 159 w 198"/>
                <a:gd name="T79" fmla="*/ 163 h 308"/>
                <a:gd name="T80" fmla="*/ 149 w 198"/>
                <a:gd name="T81" fmla="*/ 166 h 308"/>
                <a:gd name="T82" fmla="*/ 142 w 198"/>
                <a:gd name="T83" fmla="*/ 181 h 308"/>
                <a:gd name="T84" fmla="*/ 133 w 198"/>
                <a:gd name="T85" fmla="*/ 191 h 308"/>
                <a:gd name="T86" fmla="*/ 138 w 198"/>
                <a:gd name="T87" fmla="*/ 210 h 308"/>
                <a:gd name="T88" fmla="*/ 135 w 198"/>
                <a:gd name="T89" fmla="*/ 233 h 308"/>
                <a:gd name="T90" fmla="*/ 131 w 198"/>
                <a:gd name="T91" fmla="*/ 241 h 308"/>
                <a:gd name="T92" fmla="*/ 118 w 198"/>
                <a:gd name="T93" fmla="*/ 251 h 308"/>
                <a:gd name="T94" fmla="*/ 115 w 198"/>
                <a:gd name="T95" fmla="*/ 256 h 308"/>
                <a:gd name="T96" fmla="*/ 115 w 198"/>
                <a:gd name="T97" fmla="*/ 255 h 308"/>
                <a:gd name="T98" fmla="*/ 83 w 198"/>
                <a:gd name="T99" fmla="*/ 243 h 308"/>
                <a:gd name="T100" fmla="*/ 74 w 198"/>
                <a:gd name="T101" fmla="*/ 252 h 308"/>
                <a:gd name="T102" fmla="*/ 64 w 198"/>
                <a:gd name="T103" fmla="*/ 255 h 308"/>
                <a:gd name="T104" fmla="*/ 58 w 198"/>
                <a:gd name="T105" fmla="*/ 260 h 308"/>
                <a:gd name="T106" fmla="*/ 51 w 198"/>
                <a:gd name="T107" fmla="*/ 282 h 308"/>
                <a:gd name="T108" fmla="*/ 49 w 198"/>
                <a:gd name="T109" fmla="*/ 294 h 308"/>
                <a:gd name="T110" fmla="*/ 33 w 198"/>
                <a:gd name="T111" fmla="*/ 297 h 308"/>
                <a:gd name="T112" fmla="*/ 23 w 198"/>
                <a:gd name="T113" fmla="*/ 301 h 308"/>
                <a:gd name="T114" fmla="*/ 1 w 198"/>
                <a:gd name="T115" fmla="*/ 306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8" h="308">
                  <a:moveTo>
                    <a:pt x="6" y="304"/>
                  </a:moveTo>
                  <a:cubicBezTo>
                    <a:pt x="3" y="303"/>
                    <a:pt x="3" y="303"/>
                    <a:pt x="3" y="303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2" y="306"/>
                    <a:pt x="2" y="306"/>
                    <a:pt x="2" y="306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5" y="307"/>
                    <a:pt x="16" y="307"/>
                    <a:pt x="16" y="306"/>
                  </a:cubicBezTo>
                  <a:cubicBezTo>
                    <a:pt x="17" y="305"/>
                    <a:pt x="16" y="304"/>
                    <a:pt x="15" y="304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3" y="304"/>
                    <a:pt x="13" y="304"/>
                    <a:pt x="13" y="304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23" y="303"/>
                    <a:pt x="23" y="303"/>
                    <a:pt x="23" y="303"/>
                  </a:cubicBezTo>
                  <a:cubicBezTo>
                    <a:pt x="24" y="303"/>
                    <a:pt x="25" y="302"/>
                    <a:pt x="25" y="302"/>
                  </a:cubicBezTo>
                  <a:cubicBezTo>
                    <a:pt x="25" y="301"/>
                    <a:pt x="25" y="300"/>
                    <a:pt x="24" y="300"/>
                  </a:cubicBezTo>
                  <a:cubicBezTo>
                    <a:pt x="24" y="299"/>
                    <a:pt x="24" y="299"/>
                    <a:pt x="24" y="299"/>
                  </a:cubicBezTo>
                  <a:cubicBezTo>
                    <a:pt x="22" y="301"/>
                    <a:pt x="22" y="301"/>
                    <a:pt x="22" y="301"/>
                  </a:cubicBezTo>
                  <a:cubicBezTo>
                    <a:pt x="23" y="303"/>
                    <a:pt x="23" y="303"/>
                    <a:pt x="23" y="303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35" y="301"/>
                    <a:pt x="36" y="301"/>
                    <a:pt x="36" y="300"/>
                  </a:cubicBezTo>
                  <a:cubicBezTo>
                    <a:pt x="36" y="299"/>
                    <a:pt x="36" y="298"/>
                    <a:pt x="35" y="298"/>
                  </a:cubicBezTo>
                  <a:cubicBezTo>
                    <a:pt x="34" y="297"/>
                    <a:pt x="34" y="297"/>
                    <a:pt x="34" y="297"/>
                  </a:cubicBezTo>
                  <a:cubicBezTo>
                    <a:pt x="33" y="299"/>
                    <a:pt x="33" y="299"/>
                    <a:pt x="33" y="299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43" y="299"/>
                    <a:pt x="43" y="299"/>
                    <a:pt x="43" y="299"/>
                  </a:cubicBezTo>
                  <a:cubicBezTo>
                    <a:pt x="44" y="299"/>
                    <a:pt x="45" y="299"/>
                    <a:pt x="45" y="298"/>
                  </a:cubicBezTo>
                  <a:cubicBezTo>
                    <a:pt x="45" y="297"/>
                    <a:pt x="45" y="296"/>
                    <a:pt x="44" y="296"/>
                  </a:cubicBezTo>
                  <a:cubicBezTo>
                    <a:pt x="41" y="294"/>
                    <a:pt x="41" y="294"/>
                    <a:pt x="41" y="294"/>
                  </a:cubicBezTo>
                  <a:cubicBezTo>
                    <a:pt x="40" y="296"/>
                    <a:pt x="40" y="296"/>
                    <a:pt x="40" y="296"/>
                  </a:cubicBezTo>
                  <a:cubicBezTo>
                    <a:pt x="40" y="298"/>
                    <a:pt x="40" y="298"/>
                    <a:pt x="40" y="298"/>
                  </a:cubicBezTo>
                  <a:cubicBezTo>
                    <a:pt x="51" y="295"/>
                    <a:pt x="51" y="295"/>
                    <a:pt x="51" y="295"/>
                  </a:cubicBezTo>
                  <a:cubicBezTo>
                    <a:pt x="52" y="294"/>
                    <a:pt x="52" y="294"/>
                    <a:pt x="52" y="293"/>
                  </a:cubicBezTo>
                  <a:cubicBezTo>
                    <a:pt x="53" y="292"/>
                    <a:pt x="52" y="291"/>
                    <a:pt x="51" y="291"/>
                  </a:cubicBezTo>
                  <a:cubicBezTo>
                    <a:pt x="51" y="291"/>
                    <a:pt x="51" y="291"/>
                    <a:pt x="51" y="291"/>
                  </a:cubicBezTo>
                  <a:cubicBezTo>
                    <a:pt x="50" y="293"/>
                    <a:pt x="50" y="293"/>
                    <a:pt x="50" y="293"/>
                  </a:cubicBezTo>
                  <a:cubicBezTo>
                    <a:pt x="52" y="294"/>
                    <a:pt x="52" y="294"/>
                    <a:pt x="52" y="294"/>
                  </a:cubicBezTo>
                  <a:cubicBezTo>
                    <a:pt x="55" y="289"/>
                    <a:pt x="55" y="289"/>
                    <a:pt x="55" y="289"/>
                  </a:cubicBezTo>
                  <a:cubicBezTo>
                    <a:pt x="56" y="288"/>
                    <a:pt x="55" y="286"/>
                    <a:pt x="54" y="286"/>
                  </a:cubicBezTo>
                  <a:cubicBezTo>
                    <a:pt x="54" y="285"/>
                    <a:pt x="54" y="285"/>
                    <a:pt x="54" y="285"/>
                  </a:cubicBezTo>
                  <a:cubicBezTo>
                    <a:pt x="53" y="287"/>
                    <a:pt x="53" y="287"/>
                    <a:pt x="53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55" y="280"/>
                    <a:pt x="55" y="280"/>
                    <a:pt x="55" y="280"/>
                  </a:cubicBezTo>
                  <a:cubicBezTo>
                    <a:pt x="55" y="280"/>
                    <a:pt x="55" y="279"/>
                    <a:pt x="54" y="279"/>
                  </a:cubicBezTo>
                  <a:cubicBezTo>
                    <a:pt x="54" y="278"/>
                    <a:pt x="54" y="278"/>
                    <a:pt x="54" y="278"/>
                  </a:cubicBezTo>
                  <a:cubicBezTo>
                    <a:pt x="53" y="280"/>
                    <a:pt x="53" y="280"/>
                    <a:pt x="53" y="280"/>
                  </a:cubicBezTo>
                  <a:cubicBezTo>
                    <a:pt x="55" y="280"/>
                    <a:pt x="55" y="280"/>
                    <a:pt x="55" y="280"/>
                  </a:cubicBezTo>
                  <a:cubicBezTo>
                    <a:pt x="55" y="273"/>
                    <a:pt x="55" y="273"/>
                    <a:pt x="55" y="273"/>
                  </a:cubicBezTo>
                  <a:cubicBezTo>
                    <a:pt x="55" y="273"/>
                    <a:pt x="55" y="272"/>
                    <a:pt x="54" y="271"/>
                  </a:cubicBezTo>
                  <a:cubicBezTo>
                    <a:pt x="54" y="271"/>
                    <a:pt x="54" y="271"/>
                    <a:pt x="54" y="271"/>
                  </a:cubicBezTo>
                  <a:cubicBezTo>
                    <a:pt x="55" y="265"/>
                    <a:pt x="55" y="265"/>
                    <a:pt x="55" y="265"/>
                  </a:cubicBezTo>
                  <a:cubicBezTo>
                    <a:pt x="56" y="264"/>
                    <a:pt x="55" y="263"/>
                    <a:pt x="55" y="262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1" y="263"/>
                    <a:pt x="51" y="263"/>
                    <a:pt x="51" y="263"/>
                  </a:cubicBezTo>
                  <a:cubicBezTo>
                    <a:pt x="52" y="264"/>
                    <a:pt x="52" y="264"/>
                    <a:pt x="52" y="264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60" y="261"/>
                    <a:pt x="60" y="261"/>
                    <a:pt x="60" y="260"/>
                  </a:cubicBezTo>
                  <a:cubicBezTo>
                    <a:pt x="60" y="259"/>
                    <a:pt x="60" y="258"/>
                    <a:pt x="59" y="258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5" y="259"/>
                    <a:pt x="65" y="259"/>
                    <a:pt x="65" y="259"/>
                  </a:cubicBezTo>
                  <a:cubicBezTo>
                    <a:pt x="66" y="259"/>
                    <a:pt x="67" y="258"/>
                    <a:pt x="67" y="257"/>
                  </a:cubicBezTo>
                  <a:cubicBezTo>
                    <a:pt x="67" y="257"/>
                    <a:pt x="66" y="256"/>
                    <a:pt x="66" y="255"/>
                  </a:cubicBezTo>
                  <a:cubicBezTo>
                    <a:pt x="65" y="255"/>
                    <a:pt x="65" y="255"/>
                    <a:pt x="65" y="255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5" y="259"/>
                    <a:pt x="65" y="259"/>
                    <a:pt x="65" y="259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3" y="255"/>
                    <a:pt x="73" y="254"/>
                  </a:cubicBezTo>
                  <a:cubicBezTo>
                    <a:pt x="73" y="254"/>
                    <a:pt x="73" y="253"/>
                    <a:pt x="72" y="252"/>
                  </a:cubicBezTo>
                  <a:cubicBezTo>
                    <a:pt x="70" y="251"/>
                    <a:pt x="70" y="251"/>
                    <a:pt x="70" y="251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5"/>
                    <a:pt x="70" y="255"/>
                    <a:pt x="70" y="255"/>
                  </a:cubicBezTo>
                  <a:cubicBezTo>
                    <a:pt x="76" y="252"/>
                    <a:pt x="76" y="252"/>
                    <a:pt x="76" y="252"/>
                  </a:cubicBezTo>
                  <a:cubicBezTo>
                    <a:pt x="77" y="252"/>
                    <a:pt x="77" y="251"/>
                    <a:pt x="77" y="250"/>
                  </a:cubicBezTo>
                  <a:cubicBezTo>
                    <a:pt x="77" y="250"/>
                    <a:pt x="77" y="249"/>
                    <a:pt x="76" y="249"/>
                  </a:cubicBezTo>
                  <a:cubicBezTo>
                    <a:pt x="76" y="248"/>
                    <a:pt x="76" y="248"/>
                    <a:pt x="76" y="248"/>
                  </a:cubicBezTo>
                  <a:cubicBezTo>
                    <a:pt x="75" y="250"/>
                    <a:pt x="75" y="250"/>
                    <a:pt x="75" y="250"/>
                  </a:cubicBezTo>
                  <a:cubicBezTo>
                    <a:pt x="75" y="252"/>
                    <a:pt x="75" y="252"/>
                    <a:pt x="75" y="252"/>
                  </a:cubicBezTo>
                  <a:cubicBezTo>
                    <a:pt x="85" y="248"/>
                    <a:pt x="85" y="248"/>
                    <a:pt x="85" y="248"/>
                  </a:cubicBezTo>
                  <a:cubicBezTo>
                    <a:pt x="85" y="247"/>
                    <a:pt x="86" y="247"/>
                    <a:pt x="86" y="246"/>
                  </a:cubicBezTo>
                  <a:cubicBezTo>
                    <a:pt x="86" y="245"/>
                    <a:pt x="86" y="245"/>
                    <a:pt x="85" y="244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2" y="244"/>
                    <a:pt x="82" y="244"/>
                    <a:pt x="82" y="244"/>
                  </a:cubicBezTo>
                  <a:cubicBezTo>
                    <a:pt x="83" y="246"/>
                    <a:pt x="83" y="246"/>
                    <a:pt x="83" y="246"/>
                  </a:cubicBezTo>
                  <a:cubicBezTo>
                    <a:pt x="82" y="244"/>
                    <a:pt x="82" y="244"/>
                    <a:pt x="82" y="244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6"/>
                    <a:pt x="83" y="246"/>
                    <a:pt x="83" y="246"/>
                  </a:cubicBezTo>
                  <a:cubicBezTo>
                    <a:pt x="82" y="244"/>
                    <a:pt x="82" y="244"/>
                    <a:pt x="82" y="244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5"/>
                    <a:pt x="82" y="245"/>
                    <a:pt x="82" y="245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5"/>
                    <a:pt x="82" y="245"/>
                    <a:pt x="82" y="245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5"/>
                    <a:pt x="82" y="245"/>
                    <a:pt x="82" y="245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5"/>
                    <a:pt x="82" y="245"/>
                    <a:pt x="82" y="245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6"/>
                    <a:pt x="82" y="246"/>
                    <a:pt x="82" y="246"/>
                  </a:cubicBezTo>
                  <a:cubicBezTo>
                    <a:pt x="82" y="247"/>
                    <a:pt x="83" y="247"/>
                    <a:pt x="84" y="247"/>
                  </a:cubicBezTo>
                  <a:cubicBezTo>
                    <a:pt x="87" y="248"/>
                    <a:pt x="95" y="251"/>
                    <a:pt x="101" y="253"/>
                  </a:cubicBezTo>
                  <a:cubicBezTo>
                    <a:pt x="105" y="254"/>
                    <a:pt x="108" y="255"/>
                    <a:pt x="110" y="256"/>
                  </a:cubicBezTo>
                  <a:cubicBezTo>
                    <a:pt x="111" y="257"/>
                    <a:pt x="112" y="257"/>
                    <a:pt x="113" y="257"/>
                  </a:cubicBezTo>
                  <a:cubicBezTo>
                    <a:pt x="114" y="257"/>
                    <a:pt x="114" y="257"/>
                    <a:pt x="114" y="258"/>
                  </a:cubicBezTo>
                  <a:cubicBezTo>
                    <a:pt x="115" y="258"/>
                    <a:pt x="115" y="258"/>
                    <a:pt x="115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7" y="257"/>
                    <a:pt x="117" y="257"/>
                  </a:cubicBezTo>
                  <a:cubicBezTo>
                    <a:pt x="117" y="256"/>
                    <a:pt x="117" y="256"/>
                    <a:pt x="117" y="255"/>
                  </a:cubicBezTo>
                  <a:cubicBezTo>
                    <a:pt x="117" y="255"/>
                    <a:pt x="117" y="254"/>
                    <a:pt x="116" y="254"/>
                  </a:cubicBezTo>
                  <a:cubicBezTo>
                    <a:pt x="116" y="254"/>
                    <a:pt x="116" y="254"/>
                    <a:pt x="116" y="254"/>
                  </a:cubicBezTo>
                  <a:cubicBezTo>
                    <a:pt x="115" y="255"/>
                    <a:pt x="115" y="255"/>
                    <a:pt x="115" y="255"/>
                  </a:cubicBezTo>
                  <a:cubicBezTo>
                    <a:pt x="116" y="257"/>
                    <a:pt x="116" y="257"/>
                    <a:pt x="116" y="257"/>
                  </a:cubicBezTo>
                  <a:cubicBezTo>
                    <a:pt x="123" y="252"/>
                    <a:pt x="123" y="252"/>
                    <a:pt x="123" y="252"/>
                  </a:cubicBezTo>
                  <a:cubicBezTo>
                    <a:pt x="123" y="252"/>
                    <a:pt x="124" y="251"/>
                    <a:pt x="124" y="251"/>
                  </a:cubicBezTo>
                  <a:cubicBezTo>
                    <a:pt x="124" y="250"/>
                    <a:pt x="123" y="249"/>
                    <a:pt x="123" y="249"/>
                  </a:cubicBezTo>
                  <a:cubicBezTo>
                    <a:pt x="120" y="248"/>
                    <a:pt x="120" y="248"/>
                    <a:pt x="120" y="248"/>
                  </a:cubicBezTo>
                  <a:cubicBezTo>
                    <a:pt x="119" y="249"/>
                    <a:pt x="119" y="249"/>
                    <a:pt x="119" y="249"/>
                  </a:cubicBezTo>
                  <a:cubicBezTo>
                    <a:pt x="120" y="251"/>
                    <a:pt x="120" y="251"/>
                    <a:pt x="120" y="251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7" y="247"/>
                    <a:pt x="128" y="247"/>
                    <a:pt x="128" y="246"/>
                  </a:cubicBezTo>
                  <a:cubicBezTo>
                    <a:pt x="128" y="245"/>
                    <a:pt x="127" y="245"/>
                    <a:pt x="127" y="244"/>
                  </a:cubicBezTo>
                  <a:cubicBezTo>
                    <a:pt x="126" y="244"/>
                    <a:pt x="126" y="244"/>
                    <a:pt x="126" y="244"/>
                  </a:cubicBezTo>
                  <a:cubicBezTo>
                    <a:pt x="125" y="246"/>
                    <a:pt x="125" y="246"/>
                    <a:pt x="125" y="246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3" y="242"/>
                    <a:pt x="134" y="242"/>
                    <a:pt x="134" y="241"/>
                  </a:cubicBezTo>
                  <a:cubicBezTo>
                    <a:pt x="133" y="240"/>
                    <a:pt x="133" y="240"/>
                    <a:pt x="133" y="239"/>
                  </a:cubicBezTo>
                  <a:cubicBezTo>
                    <a:pt x="131" y="239"/>
                    <a:pt x="131" y="239"/>
                    <a:pt x="131" y="239"/>
                  </a:cubicBezTo>
                  <a:cubicBezTo>
                    <a:pt x="130" y="240"/>
                    <a:pt x="130" y="240"/>
                    <a:pt x="130" y="240"/>
                  </a:cubicBezTo>
                  <a:cubicBezTo>
                    <a:pt x="131" y="242"/>
                    <a:pt x="131" y="242"/>
                    <a:pt x="131" y="242"/>
                  </a:cubicBezTo>
                  <a:cubicBezTo>
                    <a:pt x="138" y="237"/>
                    <a:pt x="138" y="237"/>
                    <a:pt x="138" y="237"/>
                  </a:cubicBezTo>
                  <a:cubicBezTo>
                    <a:pt x="138" y="236"/>
                    <a:pt x="138" y="236"/>
                    <a:pt x="138" y="235"/>
                  </a:cubicBezTo>
                  <a:cubicBezTo>
                    <a:pt x="138" y="234"/>
                    <a:pt x="138" y="234"/>
                    <a:pt x="137" y="233"/>
                  </a:cubicBezTo>
                  <a:cubicBezTo>
                    <a:pt x="137" y="233"/>
                    <a:pt x="137" y="233"/>
                    <a:pt x="137" y="233"/>
                  </a:cubicBezTo>
                  <a:cubicBezTo>
                    <a:pt x="136" y="235"/>
                    <a:pt x="136" y="235"/>
                    <a:pt x="136" y="235"/>
                  </a:cubicBezTo>
                  <a:cubicBezTo>
                    <a:pt x="137" y="237"/>
                    <a:pt x="137" y="237"/>
                    <a:pt x="137" y="237"/>
                  </a:cubicBezTo>
                  <a:cubicBezTo>
                    <a:pt x="144" y="233"/>
                    <a:pt x="144" y="233"/>
                    <a:pt x="144" y="233"/>
                  </a:cubicBezTo>
                  <a:cubicBezTo>
                    <a:pt x="144" y="233"/>
                    <a:pt x="145" y="232"/>
                    <a:pt x="145" y="231"/>
                  </a:cubicBezTo>
                  <a:cubicBezTo>
                    <a:pt x="145" y="230"/>
                    <a:pt x="144" y="230"/>
                    <a:pt x="144" y="229"/>
                  </a:cubicBezTo>
                  <a:cubicBezTo>
                    <a:pt x="143" y="229"/>
                    <a:pt x="143" y="229"/>
                    <a:pt x="143" y="229"/>
                  </a:cubicBezTo>
                  <a:cubicBezTo>
                    <a:pt x="142" y="230"/>
                    <a:pt x="142" y="230"/>
                    <a:pt x="142" y="230"/>
                  </a:cubicBezTo>
                  <a:cubicBezTo>
                    <a:pt x="143" y="232"/>
                    <a:pt x="143" y="232"/>
                    <a:pt x="143" y="232"/>
                  </a:cubicBezTo>
                  <a:cubicBezTo>
                    <a:pt x="149" y="226"/>
                    <a:pt x="149" y="226"/>
                    <a:pt x="149" y="226"/>
                  </a:cubicBezTo>
                  <a:cubicBezTo>
                    <a:pt x="149" y="225"/>
                    <a:pt x="150" y="225"/>
                    <a:pt x="150" y="224"/>
                  </a:cubicBezTo>
                  <a:cubicBezTo>
                    <a:pt x="150" y="223"/>
                    <a:pt x="149" y="223"/>
                    <a:pt x="149" y="222"/>
                  </a:cubicBezTo>
                  <a:cubicBezTo>
                    <a:pt x="147" y="221"/>
                    <a:pt x="147" y="221"/>
                    <a:pt x="147" y="221"/>
                  </a:cubicBezTo>
                  <a:cubicBezTo>
                    <a:pt x="141" y="208"/>
                    <a:pt x="141" y="208"/>
                    <a:pt x="141" y="208"/>
                  </a:cubicBezTo>
                  <a:cubicBezTo>
                    <a:pt x="141" y="208"/>
                    <a:pt x="141" y="207"/>
                    <a:pt x="140" y="207"/>
                  </a:cubicBezTo>
                  <a:cubicBezTo>
                    <a:pt x="139" y="206"/>
                    <a:pt x="139" y="206"/>
                    <a:pt x="139" y="206"/>
                  </a:cubicBezTo>
                  <a:cubicBezTo>
                    <a:pt x="137" y="199"/>
                    <a:pt x="137" y="199"/>
                    <a:pt x="137" y="199"/>
                  </a:cubicBezTo>
                  <a:cubicBezTo>
                    <a:pt x="137" y="198"/>
                    <a:pt x="137" y="198"/>
                    <a:pt x="136" y="198"/>
                  </a:cubicBezTo>
                  <a:cubicBezTo>
                    <a:pt x="136" y="197"/>
                    <a:pt x="136" y="197"/>
                    <a:pt x="136" y="197"/>
                  </a:cubicBezTo>
                  <a:cubicBezTo>
                    <a:pt x="138" y="192"/>
                    <a:pt x="138" y="192"/>
                    <a:pt x="138" y="192"/>
                  </a:cubicBezTo>
                  <a:cubicBezTo>
                    <a:pt x="138" y="191"/>
                    <a:pt x="137" y="190"/>
                    <a:pt x="137" y="189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6" y="192"/>
                    <a:pt x="136" y="192"/>
                    <a:pt x="136" y="192"/>
                  </a:cubicBezTo>
                  <a:cubicBezTo>
                    <a:pt x="141" y="189"/>
                    <a:pt x="141" y="189"/>
                    <a:pt x="141" y="189"/>
                  </a:cubicBezTo>
                  <a:cubicBezTo>
                    <a:pt x="142" y="189"/>
                    <a:pt x="142" y="188"/>
                    <a:pt x="142" y="187"/>
                  </a:cubicBezTo>
                  <a:cubicBezTo>
                    <a:pt x="142" y="186"/>
                    <a:pt x="142" y="186"/>
                    <a:pt x="141" y="185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45" y="180"/>
                    <a:pt x="145" y="180"/>
                    <a:pt x="145" y="180"/>
                  </a:cubicBezTo>
                  <a:cubicBezTo>
                    <a:pt x="145" y="180"/>
                    <a:pt x="145" y="179"/>
                    <a:pt x="145" y="179"/>
                  </a:cubicBezTo>
                  <a:cubicBezTo>
                    <a:pt x="145" y="178"/>
                    <a:pt x="144" y="178"/>
                    <a:pt x="144" y="177"/>
                  </a:cubicBezTo>
                  <a:cubicBezTo>
                    <a:pt x="143" y="177"/>
                    <a:pt x="143" y="177"/>
                    <a:pt x="143" y="177"/>
                  </a:cubicBezTo>
                  <a:cubicBezTo>
                    <a:pt x="142" y="179"/>
                    <a:pt x="142" y="179"/>
                    <a:pt x="142" y="179"/>
                  </a:cubicBezTo>
                  <a:cubicBezTo>
                    <a:pt x="144" y="180"/>
                    <a:pt x="144" y="180"/>
                    <a:pt x="144" y="180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2"/>
                    <a:pt x="149" y="172"/>
                    <a:pt x="149" y="171"/>
                  </a:cubicBezTo>
                  <a:cubicBezTo>
                    <a:pt x="149" y="171"/>
                    <a:pt x="149" y="170"/>
                    <a:pt x="148" y="170"/>
                  </a:cubicBezTo>
                  <a:cubicBezTo>
                    <a:pt x="148" y="170"/>
                    <a:pt x="148" y="170"/>
                    <a:pt x="148" y="170"/>
                  </a:cubicBezTo>
                  <a:cubicBezTo>
                    <a:pt x="147" y="171"/>
                    <a:pt x="147" y="171"/>
                    <a:pt x="147" y="171"/>
                  </a:cubicBezTo>
                  <a:cubicBezTo>
                    <a:pt x="148" y="173"/>
                    <a:pt x="148" y="173"/>
                    <a:pt x="148" y="173"/>
                  </a:cubicBezTo>
                  <a:cubicBezTo>
                    <a:pt x="152" y="169"/>
                    <a:pt x="152" y="169"/>
                    <a:pt x="152" y="169"/>
                  </a:cubicBezTo>
                  <a:cubicBezTo>
                    <a:pt x="153" y="168"/>
                    <a:pt x="153" y="167"/>
                    <a:pt x="153" y="167"/>
                  </a:cubicBezTo>
                  <a:cubicBezTo>
                    <a:pt x="153" y="166"/>
                    <a:pt x="152" y="166"/>
                    <a:pt x="152" y="165"/>
                  </a:cubicBezTo>
                  <a:cubicBezTo>
                    <a:pt x="151" y="165"/>
                    <a:pt x="151" y="165"/>
                    <a:pt x="151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50" y="169"/>
                    <a:pt x="150" y="169"/>
                    <a:pt x="150" y="169"/>
                  </a:cubicBezTo>
                  <a:cubicBezTo>
                    <a:pt x="162" y="166"/>
                    <a:pt x="162" y="166"/>
                    <a:pt x="162" y="166"/>
                  </a:cubicBezTo>
                  <a:cubicBezTo>
                    <a:pt x="163" y="166"/>
                    <a:pt x="164" y="165"/>
                    <a:pt x="164" y="164"/>
                  </a:cubicBezTo>
                  <a:cubicBezTo>
                    <a:pt x="164" y="163"/>
                    <a:pt x="164" y="163"/>
                    <a:pt x="163" y="162"/>
                  </a:cubicBezTo>
                  <a:cubicBezTo>
                    <a:pt x="162" y="162"/>
                    <a:pt x="162" y="162"/>
                    <a:pt x="162" y="162"/>
                  </a:cubicBezTo>
                  <a:cubicBezTo>
                    <a:pt x="161" y="163"/>
                    <a:pt x="161" y="163"/>
                    <a:pt x="161" y="163"/>
                  </a:cubicBezTo>
                  <a:cubicBezTo>
                    <a:pt x="161" y="165"/>
                    <a:pt x="161" y="165"/>
                    <a:pt x="161" y="165"/>
                  </a:cubicBezTo>
                  <a:cubicBezTo>
                    <a:pt x="175" y="166"/>
                    <a:pt x="175" y="166"/>
                    <a:pt x="175" y="166"/>
                  </a:cubicBezTo>
                  <a:cubicBezTo>
                    <a:pt x="176" y="166"/>
                    <a:pt x="176" y="166"/>
                    <a:pt x="177" y="165"/>
                  </a:cubicBezTo>
                  <a:cubicBezTo>
                    <a:pt x="177" y="164"/>
                    <a:pt x="177" y="163"/>
                    <a:pt x="176" y="162"/>
                  </a:cubicBezTo>
                  <a:cubicBezTo>
                    <a:pt x="176" y="162"/>
                    <a:pt x="176" y="162"/>
                    <a:pt x="176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5" y="166"/>
                    <a:pt x="175" y="166"/>
                    <a:pt x="175" y="166"/>
                  </a:cubicBezTo>
                  <a:cubicBezTo>
                    <a:pt x="184" y="162"/>
                    <a:pt x="184" y="162"/>
                    <a:pt x="184" y="162"/>
                  </a:cubicBezTo>
                  <a:cubicBezTo>
                    <a:pt x="185" y="161"/>
                    <a:pt x="185" y="161"/>
                    <a:pt x="185" y="160"/>
                  </a:cubicBezTo>
                  <a:cubicBezTo>
                    <a:pt x="185" y="159"/>
                    <a:pt x="185" y="158"/>
                    <a:pt x="184" y="158"/>
                  </a:cubicBezTo>
                  <a:cubicBezTo>
                    <a:pt x="184" y="158"/>
                    <a:pt x="184" y="158"/>
                    <a:pt x="184" y="158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5" y="160"/>
                    <a:pt x="185" y="160"/>
                    <a:pt x="185" y="160"/>
                  </a:cubicBezTo>
                  <a:cubicBezTo>
                    <a:pt x="186" y="155"/>
                    <a:pt x="186" y="155"/>
                    <a:pt x="186" y="155"/>
                  </a:cubicBezTo>
                  <a:cubicBezTo>
                    <a:pt x="187" y="154"/>
                    <a:pt x="186" y="153"/>
                    <a:pt x="186" y="153"/>
                  </a:cubicBezTo>
                  <a:cubicBezTo>
                    <a:pt x="185" y="152"/>
                    <a:pt x="185" y="152"/>
                    <a:pt x="185" y="152"/>
                  </a:cubicBezTo>
                  <a:cubicBezTo>
                    <a:pt x="184" y="154"/>
                    <a:pt x="184" y="154"/>
                    <a:pt x="184" y="154"/>
                  </a:cubicBezTo>
                  <a:cubicBezTo>
                    <a:pt x="186" y="155"/>
                    <a:pt x="186" y="155"/>
                    <a:pt x="186" y="155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49"/>
                    <a:pt x="189" y="148"/>
                    <a:pt x="188" y="148"/>
                  </a:cubicBezTo>
                  <a:cubicBezTo>
                    <a:pt x="188" y="147"/>
                    <a:pt x="188" y="147"/>
                    <a:pt x="188" y="147"/>
                  </a:cubicBezTo>
                  <a:cubicBezTo>
                    <a:pt x="191" y="143"/>
                    <a:pt x="191" y="143"/>
                    <a:pt x="191" y="143"/>
                  </a:cubicBezTo>
                  <a:cubicBezTo>
                    <a:pt x="191" y="142"/>
                    <a:pt x="191" y="142"/>
                    <a:pt x="191" y="141"/>
                  </a:cubicBezTo>
                  <a:cubicBezTo>
                    <a:pt x="191" y="141"/>
                    <a:pt x="191" y="140"/>
                    <a:pt x="190" y="140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92" y="135"/>
                    <a:pt x="192" y="135"/>
                    <a:pt x="192" y="135"/>
                  </a:cubicBezTo>
                  <a:cubicBezTo>
                    <a:pt x="192" y="134"/>
                    <a:pt x="192" y="133"/>
                    <a:pt x="191" y="132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192" y="134"/>
                    <a:pt x="192" y="134"/>
                    <a:pt x="192" y="134"/>
                  </a:cubicBezTo>
                  <a:cubicBezTo>
                    <a:pt x="193" y="127"/>
                    <a:pt x="193" y="127"/>
                    <a:pt x="193" y="127"/>
                  </a:cubicBezTo>
                  <a:cubicBezTo>
                    <a:pt x="193" y="126"/>
                    <a:pt x="193" y="125"/>
                    <a:pt x="192" y="125"/>
                  </a:cubicBezTo>
                  <a:cubicBezTo>
                    <a:pt x="192" y="125"/>
                    <a:pt x="192" y="125"/>
                    <a:pt x="192" y="125"/>
                  </a:cubicBezTo>
                  <a:cubicBezTo>
                    <a:pt x="191" y="126"/>
                    <a:pt x="191" y="126"/>
                    <a:pt x="191" y="126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196" y="120"/>
                    <a:pt x="196" y="119"/>
                    <a:pt x="195" y="118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93" y="119"/>
                    <a:pt x="193" y="119"/>
                    <a:pt x="193" y="119"/>
                  </a:cubicBezTo>
                  <a:cubicBezTo>
                    <a:pt x="194" y="119"/>
                    <a:pt x="194" y="119"/>
                    <a:pt x="194" y="118"/>
                  </a:cubicBezTo>
                  <a:cubicBezTo>
                    <a:pt x="194" y="118"/>
                    <a:pt x="193" y="118"/>
                    <a:pt x="193" y="117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2" y="116"/>
                    <a:pt x="191" y="115"/>
                  </a:cubicBezTo>
                  <a:cubicBezTo>
                    <a:pt x="186" y="109"/>
                    <a:pt x="171" y="94"/>
                    <a:pt x="171" y="94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1" y="87"/>
                    <a:pt x="171" y="86"/>
                    <a:pt x="170" y="85"/>
                  </a:cubicBezTo>
                  <a:cubicBezTo>
                    <a:pt x="169" y="85"/>
                    <a:pt x="169" y="85"/>
                    <a:pt x="169" y="85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1" y="79"/>
                    <a:pt x="170" y="78"/>
                    <a:pt x="170" y="78"/>
                  </a:cubicBezTo>
                  <a:cubicBezTo>
                    <a:pt x="169" y="77"/>
                    <a:pt x="169" y="77"/>
                    <a:pt x="169" y="77"/>
                  </a:cubicBezTo>
                  <a:cubicBezTo>
                    <a:pt x="171" y="73"/>
                    <a:pt x="171" y="73"/>
                    <a:pt x="171" y="73"/>
                  </a:cubicBezTo>
                  <a:cubicBezTo>
                    <a:pt x="171" y="72"/>
                    <a:pt x="170" y="71"/>
                    <a:pt x="170" y="71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2"/>
                    <a:pt x="170" y="62"/>
                    <a:pt x="169" y="61"/>
                  </a:cubicBezTo>
                  <a:cubicBezTo>
                    <a:pt x="169" y="61"/>
                    <a:pt x="169" y="61"/>
                    <a:pt x="169" y="61"/>
                  </a:cubicBezTo>
                  <a:cubicBezTo>
                    <a:pt x="168" y="63"/>
                    <a:pt x="168" y="63"/>
                    <a:pt x="168" y="63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7" y="59"/>
                    <a:pt x="177" y="58"/>
                    <a:pt x="177" y="57"/>
                  </a:cubicBezTo>
                  <a:cubicBezTo>
                    <a:pt x="177" y="57"/>
                    <a:pt x="177" y="56"/>
                    <a:pt x="176" y="56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5" y="57"/>
                    <a:pt x="175" y="57"/>
                    <a:pt x="175" y="57"/>
                  </a:cubicBezTo>
                  <a:cubicBezTo>
                    <a:pt x="175" y="59"/>
                    <a:pt x="175" y="59"/>
                    <a:pt x="175" y="59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7" y="56"/>
                    <a:pt x="187" y="55"/>
                    <a:pt x="187" y="55"/>
                  </a:cubicBezTo>
                  <a:cubicBezTo>
                    <a:pt x="187" y="54"/>
                    <a:pt x="187" y="53"/>
                    <a:pt x="186" y="53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90" y="52"/>
                    <a:pt x="190" y="52"/>
                    <a:pt x="190" y="52"/>
                  </a:cubicBezTo>
                  <a:cubicBezTo>
                    <a:pt x="190" y="52"/>
                    <a:pt x="191" y="51"/>
                    <a:pt x="191" y="50"/>
                  </a:cubicBezTo>
                  <a:cubicBezTo>
                    <a:pt x="191" y="50"/>
                    <a:pt x="190" y="49"/>
                    <a:pt x="190" y="49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89" y="50"/>
                    <a:pt x="189" y="50"/>
                    <a:pt x="189" y="50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7" y="50"/>
                    <a:pt x="197" y="49"/>
                    <a:pt x="198" y="48"/>
                  </a:cubicBezTo>
                  <a:cubicBezTo>
                    <a:pt x="198" y="47"/>
                    <a:pt x="197" y="47"/>
                    <a:pt x="197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4" y="36"/>
                    <a:pt x="194" y="36"/>
                    <a:pt x="194" y="36"/>
                  </a:cubicBezTo>
                  <a:cubicBezTo>
                    <a:pt x="194" y="35"/>
                    <a:pt x="194" y="35"/>
                    <a:pt x="193" y="34"/>
                  </a:cubicBezTo>
                  <a:cubicBezTo>
                    <a:pt x="193" y="34"/>
                    <a:pt x="193" y="34"/>
                    <a:pt x="193" y="34"/>
                  </a:cubicBezTo>
                  <a:cubicBezTo>
                    <a:pt x="192" y="26"/>
                    <a:pt x="192" y="26"/>
                    <a:pt x="192" y="26"/>
                  </a:cubicBezTo>
                  <a:cubicBezTo>
                    <a:pt x="192" y="25"/>
                    <a:pt x="191" y="25"/>
                    <a:pt x="191" y="24"/>
                  </a:cubicBezTo>
                  <a:cubicBezTo>
                    <a:pt x="191" y="24"/>
                    <a:pt x="191" y="24"/>
                    <a:pt x="191" y="24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8" y="13"/>
                    <a:pt x="188" y="13"/>
                    <a:pt x="188" y="13"/>
                  </a:cubicBezTo>
                  <a:cubicBezTo>
                    <a:pt x="188" y="12"/>
                    <a:pt x="188" y="12"/>
                    <a:pt x="187" y="12"/>
                  </a:cubicBezTo>
                  <a:cubicBezTo>
                    <a:pt x="187" y="11"/>
                    <a:pt x="187" y="11"/>
                    <a:pt x="187" y="11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186" y="2"/>
                    <a:pt x="186" y="2"/>
                    <a:pt x="185" y="1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3" y="0"/>
                    <a:pt x="182" y="1"/>
                    <a:pt x="181" y="2"/>
                  </a:cubicBezTo>
                  <a:cubicBezTo>
                    <a:pt x="181" y="2"/>
                    <a:pt x="181" y="4"/>
                    <a:pt x="182" y="4"/>
                  </a:cubicBezTo>
                  <a:cubicBezTo>
                    <a:pt x="182" y="4"/>
                    <a:pt x="182" y="4"/>
                    <a:pt x="182" y="4"/>
                  </a:cubicBezTo>
                  <a:cubicBezTo>
                    <a:pt x="183" y="13"/>
                    <a:pt x="183" y="13"/>
                    <a:pt x="183" y="13"/>
                  </a:cubicBezTo>
                  <a:cubicBezTo>
                    <a:pt x="183" y="13"/>
                    <a:pt x="183" y="14"/>
                    <a:pt x="184" y="14"/>
                  </a:cubicBezTo>
                  <a:cubicBezTo>
                    <a:pt x="185" y="15"/>
                    <a:pt x="185" y="15"/>
                    <a:pt x="185" y="15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188" y="27"/>
                    <a:pt x="188" y="27"/>
                    <a:pt x="189" y="28"/>
                  </a:cubicBezTo>
                  <a:cubicBezTo>
                    <a:pt x="189" y="28"/>
                    <a:pt x="189" y="28"/>
                    <a:pt x="189" y="28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89" y="36"/>
                    <a:pt x="190" y="37"/>
                    <a:pt x="190" y="37"/>
                  </a:cubicBezTo>
                  <a:cubicBezTo>
                    <a:pt x="190" y="37"/>
                    <a:pt x="190" y="37"/>
                    <a:pt x="190" y="37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2" y="48"/>
                    <a:pt x="192" y="48"/>
                    <a:pt x="193" y="49"/>
                  </a:cubicBezTo>
                  <a:cubicBezTo>
                    <a:pt x="194" y="50"/>
                    <a:pt x="194" y="50"/>
                    <a:pt x="194" y="50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6"/>
                    <a:pt x="195" y="46"/>
                    <a:pt x="195" y="46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7" y="48"/>
                    <a:pt x="187" y="49"/>
                    <a:pt x="187" y="50"/>
                  </a:cubicBezTo>
                  <a:cubicBezTo>
                    <a:pt x="187" y="51"/>
                    <a:pt x="187" y="51"/>
                    <a:pt x="188" y="52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9" y="50"/>
                    <a:pt x="189" y="50"/>
                    <a:pt x="189" y="50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81" y="51"/>
                    <a:pt x="181" y="52"/>
                    <a:pt x="181" y="53"/>
                  </a:cubicBezTo>
                  <a:cubicBezTo>
                    <a:pt x="181" y="53"/>
                    <a:pt x="181" y="54"/>
                    <a:pt x="182" y="54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5" y="54"/>
                    <a:pt x="185" y="54"/>
                    <a:pt x="185" y="54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3" y="56"/>
                    <a:pt x="173" y="57"/>
                  </a:cubicBezTo>
                  <a:cubicBezTo>
                    <a:pt x="173" y="58"/>
                    <a:pt x="173" y="58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5" y="57"/>
                    <a:pt x="175" y="57"/>
                    <a:pt x="175" y="57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1"/>
                    <a:pt x="166" y="62"/>
                    <a:pt x="166" y="63"/>
                  </a:cubicBezTo>
                  <a:cubicBezTo>
                    <a:pt x="166" y="63"/>
                    <a:pt x="166" y="64"/>
                    <a:pt x="167" y="64"/>
                  </a:cubicBezTo>
                  <a:cubicBezTo>
                    <a:pt x="167" y="65"/>
                    <a:pt x="167" y="65"/>
                    <a:pt x="167" y="65"/>
                  </a:cubicBezTo>
                  <a:cubicBezTo>
                    <a:pt x="168" y="63"/>
                    <a:pt x="168" y="63"/>
                    <a:pt x="168" y="63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2"/>
                    <a:pt x="165" y="72"/>
                    <a:pt x="165" y="73"/>
                  </a:cubicBezTo>
                  <a:cubicBezTo>
                    <a:pt x="166" y="73"/>
                    <a:pt x="166" y="73"/>
                    <a:pt x="166" y="73"/>
                  </a:cubicBezTo>
                  <a:cubicBezTo>
                    <a:pt x="165" y="78"/>
                    <a:pt x="165" y="78"/>
                    <a:pt x="165" y="78"/>
                  </a:cubicBezTo>
                  <a:cubicBezTo>
                    <a:pt x="165" y="79"/>
                    <a:pt x="165" y="79"/>
                    <a:pt x="166" y="80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5" y="85"/>
                    <a:pt x="165" y="85"/>
                    <a:pt x="165" y="85"/>
                  </a:cubicBezTo>
                  <a:cubicBezTo>
                    <a:pt x="165" y="86"/>
                    <a:pt x="165" y="87"/>
                    <a:pt x="166" y="87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4" y="92"/>
                    <a:pt x="164" y="92"/>
                    <a:pt x="164" y="92"/>
                  </a:cubicBezTo>
                  <a:cubicBezTo>
                    <a:pt x="164" y="93"/>
                    <a:pt x="164" y="94"/>
                    <a:pt x="165" y="95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9" y="95"/>
                    <a:pt x="169" y="95"/>
                    <a:pt x="169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68" y="96"/>
                    <a:pt x="169" y="98"/>
                    <a:pt x="171" y="100"/>
                  </a:cubicBezTo>
                  <a:cubicBezTo>
                    <a:pt x="174" y="103"/>
                    <a:pt x="179" y="108"/>
                    <a:pt x="183" y="112"/>
                  </a:cubicBezTo>
                  <a:cubicBezTo>
                    <a:pt x="185" y="114"/>
                    <a:pt x="187" y="116"/>
                    <a:pt x="188" y="117"/>
                  </a:cubicBezTo>
                  <a:cubicBezTo>
                    <a:pt x="189" y="118"/>
                    <a:pt x="189" y="119"/>
                    <a:pt x="189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90" y="118"/>
                    <a:pt x="190" y="118"/>
                    <a:pt x="190" y="118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90" y="118"/>
                    <a:pt x="190" y="118"/>
                    <a:pt x="190" y="118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90" y="117"/>
                    <a:pt x="190" y="117"/>
                    <a:pt x="190" y="117"/>
                  </a:cubicBezTo>
                  <a:cubicBezTo>
                    <a:pt x="190" y="118"/>
                    <a:pt x="190" y="118"/>
                    <a:pt x="190" y="118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90" y="117"/>
                    <a:pt x="190" y="117"/>
                    <a:pt x="190" y="117"/>
                  </a:cubicBezTo>
                  <a:cubicBezTo>
                    <a:pt x="189" y="118"/>
                    <a:pt x="190" y="120"/>
                    <a:pt x="191" y="120"/>
                  </a:cubicBezTo>
                  <a:cubicBezTo>
                    <a:pt x="191" y="121"/>
                    <a:pt x="191" y="121"/>
                    <a:pt x="191" y="121"/>
                  </a:cubicBezTo>
                  <a:cubicBezTo>
                    <a:pt x="189" y="125"/>
                    <a:pt x="189" y="125"/>
                    <a:pt x="189" y="125"/>
                  </a:cubicBezTo>
                  <a:cubicBezTo>
                    <a:pt x="188" y="126"/>
                    <a:pt x="189" y="127"/>
                    <a:pt x="189" y="128"/>
                  </a:cubicBezTo>
                  <a:cubicBezTo>
                    <a:pt x="190" y="128"/>
                    <a:pt x="190" y="128"/>
                    <a:pt x="190" y="128"/>
                  </a:cubicBezTo>
                  <a:cubicBezTo>
                    <a:pt x="191" y="127"/>
                    <a:pt x="191" y="127"/>
                    <a:pt x="191" y="127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8" y="133"/>
                    <a:pt x="188" y="133"/>
                    <a:pt x="188" y="133"/>
                  </a:cubicBezTo>
                  <a:cubicBezTo>
                    <a:pt x="187" y="134"/>
                    <a:pt x="188" y="135"/>
                    <a:pt x="188" y="135"/>
                  </a:cubicBezTo>
                  <a:cubicBezTo>
                    <a:pt x="189" y="135"/>
                    <a:pt x="189" y="135"/>
                    <a:pt x="189" y="135"/>
                  </a:cubicBezTo>
                  <a:cubicBezTo>
                    <a:pt x="190" y="134"/>
                    <a:pt x="190" y="134"/>
                    <a:pt x="190" y="134"/>
                  </a:cubicBezTo>
                  <a:cubicBezTo>
                    <a:pt x="188" y="133"/>
                    <a:pt x="188" y="133"/>
                    <a:pt x="188" y="133"/>
                  </a:cubicBezTo>
                  <a:cubicBezTo>
                    <a:pt x="185" y="139"/>
                    <a:pt x="185" y="139"/>
                    <a:pt x="185" y="139"/>
                  </a:cubicBezTo>
                  <a:cubicBezTo>
                    <a:pt x="184" y="140"/>
                    <a:pt x="185" y="141"/>
                    <a:pt x="186" y="142"/>
                  </a:cubicBezTo>
                  <a:cubicBezTo>
                    <a:pt x="186" y="142"/>
                    <a:pt x="186" y="142"/>
                    <a:pt x="186" y="142"/>
                  </a:cubicBezTo>
                  <a:cubicBezTo>
                    <a:pt x="183" y="147"/>
                    <a:pt x="183" y="147"/>
                    <a:pt x="183" y="147"/>
                  </a:cubicBezTo>
                  <a:cubicBezTo>
                    <a:pt x="183" y="147"/>
                    <a:pt x="183" y="148"/>
                    <a:pt x="183" y="148"/>
                  </a:cubicBezTo>
                  <a:cubicBezTo>
                    <a:pt x="183" y="149"/>
                    <a:pt x="183" y="149"/>
                    <a:pt x="184" y="150"/>
                  </a:cubicBezTo>
                  <a:cubicBezTo>
                    <a:pt x="184" y="150"/>
                    <a:pt x="184" y="150"/>
                    <a:pt x="184" y="150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2" y="154"/>
                    <a:pt x="182" y="155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1" y="159"/>
                    <a:pt x="181" y="159"/>
                    <a:pt x="181" y="159"/>
                  </a:cubicBezTo>
                  <a:cubicBezTo>
                    <a:pt x="180" y="160"/>
                    <a:pt x="181" y="161"/>
                    <a:pt x="182" y="161"/>
                  </a:cubicBezTo>
                  <a:cubicBezTo>
                    <a:pt x="182" y="162"/>
                    <a:pt x="182" y="162"/>
                    <a:pt x="182" y="162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2" y="158"/>
                    <a:pt x="182" y="158"/>
                    <a:pt x="182" y="158"/>
                  </a:cubicBezTo>
                  <a:cubicBezTo>
                    <a:pt x="174" y="162"/>
                    <a:pt x="174" y="162"/>
                    <a:pt x="174" y="162"/>
                  </a:cubicBezTo>
                  <a:cubicBezTo>
                    <a:pt x="173" y="162"/>
                    <a:pt x="172" y="163"/>
                    <a:pt x="172" y="164"/>
                  </a:cubicBezTo>
                  <a:cubicBezTo>
                    <a:pt x="172" y="165"/>
                    <a:pt x="173" y="165"/>
                    <a:pt x="173" y="166"/>
                  </a:cubicBezTo>
                  <a:cubicBezTo>
                    <a:pt x="174" y="166"/>
                    <a:pt x="174" y="166"/>
                    <a:pt x="174" y="166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5" y="162"/>
                    <a:pt x="175" y="162"/>
                    <a:pt x="175" y="162"/>
                  </a:cubicBezTo>
                  <a:cubicBezTo>
                    <a:pt x="161" y="161"/>
                    <a:pt x="161" y="161"/>
                    <a:pt x="161" y="161"/>
                  </a:cubicBezTo>
                  <a:cubicBezTo>
                    <a:pt x="160" y="161"/>
                    <a:pt x="159" y="162"/>
                    <a:pt x="159" y="163"/>
                  </a:cubicBezTo>
                  <a:cubicBezTo>
                    <a:pt x="159" y="164"/>
                    <a:pt x="159" y="165"/>
                    <a:pt x="160" y="165"/>
                  </a:cubicBezTo>
                  <a:cubicBezTo>
                    <a:pt x="161" y="166"/>
                    <a:pt x="161" y="166"/>
                    <a:pt x="161" y="166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49" y="165"/>
                    <a:pt x="149" y="165"/>
                    <a:pt x="149" y="165"/>
                  </a:cubicBezTo>
                  <a:cubicBezTo>
                    <a:pt x="149" y="165"/>
                    <a:pt x="148" y="166"/>
                    <a:pt x="148" y="166"/>
                  </a:cubicBezTo>
                  <a:cubicBezTo>
                    <a:pt x="148" y="167"/>
                    <a:pt x="148" y="168"/>
                    <a:pt x="149" y="168"/>
                  </a:cubicBezTo>
                  <a:cubicBezTo>
                    <a:pt x="150" y="169"/>
                    <a:pt x="150" y="169"/>
                    <a:pt x="150" y="169"/>
                  </a:cubicBezTo>
                  <a:cubicBezTo>
                    <a:pt x="151" y="167"/>
                    <a:pt x="151" y="167"/>
                    <a:pt x="151" y="167"/>
                  </a:cubicBezTo>
                  <a:cubicBezTo>
                    <a:pt x="149" y="166"/>
                    <a:pt x="149" y="166"/>
                    <a:pt x="149" y="166"/>
                  </a:cubicBezTo>
                  <a:cubicBezTo>
                    <a:pt x="145" y="170"/>
                    <a:pt x="145" y="170"/>
                    <a:pt x="145" y="170"/>
                  </a:cubicBezTo>
                  <a:cubicBezTo>
                    <a:pt x="145" y="171"/>
                    <a:pt x="145" y="171"/>
                    <a:pt x="145" y="172"/>
                  </a:cubicBezTo>
                  <a:cubicBezTo>
                    <a:pt x="145" y="172"/>
                    <a:pt x="145" y="173"/>
                    <a:pt x="146" y="173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5" y="170"/>
                    <a:pt x="145" y="170"/>
                    <a:pt x="145" y="170"/>
                  </a:cubicBezTo>
                  <a:cubicBezTo>
                    <a:pt x="140" y="177"/>
                    <a:pt x="140" y="177"/>
                    <a:pt x="140" y="177"/>
                  </a:cubicBezTo>
                  <a:cubicBezTo>
                    <a:pt x="140" y="178"/>
                    <a:pt x="140" y="178"/>
                    <a:pt x="140" y="179"/>
                  </a:cubicBezTo>
                  <a:cubicBezTo>
                    <a:pt x="140" y="179"/>
                    <a:pt x="141" y="180"/>
                    <a:pt x="141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3" y="179"/>
                    <a:pt x="143" y="179"/>
                    <a:pt x="143" y="179"/>
                  </a:cubicBezTo>
                  <a:cubicBezTo>
                    <a:pt x="141" y="178"/>
                    <a:pt x="141" y="178"/>
                    <a:pt x="141" y="178"/>
                  </a:cubicBezTo>
                  <a:cubicBezTo>
                    <a:pt x="136" y="185"/>
                    <a:pt x="136" y="185"/>
                    <a:pt x="136" y="185"/>
                  </a:cubicBezTo>
                  <a:cubicBezTo>
                    <a:pt x="136" y="185"/>
                    <a:pt x="136" y="186"/>
                    <a:pt x="136" y="186"/>
                  </a:cubicBezTo>
                  <a:cubicBezTo>
                    <a:pt x="136" y="187"/>
                    <a:pt x="136" y="187"/>
                    <a:pt x="137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40" y="187"/>
                    <a:pt x="140" y="187"/>
                    <a:pt x="140" y="187"/>
                  </a:cubicBezTo>
                  <a:cubicBezTo>
                    <a:pt x="139" y="185"/>
                    <a:pt x="139" y="185"/>
                    <a:pt x="139" y="185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3" y="189"/>
                    <a:pt x="133" y="190"/>
                    <a:pt x="133" y="191"/>
                  </a:cubicBezTo>
                  <a:cubicBezTo>
                    <a:pt x="133" y="191"/>
                    <a:pt x="133" y="192"/>
                    <a:pt x="134" y="192"/>
                  </a:cubicBezTo>
                  <a:cubicBezTo>
                    <a:pt x="135" y="193"/>
                    <a:pt x="135" y="193"/>
                    <a:pt x="135" y="193"/>
                  </a:cubicBezTo>
                  <a:cubicBezTo>
                    <a:pt x="136" y="191"/>
                    <a:pt x="136" y="191"/>
                    <a:pt x="136" y="191"/>
                  </a:cubicBezTo>
                  <a:cubicBezTo>
                    <a:pt x="134" y="191"/>
                    <a:pt x="134" y="191"/>
                    <a:pt x="134" y="191"/>
                  </a:cubicBezTo>
                  <a:cubicBezTo>
                    <a:pt x="132" y="198"/>
                    <a:pt x="132" y="198"/>
                    <a:pt x="132" y="198"/>
                  </a:cubicBezTo>
                  <a:cubicBezTo>
                    <a:pt x="132" y="199"/>
                    <a:pt x="132" y="200"/>
                    <a:pt x="133" y="200"/>
                  </a:cubicBezTo>
                  <a:cubicBezTo>
                    <a:pt x="134" y="201"/>
                    <a:pt x="134" y="201"/>
                    <a:pt x="134" y="201"/>
                  </a:cubicBezTo>
                  <a:cubicBezTo>
                    <a:pt x="135" y="208"/>
                    <a:pt x="135" y="208"/>
                    <a:pt x="135" y="208"/>
                  </a:cubicBezTo>
                  <a:cubicBezTo>
                    <a:pt x="135" y="209"/>
                    <a:pt x="136" y="209"/>
                    <a:pt x="136" y="209"/>
                  </a:cubicBezTo>
                  <a:cubicBezTo>
                    <a:pt x="138" y="210"/>
                    <a:pt x="138" y="210"/>
                    <a:pt x="138" y="210"/>
                  </a:cubicBezTo>
                  <a:cubicBezTo>
                    <a:pt x="144" y="224"/>
                    <a:pt x="144" y="224"/>
                    <a:pt x="144" y="224"/>
                  </a:cubicBezTo>
                  <a:cubicBezTo>
                    <a:pt x="144" y="224"/>
                    <a:pt x="144" y="224"/>
                    <a:pt x="144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0" y="229"/>
                    <a:pt x="140" y="229"/>
                    <a:pt x="140" y="229"/>
                  </a:cubicBezTo>
                  <a:cubicBezTo>
                    <a:pt x="140" y="229"/>
                    <a:pt x="139" y="230"/>
                    <a:pt x="140" y="231"/>
                  </a:cubicBezTo>
                  <a:cubicBezTo>
                    <a:pt x="140" y="231"/>
                    <a:pt x="140" y="232"/>
                    <a:pt x="141" y="232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3" y="231"/>
                    <a:pt x="143" y="231"/>
                    <a:pt x="143" y="231"/>
                  </a:cubicBezTo>
                  <a:cubicBezTo>
                    <a:pt x="142" y="229"/>
                    <a:pt x="142" y="229"/>
                    <a:pt x="142" y="229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4" y="234"/>
                    <a:pt x="134" y="234"/>
                    <a:pt x="134" y="235"/>
                  </a:cubicBezTo>
                  <a:cubicBezTo>
                    <a:pt x="134" y="236"/>
                    <a:pt x="134" y="236"/>
                    <a:pt x="135" y="237"/>
                  </a:cubicBezTo>
                  <a:cubicBezTo>
                    <a:pt x="135" y="237"/>
                    <a:pt x="135" y="237"/>
                    <a:pt x="135" y="237"/>
                  </a:cubicBezTo>
                  <a:cubicBezTo>
                    <a:pt x="136" y="235"/>
                    <a:pt x="136" y="235"/>
                    <a:pt x="136" y="235"/>
                  </a:cubicBezTo>
                  <a:cubicBezTo>
                    <a:pt x="135" y="234"/>
                    <a:pt x="135" y="234"/>
                    <a:pt x="135" y="234"/>
                  </a:cubicBezTo>
                  <a:cubicBezTo>
                    <a:pt x="129" y="239"/>
                    <a:pt x="129" y="239"/>
                    <a:pt x="129" y="239"/>
                  </a:cubicBezTo>
                  <a:cubicBezTo>
                    <a:pt x="128" y="239"/>
                    <a:pt x="128" y="240"/>
                    <a:pt x="128" y="240"/>
                  </a:cubicBezTo>
                  <a:cubicBezTo>
                    <a:pt x="128" y="241"/>
                    <a:pt x="128" y="242"/>
                    <a:pt x="129" y="242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0" y="239"/>
                    <a:pt x="130" y="239"/>
                    <a:pt x="130" y="239"/>
                  </a:cubicBezTo>
                  <a:cubicBezTo>
                    <a:pt x="124" y="244"/>
                    <a:pt x="124" y="244"/>
                    <a:pt x="124" y="244"/>
                  </a:cubicBezTo>
                  <a:cubicBezTo>
                    <a:pt x="124" y="245"/>
                    <a:pt x="123" y="245"/>
                    <a:pt x="123" y="246"/>
                  </a:cubicBezTo>
                  <a:cubicBezTo>
                    <a:pt x="123" y="246"/>
                    <a:pt x="124" y="247"/>
                    <a:pt x="124" y="247"/>
                  </a:cubicBezTo>
                  <a:cubicBezTo>
                    <a:pt x="125" y="248"/>
                    <a:pt x="125" y="248"/>
                    <a:pt x="125" y="248"/>
                  </a:cubicBezTo>
                  <a:cubicBezTo>
                    <a:pt x="126" y="246"/>
                    <a:pt x="126" y="246"/>
                    <a:pt x="126" y="246"/>
                  </a:cubicBezTo>
                  <a:cubicBezTo>
                    <a:pt x="125" y="244"/>
                    <a:pt x="125" y="244"/>
                    <a:pt x="125" y="244"/>
                  </a:cubicBezTo>
                  <a:cubicBezTo>
                    <a:pt x="118" y="247"/>
                    <a:pt x="118" y="247"/>
                    <a:pt x="118" y="247"/>
                  </a:cubicBezTo>
                  <a:cubicBezTo>
                    <a:pt x="118" y="248"/>
                    <a:pt x="117" y="248"/>
                    <a:pt x="117" y="249"/>
                  </a:cubicBezTo>
                  <a:cubicBezTo>
                    <a:pt x="117" y="250"/>
                    <a:pt x="118" y="251"/>
                    <a:pt x="118" y="251"/>
                  </a:cubicBezTo>
                  <a:cubicBezTo>
                    <a:pt x="120" y="252"/>
                    <a:pt x="120" y="252"/>
                    <a:pt x="120" y="252"/>
                  </a:cubicBezTo>
                  <a:cubicBezTo>
                    <a:pt x="122" y="251"/>
                    <a:pt x="122" y="251"/>
                    <a:pt x="122" y="251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3" y="254"/>
                    <a:pt x="113" y="255"/>
                    <a:pt x="113" y="255"/>
                  </a:cubicBezTo>
                  <a:cubicBezTo>
                    <a:pt x="113" y="256"/>
                    <a:pt x="113" y="257"/>
                    <a:pt x="114" y="257"/>
                  </a:cubicBezTo>
                  <a:cubicBezTo>
                    <a:pt x="114" y="257"/>
                    <a:pt x="114" y="257"/>
                    <a:pt x="114" y="257"/>
                  </a:cubicBezTo>
                  <a:cubicBezTo>
                    <a:pt x="115" y="256"/>
                    <a:pt x="115" y="256"/>
                    <a:pt x="115" y="256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5" y="256"/>
                    <a:pt x="115" y="256"/>
                    <a:pt x="115" y="256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4"/>
                    <a:pt x="114" y="254"/>
                    <a:pt x="114" y="254"/>
                  </a:cubicBezTo>
                  <a:cubicBezTo>
                    <a:pt x="115" y="256"/>
                    <a:pt x="115" y="256"/>
                    <a:pt x="115" y="256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5"/>
                    <a:pt x="115" y="255"/>
                    <a:pt x="115" y="255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5"/>
                    <a:pt x="115" y="255"/>
                    <a:pt x="115" y="255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5"/>
                    <a:pt x="115" y="255"/>
                    <a:pt x="115" y="255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5"/>
                    <a:pt x="115" y="255"/>
                    <a:pt x="115" y="255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4"/>
                    <a:pt x="115" y="254"/>
                    <a:pt x="115" y="254"/>
                  </a:cubicBezTo>
                  <a:cubicBezTo>
                    <a:pt x="115" y="254"/>
                    <a:pt x="114" y="253"/>
                    <a:pt x="113" y="253"/>
                  </a:cubicBezTo>
                  <a:cubicBezTo>
                    <a:pt x="110" y="252"/>
                    <a:pt x="102" y="249"/>
                    <a:pt x="95" y="247"/>
                  </a:cubicBezTo>
                  <a:cubicBezTo>
                    <a:pt x="92" y="246"/>
                    <a:pt x="89" y="245"/>
                    <a:pt x="87" y="244"/>
                  </a:cubicBezTo>
                  <a:cubicBezTo>
                    <a:pt x="85" y="243"/>
                    <a:pt x="84" y="243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2" y="243"/>
                    <a:pt x="82" y="242"/>
                    <a:pt x="82" y="242"/>
                  </a:cubicBezTo>
                  <a:cubicBezTo>
                    <a:pt x="81" y="243"/>
                    <a:pt x="81" y="243"/>
                    <a:pt x="81" y="243"/>
                  </a:cubicBezTo>
                  <a:cubicBezTo>
                    <a:pt x="81" y="243"/>
                    <a:pt x="80" y="243"/>
                    <a:pt x="80" y="243"/>
                  </a:cubicBezTo>
                  <a:cubicBezTo>
                    <a:pt x="79" y="244"/>
                    <a:pt x="80" y="246"/>
                    <a:pt x="81" y="246"/>
                  </a:cubicBezTo>
                  <a:cubicBezTo>
                    <a:pt x="83" y="248"/>
                    <a:pt x="83" y="248"/>
                    <a:pt x="83" y="248"/>
                  </a:cubicBezTo>
                  <a:cubicBezTo>
                    <a:pt x="84" y="246"/>
                    <a:pt x="84" y="246"/>
                    <a:pt x="84" y="246"/>
                  </a:cubicBezTo>
                  <a:cubicBezTo>
                    <a:pt x="83" y="244"/>
                    <a:pt x="83" y="244"/>
                    <a:pt x="83" y="244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3" y="248"/>
                    <a:pt x="73" y="249"/>
                    <a:pt x="73" y="250"/>
                  </a:cubicBezTo>
                  <a:cubicBezTo>
                    <a:pt x="73" y="251"/>
                    <a:pt x="73" y="251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5" y="250"/>
                    <a:pt x="75" y="250"/>
                    <a:pt x="75" y="250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68" y="251"/>
                    <a:pt x="68" y="251"/>
                    <a:pt x="68" y="251"/>
                  </a:cubicBezTo>
                  <a:cubicBezTo>
                    <a:pt x="68" y="252"/>
                    <a:pt x="67" y="252"/>
                    <a:pt x="67" y="253"/>
                  </a:cubicBezTo>
                  <a:cubicBezTo>
                    <a:pt x="67" y="254"/>
                    <a:pt x="67" y="254"/>
                    <a:pt x="68" y="255"/>
                  </a:cubicBezTo>
                  <a:cubicBezTo>
                    <a:pt x="70" y="256"/>
                    <a:pt x="70" y="256"/>
                    <a:pt x="70" y="256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4" y="255"/>
                    <a:pt x="64" y="255"/>
                    <a:pt x="64" y="255"/>
                  </a:cubicBezTo>
                  <a:cubicBezTo>
                    <a:pt x="63" y="255"/>
                    <a:pt x="62" y="256"/>
                    <a:pt x="62" y="257"/>
                  </a:cubicBezTo>
                  <a:cubicBezTo>
                    <a:pt x="62" y="258"/>
                    <a:pt x="63" y="258"/>
                    <a:pt x="63" y="259"/>
                  </a:cubicBezTo>
                  <a:cubicBezTo>
                    <a:pt x="64" y="259"/>
                    <a:pt x="64" y="259"/>
                    <a:pt x="64" y="259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4" y="255"/>
                    <a:pt x="64" y="255"/>
                    <a:pt x="64" y="255"/>
                  </a:cubicBezTo>
                  <a:cubicBezTo>
                    <a:pt x="57" y="257"/>
                    <a:pt x="57" y="257"/>
                    <a:pt x="57" y="257"/>
                  </a:cubicBezTo>
                  <a:cubicBezTo>
                    <a:pt x="56" y="257"/>
                    <a:pt x="55" y="258"/>
                    <a:pt x="55" y="259"/>
                  </a:cubicBezTo>
                  <a:cubicBezTo>
                    <a:pt x="55" y="260"/>
                    <a:pt x="55" y="260"/>
                    <a:pt x="56" y="261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58" y="260"/>
                    <a:pt x="58" y="260"/>
                    <a:pt x="58" y="260"/>
                  </a:cubicBezTo>
                  <a:cubicBezTo>
                    <a:pt x="57" y="258"/>
                    <a:pt x="57" y="258"/>
                    <a:pt x="57" y="258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50" y="261"/>
                    <a:pt x="49" y="262"/>
                    <a:pt x="49" y="262"/>
                  </a:cubicBezTo>
                  <a:cubicBezTo>
                    <a:pt x="49" y="263"/>
                    <a:pt x="49" y="264"/>
                    <a:pt x="50" y="264"/>
                  </a:cubicBezTo>
                  <a:cubicBezTo>
                    <a:pt x="51" y="265"/>
                    <a:pt x="51" y="265"/>
                    <a:pt x="51" y="265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2"/>
                    <a:pt x="49" y="273"/>
                    <a:pt x="50" y="274"/>
                  </a:cubicBezTo>
                  <a:cubicBezTo>
                    <a:pt x="51" y="274"/>
                    <a:pt x="51" y="274"/>
                    <a:pt x="51" y="274"/>
                  </a:cubicBezTo>
                  <a:cubicBezTo>
                    <a:pt x="51" y="280"/>
                    <a:pt x="51" y="280"/>
                    <a:pt x="51" y="280"/>
                  </a:cubicBezTo>
                  <a:cubicBezTo>
                    <a:pt x="50" y="280"/>
                    <a:pt x="51" y="281"/>
                    <a:pt x="51" y="282"/>
                  </a:cubicBezTo>
                  <a:cubicBezTo>
                    <a:pt x="52" y="282"/>
                    <a:pt x="52" y="282"/>
                    <a:pt x="52" y="282"/>
                  </a:cubicBezTo>
                  <a:cubicBezTo>
                    <a:pt x="53" y="280"/>
                    <a:pt x="53" y="280"/>
                    <a:pt x="53" y="280"/>
                  </a:cubicBezTo>
                  <a:cubicBezTo>
                    <a:pt x="51" y="280"/>
                    <a:pt x="51" y="280"/>
                    <a:pt x="51" y="280"/>
                  </a:cubicBezTo>
                  <a:cubicBezTo>
                    <a:pt x="51" y="287"/>
                    <a:pt x="51" y="287"/>
                    <a:pt x="51" y="287"/>
                  </a:cubicBezTo>
                  <a:cubicBezTo>
                    <a:pt x="51" y="288"/>
                    <a:pt x="51" y="288"/>
                    <a:pt x="52" y="289"/>
                  </a:cubicBezTo>
                  <a:cubicBezTo>
                    <a:pt x="52" y="289"/>
                    <a:pt x="52" y="289"/>
                    <a:pt x="52" y="289"/>
                  </a:cubicBezTo>
                  <a:cubicBezTo>
                    <a:pt x="53" y="287"/>
                    <a:pt x="53" y="287"/>
                    <a:pt x="53" y="287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49" y="292"/>
                    <a:pt x="49" y="292"/>
                    <a:pt x="49" y="292"/>
                  </a:cubicBezTo>
                  <a:cubicBezTo>
                    <a:pt x="48" y="292"/>
                    <a:pt x="48" y="294"/>
                    <a:pt x="49" y="294"/>
                  </a:cubicBezTo>
                  <a:cubicBezTo>
                    <a:pt x="49" y="294"/>
                    <a:pt x="49" y="294"/>
                    <a:pt x="49" y="294"/>
                  </a:cubicBezTo>
                  <a:cubicBezTo>
                    <a:pt x="50" y="293"/>
                    <a:pt x="50" y="293"/>
                    <a:pt x="50" y="293"/>
                  </a:cubicBezTo>
                  <a:cubicBezTo>
                    <a:pt x="50" y="291"/>
                    <a:pt x="50" y="291"/>
                    <a:pt x="50" y="291"/>
                  </a:cubicBezTo>
                  <a:cubicBezTo>
                    <a:pt x="39" y="294"/>
                    <a:pt x="39" y="294"/>
                    <a:pt x="39" y="294"/>
                  </a:cubicBezTo>
                  <a:cubicBezTo>
                    <a:pt x="39" y="294"/>
                    <a:pt x="38" y="295"/>
                    <a:pt x="38" y="295"/>
                  </a:cubicBezTo>
                  <a:cubicBezTo>
                    <a:pt x="38" y="296"/>
                    <a:pt x="38" y="297"/>
                    <a:pt x="39" y="297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3" y="297"/>
                    <a:pt x="43" y="297"/>
                    <a:pt x="43" y="297"/>
                  </a:cubicBezTo>
                  <a:cubicBezTo>
                    <a:pt x="42" y="295"/>
                    <a:pt x="42" y="295"/>
                    <a:pt x="42" y="295"/>
                  </a:cubicBezTo>
                  <a:cubicBezTo>
                    <a:pt x="33" y="297"/>
                    <a:pt x="33" y="297"/>
                    <a:pt x="33" y="297"/>
                  </a:cubicBezTo>
                  <a:cubicBezTo>
                    <a:pt x="32" y="297"/>
                    <a:pt x="32" y="298"/>
                    <a:pt x="31" y="299"/>
                  </a:cubicBezTo>
                  <a:cubicBezTo>
                    <a:pt x="31" y="299"/>
                    <a:pt x="32" y="300"/>
                    <a:pt x="32" y="301"/>
                  </a:cubicBezTo>
                  <a:cubicBezTo>
                    <a:pt x="33" y="301"/>
                    <a:pt x="33" y="301"/>
                    <a:pt x="33" y="301"/>
                  </a:cubicBezTo>
                  <a:cubicBezTo>
                    <a:pt x="34" y="299"/>
                    <a:pt x="34" y="299"/>
                    <a:pt x="34" y="299"/>
                  </a:cubicBezTo>
                  <a:cubicBezTo>
                    <a:pt x="34" y="297"/>
                    <a:pt x="34" y="297"/>
                    <a:pt x="34" y="297"/>
                  </a:cubicBezTo>
                  <a:cubicBezTo>
                    <a:pt x="22" y="299"/>
                    <a:pt x="22" y="299"/>
                    <a:pt x="22" y="299"/>
                  </a:cubicBezTo>
                  <a:cubicBezTo>
                    <a:pt x="21" y="299"/>
                    <a:pt x="21" y="300"/>
                    <a:pt x="20" y="301"/>
                  </a:cubicBezTo>
                  <a:cubicBezTo>
                    <a:pt x="20" y="301"/>
                    <a:pt x="21" y="302"/>
                    <a:pt x="21" y="303"/>
                  </a:cubicBezTo>
                  <a:cubicBezTo>
                    <a:pt x="22" y="303"/>
                    <a:pt x="22" y="303"/>
                    <a:pt x="22" y="303"/>
                  </a:cubicBezTo>
                  <a:cubicBezTo>
                    <a:pt x="23" y="301"/>
                    <a:pt x="23" y="301"/>
                    <a:pt x="23" y="301"/>
                  </a:cubicBezTo>
                  <a:cubicBezTo>
                    <a:pt x="22" y="299"/>
                    <a:pt x="22" y="299"/>
                    <a:pt x="22" y="299"/>
                  </a:cubicBezTo>
                  <a:cubicBezTo>
                    <a:pt x="12" y="302"/>
                    <a:pt x="12" y="302"/>
                    <a:pt x="12" y="302"/>
                  </a:cubicBezTo>
                  <a:cubicBezTo>
                    <a:pt x="11" y="303"/>
                    <a:pt x="11" y="303"/>
                    <a:pt x="11" y="304"/>
                  </a:cubicBezTo>
                  <a:cubicBezTo>
                    <a:pt x="10" y="305"/>
                    <a:pt x="11" y="306"/>
                    <a:pt x="12" y="306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1" y="302"/>
                    <a:pt x="0" y="303"/>
                    <a:pt x="0" y="304"/>
                  </a:cubicBezTo>
                  <a:cubicBezTo>
                    <a:pt x="0" y="305"/>
                    <a:pt x="0" y="306"/>
                    <a:pt x="1" y="306"/>
                  </a:cubicBezTo>
                  <a:cubicBezTo>
                    <a:pt x="4" y="308"/>
                    <a:pt x="4" y="308"/>
                    <a:pt x="4" y="308"/>
                  </a:cubicBezTo>
                  <a:cubicBezTo>
                    <a:pt x="5" y="308"/>
                    <a:pt x="6" y="308"/>
                    <a:pt x="7" y="307"/>
                  </a:cubicBezTo>
                  <a:cubicBezTo>
                    <a:pt x="7" y="306"/>
                    <a:pt x="7" y="305"/>
                    <a:pt x="6" y="30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90"/>
            <p:cNvSpPr/>
            <p:nvPr/>
          </p:nvSpPr>
          <p:spPr bwMode="auto">
            <a:xfrm>
              <a:off x="4849813" y="2039938"/>
              <a:ext cx="25400" cy="34925"/>
            </a:xfrm>
            <a:custGeom>
              <a:avLst/>
              <a:gdLst>
                <a:gd name="T0" fmla="*/ 15 w 16"/>
                <a:gd name="T1" fmla="*/ 18 h 22"/>
                <a:gd name="T2" fmla="*/ 12 w 16"/>
                <a:gd name="T3" fmla="*/ 16 h 22"/>
                <a:gd name="T4" fmla="*/ 6 w 16"/>
                <a:gd name="T5" fmla="*/ 3 h 22"/>
                <a:gd name="T6" fmla="*/ 5 w 16"/>
                <a:gd name="T7" fmla="*/ 2 h 22"/>
                <a:gd name="T8" fmla="*/ 4 w 16"/>
                <a:gd name="T9" fmla="*/ 1 h 22"/>
                <a:gd name="T10" fmla="*/ 1 w 16"/>
                <a:gd name="T11" fmla="*/ 2 h 22"/>
                <a:gd name="T12" fmla="*/ 2 w 16"/>
                <a:gd name="T13" fmla="*/ 4 h 22"/>
                <a:gd name="T14" fmla="*/ 3 w 16"/>
                <a:gd name="T15" fmla="*/ 5 h 22"/>
                <a:gd name="T16" fmla="*/ 9 w 16"/>
                <a:gd name="T17" fmla="*/ 18 h 22"/>
                <a:gd name="T18" fmla="*/ 10 w 16"/>
                <a:gd name="T19" fmla="*/ 19 h 22"/>
                <a:gd name="T20" fmla="*/ 13 w 16"/>
                <a:gd name="T21" fmla="*/ 21 h 22"/>
                <a:gd name="T22" fmla="*/ 16 w 16"/>
                <a:gd name="T23" fmla="*/ 21 h 22"/>
                <a:gd name="T24" fmla="*/ 15 w 16"/>
                <a:gd name="T25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5" y="18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2"/>
                    <a:pt x="1" y="4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2"/>
                    <a:pt x="15" y="22"/>
                    <a:pt x="16" y="21"/>
                  </a:cubicBezTo>
                  <a:cubicBezTo>
                    <a:pt x="16" y="20"/>
                    <a:pt x="16" y="18"/>
                    <a:pt x="15" y="1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1"/>
            <p:cNvSpPr/>
            <p:nvPr/>
          </p:nvSpPr>
          <p:spPr bwMode="auto">
            <a:xfrm>
              <a:off x="4683126" y="2030413"/>
              <a:ext cx="160338" cy="50800"/>
            </a:xfrm>
            <a:custGeom>
              <a:avLst/>
              <a:gdLst>
                <a:gd name="T0" fmla="*/ 2 w 103"/>
                <a:gd name="T1" fmla="*/ 16 h 33"/>
                <a:gd name="T2" fmla="*/ 31 w 103"/>
                <a:gd name="T3" fmla="*/ 24 h 33"/>
                <a:gd name="T4" fmla="*/ 27 w 103"/>
                <a:gd name="T5" fmla="*/ 22 h 33"/>
                <a:gd name="T6" fmla="*/ 27 w 103"/>
                <a:gd name="T7" fmla="*/ 24 h 33"/>
                <a:gd name="T8" fmla="*/ 27 w 103"/>
                <a:gd name="T9" fmla="*/ 24 h 33"/>
                <a:gd name="T10" fmla="*/ 27 w 103"/>
                <a:gd name="T11" fmla="*/ 24 h 33"/>
                <a:gd name="T12" fmla="*/ 27 w 103"/>
                <a:gd name="T13" fmla="*/ 24 h 33"/>
                <a:gd name="T14" fmla="*/ 27 w 103"/>
                <a:gd name="T15" fmla="*/ 24 h 33"/>
                <a:gd name="T16" fmla="*/ 44 w 103"/>
                <a:gd name="T17" fmla="*/ 29 h 33"/>
                <a:gd name="T18" fmla="*/ 56 w 103"/>
                <a:gd name="T19" fmla="*/ 29 h 33"/>
                <a:gd name="T20" fmla="*/ 58 w 103"/>
                <a:gd name="T21" fmla="*/ 24 h 33"/>
                <a:gd name="T22" fmla="*/ 56 w 103"/>
                <a:gd name="T23" fmla="*/ 24 h 33"/>
                <a:gd name="T24" fmla="*/ 61 w 103"/>
                <a:gd name="T25" fmla="*/ 15 h 33"/>
                <a:gd name="T26" fmla="*/ 62 w 103"/>
                <a:gd name="T27" fmla="*/ 18 h 33"/>
                <a:gd name="T28" fmla="*/ 65 w 103"/>
                <a:gd name="T29" fmla="*/ 8 h 33"/>
                <a:gd name="T30" fmla="*/ 71 w 103"/>
                <a:gd name="T31" fmla="*/ 4 h 33"/>
                <a:gd name="T32" fmla="*/ 68 w 103"/>
                <a:gd name="T33" fmla="*/ 0 h 33"/>
                <a:gd name="T34" fmla="*/ 75 w 103"/>
                <a:gd name="T35" fmla="*/ 5 h 33"/>
                <a:gd name="T36" fmla="*/ 86 w 103"/>
                <a:gd name="T37" fmla="*/ 6 h 33"/>
                <a:gd name="T38" fmla="*/ 88 w 103"/>
                <a:gd name="T39" fmla="*/ 4 h 33"/>
                <a:gd name="T40" fmla="*/ 85 w 103"/>
                <a:gd name="T41" fmla="*/ 3 h 33"/>
                <a:gd name="T42" fmla="*/ 102 w 103"/>
                <a:gd name="T43" fmla="*/ 4 h 33"/>
                <a:gd name="T44" fmla="*/ 97 w 103"/>
                <a:gd name="T45" fmla="*/ 1 h 33"/>
                <a:gd name="T46" fmla="*/ 100 w 103"/>
                <a:gd name="T47" fmla="*/ 3 h 33"/>
                <a:gd name="T48" fmla="*/ 83 w 103"/>
                <a:gd name="T49" fmla="*/ 3 h 33"/>
                <a:gd name="T50" fmla="*/ 86 w 103"/>
                <a:gd name="T51" fmla="*/ 4 h 33"/>
                <a:gd name="T52" fmla="*/ 85 w 103"/>
                <a:gd name="T53" fmla="*/ 2 h 33"/>
                <a:gd name="T54" fmla="*/ 85 w 103"/>
                <a:gd name="T55" fmla="*/ 2 h 33"/>
                <a:gd name="T56" fmla="*/ 85 w 103"/>
                <a:gd name="T57" fmla="*/ 2 h 33"/>
                <a:gd name="T58" fmla="*/ 86 w 103"/>
                <a:gd name="T59" fmla="*/ 2 h 33"/>
                <a:gd name="T60" fmla="*/ 86 w 103"/>
                <a:gd name="T61" fmla="*/ 2 h 33"/>
                <a:gd name="T62" fmla="*/ 82 w 103"/>
                <a:gd name="T63" fmla="*/ 2 h 33"/>
                <a:gd name="T64" fmla="*/ 65 w 103"/>
                <a:gd name="T65" fmla="*/ 1 h 33"/>
                <a:gd name="T66" fmla="*/ 69 w 103"/>
                <a:gd name="T67" fmla="*/ 3 h 33"/>
                <a:gd name="T68" fmla="*/ 62 w 103"/>
                <a:gd name="T69" fmla="*/ 10 h 33"/>
                <a:gd name="T70" fmla="*/ 64 w 103"/>
                <a:gd name="T71" fmla="*/ 10 h 33"/>
                <a:gd name="T72" fmla="*/ 59 w 103"/>
                <a:gd name="T73" fmla="*/ 18 h 33"/>
                <a:gd name="T74" fmla="*/ 59 w 103"/>
                <a:gd name="T75" fmla="*/ 16 h 33"/>
                <a:gd name="T76" fmla="*/ 55 w 103"/>
                <a:gd name="T77" fmla="*/ 26 h 33"/>
                <a:gd name="T78" fmla="*/ 51 w 103"/>
                <a:gd name="T79" fmla="*/ 28 h 33"/>
                <a:gd name="T80" fmla="*/ 54 w 103"/>
                <a:gd name="T81" fmla="*/ 32 h 33"/>
                <a:gd name="T82" fmla="*/ 42 w 103"/>
                <a:gd name="T83" fmla="*/ 24 h 33"/>
                <a:gd name="T84" fmla="*/ 28 w 103"/>
                <a:gd name="T85" fmla="*/ 20 h 33"/>
                <a:gd name="T86" fmla="*/ 25 w 103"/>
                <a:gd name="T87" fmla="*/ 21 h 33"/>
                <a:gd name="T88" fmla="*/ 29 w 103"/>
                <a:gd name="T89" fmla="*/ 23 h 33"/>
                <a:gd name="T90" fmla="*/ 0 w 103"/>
                <a:gd name="T91" fmla="*/ 15 h 33"/>
                <a:gd name="T92" fmla="*/ 6 w 103"/>
                <a:gd name="T93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3" h="33">
                  <a:moveTo>
                    <a:pt x="6" y="15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0" y="26"/>
                    <a:pt x="31" y="25"/>
                    <a:pt x="31" y="24"/>
                  </a:cubicBezTo>
                  <a:cubicBezTo>
                    <a:pt x="32" y="23"/>
                    <a:pt x="31" y="22"/>
                    <a:pt x="30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4"/>
                    <a:pt x="28" y="24"/>
                    <a:pt x="29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8" y="24"/>
                    <a:pt x="29" y="24"/>
                  </a:cubicBezTo>
                  <a:cubicBezTo>
                    <a:pt x="32" y="25"/>
                    <a:pt x="38" y="27"/>
                    <a:pt x="44" y="29"/>
                  </a:cubicBezTo>
                  <a:cubicBezTo>
                    <a:pt x="49" y="31"/>
                    <a:pt x="54" y="32"/>
                    <a:pt x="54" y="32"/>
                  </a:cubicBezTo>
                  <a:cubicBezTo>
                    <a:pt x="55" y="33"/>
                    <a:pt x="56" y="32"/>
                    <a:pt x="56" y="31"/>
                  </a:cubicBezTo>
                  <a:cubicBezTo>
                    <a:pt x="57" y="30"/>
                    <a:pt x="57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8" y="24"/>
                    <a:pt x="58" y="24"/>
                  </a:cubicBezTo>
                  <a:cubicBezTo>
                    <a:pt x="58" y="23"/>
                    <a:pt x="58" y="23"/>
                    <a:pt x="57" y="23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17"/>
                    <a:pt x="62" y="16"/>
                    <a:pt x="61" y="15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7" y="10"/>
                    <a:pt x="66" y="9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1" y="3"/>
                    <a:pt x="71" y="3"/>
                  </a:cubicBezTo>
                  <a:cubicBezTo>
                    <a:pt x="71" y="2"/>
                    <a:pt x="71" y="2"/>
                    <a:pt x="70" y="1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71" y="4"/>
                    <a:pt x="75" y="5"/>
                  </a:cubicBezTo>
                  <a:cubicBezTo>
                    <a:pt x="77" y="5"/>
                    <a:pt x="79" y="6"/>
                    <a:pt x="81" y="6"/>
                  </a:cubicBezTo>
                  <a:cubicBezTo>
                    <a:pt x="83" y="6"/>
                    <a:pt x="85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8" y="5"/>
                  </a:cubicBezTo>
                  <a:cubicBezTo>
                    <a:pt x="88" y="5"/>
                    <a:pt x="88" y="4"/>
                    <a:pt x="88" y="4"/>
                  </a:cubicBezTo>
                  <a:cubicBezTo>
                    <a:pt x="88" y="3"/>
                    <a:pt x="88" y="3"/>
                    <a:pt x="87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1" y="5"/>
                    <a:pt x="102" y="5"/>
                    <a:pt x="102" y="4"/>
                  </a:cubicBezTo>
                  <a:cubicBezTo>
                    <a:pt x="103" y="3"/>
                    <a:pt x="102" y="2"/>
                    <a:pt x="101" y="2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99" y="0"/>
                    <a:pt x="98" y="0"/>
                    <a:pt x="97" y="1"/>
                  </a:cubicBezTo>
                  <a:cubicBezTo>
                    <a:pt x="96" y="2"/>
                    <a:pt x="97" y="4"/>
                    <a:pt x="98" y="4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4" y="1"/>
                    <a:pt x="83" y="2"/>
                    <a:pt x="83" y="3"/>
                  </a:cubicBezTo>
                  <a:cubicBezTo>
                    <a:pt x="83" y="4"/>
                    <a:pt x="83" y="5"/>
                    <a:pt x="84" y="5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2"/>
                    <a:pt x="85" y="2"/>
                    <a:pt x="84" y="3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5" y="2"/>
                    <a:pt x="84" y="2"/>
                    <a:pt x="82" y="2"/>
                  </a:cubicBezTo>
                  <a:cubicBezTo>
                    <a:pt x="79" y="1"/>
                    <a:pt x="76" y="1"/>
                    <a:pt x="73" y="1"/>
                  </a:cubicBezTo>
                  <a:cubicBezTo>
                    <a:pt x="70" y="0"/>
                    <a:pt x="67" y="0"/>
                    <a:pt x="67" y="0"/>
                  </a:cubicBezTo>
                  <a:cubicBezTo>
                    <a:pt x="67" y="0"/>
                    <a:pt x="66" y="0"/>
                    <a:pt x="65" y="1"/>
                  </a:cubicBezTo>
                  <a:cubicBezTo>
                    <a:pt x="65" y="2"/>
                    <a:pt x="65" y="3"/>
                    <a:pt x="66" y="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9"/>
                    <a:pt x="62" y="9"/>
                    <a:pt x="62" y="10"/>
                  </a:cubicBezTo>
                  <a:cubicBezTo>
                    <a:pt x="62" y="11"/>
                    <a:pt x="62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7"/>
                    <a:pt x="58" y="18"/>
                    <a:pt x="59" y="18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4"/>
                    <a:pt x="54" y="25"/>
                    <a:pt x="55" y="26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9"/>
                    <a:pt x="51" y="29"/>
                    <a:pt x="51" y="30"/>
                  </a:cubicBezTo>
                  <a:cubicBezTo>
                    <a:pt x="51" y="30"/>
                    <a:pt x="51" y="31"/>
                    <a:pt x="52" y="31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5" y="29"/>
                    <a:pt x="49" y="26"/>
                    <a:pt x="42" y="24"/>
                  </a:cubicBezTo>
                  <a:cubicBezTo>
                    <a:pt x="39" y="23"/>
                    <a:pt x="36" y="22"/>
                    <a:pt x="33" y="21"/>
                  </a:cubicBezTo>
                  <a:cubicBezTo>
                    <a:pt x="32" y="21"/>
                    <a:pt x="30" y="21"/>
                    <a:pt x="29" y="20"/>
                  </a:cubicBezTo>
                  <a:cubicBezTo>
                    <a:pt x="29" y="20"/>
                    <a:pt x="29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5" y="21"/>
                  </a:cubicBezTo>
                  <a:cubicBezTo>
                    <a:pt x="24" y="22"/>
                    <a:pt x="25" y="23"/>
                    <a:pt x="26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3"/>
                    <a:pt x="1" y="14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6" y="19"/>
                    <a:pt x="6" y="18"/>
                  </a:cubicBezTo>
                  <a:cubicBezTo>
                    <a:pt x="7" y="17"/>
                    <a:pt x="7" y="16"/>
                    <a:pt x="6" y="1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2"/>
            <p:cNvSpPr/>
            <p:nvPr/>
          </p:nvSpPr>
          <p:spPr bwMode="auto">
            <a:xfrm>
              <a:off x="4683126" y="2012950"/>
              <a:ext cx="11113" cy="44450"/>
            </a:xfrm>
            <a:custGeom>
              <a:avLst/>
              <a:gdLst>
                <a:gd name="T0" fmla="*/ 6 w 7"/>
                <a:gd name="T1" fmla="*/ 24 h 29"/>
                <a:gd name="T2" fmla="*/ 6 w 7"/>
                <a:gd name="T3" fmla="*/ 24 h 29"/>
                <a:gd name="T4" fmla="*/ 7 w 7"/>
                <a:gd name="T5" fmla="*/ 18 h 29"/>
                <a:gd name="T6" fmla="*/ 6 w 7"/>
                <a:gd name="T7" fmla="*/ 16 h 29"/>
                <a:gd name="T8" fmla="*/ 5 w 7"/>
                <a:gd name="T9" fmla="*/ 16 h 29"/>
                <a:gd name="T10" fmla="*/ 5 w 7"/>
                <a:gd name="T11" fmla="*/ 9 h 29"/>
                <a:gd name="T12" fmla="*/ 5 w 7"/>
                <a:gd name="T13" fmla="*/ 7 h 29"/>
                <a:gd name="T14" fmla="*/ 3 w 7"/>
                <a:gd name="T15" fmla="*/ 6 h 29"/>
                <a:gd name="T16" fmla="*/ 2 w 7"/>
                <a:gd name="T17" fmla="*/ 8 h 29"/>
                <a:gd name="T18" fmla="*/ 4 w 7"/>
                <a:gd name="T19" fmla="*/ 9 h 29"/>
                <a:gd name="T20" fmla="*/ 7 w 7"/>
                <a:gd name="T21" fmla="*/ 4 h 29"/>
                <a:gd name="T22" fmla="*/ 6 w 7"/>
                <a:gd name="T23" fmla="*/ 1 h 29"/>
                <a:gd name="T24" fmla="*/ 5 w 7"/>
                <a:gd name="T25" fmla="*/ 1 h 29"/>
                <a:gd name="T26" fmla="*/ 3 w 7"/>
                <a:gd name="T27" fmla="*/ 2 h 29"/>
                <a:gd name="T28" fmla="*/ 3 w 7"/>
                <a:gd name="T29" fmla="*/ 4 h 29"/>
                <a:gd name="T30" fmla="*/ 4 w 7"/>
                <a:gd name="T31" fmla="*/ 5 h 29"/>
                <a:gd name="T32" fmla="*/ 5 w 7"/>
                <a:gd name="T33" fmla="*/ 3 h 29"/>
                <a:gd name="T34" fmla="*/ 3 w 7"/>
                <a:gd name="T35" fmla="*/ 2 h 29"/>
                <a:gd name="T36" fmla="*/ 1 w 7"/>
                <a:gd name="T37" fmla="*/ 7 h 29"/>
                <a:gd name="T38" fmla="*/ 1 w 7"/>
                <a:gd name="T39" fmla="*/ 10 h 29"/>
                <a:gd name="T40" fmla="*/ 2 w 7"/>
                <a:gd name="T41" fmla="*/ 10 h 29"/>
                <a:gd name="T42" fmla="*/ 3 w 7"/>
                <a:gd name="T43" fmla="*/ 8 h 29"/>
                <a:gd name="T44" fmla="*/ 1 w 7"/>
                <a:gd name="T45" fmla="*/ 8 h 29"/>
                <a:gd name="T46" fmla="*/ 1 w 7"/>
                <a:gd name="T47" fmla="*/ 16 h 29"/>
                <a:gd name="T48" fmla="*/ 2 w 7"/>
                <a:gd name="T49" fmla="*/ 18 h 29"/>
                <a:gd name="T50" fmla="*/ 3 w 7"/>
                <a:gd name="T51" fmla="*/ 19 h 29"/>
                <a:gd name="T52" fmla="*/ 2 w 7"/>
                <a:gd name="T53" fmla="*/ 25 h 29"/>
                <a:gd name="T54" fmla="*/ 3 w 7"/>
                <a:gd name="T55" fmla="*/ 27 h 29"/>
                <a:gd name="T56" fmla="*/ 4 w 7"/>
                <a:gd name="T57" fmla="*/ 28 h 29"/>
                <a:gd name="T58" fmla="*/ 7 w 7"/>
                <a:gd name="T59" fmla="*/ 27 h 29"/>
                <a:gd name="T60" fmla="*/ 6 w 7"/>
                <a:gd name="T61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" h="29">
                  <a:moveTo>
                    <a:pt x="6" y="24"/>
                  </a:moveTo>
                  <a:cubicBezTo>
                    <a:pt x="6" y="24"/>
                    <a:pt x="6" y="24"/>
                    <a:pt x="6" y="2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7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1" y="18"/>
                    <a:pt x="2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6"/>
                    <a:pt x="2" y="27"/>
                    <a:pt x="3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9"/>
                    <a:pt x="6" y="28"/>
                    <a:pt x="7" y="27"/>
                  </a:cubicBezTo>
                  <a:cubicBezTo>
                    <a:pt x="7" y="26"/>
                    <a:pt x="7" y="25"/>
                    <a:pt x="6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3"/>
            <p:cNvSpPr/>
            <p:nvPr/>
          </p:nvSpPr>
          <p:spPr bwMode="auto">
            <a:xfrm>
              <a:off x="4584701" y="1979613"/>
              <a:ext cx="50800" cy="25400"/>
            </a:xfrm>
            <a:custGeom>
              <a:avLst/>
              <a:gdLst>
                <a:gd name="T0" fmla="*/ 8 w 33"/>
                <a:gd name="T1" fmla="*/ 12 h 16"/>
                <a:gd name="T2" fmla="*/ 3 w 33"/>
                <a:gd name="T3" fmla="*/ 9 h 16"/>
                <a:gd name="T4" fmla="*/ 2 w 33"/>
                <a:gd name="T5" fmla="*/ 11 h 16"/>
                <a:gd name="T6" fmla="*/ 2 w 33"/>
                <a:gd name="T7" fmla="*/ 13 h 16"/>
                <a:gd name="T8" fmla="*/ 14 w 33"/>
                <a:gd name="T9" fmla="*/ 13 h 16"/>
                <a:gd name="T10" fmla="*/ 16 w 33"/>
                <a:gd name="T11" fmla="*/ 11 h 16"/>
                <a:gd name="T12" fmla="*/ 15 w 33"/>
                <a:gd name="T13" fmla="*/ 9 h 16"/>
                <a:gd name="T14" fmla="*/ 14 w 33"/>
                <a:gd name="T15" fmla="*/ 8 h 16"/>
                <a:gd name="T16" fmla="*/ 13 w 33"/>
                <a:gd name="T17" fmla="*/ 10 h 16"/>
                <a:gd name="T18" fmla="*/ 13 w 33"/>
                <a:gd name="T19" fmla="*/ 12 h 16"/>
                <a:gd name="T20" fmla="*/ 22 w 33"/>
                <a:gd name="T21" fmla="*/ 9 h 16"/>
                <a:gd name="T22" fmla="*/ 23 w 33"/>
                <a:gd name="T23" fmla="*/ 7 h 16"/>
                <a:gd name="T24" fmla="*/ 22 w 33"/>
                <a:gd name="T25" fmla="*/ 5 h 16"/>
                <a:gd name="T26" fmla="*/ 21 w 33"/>
                <a:gd name="T27" fmla="*/ 5 h 16"/>
                <a:gd name="T28" fmla="*/ 20 w 33"/>
                <a:gd name="T29" fmla="*/ 6 h 16"/>
                <a:gd name="T30" fmla="*/ 21 w 33"/>
                <a:gd name="T31" fmla="*/ 8 h 16"/>
                <a:gd name="T32" fmla="*/ 31 w 33"/>
                <a:gd name="T33" fmla="*/ 5 h 16"/>
                <a:gd name="T34" fmla="*/ 33 w 33"/>
                <a:gd name="T35" fmla="*/ 3 h 16"/>
                <a:gd name="T36" fmla="*/ 32 w 33"/>
                <a:gd name="T37" fmla="*/ 1 h 16"/>
                <a:gd name="T38" fmla="*/ 31 w 33"/>
                <a:gd name="T39" fmla="*/ 1 h 16"/>
                <a:gd name="T40" fmla="*/ 28 w 33"/>
                <a:gd name="T41" fmla="*/ 2 h 16"/>
                <a:gd name="T42" fmla="*/ 29 w 33"/>
                <a:gd name="T43" fmla="*/ 4 h 16"/>
                <a:gd name="T44" fmla="*/ 30 w 33"/>
                <a:gd name="T45" fmla="*/ 5 h 16"/>
                <a:gd name="T46" fmla="*/ 31 w 33"/>
                <a:gd name="T47" fmla="*/ 3 h 16"/>
                <a:gd name="T48" fmla="*/ 30 w 33"/>
                <a:gd name="T49" fmla="*/ 1 h 16"/>
                <a:gd name="T50" fmla="*/ 19 w 33"/>
                <a:gd name="T51" fmla="*/ 4 h 16"/>
                <a:gd name="T52" fmla="*/ 18 w 33"/>
                <a:gd name="T53" fmla="*/ 6 h 16"/>
                <a:gd name="T54" fmla="*/ 19 w 33"/>
                <a:gd name="T55" fmla="*/ 8 h 16"/>
                <a:gd name="T56" fmla="*/ 20 w 33"/>
                <a:gd name="T57" fmla="*/ 9 h 16"/>
                <a:gd name="T58" fmla="*/ 21 w 33"/>
                <a:gd name="T59" fmla="*/ 7 h 16"/>
                <a:gd name="T60" fmla="*/ 21 w 33"/>
                <a:gd name="T61" fmla="*/ 5 h 16"/>
                <a:gd name="T62" fmla="*/ 12 w 33"/>
                <a:gd name="T63" fmla="*/ 8 h 16"/>
                <a:gd name="T64" fmla="*/ 11 w 33"/>
                <a:gd name="T65" fmla="*/ 10 h 16"/>
                <a:gd name="T66" fmla="*/ 12 w 33"/>
                <a:gd name="T67" fmla="*/ 12 h 16"/>
                <a:gd name="T68" fmla="*/ 13 w 33"/>
                <a:gd name="T69" fmla="*/ 13 h 16"/>
                <a:gd name="T70" fmla="*/ 14 w 33"/>
                <a:gd name="T71" fmla="*/ 11 h 16"/>
                <a:gd name="T72" fmla="*/ 14 w 33"/>
                <a:gd name="T73" fmla="*/ 9 h 16"/>
                <a:gd name="T74" fmla="*/ 2 w 33"/>
                <a:gd name="T75" fmla="*/ 9 h 16"/>
                <a:gd name="T76" fmla="*/ 0 w 33"/>
                <a:gd name="T77" fmla="*/ 10 h 16"/>
                <a:gd name="T78" fmla="*/ 1 w 33"/>
                <a:gd name="T79" fmla="*/ 12 h 16"/>
                <a:gd name="T80" fmla="*/ 6 w 33"/>
                <a:gd name="T81" fmla="*/ 16 h 16"/>
                <a:gd name="T82" fmla="*/ 9 w 33"/>
                <a:gd name="T83" fmla="*/ 15 h 16"/>
                <a:gd name="T84" fmla="*/ 8 w 33"/>
                <a:gd name="T8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" h="16">
                  <a:moveTo>
                    <a:pt x="8" y="12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6" y="12"/>
                    <a:pt x="16" y="11"/>
                  </a:cubicBezTo>
                  <a:cubicBezTo>
                    <a:pt x="16" y="11"/>
                    <a:pt x="16" y="10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9"/>
                    <a:pt x="23" y="8"/>
                    <a:pt x="23" y="7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3" y="4"/>
                    <a:pt x="33" y="3"/>
                  </a:cubicBezTo>
                  <a:cubicBezTo>
                    <a:pt x="33" y="3"/>
                    <a:pt x="32" y="2"/>
                    <a:pt x="32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1"/>
                    <a:pt x="28" y="2"/>
                  </a:cubicBezTo>
                  <a:cubicBezTo>
                    <a:pt x="28" y="3"/>
                    <a:pt x="28" y="4"/>
                    <a:pt x="29" y="4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8" y="7"/>
                    <a:pt x="18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9"/>
                    <a:pt x="11" y="10"/>
                  </a:cubicBezTo>
                  <a:cubicBezTo>
                    <a:pt x="10" y="11"/>
                    <a:pt x="11" y="11"/>
                    <a:pt x="12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0" y="10"/>
                  </a:cubicBezTo>
                  <a:cubicBezTo>
                    <a:pt x="0" y="11"/>
                    <a:pt x="0" y="12"/>
                    <a:pt x="1" y="12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8" y="16"/>
                    <a:pt x="9" y="15"/>
                  </a:cubicBezTo>
                  <a:cubicBezTo>
                    <a:pt x="10" y="14"/>
                    <a:pt x="9" y="13"/>
                    <a:pt x="8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4"/>
            <p:cNvSpPr/>
            <p:nvPr/>
          </p:nvSpPr>
          <p:spPr bwMode="auto">
            <a:xfrm>
              <a:off x="4733926" y="1647825"/>
              <a:ext cx="163513" cy="163513"/>
            </a:xfrm>
            <a:custGeom>
              <a:avLst/>
              <a:gdLst>
                <a:gd name="T0" fmla="*/ 20 w 104"/>
                <a:gd name="T1" fmla="*/ 91 h 104"/>
                <a:gd name="T2" fmla="*/ 7 w 104"/>
                <a:gd name="T3" fmla="*/ 75 h 104"/>
                <a:gd name="T4" fmla="*/ 56 w 104"/>
                <a:gd name="T5" fmla="*/ 104 h 104"/>
                <a:gd name="T6" fmla="*/ 5 w 104"/>
                <a:gd name="T7" fmla="*/ 71 h 104"/>
                <a:gd name="T8" fmla="*/ 4 w 104"/>
                <a:gd name="T9" fmla="*/ 70 h 104"/>
                <a:gd name="T10" fmla="*/ 5 w 104"/>
                <a:gd name="T11" fmla="*/ 65 h 104"/>
                <a:gd name="T12" fmla="*/ 70 w 104"/>
                <a:gd name="T13" fmla="*/ 99 h 104"/>
                <a:gd name="T14" fmla="*/ 3 w 104"/>
                <a:gd name="T15" fmla="*/ 56 h 104"/>
                <a:gd name="T16" fmla="*/ 2 w 104"/>
                <a:gd name="T17" fmla="*/ 51 h 104"/>
                <a:gd name="T18" fmla="*/ 78 w 104"/>
                <a:gd name="T19" fmla="*/ 96 h 104"/>
                <a:gd name="T20" fmla="*/ 5 w 104"/>
                <a:gd name="T21" fmla="*/ 42 h 104"/>
                <a:gd name="T22" fmla="*/ 3 w 104"/>
                <a:gd name="T23" fmla="*/ 41 h 104"/>
                <a:gd name="T24" fmla="*/ 5 w 104"/>
                <a:gd name="T25" fmla="*/ 37 h 104"/>
                <a:gd name="T26" fmla="*/ 6 w 104"/>
                <a:gd name="T27" fmla="*/ 30 h 104"/>
                <a:gd name="T28" fmla="*/ 87 w 104"/>
                <a:gd name="T29" fmla="*/ 79 h 104"/>
                <a:gd name="T30" fmla="*/ 8 w 104"/>
                <a:gd name="T31" fmla="*/ 27 h 104"/>
                <a:gd name="T32" fmla="*/ 96 w 104"/>
                <a:gd name="T33" fmla="*/ 75 h 104"/>
                <a:gd name="T34" fmla="*/ 10 w 104"/>
                <a:gd name="T35" fmla="*/ 24 h 104"/>
                <a:gd name="T36" fmla="*/ 96 w 104"/>
                <a:gd name="T37" fmla="*/ 69 h 104"/>
                <a:gd name="T38" fmla="*/ 17 w 104"/>
                <a:gd name="T39" fmla="*/ 17 h 104"/>
                <a:gd name="T40" fmla="*/ 98 w 104"/>
                <a:gd name="T41" fmla="*/ 61 h 104"/>
                <a:gd name="T42" fmla="*/ 18 w 104"/>
                <a:gd name="T43" fmla="*/ 13 h 104"/>
                <a:gd name="T44" fmla="*/ 93 w 104"/>
                <a:gd name="T45" fmla="*/ 58 h 104"/>
                <a:gd name="T46" fmla="*/ 23 w 104"/>
                <a:gd name="T47" fmla="*/ 12 h 104"/>
                <a:gd name="T48" fmla="*/ 102 w 104"/>
                <a:gd name="T49" fmla="*/ 57 h 104"/>
                <a:gd name="T50" fmla="*/ 32 w 104"/>
                <a:gd name="T51" fmla="*/ 7 h 104"/>
                <a:gd name="T52" fmla="*/ 35 w 104"/>
                <a:gd name="T53" fmla="*/ 2 h 104"/>
                <a:gd name="T54" fmla="*/ 35 w 104"/>
                <a:gd name="T55" fmla="*/ 5 h 104"/>
                <a:gd name="T56" fmla="*/ 41 w 104"/>
                <a:gd name="T57" fmla="*/ 3 h 104"/>
                <a:gd name="T58" fmla="*/ 46 w 104"/>
                <a:gd name="T59" fmla="*/ 2 h 104"/>
                <a:gd name="T60" fmla="*/ 91 w 104"/>
                <a:gd name="T61" fmla="*/ 21 h 104"/>
                <a:gd name="T62" fmla="*/ 90 w 104"/>
                <a:gd name="T63" fmla="*/ 19 h 104"/>
                <a:gd name="T64" fmla="*/ 94 w 104"/>
                <a:gd name="T65" fmla="*/ 26 h 104"/>
                <a:gd name="T66" fmla="*/ 45 w 104"/>
                <a:gd name="T67" fmla="*/ 3 h 104"/>
                <a:gd name="T68" fmla="*/ 100 w 104"/>
                <a:gd name="T69" fmla="*/ 34 h 104"/>
                <a:gd name="T70" fmla="*/ 99 w 104"/>
                <a:gd name="T71" fmla="*/ 40 h 104"/>
                <a:gd name="T72" fmla="*/ 38 w 104"/>
                <a:gd name="T73" fmla="*/ 4 h 104"/>
                <a:gd name="T74" fmla="*/ 30 w 104"/>
                <a:gd name="T75" fmla="*/ 6 h 104"/>
                <a:gd name="T76" fmla="*/ 102 w 104"/>
                <a:gd name="T77" fmla="*/ 50 h 104"/>
                <a:gd name="T78" fmla="*/ 101 w 104"/>
                <a:gd name="T79" fmla="*/ 55 h 104"/>
                <a:gd name="T80" fmla="*/ 93 w 104"/>
                <a:gd name="T81" fmla="*/ 56 h 104"/>
                <a:gd name="T82" fmla="*/ 100 w 104"/>
                <a:gd name="T83" fmla="*/ 60 h 104"/>
                <a:gd name="T84" fmla="*/ 100 w 104"/>
                <a:gd name="T85" fmla="*/ 59 h 104"/>
                <a:gd name="T86" fmla="*/ 98 w 104"/>
                <a:gd name="T87" fmla="*/ 64 h 104"/>
                <a:gd name="T88" fmla="*/ 99 w 104"/>
                <a:gd name="T89" fmla="*/ 63 h 104"/>
                <a:gd name="T90" fmla="*/ 97 w 104"/>
                <a:gd name="T91" fmla="*/ 67 h 104"/>
                <a:gd name="T92" fmla="*/ 96 w 104"/>
                <a:gd name="T93" fmla="*/ 72 h 104"/>
                <a:gd name="T94" fmla="*/ 8 w 104"/>
                <a:gd name="T95" fmla="*/ 23 h 104"/>
                <a:gd name="T96" fmla="*/ 95 w 104"/>
                <a:gd name="T97" fmla="*/ 77 h 104"/>
                <a:gd name="T98" fmla="*/ 92 w 104"/>
                <a:gd name="T99" fmla="*/ 79 h 104"/>
                <a:gd name="T100" fmla="*/ 5 w 104"/>
                <a:gd name="T101" fmla="*/ 30 h 104"/>
                <a:gd name="T102" fmla="*/ 84 w 104"/>
                <a:gd name="T103" fmla="*/ 89 h 104"/>
                <a:gd name="T104" fmla="*/ 85 w 104"/>
                <a:gd name="T105" fmla="*/ 88 h 104"/>
                <a:gd name="T106" fmla="*/ 81 w 104"/>
                <a:gd name="T107" fmla="*/ 91 h 104"/>
                <a:gd name="T108" fmla="*/ 78 w 104"/>
                <a:gd name="T109" fmla="*/ 95 h 104"/>
                <a:gd name="T110" fmla="*/ 0 w 104"/>
                <a:gd name="T111" fmla="*/ 51 h 104"/>
                <a:gd name="T112" fmla="*/ 73 w 104"/>
                <a:gd name="T113" fmla="*/ 97 h 104"/>
                <a:gd name="T114" fmla="*/ 38 w 104"/>
                <a:gd name="T115" fmla="*/ 80 h 104"/>
                <a:gd name="T116" fmla="*/ 61 w 104"/>
                <a:gd name="T117" fmla="*/ 99 h 104"/>
                <a:gd name="T118" fmla="*/ 7 w 104"/>
                <a:gd name="T119" fmla="*/ 74 h 104"/>
                <a:gd name="T120" fmla="*/ 7 w 104"/>
                <a:gd name="T121" fmla="*/ 74 h 104"/>
                <a:gd name="T122" fmla="*/ 48 w 104"/>
                <a:gd name="T123" fmla="*/ 10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4" h="104">
                  <a:moveTo>
                    <a:pt x="32" y="97"/>
                  </a:moveTo>
                  <a:cubicBezTo>
                    <a:pt x="20" y="90"/>
                    <a:pt x="20" y="90"/>
                    <a:pt x="20" y="90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1" y="92"/>
                    <a:pt x="21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2"/>
                    <a:pt x="21" y="93"/>
                  </a:cubicBezTo>
                  <a:cubicBezTo>
                    <a:pt x="24" y="94"/>
                    <a:pt x="30" y="96"/>
                    <a:pt x="36" y="99"/>
                  </a:cubicBezTo>
                  <a:cubicBezTo>
                    <a:pt x="39" y="100"/>
                    <a:pt x="41" y="101"/>
                    <a:pt x="43" y="102"/>
                  </a:cubicBezTo>
                  <a:cubicBezTo>
                    <a:pt x="44" y="102"/>
                    <a:pt x="45" y="102"/>
                    <a:pt x="46" y="103"/>
                  </a:cubicBezTo>
                  <a:cubicBezTo>
                    <a:pt x="47" y="103"/>
                    <a:pt x="47" y="103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3"/>
                    <a:pt x="49" y="103"/>
                    <a:pt x="49" y="102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6" y="99"/>
                    <a:pt x="42" y="96"/>
                  </a:cubicBezTo>
                  <a:cubicBezTo>
                    <a:pt x="36" y="93"/>
                    <a:pt x="27" y="87"/>
                    <a:pt x="20" y="83"/>
                  </a:cubicBezTo>
                  <a:cubicBezTo>
                    <a:pt x="16" y="81"/>
                    <a:pt x="13" y="79"/>
                    <a:pt x="11" y="77"/>
                  </a:cubicBezTo>
                  <a:cubicBezTo>
                    <a:pt x="9" y="76"/>
                    <a:pt x="8" y="76"/>
                    <a:pt x="8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7" y="104"/>
                    <a:pt x="57" y="103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7" y="102"/>
                    <a:pt x="57" y="101"/>
                    <a:pt x="57" y="101"/>
                  </a:cubicBezTo>
                  <a:cubicBezTo>
                    <a:pt x="57" y="101"/>
                    <a:pt x="56" y="100"/>
                    <a:pt x="56" y="100"/>
                  </a:cubicBezTo>
                  <a:cubicBezTo>
                    <a:pt x="54" y="98"/>
                    <a:pt x="49" y="96"/>
                    <a:pt x="44" y="93"/>
                  </a:cubicBezTo>
                  <a:cubicBezTo>
                    <a:pt x="37" y="88"/>
                    <a:pt x="27" y="82"/>
                    <a:pt x="19" y="78"/>
                  </a:cubicBezTo>
                  <a:cubicBezTo>
                    <a:pt x="15" y="75"/>
                    <a:pt x="11" y="73"/>
                    <a:pt x="9" y="72"/>
                  </a:cubicBezTo>
                  <a:cubicBezTo>
                    <a:pt x="7" y="71"/>
                    <a:pt x="6" y="70"/>
                    <a:pt x="6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5" y="71"/>
                  </a:cubicBezTo>
                  <a:cubicBezTo>
                    <a:pt x="9" y="73"/>
                    <a:pt x="22" y="81"/>
                    <a:pt x="35" y="88"/>
                  </a:cubicBezTo>
                  <a:cubicBezTo>
                    <a:pt x="41" y="91"/>
                    <a:pt x="47" y="95"/>
                    <a:pt x="52" y="97"/>
                  </a:cubicBezTo>
                  <a:cubicBezTo>
                    <a:pt x="54" y="99"/>
                    <a:pt x="56" y="100"/>
                    <a:pt x="57" y="100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1" y="102"/>
                    <a:pt x="61" y="101"/>
                  </a:cubicBezTo>
                  <a:cubicBezTo>
                    <a:pt x="62" y="101"/>
                    <a:pt x="62" y="100"/>
                    <a:pt x="62" y="100"/>
                  </a:cubicBezTo>
                  <a:cubicBezTo>
                    <a:pt x="62" y="100"/>
                    <a:pt x="61" y="99"/>
                    <a:pt x="61" y="99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6" y="67"/>
                    <a:pt x="8" y="68"/>
                  </a:cubicBezTo>
                  <a:cubicBezTo>
                    <a:pt x="15" y="71"/>
                    <a:pt x="30" y="79"/>
                    <a:pt x="43" y="86"/>
                  </a:cubicBezTo>
                  <a:cubicBezTo>
                    <a:pt x="50" y="90"/>
                    <a:pt x="56" y="93"/>
                    <a:pt x="61" y="96"/>
                  </a:cubicBezTo>
                  <a:cubicBezTo>
                    <a:pt x="65" y="98"/>
                    <a:pt x="68" y="100"/>
                    <a:pt x="68" y="100"/>
                  </a:cubicBezTo>
                  <a:cubicBezTo>
                    <a:pt x="68" y="100"/>
                    <a:pt x="69" y="100"/>
                    <a:pt x="70" y="99"/>
                  </a:cubicBezTo>
                  <a:cubicBezTo>
                    <a:pt x="70" y="98"/>
                    <a:pt x="70" y="98"/>
                    <a:pt x="69" y="97"/>
                  </a:cubicBezTo>
                  <a:cubicBezTo>
                    <a:pt x="69" y="97"/>
                    <a:pt x="65" y="95"/>
                    <a:pt x="59" y="91"/>
                  </a:cubicBezTo>
                  <a:cubicBezTo>
                    <a:pt x="49" y="85"/>
                    <a:pt x="35" y="76"/>
                    <a:pt x="24" y="69"/>
                  </a:cubicBezTo>
                  <a:cubicBezTo>
                    <a:pt x="18" y="65"/>
                    <a:pt x="12" y="62"/>
                    <a:pt x="9" y="60"/>
                  </a:cubicBezTo>
                  <a:cubicBezTo>
                    <a:pt x="7" y="59"/>
                    <a:pt x="5" y="58"/>
                    <a:pt x="4" y="57"/>
                  </a:cubicBezTo>
                  <a:cubicBezTo>
                    <a:pt x="4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3" y="99"/>
                    <a:pt x="74" y="99"/>
                    <a:pt x="75" y="98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97"/>
                    <a:pt x="75" y="97"/>
                    <a:pt x="75" y="96"/>
                  </a:cubicBezTo>
                  <a:cubicBezTo>
                    <a:pt x="74" y="96"/>
                    <a:pt x="74" y="95"/>
                    <a:pt x="73" y="95"/>
                  </a:cubicBezTo>
                  <a:cubicBezTo>
                    <a:pt x="71" y="93"/>
                    <a:pt x="65" y="89"/>
                    <a:pt x="58" y="85"/>
                  </a:cubicBezTo>
                  <a:cubicBezTo>
                    <a:pt x="47" y="78"/>
                    <a:pt x="33" y="70"/>
                    <a:pt x="22" y="63"/>
                  </a:cubicBezTo>
                  <a:cubicBezTo>
                    <a:pt x="16" y="60"/>
                    <a:pt x="11" y="57"/>
                    <a:pt x="7" y="55"/>
                  </a:cubicBezTo>
                  <a:cubicBezTo>
                    <a:pt x="6" y="54"/>
                    <a:pt x="4" y="53"/>
                    <a:pt x="3" y="52"/>
                  </a:cubicBezTo>
                  <a:cubicBezTo>
                    <a:pt x="3" y="52"/>
                    <a:pt x="2" y="52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2"/>
                    <a:pt x="2" y="51"/>
                    <a:pt x="2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7"/>
                    <a:pt x="80" y="96"/>
                    <a:pt x="80" y="96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0" y="95"/>
                    <a:pt x="80" y="94"/>
                    <a:pt x="80" y="94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79" y="94"/>
                    <a:pt x="79" y="93"/>
                    <a:pt x="78" y="93"/>
                  </a:cubicBezTo>
                  <a:cubicBezTo>
                    <a:pt x="72" y="89"/>
                    <a:pt x="54" y="77"/>
                    <a:pt x="36" y="66"/>
                  </a:cubicBezTo>
                  <a:cubicBezTo>
                    <a:pt x="18" y="56"/>
                    <a:pt x="2" y="46"/>
                    <a:pt x="2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3" y="93"/>
                    <a:pt x="84" y="93"/>
                    <a:pt x="84" y="92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3" y="90"/>
                    <a:pt x="83" y="90"/>
                    <a:pt x="82" y="89"/>
                  </a:cubicBezTo>
                  <a:cubicBezTo>
                    <a:pt x="79" y="87"/>
                    <a:pt x="73" y="83"/>
                    <a:pt x="65" y="78"/>
                  </a:cubicBezTo>
                  <a:cubicBezTo>
                    <a:pt x="54" y="71"/>
                    <a:pt x="38" y="61"/>
                    <a:pt x="26" y="54"/>
                  </a:cubicBezTo>
                  <a:cubicBezTo>
                    <a:pt x="19" y="50"/>
                    <a:pt x="14" y="47"/>
                    <a:pt x="10" y="44"/>
                  </a:cubicBezTo>
                  <a:cubicBezTo>
                    <a:pt x="8" y="43"/>
                    <a:pt x="6" y="42"/>
                    <a:pt x="5" y="42"/>
                  </a:cubicBezTo>
                  <a:cubicBezTo>
                    <a:pt x="5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90"/>
                    <a:pt x="86" y="89"/>
                    <a:pt x="87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7"/>
                    <a:pt x="87" y="87"/>
                    <a:pt x="86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5" y="86"/>
                    <a:pt x="83" y="85"/>
                    <a:pt x="80" y="83"/>
                  </a:cubicBezTo>
                  <a:cubicBezTo>
                    <a:pt x="71" y="77"/>
                    <a:pt x="52" y="66"/>
                    <a:pt x="35" y="56"/>
                  </a:cubicBezTo>
                  <a:cubicBezTo>
                    <a:pt x="27" y="51"/>
                    <a:pt x="19" y="46"/>
                    <a:pt x="14" y="43"/>
                  </a:cubicBezTo>
                  <a:cubicBezTo>
                    <a:pt x="11" y="41"/>
                    <a:pt x="9" y="39"/>
                    <a:pt x="7" y="38"/>
                  </a:cubicBezTo>
                  <a:cubicBezTo>
                    <a:pt x="6" y="38"/>
                    <a:pt x="6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1" y="86"/>
                    <a:pt x="91" y="85"/>
                  </a:cubicBezTo>
                  <a:cubicBezTo>
                    <a:pt x="92" y="84"/>
                    <a:pt x="92" y="84"/>
                    <a:pt x="91" y="83"/>
                  </a:cubicBezTo>
                  <a:cubicBezTo>
                    <a:pt x="91" y="83"/>
                    <a:pt x="86" y="80"/>
                    <a:pt x="78" y="75"/>
                  </a:cubicBezTo>
                  <a:cubicBezTo>
                    <a:pt x="66" y="68"/>
                    <a:pt x="47" y="57"/>
                    <a:pt x="32" y="48"/>
                  </a:cubicBezTo>
                  <a:cubicBezTo>
                    <a:pt x="25" y="43"/>
                    <a:pt x="18" y="39"/>
                    <a:pt x="13" y="35"/>
                  </a:cubicBezTo>
                  <a:cubicBezTo>
                    <a:pt x="11" y="34"/>
                    <a:pt x="9" y="33"/>
                    <a:pt x="7" y="32"/>
                  </a:cubicBezTo>
                  <a:cubicBezTo>
                    <a:pt x="7" y="31"/>
                    <a:pt x="6" y="31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2"/>
                    <a:pt x="25" y="44"/>
                    <a:pt x="47" y="56"/>
                  </a:cubicBezTo>
                  <a:cubicBezTo>
                    <a:pt x="58" y="62"/>
                    <a:pt x="68" y="69"/>
                    <a:pt x="77" y="73"/>
                  </a:cubicBezTo>
                  <a:cubicBezTo>
                    <a:pt x="81" y="75"/>
                    <a:pt x="85" y="77"/>
                    <a:pt x="87" y="79"/>
                  </a:cubicBezTo>
                  <a:cubicBezTo>
                    <a:pt x="89" y="79"/>
                    <a:pt x="90" y="80"/>
                    <a:pt x="90" y="80"/>
                  </a:cubicBezTo>
                  <a:cubicBezTo>
                    <a:pt x="91" y="80"/>
                    <a:pt x="91" y="81"/>
                    <a:pt x="91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3" y="81"/>
                    <a:pt x="93" y="81"/>
                    <a:pt x="93" y="81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8"/>
                    <a:pt x="88" y="75"/>
                    <a:pt x="80" y="70"/>
                  </a:cubicBezTo>
                  <a:cubicBezTo>
                    <a:pt x="68" y="63"/>
                    <a:pt x="50" y="52"/>
                    <a:pt x="35" y="43"/>
                  </a:cubicBezTo>
                  <a:cubicBezTo>
                    <a:pt x="28" y="38"/>
                    <a:pt x="21" y="34"/>
                    <a:pt x="17" y="31"/>
                  </a:cubicBezTo>
                  <a:cubicBezTo>
                    <a:pt x="14" y="30"/>
                    <a:pt x="12" y="28"/>
                    <a:pt x="11" y="27"/>
                  </a:cubicBezTo>
                  <a:cubicBezTo>
                    <a:pt x="10" y="27"/>
                    <a:pt x="10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4" y="78"/>
                    <a:pt x="94" y="78"/>
                    <a:pt x="94" y="78"/>
                  </a:cubicBezTo>
                  <a:cubicBezTo>
                    <a:pt x="95" y="78"/>
                    <a:pt x="95" y="78"/>
                    <a:pt x="96" y="78"/>
                  </a:cubicBezTo>
                  <a:cubicBezTo>
                    <a:pt x="96" y="77"/>
                    <a:pt x="96" y="77"/>
                    <a:pt x="96" y="77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5" y="75"/>
                    <a:pt x="95" y="75"/>
                    <a:pt x="94" y="74"/>
                  </a:cubicBezTo>
                  <a:cubicBezTo>
                    <a:pt x="82" y="66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7" y="29"/>
                    <a:pt x="37" y="41"/>
                    <a:pt x="56" y="52"/>
                  </a:cubicBezTo>
                  <a:cubicBezTo>
                    <a:pt x="66" y="58"/>
                    <a:pt x="75" y="64"/>
                    <a:pt x="82" y="68"/>
                  </a:cubicBezTo>
                  <a:cubicBezTo>
                    <a:pt x="86" y="70"/>
                    <a:pt x="89" y="71"/>
                    <a:pt x="91" y="73"/>
                  </a:cubicBezTo>
                  <a:cubicBezTo>
                    <a:pt x="92" y="73"/>
                    <a:pt x="93" y="74"/>
                    <a:pt x="94" y="74"/>
                  </a:cubicBezTo>
                  <a:cubicBezTo>
                    <a:pt x="95" y="74"/>
                    <a:pt x="96" y="75"/>
                    <a:pt x="96" y="75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7" y="72"/>
                    <a:pt x="97" y="72"/>
                    <a:pt x="97" y="72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32" y="34"/>
                    <a:pt x="54" y="46"/>
                  </a:cubicBezTo>
                  <a:cubicBezTo>
                    <a:pt x="64" y="52"/>
                    <a:pt x="75" y="58"/>
                    <a:pt x="83" y="62"/>
                  </a:cubicBezTo>
                  <a:cubicBezTo>
                    <a:pt x="87" y="65"/>
                    <a:pt x="90" y="66"/>
                    <a:pt x="93" y="68"/>
                  </a:cubicBezTo>
                  <a:cubicBezTo>
                    <a:pt x="94" y="68"/>
                    <a:pt x="95" y="69"/>
                    <a:pt x="96" y="69"/>
                  </a:cubicBezTo>
                  <a:cubicBezTo>
                    <a:pt x="96" y="70"/>
                    <a:pt x="96" y="70"/>
                    <a:pt x="96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8" y="70"/>
                    <a:pt x="98" y="70"/>
                    <a:pt x="98" y="69"/>
                  </a:cubicBezTo>
                  <a:cubicBezTo>
                    <a:pt x="99" y="69"/>
                    <a:pt x="99" y="69"/>
                    <a:pt x="99" y="68"/>
                  </a:cubicBezTo>
                  <a:cubicBezTo>
                    <a:pt x="99" y="68"/>
                    <a:pt x="98" y="68"/>
                    <a:pt x="98" y="67"/>
                  </a:cubicBezTo>
                  <a:cubicBezTo>
                    <a:pt x="98" y="67"/>
                    <a:pt x="93" y="64"/>
                    <a:pt x="85" y="60"/>
                  </a:cubicBezTo>
                  <a:cubicBezTo>
                    <a:pt x="74" y="52"/>
                    <a:pt x="56" y="42"/>
                    <a:pt x="42" y="33"/>
                  </a:cubicBezTo>
                  <a:cubicBezTo>
                    <a:pt x="35" y="28"/>
                    <a:pt x="28" y="24"/>
                    <a:pt x="24" y="21"/>
                  </a:cubicBezTo>
                  <a:cubicBezTo>
                    <a:pt x="21" y="20"/>
                    <a:pt x="20" y="19"/>
                    <a:pt x="18" y="18"/>
                  </a:cubicBezTo>
                  <a:cubicBezTo>
                    <a:pt x="18" y="17"/>
                    <a:pt x="17" y="17"/>
                    <a:pt x="17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9" y="65"/>
                    <a:pt x="100" y="65"/>
                    <a:pt x="100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99" y="62"/>
                    <a:pt x="99" y="62"/>
                    <a:pt x="98" y="61"/>
                  </a:cubicBezTo>
                  <a:cubicBezTo>
                    <a:pt x="92" y="57"/>
                    <a:pt x="72" y="46"/>
                    <a:pt x="54" y="35"/>
                  </a:cubicBezTo>
                  <a:cubicBezTo>
                    <a:pt x="45" y="29"/>
                    <a:pt x="36" y="24"/>
                    <a:pt x="29" y="20"/>
                  </a:cubicBezTo>
                  <a:cubicBezTo>
                    <a:pt x="26" y="17"/>
                    <a:pt x="23" y="16"/>
                    <a:pt x="21" y="14"/>
                  </a:cubicBezTo>
                  <a:cubicBezTo>
                    <a:pt x="20" y="14"/>
                    <a:pt x="20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9" y="15"/>
                  </a:cubicBezTo>
                  <a:cubicBezTo>
                    <a:pt x="22" y="16"/>
                    <a:pt x="29" y="20"/>
                    <a:pt x="36" y="24"/>
                  </a:cubicBezTo>
                  <a:cubicBezTo>
                    <a:pt x="48" y="32"/>
                    <a:pt x="64" y="41"/>
                    <a:pt x="76" y="48"/>
                  </a:cubicBezTo>
                  <a:cubicBezTo>
                    <a:pt x="83" y="52"/>
                    <a:pt x="88" y="56"/>
                    <a:pt x="93" y="58"/>
                  </a:cubicBezTo>
                  <a:cubicBezTo>
                    <a:pt x="95" y="59"/>
                    <a:pt x="97" y="60"/>
                    <a:pt x="98" y="61"/>
                  </a:cubicBezTo>
                  <a:cubicBezTo>
                    <a:pt x="99" y="61"/>
                    <a:pt x="99" y="61"/>
                    <a:pt x="100" y="62"/>
                  </a:cubicBezTo>
                  <a:cubicBezTo>
                    <a:pt x="100" y="62"/>
                    <a:pt x="101" y="62"/>
                    <a:pt x="101" y="62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3" y="60"/>
                    <a:pt x="103" y="60"/>
                    <a:pt x="103" y="60"/>
                  </a:cubicBezTo>
                  <a:cubicBezTo>
                    <a:pt x="102" y="59"/>
                    <a:pt x="102" y="59"/>
                    <a:pt x="101" y="58"/>
                  </a:cubicBezTo>
                  <a:cubicBezTo>
                    <a:pt x="98" y="56"/>
                    <a:pt x="92" y="52"/>
                    <a:pt x="84" y="47"/>
                  </a:cubicBezTo>
                  <a:cubicBezTo>
                    <a:pt x="61" y="32"/>
                    <a:pt x="23" y="10"/>
                    <a:pt x="23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4" y="13"/>
                  </a:cubicBezTo>
                  <a:cubicBezTo>
                    <a:pt x="27" y="14"/>
                    <a:pt x="33" y="18"/>
                    <a:pt x="41" y="22"/>
                  </a:cubicBezTo>
                  <a:cubicBezTo>
                    <a:pt x="52" y="29"/>
                    <a:pt x="66" y="38"/>
                    <a:pt x="78" y="45"/>
                  </a:cubicBezTo>
                  <a:cubicBezTo>
                    <a:pt x="84" y="48"/>
                    <a:pt x="90" y="51"/>
                    <a:pt x="94" y="54"/>
                  </a:cubicBezTo>
                  <a:cubicBezTo>
                    <a:pt x="96" y="55"/>
                    <a:pt x="97" y="56"/>
                    <a:pt x="98" y="56"/>
                  </a:cubicBezTo>
                  <a:cubicBezTo>
                    <a:pt x="99" y="57"/>
                    <a:pt x="100" y="57"/>
                    <a:pt x="100" y="57"/>
                  </a:cubicBezTo>
                  <a:cubicBezTo>
                    <a:pt x="101" y="57"/>
                    <a:pt x="101" y="58"/>
                    <a:pt x="101" y="58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2" y="52"/>
                    <a:pt x="103" y="51"/>
                    <a:pt x="104" y="51"/>
                  </a:cubicBezTo>
                  <a:cubicBezTo>
                    <a:pt x="104" y="50"/>
                    <a:pt x="104" y="50"/>
                    <a:pt x="104" y="50"/>
                  </a:cubicBezTo>
                  <a:cubicBezTo>
                    <a:pt x="104" y="50"/>
                    <a:pt x="104" y="49"/>
                    <a:pt x="104" y="49"/>
                  </a:cubicBezTo>
                  <a:cubicBezTo>
                    <a:pt x="103" y="49"/>
                    <a:pt x="103" y="48"/>
                    <a:pt x="102" y="48"/>
                  </a:cubicBezTo>
                  <a:cubicBezTo>
                    <a:pt x="100" y="46"/>
                    <a:pt x="94" y="42"/>
                    <a:pt x="87" y="38"/>
                  </a:cubicBezTo>
                  <a:cubicBezTo>
                    <a:pt x="66" y="25"/>
                    <a:pt x="32" y="5"/>
                    <a:pt x="32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4" y="8"/>
                    <a:pt x="36" y="9"/>
                  </a:cubicBezTo>
                  <a:cubicBezTo>
                    <a:pt x="44" y="13"/>
                    <a:pt x="60" y="22"/>
                    <a:pt x="74" y="31"/>
                  </a:cubicBezTo>
                  <a:cubicBezTo>
                    <a:pt x="81" y="35"/>
                    <a:pt x="87" y="38"/>
                    <a:pt x="92" y="41"/>
                  </a:cubicBezTo>
                  <a:cubicBezTo>
                    <a:pt x="97" y="44"/>
                    <a:pt x="100" y="46"/>
                    <a:pt x="100" y="46"/>
                  </a:cubicBezTo>
                  <a:cubicBezTo>
                    <a:pt x="100" y="46"/>
                    <a:pt x="101" y="46"/>
                    <a:pt x="101" y="45"/>
                  </a:cubicBezTo>
                  <a:cubicBezTo>
                    <a:pt x="102" y="45"/>
                    <a:pt x="102" y="44"/>
                    <a:pt x="101" y="43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40" y="7"/>
                    <a:pt x="56" y="16"/>
                    <a:pt x="71" y="25"/>
                  </a:cubicBezTo>
                  <a:cubicBezTo>
                    <a:pt x="78" y="29"/>
                    <a:pt x="85" y="33"/>
                    <a:pt x="91" y="36"/>
                  </a:cubicBezTo>
                  <a:cubicBezTo>
                    <a:pt x="96" y="39"/>
                    <a:pt x="99" y="41"/>
                    <a:pt x="99" y="41"/>
                  </a:cubicBezTo>
                  <a:cubicBezTo>
                    <a:pt x="100" y="41"/>
                    <a:pt x="100" y="41"/>
                    <a:pt x="101" y="41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9" y="38"/>
                    <a:pt x="98" y="37"/>
                    <a:pt x="96" y="36"/>
                  </a:cubicBezTo>
                  <a:cubicBezTo>
                    <a:pt x="89" y="31"/>
                    <a:pt x="75" y="23"/>
                    <a:pt x="63" y="16"/>
                  </a:cubicBezTo>
                  <a:cubicBezTo>
                    <a:pt x="57" y="13"/>
                    <a:pt x="52" y="9"/>
                    <a:pt x="47" y="7"/>
                  </a:cubicBezTo>
                  <a:cubicBezTo>
                    <a:pt x="45" y="5"/>
                    <a:pt x="44" y="4"/>
                    <a:pt x="43" y="3"/>
                  </a:cubicBezTo>
                  <a:cubicBezTo>
                    <a:pt x="42" y="3"/>
                    <a:pt x="42" y="3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53" y="12"/>
                    <a:pt x="68" y="20"/>
                  </a:cubicBezTo>
                  <a:cubicBezTo>
                    <a:pt x="75" y="24"/>
                    <a:pt x="82" y="28"/>
                    <a:pt x="88" y="31"/>
                  </a:cubicBezTo>
                  <a:cubicBezTo>
                    <a:pt x="91" y="33"/>
                    <a:pt x="93" y="34"/>
                    <a:pt x="95" y="35"/>
                  </a:cubicBezTo>
                  <a:cubicBezTo>
                    <a:pt x="96" y="36"/>
                    <a:pt x="97" y="36"/>
                    <a:pt x="98" y="36"/>
                  </a:cubicBezTo>
                  <a:cubicBezTo>
                    <a:pt x="98" y="36"/>
                    <a:pt x="99" y="37"/>
                    <a:pt x="99" y="37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57" y="9"/>
                    <a:pt x="69" y="16"/>
                  </a:cubicBezTo>
                  <a:cubicBezTo>
                    <a:pt x="75" y="19"/>
                    <a:pt x="81" y="22"/>
                    <a:pt x="85" y="24"/>
                  </a:cubicBezTo>
                  <a:cubicBezTo>
                    <a:pt x="88" y="25"/>
                    <a:pt x="90" y="26"/>
                    <a:pt x="92" y="27"/>
                  </a:cubicBezTo>
                  <a:cubicBezTo>
                    <a:pt x="92" y="28"/>
                    <a:pt x="93" y="28"/>
                    <a:pt x="94" y="28"/>
                  </a:cubicBezTo>
                  <a:cubicBezTo>
                    <a:pt x="94" y="28"/>
                    <a:pt x="95" y="28"/>
                    <a:pt x="95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62" y="7"/>
                    <a:pt x="71" y="12"/>
                  </a:cubicBezTo>
                  <a:cubicBezTo>
                    <a:pt x="75" y="14"/>
                    <a:pt x="80" y="17"/>
                    <a:pt x="83" y="18"/>
                  </a:cubicBezTo>
                  <a:cubicBezTo>
                    <a:pt x="85" y="19"/>
                    <a:pt x="87" y="20"/>
                    <a:pt x="88" y="20"/>
                  </a:cubicBezTo>
                  <a:cubicBezTo>
                    <a:pt x="88" y="21"/>
                    <a:pt x="89" y="21"/>
                    <a:pt x="89" y="21"/>
                  </a:cubicBezTo>
                  <a:cubicBezTo>
                    <a:pt x="90" y="21"/>
                    <a:pt x="90" y="21"/>
                    <a:pt x="91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0" y="18"/>
                    <a:pt x="89" y="18"/>
                  </a:cubicBezTo>
                  <a:cubicBezTo>
                    <a:pt x="84" y="16"/>
                    <a:pt x="76" y="12"/>
                    <a:pt x="69" y="8"/>
                  </a:cubicBezTo>
                  <a:cubicBezTo>
                    <a:pt x="62" y="4"/>
                    <a:pt x="55" y="0"/>
                    <a:pt x="55" y="0"/>
                  </a:cubicBezTo>
                  <a:cubicBezTo>
                    <a:pt x="55" y="0"/>
                    <a:pt x="54" y="0"/>
                    <a:pt x="53" y="1"/>
                  </a:cubicBezTo>
                  <a:cubicBezTo>
                    <a:pt x="53" y="1"/>
                    <a:pt x="53" y="2"/>
                    <a:pt x="54" y="3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4" y="25"/>
                  </a:cubicBezTo>
                  <a:cubicBezTo>
                    <a:pt x="92" y="25"/>
                    <a:pt x="88" y="23"/>
                    <a:pt x="83" y="20"/>
                  </a:cubicBezTo>
                  <a:cubicBezTo>
                    <a:pt x="76" y="17"/>
                    <a:pt x="67" y="12"/>
                    <a:pt x="60" y="8"/>
                  </a:cubicBezTo>
                  <a:cubicBezTo>
                    <a:pt x="52" y="3"/>
                    <a:pt x="47" y="0"/>
                    <a:pt x="47" y="0"/>
                  </a:cubicBezTo>
                  <a:cubicBezTo>
                    <a:pt x="46" y="0"/>
                    <a:pt x="45" y="0"/>
                    <a:pt x="45" y="1"/>
                  </a:cubicBezTo>
                  <a:cubicBezTo>
                    <a:pt x="44" y="2"/>
                    <a:pt x="45" y="2"/>
                    <a:pt x="45" y="3"/>
                  </a:cubicBezTo>
                  <a:cubicBezTo>
                    <a:pt x="99" y="36"/>
                    <a:pt x="99" y="36"/>
                    <a:pt x="99" y="36"/>
                  </a:cubicBezTo>
                  <a:cubicBezTo>
                    <a:pt x="100" y="35"/>
                    <a:pt x="100" y="35"/>
                    <a:pt x="100" y="35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100" y="35"/>
                    <a:pt x="100" y="35"/>
                    <a:pt x="100" y="35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100" y="35"/>
                    <a:pt x="100" y="35"/>
                    <a:pt x="100" y="35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99" y="34"/>
                    <a:pt x="99" y="34"/>
                    <a:pt x="98" y="34"/>
                  </a:cubicBezTo>
                  <a:cubicBezTo>
                    <a:pt x="96" y="33"/>
                    <a:pt x="91" y="30"/>
                    <a:pt x="85" y="27"/>
                  </a:cubicBezTo>
                  <a:cubicBezTo>
                    <a:pt x="77" y="22"/>
                    <a:pt x="65" y="16"/>
                    <a:pt x="56" y="11"/>
                  </a:cubicBezTo>
                  <a:cubicBezTo>
                    <a:pt x="52" y="8"/>
                    <a:pt x="48" y="6"/>
                    <a:pt x="45" y="4"/>
                  </a:cubicBezTo>
                  <a:cubicBezTo>
                    <a:pt x="42" y="2"/>
                    <a:pt x="41" y="1"/>
                    <a:pt x="41" y="1"/>
                  </a:cubicBezTo>
                  <a:cubicBezTo>
                    <a:pt x="40" y="1"/>
                    <a:pt x="39" y="1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4"/>
                    <a:pt x="39" y="4"/>
                  </a:cubicBezTo>
                  <a:cubicBezTo>
                    <a:pt x="40" y="4"/>
                    <a:pt x="40" y="5"/>
                    <a:pt x="41" y="5"/>
                  </a:cubicBezTo>
                  <a:cubicBezTo>
                    <a:pt x="43" y="7"/>
                    <a:pt x="48" y="10"/>
                    <a:pt x="54" y="14"/>
                  </a:cubicBezTo>
                  <a:cubicBezTo>
                    <a:pt x="63" y="19"/>
                    <a:pt x="74" y="26"/>
                    <a:pt x="83" y="31"/>
                  </a:cubicBezTo>
                  <a:cubicBezTo>
                    <a:pt x="88" y="34"/>
                    <a:pt x="92" y="36"/>
                    <a:pt x="94" y="38"/>
                  </a:cubicBezTo>
                  <a:cubicBezTo>
                    <a:pt x="96" y="39"/>
                    <a:pt x="97" y="39"/>
                    <a:pt x="98" y="40"/>
                  </a:cubicBezTo>
                  <a:cubicBezTo>
                    <a:pt x="98" y="40"/>
                    <a:pt x="98" y="40"/>
                    <a:pt x="99" y="40"/>
                  </a:cubicBezTo>
                  <a:cubicBezTo>
                    <a:pt x="99" y="41"/>
                    <a:pt x="99" y="41"/>
                    <a:pt x="99" y="41"/>
                  </a:cubicBezTo>
                  <a:cubicBezTo>
                    <a:pt x="99" y="41"/>
                    <a:pt x="99" y="41"/>
                    <a:pt x="99" y="41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1"/>
                    <a:pt x="99" y="41"/>
                    <a:pt x="99" y="41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99" y="40"/>
                    <a:pt x="99" y="40"/>
                    <a:pt x="99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98" y="40"/>
                    <a:pt x="98" y="40"/>
                    <a:pt x="99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0" y="39"/>
                    <a:pt x="85" y="30"/>
                    <a:pt x="69" y="20"/>
                  </a:cubicBezTo>
                  <a:cubicBezTo>
                    <a:pt x="61" y="16"/>
                    <a:pt x="53" y="11"/>
                    <a:pt x="46" y="8"/>
                  </a:cubicBezTo>
                  <a:cubicBezTo>
                    <a:pt x="43" y="6"/>
                    <a:pt x="40" y="5"/>
                    <a:pt x="38" y="4"/>
                  </a:cubicBezTo>
                  <a:cubicBezTo>
                    <a:pt x="37" y="3"/>
                    <a:pt x="37" y="3"/>
                    <a:pt x="36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100" y="45"/>
                    <a:pt x="100" y="45"/>
                    <a:pt x="100" y="45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1" y="43"/>
                    <a:pt x="85" y="34"/>
                    <a:pt x="68" y="24"/>
                  </a:cubicBezTo>
                  <a:cubicBezTo>
                    <a:pt x="60" y="19"/>
                    <a:pt x="51" y="14"/>
                    <a:pt x="45" y="11"/>
                  </a:cubicBezTo>
                  <a:cubicBezTo>
                    <a:pt x="41" y="9"/>
                    <a:pt x="38" y="7"/>
                    <a:pt x="36" y="6"/>
                  </a:cubicBezTo>
                  <a:cubicBezTo>
                    <a:pt x="35" y="6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5" y="10"/>
                    <a:pt x="42" y="14"/>
                  </a:cubicBezTo>
                  <a:cubicBezTo>
                    <a:pt x="52" y="20"/>
                    <a:pt x="67" y="28"/>
                    <a:pt x="79" y="36"/>
                  </a:cubicBezTo>
                  <a:cubicBezTo>
                    <a:pt x="85" y="40"/>
                    <a:pt x="91" y="44"/>
                    <a:pt x="95" y="46"/>
                  </a:cubicBezTo>
                  <a:cubicBezTo>
                    <a:pt x="97" y="48"/>
                    <a:pt x="99" y="49"/>
                    <a:pt x="100" y="50"/>
                  </a:cubicBezTo>
                  <a:cubicBezTo>
                    <a:pt x="100" y="50"/>
                    <a:pt x="101" y="50"/>
                    <a:pt x="101" y="51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1" y="49"/>
                    <a:pt x="101" y="49"/>
                    <a:pt x="101" y="49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1" y="49"/>
                    <a:pt x="101" y="49"/>
                    <a:pt x="101" y="49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5" y="8"/>
                    <a:pt x="25" y="8"/>
                  </a:cubicBezTo>
                  <a:cubicBezTo>
                    <a:pt x="24" y="9"/>
                    <a:pt x="24" y="10"/>
                    <a:pt x="25" y="10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1" y="55"/>
                    <a:pt x="101" y="55"/>
                    <a:pt x="100" y="54"/>
                  </a:cubicBezTo>
                  <a:cubicBezTo>
                    <a:pt x="94" y="51"/>
                    <a:pt x="76" y="40"/>
                    <a:pt x="59" y="30"/>
                  </a:cubicBezTo>
                  <a:cubicBezTo>
                    <a:pt x="50" y="25"/>
                    <a:pt x="42" y="20"/>
                    <a:pt x="35" y="16"/>
                  </a:cubicBezTo>
                  <a:cubicBezTo>
                    <a:pt x="32" y="14"/>
                    <a:pt x="29" y="13"/>
                    <a:pt x="27" y="12"/>
                  </a:cubicBezTo>
                  <a:cubicBezTo>
                    <a:pt x="26" y="11"/>
                    <a:pt x="25" y="11"/>
                    <a:pt x="25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7" y="15"/>
                    <a:pt x="34" y="20"/>
                  </a:cubicBezTo>
                  <a:cubicBezTo>
                    <a:pt x="45" y="26"/>
                    <a:pt x="62" y="36"/>
                    <a:pt x="76" y="45"/>
                  </a:cubicBezTo>
                  <a:cubicBezTo>
                    <a:pt x="83" y="49"/>
                    <a:pt x="89" y="53"/>
                    <a:pt x="93" y="56"/>
                  </a:cubicBezTo>
                  <a:cubicBezTo>
                    <a:pt x="96" y="57"/>
                    <a:pt x="98" y="59"/>
                    <a:pt x="99" y="60"/>
                  </a:cubicBezTo>
                  <a:cubicBezTo>
                    <a:pt x="99" y="60"/>
                    <a:pt x="100" y="60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1" y="59"/>
                    <a:pt x="101" y="59"/>
                    <a:pt x="100" y="59"/>
                  </a:cubicBezTo>
                  <a:cubicBezTo>
                    <a:pt x="97" y="57"/>
                    <a:pt x="90" y="54"/>
                    <a:pt x="83" y="49"/>
                  </a:cubicBezTo>
                  <a:cubicBezTo>
                    <a:pt x="71" y="42"/>
                    <a:pt x="55" y="33"/>
                    <a:pt x="43" y="25"/>
                  </a:cubicBezTo>
                  <a:cubicBezTo>
                    <a:pt x="36" y="21"/>
                    <a:pt x="31" y="18"/>
                    <a:pt x="26" y="16"/>
                  </a:cubicBezTo>
                  <a:cubicBezTo>
                    <a:pt x="24" y="14"/>
                    <a:pt x="22" y="13"/>
                    <a:pt x="21" y="13"/>
                  </a:cubicBezTo>
                  <a:cubicBezTo>
                    <a:pt x="20" y="12"/>
                    <a:pt x="20" y="12"/>
                    <a:pt x="19" y="12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4"/>
                    <a:pt x="17" y="14"/>
                  </a:cubicBezTo>
                  <a:cubicBezTo>
                    <a:pt x="17" y="14"/>
                    <a:pt x="17" y="15"/>
                    <a:pt x="18" y="15"/>
                  </a:cubicBezTo>
                  <a:cubicBezTo>
                    <a:pt x="21" y="18"/>
                    <a:pt x="27" y="22"/>
                    <a:pt x="35" y="27"/>
                  </a:cubicBezTo>
                  <a:cubicBezTo>
                    <a:pt x="47" y="34"/>
                    <a:pt x="63" y="43"/>
                    <a:pt x="76" y="51"/>
                  </a:cubicBezTo>
                  <a:cubicBezTo>
                    <a:pt x="82" y="55"/>
                    <a:pt x="88" y="58"/>
                    <a:pt x="92" y="61"/>
                  </a:cubicBezTo>
                  <a:cubicBezTo>
                    <a:pt x="94" y="62"/>
                    <a:pt x="95" y="63"/>
                    <a:pt x="96" y="64"/>
                  </a:cubicBezTo>
                  <a:cubicBezTo>
                    <a:pt x="97" y="64"/>
                    <a:pt x="97" y="64"/>
                    <a:pt x="98" y="64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5" y="16"/>
                    <a:pt x="15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7" y="20"/>
                    <a:pt x="23" y="24"/>
                    <a:pt x="31" y="29"/>
                  </a:cubicBezTo>
                  <a:cubicBezTo>
                    <a:pt x="54" y="44"/>
                    <a:pt x="97" y="70"/>
                    <a:pt x="97" y="70"/>
                  </a:cubicBezTo>
                  <a:cubicBezTo>
                    <a:pt x="97" y="69"/>
                    <a:pt x="97" y="69"/>
                    <a:pt x="97" y="69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7" y="69"/>
                    <a:pt x="97" y="69"/>
                    <a:pt x="97" y="69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7" y="67"/>
                    <a:pt x="97" y="67"/>
                    <a:pt x="96" y="68"/>
                  </a:cubicBezTo>
                  <a:cubicBezTo>
                    <a:pt x="97" y="69"/>
                    <a:pt x="97" y="69"/>
                    <a:pt x="97" y="69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7" y="68"/>
                    <a:pt x="97" y="68"/>
                    <a:pt x="97" y="68"/>
                  </a:cubicBezTo>
                  <a:cubicBezTo>
                    <a:pt x="98" y="67"/>
                    <a:pt x="98" y="67"/>
                    <a:pt x="98" y="67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97" y="68"/>
                    <a:pt x="97" y="68"/>
                    <a:pt x="97" y="68"/>
                  </a:cubicBezTo>
                  <a:cubicBezTo>
                    <a:pt x="98" y="67"/>
                    <a:pt x="98" y="67"/>
                    <a:pt x="98" y="67"/>
                  </a:cubicBezTo>
                  <a:cubicBezTo>
                    <a:pt x="98" y="67"/>
                    <a:pt x="97" y="67"/>
                    <a:pt x="96" y="67"/>
                  </a:cubicBezTo>
                  <a:cubicBezTo>
                    <a:pt x="90" y="63"/>
                    <a:pt x="69" y="52"/>
                    <a:pt x="50" y="41"/>
                  </a:cubicBezTo>
                  <a:cubicBezTo>
                    <a:pt x="40" y="35"/>
                    <a:pt x="31" y="30"/>
                    <a:pt x="24" y="26"/>
                  </a:cubicBezTo>
                  <a:cubicBezTo>
                    <a:pt x="17" y="22"/>
                    <a:pt x="13" y="19"/>
                    <a:pt x="13" y="19"/>
                  </a:cubicBezTo>
                  <a:cubicBezTo>
                    <a:pt x="12" y="19"/>
                    <a:pt x="11" y="19"/>
                    <a:pt x="11" y="20"/>
                  </a:cubicBezTo>
                  <a:cubicBezTo>
                    <a:pt x="11" y="20"/>
                    <a:pt x="11" y="21"/>
                    <a:pt x="11" y="22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6" y="72"/>
                    <a:pt x="96" y="72"/>
                    <a:pt x="95" y="71"/>
                  </a:cubicBezTo>
                  <a:cubicBezTo>
                    <a:pt x="91" y="70"/>
                    <a:pt x="85" y="66"/>
                    <a:pt x="76" y="61"/>
                  </a:cubicBezTo>
                  <a:cubicBezTo>
                    <a:pt x="64" y="54"/>
                    <a:pt x="48" y="44"/>
                    <a:pt x="35" y="36"/>
                  </a:cubicBezTo>
                  <a:cubicBezTo>
                    <a:pt x="28" y="32"/>
                    <a:pt x="22" y="29"/>
                    <a:pt x="18" y="26"/>
                  </a:cubicBezTo>
                  <a:cubicBezTo>
                    <a:pt x="16" y="25"/>
                    <a:pt x="14" y="24"/>
                    <a:pt x="13" y="23"/>
                  </a:cubicBezTo>
                  <a:cubicBezTo>
                    <a:pt x="12" y="23"/>
                    <a:pt x="12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14" y="28"/>
                    <a:pt x="22" y="33"/>
                  </a:cubicBezTo>
                  <a:cubicBezTo>
                    <a:pt x="34" y="40"/>
                    <a:pt x="52" y="51"/>
                    <a:pt x="67" y="60"/>
                  </a:cubicBezTo>
                  <a:cubicBezTo>
                    <a:pt x="75" y="65"/>
                    <a:pt x="81" y="69"/>
                    <a:pt x="86" y="72"/>
                  </a:cubicBezTo>
                  <a:cubicBezTo>
                    <a:pt x="89" y="74"/>
                    <a:pt x="91" y="75"/>
                    <a:pt x="92" y="76"/>
                  </a:cubicBezTo>
                  <a:cubicBezTo>
                    <a:pt x="93" y="77"/>
                    <a:pt x="93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5"/>
                    <a:pt x="7" y="25"/>
                    <a:pt x="7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7" y="28"/>
                    <a:pt x="7" y="28"/>
                    <a:pt x="8" y="28"/>
                  </a:cubicBezTo>
                  <a:cubicBezTo>
                    <a:pt x="8" y="29"/>
                    <a:pt x="10" y="30"/>
                    <a:pt x="13" y="32"/>
                  </a:cubicBezTo>
                  <a:cubicBezTo>
                    <a:pt x="32" y="44"/>
                    <a:pt x="92" y="81"/>
                    <a:pt x="92" y="81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2" y="78"/>
                    <a:pt x="92" y="78"/>
                    <a:pt x="91" y="77"/>
                  </a:cubicBezTo>
                  <a:cubicBezTo>
                    <a:pt x="84" y="74"/>
                    <a:pt x="63" y="62"/>
                    <a:pt x="43" y="51"/>
                  </a:cubicBezTo>
                  <a:cubicBezTo>
                    <a:pt x="33" y="46"/>
                    <a:pt x="24" y="40"/>
                    <a:pt x="17" y="36"/>
                  </a:cubicBezTo>
                  <a:cubicBezTo>
                    <a:pt x="10" y="32"/>
                    <a:pt x="5" y="30"/>
                    <a:pt x="5" y="30"/>
                  </a:cubicBezTo>
                  <a:cubicBezTo>
                    <a:pt x="5" y="29"/>
                    <a:pt x="4" y="29"/>
                    <a:pt x="3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3"/>
                    <a:pt x="7" y="35"/>
                    <a:pt x="10" y="37"/>
                  </a:cubicBezTo>
                  <a:cubicBezTo>
                    <a:pt x="30" y="50"/>
                    <a:pt x="90" y="86"/>
                    <a:pt x="90" y="86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4" y="36"/>
                    <a:pt x="3" y="36"/>
                    <a:pt x="3" y="36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6" y="41"/>
                    <a:pt x="9" y="43"/>
                  </a:cubicBezTo>
                  <a:cubicBezTo>
                    <a:pt x="19" y="49"/>
                    <a:pt x="38" y="60"/>
                    <a:pt x="54" y="70"/>
                  </a:cubicBezTo>
                  <a:cubicBezTo>
                    <a:pt x="62" y="75"/>
                    <a:pt x="70" y="80"/>
                    <a:pt x="76" y="83"/>
                  </a:cubicBezTo>
                  <a:cubicBezTo>
                    <a:pt x="78" y="85"/>
                    <a:pt x="81" y="86"/>
                    <a:pt x="82" y="87"/>
                  </a:cubicBezTo>
                  <a:cubicBezTo>
                    <a:pt x="83" y="88"/>
                    <a:pt x="84" y="88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4" y="88"/>
                    <a:pt x="84" y="89"/>
                    <a:pt x="84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7"/>
                    <a:pt x="84" y="87"/>
                    <a:pt x="84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7"/>
                    <a:pt x="84" y="87"/>
                    <a:pt x="84" y="87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2" y="40"/>
                    <a:pt x="2" y="40"/>
                  </a:cubicBezTo>
                  <a:cubicBezTo>
                    <a:pt x="2" y="41"/>
                    <a:pt x="1" y="41"/>
                    <a:pt x="1" y="41"/>
                  </a:cubicBezTo>
                  <a:cubicBezTo>
                    <a:pt x="1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3"/>
                    <a:pt x="3" y="43"/>
                    <a:pt x="4" y="44"/>
                  </a:cubicBezTo>
                  <a:cubicBezTo>
                    <a:pt x="9" y="47"/>
                    <a:pt x="29" y="59"/>
                    <a:pt x="47" y="70"/>
                  </a:cubicBezTo>
                  <a:cubicBezTo>
                    <a:pt x="56" y="75"/>
                    <a:pt x="65" y="81"/>
                    <a:pt x="71" y="85"/>
                  </a:cubicBezTo>
                  <a:cubicBezTo>
                    <a:pt x="75" y="87"/>
                    <a:pt x="77" y="89"/>
                    <a:pt x="79" y="90"/>
                  </a:cubicBezTo>
                  <a:cubicBezTo>
                    <a:pt x="80" y="91"/>
                    <a:pt x="81" y="91"/>
                    <a:pt x="81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2" y="92"/>
                    <a:pt x="82" y="92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45"/>
                    <a:pt x="1" y="45"/>
                    <a:pt x="0" y="46"/>
                  </a:cubicBezTo>
                  <a:cubicBezTo>
                    <a:pt x="0" y="47"/>
                    <a:pt x="0" y="48"/>
                    <a:pt x="1" y="48"/>
                  </a:cubicBezTo>
                  <a:cubicBezTo>
                    <a:pt x="1" y="48"/>
                    <a:pt x="5" y="51"/>
                    <a:pt x="13" y="55"/>
                  </a:cubicBezTo>
                  <a:cubicBezTo>
                    <a:pt x="24" y="62"/>
                    <a:pt x="40" y="72"/>
                    <a:pt x="54" y="81"/>
                  </a:cubicBezTo>
                  <a:cubicBezTo>
                    <a:pt x="60" y="85"/>
                    <a:pt x="67" y="89"/>
                    <a:pt x="71" y="91"/>
                  </a:cubicBezTo>
                  <a:cubicBezTo>
                    <a:pt x="73" y="93"/>
                    <a:pt x="75" y="94"/>
                    <a:pt x="76" y="95"/>
                  </a:cubicBezTo>
                  <a:cubicBezTo>
                    <a:pt x="77" y="95"/>
                    <a:pt x="77" y="96"/>
                    <a:pt x="78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5"/>
                    <a:pt x="78" y="95"/>
                    <a:pt x="78" y="95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5"/>
                    <a:pt x="78" y="95"/>
                    <a:pt x="78" y="95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4"/>
                    <a:pt x="78" y="94"/>
                    <a:pt x="78" y="94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4"/>
                    <a:pt x="78" y="94"/>
                    <a:pt x="78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0"/>
                    <a:pt x="0" y="51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4"/>
                    <a:pt x="3" y="55"/>
                    <a:pt x="5" y="57"/>
                  </a:cubicBezTo>
                  <a:cubicBezTo>
                    <a:pt x="14" y="62"/>
                    <a:pt x="31" y="72"/>
                    <a:pt x="45" y="81"/>
                  </a:cubicBezTo>
                  <a:cubicBezTo>
                    <a:pt x="53" y="85"/>
                    <a:pt x="60" y="89"/>
                    <a:pt x="65" y="92"/>
                  </a:cubicBezTo>
                  <a:cubicBezTo>
                    <a:pt x="67" y="94"/>
                    <a:pt x="69" y="95"/>
                    <a:pt x="70" y="96"/>
                  </a:cubicBezTo>
                  <a:cubicBezTo>
                    <a:pt x="71" y="97"/>
                    <a:pt x="72" y="97"/>
                    <a:pt x="72" y="9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5"/>
                    <a:pt x="1" y="56"/>
                  </a:cubicBezTo>
                  <a:cubicBezTo>
                    <a:pt x="1" y="56"/>
                    <a:pt x="0" y="56"/>
                    <a:pt x="0" y="57"/>
                  </a:cubicBezTo>
                  <a:cubicBezTo>
                    <a:pt x="0" y="57"/>
                    <a:pt x="1" y="57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2" y="58"/>
                    <a:pt x="2" y="59"/>
                  </a:cubicBezTo>
                  <a:cubicBezTo>
                    <a:pt x="12" y="65"/>
                    <a:pt x="68" y="100"/>
                    <a:pt x="68" y="100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54" y="89"/>
                    <a:pt x="38" y="80"/>
                  </a:cubicBezTo>
                  <a:cubicBezTo>
                    <a:pt x="30" y="76"/>
                    <a:pt x="22" y="72"/>
                    <a:pt x="16" y="69"/>
                  </a:cubicBezTo>
                  <a:cubicBezTo>
                    <a:pt x="13" y="67"/>
                    <a:pt x="10" y="66"/>
                    <a:pt x="8" y="65"/>
                  </a:cubicBezTo>
                  <a:cubicBezTo>
                    <a:pt x="7" y="64"/>
                    <a:pt x="6" y="64"/>
                    <a:pt x="5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5"/>
                    <a:pt x="2" y="66"/>
                    <a:pt x="3" y="66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59" y="99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0" y="99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0" y="99"/>
                    <a:pt x="60" y="99"/>
                  </a:cubicBezTo>
                  <a:cubicBezTo>
                    <a:pt x="56" y="97"/>
                    <a:pt x="43" y="89"/>
                    <a:pt x="30" y="82"/>
                  </a:cubicBezTo>
                  <a:cubicBezTo>
                    <a:pt x="24" y="79"/>
                    <a:pt x="18" y="75"/>
                    <a:pt x="13" y="73"/>
                  </a:cubicBezTo>
                  <a:cubicBezTo>
                    <a:pt x="11" y="71"/>
                    <a:pt x="9" y="70"/>
                    <a:pt x="7" y="70"/>
                  </a:cubicBezTo>
                  <a:cubicBezTo>
                    <a:pt x="6" y="69"/>
                    <a:pt x="6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3" y="70"/>
                    <a:pt x="3" y="71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4" y="72"/>
                    <a:pt x="5" y="73"/>
                    <a:pt x="7" y="74"/>
                  </a:cubicBezTo>
                  <a:cubicBezTo>
                    <a:pt x="13" y="78"/>
                    <a:pt x="25" y="85"/>
                    <a:pt x="36" y="91"/>
                  </a:cubicBezTo>
                  <a:cubicBezTo>
                    <a:pt x="41" y="94"/>
                    <a:pt x="46" y="97"/>
                    <a:pt x="50" y="99"/>
                  </a:cubicBezTo>
                  <a:cubicBezTo>
                    <a:pt x="51" y="100"/>
                    <a:pt x="53" y="101"/>
                    <a:pt x="54" y="102"/>
                  </a:cubicBezTo>
                  <a:cubicBezTo>
                    <a:pt x="54" y="102"/>
                    <a:pt x="55" y="103"/>
                    <a:pt x="55" y="103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6" y="77"/>
                    <a:pt x="7" y="78"/>
                    <a:pt x="8" y="79"/>
                  </a:cubicBezTo>
                  <a:cubicBezTo>
                    <a:pt x="18" y="85"/>
                    <a:pt x="47" y="103"/>
                    <a:pt x="47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7" y="100"/>
                    <a:pt x="47" y="100"/>
                    <a:pt x="47" y="101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7" y="100"/>
                    <a:pt x="46" y="100"/>
                  </a:cubicBezTo>
                  <a:cubicBezTo>
                    <a:pt x="43" y="99"/>
                    <a:pt x="37" y="96"/>
                    <a:pt x="31" y="94"/>
                  </a:cubicBezTo>
                  <a:cubicBezTo>
                    <a:pt x="28" y="93"/>
                    <a:pt x="26" y="92"/>
                    <a:pt x="24" y="91"/>
                  </a:cubicBezTo>
                  <a:cubicBezTo>
                    <a:pt x="23" y="91"/>
                    <a:pt x="22" y="90"/>
                    <a:pt x="21" y="90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19" y="90"/>
                    <a:pt x="19" y="90"/>
                    <a:pt x="19" y="90"/>
                  </a:cubicBezTo>
                  <a:cubicBezTo>
                    <a:pt x="19" y="90"/>
                    <a:pt x="19" y="90"/>
                    <a:pt x="18" y="90"/>
                  </a:cubicBezTo>
                  <a:cubicBezTo>
                    <a:pt x="18" y="91"/>
                    <a:pt x="18" y="92"/>
                    <a:pt x="19" y="92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2" y="100"/>
                    <a:pt x="32" y="100"/>
                    <a:pt x="33" y="99"/>
                  </a:cubicBezTo>
                  <a:cubicBezTo>
                    <a:pt x="33" y="98"/>
                    <a:pt x="33" y="98"/>
                    <a:pt x="32" y="9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5"/>
            <p:cNvSpPr/>
            <p:nvPr/>
          </p:nvSpPr>
          <p:spPr bwMode="auto">
            <a:xfrm>
              <a:off x="4730751" y="1646238"/>
              <a:ext cx="98425" cy="142875"/>
            </a:xfrm>
            <a:custGeom>
              <a:avLst/>
              <a:gdLst>
                <a:gd name="T0" fmla="*/ 12 w 63"/>
                <a:gd name="T1" fmla="*/ 78 h 91"/>
                <a:gd name="T2" fmla="*/ 6 w 63"/>
                <a:gd name="T3" fmla="*/ 71 h 91"/>
                <a:gd name="T4" fmla="*/ 4 w 63"/>
                <a:gd name="T5" fmla="*/ 59 h 91"/>
                <a:gd name="T6" fmla="*/ 4 w 63"/>
                <a:gd name="T7" fmla="*/ 59 h 91"/>
                <a:gd name="T8" fmla="*/ 5 w 63"/>
                <a:gd name="T9" fmla="*/ 49 h 91"/>
                <a:gd name="T10" fmla="*/ 5 w 63"/>
                <a:gd name="T11" fmla="*/ 40 h 91"/>
                <a:gd name="T12" fmla="*/ 7 w 63"/>
                <a:gd name="T13" fmla="*/ 36 h 91"/>
                <a:gd name="T14" fmla="*/ 5 w 63"/>
                <a:gd name="T15" fmla="*/ 37 h 91"/>
                <a:gd name="T16" fmla="*/ 8 w 63"/>
                <a:gd name="T17" fmla="*/ 31 h 91"/>
                <a:gd name="T18" fmla="*/ 11 w 63"/>
                <a:gd name="T19" fmla="*/ 27 h 91"/>
                <a:gd name="T20" fmla="*/ 13 w 63"/>
                <a:gd name="T21" fmla="*/ 26 h 91"/>
                <a:gd name="T22" fmla="*/ 11 w 63"/>
                <a:gd name="T23" fmla="*/ 24 h 91"/>
                <a:gd name="T24" fmla="*/ 15 w 63"/>
                <a:gd name="T25" fmla="*/ 19 h 91"/>
                <a:gd name="T26" fmla="*/ 19 w 63"/>
                <a:gd name="T27" fmla="*/ 17 h 91"/>
                <a:gd name="T28" fmla="*/ 18 w 63"/>
                <a:gd name="T29" fmla="*/ 16 h 91"/>
                <a:gd name="T30" fmla="*/ 23 w 63"/>
                <a:gd name="T31" fmla="*/ 11 h 91"/>
                <a:gd name="T32" fmla="*/ 28 w 63"/>
                <a:gd name="T33" fmla="*/ 11 h 91"/>
                <a:gd name="T34" fmla="*/ 27 w 63"/>
                <a:gd name="T35" fmla="*/ 9 h 91"/>
                <a:gd name="T36" fmla="*/ 33 w 63"/>
                <a:gd name="T37" fmla="*/ 6 h 91"/>
                <a:gd name="T38" fmla="*/ 38 w 63"/>
                <a:gd name="T39" fmla="*/ 7 h 91"/>
                <a:gd name="T40" fmla="*/ 36 w 63"/>
                <a:gd name="T41" fmla="*/ 5 h 91"/>
                <a:gd name="T42" fmla="*/ 45 w 63"/>
                <a:gd name="T43" fmla="*/ 3 h 91"/>
                <a:gd name="T44" fmla="*/ 50 w 63"/>
                <a:gd name="T45" fmla="*/ 4 h 91"/>
                <a:gd name="T46" fmla="*/ 48 w 63"/>
                <a:gd name="T47" fmla="*/ 1 h 91"/>
                <a:gd name="T48" fmla="*/ 63 w 63"/>
                <a:gd name="T49" fmla="*/ 2 h 91"/>
                <a:gd name="T50" fmla="*/ 61 w 63"/>
                <a:gd name="T51" fmla="*/ 5 h 91"/>
                <a:gd name="T52" fmla="*/ 46 w 63"/>
                <a:gd name="T53" fmla="*/ 1 h 91"/>
                <a:gd name="T54" fmla="*/ 50 w 63"/>
                <a:gd name="T55" fmla="*/ 2 h 91"/>
                <a:gd name="T56" fmla="*/ 44 w 63"/>
                <a:gd name="T57" fmla="*/ 5 h 91"/>
                <a:gd name="T58" fmla="*/ 35 w 63"/>
                <a:gd name="T59" fmla="*/ 5 h 91"/>
                <a:gd name="T60" fmla="*/ 38 w 63"/>
                <a:gd name="T61" fmla="*/ 4 h 91"/>
                <a:gd name="T62" fmla="*/ 32 w 63"/>
                <a:gd name="T63" fmla="*/ 8 h 91"/>
                <a:gd name="T64" fmla="*/ 26 w 63"/>
                <a:gd name="T65" fmla="*/ 9 h 91"/>
                <a:gd name="T66" fmla="*/ 27 w 63"/>
                <a:gd name="T67" fmla="*/ 9 h 91"/>
                <a:gd name="T68" fmla="*/ 21 w 63"/>
                <a:gd name="T69" fmla="*/ 14 h 91"/>
                <a:gd name="T70" fmla="*/ 16 w 63"/>
                <a:gd name="T71" fmla="*/ 16 h 91"/>
                <a:gd name="T72" fmla="*/ 18 w 63"/>
                <a:gd name="T73" fmla="*/ 15 h 91"/>
                <a:gd name="T74" fmla="*/ 13 w 63"/>
                <a:gd name="T75" fmla="*/ 21 h 91"/>
                <a:gd name="T76" fmla="*/ 10 w 63"/>
                <a:gd name="T77" fmla="*/ 24 h 91"/>
                <a:gd name="T78" fmla="*/ 12 w 63"/>
                <a:gd name="T79" fmla="*/ 24 h 91"/>
                <a:gd name="T80" fmla="*/ 9 w 63"/>
                <a:gd name="T81" fmla="*/ 29 h 91"/>
                <a:gd name="T82" fmla="*/ 7 w 63"/>
                <a:gd name="T83" fmla="*/ 33 h 91"/>
                <a:gd name="T84" fmla="*/ 3 w 63"/>
                <a:gd name="T85" fmla="*/ 34 h 91"/>
                <a:gd name="T86" fmla="*/ 3 w 63"/>
                <a:gd name="T87" fmla="*/ 41 h 91"/>
                <a:gd name="T88" fmla="*/ 3 w 63"/>
                <a:gd name="T89" fmla="*/ 41 h 91"/>
                <a:gd name="T90" fmla="*/ 4 w 63"/>
                <a:gd name="T91" fmla="*/ 48 h 91"/>
                <a:gd name="T92" fmla="*/ 2 w 63"/>
                <a:gd name="T93" fmla="*/ 54 h 91"/>
                <a:gd name="T94" fmla="*/ 2 w 63"/>
                <a:gd name="T95" fmla="*/ 65 h 91"/>
                <a:gd name="T96" fmla="*/ 4 w 63"/>
                <a:gd name="T97" fmla="*/ 73 h 91"/>
                <a:gd name="T98" fmla="*/ 10 w 63"/>
                <a:gd name="T99" fmla="*/ 81 h 91"/>
                <a:gd name="T100" fmla="*/ 20 w 63"/>
                <a:gd name="T10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3" h="91">
                  <a:moveTo>
                    <a:pt x="19" y="88"/>
                  </a:moveTo>
                  <a:cubicBezTo>
                    <a:pt x="16" y="86"/>
                    <a:pt x="16" y="86"/>
                    <a:pt x="16" y="86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2"/>
                    <a:pt x="8" y="72"/>
                    <a:pt x="8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6" y="65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3"/>
                    <a:pt x="4" y="52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6" y="48"/>
                    <a:pt x="6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5"/>
                    <a:pt x="6" y="35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2"/>
                    <a:pt x="9" y="32"/>
                    <a:pt x="9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1" y="27"/>
                    <a:pt x="11" y="27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6" y="20"/>
                    <a:pt x="15" y="20"/>
                  </a:cubicBezTo>
                  <a:cubicBezTo>
                    <a:pt x="15" y="20"/>
                    <a:pt x="15" y="19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1"/>
                    <a:pt x="23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0"/>
                  </a:cubicBezTo>
                  <a:cubicBezTo>
                    <a:pt x="29" y="10"/>
                    <a:pt x="29" y="9"/>
                    <a:pt x="2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4" y="8"/>
                    <a:pt x="34" y="7"/>
                  </a:cubicBezTo>
                  <a:cubicBezTo>
                    <a:pt x="34" y="7"/>
                    <a:pt x="33" y="6"/>
                    <a:pt x="33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9" y="7"/>
                    <a:pt x="39" y="6"/>
                  </a:cubicBezTo>
                  <a:cubicBezTo>
                    <a:pt x="39" y="6"/>
                    <a:pt x="39" y="5"/>
                    <a:pt x="38" y="5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6" y="4"/>
                    <a:pt x="46" y="4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2" y="3"/>
                    <a:pt x="51" y="2"/>
                    <a:pt x="51" y="2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5"/>
                    <a:pt x="63" y="5"/>
                    <a:pt x="63" y="4"/>
                  </a:cubicBezTo>
                  <a:cubicBezTo>
                    <a:pt x="63" y="3"/>
                    <a:pt x="63" y="3"/>
                    <a:pt x="63" y="2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9" y="0"/>
                    <a:pt x="59" y="0"/>
                    <a:pt x="58" y="1"/>
                  </a:cubicBezTo>
                  <a:cubicBezTo>
                    <a:pt x="58" y="2"/>
                    <a:pt x="58" y="3"/>
                    <a:pt x="59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0"/>
                    <a:pt x="47" y="0"/>
                    <a:pt x="46" y="1"/>
                  </a:cubicBezTo>
                  <a:cubicBezTo>
                    <a:pt x="46" y="1"/>
                    <a:pt x="46" y="2"/>
                    <a:pt x="47" y="2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1" y="1"/>
                    <a:pt x="41" y="2"/>
                  </a:cubicBezTo>
                  <a:cubicBezTo>
                    <a:pt x="40" y="2"/>
                    <a:pt x="41" y="3"/>
                    <a:pt x="41" y="3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4"/>
                    <a:pt x="35" y="4"/>
                    <a:pt x="35" y="5"/>
                  </a:cubicBezTo>
                  <a:cubicBezTo>
                    <a:pt x="35" y="5"/>
                    <a:pt x="35" y="6"/>
                    <a:pt x="35" y="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9" y="7"/>
                    <a:pt x="30" y="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9"/>
                    <a:pt x="26" y="9"/>
                  </a:cubicBezTo>
                  <a:cubicBezTo>
                    <a:pt x="26" y="10"/>
                    <a:pt x="26" y="10"/>
                    <a:pt x="26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0" y="12"/>
                    <a:pt x="20" y="12"/>
                  </a:cubicBezTo>
                  <a:cubicBezTo>
                    <a:pt x="20" y="13"/>
                    <a:pt x="21" y="13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6" y="15"/>
                    <a:pt x="16" y="16"/>
                  </a:cubicBezTo>
                  <a:cubicBezTo>
                    <a:pt x="17" y="16"/>
                    <a:pt x="17" y="17"/>
                    <a:pt x="17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20"/>
                  </a:cubicBezTo>
                  <a:cubicBezTo>
                    <a:pt x="12" y="20"/>
                    <a:pt x="12" y="21"/>
                    <a:pt x="12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3" y="36"/>
                    <a:pt x="4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2" y="48"/>
                    <a:pt x="3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2"/>
                    <a:pt x="4" y="72"/>
                    <a:pt x="4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91"/>
                    <a:pt x="19" y="90"/>
                    <a:pt x="20" y="90"/>
                  </a:cubicBezTo>
                  <a:cubicBezTo>
                    <a:pt x="20" y="89"/>
                    <a:pt x="20" y="88"/>
                    <a:pt x="19" y="8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6"/>
            <p:cNvSpPr/>
            <p:nvPr/>
          </p:nvSpPr>
          <p:spPr bwMode="auto">
            <a:xfrm>
              <a:off x="4762501" y="1651000"/>
              <a:ext cx="136525" cy="161925"/>
            </a:xfrm>
            <a:custGeom>
              <a:avLst/>
              <a:gdLst>
                <a:gd name="T0" fmla="*/ 2 w 87"/>
                <a:gd name="T1" fmla="*/ 91 h 103"/>
                <a:gd name="T2" fmla="*/ 2 w 87"/>
                <a:gd name="T3" fmla="*/ 91 h 103"/>
                <a:gd name="T4" fmla="*/ 2 w 87"/>
                <a:gd name="T5" fmla="*/ 91 h 103"/>
                <a:gd name="T6" fmla="*/ 27 w 87"/>
                <a:gd name="T7" fmla="*/ 101 h 103"/>
                <a:gd name="T8" fmla="*/ 27 w 87"/>
                <a:gd name="T9" fmla="*/ 98 h 103"/>
                <a:gd name="T10" fmla="*/ 36 w 87"/>
                <a:gd name="T11" fmla="*/ 99 h 103"/>
                <a:gd name="T12" fmla="*/ 43 w 87"/>
                <a:gd name="T13" fmla="*/ 98 h 103"/>
                <a:gd name="T14" fmla="*/ 50 w 87"/>
                <a:gd name="T15" fmla="*/ 96 h 103"/>
                <a:gd name="T16" fmla="*/ 55 w 87"/>
                <a:gd name="T17" fmla="*/ 94 h 103"/>
                <a:gd name="T18" fmla="*/ 60 w 87"/>
                <a:gd name="T19" fmla="*/ 92 h 103"/>
                <a:gd name="T20" fmla="*/ 65 w 87"/>
                <a:gd name="T21" fmla="*/ 89 h 103"/>
                <a:gd name="T22" fmla="*/ 68 w 87"/>
                <a:gd name="T23" fmla="*/ 86 h 103"/>
                <a:gd name="T24" fmla="*/ 73 w 87"/>
                <a:gd name="T25" fmla="*/ 82 h 103"/>
                <a:gd name="T26" fmla="*/ 75 w 87"/>
                <a:gd name="T27" fmla="*/ 80 h 103"/>
                <a:gd name="T28" fmla="*/ 78 w 87"/>
                <a:gd name="T29" fmla="*/ 76 h 103"/>
                <a:gd name="T30" fmla="*/ 80 w 87"/>
                <a:gd name="T31" fmla="*/ 73 h 103"/>
                <a:gd name="T32" fmla="*/ 83 w 87"/>
                <a:gd name="T33" fmla="*/ 63 h 103"/>
                <a:gd name="T34" fmla="*/ 85 w 87"/>
                <a:gd name="T35" fmla="*/ 60 h 103"/>
                <a:gd name="T36" fmla="*/ 85 w 87"/>
                <a:gd name="T37" fmla="*/ 55 h 103"/>
                <a:gd name="T38" fmla="*/ 85 w 87"/>
                <a:gd name="T39" fmla="*/ 48 h 103"/>
                <a:gd name="T40" fmla="*/ 83 w 87"/>
                <a:gd name="T41" fmla="*/ 38 h 103"/>
                <a:gd name="T42" fmla="*/ 81 w 87"/>
                <a:gd name="T43" fmla="*/ 27 h 103"/>
                <a:gd name="T44" fmla="*/ 66 w 87"/>
                <a:gd name="T45" fmla="*/ 8 h 103"/>
                <a:gd name="T46" fmla="*/ 62 w 87"/>
                <a:gd name="T47" fmla="*/ 6 h 103"/>
                <a:gd name="T48" fmla="*/ 53 w 87"/>
                <a:gd name="T49" fmla="*/ 1 h 103"/>
                <a:gd name="T50" fmla="*/ 53 w 87"/>
                <a:gd name="T51" fmla="*/ 1 h 103"/>
                <a:gd name="T52" fmla="*/ 53 w 87"/>
                <a:gd name="T53" fmla="*/ 2 h 103"/>
                <a:gd name="T54" fmla="*/ 53 w 87"/>
                <a:gd name="T55" fmla="*/ 3 h 103"/>
                <a:gd name="T56" fmla="*/ 63 w 87"/>
                <a:gd name="T57" fmla="*/ 10 h 103"/>
                <a:gd name="T58" fmla="*/ 63 w 87"/>
                <a:gd name="T59" fmla="*/ 10 h 103"/>
                <a:gd name="T60" fmla="*/ 65 w 87"/>
                <a:gd name="T61" fmla="*/ 9 h 103"/>
                <a:gd name="T62" fmla="*/ 76 w 87"/>
                <a:gd name="T63" fmla="*/ 27 h 103"/>
                <a:gd name="T64" fmla="*/ 81 w 87"/>
                <a:gd name="T65" fmla="*/ 39 h 103"/>
                <a:gd name="T66" fmla="*/ 81 w 87"/>
                <a:gd name="T67" fmla="*/ 45 h 103"/>
                <a:gd name="T68" fmla="*/ 83 w 87"/>
                <a:gd name="T69" fmla="*/ 57 h 103"/>
                <a:gd name="T70" fmla="*/ 83 w 87"/>
                <a:gd name="T71" fmla="*/ 61 h 103"/>
                <a:gd name="T72" fmla="*/ 81 w 87"/>
                <a:gd name="T73" fmla="*/ 64 h 103"/>
                <a:gd name="T74" fmla="*/ 81 w 87"/>
                <a:gd name="T75" fmla="*/ 69 h 103"/>
                <a:gd name="T76" fmla="*/ 78 w 87"/>
                <a:gd name="T77" fmla="*/ 72 h 103"/>
                <a:gd name="T78" fmla="*/ 76 w 87"/>
                <a:gd name="T79" fmla="*/ 75 h 103"/>
                <a:gd name="T80" fmla="*/ 74 w 87"/>
                <a:gd name="T81" fmla="*/ 78 h 103"/>
                <a:gd name="T82" fmla="*/ 66 w 87"/>
                <a:gd name="T83" fmla="*/ 87 h 103"/>
                <a:gd name="T84" fmla="*/ 63 w 87"/>
                <a:gd name="T85" fmla="*/ 90 h 103"/>
                <a:gd name="T86" fmla="*/ 57 w 87"/>
                <a:gd name="T87" fmla="*/ 93 h 103"/>
                <a:gd name="T88" fmla="*/ 53 w 87"/>
                <a:gd name="T89" fmla="*/ 95 h 103"/>
                <a:gd name="T90" fmla="*/ 48 w 87"/>
                <a:gd name="T91" fmla="*/ 97 h 103"/>
                <a:gd name="T92" fmla="*/ 41 w 87"/>
                <a:gd name="T93" fmla="*/ 99 h 103"/>
                <a:gd name="T94" fmla="*/ 34 w 87"/>
                <a:gd name="T95" fmla="*/ 99 h 103"/>
                <a:gd name="T96" fmla="*/ 26 w 87"/>
                <a:gd name="T97" fmla="*/ 98 h 103"/>
                <a:gd name="T98" fmla="*/ 29 w 87"/>
                <a:gd name="T99" fmla="*/ 99 h 103"/>
                <a:gd name="T100" fmla="*/ 29 w 87"/>
                <a:gd name="T101" fmla="*/ 99 h 103"/>
                <a:gd name="T102" fmla="*/ 29 w 87"/>
                <a:gd name="T103" fmla="*/ 99 h 103"/>
                <a:gd name="T104" fmla="*/ 3 w 87"/>
                <a:gd name="T105" fmla="*/ 89 h 103"/>
                <a:gd name="T106" fmla="*/ 14 w 87"/>
                <a:gd name="T107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7" h="103">
                  <a:moveTo>
                    <a:pt x="14" y="96"/>
                  </a:moveTo>
                  <a:cubicBezTo>
                    <a:pt x="3" y="89"/>
                    <a:pt x="3" y="89"/>
                    <a:pt x="3" y="89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3" y="91"/>
                    <a:pt x="3" y="91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2"/>
                    <a:pt x="3" y="92"/>
                    <a:pt x="3" y="92"/>
                  </a:cubicBezTo>
                  <a:cubicBezTo>
                    <a:pt x="6" y="93"/>
                    <a:pt x="12" y="96"/>
                    <a:pt x="18" y="98"/>
                  </a:cubicBezTo>
                  <a:cubicBezTo>
                    <a:pt x="20" y="99"/>
                    <a:pt x="23" y="100"/>
                    <a:pt x="25" y="100"/>
                  </a:cubicBezTo>
                  <a:cubicBezTo>
                    <a:pt x="26" y="101"/>
                    <a:pt x="27" y="101"/>
                    <a:pt x="27" y="101"/>
                  </a:cubicBezTo>
                  <a:cubicBezTo>
                    <a:pt x="28" y="101"/>
                    <a:pt x="29" y="102"/>
                    <a:pt x="29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1"/>
                    <a:pt x="30" y="10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8" y="103"/>
                    <a:pt x="39" y="102"/>
                    <a:pt x="39" y="102"/>
                  </a:cubicBezTo>
                  <a:cubicBezTo>
                    <a:pt x="39" y="101"/>
                    <a:pt x="39" y="100"/>
                    <a:pt x="38" y="100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4" y="101"/>
                    <a:pt x="44" y="101"/>
                    <a:pt x="44" y="100"/>
                  </a:cubicBezTo>
                  <a:cubicBezTo>
                    <a:pt x="45" y="100"/>
                    <a:pt x="44" y="99"/>
                    <a:pt x="44" y="99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2" y="98"/>
                    <a:pt x="52" y="98"/>
                  </a:cubicBezTo>
                  <a:cubicBezTo>
                    <a:pt x="52" y="97"/>
                    <a:pt x="52" y="97"/>
                    <a:pt x="51" y="97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7"/>
                    <a:pt x="50" y="97"/>
                    <a:pt x="50" y="97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56" y="98"/>
                    <a:pt x="57" y="97"/>
                    <a:pt x="57" y="97"/>
                  </a:cubicBezTo>
                  <a:cubicBezTo>
                    <a:pt x="57" y="96"/>
                    <a:pt x="57" y="95"/>
                    <a:pt x="56" y="95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5"/>
                    <a:pt x="62" y="95"/>
                    <a:pt x="62" y="94"/>
                  </a:cubicBezTo>
                  <a:cubicBezTo>
                    <a:pt x="62" y="94"/>
                    <a:pt x="62" y="93"/>
                    <a:pt x="61" y="93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6" y="92"/>
                    <a:pt x="66" y="91"/>
                    <a:pt x="66" y="91"/>
                  </a:cubicBezTo>
                  <a:cubicBezTo>
                    <a:pt x="66" y="90"/>
                    <a:pt x="66" y="90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90"/>
                    <a:pt x="64" y="90"/>
                    <a:pt x="64" y="90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8" y="88"/>
                    <a:pt x="68" y="88"/>
                    <a:pt x="68" y="88"/>
                  </a:cubicBezTo>
                  <a:cubicBezTo>
                    <a:pt x="69" y="88"/>
                    <a:pt x="69" y="88"/>
                    <a:pt x="69" y="87"/>
                  </a:cubicBezTo>
                  <a:cubicBezTo>
                    <a:pt x="69" y="87"/>
                    <a:pt x="69" y="86"/>
                    <a:pt x="6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8" y="88"/>
                    <a:pt x="68" y="88"/>
                    <a:pt x="68" y="88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4" y="84"/>
                    <a:pt x="74" y="84"/>
                  </a:cubicBezTo>
                  <a:cubicBezTo>
                    <a:pt x="74" y="83"/>
                    <a:pt x="74" y="83"/>
                    <a:pt x="73" y="82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80"/>
                    <a:pt x="76" y="79"/>
                    <a:pt x="76" y="79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79" y="77"/>
                    <a:pt x="79" y="76"/>
                    <a:pt x="79" y="76"/>
                  </a:cubicBezTo>
                  <a:cubicBezTo>
                    <a:pt x="79" y="75"/>
                    <a:pt x="78" y="75"/>
                    <a:pt x="78" y="75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0" y="73"/>
                    <a:pt x="80" y="72"/>
                  </a:cubicBezTo>
                  <a:cubicBezTo>
                    <a:pt x="80" y="72"/>
                    <a:pt x="80" y="71"/>
                    <a:pt x="80" y="71"/>
                  </a:cubicBezTo>
                  <a:cubicBezTo>
                    <a:pt x="79" y="71"/>
                    <a:pt x="79" y="71"/>
                    <a:pt x="79" y="71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2" y="69"/>
                    <a:pt x="82" y="68"/>
                    <a:pt x="81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3" y="63"/>
                    <a:pt x="82" y="62"/>
                    <a:pt x="82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85" y="60"/>
                    <a:pt x="85" y="60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6" y="55"/>
                    <a:pt x="85" y="55"/>
                    <a:pt x="85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7" y="50"/>
                    <a:pt x="87" y="49"/>
                    <a:pt x="86" y="49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84" y="44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39"/>
                    <a:pt x="84" y="39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4" y="35"/>
                    <a:pt x="84" y="34"/>
                    <a:pt x="84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6"/>
                    <a:pt x="80" y="26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6" y="8"/>
                    <a:pt x="66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7"/>
                    <a:pt x="64" y="7"/>
                    <a:pt x="62" y="6"/>
                  </a:cubicBezTo>
                  <a:cubicBezTo>
                    <a:pt x="61" y="5"/>
                    <a:pt x="58" y="4"/>
                    <a:pt x="56" y="3"/>
                  </a:cubicBezTo>
                  <a:cubicBezTo>
                    <a:pt x="56" y="2"/>
                    <a:pt x="55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1"/>
                    <a:pt x="53" y="0"/>
                    <a:pt x="53" y="0"/>
                  </a:cubicBezTo>
                  <a:cubicBezTo>
                    <a:pt x="52" y="0"/>
                    <a:pt x="51" y="1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3" y="3"/>
                  </a:cubicBezTo>
                  <a:cubicBezTo>
                    <a:pt x="54" y="4"/>
                    <a:pt x="57" y="6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9"/>
                    <a:pt x="63" y="10"/>
                    <a:pt x="63" y="1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81" y="40"/>
                    <a:pt x="81" y="40"/>
                    <a:pt x="82" y="41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1" y="44"/>
                    <a:pt x="81" y="44"/>
                    <a:pt x="81" y="45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2" y="56"/>
                    <a:pt x="83" y="56"/>
                    <a:pt x="83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2" y="60"/>
                    <a:pt x="82" y="60"/>
                    <a:pt x="83" y="61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2"/>
                    <a:pt x="79" y="62"/>
                    <a:pt x="80" y="63"/>
                  </a:cubicBezTo>
                  <a:cubicBezTo>
                    <a:pt x="80" y="63"/>
                    <a:pt x="80" y="64"/>
                    <a:pt x="80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9"/>
                    <a:pt x="79" y="69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3"/>
                    <a:pt x="78" y="73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5" y="75"/>
                    <a:pt x="75" y="75"/>
                    <a:pt x="75" y="76"/>
                  </a:cubicBezTo>
                  <a:cubicBezTo>
                    <a:pt x="75" y="76"/>
                    <a:pt x="76" y="76"/>
                    <a:pt x="76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9"/>
                  </a:cubicBezTo>
                  <a:cubicBezTo>
                    <a:pt x="73" y="79"/>
                    <a:pt x="73" y="79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3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7"/>
                  </a:cubicBezTo>
                  <a:cubicBezTo>
                    <a:pt x="66" y="87"/>
                    <a:pt x="66" y="88"/>
                    <a:pt x="66" y="88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7"/>
                    <a:pt x="68" y="87"/>
                    <a:pt x="68" y="87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3" y="91"/>
                    <a:pt x="63" y="91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2"/>
                    <a:pt x="58" y="92"/>
                    <a:pt x="57" y="93"/>
                  </a:cubicBezTo>
                  <a:cubicBezTo>
                    <a:pt x="57" y="93"/>
                    <a:pt x="58" y="94"/>
                    <a:pt x="58" y="94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3" y="96"/>
                    <a:pt x="53" y="96"/>
                    <a:pt x="53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5" y="95"/>
                    <a:pt x="55" y="95"/>
                    <a:pt x="55" y="95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9" y="96"/>
                    <a:pt x="48" y="96"/>
                    <a:pt x="48" y="97"/>
                  </a:cubicBezTo>
                  <a:cubicBezTo>
                    <a:pt x="48" y="97"/>
                    <a:pt x="48" y="98"/>
                    <a:pt x="49" y="98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1" y="98"/>
                    <a:pt x="41" y="98"/>
                    <a:pt x="41" y="99"/>
                  </a:cubicBezTo>
                  <a:cubicBezTo>
                    <a:pt x="40" y="99"/>
                    <a:pt x="41" y="100"/>
                    <a:pt x="41" y="100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8"/>
                    <a:pt x="34" y="99"/>
                    <a:pt x="34" y="99"/>
                  </a:cubicBezTo>
                  <a:cubicBezTo>
                    <a:pt x="34" y="100"/>
                    <a:pt x="34" y="100"/>
                    <a:pt x="34" y="101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26" y="97"/>
                    <a:pt x="26" y="98"/>
                    <a:pt x="26" y="98"/>
                  </a:cubicBezTo>
                  <a:cubicBezTo>
                    <a:pt x="25" y="99"/>
                    <a:pt x="25" y="100"/>
                    <a:pt x="26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8" y="99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99"/>
                    <a:pt x="28" y="99"/>
                    <a:pt x="28" y="99"/>
                  </a:cubicBezTo>
                  <a:cubicBezTo>
                    <a:pt x="24" y="97"/>
                    <a:pt x="18" y="95"/>
                    <a:pt x="13" y="93"/>
                  </a:cubicBezTo>
                  <a:cubicBezTo>
                    <a:pt x="10" y="92"/>
                    <a:pt x="8" y="91"/>
                    <a:pt x="6" y="90"/>
                  </a:cubicBezTo>
                  <a:cubicBezTo>
                    <a:pt x="5" y="90"/>
                    <a:pt x="4" y="89"/>
                    <a:pt x="4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90"/>
                    <a:pt x="1" y="91"/>
                    <a:pt x="1" y="91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3" y="99"/>
                    <a:pt x="14" y="99"/>
                    <a:pt x="14" y="98"/>
                  </a:cubicBezTo>
                  <a:cubicBezTo>
                    <a:pt x="15" y="97"/>
                    <a:pt x="14" y="96"/>
                    <a:pt x="14" y="9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7"/>
            <p:cNvSpPr/>
            <p:nvPr/>
          </p:nvSpPr>
          <p:spPr bwMode="auto">
            <a:xfrm>
              <a:off x="5030788" y="914400"/>
              <a:ext cx="96838" cy="77788"/>
            </a:xfrm>
            <a:custGeom>
              <a:avLst/>
              <a:gdLst>
                <a:gd name="T0" fmla="*/ 2 w 62"/>
                <a:gd name="T1" fmla="*/ 9 h 49"/>
                <a:gd name="T2" fmla="*/ 2 w 62"/>
                <a:gd name="T3" fmla="*/ 11 h 49"/>
                <a:gd name="T4" fmla="*/ 2 w 62"/>
                <a:gd name="T5" fmla="*/ 11 h 49"/>
                <a:gd name="T6" fmla="*/ 1 w 62"/>
                <a:gd name="T7" fmla="*/ 11 h 49"/>
                <a:gd name="T8" fmla="*/ 43 w 62"/>
                <a:gd name="T9" fmla="*/ 33 h 49"/>
                <a:gd name="T10" fmla="*/ 14 w 62"/>
                <a:gd name="T11" fmla="*/ 14 h 49"/>
                <a:gd name="T12" fmla="*/ 14 w 62"/>
                <a:gd name="T13" fmla="*/ 14 h 49"/>
                <a:gd name="T14" fmla="*/ 14 w 62"/>
                <a:gd name="T15" fmla="*/ 14 h 49"/>
                <a:gd name="T16" fmla="*/ 14 w 62"/>
                <a:gd name="T17" fmla="*/ 14 h 49"/>
                <a:gd name="T18" fmla="*/ 45 w 62"/>
                <a:gd name="T19" fmla="*/ 29 h 49"/>
                <a:gd name="T20" fmla="*/ 51 w 62"/>
                <a:gd name="T21" fmla="*/ 31 h 49"/>
                <a:gd name="T22" fmla="*/ 51 w 62"/>
                <a:gd name="T23" fmla="*/ 28 h 49"/>
                <a:gd name="T24" fmla="*/ 21 w 62"/>
                <a:gd name="T25" fmla="*/ 10 h 49"/>
                <a:gd name="T26" fmla="*/ 20 w 62"/>
                <a:gd name="T27" fmla="*/ 11 h 49"/>
                <a:gd name="T28" fmla="*/ 20 w 62"/>
                <a:gd name="T29" fmla="*/ 11 h 49"/>
                <a:gd name="T30" fmla="*/ 20 w 62"/>
                <a:gd name="T31" fmla="*/ 11 h 49"/>
                <a:gd name="T32" fmla="*/ 51 w 62"/>
                <a:gd name="T33" fmla="*/ 24 h 49"/>
                <a:gd name="T34" fmla="*/ 25 w 62"/>
                <a:gd name="T35" fmla="*/ 6 h 49"/>
                <a:gd name="T36" fmla="*/ 24 w 62"/>
                <a:gd name="T37" fmla="*/ 7 h 49"/>
                <a:gd name="T38" fmla="*/ 24 w 62"/>
                <a:gd name="T39" fmla="*/ 7 h 49"/>
                <a:gd name="T40" fmla="*/ 24 w 62"/>
                <a:gd name="T41" fmla="*/ 7 h 49"/>
                <a:gd name="T42" fmla="*/ 47 w 62"/>
                <a:gd name="T43" fmla="*/ 20 h 49"/>
                <a:gd name="T44" fmla="*/ 54 w 62"/>
                <a:gd name="T45" fmla="*/ 22 h 49"/>
                <a:gd name="T46" fmla="*/ 52 w 62"/>
                <a:gd name="T47" fmla="*/ 16 h 49"/>
                <a:gd name="T48" fmla="*/ 28 w 62"/>
                <a:gd name="T49" fmla="*/ 0 h 49"/>
                <a:gd name="T50" fmla="*/ 50 w 62"/>
                <a:gd name="T51" fmla="*/ 16 h 49"/>
                <a:gd name="T52" fmla="*/ 50 w 62"/>
                <a:gd name="T53" fmla="*/ 16 h 49"/>
                <a:gd name="T54" fmla="*/ 50 w 62"/>
                <a:gd name="T55" fmla="*/ 16 h 49"/>
                <a:gd name="T56" fmla="*/ 50 w 62"/>
                <a:gd name="T57" fmla="*/ 15 h 49"/>
                <a:gd name="T58" fmla="*/ 52 w 62"/>
                <a:gd name="T59" fmla="*/ 15 h 49"/>
                <a:gd name="T60" fmla="*/ 53 w 62"/>
                <a:gd name="T61" fmla="*/ 21 h 49"/>
                <a:gd name="T62" fmla="*/ 53 w 62"/>
                <a:gd name="T63" fmla="*/ 21 h 49"/>
                <a:gd name="T64" fmla="*/ 53 w 62"/>
                <a:gd name="T65" fmla="*/ 21 h 49"/>
                <a:gd name="T66" fmla="*/ 53 w 62"/>
                <a:gd name="T67" fmla="*/ 20 h 49"/>
                <a:gd name="T68" fmla="*/ 23 w 62"/>
                <a:gd name="T69" fmla="*/ 6 h 49"/>
                <a:gd name="T70" fmla="*/ 50 w 62"/>
                <a:gd name="T71" fmla="*/ 25 h 49"/>
                <a:gd name="T72" fmla="*/ 19 w 62"/>
                <a:gd name="T73" fmla="*/ 11 h 49"/>
                <a:gd name="T74" fmla="*/ 46 w 62"/>
                <a:gd name="T75" fmla="*/ 28 h 49"/>
                <a:gd name="T76" fmla="*/ 49 w 62"/>
                <a:gd name="T77" fmla="*/ 31 h 49"/>
                <a:gd name="T78" fmla="*/ 49 w 62"/>
                <a:gd name="T79" fmla="*/ 30 h 49"/>
                <a:gd name="T80" fmla="*/ 49 w 62"/>
                <a:gd name="T81" fmla="*/ 29 h 49"/>
                <a:gd name="T82" fmla="*/ 50 w 62"/>
                <a:gd name="T83" fmla="*/ 29 h 49"/>
                <a:gd name="T84" fmla="*/ 50 w 62"/>
                <a:gd name="T85" fmla="*/ 29 h 49"/>
                <a:gd name="T86" fmla="*/ 50 w 62"/>
                <a:gd name="T87" fmla="*/ 29 h 49"/>
                <a:gd name="T88" fmla="*/ 51 w 62"/>
                <a:gd name="T89" fmla="*/ 29 h 49"/>
                <a:gd name="T90" fmla="*/ 16 w 62"/>
                <a:gd name="T91" fmla="*/ 13 h 49"/>
                <a:gd name="T92" fmla="*/ 13 w 62"/>
                <a:gd name="T93" fmla="*/ 13 h 49"/>
                <a:gd name="T94" fmla="*/ 27 w 62"/>
                <a:gd name="T95" fmla="*/ 21 h 49"/>
                <a:gd name="T96" fmla="*/ 1 w 62"/>
                <a:gd name="T97" fmla="*/ 9 h 49"/>
                <a:gd name="T98" fmla="*/ 41 w 62"/>
                <a:gd name="T99" fmla="*/ 36 h 49"/>
                <a:gd name="T100" fmla="*/ 60 w 62"/>
                <a:gd name="T101" fmla="*/ 48 h 49"/>
                <a:gd name="T102" fmla="*/ 60 w 62"/>
                <a:gd name="T103" fmla="*/ 48 h 49"/>
                <a:gd name="T104" fmla="*/ 60 w 62"/>
                <a:gd name="T105" fmla="*/ 48 h 49"/>
                <a:gd name="T106" fmla="*/ 60 w 62"/>
                <a:gd name="T107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" h="49">
                  <a:moveTo>
                    <a:pt x="62" y="47"/>
                  </a:moveTo>
                  <a:cubicBezTo>
                    <a:pt x="62" y="47"/>
                    <a:pt x="62" y="47"/>
                    <a:pt x="62" y="47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1" y="46"/>
                    <a:pt x="61" y="45"/>
                  </a:cubicBezTo>
                  <a:cubicBezTo>
                    <a:pt x="52" y="40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3" y="12"/>
                    <a:pt x="4" y="12"/>
                  </a:cubicBezTo>
                  <a:cubicBezTo>
                    <a:pt x="10" y="15"/>
                    <a:pt x="21" y="21"/>
                    <a:pt x="30" y="26"/>
                  </a:cubicBezTo>
                  <a:cubicBezTo>
                    <a:pt x="35" y="29"/>
                    <a:pt x="40" y="31"/>
                    <a:pt x="43" y="33"/>
                  </a:cubicBezTo>
                  <a:cubicBezTo>
                    <a:pt x="46" y="35"/>
                    <a:pt x="48" y="36"/>
                    <a:pt x="48" y="36"/>
                  </a:cubicBezTo>
                  <a:cubicBezTo>
                    <a:pt x="49" y="37"/>
                    <a:pt x="50" y="36"/>
                    <a:pt x="50" y="36"/>
                  </a:cubicBezTo>
                  <a:cubicBezTo>
                    <a:pt x="50" y="35"/>
                    <a:pt x="50" y="34"/>
                    <a:pt x="49" y="3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5" y="15"/>
                    <a:pt x="16" y="16"/>
                  </a:cubicBezTo>
                  <a:cubicBezTo>
                    <a:pt x="20" y="18"/>
                    <a:pt x="29" y="21"/>
                    <a:pt x="36" y="25"/>
                  </a:cubicBezTo>
                  <a:cubicBezTo>
                    <a:pt x="39" y="26"/>
                    <a:pt x="43" y="28"/>
                    <a:pt x="45" y="29"/>
                  </a:cubicBezTo>
                  <a:cubicBezTo>
                    <a:pt x="47" y="30"/>
                    <a:pt x="48" y="30"/>
                    <a:pt x="49" y="31"/>
                  </a:cubicBezTo>
                  <a:cubicBezTo>
                    <a:pt x="49" y="31"/>
                    <a:pt x="49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29"/>
                    <a:pt x="51" y="29"/>
                    <a:pt x="51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48" y="26"/>
                    <a:pt x="41" y="22"/>
                    <a:pt x="34" y="18"/>
                  </a:cubicBezTo>
                  <a:cubicBezTo>
                    <a:pt x="30" y="16"/>
                    <a:pt x="27" y="14"/>
                    <a:pt x="24" y="12"/>
                  </a:cubicBezTo>
                  <a:cubicBezTo>
                    <a:pt x="23" y="12"/>
                    <a:pt x="22" y="11"/>
                    <a:pt x="22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1" y="25"/>
                    <a:pt x="51" y="25"/>
                    <a:pt x="51" y="24"/>
                  </a:cubicBezTo>
                  <a:cubicBezTo>
                    <a:pt x="52" y="24"/>
                    <a:pt x="52" y="23"/>
                    <a:pt x="51" y="23"/>
                  </a:cubicBezTo>
                  <a:cubicBezTo>
                    <a:pt x="51" y="23"/>
                    <a:pt x="44" y="19"/>
                    <a:pt x="38" y="15"/>
                  </a:cubicBezTo>
                  <a:cubicBezTo>
                    <a:pt x="34" y="13"/>
                    <a:pt x="31" y="10"/>
                    <a:pt x="28" y="9"/>
                  </a:cubicBezTo>
                  <a:cubicBezTo>
                    <a:pt x="27" y="8"/>
                    <a:pt x="26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30" y="12"/>
                    <a:pt x="37" y="15"/>
                  </a:cubicBezTo>
                  <a:cubicBezTo>
                    <a:pt x="41" y="17"/>
                    <a:pt x="44" y="19"/>
                    <a:pt x="47" y="20"/>
                  </a:cubicBezTo>
                  <a:cubicBezTo>
                    <a:pt x="49" y="21"/>
                    <a:pt x="50" y="21"/>
                    <a:pt x="51" y="22"/>
                  </a:cubicBezTo>
                  <a:cubicBezTo>
                    <a:pt x="51" y="22"/>
                    <a:pt x="52" y="22"/>
                    <a:pt x="52" y="22"/>
                  </a:cubicBezTo>
                  <a:cubicBezTo>
                    <a:pt x="52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7"/>
                    <a:pt x="52" y="17"/>
                    <a:pt x="52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5"/>
                    <a:pt x="52" y="15"/>
                    <a:pt x="52" y="15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1" y="13"/>
                    <a:pt x="49" y="12"/>
                    <a:pt x="46" y="11"/>
                  </a:cubicBezTo>
                  <a:cubicBezTo>
                    <a:pt x="39" y="6"/>
                    <a:pt x="28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6" y="1"/>
                    <a:pt x="27" y="2"/>
                    <a:pt x="27" y="2"/>
                  </a:cubicBezTo>
                  <a:cubicBezTo>
                    <a:pt x="27" y="2"/>
                    <a:pt x="33" y="6"/>
                    <a:pt x="39" y="9"/>
                  </a:cubicBezTo>
                  <a:cubicBezTo>
                    <a:pt x="42" y="11"/>
                    <a:pt x="45" y="13"/>
                    <a:pt x="47" y="14"/>
                  </a:cubicBezTo>
                  <a:cubicBezTo>
                    <a:pt x="48" y="15"/>
                    <a:pt x="49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2"/>
                    <a:pt x="24" y="2"/>
                    <a:pt x="23" y="3"/>
                  </a:cubicBezTo>
                  <a:cubicBezTo>
                    <a:pt x="23" y="3"/>
                    <a:pt x="23" y="4"/>
                    <a:pt x="24" y="4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20"/>
                    <a:pt x="51" y="19"/>
                  </a:cubicBezTo>
                  <a:cubicBezTo>
                    <a:pt x="48" y="18"/>
                    <a:pt x="41" y="14"/>
                    <a:pt x="35" y="11"/>
                  </a:cubicBezTo>
                  <a:cubicBezTo>
                    <a:pt x="29" y="8"/>
                    <a:pt x="24" y="6"/>
                    <a:pt x="24" y="6"/>
                  </a:cubicBezTo>
                  <a:cubicBezTo>
                    <a:pt x="24" y="6"/>
                    <a:pt x="23" y="6"/>
                    <a:pt x="23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9"/>
                    <a:pt x="26" y="10"/>
                    <a:pt x="29" y="12"/>
                  </a:cubicBezTo>
                  <a:cubicBezTo>
                    <a:pt x="37" y="17"/>
                    <a:pt x="50" y="25"/>
                    <a:pt x="50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19" y="10"/>
                    <a:pt x="19" y="10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2"/>
                    <a:pt x="20" y="13"/>
                    <a:pt x="21" y="13"/>
                  </a:cubicBezTo>
                  <a:cubicBezTo>
                    <a:pt x="25" y="16"/>
                    <a:pt x="32" y="20"/>
                    <a:pt x="38" y="24"/>
                  </a:cubicBezTo>
                  <a:cubicBezTo>
                    <a:pt x="41" y="25"/>
                    <a:pt x="44" y="27"/>
                    <a:pt x="46" y="28"/>
                  </a:cubicBezTo>
                  <a:cubicBezTo>
                    <a:pt x="47" y="29"/>
                    <a:pt x="48" y="30"/>
                    <a:pt x="49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30"/>
                    <a:pt x="49" y="30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0" y="28"/>
                    <a:pt x="47" y="27"/>
                    <a:pt x="44" y="26"/>
                  </a:cubicBezTo>
                  <a:cubicBezTo>
                    <a:pt x="38" y="23"/>
                    <a:pt x="31" y="20"/>
                    <a:pt x="26" y="17"/>
                  </a:cubicBezTo>
                  <a:cubicBezTo>
                    <a:pt x="23" y="16"/>
                    <a:pt x="20" y="15"/>
                    <a:pt x="18" y="14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4"/>
                    <a:pt x="14" y="15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38" y="28"/>
                    <a:pt x="27" y="21"/>
                  </a:cubicBezTo>
                  <a:cubicBezTo>
                    <a:pt x="21" y="18"/>
                    <a:pt x="15" y="15"/>
                    <a:pt x="11" y="13"/>
                  </a:cubicBezTo>
                  <a:cubicBezTo>
                    <a:pt x="8" y="12"/>
                    <a:pt x="6" y="11"/>
                    <a:pt x="5" y="10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2" y="9"/>
                    <a:pt x="2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4" y="13"/>
                    <a:pt x="10" y="17"/>
                  </a:cubicBezTo>
                  <a:cubicBezTo>
                    <a:pt x="18" y="22"/>
                    <a:pt x="31" y="30"/>
                    <a:pt x="41" y="36"/>
                  </a:cubicBezTo>
                  <a:cubicBezTo>
                    <a:pt x="47" y="40"/>
                    <a:pt x="51" y="43"/>
                    <a:pt x="55" y="45"/>
                  </a:cubicBezTo>
                  <a:cubicBezTo>
                    <a:pt x="57" y="46"/>
                    <a:pt x="58" y="47"/>
                    <a:pt x="59" y="47"/>
                  </a:cubicBezTo>
                  <a:cubicBezTo>
                    <a:pt x="59" y="48"/>
                    <a:pt x="60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0" y="48"/>
                    <a:pt x="60" y="49"/>
                    <a:pt x="61" y="49"/>
                  </a:cubicBezTo>
                  <a:cubicBezTo>
                    <a:pt x="62" y="49"/>
                    <a:pt x="62" y="48"/>
                    <a:pt x="62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8"/>
            <p:cNvSpPr/>
            <p:nvPr/>
          </p:nvSpPr>
          <p:spPr bwMode="auto">
            <a:xfrm>
              <a:off x="4970463" y="893763"/>
              <a:ext cx="47625" cy="33338"/>
            </a:xfrm>
            <a:custGeom>
              <a:avLst/>
              <a:gdLst>
                <a:gd name="T0" fmla="*/ 31 w 31"/>
                <a:gd name="T1" fmla="*/ 20 h 21"/>
                <a:gd name="T2" fmla="*/ 30 w 31"/>
                <a:gd name="T3" fmla="*/ 19 h 21"/>
                <a:gd name="T4" fmla="*/ 3 w 31"/>
                <a:gd name="T5" fmla="*/ 1 h 21"/>
                <a:gd name="T6" fmla="*/ 1 w 31"/>
                <a:gd name="T7" fmla="*/ 3 h 21"/>
                <a:gd name="T8" fmla="*/ 30 w 31"/>
                <a:gd name="T9" fmla="*/ 16 h 21"/>
                <a:gd name="T10" fmla="*/ 8 w 31"/>
                <a:gd name="T11" fmla="*/ 1 h 21"/>
                <a:gd name="T12" fmla="*/ 8 w 31"/>
                <a:gd name="T13" fmla="*/ 3 h 21"/>
                <a:gd name="T14" fmla="*/ 7 w 31"/>
                <a:gd name="T15" fmla="*/ 3 h 21"/>
                <a:gd name="T16" fmla="*/ 8 w 31"/>
                <a:gd name="T17" fmla="*/ 2 h 21"/>
                <a:gd name="T18" fmla="*/ 7 w 31"/>
                <a:gd name="T19" fmla="*/ 3 h 21"/>
                <a:gd name="T20" fmla="*/ 7 w 31"/>
                <a:gd name="T21" fmla="*/ 3 h 21"/>
                <a:gd name="T22" fmla="*/ 7 w 31"/>
                <a:gd name="T23" fmla="*/ 3 h 21"/>
                <a:gd name="T24" fmla="*/ 20 w 31"/>
                <a:gd name="T25" fmla="*/ 7 h 21"/>
                <a:gd name="T26" fmla="*/ 26 w 31"/>
                <a:gd name="T27" fmla="*/ 9 h 21"/>
                <a:gd name="T28" fmla="*/ 27 w 31"/>
                <a:gd name="T29" fmla="*/ 9 h 21"/>
                <a:gd name="T30" fmla="*/ 28 w 31"/>
                <a:gd name="T31" fmla="*/ 8 h 21"/>
                <a:gd name="T32" fmla="*/ 24 w 31"/>
                <a:gd name="T33" fmla="*/ 4 h 21"/>
                <a:gd name="T34" fmla="*/ 28 w 31"/>
                <a:gd name="T35" fmla="*/ 4 h 21"/>
                <a:gd name="T36" fmla="*/ 25 w 31"/>
                <a:gd name="T37" fmla="*/ 1 h 21"/>
                <a:gd name="T38" fmla="*/ 24 w 31"/>
                <a:gd name="T39" fmla="*/ 3 h 21"/>
                <a:gd name="T40" fmla="*/ 27 w 31"/>
                <a:gd name="T41" fmla="*/ 4 h 21"/>
                <a:gd name="T42" fmla="*/ 18 w 31"/>
                <a:gd name="T43" fmla="*/ 1 h 21"/>
                <a:gd name="T44" fmla="*/ 17 w 31"/>
                <a:gd name="T45" fmla="*/ 3 h 21"/>
                <a:gd name="T46" fmla="*/ 27 w 31"/>
                <a:gd name="T47" fmla="*/ 8 h 21"/>
                <a:gd name="T48" fmla="*/ 27 w 31"/>
                <a:gd name="T49" fmla="*/ 8 h 21"/>
                <a:gd name="T50" fmla="*/ 26 w 31"/>
                <a:gd name="T51" fmla="*/ 7 h 21"/>
                <a:gd name="T52" fmla="*/ 27 w 31"/>
                <a:gd name="T53" fmla="*/ 7 h 21"/>
                <a:gd name="T54" fmla="*/ 27 w 31"/>
                <a:gd name="T55" fmla="*/ 7 h 21"/>
                <a:gd name="T56" fmla="*/ 27 w 31"/>
                <a:gd name="T57" fmla="*/ 8 h 21"/>
                <a:gd name="T58" fmla="*/ 27 w 31"/>
                <a:gd name="T59" fmla="*/ 7 h 21"/>
                <a:gd name="T60" fmla="*/ 27 w 31"/>
                <a:gd name="T61" fmla="*/ 7 h 21"/>
                <a:gd name="T62" fmla="*/ 27 w 31"/>
                <a:gd name="T63" fmla="*/ 7 h 21"/>
                <a:gd name="T64" fmla="*/ 15 w 31"/>
                <a:gd name="T65" fmla="*/ 3 h 21"/>
                <a:gd name="T66" fmla="*/ 9 w 31"/>
                <a:gd name="T67" fmla="*/ 1 h 21"/>
                <a:gd name="T68" fmla="*/ 8 w 31"/>
                <a:gd name="T69" fmla="*/ 1 h 21"/>
                <a:gd name="T70" fmla="*/ 6 w 31"/>
                <a:gd name="T71" fmla="*/ 1 h 21"/>
                <a:gd name="T72" fmla="*/ 10 w 31"/>
                <a:gd name="T73" fmla="*/ 5 h 21"/>
                <a:gd name="T74" fmla="*/ 1 w 31"/>
                <a:gd name="T75" fmla="*/ 2 h 21"/>
                <a:gd name="T76" fmla="*/ 15 w 31"/>
                <a:gd name="T77" fmla="*/ 12 h 21"/>
                <a:gd name="T78" fmla="*/ 28 w 31"/>
                <a:gd name="T79" fmla="*/ 20 h 21"/>
                <a:gd name="T80" fmla="*/ 29 w 31"/>
                <a:gd name="T81" fmla="*/ 20 h 21"/>
                <a:gd name="T82" fmla="*/ 29 w 31"/>
                <a:gd name="T83" fmla="*/ 20 h 21"/>
                <a:gd name="T84" fmla="*/ 29 w 31"/>
                <a:gd name="T85" fmla="*/ 20 h 21"/>
                <a:gd name="T86" fmla="*/ 30 w 31"/>
                <a:gd name="T87" fmla="*/ 20 h 21"/>
                <a:gd name="T88" fmla="*/ 29 w 31"/>
                <a:gd name="T89" fmla="*/ 20 h 21"/>
                <a:gd name="T90" fmla="*/ 29 w 31"/>
                <a:gd name="T91" fmla="*/ 20 h 21"/>
                <a:gd name="T92" fmla="*/ 29 w 31"/>
                <a:gd name="T93" fmla="*/ 19 h 21"/>
                <a:gd name="T94" fmla="*/ 30 w 31"/>
                <a:gd name="T95" fmla="*/ 20 h 21"/>
                <a:gd name="T96" fmla="*/ 29 w 31"/>
                <a:gd name="T9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" h="21"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29" y="18"/>
                    <a:pt x="28" y="17"/>
                  </a:cubicBezTo>
                  <a:cubicBezTo>
                    <a:pt x="22" y="13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5"/>
                    <a:pt x="30" y="14"/>
                    <a:pt x="29" y="14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9" y="4"/>
                    <a:pt x="11" y="4"/>
                  </a:cubicBezTo>
                  <a:cubicBezTo>
                    <a:pt x="13" y="5"/>
                    <a:pt x="17" y="6"/>
                    <a:pt x="20" y="7"/>
                  </a:cubicBezTo>
                  <a:cubicBezTo>
                    <a:pt x="22" y="8"/>
                    <a:pt x="23" y="8"/>
                    <a:pt x="24" y="8"/>
                  </a:cubicBezTo>
                  <a:cubicBezTo>
                    <a:pt x="25" y="9"/>
                    <a:pt x="25" y="9"/>
                    <a:pt x="26" y="9"/>
                  </a:cubicBezTo>
                  <a:cubicBezTo>
                    <a:pt x="26" y="9"/>
                    <a:pt x="26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8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5"/>
                    <a:pt x="28" y="5"/>
                    <a:pt x="28" y="4"/>
                  </a:cubicBezTo>
                  <a:cubicBezTo>
                    <a:pt x="29" y="4"/>
                    <a:pt x="28" y="3"/>
                    <a:pt x="28" y="3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0"/>
                    <a:pt x="24" y="1"/>
                    <a:pt x="23" y="1"/>
                  </a:cubicBezTo>
                  <a:cubicBezTo>
                    <a:pt x="23" y="2"/>
                    <a:pt x="23" y="3"/>
                    <a:pt x="24" y="3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6" y="2"/>
                    <a:pt x="16" y="3"/>
                    <a:pt x="17" y="3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6" y="6"/>
                    <a:pt x="26" y="6"/>
                  </a:cubicBezTo>
                  <a:cubicBezTo>
                    <a:pt x="23" y="6"/>
                    <a:pt x="19" y="4"/>
                    <a:pt x="15" y="3"/>
                  </a:cubicBezTo>
                  <a:cubicBezTo>
                    <a:pt x="13" y="2"/>
                    <a:pt x="11" y="2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2"/>
                    <a:pt x="6" y="3"/>
                    <a:pt x="7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8" y="7"/>
                    <a:pt x="15" y="12"/>
                  </a:cubicBezTo>
                  <a:cubicBezTo>
                    <a:pt x="19" y="14"/>
                    <a:pt x="22" y="16"/>
                    <a:pt x="25" y="18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8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20"/>
                    <a:pt x="29" y="20"/>
                    <a:pt x="29" y="21"/>
                  </a:cubicBezTo>
                  <a:cubicBezTo>
                    <a:pt x="30" y="21"/>
                    <a:pt x="30" y="21"/>
                    <a:pt x="31" y="2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9"/>
            <p:cNvSpPr/>
            <p:nvPr/>
          </p:nvSpPr>
          <p:spPr bwMode="auto">
            <a:xfrm>
              <a:off x="4894263" y="915988"/>
              <a:ext cx="23813" cy="17463"/>
            </a:xfrm>
            <a:custGeom>
              <a:avLst/>
              <a:gdLst>
                <a:gd name="T0" fmla="*/ 16 w 16"/>
                <a:gd name="T1" fmla="*/ 11 h 11"/>
                <a:gd name="T2" fmla="*/ 16 w 16"/>
                <a:gd name="T3" fmla="*/ 10 h 11"/>
                <a:gd name="T4" fmla="*/ 16 w 16"/>
                <a:gd name="T5" fmla="*/ 9 h 11"/>
                <a:gd name="T6" fmla="*/ 16 w 16"/>
                <a:gd name="T7" fmla="*/ 9 h 11"/>
                <a:gd name="T8" fmla="*/ 8 w 16"/>
                <a:gd name="T9" fmla="*/ 4 h 11"/>
                <a:gd name="T10" fmla="*/ 4 w 16"/>
                <a:gd name="T11" fmla="*/ 1 h 11"/>
                <a:gd name="T12" fmla="*/ 2 w 16"/>
                <a:gd name="T13" fmla="*/ 0 h 11"/>
                <a:gd name="T14" fmla="*/ 2 w 16"/>
                <a:gd name="T15" fmla="*/ 0 h 11"/>
                <a:gd name="T16" fmla="*/ 2 w 16"/>
                <a:gd name="T17" fmla="*/ 0 h 11"/>
                <a:gd name="T18" fmla="*/ 2 w 16"/>
                <a:gd name="T19" fmla="*/ 1 h 11"/>
                <a:gd name="T20" fmla="*/ 2 w 16"/>
                <a:gd name="T21" fmla="*/ 0 h 11"/>
                <a:gd name="T22" fmla="*/ 2 w 16"/>
                <a:gd name="T23" fmla="*/ 0 h 11"/>
                <a:gd name="T24" fmla="*/ 2 w 16"/>
                <a:gd name="T25" fmla="*/ 1 h 11"/>
                <a:gd name="T26" fmla="*/ 2 w 16"/>
                <a:gd name="T27" fmla="*/ 0 h 11"/>
                <a:gd name="T28" fmla="*/ 1 w 16"/>
                <a:gd name="T29" fmla="*/ 1 h 11"/>
                <a:gd name="T30" fmla="*/ 2 w 16"/>
                <a:gd name="T31" fmla="*/ 0 h 11"/>
                <a:gd name="T32" fmla="*/ 2 w 16"/>
                <a:gd name="T33" fmla="*/ 0 h 11"/>
                <a:gd name="T34" fmla="*/ 1 w 16"/>
                <a:gd name="T35" fmla="*/ 1 h 11"/>
                <a:gd name="T36" fmla="*/ 2 w 16"/>
                <a:gd name="T37" fmla="*/ 0 h 11"/>
                <a:gd name="T38" fmla="*/ 1 w 16"/>
                <a:gd name="T39" fmla="*/ 1 h 11"/>
                <a:gd name="T40" fmla="*/ 2 w 16"/>
                <a:gd name="T41" fmla="*/ 1 h 11"/>
                <a:gd name="T42" fmla="*/ 2 w 16"/>
                <a:gd name="T43" fmla="*/ 0 h 11"/>
                <a:gd name="T44" fmla="*/ 1 w 16"/>
                <a:gd name="T45" fmla="*/ 1 h 11"/>
                <a:gd name="T46" fmla="*/ 2 w 16"/>
                <a:gd name="T47" fmla="*/ 1 h 11"/>
                <a:gd name="T48" fmla="*/ 1 w 16"/>
                <a:gd name="T49" fmla="*/ 0 h 11"/>
                <a:gd name="T50" fmla="*/ 0 w 16"/>
                <a:gd name="T51" fmla="*/ 1 h 11"/>
                <a:gd name="T52" fmla="*/ 0 w 16"/>
                <a:gd name="T53" fmla="*/ 2 h 11"/>
                <a:gd name="T54" fmla="*/ 0 w 16"/>
                <a:gd name="T55" fmla="*/ 2 h 11"/>
                <a:gd name="T56" fmla="*/ 1 w 16"/>
                <a:gd name="T57" fmla="*/ 2 h 11"/>
                <a:gd name="T58" fmla="*/ 8 w 16"/>
                <a:gd name="T59" fmla="*/ 7 h 11"/>
                <a:gd name="T60" fmla="*/ 13 w 16"/>
                <a:gd name="T61" fmla="*/ 10 h 11"/>
                <a:gd name="T62" fmla="*/ 14 w 16"/>
                <a:gd name="T63" fmla="*/ 10 h 11"/>
                <a:gd name="T64" fmla="*/ 14 w 16"/>
                <a:gd name="T65" fmla="*/ 11 h 11"/>
                <a:gd name="T66" fmla="*/ 14 w 16"/>
                <a:gd name="T67" fmla="*/ 11 h 11"/>
                <a:gd name="T68" fmla="*/ 15 w 16"/>
                <a:gd name="T69" fmla="*/ 10 h 11"/>
                <a:gd name="T70" fmla="*/ 14 w 16"/>
                <a:gd name="T71" fmla="*/ 11 h 11"/>
                <a:gd name="T72" fmla="*/ 14 w 16"/>
                <a:gd name="T73" fmla="*/ 11 h 11"/>
                <a:gd name="T74" fmla="*/ 15 w 16"/>
                <a:gd name="T75" fmla="*/ 10 h 11"/>
                <a:gd name="T76" fmla="*/ 14 w 16"/>
                <a:gd name="T77" fmla="*/ 11 h 11"/>
                <a:gd name="T78" fmla="*/ 15 w 16"/>
                <a:gd name="T79" fmla="*/ 10 h 11"/>
                <a:gd name="T80" fmla="*/ 14 w 16"/>
                <a:gd name="T81" fmla="*/ 10 h 11"/>
                <a:gd name="T82" fmla="*/ 14 w 16"/>
                <a:gd name="T83" fmla="*/ 11 h 11"/>
                <a:gd name="T84" fmla="*/ 15 w 16"/>
                <a:gd name="T85" fmla="*/ 10 h 11"/>
                <a:gd name="T86" fmla="*/ 14 w 16"/>
                <a:gd name="T87" fmla="*/ 10 h 11"/>
                <a:gd name="T88" fmla="*/ 15 w 16"/>
                <a:gd name="T89" fmla="*/ 10 h 11"/>
                <a:gd name="T90" fmla="*/ 14 w 16"/>
                <a:gd name="T91" fmla="*/ 9 h 11"/>
                <a:gd name="T92" fmla="*/ 14 w 16"/>
                <a:gd name="T93" fmla="*/ 10 h 11"/>
                <a:gd name="T94" fmla="*/ 15 w 16"/>
                <a:gd name="T95" fmla="*/ 10 h 11"/>
                <a:gd name="T96" fmla="*/ 14 w 16"/>
                <a:gd name="T97" fmla="*/ 9 h 11"/>
                <a:gd name="T98" fmla="*/ 14 w 16"/>
                <a:gd name="T99" fmla="*/ 11 h 11"/>
                <a:gd name="T100" fmla="*/ 16 w 16"/>
                <a:gd name="T10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" h="11">
                  <a:moveTo>
                    <a:pt x="16" y="11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4" y="8"/>
                    <a:pt x="11" y="6"/>
                    <a:pt x="8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5" y="5"/>
                    <a:pt x="8" y="7"/>
                  </a:cubicBezTo>
                  <a:cubicBezTo>
                    <a:pt x="10" y="8"/>
                    <a:pt x="11" y="9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0"/>
                    <a:pt x="14" y="11"/>
                    <a:pt x="14" y="11"/>
                  </a:cubicBezTo>
                  <a:cubicBezTo>
                    <a:pt x="15" y="11"/>
                    <a:pt x="16" y="11"/>
                    <a:pt x="16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100"/>
            <p:cNvSpPr/>
            <p:nvPr/>
          </p:nvSpPr>
          <p:spPr bwMode="auto">
            <a:xfrm>
              <a:off x="4765676" y="1123950"/>
              <a:ext cx="30163" cy="19050"/>
            </a:xfrm>
            <a:custGeom>
              <a:avLst/>
              <a:gdLst>
                <a:gd name="T0" fmla="*/ 2 w 19"/>
                <a:gd name="T1" fmla="*/ 5 h 12"/>
                <a:gd name="T2" fmla="*/ 3 w 19"/>
                <a:gd name="T3" fmla="*/ 7 h 12"/>
                <a:gd name="T4" fmla="*/ 2 w 19"/>
                <a:gd name="T5" fmla="*/ 7 h 12"/>
                <a:gd name="T6" fmla="*/ 2 w 19"/>
                <a:gd name="T7" fmla="*/ 6 h 12"/>
                <a:gd name="T8" fmla="*/ 2 w 19"/>
                <a:gd name="T9" fmla="*/ 6 h 12"/>
                <a:gd name="T10" fmla="*/ 2 w 19"/>
                <a:gd name="T11" fmla="*/ 7 h 12"/>
                <a:gd name="T12" fmla="*/ 2 w 19"/>
                <a:gd name="T13" fmla="*/ 7 h 12"/>
                <a:gd name="T14" fmla="*/ 2 w 19"/>
                <a:gd name="T15" fmla="*/ 7 h 12"/>
                <a:gd name="T16" fmla="*/ 2 w 19"/>
                <a:gd name="T17" fmla="*/ 7 h 12"/>
                <a:gd name="T18" fmla="*/ 5 w 19"/>
                <a:gd name="T19" fmla="*/ 8 h 12"/>
                <a:gd name="T20" fmla="*/ 16 w 19"/>
                <a:gd name="T21" fmla="*/ 11 h 12"/>
                <a:gd name="T22" fmla="*/ 17 w 19"/>
                <a:gd name="T23" fmla="*/ 12 h 12"/>
                <a:gd name="T24" fmla="*/ 17 w 19"/>
                <a:gd name="T25" fmla="*/ 12 h 12"/>
                <a:gd name="T26" fmla="*/ 19 w 19"/>
                <a:gd name="T27" fmla="*/ 11 h 12"/>
                <a:gd name="T28" fmla="*/ 11 w 19"/>
                <a:gd name="T29" fmla="*/ 5 h 12"/>
                <a:gd name="T30" fmla="*/ 4 w 19"/>
                <a:gd name="T31" fmla="*/ 1 h 12"/>
                <a:gd name="T32" fmla="*/ 4 w 19"/>
                <a:gd name="T33" fmla="*/ 1 h 12"/>
                <a:gd name="T34" fmla="*/ 4 w 19"/>
                <a:gd name="T35" fmla="*/ 1 h 12"/>
                <a:gd name="T36" fmla="*/ 3 w 19"/>
                <a:gd name="T37" fmla="*/ 1 h 12"/>
                <a:gd name="T38" fmla="*/ 3 w 19"/>
                <a:gd name="T39" fmla="*/ 1 h 12"/>
                <a:gd name="T40" fmla="*/ 4 w 19"/>
                <a:gd name="T41" fmla="*/ 1 h 12"/>
                <a:gd name="T42" fmla="*/ 4 w 19"/>
                <a:gd name="T43" fmla="*/ 1 h 12"/>
                <a:gd name="T44" fmla="*/ 4 w 19"/>
                <a:gd name="T45" fmla="*/ 2 h 12"/>
                <a:gd name="T46" fmla="*/ 3 w 19"/>
                <a:gd name="T47" fmla="*/ 1 h 12"/>
                <a:gd name="T48" fmla="*/ 3 w 19"/>
                <a:gd name="T49" fmla="*/ 0 h 12"/>
                <a:gd name="T50" fmla="*/ 1 w 19"/>
                <a:gd name="T51" fmla="*/ 1 h 12"/>
                <a:gd name="T52" fmla="*/ 2 w 19"/>
                <a:gd name="T53" fmla="*/ 3 h 12"/>
                <a:gd name="T54" fmla="*/ 17 w 19"/>
                <a:gd name="T55" fmla="*/ 12 h 12"/>
                <a:gd name="T56" fmla="*/ 17 w 19"/>
                <a:gd name="T57" fmla="*/ 9 h 12"/>
                <a:gd name="T58" fmla="*/ 18 w 19"/>
                <a:gd name="T59" fmla="*/ 10 h 12"/>
                <a:gd name="T60" fmla="*/ 17 w 19"/>
                <a:gd name="T61" fmla="*/ 11 h 12"/>
                <a:gd name="T62" fmla="*/ 18 w 19"/>
                <a:gd name="T63" fmla="*/ 10 h 12"/>
                <a:gd name="T64" fmla="*/ 18 w 19"/>
                <a:gd name="T65" fmla="*/ 10 h 12"/>
                <a:gd name="T66" fmla="*/ 18 w 19"/>
                <a:gd name="T67" fmla="*/ 10 h 12"/>
                <a:gd name="T68" fmla="*/ 5 w 19"/>
                <a:gd name="T69" fmla="*/ 6 h 12"/>
                <a:gd name="T70" fmla="*/ 2 w 19"/>
                <a:gd name="T71" fmla="*/ 5 h 12"/>
                <a:gd name="T72" fmla="*/ 1 w 19"/>
                <a:gd name="T73" fmla="*/ 5 h 12"/>
                <a:gd name="T74" fmla="*/ 2 w 19"/>
                <a:gd name="T75" fmla="*/ 8 h 12"/>
                <a:gd name="T76" fmla="*/ 3 w 19"/>
                <a:gd name="T7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" h="12">
                  <a:moveTo>
                    <a:pt x="3" y="6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8"/>
                    <a:pt x="5" y="8"/>
                  </a:cubicBezTo>
                  <a:cubicBezTo>
                    <a:pt x="7" y="9"/>
                    <a:pt x="10" y="10"/>
                    <a:pt x="13" y="10"/>
                  </a:cubicBezTo>
                  <a:cubicBezTo>
                    <a:pt x="14" y="11"/>
                    <a:pt x="15" y="11"/>
                    <a:pt x="16" y="11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9" y="11"/>
                  </a:cubicBezTo>
                  <a:cubicBezTo>
                    <a:pt x="19" y="11"/>
                    <a:pt x="19" y="10"/>
                    <a:pt x="18" y="10"/>
                  </a:cubicBezTo>
                  <a:cubicBezTo>
                    <a:pt x="18" y="10"/>
                    <a:pt x="14" y="7"/>
                    <a:pt x="11" y="5"/>
                  </a:cubicBezTo>
                  <a:cubicBezTo>
                    <a:pt x="9" y="4"/>
                    <a:pt x="7" y="3"/>
                    <a:pt x="6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4"/>
                    <a:pt x="5" y="5"/>
                  </a:cubicBezTo>
                  <a:cubicBezTo>
                    <a:pt x="10" y="8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9"/>
                    <a:pt x="14" y="8"/>
                    <a:pt x="10" y="7"/>
                  </a:cubicBezTo>
                  <a:cubicBezTo>
                    <a:pt x="8" y="7"/>
                    <a:pt x="6" y="6"/>
                    <a:pt x="5" y="6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4" y="7"/>
                  </a:cubicBezTo>
                  <a:cubicBezTo>
                    <a:pt x="4" y="7"/>
                    <a:pt x="4" y="6"/>
                    <a:pt x="3" y="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1"/>
            <p:cNvSpPr/>
            <p:nvPr/>
          </p:nvSpPr>
          <p:spPr bwMode="auto">
            <a:xfrm>
              <a:off x="4765676" y="895350"/>
              <a:ext cx="419100" cy="320675"/>
            </a:xfrm>
            <a:custGeom>
              <a:avLst/>
              <a:gdLst>
                <a:gd name="T0" fmla="*/ 68 w 268"/>
                <a:gd name="T1" fmla="*/ 180 h 205"/>
                <a:gd name="T2" fmla="*/ 2 w 268"/>
                <a:gd name="T3" fmla="*/ 136 h 205"/>
                <a:gd name="T4" fmla="*/ 3 w 268"/>
                <a:gd name="T5" fmla="*/ 132 h 205"/>
                <a:gd name="T6" fmla="*/ 3 w 268"/>
                <a:gd name="T7" fmla="*/ 127 h 205"/>
                <a:gd name="T8" fmla="*/ 29 w 268"/>
                <a:gd name="T9" fmla="*/ 136 h 205"/>
                <a:gd name="T10" fmla="*/ 58 w 268"/>
                <a:gd name="T11" fmla="*/ 136 h 205"/>
                <a:gd name="T12" fmla="*/ 24 w 268"/>
                <a:gd name="T13" fmla="*/ 110 h 205"/>
                <a:gd name="T14" fmla="*/ 26 w 268"/>
                <a:gd name="T15" fmla="*/ 98 h 205"/>
                <a:gd name="T16" fmla="*/ 47 w 268"/>
                <a:gd name="T17" fmla="*/ 106 h 205"/>
                <a:gd name="T18" fmla="*/ 16 w 268"/>
                <a:gd name="T19" fmla="*/ 77 h 205"/>
                <a:gd name="T20" fmla="*/ 65 w 268"/>
                <a:gd name="T21" fmla="*/ 102 h 205"/>
                <a:gd name="T22" fmla="*/ 20 w 268"/>
                <a:gd name="T23" fmla="*/ 70 h 205"/>
                <a:gd name="T24" fmla="*/ 25 w 268"/>
                <a:gd name="T25" fmla="*/ 67 h 205"/>
                <a:gd name="T26" fmla="*/ 26 w 268"/>
                <a:gd name="T27" fmla="*/ 61 h 205"/>
                <a:gd name="T28" fmla="*/ 34 w 268"/>
                <a:gd name="T29" fmla="*/ 57 h 205"/>
                <a:gd name="T30" fmla="*/ 54 w 268"/>
                <a:gd name="T31" fmla="*/ 56 h 205"/>
                <a:gd name="T32" fmla="*/ 58 w 268"/>
                <a:gd name="T33" fmla="*/ 50 h 205"/>
                <a:gd name="T34" fmla="*/ 71 w 268"/>
                <a:gd name="T35" fmla="*/ 44 h 205"/>
                <a:gd name="T36" fmla="*/ 62 w 268"/>
                <a:gd name="T37" fmla="*/ 33 h 205"/>
                <a:gd name="T38" fmla="*/ 68 w 268"/>
                <a:gd name="T39" fmla="*/ 24 h 205"/>
                <a:gd name="T40" fmla="*/ 70 w 268"/>
                <a:gd name="T41" fmla="*/ 21 h 205"/>
                <a:gd name="T42" fmla="*/ 72 w 268"/>
                <a:gd name="T43" fmla="*/ 20 h 205"/>
                <a:gd name="T44" fmla="*/ 102 w 268"/>
                <a:gd name="T45" fmla="*/ 26 h 205"/>
                <a:gd name="T46" fmla="*/ 104 w 268"/>
                <a:gd name="T47" fmla="*/ 23 h 205"/>
                <a:gd name="T48" fmla="*/ 119 w 268"/>
                <a:gd name="T49" fmla="*/ 22 h 205"/>
                <a:gd name="T50" fmla="*/ 123 w 268"/>
                <a:gd name="T51" fmla="*/ 19 h 205"/>
                <a:gd name="T52" fmla="*/ 124 w 268"/>
                <a:gd name="T53" fmla="*/ 16 h 205"/>
                <a:gd name="T54" fmla="*/ 124 w 268"/>
                <a:gd name="T55" fmla="*/ 13 h 205"/>
                <a:gd name="T56" fmla="*/ 126 w 268"/>
                <a:gd name="T57" fmla="*/ 6 h 205"/>
                <a:gd name="T58" fmla="*/ 161 w 268"/>
                <a:gd name="T59" fmla="*/ 21 h 205"/>
                <a:gd name="T60" fmla="*/ 167 w 268"/>
                <a:gd name="T61" fmla="*/ 23 h 205"/>
                <a:gd name="T62" fmla="*/ 257 w 268"/>
                <a:gd name="T63" fmla="*/ 68 h 205"/>
                <a:gd name="T64" fmla="*/ 173 w 268"/>
                <a:gd name="T65" fmla="*/ 23 h 205"/>
                <a:gd name="T66" fmla="*/ 264 w 268"/>
                <a:gd name="T67" fmla="*/ 86 h 205"/>
                <a:gd name="T68" fmla="*/ 123 w 268"/>
                <a:gd name="T69" fmla="*/ 11 h 205"/>
                <a:gd name="T70" fmla="*/ 256 w 268"/>
                <a:gd name="T71" fmla="*/ 98 h 205"/>
                <a:gd name="T72" fmla="*/ 254 w 268"/>
                <a:gd name="T73" fmla="*/ 101 h 205"/>
                <a:gd name="T74" fmla="*/ 112 w 268"/>
                <a:gd name="T75" fmla="*/ 23 h 205"/>
                <a:gd name="T76" fmla="*/ 100 w 268"/>
                <a:gd name="T77" fmla="*/ 24 h 205"/>
                <a:gd name="T78" fmla="*/ 146 w 268"/>
                <a:gd name="T79" fmla="*/ 60 h 205"/>
                <a:gd name="T80" fmla="*/ 73 w 268"/>
                <a:gd name="T81" fmla="*/ 21 h 205"/>
                <a:gd name="T82" fmla="*/ 118 w 268"/>
                <a:gd name="T83" fmla="*/ 61 h 205"/>
                <a:gd name="T84" fmla="*/ 111 w 268"/>
                <a:gd name="T85" fmla="*/ 64 h 205"/>
                <a:gd name="T86" fmla="*/ 105 w 268"/>
                <a:gd name="T87" fmla="*/ 66 h 205"/>
                <a:gd name="T88" fmla="*/ 61 w 268"/>
                <a:gd name="T89" fmla="*/ 50 h 205"/>
                <a:gd name="T90" fmla="*/ 55 w 268"/>
                <a:gd name="T91" fmla="*/ 54 h 205"/>
                <a:gd name="T92" fmla="*/ 83 w 268"/>
                <a:gd name="T93" fmla="*/ 81 h 205"/>
                <a:gd name="T94" fmla="*/ 75 w 268"/>
                <a:gd name="T95" fmla="*/ 88 h 205"/>
                <a:gd name="T96" fmla="*/ 73 w 268"/>
                <a:gd name="T97" fmla="*/ 92 h 205"/>
                <a:gd name="T98" fmla="*/ 23 w 268"/>
                <a:gd name="T99" fmla="*/ 67 h 205"/>
                <a:gd name="T100" fmla="*/ 19 w 268"/>
                <a:gd name="T101" fmla="*/ 68 h 205"/>
                <a:gd name="T102" fmla="*/ 68 w 268"/>
                <a:gd name="T103" fmla="*/ 98 h 205"/>
                <a:gd name="T104" fmla="*/ 65 w 268"/>
                <a:gd name="T105" fmla="*/ 103 h 205"/>
                <a:gd name="T106" fmla="*/ 62 w 268"/>
                <a:gd name="T107" fmla="*/ 111 h 205"/>
                <a:gd name="T108" fmla="*/ 57 w 268"/>
                <a:gd name="T109" fmla="*/ 127 h 205"/>
                <a:gd name="T110" fmla="*/ 57 w 268"/>
                <a:gd name="T111" fmla="*/ 133 h 205"/>
                <a:gd name="T112" fmla="*/ 20 w 268"/>
                <a:gd name="T113" fmla="*/ 114 h 205"/>
                <a:gd name="T114" fmla="*/ 57 w 268"/>
                <a:gd name="T115" fmla="*/ 148 h 205"/>
                <a:gd name="T116" fmla="*/ 1 w 268"/>
                <a:gd name="T117" fmla="*/ 127 h 205"/>
                <a:gd name="T118" fmla="*/ 1 w 268"/>
                <a:gd name="T119" fmla="*/ 131 h 205"/>
                <a:gd name="T120" fmla="*/ 66 w 268"/>
                <a:gd name="T121" fmla="*/ 181 h 205"/>
                <a:gd name="T122" fmla="*/ 73 w 268"/>
                <a:gd name="T123" fmla="*/ 19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8" h="205">
                  <a:moveTo>
                    <a:pt x="88" y="203"/>
                  </a:moveTo>
                  <a:cubicBezTo>
                    <a:pt x="88" y="203"/>
                    <a:pt x="84" y="200"/>
                    <a:pt x="78" y="197"/>
                  </a:cubicBezTo>
                  <a:cubicBezTo>
                    <a:pt x="68" y="191"/>
                    <a:pt x="55" y="183"/>
                    <a:pt x="43" y="176"/>
                  </a:cubicBezTo>
                  <a:cubicBezTo>
                    <a:pt x="37" y="172"/>
                    <a:pt x="32" y="169"/>
                    <a:pt x="29" y="167"/>
                  </a:cubicBezTo>
                  <a:cubicBezTo>
                    <a:pt x="27" y="165"/>
                    <a:pt x="25" y="164"/>
                    <a:pt x="24" y="164"/>
                  </a:cubicBezTo>
                  <a:cubicBezTo>
                    <a:pt x="24" y="163"/>
                    <a:pt x="23" y="163"/>
                    <a:pt x="23" y="163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64"/>
                    <a:pt x="34" y="171"/>
                    <a:pt x="46" y="178"/>
                  </a:cubicBezTo>
                  <a:cubicBezTo>
                    <a:pt x="53" y="181"/>
                    <a:pt x="59" y="184"/>
                    <a:pt x="64" y="187"/>
                  </a:cubicBezTo>
                  <a:cubicBezTo>
                    <a:pt x="66" y="188"/>
                    <a:pt x="68" y="189"/>
                    <a:pt x="70" y="190"/>
                  </a:cubicBezTo>
                  <a:cubicBezTo>
                    <a:pt x="71" y="190"/>
                    <a:pt x="71" y="191"/>
                    <a:pt x="72" y="191"/>
                  </a:cubicBez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3" y="191"/>
                    <a:pt x="73" y="191"/>
                  </a:cubicBezTo>
                  <a:cubicBezTo>
                    <a:pt x="73" y="191"/>
                    <a:pt x="74" y="191"/>
                    <a:pt x="74" y="191"/>
                  </a:cubicBezTo>
                  <a:cubicBezTo>
                    <a:pt x="74" y="190"/>
                    <a:pt x="74" y="190"/>
                    <a:pt x="74" y="190"/>
                  </a:cubicBezTo>
                  <a:cubicBezTo>
                    <a:pt x="74" y="189"/>
                    <a:pt x="74" y="189"/>
                    <a:pt x="74" y="189"/>
                  </a:cubicBezTo>
                  <a:cubicBezTo>
                    <a:pt x="3" y="145"/>
                    <a:pt x="3" y="145"/>
                    <a:pt x="3" y="145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47"/>
                    <a:pt x="18" y="156"/>
                    <a:pt x="34" y="164"/>
                  </a:cubicBezTo>
                  <a:cubicBezTo>
                    <a:pt x="42" y="169"/>
                    <a:pt x="50" y="173"/>
                    <a:pt x="56" y="176"/>
                  </a:cubicBezTo>
                  <a:cubicBezTo>
                    <a:pt x="59" y="178"/>
                    <a:pt x="61" y="179"/>
                    <a:pt x="63" y="180"/>
                  </a:cubicBezTo>
                  <a:cubicBezTo>
                    <a:pt x="64" y="181"/>
                    <a:pt x="65" y="181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7" y="182"/>
                    <a:pt x="67" y="182"/>
                    <a:pt x="67" y="182"/>
                  </a:cubicBezTo>
                  <a:cubicBezTo>
                    <a:pt x="67" y="182"/>
                    <a:pt x="68" y="182"/>
                    <a:pt x="68" y="181"/>
                  </a:cubicBezTo>
                  <a:cubicBezTo>
                    <a:pt x="68" y="181"/>
                    <a:pt x="68" y="181"/>
                    <a:pt x="68" y="181"/>
                  </a:cubicBezTo>
                  <a:cubicBezTo>
                    <a:pt x="68" y="180"/>
                    <a:pt x="68" y="180"/>
                    <a:pt x="68" y="180"/>
                  </a:cubicBezTo>
                  <a:cubicBezTo>
                    <a:pt x="68" y="180"/>
                    <a:pt x="68" y="180"/>
                    <a:pt x="68" y="180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5" y="178"/>
                    <a:pt x="49" y="168"/>
                    <a:pt x="34" y="158"/>
                  </a:cubicBezTo>
                  <a:cubicBezTo>
                    <a:pt x="26" y="154"/>
                    <a:pt x="18" y="149"/>
                    <a:pt x="13" y="145"/>
                  </a:cubicBezTo>
                  <a:cubicBezTo>
                    <a:pt x="10" y="144"/>
                    <a:pt x="8" y="142"/>
                    <a:pt x="6" y="141"/>
                  </a:cubicBezTo>
                  <a:cubicBezTo>
                    <a:pt x="5" y="141"/>
                    <a:pt x="4" y="140"/>
                    <a:pt x="4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41"/>
                    <a:pt x="17" y="150"/>
                    <a:pt x="32" y="159"/>
                  </a:cubicBezTo>
                  <a:cubicBezTo>
                    <a:pt x="40" y="163"/>
                    <a:pt x="48" y="168"/>
                    <a:pt x="53" y="171"/>
                  </a:cubicBezTo>
                  <a:cubicBezTo>
                    <a:pt x="56" y="173"/>
                    <a:pt x="59" y="174"/>
                    <a:pt x="61" y="175"/>
                  </a:cubicBezTo>
                  <a:cubicBezTo>
                    <a:pt x="62" y="175"/>
                    <a:pt x="63" y="176"/>
                    <a:pt x="63" y="176"/>
                  </a:cubicBezTo>
                  <a:cubicBezTo>
                    <a:pt x="64" y="176"/>
                    <a:pt x="64" y="176"/>
                    <a:pt x="64" y="176"/>
                  </a:cubicBezTo>
                  <a:cubicBezTo>
                    <a:pt x="64" y="176"/>
                    <a:pt x="65" y="176"/>
                    <a:pt x="65" y="177"/>
                  </a:cubicBezTo>
                  <a:cubicBezTo>
                    <a:pt x="65" y="176"/>
                    <a:pt x="66" y="177"/>
                    <a:pt x="66" y="176"/>
                  </a:cubicBezTo>
                  <a:cubicBezTo>
                    <a:pt x="66" y="175"/>
                    <a:pt x="66" y="175"/>
                    <a:pt x="66" y="175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7"/>
                    <a:pt x="3" y="137"/>
                    <a:pt x="5" y="138"/>
                  </a:cubicBezTo>
                  <a:cubicBezTo>
                    <a:pt x="12" y="142"/>
                    <a:pt x="26" y="149"/>
                    <a:pt x="38" y="156"/>
                  </a:cubicBezTo>
                  <a:cubicBezTo>
                    <a:pt x="44" y="160"/>
                    <a:pt x="50" y="163"/>
                    <a:pt x="54" y="165"/>
                  </a:cubicBezTo>
                  <a:cubicBezTo>
                    <a:pt x="58" y="168"/>
                    <a:pt x="61" y="169"/>
                    <a:pt x="61" y="169"/>
                  </a:cubicBezTo>
                  <a:cubicBezTo>
                    <a:pt x="61" y="169"/>
                    <a:pt x="62" y="169"/>
                    <a:pt x="62" y="169"/>
                  </a:cubicBezTo>
                  <a:cubicBezTo>
                    <a:pt x="63" y="168"/>
                    <a:pt x="63" y="167"/>
                    <a:pt x="62" y="167"/>
                  </a:cubicBezTo>
                  <a:cubicBezTo>
                    <a:pt x="62" y="167"/>
                    <a:pt x="58" y="165"/>
                    <a:pt x="53" y="161"/>
                  </a:cubicBezTo>
                  <a:cubicBezTo>
                    <a:pt x="44" y="156"/>
                    <a:pt x="32" y="149"/>
                    <a:pt x="22" y="142"/>
                  </a:cubicBezTo>
                  <a:cubicBezTo>
                    <a:pt x="16" y="139"/>
                    <a:pt x="12" y="136"/>
                    <a:pt x="8" y="134"/>
                  </a:cubicBezTo>
                  <a:cubicBezTo>
                    <a:pt x="7" y="133"/>
                    <a:pt x="5" y="132"/>
                    <a:pt x="4" y="131"/>
                  </a:cubicBezTo>
                  <a:cubicBezTo>
                    <a:pt x="4" y="131"/>
                    <a:pt x="4" y="131"/>
                    <a:pt x="3" y="130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31"/>
                    <a:pt x="3" y="130"/>
                    <a:pt x="3" y="130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2"/>
                    <a:pt x="3" y="132"/>
                    <a:pt x="3" y="133"/>
                  </a:cubicBezTo>
                  <a:cubicBezTo>
                    <a:pt x="8" y="135"/>
                    <a:pt x="21" y="142"/>
                    <a:pt x="34" y="149"/>
                  </a:cubicBezTo>
                  <a:cubicBezTo>
                    <a:pt x="40" y="153"/>
                    <a:pt x="46" y="156"/>
                    <a:pt x="51" y="159"/>
                  </a:cubicBezTo>
                  <a:cubicBezTo>
                    <a:pt x="53" y="160"/>
                    <a:pt x="55" y="161"/>
                    <a:pt x="56" y="162"/>
                  </a:cubicBezTo>
                  <a:cubicBezTo>
                    <a:pt x="57" y="162"/>
                    <a:pt x="58" y="162"/>
                    <a:pt x="58" y="162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9" y="163"/>
                    <a:pt x="60" y="163"/>
                    <a:pt x="60" y="162"/>
                  </a:cubicBezTo>
                  <a:cubicBezTo>
                    <a:pt x="60" y="162"/>
                    <a:pt x="60" y="162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1"/>
                    <a:pt x="60" y="161"/>
                    <a:pt x="60" y="161"/>
                  </a:cubicBezTo>
                  <a:cubicBezTo>
                    <a:pt x="60" y="160"/>
                    <a:pt x="60" y="160"/>
                    <a:pt x="59" y="160"/>
                  </a:cubicBezTo>
                  <a:cubicBezTo>
                    <a:pt x="57" y="158"/>
                    <a:pt x="53" y="155"/>
                    <a:pt x="47" y="152"/>
                  </a:cubicBezTo>
                  <a:cubicBezTo>
                    <a:pt x="30" y="141"/>
                    <a:pt x="3" y="125"/>
                    <a:pt x="3" y="125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126"/>
                    <a:pt x="3" y="126"/>
                    <a:pt x="3" y="126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3" y="127"/>
                    <a:pt x="3" y="127"/>
                    <a:pt x="3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3" y="128"/>
                    <a:pt x="3" y="128"/>
                  </a:cubicBezTo>
                  <a:cubicBezTo>
                    <a:pt x="7" y="130"/>
                    <a:pt x="21" y="137"/>
                    <a:pt x="33" y="143"/>
                  </a:cubicBezTo>
                  <a:cubicBezTo>
                    <a:pt x="40" y="146"/>
                    <a:pt x="46" y="150"/>
                    <a:pt x="50" y="152"/>
                  </a:cubicBezTo>
                  <a:cubicBezTo>
                    <a:pt x="52" y="153"/>
                    <a:pt x="54" y="154"/>
                    <a:pt x="55" y="155"/>
                  </a:cubicBezTo>
                  <a:cubicBezTo>
                    <a:pt x="56" y="155"/>
                    <a:pt x="56" y="155"/>
                    <a:pt x="57" y="155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8" y="156"/>
                    <a:pt x="58" y="156"/>
                    <a:pt x="58" y="156"/>
                  </a:cubicBezTo>
                  <a:cubicBezTo>
                    <a:pt x="58" y="156"/>
                    <a:pt x="59" y="155"/>
                    <a:pt x="59" y="155"/>
                  </a:cubicBezTo>
                  <a:cubicBezTo>
                    <a:pt x="59" y="154"/>
                    <a:pt x="59" y="154"/>
                    <a:pt x="59" y="153"/>
                  </a:cubicBezTo>
                  <a:cubicBezTo>
                    <a:pt x="59" y="153"/>
                    <a:pt x="55" y="152"/>
                    <a:pt x="50" y="149"/>
                  </a:cubicBezTo>
                  <a:cubicBezTo>
                    <a:pt x="43" y="144"/>
                    <a:pt x="32" y="138"/>
                    <a:pt x="23" y="132"/>
                  </a:cubicBezTo>
                  <a:cubicBezTo>
                    <a:pt x="18" y="129"/>
                    <a:pt x="14" y="127"/>
                    <a:pt x="11" y="125"/>
                  </a:cubicBezTo>
                  <a:cubicBezTo>
                    <a:pt x="10" y="124"/>
                    <a:pt x="9" y="123"/>
                    <a:pt x="8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123"/>
                    <a:pt x="17" y="130"/>
                    <a:pt x="29" y="136"/>
                  </a:cubicBezTo>
                  <a:cubicBezTo>
                    <a:pt x="35" y="140"/>
                    <a:pt x="42" y="143"/>
                    <a:pt x="47" y="145"/>
                  </a:cubicBezTo>
                  <a:cubicBezTo>
                    <a:pt x="49" y="147"/>
                    <a:pt x="51" y="148"/>
                    <a:pt x="53" y="148"/>
                  </a:cubicBezTo>
                  <a:cubicBezTo>
                    <a:pt x="54" y="149"/>
                    <a:pt x="54" y="149"/>
                    <a:pt x="55" y="149"/>
                  </a:cubicBezTo>
                  <a:cubicBezTo>
                    <a:pt x="56" y="150"/>
                    <a:pt x="56" y="150"/>
                    <a:pt x="57" y="150"/>
                  </a:cubicBezTo>
                  <a:cubicBezTo>
                    <a:pt x="57" y="150"/>
                    <a:pt x="57" y="150"/>
                    <a:pt x="57" y="150"/>
                  </a:cubicBezTo>
                  <a:cubicBezTo>
                    <a:pt x="58" y="149"/>
                    <a:pt x="58" y="149"/>
                    <a:pt x="58" y="149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2" y="121"/>
                    <a:pt x="13" y="122"/>
                    <a:pt x="14" y="122"/>
                  </a:cubicBezTo>
                  <a:cubicBezTo>
                    <a:pt x="19" y="125"/>
                    <a:pt x="30" y="130"/>
                    <a:pt x="39" y="135"/>
                  </a:cubicBezTo>
                  <a:cubicBezTo>
                    <a:pt x="44" y="138"/>
                    <a:pt x="48" y="140"/>
                    <a:pt x="52" y="142"/>
                  </a:cubicBezTo>
                  <a:cubicBezTo>
                    <a:pt x="53" y="142"/>
                    <a:pt x="55" y="143"/>
                    <a:pt x="56" y="144"/>
                  </a:cubicBezTo>
                  <a:cubicBezTo>
                    <a:pt x="56" y="144"/>
                    <a:pt x="57" y="144"/>
                    <a:pt x="57" y="144"/>
                  </a:cubicBezTo>
                  <a:cubicBezTo>
                    <a:pt x="58" y="144"/>
                    <a:pt x="58" y="144"/>
                    <a:pt x="58" y="144"/>
                  </a:cubicBezTo>
                  <a:cubicBezTo>
                    <a:pt x="58" y="144"/>
                    <a:pt x="58" y="144"/>
                    <a:pt x="58" y="144"/>
                  </a:cubicBezTo>
                  <a:cubicBezTo>
                    <a:pt x="59" y="144"/>
                    <a:pt x="59" y="144"/>
                    <a:pt x="59" y="144"/>
                  </a:cubicBezTo>
                  <a:cubicBezTo>
                    <a:pt x="59" y="144"/>
                    <a:pt x="59" y="144"/>
                    <a:pt x="59" y="144"/>
                  </a:cubicBezTo>
                  <a:cubicBezTo>
                    <a:pt x="60" y="143"/>
                    <a:pt x="60" y="143"/>
                    <a:pt x="60" y="143"/>
                  </a:cubicBezTo>
                  <a:cubicBezTo>
                    <a:pt x="59" y="142"/>
                    <a:pt x="59" y="142"/>
                    <a:pt x="59" y="142"/>
                  </a:cubicBezTo>
                  <a:cubicBezTo>
                    <a:pt x="40" y="130"/>
                    <a:pt x="40" y="130"/>
                    <a:pt x="40" y="130"/>
                  </a:cubicBezTo>
                  <a:cubicBezTo>
                    <a:pt x="57" y="139"/>
                    <a:pt x="57" y="139"/>
                    <a:pt x="57" y="139"/>
                  </a:cubicBezTo>
                  <a:cubicBezTo>
                    <a:pt x="58" y="139"/>
                    <a:pt x="58" y="139"/>
                    <a:pt x="59" y="138"/>
                  </a:cubicBezTo>
                  <a:cubicBezTo>
                    <a:pt x="59" y="137"/>
                    <a:pt x="59" y="137"/>
                    <a:pt x="58" y="136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2" y="116"/>
                    <a:pt x="22" y="116"/>
                    <a:pt x="23" y="117"/>
                  </a:cubicBezTo>
                  <a:cubicBezTo>
                    <a:pt x="27" y="119"/>
                    <a:pt x="35" y="123"/>
                    <a:pt x="43" y="127"/>
                  </a:cubicBezTo>
                  <a:cubicBezTo>
                    <a:pt x="46" y="129"/>
                    <a:pt x="50" y="130"/>
                    <a:pt x="53" y="132"/>
                  </a:cubicBezTo>
                  <a:cubicBezTo>
                    <a:pt x="54" y="132"/>
                    <a:pt x="55" y="133"/>
                    <a:pt x="56" y="133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60" y="133"/>
                    <a:pt x="60" y="133"/>
                    <a:pt x="60" y="133"/>
                  </a:cubicBezTo>
                  <a:cubicBezTo>
                    <a:pt x="60" y="132"/>
                    <a:pt x="59" y="132"/>
                    <a:pt x="59" y="132"/>
                  </a:cubicBezTo>
                  <a:cubicBezTo>
                    <a:pt x="59" y="131"/>
                    <a:pt x="59" y="131"/>
                    <a:pt x="58" y="131"/>
                  </a:cubicBezTo>
                  <a:cubicBezTo>
                    <a:pt x="56" y="129"/>
                    <a:pt x="47" y="123"/>
                    <a:pt x="39" y="119"/>
                  </a:cubicBezTo>
                  <a:cubicBezTo>
                    <a:pt x="35" y="116"/>
                    <a:pt x="31" y="114"/>
                    <a:pt x="28" y="112"/>
                  </a:cubicBezTo>
                  <a:cubicBezTo>
                    <a:pt x="27" y="112"/>
                    <a:pt x="26" y="111"/>
                    <a:pt x="25" y="110"/>
                  </a:cubicBezTo>
                  <a:cubicBezTo>
                    <a:pt x="25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1"/>
                    <a:pt x="24" y="111"/>
                    <a:pt x="24" y="111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11"/>
                    <a:pt x="24" y="111"/>
                    <a:pt x="24" y="111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23" y="112"/>
                    <a:pt x="31" y="116"/>
                    <a:pt x="39" y="120"/>
                  </a:cubicBezTo>
                  <a:cubicBezTo>
                    <a:pt x="43" y="122"/>
                    <a:pt x="47" y="124"/>
                    <a:pt x="51" y="125"/>
                  </a:cubicBezTo>
                  <a:cubicBezTo>
                    <a:pt x="52" y="126"/>
                    <a:pt x="54" y="127"/>
                    <a:pt x="55" y="127"/>
                  </a:cubicBezTo>
                  <a:cubicBezTo>
                    <a:pt x="56" y="127"/>
                    <a:pt x="56" y="127"/>
                    <a:pt x="56" y="128"/>
                  </a:cubicBezTo>
                  <a:cubicBezTo>
                    <a:pt x="57" y="128"/>
                    <a:pt x="57" y="128"/>
                    <a:pt x="58" y="128"/>
                  </a:cubicBezTo>
                  <a:cubicBezTo>
                    <a:pt x="58" y="128"/>
                    <a:pt x="58" y="128"/>
                    <a:pt x="58" y="128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59" y="126"/>
                    <a:pt x="59" y="126"/>
                    <a:pt x="59" y="126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5"/>
                    <a:pt x="57" y="124"/>
                    <a:pt x="56" y="124"/>
                  </a:cubicBezTo>
                  <a:cubicBezTo>
                    <a:pt x="48" y="118"/>
                    <a:pt x="23" y="104"/>
                    <a:pt x="23" y="104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59" y="124"/>
                    <a:pt x="59" y="124"/>
                    <a:pt x="59" y="124"/>
                  </a:cubicBezTo>
                  <a:cubicBezTo>
                    <a:pt x="59" y="124"/>
                    <a:pt x="60" y="124"/>
                    <a:pt x="60" y="124"/>
                  </a:cubicBezTo>
                  <a:cubicBezTo>
                    <a:pt x="61" y="123"/>
                    <a:pt x="61" y="122"/>
                    <a:pt x="60" y="122"/>
                  </a:cubicBezTo>
                  <a:cubicBezTo>
                    <a:pt x="49" y="115"/>
                    <a:pt x="49" y="115"/>
                    <a:pt x="49" y="115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9" y="120"/>
                    <a:pt x="60" y="120"/>
                    <a:pt x="60" y="119"/>
                  </a:cubicBezTo>
                  <a:cubicBezTo>
                    <a:pt x="60" y="119"/>
                    <a:pt x="60" y="118"/>
                    <a:pt x="60" y="118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7" y="99"/>
                    <a:pt x="28" y="100"/>
                  </a:cubicBezTo>
                  <a:cubicBezTo>
                    <a:pt x="32" y="102"/>
                    <a:pt x="40" y="106"/>
                    <a:pt x="47" y="110"/>
                  </a:cubicBezTo>
                  <a:cubicBezTo>
                    <a:pt x="54" y="114"/>
                    <a:pt x="60" y="117"/>
                    <a:pt x="60" y="117"/>
                  </a:cubicBezTo>
                  <a:cubicBezTo>
                    <a:pt x="61" y="117"/>
                    <a:pt x="62" y="117"/>
                    <a:pt x="62" y="116"/>
                  </a:cubicBezTo>
                  <a:cubicBezTo>
                    <a:pt x="62" y="116"/>
                    <a:pt x="62" y="115"/>
                    <a:pt x="61" y="115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7" y="96"/>
                    <a:pt x="28" y="96"/>
                  </a:cubicBezTo>
                  <a:cubicBezTo>
                    <a:pt x="32" y="98"/>
                    <a:pt x="40" y="102"/>
                    <a:pt x="47" y="106"/>
                  </a:cubicBezTo>
                  <a:cubicBezTo>
                    <a:pt x="51" y="108"/>
                    <a:pt x="54" y="110"/>
                    <a:pt x="57" y="111"/>
                  </a:cubicBezTo>
                  <a:cubicBezTo>
                    <a:pt x="58" y="112"/>
                    <a:pt x="59" y="112"/>
                    <a:pt x="60" y="113"/>
                  </a:cubicBezTo>
                  <a:cubicBezTo>
                    <a:pt x="60" y="113"/>
                    <a:pt x="60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2" y="113"/>
                    <a:pt x="63" y="113"/>
                    <a:pt x="63" y="112"/>
                  </a:cubicBezTo>
                  <a:cubicBezTo>
                    <a:pt x="63" y="112"/>
                    <a:pt x="63" y="111"/>
                    <a:pt x="62" y="11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20" y="87"/>
                    <a:pt x="32" y="93"/>
                    <a:pt x="43" y="99"/>
                  </a:cubicBezTo>
                  <a:cubicBezTo>
                    <a:pt x="48" y="101"/>
                    <a:pt x="54" y="104"/>
                    <a:pt x="58" y="106"/>
                  </a:cubicBezTo>
                  <a:cubicBezTo>
                    <a:pt x="61" y="108"/>
                    <a:pt x="64" y="110"/>
                    <a:pt x="64" y="110"/>
                  </a:cubicBezTo>
                  <a:cubicBezTo>
                    <a:pt x="65" y="110"/>
                    <a:pt x="65" y="110"/>
                    <a:pt x="66" y="109"/>
                  </a:cubicBezTo>
                  <a:cubicBezTo>
                    <a:pt x="66" y="109"/>
                    <a:pt x="66" y="108"/>
                    <a:pt x="65" y="107"/>
                  </a:cubicBezTo>
                  <a:cubicBezTo>
                    <a:pt x="65" y="107"/>
                    <a:pt x="62" y="106"/>
                    <a:pt x="57" y="103"/>
                  </a:cubicBezTo>
                  <a:cubicBezTo>
                    <a:pt x="50" y="99"/>
                    <a:pt x="40" y="92"/>
                    <a:pt x="31" y="87"/>
                  </a:cubicBezTo>
                  <a:cubicBezTo>
                    <a:pt x="27" y="84"/>
                    <a:pt x="23" y="82"/>
                    <a:pt x="20" y="80"/>
                  </a:cubicBezTo>
                  <a:cubicBezTo>
                    <a:pt x="19" y="79"/>
                    <a:pt x="18" y="78"/>
                    <a:pt x="17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6" y="78"/>
                    <a:pt x="16" y="78"/>
                    <a:pt x="16" y="78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6" y="79"/>
                  </a:cubicBezTo>
                  <a:cubicBezTo>
                    <a:pt x="20" y="81"/>
                    <a:pt x="31" y="87"/>
                    <a:pt x="42" y="93"/>
                  </a:cubicBezTo>
                  <a:cubicBezTo>
                    <a:pt x="48" y="96"/>
                    <a:pt x="53" y="99"/>
                    <a:pt x="57" y="101"/>
                  </a:cubicBezTo>
                  <a:cubicBezTo>
                    <a:pt x="59" y="103"/>
                    <a:pt x="61" y="103"/>
                    <a:pt x="62" y="104"/>
                  </a:cubicBezTo>
                  <a:cubicBezTo>
                    <a:pt x="63" y="104"/>
                    <a:pt x="63" y="105"/>
                    <a:pt x="64" y="105"/>
                  </a:cubicBezTo>
                  <a:cubicBezTo>
                    <a:pt x="64" y="105"/>
                    <a:pt x="65" y="105"/>
                    <a:pt x="65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7" y="103"/>
                    <a:pt x="66" y="103"/>
                    <a:pt x="66" y="103"/>
                  </a:cubicBezTo>
                  <a:cubicBezTo>
                    <a:pt x="66" y="103"/>
                    <a:pt x="66" y="102"/>
                    <a:pt x="65" y="102"/>
                  </a:cubicBezTo>
                  <a:cubicBezTo>
                    <a:pt x="64" y="101"/>
                    <a:pt x="60" y="98"/>
                    <a:pt x="55" y="95"/>
                  </a:cubicBezTo>
                  <a:cubicBezTo>
                    <a:pt x="41" y="87"/>
                    <a:pt x="19" y="73"/>
                    <a:pt x="19" y="7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5" y="79"/>
                    <a:pt x="36" y="85"/>
                    <a:pt x="47" y="91"/>
                  </a:cubicBezTo>
                  <a:cubicBezTo>
                    <a:pt x="52" y="93"/>
                    <a:pt x="57" y="96"/>
                    <a:pt x="60" y="97"/>
                  </a:cubicBezTo>
                  <a:cubicBezTo>
                    <a:pt x="62" y="98"/>
                    <a:pt x="64" y="99"/>
                    <a:pt x="65" y="100"/>
                  </a:cubicBezTo>
                  <a:cubicBezTo>
                    <a:pt x="65" y="100"/>
                    <a:pt x="66" y="100"/>
                    <a:pt x="66" y="100"/>
                  </a:cubicBezTo>
                  <a:cubicBezTo>
                    <a:pt x="67" y="100"/>
                    <a:pt x="67" y="100"/>
                    <a:pt x="68" y="100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9" y="99"/>
                    <a:pt x="69" y="9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7"/>
                    <a:pt x="66" y="97"/>
                    <a:pt x="65" y="96"/>
                  </a:cubicBezTo>
                  <a:cubicBezTo>
                    <a:pt x="54" y="88"/>
                    <a:pt x="20" y="68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70"/>
                    <a:pt x="20" y="71"/>
                    <a:pt x="21" y="71"/>
                  </a:cubicBezTo>
                  <a:cubicBezTo>
                    <a:pt x="23" y="72"/>
                    <a:pt x="27" y="74"/>
                    <a:pt x="32" y="76"/>
                  </a:cubicBezTo>
                  <a:cubicBezTo>
                    <a:pt x="39" y="80"/>
                    <a:pt x="48" y="85"/>
                    <a:pt x="56" y="89"/>
                  </a:cubicBezTo>
                  <a:cubicBezTo>
                    <a:pt x="60" y="91"/>
                    <a:pt x="63" y="93"/>
                    <a:pt x="65" y="94"/>
                  </a:cubicBezTo>
                  <a:cubicBezTo>
                    <a:pt x="67" y="95"/>
                    <a:pt x="68" y="96"/>
                    <a:pt x="68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7"/>
                    <a:pt x="71" y="97"/>
                    <a:pt x="71" y="96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1" y="94"/>
                    <a:pt x="70" y="94"/>
                    <a:pt x="70" y="94"/>
                  </a:cubicBezTo>
                  <a:cubicBezTo>
                    <a:pt x="67" y="91"/>
                    <a:pt x="55" y="85"/>
                    <a:pt x="45" y="78"/>
                  </a:cubicBezTo>
                  <a:cubicBezTo>
                    <a:pt x="39" y="75"/>
                    <a:pt x="34" y="72"/>
                    <a:pt x="31" y="70"/>
                  </a:cubicBezTo>
                  <a:cubicBezTo>
                    <a:pt x="29" y="69"/>
                    <a:pt x="27" y="68"/>
                    <a:pt x="26" y="67"/>
                  </a:cubicBezTo>
                  <a:cubicBezTo>
                    <a:pt x="26" y="66"/>
                    <a:pt x="25" y="66"/>
                    <a:pt x="25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5" y="68"/>
                    <a:pt x="27" y="69"/>
                  </a:cubicBezTo>
                  <a:cubicBezTo>
                    <a:pt x="32" y="71"/>
                    <a:pt x="44" y="77"/>
                    <a:pt x="54" y="83"/>
                  </a:cubicBezTo>
                  <a:cubicBezTo>
                    <a:pt x="59" y="85"/>
                    <a:pt x="64" y="88"/>
                    <a:pt x="67" y="90"/>
                  </a:cubicBezTo>
                  <a:cubicBezTo>
                    <a:pt x="69" y="91"/>
                    <a:pt x="71" y="91"/>
                    <a:pt x="72" y="92"/>
                  </a:cubicBezTo>
                  <a:cubicBezTo>
                    <a:pt x="72" y="92"/>
                    <a:pt x="73" y="92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5" y="93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0"/>
                    <a:pt x="73" y="89"/>
                    <a:pt x="71" y="88"/>
                  </a:cubicBezTo>
                  <a:cubicBezTo>
                    <a:pt x="65" y="84"/>
                    <a:pt x="54" y="78"/>
                    <a:pt x="44" y="72"/>
                  </a:cubicBezTo>
                  <a:cubicBezTo>
                    <a:pt x="39" y="69"/>
                    <a:pt x="35" y="66"/>
                    <a:pt x="31" y="64"/>
                  </a:cubicBezTo>
                  <a:cubicBezTo>
                    <a:pt x="30" y="63"/>
                    <a:pt x="28" y="62"/>
                    <a:pt x="27" y="61"/>
                  </a:cubicBezTo>
                  <a:cubicBezTo>
                    <a:pt x="27" y="61"/>
                    <a:pt x="27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6" y="63"/>
                    <a:pt x="26" y="63"/>
                  </a:cubicBezTo>
                  <a:cubicBezTo>
                    <a:pt x="30" y="64"/>
                    <a:pt x="42" y="71"/>
                    <a:pt x="53" y="77"/>
                  </a:cubicBezTo>
                  <a:cubicBezTo>
                    <a:pt x="59" y="80"/>
                    <a:pt x="64" y="83"/>
                    <a:pt x="68" y="85"/>
                  </a:cubicBezTo>
                  <a:cubicBezTo>
                    <a:pt x="70" y="86"/>
                    <a:pt x="72" y="87"/>
                    <a:pt x="73" y="87"/>
                  </a:cubicBezTo>
                  <a:cubicBezTo>
                    <a:pt x="74" y="88"/>
                    <a:pt x="75" y="88"/>
                    <a:pt x="75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7" y="89"/>
                    <a:pt x="77" y="88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78" y="87"/>
                    <a:pt x="77" y="87"/>
                    <a:pt x="77" y="87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6" y="86"/>
                  </a:cubicBezTo>
                  <a:cubicBezTo>
                    <a:pt x="69" y="81"/>
                    <a:pt x="30" y="57"/>
                    <a:pt x="29" y="57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9" y="86"/>
                    <a:pt x="80" y="86"/>
                    <a:pt x="80" y="86"/>
                  </a:cubicBezTo>
                  <a:cubicBezTo>
                    <a:pt x="81" y="85"/>
                    <a:pt x="80" y="84"/>
                    <a:pt x="80" y="84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5" y="58"/>
                    <a:pt x="35" y="59"/>
                  </a:cubicBezTo>
                  <a:cubicBezTo>
                    <a:pt x="38" y="60"/>
                    <a:pt x="50" y="66"/>
                    <a:pt x="61" y="72"/>
                  </a:cubicBezTo>
                  <a:cubicBezTo>
                    <a:pt x="67" y="75"/>
                    <a:pt x="72" y="78"/>
                    <a:pt x="76" y="80"/>
                  </a:cubicBezTo>
                  <a:cubicBezTo>
                    <a:pt x="78" y="81"/>
                    <a:pt x="80" y="81"/>
                    <a:pt x="81" y="82"/>
                  </a:cubicBezTo>
                  <a:cubicBezTo>
                    <a:pt x="82" y="82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9"/>
                    <a:pt x="88" y="78"/>
                    <a:pt x="88" y="78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7" y="77"/>
                    <a:pt x="85" y="75"/>
                    <a:pt x="82" y="73"/>
                  </a:cubicBezTo>
                  <a:cubicBezTo>
                    <a:pt x="77" y="70"/>
                    <a:pt x="70" y="66"/>
                    <a:pt x="64" y="63"/>
                  </a:cubicBezTo>
                  <a:cubicBezTo>
                    <a:pt x="61" y="61"/>
                    <a:pt x="58" y="59"/>
                    <a:pt x="57" y="58"/>
                  </a:cubicBezTo>
                  <a:cubicBezTo>
                    <a:pt x="56" y="57"/>
                    <a:pt x="55" y="57"/>
                    <a:pt x="54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2" y="77"/>
                    <a:pt x="93" y="76"/>
                  </a:cubicBezTo>
                  <a:cubicBezTo>
                    <a:pt x="93" y="76"/>
                    <a:pt x="93" y="75"/>
                    <a:pt x="92" y="74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5"/>
                    <a:pt x="95" y="75"/>
                    <a:pt x="96" y="74"/>
                  </a:cubicBezTo>
                  <a:cubicBezTo>
                    <a:pt x="96" y="74"/>
                    <a:pt x="96" y="74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5" y="72"/>
                    <a:pt x="85" y="66"/>
                    <a:pt x="76" y="61"/>
                  </a:cubicBezTo>
                  <a:cubicBezTo>
                    <a:pt x="72" y="58"/>
                    <a:pt x="67" y="55"/>
                    <a:pt x="64" y="53"/>
                  </a:cubicBezTo>
                  <a:cubicBezTo>
                    <a:pt x="62" y="52"/>
                    <a:pt x="61" y="51"/>
                    <a:pt x="60" y="51"/>
                  </a:cubicBezTo>
                  <a:cubicBezTo>
                    <a:pt x="60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8" y="51"/>
                    <a:pt x="59" y="52"/>
                    <a:pt x="60" y="52"/>
                  </a:cubicBezTo>
                  <a:cubicBezTo>
                    <a:pt x="65" y="55"/>
                    <a:pt x="74" y="60"/>
                    <a:pt x="83" y="64"/>
                  </a:cubicBezTo>
                  <a:cubicBezTo>
                    <a:pt x="87" y="66"/>
                    <a:pt x="91" y="68"/>
                    <a:pt x="93" y="70"/>
                  </a:cubicBezTo>
                  <a:cubicBezTo>
                    <a:pt x="96" y="72"/>
                    <a:pt x="98" y="73"/>
                    <a:pt x="98" y="73"/>
                  </a:cubicBezTo>
                  <a:cubicBezTo>
                    <a:pt x="99" y="73"/>
                    <a:pt x="99" y="73"/>
                    <a:pt x="100" y="72"/>
                  </a:cubicBezTo>
                  <a:cubicBezTo>
                    <a:pt x="100" y="72"/>
                    <a:pt x="100" y="71"/>
                    <a:pt x="99" y="70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2" y="69"/>
                    <a:pt x="102" y="69"/>
                    <a:pt x="103" y="68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102" y="67"/>
                    <a:pt x="102" y="67"/>
                    <a:pt x="102" y="66"/>
                  </a:cubicBezTo>
                  <a:cubicBezTo>
                    <a:pt x="101" y="65"/>
                    <a:pt x="98" y="63"/>
                    <a:pt x="94" y="61"/>
                  </a:cubicBezTo>
                  <a:cubicBezTo>
                    <a:pt x="83" y="54"/>
                    <a:pt x="64" y="43"/>
                    <a:pt x="64" y="43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8"/>
                    <a:pt x="106" y="68"/>
                    <a:pt x="107" y="67"/>
                  </a:cubicBezTo>
                  <a:cubicBezTo>
                    <a:pt x="107" y="67"/>
                    <a:pt x="107" y="67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5" y="64"/>
                    <a:pt x="94" y="58"/>
                    <a:pt x="84" y="52"/>
                  </a:cubicBezTo>
                  <a:cubicBezTo>
                    <a:pt x="79" y="49"/>
                    <a:pt x="74" y="46"/>
                    <a:pt x="71" y="44"/>
                  </a:cubicBezTo>
                  <a:cubicBezTo>
                    <a:pt x="69" y="42"/>
                    <a:pt x="67" y="41"/>
                    <a:pt x="66" y="41"/>
                  </a:cubicBezTo>
                  <a:cubicBezTo>
                    <a:pt x="66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75" y="47"/>
                    <a:pt x="87" y="53"/>
                  </a:cubicBezTo>
                  <a:cubicBezTo>
                    <a:pt x="93" y="57"/>
                    <a:pt x="98" y="60"/>
                    <a:pt x="103" y="62"/>
                  </a:cubicBezTo>
                  <a:cubicBezTo>
                    <a:pt x="105" y="63"/>
                    <a:pt x="107" y="64"/>
                    <a:pt x="109" y="65"/>
                  </a:cubicBezTo>
                  <a:cubicBezTo>
                    <a:pt x="109" y="65"/>
                    <a:pt x="110" y="65"/>
                    <a:pt x="111" y="66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6"/>
                    <a:pt x="111" y="66"/>
                    <a:pt x="112" y="66"/>
                  </a:cubicBezTo>
                  <a:cubicBezTo>
                    <a:pt x="112" y="66"/>
                    <a:pt x="112" y="66"/>
                    <a:pt x="113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0" y="62"/>
                    <a:pt x="98" y="55"/>
                    <a:pt x="85" y="47"/>
                  </a:cubicBezTo>
                  <a:cubicBezTo>
                    <a:pt x="79" y="44"/>
                    <a:pt x="73" y="40"/>
                    <a:pt x="69" y="37"/>
                  </a:cubicBezTo>
                  <a:cubicBezTo>
                    <a:pt x="67" y="36"/>
                    <a:pt x="65" y="35"/>
                    <a:pt x="64" y="34"/>
                  </a:cubicBezTo>
                  <a:cubicBezTo>
                    <a:pt x="63" y="33"/>
                    <a:pt x="63" y="33"/>
                    <a:pt x="62" y="33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2" y="34"/>
                    <a:pt x="62" y="34"/>
                  </a:cubicBezTo>
                  <a:cubicBezTo>
                    <a:pt x="65" y="35"/>
                    <a:pt x="69" y="37"/>
                    <a:pt x="75" y="40"/>
                  </a:cubicBezTo>
                  <a:cubicBezTo>
                    <a:pt x="83" y="45"/>
                    <a:pt x="94" y="50"/>
                    <a:pt x="102" y="55"/>
                  </a:cubicBezTo>
                  <a:cubicBezTo>
                    <a:pt x="106" y="57"/>
                    <a:pt x="110" y="59"/>
                    <a:pt x="113" y="61"/>
                  </a:cubicBezTo>
                  <a:cubicBezTo>
                    <a:pt x="114" y="61"/>
                    <a:pt x="115" y="62"/>
                    <a:pt x="116" y="62"/>
                  </a:cubicBezTo>
                  <a:cubicBezTo>
                    <a:pt x="116" y="63"/>
                    <a:pt x="117" y="63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8" y="63"/>
                    <a:pt x="119" y="63"/>
                    <a:pt x="119" y="62"/>
                  </a:cubicBezTo>
                  <a:cubicBezTo>
                    <a:pt x="119" y="62"/>
                    <a:pt x="119" y="61"/>
                    <a:pt x="118" y="61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124" y="61"/>
                    <a:pt x="124" y="61"/>
                    <a:pt x="124" y="61"/>
                  </a:cubicBezTo>
                  <a:cubicBezTo>
                    <a:pt x="125" y="62"/>
                    <a:pt x="126" y="62"/>
                    <a:pt x="126" y="61"/>
                  </a:cubicBezTo>
                  <a:cubicBezTo>
                    <a:pt x="126" y="60"/>
                    <a:pt x="126" y="60"/>
                    <a:pt x="126" y="59"/>
                  </a:cubicBezTo>
                  <a:cubicBezTo>
                    <a:pt x="126" y="59"/>
                    <a:pt x="122" y="57"/>
                    <a:pt x="116" y="54"/>
                  </a:cubicBezTo>
                  <a:cubicBezTo>
                    <a:pt x="108" y="49"/>
                    <a:pt x="96" y="42"/>
                    <a:pt x="85" y="35"/>
                  </a:cubicBezTo>
                  <a:cubicBezTo>
                    <a:pt x="80" y="32"/>
                    <a:pt x="75" y="29"/>
                    <a:pt x="72" y="27"/>
                  </a:cubicBezTo>
                  <a:cubicBezTo>
                    <a:pt x="70" y="26"/>
                    <a:pt x="69" y="25"/>
                    <a:pt x="68" y="24"/>
                  </a:cubicBezTo>
                  <a:cubicBezTo>
                    <a:pt x="68" y="24"/>
                    <a:pt x="67" y="23"/>
                    <a:pt x="67" y="23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7" y="25"/>
                    <a:pt x="67" y="25"/>
                  </a:cubicBezTo>
                  <a:cubicBezTo>
                    <a:pt x="70" y="26"/>
                    <a:pt x="75" y="29"/>
                    <a:pt x="82" y="33"/>
                  </a:cubicBezTo>
                  <a:cubicBezTo>
                    <a:pt x="92" y="38"/>
                    <a:pt x="104" y="45"/>
                    <a:pt x="114" y="51"/>
                  </a:cubicBezTo>
                  <a:cubicBezTo>
                    <a:pt x="119" y="54"/>
                    <a:pt x="124" y="57"/>
                    <a:pt x="127" y="58"/>
                  </a:cubicBezTo>
                  <a:cubicBezTo>
                    <a:pt x="130" y="60"/>
                    <a:pt x="132" y="61"/>
                    <a:pt x="132" y="61"/>
                  </a:cubicBezTo>
                  <a:cubicBezTo>
                    <a:pt x="133" y="62"/>
                    <a:pt x="133" y="62"/>
                    <a:pt x="134" y="61"/>
                  </a:cubicBezTo>
                  <a:cubicBezTo>
                    <a:pt x="134" y="60"/>
                    <a:pt x="134" y="60"/>
                    <a:pt x="133" y="59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70" y="22"/>
                    <a:pt x="70" y="22"/>
                  </a:cubicBezTo>
                  <a:cubicBezTo>
                    <a:pt x="76" y="25"/>
                    <a:pt x="92" y="34"/>
                    <a:pt x="106" y="43"/>
                  </a:cubicBezTo>
                  <a:cubicBezTo>
                    <a:pt x="114" y="48"/>
                    <a:pt x="121" y="52"/>
                    <a:pt x="127" y="55"/>
                  </a:cubicBezTo>
                  <a:cubicBezTo>
                    <a:pt x="130" y="57"/>
                    <a:pt x="132" y="58"/>
                    <a:pt x="134" y="59"/>
                  </a:cubicBezTo>
                  <a:cubicBezTo>
                    <a:pt x="135" y="60"/>
                    <a:pt x="135" y="60"/>
                    <a:pt x="136" y="60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8" y="61"/>
                    <a:pt x="138" y="61"/>
                    <a:pt x="138" y="61"/>
                  </a:cubicBezTo>
                  <a:cubicBezTo>
                    <a:pt x="139" y="60"/>
                    <a:pt x="139" y="60"/>
                    <a:pt x="139" y="60"/>
                  </a:cubicBezTo>
                  <a:cubicBezTo>
                    <a:pt x="139" y="59"/>
                    <a:pt x="139" y="59"/>
                    <a:pt x="139" y="59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3" y="20"/>
                  </a:cubicBezTo>
                  <a:cubicBezTo>
                    <a:pt x="78" y="23"/>
                    <a:pt x="97" y="33"/>
                    <a:pt x="114" y="43"/>
                  </a:cubicBezTo>
                  <a:cubicBezTo>
                    <a:pt x="122" y="47"/>
                    <a:pt x="130" y="52"/>
                    <a:pt x="136" y="55"/>
                  </a:cubicBezTo>
                  <a:cubicBezTo>
                    <a:pt x="142" y="59"/>
                    <a:pt x="146" y="61"/>
                    <a:pt x="146" y="61"/>
                  </a:cubicBezTo>
                  <a:cubicBezTo>
                    <a:pt x="146" y="61"/>
                    <a:pt x="147" y="61"/>
                    <a:pt x="147" y="61"/>
                  </a:cubicBezTo>
                  <a:cubicBezTo>
                    <a:pt x="148" y="61"/>
                    <a:pt x="148" y="60"/>
                    <a:pt x="148" y="60"/>
                  </a:cubicBezTo>
                  <a:cubicBezTo>
                    <a:pt x="148" y="59"/>
                    <a:pt x="148" y="59"/>
                    <a:pt x="148" y="5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8"/>
                    <a:pt x="147" y="58"/>
                    <a:pt x="146" y="58"/>
                  </a:cubicBezTo>
                  <a:cubicBezTo>
                    <a:pt x="136" y="51"/>
                    <a:pt x="79" y="16"/>
                    <a:pt x="79" y="16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9" y="19"/>
                  </a:cubicBezTo>
                  <a:cubicBezTo>
                    <a:pt x="85" y="22"/>
                    <a:pt x="104" y="33"/>
                    <a:pt x="123" y="44"/>
                  </a:cubicBezTo>
                  <a:cubicBezTo>
                    <a:pt x="132" y="49"/>
                    <a:pt x="141" y="54"/>
                    <a:pt x="148" y="58"/>
                  </a:cubicBezTo>
                  <a:cubicBezTo>
                    <a:pt x="151" y="60"/>
                    <a:pt x="154" y="61"/>
                    <a:pt x="156" y="62"/>
                  </a:cubicBezTo>
                  <a:cubicBezTo>
                    <a:pt x="157" y="63"/>
                    <a:pt x="158" y="63"/>
                    <a:pt x="159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60" y="64"/>
                    <a:pt x="160" y="64"/>
                    <a:pt x="161" y="64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2" y="64"/>
                    <a:pt x="162" y="64"/>
                    <a:pt x="162" y="64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2" y="62"/>
                    <a:pt x="162" y="62"/>
                    <a:pt x="162" y="62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7"/>
                    <a:pt x="102" y="27"/>
                    <a:pt x="104" y="28"/>
                  </a:cubicBezTo>
                  <a:cubicBezTo>
                    <a:pt x="115" y="34"/>
                    <a:pt x="154" y="57"/>
                    <a:pt x="189" y="79"/>
                  </a:cubicBezTo>
                  <a:cubicBezTo>
                    <a:pt x="207" y="90"/>
                    <a:pt x="225" y="100"/>
                    <a:pt x="237" y="108"/>
                  </a:cubicBezTo>
                  <a:cubicBezTo>
                    <a:pt x="244" y="112"/>
                    <a:pt x="249" y="115"/>
                    <a:pt x="253" y="117"/>
                  </a:cubicBezTo>
                  <a:cubicBezTo>
                    <a:pt x="256" y="120"/>
                    <a:pt x="258" y="121"/>
                    <a:pt x="258" y="121"/>
                  </a:cubicBezTo>
                  <a:cubicBezTo>
                    <a:pt x="259" y="120"/>
                    <a:pt x="259" y="120"/>
                    <a:pt x="259" y="120"/>
                  </a:cubicBezTo>
                  <a:cubicBezTo>
                    <a:pt x="260" y="119"/>
                    <a:pt x="260" y="119"/>
                    <a:pt x="260" y="119"/>
                  </a:cubicBezTo>
                  <a:cubicBezTo>
                    <a:pt x="260" y="119"/>
                    <a:pt x="257" y="117"/>
                    <a:pt x="253" y="115"/>
                  </a:cubicBezTo>
                  <a:cubicBezTo>
                    <a:pt x="238" y="106"/>
                    <a:pt x="201" y="84"/>
                    <a:pt x="168" y="64"/>
                  </a:cubicBezTo>
                  <a:cubicBezTo>
                    <a:pt x="151" y="54"/>
                    <a:pt x="135" y="44"/>
                    <a:pt x="124" y="36"/>
                  </a:cubicBezTo>
                  <a:cubicBezTo>
                    <a:pt x="118" y="33"/>
                    <a:pt x="113" y="29"/>
                    <a:pt x="110" y="27"/>
                  </a:cubicBezTo>
                  <a:cubicBezTo>
                    <a:pt x="108" y="26"/>
                    <a:pt x="107" y="25"/>
                    <a:pt x="106" y="24"/>
                  </a:cubicBezTo>
                  <a:cubicBezTo>
                    <a:pt x="106" y="24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257" y="114"/>
                    <a:pt x="257" y="114"/>
                    <a:pt x="257" y="114"/>
                  </a:cubicBezTo>
                  <a:cubicBezTo>
                    <a:pt x="258" y="114"/>
                    <a:pt x="258" y="114"/>
                    <a:pt x="259" y="113"/>
                  </a:cubicBezTo>
                  <a:cubicBezTo>
                    <a:pt x="259" y="113"/>
                    <a:pt x="259" y="113"/>
                    <a:pt x="259" y="113"/>
                  </a:cubicBezTo>
                  <a:cubicBezTo>
                    <a:pt x="259" y="112"/>
                    <a:pt x="259" y="112"/>
                    <a:pt x="259" y="112"/>
                  </a:cubicBezTo>
                  <a:cubicBezTo>
                    <a:pt x="258" y="111"/>
                    <a:pt x="258" y="111"/>
                    <a:pt x="258" y="111"/>
                  </a:cubicBezTo>
                  <a:cubicBezTo>
                    <a:pt x="256" y="109"/>
                    <a:pt x="253" y="107"/>
                    <a:pt x="248" y="104"/>
                  </a:cubicBezTo>
                  <a:cubicBezTo>
                    <a:pt x="214" y="82"/>
                    <a:pt x="113" y="21"/>
                    <a:pt x="113" y="21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255" y="108"/>
                    <a:pt x="255" y="108"/>
                    <a:pt x="255" y="108"/>
                  </a:cubicBezTo>
                  <a:cubicBezTo>
                    <a:pt x="256" y="109"/>
                    <a:pt x="257" y="108"/>
                    <a:pt x="257" y="108"/>
                  </a:cubicBezTo>
                  <a:cubicBezTo>
                    <a:pt x="257" y="107"/>
                    <a:pt x="257" y="107"/>
                    <a:pt x="257" y="107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6" y="105"/>
                    <a:pt x="255" y="104"/>
                    <a:pt x="254" y="103"/>
                  </a:cubicBezTo>
                  <a:cubicBezTo>
                    <a:pt x="243" y="95"/>
                    <a:pt x="209" y="75"/>
                    <a:pt x="178" y="56"/>
                  </a:cubicBezTo>
                  <a:cubicBezTo>
                    <a:pt x="163" y="47"/>
                    <a:pt x="148" y="38"/>
                    <a:pt x="137" y="31"/>
                  </a:cubicBezTo>
                  <a:cubicBezTo>
                    <a:pt x="131" y="28"/>
                    <a:pt x="127" y="25"/>
                    <a:pt x="124" y="23"/>
                  </a:cubicBezTo>
                  <a:cubicBezTo>
                    <a:pt x="122" y="22"/>
                    <a:pt x="121" y="22"/>
                    <a:pt x="120" y="21"/>
                  </a:cubicBezTo>
                  <a:cubicBezTo>
                    <a:pt x="120" y="21"/>
                    <a:pt x="119" y="21"/>
                    <a:pt x="119" y="20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1"/>
                    <a:pt x="119" y="21"/>
                    <a:pt x="119" y="20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9" y="23"/>
                    <a:pt x="121" y="23"/>
                  </a:cubicBezTo>
                  <a:cubicBezTo>
                    <a:pt x="131" y="28"/>
                    <a:pt x="164" y="48"/>
                    <a:pt x="194" y="66"/>
                  </a:cubicBezTo>
                  <a:cubicBezTo>
                    <a:pt x="209" y="76"/>
                    <a:pt x="224" y="85"/>
                    <a:pt x="235" y="91"/>
                  </a:cubicBezTo>
                  <a:cubicBezTo>
                    <a:pt x="240" y="95"/>
                    <a:pt x="245" y="97"/>
                    <a:pt x="248" y="99"/>
                  </a:cubicBezTo>
                  <a:cubicBezTo>
                    <a:pt x="250" y="100"/>
                    <a:pt x="251" y="101"/>
                    <a:pt x="252" y="101"/>
                  </a:cubicBezTo>
                  <a:cubicBezTo>
                    <a:pt x="252" y="102"/>
                    <a:pt x="253" y="102"/>
                    <a:pt x="253" y="102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54" y="102"/>
                    <a:pt x="255" y="102"/>
                    <a:pt x="255" y="102"/>
                  </a:cubicBezTo>
                  <a:cubicBezTo>
                    <a:pt x="255" y="102"/>
                    <a:pt x="255" y="102"/>
                    <a:pt x="255" y="102"/>
                  </a:cubicBezTo>
                  <a:cubicBezTo>
                    <a:pt x="255" y="101"/>
                    <a:pt x="255" y="101"/>
                    <a:pt x="255" y="101"/>
                  </a:cubicBezTo>
                  <a:cubicBezTo>
                    <a:pt x="255" y="101"/>
                    <a:pt x="255" y="100"/>
                    <a:pt x="255" y="100"/>
                  </a:cubicBezTo>
                  <a:cubicBezTo>
                    <a:pt x="255" y="100"/>
                    <a:pt x="255" y="100"/>
                    <a:pt x="254" y="99"/>
                  </a:cubicBezTo>
                  <a:cubicBezTo>
                    <a:pt x="253" y="98"/>
                    <a:pt x="250" y="96"/>
                    <a:pt x="245" y="93"/>
                  </a:cubicBezTo>
                  <a:cubicBezTo>
                    <a:pt x="230" y="84"/>
                    <a:pt x="199" y="66"/>
                    <a:pt x="172" y="50"/>
                  </a:cubicBezTo>
                  <a:cubicBezTo>
                    <a:pt x="159" y="42"/>
                    <a:pt x="147" y="35"/>
                    <a:pt x="137" y="29"/>
                  </a:cubicBezTo>
                  <a:cubicBezTo>
                    <a:pt x="133" y="26"/>
                    <a:pt x="129" y="24"/>
                    <a:pt x="127" y="22"/>
                  </a:cubicBezTo>
                  <a:cubicBezTo>
                    <a:pt x="125" y="21"/>
                    <a:pt x="124" y="20"/>
                    <a:pt x="124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2" y="20"/>
                    <a:pt x="123" y="20"/>
                    <a:pt x="125" y="21"/>
                  </a:cubicBezTo>
                  <a:cubicBezTo>
                    <a:pt x="134" y="25"/>
                    <a:pt x="167" y="45"/>
                    <a:pt x="198" y="64"/>
                  </a:cubicBezTo>
                  <a:cubicBezTo>
                    <a:pt x="213" y="73"/>
                    <a:pt x="227" y="82"/>
                    <a:pt x="238" y="88"/>
                  </a:cubicBezTo>
                  <a:cubicBezTo>
                    <a:pt x="243" y="92"/>
                    <a:pt x="248" y="94"/>
                    <a:pt x="251" y="96"/>
                  </a:cubicBezTo>
                  <a:cubicBezTo>
                    <a:pt x="254" y="98"/>
                    <a:pt x="256" y="99"/>
                    <a:pt x="256" y="99"/>
                  </a:cubicBezTo>
                  <a:cubicBezTo>
                    <a:pt x="256" y="100"/>
                    <a:pt x="257" y="99"/>
                    <a:pt x="257" y="99"/>
                  </a:cubicBezTo>
                  <a:cubicBezTo>
                    <a:pt x="258" y="98"/>
                    <a:pt x="258" y="98"/>
                    <a:pt x="258" y="98"/>
                  </a:cubicBezTo>
                  <a:cubicBezTo>
                    <a:pt x="258" y="97"/>
                    <a:pt x="257" y="97"/>
                    <a:pt x="257" y="96"/>
                  </a:cubicBezTo>
                  <a:cubicBezTo>
                    <a:pt x="256" y="96"/>
                    <a:pt x="255" y="95"/>
                    <a:pt x="254" y="94"/>
                  </a:cubicBezTo>
                  <a:cubicBezTo>
                    <a:pt x="249" y="90"/>
                    <a:pt x="238" y="83"/>
                    <a:pt x="225" y="75"/>
                  </a:cubicBezTo>
                  <a:cubicBezTo>
                    <a:pt x="206" y="63"/>
                    <a:pt x="181" y="48"/>
                    <a:pt x="160" y="36"/>
                  </a:cubicBezTo>
                  <a:cubicBezTo>
                    <a:pt x="150" y="30"/>
                    <a:pt x="141" y="25"/>
                    <a:pt x="135" y="21"/>
                  </a:cubicBezTo>
                  <a:cubicBezTo>
                    <a:pt x="132" y="19"/>
                    <a:pt x="129" y="17"/>
                    <a:pt x="128" y="16"/>
                  </a:cubicBezTo>
                  <a:cubicBezTo>
                    <a:pt x="127" y="16"/>
                    <a:pt x="126" y="15"/>
                    <a:pt x="126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26" y="17"/>
                    <a:pt x="127" y="18"/>
                  </a:cubicBezTo>
                  <a:cubicBezTo>
                    <a:pt x="132" y="20"/>
                    <a:pt x="143" y="26"/>
                    <a:pt x="156" y="33"/>
                  </a:cubicBezTo>
                  <a:cubicBezTo>
                    <a:pt x="175" y="45"/>
                    <a:pt x="201" y="61"/>
                    <a:pt x="221" y="74"/>
                  </a:cubicBezTo>
                  <a:cubicBezTo>
                    <a:pt x="232" y="80"/>
                    <a:pt x="241" y="86"/>
                    <a:pt x="247" y="90"/>
                  </a:cubicBezTo>
                  <a:cubicBezTo>
                    <a:pt x="250" y="92"/>
                    <a:pt x="253" y="93"/>
                    <a:pt x="255" y="94"/>
                  </a:cubicBezTo>
                  <a:cubicBezTo>
                    <a:pt x="256" y="95"/>
                    <a:pt x="256" y="95"/>
                    <a:pt x="257" y="96"/>
                  </a:cubicBezTo>
                  <a:cubicBezTo>
                    <a:pt x="257" y="96"/>
                    <a:pt x="257" y="96"/>
                    <a:pt x="257" y="96"/>
                  </a:cubicBezTo>
                  <a:cubicBezTo>
                    <a:pt x="258" y="96"/>
                    <a:pt x="258" y="96"/>
                    <a:pt x="258" y="96"/>
                  </a:cubicBezTo>
                  <a:cubicBezTo>
                    <a:pt x="258" y="96"/>
                    <a:pt x="258" y="96"/>
                    <a:pt x="258" y="96"/>
                  </a:cubicBezTo>
                  <a:cubicBezTo>
                    <a:pt x="258" y="96"/>
                    <a:pt x="258" y="96"/>
                    <a:pt x="258" y="96"/>
                  </a:cubicBezTo>
                  <a:cubicBezTo>
                    <a:pt x="259" y="96"/>
                    <a:pt x="259" y="96"/>
                    <a:pt x="259" y="95"/>
                  </a:cubicBezTo>
                  <a:cubicBezTo>
                    <a:pt x="260" y="95"/>
                    <a:pt x="259" y="94"/>
                    <a:pt x="259" y="94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4" y="13"/>
                    <a:pt x="125" y="13"/>
                    <a:pt x="126" y="14"/>
                  </a:cubicBezTo>
                  <a:cubicBezTo>
                    <a:pt x="134" y="19"/>
                    <a:pt x="166" y="38"/>
                    <a:pt x="197" y="56"/>
                  </a:cubicBezTo>
                  <a:cubicBezTo>
                    <a:pt x="212" y="66"/>
                    <a:pt x="227" y="74"/>
                    <a:pt x="239" y="81"/>
                  </a:cubicBezTo>
                  <a:cubicBezTo>
                    <a:pt x="245" y="84"/>
                    <a:pt x="250" y="87"/>
                    <a:pt x="254" y="89"/>
                  </a:cubicBezTo>
                  <a:cubicBezTo>
                    <a:pt x="255" y="90"/>
                    <a:pt x="257" y="91"/>
                    <a:pt x="258" y="91"/>
                  </a:cubicBezTo>
                  <a:cubicBezTo>
                    <a:pt x="259" y="91"/>
                    <a:pt x="259" y="92"/>
                    <a:pt x="260" y="92"/>
                  </a:cubicBezTo>
                  <a:cubicBezTo>
                    <a:pt x="260" y="92"/>
                    <a:pt x="261" y="92"/>
                    <a:pt x="261" y="92"/>
                  </a:cubicBezTo>
                  <a:cubicBezTo>
                    <a:pt x="262" y="92"/>
                    <a:pt x="262" y="92"/>
                    <a:pt x="262" y="92"/>
                  </a:cubicBezTo>
                  <a:cubicBezTo>
                    <a:pt x="262" y="91"/>
                    <a:pt x="262" y="91"/>
                    <a:pt x="262" y="91"/>
                  </a:cubicBezTo>
                  <a:cubicBezTo>
                    <a:pt x="263" y="90"/>
                    <a:pt x="263" y="90"/>
                    <a:pt x="263" y="90"/>
                  </a:cubicBezTo>
                  <a:cubicBezTo>
                    <a:pt x="262" y="90"/>
                    <a:pt x="262" y="90"/>
                    <a:pt x="262" y="90"/>
                  </a:cubicBezTo>
                  <a:cubicBezTo>
                    <a:pt x="262" y="90"/>
                    <a:pt x="260" y="88"/>
                    <a:pt x="256" y="86"/>
                  </a:cubicBezTo>
                  <a:cubicBezTo>
                    <a:pt x="243" y="78"/>
                    <a:pt x="211" y="58"/>
                    <a:pt x="182" y="40"/>
                  </a:cubicBezTo>
                  <a:cubicBezTo>
                    <a:pt x="167" y="30"/>
                    <a:pt x="153" y="22"/>
                    <a:pt x="143" y="15"/>
                  </a:cubicBezTo>
                  <a:cubicBezTo>
                    <a:pt x="138" y="12"/>
                    <a:pt x="134" y="10"/>
                    <a:pt x="131" y="8"/>
                  </a:cubicBezTo>
                  <a:cubicBezTo>
                    <a:pt x="129" y="7"/>
                    <a:pt x="128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5"/>
                    <a:pt x="127" y="5"/>
                    <a:pt x="127" y="5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6" y="7"/>
                    <a:pt x="126" y="7"/>
                  </a:cubicBezTo>
                  <a:cubicBezTo>
                    <a:pt x="126" y="7"/>
                    <a:pt x="127" y="7"/>
                    <a:pt x="128" y="8"/>
                  </a:cubicBezTo>
                  <a:cubicBezTo>
                    <a:pt x="133" y="10"/>
                    <a:pt x="143" y="16"/>
                    <a:pt x="156" y="24"/>
                  </a:cubicBezTo>
                  <a:cubicBezTo>
                    <a:pt x="176" y="36"/>
                    <a:pt x="201" y="52"/>
                    <a:pt x="222" y="65"/>
                  </a:cubicBezTo>
                  <a:cubicBezTo>
                    <a:pt x="233" y="72"/>
                    <a:pt x="242" y="78"/>
                    <a:pt x="249" y="82"/>
                  </a:cubicBezTo>
                  <a:cubicBezTo>
                    <a:pt x="253" y="84"/>
                    <a:pt x="256" y="85"/>
                    <a:pt x="259" y="87"/>
                  </a:cubicBezTo>
                  <a:cubicBezTo>
                    <a:pt x="260" y="87"/>
                    <a:pt x="261" y="88"/>
                    <a:pt x="262" y="88"/>
                  </a:cubicBezTo>
                  <a:cubicBezTo>
                    <a:pt x="263" y="88"/>
                    <a:pt x="263" y="89"/>
                    <a:pt x="264" y="89"/>
                  </a:cubicBezTo>
                  <a:cubicBezTo>
                    <a:pt x="265" y="88"/>
                    <a:pt x="265" y="88"/>
                    <a:pt x="265" y="88"/>
                  </a:cubicBezTo>
                  <a:cubicBezTo>
                    <a:pt x="266" y="88"/>
                    <a:pt x="266" y="88"/>
                    <a:pt x="266" y="88"/>
                  </a:cubicBezTo>
                  <a:cubicBezTo>
                    <a:pt x="266" y="87"/>
                    <a:pt x="266" y="87"/>
                    <a:pt x="266" y="87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3"/>
                    <a:pt x="128" y="3"/>
                    <a:pt x="128" y="3"/>
                  </a:cubicBezTo>
                  <a:cubicBezTo>
                    <a:pt x="128" y="3"/>
                    <a:pt x="129" y="3"/>
                    <a:pt x="131" y="4"/>
                  </a:cubicBezTo>
                  <a:cubicBezTo>
                    <a:pt x="136" y="6"/>
                    <a:pt x="147" y="12"/>
                    <a:pt x="161" y="21"/>
                  </a:cubicBezTo>
                  <a:cubicBezTo>
                    <a:pt x="181" y="33"/>
                    <a:pt x="208" y="49"/>
                    <a:pt x="229" y="62"/>
                  </a:cubicBezTo>
                  <a:cubicBezTo>
                    <a:pt x="239" y="68"/>
                    <a:pt x="249" y="74"/>
                    <a:pt x="255" y="78"/>
                  </a:cubicBezTo>
                  <a:cubicBezTo>
                    <a:pt x="262" y="82"/>
                    <a:pt x="266" y="85"/>
                    <a:pt x="266" y="85"/>
                  </a:cubicBezTo>
                  <a:cubicBezTo>
                    <a:pt x="267" y="84"/>
                    <a:pt x="267" y="84"/>
                    <a:pt x="267" y="84"/>
                  </a:cubicBezTo>
                  <a:cubicBezTo>
                    <a:pt x="267" y="82"/>
                    <a:pt x="267" y="82"/>
                    <a:pt x="267" y="82"/>
                  </a:cubicBezTo>
                  <a:cubicBezTo>
                    <a:pt x="267" y="82"/>
                    <a:pt x="266" y="82"/>
                    <a:pt x="263" y="80"/>
                  </a:cubicBezTo>
                  <a:cubicBezTo>
                    <a:pt x="254" y="74"/>
                    <a:pt x="230" y="60"/>
                    <a:pt x="208" y="47"/>
                  </a:cubicBezTo>
                  <a:cubicBezTo>
                    <a:pt x="198" y="41"/>
                    <a:pt x="188" y="34"/>
                    <a:pt x="180" y="30"/>
                  </a:cubicBezTo>
                  <a:cubicBezTo>
                    <a:pt x="177" y="27"/>
                    <a:pt x="173" y="25"/>
                    <a:pt x="171" y="24"/>
                  </a:cubicBezTo>
                  <a:cubicBezTo>
                    <a:pt x="170" y="23"/>
                    <a:pt x="170" y="22"/>
                    <a:pt x="169" y="22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8" y="23"/>
                    <a:pt x="169" y="23"/>
                  </a:cubicBezTo>
                  <a:cubicBezTo>
                    <a:pt x="175" y="27"/>
                    <a:pt x="199" y="40"/>
                    <a:pt x="220" y="52"/>
                  </a:cubicBezTo>
                  <a:cubicBezTo>
                    <a:pt x="231" y="58"/>
                    <a:pt x="242" y="64"/>
                    <a:pt x="249" y="69"/>
                  </a:cubicBezTo>
                  <a:cubicBezTo>
                    <a:pt x="257" y="73"/>
                    <a:pt x="262" y="76"/>
                    <a:pt x="262" y="76"/>
                  </a:cubicBezTo>
                  <a:cubicBezTo>
                    <a:pt x="263" y="76"/>
                    <a:pt x="263" y="76"/>
                    <a:pt x="264" y="76"/>
                  </a:cubicBezTo>
                  <a:cubicBezTo>
                    <a:pt x="264" y="75"/>
                    <a:pt x="264" y="74"/>
                    <a:pt x="263" y="74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242" y="62"/>
                    <a:pt x="242" y="62"/>
                    <a:pt x="242" y="62"/>
                  </a:cubicBezTo>
                  <a:cubicBezTo>
                    <a:pt x="243" y="63"/>
                    <a:pt x="243" y="63"/>
                    <a:pt x="243" y="63"/>
                  </a:cubicBezTo>
                  <a:cubicBezTo>
                    <a:pt x="242" y="62"/>
                    <a:pt x="242" y="62"/>
                    <a:pt x="242" y="62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3" y="63"/>
                    <a:pt x="243" y="63"/>
                  </a:cubicBezTo>
                  <a:cubicBezTo>
                    <a:pt x="242" y="62"/>
                    <a:pt x="242" y="62"/>
                    <a:pt x="242" y="62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2"/>
                    <a:pt x="242" y="62"/>
                    <a:pt x="242" y="62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2"/>
                    <a:pt x="242" y="62"/>
                    <a:pt x="242" y="62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3"/>
                    <a:pt x="242" y="63"/>
                    <a:pt x="243" y="63"/>
                  </a:cubicBezTo>
                  <a:cubicBezTo>
                    <a:pt x="245" y="64"/>
                    <a:pt x="248" y="65"/>
                    <a:pt x="251" y="66"/>
                  </a:cubicBezTo>
                  <a:cubicBezTo>
                    <a:pt x="253" y="66"/>
                    <a:pt x="254" y="67"/>
                    <a:pt x="255" y="67"/>
                  </a:cubicBezTo>
                  <a:cubicBezTo>
                    <a:pt x="256" y="67"/>
                    <a:pt x="256" y="67"/>
                    <a:pt x="256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8" y="68"/>
                    <a:pt x="258" y="67"/>
                    <a:pt x="258" y="67"/>
                  </a:cubicBezTo>
                  <a:cubicBezTo>
                    <a:pt x="258" y="66"/>
                    <a:pt x="258" y="66"/>
                    <a:pt x="258" y="65"/>
                  </a:cubicBezTo>
                  <a:cubicBezTo>
                    <a:pt x="252" y="62"/>
                    <a:pt x="252" y="62"/>
                    <a:pt x="252" y="62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4" y="61"/>
                    <a:pt x="254" y="61"/>
                    <a:pt x="254" y="60"/>
                  </a:cubicBezTo>
                  <a:cubicBezTo>
                    <a:pt x="254" y="60"/>
                    <a:pt x="254" y="59"/>
                    <a:pt x="254" y="59"/>
                  </a:cubicBezTo>
                  <a:cubicBezTo>
                    <a:pt x="253" y="58"/>
                    <a:pt x="253" y="58"/>
                    <a:pt x="253" y="58"/>
                  </a:cubicBezTo>
                  <a:cubicBezTo>
                    <a:pt x="252" y="58"/>
                    <a:pt x="251" y="58"/>
                    <a:pt x="251" y="59"/>
                  </a:cubicBezTo>
                  <a:cubicBezTo>
                    <a:pt x="251" y="59"/>
                    <a:pt x="251" y="60"/>
                    <a:pt x="251" y="60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3" y="60"/>
                    <a:pt x="253" y="60"/>
                    <a:pt x="253" y="60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60"/>
                    <a:pt x="247" y="60"/>
                    <a:pt x="247" y="61"/>
                  </a:cubicBezTo>
                  <a:cubicBezTo>
                    <a:pt x="247" y="61"/>
                    <a:pt x="247" y="62"/>
                    <a:pt x="248" y="62"/>
                  </a:cubicBezTo>
                  <a:cubicBezTo>
                    <a:pt x="256" y="68"/>
                    <a:pt x="256" y="68"/>
                    <a:pt x="256" y="68"/>
                  </a:cubicBezTo>
                  <a:cubicBezTo>
                    <a:pt x="257" y="67"/>
                    <a:pt x="257" y="67"/>
                    <a:pt x="257" y="67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7"/>
                    <a:pt x="257" y="67"/>
                    <a:pt x="257" y="67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7"/>
                    <a:pt x="257" y="67"/>
                    <a:pt x="257" y="67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7" y="65"/>
                    <a:pt x="254" y="64"/>
                    <a:pt x="250" y="63"/>
                  </a:cubicBezTo>
                  <a:cubicBezTo>
                    <a:pt x="248" y="62"/>
                    <a:pt x="247" y="62"/>
                    <a:pt x="245" y="61"/>
                  </a:cubicBezTo>
                  <a:cubicBezTo>
                    <a:pt x="244" y="61"/>
                    <a:pt x="244" y="61"/>
                    <a:pt x="243" y="61"/>
                  </a:cubicBezTo>
                  <a:cubicBezTo>
                    <a:pt x="243" y="61"/>
                    <a:pt x="242" y="61"/>
                    <a:pt x="242" y="61"/>
                  </a:cubicBezTo>
                  <a:cubicBezTo>
                    <a:pt x="242" y="61"/>
                    <a:pt x="242" y="61"/>
                    <a:pt x="242" y="61"/>
                  </a:cubicBezTo>
                  <a:cubicBezTo>
                    <a:pt x="241" y="61"/>
                    <a:pt x="241" y="61"/>
                    <a:pt x="241" y="61"/>
                  </a:cubicBezTo>
                  <a:cubicBezTo>
                    <a:pt x="241" y="62"/>
                    <a:pt x="241" y="63"/>
                    <a:pt x="241" y="63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4"/>
                    <a:pt x="263" y="74"/>
                    <a:pt x="263" y="74"/>
                  </a:cubicBezTo>
                  <a:cubicBezTo>
                    <a:pt x="263" y="74"/>
                    <a:pt x="240" y="60"/>
                    <a:pt x="216" y="47"/>
                  </a:cubicBezTo>
                  <a:cubicBezTo>
                    <a:pt x="205" y="40"/>
                    <a:pt x="193" y="34"/>
                    <a:pt x="184" y="29"/>
                  </a:cubicBezTo>
                  <a:cubicBezTo>
                    <a:pt x="179" y="26"/>
                    <a:pt x="175" y="24"/>
                    <a:pt x="173" y="23"/>
                  </a:cubicBezTo>
                  <a:cubicBezTo>
                    <a:pt x="171" y="22"/>
                    <a:pt x="170" y="21"/>
                    <a:pt x="169" y="21"/>
                  </a:cubicBezTo>
                  <a:cubicBezTo>
                    <a:pt x="169" y="21"/>
                    <a:pt x="169" y="21"/>
                    <a:pt x="168" y="20"/>
                  </a:cubicBezTo>
                  <a:cubicBezTo>
                    <a:pt x="168" y="20"/>
                    <a:pt x="168" y="20"/>
                    <a:pt x="168" y="20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7" y="23"/>
                    <a:pt x="167" y="23"/>
                    <a:pt x="168" y="24"/>
                  </a:cubicBezTo>
                  <a:cubicBezTo>
                    <a:pt x="172" y="27"/>
                    <a:pt x="179" y="32"/>
                    <a:pt x="189" y="38"/>
                  </a:cubicBezTo>
                  <a:cubicBezTo>
                    <a:pt x="218" y="57"/>
                    <a:pt x="266" y="85"/>
                    <a:pt x="266" y="85"/>
                  </a:cubicBezTo>
                  <a:cubicBezTo>
                    <a:pt x="267" y="85"/>
                    <a:pt x="267" y="85"/>
                    <a:pt x="268" y="84"/>
                  </a:cubicBezTo>
                  <a:cubicBezTo>
                    <a:pt x="268" y="84"/>
                    <a:pt x="268" y="83"/>
                    <a:pt x="267" y="82"/>
                  </a:cubicBezTo>
                  <a:cubicBezTo>
                    <a:pt x="267" y="82"/>
                    <a:pt x="234" y="62"/>
                    <a:pt x="201" y="41"/>
                  </a:cubicBezTo>
                  <a:cubicBezTo>
                    <a:pt x="184" y="31"/>
                    <a:pt x="167" y="21"/>
                    <a:pt x="153" y="13"/>
                  </a:cubicBezTo>
                  <a:cubicBezTo>
                    <a:pt x="147" y="9"/>
                    <a:pt x="141" y="6"/>
                    <a:pt x="137" y="4"/>
                  </a:cubicBezTo>
                  <a:cubicBezTo>
                    <a:pt x="134" y="3"/>
                    <a:pt x="133" y="2"/>
                    <a:pt x="131" y="1"/>
                  </a:cubicBezTo>
                  <a:cubicBezTo>
                    <a:pt x="130" y="1"/>
                    <a:pt x="130" y="1"/>
                    <a:pt x="129" y="1"/>
                  </a:cubicBezTo>
                  <a:cubicBezTo>
                    <a:pt x="129" y="0"/>
                    <a:pt x="128" y="0"/>
                    <a:pt x="128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6" y="2"/>
                    <a:pt x="126" y="2"/>
                    <a:pt x="127" y="3"/>
                  </a:cubicBezTo>
                  <a:cubicBezTo>
                    <a:pt x="264" y="88"/>
                    <a:pt x="264" y="88"/>
                    <a:pt x="264" y="88"/>
                  </a:cubicBezTo>
                  <a:cubicBezTo>
                    <a:pt x="265" y="87"/>
                    <a:pt x="265" y="87"/>
                    <a:pt x="265" y="87"/>
                  </a:cubicBezTo>
                  <a:cubicBezTo>
                    <a:pt x="263" y="86"/>
                    <a:pt x="263" y="86"/>
                    <a:pt x="263" y="86"/>
                  </a:cubicBezTo>
                  <a:cubicBezTo>
                    <a:pt x="264" y="87"/>
                    <a:pt x="264" y="87"/>
                    <a:pt x="264" y="87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3" y="86"/>
                    <a:pt x="263" y="86"/>
                    <a:pt x="263" y="86"/>
                  </a:cubicBezTo>
                  <a:cubicBezTo>
                    <a:pt x="264" y="87"/>
                    <a:pt x="264" y="87"/>
                    <a:pt x="264" y="87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7"/>
                    <a:pt x="264" y="87"/>
                    <a:pt x="264" y="87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7"/>
                    <a:pt x="264" y="87"/>
                    <a:pt x="264" y="87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3" y="86"/>
                    <a:pt x="262" y="85"/>
                  </a:cubicBezTo>
                  <a:cubicBezTo>
                    <a:pt x="256" y="83"/>
                    <a:pt x="246" y="77"/>
                    <a:pt x="233" y="69"/>
                  </a:cubicBezTo>
                  <a:cubicBezTo>
                    <a:pt x="213" y="57"/>
                    <a:pt x="187" y="41"/>
                    <a:pt x="166" y="28"/>
                  </a:cubicBezTo>
                  <a:cubicBezTo>
                    <a:pt x="156" y="21"/>
                    <a:pt x="147" y="15"/>
                    <a:pt x="139" y="11"/>
                  </a:cubicBezTo>
                  <a:cubicBezTo>
                    <a:pt x="136" y="9"/>
                    <a:pt x="133" y="8"/>
                    <a:pt x="131" y="6"/>
                  </a:cubicBezTo>
                  <a:cubicBezTo>
                    <a:pt x="130" y="6"/>
                    <a:pt x="129" y="5"/>
                    <a:pt x="128" y="5"/>
                  </a:cubicBezTo>
                  <a:cubicBezTo>
                    <a:pt x="127" y="5"/>
                    <a:pt x="127" y="4"/>
                    <a:pt x="126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4" y="6"/>
                    <a:pt x="125" y="6"/>
                    <a:pt x="125" y="7"/>
                  </a:cubicBezTo>
                  <a:cubicBezTo>
                    <a:pt x="125" y="7"/>
                    <a:pt x="125" y="7"/>
                    <a:pt x="125" y="7"/>
                  </a:cubicBezTo>
                  <a:cubicBezTo>
                    <a:pt x="125" y="7"/>
                    <a:pt x="125" y="7"/>
                    <a:pt x="126" y="7"/>
                  </a:cubicBezTo>
                  <a:cubicBezTo>
                    <a:pt x="131" y="11"/>
                    <a:pt x="165" y="32"/>
                    <a:pt x="197" y="52"/>
                  </a:cubicBezTo>
                  <a:cubicBezTo>
                    <a:pt x="230" y="72"/>
                    <a:pt x="261" y="92"/>
                    <a:pt x="261" y="92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60" y="90"/>
                    <a:pt x="260" y="90"/>
                    <a:pt x="260" y="90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0" y="90"/>
                    <a:pt x="260" y="90"/>
                    <a:pt x="260" y="90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1" y="89"/>
                    <a:pt x="261" y="89"/>
                    <a:pt x="261" y="89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1" y="90"/>
                    <a:pt x="261" y="90"/>
                    <a:pt x="261" y="90"/>
                  </a:cubicBezTo>
                  <a:cubicBezTo>
                    <a:pt x="261" y="89"/>
                    <a:pt x="261" y="89"/>
                    <a:pt x="261" y="89"/>
                  </a:cubicBezTo>
                  <a:cubicBezTo>
                    <a:pt x="261" y="89"/>
                    <a:pt x="261" y="89"/>
                    <a:pt x="261" y="89"/>
                  </a:cubicBezTo>
                  <a:cubicBezTo>
                    <a:pt x="261" y="89"/>
                    <a:pt x="260" y="89"/>
                    <a:pt x="258" y="88"/>
                  </a:cubicBezTo>
                  <a:cubicBezTo>
                    <a:pt x="248" y="84"/>
                    <a:pt x="215" y="64"/>
                    <a:pt x="184" y="46"/>
                  </a:cubicBezTo>
                  <a:cubicBezTo>
                    <a:pt x="169" y="37"/>
                    <a:pt x="154" y="28"/>
                    <a:pt x="143" y="21"/>
                  </a:cubicBezTo>
                  <a:cubicBezTo>
                    <a:pt x="138" y="18"/>
                    <a:pt x="133" y="15"/>
                    <a:pt x="130" y="13"/>
                  </a:cubicBezTo>
                  <a:cubicBezTo>
                    <a:pt x="129" y="12"/>
                    <a:pt x="127" y="12"/>
                    <a:pt x="127" y="11"/>
                  </a:cubicBezTo>
                  <a:cubicBezTo>
                    <a:pt x="126" y="11"/>
                    <a:pt x="126" y="11"/>
                    <a:pt x="126" y="11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4" y="10"/>
                    <a:pt x="124" y="11"/>
                    <a:pt x="123" y="11"/>
                  </a:cubicBezTo>
                  <a:cubicBezTo>
                    <a:pt x="123" y="12"/>
                    <a:pt x="123" y="12"/>
                    <a:pt x="124" y="13"/>
                  </a:cubicBezTo>
                  <a:cubicBezTo>
                    <a:pt x="258" y="96"/>
                    <a:pt x="258" y="96"/>
                    <a:pt x="258" y="96"/>
                  </a:cubicBezTo>
                  <a:cubicBezTo>
                    <a:pt x="258" y="95"/>
                    <a:pt x="258" y="95"/>
                    <a:pt x="258" y="95"/>
                  </a:cubicBezTo>
                  <a:cubicBezTo>
                    <a:pt x="258" y="94"/>
                    <a:pt x="258" y="94"/>
                    <a:pt x="258" y="94"/>
                  </a:cubicBezTo>
                  <a:cubicBezTo>
                    <a:pt x="258" y="95"/>
                    <a:pt x="258" y="95"/>
                    <a:pt x="258" y="95"/>
                  </a:cubicBezTo>
                  <a:cubicBezTo>
                    <a:pt x="259" y="94"/>
                    <a:pt x="259" y="94"/>
                    <a:pt x="259" y="94"/>
                  </a:cubicBezTo>
                  <a:cubicBezTo>
                    <a:pt x="258" y="94"/>
                    <a:pt x="258" y="94"/>
                    <a:pt x="258" y="94"/>
                  </a:cubicBezTo>
                  <a:cubicBezTo>
                    <a:pt x="258" y="95"/>
                    <a:pt x="258" y="95"/>
                    <a:pt x="258" y="95"/>
                  </a:cubicBezTo>
                  <a:cubicBezTo>
                    <a:pt x="259" y="94"/>
                    <a:pt x="259" y="94"/>
                    <a:pt x="259" y="94"/>
                  </a:cubicBezTo>
                  <a:cubicBezTo>
                    <a:pt x="258" y="95"/>
                    <a:pt x="258" y="95"/>
                    <a:pt x="258" y="95"/>
                  </a:cubicBezTo>
                  <a:cubicBezTo>
                    <a:pt x="259" y="94"/>
                    <a:pt x="259" y="94"/>
                    <a:pt x="259" y="94"/>
                  </a:cubicBezTo>
                  <a:cubicBezTo>
                    <a:pt x="259" y="94"/>
                    <a:pt x="259" y="94"/>
                    <a:pt x="259" y="94"/>
                  </a:cubicBezTo>
                  <a:cubicBezTo>
                    <a:pt x="258" y="95"/>
                    <a:pt x="258" y="95"/>
                    <a:pt x="258" y="95"/>
                  </a:cubicBezTo>
                  <a:cubicBezTo>
                    <a:pt x="259" y="94"/>
                    <a:pt x="259" y="94"/>
                    <a:pt x="259" y="94"/>
                  </a:cubicBezTo>
                  <a:cubicBezTo>
                    <a:pt x="259" y="94"/>
                    <a:pt x="258" y="93"/>
                    <a:pt x="257" y="93"/>
                  </a:cubicBezTo>
                  <a:cubicBezTo>
                    <a:pt x="249" y="88"/>
                    <a:pt x="218" y="68"/>
                    <a:pt x="188" y="50"/>
                  </a:cubicBezTo>
                  <a:cubicBezTo>
                    <a:pt x="173" y="41"/>
                    <a:pt x="158" y="32"/>
                    <a:pt x="147" y="25"/>
                  </a:cubicBezTo>
                  <a:cubicBezTo>
                    <a:pt x="141" y="22"/>
                    <a:pt x="136" y="19"/>
                    <a:pt x="132" y="17"/>
                  </a:cubicBezTo>
                  <a:cubicBezTo>
                    <a:pt x="130" y="16"/>
                    <a:pt x="129" y="16"/>
                    <a:pt x="128" y="15"/>
                  </a:cubicBezTo>
                  <a:cubicBezTo>
                    <a:pt x="126" y="15"/>
                    <a:pt x="125" y="14"/>
                    <a:pt x="125" y="14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3" y="16"/>
                    <a:pt x="123" y="16"/>
                    <a:pt x="123" y="16"/>
                  </a:cubicBezTo>
                  <a:cubicBezTo>
                    <a:pt x="123" y="16"/>
                    <a:pt x="123" y="16"/>
                    <a:pt x="123" y="16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124" y="17"/>
                    <a:pt x="124" y="17"/>
                    <a:pt x="124" y="17"/>
                  </a:cubicBezTo>
                  <a:cubicBezTo>
                    <a:pt x="129" y="21"/>
                    <a:pt x="162" y="40"/>
                    <a:pt x="194" y="58"/>
                  </a:cubicBezTo>
                  <a:cubicBezTo>
                    <a:pt x="210" y="68"/>
                    <a:pt x="225" y="77"/>
                    <a:pt x="237" y="85"/>
                  </a:cubicBezTo>
                  <a:cubicBezTo>
                    <a:pt x="242" y="88"/>
                    <a:pt x="247" y="92"/>
                    <a:pt x="250" y="94"/>
                  </a:cubicBezTo>
                  <a:cubicBezTo>
                    <a:pt x="252" y="95"/>
                    <a:pt x="253" y="96"/>
                    <a:pt x="254" y="97"/>
                  </a:cubicBezTo>
                  <a:cubicBezTo>
                    <a:pt x="255" y="97"/>
                    <a:pt x="255" y="98"/>
                    <a:pt x="255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6" y="98"/>
                    <a:pt x="256" y="98"/>
                    <a:pt x="256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6" y="98"/>
                    <a:pt x="256" y="98"/>
                    <a:pt x="256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6" y="98"/>
                    <a:pt x="256" y="98"/>
                    <a:pt x="256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6" y="98"/>
                    <a:pt x="256" y="98"/>
                    <a:pt x="256" y="98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6" y="98"/>
                    <a:pt x="256" y="98"/>
                    <a:pt x="256" y="98"/>
                  </a:cubicBezTo>
                  <a:cubicBezTo>
                    <a:pt x="257" y="97"/>
                    <a:pt x="257" y="97"/>
                    <a:pt x="257" y="97"/>
                  </a:cubicBezTo>
                  <a:cubicBezTo>
                    <a:pt x="257" y="97"/>
                    <a:pt x="225" y="77"/>
                    <a:pt x="192" y="57"/>
                  </a:cubicBezTo>
                  <a:cubicBezTo>
                    <a:pt x="176" y="47"/>
                    <a:pt x="159" y="37"/>
                    <a:pt x="146" y="30"/>
                  </a:cubicBezTo>
                  <a:cubicBezTo>
                    <a:pt x="140" y="26"/>
                    <a:pt x="134" y="23"/>
                    <a:pt x="130" y="21"/>
                  </a:cubicBezTo>
                  <a:cubicBezTo>
                    <a:pt x="128" y="20"/>
                    <a:pt x="126" y="19"/>
                    <a:pt x="125" y="18"/>
                  </a:cubicBezTo>
                  <a:cubicBezTo>
                    <a:pt x="124" y="18"/>
                    <a:pt x="124" y="18"/>
                    <a:pt x="123" y="18"/>
                  </a:cubicBezTo>
                  <a:cubicBezTo>
                    <a:pt x="123" y="17"/>
                    <a:pt x="123" y="17"/>
                    <a:pt x="122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20"/>
                    <a:pt x="121" y="20"/>
                  </a:cubicBezTo>
                  <a:cubicBezTo>
                    <a:pt x="122" y="21"/>
                    <a:pt x="123" y="22"/>
                    <a:pt x="124" y="23"/>
                  </a:cubicBezTo>
                  <a:cubicBezTo>
                    <a:pt x="129" y="27"/>
                    <a:pt x="140" y="34"/>
                    <a:pt x="153" y="42"/>
                  </a:cubicBezTo>
                  <a:cubicBezTo>
                    <a:pt x="173" y="54"/>
                    <a:pt x="198" y="68"/>
                    <a:pt x="218" y="80"/>
                  </a:cubicBezTo>
                  <a:cubicBezTo>
                    <a:pt x="228" y="86"/>
                    <a:pt x="237" y="91"/>
                    <a:pt x="243" y="95"/>
                  </a:cubicBezTo>
                  <a:cubicBezTo>
                    <a:pt x="247" y="97"/>
                    <a:pt x="249" y="99"/>
                    <a:pt x="251" y="100"/>
                  </a:cubicBezTo>
                  <a:cubicBezTo>
                    <a:pt x="252" y="101"/>
                    <a:pt x="252" y="101"/>
                    <a:pt x="253" y="101"/>
                  </a:cubicBezTo>
                  <a:cubicBezTo>
                    <a:pt x="253" y="102"/>
                    <a:pt x="253" y="102"/>
                    <a:pt x="253" y="102"/>
                  </a:cubicBezTo>
                  <a:cubicBezTo>
                    <a:pt x="253" y="102"/>
                    <a:pt x="253" y="102"/>
                    <a:pt x="253" y="102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3" y="101"/>
                    <a:pt x="253" y="101"/>
                    <a:pt x="253" y="101"/>
                  </a:cubicBezTo>
                  <a:cubicBezTo>
                    <a:pt x="253" y="102"/>
                    <a:pt x="253" y="102"/>
                    <a:pt x="253" y="102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3" y="101"/>
                    <a:pt x="253" y="101"/>
                    <a:pt x="253" y="101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3" y="101"/>
                    <a:pt x="253" y="101"/>
                    <a:pt x="253" y="101"/>
                  </a:cubicBezTo>
                  <a:cubicBezTo>
                    <a:pt x="253" y="101"/>
                    <a:pt x="253" y="101"/>
                    <a:pt x="253" y="101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3" y="101"/>
                    <a:pt x="253" y="101"/>
                    <a:pt x="253" y="101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3" y="100"/>
                    <a:pt x="253" y="100"/>
                    <a:pt x="253" y="100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4" y="100"/>
                    <a:pt x="254" y="100"/>
                    <a:pt x="254" y="100"/>
                  </a:cubicBezTo>
                  <a:cubicBezTo>
                    <a:pt x="254" y="100"/>
                    <a:pt x="254" y="100"/>
                    <a:pt x="253" y="100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4" y="100"/>
                    <a:pt x="254" y="100"/>
                    <a:pt x="254" y="100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5" y="100"/>
                    <a:pt x="255" y="100"/>
                    <a:pt x="255" y="100"/>
                  </a:cubicBezTo>
                  <a:cubicBezTo>
                    <a:pt x="254" y="100"/>
                    <a:pt x="254" y="100"/>
                    <a:pt x="254" y="100"/>
                  </a:cubicBezTo>
                  <a:cubicBezTo>
                    <a:pt x="254" y="101"/>
                    <a:pt x="254" y="101"/>
                    <a:pt x="254" y="101"/>
                  </a:cubicBezTo>
                  <a:cubicBezTo>
                    <a:pt x="255" y="100"/>
                    <a:pt x="255" y="100"/>
                    <a:pt x="255" y="100"/>
                  </a:cubicBezTo>
                  <a:cubicBezTo>
                    <a:pt x="254" y="100"/>
                    <a:pt x="254" y="100"/>
                    <a:pt x="254" y="100"/>
                  </a:cubicBezTo>
                  <a:cubicBezTo>
                    <a:pt x="254" y="100"/>
                    <a:pt x="253" y="99"/>
                    <a:pt x="252" y="99"/>
                  </a:cubicBezTo>
                  <a:cubicBezTo>
                    <a:pt x="243" y="94"/>
                    <a:pt x="211" y="74"/>
                    <a:pt x="181" y="55"/>
                  </a:cubicBezTo>
                  <a:cubicBezTo>
                    <a:pt x="166" y="46"/>
                    <a:pt x="151" y="37"/>
                    <a:pt x="140" y="31"/>
                  </a:cubicBezTo>
                  <a:cubicBezTo>
                    <a:pt x="134" y="27"/>
                    <a:pt x="129" y="25"/>
                    <a:pt x="126" y="23"/>
                  </a:cubicBezTo>
                  <a:cubicBezTo>
                    <a:pt x="124" y="22"/>
                    <a:pt x="122" y="21"/>
                    <a:pt x="121" y="21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9" y="20"/>
                    <a:pt x="119" y="20"/>
                    <a:pt x="118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7" y="22"/>
                    <a:pt x="117" y="22"/>
                    <a:pt x="117" y="22"/>
                  </a:cubicBezTo>
                  <a:cubicBezTo>
                    <a:pt x="118" y="23"/>
                    <a:pt x="119" y="23"/>
                    <a:pt x="120" y="24"/>
                  </a:cubicBezTo>
                  <a:cubicBezTo>
                    <a:pt x="130" y="31"/>
                    <a:pt x="164" y="50"/>
                    <a:pt x="195" y="69"/>
                  </a:cubicBezTo>
                  <a:cubicBezTo>
                    <a:pt x="211" y="78"/>
                    <a:pt x="226" y="88"/>
                    <a:pt x="237" y="95"/>
                  </a:cubicBezTo>
                  <a:cubicBezTo>
                    <a:pt x="243" y="98"/>
                    <a:pt x="247" y="101"/>
                    <a:pt x="250" y="104"/>
                  </a:cubicBezTo>
                  <a:cubicBezTo>
                    <a:pt x="252" y="105"/>
                    <a:pt x="253" y="106"/>
                    <a:pt x="254" y="106"/>
                  </a:cubicBezTo>
                  <a:cubicBezTo>
                    <a:pt x="254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6" y="107"/>
                    <a:pt x="256" y="107"/>
                    <a:pt x="256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6" y="107"/>
                    <a:pt x="256" y="107"/>
                    <a:pt x="256" y="107"/>
                  </a:cubicBezTo>
                  <a:cubicBezTo>
                    <a:pt x="255" y="107"/>
                    <a:pt x="255" y="107"/>
                    <a:pt x="255" y="107"/>
                  </a:cubicBezTo>
                  <a:cubicBezTo>
                    <a:pt x="256" y="107"/>
                    <a:pt x="256" y="107"/>
                    <a:pt x="256" y="107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113" y="21"/>
                    <a:pt x="113" y="21"/>
                    <a:pt x="113" y="21"/>
                  </a:cubicBezTo>
                  <a:cubicBezTo>
                    <a:pt x="113" y="21"/>
                    <a:pt x="112" y="21"/>
                    <a:pt x="112" y="21"/>
                  </a:cubicBezTo>
                  <a:cubicBezTo>
                    <a:pt x="111" y="22"/>
                    <a:pt x="111" y="23"/>
                    <a:pt x="112" y="23"/>
                  </a:cubicBezTo>
                  <a:cubicBezTo>
                    <a:pt x="112" y="23"/>
                    <a:pt x="114" y="24"/>
                    <a:pt x="118" y="27"/>
                  </a:cubicBezTo>
                  <a:cubicBezTo>
                    <a:pt x="132" y="35"/>
                    <a:pt x="167" y="56"/>
                    <a:pt x="198" y="75"/>
                  </a:cubicBezTo>
                  <a:cubicBezTo>
                    <a:pt x="214" y="85"/>
                    <a:pt x="228" y="94"/>
                    <a:pt x="239" y="101"/>
                  </a:cubicBezTo>
                  <a:cubicBezTo>
                    <a:pt x="245" y="105"/>
                    <a:pt x="249" y="108"/>
                    <a:pt x="252" y="110"/>
                  </a:cubicBezTo>
                  <a:cubicBezTo>
                    <a:pt x="254" y="111"/>
                    <a:pt x="255" y="112"/>
                    <a:pt x="256" y="112"/>
                  </a:cubicBezTo>
                  <a:cubicBezTo>
                    <a:pt x="256" y="113"/>
                    <a:pt x="256" y="113"/>
                    <a:pt x="256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6" y="113"/>
                    <a:pt x="256" y="113"/>
                    <a:pt x="256" y="113"/>
                  </a:cubicBezTo>
                  <a:cubicBezTo>
                    <a:pt x="256" y="113"/>
                    <a:pt x="257" y="113"/>
                    <a:pt x="257" y="113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6" y="113"/>
                    <a:pt x="256" y="113"/>
                    <a:pt x="256" y="113"/>
                  </a:cubicBezTo>
                  <a:cubicBezTo>
                    <a:pt x="258" y="113"/>
                    <a:pt x="258" y="113"/>
                    <a:pt x="258" y="113"/>
                  </a:cubicBezTo>
                  <a:cubicBezTo>
                    <a:pt x="257" y="112"/>
                    <a:pt x="257" y="112"/>
                    <a:pt x="257" y="112"/>
                  </a:cubicBezTo>
                  <a:cubicBezTo>
                    <a:pt x="256" y="113"/>
                    <a:pt x="256" y="113"/>
                    <a:pt x="256" y="113"/>
                  </a:cubicBezTo>
                  <a:cubicBezTo>
                    <a:pt x="258" y="113"/>
                    <a:pt x="258" y="113"/>
                    <a:pt x="258" y="113"/>
                  </a:cubicBezTo>
                  <a:cubicBezTo>
                    <a:pt x="257" y="112"/>
                    <a:pt x="257" y="112"/>
                    <a:pt x="257" y="112"/>
                  </a:cubicBezTo>
                  <a:cubicBezTo>
                    <a:pt x="258" y="113"/>
                    <a:pt x="258" y="113"/>
                    <a:pt x="258" y="113"/>
                  </a:cubicBezTo>
                  <a:cubicBezTo>
                    <a:pt x="258" y="111"/>
                    <a:pt x="258" y="111"/>
                    <a:pt x="258" y="11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4" y="21"/>
                    <a:pt x="103" y="22"/>
                    <a:pt x="103" y="2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3" y="24"/>
                    <a:pt x="103" y="24"/>
                    <a:pt x="103" y="25"/>
                  </a:cubicBezTo>
                  <a:cubicBezTo>
                    <a:pt x="104" y="25"/>
                    <a:pt x="105" y="26"/>
                    <a:pt x="107" y="28"/>
                  </a:cubicBezTo>
                  <a:cubicBezTo>
                    <a:pt x="113" y="32"/>
                    <a:pt x="125" y="41"/>
                    <a:pt x="140" y="50"/>
                  </a:cubicBezTo>
                  <a:cubicBezTo>
                    <a:pt x="186" y="79"/>
                    <a:pt x="258" y="121"/>
                    <a:pt x="258" y="121"/>
                  </a:cubicBezTo>
                  <a:cubicBezTo>
                    <a:pt x="259" y="121"/>
                    <a:pt x="260" y="121"/>
                    <a:pt x="260" y="120"/>
                  </a:cubicBezTo>
                  <a:cubicBezTo>
                    <a:pt x="260" y="120"/>
                    <a:pt x="260" y="119"/>
                    <a:pt x="260" y="119"/>
                  </a:cubicBezTo>
                  <a:cubicBezTo>
                    <a:pt x="260" y="119"/>
                    <a:pt x="221" y="95"/>
                    <a:pt x="182" y="71"/>
                  </a:cubicBezTo>
                  <a:cubicBezTo>
                    <a:pt x="162" y="60"/>
                    <a:pt x="142" y="48"/>
                    <a:pt x="127" y="39"/>
                  </a:cubicBezTo>
                  <a:cubicBezTo>
                    <a:pt x="120" y="35"/>
                    <a:pt x="114" y="31"/>
                    <a:pt x="109" y="28"/>
                  </a:cubicBezTo>
                  <a:cubicBezTo>
                    <a:pt x="107" y="27"/>
                    <a:pt x="105" y="26"/>
                    <a:pt x="104" y="25"/>
                  </a:cubicBezTo>
                  <a:cubicBezTo>
                    <a:pt x="103" y="25"/>
                    <a:pt x="102" y="25"/>
                    <a:pt x="102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9" y="25"/>
                    <a:pt x="100" y="26"/>
                    <a:pt x="100" y="26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60" y="62"/>
                    <a:pt x="160" y="62"/>
                    <a:pt x="160" y="62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60" y="62"/>
                    <a:pt x="160" y="62"/>
                    <a:pt x="160" y="62"/>
                  </a:cubicBezTo>
                  <a:cubicBezTo>
                    <a:pt x="160" y="62"/>
                    <a:pt x="160" y="62"/>
                    <a:pt x="160" y="62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60" y="62"/>
                    <a:pt x="160" y="62"/>
                    <a:pt x="160" y="62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0" y="62"/>
                    <a:pt x="160" y="62"/>
                    <a:pt x="160" y="62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0" y="62"/>
                    <a:pt x="158" y="61"/>
                    <a:pt x="156" y="59"/>
                  </a:cubicBezTo>
                  <a:cubicBezTo>
                    <a:pt x="146" y="54"/>
                    <a:pt x="127" y="43"/>
                    <a:pt x="111" y="34"/>
                  </a:cubicBezTo>
                  <a:cubicBezTo>
                    <a:pt x="102" y="29"/>
                    <a:pt x="95" y="24"/>
                    <a:pt x="89" y="21"/>
                  </a:cubicBezTo>
                  <a:cubicBezTo>
                    <a:pt x="86" y="19"/>
                    <a:pt x="83" y="18"/>
                    <a:pt x="82" y="17"/>
                  </a:cubicBezTo>
                  <a:cubicBezTo>
                    <a:pt x="81" y="17"/>
                    <a:pt x="80" y="16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8" y="16"/>
                    <a:pt x="78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82" y="21"/>
                    <a:pt x="88" y="24"/>
                  </a:cubicBezTo>
                  <a:cubicBezTo>
                    <a:pt x="98" y="30"/>
                    <a:pt x="112" y="39"/>
                    <a:pt x="124" y="47"/>
                  </a:cubicBezTo>
                  <a:cubicBezTo>
                    <a:pt x="130" y="51"/>
                    <a:pt x="136" y="54"/>
                    <a:pt x="140" y="56"/>
                  </a:cubicBezTo>
                  <a:cubicBezTo>
                    <a:pt x="142" y="58"/>
                    <a:pt x="143" y="59"/>
                    <a:pt x="144" y="60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6" y="60"/>
                    <a:pt x="146" y="60"/>
                    <a:pt x="146" y="60"/>
                  </a:cubicBezTo>
                  <a:cubicBezTo>
                    <a:pt x="146" y="60"/>
                    <a:pt x="146" y="60"/>
                    <a:pt x="146" y="60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6" y="60"/>
                    <a:pt x="146" y="60"/>
                    <a:pt x="146" y="60"/>
                  </a:cubicBezTo>
                  <a:cubicBezTo>
                    <a:pt x="146" y="60"/>
                    <a:pt x="146" y="60"/>
                    <a:pt x="146" y="6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5" y="60"/>
                    <a:pt x="146" y="60"/>
                    <a:pt x="146" y="6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29" y="48"/>
                    <a:pt x="111" y="38"/>
                  </a:cubicBezTo>
                  <a:cubicBezTo>
                    <a:pt x="101" y="33"/>
                    <a:pt x="92" y="28"/>
                    <a:pt x="85" y="24"/>
                  </a:cubicBezTo>
                  <a:cubicBezTo>
                    <a:pt x="81" y="22"/>
                    <a:pt x="78" y="20"/>
                    <a:pt x="76" y="19"/>
                  </a:cubicBezTo>
                  <a:cubicBezTo>
                    <a:pt x="75" y="19"/>
                    <a:pt x="74" y="18"/>
                    <a:pt x="73" y="18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0" y="18"/>
                    <a:pt x="70" y="19"/>
                    <a:pt x="71" y="19"/>
                  </a:cubicBezTo>
                  <a:cubicBezTo>
                    <a:pt x="137" y="61"/>
                    <a:pt x="137" y="61"/>
                    <a:pt x="137" y="61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8" y="58"/>
                    <a:pt x="138" y="58"/>
                    <a:pt x="138" y="58"/>
                  </a:cubicBezTo>
                  <a:cubicBezTo>
                    <a:pt x="137" y="58"/>
                    <a:pt x="137" y="58"/>
                    <a:pt x="136" y="58"/>
                  </a:cubicBezTo>
                  <a:cubicBezTo>
                    <a:pt x="131" y="55"/>
                    <a:pt x="115" y="46"/>
                    <a:pt x="100" y="37"/>
                  </a:cubicBezTo>
                  <a:cubicBezTo>
                    <a:pt x="93" y="32"/>
                    <a:pt x="86" y="28"/>
                    <a:pt x="80" y="25"/>
                  </a:cubicBezTo>
                  <a:cubicBezTo>
                    <a:pt x="77" y="23"/>
                    <a:pt x="75" y="22"/>
                    <a:pt x="73" y="21"/>
                  </a:cubicBezTo>
                  <a:cubicBezTo>
                    <a:pt x="72" y="21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19"/>
                    <a:pt x="70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1"/>
                    <a:pt x="68" y="21"/>
                    <a:pt x="69" y="22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33" y="59"/>
                    <a:pt x="118" y="50"/>
                    <a:pt x="101" y="41"/>
                  </a:cubicBezTo>
                  <a:cubicBezTo>
                    <a:pt x="93" y="36"/>
                    <a:pt x="85" y="32"/>
                    <a:pt x="79" y="28"/>
                  </a:cubicBezTo>
                  <a:cubicBezTo>
                    <a:pt x="75" y="26"/>
                    <a:pt x="73" y="25"/>
                    <a:pt x="71" y="24"/>
                  </a:cubicBezTo>
                  <a:cubicBezTo>
                    <a:pt x="69" y="23"/>
                    <a:pt x="69" y="23"/>
                    <a:pt x="68" y="23"/>
                  </a:cubicBezTo>
                  <a:cubicBezTo>
                    <a:pt x="67" y="22"/>
                    <a:pt x="67" y="22"/>
                    <a:pt x="66" y="22"/>
                  </a:cubicBezTo>
                  <a:cubicBezTo>
                    <a:pt x="66" y="22"/>
                    <a:pt x="66" y="22"/>
                    <a:pt x="66" y="22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5"/>
                  </a:cubicBezTo>
                  <a:cubicBezTo>
                    <a:pt x="65" y="25"/>
                    <a:pt x="66" y="25"/>
                    <a:pt x="67" y="26"/>
                  </a:cubicBezTo>
                  <a:cubicBezTo>
                    <a:pt x="69" y="28"/>
                    <a:pt x="74" y="31"/>
                    <a:pt x="79" y="35"/>
                  </a:cubicBezTo>
                  <a:cubicBezTo>
                    <a:pt x="97" y="46"/>
                    <a:pt x="124" y="61"/>
                    <a:pt x="124" y="61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4"/>
                    <a:pt x="59" y="25"/>
                    <a:pt x="59" y="25"/>
                  </a:cubicBezTo>
                  <a:cubicBezTo>
                    <a:pt x="59" y="26"/>
                    <a:pt x="59" y="27"/>
                    <a:pt x="59" y="2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7" y="60"/>
                    <a:pt x="115" y="59"/>
                  </a:cubicBezTo>
                  <a:cubicBezTo>
                    <a:pt x="110" y="56"/>
                    <a:pt x="97" y="49"/>
                    <a:pt x="86" y="43"/>
                  </a:cubicBezTo>
                  <a:cubicBezTo>
                    <a:pt x="80" y="40"/>
                    <a:pt x="74" y="37"/>
                    <a:pt x="70" y="35"/>
                  </a:cubicBezTo>
                  <a:cubicBezTo>
                    <a:pt x="68" y="34"/>
                    <a:pt x="66" y="33"/>
                    <a:pt x="65" y="33"/>
                  </a:cubicBezTo>
                  <a:cubicBezTo>
                    <a:pt x="64" y="32"/>
                    <a:pt x="63" y="32"/>
                    <a:pt x="63" y="32"/>
                  </a:cubicBezTo>
                  <a:cubicBezTo>
                    <a:pt x="62" y="32"/>
                    <a:pt x="62" y="32"/>
                    <a:pt x="61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1" y="34"/>
                    <a:pt x="61" y="35"/>
                    <a:pt x="61" y="35"/>
                  </a:cubicBezTo>
                  <a:cubicBezTo>
                    <a:pt x="63" y="37"/>
                    <a:pt x="68" y="39"/>
                    <a:pt x="73" y="43"/>
                  </a:cubicBezTo>
                  <a:cubicBezTo>
                    <a:pt x="80" y="47"/>
                    <a:pt x="90" y="53"/>
                    <a:pt x="98" y="58"/>
                  </a:cubicBezTo>
                  <a:cubicBezTo>
                    <a:pt x="101" y="60"/>
                    <a:pt x="105" y="62"/>
                    <a:pt x="107" y="63"/>
                  </a:cubicBezTo>
                  <a:cubicBezTo>
                    <a:pt x="109" y="64"/>
                    <a:pt x="110" y="65"/>
                    <a:pt x="110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64"/>
                    <a:pt x="111" y="63"/>
                    <a:pt x="111" y="64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63"/>
                    <a:pt x="112" y="63"/>
                    <a:pt x="111" y="63"/>
                  </a:cubicBezTo>
                  <a:cubicBezTo>
                    <a:pt x="108" y="62"/>
                    <a:pt x="96" y="56"/>
                    <a:pt x="85" y="50"/>
                  </a:cubicBezTo>
                  <a:cubicBezTo>
                    <a:pt x="80" y="47"/>
                    <a:pt x="75" y="44"/>
                    <a:pt x="71" y="42"/>
                  </a:cubicBezTo>
                  <a:cubicBezTo>
                    <a:pt x="67" y="40"/>
                    <a:pt x="65" y="39"/>
                    <a:pt x="65" y="39"/>
                  </a:cubicBezTo>
                  <a:cubicBezTo>
                    <a:pt x="64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4" y="42"/>
                    <a:pt x="64" y="42"/>
                  </a:cubicBezTo>
                  <a:cubicBezTo>
                    <a:pt x="66" y="43"/>
                    <a:pt x="69" y="46"/>
                    <a:pt x="73" y="48"/>
                  </a:cubicBezTo>
                  <a:cubicBezTo>
                    <a:pt x="80" y="52"/>
                    <a:pt x="88" y="57"/>
                    <a:pt x="94" y="61"/>
                  </a:cubicBezTo>
                  <a:cubicBezTo>
                    <a:pt x="97" y="63"/>
                    <a:pt x="100" y="64"/>
                    <a:pt x="102" y="65"/>
                  </a:cubicBezTo>
                  <a:cubicBezTo>
                    <a:pt x="103" y="66"/>
                    <a:pt x="104" y="67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3" y="43"/>
                    <a:pt x="63" y="43"/>
                  </a:cubicBezTo>
                  <a:cubicBezTo>
                    <a:pt x="62" y="44"/>
                    <a:pt x="62" y="45"/>
                    <a:pt x="63" y="45"/>
                  </a:cubicBezTo>
                  <a:cubicBezTo>
                    <a:pt x="63" y="45"/>
                    <a:pt x="65" y="47"/>
                    <a:pt x="69" y="49"/>
                  </a:cubicBezTo>
                  <a:cubicBezTo>
                    <a:pt x="74" y="52"/>
                    <a:pt x="82" y="57"/>
                    <a:pt x="89" y="61"/>
                  </a:cubicBezTo>
                  <a:cubicBezTo>
                    <a:pt x="92" y="63"/>
                    <a:pt x="95" y="65"/>
                    <a:pt x="98" y="66"/>
                  </a:cubicBezTo>
                  <a:cubicBezTo>
                    <a:pt x="99" y="67"/>
                    <a:pt x="99" y="68"/>
                    <a:pt x="100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1" y="47"/>
                    <a:pt x="61" y="48"/>
                  </a:cubicBezTo>
                  <a:cubicBezTo>
                    <a:pt x="60" y="48"/>
                    <a:pt x="60" y="49"/>
                    <a:pt x="61" y="49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9" y="71"/>
                    <a:pt x="99" y="71"/>
                    <a:pt x="99" y="71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9" y="70"/>
                    <a:pt x="90" y="65"/>
                    <a:pt x="80" y="60"/>
                  </a:cubicBezTo>
                  <a:cubicBezTo>
                    <a:pt x="75" y="57"/>
                    <a:pt x="70" y="54"/>
                    <a:pt x="66" y="52"/>
                  </a:cubicBezTo>
                  <a:cubicBezTo>
                    <a:pt x="64" y="51"/>
                    <a:pt x="62" y="51"/>
                    <a:pt x="61" y="50"/>
                  </a:cubicBezTo>
                  <a:cubicBezTo>
                    <a:pt x="60" y="50"/>
                    <a:pt x="60" y="49"/>
                    <a:pt x="59" y="49"/>
                  </a:cubicBezTo>
                  <a:cubicBezTo>
                    <a:pt x="59" y="49"/>
                    <a:pt x="58" y="49"/>
                    <a:pt x="58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8" y="50"/>
                    <a:pt x="58" y="50"/>
                    <a:pt x="58" y="50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7" y="51"/>
                    <a:pt x="57" y="52"/>
                    <a:pt x="58" y="52"/>
                  </a:cubicBezTo>
                  <a:cubicBezTo>
                    <a:pt x="59" y="53"/>
                    <a:pt x="62" y="55"/>
                    <a:pt x="65" y="57"/>
                  </a:cubicBezTo>
                  <a:cubicBezTo>
                    <a:pt x="71" y="61"/>
                    <a:pt x="78" y="65"/>
                    <a:pt x="84" y="68"/>
                  </a:cubicBezTo>
                  <a:cubicBezTo>
                    <a:pt x="87" y="70"/>
                    <a:pt x="89" y="72"/>
                    <a:pt x="91" y="73"/>
                  </a:cubicBezTo>
                  <a:cubicBezTo>
                    <a:pt x="92" y="73"/>
                    <a:pt x="93" y="74"/>
                    <a:pt x="93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5" y="52"/>
                    <a:pt x="54" y="52"/>
                  </a:cubicBezTo>
                  <a:cubicBezTo>
                    <a:pt x="54" y="53"/>
                    <a:pt x="54" y="54"/>
                    <a:pt x="55" y="5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6"/>
                    <a:pt x="52" y="56"/>
                  </a:cubicBezTo>
                  <a:cubicBezTo>
                    <a:pt x="52" y="56"/>
                    <a:pt x="52" y="56"/>
                    <a:pt x="52" y="57"/>
                  </a:cubicBezTo>
                  <a:cubicBezTo>
                    <a:pt x="52" y="57"/>
                    <a:pt x="52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4" y="59"/>
                    <a:pt x="55" y="60"/>
                  </a:cubicBezTo>
                  <a:cubicBezTo>
                    <a:pt x="59" y="62"/>
                    <a:pt x="67" y="67"/>
                    <a:pt x="73" y="71"/>
                  </a:cubicBezTo>
                  <a:cubicBezTo>
                    <a:pt x="77" y="73"/>
                    <a:pt x="80" y="75"/>
                    <a:pt x="82" y="77"/>
                  </a:cubicBezTo>
                  <a:cubicBezTo>
                    <a:pt x="84" y="77"/>
                    <a:pt x="85" y="78"/>
                    <a:pt x="85" y="78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59"/>
                    <a:pt x="48" y="59"/>
                    <a:pt x="48" y="59"/>
                  </a:cubicBezTo>
                  <a:cubicBezTo>
                    <a:pt x="48" y="60"/>
                    <a:pt x="48" y="61"/>
                    <a:pt x="49" y="61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1"/>
                    <a:pt x="84" y="80"/>
                    <a:pt x="83" y="80"/>
                  </a:cubicBezTo>
                  <a:cubicBezTo>
                    <a:pt x="80" y="79"/>
                    <a:pt x="68" y="73"/>
                    <a:pt x="57" y="67"/>
                  </a:cubicBezTo>
                  <a:cubicBezTo>
                    <a:pt x="51" y="64"/>
                    <a:pt x="46" y="61"/>
                    <a:pt x="42" y="59"/>
                  </a:cubicBezTo>
                  <a:cubicBezTo>
                    <a:pt x="40" y="58"/>
                    <a:pt x="38" y="57"/>
                    <a:pt x="37" y="57"/>
                  </a:cubicBezTo>
                  <a:cubicBezTo>
                    <a:pt x="36" y="57"/>
                    <a:pt x="36" y="56"/>
                    <a:pt x="36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7"/>
                    <a:pt x="33" y="58"/>
                    <a:pt x="34" y="58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29" y="56"/>
                    <a:pt x="28" y="56"/>
                    <a:pt x="28" y="57"/>
                  </a:cubicBezTo>
                  <a:cubicBezTo>
                    <a:pt x="27" y="58"/>
                    <a:pt x="28" y="58"/>
                    <a:pt x="28" y="59"/>
                  </a:cubicBezTo>
                  <a:cubicBezTo>
                    <a:pt x="28" y="59"/>
                    <a:pt x="31" y="60"/>
                    <a:pt x="36" y="63"/>
                  </a:cubicBezTo>
                  <a:cubicBezTo>
                    <a:pt x="42" y="67"/>
                    <a:pt x="52" y="74"/>
                    <a:pt x="61" y="79"/>
                  </a:cubicBezTo>
                  <a:cubicBezTo>
                    <a:pt x="65" y="81"/>
                    <a:pt x="69" y="84"/>
                    <a:pt x="71" y="85"/>
                  </a:cubicBezTo>
                  <a:cubicBezTo>
                    <a:pt x="73" y="86"/>
                    <a:pt x="74" y="87"/>
                    <a:pt x="74" y="87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5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5" y="86"/>
                  </a:cubicBezTo>
                  <a:cubicBezTo>
                    <a:pt x="72" y="84"/>
                    <a:pt x="60" y="78"/>
                    <a:pt x="48" y="72"/>
                  </a:cubicBezTo>
                  <a:cubicBezTo>
                    <a:pt x="43" y="69"/>
                    <a:pt x="37" y="66"/>
                    <a:pt x="33" y="64"/>
                  </a:cubicBezTo>
                  <a:cubicBezTo>
                    <a:pt x="31" y="63"/>
                    <a:pt x="29" y="62"/>
                    <a:pt x="28" y="61"/>
                  </a:cubicBezTo>
                  <a:cubicBezTo>
                    <a:pt x="27" y="61"/>
                    <a:pt x="27" y="60"/>
                    <a:pt x="26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5" y="63"/>
                    <a:pt x="25" y="63"/>
                  </a:cubicBezTo>
                  <a:cubicBezTo>
                    <a:pt x="27" y="64"/>
                    <a:pt x="31" y="67"/>
                    <a:pt x="36" y="70"/>
                  </a:cubicBezTo>
                  <a:cubicBezTo>
                    <a:pt x="43" y="74"/>
                    <a:pt x="52" y="79"/>
                    <a:pt x="60" y="84"/>
                  </a:cubicBezTo>
                  <a:cubicBezTo>
                    <a:pt x="64" y="86"/>
                    <a:pt x="67" y="88"/>
                    <a:pt x="69" y="90"/>
                  </a:cubicBezTo>
                  <a:cubicBezTo>
                    <a:pt x="71" y="91"/>
                    <a:pt x="72" y="91"/>
                    <a:pt x="72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0"/>
                    <a:pt x="73" y="90"/>
                    <a:pt x="73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0"/>
                    <a:pt x="74" y="90"/>
                  </a:cubicBezTo>
                  <a:cubicBezTo>
                    <a:pt x="70" y="89"/>
                    <a:pt x="58" y="82"/>
                    <a:pt x="47" y="76"/>
                  </a:cubicBezTo>
                  <a:cubicBezTo>
                    <a:pt x="42" y="74"/>
                    <a:pt x="36" y="71"/>
                    <a:pt x="32" y="69"/>
                  </a:cubicBezTo>
                  <a:cubicBezTo>
                    <a:pt x="30" y="68"/>
                    <a:pt x="28" y="67"/>
                    <a:pt x="27" y="66"/>
                  </a:cubicBezTo>
                  <a:cubicBezTo>
                    <a:pt x="26" y="66"/>
                    <a:pt x="26" y="66"/>
                    <a:pt x="25" y="65"/>
                  </a:cubicBezTo>
                  <a:cubicBezTo>
                    <a:pt x="25" y="65"/>
                    <a:pt x="24" y="65"/>
                    <a:pt x="24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8"/>
                    <a:pt x="23" y="68"/>
                    <a:pt x="24" y="68"/>
                  </a:cubicBezTo>
                  <a:cubicBezTo>
                    <a:pt x="25" y="69"/>
                    <a:pt x="29" y="72"/>
                    <a:pt x="34" y="75"/>
                  </a:cubicBezTo>
                  <a:cubicBezTo>
                    <a:pt x="40" y="79"/>
                    <a:pt x="49" y="84"/>
                    <a:pt x="57" y="89"/>
                  </a:cubicBezTo>
                  <a:cubicBezTo>
                    <a:pt x="60" y="91"/>
                    <a:pt x="64" y="93"/>
                    <a:pt x="66" y="94"/>
                  </a:cubicBezTo>
                  <a:cubicBezTo>
                    <a:pt x="67" y="95"/>
                    <a:pt x="68" y="95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94"/>
                    <a:pt x="70" y="94"/>
                    <a:pt x="69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70" y="94"/>
                    <a:pt x="70" y="94"/>
                    <a:pt x="70" y="94"/>
                  </a:cubicBezTo>
                  <a:cubicBezTo>
                    <a:pt x="66" y="92"/>
                    <a:pt x="55" y="86"/>
                    <a:pt x="44" y="80"/>
                  </a:cubicBezTo>
                  <a:cubicBezTo>
                    <a:pt x="38" y="77"/>
                    <a:pt x="33" y="74"/>
                    <a:pt x="29" y="72"/>
                  </a:cubicBezTo>
                  <a:cubicBezTo>
                    <a:pt x="26" y="71"/>
                    <a:pt x="25" y="70"/>
                    <a:pt x="23" y="69"/>
                  </a:cubicBezTo>
                  <a:cubicBezTo>
                    <a:pt x="22" y="69"/>
                    <a:pt x="22" y="69"/>
                    <a:pt x="21" y="68"/>
                  </a:cubicBezTo>
                  <a:cubicBezTo>
                    <a:pt x="21" y="68"/>
                    <a:pt x="20" y="68"/>
                    <a:pt x="20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22" y="72"/>
                    <a:pt x="27" y="75"/>
                  </a:cubicBezTo>
                  <a:cubicBezTo>
                    <a:pt x="33" y="79"/>
                    <a:pt x="43" y="85"/>
                    <a:pt x="52" y="90"/>
                  </a:cubicBezTo>
                  <a:cubicBezTo>
                    <a:pt x="56" y="93"/>
                    <a:pt x="60" y="95"/>
                    <a:pt x="63" y="97"/>
                  </a:cubicBezTo>
                  <a:cubicBezTo>
                    <a:pt x="64" y="98"/>
                    <a:pt x="65" y="99"/>
                    <a:pt x="66" y="99"/>
                  </a:cubicBezTo>
                  <a:cubicBezTo>
                    <a:pt x="66" y="100"/>
                    <a:pt x="66" y="100"/>
                    <a:pt x="67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6" y="100"/>
                    <a:pt x="67" y="100"/>
                    <a:pt x="67" y="100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7" y="98"/>
                    <a:pt x="66" y="98"/>
                    <a:pt x="65" y="97"/>
                  </a:cubicBezTo>
                  <a:cubicBezTo>
                    <a:pt x="59" y="94"/>
                    <a:pt x="48" y="88"/>
                    <a:pt x="38" y="83"/>
                  </a:cubicBezTo>
                  <a:cubicBezTo>
                    <a:pt x="33" y="81"/>
                    <a:pt x="28" y="78"/>
                    <a:pt x="25" y="76"/>
                  </a:cubicBezTo>
                  <a:cubicBezTo>
                    <a:pt x="23" y="75"/>
                    <a:pt x="21" y="75"/>
                    <a:pt x="20" y="74"/>
                  </a:cubicBezTo>
                  <a:cubicBezTo>
                    <a:pt x="20" y="74"/>
                    <a:pt x="19" y="74"/>
                    <a:pt x="19" y="74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8" y="73"/>
                    <a:pt x="18" y="73"/>
                    <a:pt x="18" y="73"/>
                  </a:cubicBezTo>
                  <a:cubicBezTo>
                    <a:pt x="18" y="73"/>
                    <a:pt x="17" y="74"/>
                    <a:pt x="17" y="74"/>
                  </a:cubicBezTo>
                  <a:cubicBezTo>
                    <a:pt x="17" y="75"/>
                    <a:pt x="17" y="75"/>
                    <a:pt x="18" y="76"/>
                  </a:cubicBezTo>
                  <a:cubicBezTo>
                    <a:pt x="18" y="76"/>
                    <a:pt x="20" y="77"/>
                    <a:pt x="25" y="80"/>
                  </a:cubicBezTo>
                  <a:cubicBezTo>
                    <a:pt x="32" y="84"/>
                    <a:pt x="41" y="90"/>
                    <a:pt x="50" y="95"/>
                  </a:cubicBezTo>
                  <a:cubicBezTo>
                    <a:pt x="54" y="97"/>
                    <a:pt x="58" y="100"/>
                    <a:pt x="60" y="102"/>
                  </a:cubicBezTo>
                  <a:cubicBezTo>
                    <a:pt x="62" y="102"/>
                    <a:pt x="63" y="103"/>
                    <a:pt x="63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3"/>
                    <a:pt x="64" y="102"/>
                    <a:pt x="62" y="101"/>
                  </a:cubicBezTo>
                  <a:cubicBezTo>
                    <a:pt x="57" y="99"/>
                    <a:pt x="46" y="92"/>
                    <a:pt x="36" y="87"/>
                  </a:cubicBezTo>
                  <a:cubicBezTo>
                    <a:pt x="31" y="84"/>
                    <a:pt x="26" y="81"/>
                    <a:pt x="22" y="80"/>
                  </a:cubicBezTo>
                  <a:cubicBezTo>
                    <a:pt x="20" y="79"/>
                    <a:pt x="19" y="78"/>
                    <a:pt x="18" y="77"/>
                  </a:cubicBezTo>
                  <a:cubicBezTo>
                    <a:pt x="17" y="77"/>
                    <a:pt x="17" y="77"/>
                    <a:pt x="16" y="77"/>
                  </a:cubicBezTo>
                  <a:cubicBezTo>
                    <a:pt x="16" y="76"/>
                    <a:pt x="16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6" y="80"/>
                    <a:pt x="19" y="82"/>
                    <a:pt x="24" y="85"/>
                  </a:cubicBezTo>
                  <a:cubicBezTo>
                    <a:pt x="38" y="94"/>
                    <a:pt x="64" y="110"/>
                    <a:pt x="64" y="110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7"/>
                    <a:pt x="53" y="101"/>
                    <a:pt x="41" y="95"/>
                  </a:cubicBezTo>
                  <a:cubicBezTo>
                    <a:pt x="35" y="92"/>
                    <a:pt x="29" y="89"/>
                    <a:pt x="25" y="86"/>
                  </a:cubicBezTo>
                  <a:cubicBezTo>
                    <a:pt x="22" y="85"/>
                    <a:pt x="20" y="84"/>
                    <a:pt x="19" y="83"/>
                  </a:cubicBezTo>
                  <a:cubicBezTo>
                    <a:pt x="18" y="83"/>
                    <a:pt x="18" y="83"/>
                    <a:pt x="17" y="83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4" y="83"/>
                    <a:pt x="15" y="84"/>
                    <a:pt x="15" y="85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1" y="110"/>
                    <a:pt x="60" y="110"/>
                  </a:cubicBezTo>
                  <a:cubicBezTo>
                    <a:pt x="56" y="108"/>
                    <a:pt x="49" y="104"/>
                    <a:pt x="41" y="100"/>
                  </a:cubicBezTo>
                  <a:cubicBezTo>
                    <a:pt x="38" y="98"/>
                    <a:pt x="34" y="96"/>
                    <a:pt x="32" y="95"/>
                  </a:cubicBezTo>
                  <a:cubicBezTo>
                    <a:pt x="30" y="94"/>
                    <a:pt x="29" y="94"/>
                    <a:pt x="28" y="93"/>
                  </a:cubicBezTo>
                  <a:cubicBezTo>
                    <a:pt x="28" y="93"/>
                    <a:pt x="27" y="93"/>
                    <a:pt x="27" y="93"/>
                  </a:cubicBezTo>
                  <a:cubicBezTo>
                    <a:pt x="27" y="93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4"/>
                    <a:pt x="25" y="95"/>
                    <a:pt x="25" y="95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61" y="116"/>
                    <a:pt x="61" y="116"/>
                    <a:pt x="61" y="116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1" y="115"/>
                    <a:pt x="53" y="110"/>
                    <a:pt x="45" y="106"/>
                  </a:cubicBezTo>
                  <a:cubicBezTo>
                    <a:pt x="40" y="103"/>
                    <a:pt x="36" y="101"/>
                    <a:pt x="33" y="100"/>
                  </a:cubicBezTo>
                  <a:cubicBezTo>
                    <a:pt x="31" y="99"/>
                    <a:pt x="29" y="98"/>
                    <a:pt x="28" y="98"/>
                  </a:cubicBezTo>
                  <a:cubicBezTo>
                    <a:pt x="28" y="97"/>
                    <a:pt x="27" y="97"/>
                    <a:pt x="27" y="97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4" y="98"/>
                    <a:pt x="24" y="99"/>
                    <a:pt x="25" y="99"/>
                  </a:cubicBezTo>
                  <a:cubicBezTo>
                    <a:pt x="34" y="105"/>
                    <a:pt x="34" y="105"/>
                    <a:pt x="34" y="105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4" y="100"/>
                    <a:pt x="24" y="100"/>
                    <a:pt x="23" y="101"/>
                  </a:cubicBezTo>
                  <a:cubicBezTo>
                    <a:pt x="23" y="101"/>
                    <a:pt x="23" y="102"/>
                    <a:pt x="24" y="102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4"/>
                    <a:pt x="22" y="104"/>
                  </a:cubicBezTo>
                  <a:cubicBezTo>
                    <a:pt x="21" y="105"/>
                    <a:pt x="22" y="105"/>
                    <a:pt x="22" y="106"/>
                  </a:cubicBezTo>
                  <a:cubicBezTo>
                    <a:pt x="22" y="106"/>
                    <a:pt x="24" y="107"/>
                    <a:pt x="28" y="109"/>
                  </a:cubicBezTo>
                  <a:cubicBezTo>
                    <a:pt x="32" y="112"/>
                    <a:pt x="40" y="116"/>
                    <a:pt x="46" y="120"/>
                  </a:cubicBezTo>
                  <a:cubicBezTo>
                    <a:pt x="49" y="122"/>
                    <a:pt x="52" y="124"/>
                    <a:pt x="54" y="125"/>
                  </a:cubicBezTo>
                  <a:cubicBezTo>
                    <a:pt x="55" y="126"/>
                    <a:pt x="56" y="126"/>
                    <a:pt x="56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7" y="126"/>
                    <a:pt x="57" y="126"/>
                    <a:pt x="57" y="126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7" y="126"/>
                    <a:pt x="57" y="126"/>
                    <a:pt x="57" y="126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7" y="126"/>
                    <a:pt x="57" y="126"/>
                    <a:pt x="57" y="126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26"/>
                    <a:pt x="57" y="126"/>
                    <a:pt x="57" y="126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6"/>
                    <a:pt x="58" y="126"/>
                    <a:pt x="58" y="126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5"/>
                    <a:pt x="57" y="125"/>
                    <a:pt x="56" y="125"/>
                  </a:cubicBezTo>
                  <a:cubicBezTo>
                    <a:pt x="52" y="123"/>
                    <a:pt x="44" y="119"/>
                    <a:pt x="37" y="116"/>
                  </a:cubicBezTo>
                  <a:cubicBezTo>
                    <a:pt x="30" y="113"/>
                    <a:pt x="24" y="110"/>
                    <a:pt x="24" y="110"/>
                  </a:cubicBezTo>
                  <a:cubicBezTo>
                    <a:pt x="23" y="109"/>
                    <a:pt x="23" y="110"/>
                    <a:pt x="23" y="110"/>
                  </a:cubicBezTo>
                  <a:cubicBezTo>
                    <a:pt x="22" y="110"/>
                    <a:pt x="22" y="110"/>
                    <a:pt x="22" y="111"/>
                  </a:cubicBezTo>
                  <a:cubicBezTo>
                    <a:pt x="22" y="111"/>
                    <a:pt x="22" y="111"/>
                    <a:pt x="22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23" y="112"/>
                    <a:pt x="25" y="113"/>
                    <a:pt x="29" y="115"/>
                  </a:cubicBezTo>
                  <a:cubicBezTo>
                    <a:pt x="34" y="118"/>
                    <a:pt x="41" y="123"/>
                    <a:pt x="47" y="126"/>
                  </a:cubicBezTo>
                  <a:cubicBezTo>
                    <a:pt x="50" y="128"/>
                    <a:pt x="53" y="130"/>
                    <a:pt x="55" y="131"/>
                  </a:cubicBezTo>
                  <a:cubicBezTo>
                    <a:pt x="56" y="132"/>
                    <a:pt x="56" y="132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3"/>
                    <a:pt x="58" y="133"/>
                    <a:pt x="58" y="133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2"/>
                    <a:pt x="57" y="131"/>
                    <a:pt x="56" y="131"/>
                  </a:cubicBezTo>
                  <a:cubicBezTo>
                    <a:pt x="52" y="129"/>
                    <a:pt x="44" y="125"/>
                    <a:pt x="37" y="121"/>
                  </a:cubicBezTo>
                  <a:cubicBezTo>
                    <a:pt x="33" y="119"/>
                    <a:pt x="30" y="117"/>
                    <a:pt x="27" y="116"/>
                  </a:cubicBezTo>
                  <a:cubicBezTo>
                    <a:pt x="26" y="115"/>
                    <a:pt x="25" y="115"/>
                    <a:pt x="24" y="114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5"/>
                    <a:pt x="20" y="116"/>
                    <a:pt x="21" y="11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9" y="117"/>
                    <a:pt x="18" y="118"/>
                    <a:pt x="18" y="118"/>
                  </a:cubicBezTo>
                  <a:cubicBezTo>
                    <a:pt x="18" y="119"/>
                    <a:pt x="18" y="119"/>
                    <a:pt x="18" y="120"/>
                  </a:cubicBezTo>
                  <a:cubicBezTo>
                    <a:pt x="58" y="144"/>
                    <a:pt x="58" y="144"/>
                    <a:pt x="58" y="144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7" y="143"/>
                    <a:pt x="57" y="143"/>
                    <a:pt x="57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7" y="143"/>
                    <a:pt x="57" y="143"/>
                    <a:pt x="57" y="143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4" y="140"/>
                    <a:pt x="43" y="135"/>
                    <a:pt x="33" y="129"/>
                  </a:cubicBezTo>
                  <a:cubicBezTo>
                    <a:pt x="28" y="127"/>
                    <a:pt x="23" y="124"/>
                    <a:pt x="19" y="122"/>
                  </a:cubicBezTo>
                  <a:cubicBezTo>
                    <a:pt x="17" y="121"/>
                    <a:pt x="16" y="120"/>
                    <a:pt x="14" y="120"/>
                  </a:cubicBezTo>
                  <a:cubicBezTo>
                    <a:pt x="14" y="120"/>
                    <a:pt x="13" y="119"/>
                    <a:pt x="13" y="119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20"/>
                    <a:pt x="10" y="121"/>
                    <a:pt x="11" y="121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7" y="148"/>
                    <a:pt x="57" y="148"/>
                    <a:pt x="57" y="148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7" y="147"/>
                    <a:pt x="56" y="147"/>
                    <a:pt x="56" y="147"/>
                  </a:cubicBezTo>
                  <a:cubicBezTo>
                    <a:pt x="54" y="146"/>
                    <a:pt x="50" y="144"/>
                    <a:pt x="45" y="142"/>
                  </a:cubicBezTo>
                  <a:cubicBezTo>
                    <a:pt x="37" y="138"/>
                    <a:pt x="27" y="133"/>
                    <a:pt x="20" y="128"/>
                  </a:cubicBezTo>
                  <a:cubicBezTo>
                    <a:pt x="12" y="124"/>
                    <a:pt x="6" y="121"/>
                    <a:pt x="6" y="121"/>
                  </a:cubicBezTo>
                  <a:cubicBezTo>
                    <a:pt x="6" y="121"/>
                    <a:pt x="5" y="121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123"/>
                    <a:pt x="6" y="124"/>
                    <a:pt x="6" y="124"/>
                  </a:cubicBezTo>
                  <a:cubicBezTo>
                    <a:pt x="10" y="127"/>
                    <a:pt x="23" y="135"/>
                    <a:pt x="35" y="142"/>
                  </a:cubicBezTo>
                  <a:cubicBezTo>
                    <a:pt x="47" y="149"/>
                    <a:pt x="57" y="156"/>
                    <a:pt x="57" y="156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5"/>
                    <a:pt x="58" y="155"/>
                    <a:pt x="58" y="155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3"/>
                    <a:pt x="56" y="152"/>
                  </a:cubicBezTo>
                  <a:cubicBezTo>
                    <a:pt x="50" y="149"/>
                    <a:pt x="38" y="143"/>
                    <a:pt x="26" y="136"/>
                  </a:cubicBezTo>
                  <a:cubicBezTo>
                    <a:pt x="20" y="133"/>
                    <a:pt x="15" y="131"/>
                    <a:pt x="10" y="129"/>
                  </a:cubicBezTo>
                  <a:cubicBezTo>
                    <a:pt x="8" y="127"/>
                    <a:pt x="7" y="127"/>
                    <a:pt x="5" y="126"/>
                  </a:cubicBezTo>
                  <a:cubicBezTo>
                    <a:pt x="5" y="126"/>
                    <a:pt x="4" y="125"/>
                    <a:pt x="4" y="125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3" y="125"/>
                    <a:pt x="3" y="125"/>
                    <a:pt x="3" y="125"/>
                  </a:cubicBezTo>
                  <a:cubicBezTo>
                    <a:pt x="2" y="125"/>
                    <a:pt x="2" y="125"/>
                    <a:pt x="2" y="125"/>
                  </a:cubicBezTo>
                  <a:cubicBezTo>
                    <a:pt x="2" y="126"/>
                    <a:pt x="2" y="126"/>
                    <a:pt x="2" y="126"/>
                  </a:cubicBezTo>
                  <a:cubicBezTo>
                    <a:pt x="1" y="127"/>
                    <a:pt x="1" y="127"/>
                    <a:pt x="1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5" y="129"/>
                    <a:pt x="11" y="133"/>
                  </a:cubicBezTo>
                  <a:cubicBezTo>
                    <a:pt x="19" y="137"/>
                    <a:pt x="31" y="144"/>
                    <a:pt x="41" y="151"/>
                  </a:cubicBezTo>
                  <a:cubicBezTo>
                    <a:pt x="46" y="154"/>
                    <a:pt x="50" y="156"/>
                    <a:pt x="53" y="159"/>
                  </a:cubicBezTo>
                  <a:cubicBezTo>
                    <a:pt x="55" y="160"/>
                    <a:pt x="56" y="161"/>
                    <a:pt x="57" y="161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59" y="160"/>
                    <a:pt x="59" y="160"/>
                    <a:pt x="58" y="161"/>
                  </a:cubicBezTo>
                  <a:cubicBezTo>
                    <a:pt x="59" y="162"/>
                    <a:pt x="59" y="162"/>
                    <a:pt x="59" y="162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59" y="161"/>
                    <a:pt x="59" y="161"/>
                    <a:pt x="59" y="161"/>
                  </a:cubicBezTo>
                  <a:cubicBezTo>
                    <a:pt x="60" y="160"/>
                    <a:pt x="60" y="160"/>
                    <a:pt x="60" y="160"/>
                  </a:cubicBezTo>
                  <a:cubicBezTo>
                    <a:pt x="59" y="160"/>
                    <a:pt x="59" y="160"/>
                    <a:pt x="59" y="160"/>
                  </a:cubicBezTo>
                  <a:cubicBezTo>
                    <a:pt x="59" y="161"/>
                    <a:pt x="59" y="161"/>
                    <a:pt x="59" y="161"/>
                  </a:cubicBezTo>
                  <a:cubicBezTo>
                    <a:pt x="60" y="160"/>
                    <a:pt x="60" y="160"/>
                    <a:pt x="60" y="160"/>
                  </a:cubicBezTo>
                  <a:cubicBezTo>
                    <a:pt x="60" y="160"/>
                    <a:pt x="59" y="160"/>
                    <a:pt x="59" y="160"/>
                  </a:cubicBezTo>
                  <a:cubicBezTo>
                    <a:pt x="55" y="158"/>
                    <a:pt x="41" y="151"/>
                    <a:pt x="29" y="143"/>
                  </a:cubicBezTo>
                  <a:cubicBezTo>
                    <a:pt x="22" y="140"/>
                    <a:pt x="16" y="137"/>
                    <a:pt x="11" y="134"/>
                  </a:cubicBezTo>
                  <a:cubicBezTo>
                    <a:pt x="9" y="133"/>
                    <a:pt x="7" y="132"/>
                    <a:pt x="6" y="131"/>
                  </a:cubicBezTo>
                  <a:cubicBezTo>
                    <a:pt x="5" y="131"/>
                    <a:pt x="4" y="130"/>
                    <a:pt x="4" y="130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1" y="132"/>
                    <a:pt x="1" y="132"/>
                    <a:pt x="1" y="132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3" y="133"/>
                    <a:pt x="7" y="136"/>
                    <a:pt x="13" y="140"/>
                  </a:cubicBezTo>
                  <a:cubicBezTo>
                    <a:pt x="31" y="151"/>
                    <a:pt x="61" y="169"/>
                    <a:pt x="61" y="169"/>
                  </a:cubicBezTo>
                  <a:cubicBezTo>
                    <a:pt x="61" y="168"/>
                    <a:pt x="61" y="168"/>
                    <a:pt x="61" y="168"/>
                  </a:cubicBezTo>
                  <a:cubicBezTo>
                    <a:pt x="62" y="167"/>
                    <a:pt x="62" y="167"/>
                    <a:pt x="62" y="167"/>
                  </a:cubicBezTo>
                  <a:cubicBezTo>
                    <a:pt x="62" y="167"/>
                    <a:pt x="48" y="159"/>
                    <a:pt x="34" y="151"/>
                  </a:cubicBezTo>
                  <a:cubicBezTo>
                    <a:pt x="26" y="147"/>
                    <a:pt x="19" y="142"/>
                    <a:pt x="13" y="139"/>
                  </a:cubicBezTo>
                  <a:cubicBezTo>
                    <a:pt x="10" y="138"/>
                    <a:pt x="8" y="137"/>
                    <a:pt x="6" y="136"/>
                  </a:cubicBezTo>
                  <a:cubicBezTo>
                    <a:pt x="5" y="135"/>
                    <a:pt x="4" y="135"/>
                    <a:pt x="3" y="135"/>
                  </a:cubicBezTo>
                  <a:cubicBezTo>
                    <a:pt x="3" y="134"/>
                    <a:pt x="2" y="134"/>
                    <a:pt x="2" y="134"/>
                  </a:cubicBezTo>
                  <a:cubicBezTo>
                    <a:pt x="1" y="134"/>
                    <a:pt x="1" y="134"/>
                    <a:pt x="1" y="134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5"/>
                    <a:pt x="0" y="136"/>
                    <a:pt x="1" y="137"/>
                  </a:cubicBezTo>
                  <a:cubicBezTo>
                    <a:pt x="64" y="176"/>
                    <a:pt x="64" y="176"/>
                    <a:pt x="64" y="176"/>
                  </a:cubicBezTo>
                  <a:cubicBezTo>
                    <a:pt x="65" y="175"/>
                    <a:pt x="65" y="175"/>
                    <a:pt x="65" y="175"/>
                  </a:cubicBezTo>
                  <a:cubicBezTo>
                    <a:pt x="64" y="175"/>
                    <a:pt x="64" y="175"/>
                    <a:pt x="64" y="175"/>
                  </a:cubicBezTo>
                  <a:cubicBezTo>
                    <a:pt x="65" y="175"/>
                    <a:pt x="65" y="175"/>
                    <a:pt x="65" y="175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4"/>
                    <a:pt x="64" y="174"/>
                    <a:pt x="64" y="175"/>
                  </a:cubicBezTo>
                  <a:cubicBezTo>
                    <a:pt x="65" y="175"/>
                    <a:pt x="65" y="175"/>
                    <a:pt x="65" y="175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5"/>
                    <a:pt x="65" y="175"/>
                    <a:pt x="65" y="175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5"/>
                    <a:pt x="65" y="175"/>
                    <a:pt x="65" y="175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4"/>
                    <a:pt x="65" y="174"/>
                    <a:pt x="64" y="174"/>
                  </a:cubicBezTo>
                  <a:cubicBezTo>
                    <a:pt x="59" y="171"/>
                    <a:pt x="44" y="163"/>
                    <a:pt x="30" y="155"/>
                  </a:cubicBezTo>
                  <a:cubicBezTo>
                    <a:pt x="23" y="151"/>
                    <a:pt x="16" y="147"/>
                    <a:pt x="11" y="144"/>
                  </a:cubicBezTo>
                  <a:cubicBezTo>
                    <a:pt x="6" y="141"/>
                    <a:pt x="3" y="139"/>
                    <a:pt x="3" y="139"/>
                  </a:cubicBezTo>
                  <a:cubicBezTo>
                    <a:pt x="3" y="139"/>
                    <a:pt x="2" y="139"/>
                    <a:pt x="2" y="139"/>
                  </a:cubicBezTo>
                  <a:cubicBezTo>
                    <a:pt x="2" y="140"/>
                    <a:pt x="1" y="140"/>
                    <a:pt x="1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42"/>
                    <a:pt x="3" y="142"/>
                    <a:pt x="3" y="142"/>
                  </a:cubicBezTo>
                  <a:cubicBezTo>
                    <a:pt x="8" y="145"/>
                    <a:pt x="24" y="155"/>
                    <a:pt x="38" y="164"/>
                  </a:cubicBezTo>
                  <a:cubicBezTo>
                    <a:pt x="46" y="169"/>
                    <a:pt x="53" y="173"/>
                    <a:pt x="58" y="176"/>
                  </a:cubicBezTo>
                  <a:cubicBezTo>
                    <a:pt x="60" y="178"/>
                    <a:pt x="63" y="179"/>
                    <a:pt x="64" y="180"/>
                  </a:cubicBezTo>
                  <a:cubicBezTo>
                    <a:pt x="65" y="181"/>
                    <a:pt x="65" y="181"/>
                    <a:pt x="66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1"/>
                    <a:pt x="66" y="181"/>
                    <a:pt x="66" y="181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0"/>
                    <a:pt x="66" y="180"/>
                    <a:pt x="66" y="180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7" y="179"/>
                    <a:pt x="66" y="179"/>
                    <a:pt x="66" y="180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67" y="179"/>
                    <a:pt x="67" y="179"/>
                    <a:pt x="67" y="179"/>
                  </a:cubicBezTo>
                  <a:cubicBezTo>
                    <a:pt x="67" y="179"/>
                    <a:pt x="67" y="179"/>
                    <a:pt x="66" y="179"/>
                  </a:cubicBezTo>
                  <a:cubicBezTo>
                    <a:pt x="62" y="177"/>
                    <a:pt x="46" y="168"/>
                    <a:pt x="31" y="160"/>
                  </a:cubicBezTo>
                  <a:cubicBezTo>
                    <a:pt x="24" y="156"/>
                    <a:pt x="17" y="152"/>
                    <a:pt x="12" y="149"/>
                  </a:cubicBezTo>
                  <a:cubicBezTo>
                    <a:pt x="6" y="146"/>
                    <a:pt x="3" y="145"/>
                    <a:pt x="3" y="145"/>
                  </a:cubicBezTo>
                  <a:cubicBezTo>
                    <a:pt x="2" y="144"/>
                    <a:pt x="2" y="145"/>
                    <a:pt x="1" y="145"/>
                  </a:cubicBezTo>
                  <a:cubicBezTo>
                    <a:pt x="1" y="146"/>
                    <a:pt x="1" y="146"/>
                    <a:pt x="2" y="147"/>
                  </a:cubicBezTo>
                  <a:cubicBezTo>
                    <a:pt x="73" y="191"/>
                    <a:pt x="73" y="191"/>
                    <a:pt x="73" y="191"/>
                  </a:cubicBezTo>
                  <a:cubicBezTo>
                    <a:pt x="73" y="190"/>
                    <a:pt x="73" y="190"/>
                    <a:pt x="73" y="190"/>
                  </a:cubicBezTo>
                  <a:cubicBezTo>
                    <a:pt x="72" y="189"/>
                    <a:pt x="72" y="189"/>
                    <a:pt x="72" y="189"/>
                  </a:cubicBezTo>
                  <a:cubicBezTo>
                    <a:pt x="73" y="190"/>
                    <a:pt x="73" y="190"/>
                    <a:pt x="73" y="190"/>
                  </a:cubicBezTo>
                  <a:cubicBezTo>
                    <a:pt x="73" y="189"/>
                    <a:pt x="73" y="189"/>
                    <a:pt x="73" y="189"/>
                  </a:cubicBezTo>
                  <a:cubicBezTo>
                    <a:pt x="73" y="189"/>
                    <a:pt x="73" y="189"/>
                    <a:pt x="72" y="189"/>
                  </a:cubicBezTo>
                  <a:cubicBezTo>
                    <a:pt x="73" y="190"/>
                    <a:pt x="73" y="190"/>
                    <a:pt x="73" y="190"/>
                  </a:cubicBezTo>
                  <a:cubicBezTo>
                    <a:pt x="73" y="189"/>
                    <a:pt x="73" y="189"/>
                    <a:pt x="73" y="189"/>
                  </a:cubicBezTo>
                  <a:cubicBezTo>
                    <a:pt x="73" y="190"/>
                    <a:pt x="73" y="190"/>
                    <a:pt x="73" y="190"/>
                  </a:cubicBezTo>
                  <a:cubicBezTo>
                    <a:pt x="73" y="189"/>
                    <a:pt x="73" y="189"/>
                    <a:pt x="73" y="189"/>
                  </a:cubicBezTo>
                  <a:cubicBezTo>
                    <a:pt x="73" y="189"/>
                    <a:pt x="73" y="189"/>
                    <a:pt x="73" y="189"/>
                  </a:cubicBezTo>
                  <a:cubicBezTo>
                    <a:pt x="73" y="190"/>
                    <a:pt x="73" y="190"/>
                    <a:pt x="73" y="190"/>
                  </a:cubicBezTo>
                  <a:cubicBezTo>
                    <a:pt x="73" y="189"/>
                    <a:pt x="73" y="189"/>
                    <a:pt x="73" y="189"/>
                  </a:cubicBezTo>
                  <a:cubicBezTo>
                    <a:pt x="73" y="189"/>
                    <a:pt x="73" y="189"/>
                    <a:pt x="73" y="188"/>
                  </a:cubicBezTo>
                  <a:cubicBezTo>
                    <a:pt x="69" y="187"/>
                    <a:pt x="56" y="180"/>
                    <a:pt x="45" y="174"/>
                  </a:cubicBezTo>
                  <a:cubicBezTo>
                    <a:pt x="39" y="171"/>
                    <a:pt x="33" y="168"/>
                    <a:pt x="29" y="165"/>
                  </a:cubicBezTo>
                  <a:cubicBezTo>
                    <a:pt x="25" y="163"/>
                    <a:pt x="22" y="162"/>
                    <a:pt x="22" y="162"/>
                  </a:cubicBezTo>
                  <a:cubicBezTo>
                    <a:pt x="22" y="161"/>
                    <a:pt x="21" y="162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65"/>
                    <a:pt x="22" y="165"/>
                    <a:pt x="23" y="166"/>
                  </a:cubicBezTo>
                  <a:cubicBezTo>
                    <a:pt x="25" y="168"/>
                    <a:pt x="30" y="171"/>
                    <a:pt x="37" y="175"/>
                  </a:cubicBezTo>
                  <a:cubicBezTo>
                    <a:pt x="56" y="187"/>
                    <a:pt x="86" y="205"/>
                    <a:pt x="86" y="205"/>
                  </a:cubicBezTo>
                  <a:cubicBezTo>
                    <a:pt x="87" y="205"/>
                    <a:pt x="88" y="205"/>
                    <a:pt x="88" y="204"/>
                  </a:cubicBezTo>
                  <a:cubicBezTo>
                    <a:pt x="89" y="204"/>
                    <a:pt x="88" y="203"/>
                    <a:pt x="88" y="2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2"/>
            <p:cNvSpPr/>
            <p:nvPr/>
          </p:nvSpPr>
          <p:spPr bwMode="auto">
            <a:xfrm>
              <a:off x="4964113" y="1031875"/>
              <a:ext cx="238125" cy="282575"/>
            </a:xfrm>
            <a:custGeom>
              <a:avLst/>
              <a:gdLst>
                <a:gd name="T0" fmla="*/ 75 w 153"/>
                <a:gd name="T1" fmla="*/ 176 h 181"/>
                <a:gd name="T2" fmla="*/ 82 w 153"/>
                <a:gd name="T3" fmla="*/ 171 h 181"/>
                <a:gd name="T4" fmla="*/ 21 w 153"/>
                <a:gd name="T5" fmla="*/ 136 h 181"/>
                <a:gd name="T6" fmla="*/ 27 w 153"/>
                <a:gd name="T7" fmla="*/ 133 h 181"/>
                <a:gd name="T8" fmla="*/ 69 w 153"/>
                <a:gd name="T9" fmla="*/ 150 h 181"/>
                <a:gd name="T10" fmla="*/ 83 w 153"/>
                <a:gd name="T11" fmla="*/ 148 h 181"/>
                <a:gd name="T12" fmla="*/ 82 w 153"/>
                <a:gd name="T13" fmla="*/ 143 h 181"/>
                <a:gd name="T14" fmla="*/ 86 w 153"/>
                <a:gd name="T15" fmla="*/ 140 h 181"/>
                <a:gd name="T16" fmla="*/ 98 w 153"/>
                <a:gd name="T17" fmla="*/ 141 h 181"/>
                <a:gd name="T18" fmla="*/ 67 w 153"/>
                <a:gd name="T19" fmla="*/ 113 h 181"/>
                <a:gd name="T20" fmla="*/ 69 w 153"/>
                <a:gd name="T21" fmla="*/ 111 h 181"/>
                <a:gd name="T22" fmla="*/ 75 w 153"/>
                <a:gd name="T23" fmla="*/ 110 h 181"/>
                <a:gd name="T24" fmla="*/ 106 w 153"/>
                <a:gd name="T25" fmla="*/ 122 h 181"/>
                <a:gd name="T26" fmla="*/ 80 w 153"/>
                <a:gd name="T27" fmla="*/ 98 h 181"/>
                <a:gd name="T28" fmla="*/ 83 w 153"/>
                <a:gd name="T29" fmla="*/ 92 h 181"/>
                <a:gd name="T30" fmla="*/ 84 w 153"/>
                <a:gd name="T31" fmla="*/ 88 h 181"/>
                <a:gd name="T32" fmla="*/ 87 w 153"/>
                <a:gd name="T33" fmla="*/ 85 h 181"/>
                <a:gd name="T34" fmla="*/ 89 w 153"/>
                <a:gd name="T35" fmla="*/ 76 h 181"/>
                <a:gd name="T36" fmla="*/ 91 w 153"/>
                <a:gd name="T37" fmla="*/ 74 h 181"/>
                <a:gd name="T38" fmla="*/ 110 w 153"/>
                <a:gd name="T39" fmla="*/ 73 h 181"/>
                <a:gd name="T40" fmla="*/ 93 w 153"/>
                <a:gd name="T41" fmla="*/ 64 h 181"/>
                <a:gd name="T42" fmla="*/ 92 w 153"/>
                <a:gd name="T43" fmla="*/ 57 h 181"/>
                <a:gd name="T44" fmla="*/ 93 w 153"/>
                <a:gd name="T45" fmla="*/ 52 h 181"/>
                <a:gd name="T46" fmla="*/ 92 w 153"/>
                <a:gd name="T47" fmla="*/ 45 h 181"/>
                <a:gd name="T48" fmla="*/ 148 w 153"/>
                <a:gd name="T49" fmla="*/ 71 h 181"/>
                <a:gd name="T50" fmla="*/ 147 w 153"/>
                <a:gd name="T51" fmla="*/ 68 h 181"/>
                <a:gd name="T52" fmla="*/ 118 w 153"/>
                <a:gd name="T53" fmla="*/ 48 h 181"/>
                <a:gd name="T54" fmla="*/ 87 w 153"/>
                <a:gd name="T55" fmla="*/ 14 h 181"/>
                <a:gd name="T56" fmla="*/ 80 w 153"/>
                <a:gd name="T57" fmla="*/ 11 h 181"/>
                <a:gd name="T58" fmla="*/ 74 w 153"/>
                <a:gd name="T59" fmla="*/ 2 h 181"/>
                <a:gd name="T60" fmla="*/ 151 w 153"/>
                <a:gd name="T61" fmla="*/ 41 h 181"/>
                <a:gd name="T62" fmla="*/ 149 w 153"/>
                <a:gd name="T63" fmla="*/ 50 h 181"/>
                <a:gd name="T64" fmla="*/ 150 w 153"/>
                <a:gd name="T65" fmla="*/ 54 h 181"/>
                <a:gd name="T66" fmla="*/ 151 w 153"/>
                <a:gd name="T67" fmla="*/ 64 h 181"/>
                <a:gd name="T68" fmla="*/ 89 w 153"/>
                <a:gd name="T69" fmla="*/ 31 h 181"/>
                <a:gd name="T70" fmla="*/ 151 w 153"/>
                <a:gd name="T71" fmla="*/ 67 h 181"/>
                <a:gd name="T72" fmla="*/ 146 w 153"/>
                <a:gd name="T73" fmla="*/ 71 h 181"/>
                <a:gd name="T74" fmla="*/ 91 w 153"/>
                <a:gd name="T75" fmla="*/ 45 h 181"/>
                <a:gd name="T76" fmla="*/ 136 w 153"/>
                <a:gd name="T77" fmla="*/ 72 h 181"/>
                <a:gd name="T78" fmla="*/ 91 w 153"/>
                <a:gd name="T79" fmla="*/ 56 h 181"/>
                <a:gd name="T80" fmla="*/ 100 w 153"/>
                <a:gd name="T81" fmla="*/ 70 h 181"/>
                <a:gd name="T82" fmla="*/ 127 w 153"/>
                <a:gd name="T83" fmla="*/ 91 h 181"/>
                <a:gd name="T84" fmla="*/ 124 w 153"/>
                <a:gd name="T85" fmla="*/ 96 h 181"/>
                <a:gd name="T86" fmla="*/ 94 w 153"/>
                <a:gd name="T87" fmla="*/ 78 h 181"/>
                <a:gd name="T88" fmla="*/ 138 w 153"/>
                <a:gd name="T89" fmla="*/ 112 h 181"/>
                <a:gd name="T90" fmla="*/ 135 w 153"/>
                <a:gd name="T91" fmla="*/ 115 h 181"/>
                <a:gd name="T92" fmla="*/ 133 w 153"/>
                <a:gd name="T93" fmla="*/ 118 h 181"/>
                <a:gd name="T94" fmla="*/ 81 w 153"/>
                <a:gd name="T95" fmla="*/ 95 h 181"/>
                <a:gd name="T96" fmla="*/ 126 w 153"/>
                <a:gd name="T97" fmla="*/ 129 h 181"/>
                <a:gd name="T98" fmla="*/ 127 w 153"/>
                <a:gd name="T99" fmla="*/ 127 h 181"/>
                <a:gd name="T100" fmla="*/ 121 w 153"/>
                <a:gd name="T101" fmla="*/ 134 h 181"/>
                <a:gd name="T102" fmla="*/ 123 w 153"/>
                <a:gd name="T103" fmla="*/ 134 h 181"/>
                <a:gd name="T104" fmla="*/ 72 w 153"/>
                <a:gd name="T105" fmla="*/ 110 h 181"/>
                <a:gd name="T106" fmla="*/ 98 w 153"/>
                <a:gd name="T107" fmla="*/ 138 h 181"/>
                <a:gd name="T108" fmla="*/ 94 w 153"/>
                <a:gd name="T109" fmla="*/ 142 h 181"/>
                <a:gd name="T110" fmla="*/ 49 w 153"/>
                <a:gd name="T111" fmla="*/ 126 h 181"/>
                <a:gd name="T112" fmla="*/ 89 w 153"/>
                <a:gd name="T113" fmla="*/ 148 h 181"/>
                <a:gd name="T114" fmla="*/ 41 w 153"/>
                <a:gd name="T115" fmla="*/ 131 h 181"/>
                <a:gd name="T116" fmla="*/ 89 w 153"/>
                <a:gd name="T117" fmla="*/ 166 h 181"/>
                <a:gd name="T118" fmla="*/ 27 w 153"/>
                <a:gd name="T119" fmla="*/ 133 h 181"/>
                <a:gd name="T120" fmla="*/ 9 w 153"/>
                <a:gd name="T121" fmla="*/ 135 h 181"/>
                <a:gd name="T122" fmla="*/ 76 w 153"/>
                <a:gd name="T123" fmla="*/ 174 h 181"/>
                <a:gd name="T124" fmla="*/ 64 w 153"/>
                <a:gd name="T125" fmla="*/ 17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" h="181">
                  <a:moveTo>
                    <a:pt x="68" y="179"/>
                  </a:moveTo>
                  <a:cubicBezTo>
                    <a:pt x="65" y="176"/>
                    <a:pt x="65" y="176"/>
                    <a:pt x="65" y="176"/>
                  </a:cubicBezTo>
                  <a:cubicBezTo>
                    <a:pt x="64" y="178"/>
                    <a:pt x="64" y="178"/>
                    <a:pt x="64" y="178"/>
                  </a:cubicBezTo>
                  <a:cubicBezTo>
                    <a:pt x="64" y="179"/>
                    <a:pt x="64" y="179"/>
                    <a:pt x="64" y="179"/>
                  </a:cubicBezTo>
                  <a:cubicBezTo>
                    <a:pt x="72" y="179"/>
                    <a:pt x="72" y="179"/>
                    <a:pt x="72" y="179"/>
                  </a:cubicBezTo>
                  <a:cubicBezTo>
                    <a:pt x="72" y="179"/>
                    <a:pt x="73" y="179"/>
                    <a:pt x="73" y="179"/>
                  </a:cubicBezTo>
                  <a:cubicBezTo>
                    <a:pt x="73" y="178"/>
                    <a:pt x="73" y="178"/>
                    <a:pt x="73" y="178"/>
                  </a:cubicBezTo>
                  <a:cubicBezTo>
                    <a:pt x="73" y="178"/>
                    <a:pt x="73" y="177"/>
                    <a:pt x="73" y="177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72" y="176"/>
                    <a:pt x="70" y="175"/>
                    <a:pt x="68" y="173"/>
                  </a:cubicBezTo>
                  <a:cubicBezTo>
                    <a:pt x="59" y="168"/>
                    <a:pt x="43" y="159"/>
                    <a:pt x="29" y="150"/>
                  </a:cubicBezTo>
                  <a:cubicBezTo>
                    <a:pt x="22" y="146"/>
                    <a:pt x="15" y="142"/>
                    <a:pt x="10" y="139"/>
                  </a:cubicBezTo>
                  <a:cubicBezTo>
                    <a:pt x="8" y="137"/>
                    <a:pt x="6" y="136"/>
                    <a:pt x="4" y="135"/>
                  </a:cubicBezTo>
                  <a:cubicBezTo>
                    <a:pt x="4" y="135"/>
                    <a:pt x="3" y="134"/>
                    <a:pt x="3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19" y="146"/>
                    <a:pt x="37" y="156"/>
                  </a:cubicBezTo>
                  <a:cubicBezTo>
                    <a:pt x="46" y="161"/>
                    <a:pt x="55" y="166"/>
                    <a:pt x="62" y="170"/>
                  </a:cubicBezTo>
                  <a:cubicBezTo>
                    <a:pt x="66" y="172"/>
                    <a:pt x="69" y="174"/>
                    <a:pt x="71" y="175"/>
                  </a:cubicBezTo>
                  <a:cubicBezTo>
                    <a:pt x="72" y="175"/>
                    <a:pt x="73" y="176"/>
                    <a:pt x="74" y="176"/>
                  </a:cubicBezTo>
                  <a:cubicBezTo>
                    <a:pt x="74" y="176"/>
                    <a:pt x="75" y="176"/>
                    <a:pt x="75" y="176"/>
                  </a:cubicBezTo>
                  <a:cubicBezTo>
                    <a:pt x="75" y="177"/>
                    <a:pt x="76" y="177"/>
                    <a:pt x="76" y="177"/>
                  </a:cubicBezTo>
                  <a:cubicBezTo>
                    <a:pt x="76" y="177"/>
                    <a:pt x="76" y="177"/>
                    <a:pt x="76" y="177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77" y="175"/>
                    <a:pt x="77" y="175"/>
                    <a:pt x="77" y="175"/>
                  </a:cubicBezTo>
                  <a:cubicBezTo>
                    <a:pt x="77" y="175"/>
                    <a:pt x="77" y="175"/>
                    <a:pt x="77" y="175"/>
                  </a:cubicBezTo>
                  <a:cubicBezTo>
                    <a:pt x="77" y="174"/>
                    <a:pt x="77" y="174"/>
                    <a:pt x="77" y="174"/>
                  </a:cubicBezTo>
                  <a:cubicBezTo>
                    <a:pt x="76" y="173"/>
                    <a:pt x="74" y="172"/>
                    <a:pt x="72" y="171"/>
                  </a:cubicBezTo>
                  <a:cubicBezTo>
                    <a:pt x="57" y="161"/>
                    <a:pt x="11" y="133"/>
                    <a:pt x="11" y="133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0" y="135"/>
                    <a:pt x="11" y="135"/>
                    <a:pt x="12" y="136"/>
                  </a:cubicBezTo>
                  <a:cubicBezTo>
                    <a:pt x="14" y="137"/>
                    <a:pt x="20" y="140"/>
                    <a:pt x="27" y="144"/>
                  </a:cubicBezTo>
                  <a:cubicBezTo>
                    <a:pt x="38" y="149"/>
                    <a:pt x="51" y="157"/>
                    <a:pt x="62" y="163"/>
                  </a:cubicBezTo>
                  <a:cubicBezTo>
                    <a:pt x="67" y="166"/>
                    <a:pt x="72" y="168"/>
                    <a:pt x="75" y="170"/>
                  </a:cubicBezTo>
                  <a:cubicBezTo>
                    <a:pt x="79" y="172"/>
                    <a:pt x="81" y="174"/>
                    <a:pt x="81" y="174"/>
                  </a:cubicBezTo>
                  <a:cubicBezTo>
                    <a:pt x="81" y="174"/>
                    <a:pt x="82" y="174"/>
                    <a:pt x="82" y="173"/>
                  </a:cubicBezTo>
                  <a:cubicBezTo>
                    <a:pt x="83" y="172"/>
                    <a:pt x="83" y="172"/>
                    <a:pt x="82" y="171"/>
                  </a:cubicBezTo>
                  <a:cubicBezTo>
                    <a:pt x="82" y="171"/>
                    <a:pt x="78" y="169"/>
                    <a:pt x="72" y="166"/>
                  </a:cubicBezTo>
                  <a:cubicBezTo>
                    <a:pt x="64" y="161"/>
                    <a:pt x="51" y="153"/>
                    <a:pt x="40" y="146"/>
                  </a:cubicBezTo>
                  <a:cubicBezTo>
                    <a:pt x="35" y="143"/>
                    <a:pt x="30" y="140"/>
                    <a:pt x="26" y="137"/>
                  </a:cubicBezTo>
                  <a:cubicBezTo>
                    <a:pt x="25" y="136"/>
                    <a:pt x="23" y="135"/>
                    <a:pt x="22" y="135"/>
                  </a:cubicBezTo>
                  <a:cubicBezTo>
                    <a:pt x="22" y="134"/>
                    <a:pt x="21" y="134"/>
                    <a:pt x="21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1" y="135"/>
                    <a:pt x="21" y="136"/>
                  </a:cubicBezTo>
                  <a:cubicBezTo>
                    <a:pt x="26" y="138"/>
                    <a:pt x="42" y="146"/>
                    <a:pt x="57" y="154"/>
                  </a:cubicBezTo>
                  <a:cubicBezTo>
                    <a:pt x="64" y="159"/>
                    <a:pt x="71" y="162"/>
                    <a:pt x="76" y="165"/>
                  </a:cubicBezTo>
                  <a:cubicBezTo>
                    <a:pt x="81" y="168"/>
                    <a:pt x="85" y="170"/>
                    <a:pt x="85" y="170"/>
                  </a:cubicBezTo>
                  <a:cubicBezTo>
                    <a:pt x="85" y="171"/>
                    <a:pt x="86" y="170"/>
                    <a:pt x="86" y="170"/>
                  </a:cubicBezTo>
                  <a:cubicBezTo>
                    <a:pt x="87" y="169"/>
                    <a:pt x="87" y="168"/>
                    <a:pt x="86" y="168"/>
                  </a:cubicBezTo>
                  <a:cubicBezTo>
                    <a:pt x="86" y="168"/>
                    <a:pt x="82" y="166"/>
                    <a:pt x="77" y="163"/>
                  </a:cubicBezTo>
                  <a:cubicBezTo>
                    <a:pt x="69" y="158"/>
                    <a:pt x="56" y="150"/>
                    <a:pt x="46" y="144"/>
                  </a:cubicBezTo>
                  <a:cubicBezTo>
                    <a:pt x="41" y="141"/>
                    <a:pt x="36" y="138"/>
                    <a:pt x="33" y="136"/>
                  </a:cubicBezTo>
                  <a:cubicBezTo>
                    <a:pt x="31" y="135"/>
                    <a:pt x="30" y="134"/>
                    <a:pt x="29" y="133"/>
                  </a:cubicBezTo>
                  <a:cubicBezTo>
                    <a:pt x="29" y="133"/>
                    <a:pt x="28" y="132"/>
                    <a:pt x="28" y="132"/>
                  </a:cubicBezTo>
                  <a:cubicBezTo>
                    <a:pt x="28" y="132"/>
                    <a:pt x="28" y="132"/>
                    <a:pt x="28" y="132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8" y="132"/>
                    <a:pt x="28" y="132"/>
                    <a:pt x="28" y="132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4"/>
                    <a:pt x="27" y="134"/>
                    <a:pt x="28" y="134"/>
                  </a:cubicBezTo>
                  <a:cubicBezTo>
                    <a:pt x="32" y="136"/>
                    <a:pt x="47" y="145"/>
                    <a:pt x="61" y="152"/>
                  </a:cubicBezTo>
                  <a:cubicBezTo>
                    <a:pt x="68" y="156"/>
                    <a:pt x="75" y="160"/>
                    <a:pt x="80" y="162"/>
                  </a:cubicBezTo>
                  <a:cubicBezTo>
                    <a:pt x="83" y="164"/>
                    <a:pt x="85" y="165"/>
                    <a:pt x="87" y="166"/>
                  </a:cubicBezTo>
                  <a:cubicBezTo>
                    <a:pt x="87" y="166"/>
                    <a:pt x="88" y="166"/>
                    <a:pt x="89" y="167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89" y="167"/>
                    <a:pt x="90" y="167"/>
                    <a:pt x="90" y="167"/>
                  </a:cubicBezTo>
                  <a:cubicBezTo>
                    <a:pt x="90" y="167"/>
                    <a:pt x="91" y="167"/>
                    <a:pt x="91" y="166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91" y="165"/>
                    <a:pt x="91" y="165"/>
                    <a:pt x="91" y="165"/>
                  </a:cubicBezTo>
                  <a:cubicBezTo>
                    <a:pt x="91" y="164"/>
                    <a:pt x="90" y="164"/>
                    <a:pt x="90" y="164"/>
                  </a:cubicBezTo>
                  <a:cubicBezTo>
                    <a:pt x="88" y="162"/>
                    <a:pt x="84" y="160"/>
                    <a:pt x="78" y="156"/>
                  </a:cubicBezTo>
                  <a:cubicBezTo>
                    <a:pt x="62" y="146"/>
                    <a:pt x="36" y="131"/>
                    <a:pt x="36" y="131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6" y="133"/>
                    <a:pt x="38" y="134"/>
                    <a:pt x="39" y="134"/>
                  </a:cubicBezTo>
                  <a:cubicBezTo>
                    <a:pt x="46" y="137"/>
                    <a:pt x="58" y="144"/>
                    <a:pt x="69" y="150"/>
                  </a:cubicBezTo>
                  <a:cubicBezTo>
                    <a:pt x="75" y="154"/>
                    <a:pt x="80" y="156"/>
                    <a:pt x="84" y="159"/>
                  </a:cubicBezTo>
                  <a:cubicBezTo>
                    <a:pt x="86" y="160"/>
                    <a:pt x="88" y="160"/>
                    <a:pt x="89" y="161"/>
                  </a:cubicBezTo>
                  <a:cubicBezTo>
                    <a:pt x="89" y="161"/>
                    <a:pt x="90" y="162"/>
                    <a:pt x="90" y="162"/>
                  </a:cubicBezTo>
                  <a:cubicBezTo>
                    <a:pt x="91" y="162"/>
                    <a:pt x="91" y="162"/>
                    <a:pt x="91" y="162"/>
                  </a:cubicBezTo>
                  <a:cubicBezTo>
                    <a:pt x="91" y="162"/>
                    <a:pt x="91" y="162"/>
                    <a:pt x="92" y="162"/>
                  </a:cubicBezTo>
                  <a:cubicBezTo>
                    <a:pt x="92" y="162"/>
                    <a:pt x="92" y="162"/>
                    <a:pt x="92" y="162"/>
                  </a:cubicBezTo>
                  <a:cubicBezTo>
                    <a:pt x="93" y="162"/>
                    <a:pt x="93" y="162"/>
                    <a:pt x="93" y="162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90" y="156"/>
                    <a:pt x="90" y="156"/>
                    <a:pt x="91" y="156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0" y="154"/>
                    <a:pt x="90" y="153"/>
                    <a:pt x="90" y="153"/>
                  </a:cubicBezTo>
                  <a:cubicBezTo>
                    <a:pt x="88" y="152"/>
                    <a:pt x="85" y="150"/>
                    <a:pt x="80" y="147"/>
                  </a:cubicBezTo>
                  <a:cubicBezTo>
                    <a:pt x="67" y="139"/>
                    <a:pt x="46" y="126"/>
                    <a:pt x="46" y="126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29"/>
                    <a:pt x="46" y="129"/>
                    <a:pt x="47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46" y="129"/>
                    <a:pt x="47" y="129"/>
                    <a:pt x="48" y="130"/>
                  </a:cubicBezTo>
                  <a:cubicBezTo>
                    <a:pt x="53" y="132"/>
                    <a:pt x="62" y="137"/>
                    <a:pt x="71" y="142"/>
                  </a:cubicBezTo>
                  <a:cubicBezTo>
                    <a:pt x="76" y="144"/>
                    <a:pt x="80" y="146"/>
                    <a:pt x="83" y="148"/>
                  </a:cubicBezTo>
                  <a:cubicBezTo>
                    <a:pt x="84" y="148"/>
                    <a:pt x="86" y="149"/>
                    <a:pt x="87" y="149"/>
                  </a:cubicBezTo>
                  <a:cubicBezTo>
                    <a:pt x="87" y="150"/>
                    <a:pt x="88" y="150"/>
                    <a:pt x="88" y="150"/>
                  </a:cubicBezTo>
                  <a:cubicBezTo>
                    <a:pt x="88" y="150"/>
                    <a:pt x="89" y="150"/>
                    <a:pt x="89" y="150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90" y="149"/>
                    <a:pt x="90" y="148"/>
                    <a:pt x="90" y="148"/>
                  </a:cubicBezTo>
                  <a:cubicBezTo>
                    <a:pt x="90" y="148"/>
                    <a:pt x="90" y="148"/>
                    <a:pt x="90" y="148"/>
                  </a:cubicBezTo>
                  <a:cubicBezTo>
                    <a:pt x="89" y="147"/>
                    <a:pt x="88" y="147"/>
                    <a:pt x="87" y="146"/>
                  </a:cubicBezTo>
                  <a:cubicBezTo>
                    <a:pt x="83" y="143"/>
                    <a:pt x="74" y="138"/>
                    <a:pt x="66" y="133"/>
                  </a:cubicBezTo>
                  <a:cubicBezTo>
                    <a:pt x="62" y="130"/>
                    <a:pt x="58" y="128"/>
                    <a:pt x="55" y="126"/>
                  </a:cubicBezTo>
                  <a:cubicBezTo>
                    <a:pt x="54" y="126"/>
                    <a:pt x="53" y="125"/>
                    <a:pt x="52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49" y="125"/>
                    <a:pt x="59" y="131"/>
                    <a:pt x="69" y="136"/>
                  </a:cubicBezTo>
                  <a:cubicBezTo>
                    <a:pt x="74" y="139"/>
                    <a:pt x="79" y="141"/>
                    <a:pt x="82" y="143"/>
                  </a:cubicBezTo>
                  <a:cubicBezTo>
                    <a:pt x="84" y="144"/>
                    <a:pt x="86" y="145"/>
                    <a:pt x="87" y="146"/>
                  </a:cubicBezTo>
                  <a:cubicBezTo>
                    <a:pt x="88" y="146"/>
                    <a:pt x="88" y="146"/>
                    <a:pt x="89" y="146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0" y="147"/>
                    <a:pt x="91" y="147"/>
                    <a:pt x="91" y="146"/>
                  </a:cubicBezTo>
                  <a:cubicBezTo>
                    <a:pt x="91" y="145"/>
                    <a:pt x="91" y="145"/>
                    <a:pt x="91" y="145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91" y="144"/>
                    <a:pt x="88" y="143"/>
                    <a:pt x="85" y="141"/>
                  </a:cubicBezTo>
                  <a:cubicBezTo>
                    <a:pt x="80" y="138"/>
                    <a:pt x="72" y="133"/>
                    <a:pt x="65" y="129"/>
                  </a:cubicBezTo>
                  <a:cubicBezTo>
                    <a:pt x="62" y="127"/>
                    <a:pt x="59" y="125"/>
                    <a:pt x="57" y="124"/>
                  </a:cubicBezTo>
                  <a:cubicBezTo>
                    <a:pt x="56" y="123"/>
                    <a:pt x="55" y="122"/>
                    <a:pt x="54" y="122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4" y="122"/>
                    <a:pt x="54" y="122"/>
                    <a:pt x="54" y="122"/>
                  </a:cubicBezTo>
                  <a:cubicBezTo>
                    <a:pt x="54" y="122"/>
                    <a:pt x="54" y="121"/>
                    <a:pt x="54" y="121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4" y="122"/>
                    <a:pt x="54" y="122"/>
                    <a:pt x="54" y="122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3"/>
                    <a:pt x="54" y="122"/>
                    <a:pt x="54" y="122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3" y="122"/>
                    <a:pt x="53" y="122"/>
                    <a:pt x="53" y="122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2" y="123"/>
                    <a:pt x="62" y="128"/>
                    <a:pt x="72" y="133"/>
                  </a:cubicBezTo>
                  <a:cubicBezTo>
                    <a:pt x="77" y="136"/>
                    <a:pt x="82" y="138"/>
                    <a:pt x="86" y="140"/>
                  </a:cubicBezTo>
                  <a:cubicBezTo>
                    <a:pt x="88" y="141"/>
                    <a:pt x="90" y="142"/>
                    <a:pt x="91" y="143"/>
                  </a:cubicBezTo>
                  <a:cubicBezTo>
                    <a:pt x="91" y="143"/>
                    <a:pt x="92" y="143"/>
                    <a:pt x="92" y="143"/>
                  </a:cubicBezTo>
                  <a:cubicBezTo>
                    <a:pt x="93" y="143"/>
                    <a:pt x="93" y="143"/>
                    <a:pt x="93" y="143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5" y="143"/>
                    <a:pt x="95" y="143"/>
                    <a:pt x="95" y="143"/>
                  </a:cubicBezTo>
                  <a:cubicBezTo>
                    <a:pt x="95" y="142"/>
                    <a:pt x="95" y="142"/>
                    <a:pt x="95" y="142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9" y="122"/>
                    <a:pt x="59" y="122"/>
                    <a:pt x="59" y="122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9" y="122"/>
                    <a:pt x="59" y="122"/>
                    <a:pt x="59" y="122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9" y="122"/>
                    <a:pt x="59" y="122"/>
                    <a:pt x="59" y="122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2"/>
                    <a:pt x="59" y="122"/>
                    <a:pt x="59" y="122"/>
                  </a:cubicBezTo>
                  <a:cubicBezTo>
                    <a:pt x="62" y="123"/>
                    <a:pt x="71" y="128"/>
                    <a:pt x="80" y="132"/>
                  </a:cubicBezTo>
                  <a:cubicBezTo>
                    <a:pt x="84" y="134"/>
                    <a:pt x="89" y="136"/>
                    <a:pt x="92" y="138"/>
                  </a:cubicBezTo>
                  <a:cubicBezTo>
                    <a:pt x="94" y="139"/>
                    <a:pt x="95" y="139"/>
                    <a:pt x="96" y="140"/>
                  </a:cubicBezTo>
                  <a:cubicBezTo>
                    <a:pt x="96" y="140"/>
                    <a:pt x="97" y="140"/>
                    <a:pt x="97" y="140"/>
                  </a:cubicBezTo>
                  <a:cubicBezTo>
                    <a:pt x="98" y="140"/>
                    <a:pt x="98" y="140"/>
                    <a:pt x="98" y="140"/>
                  </a:cubicBezTo>
                  <a:cubicBezTo>
                    <a:pt x="98" y="140"/>
                    <a:pt x="98" y="141"/>
                    <a:pt x="98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9" y="140"/>
                    <a:pt x="99" y="140"/>
                    <a:pt x="99" y="140"/>
                  </a:cubicBezTo>
                  <a:cubicBezTo>
                    <a:pt x="99" y="139"/>
                    <a:pt x="99" y="139"/>
                    <a:pt x="99" y="139"/>
                  </a:cubicBezTo>
                  <a:cubicBezTo>
                    <a:pt x="99" y="138"/>
                    <a:pt x="99" y="138"/>
                    <a:pt x="99" y="13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4" y="119"/>
                    <a:pt x="65" y="119"/>
                  </a:cubicBezTo>
                  <a:cubicBezTo>
                    <a:pt x="70" y="121"/>
                    <a:pt x="79" y="125"/>
                    <a:pt x="86" y="129"/>
                  </a:cubicBezTo>
                  <a:cubicBezTo>
                    <a:pt x="94" y="133"/>
                    <a:pt x="101" y="136"/>
                    <a:pt x="101" y="136"/>
                  </a:cubicBezTo>
                  <a:cubicBezTo>
                    <a:pt x="102" y="137"/>
                    <a:pt x="102" y="136"/>
                    <a:pt x="103" y="136"/>
                  </a:cubicBezTo>
                  <a:cubicBezTo>
                    <a:pt x="103" y="135"/>
                    <a:pt x="103" y="135"/>
                    <a:pt x="102" y="134"/>
                  </a:cubicBezTo>
                  <a:cubicBezTo>
                    <a:pt x="102" y="134"/>
                    <a:pt x="100" y="133"/>
                    <a:pt x="97" y="131"/>
                  </a:cubicBezTo>
                  <a:cubicBezTo>
                    <a:pt x="92" y="128"/>
                    <a:pt x="84" y="124"/>
                    <a:pt x="78" y="120"/>
                  </a:cubicBezTo>
                  <a:cubicBezTo>
                    <a:pt x="75" y="118"/>
                    <a:pt x="72" y="116"/>
                    <a:pt x="70" y="115"/>
                  </a:cubicBezTo>
                  <a:cubicBezTo>
                    <a:pt x="69" y="114"/>
                    <a:pt x="69" y="114"/>
                    <a:pt x="68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103" y="133"/>
                    <a:pt x="103" y="133"/>
                    <a:pt x="103" y="133"/>
                  </a:cubicBezTo>
                  <a:cubicBezTo>
                    <a:pt x="104" y="133"/>
                    <a:pt x="104" y="133"/>
                    <a:pt x="105" y="132"/>
                  </a:cubicBezTo>
                  <a:cubicBezTo>
                    <a:pt x="105" y="132"/>
                    <a:pt x="105" y="131"/>
                    <a:pt x="104" y="131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70" y="111"/>
                    <a:pt x="70" y="111"/>
                    <a:pt x="70" y="111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0" y="111"/>
                    <a:pt x="70" y="111"/>
                    <a:pt x="70" y="111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70" y="112"/>
                    <a:pt x="72" y="112"/>
                  </a:cubicBezTo>
                  <a:cubicBezTo>
                    <a:pt x="77" y="115"/>
                    <a:pt x="86" y="120"/>
                    <a:pt x="95" y="125"/>
                  </a:cubicBezTo>
                  <a:cubicBezTo>
                    <a:pt x="99" y="127"/>
                    <a:pt x="103" y="129"/>
                    <a:pt x="106" y="131"/>
                  </a:cubicBezTo>
                  <a:cubicBezTo>
                    <a:pt x="109" y="132"/>
                    <a:pt x="111" y="134"/>
                    <a:pt x="111" y="134"/>
                  </a:cubicBezTo>
                  <a:cubicBezTo>
                    <a:pt x="111" y="134"/>
                    <a:pt x="112" y="134"/>
                    <a:pt x="112" y="133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3" y="132"/>
                    <a:pt x="112" y="132"/>
                    <a:pt x="112" y="132"/>
                  </a:cubicBezTo>
                  <a:cubicBezTo>
                    <a:pt x="112" y="131"/>
                    <a:pt x="112" y="131"/>
                    <a:pt x="111" y="131"/>
                  </a:cubicBezTo>
                  <a:cubicBezTo>
                    <a:pt x="110" y="130"/>
                    <a:pt x="107" y="128"/>
                    <a:pt x="103" y="125"/>
                  </a:cubicBezTo>
                  <a:cubicBezTo>
                    <a:pt x="91" y="118"/>
                    <a:pt x="72" y="107"/>
                    <a:pt x="72" y="107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9"/>
                    <a:pt x="73" y="109"/>
                    <a:pt x="75" y="110"/>
                  </a:cubicBezTo>
                  <a:cubicBezTo>
                    <a:pt x="80" y="113"/>
                    <a:pt x="92" y="119"/>
                    <a:pt x="103" y="125"/>
                  </a:cubicBezTo>
                  <a:cubicBezTo>
                    <a:pt x="108" y="128"/>
                    <a:pt x="113" y="130"/>
                    <a:pt x="116" y="132"/>
                  </a:cubicBezTo>
                  <a:cubicBezTo>
                    <a:pt x="118" y="133"/>
                    <a:pt x="120" y="134"/>
                    <a:pt x="121" y="135"/>
                  </a:cubicBezTo>
                  <a:cubicBezTo>
                    <a:pt x="121" y="135"/>
                    <a:pt x="122" y="135"/>
                    <a:pt x="122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3" y="136"/>
                    <a:pt x="123" y="136"/>
                    <a:pt x="123" y="136"/>
                  </a:cubicBezTo>
                  <a:cubicBezTo>
                    <a:pt x="124" y="136"/>
                    <a:pt x="124" y="136"/>
                    <a:pt x="124" y="136"/>
                  </a:cubicBezTo>
                  <a:cubicBezTo>
                    <a:pt x="124" y="135"/>
                    <a:pt x="124" y="135"/>
                    <a:pt x="124" y="135"/>
                  </a:cubicBezTo>
                  <a:cubicBezTo>
                    <a:pt x="125" y="135"/>
                    <a:pt x="125" y="135"/>
                    <a:pt x="125" y="135"/>
                  </a:cubicBezTo>
                  <a:cubicBezTo>
                    <a:pt x="125" y="134"/>
                    <a:pt x="125" y="134"/>
                    <a:pt x="125" y="134"/>
                  </a:cubicBezTo>
                  <a:cubicBezTo>
                    <a:pt x="125" y="134"/>
                    <a:pt x="125" y="134"/>
                    <a:pt x="124" y="134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23" y="133"/>
                    <a:pt x="122" y="132"/>
                    <a:pt x="121" y="131"/>
                  </a:cubicBezTo>
                  <a:cubicBezTo>
                    <a:pt x="110" y="124"/>
                    <a:pt x="74" y="102"/>
                    <a:pt x="74" y="102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4" y="105"/>
                    <a:pt x="75" y="105"/>
                    <a:pt x="77" y="106"/>
                  </a:cubicBezTo>
                  <a:cubicBezTo>
                    <a:pt x="83" y="109"/>
                    <a:pt x="95" y="116"/>
                    <a:pt x="106" y="122"/>
                  </a:cubicBezTo>
                  <a:cubicBezTo>
                    <a:pt x="111" y="125"/>
                    <a:pt x="116" y="128"/>
                    <a:pt x="120" y="130"/>
                  </a:cubicBezTo>
                  <a:cubicBezTo>
                    <a:pt x="122" y="131"/>
                    <a:pt x="123" y="132"/>
                    <a:pt x="124" y="132"/>
                  </a:cubicBezTo>
                  <a:cubicBezTo>
                    <a:pt x="125" y="133"/>
                    <a:pt x="125" y="133"/>
                    <a:pt x="126" y="133"/>
                  </a:cubicBezTo>
                  <a:cubicBezTo>
                    <a:pt x="126" y="133"/>
                    <a:pt x="126" y="133"/>
                    <a:pt x="126" y="133"/>
                  </a:cubicBezTo>
                  <a:cubicBezTo>
                    <a:pt x="126" y="133"/>
                    <a:pt x="126" y="133"/>
                    <a:pt x="126" y="133"/>
                  </a:cubicBezTo>
                  <a:cubicBezTo>
                    <a:pt x="126" y="133"/>
                    <a:pt x="126" y="133"/>
                    <a:pt x="126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27" y="133"/>
                    <a:pt x="128" y="133"/>
                    <a:pt x="128" y="132"/>
                  </a:cubicBezTo>
                  <a:cubicBezTo>
                    <a:pt x="128" y="132"/>
                    <a:pt x="128" y="131"/>
                    <a:pt x="127" y="131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77" y="102"/>
                    <a:pt x="77" y="102"/>
                    <a:pt x="77" y="102"/>
                  </a:cubicBezTo>
                  <a:cubicBezTo>
                    <a:pt x="77" y="102"/>
                    <a:pt x="89" y="109"/>
                    <a:pt x="101" y="116"/>
                  </a:cubicBezTo>
                  <a:cubicBezTo>
                    <a:pt x="107" y="119"/>
                    <a:pt x="113" y="123"/>
                    <a:pt x="118" y="125"/>
                  </a:cubicBezTo>
                  <a:cubicBezTo>
                    <a:pt x="120" y="126"/>
                    <a:pt x="122" y="128"/>
                    <a:pt x="124" y="128"/>
                  </a:cubicBezTo>
                  <a:cubicBezTo>
                    <a:pt x="124" y="129"/>
                    <a:pt x="125" y="129"/>
                    <a:pt x="126" y="129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7" y="130"/>
                    <a:pt x="127" y="130"/>
                    <a:pt x="127" y="130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8" y="128"/>
                    <a:pt x="128" y="128"/>
                    <a:pt x="128" y="127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6"/>
                    <a:pt x="126" y="126"/>
                    <a:pt x="124" y="125"/>
                  </a:cubicBezTo>
                  <a:cubicBezTo>
                    <a:pt x="119" y="121"/>
                    <a:pt x="108" y="115"/>
                    <a:pt x="98" y="109"/>
                  </a:cubicBezTo>
                  <a:cubicBezTo>
                    <a:pt x="93" y="106"/>
                    <a:pt x="89" y="103"/>
                    <a:pt x="85" y="101"/>
                  </a:cubicBezTo>
                  <a:cubicBezTo>
                    <a:pt x="84" y="100"/>
                    <a:pt x="82" y="99"/>
                    <a:pt x="81" y="99"/>
                  </a:cubicBezTo>
                  <a:cubicBezTo>
                    <a:pt x="81" y="98"/>
                    <a:pt x="81" y="98"/>
                    <a:pt x="80" y="98"/>
                  </a:cubicBezTo>
                  <a:cubicBezTo>
                    <a:pt x="80" y="98"/>
                    <a:pt x="80" y="98"/>
                    <a:pt x="80" y="98"/>
                  </a:cubicBezTo>
                  <a:cubicBezTo>
                    <a:pt x="80" y="98"/>
                    <a:pt x="80" y="98"/>
                    <a:pt x="80" y="98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0" y="98"/>
                    <a:pt x="80" y="98"/>
                    <a:pt x="80" y="98"/>
                  </a:cubicBezTo>
                  <a:cubicBezTo>
                    <a:pt x="80" y="98"/>
                    <a:pt x="80" y="98"/>
                    <a:pt x="80" y="98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9" y="99"/>
                    <a:pt x="90" y="106"/>
                    <a:pt x="103" y="113"/>
                  </a:cubicBezTo>
                  <a:cubicBezTo>
                    <a:pt x="109" y="116"/>
                    <a:pt x="115" y="120"/>
                    <a:pt x="120" y="122"/>
                  </a:cubicBezTo>
                  <a:cubicBezTo>
                    <a:pt x="122" y="124"/>
                    <a:pt x="124" y="125"/>
                    <a:pt x="126" y="126"/>
                  </a:cubicBezTo>
                  <a:cubicBezTo>
                    <a:pt x="127" y="126"/>
                    <a:pt x="127" y="126"/>
                    <a:pt x="128" y="126"/>
                  </a:cubicBezTo>
                  <a:cubicBezTo>
                    <a:pt x="128" y="127"/>
                    <a:pt x="129" y="127"/>
                    <a:pt x="129" y="127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31" y="126"/>
                    <a:pt x="131" y="126"/>
                    <a:pt x="131" y="126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3" y="123"/>
                    <a:pt x="134" y="123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4" y="121"/>
                    <a:pt x="133" y="121"/>
                    <a:pt x="133" y="121"/>
                  </a:cubicBezTo>
                  <a:cubicBezTo>
                    <a:pt x="133" y="121"/>
                    <a:pt x="133" y="120"/>
                    <a:pt x="132" y="120"/>
                  </a:cubicBezTo>
                  <a:cubicBezTo>
                    <a:pt x="128" y="117"/>
                    <a:pt x="116" y="109"/>
                    <a:pt x="105" y="103"/>
                  </a:cubicBezTo>
                  <a:cubicBezTo>
                    <a:pt x="94" y="96"/>
                    <a:pt x="83" y="90"/>
                    <a:pt x="83" y="90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2"/>
                    <a:pt x="83" y="92"/>
                    <a:pt x="83" y="92"/>
                  </a:cubicBezTo>
                  <a:cubicBezTo>
                    <a:pt x="87" y="94"/>
                    <a:pt x="100" y="101"/>
                    <a:pt x="111" y="108"/>
                  </a:cubicBezTo>
                  <a:cubicBezTo>
                    <a:pt x="117" y="111"/>
                    <a:pt x="123" y="114"/>
                    <a:pt x="127" y="116"/>
                  </a:cubicBezTo>
                  <a:cubicBezTo>
                    <a:pt x="131" y="119"/>
                    <a:pt x="134" y="120"/>
                    <a:pt x="134" y="120"/>
                  </a:cubicBezTo>
                  <a:cubicBezTo>
                    <a:pt x="134" y="120"/>
                    <a:pt x="135" y="120"/>
                    <a:pt x="135" y="120"/>
                  </a:cubicBezTo>
                  <a:cubicBezTo>
                    <a:pt x="136" y="119"/>
                    <a:pt x="136" y="119"/>
                    <a:pt x="136" y="119"/>
                  </a:cubicBezTo>
                  <a:cubicBezTo>
                    <a:pt x="136" y="118"/>
                    <a:pt x="135" y="118"/>
                    <a:pt x="135" y="118"/>
                  </a:cubicBezTo>
                  <a:cubicBezTo>
                    <a:pt x="135" y="118"/>
                    <a:pt x="134" y="117"/>
                    <a:pt x="134" y="117"/>
                  </a:cubicBezTo>
                  <a:cubicBezTo>
                    <a:pt x="130" y="114"/>
                    <a:pt x="118" y="107"/>
                    <a:pt x="107" y="100"/>
                  </a:cubicBezTo>
                  <a:cubicBezTo>
                    <a:pt x="101" y="97"/>
                    <a:pt x="95" y="93"/>
                    <a:pt x="92" y="91"/>
                  </a:cubicBezTo>
                  <a:cubicBezTo>
                    <a:pt x="90" y="90"/>
                    <a:pt x="88" y="89"/>
                    <a:pt x="87" y="88"/>
                  </a:cubicBezTo>
                  <a:cubicBezTo>
                    <a:pt x="86" y="88"/>
                    <a:pt x="86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7"/>
                    <a:pt x="85" y="87"/>
                    <a:pt x="85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5" y="89"/>
                    <a:pt x="85" y="89"/>
                  </a:cubicBezTo>
                  <a:cubicBezTo>
                    <a:pt x="87" y="90"/>
                    <a:pt x="91" y="92"/>
                    <a:pt x="96" y="95"/>
                  </a:cubicBezTo>
                  <a:cubicBezTo>
                    <a:pt x="104" y="99"/>
                    <a:pt x="113" y="104"/>
                    <a:pt x="121" y="108"/>
                  </a:cubicBezTo>
                  <a:cubicBezTo>
                    <a:pt x="124" y="111"/>
                    <a:pt x="128" y="112"/>
                    <a:pt x="130" y="114"/>
                  </a:cubicBezTo>
                  <a:cubicBezTo>
                    <a:pt x="132" y="114"/>
                    <a:pt x="133" y="115"/>
                    <a:pt x="133" y="115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16"/>
                    <a:pt x="136" y="116"/>
                    <a:pt x="136" y="116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7" y="114"/>
                    <a:pt x="136" y="114"/>
                    <a:pt x="136" y="114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5" y="113"/>
                    <a:pt x="134" y="113"/>
                    <a:pt x="133" y="112"/>
                  </a:cubicBezTo>
                  <a:cubicBezTo>
                    <a:pt x="122" y="104"/>
                    <a:pt x="88" y="84"/>
                    <a:pt x="88" y="84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8" y="114"/>
                    <a:pt x="138" y="114"/>
                    <a:pt x="139" y="113"/>
                  </a:cubicBezTo>
                  <a:cubicBezTo>
                    <a:pt x="139" y="113"/>
                    <a:pt x="139" y="113"/>
                    <a:pt x="139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37" y="110"/>
                    <a:pt x="124" y="102"/>
                    <a:pt x="112" y="95"/>
                  </a:cubicBezTo>
                  <a:cubicBezTo>
                    <a:pt x="107" y="91"/>
                    <a:pt x="101" y="88"/>
                    <a:pt x="96" y="85"/>
                  </a:cubicBezTo>
                  <a:cubicBezTo>
                    <a:pt x="94" y="84"/>
                    <a:pt x="92" y="82"/>
                    <a:pt x="91" y="82"/>
                  </a:cubicBezTo>
                  <a:cubicBezTo>
                    <a:pt x="91" y="81"/>
                    <a:pt x="90" y="81"/>
                    <a:pt x="90" y="81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134" y="107"/>
                    <a:pt x="134" y="107"/>
                    <a:pt x="134" y="107"/>
                  </a:cubicBezTo>
                  <a:cubicBezTo>
                    <a:pt x="135" y="107"/>
                    <a:pt x="136" y="107"/>
                    <a:pt x="136" y="106"/>
                  </a:cubicBezTo>
                  <a:cubicBezTo>
                    <a:pt x="136" y="106"/>
                    <a:pt x="136" y="105"/>
                    <a:pt x="135" y="105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8" y="78"/>
                    <a:pt x="89" y="78"/>
                    <a:pt x="90" y="79"/>
                  </a:cubicBezTo>
                  <a:cubicBezTo>
                    <a:pt x="94" y="81"/>
                    <a:pt x="102" y="85"/>
                    <a:pt x="110" y="89"/>
                  </a:cubicBezTo>
                  <a:cubicBezTo>
                    <a:pt x="113" y="91"/>
                    <a:pt x="117" y="93"/>
                    <a:pt x="120" y="95"/>
                  </a:cubicBezTo>
                  <a:cubicBezTo>
                    <a:pt x="121" y="95"/>
                    <a:pt x="122" y="96"/>
                    <a:pt x="123" y="96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6" y="97"/>
                    <a:pt x="126" y="97"/>
                    <a:pt x="126" y="97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6" y="95"/>
                    <a:pt x="126" y="95"/>
                    <a:pt x="126" y="94"/>
                  </a:cubicBezTo>
                  <a:cubicBezTo>
                    <a:pt x="124" y="93"/>
                    <a:pt x="122" y="91"/>
                    <a:pt x="118" y="89"/>
                  </a:cubicBezTo>
                  <a:cubicBezTo>
                    <a:pt x="107" y="83"/>
                    <a:pt x="90" y="72"/>
                    <a:pt x="90" y="72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1" y="75"/>
                    <a:pt x="92" y="76"/>
                  </a:cubicBezTo>
                  <a:cubicBezTo>
                    <a:pt x="96" y="77"/>
                    <a:pt x="104" y="82"/>
                    <a:pt x="112" y="85"/>
                  </a:cubicBezTo>
                  <a:cubicBezTo>
                    <a:pt x="116" y="87"/>
                    <a:pt x="119" y="89"/>
                    <a:pt x="122" y="90"/>
                  </a:cubicBezTo>
                  <a:cubicBezTo>
                    <a:pt x="124" y="91"/>
                    <a:pt x="125" y="92"/>
                    <a:pt x="126" y="92"/>
                  </a:cubicBezTo>
                  <a:cubicBezTo>
                    <a:pt x="126" y="92"/>
                    <a:pt x="127" y="92"/>
                    <a:pt x="127" y="93"/>
                  </a:cubicBezTo>
                  <a:cubicBezTo>
                    <a:pt x="127" y="93"/>
                    <a:pt x="128" y="93"/>
                    <a:pt x="128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9" y="90"/>
                    <a:pt x="129" y="90"/>
                    <a:pt x="129" y="90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7"/>
                    <a:pt x="129" y="87"/>
                    <a:pt x="129" y="87"/>
                  </a:cubicBezTo>
                  <a:cubicBezTo>
                    <a:pt x="130" y="86"/>
                    <a:pt x="130" y="86"/>
                    <a:pt x="130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8" y="83"/>
                    <a:pt x="119" y="78"/>
                    <a:pt x="110" y="73"/>
                  </a:cubicBezTo>
                  <a:cubicBezTo>
                    <a:pt x="106" y="70"/>
                    <a:pt x="102" y="68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4" y="63"/>
                    <a:pt x="94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4" y="63"/>
                    <a:pt x="94" y="63"/>
                    <a:pt x="94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4" y="65"/>
                    <a:pt x="95" y="65"/>
                  </a:cubicBezTo>
                  <a:cubicBezTo>
                    <a:pt x="99" y="67"/>
                    <a:pt x="108" y="71"/>
                    <a:pt x="116" y="75"/>
                  </a:cubicBezTo>
                  <a:cubicBezTo>
                    <a:pt x="119" y="77"/>
                    <a:pt x="123" y="79"/>
                    <a:pt x="126" y="80"/>
                  </a:cubicBezTo>
                  <a:cubicBezTo>
                    <a:pt x="127" y="80"/>
                    <a:pt x="128" y="81"/>
                    <a:pt x="129" y="81"/>
                  </a:cubicBezTo>
                  <a:cubicBezTo>
                    <a:pt x="129" y="82"/>
                    <a:pt x="130" y="82"/>
                    <a:pt x="130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2" y="82"/>
                    <a:pt x="132" y="81"/>
                    <a:pt x="132" y="81"/>
                  </a:cubicBezTo>
                  <a:cubicBezTo>
                    <a:pt x="132" y="80"/>
                    <a:pt x="132" y="80"/>
                    <a:pt x="131" y="80"/>
                  </a:cubicBezTo>
                  <a:cubicBezTo>
                    <a:pt x="131" y="80"/>
                    <a:pt x="129" y="78"/>
                    <a:pt x="125" y="76"/>
                  </a:cubicBezTo>
                  <a:cubicBezTo>
                    <a:pt x="120" y="73"/>
                    <a:pt x="111" y="68"/>
                    <a:pt x="104" y="64"/>
                  </a:cubicBezTo>
                  <a:cubicBezTo>
                    <a:pt x="101" y="61"/>
                    <a:pt x="98" y="60"/>
                    <a:pt x="96" y="58"/>
                  </a:cubicBezTo>
                  <a:cubicBezTo>
                    <a:pt x="95" y="57"/>
                    <a:pt x="94" y="57"/>
                    <a:pt x="93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3" y="56"/>
                    <a:pt x="92" y="56"/>
                    <a:pt x="92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7"/>
                    <a:pt x="91" y="57"/>
                    <a:pt x="92" y="58"/>
                  </a:cubicBezTo>
                  <a:cubicBezTo>
                    <a:pt x="95" y="59"/>
                    <a:pt x="105" y="64"/>
                    <a:pt x="114" y="68"/>
                  </a:cubicBezTo>
                  <a:cubicBezTo>
                    <a:pt x="119" y="70"/>
                    <a:pt x="123" y="72"/>
                    <a:pt x="126" y="74"/>
                  </a:cubicBezTo>
                  <a:cubicBezTo>
                    <a:pt x="130" y="76"/>
                    <a:pt x="132" y="77"/>
                    <a:pt x="132" y="77"/>
                  </a:cubicBezTo>
                  <a:cubicBezTo>
                    <a:pt x="132" y="77"/>
                    <a:pt x="133" y="77"/>
                    <a:pt x="133" y="76"/>
                  </a:cubicBezTo>
                  <a:cubicBezTo>
                    <a:pt x="134" y="76"/>
                    <a:pt x="134" y="75"/>
                    <a:pt x="133" y="74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1" y="51"/>
                    <a:pt x="92" y="52"/>
                    <a:pt x="93" y="52"/>
                  </a:cubicBezTo>
                  <a:cubicBezTo>
                    <a:pt x="98" y="55"/>
                    <a:pt x="107" y="60"/>
                    <a:pt x="117" y="65"/>
                  </a:cubicBezTo>
                  <a:cubicBezTo>
                    <a:pt x="121" y="67"/>
                    <a:pt x="125" y="70"/>
                    <a:pt x="129" y="71"/>
                  </a:cubicBezTo>
                  <a:cubicBezTo>
                    <a:pt x="131" y="72"/>
                    <a:pt x="132" y="73"/>
                    <a:pt x="133" y="73"/>
                  </a:cubicBezTo>
                  <a:cubicBezTo>
                    <a:pt x="134" y="73"/>
                    <a:pt x="134" y="74"/>
                    <a:pt x="135" y="74"/>
                  </a:cubicBezTo>
                  <a:cubicBezTo>
                    <a:pt x="135" y="74"/>
                    <a:pt x="135" y="74"/>
                    <a:pt x="136" y="74"/>
                  </a:cubicBezTo>
                  <a:cubicBezTo>
                    <a:pt x="136" y="74"/>
                    <a:pt x="136" y="74"/>
                    <a:pt x="136" y="74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6" y="71"/>
                    <a:pt x="135" y="70"/>
                    <a:pt x="134" y="70"/>
                  </a:cubicBezTo>
                  <a:cubicBezTo>
                    <a:pt x="128" y="66"/>
                    <a:pt x="118" y="60"/>
                    <a:pt x="109" y="55"/>
                  </a:cubicBezTo>
                  <a:cubicBezTo>
                    <a:pt x="105" y="52"/>
                    <a:pt x="101" y="50"/>
                    <a:pt x="98" y="48"/>
                  </a:cubicBezTo>
                  <a:cubicBezTo>
                    <a:pt x="96" y="47"/>
                    <a:pt x="95" y="46"/>
                    <a:pt x="94" y="46"/>
                  </a:cubicBezTo>
                  <a:cubicBezTo>
                    <a:pt x="94" y="45"/>
                    <a:pt x="94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3" y="45"/>
                    <a:pt x="93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40" y="73"/>
                    <a:pt x="141" y="73"/>
                    <a:pt x="141" y="72"/>
                  </a:cubicBezTo>
                  <a:cubicBezTo>
                    <a:pt x="141" y="71"/>
                    <a:pt x="141" y="71"/>
                    <a:pt x="141" y="70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1" y="41"/>
                    <a:pt x="91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2"/>
                    <a:pt x="91" y="42"/>
                  </a:cubicBezTo>
                  <a:cubicBezTo>
                    <a:pt x="94" y="44"/>
                    <a:pt x="108" y="51"/>
                    <a:pt x="120" y="59"/>
                  </a:cubicBezTo>
                  <a:cubicBezTo>
                    <a:pt x="126" y="62"/>
                    <a:pt x="133" y="66"/>
                    <a:pt x="137" y="68"/>
                  </a:cubicBezTo>
                  <a:cubicBezTo>
                    <a:pt x="140" y="69"/>
                    <a:pt x="142" y="70"/>
                    <a:pt x="143" y="71"/>
                  </a:cubicBezTo>
                  <a:cubicBezTo>
                    <a:pt x="144" y="72"/>
                    <a:pt x="145" y="72"/>
                    <a:pt x="146" y="72"/>
                  </a:cubicBezTo>
                  <a:cubicBezTo>
                    <a:pt x="146" y="72"/>
                    <a:pt x="146" y="72"/>
                    <a:pt x="147" y="72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1"/>
                    <a:pt x="148" y="71"/>
                    <a:pt x="148" y="71"/>
                  </a:cubicBezTo>
                  <a:cubicBezTo>
                    <a:pt x="148" y="71"/>
                    <a:pt x="148" y="71"/>
                    <a:pt x="148" y="71"/>
                  </a:cubicBezTo>
                  <a:cubicBezTo>
                    <a:pt x="148" y="70"/>
                    <a:pt x="148" y="70"/>
                    <a:pt x="148" y="70"/>
                  </a:cubicBezTo>
                  <a:cubicBezTo>
                    <a:pt x="147" y="69"/>
                    <a:pt x="146" y="69"/>
                    <a:pt x="144" y="67"/>
                  </a:cubicBezTo>
                  <a:cubicBezTo>
                    <a:pt x="138" y="63"/>
                    <a:pt x="124" y="55"/>
                    <a:pt x="113" y="48"/>
                  </a:cubicBezTo>
                  <a:cubicBezTo>
                    <a:pt x="107" y="44"/>
                    <a:pt x="101" y="41"/>
                    <a:pt x="98" y="39"/>
                  </a:cubicBezTo>
                  <a:cubicBezTo>
                    <a:pt x="96" y="37"/>
                    <a:pt x="94" y="36"/>
                    <a:pt x="93" y="3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5"/>
                    <a:pt x="92" y="35"/>
                    <a:pt x="91" y="35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0" y="37"/>
                    <a:pt x="104" y="45"/>
                    <a:pt x="119" y="53"/>
                  </a:cubicBezTo>
                  <a:cubicBezTo>
                    <a:pt x="126" y="57"/>
                    <a:pt x="134" y="61"/>
                    <a:pt x="140" y="65"/>
                  </a:cubicBezTo>
                  <a:cubicBezTo>
                    <a:pt x="142" y="66"/>
                    <a:pt x="145" y="67"/>
                    <a:pt x="147" y="68"/>
                  </a:cubicBezTo>
                  <a:cubicBezTo>
                    <a:pt x="148" y="69"/>
                    <a:pt x="149" y="69"/>
                    <a:pt x="149" y="69"/>
                  </a:cubicBezTo>
                  <a:cubicBezTo>
                    <a:pt x="150" y="70"/>
                    <a:pt x="150" y="70"/>
                    <a:pt x="151" y="70"/>
                  </a:cubicBezTo>
                  <a:cubicBezTo>
                    <a:pt x="152" y="70"/>
                    <a:pt x="152" y="70"/>
                    <a:pt x="152" y="70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52" y="68"/>
                    <a:pt x="152" y="68"/>
                    <a:pt x="152" y="68"/>
                  </a:cubicBezTo>
                  <a:cubicBezTo>
                    <a:pt x="152" y="67"/>
                    <a:pt x="152" y="67"/>
                    <a:pt x="152" y="67"/>
                  </a:cubicBezTo>
                  <a:cubicBezTo>
                    <a:pt x="151" y="67"/>
                    <a:pt x="149" y="66"/>
                    <a:pt x="147" y="64"/>
                  </a:cubicBezTo>
                  <a:cubicBezTo>
                    <a:pt x="140" y="59"/>
                    <a:pt x="126" y="51"/>
                    <a:pt x="113" y="43"/>
                  </a:cubicBezTo>
                  <a:cubicBezTo>
                    <a:pt x="107" y="39"/>
                    <a:pt x="101" y="36"/>
                    <a:pt x="97" y="33"/>
                  </a:cubicBezTo>
                  <a:cubicBezTo>
                    <a:pt x="94" y="32"/>
                    <a:pt x="93" y="31"/>
                    <a:pt x="91" y="30"/>
                  </a:cubicBezTo>
                  <a:cubicBezTo>
                    <a:pt x="91" y="29"/>
                    <a:pt x="90" y="29"/>
                    <a:pt x="90" y="29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1"/>
                    <a:pt x="103" y="39"/>
                    <a:pt x="118" y="48"/>
                  </a:cubicBezTo>
                  <a:cubicBezTo>
                    <a:pt x="125" y="52"/>
                    <a:pt x="133" y="56"/>
                    <a:pt x="139" y="59"/>
                  </a:cubicBezTo>
                  <a:cubicBezTo>
                    <a:pt x="142" y="61"/>
                    <a:pt x="145" y="62"/>
                    <a:pt x="146" y="63"/>
                  </a:cubicBezTo>
                  <a:cubicBezTo>
                    <a:pt x="147" y="64"/>
                    <a:pt x="148" y="64"/>
                    <a:pt x="149" y="64"/>
                  </a:cubicBezTo>
                  <a:cubicBezTo>
                    <a:pt x="150" y="65"/>
                    <a:pt x="150" y="65"/>
                    <a:pt x="150" y="65"/>
                  </a:cubicBezTo>
                  <a:cubicBezTo>
                    <a:pt x="151" y="65"/>
                    <a:pt x="151" y="65"/>
                    <a:pt x="151" y="65"/>
                  </a:cubicBezTo>
                  <a:cubicBezTo>
                    <a:pt x="151" y="65"/>
                    <a:pt x="151" y="65"/>
                    <a:pt x="151" y="65"/>
                  </a:cubicBezTo>
                  <a:cubicBezTo>
                    <a:pt x="152" y="64"/>
                    <a:pt x="152" y="64"/>
                    <a:pt x="152" y="64"/>
                  </a:cubicBezTo>
                  <a:cubicBezTo>
                    <a:pt x="152" y="64"/>
                    <a:pt x="152" y="64"/>
                    <a:pt x="152" y="64"/>
                  </a:cubicBezTo>
                  <a:cubicBezTo>
                    <a:pt x="152" y="64"/>
                    <a:pt x="152" y="64"/>
                    <a:pt x="152" y="64"/>
                  </a:cubicBezTo>
                  <a:cubicBezTo>
                    <a:pt x="152" y="63"/>
                    <a:pt x="152" y="63"/>
                    <a:pt x="152" y="63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0" y="62"/>
                    <a:pt x="149" y="61"/>
                    <a:pt x="147" y="59"/>
                  </a:cubicBezTo>
                  <a:cubicBezTo>
                    <a:pt x="132" y="50"/>
                    <a:pt x="88" y="23"/>
                    <a:pt x="88" y="23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150" y="60"/>
                    <a:pt x="150" y="60"/>
                    <a:pt x="150" y="60"/>
                  </a:cubicBezTo>
                  <a:cubicBezTo>
                    <a:pt x="151" y="61"/>
                    <a:pt x="152" y="60"/>
                    <a:pt x="152" y="60"/>
                  </a:cubicBezTo>
                  <a:cubicBezTo>
                    <a:pt x="152" y="59"/>
                    <a:pt x="152" y="58"/>
                    <a:pt x="152" y="58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99" y="28"/>
                    <a:pt x="115" y="37"/>
                  </a:cubicBezTo>
                  <a:cubicBezTo>
                    <a:pt x="123" y="42"/>
                    <a:pt x="132" y="46"/>
                    <a:pt x="138" y="50"/>
                  </a:cubicBezTo>
                  <a:cubicBezTo>
                    <a:pt x="141" y="51"/>
                    <a:pt x="144" y="53"/>
                    <a:pt x="146" y="54"/>
                  </a:cubicBezTo>
                  <a:cubicBezTo>
                    <a:pt x="147" y="54"/>
                    <a:pt x="148" y="55"/>
                    <a:pt x="149" y="55"/>
                  </a:cubicBezTo>
                  <a:cubicBezTo>
                    <a:pt x="150" y="55"/>
                    <a:pt x="150" y="56"/>
                    <a:pt x="151" y="56"/>
                  </a:cubicBezTo>
                  <a:cubicBezTo>
                    <a:pt x="151" y="56"/>
                    <a:pt x="151" y="56"/>
                    <a:pt x="151" y="56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2" y="54"/>
                    <a:pt x="152" y="54"/>
                    <a:pt x="152" y="54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52" y="53"/>
                    <a:pt x="147" y="51"/>
                    <a:pt x="141" y="47"/>
                  </a:cubicBezTo>
                  <a:cubicBezTo>
                    <a:pt x="131" y="41"/>
                    <a:pt x="116" y="32"/>
                    <a:pt x="103" y="24"/>
                  </a:cubicBezTo>
                  <a:cubicBezTo>
                    <a:pt x="97" y="21"/>
                    <a:pt x="91" y="17"/>
                    <a:pt x="87" y="14"/>
                  </a:cubicBezTo>
                  <a:cubicBezTo>
                    <a:pt x="85" y="13"/>
                    <a:pt x="84" y="12"/>
                    <a:pt x="83" y="11"/>
                  </a:cubicBezTo>
                  <a:cubicBezTo>
                    <a:pt x="82" y="11"/>
                    <a:pt x="82" y="10"/>
                    <a:pt x="82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1" y="11"/>
                    <a:pt x="82" y="12"/>
                  </a:cubicBezTo>
                  <a:cubicBezTo>
                    <a:pt x="87" y="14"/>
                    <a:pt x="104" y="24"/>
                    <a:pt x="120" y="33"/>
                  </a:cubicBezTo>
                  <a:cubicBezTo>
                    <a:pt x="127" y="37"/>
                    <a:pt x="135" y="42"/>
                    <a:pt x="140" y="45"/>
                  </a:cubicBezTo>
                  <a:cubicBezTo>
                    <a:pt x="146" y="48"/>
                    <a:pt x="149" y="50"/>
                    <a:pt x="149" y="50"/>
                  </a:cubicBezTo>
                  <a:cubicBezTo>
                    <a:pt x="150" y="50"/>
                    <a:pt x="150" y="50"/>
                    <a:pt x="151" y="50"/>
                  </a:cubicBezTo>
                  <a:cubicBezTo>
                    <a:pt x="151" y="50"/>
                    <a:pt x="151" y="50"/>
                    <a:pt x="151" y="49"/>
                  </a:cubicBezTo>
                  <a:cubicBezTo>
                    <a:pt x="151" y="49"/>
                    <a:pt x="151" y="49"/>
                    <a:pt x="151" y="48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0" y="48"/>
                    <a:pt x="150" y="48"/>
                    <a:pt x="149" y="47"/>
                  </a:cubicBezTo>
                  <a:cubicBezTo>
                    <a:pt x="144" y="43"/>
                    <a:pt x="125" y="32"/>
                    <a:pt x="107" y="21"/>
                  </a:cubicBezTo>
                  <a:cubicBezTo>
                    <a:pt x="99" y="16"/>
                    <a:pt x="90" y="11"/>
                    <a:pt x="84" y="7"/>
                  </a:cubicBezTo>
                  <a:cubicBezTo>
                    <a:pt x="81" y="5"/>
                    <a:pt x="78" y="3"/>
                    <a:pt x="77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2"/>
                    <a:pt x="74" y="1"/>
                    <a:pt x="74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4" y="3"/>
                    <a:pt x="74" y="3"/>
                  </a:cubicBezTo>
                  <a:cubicBezTo>
                    <a:pt x="80" y="6"/>
                    <a:pt x="99" y="17"/>
                    <a:pt x="117" y="27"/>
                  </a:cubicBezTo>
                  <a:cubicBezTo>
                    <a:pt x="126" y="32"/>
                    <a:pt x="135" y="36"/>
                    <a:pt x="141" y="40"/>
                  </a:cubicBezTo>
                  <a:cubicBezTo>
                    <a:pt x="147" y="44"/>
                    <a:pt x="151" y="46"/>
                    <a:pt x="151" y="46"/>
                  </a:cubicBezTo>
                  <a:cubicBezTo>
                    <a:pt x="152" y="46"/>
                    <a:pt x="153" y="46"/>
                    <a:pt x="153" y="46"/>
                  </a:cubicBezTo>
                  <a:cubicBezTo>
                    <a:pt x="153" y="45"/>
                    <a:pt x="153" y="44"/>
                    <a:pt x="152" y="44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2" y="41"/>
                    <a:pt x="152" y="40"/>
                  </a:cubicBezTo>
                  <a:cubicBezTo>
                    <a:pt x="153" y="40"/>
                    <a:pt x="152" y="39"/>
                    <a:pt x="152" y="39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8" y="37"/>
                    <a:pt x="148" y="37"/>
                    <a:pt x="147" y="37"/>
                  </a:cubicBezTo>
                  <a:cubicBezTo>
                    <a:pt x="147" y="38"/>
                    <a:pt x="147" y="39"/>
                    <a:pt x="148" y="39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0"/>
                    <a:pt x="151" y="40"/>
                    <a:pt x="151" y="40"/>
                  </a:cubicBezTo>
                  <a:cubicBezTo>
                    <a:pt x="152" y="39"/>
                    <a:pt x="152" y="39"/>
                    <a:pt x="152" y="39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6" y="35"/>
                    <a:pt x="136" y="35"/>
                  </a:cubicBezTo>
                  <a:cubicBezTo>
                    <a:pt x="136" y="36"/>
                    <a:pt x="136" y="37"/>
                    <a:pt x="137" y="37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52" y="45"/>
                    <a:pt x="152" y="45"/>
                    <a:pt x="152" y="45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52" y="44"/>
                    <a:pt x="133" y="33"/>
                    <a:pt x="114" y="22"/>
                  </a:cubicBezTo>
                  <a:cubicBezTo>
                    <a:pt x="104" y="17"/>
                    <a:pt x="94" y="11"/>
                    <a:pt x="87" y="7"/>
                  </a:cubicBezTo>
                  <a:cubicBezTo>
                    <a:pt x="83" y="5"/>
                    <a:pt x="80" y="3"/>
                    <a:pt x="78" y="2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3" y="2"/>
                    <a:pt x="73" y="3"/>
                  </a:cubicBezTo>
                  <a:cubicBezTo>
                    <a:pt x="74" y="3"/>
                    <a:pt x="75" y="4"/>
                    <a:pt x="78" y="6"/>
                  </a:cubicBezTo>
                  <a:cubicBezTo>
                    <a:pt x="86" y="11"/>
                    <a:pt x="104" y="22"/>
                    <a:pt x="120" y="32"/>
                  </a:cubicBezTo>
                  <a:cubicBezTo>
                    <a:pt x="128" y="37"/>
                    <a:pt x="135" y="41"/>
                    <a:pt x="140" y="45"/>
                  </a:cubicBezTo>
                  <a:cubicBezTo>
                    <a:pt x="143" y="46"/>
                    <a:pt x="145" y="48"/>
                    <a:pt x="147" y="49"/>
                  </a:cubicBezTo>
                  <a:cubicBezTo>
                    <a:pt x="148" y="49"/>
                    <a:pt x="148" y="49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50" y="49"/>
                    <a:pt x="150" y="49"/>
                    <a:pt x="150" y="49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50" y="49"/>
                    <a:pt x="150" y="49"/>
                    <a:pt x="150" y="49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50" y="49"/>
                    <a:pt x="150" y="49"/>
                    <a:pt x="150" y="49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50" y="49"/>
                    <a:pt x="150" y="49"/>
                    <a:pt x="150" y="49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50" y="49"/>
                    <a:pt x="150" y="49"/>
                    <a:pt x="150" y="49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1" y="48"/>
                    <a:pt x="134" y="38"/>
                    <a:pt x="117" y="29"/>
                  </a:cubicBezTo>
                  <a:cubicBezTo>
                    <a:pt x="108" y="24"/>
                    <a:pt x="100" y="19"/>
                    <a:pt x="93" y="15"/>
                  </a:cubicBezTo>
                  <a:cubicBezTo>
                    <a:pt x="90" y="13"/>
                    <a:pt x="87" y="12"/>
                    <a:pt x="85" y="11"/>
                  </a:cubicBezTo>
                  <a:cubicBezTo>
                    <a:pt x="84" y="10"/>
                    <a:pt x="83" y="10"/>
                    <a:pt x="82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0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80" y="12"/>
                    <a:pt x="80" y="12"/>
                    <a:pt x="81" y="13"/>
                  </a:cubicBezTo>
                  <a:cubicBezTo>
                    <a:pt x="84" y="15"/>
                    <a:pt x="90" y="19"/>
                    <a:pt x="97" y="23"/>
                  </a:cubicBezTo>
                  <a:cubicBezTo>
                    <a:pt x="118" y="36"/>
                    <a:pt x="150" y="55"/>
                    <a:pt x="150" y="55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0" y="53"/>
                    <a:pt x="149" y="52"/>
                    <a:pt x="147" y="51"/>
                  </a:cubicBezTo>
                  <a:cubicBezTo>
                    <a:pt x="139" y="48"/>
                    <a:pt x="123" y="39"/>
                    <a:pt x="110" y="31"/>
                  </a:cubicBezTo>
                  <a:cubicBezTo>
                    <a:pt x="103" y="27"/>
                    <a:pt x="97" y="23"/>
                    <a:pt x="92" y="21"/>
                  </a:cubicBezTo>
                  <a:cubicBezTo>
                    <a:pt x="88" y="18"/>
                    <a:pt x="85" y="16"/>
                    <a:pt x="85" y="16"/>
                  </a:cubicBezTo>
                  <a:cubicBezTo>
                    <a:pt x="84" y="16"/>
                    <a:pt x="83" y="16"/>
                    <a:pt x="83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7" y="23"/>
                    <a:pt x="87" y="23"/>
                    <a:pt x="86" y="23"/>
                  </a:cubicBezTo>
                  <a:cubicBezTo>
                    <a:pt x="86" y="24"/>
                    <a:pt x="86" y="25"/>
                    <a:pt x="87" y="25"/>
                  </a:cubicBezTo>
                  <a:cubicBezTo>
                    <a:pt x="87" y="25"/>
                    <a:pt x="91" y="27"/>
                    <a:pt x="97" y="31"/>
                  </a:cubicBezTo>
                  <a:cubicBezTo>
                    <a:pt x="106" y="36"/>
                    <a:pt x="119" y="45"/>
                    <a:pt x="130" y="51"/>
                  </a:cubicBezTo>
                  <a:cubicBezTo>
                    <a:pt x="136" y="55"/>
                    <a:pt x="141" y="58"/>
                    <a:pt x="144" y="60"/>
                  </a:cubicBezTo>
                  <a:cubicBezTo>
                    <a:pt x="146" y="62"/>
                    <a:pt x="147" y="63"/>
                    <a:pt x="148" y="63"/>
                  </a:cubicBezTo>
                  <a:cubicBezTo>
                    <a:pt x="149" y="64"/>
                    <a:pt x="149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1" y="62"/>
                    <a:pt x="151" y="62"/>
                    <a:pt x="151" y="62"/>
                  </a:cubicBezTo>
                  <a:cubicBezTo>
                    <a:pt x="150" y="62"/>
                    <a:pt x="149" y="62"/>
                    <a:pt x="147" y="61"/>
                  </a:cubicBezTo>
                  <a:cubicBezTo>
                    <a:pt x="139" y="57"/>
                    <a:pt x="125" y="49"/>
                    <a:pt x="113" y="42"/>
                  </a:cubicBezTo>
                  <a:cubicBezTo>
                    <a:pt x="106" y="38"/>
                    <a:pt x="101" y="35"/>
                    <a:pt x="96" y="33"/>
                  </a:cubicBezTo>
                  <a:cubicBezTo>
                    <a:pt x="92" y="30"/>
                    <a:pt x="89" y="29"/>
                    <a:pt x="89" y="29"/>
                  </a:cubicBezTo>
                  <a:cubicBezTo>
                    <a:pt x="89" y="28"/>
                    <a:pt x="89" y="28"/>
                    <a:pt x="88" y="29"/>
                  </a:cubicBezTo>
                  <a:cubicBezTo>
                    <a:pt x="88" y="29"/>
                    <a:pt x="88" y="29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1"/>
                    <a:pt x="89" y="31"/>
                    <a:pt x="89" y="31"/>
                  </a:cubicBezTo>
                  <a:cubicBezTo>
                    <a:pt x="94" y="34"/>
                    <a:pt x="109" y="43"/>
                    <a:pt x="123" y="52"/>
                  </a:cubicBezTo>
                  <a:cubicBezTo>
                    <a:pt x="130" y="56"/>
                    <a:pt x="137" y="61"/>
                    <a:pt x="142" y="64"/>
                  </a:cubicBezTo>
                  <a:cubicBezTo>
                    <a:pt x="145" y="65"/>
                    <a:pt x="147" y="67"/>
                    <a:pt x="148" y="68"/>
                  </a:cubicBezTo>
                  <a:cubicBezTo>
                    <a:pt x="149" y="68"/>
                    <a:pt x="150" y="69"/>
                    <a:pt x="150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51" y="69"/>
                    <a:pt x="151" y="69"/>
                    <a:pt x="151" y="69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8"/>
                    <a:pt x="151" y="68"/>
                    <a:pt x="151" y="68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8"/>
                    <a:pt x="151" y="68"/>
                    <a:pt x="151" y="68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8"/>
                    <a:pt x="151" y="68"/>
                    <a:pt x="151" y="68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8"/>
                    <a:pt x="151" y="68"/>
                    <a:pt x="151" y="68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151" y="67"/>
                    <a:pt x="151" y="67"/>
                    <a:pt x="150" y="67"/>
                  </a:cubicBezTo>
                  <a:cubicBezTo>
                    <a:pt x="145" y="65"/>
                    <a:pt x="131" y="57"/>
                    <a:pt x="117" y="49"/>
                  </a:cubicBezTo>
                  <a:cubicBezTo>
                    <a:pt x="110" y="46"/>
                    <a:pt x="104" y="42"/>
                    <a:pt x="99" y="39"/>
                  </a:cubicBezTo>
                  <a:cubicBezTo>
                    <a:pt x="94" y="36"/>
                    <a:pt x="91" y="35"/>
                    <a:pt x="91" y="35"/>
                  </a:cubicBezTo>
                  <a:cubicBezTo>
                    <a:pt x="91" y="34"/>
                    <a:pt x="90" y="34"/>
                    <a:pt x="90" y="35"/>
                  </a:cubicBezTo>
                  <a:cubicBezTo>
                    <a:pt x="89" y="35"/>
                    <a:pt x="89" y="35"/>
                    <a:pt x="89" y="36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2" y="38"/>
                    <a:pt x="106" y="47"/>
                    <a:pt x="120" y="55"/>
                  </a:cubicBezTo>
                  <a:cubicBezTo>
                    <a:pt x="127" y="60"/>
                    <a:pt x="133" y="64"/>
                    <a:pt x="138" y="67"/>
                  </a:cubicBezTo>
                  <a:cubicBezTo>
                    <a:pt x="141" y="68"/>
                    <a:pt x="143" y="70"/>
                    <a:pt x="144" y="71"/>
                  </a:cubicBezTo>
                  <a:cubicBezTo>
                    <a:pt x="145" y="71"/>
                    <a:pt x="146" y="71"/>
                    <a:pt x="146" y="72"/>
                  </a:cubicBezTo>
                  <a:cubicBezTo>
                    <a:pt x="146" y="72"/>
                    <a:pt x="146" y="72"/>
                    <a:pt x="146" y="72"/>
                  </a:cubicBezTo>
                  <a:cubicBezTo>
                    <a:pt x="146" y="72"/>
                    <a:pt x="146" y="72"/>
                    <a:pt x="146" y="72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2"/>
                    <a:pt x="146" y="72"/>
                    <a:pt x="146" y="72"/>
                  </a:cubicBezTo>
                  <a:cubicBezTo>
                    <a:pt x="146" y="72"/>
                    <a:pt x="146" y="72"/>
                    <a:pt x="146" y="72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2"/>
                    <a:pt x="146" y="72"/>
                    <a:pt x="146" y="72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2"/>
                    <a:pt x="146" y="72"/>
                    <a:pt x="146" y="72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47" y="70"/>
                    <a:pt x="147" y="70"/>
                    <a:pt x="146" y="70"/>
                  </a:cubicBezTo>
                  <a:cubicBezTo>
                    <a:pt x="144" y="69"/>
                    <a:pt x="139" y="66"/>
                    <a:pt x="134" y="63"/>
                  </a:cubicBezTo>
                  <a:cubicBezTo>
                    <a:pt x="125" y="59"/>
                    <a:pt x="115" y="53"/>
                    <a:pt x="106" y="48"/>
                  </a:cubicBezTo>
                  <a:cubicBezTo>
                    <a:pt x="102" y="45"/>
                    <a:pt x="98" y="43"/>
                    <a:pt x="95" y="42"/>
                  </a:cubicBezTo>
                  <a:cubicBezTo>
                    <a:pt x="94" y="41"/>
                    <a:pt x="93" y="40"/>
                    <a:pt x="92" y="40"/>
                  </a:cubicBezTo>
                  <a:cubicBezTo>
                    <a:pt x="92" y="40"/>
                    <a:pt x="91" y="39"/>
                    <a:pt x="91" y="39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89" y="40"/>
                  </a:cubicBezTo>
                  <a:cubicBezTo>
                    <a:pt x="89" y="40"/>
                    <a:pt x="89" y="41"/>
                    <a:pt x="90" y="41"/>
                  </a:cubicBezTo>
                  <a:cubicBezTo>
                    <a:pt x="105" y="51"/>
                    <a:pt x="105" y="51"/>
                    <a:pt x="105" y="51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2" y="44"/>
                    <a:pt x="92" y="44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4" y="48"/>
                    <a:pt x="97" y="51"/>
                    <a:pt x="102" y="53"/>
                  </a:cubicBezTo>
                  <a:cubicBezTo>
                    <a:pt x="108" y="57"/>
                    <a:pt x="116" y="62"/>
                    <a:pt x="123" y="66"/>
                  </a:cubicBezTo>
                  <a:cubicBezTo>
                    <a:pt x="127" y="68"/>
                    <a:pt x="130" y="70"/>
                    <a:pt x="132" y="71"/>
                  </a:cubicBezTo>
                  <a:cubicBezTo>
                    <a:pt x="133" y="72"/>
                    <a:pt x="134" y="73"/>
                    <a:pt x="134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5" y="74"/>
                    <a:pt x="135" y="74"/>
                    <a:pt x="135" y="74"/>
                  </a:cubicBezTo>
                  <a:cubicBezTo>
                    <a:pt x="135" y="74"/>
                    <a:pt x="135" y="74"/>
                    <a:pt x="135" y="74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5" y="74"/>
                    <a:pt x="135" y="74"/>
                    <a:pt x="135" y="74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2"/>
                    <a:pt x="135" y="72"/>
                    <a:pt x="135" y="72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2"/>
                    <a:pt x="135" y="72"/>
                    <a:pt x="135" y="72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5" y="72"/>
                    <a:pt x="135" y="72"/>
                    <a:pt x="135" y="72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5" y="72"/>
                    <a:pt x="135" y="72"/>
                    <a:pt x="135" y="72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5" y="71"/>
                  </a:cubicBezTo>
                  <a:cubicBezTo>
                    <a:pt x="133" y="71"/>
                    <a:pt x="130" y="69"/>
                    <a:pt x="125" y="67"/>
                  </a:cubicBezTo>
                  <a:cubicBezTo>
                    <a:pt x="119" y="63"/>
                    <a:pt x="111" y="59"/>
                    <a:pt x="104" y="55"/>
                  </a:cubicBezTo>
                  <a:cubicBezTo>
                    <a:pt x="101" y="54"/>
                    <a:pt x="98" y="52"/>
                    <a:pt x="96" y="51"/>
                  </a:cubicBezTo>
                  <a:cubicBezTo>
                    <a:pt x="95" y="50"/>
                    <a:pt x="94" y="50"/>
                    <a:pt x="93" y="49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9"/>
                    <a:pt x="91" y="49"/>
                    <a:pt x="91" y="50"/>
                  </a:cubicBezTo>
                  <a:cubicBezTo>
                    <a:pt x="90" y="50"/>
                    <a:pt x="91" y="51"/>
                    <a:pt x="91" y="51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3" y="74"/>
                    <a:pt x="133" y="74"/>
                    <a:pt x="133" y="74"/>
                  </a:cubicBezTo>
                  <a:cubicBezTo>
                    <a:pt x="133" y="74"/>
                    <a:pt x="123" y="70"/>
                    <a:pt x="113" y="65"/>
                  </a:cubicBezTo>
                  <a:cubicBezTo>
                    <a:pt x="108" y="62"/>
                    <a:pt x="103" y="60"/>
                    <a:pt x="99" y="58"/>
                  </a:cubicBezTo>
                  <a:cubicBezTo>
                    <a:pt x="97" y="57"/>
                    <a:pt x="95" y="56"/>
                    <a:pt x="94" y="56"/>
                  </a:cubicBezTo>
                  <a:cubicBezTo>
                    <a:pt x="93" y="56"/>
                    <a:pt x="93" y="55"/>
                    <a:pt x="92" y="55"/>
                  </a:cubicBezTo>
                  <a:cubicBezTo>
                    <a:pt x="92" y="55"/>
                    <a:pt x="92" y="55"/>
                    <a:pt x="92" y="55"/>
                  </a:cubicBezTo>
                  <a:cubicBezTo>
                    <a:pt x="92" y="55"/>
                    <a:pt x="92" y="55"/>
                    <a:pt x="91" y="55"/>
                  </a:cubicBezTo>
                  <a:cubicBezTo>
                    <a:pt x="91" y="55"/>
                    <a:pt x="91" y="55"/>
                    <a:pt x="91" y="55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5" y="61"/>
                    <a:pt x="104" y="66"/>
                    <a:pt x="113" y="72"/>
                  </a:cubicBezTo>
                  <a:cubicBezTo>
                    <a:pt x="122" y="77"/>
                    <a:pt x="130" y="82"/>
                    <a:pt x="130" y="82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1" y="80"/>
                    <a:pt x="131" y="80"/>
                    <a:pt x="131" y="80"/>
                  </a:cubicBezTo>
                  <a:cubicBezTo>
                    <a:pt x="131" y="79"/>
                    <a:pt x="128" y="78"/>
                    <a:pt x="124" y="76"/>
                  </a:cubicBezTo>
                  <a:cubicBezTo>
                    <a:pt x="119" y="74"/>
                    <a:pt x="112" y="70"/>
                    <a:pt x="105" y="67"/>
                  </a:cubicBezTo>
                  <a:cubicBezTo>
                    <a:pt x="102" y="66"/>
                    <a:pt x="100" y="64"/>
                    <a:pt x="97" y="63"/>
                  </a:cubicBezTo>
                  <a:cubicBezTo>
                    <a:pt x="96" y="63"/>
                    <a:pt x="95" y="63"/>
                    <a:pt x="95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2" y="63"/>
                    <a:pt x="92" y="64"/>
                    <a:pt x="92" y="64"/>
                  </a:cubicBezTo>
                  <a:cubicBezTo>
                    <a:pt x="92" y="64"/>
                    <a:pt x="92" y="64"/>
                    <a:pt x="93" y="65"/>
                  </a:cubicBezTo>
                  <a:cubicBezTo>
                    <a:pt x="94" y="66"/>
                    <a:pt x="97" y="67"/>
                    <a:pt x="100" y="70"/>
                  </a:cubicBezTo>
                  <a:cubicBezTo>
                    <a:pt x="106" y="73"/>
                    <a:pt x="113" y="77"/>
                    <a:pt x="118" y="81"/>
                  </a:cubicBezTo>
                  <a:cubicBezTo>
                    <a:pt x="121" y="82"/>
                    <a:pt x="123" y="84"/>
                    <a:pt x="125" y="85"/>
                  </a:cubicBezTo>
                  <a:cubicBezTo>
                    <a:pt x="126" y="85"/>
                    <a:pt x="127" y="86"/>
                    <a:pt x="127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6"/>
                    <a:pt x="129" y="86"/>
                    <a:pt x="129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1" y="67"/>
                    <a:pt x="91" y="67"/>
                    <a:pt x="90" y="68"/>
                  </a:cubicBezTo>
                  <a:cubicBezTo>
                    <a:pt x="90" y="68"/>
                    <a:pt x="90" y="69"/>
                    <a:pt x="91" y="69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7" y="91"/>
                    <a:pt x="127" y="91"/>
                    <a:pt x="127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7" y="91"/>
                    <a:pt x="127" y="91"/>
                    <a:pt x="127" y="91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8" y="90"/>
                    <a:pt x="128" y="90"/>
                    <a:pt x="128" y="90"/>
                  </a:cubicBezTo>
                  <a:cubicBezTo>
                    <a:pt x="128" y="90"/>
                    <a:pt x="127" y="90"/>
                    <a:pt x="126" y="89"/>
                  </a:cubicBezTo>
                  <a:cubicBezTo>
                    <a:pt x="122" y="88"/>
                    <a:pt x="113" y="83"/>
                    <a:pt x="106" y="80"/>
                  </a:cubicBezTo>
                  <a:cubicBezTo>
                    <a:pt x="102" y="78"/>
                    <a:pt x="98" y="76"/>
                    <a:pt x="95" y="74"/>
                  </a:cubicBezTo>
                  <a:cubicBezTo>
                    <a:pt x="94" y="74"/>
                    <a:pt x="93" y="73"/>
                    <a:pt x="92" y="73"/>
                  </a:cubicBezTo>
                  <a:cubicBezTo>
                    <a:pt x="91" y="73"/>
                    <a:pt x="91" y="73"/>
                    <a:pt x="91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91" y="76"/>
                    <a:pt x="95" y="78"/>
                  </a:cubicBezTo>
                  <a:cubicBezTo>
                    <a:pt x="100" y="81"/>
                    <a:pt x="107" y="85"/>
                    <a:pt x="113" y="89"/>
                  </a:cubicBezTo>
                  <a:cubicBezTo>
                    <a:pt x="117" y="91"/>
                    <a:pt x="119" y="93"/>
                    <a:pt x="121" y="94"/>
                  </a:cubicBezTo>
                  <a:cubicBezTo>
                    <a:pt x="123" y="95"/>
                    <a:pt x="123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4" y="94"/>
                    <a:pt x="123" y="94"/>
                  </a:cubicBezTo>
                  <a:cubicBezTo>
                    <a:pt x="119" y="92"/>
                    <a:pt x="111" y="87"/>
                    <a:pt x="104" y="83"/>
                  </a:cubicBezTo>
                  <a:cubicBezTo>
                    <a:pt x="100" y="81"/>
                    <a:pt x="97" y="79"/>
                    <a:pt x="94" y="78"/>
                  </a:cubicBezTo>
                  <a:cubicBezTo>
                    <a:pt x="93" y="77"/>
                    <a:pt x="91" y="77"/>
                    <a:pt x="91" y="76"/>
                  </a:cubicBezTo>
                  <a:cubicBezTo>
                    <a:pt x="90" y="76"/>
                    <a:pt x="90" y="76"/>
                    <a:pt x="89" y="76"/>
                  </a:cubicBezTo>
                  <a:cubicBezTo>
                    <a:pt x="89" y="76"/>
                    <a:pt x="89" y="75"/>
                    <a:pt x="88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7" y="77"/>
                    <a:pt x="87" y="77"/>
                    <a:pt x="87" y="78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88" y="80"/>
                    <a:pt x="88" y="80"/>
                  </a:cubicBezTo>
                  <a:cubicBezTo>
                    <a:pt x="88" y="80"/>
                    <a:pt x="87" y="81"/>
                    <a:pt x="87" y="81"/>
                  </a:cubicBezTo>
                  <a:cubicBezTo>
                    <a:pt x="87" y="82"/>
                    <a:pt x="88" y="82"/>
                    <a:pt x="88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8" y="83"/>
                    <a:pt x="88" y="83"/>
                    <a:pt x="89" y="83"/>
                  </a:cubicBezTo>
                  <a:cubicBezTo>
                    <a:pt x="92" y="85"/>
                    <a:pt x="105" y="93"/>
                    <a:pt x="116" y="100"/>
                  </a:cubicBezTo>
                  <a:cubicBezTo>
                    <a:pt x="122" y="103"/>
                    <a:pt x="127" y="107"/>
                    <a:pt x="131" y="109"/>
                  </a:cubicBezTo>
                  <a:cubicBezTo>
                    <a:pt x="133" y="110"/>
                    <a:pt x="135" y="111"/>
                    <a:pt x="136" y="112"/>
                  </a:cubicBezTo>
                  <a:cubicBezTo>
                    <a:pt x="136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7" y="83"/>
                    <a:pt x="86" y="83"/>
                    <a:pt x="86" y="84"/>
                  </a:cubicBezTo>
                  <a:cubicBezTo>
                    <a:pt x="86" y="85"/>
                    <a:pt x="86" y="85"/>
                    <a:pt x="86" y="86"/>
                  </a:cubicBezTo>
                  <a:cubicBezTo>
                    <a:pt x="86" y="86"/>
                    <a:pt x="89" y="88"/>
                    <a:pt x="94" y="90"/>
                  </a:cubicBezTo>
                  <a:cubicBezTo>
                    <a:pt x="101" y="94"/>
                    <a:pt x="111" y="101"/>
                    <a:pt x="119" y="106"/>
                  </a:cubicBezTo>
                  <a:cubicBezTo>
                    <a:pt x="124" y="109"/>
                    <a:pt x="127" y="111"/>
                    <a:pt x="130" y="113"/>
                  </a:cubicBezTo>
                  <a:cubicBezTo>
                    <a:pt x="132" y="114"/>
                    <a:pt x="133" y="114"/>
                    <a:pt x="133" y="115"/>
                  </a:cubicBezTo>
                  <a:cubicBezTo>
                    <a:pt x="134" y="115"/>
                    <a:pt x="134" y="115"/>
                    <a:pt x="134" y="116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4" y="115"/>
                    <a:pt x="134" y="115"/>
                    <a:pt x="134" y="116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5" y="114"/>
                    <a:pt x="135" y="114"/>
                    <a:pt x="134" y="114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6" y="114"/>
                    <a:pt x="135" y="114"/>
                    <a:pt x="135" y="113"/>
                  </a:cubicBezTo>
                  <a:cubicBezTo>
                    <a:pt x="131" y="112"/>
                    <a:pt x="119" y="105"/>
                    <a:pt x="108" y="99"/>
                  </a:cubicBezTo>
                  <a:cubicBezTo>
                    <a:pt x="103" y="96"/>
                    <a:pt x="97" y="93"/>
                    <a:pt x="93" y="90"/>
                  </a:cubicBezTo>
                  <a:cubicBezTo>
                    <a:pt x="91" y="89"/>
                    <a:pt x="89" y="88"/>
                    <a:pt x="88" y="88"/>
                  </a:cubicBezTo>
                  <a:cubicBezTo>
                    <a:pt x="87" y="87"/>
                    <a:pt x="86" y="87"/>
                    <a:pt x="86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7"/>
                    <a:pt x="84" y="87"/>
                    <a:pt x="84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88"/>
                    <a:pt x="83" y="88"/>
                    <a:pt x="83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5" y="90"/>
                    <a:pt x="87" y="91"/>
                  </a:cubicBezTo>
                  <a:cubicBezTo>
                    <a:pt x="93" y="95"/>
                    <a:pt x="104" y="101"/>
                    <a:pt x="115" y="108"/>
                  </a:cubicBezTo>
                  <a:cubicBezTo>
                    <a:pt x="120" y="111"/>
                    <a:pt x="124" y="114"/>
                    <a:pt x="128" y="116"/>
                  </a:cubicBezTo>
                  <a:cubicBezTo>
                    <a:pt x="130" y="117"/>
                    <a:pt x="131" y="118"/>
                    <a:pt x="132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20"/>
                    <a:pt x="133" y="120"/>
                    <a:pt x="133" y="120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20"/>
                    <a:pt x="133" y="120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22" y="111"/>
                    <a:pt x="110" y="104"/>
                  </a:cubicBezTo>
                  <a:cubicBezTo>
                    <a:pt x="103" y="100"/>
                    <a:pt x="97" y="97"/>
                    <a:pt x="92" y="94"/>
                  </a:cubicBezTo>
                  <a:cubicBezTo>
                    <a:pt x="90" y="93"/>
                    <a:pt x="87" y="92"/>
                    <a:pt x="86" y="91"/>
                  </a:cubicBezTo>
                  <a:cubicBezTo>
                    <a:pt x="85" y="91"/>
                    <a:pt x="85" y="90"/>
                    <a:pt x="84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2"/>
                    <a:pt x="85" y="94"/>
                    <a:pt x="90" y="96"/>
                  </a:cubicBezTo>
                  <a:cubicBezTo>
                    <a:pt x="97" y="101"/>
                    <a:pt x="107" y="107"/>
                    <a:pt x="116" y="112"/>
                  </a:cubicBezTo>
                  <a:cubicBezTo>
                    <a:pt x="120" y="115"/>
                    <a:pt x="124" y="117"/>
                    <a:pt x="127" y="119"/>
                  </a:cubicBezTo>
                  <a:cubicBezTo>
                    <a:pt x="129" y="120"/>
                    <a:pt x="130" y="121"/>
                    <a:pt x="131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1" y="121"/>
                    <a:pt x="131" y="121"/>
                    <a:pt x="131" y="121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1" y="121"/>
                    <a:pt x="131" y="121"/>
                    <a:pt x="131" y="121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3" y="121"/>
                    <a:pt x="133" y="121"/>
                    <a:pt x="133" y="121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4"/>
                    <a:pt x="81" y="95"/>
                    <a:pt x="81" y="95"/>
                  </a:cubicBezTo>
                  <a:cubicBezTo>
                    <a:pt x="80" y="96"/>
                    <a:pt x="81" y="96"/>
                    <a:pt x="81" y="97"/>
                  </a:cubicBezTo>
                  <a:cubicBezTo>
                    <a:pt x="129" y="127"/>
                    <a:pt x="129" y="127"/>
                    <a:pt x="129" y="127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7" y="123"/>
                    <a:pt x="123" y="121"/>
                    <a:pt x="118" y="119"/>
                  </a:cubicBezTo>
                  <a:cubicBezTo>
                    <a:pt x="110" y="115"/>
                    <a:pt x="101" y="109"/>
                    <a:pt x="93" y="105"/>
                  </a:cubicBezTo>
                  <a:cubicBezTo>
                    <a:pt x="86" y="101"/>
                    <a:pt x="80" y="97"/>
                    <a:pt x="80" y="97"/>
                  </a:cubicBezTo>
                  <a:cubicBezTo>
                    <a:pt x="79" y="97"/>
                    <a:pt x="79" y="97"/>
                    <a:pt x="78" y="98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1" y="101"/>
                    <a:pt x="85" y="104"/>
                    <a:pt x="89" y="107"/>
                  </a:cubicBezTo>
                  <a:cubicBezTo>
                    <a:pt x="97" y="111"/>
                    <a:pt x="106" y="116"/>
                    <a:pt x="113" y="121"/>
                  </a:cubicBezTo>
                  <a:cubicBezTo>
                    <a:pt x="117" y="123"/>
                    <a:pt x="120" y="125"/>
                    <a:pt x="123" y="127"/>
                  </a:cubicBezTo>
                  <a:cubicBezTo>
                    <a:pt x="124" y="127"/>
                    <a:pt x="125" y="128"/>
                    <a:pt x="125" y="128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6" y="129"/>
                    <a:pt x="126" y="129"/>
                    <a:pt x="126" y="129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7"/>
                    <a:pt x="126" y="127"/>
                    <a:pt x="124" y="126"/>
                  </a:cubicBezTo>
                  <a:cubicBezTo>
                    <a:pt x="119" y="123"/>
                    <a:pt x="107" y="117"/>
                    <a:pt x="97" y="111"/>
                  </a:cubicBezTo>
                  <a:cubicBezTo>
                    <a:pt x="92" y="108"/>
                    <a:pt x="87" y="105"/>
                    <a:pt x="84" y="104"/>
                  </a:cubicBezTo>
                  <a:cubicBezTo>
                    <a:pt x="80" y="102"/>
                    <a:pt x="78" y="100"/>
                    <a:pt x="78" y="100"/>
                  </a:cubicBezTo>
                  <a:cubicBezTo>
                    <a:pt x="78" y="100"/>
                    <a:pt x="77" y="100"/>
                    <a:pt x="76" y="101"/>
                  </a:cubicBezTo>
                  <a:cubicBezTo>
                    <a:pt x="76" y="101"/>
                    <a:pt x="76" y="102"/>
                    <a:pt x="77" y="102"/>
                  </a:cubicBezTo>
                  <a:cubicBezTo>
                    <a:pt x="126" y="133"/>
                    <a:pt x="126" y="133"/>
                    <a:pt x="126" y="133"/>
                  </a:cubicBezTo>
                  <a:cubicBezTo>
                    <a:pt x="127" y="132"/>
                    <a:pt x="127" y="132"/>
                    <a:pt x="127" y="132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2"/>
                    <a:pt x="127" y="132"/>
                    <a:pt x="127" y="132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2"/>
                    <a:pt x="127" y="132"/>
                    <a:pt x="127" y="132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2"/>
                    <a:pt x="127" y="132"/>
                    <a:pt x="127" y="132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2"/>
                    <a:pt x="127" y="132"/>
                    <a:pt x="127" y="132"/>
                  </a:cubicBezTo>
                  <a:cubicBezTo>
                    <a:pt x="127" y="131"/>
                    <a:pt x="127" y="131"/>
                    <a:pt x="127" y="131"/>
                  </a:cubicBezTo>
                  <a:cubicBezTo>
                    <a:pt x="127" y="131"/>
                    <a:pt x="126" y="130"/>
                    <a:pt x="124" y="129"/>
                  </a:cubicBezTo>
                  <a:cubicBezTo>
                    <a:pt x="119" y="127"/>
                    <a:pt x="107" y="120"/>
                    <a:pt x="96" y="114"/>
                  </a:cubicBezTo>
                  <a:cubicBezTo>
                    <a:pt x="91" y="111"/>
                    <a:pt x="86" y="108"/>
                    <a:pt x="82" y="106"/>
                  </a:cubicBezTo>
                  <a:cubicBezTo>
                    <a:pt x="80" y="105"/>
                    <a:pt x="78" y="104"/>
                    <a:pt x="77" y="103"/>
                  </a:cubicBezTo>
                  <a:cubicBezTo>
                    <a:pt x="76" y="103"/>
                    <a:pt x="76" y="103"/>
                    <a:pt x="75" y="102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6" y="106"/>
                    <a:pt x="81" y="109"/>
                  </a:cubicBezTo>
                  <a:cubicBezTo>
                    <a:pt x="88" y="113"/>
                    <a:pt x="98" y="120"/>
                    <a:pt x="107" y="125"/>
                  </a:cubicBezTo>
                  <a:cubicBezTo>
                    <a:pt x="111" y="128"/>
                    <a:pt x="115" y="130"/>
                    <a:pt x="118" y="132"/>
                  </a:cubicBezTo>
                  <a:cubicBezTo>
                    <a:pt x="120" y="133"/>
                    <a:pt x="121" y="134"/>
                    <a:pt x="121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24" y="133"/>
                    <a:pt x="123" y="133"/>
                    <a:pt x="123" y="133"/>
                  </a:cubicBezTo>
                  <a:cubicBezTo>
                    <a:pt x="119" y="131"/>
                    <a:pt x="107" y="125"/>
                    <a:pt x="96" y="118"/>
                  </a:cubicBezTo>
                  <a:cubicBezTo>
                    <a:pt x="90" y="115"/>
                    <a:pt x="85" y="112"/>
                    <a:pt x="80" y="110"/>
                  </a:cubicBezTo>
                  <a:cubicBezTo>
                    <a:pt x="78" y="109"/>
                    <a:pt x="76" y="108"/>
                    <a:pt x="75" y="108"/>
                  </a:cubicBezTo>
                  <a:cubicBezTo>
                    <a:pt x="74" y="107"/>
                    <a:pt x="74" y="107"/>
                    <a:pt x="73" y="107"/>
                  </a:cubicBezTo>
                  <a:cubicBezTo>
                    <a:pt x="73" y="107"/>
                    <a:pt x="73" y="106"/>
                    <a:pt x="72" y="106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4" y="110"/>
                    <a:pt x="77" y="112"/>
                  </a:cubicBezTo>
                  <a:cubicBezTo>
                    <a:pt x="83" y="116"/>
                    <a:pt x="91" y="121"/>
                    <a:pt x="98" y="125"/>
                  </a:cubicBezTo>
                  <a:cubicBezTo>
                    <a:pt x="102" y="127"/>
                    <a:pt x="105" y="129"/>
                    <a:pt x="107" y="131"/>
                  </a:cubicBezTo>
                  <a:cubicBezTo>
                    <a:pt x="108" y="131"/>
                    <a:pt x="109" y="132"/>
                    <a:pt x="110" y="132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1"/>
                    <a:pt x="102" y="126"/>
                    <a:pt x="92" y="120"/>
                  </a:cubicBezTo>
                  <a:cubicBezTo>
                    <a:pt x="87" y="117"/>
                    <a:pt x="82" y="115"/>
                    <a:pt x="78" y="112"/>
                  </a:cubicBezTo>
                  <a:cubicBezTo>
                    <a:pt x="76" y="111"/>
                    <a:pt x="74" y="111"/>
                    <a:pt x="72" y="110"/>
                  </a:cubicBezTo>
                  <a:cubicBezTo>
                    <a:pt x="72" y="110"/>
                    <a:pt x="71" y="109"/>
                    <a:pt x="71" y="109"/>
                  </a:cubicBezTo>
                  <a:cubicBezTo>
                    <a:pt x="70" y="109"/>
                    <a:pt x="70" y="109"/>
                    <a:pt x="69" y="109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10"/>
                    <a:pt x="68" y="111"/>
                    <a:pt x="68" y="111"/>
                  </a:cubicBezTo>
                  <a:cubicBezTo>
                    <a:pt x="81" y="119"/>
                    <a:pt x="81" y="119"/>
                    <a:pt x="81" y="119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6" y="112"/>
                    <a:pt x="66" y="112"/>
                    <a:pt x="65" y="113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5" y="114"/>
                    <a:pt x="65" y="114"/>
                    <a:pt x="66" y="114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9" y="117"/>
                    <a:pt x="78" y="123"/>
                    <a:pt x="86" y="127"/>
                  </a:cubicBezTo>
                  <a:cubicBezTo>
                    <a:pt x="94" y="132"/>
                    <a:pt x="101" y="136"/>
                    <a:pt x="101" y="136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4"/>
                    <a:pt x="93" y="130"/>
                    <a:pt x="84" y="125"/>
                  </a:cubicBezTo>
                  <a:cubicBezTo>
                    <a:pt x="79" y="123"/>
                    <a:pt x="74" y="121"/>
                    <a:pt x="71" y="119"/>
                  </a:cubicBezTo>
                  <a:cubicBezTo>
                    <a:pt x="69" y="118"/>
                    <a:pt x="67" y="117"/>
                    <a:pt x="66" y="117"/>
                  </a:cubicBezTo>
                  <a:cubicBezTo>
                    <a:pt x="65" y="117"/>
                    <a:pt x="65" y="116"/>
                    <a:pt x="64" y="116"/>
                  </a:cubicBezTo>
                  <a:cubicBezTo>
                    <a:pt x="64" y="116"/>
                    <a:pt x="63" y="116"/>
                    <a:pt x="63" y="116"/>
                  </a:cubicBezTo>
                  <a:cubicBezTo>
                    <a:pt x="62" y="116"/>
                    <a:pt x="62" y="116"/>
                    <a:pt x="62" y="116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1" y="117"/>
                    <a:pt x="62" y="118"/>
                    <a:pt x="62" y="118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9"/>
                    <a:pt x="98" y="139"/>
                    <a:pt x="98" y="139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8"/>
                    <a:pt x="97" y="138"/>
                    <a:pt x="96" y="137"/>
                  </a:cubicBezTo>
                  <a:cubicBezTo>
                    <a:pt x="92" y="135"/>
                    <a:pt x="83" y="131"/>
                    <a:pt x="75" y="127"/>
                  </a:cubicBezTo>
                  <a:cubicBezTo>
                    <a:pt x="71" y="125"/>
                    <a:pt x="67" y="123"/>
                    <a:pt x="64" y="121"/>
                  </a:cubicBezTo>
                  <a:cubicBezTo>
                    <a:pt x="63" y="121"/>
                    <a:pt x="61" y="120"/>
                    <a:pt x="60" y="120"/>
                  </a:cubicBezTo>
                  <a:cubicBezTo>
                    <a:pt x="60" y="120"/>
                    <a:pt x="60" y="119"/>
                    <a:pt x="59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58" y="119"/>
                    <a:pt x="58" y="119"/>
                    <a:pt x="58" y="119"/>
                  </a:cubicBezTo>
                  <a:cubicBezTo>
                    <a:pt x="58" y="119"/>
                    <a:pt x="58" y="119"/>
                    <a:pt x="58" y="119"/>
                  </a:cubicBezTo>
                  <a:cubicBezTo>
                    <a:pt x="57" y="120"/>
                    <a:pt x="57" y="120"/>
                    <a:pt x="57" y="120"/>
                  </a:cubicBezTo>
                  <a:cubicBezTo>
                    <a:pt x="57" y="120"/>
                    <a:pt x="57" y="121"/>
                    <a:pt x="58" y="121"/>
                  </a:cubicBezTo>
                  <a:cubicBezTo>
                    <a:pt x="93" y="143"/>
                    <a:pt x="93" y="143"/>
                    <a:pt x="93" y="143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1"/>
                    <a:pt x="93" y="141"/>
                    <a:pt x="93" y="141"/>
                  </a:cubicBezTo>
                  <a:cubicBezTo>
                    <a:pt x="90" y="140"/>
                    <a:pt x="80" y="135"/>
                    <a:pt x="71" y="130"/>
                  </a:cubicBezTo>
                  <a:cubicBezTo>
                    <a:pt x="62" y="125"/>
                    <a:pt x="53" y="121"/>
                    <a:pt x="53" y="121"/>
                  </a:cubicBezTo>
                  <a:cubicBezTo>
                    <a:pt x="53" y="121"/>
                    <a:pt x="52" y="121"/>
                    <a:pt x="52" y="121"/>
                  </a:cubicBezTo>
                  <a:cubicBezTo>
                    <a:pt x="51" y="122"/>
                    <a:pt x="51" y="122"/>
                    <a:pt x="51" y="122"/>
                  </a:cubicBezTo>
                  <a:cubicBezTo>
                    <a:pt x="51" y="123"/>
                    <a:pt x="52" y="123"/>
                    <a:pt x="52" y="12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3" y="124"/>
                    <a:pt x="53" y="124"/>
                    <a:pt x="55" y="125"/>
                  </a:cubicBezTo>
                  <a:cubicBezTo>
                    <a:pt x="63" y="131"/>
                    <a:pt x="89" y="147"/>
                    <a:pt x="89" y="147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89" y="145"/>
                    <a:pt x="89" y="145"/>
                    <a:pt x="89" y="145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0" y="144"/>
                    <a:pt x="89" y="144"/>
                    <a:pt x="89" y="145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90" y="144"/>
                    <a:pt x="90" y="144"/>
                    <a:pt x="89" y="144"/>
                  </a:cubicBezTo>
                  <a:cubicBezTo>
                    <a:pt x="86" y="143"/>
                    <a:pt x="76" y="137"/>
                    <a:pt x="68" y="133"/>
                  </a:cubicBezTo>
                  <a:cubicBezTo>
                    <a:pt x="63" y="130"/>
                    <a:pt x="59" y="128"/>
                    <a:pt x="56" y="126"/>
                  </a:cubicBezTo>
                  <a:cubicBezTo>
                    <a:pt x="52" y="124"/>
                    <a:pt x="50" y="123"/>
                    <a:pt x="50" y="123"/>
                  </a:cubicBezTo>
                  <a:cubicBezTo>
                    <a:pt x="50" y="123"/>
                    <a:pt x="49" y="123"/>
                    <a:pt x="49" y="124"/>
                  </a:cubicBezTo>
                  <a:cubicBezTo>
                    <a:pt x="49" y="124"/>
                    <a:pt x="49" y="124"/>
                    <a:pt x="49" y="124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0" y="126"/>
                    <a:pt x="51" y="127"/>
                    <a:pt x="52" y="127"/>
                  </a:cubicBezTo>
                  <a:cubicBezTo>
                    <a:pt x="57" y="130"/>
                    <a:pt x="66" y="136"/>
                    <a:pt x="74" y="141"/>
                  </a:cubicBezTo>
                  <a:cubicBezTo>
                    <a:pt x="78" y="143"/>
                    <a:pt x="81" y="145"/>
                    <a:pt x="84" y="147"/>
                  </a:cubicBezTo>
                  <a:cubicBezTo>
                    <a:pt x="85" y="148"/>
                    <a:pt x="87" y="149"/>
                    <a:pt x="87" y="149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8" y="149"/>
                    <a:pt x="88" y="149"/>
                    <a:pt x="88" y="149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8" y="149"/>
                    <a:pt x="88" y="149"/>
                    <a:pt x="88" y="149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8" y="148"/>
                    <a:pt x="88" y="148"/>
                    <a:pt x="88" y="148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8" y="148"/>
                    <a:pt x="88" y="148"/>
                    <a:pt x="88" y="148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9"/>
                    <a:pt x="89" y="149"/>
                    <a:pt x="89" y="149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9" y="148"/>
                    <a:pt x="89" y="148"/>
                  </a:cubicBezTo>
                  <a:cubicBezTo>
                    <a:pt x="89" y="148"/>
                    <a:pt x="88" y="147"/>
                    <a:pt x="87" y="147"/>
                  </a:cubicBezTo>
                  <a:cubicBezTo>
                    <a:pt x="82" y="145"/>
                    <a:pt x="72" y="139"/>
                    <a:pt x="63" y="135"/>
                  </a:cubicBezTo>
                  <a:cubicBezTo>
                    <a:pt x="59" y="133"/>
                    <a:pt x="55" y="130"/>
                    <a:pt x="51" y="129"/>
                  </a:cubicBezTo>
                  <a:cubicBezTo>
                    <a:pt x="50" y="128"/>
                    <a:pt x="49" y="127"/>
                    <a:pt x="48" y="127"/>
                  </a:cubicBezTo>
                  <a:cubicBezTo>
                    <a:pt x="47" y="127"/>
                    <a:pt x="47" y="126"/>
                    <a:pt x="47" y="126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45" y="126"/>
                    <a:pt x="45" y="126"/>
                    <a:pt x="44" y="127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28"/>
                    <a:pt x="48" y="130"/>
                    <a:pt x="52" y="132"/>
                  </a:cubicBezTo>
                  <a:cubicBezTo>
                    <a:pt x="58" y="136"/>
                    <a:pt x="67" y="142"/>
                    <a:pt x="75" y="147"/>
                  </a:cubicBezTo>
                  <a:cubicBezTo>
                    <a:pt x="79" y="149"/>
                    <a:pt x="82" y="151"/>
                    <a:pt x="85" y="153"/>
                  </a:cubicBezTo>
                  <a:cubicBezTo>
                    <a:pt x="86" y="154"/>
                    <a:pt x="87" y="154"/>
                    <a:pt x="88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8" y="155"/>
                    <a:pt x="88" y="155"/>
                    <a:pt x="88" y="155"/>
                  </a:cubicBezTo>
                  <a:cubicBezTo>
                    <a:pt x="88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8" y="155"/>
                    <a:pt x="88" y="155"/>
                    <a:pt x="88" y="155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89" y="154"/>
                    <a:pt x="89" y="154"/>
                    <a:pt x="89" y="154"/>
                  </a:cubicBezTo>
                  <a:cubicBezTo>
                    <a:pt x="88" y="155"/>
                    <a:pt x="88" y="155"/>
                    <a:pt x="88" y="155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89" y="154"/>
                    <a:pt x="89" y="154"/>
                    <a:pt x="89" y="154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0" y="154"/>
                    <a:pt x="90" y="154"/>
                    <a:pt x="90" y="154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41" y="128"/>
                    <a:pt x="41" y="128"/>
                    <a:pt x="40" y="129"/>
                  </a:cubicBezTo>
                  <a:cubicBezTo>
                    <a:pt x="40" y="129"/>
                    <a:pt x="40" y="130"/>
                    <a:pt x="41" y="131"/>
                  </a:cubicBezTo>
                  <a:cubicBezTo>
                    <a:pt x="91" y="162"/>
                    <a:pt x="91" y="162"/>
                    <a:pt x="91" y="162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1" y="160"/>
                    <a:pt x="91" y="160"/>
                    <a:pt x="91" y="160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0"/>
                    <a:pt x="92" y="160"/>
                    <a:pt x="92" y="160"/>
                  </a:cubicBezTo>
                  <a:cubicBezTo>
                    <a:pt x="92" y="160"/>
                    <a:pt x="91" y="160"/>
                    <a:pt x="91" y="159"/>
                  </a:cubicBezTo>
                  <a:cubicBezTo>
                    <a:pt x="87" y="157"/>
                    <a:pt x="74" y="150"/>
                    <a:pt x="62" y="144"/>
                  </a:cubicBezTo>
                  <a:cubicBezTo>
                    <a:pt x="56" y="140"/>
                    <a:pt x="50" y="137"/>
                    <a:pt x="45" y="135"/>
                  </a:cubicBezTo>
                  <a:cubicBezTo>
                    <a:pt x="43" y="133"/>
                    <a:pt x="41" y="132"/>
                    <a:pt x="39" y="132"/>
                  </a:cubicBezTo>
                  <a:cubicBezTo>
                    <a:pt x="39" y="131"/>
                    <a:pt x="38" y="131"/>
                    <a:pt x="37" y="131"/>
                  </a:cubicBezTo>
                  <a:cubicBezTo>
                    <a:pt x="37" y="131"/>
                    <a:pt x="36" y="131"/>
                    <a:pt x="36" y="131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5" y="133"/>
                    <a:pt x="38" y="135"/>
                    <a:pt x="44" y="138"/>
                  </a:cubicBezTo>
                  <a:cubicBezTo>
                    <a:pt x="51" y="142"/>
                    <a:pt x="63" y="149"/>
                    <a:pt x="72" y="155"/>
                  </a:cubicBezTo>
                  <a:cubicBezTo>
                    <a:pt x="77" y="158"/>
                    <a:pt x="81" y="161"/>
                    <a:pt x="84" y="163"/>
                  </a:cubicBezTo>
                  <a:cubicBezTo>
                    <a:pt x="86" y="164"/>
                    <a:pt x="87" y="165"/>
                    <a:pt x="88" y="165"/>
                  </a:cubicBezTo>
                  <a:cubicBezTo>
                    <a:pt x="88" y="166"/>
                    <a:pt x="89" y="166"/>
                    <a:pt x="89" y="166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89" y="165"/>
                    <a:pt x="89" y="165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90" y="165"/>
                    <a:pt x="90" y="164"/>
                    <a:pt x="89" y="164"/>
                  </a:cubicBezTo>
                  <a:cubicBezTo>
                    <a:pt x="85" y="162"/>
                    <a:pt x="70" y="154"/>
                    <a:pt x="55" y="146"/>
                  </a:cubicBezTo>
                  <a:cubicBezTo>
                    <a:pt x="48" y="142"/>
                    <a:pt x="42" y="139"/>
                    <a:pt x="37" y="136"/>
                  </a:cubicBezTo>
                  <a:cubicBezTo>
                    <a:pt x="34" y="135"/>
                    <a:pt x="32" y="133"/>
                    <a:pt x="30" y="133"/>
                  </a:cubicBezTo>
                  <a:cubicBezTo>
                    <a:pt x="29" y="132"/>
                    <a:pt x="29" y="132"/>
                    <a:pt x="28" y="132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7" y="131"/>
                    <a:pt x="27" y="131"/>
                    <a:pt x="27" y="131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4"/>
                    <a:pt x="26" y="134"/>
                    <a:pt x="27" y="135"/>
                  </a:cubicBezTo>
                  <a:cubicBezTo>
                    <a:pt x="29" y="136"/>
                    <a:pt x="34" y="139"/>
                    <a:pt x="39" y="143"/>
                  </a:cubicBezTo>
                  <a:cubicBezTo>
                    <a:pt x="57" y="154"/>
                    <a:pt x="85" y="170"/>
                    <a:pt x="85" y="170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71" y="159"/>
                    <a:pt x="55" y="150"/>
                  </a:cubicBezTo>
                  <a:cubicBezTo>
                    <a:pt x="47" y="146"/>
                    <a:pt x="39" y="142"/>
                    <a:pt x="32" y="138"/>
                  </a:cubicBezTo>
                  <a:cubicBezTo>
                    <a:pt x="29" y="137"/>
                    <a:pt x="27" y="135"/>
                    <a:pt x="25" y="134"/>
                  </a:cubicBezTo>
                  <a:cubicBezTo>
                    <a:pt x="24" y="134"/>
                    <a:pt x="23" y="134"/>
                    <a:pt x="22" y="133"/>
                  </a:cubicBezTo>
                  <a:cubicBezTo>
                    <a:pt x="21" y="133"/>
                    <a:pt x="21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19" y="135"/>
                    <a:pt x="20" y="136"/>
                    <a:pt x="20" y="136"/>
                  </a:cubicBezTo>
                  <a:cubicBezTo>
                    <a:pt x="22" y="138"/>
                    <a:pt x="27" y="141"/>
                    <a:pt x="33" y="145"/>
                  </a:cubicBezTo>
                  <a:cubicBezTo>
                    <a:pt x="51" y="156"/>
                    <a:pt x="81" y="174"/>
                    <a:pt x="81" y="174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82" y="171"/>
                    <a:pt x="65" y="162"/>
                    <a:pt x="48" y="152"/>
                  </a:cubicBezTo>
                  <a:cubicBezTo>
                    <a:pt x="39" y="147"/>
                    <a:pt x="31" y="143"/>
                    <a:pt x="24" y="139"/>
                  </a:cubicBezTo>
                  <a:cubicBezTo>
                    <a:pt x="20" y="137"/>
                    <a:pt x="17" y="136"/>
                    <a:pt x="15" y="135"/>
                  </a:cubicBezTo>
                  <a:cubicBezTo>
                    <a:pt x="14" y="134"/>
                    <a:pt x="13" y="134"/>
                    <a:pt x="12" y="133"/>
                  </a:cubicBezTo>
                  <a:cubicBezTo>
                    <a:pt x="11" y="133"/>
                    <a:pt x="11" y="133"/>
                    <a:pt x="10" y="133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35"/>
                    <a:pt x="14" y="138"/>
                    <a:pt x="20" y="141"/>
                  </a:cubicBezTo>
                  <a:cubicBezTo>
                    <a:pt x="29" y="147"/>
                    <a:pt x="43" y="156"/>
                    <a:pt x="55" y="163"/>
                  </a:cubicBezTo>
                  <a:cubicBezTo>
                    <a:pt x="60" y="166"/>
                    <a:pt x="66" y="170"/>
                    <a:pt x="69" y="172"/>
                  </a:cubicBezTo>
                  <a:cubicBezTo>
                    <a:pt x="71" y="173"/>
                    <a:pt x="73" y="174"/>
                    <a:pt x="74" y="175"/>
                  </a:cubicBezTo>
                  <a:cubicBezTo>
                    <a:pt x="74" y="175"/>
                    <a:pt x="75" y="176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4"/>
                    <a:pt x="76" y="174"/>
                    <a:pt x="76" y="174"/>
                  </a:cubicBezTo>
                  <a:cubicBezTo>
                    <a:pt x="76" y="174"/>
                    <a:pt x="75" y="174"/>
                    <a:pt x="75" y="174"/>
                  </a:cubicBezTo>
                  <a:cubicBezTo>
                    <a:pt x="69" y="171"/>
                    <a:pt x="51" y="161"/>
                    <a:pt x="34" y="152"/>
                  </a:cubicBezTo>
                  <a:cubicBezTo>
                    <a:pt x="26" y="147"/>
                    <a:pt x="18" y="142"/>
                    <a:pt x="12" y="139"/>
                  </a:cubicBezTo>
                  <a:cubicBezTo>
                    <a:pt x="6" y="135"/>
                    <a:pt x="2" y="133"/>
                    <a:pt x="2" y="133"/>
                  </a:cubicBezTo>
                  <a:cubicBezTo>
                    <a:pt x="2" y="133"/>
                    <a:pt x="1" y="133"/>
                    <a:pt x="1" y="133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0" y="135"/>
                    <a:pt x="1" y="135"/>
                    <a:pt x="1" y="135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2" y="136"/>
                    <a:pt x="4" y="138"/>
                    <a:pt x="6" y="139"/>
                  </a:cubicBezTo>
                  <a:cubicBezTo>
                    <a:pt x="14" y="144"/>
                    <a:pt x="31" y="154"/>
                    <a:pt x="45" y="162"/>
                  </a:cubicBezTo>
                  <a:cubicBezTo>
                    <a:pt x="52" y="167"/>
                    <a:pt x="59" y="171"/>
                    <a:pt x="63" y="174"/>
                  </a:cubicBezTo>
                  <a:cubicBezTo>
                    <a:pt x="66" y="175"/>
                    <a:pt x="68" y="176"/>
                    <a:pt x="69" y="177"/>
                  </a:cubicBezTo>
                  <a:cubicBezTo>
                    <a:pt x="70" y="178"/>
                    <a:pt x="70" y="178"/>
                    <a:pt x="71" y="179"/>
                  </a:cubicBezTo>
                  <a:cubicBezTo>
                    <a:pt x="71" y="179"/>
                    <a:pt x="71" y="179"/>
                    <a:pt x="71" y="179"/>
                  </a:cubicBezTo>
                  <a:cubicBezTo>
                    <a:pt x="71" y="179"/>
                    <a:pt x="71" y="179"/>
                    <a:pt x="71" y="179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1" y="179"/>
                    <a:pt x="71" y="179"/>
                    <a:pt x="71" y="179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4" y="176"/>
                    <a:pt x="64" y="176"/>
                    <a:pt x="64" y="176"/>
                  </a:cubicBezTo>
                  <a:cubicBezTo>
                    <a:pt x="64" y="176"/>
                    <a:pt x="63" y="177"/>
                    <a:pt x="63" y="177"/>
                  </a:cubicBezTo>
                  <a:cubicBezTo>
                    <a:pt x="63" y="178"/>
                    <a:pt x="63" y="178"/>
                    <a:pt x="63" y="179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7" y="181"/>
                    <a:pt x="68" y="181"/>
                    <a:pt x="68" y="180"/>
                  </a:cubicBezTo>
                  <a:cubicBezTo>
                    <a:pt x="69" y="180"/>
                    <a:pt x="69" y="179"/>
                    <a:pt x="68" y="17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3"/>
            <p:cNvSpPr/>
            <p:nvPr/>
          </p:nvSpPr>
          <p:spPr bwMode="auto">
            <a:xfrm>
              <a:off x="4786313" y="1150938"/>
              <a:ext cx="255588" cy="180975"/>
            </a:xfrm>
            <a:custGeom>
              <a:avLst/>
              <a:gdLst>
                <a:gd name="T0" fmla="*/ 108 w 164"/>
                <a:gd name="T1" fmla="*/ 109 h 116"/>
                <a:gd name="T2" fmla="*/ 107 w 164"/>
                <a:gd name="T3" fmla="*/ 103 h 116"/>
                <a:gd name="T4" fmla="*/ 106 w 164"/>
                <a:gd name="T5" fmla="*/ 97 h 116"/>
                <a:gd name="T6" fmla="*/ 106 w 164"/>
                <a:gd name="T7" fmla="*/ 98 h 116"/>
                <a:gd name="T8" fmla="*/ 126 w 164"/>
                <a:gd name="T9" fmla="*/ 108 h 116"/>
                <a:gd name="T10" fmla="*/ 3 w 164"/>
                <a:gd name="T11" fmla="*/ 28 h 116"/>
                <a:gd name="T12" fmla="*/ 1 w 164"/>
                <a:gd name="T13" fmla="*/ 29 h 116"/>
                <a:gd name="T14" fmla="*/ 4 w 164"/>
                <a:gd name="T15" fmla="*/ 30 h 116"/>
                <a:gd name="T16" fmla="*/ 142 w 164"/>
                <a:gd name="T17" fmla="*/ 110 h 116"/>
                <a:gd name="T18" fmla="*/ 5 w 164"/>
                <a:gd name="T19" fmla="*/ 24 h 116"/>
                <a:gd name="T20" fmla="*/ 5 w 164"/>
                <a:gd name="T21" fmla="*/ 24 h 116"/>
                <a:gd name="T22" fmla="*/ 3 w 164"/>
                <a:gd name="T23" fmla="*/ 25 h 116"/>
                <a:gd name="T24" fmla="*/ 143 w 164"/>
                <a:gd name="T25" fmla="*/ 106 h 116"/>
                <a:gd name="T26" fmla="*/ 9 w 164"/>
                <a:gd name="T27" fmla="*/ 21 h 116"/>
                <a:gd name="T28" fmla="*/ 8 w 164"/>
                <a:gd name="T29" fmla="*/ 21 h 116"/>
                <a:gd name="T30" fmla="*/ 73 w 164"/>
                <a:gd name="T31" fmla="*/ 62 h 116"/>
                <a:gd name="T32" fmla="*/ 143 w 164"/>
                <a:gd name="T33" fmla="*/ 100 h 116"/>
                <a:gd name="T34" fmla="*/ 142 w 164"/>
                <a:gd name="T35" fmla="*/ 98 h 116"/>
                <a:gd name="T36" fmla="*/ 136 w 164"/>
                <a:gd name="T37" fmla="*/ 89 h 116"/>
                <a:gd name="T38" fmla="*/ 13 w 164"/>
                <a:gd name="T39" fmla="*/ 15 h 116"/>
                <a:gd name="T40" fmla="*/ 12 w 164"/>
                <a:gd name="T41" fmla="*/ 16 h 116"/>
                <a:gd name="T42" fmla="*/ 144 w 164"/>
                <a:gd name="T43" fmla="*/ 93 h 116"/>
                <a:gd name="T44" fmla="*/ 15 w 164"/>
                <a:gd name="T45" fmla="*/ 11 h 116"/>
                <a:gd name="T46" fmla="*/ 10 w 164"/>
                <a:gd name="T47" fmla="*/ 8 h 116"/>
                <a:gd name="T48" fmla="*/ 156 w 164"/>
                <a:gd name="T49" fmla="*/ 92 h 116"/>
                <a:gd name="T50" fmla="*/ 10 w 164"/>
                <a:gd name="T51" fmla="*/ 2 h 116"/>
                <a:gd name="T52" fmla="*/ 151 w 164"/>
                <a:gd name="T53" fmla="*/ 86 h 116"/>
                <a:gd name="T54" fmla="*/ 105 w 164"/>
                <a:gd name="T55" fmla="*/ 56 h 116"/>
                <a:gd name="T56" fmla="*/ 162 w 164"/>
                <a:gd name="T57" fmla="*/ 92 h 116"/>
                <a:gd name="T58" fmla="*/ 163 w 164"/>
                <a:gd name="T59" fmla="*/ 92 h 116"/>
                <a:gd name="T60" fmla="*/ 9 w 164"/>
                <a:gd name="T61" fmla="*/ 3 h 116"/>
                <a:gd name="T62" fmla="*/ 151 w 164"/>
                <a:gd name="T63" fmla="*/ 96 h 116"/>
                <a:gd name="T64" fmla="*/ 12 w 164"/>
                <a:gd name="T65" fmla="*/ 14 h 116"/>
                <a:gd name="T66" fmla="*/ 144 w 164"/>
                <a:gd name="T67" fmla="*/ 98 h 116"/>
                <a:gd name="T68" fmla="*/ 144 w 164"/>
                <a:gd name="T69" fmla="*/ 98 h 116"/>
                <a:gd name="T70" fmla="*/ 145 w 164"/>
                <a:gd name="T71" fmla="*/ 97 h 116"/>
                <a:gd name="T72" fmla="*/ 48 w 164"/>
                <a:gd name="T73" fmla="*/ 40 h 116"/>
                <a:gd name="T74" fmla="*/ 143 w 164"/>
                <a:gd name="T75" fmla="*/ 100 h 116"/>
                <a:gd name="T76" fmla="*/ 143 w 164"/>
                <a:gd name="T77" fmla="*/ 100 h 116"/>
                <a:gd name="T78" fmla="*/ 17 w 164"/>
                <a:gd name="T79" fmla="*/ 29 h 116"/>
                <a:gd name="T80" fmla="*/ 141 w 164"/>
                <a:gd name="T81" fmla="*/ 105 h 116"/>
                <a:gd name="T82" fmla="*/ 141 w 164"/>
                <a:gd name="T83" fmla="*/ 104 h 116"/>
                <a:gd name="T84" fmla="*/ 142 w 164"/>
                <a:gd name="T85" fmla="*/ 104 h 116"/>
                <a:gd name="T86" fmla="*/ 3 w 164"/>
                <a:gd name="T87" fmla="*/ 24 h 116"/>
                <a:gd name="T88" fmla="*/ 140 w 164"/>
                <a:gd name="T89" fmla="*/ 109 h 116"/>
                <a:gd name="T90" fmla="*/ 140 w 164"/>
                <a:gd name="T91" fmla="*/ 109 h 116"/>
                <a:gd name="T92" fmla="*/ 140 w 164"/>
                <a:gd name="T93" fmla="*/ 108 h 116"/>
                <a:gd name="T94" fmla="*/ 138 w 164"/>
                <a:gd name="T95" fmla="*/ 107 h 116"/>
                <a:gd name="T96" fmla="*/ 1 w 164"/>
                <a:gd name="T97" fmla="*/ 27 h 116"/>
                <a:gd name="T98" fmla="*/ 106 w 164"/>
                <a:gd name="T99" fmla="*/ 95 h 116"/>
                <a:gd name="T100" fmla="*/ 133 w 164"/>
                <a:gd name="T101" fmla="*/ 115 h 116"/>
                <a:gd name="T102" fmla="*/ 133 w 164"/>
                <a:gd name="T103" fmla="*/ 114 h 116"/>
                <a:gd name="T104" fmla="*/ 134 w 164"/>
                <a:gd name="T105" fmla="*/ 114 h 116"/>
                <a:gd name="T106" fmla="*/ 125 w 164"/>
                <a:gd name="T107" fmla="*/ 116 h 116"/>
                <a:gd name="T108" fmla="*/ 125 w 164"/>
                <a:gd name="T109" fmla="*/ 116 h 116"/>
                <a:gd name="T110" fmla="*/ 126 w 164"/>
                <a:gd name="T111" fmla="*/ 114 h 116"/>
                <a:gd name="T112" fmla="*/ 112 w 164"/>
                <a:gd name="T113" fmla="*/ 11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4" h="116">
                  <a:moveTo>
                    <a:pt x="112" y="114"/>
                  </a:moveTo>
                  <a:cubicBezTo>
                    <a:pt x="111" y="113"/>
                    <a:pt x="111" y="113"/>
                    <a:pt x="111" y="113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6" y="115"/>
                    <a:pt x="116" y="115"/>
                    <a:pt x="116" y="115"/>
                  </a:cubicBezTo>
                  <a:cubicBezTo>
                    <a:pt x="117" y="115"/>
                    <a:pt x="117" y="115"/>
                    <a:pt x="117" y="114"/>
                  </a:cubicBezTo>
                  <a:cubicBezTo>
                    <a:pt x="118" y="114"/>
                    <a:pt x="117" y="113"/>
                    <a:pt x="117" y="113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08" y="109"/>
                    <a:pt x="108" y="109"/>
                    <a:pt x="108" y="109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6" y="116"/>
                    <a:pt x="127" y="116"/>
                    <a:pt x="127" y="116"/>
                  </a:cubicBezTo>
                  <a:cubicBezTo>
                    <a:pt x="127" y="115"/>
                    <a:pt x="127" y="115"/>
                    <a:pt x="127" y="115"/>
                  </a:cubicBezTo>
                  <a:cubicBezTo>
                    <a:pt x="127" y="114"/>
                    <a:pt x="127" y="114"/>
                    <a:pt x="127" y="114"/>
                  </a:cubicBezTo>
                  <a:cubicBezTo>
                    <a:pt x="127" y="114"/>
                    <a:pt x="126" y="114"/>
                    <a:pt x="126" y="114"/>
                  </a:cubicBezTo>
                  <a:cubicBezTo>
                    <a:pt x="126" y="113"/>
                    <a:pt x="124" y="112"/>
                    <a:pt x="122" y="111"/>
                  </a:cubicBezTo>
                  <a:cubicBezTo>
                    <a:pt x="117" y="107"/>
                    <a:pt x="107" y="102"/>
                    <a:pt x="107" y="102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4" y="116"/>
                    <a:pt x="135" y="116"/>
                    <a:pt x="135" y="115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34" y="113"/>
                    <a:pt x="134" y="112"/>
                    <a:pt x="133" y="112"/>
                  </a:cubicBezTo>
                  <a:cubicBezTo>
                    <a:pt x="126" y="107"/>
                    <a:pt x="106" y="95"/>
                    <a:pt x="106" y="95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5" y="98"/>
                    <a:pt x="106" y="98"/>
                    <a:pt x="107" y="99"/>
                  </a:cubicBezTo>
                  <a:cubicBezTo>
                    <a:pt x="111" y="100"/>
                    <a:pt x="119" y="104"/>
                    <a:pt x="126" y="108"/>
                  </a:cubicBezTo>
                  <a:cubicBezTo>
                    <a:pt x="133" y="111"/>
                    <a:pt x="138" y="115"/>
                    <a:pt x="138" y="115"/>
                  </a:cubicBezTo>
                  <a:cubicBezTo>
                    <a:pt x="139" y="115"/>
                    <a:pt x="140" y="115"/>
                    <a:pt x="140" y="114"/>
                  </a:cubicBezTo>
                  <a:cubicBezTo>
                    <a:pt x="140" y="114"/>
                    <a:pt x="140" y="113"/>
                    <a:pt x="140" y="112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4" y="30"/>
                  </a:cubicBezTo>
                  <a:cubicBezTo>
                    <a:pt x="13" y="35"/>
                    <a:pt x="46" y="55"/>
                    <a:pt x="77" y="74"/>
                  </a:cubicBezTo>
                  <a:cubicBezTo>
                    <a:pt x="93" y="84"/>
                    <a:pt x="108" y="93"/>
                    <a:pt x="119" y="99"/>
                  </a:cubicBezTo>
                  <a:cubicBezTo>
                    <a:pt x="125" y="103"/>
                    <a:pt x="130" y="106"/>
                    <a:pt x="133" y="108"/>
                  </a:cubicBezTo>
                  <a:cubicBezTo>
                    <a:pt x="135" y="109"/>
                    <a:pt x="137" y="109"/>
                    <a:pt x="138" y="110"/>
                  </a:cubicBezTo>
                  <a:cubicBezTo>
                    <a:pt x="138" y="110"/>
                    <a:pt x="139" y="110"/>
                    <a:pt x="139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1"/>
                    <a:pt x="141" y="111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1" y="108"/>
                    <a:pt x="140" y="107"/>
                    <a:pt x="139" y="106"/>
                  </a:cubicBezTo>
                  <a:cubicBezTo>
                    <a:pt x="134" y="103"/>
                    <a:pt x="124" y="96"/>
                    <a:pt x="110" y="88"/>
                  </a:cubicBezTo>
                  <a:cubicBezTo>
                    <a:pt x="90" y="76"/>
                    <a:pt x="64" y="61"/>
                    <a:pt x="42" y="48"/>
                  </a:cubicBezTo>
                  <a:cubicBezTo>
                    <a:pt x="32" y="42"/>
                    <a:pt x="22" y="36"/>
                    <a:pt x="15" y="32"/>
                  </a:cubicBezTo>
                  <a:cubicBezTo>
                    <a:pt x="12" y="29"/>
                    <a:pt x="9" y="28"/>
                    <a:pt x="7" y="26"/>
                  </a:cubicBezTo>
                  <a:cubicBezTo>
                    <a:pt x="7" y="25"/>
                    <a:pt x="6" y="25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6" y="45"/>
                    <a:pt x="69" y="66"/>
                  </a:cubicBezTo>
                  <a:cubicBezTo>
                    <a:pt x="86" y="76"/>
                    <a:pt x="103" y="86"/>
                    <a:pt x="116" y="93"/>
                  </a:cubicBezTo>
                  <a:cubicBezTo>
                    <a:pt x="123" y="97"/>
                    <a:pt x="129" y="100"/>
                    <a:pt x="133" y="103"/>
                  </a:cubicBezTo>
                  <a:cubicBezTo>
                    <a:pt x="135" y="104"/>
                    <a:pt x="137" y="105"/>
                    <a:pt x="138" y="105"/>
                  </a:cubicBezTo>
                  <a:cubicBezTo>
                    <a:pt x="139" y="106"/>
                    <a:pt x="140" y="106"/>
                    <a:pt x="140" y="106"/>
                  </a:cubicBezTo>
                  <a:cubicBezTo>
                    <a:pt x="141" y="106"/>
                    <a:pt x="141" y="106"/>
                    <a:pt x="142" y="106"/>
                  </a:cubicBezTo>
                  <a:cubicBezTo>
                    <a:pt x="142" y="106"/>
                    <a:pt x="142" y="106"/>
                    <a:pt x="142" y="106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104"/>
                    <a:pt x="143" y="104"/>
                    <a:pt x="143" y="104"/>
                  </a:cubicBezTo>
                  <a:cubicBezTo>
                    <a:pt x="142" y="103"/>
                    <a:pt x="142" y="103"/>
                    <a:pt x="140" y="102"/>
                  </a:cubicBezTo>
                  <a:cubicBezTo>
                    <a:pt x="136" y="98"/>
                    <a:pt x="125" y="92"/>
                    <a:pt x="112" y="83"/>
                  </a:cubicBezTo>
                  <a:cubicBezTo>
                    <a:pt x="93" y="71"/>
                    <a:pt x="67" y="56"/>
                    <a:pt x="46" y="43"/>
                  </a:cubicBezTo>
                  <a:cubicBezTo>
                    <a:pt x="35" y="37"/>
                    <a:pt x="26" y="32"/>
                    <a:pt x="20" y="28"/>
                  </a:cubicBezTo>
                  <a:cubicBezTo>
                    <a:pt x="16" y="26"/>
                    <a:pt x="14" y="24"/>
                    <a:pt x="12" y="23"/>
                  </a:cubicBezTo>
                  <a:cubicBezTo>
                    <a:pt x="11" y="22"/>
                    <a:pt x="10" y="22"/>
                    <a:pt x="1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40" y="42"/>
                    <a:pt x="73" y="62"/>
                  </a:cubicBezTo>
                  <a:cubicBezTo>
                    <a:pt x="90" y="72"/>
                    <a:pt x="107" y="82"/>
                    <a:pt x="119" y="90"/>
                  </a:cubicBezTo>
                  <a:cubicBezTo>
                    <a:pt x="126" y="94"/>
                    <a:pt x="131" y="97"/>
                    <a:pt x="135" y="99"/>
                  </a:cubicBezTo>
                  <a:cubicBezTo>
                    <a:pt x="137" y="100"/>
                    <a:pt x="139" y="101"/>
                    <a:pt x="140" y="101"/>
                  </a:cubicBezTo>
                  <a:cubicBezTo>
                    <a:pt x="141" y="102"/>
                    <a:pt x="141" y="102"/>
                    <a:pt x="141" y="102"/>
                  </a:cubicBezTo>
                  <a:cubicBezTo>
                    <a:pt x="142" y="102"/>
                    <a:pt x="142" y="102"/>
                    <a:pt x="142" y="102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3" y="102"/>
                    <a:pt x="144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42" y="40"/>
                    <a:pt x="75" y="59"/>
                  </a:cubicBezTo>
                  <a:cubicBezTo>
                    <a:pt x="91" y="69"/>
                    <a:pt x="108" y="79"/>
                    <a:pt x="120" y="87"/>
                  </a:cubicBezTo>
                  <a:cubicBezTo>
                    <a:pt x="127" y="90"/>
                    <a:pt x="132" y="93"/>
                    <a:pt x="137" y="95"/>
                  </a:cubicBezTo>
                  <a:cubicBezTo>
                    <a:pt x="139" y="97"/>
                    <a:pt x="140" y="97"/>
                    <a:pt x="142" y="98"/>
                  </a:cubicBezTo>
                  <a:cubicBezTo>
                    <a:pt x="142" y="98"/>
                    <a:pt x="143" y="99"/>
                    <a:pt x="143" y="99"/>
                  </a:cubicBezTo>
                  <a:cubicBezTo>
                    <a:pt x="144" y="99"/>
                    <a:pt x="144" y="99"/>
                    <a:pt x="145" y="99"/>
                  </a:cubicBezTo>
                  <a:cubicBezTo>
                    <a:pt x="145" y="99"/>
                    <a:pt x="145" y="99"/>
                    <a:pt x="145" y="99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97"/>
                    <a:pt x="146" y="97"/>
                    <a:pt x="146" y="97"/>
                  </a:cubicBezTo>
                  <a:cubicBezTo>
                    <a:pt x="146" y="96"/>
                    <a:pt x="145" y="96"/>
                    <a:pt x="145" y="96"/>
                  </a:cubicBezTo>
                  <a:cubicBezTo>
                    <a:pt x="144" y="94"/>
                    <a:pt x="140" y="92"/>
                    <a:pt x="136" y="89"/>
                  </a:cubicBezTo>
                  <a:cubicBezTo>
                    <a:pt x="105" y="69"/>
                    <a:pt x="13" y="14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3" y="16"/>
                    <a:pt x="14" y="17"/>
                  </a:cubicBezTo>
                  <a:cubicBezTo>
                    <a:pt x="24" y="22"/>
                    <a:pt x="57" y="42"/>
                    <a:pt x="89" y="60"/>
                  </a:cubicBezTo>
                  <a:cubicBezTo>
                    <a:pt x="104" y="70"/>
                    <a:pt x="119" y="79"/>
                    <a:pt x="130" y="85"/>
                  </a:cubicBezTo>
                  <a:cubicBezTo>
                    <a:pt x="136" y="89"/>
                    <a:pt x="141" y="91"/>
                    <a:pt x="144" y="93"/>
                  </a:cubicBezTo>
                  <a:cubicBezTo>
                    <a:pt x="147" y="95"/>
                    <a:pt x="149" y="96"/>
                    <a:pt x="149" y="96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48" y="93"/>
                    <a:pt x="144" y="90"/>
                  </a:cubicBezTo>
                  <a:cubicBezTo>
                    <a:pt x="131" y="83"/>
                    <a:pt x="97" y="63"/>
                    <a:pt x="67" y="44"/>
                  </a:cubicBezTo>
                  <a:cubicBezTo>
                    <a:pt x="52" y="35"/>
                    <a:pt x="38" y="26"/>
                    <a:pt x="27" y="19"/>
                  </a:cubicBezTo>
                  <a:cubicBezTo>
                    <a:pt x="22" y="16"/>
                    <a:pt x="18" y="13"/>
                    <a:pt x="15" y="11"/>
                  </a:cubicBezTo>
                  <a:cubicBezTo>
                    <a:pt x="13" y="10"/>
                    <a:pt x="12" y="9"/>
                    <a:pt x="12" y="8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5" y="95"/>
                    <a:pt x="156" y="94"/>
                    <a:pt x="156" y="94"/>
                  </a:cubicBezTo>
                  <a:cubicBezTo>
                    <a:pt x="157" y="93"/>
                    <a:pt x="157" y="93"/>
                    <a:pt x="156" y="9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1" y="3"/>
                    <a:pt x="13" y="4"/>
                  </a:cubicBezTo>
                  <a:cubicBezTo>
                    <a:pt x="19" y="6"/>
                    <a:pt x="31" y="13"/>
                    <a:pt x="46" y="22"/>
                  </a:cubicBezTo>
                  <a:cubicBezTo>
                    <a:pt x="69" y="35"/>
                    <a:pt x="98" y="53"/>
                    <a:pt x="121" y="67"/>
                  </a:cubicBezTo>
                  <a:cubicBezTo>
                    <a:pt x="133" y="75"/>
                    <a:pt x="143" y="81"/>
                    <a:pt x="151" y="86"/>
                  </a:cubicBezTo>
                  <a:cubicBezTo>
                    <a:pt x="158" y="90"/>
                    <a:pt x="162" y="93"/>
                    <a:pt x="162" y="93"/>
                  </a:cubicBezTo>
                  <a:cubicBezTo>
                    <a:pt x="163" y="93"/>
                    <a:pt x="163" y="93"/>
                    <a:pt x="163" y="93"/>
                  </a:cubicBezTo>
                  <a:cubicBezTo>
                    <a:pt x="164" y="93"/>
                    <a:pt x="164" y="93"/>
                    <a:pt x="164" y="93"/>
                  </a:cubicBezTo>
                  <a:cubicBezTo>
                    <a:pt x="164" y="92"/>
                    <a:pt x="164" y="92"/>
                    <a:pt x="164" y="92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3" y="90"/>
                    <a:pt x="163" y="90"/>
                    <a:pt x="162" y="90"/>
                  </a:cubicBezTo>
                  <a:cubicBezTo>
                    <a:pt x="158" y="86"/>
                    <a:pt x="144" y="78"/>
                    <a:pt x="131" y="70"/>
                  </a:cubicBezTo>
                  <a:cubicBezTo>
                    <a:pt x="119" y="62"/>
                    <a:pt x="107" y="56"/>
                    <a:pt x="107" y="56"/>
                  </a:cubicBezTo>
                  <a:cubicBezTo>
                    <a:pt x="106" y="55"/>
                    <a:pt x="106" y="55"/>
                    <a:pt x="105" y="56"/>
                  </a:cubicBezTo>
                  <a:cubicBezTo>
                    <a:pt x="105" y="57"/>
                    <a:pt x="105" y="57"/>
                    <a:pt x="106" y="58"/>
                  </a:cubicBezTo>
                  <a:cubicBezTo>
                    <a:pt x="106" y="58"/>
                    <a:pt x="109" y="60"/>
                    <a:pt x="115" y="63"/>
                  </a:cubicBezTo>
                  <a:cubicBezTo>
                    <a:pt x="123" y="68"/>
                    <a:pt x="134" y="75"/>
                    <a:pt x="144" y="81"/>
                  </a:cubicBezTo>
                  <a:cubicBezTo>
                    <a:pt x="149" y="84"/>
                    <a:pt x="154" y="87"/>
                    <a:pt x="157" y="89"/>
                  </a:cubicBezTo>
                  <a:cubicBezTo>
                    <a:pt x="159" y="90"/>
                    <a:pt x="160" y="91"/>
                    <a:pt x="161" y="92"/>
                  </a:cubicBezTo>
                  <a:cubicBezTo>
                    <a:pt x="161" y="92"/>
                    <a:pt x="162" y="92"/>
                    <a:pt x="162" y="92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2" y="91"/>
                    <a:pt x="162" y="91"/>
                    <a:pt x="162" y="91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2" y="91"/>
                    <a:pt x="162" y="91"/>
                    <a:pt x="162" y="91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28" y="68"/>
                    <a:pt x="91" y="46"/>
                  </a:cubicBezTo>
                  <a:cubicBezTo>
                    <a:pt x="72" y="35"/>
                    <a:pt x="54" y="23"/>
                    <a:pt x="39" y="15"/>
                  </a:cubicBezTo>
                  <a:cubicBezTo>
                    <a:pt x="31" y="11"/>
                    <a:pt x="25" y="7"/>
                    <a:pt x="20" y="4"/>
                  </a:cubicBezTo>
                  <a:cubicBezTo>
                    <a:pt x="17" y="3"/>
                    <a:pt x="15" y="2"/>
                    <a:pt x="14" y="2"/>
                  </a:cubicBezTo>
                  <a:cubicBezTo>
                    <a:pt x="12" y="1"/>
                    <a:pt x="11" y="0"/>
                    <a:pt x="10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3"/>
                    <a:pt x="9" y="3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9" y="6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9" y="9"/>
                  </a:cubicBezTo>
                  <a:cubicBezTo>
                    <a:pt x="9" y="9"/>
                    <a:pt x="10" y="10"/>
                    <a:pt x="11" y="11"/>
                  </a:cubicBezTo>
                  <a:cubicBezTo>
                    <a:pt x="16" y="15"/>
                    <a:pt x="27" y="22"/>
                    <a:pt x="40" y="31"/>
                  </a:cubicBezTo>
                  <a:cubicBezTo>
                    <a:pt x="82" y="57"/>
                    <a:pt x="149" y="96"/>
                    <a:pt x="149" y="96"/>
                  </a:cubicBezTo>
                  <a:cubicBezTo>
                    <a:pt x="149" y="96"/>
                    <a:pt x="150" y="96"/>
                    <a:pt x="151" y="96"/>
                  </a:cubicBezTo>
                  <a:cubicBezTo>
                    <a:pt x="151" y="95"/>
                    <a:pt x="151" y="94"/>
                    <a:pt x="150" y="94"/>
                  </a:cubicBezTo>
                  <a:cubicBezTo>
                    <a:pt x="150" y="94"/>
                    <a:pt x="116" y="74"/>
                    <a:pt x="82" y="54"/>
                  </a:cubicBezTo>
                  <a:cubicBezTo>
                    <a:pt x="65" y="44"/>
                    <a:pt x="48" y="34"/>
                    <a:pt x="35" y="26"/>
                  </a:cubicBezTo>
                  <a:cubicBezTo>
                    <a:pt x="29" y="23"/>
                    <a:pt x="24" y="19"/>
                    <a:pt x="20" y="17"/>
                  </a:cubicBezTo>
                  <a:cubicBezTo>
                    <a:pt x="18" y="16"/>
                    <a:pt x="16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5"/>
                    <a:pt x="11" y="16"/>
                    <a:pt x="12" y="16"/>
                  </a:cubicBezTo>
                  <a:cubicBezTo>
                    <a:pt x="12" y="16"/>
                    <a:pt x="14" y="17"/>
                    <a:pt x="18" y="19"/>
                  </a:cubicBezTo>
                  <a:cubicBezTo>
                    <a:pt x="30" y="27"/>
                    <a:pt x="62" y="46"/>
                    <a:pt x="91" y="64"/>
                  </a:cubicBezTo>
                  <a:cubicBezTo>
                    <a:pt x="105" y="72"/>
                    <a:pt x="118" y="81"/>
                    <a:pt x="128" y="87"/>
                  </a:cubicBezTo>
                  <a:cubicBezTo>
                    <a:pt x="133" y="90"/>
                    <a:pt x="137" y="93"/>
                    <a:pt x="140" y="95"/>
                  </a:cubicBezTo>
                  <a:cubicBezTo>
                    <a:pt x="141" y="96"/>
                    <a:pt x="142" y="97"/>
                    <a:pt x="143" y="97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6"/>
                    <a:pt x="144" y="96"/>
                    <a:pt x="142" y="96"/>
                  </a:cubicBezTo>
                  <a:cubicBezTo>
                    <a:pt x="137" y="93"/>
                    <a:pt x="126" y="87"/>
                    <a:pt x="113" y="79"/>
                  </a:cubicBezTo>
                  <a:cubicBezTo>
                    <a:pt x="93" y="68"/>
                    <a:pt x="68" y="52"/>
                    <a:pt x="48" y="40"/>
                  </a:cubicBezTo>
                  <a:cubicBezTo>
                    <a:pt x="37" y="34"/>
                    <a:pt x="28" y="28"/>
                    <a:pt x="22" y="24"/>
                  </a:cubicBezTo>
                  <a:cubicBezTo>
                    <a:pt x="16" y="20"/>
                    <a:pt x="12" y="18"/>
                    <a:pt x="12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42" y="102"/>
                    <a:pt x="142" y="102"/>
                    <a:pt x="142" y="102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2" y="100"/>
                    <a:pt x="142" y="100"/>
                    <a:pt x="142" y="101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2" y="100"/>
                    <a:pt x="139" y="98"/>
                    <a:pt x="134" y="96"/>
                  </a:cubicBezTo>
                  <a:cubicBezTo>
                    <a:pt x="119" y="87"/>
                    <a:pt x="88" y="68"/>
                    <a:pt x="60" y="52"/>
                  </a:cubicBezTo>
                  <a:cubicBezTo>
                    <a:pt x="47" y="43"/>
                    <a:pt x="34" y="35"/>
                    <a:pt x="24" y="30"/>
                  </a:cubicBezTo>
                  <a:cubicBezTo>
                    <a:pt x="15" y="24"/>
                    <a:pt x="9" y="20"/>
                    <a:pt x="9" y="20"/>
                  </a:cubicBezTo>
                  <a:cubicBezTo>
                    <a:pt x="8" y="20"/>
                    <a:pt x="8" y="20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9" y="24"/>
                    <a:pt x="12" y="26"/>
                    <a:pt x="17" y="29"/>
                  </a:cubicBezTo>
                  <a:cubicBezTo>
                    <a:pt x="32" y="38"/>
                    <a:pt x="63" y="56"/>
                    <a:pt x="90" y="73"/>
                  </a:cubicBezTo>
                  <a:cubicBezTo>
                    <a:pt x="104" y="81"/>
                    <a:pt x="117" y="89"/>
                    <a:pt x="126" y="95"/>
                  </a:cubicBezTo>
                  <a:cubicBezTo>
                    <a:pt x="131" y="98"/>
                    <a:pt x="134" y="100"/>
                    <a:pt x="137" y="102"/>
                  </a:cubicBezTo>
                  <a:cubicBezTo>
                    <a:pt x="138" y="103"/>
                    <a:pt x="139" y="104"/>
                    <a:pt x="140" y="104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2" y="104"/>
                    <a:pt x="142" y="104"/>
                    <a:pt x="142" y="104"/>
                  </a:cubicBezTo>
                  <a:cubicBezTo>
                    <a:pt x="142" y="104"/>
                    <a:pt x="142" y="104"/>
                    <a:pt x="142" y="104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2" y="104"/>
                    <a:pt x="142" y="104"/>
                    <a:pt x="142" y="104"/>
                  </a:cubicBezTo>
                  <a:cubicBezTo>
                    <a:pt x="142" y="104"/>
                    <a:pt x="142" y="104"/>
                    <a:pt x="142" y="104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0" y="104"/>
                    <a:pt x="137" y="102"/>
                    <a:pt x="133" y="100"/>
                  </a:cubicBezTo>
                  <a:cubicBezTo>
                    <a:pt x="117" y="91"/>
                    <a:pt x="85" y="72"/>
                    <a:pt x="57" y="55"/>
                  </a:cubicBezTo>
                  <a:cubicBezTo>
                    <a:pt x="43" y="47"/>
                    <a:pt x="30" y="39"/>
                    <a:pt x="20" y="33"/>
                  </a:cubicBezTo>
                  <a:cubicBezTo>
                    <a:pt x="15" y="30"/>
                    <a:pt x="11" y="27"/>
                    <a:pt x="9" y="26"/>
                  </a:cubicBezTo>
                  <a:cubicBezTo>
                    <a:pt x="6" y="24"/>
                    <a:pt x="5" y="23"/>
                    <a:pt x="5" y="23"/>
                  </a:cubicBezTo>
                  <a:cubicBezTo>
                    <a:pt x="4" y="23"/>
                    <a:pt x="3" y="23"/>
                    <a:pt x="3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4" y="26"/>
                    <a:pt x="5" y="27"/>
                    <a:pt x="6" y="28"/>
                  </a:cubicBezTo>
                  <a:cubicBezTo>
                    <a:pt x="17" y="36"/>
                    <a:pt x="50" y="56"/>
                    <a:pt x="81" y="74"/>
                  </a:cubicBezTo>
                  <a:cubicBezTo>
                    <a:pt x="96" y="83"/>
                    <a:pt x="111" y="92"/>
                    <a:pt x="122" y="98"/>
                  </a:cubicBezTo>
                  <a:cubicBezTo>
                    <a:pt x="127" y="102"/>
                    <a:pt x="132" y="104"/>
                    <a:pt x="135" y="106"/>
                  </a:cubicBezTo>
                  <a:cubicBezTo>
                    <a:pt x="137" y="108"/>
                    <a:pt x="138" y="108"/>
                    <a:pt x="139" y="109"/>
                  </a:cubicBezTo>
                  <a:cubicBezTo>
                    <a:pt x="139" y="109"/>
                    <a:pt x="139" y="110"/>
                    <a:pt x="139" y="11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1" y="110"/>
                    <a:pt x="141" y="110"/>
                    <a:pt x="141" y="110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0" y="108"/>
                    <a:pt x="139" y="108"/>
                    <a:pt x="138" y="107"/>
                  </a:cubicBezTo>
                  <a:cubicBezTo>
                    <a:pt x="128" y="102"/>
                    <a:pt x="95" y="82"/>
                    <a:pt x="64" y="63"/>
                  </a:cubicBezTo>
                  <a:cubicBezTo>
                    <a:pt x="48" y="54"/>
                    <a:pt x="33" y="45"/>
                    <a:pt x="22" y="38"/>
                  </a:cubicBezTo>
                  <a:cubicBezTo>
                    <a:pt x="16" y="34"/>
                    <a:pt x="11" y="32"/>
                    <a:pt x="8" y="30"/>
                  </a:cubicBezTo>
                  <a:cubicBezTo>
                    <a:pt x="6" y="29"/>
                    <a:pt x="5" y="28"/>
                    <a:pt x="4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8"/>
                    <a:pt x="0" y="28"/>
                    <a:pt x="1" y="2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40" y="112"/>
                    <a:pt x="140" y="112"/>
                    <a:pt x="140" y="112"/>
                  </a:cubicBezTo>
                  <a:cubicBezTo>
                    <a:pt x="140" y="112"/>
                    <a:pt x="132" y="108"/>
                    <a:pt x="123" y="104"/>
                  </a:cubicBezTo>
                  <a:cubicBezTo>
                    <a:pt x="119" y="102"/>
                    <a:pt x="115" y="100"/>
                    <a:pt x="112" y="98"/>
                  </a:cubicBezTo>
                  <a:cubicBezTo>
                    <a:pt x="110" y="97"/>
                    <a:pt x="109" y="97"/>
                    <a:pt x="108" y="96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5" y="98"/>
                    <a:pt x="105" y="98"/>
                    <a:pt x="105" y="98"/>
                  </a:cubicBezTo>
                  <a:cubicBezTo>
                    <a:pt x="105" y="98"/>
                    <a:pt x="107" y="99"/>
                    <a:pt x="109" y="100"/>
                  </a:cubicBezTo>
                  <a:cubicBezTo>
                    <a:pt x="113" y="103"/>
                    <a:pt x="119" y="106"/>
                    <a:pt x="124" y="109"/>
                  </a:cubicBezTo>
                  <a:cubicBezTo>
                    <a:pt x="127" y="111"/>
                    <a:pt x="129" y="112"/>
                    <a:pt x="131" y="113"/>
                  </a:cubicBezTo>
                  <a:cubicBezTo>
                    <a:pt x="132" y="114"/>
                    <a:pt x="132" y="114"/>
                    <a:pt x="133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7" y="102"/>
                    <a:pt x="106" y="102"/>
                    <a:pt x="106" y="103"/>
                  </a:cubicBezTo>
                  <a:cubicBezTo>
                    <a:pt x="105" y="103"/>
                    <a:pt x="106" y="104"/>
                    <a:pt x="106" y="104"/>
                  </a:cubicBezTo>
                  <a:cubicBezTo>
                    <a:pt x="106" y="104"/>
                    <a:pt x="111" y="107"/>
                    <a:pt x="116" y="110"/>
                  </a:cubicBezTo>
                  <a:cubicBezTo>
                    <a:pt x="118" y="111"/>
                    <a:pt x="120" y="113"/>
                    <a:pt x="122" y="114"/>
                  </a:cubicBezTo>
                  <a:cubicBezTo>
                    <a:pt x="123" y="114"/>
                    <a:pt x="124" y="115"/>
                    <a:pt x="124" y="115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5" y="116"/>
                    <a:pt x="125" y="116"/>
                    <a:pt x="125" y="116"/>
                  </a:cubicBezTo>
                  <a:cubicBezTo>
                    <a:pt x="126" y="115"/>
                    <a:pt x="126" y="115"/>
                    <a:pt x="126" y="115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5" y="115"/>
                    <a:pt x="125" y="115"/>
                    <a:pt x="125" y="116"/>
                  </a:cubicBezTo>
                  <a:cubicBezTo>
                    <a:pt x="126" y="115"/>
                    <a:pt x="126" y="115"/>
                    <a:pt x="126" y="115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6" y="115"/>
                    <a:pt x="126" y="115"/>
                    <a:pt x="126" y="115"/>
                  </a:cubicBezTo>
                  <a:cubicBezTo>
                    <a:pt x="125" y="114"/>
                    <a:pt x="125" y="114"/>
                    <a:pt x="125" y="114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6" y="115"/>
                    <a:pt x="126" y="115"/>
                    <a:pt x="126" y="115"/>
                  </a:cubicBezTo>
                  <a:cubicBezTo>
                    <a:pt x="125" y="114"/>
                    <a:pt x="125" y="114"/>
                    <a:pt x="125" y="114"/>
                  </a:cubicBezTo>
                  <a:cubicBezTo>
                    <a:pt x="126" y="115"/>
                    <a:pt x="126" y="115"/>
                    <a:pt x="126" y="115"/>
                  </a:cubicBezTo>
                  <a:cubicBezTo>
                    <a:pt x="126" y="114"/>
                    <a:pt x="126" y="114"/>
                    <a:pt x="126" y="114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08" y="108"/>
                    <a:pt x="107" y="108"/>
                    <a:pt x="107" y="109"/>
                  </a:cubicBezTo>
                  <a:cubicBezTo>
                    <a:pt x="107" y="109"/>
                    <a:pt x="107" y="110"/>
                    <a:pt x="108" y="110"/>
                  </a:cubicBezTo>
                  <a:cubicBezTo>
                    <a:pt x="112" y="113"/>
                    <a:pt x="112" y="113"/>
                    <a:pt x="112" y="113"/>
                  </a:cubicBezTo>
                  <a:cubicBezTo>
                    <a:pt x="110" y="113"/>
                    <a:pt x="110" y="113"/>
                    <a:pt x="110" y="113"/>
                  </a:cubicBezTo>
                  <a:cubicBezTo>
                    <a:pt x="110" y="113"/>
                    <a:pt x="109" y="113"/>
                    <a:pt x="109" y="114"/>
                  </a:cubicBezTo>
                  <a:cubicBezTo>
                    <a:pt x="109" y="114"/>
                    <a:pt x="109" y="115"/>
                    <a:pt x="110" y="115"/>
                  </a:cubicBezTo>
                  <a:cubicBezTo>
                    <a:pt x="110" y="116"/>
                    <a:pt x="110" y="116"/>
                    <a:pt x="110" y="116"/>
                  </a:cubicBezTo>
                  <a:cubicBezTo>
                    <a:pt x="111" y="116"/>
                    <a:pt x="112" y="116"/>
                    <a:pt x="112" y="115"/>
                  </a:cubicBezTo>
                  <a:cubicBezTo>
                    <a:pt x="112" y="115"/>
                    <a:pt x="112" y="114"/>
                    <a:pt x="112" y="1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4"/>
            <p:cNvSpPr/>
            <p:nvPr/>
          </p:nvSpPr>
          <p:spPr bwMode="auto">
            <a:xfrm>
              <a:off x="4789488" y="1208088"/>
              <a:ext cx="39688" cy="33338"/>
            </a:xfrm>
            <a:custGeom>
              <a:avLst/>
              <a:gdLst>
                <a:gd name="T0" fmla="*/ 13 w 26"/>
                <a:gd name="T1" fmla="*/ 18 h 21"/>
                <a:gd name="T2" fmla="*/ 12 w 26"/>
                <a:gd name="T3" fmla="*/ 18 h 21"/>
                <a:gd name="T4" fmla="*/ 12 w 26"/>
                <a:gd name="T5" fmla="*/ 19 h 21"/>
                <a:gd name="T6" fmla="*/ 12 w 26"/>
                <a:gd name="T7" fmla="*/ 20 h 21"/>
                <a:gd name="T8" fmla="*/ 19 w 26"/>
                <a:gd name="T9" fmla="*/ 18 h 21"/>
                <a:gd name="T10" fmla="*/ 20 w 26"/>
                <a:gd name="T11" fmla="*/ 17 h 21"/>
                <a:gd name="T12" fmla="*/ 19 w 26"/>
                <a:gd name="T13" fmla="*/ 16 h 21"/>
                <a:gd name="T14" fmla="*/ 6 w 26"/>
                <a:gd name="T15" fmla="*/ 8 h 21"/>
                <a:gd name="T16" fmla="*/ 5 w 26"/>
                <a:gd name="T17" fmla="*/ 9 h 21"/>
                <a:gd name="T18" fmla="*/ 6 w 26"/>
                <a:gd name="T19" fmla="*/ 9 h 21"/>
                <a:gd name="T20" fmla="*/ 5 w 26"/>
                <a:gd name="T21" fmla="*/ 9 h 21"/>
                <a:gd name="T22" fmla="*/ 5 w 26"/>
                <a:gd name="T23" fmla="*/ 10 h 21"/>
                <a:gd name="T24" fmla="*/ 6 w 26"/>
                <a:gd name="T25" fmla="*/ 9 h 21"/>
                <a:gd name="T26" fmla="*/ 5 w 26"/>
                <a:gd name="T27" fmla="*/ 9 h 21"/>
                <a:gd name="T28" fmla="*/ 5 w 26"/>
                <a:gd name="T29" fmla="*/ 10 h 21"/>
                <a:gd name="T30" fmla="*/ 5 w 26"/>
                <a:gd name="T31" fmla="*/ 9 h 21"/>
                <a:gd name="T32" fmla="*/ 5 w 26"/>
                <a:gd name="T33" fmla="*/ 10 h 21"/>
                <a:gd name="T34" fmla="*/ 5 w 26"/>
                <a:gd name="T35" fmla="*/ 10 h 21"/>
                <a:gd name="T36" fmla="*/ 5 w 26"/>
                <a:gd name="T37" fmla="*/ 9 h 21"/>
                <a:gd name="T38" fmla="*/ 5 w 26"/>
                <a:gd name="T39" fmla="*/ 10 h 21"/>
                <a:gd name="T40" fmla="*/ 5 w 26"/>
                <a:gd name="T41" fmla="*/ 9 h 21"/>
                <a:gd name="T42" fmla="*/ 5 w 26"/>
                <a:gd name="T43" fmla="*/ 10 h 21"/>
                <a:gd name="T44" fmla="*/ 5 w 26"/>
                <a:gd name="T45" fmla="*/ 10 h 21"/>
                <a:gd name="T46" fmla="*/ 5 w 26"/>
                <a:gd name="T47" fmla="*/ 9 h 21"/>
                <a:gd name="T48" fmla="*/ 5 w 26"/>
                <a:gd name="T49" fmla="*/ 10 h 21"/>
                <a:gd name="T50" fmla="*/ 6 w 26"/>
                <a:gd name="T51" fmla="*/ 10 h 21"/>
                <a:gd name="T52" fmla="*/ 17 w 26"/>
                <a:gd name="T53" fmla="*/ 14 h 21"/>
                <a:gd name="T54" fmla="*/ 24 w 26"/>
                <a:gd name="T55" fmla="*/ 17 h 21"/>
                <a:gd name="T56" fmla="*/ 25 w 26"/>
                <a:gd name="T57" fmla="*/ 16 h 21"/>
                <a:gd name="T58" fmla="*/ 25 w 26"/>
                <a:gd name="T59" fmla="*/ 15 h 21"/>
                <a:gd name="T60" fmla="*/ 2 w 26"/>
                <a:gd name="T61" fmla="*/ 0 h 21"/>
                <a:gd name="T62" fmla="*/ 0 w 26"/>
                <a:gd name="T63" fmla="*/ 1 h 21"/>
                <a:gd name="T64" fmla="*/ 1 w 26"/>
                <a:gd name="T65" fmla="*/ 2 h 21"/>
                <a:gd name="T66" fmla="*/ 24 w 26"/>
                <a:gd name="T67" fmla="*/ 17 h 21"/>
                <a:gd name="T68" fmla="*/ 24 w 26"/>
                <a:gd name="T69" fmla="*/ 16 h 21"/>
                <a:gd name="T70" fmla="*/ 25 w 26"/>
                <a:gd name="T71" fmla="*/ 15 h 21"/>
                <a:gd name="T72" fmla="*/ 16 w 26"/>
                <a:gd name="T73" fmla="*/ 11 h 21"/>
                <a:gd name="T74" fmla="*/ 9 w 26"/>
                <a:gd name="T75" fmla="*/ 9 h 21"/>
                <a:gd name="T76" fmla="*/ 7 w 26"/>
                <a:gd name="T77" fmla="*/ 8 h 21"/>
                <a:gd name="T78" fmla="*/ 6 w 26"/>
                <a:gd name="T79" fmla="*/ 7 h 21"/>
                <a:gd name="T80" fmla="*/ 5 w 26"/>
                <a:gd name="T81" fmla="*/ 7 h 21"/>
                <a:gd name="T82" fmla="*/ 5 w 26"/>
                <a:gd name="T83" fmla="*/ 7 h 21"/>
                <a:gd name="T84" fmla="*/ 4 w 26"/>
                <a:gd name="T85" fmla="*/ 8 h 21"/>
                <a:gd name="T86" fmla="*/ 4 w 26"/>
                <a:gd name="T87" fmla="*/ 10 h 21"/>
                <a:gd name="T88" fmla="*/ 15 w 26"/>
                <a:gd name="T89" fmla="*/ 16 h 21"/>
                <a:gd name="T90" fmla="*/ 11 w 26"/>
                <a:gd name="T91" fmla="*/ 17 h 21"/>
                <a:gd name="T92" fmla="*/ 10 w 26"/>
                <a:gd name="T93" fmla="*/ 18 h 21"/>
                <a:gd name="T94" fmla="*/ 11 w 26"/>
                <a:gd name="T95" fmla="*/ 20 h 21"/>
                <a:gd name="T96" fmla="*/ 12 w 26"/>
                <a:gd name="T97" fmla="*/ 20 h 21"/>
                <a:gd name="T98" fmla="*/ 14 w 26"/>
                <a:gd name="T99" fmla="*/ 20 h 21"/>
                <a:gd name="T100" fmla="*/ 13 w 26"/>
                <a:gd name="T101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" h="21">
                  <a:moveTo>
                    <a:pt x="13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20" y="18"/>
                    <a:pt x="20" y="17"/>
                  </a:cubicBezTo>
                  <a:cubicBezTo>
                    <a:pt x="20" y="17"/>
                    <a:pt x="19" y="16"/>
                    <a:pt x="19" y="1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6" y="10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8" y="11"/>
                    <a:pt x="13" y="13"/>
                    <a:pt x="17" y="14"/>
                  </a:cubicBezTo>
                  <a:cubicBezTo>
                    <a:pt x="21" y="16"/>
                    <a:pt x="24" y="17"/>
                    <a:pt x="24" y="17"/>
                  </a:cubicBezTo>
                  <a:cubicBezTo>
                    <a:pt x="24" y="17"/>
                    <a:pt x="25" y="17"/>
                    <a:pt x="25" y="16"/>
                  </a:cubicBezTo>
                  <a:cubicBezTo>
                    <a:pt x="26" y="16"/>
                    <a:pt x="26" y="15"/>
                    <a:pt x="25" y="1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0" y="13"/>
                    <a:pt x="16" y="11"/>
                  </a:cubicBezTo>
                  <a:cubicBezTo>
                    <a:pt x="13" y="10"/>
                    <a:pt x="11" y="9"/>
                    <a:pt x="9" y="9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8"/>
                    <a:pt x="4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0" y="18"/>
                    <a:pt x="10" y="18"/>
                  </a:cubicBezTo>
                  <a:cubicBezTo>
                    <a:pt x="10" y="19"/>
                    <a:pt x="10" y="19"/>
                    <a:pt x="11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0"/>
                    <a:pt x="14" y="20"/>
                  </a:cubicBezTo>
                  <a:cubicBezTo>
                    <a:pt x="14" y="19"/>
                    <a:pt x="14" y="19"/>
                    <a:pt x="13" y="1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5"/>
            <p:cNvSpPr/>
            <p:nvPr/>
          </p:nvSpPr>
          <p:spPr bwMode="auto">
            <a:xfrm>
              <a:off x="4840288" y="1238250"/>
              <a:ext cx="92075" cy="71438"/>
            </a:xfrm>
            <a:custGeom>
              <a:avLst/>
              <a:gdLst>
                <a:gd name="T0" fmla="*/ 37 w 59"/>
                <a:gd name="T1" fmla="*/ 45 h 45"/>
                <a:gd name="T2" fmla="*/ 10 w 59"/>
                <a:gd name="T3" fmla="*/ 25 h 45"/>
                <a:gd name="T4" fmla="*/ 9 w 59"/>
                <a:gd name="T5" fmla="*/ 26 h 45"/>
                <a:gd name="T6" fmla="*/ 9 w 59"/>
                <a:gd name="T7" fmla="*/ 26 h 45"/>
                <a:gd name="T8" fmla="*/ 9 w 59"/>
                <a:gd name="T9" fmla="*/ 27 h 45"/>
                <a:gd name="T10" fmla="*/ 9 w 59"/>
                <a:gd name="T11" fmla="*/ 27 h 45"/>
                <a:gd name="T12" fmla="*/ 9 w 59"/>
                <a:gd name="T13" fmla="*/ 27 h 45"/>
                <a:gd name="T14" fmla="*/ 11 w 59"/>
                <a:gd name="T15" fmla="*/ 28 h 45"/>
                <a:gd name="T16" fmla="*/ 41 w 59"/>
                <a:gd name="T17" fmla="*/ 41 h 45"/>
                <a:gd name="T18" fmla="*/ 42 w 59"/>
                <a:gd name="T19" fmla="*/ 38 h 45"/>
                <a:gd name="T20" fmla="*/ 30 w 59"/>
                <a:gd name="T21" fmla="*/ 28 h 45"/>
                <a:gd name="T22" fmla="*/ 48 w 59"/>
                <a:gd name="T23" fmla="*/ 35 h 45"/>
                <a:gd name="T24" fmla="*/ 40 w 59"/>
                <a:gd name="T25" fmla="*/ 28 h 45"/>
                <a:gd name="T26" fmla="*/ 12 w 59"/>
                <a:gd name="T27" fmla="*/ 14 h 45"/>
                <a:gd name="T28" fmla="*/ 55 w 59"/>
                <a:gd name="T29" fmla="*/ 37 h 45"/>
                <a:gd name="T30" fmla="*/ 58 w 59"/>
                <a:gd name="T31" fmla="*/ 38 h 45"/>
                <a:gd name="T32" fmla="*/ 59 w 59"/>
                <a:gd name="T33" fmla="*/ 37 h 45"/>
                <a:gd name="T34" fmla="*/ 58 w 59"/>
                <a:gd name="T35" fmla="*/ 35 h 45"/>
                <a:gd name="T36" fmla="*/ 8 w 59"/>
                <a:gd name="T37" fmla="*/ 4 h 45"/>
                <a:gd name="T38" fmla="*/ 2 w 59"/>
                <a:gd name="T39" fmla="*/ 0 h 45"/>
                <a:gd name="T40" fmla="*/ 2 w 59"/>
                <a:gd name="T41" fmla="*/ 0 h 45"/>
                <a:gd name="T42" fmla="*/ 2 w 59"/>
                <a:gd name="T43" fmla="*/ 0 h 45"/>
                <a:gd name="T44" fmla="*/ 2 w 59"/>
                <a:gd name="T45" fmla="*/ 0 h 45"/>
                <a:gd name="T46" fmla="*/ 1 w 59"/>
                <a:gd name="T47" fmla="*/ 1 h 45"/>
                <a:gd name="T48" fmla="*/ 1 w 59"/>
                <a:gd name="T49" fmla="*/ 1 h 45"/>
                <a:gd name="T50" fmla="*/ 0 w 59"/>
                <a:gd name="T51" fmla="*/ 1 h 45"/>
                <a:gd name="T52" fmla="*/ 1 w 59"/>
                <a:gd name="T53" fmla="*/ 3 h 45"/>
                <a:gd name="T54" fmla="*/ 55 w 59"/>
                <a:gd name="T55" fmla="*/ 36 h 45"/>
                <a:gd name="T56" fmla="*/ 57 w 59"/>
                <a:gd name="T57" fmla="*/ 37 h 45"/>
                <a:gd name="T58" fmla="*/ 57 w 59"/>
                <a:gd name="T59" fmla="*/ 37 h 45"/>
                <a:gd name="T60" fmla="*/ 58 w 59"/>
                <a:gd name="T61" fmla="*/ 36 h 45"/>
                <a:gd name="T62" fmla="*/ 58 w 59"/>
                <a:gd name="T63" fmla="*/ 36 h 45"/>
                <a:gd name="T64" fmla="*/ 57 w 59"/>
                <a:gd name="T65" fmla="*/ 36 h 45"/>
                <a:gd name="T66" fmla="*/ 57 w 59"/>
                <a:gd name="T67" fmla="*/ 36 h 45"/>
                <a:gd name="T68" fmla="*/ 58 w 59"/>
                <a:gd name="T69" fmla="*/ 36 h 45"/>
                <a:gd name="T70" fmla="*/ 58 w 59"/>
                <a:gd name="T71" fmla="*/ 36 h 45"/>
                <a:gd name="T72" fmla="*/ 58 w 59"/>
                <a:gd name="T73" fmla="*/ 35 h 45"/>
                <a:gd name="T74" fmla="*/ 58 w 59"/>
                <a:gd name="T75" fmla="*/ 35 h 45"/>
                <a:gd name="T76" fmla="*/ 19 w 59"/>
                <a:gd name="T77" fmla="*/ 15 h 45"/>
                <a:gd name="T78" fmla="*/ 12 w 59"/>
                <a:gd name="T79" fmla="*/ 14 h 45"/>
                <a:gd name="T80" fmla="*/ 43 w 59"/>
                <a:gd name="T81" fmla="*/ 33 h 45"/>
                <a:gd name="T82" fmla="*/ 46 w 59"/>
                <a:gd name="T83" fmla="*/ 35 h 45"/>
                <a:gd name="T84" fmla="*/ 46 w 59"/>
                <a:gd name="T85" fmla="*/ 35 h 45"/>
                <a:gd name="T86" fmla="*/ 47 w 59"/>
                <a:gd name="T87" fmla="*/ 35 h 45"/>
                <a:gd name="T88" fmla="*/ 47 w 59"/>
                <a:gd name="T89" fmla="*/ 35 h 45"/>
                <a:gd name="T90" fmla="*/ 46 w 59"/>
                <a:gd name="T91" fmla="*/ 34 h 45"/>
                <a:gd name="T92" fmla="*/ 46 w 59"/>
                <a:gd name="T93" fmla="*/ 34 h 45"/>
                <a:gd name="T94" fmla="*/ 13 w 59"/>
                <a:gd name="T95" fmla="*/ 17 h 45"/>
                <a:gd name="T96" fmla="*/ 24 w 59"/>
                <a:gd name="T97" fmla="*/ 27 h 45"/>
                <a:gd name="T98" fmla="*/ 11 w 59"/>
                <a:gd name="T99" fmla="*/ 24 h 45"/>
                <a:gd name="T100" fmla="*/ 41 w 59"/>
                <a:gd name="T101" fmla="*/ 39 h 45"/>
                <a:gd name="T102" fmla="*/ 11 w 59"/>
                <a:gd name="T103" fmla="*/ 25 h 45"/>
                <a:gd name="T104" fmla="*/ 9 w 59"/>
                <a:gd name="T105" fmla="*/ 25 h 45"/>
                <a:gd name="T106" fmla="*/ 22 w 59"/>
                <a:gd name="T107" fmla="*/ 36 h 45"/>
                <a:gd name="T108" fmla="*/ 8 w 59"/>
                <a:gd name="T109" fmla="*/ 32 h 45"/>
                <a:gd name="T110" fmla="*/ 30 w 59"/>
                <a:gd name="T111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9" h="45">
                  <a:moveTo>
                    <a:pt x="30" y="43"/>
                  </a:moveTo>
                  <a:cubicBezTo>
                    <a:pt x="24" y="39"/>
                    <a:pt x="24" y="39"/>
                    <a:pt x="24" y="39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8" y="45"/>
                    <a:pt x="38" y="44"/>
                  </a:cubicBezTo>
                  <a:cubicBezTo>
                    <a:pt x="39" y="44"/>
                    <a:pt x="39" y="43"/>
                    <a:pt x="38" y="4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10" y="27"/>
                    <a:pt x="11" y="28"/>
                  </a:cubicBezTo>
                  <a:cubicBezTo>
                    <a:pt x="14" y="29"/>
                    <a:pt x="22" y="33"/>
                    <a:pt x="28" y="36"/>
                  </a:cubicBezTo>
                  <a:cubicBezTo>
                    <a:pt x="34" y="39"/>
                    <a:pt x="40" y="42"/>
                    <a:pt x="40" y="42"/>
                  </a:cubicBezTo>
                  <a:cubicBezTo>
                    <a:pt x="40" y="42"/>
                    <a:pt x="41" y="42"/>
                    <a:pt x="41" y="41"/>
                  </a:cubicBezTo>
                  <a:cubicBezTo>
                    <a:pt x="42" y="41"/>
                    <a:pt x="41" y="40"/>
                    <a:pt x="41" y="40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9"/>
                    <a:pt x="43" y="38"/>
                    <a:pt x="43" y="38"/>
                  </a:cubicBezTo>
                  <a:cubicBezTo>
                    <a:pt x="44" y="37"/>
                    <a:pt x="43" y="36"/>
                    <a:pt x="43" y="36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7" y="36"/>
                    <a:pt x="48" y="36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33"/>
                    <a:pt x="48" y="33"/>
                    <a:pt x="47" y="33"/>
                  </a:cubicBezTo>
                  <a:cubicBezTo>
                    <a:pt x="46" y="32"/>
                    <a:pt x="43" y="30"/>
                    <a:pt x="40" y="28"/>
                  </a:cubicBezTo>
                  <a:cubicBezTo>
                    <a:pt x="30" y="2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23" y="20"/>
                    <a:pt x="34" y="26"/>
                  </a:cubicBezTo>
                  <a:cubicBezTo>
                    <a:pt x="39" y="29"/>
                    <a:pt x="45" y="32"/>
                    <a:pt x="49" y="34"/>
                  </a:cubicBezTo>
                  <a:cubicBezTo>
                    <a:pt x="51" y="35"/>
                    <a:pt x="53" y="36"/>
                    <a:pt x="55" y="37"/>
                  </a:cubicBezTo>
                  <a:cubicBezTo>
                    <a:pt x="55" y="37"/>
                    <a:pt x="56" y="37"/>
                    <a:pt x="56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4"/>
                    <a:pt x="56" y="34"/>
                    <a:pt x="54" y="32"/>
                  </a:cubicBezTo>
                  <a:cubicBezTo>
                    <a:pt x="48" y="28"/>
                    <a:pt x="35" y="20"/>
                    <a:pt x="23" y="13"/>
                  </a:cubicBezTo>
                  <a:cubicBezTo>
                    <a:pt x="18" y="10"/>
                    <a:pt x="12" y="6"/>
                    <a:pt x="8" y="4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17" y="12"/>
                    <a:pt x="31" y="21"/>
                  </a:cubicBezTo>
                  <a:cubicBezTo>
                    <a:pt x="37" y="25"/>
                    <a:pt x="44" y="29"/>
                    <a:pt x="49" y="32"/>
                  </a:cubicBezTo>
                  <a:cubicBezTo>
                    <a:pt x="51" y="33"/>
                    <a:pt x="53" y="35"/>
                    <a:pt x="55" y="36"/>
                  </a:cubicBezTo>
                  <a:cubicBezTo>
                    <a:pt x="56" y="36"/>
                    <a:pt x="56" y="37"/>
                    <a:pt x="56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5"/>
                    <a:pt x="57" y="35"/>
                    <a:pt x="55" y="34"/>
                  </a:cubicBezTo>
                  <a:cubicBezTo>
                    <a:pt x="50" y="32"/>
                    <a:pt x="40" y="26"/>
                    <a:pt x="31" y="21"/>
                  </a:cubicBezTo>
                  <a:cubicBezTo>
                    <a:pt x="26" y="19"/>
                    <a:pt x="22" y="17"/>
                    <a:pt x="19" y="15"/>
                  </a:cubicBezTo>
                  <a:cubicBezTo>
                    <a:pt x="15" y="13"/>
                    <a:pt x="13" y="12"/>
                    <a:pt x="13" y="12"/>
                  </a:cubicBezTo>
                  <a:cubicBezTo>
                    <a:pt x="13" y="12"/>
                    <a:pt x="12" y="12"/>
                    <a:pt x="12" y="13"/>
                  </a:cubicBezTo>
                  <a:cubicBezTo>
                    <a:pt x="11" y="13"/>
                    <a:pt x="12" y="14"/>
                    <a:pt x="12" y="14"/>
                  </a:cubicBezTo>
                  <a:cubicBezTo>
                    <a:pt x="12" y="14"/>
                    <a:pt x="14" y="16"/>
                    <a:pt x="18" y="18"/>
                  </a:cubicBezTo>
                  <a:cubicBezTo>
                    <a:pt x="22" y="20"/>
                    <a:pt x="30" y="25"/>
                    <a:pt x="36" y="28"/>
                  </a:cubicBezTo>
                  <a:cubicBezTo>
                    <a:pt x="39" y="30"/>
                    <a:pt x="41" y="32"/>
                    <a:pt x="43" y="33"/>
                  </a:cubicBezTo>
                  <a:cubicBezTo>
                    <a:pt x="44" y="34"/>
                    <a:pt x="45" y="34"/>
                    <a:pt x="45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1" y="17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10" y="23"/>
                    <a:pt x="10" y="23"/>
                    <a:pt x="11" y="2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1" y="39"/>
                    <a:pt x="33" y="36"/>
                    <a:pt x="26" y="32"/>
                  </a:cubicBezTo>
                  <a:cubicBezTo>
                    <a:pt x="22" y="30"/>
                    <a:pt x="18" y="28"/>
                    <a:pt x="15" y="27"/>
                  </a:cubicBezTo>
                  <a:cubicBezTo>
                    <a:pt x="14" y="26"/>
                    <a:pt x="12" y="26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0" y="25"/>
                    <a:pt x="10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8" y="27"/>
                    <a:pt x="8" y="2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9" y="30"/>
                    <a:pt x="8" y="30"/>
                    <a:pt x="8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45"/>
                    <a:pt x="30" y="45"/>
                    <a:pt x="30" y="45"/>
                  </a:cubicBezTo>
                  <a:cubicBezTo>
                    <a:pt x="31" y="44"/>
                    <a:pt x="30" y="43"/>
                    <a:pt x="30" y="4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6"/>
            <p:cNvSpPr/>
            <p:nvPr/>
          </p:nvSpPr>
          <p:spPr bwMode="auto">
            <a:xfrm>
              <a:off x="4852988" y="987425"/>
              <a:ext cx="166688" cy="225425"/>
            </a:xfrm>
            <a:custGeom>
              <a:avLst/>
              <a:gdLst>
                <a:gd name="T0" fmla="*/ 12 w 107"/>
                <a:gd name="T1" fmla="*/ 120 h 145"/>
                <a:gd name="T2" fmla="*/ 6 w 107"/>
                <a:gd name="T3" fmla="*/ 107 h 145"/>
                <a:gd name="T4" fmla="*/ 6 w 107"/>
                <a:gd name="T5" fmla="*/ 103 h 145"/>
                <a:gd name="T6" fmla="*/ 3 w 107"/>
                <a:gd name="T7" fmla="*/ 92 h 145"/>
                <a:gd name="T8" fmla="*/ 4 w 107"/>
                <a:gd name="T9" fmla="*/ 83 h 145"/>
                <a:gd name="T10" fmla="*/ 2 w 107"/>
                <a:gd name="T11" fmla="*/ 75 h 145"/>
                <a:gd name="T12" fmla="*/ 2 w 107"/>
                <a:gd name="T13" fmla="*/ 73 h 145"/>
                <a:gd name="T14" fmla="*/ 4 w 107"/>
                <a:gd name="T15" fmla="*/ 63 h 145"/>
                <a:gd name="T16" fmla="*/ 5 w 107"/>
                <a:gd name="T17" fmla="*/ 62 h 145"/>
                <a:gd name="T18" fmla="*/ 9 w 107"/>
                <a:gd name="T19" fmla="*/ 56 h 145"/>
                <a:gd name="T20" fmla="*/ 8 w 107"/>
                <a:gd name="T21" fmla="*/ 49 h 145"/>
                <a:gd name="T22" fmla="*/ 10 w 107"/>
                <a:gd name="T23" fmla="*/ 47 h 145"/>
                <a:gd name="T24" fmla="*/ 16 w 107"/>
                <a:gd name="T25" fmla="*/ 41 h 145"/>
                <a:gd name="T26" fmla="*/ 17 w 107"/>
                <a:gd name="T27" fmla="*/ 35 h 145"/>
                <a:gd name="T28" fmla="*/ 20 w 107"/>
                <a:gd name="T29" fmla="*/ 32 h 145"/>
                <a:gd name="T30" fmla="*/ 24 w 107"/>
                <a:gd name="T31" fmla="*/ 29 h 145"/>
                <a:gd name="T32" fmla="*/ 30 w 107"/>
                <a:gd name="T33" fmla="*/ 24 h 145"/>
                <a:gd name="T34" fmla="*/ 34 w 107"/>
                <a:gd name="T35" fmla="*/ 19 h 145"/>
                <a:gd name="T36" fmla="*/ 39 w 107"/>
                <a:gd name="T37" fmla="*/ 15 h 145"/>
                <a:gd name="T38" fmla="*/ 40 w 107"/>
                <a:gd name="T39" fmla="*/ 12 h 145"/>
                <a:gd name="T40" fmla="*/ 45 w 107"/>
                <a:gd name="T41" fmla="*/ 11 h 145"/>
                <a:gd name="T42" fmla="*/ 49 w 107"/>
                <a:gd name="T43" fmla="*/ 10 h 145"/>
                <a:gd name="T44" fmla="*/ 59 w 107"/>
                <a:gd name="T45" fmla="*/ 7 h 145"/>
                <a:gd name="T46" fmla="*/ 64 w 107"/>
                <a:gd name="T47" fmla="*/ 5 h 145"/>
                <a:gd name="T48" fmla="*/ 69 w 107"/>
                <a:gd name="T49" fmla="*/ 2 h 145"/>
                <a:gd name="T50" fmla="*/ 75 w 107"/>
                <a:gd name="T51" fmla="*/ 1 h 145"/>
                <a:gd name="T52" fmla="*/ 82 w 107"/>
                <a:gd name="T53" fmla="*/ 2 h 145"/>
                <a:gd name="T54" fmla="*/ 91 w 107"/>
                <a:gd name="T55" fmla="*/ 4 h 145"/>
                <a:gd name="T56" fmla="*/ 105 w 107"/>
                <a:gd name="T57" fmla="*/ 7 h 145"/>
                <a:gd name="T58" fmla="*/ 92 w 107"/>
                <a:gd name="T59" fmla="*/ 3 h 145"/>
                <a:gd name="T60" fmla="*/ 82 w 107"/>
                <a:gd name="T61" fmla="*/ 1 h 145"/>
                <a:gd name="T62" fmla="*/ 67 w 107"/>
                <a:gd name="T63" fmla="*/ 1 h 145"/>
                <a:gd name="T64" fmla="*/ 61 w 107"/>
                <a:gd name="T65" fmla="*/ 4 h 145"/>
                <a:gd name="T66" fmla="*/ 57 w 107"/>
                <a:gd name="T67" fmla="*/ 7 h 145"/>
                <a:gd name="T68" fmla="*/ 53 w 107"/>
                <a:gd name="T69" fmla="*/ 9 h 145"/>
                <a:gd name="T70" fmla="*/ 49 w 107"/>
                <a:gd name="T71" fmla="*/ 9 h 145"/>
                <a:gd name="T72" fmla="*/ 45 w 107"/>
                <a:gd name="T73" fmla="*/ 10 h 145"/>
                <a:gd name="T74" fmla="*/ 37 w 107"/>
                <a:gd name="T75" fmla="*/ 15 h 145"/>
                <a:gd name="T76" fmla="*/ 31 w 107"/>
                <a:gd name="T77" fmla="*/ 19 h 145"/>
                <a:gd name="T78" fmla="*/ 28 w 107"/>
                <a:gd name="T79" fmla="*/ 24 h 145"/>
                <a:gd name="T80" fmla="*/ 26 w 107"/>
                <a:gd name="T81" fmla="*/ 27 h 145"/>
                <a:gd name="T82" fmla="*/ 23 w 107"/>
                <a:gd name="T83" fmla="*/ 28 h 145"/>
                <a:gd name="T84" fmla="*/ 19 w 107"/>
                <a:gd name="T85" fmla="*/ 31 h 145"/>
                <a:gd name="T86" fmla="*/ 13 w 107"/>
                <a:gd name="T87" fmla="*/ 38 h 145"/>
                <a:gd name="T88" fmla="*/ 10 w 107"/>
                <a:gd name="T89" fmla="*/ 42 h 145"/>
                <a:gd name="T90" fmla="*/ 10 w 107"/>
                <a:gd name="T91" fmla="*/ 48 h 145"/>
                <a:gd name="T92" fmla="*/ 6 w 107"/>
                <a:gd name="T93" fmla="*/ 55 h 145"/>
                <a:gd name="T94" fmla="*/ 6 w 107"/>
                <a:gd name="T95" fmla="*/ 60 h 145"/>
                <a:gd name="T96" fmla="*/ 5 w 107"/>
                <a:gd name="T97" fmla="*/ 61 h 145"/>
                <a:gd name="T98" fmla="*/ 1 w 107"/>
                <a:gd name="T99" fmla="*/ 68 h 145"/>
                <a:gd name="T100" fmla="*/ 1 w 107"/>
                <a:gd name="T101" fmla="*/ 72 h 145"/>
                <a:gd name="T102" fmla="*/ 1 w 107"/>
                <a:gd name="T103" fmla="*/ 83 h 145"/>
                <a:gd name="T104" fmla="*/ 2 w 107"/>
                <a:gd name="T105" fmla="*/ 90 h 145"/>
                <a:gd name="T106" fmla="*/ 2 w 107"/>
                <a:gd name="T107" fmla="*/ 98 h 145"/>
                <a:gd name="T108" fmla="*/ 5 w 107"/>
                <a:gd name="T109" fmla="*/ 103 h 145"/>
                <a:gd name="T110" fmla="*/ 7 w 107"/>
                <a:gd name="T111" fmla="*/ 116 h 145"/>
                <a:gd name="T112" fmla="*/ 26 w 107"/>
                <a:gd name="T113" fmla="*/ 14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7" h="145">
                  <a:moveTo>
                    <a:pt x="30" y="143"/>
                  </a:moveTo>
                  <a:cubicBezTo>
                    <a:pt x="28" y="142"/>
                    <a:pt x="28" y="142"/>
                    <a:pt x="28" y="142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3"/>
                    <a:pt x="6" y="102"/>
                    <a:pt x="5" y="102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3"/>
                    <a:pt x="4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8"/>
                    <a:pt x="4" y="88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2"/>
                    <a:pt x="4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2"/>
                    <a:pt x="2" y="71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4"/>
                    <a:pt x="5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" y="61"/>
                    <a:pt x="6" y="60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5"/>
                    <a:pt x="9" y="55"/>
                    <a:pt x="9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0" y="50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7"/>
                    <a:pt x="12" y="47"/>
                    <a:pt x="12" y="47"/>
                  </a:cubicBezTo>
                  <a:cubicBezTo>
                    <a:pt x="12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3" y="42"/>
                    <a:pt x="13" y="4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0"/>
                  </a:cubicBezTo>
                  <a:cubicBezTo>
                    <a:pt x="16" y="40"/>
                    <a:pt x="16" y="40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7"/>
                    <a:pt x="19" y="36"/>
                    <a:pt x="19" y="36"/>
                  </a:cubicBezTo>
                  <a:cubicBezTo>
                    <a:pt x="19" y="36"/>
                    <a:pt x="19" y="35"/>
                    <a:pt x="18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2" y="32"/>
                    <a:pt x="21" y="32"/>
                  </a:cubicBezTo>
                  <a:cubicBezTo>
                    <a:pt x="21" y="32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5" y="29"/>
                    <a:pt x="25" y="29"/>
                    <a:pt x="25" y="28"/>
                  </a:cubicBezTo>
                  <a:cubicBezTo>
                    <a:pt x="25" y="28"/>
                    <a:pt x="24" y="28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6"/>
                  </a:cubicBezTo>
                  <a:cubicBezTo>
                    <a:pt x="40" y="16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3"/>
                    <a:pt x="42" y="13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6" y="13"/>
                    <a:pt x="46" y="12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1" y="10"/>
                    <a:pt x="51" y="9"/>
                  </a:cubicBezTo>
                  <a:cubicBezTo>
                    <a:pt x="51" y="9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9" y="7"/>
                    <a:pt x="59" y="6"/>
                    <a:pt x="59" y="6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4" y="6"/>
                    <a:pt x="64" y="6"/>
                    <a:pt x="64" y="5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70" y="3"/>
                  </a:cubicBezTo>
                  <a:cubicBezTo>
                    <a:pt x="70" y="3"/>
                    <a:pt x="69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6" y="3"/>
                    <a:pt x="76" y="3"/>
                  </a:cubicBezTo>
                  <a:cubicBezTo>
                    <a:pt x="76" y="2"/>
                    <a:pt x="76" y="2"/>
                    <a:pt x="76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3" y="3"/>
                    <a:pt x="83" y="3"/>
                    <a:pt x="83" y="2"/>
                  </a:cubicBezTo>
                  <a:cubicBezTo>
                    <a:pt x="83" y="2"/>
                    <a:pt x="83" y="1"/>
                    <a:pt x="83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3" y="4"/>
                    <a:pt x="93" y="4"/>
                    <a:pt x="93" y="3"/>
                  </a:cubicBezTo>
                  <a:cubicBezTo>
                    <a:pt x="94" y="3"/>
                    <a:pt x="93" y="2"/>
                    <a:pt x="93" y="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6" y="7"/>
                    <a:pt x="107" y="7"/>
                    <a:pt x="107" y="6"/>
                  </a:cubicBezTo>
                  <a:cubicBezTo>
                    <a:pt x="107" y="6"/>
                    <a:pt x="107" y="5"/>
                    <a:pt x="107" y="5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4"/>
                    <a:pt x="104" y="4"/>
                    <a:pt x="104" y="5"/>
                  </a:cubicBezTo>
                  <a:cubicBezTo>
                    <a:pt x="104" y="5"/>
                    <a:pt x="104" y="6"/>
                    <a:pt x="104" y="6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1"/>
                    <a:pt x="91" y="1"/>
                    <a:pt x="90" y="2"/>
                  </a:cubicBezTo>
                  <a:cubicBezTo>
                    <a:pt x="90" y="2"/>
                    <a:pt x="90" y="3"/>
                    <a:pt x="91" y="3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1" y="1"/>
                    <a:pt x="80" y="1"/>
                  </a:cubicBezTo>
                  <a:cubicBezTo>
                    <a:pt x="80" y="2"/>
                    <a:pt x="80" y="2"/>
                    <a:pt x="81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1"/>
                    <a:pt x="74" y="1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2"/>
                    <a:pt x="66" y="2"/>
                  </a:cubicBezTo>
                  <a:cubicBezTo>
                    <a:pt x="66" y="3"/>
                    <a:pt x="66" y="3"/>
                    <a:pt x="67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4"/>
                    <a:pt x="61" y="4"/>
                    <a:pt x="61" y="4"/>
                  </a:cubicBezTo>
                  <a:cubicBezTo>
                    <a:pt x="61" y="5"/>
                    <a:pt x="62" y="5"/>
                    <a:pt x="62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7" y="6"/>
                    <a:pt x="57" y="6"/>
                    <a:pt x="57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8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8"/>
                    <a:pt x="48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1"/>
                    <a:pt x="44" y="11"/>
                    <a:pt x="43" y="11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8" y="13"/>
                    <a:pt x="38" y="13"/>
                  </a:cubicBezTo>
                  <a:cubicBezTo>
                    <a:pt x="38" y="14"/>
                    <a:pt x="39" y="14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8"/>
                    <a:pt x="31" y="18"/>
                    <a:pt x="31" y="19"/>
                  </a:cubicBezTo>
                  <a:cubicBezTo>
                    <a:pt x="31" y="19"/>
                    <a:pt x="31" y="19"/>
                    <a:pt x="31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3"/>
                    <a:pt x="28" y="23"/>
                  </a:cubicBezTo>
                  <a:cubicBezTo>
                    <a:pt x="28" y="23"/>
                    <a:pt x="28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6"/>
                  </a:cubicBezTo>
                  <a:cubicBezTo>
                    <a:pt x="16" y="36"/>
                    <a:pt x="16" y="36"/>
                    <a:pt x="16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2" y="40"/>
                    <a:pt x="13" y="40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0" y="42"/>
                    <a:pt x="10" y="42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6" y="49"/>
                    <a:pt x="6" y="50"/>
                    <a:pt x="6" y="50"/>
                  </a:cubicBezTo>
                  <a:cubicBezTo>
                    <a:pt x="6" y="50"/>
                    <a:pt x="6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6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6" y="59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5"/>
                    <a:pt x="3" y="65"/>
                    <a:pt x="3" y="65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1" y="83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1" y="89"/>
                    <a:pt x="1" y="89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4"/>
                    <a:pt x="2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4" y="108"/>
                    <a:pt x="5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7" y="144"/>
                    <a:pt x="27" y="144"/>
                    <a:pt x="27" y="144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30" y="145"/>
                    <a:pt x="30" y="144"/>
                  </a:cubicBezTo>
                  <a:cubicBezTo>
                    <a:pt x="31" y="144"/>
                    <a:pt x="30" y="143"/>
                    <a:pt x="30" y="14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7"/>
            <p:cNvSpPr/>
            <p:nvPr/>
          </p:nvSpPr>
          <p:spPr bwMode="auto">
            <a:xfrm>
              <a:off x="4902201" y="1001713"/>
              <a:ext cx="206375" cy="242888"/>
            </a:xfrm>
            <a:custGeom>
              <a:avLst/>
              <a:gdLst>
                <a:gd name="T0" fmla="*/ 30 w 133"/>
                <a:gd name="T1" fmla="*/ 152 h 155"/>
                <a:gd name="T2" fmla="*/ 32 w 133"/>
                <a:gd name="T3" fmla="*/ 150 h 155"/>
                <a:gd name="T4" fmla="*/ 43 w 133"/>
                <a:gd name="T5" fmla="*/ 152 h 155"/>
                <a:gd name="T6" fmla="*/ 53 w 133"/>
                <a:gd name="T7" fmla="*/ 154 h 155"/>
                <a:gd name="T8" fmla="*/ 68 w 133"/>
                <a:gd name="T9" fmla="*/ 154 h 155"/>
                <a:gd name="T10" fmla="*/ 73 w 133"/>
                <a:gd name="T11" fmla="*/ 150 h 155"/>
                <a:gd name="T12" fmla="*/ 79 w 133"/>
                <a:gd name="T13" fmla="*/ 147 h 155"/>
                <a:gd name="T14" fmla="*/ 85 w 133"/>
                <a:gd name="T15" fmla="*/ 145 h 155"/>
                <a:gd name="T16" fmla="*/ 88 w 133"/>
                <a:gd name="T17" fmla="*/ 143 h 155"/>
                <a:gd name="T18" fmla="*/ 94 w 133"/>
                <a:gd name="T19" fmla="*/ 142 h 155"/>
                <a:gd name="T20" fmla="*/ 103 w 133"/>
                <a:gd name="T21" fmla="*/ 137 h 155"/>
                <a:gd name="T22" fmla="*/ 106 w 133"/>
                <a:gd name="T23" fmla="*/ 132 h 155"/>
                <a:gd name="T24" fmla="*/ 108 w 133"/>
                <a:gd name="T25" fmla="*/ 129 h 155"/>
                <a:gd name="T26" fmla="*/ 111 w 133"/>
                <a:gd name="T27" fmla="*/ 126 h 155"/>
                <a:gd name="T28" fmla="*/ 117 w 133"/>
                <a:gd name="T29" fmla="*/ 121 h 155"/>
                <a:gd name="T30" fmla="*/ 121 w 133"/>
                <a:gd name="T31" fmla="*/ 117 h 155"/>
                <a:gd name="T32" fmla="*/ 123 w 133"/>
                <a:gd name="T33" fmla="*/ 112 h 155"/>
                <a:gd name="T34" fmla="*/ 127 w 133"/>
                <a:gd name="T35" fmla="*/ 107 h 155"/>
                <a:gd name="T36" fmla="*/ 129 w 133"/>
                <a:gd name="T37" fmla="*/ 101 h 155"/>
                <a:gd name="T38" fmla="*/ 129 w 133"/>
                <a:gd name="T39" fmla="*/ 96 h 155"/>
                <a:gd name="T40" fmla="*/ 131 w 133"/>
                <a:gd name="T41" fmla="*/ 85 h 155"/>
                <a:gd name="T42" fmla="*/ 133 w 133"/>
                <a:gd name="T43" fmla="*/ 81 h 155"/>
                <a:gd name="T44" fmla="*/ 132 w 133"/>
                <a:gd name="T45" fmla="*/ 70 h 155"/>
                <a:gd name="T46" fmla="*/ 131 w 133"/>
                <a:gd name="T47" fmla="*/ 65 h 155"/>
                <a:gd name="T48" fmla="*/ 130 w 133"/>
                <a:gd name="T49" fmla="*/ 52 h 155"/>
                <a:gd name="T50" fmla="*/ 122 w 133"/>
                <a:gd name="T51" fmla="*/ 31 h 155"/>
                <a:gd name="T52" fmla="*/ 102 w 133"/>
                <a:gd name="T53" fmla="*/ 9 h 155"/>
                <a:gd name="T54" fmla="*/ 88 w 133"/>
                <a:gd name="T55" fmla="*/ 0 h 155"/>
                <a:gd name="T56" fmla="*/ 102 w 133"/>
                <a:gd name="T57" fmla="*/ 9 h 155"/>
                <a:gd name="T58" fmla="*/ 101 w 133"/>
                <a:gd name="T59" fmla="*/ 10 h 155"/>
                <a:gd name="T60" fmla="*/ 101 w 133"/>
                <a:gd name="T61" fmla="*/ 9 h 155"/>
                <a:gd name="T62" fmla="*/ 120 w 133"/>
                <a:gd name="T63" fmla="*/ 32 h 155"/>
                <a:gd name="T64" fmla="*/ 127 w 133"/>
                <a:gd name="T65" fmla="*/ 52 h 155"/>
                <a:gd name="T66" fmla="*/ 130 w 133"/>
                <a:gd name="T67" fmla="*/ 66 h 155"/>
                <a:gd name="T68" fmla="*/ 131 w 133"/>
                <a:gd name="T69" fmla="*/ 71 h 155"/>
                <a:gd name="T70" fmla="*/ 130 w 133"/>
                <a:gd name="T71" fmla="*/ 81 h 155"/>
                <a:gd name="T72" fmla="*/ 130 w 133"/>
                <a:gd name="T73" fmla="*/ 87 h 155"/>
                <a:gd name="T74" fmla="*/ 128 w 133"/>
                <a:gd name="T75" fmla="*/ 97 h 155"/>
                <a:gd name="T76" fmla="*/ 126 w 133"/>
                <a:gd name="T77" fmla="*/ 102 h 155"/>
                <a:gd name="T78" fmla="*/ 122 w 133"/>
                <a:gd name="T79" fmla="*/ 108 h 155"/>
                <a:gd name="T80" fmla="*/ 121 w 133"/>
                <a:gd name="T81" fmla="*/ 114 h 155"/>
                <a:gd name="T82" fmla="*/ 119 w 133"/>
                <a:gd name="T83" fmla="*/ 118 h 155"/>
                <a:gd name="T84" fmla="*/ 116 w 133"/>
                <a:gd name="T85" fmla="*/ 120 h 155"/>
                <a:gd name="T86" fmla="*/ 114 w 133"/>
                <a:gd name="T87" fmla="*/ 123 h 155"/>
                <a:gd name="T88" fmla="*/ 107 w 133"/>
                <a:gd name="T89" fmla="*/ 129 h 155"/>
                <a:gd name="T90" fmla="*/ 104 w 133"/>
                <a:gd name="T91" fmla="*/ 132 h 155"/>
                <a:gd name="T92" fmla="*/ 101 w 133"/>
                <a:gd name="T93" fmla="*/ 137 h 155"/>
                <a:gd name="T94" fmla="*/ 96 w 133"/>
                <a:gd name="T95" fmla="*/ 140 h 155"/>
                <a:gd name="T96" fmla="*/ 94 w 133"/>
                <a:gd name="T97" fmla="*/ 141 h 155"/>
                <a:gd name="T98" fmla="*/ 89 w 133"/>
                <a:gd name="T99" fmla="*/ 143 h 155"/>
                <a:gd name="T100" fmla="*/ 78 w 133"/>
                <a:gd name="T101" fmla="*/ 147 h 155"/>
                <a:gd name="T102" fmla="*/ 70 w 133"/>
                <a:gd name="T103" fmla="*/ 150 h 155"/>
                <a:gd name="T104" fmla="*/ 67 w 133"/>
                <a:gd name="T105" fmla="*/ 153 h 155"/>
                <a:gd name="T106" fmla="*/ 59 w 133"/>
                <a:gd name="T107" fmla="*/ 154 h 155"/>
                <a:gd name="T108" fmla="*/ 53 w 133"/>
                <a:gd name="T109" fmla="*/ 153 h 155"/>
                <a:gd name="T110" fmla="*/ 45 w 133"/>
                <a:gd name="T111" fmla="*/ 152 h 155"/>
                <a:gd name="T112" fmla="*/ 32 w 133"/>
                <a:gd name="T113" fmla="*/ 151 h 155"/>
                <a:gd name="T114" fmla="*/ 32 w 133"/>
                <a:gd name="T115" fmla="*/ 150 h 155"/>
                <a:gd name="T116" fmla="*/ 32 w 133"/>
                <a:gd name="T117" fmla="*/ 150 h 155"/>
                <a:gd name="T118" fmla="*/ 15 w 133"/>
                <a:gd name="T119" fmla="*/ 146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3" h="155">
                  <a:moveTo>
                    <a:pt x="15" y="144"/>
                  </a:moveTo>
                  <a:cubicBezTo>
                    <a:pt x="2" y="136"/>
                    <a:pt x="2" y="136"/>
                    <a:pt x="2" y="136"/>
                  </a:cubicBezTo>
                  <a:cubicBezTo>
                    <a:pt x="1" y="137"/>
                    <a:pt x="1" y="137"/>
                    <a:pt x="1" y="137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1" y="138"/>
                    <a:pt x="8" y="141"/>
                    <a:pt x="16" y="145"/>
                  </a:cubicBezTo>
                  <a:cubicBezTo>
                    <a:pt x="19" y="147"/>
                    <a:pt x="23" y="149"/>
                    <a:pt x="26" y="150"/>
                  </a:cubicBezTo>
                  <a:cubicBezTo>
                    <a:pt x="28" y="151"/>
                    <a:pt x="29" y="152"/>
                    <a:pt x="30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5" y="155"/>
                    <a:pt x="45" y="154"/>
                    <a:pt x="46" y="154"/>
                  </a:cubicBezTo>
                  <a:cubicBezTo>
                    <a:pt x="46" y="153"/>
                    <a:pt x="46" y="153"/>
                    <a:pt x="45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53" y="154"/>
                    <a:pt x="53" y="154"/>
                    <a:pt x="53" y="154"/>
                  </a:cubicBezTo>
                  <a:cubicBezTo>
                    <a:pt x="54" y="154"/>
                    <a:pt x="54" y="154"/>
                    <a:pt x="55" y="153"/>
                  </a:cubicBezTo>
                  <a:cubicBezTo>
                    <a:pt x="55" y="153"/>
                    <a:pt x="55" y="152"/>
                    <a:pt x="54" y="152"/>
                  </a:cubicBezTo>
                  <a:cubicBezTo>
                    <a:pt x="54" y="152"/>
                    <a:pt x="54" y="152"/>
                    <a:pt x="54" y="152"/>
                  </a:cubicBezTo>
                  <a:cubicBezTo>
                    <a:pt x="53" y="153"/>
                    <a:pt x="53" y="153"/>
                    <a:pt x="53" y="153"/>
                  </a:cubicBezTo>
                  <a:cubicBezTo>
                    <a:pt x="53" y="154"/>
                    <a:pt x="53" y="154"/>
                    <a:pt x="53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0" y="154"/>
                    <a:pt x="61" y="154"/>
                    <a:pt x="61" y="153"/>
                  </a:cubicBezTo>
                  <a:cubicBezTo>
                    <a:pt x="61" y="152"/>
                    <a:pt x="61" y="152"/>
                    <a:pt x="60" y="152"/>
                  </a:cubicBezTo>
                  <a:cubicBezTo>
                    <a:pt x="60" y="151"/>
                    <a:pt x="60" y="151"/>
                    <a:pt x="60" y="151"/>
                  </a:cubicBezTo>
                  <a:cubicBezTo>
                    <a:pt x="59" y="152"/>
                    <a:pt x="59" y="152"/>
                    <a:pt x="59" y="152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4"/>
                    <a:pt x="69" y="153"/>
                    <a:pt x="69" y="153"/>
                  </a:cubicBezTo>
                  <a:cubicBezTo>
                    <a:pt x="70" y="152"/>
                    <a:pt x="69" y="152"/>
                    <a:pt x="69" y="151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3" y="151"/>
                    <a:pt x="73" y="151"/>
                    <a:pt x="73" y="150"/>
                  </a:cubicBezTo>
                  <a:cubicBezTo>
                    <a:pt x="73" y="150"/>
                    <a:pt x="73" y="150"/>
                    <a:pt x="72" y="149"/>
                  </a:cubicBezTo>
                  <a:cubicBezTo>
                    <a:pt x="72" y="149"/>
                    <a:pt x="72" y="149"/>
                    <a:pt x="72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49"/>
                    <a:pt x="80" y="149"/>
                  </a:cubicBezTo>
                  <a:cubicBezTo>
                    <a:pt x="80" y="148"/>
                    <a:pt x="79" y="148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48"/>
                    <a:pt x="78" y="148"/>
                    <a:pt x="78" y="148"/>
                  </a:cubicBezTo>
                  <a:cubicBezTo>
                    <a:pt x="78" y="150"/>
                    <a:pt x="78" y="150"/>
                    <a:pt x="78" y="150"/>
                  </a:cubicBezTo>
                  <a:cubicBezTo>
                    <a:pt x="86" y="148"/>
                    <a:pt x="86" y="148"/>
                    <a:pt x="86" y="148"/>
                  </a:cubicBezTo>
                  <a:cubicBezTo>
                    <a:pt x="86" y="148"/>
                    <a:pt x="86" y="147"/>
                    <a:pt x="87" y="147"/>
                  </a:cubicBezTo>
                  <a:cubicBezTo>
                    <a:pt x="87" y="146"/>
                    <a:pt x="86" y="146"/>
                    <a:pt x="86" y="146"/>
                  </a:cubicBezTo>
                  <a:cubicBezTo>
                    <a:pt x="85" y="145"/>
                    <a:pt x="85" y="145"/>
                    <a:pt x="85" y="145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90" y="145"/>
                    <a:pt x="90" y="145"/>
                    <a:pt x="90" y="145"/>
                  </a:cubicBezTo>
                  <a:cubicBezTo>
                    <a:pt x="90" y="145"/>
                    <a:pt x="90" y="145"/>
                    <a:pt x="90" y="144"/>
                  </a:cubicBezTo>
                  <a:cubicBezTo>
                    <a:pt x="90" y="144"/>
                    <a:pt x="90" y="144"/>
                    <a:pt x="90" y="143"/>
                  </a:cubicBezTo>
                  <a:cubicBezTo>
                    <a:pt x="88" y="142"/>
                    <a:pt x="88" y="142"/>
                    <a:pt x="88" y="142"/>
                  </a:cubicBezTo>
                  <a:cubicBezTo>
                    <a:pt x="88" y="143"/>
                    <a:pt x="88" y="143"/>
                    <a:pt x="88" y="143"/>
                  </a:cubicBezTo>
                  <a:cubicBezTo>
                    <a:pt x="88" y="144"/>
                    <a:pt x="88" y="144"/>
                    <a:pt x="88" y="144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5" y="142"/>
                    <a:pt x="95" y="142"/>
                    <a:pt x="95" y="141"/>
                  </a:cubicBezTo>
                  <a:cubicBezTo>
                    <a:pt x="95" y="141"/>
                    <a:pt x="95" y="140"/>
                    <a:pt x="94" y="140"/>
                  </a:cubicBezTo>
                  <a:cubicBezTo>
                    <a:pt x="94" y="140"/>
                    <a:pt x="94" y="140"/>
                    <a:pt x="94" y="140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8" y="140"/>
                    <a:pt x="98" y="140"/>
                    <a:pt x="98" y="140"/>
                  </a:cubicBezTo>
                  <a:cubicBezTo>
                    <a:pt x="98" y="140"/>
                    <a:pt x="98" y="139"/>
                    <a:pt x="98" y="139"/>
                  </a:cubicBezTo>
                  <a:cubicBezTo>
                    <a:pt x="98" y="139"/>
                    <a:pt x="98" y="138"/>
                    <a:pt x="98" y="138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4" y="137"/>
                    <a:pt x="104" y="136"/>
                  </a:cubicBezTo>
                  <a:cubicBezTo>
                    <a:pt x="104" y="136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6"/>
                    <a:pt x="102" y="136"/>
                    <a:pt x="102" y="136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6" y="133"/>
                    <a:pt x="106" y="133"/>
                    <a:pt x="106" y="132"/>
                  </a:cubicBezTo>
                  <a:cubicBezTo>
                    <a:pt x="106" y="132"/>
                    <a:pt x="106" y="132"/>
                    <a:pt x="106" y="131"/>
                  </a:cubicBezTo>
                  <a:cubicBezTo>
                    <a:pt x="106" y="131"/>
                    <a:pt x="106" y="131"/>
                    <a:pt x="106" y="131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9" y="131"/>
                    <a:pt x="109" y="130"/>
                    <a:pt x="109" y="130"/>
                  </a:cubicBezTo>
                  <a:cubicBezTo>
                    <a:pt x="109" y="130"/>
                    <a:pt x="109" y="129"/>
                    <a:pt x="108" y="129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2" y="128"/>
                    <a:pt x="112" y="127"/>
                    <a:pt x="112" y="127"/>
                  </a:cubicBezTo>
                  <a:cubicBezTo>
                    <a:pt x="112" y="126"/>
                    <a:pt x="112" y="126"/>
                    <a:pt x="111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6" y="125"/>
                    <a:pt x="116" y="124"/>
                    <a:pt x="116" y="124"/>
                  </a:cubicBezTo>
                  <a:cubicBezTo>
                    <a:pt x="116" y="124"/>
                    <a:pt x="116" y="123"/>
                    <a:pt x="116" y="123"/>
                  </a:cubicBezTo>
                  <a:cubicBezTo>
                    <a:pt x="116" y="123"/>
                    <a:pt x="116" y="123"/>
                    <a:pt x="116" y="123"/>
                  </a:cubicBezTo>
                  <a:cubicBezTo>
                    <a:pt x="117" y="121"/>
                    <a:pt x="117" y="121"/>
                    <a:pt x="117" y="121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6" y="119"/>
                    <a:pt x="116" y="119"/>
                    <a:pt x="116" y="119"/>
                  </a:cubicBezTo>
                  <a:cubicBezTo>
                    <a:pt x="115" y="120"/>
                    <a:pt x="115" y="120"/>
                    <a:pt x="115" y="120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121" y="118"/>
                    <a:pt x="121" y="118"/>
                    <a:pt x="121" y="117"/>
                  </a:cubicBezTo>
                  <a:cubicBezTo>
                    <a:pt x="121" y="117"/>
                    <a:pt x="121" y="116"/>
                    <a:pt x="120" y="116"/>
                  </a:cubicBezTo>
                  <a:cubicBezTo>
                    <a:pt x="120" y="116"/>
                    <a:pt x="120" y="116"/>
                    <a:pt x="120" y="116"/>
                  </a:cubicBezTo>
                  <a:cubicBezTo>
                    <a:pt x="119" y="117"/>
                    <a:pt x="119" y="117"/>
                    <a:pt x="119" y="117"/>
                  </a:cubicBezTo>
                  <a:cubicBezTo>
                    <a:pt x="120" y="118"/>
                    <a:pt x="120" y="118"/>
                    <a:pt x="120" y="118"/>
                  </a:cubicBezTo>
                  <a:cubicBezTo>
                    <a:pt x="123" y="114"/>
                    <a:pt x="123" y="114"/>
                    <a:pt x="123" y="114"/>
                  </a:cubicBezTo>
                  <a:cubicBezTo>
                    <a:pt x="123" y="114"/>
                    <a:pt x="123" y="114"/>
                    <a:pt x="123" y="113"/>
                  </a:cubicBezTo>
                  <a:cubicBezTo>
                    <a:pt x="123" y="113"/>
                    <a:pt x="123" y="113"/>
                    <a:pt x="123" y="112"/>
                  </a:cubicBezTo>
                  <a:cubicBezTo>
                    <a:pt x="123" y="112"/>
                    <a:pt x="123" y="112"/>
                    <a:pt x="123" y="112"/>
                  </a:cubicBezTo>
                  <a:cubicBezTo>
                    <a:pt x="124" y="110"/>
                    <a:pt x="124" y="110"/>
                    <a:pt x="124" y="110"/>
                  </a:cubicBezTo>
                  <a:cubicBezTo>
                    <a:pt x="125" y="109"/>
                    <a:pt x="124" y="109"/>
                    <a:pt x="124" y="108"/>
                  </a:cubicBezTo>
                  <a:cubicBezTo>
                    <a:pt x="124" y="108"/>
                    <a:pt x="124" y="108"/>
                    <a:pt x="124" y="108"/>
                  </a:cubicBezTo>
                  <a:cubicBezTo>
                    <a:pt x="123" y="109"/>
                    <a:pt x="123" y="109"/>
                    <a:pt x="123" y="109"/>
                  </a:cubicBezTo>
                  <a:cubicBezTo>
                    <a:pt x="124" y="110"/>
                    <a:pt x="124" y="110"/>
                    <a:pt x="124" y="110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7" y="107"/>
                    <a:pt x="127" y="106"/>
                    <a:pt x="127" y="106"/>
                  </a:cubicBezTo>
                  <a:cubicBezTo>
                    <a:pt x="127" y="106"/>
                    <a:pt x="127" y="105"/>
                    <a:pt x="126" y="105"/>
                  </a:cubicBezTo>
                  <a:cubicBezTo>
                    <a:pt x="126" y="105"/>
                    <a:pt x="126" y="105"/>
                    <a:pt x="126" y="105"/>
                  </a:cubicBezTo>
                  <a:cubicBezTo>
                    <a:pt x="125" y="106"/>
                    <a:pt x="125" y="106"/>
                    <a:pt x="125" y="106"/>
                  </a:cubicBezTo>
                  <a:cubicBezTo>
                    <a:pt x="126" y="106"/>
                    <a:pt x="126" y="106"/>
                    <a:pt x="126" y="106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30" y="96"/>
                    <a:pt x="130" y="96"/>
                    <a:pt x="130" y="96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2" y="90"/>
                    <a:pt x="132" y="90"/>
                    <a:pt x="131" y="89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32" y="86"/>
                    <a:pt x="132" y="86"/>
                    <a:pt x="132" y="86"/>
                  </a:cubicBezTo>
                  <a:cubicBezTo>
                    <a:pt x="132" y="86"/>
                    <a:pt x="132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2" y="86"/>
                    <a:pt x="132" y="86"/>
                    <a:pt x="132" y="86"/>
                  </a:cubicBezTo>
                  <a:cubicBezTo>
                    <a:pt x="133" y="81"/>
                    <a:pt x="133" y="81"/>
                    <a:pt x="133" y="81"/>
                  </a:cubicBezTo>
                  <a:cubicBezTo>
                    <a:pt x="133" y="81"/>
                    <a:pt x="133" y="80"/>
                    <a:pt x="133" y="80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3" y="81"/>
                    <a:pt x="133" y="81"/>
                    <a:pt x="133" y="81"/>
                  </a:cubicBezTo>
                  <a:cubicBezTo>
                    <a:pt x="133" y="76"/>
                    <a:pt x="133" y="76"/>
                    <a:pt x="133" y="76"/>
                  </a:cubicBezTo>
                  <a:cubicBezTo>
                    <a:pt x="133" y="75"/>
                    <a:pt x="133" y="75"/>
                    <a:pt x="132" y="75"/>
                  </a:cubicBezTo>
                  <a:cubicBezTo>
                    <a:pt x="132" y="75"/>
                    <a:pt x="132" y="75"/>
                    <a:pt x="132" y="75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3" y="76"/>
                    <a:pt x="133" y="76"/>
                    <a:pt x="133" y="76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1" y="70"/>
                    <a:pt x="131" y="70"/>
                    <a:pt x="131" y="70"/>
                  </a:cubicBezTo>
                  <a:cubicBezTo>
                    <a:pt x="132" y="71"/>
                    <a:pt x="132" y="71"/>
                    <a:pt x="132" y="71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33" y="65"/>
                    <a:pt x="132" y="64"/>
                    <a:pt x="132" y="64"/>
                  </a:cubicBezTo>
                  <a:cubicBezTo>
                    <a:pt x="132" y="64"/>
                    <a:pt x="132" y="64"/>
                    <a:pt x="132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2" y="58"/>
                    <a:pt x="132" y="57"/>
                    <a:pt x="131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2" y="53"/>
                    <a:pt x="131" y="52"/>
                    <a:pt x="131" y="5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30" y="48"/>
                    <a:pt x="130" y="48"/>
                    <a:pt x="130" y="48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7" y="23"/>
                    <a:pt x="117" y="23"/>
                    <a:pt x="117" y="23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103" y="9"/>
                    <a:pt x="103" y="9"/>
                    <a:pt x="103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2" y="7"/>
                    <a:pt x="101" y="7"/>
                    <a:pt x="100" y="6"/>
                  </a:cubicBezTo>
                  <a:cubicBezTo>
                    <a:pt x="96" y="4"/>
                    <a:pt x="89" y="0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  <a:cubicBezTo>
                    <a:pt x="87" y="1"/>
                    <a:pt x="88" y="2"/>
                    <a:pt x="88" y="2"/>
                  </a:cubicBezTo>
                  <a:cubicBezTo>
                    <a:pt x="88" y="2"/>
                    <a:pt x="92" y="4"/>
                    <a:pt x="95" y="6"/>
                  </a:cubicBezTo>
                  <a:cubicBezTo>
                    <a:pt x="96" y="7"/>
                    <a:pt x="98" y="8"/>
                    <a:pt x="99" y="9"/>
                  </a:cubicBezTo>
                  <a:cubicBezTo>
                    <a:pt x="100" y="9"/>
                    <a:pt x="100" y="9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3"/>
                    <a:pt x="128" y="53"/>
                    <a:pt x="128" y="53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8" y="58"/>
                    <a:pt x="129" y="58"/>
                    <a:pt x="129" y="59"/>
                  </a:cubicBezTo>
                  <a:cubicBezTo>
                    <a:pt x="129" y="59"/>
                    <a:pt x="129" y="59"/>
                    <a:pt x="129" y="59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0" y="65"/>
                    <a:pt x="130" y="66"/>
                    <a:pt x="130" y="66"/>
                  </a:cubicBezTo>
                  <a:cubicBezTo>
                    <a:pt x="131" y="66"/>
                    <a:pt x="131" y="66"/>
                    <a:pt x="131" y="66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30" y="71"/>
                    <a:pt x="130" y="71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0" y="71"/>
                    <a:pt x="130" y="71"/>
                    <a:pt x="130" y="71"/>
                  </a:cubicBezTo>
                  <a:cubicBezTo>
                    <a:pt x="130" y="76"/>
                    <a:pt x="130" y="76"/>
                    <a:pt x="130" y="76"/>
                  </a:cubicBezTo>
                  <a:cubicBezTo>
                    <a:pt x="130" y="76"/>
                    <a:pt x="131" y="76"/>
                    <a:pt x="131" y="77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0" y="81"/>
                    <a:pt x="131" y="82"/>
                    <a:pt x="131" y="8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9" y="86"/>
                    <a:pt x="130" y="87"/>
                    <a:pt x="130" y="87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8" y="90"/>
                    <a:pt x="128" y="90"/>
                    <a:pt x="128" y="91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7"/>
                    <a:pt x="128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5" y="100"/>
                    <a:pt x="125" y="100"/>
                    <a:pt x="125" y="100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4" y="105"/>
                    <a:pt x="124" y="105"/>
                    <a:pt x="124" y="105"/>
                  </a:cubicBezTo>
                  <a:cubicBezTo>
                    <a:pt x="124" y="106"/>
                    <a:pt x="124" y="106"/>
                    <a:pt x="124" y="106"/>
                  </a:cubicBezTo>
                  <a:cubicBezTo>
                    <a:pt x="124" y="107"/>
                    <a:pt x="124" y="107"/>
                    <a:pt x="124" y="107"/>
                  </a:cubicBezTo>
                  <a:cubicBezTo>
                    <a:pt x="125" y="107"/>
                    <a:pt x="125" y="107"/>
                    <a:pt x="125" y="107"/>
                  </a:cubicBezTo>
                  <a:cubicBezTo>
                    <a:pt x="126" y="106"/>
                    <a:pt x="126" y="106"/>
                    <a:pt x="126" y="106"/>
                  </a:cubicBezTo>
                  <a:cubicBezTo>
                    <a:pt x="125" y="105"/>
                    <a:pt x="125" y="105"/>
                    <a:pt x="125" y="105"/>
                  </a:cubicBezTo>
                  <a:cubicBezTo>
                    <a:pt x="122" y="108"/>
                    <a:pt x="122" y="108"/>
                    <a:pt x="122" y="108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2" y="110"/>
                    <a:pt x="122" y="110"/>
                    <a:pt x="122" y="110"/>
                  </a:cubicBezTo>
                  <a:cubicBezTo>
                    <a:pt x="122" y="110"/>
                    <a:pt x="122" y="110"/>
                    <a:pt x="122" y="110"/>
                  </a:cubicBezTo>
                  <a:cubicBezTo>
                    <a:pt x="123" y="109"/>
                    <a:pt x="123" y="109"/>
                    <a:pt x="123" y="109"/>
                  </a:cubicBezTo>
                  <a:cubicBezTo>
                    <a:pt x="122" y="109"/>
                    <a:pt x="122" y="109"/>
                    <a:pt x="122" y="109"/>
                  </a:cubicBezTo>
                  <a:cubicBezTo>
                    <a:pt x="120" y="112"/>
                    <a:pt x="120" y="112"/>
                    <a:pt x="120" y="112"/>
                  </a:cubicBezTo>
                  <a:cubicBezTo>
                    <a:pt x="120" y="113"/>
                    <a:pt x="120" y="113"/>
                    <a:pt x="121" y="114"/>
                  </a:cubicBezTo>
                  <a:cubicBezTo>
                    <a:pt x="122" y="114"/>
                    <a:pt x="122" y="114"/>
                    <a:pt x="122" y="114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18" y="116"/>
                    <a:pt x="118" y="116"/>
                    <a:pt x="118" y="116"/>
                  </a:cubicBezTo>
                  <a:cubicBezTo>
                    <a:pt x="118" y="116"/>
                    <a:pt x="118" y="117"/>
                    <a:pt x="118" y="117"/>
                  </a:cubicBezTo>
                  <a:cubicBezTo>
                    <a:pt x="118" y="117"/>
                    <a:pt x="118" y="118"/>
                    <a:pt x="118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20" y="117"/>
                    <a:pt x="120" y="117"/>
                    <a:pt x="120" y="117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4" y="119"/>
                    <a:pt x="114" y="119"/>
                    <a:pt x="114" y="120"/>
                  </a:cubicBezTo>
                  <a:cubicBezTo>
                    <a:pt x="114" y="120"/>
                    <a:pt x="114" y="121"/>
                    <a:pt x="115" y="121"/>
                  </a:cubicBezTo>
                  <a:cubicBezTo>
                    <a:pt x="115" y="121"/>
                    <a:pt x="115" y="121"/>
                    <a:pt x="115" y="121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3" y="122"/>
                    <a:pt x="113" y="122"/>
                    <a:pt x="113" y="12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3" y="124"/>
                    <a:pt x="113" y="124"/>
                    <a:pt x="113" y="124"/>
                  </a:cubicBezTo>
                  <a:cubicBezTo>
                    <a:pt x="114" y="125"/>
                    <a:pt x="114" y="125"/>
                    <a:pt x="114" y="125"/>
                  </a:cubicBezTo>
                  <a:cubicBezTo>
                    <a:pt x="115" y="124"/>
                    <a:pt x="115" y="124"/>
                    <a:pt x="115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10" y="126"/>
                    <a:pt x="110" y="126"/>
                    <a:pt x="110" y="126"/>
                  </a:cubicBezTo>
                  <a:cubicBezTo>
                    <a:pt x="110" y="126"/>
                    <a:pt x="109" y="126"/>
                    <a:pt x="109" y="127"/>
                  </a:cubicBezTo>
                  <a:cubicBezTo>
                    <a:pt x="109" y="127"/>
                    <a:pt x="110" y="128"/>
                    <a:pt x="110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10" y="126"/>
                    <a:pt x="110" y="126"/>
                    <a:pt x="110" y="126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6" y="129"/>
                    <a:pt x="106" y="130"/>
                    <a:pt x="106" y="130"/>
                  </a:cubicBezTo>
                  <a:cubicBezTo>
                    <a:pt x="106" y="131"/>
                    <a:pt x="106" y="131"/>
                    <a:pt x="107" y="131"/>
                  </a:cubicBezTo>
                  <a:cubicBezTo>
                    <a:pt x="107" y="131"/>
                    <a:pt x="107" y="131"/>
                    <a:pt x="107" y="131"/>
                  </a:cubicBezTo>
                  <a:cubicBezTo>
                    <a:pt x="108" y="130"/>
                    <a:pt x="108" y="130"/>
                    <a:pt x="108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4" y="131"/>
                    <a:pt x="104" y="131"/>
                    <a:pt x="104" y="131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4" y="133"/>
                    <a:pt x="104" y="133"/>
                    <a:pt x="104" y="133"/>
                  </a:cubicBezTo>
                  <a:cubicBezTo>
                    <a:pt x="104" y="134"/>
                    <a:pt x="104" y="134"/>
                    <a:pt x="104" y="134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1" y="135"/>
                    <a:pt x="101" y="135"/>
                    <a:pt x="101" y="135"/>
                  </a:cubicBezTo>
                  <a:cubicBezTo>
                    <a:pt x="101" y="135"/>
                    <a:pt x="100" y="135"/>
                    <a:pt x="101" y="136"/>
                  </a:cubicBezTo>
                  <a:cubicBezTo>
                    <a:pt x="101" y="136"/>
                    <a:pt x="101" y="137"/>
                    <a:pt x="101" y="137"/>
                  </a:cubicBezTo>
                  <a:cubicBezTo>
                    <a:pt x="102" y="137"/>
                    <a:pt x="102" y="137"/>
                    <a:pt x="102" y="137"/>
                  </a:cubicBezTo>
                  <a:cubicBezTo>
                    <a:pt x="102" y="136"/>
                    <a:pt x="102" y="136"/>
                    <a:pt x="102" y="136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9"/>
                  </a:cubicBezTo>
                  <a:cubicBezTo>
                    <a:pt x="95" y="139"/>
                    <a:pt x="96" y="140"/>
                    <a:pt x="96" y="140"/>
                  </a:cubicBezTo>
                  <a:cubicBezTo>
                    <a:pt x="96" y="140"/>
                    <a:pt x="96" y="140"/>
                    <a:pt x="96" y="140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93" y="140"/>
                    <a:pt x="92" y="141"/>
                    <a:pt x="92" y="141"/>
                  </a:cubicBezTo>
                  <a:cubicBezTo>
                    <a:pt x="92" y="141"/>
                    <a:pt x="93" y="142"/>
                    <a:pt x="93" y="142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4" y="141"/>
                    <a:pt x="94" y="141"/>
                    <a:pt x="94" y="141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87" y="142"/>
                    <a:pt x="87" y="142"/>
                    <a:pt x="87" y="142"/>
                  </a:cubicBezTo>
                  <a:cubicBezTo>
                    <a:pt x="87" y="142"/>
                    <a:pt x="86" y="143"/>
                    <a:pt x="86" y="143"/>
                  </a:cubicBezTo>
                  <a:cubicBezTo>
                    <a:pt x="86" y="144"/>
                    <a:pt x="87" y="144"/>
                    <a:pt x="87" y="144"/>
                  </a:cubicBezTo>
                  <a:cubicBezTo>
                    <a:pt x="89" y="145"/>
                    <a:pt x="89" y="145"/>
                    <a:pt x="89" y="145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3"/>
                    <a:pt x="89" y="143"/>
                    <a:pt x="89" y="143"/>
                  </a:cubicBezTo>
                  <a:cubicBezTo>
                    <a:pt x="84" y="145"/>
                    <a:pt x="84" y="145"/>
                    <a:pt x="84" y="145"/>
                  </a:cubicBezTo>
                  <a:cubicBezTo>
                    <a:pt x="83" y="145"/>
                    <a:pt x="83" y="145"/>
                    <a:pt x="83" y="146"/>
                  </a:cubicBezTo>
                  <a:cubicBezTo>
                    <a:pt x="83" y="146"/>
                    <a:pt x="83" y="147"/>
                    <a:pt x="83" y="147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77" y="147"/>
                    <a:pt x="77" y="148"/>
                    <a:pt x="77" y="148"/>
                  </a:cubicBezTo>
                  <a:cubicBezTo>
                    <a:pt x="77" y="149"/>
                    <a:pt x="77" y="149"/>
                    <a:pt x="77" y="149"/>
                  </a:cubicBezTo>
                  <a:cubicBezTo>
                    <a:pt x="78" y="150"/>
                    <a:pt x="78" y="150"/>
                    <a:pt x="78" y="150"/>
                  </a:cubicBezTo>
                  <a:cubicBezTo>
                    <a:pt x="78" y="149"/>
                    <a:pt x="78" y="149"/>
                    <a:pt x="78" y="149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0" y="149"/>
                    <a:pt x="70" y="149"/>
                    <a:pt x="70" y="150"/>
                  </a:cubicBezTo>
                  <a:cubicBezTo>
                    <a:pt x="70" y="150"/>
                    <a:pt x="70" y="151"/>
                    <a:pt x="71" y="151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72" y="150"/>
                    <a:pt x="72" y="150"/>
                    <a:pt x="72" y="150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67" y="151"/>
                    <a:pt x="67" y="151"/>
                    <a:pt x="67" y="151"/>
                  </a:cubicBezTo>
                  <a:cubicBezTo>
                    <a:pt x="67" y="151"/>
                    <a:pt x="67" y="152"/>
                    <a:pt x="67" y="152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59" y="151"/>
                    <a:pt x="58" y="151"/>
                    <a:pt x="58" y="152"/>
                  </a:cubicBezTo>
                  <a:cubicBezTo>
                    <a:pt x="58" y="153"/>
                    <a:pt x="58" y="153"/>
                    <a:pt x="59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60" y="151"/>
                    <a:pt x="60" y="151"/>
                    <a:pt x="60" y="151"/>
                  </a:cubicBezTo>
                  <a:cubicBezTo>
                    <a:pt x="53" y="151"/>
                    <a:pt x="53" y="151"/>
                    <a:pt x="53" y="151"/>
                  </a:cubicBezTo>
                  <a:cubicBezTo>
                    <a:pt x="52" y="151"/>
                    <a:pt x="52" y="152"/>
                    <a:pt x="52" y="152"/>
                  </a:cubicBezTo>
                  <a:cubicBezTo>
                    <a:pt x="52" y="153"/>
                    <a:pt x="52" y="153"/>
                    <a:pt x="52" y="154"/>
                  </a:cubicBezTo>
                  <a:cubicBezTo>
                    <a:pt x="53" y="154"/>
                    <a:pt x="53" y="154"/>
                    <a:pt x="53" y="154"/>
                  </a:cubicBezTo>
                  <a:cubicBezTo>
                    <a:pt x="53" y="153"/>
                    <a:pt x="53" y="153"/>
                    <a:pt x="53" y="153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2" y="151"/>
                    <a:pt x="42" y="152"/>
                    <a:pt x="42" y="152"/>
                  </a:cubicBezTo>
                  <a:cubicBezTo>
                    <a:pt x="42" y="153"/>
                    <a:pt x="42" y="153"/>
                    <a:pt x="42" y="154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31" y="149"/>
                    <a:pt x="31" y="149"/>
                    <a:pt x="31" y="149"/>
                  </a:cubicBezTo>
                  <a:cubicBezTo>
                    <a:pt x="31" y="149"/>
                    <a:pt x="30" y="150"/>
                    <a:pt x="30" y="150"/>
                  </a:cubicBezTo>
                  <a:cubicBezTo>
                    <a:pt x="30" y="151"/>
                    <a:pt x="30" y="151"/>
                    <a:pt x="30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1" y="149"/>
                  </a:cubicBezTo>
                  <a:cubicBezTo>
                    <a:pt x="27" y="148"/>
                    <a:pt x="20" y="145"/>
                    <a:pt x="13" y="141"/>
                  </a:cubicBezTo>
                  <a:cubicBezTo>
                    <a:pt x="7" y="138"/>
                    <a:pt x="2" y="136"/>
                    <a:pt x="2" y="136"/>
                  </a:cubicBezTo>
                  <a:cubicBezTo>
                    <a:pt x="1" y="135"/>
                    <a:pt x="0" y="135"/>
                    <a:pt x="0" y="136"/>
                  </a:cubicBezTo>
                  <a:cubicBezTo>
                    <a:pt x="0" y="137"/>
                    <a:pt x="0" y="137"/>
                    <a:pt x="0" y="138"/>
                  </a:cubicBezTo>
                  <a:cubicBezTo>
                    <a:pt x="14" y="146"/>
                    <a:pt x="14" y="146"/>
                    <a:pt x="14" y="146"/>
                  </a:cubicBezTo>
                  <a:cubicBezTo>
                    <a:pt x="14" y="146"/>
                    <a:pt x="15" y="146"/>
                    <a:pt x="15" y="146"/>
                  </a:cubicBezTo>
                  <a:cubicBezTo>
                    <a:pt x="16" y="145"/>
                    <a:pt x="15" y="144"/>
                    <a:pt x="15" y="14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8"/>
            <p:cNvSpPr/>
            <p:nvPr/>
          </p:nvSpPr>
          <p:spPr bwMode="auto">
            <a:xfrm>
              <a:off x="4837113" y="1236663"/>
              <a:ext cx="25400" cy="52388"/>
            </a:xfrm>
            <a:custGeom>
              <a:avLst/>
              <a:gdLst>
                <a:gd name="T0" fmla="*/ 11 w 16"/>
                <a:gd name="T1" fmla="*/ 30 h 33"/>
                <a:gd name="T2" fmla="*/ 11 w 16"/>
                <a:gd name="T3" fmla="*/ 30 h 33"/>
                <a:gd name="T4" fmla="*/ 10 w 16"/>
                <a:gd name="T5" fmla="*/ 31 h 33"/>
                <a:gd name="T6" fmla="*/ 11 w 16"/>
                <a:gd name="T7" fmla="*/ 32 h 33"/>
                <a:gd name="T8" fmla="*/ 12 w 16"/>
                <a:gd name="T9" fmla="*/ 28 h 33"/>
                <a:gd name="T10" fmla="*/ 12 w 16"/>
                <a:gd name="T11" fmla="*/ 27 h 33"/>
                <a:gd name="T12" fmla="*/ 12 w 16"/>
                <a:gd name="T13" fmla="*/ 26 h 33"/>
                <a:gd name="T14" fmla="*/ 11 w 16"/>
                <a:gd name="T15" fmla="*/ 28 h 33"/>
                <a:gd name="T16" fmla="*/ 12 w 16"/>
                <a:gd name="T17" fmla="*/ 28 h 33"/>
                <a:gd name="T18" fmla="*/ 14 w 16"/>
                <a:gd name="T19" fmla="*/ 24 h 33"/>
                <a:gd name="T20" fmla="*/ 14 w 16"/>
                <a:gd name="T21" fmla="*/ 22 h 33"/>
                <a:gd name="T22" fmla="*/ 13 w 16"/>
                <a:gd name="T23" fmla="*/ 22 h 33"/>
                <a:gd name="T24" fmla="*/ 12 w 16"/>
                <a:gd name="T25" fmla="*/ 23 h 33"/>
                <a:gd name="T26" fmla="*/ 13 w 16"/>
                <a:gd name="T27" fmla="*/ 24 h 33"/>
                <a:gd name="T28" fmla="*/ 16 w 16"/>
                <a:gd name="T29" fmla="*/ 20 h 33"/>
                <a:gd name="T30" fmla="*/ 15 w 16"/>
                <a:gd name="T31" fmla="*/ 18 h 33"/>
                <a:gd name="T32" fmla="*/ 15 w 16"/>
                <a:gd name="T33" fmla="*/ 17 h 33"/>
                <a:gd name="T34" fmla="*/ 15 w 16"/>
                <a:gd name="T35" fmla="*/ 14 h 33"/>
                <a:gd name="T36" fmla="*/ 15 w 16"/>
                <a:gd name="T37" fmla="*/ 13 h 33"/>
                <a:gd name="T38" fmla="*/ 14 w 16"/>
                <a:gd name="T39" fmla="*/ 12 h 33"/>
                <a:gd name="T40" fmla="*/ 6 w 16"/>
                <a:gd name="T41" fmla="*/ 3 h 33"/>
                <a:gd name="T42" fmla="*/ 6 w 16"/>
                <a:gd name="T43" fmla="*/ 3 h 33"/>
                <a:gd name="T44" fmla="*/ 3 w 16"/>
                <a:gd name="T45" fmla="*/ 1 h 33"/>
                <a:gd name="T46" fmla="*/ 1 w 16"/>
                <a:gd name="T47" fmla="*/ 1 h 33"/>
                <a:gd name="T48" fmla="*/ 1 w 16"/>
                <a:gd name="T49" fmla="*/ 3 h 33"/>
                <a:gd name="T50" fmla="*/ 5 w 16"/>
                <a:gd name="T51" fmla="*/ 5 h 33"/>
                <a:gd name="T52" fmla="*/ 12 w 16"/>
                <a:gd name="T53" fmla="*/ 14 h 33"/>
                <a:gd name="T54" fmla="*/ 12 w 16"/>
                <a:gd name="T55" fmla="*/ 14 h 33"/>
                <a:gd name="T56" fmla="*/ 13 w 16"/>
                <a:gd name="T57" fmla="*/ 14 h 33"/>
                <a:gd name="T58" fmla="*/ 12 w 16"/>
                <a:gd name="T59" fmla="*/ 18 h 33"/>
                <a:gd name="T60" fmla="*/ 12 w 16"/>
                <a:gd name="T61" fmla="*/ 19 h 33"/>
                <a:gd name="T62" fmla="*/ 13 w 16"/>
                <a:gd name="T63" fmla="*/ 19 h 33"/>
                <a:gd name="T64" fmla="*/ 11 w 16"/>
                <a:gd name="T65" fmla="*/ 22 h 33"/>
                <a:gd name="T66" fmla="*/ 12 w 16"/>
                <a:gd name="T67" fmla="*/ 24 h 33"/>
                <a:gd name="T68" fmla="*/ 12 w 16"/>
                <a:gd name="T69" fmla="*/ 25 h 33"/>
                <a:gd name="T70" fmla="*/ 13 w 16"/>
                <a:gd name="T71" fmla="*/ 24 h 33"/>
                <a:gd name="T72" fmla="*/ 12 w 16"/>
                <a:gd name="T73" fmla="*/ 23 h 33"/>
                <a:gd name="T74" fmla="*/ 10 w 16"/>
                <a:gd name="T75" fmla="*/ 27 h 33"/>
                <a:gd name="T76" fmla="*/ 10 w 16"/>
                <a:gd name="T77" fmla="*/ 29 h 33"/>
                <a:gd name="T78" fmla="*/ 11 w 16"/>
                <a:gd name="T79" fmla="*/ 29 h 33"/>
                <a:gd name="T80" fmla="*/ 11 w 16"/>
                <a:gd name="T81" fmla="*/ 28 h 33"/>
                <a:gd name="T82" fmla="*/ 10 w 16"/>
                <a:gd name="T83" fmla="*/ 27 h 33"/>
                <a:gd name="T84" fmla="*/ 9 w 16"/>
                <a:gd name="T85" fmla="*/ 31 h 33"/>
                <a:gd name="T86" fmla="*/ 9 w 16"/>
                <a:gd name="T87" fmla="*/ 32 h 33"/>
                <a:gd name="T88" fmla="*/ 10 w 16"/>
                <a:gd name="T89" fmla="*/ 32 h 33"/>
                <a:gd name="T90" fmla="*/ 11 w 16"/>
                <a:gd name="T91" fmla="*/ 32 h 33"/>
                <a:gd name="T92" fmla="*/ 11 w 16"/>
                <a:gd name="T93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" h="33">
                  <a:moveTo>
                    <a:pt x="11" y="30"/>
                  </a:moveTo>
                  <a:cubicBezTo>
                    <a:pt x="11" y="30"/>
                    <a:pt x="11" y="30"/>
                    <a:pt x="11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28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3"/>
                    <a:pt x="14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19"/>
                    <a:pt x="16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4"/>
                    <a:pt x="15" y="13"/>
                    <a:pt x="15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4"/>
                    <a:pt x="12" y="24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8"/>
                    <a:pt x="10" y="28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2"/>
                    <a:pt x="9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11" y="33"/>
                    <a:pt x="11" y="32"/>
                  </a:cubicBezTo>
                  <a:cubicBezTo>
                    <a:pt x="12" y="31"/>
                    <a:pt x="11" y="31"/>
                    <a:pt x="11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9"/>
            <p:cNvSpPr/>
            <p:nvPr/>
          </p:nvSpPr>
          <p:spPr bwMode="auto">
            <a:xfrm>
              <a:off x="4803776" y="1231900"/>
              <a:ext cx="26988" cy="11113"/>
            </a:xfrm>
            <a:custGeom>
              <a:avLst/>
              <a:gdLst>
                <a:gd name="T0" fmla="*/ 5 w 18"/>
                <a:gd name="T1" fmla="*/ 4 h 7"/>
                <a:gd name="T2" fmla="*/ 2 w 18"/>
                <a:gd name="T3" fmla="*/ 3 h 7"/>
                <a:gd name="T4" fmla="*/ 2 w 18"/>
                <a:gd name="T5" fmla="*/ 4 h 7"/>
                <a:gd name="T6" fmla="*/ 2 w 18"/>
                <a:gd name="T7" fmla="*/ 5 h 7"/>
                <a:gd name="T8" fmla="*/ 11 w 18"/>
                <a:gd name="T9" fmla="*/ 5 h 7"/>
                <a:gd name="T10" fmla="*/ 12 w 18"/>
                <a:gd name="T11" fmla="*/ 4 h 7"/>
                <a:gd name="T12" fmla="*/ 12 w 18"/>
                <a:gd name="T13" fmla="*/ 2 h 7"/>
                <a:gd name="T14" fmla="*/ 10 w 18"/>
                <a:gd name="T15" fmla="*/ 2 h 7"/>
                <a:gd name="T16" fmla="*/ 10 w 18"/>
                <a:gd name="T17" fmla="*/ 3 h 7"/>
                <a:gd name="T18" fmla="*/ 10 w 18"/>
                <a:gd name="T19" fmla="*/ 4 h 7"/>
                <a:gd name="T20" fmla="*/ 17 w 18"/>
                <a:gd name="T21" fmla="*/ 3 h 7"/>
                <a:gd name="T22" fmla="*/ 18 w 18"/>
                <a:gd name="T23" fmla="*/ 2 h 7"/>
                <a:gd name="T24" fmla="*/ 17 w 18"/>
                <a:gd name="T25" fmla="*/ 0 h 7"/>
                <a:gd name="T26" fmla="*/ 17 w 18"/>
                <a:gd name="T27" fmla="*/ 0 h 7"/>
                <a:gd name="T28" fmla="*/ 15 w 18"/>
                <a:gd name="T29" fmla="*/ 1 h 7"/>
                <a:gd name="T30" fmla="*/ 15 w 18"/>
                <a:gd name="T31" fmla="*/ 2 h 7"/>
                <a:gd name="T32" fmla="*/ 16 w 18"/>
                <a:gd name="T33" fmla="*/ 3 h 7"/>
                <a:gd name="T34" fmla="*/ 16 w 18"/>
                <a:gd name="T35" fmla="*/ 2 h 7"/>
                <a:gd name="T36" fmla="*/ 16 w 18"/>
                <a:gd name="T37" fmla="*/ 0 h 7"/>
                <a:gd name="T38" fmla="*/ 10 w 18"/>
                <a:gd name="T39" fmla="*/ 1 h 7"/>
                <a:gd name="T40" fmla="*/ 9 w 18"/>
                <a:gd name="T41" fmla="*/ 2 h 7"/>
                <a:gd name="T42" fmla="*/ 9 w 18"/>
                <a:gd name="T43" fmla="*/ 4 h 7"/>
                <a:gd name="T44" fmla="*/ 10 w 18"/>
                <a:gd name="T45" fmla="*/ 4 h 7"/>
                <a:gd name="T46" fmla="*/ 11 w 18"/>
                <a:gd name="T47" fmla="*/ 3 h 7"/>
                <a:gd name="T48" fmla="*/ 11 w 18"/>
                <a:gd name="T49" fmla="*/ 2 h 7"/>
                <a:gd name="T50" fmla="*/ 2 w 18"/>
                <a:gd name="T51" fmla="*/ 3 h 7"/>
                <a:gd name="T52" fmla="*/ 1 w 18"/>
                <a:gd name="T53" fmla="*/ 4 h 7"/>
                <a:gd name="T54" fmla="*/ 1 w 18"/>
                <a:gd name="T55" fmla="*/ 5 h 7"/>
                <a:gd name="T56" fmla="*/ 3 w 18"/>
                <a:gd name="T57" fmla="*/ 6 h 7"/>
                <a:gd name="T58" fmla="*/ 5 w 18"/>
                <a:gd name="T59" fmla="*/ 6 h 7"/>
                <a:gd name="T60" fmla="*/ 5 w 18"/>
                <a:gd name="T6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" h="7">
                  <a:moveTo>
                    <a:pt x="5" y="4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2"/>
                    <a:pt x="18" y="2"/>
                  </a:cubicBezTo>
                  <a:cubicBezTo>
                    <a:pt x="18" y="1"/>
                    <a:pt x="17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1"/>
                  </a:cubicBezTo>
                  <a:cubicBezTo>
                    <a:pt x="15" y="1"/>
                    <a:pt x="15" y="2"/>
                    <a:pt x="15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10"/>
            <p:cNvSpPr/>
            <p:nvPr/>
          </p:nvSpPr>
          <p:spPr bwMode="auto">
            <a:xfrm>
              <a:off x="4781551" y="1139825"/>
              <a:ext cx="25400" cy="98425"/>
            </a:xfrm>
            <a:custGeom>
              <a:avLst/>
              <a:gdLst>
                <a:gd name="T0" fmla="*/ 16 w 17"/>
                <a:gd name="T1" fmla="*/ 60 h 63"/>
                <a:gd name="T2" fmla="*/ 10 w 17"/>
                <a:gd name="T3" fmla="*/ 51 h 63"/>
                <a:gd name="T4" fmla="*/ 7 w 17"/>
                <a:gd name="T5" fmla="*/ 44 h 63"/>
                <a:gd name="T6" fmla="*/ 5 w 17"/>
                <a:gd name="T7" fmla="*/ 43 h 63"/>
                <a:gd name="T8" fmla="*/ 3 w 17"/>
                <a:gd name="T9" fmla="*/ 37 h 63"/>
                <a:gd name="T10" fmla="*/ 1 w 17"/>
                <a:gd name="T11" fmla="*/ 37 h 63"/>
                <a:gd name="T12" fmla="*/ 5 w 17"/>
                <a:gd name="T13" fmla="*/ 36 h 63"/>
                <a:gd name="T14" fmla="*/ 5 w 17"/>
                <a:gd name="T15" fmla="*/ 34 h 63"/>
                <a:gd name="T16" fmla="*/ 4 w 17"/>
                <a:gd name="T17" fmla="*/ 35 h 63"/>
                <a:gd name="T18" fmla="*/ 8 w 17"/>
                <a:gd name="T19" fmla="*/ 34 h 63"/>
                <a:gd name="T20" fmla="*/ 8 w 17"/>
                <a:gd name="T21" fmla="*/ 32 h 63"/>
                <a:gd name="T22" fmla="*/ 6 w 17"/>
                <a:gd name="T23" fmla="*/ 32 h 63"/>
                <a:gd name="T24" fmla="*/ 10 w 17"/>
                <a:gd name="T25" fmla="*/ 30 h 63"/>
                <a:gd name="T26" fmla="*/ 10 w 17"/>
                <a:gd name="T27" fmla="*/ 28 h 63"/>
                <a:gd name="T28" fmla="*/ 9 w 17"/>
                <a:gd name="T29" fmla="*/ 29 h 63"/>
                <a:gd name="T30" fmla="*/ 13 w 17"/>
                <a:gd name="T31" fmla="*/ 28 h 63"/>
                <a:gd name="T32" fmla="*/ 13 w 17"/>
                <a:gd name="T33" fmla="*/ 26 h 63"/>
                <a:gd name="T34" fmla="*/ 12 w 17"/>
                <a:gd name="T35" fmla="*/ 26 h 63"/>
                <a:gd name="T36" fmla="*/ 16 w 17"/>
                <a:gd name="T37" fmla="*/ 25 h 63"/>
                <a:gd name="T38" fmla="*/ 16 w 17"/>
                <a:gd name="T39" fmla="*/ 23 h 63"/>
                <a:gd name="T40" fmla="*/ 14 w 17"/>
                <a:gd name="T41" fmla="*/ 16 h 63"/>
                <a:gd name="T42" fmla="*/ 13 w 17"/>
                <a:gd name="T43" fmla="*/ 15 h 63"/>
                <a:gd name="T44" fmla="*/ 13 w 17"/>
                <a:gd name="T45" fmla="*/ 11 h 63"/>
                <a:gd name="T46" fmla="*/ 12 w 17"/>
                <a:gd name="T47" fmla="*/ 6 h 63"/>
                <a:gd name="T48" fmla="*/ 11 w 17"/>
                <a:gd name="T49" fmla="*/ 5 h 63"/>
                <a:gd name="T50" fmla="*/ 9 w 17"/>
                <a:gd name="T51" fmla="*/ 2 h 63"/>
                <a:gd name="T52" fmla="*/ 11 w 17"/>
                <a:gd name="T53" fmla="*/ 2 h 63"/>
                <a:gd name="T54" fmla="*/ 8 w 17"/>
                <a:gd name="T55" fmla="*/ 2 h 63"/>
                <a:gd name="T56" fmla="*/ 8 w 17"/>
                <a:gd name="T57" fmla="*/ 2 h 63"/>
                <a:gd name="T58" fmla="*/ 10 w 17"/>
                <a:gd name="T59" fmla="*/ 7 h 63"/>
                <a:gd name="T60" fmla="*/ 10 w 17"/>
                <a:gd name="T61" fmla="*/ 11 h 63"/>
                <a:gd name="T62" fmla="*/ 11 w 17"/>
                <a:gd name="T63" fmla="*/ 12 h 63"/>
                <a:gd name="T64" fmla="*/ 11 w 17"/>
                <a:gd name="T65" fmla="*/ 16 h 63"/>
                <a:gd name="T66" fmla="*/ 12 w 17"/>
                <a:gd name="T67" fmla="*/ 23 h 63"/>
                <a:gd name="T68" fmla="*/ 13 w 17"/>
                <a:gd name="T69" fmla="*/ 24 h 63"/>
                <a:gd name="T70" fmla="*/ 11 w 17"/>
                <a:gd name="T71" fmla="*/ 26 h 63"/>
                <a:gd name="T72" fmla="*/ 12 w 17"/>
                <a:gd name="T73" fmla="*/ 28 h 63"/>
                <a:gd name="T74" fmla="*/ 12 w 17"/>
                <a:gd name="T75" fmla="*/ 26 h 63"/>
                <a:gd name="T76" fmla="*/ 8 w 17"/>
                <a:gd name="T77" fmla="*/ 29 h 63"/>
                <a:gd name="T78" fmla="*/ 9 w 17"/>
                <a:gd name="T79" fmla="*/ 30 h 63"/>
                <a:gd name="T80" fmla="*/ 9 w 17"/>
                <a:gd name="T81" fmla="*/ 28 h 63"/>
                <a:gd name="T82" fmla="*/ 5 w 17"/>
                <a:gd name="T83" fmla="*/ 32 h 63"/>
                <a:gd name="T84" fmla="*/ 7 w 17"/>
                <a:gd name="T85" fmla="*/ 34 h 63"/>
                <a:gd name="T86" fmla="*/ 7 w 17"/>
                <a:gd name="T87" fmla="*/ 32 h 63"/>
                <a:gd name="T88" fmla="*/ 2 w 17"/>
                <a:gd name="T89" fmla="*/ 35 h 63"/>
                <a:gd name="T90" fmla="*/ 4 w 17"/>
                <a:gd name="T91" fmla="*/ 36 h 63"/>
                <a:gd name="T92" fmla="*/ 4 w 17"/>
                <a:gd name="T93" fmla="*/ 34 h 63"/>
                <a:gd name="T94" fmla="*/ 0 w 17"/>
                <a:gd name="T95" fmla="*/ 37 h 63"/>
                <a:gd name="T96" fmla="*/ 1 w 17"/>
                <a:gd name="T97" fmla="*/ 39 h 63"/>
                <a:gd name="T98" fmla="*/ 3 w 17"/>
                <a:gd name="T99" fmla="*/ 45 h 63"/>
                <a:gd name="T100" fmla="*/ 7 w 17"/>
                <a:gd name="T101" fmla="*/ 52 h 63"/>
                <a:gd name="T102" fmla="*/ 8 w 17"/>
                <a:gd name="T103" fmla="*/ 53 h 63"/>
                <a:gd name="T104" fmla="*/ 15 w 17"/>
                <a:gd name="T105" fmla="*/ 62 h 63"/>
                <a:gd name="T106" fmla="*/ 17 w 17"/>
                <a:gd name="T107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" h="63">
                  <a:moveTo>
                    <a:pt x="16" y="60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6" y="36"/>
                    <a:pt x="6" y="35"/>
                  </a:cubicBezTo>
                  <a:cubicBezTo>
                    <a:pt x="6" y="35"/>
                    <a:pt x="5" y="34"/>
                    <a:pt x="5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3"/>
                    <a:pt x="8" y="33"/>
                  </a:cubicBezTo>
                  <a:cubicBezTo>
                    <a:pt x="8" y="33"/>
                    <a:pt x="8" y="32"/>
                    <a:pt x="8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6"/>
                    <a:pt x="14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7" y="24"/>
                    <a:pt x="17" y="24"/>
                  </a:cubicBezTo>
                  <a:cubicBezTo>
                    <a:pt x="17" y="23"/>
                    <a:pt x="16" y="23"/>
                    <a:pt x="16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6"/>
                    <a:pt x="11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6"/>
                    <a:pt x="11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2" y="34"/>
                    <a:pt x="2" y="35"/>
                  </a:cubicBezTo>
                  <a:cubicBezTo>
                    <a:pt x="2" y="35"/>
                    <a:pt x="2" y="36"/>
                    <a:pt x="3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1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7" y="61"/>
                    <a:pt x="16" y="6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1"/>
            <p:cNvSpPr/>
            <p:nvPr/>
          </p:nvSpPr>
          <p:spPr bwMode="auto">
            <a:xfrm>
              <a:off x="4764088" y="1131888"/>
              <a:ext cx="31750" cy="12700"/>
            </a:xfrm>
            <a:custGeom>
              <a:avLst/>
              <a:gdLst>
                <a:gd name="T0" fmla="*/ 4 w 20"/>
                <a:gd name="T1" fmla="*/ 1 h 8"/>
                <a:gd name="T2" fmla="*/ 2 w 20"/>
                <a:gd name="T3" fmla="*/ 0 h 8"/>
                <a:gd name="T4" fmla="*/ 1 w 20"/>
                <a:gd name="T5" fmla="*/ 1 h 8"/>
                <a:gd name="T6" fmla="*/ 2 w 20"/>
                <a:gd name="T7" fmla="*/ 2 h 8"/>
                <a:gd name="T8" fmla="*/ 1 w 20"/>
                <a:gd name="T9" fmla="*/ 1 h 8"/>
                <a:gd name="T10" fmla="*/ 2 w 20"/>
                <a:gd name="T11" fmla="*/ 2 h 8"/>
                <a:gd name="T12" fmla="*/ 2 w 20"/>
                <a:gd name="T13" fmla="*/ 2 h 8"/>
                <a:gd name="T14" fmla="*/ 1 w 20"/>
                <a:gd name="T15" fmla="*/ 1 h 8"/>
                <a:gd name="T16" fmla="*/ 2 w 20"/>
                <a:gd name="T17" fmla="*/ 2 h 8"/>
                <a:gd name="T18" fmla="*/ 1 w 20"/>
                <a:gd name="T19" fmla="*/ 1 h 8"/>
                <a:gd name="T20" fmla="*/ 1 w 20"/>
                <a:gd name="T21" fmla="*/ 2 h 8"/>
                <a:gd name="T22" fmla="*/ 2 w 20"/>
                <a:gd name="T23" fmla="*/ 2 h 8"/>
                <a:gd name="T24" fmla="*/ 1 w 20"/>
                <a:gd name="T25" fmla="*/ 1 h 8"/>
                <a:gd name="T26" fmla="*/ 1 w 20"/>
                <a:gd name="T27" fmla="*/ 2 h 8"/>
                <a:gd name="T28" fmla="*/ 1 w 20"/>
                <a:gd name="T29" fmla="*/ 2 h 8"/>
                <a:gd name="T30" fmla="*/ 1 w 20"/>
                <a:gd name="T31" fmla="*/ 2 h 8"/>
                <a:gd name="T32" fmla="*/ 1 w 20"/>
                <a:gd name="T33" fmla="*/ 2 h 8"/>
                <a:gd name="T34" fmla="*/ 1 w 20"/>
                <a:gd name="T35" fmla="*/ 2 h 8"/>
                <a:gd name="T36" fmla="*/ 1 w 20"/>
                <a:gd name="T37" fmla="*/ 2 h 8"/>
                <a:gd name="T38" fmla="*/ 2 w 20"/>
                <a:gd name="T39" fmla="*/ 3 h 8"/>
                <a:gd name="T40" fmla="*/ 12 w 20"/>
                <a:gd name="T41" fmla="*/ 6 h 8"/>
                <a:gd name="T42" fmla="*/ 18 w 20"/>
                <a:gd name="T43" fmla="*/ 8 h 8"/>
                <a:gd name="T44" fmla="*/ 20 w 20"/>
                <a:gd name="T45" fmla="*/ 7 h 8"/>
                <a:gd name="T46" fmla="*/ 19 w 20"/>
                <a:gd name="T47" fmla="*/ 6 h 8"/>
                <a:gd name="T48" fmla="*/ 18 w 20"/>
                <a:gd name="T49" fmla="*/ 5 h 8"/>
                <a:gd name="T50" fmla="*/ 16 w 20"/>
                <a:gd name="T51" fmla="*/ 5 h 8"/>
                <a:gd name="T52" fmla="*/ 16 w 20"/>
                <a:gd name="T53" fmla="*/ 7 h 8"/>
                <a:gd name="T54" fmla="*/ 18 w 20"/>
                <a:gd name="T55" fmla="*/ 8 h 8"/>
                <a:gd name="T56" fmla="*/ 18 w 20"/>
                <a:gd name="T57" fmla="*/ 7 h 8"/>
                <a:gd name="T58" fmla="*/ 19 w 20"/>
                <a:gd name="T59" fmla="*/ 5 h 8"/>
                <a:gd name="T60" fmla="*/ 11 w 20"/>
                <a:gd name="T61" fmla="*/ 3 h 8"/>
                <a:gd name="T62" fmla="*/ 5 w 20"/>
                <a:gd name="T63" fmla="*/ 1 h 8"/>
                <a:gd name="T64" fmla="*/ 3 w 20"/>
                <a:gd name="T65" fmla="*/ 0 h 8"/>
                <a:gd name="T66" fmla="*/ 2 w 20"/>
                <a:gd name="T67" fmla="*/ 0 h 8"/>
                <a:gd name="T68" fmla="*/ 1 w 20"/>
                <a:gd name="T69" fmla="*/ 0 h 8"/>
                <a:gd name="T70" fmla="*/ 1 w 20"/>
                <a:gd name="T71" fmla="*/ 0 h 8"/>
                <a:gd name="T72" fmla="*/ 0 w 20"/>
                <a:gd name="T73" fmla="*/ 1 h 8"/>
                <a:gd name="T74" fmla="*/ 1 w 20"/>
                <a:gd name="T75" fmla="*/ 2 h 8"/>
                <a:gd name="T76" fmla="*/ 3 w 20"/>
                <a:gd name="T77" fmla="*/ 4 h 8"/>
                <a:gd name="T78" fmla="*/ 4 w 20"/>
                <a:gd name="T79" fmla="*/ 3 h 8"/>
                <a:gd name="T80" fmla="*/ 4 w 20"/>
                <a:gd name="T8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" h="8">
                  <a:moveTo>
                    <a:pt x="4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4" y="3"/>
                    <a:pt x="8" y="4"/>
                    <a:pt x="12" y="6"/>
                  </a:cubicBezTo>
                  <a:cubicBezTo>
                    <a:pt x="15" y="7"/>
                    <a:pt x="18" y="8"/>
                    <a:pt x="18" y="8"/>
                  </a:cubicBezTo>
                  <a:cubicBezTo>
                    <a:pt x="19" y="8"/>
                    <a:pt x="19" y="8"/>
                    <a:pt x="20" y="7"/>
                  </a:cubicBezTo>
                  <a:cubicBezTo>
                    <a:pt x="20" y="7"/>
                    <a:pt x="20" y="6"/>
                    <a:pt x="19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5" y="4"/>
                    <a:pt x="11" y="3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5" y="3"/>
                    <a:pt x="5" y="2"/>
                    <a:pt x="4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2"/>
            <p:cNvSpPr/>
            <p:nvPr/>
          </p:nvSpPr>
          <p:spPr bwMode="auto">
            <a:xfrm>
              <a:off x="4765676" y="914400"/>
              <a:ext cx="130175" cy="220663"/>
            </a:xfrm>
            <a:custGeom>
              <a:avLst/>
              <a:gdLst>
                <a:gd name="T0" fmla="*/ 2 w 83"/>
                <a:gd name="T1" fmla="*/ 134 h 141"/>
                <a:gd name="T2" fmla="*/ 3 w 83"/>
                <a:gd name="T3" fmla="*/ 130 h 141"/>
                <a:gd name="T4" fmla="*/ 2 w 83"/>
                <a:gd name="T5" fmla="*/ 118 h 141"/>
                <a:gd name="T6" fmla="*/ 3 w 83"/>
                <a:gd name="T7" fmla="*/ 114 h 141"/>
                <a:gd name="T8" fmla="*/ 10 w 83"/>
                <a:gd name="T9" fmla="*/ 109 h 141"/>
                <a:gd name="T10" fmla="*/ 16 w 83"/>
                <a:gd name="T11" fmla="*/ 106 h 141"/>
                <a:gd name="T12" fmla="*/ 21 w 83"/>
                <a:gd name="T13" fmla="*/ 103 h 141"/>
                <a:gd name="T14" fmla="*/ 23 w 83"/>
                <a:gd name="T15" fmla="*/ 95 h 141"/>
                <a:gd name="T16" fmla="*/ 24 w 83"/>
                <a:gd name="T17" fmla="*/ 91 h 141"/>
                <a:gd name="T18" fmla="*/ 27 w 83"/>
                <a:gd name="T19" fmla="*/ 85 h 141"/>
                <a:gd name="T20" fmla="*/ 16 w 83"/>
                <a:gd name="T21" fmla="*/ 67 h 141"/>
                <a:gd name="T22" fmla="*/ 16 w 83"/>
                <a:gd name="T23" fmla="*/ 63 h 141"/>
                <a:gd name="T24" fmla="*/ 20 w 83"/>
                <a:gd name="T25" fmla="*/ 60 h 141"/>
                <a:gd name="T26" fmla="*/ 25 w 83"/>
                <a:gd name="T27" fmla="*/ 52 h 141"/>
                <a:gd name="T28" fmla="*/ 28 w 83"/>
                <a:gd name="T29" fmla="*/ 48 h 141"/>
                <a:gd name="T30" fmla="*/ 29 w 83"/>
                <a:gd name="T31" fmla="*/ 44 h 141"/>
                <a:gd name="T32" fmla="*/ 38 w 83"/>
                <a:gd name="T33" fmla="*/ 44 h 141"/>
                <a:gd name="T34" fmla="*/ 47 w 83"/>
                <a:gd name="T35" fmla="*/ 47 h 141"/>
                <a:gd name="T36" fmla="*/ 52 w 83"/>
                <a:gd name="T37" fmla="*/ 44 h 141"/>
                <a:gd name="T38" fmla="*/ 59 w 83"/>
                <a:gd name="T39" fmla="*/ 38 h 141"/>
                <a:gd name="T40" fmla="*/ 65 w 83"/>
                <a:gd name="T41" fmla="*/ 34 h 141"/>
                <a:gd name="T42" fmla="*/ 64 w 83"/>
                <a:gd name="T43" fmla="*/ 25 h 141"/>
                <a:gd name="T44" fmla="*/ 61 w 83"/>
                <a:gd name="T45" fmla="*/ 18 h 141"/>
                <a:gd name="T46" fmla="*/ 65 w 83"/>
                <a:gd name="T47" fmla="*/ 11 h 141"/>
                <a:gd name="T48" fmla="*/ 68 w 83"/>
                <a:gd name="T49" fmla="*/ 8 h 141"/>
                <a:gd name="T50" fmla="*/ 74 w 83"/>
                <a:gd name="T51" fmla="*/ 5 h 141"/>
                <a:gd name="T52" fmla="*/ 77 w 83"/>
                <a:gd name="T53" fmla="*/ 4 h 141"/>
                <a:gd name="T54" fmla="*/ 81 w 83"/>
                <a:gd name="T55" fmla="*/ 2 h 141"/>
                <a:gd name="T56" fmla="*/ 76 w 83"/>
                <a:gd name="T57" fmla="*/ 5 h 141"/>
                <a:gd name="T58" fmla="*/ 74 w 83"/>
                <a:gd name="T59" fmla="*/ 7 h 141"/>
                <a:gd name="T60" fmla="*/ 66 w 83"/>
                <a:gd name="T61" fmla="*/ 8 h 141"/>
                <a:gd name="T62" fmla="*/ 59 w 83"/>
                <a:gd name="T63" fmla="*/ 13 h 141"/>
                <a:gd name="T64" fmla="*/ 61 w 83"/>
                <a:gd name="T65" fmla="*/ 25 h 141"/>
                <a:gd name="T66" fmla="*/ 63 w 83"/>
                <a:gd name="T67" fmla="*/ 31 h 141"/>
                <a:gd name="T68" fmla="*/ 57 w 83"/>
                <a:gd name="T69" fmla="*/ 36 h 141"/>
                <a:gd name="T70" fmla="*/ 53 w 83"/>
                <a:gd name="T71" fmla="*/ 41 h 141"/>
                <a:gd name="T72" fmla="*/ 51 w 83"/>
                <a:gd name="T73" fmla="*/ 45 h 141"/>
                <a:gd name="T74" fmla="*/ 47 w 83"/>
                <a:gd name="T75" fmla="*/ 49 h 141"/>
                <a:gd name="T76" fmla="*/ 39 w 83"/>
                <a:gd name="T77" fmla="*/ 46 h 141"/>
                <a:gd name="T78" fmla="*/ 27 w 83"/>
                <a:gd name="T79" fmla="*/ 44 h 141"/>
                <a:gd name="T80" fmla="*/ 23 w 83"/>
                <a:gd name="T81" fmla="*/ 51 h 141"/>
                <a:gd name="T82" fmla="*/ 20 w 83"/>
                <a:gd name="T83" fmla="*/ 55 h 141"/>
                <a:gd name="T84" fmla="*/ 19 w 83"/>
                <a:gd name="T85" fmla="*/ 60 h 141"/>
                <a:gd name="T86" fmla="*/ 16 w 83"/>
                <a:gd name="T87" fmla="*/ 64 h 141"/>
                <a:gd name="T88" fmla="*/ 14 w 83"/>
                <a:gd name="T89" fmla="*/ 68 h 141"/>
                <a:gd name="T90" fmla="*/ 26 w 83"/>
                <a:gd name="T91" fmla="*/ 84 h 141"/>
                <a:gd name="T92" fmla="*/ 23 w 83"/>
                <a:gd name="T93" fmla="*/ 90 h 141"/>
                <a:gd name="T94" fmla="*/ 22 w 83"/>
                <a:gd name="T95" fmla="*/ 97 h 141"/>
                <a:gd name="T96" fmla="*/ 20 w 83"/>
                <a:gd name="T97" fmla="*/ 105 h 141"/>
                <a:gd name="T98" fmla="*/ 15 w 83"/>
                <a:gd name="T99" fmla="*/ 108 h 141"/>
                <a:gd name="T100" fmla="*/ 8 w 83"/>
                <a:gd name="T101" fmla="*/ 108 h 141"/>
                <a:gd name="T102" fmla="*/ 1 w 83"/>
                <a:gd name="T103" fmla="*/ 110 h 141"/>
                <a:gd name="T104" fmla="*/ 0 w 83"/>
                <a:gd name="T105" fmla="*/ 118 h 141"/>
                <a:gd name="T106" fmla="*/ 1 w 83"/>
                <a:gd name="T107" fmla="*/ 124 h 141"/>
                <a:gd name="T108" fmla="*/ 1 w 83"/>
                <a:gd name="T109" fmla="*/ 136 h 141"/>
                <a:gd name="T110" fmla="*/ 3 w 83"/>
                <a:gd name="T111" fmla="*/ 14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" h="141">
                  <a:moveTo>
                    <a:pt x="2" y="139"/>
                  </a:moveTo>
                  <a:cubicBezTo>
                    <a:pt x="2" y="138"/>
                    <a:pt x="2" y="138"/>
                    <a:pt x="2" y="138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3" y="135"/>
                    <a:pt x="3" y="134"/>
                    <a:pt x="2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3" y="130"/>
                    <a:pt x="3" y="130"/>
                    <a:pt x="2" y="129"/>
                  </a:cubicBezTo>
                  <a:cubicBezTo>
                    <a:pt x="2" y="129"/>
                    <a:pt x="2" y="129"/>
                    <a:pt x="2" y="129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3" y="124"/>
                    <a:pt x="3" y="124"/>
                    <a:pt x="3" y="124"/>
                  </a:cubicBezTo>
                  <a:cubicBezTo>
                    <a:pt x="3" y="124"/>
                    <a:pt x="3" y="124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3" y="124"/>
                    <a:pt x="3" y="124"/>
                    <a:pt x="3" y="124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18"/>
                    <a:pt x="3" y="118"/>
                    <a:pt x="2" y="118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09"/>
                    <a:pt x="3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9" y="109"/>
                    <a:pt x="10" y="109"/>
                  </a:cubicBezTo>
                  <a:cubicBezTo>
                    <a:pt x="10" y="108"/>
                    <a:pt x="9" y="108"/>
                    <a:pt x="9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6" y="108"/>
                    <a:pt x="17" y="108"/>
                    <a:pt x="17" y="107"/>
                  </a:cubicBezTo>
                  <a:cubicBezTo>
                    <a:pt x="17" y="107"/>
                    <a:pt x="17" y="106"/>
                    <a:pt x="16" y="106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2" y="104"/>
                    <a:pt x="22" y="104"/>
                  </a:cubicBezTo>
                  <a:cubicBezTo>
                    <a:pt x="22" y="103"/>
                    <a:pt x="21" y="103"/>
                    <a:pt x="21" y="103"/>
                  </a:cubicBezTo>
                  <a:cubicBezTo>
                    <a:pt x="21" y="103"/>
                    <a:pt x="21" y="103"/>
                    <a:pt x="21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3" y="101"/>
                    <a:pt x="23" y="100"/>
                    <a:pt x="23" y="100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6"/>
                    <a:pt x="24" y="95"/>
                    <a:pt x="23" y="95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0"/>
                    <a:pt x="25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7" y="87"/>
                    <a:pt x="27" y="87"/>
                    <a:pt x="26" y="86"/>
                  </a:cubicBezTo>
                  <a:cubicBezTo>
                    <a:pt x="25" y="86"/>
                    <a:pt x="25" y="86"/>
                    <a:pt x="25" y="86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8" y="84"/>
                    <a:pt x="27" y="83"/>
                    <a:pt x="27" y="83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7" y="67"/>
                    <a:pt x="17" y="67"/>
                    <a:pt x="16" y="67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8" y="63"/>
                    <a:pt x="18" y="62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4" y="56"/>
                    <a:pt x="24" y="55"/>
                  </a:cubicBezTo>
                  <a:cubicBezTo>
                    <a:pt x="24" y="55"/>
                    <a:pt x="23" y="55"/>
                    <a:pt x="23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6" y="52"/>
                    <a:pt x="26" y="52"/>
                    <a:pt x="26" y="51"/>
                  </a:cubicBezTo>
                  <a:cubicBezTo>
                    <a:pt x="26" y="51"/>
                    <a:pt x="25" y="51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8"/>
                    <a:pt x="40" y="47"/>
                    <a:pt x="40" y="47"/>
                  </a:cubicBezTo>
                  <a:cubicBezTo>
                    <a:pt x="40" y="46"/>
                    <a:pt x="40" y="46"/>
                    <a:pt x="39" y="45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9" y="49"/>
                    <a:pt x="49" y="48"/>
                  </a:cubicBezTo>
                  <a:cubicBezTo>
                    <a:pt x="49" y="47"/>
                    <a:pt x="49" y="47"/>
                    <a:pt x="49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3" y="43"/>
                    <a:pt x="53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0"/>
                    <a:pt x="56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9" y="38"/>
                    <a:pt x="59" y="38"/>
                    <a:pt x="59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5"/>
                    <a:pt x="65" y="35"/>
                    <a:pt x="65" y="34"/>
                  </a:cubicBezTo>
                  <a:cubicBezTo>
                    <a:pt x="65" y="34"/>
                    <a:pt x="64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4"/>
                    <a:pt x="64" y="24"/>
                    <a:pt x="63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61" y="14"/>
                    <a:pt x="61" y="14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2"/>
                    <a:pt x="65" y="12"/>
                    <a:pt x="65" y="11"/>
                  </a:cubicBezTo>
                  <a:cubicBezTo>
                    <a:pt x="65" y="11"/>
                    <a:pt x="65" y="11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9"/>
                    <a:pt x="68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8"/>
                    <a:pt x="75" y="7"/>
                    <a:pt x="75" y="7"/>
                  </a:cubicBezTo>
                  <a:cubicBezTo>
                    <a:pt x="75" y="6"/>
                    <a:pt x="75" y="6"/>
                    <a:pt x="74" y="6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8" y="5"/>
                    <a:pt x="78" y="4"/>
                    <a:pt x="78" y="4"/>
                  </a:cubicBezTo>
                  <a:cubicBezTo>
                    <a:pt x="78" y="4"/>
                    <a:pt x="78" y="3"/>
                    <a:pt x="78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1"/>
                  </a:cubicBezTo>
                  <a:cubicBezTo>
                    <a:pt x="83" y="1"/>
                    <a:pt x="83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0"/>
                    <a:pt x="81" y="0"/>
                    <a:pt x="81" y="0"/>
                  </a:cubicBezTo>
                  <a:cubicBezTo>
                    <a:pt x="80" y="1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5" y="3"/>
                    <a:pt x="75" y="4"/>
                  </a:cubicBezTo>
                  <a:cubicBezTo>
                    <a:pt x="75" y="4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6"/>
                    <a:pt x="72" y="6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8"/>
                    <a:pt x="66" y="8"/>
                    <a:pt x="66" y="9"/>
                  </a:cubicBezTo>
                  <a:cubicBezTo>
                    <a:pt x="66" y="9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58" y="13"/>
                    <a:pt x="58" y="14"/>
                    <a:pt x="58" y="14"/>
                  </a:cubicBezTo>
                  <a:cubicBezTo>
                    <a:pt x="58" y="15"/>
                    <a:pt x="58" y="15"/>
                    <a:pt x="59" y="15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8" y="20"/>
                    <a:pt x="59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6"/>
                    <a:pt x="57" y="37"/>
                    <a:pt x="57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3" y="40"/>
                    <a:pt x="53" y="41"/>
                  </a:cubicBezTo>
                  <a:cubicBezTo>
                    <a:pt x="53" y="41"/>
                    <a:pt x="54" y="41"/>
                    <a:pt x="54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0" y="43"/>
                    <a:pt x="50" y="43"/>
                    <a:pt x="50" y="44"/>
                  </a:cubicBezTo>
                  <a:cubicBezTo>
                    <a:pt x="50" y="44"/>
                    <a:pt x="51" y="44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7"/>
                    <a:pt x="46" y="47"/>
                  </a:cubicBezTo>
                  <a:cubicBezTo>
                    <a:pt x="46" y="47"/>
                    <a:pt x="46" y="48"/>
                    <a:pt x="47" y="48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6" y="44"/>
                    <a:pt x="36" y="45"/>
                  </a:cubicBezTo>
                  <a:cubicBezTo>
                    <a:pt x="36" y="46"/>
                    <a:pt x="36" y="46"/>
                    <a:pt x="37" y="47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3"/>
                    <a:pt x="27" y="43"/>
                    <a:pt x="26" y="44"/>
                  </a:cubicBezTo>
                  <a:cubicBezTo>
                    <a:pt x="26" y="44"/>
                    <a:pt x="26" y="45"/>
                    <a:pt x="27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20" y="55"/>
                    <a:pt x="20" y="55"/>
                  </a:cubicBezTo>
                  <a:cubicBezTo>
                    <a:pt x="20" y="56"/>
                    <a:pt x="20" y="56"/>
                    <a:pt x="21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60"/>
                    <a:pt x="18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68"/>
                    <a:pt x="14" y="68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4" y="73"/>
                    <a:pt x="15" y="74"/>
                    <a:pt x="15" y="74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3" y="87"/>
                    <a:pt x="24" y="88"/>
                    <a:pt x="24" y="88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1"/>
                    <a:pt x="23" y="92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6"/>
                    <a:pt x="21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9" y="104"/>
                    <a:pt x="19" y="104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4" y="105"/>
                    <a:pt x="13" y="106"/>
                    <a:pt x="13" y="106"/>
                  </a:cubicBezTo>
                  <a:cubicBezTo>
                    <a:pt x="13" y="107"/>
                    <a:pt x="13" y="107"/>
                    <a:pt x="14" y="107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6" y="106"/>
                    <a:pt x="6" y="107"/>
                    <a:pt x="6" y="107"/>
                  </a:cubicBezTo>
                  <a:cubicBezTo>
                    <a:pt x="6" y="108"/>
                    <a:pt x="6" y="108"/>
                    <a:pt x="6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09"/>
                    <a:pt x="0" y="109"/>
                    <a:pt x="0" y="110"/>
                  </a:cubicBezTo>
                  <a:cubicBezTo>
                    <a:pt x="0" y="110"/>
                    <a:pt x="0" y="111"/>
                    <a:pt x="1" y="111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6"/>
                    <a:pt x="1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5"/>
                    <a:pt x="0" y="125"/>
                    <a:pt x="1" y="125"/>
                  </a:cubicBezTo>
                  <a:cubicBezTo>
                    <a:pt x="1" y="125"/>
                    <a:pt x="1" y="125"/>
                    <a:pt x="1" y="125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1"/>
                    <a:pt x="0" y="131"/>
                    <a:pt x="1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5"/>
                    <a:pt x="0" y="136"/>
                    <a:pt x="1" y="136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140"/>
                    <a:pt x="0" y="140"/>
                    <a:pt x="1" y="140"/>
                  </a:cubicBezTo>
                  <a:cubicBezTo>
                    <a:pt x="1" y="141"/>
                    <a:pt x="1" y="141"/>
                    <a:pt x="1" y="141"/>
                  </a:cubicBezTo>
                  <a:cubicBezTo>
                    <a:pt x="2" y="141"/>
                    <a:pt x="2" y="141"/>
                    <a:pt x="3" y="140"/>
                  </a:cubicBezTo>
                  <a:cubicBezTo>
                    <a:pt x="3" y="140"/>
                    <a:pt x="3" y="139"/>
                    <a:pt x="2" y="13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3"/>
            <p:cNvSpPr/>
            <p:nvPr/>
          </p:nvSpPr>
          <p:spPr bwMode="auto">
            <a:xfrm>
              <a:off x="4908551" y="923925"/>
              <a:ext cx="9525" cy="7938"/>
            </a:xfrm>
            <a:custGeom>
              <a:avLst/>
              <a:gdLst>
                <a:gd name="T0" fmla="*/ 5 w 6"/>
                <a:gd name="T1" fmla="*/ 3 h 5"/>
                <a:gd name="T2" fmla="*/ 2 w 6"/>
                <a:gd name="T3" fmla="*/ 1 h 5"/>
                <a:gd name="T4" fmla="*/ 0 w 6"/>
                <a:gd name="T5" fmla="*/ 1 h 5"/>
                <a:gd name="T6" fmla="*/ 1 w 6"/>
                <a:gd name="T7" fmla="*/ 3 h 5"/>
                <a:gd name="T8" fmla="*/ 4 w 6"/>
                <a:gd name="T9" fmla="*/ 5 h 5"/>
                <a:gd name="T10" fmla="*/ 6 w 6"/>
                <a:gd name="T11" fmla="*/ 4 h 5"/>
                <a:gd name="T12" fmla="*/ 5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4"/>
            <p:cNvSpPr/>
            <p:nvPr/>
          </p:nvSpPr>
          <p:spPr bwMode="auto">
            <a:xfrm>
              <a:off x="4913313" y="893763"/>
              <a:ext cx="93663" cy="42863"/>
            </a:xfrm>
            <a:custGeom>
              <a:avLst/>
              <a:gdLst>
                <a:gd name="T0" fmla="*/ 2 w 60"/>
                <a:gd name="T1" fmla="*/ 24 h 27"/>
                <a:gd name="T2" fmla="*/ 13 w 60"/>
                <a:gd name="T3" fmla="*/ 24 h 27"/>
                <a:gd name="T4" fmla="*/ 11 w 60"/>
                <a:gd name="T5" fmla="*/ 24 h 27"/>
                <a:gd name="T6" fmla="*/ 18 w 60"/>
                <a:gd name="T7" fmla="*/ 23 h 27"/>
                <a:gd name="T8" fmla="*/ 15 w 60"/>
                <a:gd name="T9" fmla="*/ 22 h 27"/>
                <a:gd name="T10" fmla="*/ 23 w 60"/>
                <a:gd name="T11" fmla="*/ 21 h 27"/>
                <a:gd name="T12" fmla="*/ 22 w 60"/>
                <a:gd name="T13" fmla="*/ 21 h 27"/>
                <a:gd name="T14" fmla="*/ 28 w 60"/>
                <a:gd name="T15" fmla="*/ 20 h 27"/>
                <a:gd name="T16" fmla="*/ 27 w 60"/>
                <a:gd name="T17" fmla="*/ 19 h 27"/>
                <a:gd name="T18" fmla="*/ 30 w 60"/>
                <a:gd name="T19" fmla="*/ 17 h 27"/>
                <a:gd name="T20" fmla="*/ 28 w 60"/>
                <a:gd name="T21" fmla="*/ 17 h 27"/>
                <a:gd name="T22" fmla="*/ 29 w 60"/>
                <a:gd name="T23" fmla="*/ 11 h 27"/>
                <a:gd name="T24" fmla="*/ 28 w 60"/>
                <a:gd name="T25" fmla="*/ 13 h 27"/>
                <a:gd name="T26" fmla="*/ 30 w 60"/>
                <a:gd name="T27" fmla="*/ 8 h 27"/>
                <a:gd name="T28" fmla="*/ 31 w 60"/>
                <a:gd name="T29" fmla="*/ 9 h 27"/>
                <a:gd name="T30" fmla="*/ 31 w 60"/>
                <a:gd name="T31" fmla="*/ 4 h 27"/>
                <a:gd name="T32" fmla="*/ 37 w 60"/>
                <a:gd name="T33" fmla="*/ 3 h 27"/>
                <a:gd name="T34" fmla="*/ 36 w 60"/>
                <a:gd name="T35" fmla="*/ 0 h 27"/>
                <a:gd name="T36" fmla="*/ 45 w 60"/>
                <a:gd name="T37" fmla="*/ 4 h 27"/>
                <a:gd name="T38" fmla="*/ 43 w 60"/>
                <a:gd name="T39" fmla="*/ 0 h 27"/>
                <a:gd name="T40" fmla="*/ 52 w 60"/>
                <a:gd name="T41" fmla="*/ 4 h 27"/>
                <a:gd name="T42" fmla="*/ 52 w 60"/>
                <a:gd name="T43" fmla="*/ 1 h 27"/>
                <a:gd name="T44" fmla="*/ 59 w 60"/>
                <a:gd name="T45" fmla="*/ 4 h 27"/>
                <a:gd name="T46" fmla="*/ 58 w 60"/>
                <a:gd name="T47" fmla="*/ 1 h 27"/>
                <a:gd name="T48" fmla="*/ 58 w 60"/>
                <a:gd name="T49" fmla="*/ 4 h 27"/>
                <a:gd name="T50" fmla="*/ 51 w 60"/>
                <a:gd name="T51" fmla="*/ 1 h 27"/>
                <a:gd name="T52" fmla="*/ 51 w 60"/>
                <a:gd name="T53" fmla="*/ 3 h 27"/>
                <a:gd name="T54" fmla="*/ 43 w 60"/>
                <a:gd name="T55" fmla="*/ 0 h 27"/>
                <a:gd name="T56" fmla="*/ 44 w 60"/>
                <a:gd name="T57" fmla="*/ 4 h 27"/>
                <a:gd name="T58" fmla="*/ 36 w 60"/>
                <a:gd name="T59" fmla="*/ 0 h 27"/>
                <a:gd name="T60" fmla="*/ 35 w 60"/>
                <a:gd name="T61" fmla="*/ 3 h 27"/>
                <a:gd name="T62" fmla="*/ 30 w 60"/>
                <a:gd name="T63" fmla="*/ 4 h 27"/>
                <a:gd name="T64" fmla="*/ 30 w 60"/>
                <a:gd name="T65" fmla="*/ 6 h 27"/>
                <a:gd name="T66" fmla="*/ 28 w 60"/>
                <a:gd name="T67" fmla="*/ 9 h 27"/>
                <a:gd name="T68" fmla="*/ 30 w 60"/>
                <a:gd name="T69" fmla="*/ 9 h 27"/>
                <a:gd name="T70" fmla="*/ 26 w 60"/>
                <a:gd name="T71" fmla="*/ 12 h 27"/>
                <a:gd name="T72" fmla="*/ 28 w 60"/>
                <a:gd name="T73" fmla="*/ 12 h 27"/>
                <a:gd name="T74" fmla="*/ 28 w 60"/>
                <a:gd name="T75" fmla="*/ 18 h 27"/>
                <a:gd name="T76" fmla="*/ 28 w 60"/>
                <a:gd name="T77" fmla="*/ 16 h 27"/>
                <a:gd name="T78" fmla="*/ 26 w 60"/>
                <a:gd name="T79" fmla="*/ 20 h 27"/>
                <a:gd name="T80" fmla="*/ 27 w 60"/>
                <a:gd name="T81" fmla="*/ 18 h 27"/>
                <a:gd name="T82" fmla="*/ 21 w 60"/>
                <a:gd name="T83" fmla="*/ 22 h 27"/>
                <a:gd name="T84" fmla="*/ 22 w 60"/>
                <a:gd name="T85" fmla="*/ 20 h 27"/>
                <a:gd name="T86" fmla="*/ 14 w 60"/>
                <a:gd name="T87" fmla="*/ 23 h 27"/>
                <a:gd name="T88" fmla="*/ 17 w 60"/>
                <a:gd name="T89" fmla="*/ 22 h 27"/>
                <a:gd name="T90" fmla="*/ 10 w 60"/>
                <a:gd name="T91" fmla="*/ 25 h 27"/>
                <a:gd name="T92" fmla="*/ 12 w 60"/>
                <a:gd name="T93" fmla="*/ 23 h 27"/>
                <a:gd name="T94" fmla="*/ 1 w 60"/>
                <a:gd name="T95" fmla="*/ 25 h 27"/>
                <a:gd name="T96" fmla="*/ 4 w 60"/>
                <a:gd name="T97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" h="27">
                  <a:moveTo>
                    <a:pt x="4" y="24"/>
                  </a:move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5"/>
                    <a:pt x="13" y="24"/>
                  </a:cubicBezTo>
                  <a:cubicBezTo>
                    <a:pt x="13" y="24"/>
                    <a:pt x="13" y="23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18" y="23"/>
                    <a:pt x="18" y="22"/>
                    <a:pt x="17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2"/>
                    <a:pt x="23" y="22"/>
                    <a:pt x="23" y="21"/>
                  </a:cubicBezTo>
                  <a:cubicBezTo>
                    <a:pt x="24" y="21"/>
                    <a:pt x="23" y="20"/>
                    <a:pt x="2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1"/>
                    <a:pt x="28" y="20"/>
                    <a:pt x="28" y="20"/>
                  </a:cubicBezTo>
                  <a:cubicBezTo>
                    <a:pt x="28" y="19"/>
                    <a:pt x="28" y="19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4"/>
                    <a:pt x="32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7" y="2"/>
                    <a:pt x="37" y="2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6" y="4"/>
                    <a:pt x="46" y="3"/>
                  </a:cubicBezTo>
                  <a:cubicBezTo>
                    <a:pt x="46" y="3"/>
                    <a:pt x="46" y="2"/>
                    <a:pt x="45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3" y="3"/>
                    <a:pt x="53" y="3"/>
                  </a:cubicBezTo>
                  <a:cubicBezTo>
                    <a:pt x="53" y="2"/>
                    <a:pt x="53" y="2"/>
                    <a:pt x="53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0" y="4"/>
                    <a:pt x="60" y="4"/>
                    <a:pt x="60" y="3"/>
                  </a:cubicBezTo>
                  <a:cubicBezTo>
                    <a:pt x="60" y="3"/>
                    <a:pt x="60" y="2"/>
                    <a:pt x="60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6" y="2"/>
                    <a:pt x="57" y="3"/>
                    <a:pt x="57" y="3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0" y="1"/>
                    <a:pt x="50" y="1"/>
                  </a:cubicBezTo>
                  <a:cubicBezTo>
                    <a:pt x="50" y="2"/>
                    <a:pt x="50" y="3"/>
                    <a:pt x="5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1"/>
                    <a:pt x="41" y="1"/>
                  </a:cubicBezTo>
                  <a:cubicBezTo>
                    <a:pt x="41" y="2"/>
                    <a:pt x="41" y="2"/>
                    <a:pt x="42" y="3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0"/>
                    <a:pt x="35" y="1"/>
                    <a:pt x="34" y="1"/>
                  </a:cubicBezTo>
                  <a:cubicBezTo>
                    <a:pt x="34" y="2"/>
                    <a:pt x="34" y="2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29" y="4"/>
                    <a:pt x="29" y="5"/>
                  </a:cubicBezTo>
                  <a:cubicBezTo>
                    <a:pt x="29" y="5"/>
                    <a:pt x="30" y="5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0" y="21"/>
                  </a:cubicBezTo>
                  <a:cubicBezTo>
                    <a:pt x="20" y="21"/>
                    <a:pt x="21" y="22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3" y="22"/>
                    <a:pt x="14" y="22"/>
                    <a:pt x="14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4"/>
                    <a:pt x="10" y="24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7"/>
                    <a:pt x="4" y="26"/>
                    <a:pt x="5" y="26"/>
                  </a:cubicBezTo>
                  <a:cubicBezTo>
                    <a:pt x="5" y="25"/>
                    <a:pt x="5" y="25"/>
                    <a:pt x="4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5"/>
            <p:cNvSpPr/>
            <p:nvPr/>
          </p:nvSpPr>
          <p:spPr bwMode="auto">
            <a:xfrm>
              <a:off x="5006976" y="895350"/>
              <a:ext cx="14288" cy="31750"/>
            </a:xfrm>
            <a:custGeom>
              <a:avLst/>
              <a:gdLst>
                <a:gd name="T0" fmla="*/ 8 w 9"/>
                <a:gd name="T1" fmla="*/ 18 h 20"/>
                <a:gd name="T2" fmla="*/ 7 w 9"/>
                <a:gd name="T3" fmla="*/ 17 h 20"/>
                <a:gd name="T4" fmla="*/ 6 w 9"/>
                <a:gd name="T5" fmla="*/ 12 h 20"/>
                <a:gd name="T6" fmla="*/ 6 w 9"/>
                <a:gd name="T7" fmla="*/ 11 h 20"/>
                <a:gd name="T8" fmla="*/ 5 w 9"/>
                <a:gd name="T9" fmla="*/ 10 h 20"/>
                <a:gd name="T10" fmla="*/ 5 w 9"/>
                <a:gd name="T11" fmla="*/ 11 h 20"/>
                <a:gd name="T12" fmla="*/ 6 w 9"/>
                <a:gd name="T13" fmla="*/ 11 h 20"/>
                <a:gd name="T14" fmla="*/ 5 w 9"/>
                <a:gd name="T15" fmla="*/ 6 h 20"/>
                <a:gd name="T16" fmla="*/ 4 w 9"/>
                <a:gd name="T17" fmla="*/ 6 h 20"/>
                <a:gd name="T18" fmla="*/ 4 w 9"/>
                <a:gd name="T19" fmla="*/ 6 h 20"/>
                <a:gd name="T20" fmla="*/ 3 w 9"/>
                <a:gd name="T21" fmla="*/ 7 h 20"/>
                <a:gd name="T22" fmla="*/ 4 w 9"/>
                <a:gd name="T23" fmla="*/ 6 h 20"/>
                <a:gd name="T24" fmla="*/ 4 w 9"/>
                <a:gd name="T25" fmla="*/ 2 h 20"/>
                <a:gd name="T26" fmla="*/ 3 w 9"/>
                <a:gd name="T27" fmla="*/ 1 h 20"/>
                <a:gd name="T28" fmla="*/ 2 w 9"/>
                <a:gd name="T29" fmla="*/ 0 h 20"/>
                <a:gd name="T30" fmla="*/ 1 w 9"/>
                <a:gd name="T31" fmla="*/ 0 h 20"/>
                <a:gd name="T32" fmla="*/ 1 w 9"/>
                <a:gd name="T33" fmla="*/ 2 h 20"/>
                <a:gd name="T34" fmla="*/ 2 w 9"/>
                <a:gd name="T35" fmla="*/ 2 h 20"/>
                <a:gd name="T36" fmla="*/ 2 w 9"/>
                <a:gd name="T37" fmla="*/ 7 h 20"/>
                <a:gd name="T38" fmla="*/ 3 w 9"/>
                <a:gd name="T39" fmla="*/ 8 h 20"/>
                <a:gd name="T40" fmla="*/ 3 w 9"/>
                <a:gd name="T41" fmla="*/ 8 h 20"/>
                <a:gd name="T42" fmla="*/ 3 w 9"/>
                <a:gd name="T43" fmla="*/ 7 h 20"/>
                <a:gd name="T44" fmla="*/ 2 w 9"/>
                <a:gd name="T45" fmla="*/ 7 h 20"/>
                <a:gd name="T46" fmla="*/ 4 w 9"/>
                <a:gd name="T47" fmla="*/ 12 h 20"/>
                <a:gd name="T48" fmla="*/ 4 w 9"/>
                <a:gd name="T49" fmla="*/ 13 h 20"/>
                <a:gd name="T50" fmla="*/ 4 w 9"/>
                <a:gd name="T51" fmla="*/ 13 h 20"/>
                <a:gd name="T52" fmla="*/ 5 w 9"/>
                <a:gd name="T53" fmla="*/ 12 h 20"/>
                <a:gd name="T54" fmla="*/ 4 w 9"/>
                <a:gd name="T55" fmla="*/ 12 h 20"/>
                <a:gd name="T56" fmla="*/ 4 w 9"/>
                <a:gd name="T57" fmla="*/ 18 h 20"/>
                <a:gd name="T58" fmla="*/ 5 w 9"/>
                <a:gd name="T59" fmla="*/ 19 h 20"/>
                <a:gd name="T60" fmla="*/ 7 w 9"/>
                <a:gd name="T61" fmla="*/ 20 h 20"/>
                <a:gd name="T62" fmla="*/ 8 w 9"/>
                <a:gd name="T63" fmla="*/ 19 h 20"/>
                <a:gd name="T64" fmla="*/ 8 w 9"/>
                <a:gd name="T6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" h="20">
                  <a:moveTo>
                    <a:pt x="8" y="18"/>
                  </a:moveTo>
                  <a:cubicBezTo>
                    <a:pt x="7" y="17"/>
                    <a:pt x="7" y="17"/>
                    <a:pt x="7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8" y="20"/>
                    <a:pt x="8" y="19"/>
                  </a:cubicBezTo>
                  <a:cubicBezTo>
                    <a:pt x="9" y="19"/>
                    <a:pt x="8" y="18"/>
                    <a:pt x="8" y="1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6"/>
            <p:cNvSpPr/>
            <p:nvPr/>
          </p:nvSpPr>
          <p:spPr bwMode="auto">
            <a:xfrm>
              <a:off x="5014913" y="914400"/>
              <a:ext cx="61913" cy="23813"/>
            </a:xfrm>
            <a:custGeom>
              <a:avLst/>
              <a:gdLst>
                <a:gd name="T0" fmla="*/ 2 w 39"/>
                <a:gd name="T1" fmla="*/ 7 h 15"/>
                <a:gd name="T2" fmla="*/ 1 w 39"/>
                <a:gd name="T3" fmla="*/ 9 h 15"/>
                <a:gd name="T4" fmla="*/ 17 w 39"/>
                <a:gd name="T5" fmla="*/ 12 h 15"/>
                <a:gd name="T6" fmla="*/ 15 w 39"/>
                <a:gd name="T7" fmla="*/ 9 h 15"/>
                <a:gd name="T8" fmla="*/ 14 w 39"/>
                <a:gd name="T9" fmla="*/ 12 h 15"/>
                <a:gd name="T10" fmla="*/ 26 w 39"/>
                <a:gd name="T11" fmla="*/ 14 h 15"/>
                <a:gd name="T12" fmla="*/ 26 w 39"/>
                <a:gd name="T13" fmla="*/ 12 h 15"/>
                <a:gd name="T14" fmla="*/ 26 w 39"/>
                <a:gd name="T15" fmla="*/ 14 h 15"/>
                <a:gd name="T16" fmla="*/ 29 w 39"/>
                <a:gd name="T17" fmla="*/ 11 h 15"/>
                <a:gd name="T18" fmla="*/ 28 w 39"/>
                <a:gd name="T19" fmla="*/ 10 h 15"/>
                <a:gd name="T20" fmla="*/ 28 w 39"/>
                <a:gd name="T21" fmla="*/ 12 h 15"/>
                <a:gd name="T22" fmla="*/ 34 w 39"/>
                <a:gd name="T23" fmla="*/ 8 h 15"/>
                <a:gd name="T24" fmla="*/ 32 w 39"/>
                <a:gd name="T25" fmla="*/ 6 h 15"/>
                <a:gd name="T26" fmla="*/ 33 w 39"/>
                <a:gd name="T27" fmla="*/ 8 h 15"/>
                <a:gd name="T28" fmla="*/ 35 w 39"/>
                <a:gd name="T29" fmla="*/ 4 h 15"/>
                <a:gd name="T30" fmla="*/ 34 w 39"/>
                <a:gd name="T31" fmla="*/ 3 h 15"/>
                <a:gd name="T32" fmla="*/ 34 w 39"/>
                <a:gd name="T33" fmla="*/ 5 h 15"/>
                <a:gd name="T34" fmla="*/ 39 w 39"/>
                <a:gd name="T35" fmla="*/ 1 h 15"/>
                <a:gd name="T36" fmla="*/ 38 w 39"/>
                <a:gd name="T37" fmla="*/ 0 h 15"/>
                <a:gd name="T38" fmla="*/ 37 w 39"/>
                <a:gd name="T39" fmla="*/ 2 h 15"/>
                <a:gd name="T40" fmla="*/ 38 w 39"/>
                <a:gd name="T41" fmla="*/ 1 h 15"/>
                <a:gd name="T42" fmla="*/ 33 w 39"/>
                <a:gd name="T43" fmla="*/ 3 h 15"/>
                <a:gd name="T44" fmla="*/ 33 w 39"/>
                <a:gd name="T45" fmla="*/ 5 h 15"/>
                <a:gd name="T46" fmla="*/ 34 w 39"/>
                <a:gd name="T47" fmla="*/ 5 h 15"/>
                <a:gd name="T48" fmla="*/ 31 w 39"/>
                <a:gd name="T49" fmla="*/ 6 h 15"/>
                <a:gd name="T50" fmla="*/ 31 w 39"/>
                <a:gd name="T51" fmla="*/ 8 h 15"/>
                <a:gd name="T52" fmla="*/ 32 w 39"/>
                <a:gd name="T53" fmla="*/ 8 h 15"/>
                <a:gd name="T54" fmla="*/ 27 w 39"/>
                <a:gd name="T55" fmla="*/ 10 h 15"/>
                <a:gd name="T56" fmla="*/ 27 w 39"/>
                <a:gd name="T57" fmla="*/ 12 h 15"/>
                <a:gd name="T58" fmla="*/ 28 w 39"/>
                <a:gd name="T59" fmla="*/ 11 h 15"/>
                <a:gd name="T60" fmla="*/ 24 w 39"/>
                <a:gd name="T61" fmla="*/ 12 h 15"/>
                <a:gd name="T62" fmla="*/ 24 w 39"/>
                <a:gd name="T63" fmla="*/ 14 h 15"/>
                <a:gd name="T64" fmla="*/ 25 w 39"/>
                <a:gd name="T65" fmla="*/ 13 h 15"/>
                <a:gd name="T66" fmla="*/ 15 w 39"/>
                <a:gd name="T67" fmla="*/ 9 h 15"/>
                <a:gd name="T68" fmla="*/ 14 w 39"/>
                <a:gd name="T69" fmla="*/ 11 h 15"/>
                <a:gd name="T70" fmla="*/ 16 w 39"/>
                <a:gd name="T71" fmla="*/ 11 h 15"/>
                <a:gd name="T72" fmla="*/ 2 w 39"/>
                <a:gd name="T73" fmla="*/ 6 h 15"/>
                <a:gd name="T74" fmla="*/ 1 w 39"/>
                <a:gd name="T75" fmla="*/ 9 h 15"/>
                <a:gd name="T76" fmla="*/ 3 w 39"/>
                <a:gd name="T7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15">
                  <a:moveTo>
                    <a:pt x="3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3"/>
                    <a:pt x="16" y="12"/>
                    <a:pt x="17" y="12"/>
                  </a:cubicBezTo>
                  <a:cubicBezTo>
                    <a:pt x="17" y="11"/>
                    <a:pt x="17" y="11"/>
                    <a:pt x="16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6" y="14"/>
                    <a:pt x="26" y="14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1"/>
                    <a:pt x="29" y="11"/>
                  </a:cubicBezTo>
                  <a:cubicBezTo>
                    <a:pt x="29" y="10"/>
                    <a:pt x="29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4" y="7"/>
                    <a:pt x="33" y="7"/>
                    <a:pt x="33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9" y="2"/>
                    <a:pt x="39" y="2"/>
                    <a:pt x="39" y="1"/>
                  </a:cubicBezTo>
                  <a:cubicBezTo>
                    <a:pt x="39" y="1"/>
                    <a:pt x="39" y="1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7" y="0"/>
                    <a:pt x="37" y="1"/>
                  </a:cubicBezTo>
                  <a:cubicBezTo>
                    <a:pt x="36" y="1"/>
                    <a:pt x="36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10"/>
                    <a:pt x="26" y="11"/>
                  </a:cubicBezTo>
                  <a:cubicBezTo>
                    <a:pt x="26" y="11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9"/>
                    <a:pt x="13" y="9"/>
                    <a:pt x="13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0" y="8"/>
                    <a:pt x="1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8"/>
                    <a:pt x="3" y="7"/>
                    <a:pt x="3" y="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7"/>
            <p:cNvSpPr/>
            <p:nvPr/>
          </p:nvSpPr>
          <p:spPr bwMode="auto">
            <a:xfrm>
              <a:off x="5072063" y="912813"/>
              <a:ext cx="57150" cy="77788"/>
            </a:xfrm>
            <a:custGeom>
              <a:avLst/>
              <a:gdLst>
                <a:gd name="T0" fmla="*/ 33 w 37"/>
                <a:gd name="T1" fmla="*/ 45 h 49"/>
                <a:gd name="T2" fmla="*/ 24 w 37"/>
                <a:gd name="T3" fmla="*/ 35 h 49"/>
                <a:gd name="T4" fmla="*/ 26 w 37"/>
                <a:gd name="T5" fmla="*/ 31 h 49"/>
                <a:gd name="T6" fmla="*/ 26 w 37"/>
                <a:gd name="T7" fmla="*/ 30 h 49"/>
                <a:gd name="T8" fmla="*/ 25 w 37"/>
                <a:gd name="T9" fmla="*/ 31 h 49"/>
                <a:gd name="T10" fmla="*/ 27 w 37"/>
                <a:gd name="T11" fmla="*/ 25 h 49"/>
                <a:gd name="T12" fmla="*/ 26 w 37"/>
                <a:gd name="T13" fmla="*/ 24 h 49"/>
                <a:gd name="T14" fmla="*/ 27 w 37"/>
                <a:gd name="T15" fmla="*/ 26 h 49"/>
                <a:gd name="T16" fmla="*/ 28 w 37"/>
                <a:gd name="T17" fmla="*/ 21 h 49"/>
                <a:gd name="T18" fmla="*/ 27 w 37"/>
                <a:gd name="T19" fmla="*/ 16 h 49"/>
                <a:gd name="T20" fmla="*/ 27 w 37"/>
                <a:gd name="T21" fmla="*/ 17 h 49"/>
                <a:gd name="T22" fmla="*/ 26 w 37"/>
                <a:gd name="T23" fmla="*/ 15 h 49"/>
                <a:gd name="T24" fmla="*/ 20 w 37"/>
                <a:gd name="T25" fmla="*/ 11 h 49"/>
                <a:gd name="T26" fmla="*/ 1 w 37"/>
                <a:gd name="T27" fmla="*/ 1 h 49"/>
                <a:gd name="T28" fmla="*/ 13 w 37"/>
                <a:gd name="T29" fmla="*/ 9 h 49"/>
                <a:gd name="T30" fmla="*/ 24 w 37"/>
                <a:gd name="T31" fmla="*/ 16 h 49"/>
                <a:gd name="T32" fmla="*/ 24 w 37"/>
                <a:gd name="T33" fmla="*/ 17 h 49"/>
                <a:gd name="T34" fmla="*/ 25 w 37"/>
                <a:gd name="T35" fmla="*/ 16 h 49"/>
                <a:gd name="T36" fmla="*/ 24 w 37"/>
                <a:gd name="T37" fmla="*/ 17 h 49"/>
                <a:gd name="T38" fmla="*/ 24 w 37"/>
                <a:gd name="T39" fmla="*/ 17 h 49"/>
                <a:gd name="T40" fmla="*/ 24 w 37"/>
                <a:gd name="T41" fmla="*/ 16 h 49"/>
                <a:gd name="T42" fmla="*/ 25 w 37"/>
                <a:gd name="T43" fmla="*/ 16 h 49"/>
                <a:gd name="T44" fmla="*/ 25 w 37"/>
                <a:gd name="T45" fmla="*/ 16 h 49"/>
                <a:gd name="T46" fmla="*/ 24 w 37"/>
                <a:gd name="T47" fmla="*/ 16 h 49"/>
                <a:gd name="T48" fmla="*/ 24 w 37"/>
                <a:gd name="T49" fmla="*/ 15 h 49"/>
                <a:gd name="T50" fmla="*/ 25 w 37"/>
                <a:gd name="T51" fmla="*/ 21 h 49"/>
                <a:gd name="T52" fmla="*/ 26 w 37"/>
                <a:gd name="T53" fmla="*/ 22 h 49"/>
                <a:gd name="T54" fmla="*/ 25 w 37"/>
                <a:gd name="T55" fmla="*/ 26 h 49"/>
                <a:gd name="T56" fmla="*/ 26 w 37"/>
                <a:gd name="T57" fmla="*/ 25 h 49"/>
                <a:gd name="T58" fmla="*/ 24 w 37"/>
                <a:gd name="T59" fmla="*/ 30 h 49"/>
                <a:gd name="T60" fmla="*/ 25 w 37"/>
                <a:gd name="T61" fmla="*/ 32 h 49"/>
                <a:gd name="T62" fmla="*/ 24 w 37"/>
                <a:gd name="T63" fmla="*/ 30 h 49"/>
                <a:gd name="T64" fmla="*/ 21 w 37"/>
                <a:gd name="T65" fmla="*/ 35 h 49"/>
                <a:gd name="T66" fmla="*/ 23 w 37"/>
                <a:gd name="T67" fmla="*/ 37 h 49"/>
                <a:gd name="T68" fmla="*/ 31 w 37"/>
                <a:gd name="T69" fmla="*/ 47 h 49"/>
                <a:gd name="T70" fmla="*/ 37 w 37"/>
                <a:gd name="T7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7" h="49">
                  <a:moveTo>
                    <a:pt x="36" y="47"/>
                  </a:moveTo>
                  <a:cubicBezTo>
                    <a:pt x="33" y="45"/>
                    <a:pt x="33" y="45"/>
                    <a:pt x="33" y="4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1"/>
                    <a:pt x="28" y="21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4"/>
                    <a:pt x="23" y="13"/>
                    <a:pt x="20" y="11"/>
                  </a:cubicBezTo>
                  <a:cubicBezTo>
                    <a:pt x="13" y="7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7" y="6"/>
                    <a:pt x="13" y="9"/>
                  </a:cubicBezTo>
                  <a:cubicBezTo>
                    <a:pt x="16" y="11"/>
                    <a:pt x="19" y="13"/>
                    <a:pt x="21" y="14"/>
                  </a:cubicBezTo>
                  <a:cubicBezTo>
                    <a:pt x="22" y="15"/>
                    <a:pt x="23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1"/>
                    <a:pt x="25" y="21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9"/>
                    <a:pt x="36" y="49"/>
                    <a:pt x="37" y="49"/>
                  </a:cubicBezTo>
                  <a:cubicBezTo>
                    <a:pt x="37" y="48"/>
                    <a:pt x="37" y="47"/>
                    <a:pt x="36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8"/>
            <p:cNvSpPr/>
            <p:nvPr/>
          </p:nvSpPr>
          <p:spPr bwMode="auto">
            <a:xfrm>
              <a:off x="5124451" y="987425"/>
              <a:ext cx="30163" cy="9525"/>
            </a:xfrm>
            <a:custGeom>
              <a:avLst/>
              <a:gdLst>
                <a:gd name="T0" fmla="*/ 7 w 19"/>
                <a:gd name="T1" fmla="*/ 4 h 6"/>
                <a:gd name="T2" fmla="*/ 2 w 19"/>
                <a:gd name="T3" fmla="*/ 1 h 6"/>
                <a:gd name="T4" fmla="*/ 1 w 19"/>
                <a:gd name="T5" fmla="*/ 2 h 6"/>
                <a:gd name="T6" fmla="*/ 1 w 19"/>
                <a:gd name="T7" fmla="*/ 3 h 6"/>
                <a:gd name="T8" fmla="*/ 10 w 19"/>
                <a:gd name="T9" fmla="*/ 5 h 6"/>
                <a:gd name="T10" fmla="*/ 12 w 19"/>
                <a:gd name="T11" fmla="*/ 4 h 6"/>
                <a:gd name="T12" fmla="*/ 11 w 19"/>
                <a:gd name="T13" fmla="*/ 3 h 6"/>
                <a:gd name="T14" fmla="*/ 11 w 19"/>
                <a:gd name="T15" fmla="*/ 2 h 6"/>
                <a:gd name="T16" fmla="*/ 10 w 19"/>
                <a:gd name="T17" fmla="*/ 3 h 6"/>
                <a:gd name="T18" fmla="*/ 10 w 19"/>
                <a:gd name="T19" fmla="*/ 4 h 6"/>
                <a:gd name="T20" fmla="*/ 18 w 19"/>
                <a:gd name="T21" fmla="*/ 3 h 6"/>
                <a:gd name="T22" fmla="*/ 19 w 19"/>
                <a:gd name="T23" fmla="*/ 2 h 6"/>
                <a:gd name="T24" fmla="*/ 18 w 19"/>
                <a:gd name="T25" fmla="*/ 1 h 6"/>
                <a:gd name="T26" fmla="*/ 18 w 19"/>
                <a:gd name="T27" fmla="*/ 0 h 6"/>
                <a:gd name="T28" fmla="*/ 16 w 19"/>
                <a:gd name="T29" fmla="*/ 1 h 6"/>
                <a:gd name="T30" fmla="*/ 16 w 19"/>
                <a:gd name="T31" fmla="*/ 2 h 6"/>
                <a:gd name="T32" fmla="*/ 17 w 19"/>
                <a:gd name="T33" fmla="*/ 3 h 6"/>
                <a:gd name="T34" fmla="*/ 17 w 19"/>
                <a:gd name="T35" fmla="*/ 2 h 6"/>
                <a:gd name="T36" fmla="*/ 17 w 19"/>
                <a:gd name="T37" fmla="*/ 1 h 6"/>
                <a:gd name="T38" fmla="*/ 10 w 19"/>
                <a:gd name="T39" fmla="*/ 2 h 6"/>
                <a:gd name="T40" fmla="*/ 9 w 19"/>
                <a:gd name="T41" fmla="*/ 3 h 6"/>
                <a:gd name="T42" fmla="*/ 9 w 19"/>
                <a:gd name="T43" fmla="*/ 4 h 6"/>
                <a:gd name="T44" fmla="*/ 10 w 19"/>
                <a:gd name="T45" fmla="*/ 5 h 6"/>
                <a:gd name="T46" fmla="*/ 11 w 19"/>
                <a:gd name="T47" fmla="*/ 4 h 6"/>
                <a:gd name="T48" fmla="*/ 11 w 19"/>
                <a:gd name="T49" fmla="*/ 2 h 6"/>
                <a:gd name="T50" fmla="*/ 1 w 19"/>
                <a:gd name="T51" fmla="*/ 0 h 6"/>
                <a:gd name="T52" fmla="*/ 0 w 19"/>
                <a:gd name="T53" fmla="*/ 1 h 6"/>
                <a:gd name="T54" fmla="*/ 1 w 19"/>
                <a:gd name="T55" fmla="*/ 3 h 6"/>
                <a:gd name="T56" fmla="*/ 5 w 19"/>
                <a:gd name="T57" fmla="*/ 6 h 6"/>
                <a:gd name="T58" fmla="*/ 7 w 19"/>
                <a:gd name="T59" fmla="*/ 5 h 6"/>
                <a:gd name="T60" fmla="*/ 7 w 19"/>
                <a:gd name="T6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" h="6">
                  <a:moveTo>
                    <a:pt x="7" y="4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2" y="5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9" y="3"/>
                    <a:pt x="19" y="2"/>
                  </a:cubicBezTo>
                  <a:cubicBezTo>
                    <a:pt x="19" y="2"/>
                    <a:pt x="19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6" y="2"/>
                    <a:pt x="16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9"/>
            <p:cNvSpPr/>
            <p:nvPr/>
          </p:nvSpPr>
          <p:spPr bwMode="auto">
            <a:xfrm>
              <a:off x="5157788" y="985838"/>
              <a:ext cx="28575" cy="101600"/>
            </a:xfrm>
            <a:custGeom>
              <a:avLst/>
              <a:gdLst>
                <a:gd name="T0" fmla="*/ 10 w 18"/>
                <a:gd name="T1" fmla="*/ 62 h 65"/>
                <a:gd name="T2" fmla="*/ 11 w 18"/>
                <a:gd name="T3" fmla="*/ 63 h 65"/>
                <a:gd name="T4" fmla="*/ 9 w 18"/>
                <a:gd name="T5" fmla="*/ 55 h 65"/>
                <a:gd name="T6" fmla="*/ 8 w 18"/>
                <a:gd name="T7" fmla="*/ 56 h 65"/>
                <a:gd name="T8" fmla="*/ 7 w 18"/>
                <a:gd name="T9" fmla="*/ 49 h 65"/>
                <a:gd name="T10" fmla="*/ 6 w 18"/>
                <a:gd name="T11" fmla="*/ 48 h 65"/>
                <a:gd name="T12" fmla="*/ 5 w 18"/>
                <a:gd name="T13" fmla="*/ 42 h 65"/>
                <a:gd name="T14" fmla="*/ 8 w 18"/>
                <a:gd name="T15" fmla="*/ 39 h 65"/>
                <a:gd name="T16" fmla="*/ 7 w 18"/>
                <a:gd name="T17" fmla="*/ 37 h 65"/>
                <a:gd name="T18" fmla="*/ 7 w 18"/>
                <a:gd name="T19" fmla="*/ 38 h 65"/>
                <a:gd name="T20" fmla="*/ 11 w 18"/>
                <a:gd name="T21" fmla="*/ 36 h 65"/>
                <a:gd name="T22" fmla="*/ 11 w 18"/>
                <a:gd name="T23" fmla="*/ 34 h 65"/>
                <a:gd name="T24" fmla="*/ 10 w 18"/>
                <a:gd name="T25" fmla="*/ 35 h 65"/>
                <a:gd name="T26" fmla="*/ 14 w 18"/>
                <a:gd name="T27" fmla="*/ 34 h 65"/>
                <a:gd name="T28" fmla="*/ 14 w 18"/>
                <a:gd name="T29" fmla="*/ 32 h 65"/>
                <a:gd name="T30" fmla="*/ 13 w 18"/>
                <a:gd name="T31" fmla="*/ 33 h 65"/>
                <a:gd name="T32" fmla="*/ 17 w 18"/>
                <a:gd name="T33" fmla="*/ 32 h 65"/>
                <a:gd name="T34" fmla="*/ 17 w 18"/>
                <a:gd name="T35" fmla="*/ 30 h 65"/>
                <a:gd name="T36" fmla="*/ 17 w 18"/>
                <a:gd name="T37" fmla="*/ 26 h 65"/>
                <a:gd name="T38" fmla="*/ 16 w 18"/>
                <a:gd name="T39" fmla="*/ 24 h 65"/>
                <a:gd name="T40" fmla="*/ 13 w 18"/>
                <a:gd name="T41" fmla="*/ 17 h 65"/>
                <a:gd name="T42" fmla="*/ 9 w 18"/>
                <a:gd name="T43" fmla="*/ 10 h 65"/>
                <a:gd name="T44" fmla="*/ 6 w 18"/>
                <a:gd name="T45" fmla="*/ 8 h 65"/>
                <a:gd name="T46" fmla="*/ 4 w 18"/>
                <a:gd name="T47" fmla="*/ 2 h 65"/>
                <a:gd name="T48" fmla="*/ 0 w 18"/>
                <a:gd name="T49" fmla="*/ 1 h 65"/>
                <a:gd name="T50" fmla="*/ 2 w 18"/>
                <a:gd name="T51" fmla="*/ 3 h 65"/>
                <a:gd name="T52" fmla="*/ 5 w 18"/>
                <a:gd name="T53" fmla="*/ 10 h 65"/>
                <a:gd name="T54" fmla="*/ 9 w 18"/>
                <a:gd name="T55" fmla="*/ 17 h 65"/>
                <a:gd name="T56" fmla="*/ 11 w 18"/>
                <a:gd name="T57" fmla="*/ 19 h 65"/>
                <a:gd name="T58" fmla="*/ 14 w 18"/>
                <a:gd name="T59" fmla="*/ 26 h 65"/>
                <a:gd name="T60" fmla="*/ 15 w 18"/>
                <a:gd name="T61" fmla="*/ 30 h 65"/>
                <a:gd name="T62" fmla="*/ 16 w 18"/>
                <a:gd name="T63" fmla="*/ 32 h 65"/>
                <a:gd name="T64" fmla="*/ 16 w 18"/>
                <a:gd name="T65" fmla="*/ 30 h 65"/>
                <a:gd name="T66" fmla="*/ 12 w 18"/>
                <a:gd name="T67" fmla="*/ 33 h 65"/>
                <a:gd name="T68" fmla="*/ 12 w 18"/>
                <a:gd name="T69" fmla="*/ 34 h 65"/>
                <a:gd name="T70" fmla="*/ 12 w 18"/>
                <a:gd name="T71" fmla="*/ 32 h 65"/>
                <a:gd name="T72" fmla="*/ 9 w 18"/>
                <a:gd name="T73" fmla="*/ 35 h 65"/>
                <a:gd name="T74" fmla="*/ 9 w 18"/>
                <a:gd name="T75" fmla="*/ 36 h 65"/>
                <a:gd name="T76" fmla="*/ 9 w 18"/>
                <a:gd name="T77" fmla="*/ 34 h 65"/>
                <a:gd name="T78" fmla="*/ 5 w 18"/>
                <a:gd name="T79" fmla="*/ 38 h 65"/>
                <a:gd name="T80" fmla="*/ 6 w 18"/>
                <a:gd name="T81" fmla="*/ 39 h 65"/>
                <a:gd name="T82" fmla="*/ 6 w 18"/>
                <a:gd name="T83" fmla="*/ 37 h 65"/>
                <a:gd name="T84" fmla="*/ 1 w 18"/>
                <a:gd name="T85" fmla="*/ 42 h 65"/>
                <a:gd name="T86" fmla="*/ 3 w 18"/>
                <a:gd name="T87" fmla="*/ 44 h 65"/>
                <a:gd name="T88" fmla="*/ 4 w 18"/>
                <a:gd name="T89" fmla="*/ 49 h 65"/>
                <a:gd name="T90" fmla="*/ 7 w 18"/>
                <a:gd name="T91" fmla="*/ 57 h 65"/>
                <a:gd name="T92" fmla="*/ 8 w 18"/>
                <a:gd name="T93" fmla="*/ 57 h 65"/>
                <a:gd name="T94" fmla="*/ 7 w 18"/>
                <a:gd name="T95" fmla="*/ 57 h 65"/>
                <a:gd name="T96" fmla="*/ 9 w 18"/>
                <a:gd name="T97" fmla="*/ 64 h 65"/>
                <a:gd name="T98" fmla="*/ 11 w 18"/>
                <a:gd name="T9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" h="65">
                  <a:moveTo>
                    <a:pt x="10" y="62"/>
                  </a:moveTo>
                  <a:cubicBezTo>
                    <a:pt x="10" y="62"/>
                    <a:pt x="10" y="62"/>
                    <a:pt x="10" y="62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6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8"/>
                  </a:cubicBezTo>
                  <a:cubicBezTo>
                    <a:pt x="8" y="38"/>
                    <a:pt x="8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5"/>
                  </a:cubicBezTo>
                  <a:cubicBezTo>
                    <a:pt x="11" y="35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8" y="31"/>
                    <a:pt x="18" y="31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5"/>
                    <a:pt x="9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5" y="38"/>
                    <a:pt x="5" y="38"/>
                  </a:cubicBezTo>
                  <a:cubicBezTo>
                    <a:pt x="5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1"/>
                    <a:pt x="1" y="41"/>
                    <a:pt x="1" y="42"/>
                  </a:cubicBezTo>
                  <a:cubicBezTo>
                    <a:pt x="1" y="42"/>
                    <a:pt x="2" y="42"/>
                    <a:pt x="2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5"/>
                    <a:pt x="10" y="64"/>
                    <a:pt x="11" y="64"/>
                  </a:cubicBezTo>
                  <a:cubicBezTo>
                    <a:pt x="11" y="63"/>
                    <a:pt x="11" y="62"/>
                    <a:pt x="10" y="6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20"/>
            <p:cNvSpPr/>
            <p:nvPr/>
          </p:nvSpPr>
          <p:spPr bwMode="auto">
            <a:xfrm>
              <a:off x="5168901" y="1082675"/>
              <a:ext cx="30163" cy="12700"/>
            </a:xfrm>
            <a:custGeom>
              <a:avLst/>
              <a:gdLst>
                <a:gd name="T0" fmla="*/ 3 w 19"/>
                <a:gd name="T1" fmla="*/ 1 h 8"/>
                <a:gd name="T2" fmla="*/ 2 w 19"/>
                <a:gd name="T3" fmla="*/ 1 h 8"/>
                <a:gd name="T4" fmla="*/ 2 w 19"/>
                <a:gd name="T5" fmla="*/ 2 h 8"/>
                <a:gd name="T6" fmla="*/ 3 w 19"/>
                <a:gd name="T7" fmla="*/ 2 h 8"/>
                <a:gd name="T8" fmla="*/ 2 w 19"/>
                <a:gd name="T9" fmla="*/ 2 h 8"/>
                <a:gd name="T10" fmla="*/ 2 w 19"/>
                <a:gd name="T11" fmla="*/ 3 h 8"/>
                <a:gd name="T12" fmla="*/ 3 w 19"/>
                <a:gd name="T13" fmla="*/ 2 h 8"/>
                <a:gd name="T14" fmla="*/ 2 w 19"/>
                <a:gd name="T15" fmla="*/ 2 h 8"/>
                <a:gd name="T16" fmla="*/ 2 w 19"/>
                <a:gd name="T17" fmla="*/ 3 h 8"/>
                <a:gd name="T18" fmla="*/ 2 w 19"/>
                <a:gd name="T19" fmla="*/ 2 h 8"/>
                <a:gd name="T20" fmla="*/ 2 w 19"/>
                <a:gd name="T21" fmla="*/ 3 h 8"/>
                <a:gd name="T22" fmla="*/ 2 w 19"/>
                <a:gd name="T23" fmla="*/ 3 h 8"/>
                <a:gd name="T24" fmla="*/ 2 w 19"/>
                <a:gd name="T25" fmla="*/ 2 h 8"/>
                <a:gd name="T26" fmla="*/ 2 w 19"/>
                <a:gd name="T27" fmla="*/ 3 h 8"/>
                <a:gd name="T28" fmla="*/ 2 w 19"/>
                <a:gd name="T29" fmla="*/ 3 h 8"/>
                <a:gd name="T30" fmla="*/ 5 w 19"/>
                <a:gd name="T31" fmla="*/ 4 h 8"/>
                <a:gd name="T32" fmla="*/ 13 w 19"/>
                <a:gd name="T33" fmla="*/ 6 h 8"/>
                <a:gd name="T34" fmla="*/ 16 w 19"/>
                <a:gd name="T35" fmla="*/ 7 h 8"/>
                <a:gd name="T36" fmla="*/ 17 w 19"/>
                <a:gd name="T37" fmla="*/ 8 h 8"/>
                <a:gd name="T38" fmla="*/ 17 w 19"/>
                <a:gd name="T39" fmla="*/ 8 h 8"/>
                <a:gd name="T40" fmla="*/ 17 w 19"/>
                <a:gd name="T41" fmla="*/ 8 h 8"/>
                <a:gd name="T42" fmla="*/ 18 w 19"/>
                <a:gd name="T43" fmla="*/ 8 h 8"/>
                <a:gd name="T44" fmla="*/ 19 w 19"/>
                <a:gd name="T45" fmla="*/ 7 h 8"/>
                <a:gd name="T46" fmla="*/ 18 w 19"/>
                <a:gd name="T47" fmla="*/ 6 h 8"/>
                <a:gd name="T48" fmla="*/ 17 w 19"/>
                <a:gd name="T49" fmla="*/ 5 h 8"/>
                <a:gd name="T50" fmla="*/ 16 w 19"/>
                <a:gd name="T51" fmla="*/ 5 h 8"/>
                <a:gd name="T52" fmla="*/ 16 w 19"/>
                <a:gd name="T53" fmla="*/ 7 h 8"/>
                <a:gd name="T54" fmla="*/ 17 w 19"/>
                <a:gd name="T55" fmla="*/ 8 h 8"/>
                <a:gd name="T56" fmla="*/ 18 w 19"/>
                <a:gd name="T57" fmla="*/ 7 h 8"/>
                <a:gd name="T58" fmla="*/ 18 w 19"/>
                <a:gd name="T59" fmla="*/ 5 h 8"/>
                <a:gd name="T60" fmla="*/ 18 w 19"/>
                <a:gd name="T61" fmla="*/ 6 h 8"/>
                <a:gd name="T62" fmla="*/ 18 w 19"/>
                <a:gd name="T63" fmla="*/ 5 h 8"/>
                <a:gd name="T64" fmla="*/ 18 w 19"/>
                <a:gd name="T65" fmla="*/ 5 h 8"/>
                <a:gd name="T66" fmla="*/ 18 w 19"/>
                <a:gd name="T67" fmla="*/ 6 h 8"/>
                <a:gd name="T68" fmla="*/ 18 w 19"/>
                <a:gd name="T69" fmla="*/ 5 h 8"/>
                <a:gd name="T70" fmla="*/ 18 w 19"/>
                <a:gd name="T71" fmla="*/ 6 h 8"/>
                <a:gd name="T72" fmla="*/ 18 w 19"/>
                <a:gd name="T73" fmla="*/ 5 h 8"/>
                <a:gd name="T74" fmla="*/ 18 w 19"/>
                <a:gd name="T75" fmla="*/ 5 h 8"/>
                <a:gd name="T76" fmla="*/ 18 w 19"/>
                <a:gd name="T77" fmla="*/ 6 h 8"/>
                <a:gd name="T78" fmla="*/ 18 w 19"/>
                <a:gd name="T79" fmla="*/ 5 h 8"/>
                <a:gd name="T80" fmla="*/ 15 w 19"/>
                <a:gd name="T81" fmla="*/ 5 h 8"/>
                <a:gd name="T82" fmla="*/ 7 w 19"/>
                <a:gd name="T83" fmla="*/ 2 h 8"/>
                <a:gd name="T84" fmla="*/ 4 w 19"/>
                <a:gd name="T85" fmla="*/ 1 h 8"/>
                <a:gd name="T86" fmla="*/ 3 w 19"/>
                <a:gd name="T87" fmla="*/ 1 h 8"/>
                <a:gd name="T88" fmla="*/ 2 w 19"/>
                <a:gd name="T89" fmla="*/ 0 h 8"/>
                <a:gd name="T90" fmla="*/ 1 w 19"/>
                <a:gd name="T91" fmla="*/ 1 h 8"/>
                <a:gd name="T92" fmla="*/ 1 w 19"/>
                <a:gd name="T93" fmla="*/ 1 h 8"/>
                <a:gd name="T94" fmla="*/ 1 w 19"/>
                <a:gd name="T95" fmla="*/ 3 h 8"/>
                <a:gd name="T96" fmla="*/ 2 w 19"/>
                <a:gd name="T97" fmla="*/ 3 h 8"/>
                <a:gd name="T98" fmla="*/ 4 w 19"/>
                <a:gd name="T99" fmla="*/ 3 h 8"/>
                <a:gd name="T100" fmla="*/ 3 w 19"/>
                <a:gd name="T10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" h="8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5" y="4"/>
                  </a:cubicBezTo>
                  <a:cubicBezTo>
                    <a:pt x="7" y="4"/>
                    <a:pt x="10" y="5"/>
                    <a:pt x="13" y="6"/>
                  </a:cubicBezTo>
                  <a:cubicBezTo>
                    <a:pt x="14" y="7"/>
                    <a:pt x="15" y="7"/>
                    <a:pt x="16" y="7"/>
                  </a:cubicBezTo>
                  <a:cubicBezTo>
                    <a:pt x="16" y="7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9" y="7"/>
                    <a:pt x="19" y="7"/>
                  </a:cubicBezTo>
                  <a:cubicBezTo>
                    <a:pt x="19" y="6"/>
                    <a:pt x="19" y="6"/>
                    <a:pt x="18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6"/>
                    <a:pt x="15" y="7"/>
                    <a:pt x="16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5"/>
                    <a:pt x="15" y="5"/>
                  </a:cubicBezTo>
                  <a:cubicBezTo>
                    <a:pt x="13" y="4"/>
                    <a:pt x="10" y="3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4" y="3"/>
                  </a:cubicBezTo>
                  <a:cubicBezTo>
                    <a:pt x="4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21"/>
            <p:cNvSpPr/>
            <p:nvPr/>
          </p:nvSpPr>
          <p:spPr bwMode="auto">
            <a:xfrm>
              <a:off x="5062538" y="1093788"/>
              <a:ext cx="139700" cy="222250"/>
            </a:xfrm>
            <a:custGeom>
              <a:avLst/>
              <a:gdLst>
                <a:gd name="T0" fmla="*/ 9 w 90"/>
                <a:gd name="T1" fmla="*/ 139 h 143"/>
                <a:gd name="T2" fmla="*/ 14 w 90"/>
                <a:gd name="T3" fmla="*/ 138 h 143"/>
                <a:gd name="T4" fmla="*/ 22 w 90"/>
                <a:gd name="T5" fmla="*/ 134 h 143"/>
                <a:gd name="T6" fmla="*/ 26 w 90"/>
                <a:gd name="T7" fmla="*/ 130 h 143"/>
                <a:gd name="T8" fmla="*/ 30 w 90"/>
                <a:gd name="T9" fmla="*/ 125 h 143"/>
                <a:gd name="T10" fmla="*/ 29 w 90"/>
                <a:gd name="T11" fmla="*/ 120 h 143"/>
                <a:gd name="T12" fmla="*/ 27 w 90"/>
                <a:gd name="T13" fmla="*/ 106 h 143"/>
                <a:gd name="T14" fmla="*/ 31 w 90"/>
                <a:gd name="T15" fmla="*/ 105 h 143"/>
                <a:gd name="T16" fmla="*/ 38 w 90"/>
                <a:gd name="T17" fmla="*/ 100 h 143"/>
                <a:gd name="T18" fmla="*/ 41 w 90"/>
                <a:gd name="T19" fmla="*/ 96 h 143"/>
                <a:gd name="T20" fmla="*/ 43 w 90"/>
                <a:gd name="T21" fmla="*/ 92 h 143"/>
                <a:gd name="T22" fmla="*/ 51 w 90"/>
                <a:gd name="T23" fmla="*/ 94 h 143"/>
                <a:gd name="T24" fmla="*/ 65 w 90"/>
                <a:gd name="T25" fmla="*/ 93 h 143"/>
                <a:gd name="T26" fmla="*/ 66 w 90"/>
                <a:gd name="T27" fmla="*/ 86 h 143"/>
                <a:gd name="T28" fmla="*/ 70 w 90"/>
                <a:gd name="T29" fmla="*/ 83 h 143"/>
                <a:gd name="T30" fmla="*/ 72 w 90"/>
                <a:gd name="T31" fmla="*/ 80 h 143"/>
                <a:gd name="T32" fmla="*/ 77 w 90"/>
                <a:gd name="T33" fmla="*/ 73 h 143"/>
                <a:gd name="T34" fmla="*/ 67 w 90"/>
                <a:gd name="T35" fmla="*/ 59 h 143"/>
                <a:gd name="T36" fmla="*/ 68 w 90"/>
                <a:gd name="T37" fmla="*/ 50 h 143"/>
                <a:gd name="T38" fmla="*/ 67 w 90"/>
                <a:gd name="T39" fmla="*/ 44 h 143"/>
                <a:gd name="T40" fmla="*/ 69 w 90"/>
                <a:gd name="T41" fmla="*/ 42 h 143"/>
                <a:gd name="T42" fmla="*/ 73 w 90"/>
                <a:gd name="T43" fmla="*/ 36 h 143"/>
                <a:gd name="T44" fmla="*/ 81 w 90"/>
                <a:gd name="T45" fmla="*/ 34 h 143"/>
                <a:gd name="T46" fmla="*/ 86 w 90"/>
                <a:gd name="T47" fmla="*/ 30 h 143"/>
                <a:gd name="T48" fmla="*/ 88 w 90"/>
                <a:gd name="T49" fmla="*/ 26 h 143"/>
                <a:gd name="T50" fmla="*/ 89 w 90"/>
                <a:gd name="T51" fmla="*/ 17 h 143"/>
                <a:gd name="T52" fmla="*/ 90 w 90"/>
                <a:gd name="T53" fmla="*/ 7 h 143"/>
                <a:gd name="T54" fmla="*/ 88 w 90"/>
                <a:gd name="T55" fmla="*/ 1 h 143"/>
                <a:gd name="T56" fmla="*/ 88 w 90"/>
                <a:gd name="T57" fmla="*/ 7 h 143"/>
                <a:gd name="T58" fmla="*/ 86 w 90"/>
                <a:gd name="T59" fmla="*/ 17 h 143"/>
                <a:gd name="T60" fmla="*/ 87 w 90"/>
                <a:gd name="T61" fmla="*/ 28 h 143"/>
                <a:gd name="T62" fmla="*/ 85 w 90"/>
                <a:gd name="T63" fmla="*/ 32 h 143"/>
                <a:gd name="T64" fmla="*/ 79 w 90"/>
                <a:gd name="T65" fmla="*/ 34 h 143"/>
                <a:gd name="T66" fmla="*/ 72 w 90"/>
                <a:gd name="T67" fmla="*/ 34 h 143"/>
                <a:gd name="T68" fmla="*/ 68 w 90"/>
                <a:gd name="T69" fmla="*/ 42 h 143"/>
                <a:gd name="T70" fmla="*/ 66 w 90"/>
                <a:gd name="T71" fmla="*/ 46 h 143"/>
                <a:gd name="T72" fmla="*/ 63 w 90"/>
                <a:gd name="T73" fmla="*/ 53 h 143"/>
                <a:gd name="T74" fmla="*/ 65 w 90"/>
                <a:gd name="T75" fmla="*/ 61 h 143"/>
                <a:gd name="T76" fmla="*/ 73 w 90"/>
                <a:gd name="T77" fmla="*/ 76 h 143"/>
                <a:gd name="T78" fmla="*/ 70 w 90"/>
                <a:gd name="T79" fmla="*/ 80 h 143"/>
                <a:gd name="T80" fmla="*/ 69 w 90"/>
                <a:gd name="T81" fmla="*/ 84 h 143"/>
                <a:gd name="T82" fmla="*/ 65 w 90"/>
                <a:gd name="T83" fmla="*/ 87 h 143"/>
                <a:gd name="T84" fmla="*/ 59 w 90"/>
                <a:gd name="T85" fmla="*/ 95 h 143"/>
                <a:gd name="T86" fmla="*/ 50 w 90"/>
                <a:gd name="T87" fmla="*/ 96 h 143"/>
                <a:gd name="T88" fmla="*/ 41 w 90"/>
                <a:gd name="T89" fmla="*/ 94 h 143"/>
                <a:gd name="T90" fmla="*/ 39 w 90"/>
                <a:gd name="T91" fmla="*/ 96 h 143"/>
                <a:gd name="T92" fmla="*/ 36 w 90"/>
                <a:gd name="T93" fmla="*/ 97 h 143"/>
                <a:gd name="T94" fmla="*/ 30 w 90"/>
                <a:gd name="T95" fmla="*/ 105 h 143"/>
                <a:gd name="T96" fmla="*/ 26 w 90"/>
                <a:gd name="T97" fmla="*/ 109 h 143"/>
                <a:gd name="T98" fmla="*/ 28 w 90"/>
                <a:gd name="T99" fmla="*/ 120 h 143"/>
                <a:gd name="T100" fmla="*/ 29 w 90"/>
                <a:gd name="T101" fmla="*/ 127 h 143"/>
                <a:gd name="T102" fmla="*/ 25 w 90"/>
                <a:gd name="T103" fmla="*/ 130 h 143"/>
                <a:gd name="T104" fmla="*/ 21 w 90"/>
                <a:gd name="T105" fmla="*/ 131 h 143"/>
                <a:gd name="T106" fmla="*/ 13 w 90"/>
                <a:gd name="T107" fmla="*/ 135 h 143"/>
                <a:gd name="T108" fmla="*/ 7 w 90"/>
                <a:gd name="T109" fmla="*/ 139 h 143"/>
                <a:gd name="T110" fmla="*/ 0 w 90"/>
                <a:gd name="T111" fmla="*/ 14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0" h="143">
                  <a:moveTo>
                    <a:pt x="6" y="141"/>
                  </a:moveTo>
                  <a:cubicBezTo>
                    <a:pt x="5" y="140"/>
                    <a:pt x="5" y="140"/>
                    <a:pt x="5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9" y="140"/>
                    <a:pt x="10" y="140"/>
                    <a:pt x="10" y="140"/>
                  </a:cubicBezTo>
                  <a:cubicBezTo>
                    <a:pt x="10" y="139"/>
                    <a:pt x="10" y="138"/>
                    <a:pt x="9" y="138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14" y="138"/>
                    <a:pt x="15" y="137"/>
                    <a:pt x="15" y="137"/>
                  </a:cubicBezTo>
                  <a:cubicBezTo>
                    <a:pt x="15" y="136"/>
                    <a:pt x="15" y="136"/>
                    <a:pt x="14" y="136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3" y="136"/>
                    <a:pt x="13" y="136"/>
                    <a:pt x="13" y="136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18" y="136"/>
                    <a:pt x="19" y="136"/>
                    <a:pt x="19" y="135"/>
                  </a:cubicBezTo>
                  <a:cubicBezTo>
                    <a:pt x="19" y="135"/>
                    <a:pt x="18" y="134"/>
                    <a:pt x="18" y="134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3"/>
                    <a:pt x="22" y="133"/>
                    <a:pt x="23" y="133"/>
                  </a:cubicBezTo>
                  <a:cubicBezTo>
                    <a:pt x="23" y="132"/>
                    <a:pt x="22" y="132"/>
                    <a:pt x="22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6" y="131"/>
                    <a:pt x="26" y="130"/>
                    <a:pt x="26" y="130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5" y="130"/>
                    <a:pt x="25" y="130"/>
                    <a:pt x="25" y="130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30" y="127"/>
                    <a:pt x="30" y="127"/>
                    <a:pt x="30" y="127"/>
                  </a:cubicBezTo>
                  <a:cubicBezTo>
                    <a:pt x="31" y="127"/>
                    <a:pt x="31" y="127"/>
                    <a:pt x="31" y="126"/>
                  </a:cubicBezTo>
                  <a:cubicBezTo>
                    <a:pt x="31" y="126"/>
                    <a:pt x="31" y="126"/>
                    <a:pt x="30" y="125"/>
                  </a:cubicBezTo>
                  <a:cubicBezTo>
                    <a:pt x="30" y="125"/>
                    <a:pt x="30" y="125"/>
                    <a:pt x="30" y="125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29" y="120"/>
                    <a:pt x="29" y="120"/>
                    <a:pt x="29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3"/>
                    <a:pt x="29" y="113"/>
                    <a:pt x="29" y="113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2" y="106"/>
                    <a:pt x="32" y="106"/>
                    <a:pt x="32" y="105"/>
                  </a:cubicBezTo>
                  <a:cubicBezTo>
                    <a:pt x="32" y="105"/>
                    <a:pt x="32" y="104"/>
                    <a:pt x="32" y="104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101"/>
                    <a:pt x="34" y="100"/>
                    <a:pt x="34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8" y="99"/>
                    <a:pt x="38" y="99"/>
                    <a:pt x="38" y="98"/>
                  </a:cubicBezTo>
                  <a:cubicBezTo>
                    <a:pt x="38" y="98"/>
                    <a:pt x="38" y="98"/>
                    <a:pt x="38" y="97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0" y="97"/>
                    <a:pt x="41" y="96"/>
                    <a:pt x="41" y="96"/>
                  </a:cubicBezTo>
                  <a:cubicBezTo>
                    <a:pt x="41" y="95"/>
                    <a:pt x="40" y="95"/>
                    <a:pt x="40" y="95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40" y="97"/>
                    <a:pt x="40" y="97"/>
                    <a:pt x="40" y="97"/>
                  </a:cubicBezTo>
                  <a:cubicBezTo>
                    <a:pt x="43" y="94"/>
                    <a:pt x="43" y="94"/>
                    <a:pt x="43" y="94"/>
                  </a:cubicBezTo>
                  <a:cubicBezTo>
                    <a:pt x="43" y="94"/>
                    <a:pt x="43" y="94"/>
                    <a:pt x="43" y="93"/>
                  </a:cubicBezTo>
                  <a:cubicBezTo>
                    <a:pt x="43" y="93"/>
                    <a:pt x="43" y="93"/>
                    <a:pt x="43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3"/>
                    <a:pt x="42" y="93"/>
                    <a:pt x="42" y="93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51" y="96"/>
                    <a:pt x="52" y="96"/>
                    <a:pt x="52" y="95"/>
                  </a:cubicBezTo>
                  <a:cubicBezTo>
                    <a:pt x="52" y="95"/>
                    <a:pt x="52" y="94"/>
                    <a:pt x="52" y="94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8"/>
                    <a:pt x="63" y="97"/>
                    <a:pt x="63" y="97"/>
                  </a:cubicBezTo>
                  <a:cubicBezTo>
                    <a:pt x="63" y="96"/>
                    <a:pt x="63" y="96"/>
                    <a:pt x="63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5" y="93"/>
                    <a:pt x="65" y="93"/>
                    <a:pt x="65" y="92"/>
                  </a:cubicBezTo>
                  <a:cubicBezTo>
                    <a:pt x="65" y="92"/>
                    <a:pt x="65" y="92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2"/>
                    <a:pt x="64" y="92"/>
                    <a:pt x="64" y="92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7"/>
                    <a:pt x="67" y="87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0" y="84"/>
                    <a:pt x="70" y="84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79"/>
                    <a:pt x="72" y="79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6" y="71"/>
                    <a:pt x="76" y="71"/>
                    <a:pt x="76" y="71"/>
                  </a:cubicBezTo>
                  <a:cubicBezTo>
                    <a:pt x="76" y="71"/>
                    <a:pt x="76" y="71"/>
                    <a:pt x="76" y="71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6" y="53"/>
                    <a:pt x="66" y="53"/>
                    <a:pt x="65" y="53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8" y="49"/>
                    <a:pt x="68" y="49"/>
                    <a:pt x="67" y="48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7" y="50"/>
                    <a:pt x="67" y="50"/>
                    <a:pt x="67" y="50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5"/>
                    <a:pt x="68" y="45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0" y="42"/>
                  </a:cubicBezTo>
                  <a:cubicBezTo>
                    <a:pt x="70" y="42"/>
                    <a:pt x="70" y="42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36"/>
                    <a:pt x="73" y="35"/>
                    <a:pt x="74" y="35"/>
                  </a:cubicBezTo>
                  <a:cubicBezTo>
                    <a:pt x="74" y="34"/>
                    <a:pt x="73" y="34"/>
                    <a:pt x="73" y="34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80" y="35"/>
                    <a:pt x="81" y="34"/>
                  </a:cubicBezTo>
                  <a:cubicBezTo>
                    <a:pt x="81" y="34"/>
                    <a:pt x="80" y="33"/>
                    <a:pt x="80" y="33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7" y="32"/>
                    <a:pt x="87" y="32"/>
                  </a:cubicBezTo>
                  <a:cubicBezTo>
                    <a:pt x="87" y="31"/>
                    <a:pt x="87" y="31"/>
                    <a:pt x="86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90" y="22"/>
                    <a:pt x="90" y="22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90" y="18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0" y="12"/>
                    <a:pt x="89" y="12"/>
                    <a:pt x="89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7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2"/>
                    <a:pt x="89" y="2"/>
                    <a:pt x="89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6" y="2"/>
                    <a:pt x="86" y="2"/>
                    <a:pt x="86" y="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8"/>
                    <a:pt x="87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3"/>
                    <a:pt x="87" y="13"/>
                    <a:pt x="87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6" y="18"/>
                    <a:pt x="86" y="18"/>
                    <a:pt x="87" y="19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3"/>
                    <a:pt x="87" y="23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7"/>
                    <a:pt x="87" y="27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1"/>
                    <a:pt x="84" y="31"/>
                    <a:pt x="84" y="31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78" y="32"/>
                    <a:pt x="78" y="32"/>
                    <a:pt x="78" y="32"/>
                  </a:cubicBezTo>
                  <a:cubicBezTo>
                    <a:pt x="77" y="32"/>
                    <a:pt x="77" y="32"/>
                    <a:pt x="77" y="33"/>
                  </a:cubicBezTo>
                  <a:cubicBezTo>
                    <a:pt x="77" y="33"/>
                    <a:pt x="77" y="34"/>
                    <a:pt x="77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1" y="33"/>
                    <a:pt x="71" y="34"/>
                    <a:pt x="71" y="34"/>
                  </a:cubicBezTo>
                  <a:cubicBezTo>
                    <a:pt x="70" y="35"/>
                    <a:pt x="71" y="35"/>
                    <a:pt x="71" y="35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6"/>
                    <a:pt x="67" y="36"/>
                    <a:pt x="67" y="36"/>
                  </a:cubicBezTo>
                  <a:cubicBezTo>
                    <a:pt x="67" y="37"/>
                    <a:pt x="68" y="37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5"/>
                    <a:pt x="65" y="45"/>
                    <a:pt x="65" y="45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5" y="49"/>
                    <a:pt x="65" y="49"/>
                    <a:pt x="65" y="49"/>
                  </a:cubicBezTo>
                  <a:cubicBezTo>
                    <a:pt x="65" y="49"/>
                    <a:pt x="65" y="50"/>
                    <a:pt x="65" y="50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4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4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4" y="87"/>
                    <a:pt x="64" y="88"/>
                  </a:cubicBezTo>
                  <a:cubicBezTo>
                    <a:pt x="64" y="88"/>
                    <a:pt x="65" y="88"/>
                    <a:pt x="65" y="88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2" y="92"/>
                    <a:pt x="62" y="93"/>
                    <a:pt x="63" y="93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4" y="92"/>
                    <a:pt x="64" y="92"/>
                    <a:pt x="64" y="92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9" y="96"/>
                    <a:pt x="59" y="96"/>
                    <a:pt x="60" y="96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50" y="93"/>
                    <a:pt x="50" y="94"/>
                    <a:pt x="50" y="94"/>
                  </a:cubicBezTo>
                  <a:cubicBezTo>
                    <a:pt x="49" y="95"/>
                    <a:pt x="50" y="95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1" y="92"/>
                    <a:pt x="41" y="92"/>
                    <a:pt x="41" y="93"/>
                  </a:cubicBezTo>
                  <a:cubicBezTo>
                    <a:pt x="40" y="93"/>
                    <a:pt x="41" y="94"/>
                    <a:pt x="41" y="94"/>
                  </a:cubicBezTo>
                  <a:cubicBezTo>
                    <a:pt x="41" y="94"/>
                    <a:pt x="41" y="94"/>
                    <a:pt x="41" y="94"/>
                  </a:cubicBezTo>
                  <a:cubicBezTo>
                    <a:pt x="42" y="93"/>
                    <a:pt x="42" y="93"/>
                    <a:pt x="42" y="93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5"/>
                    <a:pt x="38" y="96"/>
                    <a:pt x="38" y="96"/>
                  </a:cubicBezTo>
                  <a:cubicBezTo>
                    <a:pt x="38" y="96"/>
                    <a:pt x="38" y="97"/>
                    <a:pt x="39" y="97"/>
                  </a:cubicBezTo>
                  <a:cubicBezTo>
                    <a:pt x="39" y="97"/>
                    <a:pt x="39" y="97"/>
                    <a:pt x="39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5" y="97"/>
                    <a:pt x="35" y="97"/>
                    <a:pt x="35" y="98"/>
                  </a:cubicBezTo>
                  <a:cubicBezTo>
                    <a:pt x="35" y="98"/>
                    <a:pt x="35" y="99"/>
                    <a:pt x="36" y="99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2" y="101"/>
                    <a:pt x="32" y="101"/>
                    <a:pt x="32" y="101"/>
                  </a:cubicBezTo>
                  <a:cubicBezTo>
                    <a:pt x="33" y="102"/>
                    <a:pt x="33" y="102"/>
                    <a:pt x="33" y="102"/>
                  </a:cubicBezTo>
                  <a:cubicBezTo>
                    <a:pt x="33" y="101"/>
                    <a:pt x="33" y="101"/>
                    <a:pt x="33" y="101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0" y="105"/>
                    <a:pt x="30" y="106"/>
                    <a:pt x="30" y="106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6" y="107"/>
                    <a:pt x="25" y="107"/>
                    <a:pt x="25" y="107"/>
                  </a:cubicBezTo>
                  <a:cubicBezTo>
                    <a:pt x="25" y="108"/>
                    <a:pt x="26" y="108"/>
                    <a:pt x="26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21"/>
                    <a:pt x="28" y="121"/>
                    <a:pt x="28" y="121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28" y="121"/>
                    <a:pt x="28" y="121"/>
                    <a:pt x="28" y="121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8" y="127"/>
                    <a:pt x="29" y="127"/>
                    <a:pt x="29" y="127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30"/>
                  </a:cubicBezTo>
                  <a:cubicBezTo>
                    <a:pt x="24" y="130"/>
                    <a:pt x="24" y="131"/>
                    <a:pt x="24" y="131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5" y="130"/>
                    <a:pt x="25" y="130"/>
                    <a:pt x="25" y="130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2"/>
                    <a:pt x="20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5" y="133"/>
                    <a:pt x="15" y="134"/>
                    <a:pt x="15" y="134"/>
                  </a:cubicBezTo>
                  <a:cubicBezTo>
                    <a:pt x="15" y="135"/>
                    <a:pt x="15" y="135"/>
                    <a:pt x="16" y="135"/>
                  </a:cubicBezTo>
                  <a:cubicBezTo>
                    <a:pt x="17" y="136"/>
                    <a:pt x="17" y="136"/>
                    <a:pt x="17" y="136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7" y="134"/>
                    <a:pt x="17" y="134"/>
                    <a:pt x="17" y="134"/>
                  </a:cubicBezTo>
                  <a:cubicBezTo>
                    <a:pt x="13" y="135"/>
                    <a:pt x="13" y="135"/>
                    <a:pt x="13" y="135"/>
                  </a:cubicBezTo>
                  <a:cubicBezTo>
                    <a:pt x="12" y="135"/>
                    <a:pt x="12" y="136"/>
                    <a:pt x="12" y="136"/>
                  </a:cubicBezTo>
                  <a:cubicBezTo>
                    <a:pt x="12" y="137"/>
                    <a:pt x="12" y="137"/>
                    <a:pt x="13" y="138"/>
                  </a:cubicBezTo>
                  <a:cubicBezTo>
                    <a:pt x="13" y="138"/>
                    <a:pt x="13" y="138"/>
                    <a:pt x="13" y="138"/>
                  </a:cubicBezTo>
                  <a:cubicBezTo>
                    <a:pt x="14" y="137"/>
                    <a:pt x="14" y="137"/>
                    <a:pt x="14" y="137"/>
                  </a:cubicBezTo>
                  <a:cubicBezTo>
                    <a:pt x="13" y="136"/>
                    <a:pt x="13" y="136"/>
                    <a:pt x="13" y="136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7" y="139"/>
                    <a:pt x="7" y="139"/>
                  </a:cubicBezTo>
                  <a:cubicBezTo>
                    <a:pt x="7" y="139"/>
                    <a:pt x="8" y="140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0" y="138"/>
                    <a:pt x="0" y="138"/>
                    <a:pt x="0" y="139"/>
                  </a:cubicBezTo>
                  <a:cubicBezTo>
                    <a:pt x="0" y="139"/>
                    <a:pt x="0" y="140"/>
                    <a:pt x="0" y="140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3"/>
                    <a:pt x="6" y="143"/>
                    <a:pt x="6" y="143"/>
                  </a:cubicBezTo>
                  <a:cubicBezTo>
                    <a:pt x="7" y="142"/>
                    <a:pt x="6" y="141"/>
                    <a:pt x="6" y="14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2"/>
            <p:cNvSpPr/>
            <p:nvPr/>
          </p:nvSpPr>
          <p:spPr bwMode="auto">
            <a:xfrm>
              <a:off x="5057776" y="1304925"/>
              <a:ext cx="6350" cy="4763"/>
            </a:xfrm>
            <a:custGeom>
              <a:avLst/>
              <a:gdLst>
                <a:gd name="T0" fmla="*/ 3 w 4"/>
                <a:gd name="T1" fmla="*/ 1 h 4"/>
                <a:gd name="T2" fmla="*/ 2 w 4"/>
                <a:gd name="T3" fmla="*/ 0 h 4"/>
                <a:gd name="T4" fmla="*/ 0 w 4"/>
                <a:gd name="T5" fmla="*/ 1 h 4"/>
                <a:gd name="T6" fmla="*/ 0 w 4"/>
                <a:gd name="T7" fmla="*/ 2 h 4"/>
                <a:gd name="T8" fmla="*/ 2 w 4"/>
                <a:gd name="T9" fmla="*/ 3 h 4"/>
                <a:gd name="T10" fmla="*/ 3 w 4"/>
                <a:gd name="T11" fmla="*/ 3 h 4"/>
                <a:gd name="T12" fmla="*/ 3 w 4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4" y="2"/>
                    <a:pt x="4" y="1"/>
                    <a:pt x="3" y="1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3"/>
            <p:cNvSpPr/>
            <p:nvPr/>
          </p:nvSpPr>
          <p:spPr bwMode="auto">
            <a:xfrm>
              <a:off x="4954588" y="1293813"/>
              <a:ext cx="87313" cy="39688"/>
            </a:xfrm>
            <a:custGeom>
              <a:avLst/>
              <a:gdLst>
                <a:gd name="T0" fmla="*/ 2 w 56"/>
                <a:gd name="T1" fmla="*/ 24 h 26"/>
                <a:gd name="T2" fmla="*/ 9 w 56"/>
                <a:gd name="T3" fmla="*/ 24 h 26"/>
                <a:gd name="T4" fmla="*/ 7 w 56"/>
                <a:gd name="T5" fmla="*/ 23 h 26"/>
                <a:gd name="T6" fmla="*/ 18 w 56"/>
                <a:gd name="T7" fmla="*/ 25 h 26"/>
                <a:gd name="T8" fmla="*/ 15 w 56"/>
                <a:gd name="T9" fmla="*/ 23 h 26"/>
                <a:gd name="T10" fmla="*/ 27 w 56"/>
                <a:gd name="T11" fmla="*/ 24 h 26"/>
                <a:gd name="T12" fmla="*/ 24 w 56"/>
                <a:gd name="T13" fmla="*/ 23 h 26"/>
                <a:gd name="T14" fmla="*/ 32 w 56"/>
                <a:gd name="T15" fmla="*/ 24 h 26"/>
                <a:gd name="T16" fmla="*/ 31 w 56"/>
                <a:gd name="T17" fmla="*/ 23 h 26"/>
                <a:gd name="T18" fmla="*/ 33 w 56"/>
                <a:gd name="T19" fmla="*/ 19 h 26"/>
                <a:gd name="T20" fmla="*/ 33 w 56"/>
                <a:gd name="T21" fmla="*/ 20 h 26"/>
                <a:gd name="T22" fmla="*/ 35 w 56"/>
                <a:gd name="T23" fmla="*/ 14 h 26"/>
                <a:gd name="T24" fmla="*/ 37 w 56"/>
                <a:gd name="T25" fmla="*/ 12 h 26"/>
                <a:gd name="T26" fmla="*/ 35 w 56"/>
                <a:gd name="T27" fmla="*/ 12 h 26"/>
                <a:gd name="T28" fmla="*/ 37 w 56"/>
                <a:gd name="T29" fmla="*/ 6 h 26"/>
                <a:gd name="T30" fmla="*/ 37 w 56"/>
                <a:gd name="T31" fmla="*/ 8 h 26"/>
                <a:gd name="T32" fmla="*/ 42 w 56"/>
                <a:gd name="T33" fmla="*/ 4 h 26"/>
                <a:gd name="T34" fmla="*/ 41 w 56"/>
                <a:gd name="T35" fmla="*/ 6 h 26"/>
                <a:gd name="T36" fmla="*/ 49 w 56"/>
                <a:gd name="T37" fmla="*/ 2 h 26"/>
                <a:gd name="T38" fmla="*/ 48 w 56"/>
                <a:gd name="T39" fmla="*/ 5 h 26"/>
                <a:gd name="T40" fmla="*/ 55 w 56"/>
                <a:gd name="T41" fmla="*/ 1 h 26"/>
                <a:gd name="T42" fmla="*/ 54 w 56"/>
                <a:gd name="T43" fmla="*/ 3 h 26"/>
                <a:gd name="T44" fmla="*/ 54 w 56"/>
                <a:gd name="T45" fmla="*/ 1 h 26"/>
                <a:gd name="T46" fmla="*/ 47 w 56"/>
                <a:gd name="T47" fmla="*/ 4 h 26"/>
                <a:gd name="T48" fmla="*/ 48 w 56"/>
                <a:gd name="T49" fmla="*/ 2 h 26"/>
                <a:gd name="T50" fmla="*/ 40 w 56"/>
                <a:gd name="T51" fmla="*/ 5 h 26"/>
                <a:gd name="T52" fmla="*/ 41 w 56"/>
                <a:gd name="T53" fmla="*/ 4 h 26"/>
                <a:gd name="T54" fmla="*/ 36 w 56"/>
                <a:gd name="T55" fmla="*/ 8 h 26"/>
                <a:gd name="T56" fmla="*/ 36 w 56"/>
                <a:gd name="T57" fmla="*/ 7 h 26"/>
                <a:gd name="T58" fmla="*/ 35 w 56"/>
                <a:gd name="T59" fmla="*/ 13 h 26"/>
                <a:gd name="T60" fmla="*/ 33 w 56"/>
                <a:gd name="T61" fmla="*/ 15 h 26"/>
                <a:gd name="T62" fmla="*/ 35 w 56"/>
                <a:gd name="T63" fmla="*/ 15 h 26"/>
                <a:gd name="T64" fmla="*/ 32 w 56"/>
                <a:gd name="T65" fmla="*/ 20 h 26"/>
                <a:gd name="T66" fmla="*/ 32 w 56"/>
                <a:gd name="T67" fmla="*/ 19 h 26"/>
                <a:gd name="T68" fmla="*/ 30 w 56"/>
                <a:gd name="T69" fmla="*/ 25 h 26"/>
                <a:gd name="T70" fmla="*/ 25 w 56"/>
                <a:gd name="T71" fmla="*/ 22 h 26"/>
                <a:gd name="T72" fmla="*/ 25 w 56"/>
                <a:gd name="T73" fmla="*/ 25 h 26"/>
                <a:gd name="T74" fmla="*/ 15 w 56"/>
                <a:gd name="T75" fmla="*/ 22 h 26"/>
                <a:gd name="T76" fmla="*/ 16 w 56"/>
                <a:gd name="T77" fmla="*/ 25 h 26"/>
                <a:gd name="T78" fmla="*/ 7 w 56"/>
                <a:gd name="T79" fmla="*/ 22 h 26"/>
                <a:gd name="T80" fmla="*/ 7 w 56"/>
                <a:gd name="T81" fmla="*/ 25 h 26"/>
                <a:gd name="T82" fmla="*/ 2 w 56"/>
                <a:gd name="T83" fmla="*/ 23 h 26"/>
                <a:gd name="T84" fmla="*/ 1 w 56"/>
                <a:gd name="T8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6" h="26">
                  <a:moveTo>
                    <a:pt x="3" y="23"/>
                  </a:move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9" y="24"/>
                    <a:pt x="9" y="24"/>
                  </a:cubicBezTo>
                  <a:cubicBezTo>
                    <a:pt x="9" y="23"/>
                    <a:pt x="9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6"/>
                    <a:pt x="18" y="25"/>
                    <a:pt x="18" y="25"/>
                  </a:cubicBezTo>
                  <a:cubicBezTo>
                    <a:pt x="18" y="24"/>
                    <a:pt x="18" y="24"/>
                    <a:pt x="18" y="23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5"/>
                    <a:pt x="27" y="25"/>
                    <a:pt x="27" y="24"/>
                  </a:cubicBezTo>
                  <a:cubicBezTo>
                    <a:pt x="27" y="24"/>
                    <a:pt x="27" y="23"/>
                    <a:pt x="26" y="23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19"/>
                    <a:pt x="33" y="19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5"/>
                    <a:pt x="36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1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7"/>
                    <a:pt x="38" y="7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5"/>
                    <a:pt x="42" y="5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49" y="4"/>
                    <a:pt x="49" y="4"/>
                  </a:cubicBezTo>
                  <a:cubicBezTo>
                    <a:pt x="49" y="3"/>
                    <a:pt x="49" y="3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6" y="2"/>
                    <a:pt x="56" y="2"/>
                  </a:cubicBezTo>
                  <a:cubicBezTo>
                    <a:pt x="56" y="1"/>
                    <a:pt x="56" y="1"/>
                    <a:pt x="55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4" y="0"/>
                    <a:pt x="53" y="1"/>
                  </a:cubicBezTo>
                  <a:cubicBezTo>
                    <a:pt x="53" y="1"/>
                    <a:pt x="53" y="2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6" y="3"/>
                    <a:pt x="46" y="3"/>
                  </a:cubicBezTo>
                  <a:cubicBezTo>
                    <a:pt x="46" y="4"/>
                    <a:pt x="46" y="4"/>
                    <a:pt x="47" y="4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4"/>
                    <a:pt x="39" y="4"/>
                  </a:cubicBezTo>
                  <a:cubicBezTo>
                    <a:pt x="39" y="5"/>
                    <a:pt x="39" y="5"/>
                    <a:pt x="40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7"/>
                    <a:pt x="35" y="7"/>
                  </a:cubicBezTo>
                  <a:cubicBezTo>
                    <a:pt x="35" y="8"/>
                    <a:pt x="36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2"/>
                    <a:pt x="34" y="12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3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20"/>
                    <a:pt x="32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3"/>
                    <a:pt x="30" y="24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4" y="22"/>
                    <a:pt x="23" y="22"/>
                    <a:pt x="23" y="23"/>
                  </a:cubicBezTo>
                  <a:cubicBezTo>
                    <a:pt x="23" y="24"/>
                    <a:pt x="23" y="24"/>
                    <a:pt x="24" y="24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4" y="22"/>
                    <a:pt x="14" y="23"/>
                  </a:cubicBezTo>
                  <a:cubicBezTo>
                    <a:pt x="14" y="23"/>
                    <a:pt x="14" y="24"/>
                    <a:pt x="15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6" y="22"/>
                    <a:pt x="6" y="23"/>
                  </a:cubicBezTo>
                  <a:cubicBezTo>
                    <a:pt x="6" y="23"/>
                    <a:pt x="6" y="24"/>
                    <a:pt x="6" y="24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4" y="24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4"/>
            <p:cNvSpPr/>
            <p:nvPr/>
          </p:nvSpPr>
          <p:spPr bwMode="auto">
            <a:xfrm>
              <a:off x="4948238" y="1306513"/>
              <a:ext cx="9525" cy="22225"/>
            </a:xfrm>
            <a:custGeom>
              <a:avLst/>
              <a:gdLst>
                <a:gd name="T0" fmla="*/ 5 w 6"/>
                <a:gd name="T1" fmla="*/ 13 h 15"/>
                <a:gd name="T2" fmla="*/ 5 w 6"/>
                <a:gd name="T3" fmla="*/ 12 h 15"/>
                <a:gd name="T4" fmla="*/ 4 w 6"/>
                <a:gd name="T5" fmla="*/ 13 h 15"/>
                <a:gd name="T6" fmla="*/ 5 w 6"/>
                <a:gd name="T7" fmla="*/ 13 h 15"/>
                <a:gd name="T8" fmla="*/ 5 w 6"/>
                <a:gd name="T9" fmla="*/ 7 h 15"/>
                <a:gd name="T10" fmla="*/ 4 w 6"/>
                <a:gd name="T11" fmla="*/ 6 h 15"/>
                <a:gd name="T12" fmla="*/ 4 w 6"/>
                <a:gd name="T13" fmla="*/ 6 h 15"/>
                <a:gd name="T14" fmla="*/ 3 w 6"/>
                <a:gd name="T15" fmla="*/ 7 h 15"/>
                <a:gd name="T16" fmla="*/ 4 w 6"/>
                <a:gd name="T17" fmla="*/ 7 h 15"/>
                <a:gd name="T18" fmla="*/ 4 w 6"/>
                <a:gd name="T19" fmla="*/ 1 h 15"/>
                <a:gd name="T20" fmla="*/ 3 w 6"/>
                <a:gd name="T21" fmla="*/ 0 h 15"/>
                <a:gd name="T22" fmla="*/ 2 w 6"/>
                <a:gd name="T23" fmla="*/ 0 h 15"/>
                <a:gd name="T24" fmla="*/ 1 w 6"/>
                <a:gd name="T25" fmla="*/ 0 h 15"/>
                <a:gd name="T26" fmla="*/ 1 w 6"/>
                <a:gd name="T27" fmla="*/ 2 h 15"/>
                <a:gd name="T28" fmla="*/ 1 w 6"/>
                <a:gd name="T29" fmla="*/ 2 h 15"/>
                <a:gd name="T30" fmla="*/ 2 w 6"/>
                <a:gd name="T31" fmla="*/ 7 h 15"/>
                <a:gd name="T32" fmla="*/ 2 w 6"/>
                <a:gd name="T33" fmla="*/ 8 h 15"/>
                <a:gd name="T34" fmla="*/ 3 w 6"/>
                <a:gd name="T35" fmla="*/ 8 h 15"/>
                <a:gd name="T36" fmla="*/ 3 w 6"/>
                <a:gd name="T37" fmla="*/ 7 h 15"/>
                <a:gd name="T38" fmla="*/ 2 w 6"/>
                <a:gd name="T39" fmla="*/ 7 h 15"/>
                <a:gd name="T40" fmla="*/ 3 w 6"/>
                <a:gd name="T41" fmla="*/ 14 h 15"/>
                <a:gd name="T42" fmla="*/ 4 w 6"/>
                <a:gd name="T43" fmla="*/ 14 h 15"/>
                <a:gd name="T44" fmla="*/ 4 w 6"/>
                <a:gd name="T45" fmla="*/ 15 h 15"/>
                <a:gd name="T46" fmla="*/ 6 w 6"/>
                <a:gd name="T47" fmla="*/ 14 h 15"/>
                <a:gd name="T48" fmla="*/ 5 w 6"/>
                <a:gd name="T4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15">
                  <a:moveTo>
                    <a:pt x="5" y="13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6" y="14"/>
                  </a:cubicBezTo>
                  <a:cubicBezTo>
                    <a:pt x="6" y="14"/>
                    <a:pt x="6" y="13"/>
                    <a:pt x="5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5"/>
            <p:cNvSpPr/>
            <p:nvPr/>
          </p:nvSpPr>
          <p:spPr bwMode="auto">
            <a:xfrm>
              <a:off x="4851401" y="1285875"/>
              <a:ext cx="80963" cy="23813"/>
            </a:xfrm>
            <a:custGeom>
              <a:avLst/>
              <a:gdLst>
                <a:gd name="T0" fmla="*/ 17 w 52"/>
                <a:gd name="T1" fmla="*/ 10 h 16"/>
                <a:gd name="T2" fmla="*/ 32 w 52"/>
                <a:gd name="T3" fmla="*/ 15 h 16"/>
                <a:gd name="T4" fmla="*/ 30 w 52"/>
                <a:gd name="T5" fmla="*/ 13 h 16"/>
                <a:gd name="T6" fmla="*/ 30 w 52"/>
                <a:gd name="T7" fmla="*/ 15 h 16"/>
                <a:gd name="T8" fmla="*/ 34 w 52"/>
                <a:gd name="T9" fmla="*/ 11 h 16"/>
                <a:gd name="T10" fmla="*/ 33 w 52"/>
                <a:gd name="T11" fmla="*/ 10 h 16"/>
                <a:gd name="T12" fmla="*/ 34 w 52"/>
                <a:gd name="T13" fmla="*/ 12 h 16"/>
                <a:gd name="T14" fmla="*/ 37 w 52"/>
                <a:gd name="T15" fmla="*/ 8 h 16"/>
                <a:gd name="T16" fmla="*/ 36 w 52"/>
                <a:gd name="T17" fmla="*/ 7 h 16"/>
                <a:gd name="T18" fmla="*/ 36 w 52"/>
                <a:gd name="T19" fmla="*/ 9 h 16"/>
                <a:gd name="T20" fmla="*/ 41 w 52"/>
                <a:gd name="T21" fmla="*/ 5 h 16"/>
                <a:gd name="T22" fmla="*/ 39 w 52"/>
                <a:gd name="T23" fmla="*/ 3 h 16"/>
                <a:gd name="T24" fmla="*/ 38 w 52"/>
                <a:gd name="T25" fmla="*/ 6 h 16"/>
                <a:gd name="T26" fmla="*/ 52 w 52"/>
                <a:gd name="T27" fmla="*/ 8 h 16"/>
                <a:gd name="T28" fmla="*/ 49 w 52"/>
                <a:gd name="T29" fmla="*/ 5 h 16"/>
                <a:gd name="T30" fmla="*/ 48 w 52"/>
                <a:gd name="T31" fmla="*/ 7 h 16"/>
                <a:gd name="T32" fmla="*/ 50 w 52"/>
                <a:gd name="T33" fmla="*/ 7 h 16"/>
                <a:gd name="T34" fmla="*/ 39 w 52"/>
                <a:gd name="T35" fmla="*/ 3 h 16"/>
                <a:gd name="T36" fmla="*/ 38 w 52"/>
                <a:gd name="T37" fmla="*/ 6 h 16"/>
                <a:gd name="T38" fmla="*/ 40 w 52"/>
                <a:gd name="T39" fmla="*/ 5 h 16"/>
                <a:gd name="T40" fmla="*/ 35 w 52"/>
                <a:gd name="T41" fmla="*/ 7 h 16"/>
                <a:gd name="T42" fmla="*/ 35 w 52"/>
                <a:gd name="T43" fmla="*/ 9 h 16"/>
                <a:gd name="T44" fmla="*/ 36 w 52"/>
                <a:gd name="T45" fmla="*/ 8 h 16"/>
                <a:gd name="T46" fmla="*/ 32 w 52"/>
                <a:gd name="T47" fmla="*/ 10 h 16"/>
                <a:gd name="T48" fmla="*/ 32 w 52"/>
                <a:gd name="T49" fmla="*/ 12 h 16"/>
                <a:gd name="T50" fmla="*/ 33 w 52"/>
                <a:gd name="T51" fmla="*/ 11 h 16"/>
                <a:gd name="T52" fmla="*/ 29 w 52"/>
                <a:gd name="T53" fmla="*/ 13 h 16"/>
                <a:gd name="T54" fmla="*/ 29 w 52"/>
                <a:gd name="T55" fmla="*/ 15 h 16"/>
                <a:gd name="T56" fmla="*/ 30 w 52"/>
                <a:gd name="T57" fmla="*/ 14 h 16"/>
                <a:gd name="T58" fmla="*/ 2 w 52"/>
                <a:gd name="T59" fmla="*/ 0 h 16"/>
                <a:gd name="T60" fmla="*/ 1 w 52"/>
                <a:gd name="T61" fmla="*/ 3 h 16"/>
                <a:gd name="T62" fmla="*/ 22 w 52"/>
                <a:gd name="T6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16">
                  <a:moveTo>
                    <a:pt x="21" y="13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6"/>
                    <a:pt x="32" y="15"/>
                  </a:cubicBezTo>
                  <a:cubicBezTo>
                    <a:pt x="32" y="14"/>
                    <a:pt x="32" y="14"/>
                    <a:pt x="31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1"/>
                  </a:cubicBezTo>
                  <a:cubicBezTo>
                    <a:pt x="34" y="11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7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1" y="5"/>
                  </a:cubicBezTo>
                  <a:cubicBezTo>
                    <a:pt x="41" y="5"/>
                    <a:pt x="41" y="5"/>
                    <a:pt x="41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1" y="8"/>
                    <a:pt x="51" y="8"/>
                    <a:pt x="52" y="8"/>
                  </a:cubicBezTo>
                  <a:cubicBezTo>
                    <a:pt x="52" y="7"/>
                    <a:pt x="52" y="6"/>
                    <a:pt x="51" y="6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5"/>
                    <a:pt x="48" y="5"/>
                    <a:pt x="48" y="5"/>
                  </a:cubicBezTo>
                  <a:cubicBezTo>
                    <a:pt x="47" y="6"/>
                    <a:pt x="47" y="7"/>
                    <a:pt x="48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8" y="3"/>
                    <a:pt x="38" y="3"/>
                    <a:pt x="37" y="4"/>
                  </a:cubicBezTo>
                  <a:cubicBezTo>
                    <a:pt x="37" y="5"/>
                    <a:pt x="37" y="5"/>
                    <a:pt x="38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4" y="8"/>
                    <a:pt x="34" y="8"/>
                  </a:cubicBezTo>
                  <a:cubicBezTo>
                    <a:pt x="34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8" y="15"/>
                    <a:pt x="29" y="15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5"/>
                    <a:pt x="21" y="15"/>
                    <a:pt x="22" y="14"/>
                  </a:cubicBezTo>
                  <a:cubicBezTo>
                    <a:pt x="22" y="14"/>
                    <a:pt x="22" y="13"/>
                    <a:pt x="21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6"/>
            <p:cNvSpPr/>
            <p:nvPr/>
          </p:nvSpPr>
          <p:spPr bwMode="auto">
            <a:xfrm>
              <a:off x="4929188" y="1060450"/>
              <a:ext cx="107950" cy="104775"/>
            </a:xfrm>
            <a:custGeom>
              <a:avLst/>
              <a:gdLst>
                <a:gd name="T0" fmla="*/ 14 w 69"/>
                <a:gd name="T1" fmla="*/ 60 h 67"/>
                <a:gd name="T2" fmla="*/ 14 w 69"/>
                <a:gd name="T3" fmla="*/ 59 h 67"/>
                <a:gd name="T4" fmla="*/ 42 w 69"/>
                <a:gd name="T5" fmla="*/ 66 h 67"/>
                <a:gd name="T6" fmla="*/ 3 w 69"/>
                <a:gd name="T7" fmla="*/ 41 h 67"/>
                <a:gd name="T8" fmla="*/ 4 w 69"/>
                <a:gd name="T9" fmla="*/ 40 h 67"/>
                <a:gd name="T10" fmla="*/ 51 w 69"/>
                <a:gd name="T11" fmla="*/ 65 h 67"/>
                <a:gd name="T12" fmla="*/ 4 w 69"/>
                <a:gd name="T13" fmla="*/ 34 h 67"/>
                <a:gd name="T14" fmla="*/ 3 w 69"/>
                <a:gd name="T15" fmla="*/ 35 h 67"/>
                <a:gd name="T16" fmla="*/ 5 w 69"/>
                <a:gd name="T17" fmla="*/ 35 h 67"/>
                <a:gd name="T18" fmla="*/ 3 w 69"/>
                <a:gd name="T19" fmla="*/ 35 h 67"/>
                <a:gd name="T20" fmla="*/ 2 w 69"/>
                <a:gd name="T21" fmla="*/ 37 h 67"/>
                <a:gd name="T22" fmla="*/ 49 w 69"/>
                <a:gd name="T23" fmla="*/ 60 h 67"/>
                <a:gd name="T24" fmla="*/ 6 w 69"/>
                <a:gd name="T25" fmla="*/ 28 h 67"/>
                <a:gd name="T26" fmla="*/ 5 w 69"/>
                <a:gd name="T27" fmla="*/ 32 h 67"/>
                <a:gd name="T28" fmla="*/ 6 w 69"/>
                <a:gd name="T29" fmla="*/ 32 h 67"/>
                <a:gd name="T30" fmla="*/ 9 w 69"/>
                <a:gd name="T31" fmla="*/ 21 h 67"/>
                <a:gd name="T32" fmla="*/ 9 w 69"/>
                <a:gd name="T33" fmla="*/ 20 h 67"/>
                <a:gd name="T34" fmla="*/ 7 w 69"/>
                <a:gd name="T35" fmla="*/ 21 h 67"/>
                <a:gd name="T36" fmla="*/ 16 w 69"/>
                <a:gd name="T37" fmla="*/ 19 h 67"/>
                <a:gd name="T38" fmla="*/ 10 w 69"/>
                <a:gd name="T39" fmla="*/ 15 h 67"/>
                <a:gd name="T40" fmla="*/ 9 w 69"/>
                <a:gd name="T41" fmla="*/ 17 h 67"/>
                <a:gd name="T42" fmla="*/ 67 w 69"/>
                <a:gd name="T43" fmla="*/ 42 h 67"/>
                <a:gd name="T44" fmla="*/ 68 w 69"/>
                <a:gd name="T45" fmla="*/ 35 h 67"/>
                <a:gd name="T46" fmla="*/ 22 w 69"/>
                <a:gd name="T47" fmla="*/ 6 h 67"/>
                <a:gd name="T48" fmla="*/ 22 w 69"/>
                <a:gd name="T49" fmla="*/ 7 h 67"/>
                <a:gd name="T50" fmla="*/ 67 w 69"/>
                <a:gd name="T51" fmla="*/ 27 h 67"/>
                <a:gd name="T52" fmla="*/ 29 w 69"/>
                <a:gd name="T53" fmla="*/ 3 h 67"/>
                <a:gd name="T54" fmla="*/ 27 w 69"/>
                <a:gd name="T55" fmla="*/ 4 h 67"/>
                <a:gd name="T56" fmla="*/ 63 w 69"/>
                <a:gd name="T57" fmla="*/ 15 h 67"/>
                <a:gd name="T58" fmla="*/ 40 w 69"/>
                <a:gd name="T59" fmla="*/ 2 h 67"/>
                <a:gd name="T60" fmla="*/ 41 w 69"/>
                <a:gd name="T61" fmla="*/ 1 h 67"/>
                <a:gd name="T62" fmla="*/ 62 w 69"/>
                <a:gd name="T63" fmla="*/ 16 h 67"/>
                <a:gd name="T64" fmla="*/ 60 w 69"/>
                <a:gd name="T65" fmla="*/ 27 h 67"/>
                <a:gd name="T66" fmla="*/ 65 w 69"/>
                <a:gd name="T67" fmla="*/ 29 h 67"/>
                <a:gd name="T68" fmla="*/ 64 w 69"/>
                <a:gd name="T69" fmla="*/ 28 h 67"/>
                <a:gd name="T70" fmla="*/ 19 w 69"/>
                <a:gd name="T71" fmla="*/ 6 h 67"/>
                <a:gd name="T72" fmla="*/ 66 w 69"/>
                <a:gd name="T73" fmla="*/ 38 h 67"/>
                <a:gd name="T74" fmla="*/ 66 w 69"/>
                <a:gd name="T75" fmla="*/ 37 h 67"/>
                <a:gd name="T76" fmla="*/ 68 w 69"/>
                <a:gd name="T77" fmla="*/ 35 h 67"/>
                <a:gd name="T78" fmla="*/ 65 w 69"/>
                <a:gd name="T79" fmla="*/ 46 h 67"/>
                <a:gd name="T80" fmla="*/ 65 w 69"/>
                <a:gd name="T81" fmla="*/ 46 h 67"/>
                <a:gd name="T82" fmla="*/ 68 w 69"/>
                <a:gd name="T83" fmla="*/ 43 h 67"/>
                <a:gd name="T84" fmla="*/ 58 w 69"/>
                <a:gd name="T85" fmla="*/ 49 h 67"/>
                <a:gd name="T86" fmla="*/ 63 w 69"/>
                <a:gd name="T87" fmla="*/ 51 h 67"/>
                <a:gd name="T88" fmla="*/ 62 w 69"/>
                <a:gd name="T89" fmla="*/ 50 h 67"/>
                <a:gd name="T90" fmla="*/ 10 w 69"/>
                <a:gd name="T91" fmla="*/ 26 h 67"/>
                <a:gd name="T92" fmla="*/ 5 w 69"/>
                <a:gd name="T93" fmla="*/ 28 h 67"/>
                <a:gd name="T94" fmla="*/ 50 w 69"/>
                <a:gd name="T95" fmla="*/ 58 h 67"/>
                <a:gd name="T96" fmla="*/ 52 w 69"/>
                <a:gd name="T97" fmla="*/ 57 h 67"/>
                <a:gd name="T98" fmla="*/ 49 w 69"/>
                <a:gd name="T99" fmla="*/ 56 h 67"/>
                <a:gd name="T100" fmla="*/ 3 w 69"/>
                <a:gd name="T101" fmla="*/ 35 h 67"/>
                <a:gd name="T102" fmla="*/ 47 w 69"/>
                <a:gd name="T103" fmla="*/ 65 h 67"/>
                <a:gd name="T104" fmla="*/ 47 w 69"/>
                <a:gd name="T105" fmla="*/ 65 h 67"/>
                <a:gd name="T106" fmla="*/ 50 w 69"/>
                <a:gd name="T107" fmla="*/ 63 h 67"/>
                <a:gd name="T108" fmla="*/ 40 w 69"/>
                <a:gd name="T109" fmla="*/ 65 h 67"/>
                <a:gd name="T110" fmla="*/ 40 w 69"/>
                <a:gd name="T111" fmla="*/ 63 h 67"/>
                <a:gd name="T112" fmla="*/ 14 w 69"/>
                <a:gd name="T113" fmla="*/ 5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9" h="67">
                  <a:moveTo>
                    <a:pt x="25" y="63"/>
                  </a:moveTo>
                  <a:cubicBezTo>
                    <a:pt x="15" y="57"/>
                    <a:pt x="15" y="57"/>
                    <a:pt x="15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5" y="60"/>
                    <a:pt x="15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6" y="61"/>
                    <a:pt x="18" y="61"/>
                  </a:cubicBezTo>
                  <a:cubicBezTo>
                    <a:pt x="22" y="62"/>
                    <a:pt x="27" y="64"/>
                    <a:pt x="31" y="65"/>
                  </a:cubicBezTo>
                  <a:cubicBezTo>
                    <a:pt x="33" y="65"/>
                    <a:pt x="35" y="66"/>
                    <a:pt x="37" y="66"/>
                  </a:cubicBezTo>
                  <a:cubicBezTo>
                    <a:pt x="37" y="66"/>
                    <a:pt x="38" y="67"/>
                    <a:pt x="39" y="67"/>
                  </a:cubicBezTo>
                  <a:cubicBezTo>
                    <a:pt x="39" y="67"/>
                    <a:pt x="39" y="67"/>
                    <a:pt x="40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7"/>
                    <a:pt x="41" y="67"/>
                    <a:pt x="42" y="66"/>
                  </a:cubicBezTo>
                  <a:cubicBezTo>
                    <a:pt x="42" y="66"/>
                    <a:pt x="42" y="65"/>
                    <a:pt x="42" y="64"/>
                  </a:cubicBezTo>
                  <a:cubicBezTo>
                    <a:pt x="42" y="64"/>
                    <a:pt x="42" y="64"/>
                    <a:pt x="41" y="63"/>
                  </a:cubicBezTo>
                  <a:cubicBezTo>
                    <a:pt x="41" y="63"/>
                    <a:pt x="39" y="62"/>
                    <a:pt x="35" y="60"/>
                  </a:cubicBezTo>
                  <a:cubicBezTo>
                    <a:pt x="30" y="56"/>
                    <a:pt x="22" y="52"/>
                    <a:pt x="15" y="47"/>
                  </a:cubicBezTo>
                  <a:cubicBezTo>
                    <a:pt x="12" y="45"/>
                    <a:pt x="9" y="43"/>
                    <a:pt x="7" y="42"/>
                  </a:cubicBezTo>
                  <a:cubicBezTo>
                    <a:pt x="6" y="41"/>
                    <a:pt x="5" y="41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0"/>
                    <a:pt x="4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9" y="66"/>
                    <a:pt x="50" y="66"/>
                    <a:pt x="51" y="65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1" y="63"/>
                    <a:pt x="51" y="63"/>
                  </a:cubicBezTo>
                  <a:cubicBezTo>
                    <a:pt x="51" y="63"/>
                    <a:pt x="50" y="63"/>
                    <a:pt x="50" y="62"/>
                  </a:cubicBezTo>
                  <a:cubicBezTo>
                    <a:pt x="49" y="62"/>
                    <a:pt x="48" y="61"/>
                    <a:pt x="47" y="60"/>
                  </a:cubicBezTo>
                  <a:cubicBezTo>
                    <a:pt x="41" y="56"/>
                    <a:pt x="31" y="50"/>
                    <a:pt x="21" y="45"/>
                  </a:cubicBezTo>
                  <a:cubicBezTo>
                    <a:pt x="16" y="42"/>
                    <a:pt x="12" y="39"/>
                    <a:pt x="9" y="37"/>
                  </a:cubicBezTo>
                  <a:cubicBezTo>
                    <a:pt x="7" y="36"/>
                    <a:pt x="6" y="36"/>
                    <a:pt x="5" y="35"/>
                  </a:cubicBezTo>
                  <a:cubicBezTo>
                    <a:pt x="5" y="35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4" y="35"/>
                    <a:pt x="4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4" y="37"/>
                    <a:pt x="4" y="36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3" y="37"/>
                    <a:pt x="4" y="38"/>
                    <a:pt x="5" y="38"/>
                  </a:cubicBezTo>
                  <a:cubicBezTo>
                    <a:pt x="11" y="41"/>
                    <a:pt x="22" y="47"/>
                    <a:pt x="32" y="52"/>
                  </a:cubicBezTo>
                  <a:cubicBezTo>
                    <a:pt x="37" y="54"/>
                    <a:pt x="41" y="56"/>
                    <a:pt x="45" y="58"/>
                  </a:cubicBezTo>
                  <a:cubicBezTo>
                    <a:pt x="47" y="59"/>
                    <a:pt x="48" y="60"/>
                    <a:pt x="49" y="60"/>
                  </a:cubicBezTo>
                  <a:cubicBezTo>
                    <a:pt x="50" y="60"/>
                    <a:pt x="50" y="61"/>
                    <a:pt x="50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1"/>
                    <a:pt x="51" y="61"/>
                    <a:pt x="52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0"/>
                    <a:pt x="54" y="60"/>
                    <a:pt x="54" y="59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7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6" y="32"/>
                  </a:cubicBezTo>
                  <a:cubicBezTo>
                    <a:pt x="8" y="33"/>
                    <a:pt x="12" y="35"/>
                    <a:pt x="18" y="37"/>
                  </a:cubicBezTo>
                  <a:cubicBezTo>
                    <a:pt x="26" y="41"/>
                    <a:pt x="36" y="45"/>
                    <a:pt x="44" y="49"/>
                  </a:cubicBezTo>
                  <a:cubicBezTo>
                    <a:pt x="52" y="53"/>
                    <a:pt x="58" y="55"/>
                    <a:pt x="58" y="55"/>
                  </a:cubicBezTo>
                  <a:cubicBezTo>
                    <a:pt x="59" y="56"/>
                    <a:pt x="60" y="55"/>
                    <a:pt x="60" y="55"/>
                  </a:cubicBezTo>
                  <a:cubicBezTo>
                    <a:pt x="61" y="54"/>
                    <a:pt x="60" y="53"/>
                    <a:pt x="60" y="52"/>
                  </a:cubicBezTo>
                  <a:cubicBezTo>
                    <a:pt x="60" y="52"/>
                    <a:pt x="56" y="50"/>
                    <a:pt x="52" y="47"/>
                  </a:cubicBezTo>
                  <a:cubicBezTo>
                    <a:pt x="44" y="43"/>
                    <a:pt x="33" y="36"/>
                    <a:pt x="24" y="30"/>
                  </a:cubicBezTo>
                  <a:cubicBezTo>
                    <a:pt x="20" y="27"/>
                    <a:pt x="16" y="25"/>
                    <a:pt x="13" y="23"/>
                  </a:cubicBezTo>
                  <a:cubicBezTo>
                    <a:pt x="11" y="22"/>
                    <a:pt x="10" y="21"/>
                    <a:pt x="9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3" y="53"/>
                    <a:pt x="64" y="52"/>
                    <a:pt x="65" y="52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5" y="50"/>
                    <a:pt x="65" y="50"/>
                    <a:pt x="65" y="49"/>
                  </a:cubicBezTo>
                  <a:cubicBezTo>
                    <a:pt x="65" y="49"/>
                    <a:pt x="65" y="49"/>
                    <a:pt x="64" y="49"/>
                  </a:cubicBezTo>
                  <a:cubicBezTo>
                    <a:pt x="64" y="48"/>
                    <a:pt x="62" y="47"/>
                    <a:pt x="60" y="46"/>
                  </a:cubicBezTo>
                  <a:cubicBezTo>
                    <a:pt x="54" y="42"/>
                    <a:pt x="41" y="34"/>
                    <a:pt x="30" y="28"/>
                  </a:cubicBezTo>
                  <a:cubicBezTo>
                    <a:pt x="25" y="24"/>
                    <a:pt x="20" y="21"/>
                    <a:pt x="16" y="19"/>
                  </a:cubicBezTo>
                  <a:cubicBezTo>
                    <a:pt x="14" y="18"/>
                    <a:pt x="13" y="17"/>
                    <a:pt x="12" y="16"/>
                  </a:cubicBezTo>
                  <a:cubicBezTo>
                    <a:pt x="11" y="16"/>
                    <a:pt x="11" y="16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47"/>
                    <a:pt x="67" y="47"/>
                    <a:pt x="68" y="46"/>
                  </a:cubicBezTo>
                  <a:cubicBezTo>
                    <a:pt x="68" y="46"/>
                    <a:pt x="69" y="46"/>
                    <a:pt x="69" y="45"/>
                  </a:cubicBezTo>
                  <a:cubicBezTo>
                    <a:pt x="69" y="44"/>
                    <a:pt x="68" y="44"/>
                    <a:pt x="68" y="44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8" y="43"/>
                    <a:pt x="67" y="43"/>
                    <a:pt x="67" y="42"/>
                  </a:cubicBezTo>
                  <a:cubicBezTo>
                    <a:pt x="63" y="40"/>
                    <a:pt x="50" y="32"/>
                    <a:pt x="38" y="24"/>
                  </a:cubicBezTo>
                  <a:cubicBezTo>
                    <a:pt x="25" y="17"/>
                    <a:pt x="14" y="10"/>
                    <a:pt x="14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9"/>
                    <a:pt x="68" y="38"/>
                    <a:pt x="69" y="38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5"/>
                    <a:pt x="69" y="35"/>
                    <a:pt x="68" y="35"/>
                  </a:cubicBezTo>
                  <a:cubicBezTo>
                    <a:pt x="68" y="34"/>
                    <a:pt x="67" y="33"/>
                    <a:pt x="65" y="32"/>
                  </a:cubicBezTo>
                  <a:cubicBezTo>
                    <a:pt x="60" y="29"/>
                    <a:pt x="49" y="22"/>
                    <a:pt x="39" y="16"/>
                  </a:cubicBezTo>
                  <a:cubicBezTo>
                    <a:pt x="34" y="14"/>
                    <a:pt x="30" y="11"/>
                    <a:pt x="27" y="9"/>
                  </a:cubicBezTo>
                  <a:cubicBezTo>
                    <a:pt x="25" y="8"/>
                    <a:pt x="24" y="7"/>
                    <a:pt x="23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65" y="30"/>
                    <a:pt x="65" y="30"/>
                    <a:pt x="65" y="30"/>
                  </a:cubicBezTo>
                  <a:cubicBezTo>
                    <a:pt x="66" y="31"/>
                    <a:pt x="67" y="30"/>
                    <a:pt x="67" y="29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8" y="28"/>
                    <a:pt x="67" y="27"/>
                    <a:pt x="67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6" y="26"/>
                    <a:pt x="65" y="26"/>
                    <a:pt x="64" y="25"/>
                  </a:cubicBezTo>
                  <a:cubicBezTo>
                    <a:pt x="59" y="22"/>
                    <a:pt x="50" y="17"/>
                    <a:pt x="43" y="12"/>
                  </a:cubicBezTo>
                  <a:cubicBezTo>
                    <a:pt x="39" y="10"/>
                    <a:pt x="35" y="8"/>
                    <a:pt x="32" y="6"/>
                  </a:cubicBezTo>
                  <a:cubicBezTo>
                    <a:pt x="31" y="5"/>
                    <a:pt x="30" y="4"/>
                    <a:pt x="29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3"/>
                    <a:pt x="29" y="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9"/>
                    <a:pt x="63" y="18"/>
                    <a:pt x="64" y="17"/>
                  </a:cubicBezTo>
                  <a:cubicBezTo>
                    <a:pt x="64" y="16"/>
                    <a:pt x="64" y="15"/>
                    <a:pt x="63" y="15"/>
                  </a:cubicBezTo>
                  <a:cubicBezTo>
                    <a:pt x="63" y="15"/>
                    <a:pt x="57" y="11"/>
                    <a:pt x="52" y="8"/>
                  </a:cubicBezTo>
                  <a:cubicBezTo>
                    <a:pt x="49" y="6"/>
                    <a:pt x="46" y="4"/>
                    <a:pt x="44" y="3"/>
                  </a:cubicBezTo>
                  <a:cubicBezTo>
                    <a:pt x="43" y="2"/>
                    <a:pt x="42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1" y="2"/>
                    <a:pt x="41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0" y="0"/>
                    <a:pt x="39" y="0"/>
                  </a:cubicBezTo>
                  <a:cubicBezTo>
                    <a:pt x="38" y="0"/>
                    <a:pt x="37" y="1"/>
                    <a:pt x="37" y="2"/>
                  </a:cubicBezTo>
                  <a:cubicBezTo>
                    <a:pt x="37" y="3"/>
                    <a:pt x="38" y="3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5"/>
                    <a:pt x="40" y="5"/>
                  </a:cubicBezTo>
                  <a:cubicBezTo>
                    <a:pt x="45" y="9"/>
                    <a:pt x="61" y="18"/>
                    <a:pt x="61" y="18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2"/>
                    <a:pt x="26" y="2"/>
                    <a:pt x="26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5"/>
                    <a:pt x="25" y="5"/>
                    <a:pt x="26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7"/>
                    <a:pt x="28" y="7"/>
                    <a:pt x="29" y="8"/>
                  </a:cubicBezTo>
                  <a:cubicBezTo>
                    <a:pt x="33" y="11"/>
                    <a:pt x="42" y="16"/>
                    <a:pt x="50" y="21"/>
                  </a:cubicBezTo>
                  <a:cubicBezTo>
                    <a:pt x="54" y="23"/>
                    <a:pt x="58" y="25"/>
                    <a:pt x="60" y="27"/>
                  </a:cubicBezTo>
                  <a:cubicBezTo>
                    <a:pt x="62" y="28"/>
                    <a:pt x="63" y="29"/>
                    <a:pt x="63" y="29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0" y="5"/>
                    <a:pt x="19" y="6"/>
                  </a:cubicBezTo>
                  <a:cubicBezTo>
                    <a:pt x="19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4" y="12"/>
                    <a:pt x="35" y="18"/>
                    <a:pt x="46" y="25"/>
                  </a:cubicBezTo>
                  <a:cubicBezTo>
                    <a:pt x="51" y="28"/>
                    <a:pt x="56" y="31"/>
                    <a:pt x="60" y="34"/>
                  </a:cubicBezTo>
                  <a:cubicBezTo>
                    <a:pt x="62" y="35"/>
                    <a:pt x="64" y="36"/>
                    <a:pt x="65" y="37"/>
                  </a:cubicBezTo>
                  <a:cubicBezTo>
                    <a:pt x="65" y="37"/>
                    <a:pt x="65" y="37"/>
                    <a:pt x="66" y="37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5" y="37"/>
                    <a:pt x="66" y="37"/>
                    <a:pt x="66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9"/>
                    <a:pt x="12" y="10"/>
                    <a:pt x="11" y="10"/>
                  </a:cubicBezTo>
                  <a:cubicBezTo>
                    <a:pt x="11" y="11"/>
                    <a:pt x="11" y="12"/>
                    <a:pt x="12" y="13"/>
                  </a:cubicBezTo>
                  <a:cubicBezTo>
                    <a:pt x="12" y="13"/>
                    <a:pt x="15" y="15"/>
                    <a:pt x="20" y="18"/>
                  </a:cubicBezTo>
                  <a:cubicBezTo>
                    <a:pt x="28" y="23"/>
                    <a:pt x="39" y="30"/>
                    <a:pt x="49" y="36"/>
                  </a:cubicBezTo>
                  <a:cubicBezTo>
                    <a:pt x="53" y="39"/>
                    <a:pt x="58" y="41"/>
                    <a:pt x="61" y="43"/>
                  </a:cubicBezTo>
                  <a:cubicBezTo>
                    <a:pt x="62" y="44"/>
                    <a:pt x="63" y="45"/>
                    <a:pt x="64" y="4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46"/>
                    <a:pt x="65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4"/>
                    <a:pt x="8" y="15"/>
                    <a:pt x="7" y="15"/>
                  </a:cubicBez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8" y="19"/>
                    <a:pt x="9" y="19"/>
                  </a:cubicBezTo>
                  <a:cubicBezTo>
                    <a:pt x="11" y="20"/>
                    <a:pt x="15" y="23"/>
                    <a:pt x="21" y="26"/>
                  </a:cubicBezTo>
                  <a:cubicBezTo>
                    <a:pt x="29" y="31"/>
                    <a:pt x="39" y="37"/>
                    <a:pt x="48" y="42"/>
                  </a:cubicBezTo>
                  <a:cubicBezTo>
                    <a:pt x="52" y="45"/>
                    <a:pt x="55" y="47"/>
                    <a:pt x="58" y="49"/>
                  </a:cubicBezTo>
                  <a:cubicBezTo>
                    <a:pt x="59" y="50"/>
                    <a:pt x="60" y="50"/>
                    <a:pt x="61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1" y="51"/>
                    <a:pt x="62" y="51"/>
                    <a:pt x="62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4"/>
                    <a:pt x="8" y="24"/>
                    <a:pt x="10" y="26"/>
                  </a:cubicBezTo>
                  <a:cubicBezTo>
                    <a:pt x="21" y="33"/>
                    <a:pt x="58" y="55"/>
                    <a:pt x="58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47" y="46"/>
                    <a:pt x="34" y="40"/>
                  </a:cubicBezTo>
                  <a:cubicBezTo>
                    <a:pt x="27" y="37"/>
                    <a:pt x="21" y="34"/>
                    <a:pt x="16" y="32"/>
                  </a:cubicBezTo>
                  <a:cubicBezTo>
                    <a:pt x="13" y="31"/>
                    <a:pt x="11" y="30"/>
                    <a:pt x="9" y="29"/>
                  </a:cubicBezTo>
                  <a:cubicBezTo>
                    <a:pt x="8" y="29"/>
                    <a:pt x="7" y="29"/>
                    <a:pt x="7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5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9"/>
                    <a:pt x="3" y="29"/>
                  </a:cubicBezTo>
                  <a:cubicBezTo>
                    <a:pt x="3" y="30"/>
                    <a:pt x="3" y="31"/>
                    <a:pt x="4" y="32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1" y="57"/>
                    <a:pt x="49" y="56"/>
                  </a:cubicBezTo>
                  <a:cubicBezTo>
                    <a:pt x="44" y="54"/>
                    <a:pt x="33" y="48"/>
                    <a:pt x="23" y="43"/>
                  </a:cubicBezTo>
                  <a:cubicBezTo>
                    <a:pt x="18" y="40"/>
                    <a:pt x="14" y="38"/>
                    <a:pt x="10" y="36"/>
                  </a:cubicBezTo>
                  <a:cubicBezTo>
                    <a:pt x="8" y="36"/>
                    <a:pt x="7" y="35"/>
                    <a:pt x="6" y="34"/>
                  </a:cubicBezTo>
                  <a:cubicBezTo>
                    <a:pt x="5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1" y="34"/>
                    <a:pt x="1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6"/>
                    <a:pt x="1" y="36"/>
                    <a:pt x="1" y="37"/>
                  </a:cubicBezTo>
                  <a:cubicBezTo>
                    <a:pt x="1" y="37"/>
                    <a:pt x="2" y="37"/>
                    <a:pt x="2" y="37"/>
                  </a:cubicBezTo>
                  <a:cubicBezTo>
                    <a:pt x="2" y="38"/>
                    <a:pt x="3" y="38"/>
                    <a:pt x="5" y="39"/>
                  </a:cubicBezTo>
                  <a:cubicBezTo>
                    <a:pt x="10" y="43"/>
                    <a:pt x="21" y="49"/>
                    <a:pt x="31" y="55"/>
                  </a:cubicBezTo>
                  <a:cubicBezTo>
                    <a:pt x="35" y="57"/>
                    <a:pt x="40" y="60"/>
                    <a:pt x="43" y="62"/>
                  </a:cubicBezTo>
                  <a:cubicBezTo>
                    <a:pt x="44" y="63"/>
                    <a:pt x="46" y="64"/>
                    <a:pt x="47" y="64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2" y="39"/>
                    <a:pt x="2" y="39"/>
                    <a:pt x="1" y="40"/>
                  </a:cubicBezTo>
                  <a:cubicBezTo>
                    <a:pt x="1" y="40"/>
                    <a:pt x="0" y="41"/>
                    <a:pt x="0" y="41"/>
                  </a:cubicBezTo>
                  <a:cubicBezTo>
                    <a:pt x="0" y="42"/>
                    <a:pt x="0" y="42"/>
                    <a:pt x="1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" y="43"/>
                    <a:pt x="2" y="43"/>
                  </a:cubicBezTo>
                  <a:cubicBezTo>
                    <a:pt x="3" y="44"/>
                    <a:pt x="6" y="46"/>
                    <a:pt x="10" y="49"/>
                  </a:cubicBezTo>
                  <a:cubicBezTo>
                    <a:pt x="21" y="56"/>
                    <a:pt x="39" y="67"/>
                    <a:pt x="39" y="67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3"/>
                    <a:pt x="39" y="63"/>
                    <a:pt x="39" y="64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3"/>
                    <a:pt x="39" y="63"/>
                    <a:pt x="38" y="63"/>
                  </a:cubicBezTo>
                  <a:cubicBezTo>
                    <a:pt x="35" y="62"/>
                    <a:pt x="30" y="60"/>
                    <a:pt x="24" y="59"/>
                  </a:cubicBezTo>
                  <a:cubicBezTo>
                    <a:pt x="22" y="58"/>
                    <a:pt x="19" y="58"/>
                    <a:pt x="18" y="57"/>
                  </a:cubicBezTo>
                  <a:cubicBezTo>
                    <a:pt x="17" y="57"/>
                    <a:pt x="16" y="57"/>
                    <a:pt x="15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2" y="56"/>
                    <a:pt x="12" y="57"/>
                  </a:cubicBezTo>
                  <a:cubicBezTo>
                    <a:pt x="11" y="58"/>
                    <a:pt x="12" y="59"/>
                    <a:pt x="12" y="6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7"/>
                    <a:pt x="25" y="67"/>
                    <a:pt x="26" y="66"/>
                  </a:cubicBezTo>
                  <a:cubicBezTo>
                    <a:pt x="26" y="65"/>
                    <a:pt x="26" y="64"/>
                    <a:pt x="25" y="6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7"/>
            <p:cNvSpPr/>
            <p:nvPr/>
          </p:nvSpPr>
          <p:spPr bwMode="auto">
            <a:xfrm>
              <a:off x="4927601" y="1060450"/>
              <a:ext cx="69850" cy="90488"/>
            </a:xfrm>
            <a:custGeom>
              <a:avLst/>
              <a:gdLst>
                <a:gd name="T0" fmla="*/ 12 w 44"/>
                <a:gd name="T1" fmla="*/ 54 h 58"/>
                <a:gd name="T2" fmla="*/ 7 w 44"/>
                <a:gd name="T3" fmla="*/ 44 h 58"/>
                <a:gd name="T4" fmla="*/ 6 w 44"/>
                <a:gd name="T5" fmla="*/ 38 h 58"/>
                <a:gd name="T6" fmla="*/ 4 w 44"/>
                <a:gd name="T7" fmla="*/ 35 h 58"/>
                <a:gd name="T8" fmla="*/ 4 w 44"/>
                <a:gd name="T9" fmla="*/ 38 h 58"/>
                <a:gd name="T10" fmla="*/ 6 w 44"/>
                <a:gd name="T11" fmla="*/ 30 h 58"/>
                <a:gd name="T12" fmla="*/ 9 w 44"/>
                <a:gd name="T13" fmla="*/ 25 h 58"/>
                <a:gd name="T14" fmla="*/ 8 w 44"/>
                <a:gd name="T15" fmla="*/ 22 h 58"/>
                <a:gd name="T16" fmla="*/ 11 w 44"/>
                <a:gd name="T17" fmla="*/ 18 h 58"/>
                <a:gd name="T18" fmla="*/ 10 w 44"/>
                <a:gd name="T19" fmla="*/ 15 h 58"/>
                <a:gd name="T20" fmla="*/ 9 w 44"/>
                <a:gd name="T21" fmla="*/ 16 h 58"/>
                <a:gd name="T22" fmla="*/ 16 w 44"/>
                <a:gd name="T23" fmla="*/ 13 h 58"/>
                <a:gd name="T24" fmla="*/ 16 w 44"/>
                <a:gd name="T25" fmla="*/ 10 h 58"/>
                <a:gd name="T26" fmla="*/ 15 w 44"/>
                <a:gd name="T27" fmla="*/ 12 h 58"/>
                <a:gd name="T28" fmla="*/ 23 w 44"/>
                <a:gd name="T29" fmla="*/ 8 h 58"/>
                <a:gd name="T30" fmla="*/ 23 w 44"/>
                <a:gd name="T31" fmla="*/ 5 h 58"/>
                <a:gd name="T32" fmla="*/ 19 w 44"/>
                <a:gd name="T33" fmla="*/ 5 h 58"/>
                <a:gd name="T34" fmla="*/ 29 w 44"/>
                <a:gd name="T35" fmla="*/ 5 h 58"/>
                <a:gd name="T36" fmla="*/ 29 w 44"/>
                <a:gd name="T37" fmla="*/ 1 h 58"/>
                <a:gd name="T38" fmla="*/ 28 w 44"/>
                <a:gd name="T39" fmla="*/ 2 h 58"/>
                <a:gd name="T40" fmla="*/ 28 w 44"/>
                <a:gd name="T41" fmla="*/ 2 h 58"/>
                <a:gd name="T42" fmla="*/ 29 w 44"/>
                <a:gd name="T43" fmla="*/ 3 h 58"/>
                <a:gd name="T44" fmla="*/ 29 w 44"/>
                <a:gd name="T45" fmla="*/ 4 h 58"/>
                <a:gd name="T46" fmla="*/ 28 w 44"/>
                <a:gd name="T47" fmla="*/ 4 h 58"/>
                <a:gd name="T48" fmla="*/ 28 w 44"/>
                <a:gd name="T49" fmla="*/ 2 h 58"/>
                <a:gd name="T50" fmla="*/ 28 w 44"/>
                <a:gd name="T51" fmla="*/ 3 h 58"/>
                <a:gd name="T52" fmla="*/ 28 w 44"/>
                <a:gd name="T53" fmla="*/ 4 h 58"/>
                <a:gd name="T54" fmla="*/ 28 w 44"/>
                <a:gd name="T55" fmla="*/ 4 h 58"/>
                <a:gd name="T56" fmla="*/ 36 w 44"/>
                <a:gd name="T57" fmla="*/ 5 h 58"/>
                <a:gd name="T58" fmla="*/ 43 w 44"/>
                <a:gd name="T59" fmla="*/ 4 h 58"/>
                <a:gd name="T60" fmla="*/ 42 w 44"/>
                <a:gd name="T61" fmla="*/ 1 h 58"/>
                <a:gd name="T62" fmla="*/ 40 w 44"/>
                <a:gd name="T63" fmla="*/ 5 h 58"/>
                <a:gd name="T64" fmla="*/ 42 w 44"/>
                <a:gd name="T65" fmla="*/ 3 h 58"/>
                <a:gd name="T66" fmla="*/ 36 w 44"/>
                <a:gd name="T67" fmla="*/ 1 h 58"/>
                <a:gd name="T68" fmla="*/ 27 w 44"/>
                <a:gd name="T69" fmla="*/ 0 h 58"/>
                <a:gd name="T70" fmla="*/ 27 w 44"/>
                <a:gd name="T71" fmla="*/ 1 h 58"/>
                <a:gd name="T72" fmla="*/ 27 w 44"/>
                <a:gd name="T73" fmla="*/ 4 h 58"/>
                <a:gd name="T74" fmla="*/ 28 w 44"/>
                <a:gd name="T75" fmla="*/ 3 h 58"/>
                <a:gd name="T76" fmla="*/ 18 w 44"/>
                <a:gd name="T77" fmla="*/ 3 h 58"/>
                <a:gd name="T78" fmla="*/ 18 w 44"/>
                <a:gd name="T79" fmla="*/ 6 h 58"/>
                <a:gd name="T80" fmla="*/ 13 w 44"/>
                <a:gd name="T81" fmla="*/ 10 h 58"/>
                <a:gd name="T82" fmla="*/ 13 w 44"/>
                <a:gd name="T83" fmla="*/ 13 h 58"/>
                <a:gd name="T84" fmla="*/ 15 w 44"/>
                <a:gd name="T85" fmla="*/ 12 h 58"/>
                <a:gd name="T86" fmla="*/ 7 w 44"/>
                <a:gd name="T87" fmla="*/ 15 h 58"/>
                <a:gd name="T88" fmla="*/ 8 w 44"/>
                <a:gd name="T89" fmla="*/ 18 h 58"/>
                <a:gd name="T90" fmla="*/ 9 w 44"/>
                <a:gd name="T91" fmla="*/ 17 h 58"/>
                <a:gd name="T92" fmla="*/ 3 w 44"/>
                <a:gd name="T93" fmla="*/ 20 h 58"/>
                <a:gd name="T94" fmla="*/ 3 w 44"/>
                <a:gd name="T95" fmla="*/ 23 h 58"/>
                <a:gd name="T96" fmla="*/ 1 w 44"/>
                <a:gd name="T97" fmla="*/ 28 h 58"/>
                <a:gd name="T98" fmla="*/ 1 w 44"/>
                <a:gd name="T99" fmla="*/ 31 h 58"/>
                <a:gd name="T100" fmla="*/ 1 w 44"/>
                <a:gd name="T101" fmla="*/ 36 h 58"/>
                <a:gd name="T102" fmla="*/ 2 w 44"/>
                <a:gd name="T103" fmla="*/ 39 h 58"/>
                <a:gd name="T104" fmla="*/ 3 w 44"/>
                <a:gd name="T105" fmla="*/ 46 h 58"/>
                <a:gd name="T106" fmla="*/ 9 w 44"/>
                <a:gd name="T107" fmla="*/ 56 h 58"/>
                <a:gd name="T108" fmla="*/ 11 w 44"/>
                <a:gd name="T109" fmla="*/ 58 h 58"/>
                <a:gd name="T110" fmla="*/ 13 w 44"/>
                <a:gd name="T111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" h="58">
                  <a:moveTo>
                    <a:pt x="13" y="54"/>
                  </a:moveTo>
                  <a:cubicBezTo>
                    <a:pt x="12" y="54"/>
                    <a:pt x="12" y="54"/>
                    <a:pt x="12" y="5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7"/>
                    <a:pt x="6" y="37"/>
                    <a:pt x="5" y="36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1"/>
                    <a:pt x="7" y="30"/>
                    <a:pt x="6" y="30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3"/>
                  </a:cubicBezTo>
                  <a:cubicBezTo>
                    <a:pt x="9" y="23"/>
                    <a:pt x="9" y="22"/>
                    <a:pt x="8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7"/>
                    <a:pt x="11" y="17"/>
                  </a:cubicBezTo>
                  <a:cubicBezTo>
                    <a:pt x="11" y="16"/>
                    <a:pt x="11" y="16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7" y="12"/>
                    <a:pt x="17" y="12"/>
                  </a:cubicBezTo>
                  <a:cubicBezTo>
                    <a:pt x="17" y="11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7"/>
                    <a:pt x="24" y="7"/>
                  </a:cubicBezTo>
                  <a:cubicBezTo>
                    <a:pt x="24" y="6"/>
                    <a:pt x="24" y="6"/>
                    <a:pt x="23" y="5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4"/>
                    <a:pt x="30" y="4"/>
                    <a:pt x="30" y="3"/>
                  </a:cubicBezTo>
                  <a:cubicBezTo>
                    <a:pt x="30" y="2"/>
                    <a:pt x="30" y="2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29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2" y="4"/>
                    <a:pt x="36" y="5"/>
                  </a:cubicBezTo>
                  <a:cubicBezTo>
                    <a:pt x="39" y="5"/>
                    <a:pt x="41" y="5"/>
                    <a:pt x="41" y="5"/>
                  </a:cubicBezTo>
                  <a:cubicBezTo>
                    <a:pt x="42" y="6"/>
                    <a:pt x="43" y="5"/>
                    <a:pt x="43" y="4"/>
                  </a:cubicBezTo>
                  <a:cubicBezTo>
                    <a:pt x="44" y="3"/>
                    <a:pt x="43" y="2"/>
                    <a:pt x="43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9" y="3"/>
                    <a:pt x="39" y="4"/>
                    <a:pt x="40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39" y="1"/>
                    <a:pt x="36" y="1"/>
                  </a:cubicBezTo>
                  <a:cubicBezTo>
                    <a:pt x="33" y="1"/>
                    <a:pt x="29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7" y="6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1"/>
                    <a:pt x="13" y="12"/>
                  </a:cubicBezTo>
                  <a:cubicBezTo>
                    <a:pt x="13" y="12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6"/>
                    <a:pt x="7" y="17"/>
                  </a:cubicBezTo>
                  <a:cubicBezTo>
                    <a:pt x="7" y="17"/>
                    <a:pt x="7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9"/>
                    <a:pt x="0" y="30"/>
                  </a:cubicBezTo>
                  <a:cubicBezTo>
                    <a:pt x="0" y="30"/>
                    <a:pt x="1" y="31"/>
                    <a:pt x="1" y="31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0" y="37"/>
                    <a:pt x="1" y="38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5"/>
                    <a:pt x="2" y="46"/>
                    <a:pt x="3" y="46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2" y="58"/>
                    <a:pt x="13" y="58"/>
                    <a:pt x="13" y="57"/>
                  </a:cubicBezTo>
                  <a:cubicBezTo>
                    <a:pt x="14" y="56"/>
                    <a:pt x="14" y="55"/>
                    <a:pt x="13" y="5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8"/>
            <p:cNvSpPr/>
            <p:nvPr/>
          </p:nvSpPr>
          <p:spPr bwMode="auto">
            <a:xfrm>
              <a:off x="4959351" y="1082675"/>
              <a:ext cx="80963" cy="82550"/>
            </a:xfrm>
            <a:custGeom>
              <a:avLst/>
              <a:gdLst>
                <a:gd name="T0" fmla="*/ 2 w 52"/>
                <a:gd name="T1" fmla="*/ 49 h 53"/>
                <a:gd name="T2" fmla="*/ 3 w 52"/>
                <a:gd name="T3" fmla="*/ 51 h 53"/>
                <a:gd name="T4" fmla="*/ 3 w 52"/>
                <a:gd name="T5" fmla="*/ 51 h 53"/>
                <a:gd name="T6" fmla="*/ 3 w 52"/>
                <a:gd name="T7" fmla="*/ 51 h 53"/>
                <a:gd name="T8" fmla="*/ 2 w 52"/>
                <a:gd name="T9" fmla="*/ 50 h 53"/>
                <a:gd name="T10" fmla="*/ 2 w 52"/>
                <a:gd name="T11" fmla="*/ 50 h 53"/>
                <a:gd name="T12" fmla="*/ 12 w 52"/>
                <a:gd name="T13" fmla="*/ 53 h 53"/>
                <a:gd name="T14" fmla="*/ 21 w 52"/>
                <a:gd name="T15" fmla="*/ 53 h 53"/>
                <a:gd name="T16" fmla="*/ 23 w 52"/>
                <a:gd name="T17" fmla="*/ 51 h 53"/>
                <a:gd name="T18" fmla="*/ 20 w 52"/>
                <a:gd name="T19" fmla="*/ 51 h 53"/>
                <a:gd name="T20" fmla="*/ 32 w 52"/>
                <a:gd name="T21" fmla="*/ 51 h 53"/>
                <a:gd name="T22" fmla="*/ 28 w 52"/>
                <a:gd name="T23" fmla="*/ 50 h 53"/>
                <a:gd name="T24" fmla="*/ 38 w 52"/>
                <a:gd name="T25" fmla="*/ 48 h 53"/>
                <a:gd name="T26" fmla="*/ 33 w 52"/>
                <a:gd name="T27" fmla="*/ 46 h 53"/>
                <a:gd name="T28" fmla="*/ 44 w 52"/>
                <a:gd name="T29" fmla="*/ 42 h 53"/>
                <a:gd name="T30" fmla="*/ 45 w 52"/>
                <a:gd name="T31" fmla="*/ 39 h 53"/>
                <a:gd name="T32" fmla="*/ 45 w 52"/>
                <a:gd name="T33" fmla="*/ 35 h 53"/>
                <a:gd name="T34" fmla="*/ 49 w 52"/>
                <a:gd name="T35" fmla="*/ 33 h 53"/>
                <a:gd name="T36" fmla="*/ 48 w 52"/>
                <a:gd name="T37" fmla="*/ 29 h 53"/>
                <a:gd name="T38" fmla="*/ 51 w 52"/>
                <a:gd name="T39" fmla="*/ 25 h 53"/>
                <a:gd name="T40" fmla="*/ 50 w 52"/>
                <a:gd name="T41" fmla="*/ 16 h 53"/>
                <a:gd name="T42" fmla="*/ 48 w 52"/>
                <a:gd name="T43" fmla="*/ 16 h 53"/>
                <a:gd name="T44" fmla="*/ 46 w 52"/>
                <a:gd name="T45" fmla="*/ 3 h 53"/>
                <a:gd name="T46" fmla="*/ 41 w 52"/>
                <a:gd name="T47" fmla="*/ 4 h 53"/>
                <a:gd name="T48" fmla="*/ 47 w 52"/>
                <a:gd name="T49" fmla="*/ 17 h 53"/>
                <a:gd name="T50" fmla="*/ 46 w 52"/>
                <a:gd name="T51" fmla="*/ 15 h 53"/>
                <a:gd name="T52" fmla="*/ 47 w 52"/>
                <a:gd name="T53" fmla="*/ 25 h 53"/>
                <a:gd name="T54" fmla="*/ 47 w 52"/>
                <a:gd name="T55" fmla="*/ 33 h 53"/>
                <a:gd name="T56" fmla="*/ 43 w 52"/>
                <a:gd name="T57" fmla="*/ 36 h 53"/>
                <a:gd name="T58" fmla="*/ 43 w 52"/>
                <a:gd name="T59" fmla="*/ 39 h 53"/>
                <a:gd name="T60" fmla="*/ 38 w 52"/>
                <a:gd name="T61" fmla="*/ 38 h 53"/>
                <a:gd name="T62" fmla="*/ 41 w 52"/>
                <a:gd name="T63" fmla="*/ 44 h 53"/>
                <a:gd name="T64" fmla="*/ 32 w 52"/>
                <a:gd name="T65" fmla="*/ 44 h 53"/>
                <a:gd name="T66" fmla="*/ 35 w 52"/>
                <a:gd name="T67" fmla="*/ 49 h 53"/>
                <a:gd name="T68" fmla="*/ 28 w 52"/>
                <a:gd name="T69" fmla="*/ 48 h 53"/>
                <a:gd name="T70" fmla="*/ 29 w 52"/>
                <a:gd name="T71" fmla="*/ 53 h 53"/>
                <a:gd name="T72" fmla="*/ 20 w 52"/>
                <a:gd name="T73" fmla="*/ 49 h 53"/>
                <a:gd name="T74" fmla="*/ 20 w 52"/>
                <a:gd name="T75" fmla="*/ 53 h 53"/>
                <a:gd name="T76" fmla="*/ 21 w 52"/>
                <a:gd name="T77" fmla="*/ 51 h 53"/>
                <a:gd name="T78" fmla="*/ 21 w 52"/>
                <a:gd name="T79" fmla="*/ 51 h 53"/>
                <a:gd name="T80" fmla="*/ 21 w 52"/>
                <a:gd name="T81" fmla="*/ 50 h 53"/>
                <a:gd name="T82" fmla="*/ 21 w 52"/>
                <a:gd name="T83" fmla="*/ 50 h 53"/>
                <a:gd name="T84" fmla="*/ 8 w 52"/>
                <a:gd name="T85" fmla="*/ 48 h 53"/>
                <a:gd name="T86" fmla="*/ 2 w 52"/>
                <a:gd name="T87" fmla="*/ 47 h 53"/>
                <a:gd name="T88" fmla="*/ 1 w 52"/>
                <a:gd name="T89" fmla="*/ 51 h 53"/>
                <a:gd name="T90" fmla="*/ 6 w 52"/>
                <a:gd name="T91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2" h="53">
                  <a:moveTo>
                    <a:pt x="6" y="50"/>
                  </a:moveTo>
                  <a:cubicBezTo>
                    <a:pt x="3" y="48"/>
                    <a:pt x="3" y="48"/>
                    <a:pt x="3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4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3" y="51"/>
                  </a:cubicBezTo>
                  <a:cubicBezTo>
                    <a:pt x="5" y="52"/>
                    <a:pt x="9" y="52"/>
                    <a:pt x="12" y="53"/>
                  </a:cubicBezTo>
                  <a:cubicBezTo>
                    <a:pt x="14" y="53"/>
                    <a:pt x="16" y="53"/>
                    <a:pt x="17" y="53"/>
                  </a:cubicBezTo>
                  <a:cubicBezTo>
                    <a:pt x="19" y="53"/>
                    <a:pt x="20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3"/>
                    <a:pt x="22" y="53"/>
                    <a:pt x="23" y="52"/>
                  </a:cubicBezTo>
                  <a:cubicBezTo>
                    <a:pt x="23" y="52"/>
                    <a:pt x="23" y="52"/>
                    <a:pt x="23" y="51"/>
                  </a:cubicBezTo>
                  <a:cubicBezTo>
                    <a:pt x="23" y="51"/>
                    <a:pt x="23" y="50"/>
                    <a:pt x="22" y="50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1" y="53"/>
                    <a:pt x="32" y="52"/>
                    <a:pt x="32" y="51"/>
                  </a:cubicBezTo>
                  <a:cubicBezTo>
                    <a:pt x="32" y="51"/>
                    <a:pt x="32" y="50"/>
                    <a:pt x="31" y="49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49"/>
                    <a:pt x="38" y="49"/>
                    <a:pt x="38" y="48"/>
                  </a:cubicBezTo>
                  <a:cubicBezTo>
                    <a:pt x="38" y="47"/>
                    <a:pt x="37" y="47"/>
                    <a:pt x="37" y="46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3"/>
                    <a:pt x="44" y="43"/>
                    <a:pt x="44" y="42"/>
                  </a:cubicBezTo>
                  <a:cubicBezTo>
                    <a:pt x="44" y="41"/>
                    <a:pt x="44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6" y="39"/>
                    <a:pt x="46" y="38"/>
                    <a:pt x="46" y="37"/>
                  </a:cubicBezTo>
                  <a:cubicBezTo>
                    <a:pt x="46" y="37"/>
                    <a:pt x="46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50" y="32"/>
                    <a:pt x="50" y="32"/>
                    <a:pt x="50" y="31"/>
                  </a:cubicBezTo>
                  <a:cubicBezTo>
                    <a:pt x="50" y="31"/>
                    <a:pt x="49" y="30"/>
                    <a:pt x="49" y="3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2" y="24"/>
                    <a:pt x="51" y="23"/>
                    <a:pt x="51" y="22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49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0"/>
                    <a:pt x="41" y="1"/>
                    <a:pt x="40" y="1"/>
                  </a:cubicBezTo>
                  <a:cubicBezTo>
                    <a:pt x="40" y="2"/>
                    <a:pt x="40" y="4"/>
                    <a:pt x="41" y="4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6" y="17"/>
                    <a:pt x="46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2"/>
                    <a:pt x="45" y="23"/>
                    <a:pt x="45" y="24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1"/>
                    <a:pt x="45" y="32"/>
                    <a:pt x="46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2" y="38"/>
                    <a:pt x="43" y="38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9"/>
                    <a:pt x="37" y="39"/>
                    <a:pt x="37" y="40"/>
                  </a:cubicBezTo>
                  <a:cubicBezTo>
                    <a:pt x="37" y="41"/>
                    <a:pt x="38" y="41"/>
                    <a:pt x="38" y="42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4"/>
                    <a:pt x="31" y="45"/>
                    <a:pt x="31" y="46"/>
                  </a:cubicBezTo>
                  <a:cubicBezTo>
                    <a:pt x="31" y="46"/>
                    <a:pt x="31" y="47"/>
                    <a:pt x="32" y="48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7" y="48"/>
                    <a:pt x="27" y="49"/>
                    <a:pt x="26" y="50"/>
                  </a:cubicBezTo>
                  <a:cubicBezTo>
                    <a:pt x="26" y="50"/>
                    <a:pt x="27" y="51"/>
                    <a:pt x="27" y="51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19" y="50"/>
                    <a:pt x="19" y="50"/>
                  </a:cubicBezTo>
                  <a:cubicBezTo>
                    <a:pt x="18" y="51"/>
                    <a:pt x="19" y="52"/>
                    <a:pt x="19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0"/>
                    <a:pt x="19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0" y="50"/>
                    <a:pt x="19" y="49"/>
                    <a:pt x="17" y="49"/>
                  </a:cubicBezTo>
                  <a:cubicBezTo>
                    <a:pt x="14" y="49"/>
                    <a:pt x="11" y="49"/>
                    <a:pt x="8" y="48"/>
                  </a:cubicBezTo>
                  <a:cubicBezTo>
                    <a:pt x="7" y="48"/>
                    <a:pt x="5" y="48"/>
                    <a:pt x="4" y="48"/>
                  </a:cubicBezTo>
                  <a:cubicBezTo>
                    <a:pt x="3" y="48"/>
                    <a:pt x="3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8"/>
                    <a:pt x="0" y="48"/>
                  </a:cubicBezTo>
                  <a:cubicBezTo>
                    <a:pt x="0" y="49"/>
                    <a:pt x="0" y="50"/>
                    <a:pt x="1" y="51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5" y="53"/>
                    <a:pt x="6" y="53"/>
                    <a:pt x="7" y="52"/>
                  </a:cubicBezTo>
                  <a:cubicBezTo>
                    <a:pt x="7" y="51"/>
                    <a:pt x="7" y="50"/>
                    <a:pt x="6" y="5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9"/>
            <p:cNvSpPr/>
            <p:nvPr/>
          </p:nvSpPr>
          <p:spPr bwMode="auto">
            <a:xfrm>
              <a:off x="6183313" y="635000"/>
              <a:ext cx="1093788" cy="1406525"/>
            </a:xfrm>
            <a:custGeom>
              <a:avLst/>
              <a:gdLst>
                <a:gd name="T0" fmla="*/ 598 w 700"/>
                <a:gd name="T1" fmla="*/ 0 h 900"/>
                <a:gd name="T2" fmla="*/ 654 w 700"/>
                <a:gd name="T3" fmla="*/ 462 h 900"/>
                <a:gd name="T4" fmla="*/ 0 w 700"/>
                <a:gd name="T5" fmla="*/ 883 h 900"/>
                <a:gd name="T6" fmla="*/ 598 w 700"/>
                <a:gd name="T7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0" h="900">
                  <a:moveTo>
                    <a:pt x="598" y="0"/>
                  </a:moveTo>
                  <a:cubicBezTo>
                    <a:pt x="670" y="99"/>
                    <a:pt x="700" y="251"/>
                    <a:pt x="654" y="462"/>
                  </a:cubicBezTo>
                  <a:cubicBezTo>
                    <a:pt x="588" y="747"/>
                    <a:pt x="271" y="900"/>
                    <a:pt x="0" y="883"/>
                  </a:cubicBezTo>
                  <a:lnTo>
                    <a:pt x="5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30"/>
            <p:cNvSpPr/>
            <p:nvPr/>
          </p:nvSpPr>
          <p:spPr bwMode="auto">
            <a:xfrm>
              <a:off x="6097588" y="585788"/>
              <a:ext cx="1219200" cy="1479550"/>
            </a:xfrm>
            <a:custGeom>
              <a:avLst/>
              <a:gdLst>
                <a:gd name="T0" fmla="*/ 607 w 780"/>
                <a:gd name="T1" fmla="*/ 47 h 946"/>
                <a:gd name="T2" fmla="*/ 681 w 780"/>
                <a:gd name="T3" fmla="*/ 284 h 946"/>
                <a:gd name="T4" fmla="*/ 629 w 780"/>
                <a:gd name="T5" fmla="*/ 592 h 946"/>
                <a:gd name="T6" fmla="*/ 465 w 780"/>
                <a:gd name="T7" fmla="*/ 785 h 946"/>
                <a:gd name="T8" fmla="*/ 360 w 780"/>
                <a:gd name="T9" fmla="*/ 844 h 946"/>
                <a:gd name="T10" fmla="*/ 331 w 780"/>
                <a:gd name="T11" fmla="*/ 856 h 946"/>
                <a:gd name="T12" fmla="*/ 316 w 780"/>
                <a:gd name="T13" fmla="*/ 861 h 946"/>
                <a:gd name="T14" fmla="*/ 308 w 780"/>
                <a:gd name="T15" fmla="*/ 864 h 946"/>
                <a:gd name="T16" fmla="*/ 277 w 780"/>
                <a:gd name="T17" fmla="*/ 873 h 946"/>
                <a:gd name="T18" fmla="*/ 262 w 780"/>
                <a:gd name="T19" fmla="*/ 877 h 946"/>
                <a:gd name="T20" fmla="*/ 249 w 780"/>
                <a:gd name="T21" fmla="*/ 880 h 946"/>
                <a:gd name="T22" fmla="*/ 84 w 780"/>
                <a:gd name="T23" fmla="*/ 893 h 946"/>
                <a:gd name="T24" fmla="*/ 101 w 780"/>
                <a:gd name="T25" fmla="*/ 906 h 946"/>
                <a:gd name="T26" fmla="*/ 400 w 780"/>
                <a:gd name="T27" fmla="*/ 464 h 946"/>
                <a:gd name="T28" fmla="*/ 699 w 780"/>
                <a:gd name="T29" fmla="*/ 23 h 946"/>
                <a:gd name="T30" fmla="*/ 660 w 780"/>
                <a:gd name="T31" fmla="*/ 10 h 946"/>
                <a:gd name="T32" fmla="*/ 605 w 780"/>
                <a:gd name="T33" fmla="*/ 38 h 946"/>
                <a:gd name="T34" fmla="*/ 306 w 780"/>
                <a:gd name="T35" fmla="*/ 480 h 946"/>
                <a:gd name="T36" fmla="*/ 7 w 780"/>
                <a:gd name="T37" fmla="*/ 921 h 946"/>
                <a:gd name="T38" fmla="*/ 24 w 780"/>
                <a:gd name="T39" fmla="*/ 935 h 946"/>
                <a:gd name="T40" fmla="*/ 556 w 780"/>
                <a:gd name="T41" fmla="*/ 779 h 946"/>
                <a:gd name="T42" fmla="*/ 723 w 780"/>
                <a:gd name="T43" fmla="*/ 577 h 946"/>
                <a:gd name="T44" fmla="*/ 777 w 780"/>
                <a:gd name="T45" fmla="*/ 270 h 946"/>
                <a:gd name="T46" fmla="*/ 696 w 780"/>
                <a:gd name="T47" fmla="*/ 14 h 946"/>
                <a:gd name="T48" fmla="*/ 635 w 780"/>
                <a:gd name="T49" fmla="*/ 17 h 946"/>
                <a:gd name="T50" fmla="*/ 607 w 780"/>
                <a:gd name="T51" fmla="*/ 47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0" h="946">
                  <a:moveTo>
                    <a:pt x="607" y="47"/>
                  </a:moveTo>
                  <a:cubicBezTo>
                    <a:pt x="656" y="116"/>
                    <a:pt x="677" y="201"/>
                    <a:pt x="681" y="284"/>
                  </a:cubicBezTo>
                  <a:cubicBezTo>
                    <a:pt x="687" y="386"/>
                    <a:pt x="672" y="498"/>
                    <a:pt x="629" y="592"/>
                  </a:cubicBezTo>
                  <a:cubicBezTo>
                    <a:pt x="594" y="670"/>
                    <a:pt x="535" y="735"/>
                    <a:pt x="465" y="785"/>
                  </a:cubicBezTo>
                  <a:cubicBezTo>
                    <a:pt x="433" y="808"/>
                    <a:pt x="393" y="830"/>
                    <a:pt x="360" y="844"/>
                  </a:cubicBezTo>
                  <a:cubicBezTo>
                    <a:pt x="351" y="848"/>
                    <a:pt x="341" y="852"/>
                    <a:pt x="331" y="856"/>
                  </a:cubicBezTo>
                  <a:cubicBezTo>
                    <a:pt x="326" y="858"/>
                    <a:pt x="321" y="860"/>
                    <a:pt x="316" y="861"/>
                  </a:cubicBezTo>
                  <a:cubicBezTo>
                    <a:pt x="316" y="861"/>
                    <a:pt x="300" y="867"/>
                    <a:pt x="308" y="864"/>
                  </a:cubicBezTo>
                  <a:cubicBezTo>
                    <a:pt x="298" y="867"/>
                    <a:pt x="288" y="870"/>
                    <a:pt x="277" y="873"/>
                  </a:cubicBezTo>
                  <a:cubicBezTo>
                    <a:pt x="272" y="874"/>
                    <a:pt x="267" y="876"/>
                    <a:pt x="262" y="877"/>
                  </a:cubicBezTo>
                  <a:cubicBezTo>
                    <a:pt x="260" y="877"/>
                    <a:pt x="242" y="881"/>
                    <a:pt x="249" y="880"/>
                  </a:cubicBezTo>
                  <a:cubicBezTo>
                    <a:pt x="194" y="892"/>
                    <a:pt x="142" y="896"/>
                    <a:pt x="84" y="893"/>
                  </a:cubicBezTo>
                  <a:cubicBezTo>
                    <a:pt x="90" y="897"/>
                    <a:pt x="95" y="902"/>
                    <a:pt x="101" y="906"/>
                  </a:cubicBezTo>
                  <a:cubicBezTo>
                    <a:pt x="201" y="759"/>
                    <a:pt x="300" y="612"/>
                    <a:pt x="400" y="464"/>
                  </a:cubicBezTo>
                  <a:cubicBezTo>
                    <a:pt x="499" y="317"/>
                    <a:pt x="599" y="170"/>
                    <a:pt x="699" y="23"/>
                  </a:cubicBezTo>
                  <a:cubicBezTo>
                    <a:pt x="710" y="7"/>
                    <a:pt x="663" y="10"/>
                    <a:pt x="660" y="10"/>
                  </a:cubicBezTo>
                  <a:cubicBezTo>
                    <a:pt x="640" y="14"/>
                    <a:pt x="616" y="21"/>
                    <a:pt x="605" y="38"/>
                  </a:cubicBezTo>
                  <a:cubicBezTo>
                    <a:pt x="505" y="185"/>
                    <a:pt x="405" y="333"/>
                    <a:pt x="306" y="480"/>
                  </a:cubicBezTo>
                  <a:cubicBezTo>
                    <a:pt x="206" y="627"/>
                    <a:pt x="106" y="774"/>
                    <a:pt x="7" y="921"/>
                  </a:cubicBezTo>
                  <a:cubicBezTo>
                    <a:pt x="0" y="931"/>
                    <a:pt x="19" y="935"/>
                    <a:pt x="24" y="935"/>
                  </a:cubicBezTo>
                  <a:cubicBezTo>
                    <a:pt x="210" y="946"/>
                    <a:pt x="406" y="892"/>
                    <a:pt x="556" y="779"/>
                  </a:cubicBezTo>
                  <a:cubicBezTo>
                    <a:pt x="627" y="726"/>
                    <a:pt x="686" y="657"/>
                    <a:pt x="723" y="577"/>
                  </a:cubicBezTo>
                  <a:cubicBezTo>
                    <a:pt x="767" y="484"/>
                    <a:pt x="780" y="372"/>
                    <a:pt x="777" y="270"/>
                  </a:cubicBezTo>
                  <a:cubicBezTo>
                    <a:pt x="775" y="179"/>
                    <a:pt x="750" y="89"/>
                    <a:pt x="696" y="14"/>
                  </a:cubicBezTo>
                  <a:cubicBezTo>
                    <a:pt x="686" y="0"/>
                    <a:pt x="646" y="13"/>
                    <a:pt x="635" y="17"/>
                  </a:cubicBezTo>
                  <a:cubicBezTo>
                    <a:pt x="624" y="21"/>
                    <a:pt x="596" y="33"/>
                    <a:pt x="607" y="4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1"/>
            <p:cNvSpPr/>
            <p:nvPr/>
          </p:nvSpPr>
          <p:spPr bwMode="auto">
            <a:xfrm>
              <a:off x="5961063" y="2132013"/>
              <a:ext cx="401638" cy="944563"/>
            </a:xfrm>
            <a:custGeom>
              <a:avLst/>
              <a:gdLst>
                <a:gd name="T0" fmla="*/ 124 w 257"/>
                <a:gd name="T1" fmla="*/ 0 h 605"/>
                <a:gd name="T2" fmla="*/ 0 w 257"/>
                <a:gd name="T3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57" h="605">
                  <a:moveTo>
                    <a:pt x="124" y="0"/>
                  </a:moveTo>
                  <a:cubicBezTo>
                    <a:pt x="253" y="200"/>
                    <a:pt x="257" y="449"/>
                    <a:pt x="0" y="6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2"/>
            <p:cNvSpPr/>
            <p:nvPr/>
          </p:nvSpPr>
          <p:spPr bwMode="auto">
            <a:xfrm>
              <a:off x="5878513" y="2071688"/>
              <a:ext cx="506413" cy="1041400"/>
            </a:xfrm>
            <a:custGeom>
              <a:avLst/>
              <a:gdLst>
                <a:gd name="T0" fmla="*/ 130 w 324"/>
                <a:gd name="T1" fmla="*/ 51 h 666"/>
                <a:gd name="T2" fmla="*/ 213 w 324"/>
                <a:gd name="T3" fmla="*/ 362 h 666"/>
                <a:gd name="T4" fmla="*/ 16 w 324"/>
                <a:gd name="T5" fmla="*/ 639 h 666"/>
                <a:gd name="T6" fmla="*/ 23 w 324"/>
                <a:gd name="T7" fmla="*/ 664 h 666"/>
                <a:gd name="T8" fmla="*/ 90 w 324"/>
                <a:gd name="T9" fmla="*/ 646 h 666"/>
                <a:gd name="T10" fmla="*/ 307 w 324"/>
                <a:gd name="T11" fmla="*/ 351 h 666"/>
                <a:gd name="T12" fmla="*/ 225 w 324"/>
                <a:gd name="T13" fmla="*/ 26 h 666"/>
                <a:gd name="T14" fmla="*/ 130 w 324"/>
                <a:gd name="T15" fmla="*/ 51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666">
                  <a:moveTo>
                    <a:pt x="130" y="51"/>
                  </a:moveTo>
                  <a:cubicBezTo>
                    <a:pt x="188" y="142"/>
                    <a:pt x="227" y="252"/>
                    <a:pt x="213" y="362"/>
                  </a:cubicBezTo>
                  <a:cubicBezTo>
                    <a:pt x="198" y="483"/>
                    <a:pt x="118" y="577"/>
                    <a:pt x="16" y="639"/>
                  </a:cubicBezTo>
                  <a:cubicBezTo>
                    <a:pt x="0" y="650"/>
                    <a:pt x="5" y="662"/>
                    <a:pt x="23" y="664"/>
                  </a:cubicBezTo>
                  <a:cubicBezTo>
                    <a:pt x="46" y="666"/>
                    <a:pt x="71" y="658"/>
                    <a:pt x="90" y="646"/>
                  </a:cubicBezTo>
                  <a:cubicBezTo>
                    <a:pt x="198" y="579"/>
                    <a:pt x="287" y="480"/>
                    <a:pt x="307" y="351"/>
                  </a:cubicBezTo>
                  <a:cubicBezTo>
                    <a:pt x="324" y="236"/>
                    <a:pt x="286" y="122"/>
                    <a:pt x="225" y="26"/>
                  </a:cubicBezTo>
                  <a:cubicBezTo>
                    <a:pt x="208" y="0"/>
                    <a:pt x="120" y="36"/>
                    <a:pt x="130" y="5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3"/>
            <p:cNvSpPr/>
            <p:nvPr/>
          </p:nvSpPr>
          <p:spPr bwMode="auto">
            <a:xfrm>
              <a:off x="4310063" y="2205038"/>
              <a:ext cx="1654175" cy="1211263"/>
            </a:xfrm>
            <a:custGeom>
              <a:avLst/>
              <a:gdLst>
                <a:gd name="T0" fmla="*/ 1058 w 1058"/>
                <a:gd name="T1" fmla="*/ 541 h 775"/>
                <a:gd name="T2" fmla="*/ 115 w 1058"/>
                <a:gd name="T3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058" h="775">
                  <a:moveTo>
                    <a:pt x="1058" y="541"/>
                  </a:moveTo>
                  <a:cubicBezTo>
                    <a:pt x="561" y="775"/>
                    <a:pt x="0" y="370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4344988" y="2154238"/>
              <a:ext cx="1711325" cy="1054100"/>
            </a:xfrm>
            <a:custGeom>
              <a:avLst/>
              <a:gdLst>
                <a:gd name="T0" fmla="*/ 1008 w 1095"/>
                <a:gd name="T1" fmla="*/ 565 h 674"/>
                <a:gd name="T2" fmla="*/ 485 w 1095"/>
                <a:gd name="T3" fmla="*/ 567 h 674"/>
                <a:gd name="T4" fmla="*/ 147 w 1095"/>
                <a:gd name="T5" fmla="*/ 240 h 674"/>
                <a:gd name="T6" fmla="*/ 140 w 1095"/>
                <a:gd name="T7" fmla="*/ 24 h 674"/>
                <a:gd name="T8" fmla="*/ 46 w 1095"/>
                <a:gd name="T9" fmla="*/ 39 h 674"/>
                <a:gd name="T10" fmla="*/ 167 w 1095"/>
                <a:gd name="T11" fmla="*/ 446 h 674"/>
                <a:gd name="T12" fmla="*/ 638 w 1095"/>
                <a:gd name="T13" fmla="*/ 661 h 674"/>
                <a:gd name="T14" fmla="*/ 1064 w 1095"/>
                <a:gd name="T15" fmla="*/ 582 h 674"/>
                <a:gd name="T16" fmla="*/ 1074 w 1095"/>
                <a:gd name="T17" fmla="*/ 554 h 674"/>
                <a:gd name="T18" fmla="*/ 1008 w 1095"/>
                <a:gd name="T19" fmla="*/ 565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5" h="674">
                  <a:moveTo>
                    <a:pt x="1008" y="565"/>
                  </a:moveTo>
                  <a:cubicBezTo>
                    <a:pt x="845" y="641"/>
                    <a:pt x="655" y="636"/>
                    <a:pt x="485" y="567"/>
                  </a:cubicBezTo>
                  <a:cubicBezTo>
                    <a:pt x="338" y="507"/>
                    <a:pt x="201" y="392"/>
                    <a:pt x="147" y="240"/>
                  </a:cubicBezTo>
                  <a:cubicBezTo>
                    <a:pt x="122" y="170"/>
                    <a:pt x="118" y="95"/>
                    <a:pt x="140" y="24"/>
                  </a:cubicBezTo>
                  <a:cubicBezTo>
                    <a:pt x="147" y="0"/>
                    <a:pt x="54" y="13"/>
                    <a:pt x="46" y="39"/>
                  </a:cubicBezTo>
                  <a:cubicBezTo>
                    <a:pt x="0" y="189"/>
                    <a:pt x="63" y="337"/>
                    <a:pt x="167" y="446"/>
                  </a:cubicBezTo>
                  <a:cubicBezTo>
                    <a:pt x="289" y="574"/>
                    <a:pt x="464" y="646"/>
                    <a:pt x="638" y="661"/>
                  </a:cubicBezTo>
                  <a:cubicBezTo>
                    <a:pt x="784" y="674"/>
                    <a:pt x="931" y="644"/>
                    <a:pt x="1064" y="582"/>
                  </a:cubicBezTo>
                  <a:cubicBezTo>
                    <a:pt x="1073" y="577"/>
                    <a:pt x="1095" y="560"/>
                    <a:pt x="1074" y="554"/>
                  </a:cubicBezTo>
                  <a:cubicBezTo>
                    <a:pt x="1053" y="547"/>
                    <a:pt x="1027" y="556"/>
                    <a:pt x="1008" y="56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4943476" y="2689225"/>
              <a:ext cx="781050" cy="265113"/>
            </a:xfrm>
            <a:custGeom>
              <a:avLst/>
              <a:gdLst>
                <a:gd name="T0" fmla="*/ 456 w 500"/>
                <a:gd name="T1" fmla="*/ 61 h 169"/>
                <a:gd name="T2" fmla="*/ 233 w 500"/>
                <a:gd name="T3" fmla="*/ 126 h 169"/>
                <a:gd name="T4" fmla="*/ 58 w 500"/>
                <a:gd name="T5" fmla="*/ 17 h 169"/>
                <a:gd name="T6" fmla="*/ 14 w 500"/>
                <a:gd name="T7" fmla="*/ 38 h 169"/>
                <a:gd name="T8" fmla="*/ 216 w 500"/>
                <a:gd name="T9" fmla="*/ 159 h 169"/>
                <a:gd name="T10" fmla="*/ 487 w 500"/>
                <a:gd name="T11" fmla="*/ 81 h 169"/>
                <a:gd name="T12" fmla="*/ 490 w 500"/>
                <a:gd name="T13" fmla="*/ 58 h 169"/>
                <a:gd name="T14" fmla="*/ 456 w 500"/>
                <a:gd name="T15" fmla="*/ 61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0" h="169">
                  <a:moveTo>
                    <a:pt x="456" y="61"/>
                  </a:moveTo>
                  <a:cubicBezTo>
                    <a:pt x="389" y="100"/>
                    <a:pt x="312" y="132"/>
                    <a:pt x="233" y="126"/>
                  </a:cubicBezTo>
                  <a:cubicBezTo>
                    <a:pt x="159" y="120"/>
                    <a:pt x="100" y="76"/>
                    <a:pt x="58" y="17"/>
                  </a:cubicBezTo>
                  <a:cubicBezTo>
                    <a:pt x="46" y="0"/>
                    <a:pt x="0" y="18"/>
                    <a:pt x="14" y="38"/>
                  </a:cubicBezTo>
                  <a:cubicBezTo>
                    <a:pt x="62" y="106"/>
                    <a:pt x="132" y="151"/>
                    <a:pt x="216" y="159"/>
                  </a:cubicBezTo>
                  <a:cubicBezTo>
                    <a:pt x="312" y="169"/>
                    <a:pt x="406" y="129"/>
                    <a:pt x="487" y="81"/>
                  </a:cubicBezTo>
                  <a:cubicBezTo>
                    <a:pt x="496" y="76"/>
                    <a:pt x="500" y="64"/>
                    <a:pt x="490" y="58"/>
                  </a:cubicBezTo>
                  <a:cubicBezTo>
                    <a:pt x="480" y="51"/>
                    <a:pt x="466" y="55"/>
                    <a:pt x="456" y="6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6"/>
            <p:cNvSpPr>
              <a:spLocks noEditPoints="1"/>
            </p:cNvSpPr>
            <p:nvPr/>
          </p:nvSpPr>
          <p:spPr bwMode="auto">
            <a:xfrm>
              <a:off x="4475163" y="1960563"/>
              <a:ext cx="1744663" cy="612775"/>
            </a:xfrm>
            <a:custGeom>
              <a:avLst/>
              <a:gdLst>
                <a:gd name="T0" fmla="*/ 1030 w 1117"/>
                <a:gd name="T1" fmla="*/ 35 h 392"/>
                <a:gd name="T2" fmla="*/ 1016 w 1117"/>
                <a:gd name="T3" fmla="*/ 33 h 392"/>
                <a:gd name="T4" fmla="*/ 844 w 1117"/>
                <a:gd name="T5" fmla="*/ 5 h 392"/>
                <a:gd name="T6" fmla="*/ 714 w 1117"/>
                <a:gd name="T7" fmla="*/ 19 h 392"/>
                <a:gd name="T8" fmla="*/ 628 w 1117"/>
                <a:gd name="T9" fmla="*/ 54 h 392"/>
                <a:gd name="T10" fmla="*/ 621 w 1117"/>
                <a:gd name="T11" fmla="*/ 53 h 392"/>
                <a:gd name="T12" fmla="*/ 491 w 1117"/>
                <a:gd name="T13" fmla="*/ 54 h 392"/>
                <a:gd name="T14" fmla="*/ 452 w 1117"/>
                <a:gd name="T15" fmla="*/ 30 h 392"/>
                <a:gd name="T16" fmla="*/ 294 w 1117"/>
                <a:gd name="T17" fmla="*/ 1 h 392"/>
                <a:gd name="T18" fmla="*/ 160 w 1117"/>
                <a:gd name="T19" fmla="*/ 14 h 392"/>
                <a:gd name="T20" fmla="*/ 96 w 1117"/>
                <a:gd name="T21" fmla="*/ 28 h 392"/>
                <a:gd name="T22" fmla="*/ 23 w 1117"/>
                <a:gd name="T23" fmla="*/ 42 h 392"/>
                <a:gd name="T24" fmla="*/ 9 w 1117"/>
                <a:gd name="T25" fmla="*/ 100 h 392"/>
                <a:gd name="T26" fmla="*/ 40 w 1117"/>
                <a:gd name="T27" fmla="*/ 129 h 392"/>
                <a:gd name="T28" fmla="*/ 56 w 1117"/>
                <a:gd name="T29" fmla="*/ 204 h 392"/>
                <a:gd name="T30" fmla="*/ 98 w 1117"/>
                <a:gd name="T31" fmla="*/ 332 h 392"/>
                <a:gd name="T32" fmla="*/ 174 w 1117"/>
                <a:gd name="T33" fmla="*/ 376 h 392"/>
                <a:gd name="T34" fmla="*/ 427 w 1117"/>
                <a:gd name="T35" fmla="*/ 337 h 392"/>
                <a:gd name="T36" fmla="*/ 468 w 1117"/>
                <a:gd name="T37" fmla="*/ 281 h 392"/>
                <a:gd name="T38" fmla="*/ 518 w 1117"/>
                <a:gd name="T39" fmla="*/ 180 h 392"/>
                <a:gd name="T40" fmla="*/ 523 w 1117"/>
                <a:gd name="T41" fmla="*/ 142 h 392"/>
                <a:gd name="T42" fmla="*/ 559 w 1117"/>
                <a:gd name="T43" fmla="*/ 124 h 392"/>
                <a:gd name="T44" fmla="*/ 593 w 1117"/>
                <a:gd name="T45" fmla="*/ 148 h 392"/>
                <a:gd name="T46" fmla="*/ 612 w 1117"/>
                <a:gd name="T47" fmla="*/ 216 h 392"/>
                <a:gd name="T48" fmla="*/ 667 w 1117"/>
                <a:gd name="T49" fmla="*/ 315 h 392"/>
                <a:gd name="T50" fmla="*/ 840 w 1117"/>
                <a:gd name="T51" fmla="*/ 392 h 392"/>
                <a:gd name="T52" fmla="*/ 983 w 1117"/>
                <a:gd name="T53" fmla="*/ 366 h 392"/>
                <a:gd name="T54" fmla="*/ 1026 w 1117"/>
                <a:gd name="T55" fmla="*/ 318 h 392"/>
                <a:gd name="T56" fmla="*/ 1072 w 1117"/>
                <a:gd name="T57" fmla="*/ 157 h 392"/>
                <a:gd name="T58" fmla="*/ 1077 w 1117"/>
                <a:gd name="T59" fmla="*/ 130 h 392"/>
                <a:gd name="T60" fmla="*/ 1114 w 1117"/>
                <a:gd name="T61" fmla="*/ 79 h 392"/>
                <a:gd name="T62" fmla="*/ 472 w 1117"/>
                <a:gd name="T63" fmla="*/ 165 h 392"/>
                <a:gd name="T64" fmla="*/ 450 w 1117"/>
                <a:gd name="T65" fmla="*/ 213 h 392"/>
                <a:gd name="T66" fmla="*/ 393 w 1117"/>
                <a:gd name="T67" fmla="*/ 302 h 392"/>
                <a:gd name="T68" fmla="*/ 207 w 1117"/>
                <a:gd name="T69" fmla="*/ 333 h 392"/>
                <a:gd name="T70" fmla="*/ 140 w 1117"/>
                <a:gd name="T71" fmla="*/ 306 h 392"/>
                <a:gd name="T72" fmla="*/ 128 w 1117"/>
                <a:gd name="T73" fmla="*/ 277 h 392"/>
                <a:gd name="T74" fmla="*/ 89 w 1117"/>
                <a:gd name="T75" fmla="*/ 124 h 392"/>
                <a:gd name="T76" fmla="*/ 90 w 1117"/>
                <a:gd name="T77" fmla="*/ 107 h 392"/>
                <a:gd name="T78" fmla="*/ 123 w 1117"/>
                <a:gd name="T79" fmla="*/ 72 h 392"/>
                <a:gd name="T80" fmla="*/ 130 w 1117"/>
                <a:gd name="T81" fmla="*/ 70 h 392"/>
                <a:gd name="T82" fmla="*/ 273 w 1117"/>
                <a:gd name="T83" fmla="*/ 49 h 392"/>
                <a:gd name="T84" fmla="*/ 289 w 1117"/>
                <a:gd name="T85" fmla="*/ 50 h 392"/>
                <a:gd name="T86" fmla="*/ 435 w 1117"/>
                <a:gd name="T87" fmla="*/ 76 h 392"/>
                <a:gd name="T88" fmla="*/ 469 w 1117"/>
                <a:gd name="T89" fmla="*/ 112 h 392"/>
                <a:gd name="T90" fmla="*/ 472 w 1117"/>
                <a:gd name="T91" fmla="*/ 165 h 392"/>
                <a:gd name="T92" fmla="*/ 1003 w 1117"/>
                <a:gd name="T93" fmla="*/ 231 h 392"/>
                <a:gd name="T94" fmla="*/ 979 w 1117"/>
                <a:gd name="T95" fmla="*/ 302 h 392"/>
                <a:gd name="T96" fmla="*/ 961 w 1117"/>
                <a:gd name="T97" fmla="*/ 322 h 392"/>
                <a:gd name="T98" fmla="*/ 840 w 1117"/>
                <a:gd name="T99" fmla="*/ 343 h 392"/>
                <a:gd name="T100" fmla="*/ 702 w 1117"/>
                <a:gd name="T101" fmla="*/ 278 h 392"/>
                <a:gd name="T102" fmla="*/ 652 w 1117"/>
                <a:gd name="T103" fmla="*/ 186 h 392"/>
                <a:gd name="T104" fmla="*/ 642 w 1117"/>
                <a:gd name="T105" fmla="*/ 148 h 392"/>
                <a:gd name="T106" fmla="*/ 662 w 1117"/>
                <a:gd name="T107" fmla="*/ 89 h 392"/>
                <a:gd name="T108" fmla="*/ 749 w 1117"/>
                <a:gd name="T109" fmla="*/ 63 h 392"/>
                <a:gd name="T110" fmla="*/ 844 w 1117"/>
                <a:gd name="T111" fmla="*/ 54 h 392"/>
                <a:gd name="T112" fmla="*/ 948 w 1117"/>
                <a:gd name="T113" fmla="*/ 67 h 392"/>
                <a:gd name="T114" fmla="*/ 994 w 1117"/>
                <a:gd name="T115" fmla="*/ 78 h 392"/>
                <a:gd name="T116" fmla="*/ 1018 w 1117"/>
                <a:gd name="T117" fmla="*/ 100 h 392"/>
                <a:gd name="T118" fmla="*/ 1029 w 1117"/>
                <a:gd name="T119" fmla="*/ 12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7" h="392">
                  <a:moveTo>
                    <a:pt x="1094" y="49"/>
                  </a:moveTo>
                  <a:cubicBezTo>
                    <a:pt x="1030" y="35"/>
                    <a:pt x="1030" y="35"/>
                    <a:pt x="1030" y="35"/>
                  </a:cubicBezTo>
                  <a:cubicBezTo>
                    <a:pt x="1027" y="35"/>
                    <a:pt x="1024" y="34"/>
                    <a:pt x="1021" y="35"/>
                  </a:cubicBezTo>
                  <a:cubicBezTo>
                    <a:pt x="1016" y="33"/>
                    <a:pt x="1016" y="33"/>
                    <a:pt x="1016" y="33"/>
                  </a:cubicBezTo>
                  <a:cubicBezTo>
                    <a:pt x="1015" y="33"/>
                    <a:pt x="991" y="26"/>
                    <a:pt x="958" y="19"/>
                  </a:cubicBezTo>
                  <a:cubicBezTo>
                    <a:pt x="924" y="12"/>
                    <a:pt x="882" y="5"/>
                    <a:pt x="844" y="5"/>
                  </a:cubicBezTo>
                  <a:cubicBezTo>
                    <a:pt x="837" y="5"/>
                    <a:pt x="831" y="5"/>
                    <a:pt x="824" y="5"/>
                  </a:cubicBezTo>
                  <a:cubicBezTo>
                    <a:pt x="789" y="8"/>
                    <a:pt x="749" y="12"/>
                    <a:pt x="714" y="19"/>
                  </a:cubicBezTo>
                  <a:cubicBezTo>
                    <a:pt x="697" y="23"/>
                    <a:pt x="680" y="27"/>
                    <a:pt x="666" y="32"/>
                  </a:cubicBezTo>
                  <a:cubicBezTo>
                    <a:pt x="651" y="38"/>
                    <a:pt x="639" y="44"/>
                    <a:pt x="628" y="54"/>
                  </a:cubicBezTo>
                  <a:cubicBezTo>
                    <a:pt x="627" y="54"/>
                    <a:pt x="627" y="54"/>
                    <a:pt x="627" y="54"/>
                  </a:cubicBezTo>
                  <a:cubicBezTo>
                    <a:pt x="625" y="54"/>
                    <a:pt x="623" y="53"/>
                    <a:pt x="621" y="53"/>
                  </a:cubicBezTo>
                  <a:cubicBezTo>
                    <a:pt x="499" y="53"/>
                    <a:pt x="499" y="53"/>
                    <a:pt x="499" y="53"/>
                  </a:cubicBezTo>
                  <a:cubicBezTo>
                    <a:pt x="496" y="53"/>
                    <a:pt x="493" y="53"/>
                    <a:pt x="491" y="54"/>
                  </a:cubicBezTo>
                  <a:cubicBezTo>
                    <a:pt x="490" y="53"/>
                    <a:pt x="490" y="53"/>
                    <a:pt x="489" y="52"/>
                  </a:cubicBezTo>
                  <a:cubicBezTo>
                    <a:pt x="479" y="42"/>
                    <a:pt x="466" y="36"/>
                    <a:pt x="452" y="30"/>
                  </a:cubicBezTo>
                  <a:cubicBezTo>
                    <a:pt x="437" y="25"/>
                    <a:pt x="421" y="20"/>
                    <a:pt x="404" y="17"/>
                  </a:cubicBezTo>
                  <a:cubicBezTo>
                    <a:pt x="369" y="9"/>
                    <a:pt x="329" y="4"/>
                    <a:pt x="294" y="1"/>
                  </a:cubicBezTo>
                  <a:cubicBezTo>
                    <a:pt x="287" y="1"/>
                    <a:pt x="280" y="0"/>
                    <a:pt x="274" y="0"/>
                  </a:cubicBezTo>
                  <a:cubicBezTo>
                    <a:pt x="236" y="0"/>
                    <a:pt x="194" y="7"/>
                    <a:pt x="160" y="14"/>
                  </a:cubicBezTo>
                  <a:cubicBezTo>
                    <a:pt x="127" y="20"/>
                    <a:pt x="102" y="27"/>
                    <a:pt x="102" y="27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3" y="28"/>
                    <a:pt x="90" y="28"/>
                    <a:pt x="88" y="2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9" y="44"/>
                    <a:pt x="0" y="56"/>
                    <a:pt x="3" y="72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2" y="115"/>
                    <a:pt x="25" y="126"/>
                    <a:pt x="39" y="123"/>
                  </a:cubicBezTo>
                  <a:cubicBezTo>
                    <a:pt x="39" y="125"/>
                    <a:pt x="40" y="127"/>
                    <a:pt x="40" y="129"/>
                  </a:cubicBezTo>
                  <a:cubicBezTo>
                    <a:pt x="41" y="135"/>
                    <a:pt x="42" y="142"/>
                    <a:pt x="44" y="150"/>
                  </a:cubicBezTo>
                  <a:cubicBezTo>
                    <a:pt x="47" y="166"/>
                    <a:pt x="51" y="185"/>
                    <a:pt x="56" y="204"/>
                  </a:cubicBezTo>
                  <a:cubicBezTo>
                    <a:pt x="66" y="243"/>
                    <a:pt x="78" y="285"/>
                    <a:pt x="89" y="312"/>
                  </a:cubicBezTo>
                  <a:cubicBezTo>
                    <a:pt x="92" y="319"/>
                    <a:pt x="95" y="326"/>
                    <a:pt x="98" y="332"/>
                  </a:cubicBezTo>
                  <a:cubicBezTo>
                    <a:pt x="106" y="345"/>
                    <a:pt x="118" y="353"/>
                    <a:pt x="131" y="360"/>
                  </a:cubicBezTo>
                  <a:cubicBezTo>
                    <a:pt x="144" y="367"/>
                    <a:pt x="158" y="372"/>
                    <a:pt x="174" y="376"/>
                  </a:cubicBezTo>
                  <a:cubicBezTo>
                    <a:pt x="205" y="384"/>
                    <a:pt x="241" y="388"/>
                    <a:pt x="274" y="388"/>
                  </a:cubicBezTo>
                  <a:cubicBezTo>
                    <a:pt x="340" y="388"/>
                    <a:pt x="393" y="370"/>
                    <a:pt x="427" y="337"/>
                  </a:cubicBezTo>
                  <a:cubicBezTo>
                    <a:pt x="434" y="330"/>
                    <a:pt x="440" y="322"/>
                    <a:pt x="447" y="312"/>
                  </a:cubicBezTo>
                  <a:cubicBezTo>
                    <a:pt x="454" y="303"/>
                    <a:pt x="461" y="292"/>
                    <a:pt x="468" y="281"/>
                  </a:cubicBezTo>
                  <a:cubicBezTo>
                    <a:pt x="481" y="259"/>
                    <a:pt x="494" y="235"/>
                    <a:pt x="504" y="214"/>
                  </a:cubicBezTo>
                  <a:cubicBezTo>
                    <a:pt x="510" y="201"/>
                    <a:pt x="515" y="190"/>
                    <a:pt x="518" y="180"/>
                  </a:cubicBezTo>
                  <a:cubicBezTo>
                    <a:pt x="522" y="170"/>
                    <a:pt x="523" y="159"/>
                    <a:pt x="523" y="147"/>
                  </a:cubicBezTo>
                  <a:cubicBezTo>
                    <a:pt x="523" y="145"/>
                    <a:pt x="523" y="143"/>
                    <a:pt x="523" y="142"/>
                  </a:cubicBezTo>
                  <a:cubicBezTo>
                    <a:pt x="524" y="142"/>
                    <a:pt x="524" y="142"/>
                    <a:pt x="524" y="142"/>
                  </a:cubicBezTo>
                  <a:cubicBezTo>
                    <a:pt x="532" y="131"/>
                    <a:pt x="545" y="124"/>
                    <a:pt x="559" y="124"/>
                  </a:cubicBezTo>
                  <a:cubicBezTo>
                    <a:pt x="573" y="124"/>
                    <a:pt x="585" y="130"/>
                    <a:pt x="593" y="140"/>
                  </a:cubicBezTo>
                  <a:cubicBezTo>
                    <a:pt x="593" y="143"/>
                    <a:pt x="593" y="146"/>
                    <a:pt x="593" y="148"/>
                  </a:cubicBezTo>
                  <a:cubicBezTo>
                    <a:pt x="593" y="160"/>
                    <a:pt x="594" y="171"/>
                    <a:pt x="598" y="182"/>
                  </a:cubicBezTo>
                  <a:cubicBezTo>
                    <a:pt x="601" y="191"/>
                    <a:pt x="605" y="202"/>
                    <a:pt x="612" y="216"/>
                  </a:cubicBezTo>
                  <a:cubicBezTo>
                    <a:pt x="621" y="236"/>
                    <a:pt x="634" y="261"/>
                    <a:pt x="647" y="283"/>
                  </a:cubicBezTo>
                  <a:cubicBezTo>
                    <a:pt x="654" y="294"/>
                    <a:pt x="661" y="305"/>
                    <a:pt x="667" y="315"/>
                  </a:cubicBezTo>
                  <a:cubicBezTo>
                    <a:pt x="674" y="324"/>
                    <a:pt x="680" y="332"/>
                    <a:pt x="687" y="339"/>
                  </a:cubicBezTo>
                  <a:cubicBezTo>
                    <a:pt x="721" y="373"/>
                    <a:pt x="774" y="392"/>
                    <a:pt x="840" y="392"/>
                  </a:cubicBezTo>
                  <a:cubicBezTo>
                    <a:pt x="873" y="392"/>
                    <a:pt x="908" y="389"/>
                    <a:pt x="940" y="381"/>
                  </a:cubicBezTo>
                  <a:cubicBezTo>
                    <a:pt x="956" y="377"/>
                    <a:pt x="970" y="372"/>
                    <a:pt x="983" y="366"/>
                  </a:cubicBezTo>
                  <a:cubicBezTo>
                    <a:pt x="996" y="359"/>
                    <a:pt x="1008" y="351"/>
                    <a:pt x="1016" y="338"/>
                  </a:cubicBezTo>
                  <a:cubicBezTo>
                    <a:pt x="1020" y="332"/>
                    <a:pt x="1022" y="326"/>
                    <a:pt x="1026" y="318"/>
                  </a:cubicBezTo>
                  <a:cubicBezTo>
                    <a:pt x="1036" y="292"/>
                    <a:pt x="1049" y="250"/>
                    <a:pt x="1059" y="211"/>
                  </a:cubicBezTo>
                  <a:cubicBezTo>
                    <a:pt x="1064" y="191"/>
                    <a:pt x="1069" y="173"/>
                    <a:pt x="1072" y="157"/>
                  </a:cubicBezTo>
                  <a:cubicBezTo>
                    <a:pt x="1074" y="149"/>
                    <a:pt x="1075" y="142"/>
                    <a:pt x="1076" y="136"/>
                  </a:cubicBezTo>
                  <a:cubicBezTo>
                    <a:pt x="1077" y="134"/>
                    <a:pt x="1077" y="132"/>
                    <a:pt x="1077" y="130"/>
                  </a:cubicBezTo>
                  <a:cubicBezTo>
                    <a:pt x="1091" y="133"/>
                    <a:pt x="1105" y="122"/>
                    <a:pt x="1108" y="107"/>
                  </a:cubicBezTo>
                  <a:cubicBezTo>
                    <a:pt x="1114" y="79"/>
                    <a:pt x="1114" y="79"/>
                    <a:pt x="1114" y="79"/>
                  </a:cubicBezTo>
                  <a:cubicBezTo>
                    <a:pt x="1117" y="63"/>
                    <a:pt x="1108" y="52"/>
                    <a:pt x="1094" y="49"/>
                  </a:cubicBezTo>
                  <a:close/>
                  <a:moveTo>
                    <a:pt x="472" y="165"/>
                  </a:moveTo>
                  <a:cubicBezTo>
                    <a:pt x="470" y="169"/>
                    <a:pt x="468" y="176"/>
                    <a:pt x="464" y="184"/>
                  </a:cubicBezTo>
                  <a:cubicBezTo>
                    <a:pt x="460" y="193"/>
                    <a:pt x="455" y="202"/>
                    <a:pt x="450" y="213"/>
                  </a:cubicBezTo>
                  <a:cubicBezTo>
                    <a:pt x="439" y="234"/>
                    <a:pt x="425" y="257"/>
                    <a:pt x="413" y="275"/>
                  </a:cubicBezTo>
                  <a:cubicBezTo>
                    <a:pt x="405" y="287"/>
                    <a:pt x="397" y="297"/>
                    <a:pt x="393" y="302"/>
                  </a:cubicBezTo>
                  <a:cubicBezTo>
                    <a:pt x="371" y="323"/>
                    <a:pt x="331" y="339"/>
                    <a:pt x="274" y="339"/>
                  </a:cubicBezTo>
                  <a:cubicBezTo>
                    <a:pt x="252" y="339"/>
                    <a:pt x="228" y="337"/>
                    <a:pt x="207" y="333"/>
                  </a:cubicBezTo>
                  <a:cubicBezTo>
                    <a:pt x="185" y="329"/>
                    <a:pt x="166" y="323"/>
                    <a:pt x="154" y="316"/>
                  </a:cubicBezTo>
                  <a:cubicBezTo>
                    <a:pt x="145" y="312"/>
                    <a:pt x="141" y="308"/>
                    <a:pt x="140" y="306"/>
                  </a:cubicBezTo>
                  <a:cubicBezTo>
                    <a:pt x="139" y="305"/>
                    <a:pt x="137" y="301"/>
                    <a:pt x="135" y="296"/>
                  </a:cubicBezTo>
                  <a:cubicBezTo>
                    <a:pt x="133" y="291"/>
                    <a:pt x="131" y="284"/>
                    <a:pt x="128" y="277"/>
                  </a:cubicBezTo>
                  <a:cubicBezTo>
                    <a:pt x="123" y="262"/>
                    <a:pt x="118" y="244"/>
                    <a:pt x="112" y="225"/>
                  </a:cubicBezTo>
                  <a:cubicBezTo>
                    <a:pt x="102" y="187"/>
                    <a:pt x="92" y="146"/>
                    <a:pt x="89" y="124"/>
                  </a:cubicBezTo>
                  <a:cubicBezTo>
                    <a:pt x="88" y="118"/>
                    <a:pt x="88" y="114"/>
                    <a:pt x="88" y="113"/>
                  </a:cubicBezTo>
                  <a:cubicBezTo>
                    <a:pt x="88" y="113"/>
                    <a:pt x="88" y="111"/>
                    <a:pt x="90" y="107"/>
                  </a:cubicBezTo>
                  <a:cubicBezTo>
                    <a:pt x="92" y="103"/>
                    <a:pt x="95" y="99"/>
                    <a:pt x="99" y="94"/>
                  </a:cubicBezTo>
                  <a:cubicBezTo>
                    <a:pt x="106" y="86"/>
                    <a:pt x="122" y="72"/>
                    <a:pt x="123" y="72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5" y="71"/>
                    <a:pt x="128" y="71"/>
                    <a:pt x="130" y="70"/>
                  </a:cubicBezTo>
                  <a:cubicBezTo>
                    <a:pt x="140" y="68"/>
                    <a:pt x="154" y="65"/>
                    <a:pt x="170" y="62"/>
                  </a:cubicBezTo>
                  <a:cubicBezTo>
                    <a:pt x="201" y="55"/>
                    <a:pt x="241" y="49"/>
                    <a:pt x="273" y="49"/>
                  </a:cubicBezTo>
                  <a:cubicBezTo>
                    <a:pt x="273" y="49"/>
                    <a:pt x="273" y="49"/>
                    <a:pt x="273" y="49"/>
                  </a:cubicBezTo>
                  <a:cubicBezTo>
                    <a:pt x="279" y="49"/>
                    <a:pt x="284" y="50"/>
                    <a:pt x="289" y="50"/>
                  </a:cubicBezTo>
                  <a:cubicBezTo>
                    <a:pt x="315" y="52"/>
                    <a:pt x="343" y="56"/>
                    <a:pt x="369" y="60"/>
                  </a:cubicBezTo>
                  <a:cubicBezTo>
                    <a:pt x="394" y="64"/>
                    <a:pt x="418" y="70"/>
                    <a:pt x="435" y="76"/>
                  </a:cubicBezTo>
                  <a:cubicBezTo>
                    <a:pt x="445" y="80"/>
                    <a:pt x="453" y="85"/>
                    <a:pt x="455" y="87"/>
                  </a:cubicBezTo>
                  <a:cubicBezTo>
                    <a:pt x="460" y="92"/>
                    <a:pt x="465" y="101"/>
                    <a:pt x="469" y="112"/>
                  </a:cubicBezTo>
                  <a:cubicBezTo>
                    <a:pt x="472" y="123"/>
                    <a:pt x="474" y="136"/>
                    <a:pt x="474" y="146"/>
                  </a:cubicBezTo>
                  <a:cubicBezTo>
                    <a:pt x="474" y="154"/>
                    <a:pt x="473" y="161"/>
                    <a:pt x="472" y="165"/>
                  </a:cubicBezTo>
                  <a:close/>
                  <a:moveTo>
                    <a:pt x="1028" y="131"/>
                  </a:moveTo>
                  <a:cubicBezTo>
                    <a:pt x="1024" y="152"/>
                    <a:pt x="1014" y="193"/>
                    <a:pt x="1003" y="231"/>
                  </a:cubicBezTo>
                  <a:cubicBezTo>
                    <a:pt x="997" y="250"/>
                    <a:pt x="992" y="268"/>
                    <a:pt x="986" y="283"/>
                  </a:cubicBezTo>
                  <a:cubicBezTo>
                    <a:pt x="984" y="290"/>
                    <a:pt x="981" y="297"/>
                    <a:pt x="979" y="302"/>
                  </a:cubicBezTo>
                  <a:cubicBezTo>
                    <a:pt x="977" y="307"/>
                    <a:pt x="975" y="311"/>
                    <a:pt x="974" y="312"/>
                  </a:cubicBezTo>
                  <a:cubicBezTo>
                    <a:pt x="974" y="313"/>
                    <a:pt x="969" y="318"/>
                    <a:pt x="961" y="322"/>
                  </a:cubicBezTo>
                  <a:cubicBezTo>
                    <a:pt x="948" y="328"/>
                    <a:pt x="929" y="334"/>
                    <a:pt x="907" y="338"/>
                  </a:cubicBezTo>
                  <a:cubicBezTo>
                    <a:pt x="886" y="342"/>
                    <a:pt x="862" y="343"/>
                    <a:pt x="840" y="343"/>
                  </a:cubicBezTo>
                  <a:cubicBezTo>
                    <a:pt x="783" y="343"/>
                    <a:pt x="743" y="326"/>
                    <a:pt x="722" y="305"/>
                  </a:cubicBezTo>
                  <a:cubicBezTo>
                    <a:pt x="717" y="300"/>
                    <a:pt x="709" y="290"/>
                    <a:pt x="702" y="278"/>
                  </a:cubicBezTo>
                  <a:cubicBezTo>
                    <a:pt x="690" y="260"/>
                    <a:pt x="677" y="236"/>
                    <a:pt x="666" y="215"/>
                  </a:cubicBezTo>
                  <a:cubicBezTo>
                    <a:pt x="661" y="205"/>
                    <a:pt x="656" y="195"/>
                    <a:pt x="652" y="186"/>
                  </a:cubicBezTo>
                  <a:cubicBezTo>
                    <a:pt x="648" y="178"/>
                    <a:pt x="646" y="171"/>
                    <a:pt x="644" y="167"/>
                  </a:cubicBezTo>
                  <a:cubicBezTo>
                    <a:pt x="643" y="163"/>
                    <a:pt x="642" y="156"/>
                    <a:pt x="642" y="148"/>
                  </a:cubicBezTo>
                  <a:cubicBezTo>
                    <a:pt x="642" y="138"/>
                    <a:pt x="644" y="125"/>
                    <a:pt x="648" y="114"/>
                  </a:cubicBezTo>
                  <a:cubicBezTo>
                    <a:pt x="652" y="103"/>
                    <a:pt x="657" y="94"/>
                    <a:pt x="662" y="89"/>
                  </a:cubicBezTo>
                  <a:cubicBezTo>
                    <a:pt x="664" y="87"/>
                    <a:pt x="672" y="82"/>
                    <a:pt x="683" y="78"/>
                  </a:cubicBezTo>
                  <a:cubicBezTo>
                    <a:pt x="699" y="72"/>
                    <a:pt x="723" y="67"/>
                    <a:pt x="749" y="63"/>
                  </a:cubicBezTo>
                  <a:cubicBezTo>
                    <a:pt x="774" y="59"/>
                    <a:pt x="802" y="56"/>
                    <a:pt x="828" y="54"/>
                  </a:cubicBezTo>
                  <a:cubicBezTo>
                    <a:pt x="833" y="54"/>
                    <a:pt x="838" y="54"/>
                    <a:pt x="844" y="54"/>
                  </a:cubicBezTo>
                  <a:cubicBezTo>
                    <a:pt x="844" y="54"/>
                    <a:pt x="844" y="54"/>
                    <a:pt x="844" y="54"/>
                  </a:cubicBezTo>
                  <a:cubicBezTo>
                    <a:pt x="876" y="54"/>
                    <a:pt x="916" y="60"/>
                    <a:pt x="948" y="67"/>
                  </a:cubicBezTo>
                  <a:cubicBezTo>
                    <a:pt x="963" y="70"/>
                    <a:pt x="977" y="74"/>
                    <a:pt x="987" y="76"/>
                  </a:cubicBezTo>
                  <a:cubicBezTo>
                    <a:pt x="990" y="77"/>
                    <a:pt x="992" y="77"/>
                    <a:pt x="994" y="78"/>
                  </a:cubicBezTo>
                  <a:cubicBezTo>
                    <a:pt x="994" y="78"/>
                    <a:pt x="994" y="78"/>
                    <a:pt x="994" y="78"/>
                  </a:cubicBezTo>
                  <a:cubicBezTo>
                    <a:pt x="994" y="78"/>
                    <a:pt x="1011" y="92"/>
                    <a:pt x="1018" y="100"/>
                  </a:cubicBezTo>
                  <a:cubicBezTo>
                    <a:pt x="1022" y="105"/>
                    <a:pt x="1025" y="110"/>
                    <a:pt x="1027" y="113"/>
                  </a:cubicBezTo>
                  <a:cubicBezTo>
                    <a:pt x="1029" y="117"/>
                    <a:pt x="1029" y="120"/>
                    <a:pt x="1029" y="120"/>
                  </a:cubicBezTo>
                  <a:cubicBezTo>
                    <a:pt x="1029" y="120"/>
                    <a:pt x="1029" y="125"/>
                    <a:pt x="1028" y="13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7"/>
            <p:cNvSpPr>
              <a:spLocks noEditPoints="1"/>
            </p:cNvSpPr>
            <p:nvPr/>
          </p:nvSpPr>
          <p:spPr bwMode="auto">
            <a:xfrm>
              <a:off x="4441826" y="1925638"/>
              <a:ext cx="1811338" cy="685800"/>
            </a:xfrm>
            <a:custGeom>
              <a:avLst/>
              <a:gdLst>
                <a:gd name="T0" fmla="*/ 863 w 1159"/>
                <a:gd name="T1" fmla="*/ 4 h 439"/>
                <a:gd name="T2" fmla="*/ 520 w 1159"/>
                <a:gd name="T3" fmla="*/ 52 h 439"/>
                <a:gd name="T4" fmla="*/ 481 w 1159"/>
                <a:gd name="T5" fmla="*/ 31 h 439"/>
                <a:gd name="T6" fmla="*/ 117 w 1159"/>
                <a:gd name="T7" fmla="*/ 27 h 439"/>
                <a:gd name="T8" fmla="*/ 123 w 1159"/>
                <a:gd name="T9" fmla="*/ 50 h 439"/>
                <a:gd name="T10" fmla="*/ 56 w 1159"/>
                <a:gd name="T11" fmla="*/ 170 h 439"/>
                <a:gd name="T12" fmla="*/ 99 w 1159"/>
                <a:gd name="T13" fmla="*/ 367 h 439"/>
                <a:gd name="T14" fmla="*/ 508 w 1159"/>
                <a:gd name="T15" fmla="*/ 316 h 439"/>
                <a:gd name="T16" fmla="*/ 580 w 1159"/>
                <a:gd name="T17" fmla="*/ 170 h 439"/>
                <a:gd name="T18" fmla="*/ 612 w 1159"/>
                <a:gd name="T19" fmla="*/ 249 h 439"/>
                <a:gd name="T20" fmla="*/ 1015 w 1159"/>
                <a:gd name="T21" fmla="*/ 409 h 439"/>
                <a:gd name="T22" fmla="*/ 1102 w 1159"/>
                <a:gd name="T23" fmla="*/ 177 h 439"/>
                <a:gd name="T24" fmla="*/ 1113 w 1159"/>
                <a:gd name="T25" fmla="*/ 95 h 439"/>
                <a:gd name="T26" fmla="*/ 1102 w 1159"/>
                <a:gd name="T27" fmla="*/ 130 h 439"/>
                <a:gd name="T28" fmla="*/ 994 w 1159"/>
                <a:gd name="T29" fmla="*/ 368 h 439"/>
                <a:gd name="T30" fmla="*/ 637 w 1159"/>
                <a:gd name="T31" fmla="*/ 171 h 439"/>
                <a:gd name="T32" fmla="*/ 521 w 1159"/>
                <a:gd name="T33" fmla="*/ 169 h 439"/>
                <a:gd name="T34" fmla="*/ 163 w 1159"/>
                <a:gd name="T35" fmla="*/ 362 h 439"/>
                <a:gd name="T36" fmla="*/ 56 w 1159"/>
                <a:gd name="T37" fmla="*/ 123 h 439"/>
                <a:gd name="T38" fmla="*/ 47 w 1159"/>
                <a:gd name="T39" fmla="*/ 88 h 439"/>
                <a:gd name="T40" fmla="*/ 129 w 1159"/>
                <a:gd name="T41" fmla="*/ 72 h 439"/>
                <a:gd name="T42" fmla="*/ 494 w 1159"/>
                <a:gd name="T43" fmla="*/ 92 h 439"/>
                <a:gd name="T44" fmla="*/ 519 w 1159"/>
                <a:gd name="T45" fmla="*/ 99 h 439"/>
                <a:gd name="T46" fmla="*/ 695 w 1159"/>
                <a:gd name="T47" fmla="*/ 77 h 439"/>
                <a:gd name="T48" fmla="*/ 1030 w 1159"/>
                <a:gd name="T49" fmla="*/ 78 h 439"/>
                <a:gd name="T50" fmla="*/ 464 w 1159"/>
                <a:gd name="T51" fmla="*/ 198 h 439"/>
                <a:gd name="T52" fmla="*/ 185 w 1159"/>
                <a:gd name="T53" fmla="*/ 319 h 439"/>
                <a:gd name="T54" fmla="*/ 180 w 1159"/>
                <a:gd name="T55" fmla="*/ 316 h 439"/>
                <a:gd name="T56" fmla="*/ 156 w 1159"/>
                <a:gd name="T57" fmla="*/ 242 h 439"/>
                <a:gd name="T58" fmla="*/ 110 w 1159"/>
                <a:gd name="T59" fmla="*/ 136 h 439"/>
                <a:gd name="T60" fmla="*/ 119 w 1159"/>
                <a:gd name="T61" fmla="*/ 116 h 439"/>
                <a:gd name="T62" fmla="*/ 131 w 1159"/>
                <a:gd name="T63" fmla="*/ 131 h 439"/>
                <a:gd name="T64" fmla="*/ 132 w 1159"/>
                <a:gd name="T65" fmla="*/ 138 h 439"/>
                <a:gd name="T66" fmla="*/ 138 w 1159"/>
                <a:gd name="T67" fmla="*/ 132 h 439"/>
                <a:gd name="T68" fmla="*/ 153 w 1159"/>
                <a:gd name="T69" fmla="*/ 116 h 439"/>
                <a:gd name="T70" fmla="*/ 195 w 1159"/>
                <a:gd name="T71" fmla="*/ 107 h 439"/>
                <a:gd name="T72" fmla="*/ 460 w 1159"/>
                <a:gd name="T73" fmla="*/ 127 h 439"/>
                <a:gd name="T74" fmla="*/ 472 w 1159"/>
                <a:gd name="T75" fmla="*/ 169 h 439"/>
                <a:gd name="T76" fmla="*/ 476 w 1159"/>
                <a:gd name="T77" fmla="*/ 110 h 439"/>
                <a:gd name="T78" fmla="*/ 294 w 1159"/>
                <a:gd name="T79" fmla="*/ 49 h 439"/>
                <a:gd name="T80" fmla="*/ 136 w 1159"/>
                <a:gd name="T81" fmla="*/ 73 h 439"/>
                <a:gd name="T82" fmla="*/ 85 w 1159"/>
                <a:gd name="T83" fmla="*/ 136 h 439"/>
                <a:gd name="T84" fmla="*/ 127 w 1159"/>
                <a:gd name="T85" fmla="*/ 307 h 439"/>
                <a:gd name="T86" fmla="*/ 224 w 1159"/>
                <a:gd name="T87" fmla="*/ 379 h 439"/>
                <a:gd name="T88" fmla="*/ 493 w 1159"/>
                <a:gd name="T89" fmla="*/ 188 h 439"/>
                <a:gd name="T90" fmla="*/ 976 w 1159"/>
                <a:gd name="T91" fmla="*/ 323 h 439"/>
                <a:gd name="T92" fmla="*/ 979 w 1159"/>
                <a:gd name="T93" fmla="*/ 323 h 439"/>
                <a:gd name="T94" fmla="*/ 742 w 1159"/>
                <a:gd name="T95" fmla="*/ 288 h 439"/>
                <a:gd name="T96" fmla="*/ 696 w 1159"/>
                <a:gd name="T97" fmla="*/ 134 h 439"/>
                <a:gd name="T98" fmla="*/ 699 w 1159"/>
                <a:gd name="T99" fmla="*/ 129 h 439"/>
                <a:gd name="T100" fmla="*/ 1002 w 1159"/>
                <a:gd name="T101" fmla="*/ 122 h 439"/>
                <a:gd name="T102" fmla="*/ 1027 w 1159"/>
                <a:gd name="T103" fmla="*/ 147 h 439"/>
                <a:gd name="T104" fmla="*/ 1027 w 1159"/>
                <a:gd name="T105" fmla="*/ 145 h 439"/>
                <a:gd name="T106" fmla="*/ 1050 w 1159"/>
                <a:gd name="T107" fmla="*/ 143 h 439"/>
                <a:gd name="T108" fmla="*/ 1027 w 1159"/>
                <a:gd name="T109" fmla="*/ 144 h 439"/>
                <a:gd name="T110" fmla="*/ 1049 w 1159"/>
                <a:gd name="T111" fmla="*/ 154 h 439"/>
                <a:gd name="T112" fmla="*/ 1072 w 1159"/>
                <a:gd name="T113" fmla="*/ 133 h 439"/>
                <a:gd name="T114" fmla="*/ 973 w 1159"/>
                <a:gd name="T115" fmla="*/ 67 h 439"/>
                <a:gd name="T116" fmla="*/ 666 w 1159"/>
                <a:gd name="T117" fmla="*/ 96 h 439"/>
                <a:gd name="T118" fmla="*/ 703 w 1159"/>
                <a:gd name="T119" fmla="*/ 314 h 439"/>
                <a:gd name="T120" fmla="*/ 1011 w 1159"/>
                <a:gd name="T121" fmla="*/ 353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59" h="439">
                  <a:moveTo>
                    <a:pt x="1115" y="72"/>
                  </a:moveTo>
                  <a:cubicBezTo>
                    <a:pt x="1120" y="49"/>
                    <a:pt x="1120" y="49"/>
                    <a:pt x="1120" y="49"/>
                  </a:cubicBezTo>
                  <a:cubicBezTo>
                    <a:pt x="1056" y="35"/>
                    <a:pt x="1056" y="35"/>
                    <a:pt x="1056" y="35"/>
                  </a:cubicBezTo>
                  <a:cubicBezTo>
                    <a:pt x="1056" y="35"/>
                    <a:pt x="1056" y="35"/>
                    <a:pt x="1056" y="35"/>
                  </a:cubicBezTo>
                  <a:cubicBezTo>
                    <a:pt x="1052" y="35"/>
                    <a:pt x="1048" y="34"/>
                    <a:pt x="1045" y="34"/>
                  </a:cubicBezTo>
                  <a:cubicBezTo>
                    <a:pt x="1043" y="34"/>
                    <a:pt x="1042" y="34"/>
                    <a:pt x="1041" y="34"/>
                  </a:cubicBezTo>
                  <a:cubicBezTo>
                    <a:pt x="1042" y="58"/>
                    <a:pt x="1042" y="58"/>
                    <a:pt x="1042" y="58"/>
                  </a:cubicBezTo>
                  <a:cubicBezTo>
                    <a:pt x="1049" y="35"/>
                    <a:pt x="1049" y="35"/>
                    <a:pt x="1049" y="35"/>
                  </a:cubicBezTo>
                  <a:cubicBezTo>
                    <a:pt x="1043" y="34"/>
                    <a:pt x="1043" y="34"/>
                    <a:pt x="1043" y="34"/>
                  </a:cubicBezTo>
                  <a:cubicBezTo>
                    <a:pt x="1043" y="34"/>
                    <a:pt x="1043" y="34"/>
                    <a:pt x="1043" y="34"/>
                  </a:cubicBezTo>
                  <a:cubicBezTo>
                    <a:pt x="1043" y="33"/>
                    <a:pt x="1043" y="33"/>
                    <a:pt x="1043" y="33"/>
                  </a:cubicBezTo>
                  <a:cubicBezTo>
                    <a:pt x="1039" y="33"/>
                    <a:pt x="1015" y="26"/>
                    <a:pt x="983" y="19"/>
                  </a:cubicBezTo>
                  <a:cubicBezTo>
                    <a:pt x="983" y="19"/>
                    <a:pt x="983" y="19"/>
                    <a:pt x="983" y="19"/>
                  </a:cubicBezTo>
                  <a:cubicBezTo>
                    <a:pt x="983" y="19"/>
                    <a:pt x="983" y="19"/>
                    <a:pt x="983" y="19"/>
                  </a:cubicBezTo>
                  <a:cubicBezTo>
                    <a:pt x="966" y="16"/>
                    <a:pt x="947" y="12"/>
                    <a:pt x="927" y="9"/>
                  </a:cubicBezTo>
                  <a:cubicBezTo>
                    <a:pt x="907" y="6"/>
                    <a:pt x="886" y="4"/>
                    <a:pt x="865" y="4"/>
                  </a:cubicBezTo>
                  <a:cubicBezTo>
                    <a:pt x="865" y="4"/>
                    <a:pt x="865" y="4"/>
                    <a:pt x="865" y="4"/>
                  </a:cubicBezTo>
                  <a:cubicBezTo>
                    <a:pt x="865" y="4"/>
                    <a:pt x="864" y="4"/>
                    <a:pt x="863" y="4"/>
                  </a:cubicBezTo>
                  <a:cubicBezTo>
                    <a:pt x="857" y="4"/>
                    <a:pt x="850" y="5"/>
                    <a:pt x="844" y="5"/>
                  </a:cubicBezTo>
                  <a:cubicBezTo>
                    <a:pt x="844" y="5"/>
                    <a:pt x="844" y="5"/>
                    <a:pt x="844" y="5"/>
                  </a:cubicBezTo>
                  <a:cubicBezTo>
                    <a:pt x="808" y="8"/>
                    <a:pt x="767" y="12"/>
                    <a:pt x="730" y="19"/>
                  </a:cubicBezTo>
                  <a:cubicBezTo>
                    <a:pt x="731" y="19"/>
                    <a:pt x="731" y="19"/>
                    <a:pt x="731" y="19"/>
                  </a:cubicBezTo>
                  <a:cubicBezTo>
                    <a:pt x="712" y="23"/>
                    <a:pt x="695" y="27"/>
                    <a:pt x="679" y="33"/>
                  </a:cubicBezTo>
                  <a:cubicBezTo>
                    <a:pt x="679" y="33"/>
                    <a:pt x="679" y="33"/>
                    <a:pt x="679" y="33"/>
                  </a:cubicBezTo>
                  <a:cubicBezTo>
                    <a:pt x="679" y="33"/>
                    <a:pt x="679" y="33"/>
                    <a:pt x="679" y="33"/>
                  </a:cubicBezTo>
                  <a:cubicBezTo>
                    <a:pt x="671" y="36"/>
                    <a:pt x="663" y="40"/>
                    <a:pt x="655" y="44"/>
                  </a:cubicBezTo>
                  <a:cubicBezTo>
                    <a:pt x="648" y="48"/>
                    <a:pt x="640" y="53"/>
                    <a:pt x="633" y="60"/>
                  </a:cubicBezTo>
                  <a:cubicBezTo>
                    <a:pt x="632" y="61"/>
                    <a:pt x="632" y="61"/>
                    <a:pt x="632" y="61"/>
                  </a:cubicBezTo>
                  <a:cubicBezTo>
                    <a:pt x="631" y="62"/>
                    <a:pt x="631" y="62"/>
                    <a:pt x="631" y="62"/>
                  </a:cubicBezTo>
                  <a:cubicBezTo>
                    <a:pt x="648" y="77"/>
                    <a:pt x="648" y="77"/>
                    <a:pt x="648" y="77"/>
                  </a:cubicBezTo>
                  <a:cubicBezTo>
                    <a:pt x="655" y="55"/>
                    <a:pt x="655" y="55"/>
                    <a:pt x="655" y="55"/>
                  </a:cubicBezTo>
                  <a:cubicBezTo>
                    <a:pt x="651" y="54"/>
                    <a:pt x="647" y="53"/>
                    <a:pt x="642" y="53"/>
                  </a:cubicBezTo>
                  <a:cubicBezTo>
                    <a:pt x="642" y="53"/>
                    <a:pt x="642" y="53"/>
                    <a:pt x="642" y="53"/>
                  </a:cubicBezTo>
                  <a:cubicBezTo>
                    <a:pt x="520" y="52"/>
                    <a:pt x="520" y="52"/>
                    <a:pt x="520" y="52"/>
                  </a:cubicBezTo>
                  <a:cubicBezTo>
                    <a:pt x="520" y="76"/>
                    <a:pt x="520" y="76"/>
                    <a:pt x="520" y="76"/>
                  </a:cubicBezTo>
                  <a:cubicBezTo>
                    <a:pt x="520" y="52"/>
                    <a:pt x="520" y="52"/>
                    <a:pt x="520" y="52"/>
                  </a:cubicBezTo>
                  <a:cubicBezTo>
                    <a:pt x="519" y="52"/>
                    <a:pt x="519" y="52"/>
                    <a:pt x="519" y="52"/>
                  </a:cubicBezTo>
                  <a:cubicBezTo>
                    <a:pt x="514" y="52"/>
                    <a:pt x="509" y="53"/>
                    <a:pt x="505" y="55"/>
                  </a:cubicBezTo>
                  <a:cubicBezTo>
                    <a:pt x="512" y="77"/>
                    <a:pt x="512" y="77"/>
                    <a:pt x="512" y="77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2" y="67"/>
                    <a:pt x="522" y="67"/>
                    <a:pt x="522" y="67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2" y="67"/>
                    <a:pt x="522" y="67"/>
                    <a:pt x="522" y="67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6" y="63"/>
                    <a:pt x="526" y="63"/>
                    <a:pt x="526" y="63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6" y="63"/>
                    <a:pt x="526" y="63"/>
                    <a:pt x="526" y="63"/>
                  </a:cubicBezTo>
                  <a:cubicBezTo>
                    <a:pt x="529" y="61"/>
                    <a:pt x="529" y="61"/>
                    <a:pt x="529" y="61"/>
                  </a:cubicBezTo>
                  <a:cubicBezTo>
                    <a:pt x="529" y="61"/>
                    <a:pt x="528" y="60"/>
                    <a:pt x="527" y="58"/>
                  </a:cubicBezTo>
                  <a:cubicBezTo>
                    <a:pt x="527" y="59"/>
                    <a:pt x="527" y="59"/>
                    <a:pt x="527" y="59"/>
                  </a:cubicBezTo>
                  <a:cubicBezTo>
                    <a:pt x="520" y="52"/>
                    <a:pt x="512" y="46"/>
                    <a:pt x="505" y="42"/>
                  </a:cubicBezTo>
                  <a:cubicBezTo>
                    <a:pt x="497" y="38"/>
                    <a:pt x="489" y="34"/>
                    <a:pt x="481" y="31"/>
                  </a:cubicBezTo>
                  <a:cubicBezTo>
                    <a:pt x="481" y="31"/>
                    <a:pt x="481" y="31"/>
                    <a:pt x="481" y="31"/>
                  </a:cubicBezTo>
                  <a:cubicBezTo>
                    <a:pt x="481" y="31"/>
                    <a:pt x="481" y="31"/>
                    <a:pt x="481" y="31"/>
                  </a:cubicBezTo>
                  <a:cubicBezTo>
                    <a:pt x="465" y="25"/>
                    <a:pt x="448" y="21"/>
                    <a:pt x="430" y="17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393" y="9"/>
                    <a:pt x="353" y="4"/>
                    <a:pt x="317" y="1"/>
                  </a:cubicBezTo>
                  <a:cubicBezTo>
                    <a:pt x="317" y="1"/>
                    <a:pt x="317" y="1"/>
                    <a:pt x="317" y="1"/>
                  </a:cubicBezTo>
                  <a:cubicBezTo>
                    <a:pt x="309" y="0"/>
                    <a:pt x="302" y="0"/>
                    <a:pt x="295" y="0"/>
                  </a:cubicBezTo>
                  <a:cubicBezTo>
                    <a:pt x="295" y="0"/>
                    <a:pt x="295" y="0"/>
                    <a:pt x="295" y="0"/>
                  </a:cubicBezTo>
                  <a:cubicBezTo>
                    <a:pt x="294" y="0"/>
                    <a:pt x="294" y="0"/>
                    <a:pt x="293" y="0"/>
                  </a:cubicBezTo>
                  <a:cubicBezTo>
                    <a:pt x="273" y="0"/>
                    <a:pt x="253" y="2"/>
                    <a:pt x="233" y="4"/>
                  </a:cubicBezTo>
                  <a:cubicBezTo>
                    <a:pt x="213" y="7"/>
                    <a:pt x="194" y="10"/>
                    <a:pt x="177" y="14"/>
                  </a:cubicBezTo>
                  <a:cubicBezTo>
                    <a:pt x="177" y="14"/>
                    <a:pt x="177" y="14"/>
                    <a:pt x="177" y="14"/>
                  </a:cubicBezTo>
                  <a:cubicBezTo>
                    <a:pt x="160" y="17"/>
                    <a:pt x="145" y="20"/>
                    <a:pt x="134" y="23"/>
                  </a:cubicBezTo>
                  <a:cubicBezTo>
                    <a:pt x="129" y="24"/>
                    <a:pt x="125" y="25"/>
                    <a:pt x="122" y="26"/>
                  </a:cubicBezTo>
                  <a:cubicBezTo>
                    <a:pt x="120" y="26"/>
                    <a:pt x="119" y="27"/>
                    <a:pt x="118" y="27"/>
                  </a:cubicBezTo>
                  <a:cubicBezTo>
                    <a:pt x="118" y="27"/>
                    <a:pt x="118" y="27"/>
                    <a:pt x="117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28"/>
                    <a:pt x="119" y="28"/>
                    <a:pt x="119" y="28"/>
                  </a:cubicBezTo>
                  <a:cubicBezTo>
                    <a:pt x="118" y="28"/>
                    <a:pt x="116" y="28"/>
                    <a:pt x="114" y="28"/>
                  </a:cubicBezTo>
                  <a:cubicBezTo>
                    <a:pt x="111" y="28"/>
                    <a:pt x="108" y="28"/>
                    <a:pt x="104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29" y="44"/>
                    <a:pt x="19" y="49"/>
                    <a:pt x="12" y="57"/>
                  </a:cubicBezTo>
                  <a:cubicBezTo>
                    <a:pt x="8" y="62"/>
                    <a:pt x="5" y="67"/>
                    <a:pt x="3" y="72"/>
                  </a:cubicBezTo>
                  <a:cubicBezTo>
                    <a:pt x="1" y="77"/>
                    <a:pt x="0" y="83"/>
                    <a:pt x="0" y="89"/>
                  </a:cubicBezTo>
                  <a:cubicBezTo>
                    <a:pt x="0" y="92"/>
                    <a:pt x="1" y="96"/>
                    <a:pt x="1" y="99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9" y="139"/>
                    <a:pt x="15" y="150"/>
                    <a:pt x="24" y="157"/>
                  </a:cubicBezTo>
                  <a:cubicBezTo>
                    <a:pt x="33" y="165"/>
                    <a:pt x="44" y="170"/>
                    <a:pt x="56" y="170"/>
                  </a:cubicBezTo>
                  <a:cubicBezTo>
                    <a:pt x="59" y="170"/>
                    <a:pt x="61" y="170"/>
                    <a:pt x="64" y="169"/>
                  </a:cubicBezTo>
                  <a:cubicBezTo>
                    <a:pt x="60" y="146"/>
                    <a:pt x="60" y="146"/>
                    <a:pt x="60" y="146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37" y="151"/>
                    <a:pt x="38" y="153"/>
                    <a:pt x="38" y="155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9" y="163"/>
                    <a:pt x="40" y="170"/>
                    <a:pt x="42" y="178"/>
                  </a:cubicBezTo>
                  <a:cubicBezTo>
                    <a:pt x="42" y="178"/>
                    <a:pt x="42" y="178"/>
                    <a:pt x="42" y="178"/>
                  </a:cubicBezTo>
                  <a:cubicBezTo>
                    <a:pt x="42" y="178"/>
                    <a:pt x="42" y="178"/>
                    <a:pt x="42" y="178"/>
                  </a:cubicBezTo>
                  <a:cubicBezTo>
                    <a:pt x="45" y="194"/>
                    <a:pt x="50" y="213"/>
                    <a:pt x="55" y="233"/>
                  </a:cubicBezTo>
                  <a:cubicBezTo>
                    <a:pt x="55" y="233"/>
                    <a:pt x="55" y="233"/>
                    <a:pt x="55" y="233"/>
                  </a:cubicBezTo>
                  <a:cubicBezTo>
                    <a:pt x="55" y="233"/>
                    <a:pt x="55" y="233"/>
                    <a:pt x="55" y="233"/>
                  </a:cubicBezTo>
                  <a:cubicBezTo>
                    <a:pt x="60" y="253"/>
                    <a:pt x="65" y="273"/>
                    <a:pt x="71" y="292"/>
                  </a:cubicBezTo>
                  <a:cubicBezTo>
                    <a:pt x="77" y="311"/>
                    <a:pt x="83" y="329"/>
                    <a:pt x="88" y="343"/>
                  </a:cubicBezTo>
                  <a:cubicBezTo>
                    <a:pt x="88" y="343"/>
                    <a:pt x="88" y="343"/>
                    <a:pt x="88" y="343"/>
                  </a:cubicBezTo>
                  <a:cubicBezTo>
                    <a:pt x="88" y="343"/>
                    <a:pt x="88" y="343"/>
                    <a:pt x="88" y="343"/>
                  </a:cubicBezTo>
                  <a:cubicBezTo>
                    <a:pt x="91" y="351"/>
                    <a:pt x="95" y="359"/>
                    <a:pt x="99" y="367"/>
                  </a:cubicBezTo>
                  <a:cubicBezTo>
                    <a:pt x="99" y="367"/>
                    <a:pt x="99" y="367"/>
                    <a:pt x="99" y="367"/>
                  </a:cubicBezTo>
                  <a:cubicBezTo>
                    <a:pt x="99" y="367"/>
                    <a:pt x="99" y="367"/>
                    <a:pt x="99" y="367"/>
                  </a:cubicBezTo>
                  <a:cubicBezTo>
                    <a:pt x="105" y="376"/>
                    <a:pt x="112" y="383"/>
                    <a:pt x="119" y="389"/>
                  </a:cubicBezTo>
                  <a:cubicBezTo>
                    <a:pt x="126" y="395"/>
                    <a:pt x="133" y="400"/>
                    <a:pt x="141" y="403"/>
                  </a:cubicBezTo>
                  <a:cubicBezTo>
                    <a:pt x="141" y="403"/>
                    <a:pt x="141" y="403"/>
                    <a:pt x="141" y="403"/>
                  </a:cubicBezTo>
                  <a:cubicBezTo>
                    <a:pt x="141" y="403"/>
                    <a:pt x="141" y="403"/>
                    <a:pt x="141" y="403"/>
                  </a:cubicBezTo>
                  <a:cubicBezTo>
                    <a:pt x="156" y="411"/>
                    <a:pt x="172" y="417"/>
                    <a:pt x="189" y="421"/>
                  </a:cubicBezTo>
                  <a:cubicBezTo>
                    <a:pt x="223" y="430"/>
                    <a:pt x="260" y="434"/>
                    <a:pt x="295" y="434"/>
                  </a:cubicBezTo>
                  <a:cubicBezTo>
                    <a:pt x="295" y="434"/>
                    <a:pt x="295" y="434"/>
                    <a:pt x="295" y="434"/>
                  </a:cubicBezTo>
                  <a:cubicBezTo>
                    <a:pt x="295" y="434"/>
                    <a:pt x="295" y="434"/>
                    <a:pt x="295" y="434"/>
                  </a:cubicBezTo>
                  <a:cubicBezTo>
                    <a:pt x="295" y="434"/>
                    <a:pt x="296" y="434"/>
                    <a:pt x="297" y="434"/>
                  </a:cubicBezTo>
                  <a:cubicBezTo>
                    <a:pt x="331" y="434"/>
                    <a:pt x="363" y="430"/>
                    <a:pt x="392" y="420"/>
                  </a:cubicBezTo>
                  <a:cubicBezTo>
                    <a:pt x="420" y="410"/>
                    <a:pt x="445" y="396"/>
                    <a:pt x="464" y="376"/>
                  </a:cubicBezTo>
                  <a:cubicBezTo>
                    <a:pt x="465" y="376"/>
                    <a:pt x="465" y="376"/>
                    <a:pt x="465" y="376"/>
                  </a:cubicBezTo>
                  <a:cubicBezTo>
                    <a:pt x="465" y="376"/>
                    <a:pt x="465" y="376"/>
                    <a:pt x="465" y="376"/>
                  </a:cubicBezTo>
                  <a:cubicBezTo>
                    <a:pt x="473" y="368"/>
                    <a:pt x="480" y="359"/>
                    <a:pt x="487" y="349"/>
                  </a:cubicBezTo>
                  <a:cubicBezTo>
                    <a:pt x="487" y="349"/>
                    <a:pt x="487" y="349"/>
                    <a:pt x="487" y="349"/>
                  </a:cubicBezTo>
                  <a:cubicBezTo>
                    <a:pt x="494" y="339"/>
                    <a:pt x="501" y="328"/>
                    <a:pt x="508" y="316"/>
                  </a:cubicBezTo>
                  <a:cubicBezTo>
                    <a:pt x="508" y="316"/>
                    <a:pt x="508" y="316"/>
                    <a:pt x="508" y="316"/>
                  </a:cubicBezTo>
                  <a:cubicBezTo>
                    <a:pt x="522" y="293"/>
                    <a:pt x="536" y="268"/>
                    <a:pt x="546" y="248"/>
                  </a:cubicBezTo>
                  <a:cubicBezTo>
                    <a:pt x="546" y="248"/>
                    <a:pt x="546" y="248"/>
                    <a:pt x="546" y="248"/>
                  </a:cubicBezTo>
                  <a:cubicBezTo>
                    <a:pt x="552" y="234"/>
                    <a:pt x="558" y="222"/>
                    <a:pt x="561" y="211"/>
                  </a:cubicBezTo>
                  <a:cubicBezTo>
                    <a:pt x="561" y="211"/>
                    <a:pt x="561" y="211"/>
                    <a:pt x="561" y="211"/>
                  </a:cubicBezTo>
                  <a:cubicBezTo>
                    <a:pt x="561" y="211"/>
                    <a:pt x="561" y="211"/>
                    <a:pt x="561" y="211"/>
                  </a:cubicBezTo>
                  <a:cubicBezTo>
                    <a:pt x="566" y="197"/>
                    <a:pt x="567" y="183"/>
                    <a:pt x="567" y="170"/>
                  </a:cubicBezTo>
                  <a:cubicBezTo>
                    <a:pt x="544" y="170"/>
                    <a:pt x="544" y="170"/>
                    <a:pt x="544" y="170"/>
                  </a:cubicBezTo>
                  <a:cubicBezTo>
                    <a:pt x="567" y="170"/>
                    <a:pt x="567" y="170"/>
                    <a:pt x="567" y="170"/>
                  </a:cubicBezTo>
                  <a:cubicBezTo>
                    <a:pt x="567" y="170"/>
                    <a:pt x="567" y="169"/>
                    <a:pt x="567" y="168"/>
                  </a:cubicBezTo>
                  <a:cubicBezTo>
                    <a:pt x="567" y="167"/>
                    <a:pt x="567" y="165"/>
                    <a:pt x="567" y="164"/>
                  </a:cubicBezTo>
                  <a:cubicBezTo>
                    <a:pt x="544" y="165"/>
                    <a:pt x="544" y="165"/>
                    <a:pt x="544" y="165"/>
                  </a:cubicBezTo>
                  <a:cubicBezTo>
                    <a:pt x="545" y="188"/>
                    <a:pt x="545" y="188"/>
                    <a:pt x="545" y="188"/>
                  </a:cubicBezTo>
                  <a:cubicBezTo>
                    <a:pt x="545" y="188"/>
                    <a:pt x="545" y="188"/>
                    <a:pt x="545" y="188"/>
                  </a:cubicBezTo>
                  <a:cubicBezTo>
                    <a:pt x="557" y="188"/>
                    <a:pt x="557" y="188"/>
                    <a:pt x="557" y="188"/>
                  </a:cubicBezTo>
                  <a:cubicBezTo>
                    <a:pt x="564" y="179"/>
                    <a:pt x="564" y="179"/>
                    <a:pt x="564" y="179"/>
                  </a:cubicBezTo>
                  <a:cubicBezTo>
                    <a:pt x="566" y="176"/>
                    <a:pt x="568" y="174"/>
                    <a:pt x="571" y="172"/>
                  </a:cubicBezTo>
                  <a:cubicBezTo>
                    <a:pt x="574" y="171"/>
                    <a:pt x="577" y="170"/>
                    <a:pt x="580" y="170"/>
                  </a:cubicBezTo>
                  <a:cubicBezTo>
                    <a:pt x="580" y="170"/>
                    <a:pt x="580" y="170"/>
                    <a:pt x="580" y="170"/>
                  </a:cubicBezTo>
                  <a:cubicBezTo>
                    <a:pt x="580" y="160"/>
                    <a:pt x="580" y="160"/>
                    <a:pt x="580" y="160"/>
                  </a:cubicBezTo>
                  <a:cubicBezTo>
                    <a:pt x="580" y="170"/>
                    <a:pt x="580" y="170"/>
                    <a:pt x="580" y="170"/>
                  </a:cubicBezTo>
                  <a:cubicBezTo>
                    <a:pt x="580" y="170"/>
                    <a:pt x="580" y="170"/>
                    <a:pt x="580" y="170"/>
                  </a:cubicBezTo>
                  <a:cubicBezTo>
                    <a:pt x="580" y="160"/>
                    <a:pt x="580" y="160"/>
                    <a:pt x="580" y="160"/>
                  </a:cubicBezTo>
                  <a:cubicBezTo>
                    <a:pt x="580" y="170"/>
                    <a:pt x="580" y="170"/>
                    <a:pt x="580" y="170"/>
                  </a:cubicBezTo>
                  <a:cubicBezTo>
                    <a:pt x="580" y="170"/>
                    <a:pt x="580" y="170"/>
                    <a:pt x="580" y="170"/>
                  </a:cubicBezTo>
                  <a:cubicBezTo>
                    <a:pt x="580" y="170"/>
                    <a:pt x="580" y="170"/>
                    <a:pt x="580" y="170"/>
                  </a:cubicBezTo>
                  <a:cubicBezTo>
                    <a:pt x="583" y="170"/>
                    <a:pt x="586" y="171"/>
                    <a:pt x="589" y="172"/>
                  </a:cubicBezTo>
                  <a:cubicBezTo>
                    <a:pt x="592" y="174"/>
                    <a:pt x="594" y="176"/>
                    <a:pt x="596" y="178"/>
                  </a:cubicBezTo>
                  <a:cubicBezTo>
                    <a:pt x="614" y="163"/>
                    <a:pt x="614" y="163"/>
                    <a:pt x="614" y="163"/>
                  </a:cubicBezTo>
                  <a:cubicBezTo>
                    <a:pt x="591" y="162"/>
                    <a:pt x="591" y="162"/>
                    <a:pt x="591" y="162"/>
                  </a:cubicBezTo>
                  <a:cubicBezTo>
                    <a:pt x="591" y="165"/>
                    <a:pt x="591" y="168"/>
                    <a:pt x="591" y="171"/>
                  </a:cubicBezTo>
                  <a:cubicBezTo>
                    <a:pt x="591" y="171"/>
                    <a:pt x="591" y="171"/>
                    <a:pt x="591" y="171"/>
                  </a:cubicBezTo>
                  <a:cubicBezTo>
                    <a:pt x="591" y="172"/>
                    <a:pt x="591" y="172"/>
                    <a:pt x="591" y="172"/>
                  </a:cubicBezTo>
                  <a:cubicBezTo>
                    <a:pt x="591" y="185"/>
                    <a:pt x="592" y="198"/>
                    <a:pt x="596" y="212"/>
                  </a:cubicBezTo>
                  <a:cubicBezTo>
                    <a:pt x="596" y="212"/>
                    <a:pt x="596" y="212"/>
                    <a:pt x="596" y="212"/>
                  </a:cubicBezTo>
                  <a:cubicBezTo>
                    <a:pt x="596" y="212"/>
                    <a:pt x="596" y="212"/>
                    <a:pt x="596" y="212"/>
                  </a:cubicBezTo>
                  <a:cubicBezTo>
                    <a:pt x="600" y="223"/>
                    <a:pt x="605" y="235"/>
                    <a:pt x="612" y="249"/>
                  </a:cubicBezTo>
                  <a:cubicBezTo>
                    <a:pt x="612" y="249"/>
                    <a:pt x="612" y="249"/>
                    <a:pt x="612" y="249"/>
                  </a:cubicBezTo>
                  <a:cubicBezTo>
                    <a:pt x="612" y="249"/>
                    <a:pt x="612" y="249"/>
                    <a:pt x="612" y="249"/>
                  </a:cubicBezTo>
                  <a:cubicBezTo>
                    <a:pt x="622" y="270"/>
                    <a:pt x="635" y="295"/>
                    <a:pt x="648" y="318"/>
                  </a:cubicBezTo>
                  <a:cubicBezTo>
                    <a:pt x="655" y="329"/>
                    <a:pt x="662" y="341"/>
                    <a:pt x="669" y="351"/>
                  </a:cubicBezTo>
                  <a:cubicBezTo>
                    <a:pt x="669" y="351"/>
                    <a:pt x="669" y="351"/>
                    <a:pt x="669" y="351"/>
                  </a:cubicBezTo>
                  <a:cubicBezTo>
                    <a:pt x="676" y="361"/>
                    <a:pt x="683" y="370"/>
                    <a:pt x="691" y="379"/>
                  </a:cubicBezTo>
                  <a:cubicBezTo>
                    <a:pt x="691" y="379"/>
                    <a:pt x="691" y="379"/>
                    <a:pt x="691" y="379"/>
                  </a:cubicBezTo>
                  <a:cubicBezTo>
                    <a:pt x="691" y="379"/>
                    <a:pt x="691" y="379"/>
                    <a:pt x="691" y="379"/>
                  </a:cubicBezTo>
                  <a:cubicBezTo>
                    <a:pt x="711" y="398"/>
                    <a:pt x="736" y="413"/>
                    <a:pt x="765" y="423"/>
                  </a:cubicBezTo>
                  <a:cubicBezTo>
                    <a:pt x="793" y="433"/>
                    <a:pt x="825" y="438"/>
                    <a:pt x="861" y="439"/>
                  </a:cubicBezTo>
                  <a:cubicBezTo>
                    <a:pt x="861" y="439"/>
                    <a:pt x="861" y="439"/>
                    <a:pt x="861" y="439"/>
                  </a:cubicBezTo>
                  <a:cubicBezTo>
                    <a:pt x="862" y="439"/>
                    <a:pt x="862" y="439"/>
                    <a:pt x="863" y="439"/>
                  </a:cubicBezTo>
                  <a:cubicBezTo>
                    <a:pt x="897" y="438"/>
                    <a:pt x="933" y="435"/>
                    <a:pt x="966" y="427"/>
                  </a:cubicBezTo>
                  <a:cubicBezTo>
                    <a:pt x="966" y="427"/>
                    <a:pt x="966" y="427"/>
                    <a:pt x="966" y="427"/>
                  </a:cubicBezTo>
                  <a:cubicBezTo>
                    <a:pt x="966" y="427"/>
                    <a:pt x="966" y="427"/>
                    <a:pt x="966" y="427"/>
                  </a:cubicBezTo>
                  <a:cubicBezTo>
                    <a:pt x="983" y="423"/>
                    <a:pt x="1000" y="417"/>
                    <a:pt x="1015" y="409"/>
                  </a:cubicBezTo>
                  <a:cubicBezTo>
                    <a:pt x="1015" y="409"/>
                    <a:pt x="1015" y="409"/>
                    <a:pt x="1015" y="409"/>
                  </a:cubicBezTo>
                  <a:cubicBezTo>
                    <a:pt x="1015" y="409"/>
                    <a:pt x="1015" y="409"/>
                    <a:pt x="1015" y="409"/>
                  </a:cubicBezTo>
                  <a:cubicBezTo>
                    <a:pt x="1022" y="406"/>
                    <a:pt x="1030" y="401"/>
                    <a:pt x="1037" y="395"/>
                  </a:cubicBezTo>
                  <a:cubicBezTo>
                    <a:pt x="1044" y="389"/>
                    <a:pt x="1051" y="382"/>
                    <a:pt x="1057" y="373"/>
                  </a:cubicBezTo>
                  <a:cubicBezTo>
                    <a:pt x="1057" y="373"/>
                    <a:pt x="1057" y="373"/>
                    <a:pt x="1057" y="373"/>
                  </a:cubicBezTo>
                  <a:cubicBezTo>
                    <a:pt x="1057" y="373"/>
                    <a:pt x="1057" y="373"/>
                    <a:pt x="1057" y="373"/>
                  </a:cubicBezTo>
                  <a:cubicBezTo>
                    <a:pt x="1061" y="365"/>
                    <a:pt x="1065" y="358"/>
                    <a:pt x="1068" y="350"/>
                  </a:cubicBezTo>
                  <a:cubicBezTo>
                    <a:pt x="1068" y="350"/>
                    <a:pt x="1068" y="350"/>
                    <a:pt x="1068" y="350"/>
                  </a:cubicBezTo>
                  <a:cubicBezTo>
                    <a:pt x="1068" y="350"/>
                    <a:pt x="1068" y="350"/>
                    <a:pt x="1068" y="350"/>
                  </a:cubicBezTo>
                  <a:cubicBezTo>
                    <a:pt x="1074" y="336"/>
                    <a:pt x="1080" y="318"/>
                    <a:pt x="1086" y="299"/>
                  </a:cubicBezTo>
                  <a:cubicBezTo>
                    <a:pt x="1092" y="280"/>
                    <a:pt x="1098" y="260"/>
                    <a:pt x="1103" y="240"/>
                  </a:cubicBezTo>
                  <a:cubicBezTo>
                    <a:pt x="1103" y="240"/>
                    <a:pt x="1103" y="240"/>
                    <a:pt x="1103" y="240"/>
                  </a:cubicBezTo>
                  <a:cubicBezTo>
                    <a:pt x="1108" y="220"/>
                    <a:pt x="1113" y="201"/>
                    <a:pt x="1116" y="185"/>
                  </a:cubicBezTo>
                  <a:cubicBezTo>
                    <a:pt x="1116" y="185"/>
                    <a:pt x="1116" y="185"/>
                    <a:pt x="1116" y="185"/>
                  </a:cubicBezTo>
                  <a:cubicBezTo>
                    <a:pt x="1118" y="177"/>
                    <a:pt x="1119" y="170"/>
                    <a:pt x="1120" y="163"/>
                  </a:cubicBezTo>
                  <a:cubicBezTo>
                    <a:pt x="1120" y="163"/>
                    <a:pt x="1120" y="163"/>
                    <a:pt x="1120" y="163"/>
                  </a:cubicBezTo>
                  <a:cubicBezTo>
                    <a:pt x="1121" y="161"/>
                    <a:pt x="1121" y="158"/>
                    <a:pt x="1121" y="156"/>
                  </a:cubicBezTo>
                  <a:cubicBezTo>
                    <a:pt x="1098" y="153"/>
                    <a:pt x="1098" y="153"/>
                    <a:pt x="1098" y="153"/>
                  </a:cubicBezTo>
                  <a:cubicBezTo>
                    <a:pt x="1094" y="176"/>
                    <a:pt x="1094" y="176"/>
                    <a:pt x="1094" y="176"/>
                  </a:cubicBezTo>
                  <a:cubicBezTo>
                    <a:pt x="1097" y="177"/>
                    <a:pt x="1100" y="177"/>
                    <a:pt x="1102" y="177"/>
                  </a:cubicBezTo>
                  <a:cubicBezTo>
                    <a:pt x="1115" y="177"/>
                    <a:pt x="1126" y="172"/>
                    <a:pt x="1134" y="165"/>
                  </a:cubicBezTo>
                  <a:cubicBezTo>
                    <a:pt x="1143" y="157"/>
                    <a:pt x="1149" y="147"/>
                    <a:pt x="1152" y="135"/>
                  </a:cubicBezTo>
                  <a:cubicBezTo>
                    <a:pt x="1158" y="107"/>
                    <a:pt x="1158" y="107"/>
                    <a:pt x="1158" y="107"/>
                  </a:cubicBezTo>
                  <a:cubicBezTo>
                    <a:pt x="1158" y="107"/>
                    <a:pt x="1158" y="107"/>
                    <a:pt x="1158" y="107"/>
                  </a:cubicBezTo>
                  <a:cubicBezTo>
                    <a:pt x="1158" y="103"/>
                    <a:pt x="1159" y="99"/>
                    <a:pt x="1159" y="96"/>
                  </a:cubicBezTo>
                  <a:cubicBezTo>
                    <a:pt x="1159" y="90"/>
                    <a:pt x="1158" y="84"/>
                    <a:pt x="1156" y="79"/>
                  </a:cubicBezTo>
                  <a:cubicBezTo>
                    <a:pt x="1153" y="71"/>
                    <a:pt x="1148" y="64"/>
                    <a:pt x="1142" y="59"/>
                  </a:cubicBezTo>
                  <a:cubicBezTo>
                    <a:pt x="1135" y="54"/>
                    <a:pt x="1128" y="51"/>
                    <a:pt x="1120" y="49"/>
                  </a:cubicBezTo>
                  <a:cubicBezTo>
                    <a:pt x="1120" y="49"/>
                    <a:pt x="1120" y="49"/>
                    <a:pt x="1120" y="49"/>
                  </a:cubicBezTo>
                  <a:cubicBezTo>
                    <a:pt x="1120" y="49"/>
                    <a:pt x="1120" y="49"/>
                    <a:pt x="1120" y="49"/>
                  </a:cubicBezTo>
                  <a:cubicBezTo>
                    <a:pt x="1115" y="72"/>
                    <a:pt x="1115" y="72"/>
                    <a:pt x="1115" y="72"/>
                  </a:cubicBezTo>
                  <a:cubicBezTo>
                    <a:pt x="1110" y="94"/>
                    <a:pt x="1110" y="94"/>
                    <a:pt x="1110" y="94"/>
                  </a:cubicBezTo>
                  <a:cubicBezTo>
                    <a:pt x="1111" y="95"/>
                    <a:pt x="1112" y="95"/>
                    <a:pt x="1112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3" y="95"/>
                    <a:pt x="1113" y="95"/>
                    <a:pt x="1113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3" y="95"/>
                    <a:pt x="1113" y="95"/>
                    <a:pt x="1113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3" y="95"/>
                    <a:pt x="1113" y="95"/>
                    <a:pt x="1113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3" y="95"/>
                    <a:pt x="1113" y="95"/>
                    <a:pt x="1113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3" y="95"/>
                    <a:pt x="1113" y="95"/>
                    <a:pt x="1113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3" y="95"/>
                    <a:pt x="1113" y="95"/>
                    <a:pt x="1113" y="95"/>
                  </a:cubicBezTo>
                  <a:cubicBezTo>
                    <a:pt x="1112" y="95"/>
                    <a:pt x="1112" y="95"/>
                    <a:pt x="1112" y="95"/>
                  </a:cubicBezTo>
                  <a:cubicBezTo>
                    <a:pt x="1112" y="95"/>
                    <a:pt x="1112" y="95"/>
                    <a:pt x="1112" y="96"/>
                  </a:cubicBezTo>
                  <a:cubicBezTo>
                    <a:pt x="1112" y="96"/>
                    <a:pt x="1112" y="96"/>
                    <a:pt x="1112" y="97"/>
                  </a:cubicBezTo>
                  <a:cubicBezTo>
                    <a:pt x="1112" y="97"/>
                    <a:pt x="1112" y="97"/>
                    <a:pt x="1112" y="97"/>
                  </a:cubicBezTo>
                  <a:cubicBezTo>
                    <a:pt x="1106" y="125"/>
                    <a:pt x="1106" y="125"/>
                    <a:pt x="1106" y="125"/>
                  </a:cubicBezTo>
                  <a:cubicBezTo>
                    <a:pt x="1106" y="127"/>
                    <a:pt x="1105" y="129"/>
                    <a:pt x="1104" y="129"/>
                  </a:cubicBezTo>
                  <a:cubicBezTo>
                    <a:pt x="1103" y="130"/>
                    <a:pt x="1102" y="130"/>
                    <a:pt x="1102" y="130"/>
                  </a:cubicBezTo>
                  <a:cubicBezTo>
                    <a:pt x="1102" y="130"/>
                    <a:pt x="1102" y="130"/>
                    <a:pt x="1102" y="130"/>
                  </a:cubicBezTo>
                  <a:cubicBezTo>
                    <a:pt x="1078" y="126"/>
                    <a:pt x="1078" y="126"/>
                    <a:pt x="1078" y="126"/>
                  </a:cubicBezTo>
                  <a:cubicBezTo>
                    <a:pt x="1075" y="150"/>
                    <a:pt x="1075" y="150"/>
                    <a:pt x="1075" y="150"/>
                  </a:cubicBezTo>
                  <a:cubicBezTo>
                    <a:pt x="1075" y="152"/>
                    <a:pt x="1075" y="154"/>
                    <a:pt x="1074" y="155"/>
                  </a:cubicBezTo>
                  <a:cubicBezTo>
                    <a:pt x="1074" y="155"/>
                    <a:pt x="1074" y="155"/>
                    <a:pt x="1074" y="155"/>
                  </a:cubicBezTo>
                  <a:cubicBezTo>
                    <a:pt x="1074" y="156"/>
                    <a:pt x="1074" y="156"/>
                    <a:pt x="1074" y="156"/>
                  </a:cubicBezTo>
                  <a:cubicBezTo>
                    <a:pt x="1073" y="161"/>
                    <a:pt x="1072" y="168"/>
                    <a:pt x="1071" y="175"/>
                  </a:cubicBezTo>
                  <a:cubicBezTo>
                    <a:pt x="1071" y="175"/>
                    <a:pt x="1071" y="175"/>
                    <a:pt x="1071" y="175"/>
                  </a:cubicBezTo>
                  <a:cubicBezTo>
                    <a:pt x="1067" y="190"/>
                    <a:pt x="1063" y="209"/>
                    <a:pt x="1058" y="228"/>
                  </a:cubicBezTo>
                  <a:cubicBezTo>
                    <a:pt x="1058" y="228"/>
                    <a:pt x="1058" y="228"/>
                    <a:pt x="1058" y="228"/>
                  </a:cubicBezTo>
                  <a:cubicBezTo>
                    <a:pt x="1053" y="247"/>
                    <a:pt x="1047" y="267"/>
                    <a:pt x="1041" y="285"/>
                  </a:cubicBezTo>
                  <a:cubicBezTo>
                    <a:pt x="1036" y="303"/>
                    <a:pt x="1030" y="320"/>
                    <a:pt x="1025" y="332"/>
                  </a:cubicBezTo>
                  <a:cubicBezTo>
                    <a:pt x="1025" y="332"/>
                    <a:pt x="1025" y="332"/>
                    <a:pt x="1025" y="332"/>
                  </a:cubicBezTo>
                  <a:cubicBezTo>
                    <a:pt x="1022" y="339"/>
                    <a:pt x="1020" y="344"/>
                    <a:pt x="1017" y="349"/>
                  </a:cubicBezTo>
                  <a:cubicBezTo>
                    <a:pt x="1037" y="361"/>
                    <a:pt x="1037" y="361"/>
                    <a:pt x="1037" y="361"/>
                  </a:cubicBezTo>
                  <a:cubicBezTo>
                    <a:pt x="1017" y="348"/>
                    <a:pt x="1017" y="348"/>
                    <a:pt x="1017" y="348"/>
                  </a:cubicBezTo>
                  <a:cubicBezTo>
                    <a:pt x="1015" y="352"/>
                    <a:pt x="1012" y="356"/>
                    <a:pt x="1008" y="359"/>
                  </a:cubicBezTo>
                  <a:cubicBezTo>
                    <a:pt x="1004" y="362"/>
                    <a:pt x="999" y="365"/>
                    <a:pt x="993" y="368"/>
                  </a:cubicBezTo>
                  <a:cubicBezTo>
                    <a:pt x="994" y="368"/>
                    <a:pt x="994" y="368"/>
                    <a:pt x="994" y="368"/>
                  </a:cubicBezTo>
                  <a:cubicBezTo>
                    <a:pt x="983" y="373"/>
                    <a:pt x="970" y="378"/>
                    <a:pt x="955" y="382"/>
                  </a:cubicBezTo>
                  <a:cubicBezTo>
                    <a:pt x="955" y="382"/>
                    <a:pt x="955" y="382"/>
                    <a:pt x="955" y="382"/>
                  </a:cubicBezTo>
                  <a:cubicBezTo>
                    <a:pt x="927" y="389"/>
                    <a:pt x="894" y="392"/>
                    <a:pt x="863" y="392"/>
                  </a:cubicBezTo>
                  <a:cubicBezTo>
                    <a:pt x="863" y="392"/>
                    <a:pt x="862" y="392"/>
                    <a:pt x="861" y="392"/>
                  </a:cubicBezTo>
                  <a:cubicBezTo>
                    <a:pt x="861" y="392"/>
                    <a:pt x="861" y="392"/>
                    <a:pt x="861" y="392"/>
                  </a:cubicBezTo>
                  <a:cubicBezTo>
                    <a:pt x="830" y="392"/>
                    <a:pt x="803" y="387"/>
                    <a:pt x="780" y="379"/>
                  </a:cubicBezTo>
                  <a:cubicBezTo>
                    <a:pt x="757" y="371"/>
                    <a:pt x="738" y="360"/>
                    <a:pt x="724" y="346"/>
                  </a:cubicBezTo>
                  <a:cubicBezTo>
                    <a:pt x="725" y="346"/>
                    <a:pt x="725" y="346"/>
                    <a:pt x="725" y="346"/>
                  </a:cubicBezTo>
                  <a:cubicBezTo>
                    <a:pt x="719" y="341"/>
                    <a:pt x="714" y="333"/>
                    <a:pt x="707" y="324"/>
                  </a:cubicBezTo>
                  <a:cubicBezTo>
                    <a:pt x="707" y="324"/>
                    <a:pt x="707" y="324"/>
                    <a:pt x="707" y="324"/>
                  </a:cubicBezTo>
                  <a:cubicBezTo>
                    <a:pt x="701" y="315"/>
                    <a:pt x="695" y="305"/>
                    <a:pt x="688" y="294"/>
                  </a:cubicBezTo>
                  <a:cubicBezTo>
                    <a:pt x="675" y="272"/>
                    <a:pt x="663" y="249"/>
                    <a:pt x="654" y="229"/>
                  </a:cubicBezTo>
                  <a:cubicBezTo>
                    <a:pt x="654" y="229"/>
                    <a:pt x="654" y="229"/>
                    <a:pt x="654" y="229"/>
                  </a:cubicBezTo>
                  <a:cubicBezTo>
                    <a:pt x="648" y="216"/>
                    <a:pt x="643" y="205"/>
                    <a:pt x="641" y="198"/>
                  </a:cubicBezTo>
                  <a:cubicBezTo>
                    <a:pt x="641" y="198"/>
                    <a:pt x="641" y="198"/>
                    <a:pt x="641" y="198"/>
                  </a:cubicBezTo>
                  <a:cubicBezTo>
                    <a:pt x="638" y="190"/>
                    <a:pt x="637" y="182"/>
                    <a:pt x="637" y="172"/>
                  </a:cubicBezTo>
                  <a:cubicBezTo>
                    <a:pt x="637" y="171"/>
                    <a:pt x="637" y="171"/>
                    <a:pt x="637" y="171"/>
                  </a:cubicBezTo>
                  <a:cubicBezTo>
                    <a:pt x="637" y="171"/>
                    <a:pt x="637" y="171"/>
                    <a:pt x="637" y="171"/>
                  </a:cubicBezTo>
                  <a:cubicBezTo>
                    <a:pt x="637" y="171"/>
                    <a:pt x="637" y="171"/>
                    <a:pt x="637" y="171"/>
                  </a:cubicBezTo>
                  <a:cubicBezTo>
                    <a:pt x="637" y="169"/>
                    <a:pt x="637" y="167"/>
                    <a:pt x="638" y="165"/>
                  </a:cubicBezTo>
                  <a:cubicBezTo>
                    <a:pt x="638" y="156"/>
                    <a:pt x="638" y="156"/>
                    <a:pt x="638" y="156"/>
                  </a:cubicBezTo>
                  <a:cubicBezTo>
                    <a:pt x="632" y="149"/>
                    <a:pt x="632" y="149"/>
                    <a:pt x="632" y="149"/>
                  </a:cubicBezTo>
                  <a:cubicBezTo>
                    <a:pt x="626" y="141"/>
                    <a:pt x="619" y="135"/>
                    <a:pt x="610" y="131"/>
                  </a:cubicBezTo>
                  <a:cubicBezTo>
                    <a:pt x="601" y="126"/>
                    <a:pt x="591" y="124"/>
                    <a:pt x="581" y="124"/>
                  </a:cubicBezTo>
                  <a:cubicBezTo>
                    <a:pt x="581" y="124"/>
                    <a:pt x="581" y="124"/>
                    <a:pt x="581" y="124"/>
                  </a:cubicBezTo>
                  <a:cubicBezTo>
                    <a:pt x="580" y="124"/>
                    <a:pt x="580" y="124"/>
                    <a:pt x="580" y="124"/>
                  </a:cubicBezTo>
                  <a:cubicBezTo>
                    <a:pt x="569" y="124"/>
                    <a:pt x="559" y="126"/>
                    <a:pt x="550" y="131"/>
                  </a:cubicBezTo>
                  <a:cubicBezTo>
                    <a:pt x="541" y="136"/>
                    <a:pt x="533" y="143"/>
                    <a:pt x="526" y="151"/>
                  </a:cubicBezTo>
                  <a:cubicBezTo>
                    <a:pt x="545" y="165"/>
                    <a:pt x="545" y="165"/>
                    <a:pt x="545" y="165"/>
                  </a:cubicBezTo>
                  <a:cubicBezTo>
                    <a:pt x="545" y="141"/>
                    <a:pt x="545" y="141"/>
                    <a:pt x="545" y="141"/>
                  </a:cubicBezTo>
                  <a:cubicBezTo>
                    <a:pt x="544" y="141"/>
                    <a:pt x="544" y="141"/>
                    <a:pt x="544" y="141"/>
                  </a:cubicBezTo>
                  <a:cubicBezTo>
                    <a:pt x="520" y="142"/>
                    <a:pt x="520" y="142"/>
                    <a:pt x="520" y="142"/>
                  </a:cubicBezTo>
                  <a:cubicBezTo>
                    <a:pt x="521" y="166"/>
                    <a:pt x="521" y="166"/>
                    <a:pt x="521" y="166"/>
                  </a:cubicBezTo>
                  <a:cubicBezTo>
                    <a:pt x="521" y="167"/>
                    <a:pt x="521" y="168"/>
                    <a:pt x="521" y="168"/>
                  </a:cubicBezTo>
                  <a:cubicBezTo>
                    <a:pt x="521" y="169"/>
                    <a:pt x="521" y="169"/>
                    <a:pt x="521" y="169"/>
                  </a:cubicBezTo>
                  <a:cubicBezTo>
                    <a:pt x="521" y="169"/>
                    <a:pt x="521" y="169"/>
                    <a:pt x="521" y="169"/>
                  </a:cubicBezTo>
                  <a:cubicBezTo>
                    <a:pt x="521" y="170"/>
                    <a:pt x="521" y="170"/>
                    <a:pt x="521" y="170"/>
                  </a:cubicBezTo>
                  <a:cubicBezTo>
                    <a:pt x="521" y="180"/>
                    <a:pt x="520" y="188"/>
                    <a:pt x="517" y="196"/>
                  </a:cubicBezTo>
                  <a:cubicBezTo>
                    <a:pt x="517" y="196"/>
                    <a:pt x="517" y="196"/>
                    <a:pt x="517" y="196"/>
                  </a:cubicBezTo>
                  <a:cubicBezTo>
                    <a:pt x="515" y="204"/>
                    <a:pt x="510" y="214"/>
                    <a:pt x="504" y="227"/>
                  </a:cubicBezTo>
                  <a:cubicBezTo>
                    <a:pt x="504" y="227"/>
                    <a:pt x="504" y="227"/>
                    <a:pt x="504" y="227"/>
                  </a:cubicBezTo>
                  <a:cubicBezTo>
                    <a:pt x="494" y="247"/>
                    <a:pt x="482" y="270"/>
                    <a:pt x="469" y="292"/>
                  </a:cubicBezTo>
                  <a:cubicBezTo>
                    <a:pt x="469" y="292"/>
                    <a:pt x="469" y="292"/>
                    <a:pt x="469" y="292"/>
                  </a:cubicBezTo>
                  <a:cubicBezTo>
                    <a:pt x="462" y="303"/>
                    <a:pt x="456" y="313"/>
                    <a:pt x="449" y="322"/>
                  </a:cubicBezTo>
                  <a:cubicBezTo>
                    <a:pt x="449" y="322"/>
                    <a:pt x="449" y="322"/>
                    <a:pt x="449" y="322"/>
                  </a:cubicBezTo>
                  <a:cubicBezTo>
                    <a:pt x="443" y="331"/>
                    <a:pt x="437" y="338"/>
                    <a:pt x="432" y="343"/>
                  </a:cubicBezTo>
                  <a:cubicBezTo>
                    <a:pt x="432" y="343"/>
                    <a:pt x="432" y="343"/>
                    <a:pt x="432" y="343"/>
                  </a:cubicBezTo>
                  <a:cubicBezTo>
                    <a:pt x="418" y="357"/>
                    <a:pt x="399" y="368"/>
                    <a:pt x="377" y="376"/>
                  </a:cubicBezTo>
                  <a:cubicBezTo>
                    <a:pt x="354" y="384"/>
                    <a:pt x="327" y="388"/>
                    <a:pt x="297" y="388"/>
                  </a:cubicBezTo>
                  <a:cubicBezTo>
                    <a:pt x="296" y="388"/>
                    <a:pt x="295" y="388"/>
                    <a:pt x="295" y="388"/>
                  </a:cubicBezTo>
                  <a:cubicBezTo>
                    <a:pt x="295" y="388"/>
                    <a:pt x="295" y="388"/>
                    <a:pt x="295" y="388"/>
                  </a:cubicBezTo>
                  <a:cubicBezTo>
                    <a:pt x="264" y="388"/>
                    <a:pt x="230" y="384"/>
                    <a:pt x="201" y="376"/>
                  </a:cubicBezTo>
                  <a:cubicBezTo>
                    <a:pt x="186" y="372"/>
                    <a:pt x="173" y="368"/>
                    <a:pt x="162" y="362"/>
                  </a:cubicBezTo>
                  <a:cubicBezTo>
                    <a:pt x="163" y="362"/>
                    <a:pt x="163" y="362"/>
                    <a:pt x="163" y="362"/>
                  </a:cubicBezTo>
                  <a:cubicBezTo>
                    <a:pt x="157" y="359"/>
                    <a:pt x="152" y="356"/>
                    <a:pt x="149" y="353"/>
                  </a:cubicBezTo>
                  <a:cubicBezTo>
                    <a:pt x="145" y="350"/>
                    <a:pt x="142" y="347"/>
                    <a:pt x="139" y="342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139" y="343"/>
                    <a:pt x="139" y="343"/>
                    <a:pt x="139" y="343"/>
                  </a:cubicBezTo>
                  <a:cubicBezTo>
                    <a:pt x="137" y="338"/>
                    <a:pt x="134" y="333"/>
                    <a:pt x="131" y="326"/>
                  </a:cubicBezTo>
                  <a:cubicBezTo>
                    <a:pt x="131" y="326"/>
                    <a:pt x="131" y="326"/>
                    <a:pt x="131" y="326"/>
                  </a:cubicBezTo>
                  <a:cubicBezTo>
                    <a:pt x="127" y="314"/>
                    <a:pt x="121" y="297"/>
                    <a:pt x="116" y="279"/>
                  </a:cubicBezTo>
                  <a:cubicBezTo>
                    <a:pt x="110" y="261"/>
                    <a:pt x="105" y="241"/>
                    <a:pt x="100" y="221"/>
                  </a:cubicBezTo>
                  <a:cubicBezTo>
                    <a:pt x="100" y="221"/>
                    <a:pt x="100" y="221"/>
                    <a:pt x="100" y="221"/>
                  </a:cubicBezTo>
                  <a:cubicBezTo>
                    <a:pt x="95" y="202"/>
                    <a:pt x="91" y="184"/>
                    <a:pt x="88" y="169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86" y="161"/>
                    <a:pt x="85" y="154"/>
                    <a:pt x="84" y="149"/>
                  </a:cubicBezTo>
                  <a:cubicBezTo>
                    <a:pt x="61" y="152"/>
                    <a:pt x="61" y="152"/>
                    <a:pt x="61" y="152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4" y="147"/>
                    <a:pt x="84" y="145"/>
                    <a:pt x="83" y="144"/>
                  </a:cubicBezTo>
                  <a:cubicBezTo>
                    <a:pt x="81" y="119"/>
                    <a:pt x="81" y="119"/>
                    <a:pt x="81" y="119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56" y="123"/>
                    <a:pt x="56" y="123"/>
                    <a:pt x="55" y="122"/>
                  </a:cubicBezTo>
                  <a:cubicBezTo>
                    <a:pt x="54" y="122"/>
                    <a:pt x="53" y="120"/>
                    <a:pt x="53" y="119"/>
                  </a:cubicBezTo>
                  <a:cubicBezTo>
                    <a:pt x="53" y="118"/>
                    <a:pt x="53" y="118"/>
                    <a:pt x="53" y="118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9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113" y="75"/>
                    <a:pt x="113" y="75"/>
                    <a:pt x="113" y="75"/>
                  </a:cubicBezTo>
                  <a:cubicBezTo>
                    <a:pt x="109" y="52"/>
                    <a:pt x="109" y="52"/>
                    <a:pt x="109" y="52"/>
                  </a:cubicBezTo>
                  <a:cubicBezTo>
                    <a:pt x="113" y="75"/>
                    <a:pt x="113" y="75"/>
                    <a:pt x="113" y="75"/>
                  </a:cubicBezTo>
                  <a:cubicBezTo>
                    <a:pt x="113" y="75"/>
                    <a:pt x="114" y="75"/>
                    <a:pt x="114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29" y="72"/>
                    <a:pt x="129" y="72"/>
                    <a:pt x="129" y="72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3"/>
                    <a:pt x="128" y="73"/>
                    <a:pt x="128" y="73"/>
                  </a:cubicBezTo>
                  <a:cubicBezTo>
                    <a:pt x="128" y="73"/>
                    <a:pt x="128" y="72"/>
                    <a:pt x="128" y="72"/>
                  </a:cubicBezTo>
                  <a:cubicBezTo>
                    <a:pt x="129" y="72"/>
                    <a:pt x="129" y="72"/>
                    <a:pt x="129" y="72"/>
                  </a:cubicBezTo>
                  <a:cubicBezTo>
                    <a:pt x="130" y="72"/>
                    <a:pt x="132" y="71"/>
                    <a:pt x="136" y="71"/>
                  </a:cubicBezTo>
                  <a:cubicBezTo>
                    <a:pt x="145" y="68"/>
                    <a:pt x="163" y="64"/>
                    <a:pt x="186" y="59"/>
                  </a:cubicBezTo>
                  <a:cubicBezTo>
                    <a:pt x="186" y="59"/>
                    <a:pt x="186" y="59"/>
                    <a:pt x="186" y="59"/>
                  </a:cubicBezTo>
                  <a:cubicBezTo>
                    <a:pt x="202" y="56"/>
                    <a:pt x="220" y="53"/>
                    <a:pt x="239" y="51"/>
                  </a:cubicBezTo>
                  <a:cubicBezTo>
                    <a:pt x="257" y="48"/>
                    <a:pt x="276" y="47"/>
                    <a:pt x="293" y="47"/>
                  </a:cubicBezTo>
                  <a:cubicBezTo>
                    <a:pt x="294" y="47"/>
                    <a:pt x="294" y="47"/>
                    <a:pt x="295" y="47"/>
                  </a:cubicBezTo>
                  <a:cubicBezTo>
                    <a:pt x="295" y="47"/>
                    <a:pt x="295" y="47"/>
                    <a:pt x="295" y="47"/>
                  </a:cubicBezTo>
                  <a:cubicBezTo>
                    <a:pt x="301" y="47"/>
                    <a:pt x="307" y="47"/>
                    <a:pt x="313" y="48"/>
                  </a:cubicBezTo>
                  <a:cubicBezTo>
                    <a:pt x="313" y="48"/>
                    <a:pt x="313" y="48"/>
                    <a:pt x="313" y="48"/>
                  </a:cubicBezTo>
                  <a:cubicBezTo>
                    <a:pt x="313" y="48"/>
                    <a:pt x="313" y="48"/>
                    <a:pt x="313" y="48"/>
                  </a:cubicBezTo>
                  <a:cubicBezTo>
                    <a:pt x="347" y="51"/>
                    <a:pt x="386" y="55"/>
                    <a:pt x="420" y="62"/>
                  </a:cubicBezTo>
                  <a:cubicBezTo>
                    <a:pt x="420" y="62"/>
                    <a:pt x="420" y="62"/>
                    <a:pt x="420" y="62"/>
                  </a:cubicBezTo>
                  <a:cubicBezTo>
                    <a:pt x="437" y="66"/>
                    <a:pt x="452" y="70"/>
                    <a:pt x="465" y="75"/>
                  </a:cubicBezTo>
                  <a:cubicBezTo>
                    <a:pt x="464" y="75"/>
                    <a:pt x="464" y="75"/>
                    <a:pt x="464" y="75"/>
                  </a:cubicBezTo>
                  <a:cubicBezTo>
                    <a:pt x="471" y="77"/>
                    <a:pt x="477" y="80"/>
                    <a:pt x="482" y="83"/>
                  </a:cubicBezTo>
                  <a:cubicBezTo>
                    <a:pt x="486" y="85"/>
                    <a:pt x="490" y="88"/>
                    <a:pt x="494" y="92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501" y="84"/>
                    <a:pt x="501" y="84"/>
                    <a:pt x="501" y="84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501" y="84"/>
                    <a:pt x="501" y="84"/>
                    <a:pt x="501" y="84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496" y="90"/>
                    <a:pt x="496" y="90"/>
                    <a:pt x="496" y="90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496" y="90"/>
                    <a:pt x="496" y="90"/>
                    <a:pt x="496" y="90"/>
                  </a:cubicBezTo>
                  <a:cubicBezTo>
                    <a:pt x="494" y="92"/>
                    <a:pt x="494" y="92"/>
                    <a:pt x="494" y="92"/>
                  </a:cubicBezTo>
                  <a:cubicBezTo>
                    <a:pt x="494" y="92"/>
                    <a:pt x="494" y="92"/>
                    <a:pt x="495" y="93"/>
                  </a:cubicBezTo>
                  <a:cubicBezTo>
                    <a:pt x="505" y="103"/>
                    <a:pt x="505" y="103"/>
                    <a:pt x="505" y="103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8"/>
                    <a:pt x="519" y="98"/>
                    <a:pt x="519" y="98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8"/>
                    <a:pt x="519" y="98"/>
                    <a:pt x="519" y="98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8"/>
                    <a:pt x="519" y="98"/>
                    <a:pt x="519" y="98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8"/>
                    <a:pt x="519" y="98"/>
                    <a:pt x="519" y="98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519" y="99"/>
                    <a:pt x="519" y="99"/>
                    <a:pt x="519" y="99"/>
                  </a:cubicBezTo>
                  <a:cubicBezTo>
                    <a:pt x="641" y="100"/>
                    <a:pt x="641" y="100"/>
                    <a:pt x="641" y="100"/>
                  </a:cubicBezTo>
                  <a:cubicBezTo>
                    <a:pt x="641" y="100"/>
                    <a:pt x="641" y="100"/>
                    <a:pt x="641" y="100"/>
                  </a:cubicBezTo>
                  <a:cubicBezTo>
                    <a:pt x="642" y="100"/>
                    <a:pt x="642" y="100"/>
                    <a:pt x="642" y="100"/>
                  </a:cubicBezTo>
                  <a:cubicBezTo>
                    <a:pt x="656" y="104"/>
                    <a:pt x="656" y="104"/>
                    <a:pt x="656" y="104"/>
                  </a:cubicBezTo>
                  <a:cubicBezTo>
                    <a:pt x="666" y="93"/>
                    <a:pt x="666" y="93"/>
                    <a:pt x="666" y="93"/>
                  </a:cubicBezTo>
                  <a:cubicBezTo>
                    <a:pt x="649" y="77"/>
                    <a:pt x="649" y="77"/>
                    <a:pt x="649" y="77"/>
                  </a:cubicBezTo>
                  <a:cubicBezTo>
                    <a:pt x="665" y="94"/>
                    <a:pt x="665" y="94"/>
                    <a:pt x="665" y="94"/>
                  </a:cubicBezTo>
                  <a:cubicBezTo>
                    <a:pt x="669" y="90"/>
                    <a:pt x="673" y="87"/>
                    <a:pt x="678" y="85"/>
                  </a:cubicBezTo>
                  <a:cubicBezTo>
                    <a:pt x="683" y="82"/>
                    <a:pt x="688" y="79"/>
                    <a:pt x="695" y="77"/>
                  </a:cubicBezTo>
                  <a:cubicBezTo>
                    <a:pt x="695" y="77"/>
                    <a:pt x="695" y="77"/>
                    <a:pt x="695" y="77"/>
                  </a:cubicBezTo>
                  <a:cubicBezTo>
                    <a:pt x="708" y="72"/>
                    <a:pt x="723" y="68"/>
                    <a:pt x="740" y="65"/>
                  </a:cubicBezTo>
                  <a:cubicBezTo>
                    <a:pt x="740" y="65"/>
                    <a:pt x="740" y="65"/>
                    <a:pt x="740" y="65"/>
                  </a:cubicBezTo>
                  <a:cubicBezTo>
                    <a:pt x="773" y="58"/>
                    <a:pt x="812" y="54"/>
                    <a:pt x="847" y="51"/>
                  </a:cubicBezTo>
                  <a:cubicBezTo>
                    <a:pt x="847" y="51"/>
                    <a:pt x="847" y="51"/>
                    <a:pt x="847" y="51"/>
                  </a:cubicBezTo>
                  <a:cubicBezTo>
                    <a:pt x="852" y="51"/>
                    <a:pt x="857" y="51"/>
                    <a:pt x="863" y="51"/>
                  </a:cubicBezTo>
                  <a:cubicBezTo>
                    <a:pt x="864" y="51"/>
                    <a:pt x="864" y="51"/>
                    <a:pt x="865" y="51"/>
                  </a:cubicBezTo>
                  <a:cubicBezTo>
                    <a:pt x="865" y="51"/>
                    <a:pt x="865" y="51"/>
                    <a:pt x="865" y="51"/>
                  </a:cubicBezTo>
                  <a:cubicBezTo>
                    <a:pt x="883" y="51"/>
                    <a:pt x="902" y="53"/>
                    <a:pt x="920" y="55"/>
                  </a:cubicBezTo>
                  <a:cubicBezTo>
                    <a:pt x="939" y="58"/>
                    <a:pt x="958" y="61"/>
                    <a:pt x="974" y="65"/>
                  </a:cubicBezTo>
                  <a:cubicBezTo>
                    <a:pt x="974" y="65"/>
                    <a:pt x="974" y="65"/>
                    <a:pt x="974" y="65"/>
                  </a:cubicBezTo>
                  <a:cubicBezTo>
                    <a:pt x="990" y="68"/>
                    <a:pt x="1004" y="72"/>
                    <a:pt x="1014" y="74"/>
                  </a:cubicBezTo>
                  <a:cubicBezTo>
                    <a:pt x="1019" y="75"/>
                    <a:pt x="1023" y="77"/>
                    <a:pt x="1026" y="77"/>
                  </a:cubicBezTo>
                  <a:cubicBezTo>
                    <a:pt x="1027" y="78"/>
                    <a:pt x="1029" y="78"/>
                    <a:pt x="1029" y="7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33" y="68"/>
                    <a:pt x="1033" y="68"/>
                    <a:pt x="1033" y="6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33" y="68"/>
                    <a:pt x="1033" y="68"/>
                    <a:pt x="1033" y="6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30" y="78"/>
                    <a:pt x="1030" y="78"/>
                    <a:pt x="1030" y="78"/>
                  </a:cubicBezTo>
                  <a:cubicBezTo>
                    <a:pt x="1040" y="81"/>
                    <a:pt x="1040" y="81"/>
                    <a:pt x="1040" y="81"/>
                  </a:cubicBezTo>
                  <a:cubicBezTo>
                    <a:pt x="1044" y="81"/>
                    <a:pt x="1044" y="81"/>
                    <a:pt x="1044" y="81"/>
                  </a:cubicBezTo>
                  <a:cubicBezTo>
                    <a:pt x="1045" y="81"/>
                    <a:pt x="1045" y="81"/>
                    <a:pt x="1045" y="81"/>
                  </a:cubicBezTo>
                  <a:cubicBezTo>
                    <a:pt x="1045" y="81"/>
                    <a:pt x="1046" y="81"/>
                    <a:pt x="1046" y="81"/>
                  </a:cubicBezTo>
                  <a:cubicBezTo>
                    <a:pt x="1046" y="81"/>
                    <a:pt x="1046" y="81"/>
                    <a:pt x="1046" y="81"/>
                  </a:cubicBezTo>
                  <a:cubicBezTo>
                    <a:pt x="1110" y="94"/>
                    <a:pt x="1110" y="94"/>
                    <a:pt x="1110" y="94"/>
                  </a:cubicBezTo>
                  <a:cubicBezTo>
                    <a:pt x="1110" y="94"/>
                    <a:pt x="1110" y="94"/>
                    <a:pt x="1110" y="94"/>
                  </a:cubicBezTo>
                  <a:lnTo>
                    <a:pt x="1115" y="72"/>
                  </a:lnTo>
                  <a:close/>
                  <a:moveTo>
                    <a:pt x="493" y="188"/>
                  </a:moveTo>
                  <a:cubicBezTo>
                    <a:pt x="470" y="181"/>
                    <a:pt x="470" y="181"/>
                    <a:pt x="470" y="181"/>
                  </a:cubicBezTo>
                  <a:cubicBezTo>
                    <a:pt x="470" y="182"/>
                    <a:pt x="469" y="184"/>
                    <a:pt x="468" y="187"/>
                  </a:cubicBezTo>
                  <a:cubicBezTo>
                    <a:pt x="467" y="190"/>
                    <a:pt x="465" y="194"/>
                    <a:pt x="464" y="197"/>
                  </a:cubicBezTo>
                  <a:cubicBezTo>
                    <a:pt x="464" y="198"/>
                    <a:pt x="464" y="198"/>
                    <a:pt x="464" y="198"/>
                  </a:cubicBezTo>
                  <a:cubicBezTo>
                    <a:pt x="464" y="198"/>
                    <a:pt x="464" y="198"/>
                    <a:pt x="464" y="198"/>
                  </a:cubicBezTo>
                  <a:cubicBezTo>
                    <a:pt x="460" y="205"/>
                    <a:pt x="455" y="215"/>
                    <a:pt x="450" y="225"/>
                  </a:cubicBezTo>
                  <a:cubicBezTo>
                    <a:pt x="450" y="225"/>
                    <a:pt x="450" y="225"/>
                    <a:pt x="450" y="225"/>
                  </a:cubicBezTo>
                  <a:cubicBezTo>
                    <a:pt x="439" y="246"/>
                    <a:pt x="426" y="268"/>
                    <a:pt x="415" y="285"/>
                  </a:cubicBezTo>
                  <a:cubicBezTo>
                    <a:pt x="415" y="285"/>
                    <a:pt x="415" y="285"/>
                    <a:pt x="415" y="285"/>
                  </a:cubicBezTo>
                  <a:cubicBezTo>
                    <a:pt x="415" y="285"/>
                    <a:pt x="415" y="285"/>
                    <a:pt x="415" y="285"/>
                  </a:cubicBezTo>
                  <a:cubicBezTo>
                    <a:pt x="411" y="291"/>
                    <a:pt x="407" y="296"/>
                    <a:pt x="404" y="300"/>
                  </a:cubicBezTo>
                  <a:cubicBezTo>
                    <a:pt x="403" y="302"/>
                    <a:pt x="401" y="304"/>
                    <a:pt x="400" y="305"/>
                  </a:cubicBezTo>
                  <a:cubicBezTo>
                    <a:pt x="399" y="307"/>
                    <a:pt x="398" y="308"/>
                    <a:pt x="397" y="308"/>
                  </a:cubicBezTo>
                  <a:cubicBezTo>
                    <a:pt x="397" y="308"/>
                    <a:pt x="397" y="308"/>
                    <a:pt x="397" y="308"/>
                  </a:cubicBezTo>
                  <a:cubicBezTo>
                    <a:pt x="397" y="309"/>
                    <a:pt x="397" y="309"/>
                    <a:pt x="397" y="309"/>
                  </a:cubicBezTo>
                  <a:cubicBezTo>
                    <a:pt x="390" y="316"/>
                    <a:pt x="378" y="324"/>
                    <a:pt x="361" y="329"/>
                  </a:cubicBezTo>
                  <a:cubicBezTo>
                    <a:pt x="344" y="335"/>
                    <a:pt x="323" y="339"/>
                    <a:pt x="297" y="339"/>
                  </a:cubicBezTo>
                  <a:cubicBezTo>
                    <a:pt x="296" y="339"/>
                    <a:pt x="296" y="339"/>
                    <a:pt x="295" y="339"/>
                  </a:cubicBezTo>
                  <a:cubicBezTo>
                    <a:pt x="295" y="339"/>
                    <a:pt x="295" y="339"/>
                    <a:pt x="295" y="339"/>
                  </a:cubicBezTo>
                  <a:cubicBezTo>
                    <a:pt x="275" y="339"/>
                    <a:pt x="252" y="337"/>
                    <a:pt x="232" y="333"/>
                  </a:cubicBezTo>
                  <a:cubicBezTo>
                    <a:pt x="232" y="333"/>
                    <a:pt x="232" y="333"/>
                    <a:pt x="232" y="333"/>
                  </a:cubicBezTo>
                  <a:cubicBezTo>
                    <a:pt x="222" y="331"/>
                    <a:pt x="213" y="329"/>
                    <a:pt x="205" y="326"/>
                  </a:cubicBezTo>
                  <a:cubicBezTo>
                    <a:pt x="196" y="324"/>
                    <a:pt x="190" y="321"/>
                    <a:pt x="185" y="319"/>
                  </a:cubicBezTo>
                  <a:cubicBezTo>
                    <a:pt x="185" y="319"/>
                    <a:pt x="185" y="319"/>
                    <a:pt x="185" y="319"/>
                  </a:cubicBezTo>
                  <a:cubicBezTo>
                    <a:pt x="185" y="319"/>
                    <a:pt x="185" y="319"/>
                    <a:pt x="185" y="319"/>
                  </a:cubicBezTo>
                  <a:cubicBezTo>
                    <a:pt x="183" y="317"/>
                    <a:pt x="181" y="316"/>
                    <a:pt x="180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9" y="315"/>
                    <a:pt x="179" y="315"/>
                    <a:pt x="179" y="315"/>
                  </a:cubicBezTo>
                  <a:cubicBezTo>
                    <a:pt x="174" y="320"/>
                    <a:pt x="174" y="320"/>
                    <a:pt x="174" y="320"/>
                  </a:cubicBezTo>
                  <a:cubicBezTo>
                    <a:pt x="180" y="316"/>
                    <a:pt x="180" y="316"/>
                    <a:pt x="180" y="316"/>
                  </a:cubicBezTo>
                  <a:cubicBezTo>
                    <a:pt x="180" y="315"/>
                    <a:pt x="179" y="315"/>
                    <a:pt x="179" y="315"/>
                  </a:cubicBezTo>
                  <a:cubicBezTo>
                    <a:pt x="174" y="320"/>
                    <a:pt x="174" y="320"/>
                    <a:pt x="174" y="320"/>
                  </a:cubicBezTo>
                  <a:cubicBezTo>
                    <a:pt x="180" y="316"/>
                    <a:pt x="180" y="316"/>
                    <a:pt x="180" y="316"/>
                  </a:cubicBezTo>
                  <a:cubicBezTo>
                    <a:pt x="166" y="327"/>
                    <a:pt x="166" y="327"/>
                    <a:pt x="166" y="327"/>
                  </a:cubicBezTo>
                  <a:cubicBezTo>
                    <a:pt x="182" y="318"/>
                    <a:pt x="182" y="318"/>
                    <a:pt x="182" y="318"/>
                  </a:cubicBezTo>
                  <a:cubicBezTo>
                    <a:pt x="181" y="317"/>
                    <a:pt x="180" y="316"/>
                    <a:pt x="180" y="316"/>
                  </a:cubicBezTo>
                  <a:cubicBezTo>
                    <a:pt x="166" y="327"/>
                    <a:pt x="166" y="327"/>
                    <a:pt x="166" y="327"/>
                  </a:cubicBezTo>
                  <a:cubicBezTo>
                    <a:pt x="182" y="318"/>
                    <a:pt x="182" y="318"/>
                    <a:pt x="182" y="318"/>
                  </a:cubicBezTo>
                  <a:cubicBezTo>
                    <a:pt x="181" y="318"/>
                    <a:pt x="181" y="318"/>
                    <a:pt x="181" y="318"/>
                  </a:cubicBezTo>
                  <a:cubicBezTo>
                    <a:pt x="181" y="317"/>
                    <a:pt x="181" y="317"/>
                    <a:pt x="181" y="317"/>
                  </a:cubicBezTo>
                  <a:cubicBezTo>
                    <a:pt x="174" y="321"/>
                    <a:pt x="174" y="321"/>
                    <a:pt x="174" y="321"/>
                  </a:cubicBezTo>
                  <a:cubicBezTo>
                    <a:pt x="181" y="317"/>
                    <a:pt x="181" y="317"/>
                    <a:pt x="181" y="317"/>
                  </a:cubicBezTo>
                  <a:cubicBezTo>
                    <a:pt x="181" y="317"/>
                    <a:pt x="181" y="317"/>
                    <a:pt x="181" y="317"/>
                  </a:cubicBezTo>
                  <a:cubicBezTo>
                    <a:pt x="174" y="321"/>
                    <a:pt x="174" y="321"/>
                    <a:pt x="174" y="321"/>
                  </a:cubicBezTo>
                  <a:cubicBezTo>
                    <a:pt x="181" y="317"/>
                    <a:pt x="181" y="317"/>
                    <a:pt x="181" y="317"/>
                  </a:cubicBezTo>
                  <a:cubicBezTo>
                    <a:pt x="181" y="317"/>
                    <a:pt x="181" y="316"/>
                    <a:pt x="180" y="315"/>
                  </a:cubicBezTo>
                  <a:cubicBezTo>
                    <a:pt x="179" y="314"/>
                    <a:pt x="179" y="312"/>
                    <a:pt x="178" y="310"/>
                  </a:cubicBezTo>
                  <a:cubicBezTo>
                    <a:pt x="178" y="310"/>
                    <a:pt x="178" y="310"/>
                    <a:pt x="178" y="310"/>
                  </a:cubicBezTo>
                  <a:cubicBezTo>
                    <a:pt x="178" y="310"/>
                    <a:pt x="178" y="310"/>
                    <a:pt x="178" y="310"/>
                  </a:cubicBezTo>
                  <a:cubicBezTo>
                    <a:pt x="176" y="306"/>
                    <a:pt x="174" y="300"/>
                    <a:pt x="171" y="293"/>
                  </a:cubicBezTo>
                  <a:cubicBezTo>
                    <a:pt x="171" y="292"/>
                    <a:pt x="171" y="292"/>
                    <a:pt x="171" y="292"/>
                  </a:cubicBezTo>
                  <a:cubicBezTo>
                    <a:pt x="171" y="292"/>
                    <a:pt x="171" y="292"/>
                    <a:pt x="171" y="292"/>
                  </a:cubicBezTo>
                  <a:cubicBezTo>
                    <a:pt x="167" y="278"/>
                    <a:pt x="161" y="260"/>
                    <a:pt x="156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1" y="223"/>
                    <a:pt x="146" y="203"/>
                    <a:pt x="142" y="186"/>
                  </a:cubicBezTo>
                  <a:cubicBezTo>
                    <a:pt x="138" y="169"/>
                    <a:pt x="134" y="153"/>
                    <a:pt x="133" y="144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39"/>
                    <a:pt x="132" y="137"/>
                  </a:cubicBezTo>
                  <a:cubicBezTo>
                    <a:pt x="132" y="137"/>
                    <a:pt x="132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15" y="136"/>
                    <a:pt x="115" y="136"/>
                    <a:pt x="115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15" y="136"/>
                    <a:pt x="115" y="136"/>
                    <a:pt x="115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32" y="137"/>
                    <a:pt x="132" y="137"/>
                    <a:pt x="132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2" y="138"/>
                    <a:pt x="132" y="138"/>
                    <a:pt x="132" y="137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2" y="140"/>
                    <a:pt x="132" y="139"/>
                    <a:pt x="132" y="139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12" y="113"/>
                    <a:pt x="112" y="113"/>
                    <a:pt x="112" y="113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17" y="115"/>
                    <a:pt x="115" y="114"/>
                    <a:pt x="112" y="113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0"/>
                    <a:pt x="123" y="118"/>
                    <a:pt x="119" y="116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9" y="126"/>
                    <a:pt x="129" y="124"/>
                    <a:pt x="127" y="122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1" y="131"/>
                    <a:pt x="131" y="131"/>
                    <a:pt x="131" y="131"/>
                  </a:cubicBezTo>
                  <a:cubicBezTo>
                    <a:pt x="131" y="130"/>
                    <a:pt x="131" y="129"/>
                    <a:pt x="130" y="127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1" y="131"/>
                    <a:pt x="131" y="131"/>
                    <a:pt x="131" y="131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2" y="134"/>
                    <a:pt x="132" y="134"/>
                    <a:pt x="132" y="134"/>
                  </a:cubicBezTo>
                  <a:cubicBezTo>
                    <a:pt x="132" y="134"/>
                    <a:pt x="132" y="133"/>
                    <a:pt x="131" y="131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2" y="134"/>
                    <a:pt x="132" y="134"/>
                    <a:pt x="132" y="134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6"/>
                    <a:pt x="132" y="135"/>
                    <a:pt x="132" y="134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32" y="138"/>
                    <a:pt x="132" y="137"/>
                    <a:pt x="132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39"/>
                    <a:pt x="132" y="139"/>
                    <a:pt x="132" y="138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22" y="138"/>
                    <a:pt x="122" y="138"/>
                    <a:pt x="122" y="138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1" y="141"/>
                    <a:pt x="131" y="141"/>
                    <a:pt x="132" y="140"/>
                  </a:cubicBezTo>
                  <a:cubicBezTo>
                    <a:pt x="122" y="138"/>
                    <a:pt x="122" y="138"/>
                    <a:pt x="122" y="138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0"/>
                    <a:pt x="133" y="139"/>
                    <a:pt x="134" y="137"/>
                  </a:cubicBezTo>
                  <a:cubicBezTo>
                    <a:pt x="135" y="136"/>
                    <a:pt x="136" y="134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9" y="131"/>
                    <a:pt x="141" y="129"/>
                    <a:pt x="143" y="127"/>
                  </a:cubicBezTo>
                  <a:cubicBezTo>
                    <a:pt x="146" y="124"/>
                    <a:pt x="150" y="120"/>
                    <a:pt x="153" y="118"/>
                  </a:cubicBezTo>
                  <a:cubicBezTo>
                    <a:pt x="154" y="116"/>
                    <a:pt x="156" y="115"/>
                    <a:pt x="156" y="115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16"/>
                    <a:pt x="155" y="116"/>
                    <a:pt x="155" y="115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51" y="117"/>
                    <a:pt x="152" y="117"/>
                    <a:pt x="153" y="116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9" y="118"/>
                    <a:pt x="151" y="117"/>
                    <a:pt x="152" y="117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50" y="117"/>
                    <a:pt x="150" y="117"/>
                    <a:pt x="150" y="117"/>
                  </a:cubicBezTo>
                  <a:cubicBezTo>
                    <a:pt x="152" y="117"/>
                    <a:pt x="154" y="116"/>
                    <a:pt x="156" y="116"/>
                  </a:cubicBezTo>
                  <a:cubicBezTo>
                    <a:pt x="156" y="116"/>
                    <a:pt x="156" y="116"/>
                    <a:pt x="156" y="116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6" y="114"/>
                    <a:pt x="180" y="111"/>
                    <a:pt x="195" y="107"/>
                  </a:cubicBezTo>
                  <a:cubicBezTo>
                    <a:pt x="195" y="107"/>
                    <a:pt x="195" y="107"/>
                    <a:pt x="195" y="107"/>
                  </a:cubicBezTo>
                  <a:cubicBezTo>
                    <a:pt x="210" y="104"/>
                    <a:pt x="227" y="102"/>
                    <a:pt x="244" y="99"/>
                  </a:cubicBezTo>
                  <a:cubicBezTo>
                    <a:pt x="261" y="97"/>
                    <a:pt x="278" y="96"/>
                    <a:pt x="292" y="96"/>
                  </a:cubicBezTo>
                  <a:cubicBezTo>
                    <a:pt x="293" y="96"/>
                    <a:pt x="293" y="96"/>
                    <a:pt x="294" y="96"/>
                  </a:cubicBezTo>
                  <a:cubicBezTo>
                    <a:pt x="294" y="96"/>
                    <a:pt x="294" y="96"/>
                    <a:pt x="294" y="96"/>
                  </a:cubicBezTo>
                  <a:cubicBezTo>
                    <a:pt x="295" y="96"/>
                    <a:pt x="295" y="96"/>
                    <a:pt x="295" y="96"/>
                  </a:cubicBezTo>
                  <a:cubicBezTo>
                    <a:pt x="294" y="72"/>
                    <a:pt x="294" y="72"/>
                    <a:pt x="294" y="72"/>
                  </a:cubicBezTo>
                  <a:cubicBezTo>
                    <a:pt x="294" y="96"/>
                    <a:pt x="294" y="96"/>
                    <a:pt x="294" y="96"/>
                  </a:cubicBezTo>
                  <a:cubicBezTo>
                    <a:pt x="299" y="96"/>
                    <a:pt x="304" y="96"/>
                    <a:pt x="308" y="96"/>
                  </a:cubicBezTo>
                  <a:cubicBezTo>
                    <a:pt x="308" y="96"/>
                    <a:pt x="308" y="96"/>
                    <a:pt x="308" y="96"/>
                  </a:cubicBezTo>
                  <a:cubicBezTo>
                    <a:pt x="308" y="96"/>
                    <a:pt x="308" y="96"/>
                    <a:pt x="308" y="96"/>
                  </a:cubicBezTo>
                  <a:cubicBezTo>
                    <a:pt x="333" y="99"/>
                    <a:pt x="361" y="102"/>
                    <a:pt x="386" y="106"/>
                  </a:cubicBezTo>
                  <a:cubicBezTo>
                    <a:pt x="386" y="106"/>
                    <a:pt x="386" y="106"/>
                    <a:pt x="386" y="106"/>
                  </a:cubicBezTo>
                  <a:cubicBezTo>
                    <a:pt x="398" y="108"/>
                    <a:pt x="410" y="110"/>
                    <a:pt x="421" y="113"/>
                  </a:cubicBezTo>
                  <a:cubicBezTo>
                    <a:pt x="431" y="115"/>
                    <a:pt x="440" y="118"/>
                    <a:pt x="447" y="121"/>
                  </a:cubicBezTo>
                  <a:cubicBezTo>
                    <a:pt x="447" y="121"/>
                    <a:pt x="447" y="121"/>
                    <a:pt x="447" y="121"/>
                  </a:cubicBezTo>
                  <a:cubicBezTo>
                    <a:pt x="447" y="121"/>
                    <a:pt x="447" y="121"/>
                    <a:pt x="447" y="121"/>
                  </a:cubicBezTo>
                  <a:cubicBezTo>
                    <a:pt x="452" y="122"/>
                    <a:pt x="455" y="124"/>
                    <a:pt x="457" y="125"/>
                  </a:cubicBezTo>
                  <a:cubicBezTo>
                    <a:pt x="459" y="126"/>
                    <a:pt x="459" y="126"/>
                    <a:pt x="460" y="127"/>
                  </a:cubicBezTo>
                  <a:cubicBezTo>
                    <a:pt x="460" y="127"/>
                    <a:pt x="460" y="127"/>
                    <a:pt x="460" y="127"/>
                  </a:cubicBezTo>
                  <a:cubicBezTo>
                    <a:pt x="464" y="121"/>
                    <a:pt x="464" y="121"/>
                    <a:pt x="464" y="121"/>
                  </a:cubicBezTo>
                  <a:cubicBezTo>
                    <a:pt x="459" y="126"/>
                    <a:pt x="459" y="126"/>
                    <a:pt x="459" y="126"/>
                  </a:cubicBezTo>
                  <a:cubicBezTo>
                    <a:pt x="460" y="127"/>
                    <a:pt x="460" y="127"/>
                    <a:pt x="460" y="127"/>
                  </a:cubicBezTo>
                  <a:cubicBezTo>
                    <a:pt x="464" y="121"/>
                    <a:pt x="464" y="121"/>
                    <a:pt x="464" y="121"/>
                  </a:cubicBezTo>
                  <a:cubicBezTo>
                    <a:pt x="459" y="126"/>
                    <a:pt x="459" y="126"/>
                    <a:pt x="459" y="126"/>
                  </a:cubicBezTo>
                  <a:cubicBezTo>
                    <a:pt x="470" y="114"/>
                    <a:pt x="470" y="114"/>
                    <a:pt x="470" y="114"/>
                  </a:cubicBezTo>
                  <a:cubicBezTo>
                    <a:pt x="458" y="125"/>
                    <a:pt x="458" y="125"/>
                    <a:pt x="458" y="125"/>
                  </a:cubicBezTo>
                  <a:cubicBezTo>
                    <a:pt x="459" y="126"/>
                    <a:pt x="459" y="126"/>
                    <a:pt x="459" y="126"/>
                  </a:cubicBezTo>
                  <a:cubicBezTo>
                    <a:pt x="470" y="114"/>
                    <a:pt x="470" y="114"/>
                    <a:pt x="470" y="114"/>
                  </a:cubicBezTo>
                  <a:cubicBezTo>
                    <a:pt x="458" y="125"/>
                    <a:pt x="458" y="125"/>
                    <a:pt x="458" y="125"/>
                  </a:cubicBezTo>
                  <a:cubicBezTo>
                    <a:pt x="458" y="126"/>
                    <a:pt x="458" y="126"/>
                    <a:pt x="458" y="126"/>
                  </a:cubicBezTo>
                  <a:cubicBezTo>
                    <a:pt x="459" y="126"/>
                    <a:pt x="459" y="126"/>
                    <a:pt x="459" y="126"/>
                  </a:cubicBezTo>
                  <a:cubicBezTo>
                    <a:pt x="460" y="127"/>
                    <a:pt x="461" y="129"/>
                    <a:pt x="463" y="132"/>
                  </a:cubicBezTo>
                  <a:cubicBezTo>
                    <a:pt x="465" y="135"/>
                    <a:pt x="466" y="138"/>
                    <a:pt x="468" y="142"/>
                  </a:cubicBezTo>
                  <a:cubicBezTo>
                    <a:pt x="468" y="143"/>
                    <a:pt x="468" y="143"/>
                    <a:pt x="468" y="143"/>
                  </a:cubicBezTo>
                  <a:cubicBezTo>
                    <a:pt x="468" y="143"/>
                    <a:pt x="468" y="143"/>
                    <a:pt x="468" y="143"/>
                  </a:cubicBezTo>
                  <a:cubicBezTo>
                    <a:pt x="470" y="151"/>
                    <a:pt x="472" y="161"/>
                    <a:pt x="472" y="169"/>
                  </a:cubicBezTo>
                  <a:cubicBezTo>
                    <a:pt x="472" y="169"/>
                    <a:pt x="472" y="169"/>
                    <a:pt x="472" y="169"/>
                  </a:cubicBezTo>
                  <a:cubicBezTo>
                    <a:pt x="472" y="169"/>
                    <a:pt x="472" y="169"/>
                    <a:pt x="472" y="169"/>
                  </a:cubicBezTo>
                  <a:cubicBezTo>
                    <a:pt x="472" y="169"/>
                    <a:pt x="472" y="169"/>
                    <a:pt x="472" y="169"/>
                  </a:cubicBezTo>
                  <a:cubicBezTo>
                    <a:pt x="472" y="172"/>
                    <a:pt x="472" y="175"/>
                    <a:pt x="471" y="177"/>
                  </a:cubicBezTo>
                  <a:cubicBezTo>
                    <a:pt x="471" y="179"/>
                    <a:pt x="471" y="180"/>
                    <a:pt x="471" y="181"/>
                  </a:cubicBezTo>
                  <a:cubicBezTo>
                    <a:pt x="470" y="181"/>
                    <a:pt x="470" y="181"/>
                    <a:pt x="470" y="181"/>
                  </a:cubicBezTo>
                  <a:cubicBezTo>
                    <a:pt x="470" y="181"/>
                    <a:pt x="470" y="181"/>
                    <a:pt x="470" y="181"/>
                  </a:cubicBezTo>
                  <a:cubicBezTo>
                    <a:pt x="493" y="188"/>
                    <a:pt x="493" y="188"/>
                    <a:pt x="493" y="188"/>
                  </a:cubicBezTo>
                  <a:cubicBezTo>
                    <a:pt x="515" y="196"/>
                    <a:pt x="515" y="196"/>
                    <a:pt x="515" y="196"/>
                  </a:cubicBezTo>
                  <a:cubicBezTo>
                    <a:pt x="516" y="192"/>
                    <a:pt x="517" y="188"/>
                    <a:pt x="517" y="183"/>
                  </a:cubicBezTo>
                  <a:cubicBezTo>
                    <a:pt x="518" y="179"/>
                    <a:pt x="518" y="174"/>
                    <a:pt x="518" y="170"/>
                  </a:cubicBezTo>
                  <a:cubicBezTo>
                    <a:pt x="518" y="170"/>
                    <a:pt x="518" y="170"/>
                    <a:pt x="518" y="170"/>
                  </a:cubicBezTo>
                  <a:cubicBezTo>
                    <a:pt x="518" y="169"/>
                    <a:pt x="518" y="169"/>
                    <a:pt x="518" y="169"/>
                  </a:cubicBezTo>
                  <a:cubicBezTo>
                    <a:pt x="518" y="156"/>
                    <a:pt x="516" y="142"/>
                    <a:pt x="512" y="128"/>
                  </a:cubicBezTo>
                  <a:cubicBezTo>
                    <a:pt x="512" y="128"/>
                    <a:pt x="512" y="128"/>
                    <a:pt x="512" y="128"/>
                  </a:cubicBezTo>
                  <a:cubicBezTo>
                    <a:pt x="510" y="121"/>
                    <a:pt x="507" y="115"/>
                    <a:pt x="504" y="109"/>
                  </a:cubicBezTo>
                  <a:cubicBezTo>
                    <a:pt x="500" y="103"/>
                    <a:pt x="497" y="98"/>
                    <a:pt x="492" y="93"/>
                  </a:cubicBezTo>
                  <a:cubicBezTo>
                    <a:pt x="476" y="110"/>
                    <a:pt x="476" y="110"/>
                    <a:pt x="476" y="110"/>
                  </a:cubicBezTo>
                  <a:cubicBezTo>
                    <a:pt x="493" y="94"/>
                    <a:pt x="493" y="94"/>
                    <a:pt x="493" y="94"/>
                  </a:cubicBezTo>
                  <a:cubicBezTo>
                    <a:pt x="492" y="93"/>
                    <a:pt x="491" y="92"/>
                    <a:pt x="490" y="91"/>
                  </a:cubicBezTo>
                  <a:cubicBezTo>
                    <a:pt x="488" y="90"/>
                    <a:pt x="486" y="88"/>
                    <a:pt x="485" y="87"/>
                  </a:cubicBezTo>
                  <a:cubicBezTo>
                    <a:pt x="482" y="85"/>
                    <a:pt x="479" y="84"/>
                    <a:pt x="475" y="82"/>
                  </a:cubicBezTo>
                  <a:cubicBezTo>
                    <a:pt x="472" y="80"/>
                    <a:pt x="468" y="79"/>
                    <a:pt x="464" y="77"/>
                  </a:cubicBezTo>
                  <a:cubicBezTo>
                    <a:pt x="456" y="99"/>
                    <a:pt x="456" y="99"/>
                    <a:pt x="456" y="99"/>
                  </a:cubicBezTo>
                  <a:cubicBezTo>
                    <a:pt x="464" y="77"/>
                    <a:pt x="464" y="77"/>
                    <a:pt x="464" y="77"/>
                  </a:cubicBezTo>
                  <a:cubicBezTo>
                    <a:pt x="454" y="73"/>
                    <a:pt x="443" y="70"/>
                    <a:pt x="432" y="67"/>
                  </a:cubicBezTo>
                  <a:cubicBezTo>
                    <a:pt x="420" y="65"/>
                    <a:pt x="407" y="62"/>
                    <a:pt x="393" y="60"/>
                  </a:cubicBezTo>
                  <a:cubicBezTo>
                    <a:pt x="393" y="60"/>
                    <a:pt x="393" y="60"/>
                    <a:pt x="393" y="60"/>
                  </a:cubicBezTo>
                  <a:cubicBezTo>
                    <a:pt x="367" y="55"/>
                    <a:pt x="338" y="52"/>
                    <a:pt x="312" y="50"/>
                  </a:cubicBezTo>
                  <a:cubicBezTo>
                    <a:pt x="310" y="73"/>
                    <a:pt x="310" y="73"/>
                    <a:pt x="310" y="73"/>
                  </a:cubicBezTo>
                  <a:cubicBezTo>
                    <a:pt x="313" y="50"/>
                    <a:pt x="313" y="50"/>
                    <a:pt x="313" y="50"/>
                  </a:cubicBezTo>
                  <a:cubicBezTo>
                    <a:pt x="307" y="49"/>
                    <a:pt x="301" y="49"/>
                    <a:pt x="294" y="49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3" y="49"/>
                    <a:pt x="293" y="49"/>
                    <a:pt x="293" y="49"/>
                  </a:cubicBezTo>
                  <a:cubicBezTo>
                    <a:pt x="294" y="72"/>
                    <a:pt x="294" y="72"/>
                    <a:pt x="294" y="72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4" y="49"/>
                    <a:pt x="293" y="49"/>
                    <a:pt x="292" y="49"/>
                  </a:cubicBezTo>
                  <a:cubicBezTo>
                    <a:pt x="275" y="49"/>
                    <a:pt x="257" y="51"/>
                    <a:pt x="238" y="53"/>
                  </a:cubicBezTo>
                  <a:cubicBezTo>
                    <a:pt x="220" y="55"/>
                    <a:pt x="202" y="59"/>
                    <a:pt x="186" y="62"/>
                  </a:cubicBezTo>
                  <a:cubicBezTo>
                    <a:pt x="186" y="62"/>
                    <a:pt x="186" y="62"/>
                    <a:pt x="186" y="62"/>
                  </a:cubicBezTo>
                  <a:cubicBezTo>
                    <a:pt x="170" y="65"/>
                    <a:pt x="156" y="68"/>
                    <a:pt x="146" y="71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3" y="71"/>
                    <a:pt x="141" y="72"/>
                    <a:pt x="139" y="72"/>
                  </a:cubicBezTo>
                  <a:cubicBezTo>
                    <a:pt x="138" y="73"/>
                    <a:pt x="138" y="73"/>
                    <a:pt x="138" y="73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9" y="72"/>
                    <a:pt x="138" y="72"/>
                    <a:pt x="137" y="73"/>
                  </a:cubicBezTo>
                  <a:cubicBezTo>
                    <a:pt x="143" y="91"/>
                    <a:pt x="143" y="91"/>
                    <a:pt x="143" y="91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7" y="73"/>
                    <a:pt x="136" y="73"/>
                    <a:pt x="136" y="73"/>
                  </a:cubicBezTo>
                  <a:cubicBezTo>
                    <a:pt x="134" y="74"/>
                    <a:pt x="133" y="74"/>
                    <a:pt x="133" y="75"/>
                  </a:cubicBezTo>
                  <a:cubicBezTo>
                    <a:pt x="132" y="75"/>
                    <a:pt x="131" y="75"/>
                    <a:pt x="131" y="76"/>
                  </a:cubicBezTo>
                  <a:cubicBezTo>
                    <a:pt x="130" y="76"/>
                    <a:pt x="129" y="77"/>
                    <a:pt x="129" y="77"/>
                  </a:cubicBezTo>
                  <a:cubicBezTo>
                    <a:pt x="128" y="78"/>
                    <a:pt x="127" y="78"/>
                    <a:pt x="127" y="79"/>
                  </a:cubicBezTo>
                  <a:cubicBezTo>
                    <a:pt x="124" y="81"/>
                    <a:pt x="119" y="85"/>
                    <a:pt x="115" y="89"/>
                  </a:cubicBezTo>
                  <a:cubicBezTo>
                    <a:pt x="113" y="91"/>
                    <a:pt x="111" y="93"/>
                    <a:pt x="108" y="95"/>
                  </a:cubicBezTo>
                  <a:cubicBezTo>
                    <a:pt x="106" y="97"/>
                    <a:pt x="104" y="100"/>
                    <a:pt x="102" y="102"/>
                  </a:cubicBezTo>
                  <a:cubicBezTo>
                    <a:pt x="102" y="102"/>
                    <a:pt x="102" y="102"/>
                    <a:pt x="102" y="102"/>
                  </a:cubicBezTo>
                  <a:cubicBezTo>
                    <a:pt x="102" y="102"/>
                    <a:pt x="102" y="102"/>
                    <a:pt x="102" y="102"/>
                  </a:cubicBezTo>
                  <a:cubicBezTo>
                    <a:pt x="100" y="105"/>
                    <a:pt x="98" y="108"/>
                    <a:pt x="96" y="111"/>
                  </a:cubicBezTo>
                  <a:cubicBezTo>
                    <a:pt x="94" y="113"/>
                    <a:pt x="92" y="116"/>
                    <a:pt x="90" y="119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89" y="122"/>
                    <a:pt x="88" y="125"/>
                    <a:pt x="87" y="127"/>
                  </a:cubicBezTo>
                  <a:cubicBezTo>
                    <a:pt x="86" y="128"/>
                    <a:pt x="86" y="130"/>
                    <a:pt x="86" y="131"/>
                  </a:cubicBezTo>
                  <a:cubicBezTo>
                    <a:pt x="86" y="131"/>
                    <a:pt x="86" y="132"/>
                    <a:pt x="86" y="133"/>
                  </a:cubicBezTo>
                  <a:cubicBezTo>
                    <a:pt x="85" y="133"/>
                    <a:pt x="85" y="133"/>
                    <a:pt x="85" y="134"/>
                  </a:cubicBezTo>
                  <a:cubicBezTo>
                    <a:pt x="85" y="134"/>
                    <a:pt x="85" y="135"/>
                    <a:pt x="85" y="136"/>
                  </a:cubicBezTo>
                  <a:cubicBezTo>
                    <a:pt x="85" y="137"/>
                    <a:pt x="85" y="137"/>
                    <a:pt x="85" y="138"/>
                  </a:cubicBezTo>
                  <a:cubicBezTo>
                    <a:pt x="85" y="138"/>
                    <a:pt x="85" y="139"/>
                    <a:pt x="86" y="140"/>
                  </a:cubicBezTo>
                  <a:cubicBezTo>
                    <a:pt x="86" y="140"/>
                    <a:pt x="86" y="141"/>
                    <a:pt x="86" y="142"/>
                  </a:cubicBezTo>
                  <a:cubicBezTo>
                    <a:pt x="86" y="143"/>
                    <a:pt x="87" y="145"/>
                    <a:pt x="89" y="149"/>
                  </a:cubicBezTo>
                  <a:cubicBezTo>
                    <a:pt x="90" y="150"/>
                    <a:pt x="91" y="152"/>
                    <a:pt x="94" y="154"/>
                  </a:cubicBezTo>
                  <a:cubicBezTo>
                    <a:pt x="97" y="156"/>
                    <a:pt x="100" y="159"/>
                    <a:pt x="105" y="159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86" y="132"/>
                    <a:pt x="86" y="132"/>
                    <a:pt x="86" y="132"/>
                  </a:cubicBezTo>
                  <a:cubicBezTo>
                    <a:pt x="86" y="133"/>
                    <a:pt x="85" y="133"/>
                    <a:pt x="85" y="134"/>
                  </a:cubicBezTo>
                  <a:cubicBezTo>
                    <a:pt x="85" y="135"/>
                    <a:pt x="85" y="136"/>
                    <a:pt x="85" y="136"/>
                  </a:cubicBezTo>
                  <a:cubicBezTo>
                    <a:pt x="85" y="137"/>
                    <a:pt x="85" y="138"/>
                    <a:pt x="85" y="138"/>
                  </a:cubicBezTo>
                  <a:cubicBezTo>
                    <a:pt x="85" y="140"/>
                    <a:pt x="86" y="141"/>
                    <a:pt x="86" y="144"/>
                  </a:cubicBezTo>
                  <a:cubicBezTo>
                    <a:pt x="86" y="146"/>
                    <a:pt x="86" y="148"/>
                    <a:pt x="87" y="151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89" y="163"/>
                    <a:pt x="92" y="179"/>
                    <a:pt x="96" y="197"/>
                  </a:cubicBezTo>
                  <a:cubicBezTo>
                    <a:pt x="101" y="215"/>
                    <a:pt x="106" y="235"/>
                    <a:pt x="111" y="254"/>
                  </a:cubicBezTo>
                  <a:cubicBezTo>
                    <a:pt x="111" y="254"/>
                    <a:pt x="111" y="254"/>
                    <a:pt x="111" y="254"/>
                  </a:cubicBezTo>
                  <a:cubicBezTo>
                    <a:pt x="116" y="273"/>
                    <a:pt x="122" y="292"/>
                    <a:pt x="127" y="307"/>
                  </a:cubicBezTo>
                  <a:cubicBezTo>
                    <a:pt x="127" y="307"/>
                    <a:pt x="127" y="307"/>
                    <a:pt x="127" y="307"/>
                  </a:cubicBezTo>
                  <a:cubicBezTo>
                    <a:pt x="130" y="315"/>
                    <a:pt x="132" y="322"/>
                    <a:pt x="135" y="328"/>
                  </a:cubicBezTo>
                  <a:cubicBezTo>
                    <a:pt x="156" y="319"/>
                    <a:pt x="156" y="319"/>
                    <a:pt x="156" y="319"/>
                  </a:cubicBezTo>
                  <a:cubicBezTo>
                    <a:pt x="135" y="328"/>
                    <a:pt x="135" y="328"/>
                    <a:pt x="135" y="328"/>
                  </a:cubicBezTo>
                  <a:cubicBezTo>
                    <a:pt x="136" y="331"/>
                    <a:pt x="137" y="333"/>
                    <a:pt x="138" y="335"/>
                  </a:cubicBezTo>
                  <a:cubicBezTo>
                    <a:pt x="139" y="337"/>
                    <a:pt x="139" y="338"/>
                    <a:pt x="140" y="339"/>
                  </a:cubicBezTo>
                  <a:cubicBezTo>
                    <a:pt x="140" y="339"/>
                    <a:pt x="141" y="340"/>
                    <a:pt x="141" y="341"/>
                  </a:cubicBezTo>
                  <a:cubicBezTo>
                    <a:pt x="161" y="329"/>
                    <a:pt x="161" y="329"/>
                    <a:pt x="161" y="329"/>
                  </a:cubicBezTo>
                  <a:cubicBezTo>
                    <a:pt x="140" y="340"/>
                    <a:pt x="140" y="340"/>
                    <a:pt x="140" y="340"/>
                  </a:cubicBezTo>
                  <a:cubicBezTo>
                    <a:pt x="141" y="342"/>
                    <a:pt x="142" y="343"/>
                    <a:pt x="143" y="344"/>
                  </a:cubicBezTo>
                  <a:cubicBezTo>
                    <a:pt x="144" y="346"/>
                    <a:pt x="146" y="347"/>
                    <a:pt x="147" y="348"/>
                  </a:cubicBezTo>
                  <a:cubicBezTo>
                    <a:pt x="149" y="350"/>
                    <a:pt x="151" y="352"/>
                    <a:pt x="154" y="354"/>
                  </a:cubicBezTo>
                  <a:cubicBezTo>
                    <a:pt x="157" y="356"/>
                    <a:pt x="160" y="358"/>
                    <a:pt x="164" y="360"/>
                  </a:cubicBezTo>
                  <a:cubicBezTo>
                    <a:pt x="175" y="339"/>
                    <a:pt x="175" y="339"/>
                    <a:pt x="175" y="339"/>
                  </a:cubicBezTo>
                  <a:cubicBezTo>
                    <a:pt x="164" y="360"/>
                    <a:pt x="164" y="360"/>
                    <a:pt x="164" y="360"/>
                  </a:cubicBezTo>
                  <a:cubicBezTo>
                    <a:pt x="172" y="364"/>
                    <a:pt x="181" y="368"/>
                    <a:pt x="191" y="371"/>
                  </a:cubicBezTo>
                  <a:cubicBezTo>
                    <a:pt x="201" y="374"/>
                    <a:pt x="212" y="377"/>
                    <a:pt x="224" y="379"/>
                  </a:cubicBezTo>
                  <a:cubicBezTo>
                    <a:pt x="224" y="379"/>
                    <a:pt x="224" y="379"/>
                    <a:pt x="224" y="379"/>
                  </a:cubicBezTo>
                  <a:cubicBezTo>
                    <a:pt x="247" y="383"/>
                    <a:pt x="272" y="385"/>
                    <a:pt x="295" y="385"/>
                  </a:cubicBezTo>
                  <a:cubicBezTo>
                    <a:pt x="295" y="385"/>
                    <a:pt x="295" y="385"/>
                    <a:pt x="295" y="385"/>
                  </a:cubicBezTo>
                  <a:cubicBezTo>
                    <a:pt x="296" y="385"/>
                    <a:pt x="296" y="385"/>
                    <a:pt x="297" y="385"/>
                  </a:cubicBezTo>
                  <a:cubicBezTo>
                    <a:pt x="327" y="385"/>
                    <a:pt x="354" y="381"/>
                    <a:pt x="376" y="373"/>
                  </a:cubicBezTo>
                  <a:cubicBezTo>
                    <a:pt x="398" y="366"/>
                    <a:pt x="417" y="355"/>
                    <a:pt x="430" y="341"/>
                  </a:cubicBezTo>
                  <a:cubicBezTo>
                    <a:pt x="414" y="325"/>
                    <a:pt x="414" y="325"/>
                    <a:pt x="414" y="325"/>
                  </a:cubicBezTo>
                  <a:cubicBezTo>
                    <a:pt x="430" y="342"/>
                    <a:pt x="430" y="342"/>
                    <a:pt x="430" y="342"/>
                  </a:cubicBezTo>
                  <a:cubicBezTo>
                    <a:pt x="432" y="340"/>
                    <a:pt x="434" y="338"/>
                    <a:pt x="435" y="336"/>
                  </a:cubicBezTo>
                  <a:cubicBezTo>
                    <a:pt x="441" y="329"/>
                    <a:pt x="447" y="321"/>
                    <a:pt x="454" y="311"/>
                  </a:cubicBezTo>
                  <a:cubicBezTo>
                    <a:pt x="454" y="311"/>
                    <a:pt x="454" y="311"/>
                    <a:pt x="454" y="311"/>
                  </a:cubicBezTo>
                  <a:cubicBezTo>
                    <a:pt x="466" y="292"/>
                    <a:pt x="480" y="268"/>
                    <a:pt x="491" y="247"/>
                  </a:cubicBezTo>
                  <a:cubicBezTo>
                    <a:pt x="491" y="247"/>
                    <a:pt x="491" y="247"/>
                    <a:pt x="491" y="247"/>
                  </a:cubicBezTo>
                  <a:cubicBezTo>
                    <a:pt x="491" y="247"/>
                    <a:pt x="491" y="247"/>
                    <a:pt x="491" y="247"/>
                  </a:cubicBezTo>
                  <a:cubicBezTo>
                    <a:pt x="497" y="236"/>
                    <a:pt x="502" y="226"/>
                    <a:pt x="506" y="217"/>
                  </a:cubicBezTo>
                  <a:cubicBezTo>
                    <a:pt x="506" y="217"/>
                    <a:pt x="506" y="217"/>
                    <a:pt x="506" y="217"/>
                  </a:cubicBezTo>
                  <a:cubicBezTo>
                    <a:pt x="508" y="212"/>
                    <a:pt x="510" y="208"/>
                    <a:pt x="511" y="205"/>
                  </a:cubicBezTo>
                  <a:cubicBezTo>
                    <a:pt x="513" y="201"/>
                    <a:pt x="514" y="198"/>
                    <a:pt x="515" y="195"/>
                  </a:cubicBezTo>
                  <a:cubicBezTo>
                    <a:pt x="493" y="188"/>
                    <a:pt x="493" y="188"/>
                    <a:pt x="493" y="188"/>
                  </a:cubicBezTo>
                  <a:cubicBezTo>
                    <a:pt x="515" y="196"/>
                    <a:pt x="515" y="196"/>
                    <a:pt x="515" y="196"/>
                  </a:cubicBezTo>
                  <a:lnTo>
                    <a:pt x="493" y="188"/>
                  </a:lnTo>
                  <a:close/>
                  <a:moveTo>
                    <a:pt x="1049" y="154"/>
                  </a:moveTo>
                  <a:cubicBezTo>
                    <a:pt x="1026" y="150"/>
                    <a:pt x="1026" y="150"/>
                    <a:pt x="1026" y="150"/>
                  </a:cubicBezTo>
                  <a:cubicBezTo>
                    <a:pt x="1024" y="159"/>
                    <a:pt x="1021" y="175"/>
                    <a:pt x="1016" y="192"/>
                  </a:cubicBezTo>
                  <a:cubicBezTo>
                    <a:pt x="1012" y="209"/>
                    <a:pt x="1007" y="229"/>
                    <a:pt x="1001" y="247"/>
                  </a:cubicBezTo>
                  <a:cubicBezTo>
                    <a:pt x="1001" y="247"/>
                    <a:pt x="1001" y="247"/>
                    <a:pt x="1001" y="247"/>
                  </a:cubicBezTo>
                  <a:cubicBezTo>
                    <a:pt x="996" y="266"/>
                    <a:pt x="990" y="284"/>
                    <a:pt x="985" y="298"/>
                  </a:cubicBezTo>
                  <a:cubicBezTo>
                    <a:pt x="985" y="298"/>
                    <a:pt x="985" y="298"/>
                    <a:pt x="985" y="298"/>
                  </a:cubicBezTo>
                  <a:cubicBezTo>
                    <a:pt x="983" y="305"/>
                    <a:pt x="981" y="311"/>
                    <a:pt x="979" y="316"/>
                  </a:cubicBezTo>
                  <a:cubicBezTo>
                    <a:pt x="979" y="316"/>
                    <a:pt x="979" y="316"/>
                    <a:pt x="979" y="316"/>
                  </a:cubicBezTo>
                  <a:cubicBezTo>
                    <a:pt x="979" y="316"/>
                    <a:pt x="979" y="316"/>
                    <a:pt x="979" y="316"/>
                  </a:cubicBezTo>
                  <a:cubicBezTo>
                    <a:pt x="978" y="318"/>
                    <a:pt x="977" y="320"/>
                    <a:pt x="976" y="321"/>
                  </a:cubicBezTo>
                  <a:cubicBezTo>
                    <a:pt x="976" y="322"/>
                    <a:pt x="976" y="322"/>
                    <a:pt x="976" y="322"/>
                  </a:cubicBezTo>
                  <a:cubicBezTo>
                    <a:pt x="976" y="323"/>
                    <a:pt x="976" y="323"/>
                    <a:pt x="976" y="323"/>
                  </a:cubicBezTo>
                  <a:cubicBezTo>
                    <a:pt x="984" y="328"/>
                    <a:pt x="984" y="328"/>
                    <a:pt x="984" y="328"/>
                  </a:cubicBezTo>
                  <a:cubicBezTo>
                    <a:pt x="976" y="322"/>
                    <a:pt x="976" y="322"/>
                    <a:pt x="976" y="322"/>
                  </a:cubicBezTo>
                  <a:cubicBezTo>
                    <a:pt x="976" y="323"/>
                    <a:pt x="976" y="323"/>
                    <a:pt x="976" y="323"/>
                  </a:cubicBezTo>
                  <a:cubicBezTo>
                    <a:pt x="984" y="328"/>
                    <a:pt x="984" y="328"/>
                    <a:pt x="984" y="328"/>
                  </a:cubicBezTo>
                  <a:cubicBezTo>
                    <a:pt x="976" y="322"/>
                    <a:pt x="976" y="322"/>
                    <a:pt x="976" y="322"/>
                  </a:cubicBezTo>
                  <a:cubicBezTo>
                    <a:pt x="975" y="323"/>
                    <a:pt x="975" y="323"/>
                    <a:pt x="975" y="323"/>
                  </a:cubicBezTo>
                  <a:cubicBezTo>
                    <a:pt x="975" y="324"/>
                    <a:pt x="975" y="324"/>
                    <a:pt x="975" y="324"/>
                  </a:cubicBezTo>
                  <a:cubicBezTo>
                    <a:pt x="991" y="333"/>
                    <a:pt x="991" y="333"/>
                    <a:pt x="991" y="333"/>
                  </a:cubicBezTo>
                  <a:cubicBezTo>
                    <a:pt x="976" y="321"/>
                    <a:pt x="976" y="321"/>
                    <a:pt x="976" y="321"/>
                  </a:cubicBezTo>
                  <a:cubicBezTo>
                    <a:pt x="976" y="322"/>
                    <a:pt x="976" y="323"/>
                    <a:pt x="975" y="324"/>
                  </a:cubicBezTo>
                  <a:cubicBezTo>
                    <a:pt x="991" y="333"/>
                    <a:pt x="991" y="333"/>
                    <a:pt x="991" y="333"/>
                  </a:cubicBezTo>
                  <a:cubicBezTo>
                    <a:pt x="976" y="321"/>
                    <a:pt x="976" y="321"/>
                    <a:pt x="976" y="321"/>
                  </a:cubicBezTo>
                  <a:cubicBezTo>
                    <a:pt x="985" y="328"/>
                    <a:pt x="985" y="328"/>
                    <a:pt x="985" y="328"/>
                  </a:cubicBezTo>
                  <a:cubicBezTo>
                    <a:pt x="977" y="321"/>
                    <a:pt x="977" y="321"/>
                    <a:pt x="977" y="321"/>
                  </a:cubicBezTo>
                  <a:cubicBezTo>
                    <a:pt x="977" y="321"/>
                    <a:pt x="977" y="321"/>
                    <a:pt x="976" y="321"/>
                  </a:cubicBezTo>
                  <a:cubicBezTo>
                    <a:pt x="985" y="328"/>
                    <a:pt x="985" y="328"/>
                    <a:pt x="985" y="328"/>
                  </a:cubicBezTo>
                  <a:cubicBezTo>
                    <a:pt x="977" y="321"/>
                    <a:pt x="977" y="321"/>
                    <a:pt x="977" y="321"/>
                  </a:cubicBezTo>
                  <a:cubicBezTo>
                    <a:pt x="979" y="323"/>
                    <a:pt x="979" y="323"/>
                    <a:pt x="979" y="323"/>
                  </a:cubicBezTo>
                  <a:cubicBezTo>
                    <a:pt x="977" y="320"/>
                    <a:pt x="977" y="320"/>
                    <a:pt x="977" y="320"/>
                  </a:cubicBezTo>
                  <a:cubicBezTo>
                    <a:pt x="977" y="321"/>
                    <a:pt x="977" y="321"/>
                    <a:pt x="977" y="321"/>
                  </a:cubicBezTo>
                  <a:cubicBezTo>
                    <a:pt x="979" y="323"/>
                    <a:pt x="979" y="323"/>
                    <a:pt x="979" y="323"/>
                  </a:cubicBezTo>
                  <a:cubicBezTo>
                    <a:pt x="977" y="320"/>
                    <a:pt x="977" y="320"/>
                    <a:pt x="977" y="320"/>
                  </a:cubicBezTo>
                  <a:cubicBezTo>
                    <a:pt x="977" y="321"/>
                    <a:pt x="977" y="321"/>
                    <a:pt x="976" y="322"/>
                  </a:cubicBezTo>
                  <a:cubicBezTo>
                    <a:pt x="975" y="322"/>
                    <a:pt x="973" y="323"/>
                    <a:pt x="971" y="324"/>
                  </a:cubicBezTo>
                  <a:cubicBezTo>
                    <a:pt x="971" y="324"/>
                    <a:pt x="971" y="324"/>
                    <a:pt x="971" y="324"/>
                  </a:cubicBezTo>
                  <a:cubicBezTo>
                    <a:pt x="971" y="324"/>
                    <a:pt x="971" y="324"/>
                    <a:pt x="971" y="324"/>
                  </a:cubicBezTo>
                  <a:cubicBezTo>
                    <a:pt x="967" y="327"/>
                    <a:pt x="960" y="329"/>
                    <a:pt x="952" y="332"/>
                  </a:cubicBezTo>
                  <a:cubicBezTo>
                    <a:pt x="944" y="334"/>
                    <a:pt x="934" y="336"/>
                    <a:pt x="924" y="338"/>
                  </a:cubicBezTo>
                  <a:cubicBezTo>
                    <a:pt x="924" y="338"/>
                    <a:pt x="924" y="338"/>
                    <a:pt x="924" y="338"/>
                  </a:cubicBezTo>
                  <a:cubicBezTo>
                    <a:pt x="905" y="341"/>
                    <a:pt x="883" y="343"/>
                    <a:pt x="863" y="343"/>
                  </a:cubicBezTo>
                  <a:cubicBezTo>
                    <a:pt x="862" y="343"/>
                    <a:pt x="862" y="343"/>
                    <a:pt x="861" y="343"/>
                  </a:cubicBezTo>
                  <a:cubicBezTo>
                    <a:pt x="861" y="343"/>
                    <a:pt x="861" y="343"/>
                    <a:pt x="861" y="343"/>
                  </a:cubicBezTo>
                  <a:cubicBezTo>
                    <a:pt x="861" y="343"/>
                    <a:pt x="861" y="343"/>
                    <a:pt x="861" y="343"/>
                  </a:cubicBezTo>
                  <a:cubicBezTo>
                    <a:pt x="835" y="343"/>
                    <a:pt x="813" y="339"/>
                    <a:pt x="796" y="333"/>
                  </a:cubicBezTo>
                  <a:cubicBezTo>
                    <a:pt x="779" y="327"/>
                    <a:pt x="767" y="319"/>
                    <a:pt x="759" y="312"/>
                  </a:cubicBezTo>
                  <a:cubicBezTo>
                    <a:pt x="759" y="311"/>
                    <a:pt x="759" y="311"/>
                    <a:pt x="759" y="311"/>
                  </a:cubicBezTo>
                  <a:cubicBezTo>
                    <a:pt x="759" y="311"/>
                    <a:pt x="759" y="311"/>
                    <a:pt x="759" y="311"/>
                  </a:cubicBezTo>
                  <a:cubicBezTo>
                    <a:pt x="759" y="311"/>
                    <a:pt x="758" y="310"/>
                    <a:pt x="757" y="308"/>
                  </a:cubicBezTo>
                  <a:cubicBezTo>
                    <a:pt x="753" y="304"/>
                    <a:pt x="748" y="297"/>
                    <a:pt x="742" y="288"/>
                  </a:cubicBezTo>
                  <a:cubicBezTo>
                    <a:pt x="742" y="288"/>
                    <a:pt x="742" y="288"/>
                    <a:pt x="742" y="288"/>
                  </a:cubicBezTo>
                  <a:cubicBezTo>
                    <a:pt x="742" y="288"/>
                    <a:pt x="742" y="288"/>
                    <a:pt x="742" y="288"/>
                  </a:cubicBezTo>
                  <a:cubicBezTo>
                    <a:pt x="731" y="271"/>
                    <a:pt x="718" y="248"/>
                    <a:pt x="708" y="228"/>
                  </a:cubicBezTo>
                  <a:cubicBezTo>
                    <a:pt x="708" y="228"/>
                    <a:pt x="708" y="228"/>
                    <a:pt x="708" y="228"/>
                  </a:cubicBezTo>
                  <a:cubicBezTo>
                    <a:pt x="702" y="217"/>
                    <a:pt x="698" y="208"/>
                    <a:pt x="694" y="200"/>
                  </a:cubicBezTo>
                  <a:cubicBezTo>
                    <a:pt x="694" y="200"/>
                    <a:pt x="694" y="200"/>
                    <a:pt x="694" y="200"/>
                  </a:cubicBezTo>
                  <a:cubicBezTo>
                    <a:pt x="693" y="196"/>
                    <a:pt x="691" y="192"/>
                    <a:pt x="690" y="189"/>
                  </a:cubicBezTo>
                  <a:cubicBezTo>
                    <a:pt x="689" y="186"/>
                    <a:pt x="688" y="184"/>
                    <a:pt x="688" y="183"/>
                  </a:cubicBezTo>
                  <a:cubicBezTo>
                    <a:pt x="688" y="183"/>
                    <a:pt x="688" y="183"/>
                    <a:pt x="688" y="183"/>
                  </a:cubicBezTo>
                  <a:cubicBezTo>
                    <a:pt x="688" y="183"/>
                    <a:pt x="688" y="183"/>
                    <a:pt x="688" y="183"/>
                  </a:cubicBezTo>
                  <a:cubicBezTo>
                    <a:pt x="687" y="183"/>
                    <a:pt x="687" y="181"/>
                    <a:pt x="687" y="179"/>
                  </a:cubicBezTo>
                  <a:cubicBezTo>
                    <a:pt x="687" y="177"/>
                    <a:pt x="686" y="175"/>
                    <a:pt x="686" y="172"/>
                  </a:cubicBezTo>
                  <a:cubicBezTo>
                    <a:pt x="686" y="172"/>
                    <a:pt x="686" y="172"/>
                    <a:pt x="686" y="172"/>
                  </a:cubicBezTo>
                  <a:cubicBezTo>
                    <a:pt x="686" y="172"/>
                    <a:pt x="686" y="172"/>
                    <a:pt x="686" y="172"/>
                  </a:cubicBezTo>
                  <a:cubicBezTo>
                    <a:pt x="686" y="171"/>
                    <a:pt x="686" y="171"/>
                    <a:pt x="686" y="171"/>
                  </a:cubicBezTo>
                  <a:cubicBezTo>
                    <a:pt x="686" y="164"/>
                    <a:pt x="688" y="153"/>
                    <a:pt x="691" y="145"/>
                  </a:cubicBezTo>
                  <a:cubicBezTo>
                    <a:pt x="691" y="145"/>
                    <a:pt x="691" y="145"/>
                    <a:pt x="691" y="145"/>
                  </a:cubicBezTo>
                  <a:cubicBezTo>
                    <a:pt x="692" y="141"/>
                    <a:pt x="694" y="137"/>
                    <a:pt x="696" y="134"/>
                  </a:cubicBezTo>
                  <a:cubicBezTo>
                    <a:pt x="697" y="131"/>
                    <a:pt x="699" y="129"/>
                    <a:pt x="700" y="128"/>
                  </a:cubicBezTo>
                  <a:cubicBezTo>
                    <a:pt x="700" y="128"/>
                    <a:pt x="700" y="128"/>
                    <a:pt x="700" y="128"/>
                  </a:cubicBezTo>
                  <a:cubicBezTo>
                    <a:pt x="701" y="127"/>
                    <a:pt x="701" y="127"/>
                    <a:pt x="701" y="127"/>
                  </a:cubicBezTo>
                  <a:cubicBezTo>
                    <a:pt x="690" y="117"/>
                    <a:pt x="690" y="117"/>
                    <a:pt x="690" y="117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700" y="128"/>
                    <a:pt x="701" y="127"/>
                  </a:cubicBezTo>
                  <a:cubicBezTo>
                    <a:pt x="690" y="117"/>
                    <a:pt x="690" y="117"/>
                    <a:pt x="690" y="117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6" y="125"/>
                    <a:pt x="696" y="125"/>
                    <a:pt x="696" y="125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6" y="125"/>
                    <a:pt x="696" y="125"/>
                    <a:pt x="696" y="125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699" y="129"/>
                    <a:pt x="699" y="129"/>
                  </a:cubicBezTo>
                  <a:cubicBezTo>
                    <a:pt x="699" y="129"/>
                    <a:pt x="701" y="128"/>
                    <a:pt x="703" y="127"/>
                  </a:cubicBezTo>
                  <a:cubicBezTo>
                    <a:pt x="705" y="126"/>
                    <a:pt x="708" y="124"/>
                    <a:pt x="711" y="123"/>
                  </a:cubicBezTo>
                  <a:cubicBezTo>
                    <a:pt x="711" y="123"/>
                    <a:pt x="711" y="123"/>
                    <a:pt x="711" y="123"/>
                  </a:cubicBezTo>
                  <a:cubicBezTo>
                    <a:pt x="712" y="123"/>
                    <a:pt x="712" y="123"/>
                    <a:pt x="712" y="123"/>
                  </a:cubicBezTo>
                  <a:cubicBezTo>
                    <a:pt x="718" y="121"/>
                    <a:pt x="728" y="118"/>
                    <a:pt x="738" y="116"/>
                  </a:cubicBezTo>
                  <a:cubicBezTo>
                    <a:pt x="749" y="113"/>
                    <a:pt x="761" y="111"/>
                    <a:pt x="773" y="109"/>
                  </a:cubicBezTo>
                  <a:cubicBezTo>
                    <a:pt x="773" y="109"/>
                    <a:pt x="773" y="109"/>
                    <a:pt x="773" y="109"/>
                  </a:cubicBezTo>
                  <a:cubicBezTo>
                    <a:pt x="798" y="105"/>
                    <a:pt x="826" y="102"/>
                    <a:pt x="851" y="100"/>
                  </a:cubicBezTo>
                  <a:cubicBezTo>
                    <a:pt x="851" y="100"/>
                    <a:pt x="851" y="100"/>
                    <a:pt x="851" y="100"/>
                  </a:cubicBezTo>
                  <a:cubicBezTo>
                    <a:pt x="851" y="100"/>
                    <a:pt x="851" y="100"/>
                    <a:pt x="851" y="100"/>
                  </a:cubicBezTo>
                  <a:cubicBezTo>
                    <a:pt x="855" y="100"/>
                    <a:pt x="859" y="100"/>
                    <a:pt x="863" y="100"/>
                  </a:cubicBezTo>
                  <a:cubicBezTo>
                    <a:pt x="864" y="100"/>
                    <a:pt x="864" y="100"/>
                    <a:pt x="865" y="100"/>
                  </a:cubicBezTo>
                  <a:cubicBezTo>
                    <a:pt x="865" y="100"/>
                    <a:pt x="865" y="100"/>
                    <a:pt x="865" y="100"/>
                  </a:cubicBezTo>
                  <a:cubicBezTo>
                    <a:pt x="865" y="100"/>
                    <a:pt x="865" y="100"/>
                    <a:pt x="865" y="100"/>
                  </a:cubicBezTo>
                  <a:cubicBezTo>
                    <a:pt x="865" y="100"/>
                    <a:pt x="865" y="100"/>
                    <a:pt x="865" y="100"/>
                  </a:cubicBezTo>
                  <a:cubicBezTo>
                    <a:pt x="879" y="100"/>
                    <a:pt x="897" y="102"/>
                    <a:pt x="914" y="104"/>
                  </a:cubicBezTo>
                  <a:cubicBezTo>
                    <a:pt x="931" y="106"/>
                    <a:pt x="948" y="110"/>
                    <a:pt x="964" y="113"/>
                  </a:cubicBezTo>
                  <a:cubicBezTo>
                    <a:pt x="979" y="116"/>
                    <a:pt x="993" y="119"/>
                    <a:pt x="1002" y="122"/>
                  </a:cubicBezTo>
                  <a:cubicBezTo>
                    <a:pt x="1002" y="122"/>
                    <a:pt x="1002" y="122"/>
                    <a:pt x="1002" y="122"/>
                  </a:cubicBezTo>
                  <a:cubicBezTo>
                    <a:pt x="1005" y="122"/>
                    <a:pt x="1007" y="123"/>
                    <a:pt x="1009" y="123"/>
                  </a:cubicBezTo>
                  <a:cubicBezTo>
                    <a:pt x="1015" y="101"/>
                    <a:pt x="1015" y="101"/>
                    <a:pt x="1015" y="101"/>
                  </a:cubicBezTo>
                  <a:cubicBezTo>
                    <a:pt x="992" y="94"/>
                    <a:pt x="992" y="94"/>
                    <a:pt x="992" y="94"/>
                  </a:cubicBezTo>
                  <a:cubicBezTo>
                    <a:pt x="992" y="94"/>
                    <a:pt x="992" y="94"/>
                    <a:pt x="992" y="94"/>
                  </a:cubicBezTo>
                  <a:cubicBezTo>
                    <a:pt x="988" y="109"/>
                    <a:pt x="988" y="109"/>
                    <a:pt x="988" y="109"/>
                  </a:cubicBezTo>
                  <a:cubicBezTo>
                    <a:pt x="1000" y="119"/>
                    <a:pt x="1000" y="119"/>
                    <a:pt x="1000" y="119"/>
                  </a:cubicBezTo>
                  <a:cubicBezTo>
                    <a:pt x="1000" y="119"/>
                    <a:pt x="1000" y="119"/>
                    <a:pt x="1000" y="119"/>
                  </a:cubicBezTo>
                  <a:cubicBezTo>
                    <a:pt x="1001" y="119"/>
                    <a:pt x="1005" y="123"/>
                    <a:pt x="1009" y="127"/>
                  </a:cubicBezTo>
                  <a:cubicBezTo>
                    <a:pt x="1012" y="129"/>
                    <a:pt x="1014" y="131"/>
                    <a:pt x="1016" y="133"/>
                  </a:cubicBezTo>
                  <a:cubicBezTo>
                    <a:pt x="1018" y="135"/>
                    <a:pt x="1020" y="137"/>
                    <a:pt x="1021" y="138"/>
                  </a:cubicBezTo>
                  <a:cubicBezTo>
                    <a:pt x="1021" y="138"/>
                    <a:pt x="1021" y="138"/>
                    <a:pt x="1021" y="138"/>
                  </a:cubicBezTo>
                  <a:cubicBezTo>
                    <a:pt x="1022" y="140"/>
                    <a:pt x="1024" y="142"/>
                    <a:pt x="1025" y="143"/>
                  </a:cubicBezTo>
                  <a:cubicBezTo>
                    <a:pt x="1026" y="145"/>
                    <a:pt x="1027" y="146"/>
                    <a:pt x="1027" y="147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32" y="146"/>
                    <a:pt x="1032" y="146"/>
                    <a:pt x="1032" y="146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32" y="146"/>
                    <a:pt x="1032" y="146"/>
                    <a:pt x="1032" y="146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41" y="144"/>
                    <a:pt x="1041" y="144"/>
                    <a:pt x="1041" y="144"/>
                  </a:cubicBezTo>
                  <a:cubicBezTo>
                    <a:pt x="1027" y="146"/>
                    <a:pt x="1027" y="146"/>
                    <a:pt x="1027" y="146"/>
                  </a:cubicBezTo>
                  <a:cubicBezTo>
                    <a:pt x="1027" y="146"/>
                    <a:pt x="1027" y="147"/>
                    <a:pt x="1027" y="147"/>
                  </a:cubicBezTo>
                  <a:cubicBezTo>
                    <a:pt x="1041" y="144"/>
                    <a:pt x="1041" y="144"/>
                    <a:pt x="1041" y="144"/>
                  </a:cubicBezTo>
                  <a:cubicBezTo>
                    <a:pt x="1027" y="146"/>
                    <a:pt x="1027" y="146"/>
                    <a:pt x="1027" y="146"/>
                  </a:cubicBezTo>
                  <a:cubicBezTo>
                    <a:pt x="1046" y="143"/>
                    <a:pt x="1046" y="143"/>
                    <a:pt x="1046" y="143"/>
                  </a:cubicBezTo>
                  <a:cubicBezTo>
                    <a:pt x="1027" y="145"/>
                    <a:pt x="1027" y="145"/>
                    <a:pt x="1027" y="145"/>
                  </a:cubicBezTo>
                  <a:cubicBezTo>
                    <a:pt x="1027" y="145"/>
                    <a:pt x="1027" y="146"/>
                    <a:pt x="1027" y="146"/>
                  </a:cubicBezTo>
                  <a:cubicBezTo>
                    <a:pt x="1046" y="143"/>
                    <a:pt x="1046" y="143"/>
                    <a:pt x="1046" y="143"/>
                  </a:cubicBezTo>
                  <a:cubicBezTo>
                    <a:pt x="1027" y="145"/>
                    <a:pt x="1027" y="145"/>
                    <a:pt x="1027" y="145"/>
                  </a:cubicBezTo>
                  <a:cubicBezTo>
                    <a:pt x="1048" y="143"/>
                    <a:pt x="1048" y="143"/>
                    <a:pt x="1048" y="143"/>
                  </a:cubicBezTo>
                  <a:cubicBezTo>
                    <a:pt x="1027" y="144"/>
                    <a:pt x="1027" y="144"/>
                    <a:pt x="1027" y="144"/>
                  </a:cubicBezTo>
                  <a:cubicBezTo>
                    <a:pt x="1027" y="145"/>
                    <a:pt x="1027" y="145"/>
                    <a:pt x="1027" y="145"/>
                  </a:cubicBezTo>
                  <a:cubicBezTo>
                    <a:pt x="1048" y="143"/>
                    <a:pt x="1048" y="143"/>
                    <a:pt x="1048" y="143"/>
                  </a:cubicBezTo>
                  <a:cubicBezTo>
                    <a:pt x="1027" y="144"/>
                    <a:pt x="1027" y="144"/>
                    <a:pt x="1027" y="144"/>
                  </a:cubicBezTo>
                  <a:cubicBezTo>
                    <a:pt x="1049" y="143"/>
                    <a:pt x="1049" y="143"/>
                    <a:pt x="1049" y="143"/>
                  </a:cubicBezTo>
                  <a:cubicBezTo>
                    <a:pt x="1027" y="143"/>
                    <a:pt x="1027" y="143"/>
                    <a:pt x="1027" y="143"/>
                  </a:cubicBezTo>
                  <a:cubicBezTo>
                    <a:pt x="1027" y="143"/>
                    <a:pt x="1027" y="144"/>
                    <a:pt x="1027" y="144"/>
                  </a:cubicBezTo>
                  <a:cubicBezTo>
                    <a:pt x="1049" y="143"/>
                    <a:pt x="1049" y="143"/>
                    <a:pt x="1049" y="143"/>
                  </a:cubicBezTo>
                  <a:cubicBezTo>
                    <a:pt x="1027" y="143"/>
                    <a:pt x="1027" y="143"/>
                    <a:pt x="1027" y="143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27" y="139"/>
                    <a:pt x="1027" y="139"/>
                    <a:pt x="1027" y="139"/>
                  </a:cubicBezTo>
                  <a:cubicBezTo>
                    <a:pt x="1027" y="141"/>
                    <a:pt x="1027" y="142"/>
                    <a:pt x="1027" y="143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27" y="139"/>
                    <a:pt x="1027" y="139"/>
                    <a:pt x="1027" y="139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28" y="134"/>
                    <a:pt x="1028" y="134"/>
                    <a:pt x="1028" y="134"/>
                  </a:cubicBezTo>
                  <a:cubicBezTo>
                    <a:pt x="1027" y="137"/>
                    <a:pt x="1027" y="138"/>
                    <a:pt x="1027" y="139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28" y="134"/>
                    <a:pt x="1028" y="134"/>
                    <a:pt x="1028" y="134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31" y="130"/>
                    <a:pt x="1031" y="130"/>
                    <a:pt x="1031" y="130"/>
                  </a:cubicBezTo>
                  <a:cubicBezTo>
                    <a:pt x="1029" y="132"/>
                    <a:pt x="1029" y="133"/>
                    <a:pt x="1028" y="134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31" y="130"/>
                    <a:pt x="1031" y="130"/>
                    <a:pt x="1031" y="130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32" y="127"/>
                    <a:pt x="1031" y="129"/>
                    <a:pt x="1031" y="130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41" y="121"/>
                    <a:pt x="1041" y="121"/>
                    <a:pt x="1041" y="121"/>
                  </a:cubicBezTo>
                  <a:cubicBezTo>
                    <a:pt x="1038" y="123"/>
                    <a:pt x="1035" y="124"/>
                    <a:pt x="1034" y="126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41" y="121"/>
                    <a:pt x="1041" y="121"/>
                    <a:pt x="1041" y="121"/>
                  </a:cubicBezTo>
                  <a:cubicBezTo>
                    <a:pt x="1024" y="129"/>
                    <a:pt x="1024" y="129"/>
                    <a:pt x="1024" y="129"/>
                  </a:cubicBezTo>
                  <a:cubicBezTo>
                    <a:pt x="1027" y="147"/>
                    <a:pt x="1027" y="147"/>
                    <a:pt x="1027" y="147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27" y="144"/>
                    <a:pt x="1027" y="144"/>
                    <a:pt x="1027" y="144"/>
                  </a:cubicBezTo>
                  <a:cubicBezTo>
                    <a:pt x="1027" y="144"/>
                    <a:pt x="1027" y="145"/>
                    <a:pt x="1027" y="147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27" y="144"/>
                    <a:pt x="1027" y="144"/>
                    <a:pt x="1027" y="144"/>
                  </a:cubicBezTo>
                  <a:cubicBezTo>
                    <a:pt x="1049" y="143"/>
                    <a:pt x="1049" y="143"/>
                    <a:pt x="1049" y="143"/>
                  </a:cubicBezTo>
                  <a:cubicBezTo>
                    <a:pt x="1027" y="143"/>
                    <a:pt x="1027" y="143"/>
                    <a:pt x="1027" y="143"/>
                  </a:cubicBezTo>
                  <a:cubicBezTo>
                    <a:pt x="1027" y="143"/>
                    <a:pt x="1027" y="143"/>
                    <a:pt x="1027" y="144"/>
                  </a:cubicBezTo>
                  <a:cubicBezTo>
                    <a:pt x="1049" y="143"/>
                    <a:pt x="1049" y="143"/>
                    <a:pt x="1049" y="143"/>
                  </a:cubicBezTo>
                  <a:cubicBezTo>
                    <a:pt x="1027" y="143"/>
                    <a:pt x="1027" y="143"/>
                    <a:pt x="1027" y="143"/>
                  </a:cubicBezTo>
                  <a:cubicBezTo>
                    <a:pt x="1043" y="143"/>
                    <a:pt x="1043" y="143"/>
                    <a:pt x="1043" y="143"/>
                  </a:cubicBezTo>
                  <a:cubicBezTo>
                    <a:pt x="1027" y="142"/>
                    <a:pt x="1027" y="142"/>
                    <a:pt x="1027" y="142"/>
                  </a:cubicBezTo>
                  <a:cubicBezTo>
                    <a:pt x="1027" y="142"/>
                    <a:pt x="1027" y="142"/>
                    <a:pt x="1027" y="143"/>
                  </a:cubicBezTo>
                  <a:cubicBezTo>
                    <a:pt x="1043" y="143"/>
                    <a:pt x="1043" y="143"/>
                    <a:pt x="1043" y="143"/>
                  </a:cubicBezTo>
                  <a:cubicBezTo>
                    <a:pt x="1027" y="142"/>
                    <a:pt x="1027" y="142"/>
                    <a:pt x="1027" y="142"/>
                  </a:cubicBezTo>
                  <a:cubicBezTo>
                    <a:pt x="1027" y="142"/>
                    <a:pt x="1027" y="142"/>
                    <a:pt x="1027" y="142"/>
                  </a:cubicBezTo>
                  <a:cubicBezTo>
                    <a:pt x="1027" y="142"/>
                    <a:pt x="1027" y="143"/>
                    <a:pt x="1026" y="144"/>
                  </a:cubicBezTo>
                  <a:cubicBezTo>
                    <a:pt x="1026" y="146"/>
                    <a:pt x="1026" y="148"/>
                    <a:pt x="1026" y="150"/>
                  </a:cubicBezTo>
                  <a:cubicBezTo>
                    <a:pt x="1026" y="150"/>
                    <a:pt x="1026" y="150"/>
                    <a:pt x="1026" y="150"/>
                  </a:cubicBezTo>
                  <a:cubicBezTo>
                    <a:pt x="1049" y="154"/>
                    <a:pt x="1049" y="154"/>
                    <a:pt x="1049" y="154"/>
                  </a:cubicBezTo>
                  <a:cubicBezTo>
                    <a:pt x="1072" y="158"/>
                    <a:pt x="1072" y="158"/>
                    <a:pt x="1072" y="158"/>
                  </a:cubicBezTo>
                  <a:cubicBezTo>
                    <a:pt x="1072" y="154"/>
                    <a:pt x="1073" y="152"/>
                    <a:pt x="1073" y="149"/>
                  </a:cubicBezTo>
                  <a:cubicBezTo>
                    <a:pt x="1073" y="148"/>
                    <a:pt x="1073" y="147"/>
                    <a:pt x="1073" y="146"/>
                  </a:cubicBezTo>
                  <a:cubicBezTo>
                    <a:pt x="1073" y="146"/>
                    <a:pt x="1073" y="145"/>
                    <a:pt x="1073" y="145"/>
                  </a:cubicBezTo>
                  <a:cubicBezTo>
                    <a:pt x="1073" y="144"/>
                    <a:pt x="1073" y="144"/>
                    <a:pt x="1073" y="143"/>
                  </a:cubicBezTo>
                  <a:cubicBezTo>
                    <a:pt x="1073" y="142"/>
                    <a:pt x="1073" y="142"/>
                    <a:pt x="1073" y="142"/>
                  </a:cubicBezTo>
                  <a:cubicBezTo>
                    <a:pt x="1073" y="141"/>
                    <a:pt x="1073" y="140"/>
                    <a:pt x="1073" y="138"/>
                  </a:cubicBezTo>
                  <a:cubicBezTo>
                    <a:pt x="1050" y="143"/>
                    <a:pt x="1050" y="143"/>
                    <a:pt x="1050" y="143"/>
                  </a:cubicBezTo>
                  <a:cubicBezTo>
                    <a:pt x="1059" y="164"/>
                    <a:pt x="1059" y="164"/>
                    <a:pt x="1059" y="164"/>
                  </a:cubicBezTo>
                  <a:cubicBezTo>
                    <a:pt x="1062" y="163"/>
                    <a:pt x="1065" y="161"/>
                    <a:pt x="1066" y="159"/>
                  </a:cubicBezTo>
                  <a:cubicBezTo>
                    <a:pt x="1069" y="157"/>
                    <a:pt x="1070" y="155"/>
                    <a:pt x="1071" y="153"/>
                  </a:cubicBezTo>
                  <a:cubicBezTo>
                    <a:pt x="1072" y="152"/>
                    <a:pt x="1072" y="151"/>
                    <a:pt x="1072" y="150"/>
                  </a:cubicBezTo>
                  <a:cubicBezTo>
                    <a:pt x="1073" y="148"/>
                    <a:pt x="1073" y="148"/>
                    <a:pt x="1073" y="147"/>
                  </a:cubicBezTo>
                  <a:cubicBezTo>
                    <a:pt x="1073" y="146"/>
                    <a:pt x="1073" y="145"/>
                    <a:pt x="1073" y="144"/>
                  </a:cubicBezTo>
                  <a:cubicBezTo>
                    <a:pt x="1073" y="144"/>
                    <a:pt x="1073" y="143"/>
                    <a:pt x="1073" y="143"/>
                  </a:cubicBezTo>
                  <a:cubicBezTo>
                    <a:pt x="1073" y="141"/>
                    <a:pt x="1073" y="141"/>
                    <a:pt x="1073" y="140"/>
                  </a:cubicBezTo>
                  <a:cubicBezTo>
                    <a:pt x="1073" y="139"/>
                    <a:pt x="1073" y="139"/>
                    <a:pt x="1073" y="138"/>
                  </a:cubicBezTo>
                  <a:cubicBezTo>
                    <a:pt x="1073" y="137"/>
                    <a:pt x="1072" y="135"/>
                    <a:pt x="1072" y="133"/>
                  </a:cubicBezTo>
                  <a:cubicBezTo>
                    <a:pt x="1071" y="131"/>
                    <a:pt x="1070" y="128"/>
                    <a:pt x="1069" y="126"/>
                  </a:cubicBezTo>
                  <a:cubicBezTo>
                    <a:pt x="1069" y="126"/>
                    <a:pt x="1069" y="126"/>
                    <a:pt x="1069" y="126"/>
                  </a:cubicBezTo>
                  <a:cubicBezTo>
                    <a:pt x="1067" y="123"/>
                    <a:pt x="1065" y="120"/>
                    <a:pt x="1063" y="117"/>
                  </a:cubicBezTo>
                  <a:cubicBezTo>
                    <a:pt x="1061" y="114"/>
                    <a:pt x="1059" y="111"/>
                    <a:pt x="1057" y="109"/>
                  </a:cubicBezTo>
                  <a:cubicBezTo>
                    <a:pt x="1057" y="109"/>
                    <a:pt x="1057" y="109"/>
                    <a:pt x="1057" y="109"/>
                  </a:cubicBezTo>
                  <a:cubicBezTo>
                    <a:pt x="1057" y="108"/>
                    <a:pt x="1057" y="108"/>
                    <a:pt x="1057" y="108"/>
                  </a:cubicBezTo>
                  <a:cubicBezTo>
                    <a:pt x="1054" y="105"/>
                    <a:pt x="1051" y="102"/>
                    <a:pt x="1048" y="99"/>
                  </a:cubicBezTo>
                  <a:cubicBezTo>
                    <a:pt x="1044" y="95"/>
                    <a:pt x="1039" y="91"/>
                    <a:pt x="1035" y="88"/>
                  </a:cubicBezTo>
                  <a:cubicBezTo>
                    <a:pt x="1032" y="85"/>
                    <a:pt x="1029" y="83"/>
                    <a:pt x="1029" y="83"/>
                  </a:cubicBezTo>
                  <a:cubicBezTo>
                    <a:pt x="1015" y="101"/>
                    <a:pt x="1015" y="101"/>
                    <a:pt x="1015" y="101"/>
                  </a:cubicBezTo>
                  <a:cubicBezTo>
                    <a:pt x="1037" y="108"/>
                    <a:pt x="1037" y="108"/>
                    <a:pt x="1037" y="108"/>
                  </a:cubicBezTo>
                  <a:cubicBezTo>
                    <a:pt x="1037" y="108"/>
                    <a:pt x="1037" y="108"/>
                    <a:pt x="1037" y="108"/>
                  </a:cubicBezTo>
                  <a:cubicBezTo>
                    <a:pt x="1044" y="84"/>
                    <a:pt x="1044" y="84"/>
                    <a:pt x="1044" y="84"/>
                  </a:cubicBezTo>
                  <a:cubicBezTo>
                    <a:pt x="1021" y="78"/>
                    <a:pt x="1021" y="78"/>
                    <a:pt x="1021" y="78"/>
                  </a:cubicBezTo>
                  <a:cubicBezTo>
                    <a:pt x="1019" y="78"/>
                    <a:pt x="1016" y="77"/>
                    <a:pt x="1014" y="77"/>
                  </a:cubicBezTo>
                  <a:cubicBezTo>
                    <a:pt x="1014" y="77"/>
                    <a:pt x="1014" y="77"/>
                    <a:pt x="1014" y="77"/>
                  </a:cubicBezTo>
                  <a:cubicBezTo>
                    <a:pt x="1014" y="77"/>
                    <a:pt x="1014" y="77"/>
                    <a:pt x="1014" y="77"/>
                  </a:cubicBezTo>
                  <a:cubicBezTo>
                    <a:pt x="1004" y="74"/>
                    <a:pt x="990" y="71"/>
                    <a:pt x="973" y="67"/>
                  </a:cubicBezTo>
                  <a:cubicBezTo>
                    <a:pt x="957" y="64"/>
                    <a:pt x="939" y="60"/>
                    <a:pt x="920" y="58"/>
                  </a:cubicBezTo>
                  <a:cubicBezTo>
                    <a:pt x="902" y="55"/>
                    <a:pt x="883" y="53"/>
                    <a:pt x="865" y="53"/>
                  </a:cubicBezTo>
                  <a:cubicBezTo>
                    <a:pt x="866" y="53"/>
                    <a:pt x="866" y="53"/>
                    <a:pt x="866" y="53"/>
                  </a:cubicBezTo>
                  <a:cubicBezTo>
                    <a:pt x="865" y="53"/>
                    <a:pt x="865" y="53"/>
                    <a:pt x="865" y="53"/>
                  </a:cubicBezTo>
                  <a:cubicBezTo>
                    <a:pt x="865" y="53"/>
                    <a:pt x="865" y="53"/>
                    <a:pt x="865" y="53"/>
                  </a:cubicBezTo>
                  <a:cubicBezTo>
                    <a:pt x="864" y="53"/>
                    <a:pt x="864" y="53"/>
                    <a:pt x="863" y="53"/>
                  </a:cubicBezTo>
                  <a:cubicBezTo>
                    <a:pt x="858" y="53"/>
                    <a:pt x="852" y="54"/>
                    <a:pt x="847" y="54"/>
                  </a:cubicBezTo>
                  <a:cubicBezTo>
                    <a:pt x="847" y="54"/>
                    <a:pt x="847" y="54"/>
                    <a:pt x="847" y="54"/>
                  </a:cubicBezTo>
                  <a:cubicBezTo>
                    <a:pt x="821" y="56"/>
                    <a:pt x="793" y="59"/>
                    <a:pt x="766" y="63"/>
                  </a:cubicBezTo>
                  <a:cubicBezTo>
                    <a:pt x="766" y="63"/>
                    <a:pt x="766" y="63"/>
                    <a:pt x="766" y="63"/>
                  </a:cubicBezTo>
                  <a:cubicBezTo>
                    <a:pt x="753" y="65"/>
                    <a:pt x="740" y="67"/>
                    <a:pt x="728" y="70"/>
                  </a:cubicBezTo>
                  <a:cubicBezTo>
                    <a:pt x="716" y="73"/>
                    <a:pt x="705" y="76"/>
                    <a:pt x="696" y="79"/>
                  </a:cubicBezTo>
                  <a:cubicBezTo>
                    <a:pt x="704" y="101"/>
                    <a:pt x="704" y="101"/>
                    <a:pt x="704" y="101"/>
                  </a:cubicBezTo>
                  <a:cubicBezTo>
                    <a:pt x="696" y="79"/>
                    <a:pt x="696" y="79"/>
                    <a:pt x="696" y="79"/>
                  </a:cubicBezTo>
                  <a:cubicBezTo>
                    <a:pt x="689" y="82"/>
                    <a:pt x="683" y="84"/>
                    <a:pt x="679" y="87"/>
                  </a:cubicBezTo>
                  <a:cubicBezTo>
                    <a:pt x="676" y="88"/>
                    <a:pt x="674" y="89"/>
                    <a:pt x="672" y="91"/>
                  </a:cubicBezTo>
                  <a:cubicBezTo>
                    <a:pt x="671" y="91"/>
                    <a:pt x="671" y="92"/>
                    <a:pt x="670" y="93"/>
                  </a:cubicBezTo>
                  <a:cubicBezTo>
                    <a:pt x="668" y="94"/>
                    <a:pt x="667" y="95"/>
                    <a:pt x="666" y="96"/>
                  </a:cubicBezTo>
                  <a:cubicBezTo>
                    <a:pt x="683" y="112"/>
                    <a:pt x="683" y="112"/>
                    <a:pt x="683" y="112"/>
                  </a:cubicBezTo>
                  <a:cubicBezTo>
                    <a:pt x="667" y="95"/>
                    <a:pt x="667" y="95"/>
                    <a:pt x="667" y="95"/>
                  </a:cubicBezTo>
                  <a:cubicBezTo>
                    <a:pt x="662" y="100"/>
                    <a:pt x="659" y="105"/>
                    <a:pt x="655" y="111"/>
                  </a:cubicBezTo>
                  <a:cubicBezTo>
                    <a:pt x="652" y="117"/>
                    <a:pt x="649" y="123"/>
                    <a:pt x="647" y="130"/>
                  </a:cubicBezTo>
                  <a:cubicBezTo>
                    <a:pt x="647" y="130"/>
                    <a:pt x="647" y="130"/>
                    <a:pt x="647" y="130"/>
                  </a:cubicBezTo>
                  <a:cubicBezTo>
                    <a:pt x="642" y="143"/>
                    <a:pt x="640" y="158"/>
                    <a:pt x="640" y="171"/>
                  </a:cubicBezTo>
                  <a:cubicBezTo>
                    <a:pt x="640" y="171"/>
                    <a:pt x="640" y="171"/>
                    <a:pt x="640" y="171"/>
                  </a:cubicBezTo>
                  <a:cubicBezTo>
                    <a:pt x="640" y="171"/>
                    <a:pt x="640" y="172"/>
                    <a:pt x="640" y="172"/>
                  </a:cubicBezTo>
                  <a:cubicBezTo>
                    <a:pt x="640" y="177"/>
                    <a:pt x="640" y="181"/>
                    <a:pt x="641" y="186"/>
                  </a:cubicBezTo>
                  <a:cubicBezTo>
                    <a:pt x="641" y="190"/>
                    <a:pt x="642" y="193"/>
                    <a:pt x="643" y="197"/>
                  </a:cubicBezTo>
                  <a:cubicBezTo>
                    <a:pt x="643" y="197"/>
                    <a:pt x="643" y="197"/>
                    <a:pt x="643" y="197"/>
                  </a:cubicBezTo>
                  <a:cubicBezTo>
                    <a:pt x="644" y="200"/>
                    <a:pt x="645" y="203"/>
                    <a:pt x="647" y="206"/>
                  </a:cubicBezTo>
                  <a:cubicBezTo>
                    <a:pt x="648" y="210"/>
                    <a:pt x="650" y="214"/>
                    <a:pt x="652" y="219"/>
                  </a:cubicBezTo>
                  <a:cubicBezTo>
                    <a:pt x="652" y="219"/>
                    <a:pt x="652" y="219"/>
                    <a:pt x="652" y="219"/>
                  </a:cubicBezTo>
                  <a:cubicBezTo>
                    <a:pt x="652" y="219"/>
                    <a:pt x="652" y="219"/>
                    <a:pt x="652" y="219"/>
                  </a:cubicBezTo>
                  <a:cubicBezTo>
                    <a:pt x="656" y="228"/>
                    <a:pt x="661" y="238"/>
                    <a:pt x="666" y="249"/>
                  </a:cubicBezTo>
                  <a:cubicBezTo>
                    <a:pt x="666" y="249"/>
                    <a:pt x="666" y="249"/>
                    <a:pt x="666" y="249"/>
                  </a:cubicBezTo>
                  <a:cubicBezTo>
                    <a:pt x="677" y="270"/>
                    <a:pt x="690" y="294"/>
                    <a:pt x="703" y="314"/>
                  </a:cubicBezTo>
                  <a:cubicBezTo>
                    <a:pt x="703" y="314"/>
                    <a:pt x="703" y="314"/>
                    <a:pt x="703" y="314"/>
                  </a:cubicBezTo>
                  <a:cubicBezTo>
                    <a:pt x="707" y="320"/>
                    <a:pt x="711" y="326"/>
                    <a:pt x="715" y="331"/>
                  </a:cubicBezTo>
                  <a:cubicBezTo>
                    <a:pt x="717" y="334"/>
                    <a:pt x="719" y="336"/>
                    <a:pt x="721" y="338"/>
                  </a:cubicBezTo>
                  <a:cubicBezTo>
                    <a:pt x="723" y="340"/>
                    <a:pt x="725" y="342"/>
                    <a:pt x="726" y="344"/>
                  </a:cubicBezTo>
                  <a:cubicBezTo>
                    <a:pt x="743" y="328"/>
                    <a:pt x="743" y="328"/>
                    <a:pt x="743" y="328"/>
                  </a:cubicBezTo>
                  <a:cubicBezTo>
                    <a:pt x="726" y="344"/>
                    <a:pt x="726" y="344"/>
                    <a:pt x="726" y="344"/>
                  </a:cubicBezTo>
                  <a:cubicBezTo>
                    <a:pt x="740" y="358"/>
                    <a:pt x="758" y="369"/>
                    <a:pt x="781" y="377"/>
                  </a:cubicBezTo>
                  <a:cubicBezTo>
                    <a:pt x="803" y="385"/>
                    <a:pt x="830" y="389"/>
                    <a:pt x="861" y="390"/>
                  </a:cubicBezTo>
                  <a:cubicBezTo>
                    <a:pt x="861" y="390"/>
                    <a:pt x="861" y="390"/>
                    <a:pt x="861" y="390"/>
                  </a:cubicBezTo>
                  <a:cubicBezTo>
                    <a:pt x="862" y="390"/>
                    <a:pt x="862" y="390"/>
                    <a:pt x="863" y="390"/>
                  </a:cubicBezTo>
                  <a:cubicBezTo>
                    <a:pt x="885" y="390"/>
                    <a:pt x="910" y="388"/>
                    <a:pt x="932" y="384"/>
                  </a:cubicBezTo>
                  <a:cubicBezTo>
                    <a:pt x="932" y="384"/>
                    <a:pt x="932" y="384"/>
                    <a:pt x="932" y="384"/>
                  </a:cubicBezTo>
                  <a:cubicBezTo>
                    <a:pt x="944" y="382"/>
                    <a:pt x="955" y="379"/>
                    <a:pt x="965" y="376"/>
                  </a:cubicBezTo>
                  <a:cubicBezTo>
                    <a:pt x="975" y="373"/>
                    <a:pt x="984" y="370"/>
                    <a:pt x="992" y="366"/>
                  </a:cubicBezTo>
                  <a:cubicBezTo>
                    <a:pt x="982" y="345"/>
                    <a:pt x="982" y="345"/>
                    <a:pt x="982" y="345"/>
                  </a:cubicBezTo>
                  <a:cubicBezTo>
                    <a:pt x="992" y="366"/>
                    <a:pt x="992" y="366"/>
                    <a:pt x="992" y="366"/>
                  </a:cubicBezTo>
                  <a:cubicBezTo>
                    <a:pt x="998" y="363"/>
                    <a:pt x="1002" y="360"/>
                    <a:pt x="1006" y="357"/>
                  </a:cubicBezTo>
                  <a:cubicBezTo>
                    <a:pt x="1008" y="356"/>
                    <a:pt x="1009" y="354"/>
                    <a:pt x="1011" y="353"/>
                  </a:cubicBezTo>
                  <a:cubicBezTo>
                    <a:pt x="1012" y="352"/>
                    <a:pt x="1012" y="351"/>
                    <a:pt x="1013" y="350"/>
                  </a:cubicBezTo>
                  <a:cubicBezTo>
                    <a:pt x="1014" y="349"/>
                    <a:pt x="1015" y="348"/>
                    <a:pt x="1016" y="346"/>
                  </a:cubicBezTo>
                  <a:cubicBezTo>
                    <a:pt x="995" y="335"/>
                    <a:pt x="995" y="335"/>
                    <a:pt x="995" y="335"/>
                  </a:cubicBezTo>
                  <a:cubicBezTo>
                    <a:pt x="1015" y="348"/>
                    <a:pt x="1015" y="348"/>
                    <a:pt x="1015" y="348"/>
                  </a:cubicBezTo>
                  <a:cubicBezTo>
                    <a:pt x="1016" y="346"/>
                    <a:pt x="1016" y="346"/>
                    <a:pt x="1017" y="345"/>
                  </a:cubicBezTo>
                  <a:cubicBezTo>
                    <a:pt x="1017" y="343"/>
                    <a:pt x="1018" y="342"/>
                    <a:pt x="1019" y="340"/>
                  </a:cubicBezTo>
                  <a:cubicBezTo>
                    <a:pt x="1020" y="338"/>
                    <a:pt x="1021" y="336"/>
                    <a:pt x="1022" y="334"/>
                  </a:cubicBezTo>
                  <a:cubicBezTo>
                    <a:pt x="1022" y="334"/>
                    <a:pt x="1022" y="334"/>
                    <a:pt x="1022" y="334"/>
                  </a:cubicBezTo>
                  <a:cubicBezTo>
                    <a:pt x="1024" y="328"/>
                    <a:pt x="1027" y="321"/>
                    <a:pt x="1029" y="313"/>
                  </a:cubicBezTo>
                  <a:cubicBezTo>
                    <a:pt x="1029" y="314"/>
                    <a:pt x="1029" y="314"/>
                    <a:pt x="1029" y="314"/>
                  </a:cubicBezTo>
                  <a:cubicBezTo>
                    <a:pt x="1035" y="298"/>
                    <a:pt x="1041" y="280"/>
                    <a:pt x="1046" y="260"/>
                  </a:cubicBezTo>
                  <a:cubicBezTo>
                    <a:pt x="1046" y="260"/>
                    <a:pt x="1046" y="260"/>
                    <a:pt x="1046" y="260"/>
                  </a:cubicBezTo>
                  <a:cubicBezTo>
                    <a:pt x="1052" y="241"/>
                    <a:pt x="1057" y="221"/>
                    <a:pt x="1062" y="203"/>
                  </a:cubicBezTo>
                  <a:cubicBezTo>
                    <a:pt x="1066" y="185"/>
                    <a:pt x="1070" y="169"/>
                    <a:pt x="1072" y="158"/>
                  </a:cubicBezTo>
                  <a:cubicBezTo>
                    <a:pt x="1072" y="158"/>
                    <a:pt x="1072" y="158"/>
                    <a:pt x="1072" y="158"/>
                  </a:cubicBezTo>
                  <a:lnTo>
                    <a:pt x="1049" y="15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8"/>
            <p:cNvSpPr/>
            <p:nvPr/>
          </p:nvSpPr>
          <p:spPr bwMode="auto">
            <a:xfrm>
              <a:off x="6102351" y="2063750"/>
              <a:ext cx="79375" cy="42863"/>
            </a:xfrm>
            <a:custGeom>
              <a:avLst/>
              <a:gdLst>
                <a:gd name="T0" fmla="*/ 50 w 50"/>
                <a:gd name="T1" fmla="*/ 14 h 27"/>
                <a:gd name="T2" fmla="*/ 25 w 50"/>
                <a:gd name="T3" fmla="*/ 27 h 27"/>
                <a:gd name="T4" fmla="*/ 0 w 50"/>
                <a:gd name="T5" fmla="*/ 14 h 27"/>
                <a:gd name="T6" fmla="*/ 25 w 50"/>
                <a:gd name="T7" fmla="*/ 0 h 27"/>
                <a:gd name="T8" fmla="*/ 50 w 50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7">
                  <a:moveTo>
                    <a:pt x="50" y="14"/>
                  </a:moveTo>
                  <a:cubicBezTo>
                    <a:pt x="50" y="21"/>
                    <a:pt x="39" y="27"/>
                    <a:pt x="25" y="27"/>
                  </a:cubicBezTo>
                  <a:cubicBezTo>
                    <a:pt x="11" y="27"/>
                    <a:pt x="0" y="21"/>
                    <a:pt x="0" y="14"/>
                  </a:cubicBezTo>
                  <a:cubicBezTo>
                    <a:pt x="1" y="6"/>
                    <a:pt x="12" y="0"/>
                    <a:pt x="25" y="0"/>
                  </a:cubicBezTo>
                  <a:cubicBezTo>
                    <a:pt x="39" y="0"/>
                    <a:pt x="50" y="7"/>
                    <a:pt x="5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9"/>
            <p:cNvSpPr/>
            <p:nvPr/>
          </p:nvSpPr>
          <p:spPr bwMode="auto">
            <a:xfrm>
              <a:off x="6067426" y="2028825"/>
              <a:ext cx="149225" cy="114300"/>
            </a:xfrm>
            <a:custGeom>
              <a:avLst/>
              <a:gdLst>
                <a:gd name="T0" fmla="*/ 65 w 96"/>
                <a:gd name="T1" fmla="*/ 37 h 74"/>
                <a:gd name="T2" fmla="*/ 65 w 96"/>
                <a:gd name="T3" fmla="*/ 37 h 74"/>
                <a:gd name="T4" fmla="*/ 54 w 96"/>
                <a:gd name="T5" fmla="*/ 27 h 74"/>
                <a:gd name="T6" fmla="*/ 54 w 96"/>
                <a:gd name="T7" fmla="*/ 27 h 74"/>
                <a:gd name="T8" fmla="*/ 54 w 96"/>
                <a:gd name="T9" fmla="*/ 27 h 74"/>
                <a:gd name="T10" fmla="*/ 55 w 96"/>
                <a:gd name="T11" fmla="*/ 28 h 74"/>
                <a:gd name="T12" fmla="*/ 55 w 96"/>
                <a:gd name="T13" fmla="*/ 28 h 74"/>
                <a:gd name="T14" fmla="*/ 48 w 96"/>
                <a:gd name="T15" fmla="*/ 27 h 74"/>
                <a:gd name="T16" fmla="*/ 44 w 96"/>
                <a:gd name="T17" fmla="*/ 27 h 74"/>
                <a:gd name="T18" fmla="*/ 38 w 96"/>
                <a:gd name="T19" fmla="*/ 32 h 74"/>
                <a:gd name="T20" fmla="*/ 38 w 96"/>
                <a:gd name="T21" fmla="*/ 32 h 74"/>
                <a:gd name="T22" fmla="*/ 46 w 96"/>
                <a:gd name="T23" fmla="*/ 31 h 74"/>
                <a:gd name="T24" fmla="*/ 46 w 96"/>
                <a:gd name="T25" fmla="*/ 31 h 74"/>
                <a:gd name="T26" fmla="*/ 46 w 96"/>
                <a:gd name="T27" fmla="*/ 31 h 74"/>
                <a:gd name="T28" fmla="*/ 47 w 96"/>
                <a:gd name="T29" fmla="*/ 37 h 74"/>
                <a:gd name="T30" fmla="*/ 47 w 96"/>
                <a:gd name="T31" fmla="*/ 37 h 74"/>
                <a:gd name="T32" fmla="*/ 47 w 96"/>
                <a:gd name="T33" fmla="*/ 37 h 74"/>
                <a:gd name="T34" fmla="*/ 46 w 96"/>
                <a:gd name="T35" fmla="*/ 42 h 74"/>
                <a:gd name="T36" fmla="*/ 46 w 96"/>
                <a:gd name="T37" fmla="*/ 42 h 74"/>
                <a:gd name="T38" fmla="*/ 46 w 96"/>
                <a:gd name="T39" fmla="*/ 42 h 74"/>
                <a:gd name="T40" fmla="*/ 39 w 96"/>
                <a:gd name="T41" fmla="*/ 43 h 74"/>
                <a:gd name="T42" fmla="*/ 39 w 96"/>
                <a:gd name="T43" fmla="*/ 43 h 74"/>
                <a:gd name="T44" fmla="*/ 42 w 96"/>
                <a:gd name="T45" fmla="*/ 48 h 74"/>
                <a:gd name="T46" fmla="*/ 42 w 96"/>
                <a:gd name="T47" fmla="*/ 48 h 74"/>
                <a:gd name="T48" fmla="*/ 48 w 96"/>
                <a:gd name="T49" fmla="*/ 47 h 74"/>
                <a:gd name="T50" fmla="*/ 48 w 96"/>
                <a:gd name="T51" fmla="*/ 47 h 74"/>
                <a:gd name="T52" fmla="*/ 48 w 96"/>
                <a:gd name="T53" fmla="*/ 47 h 74"/>
                <a:gd name="T54" fmla="*/ 54 w 96"/>
                <a:gd name="T55" fmla="*/ 48 h 74"/>
                <a:gd name="T56" fmla="*/ 54 w 96"/>
                <a:gd name="T57" fmla="*/ 48 h 74"/>
                <a:gd name="T58" fmla="*/ 61 w 96"/>
                <a:gd name="T59" fmla="*/ 39 h 74"/>
                <a:gd name="T60" fmla="*/ 61 w 96"/>
                <a:gd name="T61" fmla="*/ 39 h 74"/>
                <a:gd name="T62" fmla="*/ 49 w 96"/>
                <a:gd name="T63" fmla="*/ 37 h 74"/>
                <a:gd name="T64" fmla="*/ 49 w 96"/>
                <a:gd name="T65" fmla="*/ 37 h 74"/>
                <a:gd name="T66" fmla="*/ 73 w 96"/>
                <a:gd name="T67" fmla="*/ 37 h 74"/>
                <a:gd name="T68" fmla="*/ 96 w 96"/>
                <a:gd name="T69" fmla="*/ 35 h 74"/>
                <a:gd name="T70" fmla="*/ 96 w 96"/>
                <a:gd name="T71" fmla="*/ 35 h 74"/>
                <a:gd name="T72" fmla="*/ 96 w 96"/>
                <a:gd name="T73" fmla="*/ 37 h 74"/>
                <a:gd name="T74" fmla="*/ 68 w 96"/>
                <a:gd name="T75" fmla="*/ 3 h 74"/>
                <a:gd name="T76" fmla="*/ 48 w 96"/>
                <a:gd name="T77" fmla="*/ 0 h 74"/>
                <a:gd name="T78" fmla="*/ 8 w 96"/>
                <a:gd name="T79" fmla="*/ 15 h 74"/>
                <a:gd name="T80" fmla="*/ 23 w 96"/>
                <a:gd name="T81" fmla="*/ 37 h 74"/>
                <a:gd name="T82" fmla="*/ 0 w 96"/>
                <a:gd name="T83" fmla="*/ 37 h 74"/>
                <a:gd name="T84" fmla="*/ 0 w 96"/>
                <a:gd name="T85" fmla="*/ 37 h 74"/>
                <a:gd name="T86" fmla="*/ 0 w 96"/>
                <a:gd name="T87" fmla="*/ 37 h 74"/>
                <a:gd name="T88" fmla="*/ 29 w 96"/>
                <a:gd name="T89" fmla="*/ 71 h 74"/>
                <a:gd name="T90" fmla="*/ 48 w 96"/>
                <a:gd name="T91" fmla="*/ 74 h 74"/>
                <a:gd name="T92" fmla="*/ 73 w 96"/>
                <a:gd name="T93" fmla="*/ 69 h 74"/>
                <a:gd name="T94" fmla="*/ 96 w 96"/>
                <a:gd name="T95" fmla="*/ 37 h 74"/>
                <a:gd name="T96" fmla="*/ 73 w 96"/>
                <a:gd name="T97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74">
                  <a:moveTo>
                    <a:pt x="73" y="37"/>
                  </a:moveTo>
                  <a:cubicBezTo>
                    <a:pt x="49" y="37"/>
                    <a:pt x="49" y="37"/>
                    <a:pt x="49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3"/>
                    <a:pt x="49" y="35"/>
                    <a:pt x="49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3" y="27"/>
                    <a:pt x="51" y="29"/>
                    <a:pt x="50" y="31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3" y="27"/>
                  </a:cubicBezTo>
                  <a:cubicBezTo>
                    <a:pt x="51" y="27"/>
                    <a:pt x="50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6" y="27"/>
                    <a:pt x="45" y="27"/>
                    <a:pt x="44" y="27"/>
                  </a:cubicBezTo>
                  <a:cubicBezTo>
                    <a:pt x="43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3" y="26"/>
                    <a:pt x="42" y="26"/>
                    <a:pt x="42" y="26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5" y="30"/>
                    <a:pt x="45" y="29"/>
                    <a:pt x="44" y="28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5"/>
                    <a:pt x="46" y="33"/>
                    <a:pt x="46" y="31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1"/>
                    <a:pt x="47" y="39"/>
                    <a:pt x="47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6"/>
                    <a:pt x="45" y="45"/>
                    <a:pt x="46" y="42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3" y="47"/>
                    <a:pt x="44" y="47"/>
                  </a:cubicBezTo>
                  <a:cubicBezTo>
                    <a:pt x="45" y="47"/>
                    <a:pt x="46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50" y="47"/>
                    <a:pt x="51" y="47"/>
                    <a:pt x="52" y="47"/>
                  </a:cubicBezTo>
                  <a:cubicBezTo>
                    <a:pt x="53" y="47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2" y="46"/>
                    <a:pt x="53" y="47"/>
                    <a:pt x="54" y="47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40"/>
                    <a:pt x="50" y="43"/>
                    <a:pt x="51" y="44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7"/>
                    <a:pt x="49" y="38"/>
                    <a:pt x="49" y="39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6" y="37"/>
                    <a:pt x="96" y="36"/>
                    <a:pt x="96" y="35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6" y="33"/>
                    <a:pt x="95" y="29"/>
                    <a:pt x="94" y="26"/>
                  </a:cubicBezTo>
                  <a:cubicBezTo>
                    <a:pt x="92" y="20"/>
                    <a:pt x="88" y="16"/>
                    <a:pt x="85" y="13"/>
                  </a:cubicBezTo>
                  <a:cubicBezTo>
                    <a:pt x="79" y="8"/>
                    <a:pt x="74" y="5"/>
                    <a:pt x="68" y="3"/>
                  </a:cubicBezTo>
                  <a:cubicBezTo>
                    <a:pt x="61" y="1"/>
                    <a:pt x="55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3" y="0"/>
                    <a:pt x="38" y="1"/>
                    <a:pt x="33" y="2"/>
                  </a:cubicBezTo>
                  <a:cubicBezTo>
                    <a:pt x="30" y="2"/>
                    <a:pt x="26" y="4"/>
                    <a:pt x="23" y="5"/>
                  </a:cubicBezTo>
                  <a:cubicBezTo>
                    <a:pt x="18" y="7"/>
                    <a:pt x="13" y="11"/>
                    <a:pt x="8" y="15"/>
                  </a:cubicBezTo>
                  <a:cubicBezTo>
                    <a:pt x="6" y="18"/>
                    <a:pt x="4" y="21"/>
                    <a:pt x="3" y="25"/>
                  </a:cubicBezTo>
                  <a:cubicBezTo>
                    <a:pt x="1" y="28"/>
                    <a:pt x="0" y="32"/>
                    <a:pt x="0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41"/>
                    <a:pt x="1" y="44"/>
                    <a:pt x="2" y="48"/>
                  </a:cubicBezTo>
                  <a:cubicBezTo>
                    <a:pt x="4" y="53"/>
                    <a:pt x="8" y="58"/>
                    <a:pt x="11" y="61"/>
                  </a:cubicBezTo>
                  <a:cubicBezTo>
                    <a:pt x="17" y="66"/>
                    <a:pt x="23" y="69"/>
                    <a:pt x="29" y="71"/>
                  </a:cubicBezTo>
                  <a:cubicBezTo>
                    <a:pt x="35" y="73"/>
                    <a:pt x="41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3" y="74"/>
                    <a:pt x="58" y="73"/>
                    <a:pt x="63" y="72"/>
                  </a:cubicBezTo>
                  <a:cubicBezTo>
                    <a:pt x="67" y="71"/>
                    <a:pt x="70" y="70"/>
                    <a:pt x="73" y="69"/>
                  </a:cubicBezTo>
                  <a:cubicBezTo>
                    <a:pt x="78" y="66"/>
                    <a:pt x="83" y="63"/>
                    <a:pt x="88" y="58"/>
                  </a:cubicBezTo>
                  <a:cubicBezTo>
                    <a:pt x="90" y="56"/>
                    <a:pt x="92" y="53"/>
                    <a:pt x="93" y="49"/>
                  </a:cubicBezTo>
                  <a:cubicBezTo>
                    <a:pt x="95" y="46"/>
                    <a:pt x="96" y="41"/>
                    <a:pt x="96" y="37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5"/>
                    <a:pt x="96" y="35"/>
                    <a:pt x="96" y="35"/>
                  </a:cubicBezTo>
                  <a:lnTo>
                    <a:pt x="73" y="3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40"/>
            <p:cNvSpPr/>
            <p:nvPr/>
          </p:nvSpPr>
          <p:spPr bwMode="auto">
            <a:xfrm>
              <a:off x="4519613" y="2054225"/>
              <a:ext cx="79375" cy="44450"/>
            </a:xfrm>
            <a:custGeom>
              <a:avLst/>
              <a:gdLst>
                <a:gd name="T0" fmla="*/ 50 w 50"/>
                <a:gd name="T1" fmla="*/ 14 h 28"/>
                <a:gd name="T2" fmla="*/ 25 w 50"/>
                <a:gd name="T3" fmla="*/ 27 h 28"/>
                <a:gd name="T4" fmla="*/ 0 w 50"/>
                <a:gd name="T5" fmla="*/ 14 h 28"/>
                <a:gd name="T6" fmla="*/ 25 w 50"/>
                <a:gd name="T7" fmla="*/ 0 h 28"/>
                <a:gd name="T8" fmla="*/ 50 w 50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8">
                  <a:moveTo>
                    <a:pt x="50" y="14"/>
                  </a:moveTo>
                  <a:cubicBezTo>
                    <a:pt x="50" y="22"/>
                    <a:pt x="38" y="28"/>
                    <a:pt x="25" y="27"/>
                  </a:cubicBezTo>
                  <a:cubicBezTo>
                    <a:pt x="11" y="27"/>
                    <a:pt x="0" y="21"/>
                    <a:pt x="0" y="14"/>
                  </a:cubicBezTo>
                  <a:cubicBezTo>
                    <a:pt x="0" y="6"/>
                    <a:pt x="11" y="0"/>
                    <a:pt x="25" y="0"/>
                  </a:cubicBezTo>
                  <a:cubicBezTo>
                    <a:pt x="39" y="1"/>
                    <a:pt x="50" y="7"/>
                    <a:pt x="5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41"/>
            <p:cNvSpPr/>
            <p:nvPr/>
          </p:nvSpPr>
          <p:spPr bwMode="auto">
            <a:xfrm>
              <a:off x="4484688" y="2019300"/>
              <a:ext cx="149225" cy="115888"/>
            </a:xfrm>
            <a:custGeom>
              <a:avLst/>
              <a:gdLst>
                <a:gd name="T0" fmla="*/ 65 w 96"/>
                <a:gd name="T1" fmla="*/ 37 h 74"/>
                <a:gd name="T2" fmla="*/ 65 w 96"/>
                <a:gd name="T3" fmla="*/ 37 h 74"/>
                <a:gd name="T4" fmla="*/ 53 w 96"/>
                <a:gd name="T5" fmla="*/ 27 h 74"/>
                <a:gd name="T6" fmla="*/ 53 w 96"/>
                <a:gd name="T7" fmla="*/ 27 h 74"/>
                <a:gd name="T8" fmla="*/ 53 w 96"/>
                <a:gd name="T9" fmla="*/ 27 h 74"/>
                <a:gd name="T10" fmla="*/ 55 w 96"/>
                <a:gd name="T11" fmla="*/ 28 h 74"/>
                <a:gd name="T12" fmla="*/ 55 w 96"/>
                <a:gd name="T13" fmla="*/ 28 h 74"/>
                <a:gd name="T14" fmla="*/ 48 w 96"/>
                <a:gd name="T15" fmla="*/ 27 h 74"/>
                <a:gd name="T16" fmla="*/ 44 w 96"/>
                <a:gd name="T17" fmla="*/ 27 h 74"/>
                <a:gd name="T18" fmla="*/ 40 w 96"/>
                <a:gd name="T19" fmla="*/ 29 h 74"/>
                <a:gd name="T20" fmla="*/ 40 w 96"/>
                <a:gd name="T21" fmla="*/ 29 h 74"/>
                <a:gd name="T22" fmla="*/ 45 w 96"/>
                <a:gd name="T23" fmla="*/ 30 h 74"/>
                <a:gd name="T24" fmla="*/ 45 w 96"/>
                <a:gd name="T25" fmla="*/ 30 h 74"/>
                <a:gd name="T26" fmla="*/ 45 w 96"/>
                <a:gd name="T27" fmla="*/ 30 h 74"/>
                <a:gd name="T28" fmla="*/ 47 w 96"/>
                <a:gd name="T29" fmla="*/ 37 h 74"/>
                <a:gd name="T30" fmla="*/ 47 w 96"/>
                <a:gd name="T31" fmla="*/ 37 h 74"/>
                <a:gd name="T32" fmla="*/ 47 w 96"/>
                <a:gd name="T33" fmla="*/ 37 h 74"/>
                <a:gd name="T34" fmla="*/ 46 w 96"/>
                <a:gd name="T35" fmla="*/ 42 h 74"/>
                <a:gd name="T36" fmla="*/ 46 w 96"/>
                <a:gd name="T37" fmla="*/ 42 h 74"/>
                <a:gd name="T38" fmla="*/ 46 w 96"/>
                <a:gd name="T39" fmla="*/ 42 h 74"/>
                <a:gd name="T40" fmla="*/ 38 w 96"/>
                <a:gd name="T41" fmla="*/ 43 h 74"/>
                <a:gd name="T42" fmla="*/ 38 w 96"/>
                <a:gd name="T43" fmla="*/ 43 h 74"/>
                <a:gd name="T44" fmla="*/ 42 w 96"/>
                <a:gd name="T45" fmla="*/ 48 h 74"/>
                <a:gd name="T46" fmla="*/ 42 w 96"/>
                <a:gd name="T47" fmla="*/ 48 h 74"/>
                <a:gd name="T48" fmla="*/ 48 w 96"/>
                <a:gd name="T49" fmla="*/ 47 h 74"/>
                <a:gd name="T50" fmla="*/ 52 w 96"/>
                <a:gd name="T51" fmla="*/ 47 h 74"/>
                <a:gd name="T52" fmla="*/ 56 w 96"/>
                <a:gd name="T53" fmla="*/ 45 h 74"/>
                <a:gd name="T54" fmla="*/ 56 w 96"/>
                <a:gd name="T55" fmla="*/ 45 h 74"/>
                <a:gd name="T56" fmla="*/ 51 w 96"/>
                <a:gd name="T57" fmla="*/ 44 h 74"/>
                <a:gd name="T58" fmla="*/ 51 w 96"/>
                <a:gd name="T59" fmla="*/ 44 h 74"/>
                <a:gd name="T60" fmla="*/ 51 w 96"/>
                <a:gd name="T61" fmla="*/ 44 h 74"/>
                <a:gd name="T62" fmla="*/ 49 w 96"/>
                <a:gd name="T63" fmla="*/ 37 h 74"/>
                <a:gd name="T64" fmla="*/ 94 w 96"/>
                <a:gd name="T65" fmla="*/ 26 h 74"/>
                <a:gd name="T66" fmla="*/ 48 w 96"/>
                <a:gd name="T67" fmla="*/ 0 h 74"/>
                <a:gd name="T68" fmla="*/ 33 w 96"/>
                <a:gd name="T69" fmla="*/ 2 h 74"/>
                <a:gd name="T70" fmla="*/ 3 w 96"/>
                <a:gd name="T71" fmla="*/ 25 h 74"/>
                <a:gd name="T72" fmla="*/ 0 w 96"/>
                <a:gd name="T73" fmla="*/ 36 h 74"/>
                <a:gd name="T74" fmla="*/ 0 w 96"/>
                <a:gd name="T75" fmla="*/ 37 h 74"/>
                <a:gd name="T76" fmla="*/ 29 w 96"/>
                <a:gd name="T77" fmla="*/ 71 h 74"/>
                <a:gd name="T78" fmla="*/ 48 w 96"/>
                <a:gd name="T79" fmla="*/ 74 h 74"/>
                <a:gd name="T80" fmla="*/ 73 w 96"/>
                <a:gd name="T81" fmla="*/ 69 h 74"/>
                <a:gd name="T82" fmla="*/ 96 w 96"/>
                <a:gd name="T83" fmla="*/ 37 h 74"/>
                <a:gd name="T84" fmla="*/ 73 w 96"/>
                <a:gd name="T85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6" h="74">
                  <a:moveTo>
                    <a:pt x="73" y="37"/>
                  </a:moveTo>
                  <a:cubicBezTo>
                    <a:pt x="49" y="37"/>
                    <a:pt x="49" y="37"/>
                    <a:pt x="49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0" y="33"/>
                    <a:pt x="49" y="35"/>
                    <a:pt x="49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1" y="29"/>
                    <a:pt x="50" y="32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2" y="27"/>
                  </a:cubicBezTo>
                  <a:cubicBezTo>
                    <a:pt x="51" y="27"/>
                    <a:pt x="50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6" y="27"/>
                    <a:pt x="45" y="27"/>
                    <a:pt x="44" y="27"/>
                  </a:cubicBezTo>
                  <a:cubicBezTo>
                    <a:pt x="43" y="27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4" y="28"/>
                    <a:pt x="43" y="27"/>
                    <a:pt x="42" y="2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4"/>
                    <a:pt x="46" y="31"/>
                    <a:pt x="45" y="30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1"/>
                    <a:pt x="47" y="39"/>
                    <a:pt x="47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3" y="47"/>
                    <a:pt x="45" y="45"/>
                    <a:pt x="46" y="42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7"/>
                    <a:pt x="43" y="47"/>
                  </a:cubicBezTo>
                  <a:cubicBezTo>
                    <a:pt x="45" y="47"/>
                    <a:pt x="46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50" y="47"/>
                    <a:pt x="51" y="47"/>
                    <a:pt x="52" y="47"/>
                  </a:cubicBezTo>
                  <a:cubicBezTo>
                    <a:pt x="53" y="47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60" y="39"/>
                    <a:pt x="60" y="39"/>
                    <a:pt x="60" y="39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2" y="46"/>
                    <a:pt x="53" y="47"/>
                    <a:pt x="54" y="48"/>
                  </a:cubicBezTo>
                  <a:cubicBezTo>
                    <a:pt x="60" y="39"/>
                    <a:pt x="60" y="39"/>
                    <a:pt x="60" y="39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40"/>
                    <a:pt x="50" y="43"/>
                    <a:pt x="51" y="44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6" y="33"/>
                    <a:pt x="95" y="30"/>
                    <a:pt x="94" y="26"/>
                  </a:cubicBezTo>
                  <a:cubicBezTo>
                    <a:pt x="92" y="20"/>
                    <a:pt x="88" y="16"/>
                    <a:pt x="85" y="13"/>
                  </a:cubicBezTo>
                  <a:cubicBezTo>
                    <a:pt x="79" y="8"/>
                    <a:pt x="73" y="5"/>
                    <a:pt x="67" y="3"/>
                  </a:cubicBezTo>
                  <a:cubicBezTo>
                    <a:pt x="61" y="1"/>
                    <a:pt x="55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3" y="0"/>
                    <a:pt x="38" y="1"/>
                    <a:pt x="33" y="2"/>
                  </a:cubicBezTo>
                  <a:cubicBezTo>
                    <a:pt x="29" y="3"/>
                    <a:pt x="26" y="4"/>
                    <a:pt x="23" y="5"/>
                  </a:cubicBezTo>
                  <a:cubicBezTo>
                    <a:pt x="18" y="8"/>
                    <a:pt x="13" y="11"/>
                    <a:pt x="8" y="16"/>
                  </a:cubicBezTo>
                  <a:cubicBezTo>
                    <a:pt x="6" y="18"/>
                    <a:pt x="4" y="21"/>
                    <a:pt x="3" y="25"/>
                  </a:cubicBezTo>
                  <a:cubicBezTo>
                    <a:pt x="1" y="28"/>
                    <a:pt x="0" y="33"/>
                    <a:pt x="0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41"/>
                    <a:pt x="1" y="44"/>
                    <a:pt x="2" y="48"/>
                  </a:cubicBezTo>
                  <a:cubicBezTo>
                    <a:pt x="4" y="54"/>
                    <a:pt x="8" y="58"/>
                    <a:pt x="11" y="61"/>
                  </a:cubicBezTo>
                  <a:cubicBezTo>
                    <a:pt x="17" y="66"/>
                    <a:pt x="22" y="69"/>
                    <a:pt x="29" y="71"/>
                  </a:cubicBezTo>
                  <a:cubicBezTo>
                    <a:pt x="35" y="73"/>
                    <a:pt x="41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3" y="74"/>
                    <a:pt x="58" y="73"/>
                    <a:pt x="63" y="72"/>
                  </a:cubicBezTo>
                  <a:cubicBezTo>
                    <a:pt x="66" y="71"/>
                    <a:pt x="70" y="70"/>
                    <a:pt x="73" y="69"/>
                  </a:cubicBezTo>
                  <a:cubicBezTo>
                    <a:pt x="78" y="66"/>
                    <a:pt x="83" y="63"/>
                    <a:pt x="88" y="58"/>
                  </a:cubicBezTo>
                  <a:cubicBezTo>
                    <a:pt x="90" y="56"/>
                    <a:pt x="92" y="53"/>
                    <a:pt x="93" y="49"/>
                  </a:cubicBezTo>
                  <a:cubicBezTo>
                    <a:pt x="95" y="46"/>
                    <a:pt x="96" y="42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lnTo>
                    <a:pt x="73" y="3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42"/>
            <p:cNvSpPr/>
            <p:nvPr/>
          </p:nvSpPr>
          <p:spPr bwMode="auto">
            <a:xfrm>
              <a:off x="4899026" y="2160588"/>
              <a:ext cx="131763" cy="133350"/>
            </a:xfrm>
            <a:custGeom>
              <a:avLst/>
              <a:gdLst>
                <a:gd name="T0" fmla="*/ 82 w 85"/>
                <a:gd name="T1" fmla="*/ 36 h 85"/>
                <a:gd name="T2" fmla="*/ 48 w 85"/>
                <a:gd name="T3" fmla="*/ 82 h 85"/>
                <a:gd name="T4" fmla="*/ 3 w 85"/>
                <a:gd name="T5" fmla="*/ 49 h 85"/>
                <a:gd name="T6" fmla="*/ 36 w 85"/>
                <a:gd name="T7" fmla="*/ 3 h 85"/>
                <a:gd name="T8" fmla="*/ 82 w 85"/>
                <a:gd name="T9" fmla="*/ 3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82" y="36"/>
                  </a:moveTo>
                  <a:cubicBezTo>
                    <a:pt x="85" y="58"/>
                    <a:pt x="70" y="79"/>
                    <a:pt x="48" y="82"/>
                  </a:cubicBezTo>
                  <a:cubicBezTo>
                    <a:pt x="27" y="85"/>
                    <a:pt x="6" y="70"/>
                    <a:pt x="3" y="49"/>
                  </a:cubicBezTo>
                  <a:cubicBezTo>
                    <a:pt x="0" y="27"/>
                    <a:pt x="15" y="7"/>
                    <a:pt x="36" y="3"/>
                  </a:cubicBezTo>
                  <a:cubicBezTo>
                    <a:pt x="58" y="0"/>
                    <a:pt x="78" y="15"/>
                    <a:pt x="82" y="3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3"/>
            <p:cNvSpPr/>
            <p:nvPr/>
          </p:nvSpPr>
          <p:spPr bwMode="auto">
            <a:xfrm>
              <a:off x="5695951" y="2168525"/>
              <a:ext cx="146050" cy="149225"/>
            </a:xfrm>
            <a:custGeom>
              <a:avLst/>
              <a:gdLst>
                <a:gd name="T0" fmla="*/ 90 w 94"/>
                <a:gd name="T1" fmla="*/ 41 h 95"/>
                <a:gd name="T2" fmla="*/ 54 w 94"/>
                <a:gd name="T3" fmla="*/ 91 h 95"/>
                <a:gd name="T4" fmla="*/ 4 w 94"/>
                <a:gd name="T5" fmla="*/ 54 h 95"/>
                <a:gd name="T6" fmla="*/ 40 w 94"/>
                <a:gd name="T7" fmla="*/ 4 h 95"/>
                <a:gd name="T8" fmla="*/ 90 w 94"/>
                <a:gd name="T9" fmla="*/ 4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5">
                  <a:moveTo>
                    <a:pt x="90" y="41"/>
                  </a:moveTo>
                  <a:cubicBezTo>
                    <a:pt x="94" y="65"/>
                    <a:pt x="78" y="87"/>
                    <a:pt x="54" y="91"/>
                  </a:cubicBezTo>
                  <a:cubicBezTo>
                    <a:pt x="30" y="95"/>
                    <a:pt x="7" y="78"/>
                    <a:pt x="4" y="54"/>
                  </a:cubicBezTo>
                  <a:cubicBezTo>
                    <a:pt x="0" y="30"/>
                    <a:pt x="16" y="8"/>
                    <a:pt x="40" y="4"/>
                  </a:cubicBezTo>
                  <a:cubicBezTo>
                    <a:pt x="64" y="0"/>
                    <a:pt x="87" y="17"/>
                    <a:pt x="90" y="4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4"/>
            <p:cNvSpPr/>
            <p:nvPr/>
          </p:nvSpPr>
          <p:spPr bwMode="auto">
            <a:xfrm>
              <a:off x="5380038" y="2771775"/>
              <a:ext cx="342900" cy="322263"/>
            </a:xfrm>
            <a:custGeom>
              <a:avLst/>
              <a:gdLst>
                <a:gd name="T0" fmla="*/ 144 w 220"/>
                <a:gd name="T1" fmla="*/ 41 h 206"/>
                <a:gd name="T2" fmla="*/ 122 w 220"/>
                <a:gd name="T3" fmla="*/ 136 h 206"/>
                <a:gd name="T4" fmla="*/ 111 w 220"/>
                <a:gd name="T5" fmla="*/ 149 h 206"/>
                <a:gd name="T6" fmla="*/ 109 w 220"/>
                <a:gd name="T7" fmla="*/ 150 h 206"/>
                <a:gd name="T8" fmla="*/ 103 w 220"/>
                <a:gd name="T9" fmla="*/ 149 h 206"/>
                <a:gd name="T10" fmla="*/ 74 w 220"/>
                <a:gd name="T11" fmla="*/ 137 h 206"/>
                <a:gd name="T12" fmla="*/ 21 w 220"/>
                <a:gd name="T13" fmla="*/ 143 h 206"/>
                <a:gd name="T14" fmla="*/ 15 w 220"/>
                <a:gd name="T15" fmla="*/ 175 h 206"/>
                <a:gd name="T16" fmla="*/ 169 w 220"/>
                <a:gd name="T17" fmla="*/ 167 h 206"/>
                <a:gd name="T18" fmla="*/ 219 w 220"/>
                <a:gd name="T19" fmla="*/ 33 h 206"/>
                <a:gd name="T20" fmla="*/ 144 w 220"/>
                <a:gd name="T21" fmla="*/ 4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206">
                  <a:moveTo>
                    <a:pt x="144" y="41"/>
                  </a:moveTo>
                  <a:cubicBezTo>
                    <a:pt x="143" y="74"/>
                    <a:pt x="139" y="108"/>
                    <a:pt x="122" y="136"/>
                  </a:cubicBezTo>
                  <a:cubicBezTo>
                    <a:pt x="119" y="141"/>
                    <a:pt x="116" y="145"/>
                    <a:pt x="111" y="149"/>
                  </a:cubicBezTo>
                  <a:cubicBezTo>
                    <a:pt x="111" y="149"/>
                    <a:pt x="105" y="152"/>
                    <a:pt x="109" y="150"/>
                  </a:cubicBezTo>
                  <a:cubicBezTo>
                    <a:pt x="116" y="148"/>
                    <a:pt x="106" y="150"/>
                    <a:pt x="103" y="149"/>
                  </a:cubicBezTo>
                  <a:cubicBezTo>
                    <a:pt x="92" y="147"/>
                    <a:pt x="83" y="142"/>
                    <a:pt x="74" y="137"/>
                  </a:cubicBezTo>
                  <a:cubicBezTo>
                    <a:pt x="58" y="128"/>
                    <a:pt x="35" y="134"/>
                    <a:pt x="21" y="143"/>
                  </a:cubicBezTo>
                  <a:cubicBezTo>
                    <a:pt x="10" y="150"/>
                    <a:pt x="0" y="167"/>
                    <a:pt x="15" y="175"/>
                  </a:cubicBezTo>
                  <a:cubicBezTo>
                    <a:pt x="64" y="202"/>
                    <a:pt x="124" y="206"/>
                    <a:pt x="169" y="167"/>
                  </a:cubicBezTo>
                  <a:cubicBezTo>
                    <a:pt x="207" y="135"/>
                    <a:pt x="217" y="81"/>
                    <a:pt x="219" y="33"/>
                  </a:cubicBezTo>
                  <a:cubicBezTo>
                    <a:pt x="220" y="0"/>
                    <a:pt x="145" y="14"/>
                    <a:pt x="144" y="4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5"/>
            <p:cNvSpPr/>
            <p:nvPr/>
          </p:nvSpPr>
          <p:spPr bwMode="auto">
            <a:xfrm>
              <a:off x="3379788" y="1071563"/>
              <a:ext cx="404813" cy="592138"/>
            </a:xfrm>
            <a:custGeom>
              <a:avLst/>
              <a:gdLst>
                <a:gd name="T0" fmla="*/ 173 w 259"/>
                <a:gd name="T1" fmla="*/ 376 h 379"/>
                <a:gd name="T2" fmla="*/ 227 w 259"/>
                <a:gd name="T3" fmla="*/ 349 h 379"/>
                <a:gd name="T4" fmla="*/ 255 w 259"/>
                <a:gd name="T5" fmla="*/ 256 h 379"/>
                <a:gd name="T6" fmla="*/ 215 w 259"/>
                <a:gd name="T7" fmla="*/ 174 h 379"/>
                <a:gd name="T8" fmla="*/ 184 w 259"/>
                <a:gd name="T9" fmla="*/ 114 h 379"/>
                <a:gd name="T10" fmla="*/ 166 w 259"/>
                <a:gd name="T11" fmla="*/ 40 h 379"/>
                <a:gd name="T12" fmla="*/ 143 w 259"/>
                <a:gd name="T13" fmla="*/ 7 h 379"/>
                <a:gd name="T14" fmla="*/ 109 w 259"/>
                <a:gd name="T15" fmla="*/ 21 h 379"/>
                <a:gd name="T16" fmla="*/ 118 w 259"/>
                <a:gd name="T17" fmla="*/ 139 h 379"/>
                <a:gd name="T18" fmla="*/ 122 w 259"/>
                <a:gd name="T19" fmla="*/ 181 h 379"/>
                <a:gd name="T20" fmla="*/ 99 w 259"/>
                <a:gd name="T21" fmla="*/ 199 h 379"/>
                <a:gd name="T22" fmla="*/ 52 w 259"/>
                <a:gd name="T23" fmla="*/ 201 h 379"/>
                <a:gd name="T24" fmla="*/ 12 w 259"/>
                <a:gd name="T25" fmla="*/ 235 h 379"/>
                <a:gd name="T26" fmla="*/ 1 w 259"/>
                <a:gd name="T27" fmla="*/ 280 h 379"/>
                <a:gd name="T28" fmla="*/ 33 w 259"/>
                <a:gd name="T29" fmla="*/ 344 h 379"/>
                <a:gd name="T30" fmla="*/ 108 w 259"/>
                <a:gd name="T31" fmla="*/ 374 h 379"/>
                <a:gd name="T32" fmla="*/ 173 w 259"/>
                <a:gd name="T33" fmla="*/ 37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9" h="379">
                  <a:moveTo>
                    <a:pt x="173" y="376"/>
                  </a:moveTo>
                  <a:cubicBezTo>
                    <a:pt x="173" y="376"/>
                    <a:pt x="209" y="376"/>
                    <a:pt x="227" y="349"/>
                  </a:cubicBezTo>
                  <a:cubicBezTo>
                    <a:pt x="245" y="323"/>
                    <a:pt x="259" y="298"/>
                    <a:pt x="255" y="256"/>
                  </a:cubicBezTo>
                  <a:cubicBezTo>
                    <a:pt x="251" y="214"/>
                    <a:pt x="241" y="203"/>
                    <a:pt x="215" y="174"/>
                  </a:cubicBezTo>
                  <a:cubicBezTo>
                    <a:pt x="189" y="144"/>
                    <a:pt x="196" y="146"/>
                    <a:pt x="184" y="114"/>
                  </a:cubicBezTo>
                  <a:cubicBezTo>
                    <a:pt x="171" y="83"/>
                    <a:pt x="165" y="51"/>
                    <a:pt x="166" y="40"/>
                  </a:cubicBezTo>
                  <a:cubicBezTo>
                    <a:pt x="167" y="30"/>
                    <a:pt x="157" y="14"/>
                    <a:pt x="143" y="7"/>
                  </a:cubicBezTo>
                  <a:cubicBezTo>
                    <a:pt x="129" y="0"/>
                    <a:pt x="120" y="1"/>
                    <a:pt x="109" y="21"/>
                  </a:cubicBezTo>
                  <a:cubicBezTo>
                    <a:pt x="98" y="40"/>
                    <a:pt x="118" y="139"/>
                    <a:pt x="118" y="139"/>
                  </a:cubicBezTo>
                  <a:cubicBezTo>
                    <a:pt x="122" y="181"/>
                    <a:pt x="122" y="181"/>
                    <a:pt x="122" y="181"/>
                  </a:cubicBezTo>
                  <a:cubicBezTo>
                    <a:pt x="122" y="181"/>
                    <a:pt x="115" y="195"/>
                    <a:pt x="99" y="199"/>
                  </a:cubicBezTo>
                  <a:cubicBezTo>
                    <a:pt x="84" y="202"/>
                    <a:pt x="66" y="179"/>
                    <a:pt x="52" y="201"/>
                  </a:cubicBezTo>
                  <a:cubicBezTo>
                    <a:pt x="37" y="222"/>
                    <a:pt x="21" y="213"/>
                    <a:pt x="12" y="235"/>
                  </a:cubicBezTo>
                  <a:cubicBezTo>
                    <a:pt x="3" y="257"/>
                    <a:pt x="0" y="257"/>
                    <a:pt x="1" y="280"/>
                  </a:cubicBezTo>
                  <a:cubicBezTo>
                    <a:pt x="1" y="304"/>
                    <a:pt x="18" y="327"/>
                    <a:pt x="33" y="344"/>
                  </a:cubicBezTo>
                  <a:cubicBezTo>
                    <a:pt x="49" y="362"/>
                    <a:pt x="82" y="368"/>
                    <a:pt x="108" y="374"/>
                  </a:cubicBezTo>
                  <a:cubicBezTo>
                    <a:pt x="134" y="379"/>
                    <a:pt x="173" y="376"/>
                    <a:pt x="173" y="3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6"/>
            <p:cNvSpPr/>
            <p:nvPr/>
          </p:nvSpPr>
          <p:spPr bwMode="auto">
            <a:xfrm>
              <a:off x="3335338" y="1030288"/>
              <a:ext cx="488950" cy="676275"/>
            </a:xfrm>
            <a:custGeom>
              <a:avLst/>
              <a:gdLst>
                <a:gd name="T0" fmla="*/ 279 w 313"/>
                <a:gd name="T1" fmla="*/ 392 h 432"/>
                <a:gd name="T2" fmla="*/ 312 w 313"/>
                <a:gd name="T3" fmla="*/ 280 h 432"/>
                <a:gd name="T4" fmla="*/ 265 w 313"/>
                <a:gd name="T5" fmla="*/ 180 h 432"/>
                <a:gd name="T6" fmla="*/ 248 w 313"/>
                <a:gd name="T7" fmla="*/ 158 h 432"/>
                <a:gd name="T8" fmla="*/ 224 w 313"/>
                <a:gd name="T9" fmla="*/ 77 h 432"/>
                <a:gd name="T10" fmla="*/ 223 w 313"/>
                <a:gd name="T11" fmla="*/ 69 h 432"/>
                <a:gd name="T12" fmla="*/ 223 w 313"/>
                <a:gd name="T13" fmla="*/ 69 h 432"/>
                <a:gd name="T14" fmla="*/ 223 w 313"/>
                <a:gd name="T15" fmla="*/ 65 h 432"/>
                <a:gd name="T16" fmla="*/ 173 w 313"/>
                <a:gd name="T17" fmla="*/ 2 h 432"/>
                <a:gd name="T18" fmla="*/ 112 w 313"/>
                <a:gd name="T19" fmla="*/ 32 h 432"/>
                <a:gd name="T20" fmla="*/ 107 w 313"/>
                <a:gd name="T21" fmla="*/ 101 h 432"/>
                <a:gd name="T22" fmla="*/ 122 w 313"/>
                <a:gd name="T23" fmla="*/ 209 h 432"/>
                <a:gd name="T24" fmla="*/ 125 w 313"/>
                <a:gd name="T25" fmla="*/ 193 h 432"/>
                <a:gd name="T26" fmla="*/ 125 w 313"/>
                <a:gd name="T27" fmla="*/ 193 h 432"/>
                <a:gd name="T28" fmla="*/ 121 w 313"/>
                <a:gd name="T29" fmla="*/ 196 h 432"/>
                <a:gd name="T30" fmla="*/ 124 w 313"/>
                <a:gd name="T31" fmla="*/ 210 h 432"/>
                <a:gd name="T32" fmla="*/ 124 w 313"/>
                <a:gd name="T33" fmla="*/ 204 h 432"/>
                <a:gd name="T34" fmla="*/ 125 w 313"/>
                <a:gd name="T35" fmla="*/ 198 h 432"/>
                <a:gd name="T36" fmla="*/ 95 w 313"/>
                <a:gd name="T37" fmla="*/ 188 h 432"/>
                <a:gd name="T38" fmla="*/ 54 w 313"/>
                <a:gd name="T39" fmla="*/ 213 h 432"/>
                <a:gd name="T40" fmla="*/ 13 w 313"/>
                <a:gd name="T41" fmla="*/ 251 h 432"/>
                <a:gd name="T42" fmla="*/ 0 w 313"/>
                <a:gd name="T43" fmla="*/ 304 h 432"/>
                <a:gd name="T44" fmla="*/ 40 w 313"/>
                <a:gd name="T45" fmla="*/ 390 h 432"/>
                <a:gd name="T46" fmla="*/ 130 w 313"/>
                <a:gd name="T47" fmla="*/ 428 h 432"/>
                <a:gd name="T48" fmla="*/ 201 w 313"/>
                <a:gd name="T49" fmla="*/ 402 h 432"/>
                <a:gd name="T50" fmla="*/ 199 w 313"/>
                <a:gd name="T51" fmla="*/ 373 h 432"/>
                <a:gd name="T52" fmla="*/ 159 w 313"/>
                <a:gd name="T53" fmla="*/ 373 h 432"/>
                <a:gd name="T54" fmla="*/ 88 w 313"/>
                <a:gd name="T55" fmla="*/ 354 h 432"/>
                <a:gd name="T56" fmla="*/ 58 w 313"/>
                <a:gd name="T57" fmla="*/ 306 h 432"/>
                <a:gd name="T58" fmla="*/ 58 w 313"/>
                <a:gd name="T59" fmla="*/ 293 h 432"/>
                <a:gd name="T60" fmla="*/ 67 w 313"/>
                <a:gd name="T61" fmla="*/ 270 h 432"/>
                <a:gd name="T62" fmla="*/ 64 w 313"/>
                <a:gd name="T63" fmla="*/ 268 h 432"/>
                <a:gd name="T64" fmla="*/ 64 w 313"/>
                <a:gd name="T65" fmla="*/ 268 h 432"/>
                <a:gd name="T66" fmla="*/ 66 w 313"/>
                <a:gd name="T67" fmla="*/ 271 h 432"/>
                <a:gd name="T68" fmla="*/ 104 w 313"/>
                <a:gd name="T69" fmla="*/ 243 h 432"/>
                <a:gd name="T70" fmla="*/ 97 w 313"/>
                <a:gd name="T71" fmla="*/ 237 h 432"/>
                <a:gd name="T72" fmla="*/ 95 w 313"/>
                <a:gd name="T73" fmla="*/ 232 h 432"/>
                <a:gd name="T74" fmla="*/ 95 w 313"/>
                <a:gd name="T75" fmla="*/ 234 h 432"/>
                <a:gd name="T76" fmla="*/ 95 w 313"/>
                <a:gd name="T77" fmla="*/ 239 h 432"/>
                <a:gd name="T78" fmla="*/ 94 w 313"/>
                <a:gd name="T79" fmla="*/ 245 h 432"/>
                <a:gd name="T80" fmla="*/ 96 w 313"/>
                <a:gd name="T81" fmla="*/ 247 h 432"/>
                <a:gd name="T82" fmla="*/ 134 w 313"/>
                <a:gd name="T83" fmla="*/ 253 h 432"/>
                <a:gd name="T84" fmla="*/ 175 w 313"/>
                <a:gd name="T85" fmla="*/ 160 h 432"/>
                <a:gd name="T86" fmla="*/ 162 w 313"/>
                <a:gd name="T87" fmla="*/ 68 h 432"/>
                <a:gd name="T88" fmla="*/ 152 w 313"/>
                <a:gd name="T89" fmla="*/ 56 h 432"/>
                <a:gd name="T90" fmla="*/ 162 w 313"/>
                <a:gd name="T91" fmla="*/ 61 h 432"/>
                <a:gd name="T92" fmla="*/ 164 w 313"/>
                <a:gd name="T93" fmla="*/ 54 h 432"/>
                <a:gd name="T94" fmla="*/ 159 w 313"/>
                <a:gd name="T95" fmla="*/ 48 h 432"/>
                <a:gd name="T96" fmla="*/ 158 w 313"/>
                <a:gd name="T97" fmla="*/ 44 h 432"/>
                <a:gd name="T98" fmla="*/ 158 w 313"/>
                <a:gd name="T99" fmla="*/ 48 h 432"/>
                <a:gd name="T100" fmla="*/ 157 w 313"/>
                <a:gd name="T101" fmla="*/ 53 h 432"/>
                <a:gd name="T102" fmla="*/ 156 w 313"/>
                <a:gd name="T103" fmla="*/ 58 h 432"/>
                <a:gd name="T104" fmla="*/ 166 w 313"/>
                <a:gd name="T105" fmla="*/ 67 h 432"/>
                <a:gd name="T106" fmla="*/ 165 w 313"/>
                <a:gd name="T107" fmla="*/ 66 h 432"/>
                <a:gd name="T108" fmla="*/ 165 w 313"/>
                <a:gd name="T109" fmla="*/ 65 h 432"/>
                <a:gd name="T110" fmla="*/ 165 w 313"/>
                <a:gd name="T111" fmla="*/ 63 h 432"/>
                <a:gd name="T112" fmla="*/ 185 w 313"/>
                <a:gd name="T113" fmla="*/ 150 h 432"/>
                <a:gd name="T114" fmla="*/ 208 w 313"/>
                <a:gd name="T115" fmla="*/ 202 h 432"/>
                <a:gd name="T116" fmla="*/ 250 w 313"/>
                <a:gd name="T117" fmla="*/ 261 h 432"/>
                <a:gd name="T118" fmla="*/ 231 w 313"/>
                <a:gd name="T119" fmla="*/ 359 h 432"/>
                <a:gd name="T120" fmla="*/ 201 w 313"/>
                <a:gd name="T121" fmla="*/ 373 h 432"/>
                <a:gd name="T122" fmla="*/ 201 w 313"/>
                <a:gd name="T123" fmla="*/ 373 h 432"/>
                <a:gd name="T124" fmla="*/ 201 w 313"/>
                <a:gd name="T125" fmla="*/ 40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3" h="432">
                  <a:moveTo>
                    <a:pt x="201" y="402"/>
                  </a:moveTo>
                  <a:cubicBezTo>
                    <a:pt x="202" y="431"/>
                    <a:pt x="202" y="431"/>
                    <a:pt x="202" y="431"/>
                  </a:cubicBezTo>
                  <a:cubicBezTo>
                    <a:pt x="203" y="431"/>
                    <a:pt x="215" y="431"/>
                    <a:pt x="230" y="426"/>
                  </a:cubicBezTo>
                  <a:cubicBezTo>
                    <a:pt x="237" y="424"/>
                    <a:pt x="246" y="421"/>
                    <a:pt x="255" y="415"/>
                  </a:cubicBezTo>
                  <a:cubicBezTo>
                    <a:pt x="263" y="410"/>
                    <a:pt x="272" y="402"/>
                    <a:pt x="279" y="392"/>
                  </a:cubicBezTo>
                  <a:cubicBezTo>
                    <a:pt x="279" y="392"/>
                    <a:pt x="279" y="392"/>
                    <a:pt x="279" y="392"/>
                  </a:cubicBezTo>
                  <a:cubicBezTo>
                    <a:pt x="287" y="379"/>
                    <a:pt x="296" y="366"/>
                    <a:pt x="302" y="351"/>
                  </a:cubicBezTo>
                  <a:cubicBezTo>
                    <a:pt x="309" y="335"/>
                    <a:pt x="313" y="317"/>
                    <a:pt x="313" y="296"/>
                  </a:cubicBezTo>
                  <a:cubicBezTo>
                    <a:pt x="313" y="291"/>
                    <a:pt x="313" y="285"/>
                    <a:pt x="312" y="280"/>
                  </a:cubicBezTo>
                  <a:cubicBezTo>
                    <a:pt x="312" y="280"/>
                    <a:pt x="312" y="280"/>
                    <a:pt x="312" y="280"/>
                  </a:cubicBezTo>
                  <a:cubicBezTo>
                    <a:pt x="312" y="280"/>
                    <a:pt x="312" y="280"/>
                    <a:pt x="312" y="280"/>
                  </a:cubicBezTo>
                  <a:cubicBezTo>
                    <a:pt x="311" y="268"/>
                    <a:pt x="309" y="258"/>
                    <a:pt x="307" y="249"/>
                  </a:cubicBezTo>
                  <a:cubicBezTo>
                    <a:pt x="305" y="242"/>
                    <a:pt x="303" y="235"/>
                    <a:pt x="300" y="229"/>
                  </a:cubicBezTo>
                  <a:cubicBezTo>
                    <a:pt x="296" y="219"/>
                    <a:pt x="291" y="211"/>
                    <a:pt x="285" y="203"/>
                  </a:cubicBezTo>
                  <a:cubicBezTo>
                    <a:pt x="279" y="196"/>
                    <a:pt x="272" y="188"/>
                    <a:pt x="265" y="180"/>
                  </a:cubicBezTo>
                  <a:cubicBezTo>
                    <a:pt x="265" y="180"/>
                    <a:pt x="265" y="180"/>
                    <a:pt x="265" y="180"/>
                  </a:cubicBezTo>
                  <a:cubicBezTo>
                    <a:pt x="265" y="180"/>
                    <a:pt x="265" y="180"/>
                    <a:pt x="265" y="180"/>
                  </a:cubicBezTo>
                  <a:cubicBezTo>
                    <a:pt x="259" y="173"/>
                    <a:pt x="255" y="169"/>
                    <a:pt x="252" y="165"/>
                  </a:cubicBezTo>
                  <a:cubicBezTo>
                    <a:pt x="251" y="163"/>
                    <a:pt x="250" y="162"/>
                    <a:pt x="249" y="161"/>
                  </a:cubicBezTo>
                  <a:cubicBezTo>
                    <a:pt x="249" y="160"/>
                    <a:pt x="249" y="159"/>
                    <a:pt x="248" y="158"/>
                  </a:cubicBezTo>
                  <a:cubicBezTo>
                    <a:pt x="247" y="156"/>
                    <a:pt x="246" y="152"/>
                    <a:pt x="245" y="148"/>
                  </a:cubicBezTo>
                  <a:cubicBezTo>
                    <a:pt x="243" y="143"/>
                    <a:pt x="241" y="137"/>
                    <a:pt x="239" y="129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3" y="116"/>
                    <a:pt x="229" y="103"/>
                    <a:pt x="227" y="92"/>
                  </a:cubicBezTo>
                  <a:cubicBezTo>
                    <a:pt x="225" y="86"/>
                    <a:pt x="224" y="81"/>
                    <a:pt x="224" y="77"/>
                  </a:cubicBezTo>
                  <a:cubicBezTo>
                    <a:pt x="223" y="73"/>
                    <a:pt x="223" y="70"/>
                    <a:pt x="223" y="69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20" y="69"/>
                    <a:pt x="220" y="69"/>
                    <a:pt x="220" y="69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20" y="69"/>
                    <a:pt x="220" y="69"/>
                    <a:pt x="220" y="69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13" y="69"/>
                    <a:pt x="213" y="69"/>
                    <a:pt x="213" y="69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13" y="69"/>
                    <a:pt x="213" y="69"/>
                    <a:pt x="213" y="69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68"/>
                    <a:pt x="223" y="66"/>
                    <a:pt x="223" y="65"/>
                  </a:cubicBezTo>
                  <a:cubicBezTo>
                    <a:pt x="223" y="57"/>
                    <a:pt x="222" y="52"/>
                    <a:pt x="220" y="46"/>
                  </a:cubicBezTo>
                  <a:cubicBezTo>
                    <a:pt x="216" y="38"/>
                    <a:pt x="212" y="30"/>
                    <a:pt x="206" y="24"/>
                  </a:cubicBezTo>
                  <a:cubicBezTo>
                    <a:pt x="200" y="17"/>
                    <a:pt x="193" y="11"/>
                    <a:pt x="184" y="7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0" y="5"/>
                    <a:pt x="177" y="3"/>
                    <a:pt x="173" y="2"/>
                  </a:cubicBezTo>
                  <a:cubicBezTo>
                    <a:pt x="168" y="1"/>
                    <a:pt x="163" y="0"/>
                    <a:pt x="158" y="0"/>
                  </a:cubicBezTo>
                  <a:cubicBezTo>
                    <a:pt x="153" y="0"/>
                    <a:pt x="148" y="1"/>
                    <a:pt x="142" y="3"/>
                  </a:cubicBezTo>
                  <a:cubicBezTo>
                    <a:pt x="139" y="4"/>
                    <a:pt x="135" y="6"/>
                    <a:pt x="132" y="8"/>
                  </a:cubicBezTo>
                  <a:cubicBezTo>
                    <a:pt x="127" y="12"/>
                    <a:pt x="124" y="16"/>
                    <a:pt x="120" y="19"/>
                  </a:cubicBezTo>
                  <a:cubicBezTo>
                    <a:pt x="117" y="23"/>
                    <a:pt x="114" y="28"/>
                    <a:pt x="112" y="32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0" y="36"/>
                    <a:pt x="108" y="39"/>
                    <a:pt x="107" y="42"/>
                  </a:cubicBezTo>
                  <a:cubicBezTo>
                    <a:pt x="106" y="47"/>
                    <a:pt x="105" y="51"/>
                    <a:pt x="105" y="55"/>
                  </a:cubicBezTo>
                  <a:cubicBezTo>
                    <a:pt x="105" y="60"/>
                    <a:pt x="105" y="64"/>
                    <a:pt x="105" y="68"/>
                  </a:cubicBezTo>
                  <a:cubicBezTo>
                    <a:pt x="105" y="79"/>
                    <a:pt x="105" y="90"/>
                    <a:pt x="107" y="101"/>
                  </a:cubicBezTo>
                  <a:cubicBezTo>
                    <a:pt x="109" y="118"/>
                    <a:pt x="112" y="136"/>
                    <a:pt x="114" y="149"/>
                  </a:cubicBezTo>
                  <a:cubicBezTo>
                    <a:pt x="116" y="162"/>
                    <a:pt x="118" y="170"/>
                    <a:pt x="118" y="171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22" y="209"/>
                    <a:pt x="122" y="209"/>
                    <a:pt x="122" y="209"/>
                  </a:cubicBezTo>
                  <a:cubicBezTo>
                    <a:pt x="150" y="207"/>
                    <a:pt x="150" y="207"/>
                    <a:pt x="150" y="207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37" y="200"/>
                    <a:pt x="137" y="200"/>
                    <a:pt x="137" y="200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37" y="200"/>
                    <a:pt x="137" y="200"/>
                    <a:pt x="137" y="200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6" y="193"/>
                    <a:pt x="126" y="193"/>
                    <a:pt x="126" y="193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5" y="193"/>
                    <a:pt x="124" y="194"/>
                    <a:pt x="123" y="195"/>
                  </a:cubicBezTo>
                  <a:cubicBezTo>
                    <a:pt x="122" y="196"/>
                    <a:pt x="122" y="196"/>
                    <a:pt x="122" y="196"/>
                  </a:cubicBezTo>
                  <a:cubicBezTo>
                    <a:pt x="121" y="196"/>
                    <a:pt x="121" y="196"/>
                    <a:pt x="121" y="196"/>
                  </a:cubicBezTo>
                  <a:cubicBezTo>
                    <a:pt x="121" y="196"/>
                    <a:pt x="121" y="196"/>
                    <a:pt x="121" y="196"/>
                  </a:cubicBezTo>
                  <a:cubicBezTo>
                    <a:pt x="124" y="210"/>
                    <a:pt x="124" y="210"/>
                    <a:pt x="124" y="210"/>
                  </a:cubicBezTo>
                  <a:cubicBezTo>
                    <a:pt x="124" y="196"/>
                    <a:pt x="124" y="196"/>
                    <a:pt x="124" y="196"/>
                  </a:cubicBezTo>
                  <a:cubicBezTo>
                    <a:pt x="123" y="196"/>
                    <a:pt x="122" y="196"/>
                    <a:pt x="121" y="196"/>
                  </a:cubicBezTo>
                  <a:cubicBezTo>
                    <a:pt x="124" y="210"/>
                    <a:pt x="124" y="210"/>
                    <a:pt x="124" y="210"/>
                  </a:cubicBezTo>
                  <a:cubicBezTo>
                    <a:pt x="124" y="196"/>
                    <a:pt x="124" y="196"/>
                    <a:pt x="124" y="196"/>
                  </a:cubicBezTo>
                  <a:cubicBezTo>
                    <a:pt x="124" y="204"/>
                    <a:pt x="124" y="204"/>
                    <a:pt x="124" y="204"/>
                  </a:cubicBezTo>
                  <a:cubicBezTo>
                    <a:pt x="126" y="196"/>
                    <a:pt x="126" y="196"/>
                    <a:pt x="126" y="196"/>
                  </a:cubicBezTo>
                  <a:cubicBezTo>
                    <a:pt x="125" y="196"/>
                    <a:pt x="125" y="196"/>
                    <a:pt x="124" y="196"/>
                  </a:cubicBezTo>
                  <a:cubicBezTo>
                    <a:pt x="124" y="204"/>
                    <a:pt x="124" y="204"/>
                    <a:pt x="124" y="204"/>
                  </a:cubicBezTo>
                  <a:cubicBezTo>
                    <a:pt x="126" y="196"/>
                    <a:pt x="126" y="196"/>
                    <a:pt x="126" y="196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6" y="196"/>
                    <a:pt x="126" y="196"/>
                    <a:pt x="126" y="196"/>
                  </a:cubicBezTo>
                  <a:cubicBezTo>
                    <a:pt x="126" y="196"/>
                    <a:pt x="126" y="196"/>
                    <a:pt x="126" y="196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6" y="196"/>
                    <a:pt x="126" y="196"/>
                    <a:pt x="126" y="196"/>
                  </a:cubicBezTo>
                  <a:cubicBezTo>
                    <a:pt x="126" y="196"/>
                    <a:pt x="125" y="196"/>
                    <a:pt x="125" y="196"/>
                  </a:cubicBezTo>
                  <a:cubicBezTo>
                    <a:pt x="124" y="196"/>
                    <a:pt x="120" y="194"/>
                    <a:pt x="116" y="193"/>
                  </a:cubicBezTo>
                  <a:cubicBezTo>
                    <a:pt x="113" y="192"/>
                    <a:pt x="110" y="191"/>
                    <a:pt x="107" y="190"/>
                  </a:cubicBezTo>
                  <a:cubicBezTo>
                    <a:pt x="104" y="189"/>
                    <a:pt x="99" y="188"/>
                    <a:pt x="95" y="188"/>
                  </a:cubicBezTo>
                  <a:cubicBezTo>
                    <a:pt x="91" y="188"/>
                    <a:pt x="88" y="189"/>
                    <a:pt x="84" y="190"/>
                  </a:cubicBezTo>
                  <a:cubicBezTo>
                    <a:pt x="78" y="191"/>
                    <a:pt x="72" y="194"/>
                    <a:pt x="68" y="198"/>
                  </a:cubicBezTo>
                  <a:cubicBezTo>
                    <a:pt x="63" y="201"/>
                    <a:pt x="59" y="206"/>
                    <a:pt x="56" y="211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5" y="212"/>
                    <a:pt x="54" y="213"/>
                    <a:pt x="54" y="213"/>
                  </a:cubicBezTo>
                  <a:cubicBezTo>
                    <a:pt x="53" y="214"/>
                    <a:pt x="53" y="214"/>
                    <a:pt x="51" y="215"/>
                  </a:cubicBezTo>
                  <a:cubicBezTo>
                    <a:pt x="50" y="215"/>
                    <a:pt x="48" y="216"/>
                    <a:pt x="46" y="217"/>
                  </a:cubicBezTo>
                  <a:cubicBezTo>
                    <a:pt x="44" y="218"/>
                    <a:pt x="41" y="219"/>
                    <a:pt x="38" y="221"/>
                  </a:cubicBezTo>
                  <a:cubicBezTo>
                    <a:pt x="34" y="223"/>
                    <a:pt x="28" y="227"/>
                    <a:pt x="24" y="232"/>
                  </a:cubicBezTo>
                  <a:cubicBezTo>
                    <a:pt x="19" y="237"/>
                    <a:pt x="15" y="244"/>
                    <a:pt x="13" y="251"/>
                  </a:cubicBezTo>
                  <a:cubicBezTo>
                    <a:pt x="13" y="251"/>
                    <a:pt x="13" y="251"/>
                    <a:pt x="13" y="251"/>
                  </a:cubicBezTo>
                  <a:cubicBezTo>
                    <a:pt x="11" y="255"/>
                    <a:pt x="9" y="259"/>
                    <a:pt x="8" y="262"/>
                  </a:cubicBezTo>
                  <a:cubicBezTo>
                    <a:pt x="7" y="265"/>
                    <a:pt x="6" y="268"/>
                    <a:pt x="5" y="271"/>
                  </a:cubicBezTo>
                  <a:cubicBezTo>
                    <a:pt x="3" y="275"/>
                    <a:pt x="2" y="280"/>
                    <a:pt x="1" y="286"/>
                  </a:cubicBezTo>
                  <a:cubicBezTo>
                    <a:pt x="0" y="292"/>
                    <a:pt x="0" y="297"/>
                    <a:pt x="0" y="304"/>
                  </a:cubicBezTo>
                  <a:cubicBezTo>
                    <a:pt x="0" y="305"/>
                    <a:pt x="0" y="306"/>
                    <a:pt x="0" y="307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16"/>
                    <a:pt x="1" y="325"/>
                    <a:pt x="4" y="333"/>
                  </a:cubicBezTo>
                  <a:cubicBezTo>
                    <a:pt x="8" y="345"/>
                    <a:pt x="14" y="355"/>
                    <a:pt x="20" y="365"/>
                  </a:cubicBezTo>
                  <a:cubicBezTo>
                    <a:pt x="27" y="374"/>
                    <a:pt x="33" y="382"/>
                    <a:pt x="40" y="390"/>
                  </a:cubicBezTo>
                  <a:cubicBezTo>
                    <a:pt x="40" y="390"/>
                    <a:pt x="40" y="390"/>
                    <a:pt x="40" y="390"/>
                  </a:cubicBezTo>
                  <a:cubicBezTo>
                    <a:pt x="40" y="390"/>
                    <a:pt x="40" y="390"/>
                    <a:pt x="40" y="390"/>
                  </a:cubicBezTo>
                  <a:cubicBezTo>
                    <a:pt x="47" y="397"/>
                    <a:pt x="54" y="402"/>
                    <a:pt x="62" y="407"/>
                  </a:cubicBezTo>
                  <a:cubicBezTo>
                    <a:pt x="74" y="413"/>
                    <a:pt x="86" y="417"/>
                    <a:pt x="98" y="420"/>
                  </a:cubicBezTo>
                  <a:cubicBezTo>
                    <a:pt x="109" y="423"/>
                    <a:pt x="121" y="426"/>
                    <a:pt x="130" y="428"/>
                  </a:cubicBezTo>
                  <a:cubicBezTo>
                    <a:pt x="130" y="428"/>
                    <a:pt x="130" y="428"/>
                    <a:pt x="130" y="428"/>
                  </a:cubicBezTo>
                  <a:cubicBezTo>
                    <a:pt x="138" y="430"/>
                    <a:pt x="146" y="431"/>
                    <a:pt x="154" y="431"/>
                  </a:cubicBezTo>
                  <a:cubicBezTo>
                    <a:pt x="162" y="432"/>
                    <a:pt x="170" y="432"/>
                    <a:pt x="177" y="432"/>
                  </a:cubicBezTo>
                  <a:cubicBezTo>
                    <a:pt x="192" y="432"/>
                    <a:pt x="203" y="431"/>
                    <a:pt x="204" y="431"/>
                  </a:cubicBezTo>
                  <a:cubicBezTo>
                    <a:pt x="201" y="402"/>
                    <a:pt x="201" y="402"/>
                    <a:pt x="201" y="402"/>
                  </a:cubicBezTo>
                  <a:cubicBezTo>
                    <a:pt x="202" y="431"/>
                    <a:pt x="202" y="431"/>
                    <a:pt x="202" y="431"/>
                  </a:cubicBezTo>
                  <a:cubicBezTo>
                    <a:pt x="201" y="402"/>
                    <a:pt x="201" y="402"/>
                    <a:pt x="201" y="402"/>
                  </a:cubicBezTo>
                  <a:cubicBezTo>
                    <a:pt x="199" y="373"/>
                    <a:pt x="199" y="373"/>
                    <a:pt x="199" y="373"/>
                  </a:cubicBezTo>
                  <a:cubicBezTo>
                    <a:pt x="200" y="383"/>
                    <a:pt x="200" y="383"/>
                    <a:pt x="200" y="383"/>
                  </a:cubicBezTo>
                  <a:cubicBezTo>
                    <a:pt x="199" y="373"/>
                    <a:pt x="199" y="373"/>
                    <a:pt x="199" y="373"/>
                  </a:cubicBezTo>
                  <a:cubicBezTo>
                    <a:pt x="199" y="373"/>
                    <a:pt x="199" y="373"/>
                    <a:pt x="199" y="373"/>
                  </a:cubicBezTo>
                  <a:cubicBezTo>
                    <a:pt x="200" y="383"/>
                    <a:pt x="200" y="383"/>
                    <a:pt x="200" y="383"/>
                  </a:cubicBezTo>
                  <a:cubicBezTo>
                    <a:pt x="199" y="373"/>
                    <a:pt x="199" y="373"/>
                    <a:pt x="199" y="373"/>
                  </a:cubicBezTo>
                  <a:cubicBezTo>
                    <a:pt x="199" y="373"/>
                    <a:pt x="189" y="374"/>
                    <a:pt x="177" y="374"/>
                  </a:cubicBezTo>
                  <a:cubicBezTo>
                    <a:pt x="171" y="374"/>
                    <a:pt x="165" y="374"/>
                    <a:pt x="159" y="373"/>
                  </a:cubicBezTo>
                  <a:cubicBezTo>
                    <a:pt x="153" y="373"/>
                    <a:pt x="147" y="372"/>
                    <a:pt x="142" y="371"/>
                  </a:cubicBezTo>
                  <a:cubicBezTo>
                    <a:pt x="143" y="371"/>
                    <a:pt x="143" y="371"/>
                    <a:pt x="143" y="371"/>
                  </a:cubicBezTo>
                  <a:cubicBezTo>
                    <a:pt x="136" y="370"/>
                    <a:pt x="129" y="368"/>
                    <a:pt x="123" y="367"/>
                  </a:cubicBezTo>
                  <a:cubicBezTo>
                    <a:pt x="113" y="365"/>
                    <a:pt x="103" y="362"/>
                    <a:pt x="96" y="359"/>
                  </a:cubicBezTo>
                  <a:cubicBezTo>
                    <a:pt x="93" y="357"/>
                    <a:pt x="90" y="356"/>
                    <a:pt x="88" y="354"/>
                  </a:cubicBezTo>
                  <a:cubicBezTo>
                    <a:pt x="85" y="353"/>
                    <a:pt x="84" y="352"/>
                    <a:pt x="83" y="351"/>
                  </a:cubicBezTo>
                  <a:cubicBezTo>
                    <a:pt x="83" y="351"/>
                    <a:pt x="83" y="351"/>
                    <a:pt x="83" y="351"/>
                  </a:cubicBezTo>
                  <a:cubicBezTo>
                    <a:pt x="76" y="343"/>
                    <a:pt x="69" y="334"/>
                    <a:pt x="64" y="326"/>
                  </a:cubicBezTo>
                  <a:cubicBezTo>
                    <a:pt x="62" y="322"/>
                    <a:pt x="60" y="318"/>
                    <a:pt x="59" y="315"/>
                  </a:cubicBezTo>
                  <a:cubicBezTo>
                    <a:pt x="58" y="311"/>
                    <a:pt x="58" y="308"/>
                    <a:pt x="58" y="306"/>
                  </a:cubicBezTo>
                  <a:cubicBezTo>
                    <a:pt x="58" y="306"/>
                    <a:pt x="58" y="306"/>
                    <a:pt x="58" y="306"/>
                  </a:cubicBezTo>
                  <a:cubicBezTo>
                    <a:pt x="58" y="306"/>
                    <a:pt x="58" y="306"/>
                    <a:pt x="58" y="306"/>
                  </a:cubicBezTo>
                  <a:cubicBezTo>
                    <a:pt x="58" y="305"/>
                    <a:pt x="58" y="305"/>
                    <a:pt x="58" y="304"/>
                  </a:cubicBezTo>
                  <a:cubicBezTo>
                    <a:pt x="58" y="300"/>
                    <a:pt x="58" y="297"/>
                    <a:pt x="58" y="295"/>
                  </a:cubicBezTo>
                  <a:cubicBezTo>
                    <a:pt x="58" y="294"/>
                    <a:pt x="58" y="293"/>
                    <a:pt x="58" y="293"/>
                  </a:cubicBezTo>
                  <a:cubicBezTo>
                    <a:pt x="59" y="292"/>
                    <a:pt x="59" y="291"/>
                    <a:pt x="59" y="290"/>
                  </a:cubicBezTo>
                  <a:cubicBezTo>
                    <a:pt x="60" y="287"/>
                    <a:pt x="63" y="281"/>
                    <a:pt x="67" y="271"/>
                  </a:cubicBezTo>
                  <a:cubicBezTo>
                    <a:pt x="67" y="271"/>
                    <a:pt x="67" y="271"/>
                    <a:pt x="67" y="271"/>
                  </a:cubicBezTo>
                  <a:cubicBezTo>
                    <a:pt x="67" y="271"/>
                    <a:pt x="67" y="271"/>
                    <a:pt x="67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7" y="271"/>
                    <a:pt x="67" y="271"/>
                    <a:pt x="67" y="271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7" y="271"/>
                    <a:pt x="67" y="271"/>
                    <a:pt x="67" y="271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6" y="272"/>
                    <a:pt x="66" y="272"/>
                    <a:pt x="66" y="272"/>
                  </a:cubicBezTo>
                  <a:cubicBezTo>
                    <a:pt x="67" y="271"/>
                    <a:pt x="67" y="271"/>
                    <a:pt x="67" y="271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6" y="272"/>
                    <a:pt x="66" y="272"/>
                    <a:pt x="66" y="272"/>
                  </a:cubicBezTo>
                  <a:cubicBezTo>
                    <a:pt x="66" y="271"/>
                    <a:pt x="66" y="271"/>
                    <a:pt x="66" y="271"/>
                  </a:cubicBezTo>
                  <a:cubicBezTo>
                    <a:pt x="66" y="272"/>
                    <a:pt x="66" y="272"/>
                    <a:pt x="66" y="272"/>
                  </a:cubicBezTo>
                  <a:cubicBezTo>
                    <a:pt x="66" y="272"/>
                    <a:pt x="66" y="272"/>
                    <a:pt x="66" y="272"/>
                  </a:cubicBezTo>
                  <a:cubicBezTo>
                    <a:pt x="66" y="271"/>
                    <a:pt x="66" y="271"/>
                    <a:pt x="66" y="271"/>
                  </a:cubicBezTo>
                  <a:cubicBezTo>
                    <a:pt x="66" y="272"/>
                    <a:pt x="66" y="272"/>
                    <a:pt x="66" y="272"/>
                  </a:cubicBezTo>
                  <a:cubicBezTo>
                    <a:pt x="66" y="271"/>
                    <a:pt x="67" y="271"/>
                    <a:pt x="69" y="270"/>
                  </a:cubicBezTo>
                  <a:cubicBezTo>
                    <a:pt x="72" y="269"/>
                    <a:pt x="78" y="266"/>
                    <a:pt x="85" y="262"/>
                  </a:cubicBezTo>
                  <a:cubicBezTo>
                    <a:pt x="88" y="260"/>
                    <a:pt x="91" y="257"/>
                    <a:pt x="95" y="254"/>
                  </a:cubicBezTo>
                  <a:cubicBezTo>
                    <a:pt x="98" y="251"/>
                    <a:pt x="101" y="247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97" y="237"/>
                    <a:pt x="97" y="237"/>
                    <a:pt x="97" y="237"/>
                  </a:cubicBezTo>
                  <a:cubicBezTo>
                    <a:pt x="101" y="245"/>
                    <a:pt x="101" y="245"/>
                    <a:pt x="101" y="245"/>
                  </a:cubicBezTo>
                  <a:cubicBezTo>
                    <a:pt x="103" y="244"/>
                    <a:pt x="104" y="243"/>
                    <a:pt x="104" y="243"/>
                  </a:cubicBezTo>
                  <a:cubicBezTo>
                    <a:pt x="97" y="237"/>
                    <a:pt x="97" y="237"/>
                    <a:pt x="97" y="237"/>
                  </a:cubicBezTo>
                  <a:cubicBezTo>
                    <a:pt x="101" y="245"/>
                    <a:pt x="101" y="245"/>
                    <a:pt x="101" y="245"/>
                  </a:cubicBezTo>
                  <a:cubicBezTo>
                    <a:pt x="95" y="232"/>
                    <a:pt x="95" y="232"/>
                    <a:pt x="95" y="232"/>
                  </a:cubicBezTo>
                  <a:cubicBezTo>
                    <a:pt x="98" y="246"/>
                    <a:pt x="98" y="246"/>
                    <a:pt x="98" y="246"/>
                  </a:cubicBezTo>
                  <a:cubicBezTo>
                    <a:pt x="99" y="246"/>
                    <a:pt x="100" y="245"/>
                    <a:pt x="101" y="245"/>
                  </a:cubicBezTo>
                  <a:cubicBezTo>
                    <a:pt x="95" y="232"/>
                    <a:pt x="95" y="232"/>
                    <a:pt x="95" y="232"/>
                  </a:cubicBezTo>
                  <a:cubicBezTo>
                    <a:pt x="98" y="246"/>
                    <a:pt x="98" y="246"/>
                    <a:pt x="98" y="246"/>
                  </a:cubicBezTo>
                  <a:cubicBezTo>
                    <a:pt x="95" y="234"/>
                    <a:pt x="95" y="234"/>
                    <a:pt x="95" y="234"/>
                  </a:cubicBezTo>
                  <a:cubicBezTo>
                    <a:pt x="95" y="246"/>
                    <a:pt x="95" y="246"/>
                    <a:pt x="95" y="246"/>
                  </a:cubicBezTo>
                  <a:cubicBezTo>
                    <a:pt x="96" y="246"/>
                    <a:pt x="96" y="246"/>
                    <a:pt x="98" y="246"/>
                  </a:cubicBezTo>
                  <a:cubicBezTo>
                    <a:pt x="95" y="234"/>
                    <a:pt x="95" y="234"/>
                    <a:pt x="95" y="234"/>
                  </a:cubicBezTo>
                  <a:cubicBezTo>
                    <a:pt x="95" y="246"/>
                    <a:pt x="95" y="246"/>
                    <a:pt x="95" y="246"/>
                  </a:cubicBezTo>
                  <a:cubicBezTo>
                    <a:pt x="95" y="239"/>
                    <a:pt x="95" y="239"/>
                    <a:pt x="95" y="239"/>
                  </a:cubicBezTo>
                  <a:cubicBezTo>
                    <a:pt x="94" y="246"/>
                    <a:pt x="94" y="246"/>
                    <a:pt x="94" y="246"/>
                  </a:cubicBezTo>
                  <a:cubicBezTo>
                    <a:pt x="94" y="246"/>
                    <a:pt x="94" y="246"/>
                    <a:pt x="95" y="246"/>
                  </a:cubicBezTo>
                  <a:cubicBezTo>
                    <a:pt x="95" y="239"/>
                    <a:pt x="95" y="239"/>
                    <a:pt x="95" y="239"/>
                  </a:cubicBezTo>
                  <a:cubicBezTo>
                    <a:pt x="94" y="246"/>
                    <a:pt x="94" y="246"/>
                    <a:pt x="94" y="246"/>
                  </a:cubicBezTo>
                  <a:cubicBezTo>
                    <a:pt x="94" y="245"/>
                    <a:pt x="94" y="245"/>
                    <a:pt x="94" y="245"/>
                  </a:cubicBezTo>
                  <a:cubicBezTo>
                    <a:pt x="94" y="246"/>
                    <a:pt x="94" y="246"/>
                    <a:pt x="94" y="246"/>
                  </a:cubicBezTo>
                  <a:cubicBezTo>
                    <a:pt x="94" y="246"/>
                    <a:pt x="94" y="246"/>
                    <a:pt x="94" y="246"/>
                  </a:cubicBezTo>
                  <a:cubicBezTo>
                    <a:pt x="94" y="245"/>
                    <a:pt x="94" y="245"/>
                    <a:pt x="94" y="245"/>
                  </a:cubicBezTo>
                  <a:cubicBezTo>
                    <a:pt x="94" y="246"/>
                    <a:pt x="94" y="246"/>
                    <a:pt x="94" y="246"/>
                  </a:cubicBezTo>
                  <a:cubicBezTo>
                    <a:pt x="94" y="246"/>
                    <a:pt x="94" y="246"/>
                    <a:pt x="96" y="247"/>
                  </a:cubicBezTo>
                  <a:cubicBezTo>
                    <a:pt x="98" y="248"/>
                    <a:pt x="101" y="249"/>
                    <a:pt x="106" y="251"/>
                  </a:cubicBezTo>
                  <a:cubicBezTo>
                    <a:pt x="108" y="251"/>
                    <a:pt x="111" y="252"/>
                    <a:pt x="114" y="253"/>
                  </a:cubicBezTo>
                  <a:cubicBezTo>
                    <a:pt x="117" y="253"/>
                    <a:pt x="120" y="254"/>
                    <a:pt x="124" y="254"/>
                  </a:cubicBezTo>
                  <a:cubicBezTo>
                    <a:pt x="127" y="254"/>
                    <a:pt x="130" y="254"/>
                    <a:pt x="134" y="253"/>
                  </a:cubicBezTo>
                  <a:cubicBezTo>
                    <a:pt x="134" y="253"/>
                    <a:pt x="134" y="253"/>
                    <a:pt x="134" y="253"/>
                  </a:cubicBezTo>
                  <a:cubicBezTo>
                    <a:pt x="141" y="251"/>
                    <a:pt x="148" y="248"/>
                    <a:pt x="153" y="245"/>
                  </a:cubicBezTo>
                  <a:cubicBezTo>
                    <a:pt x="161" y="240"/>
                    <a:pt x="166" y="234"/>
                    <a:pt x="170" y="229"/>
                  </a:cubicBezTo>
                  <a:cubicBezTo>
                    <a:pt x="174" y="225"/>
                    <a:pt x="175" y="221"/>
                    <a:pt x="176" y="220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75" y="160"/>
                    <a:pt x="175" y="160"/>
                    <a:pt x="175" y="160"/>
                  </a:cubicBezTo>
                  <a:cubicBezTo>
                    <a:pt x="175" y="159"/>
                    <a:pt x="175" y="159"/>
                    <a:pt x="175" y="159"/>
                  </a:cubicBezTo>
                  <a:cubicBezTo>
                    <a:pt x="175" y="159"/>
                    <a:pt x="175" y="159"/>
                    <a:pt x="175" y="159"/>
                  </a:cubicBezTo>
                  <a:cubicBezTo>
                    <a:pt x="174" y="157"/>
                    <a:pt x="171" y="142"/>
                    <a:pt x="168" y="123"/>
                  </a:cubicBezTo>
                  <a:cubicBezTo>
                    <a:pt x="167" y="114"/>
                    <a:pt x="165" y="104"/>
                    <a:pt x="164" y="94"/>
                  </a:cubicBezTo>
                  <a:cubicBezTo>
                    <a:pt x="163" y="84"/>
                    <a:pt x="162" y="75"/>
                    <a:pt x="162" y="68"/>
                  </a:cubicBezTo>
                  <a:cubicBezTo>
                    <a:pt x="162" y="64"/>
                    <a:pt x="163" y="61"/>
                    <a:pt x="163" y="60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3" y="59"/>
                    <a:pt x="164" y="57"/>
                    <a:pt x="165" y="56"/>
                  </a:cubicBezTo>
                  <a:cubicBezTo>
                    <a:pt x="166" y="56"/>
                    <a:pt x="166" y="56"/>
                    <a:pt x="166" y="56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4" y="54"/>
                    <a:pt x="164" y="54"/>
                    <a:pt x="164" y="54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4" y="54"/>
                    <a:pt x="164" y="54"/>
                    <a:pt x="164" y="54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4" y="56"/>
                    <a:pt x="165" y="56"/>
                    <a:pt x="166" y="55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9" y="58"/>
                    <a:pt x="161" y="58"/>
                    <a:pt x="163" y="5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48"/>
                    <a:pt x="158" y="48"/>
                    <a:pt x="158" y="48"/>
                  </a:cubicBezTo>
                  <a:cubicBezTo>
                    <a:pt x="157" y="58"/>
                    <a:pt x="157" y="58"/>
                    <a:pt x="157" y="58"/>
                  </a:cubicBezTo>
                  <a:cubicBezTo>
                    <a:pt x="157" y="58"/>
                    <a:pt x="157" y="58"/>
                    <a:pt x="158" y="58"/>
                  </a:cubicBezTo>
                  <a:cubicBezTo>
                    <a:pt x="158" y="48"/>
                    <a:pt x="158" y="48"/>
                    <a:pt x="158" y="48"/>
                  </a:cubicBezTo>
                  <a:cubicBezTo>
                    <a:pt x="157" y="58"/>
                    <a:pt x="157" y="58"/>
                    <a:pt x="157" y="58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7" y="58"/>
                    <a:pt x="157" y="58"/>
                    <a:pt x="157" y="58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6" y="58"/>
                    <a:pt x="157" y="58"/>
                    <a:pt x="158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9" y="59"/>
                    <a:pt x="160" y="60"/>
                    <a:pt x="161" y="61"/>
                  </a:cubicBezTo>
                  <a:cubicBezTo>
                    <a:pt x="163" y="62"/>
                    <a:pt x="164" y="64"/>
                    <a:pt x="165" y="65"/>
                  </a:cubicBezTo>
                  <a:cubicBezTo>
                    <a:pt x="165" y="66"/>
                    <a:pt x="166" y="67"/>
                    <a:pt x="166" y="67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5" y="65"/>
                    <a:pt x="165" y="66"/>
                    <a:pt x="165" y="66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80" y="65"/>
                    <a:pt x="180" y="65"/>
                    <a:pt x="180" y="65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5" y="64"/>
                    <a:pt x="165" y="64"/>
                    <a:pt x="165" y="65"/>
                  </a:cubicBezTo>
                  <a:cubicBezTo>
                    <a:pt x="180" y="65"/>
                    <a:pt x="180" y="65"/>
                    <a:pt x="180" y="65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5" y="65"/>
                    <a:pt x="165" y="67"/>
                    <a:pt x="165" y="69"/>
                  </a:cubicBezTo>
                  <a:cubicBezTo>
                    <a:pt x="165" y="75"/>
                    <a:pt x="166" y="80"/>
                    <a:pt x="167" y="86"/>
                  </a:cubicBezTo>
                  <a:cubicBezTo>
                    <a:pt x="168" y="95"/>
                    <a:pt x="170" y="105"/>
                    <a:pt x="173" y="116"/>
                  </a:cubicBezTo>
                  <a:cubicBezTo>
                    <a:pt x="176" y="127"/>
                    <a:pt x="180" y="139"/>
                    <a:pt x="185" y="150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7" y="158"/>
                    <a:pt x="189" y="163"/>
                    <a:pt x="191" y="167"/>
                  </a:cubicBezTo>
                  <a:cubicBezTo>
                    <a:pt x="192" y="171"/>
                    <a:pt x="193" y="174"/>
                    <a:pt x="194" y="178"/>
                  </a:cubicBezTo>
                  <a:cubicBezTo>
                    <a:pt x="195" y="181"/>
                    <a:pt x="196" y="184"/>
                    <a:pt x="198" y="188"/>
                  </a:cubicBezTo>
                  <a:cubicBezTo>
                    <a:pt x="201" y="192"/>
                    <a:pt x="204" y="197"/>
                    <a:pt x="208" y="202"/>
                  </a:cubicBezTo>
                  <a:cubicBezTo>
                    <a:pt x="211" y="207"/>
                    <a:pt x="216" y="212"/>
                    <a:pt x="222" y="219"/>
                  </a:cubicBezTo>
                  <a:cubicBezTo>
                    <a:pt x="222" y="219"/>
                    <a:pt x="222" y="219"/>
                    <a:pt x="222" y="219"/>
                  </a:cubicBezTo>
                  <a:cubicBezTo>
                    <a:pt x="228" y="226"/>
                    <a:pt x="233" y="232"/>
                    <a:pt x="237" y="237"/>
                  </a:cubicBezTo>
                  <a:cubicBezTo>
                    <a:pt x="240" y="241"/>
                    <a:pt x="243" y="244"/>
                    <a:pt x="244" y="247"/>
                  </a:cubicBezTo>
                  <a:cubicBezTo>
                    <a:pt x="247" y="251"/>
                    <a:pt x="249" y="255"/>
                    <a:pt x="250" y="261"/>
                  </a:cubicBezTo>
                  <a:cubicBezTo>
                    <a:pt x="252" y="267"/>
                    <a:pt x="253" y="274"/>
                    <a:pt x="254" y="285"/>
                  </a:cubicBezTo>
                  <a:cubicBezTo>
                    <a:pt x="254" y="285"/>
                    <a:pt x="254" y="285"/>
                    <a:pt x="254" y="285"/>
                  </a:cubicBezTo>
                  <a:cubicBezTo>
                    <a:pt x="255" y="289"/>
                    <a:pt x="255" y="293"/>
                    <a:pt x="255" y="296"/>
                  </a:cubicBezTo>
                  <a:cubicBezTo>
                    <a:pt x="255" y="309"/>
                    <a:pt x="253" y="319"/>
                    <a:pt x="249" y="329"/>
                  </a:cubicBezTo>
                  <a:cubicBezTo>
                    <a:pt x="245" y="338"/>
                    <a:pt x="239" y="348"/>
                    <a:pt x="231" y="359"/>
                  </a:cubicBezTo>
                  <a:cubicBezTo>
                    <a:pt x="231" y="359"/>
                    <a:pt x="231" y="359"/>
                    <a:pt x="231" y="359"/>
                  </a:cubicBezTo>
                  <a:cubicBezTo>
                    <a:pt x="229" y="362"/>
                    <a:pt x="227" y="364"/>
                    <a:pt x="224" y="366"/>
                  </a:cubicBezTo>
                  <a:cubicBezTo>
                    <a:pt x="219" y="369"/>
                    <a:pt x="213" y="371"/>
                    <a:pt x="208" y="372"/>
                  </a:cubicBezTo>
                  <a:cubicBezTo>
                    <a:pt x="205" y="373"/>
                    <a:pt x="203" y="373"/>
                    <a:pt x="202" y="373"/>
                  </a:cubicBezTo>
                  <a:cubicBezTo>
                    <a:pt x="201" y="373"/>
                    <a:pt x="201" y="373"/>
                    <a:pt x="201" y="373"/>
                  </a:cubicBezTo>
                  <a:cubicBezTo>
                    <a:pt x="201" y="373"/>
                    <a:pt x="201" y="373"/>
                    <a:pt x="201" y="373"/>
                  </a:cubicBezTo>
                  <a:cubicBezTo>
                    <a:pt x="201" y="373"/>
                    <a:pt x="201" y="373"/>
                    <a:pt x="201" y="373"/>
                  </a:cubicBezTo>
                  <a:cubicBezTo>
                    <a:pt x="201" y="388"/>
                    <a:pt x="201" y="388"/>
                    <a:pt x="201" y="388"/>
                  </a:cubicBezTo>
                  <a:cubicBezTo>
                    <a:pt x="201" y="373"/>
                    <a:pt x="201" y="373"/>
                    <a:pt x="201" y="373"/>
                  </a:cubicBezTo>
                  <a:cubicBezTo>
                    <a:pt x="201" y="373"/>
                    <a:pt x="201" y="373"/>
                    <a:pt x="201" y="373"/>
                  </a:cubicBezTo>
                  <a:cubicBezTo>
                    <a:pt x="201" y="388"/>
                    <a:pt x="201" y="388"/>
                    <a:pt x="201" y="388"/>
                  </a:cubicBezTo>
                  <a:cubicBezTo>
                    <a:pt x="201" y="373"/>
                    <a:pt x="201" y="373"/>
                    <a:pt x="201" y="373"/>
                  </a:cubicBezTo>
                  <a:cubicBezTo>
                    <a:pt x="200" y="373"/>
                    <a:pt x="200" y="373"/>
                    <a:pt x="200" y="373"/>
                  </a:cubicBezTo>
                  <a:cubicBezTo>
                    <a:pt x="199" y="373"/>
                    <a:pt x="199" y="373"/>
                    <a:pt x="199" y="373"/>
                  </a:cubicBezTo>
                  <a:lnTo>
                    <a:pt x="201" y="40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7"/>
            <p:cNvSpPr/>
            <p:nvPr/>
          </p:nvSpPr>
          <p:spPr bwMode="auto">
            <a:xfrm>
              <a:off x="3486151" y="1733550"/>
              <a:ext cx="1716088" cy="1863725"/>
            </a:xfrm>
            <a:custGeom>
              <a:avLst/>
              <a:gdLst>
                <a:gd name="T0" fmla="*/ 1069 w 1099"/>
                <a:gd name="T1" fmla="*/ 1138 h 1192"/>
                <a:gd name="T2" fmla="*/ 753 w 1099"/>
                <a:gd name="T3" fmla="*/ 1148 h 1192"/>
                <a:gd name="T4" fmla="*/ 448 w 1099"/>
                <a:gd name="T5" fmla="*/ 1077 h 1192"/>
                <a:gd name="T6" fmla="*/ 136 w 1099"/>
                <a:gd name="T7" fmla="*/ 693 h 1192"/>
                <a:gd name="T8" fmla="*/ 114 w 1099"/>
                <a:gd name="T9" fmla="*/ 20 h 1192"/>
                <a:gd name="T10" fmla="*/ 40 w 1099"/>
                <a:gd name="T11" fmla="*/ 32 h 1192"/>
                <a:gd name="T12" fmla="*/ 23 w 1099"/>
                <a:gd name="T13" fmla="*/ 538 h 1192"/>
                <a:gd name="T14" fmla="*/ 222 w 1099"/>
                <a:gd name="T15" fmla="*/ 989 h 1192"/>
                <a:gd name="T16" fmla="*/ 577 w 1099"/>
                <a:gd name="T17" fmla="*/ 1165 h 1192"/>
                <a:gd name="T18" fmla="*/ 1037 w 1099"/>
                <a:gd name="T19" fmla="*/ 1170 h 1192"/>
                <a:gd name="T20" fmla="*/ 1087 w 1099"/>
                <a:gd name="T21" fmla="*/ 1152 h 1192"/>
                <a:gd name="T22" fmla="*/ 1069 w 1099"/>
                <a:gd name="T23" fmla="*/ 1138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9" h="1192">
                  <a:moveTo>
                    <a:pt x="1069" y="1138"/>
                  </a:moveTo>
                  <a:cubicBezTo>
                    <a:pt x="964" y="1150"/>
                    <a:pt x="858" y="1155"/>
                    <a:pt x="753" y="1148"/>
                  </a:cubicBezTo>
                  <a:cubicBezTo>
                    <a:pt x="649" y="1141"/>
                    <a:pt x="543" y="1122"/>
                    <a:pt x="448" y="1077"/>
                  </a:cubicBezTo>
                  <a:cubicBezTo>
                    <a:pt x="291" y="1003"/>
                    <a:pt x="188" y="854"/>
                    <a:pt x="136" y="693"/>
                  </a:cubicBezTo>
                  <a:cubicBezTo>
                    <a:pt x="66" y="478"/>
                    <a:pt x="75" y="240"/>
                    <a:pt x="114" y="20"/>
                  </a:cubicBezTo>
                  <a:cubicBezTo>
                    <a:pt x="117" y="0"/>
                    <a:pt x="44" y="13"/>
                    <a:pt x="40" y="32"/>
                  </a:cubicBezTo>
                  <a:cubicBezTo>
                    <a:pt x="11" y="199"/>
                    <a:pt x="0" y="370"/>
                    <a:pt x="23" y="538"/>
                  </a:cubicBezTo>
                  <a:cubicBezTo>
                    <a:pt x="45" y="703"/>
                    <a:pt x="104" y="868"/>
                    <a:pt x="222" y="989"/>
                  </a:cubicBezTo>
                  <a:cubicBezTo>
                    <a:pt x="318" y="1088"/>
                    <a:pt x="443" y="1141"/>
                    <a:pt x="577" y="1165"/>
                  </a:cubicBezTo>
                  <a:cubicBezTo>
                    <a:pt x="728" y="1192"/>
                    <a:pt x="885" y="1187"/>
                    <a:pt x="1037" y="1170"/>
                  </a:cubicBezTo>
                  <a:cubicBezTo>
                    <a:pt x="1054" y="1168"/>
                    <a:pt x="1074" y="1164"/>
                    <a:pt x="1087" y="1152"/>
                  </a:cubicBezTo>
                  <a:cubicBezTo>
                    <a:pt x="1099" y="1140"/>
                    <a:pt x="1076" y="1137"/>
                    <a:pt x="1069" y="113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8"/>
            <p:cNvSpPr/>
            <p:nvPr/>
          </p:nvSpPr>
          <p:spPr bwMode="auto">
            <a:xfrm>
              <a:off x="5540376" y="3471863"/>
              <a:ext cx="1085850" cy="2030413"/>
            </a:xfrm>
            <a:custGeom>
              <a:avLst/>
              <a:gdLst>
                <a:gd name="T0" fmla="*/ 20 w 695"/>
                <a:gd name="T1" fmla="*/ 50 h 1299"/>
                <a:gd name="T2" fmla="*/ 358 w 695"/>
                <a:gd name="T3" fmla="*/ 312 h 1299"/>
                <a:gd name="T4" fmla="*/ 512 w 695"/>
                <a:gd name="T5" fmla="*/ 744 h 1299"/>
                <a:gd name="T6" fmla="*/ 613 w 695"/>
                <a:gd name="T7" fmla="*/ 1269 h 1299"/>
                <a:gd name="T8" fmla="*/ 687 w 695"/>
                <a:gd name="T9" fmla="*/ 1249 h 1299"/>
                <a:gd name="T10" fmla="*/ 471 w 695"/>
                <a:gd name="T11" fmla="*/ 364 h 1299"/>
                <a:gd name="T12" fmla="*/ 315 w 695"/>
                <a:gd name="T13" fmla="*/ 143 h 1299"/>
                <a:gd name="T14" fmla="*/ 64 w 695"/>
                <a:gd name="T15" fmla="*/ 5 h 1299"/>
                <a:gd name="T16" fmla="*/ 12 w 695"/>
                <a:gd name="T17" fmla="*/ 19 h 1299"/>
                <a:gd name="T18" fmla="*/ 20 w 695"/>
                <a:gd name="T19" fmla="*/ 50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5" h="1299">
                  <a:moveTo>
                    <a:pt x="20" y="50"/>
                  </a:moveTo>
                  <a:cubicBezTo>
                    <a:pt x="166" y="89"/>
                    <a:pt x="279" y="184"/>
                    <a:pt x="358" y="312"/>
                  </a:cubicBezTo>
                  <a:cubicBezTo>
                    <a:pt x="438" y="442"/>
                    <a:pt x="480" y="595"/>
                    <a:pt x="512" y="744"/>
                  </a:cubicBezTo>
                  <a:cubicBezTo>
                    <a:pt x="549" y="918"/>
                    <a:pt x="569" y="1096"/>
                    <a:pt x="613" y="1269"/>
                  </a:cubicBezTo>
                  <a:cubicBezTo>
                    <a:pt x="621" y="1299"/>
                    <a:pt x="695" y="1279"/>
                    <a:pt x="687" y="1249"/>
                  </a:cubicBezTo>
                  <a:cubicBezTo>
                    <a:pt x="613" y="955"/>
                    <a:pt x="604" y="642"/>
                    <a:pt x="471" y="364"/>
                  </a:cubicBezTo>
                  <a:cubicBezTo>
                    <a:pt x="432" y="282"/>
                    <a:pt x="382" y="205"/>
                    <a:pt x="315" y="143"/>
                  </a:cubicBezTo>
                  <a:cubicBezTo>
                    <a:pt x="245" y="76"/>
                    <a:pt x="158" y="30"/>
                    <a:pt x="64" y="5"/>
                  </a:cubicBezTo>
                  <a:cubicBezTo>
                    <a:pt x="47" y="0"/>
                    <a:pt x="24" y="6"/>
                    <a:pt x="12" y="19"/>
                  </a:cubicBezTo>
                  <a:cubicBezTo>
                    <a:pt x="0" y="30"/>
                    <a:pt x="4" y="45"/>
                    <a:pt x="20" y="5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48" name="矩形 147"/>
          <p:cNvSpPr/>
          <p:nvPr/>
        </p:nvSpPr>
        <p:spPr>
          <a:xfrm rot="10800000" flipV="1">
            <a:off x="1085673" y="3322852"/>
            <a:ext cx="45719" cy="2490830"/>
          </a:xfrm>
          <a:prstGeom prst="rect">
            <a:avLst/>
          </a:prstGeom>
          <a:blipFill>
            <a:blip r:embed="rId1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2"/>
                <a:stretch>
                  <a:fillRect/>
                </a:stretch>
              </a:blipFill>
            </a:endParaRPr>
          </a:p>
        </p:txBody>
      </p:sp>
      <p:sp>
        <p:nvSpPr>
          <p:cNvPr id="149" name="文本框 148"/>
          <p:cNvSpPr txBox="1"/>
          <p:nvPr/>
        </p:nvSpPr>
        <p:spPr>
          <a:xfrm>
            <a:off x="1315319" y="4186472"/>
            <a:ext cx="486383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dirty="0">
                <a:blipFill>
                  <a:blip r:embed="rId2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3200" dirty="0">
              <a:blipFill>
                <a:blip r:embed="rId2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50" name="文本框 149"/>
          <p:cNvSpPr txBox="1"/>
          <p:nvPr/>
        </p:nvSpPr>
        <p:spPr>
          <a:xfrm>
            <a:off x="1353478" y="4769619"/>
            <a:ext cx="626745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51" name="矩形 150"/>
          <p:cNvSpPr/>
          <p:nvPr/>
        </p:nvSpPr>
        <p:spPr>
          <a:xfrm>
            <a:off x="1385644" y="3413444"/>
            <a:ext cx="3951900" cy="60830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/>
            <a:r>
              <a:rPr lang="en-US" altLang="zh-CN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PART TWO</a:t>
            </a:r>
            <a:endParaRPr lang="zh-CN" altLang="en-US" sz="4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>
        <p15:prstTrans prst="prestig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8" grpId="0" animBg="1"/>
          <p:bldP spid="149" grpId="0"/>
          <p:bldP spid="150" grpId="0"/>
          <p:bldP spid="151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1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8" grpId="0" animBg="1"/>
          <p:bldP spid="149" grpId="0"/>
          <p:bldP spid="150" grpId="0"/>
          <p:bldP spid="151" grpId="0" animBg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5142132" y="2286787"/>
            <a:ext cx="1486635" cy="2626645"/>
            <a:chOff x="5142132" y="2286787"/>
            <a:chExt cx="1486635" cy="2626645"/>
          </a:xfrm>
        </p:grpSpPr>
        <p:sp>
          <p:nvSpPr>
            <p:cNvPr id="52" name="Freeform 180"/>
            <p:cNvSpPr/>
            <p:nvPr/>
          </p:nvSpPr>
          <p:spPr bwMode="auto">
            <a:xfrm>
              <a:off x="5188349" y="2348410"/>
              <a:ext cx="1093792" cy="1193931"/>
            </a:xfrm>
            <a:custGeom>
              <a:avLst/>
              <a:gdLst>
                <a:gd name="T0" fmla="*/ 192 w 227"/>
                <a:gd name="T1" fmla="*/ 0 h 248"/>
                <a:gd name="T2" fmla="*/ 12 w 227"/>
                <a:gd name="T3" fmla="*/ 139 h 248"/>
                <a:gd name="T4" fmla="*/ 210 w 227"/>
                <a:gd name="T5" fmla="*/ 248 h 248"/>
                <a:gd name="T6" fmla="*/ 195 w 227"/>
                <a:gd name="T7" fmla="*/ 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7" h="248">
                  <a:moveTo>
                    <a:pt x="192" y="0"/>
                  </a:moveTo>
                  <a:cubicBezTo>
                    <a:pt x="148" y="27"/>
                    <a:pt x="0" y="89"/>
                    <a:pt x="12" y="139"/>
                  </a:cubicBezTo>
                  <a:cubicBezTo>
                    <a:pt x="23" y="195"/>
                    <a:pt x="174" y="237"/>
                    <a:pt x="210" y="248"/>
                  </a:cubicBezTo>
                  <a:cubicBezTo>
                    <a:pt x="227" y="210"/>
                    <a:pt x="224" y="33"/>
                    <a:pt x="195" y="3"/>
                  </a:cubicBezTo>
                </a:path>
              </a:pathLst>
            </a:custGeom>
            <a:blipFill>
              <a:blip r:embed="rId2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81"/>
            <p:cNvSpPr/>
            <p:nvPr/>
          </p:nvSpPr>
          <p:spPr bwMode="auto">
            <a:xfrm>
              <a:off x="5142132" y="2294493"/>
              <a:ext cx="1186226" cy="1186225"/>
            </a:xfrm>
            <a:custGeom>
              <a:avLst/>
              <a:gdLst>
                <a:gd name="T0" fmla="*/ 223 w 247"/>
                <a:gd name="T1" fmla="*/ 6 h 246"/>
                <a:gd name="T2" fmla="*/ 7 w 247"/>
                <a:gd name="T3" fmla="*/ 160 h 246"/>
                <a:gd name="T4" fmla="*/ 10 w 247"/>
                <a:gd name="T5" fmla="*/ 174 h 246"/>
                <a:gd name="T6" fmla="*/ 218 w 247"/>
                <a:gd name="T7" fmla="*/ 242 h 246"/>
                <a:gd name="T8" fmla="*/ 231 w 247"/>
                <a:gd name="T9" fmla="*/ 226 h 246"/>
                <a:gd name="T10" fmla="*/ 18 w 247"/>
                <a:gd name="T11" fmla="*/ 157 h 246"/>
                <a:gd name="T12" fmla="*/ 22 w 247"/>
                <a:gd name="T13" fmla="*/ 171 h 246"/>
                <a:gd name="T14" fmla="*/ 233 w 247"/>
                <a:gd name="T15" fmla="*/ 20 h 246"/>
                <a:gd name="T16" fmla="*/ 223 w 247"/>
                <a:gd name="T17" fmla="*/ 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7" h="246">
                  <a:moveTo>
                    <a:pt x="223" y="6"/>
                  </a:moveTo>
                  <a:cubicBezTo>
                    <a:pt x="142" y="43"/>
                    <a:pt x="73" y="101"/>
                    <a:pt x="7" y="160"/>
                  </a:cubicBezTo>
                  <a:cubicBezTo>
                    <a:pt x="0" y="165"/>
                    <a:pt x="3" y="172"/>
                    <a:pt x="10" y="174"/>
                  </a:cubicBezTo>
                  <a:cubicBezTo>
                    <a:pt x="81" y="191"/>
                    <a:pt x="151" y="214"/>
                    <a:pt x="218" y="242"/>
                  </a:cubicBezTo>
                  <a:cubicBezTo>
                    <a:pt x="228" y="246"/>
                    <a:pt x="244" y="232"/>
                    <a:pt x="231" y="226"/>
                  </a:cubicBezTo>
                  <a:cubicBezTo>
                    <a:pt x="162" y="197"/>
                    <a:pt x="90" y="175"/>
                    <a:pt x="18" y="157"/>
                  </a:cubicBezTo>
                  <a:cubicBezTo>
                    <a:pt x="19" y="161"/>
                    <a:pt x="20" y="166"/>
                    <a:pt x="22" y="171"/>
                  </a:cubicBezTo>
                  <a:cubicBezTo>
                    <a:pt x="87" y="113"/>
                    <a:pt x="154" y="56"/>
                    <a:pt x="233" y="20"/>
                  </a:cubicBezTo>
                  <a:cubicBezTo>
                    <a:pt x="247" y="13"/>
                    <a:pt x="235" y="0"/>
                    <a:pt x="223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82"/>
            <p:cNvSpPr/>
            <p:nvPr/>
          </p:nvSpPr>
          <p:spPr bwMode="auto">
            <a:xfrm>
              <a:off x="6058763" y="2286787"/>
              <a:ext cx="439060" cy="2295423"/>
            </a:xfrm>
            <a:custGeom>
              <a:avLst/>
              <a:gdLst>
                <a:gd name="T0" fmla="*/ 42 w 92"/>
                <a:gd name="T1" fmla="*/ 14 h 478"/>
                <a:gd name="T2" fmla="*/ 2 w 92"/>
                <a:gd name="T3" fmla="*/ 469 h 478"/>
                <a:gd name="T4" fmla="*/ 25 w 92"/>
                <a:gd name="T5" fmla="*/ 467 h 478"/>
                <a:gd name="T6" fmla="*/ 65 w 92"/>
                <a:gd name="T7" fmla="*/ 8 h 478"/>
                <a:gd name="T8" fmla="*/ 42 w 92"/>
                <a:gd name="T9" fmla="*/ 14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478">
                  <a:moveTo>
                    <a:pt x="42" y="14"/>
                  </a:moveTo>
                  <a:cubicBezTo>
                    <a:pt x="70" y="168"/>
                    <a:pt x="41" y="320"/>
                    <a:pt x="2" y="469"/>
                  </a:cubicBezTo>
                  <a:cubicBezTo>
                    <a:pt x="0" y="478"/>
                    <a:pt x="23" y="474"/>
                    <a:pt x="25" y="467"/>
                  </a:cubicBezTo>
                  <a:cubicBezTo>
                    <a:pt x="63" y="316"/>
                    <a:pt x="92" y="163"/>
                    <a:pt x="65" y="8"/>
                  </a:cubicBezTo>
                  <a:cubicBezTo>
                    <a:pt x="63" y="0"/>
                    <a:pt x="41" y="6"/>
                    <a:pt x="42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83"/>
            <p:cNvSpPr/>
            <p:nvPr/>
          </p:nvSpPr>
          <p:spPr bwMode="auto">
            <a:xfrm>
              <a:off x="5650514" y="4381939"/>
              <a:ext cx="978253" cy="531493"/>
            </a:xfrm>
            <a:custGeom>
              <a:avLst/>
              <a:gdLst>
                <a:gd name="T0" fmla="*/ 157 w 203"/>
                <a:gd name="T1" fmla="*/ 20 h 110"/>
                <a:gd name="T2" fmla="*/ 46 w 203"/>
                <a:gd name="T3" fmla="*/ 3 h 110"/>
                <a:gd name="T4" fmla="*/ 7 w 203"/>
                <a:gd name="T5" fmla="*/ 23 h 110"/>
                <a:gd name="T6" fmla="*/ 16 w 203"/>
                <a:gd name="T7" fmla="*/ 64 h 110"/>
                <a:gd name="T8" fmla="*/ 159 w 203"/>
                <a:gd name="T9" fmla="*/ 33 h 110"/>
                <a:gd name="T10" fmla="*/ 137 w 203"/>
                <a:gd name="T11" fmla="*/ 39 h 110"/>
                <a:gd name="T12" fmla="*/ 143 w 203"/>
                <a:gd name="T13" fmla="*/ 73 h 110"/>
                <a:gd name="T14" fmla="*/ 112 w 203"/>
                <a:gd name="T15" fmla="*/ 79 h 110"/>
                <a:gd name="T16" fmla="*/ 38 w 203"/>
                <a:gd name="T17" fmla="*/ 56 h 110"/>
                <a:gd name="T18" fmla="*/ 27 w 203"/>
                <a:gd name="T19" fmla="*/ 26 h 110"/>
                <a:gd name="T20" fmla="*/ 56 w 203"/>
                <a:gd name="T21" fmla="*/ 14 h 110"/>
                <a:gd name="T22" fmla="*/ 139 w 203"/>
                <a:gd name="T23" fmla="*/ 30 h 110"/>
                <a:gd name="T24" fmla="*/ 157 w 203"/>
                <a:gd name="T25" fmla="*/ 2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110">
                  <a:moveTo>
                    <a:pt x="157" y="20"/>
                  </a:moveTo>
                  <a:cubicBezTo>
                    <a:pt x="123" y="7"/>
                    <a:pt x="83" y="0"/>
                    <a:pt x="46" y="3"/>
                  </a:cubicBezTo>
                  <a:cubicBezTo>
                    <a:pt x="33" y="5"/>
                    <a:pt x="15" y="10"/>
                    <a:pt x="7" y="23"/>
                  </a:cubicBezTo>
                  <a:cubicBezTo>
                    <a:pt x="0" y="35"/>
                    <a:pt x="5" y="54"/>
                    <a:pt x="16" y="64"/>
                  </a:cubicBezTo>
                  <a:cubicBezTo>
                    <a:pt x="49" y="93"/>
                    <a:pt x="203" y="110"/>
                    <a:pt x="159" y="33"/>
                  </a:cubicBezTo>
                  <a:cubicBezTo>
                    <a:pt x="156" y="26"/>
                    <a:pt x="134" y="34"/>
                    <a:pt x="137" y="39"/>
                  </a:cubicBezTo>
                  <a:cubicBezTo>
                    <a:pt x="143" y="48"/>
                    <a:pt x="150" y="62"/>
                    <a:pt x="143" y="73"/>
                  </a:cubicBezTo>
                  <a:cubicBezTo>
                    <a:pt x="137" y="81"/>
                    <a:pt x="121" y="79"/>
                    <a:pt x="112" y="79"/>
                  </a:cubicBezTo>
                  <a:cubicBezTo>
                    <a:pt x="88" y="77"/>
                    <a:pt x="58" y="71"/>
                    <a:pt x="38" y="56"/>
                  </a:cubicBezTo>
                  <a:cubicBezTo>
                    <a:pt x="29" y="50"/>
                    <a:pt x="25" y="36"/>
                    <a:pt x="27" y="26"/>
                  </a:cubicBezTo>
                  <a:cubicBezTo>
                    <a:pt x="29" y="13"/>
                    <a:pt x="46" y="14"/>
                    <a:pt x="56" y="14"/>
                  </a:cubicBezTo>
                  <a:cubicBezTo>
                    <a:pt x="84" y="14"/>
                    <a:pt x="113" y="20"/>
                    <a:pt x="139" y="30"/>
                  </a:cubicBezTo>
                  <a:cubicBezTo>
                    <a:pt x="145" y="32"/>
                    <a:pt x="166" y="23"/>
                    <a:pt x="157" y="2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84"/>
            <p:cNvSpPr/>
            <p:nvPr/>
          </p:nvSpPr>
          <p:spPr bwMode="auto">
            <a:xfrm>
              <a:off x="5619703" y="2679631"/>
              <a:ext cx="400544" cy="415949"/>
            </a:xfrm>
            <a:custGeom>
              <a:avLst/>
              <a:gdLst>
                <a:gd name="T0" fmla="*/ 17 w 83"/>
                <a:gd name="T1" fmla="*/ 48 h 86"/>
                <a:gd name="T2" fmla="*/ 75 w 83"/>
                <a:gd name="T3" fmla="*/ 6 h 86"/>
                <a:gd name="T4" fmla="*/ 59 w 83"/>
                <a:gd name="T5" fmla="*/ 9 h 86"/>
                <a:gd name="T6" fmla="*/ 65 w 83"/>
                <a:gd name="T7" fmla="*/ 81 h 86"/>
                <a:gd name="T8" fmla="*/ 81 w 83"/>
                <a:gd name="T9" fmla="*/ 76 h 86"/>
                <a:gd name="T10" fmla="*/ 75 w 83"/>
                <a:gd name="T11" fmla="*/ 4 h 86"/>
                <a:gd name="T12" fmla="*/ 60 w 83"/>
                <a:gd name="T13" fmla="*/ 7 h 86"/>
                <a:gd name="T14" fmla="*/ 11 w 83"/>
                <a:gd name="T15" fmla="*/ 43 h 86"/>
                <a:gd name="T16" fmla="*/ 17 w 83"/>
                <a:gd name="T17" fmla="*/ 4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86">
                  <a:moveTo>
                    <a:pt x="17" y="48"/>
                  </a:moveTo>
                  <a:cubicBezTo>
                    <a:pt x="39" y="39"/>
                    <a:pt x="61" y="27"/>
                    <a:pt x="75" y="6"/>
                  </a:cubicBezTo>
                  <a:cubicBezTo>
                    <a:pt x="69" y="7"/>
                    <a:pt x="64" y="8"/>
                    <a:pt x="59" y="9"/>
                  </a:cubicBezTo>
                  <a:cubicBezTo>
                    <a:pt x="58" y="32"/>
                    <a:pt x="54" y="59"/>
                    <a:pt x="65" y="81"/>
                  </a:cubicBezTo>
                  <a:cubicBezTo>
                    <a:pt x="67" y="86"/>
                    <a:pt x="83" y="80"/>
                    <a:pt x="81" y="76"/>
                  </a:cubicBezTo>
                  <a:cubicBezTo>
                    <a:pt x="70" y="55"/>
                    <a:pt x="74" y="28"/>
                    <a:pt x="75" y="4"/>
                  </a:cubicBezTo>
                  <a:cubicBezTo>
                    <a:pt x="75" y="0"/>
                    <a:pt x="61" y="4"/>
                    <a:pt x="60" y="7"/>
                  </a:cubicBezTo>
                  <a:cubicBezTo>
                    <a:pt x="48" y="25"/>
                    <a:pt x="30" y="35"/>
                    <a:pt x="11" y="43"/>
                  </a:cubicBezTo>
                  <a:cubicBezTo>
                    <a:pt x="0" y="47"/>
                    <a:pt x="10" y="51"/>
                    <a:pt x="17" y="4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4618344" y="1724488"/>
            <a:ext cx="1247853" cy="2218396"/>
            <a:chOff x="4618344" y="1724488"/>
            <a:chExt cx="1247853" cy="2218396"/>
          </a:xfrm>
        </p:grpSpPr>
        <p:sp>
          <p:nvSpPr>
            <p:cNvPr id="48" name="Freeform 176"/>
            <p:cNvSpPr/>
            <p:nvPr/>
          </p:nvSpPr>
          <p:spPr bwMode="auto">
            <a:xfrm>
              <a:off x="4911049" y="1770705"/>
              <a:ext cx="908926" cy="1001359"/>
            </a:xfrm>
            <a:custGeom>
              <a:avLst/>
              <a:gdLst>
                <a:gd name="T0" fmla="*/ 29 w 190"/>
                <a:gd name="T1" fmla="*/ 0 h 208"/>
                <a:gd name="T2" fmla="*/ 180 w 190"/>
                <a:gd name="T3" fmla="*/ 116 h 208"/>
                <a:gd name="T4" fmla="*/ 15 w 190"/>
                <a:gd name="T5" fmla="*/ 208 h 208"/>
                <a:gd name="T6" fmla="*/ 27 w 190"/>
                <a:gd name="T7" fmla="*/ 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208">
                  <a:moveTo>
                    <a:pt x="29" y="0"/>
                  </a:moveTo>
                  <a:cubicBezTo>
                    <a:pt x="67" y="22"/>
                    <a:pt x="190" y="74"/>
                    <a:pt x="180" y="116"/>
                  </a:cubicBezTo>
                  <a:cubicBezTo>
                    <a:pt x="171" y="163"/>
                    <a:pt x="44" y="198"/>
                    <a:pt x="15" y="208"/>
                  </a:cubicBezTo>
                  <a:cubicBezTo>
                    <a:pt x="0" y="176"/>
                    <a:pt x="2" y="27"/>
                    <a:pt x="27" y="2"/>
                  </a:cubicBezTo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77"/>
            <p:cNvSpPr/>
            <p:nvPr/>
          </p:nvSpPr>
          <p:spPr bwMode="auto">
            <a:xfrm>
              <a:off x="4872538" y="1724488"/>
              <a:ext cx="993659" cy="993659"/>
            </a:xfrm>
            <a:custGeom>
              <a:avLst/>
              <a:gdLst>
                <a:gd name="T0" fmla="*/ 11 w 208"/>
                <a:gd name="T1" fmla="*/ 17 h 206"/>
                <a:gd name="T2" fmla="*/ 189 w 208"/>
                <a:gd name="T3" fmla="*/ 143 h 206"/>
                <a:gd name="T4" fmla="*/ 194 w 208"/>
                <a:gd name="T5" fmla="*/ 131 h 206"/>
                <a:gd name="T6" fmla="*/ 15 w 208"/>
                <a:gd name="T7" fmla="*/ 190 h 206"/>
                <a:gd name="T8" fmla="*/ 24 w 208"/>
                <a:gd name="T9" fmla="*/ 201 h 206"/>
                <a:gd name="T10" fmla="*/ 197 w 208"/>
                <a:gd name="T11" fmla="*/ 145 h 206"/>
                <a:gd name="T12" fmla="*/ 203 w 208"/>
                <a:gd name="T13" fmla="*/ 132 h 206"/>
                <a:gd name="T14" fmla="*/ 22 w 208"/>
                <a:gd name="T15" fmla="*/ 4 h 206"/>
                <a:gd name="T16" fmla="*/ 11 w 208"/>
                <a:gd name="T17" fmla="*/ 17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" h="206">
                  <a:moveTo>
                    <a:pt x="11" y="17"/>
                  </a:moveTo>
                  <a:cubicBezTo>
                    <a:pt x="78" y="48"/>
                    <a:pt x="134" y="95"/>
                    <a:pt x="189" y="143"/>
                  </a:cubicBezTo>
                  <a:cubicBezTo>
                    <a:pt x="190" y="139"/>
                    <a:pt x="192" y="135"/>
                    <a:pt x="194" y="131"/>
                  </a:cubicBezTo>
                  <a:cubicBezTo>
                    <a:pt x="133" y="146"/>
                    <a:pt x="73" y="166"/>
                    <a:pt x="15" y="190"/>
                  </a:cubicBezTo>
                  <a:cubicBezTo>
                    <a:pt x="4" y="195"/>
                    <a:pt x="14" y="206"/>
                    <a:pt x="24" y="201"/>
                  </a:cubicBezTo>
                  <a:cubicBezTo>
                    <a:pt x="80" y="178"/>
                    <a:pt x="138" y="160"/>
                    <a:pt x="197" y="145"/>
                  </a:cubicBezTo>
                  <a:cubicBezTo>
                    <a:pt x="203" y="143"/>
                    <a:pt x="208" y="137"/>
                    <a:pt x="203" y="132"/>
                  </a:cubicBezTo>
                  <a:cubicBezTo>
                    <a:pt x="147" y="83"/>
                    <a:pt x="90" y="35"/>
                    <a:pt x="22" y="4"/>
                  </a:cubicBezTo>
                  <a:cubicBezTo>
                    <a:pt x="14" y="0"/>
                    <a:pt x="0" y="12"/>
                    <a:pt x="11" y="1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78"/>
            <p:cNvSpPr/>
            <p:nvPr/>
          </p:nvSpPr>
          <p:spPr bwMode="auto">
            <a:xfrm>
              <a:off x="4733888" y="1724488"/>
              <a:ext cx="362032" cy="1917990"/>
            </a:xfrm>
            <a:custGeom>
              <a:avLst/>
              <a:gdLst>
                <a:gd name="T0" fmla="*/ 22 w 76"/>
                <a:gd name="T1" fmla="*/ 9 h 400"/>
                <a:gd name="T2" fmla="*/ 56 w 76"/>
                <a:gd name="T3" fmla="*/ 393 h 400"/>
                <a:gd name="T4" fmla="*/ 74 w 76"/>
                <a:gd name="T5" fmla="*/ 388 h 400"/>
                <a:gd name="T6" fmla="*/ 41 w 76"/>
                <a:gd name="T7" fmla="*/ 7 h 400"/>
                <a:gd name="T8" fmla="*/ 22 w 76"/>
                <a:gd name="T9" fmla="*/ 9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400">
                  <a:moveTo>
                    <a:pt x="22" y="9"/>
                  </a:moveTo>
                  <a:cubicBezTo>
                    <a:pt x="0" y="140"/>
                    <a:pt x="24" y="267"/>
                    <a:pt x="56" y="393"/>
                  </a:cubicBezTo>
                  <a:cubicBezTo>
                    <a:pt x="57" y="400"/>
                    <a:pt x="76" y="395"/>
                    <a:pt x="74" y="388"/>
                  </a:cubicBezTo>
                  <a:cubicBezTo>
                    <a:pt x="42" y="263"/>
                    <a:pt x="18" y="136"/>
                    <a:pt x="41" y="7"/>
                  </a:cubicBezTo>
                  <a:cubicBezTo>
                    <a:pt x="42" y="0"/>
                    <a:pt x="24" y="3"/>
                    <a:pt x="22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79"/>
            <p:cNvSpPr/>
            <p:nvPr/>
          </p:nvSpPr>
          <p:spPr bwMode="auto">
            <a:xfrm>
              <a:off x="4618344" y="3465313"/>
              <a:ext cx="801087" cy="477571"/>
            </a:xfrm>
            <a:custGeom>
              <a:avLst/>
              <a:gdLst>
                <a:gd name="T0" fmla="*/ 50 w 168"/>
                <a:gd name="T1" fmla="*/ 26 h 100"/>
                <a:gd name="T2" fmla="*/ 116 w 168"/>
                <a:gd name="T3" fmla="*/ 13 h 100"/>
                <a:gd name="T4" fmla="*/ 147 w 168"/>
                <a:gd name="T5" fmla="*/ 24 h 100"/>
                <a:gd name="T6" fmla="*/ 141 w 168"/>
                <a:gd name="T7" fmla="*/ 52 h 100"/>
                <a:gd name="T8" fmla="*/ 79 w 168"/>
                <a:gd name="T9" fmla="*/ 68 h 100"/>
                <a:gd name="T10" fmla="*/ 56 w 168"/>
                <a:gd name="T11" fmla="*/ 31 h 100"/>
                <a:gd name="T12" fmla="*/ 37 w 168"/>
                <a:gd name="T13" fmla="*/ 33 h 100"/>
                <a:gd name="T14" fmla="*/ 155 w 168"/>
                <a:gd name="T15" fmla="*/ 54 h 100"/>
                <a:gd name="T16" fmla="*/ 167 w 168"/>
                <a:gd name="T17" fmla="*/ 23 h 100"/>
                <a:gd name="T18" fmla="*/ 139 w 168"/>
                <a:gd name="T19" fmla="*/ 5 h 100"/>
                <a:gd name="T20" fmla="*/ 43 w 168"/>
                <a:gd name="T21" fmla="*/ 20 h 100"/>
                <a:gd name="T22" fmla="*/ 50 w 168"/>
                <a:gd name="T23" fmla="*/ 2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00">
                  <a:moveTo>
                    <a:pt x="50" y="26"/>
                  </a:moveTo>
                  <a:cubicBezTo>
                    <a:pt x="71" y="18"/>
                    <a:pt x="94" y="14"/>
                    <a:pt x="116" y="13"/>
                  </a:cubicBezTo>
                  <a:cubicBezTo>
                    <a:pt x="127" y="13"/>
                    <a:pt x="141" y="14"/>
                    <a:pt x="147" y="24"/>
                  </a:cubicBezTo>
                  <a:cubicBezTo>
                    <a:pt x="152" y="32"/>
                    <a:pt x="147" y="46"/>
                    <a:pt x="141" y="52"/>
                  </a:cubicBezTo>
                  <a:cubicBezTo>
                    <a:pt x="125" y="64"/>
                    <a:pt x="98" y="68"/>
                    <a:pt x="79" y="68"/>
                  </a:cubicBezTo>
                  <a:cubicBezTo>
                    <a:pt x="53" y="69"/>
                    <a:pt x="43" y="54"/>
                    <a:pt x="56" y="31"/>
                  </a:cubicBezTo>
                  <a:cubicBezTo>
                    <a:pt x="58" y="26"/>
                    <a:pt x="40" y="28"/>
                    <a:pt x="37" y="33"/>
                  </a:cubicBezTo>
                  <a:cubicBezTo>
                    <a:pt x="0" y="100"/>
                    <a:pt x="129" y="73"/>
                    <a:pt x="155" y="54"/>
                  </a:cubicBezTo>
                  <a:cubicBezTo>
                    <a:pt x="164" y="47"/>
                    <a:pt x="168" y="34"/>
                    <a:pt x="167" y="23"/>
                  </a:cubicBezTo>
                  <a:cubicBezTo>
                    <a:pt x="166" y="10"/>
                    <a:pt x="149" y="6"/>
                    <a:pt x="139" y="5"/>
                  </a:cubicBezTo>
                  <a:cubicBezTo>
                    <a:pt x="108" y="0"/>
                    <a:pt x="72" y="9"/>
                    <a:pt x="43" y="20"/>
                  </a:cubicBezTo>
                  <a:cubicBezTo>
                    <a:pt x="31" y="24"/>
                    <a:pt x="42" y="29"/>
                    <a:pt x="50" y="2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86"/>
            <p:cNvSpPr/>
            <p:nvPr/>
          </p:nvSpPr>
          <p:spPr bwMode="auto">
            <a:xfrm>
              <a:off x="4949565" y="1994082"/>
              <a:ext cx="423654" cy="485276"/>
            </a:xfrm>
            <a:custGeom>
              <a:avLst/>
              <a:gdLst>
                <a:gd name="T0" fmla="*/ 21 w 87"/>
                <a:gd name="T1" fmla="*/ 20 h 100"/>
                <a:gd name="T2" fmla="*/ 43 w 87"/>
                <a:gd name="T3" fmla="*/ 62 h 100"/>
                <a:gd name="T4" fmla="*/ 5 w 87"/>
                <a:gd name="T5" fmla="*/ 94 h 100"/>
                <a:gd name="T6" fmla="*/ 11 w 87"/>
                <a:gd name="T7" fmla="*/ 100 h 100"/>
                <a:gd name="T8" fmla="*/ 77 w 87"/>
                <a:gd name="T9" fmla="*/ 88 h 100"/>
                <a:gd name="T10" fmla="*/ 75 w 87"/>
                <a:gd name="T11" fmla="*/ 80 h 100"/>
                <a:gd name="T12" fmla="*/ 13 w 87"/>
                <a:gd name="T13" fmla="*/ 91 h 100"/>
                <a:gd name="T14" fmla="*/ 18 w 87"/>
                <a:gd name="T15" fmla="*/ 97 h 100"/>
                <a:gd name="T16" fmla="*/ 51 w 87"/>
                <a:gd name="T17" fmla="*/ 74 h 100"/>
                <a:gd name="T18" fmla="*/ 61 w 87"/>
                <a:gd name="T19" fmla="*/ 38 h 100"/>
                <a:gd name="T20" fmla="*/ 11 w 87"/>
                <a:gd name="T21" fmla="*/ 15 h 100"/>
                <a:gd name="T22" fmla="*/ 21 w 87"/>
                <a:gd name="T23" fmla="*/ 2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7" h="100">
                  <a:moveTo>
                    <a:pt x="21" y="20"/>
                  </a:moveTo>
                  <a:cubicBezTo>
                    <a:pt x="47" y="4"/>
                    <a:pt x="46" y="51"/>
                    <a:pt x="43" y="62"/>
                  </a:cubicBezTo>
                  <a:cubicBezTo>
                    <a:pt x="39" y="78"/>
                    <a:pt x="17" y="85"/>
                    <a:pt x="5" y="94"/>
                  </a:cubicBezTo>
                  <a:cubicBezTo>
                    <a:pt x="0" y="98"/>
                    <a:pt x="8" y="100"/>
                    <a:pt x="11" y="100"/>
                  </a:cubicBezTo>
                  <a:cubicBezTo>
                    <a:pt x="33" y="98"/>
                    <a:pt x="55" y="93"/>
                    <a:pt x="77" y="88"/>
                  </a:cubicBezTo>
                  <a:cubicBezTo>
                    <a:pt x="87" y="86"/>
                    <a:pt x="85" y="78"/>
                    <a:pt x="75" y="80"/>
                  </a:cubicBezTo>
                  <a:cubicBezTo>
                    <a:pt x="55" y="84"/>
                    <a:pt x="34" y="89"/>
                    <a:pt x="13" y="91"/>
                  </a:cubicBezTo>
                  <a:cubicBezTo>
                    <a:pt x="15" y="93"/>
                    <a:pt x="17" y="95"/>
                    <a:pt x="18" y="97"/>
                  </a:cubicBezTo>
                  <a:cubicBezTo>
                    <a:pt x="29" y="89"/>
                    <a:pt x="41" y="84"/>
                    <a:pt x="51" y="74"/>
                  </a:cubicBezTo>
                  <a:cubicBezTo>
                    <a:pt x="60" y="65"/>
                    <a:pt x="61" y="51"/>
                    <a:pt x="61" y="38"/>
                  </a:cubicBezTo>
                  <a:cubicBezTo>
                    <a:pt x="60" y="7"/>
                    <a:pt x="35" y="0"/>
                    <a:pt x="11" y="15"/>
                  </a:cubicBezTo>
                  <a:cubicBezTo>
                    <a:pt x="2" y="21"/>
                    <a:pt x="16" y="23"/>
                    <a:pt x="21" y="2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87"/>
            <p:cNvSpPr/>
            <p:nvPr/>
          </p:nvSpPr>
          <p:spPr bwMode="auto">
            <a:xfrm>
              <a:off x="5396326" y="2302193"/>
              <a:ext cx="115544" cy="77028"/>
            </a:xfrm>
            <a:custGeom>
              <a:avLst/>
              <a:gdLst>
                <a:gd name="T0" fmla="*/ 4 w 25"/>
                <a:gd name="T1" fmla="*/ 7 h 16"/>
                <a:gd name="T2" fmla="*/ 5 w 25"/>
                <a:gd name="T3" fmla="*/ 5 h 16"/>
                <a:gd name="T4" fmla="*/ 6 w 25"/>
                <a:gd name="T5" fmla="*/ 5 h 16"/>
                <a:gd name="T6" fmla="*/ 2 w 25"/>
                <a:gd name="T7" fmla="*/ 7 h 16"/>
                <a:gd name="T8" fmla="*/ 3 w 25"/>
                <a:gd name="T9" fmla="*/ 12 h 16"/>
                <a:gd name="T10" fmla="*/ 17 w 25"/>
                <a:gd name="T11" fmla="*/ 12 h 16"/>
                <a:gd name="T12" fmla="*/ 21 w 25"/>
                <a:gd name="T13" fmla="*/ 8 h 16"/>
                <a:gd name="T14" fmla="*/ 21 w 25"/>
                <a:gd name="T15" fmla="*/ 7 h 16"/>
                <a:gd name="T16" fmla="*/ 22 w 25"/>
                <a:gd name="T17" fmla="*/ 6 h 16"/>
                <a:gd name="T18" fmla="*/ 19 w 25"/>
                <a:gd name="T19" fmla="*/ 8 h 16"/>
                <a:gd name="T20" fmla="*/ 15 w 25"/>
                <a:gd name="T21" fmla="*/ 10 h 16"/>
                <a:gd name="T22" fmla="*/ 10 w 25"/>
                <a:gd name="T23" fmla="*/ 10 h 16"/>
                <a:gd name="T24" fmla="*/ 10 w 25"/>
                <a:gd name="T25" fmla="*/ 10 h 16"/>
                <a:gd name="T26" fmla="*/ 7 w 25"/>
                <a:gd name="T27" fmla="*/ 8 h 16"/>
                <a:gd name="T28" fmla="*/ 7 w 25"/>
                <a:gd name="T29" fmla="*/ 7 h 16"/>
                <a:gd name="T30" fmla="*/ 5 w 25"/>
                <a:gd name="T31" fmla="*/ 8 h 16"/>
                <a:gd name="T32" fmla="*/ 1 w 25"/>
                <a:gd name="T33" fmla="*/ 12 h 16"/>
                <a:gd name="T34" fmla="*/ 2 w 25"/>
                <a:gd name="T35" fmla="*/ 15 h 16"/>
                <a:gd name="T36" fmla="*/ 21 w 25"/>
                <a:gd name="T37" fmla="*/ 11 h 16"/>
                <a:gd name="T38" fmla="*/ 23 w 25"/>
                <a:gd name="T39" fmla="*/ 8 h 16"/>
                <a:gd name="T40" fmla="*/ 23 w 25"/>
                <a:gd name="T41" fmla="*/ 7 h 16"/>
                <a:gd name="T42" fmla="*/ 23 w 25"/>
                <a:gd name="T43" fmla="*/ 6 h 16"/>
                <a:gd name="T44" fmla="*/ 19 w 25"/>
                <a:gd name="T45" fmla="*/ 3 h 16"/>
                <a:gd name="T46" fmla="*/ 8 w 25"/>
                <a:gd name="T47" fmla="*/ 7 h 16"/>
                <a:gd name="T48" fmla="*/ 7 w 25"/>
                <a:gd name="T49" fmla="*/ 10 h 16"/>
                <a:gd name="T50" fmla="*/ 6 w 25"/>
                <a:gd name="T51" fmla="*/ 12 h 16"/>
                <a:gd name="T52" fmla="*/ 6 w 25"/>
                <a:gd name="T53" fmla="*/ 11 h 16"/>
                <a:gd name="T54" fmla="*/ 15 w 25"/>
                <a:gd name="T55" fmla="*/ 8 h 16"/>
                <a:gd name="T56" fmla="*/ 16 w 25"/>
                <a:gd name="T57" fmla="*/ 8 h 16"/>
                <a:gd name="T58" fmla="*/ 15 w 25"/>
                <a:gd name="T59" fmla="*/ 8 h 16"/>
                <a:gd name="T60" fmla="*/ 16 w 25"/>
                <a:gd name="T61" fmla="*/ 11 h 16"/>
                <a:gd name="T62" fmla="*/ 16 w 25"/>
                <a:gd name="T63" fmla="*/ 11 h 16"/>
                <a:gd name="T64" fmla="*/ 17 w 25"/>
                <a:gd name="T65" fmla="*/ 10 h 16"/>
                <a:gd name="T66" fmla="*/ 19 w 25"/>
                <a:gd name="T67" fmla="*/ 9 h 16"/>
                <a:gd name="T68" fmla="*/ 23 w 25"/>
                <a:gd name="T69" fmla="*/ 5 h 16"/>
                <a:gd name="T70" fmla="*/ 20 w 25"/>
                <a:gd name="T71" fmla="*/ 3 h 16"/>
                <a:gd name="T72" fmla="*/ 8 w 25"/>
                <a:gd name="T73" fmla="*/ 6 h 16"/>
                <a:gd name="T74" fmla="*/ 6 w 25"/>
                <a:gd name="T75" fmla="*/ 9 h 16"/>
                <a:gd name="T76" fmla="*/ 5 w 25"/>
                <a:gd name="T77" fmla="*/ 10 h 16"/>
                <a:gd name="T78" fmla="*/ 6 w 25"/>
                <a:gd name="T79" fmla="*/ 10 h 16"/>
                <a:gd name="T80" fmla="*/ 9 w 25"/>
                <a:gd name="T81" fmla="*/ 8 h 16"/>
                <a:gd name="T82" fmla="*/ 9 w 25"/>
                <a:gd name="T83" fmla="*/ 8 h 16"/>
                <a:gd name="T84" fmla="*/ 13 w 25"/>
                <a:gd name="T85" fmla="*/ 7 h 16"/>
                <a:gd name="T86" fmla="*/ 13 w 25"/>
                <a:gd name="T87" fmla="*/ 7 h 16"/>
                <a:gd name="T88" fmla="*/ 17 w 25"/>
                <a:gd name="T89" fmla="*/ 7 h 16"/>
                <a:gd name="T90" fmla="*/ 17 w 25"/>
                <a:gd name="T91" fmla="*/ 5 h 16"/>
                <a:gd name="T92" fmla="*/ 16 w 25"/>
                <a:gd name="T93" fmla="*/ 7 h 16"/>
                <a:gd name="T94" fmla="*/ 15 w 25"/>
                <a:gd name="T95" fmla="*/ 7 h 16"/>
                <a:gd name="T96" fmla="*/ 20 w 25"/>
                <a:gd name="T97" fmla="*/ 2 h 16"/>
                <a:gd name="T98" fmla="*/ 4 w 25"/>
                <a:gd name="T9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" h="16">
                  <a:moveTo>
                    <a:pt x="4" y="7"/>
                  </a:moveTo>
                  <a:cubicBezTo>
                    <a:pt x="4" y="6"/>
                    <a:pt x="4" y="6"/>
                    <a:pt x="5" y="5"/>
                  </a:cubicBezTo>
                  <a:cubicBezTo>
                    <a:pt x="7" y="4"/>
                    <a:pt x="6" y="4"/>
                    <a:pt x="6" y="5"/>
                  </a:cubicBezTo>
                  <a:cubicBezTo>
                    <a:pt x="5" y="5"/>
                    <a:pt x="3" y="6"/>
                    <a:pt x="2" y="7"/>
                  </a:cubicBezTo>
                  <a:cubicBezTo>
                    <a:pt x="1" y="9"/>
                    <a:pt x="1" y="10"/>
                    <a:pt x="3" y="12"/>
                  </a:cubicBezTo>
                  <a:cubicBezTo>
                    <a:pt x="6" y="16"/>
                    <a:pt x="13" y="13"/>
                    <a:pt x="17" y="12"/>
                  </a:cubicBezTo>
                  <a:cubicBezTo>
                    <a:pt x="19" y="11"/>
                    <a:pt x="20" y="10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6"/>
                    <a:pt x="22" y="6"/>
                  </a:cubicBezTo>
                  <a:cubicBezTo>
                    <a:pt x="21" y="7"/>
                    <a:pt x="20" y="8"/>
                    <a:pt x="19" y="8"/>
                  </a:cubicBezTo>
                  <a:cubicBezTo>
                    <a:pt x="18" y="9"/>
                    <a:pt x="17" y="9"/>
                    <a:pt x="15" y="10"/>
                  </a:cubicBezTo>
                  <a:cubicBezTo>
                    <a:pt x="13" y="10"/>
                    <a:pt x="12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9"/>
                    <a:pt x="8" y="9"/>
                    <a:pt x="7" y="8"/>
                  </a:cubicBezTo>
                  <a:cubicBezTo>
                    <a:pt x="7" y="7"/>
                    <a:pt x="9" y="6"/>
                    <a:pt x="7" y="7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9"/>
                    <a:pt x="3" y="10"/>
                    <a:pt x="1" y="12"/>
                  </a:cubicBezTo>
                  <a:cubicBezTo>
                    <a:pt x="0" y="13"/>
                    <a:pt x="1" y="14"/>
                    <a:pt x="2" y="15"/>
                  </a:cubicBezTo>
                  <a:cubicBezTo>
                    <a:pt x="8" y="16"/>
                    <a:pt x="16" y="15"/>
                    <a:pt x="21" y="11"/>
                  </a:cubicBezTo>
                  <a:cubicBezTo>
                    <a:pt x="22" y="10"/>
                    <a:pt x="22" y="9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4" y="5"/>
                    <a:pt x="23" y="6"/>
                  </a:cubicBezTo>
                  <a:cubicBezTo>
                    <a:pt x="25" y="4"/>
                    <a:pt x="21" y="3"/>
                    <a:pt x="19" y="3"/>
                  </a:cubicBezTo>
                  <a:cubicBezTo>
                    <a:pt x="15" y="3"/>
                    <a:pt x="10" y="4"/>
                    <a:pt x="8" y="7"/>
                  </a:cubicBezTo>
                  <a:cubicBezTo>
                    <a:pt x="7" y="8"/>
                    <a:pt x="7" y="9"/>
                    <a:pt x="7" y="10"/>
                  </a:cubicBezTo>
                  <a:cubicBezTo>
                    <a:pt x="7" y="11"/>
                    <a:pt x="6" y="11"/>
                    <a:pt x="6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4"/>
                    <a:pt x="7" y="13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7" y="10"/>
                    <a:pt x="15" y="12"/>
                    <a:pt x="16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20" y="8"/>
                    <a:pt x="22" y="7"/>
                    <a:pt x="23" y="5"/>
                  </a:cubicBezTo>
                  <a:cubicBezTo>
                    <a:pt x="23" y="4"/>
                    <a:pt x="21" y="3"/>
                    <a:pt x="20" y="3"/>
                  </a:cubicBezTo>
                  <a:cubicBezTo>
                    <a:pt x="16" y="3"/>
                    <a:pt x="11" y="4"/>
                    <a:pt x="8" y="6"/>
                  </a:cubicBezTo>
                  <a:cubicBezTo>
                    <a:pt x="7" y="7"/>
                    <a:pt x="6" y="8"/>
                    <a:pt x="6" y="9"/>
                  </a:cubicBezTo>
                  <a:cubicBezTo>
                    <a:pt x="6" y="9"/>
                    <a:pt x="5" y="10"/>
                    <a:pt x="5" y="10"/>
                  </a:cubicBezTo>
                  <a:cubicBezTo>
                    <a:pt x="5" y="11"/>
                    <a:pt x="4" y="11"/>
                    <a:pt x="6" y="10"/>
                  </a:cubicBezTo>
                  <a:cubicBezTo>
                    <a:pt x="7" y="9"/>
                    <a:pt x="8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8"/>
                    <a:pt x="12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6" y="7"/>
                    <a:pt x="17" y="7"/>
                  </a:cubicBezTo>
                  <a:cubicBezTo>
                    <a:pt x="19" y="7"/>
                    <a:pt x="17" y="6"/>
                    <a:pt x="17" y="5"/>
                  </a:cubicBezTo>
                  <a:cubicBezTo>
                    <a:pt x="17" y="6"/>
                    <a:pt x="17" y="6"/>
                    <a:pt x="16" y="7"/>
                  </a:cubicBezTo>
                  <a:cubicBezTo>
                    <a:pt x="14" y="8"/>
                    <a:pt x="15" y="8"/>
                    <a:pt x="15" y="7"/>
                  </a:cubicBezTo>
                  <a:cubicBezTo>
                    <a:pt x="18" y="6"/>
                    <a:pt x="20" y="5"/>
                    <a:pt x="20" y="2"/>
                  </a:cubicBezTo>
                  <a:cubicBezTo>
                    <a:pt x="20" y="0"/>
                    <a:pt x="5" y="2"/>
                    <a:pt x="4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6051058" y="1393267"/>
            <a:ext cx="1255553" cy="2202995"/>
            <a:chOff x="6051058" y="1393267"/>
            <a:chExt cx="1255553" cy="2202995"/>
          </a:xfrm>
        </p:grpSpPr>
        <p:sp>
          <p:nvSpPr>
            <p:cNvPr id="44" name="Freeform 172"/>
            <p:cNvSpPr/>
            <p:nvPr/>
          </p:nvSpPr>
          <p:spPr bwMode="auto">
            <a:xfrm>
              <a:off x="6104980" y="1439484"/>
              <a:ext cx="916631" cy="1001359"/>
            </a:xfrm>
            <a:custGeom>
              <a:avLst/>
              <a:gdLst>
                <a:gd name="T0" fmla="*/ 161 w 190"/>
                <a:gd name="T1" fmla="*/ 0 h 208"/>
                <a:gd name="T2" fmla="*/ 10 w 190"/>
                <a:gd name="T3" fmla="*/ 117 h 208"/>
                <a:gd name="T4" fmla="*/ 175 w 190"/>
                <a:gd name="T5" fmla="*/ 208 h 208"/>
                <a:gd name="T6" fmla="*/ 163 w 190"/>
                <a:gd name="T7" fmla="*/ 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208">
                  <a:moveTo>
                    <a:pt x="161" y="0"/>
                  </a:moveTo>
                  <a:cubicBezTo>
                    <a:pt x="123" y="23"/>
                    <a:pt x="0" y="75"/>
                    <a:pt x="10" y="117"/>
                  </a:cubicBezTo>
                  <a:cubicBezTo>
                    <a:pt x="19" y="164"/>
                    <a:pt x="146" y="198"/>
                    <a:pt x="175" y="208"/>
                  </a:cubicBezTo>
                  <a:cubicBezTo>
                    <a:pt x="190" y="176"/>
                    <a:pt x="188" y="28"/>
                    <a:pt x="163" y="3"/>
                  </a:cubicBezTo>
                </a:path>
              </a:pathLst>
            </a:custGeom>
            <a:blipFill>
              <a:blip r:embed="rId4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173"/>
            <p:cNvSpPr/>
            <p:nvPr/>
          </p:nvSpPr>
          <p:spPr bwMode="auto">
            <a:xfrm>
              <a:off x="6058763" y="1400972"/>
              <a:ext cx="993659" cy="985954"/>
            </a:xfrm>
            <a:custGeom>
              <a:avLst/>
              <a:gdLst>
                <a:gd name="T0" fmla="*/ 186 w 206"/>
                <a:gd name="T1" fmla="*/ 5 h 206"/>
                <a:gd name="T2" fmla="*/ 5 w 206"/>
                <a:gd name="T3" fmla="*/ 134 h 206"/>
                <a:gd name="T4" fmla="*/ 8 w 206"/>
                <a:gd name="T5" fmla="*/ 145 h 206"/>
                <a:gd name="T6" fmla="*/ 182 w 206"/>
                <a:gd name="T7" fmla="*/ 202 h 206"/>
                <a:gd name="T8" fmla="*/ 193 w 206"/>
                <a:gd name="T9" fmla="*/ 189 h 206"/>
                <a:gd name="T10" fmla="*/ 14 w 206"/>
                <a:gd name="T11" fmla="*/ 131 h 206"/>
                <a:gd name="T12" fmla="*/ 18 w 206"/>
                <a:gd name="T13" fmla="*/ 143 h 206"/>
                <a:gd name="T14" fmla="*/ 195 w 206"/>
                <a:gd name="T15" fmla="*/ 17 h 206"/>
                <a:gd name="T16" fmla="*/ 186 w 206"/>
                <a:gd name="T17" fmla="*/ 5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206">
                  <a:moveTo>
                    <a:pt x="186" y="5"/>
                  </a:moveTo>
                  <a:cubicBezTo>
                    <a:pt x="118" y="36"/>
                    <a:pt x="61" y="85"/>
                    <a:pt x="5" y="134"/>
                  </a:cubicBezTo>
                  <a:cubicBezTo>
                    <a:pt x="0" y="138"/>
                    <a:pt x="2" y="144"/>
                    <a:pt x="8" y="145"/>
                  </a:cubicBezTo>
                  <a:cubicBezTo>
                    <a:pt x="68" y="160"/>
                    <a:pt x="126" y="179"/>
                    <a:pt x="182" y="202"/>
                  </a:cubicBezTo>
                  <a:cubicBezTo>
                    <a:pt x="191" y="206"/>
                    <a:pt x="204" y="194"/>
                    <a:pt x="193" y="189"/>
                  </a:cubicBezTo>
                  <a:cubicBezTo>
                    <a:pt x="135" y="165"/>
                    <a:pt x="75" y="146"/>
                    <a:pt x="14" y="131"/>
                  </a:cubicBezTo>
                  <a:cubicBezTo>
                    <a:pt x="16" y="135"/>
                    <a:pt x="17" y="139"/>
                    <a:pt x="18" y="143"/>
                  </a:cubicBezTo>
                  <a:cubicBezTo>
                    <a:pt x="72" y="95"/>
                    <a:pt x="128" y="47"/>
                    <a:pt x="195" y="17"/>
                  </a:cubicBezTo>
                  <a:cubicBezTo>
                    <a:pt x="206" y="11"/>
                    <a:pt x="196" y="0"/>
                    <a:pt x="186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174"/>
            <p:cNvSpPr/>
            <p:nvPr/>
          </p:nvSpPr>
          <p:spPr bwMode="auto">
            <a:xfrm>
              <a:off x="6829040" y="1393267"/>
              <a:ext cx="369733" cy="1917990"/>
            </a:xfrm>
            <a:custGeom>
              <a:avLst/>
              <a:gdLst>
                <a:gd name="T0" fmla="*/ 35 w 76"/>
                <a:gd name="T1" fmla="*/ 11 h 399"/>
                <a:gd name="T2" fmla="*/ 2 w 76"/>
                <a:gd name="T3" fmla="*/ 392 h 399"/>
                <a:gd name="T4" fmla="*/ 20 w 76"/>
                <a:gd name="T5" fmla="*/ 390 h 399"/>
                <a:gd name="T6" fmla="*/ 54 w 76"/>
                <a:gd name="T7" fmla="*/ 6 h 399"/>
                <a:gd name="T8" fmla="*/ 35 w 76"/>
                <a:gd name="T9" fmla="*/ 11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399">
                  <a:moveTo>
                    <a:pt x="35" y="11"/>
                  </a:moveTo>
                  <a:cubicBezTo>
                    <a:pt x="58" y="140"/>
                    <a:pt x="34" y="267"/>
                    <a:pt x="2" y="392"/>
                  </a:cubicBezTo>
                  <a:cubicBezTo>
                    <a:pt x="0" y="399"/>
                    <a:pt x="19" y="397"/>
                    <a:pt x="20" y="390"/>
                  </a:cubicBezTo>
                  <a:cubicBezTo>
                    <a:pt x="52" y="264"/>
                    <a:pt x="76" y="136"/>
                    <a:pt x="54" y="6"/>
                  </a:cubicBezTo>
                  <a:cubicBezTo>
                    <a:pt x="52" y="0"/>
                    <a:pt x="34" y="4"/>
                    <a:pt x="35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75"/>
            <p:cNvSpPr/>
            <p:nvPr/>
          </p:nvSpPr>
          <p:spPr bwMode="auto">
            <a:xfrm>
              <a:off x="6428496" y="3141797"/>
              <a:ext cx="878115" cy="454465"/>
            </a:xfrm>
            <a:custGeom>
              <a:avLst/>
              <a:gdLst>
                <a:gd name="T0" fmla="*/ 144 w 182"/>
                <a:gd name="T1" fmla="*/ 18 h 94"/>
                <a:gd name="T2" fmla="*/ 48 w 182"/>
                <a:gd name="T3" fmla="*/ 5 h 94"/>
                <a:gd name="T4" fmla="*/ 26 w 182"/>
                <a:gd name="T5" fmla="*/ 56 h 94"/>
                <a:gd name="T6" fmla="*/ 146 w 182"/>
                <a:gd name="T7" fmla="*/ 29 h 94"/>
                <a:gd name="T8" fmla="*/ 127 w 182"/>
                <a:gd name="T9" fmla="*/ 34 h 94"/>
                <a:gd name="T10" fmla="*/ 133 w 182"/>
                <a:gd name="T11" fmla="*/ 61 h 94"/>
                <a:gd name="T12" fmla="*/ 104 w 182"/>
                <a:gd name="T13" fmla="*/ 67 h 94"/>
                <a:gd name="T14" fmla="*/ 44 w 182"/>
                <a:gd name="T15" fmla="*/ 49 h 94"/>
                <a:gd name="T16" fmla="*/ 34 w 182"/>
                <a:gd name="T17" fmla="*/ 24 h 94"/>
                <a:gd name="T18" fmla="*/ 62 w 182"/>
                <a:gd name="T19" fmla="*/ 13 h 94"/>
                <a:gd name="T20" fmla="*/ 129 w 182"/>
                <a:gd name="T21" fmla="*/ 26 h 94"/>
                <a:gd name="T22" fmla="*/ 144 w 182"/>
                <a:gd name="T23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2" h="94">
                  <a:moveTo>
                    <a:pt x="144" y="18"/>
                  </a:moveTo>
                  <a:cubicBezTo>
                    <a:pt x="114" y="7"/>
                    <a:pt x="80" y="0"/>
                    <a:pt x="48" y="5"/>
                  </a:cubicBezTo>
                  <a:cubicBezTo>
                    <a:pt x="23" y="8"/>
                    <a:pt x="0" y="34"/>
                    <a:pt x="26" y="56"/>
                  </a:cubicBezTo>
                  <a:cubicBezTo>
                    <a:pt x="54" y="78"/>
                    <a:pt x="182" y="94"/>
                    <a:pt x="146" y="29"/>
                  </a:cubicBezTo>
                  <a:cubicBezTo>
                    <a:pt x="143" y="23"/>
                    <a:pt x="125" y="30"/>
                    <a:pt x="127" y="34"/>
                  </a:cubicBezTo>
                  <a:cubicBezTo>
                    <a:pt x="132" y="42"/>
                    <a:pt x="137" y="52"/>
                    <a:pt x="133" y="61"/>
                  </a:cubicBezTo>
                  <a:cubicBezTo>
                    <a:pt x="129" y="70"/>
                    <a:pt x="112" y="68"/>
                    <a:pt x="104" y="67"/>
                  </a:cubicBezTo>
                  <a:cubicBezTo>
                    <a:pt x="84" y="66"/>
                    <a:pt x="60" y="61"/>
                    <a:pt x="44" y="49"/>
                  </a:cubicBezTo>
                  <a:cubicBezTo>
                    <a:pt x="37" y="44"/>
                    <a:pt x="34" y="32"/>
                    <a:pt x="34" y="24"/>
                  </a:cubicBezTo>
                  <a:cubicBezTo>
                    <a:pt x="36" y="11"/>
                    <a:pt x="53" y="13"/>
                    <a:pt x="62" y="13"/>
                  </a:cubicBezTo>
                  <a:cubicBezTo>
                    <a:pt x="85" y="13"/>
                    <a:pt x="108" y="19"/>
                    <a:pt x="129" y="26"/>
                  </a:cubicBezTo>
                  <a:cubicBezTo>
                    <a:pt x="134" y="28"/>
                    <a:pt x="151" y="21"/>
                    <a:pt x="144" y="1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85"/>
            <p:cNvSpPr/>
            <p:nvPr/>
          </p:nvSpPr>
          <p:spPr bwMode="auto">
            <a:xfrm>
              <a:off x="6051058" y="2956930"/>
              <a:ext cx="146355" cy="107839"/>
            </a:xfrm>
            <a:custGeom>
              <a:avLst/>
              <a:gdLst>
                <a:gd name="T0" fmla="*/ 4 w 31"/>
                <a:gd name="T1" fmla="*/ 9 h 23"/>
                <a:gd name="T2" fmla="*/ 5 w 31"/>
                <a:gd name="T3" fmla="*/ 8 h 23"/>
                <a:gd name="T4" fmla="*/ 3 w 31"/>
                <a:gd name="T5" fmla="*/ 11 h 23"/>
                <a:gd name="T6" fmla="*/ 1 w 31"/>
                <a:gd name="T7" fmla="*/ 16 h 23"/>
                <a:gd name="T8" fmla="*/ 6 w 31"/>
                <a:gd name="T9" fmla="*/ 21 h 23"/>
                <a:gd name="T10" fmla="*/ 16 w 31"/>
                <a:gd name="T11" fmla="*/ 22 h 23"/>
                <a:gd name="T12" fmla="*/ 29 w 31"/>
                <a:gd name="T13" fmla="*/ 14 h 23"/>
                <a:gd name="T14" fmla="*/ 29 w 31"/>
                <a:gd name="T15" fmla="*/ 7 h 23"/>
                <a:gd name="T16" fmla="*/ 22 w 31"/>
                <a:gd name="T17" fmla="*/ 4 h 23"/>
                <a:gd name="T18" fmla="*/ 18 w 31"/>
                <a:gd name="T19" fmla="*/ 4 h 23"/>
                <a:gd name="T20" fmla="*/ 20 w 31"/>
                <a:gd name="T21" fmla="*/ 5 h 23"/>
                <a:gd name="T22" fmla="*/ 7 w 31"/>
                <a:gd name="T23" fmla="*/ 14 h 23"/>
                <a:gd name="T24" fmla="*/ 15 w 31"/>
                <a:gd name="T25" fmla="*/ 16 h 23"/>
                <a:gd name="T26" fmla="*/ 17 w 31"/>
                <a:gd name="T27" fmla="*/ 16 h 23"/>
                <a:gd name="T28" fmla="*/ 16 w 31"/>
                <a:gd name="T29" fmla="*/ 16 h 23"/>
                <a:gd name="T30" fmla="*/ 16 w 31"/>
                <a:gd name="T31" fmla="*/ 16 h 23"/>
                <a:gd name="T32" fmla="*/ 16 w 31"/>
                <a:gd name="T33" fmla="*/ 9 h 23"/>
                <a:gd name="T34" fmla="*/ 14 w 31"/>
                <a:gd name="T35" fmla="*/ 11 h 23"/>
                <a:gd name="T36" fmla="*/ 14 w 31"/>
                <a:gd name="T37" fmla="*/ 11 h 23"/>
                <a:gd name="T38" fmla="*/ 13 w 31"/>
                <a:gd name="T39" fmla="*/ 12 h 23"/>
                <a:gd name="T40" fmla="*/ 16 w 31"/>
                <a:gd name="T41" fmla="*/ 11 h 23"/>
                <a:gd name="T42" fmla="*/ 17 w 31"/>
                <a:gd name="T43" fmla="*/ 10 h 23"/>
                <a:gd name="T44" fmla="*/ 16 w 31"/>
                <a:gd name="T45" fmla="*/ 10 h 23"/>
                <a:gd name="T46" fmla="*/ 12 w 31"/>
                <a:gd name="T47" fmla="*/ 9 h 23"/>
                <a:gd name="T48" fmla="*/ 17 w 31"/>
                <a:gd name="T49" fmla="*/ 14 h 23"/>
                <a:gd name="T50" fmla="*/ 18 w 31"/>
                <a:gd name="T51" fmla="*/ 14 h 23"/>
                <a:gd name="T52" fmla="*/ 18 w 31"/>
                <a:gd name="T53" fmla="*/ 14 h 23"/>
                <a:gd name="T54" fmla="*/ 18 w 31"/>
                <a:gd name="T55" fmla="*/ 13 h 23"/>
                <a:gd name="T56" fmla="*/ 21 w 31"/>
                <a:gd name="T57" fmla="*/ 8 h 23"/>
                <a:gd name="T58" fmla="*/ 13 w 31"/>
                <a:gd name="T59" fmla="*/ 2 h 23"/>
                <a:gd name="T60" fmla="*/ 4 w 31"/>
                <a:gd name="T6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23">
                  <a:moveTo>
                    <a:pt x="4" y="9"/>
                  </a:moveTo>
                  <a:cubicBezTo>
                    <a:pt x="5" y="7"/>
                    <a:pt x="4" y="9"/>
                    <a:pt x="5" y="8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2" y="12"/>
                    <a:pt x="1" y="14"/>
                    <a:pt x="1" y="16"/>
                  </a:cubicBezTo>
                  <a:cubicBezTo>
                    <a:pt x="1" y="19"/>
                    <a:pt x="4" y="21"/>
                    <a:pt x="6" y="21"/>
                  </a:cubicBezTo>
                  <a:cubicBezTo>
                    <a:pt x="10" y="21"/>
                    <a:pt x="13" y="23"/>
                    <a:pt x="16" y="22"/>
                  </a:cubicBezTo>
                  <a:cubicBezTo>
                    <a:pt x="22" y="21"/>
                    <a:pt x="25" y="18"/>
                    <a:pt x="29" y="14"/>
                  </a:cubicBezTo>
                  <a:cubicBezTo>
                    <a:pt x="31" y="12"/>
                    <a:pt x="31" y="9"/>
                    <a:pt x="29" y="7"/>
                  </a:cubicBezTo>
                  <a:cubicBezTo>
                    <a:pt x="27" y="5"/>
                    <a:pt x="24" y="5"/>
                    <a:pt x="22" y="4"/>
                  </a:cubicBezTo>
                  <a:cubicBezTo>
                    <a:pt x="21" y="4"/>
                    <a:pt x="19" y="4"/>
                    <a:pt x="18" y="4"/>
                  </a:cubicBezTo>
                  <a:cubicBezTo>
                    <a:pt x="16" y="4"/>
                    <a:pt x="19" y="4"/>
                    <a:pt x="20" y="5"/>
                  </a:cubicBezTo>
                  <a:cubicBezTo>
                    <a:pt x="14" y="0"/>
                    <a:pt x="0" y="8"/>
                    <a:pt x="7" y="14"/>
                  </a:cubicBezTo>
                  <a:cubicBezTo>
                    <a:pt x="10" y="16"/>
                    <a:pt x="12" y="16"/>
                    <a:pt x="15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8" y="16"/>
                    <a:pt x="18" y="16"/>
                    <a:pt x="16" y="16"/>
                  </a:cubicBezTo>
                  <a:cubicBezTo>
                    <a:pt x="15" y="16"/>
                    <a:pt x="16" y="16"/>
                    <a:pt x="16" y="16"/>
                  </a:cubicBezTo>
                  <a:cubicBezTo>
                    <a:pt x="16" y="14"/>
                    <a:pt x="16" y="12"/>
                    <a:pt x="16" y="9"/>
                  </a:cubicBezTo>
                  <a:cubicBezTo>
                    <a:pt x="15" y="10"/>
                    <a:pt x="15" y="10"/>
                    <a:pt x="14" y="11"/>
                  </a:cubicBezTo>
                  <a:cubicBezTo>
                    <a:pt x="13" y="12"/>
                    <a:pt x="15" y="10"/>
                    <a:pt x="14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1"/>
                    <a:pt x="15" y="11"/>
                    <a:pt x="16" y="11"/>
                  </a:cubicBezTo>
                  <a:cubicBezTo>
                    <a:pt x="18" y="10"/>
                    <a:pt x="18" y="10"/>
                    <a:pt x="17" y="10"/>
                  </a:cubicBezTo>
                  <a:cubicBezTo>
                    <a:pt x="20" y="10"/>
                    <a:pt x="17" y="10"/>
                    <a:pt x="16" y="10"/>
                  </a:cubicBezTo>
                  <a:cubicBezTo>
                    <a:pt x="15" y="10"/>
                    <a:pt x="13" y="9"/>
                    <a:pt x="12" y="9"/>
                  </a:cubicBezTo>
                  <a:cubicBezTo>
                    <a:pt x="14" y="11"/>
                    <a:pt x="16" y="13"/>
                    <a:pt x="17" y="14"/>
                  </a:cubicBezTo>
                  <a:cubicBezTo>
                    <a:pt x="18" y="13"/>
                    <a:pt x="17" y="15"/>
                    <a:pt x="18" y="14"/>
                  </a:cubicBezTo>
                  <a:cubicBezTo>
                    <a:pt x="18" y="13"/>
                    <a:pt x="18" y="13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1"/>
                    <a:pt x="20" y="10"/>
                    <a:pt x="21" y="8"/>
                  </a:cubicBezTo>
                  <a:cubicBezTo>
                    <a:pt x="21" y="4"/>
                    <a:pt x="16" y="2"/>
                    <a:pt x="13" y="2"/>
                  </a:cubicBezTo>
                  <a:cubicBezTo>
                    <a:pt x="10" y="3"/>
                    <a:pt x="5" y="5"/>
                    <a:pt x="4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88"/>
            <p:cNvSpPr/>
            <p:nvPr/>
          </p:nvSpPr>
          <p:spPr bwMode="auto">
            <a:xfrm>
              <a:off x="6497818" y="1739894"/>
              <a:ext cx="392843" cy="377438"/>
            </a:xfrm>
            <a:custGeom>
              <a:avLst/>
              <a:gdLst>
                <a:gd name="T0" fmla="*/ 20 w 81"/>
                <a:gd name="T1" fmla="*/ 15 h 78"/>
                <a:gd name="T2" fmla="*/ 45 w 81"/>
                <a:gd name="T3" fmla="*/ 17 h 78"/>
                <a:gd name="T4" fmla="*/ 40 w 81"/>
                <a:gd name="T5" fmla="*/ 23 h 78"/>
                <a:gd name="T6" fmla="*/ 37 w 81"/>
                <a:gd name="T7" fmla="*/ 35 h 78"/>
                <a:gd name="T8" fmla="*/ 59 w 81"/>
                <a:gd name="T9" fmla="*/ 45 h 78"/>
                <a:gd name="T10" fmla="*/ 52 w 81"/>
                <a:gd name="T11" fmla="*/ 61 h 78"/>
                <a:gd name="T12" fmla="*/ 18 w 81"/>
                <a:gd name="T13" fmla="*/ 51 h 78"/>
                <a:gd name="T14" fmla="*/ 2 w 81"/>
                <a:gd name="T15" fmla="*/ 55 h 78"/>
                <a:gd name="T16" fmla="*/ 61 w 81"/>
                <a:gd name="T17" fmla="*/ 71 h 78"/>
                <a:gd name="T18" fmla="*/ 77 w 81"/>
                <a:gd name="T19" fmla="*/ 43 h 78"/>
                <a:gd name="T20" fmla="*/ 42 w 81"/>
                <a:gd name="T21" fmla="*/ 24 h 78"/>
                <a:gd name="T22" fmla="*/ 39 w 81"/>
                <a:gd name="T23" fmla="*/ 35 h 78"/>
                <a:gd name="T24" fmla="*/ 64 w 81"/>
                <a:gd name="T25" fmla="*/ 12 h 78"/>
                <a:gd name="T26" fmla="*/ 17 w 81"/>
                <a:gd name="T27" fmla="*/ 4 h 78"/>
                <a:gd name="T28" fmla="*/ 20 w 81"/>
                <a:gd name="T29" fmla="*/ 1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" h="78">
                  <a:moveTo>
                    <a:pt x="20" y="15"/>
                  </a:moveTo>
                  <a:cubicBezTo>
                    <a:pt x="28" y="13"/>
                    <a:pt x="37" y="14"/>
                    <a:pt x="45" y="17"/>
                  </a:cubicBezTo>
                  <a:cubicBezTo>
                    <a:pt x="56" y="21"/>
                    <a:pt x="48" y="22"/>
                    <a:pt x="40" y="23"/>
                  </a:cubicBezTo>
                  <a:cubicBezTo>
                    <a:pt x="34" y="24"/>
                    <a:pt x="26" y="35"/>
                    <a:pt x="37" y="35"/>
                  </a:cubicBezTo>
                  <a:cubicBezTo>
                    <a:pt x="45" y="36"/>
                    <a:pt x="53" y="38"/>
                    <a:pt x="59" y="45"/>
                  </a:cubicBezTo>
                  <a:cubicBezTo>
                    <a:pt x="65" y="51"/>
                    <a:pt x="59" y="59"/>
                    <a:pt x="52" y="61"/>
                  </a:cubicBezTo>
                  <a:cubicBezTo>
                    <a:pt x="43" y="64"/>
                    <a:pt x="20" y="63"/>
                    <a:pt x="18" y="51"/>
                  </a:cubicBezTo>
                  <a:cubicBezTo>
                    <a:pt x="16" y="43"/>
                    <a:pt x="0" y="47"/>
                    <a:pt x="2" y="55"/>
                  </a:cubicBezTo>
                  <a:cubicBezTo>
                    <a:pt x="6" y="77"/>
                    <a:pt x="45" y="78"/>
                    <a:pt x="61" y="71"/>
                  </a:cubicBezTo>
                  <a:cubicBezTo>
                    <a:pt x="72" y="66"/>
                    <a:pt x="81" y="55"/>
                    <a:pt x="77" y="43"/>
                  </a:cubicBezTo>
                  <a:cubicBezTo>
                    <a:pt x="72" y="30"/>
                    <a:pt x="54" y="24"/>
                    <a:pt x="42" y="24"/>
                  </a:cubicBezTo>
                  <a:cubicBezTo>
                    <a:pt x="41" y="27"/>
                    <a:pt x="40" y="31"/>
                    <a:pt x="39" y="35"/>
                  </a:cubicBezTo>
                  <a:cubicBezTo>
                    <a:pt x="48" y="34"/>
                    <a:pt x="76" y="27"/>
                    <a:pt x="64" y="12"/>
                  </a:cubicBezTo>
                  <a:cubicBezTo>
                    <a:pt x="54" y="0"/>
                    <a:pt x="31" y="1"/>
                    <a:pt x="17" y="4"/>
                  </a:cubicBezTo>
                  <a:cubicBezTo>
                    <a:pt x="7" y="6"/>
                    <a:pt x="10" y="18"/>
                    <a:pt x="20" y="1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89"/>
            <p:cNvSpPr/>
            <p:nvPr/>
          </p:nvSpPr>
          <p:spPr bwMode="auto">
            <a:xfrm>
              <a:off x="6844445" y="2086516"/>
              <a:ext cx="130949" cy="84733"/>
            </a:xfrm>
            <a:custGeom>
              <a:avLst/>
              <a:gdLst>
                <a:gd name="T0" fmla="*/ 4 w 28"/>
                <a:gd name="T1" fmla="*/ 11 h 17"/>
                <a:gd name="T2" fmla="*/ 9 w 28"/>
                <a:gd name="T3" fmla="*/ 15 h 17"/>
                <a:gd name="T4" fmla="*/ 25 w 28"/>
                <a:gd name="T5" fmla="*/ 12 h 17"/>
                <a:gd name="T6" fmla="*/ 27 w 28"/>
                <a:gd name="T7" fmla="*/ 9 h 17"/>
                <a:gd name="T8" fmla="*/ 24 w 28"/>
                <a:gd name="T9" fmla="*/ 5 h 17"/>
                <a:gd name="T10" fmla="*/ 14 w 28"/>
                <a:gd name="T11" fmla="*/ 7 h 17"/>
                <a:gd name="T12" fmla="*/ 10 w 28"/>
                <a:gd name="T13" fmla="*/ 9 h 17"/>
                <a:gd name="T14" fmla="*/ 6 w 28"/>
                <a:gd name="T15" fmla="*/ 13 h 17"/>
                <a:gd name="T16" fmla="*/ 10 w 28"/>
                <a:gd name="T17" fmla="*/ 16 h 17"/>
                <a:gd name="T18" fmla="*/ 24 w 28"/>
                <a:gd name="T19" fmla="*/ 11 h 17"/>
                <a:gd name="T20" fmla="*/ 19 w 28"/>
                <a:gd name="T21" fmla="*/ 5 h 17"/>
                <a:gd name="T22" fmla="*/ 8 w 28"/>
                <a:gd name="T23" fmla="*/ 6 h 17"/>
                <a:gd name="T24" fmla="*/ 7 w 28"/>
                <a:gd name="T25" fmla="*/ 12 h 17"/>
                <a:gd name="T26" fmla="*/ 9 w 28"/>
                <a:gd name="T27" fmla="*/ 13 h 17"/>
                <a:gd name="T28" fmla="*/ 9 w 28"/>
                <a:gd name="T29" fmla="*/ 13 h 17"/>
                <a:gd name="T30" fmla="*/ 8 w 28"/>
                <a:gd name="T31" fmla="*/ 12 h 17"/>
                <a:gd name="T32" fmla="*/ 10 w 28"/>
                <a:gd name="T33" fmla="*/ 10 h 17"/>
                <a:gd name="T34" fmla="*/ 16 w 28"/>
                <a:gd name="T35" fmla="*/ 8 h 17"/>
                <a:gd name="T36" fmla="*/ 19 w 28"/>
                <a:gd name="T37" fmla="*/ 8 h 17"/>
                <a:gd name="T38" fmla="*/ 19 w 28"/>
                <a:gd name="T39" fmla="*/ 8 h 17"/>
                <a:gd name="T40" fmla="*/ 22 w 28"/>
                <a:gd name="T41" fmla="*/ 9 h 17"/>
                <a:gd name="T42" fmla="*/ 22 w 28"/>
                <a:gd name="T43" fmla="*/ 9 h 17"/>
                <a:gd name="T44" fmla="*/ 22 w 28"/>
                <a:gd name="T45" fmla="*/ 11 h 17"/>
                <a:gd name="T46" fmla="*/ 21 w 28"/>
                <a:gd name="T47" fmla="*/ 13 h 17"/>
                <a:gd name="T48" fmla="*/ 20 w 28"/>
                <a:gd name="T49" fmla="*/ 14 h 17"/>
                <a:gd name="T50" fmla="*/ 21 w 28"/>
                <a:gd name="T51" fmla="*/ 13 h 17"/>
                <a:gd name="T52" fmla="*/ 21 w 28"/>
                <a:gd name="T53" fmla="*/ 13 h 17"/>
                <a:gd name="T54" fmla="*/ 19 w 28"/>
                <a:gd name="T55" fmla="*/ 14 h 17"/>
                <a:gd name="T56" fmla="*/ 12 w 28"/>
                <a:gd name="T57" fmla="*/ 10 h 17"/>
                <a:gd name="T58" fmla="*/ 12 w 28"/>
                <a:gd name="T59" fmla="*/ 9 h 17"/>
                <a:gd name="T60" fmla="*/ 17 w 28"/>
                <a:gd name="T61" fmla="*/ 7 h 17"/>
                <a:gd name="T62" fmla="*/ 21 w 28"/>
                <a:gd name="T63" fmla="*/ 7 h 17"/>
                <a:gd name="T64" fmla="*/ 22 w 28"/>
                <a:gd name="T65" fmla="*/ 7 h 17"/>
                <a:gd name="T66" fmla="*/ 21 w 28"/>
                <a:gd name="T67" fmla="*/ 7 h 17"/>
                <a:gd name="T68" fmla="*/ 19 w 28"/>
                <a:gd name="T69" fmla="*/ 4 h 17"/>
                <a:gd name="T70" fmla="*/ 4 w 28"/>
                <a:gd name="T71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" h="17">
                  <a:moveTo>
                    <a:pt x="4" y="11"/>
                  </a:moveTo>
                  <a:cubicBezTo>
                    <a:pt x="6" y="12"/>
                    <a:pt x="7" y="14"/>
                    <a:pt x="9" y="15"/>
                  </a:cubicBezTo>
                  <a:cubicBezTo>
                    <a:pt x="14" y="17"/>
                    <a:pt x="21" y="16"/>
                    <a:pt x="25" y="12"/>
                  </a:cubicBezTo>
                  <a:cubicBezTo>
                    <a:pt x="26" y="11"/>
                    <a:pt x="27" y="10"/>
                    <a:pt x="27" y="9"/>
                  </a:cubicBezTo>
                  <a:cubicBezTo>
                    <a:pt x="28" y="7"/>
                    <a:pt x="26" y="6"/>
                    <a:pt x="24" y="5"/>
                  </a:cubicBezTo>
                  <a:cubicBezTo>
                    <a:pt x="21" y="5"/>
                    <a:pt x="17" y="5"/>
                    <a:pt x="14" y="7"/>
                  </a:cubicBezTo>
                  <a:cubicBezTo>
                    <a:pt x="13" y="8"/>
                    <a:pt x="11" y="8"/>
                    <a:pt x="10" y="9"/>
                  </a:cubicBezTo>
                  <a:cubicBezTo>
                    <a:pt x="9" y="10"/>
                    <a:pt x="7" y="11"/>
                    <a:pt x="6" y="13"/>
                  </a:cubicBezTo>
                  <a:cubicBezTo>
                    <a:pt x="6" y="15"/>
                    <a:pt x="8" y="16"/>
                    <a:pt x="10" y="16"/>
                  </a:cubicBezTo>
                  <a:cubicBezTo>
                    <a:pt x="14" y="17"/>
                    <a:pt x="21" y="15"/>
                    <a:pt x="24" y="11"/>
                  </a:cubicBezTo>
                  <a:cubicBezTo>
                    <a:pt x="26" y="8"/>
                    <a:pt x="22" y="6"/>
                    <a:pt x="19" y="5"/>
                  </a:cubicBezTo>
                  <a:cubicBezTo>
                    <a:pt x="16" y="3"/>
                    <a:pt x="11" y="4"/>
                    <a:pt x="8" y="6"/>
                  </a:cubicBezTo>
                  <a:cubicBezTo>
                    <a:pt x="6" y="7"/>
                    <a:pt x="3" y="11"/>
                    <a:pt x="7" y="12"/>
                  </a:cubicBezTo>
                  <a:cubicBezTo>
                    <a:pt x="7" y="13"/>
                    <a:pt x="8" y="13"/>
                    <a:pt x="9" y="13"/>
                  </a:cubicBezTo>
                  <a:cubicBezTo>
                    <a:pt x="9" y="14"/>
                    <a:pt x="9" y="14"/>
                    <a:pt x="9" y="13"/>
                  </a:cubicBezTo>
                  <a:cubicBezTo>
                    <a:pt x="9" y="14"/>
                    <a:pt x="9" y="14"/>
                    <a:pt x="8" y="12"/>
                  </a:cubicBezTo>
                  <a:cubicBezTo>
                    <a:pt x="9" y="11"/>
                    <a:pt x="9" y="11"/>
                    <a:pt x="10" y="10"/>
                  </a:cubicBezTo>
                  <a:cubicBezTo>
                    <a:pt x="11" y="8"/>
                    <a:pt x="14" y="8"/>
                    <a:pt x="16" y="8"/>
                  </a:cubicBezTo>
                  <a:cubicBezTo>
                    <a:pt x="17" y="8"/>
                    <a:pt x="18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8"/>
                    <a:pt x="21" y="8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1"/>
                  </a:cubicBezTo>
                  <a:cubicBezTo>
                    <a:pt x="21" y="13"/>
                    <a:pt x="20" y="14"/>
                    <a:pt x="21" y="13"/>
                  </a:cubicBezTo>
                  <a:cubicBezTo>
                    <a:pt x="19" y="15"/>
                    <a:pt x="20" y="14"/>
                    <a:pt x="20" y="14"/>
                  </a:cubicBezTo>
                  <a:cubicBezTo>
                    <a:pt x="21" y="14"/>
                    <a:pt x="21" y="13"/>
                    <a:pt x="21" y="13"/>
                  </a:cubicBezTo>
                  <a:cubicBezTo>
                    <a:pt x="19" y="14"/>
                    <a:pt x="21" y="14"/>
                    <a:pt x="21" y="13"/>
                  </a:cubicBezTo>
                  <a:cubicBezTo>
                    <a:pt x="21" y="13"/>
                    <a:pt x="20" y="14"/>
                    <a:pt x="19" y="14"/>
                  </a:cubicBezTo>
                  <a:cubicBezTo>
                    <a:pt x="23" y="13"/>
                    <a:pt x="20" y="12"/>
                    <a:pt x="12" y="10"/>
                  </a:cubicBezTo>
                  <a:cubicBezTo>
                    <a:pt x="11" y="10"/>
                    <a:pt x="11" y="11"/>
                    <a:pt x="12" y="9"/>
                  </a:cubicBezTo>
                  <a:cubicBezTo>
                    <a:pt x="14" y="8"/>
                    <a:pt x="16" y="8"/>
                    <a:pt x="17" y="7"/>
                  </a:cubicBezTo>
                  <a:cubicBezTo>
                    <a:pt x="19" y="6"/>
                    <a:pt x="20" y="6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6"/>
                    <a:pt x="20" y="5"/>
                    <a:pt x="19" y="4"/>
                  </a:cubicBezTo>
                  <a:cubicBezTo>
                    <a:pt x="15" y="0"/>
                    <a:pt x="0" y="6"/>
                    <a:pt x="4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63" name="文本框 62"/>
          <p:cNvSpPr txBox="1"/>
          <p:nvPr/>
        </p:nvSpPr>
        <p:spPr>
          <a:xfrm>
            <a:off x="4856837" y="5630948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4685966" y="5097042"/>
            <a:ext cx="29562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5" name="文本框 64"/>
          <p:cNvSpPr txBox="1"/>
          <p:nvPr/>
        </p:nvSpPr>
        <p:spPr>
          <a:xfrm>
            <a:off x="1362569" y="2705155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6" name="文本框 65"/>
          <p:cNvSpPr txBox="1"/>
          <p:nvPr/>
        </p:nvSpPr>
        <p:spPr>
          <a:xfrm>
            <a:off x="1191698" y="2171249"/>
            <a:ext cx="29562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7" name="文本框 66"/>
          <p:cNvSpPr txBox="1"/>
          <p:nvPr/>
        </p:nvSpPr>
        <p:spPr>
          <a:xfrm>
            <a:off x="8099015" y="2820693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7928144" y="2286787"/>
            <a:ext cx="29562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3" grpId="0"/>
          <p:bldP spid="64" grpId="0"/>
          <p:bldP spid="65" grpId="0"/>
          <p:bldP spid="66" grpId="0"/>
          <p:bldP spid="67" grpId="0"/>
          <p:bldP spid="68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3" grpId="0"/>
          <p:bldP spid="64" grpId="0"/>
          <p:bldP spid="65" grpId="0"/>
          <p:bldP spid="66" grpId="0"/>
          <p:bldP spid="67" grpId="0"/>
          <p:bldP spid="68" grpId="0"/>
        </p:bldLst>
      </p:timing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3866352" y="2381692"/>
            <a:ext cx="3981146" cy="3408149"/>
            <a:chOff x="2898289" y="3147237"/>
            <a:chExt cx="3981146" cy="3408149"/>
          </a:xfrm>
        </p:grpSpPr>
        <p:sp>
          <p:nvSpPr>
            <p:cNvPr id="44" name="Freeform 50"/>
            <p:cNvSpPr/>
            <p:nvPr/>
          </p:nvSpPr>
          <p:spPr bwMode="auto">
            <a:xfrm>
              <a:off x="3498147" y="5191529"/>
              <a:ext cx="95500" cy="92515"/>
            </a:xfrm>
            <a:custGeom>
              <a:avLst/>
              <a:gdLst>
                <a:gd name="T0" fmla="*/ 16 w 24"/>
                <a:gd name="T1" fmla="*/ 0 h 23"/>
                <a:gd name="T2" fmla="*/ 0 w 24"/>
                <a:gd name="T3" fmla="*/ 15 h 23"/>
                <a:gd name="T4" fmla="*/ 4 w 24"/>
                <a:gd name="T5" fmla="*/ 23 h 23"/>
                <a:gd name="T6" fmla="*/ 24 w 24"/>
                <a:gd name="T7" fmla="*/ 2 h 23"/>
                <a:gd name="T8" fmla="*/ 19 w 24"/>
                <a:gd name="T9" fmla="*/ 2 h 23"/>
                <a:gd name="T10" fmla="*/ 16 w 24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3">
                  <a:moveTo>
                    <a:pt x="16" y="0"/>
                  </a:moveTo>
                  <a:cubicBezTo>
                    <a:pt x="10" y="0"/>
                    <a:pt x="3" y="9"/>
                    <a:pt x="0" y="15"/>
                  </a:cubicBezTo>
                  <a:cubicBezTo>
                    <a:pt x="1" y="21"/>
                    <a:pt x="2" y="23"/>
                    <a:pt x="4" y="23"/>
                  </a:cubicBezTo>
                  <a:cubicBezTo>
                    <a:pt x="10" y="23"/>
                    <a:pt x="21" y="7"/>
                    <a:pt x="24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7" y="0"/>
                    <a:pt x="16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62"/>
            <p:cNvSpPr/>
            <p:nvPr/>
          </p:nvSpPr>
          <p:spPr bwMode="auto">
            <a:xfrm>
              <a:off x="3172851" y="5609340"/>
              <a:ext cx="53719" cy="56702"/>
            </a:xfrm>
            <a:custGeom>
              <a:avLst/>
              <a:gdLst>
                <a:gd name="T0" fmla="*/ 13 w 13"/>
                <a:gd name="T1" fmla="*/ 0 h 14"/>
                <a:gd name="T2" fmla="*/ 0 w 13"/>
                <a:gd name="T3" fmla="*/ 13 h 14"/>
                <a:gd name="T4" fmla="*/ 5 w 13"/>
                <a:gd name="T5" fmla="*/ 14 h 14"/>
                <a:gd name="T6" fmla="*/ 13 w 13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6" y="1"/>
                    <a:pt x="2" y="8"/>
                    <a:pt x="0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63"/>
            <p:cNvSpPr/>
            <p:nvPr/>
          </p:nvSpPr>
          <p:spPr bwMode="auto">
            <a:xfrm>
              <a:off x="3274319" y="5328810"/>
              <a:ext cx="226811" cy="256656"/>
            </a:xfrm>
            <a:custGeom>
              <a:avLst/>
              <a:gdLst>
                <a:gd name="T0" fmla="*/ 51 w 56"/>
                <a:gd name="T1" fmla="*/ 0 h 63"/>
                <a:gd name="T2" fmla="*/ 33 w 56"/>
                <a:gd name="T3" fmla="*/ 10 h 63"/>
                <a:gd name="T4" fmla="*/ 3 w 56"/>
                <a:gd name="T5" fmla="*/ 51 h 63"/>
                <a:gd name="T6" fmla="*/ 0 w 56"/>
                <a:gd name="T7" fmla="*/ 63 h 63"/>
                <a:gd name="T8" fmla="*/ 56 w 56"/>
                <a:gd name="T9" fmla="*/ 5 h 63"/>
                <a:gd name="T10" fmla="*/ 51 w 56"/>
                <a:gd name="T1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63">
                  <a:moveTo>
                    <a:pt x="51" y="0"/>
                  </a:moveTo>
                  <a:cubicBezTo>
                    <a:pt x="48" y="0"/>
                    <a:pt x="44" y="7"/>
                    <a:pt x="33" y="10"/>
                  </a:cubicBezTo>
                  <a:cubicBezTo>
                    <a:pt x="21" y="21"/>
                    <a:pt x="16" y="40"/>
                    <a:pt x="3" y="5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8" y="53"/>
                    <a:pt x="46" y="29"/>
                    <a:pt x="56" y="5"/>
                  </a:cubicBezTo>
                  <a:cubicBezTo>
                    <a:pt x="54" y="1"/>
                    <a:pt x="53" y="0"/>
                    <a:pt x="51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77"/>
            <p:cNvSpPr/>
            <p:nvPr/>
          </p:nvSpPr>
          <p:spPr bwMode="auto">
            <a:xfrm>
              <a:off x="2898289" y="5224357"/>
              <a:ext cx="29845" cy="38796"/>
            </a:xfrm>
            <a:custGeom>
              <a:avLst/>
              <a:gdLst>
                <a:gd name="T0" fmla="*/ 8 w 8"/>
                <a:gd name="T1" fmla="*/ 0 h 10"/>
                <a:gd name="T2" fmla="*/ 0 w 8"/>
                <a:gd name="T3" fmla="*/ 9 h 10"/>
                <a:gd name="T4" fmla="*/ 4 w 8"/>
                <a:gd name="T5" fmla="*/ 10 h 10"/>
                <a:gd name="T6" fmla="*/ 8 w 8"/>
                <a:gd name="T7" fmla="*/ 0 h 10"/>
                <a:gd name="T8" fmla="*/ 8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0"/>
                    <a:pt x="1" y="5"/>
                    <a:pt x="0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81"/>
            <p:cNvSpPr/>
            <p:nvPr/>
          </p:nvSpPr>
          <p:spPr bwMode="auto">
            <a:xfrm>
              <a:off x="3748833" y="5260170"/>
              <a:ext cx="50734" cy="56702"/>
            </a:xfrm>
            <a:custGeom>
              <a:avLst/>
              <a:gdLst>
                <a:gd name="T0" fmla="*/ 9 w 12"/>
                <a:gd name="T1" fmla="*/ 0 h 14"/>
                <a:gd name="T2" fmla="*/ 0 w 12"/>
                <a:gd name="T3" fmla="*/ 8 h 14"/>
                <a:gd name="T4" fmla="*/ 4 w 12"/>
                <a:gd name="T5" fmla="*/ 6 h 14"/>
                <a:gd name="T6" fmla="*/ 5 w 12"/>
                <a:gd name="T7" fmla="*/ 6 h 14"/>
                <a:gd name="T8" fmla="*/ 6 w 12"/>
                <a:gd name="T9" fmla="*/ 14 h 14"/>
                <a:gd name="T10" fmla="*/ 9 w 12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7" y="3"/>
                    <a:pt x="4" y="6"/>
                    <a:pt x="0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8" y="6"/>
                    <a:pt x="5" y="11"/>
                    <a:pt x="6" y="14"/>
                  </a:cubicBezTo>
                  <a:cubicBezTo>
                    <a:pt x="12" y="9"/>
                    <a:pt x="12" y="2"/>
                    <a:pt x="9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84"/>
            <p:cNvSpPr/>
            <p:nvPr/>
          </p:nvSpPr>
          <p:spPr bwMode="auto">
            <a:xfrm>
              <a:off x="4268114" y="4448422"/>
              <a:ext cx="101468" cy="125343"/>
            </a:xfrm>
            <a:custGeom>
              <a:avLst/>
              <a:gdLst>
                <a:gd name="T0" fmla="*/ 16 w 25"/>
                <a:gd name="T1" fmla="*/ 0 h 31"/>
                <a:gd name="T2" fmla="*/ 0 w 25"/>
                <a:gd name="T3" fmla="*/ 31 h 31"/>
                <a:gd name="T4" fmla="*/ 10 w 25"/>
                <a:gd name="T5" fmla="*/ 18 h 31"/>
                <a:gd name="T6" fmla="*/ 14 w 25"/>
                <a:gd name="T7" fmla="*/ 30 h 31"/>
                <a:gd name="T8" fmla="*/ 16 w 25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1">
                  <a:moveTo>
                    <a:pt x="16" y="0"/>
                  </a:moveTo>
                  <a:cubicBezTo>
                    <a:pt x="19" y="21"/>
                    <a:pt x="1" y="11"/>
                    <a:pt x="0" y="31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6" y="11"/>
                    <a:pt x="25" y="9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85"/>
            <p:cNvSpPr>
              <a:spLocks noEditPoints="1"/>
            </p:cNvSpPr>
            <p:nvPr/>
          </p:nvSpPr>
          <p:spPr bwMode="auto">
            <a:xfrm>
              <a:off x="4312880" y="3651595"/>
              <a:ext cx="77594" cy="232781"/>
            </a:xfrm>
            <a:custGeom>
              <a:avLst/>
              <a:gdLst>
                <a:gd name="T0" fmla="*/ 13 w 19"/>
                <a:gd name="T1" fmla="*/ 5 h 57"/>
                <a:gd name="T2" fmla="*/ 10 w 19"/>
                <a:gd name="T3" fmla="*/ 7 h 57"/>
                <a:gd name="T4" fmla="*/ 8 w 19"/>
                <a:gd name="T5" fmla="*/ 57 h 57"/>
                <a:gd name="T6" fmla="*/ 13 w 19"/>
                <a:gd name="T7" fmla="*/ 5 h 57"/>
                <a:gd name="T8" fmla="*/ 12 w 19"/>
                <a:gd name="T9" fmla="*/ 0 h 57"/>
                <a:gd name="T10" fmla="*/ 13 w 19"/>
                <a:gd name="T11" fmla="*/ 5 h 57"/>
                <a:gd name="T12" fmla="*/ 12 w 19"/>
                <a:gd name="T1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57">
                  <a:moveTo>
                    <a:pt x="13" y="5"/>
                  </a:moveTo>
                  <a:cubicBezTo>
                    <a:pt x="12" y="6"/>
                    <a:pt x="10" y="6"/>
                    <a:pt x="10" y="7"/>
                  </a:cubicBezTo>
                  <a:cubicBezTo>
                    <a:pt x="0" y="12"/>
                    <a:pt x="4" y="44"/>
                    <a:pt x="8" y="57"/>
                  </a:cubicBezTo>
                  <a:cubicBezTo>
                    <a:pt x="19" y="50"/>
                    <a:pt x="15" y="21"/>
                    <a:pt x="13" y="5"/>
                  </a:cubicBezTo>
                  <a:moveTo>
                    <a:pt x="12" y="0"/>
                  </a:moveTo>
                  <a:cubicBezTo>
                    <a:pt x="12" y="1"/>
                    <a:pt x="13" y="3"/>
                    <a:pt x="13" y="5"/>
                  </a:cubicBezTo>
                  <a:cubicBezTo>
                    <a:pt x="14" y="5"/>
                    <a:pt x="14" y="3"/>
                    <a:pt x="12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86"/>
            <p:cNvSpPr/>
            <p:nvPr/>
          </p:nvSpPr>
          <p:spPr bwMode="auto">
            <a:xfrm>
              <a:off x="4184552" y="4042547"/>
              <a:ext cx="35813" cy="101468"/>
            </a:xfrm>
            <a:custGeom>
              <a:avLst/>
              <a:gdLst>
                <a:gd name="T0" fmla="*/ 0 w 9"/>
                <a:gd name="T1" fmla="*/ 0 h 25"/>
                <a:gd name="T2" fmla="*/ 5 w 9"/>
                <a:gd name="T3" fmla="*/ 25 h 25"/>
                <a:gd name="T4" fmla="*/ 0 w 9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2" y="11"/>
                    <a:pt x="3" y="18"/>
                    <a:pt x="5" y="25"/>
                  </a:cubicBezTo>
                  <a:cubicBezTo>
                    <a:pt x="9" y="15"/>
                    <a:pt x="3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87"/>
            <p:cNvSpPr/>
            <p:nvPr/>
          </p:nvSpPr>
          <p:spPr bwMode="auto">
            <a:xfrm>
              <a:off x="4220363" y="3741127"/>
              <a:ext cx="41781" cy="92515"/>
            </a:xfrm>
            <a:custGeom>
              <a:avLst/>
              <a:gdLst>
                <a:gd name="T0" fmla="*/ 2 w 10"/>
                <a:gd name="T1" fmla="*/ 0 h 23"/>
                <a:gd name="T2" fmla="*/ 1 w 10"/>
                <a:gd name="T3" fmla="*/ 8 h 23"/>
                <a:gd name="T4" fmla="*/ 4 w 10"/>
                <a:gd name="T5" fmla="*/ 23 h 23"/>
                <a:gd name="T6" fmla="*/ 7 w 10"/>
                <a:gd name="T7" fmla="*/ 22 h 23"/>
                <a:gd name="T8" fmla="*/ 2 w 1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3">
                  <a:moveTo>
                    <a:pt x="2" y="0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2" y="12"/>
                    <a:pt x="0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0" y="15"/>
                    <a:pt x="6" y="6"/>
                    <a:pt x="2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88"/>
            <p:cNvSpPr/>
            <p:nvPr/>
          </p:nvSpPr>
          <p:spPr bwMode="auto">
            <a:xfrm>
              <a:off x="4166646" y="3323314"/>
              <a:ext cx="74609" cy="89532"/>
            </a:xfrm>
            <a:custGeom>
              <a:avLst/>
              <a:gdLst>
                <a:gd name="T0" fmla="*/ 10 w 18"/>
                <a:gd name="T1" fmla="*/ 0 h 22"/>
                <a:gd name="T2" fmla="*/ 12 w 18"/>
                <a:gd name="T3" fmla="*/ 8 h 22"/>
                <a:gd name="T4" fmla="*/ 7 w 18"/>
                <a:gd name="T5" fmla="*/ 5 h 22"/>
                <a:gd name="T6" fmla="*/ 1 w 18"/>
                <a:gd name="T7" fmla="*/ 2 h 22"/>
                <a:gd name="T8" fmla="*/ 1 w 18"/>
                <a:gd name="T9" fmla="*/ 8 h 22"/>
                <a:gd name="T10" fmla="*/ 9 w 18"/>
                <a:gd name="T11" fmla="*/ 22 h 22"/>
                <a:gd name="T12" fmla="*/ 18 w 18"/>
                <a:gd name="T13" fmla="*/ 12 h 22"/>
                <a:gd name="T14" fmla="*/ 10 w 18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2">
                  <a:moveTo>
                    <a:pt x="10" y="0"/>
                  </a:moveTo>
                  <a:cubicBezTo>
                    <a:pt x="13" y="6"/>
                    <a:pt x="13" y="8"/>
                    <a:pt x="12" y="8"/>
                  </a:cubicBezTo>
                  <a:cubicBezTo>
                    <a:pt x="11" y="8"/>
                    <a:pt x="9" y="7"/>
                    <a:pt x="7" y="5"/>
                  </a:cubicBezTo>
                  <a:cubicBezTo>
                    <a:pt x="5" y="3"/>
                    <a:pt x="3" y="2"/>
                    <a:pt x="1" y="2"/>
                  </a:cubicBezTo>
                  <a:cubicBezTo>
                    <a:pt x="0" y="2"/>
                    <a:pt x="0" y="3"/>
                    <a:pt x="1" y="8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5" y="8"/>
                    <a:pt x="13" y="4"/>
                    <a:pt x="10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89"/>
            <p:cNvSpPr/>
            <p:nvPr/>
          </p:nvSpPr>
          <p:spPr bwMode="auto">
            <a:xfrm>
              <a:off x="4098006" y="3153205"/>
              <a:ext cx="53719" cy="71626"/>
            </a:xfrm>
            <a:custGeom>
              <a:avLst/>
              <a:gdLst>
                <a:gd name="T0" fmla="*/ 0 w 13"/>
                <a:gd name="T1" fmla="*/ 0 h 18"/>
                <a:gd name="T2" fmla="*/ 13 w 13"/>
                <a:gd name="T3" fmla="*/ 18 h 18"/>
                <a:gd name="T4" fmla="*/ 7 w 13"/>
                <a:gd name="T5" fmla="*/ 2 h 18"/>
                <a:gd name="T6" fmla="*/ 0 w 13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4" y="10"/>
                    <a:pt x="7" y="14"/>
                    <a:pt x="13" y="18"/>
                  </a:cubicBezTo>
                  <a:cubicBezTo>
                    <a:pt x="9" y="11"/>
                    <a:pt x="11" y="4"/>
                    <a:pt x="7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90"/>
            <p:cNvSpPr/>
            <p:nvPr/>
          </p:nvSpPr>
          <p:spPr bwMode="auto">
            <a:xfrm>
              <a:off x="4074129" y="3311378"/>
              <a:ext cx="47749" cy="68641"/>
            </a:xfrm>
            <a:custGeom>
              <a:avLst/>
              <a:gdLst>
                <a:gd name="T0" fmla="*/ 5 w 12"/>
                <a:gd name="T1" fmla="*/ 0 h 17"/>
                <a:gd name="T2" fmla="*/ 7 w 12"/>
                <a:gd name="T3" fmla="*/ 16 h 17"/>
                <a:gd name="T4" fmla="*/ 9 w 12"/>
                <a:gd name="T5" fmla="*/ 17 h 17"/>
                <a:gd name="T6" fmla="*/ 5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5" y="0"/>
                  </a:moveTo>
                  <a:cubicBezTo>
                    <a:pt x="6" y="7"/>
                    <a:pt x="0" y="9"/>
                    <a:pt x="7" y="16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12" y="17"/>
                    <a:pt x="10" y="2"/>
                    <a:pt x="5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92"/>
            <p:cNvSpPr/>
            <p:nvPr/>
          </p:nvSpPr>
          <p:spPr bwMode="auto">
            <a:xfrm>
              <a:off x="3644382" y="6000294"/>
              <a:ext cx="71626" cy="68641"/>
            </a:xfrm>
            <a:custGeom>
              <a:avLst/>
              <a:gdLst>
                <a:gd name="T0" fmla="*/ 18 w 18"/>
                <a:gd name="T1" fmla="*/ 0 h 17"/>
                <a:gd name="T2" fmla="*/ 0 w 18"/>
                <a:gd name="T3" fmla="*/ 17 h 17"/>
                <a:gd name="T4" fmla="*/ 6 w 18"/>
                <a:gd name="T5" fmla="*/ 17 h 17"/>
                <a:gd name="T6" fmla="*/ 18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8" y="0"/>
                  </a:moveTo>
                  <a:cubicBezTo>
                    <a:pt x="10" y="3"/>
                    <a:pt x="3" y="11"/>
                    <a:pt x="0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10" y="12"/>
                    <a:pt x="15" y="6"/>
                    <a:pt x="18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93"/>
            <p:cNvSpPr/>
            <p:nvPr/>
          </p:nvSpPr>
          <p:spPr bwMode="auto">
            <a:xfrm>
              <a:off x="3781663" y="5621278"/>
              <a:ext cx="304405" cy="346188"/>
            </a:xfrm>
            <a:custGeom>
              <a:avLst/>
              <a:gdLst>
                <a:gd name="T0" fmla="*/ 71 w 75"/>
                <a:gd name="T1" fmla="*/ 0 h 85"/>
                <a:gd name="T2" fmla="*/ 49 w 75"/>
                <a:gd name="T3" fmla="*/ 16 h 85"/>
                <a:gd name="T4" fmla="*/ 6 w 75"/>
                <a:gd name="T5" fmla="*/ 71 h 85"/>
                <a:gd name="T6" fmla="*/ 0 w 75"/>
                <a:gd name="T7" fmla="*/ 85 h 85"/>
                <a:gd name="T8" fmla="*/ 75 w 75"/>
                <a:gd name="T9" fmla="*/ 6 h 85"/>
                <a:gd name="T10" fmla="*/ 71 w 75"/>
                <a:gd name="T1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85">
                  <a:moveTo>
                    <a:pt x="71" y="0"/>
                  </a:moveTo>
                  <a:cubicBezTo>
                    <a:pt x="67" y="0"/>
                    <a:pt x="61" y="10"/>
                    <a:pt x="49" y="16"/>
                  </a:cubicBezTo>
                  <a:cubicBezTo>
                    <a:pt x="33" y="32"/>
                    <a:pt x="23" y="55"/>
                    <a:pt x="6" y="7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24" y="70"/>
                    <a:pt x="61" y="37"/>
                    <a:pt x="75" y="6"/>
                  </a:cubicBezTo>
                  <a:cubicBezTo>
                    <a:pt x="74" y="2"/>
                    <a:pt x="73" y="0"/>
                    <a:pt x="71" y="0"/>
                  </a:cubicBezTo>
                </a:path>
              </a:pathLst>
            </a:custGeom>
            <a:solidFill>
              <a:srgbClr val="FFE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1134"/>
            <p:cNvSpPr/>
            <p:nvPr/>
          </p:nvSpPr>
          <p:spPr bwMode="auto">
            <a:xfrm>
              <a:off x="4083082" y="4048517"/>
              <a:ext cx="113406" cy="943061"/>
            </a:xfrm>
            <a:custGeom>
              <a:avLst/>
              <a:gdLst>
                <a:gd name="T0" fmla="*/ 13 w 28"/>
                <a:gd name="T1" fmla="*/ 8 h 232"/>
                <a:gd name="T2" fmla="*/ 8 w 28"/>
                <a:gd name="T3" fmla="*/ 226 h 232"/>
                <a:gd name="T4" fmla="*/ 21 w 28"/>
                <a:gd name="T5" fmla="*/ 223 h 232"/>
                <a:gd name="T6" fmla="*/ 27 w 28"/>
                <a:gd name="T7" fmla="*/ 7 h 232"/>
                <a:gd name="T8" fmla="*/ 13 w 28"/>
                <a:gd name="T9" fmla="*/ 8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32">
                  <a:moveTo>
                    <a:pt x="13" y="8"/>
                  </a:moveTo>
                  <a:cubicBezTo>
                    <a:pt x="0" y="81"/>
                    <a:pt x="1" y="153"/>
                    <a:pt x="8" y="226"/>
                  </a:cubicBezTo>
                  <a:cubicBezTo>
                    <a:pt x="8" y="232"/>
                    <a:pt x="22" y="229"/>
                    <a:pt x="21" y="223"/>
                  </a:cubicBezTo>
                  <a:cubicBezTo>
                    <a:pt x="15" y="150"/>
                    <a:pt x="14" y="79"/>
                    <a:pt x="27" y="7"/>
                  </a:cubicBezTo>
                  <a:cubicBezTo>
                    <a:pt x="28" y="0"/>
                    <a:pt x="15" y="2"/>
                    <a:pt x="13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1135"/>
            <p:cNvSpPr/>
            <p:nvPr/>
          </p:nvSpPr>
          <p:spPr bwMode="auto">
            <a:xfrm>
              <a:off x="4184552" y="4958750"/>
              <a:ext cx="578967" cy="1525013"/>
            </a:xfrm>
            <a:custGeom>
              <a:avLst/>
              <a:gdLst>
                <a:gd name="T0" fmla="*/ 3 w 143"/>
                <a:gd name="T1" fmla="*/ 10 h 375"/>
                <a:gd name="T2" fmla="*/ 34 w 143"/>
                <a:gd name="T3" fmla="*/ 317 h 375"/>
                <a:gd name="T4" fmla="*/ 49 w 143"/>
                <a:gd name="T5" fmla="*/ 362 h 375"/>
                <a:gd name="T6" fmla="*/ 129 w 143"/>
                <a:gd name="T7" fmla="*/ 373 h 375"/>
                <a:gd name="T8" fmla="*/ 134 w 143"/>
                <a:gd name="T9" fmla="*/ 363 h 375"/>
                <a:gd name="T10" fmla="*/ 56 w 143"/>
                <a:gd name="T11" fmla="*/ 352 h 375"/>
                <a:gd name="T12" fmla="*/ 48 w 143"/>
                <a:gd name="T13" fmla="*/ 294 h 375"/>
                <a:gd name="T14" fmla="*/ 16 w 143"/>
                <a:gd name="T15" fmla="*/ 7 h 375"/>
                <a:gd name="T16" fmla="*/ 3 w 143"/>
                <a:gd name="T17" fmla="*/ 1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375">
                  <a:moveTo>
                    <a:pt x="3" y="10"/>
                  </a:moveTo>
                  <a:cubicBezTo>
                    <a:pt x="43" y="108"/>
                    <a:pt x="35" y="214"/>
                    <a:pt x="34" y="317"/>
                  </a:cubicBezTo>
                  <a:cubicBezTo>
                    <a:pt x="33" y="333"/>
                    <a:pt x="33" y="353"/>
                    <a:pt x="49" y="362"/>
                  </a:cubicBezTo>
                  <a:cubicBezTo>
                    <a:pt x="71" y="375"/>
                    <a:pt x="105" y="371"/>
                    <a:pt x="129" y="373"/>
                  </a:cubicBezTo>
                  <a:cubicBezTo>
                    <a:pt x="136" y="373"/>
                    <a:pt x="143" y="363"/>
                    <a:pt x="134" y="363"/>
                  </a:cubicBezTo>
                  <a:cubicBezTo>
                    <a:pt x="112" y="361"/>
                    <a:pt x="76" y="365"/>
                    <a:pt x="56" y="352"/>
                  </a:cubicBezTo>
                  <a:cubicBezTo>
                    <a:pt x="41" y="343"/>
                    <a:pt x="47" y="309"/>
                    <a:pt x="48" y="294"/>
                  </a:cubicBezTo>
                  <a:cubicBezTo>
                    <a:pt x="51" y="198"/>
                    <a:pt x="53" y="98"/>
                    <a:pt x="16" y="7"/>
                  </a:cubicBezTo>
                  <a:cubicBezTo>
                    <a:pt x="14" y="0"/>
                    <a:pt x="0" y="4"/>
                    <a:pt x="3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1136"/>
            <p:cNvSpPr/>
            <p:nvPr/>
          </p:nvSpPr>
          <p:spPr bwMode="auto">
            <a:xfrm>
              <a:off x="3522022" y="5003514"/>
              <a:ext cx="575984" cy="1513074"/>
            </a:xfrm>
            <a:custGeom>
              <a:avLst/>
              <a:gdLst>
                <a:gd name="T0" fmla="*/ 126 w 142"/>
                <a:gd name="T1" fmla="*/ 6 h 372"/>
                <a:gd name="T2" fmla="*/ 94 w 142"/>
                <a:gd name="T3" fmla="*/ 289 h 372"/>
                <a:gd name="T4" fmla="*/ 88 w 142"/>
                <a:gd name="T5" fmla="*/ 350 h 372"/>
                <a:gd name="T6" fmla="*/ 63 w 142"/>
                <a:gd name="T7" fmla="*/ 357 h 372"/>
                <a:gd name="T8" fmla="*/ 11 w 142"/>
                <a:gd name="T9" fmla="*/ 361 h 372"/>
                <a:gd name="T10" fmla="*/ 10 w 142"/>
                <a:gd name="T11" fmla="*/ 371 h 372"/>
                <a:gd name="T12" fmla="*/ 91 w 142"/>
                <a:gd name="T13" fmla="*/ 360 h 372"/>
                <a:gd name="T14" fmla="*/ 108 w 142"/>
                <a:gd name="T15" fmla="*/ 315 h 372"/>
                <a:gd name="T16" fmla="*/ 138 w 142"/>
                <a:gd name="T17" fmla="*/ 7 h 372"/>
                <a:gd name="T18" fmla="*/ 126 w 142"/>
                <a:gd name="T19" fmla="*/ 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372">
                  <a:moveTo>
                    <a:pt x="126" y="6"/>
                  </a:moveTo>
                  <a:cubicBezTo>
                    <a:pt x="80" y="94"/>
                    <a:pt x="91" y="194"/>
                    <a:pt x="94" y="289"/>
                  </a:cubicBezTo>
                  <a:cubicBezTo>
                    <a:pt x="94" y="304"/>
                    <a:pt x="101" y="338"/>
                    <a:pt x="88" y="350"/>
                  </a:cubicBezTo>
                  <a:cubicBezTo>
                    <a:pt x="81" y="356"/>
                    <a:pt x="70" y="357"/>
                    <a:pt x="63" y="357"/>
                  </a:cubicBezTo>
                  <a:cubicBezTo>
                    <a:pt x="45" y="359"/>
                    <a:pt x="28" y="360"/>
                    <a:pt x="11" y="361"/>
                  </a:cubicBezTo>
                  <a:cubicBezTo>
                    <a:pt x="3" y="361"/>
                    <a:pt x="0" y="371"/>
                    <a:pt x="10" y="371"/>
                  </a:cubicBezTo>
                  <a:cubicBezTo>
                    <a:pt x="35" y="369"/>
                    <a:pt x="67" y="372"/>
                    <a:pt x="91" y="360"/>
                  </a:cubicBezTo>
                  <a:cubicBezTo>
                    <a:pt x="108" y="352"/>
                    <a:pt x="108" y="331"/>
                    <a:pt x="108" y="315"/>
                  </a:cubicBezTo>
                  <a:cubicBezTo>
                    <a:pt x="107" y="212"/>
                    <a:pt x="89" y="103"/>
                    <a:pt x="138" y="7"/>
                  </a:cubicBezTo>
                  <a:cubicBezTo>
                    <a:pt x="142" y="1"/>
                    <a:pt x="128" y="0"/>
                    <a:pt x="126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1137"/>
            <p:cNvSpPr/>
            <p:nvPr/>
          </p:nvSpPr>
          <p:spPr bwMode="auto">
            <a:xfrm>
              <a:off x="4205442" y="4239517"/>
              <a:ext cx="916201" cy="829654"/>
            </a:xfrm>
            <a:custGeom>
              <a:avLst/>
              <a:gdLst>
                <a:gd name="T0" fmla="*/ 2 w 226"/>
                <a:gd name="T1" fmla="*/ 7 h 204"/>
                <a:gd name="T2" fmla="*/ 71 w 226"/>
                <a:gd name="T3" fmla="*/ 137 h 204"/>
                <a:gd name="T4" fmla="*/ 108 w 226"/>
                <a:gd name="T5" fmla="*/ 156 h 204"/>
                <a:gd name="T6" fmla="*/ 154 w 226"/>
                <a:gd name="T7" fmla="*/ 183 h 204"/>
                <a:gd name="T8" fmla="*/ 218 w 226"/>
                <a:gd name="T9" fmla="*/ 197 h 204"/>
                <a:gd name="T10" fmla="*/ 217 w 226"/>
                <a:gd name="T11" fmla="*/ 192 h 204"/>
                <a:gd name="T12" fmla="*/ 131 w 226"/>
                <a:gd name="T13" fmla="*/ 157 h 204"/>
                <a:gd name="T14" fmla="*/ 70 w 226"/>
                <a:gd name="T15" fmla="*/ 117 h 204"/>
                <a:gd name="T16" fmla="*/ 15 w 226"/>
                <a:gd name="T17" fmla="*/ 3 h 204"/>
                <a:gd name="T18" fmla="*/ 2 w 226"/>
                <a:gd name="T19" fmla="*/ 7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6" h="204">
                  <a:moveTo>
                    <a:pt x="2" y="7"/>
                  </a:moveTo>
                  <a:cubicBezTo>
                    <a:pt x="32" y="45"/>
                    <a:pt x="33" y="104"/>
                    <a:pt x="71" y="137"/>
                  </a:cubicBezTo>
                  <a:cubicBezTo>
                    <a:pt x="81" y="146"/>
                    <a:pt x="96" y="149"/>
                    <a:pt x="108" y="156"/>
                  </a:cubicBezTo>
                  <a:cubicBezTo>
                    <a:pt x="123" y="165"/>
                    <a:pt x="138" y="175"/>
                    <a:pt x="154" y="183"/>
                  </a:cubicBezTo>
                  <a:cubicBezTo>
                    <a:pt x="173" y="195"/>
                    <a:pt x="195" y="204"/>
                    <a:pt x="218" y="197"/>
                  </a:cubicBezTo>
                  <a:cubicBezTo>
                    <a:pt x="226" y="195"/>
                    <a:pt x="225" y="190"/>
                    <a:pt x="217" y="192"/>
                  </a:cubicBezTo>
                  <a:cubicBezTo>
                    <a:pt x="188" y="201"/>
                    <a:pt x="154" y="171"/>
                    <a:pt x="131" y="157"/>
                  </a:cubicBezTo>
                  <a:cubicBezTo>
                    <a:pt x="110" y="144"/>
                    <a:pt x="85" y="138"/>
                    <a:pt x="70" y="117"/>
                  </a:cubicBezTo>
                  <a:cubicBezTo>
                    <a:pt x="47" y="82"/>
                    <a:pt x="41" y="36"/>
                    <a:pt x="15" y="3"/>
                  </a:cubicBezTo>
                  <a:cubicBezTo>
                    <a:pt x="13" y="0"/>
                    <a:pt x="0" y="4"/>
                    <a:pt x="2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1138"/>
            <p:cNvSpPr/>
            <p:nvPr/>
          </p:nvSpPr>
          <p:spPr bwMode="auto">
            <a:xfrm>
              <a:off x="3522022" y="3156190"/>
              <a:ext cx="1450402" cy="1023638"/>
            </a:xfrm>
            <a:custGeom>
              <a:avLst/>
              <a:gdLst>
                <a:gd name="T0" fmla="*/ 100 w 357"/>
                <a:gd name="T1" fmla="*/ 196 h 252"/>
                <a:gd name="T2" fmla="*/ 209 w 357"/>
                <a:gd name="T3" fmla="*/ 39 h 252"/>
                <a:gd name="T4" fmla="*/ 100 w 357"/>
                <a:gd name="T5" fmla="*/ 199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7" h="252">
                  <a:moveTo>
                    <a:pt x="100" y="196"/>
                  </a:moveTo>
                  <a:cubicBezTo>
                    <a:pt x="218" y="252"/>
                    <a:pt x="357" y="106"/>
                    <a:pt x="209" y="39"/>
                  </a:cubicBezTo>
                  <a:cubicBezTo>
                    <a:pt x="118" y="0"/>
                    <a:pt x="0" y="138"/>
                    <a:pt x="100" y="1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1139"/>
            <p:cNvSpPr/>
            <p:nvPr/>
          </p:nvSpPr>
          <p:spPr bwMode="auto">
            <a:xfrm>
              <a:off x="3677209" y="3221848"/>
              <a:ext cx="996778" cy="835622"/>
            </a:xfrm>
            <a:custGeom>
              <a:avLst/>
              <a:gdLst>
                <a:gd name="T0" fmla="*/ 54 w 246"/>
                <a:gd name="T1" fmla="*/ 183 h 206"/>
                <a:gd name="T2" fmla="*/ 211 w 246"/>
                <a:gd name="T3" fmla="*/ 161 h 206"/>
                <a:gd name="T4" fmla="*/ 244 w 246"/>
                <a:gd name="T5" fmla="*/ 100 h 206"/>
                <a:gd name="T6" fmla="*/ 200 w 246"/>
                <a:gd name="T7" fmla="*/ 31 h 206"/>
                <a:gd name="T8" fmla="*/ 52 w 246"/>
                <a:gd name="T9" fmla="*/ 49 h 206"/>
                <a:gd name="T10" fmla="*/ 54 w 246"/>
                <a:gd name="T11" fmla="*/ 186 h 206"/>
                <a:gd name="T12" fmla="*/ 70 w 246"/>
                <a:gd name="T13" fmla="*/ 180 h 206"/>
                <a:gd name="T14" fmla="*/ 51 w 246"/>
                <a:gd name="T15" fmla="*/ 67 h 206"/>
                <a:gd name="T16" fmla="*/ 106 w 246"/>
                <a:gd name="T17" fmla="*/ 25 h 206"/>
                <a:gd name="T18" fmla="*/ 188 w 246"/>
                <a:gd name="T19" fmla="*/ 40 h 206"/>
                <a:gd name="T20" fmla="*/ 208 w 246"/>
                <a:gd name="T21" fmla="*/ 148 h 206"/>
                <a:gd name="T22" fmla="*/ 69 w 246"/>
                <a:gd name="T23" fmla="*/ 176 h 206"/>
                <a:gd name="T24" fmla="*/ 54 w 246"/>
                <a:gd name="T25" fmla="*/ 1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6" h="206">
                  <a:moveTo>
                    <a:pt x="54" y="183"/>
                  </a:moveTo>
                  <a:cubicBezTo>
                    <a:pt x="105" y="206"/>
                    <a:pt x="169" y="198"/>
                    <a:pt x="211" y="161"/>
                  </a:cubicBezTo>
                  <a:cubicBezTo>
                    <a:pt x="229" y="145"/>
                    <a:pt x="242" y="125"/>
                    <a:pt x="244" y="100"/>
                  </a:cubicBezTo>
                  <a:cubicBezTo>
                    <a:pt x="246" y="70"/>
                    <a:pt x="223" y="46"/>
                    <a:pt x="200" y="31"/>
                  </a:cubicBezTo>
                  <a:cubicBezTo>
                    <a:pt x="151" y="0"/>
                    <a:pt x="94" y="12"/>
                    <a:pt x="52" y="49"/>
                  </a:cubicBezTo>
                  <a:cubicBezTo>
                    <a:pt x="8" y="88"/>
                    <a:pt x="0" y="152"/>
                    <a:pt x="54" y="186"/>
                  </a:cubicBezTo>
                  <a:cubicBezTo>
                    <a:pt x="58" y="189"/>
                    <a:pt x="73" y="182"/>
                    <a:pt x="70" y="180"/>
                  </a:cubicBezTo>
                  <a:cubicBezTo>
                    <a:pt x="27" y="153"/>
                    <a:pt x="23" y="106"/>
                    <a:pt x="51" y="67"/>
                  </a:cubicBezTo>
                  <a:cubicBezTo>
                    <a:pt x="65" y="48"/>
                    <a:pt x="84" y="33"/>
                    <a:pt x="106" y="25"/>
                  </a:cubicBezTo>
                  <a:cubicBezTo>
                    <a:pt x="135" y="14"/>
                    <a:pt x="163" y="24"/>
                    <a:pt x="188" y="40"/>
                  </a:cubicBezTo>
                  <a:cubicBezTo>
                    <a:pt x="227" y="66"/>
                    <a:pt x="238" y="111"/>
                    <a:pt x="208" y="148"/>
                  </a:cubicBezTo>
                  <a:cubicBezTo>
                    <a:pt x="175" y="190"/>
                    <a:pt x="116" y="197"/>
                    <a:pt x="69" y="176"/>
                  </a:cubicBezTo>
                  <a:cubicBezTo>
                    <a:pt x="64" y="174"/>
                    <a:pt x="49" y="181"/>
                    <a:pt x="54" y="18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1140"/>
            <p:cNvSpPr/>
            <p:nvPr/>
          </p:nvSpPr>
          <p:spPr bwMode="auto">
            <a:xfrm>
              <a:off x="4032348" y="3765002"/>
              <a:ext cx="381998" cy="143249"/>
            </a:xfrm>
            <a:custGeom>
              <a:avLst/>
              <a:gdLst>
                <a:gd name="T0" fmla="*/ 4 w 94"/>
                <a:gd name="T1" fmla="*/ 15 h 35"/>
                <a:gd name="T2" fmla="*/ 90 w 94"/>
                <a:gd name="T3" fmla="*/ 6 h 35"/>
                <a:gd name="T4" fmla="*/ 83 w 94"/>
                <a:gd name="T5" fmla="*/ 3 h 35"/>
                <a:gd name="T6" fmla="*/ 11 w 94"/>
                <a:gd name="T7" fmla="*/ 10 h 35"/>
                <a:gd name="T8" fmla="*/ 4 w 94"/>
                <a:gd name="T9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35">
                  <a:moveTo>
                    <a:pt x="4" y="15"/>
                  </a:moveTo>
                  <a:cubicBezTo>
                    <a:pt x="34" y="32"/>
                    <a:pt x="68" y="35"/>
                    <a:pt x="90" y="6"/>
                  </a:cubicBezTo>
                  <a:cubicBezTo>
                    <a:pt x="94" y="1"/>
                    <a:pt x="85" y="0"/>
                    <a:pt x="83" y="3"/>
                  </a:cubicBezTo>
                  <a:cubicBezTo>
                    <a:pt x="64" y="29"/>
                    <a:pt x="36" y="24"/>
                    <a:pt x="11" y="10"/>
                  </a:cubicBezTo>
                  <a:cubicBezTo>
                    <a:pt x="8" y="8"/>
                    <a:pt x="0" y="13"/>
                    <a:pt x="4" y="1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1141"/>
            <p:cNvSpPr>
              <a:spLocks noEditPoints="1"/>
            </p:cNvSpPr>
            <p:nvPr/>
          </p:nvSpPr>
          <p:spPr bwMode="auto">
            <a:xfrm>
              <a:off x="3811505" y="3421799"/>
              <a:ext cx="823686" cy="286500"/>
            </a:xfrm>
            <a:custGeom>
              <a:avLst/>
              <a:gdLst>
                <a:gd name="T0" fmla="*/ 2 w 203"/>
                <a:gd name="T1" fmla="*/ 20 h 71"/>
                <a:gd name="T2" fmla="*/ 8 w 203"/>
                <a:gd name="T3" fmla="*/ 25 h 71"/>
                <a:gd name="T4" fmla="*/ 11 w 203"/>
                <a:gd name="T5" fmla="*/ 38 h 71"/>
                <a:gd name="T6" fmla="*/ 19 w 203"/>
                <a:gd name="T7" fmla="*/ 61 h 71"/>
                <a:gd name="T8" fmla="*/ 32 w 203"/>
                <a:gd name="T9" fmla="*/ 69 h 71"/>
                <a:gd name="T10" fmla="*/ 78 w 203"/>
                <a:gd name="T11" fmla="*/ 62 h 71"/>
                <a:gd name="T12" fmla="*/ 85 w 203"/>
                <a:gd name="T13" fmla="*/ 51 h 71"/>
                <a:gd name="T14" fmla="*/ 94 w 203"/>
                <a:gd name="T15" fmla="*/ 33 h 71"/>
                <a:gd name="T16" fmla="*/ 95 w 203"/>
                <a:gd name="T17" fmla="*/ 26 h 71"/>
                <a:gd name="T18" fmla="*/ 108 w 203"/>
                <a:gd name="T19" fmla="*/ 26 h 71"/>
                <a:gd name="T20" fmla="*/ 108 w 203"/>
                <a:gd name="T21" fmla="*/ 27 h 71"/>
                <a:gd name="T22" fmla="*/ 111 w 203"/>
                <a:gd name="T23" fmla="*/ 39 h 71"/>
                <a:gd name="T24" fmla="*/ 122 w 203"/>
                <a:gd name="T25" fmla="*/ 57 h 71"/>
                <a:gd name="T26" fmla="*/ 153 w 203"/>
                <a:gd name="T27" fmla="*/ 70 h 71"/>
                <a:gd name="T28" fmla="*/ 179 w 203"/>
                <a:gd name="T29" fmla="*/ 65 h 71"/>
                <a:gd name="T30" fmla="*/ 187 w 203"/>
                <a:gd name="T31" fmla="*/ 57 h 71"/>
                <a:gd name="T32" fmla="*/ 195 w 203"/>
                <a:gd name="T33" fmla="*/ 27 h 71"/>
                <a:gd name="T34" fmla="*/ 196 w 203"/>
                <a:gd name="T35" fmla="*/ 22 h 71"/>
                <a:gd name="T36" fmla="*/ 202 w 203"/>
                <a:gd name="T37" fmla="*/ 13 h 71"/>
                <a:gd name="T38" fmla="*/ 187 w 203"/>
                <a:gd name="T39" fmla="*/ 5 h 71"/>
                <a:gd name="T40" fmla="*/ 184 w 203"/>
                <a:gd name="T41" fmla="*/ 5 h 71"/>
                <a:gd name="T42" fmla="*/ 153 w 203"/>
                <a:gd name="T43" fmla="*/ 0 h 71"/>
                <a:gd name="T44" fmla="*/ 129 w 203"/>
                <a:gd name="T45" fmla="*/ 3 h 71"/>
                <a:gd name="T46" fmla="*/ 114 w 203"/>
                <a:gd name="T47" fmla="*/ 10 h 71"/>
                <a:gd name="T48" fmla="*/ 112 w 203"/>
                <a:gd name="T49" fmla="*/ 10 h 71"/>
                <a:gd name="T50" fmla="*/ 89 w 203"/>
                <a:gd name="T51" fmla="*/ 10 h 71"/>
                <a:gd name="T52" fmla="*/ 82 w 203"/>
                <a:gd name="T53" fmla="*/ 6 h 71"/>
                <a:gd name="T54" fmla="*/ 53 w 203"/>
                <a:gd name="T55" fmla="*/ 1 h 71"/>
                <a:gd name="T56" fmla="*/ 29 w 203"/>
                <a:gd name="T57" fmla="*/ 4 h 71"/>
                <a:gd name="T58" fmla="*/ 18 w 203"/>
                <a:gd name="T59" fmla="*/ 6 h 71"/>
                <a:gd name="T60" fmla="*/ 4 w 203"/>
                <a:gd name="T61" fmla="*/ 9 h 71"/>
                <a:gd name="T62" fmla="*/ 117 w 203"/>
                <a:gd name="T63" fmla="*/ 27 h 71"/>
                <a:gd name="T64" fmla="*/ 120 w 203"/>
                <a:gd name="T65" fmla="*/ 16 h 71"/>
                <a:gd name="T66" fmla="*/ 136 w 203"/>
                <a:gd name="T67" fmla="*/ 11 h 71"/>
                <a:gd name="T68" fmla="*/ 153 w 203"/>
                <a:gd name="T69" fmla="*/ 9 h 71"/>
                <a:gd name="T70" fmla="*/ 172 w 203"/>
                <a:gd name="T71" fmla="*/ 11 h 71"/>
                <a:gd name="T72" fmla="*/ 180 w 203"/>
                <a:gd name="T73" fmla="*/ 13 h 71"/>
                <a:gd name="T74" fmla="*/ 180 w 203"/>
                <a:gd name="T75" fmla="*/ 13 h 71"/>
                <a:gd name="T76" fmla="*/ 181 w 203"/>
                <a:gd name="T77" fmla="*/ 13 h 71"/>
                <a:gd name="T78" fmla="*/ 186 w 203"/>
                <a:gd name="T79" fmla="*/ 20 h 71"/>
                <a:gd name="T80" fmla="*/ 187 w 203"/>
                <a:gd name="T81" fmla="*/ 23 h 71"/>
                <a:gd name="T82" fmla="*/ 179 w 203"/>
                <a:gd name="T83" fmla="*/ 50 h 71"/>
                <a:gd name="T84" fmla="*/ 177 w 203"/>
                <a:gd name="T85" fmla="*/ 56 h 71"/>
                <a:gd name="T86" fmla="*/ 165 w 203"/>
                <a:gd name="T87" fmla="*/ 60 h 71"/>
                <a:gd name="T88" fmla="*/ 131 w 203"/>
                <a:gd name="T89" fmla="*/ 55 h 71"/>
                <a:gd name="T90" fmla="*/ 121 w 203"/>
                <a:gd name="T91" fmla="*/ 39 h 71"/>
                <a:gd name="T92" fmla="*/ 117 w 203"/>
                <a:gd name="T93" fmla="*/ 30 h 71"/>
                <a:gd name="T94" fmla="*/ 16 w 203"/>
                <a:gd name="T95" fmla="*/ 22 h 71"/>
                <a:gd name="T96" fmla="*/ 18 w 203"/>
                <a:gd name="T97" fmla="*/ 18 h 71"/>
                <a:gd name="T98" fmla="*/ 22 w 203"/>
                <a:gd name="T99" fmla="*/ 14 h 71"/>
                <a:gd name="T100" fmla="*/ 23 w 203"/>
                <a:gd name="T101" fmla="*/ 14 h 71"/>
                <a:gd name="T102" fmla="*/ 24 w 203"/>
                <a:gd name="T103" fmla="*/ 14 h 71"/>
                <a:gd name="T104" fmla="*/ 50 w 203"/>
                <a:gd name="T105" fmla="*/ 10 h 71"/>
                <a:gd name="T106" fmla="*/ 53 w 203"/>
                <a:gd name="T107" fmla="*/ 10 h 71"/>
                <a:gd name="T108" fmla="*/ 79 w 203"/>
                <a:gd name="T109" fmla="*/ 14 h 71"/>
                <a:gd name="T110" fmla="*/ 85 w 203"/>
                <a:gd name="T111" fmla="*/ 21 h 71"/>
                <a:gd name="T112" fmla="*/ 86 w 203"/>
                <a:gd name="T113" fmla="*/ 30 h 71"/>
                <a:gd name="T114" fmla="*/ 82 w 203"/>
                <a:gd name="T115" fmla="*/ 39 h 71"/>
                <a:gd name="T116" fmla="*/ 72 w 203"/>
                <a:gd name="T117" fmla="*/ 55 h 71"/>
                <a:gd name="T118" fmla="*/ 38 w 203"/>
                <a:gd name="T119" fmla="*/ 61 h 71"/>
                <a:gd name="T120" fmla="*/ 26 w 203"/>
                <a:gd name="T121" fmla="*/ 57 h 71"/>
                <a:gd name="T122" fmla="*/ 24 w 203"/>
                <a:gd name="T123" fmla="*/ 51 h 71"/>
                <a:gd name="T124" fmla="*/ 16 w 203"/>
                <a:gd name="T125" fmla="*/ 2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" h="71">
                  <a:moveTo>
                    <a:pt x="1" y="14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2" y="22"/>
                    <a:pt x="5" y="24"/>
                    <a:pt x="7" y="24"/>
                  </a:cubicBezTo>
                  <a:cubicBezTo>
                    <a:pt x="7" y="24"/>
                    <a:pt x="8" y="24"/>
                    <a:pt x="8" y="25"/>
                  </a:cubicBezTo>
                  <a:cubicBezTo>
                    <a:pt x="8" y="26"/>
                    <a:pt x="8" y="27"/>
                    <a:pt x="8" y="29"/>
                  </a:cubicBezTo>
                  <a:cubicBezTo>
                    <a:pt x="9" y="31"/>
                    <a:pt x="10" y="35"/>
                    <a:pt x="11" y="38"/>
                  </a:cubicBezTo>
                  <a:cubicBezTo>
                    <a:pt x="13" y="45"/>
                    <a:pt x="15" y="53"/>
                    <a:pt x="17" y="58"/>
                  </a:cubicBezTo>
                  <a:cubicBezTo>
                    <a:pt x="17" y="59"/>
                    <a:pt x="18" y="60"/>
                    <a:pt x="19" y="61"/>
                  </a:cubicBezTo>
                  <a:cubicBezTo>
                    <a:pt x="20" y="64"/>
                    <a:pt x="22" y="65"/>
                    <a:pt x="24" y="66"/>
                  </a:cubicBezTo>
                  <a:cubicBezTo>
                    <a:pt x="27" y="68"/>
                    <a:pt x="29" y="68"/>
                    <a:pt x="32" y="69"/>
                  </a:cubicBezTo>
                  <a:cubicBezTo>
                    <a:pt x="38" y="71"/>
                    <a:pt x="44" y="71"/>
                    <a:pt x="50" y="71"/>
                  </a:cubicBezTo>
                  <a:cubicBezTo>
                    <a:pt x="62" y="71"/>
                    <a:pt x="72" y="68"/>
                    <a:pt x="78" y="62"/>
                  </a:cubicBezTo>
                  <a:cubicBezTo>
                    <a:pt x="79" y="60"/>
                    <a:pt x="81" y="59"/>
                    <a:pt x="82" y="57"/>
                  </a:cubicBezTo>
                  <a:cubicBezTo>
                    <a:pt x="83" y="55"/>
                    <a:pt x="84" y="53"/>
                    <a:pt x="85" y="51"/>
                  </a:cubicBezTo>
                  <a:cubicBezTo>
                    <a:pt x="88" y="47"/>
                    <a:pt x="90" y="43"/>
                    <a:pt x="92" y="39"/>
                  </a:cubicBezTo>
                  <a:cubicBezTo>
                    <a:pt x="93" y="37"/>
                    <a:pt x="94" y="35"/>
                    <a:pt x="94" y="33"/>
                  </a:cubicBezTo>
                  <a:cubicBezTo>
                    <a:pt x="95" y="31"/>
                    <a:pt x="95" y="29"/>
                    <a:pt x="95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4"/>
                    <a:pt x="99" y="23"/>
                    <a:pt x="101" y="23"/>
                  </a:cubicBezTo>
                  <a:cubicBezTo>
                    <a:pt x="104" y="23"/>
                    <a:pt x="106" y="24"/>
                    <a:pt x="108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9"/>
                    <a:pt x="108" y="31"/>
                    <a:pt x="109" y="33"/>
                  </a:cubicBezTo>
                  <a:cubicBezTo>
                    <a:pt x="109" y="34"/>
                    <a:pt x="110" y="37"/>
                    <a:pt x="111" y="39"/>
                  </a:cubicBezTo>
                  <a:cubicBezTo>
                    <a:pt x="113" y="43"/>
                    <a:pt x="115" y="47"/>
                    <a:pt x="118" y="51"/>
                  </a:cubicBezTo>
                  <a:cubicBezTo>
                    <a:pt x="119" y="53"/>
                    <a:pt x="120" y="55"/>
                    <a:pt x="122" y="57"/>
                  </a:cubicBezTo>
                  <a:cubicBezTo>
                    <a:pt x="123" y="58"/>
                    <a:pt x="124" y="60"/>
                    <a:pt x="125" y="61"/>
                  </a:cubicBezTo>
                  <a:cubicBezTo>
                    <a:pt x="131" y="67"/>
                    <a:pt x="141" y="71"/>
                    <a:pt x="153" y="70"/>
                  </a:cubicBezTo>
                  <a:cubicBezTo>
                    <a:pt x="159" y="70"/>
                    <a:pt x="165" y="70"/>
                    <a:pt x="171" y="68"/>
                  </a:cubicBezTo>
                  <a:cubicBezTo>
                    <a:pt x="174" y="67"/>
                    <a:pt x="177" y="67"/>
                    <a:pt x="179" y="65"/>
                  </a:cubicBezTo>
                  <a:cubicBezTo>
                    <a:pt x="181" y="64"/>
                    <a:pt x="183" y="63"/>
                    <a:pt x="185" y="60"/>
                  </a:cubicBezTo>
                  <a:cubicBezTo>
                    <a:pt x="186" y="59"/>
                    <a:pt x="186" y="58"/>
                    <a:pt x="187" y="57"/>
                  </a:cubicBezTo>
                  <a:cubicBezTo>
                    <a:pt x="188" y="52"/>
                    <a:pt x="191" y="44"/>
                    <a:pt x="192" y="37"/>
                  </a:cubicBezTo>
                  <a:cubicBezTo>
                    <a:pt x="193" y="34"/>
                    <a:pt x="194" y="30"/>
                    <a:pt x="195" y="27"/>
                  </a:cubicBezTo>
                  <a:cubicBezTo>
                    <a:pt x="195" y="26"/>
                    <a:pt x="195" y="25"/>
                    <a:pt x="195" y="24"/>
                  </a:cubicBezTo>
                  <a:cubicBezTo>
                    <a:pt x="195" y="23"/>
                    <a:pt x="195" y="23"/>
                    <a:pt x="196" y="22"/>
                  </a:cubicBezTo>
                  <a:cubicBezTo>
                    <a:pt x="198" y="23"/>
                    <a:pt x="201" y="21"/>
                    <a:pt x="201" y="18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3" y="10"/>
                    <a:pt x="201" y="8"/>
                    <a:pt x="198" y="8"/>
                  </a:cubicBezTo>
                  <a:cubicBezTo>
                    <a:pt x="187" y="5"/>
                    <a:pt x="187" y="5"/>
                    <a:pt x="187" y="5"/>
                  </a:cubicBezTo>
                  <a:cubicBezTo>
                    <a:pt x="186" y="5"/>
                    <a:pt x="186" y="5"/>
                    <a:pt x="185" y="5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5"/>
                    <a:pt x="180" y="4"/>
                    <a:pt x="174" y="3"/>
                  </a:cubicBezTo>
                  <a:cubicBezTo>
                    <a:pt x="168" y="1"/>
                    <a:pt x="160" y="0"/>
                    <a:pt x="153" y="0"/>
                  </a:cubicBezTo>
                  <a:cubicBezTo>
                    <a:pt x="152" y="0"/>
                    <a:pt x="151" y="0"/>
                    <a:pt x="149" y="0"/>
                  </a:cubicBezTo>
                  <a:cubicBezTo>
                    <a:pt x="143" y="1"/>
                    <a:pt x="136" y="2"/>
                    <a:pt x="129" y="3"/>
                  </a:cubicBezTo>
                  <a:cubicBezTo>
                    <a:pt x="126" y="4"/>
                    <a:pt x="123" y="5"/>
                    <a:pt x="121" y="6"/>
                  </a:cubicBezTo>
                  <a:cubicBezTo>
                    <a:pt x="118" y="7"/>
                    <a:pt x="116" y="8"/>
                    <a:pt x="114" y="10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113" y="10"/>
                    <a:pt x="113" y="10"/>
                    <a:pt x="112" y="10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89" y="10"/>
                    <a:pt x="89" y="10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7" y="8"/>
                    <a:pt x="85" y="7"/>
                    <a:pt x="82" y="6"/>
                  </a:cubicBezTo>
                  <a:cubicBezTo>
                    <a:pt x="79" y="5"/>
                    <a:pt x="76" y="4"/>
                    <a:pt x="73" y="4"/>
                  </a:cubicBezTo>
                  <a:cubicBezTo>
                    <a:pt x="67" y="2"/>
                    <a:pt x="60" y="2"/>
                    <a:pt x="53" y="1"/>
                  </a:cubicBezTo>
                  <a:cubicBezTo>
                    <a:pt x="52" y="1"/>
                    <a:pt x="51" y="1"/>
                    <a:pt x="50" y="1"/>
                  </a:cubicBezTo>
                  <a:cubicBezTo>
                    <a:pt x="43" y="1"/>
                    <a:pt x="35" y="2"/>
                    <a:pt x="29" y="4"/>
                  </a:cubicBezTo>
                  <a:cubicBezTo>
                    <a:pt x="23" y="5"/>
                    <a:pt x="19" y="6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6"/>
                    <a:pt x="17" y="6"/>
                    <a:pt x="16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0" y="12"/>
                    <a:pt x="1" y="14"/>
                  </a:cubicBezTo>
                  <a:close/>
                  <a:moveTo>
                    <a:pt x="117" y="27"/>
                  </a:moveTo>
                  <a:cubicBezTo>
                    <a:pt x="117" y="25"/>
                    <a:pt x="117" y="22"/>
                    <a:pt x="118" y="20"/>
                  </a:cubicBezTo>
                  <a:cubicBezTo>
                    <a:pt x="118" y="19"/>
                    <a:pt x="119" y="17"/>
                    <a:pt x="120" y="16"/>
                  </a:cubicBezTo>
                  <a:cubicBezTo>
                    <a:pt x="121" y="15"/>
                    <a:pt x="122" y="15"/>
                    <a:pt x="124" y="14"/>
                  </a:cubicBezTo>
                  <a:cubicBezTo>
                    <a:pt x="127" y="13"/>
                    <a:pt x="131" y="12"/>
                    <a:pt x="136" y="11"/>
                  </a:cubicBezTo>
                  <a:cubicBezTo>
                    <a:pt x="141" y="10"/>
                    <a:pt x="146" y="10"/>
                    <a:pt x="150" y="9"/>
                  </a:cubicBezTo>
                  <a:cubicBezTo>
                    <a:pt x="151" y="9"/>
                    <a:pt x="152" y="9"/>
                    <a:pt x="153" y="9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9" y="9"/>
                    <a:pt x="166" y="10"/>
                    <a:pt x="172" y="11"/>
                  </a:cubicBezTo>
                  <a:cubicBezTo>
                    <a:pt x="175" y="12"/>
                    <a:pt x="177" y="12"/>
                    <a:pt x="179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82" y="14"/>
                    <a:pt x="183" y="16"/>
                    <a:pt x="185" y="17"/>
                  </a:cubicBezTo>
                  <a:cubicBezTo>
                    <a:pt x="185" y="18"/>
                    <a:pt x="186" y="19"/>
                    <a:pt x="186" y="20"/>
                  </a:cubicBezTo>
                  <a:cubicBezTo>
                    <a:pt x="187" y="20"/>
                    <a:pt x="187" y="21"/>
                    <a:pt x="187" y="21"/>
                  </a:cubicBezTo>
                  <a:cubicBezTo>
                    <a:pt x="187" y="21"/>
                    <a:pt x="187" y="22"/>
                    <a:pt x="187" y="23"/>
                  </a:cubicBezTo>
                  <a:cubicBezTo>
                    <a:pt x="186" y="27"/>
                    <a:pt x="184" y="34"/>
                    <a:pt x="182" y="41"/>
                  </a:cubicBezTo>
                  <a:cubicBezTo>
                    <a:pt x="181" y="44"/>
                    <a:pt x="180" y="48"/>
                    <a:pt x="179" y="50"/>
                  </a:cubicBezTo>
                  <a:cubicBezTo>
                    <a:pt x="179" y="52"/>
                    <a:pt x="179" y="53"/>
                    <a:pt x="178" y="54"/>
                  </a:cubicBezTo>
                  <a:cubicBezTo>
                    <a:pt x="178" y="55"/>
                    <a:pt x="177" y="55"/>
                    <a:pt x="177" y="56"/>
                  </a:cubicBezTo>
                  <a:cubicBezTo>
                    <a:pt x="177" y="56"/>
                    <a:pt x="176" y="57"/>
                    <a:pt x="175" y="57"/>
                  </a:cubicBezTo>
                  <a:cubicBezTo>
                    <a:pt x="173" y="59"/>
                    <a:pt x="169" y="60"/>
                    <a:pt x="165" y="60"/>
                  </a:cubicBezTo>
                  <a:cubicBezTo>
                    <a:pt x="161" y="61"/>
                    <a:pt x="157" y="62"/>
                    <a:pt x="153" y="62"/>
                  </a:cubicBezTo>
                  <a:cubicBezTo>
                    <a:pt x="143" y="62"/>
                    <a:pt x="135" y="59"/>
                    <a:pt x="131" y="55"/>
                  </a:cubicBezTo>
                  <a:cubicBezTo>
                    <a:pt x="131" y="54"/>
                    <a:pt x="129" y="52"/>
                    <a:pt x="128" y="50"/>
                  </a:cubicBezTo>
                  <a:cubicBezTo>
                    <a:pt x="126" y="47"/>
                    <a:pt x="123" y="43"/>
                    <a:pt x="121" y="39"/>
                  </a:cubicBezTo>
                  <a:cubicBezTo>
                    <a:pt x="120" y="37"/>
                    <a:pt x="119" y="35"/>
                    <a:pt x="119" y="34"/>
                  </a:cubicBezTo>
                  <a:cubicBezTo>
                    <a:pt x="118" y="32"/>
                    <a:pt x="117" y="31"/>
                    <a:pt x="117" y="30"/>
                  </a:cubicBezTo>
                  <a:cubicBezTo>
                    <a:pt x="117" y="29"/>
                    <a:pt x="117" y="28"/>
                    <a:pt x="117" y="27"/>
                  </a:cubicBezTo>
                  <a:close/>
                  <a:moveTo>
                    <a:pt x="16" y="22"/>
                  </a:moveTo>
                  <a:cubicBezTo>
                    <a:pt x="16" y="22"/>
                    <a:pt x="16" y="21"/>
                    <a:pt x="17" y="21"/>
                  </a:cubicBezTo>
                  <a:cubicBezTo>
                    <a:pt x="17" y="20"/>
                    <a:pt x="17" y="19"/>
                    <a:pt x="18" y="18"/>
                  </a:cubicBezTo>
                  <a:cubicBezTo>
                    <a:pt x="19" y="17"/>
                    <a:pt x="21" y="15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4" y="14"/>
                  </a:cubicBezTo>
                  <a:cubicBezTo>
                    <a:pt x="26" y="13"/>
                    <a:pt x="28" y="13"/>
                    <a:pt x="31" y="12"/>
                  </a:cubicBezTo>
                  <a:cubicBezTo>
                    <a:pt x="37" y="11"/>
                    <a:pt x="44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7" y="10"/>
                    <a:pt x="62" y="11"/>
                    <a:pt x="67" y="12"/>
                  </a:cubicBezTo>
                  <a:cubicBezTo>
                    <a:pt x="72" y="12"/>
                    <a:pt x="76" y="13"/>
                    <a:pt x="79" y="14"/>
                  </a:cubicBezTo>
                  <a:cubicBezTo>
                    <a:pt x="81" y="15"/>
                    <a:pt x="82" y="16"/>
                    <a:pt x="83" y="16"/>
                  </a:cubicBezTo>
                  <a:cubicBezTo>
                    <a:pt x="84" y="17"/>
                    <a:pt x="85" y="19"/>
                    <a:pt x="85" y="21"/>
                  </a:cubicBezTo>
                  <a:cubicBezTo>
                    <a:pt x="86" y="23"/>
                    <a:pt x="86" y="25"/>
                    <a:pt x="86" y="27"/>
                  </a:cubicBezTo>
                  <a:cubicBezTo>
                    <a:pt x="86" y="28"/>
                    <a:pt x="86" y="30"/>
                    <a:pt x="86" y="30"/>
                  </a:cubicBezTo>
                  <a:cubicBezTo>
                    <a:pt x="86" y="31"/>
                    <a:pt x="85" y="32"/>
                    <a:pt x="84" y="34"/>
                  </a:cubicBezTo>
                  <a:cubicBezTo>
                    <a:pt x="84" y="35"/>
                    <a:pt x="83" y="37"/>
                    <a:pt x="82" y="39"/>
                  </a:cubicBezTo>
                  <a:cubicBezTo>
                    <a:pt x="80" y="43"/>
                    <a:pt x="78" y="47"/>
                    <a:pt x="75" y="50"/>
                  </a:cubicBezTo>
                  <a:cubicBezTo>
                    <a:pt x="74" y="53"/>
                    <a:pt x="73" y="55"/>
                    <a:pt x="72" y="55"/>
                  </a:cubicBezTo>
                  <a:cubicBezTo>
                    <a:pt x="68" y="59"/>
                    <a:pt x="61" y="62"/>
                    <a:pt x="50" y="62"/>
                  </a:cubicBezTo>
                  <a:cubicBezTo>
                    <a:pt x="46" y="62"/>
                    <a:pt x="42" y="62"/>
                    <a:pt x="38" y="61"/>
                  </a:cubicBezTo>
                  <a:cubicBezTo>
                    <a:pt x="34" y="61"/>
                    <a:pt x="31" y="60"/>
                    <a:pt x="29" y="58"/>
                  </a:cubicBezTo>
                  <a:cubicBezTo>
                    <a:pt x="27" y="58"/>
                    <a:pt x="26" y="57"/>
                    <a:pt x="26" y="57"/>
                  </a:cubicBezTo>
                  <a:cubicBezTo>
                    <a:pt x="26" y="56"/>
                    <a:pt x="26" y="56"/>
                    <a:pt x="25" y="55"/>
                  </a:cubicBezTo>
                  <a:cubicBezTo>
                    <a:pt x="25" y="54"/>
                    <a:pt x="24" y="53"/>
                    <a:pt x="24" y="51"/>
                  </a:cubicBezTo>
                  <a:cubicBezTo>
                    <a:pt x="23" y="49"/>
                    <a:pt x="22" y="45"/>
                    <a:pt x="21" y="42"/>
                  </a:cubicBezTo>
                  <a:cubicBezTo>
                    <a:pt x="19" y="35"/>
                    <a:pt x="17" y="28"/>
                    <a:pt x="16" y="24"/>
                  </a:cubicBezTo>
                  <a:cubicBezTo>
                    <a:pt x="16" y="23"/>
                    <a:pt x="16" y="22"/>
                    <a:pt x="16" y="2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1142"/>
            <p:cNvSpPr>
              <a:spLocks noEditPoints="1"/>
            </p:cNvSpPr>
            <p:nvPr/>
          </p:nvSpPr>
          <p:spPr bwMode="auto">
            <a:xfrm>
              <a:off x="3793599" y="3403893"/>
              <a:ext cx="853529" cy="322311"/>
            </a:xfrm>
            <a:custGeom>
              <a:avLst/>
              <a:gdLst>
                <a:gd name="T0" fmla="*/ 8 w 210"/>
                <a:gd name="T1" fmla="*/ 33 h 79"/>
                <a:gd name="T2" fmla="*/ 54 w 210"/>
                <a:gd name="T3" fmla="*/ 79 h 79"/>
                <a:gd name="T4" fmla="*/ 103 w 210"/>
                <a:gd name="T5" fmla="*/ 31 h 79"/>
                <a:gd name="T6" fmla="*/ 112 w 210"/>
                <a:gd name="T7" fmla="*/ 30 h 79"/>
                <a:gd name="T8" fmla="*/ 126 w 210"/>
                <a:gd name="T9" fmla="*/ 68 h 79"/>
                <a:gd name="T10" fmla="*/ 194 w 210"/>
                <a:gd name="T11" fmla="*/ 62 h 79"/>
                <a:gd name="T12" fmla="*/ 209 w 210"/>
                <a:gd name="T13" fmla="*/ 23 h 79"/>
                <a:gd name="T14" fmla="*/ 189 w 210"/>
                <a:gd name="T15" fmla="*/ 5 h 79"/>
                <a:gd name="T16" fmla="*/ 157 w 210"/>
                <a:gd name="T17" fmla="*/ 0 h 79"/>
                <a:gd name="T18" fmla="*/ 116 w 210"/>
                <a:gd name="T19" fmla="*/ 9 h 79"/>
                <a:gd name="T20" fmla="*/ 87 w 210"/>
                <a:gd name="T21" fmla="*/ 6 h 79"/>
                <a:gd name="T22" fmla="*/ 21 w 210"/>
                <a:gd name="T23" fmla="*/ 6 h 79"/>
                <a:gd name="T24" fmla="*/ 1 w 210"/>
                <a:gd name="T25" fmla="*/ 19 h 79"/>
                <a:gd name="T26" fmla="*/ 9 w 210"/>
                <a:gd name="T27" fmla="*/ 17 h 79"/>
                <a:gd name="T28" fmla="*/ 23 w 210"/>
                <a:gd name="T29" fmla="*/ 10 h 79"/>
                <a:gd name="T30" fmla="*/ 85 w 210"/>
                <a:gd name="T31" fmla="*/ 14 h 79"/>
                <a:gd name="T32" fmla="*/ 116 w 210"/>
                <a:gd name="T33" fmla="*/ 18 h 79"/>
                <a:gd name="T34" fmla="*/ 126 w 210"/>
                <a:gd name="T35" fmla="*/ 14 h 79"/>
                <a:gd name="T36" fmla="*/ 188 w 210"/>
                <a:gd name="T37" fmla="*/ 13 h 79"/>
                <a:gd name="T38" fmla="*/ 202 w 210"/>
                <a:gd name="T39" fmla="*/ 16 h 79"/>
                <a:gd name="T40" fmla="*/ 195 w 210"/>
                <a:gd name="T41" fmla="*/ 27 h 79"/>
                <a:gd name="T42" fmla="*/ 181 w 210"/>
                <a:gd name="T43" fmla="*/ 66 h 79"/>
                <a:gd name="T44" fmla="*/ 116 w 210"/>
                <a:gd name="T45" fmla="*/ 31 h 79"/>
                <a:gd name="T46" fmla="*/ 95 w 210"/>
                <a:gd name="T47" fmla="*/ 31 h 79"/>
                <a:gd name="T48" fmla="*/ 37 w 210"/>
                <a:gd name="T49" fmla="*/ 69 h 79"/>
                <a:gd name="T50" fmla="*/ 16 w 210"/>
                <a:gd name="T51" fmla="*/ 27 h 79"/>
                <a:gd name="T52" fmla="*/ 126 w 210"/>
                <a:gd name="T53" fmla="*/ 26 h 79"/>
                <a:gd name="T54" fmla="*/ 127 w 210"/>
                <a:gd name="T55" fmla="*/ 23 h 79"/>
                <a:gd name="T56" fmla="*/ 157 w 210"/>
                <a:gd name="T57" fmla="*/ 17 h 79"/>
                <a:gd name="T58" fmla="*/ 183 w 210"/>
                <a:gd name="T59" fmla="*/ 21 h 79"/>
                <a:gd name="T60" fmla="*/ 189 w 210"/>
                <a:gd name="T61" fmla="*/ 25 h 79"/>
                <a:gd name="T62" fmla="*/ 187 w 210"/>
                <a:gd name="T63" fmla="*/ 25 h 79"/>
                <a:gd name="T64" fmla="*/ 191 w 210"/>
                <a:gd name="T65" fmla="*/ 25 h 79"/>
                <a:gd name="T66" fmla="*/ 188 w 210"/>
                <a:gd name="T67" fmla="*/ 21 h 79"/>
                <a:gd name="T68" fmla="*/ 187 w 210"/>
                <a:gd name="T69" fmla="*/ 24 h 79"/>
                <a:gd name="T70" fmla="*/ 179 w 210"/>
                <a:gd name="T71" fmla="*/ 58 h 79"/>
                <a:gd name="T72" fmla="*/ 178 w 210"/>
                <a:gd name="T73" fmla="*/ 57 h 79"/>
                <a:gd name="T74" fmla="*/ 138 w 210"/>
                <a:gd name="T75" fmla="*/ 56 h 79"/>
                <a:gd name="T76" fmla="*/ 121 w 210"/>
                <a:gd name="T77" fmla="*/ 31 h 79"/>
                <a:gd name="T78" fmla="*/ 135 w 210"/>
                <a:gd name="T79" fmla="*/ 59 h 79"/>
                <a:gd name="T80" fmla="*/ 185 w 210"/>
                <a:gd name="T81" fmla="*/ 62 h 79"/>
                <a:gd name="T82" fmla="*/ 195 w 210"/>
                <a:gd name="T83" fmla="*/ 24 h 79"/>
                <a:gd name="T84" fmla="*/ 192 w 210"/>
                <a:gd name="T85" fmla="*/ 18 h 79"/>
                <a:gd name="T86" fmla="*/ 183 w 210"/>
                <a:gd name="T87" fmla="*/ 17 h 79"/>
                <a:gd name="T88" fmla="*/ 128 w 210"/>
                <a:gd name="T89" fmla="*/ 18 h 79"/>
                <a:gd name="T90" fmla="*/ 20 w 210"/>
                <a:gd name="T91" fmla="*/ 26 h 79"/>
                <a:gd name="T92" fmla="*/ 24 w 210"/>
                <a:gd name="T93" fmla="*/ 24 h 79"/>
                <a:gd name="T94" fmla="*/ 24 w 210"/>
                <a:gd name="T95" fmla="*/ 27 h 79"/>
                <a:gd name="T96" fmla="*/ 26 w 210"/>
                <a:gd name="T97" fmla="*/ 18 h 79"/>
                <a:gd name="T98" fmla="*/ 54 w 210"/>
                <a:gd name="T99" fmla="*/ 18 h 79"/>
                <a:gd name="T100" fmla="*/ 84 w 210"/>
                <a:gd name="T101" fmla="*/ 23 h 79"/>
                <a:gd name="T102" fmla="*/ 86 w 210"/>
                <a:gd name="T103" fmla="*/ 33 h 79"/>
                <a:gd name="T104" fmla="*/ 54 w 210"/>
                <a:gd name="T105" fmla="*/ 62 h 79"/>
                <a:gd name="T106" fmla="*/ 34 w 210"/>
                <a:gd name="T107" fmla="*/ 59 h 79"/>
                <a:gd name="T108" fmla="*/ 29 w 210"/>
                <a:gd name="T109" fmla="*/ 45 h 79"/>
                <a:gd name="T110" fmla="*/ 20 w 210"/>
                <a:gd name="T111" fmla="*/ 26 h 79"/>
                <a:gd name="T112" fmla="*/ 16 w 210"/>
                <a:gd name="T113" fmla="*/ 29 h 79"/>
                <a:gd name="T114" fmla="*/ 33 w 210"/>
                <a:gd name="T115" fmla="*/ 62 h 79"/>
                <a:gd name="T116" fmla="*/ 92 w 210"/>
                <a:gd name="T117" fmla="*/ 40 h 79"/>
                <a:gd name="T118" fmla="*/ 84 w 210"/>
                <a:gd name="T119" fmla="*/ 14 h 79"/>
                <a:gd name="T120" fmla="*/ 27 w 210"/>
                <a:gd name="T121" fmla="*/ 14 h 79"/>
                <a:gd name="T122" fmla="*/ 19 w 210"/>
                <a:gd name="T123" fmla="*/ 20 h 79"/>
                <a:gd name="T124" fmla="*/ 16 w 210"/>
                <a:gd name="T125" fmla="*/ 2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0" h="79">
                  <a:moveTo>
                    <a:pt x="5" y="18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7"/>
                    <a:pt x="3" y="28"/>
                    <a:pt x="5" y="30"/>
                  </a:cubicBezTo>
                  <a:cubicBezTo>
                    <a:pt x="6" y="31"/>
                    <a:pt x="8" y="32"/>
                    <a:pt x="11" y="32"/>
                  </a:cubicBezTo>
                  <a:cubicBezTo>
                    <a:pt x="11" y="32"/>
                    <a:pt x="12" y="32"/>
                    <a:pt x="12" y="32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31"/>
                    <a:pt x="8" y="32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9" y="36"/>
                    <a:pt x="10" y="40"/>
                    <a:pt x="11" y="43"/>
                  </a:cubicBezTo>
                  <a:cubicBezTo>
                    <a:pt x="13" y="51"/>
                    <a:pt x="15" y="58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8" y="66"/>
                    <a:pt x="19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71"/>
                    <a:pt x="24" y="73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9" y="76"/>
                    <a:pt x="32" y="77"/>
                    <a:pt x="35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41" y="79"/>
                    <a:pt x="48" y="79"/>
                    <a:pt x="54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67" y="79"/>
                    <a:pt x="78" y="76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7" y="67"/>
                    <a:pt x="88" y="65"/>
                    <a:pt x="89" y="64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90" y="62"/>
                    <a:pt x="92" y="60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5" y="53"/>
                    <a:pt x="98" y="49"/>
                    <a:pt x="100" y="45"/>
                  </a:cubicBezTo>
                  <a:cubicBezTo>
                    <a:pt x="100" y="45"/>
                    <a:pt x="100" y="45"/>
                    <a:pt x="100" y="45"/>
                  </a:cubicBezTo>
                  <a:cubicBezTo>
                    <a:pt x="101" y="43"/>
                    <a:pt x="102" y="40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3" y="36"/>
                    <a:pt x="103" y="34"/>
                    <a:pt x="103" y="31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03" y="30"/>
                    <a:pt x="103" y="30"/>
                    <a:pt x="103" y="29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3" y="31"/>
                    <a:pt x="104" y="31"/>
                    <a:pt x="105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6" y="31"/>
                    <a:pt x="108" y="31"/>
                    <a:pt x="108" y="32"/>
                  </a:cubicBezTo>
                  <a:cubicBezTo>
                    <a:pt x="110" y="34"/>
                    <a:pt x="110" y="34"/>
                    <a:pt x="110" y="34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8" y="33"/>
                    <a:pt x="108" y="36"/>
                    <a:pt x="109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40"/>
                    <a:pt x="110" y="42"/>
                    <a:pt x="112" y="45"/>
                  </a:cubicBezTo>
                  <a:cubicBezTo>
                    <a:pt x="113" y="49"/>
                    <a:pt x="116" y="53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20" y="59"/>
                    <a:pt x="121" y="61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3" y="65"/>
                    <a:pt x="125" y="67"/>
                    <a:pt x="126" y="68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33" y="75"/>
                    <a:pt x="144" y="79"/>
                    <a:pt x="157" y="79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63" y="79"/>
                    <a:pt x="170" y="78"/>
                    <a:pt x="176" y="76"/>
                  </a:cubicBezTo>
                  <a:cubicBezTo>
                    <a:pt x="179" y="76"/>
                    <a:pt x="182" y="75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8" y="72"/>
                    <a:pt x="190" y="70"/>
                    <a:pt x="192" y="66"/>
                  </a:cubicBezTo>
                  <a:cubicBezTo>
                    <a:pt x="192" y="66"/>
                    <a:pt x="192" y="66"/>
                    <a:pt x="192" y="66"/>
                  </a:cubicBezTo>
                  <a:cubicBezTo>
                    <a:pt x="192" y="66"/>
                    <a:pt x="192" y="66"/>
                    <a:pt x="192" y="66"/>
                  </a:cubicBezTo>
                  <a:cubicBezTo>
                    <a:pt x="193" y="65"/>
                    <a:pt x="194" y="64"/>
                    <a:pt x="194" y="62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97" y="57"/>
                    <a:pt x="199" y="49"/>
                    <a:pt x="201" y="42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201" y="39"/>
                    <a:pt x="202" y="35"/>
                    <a:pt x="203" y="32"/>
                  </a:cubicBezTo>
                  <a:cubicBezTo>
                    <a:pt x="203" y="32"/>
                    <a:pt x="203" y="32"/>
                    <a:pt x="203" y="32"/>
                  </a:cubicBezTo>
                  <a:cubicBezTo>
                    <a:pt x="203" y="31"/>
                    <a:pt x="203" y="29"/>
                    <a:pt x="204" y="28"/>
                  </a:cubicBezTo>
                  <a:cubicBezTo>
                    <a:pt x="204" y="28"/>
                    <a:pt x="204" y="28"/>
                    <a:pt x="204" y="28"/>
                  </a:cubicBezTo>
                  <a:cubicBezTo>
                    <a:pt x="204" y="28"/>
                    <a:pt x="204" y="28"/>
                    <a:pt x="204" y="28"/>
                  </a:cubicBezTo>
                  <a:cubicBezTo>
                    <a:pt x="204" y="28"/>
                    <a:pt x="204" y="27"/>
                    <a:pt x="204" y="27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9" y="31"/>
                    <a:pt x="199" y="31"/>
                    <a:pt x="199" y="31"/>
                  </a:cubicBezTo>
                  <a:cubicBezTo>
                    <a:pt x="199" y="31"/>
                    <a:pt x="200" y="31"/>
                    <a:pt x="200" y="31"/>
                  </a:cubicBezTo>
                  <a:cubicBezTo>
                    <a:pt x="202" y="31"/>
                    <a:pt x="205" y="30"/>
                    <a:pt x="206" y="29"/>
                  </a:cubicBezTo>
                  <a:cubicBezTo>
                    <a:pt x="208" y="27"/>
                    <a:pt x="209" y="25"/>
                    <a:pt x="209" y="23"/>
                  </a:cubicBezTo>
                  <a:cubicBezTo>
                    <a:pt x="209" y="23"/>
                    <a:pt x="209" y="23"/>
                    <a:pt x="209" y="23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7"/>
                    <a:pt x="210" y="17"/>
                    <a:pt x="210" y="16"/>
                  </a:cubicBezTo>
                  <a:cubicBezTo>
                    <a:pt x="210" y="14"/>
                    <a:pt x="210" y="12"/>
                    <a:pt x="208" y="10"/>
                  </a:cubicBezTo>
                  <a:cubicBezTo>
                    <a:pt x="207" y="9"/>
                    <a:pt x="205" y="8"/>
                    <a:pt x="203" y="8"/>
                  </a:cubicBezTo>
                  <a:cubicBezTo>
                    <a:pt x="192" y="5"/>
                    <a:pt x="192" y="5"/>
                    <a:pt x="192" y="5"/>
                  </a:cubicBezTo>
                  <a:cubicBezTo>
                    <a:pt x="192" y="5"/>
                    <a:pt x="192" y="5"/>
                    <a:pt x="192" y="5"/>
                  </a:cubicBezTo>
                  <a:cubicBezTo>
                    <a:pt x="191" y="5"/>
                    <a:pt x="190" y="5"/>
                    <a:pt x="190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9"/>
                    <a:pt x="188" y="9"/>
                    <a:pt x="188" y="9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9"/>
                    <a:pt x="188" y="9"/>
                    <a:pt x="188" y="9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5"/>
                    <a:pt x="188" y="5"/>
                    <a:pt x="186" y="4"/>
                  </a:cubicBezTo>
                  <a:cubicBezTo>
                    <a:pt x="184" y="4"/>
                    <a:pt x="181" y="3"/>
                    <a:pt x="178" y="2"/>
                  </a:cubicBezTo>
                  <a:cubicBezTo>
                    <a:pt x="172" y="1"/>
                    <a:pt x="165" y="0"/>
                    <a:pt x="157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6" y="0"/>
                    <a:pt x="15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47" y="1"/>
                    <a:pt x="139" y="2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29" y="4"/>
                    <a:pt x="126" y="5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20" y="7"/>
                    <a:pt x="118" y="8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18" y="10"/>
                    <a:pt x="117" y="9"/>
                    <a:pt x="116" y="9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3" y="8"/>
                    <a:pt x="90" y="7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5" y="5"/>
                    <a:pt x="81" y="4"/>
                    <a:pt x="78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1" y="2"/>
                    <a:pt x="64" y="1"/>
                    <a:pt x="58" y="1"/>
                  </a:cubicBezTo>
                  <a:cubicBezTo>
                    <a:pt x="56" y="1"/>
                    <a:pt x="55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6" y="1"/>
                    <a:pt x="38" y="2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9" y="4"/>
                    <a:pt x="26" y="5"/>
                    <a:pt x="25" y="5"/>
                  </a:cubicBezTo>
                  <a:cubicBezTo>
                    <a:pt x="24" y="5"/>
                    <a:pt x="23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4" y="10"/>
                    <a:pt x="2" y="12"/>
                  </a:cubicBezTo>
                  <a:cubicBezTo>
                    <a:pt x="1" y="13"/>
                    <a:pt x="0" y="15"/>
                    <a:pt x="0" y="17"/>
                  </a:cubicBezTo>
                  <a:cubicBezTo>
                    <a:pt x="0" y="18"/>
                    <a:pt x="1" y="19"/>
                    <a:pt x="1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9" y="13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40" y="10"/>
                    <a:pt x="47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9"/>
                    <a:pt x="56" y="9"/>
                    <a:pt x="57" y="9"/>
                  </a:cubicBezTo>
                  <a:cubicBezTo>
                    <a:pt x="63" y="10"/>
                    <a:pt x="70" y="11"/>
                    <a:pt x="76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9" y="12"/>
                    <a:pt x="82" y="13"/>
                    <a:pt x="85" y="14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7" y="15"/>
                    <a:pt x="89" y="16"/>
                    <a:pt x="90" y="17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1" y="17"/>
                    <a:pt x="121" y="17"/>
                    <a:pt x="121" y="17"/>
                  </a:cubicBezTo>
                  <a:cubicBezTo>
                    <a:pt x="122" y="15"/>
                    <a:pt x="124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9" y="13"/>
                    <a:pt x="131" y="12"/>
                    <a:pt x="134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40" y="10"/>
                    <a:pt x="147" y="9"/>
                    <a:pt x="154" y="9"/>
                  </a:cubicBezTo>
                  <a:cubicBezTo>
                    <a:pt x="154" y="9"/>
                    <a:pt x="154" y="9"/>
                    <a:pt x="154" y="9"/>
                  </a:cubicBezTo>
                  <a:cubicBezTo>
                    <a:pt x="155" y="8"/>
                    <a:pt x="156" y="8"/>
                    <a:pt x="157" y="8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64" y="8"/>
                    <a:pt x="171" y="10"/>
                    <a:pt x="177" y="11"/>
                  </a:cubicBezTo>
                  <a:cubicBezTo>
                    <a:pt x="180" y="11"/>
                    <a:pt x="182" y="12"/>
                    <a:pt x="184" y="12"/>
                  </a:cubicBezTo>
                  <a:cubicBezTo>
                    <a:pt x="185" y="13"/>
                    <a:pt x="186" y="13"/>
                    <a:pt x="186" y="13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7" y="13"/>
                    <a:pt x="187" y="13"/>
                    <a:pt x="188" y="13"/>
                  </a:cubicBezTo>
                  <a:cubicBezTo>
                    <a:pt x="188" y="9"/>
                    <a:pt x="188" y="9"/>
                    <a:pt x="188" y="9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8" y="13"/>
                    <a:pt x="188" y="13"/>
                    <a:pt x="188" y="13"/>
                  </a:cubicBezTo>
                  <a:cubicBezTo>
                    <a:pt x="189" y="14"/>
                    <a:pt x="189" y="14"/>
                    <a:pt x="189" y="14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90" y="14"/>
                    <a:pt x="190" y="14"/>
                    <a:pt x="190" y="14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1" y="21"/>
                    <a:pt x="201" y="21"/>
                    <a:pt x="201" y="21"/>
                  </a:cubicBezTo>
                  <a:cubicBezTo>
                    <a:pt x="201" y="21"/>
                    <a:pt x="201" y="21"/>
                    <a:pt x="201" y="21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200" y="22"/>
                    <a:pt x="200" y="22"/>
                    <a:pt x="200" y="22"/>
                  </a:cubicBezTo>
                  <a:cubicBezTo>
                    <a:pt x="200" y="22"/>
                    <a:pt x="200" y="22"/>
                    <a:pt x="200" y="22"/>
                  </a:cubicBezTo>
                  <a:cubicBezTo>
                    <a:pt x="196" y="22"/>
                    <a:pt x="196" y="22"/>
                    <a:pt x="196" y="22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5" y="26"/>
                    <a:pt x="195" y="27"/>
                    <a:pt x="195" y="27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5" y="27"/>
                    <a:pt x="195" y="27"/>
                    <a:pt x="195" y="27"/>
                  </a:cubicBezTo>
                  <a:cubicBezTo>
                    <a:pt x="195" y="28"/>
                    <a:pt x="195" y="29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4" y="33"/>
                    <a:pt x="193" y="37"/>
                    <a:pt x="192" y="40"/>
                  </a:cubicBezTo>
                  <a:cubicBezTo>
                    <a:pt x="192" y="40"/>
                    <a:pt x="192" y="40"/>
                    <a:pt x="192" y="40"/>
                  </a:cubicBezTo>
                  <a:cubicBezTo>
                    <a:pt x="191" y="47"/>
                    <a:pt x="188" y="55"/>
                    <a:pt x="187" y="59"/>
                  </a:cubicBezTo>
                  <a:cubicBezTo>
                    <a:pt x="191" y="61"/>
                    <a:pt x="191" y="61"/>
                    <a:pt x="191" y="61"/>
                  </a:cubicBezTo>
                  <a:cubicBezTo>
                    <a:pt x="187" y="59"/>
                    <a:pt x="187" y="59"/>
                    <a:pt x="187" y="59"/>
                  </a:cubicBezTo>
                  <a:cubicBezTo>
                    <a:pt x="186" y="60"/>
                    <a:pt x="186" y="61"/>
                    <a:pt x="185" y="62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184" y="63"/>
                    <a:pt x="183" y="65"/>
                    <a:pt x="181" y="66"/>
                  </a:cubicBezTo>
                  <a:cubicBezTo>
                    <a:pt x="181" y="66"/>
                    <a:pt x="181" y="66"/>
                    <a:pt x="181" y="66"/>
                  </a:cubicBezTo>
                  <a:cubicBezTo>
                    <a:pt x="179" y="67"/>
                    <a:pt x="177" y="67"/>
                    <a:pt x="174" y="68"/>
                  </a:cubicBezTo>
                  <a:cubicBezTo>
                    <a:pt x="169" y="70"/>
                    <a:pt x="163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46" y="70"/>
                    <a:pt x="137" y="67"/>
                    <a:pt x="132" y="62"/>
                  </a:cubicBezTo>
                  <a:cubicBezTo>
                    <a:pt x="132" y="62"/>
                    <a:pt x="132" y="62"/>
                    <a:pt x="132" y="62"/>
                  </a:cubicBezTo>
                  <a:cubicBezTo>
                    <a:pt x="131" y="61"/>
                    <a:pt x="130" y="60"/>
                    <a:pt x="129" y="58"/>
                  </a:cubicBezTo>
                  <a:cubicBezTo>
                    <a:pt x="129" y="58"/>
                    <a:pt x="129" y="58"/>
                    <a:pt x="129" y="58"/>
                  </a:cubicBezTo>
                  <a:cubicBezTo>
                    <a:pt x="128" y="57"/>
                    <a:pt x="127" y="55"/>
                    <a:pt x="126" y="53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3" y="49"/>
                    <a:pt x="121" y="45"/>
                    <a:pt x="119" y="41"/>
                  </a:cubicBezTo>
                  <a:cubicBezTo>
                    <a:pt x="118" y="39"/>
                    <a:pt x="117" y="37"/>
                    <a:pt x="117" y="36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3" y="24"/>
                    <a:pt x="109" y="22"/>
                    <a:pt x="105" y="22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1" y="22"/>
                    <a:pt x="98" y="24"/>
                    <a:pt x="96" y="27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5" y="30"/>
                    <a:pt x="95" y="31"/>
                    <a:pt x="95" y="31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5" y="33"/>
                    <a:pt x="95" y="34"/>
                    <a:pt x="94" y="36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4" y="37"/>
                    <a:pt x="93" y="39"/>
                    <a:pt x="92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0" y="45"/>
                    <a:pt x="88" y="49"/>
                    <a:pt x="86" y="53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5" y="55"/>
                    <a:pt x="83" y="57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1" y="60"/>
                    <a:pt x="80" y="62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4" y="68"/>
                    <a:pt x="66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48" y="71"/>
                    <a:pt x="42" y="70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5" y="68"/>
                    <a:pt x="32" y="68"/>
                    <a:pt x="30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6"/>
                    <a:pt x="27" y="65"/>
                    <a:pt x="26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2"/>
                    <a:pt x="25" y="61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3" y="56"/>
                    <a:pt x="21" y="48"/>
                    <a:pt x="19" y="41"/>
                  </a:cubicBezTo>
                  <a:cubicBezTo>
                    <a:pt x="18" y="38"/>
                    <a:pt x="17" y="34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0"/>
                    <a:pt x="16" y="29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18"/>
                    <a:pt x="9" y="18"/>
                    <a:pt x="9" y="18"/>
                  </a:cubicBezTo>
                  <a:lnTo>
                    <a:pt x="5" y="18"/>
                  </a:lnTo>
                  <a:close/>
                  <a:moveTo>
                    <a:pt x="121" y="31"/>
                  </a:move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29"/>
                    <a:pt x="125" y="27"/>
                    <a:pt x="126" y="26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4"/>
                    <a:pt x="127" y="23"/>
                    <a:pt x="127" y="23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8" y="23"/>
                    <a:pt x="128" y="22"/>
                    <a:pt x="129" y="22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2" y="21"/>
                    <a:pt x="136" y="20"/>
                    <a:pt x="141" y="19"/>
                  </a:cubicBezTo>
                  <a:cubicBezTo>
                    <a:pt x="145" y="18"/>
                    <a:pt x="150" y="18"/>
                    <a:pt x="155" y="17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5" y="17"/>
                    <a:pt x="156" y="17"/>
                    <a:pt x="157" y="17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63" y="17"/>
                    <a:pt x="170" y="18"/>
                    <a:pt x="175" y="19"/>
                  </a:cubicBezTo>
                  <a:cubicBezTo>
                    <a:pt x="178" y="20"/>
                    <a:pt x="180" y="21"/>
                    <a:pt x="182" y="21"/>
                  </a:cubicBezTo>
                  <a:cubicBezTo>
                    <a:pt x="182" y="21"/>
                    <a:pt x="182" y="21"/>
                    <a:pt x="182" y="21"/>
                  </a:cubicBezTo>
                  <a:cubicBezTo>
                    <a:pt x="182" y="21"/>
                    <a:pt x="182" y="21"/>
                    <a:pt x="182" y="21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4" y="17"/>
                    <a:pt x="184" y="17"/>
                    <a:pt x="184" y="17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180" y="16"/>
                    <a:pt x="180" y="16"/>
                    <a:pt x="180" y="16"/>
                  </a:cubicBezTo>
                  <a:cubicBezTo>
                    <a:pt x="179" y="21"/>
                    <a:pt x="179" y="21"/>
                    <a:pt x="179" y="21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20"/>
                    <a:pt x="182" y="20"/>
                    <a:pt x="182" y="20"/>
                  </a:cubicBezTo>
                  <a:cubicBezTo>
                    <a:pt x="183" y="21"/>
                    <a:pt x="184" y="23"/>
                    <a:pt x="186" y="24"/>
                  </a:cubicBezTo>
                  <a:cubicBezTo>
                    <a:pt x="186" y="24"/>
                    <a:pt x="186" y="24"/>
                    <a:pt x="186" y="24"/>
                  </a:cubicBezTo>
                  <a:cubicBezTo>
                    <a:pt x="186" y="25"/>
                    <a:pt x="187" y="25"/>
                    <a:pt x="187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7" y="23"/>
                    <a:pt x="187" y="23"/>
                    <a:pt x="187" y="23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8" y="21"/>
                    <a:pt x="188" y="21"/>
                    <a:pt x="188" y="21"/>
                  </a:cubicBezTo>
                  <a:cubicBezTo>
                    <a:pt x="188" y="22"/>
                    <a:pt x="188" y="22"/>
                    <a:pt x="187" y="22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8" y="21"/>
                    <a:pt x="188" y="21"/>
                    <a:pt x="188" y="21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91" y="20"/>
                    <a:pt x="191" y="20"/>
                    <a:pt x="191" y="20"/>
                  </a:cubicBezTo>
                  <a:cubicBezTo>
                    <a:pt x="189" y="20"/>
                    <a:pt x="189" y="21"/>
                    <a:pt x="188" y="21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91" y="20"/>
                    <a:pt x="191" y="20"/>
                    <a:pt x="191" y="20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87" y="25"/>
                    <a:pt x="187" y="25"/>
                    <a:pt x="187" y="25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87" y="25"/>
                    <a:pt x="187" y="25"/>
                    <a:pt x="186" y="26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86" y="30"/>
                    <a:pt x="184" y="37"/>
                    <a:pt x="182" y="44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1" y="47"/>
                    <a:pt x="180" y="50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4"/>
                    <a:pt x="179" y="55"/>
                    <a:pt x="178" y="56"/>
                  </a:cubicBezTo>
                  <a:cubicBezTo>
                    <a:pt x="178" y="56"/>
                    <a:pt x="178" y="56"/>
                    <a:pt x="178" y="56"/>
                  </a:cubicBezTo>
                  <a:cubicBezTo>
                    <a:pt x="178" y="56"/>
                    <a:pt x="178" y="56"/>
                    <a:pt x="178" y="56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9" y="58"/>
                    <a:pt x="179" y="58"/>
                    <a:pt x="179" y="58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9" y="58"/>
                    <a:pt x="179" y="58"/>
                    <a:pt x="179" y="58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8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7" y="58"/>
                  </a:cubicBezTo>
                  <a:cubicBezTo>
                    <a:pt x="177" y="58"/>
                    <a:pt x="177" y="58"/>
                    <a:pt x="177" y="58"/>
                  </a:cubicBezTo>
                  <a:cubicBezTo>
                    <a:pt x="177" y="58"/>
                    <a:pt x="177" y="58"/>
                    <a:pt x="177" y="58"/>
                  </a:cubicBezTo>
                  <a:cubicBezTo>
                    <a:pt x="175" y="59"/>
                    <a:pt x="172" y="60"/>
                    <a:pt x="168" y="60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5" y="61"/>
                    <a:pt x="161" y="61"/>
                    <a:pt x="157" y="61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47" y="61"/>
                    <a:pt x="141" y="59"/>
                    <a:pt x="138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38" y="56"/>
                    <a:pt x="138" y="55"/>
                    <a:pt x="137" y="54"/>
                  </a:cubicBezTo>
                  <a:cubicBezTo>
                    <a:pt x="137" y="54"/>
                    <a:pt x="136" y="53"/>
                    <a:pt x="135" y="52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3" y="49"/>
                    <a:pt x="131" y="44"/>
                    <a:pt x="129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28" y="39"/>
                    <a:pt x="127" y="37"/>
                    <a:pt x="126" y="36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6" y="34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2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17" y="32"/>
                    <a:pt x="117" y="34"/>
                    <a:pt x="117" y="35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36"/>
                    <a:pt x="118" y="38"/>
                    <a:pt x="119" y="39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19" y="41"/>
                    <a:pt x="120" y="43"/>
                    <a:pt x="121" y="45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123" y="49"/>
                    <a:pt x="126" y="53"/>
                    <a:pt x="128" y="56"/>
                  </a:cubicBezTo>
                  <a:cubicBezTo>
                    <a:pt x="128" y="56"/>
                    <a:pt x="128" y="56"/>
                    <a:pt x="128" y="56"/>
                  </a:cubicBezTo>
                  <a:cubicBezTo>
                    <a:pt x="129" y="58"/>
                    <a:pt x="130" y="59"/>
                    <a:pt x="131" y="60"/>
                  </a:cubicBezTo>
                  <a:cubicBezTo>
                    <a:pt x="131" y="60"/>
                    <a:pt x="132" y="61"/>
                    <a:pt x="133" y="62"/>
                  </a:cubicBezTo>
                  <a:cubicBezTo>
                    <a:pt x="135" y="59"/>
                    <a:pt x="135" y="59"/>
                    <a:pt x="135" y="59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37" y="67"/>
                    <a:pt x="146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61" y="70"/>
                    <a:pt x="166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4" y="68"/>
                    <a:pt x="178" y="67"/>
                    <a:pt x="181" y="65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81" y="65"/>
                    <a:pt x="181" y="65"/>
                    <a:pt x="181" y="65"/>
                  </a:cubicBezTo>
                  <a:cubicBezTo>
                    <a:pt x="182" y="65"/>
                    <a:pt x="183" y="64"/>
                    <a:pt x="183" y="64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84" y="62"/>
                    <a:pt x="185" y="62"/>
                    <a:pt x="185" y="62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185" y="61"/>
                    <a:pt x="185" y="61"/>
                    <a:pt x="185" y="61"/>
                  </a:cubicBezTo>
                  <a:cubicBezTo>
                    <a:pt x="186" y="60"/>
                    <a:pt x="186" y="60"/>
                    <a:pt x="186" y="59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6" y="59"/>
                    <a:pt x="186" y="59"/>
                    <a:pt x="186" y="59"/>
                  </a:cubicBezTo>
                  <a:cubicBezTo>
                    <a:pt x="186" y="58"/>
                    <a:pt x="187" y="57"/>
                    <a:pt x="187" y="56"/>
                  </a:cubicBezTo>
                  <a:cubicBezTo>
                    <a:pt x="187" y="56"/>
                    <a:pt x="187" y="56"/>
                    <a:pt x="187" y="56"/>
                  </a:cubicBezTo>
                  <a:cubicBezTo>
                    <a:pt x="188" y="53"/>
                    <a:pt x="189" y="50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2" y="39"/>
                    <a:pt x="194" y="32"/>
                    <a:pt x="195" y="27"/>
                  </a:cubicBezTo>
                  <a:cubicBezTo>
                    <a:pt x="195" y="27"/>
                    <a:pt x="195" y="27"/>
                    <a:pt x="195" y="27"/>
                  </a:cubicBezTo>
                  <a:cubicBezTo>
                    <a:pt x="195" y="27"/>
                    <a:pt x="195" y="26"/>
                    <a:pt x="195" y="26"/>
                  </a:cubicBezTo>
                  <a:cubicBezTo>
                    <a:pt x="195" y="25"/>
                    <a:pt x="195" y="25"/>
                    <a:pt x="195" y="25"/>
                  </a:cubicBezTo>
                  <a:cubicBezTo>
                    <a:pt x="195" y="25"/>
                    <a:pt x="195" y="25"/>
                    <a:pt x="195" y="25"/>
                  </a:cubicBezTo>
                  <a:cubicBezTo>
                    <a:pt x="195" y="25"/>
                    <a:pt x="195" y="25"/>
                    <a:pt x="195" y="24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91" y="29"/>
                    <a:pt x="191" y="29"/>
                    <a:pt x="191" y="29"/>
                  </a:cubicBezTo>
                  <a:cubicBezTo>
                    <a:pt x="192" y="29"/>
                    <a:pt x="193" y="28"/>
                    <a:pt x="193" y="28"/>
                  </a:cubicBezTo>
                  <a:cubicBezTo>
                    <a:pt x="194" y="27"/>
                    <a:pt x="194" y="27"/>
                    <a:pt x="194" y="27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5" y="26"/>
                    <a:pt x="195" y="25"/>
                    <a:pt x="195" y="25"/>
                  </a:cubicBezTo>
                  <a:cubicBezTo>
                    <a:pt x="195" y="25"/>
                    <a:pt x="195" y="25"/>
                    <a:pt x="195" y="25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5" y="24"/>
                    <a:pt x="195" y="23"/>
                    <a:pt x="195" y="23"/>
                  </a:cubicBezTo>
                  <a:cubicBezTo>
                    <a:pt x="195" y="22"/>
                    <a:pt x="194" y="22"/>
                    <a:pt x="194" y="22"/>
                  </a:cubicBezTo>
                  <a:cubicBezTo>
                    <a:pt x="190" y="24"/>
                    <a:pt x="190" y="24"/>
                    <a:pt x="190" y="24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4" y="20"/>
                    <a:pt x="193" y="19"/>
                    <a:pt x="192" y="18"/>
                  </a:cubicBezTo>
                  <a:cubicBezTo>
                    <a:pt x="192" y="18"/>
                    <a:pt x="192" y="18"/>
                    <a:pt x="192" y="18"/>
                  </a:cubicBezTo>
                  <a:cubicBezTo>
                    <a:pt x="190" y="17"/>
                    <a:pt x="189" y="15"/>
                    <a:pt x="188" y="14"/>
                  </a:cubicBezTo>
                  <a:cubicBezTo>
                    <a:pt x="187" y="14"/>
                    <a:pt x="187" y="14"/>
                    <a:pt x="187" y="14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6" y="13"/>
                    <a:pt x="186" y="13"/>
                    <a:pt x="186" y="13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4" y="17"/>
                    <a:pt x="184" y="17"/>
                    <a:pt x="184" y="17"/>
                  </a:cubicBezTo>
                  <a:cubicBezTo>
                    <a:pt x="188" y="18"/>
                    <a:pt x="188" y="18"/>
                    <a:pt x="188" y="18"/>
                  </a:cubicBezTo>
                  <a:cubicBezTo>
                    <a:pt x="188" y="18"/>
                    <a:pt x="188" y="18"/>
                    <a:pt x="188" y="18"/>
                  </a:cubicBezTo>
                  <a:cubicBezTo>
                    <a:pt x="189" y="14"/>
                    <a:pt x="189" y="14"/>
                    <a:pt x="189" y="14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5" y="13"/>
                    <a:pt x="185" y="13"/>
                    <a:pt x="184" y="13"/>
                  </a:cubicBezTo>
                  <a:cubicBezTo>
                    <a:pt x="183" y="17"/>
                    <a:pt x="183" y="17"/>
                    <a:pt x="183" y="17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2" y="12"/>
                    <a:pt x="180" y="12"/>
                    <a:pt x="177" y="11"/>
                  </a:cubicBezTo>
                  <a:cubicBezTo>
                    <a:pt x="171" y="10"/>
                    <a:pt x="164" y="9"/>
                    <a:pt x="157" y="9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7" y="9"/>
                    <a:pt x="157" y="9"/>
                    <a:pt x="157" y="9"/>
                  </a:cubicBezTo>
                  <a:cubicBezTo>
                    <a:pt x="156" y="9"/>
                    <a:pt x="155" y="9"/>
                    <a:pt x="154" y="9"/>
                  </a:cubicBezTo>
                  <a:cubicBezTo>
                    <a:pt x="154" y="9"/>
                    <a:pt x="154" y="9"/>
                    <a:pt x="154" y="9"/>
                  </a:cubicBezTo>
                  <a:cubicBezTo>
                    <a:pt x="149" y="9"/>
                    <a:pt x="144" y="10"/>
                    <a:pt x="139" y="11"/>
                  </a:cubicBezTo>
                  <a:cubicBezTo>
                    <a:pt x="134" y="12"/>
                    <a:pt x="130" y="13"/>
                    <a:pt x="126" y="14"/>
                  </a:cubicBezTo>
                  <a:cubicBezTo>
                    <a:pt x="128" y="18"/>
                    <a:pt x="128" y="18"/>
                    <a:pt x="128" y="18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5" y="14"/>
                    <a:pt x="124" y="15"/>
                    <a:pt x="123" y="15"/>
                  </a:cubicBezTo>
                  <a:cubicBezTo>
                    <a:pt x="123" y="16"/>
                    <a:pt x="123" y="16"/>
                    <a:pt x="122" y="16"/>
                  </a:cubicBezTo>
                  <a:cubicBezTo>
                    <a:pt x="122" y="16"/>
                    <a:pt x="122" y="17"/>
                    <a:pt x="121" y="17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1" y="17"/>
                    <a:pt x="121" y="17"/>
                    <a:pt x="121" y="17"/>
                  </a:cubicBezTo>
                  <a:cubicBezTo>
                    <a:pt x="120" y="19"/>
                    <a:pt x="118" y="21"/>
                    <a:pt x="118" y="23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7" y="26"/>
                    <a:pt x="116" y="28"/>
                    <a:pt x="116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16" y="31"/>
                    <a:pt x="116" y="31"/>
                    <a:pt x="116" y="31"/>
                  </a:cubicBezTo>
                  <a:lnTo>
                    <a:pt x="121" y="31"/>
                  </a:lnTo>
                  <a:close/>
                  <a:moveTo>
                    <a:pt x="20" y="26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1" y="22"/>
                    <a:pt x="2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3"/>
                    <a:pt x="23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4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5" y="26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4"/>
                    <a:pt x="28" y="22"/>
                    <a:pt x="29" y="22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1" y="22"/>
                    <a:pt x="33" y="21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41" y="19"/>
                    <a:pt x="48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5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61" y="19"/>
                    <a:pt x="66" y="19"/>
                    <a:pt x="70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5" y="20"/>
                    <a:pt x="79" y="21"/>
                    <a:pt x="81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3"/>
                    <a:pt x="83" y="23"/>
                    <a:pt x="83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4" y="23"/>
                    <a:pt x="85" y="25"/>
                    <a:pt x="85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6" y="28"/>
                    <a:pt x="86" y="30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2"/>
                    <a:pt x="86" y="33"/>
                    <a:pt x="86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4"/>
                    <a:pt x="85" y="35"/>
                    <a:pt x="85" y="36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4" y="38"/>
                    <a:pt x="83" y="39"/>
                    <a:pt x="82" y="41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0" y="45"/>
                    <a:pt x="78" y="49"/>
                    <a:pt x="76" y="52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5" y="53"/>
                    <a:pt x="75" y="54"/>
                    <a:pt x="74" y="55"/>
                  </a:cubicBezTo>
                  <a:cubicBezTo>
                    <a:pt x="74" y="56"/>
                    <a:pt x="73" y="56"/>
                    <a:pt x="73" y="56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0" y="59"/>
                    <a:pt x="64" y="62"/>
                    <a:pt x="54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0" y="62"/>
                    <a:pt x="46" y="62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9" y="61"/>
                    <a:pt x="36" y="60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8"/>
                    <a:pt x="34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3" y="58"/>
                    <a:pt x="33" y="58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6"/>
                    <a:pt x="32" y="55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1" y="51"/>
                    <a:pt x="30" y="48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7" y="38"/>
                    <a:pt x="25" y="31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4" y="27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7"/>
                    <a:pt x="16" y="28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33"/>
                    <a:pt x="19" y="40"/>
                    <a:pt x="21" y="47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2" y="51"/>
                    <a:pt x="23" y="54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8"/>
                    <a:pt x="25" y="59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6" y="61"/>
                    <a:pt x="26" y="61"/>
                    <a:pt x="26" y="62"/>
                  </a:cubicBezTo>
                  <a:cubicBezTo>
                    <a:pt x="26" y="62"/>
                    <a:pt x="26" y="63"/>
                    <a:pt x="27" y="63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3"/>
                    <a:pt x="27" y="64"/>
                    <a:pt x="27" y="64"/>
                  </a:cubicBezTo>
                  <a:cubicBezTo>
                    <a:pt x="28" y="65"/>
                    <a:pt x="29" y="65"/>
                    <a:pt x="31" y="66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33" y="68"/>
                    <a:pt x="37" y="69"/>
                    <a:pt x="42" y="70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46" y="70"/>
                    <a:pt x="50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66" y="70"/>
                    <a:pt x="74" y="67"/>
                    <a:pt x="79" y="62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9" y="62"/>
                    <a:pt x="80" y="61"/>
                    <a:pt x="81" y="60"/>
                  </a:cubicBezTo>
                  <a:cubicBezTo>
                    <a:pt x="82" y="59"/>
                    <a:pt x="82" y="58"/>
                    <a:pt x="83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5" y="53"/>
                    <a:pt x="88" y="49"/>
                    <a:pt x="90" y="45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1" y="43"/>
                    <a:pt x="92" y="41"/>
                    <a:pt x="92" y="40"/>
                  </a:cubicBezTo>
                  <a:cubicBezTo>
                    <a:pt x="92" y="40"/>
                    <a:pt x="92" y="40"/>
                    <a:pt x="92" y="40"/>
                  </a:cubicBezTo>
                  <a:cubicBezTo>
                    <a:pt x="93" y="38"/>
                    <a:pt x="94" y="37"/>
                    <a:pt x="94" y="36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4" y="34"/>
                    <a:pt x="94" y="33"/>
                    <a:pt x="95" y="31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4" y="29"/>
                    <a:pt x="94" y="26"/>
                    <a:pt x="93" y="23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2" y="21"/>
                    <a:pt x="91" y="19"/>
                    <a:pt x="90" y="17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89" y="17"/>
                    <a:pt x="89" y="17"/>
                    <a:pt x="89" y="16"/>
                  </a:cubicBezTo>
                  <a:cubicBezTo>
                    <a:pt x="88" y="16"/>
                    <a:pt x="86" y="15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1" y="13"/>
                    <a:pt x="76" y="12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67" y="11"/>
                    <a:pt x="62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6" y="10"/>
                    <a:pt x="55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47" y="10"/>
                    <a:pt x="40" y="11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1" y="13"/>
                    <a:pt x="29" y="13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6" y="14"/>
                    <a:pt x="26" y="14"/>
                    <a:pt x="25" y="14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6"/>
                    <a:pt x="20" y="18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1"/>
                    <a:pt x="17" y="22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6" y="24"/>
                    <a:pt x="16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6"/>
                  </a:cubicBezTo>
                  <a:cubicBezTo>
                    <a:pt x="16" y="26"/>
                    <a:pt x="16" y="26"/>
                    <a:pt x="16" y="27"/>
                  </a:cubicBezTo>
                  <a:cubicBezTo>
                    <a:pt x="16" y="27"/>
                    <a:pt x="16" y="27"/>
                    <a:pt x="17" y="28"/>
                  </a:cubicBezTo>
                  <a:cubicBezTo>
                    <a:pt x="17" y="28"/>
                    <a:pt x="17" y="29"/>
                    <a:pt x="18" y="29"/>
                  </a:cubicBezTo>
                  <a:cubicBezTo>
                    <a:pt x="18" y="30"/>
                    <a:pt x="19" y="30"/>
                    <a:pt x="20" y="30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6" y="25"/>
                    <a:pt x="16" y="25"/>
                    <a:pt x="16" y="25"/>
                  </a:cubicBezTo>
                  <a:lnTo>
                    <a:pt x="20" y="2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Oval 1143"/>
            <p:cNvSpPr>
              <a:spLocks noChangeArrowheads="1"/>
            </p:cNvSpPr>
            <p:nvPr/>
          </p:nvSpPr>
          <p:spPr bwMode="auto">
            <a:xfrm>
              <a:off x="3829412" y="3469550"/>
              <a:ext cx="38796" cy="2089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1144"/>
            <p:cNvSpPr/>
            <p:nvPr/>
          </p:nvSpPr>
          <p:spPr bwMode="auto">
            <a:xfrm>
              <a:off x="3814490" y="3451644"/>
              <a:ext cx="68641" cy="53719"/>
            </a:xfrm>
            <a:custGeom>
              <a:avLst/>
              <a:gdLst>
                <a:gd name="T0" fmla="*/ 0 w 17"/>
                <a:gd name="T1" fmla="*/ 7 h 13"/>
                <a:gd name="T2" fmla="*/ 4 w 17"/>
                <a:gd name="T3" fmla="*/ 13 h 13"/>
                <a:gd name="T4" fmla="*/ 8 w 17"/>
                <a:gd name="T5" fmla="*/ 13 h 13"/>
                <a:gd name="T6" fmla="*/ 8 w 17"/>
                <a:gd name="T7" fmla="*/ 13 h 13"/>
                <a:gd name="T8" fmla="*/ 16 w 17"/>
                <a:gd name="T9" fmla="*/ 10 h 13"/>
                <a:gd name="T10" fmla="*/ 17 w 17"/>
                <a:gd name="T11" fmla="*/ 7 h 13"/>
                <a:gd name="T12" fmla="*/ 17 w 17"/>
                <a:gd name="T13" fmla="*/ 7 h 13"/>
                <a:gd name="T14" fmla="*/ 13 w 17"/>
                <a:gd name="T15" fmla="*/ 7 h 13"/>
                <a:gd name="T16" fmla="*/ 17 w 17"/>
                <a:gd name="T17" fmla="*/ 7 h 13"/>
                <a:gd name="T18" fmla="*/ 16 w 17"/>
                <a:gd name="T19" fmla="*/ 3 h 13"/>
                <a:gd name="T20" fmla="*/ 8 w 17"/>
                <a:gd name="T21" fmla="*/ 0 h 13"/>
                <a:gd name="T22" fmla="*/ 8 w 17"/>
                <a:gd name="T23" fmla="*/ 4 h 13"/>
                <a:gd name="T24" fmla="*/ 3 w 17"/>
                <a:gd name="T25" fmla="*/ 1 h 13"/>
                <a:gd name="T26" fmla="*/ 0 w 17"/>
                <a:gd name="T27" fmla="*/ 7 h 13"/>
                <a:gd name="T28" fmla="*/ 0 w 17"/>
                <a:gd name="T29" fmla="*/ 7 h 13"/>
                <a:gd name="T30" fmla="*/ 8 w 17"/>
                <a:gd name="T31" fmla="*/ 7 h 13"/>
                <a:gd name="T32" fmla="*/ 7 w 17"/>
                <a:gd name="T33" fmla="*/ 8 h 13"/>
                <a:gd name="T34" fmla="*/ 5 w 17"/>
                <a:gd name="T35" fmla="*/ 7 h 13"/>
                <a:gd name="T36" fmla="*/ 6 w 17"/>
                <a:gd name="T37" fmla="*/ 7 h 13"/>
                <a:gd name="T38" fmla="*/ 7 w 17"/>
                <a:gd name="T39" fmla="*/ 8 h 13"/>
                <a:gd name="T40" fmla="*/ 7 w 17"/>
                <a:gd name="T41" fmla="*/ 9 h 13"/>
                <a:gd name="T42" fmla="*/ 7 w 17"/>
                <a:gd name="T43" fmla="*/ 9 h 13"/>
                <a:gd name="T44" fmla="*/ 7 w 17"/>
                <a:gd name="T45" fmla="*/ 8 h 13"/>
                <a:gd name="T46" fmla="*/ 8 w 17"/>
                <a:gd name="T47" fmla="*/ 8 h 13"/>
                <a:gd name="T48" fmla="*/ 8 w 17"/>
                <a:gd name="T49" fmla="*/ 8 h 13"/>
                <a:gd name="T50" fmla="*/ 8 w 17"/>
                <a:gd name="T51" fmla="*/ 8 h 13"/>
                <a:gd name="T52" fmla="*/ 8 w 17"/>
                <a:gd name="T53" fmla="*/ 5 h 13"/>
                <a:gd name="T54" fmla="*/ 8 w 17"/>
                <a:gd name="T55" fmla="*/ 8 h 13"/>
                <a:gd name="T56" fmla="*/ 10 w 17"/>
                <a:gd name="T57" fmla="*/ 7 h 13"/>
                <a:gd name="T58" fmla="*/ 9 w 17"/>
                <a:gd name="T59" fmla="*/ 9 h 13"/>
                <a:gd name="T60" fmla="*/ 9 w 17"/>
                <a:gd name="T61" fmla="*/ 8 h 13"/>
                <a:gd name="T62" fmla="*/ 9 w 17"/>
                <a:gd name="T63" fmla="*/ 7 h 13"/>
                <a:gd name="T64" fmla="*/ 11 w 17"/>
                <a:gd name="T65" fmla="*/ 7 h 13"/>
                <a:gd name="T66" fmla="*/ 13 w 17"/>
                <a:gd name="T67" fmla="*/ 7 h 13"/>
                <a:gd name="T68" fmla="*/ 9 w 17"/>
                <a:gd name="T69" fmla="*/ 7 h 13"/>
                <a:gd name="T70" fmla="*/ 12 w 17"/>
                <a:gd name="T71" fmla="*/ 7 h 13"/>
                <a:gd name="T72" fmla="*/ 9 w 17"/>
                <a:gd name="T73" fmla="*/ 7 h 13"/>
                <a:gd name="T74" fmla="*/ 9 w 17"/>
                <a:gd name="T75" fmla="*/ 7 h 13"/>
                <a:gd name="T76" fmla="*/ 9 w 17"/>
                <a:gd name="T77" fmla="*/ 5 h 13"/>
                <a:gd name="T78" fmla="*/ 11 w 17"/>
                <a:gd name="T79" fmla="*/ 7 h 13"/>
                <a:gd name="T80" fmla="*/ 10 w 17"/>
                <a:gd name="T81" fmla="*/ 6 h 13"/>
                <a:gd name="T82" fmla="*/ 9 w 17"/>
                <a:gd name="T83" fmla="*/ 5 h 13"/>
                <a:gd name="T84" fmla="*/ 9 w 17"/>
                <a:gd name="T85" fmla="*/ 5 h 13"/>
                <a:gd name="T86" fmla="*/ 9 w 17"/>
                <a:gd name="T87" fmla="*/ 5 h 13"/>
                <a:gd name="T88" fmla="*/ 9 w 17"/>
                <a:gd name="T89" fmla="*/ 5 h 13"/>
                <a:gd name="T90" fmla="*/ 8 w 17"/>
                <a:gd name="T91" fmla="*/ 5 h 13"/>
                <a:gd name="T92" fmla="*/ 8 w 17"/>
                <a:gd name="T93" fmla="*/ 5 h 13"/>
                <a:gd name="T94" fmla="*/ 7 w 17"/>
                <a:gd name="T95" fmla="*/ 5 h 13"/>
                <a:gd name="T96" fmla="*/ 7 w 17"/>
                <a:gd name="T97" fmla="*/ 5 h 13"/>
                <a:gd name="T98" fmla="*/ 7 w 17"/>
                <a:gd name="T99" fmla="*/ 6 h 13"/>
                <a:gd name="T100" fmla="*/ 5 w 17"/>
                <a:gd name="T101" fmla="*/ 7 h 13"/>
                <a:gd name="T102" fmla="*/ 7 w 17"/>
                <a:gd name="T103" fmla="*/ 5 h 13"/>
                <a:gd name="T104" fmla="*/ 8 w 17"/>
                <a:gd name="T105" fmla="*/ 7 h 13"/>
                <a:gd name="T106" fmla="*/ 4 w 17"/>
                <a:gd name="T10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" h="13">
                  <a:moveTo>
                    <a:pt x="4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1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4" y="12"/>
                    <a:pt x="15" y="11"/>
                    <a:pt x="16" y="10"/>
                  </a:cubicBezTo>
                  <a:cubicBezTo>
                    <a:pt x="16" y="9"/>
                    <a:pt x="17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5"/>
                    <a:pt x="16" y="4"/>
                    <a:pt x="16" y="3"/>
                  </a:cubicBezTo>
                  <a:cubicBezTo>
                    <a:pt x="15" y="2"/>
                    <a:pt x="13" y="1"/>
                    <a:pt x="12" y="1"/>
                  </a:cubicBezTo>
                  <a:cubicBezTo>
                    <a:pt x="11" y="0"/>
                    <a:pt x="10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8" y="6"/>
                    <a:pt x="9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5"/>
                    <a:pt x="7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lnTo>
                    <a:pt x="4" y="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Oval 1145"/>
            <p:cNvSpPr>
              <a:spLocks noChangeArrowheads="1"/>
            </p:cNvSpPr>
            <p:nvPr/>
          </p:nvSpPr>
          <p:spPr bwMode="auto">
            <a:xfrm>
              <a:off x="4572519" y="3463580"/>
              <a:ext cx="38796" cy="2089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1146"/>
            <p:cNvSpPr/>
            <p:nvPr/>
          </p:nvSpPr>
          <p:spPr bwMode="auto">
            <a:xfrm>
              <a:off x="4557598" y="3448659"/>
              <a:ext cx="71626" cy="53719"/>
            </a:xfrm>
            <a:custGeom>
              <a:avLst/>
              <a:gdLst>
                <a:gd name="T0" fmla="*/ 0 w 18"/>
                <a:gd name="T1" fmla="*/ 7 h 13"/>
                <a:gd name="T2" fmla="*/ 5 w 18"/>
                <a:gd name="T3" fmla="*/ 13 h 13"/>
                <a:gd name="T4" fmla="*/ 9 w 18"/>
                <a:gd name="T5" fmla="*/ 13 h 13"/>
                <a:gd name="T6" fmla="*/ 14 w 18"/>
                <a:gd name="T7" fmla="*/ 12 h 13"/>
                <a:gd name="T8" fmla="*/ 18 w 18"/>
                <a:gd name="T9" fmla="*/ 7 h 13"/>
                <a:gd name="T10" fmla="*/ 13 w 18"/>
                <a:gd name="T11" fmla="*/ 7 h 13"/>
                <a:gd name="T12" fmla="*/ 18 w 18"/>
                <a:gd name="T13" fmla="*/ 7 h 13"/>
                <a:gd name="T14" fmla="*/ 18 w 18"/>
                <a:gd name="T15" fmla="*/ 7 h 13"/>
                <a:gd name="T16" fmla="*/ 18 w 18"/>
                <a:gd name="T17" fmla="*/ 6 h 13"/>
                <a:gd name="T18" fmla="*/ 13 w 18"/>
                <a:gd name="T19" fmla="*/ 1 h 13"/>
                <a:gd name="T20" fmla="*/ 9 w 18"/>
                <a:gd name="T21" fmla="*/ 0 h 13"/>
                <a:gd name="T22" fmla="*/ 9 w 18"/>
                <a:gd name="T23" fmla="*/ 0 h 13"/>
                <a:gd name="T24" fmla="*/ 1 w 18"/>
                <a:gd name="T25" fmla="*/ 3 h 13"/>
                <a:gd name="T26" fmla="*/ 0 w 18"/>
                <a:gd name="T27" fmla="*/ 7 h 13"/>
                <a:gd name="T28" fmla="*/ 9 w 18"/>
                <a:gd name="T29" fmla="*/ 7 h 13"/>
                <a:gd name="T30" fmla="*/ 8 w 18"/>
                <a:gd name="T31" fmla="*/ 8 h 13"/>
                <a:gd name="T32" fmla="*/ 6 w 18"/>
                <a:gd name="T33" fmla="*/ 7 h 13"/>
                <a:gd name="T34" fmla="*/ 7 w 18"/>
                <a:gd name="T35" fmla="*/ 7 h 13"/>
                <a:gd name="T36" fmla="*/ 8 w 18"/>
                <a:gd name="T37" fmla="*/ 8 h 13"/>
                <a:gd name="T38" fmla="*/ 8 w 18"/>
                <a:gd name="T39" fmla="*/ 9 h 13"/>
                <a:gd name="T40" fmla="*/ 8 w 18"/>
                <a:gd name="T41" fmla="*/ 9 h 13"/>
                <a:gd name="T42" fmla="*/ 8 w 18"/>
                <a:gd name="T43" fmla="*/ 8 h 13"/>
                <a:gd name="T44" fmla="*/ 9 w 18"/>
                <a:gd name="T45" fmla="*/ 8 h 13"/>
                <a:gd name="T46" fmla="*/ 9 w 18"/>
                <a:gd name="T47" fmla="*/ 8 h 13"/>
                <a:gd name="T48" fmla="*/ 9 w 18"/>
                <a:gd name="T49" fmla="*/ 8 h 13"/>
                <a:gd name="T50" fmla="*/ 9 w 18"/>
                <a:gd name="T51" fmla="*/ 8 h 13"/>
                <a:gd name="T52" fmla="*/ 10 w 18"/>
                <a:gd name="T53" fmla="*/ 8 h 13"/>
                <a:gd name="T54" fmla="*/ 10 w 18"/>
                <a:gd name="T55" fmla="*/ 8 h 13"/>
                <a:gd name="T56" fmla="*/ 11 w 18"/>
                <a:gd name="T57" fmla="*/ 7 h 13"/>
                <a:gd name="T58" fmla="*/ 12 w 18"/>
                <a:gd name="T59" fmla="*/ 7 h 13"/>
                <a:gd name="T60" fmla="*/ 10 w 18"/>
                <a:gd name="T61" fmla="*/ 8 h 13"/>
                <a:gd name="T62" fmla="*/ 9 w 18"/>
                <a:gd name="T63" fmla="*/ 7 h 13"/>
                <a:gd name="T64" fmla="*/ 9 w 18"/>
                <a:gd name="T65" fmla="*/ 6 h 13"/>
                <a:gd name="T66" fmla="*/ 9 w 18"/>
                <a:gd name="T67" fmla="*/ 7 h 13"/>
                <a:gd name="T68" fmla="*/ 10 w 18"/>
                <a:gd name="T69" fmla="*/ 5 h 13"/>
                <a:gd name="T70" fmla="*/ 12 w 18"/>
                <a:gd name="T71" fmla="*/ 7 h 13"/>
                <a:gd name="T72" fmla="*/ 11 w 18"/>
                <a:gd name="T73" fmla="*/ 6 h 13"/>
                <a:gd name="T74" fmla="*/ 10 w 18"/>
                <a:gd name="T75" fmla="*/ 5 h 13"/>
                <a:gd name="T76" fmla="*/ 10 w 18"/>
                <a:gd name="T77" fmla="*/ 5 h 13"/>
                <a:gd name="T78" fmla="*/ 10 w 18"/>
                <a:gd name="T79" fmla="*/ 5 h 13"/>
                <a:gd name="T80" fmla="*/ 10 w 18"/>
                <a:gd name="T81" fmla="*/ 5 h 13"/>
                <a:gd name="T82" fmla="*/ 9 w 18"/>
                <a:gd name="T83" fmla="*/ 5 h 13"/>
                <a:gd name="T84" fmla="*/ 9 w 18"/>
                <a:gd name="T85" fmla="*/ 5 h 13"/>
                <a:gd name="T86" fmla="*/ 7 w 18"/>
                <a:gd name="T87" fmla="*/ 6 h 13"/>
                <a:gd name="T88" fmla="*/ 8 w 18"/>
                <a:gd name="T89" fmla="*/ 5 h 13"/>
                <a:gd name="T90" fmla="*/ 8 w 18"/>
                <a:gd name="T91" fmla="*/ 5 h 13"/>
                <a:gd name="T92" fmla="*/ 9 w 18"/>
                <a:gd name="T93" fmla="*/ 7 h 13"/>
                <a:gd name="T94" fmla="*/ 6 w 18"/>
                <a:gd name="T95" fmla="*/ 7 h 13"/>
                <a:gd name="T96" fmla="*/ 9 w 18"/>
                <a:gd name="T9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" h="13">
                  <a:moveTo>
                    <a:pt x="4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2" y="11"/>
                    <a:pt x="4" y="12"/>
                    <a:pt x="5" y="13"/>
                  </a:cubicBezTo>
                  <a:cubicBezTo>
                    <a:pt x="6" y="13"/>
                    <a:pt x="7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3"/>
                    <a:pt x="12" y="13"/>
                    <a:pt x="14" y="12"/>
                  </a:cubicBezTo>
                  <a:cubicBezTo>
                    <a:pt x="15" y="12"/>
                    <a:pt x="16" y="11"/>
                    <a:pt x="16" y="10"/>
                  </a:cubicBezTo>
                  <a:cubicBezTo>
                    <a:pt x="17" y="9"/>
                    <a:pt x="18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7" y="4"/>
                    <a:pt x="16" y="3"/>
                  </a:cubicBezTo>
                  <a:cubicBezTo>
                    <a:pt x="15" y="2"/>
                    <a:pt x="14" y="1"/>
                    <a:pt x="13" y="1"/>
                  </a:cubicBezTo>
                  <a:cubicBezTo>
                    <a:pt x="12" y="0"/>
                    <a:pt x="10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5" y="0"/>
                    <a:pt x="4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7"/>
                    <a:pt x="9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6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8" y="5"/>
                    <a:pt x="8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lnTo>
                    <a:pt x="4" y="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1147"/>
            <p:cNvSpPr/>
            <p:nvPr/>
          </p:nvSpPr>
          <p:spPr bwMode="auto">
            <a:xfrm>
              <a:off x="4426285" y="3514314"/>
              <a:ext cx="62672" cy="65655"/>
            </a:xfrm>
            <a:custGeom>
              <a:avLst/>
              <a:gdLst>
                <a:gd name="T0" fmla="*/ 0 w 15"/>
                <a:gd name="T1" fmla="*/ 7 h 16"/>
                <a:gd name="T2" fmla="*/ 6 w 15"/>
                <a:gd name="T3" fmla="*/ 15 h 16"/>
                <a:gd name="T4" fmla="*/ 14 w 15"/>
                <a:gd name="T5" fmla="*/ 9 h 16"/>
                <a:gd name="T6" fmla="*/ 8 w 15"/>
                <a:gd name="T7" fmla="*/ 1 h 16"/>
                <a:gd name="T8" fmla="*/ 0 w 15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0" y="7"/>
                  </a:moveTo>
                  <a:cubicBezTo>
                    <a:pt x="0" y="11"/>
                    <a:pt x="2" y="15"/>
                    <a:pt x="6" y="15"/>
                  </a:cubicBezTo>
                  <a:cubicBezTo>
                    <a:pt x="10" y="16"/>
                    <a:pt x="14" y="13"/>
                    <a:pt x="14" y="9"/>
                  </a:cubicBezTo>
                  <a:cubicBezTo>
                    <a:pt x="15" y="5"/>
                    <a:pt x="12" y="2"/>
                    <a:pt x="8" y="1"/>
                  </a:cubicBezTo>
                  <a:cubicBezTo>
                    <a:pt x="5" y="0"/>
                    <a:pt x="1" y="3"/>
                    <a:pt x="0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1148"/>
            <p:cNvSpPr/>
            <p:nvPr/>
          </p:nvSpPr>
          <p:spPr bwMode="auto">
            <a:xfrm>
              <a:off x="4044286" y="3517299"/>
              <a:ext cx="71626" cy="68641"/>
            </a:xfrm>
            <a:custGeom>
              <a:avLst/>
              <a:gdLst>
                <a:gd name="T0" fmla="*/ 0 w 17"/>
                <a:gd name="T1" fmla="*/ 8 h 17"/>
                <a:gd name="T2" fmla="*/ 7 w 17"/>
                <a:gd name="T3" fmla="*/ 17 h 17"/>
                <a:gd name="T4" fmla="*/ 16 w 17"/>
                <a:gd name="T5" fmla="*/ 10 h 17"/>
                <a:gd name="T6" fmla="*/ 9 w 17"/>
                <a:gd name="T7" fmla="*/ 1 h 17"/>
                <a:gd name="T8" fmla="*/ 0 w 17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8"/>
                  </a:moveTo>
                  <a:cubicBezTo>
                    <a:pt x="0" y="12"/>
                    <a:pt x="3" y="16"/>
                    <a:pt x="7" y="17"/>
                  </a:cubicBezTo>
                  <a:cubicBezTo>
                    <a:pt x="11" y="17"/>
                    <a:pt x="15" y="14"/>
                    <a:pt x="16" y="10"/>
                  </a:cubicBezTo>
                  <a:cubicBezTo>
                    <a:pt x="17" y="6"/>
                    <a:pt x="14" y="2"/>
                    <a:pt x="9" y="1"/>
                  </a:cubicBezTo>
                  <a:cubicBezTo>
                    <a:pt x="5" y="0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1149"/>
            <p:cNvSpPr/>
            <p:nvPr/>
          </p:nvSpPr>
          <p:spPr bwMode="auto">
            <a:xfrm>
              <a:off x="4044286" y="3815736"/>
              <a:ext cx="164141" cy="140266"/>
            </a:xfrm>
            <a:custGeom>
              <a:avLst/>
              <a:gdLst>
                <a:gd name="T0" fmla="*/ 0 w 40"/>
                <a:gd name="T1" fmla="*/ 6 h 35"/>
                <a:gd name="T2" fmla="*/ 9 w 40"/>
                <a:gd name="T3" fmla="*/ 29 h 35"/>
                <a:gd name="T4" fmla="*/ 36 w 40"/>
                <a:gd name="T5" fmla="*/ 27 h 35"/>
                <a:gd name="T6" fmla="*/ 37 w 40"/>
                <a:gd name="T7" fmla="*/ 23 h 35"/>
                <a:gd name="T8" fmla="*/ 28 w 40"/>
                <a:gd name="T9" fmla="*/ 24 h 35"/>
                <a:gd name="T10" fmla="*/ 22 w 40"/>
                <a:gd name="T11" fmla="*/ 25 h 35"/>
                <a:gd name="T12" fmla="*/ 17 w 40"/>
                <a:gd name="T13" fmla="*/ 19 h 35"/>
                <a:gd name="T14" fmla="*/ 14 w 40"/>
                <a:gd name="T15" fmla="*/ 2 h 35"/>
                <a:gd name="T16" fmla="*/ 0 w 40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5">
                  <a:moveTo>
                    <a:pt x="0" y="6"/>
                  </a:moveTo>
                  <a:cubicBezTo>
                    <a:pt x="0" y="14"/>
                    <a:pt x="2" y="24"/>
                    <a:pt x="9" y="29"/>
                  </a:cubicBezTo>
                  <a:cubicBezTo>
                    <a:pt x="16" y="35"/>
                    <a:pt x="28" y="30"/>
                    <a:pt x="36" y="27"/>
                  </a:cubicBezTo>
                  <a:cubicBezTo>
                    <a:pt x="37" y="26"/>
                    <a:pt x="40" y="24"/>
                    <a:pt x="37" y="23"/>
                  </a:cubicBezTo>
                  <a:cubicBezTo>
                    <a:pt x="34" y="22"/>
                    <a:pt x="30" y="23"/>
                    <a:pt x="28" y="24"/>
                  </a:cubicBezTo>
                  <a:cubicBezTo>
                    <a:pt x="25" y="26"/>
                    <a:pt x="25" y="26"/>
                    <a:pt x="22" y="25"/>
                  </a:cubicBezTo>
                  <a:cubicBezTo>
                    <a:pt x="20" y="24"/>
                    <a:pt x="19" y="21"/>
                    <a:pt x="17" y="19"/>
                  </a:cubicBezTo>
                  <a:cubicBezTo>
                    <a:pt x="14" y="14"/>
                    <a:pt x="14" y="8"/>
                    <a:pt x="14" y="2"/>
                  </a:cubicBezTo>
                  <a:cubicBezTo>
                    <a:pt x="13" y="0"/>
                    <a:pt x="0" y="2"/>
                    <a:pt x="0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1150"/>
            <p:cNvSpPr/>
            <p:nvPr/>
          </p:nvSpPr>
          <p:spPr bwMode="auto">
            <a:xfrm>
              <a:off x="3551865" y="4227579"/>
              <a:ext cx="537186" cy="999763"/>
            </a:xfrm>
            <a:custGeom>
              <a:avLst/>
              <a:gdLst>
                <a:gd name="T0" fmla="*/ 116 w 133"/>
                <a:gd name="T1" fmla="*/ 4 h 246"/>
                <a:gd name="T2" fmla="*/ 1 w 133"/>
                <a:gd name="T3" fmla="*/ 241 h 246"/>
                <a:gd name="T4" fmla="*/ 15 w 133"/>
                <a:gd name="T5" fmla="*/ 239 h 246"/>
                <a:gd name="T6" fmla="*/ 129 w 133"/>
                <a:gd name="T7" fmla="*/ 4 h 246"/>
                <a:gd name="T8" fmla="*/ 116 w 133"/>
                <a:gd name="T9" fmla="*/ 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246">
                  <a:moveTo>
                    <a:pt x="116" y="4"/>
                  </a:moveTo>
                  <a:cubicBezTo>
                    <a:pt x="58" y="70"/>
                    <a:pt x="16" y="153"/>
                    <a:pt x="1" y="241"/>
                  </a:cubicBezTo>
                  <a:cubicBezTo>
                    <a:pt x="0" y="246"/>
                    <a:pt x="14" y="244"/>
                    <a:pt x="15" y="239"/>
                  </a:cubicBezTo>
                  <a:cubicBezTo>
                    <a:pt x="30" y="152"/>
                    <a:pt x="70" y="70"/>
                    <a:pt x="129" y="4"/>
                  </a:cubicBezTo>
                  <a:cubicBezTo>
                    <a:pt x="133" y="0"/>
                    <a:pt x="119" y="0"/>
                    <a:pt x="116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151"/>
            <p:cNvSpPr/>
            <p:nvPr/>
          </p:nvSpPr>
          <p:spPr bwMode="auto">
            <a:xfrm>
              <a:off x="3056460" y="5284046"/>
              <a:ext cx="113406" cy="86547"/>
            </a:xfrm>
            <a:custGeom>
              <a:avLst/>
              <a:gdLst>
                <a:gd name="T0" fmla="*/ 32 w 38"/>
                <a:gd name="T1" fmla="*/ 0 h 29"/>
                <a:gd name="T2" fmla="*/ 38 w 38"/>
                <a:gd name="T3" fmla="*/ 7 h 29"/>
                <a:gd name="T4" fmla="*/ 8 w 38"/>
                <a:gd name="T5" fmla="*/ 29 h 29"/>
                <a:gd name="T6" fmla="*/ 0 w 38"/>
                <a:gd name="T7" fmla="*/ 23 h 29"/>
                <a:gd name="T8" fmla="*/ 32 w 38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9">
                  <a:moveTo>
                    <a:pt x="32" y="0"/>
                  </a:moveTo>
                  <a:lnTo>
                    <a:pt x="38" y="7"/>
                  </a:lnTo>
                  <a:lnTo>
                    <a:pt x="8" y="29"/>
                  </a:lnTo>
                  <a:lnTo>
                    <a:pt x="0" y="2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152"/>
            <p:cNvSpPr/>
            <p:nvPr/>
          </p:nvSpPr>
          <p:spPr bwMode="auto">
            <a:xfrm>
              <a:off x="3074366" y="5233312"/>
              <a:ext cx="1041544" cy="722218"/>
            </a:xfrm>
            <a:custGeom>
              <a:avLst/>
              <a:gdLst>
                <a:gd name="T0" fmla="*/ 349 w 349"/>
                <a:gd name="T1" fmla="*/ 219 h 242"/>
                <a:gd name="T2" fmla="*/ 323 w 349"/>
                <a:gd name="T3" fmla="*/ 242 h 242"/>
                <a:gd name="T4" fmla="*/ 44 w 349"/>
                <a:gd name="T5" fmla="*/ 240 h 242"/>
                <a:gd name="T6" fmla="*/ 0 w 349"/>
                <a:gd name="T7" fmla="*/ 42 h 242"/>
                <a:gd name="T8" fmla="*/ 28 w 349"/>
                <a:gd name="T9" fmla="*/ 21 h 242"/>
                <a:gd name="T10" fmla="*/ 334 w 349"/>
                <a:gd name="T11" fmla="*/ 0 h 242"/>
                <a:gd name="T12" fmla="*/ 349 w 349"/>
                <a:gd name="T13" fmla="*/ 219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9" h="242">
                  <a:moveTo>
                    <a:pt x="349" y="219"/>
                  </a:moveTo>
                  <a:lnTo>
                    <a:pt x="323" y="242"/>
                  </a:lnTo>
                  <a:lnTo>
                    <a:pt x="44" y="240"/>
                  </a:lnTo>
                  <a:lnTo>
                    <a:pt x="0" y="42"/>
                  </a:lnTo>
                  <a:lnTo>
                    <a:pt x="28" y="21"/>
                  </a:lnTo>
                  <a:lnTo>
                    <a:pt x="334" y="0"/>
                  </a:lnTo>
                  <a:lnTo>
                    <a:pt x="349" y="219"/>
                  </a:lnTo>
                  <a:close/>
                </a:path>
              </a:pathLst>
            </a:custGeom>
            <a:solidFill>
              <a:srgbClr val="3D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153"/>
            <p:cNvSpPr/>
            <p:nvPr/>
          </p:nvSpPr>
          <p:spPr bwMode="auto">
            <a:xfrm>
              <a:off x="3059445" y="5215405"/>
              <a:ext cx="1071389" cy="755046"/>
            </a:xfrm>
            <a:custGeom>
              <a:avLst/>
              <a:gdLst>
                <a:gd name="T0" fmla="*/ 354 w 359"/>
                <a:gd name="T1" fmla="*/ 225 h 253"/>
                <a:gd name="T2" fmla="*/ 351 w 359"/>
                <a:gd name="T3" fmla="*/ 222 h 253"/>
                <a:gd name="T4" fmla="*/ 326 w 359"/>
                <a:gd name="T5" fmla="*/ 244 h 253"/>
                <a:gd name="T6" fmla="*/ 53 w 359"/>
                <a:gd name="T7" fmla="*/ 242 h 253"/>
                <a:gd name="T8" fmla="*/ 11 w 359"/>
                <a:gd name="T9" fmla="*/ 50 h 253"/>
                <a:gd name="T10" fmla="*/ 35 w 359"/>
                <a:gd name="T11" fmla="*/ 31 h 253"/>
                <a:gd name="T12" fmla="*/ 333 w 359"/>
                <a:gd name="T13" fmla="*/ 11 h 253"/>
                <a:gd name="T14" fmla="*/ 350 w 359"/>
                <a:gd name="T15" fmla="*/ 226 h 253"/>
                <a:gd name="T16" fmla="*/ 354 w 359"/>
                <a:gd name="T17" fmla="*/ 225 h 253"/>
                <a:gd name="T18" fmla="*/ 351 w 359"/>
                <a:gd name="T19" fmla="*/ 222 h 253"/>
                <a:gd name="T20" fmla="*/ 354 w 359"/>
                <a:gd name="T21" fmla="*/ 225 h 253"/>
                <a:gd name="T22" fmla="*/ 359 w 359"/>
                <a:gd name="T23" fmla="*/ 225 h 253"/>
                <a:gd name="T24" fmla="*/ 343 w 359"/>
                <a:gd name="T25" fmla="*/ 0 h 253"/>
                <a:gd name="T26" fmla="*/ 31 w 359"/>
                <a:gd name="T27" fmla="*/ 22 h 253"/>
                <a:gd name="T28" fmla="*/ 0 w 359"/>
                <a:gd name="T29" fmla="*/ 46 h 253"/>
                <a:gd name="T30" fmla="*/ 45 w 359"/>
                <a:gd name="T31" fmla="*/ 252 h 253"/>
                <a:gd name="T32" fmla="*/ 330 w 359"/>
                <a:gd name="T33" fmla="*/ 253 h 253"/>
                <a:gd name="T34" fmla="*/ 359 w 359"/>
                <a:gd name="T35" fmla="*/ 227 h 253"/>
                <a:gd name="T36" fmla="*/ 359 w 359"/>
                <a:gd name="T37" fmla="*/ 225 h 253"/>
                <a:gd name="T38" fmla="*/ 354 w 359"/>
                <a:gd name="T39" fmla="*/ 225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9" h="253">
                  <a:moveTo>
                    <a:pt x="354" y="225"/>
                  </a:moveTo>
                  <a:lnTo>
                    <a:pt x="351" y="222"/>
                  </a:lnTo>
                  <a:lnTo>
                    <a:pt x="326" y="244"/>
                  </a:lnTo>
                  <a:lnTo>
                    <a:pt x="53" y="242"/>
                  </a:lnTo>
                  <a:lnTo>
                    <a:pt x="11" y="50"/>
                  </a:lnTo>
                  <a:lnTo>
                    <a:pt x="35" y="31"/>
                  </a:lnTo>
                  <a:lnTo>
                    <a:pt x="333" y="11"/>
                  </a:lnTo>
                  <a:lnTo>
                    <a:pt x="350" y="226"/>
                  </a:lnTo>
                  <a:lnTo>
                    <a:pt x="354" y="225"/>
                  </a:lnTo>
                  <a:lnTo>
                    <a:pt x="351" y="222"/>
                  </a:lnTo>
                  <a:lnTo>
                    <a:pt x="354" y="225"/>
                  </a:lnTo>
                  <a:lnTo>
                    <a:pt x="359" y="225"/>
                  </a:lnTo>
                  <a:lnTo>
                    <a:pt x="343" y="0"/>
                  </a:lnTo>
                  <a:lnTo>
                    <a:pt x="31" y="22"/>
                  </a:lnTo>
                  <a:lnTo>
                    <a:pt x="0" y="46"/>
                  </a:lnTo>
                  <a:lnTo>
                    <a:pt x="45" y="252"/>
                  </a:lnTo>
                  <a:lnTo>
                    <a:pt x="330" y="253"/>
                  </a:lnTo>
                  <a:lnTo>
                    <a:pt x="359" y="227"/>
                  </a:lnTo>
                  <a:lnTo>
                    <a:pt x="359" y="225"/>
                  </a:lnTo>
                  <a:lnTo>
                    <a:pt x="354" y="225"/>
                  </a:lnTo>
                  <a:close/>
                </a:path>
              </a:pathLst>
            </a:custGeom>
            <a:solidFill>
              <a:srgbClr val="3D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154"/>
            <p:cNvSpPr/>
            <p:nvPr/>
          </p:nvSpPr>
          <p:spPr bwMode="auto">
            <a:xfrm>
              <a:off x="3972661" y="5215405"/>
              <a:ext cx="110421" cy="92515"/>
            </a:xfrm>
            <a:custGeom>
              <a:avLst/>
              <a:gdLst>
                <a:gd name="T0" fmla="*/ 0 w 37"/>
                <a:gd name="T1" fmla="*/ 25 h 31"/>
                <a:gd name="T2" fmla="*/ 31 w 37"/>
                <a:gd name="T3" fmla="*/ 0 h 31"/>
                <a:gd name="T4" fmla="*/ 37 w 37"/>
                <a:gd name="T5" fmla="*/ 0 h 31"/>
                <a:gd name="T6" fmla="*/ 37 w 37"/>
                <a:gd name="T7" fmla="*/ 7 h 31"/>
                <a:gd name="T8" fmla="*/ 5 w 37"/>
                <a:gd name="T9" fmla="*/ 31 h 31"/>
                <a:gd name="T10" fmla="*/ 0 w 37"/>
                <a:gd name="T11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1">
                  <a:moveTo>
                    <a:pt x="0" y="25"/>
                  </a:moveTo>
                  <a:lnTo>
                    <a:pt x="31" y="0"/>
                  </a:lnTo>
                  <a:lnTo>
                    <a:pt x="37" y="0"/>
                  </a:lnTo>
                  <a:lnTo>
                    <a:pt x="37" y="7"/>
                  </a:lnTo>
                  <a:lnTo>
                    <a:pt x="5" y="3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3D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155"/>
            <p:cNvSpPr/>
            <p:nvPr/>
          </p:nvSpPr>
          <p:spPr bwMode="auto">
            <a:xfrm>
              <a:off x="4026380" y="5857045"/>
              <a:ext cx="104453" cy="113406"/>
            </a:xfrm>
            <a:custGeom>
              <a:avLst/>
              <a:gdLst>
                <a:gd name="T0" fmla="*/ 0 w 35"/>
                <a:gd name="T1" fmla="*/ 31 h 38"/>
                <a:gd name="T2" fmla="*/ 34 w 35"/>
                <a:gd name="T3" fmla="*/ 0 h 38"/>
                <a:gd name="T4" fmla="*/ 35 w 35"/>
                <a:gd name="T5" fmla="*/ 12 h 38"/>
                <a:gd name="T6" fmla="*/ 6 w 35"/>
                <a:gd name="T7" fmla="*/ 38 h 38"/>
                <a:gd name="T8" fmla="*/ 0 w 35"/>
                <a:gd name="T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8">
                  <a:moveTo>
                    <a:pt x="0" y="31"/>
                  </a:moveTo>
                  <a:lnTo>
                    <a:pt x="34" y="0"/>
                  </a:lnTo>
                  <a:lnTo>
                    <a:pt x="35" y="12"/>
                  </a:lnTo>
                  <a:lnTo>
                    <a:pt x="6" y="38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3D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156"/>
            <p:cNvSpPr/>
            <p:nvPr/>
          </p:nvSpPr>
          <p:spPr bwMode="auto">
            <a:xfrm>
              <a:off x="3071383" y="5301952"/>
              <a:ext cx="957982" cy="719233"/>
            </a:xfrm>
            <a:custGeom>
              <a:avLst/>
              <a:gdLst>
                <a:gd name="T0" fmla="*/ 321 w 321"/>
                <a:gd name="T1" fmla="*/ 219 h 241"/>
                <a:gd name="T2" fmla="*/ 16 w 321"/>
                <a:gd name="T3" fmla="*/ 241 h 241"/>
                <a:gd name="T4" fmla="*/ 0 w 321"/>
                <a:gd name="T5" fmla="*/ 21 h 241"/>
                <a:gd name="T6" fmla="*/ 305 w 321"/>
                <a:gd name="T7" fmla="*/ 0 h 241"/>
                <a:gd name="T8" fmla="*/ 321 w 321"/>
                <a:gd name="T9" fmla="*/ 21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1" h="241">
                  <a:moveTo>
                    <a:pt x="321" y="219"/>
                  </a:moveTo>
                  <a:lnTo>
                    <a:pt x="16" y="241"/>
                  </a:lnTo>
                  <a:lnTo>
                    <a:pt x="0" y="21"/>
                  </a:lnTo>
                  <a:lnTo>
                    <a:pt x="305" y="0"/>
                  </a:lnTo>
                  <a:lnTo>
                    <a:pt x="321" y="219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157"/>
            <p:cNvSpPr/>
            <p:nvPr/>
          </p:nvSpPr>
          <p:spPr bwMode="auto">
            <a:xfrm>
              <a:off x="3056460" y="5284046"/>
              <a:ext cx="987827" cy="752061"/>
            </a:xfrm>
            <a:custGeom>
              <a:avLst/>
              <a:gdLst>
                <a:gd name="T0" fmla="*/ 326 w 331"/>
                <a:gd name="T1" fmla="*/ 225 h 252"/>
                <a:gd name="T2" fmla="*/ 326 w 331"/>
                <a:gd name="T3" fmla="*/ 221 h 252"/>
                <a:gd name="T4" fmla="*/ 25 w 331"/>
                <a:gd name="T5" fmla="*/ 242 h 252"/>
                <a:gd name="T6" fmla="*/ 10 w 331"/>
                <a:gd name="T7" fmla="*/ 32 h 252"/>
                <a:gd name="T8" fmla="*/ 306 w 331"/>
                <a:gd name="T9" fmla="*/ 11 h 252"/>
                <a:gd name="T10" fmla="*/ 322 w 331"/>
                <a:gd name="T11" fmla="*/ 226 h 252"/>
                <a:gd name="T12" fmla="*/ 326 w 331"/>
                <a:gd name="T13" fmla="*/ 225 h 252"/>
                <a:gd name="T14" fmla="*/ 326 w 331"/>
                <a:gd name="T15" fmla="*/ 221 h 252"/>
                <a:gd name="T16" fmla="*/ 326 w 331"/>
                <a:gd name="T17" fmla="*/ 225 h 252"/>
                <a:gd name="T18" fmla="*/ 330 w 331"/>
                <a:gd name="T19" fmla="*/ 225 h 252"/>
                <a:gd name="T20" fmla="*/ 315 w 331"/>
                <a:gd name="T21" fmla="*/ 0 h 252"/>
                <a:gd name="T22" fmla="*/ 0 w 331"/>
                <a:gd name="T23" fmla="*/ 23 h 252"/>
                <a:gd name="T24" fmla="*/ 16 w 331"/>
                <a:gd name="T25" fmla="*/ 252 h 252"/>
                <a:gd name="T26" fmla="*/ 331 w 331"/>
                <a:gd name="T27" fmla="*/ 230 h 252"/>
                <a:gd name="T28" fmla="*/ 330 w 331"/>
                <a:gd name="T29" fmla="*/ 225 h 252"/>
                <a:gd name="T30" fmla="*/ 326 w 331"/>
                <a:gd name="T31" fmla="*/ 225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1" h="252">
                  <a:moveTo>
                    <a:pt x="326" y="225"/>
                  </a:moveTo>
                  <a:lnTo>
                    <a:pt x="326" y="221"/>
                  </a:lnTo>
                  <a:lnTo>
                    <a:pt x="25" y="242"/>
                  </a:lnTo>
                  <a:lnTo>
                    <a:pt x="10" y="32"/>
                  </a:lnTo>
                  <a:lnTo>
                    <a:pt x="306" y="11"/>
                  </a:lnTo>
                  <a:lnTo>
                    <a:pt x="322" y="226"/>
                  </a:lnTo>
                  <a:lnTo>
                    <a:pt x="326" y="225"/>
                  </a:lnTo>
                  <a:lnTo>
                    <a:pt x="326" y="221"/>
                  </a:lnTo>
                  <a:lnTo>
                    <a:pt x="326" y="225"/>
                  </a:lnTo>
                  <a:lnTo>
                    <a:pt x="330" y="225"/>
                  </a:lnTo>
                  <a:lnTo>
                    <a:pt x="315" y="0"/>
                  </a:lnTo>
                  <a:lnTo>
                    <a:pt x="0" y="23"/>
                  </a:lnTo>
                  <a:lnTo>
                    <a:pt x="16" y="252"/>
                  </a:lnTo>
                  <a:lnTo>
                    <a:pt x="331" y="230"/>
                  </a:lnTo>
                  <a:lnTo>
                    <a:pt x="330" y="225"/>
                  </a:lnTo>
                  <a:lnTo>
                    <a:pt x="326" y="225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158"/>
            <p:cNvSpPr/>
            <p:nvPr/>
          </p:nvSpPr>
          <p:spPr bwMode="auto">
            <a:xfrm>
              <a:off x="3360866" y="5101999"/>
              <a:ext cx="361109" cy="199953"/>
            </a:xfrm>
            <a:custGeom>
              <a:avLst/>
              <a:gdLst>
                <a:gd name="T0" fmla="*/ 13 w 89"/>
                <a:gd name="T1" fmla="*/ 44 h 49"/>
                <a:gd name="T2" fmla="*/ 76 w 89"/>
                <a:gd name="T3" fmla="*/ 44 h 49"/>
                <a:gd name="T4" fmla="*/ 88 w 89"/>
                <a:gd name="T5" fmla="*/ 41 h 49"/>
                <a:gd name="T6" fmla="*/ 1 w 89"/>
                <a:gd name="T7" fmla="*/ 46 h 49"/>
                <a:gd name="T8" fmla="*/ 13 w 89"/>
                <a:gd name="T9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49">
                  <a:moveTo>
                    <a:pt x="13" y="44"/>
                  </a:moveTo>
                  <a:cubicBezTo>
                    <a:pt x="26" y="15"/>
                    <a:pt x="66" y="12"/>
                    <a:pt x="76" y="44"/>
                  </a:cubicBezTo>
                  <a:cubicBezTo>
                    <a:pt x="78" y="48"/>
                    <a:pt x="89" y="44"/>
                    <a:pt x="88" y="41"/>
                  </a:cubicBezTo>
                  <a:cubicBezTo>
                    <a:pt x="74" y="0"/>
                    <a:pt x="17" y="12"/>
                    <a:pt x="1" y="46"/>
                  </a:cubicBezTo>
                  <a:cubicBezTo>
                    <a:pt x="0" y="49"/>
                    <a:pt x="11" y="48"/>
                    <a:pt x="13" y="44"/>
                  </a:cubicBezTo>
                  <a:close/>
                </a:path>
              </a:pathLst>
            </a:custGeom>
            <a:solidFill>
              <a:srgbClr val="3D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159"/>
            <p:cNvSpPr/>
            <p:nvPr/>
          </p:nvSpPr>
          <p:spPr bwMode="auto">
            <a:xfrm>
              <a:off x="3417569" y="5099014"/>
              <a:ext cx="280530" cy="193983"/>
            </a:xfrm>
            <a:custGeom>
              <a:avLst/>
              <a:gdLst>
                <a:gd name="T0" fmla="*/ 34 w 69"/>
                <a:gd name="T1" fmla="*/ 30 h 48"/>
                <a:gd name="T2" fmla="*/ 40 w 69"/>
                <a:gd name="T3" fmla="*/ 5 h 48"/>
                <a:gd name="T4" fmla="*/ 35 w 69"/>
                <a:gd name="T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48">
                  <a:moveTo>
                    <a:pt x="34" y="30"/>
                  </a:moveTo>
                  <a:cubicBezTo>
                    <a:pt x="0" y="48"/>
                    <a:pt x="3" y="0"/>
                    <a:pt x="40" y="5"/>
                  </a:cubicBezTo>
                  <a:cubicBezTo>
                    <a:pt x="69" y="10"/>
                    <a:pt x="58" y="42"/>
                    <a:pt x="3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160"/>
            <p:cNvSpPr/>
            <p:nvPr/>
          </p:nvSpPr>
          <p:spPr bwMode="auto">
            <a:xfrm>
              <a:off x="3429507" y="5101999"/>
              <a:ext cx="250687" cy="170109"/>
            </a:xfrm>
            <a:custGeom>
              <a:avLst/>
              <a:gdLst>
                <a:gd name="T0" fmla="*/ 27 w 62"/>
                <a:gd name="T1" fmla="*/ 28 h 42"/>
                <a:gd name="T2" fmla="*/ 13 w 62"/>
                <a:gd name="T3" fmla="*/ 23 h 42"/>
                <a:gd name="T4" fmla="*/ 23 w 62"/>
                <a:gd name="T5" fmla="*/ 7 h 42"/>
                <a:gd name="T6" fmla="*/ 48 w 62"/>
                <a:gd name="T7" fmla="*/ 18 h 42"/>
                <a:gd name="T8" fmla="*/ 46 w 62"/>
                <a:gd name="T9" fmla="*/ 27 h 42"/>
                <a:gd name="T10" fmla="*/ 45 w 62"/>
                <a:gd name="T11" fmla="*/ 27 h 42"/>
                <a:gd name="T12" fmla="*/ 37 w 62"/>
                <a:gd name="T13" fmla="*/ 23 h 42"/>
                <a:gd name="T14" fmla="*/ 30 w 62"/>
                <a:gd name="T15" fmla="*/ 24 h 42"/>
                <a:gd name="T16" fmla="*/ 26 w 62"/>
                <a:gd name="T17" fmla="*/ 28 h 42"/>
                <a:gd name="T18" fmla="*/ 48 w 62"/>
                <a:gd name="T19" fmla="*/ 31 h 42"/>
                <a:gd name="T20" fmla="*/ 60 w 62"/>
                <a:gd name="T21" fmla="*/ 19 h 42"/>
                <a:gd name="T22" fmla="*/ 25 w 62"/>
                <a:gd name="T23" fmla="*/ 2 h 42"/>
                <a:gd name="T24" fmla="*/ 2 w 62"/>
                <a:gd name="T25" fmla="*/ 26 h 42"/>
                <a:gd name="T26" fmla="*/ 34 w 62"/>
                <a:gd name="T27" fmla="*/ 30 h 42"/>
                <a:gd name="T28" fmla="*/ 35 w 62"/>
                <a:gd name="T29" fmla="*/ 27 h 42"/>
                <a:gd name="T30" fmla="*/ 27 w 62"/>
                <a:gd name="T3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" h="42">
                  <a:moveTo>
                    <a:pt x="27" y="28"/>
                  </a:moveTo>
                  <a:cubicBezTo>
                    <a:pt x="21" y="31"/>
                    <a:pt x="14" y="31"/>
                    <a:pt x="13" y="23"/>
                  </a:cubicBezTo>
                  <a:cubicBezTo>
                    <a:pt x="12" y="17"/>
                    <a:pt x="17" y="9"/>
                    <a:pt x="23" y="7"/>
                  </a:cubicBezTo>
                  <a:cubicBezTo>
                    <a:pt x="32" y="5"/>
                    <a:pt x="45" y="8"/>
                    <a:pt x="48" y="18"/>
                  </a:cubicBezTo>
                  <a:cubicBezTo>
                    <a:pt x="49" y="21"/>
                    <a:pt x="48" y="25"/>
                    <a:pt x="46" y="27"/>
                  </a:cubicBezTo>
                  <a:cubicBezTo>
                    <a:pt x="46" y="27"/>
                    <a:pt x="47" y="27"/>
                    <a:pt x="45" y="27"/>
                  </a:cubicBezTo>
                  <a:cubicBezTo>
                    <a:pt x="42" y="26"/>
                    <a:pt x="40" y="25"/>
                    <a:pt x="37" y="23"/>
                  </a:cubicBezTo>
                  <a:cubicBezTo>
                    <a:pt x="35" y="22"/>
                    <a:pt x="32" y="23"/>
                    <a:pt x="30" y="24"/>
                  </a:cubicBezTo>
                  <a:cubicBezTo>
                    <a:pt x="29" y="24"/>
                    <a:pt x="24" y="26"/>
                    <a:pt x="26" y="28"/>
                  </a:cubicBezTo>
                  <a:cubicBezTo>
                    <a:pt x="33" y="32"/>
                    <a:pt x="40" y="33"/>
                    <a:pt x="48" y="31"/>
                  </a:cubicBezTo>
                  <a:cubicBezTo>
                    <a:pt x="54" y="29"/>
                    <a:pt x="59" y="26"/>
                    <a:pt x="60" y="19"/>
                  </a:cubicBezTo>
                  <a:cubicBezTo>
                    <a:pt x="62" y="2"/>
                    <a:pt x="36" y="0"/>
                    <a:pt x="25" y="2"/>
                  </a:cubicBezTo>
                  <a:cubicBezTo>
                    <a:pt x="14" y="5"/>
                    <a:pt x="0" y="13"/>
                    <a:pt x="2" y="26"/>
                  </a:cubicBezTo>
                  <a:cubicBezTo>
                    <a:pt x="3" y="42"/>
                    <a:pt x="26" y="34"/>
                    <a:pt x="34" y="30"/>
                  </a:cubicBezTo>
                  <a:cubicBezTo>
                    <a:pt x="35" y="30"/>
                    <a:pt x="38" y="27"/>
                    <a:pt x="35" y="27"/>
                  </a:cubicBezTo>
                  <a:cubicBezTo>
                    <a:pt x="33" y="26"/>
                    <a:pt x="29" y="27"/>
                    <a:pt x="27" y="2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161"/>
            <p:cNvSpPr/>
            <p:nvPr/>
          </p:nvSpPr>
          <p:spPr bwMode="auto">
            <a:xfrm>
              <a:off x="5491705" y="3147237"/>
              <a:ext cx="1322074" cy="990810"/>
            </a:xfrm>
            <a:custGeom>
              <a:avLst/>
              <a:gdLst>
                <a:gd name="T0" fmla="*/ 79 w 326"/>
                <a:gd name="T1" fmla="*/ 172 h 244"/>
                <a:gd name="T2" fmla="*/ 206 w 326"/>
                <a:gd name="T3" fmla="*/ 52 h 244"/>
                <a:gd name="T4" fmla="*/ 78 w 326"/>
                <a:gd name="T5" fmla="*/ 175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6" h="244">
                  <a:moveTo>
                    <a:pt x="79" y="172"/>
                  </a:moveTo>
                  <a:cubicBezTo>
                    <a:pt x="175" y="244"/>
                    <a:pt x="326" y="139"/>
                    <a:pt x="206" y="52"/>
                  </a:cubicBezTo>
                  <a:cubicBezTo>
                    <a:pt x="131" y="0"/>
                    <a:pt x="0" y="102"/>
                    <a:pt x="78" y="1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62"/>
            <p:cNvSpPr/>
            <p:nvPr/>
          </p:nvSpPr>
          <p:spPr bwMode="auto">
            <a:xfrm>
              <a:off x="5620033" y="3248707"/>
              <a:ext cx="934108" cy="737139"/>
            </a:xfrm>
            <a:custGeom>
              <a:avLst/>
              <a:gdLst>
                <a:gd name="T0" fmla="*/ 40 w 230"/>
                <a:gd name="T1" fmla="*/ 150 h 181"/>
                <a:gd name="T2" fmla="*/ 186 w 230"/>
                <a:gd name="T3" fmla="*/ 155 h 181"/>
                <a:gd name="T4" fmla="*/ 224 w 230"/>
                <a:gd name="T5" fmla="*/ 105 h 181"/>
                <a:gd name="T6" fmla="*/ 195 w 230"/>
                <a:gd name="T7" fmla="*/ 36 h 181"/>
                <a:gd name="T8" fmla="*/ 59 w 230"/>
                <a:gd name="T9" fmla="*/ 33 h 181"/>
                <a:gd name="T10" fmla="*/ 40 w 230"/>
                <a:gd name="T11" fmla="*/ 152 h 181"/>
                <a:gd name="T12" fmla="*/ 53 w 230"/>
                <a:gd name="T13" fmla="*/ 148 h 181"/>
                <a:gd name="T14" fmla="*/ 55 w 230"/>
                <a:gd name="T15" fmla="*/ 45 h 181"/>
                <a:gd name="T16" fmla="*/ 181 w 230"/>
                <a:gd name="T17" fmla="*/ 41 h 181"/>
                <a:gd name="T18" fmla="*/ 189 w 230"/>
                <a:gd name="T19" fmla="*/ 144 h 181"/>
                <a:gd name="T20" fmla="*/ 54 w 230"/>
                <a:gd name="T21" fmla="*/ 145 h 181"/>
                <a:gd name="T22" fmla="*/ 40 w 230"/>
                <a:gd name="T23" fmla="*/ 15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0" h="181">
                  <a:moveTo>
                    <a:pt x="40" y="150"/>
                  </a:moveTo>
                  <a:cubicBezTo>
                    <a:pt x="83" y="181"/>
                    <a:pt x="140" y="181"/>
                    <a:pt x="186" y="155"/>
                  </a:cubicBezTo>
                  <a:cubicBezTo>
                    <a:pt x="204" y="144"/>
                    <a:pt x="220" y="127"/>
                    <a:pt x="224" y="105"/>
                  </a:cubicBezTo>
                  <a:cubicBezTo>
                    <a:pt x="230" y="78"/>
                    <a:pt x="213" y="54"/>
                    <a:pt x="195" y="36"/>
                  </a:cubicBezTo>
                  <a:cubicBezTo>
                    <a:pt x="156" y="0"/>
                    <a:pt x="101" y="6"/>
                    <a:pt x="59" y="33"/>
                  </a:cubicBezTo>
                  <a:cubicBezTo>
                    <a:pt x="15" y="61"/>
                    <a:pt x="0" y="114"/>
                    <a:pt x="40" y="152"/>
                  </a:cubicBezTo>
                  <a:cubicBezTo>
                    <a:pt x="42" y="155"/>
                    <a:pt x="55" y="150"/>
                    <a:pt x="53" y="148"/>
                  </a:cubicBezTo>
                  <a:cubicBezTo>
                    <a:pt x="22" y="117"/>
                    <a:pt x="24" y="76"/>
                    <a:pt x="55" y="45"/>
                  </a:cubicBezTo>
                  <a:cubicBezTo>
                    <a:pt x="92" y="8"/>
                    <a:pt x="143" y="8"/>
                    <a:pt x="181" y="41"/>
                  </a:cubicBezTo>
                  <a:cubicBezTo>
                    <a:pt x="214" y="70"/>
                    <a:pt x="222" y="112"/>
                    <a:pt x="189" y="144"/>
                  </a:cubicBezTo>
                  <a:cubicBezTo>
                    <a:pt x="152" y="180"/>
                    <a:pt x="93" y="173"/>
                    <a:pt x="54" y="145"/>
                  </a:cubicBezTo>
                  <a:cubicBezTo>
                    <a:pt x="50" y="143"/>
                    <a:pt x="38" y="148"/>
                    <a:pt x="40" y="15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63"/>
            <p:cNvSpPr/>
            <p:nvPr/>
          </p:nvSpPr>
          <p:spPr bwMode="auto">
            <a:xfrm>
              <a:off x="5897578" y="3433737"/>
              <a:ext cx="92515" cy="176077"/>
            </a:xfrm>
            <a:custGeom>
              <a:avLst/>
              <a:gdLst>
                <a:gd name="T0" fmla="*/ 5 w 23"/>
                <a:gd name="T1" fmla="*/ 13 h 44"/>
                <a:gd name="T2" fmla="*/ 3 w 23"/>
                <a:gd name="T3" fmla="*/ 34 h 44"/>
                <a:gd name="T4" fmla="*/ 20 w 23"/>
                <a:gd name="T5" fmla="*/ 37 h 44"/>
                <a:gd name="T6" fmla="*/ 22 w 23"/>
                <a:gd name="T7" fmla="*/ 9 h 44"/>
                <a:gd name="T8" fmla="*/ 5 w 23"/>
                <a:gd name="T9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4">
                  <a:moveTo>
                    <a:pt x="5" y="13"/>
                  </a:moveTo>
                  <a:cubicBezTo>
                    <a:pt x="6" y="20"/>
                    <a:pt x="6" y="27"/>
                    <a:pt x="3" y="34"/>
                  </a:cubicBezTo>
                  <a:cubicBezTo>
                    <a:pt x="0" y="44"/>
                    <a:pt x="17" y="44"/>
                    <a:pt x="20" y="37"/>
                  </a:cubicBezTo>
                  <a:cubicBezTo>
                    <a:pt x="23" y="27"/>
                    <a:pt x="23" y="18"/>
                    <a:pt x="22" y="9"/>
                  </a:cubicBezTo>
                  <a:cubicBezTo>
                    <a:pt x="21" y="0"/>
                    <a:pt x="4" y="5"/>
                    <a:pt x="5" y="1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64"/>
            <p:cNvSpPr/>
            <p:nvPr/>
          </p:nvSpPr>
          <p:spPr bwMode="auto">
            <a:xfrm>
              <a:off x="6204968" y="3484471"/>
              <a:ext cx="122360" cy="152202"/>
            </a:xfrm>
            <a:custGeom>
              <a:avLst/>
              <a:gdLst>
                <a:gd name="T0" fmla="*/ 18 w 30"/>
                <a:gd name="T1" fmla="*/ 28 h 37"/>
                <a:gd name="T2" fmla="*/ 27 w 30"/>
                <a:gd name="T3" fmla="*/ 8 h 37"/>
                <a:gd name="T4" fmla="*/ 25 w 30"/>
                <a:gd name="T5" fmla="*/ 1 h 37"/>
                <a:gd name="T6" fmla="*/ 14 w 30"/>
                <a:gd name="T7" fmla="*/ 4 h 37"/>
                <a:gd name="T8" fmla="*/ 1 w 30"/>
                <a:gd name="T9" fmla="*/ 30 h 37"/>
                <a:gd name="T10" fmla="*/ 18 w 30"/>
                <a:gd name="T11" fmla="*/ 2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7">
                  <a:moveTo>
                    <a:pt x="18" y="28"/>
                  </a:moveTo>
                  <a:cubicBezTo>
                    <a:pt x="18" y="20"/>
                    <a:pt x="21" y="13"/>
                    <a:pt x="27" y="8"/>
                  </a:cubicBezTo>
                  <a:cubicBezTo>
                    <a:pt x="30" y="5"/>
                    <a:pt x="29" y="2"/>
                    <a:pt x="25" y="1"/>
                  </a:cubicBezTo>
                  <a:cubicBezTo>
                    <a:pt x="21" y="0"/>
                    <a:pt x="17" y="2"/>
                    <a:pt x="14" y="4"/>
                  </a:cubicBezTo>
                  <a:cubicBezTo>
                    <a:pt x="6" y="11"/>
                    <a:pt x="2" y="20"/>
                    <a:pt x="1" y="30"/>
                  </a:cubicBezTo>
                  <a:cubicBezTo>
                    <a:pt x="0" y="37"/>
                    <a:pt x="17" y="34"/>
                    <a:pt x="18" y="2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65"/>
            <p:cNvSpPr/>
            <p:nvPr/>
          </p:nvSpPr>
          <p:spPr bwMode="auto">
            <a:xfrm>
              <a:off x="5909517" y="3729189"/>
              <a:ext cx="396922" cy="131313"/>
            </a:xfrm>
            <a:custGeom>
              <a:avLst/>
              <a:gdLst>
                <a:gd name="T0" fmla="*/ 3 w 98"/>
                <a:gd name="T1" fmla="*/ 9 h 32"/>
                <a:gd name="T2" fmla="*/ 92 w 98"/>
                <a:gd name="T3" fmla="*/ 6 h 32"/>
                <a:gd name="T4" fmla="*/ 80 w 98"/>
                <a:gd name="T5" fmla="*/ 4 h 32"/>
                <a:gd name="T6" fmla="*/ 17 w 98"/>
                <a:gd name="T7" fmla="*/ 3 h 32"/>
                <a:gd name="T8" fmla="*/ 3 w 98"/>
                <a:gd name="T9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32">
                  <a:moveTo>
                    <a:pt x="3" y="9"/>
                  </a:moveTo>
                  <a:cubicBezTo>
                    <a:pt x="31" y="32"/>
                    <a:pt x="65" y="29"/>
                    <a:pt x="92" y="6"/>
                  </a:cubicBezTo>
                  <a:cubicBezTo>
                    <a:pt x="98" y="0"/>
                    <a:pt x="83" y="2"/>
                    <a:pt x="80" y="4"/>
                  </a:cubicBezTo>
                  <a:cubicBezTo>
                    <a:pt x="59" y="23"/>
                    <a:pt x="38" y="20"/>
                    <a:pt x="17" y="3"/>
                  </a:cubicBezTo>
                  <a:cubicBezTo>
                    <a:pt x="14" y="0"/>
                    <a:pt x="0" y="6"/>
                    <a:pt x="3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66"/>
            <p:cNvSpPr/>
            <p:nvPr/>
          </p:nvSpPr>
          <p:spPr bwMode="auto">
            <a:xfrm>
              <a:off x="6013970" y="4018674"/>
              <a:ext cx="134296" cy="957982"/>
            </a:xfrm>
            <a:custGeom>
              <a:avLst/>
              <a:gdLst>
                <a:gd name="T0" fmla="*/ 23 w 33"/>
                <a:gd name="T1" fmla="*/ 229 h 236"/>
                <a:gd name="T2" fmla="*/ 33 w 33"/>
                <a:gd name="T3" fmla="*/ 1 h 236"/>
                <a:gd name="T4" fmla="*/ 18 w 33"/>
                <a:gd name="T5" fmla="*/ 5 h 236"/>
                <a:gd name="T6" fmla="*/ 9 w 33"/>
                <a:gd name="T7" fmla="*/ 233 h 236"/>
                <a:gd name="T8" fmla="*/ 23 w 33"/>
                <a:gd name="T9" fmla="*/ 22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36">
                  <a:moveTo>
                    <a:pt x="23" y="229"/>
                  </a:moveTo>
                  <a:cubicBezTo>
                    <a:pt x="14" y="152"/>
                    <a:pt x="21" y="77"/>
                    <a:pt x="33" y="1"/>
                  </a:cubicBezTo>
                  <a:cubicBezTo>
                    <a:pt x="33" y="0"/>
                    <a:pt x="19" y="1"/>
                    <a:pt x="18" y="5"/>
                  </a:cubicBezTo>
                  <a:cubicBezTo>
                    <a:pt x="6" y="81"/>
                    <a:pt x="0" y="156"/>
                    <a:pt x="9" y="233"/>
                  </a:cubicBezTo>
                  <a:cubicBezTo>
                    <a:pt x="9" y="236"/>
                    <a:pt x="24" y="233"/>
                    <a:pt x="23" y="22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67"/>
            <p:cNvSpPr/>
            <p:nvPr/>
          </p:nvSpPr>
          <p:spPr bwMode="auto">
            <a:xfrm>
              <a:off x="6088578" y="5009484"/>
              <a:ext cx="519279" cy="1545902"/>
            </a:xfrm>
            <a:custGeom>
              <a:avLst/>
              <a:gdLst>
                <a:gd name="T0" fmla="*/ 1 w 128"/>
                <a:gd name="T1" fmla="*/ 8 h 381"/>
                <a:gd name="T2" fmla="*/ 26 w 128"/>
                <a:gd name="T3" fmla="*/ 162 h 381"/>
                <a:gd name="T4" fmla="*/ 21 w 128"/>
                <a:gd name="T5" fmla="*/ 307 h 381"/>
                <a:gd name="T6" fmla="*/ 44 w 128"/>
                <a:gd name="T7" fmla="*/ 359 h 381"/>
                <a:gd name="T8" fmla="*/ 112 w 128"/>
                <a:gd name="T9" fmla="*/ 380 h 381"/>
                <a:gd name="T10" fmla="*/ 126 w 128"/>
                <a:gd name="T11" fmla="*/ 375 h 381"/>
                <a:gd name="T12" fmla="*/ 61 w 128"/>
                <a:gd name="T13" fmla="*/ 355 h 381"/>
                <a:gd name="T14" fmla="*/ 35 w 128"/>
                <a:gd name="T15" fmla="*/ 299 h 381"/>
                <a:gd name="T16" fmla="*/ 40 w 128"/>
                <a:gd name="T17" fmla="*/ 158 h 381"/>
                <a:gd name="T18" fmla="*/ 15 w 128"/>
                <a:gd name="T19" fmla="*/ 4 h 381"/>
                <a:gd name="T20" fmla="*/ 1 w 128"/>
                <a:gd name="T21" fmla="*/ 8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381">
                  <a:moveTo>
                    <a:pt x="1" y="8"/>
                  </a:moveTo>
                  <a:cubicBezTo>
                    <a:pt x="18" y="57"/>
                    <a:pt x="24" y="110"/>
                    <a:pt x="26" y="162"/>
                  </a:cubicBezTo>
                  <a:cubicBezTo>
                    <a:pt x="27" y="211"/>
                    <a:pt x="19" y="259"/>
                    <a:pt x="21" y="307"/>
                  </a:cubicBezTo>
                  <a:cubicBezTo>
                    <a:pt x="21" y="327"/>
                    <a:pt x="24" y="350"/>
                    <a:pt x="44" y="359"/>
                  </a:cubicBezTo>
                  <a:cubicBezTo>
                    <a:pt x="66" y="368"/>
                    <a:pt x="90" y="370"/>
                    <a:pt x="112" y="380"/>
                  </a:cubicBezTo>
                  <a:cubicBezTo>
                    <a:pt x="116" y="381"/>
                    <a:pt x="128" y="375"/>
                    <a:pt x="126" y="375"/>
                  </a:cubicBezTo>
                  <a:cubicBezTo>
                    <a:pt x="105" y="365"/>
                    <a:pt x="83" y="362"/>
                    <a:pt x="61" y="355"/>
                  </a:cubicBezTo>
                  <a:cubicBezTo>
                    <a:pt x="37" y="347"/>
                    <a:pt x="36" y="320"/>
                    <a:pt x="35" y="299"/>
                  </a:cubicBezTo>
                  <a:cubicBezTo>
                    <a:pt x="34" y="252"/>
                    <a:pt x="41" y="205"/>
                    <a:pt x="40" y="158"/>
                  </a:cubicBezTo>
                  <a:cubicBezTo>
                    <a:pt x="39" y="106"/>
                    <a:pt x="32" y="53"/>
                    <a:pt x="15" y="4"/>
                  </a:cubicBezTo>
                  <a:cubicBezTo>
                    <a:pt x="14" y="0"/>
                    <a:pt x="0" y="4"/>
                    <a:pt x="1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68"/>
            <p:cNvSpPr/>
            <p:nvPr/>
          </p:nvSpPr>
          <p:spPr bwMode="auto">
            <a:xfrm>
              <a:off x="5423065" y="5015452"/>
              <a:ext cx="620748" cy="1536949"/>
            </a:xfrm>
            <a:custGeom>
              <a:avLst/>
              <a:gdLst>
                <a:gd name="T0" fmla="*/ 136 w 153"/>
                <a:gd name="T1" fmla="*/ 6 h 378"/>
                <a:gd name="T2" fmla="*/ 104 w 153"/>
                <a:gd name="T3" fmla="*/ 147 h 378"/>
                <a:gd name="T4" fmla="*/ 101 w 153"/>
                <a:gd name="T5" fmla="*/ 291 h 378"/>
                <a:gd name="T6" fmla="*/ 76 w 153"/>
                <a:gd name="T7" fmla="*/ 351 h 378"/>
                <a:gd name="T8" fmla="*/ 10 w 153"/>
                <a:gd name="T9" fmla="*/ 368 h 378"/>
                <a:gd name="T10" fmla="*/ 16 w 153"/>
                <a:gd name="T11" fmla="*/ 376 h 378"/>
                <a:gd name="T12" fmla="*/ 84 w 153"/>
                <a:gd name="T13" fmla="*/ 358 h 378"/>
                <a:gd name="T14" fmla="*/ 114 w 153"/>
                <a:gd name="T15" fmla="*/ 313 h 378"/>
                <a:gd name="T16" fmla="*/ 116 w 153"/>
                <a:gd name="T17" fmla="*/ 173 h 378"/>
                <a:gd name="T18" fmla="*/ 150 w 153"/>
                <a:gd name="T19" fmla="*/ 7 h 378"/>
                <a:gd name="T20" fmla="*/ 136 w 153"/>
                <a:gd name="T21" fmla="*/ 6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3" h="378">
                  <a:moveTo>
                    <a:pt x="136" y="6"/>
                  </a:moveTo>
                  <a:cubicBezTo>
                    <a:pt x="118" y="51"/>
                    <a:pt x="108" y="99"/>
                    <a:pt x="104" y="147"/>
                  </a:cubicBezTo>
                  <a:cubicBezTo>
                    <a:pt x="99" y="195"/>
                    <a:pt x="103" y="243"/>
                    <a:pt x="101" y="291"/>
                  </a:cubicBezTo>
                  <a:cubicBezTo>
                    <a:pt x="100" y="311"/>
                    <a:pt x="100" y="344"/>
                    <a:pt x="76" y="351"/>
                  </a:cubicBezTo>
                  <a:cubicBezTo>
                    <a:pt x="54" y="358"/>
                    <a:pt x="31" y="360"/>
                    <a:pt x="10" y="368"/>
                  </a:cubicBezTo>
                  <a:cubicBezTo>
                    <a:pt x="0" y="372"/>
                    <a:pt x="9" y="378"/>
                    <a:pt x="16" y="376"/>
                  </a:cubicBezTo>
                  <a:cubicBezTo>
                    <a:pt x="38" y="367"/>
                    <a:pt x="62" y="367"/>
                    <a:pt x="84" y="358"/>
                  </a:cubicBezTo>
                  <a:cubicBezTo>
                    <a:pt x="104" y="351"/>
                    <a:pt x="111" y="333"/>
                    <a:pt x="114" y="313"/>
                  </a:cubicBezTo>
                  <a:cubicBezTo>
                    <a:pt x="121" y="267"/>
                    <a:pt x="114" y="219"/>
                    <a:pt x="116" y="173"/>
                  </a:cubicBezTo>
                  <a:cubicBezTo>
                    <a:pt x="119" y="117"/>
                    <a:pt x="128" y="60"/>
                    <a:pt x="150" y="7"/>
                  </a:cubicBezTo>
                  <a:cubicBezTo>
                    <a:pt x="153" y="0"/>
                    <a:pt x="138" y="1"/>
                    <a:pt x="136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69"/>
            <p:cNvSpPr/>
            <p:nvPr/>
          </p:nvSpPr>
          <p:spPr bwMode="auto">
            <a:xfrm>
              <a:off x="5067924" y="4257423"/>
              <a:ext cx="954997" cy="808763"/>
            </a:xfrm>
            <a:custGeom>
              <a:avLst/>
              <a:gdLst>
                <a:gd name="T0" fmla="*/ 214 w 235"/>
                <a:gd name="T1" fmla="*/ 6 h 199"/>
                <a:gd name="T2" fmla="*/ 176 w 235"/>
                <a:gd name="T3" fmla="*/ 77 h 199"/>
                <a:gd name="T4" fmla="*/ 163 w 235"/>
                <a:gd name="T5" fmla="*/ 119 h 199"/>
                <a:gd name="T6" fmla="*/ 143 w 235"/>
                <a:gd name="T7" fmla="*/ 152 h 199"/>
                <a:gd name="T8" fmla="*/ 99 w 235"/>
                <a:gd name="T9" fmla="*/ 174 h 199"/>
                <a:gd name="T10" fmla="*/ 18 w 235"/>
                <a:gd name="T11" fmla="*/ 188 h 199"/>
                <a:gd name="T12" fmla="*/ 12 w 235"/>
                <a:gd name="T13" fmla="*/ 199 h 199"/>
                <a:gd name="T14" fmla="*/ 93 w 235"/>
                <a:gd name="T15" fmla="*/ 187 h 199"/>
                <a:gd name="T16" fmla="*/ 151 w 235"/>
                <a:gd name="T17" fmla="*/ 161 h 199"/>
                <a:gd name="T18" fmla="*/ 181 w 235"/>
                <a:gd name="T19" fmla="*/ 111 h 199"/>
                <a:gd name="T20" fmla="*/ 230 w 235"/>
                <a:gd name="T21" fmla="*/ 7 h 199"/>
                <a:gd name="T22" fmla="*/ 214 w 235"/>
                <a:gd name="T23" fmla="*/ 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5" h="199">
                  <a:moveTo>
                    <a:pt x="214" y="6"/>
                  </a:moveTo>
                  <a:cubicBezTo>
                    <a:pt x="198" y="28"/>
                    <a:pt x="186" y="51"/>
                    <a:pt x="176" y="77"/>
                  </a:cubicBezTo>
                  <a:cubicBezTo>
                    <a:pt x="171" y="90"/>
                    <a:pt x="166" y="104"/>
                    <a:pt x="163" y="119"/>
                  </a:cubicBezTo>
                  <a:cubicBezTo>
                    <a:pt x="159" y="133"/>
                    <a:pt x="159" y="146"/>
                    <a:pt x="143" y="152"/>
                  </a:cubicBezTo>
                  <a:cubicBezTo>
                    <a:pt x="128" y="159"/>
                    <a:pt x="114" y="167"/>
                    <a:pt x="99" y="174"/>
                  </a:cubicBezTo>
                  <a:cubicBezTo>
                    <a:pt x="74" y="185"/>
                    <a:pt x="46" y="188"/>
                    <a:pt x="18" y="188"/>
                  </a:cubicBezTo>
                  <a:cubicBezTo>
                    <a:pt x="11" y="188"/>
                    <a:pt x="0" y="199"/>
                    <a:pt x="12" y="199"/>
                  </a:cubicBezTo>
                  <a:cubicBezTo>
                    <a:pt x="39" y="199"/>
                    <a:pt x="67" y="196"/>
                    <a:pt x="93" y="187"/>
                  </a:cubicBezTo>
                  <a:cubicBezTo>
                    <a:pt x="113" y="180"/>
                    <a:pt x="131" y="169"/>
                    <a:pt x="151" y="161"/>
                  </a:cubicBezTo>
                  <a:cubicBezTo>
                    <a:pt x="174" y="150"/>
                    <a:pt x="176" y="134"/>
                    <a:pt x="181" y="111"/>
                  </a:cubicBezTo>
                  <a:cubicBezTo>
                    <a:pt x="191" y="75"/>
                    <a:pt x="207" y="37"/>
                    <a:pt x="230" y="7"/>
                  </a:cubicBezTo>
                  <a:cubicBezTo>
                    <a:pt x="235" y="0"/>
                    <a:pt x="218" y="1"/>
                    <a:pt x="214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70"/>
            <p:cNvSpPr/>
            <p:nvPr/>
          </p:nvSpPr>
          <p:spPr bwMode="auto">
            <a:xfrm>
              <a:off x="6154234" y="4245485"/>
              <a:ext cx="725201" cy="799812"/>
            </a:xfrm>
            <a:custGeom>
              <a:avLst/>
              <a:gdLst>
                <a:gd name="T0" fmla="*/ 8 w 179"/>
                <a:gd name="T1" fmla="*/ 8 h 197"/>
                <a:gd name="T2" fmla="*/ 82 w 179"/>
                <a:gd name="T3" fmla="*/ 62 h 197"/>
                <a:gd name="T4" fmla="*/ 140 w 179"/>
                <a:gd name="T5" fmla="*/ 84 h 197"/>
                <a:gd name="T6" fmla="*/ 94 w 179"/>
                <a:gd name="T7" fmla="*/ 139 h 197"/>
                <a:gd name="T8" fmla="*/ 7 w 179"/>
                <a:gd name="T9" fmla="*/ 193 h 197"/>
                <a:gd name="T10" fmla="*/ 20 w 179"/>
                <a:gd name="T11" fmla="*/ 192 h 197"/>
                <a:gd name="T12" fmla="*/ 120 w 179"/>
                <a:gd name="T13" fmla="*/ 132 h 197"/>
                <a:gd name="T14" fmla="*/ 163 w 179"/>
                <a:gd name="T15" fmla="*/ 83 h 197"/>
                <a:gd name="T16" fmla="*/ 143 w 179"/>
                <a:gd name="T17" fmla="*/ 73 h 197"/>
                <a:gd name="T18" fmla="*/ 105 w 179"/>
                <a:gd name="T19" fmla="*/ 59 h 197"/>
                <a:gd name="T20" fmla="*/ 24 w 179"/>
                <a:gd name="T21" fmla="*/ 2 h 197"/>
                <a:gd name="T22" fmla="*/ 8 w 179"/>
                <a:gd name="T23" fmla="*/ 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197">
                  <a:moveTo>
                    <a:pt x="8" y="8"/>
                  </a:moveTo>
                  <a:cubicBezTo>
                    <a:pt x="32" y="25"/>
                    <a:pt x="55" y="50"/>
                    <a:pt x="82" y="62"/>
                  </a:cubicBezTo>
                  <a:cubicBezTo>
                    <a:pt x="101" y="71"/>
                    <a:pt x="122" y="75"/>
                    <a:pt x="140" y="84"/>
                  </a:cubicBezTo>
                  <a:cubicBezTo>
                    <a:pt x="177" y="103"/>
                    <a:pt x="107" y="132"/>
                    <a:pt x="94" y="139"/>
                  </a:cubicBezTo>
                  <a:cubicBezTo>
                    <a:pt x="64" y="155"/>
                    <a:pt x="35" y="174"/>
                    <a:pt x="7" y="193"/>
                  </a:cubicBezTo>
                  <a:cubicBezTo>
                    <a:pt x="0" y="197"/>
                    <a:pt x="17" y="194"/>
                    <a:pt x="20" y="192"/>
                  </a:cubicBezTo>
                  <a:cubicBezTo>
                    <a:pt x="52" y="171"/>
                    <a:pt x="85" y="150"/>
                    <a:pt x="120" y="132"/>
                  </a:cubicBezTo>
                  <a:cubicBezTo>
                    <a:pt x="138" y="123"/>
                    <a:pt x="179" y="110"/>
                    <a:pt x="163" y="83"/>
                  </a:cubicBezTo>
                  <a:cubicBezTo>
                    <a:pt x="159" y="77"/>
                    <a:pt x="149" y="75"/>
                    <a:pt x="143" y="73"/>
                  </a:cubicBezTo>
                  <a:cubicBezTo>
                    <a:pt x="131" y="68"/>
                    <a:pt x="118" y="64"/>
                    <a:pt x="105" y="59"/>
                  </a:cubicBezTo>
                  <a:cubicBezTo>
                    <a:pt x="75" y="48"/>
                    <a:pt x="51" y="20"/>
                    <a:pt x="24" y="2"/>
                  </a:cubicBezTo>
                  <a:cubicBezTo>
                    <a:pt x="20" y="0"/>
                    <a:pt x="6" y="7"/>
                    <a:pt x="8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71"/>
            <p:cNvSpPr/>
            <p:nvPr/>
          </p:nvSpPr>
          <p:spPr bwMode="auto">
            <a:xfrm>
              <a:off x="6178109" y="5033358"/>
              <a:ext cx="331264" cy="202937"/>
            </a:xfrm>
            <a:custGeom>
              <a:avLst/>
              <a:gdLst>
                <a:gd name="T0" fmla="*/ 1 w 82"/>
                <a:gd name="T1" fmla="*/ 11 h 50"/>
                <a:gd name="T2" fmla="*/ 74 w 82"/>
                <a:gd name="T3" fmla="*/ 23 h 50"/>
                <a:gd name="T4" fmla="*/ 60 w 82"/>
                <a:gd name="T5" fmla="*/ 19 h 50"/>
                <a:gd name="T6" fmla="*/ 18 w 82"/>
                <a:gd name="T7" fmla="*/ 7 h 50"/>
                <a:gd name="T8" fmla="*/ 1 w 82"/>
                <a:gd name="T9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50">
                  <a:moveTo>
                    <a:pt x="1" y="11"/>
                  </a:moveTo>
                  <a:cubicBezTo>
                    <a:pt x="7" y="50"/>
                    <a:pt x="52" y="45"/>
                    <a:pt x="74" y="23"/>
                  </a:cubicBezTo>
                  <a:cubicBezTo>
                    <a:pt x="82" y="16"/>
                    <a:pt x="65" y="15"/>
                    <a:pt x="60" y="19"/>
                  </a:cubicBezTo>
                  <a:cubicBezTo>
                    <a:pt x="44" y="35"/>
                    <a:pt x="22" y="30"/>
                    <a:pt x="18" y="7"/>
                  </a:cubicBezTo>
                  <a:cubicBezTo>
                    <a:pt x="17" y="0"/>
                    <a:pt x="0" y="4"/>
                    <a:pt x="1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72"/>
            <p:cNvSpPr/>
            <p:nvPr/>
          </p:nvSpPr>
          <p:spPr bwMode="auto">
            <a:xfrm>
              <a:off x="6100517" y="3717252"/>
              <a:ext cx="202937" cy="193983"/>
            </a:xfrm>
            <a:custGeom>
              <a:avLst/>
              <a:gdLst>
                <a:gd name="T0" fmla="*/ 34 w 50"/>
                <a:gd name="T1" fmla="*/ 9 h 48"/>
                <a:gd name="T2" fmla="*/ 28 w 50"/>
                <a:gd name="T3" fmla="*/ 30 h 48"/>
                <a:gd name="T4" fmla="*/ 15 w 50"/>
                <a:gd name="T5" fmla="*/ 36 h 48"/>
                <a:gd name="T6" fmla="*/ 4 w 50"/>
                <a:gd name="T7" fmla="*/ 37 h 48"/>
                <a:gd name="T8" fmla="*/ 3 w 50"/>
                <a:gd name="T9" fmla="*/ 43 h 48"/>
                <a:gd name="T10" fmla="*/ 36 w 50"/>
                <a:gd name="T11" fmla="*/ 38 h 48"/>
                <a:gd name="T12" fmla="*/ 49 w 50"/>
                <a:gd name="T13" fmla="*/ 7 h 48"/>
                <a:gd name="T14" fmla="*/ 34 w 50"/>
                <a:gd name="T15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8">
                  <a:moveTo>
                    <a:pt x="34" y="9"/>
                  </a:moveTo>
                  <a:cubicBezTo>
                    <a:pt x="34" y="16"/>
                    <a:pt x="32" y="23"/>
                    <a:pt x="28" y="30"/>
                  </a:cubicBezTo>
                  <a:cubicBezTo>
                    <a:pt x="25" y="37"/>
                    <a:pt x="22" y="39"/>
                    <a:pt x="15" y="36"/>
                  </a:cubicBezTo>
                  <a:cubicBezTo>
                    <a:pt x="12" y="34"/>
                    <a:pt x="7" y="35"/>
                    <a:pt x="4" y="37"/>
                  </a:cubicBezTo>
                  <a:cubicBezTo>
                    <a:pt x="2" y="38"/>
                    <a:pt x="0" y="42"/>
                    <a:pt x="3" y="43"/>
                  </a:cubicBezTo>
                  <a:cubicBezTo>
                    <a:pt x="14" y="48"/>
                    <a:pt x="27" y="47"/>
                    <a:pt x="36" y="38"/>
                  </a:cubicBezTo>
                  <a:cubicBezTo>
                    <a:pt x="45" y="31"/>
                    <a:pt x="48" y="18"/>
                    <a:pt x="49" y="7"/>
                  </a:cubicBezTo>
                  <a:cubicBezTo>
                    <a:pt x="50" y="0"/>
                    <a:pt x="34" y="3"/>
                    <a:pt x="34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173"/>
            <p:cNvSpPr/>
            <p:nvPr/>
          </p:nvSpPr>
          <p:spPr bwMode="auto">
            <a:xfrm>
              <a:off x="4972424" y="4845343"/>
              <a:ext cx="265609" cy="289483"/>
            </a:xfrm>
            <a:custGeom>
              <a:avLst/>
              <a:gdLst>
                <a:gd name="T0" fmla="*/ 27 w 66"/>
                <a:gd name="T1" fmla="*/ 33 h 71"/>
                <a:gd name="T2" fmla="*/ 29 w 66"/>
                <a:gd name="T3" fmla="*/ 63 h 71"/>
                <a:gd name="T4" fmla="*/ 27 w 66"/>
                <a:gd name="T5" fmla="*/ 3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71">
                  <a:moveTo>
                    <a:pt x="27" y="33"/>
                  </a:moveTo>
                  <a:cubicBezTo>
                    <a:pt x="52" y="0"/>
                    <a:pt x="66" y="54"/>
                    <a:pt x="29" y="63"/>
                  </a:cubicBezTo>
                  <a:cubicBezTo>
                    <a:pt x="0" y="71"/>
                    <a:pt x="0" y="30"/>
                    <a:pt x="27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174"/>
            <p:cNvSpPr/>
            <p:nvPr/>
          </p:nvSpPr>
          <p:spPr bwMode="auto">
            <a:xfrm>
              <a:off x="4966456" y="4922937"/>
              <a:ext cx="256656" cy="220843"/>
            </a:xfrm>
            <a:custGeom>
              <a:avLst/>
              <a:gdLst>
                <a:gd name="T0" fmla="*/ 34 w 63"/>
                <a:gd name="T1" fmla="*/ 14 h 54"/>
                <a:gd name="T2" fmla="*/ 40 w 63"/>
                <a:gd name="T3" fmla="*/ 7 h 54"/>
                <a:gd name="T4" fmla="*/ 40 w 63"/>
                <a:gd name="T5" fmla="*/ 6 h 54"/>
                <a:gd name="T6" fmla="*/ 46 w 63"/>
                <a:gd name="T7" fmla="*/ 13 h 54"/>
                <a:gd name="T8" fmla="*/ 39 w 63"/>
                <a:gd name="T9" fmla="*/ 37 h 54"/>
                <a:gd name="T10" fmla="*/ 16 w 63"/>
                <a:gd name="T11" fmla="*/ 35 h 54"/>
                <a:gd name="T12" fmla="*/ 15 w 63"/>
                <a:gd name="T13" fmla="*/ 25 h 54"/>
                <a:gd name="T14" fmla="*/ 18 w 63"/>
                <a:gd name="T15" fmla="*/ 21 h 54"/>
                <a:gd name="T16" fmla="*/ 18 w 63"/>
                <a:gd name="T17" fmla="*/ 21 h 54"/>
                <a:gd name="T18" fmla="*/ 23 w 63"/>
                <a:gd name="T19" fmla="*/ 21 h 54"/>
                <a:gd name="T20" fmla="*/ 32 w 63"/>
                <a:gd name="T21" fmla="*/ 20 h 54"/>
                <a:gd name="T22" fmla="*/ 33 w 63"/>
                <a:gd name="T23" fmla="*/ 16 h 54"/>
                <a:gd name="T24" fmla="*/ 2 w 63"/>
                <a:gd name="T25" fmla="*/ 35 h 54"/>
                <a:gd name="T26" fmla="*/ 42 w 63"/>
                <a:gd name="T27" fmla="*/ 42 h 54"/>
                <a:gd name="T28" fmla="*/ 57 w 63"/>
                <a:gd name="T29" fmla="*/ 7 h 54"/>
                <a:gd name="T30" fmla="*/ 44 w 63"/>
                <a:gd name="T31" fmla="*/ 1 h 54"/>
                <a:gd name="T32" fmla="*/ 22 w 63"/>
                <a:gd name="T33" fmla="*/ 14 h 54"/>
                <a:gd name="T34" fmla="*/ 34 w 63"/>
                <a:gd name="T35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3" h="54">
                  <a:moveTo>
                    <a:pt x="34" y="14"/>
                  </a:moveTo>
                  <a:cubicBezTo>
                    <a:pt x="36" y="11"/>
                    <a:pt x="37" y="9"/>
                    <a:pt x="40" y="7"/>
                  </a:cubicBezTo>
                  <a:cubicBezTo>
                    <a:pt x="42" y="5"/>
                    <a:pt x="42" y="7"/>
                    <a:pt x="40" y="6"/>
                  </a:cubicBezTo>
                  <a:cubicBezTo>
                    <a:pt x="43" y="7"/>
                    <a:pt x="45" y="10"/>
                    <a:pt x="46" y="13"/>
                  </a:cubicBezTo>
                  <a:cubicBezTo>
                    <a:pt x="48" y="21"/>
                    <a:pt x="45" y="31"/>
                    <a:pt x="39" y="37"/>
                  </a:cubicBezTo>
                  <a:cubicBezTo>
                    <a:pt x="33" y="43"/>
                    <a:pt x="21" y="45"/>
                    <a:pt x="16" y="35"/>
                  </a:cubicBezTo>
                  <a:cubicBezTo>
                    <a:pt x="14" y="32"/>
                    <a:pt x="14" y="28"/>
                    <a:pt x="15" y="25"/>
                  </a:cubicBezTo>
                  <a:cubicBezTo>
                    <a:pt x="16" y="23"/>
                    <a:pt x="17" y="22"/>
                    <a:pt x="18" y="21"/>
                  </a:cubicBezTo>
                  <a:cubicBezTo>
                    <a:pt x="19" y="20"/>
                    <a:pt x="17" y="21"/>
                    <a:pt x="18" y="21"/>
                  </a:cubicBezTo>
                  <a:cubicBezTo>
                    <a:pt x="20" y="21"/>
                    <a:pt x="21" y="21"/>
                    <a:pt x="23" y="21"/>
                  </a:cubicBezTo>
                  <a:cubicBezTo>
                    <a:pt x="26" y="22"/>
                    <a:pt x="29" y="21"/>
                    <a:pt x="32" y="20"/>
                  </a:cubicBezTo>
                  <a:cubicBezTo>
                    <a:pt x="33" y="19"/>
                    <a:pt x="36" y="17"/>
                    <a:pt x="33" y="16"/>
                  </a:cubicBezTo>
                  <a:cubicBezTo>
                    <a:pt x="20" y="13"/>
                    <a:pt x="0" y="18"/>
                    <a:pt x="2" y="35"/>
                  </a:cubicBezTo>
                  <a:cubicBezTo>
                    <a:pt x="5" y="54"/>
                    <a:pt x="31" y="48"/>
                    <a:pt x="42" y="42"/>
                  </a:cubicBezTo>
                  <a:cubicBezTo>
                    <a:pt x="54" y="36"/>
                    <a:pt x="63" y="21"/>
                    <a:pt x="57" y="7"/>
                  </a:cubicBezTo>
                  <a:cubicBezTo>
                    <a:pt x="55" y="2"/>
                    <a:pt x="50" y="0"/>
                    <a:pt x="44" y="1"/>
                  </a:cubicBezTo>
                  <a:cubicBezTo>
                    <a:pt x="35" y="2"/>
                    <a:pt x="28" y="7"/>
                    <a:pt x="22" y="14"/>
                  </a:cubicBezTo>
                  <a:cubicBezTo>
                    <a:pt x="19" y="18"/>
                    <a:pt x="32" y="16"/>
                    <a:pt x="34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175"/>
            <p:cNvSpPr/>
            <p:nvPr/>
          </p:nvSpPr>
          <p:spPr bwMode="auto">
            <a:xfrm>
              <a:off x="4065176" y="5215405"/>
              <a:ext cx="65655" cy="686405"/>
            </a:xfrm>
            <a:custGeom>
              <a:avLst/>
              <a:gdLst>
                <a:gd name="T0" fmla="*/ 0 w 22"/>
                <a:gd name="T1" fmla="*/ 4 h 230"/>
                <a:gd name="T2" fmla="*/ 6 w 22"/>
                <a:gd name="T3" fmla="*/ 0 h 230"/>
                <a:gd name="T4" fmla="*/ 22 w 22"/>
                <a:gd name="T5" fmla="*/ 227 h 230"/>
                <a:gd name="T6" fmla="*/ 18 w 22"/>
                <a:gd name="T7" fmla="*/ 230 h 230"/>
                <a:gd name="T8" fmla="*/ 0 w 22"/>
                <a:gd name="T9" fmla="*/ 4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0">
                  <a:moveTo>
                    <a:pt x="0" y="4"/>
                  </a:moveTo>
                  <a:lnTo>
                    <a:pt x="6" y="0"/>
                  </a:lnTo>
                  <a:lnTo>
                    <a:pt x="22" y="227"/>
                  </a:lnTo>
                  <a:lnTo>
                    <a:pt x="18" y="23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3D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65" name="矩形 164"/>
          <p:cNvSpPr/>
          <p:nvPr/>
        </p:nvSpPr>
        <p:spPr>
          <a:xfrm rot="10800000" flipV="1">
            <a:off x="7789419" y="1898716"/>
            <a:ext cx="31594" cy="172130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blipFill>
                <a:blip r:embed="rId1"/>
                <a:stretch>
                  <a:fillRect/>
                </a:stretch>
              </a:blipFill>
            </a:endParaRPr>
          </a:p>
        </p:txBody>
      </p:sp>
      <p:sp>
        <p:nvSpPr>
          <p:cNvPr id="166" name="文本框 165"/>
          <p:cNvSpPr txBox="1"/>
          <p:nvPr/>
        </p:nvSpPr>
        <p:spPr>
          <a:xfrm>
            <a:off x="7948117" y="2495525"/>
            <a:ext cx="310694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0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67" name="文本框 166"/>
          <p:cNvSpPr txBox="1"/>
          <p:nvPr/>
        </p:nvSpPr>
        <p:spPr>
          <a:xfrm>
            <a:off x="7974487" y="2898512"/>
            <a:ext cx="433115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68" name="矩形 167"/>
          <p:cNvSpPr/>
          <p:nvPr/>
        </p:nvSpPr>
        <p:spPr>
          <a:xfrm>
            <a:off x="7996717" y="1918130"/>
            <a:ext cx="1147644" cy="46356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800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甲方</a:t>
            </a:r>
            <a:endParaRPr lang="zh-CN" altLang="en-US" sz="2800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70" name="矩形 169"/>
          <p:cNvSpPr/>
          <p:nvPr/>
        </p:nvSpPr>
        <p:spPr>
          <a:xfrm rot="10800000" flipH="1" flipV="1">
            <a:off x="4489310" y="2509681"/>
            <a:ext cx="28858" cy="172130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blipFill>
                <a:blip r:embed="rId1"/>
                <a:stretch>
                  <a:fillRect/>
                </a:stretch>
              </a:blipFill>
            </a:endParaRPr>
          </a:p>
        </p:txBody>
      </p:sp>
      <p:sp>
        <p:nvSpPr>
          <p:cNvPr id="171" name="文本框 170"/>
          <p:cNvSpPr txBox="1"/>
          <p:nvPr/>
        </p:nvSpPr>
        <p:spPr>
          <a:xfrm flipH="1">
            <a:off x="1702427" y="3127681"/>
            <a:ext cx="310694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0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72" name="文本框 171"/>
          <p:cNvSpPr txBox="1"/>
          <p:nvPr/>
        </p:nvSpPr>
        <p:spPr>
          <a:xfrm flipH="1">
            <a:off x="393121" y="3509477"/>
            <a:ext cx="395600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73" name="矩形 172"/>
          <p:cNvSpPr/>
          <p:nvPr/>
        </p:nvSpPr>
        <p:spPr>
          <a:xfrm flipH="1">
            <a:off x="3125971" y="2572285"/>
            <a:ext cx="1202855" cy="42037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800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乙方</a:t>
            </a:r>
            <a:endParaRPr lang="zh-CN" altLang="en-US" sz="2800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5" grpId="0" animBg="1"/>
          <p:bldP spid="166" grpId="0"/>
          <p:bldP spid="167" grpId="0"/>
          <p:bldP spid="168" grpId="0" animBg="1"/>
          <p:bldP spid="170" grpId="0" animBg="1"/>
          <p:bldP spid="171" grpId="0"/>
          <p:bldP spid="172" grpId="0"/>
          <p:bldP spid="173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1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1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5" grpId="0" animBg="1"/>
          <p:bldP spid="166" grpId="0"/>
          <p:bldP spid="167" grpId="0"/>
          <p:bldP spid="168" grpId="0" animBg="1"/>
          <p:bldP spid="170" grpId="0" animBg="1"/>
          <p:bldP spid="171" grpId="0"/>
          <p:bldP spid="172" grpId="0"/>
          <p:bldP spid="173" grpId="0" animBg="1"/>
        </p:bldLst>
      </p:timing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2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2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3423540" y="2064708"/>
            <a:ext cx="7814930" cy="387230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295" endPos="920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6" name="内容占位符 2"/>
          <p:cNvSpPr txBox="1"/>
          <p:nvPr/>
        </p:nvSpPr>
        <p:spPr>
          <a:xfrm>
            <a:off x="3844051" y="5499834"/>
            <a:ext cx="6047322" cy="874357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  <a:buClr>
                <a:schemeClr val="accent3"/>
              </a:buClr>
            </a:pPr>
            <a:r>
              <a:rPr kumimoji="1" lang="zh-CN" altLang="en-US" sz="1200" dirty="0">
                <a:solidFill>
                  <a:schemeClr val="accent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这里添加你需要说明的情况   </a:t>
            </a:r>
            <a:r>
              <a:rPr kumimoji="1" lang="zh-CN" altLang="en-US" sz="12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比如：图表百分比的具体分析</a:t>
            </a:r>
            <a:endParaRPr kumimoji="1"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  <a:buClr>
                <a:schemeClr val="accent3"/>
              </a:buClr>
            </a:pPr>
            <a:endParaRPr kumimoji="1" lang="zh-CN" alt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57" name="차트 7"/>
          <p:cNvGraphicFramePr/>
          <p:nvPr/>
        </p:nvGraphicFramePr>
        <p:xfrm>
          <a:off x="3795034" y="2369539"/>
          <a:ext cx="7039543" cy="30286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grpSp>
        <p:nvGrpSpPr>
          <p:cNvPr id="2" name="组合 1"/>
          <p:cNvGrpSpPr/>
          <p:nvPr/>
        </p:nvGrpSpPr>
        <p:grpSpPr>
          <a:xfrm>
            <a:off x="518344" y="1520457"/>
            <a:ext cx="3231959" cy="4678324"/>
            <a:chOff x="5239201" y="511146"/>
            <a:chExt cx="1395568" cy="2020112"/>
          </a:xfrm>
        </p:grpSpPr>
        <p:sp>
          <p:nvSpPr>
            <p:cNvPr id="44" name="Freeform 162"/>
            <p:cNvSpPr>
              <a:spLocks noEditPoints="1"/>
            </p:cNvSpPr>
            <p:nvPr/>
          </p:nvSpPr>
          <p:spPr bwMode="auto">
            <a:xfrm>
              <a:off x="5239201" y="2524819"/>
              <a:ext cx="197987" cy="6439"/>
            </a:xfrm>
            <a:custGeom>
              <a:avLst/>
              <a:gdLst>
                <a:gd name="T0" fmla="*/ 90 w 90"/>
                <a:gd name="T1" fmla="*/ 3 h 3"/>
                <a:gd name="T2" fmla="*/ 90 w 90"/>
                <a:gd name="T3" fmla="*/ 3 h 3"/>
                <a:gd name="T4" fmla="*/ 90 w 90"/>
                <a:gd name="T5" fmla="*/ 3 h 3"/>
                <a:gd name="T6" fmla="*/ 90 w 90"/>
                <a:gd name="T7" fmla="*/ 3 h 3"/>
                <a:gd name="T8" fmla="*/ 90 w 90"/>
                <a:gd name="T9" fmla="*/ 3 h 3"/>
                <a:gd name="T10" fmla="*/ 0 w 90"/>
                <a:gd name="T11" fmla="*/ 0 h 3"/>
                <a:gd name="T12" fmla="*/ 0 w 90"/>
                <a:gd name="T13" fmla="*/ 0 h 3"/>
                <a:gd name="T14" fmla="*/ 8 w 90"/>
                <a:gd name="T15" fmla="*/ 1 h 3"/>
                <a:gd name="T16" fmla="*/ 82 w 90"/>
                <a:gd name="T17" fmla="*/ 3 h 3"/>
                <a:gd name="T18" fmla="*/ 87 w 90"/>
                <a:gd name="T19" fmla="*/ 3 h 3"/>
                <a:gd name="T20" fmla="*/ 89 w 90"/>
                <a:gd name="T21" fmla="*/ 3 h 3"/>
                <a:gd name="T22" fmla="*/ 90 w 90"/>
                <a:gd name="T23" fmla="*/ 3 h 3"/>
                <a:gd name="T24" fmla="*/ 90 w 90"/>
                <a:gd name="T25" fmla="*/ 3 h 3"/>
                <a:gd name="T26" fmla="*/ 88 w 90"/>
                <a:gd name="T27" fmla="*/ 3 h 3"/>
                <a:gd name="T28" fmla="*/ 13 w 90"/>
                <a:gd name="T29" fmla="*/ 1 h 3"/>
                <a:gd name="T30" fmla="*/ 0 w 90"/>
                <a:gd name="T31" fmla="*/ 0 h 3"/>
                <a:gd name="T32" fmla="*/ 0 w 90"/>
                <a:gd name="T33" fmla="*/ 0 h 3"/>
                <a:gd name="T34" fmla="*/ 0 w 90"/>
                <a:gd name="T35" fmla="*/ 0 h 3"/>
                <a:gd name="T36" fmla="*/ 0 w 90"/>
                <a:gd name="T37" fmla="*/ 0 h 3"/>
                <a:gd name="T38" fmla="*/ 0 w 90"/>
                <a:gd name="T39" fmla="*/ 0 h 3"/>
                <a:gd name="T40" fmla="*/ 0 w 90"/>
                <a:gd name="T4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3">
                  <a:moveTo>
                    <a:pt x="90" y="3"/>
                  </a:move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1"/>
                    <a:pt x="8" y="1"/>
                  </a:cubicBezTo>
                  <a:cubicBezTo>
                    <a:pt x="33" y="1"/>
                    <a:pt x="58" y="2"/>
                    <a:pt x="82" y="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63" y="2"/>
                    <a:pt x="38" y="1"/>
                    <a:pt x="13" y="1"/>
                  </a:cubicBezTo>
                  <a:cubicBezTo>
                    <a:pt x="9" y="1"/>
                    <a:pt x="4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D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98"/>
            <p:cNvSpPr/>
            <p:nvPr/>
          </p:nvSpPr>
          <p:spPr bwMode="auto">
            <a:xfrm>
              <a:off x="6443220" y="1085791"/>
              <a:ext cx="191549" cy="183500"/>
            </a:xfrm>
            <a:custGeom>
              <a:avLst/>
              <a:gdLst>
                <a:gd name="T0" fmla="*/ 2 w 87"/>
                <a:gd name="T1" fmla="*/ 74 h 84"/>
                <a:gd name="T2" fmla="*/ 22 w 87"/>
                <a:gd name="T3" fmla="*/ 13 h 84"/>
                <a:gd name="T4" fmla="*/ 30 w 87"/>
                <a:gd name="T5" fmla="*/ 54 h 84"/>
                <a:gd name="T6" fmla="*/ 0 w 87"/>
                <a:gd name="T7" fmla="*/ 7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84">
                  <a:moveTo>
                    <a:pt x="2" y="74"/>
                  </a:moveTo>
                  <a:cubicBezTo>
                    <a:pt x="2" y="34"/>
                    <a:pt x="2" y="11"/>
                    <a:pt x="22" y="13"/>
                  </a:cubicBezTo>
                  <a:cubicBezTo>
                    <a:pt x="29" y="0"/>
                    <a:pt x="33" y="50"/>
                    <a:pt x="30" y="54"/>
                  </a:cubicBezTo>
                  <a:cubicBezTo>
                    <a:pt x="87" y="84"/>
                    <a:pt x="20" y="78"/>
                    <a:pt x="0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99"/>
            <p:cNvSpPr/>
            <p:nvPr/>
          </p:nvSpPr>
          <p:spPr bwMode="auto">
            <a:xfrm>
              <a:off x="6425514" y="1105107"/>
              <a:ext cx="175452" cy="162575"/>
            </a:xfrm>
            <a:custGeom>
              <a:avLst/>
              <a:gdLst>
                <a:gd name="T0" fmla="*/ 15 w 80"/>
                <a:gd name="T1" fmla="*/ 64 h 74"/>
                <a:gd name="T2" fmla="*/ 27 w 80"/>
                <a:gd name="T3" fmla="*/ 5 h 74"/>
                <a:gd name="T4" fmla="*/ 35 w 80"/>
                <a:gd name="T5" fmla="*/ 3 h 74"/>
                <a:gd name="T6" fmla="*/ 30 w 80"/>
                <a:gd name="T7" fmla="*/ 5 h 74"/>
                <a:gd name="T8" fmla="*/ 32 w 80"/>
                <a:gd name="T9" fmla="*/ 9 h 74"/>
                <a:gd name="T10" fmla="*/ 34 w 80"/>
                <a:gd name="T11" fmla="*/ 23 h 74"/>
                <a:gd name="T12" fmla="*/ 33 w 80"/>
                <a:gd name="T13" fmla="*/ 45 h 74"/>
                <a:gd name="T14" fmla="*/ 33 w 80"/>
                <a:gd name="T15" fmla="*/ 46 h 74"/>
                <a:gd name="T16" fmla="*/ 47 w 80"/>
                <a:gd name="T17" fmla="*/ 68 h 74"/>
                <a:gd name="T18" fmla="*/ 11 w 80"/>
                <a:gd name="T19" fmla="*/ 67 h 74"/>
                <a:gd name="T20" fmla="*/ 5 w 80"/>
                <a:gd name="T21" fmla="*/ 71 h 74"/>
                <a:gd name="T22" fmla="*/ 61 w 80"/>
                <a:gd name="T23" fmla="*/ 55 h 74"/>
                <a:gd name="T24" fmla="*/ 49 w 80"/>
                <a:gd name="T25" fmla="*/ 47 h 74"/>
                <a:gd name="T26" fmla="*/ 43 w 80"/>
                <a:gd name="T27" fmla="*/ 39 h 74"/>
                <a:gd name="T28" fmla="*/ 42 w 80"/>
                <a:gd name="T29" fmla="*/ 13 h 74"/>
                <a:gd name="T30" fmla="*/ 36 w 80"/>
                <a:gd name="T31" fmla="*/ 0 h 74"/>
                <a:gd name="T32" fmla="*/ 26 w 80"/>
                <a:gd name="T33" fmla="*/ 5 h 74"/>
                <a:gd name="T34" fmla="*/ 33 w 80"/>
                <a:gd name="T35" fmla="*/ 2 h 74"/>
                <a:gd name="T36" fmla="*/ 6 w 80"/>
                <a:gd name="T37" fmla="*/ 66 h 74"/>
                <a:gd name="T38" fmla="*/ 15 w 80"/>
                <a:gd name="T39" fmla="*/ 6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74">
                  <a:moveTo>
                    <a:pt x="15" y="64"/>
                  </a:moveTo>
                  <a:cubicBezTo>
                    <a:pt x="15" y="55"/>
                    <a:pt x="10" y="5"/>
                    <a:pt x="27" y="5"/>
                  </a:cubicBezTo>
                  <a:cubicBezTo>
                    <a:pt x="29" y="6"/>
                    <a:pt x="34" y="5"/>
                    <a:pt x="35" y="3"/>
                  </a:cubicBezTo>
                  <a:cubicBezTo>
                    <a:pt x="30" y="2"/>
                    <a:pt x="29" y="3"/>
                    <a:pt x="30" y="5"/>
                  </a:cubicBezTo>
                  <a:cubicBezTo>
                    <a:pt x="31" y="6"/>
                    <a:pt x="31" y="8"/>
                    <a:pt x="32" y="9"/>
                  </a:cubicBezTo>
                  <a:cubicBezTo>
                    <a:pt x="33" y="14"/>
                    <a:pt x="33" y="18"/>
                    <a:pt x="34" y="23"/>
                  </a:cubicBezTo>
                  <a:cubicBezTo>
                    <a:pt x="34" y="29"/>
                    <a:pt x="37" y="40"/>
                    <a:pt x="33" y="45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40" y="50"/>
                    <a:pt x="69" y="65"/>
                    <a:pt x="47" y="68"/>
                  </a:cubicBezTo>
                  <a:cubicBezTo>
                    <a:pt x="35" y="69"/>
                    <a:pt x="23" y="67"/>
                    <a:pt x="11" y="67"/>
                  </a:cubicBezTo>
                  <a:cubicBezTo>
                    <a:pt x="9" y="67"/>
                    <a:pt x="1" y="71"/>
                    <a:pt x="5" y="71"/>
                  </a:cubicBezTo>
                  <a:cubicBezTo>
                    <a:pt x="12" y="71"/>
                    <a:pt x="80" y="74"/>
                    <a:pt x="61" y="55"/>
                  </a:cubicBezTo>
                  <a:cubicBezTo>
                    <a:pt x="57" y="52"/>
                    <a:pt x="53" y="50"/>
                    <a:pt x="49" y="47"/>
                  </a:cubicBezTo>
                  <a:cubicBezTo>
                    <a:pt x="44" y="44"/>
                    <a:pt x="42" y="45"/>
                    <a:pt x="43" y="39"/>
                  </a:cubicBezTo>
                  <a:cubicBezTo>
                    <a:pt x="44" y="31"/>
                    <a:pt x="43" y="22"/>
                    <a:pt x="42" y="13"/>
                  </a:cubicBezTo>
                  <a:cubicBezTo>
                    <a:pt x="41" y="10"/>
                    <a:pt x="41" y="0"/>
                    <a:pt x="36" y="0"/>
                  </a:cubicBezTo>
                  <a:cubicBezTo>
                    <a:pt x="32" y="0"/>
                    <a:pt x="28" y="1"/>
                    <a:pt x="26" y="5"/>
                  </a:cubicBezTo>
                  <a:cubicBezTo>
                    <a:pt x="28" y="4"/>
                    <a:pt x="31" y="3"/>
                    <a:pt x="33" y="2"/>
                  </a:cubicBezTo>
                  <a:cubicBezTo>
                    <a:pt x="0" y="1"/>
                    <a:pt x="6" y="44"/>
                    <a:pt x="6" y="66"/>
                  </a:cubicBezTo>
                  <a:cubicBezTo>
                    <a:pt x="6" y="68"/>
                    <a:pt x="15" y="67"/>
                    <a:pt x="15" y="6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00"/>
            <p:cNvSpPr/>
            <p:nvPr/>
          </p:nvSpPr>
          <p:spPr bwMode="auto">
            <a:xfrm>
              <a:off x="5979641" y="1018186"/>
              <a:ext cx="90140" cy="510259"/>
            </a:xfrm>
            <a:custGeom>
              <a:avLst/>
              <a:gdLst>
                <a:gd name="T0" fmla="*/ 27 w 41"/>
                <a:gd name="T1" fmla="*/ 6 h 233"/>
                <a:gd name="T2" fmla="*/ 0 w 41"/>
                <a:gd name="T3" fmla="*/ 230 h 233"/>
                <a:gd name="T4" fmla="*/ 14 w 41"/>
                <a:gd name="T5" fmla="*/ 226 h 233"/>
                <a:gd name="T6" fmla="*/ 40 w 41"/>
                <a:gd name="T7" fmla="*/ 4 h 233"/>
                <a:gd name="T8" fmla="*/ 27 w 41"/>
                <a:gd name="T9" fmla="*/ 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33">
                  <a:moveTo>
                    <a:pt x="27" y="6"/>
                  </a:moveTo>
                  <a:cubicBezTo>
                    <a:pt x="6" y="79"/>
                    <a:pt x="0" y="154"/>
                    <a:pt x="0" y="230"/>
                  </a:cubicBezTo>
                  <a:cubicBezTo>
                    <a:pt x="0" y="233"/>
                    <a:pt x="14" y="231"/>
                    <a:pt x="14" y="226"/>
                  </a:cubicBezTo>
                  <a:cubicBezTo>
                    <a:pt x="14" y="151"/>
                    <a:pt x="19" y="77"/>
                    <a:pt x="40" y="4"/>
                  </a:cubicBezTo>
                  <a:cubicBezTo>
                    <a:pt x="41" y="0"/>
                    <a:pt x="28" y="2"/>
                    <a:pt x="27" y="6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01"/>
            <p:cNvSpPr/>
            <p:nvPr/>
          </p:nvSpPr>
          <p:spPr bwMode="auto">
            <a:xfrm>
              <a:off x="6032759" y="1518787"/>
              <a:ext cx="321930" cy="848286"/>
            </a:xfrm>
            <a:custGeom>
              <a:avLst/>
              <a:gdLst>
                <a:gd name="T0" fmla="*/ 3 w 147"/>
                <a:gd name="T1" fmla="*/ 10 h 387"/>
                <a:gd name="T2" fmla="*/ 34 w 147"/>
                <a:gd name="T3" fmla="*/ 326 h 387"/>
                <a:gd name="T4" fmla="*/ 49 w 147"/>
                <a:gd name="T5" fmla="*/ 374 h 387"/>
                <a:gd name="T6" fmla="*/ 133 w 147"/>
                <a:gd name="T7" fmla="*/ 385 h 387"/>
                <a:gd name="T8" fmla="*/ 138 w 147"/>
                <a:gd name="T9" fmla="*/ 375 h 387"/>
                <a:gd name="T10" fmla="*/ 57 w 147"/>
                <a:gd name="T11" fmla="*/ 364 h 387"/>
                <a:gd name="T12" fmla="*/ 49 w 147"/>
                <a:gd name="T13" fmla="*/ 303 h 387"/>
                <a:gd name="T14" fmla="*/ 16 w 147"/>
                <a:gd name="T15" fmla="*/ 6 h 387"/>
                <a:gd name="T16" fmla="*/ 3 w 147"/>
                <a:gd name="T17" fmla="*/ 1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7" h="387">
                  <a:moveTo>
                    <a:pt x="3" y="10"/>
                  </a:moveTo>
                  <a:cubicBezTo>
                    <a:pt x="43" y="111"/>
                    <a:pt x="36" y="220"/>
                    <a:pt x="34" y="326"/>
                  </a:cubicBezTo>
                  <a:cubicBezTo>
                    <a:pt x="34" y="343"/>
                    <a:pt x="33" y="364"/>
                    <a:pt x="49" y="374"/>
                  </a:cubicBezTo>
                  <a:cubicBezTo>
                    <a:pt x="72" y="387"/>
                    <a:pt x="108" y="383"/>
                    <a:pt x="133" y="385"/>
                  </a:cubicBezTo>
                  <a:cubicBezTo>
                    <a:pt x="140" y="385"/>
                    <a:pt x="147" y="375"/>
                    <a:pt x="138" y="375"/>
                  </a:cubicBezTo>
                  <a:cubicBezTo>
                    <a:pt x="115" y="374"/>
                    <a:pt x="78" y="378"/>
                    <a:pt x="57" y="364"/>
                  </a:cubicBezTo>
                  <a:cubicBezTo>
                    <a:pt x="42" y="354"/>
                    <a:pt x="49" y="318"/>
                    <a:pt x="49" y="303"/>
                  </a:cubicBezTo>
                  <a:cubicBezTo>
                    <a:pt x="52" y="203"/>
                    <a:pt x="55" y="100"/>
                    <a:pt x="16" y="6"/>
                  </a:cubicBezTo>
                  <a:cubicBezTo>
                    <a:pt x="14" y="0"/>
                    <a:pt x="0" y="4"/>
                    <a:pt x="3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02"/>
            <p:cNvSpPr/>
            <p:nvPr/>
          </p:nvSpPr>
          <p:spPr bwMode="auto">
            <a:xfrm>
              <a:off x="5675416" y="1549371"/>
              <a:ext cx="318711" cy="846677"/>
            </a:xfrm>
            <a:custGeom>
              <a:avLst/>
              <a:gdLst>
                <a:gd name="T0" fmla="*/ 129 w 146"/>
                <a:gd name="T1" fmla="*/ 6 h 386"/>
                <a:gd name="T2" fmla="*/ 96 w 146"/>
                <a:gd name="T3" fmla="*/ 299 h 386"/>
                <a:gd name="T4" fmla="*/ 90 w 146"/>
                <a:gd name="T5" fmla="*/ 363 h 386"/>
                <a:gd name="T6" fmla="*/ 63 w 146"/>
                <a:gd name="T7" fmla="*/ 370 h 386"/>
                <a:gd name="T8" fmla="*/ 10 w 146"/>
                <a:gd name="T9" fmla="*/ 374 h 386"/>
                <a:gd name="T10" fmla="*/ 9 w 146"/>
                <a:gd name="T11" fmla="*/ 384 h 386"/>
                <a:gd name="T12" fmla="*/ 94 w 146"/>
                <a:gd name="T13" fmla="*/ 373 h 386"/>
                <a:gd name="T14" fmla="*/ 111 w 146"/>
                <a:gd name="T15" fmla="*/ 328 h 386"/>
                <a:gd name="T16" fmla="*/ 143 w 146"/>
                <a:gd name="T17" fmla="*/ 8 h 386"/>
                <a:gd name="T18" fmla="*/ 129 w 146"/>
                <a:gd name="T19" fmla="*/ 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6" h="386">
                  <a:moveTo>
                    <a:pt x="129" y="6"/>
                  </a:moveTo>
                  <a:cubicBezTo>
                    <a:pt x="92" y="99"/>
                    <a:pt x="94" y="200"/>
                    <a:pt x="96" y="299"/>
                  </a:cubicBezTo>
                  <a:cubicBezTo>
                    <a:pt x="97" y="314"/>
                    <a:pt x="104" y="350"/>
                    <a:pt x="90" y="363"/>
                  </a:cubicBezTo>
                  <a:cubicBezTo>
                    <a:pt x="83" y="369"/>
                    <a:pt x="71" y="369"/>
                    <a:pt x="63" y="370"/>
                  </a:cubicBezTo>
                  <a:cubicBezTo>
                    <a:pt x="45" y="372"/>
                    <a:pt x="28" y="373"/>
                    <a:pt x="10" y="374"/>
                  </a:cubicBezTo>
                  <a:cubicBezTo>
                    <a:pt x="2" y="374"/>
                    <a:pt x="0" y="385"/>
                    <a:pt x="9" y="384"/>
                  </a:cubicBezTo>
                  <a:cubicBezTo>
                    <a:pt x="36" y="383"/>
                    <a:pt x="69" y="386"/>
                    <a:pt x="94" y="373"/>
                  </a:cubicBezTo>
                  <a:cubicBezTo>
                    <a:pt x="111" y="365"/>
                    <a:pt x="111" y="345"/>
                    <a:pt x="111" y="328"/>
                  </a:cubicBezTo>
                  <a:cubicBezTo>
                    <a:pt x="111" y="220"/>
                    <a:pt x="101" y="111"/>
                    <a:pt x="143" y="8"/>
                  </a:cubicBezTo>
                  <a:cubicBezTo>
                    <a:pt x="146" y="1"/>
                    <a:pt x="132" y="0"/>
                    <a:pt x="129" y="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03"/>
            <p:cNvSpPr/>
            <p:nvPr/>
          </p:nvSpPr>
          <p:spPr bwMode="auto">
            <a:xfrm>
              <a:off x="6045636" y="1116375"/>
              <a:ext cx="445873" cy="334807"/>
            </a:xfrm>
            <a:custGeom>
              <a:avLst/>
              <a:gdLst>
                <a:gd name="T0" fmla="*/ 1 w 204"/>
                <a:gd name="T1" fmla="*/ 7 h 153"/>
                <a:gd name="T2" fmla="*/ 33 w 204"/>
                <a:gd name="T3" fmla="*/ 81 h 153"/>
                <a:gd name="T4" fmla="*/ 74 w 204"/>
                <a:gd name="T5" fmla="*/ 145 h 153"/>
                <a:gd name="T6" fmla="*/ 141 w 204"/>
                <a:gd name="T7" fmla="*/ 128 h 153"/>
                <a:gd name="T8" fmla="*/ 204 w 204"/>
                <a:gd name="T9" fmla="*/ 53 h 153"/>
                <a:gd name="T10" fmla="*/ 190 w 204"/>
                <a:gd name="T11" fmla="*/ 56 h 153"/>
                <a:gd name="T12" fmla="*/ 139 w 204"/>
                <a:gd name="T13" fmla="*/ 122 h 153"/>
                <a:gd name="T14" fmla="*/ 85 w 204"/>
                <a:gd name="T15" fmla="*/ 139 h 153"/>
                <a:gd name="T16" fmla="*/ 67 w 204"/>
                <a:gd name="T17" fmla="*/ 120 h 153"/>
                <a:gd name="T18" fmla="*/ 15 w 204"/>
                <a:gd name="T19" fmla="*/ 4 h 153"/>
                <a:gd name="T20" fmla="*/ 1 w 204"/>
                <a:gd name="T21" fmla="*/ 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153">
                  <a:moveTo>
                    <a:pt x="1" y="7"/>
                  </a:moveTo>
                  <a:cubicBezTo>
                    <a:pt x="17" y="28"/>
                    <a:pt x="24" y="57"/>
                    <a:pt x="33" y="81"/>
                  </a:cubicBezTo>
                  <a:cubicBezTo>
                    <a:pt x="41" y="101"/>
                    <a:pt x="52" y="136"/>
                    <a:pt x="74" y="145"/>
                  </a:cubicBezTo>
                  <a:cubicBezTo>
                    <a:pt x="94" y="153"/>
                    <a:pt x="124" y="137"/>
                    <a:pt x="141" y="128"/>
                  </a:cubicBezTo>
                  <a:cubicBezTo>
                    <a:pt x="168" y="112"/>
                    <a:pt x="197" y="85"/>
                    <a:pt x="204" y="53"/>
                  </a:cubicBezTo>
                  <a:cubicBezTo>
                    <a:pt x="204" y="50"/>
                    <a:pt x="191" y="52"/>
                    <a:pt x="190" y="56"/>
                  </a:cubicBezTo>
                  <a:cubicBezTo>
                    <a:pt x="184" y="84"/>
                    <a:pt x="161" y="106"/>
                    <a:pt x="139" y="122"/>
                  </a:cubicBezTo>
                  <a:cubicBezTo>
                    <a:pt x="126" y="131"/>
                    <a:pt x="102" y="146"/>
                    <a:pt x="85" y="139"/>
                  </a:cubicBezTo>
                  <a:cubicBezTo>
                    <a:pt x="77" y="136"/>
                    <a:pt x="72" y="127"/>
                    <a:pt x="67" y="120"/>
                  </a:cubicBezTo>
                  <a:cubicBezTo>
                    <a:pt x="45" y="84"/>
                    <a:pt x="40" y="37"/>
                    <a:pt x="15" y="4"/>
                  </a:cubicBezTo>
                  <a:cubicBezTo>
                    <a:pt x="12" y="0"/>
                    <a:pt x="0" y="6"/>
                    <a:pt x="1" y="7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04"/>
            <p:cNvSpPr/>
            <p:nvPr/>
          </p:nvSpPr>
          <p:spPr bwMode="auto">
            <a:xfrm>
              <a:off x="5662539" y="511146"/>
              <a:ext cx="808045" cy="569817"/>
            </a:xfrm>
            <a:custGeom>
              <a:avLst/>
              <a:gdLst>
                <a:gd name="T0" fmla="*/ 103 w 369"/>
                <a:gd name="T1" fmla="*/ 203 h 260"/>
                <a:gd name="T2" fmla="*/ 216 w 369"/>
                <a:gd name="T3" fmla="*/ 41 h 260"/>
                <a:gd name="T4" fmla="*/ 103 w 369"/>
                <a:gd name="T5" fmla="*/ 20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9" h="260">
                  <a:moveTo>
                    <a:pt x="103" y="203"/>
                  </a:moveTo>
                  <a:cubicBezTo>
                    <a:pt x="225" y="260"/>
                    <a:pt x="369" y="110"/>
                    <a:pt x="216" y="41"/>
                  </a:cubicBezTo>
                  <a:cubicBezTo>
                    <a:pt x="122" y="0"/>
                    <a:pt x="0" y="143"/>
                    <a:pt x="103" y="20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05"/>
            <p:cNvSpPr/>
            <p:nvPr/>
          </p:nvSpPr>
          <p:spPr bwMode="auto">
            <a:xfrm>
              <a:off x="5749460" y="546558"/>
              <a:ext cx="556939" cy="468409"/>
            </a:xfrm>
            <a:custGeom>
              <a:avLst/>
              <a:gdLst>
                <a:gd name="T0" fmla="*/ 56 w 254"/>
                <a:gd name="T1" fmla="*/ 190 h 214"/>
                <a:gd name="T2" fmla="*/ 216 w 254"/>
                <a:gd name="T3" fmla="*/ 168 h 214"/>
                <a:gd name="T4" fmla="*/ 251 w 254"/>
                <a:gd name="T5" fmla="*/ 105 h 214"/>
                <a:gd name="T6" fmla="*/ 210 w 254"/>
                <a:gd name="T7" fmla="*/ 35 h 214"/>
                <a:gd name="T8" fmla="*/ 53 w 254"/>
                <a:gd name="T9" fmla="*/ 52 h 214"/>
                <a:gd name="T10" fmla="*/ 55 w 254"/>
                <a:gd name="T11" fmla="*/ 193 h 214"/>
                <a:gd name="T12" fmla="*/ 71 w 254"/>
                <a:gd name="T13" fmla="*/ 186 h 214"/>
                <a:gd name="T14" fmla="*/ 52 w 254"/>
                <a:gd name="T15" fmla="*/ 70 h 214"/>
                <a:gd name="T16" fmla="*/ 110 w 254"/>
                <a:gd name="T17" fmla="*/ 26 h 214"/>
                <a:gd name="T18" fmla="*/ 193 w 254"/>
                <a:gd name="T19" fmla="*/ 42 h 214"/>
                <a:gd name="T20" fmla="*/ 216 w 254"/>
                <a:gd name="T21" fmla="*/ 152 h 214"/>
                <a:gd name="T22" fmla="*/ 70 w 254"/>
                <a:gd name="T23" fmla="*/ 183 h 214"/>
                <a:gd name="T24" fmla="*/ 56 w 254"/>
                <a:gd name="T25" fmla="*/ 19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" h="214">
                  <a:moveTo>
                    <a:pt x="56" y="190"/>
                  </a:moveTo>
                  <a:cubicBezTo>
                    <a:pt x="107" y="214"/>
                    <a:pt x="173" y="205"/>
                    <a:pt x="216" y="168"/>
                  </a:cubicBezTo>
                  <a:cubicBezTo>
                    <a:pt x="235" y="151"/>
                    <a:pt x="249" y="130"/>
                    <a:pt x="251" y="105"/>
                  </a:cubicBezTo>
                  <a:cubicBezTo>
                    <a:pt x="254" y="75"/>
                    <a:pt x="232" y="51"/>
                    <a:pt x="210" y="35"/>
                  </a:cubicBezTo>
                  <a:cubicBezTo>
                    <a:pt x="159" y="0"/>
                    <a:pt x="97" y="12"/>
                    <a:pt x="53" y="52"/>
                  </a:cubicBezTo>
                  <a:cubicBezTo>
                    <a:pt x="8" y="92"/>
                    <a:pt x="0" y="158"/>
                    <a:pt x="55" y="193"/>
                  </a:cubicBezTo>
                  <a:cubicBezTo>
                    <a:pt x="59" y="196"/>
                    <a:pt x="75" y="188"/>
                    <a:pt x="71" y="186"/>
                  </a:cubicBezTo>
                  <a:cubicBezTo>
                    <a:pt x="27" y="158"/>
                    <a:pt x="23" y="111"/>
                    <a:pt x="52" y="70"/>
                  </a:cubicBezTo>
                  <a:cubicBezTo>
                    <a:pt x="67" y="50"/>
                    <a:pt x="87" y="34"/>
                    <a:pt x="110" y="26"/>
                  </a:cubicBezTo>
                  <a:cubicBezTo>
                    <a:pt x="140" y="15"/>
                    <a:pt x="168" y="26"/>
                    <a:pt x="193" y="42"/>
                  </a:cubicBezTo>
                  <a:cubicBezTo>
                    <a:pt x="233" y="68"/>
                    <a:pt x="246" y="113"/>
                    <a:pt x="216" y="152"/>
                  </a:cubicBezTo>
                  <a:cubicBezTo>
                    <a:pt x="182" y="197"/>
                    <a:pt x="119" y="205"/>
                    <a:pt x="70" y="183"/>
                  </a:cubicBezTo>
                  <a:cubicBezTo>
                    <a:pt x="66" y="181"/>
                    <a:pt x="50" y="188"/>
                    <a:pt x="56" y="19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306"/>
            <p:cNvSpPr/>
            <p:nvPr/>
          </p:nvSpPr>
          <p:spPr bwMode="auto">
            <a:xfrm>
              <a:off x="5949057" y="852392"/>
              <a:ext cx="209255" cy="78873"/>
            </a:xfrm>
            <a:custGeom>
              <a:avLst/>
              <a:gdLst>
                <a:gd name="T0" fmla="*/ 4 w 96"/>
                <a:gd name="T1" fmla="*/ 15 h 36"/>
                <a:gd name="T2" fmla="*/ 93 w 96"/>
                <a:gd name="T3" fmla="*/ 5 h 36"/>
                <a:gd name="T4" fmla="*/ 85 w 96"/>
                <a:gd name="T5" fmla="*/ 3 h 36"/>
                <a:gd name="T6" fmla="*/ 11 w 96"/>
                <a:gd name="T7" fmla="*/ 10 h 36"/>
                <a:gd name="T8" fmla="*/ 4 w 96"/>
                <a:gd name="T9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6">
                  <a:moveTo>
                    <a:pt x="4" y="15"/>
                  </a:moveTo>
                  <a:cubicBezTo>
                    <a:pt x="35" y="32"/>
                    <a:pt x="69" y="36"/>
                    <a:pt x="93" y="5"/>
                  </a:cubicBezTo>
                  <a:cubicBezTo>
                    <a:pt x="96" y="1"/>
                    <a:pt x="88" y="0"/>
                    <a:pt x="85" y="3"/>
                  </a:cubicBezTo>
                  <a:cubicBezTo>
                    <a:pt x="65" y="29"/>
                    <a:pt x="37" y="24"/>
                    <a:pt x="11" y="10"/>
                  </a:cubicBezTo>
                  <a:cubicBezTo>
                    <a:pt x="8" y="8"/>
                    <a:pt x="0" y="12"/>
                    <a:pt x="4" y="1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Oval 307"/>
            <p:cNvSpPr>
              <a:spLocks noChangeArrowheads="1"/>
            </p:cNvSpPr>
            <p:nvPr/>
          </p:nvSpPr>
          <p:spPr bwMode="auto">
            <a:xfrm>
              <a:off x="6248452" y="684988"/>
              <a:ext cx="20925" cy="965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308"/>
            <p:cNvSpPr/>
            <p:nvPr/>
          </p:nvSpPr>
          <p:spPr bwMode="auto">
            <a:xfrm>
              <a:off x="6240404" y="673721"/>
              <a:ext cx="38632" cy="30583"/>
            </a:xfrm>
            <a:custGeom>
              <a:avLst/>
              <a:gdLst>
                <a:gd name="T0" fmla="*/ 0 w 18"/>
                <a:gd name="T1" fmla="*/ 7 h 14"/>
                <a:gd name="T2" fmla="*/ 5 w 18"/>
                <a:gd name="T3" fmla="*/ 14 h 14"/>
                <a:gd name="T4" fmla="*/ 9 w 18"/>
                <a:gd name="T5" fmla="*/ 14 h 14"/>
                <a:gd name="T6" fmla="*/ 9 w 18"/>
                <a:gd name="T7" fmla="*/ 14 h 14"/>
                <a:gd name="T8" fmla="*/ 9 w 18"/>
                <a:gd name="T9" fmla="*/ 11 h 14"/>
                <a:gd name="T10" fmla="*/ 9 w 18"/>
                <a:gd name="T11" fmla="*/ 14 h 14"/>
                <a:gd name="T12" fmla="*/ 14 w 18"/>
                <a:gd name="T13" fmla="*/ 13 h 14"/>
                <a:gd name="T14" fmla="*/ 18 w 18"/>
                <a:gd name="T15" fmla="*/ 7 h 14"/>
                <a:gd name="T16" fmla="*/ 14 w 18"/>
                <a:gd name="T17" fmla="*/ 7 h 14"/>
                <a:gd name="T18" fmla="*/ 18 w 18"/>
                <a:gd name="T19" fmla="*/ 7 h 14"/>
                <a:gd name="T20" fmla="*/ 18 w 18"/>
                <a:gd name="T21" fmla="*/ 8 h 14"/>
                <a:gd name="T22" fmla="*/ 18 w 18"/>
                <a:gd name="T23" fmla="*/ 7 h 14"/>
                <a:gd name="T24" fmla="*/ 13 w 18"/>
                <a:gd name="T25" fmla="*/ 1 h 14"/>
                <a:gd name="T26" fmla="*/ 9 w 18"/>
                <a:gd name="T27" fmla="*/ 0 h 14"/>
                <a:gd name="T28" fmla="*/ 9 w 18"/>
                <a:gd name="T29" fmla="*/ 0 h 14"/>
                <a:gd name="T30" fmla="*/ 1 w 18"/>
                <a:gd name="T31" fmla="*/ 4 h 14"/>
                <a:gd name="T32" fmla="*/ 0 w 18"/>
                <a:gd name="T33" fmla="*/ 7 h 14"/>
                <a:gd name="T34" fmla="*/ 9 w 18"/>
                <a:gd name="T35" fmla="*/ 7 h 14"/>
                <a:gd name="T36" fmla="*/ 8 w 18"/>
                <a:gd name="T37" fmla="*/ 9 h 14"/>
                <a:gd name="T38" fmla="*/ 6 w 18"/>
                <a:gd name="T39" fmla="*/ 7 h 14"/>
                <a:gd name="T40" fmla="*/ 7 w 18"/>
                <a:gd name="T41" fmla="*/ 8 h 14"/>
                <a:gd name="T42" fmla="*/ 8 w 18"/>
                <a:gd name="T43" fmla="*/ 9 h 14"/>
                <a:gd name="T44" fmla="*/ 8 w 18"/>
                <a:gd name="T45" fmla="*/ 9 h 14"/>
                <a:gd name="T46" fmla="*/ 8 w 18"/>
                <a:gd name="T47" fmla="*/ 9 h 14"/>
                <a:gd name="T48" fmla="*/ 8 w 18"/>
                <a:gd name="T49" fmla="*/ 9 h 14"/>
                <a:gd name="T50" fmla="*/ 9 w 18"/>
                <a:gd name="T51" fmla="*/ 9 h 14"/>
                <a:gd name="T52" fmla="*/ 9 w 18"/>
                <a:gd name="T53" fmla="*/ 9 h 14"/>
                <a:gd name="T54" fmla="*/ 9 w 18"/>
                <a:gd name="T55" fmla="*/ 9 h 14"/>
                <a:gd name="T56" fmla="*/ 9 w 18"/>
                <a:gd name="T57" fmla="*/ 6 h 14"/>
                <a:gd name="T58" fmla="*/ 9 w 18"/>
                <a:gd name="T59" fmla="*/ 9 h 14"/>
                <a:gd name="T60" fmla="*/ 11 w 18"/>
                <a:gd name="T61" fmla="*/ 8 h 14"/>
                <a:gd name="T62" fmla="*/ 10 w 18"/>
                <a:gd name="T63" fmla="*/ 9 h 14"/>
                <a:gd name="T64" fmla="*/ 10 w 18"/>
                <a:gd name="T65" fmla="*/ 9 h 14"/>
                <a:gd name="T66" fmla="*/ 9 w 18"/>
                <a:gd name="T67" fmla="*/ 7 h 14"/>
                <a:gd name="T68" fmla="*/ 12 w 18"/>
                <a:gd name="T69" fmla="*/ 7 h 14"/>
                <a:gd name="T70" fmla="*/ 13 w 18"/>
                <a:gd name="T71" fmla="*/ 7 h 14"/>
                <a:gd name="T72" fmla="*/ 9 w 18"/>
                <a:gd name="T73" fmla="*/ 7 h 14"/>
                <a:gd name="T74" fmla="*/ 12 w 18"/>
                <a:gd name="T75" fmla="*/ 7 h 14"/>
                <a:gd name="T76" fmla="*/ 9 w 18"/>
                <a:gd name="T77" fmla="*/ 7 h 14"/>
                <a:gd name="T78" fmla="*/ 10 w 18"/>
                <a:gd name="T79" fmla="*/ 6 h 14"/>
                <a:gd name="T80" fmla="*/ 10 w 18"/>
                <a:gd name="T81" fmla="*/ 5 h 14"/>
                <a:gd name="T82" fmla="*/ 11 w 18"/>
                <a:gd name="T83" fmla="*/ 7 h 14"/>
                <a:gd name="T84" fmla="*/ 10 w 18"/>
                <a:gd name="T85" fmla="*/ 5 h 14"/>
                <a:gd name="T86" fmla="*/ 10 w 18"/>
                <a:gd name="T87" fmla="*/ 5 h 14"/>
                <a:gd name="T88" fmla="*/ 10 w 18"/>
                <a:gd name="T89" fmla="*/ 5 h 14"/>
                <a:gd name="T90" fmla="*/ 9 w 18"/>
                <a:gd name="T91" fmla="*/ 10 h 14"/>
                <a:gd name="T92" fmla="*/ 9 w 18"/>
                <a:gd name="T93" fmla="*/ 5 h 14"/>
                <a:gd name="T94" fmla="*/ 9 w 18"/>
                <a:gd name="T95" fmla="*/ 8 h 14"/>
                <a:gd name="T96" fmla="*/ 9 w 18"/>
                <a:gd name="T97" fmla="*/ 5 h 14"/>
                <a:gd name="T98" fmla="*/ 9 w 18"/>
                <a:gd name="T99" fmla="*/ 5 h 14"/>
                <a:gd name="T100" fmla="*/ 7 w 18"/>
                <a:gd name="T101" fmla="*/ 6 h 14"/>
                <a:gd name="T102" fmla="*/ 8 w 18"/>
                <a:gd name="T103" fmla="*/ 5 h 14"/>
                <a:gd name="T104" fmla="*/ 8 w 18"/>
                <a:gd name="T105" fmla="*/ 6 h 14"/>
                <a:gd name="T106" fmla="*/ 9 w 18"/>
                <a:gd name="T107" fmla="*/ 7 h 14"/>
                <a:gd name="T108" fmla="*/ 6 w 18"/>
                <a:gd name="T109" fmla="*/ 7 h 14"/>
                <a:gd name="T110" fmla="*/ 9 w 18"/>
                <a:gd name="T11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" h="14">
                  <a:moveTo>
                    <a:pt x="4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2"/>
                    <a:pt x="4" y="13"/>
                    <a:pt x="5" y="14"/>
                  </a:cubicBezTo>
                  <a:cubicBezTo>
                    <a:pt x="6" y="14"/>
                    <a:pt x="7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1" y="14"/>
                    <a:pt x="13" y="14"/>
                    <a:pt x="14" y="13"/>
                  </a:cubicBezTo>
                  <a:cubicBezTo>
                    <a:pt x="15" y="12"/>
                    <a:pt x="16" y="12"/>
                    <a:pt x="17" y="11"/>
                  </a:cubicBezTo>
                  <a:cubicBezTo>
                    <a:pt x="17" y="10"/>
                    <a:pt x="18" y="9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7" y="5"/>
                    <a:pt x="17" y="4"/>
                  </a:cubicBezTo>
                  <a:cubicBezTo>
                    <a:pt x="16" y="2"/>
                    <a:pt x="14" y="2"/>
                    <a:pt x="13" y="1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9"/>
                    <a:pt x="10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6"/>
                    <a:pt x="9" y="5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6"/>
                    <a:pt x="8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lnTo>
                    <a:pt x="4" y="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309"/>
            <p:cNvSpPr/>
            <p:nvPr/>
          </p:nvSpPr>
          <p:spPr bwMode="auto">
            <a:xfrm>
              <a:off x="6386882" y="1045550"/>
              <a:ext cx="35412" cy="41851"/>
            </a:xfrm>
            <a:custGeom>
              <a:avLst/>
              <a:gdLst>
                <a:gd name="T0" fmla="*/ 15 w 16"/>
                <a:gd name="T1" fmla="*/ 16 h 19"/>
                <a:gd name="T2" fmla="*/ 10 w 16"/>
                <a:gd name="T3" fmla="*/ 3 h 19"/>
                <a:gd name="T4" fmla="*/ 4 w 16"/>
                <a:gd name="T5" fmla="*/ 3 h 19"/>
                <a:gd name="T6" fmla="*/ 10 w 16"/>
                <a:gd name="T7" fmla="*/ 19 h 19"/>
                <a:gd name="T8" fmla="*/ 14 w 16"/>
                <a:gd name="T9" fmla="*/ 18 h 19"/>
                <a:gd name="T10" fmla="*/ 15 w 16"/>
                <a:gd name="T11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9">
                  <a:moveTo>
                    <a:pt x="15" y="16"/>
                  </a:moveTo>
                  <a:cubicBezTo>
                    <a:pt x="9" y="13"/>
                    <a:pt x="7" y="8"/>
                    <a:pt x="10" y="3"/>
                  </a:cubicBezTo>
                  <a:cubicBezTo>
                    <a:pt x="11" y="0"/>
                    <a:pt x="5" y="1"/>
                    <a:pt x="4" y="3"/>
                  </a:cubicBezTo>
                  <a:cubicBezTo>
                    <a:pt x="0" y="9"/>
                    <a:pt x="3" y="16"/>
                    <a:pt x="10" y="19"/>
                  </a:cubicBezTo>
                  <a:cubicBezTo>
                    <a:pt x="11" y="19"/>
                    <a:pt x="13" y="19"/>
                    <a:pt x="14" y="18"/>
                  </a:cubicBezTo>
                  <a:cubicBezTo>
                    <a:pt x="15" y="18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310"/>
            <p:cNvSpPr/>
            <p:nvPr/>
          </p:nvSpPr>
          <p:spPr bwMode="auto">
            <a:xfrm>
              <a:off x="6399760" y="1039111"/>
              <a:ext cx="53118" cy="33803"/>
            </a:xfrm>
            <a:custGeom>
              <a:avLst/>
              <a:gdLst>
                <a:gd name="T0" fmla="*/ 22 w 24"/>
                <a:gd name="T1" fmla="*/ 0 h 15"/>
                <a:gd name="T2" fmla="*/ 13 w 24"/>
                <a:gd name="T3" fmla="*/ 4 h 15"/>
                <a:gd name="T4" fmla="*/ 12 w 24"/>
                <a:gd name="T5" fmla="*/ 5 h 15"/>
                <a:gd name="T6" fmla="*/ 14 w 24"/>
                <a:gd name="T7" fmla="*/ 7 h 15"/>
                <a:gd name="T8" fmla="*/ 16 w 24"/>
                <a:gd name="T9" fmla="*/ 5 h 15"/>
                <a:gd name="T10" fmla="*/ 8 w 24"/>
                <a:gd name="T11" fmla="*/ 4 h 15"/>
                <a:gd name="T12" fmla="*/ 5 w 24"/>
                <a:gd name="T13" fmla="*/ 6 h 15"/>
                <a:gd name="T14" fmla="*/ 9 w 24"/>
                <a:gd name="T15" fmla="*/ 10 h 15"/>
                <a:gd name="T16" fmla="*/ 12 w 24"/>
                <a:gd name="T17" fmla="*/ 9 h 15"/>
                <a:gd name="T18" fmla="*/ 3 w 24"/>
                <a:gd name="T19" fmla="*/ 7 h 15"/>
                <a:gd name="T20" fmla="*/ 1 w 24"/>
                <a:gd name="T21" fmla="*/ 8 h 15"/>
                <a:gd name="T22" fmla="*/ 6 w 24"/>
                <a:gd name="T23" fmla="*/ 14 h 15"/>
                <a:gd name="T24" fmla="*/ 9 w 24"/>
                <a:gd name="T25" fmla="*/ 14 h 15"/>
                <a:gd name="T26" fmla="*/ 12 w 24"/>
                <a:gd name="T27" fmla="*/ 9 h 15"/>
                <a:gd name="T28" fmla="*/ 9 w 24"/>
                <a:gd name="T29" fmla="*/ 9 h 15"/>
                <a:gd name="T30" fmla="*/ 7 w 24"/>
                <a:gd name="T31" fmla="*/ 13 h 15"/>
                <a:gd name="T32" fmla="*/ 10 w 24"/>
                <a:gd name="T33" fmla="*/ 13 h 15"/>
                <a:gd name="T34" fmla="*/ 17 w 24"/>
                <a:gd name="T35" fmla="*/ 8 h 15"/>
                <a:gd name="T36" fmla="*/ 15 w 24"/>
                <a:gd name="T37" fmla="*/ 7 h 15"/>
                <a:gd name="T38" fmla="*/ 7 w 24"/>
                <a:gd name="T39" fmla="*/ 13 h 15"/>
                <a:gd name="T40" fmla="*/ 10 w 24"/>
                <a:gd name="T41" fmla="*/ 13 h 15"/>
                <a:gd name="T42" fmla="*/ 12 w 24"/>
                <a:gd name="T43" fmla="*/ 9 h 15"/>
                <a:gd name="T44" fmla="*/ 9 w 24"/>
                <a:gd name="T45" fmla="*/ 9 h 15"/>
                <a:gd name="T46" fmla="*/ 6 w 24"/>
                <a:gd name="T47" fmla="*/ 14 h 15"/>
                <a:gd name="T48" fmla="*/ 9 w 24"/>
                <a:gd name="T49" fmla="*/ 13 h 15"/>
                <a:gd name="T50" fmla="*/ 4 w 24"/>
                <a:gd name="T51" fmla="*/ 7 h 15"/>
                <a:gd name="T52" fmla="*/ 1 w 24"/>
                <a:gd name="T53" fmla="*/ 8 h 15"/>
                <a:gd name="T54" fmla="*/ 9 w 24"/>
                <a:gd name="T55" fmla="*/ 10 h 15"/>
                <a:gd name="T56" fmla="*/ 12 w 24"/>
                <a:gd name="T57" fmla="*/ 9 h 15"/>
                <a:gd name="T58" fmla="*/ 8 w 24"/>
                <a:gd name="T59" fmla="*/ 5 h 15"/>
                <a:gd name="T60" fmla="*/ 6 w 24"/>
                <a:gd name="T61" fmla="*/ 6 h 15"/>
                <a:gd name="T62" fmla="*/ 14 w 24"/>
                <a:gd name="T63" fmla="*/ 7 h 15"/>
                <a:gd name="T64" fmla="*/ 16 w 24"/>
                <a:gd name="T65" fmla="*/ 6 h 15"/>
                <a:gd name="T66" fmla="*/ 15 w 24"/>
                <a:gd name="T67" fmla="*/ 4 h 15"/>
                <a:gd name="T68" fmla="*/ 14 w 24"/>
                <a:gd name="T69" fmla="*/ 5 h 15"/>
                <a:gd name="T70" fmla="*/ 23 w 24"/>
                <a:gd name="T71" fmla="*/ 1 h 15"/>
                <a:gd name="T72" fmla="*/ 22 w 24"/>
                <a:gd name="T7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" h="15">
                  <a:moveTo>
                    <a:pt x="22" y="0"/>
                  </a:moveTo>
                  <a:cubicBezTo>
                    <a:pt x="19" y="1"/>
                    <a:pt x="16" y="3"/>
                    <a:pt x="13" y="4"/>
                  </a:cubicBezTo>
                  <a:cubicBezTo>
                    <a:pt x="13" y="4"/>
                    <a:pt x="12" y="5"/>
                    <a:pt x="12" y="5"/>
                  </a:cubicBezTo>
                  <a:cubicBezTo>
                    <a:pt x="13" y="6"/>
                    <a:pt x="13" y="6"/>
                    <a:pt x="14" y="7"/>
                  </a:cubicBezTo>
                  <a:cubicBezTo>
                    <a:pt x="14" y="6"/>
                    <a:pt x="15" y="6"/>
                    <a:pt x="16" y="5"/>
                  </a:cubicBezTo>
                  <a:cubicBezTo>
                    <a:pt x="13" y="5"/>
                    <a:pt x="11" y="5"/>
                    <a:pt x="8" y="4"/>
                  </a:cubicBezTo>
                  <a:cubicBezTo>
                    <a:pt x="7" y="4"/>
                    <a:pt x="5" y="5"/>
                    <a:pt x="5" y="6"/>
                  </a:cubicBezTo>
                  <a:cubicBezTo>
                    <a:pt x="7" y="7"/>
                    <a:pt x="8" y="9"/>
                    <a:pt x="9" y="10"/>
                  </a:cubicBezTo>
                  <a:cubicBezTo>
                    <a:pt x="10" y="9"/>
                    <a:pt x="11" y="9"/>
                    <a:pt x="12" y="9"/>
                  </a:cubicBezTo>
                  <a:cubicBezTo>
                    <a:pt x="9" y="7"/>
                    <a:pt x="6" y="8"/>
                    <a:pt x="3" y="7"/>
                  </a:cubicBezTo>
                  <a:cubicBezTo>
                    <a:pt x="3" y="7"/>
                    <a:pt x="0" y="7"/>
                    <a:pt x="1" y="8"/>
                  </a:cubicBezTo>
                  <a:cubicBezTo>
                    <a:pt x="2" y="10"/>
                    <a:pt x="4" y="12"/>
                    <a:pt x="6" y="14"/>
                  </a:cubicBezTo>
                  <a:cubicBezTo>
                    <a:pt x="7" y="15"/>
                    <a:pt x="9" y="15"/>
                    <a:pt x="9" y="14"/>
                  </a:cubicBezTo>
                  <a:cubicBezTo>
                    <a:pt x="10" y="12"/>
                    <a:pt x="11" y="11"/>
                    <a:pt x="12" y="9"/>
                  </a:cubicBezTo>
                  <a:cubicBezTo>
                    <a:pt x="13" y="8"/>
                    <a:pt x="10" y="9"/>
                    <a:pt x="9" y="9"/>
                  </a:cubicBezTo>
                  <a:cubicBezTo>
                    <a:pt x="8" y="11"/>
                    <a:pt x="8" y="12"/>
                    <a:pt x="7" y="13"/>
                  </a:cubicBezTo>
                  <a:cubicBezTo>
                    <a:pt x="7" y="14"/>
                    <a:pt x="9" y="14"/>
                    <a:pt x="10" y="13"/>
                  </a:cubicBezTo>
                  <a:cubicBezTo>
                    <a:pt x="12" y="12"/>
                    <a:pt x="15" y="10"/>
                    <a:pt x="17" y="8"/>
                  </a:cubicBezTo>
                  <a:cubicBezTo>
                    <a:pt x="19" y="7"/>
                    <a:pt x="16" y="7"/>
                    <a:pt x="15" y="7"/>
                  </a:cubicBezTo>
                  <a:cubicBezTo>
                    <a:pt x="12" y="9"/>
                    <a:pt x="10" y="11"/>
                    <a:pt x="7" y="13"/>
                  </a:cubicBezTo>
                  <a:cubicBezTo>
                    <a:pt x="8" y="13"/>
                    <a:pt x="9" y="13"/>
                    <a:pt x="10" y="13"/>
                  </a:cubicBezTo>
                  <a:cubicBezTo>
                    <a:pt x="11" y="12"/>
                    <a:pt x="11" y="10"/>
                    <a:pt x="12" y="9"/>
                  </a:cubicBezTo>
                  <a:cubicBezTo>
                    <a:pt x="11" y="9"/>
                    <a:pt x="10" y="9"/>
                    <a:pt x="9" y="9"/>
                  </a:cubicBezTo>
                  <a:cubicBezTo>
                    <a:pt x="8" y="11"/>
                    <a:pt x="7" y="12"/>
                    <a:pt x="6" y="14"/>
                  </a:cubicBezTo>
                  <a:cubicBezTo>
                    <a:pt x="7" y="14"/>
                    <a:pt x="8" y="13"/>
                    <a:pt x="9" y="13"/>
                  </a:cubicBezTo>
                  <a:cubicBezTo>
                    <a:pt x="7" y="11"/>
                    <a:pt x="5" y="10"/>
                    <a:pt x="4" y="7"/>
                  </a:cubicBezTo>
                  <a:cubicBezTo>
                    <a:pt x="3" y="7"/>
                    <a:pt x="2" y="8"/>
                    <a:pt x="1" y="8"/>
                  </a:cubicBezTo>
                  <a:cubicBezTo>
                    <a:pt x="4" y="9"/>
                    <a:pt x="7" y="9"/>
                    <a:pt x="9" y="10"/>
                  </a:cubicBezTo>
                  <a:cubicBezTo>
                    <a:pt x="10" y="10"/>
                    <a:pt x="13" y="9"/>
                    <a:pt x="12" y="9"/>
                  </a:cubicBezTo>
                  <a:cubicBezTo>
                    <a:pt x="10" y="8"/>
                    <a:pt x="9" y="6"/>
                    <a:pt x="8" y="5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8" y="7"/>
                    <a:pt x="11" y="6"/>
                    <a:pt x="14" y="7"/>
                  </a:cubicBezTo>
                  <a:cubicBezTo>
                    <a:pt x="15" y="7"/>
                    <a:pt x="17" y="6"/>
                    <a:pt x="16" y="6"/>
                  </a:cubicBezTo>
                  <a:cubicBezTo>
                    <a:pt x="16" y="5"/>
                    <a:pt x="16" y="5"/>
                    <a:pt x="15" y="4"/>
                  </a:cubicBezTo>
                  <a:cubicBezTo>
                    <a:pt x="15" y="4"/>
                    <a:pt x="15" y="5"/>
                    <a:pt x="14" y="5"/>
                  </a:cubicBezTo>
                  <a:cubicBezTo>
                    <a:pt x="17" y="4"/>
                    <a:pt x="19" y="2"/>
                    <a:pt x="23" y="1"/>
                  </a:cubicBezTo>
                  <a:cubicBezTo>
                    <a:pt x="24" y="1"/>
                    <a:pt x="24" y="0"/>
                    <a:pt x="22" y="0"/>
                  </a:cubicBezTo>
                  <a:close/>
                </a:path>
              </a:pathLst>
            </a:custGeom>
            <a:solidFill>
              <a:srgbClr val="E85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311"/>
            <p:cNvSpPr/>
            <p:nvPr/>
          </p:nvSpPr>
          <p:spPr bwMode="auto">
            <a:xfrm>
              <a:off x="5316464" y="1093839"/>
              <a:ext cx="1009251" cy="602010"/>
            </a:xfrm>
            <a:custGeom>
              <a:avLst/>
              <a:gdLst>
                <a:gd name="T0" fmla="*/ 461 w 461"/>
                <a:gd name="T1" fmla="*/ 44 h 275"/>
                <a:gd name="T2" fmla="*/ 429 w 461"/>
                <a:gd name="T3" fmla="*/ 2 h 275"/>
                <a:gd name="T4" fmla="*/ 427 w 461"/>
                <a:gd name="T5" fmla="*/ 0 h 275"/>
                <a:gd name="T6" fmla="*/ 80 w 461"/>
                <a:gd name="T7" fmla="*/ 190 h 275"/>
                <a:gd name="T8" fmla="*/ 8 w 461"/>
                <a:gd name="T9" fmla="*/ 224 h 275"/>
                <a:gd name="T10" fmla="*/ 12 w 461"/>
                <a:gd name="T11" fmla="*/ 257 h 275"/>
                <a:gd name="T12" fmla="*/ 42 w 461"/>
                <a:gd name="T13" fmla="*/ 270 h 275"/>
                <a:gd name="T14" fmla="*/ 113 w 461"/>
                <a:gd name="T15" fmla="*/ 236 h 275"/>
                <a:gd name="T16" fmla="*/ 460 w 461"/>
                <a:gd name="T17" fmla="*/ 45 h 275"/>
                <a:gd name="T18" fmla="*/ 461 w 461"/>
                <a:gd name="T19" fmla="*/ 4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1" h="275">
                  <a:moveTo>
                    <a:pt x="461" y="44"/>
                  </a:moveTo>
                  <a:cubicBezTo>
                    <a:pt x="443" y="30"/>
                    <a:pt x="433" y="23"/>
                    <a:pt x="429" y="2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323" y="76"/>
                    <a:pt x="193" y="126"/>
                    <a:pt x="80" y="190"/>
                  </a:cubicBezTo>
                  <a:cubicBezTo>
                    <a:pt x="58" y="202"/>
                    <a:pt x="32" y="215"/>
                    <a:pt x="8" y="224"/>
                  </a:cubicBezTo>
                  <a:cubicBezTo>
                    <a:pt x="8" y="224"/>
                    <a:pt x="0" y="238"/>
                    <a:pt x="12" y="257"/>
                  </a:cubicBezTo>
                  <a:cubicBezTo>
                    <a:pt x="24" y="275"/>
                    <a:pt x="42" y="270"/>
                    <a:pt x="42" y="270"/>
                  </a:cubicBezTo>
                  <a:cubicBezTo>
                    <a:pt x="65" y="261"/>
                    <a:pt x="91" y="248"/>
                    <a:pt x="113" y="236"/>
                  </a:cubicBezTo>
                  <a:cubicBezTo>
                    <a:pt x="226" y="172"/>
                    <a:pt x="356" y="121"/>
                    <a:pt x="460" y="45"/>
                  </a:cubicBezTo>
                  <a:cubicBezTo>
                    <a:pt x="461" y="44"/>
                    <a:pt x="461" y="44"/>
                    <a:pt x="461" y="44"/>
                  </a:cubicBezTo>
                </a:path>
              </a:pathLst>
            </a:custGeom>
            <a:solidFill>
              <a:srgbClr val="E85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312"/>
            <p:cNvSpPr/>
            <p:nvPr/>
          </p:nvSpPr>
          <p:spPr bwMode="auto">
            <a:xfrm>
              <a:off x="5311635" y="1087401"/>
              <a:ext cx="1026958" cy="630983"/>
            </a:xfrm>
            <a:custGeom>
              <a:avLst/>
              <a:gdLst>
                <a:gd name="T0" fmla="*/ 466 w 469"/>
                <a:gd name="T1" fmla="*/ 45 h 288"/>
                <a:gd name="T2" fmla="*/ 442 w 469"/>
                <a:gd name="T3" fmla="*/ 22 h 288"/>
                <a:gd name="T4" fmla="*/ 432 w 469"/>
                <a:gd name="T5" fmla="*/ 1 h 288"/>
                <a:gd name="T6" fmla="*/ 426 w 469"/>
                <a:gd name="T7" fmla="*/ 1 h 288"/>
                <a:gd name="T8" fmla="*/ 166 w 469"/>
                <a:gd name="T9" fmla="*/ 146 h 288"/>
                <a:gd name="T10" fmla="*/ 35 w 469"/>
                <a:gd name="T11" fmla="*/ 214 h 288"/>
                <a:gd name="T12" fmla="*/ 6 w 469"/>
                <a:gd name="T13" fmla="*/ 230 h 288"/>
                <a:gd name="T14" fmla="*/ 18 w 469"/>
                <a:gd name="T15" fmla="*/ 270 h 288"/>
                <a:gd name="T16" fmla="*/ 91 w 469"/>
                <a:gd name="T17" fmla="*/ 254 h 288"/>
                <a:gd name="T18" fmla="*/ 221 w 469"/>
                <a:gd name="T19" fmla="*/ 186 h 288"/>
                <a:gd name="T20" fmla="*/ 352 w 469"/>
                <a:gd name="T21" fmla="*/ 119 h 288"/>
                <a:gd name="T22" fmla="*/ 413 w 469"/>
                <a:gd name="T23" fmla="*/ 84 h 288"/>
                <a:gd name="T24" fmla="*/ 466 w 469"/>
                <a:gd name="T25" fmla="*/ 48 h 288"/>
                <a:gd name="T26" fmla="*/ 460 w 469"/>
                <a:gd name="T27" fmla="*/ 46 h 288"/>
                <a:gd name="T28" fmla="*/ 408 w 469"/>
                <a:gd name="T29" fmla="*/ 81 h 288"/>
                <a:gd name="T30" fmla="*/ 354 w 469"/>
                <a:gd name="T31" fmla="*/ 112 h 288"/>
                <a:gd name="T32" fmla="*/ 236 w 469"/>
                <a:gd name="T33" fmla="*/ 173 h 288"/>
                <a:gd name="T34" fmla="*/ 130 w 469"/>
                <a:gd name="T35" fmla="*/ 227 h 288"/>
                <a:gd name="T36" fmla="*/ 68 w 469"/>
                <a:gd name="T37" fmla="*/ 260 h 288"/>
                <a:gd name="T38" fmla="*/ 42 w 469"/>
                <a:gd name="T39" fmla="*/ 271 h 288"/>
                <a:gd name="T40" fmla="*/ 13 w 469"/>
                <a:gd name="T41" fmla="*/ 247 h 288"/>
                <a:gd name="T42" fmla="*/ 45 w 469"/>
                <a:gd name="T43" fmla="*/ 215 h 288"/>
                <a:gd name="T44" fmla="*/ 96 w 469"/>
                <a:gd name="T45" fmla="*/ 188 h 288"/>
                <a:gd name="T46" fmla="*/ 213 w 469"/>
                <a:gd name="T47" fmla="*/ 128 h 288"/>
                <a:gd name="T48" fmla="*/ 431 w 469"/>
                <a:gd name="T49" fmla="*/ 4 h 288"/>
                <a:gd name="T50" fmla="*/ 425 w 469"/>
                <a:gd name="T51" fmla="*/ 4 h 288"/>
                <a:gd name="T52" fmla="*/ 437 w 469"/>
                <a:gd name="T53" fmla="*/ 29 h 288"/>
                <a:gd name="T54" fmla="*/ 460 w 469"/>
                <a:gd name="T55" fmla="*/ 49 h 288"/>
                <a:gd name="T56" fmla="*/ 466 w 469"/>
                <a:gd name="T57" fmla="*/ 4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69" h="288">
                  <a:moveTo>
                    <a:pt x="466" y="45"/>
                  </a:moveTo>
                  <a:cubicBezTo>
                    <a:pt x="457" y="38"/>
                    <a:pt x="448" y="31"/>
                    <a:pt x="442" y="22"/>
                  </a:cubicBezTo>
                  <a:cubicBezTo>
                    <a:pt x="437" y="15"/>
                    <a:pt x="438" y="7"/>
                    <a:pt x="432" y="1"/>
                  </a:cubicBezTo>
                  <a:cubicBezTo>
                    <a:pt x="431" y="0"/>
                    <a:pt x="428" y="0"/>
                    <a:pt x="426" y="1"/>
                  </a:cubicBezTo>
                  <a:cubicBezTo>
                    <a:pt x="345" y="60"/>
                    <a:pt x="255" y="102"/>
                    <a:pt x="166" y="146"/>
                  </a:cubicBezTo>
                  <a:cubicBezTo>
                    <a:pt x="122" y="168"/>
                    <a:pt x="80" y="193"/>
                    <a:pt x="35" y="214"/>
                  </a:cubicBezTo>
                  <a:cubicBezTo>
                    <a:pt x="27" y="218"/>
                    <a:pt x="9" y="221"/>
                    <a:pt x="6" y="230"/>
                  </a:cubicBezTo>
                  <a:cubicBezTo>
                    <a:pt x="0" y="245"/>
                    <a:pt x="7" y="259"/>
                    <a:pt x="18" y="270"/>
                  </a:cubicBezTo>
                  <a:cubicBezTo>
                    <a:pt x="38" y="288"/>
                    <a:pt x="74" y="262"/>
                    <a:pt x="91" y="254"/>
                  </a:cubicBezTo>
                  <a:cubicBezTo>
                    <a:pt x="135" y="232"/>
                    <a:pt x="177" y="208"/>
                    <a:pt x="221" y="186"/>
                  </a:cubicBezTo>
                  <a:cubicBezTo>
                    <a:pt x="265" y="164"/>
                    <a:pt x="309" y="142"/>
                    <a:pt x="352" y="119"/>
                  </a:cubicBezTo>
                  <a:cubicBezTo>
                    <a:pt x="373" y="108"/>
                    <a:pt x="393" y="96"/>
                    <a:pt x="413" y="84"/>
                  </a:cubicBezTo>
                  <a:cubicBezTo>
                    <a:pt x="431" y="73"/>
                    <a:pt x="451" y="62"/>
                    <a:pt x="466" y="48"/>
                  </a:cubicBezTo>
                  <a:cubicBezTo>
                    <a:pt x="469" y="45"/>
                    <a:pt x="462" y="44"/>
                    <a:pt x="460" y="46"/>
                  </a:cubicBezTo>
                  <a:cubicBezTo>
                    <a:pt x="445" y="60"/>
                    <a:pt x="425" y="71"/>
                    <a:pt x="408" y="81"/>
                  </a:cubicBezTo>
                  <a:cubicBezTo>
                    <a:pt x="391" y="92"/>
                    <a:pt x="373" y="102"/>
                    <a:pt x="354" y="112"/>
                  </a:cubicBezTo>
                  <a:cubicBezTo>
                    <a:pt x="316" y="134"/>
                    <a:pt x="276" y="153"/>
                    <a:pt x="236" y="173"/>
                  </a:cubicBezTo>
                  <a:cubicBezTo>
                    <a:pt x="201" y="191"/>
                    <a:pt x="165" y="208"/>
                    <a:pt x="130" y="227"/>
                  </a:cubicBezTo>
                  <a:cubicBezTo>
                    <a:pt x="110" y="239"/>
                    <a:pt x="89" y="250"/>
                    <a:pt x="68" y="260"/>
                  </a:cubicBezTo>
                  <a:cubicBezTo>
                    <a:pt x="60" y="263"/>
                    <a:pt x="51" y="268"/>
                    <a:pt x="42" y="271"/>
                  </a:cubicBezTo>
                  <a:cubicBezTo>
                    <a:pt x="27" y="275"/>
                    <a:pt x="17" y="259"/>
                    <a:pt x="13" y="247"/>
                  </a:cubicBezTo>
                  <a:cubicBezTo>
                    <a:pt x="5" y="225"/>
                    <a:pt x="30" y="222"/>
                    <a:pt x="45" y="215"/>
                  </a:cubicBezTo>
                  <a:cubicBezTo>
                    <a:pt x="62" y="207"/>
                    <a:pt x="79" y="197"/>
                    <a:pt x="96" y="188"/>
                  </a:cubicBezTo>
                  <a:cubicBezTo>
                    <a:pt x="134" y="167"/>
                    <a:pt x="174" y="147"/>
                    <a:pt x="213" y="128"/>
                  </a:cubicBezTo>
                  <a:cubicBezTo>
                    <a:pt x="288" y="91"/>
                    <a:pt x="363" y="53"/>
                    <a:pt x="431" y="4"/>
                  </a:cubicBezTo>
                  <a:cubicBezTo>
                    <a:pt x="429" y="4"/>
                    <a:pt x="427" y="4"/>
                    <a:pt x="425" y="4"/>
                  </a:cubicBezTo>
                  <a:cubicBezTo>
                    <a:pt x="431" y="10"/>
                    <a:pt x="432" y="22"/>
                    <a:pt x="437" y="29"/>
                  </a:cubicBezTo>
                  <a:cubicBezTo>
                    <a:pt x="443" y="37"/>
                    <a:pt x="452" y="43"/>
                    <a:pt x="460" y="49"/>
                  </a:cubicBezTo>
                  <a:cubicBezTo>
                    <a:pt x="462" y="51"/>
                    <a:pt x="469" y="48"/>
                    <a:pt x="466" y="4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313"/>
            <p:cNvSpPr/>
            <p:nvPr/>
          </p:nvSpPr>
          <p:spPr bwMode="auto">
            <a:xfrm>
              <a:off x="6245233" y="1027844"/>
              <a:ext cx="231790" cy="167404"/>
            </a:xfrm>
            <a:custGeom>
              <a:avLst/>
              <a:gdLst>
                <a:gd name="T0" fmla="*/ 4 w 106"/>
                <a:gd name="T1" fmla="*/ 31 h 76"/>
                <a:gd name="T2" fmla="*/ 91 w 106"/>
                <a:gd name="T3" fmla="*/ 8 h 76"/>
                <a:gd name="T4" fmla="*/ 85 w 106"/>
                <a:gd name="T5" fmla="*/ 16 h 76"/>
                <a:gd name="T6" fmla="*/ 65 w 106"/>
                <a:gd name="T7" fmla="*/ 36 h 76"/>
                <a:gd name="T8" fmla="*/ 34 w 106"/>
                <a:gd name="T9" fmla="*/ 73 h 76"/>
                <a:gd name="T10" fmla="*/ 39 w 106"/>
                <a:gd name="T11" fmla="*/ 74 h 76"/>
                <a:gd name="T12" fmla="*/ 104 w 106"/>
                <a:gd name="T13" fmla="*/ 3 h 76"/>
                <a:gd name="T14" fmla="*/ 101 w 106"/>
                <a:gd name="T15" fmla="*/ 0 h 76"/>
                <a:gd name="T16" fmla="*/ 4 w 106"/>
                <a:gd name="T17" fmla="*/ 27 h 76"/>
                <a:gd name="T18" fmla="*/ 4 w 106"/>
                <a:gd name="T19" fmla="*/ 3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76">
                  <a:moveTo>
                    <a:pt x="4" y="31"/>
                  </a:moveTo>
                  <a:cubicBezTo>
                    <a:pt x="34" y="29"/>
                    <a:pt x="62" y="18"/>
                    <a:pt x="91" y="8"/>
                  </a:cubicBezTo>
                  <a:cubicBezTo>
                    <a:pt x="101" y="4"/>
                    <a:pt x="87" y="14"/>
                    <a:pt x="85" y="16"/>
                  </a:cubicBezTo>
                  <a:cubicBezTo>
                    <a:pt x="78" y="22"/>
                    <a:pt x="72" y="29"/>
                    <a:pt x="65" y="36"/>
                  </a:cubicBezTo>
                  <a:cubicBezTo>
                    <a:pt x="54" y="48"/>
                    <a:pt x="44" y="60"/>
                    <a:pt x="34" y="73"/>
                  </a:cubicBezTo>
                  <a:cubicBezTo>
                    <a:pt x="32" y="76"/>
                    <a:pt x="38" y="75"/>
                    <a:pt x="39" y="74"/>
                  </a:cubicBezTo>
                  <a:cubicBezTo>
                    <a:pt x="59" y="48"/>
                    <a:pt x="81" y="25"/>
                    <a:pt x="104" y="3"/>
                  </a:cubicBezTo>
                  <a:cubicBezTo>
                    <a:pt x="106" y="1"/>
                    <a:pt x="103" y="0"/>
                    <a:pt x="101" y="0"/>
                  </a:cubicBezTo>
                  <a:cubicBezTo>
                    <a:pt x="69" y="11"/>
                    <a:pt x="38" y="25"/>
                    <a:pt x="4" y="27"/>
                  </a:cubicBezTo>
                  <a:cubicBezTo>
                    <a:pt x="1" y="27"/>
                    <a:pt x="0" y="31"/>
                    <a:pt x="4" y="3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314"/>
            <p:cNvSpPr/>
            <p:nvPr/>
          </p:nvSpPr>
          <p:spPr bwMode="auto">
            <a:xfrm>
              <a:off x="5863746" y="1364261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315"/>
            <p:cNvSpPr/>
            <p:nvPr/>
          </p:nvSpPr>
          <p:spPr bwMode="auto">
            <a:xfrm>
              <a:off x="5680245" y="1452792"/>
              <a:ext cx="1610" cy="3219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316"/>
            <p:cNvSpPr/>
            <p:nvPr/>
          </p:nvSpPr>
          <p:spPr bwMode="auto">
            <a:xfrm>
              <a:off x="5680245" y="1452792"/>
              <a:ext cx="1610" cy="3219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317"/>
            <p:cNvSpPr/>
            <p:nvPr/>
          </p:nvSpPr>
          <p:spPr bwMode="auto">
            <a:xfrm>
              <a:off x="5680245" y="1456011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318"/>
            <p:cNvSpPr/>
            <p:nvPr/>
          </p:nvSpPr>
          <p:spPr bwMode="auto">
            <a:xfrm>
              <a:off x="5876623" y="1348164"/>
              <a:ext cx="4829" cy="161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319"/>
            <p:cNvSpPr/>
            <p:nvPr/>
          </p:nvSpPr>
          <p:spPr bwMode="auto">
            <a:xfrm>
              <a:off x="5876623" y="1348164"/>
              <a:ext cx="4829" cy="161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0" y="1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320"/>
            <p:cNvSpPr/>
            <p:nvPr/>
          </p:nvSpPr>
          <p:spPr bwMode="auto">
            <a:xfrm>
              <a:off x="5857307" y="13562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321"/>
            <p:cNvSpPr/>
            <p:nvPr/>
          </p:nvSpPr>
          <p:spPr bwMode="auto">
            <a:xfrm>
              <a:off x="5857307" y="13562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322"/>
            <p:cNvSpPr/>
            <p:nvPr/>
          </p:nvSpPr>
          <p:spPr bwMode="auto">
            <a:xfrm>
              <a:off x="6027930" y="12821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23"/>
            <p:cNvSpPr/>
            <p:nvPr/>
          </p:nvSpPr>
          <p:spPr bwMode="auto">
            <a:xfrm>
              <a:off x="6027930" y="12821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24"/>
            <p:cNvSpPr/>
            <p:nvPr/>
          </p:nvSpPr>
          <p:spPr bwMode="auto">
            <a:xfrm>
              <a:off x="6039198" y="1270901"/>
              <a:ext cx="3219" cy="32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25"/>
            <p:cNvSpPr/>
            <p:nvPr/>
          </p:nvSpPr>
          <p:spPr bwMode="auto">
            <a:xfrm>
              <a:off x="6039198" y="1270901"/>
              <a:ext cx="3219" cy="32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26"/>
            <p:cNvSpPr/>
            <p:nvPr/>
          </p:nvSpPr>
          <p:spPr bwMode="auto">
            <a:xfrm>
              <a:off x="6034369" y="1274120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327"/>
            <p:cNvSpPr/>
            <p:nvPr/>
          </p:nvSpPr>
          <p:spPr bwMode="auto">
            <a:xfrm>
              <a:off x="6034369" y="1274120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328"/>
            <p:cNvSpPr/>
            <p:nvPr/>
          </p:nvSpPr>
          <p:spPr bwMode="auto">
            <a:xfrm>
              <a:off x="6108413" y="1216173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329"/>
            <p:cNvSpPr/>
            <p:nvPr/>
          </p:nvSpPr>
          <p:spPr bwMode="auto">
            <a:xfrm>
              <a:off x="6108413" y="1216173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330"/>
            <p:cNvSpPr/>
            <p:nvPr/>
          </p:nvSpPr>
          <p:spPr bwMode="auto">
            <a:xfrm>
              <a:off x="6026320" y="1282169"/>
              <a:ext cx="1610" cy="32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331"/>
            <p:cNvSpPr/>
            <p:nvPr/>
          </p:nvSpPr>
          <p:spPr bwMode="auto">
            <a:xfrm>
              <a:off x="5863746" y="13658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332"/>
            <p:cNvSpPr/>
            <p:nvPr/>
          </p:nvSpPr>
          <p:spPr bwMode="auto">
            <a:xfrm>
              <a:off x="5863746" y="13658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333"/>
            <p:cNvSpPr/>
            <p:nvPr/>
          </p:nvSpPr>
          <p:spPr bwMode="auto">
            <a:xfrm>
              <a:off x="5887890" y="1346555"/>
              <a:ext cx="1610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334"/>
            <p:cNvSpPr/>
            <p:nvPr/>
          </p:nvSpPr>
          <p:spPr bwMode="auto">
            <a:xfrm>
              <a:off x="5607811" y="1488204"/>
              <a:ext cx="6439" cy="3219"/>
            </a:xfrm>
            <a:custGeom>
              <a:avLst/>
              <a:gdLst>
                <a:gd name="T0" fmla="*/ 2 w 3"/>
                <a:gd name="T1" fmla="*/ 0 h 1"/>
                <a:gd name="T2" fmla="*/ 0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0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335"/>
            <p:cNvSpPr>
              <a:spLocks noEditPoints="1"/>
            </p:cNvSpPr>
            <p:nvPr/>
          </p:nvSpPr>
          <p:spPr bwMode="auto">
            <a:xfrm>
              <a:off x="5607811" y="1295046"/>
              <a:ext cx="384707" cy="193158"/>
            </a:xfrm>
            <a:custGeom>
              <a:avLst/>
              <a:gdLst>
                <a:gd name="T0" fmla="*/ 94 w 176"/>
                <a:gd name="T1" fmla="*/ 41 h 88"/>
                <a:gd name="T2" fmla="*/ 102 w 176"/>
                <a:gd name="T3" fmla="*/ 36 h 88"/>
                <a:gd name="T4" fmla="*/ 155 w 176"/>
                <a:gd name="T5" fmla="*/ 9 h 88"/>
                <a:gd name="T6" fmla="*/ 169 w 176"/>
                <a:gd name="T7" fmla="*/ 6 h 88"/>
                <a:gd name="T8" fmla="*/ 170 w 176"/>
                <a:gd name="T9" fmla="*/ 2 h 88"/>
                <a:gd name="T10" fmla="*/ 169 w 176"/>
                <a:gd name="T11" fmla="*/ 1 h 88"/>
                <a:gd name="T12" fmla="*/ 157 w 176"/>
                <a:gd name="T13" fmla="*/ 6 h 88"/>
                <a:gd name="T14" fmla="*/ 150 w 176"/>
                <a:gd name="T15" fmla="*/ 9 h 88"/>
                <a:gd name="T16" fmla="*/ 145 w 176"/>
                <a:gd name="T17" fmla="*/ 14 h 88"/>
                <a:gd name="T18" fmla="*/ 143 w 176"/>
                <a:gd name="T19" fmla="*/ 14 h 88"/>
                <a:gd name="T20" fmla="*/ 147 w 176"/>
                <a:gd name="T21" fmla="*/ 12 h 88"/>
                <a:gd name="T22" fmla="*/ 155 w 176"/>
                <a:gd name="T23" fmla="*/ 9 h 88"/>
                <a:gd name="T24" fmla="*/ 152 w 176"/>
                <a:gd name="T25" fmla="*/ 13 h 88"/>
                <a:gd name="T26" fmla="*/ 140 w 176"/>
                <a:gd name="T27" fmla="*/ 16 h 88"/>
                <a:gd name="T28" fmla="*/ 133 w 176"/>
                <a:gd name="T29" fmla="*/ 20 h 88"/>
                <a:gd name="T30" fmla="*/ 132 w 176"/>
                <a:gd name="T31" fmla="*/ 19 h 88"/>
                <a:gd name="T32" fmla="*/ 128 w 176"/>
                <a:gd name="T33" fmla="*/ 22 h 88"/>
                <a:gd name="T34" fmla="*/ 129 w 176"/>
                <a:gd name="T35" fmla="*/ 22 h 88"/>
                <a:gd name="T36" fmla="*/ 123 w 176"/>
                <a:gd name="T37" fmla="*/ 26 h 88"/>
                <a:gd name="T38" fmla="*/ 118 w 176"/>
                <a:gd name="T39" fmla="*/ 28 h 88"/>
                <a:gd name="T40" fmla="*/ 114 w 176"/>
                <a:gd name="T41" fmla="*/ 30 h 88"/>
                <a:gd name="T42" fmla="*/ 118 w 176"/>
                <a:gd name="T43" fmla="*/ 26 h 88"/>
                <a:gd name="T44" fmla="*/ 115 w 176"/>
                <a:gd name="T45" fmla="*/ 29 h 88"/>
                <a:gd name="T46" fmla="*/ 112 w 176"/>
                <a:gd name="T47" fmla="*/ 30 h 88"/>
                <a:gd name="T48" fmla="*/ 107 w 176"/>
                <a:gd name="T49" fmla="*/ 34 h 88"/>
                <a:gd name="T50" fmla="*/ 104 w 176"/>
                <a:gd name="T51" fmla="*/ 36 h 88"/>
                <a:gd name="T52" fmla="*/ 91 w 176"/>
                <a:gd name="T53" fmla="*/ 42 h 88"/>
                <a:gd name="T54" fmla="*/ 90 w 176"/>
                <a:gd name="T55" fmla="*/ 41 h 88"/>
                <a:gd name="T56" fmla="*/ 75 w 176"/>
                <a:gd name="T57" fmla="*/ 51 h 88"/>
                <a:gd name="T58" fmla="*/ 69 w 176"/>
                <a:gd name="T59" fmla="*/ 53 h 88"/>
                <a:gd name="T60" fmla="*/ 67 w 176"/>
                <a:gd name="T61" fmla="*/ 54 h 88"/>
                <a:gd name="T62" fmla="*/ 57 w 176"/>
                <a:gd name="T63" fmla="*/ 58 h 88"/>
                <a:gd name="T64" fmla="*/ 53 w 176"/>
                <a:gd name="T65" fmla="*/ 62 h 88"/>
                <a:gd name="T66" fmla="*/ 45 w 176"/>
                <a:gd name="T67" fmla="*/ 65 h 88"/>
                <a:gd name="T68" fmla="*/ 42 w 176"/>
                <a:gd name="T69" fmla="*/ 67 h 88"/>
                <a:gd name="T70" fmla="*/ 27 w 176"/>
                <a:gd name="T71" fmla="*/ 74 h 88"/>
                <a:gd name="T72" fmla="*/ 6 w 176"/>
                <a:gd name="T73" fmla="*/ 85 h 88"/>
                <a:gd name="T74" fmla="*/ 2 w 176"/>
                <a:gd name="T75" fmla="*/ 87 h 88"/>
                <a:gd name="T76" fmla="*/ 2 w 176"/>
                <a:gd name="T77" fmla="*/ 88 h 88"/>
                <a:gd name="T78" fmla="*/ 33 w 176"/>
                <a:gd name="T79" fmla="*/ 72 h 88"/>
                <a:gd name="T80" fmla="*/ 35 w 176"/>
                <a:gd name="T81" fmla="*/ 72 h 88"/>
                <a:gd name="T82" fmla="*/ 49 w 176"/>
                <a:gd name="T83" fmla="*/ 66 h 88"/>
                <a:gd name="T84" fmla="*/ 51 w 176"/>
                <a:gd name="T85" fmla="*/ 65 h 88"/>
                <a:gd name="T86" fmla="*/ 77 w 176"/>
                <a:gd name="T87" fmla="*/ 52 h 88"/>
                <a:gd name="T88" fmla="*/ 87 w 176"/>
                <a:gd name="T89" fmla="*/ 47 h 88"/>
                <a:gd name="T90" fmla="*/ 102 w 176"/>
                <a:gd name="T91" fmla="*/ 41 h 88"/>
                <a:gd name="T92" fmla="*/ 118 w 176"/>
                <a:gd name="T93" fmla="*/ 31 h 88"/>
                <a:gd name="T94" fmla="*/ 123 w 176"/>
                <a:gd name="T95" fmla="*/ 28 h 88"/>
                <a:gd name="T96" fmla="*/ 124 w 176"/>
                <a:gd name="T97" fmla="*/ 29 h 88"/>
                <a:gd name="T98" fmla="*/ 135 w 176"/>
                <a:gd name="T99" fmla="*/ 23 h 88"/>
                <a:gd name="T100" fmla="*/ 142 w 176"/>
                <a:gd name="T101" fmla="*/ 19 h 88"/>
                <a:gd name="T102" fmla="*/ 159 w 176"/>
                <a:gd name="T103" fmla="*/ 10 h 88"/>
                <a:gd name="T104" fmla="*/ 169 w 176"/>
                <a:gd name="T105" fmla="*/ 6 h 88"/>
                <a:gd name="T106" fmla="*/ 175 w 176"/>
                <a:gd name="T107" fmla="*/ 1 h 88"/>
                <a:gd name="T108" fmla="*/ 170 w 176"/>
                <a:gd name="T109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6" h="88">
                  <a:moveTo>
                    <a:pt x="94" y="41"/>
                  </a:moveTo>
                  <a:cubicBezTo>
                    <a:pt x="94" y="42"/>
                    <a:pt x="93" y="42"/>
                    <a:pt x="93" y="42"/>
                  </a:cubicBezTo>
                  <a:cubicBezTo>
                    <a:pt x="93" y="42"/>
                    <a:pt x="94" y="42"/>
                    <a:pt x="94" y="41"/>
                  </a:cubicBezTo>
                  <a:moveTo>
                    <a:pt x="102" y="36"/>
                  </a:moveTo>
                  <a:cubicBezTo>
                    <a:pt x="103" y="36"/>
                    <a:pt x="103" y="36"/>
                    <a:pt x="103" y="36"/>
                  </a:cubicBezTo>
                  <a:cubicBezTo>
                    <a:pt x="102" y="36"/>
                    <a:pt x="102" y="36"/>
                    <a:pt x="102" y="36"/>
                  </a:cubicBezTo>
                  <a:moveTo>
                    <a:pt x="155" y="9"/>
                  </a:moveTo>
                  <a:cubicBezTo>
                    <a:pt x="155" y="10"/>
                    <a:pt x="155" y="10"/>
                    <a:pt x="154" y="10"/>
                  </a:cubicBezTo>
                  <a:cubicBezTo>
                    <a:pt x="155" y="10"/>
                    <a:pt x="155" y="10"/>
                    <a:pt x="155" y="9"/>
                  </a:cubicBezTo>
                  <a:moveTo>
                    <a:pt x="169" y="6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moveTo>
                    <a:pt x="173" y="0"/>
                  </a:moveTo>
                  <a:cubicBezTo>
                    <a:pt x="171" y="2"/>
                    <a:pt x="171" y="2"/>
                    <a:pt x="171" y="2"/>
                  </a:cubicBezTo>
                  <a:cubicBezTo>
                    <a:pt x="171" y="2"/>
                    <a:pt x="171" y="2"/>
                    <a:pt x="170" y="2"/>
                  </a:cubicBezTo>
                  <a:cubicBezTo>
                    <a:pt x="170" y="2"/>
                    <a:pt x="170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70" y="1"/>
                    <a:pt x="170" y="1"/>
                    <a:pt x="169" y="1"/>
                  </a:cubicBezTo>
                  <a:cubicBezTo>
                    <a:pt x="168" y="3"/>
                    <a:pt x="162" y="4"/>
                    <a:pt x="160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57" y="6"/>
                    <a:pt x="157" y="6"/>
                    <a:pt x="157" y="6"/>
                  </a:cubicBezTo>
                  <a:cubicBezTo>
                    <a:pt x="156" y="6"/>
                    <a:pt x="153" y="7"/>
                    <a:pt x="150" y="9"/>
                  </a:cubicBezTo>
                  <a:cubicBezTo>
                    <a:pt x="150" y="10"/>
                    <a:pt x="142" y="13"/>
                    <a:pt x="141" y="15"/>
                  </a:cubicBezTo>
                  <a:cubicBezTo>
                    <a:pt x="142" y="14"/>
                    <a:pt x="143" y="13"/>
                    <a:pt x="144" y="13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4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2" y="14"/>
                    <a:pt x="142" y="15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4" y="15"/>
                    <a:pt x="146" y="13"/>
                    <a:pt x="147" y="12"/>
                  </a:cubicBezTo>
                  <a:cubicBezTo>
                    <a:pt x="147" y="13"/>
                    <a:pt x="146" y="14"/>
                    <a:pt x="145" y="14"/>
                  </a:cubicBezTo>
                  <a:cubicBezTo>
                    <a:pt x="149" y="13"/>
                    <a:pt x="152" y="11"/>
                    <a:pt x="154" y="9"/>
                  </a:cubicBezTo>
                  <a:cubicBezTo>
                    <a:pt x="154" y="9"/>
                    <a:pt x="155" y="9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7" y="8"/>
                    <a:pt x="157" y="9"/>
                    <a:pt x="159" y="8"/>
                  </a:cubicBezTo>
                  <a:cubicBezTo>
                    <a:pt x="159" y="9"/>
                    <a:pt x="154" y="11"/>
                    <a:pt x="152" y="13"/>
                  </a:cubicBezTo>
                  <a:cubicBezTo>
                    <a:pt x="148" y="14"/>
                    <a:pt x="144" y="17"/>
                    <a:pt x="140" y="19"/>
                  </a:cubicBezTo>
                  <a:cubicBezTo>
                    <a:pt x="139" y="18"/>
                    <a:pt x="141" y="16"/>
                    <a:pt x="140" y="1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6" y="18"/>
                    <a:pt x="136" y="19"/>
                    <a:pt x="135" y="20"/>
                  </a:cubicBezTo>
                  <a:cubicBezTo>
                    <a:pt x="134" y="20"/>
                    <a:pt x="134" y="21"/>
                    <a:pt x="133" y="21"/>
                  </a:cubicBezTo>
                  <a:cubicBezTo>
                    <a:pt x="133" y="21"/>
                    <a:pt x="133" y="20"/>
                    <a:pt x="133" y="20"/>
                  </a:cubicBezTo>
                  <a:cubicBezTo>
                    <a:pt x="133" y="20"/>
                    <a:pt x="132" y="20"/>
                    <a:pt x="132" y="20"/>
                  </a:cubicBezTo>
                  <a:cubicBezTo>
                    <a:pt x="132" y="20"/>
                    <a:pt x="131" y="20"/>
                    <a:pt x="129" y="21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29" y="19"/>
                    <a:pt x="130" y="21"/>
                    <a:pt x="128" y="2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9" y="22"/>
                    <a:pt x="129" y="21"/>
                    <a:pt x="131" y="21"/>
                  </a:cubicBezTo>
                  <a:cubicBezTo>
                    <a:pt x="131" y="21"/>
                    <a:pt x="129" y="22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9" y="23"/>
                    <a:pt x="129" y="24"/>
                    <a:pt x="126" y="25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5" y="25"/>
                    <a:pt x="123" y="26"/>
                    <a:pt x="123" y="26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21" y="27"/>
                    <a:pt x="119" y="27"/>
                    <a:pt x="118" y="28"/>
                  </a:cubicBezTo>
                  <a:cubicBezTo>
                    <a:pt x="118" y="28"/>
                    <a:pt x="118" y="28"/>
                    <a:pt x="118" y="28"/>
                  </a:cubicBezTo>
                  <a:cubicBezTo>
                    <a:pt x="117" y="29"/>
                    <a:pt x="117" y="30"/>
                    <a:pt x="115" y="31"/>
                  </a:cubicBezTo>
                  <a:cubicBezTo>
                    <a:pt x="115" y="31"/>
                    <a:pt x="116" y="29"/>
                    <a:pt x="115" y="29"/>
                  </a:cubicBezTo>
                  <a:cubicBezTo>
                    <a:pt x="115" y="29"/>
                    <a:pt x="115" y="29"/>
                    <a:pt x="114" y="30"/>
                  </a:cubicBezTo>
                  <a:cubicBezTo>
                    <a:pt x="114" y="29"/>
                    <a:pt x="117" y="28"/>
                    <a:pt x="119" y="27"/>
                  </a:cubicBezTo>
                  <a:cubicBezTo>
                    <a:pt x="118" y="27"/>
                    <a:pt x="118" y="27"/>
                    <a:pt x="117" y="27"/>
                  </a:cubicBezTo>
                  <a:cubicBezTo>
                    <a:pt x="116" y="27"/>
                    <a:pt x="116" y="27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7" y="26"/>
                    <a:pt x="116" y="27"/>
                    <a:pt x="114" y="28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3" y="28"/>
                    <a:pt x="109" y="31"/>
                    <a:pt x="110" y="32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2" y="30"/>
                    <a:pt x="110" y="32"/>
                    <a:pt x="111" y="33"/>
                  </a:cubicBezTo>
                  <a:cubicBezTo>
                    <a:pt x="111" y="33"/>
                    <a:pt x="110" y="33"/>
                    <a:pt x="110" y="33"/>
                  </a:cubicBezTo>
                  <a:cubicBezTo>
                    <a:pt x="110" y="33"/>
                    <a:pt x="108" y="33"/>
                    <a:pt x="107" y="34"/>
                  </a:cubicBezTo>
                  <a:cubicBezTo>
                    <a:pt x="105" y="35"/>
                    <a:pt x="104" y="36"/>
                    <a:pt x="103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98" y="39"/>
                    <a:pt x="95" y="42"/>
                    <a:pt x="89" y="45"/>
                  </a:cubicBezTo>
                  <a:cubicBezTo>
                    <a:pt x="91" y="44"/>
                    <a:pt x="91" y="43"/>
                    <a:pt x="93" y="42"/>
                  </a:cubicBezTo>
                  <a:cubicBezTo>
                    <a:pt x="92" y="42"/>
                    <a:pt x="92" y="42"/>
                    <a:pt x="91" y="42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1" y="41"/>
                    <a:pt x="91" y="41"/>
                    <a:pt x="90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6" y="42"/>
                    <a:pt x="89" y="43"/>
                    <a:pt x="88" y="44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87" y="46"/>
                    <a:pt x="80" y="47"/>
                    <a:pt x="75" y="51"/>
                  </a:cubicBezTo>
                  <a:cubicBezTo>
                    <a:pt x="74" y="51"/>
                    <a:pt x="76" y="50"/>
                    <a:pt x="77" y="50"/>
                  </a:cubicBezTo>
                  <a:cubicBezTo>
                    <a:pt x="74" y="50"/>
                    <a:pt x="74" y="51"/>
                    <a:pt x="73" y="52"/>
                  </a:cubicBezTo>
                  <a:cubicBezTo>
                    <a:pt x="71" y="53"/>
                    <a:pt x="69" y="53"/>
                    <a:pt x="69" y="53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5" y="54"/>
                    <a:pt x="69" y="53"/>
                    <a:pt x="68" y="54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2" y="57"/>
                    <a:pt x="60" y="58"/>
                    <a:pt x="58" y="58"/>
                  </a:cubicBezTo>
                  <a:cubicBezTo>
                    <a:pt x="58" y="58"/>
                    <a:pt x="58" y="58"/>
                    <a:pt x="57" y="58"/>
                  </a:cubicBezTo>
                  <a:cubicBezTo>
                    <a:pt x="52" y="61"/>
                    <a:pt x="56" y="61"/>
                    <a:pt x="53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4"/>
                    <a:pt x="53" y="62"/>
                    <a:pt x="53" y="62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50" y="62"/>
                    <a:pt x="53" y="61"/>
                    <a:pt x="52" y="60"/>
                  </a:cubicBezTo>
                  <a:cubicBezTo>
                    <a:pt x="50" y="63"/>
                    <a:pt x="48" y="63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7"/>
                    <a:pt x="39" y="69"/>
                    <a:pt x="37" y="70"/>
                  </a:cubicBezTo>
                  <a:cubicBezTo>
                    <a:pt x="37" y="69"/>
                    <a:pt x="40" y="68"/>
                    <a:pt x="42" y="67"/>
                  </a:cubicBezTo>
                  <a:cubicBezTo>
                    <a:pt x="39" y="67"/>
                    <a:pt x="32" y="71"/>
                    <a:pt x="31" y="73"/>
                  </a:cubicBezTo>
                  <a:cubicBezTo>
                    <a:pt x="30" y="74"/>
                    <a:pt x="28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2" y="76"/>
                    <a:pt x="26" y="76"/>
                    <a:pt x="21" y="78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15" y="79"/>
                    <a:pt x="11" y="83"/>
                    <a:pt x="6" y="85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5" y="86"/>
                    <a:pt x="3" y="87"/>
                    <a:pt x="2" y="87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2" y="85"/>
                    <a:pt x="2" y="87"/>
                    <a:pt x="0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12" y="82"/>
                    <a:pt x="23" y="79"/>
                    <a:pt x="33" y="73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2" y="73"/>
                    <a:pt x="33" y="72"/>
                  </a:cubicBezTo>
                  <a:cubicBezTo>
                    <a:pt x="34" y="72"/>
                    <a:pt x="35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8" y="70"/>
                    <a:pt x="41" y="70"/>
                    <a:pt x="43" y="69"/>
                  </a:cubicBezTo>
                  <a:cubicBezTo>
                    <a:pt x="43" y="68"/>
                    <a:pt x="49" y="67"/>
                    <a:pt x="47" y="66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5"/>
                    <a:pt x="49" y="65"/>
                    <a:pt x="50" y="64"/>
                  </a:cubicBezTo>
                  <a:cubicBezTo>
                    <a:pt x="50" y="64"/>
                    <a:pt x="51" y="64"/>
                    <a:pt x="51" y="64"/>
                  </a:cubicBezTo>
                  <a:cubicBezTo>
                    <a:pt x="52" y="64"/>
                    <a:pt x="51" y="64"/>
                    <a:pt x="51" y="65"/>
                  </a:cubicBezTo>
                  <a:cubicBezTo>
                    <a:pt x="58" y="62"/>
                    <a:pt x="66" y="57"/>
                    <a:pt x="74" y="53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4"/>
                    <a:pt x="76" y="52"/>
                    <a:pt x="77" y="52"/>
                  </a:cubicBezTo>
                  <a:cubicBezTo>
                    <a:pt x="77" y="52"/>
                    <a:pt x="77" y="52"/>
                    <a:pt x="77" y="53"/>
                  </a:cubicBezTo>
                  <a:cubicBezTo>
                    <a:pt x="80" y="51"/>
                    <a:pt x="87" y="48"/>
                    <a:pt x="86" y="47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90" y="47"/>
                    <a:pt x="96" y="43"/>
                    <a:pt x="100" y="40"/>
                  </a:cubicBezTo>
                  <a:cubicBezTo>
                    <a:pt x="99" y="40"/>
                    <a:pt x="104" y="38"/>
                    <a:pt x="105" y="37"/>
                  </a:cubicBezTo>
                  <a:cubicBezTo>
                    <a:pt x="106" y="37"/>
                    <a:pt x="102" y="40"/>
                    <a:pt x="102" y="41"/>
                  </a:cubicBezTo>
                  <a:cubicBezTo>
                    <a:pt x="106" y="37"/>
                    <a:pt x="117" y="35"/>
                    <a:pt x="117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9" y="30"/>
                    <a:pt x="121" y="30"/>
                    <a:pt x="122" y="30"/>
                  </a:cubicBezTo>
                  <a:cubicBezTo>
                    <a:pt x="122" y="29"/>
                    <a:pt x="120" y="30"/>
                    <a:pt x="122" y="29"/>
                  </a:cubicBezTo>
                  <a:cubicBezTo>
                    <a:pt x="122" y="28"/>
                    <a:pt x="123" y="28"/>
                    <a:pt x="123" y="28"/>
                  </a:cubicBezTo>
                  <a:cubicBezTo>
                    <a:pt x="123" y="28"/>
                    <a:pt x="123" y="28"/>
                    <a:pt x="123" y="29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7" y="27"/>
                    <a:pt x="133" y="23"/>
                    <a:pt x="133" y="22"/>
                  </a:cubicBezTo>
                  <a:cubicBezTo>
                    <a:pt x="133" y="22"/>
                    <a:pt x="134" y="22"/>
                    <a:pt x="134" y="22"/>
                  </a:cubicBezTo>
                  <a:cubicBezTo>
                    <a:pt x="135" y="22"/>
                    <a:pt x="135" y="22"/>
                    <a:pt x="135" y="23"/>
                  </a:cubicBezTo>
                  <a:cubicBezTo>
                    <a:pt x="140" y="19"/>
                    <a:pt x="140" y="20"/>
                    <a:pt x="145" y="17"/>
                  </a:cubicBezTo>
                  <a:cubicBezTo>
                    <a:pt x="144" y="18"/>
                    <a:pt x="145" y="18"/>
                    <a:pt x="142" y="19"/>
                  </a:cubicBezTo>
                  <a:cubicBezTo>
                    <a:pt x="142" y="19"/>
                    <a:pt x="142" y="19"/>
                    <a:pt x="142" y="19"/>
                  </a:cubicBezTo>
                  <a:cubicBezTo>
                    <a:pt x="145" y="19"/>
                    <a:pt x="151" y="14"/>
                    <a:pt x="156" y="13"/>
                  </a:cubicBezTo>
                  <a:cubicBezTo>
                    <a:pt x="157" y="11"/>
                    <a:pt x="157" y="11"/>
                    <a:pt x="157" y="11"/>
                  </a:cubicBezTo>
                  <a:cubicBezTo>
                    <a:pt x="158" y="10"/>
                    <a:pt x="159" y="10"/>
                    <a:pt x="159" y="10"/>
                  </a:cubicBezTo>
                  <a:cubicBezTo>
                    <a:pt x="160" y="10"/>
                    <a:pt x="159" y="11"/>
                    <a:pt x="158" y="12"/>
                  </a:cubicBezTo>
                  <a:cubicBezTo>
                    <a:pt x="163" y="10"/>
                    <a:pt x="166" y="8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74" y="4"/>
                    <a:pt x="174" y="4"/>
                    <a:pt x="174" y="4"/>
                  </a:cubicBezTo>
                  <a:cubicBezTo>
                    <a:pt x="174" y="3"/>
                    <a:pt x="176" y="2"/>
                    <a:pt x="175" y="1"/>
                  </a:cubicBezTo>
                  <a:cubicBezTo>
                    <a:pt x="175" y="2"/>
                    <a:pt x="174" y="3"/>
                    <a:pt x="171" y="4"/>
                  </a:cubicBezTo>
                  <a:cubicBezTo>
                    <a:pt x="169" y="3"/>
                    <a:pt x="174" y="2"/>
                    <a:pt x="173" y="1"/>
                  </a:cubicBezTo>
                  <a:cubicBezTo>
                    <a:pt x="172" y="2"/>
                    <a:pt x="171" y="3"/>
                    <a:pt x="170" y="3"/>
                  </a:cubicBezTo>
                  <a:cubicBezTo>
                    <a:pt x="170" y="3"/>
                    <a:pt x="170" y="3"/>
                    <a:pt x="170" y="3"/>
                  </a:cubicBezTo>
                  <a:cubicBezTo>
                    <a:pt x="170" y="2"/>
                    <a:pt x="173" y="1"/>
                    <a:pt x="17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Rectangle 336"/>
            <p:cNvSpPr>
              <a:spLocks noChangeArrowheads="1"/>
            </p:cNvSpPr>
            <p:nvPr/>
          </p:nvSpPr>
          <p:spPr bwMode="auto">
            <a:xfrm>
              <a:off x="5990908" y="1298265"/>
              <a:ext cx="1610" cy="1610"/>
            </a:xfrm>
            <a:prstGeom prst="rect">
              <a:avLst/>
            </a:pr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337"/>
            <p:cNvSpPr/>
            <p:nvPr/>
          </p:nvSpPr>
          <p:spPr bwMode="auto">
            <a:xfrm>
              <a:off x="5990908" y="12982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338"/>
            <p:cNvSpPr/>
            <p:nvPr/>
          </p:nvSpPr>
          <p:spPr bwMode="auto">
            <a:xfrm>
              <a:off x="5883061" y="1343335"/>
              <a:ext cx="4829" cy="0"/>
            </a:xfrm>
            <a:custGeom>
              <a:avLst/>
              <a:gdLst>
                <a:gd name="T0" fmla="*/ 1 w 2"/>
                <a:gd name="T1" fmla="*/ 0 w 2"/>
                <a:gd name="T2" fmla="*/ 2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339"/>
            <p:cNvSpPr/>
            <p:nvPr/>
          </p:nvSpPr>
          <p:spPr bwMode="auto">
            <a:xfrm>
              <a:off x="5990908" y="1134081"/>
              <a:ext cx="268812" cy="165794"/>
            </a:xfrm>
            <a:custGeom>
              <a:avLst/>
              <a:gdLst>
                <a:gd name="T0" fmla="*/ 119 w 123"/>
                <a:gd name="T1" fmla="*/ 1 h 76"/>
                <a:gd name="T2" fmla="*/ 114 w 123"/>
                <a:gd name="T3" fmla="*/ 6 h 76"/>
                <a:gd name="T4" fmla="*/ 115 w 123"/>
                <a:gd name="T5" fmla="*/ 4 h 76"/>
                <a:gd name="T6" fmla="*/ 116 w 123"/>
                <a:gd name="T7" fmla="*/ 3 h 76"/>
                <a:gd name="T8" fmla="*/ 103 w 123"/>
                <a:gd name="T9" fmla="*/ 11 h 76"/>
                <a:gd name="T10" fmla="*/ 80 w 123"/>
                <a:gd name="T11" fmla="*/ 24 h 76"/>
                <a:gd name="T12" fmla="*/ 78 w 123"/>
                <a:gd name="T13" fmla="*/ 27 h 76"/>
                <a:gd name="T14" fmla="*/ 78 w 123"/>
                <a:gd name="T15" fmla="*/ 28 h 76"/>
                <a:gd name="T16" fmla="*/ 79 w 123"/>
                <a:gd name="T17" fmla="*/ 28 h 76"/>
                <a:gd name="T18" fmla="*/ 70 w 123"/>
                <a:gd name="T19" fmla="*/ 35 h 76"/>
                <a:gd name="T20" fmla="*/ 61 w 123"/>
                <a:gd name="T21" fmla="*/ 40 h 76"/>
                <a:gd name="T22" fmla="*/ 64 w 123"/>
                <a:gd name="T23" fmla="*/ 38 h 76"/>
                <a:gd name="T24" fmla="*/ 54 w 123"/>
                <a:gd name="T25" fmla="*/ 41 h 76"/>
                <a:gd name="T26" fmla="*/ 54 w 123"/>
                <a:gd name="T27" fmla="*/ 39 h 76"/>
                <a:gd name="T28" fmla="*/ 54 w 123"/>
                <a:gd name="T29" fmla="*/ 40 h 76"/>
                <a:gd name="T30" fmla="*/ 53 w 123"/>
                <a:gd name="T31" fmla="*/ 40 h 76"/>
                <a:gd name="T32" fmla="*/ 53 w 123"/>
                <a:gd name="T33" fmla="*/ 39 h 76"/>
                <a:gd name="T34" fmla="*/ 47 w 123"/>
                <a:gd name="T35" fmla="*/ 47 h 76"/>
                <a:gd name="T36" fmla="*/ 43 w 123"/>
                <a:gd name="T37" fmla="*/ 48 h 76"/>
                <a:gd name="T38" fmla="*/ 36 w 123"/>
                <a:gd name="T39" fmla="*/ 49 h 76"/>
                <a:gd name="T40" fmla="*/ 19 w 123"/>
                <a:gd name="T41" fmla="*/ 61 h 76"/>
                <a:gd name="T42" fmla="*/ 8 w 123"/>
                <a:gd name="T43" fmla="*/ 70 h 76"/>
                <a:gd name="T44" fmla="*/ 0 w 123"/>
                <a:gd name="T45" fmla="*/ 72 h 76"/>
                <a:gd name="T46" fmla="*/ 0 w 123"/>
                <a:gd name="T47" fmla="*/ 75 h 76"/>
                <a:gd name="T48" fmla="*/ 2 w 123"/>
                <a:gd name="T49" fmla="*/ 75 h 76"/>
                <a:gd name="T50" fmla="*/ 3 w 123"/>
                <a:gd name="T51" fmla="*/ 75 h 76"/>
                <a:gd name="T52" fmla="*/ 5 w 123"/>
                <a:gd name="T53" fmla="*/ 75 h 76"/>
                <a:gd name="T54" fmla="*/ 10 w 123"/>
                <a:gd name="T55" fmla="*/ 72 h 76"/>
                <a:gd name="T56" fmla="*/ 17 w 123"/>
                <a:gd name="T57" fmla="*/ 68 h 76"/>
                <a:gd name="T58" fmla="*/ 19 w 123"/>
                <a:gd name="T59" fmla="*/ 65 h 76"/>
                <a:gd name="T60" fmla="*/ 21 w 123"/>
                <a:gd name="T61" fmla="*/ 61 h 76"/>
                <a:gd name="T62" fmla="*/ 24 w 123"/>
                <a:gd name="T63" fmla="*/ 63 h 76"/>
                <a:gd name="T64" fmla="*/ 24 w 123"/>
                <a:gd name="T65" fmla="*/ 64 h 76"/>
                <a:gd name="T66" fmla="*/ 28 w 123"/>
                <a:gd name="T67" fmla="*/ 59 h 76"/>
                <a:gd name="T68" fmla="*/ 39 w 123"/>
                <a:gd name="T69" fmla="*/ 53 h 76"/>
                <a:gd name="T70" fmla="*/ 37 w 123"/>
                <a:gd name="T71" fmla="*/ 54 h 76"/>
                <a:gd name="T72" fmla="*/ 31 w 123"/>
                <a:gd name="T73" fmla="*/ 60 h 76"/>
                <a:gd name="T74" fmla="*/ 33 w 123"/>
                <a:gd name="T75" fmla="*/ 58 h 76"/>
                <a:gd name="T76" fmla="*/ 29 w 123"/>
                <a:gd name="T77" fmla="*/ 62 h 76"/>
                <a:gd name="T78" fmla="*/ 58 w 123"/>
                <a:gd name="T79" fmla="*/ 44 h 76"/>
                <a:gd name="T80" fmla="*/ 123 w 123"/>
                <a:gd name="T8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76">
                  <a:moveTo>
                    <a:pt x="123" y="0"/>
                  </a:moveTo>
                  <a:cubicBezTo>
                    <a:pt x="122" y="0"/>
                    <a:pt x="120" y="1"/>
                    <a:pt x="119" y="1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118" y="2"/>
                    <a:pt x="116" y="4"/>
                    <a:pt x="114" y="6"/>
                  </a:cubicBezTo>
                  <a:cubicBezTo>
                    <a:pt x="113" y="5"/>
                    <a:pt x="116" y="4"/>
                    <a:pt x="116" y="4"/>
                  </a:cubicBezTo>
                  <a:cubicBezTo>
                    <a:pt x="116" y="4"/>
                    <a:pt x="115" y="4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3"/>
                    <a:pt x="116" y="3"/>
                  </a:cubicBezTo>
                  <a:cubicBezTo>
                    <a:pt x="112" y="4"/>
                    <a:pt x="106" y="8"/>
                    <a:pt x="104" y="11"/>
                  </a:cubicBezTo>
                  <a:cubicBezTo>
                    <a:pt x="104" y="11"/>
                    <a:pt x="104" y="11"/>
                    <a:pt x="103" y="11"/>
                  </a:cubicBezTo>
                  <a:cubicBezTo>
                    <a:pt x="102" y="11"/>
                    <a:pt x="106" y="9"/>
                    <a:pt x="107" y="7"/>
                  </a:cubicBezTo>
                  <a:cubicBezTo>
                    <a:pt x="97" y="13"/>
                    <a:pt x="90" y="18"/>
                    <a:pt x="80" y="24"/>
                  </a:cubicBezTo>
                  <a:cubicBezTo>
                    <a:pt x="81" y="25"/>
                    <a:pt x="80" y="25"/>
                    <a:pt x="79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3" y="30"/>
                    <a:pt x="74" y="33"/>
                    <a:pt x="70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67" y="37"/>
                    <a:pt x="66" y="38"/>
                    <a:pt x="63" y="40"/>
                  </a:cubicBezTo>
                  <a:cubicBezTo>
                    <a:pt x="62" y="40"/>
                    <a:pt x="61" y="40"/>
                    <a:pt x="61" y="40"/>
                  </a:cubicBezTo>
                  <a:cubicBezTo>
                    <a:pt x="60" y="40"/>
                    <a:pt x="67" y="37"/>
                    <a:pt x="65" y="36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4" y="37"/>
                    <a:pt x="65" y="35"/>
                    <a:pt x="66" y="34"/>
                  </a:cubicBezTo>
                  <a:cubicBezTo>
                    <a:pt x="62" y="37"/>
                    <a:pt x="59" y="37"/>
                    <a:pt x="54" y="41"/>
                  </a:cubicBezTo>
                  <a:cubicBezTo>
                    <a:pt x="54" y="40"/>
                    <a:pt x="58" y="37"/>
                    <a:pt x="60" y="36"/>
                  </a:cubicBezTo>
                  <a:cubicBezTo>
                    <a:pt x="58" y="37"/>
                    <a:pt x="55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1"/>
                    <a:pt x="53" y="41"/>
                    <a:pt x="53" y="41"/>
                  </a:cubicBezTo>
                  <a:cubicBezTo>
                    <a:pt x="53" y="41"/>
                    <a:pt x="53" y="40"/>
                    <a:pt x="53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45" y="44"/>
                    <a:pt x="54" y="42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6" y="47"/>
                    <a:pt x="44" y="49"/>
                    <a:pt x="42" y="50"/>
                  </a:cubicBezTo>
                  <a:cubicBezTo>
                    <a:pt x="44" y="48"/>
                    <a:pt x="43" y="48"/>
                    <a:pt x="43" y="48"/>
                  </a:cubicBezTo>
                  <a:cubicBezTo>
                    <a:pt x="41" y="51"/>
                    <a:pt x="39" y="49"/>
                    <a:pt x="35" y="52"/>
                  </a:cubicBezTo>
                  <a:cubicBezTo>
                    <a:pt x="34" y="52"/>
                    <a:pt x="36" y="50"/>
                    <a:pt x="36" y="49"/>
                  </a:cubicBezTo>
                  <a:cubicBezTo>
                    <a:pt x="34" y="51"/>
                    <a:pt x="30" y="54"/>
                    <a:pt x="30" y="55"/>
                  </a:cubicBezTo>
                  <a:cubicBezTo>
                    <a:pt x="25" y="58"/>
                    <a:pt x="22" y="59"/>
                    <a:pt x="19" y="61"/>
                  </a:cubicBezTo>
                  <a:cubicBezTo>
                    <a:pt x="22" y="59"/>
                    <a:pt x="19" y="60"/>
                    <a:pt x="21" y="57"/>
                  </a:cubicBezTo>
                  <a:cubicBezTo>
                    <a:pt x="19" y="60"/>
                    <a:pt x="12" y="66"/>
                    <a:pt x="8" y="70"/>
                  </a:cubicBezTo>
                  <a:cubicBezTo>
                    <a:pt x="7" y="69"/>
                    <a:pt x="6" y="69"/>
                    <a:pt x="6" y="68"/>
                  </a:cubicBezTo>
                  <a:cubicBezTo>
                    <a:pt x="1" y="70"/>
                    <a:pt x="5" y="70"/>
                    <a:pt x="0" y="72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3"/>
                    <a:pt x="1" y="74"/>
                    <a:pt x="0" y="75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7" y="72"/>
                    <a:pt x="3" y="74"/>
                    <a:pt x="2" y="75"/>
                  </a:cubicBezTo>
                  <a:cubicBezTo>
                    <a:pt x="1" y="76"/>
                    <a:pt x="1" y="76"/>
                    <a:pt x="2" y="76"/>
                  </a:cubicBezTo>
                  <a:cubicBezTo>
                    <a:pt x="2" y="76"/>
                    <a:pt x="3" y="75"/>
                    <a:pt x="3" y="75"/>
                  </a:cubicBezTo>
                  <a:cubicBezTo>
                    <a:pt x="4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4"/>
                    <a:pt x="8" y="73"/>
                    <a:pt x="10" y="72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13" y="71"/>
                    <a:pt x="14" y="69"/>
                    <a:pt x="17" y="68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8" y="67"/>
                    <a:pt x="18" y="66"/>
                    <a:pt x="20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4"/>
                    <a:pt x="24" y="60"/>
                    <a:pt x="22" y="60"/>
                  </a:cubicBezTo>
                  <a:cubicBezTo>
                    <a:pt x="22" y="60"/>
                    <a:pt x="22" y="61"/>
                    <a:pt x="21" y="61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7" y="61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7" y="63"/>
                    <a:pt x="31" y="59"/>
                    <a:pt x="29" y="59"/>
                  </a:cubicBezTo>
                  <a:cubicBezTo>
                    <a:pt x="29" y="59"/>
                    <a:pt x="29" y="59"/>
                    <a:pt x="28" y="59"/>
                  </a:cubicBezTo>
                  <a:cubicBezTo>
                    <a:pt x="30" y="55"/>
                    <a:pt x="38" y="54"/>
                    <a:pt x="42" y="50"/>
                  </a:cubicBezTo>
                  <a:cubicBezTo>
                    <a:pt x="42" y="50"/>
                    <a:pt x="40" y="52"/>
                    <a:pt x="39" y="53"/>
                  </a:cubicBezTo>
                  <a:cubicBezTo>
                    <a:pt x="38" y="54"/>
                    <a:pt x="38" y="54"/>
                    <a:pt x="37" y="54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1" y="58"/>
                    <a:pt x="39" y="56"/>
                    <a:pt x="32" y="59"/>
                  </a:cubicBezTo>
                  <a:cubicBezTo>
                    <a:pt x="32" y="59"/>
                    <a:pt x="32" y="60"/>
                    <a:pt x="31" y="60"/>
                  </a:cubicBezTo>
                  <a:cubicBezTo>
                    <a:pt x="31" y="60"/>
                    <a:pt x="32" y="59"/>
                    <a:pt x="32" y="59"/>
                  </a:cubicBezTo>
                  <a:cubicBezTo>
                    <a:pt x="32" y="58"/>
                    <a:pt x="33" y="58"/>
                    <a:pt x="33" y="58"/>
                  </a:cubicBezTo>
                  <a:cubicBezTo>
                    <a:pt x="32" y="58"/>
                    <a:pt x="32" y="58"/>
                    <a:pt x="31" y="59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1" y="61"/>
                    <a:pt x="34" y="59"/>
                    <a:pt x="36" y="57"/>
                  </a:cubicBezTo>
                  <a:cubicBezTo>
                    <a:pt x="48" y="48"/>
                    <a:pt x="58" y="44"/>
                    <a:pt x="58" y="44"/>
                  </a:cubicBezTo>
                  <a:cubicBezTo>
                    <a:pt x="77" y="33"/>
                    <a:pt x="96" y="20"/>
                    <a:pt x="114" y="8"/>
                  </a:cubicBezTo>
                  <a:cubicBezTo>
                    <a:pt x="120" y="4"/>
                    <a:pt x="122" y="3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340"/>
            <p:cNvSpPr/>
            <p:nvPr/>
          </p:nvSpPr>
          <p:spPr bwMode="auto">
            <a:xfrm>
              <a:off x="6259720" y="11340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341"/>
            <p:cNvSpPr/>
            <p:nvPr/>
          </p:nvSpPr>
          <p:spPr bwMode="auto">
            <a:xfrm>
              <a:off x="6251672" y="11356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342"/>
            <p:cNvSpPr/>
            <p:nvPr/>
          </p:nvSpPr>
          <p:spPr bwMode="auto">
            <a:xfrm>
              <a:off x="5918474" y="1325629"/>
              <a:ext cx="6439" cy="482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343"/>
            <p:cNvSpPr/>
            <p:nvPr/>
          </p:nvSpPr>
          <p:spPr bwMode="auto">
            <a:xfrm>
              <a:off x="5950667" y="1306313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344"/>
            <p:cNvSpPr/>
            <p:nvPr/>
          </p:nvSpPr>
          <p:spPr bwMode="auto">
            <a:xfrm>
              <a:off x="5950667" y="1306313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345"/>
            <p:cNvSpPr/>
            <p:nvPr/>
          </p:nvSpPr>
          <p:spPr bwMode="auto">
            <a:xfrm>
              <a:off x="5950667" y="1304704"/>
              <a:ext cx="6439" cy="1610"/>
            </a:xfrm>
            <a:custGeom>
              <a:avLst/>
              <a:gdLst>
                <a:gd name="T0" fmla="*/ 2 w 3"/>
                <a:gd name="T1" fmla="*/ 0 h 1"/>
                <a:gd name="T2" fmla="*/ 1 w 3"/>
                <a:gd name="T3" fmla="*/ 0 h 1"/>
                <a:gd name="T4" fmla="*/ 0 w 3"/>
                <a:gd name="T5" fmla="*/ 1 h 1"/>
                <a:gd name="T6" fmla="*/ 2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3" y="0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346"/>
            <p:cNvSpPr/>
            <p:nvPr/>
          </p:nvSpPr>
          <p:spPr bwMode="auto">
            <a:xfrm>
              <a:off x="5385679" y="1591222"/>
              <a:ext cx="9658" cy="4829"/>
            </a:xfrm>
            <a:custGeom>
              <a:avLst/>
              <a:gdLst>
                <a:gd name="T0" fmla="*/ 4 w 4"/>
                <a:gd name="T1" fmla="*/ 0 h 2"/>
                <a:gd name="T2" fmla="*/ 2 w 4"/>
                <a:gd name="T3" fmla="*/ 0 h 2"/>
                <a:gd name="T4" fmla="*/ 1 w 4"/>
                <a:gd name="T5" fmla="*/ 2 h 2"/>
                <a:gd name="T6" fmla="*/ 1 w 4"/>
                <a:gd name="T7" fmla="*/ 2 h 2"/>
                <a:gd name="T8" fmla="*/ 4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347"/>
            <p:cNvSpPr/>
            <p:nvPr/>
          </p:nvSpPr>
          <p:spPr bwMode="auto">
            <a:xfrm>
              <a:off x="5406605" y="1578345"/>
              <a:ext cx="8048" cy="8048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3 w 4"/>
                <a:gd name="T5" fmla="*/ 3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1" y="2"/>
                    <a:pt x="3" y="2"/>
                    <a:pt x="0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348"/>
            <p:cNvSpPr/>
            <p:nvPr/>
          </p:nvSpPr>
          <p:spPr bwMode="auto">
            <a:xfrm>
              <a:off x="5422701" y="1578345"/>
              <a:ext cx="3219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349"/>
            <p:cNvSpPr/>
            <p:nvPr/>
          </p:nvSpPr>
          <p:spPr bwMode="auto">
            <a:xfrm>
              <a:off x="5419482" y="1573516"/>
              <a:ext cx="8048" cy="6439"/>
            </a:xfrm>
            <a:custGeom>
              <a:avLst/>
              <a:gdLst>
                <a:gd name="T0" fmla="*/ 4 w 5"/>
                <a:gd name="T1" fmla="*/ 0 h 4"/>
                <a:gd name="T2" fmla="*/ 0 w 5"/>
                <a:gd name="T3" fmla="*/ 4 h 4"/>
                <a:gd name="T4" fmla="*/ 1 w 5"/>
                <a:gd name="T5" fmla="*/ 3 h 4"/>
                <a:gd name="T6" fmla="*/ 4 w 5"/>
                <a:gd name="T7" fmla="*/ 3 h 4"/>
                <a:gd name="T8" fmla="*/ 5 w 5"/>
                <a:gd name="T9" fmla="*/ 2 h 4"/>
                <a:gd name="T10" fmla="*/ 4 w 5"/>
                <a:gd name="T11" fmla="*/ 3 h 4"/>
                <a:gd name="T12" fmla="*/ 4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lnTo>
                    <a:pt x="0" y="4"/>
                  </a:lnTo>
                  <a:lnTo>
                    <a:pt x="1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4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350"/>
            <p:cNvSpPr/>
            <p:nvPr/>
          </p:nvSpPr>
          <p:spPr bwMode="auto">
            <a:xfrm>
              <a:off x="5419482" y="1573516"/>
              <a:ext cx="8048" cy="6439"/>
            </a:xfrm>
            <a:custGeom>
              <a:avLst/>
              <a:gdLst>
                <a:gd name="T0" fmla="*/ 4 w 5"/>
                <a:gd name="T1" fmla="*/ 0 h 4"/>
                <a:gd name="T2" fmla="*/ 0 w 5"/>
                <a:gd name="T3" fmla="*/ 4 h 4"/>
                <a:gd name="T4" fmla="*/ 1 w 5"/>
                <a:gd name="T5" fmla="*/ 3 h 4"/>
                <a:gd name="T6" fmla="*/ 4 w 5"/>
                <a:gd name="T7" fmla="*/ 3 h 4"/>
                <a:gd name="T8" fmla="*/ 5 w 5"/>
                <a:gd name="T9" fmla="*/ 2 h 4"/>
                <a:gd name="T10" fmla="*/ 4 w 5"/>
                <a:gd name="T11" fmla="*/ 3 h 4"/>
                <a:gd name="T12" fmla="*/ 4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lnTo>
                    <a:pt x="0" y="4"/>
                  </a:lnTo>
                  <a:lnTo>
                    <a:pt x="1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4" y="3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351"/>
            <p:cNvSpPr/>
            <p:nvPr/>
          </p:nvSpPr>
          <p:spPr bwMode="auto">
            <a:xfrm>
              <a:off x="5429140" y="1573516"/>
              <a:ext cx="321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352"/>
            <p:cNvSpPr/>
            <p:nvPr/>
          </p:nvSpPr>
          <p:spPr bwMode="auto">
            <a:xfrm>
              <a:off x="5429140" y="1573516"/>
              <a:ext cx="3219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353"/>
            <p:cNvSpPr/>
            <p:nvPr/>
          </p:nvSpPr>
          <p:spPr bwMode="auto">
            <a:xfrm>
              <a:off x="5432359" y="1565467"/>
              <a:ext cx="19316" cy="8048"/>
            </a:xfrm>
            <a:custGeom>
              <a:avLst/>
              <a:gdLst>
                <a:gd name="T0" fmla="*/ 9 w 9"/>
                <a:gd name="T1" fmla="*/ 0 h 4"/>
                <a:gd name="T2" fmla="*/ 3 w 9"/>
                <a:gd name="T3" fmla="*/ 3 h 4"/>
                <a:gd name="T4" fmla="*/ 4 w 9"/>
                <a:gd name="T5" fmla="*/ 2 h 4"/>
                <a:gd name="T6" fmla="*/ 0 w 9"/>
                <a:gd name="T7" fmla="*/ 4 h 4"/>
                <a:gd name="T8" fmla="*/ 1 w 9"/>
                <a:gd name="T9" fmla="*/ 4 h 4"/>
                <a:gd name="T10" fmla="*/ 6 w 9"/>
                <a:gd name="T11" fmla="*/ 2 h 4"/>
                <a:gd name="T12" fmla="*/ 6 w 9"/>
                <a:gd name="T13" fmla="*/ 2 h 4"/>
                <a:gd name="T14" fmla="*/ 7 w 9"/>
                <a:gd name="T15" fmla="*/ 1 h 4"/>
                <a:gd name="T16" fmla="*/ 7 w 9"/>
                <a:gd name="T17" fmla="*/ 1 h 4"/>
                <a:gd name="T18" fmla="*/ 8 w 9"/>
                <a:gd name="T19" fmla="*/ 1 h 4"/>
                <a:gd name="T20" fmla="*/ 8 w 9"/>
                <a:gd name="T21" fmla="*/ 1 h 4"/>
                <a:gd name="T22" fmla="*/ 8 w 9"/>
                <a:gd name="T23" fmla="*/ 1 h 4"/>
                <a:gd name="T24" fmla="*/ 9 w 9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5" y="1"/>
                    <a:pt x="6" y="2"/>
                    <a:pt x="3" y="3"/>
                  </a:cubicBezTo>
                  <a:cubicBezTo>
                    <a:pt x="4" y="2"/>
                    <a:pt x="5" y="2"/>
                    <a:pt x="4" y="2"/>
                  </a:cubicBezTo>
                  <a:cubicBezTo>
                    <a:pt x="4" y="2"/>
                    <a:pt x="1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4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9" y="0"/>
                    <a:pt x="9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54"/>
            <p:cNvSpPr/>
            <p:nvPr/>
          </p:nvSpPr>
          <p:spPr bwMode="auto">
            <a:xfrm>
              <a:off x="5456504" y="1546151"/>
              <a:ext cx="30583" cy="14487"/>
            </a:xfrm>
            <a:custGeom>
              <a:avLst/>
              <a:gdLst>
                <a:gd name="T0" fmla="*/ 13 w 14"/>
                <a:gd name="T1" fmla="*/ 0 h 7"/>
                <a:gd name="T2" fmla="*/ 12 w 14"/>
                <a:gd name="T3" fmla="*/ 0 h 7"/>
                <a:gd name="T4" fmla="*/ 10 w 14"/>
                <a:gd name="T5" fmla="*/ 3 h 7"/>
                <a:gd name="T6" fmla="*/ 10 w 14"/>
                <a:gd name="T7" fmla="*/ 3 h 7"/>
                <a:gd name="T8" fmla="*/ 8 w 14"/>
                <a:gd name="T9" fmla="*/ 3 h 7"/>
                <a:gd name="T10" fmla="*/ 6 w 14"/>
                <a:gd name="T11" fmla="*/ 4 h 7"/>
                <a:gd name="T12" fmla="*/ 6 w 14"/>
                <a:gd name="T13" fmla="*/ 4 h 7"/>
                <a:gd name="T14" fmla="*/ 3 w 14"/>
                <a:gd name="T15" fmla="*/ 6 h 7"/>
                <a:gd name="T16" fmla="*/ 0 w 14"/>
                <a:gd name="T17" fmla="*/ 7 h 7"/>
                <a:gd name="T18" fmla="*/ 10 w 14"/>
                <a:gd name="T19" fmla="*/ 3 h 7"/>
                <a:gd name="T20" fmla="*/ 8 w 14"/>
                <a:gd name="T21" fmla="*/ 4 h 7"/>
                <a:gd name="T22" fmla="*/ 12 w 14"/>
                <a:gd name="T23" fmla="*/ 3 h 7"/>
                <a:gd name="T24" fmla="*/ 13 w 14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9" y="3"/>
                    <a:pt x="8" y="3"/>
                  </a:cubicBezTo>
                  <a:cubicBezTo>
                    <a:pt x="7" y="3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2" y="6"/>
                    <a:pt x="1" y="6"/>
                    <a:pt x="0" y="7"/>
                  </a:cubicBezTo>
                  <a:cubicBezTo>
                    <a:pt x="6" y="5"/>
                    <a:pt x="5" y="6"/>
                    <a:pt x="10" y="3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4" y="0"/>
                    <a:pt x="1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55"/>
            <p:cNvSpPr/>
            <p:nvPr/>
          </p:nvSpPr>
          <p:spPr bwMode="auto">
            <a:xfrm>
              <a:off x="5487087" y="1541323"/>
              <a:ext cx="12877" cy="6439"/>
            </a:xfrm>
            <a:custGeom>
              <a:avLst/>
              <a:gdLst>
                <a:gd name="T0" fmla="*/ 6 w 6"/>
                <a:gd name="T1" fmla="*/ 0 h 3"/>
                <a:gd name="T2" fmla="*/ 4 w 6"/>
                <a:gd name="T3" fmla="*/ 1 h 3"/>
                <a:gd name="T4" fmla="*/ 3 w 6"/>
                <a:gd name="T5" fmla="*/ 1 h 3"/>
                <a:gd name="T6" fmla="*/ 1 w 6"/>
                <a:gd name="T7" fmla="*/ 3 h 3"/>
                <a:gd name="T8" fmla="*/ 1 w 6"/>
                <a:gd name="T9" fmla="*/ 3 h 3"/>
                <a:gd name="T10" fmla="*/ 6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56"/>
            <p:cNvSpPr/>
            <p:nvPr/>
          </p:nvSpPr>
          <p:spPr bwMode="auto">
            <a:xfrm>
              <a:off x="5501574" y="1534884"/>
              <a:ext cx="11268" cy="3219"/>
            </a:xfrm>
            <a:custGeom>
              <a:avLst/>
              <a:gdLst>
                <a:gd name="T0" fmla="*/ 5 w 5"/>
                <a:gd name="T1" fmla="*/ 0 h 2"/>
                <a:gd name="T2" fmla="*/ 3 w 5"/>
                <a:gd name="T3" fmla="*/ 1 h 2"/>
                <a:gd name="T4" fmla="*/ 3 w 5"/>
                <a:gd name="T5" fmla="*/ 1 h 2"/>
                <a:gd name="T6" fmla="*/ 2 w 5"/>
                <a:gd name="T7" fmla="*/ 1 h 2"/>
                <a:gd name="T8" fmla="*/ 0 w 5"/>
                <a:gd name="T9" fmla="*/ 2 h 2"/>
                <a:gd name="T10" fmla="*/ 5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1"/>
                    <a:pt x="4" y="2"/>
                    <a:pt x="5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357"/>
            <p:cNvSpPr/>
            <p:nvPr/>
          </p:nvSpPr>
          <p:spPr bwMode="auto">
            <a:xfrm>
              <a:off x="5517671" y="1517178"/>
              <a:ext cx="25754" cy="14487"/>
            </a:xfrm>
            <a:custGeom>
              <a:avLst/>
              <a:gdLst>
                <a:gd name="T0" fmla="*/ 11 w 12"/>
                <a:gd name="T1" fmla="*/ 0 h 7"/>
                <a:gd name="T2" fmla="*/ 5 w 12"/>
                <a:gd name="T3" fmla="*/ 4 h 7"/>
                <a:gd name="T4" fmla="*/ 0 w 12"/>
                <a:gd name="T5" fmla="*/ 7 h 7"/>
                <a:gd name="T6" fmla="*/ 12 w 12"/>
                <a:gd name="T7" fmla="*/ 1 h 7"/>
                <a:gd name="T8" fmla="*/ 7 w 12"/>
                <a:gd name="T9" fmla="*/ 3 h 7"/>
                <a:gd name="T10" fmla="*/ 11 w 12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11" y="0"/>
                  </a:moveTo>
                  <a:cubicBezTo>
                    <a:pt x="6" y="2"/>
                    <a:pt x="8" y="2"/>
                    <a:pt x="5" y="4"/>
                  </a:cubicBezTo>
                  <a:cubicBezTo>
                    <a:pt x="3" y="5"/>
                    <a:pt x="2" y="6"/>
                    <a:pt x="0" y="7"/>
                  </a:cubicBezTo>
                  <a:cubicBezTo>
                    <a:pt x="7" y="3"/>
                    <a:pt x="8" y="5"/>
                    <a:pt x="12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2"/>
                    <a:pt x="9" y="1"/>
                    <a:pt x="1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58"/>
            <p:cNvSpPr/>
            <p:nvPr/>
          </p:nvSpPr>
          <p:spPr bwMode="auto">
            <a:xfrm>
              <a:off x="5519280" y="1525226"/>
              <a:ext cx="4829" cy="4829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2 h 3"/>
                <a:gd name="T4" fmla="*/ 0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59"/>
            <p:cNvSpPr/>
            <p:nvPr/>
          </p:nvSpPr>
          <p:spPr bwMode="auto">
            <a:xfrm>
              <a:off x="5519280" y="1525226"/>
              <a:ext cx="4829" cy="4829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2 h 3"/>
                <a:gd name="T4" fmla="*/ 0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60"/>
            <p:cNvSpPr>
              <a:spLocks noEditPoints="1"/>
            </p:cNvSpPr>
            <p:nvPr/>
          </p:nvSpPr>
          <p:spPr bwMode="auto">
            <a:xfrm>
              <a:off x="5543425" y="1486594"/>
              <a:ext cx="61167" cy="35412"/>
            </a:xfrm>
            <a:custGeom>
              <a:avLst/>
              <a:gdLst>
                <a:gd name="T0" fmla="*/ 1 w 28"/>
                <a:gd name="T1" fmla="*/ 15 h 16"/>
                <a:gd name="T2" fmla="*/ 0 w 28"/>
                <a:gd name="T3" fmla="*/ 16 h 16"/>
                <a:gd name="T4" fmla="*/ 1 w 28"/>
                <a:gd name="T5" fmla="*/ 15 h 16"/>
                <a:gd name="T6" fmla="*/ 4 w 28"/>
                <a:gd name="T7" fmla="*/ 12 h 16"/>
                <a:gd name="T8" fmla="*/ 4 w 28"/>
                <a:gd name="T9" fmla="*/ 12 h 16"/>
                <a:gd name="T10" fmla="*/ 4 w 28"/>
                <a:gd name="T11" fmla="*/ 12 h 16"/>
                <a:gd name="T12" fmla="*/ 28 w 28"/>
                <a:gd name="T13" fmla="*/ 0 h 16"/>
                <a:gd name="T14" fmla="*/ 24 w 28"/>
                <a:gd name="T15" fmla="*/ 3 h 16"/>
                <a:gd name="T16" fmla="*/ 25 w 28"/>
                <a:gd name="T17" fmla="*/ 1 h 16"/>
                <a:gd name="T18" fmla="*/ 23 w 28"/>
                <a:gd name="T19" fmla="*/ 3 h 16"/>
                <a:gd name="T20" fmla="*/ 21 w 28"/>
                <a:gd name="T21" fmla="*/ 4 h 16"/>
                <a:gd name="T22" fmla="*/ 21 w 28"/>
                <a:gd name="T23" fmla="*/ 4 h 16"/>
                <a:gd name="T24" fmla="*/ 16 w 28"/>
                <a:gd name="T25" fmla="*/ 8 h 16"/>
                <a:gd name="T26" fmla="*/ 16 w 28"/>
                <a:gd name="T27" fmla="*/ 8 h 16"/>
                <a:gd name="T28" fmla="*/ 15 w 28"/>
                <a:gd name="T29" fmla="*/ 7 h 16"/>
                <a:gd name="T30" fmla="*/ 15 w 28"/>
                <a:gd name="T31" fmla="*/ 7 h 16"/>
                <a:gd name="T32" fmla="*/ 13 w 28"/>
                <a:gd name="T33" fmla="*/ 8 h 16"/>
                <a:gd name="T34" fmla="*/ 8 w 28"/>
                <a:gd name="T35" fmla="*/ 11 h 16"/>
                <a:gd name="T36" fmla="*/ 4 w 28"/>
                <a:gd name="T37" fmla="*/ 12 h 16"/>
                <a:gd name="T38" fmla="*/ 4 w 28"/>
                <a:gd name="T39" fmla="*/ 12 h 16"/>
                <a:gd name="T40" fmla="*/ 1 w 28"/>
                <a:gd name="T41" fmla="*/ 15 h 16"/>
                <a:gd name="T42" fmla="*/ 5 w 28"/>
                <a:gd name="T43" fmla="*/ 13 h 16"/>
                <a:gd name="T44" fmla="*/ 7 w 28"/>
                <a:gd name="T45" fmla="*/ 13 h 16"/>
                <a:gd name="T46" fmla="*/ 13 w 28"/>
                <a:gd name="T47" fmla="*/ 10 h 16"/>
                <a:gd name="T48" fmla="*/ 13 w 28"/>
                <a:gd name="T49" fmla="*/ 10 h 16"/>
                <a:gd name="T50" fmla="*/ 22 w 28"/>
                <a:gd name="T51" fmla="*/ 5 h 16"/>
                <a:gd name="T52" fmla="*/ 22 w 28"/>
                <a:gd name="T53" fmla="*/ 6 h 16"/>
                <a:gd name="T54" fmla="*/ 25 w 28"/>
                <a:gd name="T55" fmla="*/ 4 h 16"/>
                <a:gd name="T56" fmla="*/ 25 w 28"/>
                <a:gd name="T57" fmla="*/ 4 h 16"/>
                <a:gd name="T58" fmla="*/ 28 w 28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6">
                  <a:moveTo>
                    <a:pt x="1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6"/>
                    <a:pt x="1" y="15"/>
                  </a:cubicBezTo>
                  <a:moveTo>
                    <a:pt x="4" y="12"/>
                  </a:move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moveTo>
                    <a:pt x="28" y="0"/>
                  </a:moveTo>
                  <a:cubicBezTo>
                    <a:pt x="25" y="1"/>
                    <a:pt x="27" y="2"/>
                    <a:pt x="24" y="3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2"/>
                    <a:pt x="23" y="3"/>
                    <a:pt x="23" y="3"/>
                  </a:cubicBezTo>
                  <a:cubicBezTo>
                    <a:pt x="22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5"/>
                    <a:pt x="20" y="6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6" y="8"/>
                    <a:pt x="9" y="10"/>
                    <a:pt x="8" y="11"/>
                  </a:cubicBezTo>
                  <a:cubicBezTo>
                    <a:pt x="7" y="12"/>
                    <a:pt x="5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1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2"/>
                    <a:pt x="11" y="11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7" y="10"/>
                    <a:pt x="19" y="6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3"/>
                    <a:pt x="27" y="2"/>
                    <a:pt x="28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61"/>
            <p:cNvSpPr/>
            <p:nvPr/>
          </p:nvSpPr>
          <p:spPr bwMode="auto">
            <a:xfrm>
              <a:off x="5598153" y="1486594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62"/>
            <p:cNvSpPr/>
            <p:nvPr/>
          </p:nvSpPr>
          <p:spPr bwMode="auto">
            <a:xfrm>
              <a:off x="5598153" y="1486594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63"/>
            <p:cNvSpPr/>
            <p:nvPr/>
          </p:nvSpPr>
          <p:spPr bwMode="auto">
            <a:xfrm>
              <a:off x="5549864" y="1510739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364"/>
            <p:cNvSpPr/>
            <p:nvPr/>
          </p:nvSpPr>
          <p:spPr bwMode="auto">
            <a:xfrm>
              <a:off x="5549864" y="1510739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365"/>
            <p:cNvSpPr/>
            <p:nvPr/>
          </p:nvSpPr>
          <p:spPr bwMode="auto">
            <a:xfrm>
              <a:off x="5602982" y="1481765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366"/>
            <p:cNvSpPr/>
            <p:nvPr/>
          </p:nvSpPr>
          <p:spPr bwMode="auto">
            <a:xfrm>
              <a:off x="5609421" y="1480156"/>
              <a:ext cx="6439" cy="161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3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67"/>
            <p:cNvSpPr/>
            <p:nvPr/>
          </p:nvSpPr>
          <p:spPr bwMode="auto">
            <a:xfrm>
              <a:off x="5609421" y="1480156"/>
              <a:ext cx="6439" cy="161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3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68"/>
            <p:cNvSpPr/>
            <p:nvPr/>
          </p:nvSpPr>
          <p:spPr bwMode="auto">
            <a:xfrm>
              <a:off x="5744631" y="1414160"/>
              <a:ext cx="9658" cy="4829"/>
            </a:xfrm>
            <a:custGeom>
              <a:avLst/>
              <a:gdLst>
                <a:gd name="T0" fmla="*/ 2 w 4"/>
                <a:gd name="T1" fmla="*/ 0 h 2"/>
                <a:gd name="T2" fmla="*/ 1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4" y="1"/>
                    <a:pt x="0" y="1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369"/>
            <p:cNvSpPr/>
            <p:nvPr/>
          </p:nvSpPr>
          <p:spPr bwMode="auto">
            <a:xfrm>
              <a:off x="5821895" y="1367480"/>
              <a:ext cx="16097" cy="9658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4 h 4"/>
                <a:gd name="T4" fmla="*/ 7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1"/>
                    <a:pt x="3" y="2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70"/>
            <p:cNvSpPr/>
            <p:nvPr/>
          </p:nvSpPr>
          <p:spPr bwMode="auto">
            <a:xfrm>
              <a:off x="5868575" y="1343335"/>
              <a:ext cx="8048" cy="6439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1 h 3"/>
                <a:gd name="T4" fmla="*/ 2 w 4"/>
                <a:gd name="T5" fmla="*/ 0 h 3"/>
                <a:gd name="T6" fmla="*/ 0 w 4"/>
                <a:gd name="T7" fmla="*/ 3 h 3"/>
                <a:gd name="T8" fmla="*/ 1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2"/>
                    <a:pt x="2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71"/>
            <p:cNvSpPr/>
            <p:nvPr/>
          </p:nvSpPr>
          <p:spPr bwMode="auto">
            <a:xfrm>
              <a:off x="5905597" y="1322410"/>
              <a:ext cx="9658" cy="8048"/>
            </a:xfrm>
            <a:custGeom>
              <a:avLst/>
              <a:gdLst>
                <a:gd name="T0" fmla="*/ 4 w 5"/>
                <a:gd name="T1" fmla="*/ 0 h 4"/>
                <a:gd name="T2" fmla="*/ 1 w 5"/>
                <a:gd name="T3" fmla="*/ 2 h 4"/>
                <a:gd name="T4" fmla="*/ 2 w 5"/>
                <a:gd name="T5" fmla="*/ 1 h 4"/>
                <a:gd name="T6" fmla="*/ 0 w 5"/>
                <a:gd name="T7" fmla="*/ 4 h 4"/>
                <a:gd name="T8" fmla="*/ 4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3" y="2"/>
                    <a:pt x="5" y="1"/>
                    <a:pt x="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372"/>
            <p:cNvSpPr/>
            <p:nvPr/>
          </p:nvSpPr>
          <p:spPr bwMode="auto">
            <a:xfrm>
              <a:off x="5900768" y="1333678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73"/>
            <p:cNvSpPr/>
            <p:nvPr/>
          </p:nvSpPr>
          <p:spPr bwMode="auto">
            <a:xfrm>
              <a:off x="5902377" y="1330458"/>
              <a:ext cx="3219" cy="32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374"/>
            <p:cNvSpPr/>
            <p:nvPr/>
          </p:nvSpPr>
          <p:spPr bwMode="auto">
            <a:xfrm>
              <a:off x="5918474" y="1312752"/>
              <a:ext cx="12877" cy="6439"/>
            </a:xfrm>
            <a:custGeom>
              <a:avLst/>
              <a:gdLst>
                <a:gd name="T0" fmla="*/ 6 w 6"/>
                <a:gd name="T1" fmla="*/ 0 h 3"/>
                <a:gd name="T2" fmla="*/ 3 w 6"/>
                <a:gd name="T3" fmla="*/ 1 h 3"/>
                <a:gd name="T4" fmla="*/ 0 w 6"/>
                <a:gd name="T5" fmla="*/ 3 h 3"/>
                <a:gd name="T6" fmla="*/ 6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375"/>
            <p:cNvSpPr>
              <a:spLocks noEditPoints="1"/>
            </p:cNvSpPr>
            <p:nvPr/>
          </p:nvSpPr>
          <p:spPr bwMode="auto">
            <a:xfrm>
              <a:off x="5981250" y="1275730"/>
              <a:ext cx="22535" cy="16097"/>
            </a:xfrm>
            <a:custGeom>
              <a:avLst/>
              <a:gdLst>
                <a:gd name="T0" fmla="*/ 10 w 10"/>
                <a:gd name="T1" fmla="*/ 1 h 7"/>
                <a:gd name="T2" fmla="*/ 10 w 10"/>
                <a:gd name="T3" fmla="*/ 1 h 7"/>
                <a:gd name="T4" fmla="*/ 10 w 10"/>
                <a:gd name="T5" fmla="*/ 1 h 7"/>
                <a:gd name="T6" fmla="*/ 10 w 10"/>
                <a:gd name="T7" fmla="*/ 1 h 7"/>
                <a:gd name="T8" fmla="*/ 10 w 10"/>
                <a:gd name="T9" fmla="*/ 1 h 7"/>
                <a:gd name="T10" fmla="*/ 10 w 10"/>
                <a:gd name="T11" fmla="*/ 0 h 7"/>
                <a:gd name="T12" fmla="*/ 8 w 10"/>
                <a:gd name="T13" fmla="*/ 1 h 7"/>
                <a:gd name="T14" fmla="*/ 0 w 10"/>
                <a:gd name="T15" fmla="*/ 6 h 7"/>
                <a:gd name="T16" fmla="*/ 1 w 10"/>
                <a:gd name="T17" fmla="*/ 7 h 7"/>
                <a:gd name="T18" fmla="*/ 10 w 10"/>
                <a:gd name="T19" fmla="*/ 1 h 7"/>
                <a:gd name="T20" fmla="*/ 10 w 10"/>
                <a:gd name="T21" fmla="*/ 1 h 7"/>
                <a:gd name="T22" fmla="*/ 10 w 10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moveTo>
                    <a:pt x="10" y="0"/>
                  </a:moveTo>
                  <a:cubicBezTo>
                    <a:pt x="10" y="0"/>
                    <a:pt x="9" y="0"/>
                    <a:pt x="8" y="1"/>
                  </a:cubicBezTo>
                  <a:cubicBezTo>
                    <a:pt x="7" y="2"/>
                    <a:pt x="2" y="5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5"/>
                    <a:pt x="7" y="1"/>
                    <a:pt x="10" y="1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376"/>
            <p:cNvSpPr/>
            <p:nvPr/>
          </p:nvSpPr>
          <p:spPr bwMode="auto">
            <a:xfrm>
              <a:off x="6008614" y="1274120"/>
              <a:ext cx="8048" cy="3219"/>
            </a:xfrm>
            <a:custGeom>
              <a:avLst/>
              <a:gdLst>
                <a:gd name="T0" fmla="*/ 3 w 4"/>
                <a:gd name="T1" fmla="*/ 0 h 2"/>
                <a:gd name="T2" fmla="*/ 3 w 4"/>
                <a:gd name="T3" fmla="*/ 0 h 2"/>
                <a:gd name="T4" fmla="*/ 2 w 4"/>
                <a:gd name="T5" fmla="*/ 1 h 2"/>
                <a:gd name="T6" fmla="*/ 2 w 4"/>
                <a:gd name="T7" fmla="*/ 1 h 2"/>
                <a:gd name="T8" fmla="*/ 2 w 4"/>
                <a:gd name="T9" fmla="*/ 1 h 2"/>
                <a:gd name="T10" fmla="*/ 1 w 4"/>
                <a:gd name="T11" fmla="*/ 2 h 2"/>
                <a:gd name="T12" fmla="*/ 1 w 4"/>
                <a:gd name="T13" fmla="*/ 2 h 2"/>
                <a:gd name="T14" fmla="*/ 2 w 4"/>
                <a:gd name="T15" fmla="*/ 2 h 2"/>
                <a:gd name="T16" fmla="*/ 3 w 4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3" y="1"/>
                    <a:pt x="4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377"/>
            <p:cNvSpPr/>
            <p:nvPr/>
          </p:nvSpPr>
          <p:spPr bwMode="auto">
            <a:xfrm>
              <a:off x="6039198" y="1251585"/>
              <a:ext cx="8048" cy="9658"/>
            </a:xfrm>
            <a:custGeom>
              <a:avLst/>
              <a:gdLst>
                <a:gd name="T0" fmla="*/ 4 w 4"/>
                <a:gd name="T1" fmla="*/ 0 h 4"/>
                <a:gd name="T2" fmla="*/ 2 w 4"/>
                <a:gd name="T3" fmla="*/ 3 h 4"/>
                <a:gd name="T4" fmla="*/ 2 w 4"/>
                <a:gd name="T5" fmla="*/ 3 h 4"/>
                <a:gd name="T6" fmla="*/ 1 w 4"/>
                <a:gd name="T7" fmla="*/ 4 h 4"/>
                <a:gd name="T8" fmla="*/ 1 w 4"/>
                <a:gd name="T9" fmla="*/ 4 h 4"/>
                <a:gd name="T10" fmla="*/ 4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2"/>
                    <a:pt x="3" y="2"/>
                    <a:pt x="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378"/>
            <p:cNvSpPr/>
            <p:nvPr/>
          </p:nvSpPr>
          <p:spPr bwMode="auto">
            <a:xfrm>
              <a:off x="6093926" y="1243537"/>
              <a:ext cx="8048" cy="1610"/>
            </a:xfrm>
            <a:custGeom>
              <a:avLst/>
              <a:gdLst>
                <a:gd name="T0" fmla="*/ 3 w 4"/>
                <a:gd name="T1" fmla="*/ 0 h 1"/>
                <a:gd name="T2" fmla="*/ 0 w 4"/>
                <a:gd name="T3" fmla="*/ 1 h 1"/>
                <a:gd name="T4" fmla="*/ 4 w 4"/>
                <a:gd name="T5" fmla="*/ 0 h 1"/>
                <a:gd name="T6" fmla="*/ 3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379"/>
            <p:cNvSpPr/>
            <p:nvPr/>
          </p:nvSpPr>
          <p:spPr bwMode="auto">
            <a:xfrm>
              <a:off x="6093926" y="1230660"/>
              <a:ext cx="1610" cy="3219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80"/>
            <p:cNvSpPr/>
            <p:nvPr/>
          </p:nvSpPr>
          <p:spPr bwMode="auto">
            <a:xfrm>
              <a:off x="6093926" y="1230660"/>
              <a:ext cx="1610" cy="3219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81"/>
            <p:cNvSpPr/>
            <p:nvPr/>
          </p:nvSpPr>
          <p:spPr bwMode="auto">
            <a:xfrm>
              <a:off x="6127728" y="1201686"/>
              <a:ext cx="9658" cy="4829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3 w 6"/>
                <a:gd name="T5" fmla="*/ 3 h 3"/>
                <a:gd name="T6" fmla="*/ 6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382"/>
            <p:cNvSpPr/>
            <p:nvPr/>
          </p:nvSpPr>
          <p:spPr bwMode="auto">
            <a:xfrm>
              <a:off x="6127728" y="1201686"/>
              <a:ext cx="9658" cy="4829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3 w 6"/>
                <a:gd name="T5" fmla="*/ 3 h 3"/>
                <a:gd name="T6" fmla="*/ 6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383"/>
            <p:cNvSpPr/>
            <p:nvPr/>
          </p:nvSpPr>
          <p:spPr bwMode="auto">
            <a:xfrm>
              <a:off x="6138996" y="1200076"/>
              <a:ext cx="6439" cy="1610"/>
            </a:xfrm>
            <a:custGeom>
              <a:avLst/>
              <a:gdLst>
                <a:gd name="T0" fmla="*/ 3 w 3"/>
                <a:gd name="T1" fmla="*/ 0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84"/>
            <p:cNvSpPr/>
            <p:nvPr/>
          </p:nvSpPr>
          <p:spPr bwMode="auto">
            <a:xfrm>
              <a:off x="6151873" y="1190419"/>
              <a:ext cx="6439" cy="4829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0 w 4"/>
                <a:gd name="T5" fmla="*/ 3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385"/>
            <p:cNvSpPr/>
            <p:nvPr/>
          </p:nvSpPr>
          <p:spPr bwMode="auto">
            <a:xfrm>
              <a:off x="6151873" y="1190419"/>
              <a:ext cx="6439" cy="4829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0 w 4"/>
                <a:gd name="T5" fmla="*/ 3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lnTo>
                    <a:pt x="3" y="0"/>
                  </a:lnTo>
                  <a:lnTo>
                    <a:pt x="0" y="3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386"/>
            <p:cNvSpPr/>
            <p:nvPr/>
          </p:nvSpPr>
          <p:spPr bwMode="auto">
            <a:xfrm>
              <a:off x="6261330" y="1130861"/>
              <a:ext cx="8048" cy="482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1 w 3"/>
                <a:gd name="T5" fmla="*/ 2 h 2"/>
                <a:gd name="T6" fmla="*/ 3 w 3"/>
                <a:gd name="T7" fmla="*/ 1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387"/>
            <p:cNvSpPr/>
            <p:nvPr/>
          </p:nvSpPr>
          <p:spPr bwMode="auto">
            <a:xfrm>
              <a:off x="5894329" y="1394844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388"/>
            <p:cNvSpPr/>
            <p:nvPr/>
          </p:nvSpPr>
          <p:spPr bwMode="auto">
            <a:xfrm>
              <a:off x="5710829" y="1486594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389"/>
            <p:cNvSpPr/>
            <p:nvPr/>
          </p:nvSpPr>
          <p:spPr bwMode="auto">
            <a:xfrm>
              <a:off x="5710829" y="1486594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390"/>
            <p:cNvSpPr/>
            <p:nvPr/>
          </p:nvSpPr>
          <p:spPr bwMode="auto">
            <a:xfrm>
              <a:off x="5710829" y="1486594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391"/>
            <p:cNvSpPr/>
            <p:nvPr/>
          </p:nvSpPr>
          <p:spPr bwMode="auto">
            <a:xfrm>
              <a:off x="5907206" y="1378748"/>
              <a:ext cx="4829" cy="4829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392"/>
            <p:cNvSpPr/>
            <p:nvPr/>
          </p:nvSpPr>
          <p:spPr bwMode="auto">
            <a:xfrm>
              <a:off x="5907206" y="1378748"/>
              <a:ext cx="4829" cy="4829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393"/>
            <p:cNvSpPr/>
            <p:nvPr/>
          </p:nvSpPr>
          <p:spPr bwMode="auto">
            <a:xfrm>
              <a:off x="5884671" y="1388406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394"/>
            <p:cNvSpPr/>
            <p:nvPr/>
          </p:nvSpPr>
          <p:spPr bwMode="auto">
            <a:xfrm>
              <a:off x="5884671" y="1388406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395"/>
            <p:cNvSpPr/>
            <p:nvPr/>
          </p:nvSpPr>
          <p:spPr bwMode="auto">
            <a:xfrm>
              <a:off x="6058513" y="1312752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396"/>
            <p:cNvSpPr/>
            <p:nvPr/>
          </p:nvSpPr>
          <p:spPr bwMode="auto">
            <a:xfrm>
              <a:off x="6058513" y="1312752"/>
              <a:ext cx="0" cy="3219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397"/>
            <p:cNvSpPr/>
            <p:nvPr/>
          </p:nvSpPr>
          <p:spPr bwMode="auto">
            <a:xfrm>
              <a:off x="6069781" y="1304704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398"/>
            <p:cNvSpPr/>
            <p:nvPr/>
          </p:nvSpPr>
          <p:spPr bwMode="auto">
            <a:xfrm>
              <a:off x="6069781" y="1304704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399"/>
            <p:cNvSpPr/>
            <p:nvPr/>
          </p:nvSpPr>
          <p:spPr bwMode="auto">
            <a:xfrm>
              <a:off x="6064952" y="1306313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400"/>
            <p:cNvSpPr/>
            <p:nvPr/>
          </p:nvSpPr>
          <p:spPr bwMode="auto">
            <a:xfrm>
              <a:off x="6064952" y="1306313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401"/>
            <p:cNvSpPr/>
            <p:nvPr/>
          </p:nvSpPr>
          <p:spPr bwMode="auto">
            <a:xfrm>
              <a:off x="6138996" y="1249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402"/>
            <p:cNvSpPr/>
            <p:nvPr/>
          </p:nvSpPr>
          <p:spPr bwMode="auto">
            <a:xfrm>
              <a:off x="6138996" y="1249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403"/>
            <p:cNvSpPr/>
            <p:nvPr/>
          </p:nvSpPr>
          <p:spPr bwMode="auto">
            <a:xfrm>
              <a:off x="6056904" y="1315971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404"/>
            <p:cNvSpPr/>
            <p:nvPr/>
          </p:nvSpPr>
          <p:spPr bwMode="auto">
            <a:xfrm>
              <a:off x="5894329" y="1396454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405"/>
            <p:cNvSpPr/>
            <p:nvPr/>
          </p:nvSpPr>
          <p:spPr bwMode="auto">
            <a:xfrm>
              <a:off x="5894329" y="1396454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407"/>
            <p:cNvSpPr/>
            <p:nvPr/>
          </p:nvSpPr>
          <p:spPr bwMode="auto">
            <a:xfrm>
              <a:off x="5918474" y="1377138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408"/>
            <p:cNvSpPr/>
            <p:nvPr/>
          </p:nvSpPr>
          <p:spPr bwMode="auto">
            <a:xfrm>
              <a:off x="5638395" y="1522007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409"/>
            <p:cNvSpPr>
              <a:spLocks noEditPoints="1"/>
            </p:cNvSpPr>
            <p:nvPr/>
          </p:nvSpPr>
          <p:spPr bwMode="auto">
            <a:xfrm>
              <a:off x="5635176" y="1328849"/>
              <a:ext cx="387926" cy="193158"/>
            </a:xfrm>
            <a:custGeom>
              <a:avLst/>
              <a:gdLst>
                <a:gd name="T0" fmla="*/ 95 w 177"/>
                <a:gd name="T1" fmla="*/ 41 h 88"/>
                <a:gd name="T2" fmla="*/ 103 w 177"/>
                <a:gd name="T3" fmla="*/ 36 h 88"/>
                <a:gd name="T4" fmla="*/ 156 w 177"/>
                <a:gd name="T5" fmla="*/ 9 h 88"/>
                <a:gd name="T6" fmla="*/ 170 w 177"/>
                <a:gd name="T7" fmla="*/ 6 h 88"/>
                <a:gd name="T8" fmla="*/ 171 w 177"/>
                <a:gd name="T9" fmla="*/ 1 h 88"/>
                <a:gd name="T10" fmla="*/ 170 w 177"/>
                <a:gd name="T11" fmla="*/ 0 h 88"/>
                <a:gd name="T12" fmla="*/ 158 w 177"/>
                <a:gd name="T13" fmla="*/ 5 h 88"/>
                <a:gd name="T14" fmla="*/ 151 w 177"/>
                <a:gd name="T15" fmla="*/ 8 h 88"/>
                <a:gd name="T16" fmla="*/ 145 w 177"/>
                <a:gd name="T17" fmla="*/ 13 h 88"/>
                <a:gd name="T18" fmla="*/ 144 w 177"/>
                <a:gd name="T19" fmla="*/ 14 h 88"/>
                <a:gd name="T20" fmla="*/ 148 w 177"/>
                <a:gd name="T21" fmla="*/ 12 h 88"/>
                <a:gd name="T22" fmla="*/ 155 w 177"/>
                <a:gd name="T23" fmla="*/ 8 h 88"/>
                <a:gd name="T24" fmla="*/ 152 w 177"/>
                <a:gd name="T25" fmla="*/ 12 h 88"/>
                <a:gd name="T26" fmla="*/ 141 w 177"/>
                <a:gd name="T27" fmla="*/ 16 h 88"/>
                <a:gd name="T28" fmla="*/ 134 w 177"/>
                <a:gd name="T29" fmla="*/ 20 h 88"/>
                <a:gd name="T30" fmla="*/ 132 w 177"/>
                <a:gd name="T31" fmla="*/ 19 h 88"/>
                <a:gd name="T32" fmla="*/ 129 w 177"/>
                <a:gd name="T33" fmla="*/ 21 h 88"/>
                <a:gd name="T34" fmla="*/ 130 w 177"/>
                <a:gd name="T35" fmla="*/ 22 h 88"/>
                <a:gd name="T36" fmla="*/ 125 w 177"/>
                <a:gd name="T37" fmla="*/ 25 h 88"/>
                <a:gd name="T38" fmla="*/ 119 w 177"/>
                <a:gd name="T39" fmla="*/ 28 h 88"/>
                <a:gd name="T40" fmla="*/ 116 w 177"/>
                <a:gd name="T41" fmla="*/ 29 h 88"/>
                <a:gd name="T42" fmla="*/ 118 w 177"/>
                <a:gd name="T43" fmla="*/ 27 h 88"/>
                <a:gd name="T44" fmla="*/ 115 w 177"/>
                <a:gd name="T45" fmla="*/ 27 h 88"/>
                <a:gd name="T46" fmla="*/ 110 w 177"/>
                <a:gd name="T47" fmla="*/ 31 h 88"/>
                <a:gd name="T48" fmla="*/ 111 w 177"/>
                <a:gd name="T49" fmla="*/ 32 h 88"/>
                <a:gd name="T50" fmla="*/ 103 w 177"/>
                <a:gd name="T51" fmla="*/ 36 h 88"/>
                <a:gd name="T52" fmla="*/ 94 w 177"/>
                <a:gd name="T53" fmla="*/ 41 h 88"/>
                <a:gd name="T54" fmla="*/ 91 w 177"/>
                <a:gd name="T55" fmla="*/ 40 h 88"/>
                <a:gd name="T56" fmla="*/ 91 w 177"/>
                <a:gd name="T57" fmla="*/ 42 h 88"/>
                <a:gd name="T58" fmla="*/ 74 w 177"/>
                <a:gd name="T59" fmla="*/ 51 h 88"/>
                <a:gd name="T60" fmla="*/ 68 w 177"/>
                <a:gd name="T61" fmla="*/ 53 h 88"/>
                <a:gd name="T62" fmla="*/ 59 w 177"/>
                <a:gd name="T63" fmla="*/ 58 h 88"/>
                <a:gd name="T64" fmla="*/ 52 w 177"/>
                <a:gd name="T65" fmla="*/ 63 h 88"/>
                <a:gd name="T66" fmla="*/ 53 w 177"/>
                <a:gd name="T67" fmla="*/ 60 h 88"/>
                <a:gd name="T68" fmla="*/ 38 w 177"/>
                <a:gd name="T69" fmla="*/ 69 h 88"/>
                <a:gd name="T70" fmla="*/ 28 w 177"/>
                <a:gd name="T71" fmla="*/ 74 h 88"/>
                <a:gd name="T72" fmla="*/ 22 w 177"/>
                <a:gd name="T73" fmla="*/ 77 h 88"/>
                <a:gd name="T74" fmla="*/ 3 w 177"/>
                <a:gd name="T75" fmla="*/ 86 h 88"/>
                <a:gd name="T76" fmla="*/ 0 w 177"/>
                <a:gd name="T77" fmla="*/ 87 h 88"/>
                <a:gd name="T78" fmla="*/ 34 w 177"/>
                <a:gd name="T79" fmla="*/ 72 h 88"/>
                <a:gd name="T80" fmla="*/ 37 w 177"/>
                <a:gd name="T81" fmla="*/ 71 h 88"/>
                <a:gd name="T82" fmla="*/ 48 w 177"/>
                <a:gd name="T83" fmla="*/ 66 h 88"/>
                <a:gd name="T84" fmla="*/ 52 w 177"/>
                <a:gd name="T85" fmla="*/ 63 h 88"/>
                <a:gd name="T86" fmla="*/ 73 w 177"/>
                <a:gd name="T87" fmla="*/ 54 h 88"/>
                <a:gd name="T88" fmla="*/ 87 w 177"/>
                <a:gd name="T89" fmla="*/ 46 h 88"/>
                <a:gd name="T90" fmla="*/ 106 w 177"/>
                <a:gd name="T91" fmla="*/ 36 h 88"/>
                <a:gd name="T92" fmla="*/ 119 w 177"/>
                <a:gd name="T93" fmla="*/ 30 h 88"/>
                <a:gd name="T94" fmla="*/ 123 w 177"/>
                <a:gd name="T95" fmla="*/ 28 h 88"/>
                <a:gd name="T96" fmla="*/ 125 w 177"/>
                <a:gd name="T97" fmla="*/ 28 h 88"/>
                <a:gd name="T98" fmla="*/ 135 w 177"/>
                <a:gd name="T99" fmla="*/ 21 h 88"/>
                <a:gd name="T100" fmla="*/ 143 w 177"/>
                <a:gd name="T101" fmla="*/ 19 h 88"/>
                <a:gd name="T102" fmla="*/ 158 w 177"/>
                <a:gd name="T103" fmla="*/ 10 h 88"/>
                <a:gd name="T104" fmla="*/ 170 w 177"/>
                <a:gd name="T105" fmla="*/ 5 h 88"/>
                <a:gd name="T106" fmla="*/ 175 w 177"/>
                <a:gd name="T107" fmla="*/ 3 h 88"/>
                <a:gd name="T108" fmla="*/ 174 w 177"/>
                <a:gd name="T109" fmla="*/ 1 h 88"/>
                <a:gd name="T110" fmla="*/ 174 w 177"/>
                <a:gd name="T1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7" h="88">
                  <a:moveTo>
                    <a:pt x="95" y="41"/>
                  </a:moveTo>
                  <a:cubicBezTo>
                    <a:pt x="94" y="41"/>
                    <a:pt x="94" y="41"/>
                    <a:pt x="94" y="41"/>
                  </a:cubicBezTo>
                  <a:cubicBezTo>
                    <a:pt x="94" y="41"/>
                    <a:pt x="94" y="41"/>
                    <a:pt x="95" y="41"/>
                  </a:cubicBezTo>
                  <a:moveTo>
                    <a:pt x="103" y="36"/>
                  </a:moveTo>
                  <a:cubicBezTo>
                    <a:pt x="103" y="36"/>
                    <a:pt x="103" y="36"/>
                    <a:pt x="103" y="36"/>
                  </a:cubicBezTo>
                  <a:cubicBezTo>
                    <a:pt x="103" y="36"/>
                    <a:pt x="103" y="36"/>
                    <a:pt x="103" y="36"/>
                  </a:cubicBezTo>
                  <a:moveTo>
                    <a:pt x="156" y="9"/>
                  </a:moveTo>
                  <a:cubicBezTo>
                    <a:pt x="156" y="9"/>
                    <a:pt x="155" y="9"/>
                    <a:pt x="155" y="9"/>
                  </a:cubicBezTo>
                  <a:cubicBezTo>
                    <a:pt x="155" y="9"/>
                    <a:pt x="156" y="9"/>
                    <a:pt x="156" y="9"/>
                  </a:cubicBezTo>
                  <a:moveTo>
                    <a:pt x="170" y="6"/>
                  </a:moveTo>
                  <a:cubicBezTo>
                    <a:pt x="170" y="6"/>
                    <a:pt x="170" y="6"/>
                    <a:pt x="170" y="6"/>
                  </a:cubicBezTo>
                  <a:cubicBezTo>
                    <a:pt x="170" y="6"/>
                    <a:pt x="170" y="6"/>
                    <a:pt x="170" y="6"/>
                  </a:cubicBezTo>
                  <a:moveTo>
                    <a:pt x="174" y="0"/>
                  </a:moveTo>
                  <a:cubicBezTo>
                    <a:pt x="172" y="1"/>
                    <a:pt x="172" y="1"/>
                    <a:pt x="172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1" y="0"/>
                    <a:pt x="170" y="0"/>
                    <a:pt x="170" y="0"/>
                  </a:cubicBezTo>
                  <a:cubicBezTo>
                    <a:pt x="169" y="3"/>
                    <a:pt x="163" y="3"/>
                    <a:pt x="161" y="5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7" y="6"/>
                    <a:pt x="154" y="7"/>
                    <a:pt x="151" y="8"/>
                  </a:cubicBezTo>
                  <a:cubicBezTo>
                    <a:pt x="150" y="9"/>
                    <a:pt x="142" y="13"/>
                    <a:pt x="142" y="14"/>
                  </a:cubicBezTo>
                  <a:cubicBezTo>
                    <a:pt x="143" y="13"/>
                    <a:pt x="144" y="13"/>
                    <a:pt x="145" y="12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4"/>
                    <a:pt x="144" y="14"/>
                    <a:pt x="144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3" y="14"/>
                    <a:pt x="143" y="14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44" y="15"/>
                    <a:pt x="146" y="13"/>
                    <a:pt x="148" y="12"/>
                  </a:cubicBezTo>
                  <a:cubicBezTo>
                    <a:pt x="148" y="12"/>
                    <a:pt x="147" y="13"/>
                    <a:pt x="146" y="14"/>
                  </a:cubicBezTo>
                  <a:cubicBezTo>
                    <a:pt x="149" y="12"/>
                    <a:pt x="153" y="11"/>
                    <a:pt x="155" y="8"/>
                  </a:cubicBezTo>
                  <a:cubicBezTo>
                    <a:pt x="155" y="8"/>
                    <a:pt x="155" y="8"/>
                    <a:pt x="155" y="8"/>
                  </a:cubicBezTo>
                  <a:cubicBezTo>
                    <a:pt x="156" y="8"/>
                    <a:pt x="156" y="9"/>
                    <a:pt x="156" y="9"/>
                  </a:cubicBezTo>
                  <a:cubicBezTo>
                    <a:pt x="158" y="7"/>
                    <a:pt x="158" y="9"/>
                    <a:pt x="159" y="7"/>
                  </a:cubicBezTo>
                  <a:cubicBezTo>
                    <a:pt x="159" y="9"/>
                    <a:pt x="154" y="11"/>
                    <a:pt x="152" y="12"/>
                  </a:cubicBezTo>
                  <a:cubicBezTo>
                    <a:pt x="149" y="13"/>
                    <a:pt x="145" y="16"/>
                    <a:pt x="141" y="18"/>
                  </a:cubicBezTo>
                  <a:cubicBezTo>
                    <a:pt x="140" y="18"/>
                    <a:pt x="142" y="16"/>
                    <a:pt x="141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37" y="17"/>
                    <a:pt x="137" y="18"/>
                    <a:pt x="135" y="20"/>
                  </a:cubicBezTo>
                  <a:cubicBezTo>
                    <a:pt x="135" y="20"/>
                    <a:pt x="135" y="20"/>
                    <a:pt x="134" y="20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3" y="20"/>
                    <a:pt x="133" y="20"/>
                    <a:pt x="133" y="20"/>
                  </a:cubicBezTo>
                  <a:cubicBezTo>
                    <a:pt x="132" y="20"/>
                    <a:pt x="132" y="20"/>
                    <a:pt x="130" y="21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29" y="19"/>
                    <a:pt x="130" y="20"/>
                    <a:pt x="128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30" y="21"/>
                    <a:pt x="130" y="21"/>
                    <a:pt x="131" y="20"/>
                  </a:cubicBezTo>
                  <a:cubicBezTo>
                    <a:pt x="132" y="21"/>
                    <a:pt x="130" y="22"/>
                    <a:pt x="130" y="22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0" y="23"/>
                    <a:pt x="130" y="24"/>
                    <a:pt x="127" y="25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7" y="24"/>
                    <a:pt x="126" y="24"/>
                    <a:pt x="125" y="25"/>
                  </a:cubicBezTo>
                  <a:cubicBezTo>
                    <a:pt x="125" y="25"/>
                    <a:pt x="124" y="25"/>
                    <a:pt x="124" y="25"/>
                  </a:cubicBezTo>
                  <a:cubicBezTo>
                    <a:pt x="124" y="25"/>
                    <a:pt x="124" y="25"/>
                    <a:pt x="124" y="25"/>
                  </a:cubicBezTo>
                  <a:cubicBezTo>
                    <a:pt x="122" y="26"/>
                    <a:pt x="120" y="27"/>
                    <a:pt x="119" y="28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18" y="29"/>
                    <a:pt x="118" y="30"/>
                    <a:pt x="115" y="31"/>
                  </a:cubicBezTo>
                  <a:cubicBezTo>
                    <a:pt x="116" y="30"/>
                    <a:pt x="117" y="29"/>
                    <a:pt x="116" y="29"/>
                  </a:cubicBezTo>
                  <a:cubicBezTo>
                    <a:pt x="116" y="29"/>
                    <a:pt x="116" y="29"/>
                    <a:pt x="115" y="29"/>
                  </a:cubicBezTo>
                  <a:cubicBezTo>
                    <a:pt x="115" y="28"/>
                    <a:pt x="118" y="27"/>
                    <a:pt x="120" y="26"/>
                  </a:cubicBezTo>
                  <a:cubicBezTo>
                    <a:pt x="119" y="27"/>
                    <a:pt x="119" y="27"/>
                    <a:pt x="118" y="27"/>
                  </a:cubicBezTo>
                  <a:cubicBezTo>
                    <a:pt x="117" y="27"/>
                    <a:pt x="117" y="26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8" y="25"/>
                    <a:pt x="117" y="27"/>
                    <a:pt x="115" y="27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4" y="28"/>
                    <a:pt x="110" y="31"/>
                    <a:pt x="110" y="31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3" y="30"/>
                    <a:pt x="111" y="32"/>
                    <a:pt x="111" y="32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10" y="32"/>
                    <a:pt x="109" y="33"/>
                    <a:pt x="107" y="34"/>
                  </a:cubicBezTo>
                  <a:cubicBezTo>
                    <a:pt x="106" y="35"/>
                    <a:pt x="104" y="36"/>
                    <a:pt x="104" y="36"/>
                  </a:cubicBezTo>
                  <a:cubicBezTo>
                    <a:pt x="104" y="36"/>
                    <a:pt x="104" y="36"/>
                    <a:pt x="103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99" y="38"/>
                    <a:pt x="95" y="42"/>
                    <a:pt x="90" y="45"/>
                  </a:cubicBezTo>
                  <a:cubicBezTo>
                    <a:pt x="92" y="44"/>
                    <a:pt x="91" y="42"/>
                    <a:pt x="94" y="41"/>
                  </a:cubicBezTo>
                  <a:cubicBezTo>
                    <a:pt x="93" y="42"/>
                    <a:pt x="92" y="42"/>
                    <a:pt x="92" y="42"/>
                  </a:cubicBezTo>
                  <a:cubicBezTo>
                    <a:pt x="92" y="42"/>
                    <a:pt x="92" y="41"/>
                    <a:pt x="92" y="41"/>
                  </a:cubicBezTo>
                  <a:cubicBezTo>
                    <a:pt x="92" y="41"/>
                    <a:pt x="92" y="40"/>
                    <a:pt x="91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87" y="42"/>
                    <a:pt x="89" y="43"/>
                    <a:pt x="88" y="44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88" y="45"/>
                    <a:pt x="81" y="47"/>
                    <a:pt x="76" y="50"/>
                  </a:cubicBezTo>
                  <a:cubicBezTo>
                    <a:pt x="75" y="50"/>
                    <a:pt x="77" y="50"/>
                    <a:pt x="77" y="49"/>
                  </a:cubicBezTo>
                  <a:cubicBezTo>
                    <a:pt x="75" y="50"/>
                    <a:pt x="75" y="50"/>
                    <a:pt x="74" y="51"/>
                  </a:cubicBezTo>
                  <a:cubicBezTo>
                    <a:pt x="72" y="52"/>
                    <a:pt x="70" y="53"/>
                    <a:pt x="69" y="53"/>
                  </a:cubicBezTo>
                  <a:cubicBezTo>
                    <a:pt x="69" y="53"/>
                    <a:pt x="69" y="53"/>
                    <a:pt x="69" y="52"/>
                  </a:cubicBezTo>
                  <a:cubicBezTo>
                    <a:pt x="66" y="53"/>
                    <a:pt x="70" y="52"/>
                    <a:pt x="68" y="53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3" y="57"/>
                    <a:pt x="61" y="58"/>
                    <a:pt x="59" y="58"/>
                  </a:cubicBezTo>
                  <a:cubicBezTo>
                    <a:pt x="59" y="58"/>
                    <a:pt x="58" y="58"/>
                    <a:pt x="58" y="57"/>
                  </a:cubicBezTo>
                  <a:cubicBezTo>
                    <a:pt x="53" y="60"/>
                    <a:pt x="57" y="61"/>
                    <a:pt x="53" y="63"/>
                  </a:cubicBezTo>
                  <a:cubicBezTo>
                    <a:pt x="53" y="63"/>
                    <a:pt x="53" y="63"/>
                    <a:pt x="52" y="63"/>
                  </a:cubicBezTo>
                  <a:cubicBezTo>
                    <a:pt x="52" y="63"/>
                    <a:pt x="53" y="62"/>
                    <a:pt x="53" y="62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1" y="62"/>
                    <a:pt x="54" y="61"/>
                    <a:pt x="53" y="60"/>
                  </a:cubicBezTo>
                  <a:cubicBezTo>
                    <a:pt x="51" y="62"/>
                    <a:pt x="49" y="62"/>
                    <a:pt x="45" y="65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4" y="67"/>
                    <a:pt x="40" y="68"/>
                    <a:pt x="38" y="69"/>
                  </a:cubicBezTo>
                  <a:cubicBezTo>
                    <a:pt x="38" y="68"/>
                    <a:pt x="41" y="67"/>
                    <a:pt x="43" y="66"/>
                  </a:cubicBezTo>
                  <a:cubicBezTo>
                    <a:pt x="40" y="67"/>
                    <a:pt x="33" y="71"/>
                    <a:pt x="31" y="73"/>
                  </a:cubicBezTo>
                  <a:cubicBezTo>
                    <a:pt x="30" y="73"/>
                    <a:pt x="29" y="74"/>
                    <a:pt x="28" y="74"/>
                  </a:cubicBezTo>
                  <a:cubicBezTo>
                    <a:pt x="28" y="74"/>
                    <a:pt x="28" y="74"/>
                    <a:pt x="28" y="73"/>
                  </a:cubicBezTo>
                  <a:cubicBezTo>
                    <a:pt x="23" y="76"/>
                    <a:pt x="27" y="76"/>
                    <a:pt x="22" y="78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16" y="78"/>
                    <a:pt x="12" y="83"/>
                    <a:pt x="7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5"/>
                    <a:pt x="4" y="86"/>
                    <a:pt x="3" y="8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3" y="85"/>
                    <a:pt x="3" y="87"/>
                    <a:pt x="0" y="87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13" y="82"/>
                    <a:pt x="24" y="78"/>
                    <a:pt x="34" y="72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4" y="72"/>
                    <a:pt x="36" y="71"/>
                    <a:pt x="36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9" y="70"/>
                    <a:pt x="42" y="70"/>
                    <a:pt x="44" y="69"/>
                  </a:cubicBezTo>
                  <a:cubicBezTo>
                    <a:pt x="44" y="68"/>
                    <a:pt x="49" y="66"/>
                    <a:pt x="48" y="66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0" y="65"/>
                    <a:pt x="50" y="64"/>
                    <a:pt x="51" y="64"/>
                  </a:cubicBezTo>
                  <a:cubicBezTo>
                    <a:pt x="51" y="63"/>
                    <a:pt x="52" y="63"/>
                    <a:pt x="52" y="63"/>
                  </a:cubicBezTo>
                  <a:cubicBezTo>
                    <a:pt x="52" y="63"/>
                    <a:pt x="52" y="64"/>
                    <a:pt x="51" y="64"/>
                  </a:cubicBezTo>
                  <a:cubicBezTo>
                    <a:pt x="59" y="61"/>
                    <a:pt x="67" y="57"/>
                    <a:pt x="74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4" y="54"/>
                    <a:pt x="77" y="52"/>
                    <a:pt x="78" y="52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81" y="50"/>
                    <a:pt x="88" y="48"/>
                    <a:pt x="87" y="46"/>
                  </a:cubicBezTo>
                  <a:cubicBezTo>
                    <a:pt x="87" y="46"/>
                    <a:pt x="87" y="46"/>
                    <a:pt x="88" y="46"/>
                  </a:cubicBezTo>
                  <a:cubicBezTo>
                    <a:pt x="91" y="46"/>
                    <a:pt x="96" y="43"/>
                    <a:pt x="101" y="40"/>
                  </a:cubicBezTo>
                  <a:cubicBezTo>
                    <a:pt x="100" y="39"/>
                    <a:pt x="105" y="38"/>
                    <a:pt x="106" y="36"/>
                  </a:cubicBezTo>
                  <a:cubicBezTo>
                    <a:pt x="107" y="37"/>
                    <a:pt x="102" y="39"/>
                    <a:pt x="103" y="40"/>
                  </a:cubicBezTo>
                  <a:cubicBezTo>
                    <a:pt x="107" y="36"/>
                    <a:pt x="117" y="34"/>
                    <a:pt x="118" y="30"/>
                  </a:cubicBezTo>
                  <a:cubicBezTo>
                    <a:pt x="119" y="30"/>
                    <a:pt x="119" y="30"/>
                    <a:pt x="119" y="30"/>
                  </a:cubicBezTo>
                  <a:cubicBezTo>
                    <a:pt x="119" y="30"/>
                    <a:pt x="119" y="30"/>
                    <a:pt x="119" y="30"/>
                  </a:cubicBezTo>
                  <a:cubicBezTo>
                    <a:pt x="120" y="30"/>
                    <a:pt x="121" y="30"/>
                    <a:pt x="122" y="29"/>
                  </a:cubicBezTo>
                  <a:cubicBezTo>
                    <a:pt x="123" y="29"/>
                    <a:pt x="121" y="29"/>
                    <a:pt x="123" y="28"/>
                  </a:cubicBezTo>
                  <a:cubicBezTo>
                    <a:pt x="123" y="28"/>
                    <a:pt x="124" y="28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8"/>
                    <a:pt x="125" y="28"/>
                    <a:pt x="125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8" y="26"/>
                    <a:pt x="134" y="23"/>
                    <a:pt x="134" y="22"/>
                  </a:cubicBezTo>
                  <a:cubicBezTo>
                    <a:pt x="134" y="21"/>
                    <a:pt x="135" y="21"/>
                    <a:pt x="135" y="21"/>
                  </a:cubicBezTo>
                  <a:cubicBezTo>
                    <a:pt x="136" y="21"/>
                    <a:pt x="136" y="22"/>
                    <a:pt x="135" y="22"/>
                  </a:cubicBezTo>
                  <a:cubicBezTo>
                    <a:pt x="140" y="19"/>
                    <a:pt x="141" y="19"/>
                    <a:pt x="146" y="16"/>
                  </a:cubicBezTo>
                  <a:cubicBezTo>
                    <a:pt x="145" y="17"/>
                    <a:pt x="146" y="18"/>
                    <a:pt x="143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6" y="19"/>
                    <a:pt x="152" y="14"/>
                    <a:pt x="156" y="12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59" y="10"/>
                    <a:pt x="160" y="10"/>
                    <a:pt x="160" y="10"/>
                  </a:cubicBezTo>
                  <a:cubicBezTo>
                    <a:pt x="161" y="10"/>
                    <a:pt x="160" y="10"/>
                    <a:pt x="159" y="11"/>
                  </a:cubicBezTo>
                  <a:cubicBezTo>
                    <a:pt x="164" y="9"/>
                    <a:pt x="166" y="7"/>
                    <a:pt x="170" y="5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0" y="5"/>
                    <a:pt x="170" y="5"/>
                    <a:pt x="170" y="6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5" y="2"/>
                    <a:pt x="177" y="1"/>
                    <a:pt x="176" y="1"/>
                  </a:cubicBezTo>
                  <a:cubicBezTo>
                    <a:pt x="176" y="2"/>
                    <a:pt x="175" y="2"/>
                    <a:pt x="172" y="4"/>
                  </a:cubicBezTo>
                  <a:cubicBezTo>
                    <a:pt x="170" y="3"/>
                    <a:pt x="175" y="2"/>
                    <a:pt x="174" y="1"/>
                  </a:cubicBezTo>
                  <a:cubicBezTo>
                    <a:pt x="173" y="2"/>
                    <a:pt x="172" y="3"/>
                    <a:pt x="171" y="3"/>
                  </a:cubicBezTo>
                  <a:cubicBezTo>
                    <a:pt x="171" y="3"/>
                    <a:pt x="171" y="3"/>
                    <a:pt x="170" y="3"/>
                  </a:cubicBezTo>
                  <a:cubicBezTo>
                    <a:pt x="171" y="1"/>
                    <a:pt x="174" y="1"/>
                    <a:pt x="17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Rectangle 410"/>
            <p:cNvSpPr>
              <a:spLocks noChangeArrowheads="1"/>
            </p:cNvSpPr>
            <p:nvPr/>
          </p:nvSpPr>
          <p:spPr bwMode="auto">
            <a:xfrm>
              <a:off x="6021492" y="1328849"/>
              <a:ext cx="1610" cy="1610"/>
            </a:xfrm>
            <a:prstGeom prst="rect">
              <a:avLst/>
            </a:pr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411"/>
            <p:cNvSpPr/>
            <p:nvPr/>
          </p:nvSpPr>
          <p:spPr bwMode="auto">
            <a:xfrm>
              <a:off x="6021492" y="1328849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412"/>
            <p:cNvSpPr/>
            <p:nvPr/>
          </p:nvSpPr>
          <p:spPr bwMode="auto">
            <a:xfrm>
              <a:off x="5913645" y="1373919"/>
              <a:ext cx="1610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413"/>
            <p:cNvSpPr/>
            <p:nvPr/>
          </p:nvSpPr>
          <p:spPr bwMode="auto">
            <a:xfrm>
              <a:off x="6021492" y="1166274"/>
              <a:ext cx="263983" cy="164184"/>
            </a:xfrm>
            <a:custGeom>
              <a:avLst/>
              <a:gdLst>
                <a:gd name="T0" fmla="*/ 119 w 121"/>
                <a:gd name="T1" fmla="*/ 1 h 75"/>
                <a:gd name="T2" fmla="*/ 114 w 121"/>
                <a:gd name="T3" fmla="*/ 5 h 75"/>
                <a:gd name="T4" fmla="*/ 115 w 121"/>
                <a:gd name="T5" fmla="*/ 4 h 75"/>
                <a:gd name="T6" fmla="*/ 116 w 121"/>
                <a:gd name="T7" fmla="*/ 2 h 75"/>
                <a:gd name="T8" fmla="*/ 103 w 121"/>
                <a:gd name="T9" fmla="*/ 11 h 75"/>
                <a:gd name="T10" fmla="*/ 80 w 121"/>
                <a:gd name="T11" fmla="*/ 23 h 75"/>
                <a:gd name="T12" fmla="*/ 78 w 121"/>
                <a:gd name="T13" fmla="*/ 27 h 75"/>
                <a:gd name="T14" fmla="*/ 78 w 121"/>
                <a:gd name="T15" fmla="*/ 27 h 75"/>
                <a:gd name="T16" fmla="*/ 79 w 121"/>
                <a:gd name="T17" fmla="*/ 27 h 75"/>
                <a:gd name="T18" fmla="*/ 70 w 121"/>
                <a:gd name="T19" fmla="*/ 35 h 75"/>
                <a:gd name="T20" fmla="*/ 61 w 121"/>
                <a:gd name="T21" fmla="*/ 40 h 75"/>
                <a:gd name="T22" fmla="*/ 64 w 121"/>
                <a:gd name="T23" fmla="*/ 37 h 75"/>
                <a:gd name="T24" fmla="*/ 53 w 121"/>
                <a:gd name="T25" fmla="*/ 41 h 75"/>
                <a:gd name="T26" fmla="*/ 54 w 121"/>
                <a:gd name="T27" fmla="*/ 38 h 75"/>
                <a:gd name="T28" fmla="*/ 54 w 121"/>
                <a:gd name="T29" fmla="*/ 39 h 75"/>
                <a:gd name="T30" fmla="*/ 53 w 121"/>
                <a:gd name="T31" fmla="*/ 39 h 75"/>
                <a:gd name="T32" fmla="*/ 53 w 121"/>
                <a:gd name="T33" fmla="*/ 38 h 75"/>
                <a:gd name="T34" fmla="*/ 47 w 121"/>
                <a:gd name="T35" fmla="*/ 46 h 75"/>
                <a:gd name="T36" fmla="*/ 42 w 121"/>
                <a:gd name="T37" fmla="*/ 47 h 75"/>
                <a:gd name="T38" fmla="*/ 36 w 121"/>
                <a:gd name="T39" fmla="*/ 49 h 75"/>
                <a:gd name="T40" fmla="*/ 19 w 121"/>
                <a:gd name="T41" fmla="*/ 60 h 75"/>
                <a:gd name="T42" fmla="*/ 8 w 121"/>
                <a:gd name="T43" fmla="*/ 69 h 75"/>
                <a:gd name="T44" fmla="*/ 0 w 121"/>
                <a:gd name="T45" fmla="*/ 72 h 75"/>
                <a:gd name="T46" fmla="*/ 0 w 121"/>
                <a:gd name="T47" fmla="*/ 74 h 75"/>
                <a:gd name="T48" fmla="*/ 2 w 121"/>
                <a:gd name="T49" fmla="*/ 75 h 75"/>
                <a:gd name="T50" fmla="*/ 3 w 121"/>
                <a:gd name="T51" fmla="*/ 75 h 75"/>
                <a:gd name="T52" fmla="*/ 5 w 121"/>
                <a:gd name="T53" fmla="*/ 74 h 75"/>
                <a:gd name="T54" fmla="*/ 10 w 121"/>
                <a:gd name="T55" fmla="*/ 71 h 75"/>
                <a:gd name="T56" fmla="*/ 17 w 121"/>
                <a:gd name="T57" fmla="*/ 67 h 75"/>
                <a:gd name="T58" fmla="*/ 19 w 121"/>
                <a:gd name="T59" fmla="*/ 65 h 75"/>
                <a:gd name="T60" fmla="*/ 21 w 121"/>
                <a:gd name="T61" fmla="*/ 60 h 75"/>
                <a:gd name="T62" fmla="*/ 24 w 121"/>
                <a:gd name="T63" fmla="*/ 63 h 75"/>
                <a:gd name="T64" fmla="*/ 23 w 121"/>
                <a:gd name="T65" fmla="*/ 63 h 75"/>
                <a:gd name="T66" fmla="*/ 28 w 121"/>
                <a:gd name="T67" fmla="*/ 59 h 75"/>
                <a:gd name="T68" fmla="*/ 39 w 121"/>
                <a:gd name="T69" fmla="*/ 53 h 75"/>
                <a:gd name="T70" fmla="*/ 36 w 121"/>
                <a:gd name="T71" fmla="*/ 54 h 75"/>
                <a:gd name="T72" fmla="*/ 31 w 121"/>
                <a:gd name="T73" fmla="*/ 59 h 75"/>
                <a:gd name="T74" fmla="*/ 32 w 121"/>
                <a:gd name="T75" fmla="*/ 57 h 75"/>
                <a:gd name="T76" fmla="*/ 28 w 121"/>
                <a:gd name="T77" fmla="*/ 62 h 75"/>
                <a:gd name="T78" fmla="*/ 58 w 121"/>
                <a:gd name="T79" fmla="*/ 43 h 75"/>
                <a:gd name="T80" fmla="*/ 121 w 121"/>
                <a:gd name="T81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1" h="75">
                  <a:moveTo>
                    <a:pt x="120" y="0"/>
                  </a:moveTo>
                  <a:cubicBezTo>
                    <a:pt x="119" y="1"/>
                    <a:pt x="119" y="1"/>
                    <a:pt x="119" y="1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118" y="2"/>
                    <a:pt x="116" y="4"/>
                    <a:pt x="114" y="5"/>
                  </a:cubicBezTo>
                  <a:cubicBezTo>
                    <a:pt x="113" y="5"/>
                    <a:pt x="116" y="3"/>
                    <a:pt x="115" y="3"/>
                  </a:cubicBezTo>
                  <a:cubicBezTo>
                    <a:pt x="115" y="3"/>
                    <a:pt x="115" y="3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3"/>
                    <a:pt x="115" y="3"/>
                    <a:pt x="116" y="2"/>
                  </a:cubicBezTo>
                  <a:cubicBezTo>
                    <a:pt x="112" y="3"/>
                    <a:pt x="106" y="8"/>
                    <a:pt x="104" y="11"/>
                  </a:cubicBezTo>
                  <a:cubicBezTo>
                    <a:pt x="104" y="11"/>
                    <a:pt x="103" y="11"/>
                    <a:pt x="103" y="11"/>
                  </a:cubicBezTo>
                  <a:cubicBezTo>
                    <a:pt x="102" y="11"/>
                    <a:pt x="106" y="8"/>
                    <a:pt x="106" y="7"/>
                  </a:cubicBezTo>
                  <a:cubicBezTo>
                    <a:pt x="96" y="13"/>
                    <a:pt x="90" y="17"/>
                    <a:pt x="80" y="23"/>
                  </a:cubicBezTo>
                  <a:cubicBezTo>
                    <a:pt x="81" y="25"/>
                    <a:pt x="80" y="25"/>
                    <a:pt x="79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9" y="27"/>
                    <a:pt x="79" y="27"/>
                  </a:cubicBezTo>
                  <a:cubicBezTo>
                    <a:pt x="73" y="30"/>
                    <a:pt x="73" y="33"/>
                    <a:pt x="70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66" y="37"/>
                    <a:pt x="65" y="38"/>
                    <a:pt x="63" y="40"/>
                  </a:cubicBezTo>
                  <a:cubicBezTo>
                    <a:pt x="62" y="40"/>
                    <a:pt x="61" y="40"/>
                    <a:pt x="61" y="40"/>
                  </a:cubicBezTo>
                  <a:cubicBezTo>
                    <a:pt x="60" y="40"/>
                    <a:pt x="67" y="37"/>
                    <a:pt x="65" y="36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6"/>
                    <a:pt x="64" y="34"/>
                    <a:pt x="66" y="33"/>
                  </a:cubicBezTo>
                  <a:cubicBezTo>
                    <a:pt x="61" y="37"/>
                    <a:pt x="58" y="37"/>
                    <a:pt x="53" y="41"/>
                  </a:cubicBezTo>
                  <a:cubicBezTo>
                    <a:pt x="54" y="40"/>
                    <a:pt x="58" y="36"/>
                    <a:pt x="60" y="35"/>
                  </a:cubicBezTo>
                  <a:cubicBezTo>
                    <a:pt x="58" y="36"/>
                    <a:pt x="55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39"/>
                  </a:cubicBezTo>
                  <a:cubicBezTo>
                    <a:pt x="53" y="39"/>
                    <a:pt x="53" y="38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45" y="43"/>
                    <a:pt x="53" y="42"/>
                    <a:pt x="47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5" y="46"/>
                    <a:pt x="44" y="48"/>
                    <a:pt x="42" y="49"/>
                  </a:cubicBezTo>
                  <a:cubicBezTo>
                    <a:pt x="44" y="48"/>
                    <a:pt x="43" y="47"/>
                    <a:pt x="42" y="47"/>
                  </a:cubicBezTo>
                  <a:cubicBezTo>
                    <a:pt x="41" y="50"/>
                    <a:pt x="39" y="49"/>
                    <a:pt x="34" y="52"/>
                  </a:cubicBezTo>
                  <a:cubicBezTo>
                    <a:pt x="34" y="51"/>
                    <a:pt x="36" y="50"/>
                    <a:pt x="36" y="49"/>
                  </a:cubicBezTo>
                  <a:cubicBezTo>
                    <a:pt x="34" y="51"/>
                    <a:pt x="30" y="54"/>
                    <a:pt x="30" y="55"/>
                  </a:cubicBezTo>
                  <a:cubicBezTo>
                    <a:pt x="25" y="57"/>
                    <a:pt x="22" y="59"/>
                    <a:pt x="19" y="60"/>
                  </a:cubicBezTo>
                  <a:cubicBezTo>
                    <a:pt x="22" y="58"/>
                    <a:pt x="19" y="59"/>
                    <a:pt x="21" y="57"/>
                  </a:cubicBezTo>
                  <a:cubicBezTo>
                    <a:pt x="19" y="60"/>
                    <a:pt x="12" y="65"/>
                    <a:pt x="8" y="69"/>
                  </a:cubicBezTo>
                  <a:cubicBezTo>
                    <a:pt x="7" y="69"/>
                    <a:pt x="6" y="69"/>
                    <a:pt x="6" y="67"/>
                  </a:cubicBezTo>
                  <a:cubicBezTo>
                    <a:pt x="0" y="70"/>
                    <a:pt x="5" y="69"/>
                    <a:pt x="0" y="72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72"/>
                    <a:pt x="1" y="73"/>
                    <a:pt x="0" y="74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7" y="72"/>
                    <a:pt x="3" y="74"/>
                    <a:pt x="2" y="75"/>
                  </a:cubicBezTo>
                  <a:cubicBezTo>
                    <a:pt x="1" y="75"/>
                    <a:pt x="1" y="75"/>
                    <a:pt x="2" y="75"/>
                  </a:cubicBezTo>
                  <a:cubicBezTo>
                    <a:pt x="2" y="75"/>
                    <a:pt x="3" y="75"/>
                    <a:pt x="3" y="75"/>
                  </a:cubicBezTo>
                  <a:cubicBezTo>
                    <a:pt x="4" y="74"/>
                    <a:pt x="4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6" y="73"/>
                    <a:pt x="8" y="72"/>
                    <a:pt x="9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3" y="70"/>
                    <a:pt x="14" y="68"/>
                    <a:pt x="17" y="67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6"/>
                    <a:pt x="18" y="65"/>
                    <a:pt x="20" y="64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20" y="63"/>
                    <a:pt x="24" y="60"/>
                    <a:pt x="22" y="60"/>
                  </a:cubicBezTo>
                  <a:cubicBezTo>
                    <a:pt x="22" y="60"/>
                    <a:pt x="22" y="60"/>
                    <a:pt x="21" y="60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8" y="58"/>
                    <a:pt x="27" y="61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6" y="63"/>
                    <a:pt x="31" y="59"/>
                    <a:pt x="28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30" y="55"/>
                    <a:pt x="38" y="53"/>
                    <a:pt x="42" y="49"/>
                  </a:cubicBezTo>
                  <a:cubicBezTo>
                    <a:pt x="42" y="50"/>
                    <a:pt x="40" y="52"/>
                    <a:pt x="39" y="53"/>
                  </a:cubicBezTo>
                  <a:cubicBezTo>
                    <a:pt x="38" y="53"/>
                    <a:pt x="37" y="54"/>
                    <a:pt x="37" y="54"/>
                  </a:cubicBezTo>
                  <a:cubicBezTo>
                    <a:pt x="37" y="54"/>
                    <a:pt x="37" y="54"/>
                    <a:pt x="36" y="54"/>
                  </a:cubicBezTo>
                  <a:cubicBezTo>
                    <a:pt x="31" y="57"/>
                    <a:pt x="39" y="55"/>
                    <a:pt x="32" y="59"/>
                  </a:cubicBezTo>
                  <a:cubicBezTo>
                    <a:pt x="32" y="59"/>
                    <a:pt x="31" y="59"/>
                    <a:pt x="31" y="59"/>
                  </a:cubicBezTo>
                  <a:cubicBezTo>
                    <a:pt x="31" y="59"/>
                    <a:pt x="31" y="59"/>
                    <a:pt x="32" y="58"/>
                  </a:cubicBezTo>
                  <a:cubicBezTo>
                    <a:pt x="32" y="58"/>
                    <a:pt x="33" y="57"/>
                    <a:pt x="32" y="57"/>
                  </a:cubicBezTo>
                  <a:cubicBezTo>
                    <a:pt x="32" y="57"/>
                    <a:pt x="32" y="57"/>
                    <a:pt x="31" y="5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60"/>
                    <a:pt x="34" y="58"/>
                    <a:pt x="36" y="57"/>
                  </a:cubicBezTo>
                  <a:cubicBezTo>
                    <a:pt x="48" y="48"/>
                    <a:pt x="58" y="43"/>
                    <a:pt x="58" y="43"/>
                  </a:cubicBezTo>
                  <a:cubicBezTo>
                    <a:pt x="77" y="32"/>
                    <a:pt x="96" y="20"/>
                    <a:pt x="114" y="8"/>
                  </a:cubicBezTo>
                  <a:cubicBezTo>
                    <a:pt x="118" y="5"/>
                    <a:pt x="120" y="3"/>
                    <a:pt x="121" y="2"/>
                  </a:cubicBezTo>
                  <a:cubicBezTo>
                    <a:pt x="121" y="1"/>
                    <a:pt x="120" y="1"/>
                    <a:pt x="120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414"/>
            <p:cNvSpPr/>
            <p:nvPr/>
          </p:nvSpPr>
          <p:spPr bwMode="auto">
            <a:xfrm>
              <a:off x="6283865" y="1164664"/>
              <a:ext cx="6439" cy="6439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1 h 3"/>
                <a:gd name="T4" fmla="*/ 1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415"/>
            <p:cNvSpPr/>
            <p:nvPr/>
          </p:nvSpPr>
          <p:spPr bwMode="auto">
            <a:xfrm>
              <a:off x="6282255" y="1166274"/>
              <a:ext cx="0" cy="161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416"/>
            <p:cNvSpPr/>
            <p:nvPr/>
          </p:nvSpPr>
          <p:spPr bwMode="auto">
            <a:xfrm>
              <a:off x="5949058" y="1359432"/>
              <a:ext cx="6439" cy="161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417"/>
            <p:cNvSpPr/>
            <p:nvPr/>
          </p:nvSpPr>
          <p:spPr bwMode="auto">
            <a:xfrm>
              <a:off x="5981251" y="1340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418"/>
            <p:cNvSpPr/>
            <p:nvPr/>
          </p:nvSpPr>
          <p:spPr bwMode="auto">
            <a:xfrm>
              <a:off x="5981251" y="1340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419"/>
            <p:cNvSpPr/>
            <p:nvPr/>
          </p:nvSpPr>
          <p:spPr bwMode="auto">
            <a:xfrm>
              <a:off x="5981251" y="1335287"/>
              <a:ext cx="6439" cy="4829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0 h 2"/>
                <a:gd name="T4" fmla="*/ 0 w 3"/>
                <a:gd name="T5" fmla="*/ 2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1"/>
                    <a:pt x="3" y="0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420"/>
            <p:cNvSpPr/>
            <p:nvPr/>
          </p:nvSpPr>
          <p:spPr bwMode="auto">
            <a:xfrm>
              <a:off x="5416263" y="1625024"/>
              <a:ext cx="6439" cy="3219"/>
            </a:xfrm>
            <a:custGeom>
              <a:avLst/>
              <a:gdLst>
                <a:gd name="T0" fmla="*/ 3 w 3"/>
                <a:gd name="T1" fmla="*/ 0 h 2"/>
                <a:gd name="T2" fmla="*/ 2 w 3"/>
                <a:gd name="T3" fmla="*/ 0 h 2"/>
                <a:gd name="T4" fmla="*/ 0 w 3"/>
                <a:gd name="T5" fmla="*/ 2 h 2"/>
                <a:gd name="T6" fmla="*/ 1 w 3"/>
                <a:gd name="T7" fmla="*/ 2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421"/>
            <p:cNvSpPr/>
            <p:nvPr/>
          </p:nvSpPr>
          <p:spPr bwMode="auto">
            <a:xfrm>
              <a:off x="5437188" y="1610537"/>
              <a:ext cx="8048" cy="6439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3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1" y="2"/>
                    <a:pt x="3" y="2"/>
                    <a:pt x="0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422"/>
            <p:cNvSpPr/>
            <p:nvPr/>
          </p:nvSpPr>
          <p:spPr bwMode="auto">
            <a:xfrm>
              <a:off x="5453285" y="1610537"/>
              <a:ext cx="32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423"/>
            <p:cNvSpPr/>
            <p:nvPr/>
          </p:nvSpPr>
          <p:spPr bwMode="auto">
            <a:xfrm>
              <a:off x="5450066" y="1604099"/>
              <a:ext cx="8048" cy="6439"/>
            </a:xfrm>
            <a:custGeom>
              <a:avLst/>
              <a:gdLst>
                <a:gd name="T0" fmla="*/ 4 w 5"/>
                <a:gd name="T1" fmla="*/ 0 h 4"/>
                <a:gd name="T2" fmla="*/ 0 w 5"/>
                <a:gd name="T3" fmla="*/ 4 h 4"/>
                <a:gd name="T4" fmla="*/ 1 w 5"/>
                <a:gd name="T5" fmla="*/ 4 h 4"/>
                <a:gd name="T6" fmla="*/ 4 w 5"/>
                <a:gd name="T7" fmla="*/ 4 h 4"/>
                <a:gd name="T8" fmla="*/ 5 w 5"/>
                <a:gd name="T9" fmla="*/ 2 h 4"/>
                <a:gd name="T10" fmla="*/ 2 w 5"/>
                <a:gd name="T11" fmla="*/ 3 h 4"/>
                <a:gd name="T12" fmla="*/ 4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lnTo>
                    <a:pt x="0" y="4"/>
                  </a:lnTo>
                  <a:lnTo>
                    <a:pt x="1" y="4"/>
                  </a:lnTo>
                  <a:lnTo>
                    <a:pt x="4" y="4"/>
                  </a:lnTo>
                  <a:lnTo>
                    <a:pt x="5" y="2"/>
                  </a:lnTo>
                  <a:lnTo>
                    <a:pt x="2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424"/>
            <p:cNvSpPr/>
            <p:nvPr/>
          </p:nvSpPr>
          <p:spPr bwMode="auto">
            <a:xfrm>
              <a:off x="5450066" y="1604099"/>
              <a:ext cx="8048" cy="6439"/>
            </a:xfrm>
            <a:custGeom>
              <a:avLst/>
              <a:gdLst>
                <a:gd name="T0" fmla="*/ 4 w 5"/>
                <a:gd name="T1" fmla="*/ 0 h 4"/>
                <a:gd name="T2" fmla="*/ 0 w 5"/>
                <a:gd name="T3" fmla="*/ 4 h 4"/>
                <a:gd name="T4" fmla="*/ 1 w 5"/>
                <a:gd name="T5" fmla="*/ 4 h 4"/>
                <a:gd name="T6" fmla="*/ 4 w 5"/>
                <a:gd name="T7" fmla="*/ 4 h 4"/>
                <a:gd name="T8" fmla="*/ 5 w 5"/>
                <a:gd name="T9" fmla="*/ 2 h 4"/>
                <a:gd name="T10" fmla="*/ 2 w 5"/>
                <a:gd name="T11" fmla="*/ 3 h 4"/>
                <a:gd name="T12" fmla="*/ 4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lnTo>
                    <a:pt x="0" y="4"/>
                  </a:lnTo>
                  <a:lnTo>
                    <a:pt x="1" y="4"/>
                  </a:lnTo>
                  <a:lnTo>
                    <a:pt x="4" y="4"/>
                  </a:lnTo>
                  <a:lnTo>
                    <a:pt x="5" y="2"/>
                  </a:lnTo>
                  <a:lnTo>
                    <a:pt x="2" y="3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425"/>
            <p:cNvSpPr/>
            <p:nvPr/>
          </p:nvSpPr>
          <p:spPr bwMode="auto">
            <a:xfrm>
              <a:off x="5461333" y="1604099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426"/>
            <p:cNvSpPr/>
            <p:nvPr/>
          </p:nvSpPr>
          <p:spPr bwMode="auto">
            <a:xfrm>
              <a:off x="5461333" y="1604099"/>
              <a:ext cx="161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427"/>
            <p:cNvSpPr/>
            <p:nvPr/>
          </p:nvSpPr>
          <p:spPr bwMode="auto">
            <a:xfrm>
              <a:off x="5462943" y="1596051"/>
              <a:ext cx="17706" cy="8048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4 h 4"/>
                <a:gd name="T4" fmla="*/ 4 w 8"/>
                <a:gd name="T5" fmla="*/ 2 h 4"/>
                <a:gd name="T6" fmla="*/ 0 w 8"/>
                <a:gd name="T7" fmla="*/ 4 h 4"/>
                <a:gd name="T8" fmla="*/ 1 w 8"/>
                <a:gd name="T9" fmla="*/ 4 h 4"/>
                <a:gd name="T10" fmla="*/ 6 w 8"/>
                <a:gd name="T11" fmla="*/ 3 h 4"/>
                <a:gd name="T12" fmla="*/ 6 w 8"/>
                <a:gd name="T13" fmla="*/ 2 h 4"/>
                <a:gd name="T14" fmla="*/ 7 w 8"/>
                <a:gd name="T15" fmla="*/ 2 h 4"/>
                <a:gd name="T16" fmla="*/ 7 w 8"/>
                <a:gd name="T17" fmla="*/ 2 h 4"/>
                <a:gd name="T18" fmla="*/ 7 w 8"/>
                <a:gd name="T19" fmla="*/ 2 h 4"/>
                <a:gd name="T20" fmla="*/ 8 w 8"/>
                <a:gd name="T21" fmla="*/ 2 h 4"/>
                <a:gd name="T22" fmla="*/ 8 w 8"/>
                <a:gd name="T23" fmla="*/ 2 h 4"/>
                <a:gd name="T24" fmla="*/ 8 w 8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6" y="3"/>
                    <a:pt x="3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1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4"/>
                    <a:pt x="4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8" y="1"/>
                    <a:pt x="8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428"/>
            <p:cNvSpPr/>
            <p:nvPr/>
          </p:nvSpPr>
          <p:spPr bwMode="auto">
            <a:xfrm>
              <a:off x="5487088" y="1578344"/>
              <a:ext cx="30583" cy="14487"/>
            </a:xfrm>
            <a:custGeom>
              <a:avLst/>
              <a:gdLst>
                <a:gd name="T0" fmla="*/ 13 w 14"/>
                <a:gd name="T1" fmla="*/ 0 h 7"/>
                <a:gd name="T2" fmla="*/ 12 w 14"/>
                <a:gd name="T3" fmla="*/ 0 h 7"/>
                <a:gd name="T4" fmla="*/ 10 w 14"/>
                <a:gd name="T5" fmla="*/ 2 h 7"/>
                <a:gd name="T6" fmla="*/ 10 w 14"/>
                <a:gd name="T7" fmla="*/ 2 h 7"/>
                <a:gd name="T8" fmla="*/ 8 w 14"/>
                <a:gd name="T9" fmla="*/ 3 h 7"/>
                <a:gd name="T10" fmla="*/ 6 w 14"/>
                <a:gd name="T11" fmla="*/ 3 h 7"/>
                <a:gd name="T12" fmla="*/ 5 w 14"/>
                <a:gd name="T13" fmla="*/ 3 h 7"/>
                <a:gd name="T14" fmla="*/ 3 w 14"/>
                <a:gd name="T15" fmla="*/ 5 h 7"/>
                <a:gd name="T16" fmla="*/ 0 w 14"/>
                <a:gd name="T17" fmla="*/ 7 h 7"/>
                <a:gd name="T18" fmla="*/ 9 w 14"/>
                <a:gd name="T19" fmla="*/ 3 h 7"/>
                <a:gd name="T20" fmla="*/ 8 w 14"/>
                <a:gd name="T21" fmla="*/ 4 h 7"/>
                <a:gd name="T22" fmla="*/ 12 w 14"/>
                <a:gd name="T23" fmla="*/ 2 h 7"/>
                <a:gd name="T24" fmla="*/ 13 w 14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13" y="0"/>
                    <a:pt x="13" y="0"/>
                    <a:pt x="12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2"/>
                    <a:pt x="8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2" y="5"/>
                    <a:pt x="1" y="5"/>
                    <a:pt x="0" y="7"/>
                  </a:cubicBezTo>
                  <a:cubicBezTo>
                    <a:pt x="6" y="4"/>
                    <a:pt x="4" y="5"/>
                    <a:pt x="9" y="3"/>
                  </a:cubicBezTo>
                  <a:cubicBezTo>
                    <a:pt x="9" y="3"/>
                    <a:pt x="9" y="3"/>
                    <a:pt x="8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4" y="0"/>
                    <a:pt x="1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429"/>
            <p:cNvSpPr/>
            <p:nvPr/>
          </p:nvSpPr>
          <p:spPr bwMode="auto">
            <a:xfrm>
              <a:off x="5517671" y="1571906"/>
              <a:ext cx="12877" cy="8048"/>
            </a:xfrm>
            <a:custGeom>
              <a:avLst/>
              <a:gdLst>
                <a:gd name="T0" fmla="*/ 6 w 6"/>
                <a:gd name="T1" fmla="*/ 0 h 4"/>
                <a:gd name="T2" fmla="*/ 3 w 6"/>
                <a:gd name="T3" fmla="*/ 2 h 4"/>
                <a:gd name="T4" fmla="*/ 3 w 6"/>
                <a:gd name="T5" fmla="*/ 1 h 4"/>
                <a:gd name="T6" fmla="*/ 1 w 6"/>
                <a:gd name="T7" fmla="*/ 4 h 4"/>
                <a:gd name="T8" fmla="*/ 1 w 6"/>
                <a:gd name="T9" fmla="*/ 4 h 4"/>
                <a:gd name="T10" fmla="*/ 6 w 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5" y="1"/>
                    <a:pt x="4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430"/>
            <p:cNvSpPr/>
            <p:nvPr/>
          </p:nvSpPr>
          <p:spPr bwMode="auto">
            <a:xfrm>
              <a:off x="5532158" y="1565467"/>
              <a:ext cx="11268" cy="4829"/>
            </a:xfrm>
            <a:custGeom>
              <a:avLst/>
              <a:gdLst>
                <a:gd name="T0" fmla="*/ 5 w 5"/>
                <a:gd name="T1" fmla="*/ 0 h 2"/>
                <a:gd name="T2" fmla="*/ 3 w 5"/>
                <a:gd name="T3" fmla="*/ 1 h 2"/>
                <a:gd name="T4" fmla="*/ 2 w 5"/>
                <a:gd name="T5" fmla="*/ 1 h 2"/>
                <a:gd name="T6" fmla="*/ 2 w 5"/>
                <a:gd name="T7" fmla="*/ 1 h 2"/>
                <a:gd name="T8" fmla="*/ 0 w 5"/>
                <a:gd name="T9" fmla="*/ 2 h 2"/>
                <a:gd name="T10" fmla="*/ 5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3" y="2"/>
                    <a:pt x="5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431"/>
            <p:cNvSpPr/>
            <p:nvPr/>
          </p:nvSpPr>
          <p:spPr bwMode="auto">
            <a:xfrm>
              <a:off x="5548254" y="1547761"/>
              <a:ext cx="25754" cy="17706"/>
            </a:xfrm>
            <a:custGeom>
              <a:avLst/>
              <a:gdLst>
                <a:gd name="T0" fmla="*/ 10 w 12"/>
                <a:gd name="T1" fmla="*/ 0 h 8"/>
                <a:gd name="T2" fmla="*/ 5 w 12"/>
                <a:gd name="T3" fmla="*/ 4 h 8"/>
                <a:gd name="T4" fmla="*/ 0 w 12"/>
                <a:gd name="T5" fmla="*/ 8 h 8"/>
                <a:gd name="T6" fmla="*/ 12 w 12"/>
                <a:gd name="T7" fmla="*/ 1 h 8"/>
                <a:gd name="T8" fmla="*/ 7 w 12"/>
                <a:gd name="T9" fmla="*/ 3 h 8"/>
                <a:gd name="T10" fmla="*/ 10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10" y="0"/>
                  </a:moveTo>
                  <a:cubicBezTo>
                    <a:pt x="6" y="2"/>
                    <a:pt x="7" y="2"/>
                    <a:pt x="5" y="4"/>
                  </a:cubicBezTo>
                  <a:cubicBezTo>
                    <a:pt x="3" y="5"/>
                    <a:pt x="2" y="7"/>
                    <a:pt x="0" y="8"/>
                  </a:cubicBezTo>
                  <a:cubicBezTo>
                    <a:pt x="6" y="3"/>
                    <a:pt x="8" y="6"/>
                    <a:pt x="12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3"/>
                    <a:pt x="9" y="2"/>
                    <a:pt x="10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432"/>
            <p:cNvSpPr/>
            <p:nvPr/>
          </p:nvSpPr>
          <p:spPr bwMode="auto">
            <a:xfrm>
              <a:off x="5549864" y="1559029"/>
              <a:ext cx="4829" cy="161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433"/>
            <p:cNvSpPr/>
            <p:nvPr/>
          </p:nvSpPr>
          <p:spPr bwMode="auto">
            <a:xfrm>
              <a:off x="5549864" y="1559029"/>
              <a:ext cx="4829" cy="161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434"/>
            <p:cNvSpPr>
              <a:spLocks noEditPoints="1"/>
            </p:cNvSpPr>
            <p:nvPr/>
          </p:nvSpPr>
          <p:spPr bwMode="auto">
            <a:xfrm>
              <a:off x="5574009" y="1518787"/>
              <a:ext cx="61167" cy="35412"/>
            </a:xfrm>
            <a:custGeom>
              <a:avLst/>
              <a:gdLst>
                <a:gd name="T0" fmla="*/ 1 w 28"/>
                <a:gd name="T1" fmla="*/ 15 h 16"/>
                <a:gd name="T2" fmla="*/ 0 w 28"/>
                <a:gd name="T3" fmla="*/ 16 h 16"/>
                <a:gd name="T4" fmla="*/ 1 w 28"/>
                <a:gd name="T5" fmla="*/ 15 h 16"/>
                <a:gd name="T6" fmla="*/ 4 w 28"/>
                <a:gd name="T7" fmla="*/ 11 h 16"/>
                <a:gd name="T8" fmla="*/ 4 w 28"/>
                <a:gd name="T9" fmla="*/ 12 h 16"/>
                <a:gd name="T10" fmla="*/ 4 w 28"/>
                <a:gd name="T11" fmla="*/ 11 h 16"/>
                <a:gd name="T12" fmla="*/ 28 w 28"/>
                <a:gd name="T13" fmla="*/ 0 h 16"/>
                <a:gd name="T14" fmla="*/ 24 w 28"/>
                <a:gd name="T15" fmla="*/ 2 h 16"/>
                <a:gd name="T16" fmla="*/ 25 w 28"/>
                <a:gd name="T17" fmla="*/ 0 h 16"/>
                <a:gd name="T18" fmla="*/ 23 w 28"/>
                <a:gd name="T19" fmla="*/ 3 h 16"/>
                <a:gd name="T20" fmla="*/ 21 w 28"/>
                <a:gd name="T21" fmla="*/ 3 h 16"/>
                <a:gd name="T22" fmla="*/ 21 w 28"/>
                <a:gd name="T23" fmla="*/ 3 h 16"/>
                <a:gd name="T24" fmla="*/ 16 w 28"/>
                <a:gd name="T25" fmla="*/ 7 h 16"/>
                <a:gd name="T26" fmla="*/ 15 w 28"/>
                <a:gd name="T27" fmla="*/ 7 h 16"/>
                <a:gd name="T28" fmla="*/ 15 w 28"/>
                <a:gd name="T29" fmla="*/ 7 h 16"/>
                <a:gd name="T30" fmla="*/ 15 w 28"/>
                <a:gd name="T31" fmla="*/ 7 h 16"/>
                <a:gd name="T32" fmla="*/ 13 w 28"/>
                <a:gd name="T33" fmla="*/ 8 h 16"/>
                <a:gd name="T34" fmla="*/ 8 w 28"/>
                <a:gd name="T35" fmla="*/ 11 h 16"/>
                <a:gd name="T36" fmla="*/ 4 w 28"/>
                <a:gd name="T37" fmla="*/ 12 h 16"/>
                <a:gd name="T38" fmla="*/ 4 w 28"/>
                <a:gd name="T39" fmla="*/ 12 h 16"/>
                <a:gd name="T40" fmla="*/ 1 w 28"/>
                <a:gd name="T41" fmla="*/ 15 h 16"/>
                <a:gd name="T42" fmla="*/ 4 w 28"/>
                <a:gd name="T43" fmla="*/ 13 h 16"/>
                <a:gd name="T44" fmla="*/ 7 w 28"/>
                <a:gd name="T45" fmla="*/ 13 h 16"/>
                <a:gd name="T46" fmla="*/ 13 w 28"/>
                <a:gd name="T47" fmla="*/ 9 h 16"/>
                <a:gd name="T48" fmla="*/ 13 w 28"/>
                <a:gd name="T49" fmla="*/ 9 h 16"/>
                <a:gd name="T50" fmla="*/ 22 w 28"/>
                <a:gd name="T51" fmla="*/ 4 h 16"/>
                <a:gd name="T52" fmla="*/ 22 w 28"/>
                <a:gd name="T53" fmla="*/ 5 h 16"/>
                <a:gd name="T54" fmla="*/ 25 w 28"/>
                <a:gd name="T55" fmla="*/ 3 h 16"/>
                <a:gd name="T56" fmla="*/ 25 w 28"/>
                <a:gd name="T57" fmla="*/ 4 h 16"/>
                <a:gd name="T58" fmla="*/ 28 w 28"/>
                <a:gd name="T5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6">
                  <a:moveTo>
                    <a:pt x="1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1" y="15"/>
                    <a:pt x="1" y="15"/>
                  </a:cubicBezTo>
                  <a:moveTo>
                    <a:pt x="4" y="11"/>
                  </a:moveTo>
                  <a:cubicBezTo>
                    <a:pt x="3" y="12"/>
                    <a:pt x="3" y="12"/>
                    <a:pt x="4" y="12"/>
                  </a:cubicBezTo>
                  <a:cubicBezTo>
                    <a:pt x="4" y="12"/>
                    <a:pt x="4" y="12"/>
                    <a:pt x="4" y="11"/>
                  </a:cubicBezTo>
                  <a:moveTo>
                    <a:pt x="28" y="0"/>
                  </a:moveTo>
                  <a:cubicBezTo>
                    <a:pt x="25" y="1"/>
                    <a:pt x="27" y="2"/>
                    <a:pt x="24" y="2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1"/>
                    <a:pt x="23" y="2"/>
                    <a:pt x="23" y="3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5"/>
                    <a:pt x="19" y="6"/>
                    <a:pt x="16" y="7"/>
                  </a:cubicBezTo>
                  <a:cubicBezTo>
                    <a:pt x="16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6" y="8"/>
                    <a:pt x="9" y="9"/>
                    <a:pt x="8" y="11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2" y="14"/>
                    <a:pt x="1" y="15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1"/>
                    <a:pt x="11" y="10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7" y="9"/>
                    <a:pt x="19" y="6"/>
                    <a:pt x="22" y="4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3"/>
                    <a:pt x="27" y="1"/>
                    <a:pt x="28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435"/>
            <p:cNvSpPr/>
            <p:nvPr/>
          </p:nvSpPr>
          <p:spPr bwMode="auto">
            <a:xfrm>
              <a:off x="5628737" y="1517178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436"/>
            <p:cNvSpPr/>
            <p:nvPr/>
          </p:nvSpPr>
          <p:spPr bwMode="auto">
            <a:xfrm>
              <a:off x="5628737" y="1517178"/>
              <a:ext cx="3219" cy="161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Rectangle 437"/>
            <p:cNvSpPr>
              <a:spLocks noChangeArrowheads="1"/>
            </p:cNvSpPr>
            <p:nvPr/>
          </p:nvSpPr>
          <p:spPr bwMode="auto">
            <a:xfrm>
              <a:off x="5580447" y="1542932"/>
              <a:ext cx="3219" cy="1610"/>
            </a:xfrm>
            <a:prstGeom prst="rect">
              <a:avLst/>
            </a:pr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438"/>
            <p:cNvSpPr/>
            <p:nvPr/>
          </p:nvSpPr>
          <p:spPr bwMode="auto">
            <a:xfrm>
              <a:off x="5580447" y="1542932"/>
              <a:ext cx="3219" cy="0"/>
            </a:xfrm>
            <a:custGeom>
              <a:avLst/>
              <a:gdLst>
                <a:gd name="T0" fmla="*/ 2 w 2"/>
                <a:gd name="T1" fmla="*/ 0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439"/>
            <p:cNvSpPr/>
            <p:nvPr/>
          </p:nvSpPr>
          <p:spPr bwMode="auto">
            <a:xfrm>
              <a:off x="5631956" y="1512349"/>
              <a:ext cx="3219" cy="4829"/>
            </a:xfrm>
            <a:custGeom>
              <a:avLst/>
              <a:gdLst>
                <a:gd name="T0" fmla="*/ 2 w 2"/>
                <a:gd name="T1" fmla="*/ 0 h 2"/>
                <a:gd name="T2" fmla="*/ 1 w 2"/>
                <a:gd name="T3" fmla="*/ 1 h 2"/>
                <a:gd name="T4" fmla="*/ 1 w 2"/>
                <a:gd name="T5" fmla="*/ 2 h 2"/>
                <a:gd name="T6" fmla="*/ 1 w 2"/>
                <a:gd name="T7" fmla="*/ 1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440"/>
            <p:cNvSpPr/>
            <p:nvPr/>
          </p:nvSpPr>
          <p:spPr bwMode="auto">
            <a:xfrm>
              <a:off x="5640004" y="1510739"/>
              <a:ext cx="6439" cy="161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3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441"/>
            <p:cNvSpPr/>
            <p:nvPr/>
          </p:nvSpPr>
          <p:spPr bwMode="auto">
            <a:xfrm>
              <a:off x="5640004" y="1510739"/>
              <a:ext cx="6439" cy="161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3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442"/>
            <p:cNvSpPr/>
            <p:nvPr/>
          </p:nvSpPr>
          <p:spPr bwMode="auto">
            <a:xfrm>
              <a:off x="5775215" y="1444743"/>
              <a:ext cx="9658" cy="4829"/>
            </a:xfrm>
            <a:custGeom>
              <a:avLst/>
              <a:gdLst>
                <a:gd name="T0" fmla="*/ 2 w 4"/>
                <a:gd name="T1" fmla="*/ 0 h 2"/>
                <a:gd name="T2" fmla="*/ 1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4" y="1"/>
                    <a:pt x="0" y="2"/>
                    <a:pt x="2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443"/>
            <p:cNvSpPr/>
            <p:nvPr/>
          </p:nvSpPr>
          <p:spPr bwMode="auto">
            <a:xfrm>
              <a:off x="5852478" y="1401283"/>
              <a:ext cx="16097" cy="6439"/>
            </a:xfrm>
            <a:custGeom>
              <a:avLst/>
              <a:gdLst>
                <a:gd name="T0" fmla="*/ 7 w 7"/>
                <a:gd name="T1" fmla="*/ 0 h 3"/>
                <a:gd name="T2" fmla="*/ 0 w 7"/>
                <a:gd name="T3" fmla="*/ 3 h 3"/>
                <a:gd name="T4" fmla="*/ 7 w 7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0"/>
                    <a:pt x="3" y="2"/>
                    <a:pt x="0" y="3"/>
                  </a:cubicBez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444"/>
            <p:cNvSpPr/>
            <p:nvPr/>
          </p:nvSpPr>
          <p:spPr bwMode="auto">
            <a:xfrm>
              <a:off x="5899158" y="1373919"/>
              <a:ext cx="6439" cy="6439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1 h 3"/>
                <a:gd name="T4" fmla="*/ 1 w 3"/>
                <a:gd name="T5" fmla="*/ 1 h 3"/>
                <a:gd name="T6" fmla="*/ 0 w 3"/>
                <a:gd name="T7" fmla="*/ 3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2"/>
                    <a:pt x="2" y="1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445"/>
            <p:cNvSpPr/>
            <p:nvPr/>
          </p:nvSpPr>
          <p:spPr bwMode="auto">
            <a:xfrm>
              <a:off x="5936180" y="1352993"/>
              <a:ext cx="8048" cy="8048"/>
            </a:xfrm>
            <a:custGeom>
              <a:avLst/>
              <a:gdLst>
                <a:gd name="T0" fmla="*/ 3 w 4"/>
                <a:gd name="T1" fmla="*/ 0 h 4"/>
                <a:gd name="T2" fmla="*/ 1 w 4"/>
                <a:gd name="T3" fmla="*/ 2 h 4"/>
                <a:gd name="T4" fmla="*/ 2 w 4"/>
                <a:gd name="T5" fmla="*/ 2 h 4"/>
                <a:gd name="T6" fmla="*/ 0 w 4"/>
                <a:gd name="T7" fmla="*/ 4 h 4"/>
                <a:gd name="T8" fmla="*/ 3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0" y="4"/>
                  </a:cubicBezTo>
                  <a:cubicBezTo>
                    <a:pt x="2" y="3"/>
                    <a:pt x="4" y="1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446"/>
            <p:cNvSpPr/>
            <p:nvPr/>
          </p:nvSpPr>
          <p:spPr bwMode="auto">
            <a:xfrm>
              <a:off x="5931351" y="1364261"/>
              <a:ext cx="1610" cy="161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447"/>
            <p:cNvSpPr/>
            <p:nvPr/>
          </p:nvSpPr>
          <p:spPr bwMode="auto">
            <a:xfrm>
              <a:off x="5932961" y="1361042"/>
              <a:ext cx="3219" cy="32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448"/>
            <p:cNvSpPr/>
            <p:nvPr/>
          </p:nvSpPr>
          <p:spPr bwMode="auto">
            <a:xfrm>
              <a:off x="5949058" y="1346555"/>
              <a:ext cx="11268" cy="6439"/>
            </a:xfrm>
            <a:custGeom>
              <a:avLst/>
              <a:gdLst>
                <a:gd name="T0" fmla="*/ 5 w 5"/>
                <a:gd name="T1" fmla="*/ 0 h 3"/>
                <a:gd name="T2" fmla="*/ 3 w 5"/>
                <a:gd name="T3" fmla="*/ 1 h 3"/>
                <a:gd name="T4" fmla="*/ 0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0" y="1"/>
                    <a:pt x="0" y="3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449"/>
            <p:cNvSpPr>
              <a:spLocks noEditPoints="1"/>
            </p:cNvSpPr>
            <p:nvPr/>
          </p:nvSpPr>
          <p:spPr bwMode="auto">
            <a:xfrm>
              <a:off x="6010224" y="1309533"/>
              <a:ext cx="24145" cy="12877"/>
            </a:xfrm>
            <a:custGeom>
              <a:avLst/>
              <a:gdLst>
                <a:gd name="T0" fmla="*/ 11 w 11"/>
                <a:gd name="T1" fmla="*/ 1 h 6"/>
                <a:gd name="T2" fmla="*/ 10 w 11"/>
                <a:gd name="T3" fmla="*/ 1 h 6"/>
                <a:gd name="T4" fmla="*/ 11 w 11"/>
                <a:gd name="T5" fmla="*/ 1 h 6"/>
                <a:gd name="T6" fmla="*/ 11 w 11"/>
                <a:gd name="T7" fmla="*/ 1 h 6"/>
                <a:gd name="T8" fmla="*/ 11 w 11"/>
                <a:gd name="T9" fmla="*/ 1 h 6"/>
                <a:gd name="T10" fmla="*/ 11 w 11"/>
                <a:gd name="T11" fmla="*/ 0 h 6"/>
                <a:gd name="T12" fmla="*/ 9 w 11"/>
                <a:gd name="T13" fmla="*/ 0 h 6"/>
                <a:gd name="T14" fmla="*/ 0 w 11"/>
                <a:gd name="T15" fmla="*/ 6 h 6"/>
                <a:gd name="T16" fmla="*/ 1 w 11"/>
                <a:gd name="T17" fmla="*/ 6 h 6"/>
                <a:gd name="T18" fmla="*/ 10 w 11"/>
                <a:gd name="T19" fmla="*/ 1 h 6"/>
                <a:gd name="T20" fmla="*/ 11 w 11"/>
                <a:gd name="T21" fmla="*/ 0 h 6"/>
                <a:gd name="T22" fmla="*/ 11 w 11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11" y="1"/>
                    <a:pt x="11" y="1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moveTo>
                    <a:pt x="11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2"/>
                    <a:pt x="3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5" y="5"/>
                    <a:pt x="8" y="1"/>
                    <a:pt x="10" y="1"/>
                  </a:cubicBezTo>
                  <a:cubicBezTo>
                    <a:pt x="10" y="1"/>
                    <a:pt x="10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450"/>
            <p:cNvSpPr/>
            <p:nvPr/>
          </p:nvSpPr>
          <p:spPr bwMode="auto">
            <a:xfrm>
              <a:off x="6039198" y="1306313"/>
              <a:ext cx="8048" cy="3219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2 w 4"/>
                <a:gd name="T5" fmla="*/ 1 h 1"/>
                <a:gd name="T6" fmla="*/ 2 w 4"/>
                <a:gd name="T7" fmla="*/ 1 h 1"/>
                <a:gd name="T8" fmla="*/ 2 w 4"/>
                <a:gd name="T9" fmla="*/ 1 h 1"/>
                <a:gd name="T10" fmla="*/ 1 w 4"/>
                <a:gd name="T11" fmla="*/ 1 h 1"/>
                <a:gd name="T12" fmla="*/ 1 w 4"/>
                <a:gd name="T13" fmla="*/ 1 h 1"/>
                <a:gd name="T14" fmla="*/ 2 w 4"/>
                <a:gd name="T15" fmla="*/ 1 h 1"/>
                <a:gd name="T16" fmla="*/ 3 w 4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4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451"/>
            <p:cNvSpPr/>
            <p:nvPr/>
          </p:nvSpPr>
          <p:spPr bwMode="auto">
            <a:xfrm>
              <a:off x="6069781" y="1285388"/>
              <a:ext cx="8048" cy="8048"/>
            </a:xfrm>
            <a:custGeom>
              <a:avLst/>
              <a:gdLst>
                <a:gd name="T0" fmla="*/ 4 w 4"/>
                <a:gd name="T1" fmla="*/ 0 h 4"/>
                <a:gd name="T2" fmla="*/ 2 w 4"/>
                <a:gd name="T3" fmla="*/ 3 h 4"/>
                <a:gd name="T4" fmla="*/ 2 w 4"/>
                <a:gd name="T5" fmla="*/ 3 h 4"/>
                <a:gd name="T6" fmla="*/ 1 w 4"/>
                <a:gd name="T7" fmla="*/ 4 h 4"/>
                <a:gd name="T8" fmla="*/ 1 w 4"/>
                <a:gd name="T9" fmla="*/ 3 h 4"/>
                <a:gd name="T10" fmla="*/ 4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4" y="2"/>
                    <a:pt x="3" y="1"/>
                    <a:pt x="4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452"/>
            <p:cNvSpPr/>
            <p:nvPr/>
          </p:nvSpPr>
          <p:spPr bwMode="auto">
            <a:xfrm>
              <a:off x="6124509" y="1274120"/>
              <a:ext cx="6439" cy="321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453"/>
            <p:cNvSpPr/>
            <p:nvPr/>
          </p:nvSpPr>
          <p:spPr bwMode="auto">
            <a:xfrm>
              <a:off x="6121290" y="1261243"/>
              <a:ext cx="4829" cy="3219"/>
            </a:xfrm>
            <a:custGeom>
              <a:avLst/>
              <a:gdLst>
                <a:gd name="T0" fmla="*/ 3 w 3"/>
                <a:gd name="T1" fmla="*/ 0 h 2"/>
                <a:gd name="T2" fmla="*/ 2 w 3"/>
                <a:gd name="T3" fmla="*/ 1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2" y="1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454"/>
            <p:cNvSpPr/>
            <p:nvPr/>
          </p:nvSpPr>
          <p:spPr bwMode="auto">
            <a:xfrm>
              <a:off x="6121290" y="1261243"/>
              <a:ext cx="4829" cy="3219"/>
            </a:xfrm>
            <a:custGeom>
              <a:avLst/>
              <a:gdLst>
                <a:gd name="T0" fmla="*/ 3 w 3"/>
                <a:gd name="T1" fmla="*/ 0 h 2"/>
                <a:gd name="T2" fmla="*/ 2 w 3"/>
                <a:gd name="T3" fmla="*/ 1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2" y="1"/>
                  </a:lnTo>
                  <a:lnTo>
                    <a:pt x="0" y="2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455"/>
            <p:cNvSpPr/>
            <p:nvPr/>
          </p:nvSpPr>
          <p:spPr bwMode="auto">
            <a:xfrm>
              <a:off x="6158312" y="1233879"/>
              <a:ext cx="8048" cy="4829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3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456"/>
            <p:cNvSpPr/>
            <p:nvPr/>
          </p:nvSpPr>
          <p:spPr bwMode="auto">
            <a:xfrm>
              <a:off x="6158312" y="1233879"/>
              <a:ext cx="8048" cy="4829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3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457"/>
            <p:cNvSpPr/>
            <p:nvPr/>
          </p:nvSpPr>
          <p:spPr bwMode="auto">
            <a:xfrm>
              <a:off x="6169580" y="1230660"/>
              <a:ext cx="6439" cy="3219"/>
            </a:xfrm>
            <a:custGeom>
              <a:avLst/>
              <a:gdLst>
                <a:gd name="T0" fmla="*/ 3 w 3"/>
                <a:gd name="T1" fmla="*/ 0 h 2"/>
                <a:gd name="T2" fmla="*/ 2 w 3"/>
                <a:gd name="T3" fmla="*/ 0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1" y="1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458"/>
            <p:cNvSpPr/>
            <p:nvPr/>
          </p:nvSpPr>
          <p:spPr bwMode="auto">
            <a:xfrm>
              <a:off x="6180847" y="1222612"/>
              <a:ext cx="9658" cy="4829"/>
            </a:xfrm>
            <a:custGeom>
              <a:avLst/>
              <a:gdLst>
                <a:gd name="T0" fmla="*/ 6 w 6"/>
                <a:gd name="T1" fmla="*/ 0 h 3"/>
                <a:gd name="T2" fmla="*/ 4 w 6"/>
                <a:gd name="T3" fmla="*/ 0 h 3"/>
                <a:gd name="T4" fmla="*/ 0 w 6"/>
                <a:gd name="T5" fmla="*/ 3 h 3"/>
                <a:gd name="T6" fmla="*/ 6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B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459"/>
            <p:cNvSpPr/>
            <p:nvPr/>
          </p:nvSpPr>
          <p:spPr bwMode="auto">
            <a:xfrm>
              <a:off x="6180847" y="1222612"/>
              <a:ext cx="9658" cy="4829"/>
            </a:xfrm>
            <a:custGeom>
              <a:avLst/>
              <a:gdLst>
                <a:gd name="T0" fmla="*/ 6 w 6"/>
                <a:gd name="T1" fmla="*/ 0 h 3"/>
                <a:gd name="T2" fmla="*/ 4 w 6"/>
                <a:gd name="T3" fmla="*/ 0 h 3"/>
                <a:gd name="T4" fmla="*/ 0 w 6"/>
                <a:gd name="T5" fmla="*/ 3 h 3"/>
                <a:gd name="T6" fmla="*/ 6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460"/>
            <p:cNvSpPr/>
            <p:nvPr/>
          </p:nvSpPr>
          <p:spPr bwMode="auto">
            <a:xfrm>
              <a:off x="6291913" y="1164664"/>
              <a:ext cx="8048" cy="3219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1 h 2"/>
                <a:gd name="T4" fmla="*/ 0 w 3"/>
                <a:gd name="T5" fmla="*/ 2 h 2"/>
                <a:gd name="T6" fmla="*/ 3 w 3"/>
                <a:gd name="T7" fmla="*/ 0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461"/>
            <p:cNvSpPr/>
            <p:nvPr/>
          </p:nvSpPr>
          <p:spPr bwMode="auto">
            <a:xfrm>
              <a:off x="5953886" y="870098"/>
              <a:ext cx="98189" cy="90140"/>
            </a:xfrm>
            <a:custGeom>
              <a:avLst/>
              <a:gdLst>
                <a:gd name="T0" fmla="*/ 0 w 45"/>
                <a:gd name="T1" fmla="*/ 8 h 41"/>
                <a:gd name="T2" fmla="*/ 9 w 45"/>
                <a:gd name="T3" fmla="*/ 34 h 41"/>
                <a:gd name="T4" fmla="*/ 36 w 45"/>
                <a:gd name="T5" fmla="*/ 34 h 41"/>
                <a:gd name="T6" fmla="*/ 30 w 45"/>
                <a:gd name="T7" fmla="*/ 26 h 41"/>
                <a:gd name="T8" fmla="*/ 19 w 45"/>
                <a:gd name="T9" fmla="*/ 24 h 41"/>
                <a:gd name="T10" fmla="*/ 14 w 45"/>
                <a:gd name="T11" fmla="*/ 7 h 41"/>
                <a:gd name="T12" fmla="*/ 0 w 45"/>
                <a:gd name="T13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1">
                  <a:moveTo>
                    <a:pt x="0" y="8"/>
                  </a:moveTo>
                  <a:cubicBezTo>
                    <a:pt x="1" y="17"/>
                    <a:pt x="2" y="28"/>
                    <a:pt x="9" y="34"/>
                  </a:cubicBezTo>
                  <a:cubicBezTo>
                    <a:pt x="17" y="41"/>
                    <a:pt x="28" y="39"/>
                    <a:pt x="36" y="34"/>
                  </a:cubicBezTo>
                  <a:cubicBezTo>
                    <a:pt x="45" y="30"/>
                    <a:pt x="37" y="22"/>
                    <a:pt x="30" y="26"/>
                  </a:cubicBezTo>
                  <a:cubicBezTo>
                    <a:pt x="25" y="28"/>
                    <a:pt x="22" y="29"/>
                    <a:pt x="19" y="24"/>
                  </a:cubicBezTo>
                  <a:cubicBezTo>
                    <a:pt x="15" y="20"/>
                    <a:pt x="15" y="13"/>
                    <a:pt x="14" y="7"/>
                  </a:cubicBezTo>
                  <a:cubicBezTo>
                    <a:pt x="14" y="0"/>
                    <a:pt x="0" y="2"/>
                    <a:pt x="0" y="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462"/>
            <p:cNvSpPr/>
            <p:nvPr/>
          </p:nvSpPr>
          <p:spPr bwMode="auto">
            <a:xfrm>
              <a:off x="5609421" y="1245147"/>
              <a:ext cx="289737" cy="231790"/>
            </a:xfrm>
            <a:custGeom>
              <a:avLst/>
              <a:gdLst>
                <a:gd name="T0" fmla="*/ 24 w 132"/>
                <a:gd name="T1" fmla="*/ 3 h 106"/>
                <a:gd name="T2" fmla="*/ 2 w 132"/>
                <a:gd name="T3" fmla="*/ 36 h 106"/>
                <a:gd name="T4" fmla="*/ 26 w 132"/>
                <a:gd name="T5" fmla="*/ 71 h 106"/>
                <a:gd name="T6" fmla="*/ 115 w 132"/>
                <a:gd name="T7" fmla="*/ 105 h 106"/>
                <a:gd name="T8" fmla="*/ 124 w 132"/>
                <a:gd name="T9" fmla="*/ 98 h 106"/>
                <a:gd name="T10" fmla="*/ 56 w 132"/>
                <a:gd name="T11" fmla="*/ 76 h 106"/>
                <a:gd name="T12" fmla="*/ 24 w 132"/>
                <a:gd name="T13" fmla="*/ 53 h 106"/>
                <a:gd name="T14" fmla="*/ 16 w 132"/>
                <a:gd name="T15" fmla="*/ 36 h 106"/>
                <a:gd name="T16" fmla="*/ 33 w 132"/>
                <a:gd name="T17" fmla="*/ 8 h 106"/>
                <a:gd name="T18" fmla="*/ 24 w 132"/>
                <a:gd name="T19" fmla="*/ 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06">
                  <a:moveTo>
                    <a:pt x="24" y="3"/>
                  </a:moveTo>
                  <a:cubicBezTo>
                    <a:pt x="12" y="12"/>
                    <a:pt x="0" y="20"/>
                    <a:pt x="2" y="36"/>
                  </a:cubicBezTo>
                  <a:cubicBezTo>
                    <a:pt x="3" y="51"/>
                    <a:pt x="13" y="62"/>
                    <a:pt x="26" y="71"/>
                  </a:cubicBezTo>
                  <a:cubicBezTo>
                    <a:pt x="51" y="90"/>
                    <a:pt x="85" y="99"/>
                    <a:pt x="115" y="105"/>
                  </a:cubicBezTo>
                  <a:cubicBezTo>
                    <a:pt x="120" y="106"/>
                    <a:pt x="132" y="99"/>
                    <a:pt x="124" y="98"/>
                  </a:cubicBezTo>
                  <a:cubicBezTo>
                    <a:pt x="100" y="93"/>
                    <a:pt x="77" y="86"/>
                    <a:pt x="56" y="76"/>
                  </a:cubicBezTo>
                  <a:cubicBezTo>
                    <a:pt x="44" y="70"/>
                    <a:pt x="33" y="63"/>
                    <a:pt x="24" y="53"/>
                  </a:cubicBezTo>
                  <a:cubicBezTo>
                    <a:pt x="20" y="48"/>
                    <a:pt x="17" y="42"/>
                    <a:pt x="16" y="36"/>
                  </a:cubicBezTo>
                  <a:cubicBezTo>
                    <a:pt x="13" y="22"/>
                    <a:pt x="22" y="15"/>
                    <a:pt x="33" y="8"/>
                  </a:cubicBezTo>
                  <a:cubicBezTo>
                    <a:pt x="41" y="3"/>
                    <a:pt x="29" y="0"/>
                    <a:pt x="24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463"/>
            <p:cNvSpPr/>
            <p:nvPr/>
          </p:nvSpPr>
          <p:spPr bwMode="auto">
            <a:xfrm>
              <a:off x="5646443" y="1106717"/>
              <a:ext cx="368610" cy="162575"/>
            </a:xfrm>
            <a:custGeom>
              <a:avLst/>
              <a:gdLst>
                <a:gd name="T0" fmla="*/ 158 w 168"/>
                <a:gd name="T1" fmla="*/ 2 h 74"/>
                <a:gd name="T2" fmla="*/ 91 w 168"/>
                <a:gd name="T3" fmla="*/ 30 h 74"/>
                <a:gd name="T4" fmla="*/ 9 w 168"/>
                <a:gd name="T5" fmla="*/ 66 h 74"/>
                <a:gd name="T6" fmla="*/ 14 w 168"/>
                <a:gd name="T7" fmla="*/ 72 h 74"/>
                <a:gd name="T8" fmla="*/ 92 w 168"/>
                <a:gd name="T9" fmla="*/ 38 h 74"/>
                <a:gd name="T10" fmla="*/ 160 w 168"/>
                <a:gd name="T11" fmla="*/ 10 h 74"/>
                <a:gd name="T12" fmla="*/ 158 w 168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74">
                  <a:moveTo>
                    <a:pt x="158" y="2"/>
                  </a:moveTo>
                  <a:cubicBezTo>
                    <a:pt x="135" y="8"/>
                    <a:pt x="113" y="21"/>
                    <a:pt x="91" y="30"/>
                  </a:cubicBezTo>
                  <a:cubicBezTo>
                    <a:pt x="63" y="42"/>
                    <a:pt x="36" y="54"/>
                    <a:pt x="9" y="66"/>
                  </a:cubicBezTo>
                  <a:cubicBezTo>
                    <a:pt x="0" y="69"/>
                    <a:pt x="8" y="74"/>
                    <a:pt x="14" y="72"/>
                  </a:cubicBezTo>
                  <a:cubicBezTo>
                    <a:pt x="40" y="61"/>
                    <a:pt x="66" y="49"/>
                    <a:pt x="92" y="38"/>
                  </a:cubicBezTo>
                  <a:cubicBezTo>
                    <a:pt x="114" y="29"/>
                    <a:pt x="137" y="16"/>
                    <a:pt x="160" y="10"/>
                  </a:cubicBezTo>
                  <a:cubicBezTo>
                    <a:pt x="168" y="8"/>
                    <a:pt x="166" y="0"/>
                    <a:pt x="158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464"/>
            <p:cNvSpPr/>
            <p:nvPr/>
          </p:nvSpPr>
          <p:spPr bwMode="auto">
            <a:xfrm>
              <a:off x="5829943" y="1380357"/>
              <a:ext cx="149698" cy="136820"/>
            </a:xfrm>
            <a:custGeom>
              <a:avLst/>
              <a:gdLst>
                <a:gd name="T0" fmla="*/ 28 w 68"/>
                <a:gd name="T1" fmla="*/ 29 h 62"/>
                <a:gd name="T2" fmla="*/ 30 w 68"/>
                <a:gd name="T3" fmla="*/ 55 h 62"/>
                <a:gd name="T4" fmla="*/ 28 w 68"/>
                <a:gd name="T5" fmla="*/ 3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2">
                  <a:moveTo>
                    <a:pt x="28" y="29"/>
                  </a:moveTo>
                  <a:cubicBezTo>
                    <a:pt x="54" y="0"/>
                    <a:pt x="68" y="47"/>
                    <a:pt x="30" y="55"/>
                  </a:cubicBezTo>
                  <a:cubicBezTo>
                    <a:pt x="0" y="62"/>
                    <a:pt x="0" y="26"/>
                    <a:pt x="28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465"/>
            <p:cNvSpPr/>
            <p:nvPr/>
          </p:nvSpPr>
          <p:spPr bwMode="auto">
            <a:xfrm>
              <a:off x="5828334" y="1401283"/>
              <a:ext cx="141649" cy="111066"/>
            </a:xfrm>
            <a:custGeom>
              <a:avLst/>
              <a:gdLst>
                <a:gd name="T0" fmla="*/ 34 w 65"/>
                <a:gd name="T1" fmla="*/ 20 h 51"/>
                <a:gd name="T2" fmla="*/ 40 w 65"/>
                <a:gd name="T3" fmla="*/ 14 h 51"/>
                <a:gd name="T4" fmla="*/ 42 w 65"/>
                <a:gd name="T5" fmla="*/ 14 h 51"/>
                <a:gd name="T6" fmla="*/ 47 w 65"/>
                <a:gd name="T7" fmla="*/ 19 h 51"/>
                <a:gd name="T8" fmla="*/ 40 w 65"/>
                <a:gd name="T9" fmla="*/ 40 h 51"/>
                <a:gd name="T10" fmla="*/ 16 w 65"/>
                <a:gd name="T11" fmla="*/ 38 h 51"/>
                <a:gd name="T12" fmla="*/ 15 w 65"/>
                <a:gd name="T13" fmla="*/ 29 h 51"/>
                <a:gd name="T14" fmla="*/ 24 w 65"/>
                <a:gd name="T15" fmla="*/ 27 h 51"/>
                <a:gd name="T16" fmla="*/ 32 w 65"/>
                <a:gd name="T17" fmla="*/ 25 h 51"/>
                <a:gd name="T18" fmla="*/ 34 w 65"/>
                <a:gd name="T19" fmla="*/ 22 h 51"/>
                <a:gd name="T20" fmla="*/ 3 w 65"/>
                <a:gd name="T21" fmla="*/ 38 h 51"/>
                <a:gd name="T22" fmla="*/ 15 w 65"/>
                <a:gd name="T23" fmla="*/ 49 h 51"/>
                <a:gd name="T24" fmla="*/ 44 w 65"/>
                <a:gd name="T25" fmla="*/ 44 h 51"/>
                <a:gd name="T26" fmla="*/ 59 w 65"/>
                <a:gd name="T27" fmla="*/ 14 h 51"/>
                <a:gd name="T28" fmla="*/ 23 w 65"/>
                <a:gd name="T29" fmla="*/ 20 h 51"/>
                <a:gd name="T30" fmla="*/ 26 w 65"/>
                <a:gd name="T31" fmla="*/ 23 h 51"/>
                <a:gd name="T32" fmla="*/ 34 w 65"/>
                <a:gd name="T33" fmla="*/ 2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51">
                  <a:moveTo>
                    <a:pt x="34" y="20"/>
                  </a:moveTo>
                  <a:cubicBezTo>
                    <a:pt x="36" y="18"/>
                    <a:pt x="38" y="16"/>
                    <a:pt x="40" y="14"/>
                  </a:cubicBezTo>
                  <a:cubicBezTo>
                    <a:pt x="42" y="13"/>
                    <a:pt x="41" y="14"/>
                    <a:pt x="42" y="14"/>
                  </a:cubicBezTo>
                  <a:cubicBezTo>
                    <a:pt x="44" y="14"/>
                    <a:pt x="46" y="17"/>
                    <a:pt x="47" y="19"/>
                  </a:cubicBezTo>
                  <a:cubicBezTo>
                    <a:pt x="51" y="27"/>
                    <a:pt x="46" y="35"/>
                    <a:pt x="40" y="40"/>
                  </a:cubicBezTo>
                  <a:cubicBezTo>
                    <a:pt x="33" y="45"/>
                    <a:pt x="21" y="47"/>
                    <a:pt x="16" y="38"/>
                  </a:cubicBezTo>
                  <a:cubicBezTo>
                    <a:pt x="14" y="35"/>
                    <a:pt x="14" y="32"/>
                    <a:pt x="15" y="29"/>
                  </a:cubicBezTo>
                  <a:cubicBezTo>
                    <a:pt x="17" y="25"/>
                    <a:pt x="20" y="26"/>
                    <a:pt x="24" y="27"/>
                  </a:cubicBezTo>
                  <a:cubicBezTo>
                    <a:pt x="27" y="27"/>
                    <a:pt x="30" y="26"/>
                    <a:pt x="32" y="25"/>
                  </a:cubicBezTo>
                  <a:cubicBezTo>
                    <a:pt x="33" y="25"/>
                    <a:pt x="36" y="22"/>
                    <a:pt x="34" y="22"/>
                  </a:cubicBezTo>
                  <a:cubicBezTo>
                    <a:pt x="22" y="19"/>
                    <a:pt x="0" y="22"/>
                    <a:pt x="3" y="38"/>
                  </a:cubicBezTo>
                  <a:cubicBezTo>
                    <a:pt x="4" y="44"/>
                    <a:pt x="9" y="48"/>
                    <a:pt x="15" y="49"/>
                  </a:cubicBezTo>
                  <a:cubicBezTo>
                    <a:pt x="25" y="51"/>
                    <a:pt x="35" y="48"/>
                    <a:pt x="44" y="44"/>
                  </a:cubicBezTo>
                  <a:cubicBezTo>
                    <a:pt x="55" y="39"/>
                    <a:pt x="65" y="26"/>
                    <a:pt x="59" y="14"/>
                  </a:cubicBezTo>
                  <a:cubicBezTo>
                    <a:pt x="51" y="0"/>
                    <a:pt x="30" y="13"/>
                    <a:pt x="23" y="20"/>
                  </a:cubicBezTo>
                  <a:cubicBezTo>
                    <a:pt x="21" y="22"/>
                    <a:pt x="25" y="23"/>
                    <a:pt x="26" y="23"/>
                  </a:cubicBezTo>
                  <a:cubicBezTo>
                    <a:pt x="29" y="23"/>
                    <a:pt x="32" y="22"/>
                    <a:pt x="34" y="2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1193"/>
            <p:cNvSpPr/>
            <p:nvPr/>
          </p:nvSpPr>
          <p:spPr bwMode="auto">
            <a:xfrm>
              <a:off x="5887890" y="723620"/>
              <a:ext cx="85312" cy="64386"/>
            </a:xfrm>
            <a:custGeom>
              <a:avLst/>
              <a:gdLst>
                <a:gd name="T0" fmla="*/ 20 w 39"/>
                <a:gd name="T1" fmla="*/ 23 h 29"/>
                <a:gd name="T2" fmla="*/ 32 w 39"/>
                <a:gd name="T3" fmla="*/ 5 h 29"/>
                <a:gd name="T4" fmla="*/ 34 w 39"/>
                <a:gd name="T5" fmla="*/ 1 h 29"/>
                <a:gd name="T6" fmla="*/ 21 w 39"/>
                <a:gd name="T7" fmla="*/ 3 h 29"/>
                <a:gd name="T8" fmla="*/ 9 w 39"/>
                <a:gd name="T9" fmla="*/ 11 h 29"/>
                <a:gd name="T10" fmla="*/ 2 w 39"/>
                <a:gd name="T11" fmla="*/ 26 h 29"/>
                <a:gd name="T12" fmla="*/ 9 w 39"/>
                <a:gd name="T13" fmla="*/ 27 h 29"/>
                <a:gd name="T14" fmla="*/ 20 w 39"/>
                <a:gd name="T15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29">
                  <a:moveTo>
                    <a:pt x="20" y="23"/>
                  </a:moveTo>
                  <a:cubicBezTo>
                    <a:pt x="22" y="16"/>
                    <a:pt x="26" y="9"/>
                    <a:pt x="32" y="5"/>
                  </a:cubicBezTo>
                  <a:cubicBezTo>
                    <a:pt x="33" y="5"/>
                    <a:pt x="39" y="2"/>
                    <a:pt x="34" y="1"/>
                  </a:cubicBezTo>
                  <a:cubicBezTo>
                    <a:pt x="30" y="0"/>
                    <a:pt x="25" y="1"/>
                    <a:pt x="21" y="3"/>
                  </a:cubicBezTo>
                  <a:cubicBezTo>
                    <a:pt x="17" y="5"/>
                    <a:pt x="13" y="8"/>
                    <a:pt x="9" y="11"/>
                  </a:cubicBezTo>
                  <a:cubicBezTo>
                    <a:pt x="5" y="16"/>
                    <a:pt x="3" y="21"/>
                    <a:pt x="2" y="26"/>
                  </a:cubicBezTo>
                  <a:cubicBezTo>
                    <a:pt x="0" y="29"/>
                    <a:pt x="8" y="28"/>
                    <a:pt x="9" y="27"/>
                  </a:cubicBezTo>
                  <a:cubicBezTo>
                    <a:pt x="12" y="27"/>
                    <a:pt x="19" y="26"/>
                    <a:pt x="20" y="2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194"/>
            <p:cNvSpPr/>
            <p:nvPr/>
          </p:nvSpPr>
          <p:spPr bwMode="auto">
            <a:xfrm>
              <a:off x="6016662" y="684988"/>
              <a:ext cx="165794" cy="61167"/>
            </a:xfrm>
            <a:custGeom>
              <a:avLst/>
              <a:gdLst>
                <a:gd name="T0" fmla="*/ 20 w 76"/>
                <a:gd name="T1" fmla="*/ 20 h 28"/>
                <a:gd name="T2" fmla="*/ 52 w 76"/>
                <a:gd name="T3" fmla="*/ 24 h 28"/>
                <a:gd name="T4" fmla="*/ 67 w 76"/>
                <a:gd name="T5" fmla="*/ 13 h 28"/>
                <a:gd name="T6" fmla="*/ 12 w 76"/>
                <a:gd name="T7" fmla="*/ 9 h 28"/>
                <a:gd name="T8" fmla="*/ 20 w 76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28">
                  <a:moveTo>
                    <a:pt x="20" y="20"/>
                  </a:moveTo>
                  <a:cubicBezTo>
                    <a:pt x="31" y="14"/>
                    <a:pt x="42" y="17"/>
                    <a:pt x="52" y="24"/>
                  </a:cubicBezTo>
                  <a:cubicBezTo>
                    <a:pt x="59" y="28"/>
                    <a:pt x="76" y="19"/>
                    <a:pt x="67" y="13"/>
                  </a:cubicBezTo>
                  <a:cubicBezTo>
                    <a:pt x="50" y="2"/>
                    <a:pt x="30" y="0"/>
                    <a:pt x="12" y="9"/>
                  </a:cubicBezTo>
                  <a:cubicBezTo>
                    <a:pt x="0" y="14"/>
                    <a:pt x="10" y="24"/>
                    <a:pt x="20" y="2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2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2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256" grpId="0"/>
          <p:bldGraphic spid="257" grpId="0">
            <p:bldAsOne/>
          </p:bldGraphic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2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2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256" grpId="0"/>
          <p:bldGraphic spid="257" grpId="0">
            <p:bldAsOne/>
          </p:bldGraphic>
        </p:bld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 rot="244068">
            <a:off x="948929" y="2015829"/>
            <a:ext cx="4344153" cy="3774264"/>
            <a:chOff x="4243388" y="3908425"/>
            <a:chExt cx="1379538" cy="1198563"/>
          </a:xfrm>
        </p:grpSpPr>
        <p:sp>
          <p:nvSpPr>
            <p:cNvPr id="44" name="Freeform 209"/>
            <p:cNvSpPr/>
            <p:nvPr/>
          </p:nvSpPr>
          <p:spPr bwMode="auto">
            <a:xfrm>
              <a:off x="4333876" y="3973513"/>
              <a:ext cx="1092200" cy="601663"/>
            </a:xfrm>
            <a:custGeom>
              <a:avLst/>
              <a:gdLst>
                <a:gd name="T0" fmla="*/ 688 w 688"/>
                <a:gd name="T1" fmla="*/ 330 h 379"/>
                <a:gd name="T2" fmla="*/ 25 w 688"/>
                <a:gd name="T3" fmla="*/ 379 h 379"/>
                <a:gd name="T4" fmla="*/ 0 w 688"/>
                <a:gd name="T5" fmla="*/ 49 h 379"/>
                <a:gd name="T6" fmla="*/ 664 w 688"/>
                <a:gd name="T7" fmla="*/ 0 h 379"/>
                <a:gd name="T8" fmla="*/ 688 w 688"/>
                <a:gd name="T9" fmla="*/ 33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8" h="379">
                  <a:moveTo>
                    <a:pt x="688" y="330"/>
                  </a:moveTo>
                  <a:lnTo>
                    <a:pt x="25" y="379"/>
                  </a:lnTo>
                  <a:lnTo>
                    <a:pt x="0" y="49"/>
                  </a:lnTo>
                  <a:lnTo>
                    <a:pt x="664" y="0"/>
                  </a:lnTo>
                  <a:lnTo>
                    <a:pt x="688" y="3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10"/>
            <p:cNvSpPr/>
            <p:nvPr/>
          </p:nvSpPr>
          <p:spPr bwMode="auto">
            <a:xfrm>
              <a:off x="4271963" y="3919538"/>
              <a:ext cx="1068388" cy="623888"/>
            </a:xfrm>
            <a:custGeom>
              <a:avLst/>
              <a:gdLst>
                <a:gd name="T0" fmla="*/ 29 w 665"/>
                <a:gd name="T1" fmla="*/ 359 h 388"/>
                <a:gd name="T2" fmla="*/ 70 w 665"/>
                <a:gd name="T3" fmla="*/ 322 h 388"/>
                <a:gd name="T4" fmla="*/ 16 w 665"/>
                <a:gd name="T5" fmla="*/ 273 h 388"/>
                <a:gd name="T6" fmla="*/ 18 w 665"/>
                <a:gd name="T7" fmla="*/ 258 h 388"/>
                <a:gd name="T8" fmla="*/ 15 w 665"/>
                <a:gd name="T9" fmla="*/ 235 h 388"/>
                <a:gd name="T10" fmla="*/ 61 w 665"/>
                <a:gd name="T11" fmla="*/ 220 h 388"/>
                <a:gd name="T12" fmla="*/ 12 w 665"/>
                <a:gd name="T13" fmla="*/ 172 h 388"/>
                <a:gd name="T14" fmla="*/ 7 w 665"/>
                <a:gd name="T15" fmla="*/ 138 h 388"/>
                <a:gd name="T16" fmla="*/ 6 w 665"/>
                <a:gd name="T17" fmla="*/ 118 h 388"/>
                <a:gd name="T18" fmla="*/ 10 w 665"/>
                <a:gd name="T19" fmla="*/ 75 h 388"/>
                <a:gd name="T20" fmla="*/ 20 w 665"/>
                <a:gd name="T21" fmla="*/ 60 h 388"/>
                <a:gd name="T22" fmla="*/ 35 w 665"/>
                <a:gd name="T23" fmla="*/ 57 h 388"/>
                <a:gd name="T24" fmla="*/ 56 w 665"/>
                <a:gd name="T25" fmla="*/ 45 h 388"/>
                <a:gd name="T26" fmla="*/ 145 w 665"/>
                <a:gd name="T27" fmla="*/ 81 h 388"/>
                <a:gd name="T28" fmla="*/ 108 w 665"/>
                <a:gd name="T29" fmla="*/ 43 h 388"/>
                <a:gd name="T30" fmla="*/ 148 w 665"/>
                <a:gd name="T31" fmla="*/ 39 h 388"/>
                <a:gd name="T32" fmla="*/ 144 w 665"/>
                <a:gd name="T33" fmla="*/ 46 h 388"/>
                <a:gd name="T34" fmla="*/ 166 w 665"/>
                <a:gd name="T35" fmla="*/ 34 h 388"/>
                <a:gd name="T36" fmla="*/ 189 w 665"/>
                <a:gd name="T37" fmla="*/ 36 h 388"/>
                <a:gd name="T38" fmla="*/ 286 w 665"/>
                <a:gd name="T39" fmla="*/ 71 h 388"/>
                <a:gd name="T40" fmla="*/ 313 w 665"/>
                <a:gd name="T41" fmla="*/ 63 h 388"/>
                <a:gd name="T42" fmla="*/ 317 w 665"/>
                <a:gd name="T43" fmla="*/ 31 h 388"/>
                <a:gd name="T44" fmla="*/ 395 w 665"/>
                <a:gd name="T45" fmla="*/ 19 h 388"/>
                <a:gd name="T46" fmla="*/ 392 w 665"/>
                <a:gd name="T47" fmla="*/ 26 h 388"/>
                <a:gd name="T48" fmla="*/ 505 w 665"/>
                <a:gd name="T49" fmla="*/ 48 h 388"/>
                <a:gd name="T50" fmla="*/ 468 w 665"/>
                <a:gd name="T51" fmla="*/ 18 h 388"/>
                <a:gd name="T52" fmla="*/ 494 w 665"/>
                <a:gd name="T53" fmla="*/ 10 h 388"/>
                <a:gd name="T54" fmla="*/ 521 w 665"/>
                <a:gd name="T55" fmla="*/ 9 h 388"/>
                <a:gd name="T56" fmla="*/ 518 w 665"/>
                <a:gd name="T57" fmla="*/ 15 h 388"/>
                <a:gd name="T58" fmla="*/ 569 w 665"/>
                <a:gd name="T59" fmla="*/ 13 h 388"/>
                <a:gd name="T60" fmla="*/ 659 w 665"/>
                <a:gd name="T61" fmla="*/ 48 h 388"/>
                <a:gd name="T62" fmla="*/ 628 w 665"/>
                <a:gd name="T63" fmla="*/ 53 h 388"/>
                <a:gd name="T64" fmla="*/ 628 w 665"/>
                <a:gd name="T65" fmla="*/ 46 h 388"/>
                <a:gd name="T66" fmla="*/ 607 w 665"/>
                <a:gd name="T67" fmla="*/ 45 h 388"/>
                <a:gd name="T68" fmla="*/ 580 w 665"/>
                <a:gd name="T69" fmla="*/ 52 h 388"/>
                <a:gd name="T70" fmla="*/ 554 w 665"/>
                <a:gd name="T71" fmla="*/ 54 h 388"/>
                <a:gd name="T72" fmla="*/ 555 w 665"/>
                <a:gd name="T73" fmla="*/ 50 h 388"/>
                <a:gd name="T74" fmla="*/ 534 w 665"/>
                <a:gd name="T75" fmla="*/ 56 h 388"/>
                <a:gd name="T76" fmla="*/ 396 w 665"/>
                <a:gd name="T77" fmla="*/ 17 h 388"/>
                <a:gd name="T78" fmla="*/ 424 w 665"/>
                <a:gd name="T79" fmla="*/ 59 h 388"/>
                <a:gd name="T80" fmla="*/ 379 w 665"/>
                <a:gd name="T81" fmla="*/ 69 h 388"/>
                <a:gd name="T82" fmla="*/ 322 w 665"/>
                <a:gd name="T83" fmla="*/ 57 h 388"/>
                <a:gd name="T84" fmla="*/ 218 w 665"/>
                <a:gd name="T85" fmla="*/ 32 h 388"/>
                <a:gd name="T86" fmla="*/ 225 w 665"/>
                <a:gd name="T87" fmla="*/ 65 h 388"/>
                <a:gd name="T88" fmla="*/ 161 w 665"/>
                <a:gd name="T89" fmla="*/ 42 h 388"/>
                <a:gd name="T90" fmla="*/ 198 w 665"/>
                <a:gd name="T91" fmla="*/ 75 h 388"/>
                <a:gd name="T92" fmla="*/ 169 w 665"/>
                <a:gd name="T93" fmla="*/ 87 h 388"/>
                <a:gd name="T94" fmla="*/ 140 w 665"/>
                <a:gd name="T95" fmla="*/ 77 h 388"/>
                <a:gd name="T96" fmla="*/ 111 w 665"/>
                <a:gd name="T97" fmla="*/ 85 h 388"/>
                <a:gd name="T98" fmla="*/ 34 w 665"/>
                <a:gd name="T99" fmla="*/ 48 h 388"/>
                <a:gd name="T100" fmla="*/ 56 w 665"/>
                <a:gd name="T101" fmla="*/ 91 h 388"/>
                <a:gd name="T102" fmla="*/ 58 w 665"/>
                <a:gd name="T103" fmla="*/ 88 h 388"/>
                <a:gd name="T104" fmla="*/ 50 w 665"/>
                <a:gd name="T105" fmla="*/ 144 h 388"/>
                <a:gd name="T106" fmla="*/ 28 w 665"/>
                <a:gd name="T107" fmla="*/ 156 h 388"/>
                <a:gd name="T108" fmla="*/ 7 w 665"/>
                <a:gd name="T109" fmla="*/ 179 h 388"/>
                <a:gd name="T110" fmla="*/ 55 w 665"/>
                <a:gd name="T111" fmla="*/ 221 h 388"/>
                <a:gd name="T112" fmla="*/ 59 w 665"/>
                <a:gd name="T113" fmla="*/ 242 h 388"/>
                <a:gd name="T114" fmla="*/ 64 w 665"/>
                <a:gd name="T115" fmla="*/ 268 h 388"/>
                <a:gd name="T116" fmla="*/ 60 w 665"/>
                <a:gd name="T117" fmla="*/ 284 h 388"/>
                <a:gd name="T118" fmla="*/ 60 w 665"/>
                <a:gd name="T119" fmla="*/ 301 h 388"/>
                <a:gd name="T120" fmla="*/ 64 w 665"/>
                <a:gd name="T121" fmla="*/ 325 h 388"/>
                <a:gd name="T122" fmla="*/ 64 w 665"/>
                <a:gd name="T123" fmla="*/ 339 h 388"/>
                <a:gd name="T124" fmla="*/ 49 w 665"/>
                <a:gd name="T125" fmla="*/ 352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5" h="388">
                  <a:moveTo>
                    <a:pt x="74" y="379"/>
                  </a:moveTo>
                  <a:cubicBezTo>
                    <a:pt x="74" y="379"/>
                    <a:pt x="71" y="377"/>
                    <a:pt x="67" y="374"/>
                  </a:cubicBezTo>
                  <a:cubicBezTo>
                    <a:pt x="60" y="371"/>
                    <a:pt x="51" y="365"/>
                    <a:pt x="43" y="360"/>
                  </a:cubicBezTo>
                  <a:cubicBezTo>
                    <a:pt x="39" y="357"/>
                    <a:pt x="36" y="355"/>
                    <a:pt x="33" y="354"/>
                  </a:cubicBezTo>
                  <a:cubicBezTo>
                    <a:pt x="32" y="353"/>
                    <a:pt x="31" y="352"/>
                    <a:pt x="30" y="352"/>
                  </a:cubicBezTo>
                  <a:cubicBezTo>
                    <a:pt x="30" y="351"/>
                    <a:pt x="30" y="351"/>
                    <a:pt x="30" y="351"/>
                  </a:cubicBezTo>
                  <a:cubicBezTo>
                    <a:pt x="28" y="353"/>
                    <a:pt x="28" y="353"/>
                    <a:pt x="28" y="353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30" y="351"/>
                    <a:pt x="30" y="351"/>
                    <a:pt x="30" y="351"/>
                  </a:cubicBezTo>
                  <a:cubicBezTo>
                    <a:pt x="28" y="353"/>
                    <a:pt x="28" y="353"/>
                    <a:pt x="28" y="353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31" y="353"/>
                    <a:pt x="31" y="353"/>
                    <a:pt x="31" y="353"/>
                  </a:cubicBezTo>
                  <a:cubicBezTo>
                    <a:pt x="31" y="352"/>
                    <a:pt x="30" y="352"/>
                    <a:pt x="30" y="352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31" y="353"/>
                    <a:pt x="31" y="353"/>
                    <a:pt x="31" y="353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1" y="355"/>
                    <a:pt x="31" y="355"/>
                    <a:pt x="31" y="355"/>
                  </a:cubicBezTo>
                  <a:cubicBezTo>
                    <a:pt x="31" y="354"/>
                    <a:pt x="31" y="353"/>
                    <a:pt x="31" y="353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1" y="355"/>
                    <a:pt x="31" y="355"/>
                    <a:pt x="31" y="355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0" y="357"/>
                    <a:pt x="30" y="357"/>
                    <a:pt x="30" y="357"/>
                  </a:cubicBezTo>
                  <a:cubicBezTo>
                    <a:pt x="31" y="356"/>
                    <a:pt x="31" y="355"/>
                    <a:pt x="31" y="355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0" y="357"/>
                    <a:pt x="30" y="357"/>
                    <a:pt x="30" y="357"/>
                  </a:cubicBezTo>
                  <a:cubicBezTo>
                    <a:pt x="30" y="357"/>
                    <a:pt x="30" y="357"/>
                    <a:pt x="30" y="357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29" y="359"/>
                    <a:pt x="29" y="359"/>
                    <a:pt x="29" y="359"/>
                  </a:cubicBezTo>
                  <a:cubicBezTo>
                    <a:pt x="29" y="358"/>
                    <a:pt x="30" y="358"/>
                    <a:pt x="30" y="357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29" y="359"/>
                    <a:pt x="29" y="359"/>
                    <a:pt x="29" y="359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8" y="359"/>
                    <a:pt x="28" y="359"/>
                    <a:pt x="29" y="359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6"/>
                    <a:pt x="27" y="356"/>
                    <a:pt x="27" y="356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6"/>
                    <a:pt x="27" y="356"/>
                    <a:pt x="27" y="356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8" y="359"/>
                    <a:pt x="28" y="359"/>
                    <a:pt x="28" y="359"/>
                  </a:cubicBezTo>
                  <a:cubicBezTo>
                    <a:pt x="29" y="359"/>
                    <a:pt x="32" y="359"/>
                    <a:pt x="36" y="360"/>
                  </a:cubicBezTo>
                  <a:cubicBezTo>
                    <a:pt x="41" y="360"/>
                    <a:pt x="48" y="361"/>
                    <a:pt x="54" y="362"/>
                  </a:cubicBezTo>
                  <a:cubicBezTo>
                    <a:pt x="60" y="362"/>
                    <a:pt x="64" y="363"/>
                    <a:pt x="64" y="363"/>
                  </a:cubicBezTo>
                  <a:cubicBezTo>
                    <a:pt x="66" y="363"/>
                    <a:pt x="68" y="362"/>
                    <a:pt x="69" y="360"/>
                  </a:cubicBezTo>
                  <a:cubicBezTo>
                    <a:pt x="69" y="360"/>
                    <a:pt x="69" y="359"/>
                    <a:pt x="69" y="358"/>
                  </a:cubicBezTo>
                  <a:cubicBezTo>
                    <a:pt x="69" y="357"/>
                    <a:pt x="69" y="356"/>
                    <a:pt x="69" y="356"/>
                  </a:cubicBezTo>
                  <a:cubicBezTo>
                    <a:pt x="68" y="355"/>
                    <a:pt x="68" y="354"/>
                    <a:pt x="67" y="354"/>
                  </a:cubicBezTo>
                  <a:cubicBezTo>
                    <a:pt x="67" y="354"/>
                    <a:pt x="66" y="353"/>
                    <a:pt x="66" y="353"/>
                  </a:cubicBezTo>
                  <a:cubicBezTo>
                    <a:pt x="64" y="351"/>
                    <a:pt x="60" y="349"/>
                    <a:pt x="55" y="346"/>
                  </a:cubicBezTo>
                  <a:cubicBezTo>
                    <a:pt x="41" y="337"/>
                    <a:pt x="21" y="325"/>
                    <a:pt x="21" y="325"/>
                  </a:cubicBezTo>
                  <a:cubicBezTo>
                    <a:pt x="18" y="329"/>
                    <a:pt x="18" y="329"/>
                    <a:pt x="18" y="329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7" y="334"/>
                    <a:pt x="27" y="337"/>
                    <a:pt x="39" y="340"/>
                  </a:cubicBezTo>
                  <a:cubicBezTo>
                    <a:pt x="44" y="341"/>
                    <a:pt x="50" y="343"/>
                    <a:pt x="54" y="344"/>
                  </a:cubicBezTo>
                  <a:cubicBezTo>
                    <a:pt x="57" y="345"/>
                    <a:pt x="59" y="345"/>
                    <a:pt x="60" y="346"/>
                  </a:cubicBezTo>
                  <a:cubicBezTo>
                    <a:pt x="61" y="346"/>
                    <a:pt x="62" y="346"/>
                    <a:pt x="62" y="346"/>
                  </a:cubicBezTo>
                  <a:cubicBezTo>
                    <a:pt x="63" y="346"/>
                    <a:pt x="63" y="346"/>
                    <a:pt x="64" y="346"/>
                  </a:cubicBezTo>
                  <a:cubicBezTo>
                    <a:pt x="64" y="346"/>
                    <a:pt x="65" y="346"/>
                    <a:pt x="65" y="346"/>
                  </a:cubicBezTo>
                  <a:cubicBezTo>
                    <a:pt x="66" y="346"/>
                    <a:pt x="66" y="346"/>
                    <a:pt x="67" y="346"/>
                  </a:cubicBezTo>
                  <a:cubicBezTo>
                    <a:pt x="67" y="346"/>
                    <a:pt x="68" y="345"/>
                    <a:pt x="68" y="344"/>
                  </a:cubicBezTo>
                  <a:cubicBezTo>
                    <a:pt x="69" y="343"/>
                    <a:pt x="69" y="342"/>
                    <a:pt x="69" y="341"/>
                  </a:cubicBezTo>
                  <a:cubicBezTo>
                    <a:pt x="69" y="339"/>
                    <a:pt x="68" y="338"/>
                    <a:pt x="67" y="338"/>
                  </a:cubicBezTo>
                  <a:cubicBezTo>
                    <a:pt x="44" y="323"/>
                    <a:pt x="44" y="323"/>
                    <a:pt x="44" y="323"/>
                  </a:cubicBezTo>
                  <a:cubicBezTo>
                    <a:pt x="64" y="328"/>
                    <a:pt x="64" y="328"/>
                    <a:pt x="64" y="328"/>
                  </a:cubicBezTo>
                  <a:cubicBezTo>
                    <a:pt x="66" y="329"/>
                    <a:pt x="68" y="328"/>
                    <a:pt x="69" y="326"/>
                  </a:cubicBezTo>
                  <a:cubicBezTo>
                    <a:pt x="70" y="325"/>
                    <a:pt x="70" y="324"/>
                    <a:pt x="70" y="324"/>
                  </a:cubicBezTo>
                  <a:cubicBezTo>
                    <a:pt x="70" y="323"/>
                    <a:pt x="70" y="322"/>
                    <a:pt x="70" y="322"/>
                  </a:cubicBezTo>
                  <a:cubicBezTo>
                    <a:pt x="69" y="321"/>
                    <a:pt x="69" y="321"/>
                    <a:pt x="69" y="321"/>
                  </a:cubicBezTo>
                  <a:cubicBezTo>
                    <a:pt x="69" y="320"/>
                    <a:pt x="68" y="320"/>
                    <a:pt x="68" y="320"/>
                  </a:cubicBezTo>
                  <a:cubicBezTo>
                    <a:pt x="67" y="319"/>
                    <a:pt x="66" y="318"/>
                    <a:pt x="64" y="317"/>
                  </a:cubicBezTo>
                  <a:cubicBezTo>
                    <a:pt x="59" y="313"/>
                    <a:pt x="49" y="307"/>
                    <a:pt x="39" y="302"/>
                  </a:cubicBezTo>
                  <a:cubicBezTo>
                    <a:pt x="30" y="296"/>
                    <a:pt x="23" y="291"/>
                    <a:pt x="23" y="291"/>
                  </a:cubicBezTo>
                  <a:cubicBezTo>
                    <a:pt x="20" y="295"/>
                    <a:pt x="20" y="295"/>
                    <a:pt x="20" y="295"/>
                  </a:cubicBezTo>
                  <a:cubicBezTo>
                    <a:pt x="19" y="300"/>
                    <a:pt x="19" y="300"/>
                    <a:pt x="19" y="300"/>
                  </a:cubicBezTo>
                  <a:cubicBezTo>
                    <a:pt x="19" y="300"/>
                    <a:pt x="29" y="302"/>
                    <a:pt x="40" y="304"/>
                  </a:cubicBezTo>
                  <a:cubicBezTo>
                    <a:pt x="45" y="305"/>
                    <a:pt x="50" y="306"/>
                    <a:pt x="55" y="307"/>
                  </a:cubicBezTo>
                  <a:cubicBezTo>
                    <a:pt x="57" y="307"/>
                    <a:pt x="59" y="307"/>
                    <a:pt x="60" y="307"/>
                  </a:cubicBezTo>
                  <a:cubicBezTo>
                    <a:pt x="61" y="308"/>
                    <a:pt x="62" y="308"/>
                    <a:pt x="62" y="308"/>
                  </a:cubicBezTo>
                  <a:cubicBezTo>
                    <a:pt x="63" y="308"/>
                    <a:pt x="63" y="308"/>
                    <a:pt x="64" y="308"/>
                  </a:cubicBezTo>
                  <a:cubicBezTo>
                    <a:pt x="64" y="308"/>
                    <a:pt x="64" y="308"/>
                    <a:pt x="65" y="308"/>
                  </a:cubicBezTo>
                  <a:cubicBezTo>
                    <a:pt x="65" y="308"/>
                    <a:pt x="65" y="308"/>
                    <a:pt x="66" y="307"/>
                  </a:cubicBezTo>
                  <a:cubicBezTo>
                    <a:pt x="66" y="307"/>
                    <a:pt x="67" y="307"/>
                    <a:pt x="68" y="306"/>
                  </a:cubicBezTo>
                  <a:cubicBezTo>
                    <a:pt x="68" y="305"/>
                    <a:pt x="68" y="305"/>
                    <a:pt x="68" y="305"/>
                  </a:cubicBezTo>
                  <a:cubicBezTo>
                    <a:pt x="69" y="305"/>
                    <a:pt x="69" y="304"/>
                    <a:pt x="69" y="303"/>
                  </a:cubicBezTo>
                  <a:cubicBezTo>
                    <a:pt x="69" y="302"/>
                    <a:pt x="69" y="301"/>
                    <a:pt x="68" y="301"/>
                  </a:cubicBezTo>
                  <a:cubicBezTo>
                    <a:pt x="68" y="300"/>
                    <a:pt x="68" y="300"/>
                    <a:pt x="68" y="300"/>
                  </a:cubicBezTo>
                  <a:cubicBezTo>
                    <a:pt x="67" y="299"/>
                    <a:pt x="67" y="299"/>
                    <a:pt x="67" y="299"/>
                  </a:cubicBezTo>
                  <a:cubicBezTo>
                    <a:pt x="66" y="298"/>
                    <a:pt x="65" y="297"/>
                    <a:pt x="63" y="296"/>
                  </a:cubicBezTo>
                  <a:cubicBezTo>
                    <a:pt x="57" y="292"/>
                    <a:pt x="46" y="286"/>
                    <a:pt x="36" y="280"/>
                  </a:cubicBezTo>
                  <a:cubicBezTo>
                    <a:pt x="31" y="277"/>
                    <a:pt x="27" y="274"/>
                    <a:pt x="23" y="272"/>
                  </a:cubicBezTo>
                  <a:cubicBezTo>
                    <a:pt x="22" y="271"/>
                    <a:pt x="20" y="270"/>
                    <a:pt x="19" y="270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7" y="271"/>
                    <a:pt x="17" y="271"/>
                    <a:pt x="17" y="271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7" y="271"/>
                    <a:pt x="17" y="271"/>
                    <a:pt x="17" y="271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6" y="272"/>
                    <a:pt x="16" y="272"/>
                    <a:pt x="16" y="272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6" y="272"/>
                    <a:pt x="16" y="272"/>
                    <a:pt x="16" y="272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0" y="271"/>
                    <a:pt x="20" y="271"/>
                    <a:pt x="20" y="270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4"/>
                    <a:pt x="20" y="274"/>
                    <a:pt x="20" y="274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4"/>
                    <a:pt x="20" y="274"/>
                    <a:pt x="20" y="274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9" y="276"/>
                    <a:pt x="19" y="276"/>
                    <a:pt x="19" y="276"/>
                  </a:cubicBezTo>
                  <a:cubicBezTo>
                    <a:pt x="19" y="275"/>
                    <a:pt x="20" y="275"/>
                    <a:pt x="20" y="274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9" y="276"/>
                    <a:pt x="19" y="276"/>
                    <a:pt x="19" y="276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62" y="291"/>
                    <a:pt x="62" y="291"/>
                    <a:pt x="62" y="291"/>
                  </a:cubicBezTo>
                  <a:cubicBezTo>
                    <a:pt x="64" y="292"/>
                    <a:pt x="66" y="291"/>
                    <a:pt x="68" y="289"/>
                  </a:cubicBezTo>
                  <a:cubicBezTo>
                    <a:pt x="68" y="288"/>
                    <a:pt x="68" y="287"/>
                    <a:pt x="68" y="286"/>
                  </a:cubicBezTo>
                  <a:cubicBezTo>
                    <a:pt x="68" y="285"/>
                    <a:pt x="68" y="285"/>
                    <a:pt x="68" y="284"/>
                  </a:cubicBezTo>
                  <a:cubicBezTo>
                    <a:pt x="67" y="283"/>
                    <a:pt x="67" y="283"/>
                    <a:pt x="67" y="283"/>
                  </a:cubicBezTo>
                  <a:cubicBezTo>
                    <a:pt x="66" y="282"/>
                    <a:pt x="66" y="282"/>
                    <a:pt x="65" y="281"/>
                  </a:cubicBezTo>
                  <a:cubicBezTo>
                    <a:pt x="63" y="280"/>
                    <a:pt x="59" y="277"/>
                    <a:pt x="55" y="275"/>
                  </a:cubicBezTo>
                  <a:cubicBezTo>
                    <a:pt x="48" y="270"/>
                    <a:pt x="39" y="265"/>
                    <a:pt x="33" y="261"/>
                  </a:cubicBezTo>
                  <a:cubicBezTo>
                    <a:pt x="29" y="259"/>
                    <a:pt x="26" y="258"/>
                    <a:pt x="24" y="256"/>
                  </a:cubicBezTo>
                  <a:cubicBezTo>
                    <a:pt x="23" y="256"/>
                    <a:pt x="22" y="255"/>
                    <a:pt x="22" y="255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2" y="255"/>
                    <a:pt x="22" y="255"/>
                    <a:pt x="22" y="255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2" y="255"/>
                    <a:pt x="22" y="255"/>
                    <a:pt x="22" y="255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56"/>
                    <a:pt x="22" y="256"/>
                    <a:pt x="22" y="256"/>
                  </a:cubicBezTo>
                  <a:cubicBezTo>
                    <a:pt x="22" y="256"/>
                    <a:pt x="22" y="255"/>
                    <a:pt x="22" y="255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56"/>
                    <a:pt x="22" y="256"/>
                    <a:pt x="22" y="256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3" y="257"/>
                    <a:pt x="23" y="256"/>
                    <a:pt x="22" y="256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61"/>
                    <a:pt x="22" y="261"/>
                    <a:pt x="22" y="261"/>
                  </a:cubicBezTo>
                  <a:cubicBezTo>
                    <a:pt x="23" y="260"/>
                    <a:pt x="23" y="259"/>
                    <a:pt x="23" y="258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61"/>
                    <a:pt x="22" y="261"/>
                    <a:pt x="22" y="261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17" y="263"/>
                    <a:pt x="17" y="263"/>
                    <a:pt x="17" y="26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5" y="273"/>
                    <a:pt x="67" y="272"/>
                    <a:pt x="68" y="271"/>
                  </a:cubicBezTo>
                  <a:cubicBezTo>
                    <a:pt x="69" y="270"/>
                    <a:pt x="69" y="269"/>
                    <a:pt x="69" y="268"/>
                  </a:cubicBezTo>
                  <a:cubicBezTo>
                    <a:pt x="69" y="267"/>
                    <a:pt x="68" y="266"/>
                    <a:pt x="68" y="266"/>
                  </a:cubicBezTo>
                  <a:cubicBezTo>
                    <a:pt x="67" y="265"/>
                    <a:pt x="67" y="265"/>
                    <a:pt x="67" y="264"/>
                  </a:cubicBezTo>
                  <a:cubicBezTo>
                    <a:pt x="66" y="264"/>
                    <a:pt x="66" y="263"/>
                    <a:pt x="65" y="263"/>
                  </a:cubicBezTo>
                  <a:cubicBezTo>
                    <a:pt x="63" y="261"/>
                    <a:pt x="58" y="259"/>
                    <a:pt x="53" y="255"/>
                  </a:cubicBezTo>
                  <a:cubicBezTo>
                    <a:pt x="45" y="251"/>
                    <a:pt x="35" y="245"/>
                    <a:pt x="27" y="240"/>
                  </a:cubicBezTo>
                  <a:cubicBezTo>
                    <a:pt x="23" y="238"/>
                    <a:pt x="20" y="236"/>
                    <a:pt x="17" y="234"/>
                  </a:cubicBezTo>
                  <a:cubicBezTo>
                    <a:pt x="16" y="233"/>
                    <a:pt x="15" y="233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3" y="234"/>
                    <a:pt x="13" y="234"/>
                    <a:pt x="13" y="234"/>
                  </a:cubicBezTo>
                  <a:cubicBezTo>
                    <a:pt x="15" y="232"/>
                    <a:pt x="15" y="232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3" y="234"/>
                    <a:pt x="13" y="234"/>
                    <a:pt x="13" y="234"/>
                  </a:cubicBezTo>
                  <a:cubicBezTo>
                    <a:pt x="15" y="232"/>
                    <a:pt x="15" y="232"/>
                    <a:pt x="15" y="232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2"/>
                    <a:pt x="15" y="232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4"/>
                    <a:pt x="15" y="233"/>
                    <a:pt x="15" y="233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5" y="236"/>
                    <a:pt x="15" y="235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4" y="239"/>
                    <a:pt x="15" y="237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3" y="239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3" y="239"/>
                    <a:pt x="15" y="240"/>
                  </a:cubicBezTo>
                  <a:cubicBezTo>
                    <a:pt x="20" y="240"/>
                    <a:pt x="31" y="242"/>
                    <a:pt x="40" y="244"/>
                  </a:cubicBezTo>
                  <a:cubicBezTo>
                    <a:pt x="45" y="245"/>
                    <a:pt x="49" y="246"/>
                    <a:pt x="52" y="246"/>
                  </a:cubicBezTo>
                  <a:cubicBezTo>
                    <a:pt x="54" y="247"/>
                    <a:pt x="56" y="247"/>
                    <a:pt x="57" y="247"/>
                  </a:cubicBezTo>
                  <a:cubicBezTo>
                    <a:pt x="57" y="247"/>
                    <a:pt x="58" y="247"/>
                    <a:pt x="58" y="247"/>
                  </a:cubicBezTo>
                  <a:cubicBezTo>
                    <a:pt x="59" y="247"/>
                    <a:pt x="59" y="247"/>
                    <a:pt x="59" y="247"/>
                  </a:cubicBezTo>
                  <a:cubicBezTo>
                    <a:pt x="60" y="247"/>
                    <a:pt x="60" y="247"/>
                    <a:pt x="60" y="247"/>
                  </a:cubicBezTo>
                  <a:cubicBezTo>
                    <a:pt x="61" y="247"/>
                    <a:pt x="61" y="247"/>
                    <a:pt x="61" y="247"/>
                  </a:cubicBezTo>
                  <a:cubicBezTo>
                    <a:pt x="62" y="247"/>
                    <a:pt x="63" y="246"/>
                    <a:pt x="64" y="245"/>
                  </a:cubicBezTo>
                  <a:cubicBezTo>
                    <a:pt x="64" y="244"/>
                    <a:pt x="64" y="243"/>
                    <a:pt x="64" y="241"/>
                  </a:cubicBezTo>
                  <a:cubicBezTo>
                    <a:pt x="64" y="240"/>
                    <a:pt x="63" y="239"/>
                    <a:pt x="62" y="23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6" y="224"/>
                    <a:pt x="56" y="224"/>
                    <a:pt x="56" y="224"/>
                  </a:cubicBezTo>
                  <a:cubicBezTo>
                    <a:pt x="58" y="225"/>
                    <a:pt x="60" y="224"/>
                    <a:pt x="61" y="222"/>
                  </a:cubicBezTo>
                  <a:cubicBezTo>
                    <a:pt x="61" y="221"/>
                    <a:pt x="61" y="220"/>
                    <a:pt x="61" y="220"/>
                  </a:cubicBezTo>
                  <a:cubicBezTo>
                    <a:pt x="61" y="219"/>
                    <a:pt x="61" y="218"/>
                    <a:pt x="61" y="218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60" y="216"/>
                    <a:pt x="60" y="216"/>
                    <a:pt x="59" y="216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8" y="215"/>
                    <a:pt x="57" y="214"/>
                    <a:pt x="55" y="213"/>
                  </a:cubicBezTo>
                  <a:cubicBezTo>
                    <a:pt x="44" y="206"/>
                    <a:pt x="13" y="187"/>
                    <a:pt x="13" y="187"/>
                  </a:cubicBezTo>
                  <a:cubicBezTo>
                    <a:pt x="11" y="191"/>
                    <a:pt x="11" y="191"/>
                    <a:pt x="11" y="191"/>
                  </a:cubicBezTo>
                  <a:cubicBezTo>
                    <a:pt x="10" y="196"/>
                    <a:pt x="10" y="196"/>
                    <a:pt x="10" y="196"/>
                  </a:cubicBezTo>
                  <a:cubicBezTo>
                    <a:pt x="51" y="207"/>
                    <a:pt x="51" y="207"/>
                    <a:pt x="51" y="207"/>
                  </a:cubicBezTo>
                  <a:cubicBezTo>
                    <a:pt x="53" y="207"/>
                    <a:pt x="56" y="206"/>
                    <a:pt x="57" y="205"/>
                  </a:cubicBezTo>
                  <a:cubicBezTo>
                    <a:pt x="57" y="204"/>
                    <a:pt x="57" y="203"/>
                    <a:pt x="57" y="202"/>
                  </a:cubicBezTo>
                  <a:cubicBezTo>
                    <a:pt x="57" y="201"/>
                    <a:pt x="57" y="201"/>
                    <a:pt x="57" y="200"/>
                  </a:cubicBezTo>
                  <a:cubicBezTo>
                    <a:pt x="57" y="200"/>
                    <a:pt x="56" y="199"/>
                    <a:pt x="56" y="199"/>
                  </a:cubicBezTo>
                  <a:cubicBezTo>
                    <a:pt x="56" y="199"/>
                    <a:pt x="56" y="198"/>
                    <a:pt x="55" y="198"/>
                  </a:cubicBezTo>
                  <a:cubicBezTo>
                    <a:pt x="54" y="197"/>
                    <a:pt x="53" y="197"/>
                    <a:pt x="52" y="196"/>
                  </a:cubicBezTo>
                  <a:cubicBezTo>
                    <a:pt x="46" y="192"/>
                    <a:pt x="36" y="186"/>
                    <a:pt x="27" y="181"/>
                  </a:cubicBezTo>
                  <a:cubicBezTo>
                    <a:pt x="23" y="178"/>
                    <a:pt x="19" y="175"/>
                    <a:pt x="16" y="174"/>
                  </a:cubicBezTo>
                  <a:cubicBezTo>
                    <a:pt x="14" y="173"/>
                    <a:pt x="13" y="172"/>
                    <a:pt x="12" y="171"/>
                  </a:cubicBezTo>
                  <a:cubicBezTo>
                    <a:pt x="12" y="171"/>
                    <a:pt x="12" y="171"/>
                    <a:pt x="11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3" y="172"/>
                    <a:pt x="13" y="172"/>
                    <a:pt x="12" y="172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13" y="174"/>
                    <a:pt x="13" y="173"/>
                    <a:pt x="13" y="173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55" y="189"/>
                    <a:pt x="55" y="189"/>
                    <a:pt x="55" y="189"/>
                  </a:cubicBezTo>
                  <a:cubicBezTo>
                    <a:pt x="57" y="189"/>
                    <a:pt x="59" y="189"/>
                    <a:pt x="60" y="187"/>
                  </a:cubicBezTo>
                  <a:cubicBezTo>
                    <a:pt x="61" y="186"/>
                    <a:pt x="61" y="185"/>
                    <a:pt x="61" y="184"/>
                  </a:cubicBezTo>
                  <a:cubicBezTo>
                    <a:pt x="61" y="183"/>
                    <a:pt x="61" y="183"/>
                    <a:pt x="60" y="182"/>
                  </a:cubicBezTo>
                  <a:cubicBezTo>
                    <a:pt x="60" y="181"/>
                    <a:pt x="60" y="181"/>
                    <a:pt x="59" y="181"/>
                  </a:cubicBezTo>
                  <a:cubicBezTo>
                    <a:pt x="59" y="180"/>
                    <a:pt x="58" y="180"/>
                    <a:pt x="58" y="179"/>
                  </a:cubicBezTo>
                  <a:cubicBezTo>
                    <a:pt x="55" y="178"/>
                    <a:pt x="52" y="175"/>
                    <a:pt x="47" y="172"/>
                  </a:cubicBezTo>
                  <a:cubicBezTo>
                    <a:pt x="34" y="164"/>
                    <a:pt x="13" y="152"/>
                    <a:pt x="13" y="152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0" y="161"/>
                    <a:pt x="20" y="164"/>
                    <a:pt x="31" y="167"/>
                  </a:cubicBezTo>
                  <a:cubicBezTo>
                    <a:pt x="36" y="168"/>
                    <a:pt x="41" y="170"/>
                    <a:pt x="46" y="171"/>
                  </a:cubicBezTo>
                  <a:cubicBezTo>
                    <a:pt x="48" y="171"/>
                    <a:pt x="50" y="172"/>
                    <a:pt x="51" y="172"/>
                  </a:cubicBezTo>
                  <a:cubicBezTo>
                    <a:pt x="52" y="172"/>
                    <a:pt x="52" y="173"/>
                    <a:pt x="53" y="173"/>
                  </a:cubicBezTo>
                  <a:cubicBezTo>
                    <a:pt x="54" y="173"/>
                    <a:pt x="54" y="173"/>
                    <a:pt x="54" y="173"/>
                  </a:cubicBezTo>
                  <a:cubicBezTo>
                    <a:pt x="54" y="173"/>
                    <a:pt x="54" y="173"/>
                    <a:pt x="55" y="173"/>
                  </a:cubicBezTo>
                  <a:cubicBezTo>
                    <a:pt x="55" y="173"/>
                    <a:pt x="55" y="173"/>
                    <a:pt x="56" y="173"/>
                  </a:cubicBezTo>
                  <a:cubicBezTo>
                    <a:pt x="56" y="173"/>
                    <a:pt x="56" y="173"/>
                    <a:pt x="57" y="172"/>
                  </a:cubicBezTo>
                  <a:cubicBezTo>
                    <a:pt x="57" y="172"/>
                    <a:pt x="58" y="172"/>
                    <a:pt x="59" y="171"/>
                  </a:cubicBezTo>
                  <a:cubicBezTo>
                    <a:pt x="59" y="170"/>
                    <a:pt x="60" y="168"/>
                    <a:pt x="59" y="167"/>
                  </a:cubicBezTo>
                  <a:cubicBezTo>
                    <a:pt x="59" y="166"/>
                    <a:pt x="58" y="165"/>
                    <a:pt x="57" y="164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10" y="142"/>
                    <a:pt x="11" y="142"/>
                    <a:pt x="11" y="141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9" y="143"/>
                    <a:pt x="9" y="143"/>
                    <a:pt x="10" y="142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9" y="143"/>
                    <a:pt x="11" y="143"/>
                  </a:cubicBezTo>
                  <a:cubicBezTo>
                    <a:pt x="16" y="144"/>
                    <a:pt x="26" y="145"/>
                    <a:pt x="34" y="146"/>
                  </a:cubicBezTo>
                  <a:cubicBezTo>
                    <a:pt x="38" y="147"/>
                    <a:pt x="42" y="148"/>
                    <a:pt x="45" y="148"/>
                  </a:cubicBezTo>
                  <a:cubicBezTo>
                    <a:pt x="47" y="149"/>
                    <a:pt x="49" y="149"/>
                    <a:pt x="49" y="149"/>
                  </a:cubicBezTo>
                  <a:cubicBezTo>
                    <a:pt x="51" y="149"/>
                    <a:pt x="53" y="148"/>
                    <a:pt x="54" y="146"/>
                  </a:cubicBezTo>
                  <a:cubicBezTo>
                    <a:pt x="55" y="144"/>
                    <a:pt x="54" y="141"/>
                    <a:pt x="52" y="140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1"/>
                    <a:pt x="9" y="120"/>
                    <a:pt x="10" y="119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1"/>
                    <a:pt x="7" y="121"/>
                    <a:pt x="8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7" y="121"/>
                    <a:pt x="8" y="121"/>
                  </a:cubicBezTo>
                  <a:cubicBezTo>
                    <a:pt x="13" y="122"/>
                    <a:pt x="23" y="123"/>
                    <a:pt x="32" y="124"/>
                  </a:cubicBezTo>
                  <a:cubicBezTo>
                    <a:pt x="41" y="125"/>
                    <a:pt x="49" y="125"/>
                    <a:pt x="49" y="125"/>
                  </a:cubicBezTo>
                  <a:cubicBezTo>
                    <a:pt x="51" y="126"/>
                    <a:pt x="53" y="124"/>
                    <a:pt x="53" y="122"/>
                  </a:cubicBezTo>
                  <a:cubicBezTo>
                    <a:pt x="54" y="120"/>
                    <a:pt x="53" y="118"/>
                    <a:pt x="51" y="117"/>
                  </a:cubicBezTo>
                  <a:cubicBezTo>
                    <a:pt x="51" y="117"/>
                    <a:pt x="49" y="115"/>
                    <a:pt x="44" y="112"/>
                  </a:cubicBezTo>
                  <a:cubicBezTo>
                    <a:pt x="38" y="109"/>
                    <a:pt x="29" y="103"/>
                    <a:pt x="21" y="98"/>
                  </a:cubicBezTo>
                  <a:cubicBezTo>
                    <a:pt x="17" y="96"/>
                    <a:pt x="13" y="94"/>
                    <a:pt x="11" y="92"/>
                  </a:cubicBezTo>
                  <a:cubicBezTo>
                    <a:pt x="10" y="91"/>
                    <a:pt x="9" y="90"/>
                    <a:pt x="8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9" y="91"/>
                    <a:pt x="8" y="91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4"/>
                    <a:pt x="9" y="93"/>
                    <a:pt x="9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2" y="105"/>
                    <a:pt x="54" y="104"/>
                    <a:pt x="55" y="102"/>
                  </a:cubicBezTo>
                  <a:cubicBezTo>
                    <a:pt x="56" y="100"/>
                    <a:pt x="55" y="97"/>
                    <a:pt x="53" y="96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1" y="79"/>
                    <a:pt x="11" y="79"/>
                    <a:pt x="12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10" y="80"/>
                    <a:pt x="12" y="80"/>
                  </a:cubicBezTo>
                  <a:cubicBezTo>
                    <a:pt x="17" y="82"/>
                    <a:pt x="27" y="85"/>
                    <a:pt x="37" y="88"/>
                  </a:cubicBezTo>
                  <a:cubicBezTo>
                    <a:pt x="42" y="90"/>
                    <a:pt x="46" y="91"/>
                    <a:pt x="50" y="92"/>
                  </a:cubicBezTo>
                  <a:cubicBezTo>
                    <a:pt x="51" y="93"/>
                    <a:pt x="53" y="93"/>
                    <a:pt x="54" y="94"/>
                  </a:cubicBezTo>
                  <a:cubicBezTo>
                    <a:pt x="55" y="94"/>
                    <a:pt x="55" y="94"/>
                    <a:pt x="56" y="94"/>
                  </a:cubicBezTo>
                  <a:cubicBezTo>
                    <a:pt x="57" y="94"/>
                    <a:pt x="57" y="94"/>
                    <a:pt x="58" y="94"/>
                  </a:cubicBezTo>
                  <a:cubicBezTo>
                    <a:pt x="58" y="94"/>
                    <a:pt x="58" y="94"/>
                    <a:pt x="59" y="94"/>
                  </a:cubicBezTo>
                  <a:cubicBezTo>
                    <a:pt x="59" y="94"/>
                    <a:pt x="60" y="94"/>
                    <a:pt x="60" y="94"/>
                  </a:cubicBezTo>
                  <a:cubicBezTo>
                    <a:pt x="61" y="93"/>
                    <a:pt x="61" y="93"/>
                    <a:pt x="62" y="92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3" y="91"/>
                    <a:pt x="63" y="90"/>
                    <a:pt x="63" y="90"/>
                  </a:cubicBezTo>
                  <a:cubicBezTo>
                    <a:pt x="63" y="88"/>
                    <a:pt x="62" y="87"/>
                    <a:pt x="62" y="87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0" y="85"/>
                    <a:pt x="60" y="85"/>
                    <a:pt x="59" y="85"/>
                  </a:cubicBezTo>
                  <a:cubicBezTo>
                    <a:pt x="58" y="83"/>
                    <a:pt x="54" y="81"/>
                    <a:pt x="50" y="79"/>
                  </a:cubicBezTo>
                  <a:cubicBezTo>
                    <a:pt x="38" y="71"/>
                    <a:pt x="20" y="60"/>
                    <a:pt x="20" y="60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34" y="75"/>
                    <a:pt x="52" y="81"/>
                  </a:cubicBezTo>
                  <a:cubicBezTo>
                    <a:pt x="62" y="84"/>
                    <a:pt x="71" y="88"/>
                    <a:pt x="79" y="90"/>
                  </a:cubicBezTo>
                  <a:cubicBezTo>
                    <a:pt x="83" y="91"/>
                    <a:pt x="86" y="92"/>
                    <a:pt x="89" y="93"/>
                  </a:cubicBezTo>
                  <a:cubicBezTo>
                    <a:pt x="90" y="93"/>
                    <a:pt x="91" y="94"/>
                    <a:pt x="92" y="94"/>
                  </a:cubicBezTo>
                  <a:cubicBezTo>
                    <a:pt x="93" y="94"/>
                    <a:pt x="94" y="94"/>
                    <a:pt x="95" y="94"/>
                  </a:cubicBezTo>
                  <a:cubicBezTo>
                    <a:pt x="96" y="94"/>
                    <a:pt x="96" y="94"/>
                    <a:pt x="97" y="94"/>
                  </a:cubicBezTo>
                  <a:cubicBezTo>
                    <a:pt x="97" y="94"/>
                    <a:pt x="97" y="94"/>
                    <a:pt x="98" y="94"/>
                  </a:cubicBezTo>
                  <a:cubicBezTo>
                    <a:pt x="98" y="93"/>
                    <a:pt x="99" y="93"/>
                    <a:pt x="100" y="92"/>
                  </a:cubicBezTo>
                  <a:cubicBezTo>
                    <a:pt x="100" y="91"/>
                    <a:pt x="101" y="90"/>
                    <a:pt x="100" y="88"/>
                  </a:cubicBezTo>
                  <a:cubicBezTo>
                    <a:pt x="100" y="87"/>
                    <a:pt x="99" y="86"/>
                    <a:pt x="98" y="85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56"/>
                    <a:pt x="40" y="56"/>
                    <a:pt x="40" y="55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9" y="56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6" y="57"/>
                    <a:pt x="37" y="57"/>
                  </a:cubicBezTo>
                  <a:cubicBezTo>
                    <a:pt x="40" y="59"/>
                    <a:pt x="46" y="61"/>
                    <a:pt x="53" y="64"/>
                  </a:cubicBezTo>
                  <a:cubicBezTo>
                    <a:pt x="65" y="69"/>
                    <a:pt x="80" y="75"/>
                    <a:pt x="92" y="80"/>
                  </a:cubicBezTo>
                  <a:cubicBezTo>
                    <a:pt x="98" y="83"/>
                    <a:pt x="103" y="85"/>
                    <a:pt x="107" y="87"/>
                  </a:cubicBezTo>
                  <a:cubicBezTo>
                    <a:pt x="109" y="87"/>
                    <a:pt x="111" y="88"/>
                    <a:pt x="112" y="89"/>
                  </a:cubicBezTo>
                  <a:cubicBezTo>
                    <a:pt x="112" y="89"/>
                    <a:pt x="113" y="89"/>
                    <a:pt x="113" y="89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4" y="89"/>
                    <a:pt x="115" y="89"/>
                    <a:pt x="116" y="90"/>
                  </a:cubicBezTo>
                  <a:cubicBezTo>
                    <a:pt x="116" y="90"/>
                    <a:pt x="116" y="90"/>
                    <a:pt x="117" y="89"/>
                  </a:cubicBezTo>
                  <a:cubicBezTo>
                    <a:pt x="117" y="89"/>
                    <a:pt x="118" y="89"/>
                    <a:pt x="118" y="89"/>
                  </a:cubicBezTo>
                  <a:cubicBezTo>
                    <a:pt x="119" y="89"/>
                    <a:pt x="119" y="88"/>
                    <a:pt x="120" y="87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20" y="86"/>
                    <a:pt x="120" y="85"/>
                    <a:pt x="120" y="85"/>
                  </a:cubicBezTo>
                  <a:cubicBezTo>
                    <a:pt x="120" y="83"/>
                    <a:pt x="120" y="83"/>
                    <a:pt x="120" y="82"/>
                  </a:cubicBezTo>
                  <a:cubicBezTo>
                    <a:pt x="119" y="81"/>
                    <a:pt x="119" y="81"/>
                    <a:pt x="118" y="81"/>
                  </a:cubicBezTo>
                  <a:cubicBezTo>
                    <a:pt x="118" y="80"/>
                    <a:pt x="117" y="80"/>
                    <a:pt x="116" y="79"/>
                  </a:cubicBezTo>
                  <a:cubicBezTo>
                    <a:pt x="113" y="77"/>
                    <a:pt x="108" y="74"/>
                    <a:pt x="102" y="70"/>
                  </a:cubicBezTo>
                  <a:cubicBezTo>
                    <a:pt x="92" y="64"/>
                    <a:pt x="80" y="57"/>
                    <a:pt x="70" y="52"/>
                  </a:cubicBezTo>
                  <a:cubicBezTo>
                    <a:pt x="66" y="49"/>
                    <a:pt x="61" y="46"/>
                    <a:pt x="59" y="44"/>
                  </a:cubicBezTo>
                  <a:cubicBezTo>
                    <a:pt x="57" y="43"/>
                    <a:pt x="56" y="43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3"/>
                    <a:pt x="55" y="43"/>
                    <a:pt x="55" y="42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6"/>
                    <a:pt x="56" y="45"/>
                    <a:pt x="56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5" y="48"/>
                    <a:pt x="55" y="47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3" y="49"/>
                    <a:pt x="53" y="49"/>
                    <a:pt x="54" y="48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2" y="49"/>
                    <a:pt x="52" y="50"/>
                  </a:cubicBezTo>
                  <a:cubicBezTo>
                    <a:pt x="56" y="51"/>
                    <a:pt x="63" y="54"/>
                    <a:pt x="72" y="58"/>
                  </a:cubicBezTo>
                  <a:cubicBezTo>
                    <a:pt x="85" y="63"/>
                    <a:pt x="101" y="70"/>
                    <a:pt x="114" y="76"/>
                  </a:cubicBezTo>
                  <a:cubicBezTo>
                    <a:pt x="121" y="79"/>
                    <a:pt x="127" y="81"/>
                    <a:pt x="131" y="83"/>
                  </a:cubicBezTo>
                  <a:cubicBezTo>
                    <a:pt x="133" y="84"/>
                    <a:pt x="135" y="85"/>
                    <a:pt x="137" y="85"/>
                  </a:cubicBezTo>
                  <a:cubicBezTo>
                    <a:pt x="137" y="86"/>
                    <a:pt x="138" y="86"/>
                    <a:pt x="139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0" y="86"/>
                    <a:pt x="140" y="86"/>
                    <a:pt x="141" y="86"/>
                  </a:cubicBezTo>
                  <a:cubicBezTo>
                    <a:pt x="141" y="86"/>
                    <a:pt x="141" y="86"/>
                    <a:pt x="142" y="86"/>
                  </a:cubicBezTo>
                  <a:cubicBezTo>
                    <a:pt x="142" y="86"/>
                    <a:pt x="143" y="86"/>
                    <a:pt x="143" y="86"/>
                  </a:cubicBezTo>
                  <a:cubicBezTo>
                    <a:pt x="144" y="85"/>
                    <a:pt x="144" y="85"/>
                    <a:pt x="145" y="84"/>
                  </a:cubicBezTo>
                  <a:cubicBezTo>
                    <a:pt x="145" y="83"/>
                    <a:pt x="146" y="82"/>
                    <a:pt x="145" y="81"/>
                  </a:cubicBezTo>
                  <a:cubicBezTo>
                    <a:pt x="145" y="79"/>
                    <a:pt x="144" y="78"/>
                    <a:pt x="143" y="78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4" y="88"/>
                    <a:pt x="175" y="87"/>
                  </a:cubicBezTo>
                  <a:cubicBezTo>
                    <a:pt x="177" y="86"/>
                    <a:pt x="177" y="85"/>
                    <a:pt x="177" y="83"/>
                  </a:cubicBezTo>
                  <a:cubicBezTo>
                    <a:pt x="177" y="82"/>
                    <a:pt x="177" y="81"/>
                    <a:pt x="177" y="81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5" y="80"/>
                    <a:pt x="175" y="80"/>
                    <a:pt x="175" y="80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2" y="77"/>
                    <a:pt x="155" y="67"/>
                    <a:pt x="139" y="57"/>
                  </a:cubicBezTo>
                  <a:cubicBezTo>
                    <a:pt x="131" y="52"/>
                    <a:pt x="123" y="47"/>
                    <a:pt x="117" y="44"/>
                  </a:cubicBezTo>
                  <a:cubicBezTo>
                    <a:pt x="114" y="42"/>
                    <a:pt x="111" y="40"/>
                    <a:pt x="110" y="39"/>
                  </a:cubicBezTo>
                  <a:cubicBezTo>
                    <a:pt x="109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0"/>
                    <a:pt x="109" y="39"/>
                    <a:pt x="108" y="39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9" y="42"/>
                    <a:pt x="109" y="41"/>
                    <a:pt x="109" y="41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7" y="44"/>
                    <a:pt x="108" y="44"/>
                    <a:pt x="108" y="43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6" y="45"/>
                    <a:pt x="107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5" y="45"/>
                    <a:pt x="106" y="46"/>
                  </a:cubicBezTo>
                  <a:cubicBezTo>
                    <a:pt x="109" y="47"/>
                    <a:pt x="117" y="50"/>
                    <a:pt x="127" y="54"/>
                  </a:cubicBezTo>
                  <a:cubicBezTo>
                    <a:pt x="142" y="59"/>
                    <a:pt x="160" y="66"/>
                    <a:pt x="175" y="72"/>
                  </a:cubicBezTo>
                  <a:cubicBezTo>
                    <a:pt x="182" y="75"/>
                    <a:pt x="188" y="77"/>
                    <a:pt x="193" y="79"/>
                  </a:cubicBezTo>
                  <a:cubicBezTo>
                    <a:pt x="198" y="81"/>
                    <a:pt x="200" y="82"/>
                    <a:pt x="200" y="82"/>
                  </a:cubicBezTo>
                  <a:cubicBezTo>
                    <a:pt x="203" y="83"/>
                    <a:pt x="205" y="82"/>
                    <a:pt x="206" y="80"/>
                  </a:cubicBezTo>
                  <a:cubicBezTo>
                    <a:pt x="207" y="79"/>
                    <a:pt x="207" y="78"/>
                    <a:pt x="207" y="77"/>
                  </a:cubicBezTo>
                  <a:cubicBezTo>
                    <a:pt x="207" y="76"/>
                    <a:pt x="207" y="76"/>
                    <a:pt x="206" y="75"/>
                  </a:cubicBezTo>
                  <a:cubicBezTo>
                    <a:pt x="206" y="74"/>
                    <a:pt x="206" y="74"/>
                    <a:pt x="205" y="74"/>
                  </a:cubicBezTo>
                  <a:cubicBezTo>
                    <a:pt x="205" y="73"/>
                    <a:pt x="204" y="72"/>
                    <a:pt x="203" y="72"/>
                  </a:cubicBezTo>
                  <a:cubicBezTo>
                    <a:pt x="200" y="70"/>
                    <a:pt x="196" y="67"/>
                    <a:pt x="190" y="63"/>
                  </a:cubicBezTo>
                  <a:cubicBezTo>
                    <a:pt x="181" y="58"/>
                    <a:pt x="170" y="52"/>
                    <a:pt x="162" y="47"/>
                  </a:cubicBezTo>
                  <a:cubicBezTo>
                    <a:pt x="158" y="45"/>
                    <a:pt x="154" y="42"/>
                    <a:pt x="151" y="41"/>
                  </a:cubicBezTo>
                  <a:cubicBezTo>
                    <a:pt x="150" y="40"/>
                    <a:pt x="149" y="39"/>
                    <a:pt x="148" y="39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0"/>
                    <a:pt x="149" y="40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9" y="43"/>
                    <a:pt x="149" y="42"/>
                    <a:pt x="149" y="41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7" y="45"/>
                    <a:pt x="148" y="44"/>
                    <a:pt x="148" y="44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6" y="46"/>
                    <a:pt x="146" y="46"/>
                    <a:pt x="147" y="45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5" y="46"/>
                    <a:pt x="146" y="46"/>
                  </a:cubicBezTo>
                  <a:cubicBezTo>
                    <a:pt x="149" y="48"/>
                    <a:pt x="156" y="50"/>
                    <a:pt x="165" y="54"/>
                  </a:cubicBezTo>
                  <a:cubicBezTo>
                    <a:pt x="177" y="59"/>
                    <a:pt x="192" y="66"/>
                    <a:pt x="204" y="72"/>
                  </a:cubicBezTo>
                  <a:cubicBezTo>
                    <a:pt x="210" y="75"/>
                    <a:pt x="216" y="77"/>
                    <a:pt x="220" y="79"/>
                  </a:cubicBezTo>
                  <a:cubicBezTo>
                    <a:pt x="223" y="81"/>
                    <a:pt x="226" y="82"/>
                    <a:pt x="226" y="82"/>
                  </a:cubicBezTo>
                  <a:cubicBezTo>
                    <a:pt x="228" y="83"/>
                    <a:pt x="231" y="82"/>
                    <a:pt x="232" y="80"/>
                  </a:cubicBezTo>
                  <a:cubicBezTo>
                    <a:pt x="233" y="78"/>
                    <a:pt x="232" y="75"/>
                    <a:pt x="230" y="74"/>
                  </a:cubicBezTo>
                  <a:cubicBezTo>
                    <a:pt x="230" y="74"/>
                    <a:pt x="226" y="71"/>
                    <a:pt x="220" y="67"/>
                  </a:cubicBezTo>
                  <a:cubicBezTo>
                    <a:pt x="211" y="62"/>
                    <a:pt x="197" y="53"/>
                    <a:pt x="185" y="46"/>
                  </a:cubicBezTo>
                  <a:cubicBezTo>
                    <a:pt x="179" y="42"/>
                    <a:pt x="174" y="39"/>
                    <a:pt x="170" y="37"/>
                  </a:cubicBezTo>
                  <a:cubicBezTo>
                    <a:pt x="168" y="36"/>
                    <a:pt x="167" y="35"/>
                    <a:pt x="166" y="34"/>
                  </a:cubicBezTo>
                  <a:cubicBezTo>
                    <a:pt x="165" y="34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4"/>
                    <a:pt x="165" y="34"/>
                    <a:pt x="165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5"/>
                    <a:pt x="166" y="35"/>
                    <a:pt x="166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6" y="39"/>
                    <a:pt x="166" y="38"/>
                    <a:pt x="166" y="38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0" y="41"/>
                    <a:pt x="160" y="41"/>
                    <a:pt x="160" y="41"/>
                  </a:cubicBezTo>
                  <a:cubicBezTo>
                    <a:pt x="160" y="41"/>
                    <a:pt x="180" y="50"/>
                    <a:pt x="202" y="60"/>
                  </a:cubicBezTo>
                  <a:cubicBezTo>
                    <a:pt x="213" y="65"/>
                    <a:pt x="223" y="69"/>
                    <a:pt x="232" y="73"/>
                  </a:cubicBezTo>
                  <a:cubicBezTo>
                    <a:pt x="236" y="75"/>
                    <a:pt x="240" y="76"/>
                    <a:pt x="243" y="77"/>
                  </a:cubicBezTo>
                  <a:cubicBezTo>
                    <a:pt x="244" y="78"/>
                    <a:pt x="246" y="78"/>
                    <a:pt x="247" y="79"/>
                  </a:cubicBezTo>
                  <a:cubicBezTo>
                    <a:pt x="247" y="79"/>
                    <a:pt x="248" y="79"/>
                    <a:pt x="248" y="79"/>
                  </a:cubicBezTo>
                  <a:cubicBezTo>
                    <a:pt x="249" y="79"/>
                    <a:pt x="249" y="79"/>
                    <a:pt x="250" y="79"/>
                  </a:cubicBezTo>
                  <a:cubicBezTo>
                    <a:pt x="250" y="79"/>
                    <a:pt x="251" y="79"/>
                    <a:pt x="251" y="79"/>
                  </a:cubicBezTo>
                  <a:cubicBezTo>
                    <a:pt x="252" y="79"/>
                    <a:pt x="252" y="79"/>
                    <a:pt x="253" y="78"/>
                  </a:cubicBezTo>
                  <a:cubicBezTo>
                    <a:pt x="253" y="78"/>
                    <a:pt x="254" y="78"/>
                    <a:pt x="254" y="77"/>
                  </a:cubicBezTo>
                  <a:cubicBezTo>
                    <a:pt x="255" y="76"/>
                    <a:pt x="255" y="75"/>
                    <a:pt x="255" y="73"/>
                  </a:cubicBezTo>
                  <a:cubicBezTo>
                    <a:pt x="254" y="72"/>
                    <a:pt x="254" y="71"/>
                    <a:pt x="253" y="70"/>
                  </a:cubicBezTo>
                  <a:cubicBezTo>
                    <a:pt x="253" y="70"/>
                    <a:pt x="249" y="68"/>
                    <a:pt x="243" y="65"/>
                  </a:cubicBezTo>
                  <a:cubicBezTo>
                    <a:pt x="234" y="59"/>
                    <a:pt x="221" y="51"/>
                    <a:pt x="210" y="45"/>
                  </a:cubicBezTo>
                  <a:cubicBezTo>
                    <a:pt x="205" y="41"/>
                    <a:pt x="200" y="38"/>
                    <a:pt x="197" y="36"/>
                  </a:cubicBezTo>
                  <a:cubicBezTo>
                    <a:pt x="195" y="35"/>
                    <a:pt x="193" y="34"/>
                    <a:pt x="193" y="33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3" y="35"/>
                    <a:pt x="193" y="34"/>
                    <a:pt x="192" y="34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93" y="37"/>
                    <a:pt x="193" y="36"/>
                    <a:pt x="193" y="36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91" y="39"/>
                    <a:pt x="192" y="39"/>
                    <a:pt x="192" y="38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90" y="40"/>
                    <a:pt x="190" y="40"/>
                    <a:pt x="191" y="40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8"/>
                    <a:pt x="189" y="38"/>
                    <a:pt x="189" y="38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8"/>
                    <a:pt x="189" y="38"/>
                    <a:pt x="189" y="38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9" y="41"/>
                    <a:pt x="190" y="41"/>
                  </a:cubicBezTo>
                  <a:cubicBezTo>
                    <a:pt x="194" y="42"/>
                    <a:pt x="202" y="45"/>
                    <a:pt x="211" y="48"/>
                  </a:cubicBezTo>
                  <a:cubicBezTo>
                    <a:pt x="224" y="54"/>
                    <a:pt x="242" y="61"/>
                    <a:pt x="255" y="66"/>
                  </a:cubicBezTo>
                  <a:cubicBezTo>
                    <a:pt x="262" y="69"/>
                    <a:pt x="268" y="71"/>
                    <a:pt x="273" y="73"/>
                  </a:cubicBezTo>
                  <a:cubicBezTo>
                    <a:pt x="277" y="75"/>
                    <a:pt x="279" y="76"/>
                    <a:pt x="279" y="76"/>
                  </a:cubicBezTo>
                  <a:cubicBezTo>
                    <a:pt x="282" y="77"/>
                    <a:pt x="284" y="76"/>
                    <a:pt x="285" y="74"/>
                  </a:cubicBezTo>
                  <a:cubicBezTo>
                    <a:pt x="286" y="73"/>
                    <a:pt x="286" y="72"/>
                    <a:pt x="286" y="71"/>
                  </a:cubicBezTo>
                  <a:cubicBezTo>
                    <a:pt x="286" y="70"/>
                    <a:pt x="286" y="70"/>
                    <a:pt x="285" y="69"/>
                  </a:cubicBezTo>
                  <a:cubicBezTo>
                    <a:pt x="285" y="68"/>
                    <a:pt x="285" y="68"/>
                    <a:pt x="284" y="68"/>
                  </a:cubicBezTo>
                  <a:cubicBezTo>
                    <a:pt x="284" y="67"/>
                    <a:pt x="283" y="66"/>
                    <a:pt x="282" y="66"/>
                  </a:cubicBezTo>
                  <a:cubicBezTo>
                    <a:pt x="279" y="64"/>
                    <a:pt x="275" y="61"/>
                    <a:pt x="269" y="57"/>
                  </a:cubicBezTo>
                  <a:cubicBezTo>
                    <a:pt x="251" y="46"/>
                    <a:pt x="224" y="30"/>
                    <a:pt x="224" y="30"/>
                  </a:cubicBezTo>
                  <a:cubicBezTo>
                    <a:pt x="222" y="34"/>
                    <a:pt x="222" y="34"/>
                    <a:pt x="222" y="34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42" y="47"/>
                    <a:pt x="264" y="56"/>
                  </a:cubicBezTo>
                  <a:cubicBezTo>
                    <a:pt x="275" y="60"/>
                    <a:pt x="286" y="65"/>
                    <a:pt x="294" y="68"/>
                  </a:cubicBezTo>
                  <a:cubicBezTo>
                    <a:pt x="299" y="69"/>
                    <a:pt x="302" y="71"/>
                    <a:pt x="305" y="72"/>
                  </a:cubicBezTo>
                  <a:cubicBezTo>
                    <a:pt x="306" y="72"/>
                    <a:pt x="307" y="73"/>
                    <a:pt x="308" y="73"/>
                  </a:cubicBezTo>
                  <a:cubicBezTo>
                    <a:pt x="308" y="73"/>
                    <a:pt x="308" y="73"/>
                    <a:pt x="309" y="73"/>
                  </a:cubicBezTo>
                  <a:cubicBezTo>
                    <a:pt x="309" y="73"/>
                    <a:pt x="309" y="73"/>
                    <a:pt x="309" y="73"/>
                  </a:cubicBezTo>
                  <a:cubicBezTo>
                    <a:pt x="309" y="73"/>
                    <a:pt x="309" y="73"/>
                    <a:pt x="309" y="73"/>
                  </a:cubicBezTo>
                  <a:cubicBezTo>
                    <a:pt x="310" y="74"/>
                    <a:pt x="310" y="74"/>
                    <a:pt x="310" y="74"/>
                  </a:cubicBezTo>
                  <a:cubicBezTo>
                    <a:pt x="311" y="74"/>
                    <a:pt x="311" y="74"/>
                    <a:pt x="312" y="73"/>
                  </a:cubicBezTo>
                  <a:cubicBezTo>
                    <a:pt x="312" y="73"/>
                    <a:pt x="313" y="73"/>
                    <a:pt x="314" y="72"/>
                  </a:cubicBezTo>
                  <a:cubicBezTo>
                    <a:pt x="315" y="71"/>
                    <a:pt x="315" y="69"/>
                    <a:pt x="315" y="68"/>
                  </a:cubicBezTo>
                  <a:cubicBezTo>
                    <a:pt x="315" y="67"/>
                    <a:pt x="314" y="66"/>
                    <a:pt x="313" y="65"/>
                  </a:cubicBezTo>
                  <a:cubicBezTo>
                    <a:pt x="254" y="28"/>
                    <a:pt x="254" y="28"/>
                    <a:pt x="254" y="28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1" y="36"/>
                    <a:pt x="251" y="36"/>
                    <a:pt x="251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0" y="36"/>
                    <a:pt x="250" y="36"/>
                    <a:pt x="251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51" y="37"/>
                    <a:pt x="257" y="39"/>
                    <a:pt x="266" y="43"/>
                  </a:cubicBezTo>
                  <a:cubicBezTo>
                    <a:pt x="279" y="49"/>
                    <a:pt x="297" y="57"/>
                    <a:pt x="313" y="63"/>
                  </a:cubicBezTo>
                  <a:cubicBezTo>
                    <a:pt x="321" y="67"/>
                    <a:pt x="328" y="70"/>
                    <a:pt x="333" y="72"/>
                  </a:cubicBezTo>
                  <a:cubicBezTo>
                    <a:pt x="336" y="73"/>
                    <a:pt x="338" y="74"/>
                    <a:pt x="339" y="74"/>
                  </a:cubicBezTo>
                  <a:cubicBezTo>
                    <a:pt x="340" y="75"/>
                    <a:pt x="341" y="75"/>
                    <a:pt x="341" y="75"/>
                  </a:cubicBezTo>
                  <a:cubicBezTo>
                    <a:pt x="342" y="75"/>
                    <a:pt x="342" y="75"/>
                    <a:pt x="342" y="75"/>
                  </a:cubicBezTo>
                  <a:cubicBezTo>
                    <a:pt x="343" y="75"/>
                    <a:pt x="343" y="75"/>
                    <a:pt x="343" y="75"/>
                  </a:cubicBezTo>
                  <a:cubicBezTo>
                    <a:pt x="343" y="75"/>
                    <a:pt x="343" y="75"/>
                    <a:pt x="344" y="75"/>
                  </a:cubicBezTo>
                  <a:cubicBezTo>
                    <a:pt x="344" y="75"/>
                    <a:pt x="344" y="75"/>
                    <a:pt x="345" y="75"/>
                  </a:cubicBezTo>
                  <a:cubicBezTo>
                    <a:pt x="345" y="75"/>
                    <a:pt x="346" y="75"/>
                    <a:pt x="346" y="75"/>
                  </a:cubicBezTo>
                  <a:cubicBezTo>
                    <a:pt x="347" y="74"/>
                    <a:pt x="347" y="74"/>
                    <a:pt x="348" y="73"/>
                  </a:cubicBezTo>
                  <a:cubicBezTo>
                    <a:pt x="348" y="72"/>
                    <a:pt x="349" y="71"/>
                    <a:pt x="348" y="70"/>
                  </a:cubicBezTo>
                  <a:cubicBezTo>
                    <a:pt x="348" y="68"/>
                    <a:pt x="347" y="67"/>
                    <a:pt x="346" y="67"/>
                  </a:cubicBezTo>
                  <a:cubicBezTo>
                    <a:pt x="322" y="51"/>
                    <a:pt x="322" y="51"/>
                    <a:pt x="322" y="51"/>
                  </a:cubicBezTo>
                  <a:cubicBezTo>
                    <a:pt x="377" y="73"/>
                    <a:pt x="377" y="73"/>
                    <a:pt x="377" y="73"/>
                  </a:cubicBezTo>
                  <a:cubicBezTo>
                    <a:pt x="379" y="74"/>
                    <a:pt x="382" y="74"/>
                    <a:pt x="383" y="72"/>
                  </a:cubicBezTo>
                  <a:cubicBezTo>
                    <a:pt x="383" y="71"/>
                    <a:pt x="384" y="70"/>
                    <a:pt x="384" y="69"/>
                  </a:cubicBezTo>
                  <a:cubicBezTo>
                    <a:pt x="384" y="68"/>
                    <a:pt x="383" y="67"/>
                    <a:pt x="383" y="67"/>
                  </a:cubicBezTo>
                  <a:cubicBezTo>
                    <a:pt x="382" y="66"/>
                    <a:pt x="382" y="65"/>
                    <a:pt x="382" y="65"/>
                  </a:cubicBezTo>
                  <a:cubicBezTo>
                    <a:pt x="381" y="65"/>
                    <a:pt x="380" y="64"/>
                    <a:pt x="380" y="63"/>
                  </a:cubicBezTo>
                  <a:cubicBezTo>
                    <a:pt x="376" y="61"/>
                    <a:pt x="371" y="58"/>
                    <a:pt x="365" y="54"/>
                  </a:cubicBezTo>
                  <a:cubicBezTo>
                    <a:pt x="355" y="48"/>
                    <a:pt x="342" y="41"/>
                    <a:pt x="333" y="35"/>
                  </a:cubicBezTo>
                  <a:cubicBezTo>
                    <a:pt x="328" y="32"/>
                    <a:pt x="323" y="30"/>
                    <a:pt x="320" y="28"/>
                  </a:cubicBezTo>
                  <a:cubicBezTo>
                    <a:pt x="319" y="27"/>
                    <a:pt x="318" y="26"/>
                    <a:pt x="317" y="25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5" y="27"/>
                    <a:pt x="315" y="27"/>
                    <a:pt x="315" y="27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5" y="27"/>
                    <a:pt x="315" y="27"/>
                    <a:pt x="315" y="27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4" y="28"/>
                    <a:pt x="314" y="28"/>
                    <a:pt x="314" y="28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17" y="26"/>
                    <a:pt x="317" y="26"/>
                    <a:pt x="317" y="25"/>
                  </a:cubicBezTo>
                  <a:cubicBezTo>
                    <a:pt x="314" y="28"/>
                    <a:pt x="314" y="28"/>
                    <a:pt x="314" y="28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8" y="28"/>
                    <a:pt x="318" y="28"/>
                    <a:pt x="318" y="28"/>
                  </a:cubicBezTo>
                  <a:cubicBezTo>
                    <a:pt x="318" y="27"/>
                    <a:pt x="317" y="26"/>
                    <a:pt x="317" y="26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8" y="28"/>
                    <a:pt x="318" y="28"/>
                    <a:pt x="318" y="28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7" y="31"/>
                    <a:pt x="317" y="31"/>
                    <a:pt x="317" y="31"/>
                  </a:cubicBezTo>
                  <a:cubicBezTo>
                    <a:pt x="317" y="30"/>
                    <a:pt x="318" y="29"/>
                    <a:pt x="318" y="28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7" y="31"/>
                    <a:pt x="317" y="31"/>
                    <a:pt x="317" y="31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402" y="71"/>
                    <a:pt x="402" y="71"/>
                    <a:pt x="402" y="71"/>
                  </a:cubicBezTo>
                  <a:cubicBezTo>
                    <a:pt x="404" y="72"/>
                    <a:pt x="407" y="71"/>
                    <a:pt x="408" y="69"/>
                  </a:cubicBezTo>
                  <a:cubicBezTo>
                    <a:pt x="409" y="67"/>
                    <a:pt x="408" y="64"/>
                    <a:pt x="406" y="63"/>
                  </a:cubicBezTo>
                  <a:cubicBezTo>
                    <a:pt x="336" y="19"/>
                    <a:pt x="336" y="19"/>
                    <a:pt x="336" y="19"/>
                  </a:cubicBezTo>
                  <a:cubicBezTo>
                    <a:pt x="334" y="23"/>
                    <a:pt x="334" y="23"/>
                    <a:pt x="334" y="23"/>
                  </a:cubicBezTo>
                  <a:cubicBezTo>
                    <a:pt x="332" y="27"/>
                    <a:pt x="332" y="27"/>
                    <a:pt x="332" y="27"/>
                  </a:cubicBezTo>
                  <a:cubicBezTo>
                    <a:pt x="332" y="27"/>
                    <a:pt x="353" y="38"/>
                    <a:pt x="375" y="48"/>
                  </a:cubicBezTo>
                  <a:cubicBezTo>
                    <a:pt x="386" y="53"/>
                    <a:pt x="397" y="58"/>
                    <a:pt x="406" y="62"/>
                  </a:cubicBezTo>
                  <a:cubicBezTo>
                    <a:pt x="410" y="64"/>
                    <a:pt x="414" y="65"/>
                    <a:pt x="416" y="66"/>
                  </a:cubicBezTo>
                  <a:cubicBezTo>
                    <a:pt x="418" y="67"/>
                    <a:pt x="419" y="67"/>
                    <a:pt x="420" y="68"/>
                  </a:cubicBezTo>
                  <a:cubicBezTo>
                    <a:pt x="420" y="68"/>
                    <a:pt x="420" y="68"/>
                    <a:pt x="421" y="68"/>
                  </a:cubicBezTo>
                  <a:cubicBezTo>
                    <a:pt x="421" y="68"/>
                    <a:pt x="421" y="68"/>
                    <a:pt x="421" y="68"/>
                  </a:cubicBezTo>
                  <a:cubicBezTo>
                    <a:pt x="422" y="68"/>
                    <a:pt x="422" y="68"/>
                    <a:pt x="423" y="68"/>
                  </a:cubicBezTo>
                  <a:cubicBezTo>
                    <a:pt x="423" y="68"/>
                    <a:pt x="423" y="68"/>
                    <a:pt x="424" y="68"/>
                  </a:cubicBezTo>
                  <a:cubicBezTo>
                    <a:pt x="424" y="68"/>
                    <a:pt x="425" y="68"/>
                    <a:pt x="425" y="68"/>
                  </a:cubicBezTo>
                  <a:cubicBezTo>
                    <a:pt x="426" y="67"/>
                    <a:pt x="426" y="67"/>
                    <a:pt x="427" y="66"/>
                  </a:cubicBezTo>
                  <a:cubicBezTo>
                    <a:pt x="427" y="65"/>
                    <a:pt x="428" y="64"/>
                    <a:pt x="427" y="63"/>
                  </a:cubicBezTo>
                  <a:cubicBezTo>
                    <a:pt x="427" y="61"/>
                    <a:pt x="426" y="60"/>
                    <a:pt x="425" y="60"/>
                  </a:cubicBezTo>
                  <a:cubicBezTo>
                    <a:pt x="403" y="46"/>
                    <a:pt x="403" y="46"/>
                    <a:pt x="403" y="46"/>
                  </a:cubicBezTo>
                  <a:cubicBezTo>
                    <a:pt x="451" y="64"/>
                    <a:pt x="451" y="64"/>
                    <a:pt x="451" y="64"/>
                  </a:cubicBezTo>
                  <a:cubicBezTo>
                    <a:pt x="453" y="65"/>
                    <a:pt x="456" y="64"/>
                    <a:pt x="457" y="61"/>
                  </a:cubicBezTo>
                  <a:cubicBezTo>
                    <a:pt x="458" y="59"/>
                    <a:pt x="457" y="57"/>
                    <a:pt x="455" y="55"/>
                  </a:cubicBezTo>
                  <a:cubicBezTo>
                    <a:pt x="455" y="55"/>
                    <a:pt x="451" y="53"/>
                    <a:pt x="445" y="50"/>
                  </a:cubicBezTo>
                  <a:cubicBezTo>
                    <a:pt x="437" y="44"/>
                    <a:pt x="424" y="36"/>
                    <a:pt x="413" y="30"/>
                  </a:cubicBezTo>
                  <a:cubicBezTo>
                    <a:pt x="407" y="26"/>
                    <a:pt x="402" y="23"/>
                    <a:pt x="399" y="21"/>
                  </a:cubicBezTo>
                  <a:cubicBezTo>
                    <a:pt x="397" y="20"/>
                    <a:pt x="396" y="19"/>
                    <a:pt x="395" y="18"/>
                  </a:cubicBezTo>
                  <a:cubicBezTo>
                    <a:pt x="394" y="18"/>
                    <a:pt x="394" y="18"/>
                    <a:pt x="394" y="17"/>
                  </a:cubicBezTo>
                  <a:cubicBezTo>
                    <a:pt x="394" y="17"/>
                    <a:pt x="394" y="17"/>
                    <a:pt x="394" y="17"/>
                  </a:cubicBezTo>
                  <a:cubicBezTo>
                    <a:pt x="392" y="20"/>
                    <a:pt x="392" y="20"/>
                    <a:pt x="392" y="20"/>
                  </a:cubicBezTo>
                  <a:cubicBezTo>
                    <a:pt x="394" y="18"/>
                    <a:pt x="394" y="18"/>
                    <a:pt x="394" y="18"/>
                  </a:cubicBezTo>
                  <a:cubicBezTo>
                    <a:pt x="394" y="17"/>
                    <a:pt x="394" y="17"/>
                    <a:pt x="394" y="17"/>
                  </a:cubicBezTo>
                  <a:cubicBezTo>
                    <a:pt x="392" y="20"/>
                    <a:pt x="392" y="20"/>
                    <a:pt x="392" y="20"/>
                  </a:cubicBezTo>
                  <a:cubicBezTo>
                    <a:pt x="394" y="18"/>
                    <a:pt x="394" y="18"/>
                    <a:pt x="394" y="18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5" y="18"/>
                    <a:pt x="394" y="18"/>
                    <a:pt x="394" y="18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21"/>
                    <a:pt x="395" y="21"/>
                    <a:pt x="395" y="21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21"/>
                    <a:pt x="395" y="21"/>
                    <a:pt x="395" y="21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4" y="23"/>
                    <a:pt x="394" y="23"/>
                    <a:pt x="394" y="23"/>
                  </a:cubicBezTo>
                  <a:cubicBezTo>
                    <a:pt x="395" y="22"/>
                    <a:pt x="395" y="21"/>
                    <a:pt x="395" y="21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4" y="23"/>
                    <a:pt x="394" y="23"/>
                    <a:pt x="394" y="23"/>
                  </a:cubicBezTo>
                  <a:cubicBezTo>
                    <a:pt x="395" y="23"/>
                    <a:pt x="395" y="23"/>
                    <a:pt x="395" y="23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4" y="24"/>
                    <a:pt x="394" y="24"/>
                    <a:pt x="395" y="23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2" y="25"/>
                    <a:pt x="392" y="25"/>
                    <a:pt x="392" y="25"/>
                  </a:cubicBezTo>
                  <a:cubicBezTo>
                    <a:pt x="392" y="25"/>
                    <a:pt x="393" y="25"/>
                    <a:pt x="393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2" y="25"/>
                    <a:pt x="392" y="25"/>
                    <a:pt x="392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1" y="25"/>
                    <a:pt x="391" y="25"/>
                    <a:pt x="392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1" y="22"/>
                    <a:pt x="391" y="22"/>
                    <a:pt x="391" y="22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1" y="22"/>
                    <a:pt x="391" y="22"/>
                    <a:pt x="391" y="22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1" y="25"/>
                    <a:pt x="392" y="26"/>
                  </a:cubicBezTo>
                  <a:cubicBezTo>
                    <a:pt x="395" y="27"/>
                    <a:pt x="402" y="30"/>
                    <a:pt x="410" y="34"/>
                  </a:cubicBezTo>
                  <a:cubicBezTo>
                    <a:pt x="423" y="39"/>
                    <a:pt x="438" y="46"/>
                    <a:pt x="451" y="52"/>
                  </a:cubicBezTo>
                  <a:cubicBezTo>
                    <a:pt x="457" y="55"/>
                    <a:pt x="462" y="57"/>
                    <a:pt x="466" y="59"/>
                  </a:cubicBezTo>
                  <a:cubicBezTo>
                    <a:pt x="468" y="60"/>
                    <a:pt x="469" y="61"/>
                    <a:pt x="470" y="61"/>
                  </a:cubicBezTo>
                  <a:cubicBezTo>
                    <a:pt x="471" y="62"/>
                    <a:pt x="471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3" y="62"/>
                    <a:pt x="473" y="62"/>
                    <a:pt x="473" y="62"/>
                  </a:cubicBezTo>
                  <a:cubicBezTo>
                    <a:pt x="473" y="62"/>
                    <a:pt x="473" y="62"/>
                    <a:pt x="473" y="62"/>
                  </a:cubicBezTo>
                  <a:cubicBezTo>
                    <a:pt x="473" y="62"/>
                    <a:pt x="473" y="62"/>
                    <a:pt x="474" y="62"/>
                  </a:cubicBezTo>
                  <a:cubicBezTo>
                    <a:pt x="476" y="62"/>
                    <a:pt x="478" y="61"/>
                    <a:pt x="479" y="59"/>
                  </a:cubicBezTo>
                  <a:cubicBezTo>
                    <a:pt x="479" y="57"/>
                    <a:pt x="478" y="55"/>
                    <a:pt x="476" y="54"/>
                  </a:cubicBezTo>
                  <a:cubicBezTo>
                    <a:pt x="476" y="54"/>
                    <a:pt x="473" y="52"/>
                    <a:pt x="467" y="48"/>
                  </a:cubicBezTo>
                  <a:cubicBezTo>
                    <a:pt x="458" y="43"/>
                    <a:pt x="446" y="36"/>
                    <a:pt x="435" y="29"/>
                  </a:cubicBezTo>
                  <a:cubicBezTo>
                    <a:pt x="430" y="26"/>
                    <a:pt x="425" y="23"/>
                    <a:pt x="421" y="20"/>
                  </a:cubicBezTo>
                  <a:cubicBezTo>
                    <a:pt x="420" y="19"/>
                    <a:pt x="418" y="18"/>
                    <a:pt x="418" y="18"/>
                  </a:cubicBezTo>
                  <a:cubicBezTo>
                    <a:pt x="417" y="17"/>
                    <a:pt x="417" y="17"/>
                    <a:pt x="417" y="17"/>
                  </a:cubicBezTo>
                  <a:cubicBezTo>
                    <a:pt x="415" y="19"/>
                    <a:pt x="415" y="19"/>
                    <a:pt x="415" y="19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7" y="17"/>
                    <a:pt x="417" y="17"/>
                    <a:pt x="417" y="17"/>
                  </a:cubicBezTo>
                  <a:cubicBezTo>
                    <a:pt x="415" y="19"/>
                    <a:pt x="415" y="19"/>
                    <a:pt x="415" y="19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8" y="20"/>
                    <a:pt x="418" y="20"/>
                    <a:pt x="418" y="20"/>
                  </a:cubicBezTo>
                  <a:cubicBezTo>
                    <a:pt x="418" y="18"/>
                    <a:pt x="417" y="18"/>
                    <a:pt x="417" y="18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8" y="20"/>
                    <a:pt x="418" y="20"/>
                    <a:pt x="418" y="2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8" y="21"/>
                    <a:pt x="418" y="20"/>
                    <a:pt x="418" y="2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1" y="24"/>
                    <a:pt x="411" y="24"/>
                    <a:pt x="411" y="24"/>
                  </a:cubicBezTo>
                  <a:cubicBezTo>
                    <a:pt x="511" y="62"/>
                    <a:pt x="511" y="62"/>
                    <a:pt x="511" y="62"/>
                  </a:cubicBezTo>
                  <a:cubicBezTo>
                    <a:pt x="513" y="63"/>
                    <a:pt x="515" y="62"/>
                    <a:pt x="517" y="60"/>
                  </a:cubicBezTo>
                  <a:cubicBezTo>
                    <a:pt x="518" y="58"/>
                    <a:pt x="517" y="55"/>
                    <a:pt x="515" y="54"/>
                  </a:cubicBezTo>
                  <a:cubicBezTo>
                    <a:pt x="505" y="48"/>
                    <a:pt x="505" y="48"/>
                    <a:pt x="505" y="48"/>
                  </a:cubicBezTo>
                  <a:cubicBezTo>
                    <a:pt x="532" y="60"/>
                    <a:pt x="532" y="60"/>
                    <a:pt x="532" y="60"/>
                  </a:cubicBezTo>
                  <a:cubicBezTo>
                    <a:pt x="534" y="61"/>
                    <a:pt x="537" y="60"/>
                    <a:pt x="538" y="58"/>
                  </a:cubicBezTo>
                  <a:cubicBezTo>
                    <a:pt x="539" y="57"/>
                    <a:pt x="539" y="56"/>
                    <a:pt x="539" y="56"/>
                  </a:cubicBezTo>
                  <a:cubicBezTo>
                    <a:pt x="539" y="55"/>
                    <a:pt x="538" y="54"/>
                    <a:pt x="538" y="54"/>
                  </a:cubicBezTo>
                  <a:cubicBezTo>
                    <a:pt x="538" y="53"/>
                    <a:pt x="538" y="53"/>
                    <a:pt x="537" y="52"/>
                  </a:cubicBezTo>
                  <a:cubicBezTo>
                    <a:pt x="537" y="52"/>
                    <a:pt x="537" y="52"/>
                    <a:pt x="536" y="51"/>
                  </a:cubicBezTo>
                  <a:cubicBezTo>
                    <a:pt x="535" y="50"/>
                    <a:pt x="534" y="49"/>
                    <a:pt x="531" y="48"/>
                  </a:cubicBezTo>
                  <a:cubicBezTo>
                    <a:pt x="523" y="43"/>
                    <a:pt x="508" y="34"/>
                    <a:pt x="494" y="26"/>
                  </a:cubicBezTo>
                  <a:cubicBezTo>
                    <a:pt x="488" y="22"/>
                    <a:pt x="481" y="18"/>
                    <a:pt x="477" y="15"/>
                  </a:cubicBezTo>
                  <a:cubicBezTo>
                    <a:pt x="475" y="14"/>
                    <a:pt x="473" y="12"/>
                    <a:pt x="472" y="12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70" y="11"/>
                    <a:pt x="470" y="11"/>
                    <a:pt x="470" y="11"/>
                  </a:cubicBezTo>
                  <a:cubicBezTo>
                    <a:pt x="469" y="13"/>
                    <a:pt x="469" y="13"/>
                    <a:pt x="469" y="13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70" y="11"/>
                    <a:pt x="470" y="11"/>
                    <a:pt x="470" y="11"/>
                  </a:cubicBezTo>
                  <a:cubicBezTo>
                    <a:pt x="469" y="13"/>
                    <a:pt x="469" y="13"/>
                    <a:pt x="469" y="13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68" y="14"/>
                    <a:pt x="468" y="14"/>
                    <a:pt x="468" y="14"/>
                  </a:cubicBezTo>
                  <a:cubicBezTo>
                    <a:pt x="471" y="12"/>
                    <a:pt x="471" y="12"/>
                    <a:pt x="471" y="12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68" y="14"/>
                    <a:pt x="468" y="14"/>
                    <a:pt x="468" y="14"/>
                  </a:cubicBezTo>
                  <a:cubicBezTo>
                    <a:pt x="471" y="12"/>
                    <a:pt x="471" y="12"/>
                    <a:pt x="471" y="12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2" y="14"/>
                    <a:pt x="472" y="14"/>
                    <a:pt x="472" y="14"/>
                  </a:cubicBezTo>
                  <a:cubicBezTo>
                    <a:pt x="472" y="13"/>
                    <a:pt x="471" y="12"/>
                    <a:pt x="471" y="12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2" y="14"/>
                    <a:pt x="472" y="14"/>
                    <a:pt x="472" y="14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1" y="16"/>
                    <a:pt x="471" y="16"/>
                    <a:pt x="471" y="16"/>
                  </a:cubicBezTo>
                  <a:cubicBezTo>
                    <a:pt x="472" y="16"/>
                    <a:pt x="472" y="15"/>
                    <a:pt x="472" y="14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1" y="16"/>
                    <a:pt x="471" y="16"/>
                    <a:pt x="471" y="16"/>
                  </a:cubicBezTo>
                  <a:cubicBezTo>
                    <a:pt x="471" y="16"/>
                    <a:pt x="471" y="16"/>
                    <a:pt x="471" y="16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0" y="18"/>
                    <a:pt x="470" y="18"/>
                    <a:pt x="470" y="18"/>
                  </a:cubicBezTo>
                  <a:cubicBezTo>
                    <a:pt x="470" y="17"/>
                    <a:pt x="471" y="17"/>
                    <a:pt x="471" y="16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0" y="18"/>
                    <a:pt x="470" y="18"/>
                    <a:pt x="470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8" y="18"/>
                    <a:pt x="468" y="18"/>
                    <a:pt x="468" y="18"/>
                  </a:cubicBezTo>
                  <a:cubicBezTo>
                    <a:pt x="468" y="18"/>
                    <a:pt x="469" y="18"/>
                    <a:pt x="470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8" y="18"/>
                    <a:pt x="468" y="18"/>
                    <a:pt x="468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8"/>
                    <a:pt x="468" y="18"/>
                    <a:pt x="468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7"/>
                    <a:pt x="467" y="17"/>
                    <a:pt x="467" y="17"/>
                  </a:cubicBezTo>
                  <a:cubicBezTo>
                    <a:pt x="466" y="18"/>
                    <a:pt x="466" y="18"/>
                    <a:pt x="466" y="18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7"/>
                    <a:pt x="467" y="17"/>
                    <a:pt x="467" y="17"/>
                  </a:cubicBezTo>
                  <a:cubicBezTo>
                    <a:pt x="466" y="18"/>
                    <a:pt x="466" y="18"/>
                    <a:pt x="466" y="18"/>
                  </a:cubicBezTo>
                  <a:cubicBezTo>
                    <a:pt x="466" y="18"/>
                    <a:pt x="467" y="19"/>
                    <a:pt x="468" y="19"/>
                  </a:cubicBezTo>
                  <a:cubicBezTo>
                    <a:pt x="471" y="20"/>
                    <a:pt x="478" y="23"/>
                    <a:pt x="487" y="27"/>
                  </a:cubicBezTo>
                  <a:cubicBezTo>
                    <a:pt x="499" y="33"/>
                    <a:pt x="515" y="41"/>
                    <a:pt x="528" y="47"/>
                  </a:cubicBezTo>
                  <a:cubicBezTo>
                    <a:pt x="535" y="50"/>
                    <a:pt x="541" y="53"/>
                    <a:pt x="545" y="55"/>
                  </a:cubicBezTo>
                  <a:cubicBezTo>
                    <a:pt x="547" y="56"/>
                    <a:pt x="549" y="56"/>
                    <a:pt x="551" y="57"/>
                  </a:cubicBezTo>
                  <a:cubicBezTo>
                    <a:pt x="551" y="57"/>
                    <a:pt x="552" y="58"/>
                    <a:pt x="553" y="58"/>
                  </a:cubicBezTo>
                  <a:cubicBezTo>
                    <a:pt x="554" y="58"/>
                    <a:pt x="554" y="58"/>
                    <a:pt x="554" y="58"/>
                  </a:cubicBezTo>
                  <a:cubicBezTo>
                    <a:pt x="554" y="58"/>
                    <a:pt x="554" y="58"/>
                    <a:pt x="555" y="58"/>
                  </a:cubicBezTo>
                  <a:cubicBezTo>
                    <a:pt x="555" y="58"/>
                    <a:pt x="556" y="58"/>
                    <a:pt x="556" y="58"/>
                  </a:cubicBezTo>
                  <a:cubicBezTo>
                    <a:pt x="557" y="58"/>
                    <a:pt x="557" y="58"/>
                    <a:pt x="558" y="57"/>
                  </a:cubicBezTo>
                  <a:cubicBezTo>
                    <a:pt x="558" y="57"/>
                    <a:pt x="559" y="57"/>
                    <a:pt x="559" y="56"/>
                  </a:cubicBezTo>
                  <a:cubicBezTo>
                    <a:pt x="559" y="56"/>
                    <a:pt x="559" y="56"/>
                    <a:pt x="559" y="56"/>
                  </a:cubicBezTo>
                  <a:cubicBezTo>
                    <a:pt x="560" y="55"/>
                    <a:pt x="560" y="54"/>
                    <a:pt x="560" y="53"/>
                  </a:cubicBezTo>
                  <a:cubicBezTo>
                    <a:pt x="560" y="52"/>
                    <a:pt x="559" y="51"/>
                    <a:pt x="559" y="51"/>
                  </a:cubicBezTo>
                  <a:cubicBezTo>
                    <a:pt x="559" y="50"/>
                    <a:pt x="558" y="50"/>
                    <a:pt x="558" y="49"/>
                  </a:cubicBezTo>
                  <a:cubicBezTo>
                    <a:pt x="557" y="49"/>
                    <a:pt x="557" y="48"/>
                    <a:pt x="556" y="48"/>
                  </a:cubicBezTo>
                  <a:cubicBezTo>
                    <a:pt x="553" y="45"/>
                    <a:pt x="548" y="42"/>
                    <a:pt x="541" y="38"/>
                  </a:cubicBezTo>
                  <a:cubicBezTo>
                    <a:pt x="532" y="32"/>
                    <a:pt x="520" y="25"/>
                    <a:pt x="510" y="20"/>
                  </a:cubicBezTo>
                  <a:cubicBezTo>
                    <a:pt x="505" y="17"/>
                    <a:pt x="501" y="14"/>
                    <a:pt x="498" y="12"/>
                  </a:cubicBezTo>
                  <a:cubicBezTo>
                    <a:pt x="497" y="12"/>
                    <a:pt x="496" y="11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2" y="12"/>
                    <a:pt x="492" y="12"/>
                    <a:pt x="492" y="12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2" y="12"/>
                    <a:pt x="492" y="12"/>
                    <a:pt x="492" y="12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5" y="11"/>
                    <a:pt x="495" y="11"/>
                    <a:pt x="495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6" y="13"/>
                    <a:pt x="496" y="13"/>
                    <a:pt x="496" y="13"/>
                  </a:cubicBezTo>
                  <a:cubicBezTo>
                    <a:pt x="496" y="12"/>
                    <a:pt x="495" y="12"/>
                    <a:pt x="495" y="11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6" y="13"/>
                    <a:pt x="496" y="13"/>
                    <a:pt x="496" y="13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5" y="16"/>
                    <a:pt x="496" y="14"/>
                    <a:pt x="496" y="13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89" y="18"/>
                    <a:pt x="489" y="18"/>
                    <a:pt x="489" y="18"/>
                  </a:cubicBezTo>
                  <a:cubicBezTo>
                    <a:pt x="579" y="56"/>
                    <a:pt x="579" y="56"/>
                    <a:pt x="579" y="56"/>
                  </a:cubicBezTo>
                  <a:cubicBezTo>
                    <a:pt x="580" y="57"/>
                    <a:pt x="582" y="56"/>
                    <a:pt x="583" y="55"/>
                  </a:cubicBezTo>
                  <a:cubicBezTo>
                    <a:pt x="584" y="55"/>
                    <a:pt x="585" y="53"/>
                    <a:pt x="585" y="52"/>
                  </a:cubicBezTo>
                  <a:cubicBezTo>
                    <a:pt x="585" y="51"/>
                    <a:pt x="585" y="50"/>
                    <a:pt x="585" y="50"/>
                  </a:cubicBezTo>
                  <a:cubicBezTo>
                    <a:pt x="585" y="49"/>
                    <a:pt x="584" y="49"/>
                    <a:pt x="584" y="49"/>
                  </a:cubicBezTo>
                  <a:cubicBezTo>
                    <a:pt x="584" y="48"/>
                    <a:pt x="584" y="48"/>
                    <a:pt x="583" y="48"/>
                  </a:cubicBezTo>
                  <a:cubicBezTo>
                    <a:pt x="583" y="48"/>
                    <a:pt x="583" y="48"/>
                    <a:pt x="583" y="48"/>
                  </a:cubicBezTo>
                  <a:cubicBezTo>
                    <a:pt x="583" y="47"/>
                    <a:pt x="582" y="47"/>
                    <a:pt x="582" y="47"/>
                  </a:cubicBezTo>
                  <a:cubicBezTo>
                    <a:pt x="577" y="44"/>
                    <a:pt x="561" y="35"/>
                    <a:pt x="547" y="26"/>
                  </a:cubicBezTo>
                  <a:cubicBezTo>
                    <a:pt x="540" y="22"/>
                    <a:pt x="533" y="18"/>
                    <a:pt x="528" y="14"/>
                  </a:cubicBezTo>
                  <a:cubicBezTo>
                    <a:pt x="526" y="13"/>
                    <a:pt x="524" y="12"/>
                    <a:pt x="523" y="11"/>
                  </a:cubicBezTo>
                  <a:cubicBezTo>
                    <a:pt x="522" y="10"/>
                    <a:pt x="521" y="10"/>
                    <a:pt x="521" y="10"/>
                  </a:cubicBezTo>
                  <a:cubicBezTo>
                    <a:pt x="521" y="9"/>
                    <a:pt x="521" y="9"/>
                    <a:pt x="521" y="9"/>
                  </a:cubicBezTo>
                  <a:cubicBezTo>
                    <a:pt x="519" y="11"/>
                    <a:pt x="519" y="11"/>
                    <a:pt x="519" y="11"/>
                  </a:cubicBezTo>
                  <a:cubicBezTo>
                    <a:pt x="521" y="10"/>
                    <a:pt x="521" y="10"/>
                    <a:pt x="521" y="10"/>
                  </a:cubicBezTo>
                  <a:cubicBezTo>
                    <a:pt x="521" y="9"/>
                    <a:pt x="521" y="9"/>
                    <a:pt x="521" y="9"/>
                  </a:cubicBezTo>
                  <a:cubicBezTo>
                    <a:pt x="519" y="11"/>
                    <a:pt x="519" y="11"/>
                    <a:pt x="519" y="11"/>
                  </a:cubicBezTo>
                  <a:cubicBezTo>
                    <a:pt x="521" y="10"/>
                    <a:pt x="521" y="10"/>
                    <a:pt x="521" y="10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1"/>
                    <a:pt x="522" y="11"/>
                    <a:pt x="522" y="11"/>
                  </a:cubicBezTo>
                  <a:cubicBezTo>
                    <a:pt x="522" y="10"/>
                    <a:pt x="522" y="10"/>
                    <a:pt x="521" y="10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1"/>
                    <a:pt x="522" y="11"/>
                    <a:pt x="522" y="11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2"/>
                    <a:pt x="522" y="12"/>
                    <a:pt x="522" y="12"/>
                  </a:cubicBezTo>
                  <a:cubicBezTo>
                    <a:pt x="522" y="11"/>
                    <a:pt x="522" y="11"/>
                    <a:pt x="522" y="11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2"/>
                    <a:pt x="522" y="12"/>
                    <a:pt x="522" y="12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1" y="15"/>
                    <a:pt x="521" y="15"/>
                    <a:pt x="521" y="15"/>
                  </a:cubicBezTo>
                  <a:cubicBezTo>
                    <a:pt x="522" y="14"/>
                    <a:pt x="522" y="13"/>
                    <a:pt x="522" y="12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1" y="15"/>
                    <a:pt x="521" y="15"/>
                    <a:pt x="521" y="15"/>
                  </a:cubicBezTo>
                  <a:cubicBezTo>
                    <a:pt x="522" y="15"/>
                    <a:pt x="522" y="15"/>
                    <a:pt x="522" y="15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0" y="16"/>
                    <a:pt x="520" y="16"/>
                    <a:pt x="520" y="16"/>
                  </a:cubicBezTo>
                  <a:cubicBezTo>
                    <a:pt x="521" y="16"/>
                    <a:pt x="521" y="15"/>
                    <a:pt x="522" y="15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0" y="16"/>
                    <a:pt x="520" y="16"/>
                    <a:pt x="520" y="16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519" y="17"/>
                    <a:pt x="520" y="17"/>
                    <a:pt x="520" y="16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5"/>
                    <a:pt x="518" y="15"/>
                    <a:pt x="518" y="15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5"/>
                    <a:pt x="518" y="15"/>
                    <a:pt x="518" y="15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7"/>
                    <a:pt x="518" y="17"/>
                    <a:pt x="519" y="17"/>
                  </a:cubicBezTo>
                  <a:cubicBezTo>
                    <a:pt x="523" y="18"/>
                    <a:pt x="530" y="21"/>
                    <a:pt x="538" y="25"/>
                  </a:cubicBezTo>
                  <a:cubicBezTo>
                    <a:pt x="551" y="31"/>
                    <a:pt x="567" y="38"/>
                    <a:pt x="580" y="44"/>
                  </a:cubicBezTo>
                  <a:cubicBezTo>
                    <a:pt x="587" y="47"/>
                    <a:pt x="593" y="49"/>
                    <a:pt x="598" y="51"/>
                  </a:cubicBezTo>
                  <a:cubicBezTo>
                    <a:pt x="600" y="52"/>
                    <a:pt x="602" y="53"/>
                    <a:pt x="604" y="54"/>
                  </a:cubicBezTo>
                  <a:cubicBezTo>
                    <a:pt x="604" y="54"/>
                    <a:pt x="605" y="54"/>
                    <a:pt x="606" y="54"/>
                  </a:cubicBezTo>
                  <a:cubicBezTo>
                    <a:pt x="607" y="54"/>
                    <a:pt x="607" y="55"/>
                    <a:pt x="608" y="55"/>
                  </a:cubicBezTo>
                  <a:cubicBezTo>
                    <a:pt x="609" y="55"/>
                    <a:pt x="609" y="55"/>
                    <a:pt x="610" y="54"/>
                  </a:cubicBezTo>
                  <a:cubicBezTo>
                    <a:pt x="610" y="54"/>
                    <a:pt x="611" y="54"/>
                    <a:pt x="611" y="54"/>
                  </a:cubicBezTo>
                  <a:cubicBezTo>
                    <a:pt x="612" y="54"/>
                    <a:pt x="612" y="53"/>
                    <a:pt x="612" y="52"/>
                  </a:cubicBezTo>
                  <a:cubicBezTo>
                    <a:pt x="613" y="51"/>
                    <a:pt x="613" y="50"/>
                    <a:pt x="613" y="49"/>
                  </a:cubicBezTo>
                  <a:cubicBezTo>
                    <a:pt x="613" y="48"/>
                    <a:pt x="612" y="47"/>
                    <a:pt x="611" y="46"/>
                  </a:cubicBezTo>
                  <a:cubicBezTo>
                    <a:pt x="547" y="6"/>
                    <a:pt x="547" y="6"/>
                    <a:pt x="547" y="6"/>
                  </a:cubicBezTo>
                  <a:cubicBezTo>
                    <a:pt x="545" y="10"/>
                    <a:pt x="545" y="10"/>
                    <a:pt x="545" y="10"/>
                  </a:cubicBezTo>
                  <a:cubicBezTo>
                    <a:pt x="543" y="14"/>
                    <a:pt x="543" y="14"/>
                    <a:pt x="543" y="14"/>
                  </a:cubicBezTo>
                  <a:cubicBezTo>
                    <a:pt x="543" y="14"/>
                    <a:pt x="563" y="24"/>
                    <a:pt x="584" y="34"/>
                  </a:cubicBezTo>
                  <a:cubicBezTo>
                    <a:pt x="594" y="39"/>
                    <a:pt x="605" y="44"/>
                    <a:pt x="613" y="48"/>
                  </a:cubicBezTo>
                  <a:cubicBezTo>
                    <a:pt x="618" y="49"/>
                    <a:pt x="621" y="51"/>
                    <a:pt x="624" y="52"/>
                  </a:cubicBezTo>
                  <a:cubicBezTo>
                    <a:pt x="625" y="53"/>
                    <a:pt x="626" y="53"/>
                    <a:pt x="627" y="54"/>
                  </a:cubicBezTo>
                  <a:cubicBezTo>
                    <a:pt x="628" y="54"/>
                    <a:pt x="628" y="54"/>
                    <a:pt x="629" y="54"/>
                  </a:cubicBezTo>
                  <a:cubicBezTo>
                    <a:pt x="629" y="54"/>
                    <a:pt x="630" y="54"/>
                    <a:pt x="631" y="54"/>
                  </a:cubicBezTo>
                  <a:cubicBezTo>
                    <a:pt x="631" y="54"/>
                    <a:pt x="632" y="54"/>
                    <a:pt x="632" y="54"/>
                  </a:cubicBezTo>
                  <a:cubicBezTo>
                    <a:pt x="633" y="54"/>
                    <a:pt x="633" y="54"/>
                    <a:pt x="633" y="53"/>
                  </a:cubicBezTo>
                  <a:cubicBezTo>
                    <a:pt x="634" y="53"/>
                    <a:pt x="634" y="53"/>
                    <a:pt x="635" y="52"/>
                  </a:cubicBezTo>
                  <a:cubicBezTo>
                    <a:pt x="635" y="51"/>
                    <a:pt x="635" y="51"/>
                    <a:pt x="635" y="51"/>
                  </a:cubicBezTo>
                  <a:cubicBezTo>
                    <a:pt x="636" y="51"/>
                    <a:pt x="636" y="50"/>
                    <a:pt x="636" y="49"/>
                  </a:cubicBezTo>
                  <a:cubicBezTo>
                    <a:pt x="636" y="48"/>
                    <a:pt x="635" y="48"/>
                    <a:pt x="635" y="47"/>
                  </a:cubicBezTo>
                  <a:cubicBezTo>
                    <a:pt x="635" y="46"/>
                    <a:pt x="634" y="46"/>
                    <a:pt x="634" y="46"/>
                  </a:cubicBezTo>
                  <a:cubicBezTo>
                    <a:pt x="634" y="46"/>
                    <a:pt x="634" y="46"/>
                    <a:pt x="634" y="46"/>
                  </a:cubicBezTo>
                  <a:cubicBezTo>
                    <a:pt x="633" y="45"/>
                    <a:pt x="633" y="45"/>
                    <a:pt x="632" y="45"/>
                  </a:cubicBezTo>
                  <a:cubicBezTo>
                    <a:pt x="630" y="43"/>
                    <a:pt x="625" y="40"/>
                    <a:pt x="618" y="36"/>
                  </a:cubicBezTo>
                  <a:cubicBezTo>
                    <a:pt x="599" y="24"/>
                    <a:pt x="569" y="5"/>
                    <a:pt x="569" y="5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70" y="12"/>
                    <a:pt x="570" y="12"/>
                    <a:pt x="570" y="12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69" y="13"/>
                    <a:pt x="569" y="13"/>
                    <a:pt x="569" y="13"/>
                  </a:cubicBezTo>
                  <a:cubicBezTo>
                    <a:pt x="569" y="13"/>
                    <a:pt x="570" y="12"/>
                    <a:pt x="570" y="12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69" y="13"/>
                    <a:pt x="569" y="13"/>
                    <a:pt x="569" y="13"/>
                  </a:cubicBezTo>
                  <a:cubicBezTo>
                    <a:pt x="567" y="9"/>
                    <a:pt x="567" y="9"/>
                    <a:pt x="567" y="9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8" y="14"/>
                    <a:pt x="568" y="13"/>
                    <a:pt x="569" y="13"/>
                  </a:cubicBezTo>
                  <a:cubicBezTo>
                    <a:pt x="567" y="9"/>
                    <a:pt x="567" y="9"/>
                    <a:pt x="567" y="9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0"/>
                    <a:pt x="567" y="10"/>
                    <a:pt x="567" y="10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0"/>
                    <a:pt x="567" y="10"/>
                    <a:pt x="567" y="10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1"/>
                    <a:pt x="567" y="11"/>
                    <a:pt x="567" y="11"/>
                  </a:cubicBezTo>
                  <a:cubicBezTo>
                    <a:pt x="566" y="14"/>
                    <a:pt x="566" y="14"/>
                    <a:pt x="566" y="14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1"/>
                    <a:pt x="567" y="11"/>
                    <a:pt x="567" y="11"/>
                  </a:cubicBezTo>
                  <a:cubicBezTo>
                    <a:pt x="566" y="14"/>
                    <a:pt x="566" y="14"/>
                    <a:pt x="566" y="14"/>
                  </a:cubicBezTo>
                  <a:cubicBezTo>
                    <a:pt x="566" y="14"/>
                    <a:pt x="567" y="14"/>
                    <a:pt x="568" y="14"/>
                  </a:cubicBezTo>
                  <a:cubicBezTo>
                    <a:pt x="572" y="15"/>
                    <a:pt x="579" y="18"/>
                    <a:pt x="589" y="22"/>
                  </a:cubicBezTo>
                  <a:cubicBezTo>
                    <a:pt x="603" y="28"/>
                    <a:pt x="620" y="35"/>
                    <a:pt x="634" y="41"/>
                  </a:cubicBezTo>
                  <a:cubicBezTo>
                    <a:pt x="641" y="44"/>
                    <a:pt x="647" y="46"/>
                    <a:pt x="652" y="48"/>
                  </a:cubicBezTo>
                  <a:cubicBezTo>
                    <a:pt x="656" y="50"/>
                    <a:pt x="659" y="51"/>
                    <a:pt x="659" y="51"/>
                  </a:cubicBezTo>
                  <a:cubicBezTo>
                    <a:pt x="661" y="52"/>
                    <a:pt x="663" y="51"/>
                    <a:pt x="665" y="49"/>
                  </a:cubicBezTo>
                  <a:cubicBezTo>
                    <a:pt x="665" y="49"/>
                    <a:pt x="665" y="48"/>
                    <a:pt x="665" y="47"/>
                  </a:cubicBezTo>
                  <a:cubicBezTo>
                    <a:pt x="665" y="46"/>
                    <a:pt x="665" y="46"/>
                    <a:pt x="665" y="45"/>
                  </a:cubicBezTo>
                  <a:cubicBezTo>
                    <a:pt x="665" y="44"/>
                    <a:pt x="664" y="44"/>
                    <a:pt x="664" y="44"/>
                  </a:cubicBezTo>
                  <a:cubicBezTo>
                    <a:pt x="664" y="44"/>
                    <a:pt x="664" y="43"/>
                    <a:pt x="663" y="43"/>
                  </a:cubicBezTo>
                  <a:cubicBezTo>
                    <a:pt x="663" y="43"/>
                    <a:pt x="663" y="43"/>
                    <a:pt x="663" y="43"/>
                  </a:cubicBezTo>
                  <a:cubicBezTo>
                    <a:pt x="662" y="42"/>
                    <a:pt x="660" y="41"/>
                    <a:pt x="658" y="39"/>
                  </a:cubicBezTo>
                  <a:cubicBezTo>
                    <a:pt x="642" y="29"/>
                    <a:pt x="597" y="2"/>
                    <a:pt x="597" y="2"/>
                  </a:cubicBezTo>
                  <a:cubicBezTo>
                    <a:pt x="595" y="0"/>
                    <a:pt x="592" y="1"/>
                    <a:pt x="590" y="3"/>
                  </a:cubicBezTo>
                  <a:cubicBezTo>
                    <a:pt x="589" y="5"/>
                    <a:pt x="590" y="8"/>
                    <a:pt x="592" y="10"/>
                  </a:cubicBezTo>
                  <a:cubicBezTo>
                    <a:pt x="592" y="10"/>
                    <a:pt x="596" y="12"/>
                    <a:pt x="602" y="16"/>
                  </a:cubicBezTo>
                  <a:cubicBezTo>
                    <a:pt x="612" y="22"/>
                    <a:pt x="625" y="30"/>
                    <a:pt x="637" y="37"/>
                  </a:cubicBezTo>
                  <a:cubicBezTo>
                    <a:pt x="643" y="41"/>
                    <a:pt x="648" y="44"/>
                    <a:pt x="652" y="47"/>
                  </a:cubicBezTo>
                  <a:cubicBezTo>
                    <a:pt x="654" y="48"/>
                    <a:pt x="655" y="49"/>
                    <a:pt x="656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9" y="48"/>
                    <a:pt x="659" y="48"/>
                    <a:pt x="659" y="48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9" y="48"/>
                    <a:pt x="659" y="48"/>
                    <a:pt x="659" y="48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9"/>
                    <a:pt x="656" y="49"/>
                    <a:pt x="656" y="49"/>
                  </a:cubicBezTo>
                  <a:cubicBezTo>
                    <a:pt x="656" y="49"/>
                    <a:pt x="656" y="49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9"/>
                    <a:pt x="656" y="49"/>
                    <a:pt x="656" y="49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7"/>
                    <a:pt x="656" y="47"/>
                    <a:pt x="656" y="47"/>
                  </a:cubicBezTo>
                  <a:cubicBezTo>
                    <a:pt x="656" y="48"/>
                    <a:pt x="656" y="48"/>
                    <a:pt x="656" y="49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7"/>
                    <a:pt x="656" y="47"/>
                    <a:pt x="656" y="47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5"/>
                    <a:pt x="656" y="45"/>
                    <a:pt x="656" y="45"/>
                  </a:cubicBezTo>
                  <a:cubicBezTo>
                    <a:pt x="656" y="45"/>
                    <a:pt x="656" y="46"/>
                    <a:pt x="656" y="47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5"/>
                    <a:pt x="656" y="45"/>
                    <a:pt x="656" y="45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62" y="43"/>
                    <a:pt x="662" y="43"/>
                    <a:pt x="662" y="43"/>
                  </a:cubicBezTo>
                  <a:cubicBezTo>
                    <a:pt x="662" y="43"/>
                    <a:pt x="640" y="33"/>
                    <a:pt x="618" y="24"/>
                  </a:cubicBezTo>
                  <a:cubicBezTo>
                    <a:pt x="606" y="19"/>
                    <a:pt x="595" y="14"/>
                    <a:pt x="586" y="11"/>
                  </a:cubicBezTo>
                  <a:cubicBezTo>
                    <a:pt x="581" y="9"/>
                    <a:pt x="577" y="7"/>
                    <a:pt x="574" y="6"/>
                  </a:cubicBezTo>
                  <a:cubicBezTo>
                    <a:pt x="572" y="6"/>
                    <a:pt x="571" y="5"/>
                    <a:pt x="570" y="5"/>
                  </a:cubicBezTo>
                  <a:cubicBezTo>
                    <a:pt x="569" y="5"/>
                    <a:pt x="569" y="5"/>
                    <a:pt x="568" y="5"/>
                  </a:cubicBezTo>
                  <a:cubicBezTo>
                    <a:pt x="568" y="4"/>
                    <a:pt x="567" y="4"/>
                    <a:pt x="567" y="4"/>
                  </a:cubicBezTo>
                  <a:cubicBezTo>
                    <a:pt x="566" y="4"/>
                    <a:pt x="566" y="4"/>
                    <a:pt x="565" y="5"/>
                  </a:cubicBezTo>
                  <a:cubicBezTo>
                    <a:pt x="565" y="5"/>
                    <a:pt x="564" y="5"/>
                    <a:pt x="564" y="5"/>
                  </a:cubicBezTo>
                  <a:cubicBezTo>
                    <a:pt x="563" y="5"/>
                    <a:pt x="563" y="6"/>
                    <a:pt x="562" y="7"/>
                  </a:cubicBezTo>
                  <a:cubicBezTo>
                    <a:pt x="562" y="8"/>
                    <a:pt x="562" y="9"/>
                    <a:pt x="562" y="10"/>
                  </a:cubicBezTo>
                  <a:cubicBezTo>
                    <a:pt x="562" y="11"/>
                    <a:pt x="563" y="12"/>
                    <a:pt x="564" y="13"/>
                  </a:cubicBezTo>
                  <a:cubicBezTo>
                    <a:pt x="564" y="13"/>
                    <a:pt x="568" y="16"/>
                    <a:pt x="574" y="19"/>
                  </a:cubicBezTo>
                  <a:cubicBezTo>
                    <a:pt x="583" y="25"/>
                    <a:pt x="597" y="33"/>
                    <a:pt x="608" y="40"/>
                  </a:cubicBezTo>
                  <a:cubicBezTo>
                    <a:pt x="614" y="44"/>
                    <a:pt x="619" y="47"/>
                    <a:pt x="622" y="49"/>
                  </a:cubicBezTo>
                  <a:cubicBezTo>
                    <a:pt x="624" y="51"/>
                    <a:pt x="626" y="52"/>
                    <a:pt x="627" y="52"/>
                  </a:cubicBezTo>
                  <a:cubicBezTo>
                    <a:pt x="627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0" y="50"/>
                    <a:pt x="630" y="50"/>
                    <a:pt x="630" y="50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0" y="50"/>
                    <a:pt x="630" y="50"/>
                    <a:pt x="630" y="50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1" y="50"/>
                    <a:pt x="631" y="50"/>
                    <a:pt x="631" y="50"/>
                  </a:cubicBezTo>
                  <a:cubicBezTo>
                    <a:pt x="627" y="52"/>
                    <a:pt x="627" y="52"/>
                    <a:pt x="627" y="52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1" y="50"/>
                    <a:pt x="631" y="50"/>
                    <a:pt x="631" y="50"/>
                  </a:cubicBezTo>
                  <a:cubicBezTo>
                    <a:pt x="627" y="52"/>
                    <a:pt x="627" y="52"/>
                    <a:pt x="627" y="52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51"/>
                    <a:pt x="627" y="51"/>
                    <a:pt x="627" y="51"/>
                  </a:cubicBezTo>
                  <a:cubicBezTo>
                    <a:pt x="627" y="52"/>
                    <a:pt x="627" y="52"/>
                    <a:pt x="627" y="52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51"/>
                    <a:pt x="627" y="51"/>
                    <a:pt x="627" y="51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6" y="49"/>
                    <a:pt x="626" y="49"/>
                    <a:pt x="626" y="49"/>
                  </a:cubicBezTo>
                  <a:cubicBezTo>
                    <a:pt x="626" y="51"/>
                    <a:pt x="627" y="51"/>
                    <a:pt x="627" y="51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6" y="49"/>
                    <a:pt x="626" y="49"/>
                    <a:pt x="626" y="49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47"/>
                    <a:pt x="627" y="47"/>
                    <a:pt x="627" y="47"/>
                  </a:cubicBezTo>
                  <a:cubicBezTo>
                    <a:pt x="626" y="48"/>
                    <a:pt x="626" y="49"/>
                    <a:pt x="626" y="49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47"/>
                    <a:pt x="627" y="47"/>
                    <a:pt x="627" y="47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47"/>
                    <a:pt x="627" y="47"/>
                    <a:pt x="627" y="47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8" y="46"/>
                    <a:pt x="628" y="46"/>
                    <a:pt x="628" y="46"/>
                  </a:cubicBezTo>
                  <a:cubicBezTo>
                    <a:pt x="628" y="46"/>
                    <a:pt x="627" y="46"/>
                    <a:pt x="627" y="47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8" y="46"/>
                    <a:pt x="628" y="46"/>
                    <a:pt x="628" y="46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0" y="45"/>
                    <a:pt x="630" y="45"/>
                    <a:pt x="630" y="45"/>
                  </a:cubicBezTo>
                  <a:cubicBezTo>
                    <a:pt x="630" y="45"/>
                    <a:pt x="629" y="45"/>
                    <a:pt x="628" y="46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0" y="45"/>
                    <a:pt x="630" y="45"/>
                    <a:pt x="630" y="45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0" y="45"/>
                    <a:pt x="630" y="45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8"/>
                    <a:pt x="631" y="48"/>
                    <a:pt x="631" y="48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8"/>
                    <a:pt x="631" y="48"/>
                    <a:pt x="631" y="48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6"/>
                    <a:pt x="631" y="46"/>
                    <a:pt x="631" y="46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6"/>
                    <a:pt x="631" y="46"/>
                    <a:pt x="631" y="46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1" y="45"/>
                    <a:pt x="630" y="44"/>
                  </a:cubicBezTo>
                  <a:cubicBezTo>
                    <a:pt x="626" y="43"/>
                    <a:pt x="619" y="40"/>
                    <a:pt x="611" y="36"/>
                  </a:cubicBezTo>
                  <a:cubicBezTo>
                    <a:pt x="598" y="30"/>
                    <a:pt x="582" y="23"/>
                    <a:pt x="569" y="17"/>
                  </a:cubicBezTo>
                  <a:cubicBezTo>
                    <a:pt x="563" y="14"/>
                    <a:pt x="557" y="11"/>
                    <a:pt x="553" y="9"/>
                  </a:cubicBezTo>
                  <a:cubicBezTo>
                    <a:pt x="549" y="7"/>
                    <a:pt x="547" y="6"/>
                    <a:pt x="547" y="6"/>
                  </a:cubicBezTo>
                  <a:cubicBezTo>
                    <a:pt x="545" y="5"/>
                    <a:pt x="542" y="6"/>
                    <a:pt x="541" y="8"/>
                  </a:cubicBezTo>
                  <a:cubicBezTo>
                    <a:pt x="539" y="10"/>
                    <a:pt x="540" y="13"/>
                    <a:pt x="542" y="14"/>
                  </a:cubicBezTo>
                  <a:cubicBezTo>
                    <a:pt x="606" y="54"/>
                    <a:pt x="606" y="54"/>
                    <a:pt x="606" y="54"/>
                  </a:cubicBezTo>
                  <a:cubicBezTo>
                    <a:pt x="609" y="50"/>
                    <a:pt x="609" y="50"/>
                    <a:pt x="609" y="50"/>
                  </a:cubicBezTo>
                  <a:cubicBezTo>
                    <a:pt x="605" y="47"/>
                    <a:pt x="605" y="47"/>
                    <a:pt x="605" y="47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6" y="46"/>
                    <a:pt x="606" y="46"/>
                    <a:pt x="606" y="46"/>
                  </a:cubicBezTo>
                  <a:cubicBezTo>
                    <a:pt x="605" y="46"/>
                    <a:pt x="605" y="47"/>
                    <a:pt x="605" y="47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6" y="46"/>
                    <a:pt x="606" y="46"/>
                    <a:pt x="606" y="46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7" y="45"/>
                    <a:pt x="607" y="45"/>
                    <a:pt x="607" y="45"/>
                  </a:cubicBezTo>
                  <a:cubicBezTo>
                    <a:pt x="607" y="45"/>
                    <a:pt x="607" y="46"/>
                    <a:pt x="606" y="46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7" y="45"/>
                    <a:pt x="607" y="45"/>
                    <a:pt x="607" y="45"/>
                  </a:cubicBezTo>
                  <a:cubicBezTo>
                    <a:pt x="608" y="49"/>
                    <a:pt x="608" y="49"/>
                    <a:pt x="608" y="49"/>
                  </a:cubicBezTo>
                  <a:cubicBezTo>
                    <a:pt x="608" y="45"/>
                    <a:pt x="608" y="45"/>
                    <a:pt x="608" y="45"/>
                  </a:cubicBezTo>
                  <a:cubicBezTo>
                    <a:pt x="608" y="45"/>
                    <a:pt x="608" y="45"/>
                    <a:pt x="607" y="45"/>
                  </a:cubicBezTo>
                  <a:cubicBezTo>
                    <a:pt x="608" y="49"/>
                    <a:pt x="608" y="49"/>
                    <a:pt x="608" y="49"/>
                  </a:cubicBezTo>
                  <a:cubicBezTo>
                    <a:pt x="608" y="45"/>
                    <a:pt x="608" y="45"/>
                    <a:pt x="608" y="45"/>
                  </a:cubicBezTo>
                  <a:cubicBezTo>
                    <a:pt x="608" y="48"/>
                    <a:pt x="608" y="48"/>
                    <a:pt x="608" y="48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8" y="45"/>
                    <a:pt x="608" y="45"/>
                    <a:pt x="608" y="45"/>
                  </a:cubicBezTo>
                  <a:cubicBezTo>
                    <a:pt x="608" y="48"/>
                    <a:pt x="608" y="48"/>
                    <a:pt x="608" y="48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8" y="45"/>
                    <a:pt x="608" y="45"/>
                    <a:pt x="607" y="45"/>
                  </a:cubicBezTo>
                  <a:cubicBezTo>
                    <a:pt x="603" y="44"/>
                    <a:pt x="596" y="41"/>
                    <a:pt x="588" y="37"/>
                  </a:cubicBezTo>
                  <a:cubicBezTo>
                    <a:pt x="575" y="31"/>
                    <a:pt x="559" y="24"/>
                    <a:pt x="546" y="18"/>
                  </a:cubicBezTo>
                  <a:cubicBezTo>
                    <a:pt x="539" y="15"/>
                    <a:pt x="533" y="13"/>
                    <a:pt x="529" y="11"/>
                  </a:cubicBezTo>
                  <a:cubicBezTo>
                    <a:pt x="526" y="10"/>
                    <a:pt x="524" y="9"/>
                    <a:pt x="523" y="8"/>
                  </a:cubicBezTo>
                  <a:cubicBezTo>
                    <a:pt x="522" y="8"/>
                    <a:pt x="521" y="8"/>
                    <a:pt x="520" y="8"/>
                  </a:cubicBezTo>
                  <a:cubicBezTo>
                    <a:pt x="520" y="8"/>
                    <a:pt x="519" y="7"/>
                    <a:pt x="518" y="7"/>
                  </a:cubicBezTo>
                  <a:cubicBezTo>
                    <a:pt x="518" y="7"/>
                    <a:pt x="517" y="7"/>
                    <a:pt x="516" y="8"/>
                  </a:cubicBezTo>
                  <a:cubicBezTo>
                    <a:pt x="516" y="8"/>
                    <a:pt x="515" y="8"/>
                    <a:pt x="515" y="8"/>
                  </a:cubicBezTo>
                  <a:cubicBezTo>
                    <a:pt x="515" y="9"/>
                    <a:pt x="514" y="9"/>
                    <a:pt x="514" y="10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14" y="10"/>
                    <a:pt x="514" y="10"/>
                    <a:pt x="514" y="10"/>
                  </a:cubicBezTo>
                  <a:cubicBezTo>
                    <a:pt x="513" y="11"/>
                    <a:pt x="513" y="12"/>
                    <a:pt x="513" y="12"/>
                  </a:cubicBezTo>
                  <a:cubicBezTo>
                    <a:pt x="513" y="14"/>
                    <a:pt x="513" y="14"/>
                    <a:pt x="513" y="15"/>
                  </a:cubicBezTo>
                  <a:cubicBezTo>
                    <a:pt x="514" y="16"/>
                    <a:pt x="514" y="16"/>
                    <a:pt x="515" y="16"/>
                  </a:cubicBezTo>
                  <a:cubicBezTo>
                    <a:pt x="515" y="17"/>
                    <a:pt x="516" y="17"/>
                    <a:pt x="517" y="18"/>
                  </a:cubicBezTo>
                  <a:cubicBezTo>
                    <a:pt x="520" y="20"/>
                    <a:pt x="525" y="23"/>
                    <a:pt x="531" y="27"/>
                  </a:cubicBezTo>
                  <a:cubicBezTo>
                    <a:pt x="540" y="33"/>
                    <a:pt x="552" y="40"/>
                    <a:pt x="562" y="46"/>
                  </a:cubicBezTo>
                  <a:cubicBezTo>
                    <a:pt x="566" y="48"/>
                    <a:pt x="570" y="51"/>
                    <a:pt x="573" y="53"/>
                  </a:cubicBezTo>
                  <a:cubicBezTo>
                    <a:pt x="575" y="54"/>
                    <a:pt x="576" y="54"/>
                    <a:pt x="577" y="55"/>
                  </a:cubicBezTo>
                  <a:cubicBezTo>
                    <a:pt x="577" y="55"/>
                    <a:pt x="577" y="55"/>
                    <a:pt x="578" y="55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79" y="53"/>
                    <a:pt x="579" y="53"/>
                    <a:pt x="579" y="53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79" y="53"/>
                    <a:pt x="579" y="53"/>
                    <a:pt x="579" y="53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5"/>
                    <a:pt x="577" y="55"/>
                    <a:pt x="577" y="55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5"/>
                    <a:pt x="577" y="55"/>
                    <a:pt x="577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4"/>
                    <a:pt x="577" y="54"/>
                    <a:pt x="577" y="54"/>
                  </a:cubicBezTo>
                  <a:cubicBezTo>
                    <a:pt x="577" y="55"/>
                    <a:pt x="577" y="55"/>
                    <a:pt x="577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4"/>
                    <a:pt x="577" y="54"/>
                    <a:pt x="577" y="54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3"/>
                    <a:pt x="576" y="53"/>
                    <a:pt x="576" y="53"/>
                  </a:cubicBezTo>
                  <a:cubicBezTo>
                    <a:pt x="576" y="54"/>
                    <a:pt x="576" y="54"/>
                    <a:pt x="577" y="54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3"/>
                    <a:pt x="576" y="53"/>
                    <a:pt x="576" y="53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2"/>
                    <a:pt x="576" y="52"/>
                    <a:pt x="576" y="52"/>
                  </a:cubicBezTo>
                  <a:cubicBezTo>
                    <a:pt x="576" y="52"/>
                    <a:pt x="576" y="53"/>
                    <a:pt x="576" y="53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2"/>
                    <a:pt x="576" y="52"/>
                    <a:pt x="576" y="52"/>
                  </a:cubicBezTo>
                  <a:cubicBezTo>
                    <a:pt x="581" y="52"/>
                    <a:pt x="581" y="52"/>
                    <a:pt x="581" y="52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493" y="9"/>
                    <a:pt x="493" y="9"/>
                    <a:pt x="493" y="9"/>
                  </a:cubicBezTo>
                  <a:cubicBezTo>
                    <a:pt x="491" y="8"/>
                    <a:pt x="489" y="9"/>
                    <a:pt x="488" y="10"/>
                  </a:cubicBezTo>
                  <a:cubicBezTo>
                    <a:pt x="487" y="11"/>
                    <a:pt x="486" y="12"/>
                    <a:pt x="486" y="13"/>
                  </a:cubicBezTo>
                  <a:cubicBezTo>
                    <a:pt x="486" y="14"/>
                    <a:pt x="487" y="15"/>
                    <a:pt x="487" y="15"/>
                  </a:cubicBezTo>
                  <a:cubicBezTo>
                    <a:pt x="487" y="16"/>
                    <a:pt x="487" y="16"/>
                    <a:pt x="488" y="17"/>
                  </a:cubicBezTo>
                  <a:cubicBezTo>
                    <a:pt x="488" y="17"/>
                    <a:pt x="488" y="17"/>
                    <a:pt x="488" y="17"/>
                  </a:cubicBezTo>
                  <a:cubicBezTo>
                    <a:pt x="489" y="18"/>
                    <a:pt x="489" y="18"/>
                    <a:pt x="490" y="18"/>
                  </a:cubicBezTo>
                  <a:cubicBezTo>
                    <a:pt x="492" y="20"/>
                    <a:pt x="497" y="23"/>
                    <a:pt x="504" y="27"/>
                  </a:cubicBezTo>
                  <a:cubicBezTo>
                    <a:pt x="513" y="32"/>
                    <a:pt x="525" y="39"/>
                    <a:pt x="535" y="46"/>
                  </a:cubicBezTo>
                  <a:cubicBezTo>
                    <a:pt x="540" y="49"/>
                    <a:pt x="545" y="51"/>
                    <a:pt x="548" y="53"/>
                  </a:cubicBezTo>
                  <a:cubicBezTo>
                    <a:pt x="549" y="54"/>
                    <a:pt x="550" y="55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2" y="56"/>
                    <a:pt x="552" y="56"/>
                    <a:pt x="552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2" y="56"/>
                    <a:pt x="552" y="56"/>
                    <a:pt x="552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4" y="54"/>
                    <a:pt x="554" y="54"/>
                    <a:pt x="554" y="54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4" y="54"/>
                    <a:pt x="554" y="54"/>
                    <a:pt x="554" y="54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0" y="53"/>
                    <a:pt x="550" y="53"/>
                    <a:pt x="550" y="53"/>
                  </a:cubicBezTo>
                  <a:cubicBezTo>
                    <a:pt x="550" y="55"/>
                    <a:pt x="551" y="55"/>
                    <a:pt x="551" y="56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0" y="53"/>
                    <a:pt x="550" y="53"/>
                    <a:pt x="550" y="53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1" y="51"/>
                    <a:pt x="551" y="51"/>
                    <a:pt x="551" y="51"/>
                  </a:cubicBezTo>
                  <a:cubicBezTo>
                    <a:pt x="551" y="52"/>
                    <a:pt x="550" y="53"/>
                    <a:pt x="550" y="53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1" y="51"/>
                    <a:pt x="551" y="51"/>
                    <a:pt x="551" y="51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1" y="51"/>
                    <a:pt x="551" y="51"/>
                    <a:pt x="551" y="51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2" y="50"/>
                    <a:pt x="552" y="50"/>
                    <a:pt x="552" y="50"/>
                  </a:cubicBezTo>
                  <a:cubicBezTo>
                    <a:pt x="552" y="50"/>
                    <a:pt x="552" y="50"/>
                    <a:pt x="551" y="51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2" y="50"/>
                    <a:pt x="552" y="50"/>
                    <a:pt x="552" y="50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4" y="49"/>
                    <a:pt x="554" y="49"/>
                    <a:pt x="554" y="49"/>
                  </a:cubicBezTo>
                  <a:cubicBezTo>
                    <a:pt x="554" y="49"/>
                    <a:pt x="553" y="49"/>
                    <a:pt x="552" y="50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4" y="49"/>
                    <a:pt x="554" y="49"/>
                    <a:pt x="554" y="49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49"/>
                    <a:pt x="554" y="49"/>
                    <a:pt x="554" y="49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5" y="50"/>
                    <a:pt x="555" y="50"/>
                    <a:pt x="555" y="50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5" y="50"/>
                    <a:pt x="555" y="50"/>
                    <a:pt x="555" y="50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49"/>
                    <a:pt x="555" y="49"/>
                    <a:pt x="554" y="48"/>
                  </a:cubicBezTo>
                  <a:cubicBezTo>
                    <a:pt x="551" y="47"/>
                    <a:pt x="544" y="44"/>
                    <a:pt x="535" y="40"/>
                  </a:cubicBezTo>
                  <a:cubicBezTo>
                    <a:pt x="523" y="34"/>
                    <a:pt x="507" y="27"/>
                    <a:pt x="494" y="20"/>
                  </a:cubicBezTo>
                  <a:cubicBezTo>
                    <a:pt x="487" y="17"/>
                    <a:pt x="481" y="15"/>
                    <a:pt x="477" y="13"/>
                  </a:cubicBezTo>
                  <a:cubicBezTo>
                    <a:pt x="475" y="12"/>
                    <a:pt x="473" y="11"/>
                    <a:pt x="471" y="10"/>
                  </a:cubicBezTo>
                  <a:cubicBezTo>
                    <a:pt x="471" y="10"/>
                    <a:pt x="470" y="10"/>
                    <a:pt x="470" y="10"/>
                  </a:cubicBezTo>
                  <a:cubicBezTo>
                    <a:pt x="469" y="9"/>
                    <a:pt x="469" y="9"/>
                    <a:pt x="469" y="9"/>
                  </a:cubicBezTo>
                  <a:cubicBezTo>
                    <a:pt x="468" y="9"/>
                    <a:pt x="468" y="9"/>
                    <a:pt x="467" y="9"/>
                  </a:cubicBezTo>
                  <a:cubicBezTo>
                    <a:pt x="467" y="9"/>
                    <a:pt x="466" y="9"/>
                    <a:pt x="466" y="9"/>
                  </a:cubicBezTo>
                  <a:cubicBezTo>
                    <a:pt x="465" y="9"/>
                    <a:pt x="465" y="10"/>
                    <a:pt x="464" y="10"/>
                  </a:cubicBezTo>
                  <a:cubicBezTo>
                    <a:pt x="464" y="10"/>
                    <a:pt x="463" y="11"/>
                    <a:pt x="463" y="11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3" y="11"/>
                    <a:pt x="463" y="11"/>
                    <a:pt x="463" y="11"/>
                  </a:cubicBezTo>
                  <a:cubicBezTo>
                    <a:pt x="463" y="12"/>
                    <a:pt x="462" y="13"/>
                    <a:pt x="462" y="14"/>
                  </a:cubicBezTo>
                  <a:cubicBezTo>
                    <a:pt x="462" y="15"/>
                    <a:pt x="463" y="15"/>
                    <a:pt x="463" y="16"/>
                  </a:cubicBezTo>
                  <a:cubicBezTo>
                    <a:pt x="463" y="17"/>
                    <a:pt x="463" y="17"/>
                    <a:pt x="464" y="17"/>
                  </a:cubicBezTo>
                  <a:cubicBezTo>
                    <a:pt x="464" y="18"/>
                    <a:pt x="464" y="18"/>
                    <a:pt x="465" y="18"/>
                  </a:cubicBezTo>
                  <a:cubicBezTo>
                    <a:pt x="466" y="19"/>
                    <a:pt x="467" y="20"/>
                    <a:pt x="470" y="22"/>
                  </a:cubicBezTo>
                  <a:cubicBezTo>
                    <a:pt x="478" y="27"/>
                    <a:pt x="493" y="36"/>
                    <a:pt x="507" y="44"/>
                  </a:cubicBezTo>
                  <a:cubicBezTo>
                    <a:pt x="513" y="48"/>
                    <a:pt x="520" y="52"/>
                    <a:pt x="524" y="55"/>
                  </a:cubicBezTo>
                  <a:cubicBezTo>
                    <a:pt x="526" y="56"/>
                    <a:pt x="528" y="57"/>
                    <a:pt x="529" y="58"/>
                  </a:cubicBezTo>
                  <a:cubicBezTo>
                    <a:pt x="530" y="58"/>
                    <a:pt x="530" y="59"/>
                    <a:pt x="531" y="59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57"/>
                    <a:pt x="532" y="57"/>
                    <a:pt x="532" y="57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57"/>
                    <a:pt x="532" y="57"/>
                    <a:pt x="532" y="57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29" y="56"/>
                    <a:pt x="529" y="56"/>
                    <a:pt x="529" y="56"/>
                  </a:cubicBezTo>
                  <a:cubicBezTo>
                    <a:pt x="529" y="57"/>
                    <a:pt x="530" y="57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29" y="56"/>
                    <a:pt x="529" y="56"/>
                    <a:pt x="529" y="56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3"/>
                    <a:pt x="530" y="53"/>
                    <a:pt x="530" y="53"/>
                  </a:cubicBezTo>
                  <a:cubicBezTo>
                    <a:pt x="530" y="54"/>
                    <a:pt x="529" y="55"/>
                    <a:pt x="529" y="56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3"/>
                    <a:pt x="530" y="53"/>
                    <a:pt x="530" y="53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6" y="51"/>
                    <a:pt x="536" y="51"/>
                    <a:pt x="536" y="51"/>
                  </a:cubicBezTo>
                  <a:cubicBezTo>
                    <a:pt x="446" y="11"/>
                    <a:pt x="446" y="11"/>
                    <a:pt x="446" y="11"/>
                  </a:cubicBezTo>
                  <a:cubicBezTo>
                    <a:pt x="443" y="10"/>
                    <a:pt x="441" y="11"/>
                    <a:pt x="440" y="13"/>
                  </a:cubicBezTo>
                  <a:cubicBezTo>
                    <a:pt x="438" y="15"/>
                    <a:pt x="439" y="18"/>
                    <a:pt x="441" y="19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15" y="15"/>
                    <a:pt x="415" y="15"/>
                    <a:pt x="415" y="15"/>
                  </a:cubicBezTo>
                  <a:cubicBezTo>
                    <a:pt x="413" y="15"/>
                    <a:pt x="410" y="15"/>
                    <a:pt x="409" y="17"/>
                  </a:cubicBezTo>
                  <a:cubicBezTo>
                    <a:pt x="409" y="18"/>
                    <a:pt x="408" y="19"/>
                    <a:pt x="408" y="20"/>
                  </a:cubicBezTo>
                  <a:cubicBezTo>
                    <a:pt x="408" y="21"/>
                    <a:pt x="409" y="21"/>
                    <a:pt x="409" y="22"/>
                  </a:cubicBezTo>
                  <a:cubicBezTo>
                    <a:pt x="409" y="23"/>
                    <a:pt x="410" y="23"/>
                    <a:pt x="410" y="24"/>
                  </a:cubicBezTo>
                  <a:cubicBezTo>
                    <a:pt x="411" y="24"/>
                    <a:pt x="411" y="25"/>
                    <a:pt x="412" y="25"/>
                  </a:cubicBezTo>
                  <a:cubicBezTo>
                    <a:pt x="415" y="28"/>
                    <a:pt x="420" y="31"/>
                    <a:pt x="426" y="35"/>
                  </a:cubicBezTo>
                  <a:cubicBezTo>
                    <a:pt x="444" y="46"/>
                    <a:pt x="472" y="62"/>
                    <a:pt x="472" y="62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3"/>
                    <a:pt x="474" y="53"/>
                    <a:pt x="474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5" y="53"/>
                    <a:pt x="475" y="53"/>
                    <a:pt x="475" y="53"/>
                  </a:cubicBezTo>
                  <a:cubicBezTo>
                    <a:pt x="475" y="53"/>
                    <a:pt x="475" y="53"/>
                    <a:pt x="474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5" y="53"/>
                    <a:pt x="475" y="53"/>
                    <a:pt x="475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6" y="53"/>
                    <a:pt x="476" y="53"/>
                    <a:pt x="475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6" y="54"/>
                    <a:pt x="476" y="54"/>
                    <a:pt x="476" y="54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6" y="54"/>
                    <a:pt x="476" y="54"/>
                    <a:pt x="476" y="54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5" y="53"/>
                    <a:pt x="470" y="51"/>
                    <a:pt x="463" y="47"/>
                  </a:cubicBezTo>
                  <a:cubicBezTo>
                    <a:pt x="451" y="42"/>
                    <a:pt x="435" y="34"/>
                    <a:pt x="420" y="28"/>
                  </a:cubicBezTo>
                  <a:cubicBezTo>
                    <a:pt x="413" y="25"/>
                    <a:pt x="407" y="22"/>
                    <a:pt x="402" y="20"/>
                  </a:cubicBezTo>
                  <a:cubicBezTo>
                    <a:pt x="399" y="19"/>
                    <a:pt x="397" y="18"/>
                    <a:pt x="396" y="17"/>
                  </a:cubicBezTo>
                  <a:cubicBezTo>
                    <a:pt x="395" y="17"/>
                    <a:pt x="394" y="16"/>
                    <a:pt x="393" y="16"/>
                  </a:cubicBezTo>
                  <a:cubicBezTo>
                    <a:pt x="393" y="16"/>
                    <a:pt x="393" y="16"/>
                    <a:pt x="392" y="16"/>
                  </a:cubicBezTo>
                  <a:cubicBezTo>
                    <a:pt x="392" y="16"/>
                    <a:pt x="392" y="16"/>
                    <a:pt x="391" y="16"/>
                  </a:cubicBezTo>
                  <a:cubicBezTo>
                    <a:pt x="390" y="16"/>
                    <a:pt x="390" y="16"/>
                    <a:pt x="389" y="16"/>
                  </a:cubicBezTo>
                  <a:cubicBezTo>
                    <a:pt x="389" y="16"/>
                    <a:pt x="389" y="16"/>
                    <a:pt x="388" y="17"/>
                  </a:cubicBezTo>
                  <a:cubicBezTo>
                    <a:pt x="388" y="17"/>
                    <a:pt x="387" y="18"/>
                    <a:pt x="387" y="18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87" y="18"/>
                    <a:pt x="387" y="18"/>
                    <a:pt x="387" y="18"/>
                  </a:cubicBezTo>
                  <a:cubicBezTo>
                    <a:pt x="386" y="19"/>
                    <a:pt x="386" y="20"/>
                    <a:pt x="386" y="21"/>
                  </a:cubicBezTo>
                  <a:cubicBezTo>
                    <a:pt x="386" y="22"/>
                    <a:pt x="386" y="22"/>
                    <a:pt x="386" y="23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8" y="24"/>
                    <a:pt x="388" y="25"/>
                    <a:pt x="388" y="25"/>
                  </a:cubicBezTo>
                  <a:cubicBezTo>
                    <a:pt x="389" y="26"/>
                    <a:pt x="391" y="27"/>
                    <a:pt x="393" y="28"/>
                  </a:cubicBezTo>
                  <a:cubicBezTo>
                    <a:pt x="400" y="33"/>
                    <a:pt x="415" y="42"/>
                    <a:pt x="427" y="49"/>
                  </a:cubicBezTo>
                  <a:cubicBezTo>
                    <a:pt x="440" y="57"/>
                    <a:pt x="450" y="63"/>
                    <a:pt x="450" y="63"/>
                  </a:cubicBezTo>
                  <a:cubicBezTo>
                    <a:pt x="453" y="59"/>
                    <a:pt x="453" y="59"/>
                    <a:pt x="453" y="59"/>
                  </a:cubicBezTo>
                  <a:cubicBezTo>
                    <a:pt x="454" y="55"/>
                    <a:pt x="454" y="55"/>
                    <a:pt x="454" y="55"/>
                  </a:cubicBezTo>
                  <a:cubicBezTo>
                    <a:pt x="364" y="21"/>
                    <a:pt x="364" y="21"/>
                    <a:pt x="364" y="21"/>
                  </a:cubicBezTo>
                  <a:cubicBezTo>
                    <a:pt x="362" y="21"/>
                    <a:pt x="359" y="22"/>
                    <a:pt x="358" y="24"/>
                  </a:cubicBezTo>
                  <a:cubicBezTo>
                    <a:pt x="357" y="26"/>
                    <a:pt x="358" y="29"/>
                    <a:pt x="360" y="30"/>
                  </a:cubicBezTo>
                  <a:cubicBezTo>
                    <a:pt x="420" y="68"/>
                    <a:pt x="420" y="68"/>
                    <a:pt x="420" y="68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19" y="61"/>
                    <a:pt x="419" y="61"/>
                    <a:pt x="419" y="61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0" y="60"/>
                    <a:pt x="420" y="60"/>
                    <a:pt x="420" y="60"/>
                  </a:cubicBezTo>
                  <a:cubicBezTo>
                    <a:pt x="420" y="60"/>
                    <a:pt x="419" y="61"/>
                    <a:pt x="419" y="61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0" y="60"/>
                    <a:pt x="420" y="60"/>
                    <a:pt x="420" y="60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2" y="59"/>
                    <a:pt x="422" y="59"/>
                    <a:pt x="422" y="59"/>
                  </a:cubicBezTo>
                  <a:cubicBezTo>
                    <a:pt x="421" y="59"/>
                    <a:pt x="421" y="59"/>
                    <a:pt x="420" y="60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2" y="59"/>
                    <a:pt x="422" y="59"/>
                    <a:pt x="422" y="59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3" y="59"/>
                    <a:pt x="423" y="59"/>
                    <a:pt x="423" y="59"/>
                  </a:cubicBezTo>
                  <a:cubicBezTo>
                    <a:pt x="422" y="59"/>
                    <a:pt x="422" y="59"/>
                    <a:pt x="422" y="59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3" y="59"/>
                    <a:pt x="423" y="59"/>
                    <a:pt x="423" y="59"/>
                  </a:cubicBezTo>
                  <a:cubicBezTo>
                    <a:pt x="423" y="63"/>
                    <a:pt x="423" y="63"/>
                    <a:pt x="423" y="63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3" y="59"/>
                    <a:pt x="423" y="59"/>
                    <a:pt x="423" y="59"/>
                  </a:cubicBezTo>
                  <a:cubicBezTo>
                    <a:pt x="423" y="63"/>
                    <a:pt x="423" y="63"/>
                    <a:pt x="423" y="63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4" y="59"/>
                    <a:pt x="423" y="59"/>
                    <a:pt x="422" y="59"/>
                  </a:cubicBezTo>
                  <a:cubicBezTo>
                    <a:pt x="419" y="57"/>
                    <a:pt x="411" y="54"/>
                    <a:pt x="403" y="50"/>
                  </a:cubicBezTo>
                  <a:cubicBezTo>
                    <a:pt x="389" y="44"/>
                    <a:pt x="373" y="36"/>
                    <a:pt x="359" y="30"/>
                  </a:cubicBezTo>
                  <a:cubicBezTo>
                    <a:pt x="353" y="27"/>
                    <a:pt x="347" y="24"/>
                    <a:pt x="342" y="22"/>
                  </a:cubicBezTo>
                  <a:cubicBezTo>
                    <a:pt x="338" y="20"/>
                    <a:pt x="336" y="19"/>
                    <a:pt x="336" y="19"/>
                  </a:cubicBezTo>
                  <a:cubicBezTo>
                    <a:pt x="333" y="18"/>
                    <a:pt x="331" y="19"/>
                    <a:pt x="330" y="21"/>
                  </a:cubicBezTo>
                  <a:cubicBezTo>
                    <a:pt x="328" y="23"/>
                    <a:pt x="329" y="26"/>
                    <a:pt x="331" y="27"/>
                  </a:cubicBezTo>
                  <a:cubicBezTo>
                    <a:pt x="349" y="38"/>
                    <a:pt x="349" y="38"/>
                    <a:pt x="349" y="38"/>
                  </a:cubicBezTo>
                  <a:cubicBezTo>
                    <a:pt x="315" y="24"/>
                    <a:pt x="315" y="24"/>
                    <a:pt x="315" y="24"/>
                  </a:cubicBezTo>
                  <a:cubicBezTo>
                    <a:pt x="313" y="23"/>
                    <a:pt x="310" y="24"/>
                    <a:pt x="309" y="25"/>
                  </a:cubicBezTo>
                  <a:cubicBezTo>
                    <a:pt x="309" y="26"/>
                    <a:pt x="308" y="27"/>
                    <a:pt x="308" y="28"/>
                  </a:cubicBezTo>
                  <a:cubicBezTo>
                    <a:pt x="308" y="30"/>
                    <a:pt x="309" y="30"/>
                    <a:pt x="309" y="31"/>
                  </a:cubicBezTo>
                  <a:cubicBezTo>
                    <a:pt x="310" y="31"/>
                    <a:pt x="310" y="32"/>
                    <a:pt x="310" y="32"/>
                  </a:cubicBezTo>
                  <a:cubicBezTo>
                    <a:pt x="311" y="33"/>
                    <a:pt x="312" y="33"/>
                    <a:pt x="312" y="34"/>
                  </a:cubicBezTo>
                  <a:cubicBezTo>
                    <a:pt x="315" y="36"/>
                    <a:pt x="321" y="39"/>
                    <a:pt x="327" y="43"/>
                  </a:cubicBezTo>
                  <a:cubicBezTo>
                    <a:pt x="337" y="49"/>
                    <a:pt x="349" y="56"/>
                    <a:pt x="359" y="62"/>
                  </a:cubicBezTo>
                  <a:cubicBezTo>
                    <a:pt x="364" y="65"/>
                    <a:pt x="368" y="67"/>
                    <a:pt x="371" y="69"/>
                  </a:cubicBezTo>
                  <a:cubicBezTo>
                    <a:pt x="373" y="70"/>
                    <a:pt x="374" y="71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8" y="69"/>
                    <a:pt x="378" y="69"/>
                    <a:pt x="378" y="69"/>
                  </a:cubicBezTo>
                  <a:cubicBezTo>
                    <a:pt x="375" y="71"/>
                    <a:pt x="375" y="71"/>
                    <a:pt x="375" y="71"/>
                  </a:cubicBezTo>
                  <a:cubicBezTo>
                    <a:pt x="375" y="71"/>
                    <a:pt x="375" y="72"/>
                    <a:pt x="375" y="72"/>
                  </a:cubicBezTo>
                  <a:cubicBezTo>
                    <a:pt x="378" y="69"/>
                    <a:pt x="378" y="69"/>
                    <a:pt x="378" y="69"/>
                  </a:cubicBezTo>
                  <a:cubicBezTo>
                    <a:pt x="375" y="71"/>
                    <a:pt x="375" y="71"/>
                    <a:pt x="375" y="71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4" y="69"/>
                    <a:pt x="374" y="69"/>
                    <a:pt x="374" y="69"/>
                  </a:cubicBezTo>
                  <a:cubicBezTo>
                    <a:pt x="374" y="70"/>
                    <a:pt x="374" y="71"/>
                    <a:pt x="375" y="71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4" y="69"/>
                    <a:pt x="374" y="69"/>
                    <a:pt x="374" y="69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374" y="67"/>
                    <a:pt x="374" y="68"/>
                    <a:pt x="374" y="69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81" y="65"/>
                    <a:pt x="381" y="65"/>
                    <a:pt x="381" y="65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4" y="22"/>
                    <a:pt x="272" y="23"/>
                    <a:pt x="271" y="26"/>
                  </a:cubicBezTo>
                  <a:cubicBezTo>
                    <a:pt x="270" y="28"/>
                    <a:pt x="270" y="30"/>
                    <a:pt x="272" y="32"/>
                  </a:cubicBezTo>
                  <a:cubicBezTo>
                    <a:pt x="341" y="75"/>
                    <a:pt x="341" y="75"/>
                    <a:pt x="341" y="75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0" y="68"/>
                    <a:pt x="340" y="68"/>
                    <a:pt x="340" y="68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1" y="67"/>
                    <a:pt x="340" y="68"/>
                    <a:pt x="340" y="68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3" y="66"/>
                    <a:pt x="343" y="66"/>
                    <a:pt x="343" y="66"/>
                  </a:cubicBezTo>
                  <a:cubicBezTo>
                    <a:pt x="343" y="66"/>
                    <a:pt x="342" y="66"/>
                    <a:pt x="341" y="67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3" y="66"/>
                    <a:pt x="343" y="66"/>
                    <a:pt x="343" y="66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4" y="66"/>
                    <a:pt x="344" y="66"/>
                    <a:pt x="344" y="66"/>
                  </a:cubicBezTo>
                  <a:cubicBezTo>
                    <a:pt x="344" y="66"/>
                    <a:pt x="343" y="66"/>
                    <a:pt x="343" y="66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4" y="66"/>
                    <a:pt x="344" y="66"/>
                    <a:pt x="344" y="66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45" y="66"/>
                    <a:pt x="345" y="66"/>
                    <a:pt x="345" y="66"/>
                  </a:cubicBezTo>
                  <a:cubicBezTo>
                    <a:pt x="344" y="66"/>
                    <a:pt x="344" y="66"/>
                    <a:pt x="344" y="66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45" y="66"/>
                    <a:pt x="345" y="66"/>
                    <a:pt x="345" y="66"/>
                  </a:cubicBezTo>
                  <a:cubicBezTo>
                    <a:pt x="345" y="66"/>
                    <a:pt x="345" y="66"/>
                    <a:pt x="345" y="66"/>
                  </a:cubicBezTo>
                  <a:cubicBezTo>
                    <a:pt x="344" y="66"/>
                    <a:pt x="344" y="66"/>
                    <a:pt x="343" y="65"/>
                  </a:cubicBezTo>
                  <a:cubicBezTo>
                    <a:pt x="339" y="64"/>
                    <a:pt x="331" y="61"/>
                    <a:pt x="322" y="57"/>
                  </a:cubicBezTo>
                  <a:cubicBezTo>
                    <a:pt x="308" y="51"/>
                    <a:pt x="291" y="44"/>
                    <a:pt x="277" y="38"/>
                  </a:cubicBezTo>
                  <a:cubicBezTo>
                    <a:pt x="270" y="35"/>
                    <a:pt x="264" y="32"/>
                    <a:pt x="260" y="30"/>
                  </a:cubicBezTo>
                  <a:cubicBezTo>
                    <a:pt x="258" y="30"/>
                    <a:pt x="256" y="29"/>
                    <a:pt x="255" y="28"/>
                  </a:cubicBezTo>
                  <a:cubicBezTo>
                    <a:pt x="254" y="28"/>
                    <a:pt x="254" y="28"/>
                    <a:pt x="253" y="28"/>
                  </a:cubicBezTo>
                  <a:cubicBezTo>
                    <a:pt x="253" y="28"/>
                    <a:pt x="253" y="28"/>
                    <a:pt x="253" y="28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2" y="27"/>
                    <a:pt x="252" y="27"/>
                    <a:pt x="251" y="27"/>
                  </a:cubicBezTo>
                  <a:cubicBezTo>
                    <a:pt x="249" y="27"/>
                    <a:pt x="247" y="28"/>
                    <a:pt x="247" y="31"/>
                  </a:cubicBezTo>
                  <a:cubicBezTo>
                    <a:pt x="246" y="33"/>
                    <a:pt x="247" y="35"/>
                    <a:pt x="249" y="36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09" y="65"/>
                    <a:pt x="308" y="65"/>
                    <a:pt x="307" y="66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0" y="64"/>
                    <a:pt x="310" y="64"/>
                    <a:pt x="310" y="64"/>
                  </a:cubicBezTo>
                  <a:cubicBezTo>
                    <a:pt x="310" y="64"/>
                    <a:pt x="310" y="64"/>
                    <a:pt x="309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0" y="64"/>
                    <a:pt x="310" y="64"/>
                    <a:pt x="310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1" y="64"/>
                    <a:pt x="311" y="64"/>
                    <a:pt x="311" y="64"/>
                  </a:cubicBezTo>
                  <a:cubicBezTo>
                    <a:pt x="311" y="64"/>
                    <a:pt x="311" y="64"/>
                    <a:pt x="310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1" y="64"/>
                    <a:pt x="311" y="64"/>
                    <a:pt x="311" y="64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12" y="64"/>
                    <a:pt x="312" y="64"/>
                    <a:pt x="312" y="64"/>
                  </a:cubicBezTo>
                  <a:cubicBezTo>
                    <a:pt x="311" y="64"/>
                    <a:pt x="311" y="64"/>
                    <a:pt x="311" y="64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12" y="64"/>
                    <a:pt x="312" y="64"/>
                    <a:pt x="312" y="64"/>
                  </a:cubicBezTo>
                  <a:cubicBezTo>
                    <a:pt x="311" y="64"/>
                    <a:pt x="311" y="64"/>
                    <a:pt x="310" y="64"/>
                  </a:cubicBezTo>
                  <a:cubicBezTo>
                    <a:pt x="303" y="61"/>
                    <a:pt x="282" y="53"/>
                    <a:pt x="262" y="45"/>
                  </a:cubicBezTo>
                  <a:cubicBezTo>
                    <a:pt x="252" y="41"/>
                    <a:pt x="242" y="37"/>
                    <a:pt x="235" y="35"/>
                  </a:cubicBezTo>
                  <a:cubicBezTo>
                    <a:pt x="228" y="32"/>
                    <a:pt x="224" y="30"/>
                    <a:pt x="223" y="30"/>
                  </a:cubicBezTo>
                  <a:cubicBezTo>
                    <a:pt x="221" y="29"/>
                    <a:pt x="219" y="30"/>
                    <a:pt x="218" y="32"/>
                  </a:cubicBezTo>
                  <a:cubicBezTo>
                    <a:pt x="216" y="34"/>
                    <a:pt x="217" y="37"/>
                    <a:pt x="219" y="38"/>
                  </a:cubicBezTo>
                  <a:cubicBezTo>
                    <a:pt x="219" y="38"/>
                    <a:pt x="223" y="41"/>
                    <a:pt x="229" y="44"/>
                  </a:cubicBezTo>
                  <a:cubicBezTo>
                    <a:pt x="237" y="49"/>
                    <a:pt x="250" y="56"/>
                    <a:pt x="260" y="62"/>
                  </a:cubicBezTo>
                  <a:cubicBezTo>
                    <a:pt x="265" y="66"/>
                    <a:pt x="270" y="69"/>
                    <a:pt x="273" y="71"/>
                  </a:cubicBezTo>
                  <a:cubicBezTo>
                    <a:pt x="275" y="72"/>
                    <a:pt x="276" y="73"/>
                    <a:pt x="277" y="74"/>
                  </a:cubicBezTo>
                  <a:cubicBezTo>
                    <a:pt x="277" y="74"/>
                    <a:pt x="277" y="74"/>
                    <a:pt x="278" y="74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7" y="74"/>
                    <a:pt x="277" y="74"/>
                    <a:pt x="277" y="74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7" y="74"/>
                    <a:pt x="277" y="74"/>
                    <a:pt x="277" y="74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3"/>
                    <a:pt x="277" y="73"/>
                    <a:pt x="277" y="74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69"/>
                    <a:pt x="277" y="69"/>
                    <a:pt x="277" y="69"/>
                  </a:cubicBezTo>
                  <a:cubicBezTo>
                    <a:pt x="277" y="70"/>
                    <a:pt x="277" y="71"/>
                    <a:pt x="277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69"/>
                    <a:pt x="277" y="69"/>
                    <a:pt x="277" y="69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3" y="67"/>
                    <a:pt x="283" y="67"/>
                    <a:pt x="283" y="67"/>
                  </a:cubicBezTo>
                  <a:cubicBezTo>
                    <a:pt x="283" y="67"/>
                    <a:pt x="261" y="58"/>
                    <a:pt x="239" y="49"/>
                  </a:cubicBezTo>
                  <a:cubicBezTo>
                    <a:pt x="227" y="45"/>
                    <a:pt x="216" y="40"/>
                    <a:pt x="207" y="37"/>
                  </a:cubicBezTo>
                  <a:cubicBezTo>
                    <a:pt x="202" y="35"/>
                    <a:pt x="198" y="34"/>
                    <a:pt x="196" y="33"/>
                  </a:cubicBezTo>
                  <a:cubicBezTo>
                    <a:pt x="194" y="32"/>
                    <a:pt x="193" y="32"/>
                    <a:pt x="192" y="32"/>
                  </a:cubicBezTo>
                  <a:cubicBezTo>
                    <a:pt x="191" y="31"/>
                    <a:pt x="191" y="31"/>
                    <a:pt x="190" y="31"/>
                  </a:cubicBezTo>
                  <a:cubicBezTo>
                    <a:pt x="190" y="31"/>
                    <a:pt x="189" y="31"/>
                    <a:pt x="189" y="31"/>
                  </a:cubicBezTo>
                  <a:cubicBezTo>
                    <a:pt x="188" y="31"/>
                    <a:pt x="188" y="31"/>
                    <a:pt x="187" y="31"/>
                  </a:cubicBezTo>
                  <a:cubicBezTo>
                    <a:pt x="187" y="31"/>
                    <a:pt x="186" y="31"/>
                    <a:pt x="186" y="32"/>
                  </a:cubicBezTo>
                  <a:cubicBezTo>
                    <a:pt x="185" y="32"/>
                    <a:pt x="185" y="33"/>
                    <a:pt x="184" y="33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4" y="33"/>
                    <a:pt x="184" y="33"/>
                    <a:pt x="184" y="33"/>
                  </a:cubicBezTo>
                  <a:cubicBezTo>
                    <a:pt x="184" y="34"/>
                    <a:pt x="184" y="35"/>
                    <a:pt x="184" y="36"/>
                  </a:cubicBezTo>
                  <a:cubicBezTo>
                    <a:pt x="184" y="37"/>
                    <a:pt x="184" y="37"/>
                    <a:pt x="184" y="38"/>
                  </a:cubicBezTo>
                  <a:cubicBezTo>
                    <a:pt x="184" y="38"/>
                    <a:pt x="185" y="39"/>
                    <a:pt x="185" y="39"/>
                  </a:cubicBezTo>
                  <a:cubicBezTo>
                    <a:pt x="185" y="39"/>
                    <a:pt x="186" y="40"/>
                    <a:pt x="186" y="40"/>
                  </a:cubicBezTo>
                  <a:cubicBezTo>
                    <a:pt x="187" y="41"/>
                    <a:pt x="188" y="42"/>
                    <a:pt x="191" y="43"/>
                  </a:cubicBezTo>
                  <a:cubicBezTo>
                    <a:pt x="198" y="48"/>
                    <a:pt x="212" y="57"/>
                    <a:pt x="225" y="65"/>
                  </a:cubicBezTo>
                  <a:cubicBezTo>
                    <a:pt x="237" y="72"/>
                    <a:pt x="248" y="78"/>
                    <a:pt x="248" y="78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6" y="72"/>
                    <a:pt x="246" y="72"/>
                    <a:pt x="246" y="72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7" y="71"/>
                    <a:pt x="247" y="71"/>
                    <a:pt x="246" y="72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9" y="70"/>
                    <a:pt x="249" y="70"/>
                    <a:pt x="249" y="70"/>
                  </a:cubicBezTo>
                  <a:cubicBezTo>
                    <a:pt x="249" y="70"/>
                    <a:pt x="248" y="70"/>
                    <a:pt x="248" y="71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9" y="70"/>
                    <a:pt x="249" y="70"/>
                    <a:pt x="249" y="70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49" y="70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49" y="70"/>
                    <a:pt x="249" y="69"/>
                  </a:cubicBezTo>
                  <a:cubicBezTo>
                    <a:pt x="245" y="68"/>
                    <a:pt x="237" y="65"/>
                    <a:pt x="229" y="61"/>
                  </a:cubicBezTo>
                  <a:cubicBezTo>
                    <a:pt x="216" y="56"/>
                    <a:pt x="199" y="49"/>
                    <a:pt x="186" y="43"/>
                  </a:cubicBezTo>
                  <a:cubicBezTo>
                    <a:pt x="180" y="40"/>
                    <a:pt x="174" y="37"/>
                    <a:pt x="170" y="35"/>
                  </a:cubicBezTo>
                  <a:cubicBezTo>
                    <a:pt x="166" y="33"/>
                    <a:pt x="164" y="32"/>
                    <a:pt x="164" y="32"/>
                  </a:cubicBezTo>
                  <a:cubicBezTo>
                    <a:pt x="162" y="32"/>
                    <a:pt x="160" y="32"/>
                    <a:pt x="159" y="33"/>
                  </a:cubicBezTo>
                  <a:cubicBezTo>
                    <a:pt x="158" y="34"/>
                    <a:pt x="157" y="35"/>
                    <a:pt x="157" y="35"/>
                  </a:cubicBezTo>
                  <a:cubicBezTo>
                    <a:pt x="157" y="36"/>
                    <a:pt x="157" y="36"/>
                    <a:pt x="157" y="37"/>
                  </a:cubicBezTo>
                  <a:cubicBezTo>
                    <a:pt x="157" y="38"/>
                    <a:pt x="157" y="38"/>
                    <a:pt x="158" y="39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59" y="41"/>
                    <a:pt x="160" y="41"/>
                    <a:pt x="161" y="42"/>
                  </a:cubicBezTo>
                  <a:cubicBezTo>
                    <a:pt x="163" y="43"/>
                    <a:pt x="168" y="47"/>
                    <a:pt x="175" y="51"/>
                  </a:cubicBezTo>
                  <a:cubicBezTo>
                    <a:pt x="194" y="63"/>
                    <a:pt x="225" y="82"/>
                    <a:pt x="225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30" y="74"/>
                    <a:pt x="210" y="64"/>
                    <a:pt x="190" y="55"/>
                  </a:cubicBezTo>
                  <a:cubicBezTo>
                    <a:pt x="180" y="51"/>
                    <a:pt x="170" y="46"/>
                    <a:pt x="162" y="43"/>
                  </a:cubicBezTo>
                  <a:cubicBezTo>
                    <a:pt x="158" y="41"/>
                    <a:pt x="154" y="39"/>
                    <a:pt x="151" y="38"/>
                  </a:cubicBezTo>
                  <a:cubicBezTo>
                    <a:pt x="150" y="38"/>
                    <a:pt x="149" y="37"/>
                    <a:pt x="148" y="37"/>
                  </a:cubicBezTo>
                  <a:cubicBezTo>
                    <a:pt x="147" y="37"/>
                    <a:pt x="147" y="37"/>
                    <a:pt x="146" y="37"/>
                  </a:cubicBezTo>
                  <a:cubicBezTo>
                    <a:pt x="146" y="37"/>
                    <a:pt x="145" y="37"/>
                    <a:pt x="145" y="37"/>
                  </a:cubicBezTo>
                  <a:cubicBezTo>
                    <a:pt x="144" y="37"/>
                    <a:pt x="144" y="37"/>
                    <a:pt x="143" y="37"/>
                  </a:cubicBezTo>
                  <a:cubicBezTo>
                    <a:pt x="143" y="37"/>
                    <a:pt x="142" y="37"/>
                    <a:pt x="142" y="37"/>
                  </a:cubicBezTo>
                  <a:cubicBezTo>
                    <a:pt x="141" y="38"/>
                    <a:pt x="141" y="38"/>
                    <a:pt x="140" y="39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0" y="40"/>
                    <a:pt x="140" y="41"/>
                    <a:pt x="140" y="41"/>
                  </a:cubicBezTo>
                  <a:cubicBezTo>
                    <a:pt x="140" y="43"/>
                    <a:pt x="140" y="43"/>
                    <a:pt x="140" y="44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42" y="46"/>
                    <a:pt x="143" y="46"/>
                    <a:pt x="143" y="47"/>
                  </a:cubicBezTo>
                  <a:cubicBezTo>
                    <a:pt x="146" y="49"/>
                    <a:pt x="151" y="52"/>
                    <a:pt x="157" y="55"/>
                  </a:cubicBezTo>
                  <a:cubicBezTo>
                    <a:pt x="165" y="60"/>
                    <a:pt x="176" y="66"/>
                    <a:pt x="185" y="71"/>
                  </a:cubicBezTo>
                  <a:cubicBezTo>
                    <a:pt x="189" y="74"/>
                    <a:pt x="193" y="76"/>
                    <a:pt x="195" y="78"/>
                  </a:cubicBezTo>
                  <a:cubicBezTo>
                    <a:pt x="197" y="79"/>
                    <a:pt x="198" y="79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7"/>
                    <a:pt x="198" y="77"/>
                    <a:pt x="198" y="77"/>
                  </a:cubicBezTo>
                  <a:cubicBezTo>
                    <a:pt x="198" y="79"/>
                    <a:pt x="198" y="79"/>
                    <a:pt x="198" y="80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7"/>
                    <a:pt x="198" y="77"/>
                    <a:pt x="198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198" y="76"/>
                    <a:pt x="198" y="77"/>
                    <a:pt x="198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4" y="73"/>
                    <a:pt x="204" y="73"/>
                    <a:pt x="204" y="73"/>
                  </a:cubicBezTo>
                  <a:cubicBezTo>
                    <a:pt x="204" y="73"/>
                    <a:pt x="180" y="64"/>
                    <a:pt x="156" y="55"/>
                  </a:cubicBezTo>
                  <a:cubicBezTo>
                    <a:pt x="144" y="50"/>
                    <a:pt x="132" y="45"/>
                    <a:pt x="123" y="42"/>
                  </a:cubicBezTo>
                  <a:cubicBezTo>
                    <a:pt x="118" y="40"/>
                    <a:pt x="114" y="39"/>
                    <a:pt x="111" y="38"/>
                  </a:cubicBezTo>
                  <a:cubicBezTo>
                    <a:pt x="110" y="37"/>
                    <a:pt x="108" y="37"/>
                    <a:pt x="107" y="36"/>
                  </a:cubicBezTo>
                  <a:cubicBezTo>
                    <a:pt x="107" y="36"/>
                    <a:pt x="106" y="36"/>
                    <a:pt x="106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4" y="36"/>
                  </a:cubicBezTo>
                  <a:cubicBezTo>
                    <a:pt x="104" y="36"/>
                    <a:pt x="104" y="36"/>
                    <a:pt x="103" y="36"/>
                  </a:cubicBezTo>
                  <a:cubicBezTo>
                    <a:pt x="103" y="36"/>
                    <a:pt x="102" y="36"/>
                    <a:pt x="102" y="37"/>
                  </a:cubicBezTo>
                  <a:cubicBezTo>
                    <a:pt x="101" y="37"/>
                    <a:pt x="101" y="37"/>
                    <a:pt x="100" y="3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9"/>
                    <a:pt x="100" y="40"/>
                    <a:pt x="100" y="41"/>
                  </a:cubicBezTo>
                  <a:cubicBezTo>
                    <a:pt x="100" y="42"/>
                    <a:pt x="100" y="42"/>
                    <a:pt x="100" y="43"/>
                  </a:cubicBezTo>
                  <a:cubicBezTo>
                    <a:pt x="100" y="43"/>
                    <a:pt x="101" y="44"/>
                    <a:pt x="101" y="44"/>
                  </a:cubicBezTo>
                  <a:cubicBezTo>
                    <a:pt x="101" y="44"/>
                    <a:pt x="101" y="45"/>
                    <a:pt x="102" y="45"/>
                  </a:cubicBezTo>
                  <a:cubicBezTo>
                    <a:pt x="103" y="46"/>
                    <a:pt x="105" y="47"/>
                    <a:pt x="107" y="48"/>
                  </a:cubicBezTo>
                  <a:cubicBezTo>
                    <a:pt x="115" y="54"/>
                    <a:pt x="131" y="64"/>
                    <a:pt x="145" y="72"/>
                  </a:cubicBezTo>
                  <a:cubicBezTo>
                    <a:pt x="152" y="76"/>
                    <a:pt x="158" y="80"/>
                    <a:pt x="163" y="83"/>
                  </a:cubicBezTo>
                  <a:cubicBezTo>
                    <a:pt x="165" y="84"/>
                    <a:pt x="167" y="85"/>
                    <a:pt x="168" y="86"/>
                  </a:cubicBezTo>
                  <a:cubicBezTo>
                    <a:pt x="169" y="86"/>
                    <a:pt x="169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6"/>
                    <a:pt x="169" y="86"/>
                    <a:pt x="169" y="86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6"/>
                    <a:pt x="169" y="86"/>
                    <a:pt x="169" y="86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4" y="41"/>
                    <a:pt x="81" y="42"/>
                    <a:pt x="80" y="44"/>
                  </a:cubicBezTo>
                  <a:cubicBezTo>
                    <a:pt x="79" y="46"/>
                    <a:pt x="80" y="49"/>
                    <a:pt x="82" y="50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38" y="78"/>
                    <a:pt x="138" y="78"/>
                    <a:pt x="138" y="78"/>
                  </a:cubicBezTo>
                  <a:cubicBezTo>
                    <a:pt x="138" y="78"/>
                    <a:pt x="137" y="78"/>
                    <a:pt x="137" y="79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38" y="78"/>
                    <a:pt x="138" y="78"/>
                    <a:pt x="138" y="78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0" y="77"/>
                    <a:pt x="139" y="77"/>
                    <a:pt x="138" y="78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41" y="77"/>
                    <a:pt x="140" y="77"/>
                    <a:pt x="140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2" y="77"/>
                    <a:pt x="141" y="77"/>
                    <a:pt x="140" y="77"/>
                  </a:cubicBezTo>
                  <a:cubicBezTo>
                    <a:pt x="137" y="75"/>
                    <a:pt x="130" y="72"/>
                    <a:pt x="121" y="69"/>
                  </a:cubicBezTo>
                  <a:cubicBezTo>
                    <a:pt x="108" y="63"/>
                    <a:pt x="92" y="56"/>
                    <a:pt x="78" y="50"/>
                  </a:cubicBezTo>
                  <a:cubicBezTo>
                    <a:pt x="72" y="47"/>
                    <a:pt x="66" y="45"/>
                    <a:pt x="61" y="43"/>
                  </a:cubicBezTo>
                  <a:cubicBezTo>
                    <a:pt x="59" y="42"/>
                    <a:pt x="57" y="41"/>
                    <a:pt x="55" y="41"/>
                  </a:cubicBezTo>
                  <a:cubicBezTo>
                    <a:pt x="55" y="41"/>
                    <a:pt x="54" y="40"/>
                    <a:pt x="54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40"/>
                    <a:pt x="52" y="40"/>
                    <a:pt x="51" y="40"/>
                  </a:cubicBezTo>
                  <a:cubicBezTo>
                    <a:pt x="51" y="40"/>
                    <a:pt x="51" y="40"/>
                    <a:pt x="50" y="40"/>
                  </a:cubicBezTo>
                  <a:cubicBezTo>
                    <a:pt x="50" y="40"/>
                    <a:pt x="49" y="40"/>
                    <a:pt x="49" y="41"/>
                  </a:cubicBezTo>
                  <a:cubicBezTo>
                    <a:pt x="48" y="41"/>
                    <a:pt x="48" y="41"/>
                    <a:pt x="47" y="42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7" y="43"/>
                    <a:pt x="46" y="44"/>
                    <a:pt x="47" y="45"/>
                  </a:cubicBezTo>
                  <a:cubicBezTo>
                    <a:pt x="47" y="46"/>
                    <a:pt x="47" y="47"/>
                    <a:pt x="47" y="47"/>
                  </a:cubicBezTo>
                  <a:cubicBezTo>
                    <a:pt x="48" y="48"/>
                    <a:pt x="48" y="48"/>
                    <a:pt x="48" y="49"/>
                  </a:cubicBezTo>
                  <a:cubicBezTo>
                    <a:pt x="49" y="49"/>
                    <a:pt x="50" y="50"/>
                    <a:pt x="51" y="50"/>
                  </a:cubicBezTo>
                  <a:cubicBezTo>
                    <a:pt x="53" y="52"/>
                    <a:pt x="59" y="56"/>
                    <a:pt x="65" y="59"/>
                  </a:cubicBezTo>
                  <a:cubicBezTo>
                    <a:pt x="75" y="65"/>
                    <a:pt x="87" y="72"/>
                    <a:pt x="96" y="78"/>
                  </a:cubicBezTo>
                  <a:cubicBezTo>
                    <a:pt x="101" y="81"/>
                    <a:pt x="105" y="83"/>
                    <a:pt x="108" y="85"/>
                  </a:cubicBezTo>
                  <a:cubicBezTo>
                    <a:pt x="110" y="86"/>
                    <a:pt x="111" y="87"/>
                    <a:pt x="112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1" y="86"/>
                    <a:pt x="111" y="87"/>
                    <a:pt x="112" y="87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1" y="83"/>
                    <a:pt x="111" y="84"/>
                    <a:pt x="111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3" y="81"/>
                    <a:pt x="112" y="82"/>
                    <a:pt x="112" y="82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4" y="80"/>
                    <a:pt x="114" y="80"/>
                    <a:pt x="113" y="81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5" y="80"/>
                  </a:cubicBezTo>
                  <a:cubicBezTo>
                    <a:pt x="112" y="79"/>
                    <a:pt x="106" y="76"/>
                    <a:pt x="98" y="73"/>
                  </a:cubicBezTo>
                  <a:cubicBezTo>
                    <a:pt x="87" y="68"/>
                    <a:pt x="72" y="62"/>
                    <a:pt x="60" y="57"/>
                  </a:cubicBezTo>
                  <a:cubicBezTo>
                    <a:pt x="54" y="54"/>
                    <a:pt x="49" y="52"/>
                    <a:pt x="45" y="51"/>
                  </a:cubicBezTo>
                  <a:cubicBezTo>
                    <a:pt x="43" y="50"/>
                    <a:pt x="41" y="49"/>
                    <a:pt x="40" y="49"/>
                  </a:cubicBezTo>
                  <a:cubicBezTo>
                    <a:pt x="40" y="48"/>
                    <a:pt x="39" y="48"/>
                    <a:pt x="39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8"/>
                    <a:pt x="37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5" y="48"/>
                    <a:pt x="34" y="48"/>
                    <a:pt x="34" y="48"/>
                  </a:cubicBezTo>
                  <a:cubicBezTo>
                    <a:pt x="33" y="49"/>
                    <a:pt x="33" y="49"/>
                    <a:pt x="32" y="50"/>
                  </a:cubicBezTo>
                  <a:cubicBezTo>
                    <a:pt x="32" y="51"/>
                    <a:pt x="32" y="52"/>
                    <a:pt x="32" y="53"/>
                  </a:cubicBezTo>
                  <a:cubicBezTo>
                    <a:pt x="32" y="55"/>
                    <a:pt x="33" y="56"/>
                    <a:pt x="34" y="56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2" y="87"/>
                    <a:pt x="92" y="87"/>
                    <a:pt x="92" y="87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3" y="86"/>
                    <a:pt x="92" y="86"/>
                    <a:pt x="92" y="87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4" y="85"/>
                    <a:pt x="94" y="85"/>
                    <a:pt x="93" y="85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4" y="85"/>
                  </a:cubicBezTo>
                  <a:cubicBezTo>
                    <a:pt x="91" y="84"/>
                    <a:pt x="84" y="82"/>
                    <a:pt x="76" y="79"/>
                  </a:cubicBezTo>
                  <a:cubicBezTo>
                    <a:pt x="65" y="76"/>
                    <a:pt x="50" y="71"/>
                    <a:pt x="39" y="67"/>
                  </a:cubicBezTo>
                  <a:cubicBezTo>
                    <a:pt x="33" y="65"/>
                    <a:pt x="28" y="63"/>
                    <a:pt x="25" y="62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7" y="59"/>
                    <a:pt x="14" y="60"/>
                    <a:pt x="13" y="62"/>
                  </a:cubicBezTo>
                  <a:cubicBezTo>
                    <a:pt x="12" y="64"/>
                    <a:pt x="13" y="67"/>
                    <a:pt x="15" y="68"/>
                  </a:cubicBezTo>
                  <a:cubicBezTo>
                    <a:pt x="15" y="68"/>
                    <a:pt x="17" y="70"/>
                    <a:pt x="21" y="72"/>
                  </a:cubicBezTo>
                  <a:cubicBezTo>
                    <a:pt x="27" y="75"/>
                    <a:pt x="36" y="81"/>
                    <a:pt x="43" y="85"/>
                  </a:cubicBezTo>
                  <a:cubicBezTo>
                    <a:pt x="46" y="87"/>
                    <a:pt x="49" y="89"/>
                    <a:pt x="52" y="91"/>
                  </a:cubicBezTo>
                  <a:cubicBezTo>
                    <a:pt x="53" y="91"/>
                    <a:pt x="54" y="92"/>
                    <a:pt x="54" y="92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3" y="90"/>
                    <a:pt x="53" y="90"/>
                    <a:pt x="53" y="90"/>
                  </a:cubicBezTo>
                  <a:cubicBezTo>
                    <a:pt x="53" y="91"/>
                    <a:pt x="54" y="91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3" y="90"/>
                    <a:pt x="53" y="90"/>
                    <a:pt x="53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8"/>
                    <a:pt x="53" y="89"/>
                    <a:pt x="53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5" y="86"/>
                    <a:pt x="55" y="86"/>
                    <a:pt x="54" y="87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6" y="85"/>
                    <a:pt x="56" y="86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7" y="85"/>
                    <a:pt x="55" y="84"/>
                  </a:cubicBezTo>
                  <a:cubicBezTo>
                    <a:pt x="50" y="83"/>
                    <a:pt x="39" y="79"/>
                    <a:pt x="30" y="76"/>
                  </a:cubicBezTo>
                  <a:cubicBezTo>
                    <a:pt x="25" y="74"/>
                    <a:pt x="20" y="73"/>
                    <a:pt x="17" y="72"/>
                  </a:cubicBezTo>
                  <a:cubicBezTo>
                    <a:pt x="15" y="71"/>
                    <a:pt x="14" y="71"/>
                    <a:pt x="13" y="71"/>
                  </a:cubicBezTo>
                  <a:cubicBezTo>
                    <a:pt x="12" y="70"/>
                    <a:pt x="12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0" y="70"/>
                    <a:pt x="10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7" y="71"/>
                  </a:cubicBezTo>
                  <a:cubicBezTo>
                    <a:pt x="7" y="71"/>
                    <a:pt x="6" y="71"/>
                    <a:pt x="6" y="72"/>
                  </a:cubicBezTo>
                  <a:cubicBezTo>
                    <a:pt x="4" y="74"/>
                    <a:pt x="5" y="77"/>
                    <a:pt x="7" y="79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3" y="88"/>
                    <a:pt x="1" y="89"/>
                    <a:pt x="0" y="90"/>
                  </a:cubicBezTo>
                  <a:cubicBezTo>
                    <a:pt x="0" y="91"/>
                    <a:pt x="0" y="92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5"/>
                    <a:pt x="1" y="96"/>
                    <a:pt x="1" y="96"/>
                  </a:cubicBezTo>
                  <a:cubicBezTo>
                    <a:pt x="1" y="96"/>
                    <a:pt x="1" y="97"/>
                    <a:pt x="2" y="97"/>
                  </a:cubicBezTo>
                  <a:cubicBezTo>
                    <a:pt x="3" y="98"/>
                    <a:pt x="4" y="98"/>
                    <a:pt x="5" y="99"/>
                  </a:cubicBezTo>
                  <a:cubicBezTo>
                    <a:pt x="11" y="103"/>
                    <a:pt x="21" y="109"/>
                    <a:pt x="30" y="115"/>
                  </a:cubicBezTo>
                  <a:cubicBezTo>
                    <a:pt x="39" y="120"/>
                    <a:pt x="47" y="125"/>
                    <a:pt x="47" y="125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9" y="116"/>
                    <a:pt x="40" y="115"/>
                    <a:pt x="29" y="114"/>
                  </a:cubicBezTo>
                  <a:cubicBezTo>
                    <a:pt x="24" y="113"/>
                    <a:pt x="19" y="113"/>
                    <a:pt x="14" y="113"/>
                  </a:cubicBezTo>
                  <a:cubicBezTo>
                    <a:pt x="12" y="112"/>
                    <a:pt x="11" y="112"/>
                    <a:pt x="9" y="112"/>
                  </a:cubicBezTo>
                  <a:cubicBezTo>
                    <a:pt x="8" y="112"/>
                    <a:pt x="7" y="112"/>
                    <a:pt x="6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3" y="113"/>
                    <a:pt x="2" y="113"/>
                    <a:pt x="2" y="114"/>
                  </a:cubicBezTo>
                  <a:cubicBezTo>
                    <a:pt x="0" y="116"/>
                    <a:pt x="1" y="119"/>
                    <a:pt x="3" y="121"/>
                  </a:cubicBezTo>
                  <a:cubicBezTo>
                    <a:pt x="47" y="148"/>
                    <a:pt x="47" y="148"/>
                    <a:pt x="47" y="148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1" y="140"/>
                    <a:pt x="51" y="140"/>
                    <a:pt x="51" y="140"/>
                  </a:cubicBezTo>
                  <a:cubicBezTo>
                    <a:pt x="51" y="140"/>
                    <a:pt x="42" y="138"/>
                    <a:pt x="32" y="137"/>
                  </a:cubicBezTo>
                  <a:cubicBezTo>
                    <a:pt x="27" y="136"/>
                    <a:pt x="22" y="135"/>
                    <a:pt x="18" y="135"/>
                  </a:cubicBezTo>
                  <a:cubicBezTo>
                    <a:pt x="15" y="134"/>
                    <a:pt x="14" y="134"/>
                    <a:pt x="12" y="134"/>
                  </a:cubicBezTo>
                  <a:cubicBezTo>
                    <a:pt x="10" y="134"/>
                    <a:pt x="9" y="134"/>
                    <a:pt x="8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6" y="134"/>
                    <a:pt x="6" y="134"/>
                    <a:pt x="5" y="134"/>
                  </a:cubicBezTo>
                  <a:cubicBezTo>
                    <a:pt x="5" y="134"/>
                    <a:pt x="5" y="134"/>
                    <a:pt x="4" y="134"/>
                  </a:cubicBezTo>
                  <a:cubicBezTo>
                    <a:pt x="4" y="135"/>
                    <a:pt x="3" y="135"/>
                    <a:pt x="3" y="136"/>
                  </a:cubicBezTo>
                  <a:cubicBezTo>
                    <a:pt x="2" y="138"/>
                    <a:pt x="2" y="141"/>
                    <a:pt x="5" y="142"/>
                  </a:cubicBezTo>
                  <a:cubicBezTo>
                    <a:pt x="52" y="172"/>
                    <a:pt x="52" y="172"/>
                    <a:pt x="52" y="172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3" y="164"/>
                    <a:pt x="53" y="164"/>
                    <a:pt x="53" y="164"/>
                  </a:cubicBezTo>
                  <a:cubicBezTo>
                    <a:pt x="52" y="164"/>
                    <a:pt x="51" y="165"/>
                    <a:pt x="51" y="166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3" y="164"/>
                    <a:pt x="53" y="164"/>
                    <a:pt x="53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4" y="164"/>
                    <a:pt x="53" y="164"/>
                    <a:pt x="53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4" y="163"/>
                    <a:pt x="52" y="163"/>
                  </a:cubicBezTo>
                  <a:cubicBezTo>
                    <a:pt x="47" y="162"/>
                    <a:pt x="37" y="159"/>
                    <a:pt x="28" y="156"/>
                  </a:cubicBezTo>
                  <a:cubicBezTo>
                    <a:pt x="24" y="155"/>
                    <a:pt x="20" y="154"/>
                    <a:pt x="17" y="153"/>
                  </a:cubicBezTo>
                  <a:cubicBezTo>
                    <a:pt x="14" y="152"/>
                    <a:pt x="12" y="152"/>
                    <a:pt x="12" y="152"/>
                  </a:cubicBezTo>
                  <a:cubicBezTo>
                    <a:pt x="10" y="151"/>
                    <a:pt x="8" y="152"/>
                    <a:pt x="7" y="154"/>
                  </a:cubicBezTo>
                  <a:cubicBezTo>
                    <a:pt x="6" y="156"/>
                    <a:pt x="6" y="159"/>
                    <a:pt x="9" y="160"/>
                  </a:cubicBezTo>
                  <a:cubicBezTo>
                    <a:pt x="9" y="160"/>
                    <a:pt x="11" y="162"/>
                    <a:pt x="16" y="164"/>
                  </a:cubicBezTo>
                  <a:cubicBezTo>
                    <a:pt x="22" y="168"/>
                    <a:pt x="32" y="174"/>
                    <a:pt x="39" y="179"/>
                  </a:cubicBezTo>
                  <a:cubicBezTo>
                    <a:pt x="43" y="181"/>
                    <a:pt x="47" y="183"/>
                    <a:pt x="49" y="185"/>
                  </a:cubicBezTo>
                  <a:cubicBezTo>
                    <a:pt x="51" y="186"/>
                    <a:pt x="52" y="186"/>
                    <a:pt x="52" y="187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4" y="186"/>
                    <a:pt x="54" y="186"/>
                    <a:pt x="54" y="186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4" y="186"/>
                    <a:pt x="54" y="186"/>
                    <a:pt x="54" y="186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2" y="185"/>
                    <a:pt x="52" y="186"/>
                    <a:pt x="52" y="186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2" y="183"/>
                    <a:pt x="52" y="184"/>
                    <a:pt x="52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8" y="170"/>
                    <a:pt x="7" y="170"/>
                    <a:pt x="6" y="171"/>
                  </a:cubicBezTo>
                  <a:cubicBezTo>
                    <a:pt x="5" y="172"/>
                    <a:pt x="4" y="173"/>
                    <a:pt x="4" y="175"/>
                  </a:cubicBezTo>
                  <a:cubicBezTo>
                    <a:pt x="4" y="176"/>
                    <a:pt x="4" y="177"/>
                    <a:pt x="5" y="177"/>
                  </a:cubicBezTo>
                  <a:cubicBezTo>
                    <a:pt x="5" y="178"/>
                    <a:pt x="5" y="178"/>
                    <a:pt x="5" y="178"/>
                  </a:cubicBezTo>
                  <a:cubicBezTo>
                    <a:pt x="6" y="178"/>
                    <a:pt x="6" y="178"/>
                    <a:pt x="6" y="178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6" y="179"/>
                    <a:pt x="7" y="179"/>
                    <a:pt x="7" y="179"/>
                  </a:cubicBezTo>
                  <a:cubicBezTo>
                    <a:pt x="10" y="181"/>
                    <a:pt x="21" y="188"/>
                    <a:pt x="31" y="194"/>
                  </a:cubicBezTo>
                  <a:cubicBezTo>
                    <a:pt x="36" y="197"/>
                    <a:pt x="41" y="200"/>
                    <a:pt x="44" y="202"/>
                  </a:cubicBezTo>
                  <a:cubicBezTo>
                    <a:pt x="46" y="203"/>
                    <a:pt x="47" y="204"/>
                    <a:pt x="48" y="205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8" y="202"/>
                    <a:pt x="48" y="202"/>
                    <a:pt x="48" y="202"/>
                  </a:cubicBezTo>
                  <a:cubicBezTo>
                    <a:pt x="48" y="203"/>
                    <a:pt x="48" y="204"/>
                    <a:pt x="49" y="204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8" y="202"/>
                    <a:pt x="48" y="202"/>
                    <a:pt x="48" y="202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9" y="200"/>
                    <a:pt x="49" y="200"/>
                    <a:pt x="49" y="200"/>
                  </a:cubicBezTo>
                  <a:cubicBezTo>
                    <a:pt x="48" y="201"/>
                    <a:pt x="48" y="201"/>
                    <a:pt x="48" y="202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9" y="200"/>
                    <a:pt x="49" y="200"/>
                    <a:pt x="49" y="200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0" y="186"/>
                    <a:pt x="7" y="187"/>
                    <a:pt x="6" y="189"/>
                  </a:cubicBezTo>
                  <a:cubicBezTo>
                    <a:pt x="6" y="191"/>
                    <a:pt x="6" y="194"/>
                    <a:pt x="8" y="195"/>
                  </a:cubicBezTo>
                  <a:cubicBezTo>
                    <a:pt x="8" y="195"/>
                    <a:pt x="11" y="197"/>
                    <a:pt x="15" y="199"/>
                  </a:cubicBezTo>
                  <a:cubicBezTo>
                    <a:pt x="22" y="203"/>
                    <a:pt x="32" y="209"/>
                    <a:pt x="40" y="214"/>
                  </a:cubicBezTo>
                  <a:cubicBezTo>
                    <a:pt x="44" y="217"/>
                    <a:pt x="47" y="219"/>
                    <a:pt x="50" y="221"/>
                  </a:cubicBezTo>
                  <a:cubicBezTo>
                    <a:pt x="51" y="221"/>
                    <a:pt x="52" y="222"/>
                    <a:pt x="53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5" y="221"/>
                    <a:pt x="55" y="221"/>
                    <a:pt x="55" y="221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5" y="221"/>
                    <a:pt x="55" y="221"/>
                    <a:pt x="55" y="221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3" y="222"/>
                    <a:pt x="53" y="222"/>
                    <a:pt x="53" y="222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3" y="222"/>
                    <a:pt x="53" y="222"/>
                    <a:pt x="53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2"/>
                    <a:pt x="52" y="222"/>
                    <a:pt x="52" y="222"/>
                  </a:cubicBezTo>
                  <a:cubicBezTo>
                    <a:pt x="52" y="222"/>
                    <a:pt x="53" y="222"/>
                    <a:pt x="53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2"/>
                    <a:pt x="52" y="222"/>
                    <a:pt x="52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2" y="221"/>
                    <a:pt x="52" y="221"/>
                    <a:pt x="52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2" y="218"/>
                    <a:pt x="52" y="219"/>
                    <a:pt x="52" y="220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9" y="207"/>
                    <a:pt x="7" y="208"/>
                    <a:pt x="6" y="210"/>
                  </a:cubicBezTo>
                  <a:cubicBezTo>
                    <a:pt x="6" y="212"/>
                    <a:pt x="6" y="215"/>
                    <a:pt x="8" y="216"/>
                  </a:cubicBezTo>
                  <a:cubicBezTo>
                    <a:pt x="57" y="246"/>
                    <a:pt x="57" y="246"/>
                    <a:pt x="57" y="246"/>
                  </a:cubicBezTo>
                  <a:cubicBezTo>
                    <a:pt x="60" y="243"/>
                    <a:pt x="60" y="243"/>
                    <a:pt x="60" y="243"/>
                  </a:cubicBezTo>
                  <a:cubicBezTo>
                    <a:pt x="56" y="240"/>
                    <a:pt x="56" y="240"/>
                    <a:pt x="56" y="240"/>
                  </a:cubicBezTo>
                  <a:cubicBezTo>
                    <a:pt x="60" y="243"/>
                    <a:pt x="60" y="243"/>
                    <a:pt x="60" y="243"/>
                  </a:cubicBezTo>
                  <a:cubicBezTo>
                    <a:pt x="58" y="238"/>
                    <a:pt x="58" y="238"/>
                    <a:pt x="58" y="238"/>
                  </a:cubicBezTo>
                  <a:cubicBezTo>
                    <a:pt x="57" y="238"/>
                    <a:pt x="57" y="239"/>
                    <a:pt x="56" y="240"/>
                  </a:cubicBezTo>
                  <a:cubicBezTo>
                    <a:pt x="60" y="243"/>
                    <a:pt x="60" y="243"/>
                    <a:pt x="60" y="243"/>
                  </a:cubicBezTo>
                  <a:cubicBezTo>
                    <a:pt x="58" y="238"/>
                    <a:pt x="58" y="238"/>
                    <a:pt x="58" y="238"/>
                  </a:cubicBezTo>
                  <a:cubicBezTo>
                    <a:pt x="60" y="242"/>
                    <a:pt x="60" y="242"/>
                    <a:pt x="60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38"/>
                    <a:pt x="59" y="238"/>
                    <a:pt x="58" y="238"/>
                  </a:cubicBezTo>
                  <a:cubicBezTo>
                    <a:pt x="60" y="242"/>
                    <a:pt x="60" y="242"/>
                    <a:pt x="60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2"/>
                    <a:pt x="59" y="242"/>
                    <a:pt x="59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2"/>
                    <a:pt x="59" y="242"/>
                    <a:pt x="59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0"/>
                    <a:pt x="59" y="240"/>
                    <a:pt x="59" y="240"/>
                  </a:cubicBezTo>
                  <a:cubicBezTo>
                    <a:pt x="60" y="238"/>
                    <a:pt x="60" y="238"/>
                    <a:pt x="60" y="238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0"/>
                    <a:pt x="59" y="240"/>
                    <a:pt x="59" y="240"/>
                  </a:cubicBezTo>
                  <a:cubicBezTo>
                    <a:pt x="60" y="238"/>
                    <a:pt x="60" y="238"/>
                    <a:pt x="60" y="238"/>
                  </a:cubicBezTo>
                  <a:cubicBezTo>
                    <a:pt x="60" y="238"/>
                    <a:pt x="59" y="238"/>
                    <a:pt x="57" y="238"/>
                  </a:cubicBezTo>
                  <a:cubicBezTo>
                    <a:pt x="52" y="237"/>
                    <a:pt x="42" y="235"/>
                    <a:pt x="33" y="233"/>
                  </a:cubicBezTo>
                  <a:cubicBezTo>
                    <a:pt x="28" y="232"/>
                    <a:pt x="24" y="232"/>
                    <a:pt x="20" y="231"/>
                  </a:cubicBezTo>
                  <a:cubicBezTo>
                    <a:pt x="18" y="231"/>
                    <a:pt x="16" y="230"/>
                    <a:pt x="15" y="230"/>
                  </a:cubicBezTo>
                  <a:cubicBezTo>
                    <a:pt x="14" y="230"/>
                    <a:pt x="13" y="230"/>
                    <a:pt x="12" y="230"/>
                  </a:cubicBezTo>
                  <a:cubicBezTo>
                    <a:pt x="11" y="230"/>
                    <a:pt x="11" y="230"/>
                    <a:pt x="10" y="230"/>
                  </a:cubicBezTo>
                  <a:cubicBezTo>
                    <a:pt x="10" y="230"/>
                    <a:pt x="10" y="230"/>
                    <a:pt x="9" y="230"/>
                  </a:cubicBezTo>
                  <a:cubicBezTo>
                    <a:pt x="8" y="231"/>
                    <a:pt x="8" y="231"/>
                    <a:pt x="7" y="232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6" y="233"/>
                    <a:pt x="6" y="234"/>
                    <a:pt x="6" y="235"/>
                  </a:cubicBezTo>
                  <a:cubicBezTo>
                    <a:pt x="6" y="236"/>
                    <a:pt x="6" y="237"/>
                    <a:pt x="7" y="237"/>
                  </a:cubicBezTo>
                  <a:cubicBezTo>
                    <a:pt x="7" y="238"/>
                    <a:pt x="8" y="238"/>
                    <a:pt x="8" y="239"/>
                  </a:cubicBezTo>
                  <a:cubicBezTo>
                    <a:pt x="8" y="239"/>
                    <a:pt x="9" y="240"/>
                    <a:pt x="10" y="240"/>
                  </a:cubicBezTo>
                  <a:cubicBezTo>
                    <a:pt x="12" y="242"/>
                    <a:pt x="17" y="245"/>
                    <a:pt x="22" y="248"/>
                  </a:cubicBezTo>
                  <a:cubicBezTo>
                    <a:pt x="30" y="253"/>
                    <a:pt x="40" y="258"/>
                    <a:pt x="48" y="263"/>
                  </a:cubicBezTo>
                  <a:cubicBezTo>
                    <a:pt x="52" y="266"/>
                    <a:pt x="55" y="268"/>
                    <a:pt x="58" y="269"/>
                  </a:cubicBezTo>
                  <a:cubicBezTo>
                    <a:pt x="59" y="270"/>
                    <a:pt x="60" y="271"/>
                    <a:pt x="60" y="271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2" y="269"/>
                    <a:pt x="62" y="269"/>
                    <a:pt x="62" y="269"/>
                  </a:cubicBezTo>
                  <a:cubicBezTo>
                    <a:pt x="60" y="271"/>
                    <a:pt x="60" y="271"/>
                    <a:pt x="60" y="271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2" y="269"/>
                    <a:pt x="62" y="269"/>
                    <a:pt x="62" y="269"/>
                  </a:cubicBezTo>
                  <a:cubicBezTo>
                    <a:pt x="60" y="271"/>
                    <a:pt x="60" y="271"/>
                    <a:pt x="60" y="271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70"/>
                    <a:pt x="60" y="270"/>
                    <a:pt x="60" y="270"/>
                  </a:cubicBezTo>
                  <a:cubicBezTo>
                    <a:pt x="60" y="271"/>
                    <a:pt x="60" y="271"/>
                    <a:pt x="60" y="271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70"/>
                    <a:pt x="60" y="270"/>
                    <a:pt x="60" y="270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9" y="269"/>
                    <a:pt x="60" y="270"/>
                    <a:pt x="60" y="270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66"/>
                    <a:pt x="60" y="266"/>
                    <a:pt x="60" y="266"/>
                  </a:cubicBezTo>
                  <a:cubicBezTo>
                    <a:pt x="60" y="267"/>
                    <a:pt x="59" y="267"/>
                    <a:pt x="59" y="268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66"/>
                    <a:pt x="60" y="266"/>
                    <a:pt x="60" y="266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5" y="264"/>
                    <a:pt x="65" y="264"/>
                    <a:pt x="65" y="264"/>
                  </a:cubicBezTo>
                  <a:cubicBezTo>
                    <a:pt x="19" y="254"/>
                    <a:pt x="19" y="254"/>
                    <a:pt x="19" y="254"/>
                  </a:cubicBezTo>
                  <a:cubicBezTo>
                    <a:pt x="18" y="253"/>
                    <a:pt x="16" y="254"/>
                    <a:pt x="15" y="255"/>
                  </a:cubicBezTo>
                  <a:cubicBezTo>
                    <a:pt x="14" y="256"/>
                    <a:pt x="14" y="257"/>
                    <a:pt x="14" y="258"/>
                  </a:cubicBezTo>
                  <a:cubicBezTo>
                    <a:pt x="14" y="259"/>
                    <a:pt x="14" y="260"/>
                    <a:pt x="14" y="260"/>
                  </a:cubicBezTo>
                  <a:cubicBezTo>
                    <a:pt x="14" y="261"/>
                    <a:pt x="15" y="261"/>
                    <a:pt x="15" y="261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7" y="263"/>
                    <a:pt x="18" y="264"/>
                    <a:pt x="19" y="265"/>
                  </a:cubicBezTo>
                  <a:cubicBezTo>
                    <a:pt x="25" y="268"/>
                    <a:pt x="35" y="274"/>
                    <a:pt x="44" y="279"/>
                  </a:cubicBezTo>
                  <a:cubicBezTo>
                    <a:pt x="49" y="282"/>
                    <a:pt x="53" y="285"/>
                    <a:pt x="56" y="287"/>
                  </a:cubicBezTo>
                  <a:cubicBezTo>
                    <a:pt x="58" y="288"/>
                    <a:pt x="59" y="288"/>
                    <a:pt x="59" y="289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2" y="288"/>
                    <a:pt x="62" y="288"/>
                    <a:pt x="62" y="288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2" y="288"/>
                    <a:pt x="62" y="288"/>
                    <a:pt x="62" y="288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63" y="286"/>
                    <a:pt x="63" y="286"/>
                    <a:pt x="63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9" y="287"/>
                    <a:pt x="59" y="288"/>
                    <a:pt x="59" y="288"/>
                  </a:cubicBezTo>
                  <a:cubicBezTo>
                    <a:pt x="63" y="286"/>
                    <a:pt x="63" y="286"/>
                    <a:pt x="63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0" y="284"/>
                    <a:pt x="60" y="284"/>
                    <a:pt x="60" y="284"/>
                  </a:cubicBezTo>
                  <a:cubicBezTo>
                    <a:pt x="59" y="285"/>
                    <a:pt x="59" y="286"/>
                    <a:pt x="59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0" y="284"/>
                    <a:pt x="60" y="284"/>
                    <a:pt x="60" y="284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5" y="282"/>
                    <a:pt x="65" y="282"/>
                    <a:pt x="65" y="282"/>
                  </a:cubicBezTo>
                  <a:cubicBezTo>
                    <a:pt x="17" y="268"/>
                    <a:pt x="17" y="268"/>
                    <a:pt x="17" y="268"/>
                  </a:cubicBezTo>
                  <a:cubicBezTo>
                    <a:pt x="15" y="268"/>
                    <a:pt x="13" y="268"/>
                    <a:pt x="12" y="269"/>
                  </a:cubicBezTo>
                  <a:cubicBezTo>
                    <a:pt x="11" y="270"/>
                    <a:pt x="11" y="271"/>
                    <a:pt x="11" y="271"/>
                  </a:cubicBezTo>
                  <a:cubicBezTo>
                    <a:pt x="11" y="272"/>
                    <a:pt x="11" y="272"/>
                    <a:pt x="11" y="273"/>
                  </a:cubicBezTo>
                  <a:cubicBezTo>
                    <a:pt x="11" y="273"/>
                    <a:pt x="11" y="274"/>
                    <a:pt x="11" y="274"/>
                  </a:cubicBezTo>
                  <a:cubicBezTo>
                    <a:pt x="11" y="275"/>
                    <a:pt x="12" y="275"/>
                    <a:pt x="12" y="276"/>
                  </a:cubicBezTo>
                  <a:cubicBezTo>
                    <a:pt x="12" y="276"/>
                    <a:pt x="12" y="276"/>
                    <a:pt x="13" y="276"/>
                  </a:cubicBezTo>
                  <a:cubicBezTo>
                    <a:pt x="13" y="277"/>
                    <a:pt x="13" y="277"/>
                    <a:pt x="13" y="277"/>
                  </a:cubicBezTo>
                  <a:cubicBezTo>
                    <a:pt x="14" y="277"/>
                    <a:pt x="15" y="278"/>
                    <a:pt x="17" y="279"/>
                  </a:cubicBezTo>
                  <a:cubicBezTo>
                    <a:pt x="23" y="283"/>
                    <a:pt x="34" y="290"/>
                    <a:pt x="44" y="295"/>
                  </a:cubicBezTo>
                  <a:cubicBezTo>
                    <a:pt x="49" y="298"/>
                    <a:pt x="53" y="301"/>
                    <a:pt x="56" y="303"/>
                  </a:cubicBezTo>
                  <a:cubicBezTo>
                    <a:pt x="58" y="304"/>
                    <a:pt x="59" y="305"/>
                    <a:pt x="60" y="306"/>
                  </a:cubicBezTo>
                  <a:cubicBezTo>
                    <a:pt x="60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4"/>
                    <a:pt x="63" y="304"/>
                    <a:pt x="63" y="304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4"/>
                    <a:pt x="63" y="304"/>
                    <a:pt x="63" y="304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0" y="306"/>
                    <a:pt x="60" y="306"/>
                    <a:pt x="61" y="306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0" y="304"/>
                    <a:pt x="60" y="305"/>
                    <a:pt x="60" y="305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1"/>
                    <a:pt x="60" y="301"/>
                    <a:pt x="60" y="301"/>
                  </a:cubicBezTo>
                  <a:cubicBezTo>
                    <a:pt x="60" y="301"/>
                    <a:pt x="60" y="302"/>
                    <a:pt x="60" y="303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1"/>
                    <a:pt x="60" y="301"/>
                    <a:pt x="60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1"/>
                    <a:pt x="60" y="301"/>
                    <a:pt x="60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2" y="299"/>
                    <a:pt x="62" y="299"/>
                    <a:pt x="62" y="299"/>
                  </a:cubicBezTo>
                  <a:cubicBezTo>
                    <a:pt x="62" y="299"/>
                    <a:pt x="61" y="299"/>
                    <a:pt x="60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2" y="299"/>
                    <a:pt x="62" y="299"/>
                    <a:pt x="62" y="299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3" y="298"/>
                    <a:pt x="63" y="298"/>
                    <a:pt x="62" y="299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301"/>
                    <a:pt x="64" y="301"/>
                    <a:pt x="64" y="301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301"/>
                    <a:pt x="64" y="301"/>
                    <a:pt x="64" y="301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2" y="298"/>
                    <a:pt x="61" y="298"/>
                  </a:cubicBezTo>
                  <a:cubicBezTo>
                    <a:pt x="56" y="297"/>
                    <a:pt x="46" y="295"/>
                    <a:pt x="37" y="294"/>
                  </a:cubicBezTo>
                  <a:cubicBezTo>
                    <a:pt x="33" y="293"/>
                    <a:pt x="29" y="292"/>
                    <a:pt x="26" y="292"/>
                  </a:cubicBezTo>
                  <a:cubicBezTo>
                    <a:pt x="23" y="291"/>
                    <a:pt x="21" y="291"/>
                    <a:pt x="21" y="291"/>
                  </a:cubicBezTo>
                  <a:cubicBezTo>
                    <a:pt x="19" y="290"/>
                    <a:pt x="17" y="292"/>
                    <a:pt x="16" y="294"/>
                  </a:cubicBezTo>
                  <a:cubicBezTo>
                    <a:pt x="15" y="296"/>
                    <a:pt x="16" y="298"/>
                    <a:pt x="18" y="299"/>
                  </a:cubicBezTo>
                  <a:cubicBezTo>
                    <a:pt x="18" y="299"/>
                    <a:pt x="21" y="301"/>
                    <a:pt x="25" y="304"/>
                  </a:cubicBezTo>
                  <a:cubicBezTo>
                    <a:pt x="31" y="307"/>
                    <a:pt x="41" y="313"/>
                    <a:pt x="49" y="318"/>
                  </a:cubicBezTo>
                  <a:cubicBezTo>
                    <a:pt x="53" y="321"/>
                    <a:pt x="56" y="323"/>
                    <a:pt x="59" y="324"/>
                  </a:cubicBezTo>
                  <a:cubicBezTo>
                    <a:pt x="60" y="325"/>
                    <a:pt x="61" y="326"/>
                    <a:pt x="62" y="326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6"/>
                    <a:pt x="61" y="326"/>
                    <a:pt x="61" y="326"/>
                  </a:cubicBezTo>
                  <a:cubicBezTo>
                    <a:pt x="62" y="326"/>
                    <a:pt x="62" y="326"/>
                    <a:pt x="62" y="327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6"/>
                    <a:pt x="61" y="326"/>
                    <a:pt x="61" y="326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4"/>
                    <a:pt x="61" y="324"/>
                    <a:pt x="61" y="324"/>
                  </a:cubicBezTo>
                  <a:cubicBezTo>
                    <a:pt x="61" y="325"/>
                    <a:pt x="61" y="325"/>
                    <a:pt x="61" y="326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4"/>
                    <a:pt x="61" y="324"/>
                    <a:pt x="61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1"/>
                    <a:pt x="61" y="321"/>
                    <a:pt x="61" y="321"/>
                  </a:cubicBezTo>
                  <a:cubicBezTo>
                    <a:pt x="61" y="322"/>
                    <a:pt x="61" y="323"/>
                    <a:pt x="61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1"/>
                    <a:pt x="61" y="321"/>
                    <a:pt x="61" y="321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7" y="319"/>
                    <a:pt x="67" y="319"/>
                    <a:pt x="67" y="319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15" y="306"/>
                    <a:pt x="13" y="307"/>
                    <a:pt x="12" y="310"/>
                  </a:cubicBezTo>
                  <a:cubicBezTo>
                    <a:pt x="11" y="312"/>
                    <a:pt x="12" y="314"/>
                    <a:pt x="14" y="315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4" y="342"/>
                    <a:pt x="64" y="342"/>
                    <a:pt x="64" y="342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4" y="342"/>
                    <a:pt x="64" y="342"/>
                    <a:pt x="64" y="342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62" y="338"/>
                    <a:pt x="61" y="338"/>
                    <a:pt x="60" y="339"/>
                  </a:cubicBezTo>
                  <a:cubicBezTo>
                    <a:pt x="64" y="342"/>
                    <a:pt x="64" y="342"/>
                    <a:pt x="64" y="342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3" y="337"/>
                    <a:pt x="63" y="337"/>
                    <a:pt x="62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9"/>
                    <a:pt x="64" y="339"/>
                    <a:pt x="64" y="339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9"/>
                    <a:pt x="64" y="339"/>
                    <a:pt x="64" y="339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3" y="337"/>
                    <a:pt x="61" y="336"/>
                  </a:cubicBezTo>
                  <a:cubicBezTo>
                    <a:pt x="56" y="335"/>
                    <a:pt x="45" y="332"/>
                    <a:pt x="36" y="329"/>
                  </a:cubicBezTo>
                  <a:cubicBezTo>
                    <a:pt x="32" y="328"/>
                    <a:pt x="27" y="327"/>
                    <a:pt x="24" y="326"/>
                  </a:cubicBezTo>
                  <a:cubicBezTo>
                    <a:pt x="21" y="325"/>
                    <a:pt x="19" y="325"/>
                    <a:pt x="19" y="325"/>
                  </a:cubicBezTo>
                  <a:cubicBezTo>
                    <a:pt x="17" y="324"/>
                    <a:pt x="15" y="325"/>
                    <a:pt x="14" y="327"/>
                  </a:cubicBezTo>
                  <a:cubicBezTo>
                    <a:pt x="13" y="329"/>
                    <a:pt x="14" y="332"/>
                    <a:pt x="16" y="333"/>
                  </a:cubicBezTo>
                  <a:cubicBezTo>
                    <a:pt x="16" y="333"/>
                    <a:pt x="19" y="335"/>
                    <a:pt x="23" y="337"/>
                  </a:cubicBezTo>
                  <a:cubicBezTo>
                    <a:pt x="29" y="341"/>
                    <a:pt x="39" y="347"/>
                    <a:pt x="47" y="352"/>
                  </a:cubicBezTo>
                  <a:cubicBezTo>
                    <a:pt x="51" y="355"/>
                    <a:pt x="55" y="357"/>
                    <a:pt x="58" y="359"/>
                  </a:cubicBezTo>
                  <a:cubicBezTo>
                    <a:pt x="59" y="359"/>
                    <a:pt x="60" y="360"/>
                    <a:pt x="61" y="361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2" y="359"/>
                    <a:pt x="62" y="359"/>
                    <a:pt x="62" y="359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2" y="359"/>
                    <a:pt x="62" y="359"/>
                    <a:pt x="62" y="359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60"/>
                    <a:pt x="60" y="360"/>
                    <a:pt x="60" y="360"/>
                  </a:cubicBezTo>
                  <a:cubicBezTo>
                    <a:pt x="61" y="360"/>
                    <a:pt x="61" y="361"/>
                    <a:pt x="61" y="361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60"/>
                    <a:pt x="60" y="360"/>
                    <a:pt x="60" y="360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58"/>
                    <a:pt x="60" y="358"/>
                    <a:pt x="60" y="358"/>
                  </a:cubicBezTo>
                  <a:cubicBezTo>
                    <a:pt x="60" y="359"/>
                    <a:pt x="60" y="360"/>
                    <a:pt x="60" y="360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58"/>
                    <a:pt x="60" y="358"/>
                    <a:pt x="60" y="358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0" y="356"/>
                    <a:pt x="60" y="357"/>
                    <a:pt x="60" y="358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58"/>
                    <a:pt x="65" y="358"/>
                    <a:pt x="65" y="358"/>
                  </a:cubicBezTo>
                  <a:cubicBezTo>
                    <a:pt x="65" y="353"/>
                    <a:pt x="65" y="353"/>
                    <a:pt x="65" y="353"/>
                  </a:cubicBezTo>
                  <a:cubicBezTo>
                    <a:pt x="65" y="353"/>
                    <a:pt x="57" y="352"/>
                    <a:pt x="49" y="352"/>
                  </a:cubicBezTo>
                  <a:cubicBezTo>
                    <a:pt x="45" y="351"/>
                    <a:pt x="40" y="351"/>
                    <a:pt x="36" y="350"/>
                  </a:cubicBezTo>
                  <a:cubicBezTo>
                    <a:pt x="33" y="350"/>
                    <a:pt x="30" y="350"/>
                    <a:pt x="28" y="350"/>
                  </a:cubicBezTo>
                  <a:cubicBezTo>
                    <a:pt x="27" y="350"/>
                    <a:pt x="27" y="350"/>
                    <a:pt x="26" y="350"/>
                  </a:cubicBezTo>
                  <a:cubicBezTo>
                    <a:pt x="26" y="350"/>
                    <a:pt x="26" y="350"/>
                    <a:pt x="25" y="350"/>
                  </a:cubicBezTo>
                  <a:cubicBezTo>
                    <a:pt x="25" y="350"/>
                    <a:pt x="25" y="350"/>
                    <a:pt x="24" y="350"/>
                  </a:cubicBezTo>
                  <a:cubicBezTo>
                    <a:pt x="24" y="351"/>
                    <a:pt x="23" y="351"/>
                    <a:pt x="22" y="352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23" y="352"/>
                    <a:pt x="23" y="352"/>
                    <a:pt x="23" y="352"/>
                  </a:cubicBezTo>
                  <a:cubicBezTo>
                    <a:pt x="22" y="353"/>
                    <a:pt x="22" y="354"/>
                    <a:pt x="22" y="355"/>
                  </a:cubicBezTo>
                  <a:cubicBezTo>
                    <a:pt x="22" y="356"/>
                    <a:pt x="22" y="356"/>
                    <a:pt x="22" y="357"/>
                  </a:cubicBezTo>
                  <a:cubicBezTo>
                    <a:pt x="23" y="358"/>
                    <a:pt x="23" y="358"/>
                    <a:pt x="23" y="358"/>
                  </a:cubicBezTo>
                  <a:cubicBezTo>
                    <a:pt x="23" y="358"/>
                    <a:pt x="24" y="358"/>
                    <a:pt x="24" y="359"/>
                  </a:cubicBezTo>
                  <a:cubicBezTo>
                    <a:pt x="25" y="359"/>
                    <a:pt x="26" y="360"/>
                    <a:pt x="27" y="361"/>
                  </a:cubicBezTo>
                  <a:cubicBezTo>
                    <a:pt x="33" y="365"/>
                    <a:pt x="43" y="371"/>
                    <a:pt x="52" y="376"/>
                  </a:cubicBezTo>
                  <a:cubicBezTo>
                    <a:pt x="61" y="382"/>
                    <a:pt x="69" y="387"/>
                    <a:pt x="69" y="387"/>
                  </a:cubicBezTo>
                  <a:cubicBezTo>
                    <a:pt x="71" y="388"/>
                    <a:pt x="74" y="387"/>
                    <a:pt x="75" y="385"/>
                  </a:cubicBezTo>
                  <a:cubicBezTo>
                    <a:pt x="77" y="383"/>
                    <a:pt x="76" y="380"/>
                    <a:pt x="74" y="37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11"/>
            <p:cNvSpPr/>
            <p:nvPr/>
          </p:nvSpPr>
          <p:spPr bwMode="auto">
            <a:xfrm>
              <a:off x="5281613" y="3914775"/>
              <a:ext cx="211138" cy="636588"/>
            </a:xfrm>
            <a:custGeom>
              <a:avLst/>
              <a:gdLst>
                <a:gd name="T0" fmla="*/ 32 w 131"/>
                <a:gd name="T1" fmla="*/ 343 h 396"/>
                <a:gd name="T2" fmla="*/ 67 w 131"/>
                <a:gd name="T3" fmla="*/ 347 h 396"/>
                <a:gd name="T4" fmla="*/ 63 w 131"/>
                <a:gd name="T5" fmla="*/ 349 h 396"/>
                <a:gd name="T6" fmla="*/ 125 w 131"/>
                <a:gd name="T7" fmla="*/ 355 h 396"/>
                <a:gd name="T8" fmla="*/ 82 w 131"/>
                <a:gd name="T9" fmla="*/ 300 h 396"/>
                <a:gd name="T10" fmla="*/ 79 w 131"/>
                <a:gd name="T11" fmla="*/ 301 h 396"/>
                <a:gd name="T12" fmla="*/ 120 w 131"/>
                <a:gd name="T13" fmla="*/ 296 h 396"/>
                <a:gd name="T14" fmla="*/ 115 w 131"/>
                <a:gd name="T15" fmla="*/ 261 h 396"/>
                <a:gd name="T16" fmla="*/ 67 w 131"/>
                <a:gd name="T17" fmla="*/ 241 h 396"/>
                <a:gd name="T18" fmla="*/ 66 w 131"/>
                <a:gd name="T19" fmla="*/ 213 h 396"/>
                <a:gd name="T20" fmla="*/ 68 w 131"/>
                <a:gd name="T21" fmla="*/ 216 h 396"/>
                <a:gd name="T22" fmla="*/ 67 w 131"/>
                <a:gd name="T23" fmla="*/ 198 h 396"/>
                <a:gd name="T24" fmla="*/ 67 w 131"/>
                <a:gd name="T25" fmla="*/ 198 h 396"/>
                <a:gd name="T26" fmla="*/ 67 w 131"/>
                <a:gd name="T27" fmla="*/ 203 h 396"/>
                <a:gd name="T28" fmla="*/ 113 w 131"/>
                <a:gd name="T29" fmla="*/ 203 h 396"/>
                <a:gd name="T30" fmla="*/ 65 w 131"/>
                <a:gd name="T31" fmla="*/ 156 h 396"/>
                <a:gd name="T32" fmla="*/ 109 w 131"/>
                <a:gd name="T33" fmla="*/ 166 h 396"/>
                <a:gd name="T34" fmla="*/ 69 w 131"/>
                <a:gd name="T35" fmla="*/ 144 h 396"/>
                <a:gd name="T36" fmla="*/ 62 w 131"/>
                <a:gd name="T37" fmla="*/ 124 h 396"/>
                <a:gd name="T38" fmla="*/ 110 w 131"/>
                <a:gd name="T39" fmla="*/ 129 h 396"/>
                <a:gd name="T40" fmla="*/ 62 w 131"/>
                <a:gd name="T41" fmla="*/ 59 h 396"/>
                <a:gd name="T42" fmla="*/ 60 w 131"/>
                <a:gd name="T43" fmla="*/ 60 h 396"/>
                <a:gd name="T44" fmla="*/ 57 w 131"/>
                <a:gd name="T45" fmla="*/ 65 h 396"/>
                <a:gd name="T46" fmla="*/ 9 w 131"/>
                <a:gd name="T47" fmla="*/ 2 h 396"/>
                <a:gd name="T48" fmla="*/ 5 w 131"/>
                <a:gd name="T49" fmla="*/ 5 h 396"/>
                <a:gd name="T50" fmla="*/ 49 w 131"/>
                <a:gd name="T51" fmla="*/ 6 h 396"/>
                <a:gd name="T52" fmla="*/ 45 w 131"/>
                <a:gd name="T53" fmla="*/ 6 h 396"/>
                <a:gd name="T54" fmla="*/ 87 w 131"/>
                <a:gd name="T55" fmla="*/ 14 h 396"/>
                <a:gd name="T56" fmla="*/ 84 w 131"/>
                <a:gd name="T57" fmla="*/ 18 h 396"/>
                <a:gd name="T58" fmla="*/ 35 w 131"/>
                <a:gd name="T59" fmla="*/ 6 h 396"/>
                <a:gd name="T60" fmla="*/ 96 w 131"/>
                <a:gd name="T61" fmla="*/ 41 h 396"/>
                <a:gd name="T62" fmla="*/ 96 w 131"/>
                <a:gd name="T63" fmla="*/ 40 h 396"/>
                <a:gd name="T64" fmla="*/ 1 w 131"/>
                <a:gd name="T65" fmla="*/ 7 h 396"/>
                <a:gd name="T66" fmla="*/ 93 w 131"/>
                <a:gd name="T67" fmla="*/ 63 h 396"/>
                <a:gd name="T68" fmla="*/ 97 w 131"/>
                <a:gd name="T69" fmla="*/ 58 h 396"/>
                <a:gd name="T70" fmla="*/ 100 w 131"/>
                <a:gd name="T71" fmla="*/ 93 h 396"/>
                <a:gd name="T72" fmla="*/ 104 w 131"/>
                <a:gd name="T73" fmla="*/ 91 h 396"/>
                <a:gd name="T74" fmla="*/ 102 w 131"/>
                <a:gd name="T75" fmla="*/ 135 h 396"/>
                <a:gd name="T76" fmla="*/ 101 w 131"/>
                <a:gd name="T77" fmla="*/ 131 h 396"/>
                <a:gd name="T78" fmla="*/ 104 w 131"/>
                <a:gd name="T79" fmla="*/ 155 h 396"/>
                <a:gd name="T80" fmla="*/ 106 w 131"/>
                <a:gd name="T81" fmla="*/ 153 h 396"/>
                <a:gd name="T82" fmla="*/ 104 w 131"/>
                <a:gd name="T83" fmla="*/ 174 h 396"/>
                <a:gd name="T84" fmla="*/ 102 w 131"/>
                <a:gd name="T85" fmla="*/ 170 h 396"/>
                <a:gd name="T86" fmla="*/ 106 w 131"/>
                <a:gd name="T87" fmla="*/ 208 h 396"/>
                <a:gd name="T88" fmla="*/ 108 w 131"/>
                <a:gd name="T89" fmla="*/ 199 h 396"/>
                <a:gd name="T90" fmla="*/ 64 w 131"/>
                <a:gd name="T91" fmla="*/ 202 h 396"/>
                <a:gd name="T92" fmla="*/ 103 w 131"/>
                <a:gd name="T93" fmla="*/ 224 h 396"/>
                <a:gd name="T94" fmla="*/ 109 w 131"/>
                <a:gd name="T95" fmla="*/ 250 h 396"/>
                <a:gd name="T96" fmla="*/ 108 w 131"/>
                <a:gd name="T97" fmla="*/ 244 h 396"/>
                <a:gd name="T98" fmla="*/ 112 w 131"/>
                <a:gd name="T99" fmla="*/ 271 h 396"/>
                <a:gd name="T100" fmla="*/ 117 w 131"/>
                <a:gd name="T101" fmla="*/ 263 h 396"/>
                <a:gd name="T102" fmla="*/ 120 w 131"/>
                <a:gd name="T103" fmla="*/ 291 h 396"/>
                <a:gd name="T104" fmla="*/ 120 w 131"/>
                <a:gd name="T105" fmla="*/ 291 h 396"/>
                <a:gd name="T106" fmla="*/ 120 w 131"/>
                <a:gd name="T107" fmla="*/ 287 h 396"/>
                <a:gd name="T108" fmla="*/ 115 w 131"/>
                <a:gd name="T109" fmla="*/ 310 h 396"/>
                <a:gd name="T110" fmla="*/ 71 w 131"/>
                <a:gd name="T111" fmla="*/ 304 h 396"/>
                <a:gd name="T112" fmla="*/ 119 w 131"/>
                <a:gd name="T113" fmla="*/ 329 h 396"/>
                <a:gd name="T114" fmla="*/ 118 w 131"/>
                <a:gd name="T115" fmla="*/ 324 h 396"/>
                <a:gd name="T116" fmla="*/ 119 w 131"/>
                <a:gd name="T117" fmla="*/ 348 h 396"/>
                <a:gd name="T118" fmla="*/ 121 w 131"/>
                <a:gd name="T119" fmla="*/ 348 h 396"/>
                <a:gd name="T120" fmla="*/ 125 w 131"/>
                <a:gd name="T121" fmla="*/ 388 h 396"/>
                <a:gd name="T122" fmla="*/ 99 w 131"/>
                <a:gd name="T123" fmla="*/ 395 h 396"/>
                <a:gd name="T124" fmla="*/ 107 w 131"/>
                <a:gd name="T125" fmla="*/ 39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1" h="396">
                  <a:moveTo>
                    <a:pt x="107" y="392"/>
                  </a:moveTo>
                  <a:cubicBezTo>
                    <a:pt x="107" y="391"/>
                    <a:pt x="107" y="390"/>
                    <a:pt x="107" y="390"/>
                  </a:cubicBezTo>
                  <a:cubicBezTo>
                    <a:pt x="107" y="389"/>
                    <a:pt x="106" y="389"/>
                    <a:pt x="106" y="389"/>
                  </a:cubicBezTo>
                  <a:cubicBezTo>
                    <a:pt x="106" y="388"/>
                    <a:pt x="106" y="388"/>
                    <a:pt x="106" y="388"/>
                  </a:cubicBezTo>
                  <a:cubicBezTo>
                    <a:pt x="105" y="388"/>
                    <a:pt x="105" y="388"/>
                    <a:pt x="105" y="388"/>
                  </a:cubicBezTo>
                  <a:cubicBezTo>
                    <a:pt x="105" y="387"/>
                    <a:pt x="105" y="387"/>
                    <a:pt x="105" y="387"/>
                  </a:cubicBezTo>
                  <a:cubicBezTo>
                    <a:pt x="103" y="386"/>
                    <a:pt x="98" y="383"/>
                    <a:pt x="90" y="379"/>
                  </a:cubicBezTo>
                  <a:cubicBezTo>
                    <a:pt x="80" y="372"/>
                    <a:pt x="65" y="363"/>
                    <a:pt x="52" y="356"/>
                  </a:cubicBezTo>
                  <a:cubicBezTo>
                    <a:pt x="46" y="352"/>
                    <a:pt x="41" y="349"/>
                    <a:pt x="37" y="346"/>
                  </a:cubicBezTo>
                  <a:cubicBezTo>
                    <a:pt x="35" y="345"/>
                    <a:pt x="34" y="344"/>
                    <a:pt x="33" y="343"/>
                  </a:cubicBezTo>
                  <a:cubicBezTo>
                    <a:pt x="32" y="343"/>
                    <a:pt x="32" y="343"/>
                    <a:pt x="32" y="342"/>
                  </a:cubicBezTo>
                  <a:cubicBezTo>
                    <a:pt x="32" y="342"/>
                    <a:pt x="32" y="342"/>
                    <a:pt x="32" y="342"/>
                  </a:cubicBezTo>
                  <a:cubicBezTo>
                    <a:pt x="30" y="344"/>
                    <a:pt x="30" y="344"/>
                    <a:pt x="30" y="344"/>
                  </a:cubicBezTo>
                  <a:cubicBezTo>
                    <a:pt x="32" y="343"/>
                    <a:pt x="32" y="343"/>
                    <a:pt x="32" y="343"/>
                  </a:cubicBezTo>
                  <a:cubicBezTo>
                    <a:pt x="32" y="342"/>
                    <a:pt x="32" y="342"/>
                    <a:pt x="32" y="342"/>
                  </a:cubicBezTo>
                  <a:cubicBezTo>
                    <a:pt x="30" y="344"/>
                    <a:pt x="30" y="344"/>
                    <a:pt x="30" y="344"/>
                  </a:cubicBezTo>
                  <a:cubicBezTo>
                    <a:pt x="32" y="343"/>
                    <a:pt x="32" y="343"/>
                    <a:pt x="32" y="343"/>
                  </a:cubicBezTo>
                  <a:cubicBezTo>
                    <a:pt x="29" y="345"/>
                    <a:pt x="29" y="345"/>
                    <a:pt x="29" y="345"/>
                  </a:cubicBezTo>
                  <a:cubicBezTo>
                    <a:pt x="32" y="344"/>
                    <a:pt x="32" y="344"/>
                    <a:pt x="32" y="344"/>
                  </a:cubicBezTo>
                  <a:cubicBezTo>
                    <a:pt x="32" y="343"/>
                    <a:pt x="32" y="343"/>
                    <a:pt x="32" y="343"/>
                  </a:cubicBezTo>
                  <a:cubicBezTo>
                    <a:pt x="29" y="345"/>
                    <a:pt x="29" y="345"/>
                    <a:pt x="29" y="345"/>
                  </a:cubicBezTo>
                  <a:cubicBezTo>
                    <a:pt x="32" y="344"/>
                    <a:pt x="32" y="344"/>
                    <a:pt x="32" y="344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3" y="345"/>
                    <a:pt x="33" y="345"/>
                    <a:pt x="33" y="345"/>
                  </a:cubicBezTo>
                  <a:cubicBezTo>
                    <a:pt x="33" y="344"/>
                    <a:pt x="33" y="344"/>
                    <a:pt x="32" y="344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3" y="345"/>
                    <a:pt x="33" y="345"/>
                    <a:pt x="33" y="345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2" y="348"/>
                    <a:pt x="32" y="348"/>
                    <a:pt x="32" y="348"/>
                  </a:cubicBezTo>
                  <a:cubicBezTo>
                    <a:pt x="33" y="347"/>
                    <a:pt x="33" y="346"/>
                    <a:pt x="33" y="345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2" y="348"/>
                    <a:pt x="32" y="348"/>
                    <a:pt x="32" y="348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26" y="349"/>
                    <a:pt x="26" y="349"/>
                    <a:pt x="26" y="349"/>
                  </a:cubicBezTo>
                  <a:cubicBezTo>
                    <a:pt x="124" y="392"/>
                    <a:pt x="124" y="392"/>
                    <a:pt x="124" y="392"/>
                  </a:cubicBezTo>
                  <a:cubicBezTo>
                    <a:pt x="126" y="393"/>
                    <a:pt x="128" y="392"/>
                    <a:pt x="130" y="390"/>
                  </a:cubicBezTo>
                  <a:cubicBezTo>
                    <a:pt x="131" y="388"/>
                    <a:pt x="130" y="385"/>
                    <a:pt x="128" y="384"/>
                  </a:cubicBezTo>
                  <a:cubicBezTo>
                    <a:pt x="128" y="384"/>
                    <a:pt x="124" y="381"/>
                    <a:pt x="117" y="377"/>
                  </a:cubicBezTo>
                  <a:cubicBezTo>
                    <a:pt x="108" y="372"/>
                    <a:pt x="94" y="363"/>
                    <a:pt x="82" y="356"/>
                  </a:cubicBezTo>
                  <a:cubicBezTo>
                    <a:pt x="76" y="352"/>
                    <a:pt x="71" y="349"/>
                    <a:pt x="67" y="347"/>
                  </a:cubicBezTo>
                  <a:cubicBezTo>
                    <a:pt x="66" y="345"/>
                    <a:pt x="64" y="344"/>
                    <a:pt x="63" y="344"/>
                  </a:cubicBezTo>
                  <a:cubicBezTo>
                    <a:pt x="63" y="343"/>
                    <a:pt x="62" y="343"/>
                    <a:pt x="62" y="343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3" y="344"/>
                    <a:pt x="63" y="343"/>
                    <a:pt x="62" y="343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5"/>
                    <a:pt x="63" y="344"/>
                    <a:pt x="63" y="344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9"/>
                    <a:pt x="63" y="349"/>
                    <a:pt x="63" y="349"/>
                  </a:cubicBezTo>
                  <a:cubicBezTo>
                    <a:pt x="63" y="348"/>
                    <a:pt x="63" y="347"/>
                    <a:pt x="63" y="346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9"/>
                    <a:pt x="63" y="349"/>
                    <a:pt x="63" y="349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57" y="350"/>
                    <a:pt x="57" y="350"/>
                    <a:pt x="57" y="350"/>
                  </a:cubicBezTo>
                  <a:cubicBezTo>
                    <a:pt x="121" y="375"/>
                    <a:pt x="121" y="375"/>
                    <a:pt x="121" y="375"/>
                  </a:cubicBezTo>
                  <a:cubicBezTo>
                    <a:pt x="124" y="376"/>
                    <a:pt x="126" y="375"/>
                    <a:pt x="127" y="373"/>
                  </a:cubicBezTo>
                  <a:cubicBezTo>
                    <a:pt x="128" y="370"/>
                    <a:pt x="128" y="368"/>
                    <a:pt x="126" y="367"/>
                  </a:cubicBezTo>
                  <a:cubicBezTo>
                    <a:pt x="76" y="336"/>
                    <a:pt x="76" y="336"/>
                    <a:pt x="76" y="336"/>
                  </a:cubicBezTo>
                  <a:cubicBezTo>
                    <a:pt x="74" y="340"/>
                    <a:pt x="74" y="340"/>
                    <a:pt x="74" y="340"/>
                  </a:cubicBezTo>
                  <a:cubicBezTo>
                    <a:pt x="73" y="344"/>
                    <a:pt x="73" y="344"/>
                    <a:pt x="73" y="344"/>
                  </a:cubicBezTo>
                  <a:cubicBezTo>
                    <a:pt x="73" y="344"/>
                    <a:pt x="84" y="348"/>
                    <a:pt x="95" y="351"/>
                  </a:cubicBezTo>
                  <a:cubicBezTo>
                    <a:pt x="101" y="352"/>
                    <a:pt x="107" y="354"/>
                    <a:pt x="111" y="355"/>
                  </a:cubicBezTo>
                  <a:cubicBezTo>
                    <a:pt x="113" y="356"/>
                    <a:pt x="115" y="356"/>
                    <a:pt x="117" y="357"/>
                  </a:cubicBezTo>
                  <a:cubicBezTo>
                    <a:pt x="118" y="357"/>
                    <a:pt x="118" y="357"/>
                    <a:pt x="119" y="357"/>
                  </a:cubicBezTo>
                  <a:cubicBezTo>
                    <a:pt x="120" y="357"/>
                    <a:pt x="120" y="357"/>
                    <a:pt x="120" y="357"/>
                  </a:cubicBezTo>
                  <a:cubicBezTo>
                    <a:pt x="120" y="357"/>
                    <a:pt x="120" y="357"/>
                    <a:pt x="121" y="357"/>
                  </a:cubicBezTo>
                  <a:cubicBezTo>
                    <a:pt x="121" y="357"/>
                    <a:pt x="121" y="357"/>
                    <a:pt x="122" y="357"/>
                  </a:cubicBezTo>
                  <a:cubicBezTo>
                    <a:pt x="122" y="357"/>
                    <a:pt x="122" y="357"/>
                    <a:pt x="123" y="357"/>
                  </a:cubicBezTo>
                  <a:cubicBezTo>
                    <a:pt x="123" y="356"/>
                    <a:pt x="124" y="356"/>
                    <a:pt x="125" y="355"/>
                  </a:cubicBezTo>
                  <a:cubicBezTo>
                    <a:pt x="125" y="354"/>
                    <a:pt x="126" y="353"/>
                    <a:pt x="125" y="352"/>
                  </a:cubicBezTo>
                  <a:cubicBezTo>
                    <a:pt x="125" y="350"/>
                    <a:pt x="124" y="349"/>
                    <a:pt x="123" y="349"/>
                  </a:cubicBezTo>
                  <a:cubicBezTo>
                    <a:pt x="79" y="321"/>
                    <a:pt x="79" y="321"/>
                    <a:pt x="79" y="321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6" y="330"/>
                    <a:pt x="76" y="330"/>
                    <a:pt x="76" y="330"/>
                  </a:cubicBezTo>
                  <a:cubicBezTo>
                    <a:pt x="76" y="330"/>
                    <a:pt x="85" y="331"/>
                    <a:pt x="94" y="332"/>
                  </a:cubicBezTo>
                  <a:cubicBezTo>
                    <a:pt x="99" y="332"/>
                    <a:pt x="104" y="332"/>
                    <a:pt x="108" y="333"/>
                  </a:cubicBezTo>
                  <a:cubicBezTo>
                    <a:pt x="112" y="333"/>
                    <a:pt x="116" y="333"/>
                    <a:pt x="118" y="333"/>
                  </a:cubicBezTo>
                  <a:cubicBezTo>
                    <a:pt x="118" y="333"/>
                    <a:pt x="119" y="333"/>
                    <a:pt x="119" y="333"/>
                  </a:cubicBezTo>
                  <a:cubicBezTo>
                    <a:pt x="119" y="333"/>
                    <a:pt x="120" y="333"/>
                    <a:pt x="120" y="333"/>
                  </a:cubicBezTo>
                  <a:cubicBezTo>
                    <a:pt x="120" y="333"/>
                    <a:pt x="121" y="333"/>
                    <a:pt x="121" y="333"/>
                  </a:cubicBezTo>
                  <a:cubicBezTo>
                    <a:pt x="122" y="332"/>
                    <a:pt x="122" y="332"/>
                    <a:pt x="123" y="331"/>
                  </a:cubicBezTo>
                  <a:cubicBezTo>
                    <a:pt x="123" y="331"/>
                    <a:pt x="123" y="331"/>
                    <a:pt x="123" y="331"/>
                  </a:cubicBezTo>
                  <a:cubicBezTo>
                    <a:pt x="124" y="330"/>
                    <a:pt x="124" y="329"/>
                    <a:pt x="124" y="329"/>
                  </a:cubicBezTo>
                  <a:cubicBezTo>
                    <a:pt x="124" y="327"/>
                    <a:pt x="123" y="327"/>
                    <a:pt x="123" y="326"/>
                  </a:cubicBezTo>
                  <a:cubicBezTo>
                    <a:pt x="123" y="325"/>
                    <a:pt x="122" y="325"/>
                    <a:pt x="122" y="325"/>
                  </a:cubicBezTo>
                  <a:cubicBezTo>
                    <a:pt x="121" y="324"/>
                    <a:pt x="121" y="324"/>
                    <a:pt x="121" y="324"/>
                  </a:cubicBezTo>
                  <a:cubicBezTo>
                    <a:pt x="121" y="324"/>
                    <a:pt x="120" y="323"/>
                    <a:pt x="118" y="322"/>
                  </a:cubicBezTo>
                  <a:cubicBezTo>
                    <a:pt x="113" y="319"/>
                    <a:pt x="102" y="313"/>
                    <a:pt x="93" y="307"/>
                  </a:cubicBezTo>
                  <a:cubicBezTo>
                    <a:pt x="89" y="305"/>
                    <a:pt x="85" y="302"/>
                    <a:pt x="82" y="300"/>
                  </a:cubicBezTo>
                  <a:cubicBezTo>
                    <a:pt x="80" y="299"/>
                    <a:pt x="79" y="298"/>
                    <a:pt x="78" y="298"/>
                  </a:cubicBezTo>
                  <a:cubicBezTo>
                    <a:pt x="78" y="298"/>
                    <a:pt x="78" y="297"/>
                    <a:pt x="78" y="297"/>
                  </a:cubicBezTo>
                  <a:cubicBezTo>
                    <a:pt x="76" y="299"/>
                    <a:pt x="76" y="299"/>
                    <a:pt x="76" y="299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8" y="297"/>
                    <a:pt x="78" y="297"/>
                    <a:pt x="78" y="297"/>
                  </a:cubicBezTo>
                  <a:cubicBezTo>
                    <a:pt x="76" y="299"/>
                    <a:pt x="76" y="299"/>
                    <a:pt x="76" y="299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5" y="300"/>
                    <a:pt x="75" y="300"/>
                    <a:pt x="75" y="300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5" y="300"/>
                    <a:pt x="75" y="300"/>
                    <a:pt x="75" y="300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79" y="299"/>
                    <a:pt x="79" y="299"/>
                    <a:pt x="78" y="298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8" y="303"/>
                    <a:pt x="78" y="303"/>
                    <a:pt x="78" y="303"/>
                  </a:cubicBezTo>
                  <a:cubicBezTo>
                    <a:pt x="79" y="302"/>
                    <a:pt x="79" y="301"/>
                    <a:pt x="79" y="301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8" y="303"/>
                    <a:pt x="78" y="303"/>
                    <a:pt x="78" y="303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4" y="305"/>
                    <a:pt x="74" y="305"/>
                    <a:pt x="74" y="305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0" y="313"/>
                    <a:pt x="122" y="312"/>
                    <a:pt x="123" y="310"/>
                  </a:cubicBezTo>
                  <a:cubicBezTo>
                    <a:pt x="124" y="309"/>
                    <a:pt x="124" y="308"/>
                    <a:pt x="124" y="308"/>
                  </a:cubicBezTo>
                  <a:cubicBezTo>
                    <a:pt x="124" y="306"/>
                    <a:pt x="124" y="306"/>
                    <a:pt x="123" y="305"/>
                  </a:cubicBezTo>
                  <a:cubicBezTo>
                    <a:pt x="123" y="304"/>
                    <a:pt x="123" y="304"/>
                    <a:pt x="122" y="304"/>
                  </a:cubicBezTo>
                  <a:cubicBezTo>
                    <a:pt x="122" y="303"/>
                    <a:pt x="121" y="303"/>
                    <a:pt x="121" y="303"/>
                  </a:cubicBezTo>
                  <a:cubicBezTo>
                    <a:pt x="119" y="301"/>
                    <a:pt x="115" y="299"/>
                    <a:pt x="110" y="296"/>
                  </a:cubicBezTo>
                  <a:cubicBezTo>
                    <a:pt x="97" y="287"/>
                    <a:pt x="77" y="276"/>
                    <a:pt x="77" y="276"/>
                  </a:cubicBezTo>
                  <a:cubicBezTo>
                    <a:pt x="75" y="280"/>
                    <a:pt x="75" y="280"/>
                    <a:pt x="75" y="280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84" y="287"/>
                    <a:pt x="95" y="290"/>
                  </a:cubicBezTo>
                  <a:cubicBezTo>
                    <a:pt x="101" y="291"/>
                    <a:pt x="106" y="293"/>
                    <a:pt x="111" y="294"/>
                  </a:cubicBezTo>
                  <a:cubicBezTo>
                    <a:pt x="113" y="294"/>
                    <a:pt x="115" y="295"/>
                    <a:pt x="116" y="295"/>
                  </a:cubicBezTo>
                  <a:cubicBezTo>
                    <a:pt x="117" y="295"/>
                    <a:pt x="117" y="295"/>
                    <a:pt x="118" y="295"/>
                  </a:cubicBezTo>
                  <a:cubicBezTo>
                    <a:pt x="119" y="296"/>
                    <a:pt x="119" y="296"/>
                    <a:pt x="119" y="296"/>
                  </a:cubicBezTo>
                  <a:cubicBezTo>
                    <a:pt x="119" y="296"/>
                    <a:pt x="119" y="296"/>
                    <a:pt x="120" y="296"/>
                  </a:cubicBezTo>
                  <a:cubicBezTo>
                    <a:pt x="120" y="296"/>
                    <a:pt x="120" y="296"/>
                    <a:pt x="121" y="296"/>
                  </a:cubicBezTo>
                  <a:cubicBezTo>
                    <a:pt x="121" y="295"/>
                    <a:pt x="121" y="295"/>
                    <a:pt x="122" y="295"/>
                  </a:cubicBezTo>
                  <a:cubicBezTo>
                    <a:pt x="122" y="295"/>
                    <a:pt x="123" y="294"/>
                    <a:pt x="124" y="293"/>
                  </a:cubicBezTo>
                  <a:cubicBezTo>
                    <a:pt x="124" y="293"/>
                    <a:pt x="124" y="293"/>
                    <a:pt x="124" y="293"/>
                  </a:cubicBezTo>
                  <a:cubicBezTo>
                    <a:pt x="124" y="292"/>
                    <a:pt x="125" y="291"/>
                    <a:pt x="125" y="291"/>
                  </a:cubicBezTo>
                  <a:cubicBezTo>
                    <a:pt x="125" y="290"/>
                    <a:pt x="124" y="289"/>
                    <a:pt x="124" y="289"/>
                  </a:cubicBezTo>
                  <a:cubicBezTo>
                    <a:pt x="124" y="288"/>
                    <a:pt x="124" y="288"/>
                    <a:pt x="123" y="288"/>
                  </a:cubicBezTo>
                  <a:cubicBezTo>
                    <a:pt x="123" y="287"/>
                    <a:pt x="123" y="287"/>
                    <a:pt x="123" y="287"/>
                  </a:cubicBezTo>
                  <a:cubicBezTo>
                    <a:pt x="122" y="287"/>
                    <a:pt x="122" y="287"/>
                    <a:pt x="121" y="286"/>
                  </a:cubicBezTo>
                  <a:cubicBezTo>
                    <a:pt x="120" y="285"/>
                    <a:pt x="116" y="283"/>
                    <a:pt x="111" y="280"/>
                  </a:cubicBezTo>
                  <a:cubicBezTo>
                    <a:pt x="97" y="271"/>
                    <a:pt x="74" y="257"/>
                    <a:pt x="74" y="257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1" y="266"/>
                    <a:pt x="71" y="266"/>
                    <a:pt x="71" y="266"/>
                  </a:cubicBezTo>
                  <a:cubicBezTo>
                    <a:pt x="115" y="273"/>
                    <a:pt x="115" y="273"/>
                    <a:pt x="115" y="273"/>
                  </a:cubicBezTo>
                  <a:cubicBezTo>
                    <a:pt x="117" y="273"/>
                    <a:pt x="119" y="272"/>
                    <a:pt x="120" y="270"/>
                  </a:cubicBezTo>
                  <a:cubicBezTo>
                    <a:pt x="120" y="270"/>
                    <a:pt x="121" y="269"/>
                    <a:pt x="121" y="268"/>
                  </a:cubicBezTo>
                  <a:cubicBezTo>
                    <a:pt x="121" y="267"/>
                    <a:pt x="120" y="266"/>
                    <a:pt x="120" y="266"/>
                  </a:cubicBezTo>
                  <a:cubicBezTo>
                    <a:pt x="120" y="265"/>
                    <a:pt x="119" y="265"/>
                    <a:pt x="119" y="264"/>
                  </a:cubicBezTo>
                  <a:cubicBezTo>
                    <a:pt x="118" y="264"/>
                    <a:pt x="118" y="264"/>
                    <a:pt x="118" y="264"/>
                  </a:cubicBezTo>
                  <a:cubicBezTo>
                    <a:pt x="118" y="263"/>
                    <a:pt x="116" y="262"/>
                    <a:pt x="115" y="261"/>
                  </a:cubicBezTo>
                  <a:cubicBezTo>
                    <a:pt x="109" y="257"/>
                    <a:pt x="97" y="250"/>
                    <a:pt x="87" y="244"/>
                  </a:cubicBezTo>
                  <a:cubicBezTo>
                    <a:pt x="77" y="238"/>
                    <a:pt x="68" y="233"/>
                    <a:pt x="68" y="233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70" y="239"/>
                    <a:pt x="70" y="239"/>
                    <a:pt x="70" y="239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41"/>
                    <a:pt x="69" y="240"/>
                    <a:pt x="70" y="239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8" y="241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9" y="242"/>
                    <a:pt x="70" y="242"/>
                  </a:cubicBezTo>
                  <a:cubicBezTo>
                    <a:pt x="76" y="243"/>
                    <a:pt x="86" y="245"/>
                    <a:pt x="95" y="247"/>
                  </a:cubicBezTo>
                  <a:cubicBezTo>
                    <a:pt x="99" y="248"/>
                    <a:pt x="103" y="249"/>
                    <a:pt x="106" y="250"/>
                  </a:cubicBezTo>
                  <a:cubicBezTo>
                    <a:pt x="109" y="251"/>
                    <a:pt x="111" y="251"/>
                    <a:pt x="111" y="251"/>
                  </a:cubicBezTo>
                  <a:cubicBezTo>
                    <a:pt x="113" y="252"/>
                    <a:pt x="115" y="251"/>
                    <a:pt x="116" y="249"/>
                  </a:cubicBezTo>
                  <a:cubicBezTo>
                    <a:pt x="116" y="248"/>
                    <a:pt x="117" y="247"/>
                    <a:pt x="117" y="247"/>
                  </a:cubicBezTo>
                  <a:cubicBezTo>
                    <a:pt x="117" y="245"/>
                    <a:pt x="116" y="245"/>
                    <a:pt x="116" y="244"/>
                  </a:cubicBezTo>
                  <a:cubicBezTo>
                    <a:pt x="116" y="244"/>
                    <a:pt x="115" y="243"/>
                    <a:pt x="115" y="243"/>
                  </a:cubicBezTo>
                  <a:cubicBezTo>
                    <a:pt x="115" y="243"/>
                    <a:pt x="115" y="243"/>
                    <a:pt x="114" y="242"/>
                  </a:cubicBezTo>
                  <a:cubicBezTo>
                    <a:pt x="114" y="242"/>
                    <a:pt x="112" y="241"/>
                    <a:pt x="111" y="240"/>
                  </a:cubicBezTo>
                  <a:cubicBezTo>
                    <a:pt x="105" y="236"/>
                    <a:pt x="94" y="229"/>
                    <a:pt x="84" y="223"/>
                  </a:cubicBezTo>
                  <a:cubicBezTo>
                    <a:pt x="79" y="220"/>
                    <a:pt x="75" y="218"/>
                    <a:pt x="71" y="216"/>
                  </a:cubicBezTo>
                  <a:cubicBezTo>
                    <a:pt x="70" y="215"/>
                    <a:pt x="68" y="214"/>
                    <a:pt x="67" y="213"/>
                  </a:cubicBezTo>
                  <a:cubicBezTo>
                    <a:pt x="67" y="213"/>
                    <a:pt x="67" y="213"/>
                    <a:pt x="66" y="213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7" y="214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6"/>
                    <a:pt x="68" y="216"/>
                    <a:pt x="68" y="216"/>
                  </a:cubicBezTo>
                  <a:cubicBezTo>
                    <a:pt x="68" y="215"/>
                    <a:pt x="68" y="214"/>
                    <a:pt x="68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6"/>
                    <a:pt x="68" y="216"/>
                    <a:pt x="68" y="216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107" y="228"/>
                    <a:pt x="107" y="228"/>
                    <a:pt x="107" y="228"/>
                  </a:cubicBezTo>
                  <a:cubicBezTo>
                    <a:pt x="109" y="229"/>
                    <a:pt x="111" y="228"/>
                    <a:pt x="112" y="226"/>
                  </a:cubicBezTo>
                  <a:cubicBezTo>
                    <a:pt x="112" y="225"/>
                    <a:pt x="112" y="224"/>
                    <a:pt x="112" y="224"/>
                  </a:cubicBezTo>
                  <a:cubicBezTo>
                    <a:pt x="112" y="222"/>
                    <a:pt x="112" y="221"/>
                    <a:pt x="111" y="221"/>
                  </a:cubicBezTo>
                  <a:cubicBezTo>
                    <a:pt x="111" y="220"/>
                    <a:pt x="111" y="220"/>
                    <a:pt x="110" y="220"/>
                  </a:cubicBezTo>
                  <a:cubicBezTo>
                    <a:pt x="110" y="219"/>
                    <a:pt x="110" y="219"/>
                    <a:pt x="109" y="219"/>
                  </a:cubicBezTo>
                  <a:cubicBezTo>
                    <a:pt x="107" y="217"/>
                    <a:pt x="104" y="215"/>
                    <a:pt x="100" y="213"/>
                  </a:cubicBezTo>
                  <a:cubicBezTo>
                    <a:pt x="94" y="209"/>
                    <a:pt x="86" y="205"/>
                    <a:pt x="80" y="201"/>
                  </a:cubicBezTo>
                  <a:cubicBezTo>
                    <a:pt x="77" y="199"/>
                    <a:pt x="74" y="198"/>
                    <a:pt x="72" y="196"/>
                  </a:cubicBezTo>
                  <a:cubicBezTo>
                    <a:pt x="71" y="196"/>
                    <a:pt x="71" y="195"/>
                    <a:pt x="70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5"/>
                    <a:pt x="71" y="195"/>
                    <a:pt x="71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5"/>
                    <a:pt x="71" y="195"/>
                    <a:pt x="71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1" y="196"/>
                    <a:pt x="71" y="196"/>
                    <a:pt x="71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8"/>
                    <a:pt x="71" y="198"/>
                    <a:pt x="71" y="198"/>
                  </a:cubicBezTo>
                  <a:cubicBezTo>
                    <a:pt x="71" y="197"/>
                    <a:pt x="71" y="197"/>
                    <a:pt x="71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8"/>
                    <a:pt x="71" y="198"/>
                    <a:pt x="71" y="198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200"/>
                    <a:pt x="71" y="200"/>
                    <a:pt x="71" y="200"/>
                  </a:cubicBezTo>
                  <a:cubicBezTo>
                    <a:pt x="71" y="199"/>
                    <a:pt x="71" y="199"/>
                    <a:pt x="71" y="198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200"/>
                    <a:pt x="71" y="200"/>
                    <a:pt x="71" y="200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0" y="201"/>
                    <a:pt x="70" y="201"/>
                    <a:pt x="70" y="201"/>
                  </a:cubicBezTo>
                  <a:cubicBezTo>
                    <a:pt x="71" y="201"/>
                    <a:pt x="71" y="200"/>
                    <a:pt x="71" y="200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0" y="201"/>
                    <a:pt x="70" y="201"/>
                    <a:pt x="70" y="201"/>
                  </a:cubicBezTo>
                  <a:cubicBezTo>
                    <a:pt x="71" y="201"/>
                    <a:pt x="71" y="201"/>
                    <a:pt x="71" y="201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70" y="202"/>
                    <a:pt x="70" y="201"/>
                    <a:pt x="71" y="201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8" y="203"/>
                    <a:pt x="69" y="203"/>
                    <a:pt x="69" y="202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8" y="203"/>
                    <a:pt x="68" y="20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199"/>
                    <a:pt x="67" y="199"/>
                    <a:pt x="67" y="199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199"/>
                    <a:pt x="67" y="199"/>
                    <a:pt x="67" y="199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8" y="203"/>
                    <a:pt x="69" y="203"/>
                  </a:cubicBezTo>
                  <a:cubicBezTo>
                    <a:pt x="73" y="204"/>
                    <a:pt x="81" y="205"/>
                    <a:pt x="89" y="206"/>
                  </a:cubicBezTo>
                  <a:cubicBezTo>
                    <a:pt x="93" y="207"/>
                    <a:pt x="97" y="207"/>
                    <a:pt x="100" y="208"/>
                  </a:cubicBezTo>
                  <a:cubicBezTo>
                    <a:pt x="102" y="208"/>
                    <a:pt x="103" y="208"/>
                    <a:pt x="105" y="208"/>
                  </a:cubicBezTo>
                  <a:cubicBezTo>
                    <a:pt x="106" y="208"/>
                    <a:pt x="107" y="209"/>
                    <a:pt x="108" y="209"/>
                  </a:cubicBezTo>
                  <a:cubicBezTo>
                    <a:pt x="108" y="209"/>
                    <a:pt x="108" y="209"/>
                    <a:pt x="109" y="208"/>
                  </a:cubicBezTo>
                  <a:cubicBezTo>
                    <a:pt x="109" y="208"/>
                    <a:pt x="109" y="208"/>
                    <a:pt x="110" y="208"/>
                  </a:cubicBezTo>
                  <a:cubicBezTo>
                    <a:pt x="110" y="208"/>
                    <a:pt x="110" y="208"/>
                    <a:pt x="111" y="208"/>
                  </a:cubicBezTo>
                  <a:cubicBezTo>
                    <a:pt x="111" y="207"/>
                    <a:pt x="112" y="207"/>
                    <a:pt x="112" y="206"/>
                  </a:cubicBezTo>
                  <a:cubicBezTo>
                    <a:pt x="113" y="205"/>
                    <a:pt x="113" y="204"/>
                    <a:pt x="113" y="203"/>
                  </a:cubicBezTo>
                  <a:cubicBezTo>
                    <a:pt x="113" y="202"/>
                    <a:pt x="112" y="200"/>
                    <a:pt x="111" y="200"/>
                  </a:cubicBezTo>
                  <a:cubicBezTo>
                    <a:pt x="93" y="189"/>
                    <a:pt x="93" y="189"/>
                    <a:pt x="93" y="189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9" y="193"/>
                    <a:pt x="111" y="192"/>
                    <a:pt x="112" y="189"/>
                  </a:cubicBezTo>
                  <a:cubicBezTo>
                    <a:pt x="113" y="187"/>
                    <a:pt x="112" y="185"/>
                    <a:pt x="110" y="184"/>
                  </a:cubicBezTo>
                  <a:cubicBezTo>
                    <a:pt x="110" y="184"/>
                    <a:pt x="107" y="182"/>
                    <a:pt x="103" y="179"/>
                  </a:cubicBezTo>
                  <a:cubicBezTo>
                    <a:pt x="96" y="175"/>
                    <a:pt x="87" y="169"/>
                    <a:pt x="78" y="164"/>
                  </a:cubicBezTo>
                  <a:cubicBezTo>
                    <a:pt x="74" y="162"/>
                    <a:pt x="71" y="160"/>
                    <a:pt x="68" y="158"/>
                  </a:cubicBezTo>
                  <a:cubicBezTo>
                    <a:pt x="67" y="157"/>
                    <a:pt x="66" y="156"/>
                    <a:pt x="65" y="156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6" y="159"/>
                    <a:pt x="66" y="159"/>
                    <a:pt x="66" y="159"/>
                  </a:cubicBezTo>
                  <a:cubicBezTo>
                    <a:pt x="66" y="157"/>
                    <a:pt x="66" y="157"/>
                    <a:pt x="65" y="156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6" y="159"/>
                    <a:pt x="66" y="159"/>
                    <a:pt x="66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66" y="160"/>
                    <a:pt x="66" y="159"/>
                    <a:pt x="66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105" y="175"/>
                    <a:pt x="105" y="175"/>
                    <a:pt x="105" y="175"/>
                  </a:cubicBezTo>
                  <a:cubicBezTo>
                    <a:pt x="107" y="175"/>
                    <a:pt x="108" y="175"/>
                    <a:pt x="110" y="174"/>
                  </a:cubicBezTo>
                  <a:cubicBezTo>
                    <a:pt x="111" y="173"/>
                    <a:pt x="111" y="171"/>
                    <a:pt x="111" y="170"/>
                  </a:cubicBezTo>
                  <a:cubicBezTo>
                    <a:pt x="111" y="169"/>
                    <a:pt x="111" y="169"/>
                    <a:pt x="111" y="168"/>
                  </a:cubicBezTo>
                  <a:cubicBezTo>
                    <a:pt x="111" y="167"/>
                    <a:pt x="110" y="167"/>
                    <a:pt x="110" y="167"/>
                  </a:cubicBezTo>
                  <a:cubicBezTo>
                    <a:pt x="110" y="167"/>
                    <a:pt x="110" y="167"/>
                    <a:pt x="110" y="166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09" y="166"/>
                    <a:pt x="108" y="165"/>
                    <a:pt x="107" y="165"/>
                  </a:cubicBezTo>
                  <a:cubicBezTo>
                    <a:pt x="102" y="162"/>
                    <a:pt x="92" y="156"/>
                    <a:pt x="83" y="151"/>
                  </a:cubicBezTo>
                  <a:cubicBezTo>
                    <a:pt x="79" y="148"/>
                    <a:pt x="75" y="145"/>
                    <a:pt x="72" y="144"/>
                  </a:cubicBezTo>
                  <a:cubicBezTo>
                    <a:pt x="71" y="143"/>
                    <a:pt x="69" y="142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8" y="141"/>
                    <a:pt x="68" y="141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3"/>
                    <a:pt x="69" y="142"/>
                    <a:pt x="69" y="142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8" y="146"/>
                    <a:pt x="68" y="146"/>
                    <a:pt x="68" y="146"/>
                  </a:cubicBezTo>
                  <a:cubicBezTo>
                    <a:pt x="69" y="145"/>
                    <a:pt x="69" y="144"/>
                    <a:pt x="69" y="144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8" y="146"/>
                    <a:pt x="68" y="146"/>
                    <a:pt x="68" y="146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105" y="158"/>
                    <a:pt x="105" y="158"/>
                    <a:pt x="105" y="158"/>
                  </a:cubicBezTo>
                  <a:cubicBezTo>
                    <a:pt x="107" y="158"/>
                    <a:pt x="109" y="157"/>
                    <a:pt x="110" y="156"/>
                  </a:cubicBezTo>
                  <a:cubicBezTo>
                    <a:pt x="110" y="155"/>
                    <a:pt x="110" y="154"/>
                    <a:pt x="110" y="153"/>
                  </a:cubicBezTo>
                  <a:cubicBezTo>
                    <a:pt x="110" y="152"/>
                    <a:pt x="110" y="151"/>
                    <a:pt x="110" y="151"/>
                  </a:cubicBezTo>
                  <a:cubicBezTo>
                    <a:pt x="109" y="150"/>
                    <a:pt x="109" y="150"/>
                    <a:pt x="109" y="149"/>
                  </a:cubicBezTo>
                  <a:cubicBezTo>
                    <a:pt x="108" y="149"/>
                    <a:pt x="108" y="149"/>
                    <a:pt x="107" y="148"/>
                  </a:cubicBezTo>
                  <a:cubicBezTo>
                    <a:pt x="105" y="147"/>
                    <a:pt x="101" y="144"/>
                    <a:pt x="97" y="142"/>
                  </a:cubicBezTo>
                  <a:cubicBezTo>
                    <a:pt x="90" y="138"/>
                    <a:pt x="82" y="133"/>
                    <a:pt x="75" y="129"/>
                  </a:cubicBezTo>
                  <a:cubicBezTo>
                    <a:pt x="71" y="127"/>
                    <a:pt x="69" y="125"/>
                    <a:pt x="67" y="124"/>
                  </a:cubicBezTo>
                  <a:cubicBezTo>
                    <a:pt x="66" y="123"/>
                    <a:pt x="65" y="123"/>
                    <a:pt x="64" y="122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8"/>
                    <a:pt x="65" y="128"/>
                    <a:pt x="65" y="128"/>
                  </a:cubicBezTo>
                  <a:cubicBezTo>
                    <a:pt x="65" y="127"/>
                    <a:pt x="65" y="126"/>
                    <a:pt x="65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8"/>
                    <a:pt x="65" y="128"/>
                    <a:pt x="65" y="128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0" y="130"/>
                    <a:pt x="60" y="130"/>
                    <a:pt x="60" y="130"/>
                  </a:cubicBezTo>
                  <a:cubicBezTo>
                    <a:pt x="105" y="136"/>
                    <a:pt x="105" y="136"/>
                    <a:pt x="105" y="136"/>
                  </a:cubicBezTo>
                  <a:cubicBezTo>
                    <a:pt x="107" y="136"/>
                    <a:pt x="108" y="136"/>
                    <a:pt x="109" y="134"/>
                  </a:cubicBezTo>
                  <a:cubicBezTo>
                    <a:pt x="110" y="133"/>
                    <a:pt x="110" y="132"/>
                    <a:pt x="110" y="131"/>
                  </a:cubicBezTo>
                  <a:cubicBezTo>
                    <a:pt x="110" y="130"/>
                    <a:pt x="110" y="130"/>
                    <a:pt x="110" y="129"/>
                  </a:cubicBezTo>
                  <a:cubicBezTo>
                    <a:pt x="109" y="129"/>
                    <a:pt x="109" y="128"/>
                    <a:pt x="109" y="128"/>
                  </a:cubicBezTo>
                  <a:cubicBezTo>
                    <a:pt x="108" y="128"/>
                    <a:pt x="108" y="128"/>
                    <a:pt x="108" y="127"/>
                  </a:cubicBezTo>
                  <a:cubicBezTo>
                    <a:pt x="107" y="127"/>
                    <a:pt x="106" y="126"/>
                    <a:pt x="104" y="125"/>
                  </a:cubicBezTo>
                  <a:cubicBezTo>
                    <a:pt x="98" y="121"/>
                    <a:pt x="87" y="114"/>
                    <a:pt x="77" y="108"/>
                  </a:cubicBezTo>
                  <a:cubicBezTo>
                    <a:pt x="67" y="102"/>
                    <a:pt x="59" y="97"/>
                    <a:pt x="59" y="97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4" y="114"/>
                    <a:pt x="106" y="113"/>
                    <a:pt x="107" y="111"/>
                  </a:cubicBezTo>
                  <a:cubicBezTo>
                    <a:pt x="108" y="109"/>
                    <a:pt x="107" y="106"/>
                    <a:pt x="105" y="105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103" y="95"/>
                    <a:pt x="103" y="95"/>
                    <a:pt x="103" y="95"/>
                  </a:cubicBezTo>
                  <a:cubicBezTo>
                    <a:pt x="105" y="96"/>
                    <a:pt x="107" y="95"/>
                    <a:pt x="108" y="93"/>
                  </a:cubicBezTo>
                  <a:cubicBezTo>
                    <a:pt x="109" y="92"/>
                    <a:pt x="109" y="91"/>
                    <a:pt x="109" y="91"/>
                  </a:cubicBezTo>
                  <a:cubicBezTo>
                    <a:pt x="109" y="89"/>
                    <a:pt x="108" y="89"/>
                    <a:pt x="108" y="88"/>
                  </a:cubicBezTo>
                  <a:cubicBezTo>
                    <a:pt x="108" y="87"/>
                    <a:pt x="107" y="87"/>
                    <a:pt x="107" y="87"/>
                  </a:cubicBezTo>
                  <a:cubicBezTo>
                    <a:pt x="107" y="86"/>
                    <a:pt x="106" y="86"/>
                    <a:pt x="105" y="85"/>
                  </a:cubicBezTo>
                  <a:cubicBezTo>
                    <a:pt x="103" y="84"/>
                    <a:pt x="99" y="81"/>
                    <a:pt x="94" y="78"/>
                  </a:cubicBezTo>
                  <a:cubicBezTo>
                    <a:pt x="87" y="74"/>
                    <a:pt x="78" y="68"/>
                    <a:pt x="71" y="64"/>
                  </a:cubicBezTo>
                  <a:cubicBezTo>
                    <a:pt x="67" y="62"/>
                    <a:pt x="64" y="60"/>
                    <a:pt x="62" y="59"/>
                  </a:cubicBezTo>
                  <a:cubicBezTo>
                    <a:pt x="61" y="58"/>
                    <a:pt x="60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9" y="58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8"/>
                    <a:pt x="60" y="58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8" y="64"/>
                    <a:pt x="59" y="64"/>
                    <a:pt x="60" y="63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9" y="65"/>
                    <a:pt x="63" y="65"/>
                    <a:pt x="66" y="65"/>
                  </a:cubicBezTo>
                  <a:cubicBezTo>
                    <a:pt x="72" y="66"/>
                    <a:pt x="79" y="66"/>
                    <a:pt x="85" y="67"/>
                  </a:cubicBezTo>
                  <a:cubicBezTo>
                    <a:pt x="88" y="67"/>
                    <a:pt x="91" y="67"/>
                    <a:pt x="93" y="67"/>
                  </a:cubicBezTo>
                  <a:cubicBezTo>
                    <a:pt x="94" y="67"/>
                    <a:pt x="95" y="68"/>
                    <a:pt x="96" y="68"/>
                  </a:cubicBezTo>
                  <a:cubicBezTo>
                    <a:pt x="97" y="68"/>
                    <a:pt x="97" y="68"/>
                    <a:pt x="98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8" y="68"/>
                    <a:pt x="98" y="68"/>
                    <a:pt x="99" y="68"/>
                  </a:cubicBezTo>
                  <a:cubicBezTo>
                    <a:pt x="99" y="67"/>
                    <a:pt x="99" y="67"/>
                    <a:pt x="100" y="67"/>
                  </a:cubicBezTo>
                  <a:cubicBezTo>
                    <a:pt x="100" y="67"/>
                    <a:pt x="101" y="67"/>
                    <a:pt x="102" y="6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5"/>
                    <a:pt x="102" y="64"/>
                    <a:pt x="102" y="63"/>
                  </a:cubicBezTo>
                  <a:cubicBezTo>
                    <a:pt x="102" y="61"/>
                    <a:pt x="102" y="61"/>
                    <a:pt x="102" y="60"/>
                  </a:cubicBezTo>
                  <a:cubicBezTo>
                    <a:pt x="101" y="59"/>
                    <a:pt x="101" y="59"/>
                    <a:pt x="100" y="59"/>
                  </a:cubicBezTo>
                  <a:cubicBezTo>
                    <a:pt x="100" y="58"/>
                    <a:pt x="99" y="57"/>
                    <a:pt x="98" y="57"/>
                  </a:cubicBezTo>
                  <a:cubicBezTo>
                    <a:pt x="93" y="54"/>
                    <a:pt x="86" y="49"/>
                    <a:pt x="77" y="43"/>
                  </a:cubicBezTo>
                  <a:cubicBezTo>
                    <a:pt x="63" y="35"/>
                    <a:pt x="46" y="25"/>
                    <a:pt x="32" y="16"/>
                  </a:cubicBezTo>
                  <a:cubicBezTo>
                    <a:pt x="25" y="12"/>
                    <a:pt x="19" y="9"/>
                    <a:pt x="15" y="6"/>
                  </a:cubicBezTo>
                  <a:cubicBezTo>
                    <a:pt x="12" y="5"/>
                    <a:pt x="11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9" y="3"/>
                    <a:pt x="9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7"/>
                    <a:pt x="10" y="6"/>
                    <a:pt x="1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5" y="18"/>
                    <a:pt x="47" y="27"/>
                  </a:cubicBezTo>
                  <a:cubicBezTo>
                    <a:pt x="58" y="32"/>
                    <a:pt x="69" y="36"/>
                    <a:pt x="78" y="39"/>
                  </a:cubicBezTo>
                  <a:cubicBezTo>
                    <a:pt x="82" y="41"/>
                    <a:pt x="86" y="43"/>
                    <a:pt x="89" y="44"/>
                  </a:cubicBezTo>
                  <a:cubicBezTo>
                    <a:pt x="90" y="44"/>
                    <a:pt x="91" y="44"/>
                    <a:pt x="92" y="45"/>
                  </a:cubicBezTo>
                  <a:cubicBezTo>
                    <a:pt x="93" y="45"/>
                    <a:pt x="93" y="45"/>
                    <a:pt x="94" y="45"/>
                  </a:cubicBezTo>
                  <a:cubicBezTo>
                    <a:pt x="94" y="45"/>
                    <a:pt x="95" y="45"/>
                    <a:pt x="96" y="45"/>
                  </a:cubicBezTo>
                  <a:cubicBezTo>
                    <a:pt x="96" y="45"/>
                    <a:pt x="96" y="45"/>
                    <a:pt x="97" y="45"/>
                  </a:cubicBezTo>
                  <a:cubicBezTo>
                    <a:pt x="97" y="45"/>
                    <a:pt x="98" y="45"/>
                    <a:pt x="98" y="45"/>
                  </a:cubicBezTo>
                  <a:cubicBezTo>
                    <a:pt x="99" y="44"/>
                    <a:pt x="99" y="44"/>
                    <a:pt x="100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100" y="42"/>
                    <a:pt x="101" y="41"/>
                    <a:pt x="101" y="41"/>
                  </a:cubicBezTo>
                  <a:cubicBezTo>
                    <a:pt x="101" y="40"/>
                    <a:pt x="100" y="39"/>
                    <a:pt x="100" y="39"/>
                  </a:cubicBezTo>
                  <a:cubicBezTo>
                    <a:pt x="100" y="38"/>
                    <a:pt x="100" y="38"/>
                    <a:pt x="99" y="37"/>
                  </a:cubicBezTo>
                  <a:cubicBezTo>
                    <a:pt x="99" y="37"/>
                    <a:pt x="99" y="37"/>
                    <a:pt x="98" y="36"/>
                  </a:cubicBezTo>
                  <a:cubicBezTo>
                    <a:pt x="97" y="36"/>
                    <a:pt x="96" y="35"/>
                    <a:pt x="94" y="33"/>
                  </a:cubicBezTo>
                  <a:cubicBezTo>
                    <a:pt x="87" y="29"/>
                    <a:pt x="74" y="21"/>
                    <a:pt x="63" y="14"/>
                  </a:cubicBezTo>
                  <a:cubicBezTo>
                    <a:pt x="58" y="11"/>
                    <a:pt x="52" y="8"/>
                    <a:pt x="49" y="6"/>
                  </a:cubicBezTo>
                  <a:cubicBezTo>
                    <a:pt x="47" y="5"/>
                    <a:pt x="45" y="4"/>
                    <a:pt x="44" y="3"/>
                  </a:cubicBezTo>
                  <a:cubicBezTo>
                    <a:pt x="44" y="3"/>
                    <a:pt x="43" y="2"/>
                    <a:pt x="43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4"/>
                    <a:pt x="44" y="4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9"/>
                    <a:pt x="44" y="8"/>
                    <a:pt x="45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5" y="23"/>
                    <a:pt x="87" y="22"/>
                    <a:pt x="88" y="21"/>
                  </a:cubicBezTo>
                  <a:cubicBezTo>
                    <a:pt x="89" y="20"/>
                    <a:pt x="89" y="19"/>
                    <a:pt x="89" y="18"/>
                  </a:cubicBezTo>
                  <a:cubicBezTo>
                    <a:pt x="89" y="17"/>
                    <a:pt x="88" y="16"/>
                    <a:pt x="88" y="16"/>
                  </a:cubicBezTo>
                  <a:cubicBezTo>
                    <a:pt x="88" y="15"/>
                    <a:pt x="88" y="15"/>
                    <a:pt x="87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5" y="13"/>
                    <a:pt x="84" y="12"/>
                    <a:pt x="82" y="11"/>
                  </a:cubicBezTo>
                  <a:cubicBezTo>
                    <a:pt x="75" y="7"/>
                    <a:pt x="66" y="1"/>
                    <a:pt x="66" y="1"/>
                  </a:cubicBezTo>
                  <a:cubicBezTo>
                    <a:pt x="64" y="0"/>
                    <a:pt x="61" y="1"/>
                    <a:pt x="60" y="3"/>
                  </a:cubicBezTo>
                  <a:cubicBezTo>
                    <a:pt x="58" y="5"/>
                    <a:pt x="59" y="8"/>
                    <a:pt x="61" y="9"/>
                  </a:cubicBezTo>
                  <a:cubicBezTo>
                    <a:pt x="61" y="9"/>
                    <a:pt x="63" y="10"/>
                    <a:pt x="65" y="11"/>
                  </a:cubicBezTo>
                  <a:cubicBezTo>
                    <a:pt x="67" y="13"/>
                    <a:pt x="72" y="16"/>
                    <a:pt x="75" y="18"/>
                  </a:cubicBezTo>
                  <a:cubicBezTo>
                    <a:pt x="77" y="19"/>
                    <a:pt x="79" y="20"/>
                    <a:pt x="80" y="21"/>
                  </a:cubicBezTo>
                  <a:cubicBezTo>
                    <a:pt x="80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1"/>
                    <a:pt x="80" y="21"/>
                    <a:pt x="81" y="21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9"/>
                    <a:pt x="80" y="20"/>
                    <a:pt x="80" y="20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16"/>
                    <a:pt x="80" y="17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38" y="1"/>
                    <a:pt x="37" y="2"/>
                  </a:cubicBezTo>
                  <a:cubicBezTo>
                    <a:pt x="36" y="3"/>
                    <a:pt x="36" y="4"/>
                    <a:pt x="36" y="4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7"/>
                    <a:pt x="36" y="7"/>
                    <a:pt x="36" y="8"/>
                  </a:cubicBezTo>
                  <a:cubicBezTo>
                    <a:pt x="36" y="8"/>
                    <a:pt x="36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8" y="10"/>
                    <a:pt x="38" y="10"/>
                    <a:pt x="39" y="10"/>
                  </a:cubicBezTo>
                  <a:cubicBezTo>
                    <a:pt x="41" y="12"/>
                    <a:pt x="45" y="15"/>
                    <a:pt x="51" y="18"/>
                  </a:cubicBezTo>
                  <a:cubicBezTo>
                    <a:pt x="59" y="23"/>
                    <a:pt x="70" y="29"/>
                    <a:pt x="78" y="35"/>
                  </a:cubicBezTo>
                  <a:cubicBezTo>
                    <a:pt x="83" y="37"/>
                    <a:pt x="86" y="40"/>
                    <a:pt x="89" y="41"/>
                  </a:cubicBezTo>
                  <a:cubicBezTo>
                    <a:pt x="90" y="42"/>
                    <a:pt x="91" y="43"/>
                    <a:pt x="92" y="43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2"/>
                    <a:pt x="92" y="42"/>
                    <a:pt x="92" y="43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9"/>
                    <a:pt x="91" y="40"/>
                    <a:pt x="91" y="41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3" y="37"/>
                    <a:pt x="92" y="37"/>
                    <a:pt x="92" y="38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5" y="36"/>
                    <a:pt x="94" y="36"/>
                    <a:pt x="93" y="37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5" y="36"/>
                    <a:pt x="94" y="35"/>
                  </a:cubicBezTo>
                  <a:cubicBezTo>
                    <a:pt x="90" y="34"/>
                    <a:pt x="83" y="31"/>
                    <a:pt x="74" y="28"/>
                  </a:cubicBezTo>
                  <a:cubicBezTo>
                    <a:pt x="61" y="23"/>
                    <a:pt x="44" y="16"/>
                    <a:pt x="30" y="10"/>
                  </a:cubicBezTo>
                  <a:cubicBezTo>
                    <a:pt x="24" y="8"/>
                    <a:pt x="18" y="5"/>
                    <a:pt x="14" y="4"/>
                  </a:cubicBezTo>
                  <a:cubicBezTo>
                    <a:pt x="9" y="2"/>
                    <a:pt x="7" y="1"/>
                    <a:pt x="7" y="1"/>
                  </a:cubicBezTo>
                  <a:cubicBezTo>
                    <a:pt x="5" y="0"/>
                    <a:pt x="3" y="1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3" y="10"/>
                  </a:cubicBezTo>
                  <a:cubicBezTo>
                    <a:pt x="4" y="11"/>
                    <a:pt x="7" y="12"/>
                    <a:pt x="10" y="14"/>
                  </a:cubicBezTo>
                  <a:cubicBezTo>
                    <a:pt x="21" y="21"/>
                    <a:pt x="42" y="34"/>
                    <a:pt x="61" y="45"/>
                  </a:cubicBezTo>
                  <a:cubicBezTo>
                    <a:pt x="70" y="50"/>
                    <a:pt x="79" y="56"/>
                    <a:pt x="85" y="60"/>
                  </a:cubicBezTo>
                  <a:cubicBezTo>
                    <a:pt x="88" y="62"/>
                    <a:pt x="91" y="63"/>
                    <a:pt x="92" y="64"/>
                  </a:cubicBezTo>
                  <a:cubicBezTo>
                    <a:pt x="93" y="65"/>
                    <a:pt x="94" y="65"/>
                    <a:pt x="94" y="66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4"/>
                    <a:pt x="94" y="65"/>
                    <a:pt x="94" y="65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3" y="61"/>
                    <a:pt x="93" y="62"/>
                    <a:pt x="93" y="63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6" y="59"/>
                    <a:pt x="96" y="59"/>
                    <a:pt x="96" y="59"/>
                  </a:cubicBezTo>
                  <a:cubicBezTo>
                    <a:pt x="95" y="59"/>
                    <a:pt x="95" y="59"/>
                    <a:pt x="94" y="60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6" y="59"/>
                    <a:pt x="96" y="59"/>
                    <a:pt x="96" y="59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7" y="58"/>
                    <a:pt x="97" y="58"/>
                    <a:pt x="96" y="59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7" y="58"/>
                    <a:pt x="97" y="58"/>
                    <a:pt x="96" y="58"/>
                  </a:cubicBezTo>
                  <a:cubicBezTo>
                    <a:pt x="92" y="58"/>
                    <a:pt x="84" y="57"/>
                    <a:pt x="76" y="57"/>
                  </a:cubicBezTo>
                  <a:cubicBezTo>
                    <a:pt x="69" y="56"/>
                    <a:pt x="61" y="56"/>
                    <a:pt x="58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6"/>
                    <a:pt x="52" y="57"/>
                    <a:pt x="52" y="58"/>
                  </a:cubicBezTo>
                  <a:cubicBezTo>
                    <a:pt x="51" y="59"/>
                    <a:pt x="51" y="60"/>
                    <a:pt x="51" y="60"/>
                  </a:cubicBezTo>
                  <a:cubicBezTo>
                    <a:pt x="51" y="62"/>
                    <a:pt x="52" y="63"/>
                    <a:pt x="52" y="63"/>
                  </a:cubicBezTo>
                  <a:cubicBezTo>
                    <a:pt x="52" y="64"/>
                    <a:pt x="52" y="64"/>
                    <a:pt x="53" y="64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5"/>
                    <a:pt x="54" y="65"/>
                    <a:pt x="54" y="65"/>
                  </a:cubicBezTo>
                  <a:cubicBezTo>
                    <a:pt x="58" y="67"/>
                    <a:pt x="70" y="74"/>
                    <a:pt x="81" y="81"/>
                  </a:cubicBezTo>
                  <a:cubicBezTo>
                    <a:pt x="86" y="84"/>
                    <a:pt x="91" y="87"/>
                    <a:pt x="95" y="90"/>
                  </a:cubicBezTo>
                  <a:cubicBezTo>
                    <a:pt x="97" y="91"/>
                    <a:pt x="99" y="92"/>
                    <a:pt x="100" y="93"/>
                  </a:cubicBezTo>
                  <a:cubicBezTo>
                    <a:pt x="100" y="93"/>
                    <a:pt x="100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9" y="92"/>
                    <a:pt x="100" y="92"/>
                    <a:pt x="100" y="92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0" y="89"/>
                    <a:pt x="99" y="90"/>
                    <a:pt x="99" y="91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7" y="76"/>
                    <a:pt x="55" y="78"/>
                    <a:pt x="54" y="80"/>
                  </a:cubicBezTo>
                  <a:cubicBezTo>
                    <a:pt x="53" y="82"/>
                    <a:pt x="54" y="84"/>
                    <a:pt x="56" y="85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5" y="96"/>
                    <a:pt x="53" y="97"/>
                    <a:pt x="52" y="99"/>
                  </a:cubicBezTo>
                  <a:cubicBezTo>
                    <a:pt x="51" y="101"/>
                    <a:pt x="52" y="104"/>
                    <a:pt x="54" y="105"/>
                  </a:cubicBezTo>
                  <a:cubicBezTo>
                    <a:pt x="54" y="105"/>
                    <a:pt x="57" y="107"/>
                    <a:pt x="61" y="109"/>
                  </a:cubicBezTo>
                  <a:cubicBezTo>
                    <a:pt x="68" y="114"/>
                    <a:pt x="79" y="120"/>
                    <a:pt x="87" y="125"/>
                  </a:cubicBezTo>
                  <a:cubicBezTo>
                    <a:pt x="92" y="128"/>
                    <a:pt x="96" y="130"/>
                    <a:pt x="98" y="132"/>
                  </a:cubicBezTo>
                  <a:cubicBezTo>
                    <a:pt x="100" y="133"/>
                    <a:pt x="101" y="134"/>
                    <a:pt x="101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3" y="134"/>
                    <a:pt x="103" y="134"/>
                    <a:pt x="103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3" y="134"/>
                    <a:pt x="103" y="134"/>
                    <a:pt x="103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101" y="134"/>
                    <a:pt x="102" y="134"/>
                    <a:pt x="102" y="134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3"/>
                    <a:pt x="101" y="133"/>
                    <a:pt x="101" y="134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1" y="130"/>
                    <a:pt x="101" y="131"/>
                    <a:pt x="101" y="131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61" y="120"/>
                    <a:pt x="61" y="120"/>
                    <a:pt x="61" y="120"/>
                  </a:cubicBezTo>
                  <a:cubicBezTo>
                    <a:pt x="59" y="120"/>
                    <a:pt x="58" y="121"/>
                    <a:pt x="57" y="122"/>
                  </a:cubicBezTo>
                  <a:cubicBezTo>
                    <a:pt x="56" y="123"/>
                    <a:pt x="56" y="124"/>
                    <a:pt x="56" y="125"/>
                  </a:cubicBezTo>
                  <a:cubicBezTo>
                    <a:pt x="56" y="126"/>
                    <a:pt x="56" y="127"/>
                    <a:pt x="56" y="127"/>
                  </a:cubicBezTo>
                  <a:cubicBezTo>
                    <a:pt x="57" y="128"/>
                    <a:pt x="57" y="128"/>
                    <a:pt x="58" y="129"/>
                  </a:cubicBezTo>
                  <a:cubicBezTo>
                    <a:pt x="58" y="129"/>
                    <a:pt x="59" y="130"/>
                    <a:pt x="59" y="130"/>
                  </a:cubicBezTo>
                  <a:cubicBezTo>
                    <a:pt x="61" y="132"/>
                    <a:pt x="65" y="134"/>
                    <a:pt x="70" y="137"/>
                  </a:cubicBezTo>
                  <a:cubicBezTo>
                    <a:pt x="76" y="141"/>
                    <a:pt x="85" y="146"/>
                    <a:pt x="92" y="150"/>
                  </a:cubicBezTo>
                  <a:cubicBezTo>
                    <a:pt x="95" y="152"/>
                    <a:pt x="98" y="153"/>
                    <a:pt x="100" y="155"/>
                  </a:cubicBezTo>
                  <a:cubicBezTo>
                    <a:pt x="101" y="155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4" y="155"/>
                    <a:pt x="104" y="155"/>
                    <a:pt x="104" y="155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4" y="155"/>
                    <a:pt x="104" y="155"/>
                    <a:pt x="104" y="155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1" y="153"/>
                    <a:pt x="101" y="153"/>
                    <a:pt x="101" y="153"/>
                  </a:cubicBezTo>
                  <a:cubicBezTo>
                    <a:pt x="101" y="154"/>
                    <a:pt x="101" y="155"/>
                    <a:pt x="102" y="155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1" y="153"/>
                    <a:pt x="101" y="153"/>
                    <a:pt x="101" y="153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1" y="152"/>
                    <a:pt x="101" y="153"/>
                    <a:pt x="101" y="153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7" y="149"/>
                    <a:pt x="107" y="149"/>
                    <a:pt x="107" y="14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39"/>
                    <a:pt x="62" y="140"/>
                    <a:pt x="61" y="141"/>
                  </a:cubicBezTo>
                  <a:cubicBezTo>
                    <a:pt x="60" y="142"/>
                    <a:pt x="60" y="143"/>
                    <a:pt x="60" y="144"/>
                  </a:cubicBezTo>
                  <a:cubicBezTo>
                    <a:pt x="60" y="145"/>
                    <a:pt x="60" y="146"/>
                    <a:pt x="60" y="146"/>
                  </a:cubicBezTo>
                  <a:cubicBezTo>
                    <a:pt x="61" y="147"/>
                    <a:pt x="61" y="147"/>
                    <a:pt x="62" y="147"/>
                  </a:cubicBezTo>
                  <a:cubicBezTo>
                    <a:pt x="62" y="148"/>
                    <a:pt x="63" y="148"/>
                    <a:pt x="63" y="149"/>
                  </a:cubicBezTo>
                  <a:cubicBezTo>
                    <a:pt x="65" y="150"/>
                    <a:pt x="69" y="152"/>
                    <a:pt x="73" y="155"/>
                  </a:cubicBezTo>
                  <a:cubicBezTo>
                    <a:pt x="79" y="159"/>
                    <a:pt x="87" y="164"/>
                    <a:pt x="93" y="167"/>
                  </a:cubicBezTo>
                  <a:cubicBezTo>
                    <a:pt x="96" y="169"/>
                    <a:pt x="99" y="171"/>
                    <a:pt x="101" y="172"/>
                  </a:cubicBezTo>
                  <a:cubicBezTo>
                    <a:pt x="102" y="173"/>
                    <a:pt x="103" y="173"/>
                    <a:pt x="103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1"/>
                    <a:pt x="106" y="171"/>
                    <a:pt x="106" y="171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1"/>
                    <a:pt x="106" y="171"/>
                    <a:pt x="106" y="171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2"/>
                    <a:pt x="102" y="172"/>
                    <a:pt x="102" y="172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2"/>
                    <a:pt x="102" y="172"/>
                    <a:pt x="102" y="172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2" y="171"/>
                    <a:pt x="102" y="172"/>
                    <a:pt x="102" y="172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8" y="165"/>
                    <a:pt x="108" y="165"/>
                    <a:pt x="108" y="165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61" y="154"/>
                    <a:pt x="59" y="154"/>
                    <a:pt x="57" y="156"/>
                  </a:cubicBezTo>
                  <a:cubicBezTo>
                    <a:pt x="57" y="157"/>
                    <a:pt x="57" y="158"/>
                    <a:pt x="57" y="159"/>
                  </a:cubicBezTo>
                  <a:cubicBezTo>
                    <a:pt x="57" y="160"/>
                    <a:pt x="57" y="160"/>
                    <a:pt x="57" y="161"/>
                  </a:cubicBezTo>
                  <a:cubicBezTo>
                    <a:pt x="57" y="161"/>
                    <a:pt x="58" y="162"/>
                    <a:pt x="58" y="162"/>
                  </a:cubicBezTo>
                  <a:cubicBezTo>
                    <a:pt x="58" y="162"/>
                    <a:pt x="59" y="163"/>
                    <a:pt x="59" y="163"/>
                  </a:cubicBezTo>
                  <a:cubicBezTo>
                    <a:pt x="60" y="163"/>
                    <a:pt x="61" y="164"/>
                    <a:pt x="62" y="165"/>
                  </a:cubicBezTo>
                  <a:cubicBezTo>
                    <a:pt x="68" y="169"/>
                    <a:pt x="79" y="176"/>
                    <a:pt x="88" y="181"/>
                  </a:cubicBezTo>
                  <a:cubicBezTo>
                    <a:pt x="97" y="187"/>
                    <a:pt x="105" y="192"/>
                    <a:pt x="105" y="192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9" y="183"/>
                    <a:pt x="109" y="183"/>
                    <a:pt x="109" y="18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5" y="172"/>
                    <a:pt x="63" y="173"/>
                    <a:pt x="62" y="175"/>
                  </a:cubicBezTo>
                  <a:cubicBezTo>
                    <a:pt x="61" y="178"/>
                    <a:pt x="62" y="180"/>
                    <a:pt x="63" y="181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4" y="201"/>
                    <a:pt x="104" y="201"/>
                    <a:pt x="104" y="201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6" y="200"/>
                    <a:pt x="106" y="200"/>
                    <a:pt x="106" y="200"/>
                  </a:cubicBezTo>
                  <a:cubicBezTo>
                    <a:pt x="105" y="200"/>
                    <a:pt x="105" y="201"/>
                    <a:pt x="104" y="201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6" y="200"/>
                    <a:pt x="106" y="200"/>
                    <a:pt x="106" y="200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07" y="199"/>
                    <a:pt x="106" y="199"/>
                    <a:pt x="106" y="200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199"/>
                    <a:pt x="107" y="199"/>
                    <a:pt x="107" y="199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200"/>
                    <a:pt x="108" y="200"/>
                    <a:pt x="108" y="200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200"/>
                    <a:pt x="108" y="200"/>
                    <a:pt x="108" y="200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7" y="199"/>
                    <a:pt x="106" y="199"/>
                    <a:pt x="105" y="199"/>
                  </a:cubicBezTo>
                  <a:cubicBezTo>
                    <a:pt x="100" y="198"/>
                    <a:pt x="91" y="197"/>
                    <a:pt x="83" y="196"/>
                  </a:cubicBezTo>
                  <a:cubicBezTo>
                    <a:pt x="79" y="195"/>
                    <a:pt x="76" y="195"/>
                    <a:pt x="73" y="194"/>
                  </a:cubicBezTo>
                  <a:cubicBezTo>
                    <a:pt x="71" y="194"/>
                    <a:pt x="70" y="194"/>
                    <a:pt x="69" y="194"/>
                  </a:cubicBezTo>
                  <a:cubicBezTo>
                    <a:pt x="69" y="194"/>
                    <a:pt x="68" y="194"/>
                    <a:pt x="68" y="194"/>
                  </a:cubicBezTo>
                  <a:cubicBezTo>
                    <a:pt x="68" y="194"/>
                    <a:pt x="67" y="194"/>
                    <a:pt x="67" y="194"/>
                  </a:cubicBezTo>
                  <a:cubicBezTo>
                    <a:pt x="67" y="194"/>
                    <a:pt x="67" y="194"/>
                    <a:pt x="66" y="194"/>
                  </a:cubicBezTo>
                  <a:cubicBezTo>
                    <a:pt x="66" y="194"/>
                    <a:pt x="66" y="194"/>
                    <a:pt x="65" y="194"/>
                  </a:cubicBezTo>
                  <a:cubicBezTo>
                    <a:pt x="65" y="194"/>
                    <a:pt x="65" y="194"/>
                    <a:pt x="64" y="194"/>
                  </a:cubicBezTo>
                  <a:cubicBezTo>
                    <a:pt x="64" y="195"/>
                    <a:pt x="63" y="195"/>
                    <a:pt x="63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3" y="196"/>
                    <a:pt x="62" y="196"/>
                    <a:pt x="62" y="197"/>
                  </a:cubicBezTo>
                  <a:cubicBezTo>
                    <a:pt x="62" y="197"/>
                    <a:pt x="62" y="198"/>
                    <a:pt x="62" y="198"/>
                  </a:cubicBezTo>
                  <a:cubicBezTo>
                    <a:pt x="62" y="200"/>
                    <a:pt x="63" y="200"/>
                    <a:pt x="63" y="201"/>
                  </a:cubicBezTo>
                  <a:cubicBezTo>
                    <a:pt x="63" y="201"/>
                    <a:pt x="63" y="202"/>
                    <a:pt x="64" y="202"/>
                  </a:cubicBezTo>
                  <a:cubicBezTo>
                    <a:pt x="64" y="202"/>
                    <a:pt x="64" y="202"/>
                    <a:pt x="64" y="202"/>
                  </a:cubicBezTo>
                  <a:cubicBezTo>
                    <a:pt x="65" y="203"/>
                    <a:pt x="66" y="204"/>
                    <a:pt x="68" y="204"/>
                  </a:cubicBezTo>
                  <a:cubicBezTo>
                    <a:pt x="72" y="207"/>
                    <a:pt x="82" y="213"/>
                    <a:pt x="90" y="218"/>
                  </a:cubicBezTo>
                  <a:cubicBezTo>
                    <a:pt x="94" y="220"/>
                    <a:pt x="98" y="223"/>
                    <a:pt x="101" y="224"/>
                  </a:cubicBezTo>
                  <a:cubicBezTo>
                    <a:pt x="102" y="225"/>
                    <a:pt x="103" y="226"/>
                    <a:pt x="104" y="227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6" y="225"/>
                    <a:pt x="106" y="225"/>
                    <a:pt x="106" y="225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6" y="225"/>
                    <a:pt x="106" y="225"/>
                    <a:pt x="106" y="225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4" y="226"/>
                    <a:pt x="104" y="226"/>
                    <a:pt x="104" y="226"/>
                  </a:cubicBezTo>
                  <a:cubicBezTo>
                    <a:pt x="104" y="226"/>
                    <a:pt x="104" y="227"/>
                    <a:pt x="104" y="227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4" y="226"/>
                    <a:pt x="104" y="226"/>
                    <a:pt x="104" y="226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3" y="224"/>
                    <a:pt x="103" y="224"/>
                    <a:pt x="103" y="224"/>
                  </a:cubicBezTo>
                  <a:cubicBezTo>
                    <a:pt x="103" y="225"/>
                    <a:pt x="103" y="226"/>
                    <a:pt x="104" y="226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3" y="224"/>
                    <a:pt x="103" y="224"/>
                    <a:pt x="103" y="224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04" y="221"/>
                    <a:pt x="104" y="221"/>
                    <a:pt x="104" y="221"/>
                  </a:cubicBezTo>
                  <a:cubicBezTo>
                    <a:pt x="103" y="222"/>
                    <a:pt x="103" y="223"/>
                    <a:pt x="103" y="224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04" y="221"/>
                    <a:pt x="104" y="221"/>
                    <a:pt x="104" y="221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08" y="219"/>
                    <a:pt x="108" y="219"/>
                    <a:pt x="108" y="219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11"/>
                    <a:pt x="62" y="212"/>
                    <a:pt x="61" y="213"/>
                  </a:cubicBezTo>
                  <a:cubicBezTo>
                    <a:pt x="59" y="214"/>
                    <a:pt x="59" y="215"/>
                    <a:pt x="59" y="216"/>
                  </a:cubicBezTo>
                  <a:cubicBezTo>
                    <a:pt x="59" y="217"/>
                    <a:pt x="59" y="218"/>
                    <a:pt x="59" y="218"/>
                  </a:cubicBezTo>
                  <a:cubicBezTo>
                    <a:pt x="60" y="219"/>
                    <a:pt x="60" y="219"/>
                    <a:pt x="60" y="219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2" y="221"/>
                    <a:pt x="66" y="223"/>
                    <a:pt x="71" y="226"/>
                  </a:cubicBezTo>
                  <a:cubicBezTo>
                    <a:pt x="78" y="230"/>
                    <a:pt x="87" y="236"/>
                    <a:pt x="95" y="241"/>
                  </a:cubicBezTo>
                  <a:cubicBezTo>
                    <a:pt x="99" y="244"/>
                    <a:pt x="103" y="246"/>
                    <a:pt x="105" y="248"/>
                  </a:cubicBezTo>
                  <a:cubicBezTo>
                    <a:pt x="106" y="248"/>
                    <a:pt x="107" y="249"/>
                    <a:pt x="108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0" y="248"/>
                    <a:pt x="110" y="248"/>
                    <a:pt x="110" y="248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0" y="248"/>
                    <a:pt x="110" y="248"/>
                    <a:pt x="110" y="248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8" y="249"/>
                    <a:pt x="108" y="249"/>
                    <a:pt x="108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8" y="249"/>
                    <a:pt x="108" y="249"/>
                    <a:pt x="108" y="249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7" y="247"/>
                    <a:pt x="107" y="247"/>
                    <a:pt x="107" y="247"/>
                  </a:cubicBezTo>
                  <a:cubicBezTo>
                    <a:pt x="107" y="248"/>
                    <a:pt x="108" y="249"/>
                    <a:pt x="108" y="249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7" y="247"/>
                    <a:pt x="107" y="247"/>
                    <a:pt x="107" y="247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7" y="245"/>
                    <a:pt x="107" y="246"/>
                    <a:pt x="107" y="247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13" y="242"/>
                    <a:pt x="113" y="242"/>
                    <a:pt x="113" y="242"/>
                  </a:cubicBezTo>
                  <a:cubicBezTo>
                    <a:pt x="113" y="242"/>
                    <a:pt x="103" y="240"/>
                    <a:pt x="92" y="237"/>
                  </a:cubicBezTo>
                  <a:cubicBezTo>
                    <a:pt x="87" y="236"/>
                    <a:pt x="81" y="235"/>
                    <a:pt x="77" y="234"/>
                  </a:cubicBezTo>
                  <a:cubicBezTo>
                    <a:pt x="75" y="233"/>
                    <a:pt x="73" y="233"/>
                    <a:pt x="71" y="232"/>
                  </a:cubicBezTo>
                  <a:cubicBezTo>
                    <a:pt x="70" y="232"/>
                    <a:pt x="69" y="232"/>
                    <a:pt x="69" y="232"/>
                  </a:cubicBezTo>
                  <a:cubicBezTo>
                    <a:pt x="68" y="232"/>
                    <a:pt x="67" y="232"/>
                    <a:pt x="67" y="232"/>
                  </a:cubicBezTo>
                  <a:cubicBezTo>
                    <a:pt x="66" y="232"/>
                    <a:pt x="66" y="232"/>
                    <a:pt x="65" y="232"/>
                  </a:cubicBezTo>
                  <a:cubicBezTo>
                    <a:pt x="65" y="232"/>
                    <a:pt x="65" y="232"/>
                    <a:pt x="64" y="232"/>
                  </a:cubicBezTo>
                  <a:cubicBezTo>
                    <a:pt x="64" y="233"/>
                    <a:pt x="63" y="233"/>
                    <a:pt x="62" y="234"/>
                  </a:cubicBezTo>
                  <a:cubicBezTo>
                    <a:pt x="61" y="235"/>
                    <a:pt x="61" y="237"/>
                    <a:pt x="62" y="238"/>
                  </a:cubicBezTo>
                  <a:cubicBezTo>
                    <a:pt x="62" y="239"/>
                    <a:pt x="63" y="240"/>
                    <a:pt x="64" y="241"/>
                  </a:cubicBezTo>
                  <a:cubicBezTo>
                    <a:pt x="64" y="241"/>
                    <a:pt x="67" y="243"/>
                    <a:pt x="71" y="245"/>
                  </a:cubicBezTo>
                  <a:cubicBezTo>
                    <a:pt x="78" y="250"/>
                    <a:pt x="89" y="256"/>
                    <a:pt x="98" y="262"/>
                  </a:cubicBezTo>
                  <a:cubicBezTo>
                    <a:pt x="102" y="264"/>
                    <a:pt x="106" y="267"/>
                    <a:pt x="109" y="269"/>
                  </a:cubicBezTo>
                  <a:cubicBezTo>
                    <a:pt x="110" y="269"/>
                    <a:pt x="111" y="270"/>
                    <a:pt x="112" y="271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70"/>
                    <a:pt x="112" y="270"/>
                    <a:pt x="112" y="270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70"/>
                    <a:pt x="112" y="270"/>
                    <a:pt x="112" y="270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1" y="268"/>
                    <a:pt x="111" y="268"/>
                    <a:pt x="111" y="268"/>
                  </a:cubicBezTo>
                  <a:cubicBezTo>
                    <a:pt x="111" y="269"/>
                    <a:pt x="112" y="270"/>
                    <a:pt x="112" y="270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1" y="268"/>
                    <a:pt x="111" y="268"/>
                    <a:pt x="111" y="268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65"/>
                    <a:pt x="112" y="265"/>
                    <a:pt x="112" y="265"/>
                  </a:cubicBezTo>
                  <a:cubicBezTo>
                    <a:pt x="111" y="266"/>
                    <a:pt x="111" y="267"/>
                    <a:pt x="111" y="268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65"/>
                    <a:pt x="112" y="265"/>
                    <a:pt x="112" y="265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7" y="263"/>
                    <a:pt x="117" y="263"/>
                    <a:pt x="117" y="263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0" y="256"/>
                    <a:pt x="68" y="257"/>
                    <a:pt x="68" y="259"/>
                  </a:cubicBezTo>
                  <a:cubicBezTo>
                    <a:pt x="67" y="261"/>
                    <a:pt x="68" y="264"/>
                    <a:pt x="70" y="265"/>
                  </a:cubicBezTo>
                  <a:cubicBezTo>
                    <a:pt x="70" y="265"/>
                    <a:pt x="72" y="267"/>
                    <a:pt x="77" y="270"/>
                  </a:cubicBezTo>
                  <a:cubicBezTo>
                    <a:pt x="84" y="274"/>
                    <a:pt x="94" y="280"/>
                    <a:pt x="102" y="285"/>
                  </a:cubicBezTo>
                  <a:cubicBezTo>
                    <a:pt x="106" y="288"/>
                    <a:pt x="110" y="290"/>
                    <a:pt x="113" y="292"/>
                  </a:cubicBezTo>
                  <a:cubicBezTo>
                    <a:pt x="114" y="293"/>
                    <a:pt x="115" y="293"/>
                    <a:pt x="116" y="294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19" y="292"/>
                    <a:pt x="119" y="292"/>
                    <a:pt x="119" y="292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19" y="292"/>
                    <a:pt x="119" y="292"/>
                    <a:pt x="119" y="292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3"/>
                    <a:pt x="116" y="293"/>
                    <a:pt x="116" y="293"/>
                  </a:cubicBezTo>
                  <a:cubicBezTo>
                    <a:pt x="116" y="293"/>
                    <a:pt x="116" y="293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3"/>
                    <a:pt x="116" y="293"/>
                    <a:pt x="116" y="293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15" y="292"/>
                    <a:pt x="115" y="292"/>
                    <a:pt x="116" y="293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15" y="289"/>
                    <a:pt x="115" y="290"/>
                    <a:pt x="115" y="291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88"/>
                    <a:pt x="116" y="288"/>
                    <a:pt x="116" y="288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8" y="287"/>
                    <a:pt x="118" y="287"/>
                    <a:pt x="118" y="287"/>
                  </a:cubicBezTo>
                  <a:cubicBezTo>
                    <a:pt x="117" y="287"/>
                    <a:pt x="117" y="287"/>
                    <a:pt x="116" y="288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8" y="287"/>
                    <a:pt x="118" y="287"/>
                    <a:pt x="118" y="287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9" y="286"/>
                    <a:pt x="119" y="286"/>
                    <a:pt x="119" y="286"/>
                  </a:cubicBezTo>
                  <a:cubicBezTo>
                    <a:pt x="119" y="286"/>
                    <a:pt x="119" y="286"/>
                    <a:pt x="118" y="287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9" y="286"/>
                    <a:pt x="119" y="286"/>
                    <a:pt x="119" y="286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19" y="286"/>
                    <a:pt x="119" y="286"/>
                    <a:pt x="119" y="286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9"/>
                    <a:pt x="120" y="289"/>
                    <a:pt x="120" y="289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9"/>
                    <a:pt x="120" y="289"/>
                    <a:pt x="120" y="289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7"/>
                    <a:pt x="120" y="287"/>
                    <a:pt x="120" y="287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7"/>
                    <a:pt x="120" y="287"/>
                    <a:pt x="120" y="287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6"/>
                    <a:pt x="119" y="286"/>
                    <a:pt x="117" y="286"/>
                  </a:cubicBezTo>
                  <a:cubicBezTo>
                    <a:pt x="112" y="285"/>
                    <a:pt x="102" y="282"/>
                    <a:pt x="93" y="280"/>
                  </a:cubicBezTo>
                  <a:cubicBezTo>
                    <a:pt x="88" y="278"/>
                    <a:pt x="84" y="277"/>
                    <a:pt x="81" y="277"/>
                  </a:cubicBezTo>
                  <a:cubicBezTo>
                    <a:pt x="78" y="276"/>
                    <a:pt x="76" y="275"/>
                    <a:pt x="76" y="275"/>
                  </a:cubicBezTo>
                  <a:cubicBezTo>
                    <a:pt x="74" y="275"/>
                    <a:pt x="71" y="276"/>
                    <a:pt x="70" y="278"/>
                  </a:cubicBezTo>
                  <a:cubicBezTo>
                    <a:pt x="69" y="280"/>
                    <a:pt x="70" y="283"/>
                    <a:pt x="72" y="284"/>
                  </a:cubicBezTo>
                  <a:cubicBezTo>
                    <a:pt x="72" y="284"/>
                    <a:pt x="75" y="285"/>
                    <a:pt x="79" y="288"/>
                  </a:cubicBezTo>
                  <a:cubicBezTo>
                    <a:pt x="86" y="292"/>
                    <a:pt x="95" y="297"/>
                    <a:pt x="103" y="302"/>
                  </a:cubicBezTo>
                  <a:cubicBezTo>
                    <a:pt x="107" y="304"/>
                    <a:pt x="110" y="307"/>
                    <a:pt x="113" y="308"/>
                  </a:cubicBezTo>
                  <a:cubicBezTo>
                    <a:pt x="114" y="309"/>
                    <a:pt x="115" y="310"/>
                    <a:pt x="115" y="310"/>
                  </a:cubicBezTo>
                  <a:cubicBezTo>
                    <a:pt x="116" y="310"/>
                    <a:pt x="116" y="310"/>
                    <a:pt x="116" y="310"/>
                  </a:cubicBezTo>
                  <a:cubicBezTo>
                    <a:pt x="116" y="311"/>
                    <a:pt x="116" y="311"/>
                    <a:pt x="116" y="311"/>
                  </a:cubicBezTo>
                  <a:cubicBezTo>
                    <a:pt x="117" y="309"/>
                    <a:pt x="117" y="309"/>
                    <a:pt x="117" y="309"/>
                  </a:cubicBezTo>
                  <a:cubicBezTo>
                    <a:pt x="116" y="310"/>
                    <a:pt x="116" y="310"/>
                    <a:pt x="116" y="310"/>
                  </a:cubicBezTo>
                  <a:cubicBezTo>
                    <a:pt x="116" y="311"/>
                    <a:pt x="116" y="311"/>
                    <a:pt x="116" y="311"/>
                  </a:cubicBezTo>
                  <a:cubicBezTo>
                    <a:pt x="117" y="309"/>
                    <a:pt x="117" y="309"/>
                    <a:pt x="117" y="309"/>
                  </a:cubicBezTo>
                  <a:cubicBezTo>
                    <a:pt x="116" y="310"/>
                    <a:pt x="116" y="310"/>
                    <a:pt x="116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10"/>
                    <a:pt x="115" y="310"/>
                    <a:pt x="115" y="310"/>
                  </a:cubicBezTo>
                  <a:cubicBezTo>
                    <a:pt x="115" y="310"/>
                    <a:pt x="115" y="310"/>
                    <a:pt x="116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10"/>
                    <a:pt x="115" y="310"/>
                    <a:pt x="115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8"/>
                    <a:pt x="115" y="308"/>
                    <a:pt x="115" y="308"/>
                  </a:cubicBezTo>
                  <a:cubicBezTo>
                    <a:pt x="115" y="309"/>
                    <a:pt x="115" y="309"/>
                    <a:pt x="115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8"/>
                    <a:pt x="115" y="308"/>
                    <a:pt x="115" y="308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5"/>
                    <a:pt x="115" y="305"/>
                    <a:pt x="115" y="305"/>
                  </a:cubicBezTo>
                  <a:cubicBezTo>
                    <a:pt x="115" y="306"/>
                    <a:pt x="115" y="307"/>
                    <a:pt x="115" y="308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5"/>
                    <a:pt x="115" y="305"/>
                    <a:pt x="115" y="305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75" y="296"/>
                    <a:pt x="75" y="296"/>
                    <a:pt x="75" y="296"/>
                  </a:cubicBezTo>
                  <a:cubicBezTo>
                    <a:pt x="73" y="296"/>
                    <a:pt x="71" y="296"/>
                    <a:pt x="70" y="298"/>
                  </a:cubicBezTo>
                  <a:cubicBezTo>
                    <a:pt x="70" y="299"/>
                    <a:pt x="70" y="300"/>
                    <a:pt x="70" y="301"/>
                  </a:cubicBezTo>
                  <a:cubicBezTo>
                    <a:pt x="70" y="302"/>
                    <a:pt x="70" y="303"/>
                    <a:pt x="70" y="303"/>
                  </a:cubicBezTo>
                  <a:cubicBezTo>
                    <a:pt x="71" y="304"/>
                    <a:pt x="71" y="304"/>
                    <a:pt x="71" y="304"/>
                  </a:cubicBezTo>
                  <a:cubicBezTo>
                    <a:pt x="72" y="305"/>
                    <a:pt x="72" y="305"/>
                    <a:pt x="73" y="306"/>
                  </a:cubicBezTo>
                  <a:cubicBezTo>
                    <a:pt x="75" y="307"/>
                    <a:pt x="79" y="309"/>
                    <a:pt x="83" y="312"/>
                  </a:cubicBezTo>
                  <a:cubicBezTo>
                    <a:pt x="90" y="316"/>
                    <a:pt x="98" y="321"/>
                    <a:pt x="105" y="325"/>
                  </a:cubicBezTo>
                  <a:cubicBezTo>
                    <a:pt x="108" y="327"/>
                    <a:pt x="111" y="329"/>
                    <a:pt x="113" y="330"/>
                  </a:cubicBezTo>
                  <a:cubicBezTo>
                    <a:pt x="114" y="331"/>
                    <a:pt x="115" y="331"/>
                    <a:pt x="116" y="332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8" y="330"/>
                    <a:pt x="118" y="330"/>
                    <a:pt x="118" y="330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8" y="330"/>
                    <a:pt x="118" y="330"/>
                    <a:pt x="118" y="330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1"/>
                    <a:pt x="115" y="331"/>
                    <a:pt x="115" y="331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1"/>
                    <a:pt x="115" y="331"/>
                    <a:pt x="115" y="331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0"/>
                    <a:pt x="115" y="330"/>
                    <a:pt x="115" y="330"/>
                  </a:cubicBezTo>
                  <a:cubicBezTo>
                    <a:pt x="115" y="331"/>
                    <a:pt x="115" y="331"/>
                    <a:pt x="115" y="331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0"/>
                    <a:pt x="115" y="330"/>
                    <a:pt x="115" y="330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4" y="329"/>
                    <a:pt x="114" y="329"/>
                    <a:pt x="114" y="329"/>
                  </a:cubicBezTo>
                  <a:cubicBezTo>
                    <a:pt x="114" y="329"/>
                    <a:pt x="115" y="330"/>
                    <a:pt x="115" y="330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4" y="329"/>
                    <a:pt x="114" y="329"/>
                    <a:pt x="114" y="329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5" y="327"/>
                    <a:pt x="114" y="328"/>
                    <a:pt x="114" y="329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7" y="324"/>
                    <a:pt x="117" y="324"/>
                    <a:pt x="117" y="324"/>
                  </a:cubicBezTo>
                  <a:cubicBezTo>
                    <a:pt x="116" y="325"/>
                    <a:pt x="116" y="325"/>
                    <a:pt x="115" y="326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7" y="324"/>
                    <a:pt x="117" y="324"/>
                    <a:pt x="117" y="324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7" y="324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6"/>
                    <a:pt x="118" y="326"/>
                    <a:pt x="118" y="326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6"/>
                    <a:pt x="118" y="326"/>
                    <a:pt x="118" y="326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6" y="324"/>
                    <a:pt x="113" y="324"/>
                    <a:pt x="109" y="323"/>
                  </a:cubicBezTo>
                  <a:cubicBezTo>
                    <a:pt x="103" y="323"/>
                    <a:pt x="95" y="322"/>
                    <a:pt x="88" y="322"/>
                  </a:cubicBezTo>
                  <a:cubicBezTo>
                    <a:pt x="82" y="321"/>
                    <a:pt x="77" y="320"/>
                    <a:pt x="77" y="320"/>
                  </a:cubicBezTo>
                  <a:cubicBezTo>
                    <a:pt x="75" y="320"/>
                    <a:pt x="73" y="321"/>
                    <a:pt x="72" y="324"/>
                  </a:cubicBezTo>
                  <a:cubicBezTo>
                    <a:pt x="72" y="326"/>
                    <a:pt x="73" y="328"/>
                    <a:pt x="74" y="329"/>
                  </a:cubicBezTo>
                  <a:cubicBezTo>
                    <a:pt x="118" y="356"/>
                    <a:pt x="118" y="356"/>
                    <a:pt x="118" y="356"/>
                  </a:cubicBezTo>
                  <a:cubicBezTo>
                    <a:pt x="121" y="353"/>
                    <a:pt x="121" y="353"/>
                    <a:pt x="121" y="353"/>
                  </a:cubicBezTo>
                  <a:cubicBezTo>
                    <a:pt x="117" y="350"/>
                    <a:pt x="117" y="350"/>
                    <a:pt x="117" y="350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19" y="348"/>
                    <a:pt x="119" y="348"/>
                    <a:pt x="119" y="348"/>
                  </a:cubicBezTo>
                  <a:cubicBezTo>
                    <a:pt x="118" y="349"/>
                    <a:pt x="117" y="349"/>
                    <a:pt x="117" y="350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19" y="348"/>
                    <a:pt x="119" y="348"/>
                    <a:pt x="119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0" y="348"/>
                    <a:pt x="120" y="348"/>
                    <a:pt x="120" y="348"/>
                  </a:cubicBezTo>
                  <a:cubicBezTo>
                    <a:pt x="120" y="348"/>
                    <a:pt x="119" y="348"/>
                    <a:pt x="119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0" y="348"/>
                    <a:pt x="120" y="348"/>
                    <a:pt x="120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0" y="348"/>
                    <a:pt x="120" y="348"/>
                    <a:pt x="120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51"/>
                    <a:pt x="121" y="351"/>
                    <a:pt x="121" y="351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51"/>
                    <a:pt x="121" y="351"/>
                    <a:pt x="121" y="351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9"/>
                    <a:pt x="121" y="349"/>
                    <a:pt x="121" y="349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9"/>
                    <a:pt x="121" y="349"/>
                    <a:pt x="121" y="349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8"/>
                    <a:pt x="121" y="348"/>
                    <a:pt x="120" y="348"/>
                  </a:cubicBezTo>
                  <a:cubicBezTo>
                    <a:pt x="118" y="347"/>
                    <a:pt x="115" y="346"/>
                    <a:pt x="110" y="345"/>
                  </a:cubicBezTo>
                  <a:cubicBezTo>
                    <a:pt x="103" y="343"/>
                    <a:pt x="94" y="341"/>
                    <a:pt x="87" y="339"/>
                  </a:cubicBezTo>
                  <a:cubicBezTo>
                    <a:pt x="81" y="337"/>
                    <a:pt x="75" y="335"/>
                    <a:pt x="75" y="335"/>
                  </a:cubicBezTo>
                  <a:cubicBezTo>
                    <a:pt x="73" y="335"/>
                    <a:pt x="71" y="336"/>
                    <a:pt x="70" y="338"/>
                  </a:cubicBezTo>
                  <a:cubicBezTo>
                    <a:pt x="69" y="340"/>
                    <a:pt x="70" y="343"/>
                    <a:pt x="72" y="344"/>
                  </a:cubicBezTo>
                  <a:cubicBezTo>
                    <a:pt x="80" y="349"/>
                    <a:pt x="80" y="349"/>
                    <a:pt x="80" y="349"/>
                  </a:cubicBezTo>
                  <a:cubicBezTo>
                    <a:pt x="60" y="342"/>
                    <a:pt x="60" y="342"/>
                    <a:pt x="60" y="342"/>
                  </a:cubicBezTo>
                  <a:cubicBezTo>
                    <a:pt x="58" y="341"/>
                    <a:pt x="56" y="342"/>
                    <a:pt x="55" y="343"/>
                  </a:cubicBezTo>
                  <a:cubicBezTo>
                    <a:pt x="54" y="344"/>
                    <a:pt x="54" y="345"/>
                    <a:pt x="54" y="346"/>
                  </a:cubicBezTo>
                  <a:cubicBezTo>
                    <a:pt x="54" y="347"/>
                    <a:pt x="54" y="348"/>
                    <a:pt x="54" y="348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6" y="350"/>
                    <a:pt x="56" y="350"/>
                    <a:pt x="56" y="350"/>
                  </a:cubicBezTo>
                  <a:cubicBezTo>
                    <a:pt x="57" y="351"/>
                    <a:pt x="59" y="352"/>
                    <a:pt x="61" y="354"/>
                  </a:cubicBezTo>
                  <a:cubicBezTo>
                    <a:pt x="69" y="359"/>
                    <a:pt x="85" y="369"/>
                    <a:pt x="98" y="377"/>
                  </a:cubicBezTo>
                  <a:cubicBezTo>
                    <a:pt x="112" y="385"/>
                    <a:pt x="123" y="392"/>
                    <a:pt x="123" y="392"/>
                  </a:cubicBezTo>
                  <a:cubicBezTo>
                    <a:pt x="125" y="388"/>
                    <a:pt x="125" y="388"/>
                    <a:pt x="125" y="388"/>
                  </a:cubicBezTo>
                  <a:cubicBezTo>
                    <a:pt x="127" y="383"/>
                    <a:pt x="127" y="383"/>
                    <a:pt x="127" y="383"/>
                  </a:cubicBezTo>
                  <a:cubicBezTo>
                    <a:pt x="30" y="341"/>
                    <a:pt x="30" y="341"/>
                    <a:pt x="30" y="341"/>
                  </a:cubicBezTo>
                  <a:cubicBezTo>
                    <a:pt x="28" y="340"/>
                    <a:pt x="25" y="341"/>
                    <a:pt x="24" y="343"/>
                  </a:cubicBezTo>
                  <a:cubicBezTo>
                    <a:pt x="24" y="343"/>
                    <a:pt x="23" y="344"/>
                    <a:pt x="23" y="345"/>
                  </a:cubicBezTo>
                  <a:cubicBezTo>
                    <a:pt x="23" y="347"/>
                    <a:pt x="24" y="347"/>
                    <a:pt x="24" y="348"/>
                  </a:cubicBezTo>
                  <a:cubicBezTo>
                    <a:pt x="25" y="349"/>
                    <a:pt x="25" y="349"/>
                    <a:pt x="25" y="349"/>
                  </a:cubicBezTo>
                  <a:cubicBezTo>
                    <a:pt x="26" y="350"/>
                    <a:pt x="27" y="350"/>
                    <a:pt x="28" y="351"/>
                  </a:cubicBezTo>
                  <a:cubicBezTo>
                    <a:pt x="31" y="354"/>
                    <a:pt x="37" y="358"/>
                    <a:pt x="45" y="362"/>
                  </a:cubicBezTo>
                  <a:cubicBezTo>
                    <a:pt x="56" y="369"/>
                    <a:pt x="70" y="377"/>
                    <a:pt x="81" y="384"/>
                  </a:cubicBezTo>
                  <a:cubicBezTo>
                    <a:pt x="86" y="387"/>
                    <a:pt x="91" y="390"/>
                    <a:pt x="95" y="392"/>
                  </a:cubicBezTo>
                  <a:cubicBezTo>
                    <a:pt x="96" y="393"/>
                    <a:pt x="98" y="394"/>
                    <a:pt x="99" y="395"/>
                  </a:cubicBezTo>
                  <a:cubicBezTo>
                    <a:pt x="99" y="395"/>
                    <a:pt x="99" y="395"/>
                    <a:pt x="100" y="395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3"/>
                    <a:pt x="102" y="393"/>
                    <a:pt x="102" y="393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3"/>
                    <a:pt x="102" y="393"/>
                    <a:pt x="102" y="393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2"/>
                    <a:pt x="102" y="392"/>
                    <a:pt x="102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2"/>
                    <a:pt x="102" y="392"/>
                    <a:pt x="102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4"/>
                    <a:pt x="98" y="394"/>
                    <a:pt x="98" y="394"/>
                  </a:cubicBezTo>
                  <a:cubicBezTo>
                    <a:pt x="99" y="394"/>
                    <a:pt x="99" y="394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4"/>
                    <a:pt x="98" y="394"/>
                    <a:pt x="98" y="394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2"/>
                    <a:pt x="98" y="392"/>
                    <a:pt x="98" y="392"/>
                  </a:cubicBezTo>
                  <a:cubicBezTo>
                    <a:pt x="98" y="393"/>
                    <a:pt x="98" y="393"/>
                    <a:pt x="98" y="394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2"/>
                    <a:pt x="98" y="392"/>
                    <a:pt x="98" y="392"/>
                  </a:cubicBezTo>
                  <a:cubicBezTo>
                    <a:pt x="98" y="394"/>
                    <a:pt x="100" y="396"/>
                    <a:pt x="103" y="396"/>
                  </a:cubicBezTo>
                  <a:cubicBezTo>
                    <a:pt x="105" y="396"/>
                    <a:pt x="107" y="394"/>
                    <a:pt x="107" y="39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12"/>
            <p:cNvSpPr/>
            <p:nvPr/>
          </p:nvSpPr>
          <p:spPr bwMode="auto">
            <a:xfrm>
              <a:off x="4298951" y="4502150"/>
              <a:ext cx="469900" cy="211138"/>
            </a:xfrm>
            <a:custGeom>
              <a:avLst/>
              <a:gdLst>
                <a:gd name="T0" fmla="*/ 102 w 292"/>
                <a:gd name="T1" fmla="*/ 122 h 131"/>
                <a:gd name="T2" fmla="*/ 16 w 292"/>
                <a:gd name="T3" fmla="*/ 69 h 131"/>
                <a:gd name="T4" fmla="*/ 12 w 292"/>
                <a:gd name="T5" fmla="*/ 71 h 131"/>
                <a:gd name="T6" fmla="*/ 17 w 292"/>
                <a:gd name="T7" fmla="*/ 55 h 131"/>
                <a:gd name="T8" fmla="*/ 14 w 292"/>
                <a:gd name="T9" fmla="*/ 57 h 131"/>
                <a:gd name="T10" fmla="*/ 14 w 292"/>
                <a:gd name="T11" fmla="*/ 58 h 131"/>
                <a:gd name="T12" fmla="*/ 17 w 292"/>
                <a:gd name="T13" fmla="*/ 63 h 131"/>
                <a:gd name="T14" fmla="*/ 143 w 292"/>
                <a:gd name="T15" fmla="*/ 117 h 131"/>
                <a:gd name="T16" fmla="*/ 10 w 292"/>
                <a:gd name="T17" fmla="*/ 35 h 131"/>
                <a:gd name="T18" fmla="*/ 11 w 292"/>
                <a:gd name="T19" fmla="*/ 37 h 131"/>
                <a:gd name="T20" fmla="*/ 8 w 292"/>
                <a:gd name="T21" fmla="*/ 41 h 131"/>
                <a:gd name="T22" fmla="*/ 6 w 292"/>
                <a:gd name="T23" fmla="*/ 40 h 131"/>
                <a:gd name="T24" fmla="*/ 167 w 292"/>
                <a:gd name="T25" fmla="*/ 115 h 131"/>
                <a:gd name="T26" fmla="*/ 5 w 292"/>
                <a:gd name="T27" fmla="*/ 20 h 131"/>
                <a:gd name="T28" fmla="*/ 4 w 292"/>
                <a:gd name="T29" fmla="*/ 24 h 131"/>
                <a:gd name="T30" fmla="*/ 114 w 292"/>
                <a:gd name="T31" fmla="*/ 86 h 131"/>
                <a:gd name="T32" fmla="*/ 83 w 292"/>
                <a:gd name="T33" fmla="*/ 50 h 131"/>
                <a:gd name="T34" fmla="*/ 11 w 292"/>
                <a:gd name="T35" fmla="*/ 3 h 131"/>
                <a:gd name="T36" fmla="*/ 11 w 292"/>
                <a:gd name="T37" fmla="*/ 6 h 131"/>
                <a:gd name="T38" fmla="*/ 60 w 292"/>
                <a:gd name="T39" fmla="*/ 20 h 131"/>
                <a:gd name="T40" fmla="*/ 59 w 292"/>
                <a:gd name="T41" fmla="*/ 25 h 131"/>
                <a:gd name="T42" fmla="*/ 238 w 292"/>
                <a:gd name="T43" fmla="*/ 112 h 131"/>
                <a:gd name="T44" fmla="*/ 92 w 292"/>
                <a:gd name="T45" fmla="*/ 19 h 131"/>
                <a:gd name="T46" fmla="*/ 92 w 292"/>
                <a:gd name="T47" fmla="*/ 21 h 131"/>
                <a:gd name="T48" fmla="*/ 89 w 292"/>
                <a:gd name="T49" fmla="*/ 26 h 131"/>
                <a:gd name="T50" fmla="*/ 87 w 292"/>
                <a:gd name="T51" fmla="*/ 22 h 131"/>
                <a:gd name="T52" fmla="*/ 252 w 292"/>
                <a:gd name="T53" fmla="*/ 116 h 131"/>
                <a:gd name="T54" fmla="*/ 250 w 292"/>
                <a:gd name="T55" fmla="*/ 101 h 131"/>
                <a:gd name="T56" fmla="*/ 108 w 292"/>
                <a:gd name="T57" fmla="*/ 14 h 131"/>
                <a:gd name="T58" fmla="*/ 104 w 292"/>
                <a:gd name="T59" fmla="*/ 16 h 131"/>
                <a:gd name="T60" fmla="*/ 292 w 292"/>
                <a:gd name="T61" fmla="*/ 110 h 131"/>
                <a:gd name="T62" fmla="*/ 141 w 292"/>
                <a:gd name="T63" fmla="*/ 16 h 131"/>
                <a:gd name="T64" fmla="*/ 137 w 292"/>
                <a:gd name="T65" fmla="*/ 18 h 131"/>
                <a:gd name="T66" fmla="*/ 283 w 292"/>
                <a:gd name="T67" fmla="*/ 109 h 131"/>
                <a:gd name="T68" fmla="*/ 287 w 292"/>
                <a:gd name="T69" fmla="*/ 110 h 131"/>
                <a:gd name="T70" fmla="*/ 100 w 292"/>
                <a:gd name="T71" fmla="*/ 14 h 131"/>
                <a:gd name="T72" fmla="*/ 257 w 292"/>
                <a:gd name="T73" fmla="*/ 116 h 131"/>
                <a:gd name="T74" fmla="*/ 260 w 292"/>
                <a:gd name="T75" fmla="*/ 114 h 131"/>
                <a:gd name="T76" fmla="*/ 260 w 292"/>
                <a:gd name="T77" fmla="*/ 114 h 131"/>
                <a:gd name="T78" fmla="*/ 260 w 292"/>
                <a:gd name="T79" fmla="*/ 109 h 131"/>
                <a:gd name="T80" fmla="*/ 89 w 292"/>
                <a:gd name="T81" fmla="*/ 17 h 131"/>
                <a:gd name="T82" fmla="*/ 89 w 292"/>
                <a:gd name="T83" fmla="*/ 29 h 131"/>
                <a:gd name="T84" fmla="*/ 229 w 292"/>
                <a:gd name="T85" fmla="*/ 114 h 131"/>
                <a:gd name="T86" fmla="*/ 233 w 292"/>
                <a:gd name="T87" fmla="*/ 112 h 131"/>
                <a:gd name="T88" fmla="*/ 57 w 292"/>
                <a:gd name="T89" fmla="*/ 24 h 131"/>
                <a:gd name="T90" fmla="*/ 189 w 292"/>
                <a:gd name="T91" fmla="*/ 119 h 131"/>
                <a:gd name="T92" fmla="*/ 188 w 292"/>
                <a:gd name="T93" fmla="*/ 115 h 131"/>
                <a:gd name="T94" fmla="*/ 188 w 292"/>
                <a:gd name="T95" fmla="*/ 115 h 131"/>
                <a:gd name="T96" fmla="*/ 1 w 292"/>
                <a:gd name="T97" fmla="*/ 17 h 131"/>
                <a:gd name="T98" fmla="*/ 161 w 292"/>
                <a:gd name="T99" fmla="*/ 122 h 131"/>
                <a:gd name="T100" fmla="*/ 160 w 292"/>
                <a:gd name="T101" fmla="*/ 122 h 131"/>
                <a:gd name="T102" fmla="*/ 38 w 292"/>
                <a:gd name="T103" fmla="*/ 45 h 131"/>
                <a:gd name="T104" fmla="*/ 7 w 292"/>
                <a:gd name="T105" fmla="*/ 45 h 131"/>
                <a:gd name="T106" fmla="*/ 137 w 292"/>
                <a:gd name="T107" fmla="*/ 121 h 131"/>
                <a:gd name="T108" fmla="*/ 134 w 292"/>
                <a:gd name="T109" fmla="*/ 121 h 131"/>
                <a:gd name="T110" fmla="*/ 139 w 292"/>
                <a:gd name="T111" fmla="*/ 119 h 131"/>
                <a:gd name="T112" fmla="*/ 138 w 292"/>
                <a:gd name="T113" fmla="*/ 115 h 131"/>
                <a:gd name="T114" fmla="*/ 17 w 292"/>
                <a:gd name="T115" fmla="*/ 53 h 131"/>
                <a:gd name="T116" fmla="*/ 37 w 292"/>
                <a:gd name="T117" fmla="*/ 79 h 131"/>
                <a:gd name="T118" fmla="*/ 97 w 292"/>
                <a:gd name="T119" fmla="*/ 130 h 131"/>
                <a:gd name="T120" fmla="*/ 54 w 292"/>
                <a:gd name="T121" fmla="*/ 12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2" h="131">
                  <a:moveTo>
                    <a:pt x="52" y="122"/>
                  </a:moveTo>
                  <a:cubicBezTo>
                    <a:pt x="31" y="108"/>
                    <a:pt x="31" y="108"/>
                    <a:pt x="31" y="108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72" y="129"/>
                    <a:pt x="72" y="129"/>
                    <a:pt x="72" y="129"/>
                  </a:cubicBezTo>
                  <a:cubicBezTo>
                    <a:pt x="75" y="130"/>
                    <a:pt x="77" y="128"/>
                    <a:pt x="78" y="126"/>
                  </a:cubicBezTo>
                  <a:cubicBezTo>
                    <a:pt x="79" y="124"/>
                    <a:pt x="78" y="122"/>
                    <a:pt x="76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100" y="131"/>
                    <a:pt x="103" y="130"/>
                    <a:pt x="104" y="128"/>
                  </a:cubicBezTo>
                  <a:cubicBezTo>
                    <a:pt x="105" y="126"/>
                    <a:pt x="104" y="123"/>
                    <a:pt x="102" y="122"/>
                  </a:cubicBezTo>
                  <a:cubicBezTo>
                    <a:pt x="102" y="122"/>
                    <a:pt x="101" y="121"/>
                    <a:pt x="98" y="119"/>
                  </a:cubicBezTo>
                  <a:cubicBezTo>
                    <a:pt x="90" y="115"/>
                    <a:pt x="69" y="102"/>
                    <a:pt x="50" y="91"/>
                  </a:cubicBezTo>
                  <a:cubicBezTo>
                    <a:pt x="41" y="85"/>
                    <a:pt x="32" y="80"/>
                    <a:pt x="25" y="75"/>
                  </a:cubicBezTo>
                  <a:cubicBezTo>
                    <a:pt x="22" y="73"/>
                    <a:pt x="19" y="71"/>
                    <a:pt x="18" y="70"/>
                  </a:cubicBezTo>
                  <a:cubicBezTo>
                    <a:pt x="17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0"/>
                    <a:pt x="16" y="69"/>
                    <a:pt x="16" y="69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7" y="72"/>
                    <a:pt x="17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6" y="127"/>
                    <a:pt x="119" y="126"/>
                    <a:pt x="120" y="124"/>
                  </a:cubicBezTo>
                  <a:cubicBezTo>
                    <a:pt x="121" y="121"/>
                    <a:pt x="121" y="119"/>
                    <a:pt x="118" y="117"/>
                  </a:cubicBezTo>
                  <a:cubicBezTo>
                    <a:pt x="118" y="117"/>
                    <a:pt x="117" y="116"/>
                    <a:pt x="114" y="115"/>
                  </a:cubicBezTo>
                  <a:cubicBezTo>
                    <a:pt x="104" y="109"/>
                    <a:pt x="80" y="94"/>
                    <a:pt x="58" y="81"/>
                  </a:cubicBezTo>
                  <a:cubicBezTo>
                    <a:pt x="47" y="74"/>
                    <a:pt x="36" y="68"/>
                    <a:pt x="29" y="63"/>
                  </a:cubicBezTo>
                  <a:cubicBezTo>
                    <a:pt x="25" y="60"/>
                    <a:pt x="22" y="58"/>
                    <a:pt x="20" y="57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8" y="58"/>
                    <a:pt x="18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1"/>
                    <a:pt x="17" y="61"/>
                    <a:pt x="18" y="6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5" y="62"/>
                    <a:pt x="15" y="62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5" y="62"/>
                    <a:pt x="17" y="63"/>
                  </a:cubicBezTo>
                  <a:cubicBezTo>
                    <a:pt x="22" y="65"/>
                    <a:pt x="32" y="70"/>
                    <a:pt x="43" y="76"/>
                  </a:cubicBezTo>
                  <a:cubicBezTo>
                    <a:pt x="61" y="86"/>
                    <a:pt x="83" y="97"/>
                    <a:pt x="101" y="107"/>
                  </a:cubicBezTo>
                  <a:cubicBezTo>
                    <a:pt x="110" y="112"/>
                    <a:pt x="118" y="116"/>
                    <a:pt x="124" y="119"/>
                  </a:cubicBezTo>
                  <a:cubicBezTo>
                    <a:pt x="127" y="121"/>
                    <a:pt x="130" y="122"/>
                    <a:pt x="132" y="123"/>
                  </a:cubicBezTo>
                  <a:cubicBezTo>
                    <a:pt x="133" y="123"/>
                    <a:pt x="134" y="124"/>
                    <a:pt x="135" y="124"/>
                  </a:cubicBezTo>
                  <a:cubicBezTo>
                    <a:pt x="136" y="124"/>
                    <a:pt x="137" y="124"/>
                    <a:pt x="138" y="124"/>
                  </a:cubicBezTo>
                  <a:cubicBezTo>
                    <a:pt x="139" y="124"/>
                    <a:pt x="139" y="124"/>
                    <a:pt x="140" y="124"/>
                  </a:cubicBezTo>
                  <a:cubicBezTo>
                    <a:pt x="141" y="124"/>
                    <a:pt x="142" y="123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3" y="121"/>
                    <a:pt x="143" y="120"/>
                    <a:pt x="143" y="119"/>
                  </a:cubicBezTo>
                  <a:cubicBezTo>
                    <a:pt x="143" y="118"/>
                    <a:pt x="143" y="118"/>
                    <a:pt x="143" y="117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1" y="115"/>
                    <a:pt x="141" y="115"/>
                    <a:pt x="141" y="115"/>
                  </a:cubicBezTo>
                  <a:cubicBezTo>
                    <a:pt x="141" y="115"/>
                    <a:pt x="140" y="114"/>
                    <a:pt x="138" y="114"/>
                  </a:cubicBezTo>
                  <a:cubicBezTo>
                    <a:pt x="133" y="110"/>
                    <a:pt x="123" y="104"/>
                    <a:pt x="110" y="97"/>
                  </a:cubicBezTo>
                  <a:cubicBezTo>
                    <a:pt x="90" y="85"/>
                    <a:pt x="65" y="70"/>
                    <a:pt x="44" y="58"/>
                  </a:cubicBezTo>
                  <a:cubicBezTo>
                    <a:pt x="34" y="51"/>
                    <a:pt x="25" y="46"/>
                    <a:pt x="19" y="41"/>
                  </a:cubicBezTo>
                  <a:cubicBezTo>
                    <a:pt x="16" y="39"/>
                    <a:pt x="13" y="37"/>
                    <a:pt x="12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8"/>
                    <a:pt x="11" y="37"/>
                    <a:pt x="11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9" y="40"/>
                    <a:pt x="10" y="39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1"/>
                    <a:pt x="7" y="41"/>
                    <a:pt x="8" y="41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8" y="41"/>
                    <a:pt x="9" y="42"/>
                  </a:cubicBezTo>
                  <a:cubicBezTo>
                    <a:pt x="12" y="43"/>
                    <a:pt x="17" y="45"/>
                    <a:pt x="23" y="48"/>
                  </a:cubicBezTo>
                  <a:cubicBezTo>
                    <a:pt x="44" y="59"/>
                    <a:pt x="79" y="78"/>
                    <a:pt x="109" y="94"/>
                  </a:cubicBezTo>
                  <a:cubicBezTo>
                    <a:pt x="123" y="102"/>
                    <a:pt x="137" y="110"/>
                    <a:pt x="147" y="115"/>
                  </a:cubicBezTo>
                  <a:cubicBezTo>
                    <a:pt x="151" y="118"/>
                    <a:pt x="155" y="120"/>
                    <a:pt x="158" y="121"/>
                  </a:cubicBezTo>
                  <a:cubicBezTo>
                    <a:pt x="161" y="123"/>
                    <a:pt x="162" y="124"/>
                    <a:pt x="162" y="124"/>
                  </a:cubicBezTo>
                  <a:cubicBezTo>
                    <a:pt x="165" y="125"/>
                    <a:pt x="167" y="124"/>
                    <a:pt x="169" y="122"/>
                  </a:cubicBezTo>
                  <a:cubicBezTo>
                    <a:pt x="169" y="121"/>
                    <a:pt x="169" y="120"/>
                    <a:pt x="169" y="120"/>
                  </a:cubicBezTo>
                  <a:cubicBezTo>
                    <a:pt x="169" y="118"/>
                    <a:pt x="169" y="117"/>
                    <a:pt x="169" y="117"/>
                  </a:cubicBezTo>
                  <a:cubicBezTo>
                    <a:pt x="168" y="116"/>
                    <a:pt x="168" y="116"/>
                    <a:pt x="167" y="115"/>
                  </a:cubicBezTo>
                  <a:cubicBezTo>
                    <a:pt x="166" y="114"/>
                    <a:pt x="164" y="113"/>
                    <a:pt x="163" y="111"/>
                  </a:cubicBezTo>
                  <a:cubicBezTo>
                    <a:pt x="156" y="106"/>
                    <a:pt x="142" y="98"/>
                    <a:pt x="127" y="88"/>
                  </a:cubicBezTo>
                  <a:cubicBezTo>
                    <a:pt x="79" y="58"/>
                    <a:pt x="7" y="16"/>
                    <a:pt x="7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8" y="23"/>
                    <a:pt x="9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4" y="24"/>
                    <a:pt x="4" y="25"/>
                  </a:cubicBezTo>
                  <a:cubicBezTo>
                    <a:pt x="7" y="26"/>
                    <a:pt x="11" y="28"/>
                    <a:pt x="17" y="31"/>
                  </a:cubicBezTo>
                  <a:cubicBezTo>
                    <a:pt x="38" y="43"/>
                    <a:pt x="78" y="66"/>
                    <a:pt x="114" y="86"/>
                  </a:cubicBezTo>
                  <a:cubicBezTo>
                    <a:pt x="132" y="96"/>
                    <a:pt x="149" y="106"/>
                    <a:pt x="162" y="112"/>
                  </a:cubicBezTo>
                  <a:cubicBezTo>
                    <a:pt x="168" y="116"/>
                    <a:pt x="174" y="119"/>
                    <a:pt x="178" y="121"/>
                  </a:cubicBezTo>
                  <a:cubicBezTo>
                    <a:pt x="180" y="122"/>
                    <a:pt x="182" y="122"/>
                    <a:pt x="184" y="123"/>
                  </a:cubicBezTo>
                  <a:cubicBezTo>
                    <a:pt x="184" y="123"/>
                    <a:pt x="185" y="124"/>
                    <a:pt x="186" y="124"/>
                  </a:cubicBezTo>
                  <a:cubicBezTo>
                    <a:pt x="186" y="124"/>
                    <a:pt x="187" y="124"/>
                    <a:pt x="188" y="124"/>
                  </a:cubicBezTo>
                  <a:cubicBezTo>
                    <a:pt x="189" y="124"/>
                    <a:pt x="189" y="124"/>
                    <a:pt x="190" y="124"/>
                  </a:cubicBezTo>
                  <a:cubicBezTo>
                    <a:pt x="191" y="124"/>
                    <a:pt x="192" y="123"/>
                    <a:pt x="193" y="122"/>
                  </a:cubicBezTo>
                  <a:cubicBezTo>
                    <a:pt x="193" y="121"/>
                    <a:pt x="193" y="119"/>
                    <a:pt x="193" y="118"/>
                  </a:cubicBezTo>
                  <a:cubicBezTo>
                    <a:pt x="193" y="117"/>
                    <a:pt x="192" y="116"/>
                    <a:pt x="191" y="115"/>
                  </a:cubicBezTo>
                  <a:cubicBezTo>
                    <a:pt x="191" y="115"/>
                    <a:pt x="188" y="113"/>
                    <a:pt x="183" y="110"/>
                  </a:cubicBezTo>
                  <a:cubicBezTo>
                    <a:pt x="166" y="100"/>
                    <a:pt x="122" y="74"/>
                    <a:pt x="83" y="50"/>
                  </a:cubicBezTo>
                  <a:cubicBezTo>
                    <a:pt x="64" y="38"/>
                    <a:pt x="45" y="26"/>
                    <a:pt x="32" y="17"/>
                  </a:cubicBezTo>
                  <a:cubicBezTo>
                    <a:pt x="25" y="13"/>
                    <a:pt x="19" y="9"/>
                    <a:pt x="15" y="7"/>
                  </a:cubicBezTo>
                  <a:cubicBezTo>
                    <a:pt x="14" y="5"/>
                    <a:pt x="12" y="4"/>
                    <a:pt x="11" y="4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3" y="121"/>
                    <a:pt x="216" y="121"/>
                    <a:pt x="217" y="118"/>
                  </a:cubicBezTo>
                  <a:cubicBezTo>
                    <a:pt x="218" y="116"/>
                    <a:pt x="217" y="113"/>
                    <a:pt x="215" y="112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3" y="24"/>
                    <a:pt x="63" y="23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60" y="25"/>
                    <a:pt x="61" y="25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5"/>
                    <a:pt x="59" y="25"/>
                    <a:pt x="60" y="25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5"/>
                    <a:pt x="59" y="25"/>
                    <a:pt x="60" y="25"/>
                  </a:cubicBezTo>
                  <a:cubicBezTo>
                    <a:pt x="62" y="26"/>
                    <a:pt x="67" y="28"/>
                    <a:pt x="73" y="31"/>
                  </a:cubicBezTo>
                  <a:cubicBezTo>
                    <a:pt x="94" y="42"/>
                    <a:pt x="133" y="63"/>
                    <a:pt x="168" y="82"/>
                  </a:cubicBezTo>
                  <a:cubicBezTo>
                    <a:pt x="185" y="91"/>
                    <a:pt x="201" y="100"/>
                    <a:pt x="212" y="106"/>
                  </a:cubicBezTo>
                  <a:cubicBezTo>
                    <a:pt x="218" y="109"/>
                    <a:pt x="223" y="112"/>
                    <a:pt x="226" y="113"/>
                  </a:cubicBezTo>
                  <a:cubicBezTo>
                    <a:pt x="229" y="115"/>
                    <a:pt x="231" y="116"/>
                    <a:pt x="231" y="116"/>
                  </a:cubicBezTo>
                  <a:cubicBezTo>
                    <a:pt x="233" y="117"/>
                    <a:pt x="236" y="117"/>
                    <a:pt x="237" y="115"/>
                  </a:cubicBezTo>
                  <a:cubicBezTo>
                    <a:pt x="238" y="114"/>
                    <a:pt x="238" y="113"/>
                    <a:pt x="238" y="112"/>
                  </a:cubicBezTo>
                  <a:cubicBezTo>
                    <a:pt x="238" y="110"/>
                    <a:pt x="237" y="110"/>
                    <a:pt x="237" y="109"/>
                  </a:cubicBezTo>
                  <a:cubicBezTo>
                    <a:pt x="236" y="108"/>
                    <a:pt x="236" y="108"/>
                    <a:pt x="235" y="107"/>
                  </a:cubicBezTo>
                  <a:cubicBezTo>
                    <a:pt x="234" y="107"/>
                    <a:pt x="233" y="106"/>
                    <a:pt x="231" y="104"/>
                  </a:cubicBezTo>
                  <a:cubicBezTo>
                    <a:pt x="225" y="100"/>
                    <a:pt x="213" y="93"/>
                    <a:pt x="199" y="84"/>
                  </a:cubicBezTo>
                  <a:cubicBezTo>
                    <a:pt x="177" y="71"/>
                    <a:pt x="150" y="56"/>
                    <a:pt x="128" y="42"/>
                  </a:cubicBezTo>
                  <a:cubicBezTo>
                    <a:pt x="117" y="36"/>
                    <a:pt x="108" y="30"/>
                    <a:pt x="101" y="26"/>
                  </a:cubicBezTo>
                  <a:cubicBezTo>
                    <a:pt x="98" y="24"/>
                    <a:pt x="95" y="22"/>
                    <a:pt x="93" y="20"/>
                  </a:cubicBezTo>
                  <a:cubicBezTo>
                    <a:pt x="92" y="20"/>
                    <a:pt x="92" y="19"/>
                    <a:pt x="92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0"/>
                    <a:pt x="92" y="20"/>
                    <a:pt x="92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3"/>
                    <a:pt x="92" y="22"/>
                    <a:pt x="92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0" y="25"/>
                    <a:pt x="91" y="25"/>
                    <a:pt x="92" y="24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8" y="26"/>
                    <a:pt x="89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6"/>
                    <a:pt x="87" y="26"/>
                    <a:pt x="88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5"/>
                    <a:pt x="86" y="26"/>
                    <a:pt x="87" y="26"/>
                  </a:cubicBezTo>
                  <a:cubicBezTo>
                    <a:pt x="90" y="28"/>
                    <a:pt x="102" y="35"/>
                    <a:pt x="118" y="43"/>
                  </a:cubicBezTo>
                  <a:cubicBezTo>
                    <a:pt x="143" y="57"/>
                    <a:pt x="176" y="76"/>
                    <a:pt x="204" y="91"/>
                  </a:cubicBezTo>
                  <a:cubicBezTo>
                    <a:pt x="218" y="98"/>
                    <a:pt x="231" y="105"/>
                    <a:pt x="240" y="110"/>
                  </a:cubicBezTo>
                  <a:cubicBezTo>
                    <a:pt x="245" y="113"/>
                    <a:pt x="249" y="115"/>
                    <a:pt x="252" y="116"/>
                  </a:cubicBezTo>
                  <a:cubicBezTo>
                    <a:pt x="254" y="117"/>
                    <a:pt x="255" y="117"/>
                    <a:pt x="256" y="118"/>
                  </a:cubicBezTo>
                  <a:cubicBezTo>
                    <a:pt x="257" y="118"/>
                    <a:pt x="257" y="118"/>
                    <a:pt x="258" y="118"/>
                  </a:cubicBezTo>
                  <a:cubicBezTo>
                    <a:pt x="258" y="118"/>
                    <a:pt x="259" y="119"/>
                    <a:pt x="260" y="119"/>
                  </a:cubicBezTo>
                  <a:cubicBezTo>
                    <a:pt x="260" y="119"/>
                    <a:pt x="261" y="118"/>
                    <a:pt x="262" y="118"/>
                  </a:cubicBezTo>
                  <a:cubicBezTo>
                    <a:pt x="262" y="118"/>
                    <a:pt x="263" y="117"/>
                    <a:pt x="264" y="116"/>
                  </a:cubicBezTo>
                  <a:cubicBezTo>
                    <a:pt x="264" y="116"/>
                    <a:pt x="264" y="116"/>
                    <a:pt x="264" y="116"/>
                  </a:cubicBezTo>
                  <a:cubicBezTo>
                    <a:pt x="265" y="115"/>
                    <a:pt x="265" y="114"/>
                    <a:pt x="265" y="114"/>
                  </a:cubicBezTo>
                  <a:cubicBezTo>
                    <a:pt x="265" y="113"/>
                    <a:pt x="265" y="112"/>
                    <a:pt x="264" y="112"/>
                  </a:cubicBezTo>
                  <a:cubicBezTo>
                    <a:pt x="264" y="111"/>
                    <a:pt x="264" y="110"/>
                    <a:pt x="263" y="110"/>
                  </a:cubicBezTo>
                  <a:cubicBezTo>
                    <a:pt x="263" y="110"/>
                    <a:pt x="262" y="109"/>
                    <a:pt x="262" y="109"/>
                  </a:cubicBezTo>
                  <a:cubicBezTo>
                    <a:pt x="260" y="107"/>
                    <a:pt x="256" y="104"/>
                    <a:pt x="250" y="101"/>
                  </a:cubicBezTo>
                  <a:cubicBezTo>
                    <a:pt x="232" y="89"/>
                    <a:pt x="196" y="68"/>
                    <a:pt x="165" y="49"/>
                  </a:cubicBezTo>
                  <a:cubicBezTo>
                    <a:pt x="149" y="40"/>
                    <a:pt x="134" y="31"/>
                    <a:pt x="124" y="24"/>
                  </a:cubicBezTo>
                  <a:cubicBezTo>
                    <a:pt x="119" y="21"/>
                    <a:pt x="114" y="18"/>
                    <a:pt x="111" y="16"/>
                  </a:cubicBezTo>
                  <a:cubicBezTo>
                    <a:pt x="110" y="15"/>
                    <a:pt x="109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9" y="15"/>
                    <a:pt x="108" y="14"/>
                    <a:pt x="108" y="14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09" y="18"/>
                    <a:pt x="109" y="17"/>
                    <a:pt x="109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2" y="20"/>
                    <a:pt x="146" y="44"/>
                    <a:pt x="191" y="68"/>
                  </a:cubicBezTo>
                  <a:cubicBezTo>
                    <a:pt x="214" y="80"/>
                    <a:pt x="237" y="92"/>
                    <a:pt x="254" y="101"/>
                  </a:cubicBezTo>
                  <a:cubicBezTo>
                    <a:pt x="263" y="105"/>
                    <a:pt x="270" y="109"/>
                    <a:pt x="276" y="112"/>
                  </a:cubicBezTo>
                  <a:cubicBezTo>
                    <a:pt x="278" y="113"/>
                    <a:pt x="280" y="114"/>
                    <a:pt x="282" y="115"/>
                  </a:cubicBezTo>
                  <a:cubicBezTo>
                    <a:pt x="283" y="115"/>
                    <a:pt x="284" y="115"/>
                    <a:pt x="284" y="116"/>
                  </a:cubicBezTo>
                  <a:cubicBezTo>
                    <a:pt x="285" y="116"/>
                    <a:pt x="285" y="116"/>
                    <a:pt x="285" y="116"/>
                  </a:cubicBezTo>
                  <a:cubicBezTo>
                    <a:pt x="286" y="116"/>
                    <a:pt x="286" y="116"/>
                    <a:pt x="287" y="116"/>
                  </a:cubicBezTo>
                  <a:cubicBezTo>
                    <a:pt x="287" y="116"/>
                    <a:pt x="288" y="116"/>
                    <a:pt x="288" y="116"/>
                  </a:cubicBezTo>
                  <a:cubicBezTo>
                    <a:pt x="289" y="116"/>
                    <a:pt x="290" y="115"/>
                    <a:pt x="291" y="114"/>
                  </a:cubicBezTo>
                  <a:cubicBezTo>
                    <a:pt x="292" y="113"/>
                    <a:pt x="292" y="112"/>
                    <a:pt x="292" y="110"/>
                  </a:cubicBezTo>
                  <a:cubicBezTo>
                    <a:pt x="291" y="109"/>
                    <a:pt x="291" y="108"/>
                    <a:pt x="289" y="107"/>
                  </a:cubicBezTo>
                  <a:cubicBezTo>
                    <a:pt x="289" y="107"/>
                    <a:pt x="287" y="106"/>
                    <a:pt x="283" y="104"/>
                  </a:cubicBezTo>
                  <a:cubicBezTo>
                    <a:pt x="269" y="95"/>
                    <a:pt x="233" y="74"/>
                    <a:pt x="201" y="55"/>
                  </a:cubicBezTo>
                  <a:cubicBezTo>
                    <a:pt x="184" y="45"/>
                    <a:pt x="169" y="35"/>
                    <a:pt x="158" y="28"/>
                  </a:cubicBezTo>
                  <a:cubicBezTo>
                    <a:pt x="153" y="24"/>
                    <a:pt x="148" y="21"/>
                    <a:pt x="145" y="19"/>
                  </a:cubicBezTo>
                  <a:cubicBezTo>
                    <a:pt x="143" y="18"/>
                    <a:pt x="142" y="17"/>
                    <a:pt x="142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2" y="17"/>
                    <a:pt x="142" y="16"/>
                    <a:pt x="141" y="16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2" y="19"/>
                    <a:pt x="142" y="19"/>
                    <a:pt x="142" y="18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3" y="18"/>
                    <a:pt x="142" y="15"/>
                    <a:pt x="140" y="14"/>
                  </a:cubicBezTo>
                  <a:cubicBezTo>
                    <a:pt x="137" y="12"/>
                    <a:pt x="135" y="13"/>
                    <a:pt x="133" y="15"/>
                  </a:cubicBezTo>
                  <a:cubicBezTo>
                    <a:pt x="133" y="16"/>
                    <a:pt x="132" y="17"/>
                    <a:pt x="132" y="18"/>
                  </a:cubicBezTo>
                  <a:cubicBezTo>
                    <a:pt x="132" y="19"/>
                    <a:pt x="133" y="20"/>
                    <a:pt x="133" y="20"/>
                  </a:cubicBezTo>
                  <a:cubicBezTo>
                    <a:pt x="134" y="21"/>
                    <a:pt x="134" y="22"/>
                    <a:pt x="135" y="23"/>
                  </a:cubicBezTo>
                  <a:cubicBezTo>
                    <a:pt x="136" y="24"/>
                    <a:pt x="137" y="25"/>
                    <a:pt x="139" y="26"/>
                  </a:cubicBezTo>
                  <a:cubicBezTo>
                    <a:pt x="146" y="31"/>
                    <a:pt x="158" y="39"/>
                    <a:pt x="173" y="48"/>
                  </a:cubicBezTo>
                  <a:cubicBezTo>
                    <a:pt x="217" y="76"/>
                    <a:pt x="285" y="115"/>
                    <a:pt x="285" y="115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3" y="109"/>
                    <a:pt x="283" y="109"/>
                    <a:pt x="283" y="109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5" y="107"/>
                    <a:pt x="284" y="108"/>
                    <a:pt x="283" y="109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7" y="107"/>
                    <a:pt x="287" y="107"/>
                    <a:pt x="287" y="107"/>
                  </a:cubicBezTo>
                  <a:cubicBezTo>
                    <a:pt x="287" y="107"/>
                    <a:pt x="286" y="107"/>
                    <a:pt x="286" y="107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7" y="107"/>
                    <a:pt x="287" y="107"/>
                    <a:pt x="287" y="107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288" y="107"/>
                    <a:pt x="288" y="107"/>
                    <a:pt x="288" y="107"/>
                  </a:cubicBezTo>
                  <a:cubicBezTo>
                    <a:pt x="288" y="107"/>
                    <a:pt x="288" y="107"/>
                    <a:pt x="287" y="107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288" y="107"/>
                    <a:pt x="288" y="107"/>
                    <a:pt x="288" y="107"/>
                  </a:cubicBezTo>
                  <a:cubicBezTo>
                    <a:pt x="288" y="107"/>
                    <a:pt x="288" y="107"/>
                    <a:pt x="288" y="107"/>
                  </a:cubicBezTo>
                  <a:cubicBezTo>
                    <a:pt x="287" y="107"/>
                    <a:pt x="286" y="106"/>
                    <a:pt x="284" y="105"/>
                  </a:cubicBezTo>
                  <a:cubicBezTo>
                    <a:pt x="277" y="102"/>
                    <a:pt x="262" y="94"/>
                    <a:pt x="244" y="85"/>
                  </a:cubicBezTo>
                  <a:cubicBezTo>
                    <a:pt x="217" y="71"/>
                    <a:pt x="183" y="53"/>
                    <a:pt x="155" y="38"/>
                  </a:cubicBezTo>
                  <a:cubicBezTo>
                    <a:pt x="141" y="31"/>
                    <a:pt x="129" y="24"/>
                    <a:pt x="120" y="19"/>
                  </a:cubicBezTo>
                  <a:cubicBezTo>
                    <a:pt x="112" y="15"/>
                    <a:pt x="106" y="12"/>
                    <a:pt x="106" y="12"/>
                  </a:cubicBezTo>
                  <a:cubicBezTo>
                    <a:pt x="104" y="11"/>
                    <a:pt x="101" y="12"/>
                    <a:pt x="100" y="14"/>
                  </a:cubicBezTo>
                  <a:cubicBezTo>
                    <a:pt x="100" y="14"/>
                    <a:pt x="99" y="15"/>
                    <a:pt x="99" y="16"/>
                  </a:cubicBezTo>
                  <a:cubicBezTo>
                    <a:pt x="99" y="17"/>
                    <a:pt x="100" y="18"/>
                    <a:pt x="100" y="18"/>
                  </a:cubicBezTo>
                  <a:cubicBezTo>
                    <a:pt x="100" y="19"/>
                    <a:pt x="100" y="19"/>
                    <a:pt x="101" y="20"/>
                  </a:cubicBezTo>
                  <a:cubicBezTo>
                    <a:pt x="101" y="20"/>
                    <a:pt x="102" y="21"/>
                    <a:pt x="102" y="21"/>
                  </a:cubicBezTo>
                  <a:cubicBezTo>
                    <a:pt x="105" y="23"/>
                    <a:pt x="108" y="26"/>
                    <a:pt x="114" y="29"/>
                  </a:cubicBezTo>
                  <a:cubicBezTo>
                    <a:pt x="132" y="41"/>
                    <a:pt x="168" y="62"/>
                    <a:pt x="200" y="81"/>
                  </a:cubicBezTo>
                  <a:cubicBezTo>
                    <a:pt x="215" y="90"/>
                    <a:pt x="230" y="99"/>
                    <a:pt x="240" y="106"/>
                  </a:cubicBezTo>
                  <a:cubicBezTo>
                    <a:pt x="246" y="109"/>
                    <a:pt x="250" y="112"/>
                    <a:pt x="253" y="114"/>
                  </a:cubicBezTo>
                  <a:cubicBezTo>
                    <a:pt x="254" y="115"/>
                    <a:pt x="255" y="116"/>
                    <a:pt x="256" y="116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7" y="116"/>
                    <a:pt x="257" y="116"/>
                    <a:pt x="257" y="116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7" y="116"/>
                    <a:pt x="257" y="116"/>
                    <a:pt x="257" y="116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9" y="114"/>
                    <a:pt x="259" y="114"/>
                    <a:pt x="259" y="11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9" y="114"/>
                    <a:pt x="259" y="114"/>
                    <a:pt x="259" y="11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55" y="115"/>
                    <a:pt x="256" y="115"/>
                    <a:pt x="256" y="116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56" y="112"/>
                    <a:pt x="255" y="113"/>
                    <a:pt x="255" y="114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9" y="109"/>
                    <a:pt x="259" y="109"/>
                    <a:pt x="259" y="109"/>
                  </a:cubicBezTo>
                  <a:cubicBezTo>
                    <a:pt x="258" y="110"/>
                    <a:pt x="257" y="110"/>
                    <a:pt x="256" y="111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9" y="109"/>
                    <a:pt x="259" y="109"/>
                    <a:pt x="259" y="109"/>
                  </a:cubicBezTo>
                  <a:cubicBezTo>
                    <a:pt x="260" y="113"/>
                    <a:pt x="260" y="113"/>
                    <a:pt x="260" y="113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09"/>
                    <a:pt x="259" y="109"/>
                    <a:pt x="259" y="109"/>
                  </a:cubicBezTo>
                  <a:cubicBezTo>
                    <a:pt x="260" y="113"/>
                    <a:pt x="260" y="113"/>
                    <a:pt x="260" y="113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09"/>
                    <a:pt x="259" y="109"/>
                    <a:pt x="257" y="108"/>
                  </a:cubicBezTo>
                  <a:cubicBezTo>
                    <a:pt x="251" y="105"/>
                    <a:pt x="237" y="98"/>
                    <a:pt x="220" y="89"/>
                  </a:cubicBezTo>
                  <a:cubicBezTo>
                    <a:pt x="194" y="75"/>
                    <a:pt x="162" y="57"/>
                    <a:pt x="136" y="43"/>
                  </a:cubicBezTo>
                  <a:cubicBezTo>
                    <a:pt x="123" y="35"/>
                    <a:pt x="112" y="29"/>
                    <a:pt x="103" y="24"/>
                  </a:cubicBezTo>
                  <a:cubicBezTo>
                    <a:pt x="99" y="22"/>
                    <a:pt x="96" y="20"/>
                    <a:pt x="94" y="19"/>
                  </a:cubicBezTo>
                  <a:cubicBezTo>
                    <a:pt x="92" y="18"/>
                    <a:pt x="91" y="18"/>
                    <a:pt x="91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8" y="17"/>
                    <a:pt x="88" y="16"/>
                    <a:pt x="88" y="16"/>
                  </a:cubicBezTo>
                  <a:cubicBezTo>
                    <a:pt x="87" y="16"/>
                    <a:pt x="87" y="16"/>
                    <a:pt x="86" y="17"/>
                  </a:cubicBezTo>
                  <a:cubicBezTo>
                    <a:pt x="85" y="17"/>
                    <a:pt x="84" y="18"/>
                    <a:pt x="84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3" y="19"/>
                    <a:pt x="83" y="20"/>
                    <a:pt x="83" y="21"/>
                  </a:cubicBezTo>
                  <a:cubicBezTo>
                    <a:pt x="83" y="23"/>
                    <a:pt x="83" y="23"/>
                    <a:pt x="84" y="24"/>
                  </a:cubicBezTo>
                  <a:cubicBezTo>
                    <a:pt x="84" y="25"/>
                    <a:pt x="85" y="25"/>
                    <a:pt x="85" y="26"/>
                  </a:cubicBezTo>
                  <a:cubicBezTo>
                    <a:pt x="86" y="27"/>
                    <a:pt x="88" y="28"/>
                    <a:pt x="89" y="29"/>
                  </a:cubicBezTo>
                  <a:cubicBezTo>
                    <a:pt x="96" y="34"/>
                    <a:pt x="108" y="41"/>
                    <a:pt x="122" y="50"/>
                  </a:cubicBezTo>
                  <a:cubicBezTo>
                    <a:pt x="144" y="63"/>
                    <a:pt x="171" y="79"/>
                    <a:pt x="193" y="92"/>
                  </a:cubicBezTo>
                  <a:cubicBezTo>
                    <a:pt x="204" y="98"/>
                    <a:pt x="213" y="104"/>
                    <a:pt x="220" y="108"/>
                  </a:cubicBezTo>
                  <a:cubicBezTo>
                    <a:pt x="223" y="110"/>
                    <a:pt x="226" y="112"/>
                    <a:pt x="228" y="113"/>
                  </a:cubicBezTo>
                  <a:cubicBezTo>
                    <a:pt x="228" y="114"/>
                    <a:pt x="229" y="114"/>
                    <a:pt x="229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31" y="113"/>
                    <a:pt x="231" y="113"/>
                    <a:pt x="231" y="113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31" y="113"/>
                    <a:pt x="231" y="113"/>
                    <a:pt x="231" y="113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2"/>
                    <a:pt x="229" y="112"/>
                    <a:pt x="229" y="112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2"/>
                    <a:pt x="229" y="112"/>
                    <a:pt x="229" y="112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29" y="110"/>
                    <a:pt x="228" y="111"/>
                    <a:pt x="229" y="112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08"/>
                    <a:pt x="194" y="85"/>
                    <a:pt x="151" y="62"/>
                  </a:cubicBezTo>
                  <a:cubicBezTo>
                    <a:pt x="130" y="51"/>
                    <a:pt x="108" y="39"/>
                    <a:pt x="92" y="30"/>
                  </a:cubicBezTo>
                  <a:cubicBezTo>
                    <a:pt x="84" y="26"/>
                    <a:pt x="76" y="23"/>
                    <a:pt x="71" y="20"/>
                  </a:cubicBezTo>
                  <a:cubicBezTo>
                    <a:pt x="68" y="19"/>
                    <a:pt x="66" y="18"/>
                    <a:pt x="65" y="17"/>
                  </a:cubicBezTo>
                  <a:cubicBezTo>
                    <a:pt x="64" y="17"/>
                    <a:pt x="63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1" y="16"/>
                    <a:pt x="60" y="16"/>
                    <a:pt x="60" y="16"/>
                  </a:cubicBezTo>
                  <a:cubicBezTo>
                    <a:pt x="59" y="16"/>
                    <a:pt x="59" y="16"/>
                    <a:pt x="58" y="16"/>
                  </a:cubicBezTo>
                  <a:cubicBezTo>
                    <a:pt x="57" y="16"/>
                    <a:pt x="56" y="17"/>
                    <a:pt x="56" y="18"/>
                  </a:cubicBezTo>
                  <a:cubicBezTo>
                    <a:pt x="54" y="20"/>
                    <a:pt x="55" y="23"/>
                    <a:pt x="57" y="24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10"/>
                    <a:pt x="5" y="10"/>
                    <a:pt x="5" y="11"/>
                  </a:cubicBezTo>
                  <a:cubicBezTo>
                    <a:pt x="8" y="13"/>
                    <a:pt x="12" y="16"/>
                    <a:pt x="18" y="20"/>
                  </a:cubicBezTo>
                  <a:cubicBezTo>
                    <a:pt x="40" y="34"/>
                    <a:pt x="82" y="60"/>
                    <a:pt x="118" y="82"/>
                  </a:cubicBezTo>
                  <a:cubicBezTo>
                    <a:pt x="155" y="104"/>
                    <a:pt x="186" y="123"/>
                    <a:pt x="186" y="123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5" y="117"/>
                    <a:pt x="185" y="117"/>
                    <a:pt x="185" y="117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6" y="115"/>
                    <a:pt x="185" y="116"/>
                    <a:pt x="185" y="117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7" y="115"/>
                    <a:pt x="187" y="115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6"/>
                    <a:pt x="188" y="116"/>
                    <a:pt x="188" y="116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6"/>
                    <a:pt x="188" y="116"/>
                    <a:pt x="188" y="116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7" y="114"/>
                    <a:pt x="186" y="114"/>
                    <a:pt x="184" y="113"/>
                  </a:cubicBezTo>
                  <a:cubicBezTo>
                    <a:pt x="176" y="109"/>
                    <a:pt x="161" y="101"/>
                    <a:pt x="143" y="92"/>
                  </a:cubicBezTo>
                  <a:cubicBezTo>
                    <a:pt x="116" y="77"/>
                    <a:pt x="83" y="58"/>
                    <a:pt x="56" y="43"/>
                  </a:cubicBezTo>
                  <a:cubicBezTo>
                    <a:pt x="43" y="35"/>
                    <a:pt x="31" y="28"/>
                    <a:pt x="22" y="23"/>
                  </a:cubicBezTo>
                  <a:cubicBezTo>
                    <a:pt x="17" y="21"/>
                    <a:pt x="14" y="19"/>
                    <a:pt x="11" y="18"/>
                  </a:cubicBezTo>
                  <a:cubicBezTo>
                    <a:pt x="10" y="17"/>
                    <a:pt x="9" y="16"/>
                    <a:pt x="8" y="16"/>
                  </a:cubicBezTo>
                  <a:cubicBezTo>
                    <a:pt x="8" y="16"/>
                    <a:pt x="7" y="16"/>
                    <a:pt x="7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2" y="16"/>
                    <a:pt x="1" y="16"/>
                    <a:pt x="1" y="17"/>
                  </a:cubicBezTo>
                  <a:cubicBezTo>
                    <a:pt x="0" y="18"/>
                    <a:pt x="0" y="20"/>
                    <a:pt x="0" y="21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2" y="24"/>
                    <a:pt x="5" y="25"/>
                    <a:pt x="9" y="28"/>
                  </a:cubicBezTo>
                  <a:cubicBezTo>
                    <a:pt x="24" y="37"/>
                    <a:pt x="63" y="60"/>
                    <a:pt x="97" y="81"/>
                  </a:cubicBezTo>
                  <a:cubicBezTo>
                    <a:pt x="114" y="91"/>
                    <a:pt x="131" y="101"/>
                    <a:pt x="143" y="109"/>
                  </a:cubicBezTo>
                  <a:cubicBezTo>
                    <a:pt x="149" y="113"/>
                    <a:pt x="153" y="116"/>
                    <a:pt x="157" y="119"/>
                  </a:cubicBezTo>
                  <a:cubicBezTo>
                    <a:pt x="158" y="120"/>
                    <a:pt x="160" y="121"/>
                    <a:pt x="160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60" y="121"/>
                    <a:pt x="160" y="121"/>
                    <a:pt x="160" y="122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0" y="118"/>
                    <a:pt x="160" y="119"/>
                    <a:pt x="160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7" y="116"/>
                    <a:pt x="167" y="116"/>
                    <a:pt x="167" y="116"/>
                  </a:cubicBezTo>
                  <a:cubicBezTo>
                    <a:pt x="167" y="116"/>
                    <a:pt x="130" y="95"/>
                    <a:pt x="92" y="74"/>
                  </a:cubicBezTo>
                  <a:cubicBezTo>
                    <a:pt x="72" y="64"/>
                    <a:pt x="53" y="53"/>
                    <a:pt x="38" y="45"/>
                  </a:cubicBezTo>
                  <a:cubicBezTo>
                    <a:pt x="30" y="41"/>
                    <a:pt x="23" y="38"/>
                    <a:pt x="18" y="36"/>
                  </a:cubicBezTo>
                  <a:cubicBezTo>
                    <a:pt x="16" y="35"/>
                    <a:pt x="13" y="34"/>
                    <a:pt x="12" y="33"/>
                  </a:cubicBezTo>
                  <a:cubicBezTo>
                    <a:pt x="11" y="33"/>
                    <a:pt x="10" y="32"/>
                    <a:pt x="9" y="32"/>
                  </a:cubicBezTo>
                  <a:cubicBezTo>
                    <a:pt x="8" y="32"/>
                    <a:pt x="8" y="32"/>
                    <a:pt x="7" y="32"/>
                  </a:cubicBezTo>
                  <a:cubicBezTo>
                    <a:pt x="6" y="32"/>
                    <a:pt x="5" y="32"/>
                    <a:pt x="5" y="32"/>
                  </a:cubicBezTo>
                  <a:cubicBezTo>
                    <a:pt x="4" y="32"/>
                    <a:pt x="3" y="33"/>
                    <a:pt x="2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" y="35"/>
                    <a:pt x="1" y="36"/>
                    <a:pt x="1" y="37"/>
                  </a:cubicBezTo>
                  <a:cubicBezTo>
                    <a:pt x="1" y="38"/>
                    <a:pt x="2" y="39"/>
                    <a:pt x="2" y="39"/>
                  </a:cubicBezTo>
                  <a:cubicBezTo>
                    <a:pt x="2" y="40"/>
                    <a:pt x="3" y="41"/>
                    <a:pt x="3" y="41"/>
                  </a:cubicBezTo>
                  <a:cubicBezTo>
                    <a:pt x="4" y="42"/>
                    <a:pt x="6" y="43"/>
                    <a:pt x="7" y="45"/>
                  </a:cubicBezTo>
                  <a:cubicBezTo>
                    <a:pt x="13" y="49"/>
                    <a:pt x="24" y="56"/>
                    <a:pt x="37" y="64"/>
                  </a:cubicBezTo>
                  <a:cubicBezTo>
                    <a:pt x="57" y="76"/>
                    <a:pt x="82" y="91"/>
                    <a:pt x="102" y="103"/>
                  </a:cubicBezTo>
                  <a:cubicBezTo>
                    <a:pt x="112" y="108"/>
                    <a:pt x="120" y="114"/>
                    <a:pt x="126" y="117"/>
                  </a:cubicBezTo>
                  <a:cubicBezTo>
                    <a:pt x="129" y="119"/>
                    <a:pt x="132" y="121"/>
                    <a:pt x="134" y="122"/>
                  </a:cubicBezTo>
                  <a:cubicBezTo>
                    <a:pt x="134" y="122"/>
                    <a:pt x="135" y="123"/>
                    <a:pt x="135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20"/>
                    <a:pt x="134" y="121"/>
                    <a:pt x="134" y="121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4" y="118"/>
                    <a:pt x="134" y="119"/>
                    <a:pt x="134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6" y="115"/>
                    <a:pt x="135" y="116"/>
                    <a:pt x="135" y="117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5"/>
                    <a:pt x="138" y="115"/>
                    <a:pt x="137" y="115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9" y="115"/>
                    <a:pt x="138" y="115"/>
                    <a:pt x="136" y="114"/>
                  </a:cubicBezTo>
                  <a:cubicBezTo>
                    <a:pt x="132" y="112"/>
                    <a:pt x="122" y="107"/>
                    <a:pt x="110" y="101"/>
                  </a:cubicBezTo>
                  <a:cubicBezTo>
                    <a:pt x="93" y="92"/>
                    <a:pt x="70" y="80"/>
                    <a:pt x="52" y="70"/>
                  </a:cubicBezTo>
                  <a:cubicBezTo>
                    <a:pt x="43" y="65"/>
                    <a:pt x="34" y="61"/>
                    <a:pt x="28" y="58"/>
                  </a:cubicBezTo>
                  <a:cubicBezTo>
                    <a:pt x="25" y="56"/>
                    <a:pt x="22" y="55"/>
                    <a:pt x="20" y="54"/>
                  </a:cubicBezTo>
                  <a:cubicBezTo>
                    <a:pt x="19" y="54"/>
                    <a:pt x="18" y="53"/>
                    <a:pt x="17" y="53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15" y="53"/>
                    <a:pt x="15" y="52"/>
                    <a:pt x="14" y="52"/>
                  </a:cubicBezTo>
                  <a:cubicBezTo>
                    <a:pt x="13" y="52"/>
                    <a:pt x="13" y="52"/>
                    <a:pt x="12" y="53"/>
                  </a:cubicBezTo>
                  <a:cubicBezTo>
                    <a:pt x="11" y="53"/>
                    <a:pt x="10" y="54"/>
                    <a:pt x="10" y="55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9" y="56"/>
                    <a:pt x="9" y="57"/>
                    <a:pt x="9" y="57"/>
                  </a:cubicBezTo>
                  <a:cubicBezTo>
                    <a:pt x="9" y="59"/>
                    <a:pt x="9" y="59"/>
                    <a:pt x="10" y="60"/>
                  </a:cubicBezTo>
                  <a:cubicBezTo>
                    <a:pt x="10" y="61"/>
                    <a:pt x="10" y="61"/>
                    <a:pt x="11" y="62"/>
                  </a:cubicBezTo>
                  <a:cubicBezTo>
                    <a:pt x="12" y="62"/>
                    <a:pt x="13" y="63"/>
                    <a:pt x="14" y="64"/>
                  </a:cubicBezTo>
                  <a:cubicBezTo>
                    <a:pt x="19" y="67"/>
                    <a:pt x="27" y="73"/>
                    <a:pt x="37" y="79"/>
                  </a:cubicBezTo>
                  <a:cubicBezTo>
                    <a:pt x="68" y="98"/>
                    <a:pt x="114" y="125"/>
                    <a:pt x="114" y="125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8" y="117"/>
                    <a:pt x="118" y="117"/>
                    <a:pt x="118" y="11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2" y="66"/>
                    <a:pt x="9" y="66"/>
                    <a:pt x="8" y="68"/>
                  </a:cubicBezTo>
                  <a:cubicBezTo>
                    <a:pt x="7" y="69"/>
                    <a:pt x="7" y="70"/>
                    <a:pt x="7" y="71"/>
                  </a:cubicBezTo>
                  <a:cubicBezTo>
                    <a:pt x="7" y="72"/>
                    <a:pt x="8" y="73"/>
                    <a:pt x="8" y="73"/>
                  </a:cubicBezTo>
                  <a:cubicBezTo>
                    <a:pt x="8" y="74"/>
                    <a:pt x="9" y="75"/>
                    <a:pt x="9" y="75"/>
                  </a:cubicBezTo>
                  <a:cubicBezTo>
                    <a:pt x="10" y="76"/>
                    <a:pt x="11" y="77"/>
                    <a:pt x="12" y="77"/>
                  </a:cubicBezTo>
                  <a:cubicBezTo>
                    <a:pt x="16" y="80"/>
                    <a:pt x="23" y="85"/>
                    <a:pt x="32" y="91"/>
                  </a:cubicBezTo>
                  <a:cubicBezTo>
                    <a:pt x="58" y="107"/>
                    <a:pt x="97" y="130"/>
                    <a:pt x="97" y="130"/>
                  </a:cubicBezTo>
                  <a:cubicBezTo>
                    <a:pt x="100" y="126"/>
                    <a:pt x="100" y="126"/>
                    <a:pt x="100" y="126"/>
                  </a:cubicBezTo>
                  <a:cubicBezTo>
                    <a:pt x="101" y="121"/>
                    <a:pt x="101" y="121"/>
                    <a:pt x="101" y="121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6" y="83"/>
                    <a:pt x="14" y="84"/>
                    <a:pt x="12" y="87"/>
                  </a:cubicBezTo>
                  <a:cubicBezTo>
                    <a:pt x="11" y="89"/>
                    <a:pt x="12" y="91"/>
                    <a:pt x="14" y="93"/>
                  </a:cubicBezTo>
                  <a:cubicBezTo>
                    <a:pt x="45" y="112"/>
                    <a:pt x="45" y="112"/>
                    <a:pt x="45" y="112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28" y="107"/>
                    <a:pt x="25" y="108"/>
                    <a:pt x="24" y="111"/>
                  </a:cubicBezTo>
                  <a:cubicBezTo>
                    <a:pt x="23" y="113"/>
                    <a:pt x="24" y="115"/>
                    <a:pt x="26" y="116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9" y="131"/>
                    <a:pt x="52" y="130"/>
                    <a:pt x="54" y="128"/>
                  </a:cubicBezTo>
                  <a:cubicBezTo>
                    <a:pt x="55" y="126"/>
                    <a:pt x="54" y="123"/>
                    <a:pt x="52" y="12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13"/>
            <p:cNvSpPr/>
            <p:nvPr/>
          </p:nvSpPr>
          <p:spPr bwMode="auto">
            <a:xfrm>
              <a:off x="4570413" y="4502150"/>
              <a:ext cx="411163" cy="276225"/>
            </a:xfrm>
            <a:custGeom>
              <a:avLst/>
              <a:gdLst>
                <a:gd name="T0" fmla="*/ 122 w 255"/>
                <a:gd name="T1" fmla="*/ 137 h 171"/>
                <a:gd name="T2" fmla="*/ 123 w 255"/>
                <a:gd name="T3" fmla="*/ 141 h 171"/>
                <a:gd name="T4" fmla="*/ 123 w 255"/>
                <a:gd name="T5" fmla="*/ 141 h 171"/>
                <a:gd name="T6" fmla="*/ 164 w 255"/>
                <a:gd name="T7" fmla="*/ 143 h 171"/>
                <a:gd name="T8" fmla="*/ 166 w 255"/>
                <a:gd name="T9" fmla="*/ 134 h 171"/>
                <a:gd name="T10" fmla="*/ 126 w 255"/>
                <a:gd name="T11" fmla="*/ 110 h 171"/>
                <a:gd name="T12" fmla="*/ 127 w 255"/>
                <a:gd name="T13" fmla="*/ 111 h 171"/>
                <a:gd name="T14" fmla="*/ 127 w 255"/>
                <a:gd name="T15" fmla="*/ 111 h 171"/>
                <a:gd name="T16" fmla="*/ 123 w 255"/>
                <a:gd name="T17" fmla="*/ 113 h 171"/>
                <a:gd name="T18" fmla="*/ 167 w 255"/>
                <a:gd name="T19" fmla="*/ 118 h 171"/>
                <a:gd name="T20" fmla="*/ 29 w 255"/>
                <a:gd name="T21" fmla="*/ 26 h 171"/>
                <a:gd name="T22" fmla="*/ 7 w 255"/>
                <a:gd name="T23" fmla="*/ 14 h 171"/>
                <a:gd name="T24" fmla="*/ 10 w 255"/>
                <a:gd name="T25" fmla="*/ 15 h 171"/>
                <a:gd name="T26" fmla="*/ 9 w 255"/>
                <a:gd name="T27" fmla="*/ 18 h 171"/>
                <a:gd name="T28" fmla="*/ 6 w 255"/>
                <a:gd name="T29" fmla="*/ 20 h 171"/>
                <a:gd name="T30" fmla="*/ 5 w 255"/>
                <a:gd name="T31" fmla="*/ 20 h 171"/>
                <a:gd name="T32" fmla="*/ 138 w 255"/>
                <a:gd name="T33" fmla="*/ 87 h 171"/>
                <a:gd name="T34" fmla="*/ 188 w 255"/>
                <a:gd name="T35" fmla="*/ 113 h 171"/>
                <a:gd name="T36" fmla="*/ 41 w 255"/>
                <a:gd name="T37" fmla="*/ 10 h 171"/>
                <a:gd name="T38" fmla="*/ 39 w 255"/>
                <a:gd name="T39" fmla="*/ 14 h 171"/>
                <a:gd name="T40" fmla="*/ 39 w 255"/>
                <a:gd name="T41" fmla="*/ 16 h 171"/>
                <a:gd name="T42" fmla="*/ 43 w 255"/>
                <a:gd name="T43" fmla="*/ 20 h 171"/>
                <a:gd name="T44" fmla="*/ 62 w 255"/>
                <a:gd name="T45" fmla="*/ 9 h 171"/>
                <a:gd name="T46" fmla="*/ 63 w 255"/>
                <a:gd name="T47" fmla="*/ 14 h 171"/>
                <a:gd name="T48" fmla="*/ 62 w 255"/>
                <a:gd name="T49" fmla="*/ 14 h 171"/>
                <a:gd name="T50" fmla="*/ 180 w 255"/>
                <a:gd name="T51" fmla="*/ 74 h 171"/>
                <a:gd name="T52" fmla="*/ 248 w 255"/>
                <a:gd name="T53" fmla="*/ 98 h 171"/>
                <a:gd name="T54" fmla="*/ 242 w 255"/>
                <a:gd name="T55" fmla="*/ 105 h 171"/>
                <a:gd name="T56" fmla="*/ 248 w 255"/>
                <a:gd name="T57" fmla="*/ 107 h 171"/>
                <a:gd name="T58" fmla="*/ 246 w 255"/>
                <a:gd name="T59" fmla="*/ 104 h 171"/>
                <a:gd name="T60" fmla="*/ 75 w 255"/>
                <a:gd name="T61" fmla="*/ 9 h 171"/>
                <a:gd name="T62" fmla="*/ 216 w 255"/>
                <a:gd name="T63" fmla="*/ 106 h 171"/>
                <a:gd name="T64" fmla="*/ 37 w 255"/>
                <a:gd name="T65" fmla="*/ 9 h 171"/>
                <a:gd name="T66" fmla="*/ 185 w 255"/>
                <a:gd name="T67" fmla="*/ 111 h 171"/>
                <a:gd name="T68" fmla="*/ 185 w 255"/>
                <a:gd name="T69" fmla="*/ 110 h 171"/>
                <a:gd name="T70" fmla="*/ 185 w 255"/>
                <a:gd name="T71" fmla="*/ 108 h 171"/>
                <a:gd name="T72" fmla="*/ 190 w 255"/>
                <a:gd name="T73" fmla="*/ 108 h 171"/>
                <a:gd name="T74" fmla="*/ 190 w 255"/>
                <a:gd name="T75" fmla="*/ 108 h 171"/>
                <a:gd name="T76" fmla="*/ 97 w 255"/>
                <a:gd name="T77" fmla="*/ 55 h 171"/>
                <a:gd name="T78" fmla="*/ 2 w 255"/>
                <a:gd name="T79" fmla="*/ 11 h 171"/>
                <a:gd name="T80" fmla="*/ 15 w 255"/>
                <a:gd name="T81" fmla="*/ 28 h 171"/>
                <a:gd name="T82" fmla="*/ 163 w 255"/>
                <a:gd name="T83" fmla="*/ 115 h 171"/>
                <a:gd name="T84" fmla="*/ 163 w 255"/>
                <a:gd name="T85" fmla="*/ 115 h 171"/>
                <a:gd name="T86" fmla="*/ 159 w 255"/>
                <a:gd name="T87" fmla="*/ 114 h 171"/>
                <a:gd name="T88" fmla="*/ 118 w 255"/>
                <a:gd name="T89" fmla="*/ 112 h 171"/>
                <a:gd name="T90" fmla="*/ 159 w 255"/>
                <a:gd name="T91" fmla="*/ 141 h 171"/>
                <a:gd name="T92" fmla="*/ 159 w 255"/>
                <a:gd name="T93" fmla="*/ 141 h 171"/>
                <a:gd name="T94" fmla="*/ 158 w 255"/>
                <a:gd name="T95" fmla="*/ 138 h 171"/>
                <a:gd name="T96" fmla="*/ 163 w 255"/>
                <a:gd name="T97" fmla="*/ 138 h 171"/>
                <a:gd name="T98" fmla="*/ 163 w 255"/>
                <a:gd name="T99" fmla="*/ 138 h 171"/>
                <a:gd name="T100" fmla="*/ 163 w 255"/>
                <a:gd name="T101" fmla="*/ 134 h 171"/>
                <a:gd name="T102" fmla="*/ 163 w 255"/>
                <a:gd name="T103" fmla="*/ 134 h 171"/>
                <a:gd name="T104" fmla="*/ 118 w 255"/>
                <a:gd name="T105" fmla="*/ 134 h 171"/>
                <a:gd name="T106" fmla="*/ 164 w 255"/>
                <a:gd name="T107" fmla="*/ 168 h 171"/>
                <a:gd name="T108" fmla="*/ 164 w 255"/>
                <a:gd name="T109" fmla="*/ 168 h 171"/>
                <a:gd name="T110" fmla="*/ 167 w 255"/>
                <a:gd name="T111" fmla="*/ 165 h 171"/>
                <a:gd name="T112" fmla="*/ 168 w 255"/>
                <a:gd name="T113" fmla="*/ 16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5" h="171">
                  <a:moveTo>
                    <a:pt x="172" y="168"/>
                  </a:moveTo>
                  <a:cubicBezTo>
                    <a:pt x="172" y="167"/>
                    <a:pt x="172" y="166"/>
                    <a:pt x="172" y="165"/>
                  </a:cubicBezTo>
                  <a:cubicBezTo>
                    <a:pt x="172" y="164"/>
                    <a:pt x="172" y="163"/>
                    <a:pt x="171" y="163"/>
                  </a:cubicBezTo>
                  <a:cubicBezTo>
                    <a:pt x="171" y="162"/>
                    <a:pt x="171" y="162"/>
                    <a:pt x="170" y="161"/>
                  </a:cubicBezTo>
                  <a:cubicBezTo>
                    <a:pt x="170" y="161"/>
                    <a:pt x="169" y="161"/>
                    <a:pt x="169" y="160"/>
                  </a:cubicBezTo>
                  <a:cubicBezTo>
                    <a:pt x="167" y="159"/>
                    <a:pt x="163" y="156"/>
                    <a:pt x="158" y="153"/>
                  </a:cubicBezTo>
                  <a:cubicBezTo>
                    <a:pt x="145" y="145"/>
                    <a:pt x="124" y="133"/>
                    <a:pt x="124" y="133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6" y="139"/>
                    <a:pt x="126" y="139"/>
                    <a:pt x="126" y="139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5" y="140"/>
                    <a:pt x="125" y="140"/>
                    <a:pt x="126" y="139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4" y="141"/>
                    <a:pt x="124" y="141"/>
                    <a:pt x="125" y="140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39"/>
                    <a:pt x="123" y="139"/>
                    <a:pt x="123" y="139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39"/>
                    <a:pt x="123" y="139"/>
                    <a:pt x="123" y="139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4" y="141"/>
                    <a:pt x="125" y="141"/>
                  </a:cubicBezTo>
                  <a:cubicBezTo>
                    <a:pt x="129" y="141"/>
                    <a:pt x="139" y="142"/>
                    <a:pt x="147" y="142"/>
                  </a:cubicBezTo>
                  <a:cubicBezTo>
                    <a:pt x="151" y="142"/>
                    <a:pt x="155" y="143"/>
                    <a:pt x="158" y="143"/>
                  </a:cubicBezTo>
                  <a:cubicBezTo>
                    <a:pt x="159" y="143"/>
                    <a:pt x="160" y="143"/>
                    <a:pt x="161" y="143"/>
                  </a:cubicBezTo>
                  <a:cubicBezTo>
                    <a:pt x="162" y="143"/>
                    <a:pt x="162" y="143"/>
                    <a:pt x="162" y="143"/>
                  </a:cubicBezTo>
                  <a:cubicBezTo>
                    <a:pt x="163" y="143"/>
                    <a:pt x="163" y="143"/>
                    <a:pt x="163" y="143"/>
                  </a:cubicBezTo>
                  <a:cubicBezTo>
                    <a:pt x="163" y="143"/>
                    <a:pt x="163" y="143"/>
                    <a:pt x="163" y="143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64" y="143"/>
                    <a:pt x="164" y="143"/>
                    <a:pt x="165" y="143"/>
                  </a:cubicBezTo>
                  <a:cubicBezTo>
                    <a:pt x="165" y="143"/>
                    <a:pt x="165" y="143"/>
                    <a:pt x="165" y="143"/>
                  </a:cubicBezTo>
                  <a:cubicBezTo>
                    <a:pt x="166" y="142"/>
                    <a:pt x="166" y="142"/>
                    <a:pt x="167" y="141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8" y="140"/>
                    <a:pt x="168" y="139"/>
                    <a:pt x="168" y="138"/>
                  </a:cubicBezTo>
                  <a:cubicBezTo>
                    <a:pt x="168" y="137"/>
                    <a:pt x="168" y="137"/>
                    <a:pt x="167" y="136"/>
                  </a:cubicBezTo>
                  <a:cubicBezTo>
                    <a:pt x="167" y="136"/>
                    <a:pt x="167" y="135"/>
                    <a:pt x="167" y="135"/>
                  </a:cubicBezTo>
                  <a:cubicBezTo>
                    <a:pt x="166" y="135"/>
                    <a:pt x="166" y="135"/>
                    <a:pt x="166" y="134"/>
                  </a:cubicBezTo>
                  <a:cubicBezTo>
                    <a:pt x="165" y="134"/>
                    <a:pt x="164" y="133"/>
                    <a:pt x="163" y="132"/>
                  </a:cubicBezTo>
                  <a:cubicBezTo>
                    <a:pt x="158" y="129"/>
                    <a:pt x="148" y="123"/>
                    <a:pt x="140" y="119"/>
                  </a:cubicBezTo>
                  <a:cubicBezTo>
                    <a:pt x="136" y="116"/>
                    <a:pt x="133" y="114"/>
                    <a:pt x="130" y="112"/>
                  </a:cubicBezTo>
                  <a:cubicBezTo>
                    <a:pt x="129" y="111"/>
                    <a:pt x="127" y="111"/>
                    <a:pt x="127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8" y="112"/>
                    <a:pt x="127" y="112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5"/>
                    <a:pt x="127" y="115"/>
                    <a:pt x="127" y="115"/>
                  </a:cubicBezTo>
                  <a:cubicBezTo>
                    <a:pt x="128" y="114"/>
                    <a:pt x="128" y="114"/>
                    <a:pt x="128" y="113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5"/>
                    <a:pt x="127" y="115"/>
                    <a:pt x="127" y="115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27" y="116"/>
                    <a:pt x="127" y="115"/>
                    <a:pt x="127" y="115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5" y="119"/>
                    <a:pt x="166" y="119"/>
                    <a:pt x="167" y="118"/>
                  </a:cubicBezTo>
                  <a:cubicBezTo>
                    <a:pt x="168" y="117"/>
                    <a:pt x="168" y="116"/>
                    <a:pt x="168" y="114"/>
                  </a:cubicBezTo>
                  <a:cubicBezTo>
                    <a:pt x="168" y="114"/>
                    <a:pt x="168" y="113"/>
                    <a:pt x="168" y="113"/>
                  </a:cubicBezTo>
                  <a:cubicBezTo>
                    <a:pt x="168" y="112"/>
                    <a:pt x="167" y="112"/>
                    <a:pt x="167" y="111"/>
                  </a:cubicBezTo>
                  <a:cubicBezTo>
                    <a:pt x="167" y="111"/>
                    <a:pt x="167" y="111"/>
                    <a:pt x="167" y="111"/>
                  </a:cubicBezTo>
                  <a:cubicBezTo>
                    <a:pt x="166" y="111"/>
                    <a:pt x="166" y="111"/>
                    <a:pt x="166" y="110"/>
                  </a:cubicBezTo>
                  <a:cubicBezTo>
                    <a:pt x="165" y="110"/>
                    <a:pt x="164" y="109"/>
                    <a:pt x="163" y="108"/>
                  </a:cubicBezTo>
                  <a:cubicBezTo>
                    <a:pt x="152" y="101"/>
                    <a:pt x="113" y="78"/>
                    <a:pt x="77" y="56"/>
                  </a:cubicBezTo>
                  <a:cubicBezTo>
                    <a:pt x="59" y="45"/>
                    <a:pt x="41" y="34"/>
                    <a:pt x="29" y="26"/>
                  </a:cubicBezTo>
                  <a:cubicBezTo>
                    <a:pt x="22" y="22"/>
                    <a:pt x="17" y="18"/>
                    <a:pt x="13" y="16"/>
                  </a:cubicBezTo>
                  <a:cubicBezTo>
                    <a:pt x="11" y="15"/>
                    <a:pt x="10" y="14"/>
                    <a:pt x="9" y="13"/>
                  </a:cubicBezTo>
                  <a:cubicBezTo>
                    <a:pt x="9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4"/>
                    <a:pt x="9" y="14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0" y="16"/>
                    <a:pt x="1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8"/>
                    <a:pt x="9" y="18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8" y="21"/>
                  </a:cubicBezTo>
                  <a:cubicBezTo>
                    <a:pt x="15" y="24"/>
                    <a:pt x="30" y="31"/>
                    <a:pt x="48" y="40"/>
                  </a:cubicBezTo>
                  <a:cubicBezTo>
                    <a:pt x="75" y="54"/>
                    <a:pt x="110" y="72"/>
                    <a:pt x="138" y="87"/>
                  </a:cubicBezTo>
                  <a:cubicBezTo>
                    <a:pt x="152" y="94"/>
                    <a:pt x="164" y="100"/>
                    <a:pt x="173" y="105"/>
                  </a:cubicBezTo>
                  <a:cubicBezTo>
                    <a:pt x="178" y="107"/>
                    <a:pt x="181" y="109"/>
                    <a:pt x="184" y="110"/>
                  </a:cubicBezTo>
                  <a:cubicBezTo>
                    <a:pt x="185" y="111"/>
                    <a:pt x="186" y="111"/>
                    <a:pt x="186" y="112"/>
                  </a:cubicBezTo>
                  <a:cubicBezTo>
                    <a:pt x="187" y="112"/>
                    <a:pt x="187" y="112"/>
                    <a:pt x="187" y="112"/>
                  </a:cubicBezTo>
                  <a:cubicBezTo>
                    <a:pt x="187" y="112"/>
                    <a:pt x="187" y="112"/>
                    <a:pt x="187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8" y="113"/>
                    <a:pt x="189" y="113"/>
                    <a:pt x="190" y="113"/>
                  </a:cubicBezTo>
                  <a:cubicBezTo>
                    <a:pt x="191" y="113"/>
                    <a:pt x="193" y="112"/>
                    <a:pt x="194" y="111"/>
                  </a:cubicBezTo>
                  <a:cubicBezTo>
                    <a:pt x="194" y="110"/>
                    <a:pt x="194" y="109"/>
                    <a:pt x="194" y="108"/>
                  </a:cubicBezTo>
                  <a:cubicBezTo>
                    <a:pt x="194" y="107"/>
                    <a:pt x="194" y="106"/>
                    <a:pt x="194" y="106"/>
                  </a:cubicBezTo>
                  <a:cubicBezTo>
                    <a:pt x="193" y="105"/>
                    <a:pt x="193" y="105"/>
                    <a:pt x="193" y="104"/>
                  </a:cubicBezTo>
                  <a:cubicBezTo>
                    <a:pt x="192" y="104"/>
                    <a:pt x="192" y="104"/>
                    <a:pt x="191" y="103"/>
                  </a:cubicBezTo>
                  <a:cubicBezTo>
                    <a:pt x="189" y="102"/>
                    <a:pt x="185" y="99"/>
                    <a:pt x="180" y="96"/>
                  </a:cubicBezTo>
                  <a:cubicBezTo>
                    <a:pt x="144" y="72"/>
                    <a:pt x="41" y="10"/>
                    <a:pt x="41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1" y="18"/>
                    <a:pt x="42" y="17"/>
                    <a:pt x="43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40" y="18"/>
                    <a:pt x="40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3" y="20"/>
                  </a:cubicBezTo>
                  <a:cubicBezTo>
                    <a:pt x="51" y="23"/>
                    <a:pt x="66" y="31"/>
                    <a:pt x="83" y="40"/>
                  </a:cubicBezTo>
                  <a:cubicBezTo>
                    <a:pt x="109" y="53"/>
                    <a:pt x="142" y="71"/>
                    <a:pt x="168" y="85"/>
                  </a:cubicBezTo>
                  <a:cubicBezTo>
                    <a:pt x="181" y="92"/>
                    <a:pt x="193" y="98"/>
                    <a:pt x="201" y="103"/>
                  </a:cubicBezTo>
                  <a:cubicBezTo>
                    <a:pt x="209" y="107"/>
                    <a:pt x="214" y="110"/>
                    <a:pt x="214" y="110"/>
                  </a:cubicBezTo>
                  <a:cubicBezTo>
                    <a:pt x="216" y="111"/>
                    <a:pt x="219" y="110"/>
                    <a:pt x="220" y="108"/>
                  </a:cubicBezTo>
                  <a:cubicBezTo>
                    <a:pt x="222" y="106"/>
                    <a:pt x="221" y="103"/>
                    <a:pt x="219" y="102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5" y="13"/>
                    <a:pt x="66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4" y="14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3" y="14"/>
                    <a:pt x="63" y="14"/>
                  </a:cubicBezTo>
                  <a:cubicBezTo>
                    <a:pt x="66" y="15"/>
                    <a:pt x="71" y="17"/>
                    <a:pt x="77" y="20"/>
                  </a:cubicBezTo>
                  <a:cubicBezTo>
                    <a:pt x="100" y="31"/>
                    <a:pt x="143" y="54"/>
                    <a:pt x="180" y="74"/>
                  </a:cubicBezTo>
                  <a:cubicBezTo>
                    <a:pt x="199" y="83"/>
                    <a:pt x="216" y="93"/>
                    <a:pt x="228" y="99"/>
                  </a:cubicBezTo>
                  <a:cubicBezTo>
                    <a:pt x="234" y="103"/>
                    <a:pt x="239" y="106"/>
                    <a:pt x="243" y="107"/>
                  </a:cubicBezTo>
                  <a:cubicBezTo>
                    <a:pt x="246" y="109"/>
                    <a:pt x="248" y="110"/>
                    <a:pt x="248" y="110"/>
                  </a:cubicBezTo>
                  <a:cubicBezTo>
                    <a:pt x="250" y="112"/>
                    <a:pt x="253" y="111"/>
                    <a:pt x="254" y="109"/>
                  </a:cubicBezTo>
                  <a:cubicBezTo>
                    <a:pt x="255" y="108"/>
                    <a:pt x="255" y="107"/>
                    <a:pt x="255" y="106"/>
                  </a:cubicBezTo>
                  <a:cubicBezTo>
                    <a:pt x="255" y="105"/>
                    <a:pt x="255" y="104"/>
                    <a:pt x="254" y="103"/>
                  </a:cubicBezTo>
                  <a:cubicBezTo>
                    <a:pt x="254" y="102"/>
                    <a:pt x="253" y="102"/>
                    <a:pt x="253" y="101"/>
                  </a:cubicBezTo>
                  <a:cubicBezTo>
                    <a:pt x="252" y="100"/>
                    <a:pt x="250" y="99"/>
                    <a:pt x="248" y="98"/>
                  </a:cubicBezTo>
                  <a:cubicBezTo>
                    <a:pt x="241" y="93"/>
                    <a:pt x="228" y="84"/>
                    <a:pt x="212" y="74"/>
                  </a:cubicBezTo>
                  <a:cubicBezTo>
                    <a:pt x="164" y="45"/>
                    <a:pt x="92" y="2"/>
                    <a:pt x="92" y="2"/>
                  </a:cubicBezTo>
                  <a:cubicBezTo>
                    <a:pt x="90" y="0"/>
                    <a:pt x="87" y="1"/>
                    <a:pt x="86" y="3"/>
                  </a:cubicBezTo>
                  <a:cubicBezTo>
                    <a:pt x="84" y="6"/>
                    <a:pt x="85" y="9"/>
                    <a:pt x="87" y="10"/>
                  </a:cubicBezTo>
                  <a:cubicBezTo>
                    <a:pt x="87" y="10"/>
                    <a:pt x="90" y="11"/>
                    <a:pt x="94" y="14"/>
                  </a:cubicBezTo>
                  <a:cubicBezTo>
                    <a:pt x="110" y="23"/>
                    <a:pt x="148" y="46"/>
                    <a:pt x="183" y="67"/>
                  </a:cubicBezTo>
                  <a:cubicBezTo>
                    <a:pt x="200" y="78"/>
                    <a:pt x="216" y="88"/>
                    <a:pt x="228" y="96"/>
                  </a:cubicBezTo>
                  <a:cubicBezTo>
                    <a:pt x="234" y="100"/>
                    <a:pt x="239" y="103"/>
                    <a:pt x="242" y="105"/>
                  </a:cubicBezTo>
                  <a:cubicBezTo>
                    <a:pt x="244" y="106"/>
                    <a:pt x="245" y="107"/>
                    <a:pt x="246" y="108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8" y="107"/>
                    <a:pt x="248" y="107"/>
                    <a:pt x="248" y="107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8" y="107"/>
                    <a:pt x="248" y="107"/>
                    <a:pt x="248" y="107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46" y="107"/>
                    <a:pt x="246" y="108"/>
                    <a:pt x="246" y="10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4"/>
                    <a:pt x="246" y="104"/>
                    <a:pt x="246" y="104"/>
                  </a:cubicBezTo>
                  <a:cubicBezTo>
                    <a:pt x="246" y="105"/>
                    <a:pt x="246" y="106"/>
                    <a:pt x="246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4"/>
                    <a:pt x="246" y="104"/>
                    <a:pt x="246" y="104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3" y="102"/>
                    <a:pt x="253" y="102"/>
                    <a:pt x="253" y="102"/>
                  </a:cubicBezTo>
                  <a:cubicBezTo>
                    <a:pt x="253" y="102"/>
                    <a:pt x="208" y="78"/>
                    <a:pt x="162" y="54"/>
                  </a:cubicBezTo>
                  <a:cubicBezTo>
                    <a:pt x="140" y="41"/>
                    <a:pt x="116" y="29"/>
                    <a:pt x="98" y="20"/>
                  </a:cubicBezTo>
                  <a:cubicBezTo>
                    <a:pt x="89" y="16"/>
                    <a:pt x="81" y="12"/>
                    <a:pt x="75" y="9"/>
                  </a:cubicBezTo>
                  <a:cubicBezTo>
                    <a:pt x="72" y="8"/>
                    <a:pt x="70" y="7"/>
                    <a:pt x="68" y="6"/>
                  </a:cubicBezTo>
                  <a:cubicBezTo>
                    <a:pt x="67" y="6"/>
                    <a:pt x="66" y="5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2" y="5"/>
                    <a:pt x="61" y="5"/>
                  </a:cubicBezTo>
                  <a:cubicBezTo>
                    <a:pt x="60" y="5"/>
                    <a:pt x="59" y="6"/>
                    <a:pt x="58" y="7"/>
                  </a:cubicBezTo>
                  <a:cubicBezTo>
                    <a:pt x="57" y="9"/>
                    <a:pt x="57" y="12"/>
                    <a:pt x="60" y="13"/>
                  </a:cubicBezTo>
                  <a:cubicBezTo>
                    <a:pt x="214" y="110"/>
                    <a:pt x="214" y="110"/>
                    <a:pt x="214" y="110"/>
                  </a:cubicBezTo>
                  <a:cubicBezTo>
                    <a:pt x="216" y="106"/>
                    <a:pt x="216" y="106"/>
                    <a:pt x="216" y="106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19" y="102"/>
                    <a:pt x="177" y="79"/>
                    <a:pt x="133" y="56"/>
                  </a:cubicBezTo>
                  <a:cubicBezTo>
                    <a:pt x="112" y="44"/>
                    <a:pt x="90" y="32"/>
                    <a:pt x="73" y="24"/>
                  </a:cubicBezTo>
                  <a:cubicBezTo>
                    <a:pt x="64" y="19"/>
                    <a:pt x="57" y="16"/>
                    <a:pt x="51" y="13"/>
                  </a:cubicBezTo>
                  <a:cubicBezTo>
                    <a:pt x="49" y="12"/>
                    <a:pt x="46" y="11"/>
                    <a:pt x="44" y="10"/>
                  </a:cubicBezTo>
                  <a:cubicBezTo>
                    <a:pt x="43" y="10"/>
                    <a:pt x="42" y="10"/>
                    <a:pt x="42" y="9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9"/>
                    <a:pt x="38" y="9"/>
                    <a:pt x="37" y="9"/>
                  </a:cubicBezTo>
                  <a:cubicBezTo>
                    <a:pt x="37" y="9"/>
                    <a:pt x="35" y="10"/>
                    <a:pt x="35" y="11"/>
                  </a:cubicBezTo>
                  <a:cubicBezTo>
                    <a:pt x="34" y="12"/>
                    <a:pt x="34" y="14"/>
                    <a:pt x="34" y="15"/>
                  </a:cubicBezTo>
                  <a:cubicBezTo>
                    <a:pt x="34" y="16"/>
                    <a:pt x="35" y="17"/>
                    <a:pt x="36" y="18"/>
                  </a:cubicBezTo>
                  <a:cubicBezTo>
                    <a:pt x="36" y="18"/>
                    <a:pt x="39" y="19"/>
                    <a:pt x="43" y="22"/>
                  </a:cubicBezTo>
                  <a:cubicBezTo>
                    <a:pt x="57" y="30"/>
                    <a:pt x="93" y="52"/>
                    <a:pt x="126" y="73"/>
                  </a:cubicBezTo>
                  <a:cubicBezTo>
                    <a:pt x="142" y="83"/>
                    <a:pt x="157" y="92"/>
                    <a:pt x="169" y="99"/>
                  </a:cubicBezTo>
                  <a:cubicBezTo>
                    <a:pt x="174" y="103"/>
                    <a:pt x="179" y="106"/>
                    <a:pt x="182" y="108"/>
                  </a:cubicBezTo>
                  <a:cubicBezTo>
                    <a:pt x="183" y="109"/>
                    <a:pt x="185" y="110"/>
                    <a:pt x="185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6" y="110"/>
                    <a:pt x="186" y="111"/>
                    <a:pt x="186" y="111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5" y="109"/>
                    <a:pt x="185" y="110"/>
                    <a:pt x="185" y="110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06"/>
                    <a:pt x="185" y="107"/>
                    <a:pt x="185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3"/>
                  </a:cubicBezTo>
                  <a:cubicBezTo>
                    <a:pt x="184" y="100"/>
                    <a:pt x="140" y="77"/>
                    <a:pt x="97" y="55"/>
                  </a:cubicBezTo>
                  <a:cubicBezTo>
                    <a:pt x="75" y="43"/>
                    <a:pt x="54" y="33"/>
                    <a:pt x="37" y="24"/>
                  </a:cubicBezTo>
                  <a:cubicBezTo>
                    <a:pt x="29" y="20"/>
                    <a:pt x="22" y="17"/>
                    <a:pt x="17" y="15"/>
                  </a:cubicBezTo>
                  <a:cubicBezTo>
                    <a:pt x="14" y="13"/>
                    <a:pt x="12" y="12"/>
                    <a:pt x="10" y="12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2" y="12"/>
                    <a:pt x="1" y="12"/>
                    <a:pt x="1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3" y="20"/>
                    <a:pt x="3" y="20"/>
                  </a:cubicBezTo>
                  <a:cubicBezTo>
                    <a:pt x="5" y="22"/>
                    <a:pt x="9" y="25"/>
                    <a:pt x="15" y="28"/>
                  </a:cubicBezTo>
                  <a:cubicBezTo>
                    <a:pt x="34" y="40"/>
                    <a:pt x="70" y="63"/>
                    <a:pt x="102" y="82"/>
                  </a:cubicBezTo>
                  <a:cubicBezTo>
                    <a:pt x="118" y="92"/>
                    <a:pt x="133" y="101"/>
                    <a:pt x="144" y="108"/>
                  </a:cubicBezTo>
                  <a:cubicBezTo>
                    <a:pt x="149" y="111"/>
                    <a:pt x="153" y="114"/>
                    <a:pt x="156" y="115"/>
                  </a:cubicBezTo>
                  <a:cubicBezTo>
                    <a:pt x="158" y="116"/>
                    <a:pt x="159" y="117"/>
                    <a:pt x="160" y="118"/>
                  </a:cubicBezTo>
                  <a:cubicBezTo>
                    <a:pt x="160" y="118"/>
                    <a:pt x="160" y="118"/>
                    <a:pt x="161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0" y="117"/>
                    <a:pt x="160" y="117"/>
                    <a:pt x="160" y="117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0" y="117"/>
                    <a:pt x="160" y="117"/>
                    <a:pt x="160" y="117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6"/>
                    <a:pt x="159" y="117"/>
                    <a:pt x="160" y="117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4" y="110"/>
                    <a:pt x="164" y="110"/>
                    <a:pt x="164" y="110"/>
                  </a:cubicBezTo>
                  <a:cubicBezTo>
                    <a:pt x="123" y="109"/>
                    <a:pt x="123" y="109"/>
                    <a:pt x="123" y="109"/>
                  </a:cubicBezTo>
                  <a:cubicBezTo>
                    <a:pt x="122" y="109"/>
                    <a:pt x="120" y="109"/>
                    <a:pt x="119" y="110"/>
                  </a:cubicBezTo>
                  <a:cubicBezTo>
                    <a:pt x="119" y="111"/>
                    <a:pt x="119" y="111"/>
                    <a:pt x="118" y="112"/>
                  </a:cubicBezTo>
                  <a:cubicBezTo>
                    <a:pt x="118" y="112"/>
                    <a:pt x="118" y="113"/>
                    <a:pt x="118" y="113"/>
                  </a:cubicBezTo>
                  <a:cubicBezTo>
                    <a:pt x="118" y="115"/>
                    <a:pt x="119" y="115"/>
                    <a:pt x="119" y="116"/>
                  </a:cubicBezTo>
                  <a:cubicBezTo>
                    <a:pt x="120" y="117"/>
                    <a:pt x="120" y="117"/>
                    <a:pt x="120" y="11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21" y="118"/>
                    <a:pt x="122" y="119"/>
                    <a:pt x="124" y="119"/>
                  </a:cubicBezTo>
                  <a:cubicBezTo>
                    <a:pt x="128" y="122"/>
                    <a:pt x="138" y="128"/>
                    <a:pt x="146" y="133"/>
                  </a:cubicBezTo>
                  <a:cubicBezTo>
                    <a:pt x="150" y="135"/>
                    <a:pt x="154" y="138"/>
                    <a:pt x="156" y="139"/>
                  </a:cubicBezTo>
                  <a:cubicBezTo>
                    <a:pt x="158" y="140"/>
                    <a:pt x="159" y="141"/>
                    <a:pt x="159" y="141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59" y="140"/>
                    <a:pt x="159" y="140"/>
                    <a:pt x="159" y="141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59" y="137"/>
                    <a:pt x="158" y="138"/>
                    <a:pt x="158" y="138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0" y="135"/>
                    <a:pt x="160" y="135"/>
                    <a:pt x="160" y="135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1" y="134"/>
                    <a:pt x="161" y="134"/>
                    <a:pt x="161" y="134"/>
                  </a:cubicBezTo>
                  <a:cubicBezTo>
                    <a:pt x="161" y="135"/>
                    <a:pt x="160" y="135"/>
                    <a:pt x="160" y="135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1" y="134"/>
                    <a:pt x="161" y="134"/>
                    <a:pt x="161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2" y="134"/>
                    <a:pt x="162" y="134"/>
                    <a:pt x="162" y="134"/>
                  </a:cubicBezTo>
                  <a:cubicBezTo>
                    <a:pt x="162" y="134"/>
                    <a:pt x="161" y="134"/>
                    <a:pt x="161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2" y="134"/>
                    <a:pt x="162" y="134"/>
                    <a:pt x="162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2" y="134"/>
                    <a:pt x="162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6"/>
                    <a:pt x="163" y="136"/>
                    <a:pt x="163" y="136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6"/>
                    <a:pt x="163" y="136"/>
                    <a:pt x="163" y="136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2" y="134"/>
                    <a:pt x="162" y="134"/>
                  </a:cubicBezTo>
                  <a:cubicBezTo>
                    <a:pt x="158" y="133"/>
                    <a:pt x="151" y="133"/>
                    <a:pt x="144" y="133"/>
                  </a:cubicBezTo>
                  <a:cubicBezTo>
                    <a:pt x="137" y="132"/>
                    <a:pt x="129" y="132"/>
                    <a:pt x="125" y="132"/>
                  </a:cubicBezTo>
                  <a:cubicBezTo>
                    <a:pt x="124" y="132"/>
                    <a:pt x="123" y="132"/>
                    <a:pt x="122" y="132"/>
                  </a:cubicBezTo>
                  <a:cubicBezTo>
                    <a:pt x="122" y="132"/>
                    <a:pt x="122" y="132"/>
                    <a:pt x="121" y="132"/>
                  </a:cubicBezTo>
                  <a:cubicBezTo>
                    <a:pt x="121" y="132"/>
                    <a:pt x="121" y="132"/>
                    <a:pt x="120" y="132"/>
                  </a:cubicBezTo>
                  <a:cubicBezTo>
                    <a:pt x="120" y="132"/>
                    <a:pt x="120" y="133"/>
                    <a:pt x="119" y="133"/>
                  </a:cubicBezTo>
                  <a:cubicBezTo>
                    <a:pt x="119" y="133"/>
                    <a:pt x="118" y="133"/>
                    <a:pt x="118" y="134"/>
                  </a:cubicBezTo>
                  <a:cubicBezTo>
                    <a:pt x="117" y="135"/>
                    <a:pt x="117" y="137"/>
                    <a:pt x="117" y="138"/>
                  </a:cubicBezTo>
                  <a:cubicBezTo>
                    <a:pt x="118" y="139"/>
                    <a:pt x="118" y="140"/>
                    <a:pt x="120" y="141"/>
                  </a:cubicBezTo>
                  <a:cubicBezTo>
                    <a:pt x="120" y="141"/>
                    <a:pt x="122" y="142"/>
                    <a:pt x="127" y="145"/>
                  </a:cubicBezTo>
                  <a:cubicBezTo>
                    <a:pt x="133" y="149"/>
                    <a:pt x="143" y="155"/>
                    <a:pt x="151" y="160"/>
                  </a:cubicBezTo>
                  <a:cubicBezTo>
                    <a:pt x="155" y="162"/>
                    <a:pt x="158" y="164"/>
                    <a:pt x="161" y="166"/>
                  </a:cubicBezTo>
                  <a:cubicBezTo>
                    <a:pt x="162" y="167"/>
                    <a:pt x="163" y="167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7"/>
                    <a:pt x="163" y="167"/>
                    <a:pt x="163" y="167"/>
                  </a:cubicBezTo>
                  <a:cubicBezTo>
                    <a:pt x="163" y="167"/>
                    <a:pt x="164" y="168"/>
                    <a:pt x="164" y="168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7"/>
                    <a:pt x="163" y="167"/>
                    <a:pt x="163" y="167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6"/>
                    <a:pt x="163" y="167"/>
                    <a:pt x="163" y="167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4" y="163"/>
                    <a:pt x="164" y="163"/>
                    <a:pt x="164" y="163"/>
                  </a:cubicBezTo>
                  <a:cubicBezTo>
                    <a:pt x="163" y="164"/>
                    <a:pt x="163" y="164"/>
                    <a:pt x="163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4" y="163"/>
                    <a:pt x="164" y="163"/>
                    <a:pt x="164" y="163"/>
                  </a:cubicBezTo>
                  <a:cubicBezTo>
                    <a:pt x="162" y="165"/>
                    <a:pt x="163" y="168"/>
                    <a:pt x="165" y="169"/>
                  </a:cubicBezTo>
                  <a:cubicBezTo>
                    <a:pt x="167" y="171"/>
                    <a:pt x="170" y="170"/>
                    <a:pt x="172" y="168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14"/>
            <p:cNvSpPr/>
            <p:nvPr/>
          </p:nvSpPr>
          <p:spPr bwMode="auto">
            <a:xfrm>
              <a:off x="4749801" y="4460875"/>
              <a:ext cx="741363" cy="323850"/>
            </a:xfrm>
            <a:custGeom>
              <a:avLst/>
              <a:gdLst>
                <a:gd name="T0" fmla="*/ 196 w 461"/>
                <a:gd name="T1" fmla="*/ 176 h 201"/>
                <a:gd name="T2" fmla="*/ 151 w 461"/>
                <a:gd name="T3" fmla="*/ 147 h 201"/>
                <a:gd name="T4" fmla="*/ 195 w 461"/>
                <a:gd name="T5" fmla="*/ 152 h 201"/>
                <a:gd name="T6" fmla="*/ 5 w 461"/>
                <a:gd name="T7" fmla="*/ 34 h 201"/>
                <a:gd name="T8" fmla="*/ 110 w 461"/>
                <a:gd name="T9" fmla="*/ 91 h 201"/>
                <a:gd name="T10" fmla="*/ 38 w 461"/>
                <a:gd name="T11" fmla="*/ 24 h 201"/>
                <a:gd name="T12" fmla="*/ 39 w 461"/>
                <a:gd name="T13" fmla="*/ 27 h 201"/>
                <a:gd name="T14" fmla="*/ 35 w 461"/>
                <a:gd name="T15" fmla="*/ 27 h 201"/>
                <a:gd name="T16" fmla="*/ 200 w 461"/>
                <a:gd name="T17" fmla="*/ 115 h 201"/>
                <a:gd name="T18" fmla="*/ 73 w 461"/>
                <a:gd name="T19" fmla="*/ 29 h 201"/>
                <a:gd name="T20" fmla="*/ 243 w 461"/>
                <a:gd name="T21" fmla="*/ 124 h 201"/>
                <a:gd name="T22" fmla="*/ 95 w 461"/>
                <a:gd name="T23" fmla="*/ 22 h 201"/>
                <a:gd name="T24" fmla="*/ 89 w 461"/>
                <a:gd name="T25" fmla="*/ 28 h 201"/>
                <a:gd name="T26" fmla="*/ 130 w 461"/>
                <a:gd name="T27" fmla="*/ 21 h 201"/>
                <a:gd name="T28" fmla="*/ 132 w 461"/>
                <a:gd name="T29" fmla="*/ 23 h 201"/>
                <a:gd name="T30" fmla="*/ 130 w 461"/>
                <a:gd name="T31" fmla="*/ 29 h 201"/>
                <a:gd name="T32" fmla="*/ 127 w 461"/>
                <a:gd name="T33" fmla="*/ 29 h 201"/>
                <a:gd name="T34" fmla="*/ 157 w 461"/>
                <a:gd name="T35" fmla="*/ 17 h 201"/>
                <a:gd name="T36" fmla="*/ 155 w 461"/>
                <a:gd name="T37" fmla="*/ 18 h 201"/>
                <a:gd name="T38" fmla="*/ 195 w 461"/>
                <a:gd name="T39" fmla="*/ 19 h 201"/>
                <a:gd name="T40" fmla="*/ 193 w 461"/>
                <a:gd name="T41" fmla="*/ 20 h 201"/>
                <a:gd name="T42" fmla="*/ 194 w 461"/>
                <a:gd name="T43" fmla="*/ 24 h 201"/>
                <a:gd name="T44" fmla="*/ 216 w 461"/>
                <a:gd name="T45" fmla="*/ 13 h 201"/>
                <a:gd name="T46" fmla="*/ 415 w 461"/>
                <a:gd name="T47" fmla="*/ 109 h 201"/>
                <a:gd name="T48" fmla="*/ 428 w 461"/>
                <a:gd name="T49" fmla="*/ 104 h 201"/>
                <a:gd name="T50" fmla="*/ 291 w 461"/>
                <a:gd name="T51" fmla="*/ 7 h 201"/>
                <a:gd name="T52" fmla="*/ 287 w 461"/>
                <a:gd name="T53" fmla="*/ 9 h 201"/>
                <a:gd name="T54" fmla="*/ 286 w 461"/>
                <a:gd name="T55" fmla="*/ 13 h 201"/>
                <a:gd name="T56" fmla="*/ 322 w 461"/>
                <a:gd name="T57" fmla="*/ 10 h 201"/>
                <a:gd name="T58" fmla="*/ 319 w 461"/>
                <a:gd name="T59" fmla="*/ 8 h 201"/>
                <a:gd name="T60" fmla="*/ 315 w 461"/>
                <a:gd name="T61" fmla="*/ 11 h 201"/>
                <a:gd name="T62" fmla="*/ 315 w 461"/>
                <a:gd name="T63" fmla="*/ 11 h 201"/>
                <a:gd name="T64" fmla="*/ 317 w 461"/>
                <a:gd name="T65" fmla="*/ 16 h 201"/>
                <a:gd name="T66" fmla="*/ 456 w 461"/>
                <a:gd name="T67" fmla="*/ 60 h 201"/>
                <a:gd name="T68" fmla="*/ 315 w 461"/>
                <a:gd name="T69" fmla="*/ 6 h 201"/>
                <a:gd name="T70" fmla="*/ 297 w 461"/>
                <a:gd name="T71" fmla="*/ 8 h 201"/>
                <a:gd name="T72" fmla="*/ 429 w 461"/>
                <a:gd name="T73" fmla="*/ 98 h 201"/>
                <a:gd name="T74" fmla="*/ 433 w 461"/>
                <a:gd name="T75" fmla="*/ 96 h 201"/>
                <a:gd name="T76" fmla="*/ 413 w 461"/>
                <a:gd name="T77" fmla="*/ 105 h 201"/>
                <a:gd name="T78" fmla="*/ 411 w 461"/>
                <a:gd name="T79" fmla="*/ 102 h 201"/>
                <a:gd name="T80" fmla="*/ 416 w 461"/>
                <a:gd name="T81" fmla="*/ 100 h 201"/>
                <a:gd name="T82" fmla="*/ 356 w 461"/>
                <a:gd name="T83" fmla="*/ 111 h 201"/>
                <a:gd name="T84" fmla="*/ 359 w 461"/>
                <a:gd name="T85" fmla="*/ 112 h 201"/>
                <a:gd name="T86" fmla="*/ 194 w 461"/>
                <a:gd name="T87" fmla="*/ 15 h 201"/>
                <a:gd name="T88" fmla="*/ 151 w 461"/>
                <a:gd name="T89" fmla="*/ 16 h 201"/>
                <a:gd name="T90" fmla="*/ 128 w 461"/>
                <a:gd name="T91" fmla="*/ 20 h 201"/>
                <a:gd name="T92" fmla="*/ 266 w 461"/>
                <a:gd name="T93" fmla="*/ 116 h 201"/>
                <a:gd name="T94" fmla="*/ 265 w 461"/>
                <a:gd name="T95" fmla="*/ 111 h 201"/>
                <a:gd name="T96" fmla="*/ 241 w 461"/>
                <a:gd name="T97" fmla="*/ 122 h 201"/>
                <a:gd name="T98" fmla="*/ 244 w 461"/>
                <a:gd name="T99" fmla="*/ 120 h 201"/>
                <a:gd name="T100" fmla="*/ 244 w 461"/>
                <a:gd name="T101" fmla="*/ 120 h 201"/>
                <a:gd name="T102" fmla="*/ 73 w 461"/>
                <a:gd name="T103" fmla="*/ 24 h 201"/>
                <a:gd name="T104" fmla="*/ 32 w 461"/>
                <a:gd name="T105" fmla="*/ 23 h 201"/>
                <a:gd name="T106" fmla="*/ 189 w 461"/>
                <a:gd name="T107" fmla="*/ 123 h 201"/>
                <a:gd name="T108" fmla="*/ 188 w 461"/>
                <a:gd name="T109" fmla="*/ 119 h 201"/>
                <a:gd name="T110" fmla="*/ 11 w 461"/>
                <a:gd name="T111" fmla="*/ 38 h 201"/>
                <a:gd name="T112" fmla="*/ 190 w 461"/>
                <a:gd name="T113" fmla="*/ 150 h 201"/>
                <a:gd name="T114" fmla="*/ 190 w 461"/>
                <a:gd name="T115" fmla="*/ 145 h 201"/>
                <a:gd name="T116" fmla="*/ 194 w 461"/>
                <a:gd name="T117" fmla="*/ 146 h 201"/>
                <a:gd name="T118" fmla="*/ 147 w 461"/>
                <a:gd name="T119" fmla="*/ 147 h 201"/>
                <a:gd name="T120" fmla="*/ 196 w 461"/>
                <a:gd name="T121" fmla="*/ 167 h 201"/>
                <a:gd name="T122" fmla="*/ 196 w 461"/>
                <a:gd name="T123" fmla="*/ 199 h 201"/>
                <a:gd name="T124" fmla="*/ 195 w 461"/>
                <a:gd name="T125" fmla="*/ 19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1" h="201">
                  <a:moveTo>
                    <a:pt x="203" y="198"/>
                  </a:moveTo>
                  <a:cubicBezTo>
                    <a:pt x="204" y="197"/>
                    <a:pt x="204" y="196"/>
                    <a:pt x="204" y="196"/>
                  </a:cubicBezTo>
                  <a:cubicBezTo>
                    <a:pt x="204" y="195"/>
                    <a:pt x="204" y="194"/>
                    <a:pt x="204" y="193"/>
                  </a:cubicBezTo>
                  <a:cubicBezTo>
                    <a:pt x="203" y="193"/>
                    <a:pt x="203" y="192"/>
                    <a:pt x="202" y="192"/>
                  </a:cubicBezTo>
                  <a:cubicBezTo>
                    <a:pt x="202" y="191"/>
                    <a:pt x="201" y="191"/>
                    <a:pt x="201" y="191"/>
                  </a:cubicBezTo>
                  <a:cubicBezTo>
                    <a:pt x="199" y="189"/>
                    <a:pt x="195" y="186"/>
                    <a:pt x="190" y="184"/>
                  </a:cubicBezTo>
                  <a:cubicBezTo>
                    <a:pt x="176" y="175"/>
                    <a:pt x="156" y="163"/>
                    <a:pt x="156" y="163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3" y="172"/>
                    <a:pt x="153" y="172"/>
                    <a:pt x="153" y="172"/>
                  </a:cubicBezTo>
                  <a:cubicBezTo>
                    <a:pt x="153" y="172"/>
                    <a:pt x="163" y="173"/>
                    <a:pt x="173" y="174"/>
                  </a:cubicBezTo>
                  <a:cubicBezTo>
                    <a:pt x="178" y="175"/>
                    <a:pt x="183" y="175"/>
                    <a:pt x="187" y="176"/>
                  </a:cubicBezTo>
                  <a:cubicBezTo>
                    <a:pt x="189" y="176"/>
                    <a:pt x="191" y="176"/>
                    <a:pt x="193" y="176"/>
                  </a:cubicBezTo>
                  <a:cubicBezTo>
                    <a:pt x="193" y="176"/>
                    <a:pt x="194" y="176"/>
                    <a:pt x="194" y="176"/>
                  </a:cubicBezTo>
                  <a:cubicBezTo>
                    <a:pt x="195" y="176"/>
                    <a:pt x="195" y="177"/>
                    <a:pt x="196" y="177"/>
                  </a:cubicBezTo>
                  <a:cubicBezTo>
                    <a:pt x="196" y="176"/>
                    <a:pt x="196" y="176"/>
                    <a:pt x="196" y="176"/>
                  </a:cubicBezTo>
                  <a:cubicBezTo>
                    <a:pt x="197" y="176"/>
                    <a:pt x="197" y="176"/>
                    <a:pt x="197" y="176"/>
                  </a:cubicBezTo>
                  <a:cubicBezTo>
                    <a:pt x="198" y="176"/>
                    <a:pt x="198" y="176"/>
                    <a:pt x="198" y="176"/>
                  </a:cubicBezTo>
                  <a:cubicBezTo>
                    <a:pt x="199" y="176"/>
                    <a:pt x="199" y="175"/>
                    <a:pt x="200" y="174"/>
                  </a:cubicBezTo>
                  <a:cubicBezTo>
                    <a:pt x="201" y="173"/>
                    <a:pt x="201" y="172"/>
                    <a:pt x="201" y="171"/>
                  </a:cubicBezTo>
                  <a:cubicBezTo>
                    <a:pt x="200" y="170"/>
                    <a:pt x="200" y="168"/>
                    <a:pt x="199" y="168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4" y="145"/>
                    <a:pt x="154" y="145"/>
                    <a:pt x="154" y="145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2" y="147"/>
                    <a:pt x="152" y="147"/>
                    <a:pt x="152" y="147"/>
                  </a:cubicBezTo>
                  <a:cubicBezTo>
                    <a:pt x="153" y="147"/>
                    <a:pt x="153" y="146"/>
                    <a:pt x="154" y="145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2" y="147"/>
                    <a:pt x="152" y="147"/>
                    <a:pt x="152" y="147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2" y="147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2" y="147"/>
                    <a:pt x="155" y="148"/>
                    <a:pt x="159" y="148"/>
                  </a:cubicBezTo>
                  <a:cubicBezTo>
                    <a:pt x="165" y="149"/>
                    <a:pt x="173" y="150"/>
                    <a:pt x="180" y="150"/>
                  </a:cubicBezTo>
                  <a:cubicBezTo>
                    <a:pt x="183" y="151"/>
                    <a:pt x="186" y="151"/>
                    <a:pt x="189" y="151"/>
                  </a:cubicBezTo>
                  <a:cubicBezTo>
                    <a:pt x="190" y="152"/>
                    <a:pt x="191" y="152"/>
                    <a:pt x="192" y="152"/>
                  </a:cubicBezTo>
                  <a:cubicBezTo>
                    <a:pt x="193" y="152"/>
                    <a:pt x="193" y="152"/>
                    <a:pt x="194" y="152"/>
                  </a:cubicBezTo>
                  <a:cubicBezTo>
                    <a:pt x="194" y="152"/>
                    <a:pt x="194" y="152"/>
                    <a:pt x="195" y="152"/>
                  </a:cubicBezTo>
                  <a:cubicBezTo>
                    <a:pt x="195" y="152"/>
                    <a:pt x="195" y="152"/>
                    <a:pt x="196" y="152"/>
                  </a:cubicBezTo>
                  <a:cubicBezTo>
                    <a:pt x="196" y="152"/>
                    <a:pt x="196" y="151"/>
                    <a:pt x="197" y="151"/>
                  </a:cubicBezTo>
                  <a:cubicBezTo>
                    <a:pt x="197" y="151"/>
                    <a:pt x="198" y="151"/>
                    <a:pt x="198" y="150"/>
                  </a:cubicBezTo>
                  <a:cubicBezTo>
                    <a:pt x="198" y="150"/>
                    <a:pt x="198" y="150"/>
                    <a:pt x="198" y="150"/>
                  </a:cubicBezTo>
                  <a:cubicBezTo>
                    <a:pt x="199" y="149"/>
                    <a:pt x="199" y="148"/>
                    <a:pt x="199" y="147"/>
                  </a:cubicBezTo>
                  <a:cubicBezTo>
                    <a:pt x="199" y="146"/>
                    <a:pt x="198" y="145"/>
                    <a:pt x="198" y="145"/>
                  </a:cubicBezTo>
                  <a:cubicBezTo>
                    <a:pt x="198" y="144"/>
                    <a:pt x="198" y="144"/>
                    <a:pt x="197" y="143"/>
                  </a:cubicBezTo>
                  <a:cubicBezTo>
                    <a:pt x="197" y="143"/>
                    <a:pt x="196" y="142"/>
                    <a:pt x="196" y="142"/>
                  </a:cubicBezTo>
                  <a:cubicBezTo>
                    <a:pt x="193" y="140"/>
                    <a:pt x="188" y="137"/>
                    <a:pt x="182" y="133"/>
                  </a:cubicBezTo>
                  <a:cubicBezTo>
                    <a:pt x="137" y="104"/>
                    <a:pt x="8" y="25"/>
                    <a:pt x="8" y="25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5" y="34"/>
                    <a:pt x="5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4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5" y="34"/>
                    <a:pt x="8" y="36"/>
                    <a:pt x="14" y="39"/>
                  </a:cubicBezTo>
                  <a:cubicBezTo>
                    <a:pt x="33" y="49"/>
                    <a:pt x="73" y="71"/>
                    <a:pt x="110" y="91"/>
                  </a:cubicBezTo>
                  <a:cubicBezTo>
                    <a:pt x="129" y="101"/>
                    <a:pt x="147" y="110"/>
                    <a:pt x="161" y="117"/>
                  </a:cubicBezTo>
                  <a:cubicBezTo>
                    <a:pt x="167" y="120"/>
                    <a:pt x="173" y="123"/>
                    <a:pt x="178" y="125"/>
                  </a:cubicBezTo>
                  <a:cubicBezTo>
                    <a:pt x="180" y="126"/>
                    <a:pt x="182" y="126"/>
                    <a:pt x="184" y="127"/>
                  </a:cubicBezTo>
                  <a:cubicBezTo>
                    <a:pt x="184" y="127"/>
                    <a:pt x="185" y="128"/>
                    <a:pt x="186" y="128"/>
                  </a:cubicBezTo>
                  <a:cubicBezTo>
                    <a:pt x="187" y="128"/>
                    <a:pt x="187" y="128"/>
                    <a:pt x="188" y="128"/>
                  </a:cubicBezTo>
                  <a:cubicBezTo>
                    <a:pt x="189" y="128"/>
                    <a:pt x="189" y="128"/>
                    <a:pt x="190" y="128"/>
                  </a:cubicBezTo>
                  <a:cubicBezTo>
                    <a:pt x="191" y="128"/>
                    <a:pt x="192" y="127"/>
                    <a:pt x="193" y="126"/>
                  </a:cubicBezTo>
                  <a:cubicBezTo>
                    <a:pt x="194" y="125"/>
                    <a:pt x="194" y="123"/>
                    <a:pt x="193" y="122"/>
                  </a:cubicBezTo>
                  <a:cubicBezTo>
                    <a:pt x="193" y="121"/>
                    <a:pt x="192" y="120"/>
                    <a:pt x="191" y="119"/>
                  </a:cubicBezTo>
                  <a:cubicBezTo>
                    <a:pt x="191" y="119"/>
                    <a:pt x="189" y="118"/>
                    <a:pt x="185" y="115"/>
                  </a:cubicBezTo>
                  <a:cubicBezTo>
                    <a:pt x="170" y="106"/>
                    <a:pt x="133" y="84"/>
                    <a:pt x="100" y="63"/>
                  </a:cubicBezTo>
                  <a:cubicBezTo>
                    <a:pt x="83" y="53"/>
                    <a:pt x="68" y="43"/>
                    <a:pt x="56" y="36"/>
                  </a:cubicBezTo>
                  <a:cubicBezTo>
                    <a:pt x="50" y="32"/>
                    <a:pt x="46" y="29"/>
                    <a:pt x="42" y="27"/>
                  </a:cubicBezTo>
                  <a:cubicBezTo>
                    <a:pt x="41" y="26"/>
                    <a:pt x="40" y="25"/>
                    <a:pt x="39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6"/>
                    <a:pt x="39" y="25"/>
                    <a:pt x="39" y="2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8"/>
                    <a:pt x="39" y="27"/>
                    <a:pt x="39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0"/>
                    <a:pt x="38" y="30"/>
                    <a:pt x="39" y="29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5" y="31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1"/>
                    <a:pt x="36" y="32"/>
                    <a:pt x="38" y="33"/>
                  </a:cubicBezTo>
                  <a:cubicBezTo>
                    <a:pt x="45" y="35"/>
                    <a:pt x="59" y="43"/>
                    <a:pt x="77" y="52"/>
                  </a:cubicBezTo>
                  <a:cubicBezTo>
                    <a:pt x="104" y="65"/>
                    <a:pt x="138" y="83"/>
                    <a:pt x="166" y="97"/>
                  </a:cubicBezTo>
                  <a:cubicBezTo>
                    <a:pt x="179" y="104"/>
                    <a:pt x="192" y="110"/>
                    <a:pt x="200" y="115"/>
                  </a:cubicBezTo>
                  <a:cubicBezTo>
                    <a:pt x="209" y="119"/>
                    <a:pt x="214" y="122"/>
                    <a:pt x="214" y="122"/>
                  </a:cubicBezTo>
                  <a:cubicBezTo>
                    <a:pt x="216" y="123"/>
                    <a:pt x="219" y="123"/>
                    <a:pt x="220" y="120"/>
                  </a:cubicBezTo>
                  <a:cubicBezTo>
                    <a:pt x="221" y="118"/>
                    <a:pt x="221" y="115"/>
                    <a:pt x="219" y="114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5" y="33"/>
                    <a:pt x="76" y="32"/>
                    <a:pt x="77" y="3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3"/>
                    <a:pt x="74" y="33"/>
                    <a:pt x="74" y="33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3"/>
                    <a:pt x="74" y="34"/>
                    <a:pt x="76" y="34"/>
                  </a:cubicBezTo>
                  <a:cubicBezTo>
                    <a:pt x="82" y="37"/>
                    <a:pt x="96" y="44"/>
                    <a:pt x="113" y="53"/>
                  </a:cubicBezTo>
                  <a:cubicBezTo>
                    <a:pt x="138" y="67"/>
                    <a:pt x="170" y="84"/>
                    <a:pt x="196" y="99"/>
                  </a:cubicBezTo>
                  <a:cubicBezTo>
                    <a:pt x="209" y="106"/>
                    <a:pt x="220" y="112"/>
                    <a:pt x="229" y="117"/>
                  </a:cubicBezTo>
                  <a:cubicBezTo>
                    <a:pt x="233" y="119"/>
                    <a:pt x="236" y="121"/>
                    <a:pt x="238" y="122"/>
                  </a:cubicBezTo>
                  <a:cubicBezTo>
                    <a:pt x="239" y="123"/>
                    <a:pt x="240" y="123"/>
                    <a:pt x="241" y="124"/>
                  </a:cubicBezTo>
                  <a:cubicBezTo>
                    <a:pt x="242" y="124"/>
                    <a:pt x="242" y="124"/>
                    <a:pt x="242" y="124"/>
                  </a:cubicBezTo>
                  <a:cubicBezTo>
                    <a:pt x="242" y="124"/>
                    <a:pt x="242" y="124"/>
                    <a:pt x="242" y="124"/>
                  </a:cubicBezTo>
                  <a:cubicBezTo>
                    <a:pt x="243" y="124"/>
                    <a:pt x="243" y="124"/>
                    <a:pt x="243" y="124"/>
                  </a:cubicBezTo>
                  <a:cubicBezTo>
                    <a:pt x="243" y="124"/>
                    <a:pt x="243" y="124"/>
                    <a:pt x="243" y="124"/>
                  </a:cubicBezTo>
                  <a:cubicBezTo>
                    <a:pt x="243" y="125"/>
                    <a:pt x="243" y="125"/>
                    <a:pt x="244" y="125"/>
                  </a:cubicBezTo>
                  <a:cubicBezTo>
                    <a:pt x="246" y="125"/>
                    <a:pt x="247" y="124"/>
                    <a:pt x="248" y="122"/>
                  </a:cubicBezTo>
                  <a:cubicBezTo>
                    <a:pt x="249" y="122"/>
                    <a:pt x="249" y="121"/>
                    <a:pt x="249" y="120"/>
                  </a:cubicBezTo>
                  <a:cubicBezTo>
                    <a:pt x="249" y="118"/>
                    <a:pt x="248" y="117"/>
                    <a:pt x="248" y="117"/>
                  </a:cubicBezTo>
                  <a:cubicBezTo>
                    <a:pt x="247" y="116"/>
                    <a:pt x="247" y="116"/>
                    <a:pt x="246" y="115"/>
                  </a:cubicBezTo>
                  <a:cubicBezTo>
                    <a:pt x="245" y="114"/>
                    <a:pt x="244" y="113"/>
                    <a:pt x="242" y="112"/>
                  </a:cubicBezTo>
                  <a:cubicBezTo>
                    <a:pt x="235" y="107"/>
                    <a:pt x="223" y="100"/>
                    <a:pt x="208" y="91"/>
                  </a:cubicBezTo>
                  <a:cubicBezTo>
                    <a:pt x="185" y="77"/>
                    <a:pt x="156" y="61"/>
                    <a:pt x="134" y="47"/>
                  </a:cubicBezTo>
                  <a:cubicBezTo>
                    <a:pt x="122" y="40"/>
                    <a:pt x="112" y="34"/>
                    <a:pt x="105" y="29"/>
                  </a:cubicBezTo>
                  <a:cubicBezTo>
                    <a:pt x="102" y="27"/>
                    <a:pt x="99" y="25"/>
                    <a:pt x="97" y="24"/>
                  </a:cubicBezTo>
                  <a:cubicBezTo>
                    <a:pt x="96" y="23"/>
                    <a:pt x="95" y="22"/>
                    <a:pt x="95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3"/>
                    <a:pt x="95" y="23"/>
                    <a:pt x="95" y="22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6" y="26"/>
                    <a:pt x="96" y="25"/>
                    <a:pt x="96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267" y="118"/>
                    <a:pt x="267" y="118"/>
                    <a:pt x="267" y="118"/>
                  </a:cubicBezTo>
                  <a:cubicBezTo>
                    <a:pt x="270" y="119"/>
                    <a:pt x="272" y="118"/>
                    <a:pt x="273" y="116"/>
                  </a:cubicBezTo>
                  <a:cubicBezTo>
                    <a:pt x="274" y="115"/>
                    <a:pt x="274" y="114"/>
                    <a:pt x="274" y="113"/>
                  </a:cubicBezTo>
                  <a:cubicBezTo>
                    <a:pt x="274" y="112"/>
                    <a:pt x="274" y="111"/>
                    <a:pt x="273" y="111"/>
                  </a:cubicBezTo>
                  <a:cubicBezTo>
                    <a:pt x="273" y="110"/>
                    <a:pt x="272" y="109"/>
                    <a:pt x="272" y="109"/>
                  </a:cubicBezTo>
                  <a:cubicBezTo>
                    <a:pt x="271" y="108"/>
                    <a:pt x="270" y="107"/>
                    <a:pt x="268" y="105"/>
                  </a:cubicBezTo>
                  <a:cubicBezTo>
                    <a:pt x="262" y="101"/>
                    <a:pt x="250" y="93"/>
                    <a:pt x="236" y="85"/>
                  </a:cubicBezTo>
                  <a:cubicBezTo>
                    <a:pt x="215" y="71"/>
                    <a:pt x="188" y="56"/>
                    <a:pt x="167" y="43"/>
                  </a:cubicBezTo>
                  <a:cubicBezTo>
                    <a:pt x="156" y="37"/>
                    <a:pt x="147" y="31"/>
                    <a:pt x="141" y="27"/>
                  </a:cubicBezTo>
                  <a:cubicBezTo>
                    <a:pt x="137" y="25"/>
                    <a:pt x="135" y="24"/>
                    <a:pt x="133" y="22"/>
                  </a:cubicBezTo>
                  <a:cubicBezTo>
                    <a:pt x="132" y="22"/>
                    <a:pt x="131" y="21"/>
                    <a:pt x="131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2" y="24"/>
                    <a:pt x="132" y="23"/>
                    <a:pt x="132" y="23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1" y="27"/>
                    <a:pt x="131" y="27"/>
                    <a:pt x="131" y="27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1" y="28"/>
                    <a:pt x="131" y="28"/>
                    <a:pt x="131" y="27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9" y="29"/>
                    <a:pt x="129" y="29"/>
                    <a:pt x="130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8" y="29"/>
                    <a:pt x="128" y="29"/>
                    <a:pt x="129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9" y="30"/>
                    <a:pt x="130" y="31"/>
                  </a:cubicBezTo>
                  <a:cubicBezTo>
                    <a:pt x="137" y="33"/>
                    <a:pt x="152" y="40"/>
                    <a:pt x="170" y="49"/>
                  </a:cubicBezTo>
                  <a:cubicBezTo>
                    <a:pt x="197" y="63"/>
                    <a:pt x="232" y="80"/>
                    <a:pt x="259" y="94"/>
                  </a:cubicBezTo>
                  <a:cubicBezTo>
                    <a:pt x="273" y="101"/>
                    <a:pt x="285" y="108"/>
                    <a:pt x="294" y="112"/>
                  </a:cubicBezTo>
                  <a:cubicBezTo>
                    <a:pt x="303" y="117"/>
                    <a:pt x="308" y="119"/>
                    <a:pt x="308" y="119"/>
                  </a:cubicBezTo>
                  <a:cubicBezTo>
                    <a:pt x="310" y="121"/>
                    <a:pt x="313" y="120"/>
                    <a:pt x="314" y="117"/>
                  </a:cubicBezTo>
                  <a:cubicBezTo>
                    <a:pt x="315" y="115"/>
                    <a:pt x="315" y="112"/>
                    <a:pt x="312" y="111"/>
                  </a:cubicBezTo>
                  <a:cubicBezTo>
                    <a:pt x="312" y="111"/>
                    <a:pt x="310" y="110"/>
                    <a:pt x="306" y="107"/>
                  </a:cubicBezTo>
                  <a:cubicBezTo>
                    <a:pt x="291" y="99"/>
                    <a:pt x="254" y="77"/>
                    <a:pt x="220" y="56"/>
                  </a:cubicBezTo>
                  <a:cubicBezTo>
                    <a:pt x="204" y="46"/>
                    <a:pt x="188" y="37"/>
                    <a:pt x="176" y="29"/>
                  </a:cubicBezTo>
                  <a:cubicBezTo>
                    <a:pt x="171" y="25"/>
                    <a:pt x="166" y="22"/>
                    <a:pt x="163" y="20"/>
                  </a:cubicBezTo>
                  <a:cubicBezTo>
                    <a:pt x="161" y="18"/>
                    <a:pt x="160" y="17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9" y="20"/>
                    <a:pt x="159" y="19"/>
                    <a:pt x="159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334" y="114"/>
                    <a:pt x="334" y="114"/>
                    <a:pt x="334" y="114"/>
                  </a:cubicBezTo>
                  <a:cubicBezTo>
                    <a:pt x="337" y="115"/>
                    <a:pt x="339" y="114"/>
                    <a:pt x="341" y="112"/>
                  </a:cubicBezTo>
                  <a:cubicBezTo>
                    <a:pt x="342" y="109"/>
                    <a:pt x="341" y="107"/>
                    <a:pt x="339" y="105"/>
                  </a:cubicBezTo>
                  <a:cubicBezTo>
                    <a:pt x="339" y="105"/>
                    <a:pt x="337" y="104"/>
                    <a:pt x="333" y="102"/>
                  </a:cubicBezTo>
                  <a:cubicBezTo>
                    <a:pt x="319" y="93"/>
                    <a:pt x="285" y="72"/>
                    <a:pt x="254" y="53"/>
                  </a:cubicBezTo>
                  <a:cubicBezTo>
                    <a:pt x="239" y="44"/>
                    <a:pt x="224" y="34"/>
                    <a:pt x="214" y="28"/>
                  </a:cubicBezTo>
                  <a:cubicBezTo>
                    <a:pt x="208" y="24"/>
                    <a:pt x="204" y="21"/>
                    <a:pt x="201" y="19"/>
                  </a:cubicBezTo>
                  <a:cubicBezTo>
                    <a:pt x="199" y="18"/>
                    <a:pt x="198" y="18"/>
                    <a:pt x="197" y="17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8" y="18"/>
                    <a:pt x="198" y="18"/>
                    <a:pt x="197" y="18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8" y="22"/>
                    <a:pt x="198" y="20"/>
                    <a:pt x="198" y="20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6" y="24"/>
                    <a:pt x="197" y="24"/>
                    <a:pt x="197" y="22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4"/>
                    <a:pt x="194" y="24"/>
                    <a:pt x="195" y="24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4" y="24"/>
                    <a:pt x="195" y="25"/>
                    <a:pt x="197" y="26"/>
                  </a:cubicBezTo>
                  <a:cubicBezTo>
                    <a:pt x="204" y="28"/>
                    <a:pt x="217" y="36"/>
                    <a:pt x="234" y="44"/>
                  </a:cubicBezTo>
                  <a:cubicBezTo>
                    <a:pt x="259" y="58"/>
                    <a:pt x="291" y="75"/>
                    <a:pt x="317" y="90"/>
                  </a:cubicBezTo>
                  <a:cubicBezTo>
                    <a:pt x="329" y="97"/>
                    <a:pt x="341" y="103"/>
                    <a:pt x="349" y="108"/>
                  </a:cubicBezTo>
                  <a:cubicBezTo>
                    <a:pt x="357" y="112"/>
                    <a:pt x="361" y="115"/>
                    <a:pt x="361" y="115"/>
                  </a:cubicBezTo>
                  <a:cubicBezTo>
                    <a:pt x="364" y="116"/>
                    <a:pt x="366" y="115"/>
                    <a:pt x="368" y="113"/>
                  </a:cubicBezTo>
                  <a:cubicBezTo>
                    <a:pt x="368" y="112"/>
                    <a:pt x="368" y="111"/>
                    <a:pt x="368" y="111"/>
                  </a:cubicBezTo>
                  <a:cubicBezTo>
                    <a:pt x="368" y="110"/>
                    <a:pt x="368" y="109"/>
                    <a:pt x="368" y="109"/>
                  </a:cubicBezTo>
                  <a:cubicBezTo>
                    <a:pt x="368" y="108"/>
                    <a:pt x="367" y="108"/>
                    <a:pt x="367" y="107"/>
                  </a:cubicBezTo>
                  <a:cubicBezTo>
                    <a:pt x="366" y="107"/>
                    <a:pt x="366" y="106"/>
                    <a:pt x="365" y="106"/>
                  </a:cubicBezTo>
                  <a:cubicBezTo>
                    <a:pt x="363" y="104"/>
                    <a:pt x="360" y="102"/>
                    <a:pt x="355" y="98"/>
                  </a:cubicBezTo>
                  <a:cubicBezTo>
                    <a:pt x="337" y="86"/>
                    <a:pt x="302" y="65"/>
                    <a:pt x="272" y="47"/>
                  </a:cubicBezTo>
                  <a:cubicBezTo>
                    <a:pt x="242" y="29"/>
                    <a:pt x="216" y="13"/>
                    <a:pt x="216" y="13"/>
                  </a:cubicBezTo>
                  <a:cubicBezTo>
                    <a:pt x="214" y="17"/>
                    <a:pt x="214" y="17"/>
                    <a:pt x="214" y="17"/>
                  </a:cubicBezTo>
                  <a:cubicBezTo>
                    <a:pt x="212" y="21"/>
                    <a:pt x="212" y="21"/>
                    <a:pt x="212" y="21"/>
                  </a:cubicBezTo>
                  <a:cubicBezTo>
                    <a:pt x="387" y="109"/>
                    <a:pt x="387" y="109"/>
                    <a:pt x="387" y="109"/>
                  </a:cubicBezTo>
                  <a:cubicBezTo>
                    <a:pt x="389" y="110"/>
                    <a:pt x="392" y="109"/>
                    <a:pt x="393" y="107"/>
                  </a:cubicBezTo>
                  <a:cubicBezTo>
                    <a:pt x="394" y="105"/>
                    <a:pt x="393" y="102"/>
                    <a:pt x="391" y="10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45" y="15"/>
                    <a:pt x="245" y="15"/>
                    <a:pt x="245" y="15"/>
                  </a:cubicBezTo>
                  <a:cubicBezTo>
                    <a:pt x="243" y="19"/>
                    <a:pt x="243" y="19"/>
                    <a:pt x="243" y="19"/>
                  </a:cubicBezTo>
                  <a:cubicBezTo>
                    <a:pt x="243" y="19"/>
                    <a:pt x="283" y="41"/>
                    <a:pt x="325" y="64"/>
                  </a:cubicBezTo>
                  <a:cubicBezTo>
                    <a:pt x="346" y="75"/>
                    <a:pt x="367" y="86"/>
                    <a:pt x="383" y="94"/>
                  </a:cubicBezTo>
                  <a:cubicBezTo>
                    <a:pt x="391" y="99"/>
                    <a:pt x="398" y="102"/>
                    <a:pt x="404" y="105"/>
                  </a:cubicBezTo>
                  <a:cubicBezTo>
                    <a:pt x="406" y="106"/>
                    <a:pt x="408" y="107"/>
                    <a:pt x="410" y="108"/>
                  </a:cubicBezTo>
                  <a:cubicBezTo>
                    <a:pt x="411" y="108"/>
                    <a:pt x="412" y="108"/>
                    <a:pt x="412" y="108"/>
                  </a:cubicBezTo>
                  <a:cubicBezTo>
                    <a:pt x="413" y="109"/>
                    <a:pt x="413" y="109"/>
                    <a:pt x="414" y="109"/>
                  </a:cubicBezTo>
                  <a:cubicBezTo>
                    <a:pt x="414" y="109"/>
                    <a:pt x="414" y="109"/>
                    <a:pt x="415" y="109"/>
                  </a:cubicBezTo>
                  <a:cubicBezTo>
                    <a:pt x="415" y="109"/>
                    <a:pt x="416" y="109"/>
                    <a:pt x="417" y="109"/>
                  </a:cubicBezTo>
                  <a:cubicBezTo>
                    <a:pt x="417" y="108"/>
                    <a:pt x="418" y="108"/>
                    <a:pt x="419" y="107"/>
                  </a:cubicBezTo>
                  <a:cubicBezTo>
                    <a:pt x="419" y="107"/>
                    <a:pt x="419" y="107"/>
                    <a:pt x="419" y="107"/>
                  </a:cubicBezTo>
                  <a:cubicBezTo>
                    <a:pt x="420" y="106"/>
                    <a:pt x="420" y="105"/>
                    <a:pt x="420" y="104"/>
                  </a:cubicBezTo>
                  <a:cubicBezTo>
                    <a:pt x="420" y="102"/>
                    <a:pt x="419" y="102"/>
                    <a:pt x="419" y="101"/>
                  </a:cubicBezTo>
                  <a:cubicBezTo>
                    <a:pt x="419" y="100"/>
                    <a:pt x="418" y="100"/>
                    <a:pt x="418" y="99"/>
                  </a:cubicBezTo>
                  <a:cubicBezTo>
                    <a:pt x="417" y="99"/>
                    <a:pt x="415" y="98"/>
                    <a:pt x="414" y="96"/>
                  </a:cubicBezTo>
                  <a:cubicBezTo>
                    <a:pt x="407" y="92"/>
                    <a:pt x="396" y="84"/>
                    <a:pt x="381" y="75"/>
                  </a:cubicBezTo>
                  <a:cubicBezTo>
                    <a:pt x="339" y="49"/>
                    <a:pt x="274" y="10"/>
                    <a:pt x="274" y="10"/>
                  </a:cubicBezTo>
                  <a:cubicBezTo>
                    <a:pt x="272" y="14"/>
                    <a:pt x="272" y="14"/>
                    <a:pt x="272" y="14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9" y="19"/>
                    <a:pt x="307" y="40"/>
                    <a:pt x="347" y="61"/>
                  </a:cubicBezTo>
                  <a:cubicBezTo>
                    <a:pt x="366" y="72"/>
                    <a:pt x="386" y="83"/>
                    <a:pt x="402" y="91"/>
                  </a:cubicBezTo>
                  <a:cubicBezTo>
                    <a:pt x="409" y="95"/>
                    <a:pt x="416" y="98"/>
                    <a:pt x="421" y="101"/>
                  </a:cubicBezTo>
                  <a:cubicBezTo>
                    <a:pt x="424" y="102"/>
                    <a:pt x="426" y="103"/>
                    <a:pt x="428" y="104"/>
                  </a:cubicBezTo>
                  <a:cubicBezTo>
                    <a:pt x="428" y="104"/>
                    <a:pt x="429" y="104"/>
                    <a:pt x="430" y="104"/>
                  </a:cubicBezTo>
                  <a:cubicBezTo>
                    <a:pt x="431" y="105"/>
                    <a:pt x="431" y="105"/>
                    <a:pt x="433" y="105"/>
                  </a:cubicBezTo>
                  <a:cubicBezTo>
                    <a:pt x="433" y="105"/>
                    <a:pt x="434" y="105"/>
                    <a:pt x="434" y="105"/>
                  </a:cubicBezTo>
                  <a:cubicBezTo>
                    <a:pt x="435" y="104"/>
                    <a:pt x="436" y="104"/>
                    <a:pt x="437" y="103"/>
                  </a:cubicBezTo>
                  <a:cubicBezTo>
                    <a:pt x="438" y="102"/>
                    <a:pt x="438" y="100"/>
                    <a:pt x="437" y="99"/>
                  </a:cubicBezTo>
                  <a:cubicBezTo>
                    <a:pt x="437" y="98"/>
                    <a:pt x="436" y="97"/>
                    <a:pt x="435" y="96"/>
                  </a:cubicBezTo>
                  <a:cubicBezTo>
                    <a:pt x="435" y="96"/>
                    <a:pt x="433" y="95"/>
                    <a:pt x="429" y="92"/>
                  </a:cubicBezTo>
                  <a:cubicBezTo>
                    <a:pt x="415" y="84"/>
                    <a:pt x="380" y="64"/>
                    <a:pt x="349" y="45"/>
                  </a:cubicBezTo>
                  <a:cubicBezTo>
                    <a:pt x="333" y="35"/>
                    <a:pt x="318" y="26"/>
                    <a:pt x="307" y="19"/>
                  </a:cubicBezTo>
                  <a:cubicBezTo>
                    <a:pt x="302" y="15"/>
                    <a:pt x="297" y="12"/>
                    <a:pt x="294" y="10"/>
                  </a:cubicBezTo>
                  <a:cubicBezTo>
                    <a:pt x="293" y="9"/>
                    <a:pt x="292" y="8"/>
                    <a:pt x="291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89" y="8"/>
                    <a:pt x="289" y="8"/>
                    <a:pt x="289" y="8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89" y="8"/>
                    <a:pt x="289" y="8"/>
                    <a:pt x="289" y="8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9"/>
                    <a:pt x="291" y="9"/>
                    <a:pt x="291" y="9"/>
                  </a:cubicBezTo>
                  <a:cubicBezTo>
                    <a:pt x="291" y="8"/>
                    <a:pt x="291" y="7"/>
                    <a:pt x="291" y="7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9"/>
                    <a:pt x="291" y="9"/>
                    <a:pt x="291" y="9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91" y="10"/>
                    <a:pt x="291" y="9"/>
                    <a:pt x="291" y="9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8" y="13"/>
                    <a:pt x="288" y="13"/>
                    <a:pt x="288" y="13"/>
                  </a:cubicBezTo>
                  <a:cubicBezTo>
                    <a:pt x="289" y="13"/>
                    <a:pt x="290" y="12"/>
                    <a:pt x="291" y="11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8" y="13"/>
                    <a:pt x="288" y="13"/>
                    <a:pt x="288" y="13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3"/>
                    <a:pt x="287" y="13"/>
                    <a:pt x="288" y="13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0"/>
                    <a:pt x="287" y="10"/>
                    <a:pt x="287" y="10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7" y="13"/>
                  </a:cubicBezTo>
                  <a:cubicBezTo>
                    <a:pt x="287" y="10"/>
                    <a:pt x="287" y="10"/>
                    <a:pt x="287" y="10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7" y="14"/>
                    <a:pt x="289" y="14"/>
                  </a:cubicBezTo>
                  <a:cubicBezTo>
                    <a:pt x="294" y="17"/>
                    <a:pt x="307" y="24"/>
                    <a:pt x="322" y="32"/>
                  </a:cubicBezTo>
                  <a:cubicBezTo>
                    <a:pt x="345" y="44"/>
                    <a:pt x="375" y="59"/>
                    <a:pt x="399" y="72"/>
                  </a:cubicBezTo>
                  <a:cubicBezTo>
                    <a:pt x="411" y="78"/>
                    <a:pt x="421" y="84"/>
                    <a:pt x="428" y="88"/>
                  </a:cubicBezTo>
                  <a:cubicBezTo>
                    <a:pt x="436" y="92"/>
                    <a:pt x="440" y="95"/>
                    <a:pt x="440" y="95"/>
                  </a:cubicBezTo>
                  <a:cubicBezTo>
                    <a:pt x="443" y="96"/>
                    <a:pt x="445" y="95"/>
                    <a:pt x="447" y="93"/>
                  </a:cubicBezTo>
                  <a:cubicBezTo>
                    <a:pt x="448" y="91"/>
                    <a:pt x="447" y="88"/>
                    <a:pt x="445" y="86"/>
                  </a:cubicBezTo>
                  <a:cubicBezTo>
                    <a:pt x="445" y="86"/>
                    <a:pt x="443" y="85"/>
                    <a:pt x="440" y="83"/>
                  </a:cubicBezTo>
                  <a:cubicBezTo>
                    <a:pt x="427" y="75"/>
                    <a:pt x="397" y="57"/>
                    <a:pt x="370" y="40"/>
                  </a:cubicBezTo>
                  <a:cubicBezTo>
                    <a:pt x="356" y="31"/>
                    <a:pt x="343" y="23"/>
                    <a:pt x="333" y="17"/>
                  </a:cubicBezTo>
                  <a:cubicBezTo>
                    <a:pt x="329" y="14"/>
                    <a:pt x="325" y="11"/>
                    <a:pt x="322" y="10"/>
                  </a:cubicBezTo>
                  <a:cubicBezTo>
                    <a:pt x="321" y="9"/>
                    <a:pt x="320" y="8"/>
                    <a:pt x="319" y="8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20" y="10"/>
                    <a:pt x="320" y="9"/>
                    <a:pt x="320" y="9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9" y="13"/>
                    <a:pt x="319" y="13"/>
                    <a:pt x="319" y="13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18" y="14"/>
                    <a:pt x="319" y="14"/>
                    <a:pt x="319" y="13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6" y="15"/>
                    <a:pt x="316" y="15"/>
                    <a:pt x="316" y="15"/>
                  </a:cubicBezTo>
                  <a:cubicBezTo>
                    <a:pt x="317" y="15"/>
                    <a:pt x="317" y="15"/>
                    <a:pt x="318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6" y="15"/>
                    <a:pt x="316" y="15"/>
                    <a:pt x="316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6"/>
                    <a:pt x="315" y="16"/>
                    <a:pt x="315" y="16"/>
                  </a:cubicBezTo>
                  <a:cubicBezTo>
                    <a:pt x="316" y="16"/>
                    <a:pt x="316" y="16"/>
                    <a:pt x="316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6"/>
                    <a:pt x="315" y="16"/>
                    <a:pt x="315" y="16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6"/>
                    <a:pt x="315" y="16"/>
                    <a:pt x="315" y="16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3"/>
                    <a:pt x="315" y="13"/>
                    <a:pt x="315" y="13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3"/>
                    <a:pt x="315" y="13"/>
                    <a:pt x="315" y="13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5" y="15"/>
                    <a:pt x="316" y="16"/>
                    <a:pt x="317" y="16"/>
                  </a:cubicBezTo>
                  <a:cubicBezTo>
                    <a:pt x="322" y="19"/>
                    <a:pt x="333" y="23"/>
                    <a:pt x="346" y="29"/>
                  </a:cubicBezTo>
                  <a:cubicBezTo>
                    <a:pt x="365" y="38"/>
                    <a:pt x="390" y="50"/>
                    <a:pt x="410" y="59"/>
                  </a:cubicBezTo>
                  <a:cubicBezTo>
                    <a:pt x="420" y="64"/>
                    <a:pt x="429" y="68"/>
                    <a:pt x="435" y="71"/>
                  </a:cubicBezTo>
                  <a:cubicBezTo>
                    <a:pt x="442" y="74"/>
                    <a:pt x="446" y="76"/>
                    <a:pt x="446" y="76"/>
                  </a:cubicBezTo>
                  <a:cubicBezTo>
                    <a:pt x="448" y="77"/>
                    <a:pt x="450" y="76"/>
                    <a:pt x="452" y="74"/>
                  </a:cubicBezTo>
                  <a:cubicBezTo>
                    <a:pt x="453" y="72"/>
                    <a:pt x="452" y="69"/>
                    <a:pt x="450" y="68"/>
                  </a:cubicBezTo>
                  <a:cubicBezTo>
                    <a:pt x="414" y="45"/>
                    <a:pt x="414" y="45"/>
                    <a:pt x="414" y="45"/>
                  </a:cubicBezTo>
                  <a:cubicBezTo>
                    <a:pt x="454" y="64"/>
                    <a:pt x="454" y="64"/>
                    <a:pt x="454" y="64"/>
                  </a:cubicBezTo>
                  <a:cubicBezTo>
                    <a:pt x="456" y="65"/>
                    <a:pt x="459" y="64"/>
                    <a:pt x="460" y="62"/>
                  </a:cubicBezTo>
                  <a:cubicBezTo>
                    <a:pt x="461" y="60"/>
                    <a:pt x="460" y="57"/>
                    <a:pt x="458" y="56"/>
                  </a:cubicBezTo>
                  <a:cubicBezTo>
                    <a:pt x="452" y="52"/>
                    <a:pt x="452" y="52"/>
                    <a:pt x="452" y="52"/>
                  </a:cubicBezTo>
                  <a:cubicBezTo>
                    <a:pt x="449" y="50"/>
                    <a:pt x="446" y="51"/>
                    <a:pt x="445" y="53"/>
                  </a:cubicBezTo>
                  <a:cubicBezTo>
                    <a:pt x="444" y="55"/>
                    <a:pt x="444" y="58"/>
                    <a:pt x="447" y="60"/>
                  </a:cubicBezTo>
                  <a:cubicBezTo>
                    <a:pt x="453" y="64"/>
                    <a:pt x="453" y="64"/>
                    <a:pt x="453" y="64"/>
                  </a:cubicBezTo>
                  <a:cubicBezTo>
                    <a:pt x="456" y="60"/>
                    <a:pt x="456" y="60"/>
                    <a:pt x="456" y="60"/>
                  </a:cubicBezTo>
                  <a:cubicBezTo>
                    <a:pt x="458" y="56"/>
                    <a:pt x="458" y="56"/>
                    <a:pt x="458" y="56"/>
                  </a:cubicBezTo>
                  <a:cubicBezTo>
                    <a:pt x="344" y="1"/>
                    <a:pt x="344" y="1"/>
                    <a:pt x="344" y="1"/>
                  </a:cubicBezTo>
                  <a:cubicBezTo>
                    <a:pt x="342" y="0"/>
                    <a:pt x="339" y="1"/>
                    <a:pt x="338" y="3"/>
                  </a:cubicBezTo>
                  <a:cubicBezTo>
                    <a:pt x="336" y="6"/>
                    <a:pt x="337" y="8"/>
                    <a:pt x="339" y="10"/>
                  </a:cubicBezTo>
                  <a:cubicBezTo>
                    <a:pt x="445" y="76"/>
                    <a:pt x="445" y="76"/>
                    <a:pt x="445" y="76"/>
                  </a:cubicBezTo>
                  <a:cubicBezTo>
                    <a:pt x="448" y="72"/>
                    <a:pt x="448" y="72"/>
                    <a:pt x="448" y="72"/>
                  </a:cubicBezTo>
                  <a:cubicBezTo>
                    <a:pt x="450" y="68"/>
                    <a:pt x="450" y="68"/>
                    <a:pt x="450" y="68"/>
                  </a:cubicBezTo>
                  <a:cubicBezTo>
                    <a:pt x="450" y="68"/>
                    <a:pt x="417" y="52"/>
                    <a:pt x="385" y="37"/>
                  </a:cubicBezTo>
                  <a:cubicBezTo>
                    <a:pt x="368" y="29"/>
                    <a:pt x="352" y="22"/>
                    <a:pt x="339" y="16"/>
                  </a:cubicBezTo>
                  <a:cubicBezTo>
                    <a:pt x="333" y="13"/>
                    <a:pt x="328" y="11"/>
                    <a:pt x="324" y="9"/>
                  </a:cubicBezTo>
                  <a:cubicBezTo>
                    <a:pt x="322" y="8"/>
                    <a:pt x="320" y="8"/>
                    <a:pt x="319" y="7"/>
                  </a:cubicBezTo>
                  <a:cubicBezTo>
                    <a:pt x="319" y="7"/>
                    <a:pt x="318" y="7"/>
                    <a:pt x="318" y="7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6" y="6"/>
                    <a:pt x="316" y="6"/>
                    <a:pt x="316" y="6"/>
                  </a:cubicBezTo>
                  <a:cubicBezTo>
                    <a:pt x="316" y="6"/>
                    <a:pt x="316" y="6"/>
                    <a:pt x="315" y="6"/>
                  </a:cubicBezTo>
                  <a:cubicBezTo>
                    <a:pt x="315" y="6"/>
                    <a:pt x="315" y="6"/>
                    <a:pt x="314" y="6"/>
                  </a:cubicBezTo>
                  <a:cubicBezTo>
                    <a:pt x="314" y="6"/>
                    <a:pt x="313" y="7"/>
                    <a:pt x="313" y="7"/>
                  </a:cubicBezTo>
                  <a:cubicBezTo>
                    <a:pt x="312" y="7"/>
                    <a:pt x="312" y="8"/>
                    <a:pt x="311" y="8"/>
                  </a:cubicBezTo>
                  <a:cubicBezTo>
                    <a:pt x="311" y="9"/>
                    <a:pt x="311" y="10"/>
                    <a:pt x="311" y="11"/>
                  </a:cubicBezTo>
                  <a:cubicBezTo>
                    <a:pt x="311" y="12"/>
                    <a:pt x="311" y="13"/>
                    <a:pt x="311" y="13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5"/>
                    <a:pt x="312" y="15"/>
                    <a:pt x="312" y="15"/>
                  </a:cubicBezTo>
                  <a:cubicBezTo>
                    <a:pt x="313" y="15"/>
                    <a:pt x="313" y="15"/>
                    <a:pt x="313" y="15"/>
                  </a:cubicBezTo>
                  <a:cubicBezTo>
                    <a:pt x="315" y="16"/>
                    <a:pt x="318" y="18"/>
                    <a:pt x="322" y="21"/>
                  </a:cubicBezTo>
                  <a:cubicBezTo>
                    <a:pt x="351" y="39"/>
                    <a:pt x="440" y="94"/>
                    <a:pt x="440" y="94"/>
                  </a:cubicBezTo>
                  <a:cubicBezTo>
                    <a:pt x="443" y="90"/>
                    <a:pt x="443" y="90"/>
                    <a:pt x="443" y="90"/>
                  </a:cubicBezTo>
                  <a:cubicBezTo>
                    <a:pt x="445" y="86"/>
                    <a:pt x="445" y="86"/>
                    <a:pt x="445" y="86"/>
                  </a:cubicBezTo>
                  <a:cubicBezTo>
                    <a:pt x="445" y="86"/>
                    <a:pt x="407" y="66"/>
                    <a:pt x="369" y="45"/>
                  </a:cubicBezTo>
                  <a:cubicBezTo>
                    <a:pt x="349" y="35"/>
                    <a:pt x="330" y="25"/>
                    <a:pt x="315" y="17"/>
                  </a:cubicBezTo>
                  <a:cubicBezTo>
                    <a:pt x="308" y="13"/>
                    <a:pt x="301" y="10"/>
                    <a:pt x="297" y="8"/>
                  </a:cubicBezTo>
                  <a:cubicBezTo>
                    <a:pt x="294" y="7"/>
                    <a:pt x="293" y="6"/>
                    <a:pt x="291" y="5"/>
                  </a:cubicBezTo>
                  <a:cubicBezTo>
                    <a:pt x="290" y="5"/>
                    <a:pt x="290" y="5"/>
                    <a:pt x="289" y="4"/>
                  </a:cubicBezTo>
                  <a:cubicBezTo>
                    <a:pt x="288" y="4"/>
                    <a:pt x="288" y="4"/>
                    <a:pt x="288" y="4"/>
                  </a:cubicBezTo>
                  <a:cubicBezTo>
                    <a:pt x="288" y="4"/>
                    <a:pt x="288" y="4"/>
                    <a:pt x="287" y="4"/>
                  </a:cubicBezTo>
                  <a:cubicBezTo>
                    <a:pt x="286" y="4"/>
                    <a:pt x="286" y="4"/>
                    <a:pt x="285" y="4"/>
                  </a:cubicBezTo>
                  <a:cubicBezTo>
                    <a:pt x="284" y="4"/>
                    <a:pt x="283" y="5"/>
                    <a:pt x="283" y="6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2" y="7"/>
                    <a:pt x="282" y="8"/>
                    <a:pt x="282" y="9"/>
                  </a:cubicBezTo>
                  <a:cubicBezTo>
                    <a:pt x="282" y="10"/>
                    <a:pt x="282" y="11"/>
                    <a:pt x="282" y="11"/>
                  </a:cubicBezTo>
                  <a:cubicBezTo>
                    <a:pt x="283" y="12"/>
                    <a:pt x="283" y="13"/>
                    <a:pt x="284" y="14"/>
                  </a:cubicBezTo>
                  <a:cubicBezTo>
                    <a:pt x="285" y="15"/>
                    <a:pt x="287" y="16"/>
                    <a:pt x="288" y="17"/>
                  </a:cubicBezTo>
                  <a:cubicBezTo>
                    <a:pt x="295" y="22"/>
                    <a:pt x="307" y="30"/>
                    <a:pt x="321" y="39"/>
                  </a:cubicBezTo>
                  <a:cubicBezTo>
                    <a:pt x="365" y="66"/>
                    <a:pt x="431" y="104"/>
                    <a:pt x="431" y="104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29" y="98"/>
                    <a:pt x="429" y="98"/>
                    <a:pt x="429" y="98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1" y="96"/>
                    <a:pt x="431" y="96"/>
                    <a:pt x="431" y="96"/>
                  </a:cubicBezTo>
                  <a:cubicBezTo>
                    <a:pt x="431" y="96"/>
                    <a:pt x="430" y="97"/>
                    <a:pt x="429" y="98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1" y="96"/>
                    <a:pt x="431" y="96"/>
                    <a:pt x="431" y="96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2" y="96"/>
                    <a:pt x="432" y="96"/>
                    <a:pt x="431" y="96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8"/>
                    <a:pt x="433" y="98"/>
                    <a:pt x="433" y="98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8"/>
                    <a:pt x="433" y="98"/>
                    <a:pt x="433" y="98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6"/>
                    <a:pt x="432" y="95"/>
                    <a:pt x="430" y="94"/>
                  </a:cubicBezTo>
                  <a:cubicBezTo>
                    <a:pt x="424" y="92"/>
                    <a:pt x="410" y="85"/>
                    <a:pt x="394" y="77"/>
                  </a:cubicBezTo>
                  <a:cubicBezTo>
                    <a:pt x="371" y="64"/>
                    <a:pt x="341" y="47"/>
                    <a:pt x="316" y="34"/>
                  </a:cubicBezTo>
                  <a:cubicBezTo>
                    <a:pt x="304" y="27"/>
                    <a:pt x="294" y="21"/>
                    <a:pt x="286" y="17"/>
                  </a:cubicBezTo>
                  <a:cubicBezTo>
                    <a:pt x="279" y="13"/>
                    <a:pt x="274" y="10"/>
                    <a:pt x="274" y="10"/>
                  </a:cubicBezTo>
                  <a:cubicBezTo>
                    <a:pt x="272" y="9"/>
                    <a:pt x="269" y="10"/>
                    <a:pt x="268" y="12"/>
                  </a:cubicBezTo>
                  <a:cubicBezTo>
                    <a:pt x="266" y="14"/>
                    <a:pt x="267" y="17"/>
                    <a:pt x="269" y="18"/>
                  </a:cubicBezTo>
                  <a:cubicBezTo>
                    <a:pt x="269" y="18"/>
                    <a:pt x="272" y="20"/>
                    <a:pt x="275" y="22"/>
                  </a:cubicBezTo>
                  <a:cubicBezTo>
                    <a:pt x="289" y="30"/>
                    <a:pt x="324" y="51"/>
                    <a:pt x="354" y="70"/>
                  </a:cubicBezTo>
                  <a:cubicBezTo>
                    <a:pt x="370" y="79"/>
                    <a:pt x="384" y="88"/>
                    <a:pt x="395" y="95"/>
                  </a:cubicBezTo>
                  <a:cubicBezTo>
                    <a:pt x="400" y="99"/>
                    <a:pt x="405" y="102"/>
                    <a:pt x="408" y="104"/>
                  </a:cubicBezTo>
                  <a:cubicBezTo>
                    <a:pt x="409" y="105"/>
                    <a:pt x="410" y="106"/>
                    <a:pt x="411" y="106"/>
                  </a:cubicBezTo>
                  <a:cubicBezTo>
                    <a:pt x="411" y="107"/>
                    <a:pt x="411" y="107"/>
                    <a:pt x="411" y="107"/>
                  </a:cubicBezTo>
                  <a:cubicBezTo>
                    <a:pt x="411" y="107"/>
                    <a:pt x="411" y="107"/>
                    <a:pt x="411" y="107"/>
                  </a:cubicBezTo>
                  <a:cubicBezTo>
                    <a:pt x="413" y="105"/>
                    <a:pt x="413" y="105"/>
                    <a:pt x="413" y="105"/>
                  </a:cubicBezTo>
                  <a:cubicBezTo>
                    <a:pt x="411" y="106"/>
                    <a:pt x="411" y="106"/>
                    <a:pt x="411" y="106"/>
                  </a:cubicBezTo>
                  <a:cubicBezTo>
                    <a:pt x="411" y="107"/>
                    <a:pt x="411" y="107"/>
                    <a:pt x="411" y="107"/>
                  </a:cubicBezTo>
                  <a:cubicBezTo>
                    <a:pt x="413" y="105"/>
                    <a:pt x="413" y="105"/>
                    <a:pt x="413" y="105"/>
                  </a:cubicBezTo>
                  <a:cubicBezTo>
                    <a:pt x="411" y="106"/>
                    <a:pt x="411" y="106"/>
                    <a:pt x="411" y="106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4"/>
                    <a:pt x="411" y="104"/>
                    <a:pt x="411" y="104"/>
                  </a:cubicBezTo>
                  <a:cubicBezTo>
                    <a:pt x="411" y="106"/>
                    <a:pt x="411" y="106"/>
                    <a:pt x="411" y="106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4"/>
                    <a:pt x="411" y="104"/>
                    <a:pt x="411" y="104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2"/>
                    <a:pt x="411" y="102"/>
                    <a:pt x="411" y="102"/>
                  </a:cubicBezTo>
                  <a:cubicBezTo>
                    <a:pt x="411" y="102"/>
                    <a:pt x="411" y="103"/>
                    <a:pt x="411" y="104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2"/>
                    <a:pt x="411" y="102"/>
                    <a:pt x="411" y="102"/>
                  </a:cubicBezTo>
                  <a:cubicBezTo>
                    <a:pt x="411" y="102"/>
                    <a:pt x="411" y="102"/>
                    <a:pt x="411" y="102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4" y="100"/>
                    <a:pt x="414" y="100"/>
                    <a:pt x="414" y="100"/>
                  </a:cubicBezTo>
                  <a:cubicBezTo>
                    <a:pt x="413" y="100"/>
                    <a:pt x="412" y="101"/>
                    <a:pt x="411" y="102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4" y="100"/>
                    <a:pt x="414" y="100"/>
                    <a:pt x="414" y="100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100"/>
                    <a:pt x="414" y="100"/>
                    <a:pt x="414" y="100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102"/>
                    <a:pt x="415" y="102"/>
                    <a:pt x="415" y="102"/>
                  </a:cubicBezTo>
                  <a:cubicBezTo>
                    <a:pt x="416" y="100"/>
                    <a:pt x="416" y="100"/>
                    <a:pt x="416" y="100"/>
                  </a:cubicBezTo>
                  <a:cubicBezTo>
                    <a:pt x="416" y="100"/>
                    <a:pt x="416" y="100"/>
                    <a:pt x="415" y="100"/>
                  </a:cubicBezTo>
                  <a:cubicBezTo>
                    <a:pt x="415" y="102"/>
                    <a:pt x="415" y="102"/>
                    <a:pt x="415" y="102"/>
                  </a:cubicBezTo>
                  <a:cubicBezTo>
                    <a:pt x="416" y="100"/>
                    <a:pt x="416" y="100"/>
                    <a:pt x="416" y="100"/>
                  </a:cubicBezTo>
                  <a:cubicBezTo>
                    <a:pt x="416" y="100"/>
                    <a:pt x="414" y="99"/>
                    <a:pt x="413" y="98"/>
                  </a:cubicBezTo>
                  <a:cubicBezTo>
                    <a:pt x="406" y="96"/>
                    <a:pt x="392" y="89"/>
                    <a:pt x="376" y="80"/>
                  </a:cubicBezTo>
                  <a:cubicBezTo>
                    <a:pt x="350" y="67"/>
                    <a:pt x="318" y="49"/>
                    <a:pt x="292" y="35"/>
                  </a:cubicBezTo>
                  <a:cubicBezTo>
                    <a:pt x="280" y="28"/>
                    <a:pt x="268" y="22"/>
                    <a:pt x="260" y="18"/>
                  </a:cubicBezTo>
                  <a:cubicBezTo>
                    <a:pt x="252" y="13"/>
                    <a:pt x="247" y="11"/>
                    <a:pt x="247" y="11"/>
                  </a:cubicBezTo>
                  <a:cubicBezTo>
                    <a:pt x="245" y="9"/>
                    <a:pt x="242" y="10"/>
                    <a:pt x="241" y="12"/>
                  </a:cubicBezTo>
                  <a:cubicBezTo>
                    <a:pt x="240" y="14"/>
                    <a:pt x="240" y="17"/>
                    <a:pt x="242" y="19"/>
                  </a:cubicBezTo>
                  <a:cubicBezTo>
                    <a:pt x="303" y="56"/>
                    <a:pt x="303" y="56"/>
                    <a:pt x="303" y="56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4" y="12"/>
                    <a:pt x="211" y="13"/>
                    <a:pt x="210" y="15"/>
                  </a:cubicBezTo>
                  <a:cubicBezTo>
                    <a:pt x="209" y="17"/>
                    <a:pt x="209" y="20"/>
                    <a:pt x="211" y="21"/>
                  </a:cubicBezTo>
                  <a:cubicBezTo>
                    <a:pt x="211" y="21"/>
                    <a:pt x="214" y="23"/>
                    <a:pt x="218" y="25"/>
                  </a:cubicBezTo>
                  <a:cubicBezTo>
                    <a:pt x="232" y="34"/>
                    <a:pt x="268" y="55"/>
                    <a:pt x="300" y="75"/>
                  </a:cubicBezTo>
                  <a:cubicBezTo>
                    <a:pt x="316" y="85"/>
                    <a:pt x="332" y="95"/>
                    <a:pt x="343" y="102"/>
                  </a:cubicBezTo>
                  <a:cubicBezTo>
                    <a:pt x="348" y="105"/>
                    <a:pt x="353" y="108"/>
                    <a:pt x="356" y="111"/>
                  </a:cubicBezTo>
                  <a:cubicBezTo>
                    <a:pt x="358" y="112"/>
                    <a:pt x="359" y="112"/>
                    <a:pt x="359" y="113"/>
                  </a:cubicBezTo>
                  <a:cubicBezTo>
                    <a:pt x="360" y="114"/>
                    <a:pt x="360" y="114"/>
                    <a:pt x="360" y="114"/>
                  </a:cubicBezTo>
                  <a:cubicBezTo>
                    <a:pt x="362" y="112"/>
                    <a:pt x="362" y="112"/>
                    <a:pt x="362" y="112"/>
                  </a:cubicBezTo>
                  <a:cubicBezTo>
                    <a:pt x="360" y="113"/>
                    <a:pt x="360" y="113"/>
                    <a:pt x="360" y="113"/>
                  </a:cubicBezTo>
                  <a:cubicBezTo>
                    <a:pt x="360" y="114"/>
                    <a:pt x="360" y="114"/>
                    <a:pt x="360" y="114"/>
                  </a:cubicBezTo>
                  <a:cubicBezTo>
                    <a:pt x="362" y="112"/>
                    <a:pt x="362" y="112"/>
                    <a:pt x="362" y="112"/>
                  </a:cubicBezTo>
                  <a:cubicBezTo>
                    <a:pt x="360" y="113"/>
                    <a:pt x="360" y="113"/>
                    <a:pt x="360" y="113"/>
                  </a:cubicBezTo>
                  <a:cubicBezTo>
                    <a:pt x="363" y="111"/>
                    <a:pt x="363" y="111"/>
                    <a:pt x="363" y="111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0" y="113"/>
                    <a:pt x="360" y="113"/>
                    <a:pt x="360" y="113"/>
                  </a:cubicBezTo>
                  <a:cubicBezTo>
                    <a:pt x="363" y="111"/>
                    <a:pt x="363" y="111"/>
                    <a:pt x="363" y="111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59" y="111"/>
                    <a:pt x="359" y="111"/>
                    <a:pt x="359" y="111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59" y="111"/>
                    <a:pt x="359" y="111"/>
                    <a:pt x="359" y="111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0" y="108"/>
                    <a:pt x="360" y="108"/>
                    <a:pt x="360" y="108"/>
                  </a:cubicBezTo>
                  <a:cubicBezTo>
                    <a:pt x="359" y="109"/>
                    <a:pt x="359" y="110"/>
                    <a:pt x="359" y="111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0" y="108"/>
                    <a:pt x="360" y="108"/>
                    <a:pt x="360" y="108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6" y="107"/>
                    <a:pt x="366" y="107"/>
                    <a:pt x="366" y="107"/>
                  </a:cubicBezTo>
                  <a:cubicBezTo>
                    <a:pt x="366" y="107"/>
                    <a:pt x="326" y="84"/>
                    <a:pt x="285" y="61"/>
                  </a:cubicBezTo>
                  <a:cubicBezTo>
                    <a:pt x="264" y="50"/>
                    <a:pt x="243" y="38"/>
                    <a:pt x="227" y="30"/>
                  </a:cubicBezTo>
                  <a:cubicBezTo>
                    <a:pt x="218" y="26"/>
                    <a:pt x="211" y="22"/>
                    <a:pt x="206" y="19"/>
                  </a:cubicBezTo>
                  <a:cubicBezTo>
                    <a:pt x="203" y="18"/>
                    <a:pt x="201" y="17"/>
                    <a:pt x="199" y="16"/>
                  </a:cubicBezTo>
                  <a:cubicBezTo>
                    <a:pt x="198" y="16"/>
                    <a:pt x="197" y="16"/>
                    <a:pt x="197" y="16"/>
                  </a:cubicBezTo>
                  <a:cubicBezTo>
                    <a:pt x="196" y="15"/>
                    <a:pt x="195" y="15"/>
                    <a:pt x="194" y="15"/>
                  </a:cubicBezTo>
                  <a:cubicBezTo>
                    <a:pt x="193" y="15"/>
                    <a:pt x="193" y="15"/>
                    <a:pt x="192" y="15"/>
                  </a:cubicBezTo>
                  <a:cubicBezTo>
                    <a:pt x="191" y="16"/>
                    <a:pt x="190" y="16"/>
                    <a:pt x="189" y="17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0" y="17"/>
                    <a:pt x="190" y="17"/>
                    <a:pt x="190" y="17"/>
                  </a:cubicBezTo>
                  <a:cubicBezTo>
                    <a:pt x="189" y="18"/>
                    <a:pt x="189" y="19"/>
                    <a:pt x="189" y="20"/>
                  </a:cubicBezTo>
                  <a:cubicBezTo>
                    <a:pt x="189" y="21"/>
                    <a:pt x="189" y="22"/>
                    <a:pt x="189" y="22"/>
                  </a:cubicBezTo>
                  <a:cubicBezTo>
                    <a:pt x="190" y="23"/>
                    <a:pt x="190" y="23"/>
                    <a:pt x="190" y="23"/>
                  </a:cubicBezTo>
                  <a:cubicBezTo>
                    <a:pt x="190" y="24"/>
                    <a:pt x="191" y="24"/>
                    <a:pt x="191" y="24"/>
                  </a:cubicBezTo>
                  <a:cubicBezTo>
                    <a:pt x="192" y="25"/>
                    <a:pt x="192" y="25"/>
                    <a:pt x="194" y="26"/>
                  </a:cubicBezTo>
                  <a:cubicBezTo>
                    <a:pt x="199" y="30"/>
                    <a:pt x="211" y="37"/>
                    <a:pt x="225" y="46"/>
                  </a:cubicBezTo>
                  <a:cubicBezTo>
                    <a:pt x="267" y="72"/>
                    <a:pt x="334" y="113"/>
                    <a:pt x="334" y="113"/>
                  </a:cubicBezTo>
                  <a:cubicBezTo>
                    <a:pt x="337" y="109"/>
                    <a:pt x="337" y="109"/>
                    <a:pt x="337" y="109"/>
                  </a:cubicBezTo>
                  <a:cubicBezTo>
                    <a:pt x="339" y="105"/>
                    <a:pt x="339" y="105"/>
                    <a:pt x="339" y="10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5" y="13"/>
                    <a:pt x="152" y="14"/>
                    <a:pt x="151" y="16"/>
                  </a:cubicBezTo>
                  <a:cubicBezTo>
                    <a:pt x="150" y="16"/>
                    <a:pt x="150" y="18"/>
                    <a:pt x="150" y="18"/>
                  </a:cubicBezTo>
                  <a:cubicBezTo>
                    <a:pt x="150" y="20"/>
                    <a:pt x="150" y="20"/>
                    <a:pt x="151" y="21"/>
                  </a:cubicBezTo>
                  <a:cubicBezTo>
                    <a:pt x="151" y="22"/>
                    <a:pt x="152" y="22"/>
                    <a:pt x="152" y="23"/>
                  </a:cubicBezTo>
                  <a:cubicBezTo>
                    <a:pt x="153" y="24"/>
                    <a:pt x="155" y="25"/>
                    <a:pt x="157" y="27"/>
                  </a:cubicBezTo>
                  <a:cubicBezTo>
                    <a:pt x="164" y="32"/>
                    <a:pt x="176" y="40"/>
                    <a:pt x="192" y="50"/>
                  </a:cubicBezTo>
                  <a:cubicBezTo>
                    <a:pt x="238" y="79"/>
                    <a:pt x="308" y="119"/>
                    <a:pt x="308" y="119"/>
                  </a:cubicBezTo>
                  <a:cubicBezTo>
                    <a:pt x="310" y="115"/>
                    <a:pt x="310" y="115"/>
                    <a:pt x="310" y="115"/>
                  </a:cubicBezTo>
                  <a:cubicBezTo>
                    <a:pt x="312" y="111"/>
                    <a:pt x="312" y="111"/>
                    <a:pt x="312" y="111"/>
                  </a:cubicBezTo>
                  <a:cubicBezTo>
                    <a:pt x="312" y="111"/>
                    <a:pt x="269" y="88"/>
                    <a:pt x="224" y="66"/>
                  </a:cubicBezTo>
                  <a:cubicBezTo>
                    <a:pt x="202" y="54"/>
                    <a:pt x="179" y="43"/>
                    <a:pt x="161" y="35"/>
                  </a:cubicBezTo>
                  <a:cubicBezTo>
                    <a:pt x="153" y="30"/>
                    <a:pt x="145" y="27"/>
                    <a:pt x="140" y="24"/>
                  </a:cubicBezTo>
                  <a:cubicBezTo>
                    <a:pt x="137" y="23"/>
                    <a:pt x="135" y="22"/>
                    <a:pt x="133" y="21"/>
                  </a:cubicBezTo>
                  <a:cubicBezTo>
                    <a:pt x="132" y="21"/>
                    <a:pt x="131" y="21"/>
                    <a:pt x="130" y="20"/>
                  </a:cubicBezTo>
                  <a:cubicBezTo>
                    <a:pt x="130" y="20"/>
                    <a:pt x="130" y="20"/>
                    <a:pt x="129" y="20"/>
                  </a:cubicBezTo>
                  <a:cubicBezTo>
                    <a:pt x="129" y="20"/>
                    <a:pt x="128" y="20"/>
                    <a:pt x="128" y="20"/>
                  </a:cubicBezTo>
                  <a:cubicBezTo>
                    <a:pt x="127" y="20"/>
                    <a:pt x="127" y="20"/>
                    <a:pt x="126" y="20"/>
                  </a:cubicBezTo>
                  <a:cubicBezTo>
                    <a:pt x="126" y="20"/>
                    <a:pt x="125" y="20"/>
                    <a:pt x="125" y="21"/>
                  </a:cubicBezTo>
                  <a:cubicBezTo>
                    <a:pt x="124" y="21"/>
                    <a:pt x="124" y="22"/>
                    <a:pt x="123" y="22"/>
                  </a:cubicBezTo>
                  <a:cubicBezTo>
                    <a:pt x="123" y="23"/>
                    <a:pt x="123" y="24"/>
                    <a:pt x="123" y="25"/>
                  </a:cubicBezTo>
                  <a:cubicBezTo>
                    <a:pt x="123" y="26"/>
                    <a:pt x="123" y="26"/>
                    <a:pt x="123" y="27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6" y="29"/>
                    <a:pt x="127" y="30"/>
                    <a:pt x="128" y="30"/>
                  </a:cubicBezTo>
                  <a:cubicBezTo>
                    <a:pt x="138" y="36"/>
                    <a:pt x="173" y="57"/>
                    <a:pt x="205" y="77"/>
                  </a:cubicBezTo>
                  <a:cubicBezTo>
                    <a:pt x="221" y="86"/>
                    <a:pt x="237" y="96"/>
                    <a:pt x="248" y="103"/>
                  </a:cubicBezTo>
                  <a:cubicBezTo>
                    <a:pt x="254" y="107"/>
                    <a:pt x="258" y="110"/>
                    <a:pt x="262" y="112"/>
                  </a:cubicBezTo>
                  <a:cubicBezTo>
                    <a:pt x="263" y="114"/>
                    <a:pt x="264" y="115"/>
                    <a:pt x="265" y="115"/>
                  </a:cubicBezTo>
                  <a:cubicBezTo>
                    <a:pt x="265" y="116"/>
                    <a:pt x="265" y="116"/>
                    <a:pt x="265" y="116"/>
                  </a:cubicBezTo>
                  <a:cubicBezTo>
                    <a:pt x="266" y="116"/>
                    <a:pt x="266" y="116"/>
                    <a:pt x="266" y="116"/>
                  </a:cubicBezTo>
                  <a:cubicBezTo>
                    <a:pt x="267" y="114"/>
                    <a:pt x="267" y="114"/>
                    <a:pt x="267" y="114"/>
                  </a:cubicBezTo>
                  <a:cubicBezTo>
                    <a:pt x="265" y="115"/>
                    <a:pt x="265" y="115"/>
                    <a:pt x="265" y="115"/>
                  </a:cubicBezTo>
                  <a:cubicBezTo>
                    <a:pt x="266" y="116"/>
                    <a:pt x="266" y="116"/>
                    <a:pt x="266" y="116"/>
                  </a:cubicBezTo>
                  <a:cubicBezTo>
                    <a:pt x="267" y="114"/>
                    <a:pt x="267" y="114"/>
                    <a:pt x="267" y="114"/>
                  </a:cubicBezTo>
                  <a:cubicBezTo>
                    <a:pt x="265" y="115"/>
                    <a:pt x="265" y="115"/>
                    <a:pt x="265" y="115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3"/>
                    <a:pt x="265" y="113"/>
                    <a:pt x="265" y="113"/>
                  </a:cubicBezTo>
                  <a:cubicBezTo>
                    <a:pt x="265" y="115"/>
                    <a:pt x="265" y="115"/>
                    <a:pt x="265" y="115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3"/>
                    <a:pt x="265" y="113"/>
                    <a:pt x="265" y="113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1"/>
                    <a:pt x="265" y="111"/>
                    <a:pt x="265" y="111"/>
                  </a:cubicBezTo>
                  <a:cubicBezTo>
                    <a:pt x="265" y="112"/>
                    <a:pt x="265" y="113"/>
                    <a:pt x="265" y="113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1"/>
                    <a:pt x="265" y="111"/>
                    <a:pt x="265" y="111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72" y="109"/>
                    <a:pt x="272" y="109"/>
                    <a:pt x="272" y="109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1" y="19"/>
                    <a:pt x="88" y="20"/>
                    <a:pt x="87" y="22"/>
                  </a:cubicBezTo>
                  <a:cubicBezTo>
                    <a:pt x="87" y="23"/>
                    <a:pt x="86" y="24"/>
                    <a:pt x="86" y="24"/>
                  </a:cubicBezTo>
                  <a:cubicBezTo>
                    <a:pt x="86" y="26"/>
                    <a:pt x="87" y="26"/>
                    <a:pt x="87" y="27"/>
                  </a:cubicBezTo>
                  <a:cubicBezTo>
                    <a:pt x="88" y="28"/>
                    <a:pt x="88" y="28"/>
                    <a:pt x="89" y="29"/>
                  </a:cubicBezTo>
                  <a:cubicBezTo>
                    <a:pt x="90" y="30"/>
                    <a:pt x="91" y="31"/>
                    <a:pt x="93" y="32"/>
                  </a:cubicBezTo>
                  <a:cubicBezTo>
                    <a:pt x="100" y="37"/>
                    <a:pt x="112" y="45"/>
                    <a:pt x="128" y="54"/>
                  </a:cubicBezTo>
                  <a:cubicBezTo>
                    <a:pt x="150" y="68"/>
                    <a:pt x="179" y="84"/>
                    <a:pt x="202" y="98"/>
                  </a:cubicBezTo>
                  <a:cubicBezTo>
                    <a:pt x="213" y="105"/>
                    <a:pt x="223" y="111"/>
                    <a:pt x="230" y="115"/>
                  </a:cubicBezTo>
                  <a:cubicBezTo>
                    <a:pt x="234" y="118"/>
                    <a:pt x="237" y="120"/>
                    <a:pt x="238" y="121"/>
                  </a:cubicBezTo>
                  <a:cubicBezTo>
                    <a:pt x="239" y="122"/>
                    <a:pt x="240" y="122"/>
                    <a:pt x="240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20"/>
                    <a:pt x="240" y="120"/>
                    <a:pt x="240" y="120"/>
                  </a:cubicBezTo>
                  <a:cubicBezTo>
                    <a:pt x="240" y="121"/>
                    <a:pt x="240" y="122"/>
                    <a:pt x="240" y="122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20"/>
                    <a:pt x="240" y="120"/>
                    <a:pt x="240" y="120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17"/>
                    <a:pt x="240" y="117"/>
                    <a:pt x="240" y="117"/>
                  </a:cubicBezTo>
                  <a:cubicBezTo>
                    <a:pt x="240" y="118"/>
                    <a:pt x="240" y="119"/>
                    <a:pt x="240" y="120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17"/>
                    <a:pt x="240" y="117"/>
                    <a:pt x="240" y="117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5" y="115"/>
                    <a:pt x="245" y="115"/>
                    <a:pt x="244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6"/>
                    <a:pt x="246" y="116"/>
                    <a:pt x="245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5" y="118"/>
                    <a:pt x="245" y="118"/>
                    <a:pt x="245" y="118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5" y="118"/>
                    <a:pt x="245" y="118"/>
                    <a:pt x="245" y="118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5"/>
                    <a:pt x="245" y="115"/>
                    <a:pt x="243" y="114"/>
                  </a:cubicBezTo>
                  <a:cubicBezTo>
                    <a:pt x="231" y="108"/>
                    <a:pt x="191" y="85"/>
                    <a:pt x="153" y="64"/>
                  </a:cubicBezTo>
                  <a:cubicBezTo>
                    <a:pt x="134" y="54"/>
                    <a:pt x="115" y="44"/>
                    <a:pt x="101" y="37"/>
                  </a:cubicBezTo>
                  <a:cubicBezTo>
                    <a:pt x="94" y="33"/>
                    <a:pt x="88" y="30"/>
                    <a:pt x="83" y="28"/>
                  </a:cubicBezTo>
                  <a:cubicBezTo>
                    <a:pt x="81" y="26"/>
                    <a:pt x="79" y="26"/>
                    <a:pt x="78" y="25"/>
                  </a:cubicBezTo>
                  <a:cubicBezTo>
                    <a:pt x="77" y="25"/>
                    <a:pt x="76" y="24"/>
                    <a:pt x="76" y="24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3" y="24"/>
                    <a:pt x="72" y="24"/>
                    <a:pt x="71" y="24"/>
                  </a:cubicBezTo>
                  <a:cubicBezTo>
                    <a:pt x="71" y="24"/>
                    <a:pt x="70" y="25"/>
                    <a:pt x="69" y="26"/>
                  </a:cubicBezTo>
                  <a:cubicBezTo>
                    <a:pt x="68" y="28"/>
                    <a:pt x="68" y="31"/>
                    <a:pt x="70" y="33"/>
                  </a:cubicBezTo>
                  <a:cubicBezTo>
                    <a:pt x="214" y="122"/>
                    <a:pt x="214" y="122"/>
                    <a:pt x="214" y="122"/>
                  </a:cubicBezTo>
                  <a:cubicBezTo>
                    <a:pt x="216" y="118"/>
                    <a:pt x="216" y="118"/>
                    <a:pt x="216" y="118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18" y="114"/>
                    <a:pt x="175" y="91"/>
                    <a:pt x="131" y="68"/>
                  </a:cubicBezTo>
                  <a:cubicBezTo>
                    <a:pt x="109" y="57"/>
                    <a:pt x="86" y="45"/>
                    <a:pt x="69" y="37"/>
                  </a:cubicBezTo>
                  <a:cubicBezTo>
                    <a:pt x="60" y="32"/>
                    <a:pt x="53" y="29"/>
                    <a:pt x="47" y="26"/>
                  </a:cubicBezTo>
                  <a:cubicBezTo>
                    <a:pt x="44" y="25"/>
                    <a:pt x="42" y="24"/>
                    <a:pt x="40" y="23"/>
                  </a:cubicBezTo>
                  <a:cubicBezTo>
                    <a:pt x="39" y="23"/>
                    <a:pt x="38" y="23"/>
                    <a:pt x="37" y="22"/>
                  </a:cubicBezTo>
                  <a:cubicBezTo>
                    <a:pt x="37" y="22"/>
                    <a:pt x="37" y="22"/>
                    <a:pt x="36" y="22"/>
                  </a:cubicBezTo>
                  <a:cubicBezTo>
                    <a:pt x="36" y="22"/>
                    <a:pt x="36" y="22"/>
                    <a:pt x="35" y="22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2" y="23"/>
                    <a:pt x="32" y="23"/>
                  </a:cubicBezTo>
                  <a:cubicBezTo>
                    <a:pt x="32" y="23"/>
                    <a:pt x="31" y="24"/>
                    <a:pt x="31" y="24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5"/>
                    <a:pt x="30" y="26"/>
                    <a:pt x="30" y="27"/>
                  </a:cubicBezTo>
                  <a:cubicBezTo>
                    <a:pt x="30" y="28"/>
                    <a:pt x="30" y="29"/>
                    <a:pt x="31" y="29"/>
                  </a:cubicBezTo>
                  <a:cubicBezTo>
                    <a:pt x="31" y="30"/>
                    <a:pt x="31" y="30"/>
                    <a:pt x="32" y="30"/>
                  </a:cubicBezTo>
                  <a:cubicBezTo>
                    <a:pt x="32" y="31"/>
                    <a:pt x="32" y="31"/>
                    <a:pt x="33" y="32"/>
                  </a:cubicBezTo>
                  <a:cubicBezTo>
                    <a:pt x="35" y="33"/>
                    <a:pt x="39" y="36"/>
                    <a:pt x="44" y="39"/>
                  </a:cubicBezTo>
                  <a:cubicBezTo>
                    <a:pt x="81" y="63"/>
                    <a:pt x="186" y="127"/>
                    <a:pt x="186" y="127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5" y="121"/>
                    <a:pt x="185" y="121"/>
                    <a:pt x="185" y="121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7" y="119"/>
                    <a:pt x="186" y="120"/>
                    <a:pt x="185" y="121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19"/>
                    <a:pt x="188" y="119"/>
                    <a:pt x="187" y="119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7" y="118"/>
                    <a:pt x="185" y="118"/>
                  </a:cubicBezTo>
                  <a:cubicBezTo>
                    <a:pt x="181" y="116"/>
                    <a:pt x="176" y="114"/>
                    <a:pt x="169" y="110"/>
                  </a:cubicBezTo>
                  <a:cubicBezTo>
                    <a:pt x="145" y="99"/>
                    <a:pt x="105" y="77"/>
                    <a:pt x="70" y="59"/>
                  </a:cubicBezTo>
                  <a:cubicBezTo>
                    <a:pt x="53" y="50"/>
                    <a:pt x="38" y="41"/>
                    <a:pt x="26" y="35"/>
                  </a:cubicBezTo>
                  <a:cubicBezTo>
                    <a:pt x="20" y="32"/>
                    <a:pt x="16" y="29"/>
                    <a:pt x="12" y="28"/>
                  </a:cubicBezTo>
                  <a:cubicBezTo>
                    <a:pt x="11" y="27"/>
                    <a:pt x="10" y="26"/>
                    <a:pt x="9" y="26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5" y="24"/>
                  </a:cubicBezTo>
                  <a:cubicBezTo>
                    <a:pt x="3" y="24"/>
                    <a:pt x="1" y="26"/>
                    <a:pt x="1" y="28"/>
                  </a:cubicBezTo>
                  <a:cubicBezTo>
                    <a:pt x="0" y="30"/>
                    <a:pt x="1" y="32"/>
                    <a:pt x="3" y="33"/>
                  </a:cubicBezTo>
                  <a:cubicBezTo>
                    <a:pt x="3" y="33"/>
                    <a:pt x="6" y="35"/>
                    <a:pt x="11" y="38"/>
                  </a:cubicBezTo>
                  <a:cubicBezTo>
                    <a:pt x="29" y="49"/>
                    <a:pt x="74" y="76"/>
                    <a:pt x="115" y="102"/>
                  </a:cubicBezTo>
                  <a:cubicBezTo>
                    <a:pt x="135" y="114"/>
                    <a:pt x="154" y="126"/>
                    <a:pt x="169" y="135"/>
                  </a:cubicBezTo>
                  <a:cubicBezTo>
                    <a:pt x="176" y="140"/>
                    <a:pt x="181" y="144"/>
                    <a:pt x="185" y="146"/>
                  </a:cubicBezTo>
                  <a:cubicBezTo>
                    <a:pt x="187" y="148"/>
                    <a:pt x="189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0" y="149"/>
                    <a:pt x="190" y="149"/>
                    <a:pt x="190" y="150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5"/>
                    <a:pt x="190" y="145"/>
                    <a:pt x="190" y="145"/>
                  </a:cubicBezTo>
                  <a:cubicBezTo>
                    <a:pt x="190" y="146"/>
                    <a:pt x="190" y="146"/>
                    <a:pt x="190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5"/>
                    <a:pt x="190" y="145"/>
                    <a:pt x="190" y="145"/>
                  </a:cubicBezTo>
                  <a:cubicBezTo>
                    <a:pt x="190" y="145"/>
                    <a:pt x="190" y="145"/>
                    <a:pt x="190" y="145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1" y="143"/>
                    <a:pt x="191" y="144"/>
                    <a:pt x="190" y="145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3" y="143"/>
                    <a:pt x="193" y="143"/>
                    <a:pt x="193" y="143"/>
                  </a:cubicBezTo>
                  <a:cubicBezTo>
                    <a:pt x="193" y="143"/>
                    <a:pt x="193" y="143"/>
                    <a:pt x="192" y="143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3" y="143"/>
                    <a:pt x="193" y="143"/>
                    <a:pt x="193" y="143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94" y="143"/>
                    <a:pt x="193" y="143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4"/>
                    <a:pt x="194" y="144"/>
                    <a:pt x="194" y="144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4"/>
                    <a:pt x="194" y="144"/>
                    <a:pt x="194" y="144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93" y="142"/>
                    <a:pt x="192" y="142"/>
                  </a:cubicBezTo>
                  <a:cubicBezTo>
                    <a:pt x="187" y="142"/>
                    <a:pt x="179" y="141"/>
                    <a:pt x="170" y="140"/>
                  </a:cubicBezTo>
                  <a:cubicBezTo>
                    <a:pt x="166" y="139"/>
                    <a:pt x="162" y="139"/>
                    <a:pt x="159" y="139"/>
                  </a:cubicBezTo>
                  <a:cubicBezTo>
                    <a:pt x="155" y="138"/>
                    <a:pt x="153" y="138"/>
                    <a:pt x="151" y="138"/>
                  </a:cubicBezTo>
                  <a:cubicBezTo>
                    <a:pt x="150" y="138"/>
                    <a:pt x="150" y="138"/>
                    <a:pt x="149" y="138"/>
                  </a:cubicBezTo>
                  <a:cubicBezTo>
                    <a:pt x="149" y="138"/>
                    <a:pt x="149" y="138"/>
                    <a:pt x="148" y="138"/>
                  </a:cubicBezTo>
                  <a:cubicBezTo>
                    <a:pt x="148" y="138"/>
                    <a:pt x="148" y="139"/>
                    <a:pt x="147" y="139"/>
                  </a:cubicBezTo>
                  <a:cubicBezTo>
                    <a:pt x="147" y="139"/>
                    <a:pt x="146" y="140"/>
                    <a:pt x="146" y="140"/>
                  </a:cubicBezTo>
                  <a:cubicBezTo>
                    <a:pt x="144" y="143"/>
                    <a:pt x="145" y="145"/>
                    <a:pt x="147" y="147"/>
                  </a:cubicBezTo>
                  <a:cubicBezTo>
                    <a:pt x="194" y="176"/>
                    <a:pt x="194" y="176"/>
                    <a:pt x="194" y="176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4" y="168"/>
                    <a:pt x="194" y="168"/>
                    <a:pt x="194" y="168"/>
                  </a:cubicBezTo>
                  <a:cubicBezTo>
                    <a:pt x="193" y="168"/>
                    <a:pt x="193" y="168"/>
                    <a:pt x="192" y="169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4" y="168"/>
                    <a:pt x="194" y="168"/>
                    <a:pt x="194" y="168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95" y="167"/>
                    <a:pt x="195" y="167"/>
                    <a:pt x="194" y="168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6" y="167"/>
                    <a:pt x="196" y="167"/>
                    <a:pt x="195" y="167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5" y="167"/>
                    <a:pt x="191" y="167"/>
                    <a:pt x="187" y="166"/>
                  </a:cubicBezTo>
                  <a:cubicBezTo>
                    <a:pt x="181" y="166"/>
                    <a:pt x="173" y="165"/>
                    <a:pt x="166" y="164"/>
                  </a:cubicBezTo>
                  <a:cubicBezTo>
                    <a:pt x="159" y="163"/>
                    <a:pt x="154" y="162"/>
                    <a:pt x="154" y="162"/>
                  </a:cubicBezTo>
                  <a:cubicBezTo>
                    <a:pt x="152" y="162"/>
                    <a:pt x="150" y="163"/>
                    <a:pt x="149" y="166"/>
                  </a:cubicBezTo>
                  <a:cubicBezTo>
                    <a:pt x="148" y="168"/>
                    <a:pt x="149" y="170"/>
                    <a:pt x="151" y="171"/>
                  </a:cubicBezTo>
                  <a:cubicBezTo>
                    <a:pt x="151" y="171"/>
                    <a:pt x="154" y="173"/>
                    <a:pt x="158" y="175"/>
                  </a:cubicBezTo>
                  <a:cubicBezTo>
                    <a:pt x="165" y="179"/>
                    <a:pt x="174" y="185"/>
                    <a:pt x="182" y="190"/>
                  </a:cubicBezTo>
                  <a:cubicBezTo>
                    <a:pt x="186" y="192"/>
                    <a:pt x="190" y="195"/>
                    <a:pt x="192" y="196"/>
                  </a:cubicBezTo>
                  <a:cubicBezTo>
                    <a:pt x="194" y="197"/>
                    <a:pt x="195" y="198"/>
                    <a:pt x="195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6" y="199"/>
                    <a:pt x="196" y="199"/>
                    <a:pt x="196" y="199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6" y="199"/>
                    <a:pt x="196" y="199"/>
                    <a:pt x="196" y="199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6"/>
                    <a:pt x="195" y="196"/>
                    <a:pt x="195" y="196"/>
                  </a:cubicBezTo>
                  <a:cubicBezTo>
                    <a:pt x="195" y="197"/>
                    <a:pt x="195" y="197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6"/>
                    <a:pt x="195" y="196"/>
                    <a:pt x="195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3"/>
                    <a:pt x="195" y="193"/>
                    <a:pt x="195" y="193"/>
                  </a:cubicBezTo>
                  <a:cubicBezTo>
                    <a:pt x="195" y="194"/>
                    <a:pt x="195" y="195"/>
                    <a:pt x="195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3"/>
                    <a:pt x="195" y="193"/>
                    <a:pt x="195" y="193"/>
                  </a:cubicBezTo>
                  <a:cubicBezTo>
                    <a:pt x="194" y="195"/>
                    <a:pt x="195" y="198"/>
                    <a:pt x="197" y="200"/>
                  </a:cubicBezTo>
                  <a:cubicBezTo>
                    <a:pt x="199" y="201"/>
                    <a:pt x="202" y="200"/>
                    <a:pt x="203" y="198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15"/>
            <p:cNvSpPr/>
            <p:nvPr/>
          </p:nvSpPr>
          <p:spPr bwMode="auto">
            <a:xfrm>
              <a:off x="4665663" y="4729163"/>
              <a:ext cx="504825" cy="192088"/>
            </a:xfrm>
            <a:custGeom>
              <a:avLst/>
              <a:gdLst>
                <a:gd name="T0" fmla="*/ 11 w 314"/>
                <a:gd name="T1" fmla="*/ 117 h 119"/>
                <a:gd name="T2" fmla="*/ 36 w 314"/>
                <a:gd name="T3" fmla="*/ 116 h 119"/>
                <a:gd name="T4" fmla="*/ 13 w 314"/>
                <a:gd name="T5" fmla="*/ 95 h 119"/>
                <a:gd name="T6" fmla="*/ 9 w 314"/>
                <a:gd name="T7" fmla="*/ 97 h 119"/>
                <a:gd name="T8" fmla="*/ 82 w 314"/>
                <a:gd name="T9" fmla="*/ 115 h 119"/>
                <a:gd name="T10" fmla="*/ 98 w 314"/>
                <a:gd name="T11" fmla="*/ 100 h 119"/>
                <a:gd name="T12" fmla="*/ 24 w 314"/>
                <a:gd name="T13" fmla="*/ 64 h 119"/>
                <a:gd name="T14" fmla="*/ 22 w 314"/>
                <a:gd name="T15" fmla="*/ 63 h 119"/>
                <a:gd name="T16" fmla="*/ 44 w 314"/>
                <a:gd name="T17" fmla="*/ 57 h 119"/>
                <a:gd name="T18" fmla="*/ 40 w 314"/>
                <a:gd name="T19" fmla="*/ 60 h 119"/>
                <a:gd name="T20" fmla="*/ 152 w 314"/>
                <a:gd name="T21" fmla="*/ 110 h 119"/>
                <a:gd name="T22" fmla="*/ 68 w 314"/>
                <a:gd name="T23" fmla="*/ 47 h 119"/>
                <a:gd name="T24" fmla="*/ 59 w 314"/>
                <a:gd name="T25" fmla="*/ 46 h 119"/>
                <a:gd name="T26" fmla="*/ 182 w 314"/>
                <a:gd name="T27" fmla="*/ 99 h 119"/>
                <a:gd name="T28" fmla="*/ 70 w 314"/>
                <a:gd name="T29" fmla="*/ 29 h 119"/>
                <a:gd name="T30" fmla="*/ 72 w 314"/>
                <a:gd name="T31" fmla="*/ 31 h 119"/>
                <a:gd name="T32" fmla="*/ 68 w 314"/>
                <a:gd name="T33" fmla="*/ 33 h 119"/>
                <a:gd name="T34" fmla="*/ 210 w 314"/>
                <a:gd name="T35" fmla="*/ 104 h 119"/>
                <a:gd name="T36" fmla="*/ 206 w 314"/>
                <a:gd name="T37" fmla="*/ 89 h 119"/>
                <a:gd name="T38" fmla="*/ 65 w 314"/>
                <a:gd name="T39" fmla="*/ 3 h 119"/>
                <a:gd name="T40" fmla="*/ 176 w 314"/>
                <a:gd name="T41" fmla="*/ 54 h 119"/>
                <a:gd name="T42" fmla="*/ 130 w 314"/>
                <a:gd name="T43" fmla="*/ 28 h 119"/>
                <a:gd name="T44" fmla="*/ 271 w 314"/>
                <a:gd name="T45" fmla="*/ 101 h 119"/>
                <a:gd name="T46" fmla="*/ 161 w 314"/>
                <a:gd name="T47" fmla="*/ 33 h 119"/>
                <a:gd name="T48" fmla="*/ 305 w 314"/>
                <a:gd name="T49" fmla="*/ 89 h 119"/>
                <a:gd name="T50" fmla="*/ 210 w 314"/>
                <a:gd name="T51" fmla="*/ 13 h 119"/>
                <a:gd name="T52" fmla="*/ 210 w 314"/>
                <a:gd name="T53" fmla="*/ 14 h 119"/>
                <a:gd name="T54" fmla="*/ 206 w 314"/>
                <a:gd name="T55" fmla="*/ 16 h 119"/>
                <a:gd name="T56" fmla="*/ 206 w 314"/>
                <a:gd name="T57" fmla="*/ 20 h 119"/>
                <a:gd name="T58" fmla="*/ 311 w 314"/>
                <a:gd name="T59" fmla="*/ 54 h 119"/>
                <a:gd name="T60" fmla="*/ 203 w 314"/>
                <a:gd name="T61" fmla="*/ 19 h 119"/>
                <a:gd name="T62" fmla="*/ 299 w 314"/>
                <a:gd name="T63" fmla="*/ 96 h 119"/>
                <a:gd name="T64" fmla="*/ 298 w 314"/>
                <a:gd name="T65" fmla="*/ 93 h 119"/>
                <a:gd name="T66" fmla="*/ 300 w 314"/>
                <a:gd name="T67" fmla="*/ 90 h 119"/>
                <a:gd name="T68" fmla="*/ 302 w 314"/>
                <a:gd name="T69" fmla="*/ 90 h 119"/>
                <a:gd name="T70" fmla="*/ 268 w 314"/>
                <a:gd name="T71" fmla="*/ 99 h 119"/>
                <a:gd name="T72" fmla="*/ 267 w 314"/>
                <a:gd name="T73" fmla="*/ 96 h 119"/>
                <a:gd name="T74" fmla="*/ 272 w 314"/>
                <a:gd name="T75" fmla="*/ 96 h 119"/>
                <a:gd name="T76" fmla="*/ 272 w 314"/>
                <a:gd name="T77" fmla="*/ 92 h 119"/>
                <a:gd name="T78" fmla="*/ 125 w 314"/>
                <a:gd name="T79" fmla="*/ 28 h 119"/>
                <a:gd name="T80" fmla="*/ 98 w 314"/>
                <a:gd name="T81" fmla="*/ 35 h 119"/>
                <a:gd name="T82" fmla="*/ 211 w 314"/>
                <a:gd name="T83" fmla="*/ 104 h 119"/>
                <a:gd name="T84" fmla="*/ 212 w 314"/>
                <a:gd name="T85" fmla="*/ 98 h 119"/>
                <a:gd name="T86" fmla="*/ 215 w 314"/>
                <a:gd name="T87" fmla="*/ 102 h 119"/>
                <a:gd name="T88" fmla="*/ 117 w 314"/>
                <a:gd name="T89" fmla="*/ 47 h 119"/>
                <a:gd name="T90" fmla="*/ 167 w 314"/>
                <a:gd name="T91" fmla="*/ 98 h 119"/>
                <a:gd name="T92" fmla="*/ 174 w 314"/>
                <a:gd name="T93" fmla="*/ 102 h 119"/>
                <a:gd name="T94" fmla="*/ 177 w 314"/>
                <a:gd name="T95" fmla="*/ 99 h 119"/>
                <a:gd name="T96" fmla="*/ 151 w 314"/>
                <a:gd name="T97" fmla="*/ 109 h 119"/>
                <a:gd name="T98" fmla="*/ 150 w 314"/>
                <a:gd name="T99" fmla="*/ 106 h 119"/>
                <a:gd name="T100" fmla="*/ 155 w 314"/>
                <a:gd name="T101" fmla="*/ 106 h 119"/>
                <a:gd name="T102" fmla="*/ 156 w 314"/>
                <a:gd name="T103" fmla="*/ 101 h 119"/>
                <a:gd name="T104" fmla="*/ 42 w 314"/>
                <a:gd name="T105" fmla="*/ 50 h 119"/>
                <a:gd name="T106" fmla="*/ 24 w 314"/>
                <a:gd name="T107" fmla="*/ 55 h 119"/>
                <a:gd name="T108" fmla="*/ 93 w 314"/>
                <a:gd name="T109" fmla="*/ 108 h 119"/>
                <a:gd name="T110" fmla="*/ 97 w 314"/>
                <a:gd name="T111" fmla="*/ 106 h 119"/>
                <a:gd name="T112" fmla="*/ 76 w 314"/>
                <a:gd name="T113" fmla="*/ 113 h 119"/>
                <a:gd name="T114" fmla="*/ 73 w 314"/>
                <a:gd name="T115" fmla="*/ 112 h 119"/>
                <a:gd name="T116" fmla="*/ 77 w 314"/>
                <a:gd name="T117" fmla="*/ 111 h 119"/>
                <a:gd name="T118" fmla="*/ 13 w 314"/>
                <a:gd name="T119" fmla="*/ 88 h 119"/>
                <a:gd name="T120" fmla="*/ 37 w 314"/>
                <a:gd name="T121" fmla="*/ 107 h 119"/>
                <a:gd name="T122" fmla="*/ 12 w 314"/>
                <a:gd name="T123" fmla="*/ 10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4" h="119">
                  <a:moveTo>
                    <a:pt x="14" y="110"/>
                  </a:moveTo>
                  <a:cubicBezTo>
                    <a:pt x="12" y="108"/>
                    <a:pt x="12" y="108"/>
                    <a:pt x="12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6"/>
                    <a:pt x="13" y="115"/>
                    <a:pt x="13" y="115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11" y="117"/>
                    <a:pt x="11" y="116"/>
                    <a:pt x="12" y="116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1" y="117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1" y="117"/>
                    <a:pt x="12" y="117"/>
                  </a:cubicBezTo>
                  <a:cubicBezTo>
                    <a:pt x="15" y="117"/>
                    <a:pt x="22" y="116"/>
                    <a:pt x="28" y="116"/>
                  </a:cubicBezTo>
                  <a:cubicBezTo>
                    <a:pt x="31" y="116"/>
                    <a:pt x="34" y="116"/>
                    <a:pt x="36" y="116"/>
                  </a:cubicBezTo>
                  <a:cubicBezTo>
                    <a:pt x="37" y="116"/>
                    <a:pt x="38" y="116"/>
                    <a:pt x="39" y="116"/>
                  </a:cubicBezTo>
                  <a:cubicBezTo>
                    <a:pt x="39" y="116"/>
                    <a:pt x="39" y="116"/>
                    <a:pt x="40" y="116"/>
                  </a:cubicBezTo>
                  <a:cubicBezTo>
                    <a:pt x="40" y="116"/>
                    <a:pt x="40" y="116"/>
                    <a:pt x="41" y="116"/>
                  </a:cubicBezTo>
                  <a:cubicBezTo>
                    <a:pt x="41" y="116"/>
                    <a:pt x="41" y="115"/>
                    <a:pt x="41" y="11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5"/>
                    <a:pt x="43" y="114"/>
                    <a:pt x="43" y="114"/>
                  </a:cubicBezTo>
                  <a:cubicBezTo>
                    <a:pt x="44" y="112"/>
                    <a:pt x="44" y="111"/>
                    <a:pt x="44" y="110"/>
                  </a:cubicBezTo>
                  <a:cubicBezTo>
                    <a:pt x="44" y="109"/>
                    <a:pt x="43" y="108"/>
                    <a:pt x="42" y="107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2" y="96"/>
                    <a:pt x="12" y="95"/>
                    <a:pt x="13" y="95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10" y="97"/>
                    <a:pt x="11" y="97"/>
                    <a:pt x="11" y="96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7"/>
                    <a:pt x="11" y="97"/>
                    <a:pt x="13" y="98"/>
                  </a:cubicBezTo>
                  <a:cubicBezTo>
                    <a:pt x="21" y="100"/>
                    <a:pt x="35" y="105"/>
                    <a:pt x="48" y="109"/>
                  </a:cubicBezTo>
                  <a:cubicBezTo>
                    <a:pt x="55" y="111"/>
                    <a:pt x="61" y="113"/>
                    <a:pt x="66" y="115"/>
                  </a:cubicBezTo>
                  <a:cubicBezTo>
                    <a:pt x="69" y="115"/>
                    <a:pt x="71" y="116"/>
                    <a:pt x="73" y="116"/>
                  </a:cubicBezTo>
                  <a:cubicBezTo>
                    <a:pt x="74" y="116"/>
                    <a:pt x="74" y="117"/>
                    <a:pt x="75" y="117"/>
                  </a:cubicBezTo>
                  <a:cubicBezTo>
                    <a:pt x="76" y="117"/>
                    <a:pt x="76" y="117"/>
                    <a:pt x="77" y="117"/>
                  </a:cubicBezTo>
                  <a:cubicBezTo>
                    <a:pt x="78" y="117"/>
                    <a:pt x="78" y="117"/>
                    <a:pt x="79" y="117"/>
                  </a:cubicBezTo>
                  <a:cubicBezTo>
                    <a:pt x="79" y="117"/>
                    <a:pt x="79" y="117"/>
                    <a:pt x="80" y="116"/>
                  </a:cubicBezTo>
                  <a:cubicBezTo>
                    <a:pt x="81" y="116"/>
                    <a:pt x="81" y="116"/>
                    <a:pt x="82" y="115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2" y="114"/>
                    <a:pt x="82" y="113"/>
                    <a:pt x="82" y="112"/>
                  </a:cubicBezTo>
                  <a:cubicBezTo>
                    <a:pt x="82" y="111"/>
                    <a:pt x="82" y="110"/>
                    <a:pt x="82" y="110"/>
                  </a:cubicBezTo>
                  <a:cubicBezTo>
                    <a:pt x="81" y="109"/>
                    <a:pt x="81" y="109"/>
                    <a:pt x="80" y="108"/>
                  </a:cubicBezTo>
                  <a:cubicBezTo>
                    <a:pt x="80" y="108"/>
                    <a:pt x="79" y="107"/>
                    <a:pt x="78" y="106"/>
                  </a:cubicBezTo>
                  <a:cubicBezTo>
                    <a:pt x="75" y="104"/>
                    <a:pt x="69" y="100"/>
                    <a:pt x="62" y="96"/>
                  </a:cubicBezTo>
                  <a:cubicBezTo>
                    <a:pt x="40" y="82"/>
                    <a:pt x="8" y="63"/>
                    <a:pt x="8" y="6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96" y="110"/>
                    <a:pt x="96" y="110"/>
                    <a:pt x="96" y="110"/>
                  </a:cubicBezTo>
                  <a:cubicBezTo>
                    <a:pt x="98" y="111"/>
                    <a:pt x="100" y="110"/>
                    <a:pt x="101" y="108"/>
                  </a:cubicBezTo>
                  <a:cubicBezTo>
                    <a:pt x="102" y="108"/>
                    <a:pt x="102" y="107"/>
                    <a:pt x="102" y="106"/>
                  </a:cubicBezTo>
                  <a:cubicBezTo>
                    <a:pt x="102" y="105"/>
                    <a:pt x="102" y="104"/>
                    <a:pt x="102" y="103"/>
                  </a:cubicBezTo>
                  <a:cubicBezTo>
                    <a:pt x="101" y="103"/>
                    <a:pt x="101" y="102"/>
                    <a:pt x="100" y="102"/>
                  </a:cubicBezTo>
                  <a:cubicBezTo>
                    <a:pt x="100" y="101"/>
                    <a:pt x="99" y="101"/>
                    <a:pt x="98" y="100"/>
                  </a:cubicBezTo>
                  <a:cubicBezTo>
                    <a:pt x="95" y="97"/>
                    <a:pt x="88" y="93"/>
                    <a:pt x="81" y="89"/>
                  </a:cubicBezTo>
                  <a:cubicBezTo>
                    <a:pt x="59" y="75"/>
                    <a:pt x="25" y="55"/>
                    <a:pt x="25" y="55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5" y="64"/>
                    <a:pt x="26" y="63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4" y="64"/>
                    <a:pt x="24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3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3" y="64"/>
                    <a:pt x="24" y="65"/>
                  </a:cubicBezTo>
                  <a:cubicBezTo>
                    <a:pt x="28" y="66"/>
                    <a:pt x="36" y="70"/>
                    <a:pt x="47" y="75"/>
                  </a:cubicBezTo>
                  <a:cubicBezTo>
                    <a:pt x="62" y="82"/>
                    <a:pt x="81" y="92"/>
                    <a:pt x="97" y="99"/>
                  </a:cubicBezTo>
                  <a:cubicBezTo>
                    <a:pt x="105" y="103"/>
                    <a:pt x="111" y="107"/>
                    <a:pt x="116" y="109"/>
                  </a:cubicBezTo>
                  <a:cubicBezTo>
                    <a:pt x="121" y="111"/>
                    <a:pt x="124" y="113"/>
                    <a:pt x="124" y="113"/>
                  </a:cubicBezTo>
                  <a:cubicBezTo>
                    <a:pt x="126" y="114"/>
                    <a:pt x="129" y="113"/>
                    <a:pt x="130" y="111"/>
                  </a:cubicBezTo>
                  <a:cubicBezTo>
                    <a:pt x="132" y="109"/>
                    <a:pt x="131" y="106"/>
                    <a:pt x="129" y="105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4" y="58"/>
                    <a:pt x="44" y="5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2" y="59"/>
                    <a:pt x="42" y="59"/>
                    <a:pt x="43" y="59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1" y="60"/>
                    <a:pt x="42" y="60"/>
                  </a:cubicBezTo>
                  <a:cubicBezTo>
                    <a:pt x="46" y="62"/>
                    <a:pt x="55" y="66"/>
                    <a:pt x="66" y="71"/>
                  </a:cubicBezTo>
                  <a:cubicBezTo>
                    <a:pt x="83" y="78"/>
                    <a:pt x="104" y="88"/>
                    <a:pt x="121" y="96"/>
                  </a:cubicBezTo>
                  <a:cubicBezTo>
                    <a:pt x="130" y="100"/>
                    <a:pt x="138" y="104"/>
                    <a:pt x="143" y="106"/>
                  </a:cubicBezTo>
                  <a:cubicBezTo>
                    <a:pt x="146" y="107"/>
                    <a:pt x="148" y="108"/>
                    <a:pt x="150" y="109"/>
                  </a:cubicBezTo>
                  <a:cubicBezTo>
                    <a:pt x="151" y="109"/>
                    <a:pt x="152" y="110"/>
                    <a:pt x="152" y="110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4" y="110"/>
                    <a:pt x="154" y="110"/>
                    <a:pt x="154" y="110"/>
                  </a:cubicBezTo>
                  <a:cubicBezTo>
                    <a:pt x="154" y="110"/>
                    <a:pt x="154" y="111"/>
                    <a:pt x="155" y="111"/>
                  </a:cubicBezTo>
                  <a:cubicBezTo>
                    <a:pt x="155" y="111"/>
                    <a:pt x="155" y="111"/>
                    <a:pt x="156" y="110"/>
                  </a:cubicBezTo>
                  <a:cubicBezTo>
                    <a:pt x="156" y="110"/>
                    <a:pt x="158" y="110"/>
                    <a:pt x="158" y="109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9" y="107"/>
                    <a:pt x="159" y="106"/>
                    <a:pt x="159" y="106"/>
                  </a:cubicBezTo>
                  <a:cubicBezTo>
                    <a:pt x="159" y="104"/>
                    <a:pt x="159" y="103"/>
                    <a:pt x="158" y="103"/>
                  </a:cubicBezTo>
                  <a:cubicBezTo>
                    <a:pt x="158" y="102"/>
                    <a:pt x="157" y="102"/>
                    <a:pt x="157" y="102"/>
                  </a:cubicBezTo>
                  <a:cubicBezTo>
                    <a:pt x="156" y="101"/>
                    <a:pt x="155" y="100"/>
                    <a:pt x="154" y="99"/>
                  </a:cubicBezTo>
                  <a:cubicBezTo>
                    <a:pt x="150" y="96"/>
                    <a:pt x="142" y="92"/>
                    <a:pt x="133" y="86"/>
                  </a:cubicBezTo>
                  <a:cubicBezTo>
                    <a:pt x="118" y="77"/>
                    <a:pt x="101" y="67"/>
                    <a:pt x="86" y="58"/>
                  </a:cubicBezTo>
                  <a:cubicBezTo>
                    <a:pt x="79" y="54"/>
                    <a:pt x="73" y="50"/>
                    <a:pt x="68" y="47"/>
                  </a:cubicBezTo>
                  <a:cubicBezTo>
                    <a:pt x="66" y="46"/>
                    <a:pt x="64" y="44"/>
                    <a:pt x="63" y="44"/>
                  </a:cubicBezTo>
                  <a:cubicBezTo>
                    <a:pt x="63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3"/>
                    <a:pt x="63" y="43"/>
                    <a:pt x="62" y="43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5"/>
                    <a:pt x="63" y="44"/>
                    <a:pt x="63" y="44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8"/>
                    <a:pt x="63" y="47"/>
                    <a:pt x="63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176" y="104"/>
                    <a:pt x="176" y="104"/>
                    <a:pt x="176" y="104"/>
                  </a:cubicBezTo>
                  <a:cubicBezTo>
                    <a:pt x="178" y="105"/>
                    <a:pt x="180" y="104"/>
                    <a:pt x="182" y="102"/>
                  </a:cubicBezTo>
                  <a:cubicBezTo>
                    <a:pt x="182" y="101"/>
                    <a:pt x="182" y="100"/>
                    <a:pt x="182" y="99"/>
                  </a:cubicBezTo>
                  <a:cubicBezTo>
                    <a:pt x="182" y="98"/>
                    <a:pt x="182" y="98"/>
                    <a:pt x="182" y="97"/>
                  </a:cubicBezTo>
                  <a:cubicBezTo>
                    <a:pt x="181" y="97"/>
                    <a:pt x="181" y="96"/>
                    <a:pt x="181" y="96"/>
                  </a:cubicBezTo>
                  <a:cubicBezTo>
                    <a:pt x="181" y="96"/>
                    <a:pt x="180" y="96"/>
                    <a:pt x="180" y="96"/>
                  </a:cubicBezTo>
                  <a:cubicBezTo>
                    <a:pt x="179" y="95"/>
                    <a:pt x="179" y="94"/>
                    <a:pt x="178" y="94"/>
                  </a:cubicBezTo>
                  <a:cubicBezTo>
                    <a:pt x="173" y="91"/>
                    <a:pt x="165" y="86"/>
                    <a:pt x="154" y="79"/>
                  </a:cubicBezTo>
                  <a:cubicBezTo>
                    <a:pt x="137" y="70"/>
                    <a:pt x="116" y="57"/>
                    <a:pt x="99" y="47"/>
                  </a:cubicBezTo>
                  <a:cubicBezTo>
                    <a:pt x="91" y="42"/>
                    <a:pt x="83" y="37"/>
                    <a:pt x="78" y="33"/>
                  </a:cubicBezTo>
                  <a:cubicBezTo>
                    <a:pt x="76" y="32"/>
                    <a:pt x="73" y="30"/>
                    <a:pt x="72" y="29"/>
                  </a:cubicBezTo>
                  <a:cubicBezTo>
                    <a:pt x="72" y="29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2" y="29"/>
                    <a:pt x="71" y="29"/>
                    <a:pt x="71" y="29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32"/>
                    <a:pt x="72" y="31"/>
                    <a:pt x="72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9" y="35"/>
                    <a:pt x="70" y="34"/>
                    <a:pt x="71" y="33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68" y="35"/>
                    <a:pt x="69" y="35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9" y="35"/>
                    <a:pt x="70" y="36"/>
                  </a:cubicBezTo>
                  <a:cubicBezTo>
                    <a:pt x="76" y="38"/>
                    <a:pt x="88" y="43"/>
                    <a:pt x="103" y="50"/>
                  </a:cubicBezTo>
                  <a:cubicBezTo>
                    <a:pt x="125" y="61"/>
                    <a:pt x="152" y="75"/>
                    <a:pt x="174" y="86"/>
                  </a:cubicBezTo>
                  <a:cubicBezTo>
                    <a:pt x="185" y="92"/>
                    <a:pt x="195" y="97"/>
                    <a:pt x="202" y="100"/>
                  </a:cubicBezTo>
                  <a:cubicBezTo>
                    <a:pt x="205" y="102"/>
                    <a:pt x="208" y="103"/>
                    <a:pt x="210" y="104"/>
                  </a:cubicBezTo>
                  <a:cubicBezTo>
                    <a:pt x="211" y="105"/>
                    <a:pt x="212" y="105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4" y="106"/>
                    <a:pt x="214" y="106"/>
                    <a:pt x="214" y="106"/>
                  </a:cubicBezTo>
                  <a:cubicBezTo>
                    <a:pt x="214" y="106"/>
                    <a:pt x="214" y="106"/>
                    <a:pt x="214" y="106"/>
                  </a:cubicBezTo>
                  <a:cubicBezTo>
                    <a:pt x="214" y="106"/>
                    <a:pt x="215" y="106"/>
                    <a:pt x="215" y="106"/>
                  </a:cubicBezTo>
                  <a:cubicBezTo>
                    <a:pt x="216" y="106"/>
                    <a:pt x="216" y="106"/>
                    <a:pt x="217" y="106"/>
                  </a:cubicBezTo>
                  <a:cubicBezTo>
                    <a:pt x="217" y="106"/>
                    <a:pt x="218" y="106"/>
                    <a:pt x="218" y="105"/>
                  </a:cubicBezTo>
                  <a:cubicBezTo>
                    <a:pt x="219" y="105"/>
                    <a:pt x="219" y="105"/>
                    <a:pt x="219" y="104"/>
                  </a:cubicBezTo>
                  <a:cubicBezTo>
                    <a:pt x="220" y="103"/>
                    <a:pt x="220" y="102"/>
                    <a:pt x="220" y="102"/>
                  </a:cubicBezTo>
                  <a:cubicBezTo>
                    <a:pt x="220" y="101"/>
                    <a:pt x="220" y="100"/>
                    <a:pt x="220" y="100"/>
                  </a:cubicBezTo>
                  <a:cubicBezTo>
                    <a:pt x="219" y="99"/>
                    <a:pt x="219" y="98"/>
                    <a:pt x="218" y="98"/>
                  </a:cubicBezTo>
                  <a:cubicBezTo>
                    <a:pt x="218" y="98"/>
                    <a:pt x="217" y="97"/>
                    <a:pt x="217" y="97"/>
                  </a:cubicBezTo>
                  <a:cubicBezTo>
                    <a:pt x="215" y="95"/>
                    <a:pt x="211" y="92"/>
                    <a:pt x="206" y="89"/>
                  </a:cubicBezTo>
                  <a:cubicBezTo>
                    <a:pt x="187" y="78"/>
                    <a:pt x="152" y="57"/>
                    <a:pt x="121" y="38"/>
                  </a:cubicBezTo>
                  <a:cubicBezTo>
                    <a:pt x="105" y="29"/>
                    <a:pt x="91" y="20"/>
                    <a:pt x="80" y="13"/>
                  </a:cubicBezTo>
                  <a:cubicBezTo>
                    <a:pt x="75" y="10"/>
                    <a:pt x="71" y="7"/>
                    <a:pt x="68" y="5"/>
                  </a:cubicBezTo>
                  <a:cubicBezTo>
                    <a:pt x="67" y="4"/>
                    <a:pt x="65" y="4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7"/>
                    <a:pt x="65" y="6"/>
                    <a:pt x="65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8" y="101"/>
                    <a:pt x="241" y="100"/>
                    <a:pt x="242" y="98"/>
                  </a:cubicBezTo>
                  <a:cubicBezTo>
                    <a:pt x="243" y="96"/>
                    <a:pt x="242" y="93"/>
                    <a:pt x="240" y="91"/>
                  </a:cubicBezTo>
                  <a:cubicBezTo>
                    <a:pt x="240" y="91"/>
                    <a:pt x="238" y="90"/>
                    <a:pt x="235" y="89"/>
                  </a:cubicBezTo>
                  <a:cubicBezTo>
                    <a:pt x="225" y="83"/>
                    <a:pt x="199" y="68"/>
                    <a:pt x="176" y="54"/>
                  </a:cubicBezTo>
                  <a:cubicBezTo>
                    <a:pt x="164" y="47"/>
                    <a:pt x="154" y="40"/>
                    <a:pt x="146" y="35"/>
                  </a:cubicBezTo>
                  <a:cubicBezTo>
                    <a:pt x="142" y="32"/>
                    <a:pt x="138" y="30"/>
                    <a:pt x="136" y="28"/>
                  </a:cubicBezTo>
                  <a:cubicBezTo>
                    <a:pt x="135" y="27"/>
                    <a:pt x="134" y="27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4" y="27"/>
                    <a:pt x="134" y="27"/>
                    <a:pt x="134" y="26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0"/>
                    <a:pt x="134" y="29"/>
                    <a:pt x="134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28" y="32"/>
                    <a:pt x="128" y="32"/>
                    <a:pt x="128" y="32"/>
                  </a:cubicBezTo>
                  <a:cubicBezTo>
                    <a:pt x="128" y="32"/>
                    <a:pt x="162" y="49"/>
                    <a:pt x="197" y="66"/>
                  </a:cubicBezTo>
                  <a:cubicBezTo>
                    <a:pt x="214" y="75"/>
                    <a:pt x="232" y="84"/>
                    <a:pt x="246" y="90"/>
                  </a:cubicBezTo>
                  <a:cubicBezTo>
                    <a:pt x="252" y="93"/>
                    <a:pt x="258" y="96"/>
                    <a:pt x="263" y="98"/>
                  </a:cubicBezTo>
                  <a:cubicBezTo>
                    <a:pt x="265" y="99"/>
                    <a:pt x="266" y="99"/>
                    <a:pt x="268" y="100"/>
                  </a:cubicBezTo>
                  <a:cubicBezTo>
                    <a:pt x="269" y="100"/>
                    <a:pt x="269" y="101"/>
                    <a:pt x="270" y="101"/>
                  </a:cubicBezTo>
                  <a:cubicBezTo>
                    <a:pt x="271" y="101"/>
                    <a:pt x="271" y="101"/>
                    <a:pt x="271" y="101"/>
                  </a:cubicBezTo>
                  <a:cubicBezTo>
                    <a:pt x="271" y="101"/>
                    <a:pt x="271" y="101"/>
                    <a:pt x="272" y="101"/>
                  </a:cubicBezTo>
                  <a:cubicBezTo>
                    <a:pt x="272" y="101"/>
                    <a:pt x="273" y="101"/>
                    <a:pt x="273" y="101"/>
                  </a:cubicBezTo>
                  <a:cubicBezTo>
                    <a:pt x="274" y="101"/>
                    <a:pt x="274" y="101"/>
                    <a:pt x="275" y="100"/>
                  </a:cubicBezTo>
                  <a:cubicBezTo>
                    <a:pt x="275" y="100"/>
                    <a:pt x="276" y="100"/>
                    <a:pt x="276" y="99"/>
                  </a:cubicBezTo>
                  <a:cubicBezTo>
                    <a:pt x="276" y="99"/>
                    <a:pt x="276" y="99"/>
                    <a:pt x="276" y="99"/>
                  </a:cubicBezTo>
                  <a:cubicBezTo>
                    <a:pt x="277" y="98"/>
                    <a:pt x="277" y="97"/>
                    <a:pt x="277" y="96"/>
                  </a:cubicBezTo>
                  <a:cubicBezTo>
                    <a:pt x="277" y="95"/>
                    <a:pt x="277" y="95"/>
                    <a:pt x="276" y="94"/>
                  </a:cubicBezTo>
                  <a:cubicBezTo>
                    <a:pt x="276" y="93"/>
                    <a:pt x="276" y="93"/>
                    <a:pt x="275" y="93"/>
                  </a:cubicBezTo>
                  <a:cubicBezTo>
                    <a:pt x="275" y="92"/>
                    <a:pt x="275" y="92"/>
                    <a:pt x="274" y="92"/>
                  </a:cubicBezTo>
                  <a:cubicBezTo>
                    <a:pt x="273" y="90"/>
                    <a:pt x="270" y="89"/>
                    <a:pt x="266" y="86"/>
                  </a:cubicBezTo>
                  <a:cubicBezTo>
                    <a:pt x="253" y="78"/>
                    <a:pt x="228" y="62"/>
                    <a:pt x="206" y="49"/>
                  </a:cubicBezTo>
                  <a:cubicBezTo>
                    <a:pt x="184" y="36"/>
                    <a:pt x="166" y="24"/>
                    <a:pt x="166" y="2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3"/>
                    <a:pt x="193" y="49"/>
                    <a:pt x="227" y="65"/>
                  </a:cubicBezTo>
                  <a:cubicBezTo>
                    <a:pt x="244" y="73"/>
                    <a:pt x="261" y="81"/>
                    <a:pt x="274" y="88"/>
                  </a:cubicBezTo>
                  <a:cubicBezTo>
                    <a:pt x="281" y="91"/>
                    <a:pt x="287" y="93"/>
                    <a:pt x="292" y="95"/>
                  </a:cubicBezTo>
                  <a:cubicBezTo>
                    <a:pt x="294" y="96"/>
                    <a:pt x="296" y="97"/>
                    <a:pt x="298" y="97"/>
                  </a:cubicBezTo>
                  <a:cubicBezTo>
                    <a:pt x="299" y="98"/>
                    <a:pt x="299" y="98"/>
                    <a:pt x="300" y="98"/>
                  </a:cubicBezTo>
                  <a:cubicBezTo>
                    <a:pt x="301" y="98"/>
                    <a:pt x="301" y="98"/>
                    <a:pt x="302" y="98"/>
                  </a:cubicBezTo>
                  <a:cubicBezTo>
                    <a:pt x="303" y="98"/>
                    <a:pt x="303" y="98"/>
                    <a:pt x="304" y="98"/>
                  </a:cubicBezTo>
                  <a:cubicBezTo>
                    <a:pt x="305" y="98"/>
                    <a:pt x="305" y="98"/>
                    <a:pt x="306" y="97"/>
                  </a:cubicBezTo>
                  <a:cubicBezTo>
                    <a:pt x="306" y="97"/>
                    <a:pt x="307" y="96"/>
                    <a:pt x="307" y="96"/>
                  </a:cubicBezTo>
                  <a:cubicBezTo>
                    <a:pt x="307" y="96"/>
                    <a:pt x="307" y="96"/>
                    <a:pt x="307" y="96"/>
                  </a:cubicBezTo>
                  <a:cubicBezTo>
                    <a:pt x="308" y="95"/>
                    <a:pt x="308" y="94"/>
                    <a:pt x="308" y="93"/>
                  </a:cubicBezTo>
                  <a:cubicBezTo>
                    <a:pt x="308" y="92"/>
                    <a:pt x="307" y="92"/>
                    <a:pt x="307" y="91"/>
                  </a:cubicBezTo>
                  <a:cubicBezTo>
                    <a:pt x="307" y="91"/>
                    <a:pt x="307" y="90"/>
                    <a:pt x="306" y="90"/>
                  </a:cubicBezTo>
                  <a:cubicBezTo>
                    <a:pt x="306" y="89"/>
                    <a:pt x="306" y="89"/>
                    <a:pt x="305" y="89"/>
                  </a:cubicBezTo>
                  <a:cubicBezTo>
                    <a:pt x="303" y="87"/>
                    <a:pt x="301" y="85"/>
                    <a:pt x="297" y="83"/>
                  </a:cubicBezTo>
                  <a:cubicBezTo>
                    <a:pt x="284" y="74"/>
                    <a:pt x="258" y="58"/>
                    <a:pt x="236" y="45"/>
                  </a:cubicBezTo>
                  <a:cubicBezTo>
                    <a:pt x="213" y="31"/>
                    <a:pt x="194" y="20"/>
                    <a:pt x="194" y="20"/>
                  </a:cubicBezTo>
                  <a:cubicBezTo>
                    <a:pt x="192" y="24"/>
                    <a:pt x="192" y="24"/>
                    <a:pt x="192" y="24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305" y="82"/>
                    <a:pt x="307" y="81"/>
                    <a:pt x="308" y="79"/>
                  </a:cubicBezTo>
                  <a:cubicBezTo>
                    <a:pt x="310" y="77"/>
                    <a:pt x="309" y="74"/>
                    <a:pt x="307" y="73"/>
                  </a:cubicBezTo>
                  <a:cubicBezTo>
                    <a:pt x="307" y="73"/>
                    <a:pt x="305" y="72"/>
                    <a:pt x="302" y="70"/>
                  </a:cubicBezTo>
                  <a:cubicBezTo>
                    <a:pt x="293" y="65"/>
                    <a:pt x="270" y="50"/>
                    <a:pt x="248" y="37"/>
                  </a:cubicBezTo>
                  <a:cubicBezTo>
                    <a:pt x="238" y="31"/>
                    <a:pt x="228" y="25"/>
                    <a:pt x="221" y="20"/>
                  </a:cubicBezTo>
                  <a:cubicBezTo>
                    <a:pt x="217" y="18"/>
                    <a:pt x="214" y="16"/>
                    <a:pt x="212" y="14"/>
                  </a:cubicBezTo>
                  <a:cubicBezTo>
                    <a:pt x="211" y="14"/>
                    <a:pt x="210" y="13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8" y="14"/>
                    <a:pt x="208" y="14"/>
                    <a:pt x="208" y="14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8" y="14"/>
                    <a:pt x="208" y="14"/>
                    <a:pt x="208" y="14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4"/>
                    <a:pt x="210" y="14"/>
                    <a:pt x="210" y="14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1" y="17"/>
                    <a:pt x="211" y="16"/>
                    <a:pt x="211" y="15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10" y="18"/>
                    <a:pt x="210" y="18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7" y="20"/>
                    <a:pt x="208" y="20"/>
                    <a:pt x="209" y="1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20"/>
                    <a:pt x="207" y="20"/>
                    <a:pt x="209" y="21"/>
                  </a:cubicBezTo>
                  <a:cubicBezTo>
                    <a:pt x="213" y="22"/>
                    <a:pt x="222" y="26"/>
                    <a:pt x="232" y="30"/>
                  </a:cubicBezTo>
                  <a:cubicBezTo>
                    <a:pt x="247" y="36"/>
                    <a:pt x="266" y="45"/>
                    <a:pt x="281" y="51"/>
                  </a:cubicBezTo>
                  <a:cubicBezTo>
                    <a:pt x="288" y="54"/>
                    <a:pt x="295" y="57"/>
                    <a:pt x="299" y="59"/>
                  </a:cubicBezTo>
                  <a:cubicBezTo>
                    <a:pt x="304" y="62"/>
                    <a:pt x="307" y="63"/>
                    <a:pt x="307" y="63"/>
                  </a:cubicBezTo>
                  <a:cubicBezTo>
                    <a:pt x="309" y="64"/>
                    <a:pt x="312" y="63"/>
                    <a:pt x="313" y="61"/>
                  </a:cubicBezTo>
                  <a:cubicBezTo>
                    <a:pt x="314" y="59"/>
                    <a:pt x="313" y="56"/>
                    <a:pt x="311" y="55"/>
                  </a:cubicBezTo>
                  <a:cubicBezTo>
                    <a:pt x="285" y="38"/>
                    <a:pt x="285" y="38"/>
                    <a:pt x="285" y="38"/>
                  </a:cubicBezTo>
                  <a:cubicBezTo>
                    <a:pt x="282" y="36"/>
                    <a:pt x="280" y="37"/>
                    <a:pt x="278" y="39"/>
                  </a:cubicBezTo>
                  <a:cubicBezTo>
                    <a:pt x="277" y="42"/>
                    <a:pt x="277" y="44"/>
                    <a:pt x="280" y="46"/>
                  </a:cubicBezTo>
                  <a:cubicBezTo>
                    <a:pt x="306" y="62"/>
                    <a:pt x="306" y="62"/>
                    <a:pt x="306" y="62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11" y="54"/>
                    <a:pt x="311" y="54"/>
                    <a:pt x="311" y="54"/>
                  </a:cubicBezTo>
                  <a:cubicBezTo>
                    <a:pt x="311" y="54"/>
                    <a:pt x="287" y="43"/>
                    <a:pt x="262" y="33"/>
                  </a:cubicBezTo>
                  <a:cubicBezTo>
                    <a:pt x="249" y="27"/>
                    <a:pt x="237" y="22"/>
                    <a:pt x="227" y="18"/>
                  </a:cubicBezTo>
                  <a:cubicBezTo>
                    <a:pt x="222" y="16"/>
                    <a:pt x="217" y="14"/>
                    <a:pt x="214" y="13"/>
                  </a:cubicBezTo>
                  <a:cubicBezTo>
                    <a:pt x="212" y="12"/>
                    <a:pt x="211" y="12"/>
                    <a:pt x="210" y="11"/>
                  </a:cubicBezTo>
                  <a:cubicBezTo>
                    <a:pt x="209" y="11"/>
                    <a:pt x="209" y="11"/>
                    <a:pt x="208" y="11"/>
                  </a:cubicBezTo>
                  <a:cubicBezTo>
                    <a:pt x="208" y="11"/>
                    <a:pt x="207" y="11"/>
                    <a:pt x="206" y="11"/>
                  </a:cubicBezTo>
                  <a:cubicBezTo>
                    <a:pt x="206" y="11"/>
                    <a:pt x="206" y="11"/>
                    <a:pt x="205" y="11"/>
                  </a:cubicBezTo>
                  <a:cubicBezTo>
                    <a:pt x="204" y="11"/>
                    <a:pt x="204" y="11"/>
                    <a:pt x="204" y="11"/>
                  </a:cubicBezTo>
                  <a:cubicBezTo>
                    <a:pt x="203" y="12"/>
                    <a:pt x="203" y="12"/>
                    <a:pt x="202" y="13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2" y="14"/>
                    <a:pt x="201" y="15"/>
                    <a:pt x="201" y="15"/>
                  </a:cubicBezTo>
                  <a:cubicBezTo>
                    <a:pt x="201" y="16"/>
                    <a:pt x="202" y="17"/>
                    <a:pt x="202" y="17"/>
                  </a:cubicBezTo>
                  <a:cubicBezTo>
                    <a:pt x="202" y="18"/>
                    <a:pt x="202" y="18"/>
                    <a:pt x="203" y="19"/>
                  </a:cubicBezTo>
                  <a:cubicBezTo>
                    <a:pt x="203" y="19"/>
                    <a:pt x="203" y="20"/>
                    <a:pt x="204" y="20"/>
                  </a:cubicBezTo>
                  <a:cubicBezTo>
                    <a:pt x="205" y="21"/>
                    <a:pt x="208" y="23"/>
                    <a:pt x="211" y="25"/>
                  </a:cubicBezTo>
                  <a:cubicBezTo>
                    <a:pt x="223" y="33"/>
                    <a:pt x="246" y="47"/>
                    <a:pt x="265" y="59"/>
                  </a:cubicBezTo>
                  <a:cubicBezTo>
                    <a:pt x="285" y="71"/>
                    <a:pt x="302" y="81"/>
                    <a:pt x="302" y="81"/>
                  </a:cubicBezTo>
                  <a:cubicBezTo>
                    <a:pt x="304" y="77"/>
                    <a:pt x="304" y="77"/>
                    <a:pt x="304" y="77"/>
                  </a:cubicBezTo>
                  <a:cubicBezTo>
                    <a:pt x="306" y="72"/>
                    <a:pt x="306" y="72"/>
                    <a:pt x="306" y="72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2" y="19"/>
                    <a:pt x="189" y="20"/>
                    <a:pt x="188" y="22"/>
                  </a:cubicBezTo>
                  <a:cubicBezTo>
                    <a:pt x="187" y="24"/>
                    <a:pt x="187" y="27"/>
                    <a:pt x="190" y="28"/>
                  </a:cubicBezTo>
                  <a:cubicBezTo>
                    <a:pt x="190" y="28"/>
                    <a:pt x="191" y="29"/>
                    <a:pt x="194" y="31"/>
                  </a:cubicBezTo>
                  <a:cubicBezTo>
                    <a:pt x="205" y="37"/>
                    <a:pt x="231" y="53"/>
                    <a:pt x="255" y="68"/>
                  </a:cubicBezTo>
                  <a:cubicBezTo>
                    <a:pt x="267" y="75"/>
                    <a:pt x="279" y="82"/>
                    <a:pt x="287" y="88"/>
                  </a:cubicBezTo>
                  <a:cubicBezTo>
                    <a:pt x="291" y="90"/>
                    <a:pt x="294" y="92"/>
                    <a:pt x="297" y="94"/>
                  </a:cubicBezTo>
                  <a:cubicBezTo>
                    <a:pt x="298" y="95"/>
                    <a:pt x="299" y="95"/>
                    <a:pt x="299" y="96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1" y="94"/>
                    <a:pt x="301" y="94"/>
                    <a:pt x="301" y="94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1" y="94"/>
                    <a:pt x="301" y="94"/>
                    <a:pt x="301" y="94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2" y="93"/>
                    <a:pt x="302" y="93"/>
                    <a:pt x="302" y="93"/>
                  </a:cubicBezTo>
                  <a:cubicBezTo>
                    <a:pt x="299" y="95"/>
                    <a:pt x="299" y="95"/>
                    <a:pt x="299" y="95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2" y="93"/>
                    <a:pt x="302" y="93"/>
                    <a:pt x="302" y="93"/>
                  </a:cubicBezTo>
                  <a:cubicBezTo>
                    <a:pt x="299" y="95"/>
                    <a:pt x="299" y="95"/>
                    <a:pt x="299" y="95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4"/>
                    <a:pt x="299" y="95"/>
                    <a:pt x="299" y="95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8" y="92"/>
                    <a:pt x="298" y="93"/>
                    <a:pt x="298" y="93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300" y="90"/>
                    <a:pt x="299" y="90"/>
                    <a:pt x="299" y="91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1" y="89"/>
                    <a:pt x="301" y="89"/>
                    <a:pt x="300" y="90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2"/>
                    <a:pt x="302" y="92"/>
                    <a:pt x="302" y="92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2"/>
                    <a:pt x="302" y="92"/>
                    <a:pt x="302" y="92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0"/>
                    <a:pt x="302" y="90"/>
                    <a:pt x="302" y="90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0"/>
                    <a:pt x="302" y="90"/>
                    <a:pt x="302" y="90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2" y="89"/>
                    <a:pt x="301" y="89"/>
                    <a:pt x="300" y="88"/>
                  </a:cubicBezTo>
                  <a:cubicBezTo>
                    <a:pt x="294" y="86"/>
                    <a:pt x="282" y="81"/>
                    <a:pt x="268" y="75"/>
                  </a:cubicBezTo>
                  <a:cubicBezTo>
                    <a:pt x="248" y="65"/>
                    <a:pt x="222" y="52"/>
                    <a:pt x="201" y="42"/>
                  </a:cubicBezTo>
                  <a:cubicBezTo>
                    <a:pt x="191" y="37"/>
                    <a:pt x="182" y="33"/>
                    <a:pt x="176" y="29"/>
                  </a:cubicBezTo>
                  <a:cubicBezTo>
                    <a:pt x="169" y="26"/>
                    <a:pt x="165" y="24"/>
                    <a:pt x="165" y="24"/>
                  </a:cubicBezTo>
                  <a:cubicBezTo>
                    <a:pt x="163" y="23"/>
                    <a:pt x="160" y="24"/>
                    <a:pt x="159" y="26"/>
                  </a:cubicBezTo>
                  <a:cubicBezTo>
                    <a:pt x="158" y="28"/>
                    <a:pt x="159" y="31"/>
                    <a:pt x="161" y="32"/>
                  </a:cubicBezTo>
                  <a:cubicBezTo>
                    <a:pt x="161" y="32"/>
                    <a:pt x="163" y="33"/>
                    <a:pt x="166" y="35"/>
                  </a:cubicBezTo>
                  <a:cubicBezTo>
                    <a:pt x="176" y="41"/>
                    <a:pt x="202" y="57"/>
                    <a:pt x="225" y="72"/>
                  </a:cubicBezTo>
                  <a:cubicBezTo>
                    <a:pt x="237" y="79"/>
                    <a:pt x="248" y="86"/>
                    <a:pt x="256" y="91"/>
                  </a:cubicBezTo>
                  <a:cubicBezTo>
                    <a:pt x="260" y="93"/>
                    <a:pt x="264" y="96"/>
                    <a:pt x="266" y="97"/>
                  </a:cubicBezTo>
                  <a:cubicBezTo>
                    <a:pt x="267" y="98"/>
                    <a:pt x="268" y="99"/>
                    <a:pt x="268" y="99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69" y="99"/>
                    <a:pt x="269" y="99"/>
                    <a:pt x="269" y="99"/>
                  </a:cubicBezTo>
                  <a:cubicBezTo>
                    <a:pt x="270" y="97"/>
                    <a:pt x="270" y="97"/>
                    <a:pt x="270" y="97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69" y="99"/>
                    <a:pt x="269" y="99"/>
                    <a:pt x="269" y="99"/>
                  </a:cubicBezTo>
                  <a:cubicBezTo>
                    <a:pt x="270" y="97"/>
                    <a:pt x="270" y="97"/>
                    <a:pt x="270" y="97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8"/>
                    <a:pt x="268" y="98"/>
                    <a:pt x="268" y="98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8"/>
                    <a:pt x="268" y="98"/>
                    <a:pt x="268" y="98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7" y="96"/>
                    <a:pt x="267" y="96"/>
                    <a:pt x="267" y="96"/>
                  </a:cubicBezTo>
                  <a:cubicBezTo>
                    <a:pt x="267" y="97"/>
                    <a:pt x="268" y="98"/>
                    <a:pt x="268" y="98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7" y="96"/>
                    <a:pt x="267" y="96"/>
                    <a:pt x="267" y="96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4"/>
                    <a:pt x="268" y="94"/>
                    <a:pt x="268" y="94"/>
                  </a:cubicBezTo>
                  <a:cubicBezTo>
                    <a:pt x="268" y="95"/>
                    <a:pt x="267" y="96"/>
                    <a:pt x="267" y="96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4"/>
                    <a:pt x="268" y="94"/>
                    <a:pt x="268" y="94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4"/>
                    <a:pt x="268" y="94"/>
                    <a:pt x="268" y="94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0" y="92"/>
                    <a:pt x="270" y="92"/>
                    <a:pt x="270" y="92"/>
                  </a:cubicBezTo>
                  <a:cubicBezTo>
                    <a:pt x="269" y="93"/>
                    <a:pt x="269" y="93"/>
                    <a:pt x="268" y="94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0" y="92"/>
                    <a:pt x="270" y="92"/>
                    <a:pt x="270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1" y="92"/>
                    <a:pt x="271" y="92"/>
                    <a:pt x="271" y="92"/>
                  </a:cubicBezTo>
                  <a:cubicBezTo>
                    <a:pt x="271" y="92"/>
                    <a:pt x="270" y="92"/>
                    <a:pt x="270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1" y="92"/>
                    <a:pt x="271" y="92"/>
                    <a:pt x="271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2" y="92"/>
                    <a:pt x="272" y="92"/>
                    <a:pt x="271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2" y="95"/>
                    <a:pt x="272" y="95"/>
                    <a:pt x="272" y="95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2" y="92"/>
                  </a:cubicBezTo>
                  <a:cubicBezTo>
                    <a:pt x="272" y="95"/>
                    <a:pt x="272" y="95"/>
                    <a:pt x="272" y="95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2" y="91"/>
                    <a:pt x="270" y="91"/>
                  </a:cubicBezTo>
                  <a:cubicBezTo>
                    <a:pt x="265" y="89"/>
                    <a:pt x="253" y="83"/>
                    <a:pt x="239" y="76"/>
                  </a:cubicBezTo>
                  <a:cubicBezTo>
                    <a:pt x="218" y="66"/>
                    <a:pt x="191" y="53"/>
                    <a:pt x="170" y="43"/>
                  </a:cubicBezTo>
                  <a:cubicBezTo>
                    <a:pt x="159" y="37"/>
                    <a:pt x="149" y="33"/>
                    <a:pt x="143" y="29"/>
                  </a:cubicBezTo>
                  <a:cubicBezTo>
                    <a:pt x="136" y="26"/>
                    <a:pt x="132" y="24"/>
                    <a:pt x="132" y="24"/>
                  </a:cubicBezTo>
                  <a:cubicBezTo>
                    <a:pt x="130" y="23"/>
                    <a:pt x="127" y="24"/>
                    <a:pt x="126" y="26"/>
                  </a:cubicBezTo>
                  <a:cubicBezTo>
                    <a:pt x="125" y="26"/>
                    <a:pt x="125" y="27"/>
                    <a:pt x="125" y="28"/>
                  </a:cubicBezTo>
                  <a:cubicBezTo>
                    <a:pt x="125" y="29"/>
                    <a:pt x="125" y="30"/>
                    <a:pt x="126" y="31"/>
                  </a:cubicBezTo>
                  <a:cubicBezTo>
                    <a:pt x="126" y="32"/>
                    <a:pt x="127" y="32"/>
                    <a:pt x="127" y="32"/>
                  </a:cubicBezTo>
                  <a:cubicBezTo>
                    <a:pt x="128" y="33"/>
                    <a:pt x="129" y="34"/>
                    <a:pt x="130" y="35"/>
                  </a:cubicBezTo>
                  <a:cubicBezTo>
                    <a:pt x="135" y="39"/>
                    <a:pt x="144" y="45"/>
                    <a:pt x="155" y="52"/>
                  </a:cubicBezTo>
                  <a:cubicBezTo>
                    <a:pt x="187" y="72"/>
                    <a:pt x="235" y="100"/>
                    <a:pt x="235" y="100"/>
                  </a:cubicBezTo>
                  <a:cubicBezTo>
                    <a:pt x="238" y="96"/>
                    <a:pt x="238" y="96"/>
                    <a:pt x="238" y="96"/>
                  </a:cubicBezTo>
                  <a:cubicBezTo>
                    <a:pt x="240" y="91"/>
                    <a:pt x="240" y="91"/>
                    <a:pt x="240" y="9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0"/>
                    <a:pt x="58" y="1"/>
                    <a:pt x="57" y="3"/>
                  </a:cubicBezTo>
                  <a:cubicBezTo>
                    <a:pt x="56" y="3"/>
                    <a:pt x="56" y="4"/>
                    <a:pt x="56" y="5"/>
                  </a:cubicBezTo>
                  <a:cubicBezTo>
                    <a:pt x="56" y="7"/>
                    <a:pt x="57" y="8"/>
                    <a:pt x="57" y="8"/>
                  </a:cubicBezTo>
                  <a:cubicBezTo>
                    <a:pt x="58" y="9"/>
                    <a:pt x="58" y="9"/>
                    <a:pt x="59" y="10"/>
                  </a:cubicBezTo>
                  <a:cubicBezTo>
                    <a:pt x="60" y="11"/>
                    <a:pt x="61" y="12"/>
                    <a:pt x="63" y="13"/>
                  </a:cubicBezTo>
                  <a:cubicBezTo>
                    <a:pt x="70" y="18"/>
                    <a:pt x="82" y="26"/>
                    <a:pt x="98" y="35"/>
                  </a:cubicBezTo>
                  <a:cubicBezTo>
                    <a:pt x="120" y="49"/>
                    <a:pt x="149" y="66"/>
                    <a:pt x="172" y="80"/>
                  </a:cubicBezTo>
                  <a:cubicBezTo>
                    <a:pt x="184" y="87"/>
                    <a:pt x="194" y="93"/>
                    <a:pt x="201" y="97"/>
                  </a:cubicBezTo>
                  <a:cubicBezTo>
                    <a:pt x="205" y="100"/>
                    <a:pt x="208" y="102"/>
                    <a:pt x="210" y="103"/>
                  </a:cubicBezTo>
                  <a:cubicBezTo>
                    <a:pt x="210" y="104"/>
                    <a:pt x="211" y="104"/>
                    <a:pt x="211" y="104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3" y="103"/>
                    <a:pt x="213" y="103"/>
                    <a:pt x="213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3" y="103"/>
                    <a:pt x="213" y="103"/>
                    <a:pt x="213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99"/>
                    <a:pt x="211" y="99"/>
                    <a:pt x="211" y="99"/>
                  </a:cubicBezTo>
                  <a:cubicBezTo>
                    <a:pt x="211" y="100"/>
                    <a:pt x="211" y="101"/>
                    <a:pt x="211" y="102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99"/>
                    <a:pt x="211" y="99"/>
                    <a:pt x="211" y="99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3" y="97"/>
                    <a:pt x="213" y="98"/>
                    <a:pt x="212" y="98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5" y="97"/>
                    <a:pt x="215" y="97"/>
                    <a:pt x="214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6" y="97"/>
                    <a:pt x="216" y="97"/>
                    <a:pt x="215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6" y="99"/>
                    <a:pt x="216" y="99"/>
                    <a:pt x="216" y="99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6" y="99"/>
                    <a:pt x="216" y="99"/>
                    <a:pt x="216" y="99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7" y="97"/>
                    <a:pt x="217" y="97"/>
                    <a:pt x="216" y="97"/>
                  </a:cubicBezTo>
                  <a:cubicBezTo>
                    <a:pt x="213" y="96"/>
                    <a:pt x="203" y="90"/>
                    <a:pt x="190" y="83"/>
                  </a:cubicBezTo>
                  <a:cubicBezTo>
                    <a:pt x="169" y="73"/>
                    <a:pt x="141" y="59"/>
                    <a:pt x="117" y="47"/>
                  </a:cubicBezTo>
                  <a:cubicBezTo>
                    <a:pt x="105" y="41"/>
                    <a:pt x="94" y="36"/>
                    <a:pt x="86" y="32"/>
                  </a:cubicBezTo>
                  <a:cubicBezTo>
                    <a:pt x="81" y="30"/>
                    <a:pt x="78" y="29"/>
                    <a:pt x="75" y="27"/>
                  </a:cubicBezTo>
                  <a:cubicBezTo>
                    <a:pt x="73" y="27"/>
                    <a:pt x="72" y="26"/>
                    <a:pt x="71" y="26"/>
                  </a:cubicBezTo>
                  <a:cubicBezTo>
                    <a:pt x="70" y="26"/>
                    <a:pt x="69" y="26"/>
                    <a:pt x="68" y="26"/>
                  </a:cubicBezTo>
                  <a:cubicBezTo>
                    <a:pt x="67" y="26"/>
                    <a:pt x="67" y="26"/>
                    <a:pt x="66" y="26"/>
                  </a:cubicBezTo>
                  <a:cubicBezTo>
                    <a:pt x="65" y="26"/>
                    <a:pt x="64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30"/>
                    <a:pt x="62" y="31"/>
                  </a:cubicBezTo>
                  <a:cubicBezTo>
                    <a:pt x="62" y="32"/>
                    <a:pt x="63" y="32"/>
                    <a:pt x="63" y="33"/>
                  </a:cubicBezTo>
                  <a:cubicBezTo>
                    <a:pt x="63" y="34"/>
                    <a:pt x="64" y="34"/>
                    <a:pt x="64" y="35"/>
                  </a:cubicBezTo>
                  <a:cubicBezTo>
                    <a:pt x="65" y="36"/>
                    <a:pt x="66" y="37"/>
                    <a:pt x="68" y="38"/>
                  </a:cubicBezTo>
                  <a:cubicBezTo>
                    <a:pt x="73" y="41"/>
                    <a:pt x="82" y="47"/>
                    <a:pt x="93" y="54"/>
                  </a:cubicBezTo>
                  <a:cubicBezTo>
                    <a:pt x="109" y="64"/>
                    <a:pt x="130" y="76"/>
                    <a:pt x="146" y="86"/>
                  </a:cubicBezTo>
                  <a:cubicBezTo>
                    <a:pt x="154" y="91"/>
                    <a:pt x="162" y="95"/>
                    <a:pt x="167" y="98"/>
                  </a:cubicBezTo>
                  <a:cubicBezTo>
                    <a:pt x="169" y="100"/>
                    <a:pt x="171" y="101"/>
                    <a:pt x="173" y="102"/>
                  </a:cubicBezTo>
                  <a:cubicBezTo>
                    <a:pt x="173" y="102"/>
                    <a:pt x="174" y="103"/>
                    <a:pt x="174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6" y="101"/>
                    <a:pt x="176" y="101"/>
                    <a:pt x="176" y="101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6" y="101"/>
                    <a:pt x="176" y="101"/>
                    <a:pt x="176" y="101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3" y="102"/>
                    <a:pt x="173" y="102"/>
                    <a:pt x="174" y="102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3" y="100"/>
                    <a:pt x="173" y="101"/>
                    <a:pt x="173" y="101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3" y="98"/>
                    <a:pt x="173" y="99"/>
                    <a:pt x="173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59" y="41"/>
                    <a:pt x="56" y="41"/>
                    <a:pt x="55" y="43"/>
                  </a:cubicBezTo>
                  <a:cubicBezTo>
                    <a:pt x="54" y="44"/>
                    <a:pt x="54" y="45"/>
                    <a:pt x="54" y="46"/>
                  </a:cubicBezTo>
                  <a:cubicBezTo>
                    <a:pt x="54" y="47"/>
                    <a:pt x="54" y="48"/>
                    <a:pt x="55" y="48"/>
                  </a:cubicBezTo>
                  <a:cubicBezTo>
                    <a:pt x="55" y="49"/>
                    <a:pt x="55" y="49"/>
                    <a:pt x="56" y="49"/>
                  </a:cubicBezTo>
                  <a:cubicBezTo>
                    <a:pt x="56" y="50"/>
                    <a:pt x="56" y="50"/>
                    <a:pt x="57" y="50"/>
                  </a:cubicBezTo>
                  <a:cubicBezTo>
                    <a:pt x="58" y="52"/>
                    <a:pt x="60" y="53"/>
                    <a:pt x="64" y="55"/>
                  </a:cubicBezTo>
                  <a:cubicBezTo>
                    <a:pt x="75" y="62"/>
                    <a:pt x="97" y="75"/>
                    <a:pt x="116" y="87"/>
                  </a:cubicBezTo>
                  <a:cubicBezTo>
                    <a:pt x="126" y="93"/>
                    <a:pt x="135" y="98"/>
                    <a:pt x="141" y="102"/>
                  </a:cubicBezTo>
                  <a:cubicBezTo>
                    <a:pt x="145" y="104"/>
                    <a:pt x="147" y="106"/>
                    <a:pt x="149" y="107"/>
                  </a:cubicBezTo>
                  <a:cubicBezTo>
                    <a:pt x="150" y="108"/>
                    <a:pt x="151" y="108"/>
                    <a:pt x="151" y="109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1" y="108"/>
                    <a:pt x="151" y="108"/>
                    <a:pt x="151" y="108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1" y="108"/>
                    <a:pt x="151" y="108"/>
                    <a:pt x="151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1" y="108"/>
                    <a:pt x="151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50" y="107"/>
                    <a:pt x="150" y="107"/>
                    <a:pt x="150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0" y="104"/>
                    <a:pt x="150" y="105"/>
                    <a:pt x="150" y="106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2" y="102"/>
                    <a:pt x="151" y="103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1"/>
                    <a:pt x="155" y="101"/>
                    <a:pt x="155" y="101"/>
                  </a:cubicBezTo>
                  <a:cubicBezTo>
                    <a:pt x="154" y="101"/>
                    <a:pt x="154" y="101"/>
                    <a:pt x="153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1"/>
                    <a:pt x="155" y="101"/>
                    <a:pt x="155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5" y="101"/>
                    <a:pt x="155" y="101"/>
                    <a:pt x="155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5" y="101"/>
                    <a:pt x="154" y="100"/>
                  </a:cubicBezTo>
                  <a:cubicBezTo>
                    <a:pt x="146" y="97"/>
                    <a:pt x="119" y="84"/>
                    <a:pt x="93" y="73"/>
                  </a:cubicBezTo>
                  <a:cubicBezTo>
                    <a:pt x="81" y="67"/>
                    <a:pt x="68" y="62"/>
                    <a:pt x="59" y="57"/>
                  </a:cubicBezTo>
                  <a:cubicBezTo>
                    <a:pt x="54" y="55"/>
                    <a:pt x="50" y="54"/>
                    <a:pt x="47" y="52"/>
                  </a:cubicBezTo>
                  <a:cubicBezTo>
                    <a:pt x="46" y="52"/>
                    <a:pt x="45" y="51"/>
                    <a:pt x="44" y="51"/>
                  </a:cubicBezTo>
                  <a:cubicBezTo>
                    <a:pt x="43" y="51"/>
                    <a:pt x="43" y="51"/>
                    <a:pt x="42" y="51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1" y="50"/>
                    <a:pt x="41" y="50"/>
                    <a:pt x="40" y="50"/>
                  </a:cubicBezTo>
                  <a:cubicBezTo>
                    <a:pt x="40" y="50"/>
                    <a:pt x="40" y="50"/>
                    <a:pt x="39" y="50"/>
                  </a:cubicBezTo>
                  <a:cubicBezTo>
                    <a:pt x="39" y="51"/>
                    <a:pt x="38" y="51"/>
                    <a:pt x="38" y="51"/>
                  </a:cubicBezTo>
                  <a:cubicBezTo>
                    <a:pt x="37" y="51"/>
                    <a:pt x="37" y="52"/>
                    <a:pt x="36" y="53"/>
                  </a:cubicBezTo>
                  <a:cubicBezTo>
                    <a:pt x="35" y="55"/>
                    <a:pt x="36" y="58"/>
                    <a:pt x="38" y="59"/>
                  </a:cubicBezTo>
                  <a:cubicBezTo>
                    <a:pt x="124" y="113"/>
                    <a:pt x="124" y="113"/>
                    <a:pt x="124" y="113"/>
                  </a:cubicBezTo>
                  <a:cubicBezTo>
                    <a:pt x="126" y="109"/>
                    <a:pt x="126" y="109"/>
                    <a:pt x="126" y="109"/>
                  </a:cubicBezTo>
                  <a:cubicBezTo>
                    <a:pt x="128" y="104"/>
                    <a:pt x="128" y="104"/>
                    <a:pt x="128" y="104"/>
                  </a:cubicBezTo>
                  <a:cubicBezTo>
                    <a:pt x="128" y="104"/>
                    <a:pt x="103" y="92"/>
                    <a:pt x="78" y="80"/>
                  </a:cubicBezTo>
                  <a:cubicBezTo>
                    <a:pt x="65" y="74"/>
                    <a:pt x="53" y="67"/>
                    <a:pt x="43" y="63"/>
                  </a:cubicBezTo>
                  <a:cubicBezTo>
                    <a:pt x="38" y="60"/>
                    <a:pt x="34" y="59"/>
                    <a:pt x="30" y="57"/>
                  </a:cubicBezTo>
                  <a:cubicBezTo>
                    <a:pt x="29" y="56"/>
                    <a:pt x="28" y="56"/>
                    <a:pt x="27" y="56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3" y="55"/>
                  </a:cubicBezTo>
                  <a:cubicBezTo>
                    <a:pt x="23" y="55"/>
                    <a:pt x="22" y="55"/>
                    <a:pt x="22" y="55"/>
                  </a:cubicBezTo>
                  <a:cubicBezTo>
                    <a:pt x="21" y="55"/>
                    <a:pt x="21" y="55"/>
                    <a:pt x="20" y="55"/>
                  </a:cubicBezTo>
                  <a:cubicBezTo>
                    <a:pt x="20" y="56"/>
                    <a:pt x="19" y="56"/>
                    <a:pt x="19" y="57"/>
                  </a:cubicBezTo>
                  <a:cubicBezTo>
                    <a:pt x="18" y="58"/>
                    <a:pt x="18" y="59"/>
                    <a:pt x="18" y="60"/>
                  </a:cubicBezTo>
                  <a:cubicBezTo>
                    <a:pt x="19" y="62"/>
                    <a:pt x="20" y="63"/>
                    <a:pt x="21" y="63"/>
                  </a:cubicBezTo>
                  <a:cubicBezTo>
                    <a:pt x="21" y="63"/>
                    <a:pt x="22" y="64"/>
                    <a:pt x="24" y="65"/>
                  </a:cubicBezTo>
                  <a:cubicBezTo>
                    <a:pt x="31" y="69"/>
                    <a:pt x="49" y="80"/>
                    <a:pt x="65" y="90"/>
                  </a:cubicBezTo>
                  <a:cubicBezTo>
                    <a:pt x="73" y="94"/>
                    <a:pt x="80" y="99"/>
                    <a:pt x="86" y="103"/>
                  </a:cubicBezTo>
                  <a:cubicBezTo>
                    <a:pt x="89" y="105"/>
                    <a:pt x="91" y="106"/>
                    <a:pt x="92" y="107"/>
                  </a:cubicBezTo>
                  <a:cubicBezTo>
                    <a:pt x="93" y="108"/>
                    <a:pt x="93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6"/>
                    <a:pt x="93" y="106"/>
                    <a:pt x="93" y="106"/>
                  </a:cubicBezTo>
                  <a:cubicBezTo>
                    <a:pt x="93" y="107"/>
                    <a:pt x="93" y="108"/>
                    <a:pt x="93" y="108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6"/>
                    <a:pt x="93" y="106"/>
                    <a:pt x="93" y="106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4"/>
                    <a:pt x="93" y="105"/>
                    <a:pt x="93" y="106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5" y="62"/>
                    <a:pt x="2" y="63"/>
                    <a:pt x="1" y="65"/>
                  </a:cubicBezTo>
                  <a:cubicBezTo>
                    <a:pt x="0" y="67"/>
                    <a:pt x="1" y="70"/>
                    <a:pt x="3" y="71"/>
                  </a:cubicBezTo>
                  <a:cubicBezTo>
                    <a:pt x="3" y="71"/>
                    <a:pt x="8" y="74"/>
                    <a:pt x="14" y="78"/>
                  </a:cubicBezTo>
                  <a:cubicBezTo>
                    <a:pt x="25" y="84"/>
                    <a:pt x="40" y="93"/>
                    <a:pt x="52" y="101"/>
                  </a:cubicBezTo>
                  <a:cubicBezTo>
                    <a:pt x="59" y="105"/>
                    <a:pt x="64" y="108"/>
                    <a:pt x="68" y="111"/>
                  </a:cubicBezTo>
                  <a:cubicBezTo>
                    <a:pt x="70" y="112"/>
                    <a:pt x="72" y="114"/>
                    <a:pt x="73" y="114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3" y="113"/>
                    <a:pt x="73" y="114"/>
                    <a:pt x="73" y="114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11"/>
                    <a:pt x="73" y="112"/>
                    <a:pt x="73" y="112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5" y="109"/>
                    <a:pt x="74" y="109"/>
                    <a:pt x="74" y="110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6" y="108"/>
                    <a:pt x="76" y="108"/>
                    <a:pt x="75" y="108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6" y="107"/>
                  </a:cubicBezTo>
                  <a:cubicBezTo>
                    <a:pt x="73" y="107"/>
                    <a:pt x="68" y="105"/>
                    <a:pt x="62" y="103"/>
                  </a:cubicBezTo>
                  <a:cubicBezTo>
                    <a:pt x="52" y="100"/>
                    <a:pt x="40" y="96"/>
                    <a:pt x="30" y="93"/>
                  </a:cubicBezTo>
                  <a:cubicBezTo>
                    <a:pt x="25" y="92"/>
                    <a:pt x="21" y="90"/>
                    <a:pt x="17" y="89"/>
                  </a:cubicBezTo>
                  <a:cubicBezTo>
                    <a:pt x="15" y="89"/>
                    <a:pt x="14" y="88"/>
                    <a:pt x="13" y="88"/>
                  </a:cubicBezTo>
                  <a:cubicBezTo>
                    <a:pt x="12" y="88"/>
                    <a:pt x="11" y="88"/>
                    <a:pt x="11" y="88"/>
                  </a:cubicBezTo>
                  <a:cubicBezTo>
                    <a:pt x="10" y="87"/>
                    <a:pt x="10" y="87"/>
                    <a:pt x="9" y="87"/>
                  </a:cubicBezTo>
                  <a:cubicBezTo>
                    <a:pt x="9" y="87"/>
                    <a:pt x="9" y="87"/>
                    <a:pt x="8" y="87"/>
                  </a:cubicBezTo>
                  <a:cubicBezTo>
                    <a:pt x="8" y="88"/>
                    <a:pt x="7" y="88"/>
                    <a:pt x="7" y="88"/>
                  </a:cubicBezTo>
                  <a:cubicBezTo>
                    <a:pt x="6" y="88"/>
                    <a:pt x="5" y="89"/>
                    <a:pt x="5" y="90"/>
                  </a:cubicBezTo>
                  <a:cubicBezTo>
                    <a:pt x="4" y="92"/>
                    <a:pt x="4" y="95"/>
                    <a:pt x="6" y="9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6" y="107"/>
                    <a:pt x="36" y="108"/>
                    <a:pt x="35" y="109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7"/>
                    <a:pt x="37" y="107"/>
                    <a:pt x="37" y="107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7" y="107"/>
                    <a:pt x="35" y="107"/>
                    <a:pt x="32" y="107"/>
                  </a:cubicBezTo>
                  <a:cubicBezTo>
                    <a:pt x="28" y="107"/>
                    <a:pt x="22" y="107"/>
                    <a:pt x="17" y="107"/>
                  </a:cubicBezTo>
                  <a:cubicBezTo>
                    <a:pt x="15" y="107"/>
                    <a:pt x="13" y="107"/>
                    <a:pt x="12" y="107"/>
                  </a:cubicBezTo>
                  <a:cubicBezTo>
                    <a:pt x="11" y="107"/>
                    <a:pt x="10" y="107"/>
                    <a:pt x="10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8"/>
                    <a:pt x="7" y="108"/>
                    <a:pt x="7" y="108"/>
                  </a:cubicBezTo>
                  <a:cubicBezTo>
                    <a:pt x="7" y="108"/>
                    <a:pt x="6" y="109"/>
                    <a:pt x="5" y="110"/>
                  </a:cubicBezTo>
                  <a:cubicBezTo>
                    <a:pt x="5" y="111"/>
                    <a:pt x="5" y="112"/>
                    <a:pt x="5" y="113"/>
                  </a:cubicBezTo>
                  <a:cubicBezTo>
                    <a:pt x="5" y="114"/>
                    <a:pt x="6" y="115"/>
                    <a:pt x="7" y="116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1" y="119"/>
                    <a:pt x="14" y="118"/>
                    <a:pt x="16" y="116"/>
                  </a:cubicBezTo>
                  <a:cubicBezTo>
                    <a:pt x="17" y="114"/>
                    <a:pt x="16" y="111"/>
                    <a:pt x="14" y="1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16"/>
            <p:cNvSpPr/>
            <p:nvPr/>
          </p:nvSpPr>
          <p:spPr bwMode="auto">
            <a:xfrm>
              <a:off x="4829176" y="4662488"/>
              <a:ext cx="128588" cy="112713"/>
            </a:xfrm>
            <a:custGeom>
              <a:avLst/>
              <a:gdLst>
                <a:gd name="T0" fmla="*/ 12 w 80"/>
                <a:gd name="T1" fmla="*/ 60 h 70"/>
                <a:gd name="T2" fmla="*/ 11 w 80"/>
                <a:gd name="T3" fmla="*/ 38 h 70"/>
                <a:gd name="T4" fmla="*/ 6 w 80"/>
                <a:gd name="T5" fmla="*/ 41 h 70"/>
                <a:gd name="T6" fmla="*/ 10 w 80"/>
                <a:gd name="T7" fmla="*/ 42 h 70"/>
                <a:gd name="T8" fmla="*/ 11 w 80"/>
                <a:gd name="T9" fmla="*/ 40 h 70"/>
                <a:gd name="T10" fmla="*/ 12 w 80"/>
                <a:gd name="T11" fmla="*/ 25 h 70"/>
                <a:gd name="T12" fmla="*/ 12 w 80"/>
                <a:gd name="T13" fmla="*/ 23 h 70"/>
                <a:gd name="T14" fmla="*/ 12 w 80"/>
                <a:gd name="T15" fmla="*/ 23 h 70"/>
                <a:gd name="T16" fmla="*/ 10 w 80"/>
                <a:gd name="T17" fmla="*/ 22 h 70"/>
                <a:gd name="T18" fmla="*/ 8 w 80"/>
                <a:gd name="T19" fmla="*/ 22 h 70"/>
                <a:gd name="T20" fmla="*/ 12 w 80"/>
                <a:gd name="T21" fmla="*/ 23 h 70"/>
                <a:gd name="T22" fmla="*/ 12 w 80"/>
                <a:gd name="T23" fmla="*/ 23 h 70"/>
                <a:gd name="T24" fmla="*/ 12 w 80"/>
                <a:gd name="T25" fmla="*/ 24 h 70"/>
                <a:gd name="T26" fmla="*/ 8 w 80"/>
                <a:gd name="T27" fmla="*/ 22 h 70"/>
                <a:gd name="T28" fmla="*/ 8 w 80"/>
                <a:gd name="T29" fmla="*/ 22 h 70"/>
                <a:gd name="T30" fmla="*/ 12 w 80"/>
                <a:gd name="T31" fmla="*/ 24 h 70"/>
                <a:gd name="T32" fmla="*/ 12 w 80"/>
                <a:gd name="T33" fmla="*/ 24 h 70"/>
                <a:gd name="T34" fmla="*/ 9 w 80"/>
                <a:gd name="T35" fmla="*/ 17 h 70"/>
                <a:gd name="T36" fmla="*/ 9 w 80"/>
                <a:gd name="T37" fmla="*/ 25 h 70"/>
                <a:gd name="T38" fmla="*/ 24 w 80"/>
                <a:gd name="T39" fmla="*/ 11 h 70"/>
                <a:gd name="T40" fmla="*/ 19 w 80"/>
                <a:gd name="T41" fmla="*/ 5 h 70"/>
                <a:gd name="T42" fmla="*/ 17 w 80"/>
                <a:gd name="T43" fmla="*/ 14 h 70"/>
                <a:gd name="T44" fmla="*/ 46 w 80"/>
                <a:gd name="T45" fmla="*/ 12 h 70"/>
                <a:gd name="T46" fmla="*/ 41 w 80"/>
                <a:gd name="T47" fmla="*/ 4 h 70"/>
                <a:gd name="T48" fmla="*/ 38 w 80"/>
                <a:gd name="T49" fmla="*/ 13 h 70"/>
                <a:gd name="T50" fmla="*/ 80 w 80"/>
                <a:gd name="T51" fmla="*/ 11 h 70"/>
                <a:gd name="T52" fmla="*/ 70 w 80"/>
                <a:gd name="T53" fmla="*/ 1 h 70"/>
                <a:gd name="T54" fmla="*/ 65 w 80"/>
                <a:gd name="T55" fmla="*/ 9 h 70"/>
                <a:gd name="T56" fmla="*/ 75 w 80"/>
                <a:gd name="T57" fmla="*/ 10 h 70"/>
                <a:gd name="T58" fmla="*/ 38 w 80"/>
                <a:gd name="T59" fmla="*/ 3 h 70"/>
                <a:gd name="T60" fmla="*/ 36 w 80"/>
                <a:gd name="T61" fmla="*/ 12 h 70"/>
                <a:gd name="T62" fmla="*/ 42 w 80"/>
                <a:gd name="T63" fmla="*/ 11 h 70"/>
                <a:gd name="T64" fmla="*/ 17 w 80"/>
                <a:gd name="T65" fmla="*/ 5 h 70"/>
                <a:gd name="T66" fmla="*/ 14 w 80"/>
                <a:gd name="T67" fmla="*/ 13 h 70"/>
                <a:gd name="T68" fmla="*/ 20 w 80"/>
                <a:gd name="T69" fmla="*/ 11 h 70"/>
                <a:gd name="T70" fmla="*/ 3 w 80"/>
                <a:gd name="T71" fmla="*/ 17 h 70"/>
                <a:gd name="T72" fmla="*/ 4 w 80"/>
                <a:gd name="T73" fmla="*/ 25 h 70"/>
                <a:gd name="T74" fmla="*/ 8 w 80"/>
                <a:gd name="T75" fmla="*/ 22 h 70"/>
                <a:gd name="T76" fmla="*/ 3 w 80"/>
                <a:gd name="T77" fmla="*/ 20 h 70"/>
                <a:gd name="T78" fmla="*/ 3 w 80"/>
                <a:gd name="T79" fmla="*/ 22 h 70"/>
                <a:gd name="T80" fmla="*/ 2 w 80"/>
                <a:gd name="T81" fmla="*/ 35 h 70"/>
                <a:gd name="T82" fmla="*/ 1 w 80"/>
                <a:gd name="T83" fmla="*/ 40 h 70"/>
                <a:gd name="T84" fmla="*/ 1 w 80"/>
                <a:gd name="T85" fmla="*/ 40 h 70"/>
                <a:gd name="T86" fmla="*/ 1 w 80"/>
                <a:gd name="T87" fmla="*/ 40 h 70"/>
                <a:gd name="T88" fmla="*/ 4 w 80"/>
                <a:gd name="T89" fmla="*/ 40 h 70"/>
                <a:gd name="T90" fmla="*/ 5 w 80"/>
                <a:gd name="T91" fmla="*/ 41 h 70"/>
                <a:gd name="T92" fmla="*/ 1 w 80"/>
                <a:gd name="T93" fmla="*/ 40 h 70"/>
                <a:gd name="T94" fmla="*/ 1 w 80"/>
                <a:gd name="T95" fmla="*/ 39 h 70"/>
                <a:gd name="T96" fmla="*/ 2 w 80"/>
                <a:gd name="T97" fmla="*/ 38 h 70"/>
                <a:gd name="T98" fmla="*/ 6 w 80"/>
                <a:gd name="T99" fmla="*/ 41 h 70"/>
                <a:gd name="T100" fmla="*/ 3 w 80"/>
                <a:gd name="T101" fmla="*/ 45 h 70"/>
                <a:gd name="T102" fmla="*/ 3 w 80"/>
                <a:gd name="T103" fmla="*/ 63 h 70"/>
                <a:gd name="T104" fmla="*/ 8 w 80"/>
                <a:gd name="T105" fmla="*/ 68 h 70"/>
                <a:gd name="T106" fmla="*/ 13 w 80"/>
                <a:gd name="T107" fmla="*/ 6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70">
                  <a:moveTo>
                    <a:pt x="13" y="60"/>
                  </a:moveTo>
                  <a:cubicBezTo>
                    <a:pt x="12" y="60"/>
                    <a:pt x="12" y="60"/>
                    <a:pt x="12" y="60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1"/>
                    <a:pt x="12" y="39"/>
                    <a:pt x="11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2"/>
                    <a:pt x="10" y="42"/>
                  </a:cubicBezTo>
                  <a:cubicBezTo>
                    <a:pt x="10" y="42"/>
                    <a:pt x="10" y="42"/>
                    <a:pt x="10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1" y="37"/>
                    <a:pt x="11" y="33"/>
                    <a:pt x="12" y="29"/>
                  </a:cubicBezTo>
                  <a:cubicBezTo>
                    <a:pt x="12" y="28"/>
                    <a:pt x="12" y="26"/>
                    <a:pt x="12" y="25"/>
                  </a:cubicBezTo>
                  <a:cubicBezTo>
                    <a:pt x="12" y="24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3" y="22"/>
                    <a:pt x="12" y="19"/>
                    <a:pt x="10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4" y="14"/>
                    <a:pt x="24" y="12"/>
                    <a:pt x="24" y="11"/>
                  </a:cubicBezTo>
                  <a:cubicBezTo>
                    <a:pt x="24" y="9"/>
                    <a:pt x="23" y="8"/>
                    <a:pt x="22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4" y="15"/>
                    <a:pt x="46" y="14"/>
                    <a:pt x="46" y="12"/>
                  </a:cubicBezTo>
                  <a:cubicBezTo>
                    <a:pt x="47" y="10"/>
                    <a:pt x="46" y="8"/>
                    <a:pt x="44" y="7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7" y="14"/>
                    <a:pt x="79" y="13"/>
                    <a:pt x="80" y="11"/>
                  </a:cubicBezTo>
                  <a:cubicBezTo>
                    <a:pt x="80" y="9"/>
                    <a:pt x="80" y="7"/>
                    <a:pt x="78" y="6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8" y="0"/>
                    <a:pt x="65" y="0"/>
                    <a:pt x="64" y="2"/>
                  </a:cubicBezTo>
                  <a:cubicBezTo>
                    <a:pt x="62" y="5"/>
                    <a:pt x="63" y="7"/>
                    <a:pt x="65" y="9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6" y="3"/>
                    <a:pt x="34" y="5"/>
                    <a:pt x="34" y="7"/>
                  </a:cubicBezTo>
                  <a:cubicBezTo>
                    <a:pt x="33" y="9"/>
                    <a:pt x="34" y="11"/>
                    <a:pt x="36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5" y="5"/>
                    <a:pt x="13" y="6"/>
                    <a:pt x="12" y="8"/>
                  </a:cubicBezTo>
                  <a:cubicBezTo>
                    <a:pt x="12" y="10"/>
                    <a:pt x="13" y="12"/>
                    <a:pt x="14" y="13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8"/>
                    <a:pt x="1" y="20"/>
                    <a:pt x="1" y="21"/>
                  </a:cubicBezTo>
                  <a:cubicBezTo>
                    <a:pt x="2" y="23"/>
                    <a:pt x="2" y="24"/>
                    <a:pt x="4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3"/>
                    <a:pt x="3" y="24"/>
                    <a:pt x="2" y="26"/>
                  </a:cubicBezTo>
                  <a:cubicBezTo>
                    <a:pt x="2" y="29"/>
                    <a:pt x="2" y="32"/>
                    <a:pt x="2" y="35"/>
                  </a:cubicBezTo>
                  <a:cubicBezTo>
                    <a:pt x="2" y="37"/>
                    <a:pt x="1" y="38"/>
                    <a:pt x="1" y="39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9"/>
                    <a:pt x="1" y="39"/>
                    <a:pt x="1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40"/>
                    <a:pt x="1" y="43"/>
                    <a:pt x="3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4"/>
                    <a:pt x="4" y="66"/>
                    <a:pt x="5" y="67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70"/>
                    <a:pt x="13" y="69"/>
                    <a:pt x="14" y="67"/>
                  </a:cubicBezTo>
                  <a:cubicBezTo>
                    <a:pt x="15" y="65"/>
                    <a:pt x="15" y="62"/>
                    <a:pt x="13" y="6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17"/>
            <p:cNvSpPr/>
            <p:nvPr/>
          </p:nvSpPr>
          <p:spPr bwMode="auto">
            <a:xfrm>
              <a:off x="4827588" y="4660900"/>
              <a:ext cx="176213" cy="127000"/>
            </a:xfrm>
            <a:custGeom>
              <a:avLst/>
              <a:gdLst>
                <a:gd name="T0" fmla="*/ 8 w 109"/>
                <a:gd name="T1" fmla="*/ 65 h 79"/>
                <a:gd name="T2" fmla="*/ 5 w 109"/>
                <a:gd name="T3" fmla="*/ 74 h 79"/>
                <a:gd name="T4" fmla="*/ 44 w 109"/>
                <a:gd name="T5" fmla="*/ 73 h 79"/>
                <a:gd name="T6" fmla="*/ 37 w 109"/>
                <a:gd name="T7" fmla="*/ 65 h 79"/>
                <a:gd name="T8" fmla="*/ 39 w 109"/>
                <a:gd name="T9" fmla="*/ 71 h 79"/>
                <a:gd name="T10" fmla="*/ 37 w 109"/>
                <a:gd name="T11" fmla="*/ 73 h 79"/>
                <a:gd name="T12" fmla="*/ 35 w 109"/>
                <a:gd name="T13" fmla="*/ 69 h 79"/>
                <a:gd name="T14" fmla="*/ 35 w 109"/>
                <a:gd name="T15" fmla="*/ 69 h 79"/>
                <a:gd name="T16" fmla="*/ 37 w 109"/>
                <a:gd name="T17" fmla="*/ 73 h 79"/>
                <a:gd name="T18" fmla="*/ 36 w 109"/>
                <a:gd name="T19" fmla="*/ 73 h 79"/>
                <a:gd name="T20" fmla="*/ 35 w 109"/>
                <a:gd name="T21" fmla="*/ 73 h 79"/>
                <a:gd name="T22" fmla="*/ 35 w 109"/>
                <a:gd name="T23" fmla="*/ 70 h 79"/>
                <a:gd name="T24" fmla="*/ 35 w 109"/>
                <a:gd name="T25" fmla="*/ 73 h 79"/>
                <a:gd name="T26" fmla="*/ 35 w 109"/>
                <a:gd name="T27" fmla="*/ 73 h 79"/>
                <a:gd name="T28" fmla="*/ 35 w 109"/>
                <a:gd name="T29" fmla="*/ 73 h 79"/>
                <a:gd name="T30" fmla="*/ 41 w 109"/>
                <a:gd name="T31" fmla="*/ 74 h 79"/>
                <a:gd name="T32" fmla="*/ 68 w 109"/>
                <a:gd name="T33" fmla="*/ 76 h 79"/>
                <a:gd name="T34" fmla="*/ 70 w 109"/>
                <a:gd name="T35" fmla="*/ 76 h 79"/>
                <a:gd name="T36" fmla="*/ 73 w 109"/>
                <a:gd name="T37" fmla="*/ 74 h 79"/>
                <a:gd name="T38" fmla="*/ 71 w 109"/>
                <a:gd name="T39" fmla="*/ 67 h 79"/>
                <a:gd name="T40" fmla="*/ 65 w 109"/>
                <a:gd name="T41" fmla="*/ 69 h 79"/>
                <a:gd name="T42" fmla="*/ 93 w 109"/>
                <a:gd name="T43" fmla="*/ 74 h 79"/>
                <a:gd name="T44" fmla="*/ 96 w 109"/>
                <a:gd name="T45" fmla="*/ 66 h 79"/>
                <a:gd name="T46" fmla="*/ 104 w 109"/>
                <a:gd name="T47" fmla="*/ 63 h 79"/>
                <a:gd name="T48" fmla="*/ 105 w 109"/>
                <a:gd name="T49" fmla="*/ 54 h 79"/>
                <a:gd name="T50" fmla="*/ 107 w 109"/>
                <a:gd name="T51" fmla="*/ 42 h 79"/>
                <a:gd name="T52" fmla="*/ 104 w 109"/>
                <a:gd name="T53" fmla="*/ 37 h 79"/>
                <a:gd name="T54" fmla="*/ 106 w 109"/>
                <a:gd name="T55" fmla="*/ 23 h 79"/>
                <a:gd name="T56" fmla="*/ 103 w 109"/>
                <a:gd name="T57" fmla="*/ 9 h 79"/>
                <a:gd name="T58" fmla="*/ 97 w 109"/>
                <a:gd name="T59" fmla="*/ 2 h 79"/>
                <a:gd name="T60" fmla="*/ 92 w 109"/>
                <a:gd name="T61" fmla="*/ 10 h 79"/>
                <a:gd name="T62" fmla="*/ 91 w 109"/>
                <a:gd name="T63" fmla="*/ 21 h 79"/>
                <a:gd name="T64" fmla="*/ 98 w 109"/>
                <a:gd name="T65" fmla="*/ 29 h 79"/>
                <a:gd name="T66" fmla="*/ 95 w 109"/>
                <a:gd name="T67" fmla="*/ 42 h 79"/>
                <a:gd name="T68" fmla="*/ 96 w 109"/>
                <a:gd name="T69" fmla="*/ 56 h 79"/>
                <a:gd name="T70" fmla="*/ 101 w 109"/>
                <a:gd name="T71" fmla="*/ 62 h 79"/>
                <a:gd name="T72" fmla="*/ 102 w 109"/>
                <a:gd name="T73" fmla="*/ 54 h 79"/>
                <a:gd name="T74" fmla="*/ 80 w 109"/>
                <a:gd name="T75" fmla="*/ 63 h 79"/>
                <a:gd name="T76" fmla="*/ 91 w 109"/>
                <a:gd name="T77" fmla="*/ 74 h 79"/>
                <a:gd name="T78" fmla="*/ 93 w 109"/>
                <a:gd name="T79" fmla="*/ 65 h 79"/>
                <a:gd name="T80" fmla="*/ 61 w 109"/>
                <a:gd name="T81" fmla="*/ 67 h 79"/>
                <a:gd name="T82" fmla="*/ 67 w 109"/>
                <a:gd name="T83" fmla="*/ 75 h 79"/>
                <a:gd name="T84" fmla="*/ 65 w 109"/>
                <a:gd name="T85" fmla="*/ 69 h 79"/>
                <a:gd name="T86" fmla="*/ 67 w 109"/>
                <a:gd name="T87" fmla="*/ 67 h 79"/>
                <a:gd name="T88" fmla="*/ 69 w 109"/>
                <a:gd name="T89" fmla="*/ 71 h 79"/>
                <a:gd name="T90" fmla="*/ 69 w 109"/>
                <a:gd name="T91" fmla="*/ 71 h 79"/>
                <a:gd name="T92" fmla="*/ 67 w 109"/>
                <a:gd name="T93" fmla="*/ 67 h 79"/>
                <a:gd name="T94" fmla="*/ 68 w 109"/>
                <a:gd name="T95" fmla="*/ 67 h 79"/>
                <a:gd name="T96" fmla="*/ 68 w 109"/>
                <a:gd name="T97" fmla="*/ 66 h 79"/>
                <a:gd name="T98" fmla="*/ 68 w 109"/>
                <a:gd name="T99" fmla="*/ 69 h 79"/>
                <a:gd name="T100" fmla="*/ 68 w 109"/>
                <a:gd name="T101" fmla="*/ 66 h 79"/>
                <a:gd name="T102" fmla="*/ 61 w 109"/>
                <a:gd name="T103" fmla="*/ 66 h 79"/>
                <a:gd name="T104" fmla="*/ 40 w 109"/>
                <a:gd name="T105" fmla="*/ 64 h 79"/>
                <a:gd name="T106" fmla="*/ 35 w 109"/>
                <a:gd name="T107" fmla="*/ 64 h 79"/>
                <a:gd name="T108" fmla="*/ 33 w 109"/>
                <a:gd name="T109" fmla="*/ 65 h 79"/>
                <a:gd name="T110" fmla="*/ 32 w 109"/>
                <a:gd name="T111" fmla="*/ 73 h 79"/>
                <a:gd name="T112" fmla="*/ 39 w 109"/>
                <a:gd name="T113" fmla="*/ 72 h 79"/>
                <a:gd name="T114" fmla="*/ 6 w 109"/>
                <a:gd name="T115" fmla="*/ 65 h 79"/>
                <a:gd name="T116" fmla="*/ 3 w 109"/>
                <a:gd name="T117" fmla="*/ 73 h 79"/>
                <a:gd name="T118" fmla="*/ 17 w 109"/>
                <a:gd name="T119" fmla="*/ 7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9" h="79">
                  <a:moveTo>
                    <a:pt x="15" y="70"/>
                  </a:moveTo>
                  <a:cubicBezTo>
                    <a:pt x="8" y="65"/>
                    <a:pt x="8" y="65"/>
                    <a:pt x="8" y="65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1" y="76"/>
                    <a:pt x="43" y="75"/>
                    <a:pt x="44" y="73"/>
                  </a:cubicBezTo>
                  <a:cubicBezTo>
                    <a:pt x="44" y="71"/>
                    <a:pt x="44" y="69"/>
                    <a:pt x="42" y="68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7" y="73"/>
                    <a:pt x="38" y="72"/>
                    <a:pt x="39" y="71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7" y="73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6" y="73"/>
                    <a:pt x="38" y="74"/>
                    <a:pt x="41" y="74"/>
                  </a:cubicBezTo>
                  <a:cubicBezTo>
                    <a:pt x="45" y="74"/>
                    <a:pt x="51" y="75"/>
                    <a:pt x="56" y="75"/>
                  </a:cubicBezTo>
                  <a:cubicBezTo>
                    <a:pt x="61" y="76"/>
                    <a:pt x="65" y="76"/>
                    <a:pt x="68" y="76"/>
                  </a:cubicBezTo>
                  <a:cubicBezTo>
                    <a:pt x="68" y="76"/>
                    <a:pt x="69" y="76"/>
                    <a:pt x="69" y="76"/>
                  </a:cubicBezTo>
                  <a:cubicBezTo>
                    <a:pt x="69" y="76"/>
                    <a:pt x="70" y="76"/>
                    <a:pt x="70" y="76"/>
                  </a:cubicBezTo>
                  <a:cubicBezTo>
                    <a:pt x="70" y="76"/>
                    <a:pt x="71" y="75"/>
                    <a:pt x="71" y="75"/>
                  </a:cubicBezTo>
                  <a:cubicBezTo>
                    <a:pt x="72" y="75"/>
                    <a:pt x="72" y="75"/>
                    <a:pt x="73" y="74"/>
                  </a:cubicBezTo>
                  <a:cubicBezTo>
                    <a:pt x="74" y="72"/>
                    <a:pt x="74" y="71"/>
                    <a:pt x="74" y="70"/>
                  </a:cubicBezTo>
                  <a:cubicBezTo>
                    <a:pt x="73" y="69"/>
                    <a:pt x="73" y="68"/>
                    <a:pt x="71" y="67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5" y="74"/>
                    <a:pt x="97" y="73"/>
                    <a:pt x="98" y="71"/>
                  </a:cubicBezTo>
                  <a:cubicBezTo>
                    <a:pt x="98" y="69"/>
                    <a:pt x="97" y="67"/>
                    <a:pt x="96" y="66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6" y="62"/>
                    <a:pt x="107" y="61"/>
                    <a:pt x="108" y="59"/>
                  </a:cubicBezTo>
                  <a:cubicBezTo>
                    <a:pt x="108" y="57"/>
                    <a:pt x="107" y="55"/>
                    <a:pt x="105" y="54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8" y="40"/>
                    <a:pt x="107" y="38"/>
                    <a:pt x="105" y="37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9" y="27"/>
                    <a:pt x="109" y="25"/>
                    <a:pt x="106" y="23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103" y="7"/>
                    <a:pt x="102" y="5"/>
                    <a:pt x="101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5" y="0"/>
                    <a:pt x="92" y="1"/>
                    <a:pt x="91" y="3"/>
                  </a:cubicBezTo>
                  <a:cubicBezTo>
                    <a:pt x="89" y="5"/>
                    <a:pt x="90" y="8"/>
                    <a:pt x="92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1" y="23"/>
                    <a:pt x="91" y="25"/>
                    <a:pt x="93" y="26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3" y="36"/>
                    <a:pt x="93" y="36"/>
                    <a:pt x="93" y="36"/>
                  </a:cubicBezTo>
                  <a:cubicBezTo>
                    <a:pt x="92" y="38"/>
                    <a:pt x="93" y="41"/>
                    <a:pt x="95" y="42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95" y="58"/>
                    <a:pt x="96" y="60"/>
                    <a:pt x="98" y="61"/>
                  </a:cubicBezTo>
                  <a:cubicBezTo>
                    <a:pt x="101" y="62"/>
                    <a:pt x="101" y="62"/>
                    <a:pt x="101" y="62"/>
                  </a:cubicBezTo>
                  <a:cubicBezTo>
                    <a:pt x="103" y="58"/>
                    <a:pt x="103" y="58"/>
                    <a:pt x="103" y="58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1" y="60"/>
                    <a:pt x="80" y="62"/>
                    <a:pt x="80" y="63"/>
                  </a:cubicBezTo>
                  <a:cubicBezTo>
                    <a:pt x="79" y="65"/>
                    <a:pt x="80" y="67"/>
                    <a:pt x="82" y="68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3" y="64"/>
                    <a:pt x="61" y="65"/>
                    <a:pt x="61" y="67"/>
                  </a:cubicBezTo>
                  <a:cubicBezTo>
                    <a:pt x="60" y="69"/>
                    <a:pt x="61" y="72"/>
                    <a:pt x="63" y="73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6" y="67"/>
                    <a:pt x="66" y="68"/>
                    <a:pt x="65" y="69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7"/>
                    <a:pt x="67" y="67"/>
                    <a:pt x="67" y="67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6" y="66"/>
                    <a:pt x="64" y="66"/>
                    <a:pt x="61" y="66"/>
                  </a:cubicBezTo>
                  <a:cubicBezTo>
                    <a:pt x="57" y="66"/>
                    <a:pt x="51" y="65"/>
                    <a:pt x="46" y="65"/>
                  </a:cubicBezTo>
                  <a:cubicBezTo>
                    <a:pt x="44" y="65"/>
                    <a:pt x="42" y="64"/>
                    <a:pt x="40" y="64"/>
                  </a:cubicBezTo>
                  <a:cubicBezTo>
                    <a:pt x="38" y="64"/>
                    <a:pt x="37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3" y="64"/>
                    <a:pt x="33" y="64"/>
                    <a:pt x="33" y="65"/>
                  </a:cubicBezTo>
                  <a:cubicBezTo>
                    <a:pt x="32" y="65"/>
                    <a:pt x="32" y="65"/>
                    <a:pt x="31" y="66"/>
                  </a:cubicBezTo>
                  <a:cubicBezTo>
                    <a:pt x="30" y="69"/>
                    <a:pt x="30" y="71"/>
                    <a:pt x="32" y="73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3" y="64"/>
                    <a:pt x="2" y="66"/>
                    <a:pt x="1" y="68"/>
                  </a:cubicBezTo>
                  <a:cubicBezTo>
                    <a:pt x="0" y="70"/>
                    <a:pt x="1" y="72"/>
                    <a:pt x="3" y="73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3" y="79"/>
                    <a:pt x="15" y="79"/>
                    <a:pt x="17" y="77"/>
                  </a:cubicBezTo>
                  <a:cubicBezTo>
                    <a:pt x="18" y="74"/>
                    <a:pt x="18" y="71"/>
                    <a:pt x="15" y="7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18"/>
            <p:cNvSpPr/>
            <p:nvPr/>
          </p:nvSpPr>
          <p:spPr bwMode="auto">
            <a:xfrm>
              <a:off x="4337051" y="3981450"/>
              <a:ext cx="1004888" cy="554038"/>
            </a:xfrm>
            <a:custGeom>
              <a:avLst/>
              <a:gdLst>
                <a:gd name="T0" fmla="*/ 32 w 625"/>
                <a:gd name="T1" fmla="*/ 321 h 344"/>
                <a:gd name="T2" fmla="*/ 32 w 625"/>
                <a:gd name="T3" fmla="*/ 320 h 344"/>
                <a:gd name="T4" fmla="*/ 22 w 625"/>
                <a:gd name="T5" fmla="*/ 258 h 344"/>
                <a:gd name="T6" fmla="*/ 29 w 625"/>
                <a:gd name="T7" fmla="*/ 223 h 344"/>
                <a:gd name="T8" fmla="*/ 24 w 625"/>
                <a:gd name="T9" fmla="*/ 181 h 344"/>
                <a:gd name="T10" fmla="*/ 17 w 625"/>
                <a:gd name="T11" fmla="*/ 140 h 344"/>
                <a:gd name="T12" fmla="*/ 17 w 625"/>
                <a:gd name="T13" fmla="*/ 112 h 344"/>
                <a:gd name="T14" fmla="*/ 20 w 625"/>
                <a:gd name="T15" fmla="*/ 94 h 344"/>
                <a:gd name="T16" fmla="*/ 18 w 625"/>
                <a:gd name="T17" fmla="*/ 89 h 344"/>
                <a:gd name="T18" fmla="*/ 19 w 625"/>
                <a:gd name="T19" fmla="*/ 50 h 344"/>
                <a:gd name="T20" fmla="*/ 20 w 625"/>
                <a:gd name="T21" fmla="*/ 55 h 344"/>
                <a:gd name="T22" fmla="*/ 48 w 625"/>
                <a:gd name="T23" fmla="*/ 52 h 344"/>
                <a:gd name="T24" fmla="*/ 45 w 625"/>
                <a:gd name="T25" fmla="*/ 51 h 344"/>
                <a:gd name="T26" fmla="*/ 73 w 625"/>
                <a:gd name="T27" fmla="*/ 48 h 344"/>
                <a:gd name="T28" fmla="*/ 74 w 625"/>
                <a:gd name="T29" fmla="*/ 53 h 344"/>
                <a:gd name="T30" fmla="*/ 91 w 625"/>
                <a:gd name="T31" fmla="*/ 48 h 344"/>
                <a:gd name="T32" fmla="*/ 151 w 625"/>
                <a:gd name="T33" fmla="*/ 34 h 344"/>
                <a:gd name="T34" fmla="*/ 211 w 625"/>
                <a:gd name="T35" fmla="*/ 38 h 344"/>
                <a:gd name="T36" fmla="*/ 204 w 625"/>
                <a:gd name="T37" fmla="*/ 43 h 344"/>
                <a:gd name="T38" fmla="*/ 232 w 625"/>
                <a:gd name="T39" fmla="*/ 38 h 344"/>
                <a:gd name="T40" fmla="*/ 282 w 625"/>
                <a:gd name="T41" fmla="*/ 33 h 344"/>
                <a:gd name="T42" fmla="*/ 280 w 625"/>
                <a:gd name="T43" fmla="*/ 35 h 344"/>
                <a:gd name="T44" fmla="*/ 341 w 625"/>
                <a:gd name="T45" fmla="*/ 23 h 344"/>
                <a:gd name="T46" fmla="*/ 393 w 625"/>
                <a:gd name="T47" fmla="*/ 28 h 344"/>
                <a:gd name="T48" fmla="*/ 425 w 625"/>
                <a:gd name="T49" fmla="*/ 27 h 344"/>
                <a:gd name="T50" fmla="*/ 486 w 625"/>
                <a:gd name="T51" fmla="*/ 16 h 344"/>
                <a:gd name="T52" fmla="*/ 487 w 625"/>
                <a:gd name="T53" fmla="*/ 20 h 344"/>
                <a:gd name="T54" fmla="*/ 541 w 625"/>
                <a:gd name="T55" fmla="*/ 15 h 344"/>
                <a:gd name="T56" fmla="*/ 562 w 625"/>
                <a:gd name="T57" fmla="*/ 11 h 344"/>
                <a:gd name="T58" fmla="*/ 594 w 625"/>
                <a:gd name="T59" fmla="*/ 17 h 344"/>
                <a:gd name="T60" fmla="*/ 586 w 625"/>
                <a:gd name="T61" fmla="*/ 13 h 344"/>
                <a:gd name="T62" fmla="*/ 623 w 625"/>
                <a:gd name="T63" fmla="*/ 7 h 344"/>
                <a:gd name="T64" fmla="*/ 589 w 625"/>
                <a:gd name="T65" fmla="*/ 17 h 344"/>
                <a:gd name="T66" fmla="*/ 592 w 625"/>
                <a:gd name="T67" fmla="*/ 12 h 344"/>
                <a:gd name="T68" fmla="*/ 559 w 625"/>
                <a:gd name="T69" fmla="*/ 15 h 344"/>
                <a:gd name="T70" fmla="*/ 514 w 625"/>
                <a:gd name="T71" fmla="*/ 16 h 344"/>
                <a:gd name="T72" fmla="*/ 514 w 625"/>
                <a:gd name="T73" fmla="*/ 12 h 344"/>
                <a:gd name="T74" fmla="*/ 494 w 625"/>
                <a:gd name="T75" fmla="*/ 16 h 344"/>
                <a:gd name="T76" fmla="*/ 390 w 625"/>
                <a:gd name="T77" fmla="*/ 20 h 344"/>
                <a:gd name="T78" fmla="*/ 334 w 625"/>
                <a:gd name="T79" fmla="*/ 26 h 344"/>
                <a:gd name="T80" fmla="*/ 311 w 625"/>
                <a:gd name="T81" fmla="*/ 30 h 344"/>
                <a:gd name="T82" fmla="*/ 276 w 625"/>
                <a:gd name="T83" fmla="*/ 26 h 344"/>
                <a:gd name="T84" fmla="*/ 225 w 625"/>
                <a:gd name="T85" fmla="*/ 43 h 344"/>
                <a:gd name="T86" fmla="*/ 227 w 625"/>
                <a:gd name="T87" fmla="*/ 37 h 344"/>
                <a:gd name="T88" fmla="*/ 173 w 625"/>
                <a:gd name="T89" fmla="*/ 38 h 344"/>
                <a:gd name="T90" fmla="*/ 177 w 625"/>
                <a:gd name="T91" fmla="*/ 36 h 344"/>
                <a:gd name="T92" fmla="*/ 150 w 625"/>
                <a:gd name="T93" fmla="*/ 37 h 344"/>
                <a:gd name="T94" fmla="*/ 125 w 625"/>
                <a:gd name="T95" fmla="*/ 48 h 344"/>
                <a:gd name="T96" fmla="*/ 95 w 625"/>
                <a:gd name="T97" fmla="*/ 43 h 344"/>
                <a:gd name="T98" fmla="*/ 73 w 625"/>
                <a:gd name="T99" fmla="*/ 44 h 344"/>
                <a:gd name="T100" fmla="*/ 75 w 625"/>
                <a:gd name="T101" fmla="*/ 47 h 344"/>
                <a:gd name="T102" fmla="*/ 50 w 625"/>
                <a:gd name="T103" fmla="*/ 44 h 344"/>
                <a:gd name="T104" fmla="*/ 17 w 625"/>
                <a:gd name="T105" fmla="*/ 46 h 344"/>
                <a:gd name="T106" fmla="*/ 11 w 625"/>
                <a:gd name="T107" fmla="*/ 90 h 344"/>
                <a:gd name="T108" fmla="*/ 13 w 625"/>
                <a:gd name="T109" fmla="*/ 115 h 344"/>
                <a:gd name="T110" fmla="*/ 11 w 625"/>
                <a:gd name="T111" fmla="*/ 138 h 344"/>
                <a:gd name="T112" fmla="*/ 22 w 625"/>
                <a:gd name="T113" fmla="*/ 225 h 344"/>
                <a:gd name="T114" fmla="*/ 23 w 625"/>
                <a:gd name="T115" fmla="*/ 291 h 344"/>
                <a:gd name="T116" fmla="*/ 23 w 625"/>
                <a:gd name="T117" fmla="*/ 338 h 344"/>
                <a:gd name="T118" fmla="*/ 24 w 625"/>
                <a:gd name="T119" fmla="*/ 336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5" h="344">
                  <a:moveTo>
                    <a:pt x="31" y="334"/>
                  </a:moveTo>
                  <a:cubicBezTo>
                    <a:pt x="30" y="334"/>
                    <a:pt x="30" y="334"/>
                    <a:pt x="30" y="334"/>
                  </a:cubicBezTo>
                  <a:cubicBezTo>
                    <a:pt x="28" y="338"/>
                    <a:pt x="28" y="338"/>
                    <a:pt x="28" y="338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0"/>
                    <a:pt x="32" y="339"/>
                    <a:pt x="32" y="339"/>
                  </a:cubicBezTo>
                  <a:cubicBezTo>
                    <a:pt x="32" y="339"/>
                    <a:pt x="32" y="339"/>
                    <a:pt x="32" y="338"/>
                  </a:cubicBezTo>
                  <a:cubicBezTo>
                    <a:pt x="32" y="338"/>
                    <a:pt x="32" y="338"/>
                    <a:pt x="32" y="337"/>
                  </a:cubicBezTo>
                  <a:cubicBezTo>
                    <a:pt x="32" y="336"/>
                    <a:pt x="32" y="332"/>
                    <a:pt x="32" y="329"/>
                  </a:cubicBezTo>
                  <a:cubicBezTo>
                    <a:pt x="32" y="327"/>
                    <a:pt x="32" y="325"/>
                    <a:pt x="32" y="324"/>
                  </a:cubicBezTo>
                  <a:cubicBezTo>
                    <a:pt x="32" y="323"/>
                    <a:pt x="32" y="322"/>
                    <a:pt x="32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9" y="321"/>
                    <a:pt x="29" y="321"/>
                    <a:pt x="29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9" y="321"/>
                    <a:pt x="29" y="321"/>
                    <a:pt x="29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2" y="322"/>
                    <a:pt x="32" y="322"/>
                    <a:pt x="32" y="322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2" y="322"/>
                    <a:pt x="32" y="322"/>
                    <a:pt x="32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2" y="322"/>
                    <a:pt x="32" y="322"/>
                    <a:pt x="32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3"/>
                    <a:pt x="31" y="323"/>
                    <a:pt x="31" y="323"/>
                  </a:cubicBezTo>
                  <a:cubicBezTo>
                    <a:pt x="31" y="323"/>
                    <a:pt x="31" y="323"/>
                    <a:pt x="31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3"/>
                    <a:pt x="31" y="323"/>
                    <a:pt x="31" y="323"/>
                  </a:cubicBezTo>
                  <a:cubicBezTo>
                    <a:pt x="32" y="322"/>
                    <a:pt x="32" y="321"/>
                    <a:pt x="32" y="320"/>
                  </a:cubicBezTo>
                  <a:cubicBezTo>
                    <a:pt x="31" y="319"/>
                    <a:pt x="31" y="318"/>
                    <a:pt x="29" y="317"/>
                  </a:cubicBezTo>
                  <a:cubicBezTo>
                    <a:pt x="29" y="316"/>
                    <a:pt x="29" y="316"/>
                    <a:pt x="29" y="316"/>
                  </a:cubicBezTo>
                  <a:cubicBezTo>
                    <a:pt x="26" y="320"/>
                    <a:pt x="26" y="320"/>
                    <a:pt x="26" y="320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0" y="301"/>
                    <a:pt x="30" y="301"/>
                    <a:pt x="30" y="301"/>
                  </a:cubicBezTo>
                  <a:cubicBezTo>
                    <a:pt x="30" y="300"/>
                    <a:pt x="29" y="298"/>
                    <a:pt x="28" y="298"/>
                  </a:cubicBezTo>
                  <a:cubicBezTo>
                    <a:pt x="25" y="296"/>
                    <a:pt x="25" y="296"/>
                    <a:pt x="25" y="296"/>
                  </a:cubicBezTo>
                  <a:cubicBezTo>
                    <a:pt x="23" y="300"/>
                    <a:pt x="23" y="300"/>
                    <a:pt x="23" y="300"/>
                  </a:cubicBezTo>
                  <a:cubicBezTo>
                    <a:pt x="27" y="302"/>
                    <a:pt x="27" y="302"/>
                    <a:pt x="27" y="302"/>
                  </a:cubicBezTo>
                  <a:cubicBezTo>
                    <a:pt x="33" y="292"/>
                    <a:pt x="33" y="292"/>
                    <a:pt x="33" y="292"/>
                  </a:cubicBezTo>
                  <a:cubicBezTo>
                    <a:pt x="34" y="291"/>
                    <a:pt x="34" y="290"/>
                    <a:pt x="34" y="288"/>
                  </a:cubicBezTo>
                  <a:cubicBezTo>
                    <a:pt x="34" y="287"/>
                    <a:pt x="33" y="286"/>
                    <a:pt x="32" y="285"/>
                  </a:cubicBezTo>
                  <a:cubicBezTo>
                    <a:pt x="28" y="283"/>
                    <a:pt x="28" y="283"/>
                    <a:pt x="28" y="28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5" y="262"/>
                    <a:pt x="25" y="260"/>
                    <a:pt x="23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19" y="262"/>
                    <a:pt x="19" y="262"/>
                    <a:pt x="19" y="262"/>
                  </a:cubicBezTo>
                  <a:cubicBezTo>
                    <a:pt x="24" y="264"/>
                    <a:pt x="24" y="264"/>
                    <a:pt x="24" y="264"/>
                  </a:cubicBezTo>
                  <a:cubicBezTo>
                    <a:pt x="29" y="245"/>
                    <a:pt x="29" y="245"/>
                    <a:pt x="29" y="245"/>
                  </a:cubicBezTo>
                  <a:cubicBezTo>
                    <a:pt x="29" y="243"/>
                    <a:pt x="28" y="241"/>
                    <a:pt x="27" y="240"/>
                  </a:cubicBezTo>
                  <a:cubicBezTo>
                    <a:pt x="22" y="237"/>
                    <a:pt x="22" y="237"/>
                    <a:pt x="22" y="237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4" y="242"/>
                    <a:pt x="26" y="237"/>
                    <a:pt x="27" y="232"/>
                  </a:cubicBezTo>
                  <a:cubicBezTo>
                    <a:pt x="27" y="230"/>
                    <a:pt x="28" y="227"/>
                    <a:pt x="28" y="226"/>
                  </a:cubicBezTo>
                  <a:cubicBezTo>
                    <a:pt x="29" y="225"/>
                    <a:pt x="29" y="224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5" y="221"/>
                    <a:pt x="25" y="221"/>
                    <a:pt x="25" y="221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5" y="221"/>
                    <a:pt x="25" y="221"/>
                    <a:pt x="25" y="221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30" y="221"/>
                    <a:pt x="29" y="218"/>
                    <a:pt x="27" y="217"/>
                  </a:cubicBezTo>
                  <a:cubicBezTo>
                    <a:pt x="26" y="216"/>
                    <a:pt x="26" y="216"/>
                    <a:pt x="26" y="216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4" y="196"/>
                    <a:pt x="23" y="195"/>
                    <a:pt x="22" y="194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4" y="181"/>
                    <a:pt x="24" y="181"/>
                    <a:pt x="24" y="181"/>
                  </a:cubicBezTo>
                  <a:cubicBezTo>
                    <a:pt x="24" y="179"/>
                    <a:pt x="23" y="177"/>
                    <a:pt x="22" y="176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7"/>
                    <a:pt x="19" y="155"/>
                    <a:pt x="18" y="154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18" y="158"/>
                    <a:pt x="18" y="158"/>
                    <a:pt x="18" y="158"/>
                  </a:cubicBezTo>
                  <a:cubicBezTo>
                    <a:pt x="18" y="157"/>
                    <a:pt x="18" y="153"/>
                    <a:pt x="19" y="149"/>
                  </a:cubicBezTo>
                  <a:cubicBezTo>
                    <a:pt x="19" y="147"/>
                    <a:pt x="19" y="145"/>
                    <a:pt x="19" y="143"/>
                  </a:cubicBezTo>
                  <a:cubicBezTo>
                    <a:pt x="20" y="142"/>
                    <a:pt x="20" y="142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9" y="142"/>
                    <a:pt x="19" y="142"/>
                    <a:pt x="19" y="142"/>
                  </a:cubicBezTo>
                  <a:cubicBezTo>
                    <a:pt x="20" y="142"/>
                    <a:pt x="20" y="142"/>
                    <a:pt x="20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9" y="142"/>
                    <a:pt x="19" y="142"/>
                    <a:pt x="19" y="142"/>
                  </a:cubicBezTo>
                  <a:cubicBezTo>
                    <a:pt x="20" y="141"/>
                    <a:pt x="20" y="140"/>
                    <a:pt x="20" y="139"/>
                  </a:cubicBezTo>
                  <a:cubicBezTo>
                    <a:pt x="20" y="137"/>
                    <a:pt x="19" y="136"/>
                    <a:pt x="18" y="136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4"/>
                    <a:pt x="19" y="113"/>
                    <a:pt x="17" y="112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9" y="114"/>
                    <a:pt x="19" y="112"/>
                    <a:pt x="19" y="110"/>
                  </a:cubicBezTo>
                  <a:cubicBezTo>
                    <a:pt x="19" y="107"/>
                    <a:pt x="19" y="103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1" y="93"/>
                    <a:pt x="20" y="90"/>
                    <a:pt x="18" y="89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3" y="63"/>
                    <a:pt x="12" y="62"/>
                    <a:pt x="10" y="61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6" y="56"/>
                    <a:pt x="27" y="54"/>
                    <a:pt x="27" y="53"/>
                  </a:cubicBezTo>
                  <a:cubicBezTo>
                    <a:pt x="27" y="51"/>
                    <a:pt x="26" y="50"/>
                    <a:pt x="25" y="49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4"/>
                    <a:pt x="22" y="53"/>
                    <a:pt x="23" y="53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1" y="55"/>
                    <a:pt x="21" y="55"/>
                    <a:pt x="22" y="54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1" y="55"/>
                    <a:pt x="22" y="55"/>
                  </a:cubicBezTo>
                  <a:cubicBezTo>
                    <a:pt x="25" y="55"/>
                    <a:pt x="32" y="54"/>
                    <a:pt x="37" y="54"/>
                  </a:cubicBezTo>
                  <a:cubicBezTo>
                    <a:pt x="43" y="54"/>
                    <a:pt x="48" y="54"/>
                    <a:pt x="48" y="54"/>
                  </a:cubicBezTo>
                  <a:cubicBezTo>
                    <a:pt x="50" y="54"/>
                    <a:pt x="52" y="53"/>
                    <a:pt x="52" y="51"/>
                  </a:cubicBezTo>
                  <a:cubicBezTo>
                    <a:pt x="53" y="49"/>
                    <a:pt x="52" y="47"/>
                    <a:pt x="50" y="46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9" y="51"/>
                    <a:pt x="49" y="50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7" y="52"/>
                    <a:pt x="47" y="52"/>
                    <a:pt x="48" y="52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7" y="53"/>
                  </a:cubicBezTo>
                  <a:cubicBezTo>
                    <a:pt x="50" y="53"/>
                    <a:pt x="57" y="54"/>
                    <a:pt x="63" y="55"/>
                  </a:cubicBezTo>
                  <a:cubicBezTo>
                    <a:pt x="66" y="55"/>
                    <a:pt x="69" y="55"/>
                    <a:pt x="71" y="56"/>
                  </a:cubicBezTo>
                  <a:cubicBezTo>
                    <a:pt x="73" y="56"/>
                    <a:pt x="74" y="56"/>
                    <a:pt x="75" y="56"/>
                  </a:cubicBezTo>
                  <a:cubicBezTo>
                    <a:pt x="76" y="56"/>
                    <a:pt x="76" y="56"/>
                    <a:pt x="77" y="56"/>
                  </a:cubicBezTo>
                  <a:cubicBezTo>
                    <a:pt x="77" y="56"/>
                    <a:pt x="78" y="56"/>
                    <a:pt x="78" y="56"/>
                  </a:cubicBezTo>
                  <a:cubicBezTo>
                    <a:pt x="78" y="56"/>
                    <a:pt x="78" y="56"/>
                    <a:pt x="79" y="56"/>
                  </a:cubicBezTo>
                  <a:cubicBezTo>
                    <a:pt x="79" y="56"/>
                    <a:pt x="80" y="56"/>
                    <a:pt x="80" y="55"/>
                  </a:cubicBezTo>
                  <a:cubicBezTo>
                    <a:pt x="80" y="55"/>
                    <a:pt x="81" y="55"/>
                    <a:pt x="81" y="54"/>
                  </a:cubicBezTo>
                  <a:cubicBezTo>
                    <a:pt x="82" y="53"/>
                    <a:pt x="82" y="52"/>
                    <a:pt x="82" y="50"/>
                  </a:cubicBezTo>
                  <a:cubicBezTo>
                    <a:pt x="82" y="49"/>
                    <a:pt x="81" y="48"/>
                    <a:pt x="80" y="47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6" y="52"/>
                    <a:pt x="76" y="52"/>
                    <a:pt x="77" y="51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5" y="53"/>
                    <a:pt x="75" y="52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5" y="53"/>
                  </a:cubicBezTo>
                  <a:cubicBezTo>
                    <a:pt x="78" y="53"/>
                    <a:pt x="84" y="52"/>
                    <a:pt x="89" y="52"/>
                  </a:cubicBezTo>
                  <a:cubicBezTo>
                    <a:pt x="91" y="52"/>
                    <a:pt x="93" y="52"/>
                    <a:pt x="95" y="52"/>
                  </a:cubicBezTo>
                  <a:cubicBezTo>
                    <a:pt x="96" y="52"/>
                    <a:pt x="97" y="52"/>
                    <a:pt x="97" y="52"/>
                  </a:cubicBezTo>
                  <a:cubicBezTo>
                    <a:pt x="98" y="52"/>
                    <a:pt x="98" y="52"/>
                    <a:pt x="98" y="51"/>
                  </a:cubicBezTo>
                  <a:cubicBezTo>
                    <a:pt x="98" y="51"/>
                    <a:pt x="99" y="51"/>
                    <a:pt x="99" y="51"/>
                  </a:cubicBezTo>
                  <a:cubicBezTo>
                    <a:pt x="99" y="51"/>
                    <a:pt x="99" y="51"/>
                    <a:pt x="100" y="51"/>
                  </a:cubicBezTo>
                  <a:cubicBezTo>
                    <a:pt x="100" y="51"/>
                    <a:pt x="101" y="50"/>
                    <a:pt x="102" y="49"/>
                  </a:cubicBezTo>
                  <a:cubicBezTo>
                    <a:pt x="102" y="48"/>
                    <a:pt x="102" y="47"/>
                    <a:pt x="102" y="46"/>
                  </a:cubicBezTo>
                  <a:cubicBezTo>
                    <a:pt x="102" y="44"/>
                    <a:pt x="101" y="43"/>
                    <a:pt x="100" y="43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9" y="48"/>
                    <a:pt x="131" y="47"/>
                    <a:pt x="132" y="45"/>
                  </a:cubicBezTo>
                  <a:cubicBezTo>
                    <a:pt x="133" y="43"/>
                    <a:pt x="132" y="41"/>
                    <a:pt x="130" y="40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6" y="47"/>
                    <a:pt x="133" y="47"/>
                    <a:pt x="139" y="47"/>
                  </a:cubicBezTo>
                  <a:cubicBezTo>
                    <a:pt x="143" y="47"/>
                    <a:pt x="146" y="46"/>
                    <a:pt x="149" y="46"/>
                  </a:cubicBezTo>
                  <a:cubicBezTo>
                    <a:pt x="150" y="46"/>
                    <a:pt x="151" y="46"/>
                    <a:pt x="152" y="46"/>
                  </a:cubicBezTo>
                  <a:cubicBezTo>
                    <a:pt x="152" y="46"/>
                    <a:pt x="153" y="46"/>
                    <a:pt x="153" y="46"/>
                  </a:cubicBezTo>
                  <a:cubicBezTo>
                    <a:pt x="153" y="46"/>
                    <a:pt x="153" y="46"/>
                    <a:pt x="154" y="46"/>
                  </a:cubicBezTo>
                  <a:cubicBezTo>
                    <a:pt x="154" y="46"/>
                    <a:pt x="154" y="45"/>
                    <a:pt x="155" y="45"/>
                  </a:cubicBezTo>
                  <a:cubicBezTo>
                    <a:pt x="155" y="45"/>
                    <a:pt x="156" y="45"/>
                    <a:pt x="156" y="44"/>
                  </a:cubicBezTo>
                  <a:cubicBezTo>
                    <a:pt x="157" y="42"/>
                    <a:pt x="157" y="41"/>
                    <a:pt x="157" y="40"/>
                  </a:cubicBezTo>
                  <a:cubicBezTo>
                    <a:pt x="157" y="39"/>
                    <a:pt x="156" y="38"/>
                    <a:pt x="155" y="37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53" y="44"/>
                    <a:pt x="160" y="44"/>
                  </a:cubicBezTo>
                  <a:cubicBezTo>
                    <a:pt x="166" y="44"/>
                    <a:pt x="173" y="45"/>
                    <a:pt x="176" y="45"/>
                  </a:cubicBezTo>
                  <a:cubicBezTo>
                    <a:pt x="177" y="45"/>
                    <a:pt x="177" y="45"/>
                    <a:pt x="178" y="45"/>
                  </a:cubicBezTo>
                  <a:cubicBezTo>
                    <a:pt x="178" y="45"/>
                    <a:pt x="178" y="45"/>
                    <a:pt x="179" y="45"/>
                  </a:cubicBezTo>
                  <a:cubicBezTo>
                    <a:pt x="179" y="45"/>
                    <a:pt x="179" y="45"/>
                    <a:pt x="180" y="44"/>
                  </a:cubicBezTo>
                  <a:cubicBezTo>
                    <a:pt x="180" y="44"/>
                    <a:pt x="181" y="44"/>
                    <a:pt x="182" y="43"/>
                  </a:cubicBezTo>
                  <a:cubicBezTo>
                    <a:pt x="183" y="42"/>
                    <a:pt x="183" y="40"/>
                    <a:pt x="183" y="39"/>
                  </a:cubicBezTo>
                  <a:cubicBezTo>
                    <a:pt x="182" y="38"/>
                    <a:pt x="182" y="37"/>
                    <a:pt x="180" y="36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10" y="46"/>
                    <a:pt x="212" y="45"/>
                    <a:pt x="213" y="43"/>
                  </a:cubicBezTo>
                  <a:cubicBezTo>
                    <a:pt x="213" y="41"/>
                    <a:pt x="213" y="39"/>
                    <a:pt x="211" y="38"/>
                  </a:cubicBezTo>
                  <a:cubicBezTo>
                    <a:pt x="206" y="34"/>
                    <a:pt x="206" y="34"/>
                    <a:pt x="206" y="34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6" y="42"/>
                    <a:pt x="206" y="42"/>
                    <a:pt x="207" y="41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5" y="43"/>
                    <a:pt x="205" y="43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5" y="43"/>
                    <a:pt x="210" y="43"/>
                    <a:pt x="214" y="43"/>
                  </a:cubicBezTo>
                  <a:cubicBezTo>
                    <a:pt x="219" y="44"/>
                    <a:pt x="223" y="44"/>
                    <a:pt x="226" y="44"/>
                  </a:cubicBezTo>
                  <a:cubicBezTo>
                    <a:pt x="226" y="44"/>
                    <a:pt x="227" y="44"/>
                    <a:pt x="227" y="44"/>
                  </a:cubicBezTo>
                  <a:cubicBezTo>
                    <a:pt x="228" y="44"/>
                    <a:pt x="228" y="44"/>
                    <a:pt x="228" y="44"/>
                  </a:cubicBezTo>
                  <a:cubicBezTo>
                    <a:pt x="228" y="44"/>
                    <a:pt x="228" y="44"/>
                    <a:pt x="229" y="43"/>
                  </a:cubicBezTo>
                  <a:cubicBezTo>
                    <a:pt x="229" y="43"/>
                    <a:pt x="229" y="43"/>
                    <a:pt x="230" y="43"/>
                  </a:cubicBezTo>
                  <a:cubicBezTo>
                    <a:pt x="230" y="43"/>
                    <a:pt x="231" y="43"/>
                    <a:pt x="231" y="41"/>
                  </a:cubicBezTo>
                  <a:cubicBezTo>
                    <a:pt x="232" y="40"/>
                    <a:pt x="232" y="39"/>
                    <a:pt x="232" y="38"/>
                  </a:cubicBezTo>
                  <a:cubicBezTo>
                    <a:pt x="232" y="37"/>
                    <a:pt x="231" y="36"/>
                    <a:pt x="230" y="35"/>
                  </a:cubicBezTo>
                  <a:cubicBezTo>
                    <a:pt x="226" y="33"/>
                    <a:pt x="226" y="33"/>
                    <a:pt x="226" y="33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61" y="40"/>
                    <a:pt x="261" y="40"/>
                    <a:pt x="261" y="40"/>
                  </a:cubicBezTo>
                  <a:cubicBezTo>
                    <a:pt x="263" y="40"/>
                    <a:pt x="265" y="39"/>
                    <a:pt x="265" y="37"/>
                  </a:cubicBezTo>
                  <a:cubicBezTo>
                    <a:pt x="266" y="35"/>
                    <a:pt x="265" y="33"/>
                    <a:pt x="263" y="32"/>
                  </a:cubicBezTo>
                  <a:cubicBezTo>
                    <a:pt x="259" y="29"/>
                    <a:pt x="259" y="29"/>
                    <a:pt x="259" y="29"/>
                  </a:cubicBezTo>
                  <a:cubicBezTo>
                    <a:pt x="256" y="33"/>
                    <a:pt x="256" y="33"/>
                    <a:pt x="256" y="33"/>
                  </a:cubicBezTo>
                  <a:cubicBezTo>
                    <a:pt x="257" y="38"/>
                    <a:pt x="257" y="38"/>
                    <a:pt x="257" y="38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3" y="36"/>
                    <a:pt x="285" y="35"/>
                    <a:pt x="285" y="33"/>
                  </a:cubicBezTo>
                  <a:cubicBezTo>
                    <a:pt x="286" y="31"/>
                    <a:pt x="285" y="29"/>
                    <a:pt x="283" y="28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80" y="34"/>
                    <a:pt x="280" y="34"/>
                    <a:pt x="280" y="34"/>
                  </a:cubicBezTo>
                  <a:cubicBezTo>
                    <a:pt x="281" y="34"/>
                    <a:pt x="281" y="34"/>
                    <a:pt x="282" y="33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80" y="34"/>
                    <a:pt x="280" y="34"/>
                    <a:pt x="280" y="34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5"/>
                    <a:pt x="280" y="35"/>
                    <a:pt x="280" y="34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2"/>
                    <a:pt x="279" y="32"/>
                    <a:pt x="279" y="32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2"/>
                    <a:pt x="279" y="32"/>
                    <a:pt x="279" y="32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5"/>
                    <a:pt x="279" y="35"/>
                    <a:pt x="280" y="35"/>
                  </a:cubicBezTo>
                  <a:cubicBezTo>
                    <a:pt x="283" y="35"/>
                    <a:pt x="289" y="35"/>
                    <a:pt x="294" y="35"/>
                  </a:cubicBezTo>
                  <a:cubicBezTo>
                    <a:pt x="300" y="35"/>
                    <a:pt x="306" y="35"/>
                    <a:pt x="309" y="35"/>
                  </a:cubicBezTo>
                  <a:cubicBezTo>
                    <a:pt x="309" y="35"/>
                    <a:pt x="310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2" y="35"/>
                    <a:pt x="312" y="35"/>
                    <a:pt x="312" y="35"/>
                  </a:cubicBezTo>
                  <a:cubicBezTo>
                    <a:pt x="312" y="35"/>
                    <a:pt x="313" y="35"/>
                    <a:pt x="313" y="35"/>
                  </a:cubicBezTo>
                  <a:cubicBezTo>
                    <a:pt x="313" y="35"/>
                    <a:pt x="314" y="34"/>
                    <a:pt x="315" y="33"/>
                  </a:cubicBezTo>
                  <a:cubicBezTo>
                    <a:pt x="316" y="32"/>
                    <a:pt x="316" y="31"/>
                    <a:pt x="315" y="30"/>
                  </a:cubicBezTo>
                  <a:cubicBezTo>
                    <a:pt x="315" y="28"/>
                    <a:pt x="314" y="27"/>
                    <a:pt x="313" y="27"/>
                  </a:cubicBezTo>
                  <a:cubicBezTo>
                    <a:pt x="313" y="26"/>
                    <a:pt x="313" y="26"/>
                    <a:pt x="313" y="26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5" y="34"/>
                    <a:pt x="347" y="33"/>
                    <a:pt x="347" y="31"/>
                  </a:cubicBezTo>
                  <a:cubicBezTo>
                    <a:pt x="348" y="29"/>
                    <a:pt x="347" y="27"/>
                    <a:pt x="345" y="26"/>
                  </a:cubicBezTo>
                  <a:cubicBezTo>
                    <a:pt x="341" y="23"/>
                    <a:pt x="341" y="23"/>
                    <a:pt x="341" y="23"/>
                  </a:cubicBezTo>
                  <a:cubicBezTo>
                    <a:pt x="339" y="27"/>
                    <a:pt x="339" y="27"/>
                    <a:pt x="339" y="27"/>
                  </a:cubicBezTo>
                  <a:cubicBezTo>
                    <a:pt x="339" y="32"/>
                    <a:pt x="339" y="32"/>
                    <a:pt x="339" y="32"/>
                  </a:cubicBezTo>
                  <a:cubicBezTo>
                    <a:pt x="367" y="30"/>
                    <a:pt x="367" y="30"/>
                    <a:pt x="367" y="30"/>
                  </a:cubicBezTo>
                  <a:cubicBezTo>
                    <a:pt x="369" y="30"/>
                    <a:pt x="370" y="28"/>
                    <a:pt x="371" y="26"/>
                  </a:cubicBezTo>
                  <a:cubicBezTo>
                    <a:pt x="371" y="24"/>
                    <a:pt x="371" y="22"/>
                    <a:pt x="369" y="21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92" y="30"/>
                    <a:pt x="392" y="30"/>
                    <a:pt x="392" y="30"/>
                  </a:cubicBezTo>
                  <a:cubicBezTo>
                    <a:pt x="394" y="30"/>
                    <a:pt x="396" y="29"/>
                    <a:pt x="397" y="27"/>
                  </a:cubicBezTo>
                  <a:cubicBezTo>
                    <a:pt x="398" y="25"/>
                    <a:pt x="397" y="23"/>
                    <a:pt x="395" y="22"/>
                  </a:cubicBezTo>
                  <a:cubicBezTo>
                    <a:pt x="393" y="20"/>
                    <a:pt x="393" y="20"/>
                    <a:pt x="393" y="20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3" y="28"/>
                    <a:pt x="393" y="28"/>
                    <a:pt x="393" y="28"/>
                  </a:cubicBezTo>
                  <a:cubicBezTo>
                    <a:pt x="393" y="28"/>
                    <a:pt x="394" y="28"/>
                    <a:pt x="394" y="27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3" y="28"/>
                    <a:pt x="393" y="28"/>
                    <a:pt x="393" y="28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392" y="29"/>
                    <a:pt x="393" y="28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8"/>
                    <a:pt x="392" y="28"/>
                    <a:pt x="392" y="28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8"/>
                    <a:pt x="392" y="28"/>
                    <a:pt x="392" y="28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393" y="29"/>
                    <a:pt x="394" y="29"/>
                  </a:cubicBezTo>
                  <a:cubicBezTo>
                    <a:pt x="398" y="28"/>
                    <a:pt x="406" y="28"/>
                    <a:pt x="413" y="28"/>
                  </a:cubicBezTo>
                  <a:cubicBezTo>
                    <a:pt x="420" y="27"/>
                    <a:pt x="425" y="27"/>
                    <a:pt x="425" y="27"/>
                  </a:cubicBezTo>
                  <a:cubicBezTo>
                    <a:pt x="427" y="27"/>
                    <a:pt x="429" y="26"/>
                    <a:pt x="430" y="24"/>
                  </a:cubicBezTo>
                  <a:cubicBezTo>
                    <a:pt x="430" y="22"/>
                    <a:pt x="430" y="20"/>
                    <a:pt x="428" y="19"/>
                  </a:cubicBezTo>
                  <a:cubicBezTo>
                    <a:pt x="426" y="17"/>
                    <a:pt x="426" y="17"/>
                    <a:pt x="426" y="17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6"/>
                    <a:pt x="423" y="26"/>
                    <a:pt x="423" y="26"/>
                  </a:cubicBezTo>
                  <a:cubicBezTo>
                    <a:pt x="456" y="26"/>
                    <a:pt x="456" y="26"/>
                    <a:pt x="456" y="26"/>
                  </a:cubicBezTo>
                  <a:cubicBezTo>
                    <a:pt x="459" y="26"/>
                    <a:pt x="460" y="25"/>
                    <a:pt x="461" y="22"/>
                  </a:cubicBezTo>
                  <a:cubicBezTo>
                    <a:pt x="462" y="20"/>
                    <a:pt x="461" y="18"/>
                    <a:pt x="459" y="17"/>
                  </a:cubicBezTo>
                  <a:cubicBezTo>
                    <a:pt x="454" y="14"/>
                    <a:pt x="454" y="14"/>
                    <a:pt x="454" y="14"/>
                  </a:cubicBezTo>
                  <a:cubicBezTo>
                    <a:pt x="451" y="18"/>
                    <a:pt x="451" y="18"/>
                    <a:pt x="451" y="18"/>
                  </a:cubicBezTo>
                  <a:cubicBezTo>
                    <a:pt x="451" y="23"/>
                    <a:pt x="451" y="23"/>
                    <a:pt x="451" y="23"/>
                  </a:cubicBezTo>
                  <a:cubicBezTo>
                    <a:pt x="494" y="25"/>
                    <a:pt x="494" y="25"/>
                    <a:pt x="494" y="25"/>
                  </a:cubicBezTo>
                  <a:cubicBezTo>
                    <a:pt x="496" y="26"/>
                    <a:pt x="498" y="24"/>
                    <a:pt x="498" y="22"/>
                  </a:cubicBezTo>
                  <a:cubicBezTo>
                    <a:pt x="499" y="20"/>
                    <a:pt x="498" y="18"/>
                    <a:pt x="496" y="17"/>
                  </a:cubicBezTo>
                  <a:cubicBezTo>
                    <a:pt x="488" y="12"/>
                    <a:pt x="488" y="12"/>
                    <a:pt x="488" y="12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90" y="18"/>
                    <a:pt x="490" y="18"/>
                    <a:pt x="490" y="18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9" y="19"/>
                    <a:pt x="490" y="18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20"/>
                    <a:pt x="487" y="20"/>
                    <a:pt x="488" y="20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6" y="18"/>
                    <a:pt x="486" y="18"/>
                    <a:pt x="486" y="18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6" y="18"/>
                    <a:pt x="486" y="18"/>
                    <a:pt x="486" y="18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20"/>
                    <a:pt x="487" y="20"/>
                    <a:pt x="488" y="20"/>
                  </a:cubicBezTo>
                  <a:cubicBezTo>
                    <a:pt x="491" y="20"/>
                    <a:pt x="497" y="20"/>
                    <a:pt x="502" y="21"/>
                  </a:cubicBezTo>
                  <a:cubicBezTo>
                    <a:pt x="505" y="21"/>
                    <a:pt x="508" y="21"/>
                    <a:pt x="510" y="21"/>
                  </a:cubicBezTo>
                  <a:cubicBezTo>
                    <a:pt x="512" y="21"/>
                    <a:pt x="513" y="21"/>
                    <a:pt x="514" y="21"/>
                  </a:cubicBezTo>
                  <a:cubicBezTo>
                    <a:pt x="514" y="21"/>
                    <a:pt x="514" y="21"/>
                    <a:pt x="514" y="21"/>
                  </a:cubicBezTo>
                  <a:cubicBezTo>
                    <a:pt x="515" y="21"/>
                    <a:pt x="515" y="21"/>
                    <a:pt x="515" y="21"/>
                  </a:cubicBezTo>
                  <a:cubicBezTo>
                    <a:pt x="515" y="21"/>
                    <a:pt x="515" y="21"/>
                    <a:pt x="515" y="21"/>
                  </a:cubicBezTo>
                  <a:cubicBezTo>
                    <a:pt x="515" y="21"/>
                    <a:pt x="516" y="21"/>
                    <a:pt x="516" y="21"/>
                  </a:cubicBezTo>
                  <a:cubicBezTo>
                    <a:pt x="516" y="20"/>
                    <a:pt x="517" y="20"/>
                    <a:pt x="518" y="19"/>
                  </a:cubicBezTo>
                  <a:cubicBezTo>
                    <a:pt x="519" y="18"/>
                    <a:pt x="519" y="17"/>
                    <a:pt x="519" y="15"/>
                  </a:cubicBezTo>
                  <a:cubicBezTo>
                    <a:pt x="518" y="14"/>
                    <a:pt x="518" y="13"/>
                    <a:pt x="517" y="12"/>
                  </a:cubicBezTo>
                  <a:cubicBezTo>
                    <a:pt x="512" y="10"/>
                    <a:pt x="512" y="10"/>
                    <a:pt x="512" y="10"/>
                  </a:cubicBezTo>
                  <a:cubicBezTo>
                    <a:pt x="510" y="14"/>
                    <a:pt x="510" y="14"/>
                    <a:pt x="510" y="14"/>
                  </a:cubicBezTo>
                  <a:cubicBezTo>
                    <a:pt x="510" y="18"/>
                    <a:pt x="510" y="18"/>
                    <a:pt x="510" y="18"/>
                  </a:cubicBezTo>
                  <a:cubicBezTo>
                    <a:pt x="537" y="19"/>
                    <a:pt x="537" y="19"/>
                    <a:pt x="537" y="19"/>
                  </a:cubicBezTo>
                  <a:cubicBezTo>
                    <a:pt x="539" y="19"/>
                    <a:pt x="541" y="17"/>
                    <a:pt x="541" y="15"/>
                  </a:cubicBezTo>
                  <a:cubicBezTo>
                    <a:pt x="542" y="13"/>
                    <a:pt x="541" y="11"/>
                    <a:pt x="539" y="10"/>
                  </a:cubicBezTo>
                  <a:cubicBezTo>
                    <a:pt x="534" y="6"/>
                    <a:pt x="534" y="6"/>
                    <a:pt x="534" y="6"/>
                  </a:cubicBezTo>
                  <a:cubicBezTo>
                    <a:pt x="531" y="10"/>
                    <a:pt x="531" y="10"/>
                    <a:pt x="531" y="10"/>
                  </a:cubicBezTo>
                  <a:cubicBezTo>
                    <a:pt x="531" y="15"/>
                    <a:pt x="531" y="15"/>
                    <a:pt x="531" y="15"/>
                  </a:cubicBezTo>
                  <a:cubicBezTo>
                    <a:pt x="565" y="18"/>
                    <a:pt x="565" y="18"/>
                    <a:pt x="565" y="18"/>
                  </a:cubicBezTo>
                  <a:cubicBezTo>
                    <a:pt x="567" y="18"/>
                    <a:pt x="569" y="17"/>
                    <a:pt x="570" y="15"/>
                  </a:cubicBezTo>
                  <a:cubicBezTo>
                    <a:pt x="571" y="13"/>
                    <a:pt x="570" y="10"/>
                    <a:pt x="568" y="9"/>
                  </a:cubicBezTo>
                  <a:cubicBezTo>
                    <a:pt x="564" y="7"/>
                    <a:pt x="564" y="7"/>
                    <a:pt x="564" y="7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6" y="13"/>
                    <a:pt x="566" y="13"/>
                    <a:pt x="566" y="13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4" y="15"/>
                    <a:pt x="564" y="15"/>
                    <a:pt x="564" y="15"/>
                  </a:cubicBezTo>
                  <a:cubicBezTo>
                    <a:pt x="564" y="15"/>
                    <a:pt x="565" y="14"/>
                    <a:pt x="566" y="13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4" y="15"/>
                    <a:pt x="564" y="15"/>
                    <a:pt x="564" y="15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3" y="15"/>
                    <a:pt x="563" y="15"/>
                    <a:pt x="564" y="15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2"/>
                    <a:pt x="562" y="12"/>
                    <a:pt x="562" y="12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2"/>
                    <a:pt x="562" y="12"/>
                    <a:pt x="562" y="12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5"/>
                    <a:pt x="563" y="15"/>
                    <a:pt x="563" y="15"/>
                  </a:cubicBezTo>
                  <a:cubicBezTo>
                    <a:pt x="566" y="16"/>
                    <a:pt x="573" y="16"/>
                    <a:pt x="578" y="17"/>
                  </a:cubicBezTo>
                  <a:cubicBezTo>
                    <a:pt x="581" y="17"/>
                    <a:pt x="584" y="17"/>
                    <a:pt x="586" y="17"/>
                  </a:cubicBezTo>
                  <a:cubicBezTo>
                    <a:pt x="589" y="17"/>
                    <a:pt x="590" y="18"/>
                    <a:pt x="591" y="18"/>
                  </a:cubicBezTo>
                  <a:cubicBezTo>
                    <a:pt x="592" y="18"/>
                    <a:pt x="592" y="18"/>
                    <a:pt x="592" y="18"/>
                  </a:cubicBezTo>
                  <a:cubicBezTo>
                    <a:pt x="592" y="18"/>
                    <a:pt x="593" y="18"/>
                    <a:pt x="593" y="17"/>
                  </a:cubicBezTo>
                  <a:cubicBezTo>
                    <a:pt x="593" y="17"/>
                    <a:pt x="593" y="17"/>
                    <a:pt x="594" y="17"/>
                  </a:cubicBezTo>
                  <a:cubicBezTo>
                    <a:pt x="594" y="17"/>
                    <a:pt x="595" y="17"/>
                    <a:pt x="596" y="15"/>
                  </a:cubicBezTo>
                  <a:cubicBezTo>
                    <a:pt x="597" y="14"/>
                    <a:pt x="597" y="13"/>
                    <a:pt x="597" y="12"/>
                  </a:cubicBezTo>
                  <a:cubicBezTo>
                    <a:pt x="596" y="11"/>
                    <a:pt x="595" y="10"/>
                    <a:pt x="594" y="9"/>
                  </a:cubicBezTo>
                  <a:cubicBezTo>
                    <a:pt x="587" y="4"/>
                    <a:pt x="587" y="4"/>
                    <a:pt x="587" y="4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9" y="11"/>
                    <a:pt x="589" y="11"/>
                    <a:pt x="589" y="11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8" y="12"/>
                    <a:pt x="588" y="12"/>
                    <a:pt x="588" y="12"/>
                  </a:cubicBezTo>
                  <a:cubicBezTo>
                    <a:pt x="588" y="12"/>
                    <a:pt x="588" y="12"/>
                    <a:pt x="589" y="11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8" y="12"/>
                    <a:pt x="588" y="12"/>
                    <a:pt x="588" y="12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6" y="13"/>
                    <a:pt x="587" y="13"/>
                    <a:pt x="588" y="12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5" y="13"/>
                    <a:pt x="585" y="13"/>
                    <a:pt x="585" y="13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5" y="13"/>
                    <a:pt x="585" y="13"/>
                    <a:pt x="585" y="13"/>
                  </a:cubicBezTo>
                  <a:cubicBezTo>
                    <a:pt x="585" y="13"/>
                    <a:pt x="585" y="13"/>
                    <a:pt x="585" y="13"/>
                  </a:cubicBezTo>
                  <a:cubicBezTo>
                    <a:pt x="586" y="13"/>
                    <a:pt x="589" y="13"/>
                    <a:pt x="593" y="13"/>
                  </a:cubicBezTo>
                  <a:cubicBezTo>
                    <a:pt x="598" y="14"/>
                    <a:pt x="605" y="14"/>
                    <a:pt x="610" y="15"/>
                  </a:cubicBezTo>
                  <a:cubicBezTo>
                    <a:pt x="615" y="15"/>
                    <a:pt x="620" y="15"/>
                    <a:pt x="620" y="15"/>
                  </a:cubicBezTo>
                  <a:cubicBezTo>
                    <a:pt x="622" y="16"/>
                    <a:pt x="624" y="14"/>
                    <a:pt x="624" y="12"/>
                  </a:cubicBezTo>
                  <a:cubicBezTo>
                    <a:pt x="625" y="10"/>
                    <a:pt x="624" y="8"/>
                    <a:pt x="623" y="7"/>
                  </a:cubicBezTo>
                  <a:cubicBezTo>
                    <a:pt x="614" y="1"/>
                    <a:pt x="614" y="1"/>
                    <a:pt x="614" y="1"/>
                  </a:cubicBezTo>
                  <a:cubicBezTo>
                    <a:pt x="612" y="0"/>
                    <a:pt x="609" y="1"/>
                    <a:pt x="608" y="3"/>
                  </a:cubicBezTo>
                  <a:cubicBezTo>
                    <a:pt x="606" y="5"/>
                    <a:pt x="607" y="8"/>
                    <a:pt x="609" y="9"/>
                  </a:cubicBezTo>
                  <a:cubicBezTo>
                    <a:pt x="618" y="15"/>
                    <a:pt x="618" y="15"/>
                    <a:pt x="618" y="15"/>
                  </a:cubicBezTo>
                  <a:cubicBezTo>
                    <a:pt x="620" y="11"/>
                    <a:pt x="620" y="11"/>
                    <a:pt x="620" y="11"/>
                  </a:cubicBezTo>
                  <a:cubicBezTo>
                    <a:pt x="620" y="6"/>
                    <a:pt x="620" y="6"/>
                    <a:pt x="620" y="6"/>
                  </a:cubicBezTo>
                  <a:cubicBezTo>
                    <a:pt x="620" y="6"/>
                    <a:pt x="613" y="5"/>
                    <a:pt x="605" y="5"/>
                  </a:cubicBezTo>
                  <a:cubicBezTo>
                    <a:pt x="601" y="5"/>
                    <a:pt x="597" y="4"/>
                    <a:pt x="593" y="4"/>
                  </a:cubicBezTo>
                  <a:cubicBezTo>
                    <a:pt x="590" y="4"/>
                    <a:pt x="587" y="4"/>
                    <a:pt x="585" y="4"/>
                  </a:cubicBezTo>
                  <a:cubicBezTo>
                    <a:pt x="585" y="4"/>
                    <a:pt x="585" y="4"/>
                    <a:pt x="585" y="4"/>
                  </a:cubicBezTo>
                  <a:cubicBezTo>
                    <a:pt x="585" y="4"/>
                    <a:pt x="584" y="4"/>
                    <a:pt x="584" y="4"/>
                  </a:cubicBezTo>
                  <a:cubicBezTo>
                    <a:pt x="584" y="4"/>
                    <a:pt x="584" y="4"/>
                    <a:pt x="583" y="4"/>
                  </a:cubicBezTo>
                  <a:cubicBezTo>
                    <a:pt x="583" y="4"/>
                    <a:pt x="583" y="4"/>
                    <a:pt x="582" y="5"/>
                  </a:cubicBezTo>
                  <a:cubicBezTo>
                    <a:pt x="582" y="5"/>
                    <a:pt x="581" y="5"/>
                    <a:pt x="581" y="6"/>
                  </a:cubicBezTo>
                  <a:cubicBezTo>
                    <a:pt x="580" y="8"/>
                    <a:pt x="580" y="11"/>
                    <a:pt x="582" y="12"/>
                  </a:cubicBezTo>
                  <a:cubicBezTo>
                    <a:pt x="589" y="17"/>
                    <a:pt x="589" y="17"/>
                    <a:pt x="589" y="17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88" y="10"/>
                    <a:pt x="588" y="10"/>
                    <a:pt x="588" y="10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0" y="9"/>
                    <a:pt x="590" y="9"/>
                    <a:pt x="590" y="9"/>
                  </a:cubicBezTo>
                  <a:cubicBezTo>
                    <a:pt x="590" y="9"/>
                    <a:pt x="589" y="9"/>
                    <a:pt x="588" y="10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0" y="9"/>
                    <a:pt x="590" y="9"/>
                    <a:pt x="590" y="9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1" y="8"/>
                    <a:pt x="591" y="8"/>
                    <a:pt x="590" y="9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12"/>
                    <a:pt x="592" y="12"/>
                    <a:pt x="592" y="12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12"/>
                    <a:pt x="592" y="12"/>
                    <a:pt x="592" y="12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9"/>
                    <a:pt x="592" y="9"/>
                    <a:pt x="592" y="9"/>
                  </a:cubicBezTo>
                  <a:cubicBezTo>
                    <a:pt x="592" y="8"/>
                    <a:pt x="592" y="8"/>
                    <a:pt x="592" y="8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9"/>
                    <a:pt x="592" y="9"/>
                    <a:pt x="592" y="9"/>
                  </a:cubicBezTo>
                  <a:cubicBezTo>
                    <a:pt x="592" y="8"/>
                    <a:pt x="592" y="8"/>
                    <a:pt x="592" y="8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1" y="8"/>
                    <a:pt x="589" y="8"/>
                    <a:pt x="586" y="8"/>
                  </a:cubicBezTo>
                  <a:cubicBezTo>
                    <a:pt x="582" y="8"/>
                    <a:pt x="577" y="7"/>
                    <a:pt x="572" y="7"/>
                  </a:cubicBezTo>
                  <a:cubicBezTo>
                    <a:pt x="569" y="7"/>
                    <a:pt x="567" y="6"/>
                    <a:pt x="566" y="6"/>
                  </a:cubicBezTo>
                  <a:cubicBezTo>
                    <a:pt x="564" y="6"/>
                    <a:pt x="563" y="6"/>
                    <a:pt x="562" y="6"/>
                  </a:cubicBezTo>
                  <a:cubicBezTo>
                    <a:pt x="561" y="6"/>
                    <a:pt x="561" y="6"/>
                    <a:pt x="561" y="6"/>
                  </a:cubicBezTo>
                  <a:cubicBezTo>
                    <a:pt x="561" y="6"/>
                    <a:pt x="561" y="6"/>
                    <a:pt x="560" y="6"/>
                  </a:cubicBezTo>
                  <a:cubicBezTo>
                    <a:pt x="560" y="6"/>
                    <a:pt x="560" y="6"/>
                    <a:pt x="560" y="6"/>
                  </a:cubicBezTo>
                  <a:cubicBezTo>
                    <a:pt x="559" y="7"/>
                    <a:pt x="558" y="7"/>
                    <a:pt x="558" y="8"/>
                  </a:cubicBezTo>
                  <a:cubicBezTo>
                    <a:pt x="556" y="10"/>
                    <a:pt x="557" y="13"/>
                    <a:pt x="559" y="15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66" y="13"/>
                    <a:pt x="566" y="13"/>
                    <a:pt x="566" y="13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31" y="5"/>
                    <a:pt x="531" y="5"/>
                    <a:pt x="531" y="5"/>
                  </a:cubicBezTo>
                  <a:cubicBezTo>
                    <a:pt x="529" y="5"/>
                    <a:pt x="527" y="7"/>
                    <a:pt x="527" y="9"/>
                  </a:cubicBezTo>
                  <a:cubicBezTo>
                    <a:pt x="526" y="11"/>
                    <a:pt x="527" y="13"/>
                    <a:pt x="529" y="14"/>
                  </a:cubicBezTo>
                  <a:cubicBezTo>
                    <a:pt x="535" y="18"/>
                    <a:pt x="535" y="18"/>
                    <a:pt x="535" y="18"/>
                  </a:cubicBezTo>
                  <a:cubicBezTo>
                    <a:pt x="537" y="14"/>
                    <a:pt x="537" y="14"/>
                    <a:pt x="537" y="14"/>
                  </a:cubicBezTo>
                  <a:cubicBezTo>
                    <a:pt x="537" y="9"/>
                    <a:pt x="537" y="9"/>
                    <a:pt x="537" y="9"/>
                  </a:cubicBezTo>
                  <a:cubicBezTo>
                    <a:pt x="510" y="9"/>
                    <a:pt x="510" y="9"/>
                    <a:pt x="510" y="9"/>
                  </a:cubicBezTo>
                  <a:cubicBezTo>
                    <a:pt x="508" y="9"/>
                    <a:pt x="506" y="10"/>
                    <a:pt x="505" y="12"/>
                  </a:cubicBezTo>
                  <a:cubicBezTo>
                    <a:pt x="505" y="14"/>
                    <a:pt x="505" y="16"/>
                    <a:pt x="507" y="18"/>
                  </a:cubicBezTo>
                  <a:cubicBezTo>
                    <a:pt x="512" y="20"/>
                    <a:pt x="512" y="20"/>
                    <a:pt x="512" y="20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0" y="14"/>
                    <a:pt x="510" y="14"/>
                    <a:pt x="510" y="14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2" y="12"/>
                    <a:pt x="512" y="12"/>
                    <a:pt x="512" y="12"/>
                  </a:cubicBezTo>
                  <a:cubicBezTo>
                    <a:pt x="512" y="12"/>
                    <a:pt x="511" y="12"/>
                    <a:pt x="510" y="14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2" y="12"/>
                    <a:pt x="512" y="12"/>
                    <a:pt x="512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3" y="12"/>
                    <a:pt x="513" y="12"/>
                    <a:pt x="513" y="12"/>
                  </a:cubicBezTo>
                  <a:cubicBezTo>
                    <a:pt x="513" y="12"/>
                    <a:pt x="513" y="12"/>
                    <a:pt x="512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3" y="12"/>
                    <a:pt x="513" y="12"/>
                    <a:pt x="513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3" y="12"/>
                    <a:pt x="513" y="12"/>
                    <a:pt x="513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5"/>
                    <a:pt x="514" y="15"/>
                    <a:pt x="514" y="15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5"/>
                    <a:pt x="514" y="15"/>
                    <a:pt x="514" y="15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2"/>
                    <a:pt x="512" y="12"/>
                    <a:pt x="510" y="12"/>
                  </a:cubicBezTo>
                  <a:cubicBezTo>
                    <a:pt x="504" y="11"/>
                    <a:pt x="493" y="11"/>
                    <a:pt x="488" y="11"/>
                  </a:cubicBezTo>
                  <a:cubicBezTo>
                    <a:pt x="487" y="11"/>
                    <a:pt x="487" y="11"/>
                    <a:pt x="486" y="11"/>
                  </a:cubicBezTo>
                  <a:cubicBezTo>
                    <a:pt x="486" y="11"/>
                    <a:pt x="486" y="11"/>
                    <a:pt x="485" y="11"/>
                  </a:cubicBezTo>
                  <a:cubicBezTo>
                    <a:pt x="485" y="11"/>
                    <a:pt x="485" y="11"/>
                    <a:pt x="484" y="11"/>
                  </a:cubicBezTo>
                  <a:cubicBezTo>
                    <a:pt x="484" y="11"/>
                    <a:pt x="484" y="11"/>
                    <a:pt x="484" y="12"/>
                  </a:cubicBezTo>
                  <a:cubicBezTo>
                    <a:pt x="483" y="12"/>
                    <a:pt x="483" y="12"/>
                    <a:pt x="482" y="13"/>
                  </a:cubicBezTo>
                  <a:cubicBezTo>
                    <a:pt x="481" y="14"/>
                    <a:pt x="481" y="16"/>
                    <a:pt x="481" y="17"/>
                  </a:cubicBezTo>
                  <a:cubicBezTo>
                    <a:pt x="481" y="18"/>
                    <a:pt x="482" y="19"/>
                    <a:pt x="483" y="20"/>
                  </a:cubicBezTo>
                  <a:cubicBezTo>
                    <a:pt x="491" y="25"/>
                    <a:pt x="491" y="25"/>
                    <a:pt x="491" y="25"/>
                  </a:cubicBezTo>
                  <a:cubicBezTo>
                    <a:pt x="494" y="21"/>
                    <a:pt x="494" y="21"/>
                    <a:pt x="494" y="21"/>
                  </a:cubicBezTo>
                  <a:cubicBezTo>
                    <a:pt x="494" y="16"/>
                    <a:pt x="494" y="16"/>
                    <a:pt x="494" y="1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9" y="13"/>
                    <a:pt x="447" y="14"/>
                    <a:pt x="447" y="16"/>
                  </a:cubicBezTo>
                  <a:cubicBezTo>
                    <a:pt x="446" y="18"/>
                    <a:pt x="447" y="21"/>
                    <a:pt x="449" y="22"/>
                  </a:cubicBezTo>
                  <a:cubicBezTo>
                    <a:pt x="454" y="25"/>
                    <a:pt x="454" y="25"/>
                    <a:pt x="454" y="25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17"/>
                    <a:pt x="456" y="17"/>
                    <a:pt x="456" y="17"/>
                  </a:cubicBezTo>
                  <a:cubicBezTo>
                    <a:pt x="423" y="17"/>
                    <a:pt x="423" y="17"/>
                    <a:pt x="423" y="17"/>
                  </a:cubicBezTo>
                  <a:cubicBezTo>
                    <a:pt x="421" y="17"/>
                    <a:pt x="419" y="18"/>
                    <a:pt x="419" y="20"/>
                  </a:cubicBezTo>
                  <a:cubicBezTo>
                    <a:pt x="418" y="22"/>
                    <a:pt x="419" y="24"/>
                    <a:pt x="421" y="25"/>
                  </a:cubicBezTo>
                  <a:cubicBezTo>
                    <a:pt x="423" y="26"/>
                    <a:pt x="423" y="26"/>
                    <a:pt x="423" y="26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8"/>
                    <a:pt x="417" y="18"/>
                    <a:pt x="408" y="18"/>
                  </a:cubicBezTo>
                  <a:cubicBezTo>
                    <a:pt x="404" y="19"/>
                    <a:pt x="399" y="19"/>
                    <a:pt x="396" y="19"/>
                  </a:cubicBezTo>
                  <a:cubicBezTo>
                    <a:pt x="394" y="19"/>
                    <a:pt x="393" y="19"/>
                    <a:pt x="392" y="19"/>
                  </a:cubicBezTo>
                  <a:cubicBezTo>
                    <a:pt x="391" y="19"/>
                    <a:pt x="391" y="20"/>
                    <a:pt x="390" y="20"/>
                  </a:cubicBezTo>
                  <a:cubicBezTo>
                    <a:pt x="390" y="20"/>
                    <a:pt x="390" y="20"/>
                    <a:pt x="389" y="20"/>
                  </a:cubicBezTo>
                  <a:cubicBezTo>
                    <a:pt x="389" y="20"/>
                    <a:pt x="389" y="20"/>
                    <a:pt x="388" y="20"/>
                  </a:cubicBezTo>
                  <a:cubicBezTo>
                    <a:pt x="388" y="21"/>
                    <a:pt x="387" y="21"/>
                    <a:pt x="387" y="22"/>
                  </a:cubicBezTo>
                  <a:cubicBezTo>
                    <a:pt x="386" y="23"/>
                    <a:pt x="386" y="24"/>
                    <a:pt x="386" y="25"/>
                  </a:cubicBezTo>
                  <a:cubicBezTo>
                    <a:pt x="386" y="27"/>
                    <a:pt x="387" y="28"/>
                    <a:pt x="388" y="28"/>
                  </a:cubicBezTo>
                  <a:cubicBezTo>
                    <a:pt x="390" y="30"/>
                    <a:pt x="390" y="30"/>
                    <a:pt x="390" y="30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1"/>
                    <a:pt x="393" y="21"/>
                    <a:pt x="393" y="21"/>
                  </a:cubicBezTo>
                  <a:cubicBezTo>
                    <a:pt x="366" y="20"/>
                    <a:pt x="366" y="20"/>
                    <a:pt x="366" y="20"/>
                  </a:cubicBezTo>
                  <a:cubicBezTo>
                    <a:pt x="363" y="20"/>
                    <a:pt x="362" y="21"/>
                    <a:pt x="361" y="23"/>
                  </a:cubicBezTo>
                  <a:cubicBezTo>
                    <a:pt x="360" y="25"/>
                    <a:pt x="361" y="27"/>
                    <a:pt x="363" y="29"/>
                  </a:cubicBezTo>
                  <a:cubicBezTo>
                    <a:pt x="364" y="29"/>
                    <a:pt x="364" y="29"/>
                    <a:pt x="364" y="29"/>
                  </a:cubicBezTo>
                  <a:cubicBezTo>
                    <a:pt x="366" y="25"/>
                    <a:pt x="366" y="25"/>
                    <a:pt x="366" y="25"/>
                  </a:cubicBezTo>
                  <a:cubicBezTo>
                    <a:pt x="366" y="21"/>
                    <a:pt x="366" y="21"/>
                    <a:pt x="366" y="21"/>
                  </a:cubicBezTo>
                  <a:cubicBezTo>
                    <a:pt x="338" y="22"/>
                    <a:pt x="338" y="22"/>
                    <a:pt x="338" y="22"/>
                  </a:cubicBezTo>
                  <a:cubicBezTo>
                    <a:pt x="336" y="23"/>
                    <a:pt x="335" y="24"/>
                    <a:pt x="334" y="26"/>
                  </a:cubicBezTo>
                  <a:cubicBezTo>
                    <a:pt x="334" y="28"/>
                    <a:pt x="334" y="30"/>
                    <a:pt x="336" y="31"/>
                  </a:cubicBezTo>
                  <a:cubicBezTo>
                    <a:pt x="340" y="34"/>
                    <a:pt x="340" y="34"/>
                    <a:pt x="340" y="34"/>
                  </a:cubicBezTo>
                  <a:cubicBezTo>
                    <a:pt x="343" y="30"/>
                    <a:pt x="343" y="30"/>
                    <a:pt x="343" y="30"/>
                  </a:cubicBezTo>
                  <a:cubicBezTo>
                    <a:pt x="343" y="25"/>
                    <a:pt x="343" y="25"/>
                    <a:pt x="343" y="25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08" y="26"/>
                    <a:pt x="306" y="27"/>
                    <a:pt x="306" y="29"/>
                  </a:cubicBezTo>
                  <a:cubicBezTo>
                    <a:pt x="305" y="31"/>
                    <a:pt x="306" y="33"/>
                    <a:pt x="308" y="34"/>
                  </a:cubicBezTo>
                  <a:cubicBezTo>
                    <a:pt x="308" y="35"/>
                    <a:pt x="308" y="35"/>
                    <a:pt x="308" y="35"/>
                  </a:cubicBezTo>
                  <a:cubicBezTo>
                    <a:pt x="311" y="31"/>
                    <a:pt x="311" y="31"/>
                    <a:pt x="311" y="31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1" y="31"/>
                    <a:pt x="311" y="31"/>
                    <a:pt x="311" y="31"/>
                  </a:cubicBezTo>
                  <a:cubicBezTo>
                    <a:pt x="309" y="27"/>
                    <a:pt x="309" y="27"/>
                    <a:pt x="309" y="27"/>
                  </a:cubicBezTo>
                  <a:cubicBezTo>
                    <a:pt x="308" y="27"/>
                    <a:pt x="308" y="27"/>
                    <a:pt x="307" y="28"/>
                  </a:cubicBezTo>
                  <a:cubicBezTo>
                    <a:pt x="311" y="31"/>
                    <a:pt x="311" y="31"/>
                    <a:pt x="311" y="31"/>
                  </a:cubicBezTo>
                  <a:cubicBezTo>
                    <a:pt x="309" y="27"/>
                    <a:pt x="309" y="27"/>
                    <a:pt x="309" y="27"/>
                  </a:cubicBezTo>
                  <a:cubicBezTo>
                    <a:pt x="311" y="30"/>
                    <a:pt x="311" y="30"/>
                    <a:pt x="311" y="30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6"/>
                    <a:pt x="309" y="26"/>
                    <a:pt x="309" y="27"/>
                  </a:cubicBezTo>
                  <a:cubicBezTo>
                    <a:pt x="311" y="30"/>
                    <a:pt x="311" y="30"/>
                    <a:pt x="311" y="30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9"/>
                    <a:pt x="310" y="29"/>
                    <a:pt x="310" y="29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9"/>
                    <a:pt x="310" y="29"/>
                    <a:pt x="310" y="29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6"/>
                    <a:pt x="310" y="26"/>
                    <a:pt x="309" y="26"/>
                  </a:cubicBezTo>
                  <a:cubicBezTo>
                    <a:pt x="306" y="26"/>
                    <a:pt x="300" y="26"/>
                    <a:pt x="295" y="26"/>
                  </a:cubicBezTo>
                  <a:cubicBezTo>
                    <a:pt x="289" y="26"/>
                    <a:pt x="283" y="25"/>
                    <a:pt x="280" y="25"/>
                  </a:cubicBezTo>
                  <a:cubicBezTo>
                    <a:pt x="279" y="25"/>
                    <a:pt x="279" y="25"/>
                    <a:pt x="278" y="25"/>
                  </a:cubicBezTo>
                  <a:cubicBezTo>
                    <a:pt x="278" y="26"/>
                    <a:pt x="278" y="26"/>
                    <a:pt x="278" y="26"/>
                  </a:cubicBezTo>
                  <a:cubicBezTo>
                    <a:pt x="277" y="26"/>
                    <a:pt x="277" y="26"/>
                    <a:pt x="277" y="26"/>
                  </a:cubicBezTo>
                  <a:cubicBezTo>
                    <a:pt x="277" y="26"/>
                    <a:pt x="276" y="26"/>
                    <a:pt x="276" y="26"/>
                  </a:cubicBezTo>
                  <a:cubicBezTo>
                    <a:pt x="276" y="26"/>
                    <a:pt x="275" y="27"/>
                    <a:pt x="274" y="28"/>
                  </a:cubicBezTo>
                  <a:cubicBezTo>
                    <a:pt x="273" y="29"/>
                    <a:pt x="273" y="30"/>
                    <a:pt x="273" y="31"/>
                  </a:cubicBezTo>
                  <a:cubicBezTo>
                    <a:pt x="274" y="32"/>
                    <a:pt x="275" y="34"/>
                    <a:pt x="276" y="34"/>
                  </a:cubicBezTo>
                  <a:cubicBezTo>
                    <a:pt x="278" y="36"/>
                    <a:pt x="278" y="36"/>
                    <a:pt x="278" y="36"/>
                  </a:cubicBezTo>
                  <a:cubicBezTo>
                    <a:pt x="281" y="32"/>
                    <a:pt x="281" y="32"/>
                    <a:pt x="281" y="32"/>
                  </a:cubicBezTo>
                  <a:cubicBezTo>
                    <a:pt x="281" y="27"/>
                    <a:pt x="281" y="27"/>
                    <a:pt x="281" y="27"/>
                  </a:cubicBezTo>
                  <a:cubicBezTo>
                    <a:pt x="256" y="28"/>
                    <a:pt x="256" y="28"/>
                    <a:pt x="256" y="28"/>
                  </a:cubicBezTo>
                  <a:cubicBezTo>
                    <a:pt x="254" y="29"/>
                    <a:pt x="252" y="30"/>
                    <a:pt x="252" y="32"/>
                  </a:cubicBezTo>
                  <a:cubicBezTo>
                    <a:pt x="251" y="34"/>
                    <a:pt x="252" y="36"/>
                    <a:pt x="254" y="37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61" y="36"/>
                    <a:pt x="261" y="36"/>
                    <a:pt x="261" y="36"/>
                  </a:cubicBezTo>
                  <a:cubicBezTo>
                    <a:pt x="260" y="31"/>
                    <a:pt x="260" y="31"/>
                    <a:pt x="260" y="31"/>
                  </a:cubicBezTo>
                  <a:cubicBezTo>
                    <a:pt x="224" y="32"/>
                    <a:pt x="224" y="32"/>
                    <a:pt x="224" y="32"/>
                  </a:cubicBezTo>
                  <a:cubicBezTo>
                    <a:pt x="221" y="32"/>
                    <a:pt x="220" y="33"/>
                    <a:pt x="219" y="35"/>
                  </a:cubicBezTo>
                  <a:cubicBezTo>
                    <a:pt x="219" y="37"/>
                    <a:pt x="219" y="39"/>
                    <a:pt x="221" y="40"/>
                  </a:cubicBezTo>
                  <a:cubicBezTo>
                    <a:pt x="225" y="43"/>
                    <a:pt x="225" y="43"/>
                    <a:pt x="225" y="43"/>
                  </a:cubicBezTo>
                  <a:cubicBezTo>
                    <a:pt x="228" y="39"/>
                    <a:pt x="228" y="39"/>
                    <a:pt x="228" y="39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4" y="35"/>
                    <a:pt x="224" y="36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6" y="34"/>
                    <a:pt x="226" y="34"/>
                    <a:pt x="225" y="35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7" y="37"/>
                    <a:pt x="227" y="37"/>
                    <a:pt x="227" y="37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7" y="37"/>
                    <a:pt x="227" y="37"/>
                    <a:pt x="227" y="37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4" y="34"/>
                    <a:pt x="219" y="34"/>
                    <a:pt x="214" y="34"/>
                  </a:cubicBezTo>
                  <a:cubicBezTo>
                    <a:pt x="210" y="34"/>
                    <a:pt x="206" y="34"/>
                    <a:pt x="204" y="34"/>
                  </a:cubicBezTo>
                  <a:cubicBezTo>
                    <a:pt x="203" y="34"/>
                    <a:pt x="203" y="34"/>
                    <a:pt x="203" y="34"/>
                  </a:cubicBezTo>
                  <a:cubicBezTo>
                    <a:pt x="203" y="34"/>
                    <a:pt x="203" y="34"/>
                    <a:pt x="203" y="34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01" y="34"/>
                    <a:pt x="201" y="34"/>
                  </a:cubicBezTo>
                  <a:cubicBezTo>
                    <a:pt x="201" y="34"/>
                    <a:pt x="200" y="35"/>
                    <a:pt x="199" y="36"/>
                  </a:cubicBezTo>
                  <a:cubicBezTo>
                    <a:pt x="198" y="38"/>
                    <a:pt x="198" y="41"/>
                    <a:pt x="201" y="42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8" y="42"/>
                    <a:pt x="208" y="42"/>
                    <a:pt x="208" y="42"/>
                  </a:cubicBezTo>
                  <a:cubicBezTo>
                    <a:pt x="209" y="37"/>
                    <a:pt x="209" y="37"/>
                    <a:pt x="209" y="37"/>
                  </a:cubicBezTo>
                  <a:cubicBezTo>
                    <a:pt x="177" y="35"/>
                    <a:pt x="177" y="35"/>
                    <a:pt x="177" y="35"/>
                  </a:cubicBezTo>
                  <a:cubicBezTo>
                    <a:pt x="175" y="35"/>
                    <a:pt x="173" y="36"/>
                    <a:pt x="173" y="38"/>
                  </a:cubicBezTo>
                  <a:cubicBezTo>
                    <a:pt x="172" y="40"/>
                    <a:pt x="173" y="42"/>
                    <a:pt x="175" y="43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6" y="36"/>
                    <a:pt x="176" y="36"/>
                    <a:pt x="176" y="36"/>
                  </a:cubicBezTo>
                  <a:cubicBezTo>
                    <a:pt x="176" y="36"/>
                    <a:pt x="175" y="36"/>
                    <a:pt x="174" y="38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6" y="36"/>
                    <a:pt x="176" y="36"/>
                    <a:pt x="176" y="36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6" y="36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6" y="36"/>
                  </a:cubicBezTo>
                  <a:cubicBezTo>
                    <a:pt x="174" y="36"/>
                    <a:pt x="167" y="35"/>
                    <a:pt x="160" y="35"/>
                  </a:cubicBezTo>
                  <a:cubicBezTo>
                    <a:pt x="154" y="34"/>
                    <a:pt x="149" y="34"/>
                    <a:pt x="149" y="34"/>
                  </a:cubicBezTo>
                  <a:cubicBezTo>
                    <a:pt x="147" y="34"/>
                    <a:pt x="145" y="35"/>
                    <a:pt x="144" y="37"/>
                  </a:cubicBezTo>
                  <a:cubicBezTo>
                    <a:pt x="143" y="39"/>
                    <a:pt x="144" y="41"/>
                    <a:pt x="146" y="42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7"/>
                    <a:pt x="149" y="37"/>
                    <a:pt x="149" y="39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1" y="37"/>
                    <a:pt x="151" y="37"/>
                    <a:pt x="150" y="37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1" y="37"/>
                    <a:pt x="151" y="37"/>
                    <a:pt x="150" y="37"/>
                  </a:cubicBezTo>
                  <a:cubicBezTo>
                    <a:pt x="147" y="37"/>
                    <a:pt x="141" y="37"/>
                    <a:pt x="135" y="38"/>
                  </a:cubicBezTo>
                  <a:cubicBezTo>
                    <a:pt x="130" y="38"/>
                    <a:pt x="126" y="38"/>
                    <a:pt x="126" y="38"/>
                  </a:cubicBezTo>
                  <a:cubicBezTo>
                    <a:pt x="124" y="38"/>
                    <a:pt x="122" y="40"/>
                    <a:pt x="121" y="41"/>
                  </a:cubicBezTo>
                  <a:cubicBezTo>
                    <a:pt x="121" y="43"/>
                    <a:pt x="122" y="46"/>
                    <a:pt x="123" y="47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89" y="38"/>
                    <a:pt x="87" y="39"/>
                    <a:pt x="87" y="42"/>
                  </a:cubicBezTo>
                  <a:cubicBezTo>
                    <a:pt x="86" y="44"/>
                    <a:pt x="87" y="46"/>
                    <a:pt x="89" y="47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5" y="43"/>
                    <a:pt x="95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6" y="42"/>
                    <a:pt x="95" y="42"/>
                  </a:cubicBezTo>
                  <a:cubicBezTo>
                    <a:pt x="92" y="43"/>
                    <a:pt x="86" y="43"/>
                    <a:pt x="81" y="43"/>
                  </a:cubicBezTo>
                  <a:cubicBezTo>
                    <a:pt x="79" y="43"/>
                    <a:pt x="77" y="43"/>
                    <a:pt x="75" y="43"/>
                  </a:cubicBezTo>
                  <a:cubicBezTo>
                    <a:pt x="74" y="43"/>
                    <a:pt x="73" y="43"/>
                    <a:pt x="73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4"/>
                    <a:pt x="72" y="44"/>
                    <a:pt x="71" y="44"/>
                  </a:cubicBezTo>
                  <a:cubicBezTo>
                    <a:pt x="71" y="44"/>
                    <a:pt x="71" y="44"/>
                    <a:pt x="70" y="44"/>
                  </a:cubicBezTo>
                  <a:cubicBezTo>
                    <a:pt x="70" y="44"/>
                    <a:pt x="69" y="45"/>
                    <a:pt x="69" y="46"/>
                  </a:cubicBezTo>
                  <a:cubicBezTo>
                    <a:pt x="67" y="48"/>
                    <a:pt x="68" y="51"/>
                    <a:pt x="70" y="52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8"/>
                    <a:pt x="74" y="48"/>
                    <a:pt x="74" y="49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6" y="47"/>
                    <a:pt x="76" y="47"/>
                    <a:pt x="75" y="47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6" y="47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8"/>
                    <a:pt x="77" y="48"/>
                    <a:pt x="77" y="48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8"/>
                    <a:pt x="77" y="48"/>
                    <a:pt x="77" y="48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6" y="47"/>
                    <a:pt x="75" y="47"/>
                  </a:cubicBezTo>
                  <a:cubicBezTo>
                    <a:pt x="71" y="46"/>
                    <a:pt x="64" y="46"/>
                    <a:pt x="58" y="45"/>
                  </a:cubicBezTo>
                  <a:cubicBezTo>
                    <a:pt x="55" y="44"/>
                    <a:pt x="52" y="44"/>
                    <a:pt x="50" y="44"/>
                  </a:cubicBezTo>
                  <a:cubicBezTo>
                    <a:pt x="49" y="44"/>
                    <a:pt x="48" y="43"/>
                    <a:pt x="47" y="43"/>
                  </a:cubicBezTo>
                  <a:cubicBezTo>
                    <a:pt x="47" y="43"/>
                    <a:pt x="47" y="43"/>
                    <a:pt x="46" y="43"/>
                  </a:cubicBezTo>
                  <a:cubicBezTo>
                    <a:pt x="46" y="43"/>
                    <a:pt x="46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4"/>
                    <a:pt x="43" y="44"/>
                    <a:pt x="43" y="44"/>
                  </a:cubicBezTo>
                  <a:cubicBezTo>
                    <a:pt x="42" y="44"/>
                    <a:pt x="42" y="45"/>
                    <a:pt x="41" y="45"/>
                  </a:cubicBezTo>
                  <a:cubicBezTo>
                    <a:pt x="40" y="48"/>
                    <a:pt x="41" y="51"/>
                    <a:pt x="43" y="52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8" y="45"/>
                    <a:pt x="40" y="45"/>
                    <a:pt x="33" y="45"/>
                  </a:cubicBezTo>
                  <a:cubicBezTo>
                    <a:pt x="30" y="45"/>
                    <a:pt x="26" y="45"/>
                    <a:pt x="23" y="45"/>
                  </a:cubicBezTo>
                  <a:cubicBezTo>
                    <a:pt x="22" y="45"/>
                    <a:pt x="21" y="45"/>
                    <a:pt x="20" y="45"/>
                  </a:cubicBezTo>
                  <a:cubicBezTo>
                    <a:pt x="19" y="46"/>
                    <a:pt x="19" y="46"/>
                    <a:pt x="18" y="46"/>
                  </a:cubicBezTo>
                  <a:cubicBezTo>
                    <a:pt x="18" y="46"/>
                    <a:pt x="18" y="46"/>
                    <a:pt x="17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5" y="47"/>
                    <a:pt x="15" y="48"/>
                  </a:cubicBezTo>
                  <a:cubicBezTo>
                    <a:pt x="13" y="50"/>
                    <a:pt x="14" y="53"/>
                    <a:pt x="16" y="54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60"/>
                    <a:pt x="0" y="61"/>
                    <a:pt x="0" y="63"/>
                  </a:cubicBezTo>
                  <a:cubicBezTo>
                    <a:pt x="0" y="64"/>
                    <a:pt x="1" y="66"/>
                    <a:pt x="2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3" y="90"/>
                    <a:pt x="4" y="91"/>
                    <a:pt x="5" y="92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91"/>
                    <a:pt x="11" y="91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0" y="95"/>
                    <a:pt x="10" y="100"/>
                    <a:pt x="10" y="105"/>
                  </a:cubicBezTo>
                  <a:cubicBezTo>
                    <a:pt x="10" y="108"/>
                    <a:pt x="10" y="110"/>
                    <a:pt x="10" y="112"/>
                  </a:cubicBezTo>
                  <a:cubicBezTo>
                    <a:pt x="10" y="113"/>
                    <a:pt x="10" y="113"/>
                    <a:pt x="10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4"/>
                    <a:pt x="10" y="114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9" y="115"/>
                    <a:pt x="9" y="118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40"/>
                    <a:pt x="9" y="141"/>
                    <a:pt x="10" y="142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1" y="137"/>
                    <a:pt x="11" y="137"/>
                    <a:pt x="11" y="137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1" y="139"/>
                    <a:pt x="10" y="140"/>
                    <a:pt x="10" y="140"/>
                  </a:cubicBezTo>
                  <a:cubicBezTo>
                    <a:pt x="10" y="145"/>
                    <a:pt x="8" y="156"/>
                    <a:pt x="8" y="156"/>
                  </a:cubicBezTo>
                  <a:cubicBezTo>
                    <a:pt x="8" y="158"/>
                    <a:pt x="9" y="160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79"/>
                    <a:pt x="12" y="179"/>
                    <a:pt x="12" y="179"/>
                  </a:cubicBezTo>
                  <a:cubicBezTo>
                    <a:pt x="12" y="181"/>
                    <a:pt x="13" y="182"/>
                    <a:pt x="15" y="183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15" y="180"/>
                    <a:pt x="15" y="180"/>
                    <a:pt x="15" y="180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2" y="197"/>
                    <a:pt x="12" y="199"/>
                    <a:pt x="14" y="200"/>
                  </a:cubicBezTo>
                  <a:cubicBezTo>
                    <a:pt x="15" y="201"/>
                    <a:pt x="15" y="201"/>
                    <a:pt x="15" y="201"/>
                  </a:cubicBezTo>
                  <a:cubicBezTo>
                    <a:pt x="17" y="220"/>
                    <a:pt x="17" y="220"/>
                    <a:pt x="17" y="220"/>
                  </a:cubicBezTo>
                  <a:cubicBezTo>
                    <a:pt x="17" y="221"/>
                    <a:pt x="18" y="223"/>
                    <a:pt x="19" y="223"/>
                  </a:cubicBezTo>
                  <a:cubicBezTo>
                    <a:pt x="22" y="225"/>
                    <a:pt x="22" y="225"/>
                    <a:pt x="22" y="225"/>
                  </a:cubicBezTo>
                  <a:cubicBezTo>
                    <a:pt x="25" y="221"/>
                    <a:pt x="25" y="221"/>
                    <a:pt x="25" y="221"/>
                  </a:cubicBezTo>
                  <a:cubicBezTo>
                    <a:pt x="21" y="219"/>
                    <a:pt x="21" y="219"/>
                    <a:pt x="21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20" y="221"/>
                    <a:pt x="19" y="223"/>
                    <a:pt x="19" y="225"/>
                  </a:cubicBezTo>
                  <a:cubicBezTo>
                    <a:pt x="17" y="231"/>
                    <a:pt x="15" y="240"/>
                    <a:pt x="15" y="240"/>
                  </a:cubicBezTo>
                  <a:cubicBezTo>
                    <a:pt x="15" y="242"/>
                    <a:pt x="16" y="244"/>
                    <a:pt x="17" y="245"/>
                  </a:cubicBezTo>
                  <a:cubicBezTo>
                    <a:pt x="19" y="246"/>
                    <a:pt x="19" y="246"/>
                    <a:pt x="19" y="246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3"/>
                    <a:pt x="15" y="265"/>
                    <a:pt x="17" y="266"/>
                  </a:cubicBezTo>
                  <a:cubicBezTo>
                    <a:pt x="18" y="268"/>
                    <a:pt x="18" y="268"/>
                    <a:pt x="18" y="268"/>
                  </a:cubicBezTo>
                  <a:cubicBezTo>
                    <a:pt x="21" y="264"/>
                    <a:pt x="21" y="264"/>
                    <a:pt x="21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9" y="286"/>
                    <a:pt x="19" y="286"/>
                    <a:pt x="19" y="286"/>
                  </a:cubicBezTo>
                  <a:cubicBezTo>
                    <a:pt x="19" y="288"/>
                    <a:pt x="20" y="289"/>
                    <a:pt x="21" y="290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19" y="297"/>
                    <a:pt x="19" y="297"/>
                    <a:pt x="19" y="297"/>
                  </a:cubicBezTo>
                  <a:cubicBezTo>
                    <a:pt x="18" y="298"/>
                    <a:pt x="18" y="300"/>
                    <a:pt x="18" y="301"/>
                  </a:cubicBezTo>
                  <a:cubicBezTo>
                    <a:pt x="18" y="302"/>
                    <a:pt x="19" y="303"/>
                    <a:pt x="20" y="304"/>
                  </a:cubicBezTo>
                  <a:cubicBezTo>
                    <a:pt x="21" y="304"/>
                    <a:pt x="21" y="304"/>
                    <a:pt x="21" y="304"/>
                  </a:cubicBezTo>
                  <a:cubicBezTo>
                    <a:pt x="21" y="320"/>
                    <a:pt x="21" y="320"/>
                    <a:pt x="21" y="320"/>
                  </a:cubicBezTo>
                  <a:cubicBezTo>
                    <a:pt x="21" y="322"/>
                    <a:pt x="22" y="323"/>
                    <a:pt x="24" y="324"/>
                  </a:cubicBezTo>
                  <a:cubicBezTo>
                    <a:pt x="24" y="325"/>
                    <a:pt x="24" y="325"/>
                    <a:pt x="24" y="325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19"/>
                    <a:pt x="23" y="320"/>
                    <a:pt x="22" y="320"/>
                  </a:cubicBezTo>
                  <a:cubicBezTo>
                    <a:pt x="22" y="320"/>
                    <a:pt x="22" y="320"/>
                    <a:pt x="22" y="321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2" y="322"/>
                    <a:pt x="22" y="323"/>
                    <a:pt x="22" y="324"/>
                  </a:cubicBezTo>
                  <a:cubicBezTo>
                    <a:pt x="22" y="327"/>
                    <a:pt x="23" y="329"/>
                    <a:pt x="23" y="332"/>
                  </a:cubicBezTo>
                  <a:cubicBezTo>
                    <a:pt x="23" y="334"/>
                    <a:pt x="23" y="336"/>
                    <a:pt x="23" y="337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5" y="338"/>
                    <a:pt x="25" y="338"/>
                    <a:pt x="25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5" y="338"/>
                    <a:pt x="25" y="338"/>
                    <a:pt x="25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4" y="336"/>
                    <a:pt x="24" y="336"/>
                    <a:pt x="24" y="336"/>
                  </a:cubicBezTo>
                  <a:cubicBezTo>
                    <a:pt x="23" y="336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4" y="336"/>
                    <a:pt x="24" y="336"/>
                    <a:pt x="24" y="336"/>
                  </a:cubicBezTo>
                  <a:cubicBezTo>
                    <a:pt x="23" y="337"/>
                    <a:pt x="23" y="338"/>
                    <a:pt x="23" y="339"/>
                  </a:cubicBezTo>
                  <a:cubicBezTo>
                    <a:pt x="23" y="340"/>
                    <a:pt x="24" y="341"/>
                    <a:pt x="25" y="342"/>
                  </a:cubicBezTo>
                  <a:cubicBezTo>
                    <a:pt x="26" y="342"/>
                    <a:pt x="26" y="342"/>
                    <a:pt x="26" y="342"/>
                  </a:cubicBezTo>
                  <a:cubicBezTo>
                    <a:pt x="28" y="344"/>
                    <a:pt x="31" y="343"/>
                    <a:pt x="32" y="341"/>
                  </a:cubicBezTo>
                  <a:cubicBezTo>
                    <a:pt x="33" y="339"/>
                    <a:pt x="33" y="336"/>
                    <a:pt x="31" y="33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19"/>
            <p:cNvSpPr/>
            <p:nvPr/>
          </p:nvSpPr>
          <p:spPr bwMode="auto">
            <a:xfrm>
              <a:off x="4381501" y="3979863"/>
              <a:ext cx="1030288" cy="571500"/>
            </a:xfrm>
            <a:custGeom>
              <a:avLst/>
              <a:gdLst>
                <a:gd name="T0" fmla="*/ 46 w 641"/>
                <a:gd name="T1" fmla="*/ 342 h 355"/>
                <a:gd name="T2" fmla="*/ 83 w 641"/>
                <a:gd name="T3" fmla="*/ 348 h 355"/>
                <a:gd name="T4" fmla="*/ 138 w 641"/>
                <a:gd name="T5" fmla="*/ 332 h 355"/>
                <a:gd name="T6" fmla="*/ 168 w 641"/>
                <a:gd name="T7" fmla="*/ 339 h 355"/>
                <a:gd name="T8" fmla="*/ 191 w 641"/>
                <a:gd name="T9" fmla="*/ 331 h 355"/>
                <a:gd name="T10" fmla="*/ 213 w 641"/>
                <a:gd name="T11" fmla="*/ 333 h 355"/>
                <a:gd name="T12" fmla="*/ 239 w 641"/>
                <a:gd name="T13" fmla="*/ 325 h 355"/>
                <a:gd name="T14" fmla="*/ 237 w 641"/>
                <a:gd name="T15" fmla="*/ 334 h 355"/>
                <a:gd name="T16" fmla="*/ 288 w 641"/>
                <a:gd name="T17" fmla="*/ 323 h 355"/>
                <a:gd name="T18" fmla="*/ 334 w 641"/>
                <a:gd name="T19" fmla="*/ 316 h 355"/>
                <a:gd name="T20" fmla="*/ 333 w 641"/>
                <a:gd name="T21" fmla="*/ 324 h 355"/>
                <a:gd name="T22" fmla="*/ 361 w 641"/>
                <a:gd name="T23" fmla="*/ 317 h 355"/>
                <a:gd name="T24" fmla="*/ 384 w 641"/>
                <a:gd name="T25" fmla="*/ 323 h 355"/>
                <a:gd name="T26" fmla="*/ 387 w 641"/>
                <a:gd name="T27" fmla="*/ 321 h 355"/>
                <a:gd name="T28" fmla="*/ 417 w 641"/>
                <a:gd name="T29" fmla="*/ 315 h 355"/>
                <a:gd name="T30" fmla="*/ 449 w 641"/>
                <a:gd name="T31" fmla="*/ 315 h 355"/>
                <a:gd name="T32" fmla="*/ 486 w 641"/>
                <a:gd name="T33" fmla="*/ 313 h 355"/>
                <a:gd name="T34" fmla="*/ 492 w 641"/>
                <a:gd name="T35" fmla="*/ 314 h 355"/>
                <a:gd name="T36" fmla="*/ 512 w 641"/>
                <a:gd name="T37" fmla="*/ 312 h 355"/>
                <a:gd name="T38" fmla="*/ 543 w 641"/>
                <a:gd name="T39" fmla="*/ 303 h 355"/>
                <a:gd name="T40" fmla="*/ 573 w 641"/>
                <a:gd name="T41" fmla="*/ 308 h 355"/>
                <a:gd name="T42" fmla="*/ 599 w 641"/>
                <a:gd name="T43" fmla="*/ 307 h 355"/>
                <a:gd name="T44" fmla="*/ 594 w 641"/>
                <a:gd name="T45" fmla="*/ 302 h 355"/>
                <a:gd name="T46" fmla="*/ 633 w 641"/>
                <a:gd name="T47" fmla="*/ 259 h 355"/>
                <a:gd name="T48" fmla="*/ 634 w 641"/>
                <a:gd name="T49" fmla="*/ 231 h 355"/>
                <a:gd name="T50" fmla="*/ 636 w 641"/>
                <a:gd name="T51" fmla="*/ 212 h 355"/>
                <a:gd name="T52" fmla="*/ 629 w 641"/>
                <a:gd name="T53" fmla="*/ 209 h 355"/>
                <a:gd name="T54" fmla="*/ 631 w 641"/>
                <a:gd name="T55" fmla="*/ 191 h 355"/>
                <a:gd name="T56" fmla="*/ 631 w 641"/>
                <a:gd name="T57" fmla="*/ 177 h 355"/>
                <a:gd name="T58" fmla="*/ 633 w 641"/>
                <a:gd name="T59" fmla="*/ 176 h 355"/>
                <a:gd name="T60" fmla="*/ 620 w 641"/>
                <a:gd name="T61" fmla="*/ 63 h 355"/>
                <a:gd name="T62" fmla="*/ 621 w 641"/>
                <a:gd name="T63" fmla="*/ 29 h 355"/>
                <a:gd name="T64" fmla="*/ 618 w 641"/>
                <a:gd name="T65" fmla="*/ 11 h 355"/>
                <a:gd name="T66" fmla="*/ 613 w 641"/>
                <a:gd name="T67" fmla="*/ 15 h 355"/>
                <a:gd name="T68" fmla="*/ 612 w 641"/>
                <a:gd name="T69" fmla="*/ 51 h 355"/>
                <a:gd name="T70" fmla="*/ 613 w 641"/>
                <a:gd name="T71" fmla="*/ 70 h 355"/>
                <a:gd name="T72" fmla="*/ 616 w 641"/>
                <a:gd name="T73" fmla="*/ 170 h 355"/>
                <a:gd name="T74" fmla="*/ 625 w 641"/>
                <a:gd name="T75" fmla="*/ 190 h 355"/>
                <a:gd name="T76" fmla="*/ 628 w 641"/>
                <a:gd name="T77" fmla="*/ 209 h 355"/>
                <a:gd name="T78" fmla="*/ 629 w 641"/>
                <a:gd name="T79" fmla="*/ 244 h 355"/>
                <a:gd name="T80" fmla="*/ 630 w 641"/>
                <a:gd name="T81" fmla="*/ 244 h 355"/>
                <a:gd name="T82" fmla="*/ 597 w 641"/>
                <a:gd name="T83" fmla="*/ 296 h 355"/>
                <a:gd name="T84" fmla="*/ 596 w 641"/>
                <a:gd name="T85" fmla="*/ 302 h 355"/>
                <a:gd name="T86" fmla="*/ 570 w 641"/>
                <a:gd name="T87" fmla="*/ 299 h 355"/>
                <a:gd name="T88" fmla="*/ 541 w 641"/>
                <a:gd name="T89" fmla="*/ 305 h 355"/>
                <a:gd name="T90" fmla="*/ 513 w 641"/>
                <a:gd name="T91" fmla="*/ 303 h 355"/>
                <a:gd name="T92" fmla="*/ 516 w 641"/>
                <a:gd name="T93" fmla="*/ 307 h 355"/>
                <a:gd name="T94" fmla="*/ 459 w 641"/>
                <a:gd name="T95" fmla="*/ 306 h 355"/>
                <a:gd name="T96" fmla="*/ 452 w 641"/>
                <a:gd name="T97" fmla="*/ 310 h 355"/>
                <a:gd name="T98" fmla="*/ 382 w 641"/>
                <a:gd name="T99" fmla="*/ 313 h 355"/>
                <a:gd name="T100" fmla="*/ 387 w 641"/>
                <a:gd name="T101" fmla="*/ 314 h 355"/>
                <a:gd name="T102" fmla="*/ 334 w 641"/>
                <a:gd name="T103" fmla="*/ 315 h 355"/>
                <a:gd name="T104" fmla="*/ 312 w 641"/>
                <a:gd name="T105" fmla="*/ 321 h 355"/>
                <a:gd name="T106" fmla="*/ 265 w 641"/>
                <a:gd name="T107" fmla="*/ 324 h 355"/>
                <a:gd name="T108" fmla="*/ 266 w 641"/>
                <a:gd name="T109" fmla="*/ 325 h 355"/>
                <a:gd name="T110" fmla="*/ 237 w 641"/>
                <a:gd name="T111" fmla="*/ 330 h 355"/>
                <a:gd name="T112" fmla="*/ 235 w 641"/>
                <a:gd name="T113" fmla="*/ 325 h 355"/>
                <a:gd name="T114" fmla="*/ 194 w 641"/>
                <a:gd name="T115" fmla="*/ 330 h 355"/>
                <a:gd name="T116" fmla="*/ 167 w 641"/>
                <a:gd name="T117" fmla="*/ 329 h 355"/>
                <a:gd name="T118" fmla="*/ 119 w 641"/>
                <a:gd name="T119" fmla="*/ 337 h 355"/>
                <a:gd name="T120" fmla="*/ 46 w 641"/>
                <a:gd name="T121" fmla="*/ 337 h 355"/>
                <a:gd name="T122" fmla="*/ 27 w 641"/>
                <a:gd name="T123" fmla="*/ 3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1" h="355">
                  <a:moveTo>
                    <a:pt x="8" y="345"/>
                  </a:moveTo>
                  <a:cubicBezTo>
                    <a:pt x="7" y="345"/>
                    <a:pt x="7" y="345"/>
                    <a:pt x="7" y="345"/>
                  </a:cubicBezTo>
                  <a:cubicBezTo>
                    <a:pt x="5" y="349"/>
                    <a:pt x="5" y="349"/>
                    <a:pt x="5" y="349"/>
                  </a:cubicBezTo>
                  <a:cubicBezTo>
                    <a:pt x="5" y="354"/>
                    <a:pt x="5" y="354"/>
                    <a:pt x="5" y="354"/>
                  </a:cubicBezTo>
                  <a:cubicBezTo>
                    <a:pt x="5" y="354"/>
                    <a:pt x="11" y="354"/>
                    <a:pt x="16" y="354"/>
                  </a:cubicBezTo>
                  <a:cubicBezTo>
                    <a:pt x="19" y="354"/>
                    <a:pt x="22" y="354"/>
                    <a:pt x="24" y="354"/>
                  </a:cubicBezTo>
                  <a:cubicBezTo>
                    <a:pt x="25" y="353"/>
                    <a:pt x="26" y="353"/>
                    <a:pt x="27" y="353"/>
                  </a:cubicBezTo>
                  <a:cubicBezTo>
                    <a:pt x="27" y="353"/>
                    <a:pt x="28" y="353"/>
                    <a:pt x="28" y="353"/>
                  </a:cubicBezTo>
                  <a:cubicBezTo>
                    <a:pt x="28" y="353"/>
                    <a:pt x="28" y="353"/>
                    <a:pt x="29" y="353"/>
                  </a:cubicBezTo>
                  <a:cubicBezTo>
                    <a:pt x="29" y="353"/>
                    <a:pt x="29" y="353"/>
                    <a:pt x="30" y="353"/>
                  </a:cubicBezTo>
                  <a:cubicBezTo>
                    <a:pt x="30" y="352"/>
                    <a:pt x="31" y="352"/>
                    <a:pt x="31" y="351"/>
                  </a:cubicBezTo>
                  <a:cubicBezTo>
                    <a:pt x="33" y="349"/>
                    <a:pt x="32" y="346"/>
                    <a:pt x="30" y="345"/>
                  </a:cubicBezTo>
                  <a:cubicBezTo>
                    <a:pt x="22" y="339"/>
                    <a:pt x="22" y="339"/>
                    <a:pt x="22" y="339"/>
                  </a:cubicBezTo>
                  <a:cubicBezTo>
                    <a:pt x="19" y="343"/>
                    <a:pt x="19" y="343"/>
                    <a:pt x="19" y="343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50" y="350"/>
                    <a:pt x="50" y="350"/>
                    <a:pt x="50" y="350"/>
                  </a:cubicBezTo>
                  <a:cubicBezTo>
                    <a:pt x="52" y="350"/>
                    <a:pt x="54" y="349"/>
                    <a:pt x="55" y="347"/>
                  </a:cubicBezTo>
                  <a:cubicBezTo>
                    <a:pt x="56" y="345"/>
                    <a:pt x="55" y="342"/>
                    <a:pt x="53" y="341"/>
                  </a:cubicBezTo>
                  <a:cubicBezTo>
                    <a:pt x="48" y="338"/>
                    <a:pt x="48" y="338"/>
                    <a:pt x="48" y="338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50" y="345"/>
                    <a:pt x="50" y="345"/>
                    <a:pt x="50" y="345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8" y="346"/>
                    <a:pt x="48" y="346"/>
                    <a:pt x="48" y="346"/>
                  </a:cubicBezTo>
                  <a:cubicBezTo>
                    <a:pt x="49" y="346"/>
                    <a:pt x="49" y="345"/>
                    <a:pt x="50" y="345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8" y="346"/>
                    <a:pt x="48" y="346"/>
                    <a:pt x="48" y="346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7" y="346"/>
                    <a:pt x="47" y="346"/>
                    <a:pt x="47" y="346"/>
                  </a:cubicBezTo>
                  <a:cubicBezTo>
                    <a:pt x="47" y="346"/>
                    <a:pt x="48" y="346"/>
                    <a:pt x="48" y="346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7" y="346"/>
                    <a:pt x="47" y="346"/>
                    <a:pt x="47" y="346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7" y="347"/>
                    <a:pt x="47" y="346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8" y="347"/>
                    <a:pt x="49" y="347"/>
                  </a:cubicBezTo>
                  <a:cubicBezTo>
                    <a:pt x="53" y="347"/>
                    <a:pt x="62" y="347"/>
                    <a:pt x="69" y="348"/>
                  </a:cubicBezTo>
                  <a:cubicBezTo>
                    <a:pt x="73" y="348"/>
                    <a:pt x="77" y="348"/>
                    <a:pt x="80" y="348"/>
                  </a:cubicBezTo>
                  <a:cubicBezTo>
                    <a:pt x="81" y="348"/>
                    <a:pt x="82" y="348"/>
                    <a:pt x="83" y="348"/>
                  </a:cubicBezTo>
                  <a:cubicBezTo>
                    <a:pt x="83" y="348"/>
                    <a:pt x="83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6" y="348"/>
                    <a:pt x="88" y="347"/>
                    <a:pt x="89" y="345"/>
                  </a:cubicBezTo>
                  <a:cubicBezTo>
                    <a:pt x="89" y="343"/>
                    <a:pt x="89" y="341"/>
                    <a:pt x="87" y="340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78" y="340"/>
                    <a:pt x="78" y="340"/>
                    <a:pt x="78" y="340"/>
                  </a:cubicBezTo>
                  <a:cubicBezTo>
                    <a:pt x="78" y="345"/>
                    <a:pt x="78" y="345"/>
                    <a:pt x="78" y="345"/>
                  </a:cubicBezTo>
                  <a:cubicBezTo>
                    <a:pt x="119" y="347"/>
                    <a:pt x="119" y="347"/>
                    <a:pt x="119" y="347"/>
                  </a:cubicBezTo>
                  <a:cubicBezTo>
                    <a:pt x="121" y="347"/>
                    <a:pt x="123" y="345"/>
                    <a:pt x="124" y="343"/>
                  </a:cubicBezTo>
                  <a:cubicBezTo>
                    <a:pt x="124" y="341"/>
                    <a:pt x="123" y="339"/>
                    <a:pt x="122" y="338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2" y="337"/>
                    <a:pt x="112" y="337"/>
                    <a:pt x="112" y="337"/>
                  </a:cubicBezTo>
                  <a:cubicBezTo>
                    <a:pt x="112" y="342"/>
                    <a:pt x="112" y="342"/>
                    <a:pt x="112" y="342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3" y="344"/>
                    <a:pt x="145" y="342"/>
                    <a:pt x="145" y="340"/>
                  </a:cubicBezTo>
                  <a:cubicBezTo>
                    <a:pt x="146" y="338"/>
                    <a:pt x="145" y="336"/>
                    <a:pt x="143" y="335"/>
                  </a:cubicBezTo>
                  <a:cubicBezTo>
                    <a:pt x="138" y="332"/>
                    <a:pt x="138" y="332"/>
                    <a:pt x="138" y="332"/>
                  </a:cubicBezTo>
                  <a:cubicBezTo>
                    <a:pt x="136" y="336"/>
                    <a:pt x="136" y="336"/>
                    <a:pt x="136" y="336"/>
                  </a:cubicBezTo>
                  <a:cubicBezTo>
                    <a:pt x="135" y="340"/>
                    <a:pt x="135" y="340"/>
                    <a:pt x="135" y="340"/>
                  </a:cubicBezTo>
                  <a:cubicBezTo>
                    <a:pt x="174" y="343"/>
                    <a:pt x="174" y="343"/>
                    <a:pt x="174" y="343"/>
                  </a:cubicBezTo>
                  <a:cubicBezTo>
                    <a:pt x="176" y="343"/>
                    <a:pt x="178" y="342"/>
                    <a:pt x="179" y="340"/>
                  </a:cubicBezTo>
                  <a:cubicBezTo>
                    <a:pt x="179" y="337"/>
                    <a:pt x="179" y="335"/>
                    <a:pt x="177" y="334"/>
                  </a:cubicBezTo>
                  <a:cubicBezTo>
                    <a:pt x="170" y="330"/>
                    <a:pt x="170" y="330"/>
                    <a:pt x="170" y="330"/>
                  </a:cubicBezTo>
                  <a:cubicBezTo>
                    <a:pt x="167" y="334"/>
                    <a:pt x="167" y="334"/>
                    <a:pt x="167" y="334"/>
                  </a:cubicBezTo>
                  <a:cubicBezTo>
                    <a:pt x="172" y="336"/>
                    <a:pt x="172" y="336"/>
                    <a:pt x="172" y="336"/>
                  </a:cubicBezTo>
                  <a:cubicBezTo>
                    <a:pt x="167" y="334"/>
                    <a:pt x="167" y="334"/>
                    <a:pt x="167" y="334"/>
                  </a:cubicBezTo>
                  <a:cubicBezTo>
                    <a:pt x="170" y="338"/>
                    <a:pt x="170" y="338"/>
                    <a:pt x="170" y="338"/>
                  </a:cubicBezTo>
                  <a:cubicBezTo>
                    <a:pt x="171" y="337"/>
                    <a:pt x="171" y="337"/>
                    <a:pt x="172" y="336"/>
                  </a:cubicBezTo>
                  <a:cubicBezTo>
                    <a:pt x="167" y="334"/>
                    <a:pt x="167" y="334"/>
                    <a:pt x="167" y="334"/>
                  </a:cubicBezTo>
                  <a:cubicBezTo>
                    <a:pt x="170" y="338"/>
                    <a:pt x="170" y="338"/>
                    <a:pt x="170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9" y="338"/>
                    <a:pt x="169" y="338"/>
                    <a:pt x="169" y="338"/>
                  </a:cubicBezTo>
                  <a:cubicBezTo>
                    <a:pt x="169" y="338"/>
                    <a:pt x="169" y="338"/>
                    <a:pt x="170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9" y="338"/>
                    <a:pt x="169" y="338"/>
                    <a:pt x="169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8"/>
                    <a:pt x="168" y="338"/>
                    <a:pt x="169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9"/>
                    <a:pt x="169" y="339"/>
                    <a:pt x="171" y="339"/>
                  </a:cubicBezTo>
                  <a:cubicBezTo>
                    <a:pt x="176" y="339"/>
                    <a:pt x="185" y="339"/>
                    <a:pt x="191" y="339"/>
                  </a:cubicBezTo>
                  <a:cubicBezTo>
                    <a:pt x="192" y="339"/>
                    <a:pt x="194" y="339"/>
                    <a:pt x="195" y="339"/>
                  </a:cubicBezTo>
                  <a:cubicBezTo>
                    <a:pt x="195" y="339"/>
                    <a:pt x="196" y="339"/>
                    <a:pt x="196" y="339"/>
                  </a:cubicBezTo>
                  <a:cubicBezTo>
                    <a:pt x="196" y="339"/>
                    <a:pt x="197" y="339"/>
                    <a:pt x="197" y="339"/>
                  </a:cubicBezTo>
                  <a:cubicBezTo>
                    <a:pt x="197" y="339"/>
                    <a:pt x="198" y="338"/>
                    <a:pt x="198" y="338"/>
                  </a:cubicBezTo>
                  <a:cubicBezTo>
                    <a:pt x="198" y="338"/>
                    <a:pt x="199" y="338"/>
                    <a:pt x="200" y="337"/>
                  </a:cubicBezTo>
                  <a:cubicBezTo>
                    <a:pt x="200" y="335"/>
                    <a:pt x="201" y="334"/>
                    <a:pt x="200" y="333"/>
                  </a:cubicBezTo>
                  <a:cubicBezTo>
                    <a:pt x="200" y="332"/>
                    <a:pt x="199" y="331"/>
                    <a:pt x="198" y="330"/>
                  </a:cubicBezTo>
                  <a:cubicBezTo>
                    <a:pt x="193" y="327"/>
                    <a:pt x="193" y="327"/>
                    <a:pt x="193" y="327"/>
                  </a:cubicBezTo>
                  <a:cubicBezTo>
                    <a:pt x="191" y="331"/>
                    <a:pt x="191" y="331"/>
                    <a:pt x="191" y="331"/>
                  </a:cubicBezTo>
                  <a:cubicBezTo>
                    <a:pt x="190" y="335"/>
                    <a:pt x="190" y="335"/>
                    <a:pt x="190" y="335"/>
                  </a:cubicBezTo>
                  <a:cubicBezTo>
                    <a:pt x="218" y="337"/>
                    <a:pt x="218" y="337"/>
                    <a:pt x="218" y="337"/>
                  </a:cubicBezTo>
                  <a:cubicBezTo>
                    <a:pt x="220" y="338"/>
                    <a:pt x="222" y="336"/>
                    <a:pt x="223" y="334"/>
                  </a:cubicBezTo>
                  <a:cubicBezTo>
                    <a:pt x="223" y="332"/>
                    <a:pt x="222" y="330"/>
                    <a:pt x="221" y="329"/>
                  </a:cubicBezTo>
                  <a:cubicBezTo>
                    <a:pt x="214" y="325"/>
                    <a:pt x="214" y="325"/>
                    <a:pt x="214" y="325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6" y="331"/>
                    <a:pt x="216" y="331"/>
                    <a:pt x="216" y="331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4" y="332"/>
                    <a:pt x="214" y="332"/>
                    <a:pt x="214" y="332"/>
                  </a:cubicBezTo>
                  <a:cubicBezTo>
                    <a:pt x="215" y="332"/>
                    <a:pt x="215" y="332"/>
                    <a:pt x="216" y="331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4" y="332"/>
                    <a:pt x="214" y="332"/>
                    <a:pt x="214" y="332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3" y="333"/>
                    <a:pt x="214" y="333"/>
                    <a:pt x="214" y="332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2" y="330"/>
                    <a:pt x="212" y="330"/>
                    <a:pt x="212" y="330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2" y="330"/>
                    <a:pt x="212" y="330"/>
                    <a:pt x="212" y="330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2"/>
                    <a:pt x="212" y="332"/>
                    <a:pt x="212" y="332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2"/>
                    <a:pt x="212" y="332"/>
                    <a:pt x="212" y="332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3"/>
                    <a:pt x="213" y="333"/>
                    <a:pt x="213" y="333"/>
                  </a:cubicBezTo>
                  <a:cubicBezTo>
                    <a:pt x="215" y="333"/>
                    <a:pt x="221" y="333"/>
                    <a:pt x="226" y="334"/>
                  </a:cubicBezTo>
                  <a:cubicBezTo>
                    <a:pt x="228" y="334"/>
                    <a:pt x="231" y="334"/>
                    <a:pt x="233" y="334"/>
                  </a:cubicBezTo>
                  <a:cubicBezTo>
                    <a:pt x="233" y="334"/>
                    <a:pt x="234" y="334"/>
                    <a:pt x="235" y="334"/>
                  </a:cubicBezTo>
                  <a:cubicBezTo>
                    <a:pt x="236" y="334"/>
                    <a:pt x="236" y="334"/>
                    <a:pt x="237" y="334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40" y="333"/>
                    <a:pt x="240" y="333"/>
                    <a:pt x="241" y="332"/>
                  </a:cubicBezTo>
                  <a:cubicBezTo>
                    <a:pt x="241" y="331"/>
                    <a:pt x="242" y="330"/>
                    <a:pt x="241" y="329"/>
                  </a:cubicBezTo>
                  <a:cubicBezTo>
                    <a:pt x="241" y="327"/>
                    <a:pt x="240" y="326"/>
                    <a:pt x="239" y="326"/>
                  </a:cubicBezTo>
                  <a:cubicBezTo>
                    <a:pt x="239" y="325"/>
                    <a:pt x="239" y="325"/>
                    <a:pt x="239" y="325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40" y="332"/>
                    <a:pt x="240" y="332"/>
                    <a:pt x="240" y="332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9" y="333"/>
                    <a:pt x="240" y="332"/>
                    <a:pt x="240" y="332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8" y="334"/>
                    <a:pt x="238" y="333"/>
                    <a:pt x="239" y="333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6" y="330"/>
                    <a:pt x="236" y="330"/>
                    <a:pt x="236" y="330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4"/>
                    <a:pt x="237" y="334"/>
                    <a:pt x="238" y="334"/>
                  </a:cubicBezTo>
                  <a:cubicBezTo>
                    <a:pt x="236" y="330"/>
                    <a:pt x="236" y="330"/>
                    <a:pt x="236" y="330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4"/>
                    <a:pt x="237" y="334"/>
                    <a:pt x="238" y="334"/>
                  </a:cubicBezTo>
                  <a:cubicBezTo>
                    <a:pt x="238" y="334"/>
                    <a:pt x="239" y="334"/>
                    <a:pt x="240" y="334"/>
                  </a:cubicBezTo>
                  <a:cubicBezTo>
                    <a:pt x="243" y="334"/>
                    <a:pt x="249" y="334"/>
                    <a:pt x="254" y="334"/>
                  </a:cubicBezTo>
                  <a:cubicBezTo>
                    <a:pt x="259" y="334"/>
                    <a:pt x="264" y="334"/>
                    <a:pt x="266" y="334"/>
                  </a:cubicBezTo>
                  <a:cubicBezTo>
                    <a:pt x="267" y="334"/>
                    <a:pt x="267" y="334"/>
                    <a:pt x="267" y="334"/>
                  </a:cubicBezTo>
                  <a:cubicBezTo>
                    <a:pt x="267" y="334"/>
                    <a:pt x="267" y="334"/>
                    <a:pt x="267" y="334"/>
                  </a:cubicBezTo>
                  <a:cubicBezTo>
                    <a:pt x="268" y="334"/>
                    <a:pt x="268" y="334"/>
                    <a:pt x="268" y="334"/>
                  </a:cubicBezTo>
                  <a:cubicBezTo>
                    <a:pt x="268" y="334"/>
                    <a:pt x="268" y="334"/>
                    <a:pt x="269" y="334"/>
                  </a:cubicBezTo>
                  <a:cubicBezTo>
                    <a:pt x="269" y="334"/>
                    <a:pt x="269" y="334"/>
                    <a:pt x="269" y="333"/>
                  </a:cubicBezTo>
                  <a:cubicBezTo>
                    <a:pt x="270" y="333"/>
                    <a:pt x="270" y="333"/>
                    <a:pt x="271" y="332"/>
                  </a:cubicBezTo>
                  <a:cubicBezTo>
                    <a:pt x="272" y="331"/>
                    <a:pt x="272" y="330"/>
                    <a:pt x="271" y="328"/>
                  </a:cubicBezTo>
                  <a:cubicBezTo>
                    <a:pt x="271" y="327"/>
                    <a:pt x="270" y="326"/>
                    <a:pt x="269" y="325"/>
                  </a:cubicBezTo>
                  <a:cubicBezTo>
                    <a:pt x="268" y="324"/>
                    <a:pt x="268" y="324"/>
                    <a:pt x="268" y="324"/>
                  </a:cubicBezTo>
                  <a:cubicBezTo>
                    <a:pt x="265" y="328"/>
                    <a:pt x="265" y="328"/>
                    <a:pt x="265" y="328"/>
                  </a:cubicBezTo>
                  <a:cubicBezTo>
                    <a:pt x="266" y="333"/>
                    <a:pt x="266" y="333"/>
                    <a:pt x="266" y="333"/>
                  </a:cubicBezTo>
                  <a:cubicBezTo>
                    <a:pt x="286" y="331"/>
                    <a:pt x="286" y="331"/>
                    <a:pt x="286" y="331"/>
                  </a:cubicBezTo>
                  <a:cubicBezTo>
                    <a:pt x="288" y="331"/>
                    <a:pt x="290" y="330"/>
                    <a:pt x="290" y="328"/>
                  </a:cubicBezTo>
                  <a:cubicBezTo>
                    <a:pt x="291" y="326"/>
                    <a:pt x="290" y="324"/>
                    <a:pt x="288" y="323"/>
                  </a:cubicBezTo>
                  <a:cubicBezTo>
                    <a:pt x="287" y="322"/>
                    <a:pt x="287" y="322"/>
                    <a:pt x="287" y="322"/>
                  </a:cubicBezTo>
                  <a:cubicBezTo>
                    <a:pt x="284" y="326"/>
                    <a:pt x="284" y="326"/>
                    <a:pt x="284" y="326"/>
                  </a:cubicBezTo>
                  <a:cubicBezTo>
                    <a:pt x="284" y="331"/>
                    <a:pt x="284" y="331"/>
                    <a:pt x="284" y="331"/>
                  </a:cubicBezTo>
                  <a:cubicBezTo>
                    <a:pt x="285" y="331"/>
                    <a:pt x="285" y="331"/>
                    <a:pt x="285" y="331"/>
                  </a:cubicBezTo>
                  <a:cubicBezTo>
                    <a:pt x="286" y="331"/>
                    <a:pt x="293" y="331"/>
                    <a:pt x="300" y="331"/>
                  </a:cubicBezTo>
                  <a:cubicBezTo>
                    <a:pt x="303" y="331"/>
                    <a:pt x="307" y="330"/>
                    <a:pt x="310" y="330"/>
                  </a:cubicBezTo>
                  <a:cubicBezTo>
                    <a:pt x="311" y="330"/>
                    <a:pt x="312" y="330"/>
                    <a:pt x="313" y="330"/>
                  </a:cubicBezTo>
                  <a:cubicBezTo>
                    <a:pt x="313" y="330"/>
                    <a:pt x="314" y="330"/>
                    <a:pt x="314" y="330"/>
                  </a:cubicBezTo>
                  <a:cubicBezTo>
                    <a:pt x="314" y="330"/>
                    <a:pt x="315" y="330"/>
                    <a:pt x="315" y="330"/>
                  </a:cubicBezTo>
                  <a:cubicBezTo>
                    <a:pt x="315" y="330"/>
                    <a:pt x="315" y="330"/>
                    <a:pt x="316" y="330"/>
                  </a:cubicBezTo>
                  <a:cubicBezTo>
                    <a:pt x="316" y="329"/>
                    <a:pt x="317" y="329"/>
                    <a:pt x="318" y="328"/>
                  </a:cubicBezTo>
                  <a:cubicBezTo>
                    <a:pt x="318" y="327"/>
                    <a:pt x="319" y="326"/>
                    <a:pt x="318" y="324"/>
                  </a:cubicBezTo>
                  <a:cubicBezTo>
                    <a:pt x="318" y="323"/>
                    <a:pt x="317" y="322"/>
                    <a:pt x="316" y="321"/>
                  </a:cubicBezTo>
                  <a:cubicBezTo>
                    <a:pt x="312" y="319"/>
                    <a:pt x="312" y="319"/>
                    <a:pt x="312" y="319"/>
                  </a:cubicBezTo>
                  <a:cubicBezTo>
                    <a:pt x="310" y="323"/>
                    <a:pt x="310" y="323"/>
                    <a:pt x="310" y="323"/>
                  </a:cubicBezTo>
                  <a:cubicBezTo>
                    <a:pt x="310" y="327"/>
                    <a:pt x="310" y="327"/>
                    <a:pt x="310" y="327"/>
                  </a:cubicBezTo>
                  <a:cubicBezTo>
                    <a:pt x="336" y="327"/>
                    <a:pt x="336" y="327"/>
                    <a:pt x="336" y="327"/>
                  </a:cubicBezTo>
                  <a:cubicBezTo>
                    <a:pt x="338" y="327"/>
                    <a:pt x="340" y="326"/>
                    <a:pt x="341" y="324"/>
                  </a:cubicBezTo>
                  <a:cubicBezTo>
                    <a:pt x="341" y="322"/>
                    <a:pt x="340" y="320"/>
                    <a:pt x="339" y="319"/>
                  </a:cubicBezTo>
                  <a:cubicBezTo>
                    <a:pt x="334" y="316"/>
                    <a:pt x="334" y="316"/>
                    <a:pt x="334" y="316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6" y="322"/>
                    <a:pt x="336" y="322"/>
                    <a:pt x="336" y="322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4" y="324"/>
                    <a:pt x="334" y="324"/>
                    <a:pt x="334" y="324"/>
                  </a:cubicBezTo>
                  <a:cubicBezTo>
                    <a:pt x="334" y="324"/>
                    <a:pt x="335" y="323"/>
                    <a:pt x="336" y="322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4" y="324"/>
                    <a:pt x="334" y="324"/>
                    <a:pt x="334" y="324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3" y="324"/>
                    <a:pt x="334" y="324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1"/>
                    <a:pt x="332" y="321"/>
                    <a:pt x="332" y="321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1"/>
                    <a:pt x="332" y="321"/>
                    <a:pt x="332" y="321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3"/>
                    <a:pt x="332" y="323"/>
                    <a:pt x="332" y="323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3"/>
                    <a:pt x="332" y="323"/>
                    <a:pt x="332" y="323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4" y="324"/>
                    <a:pt x="335" y="324"/>
                  </a:cubicBezTo>
                  <a:cubicBezTo>
                    <a:pt x="336" y="324"/>
                    <a:pt x="338" y="324"/>
                    <a:pt x="340" y="324"/>
                  </a:cubicBezTo>
                  <a:cubicBezTo>
                    <a:pt x="345" y="324"/>
                    <a:pt x="351" y="324"/>
                    <a:pt x="356" y="324"/>
                  </a:cubicBezTo>
                  <a:cubicBezTo>
                    <a:pt x="362" y="324"/>
                    <a:pt x="366" y="325"/>
                    <a:pt x="366" y="325"/>
                  </a:cubicBezTo>
                  <a:cubicBezTo>
                    <a:pt x="368" y="325"/>
                    <a:pt x="370" y="323"/>
                    <a:pt x="370" y="321"/>
                  </a:cubicBezTo>
                  <a:cubicBezTo>
                    <a:pt x="371" y="319"/>
                    <a:pt x="370" y="317"/>
                    <a:pt x="368" y="316"/>
                  </a:cubicBezTo>
                  <a:cubicBezTo>
                    <a:pt x="364" y="313"/>
                    <a:pt x="364" y="313"/>
                    <a:pt x="364" y="313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5" y="319"/>
                    <a:pt x="365" y="319"/>
                    <a:pt x="365" y="319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4" y="321"/>
                    <a:pt x="364" y="321"/>
                    <a:pt x="364" y="321"/>
                  </a:cubicBezTo>
                  <a:cubicBezTo>
                    <a:pt x="364" y="321"/>
                    <a:pt x="365" y="320"/>
                    <a:pt x="365" y="319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4" y="321"/>
                    <a:pt x="364" y="321"/>
                    <a:pt x="364" y="321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3" y="321"/>
                    <a:pt x="363" y="321"/>
                    <a:pt x="363" y="321"/>
                  </a:cubicBezTo>
                  <a:cubicBezTo>
                    <a:pt x="363" y="321"/>
                    <a:pt x="363" y="321"/>
                    <a:pt x="364" y="321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3" y="321"/>
                    <a:pt x="363" y="321"/>
                    <a:pt x="363" y="321"/>
                  </a:cubicBezTo>
                  <a:cubicBezTo>
                    <a:pt x="361" y="318"/>
                    <a:pt x="361" y="318"/>
                    <a:pt x="361" y="318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3" y="321"/>
                  </a:cubicBezTo>
                  <a:cubicBezTo>
                    <a:pt x="361" y="318"/>
                    <a:pt x="361" y="318"/>
                    <a:pt x="361" y="318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19"/>
                    <a:pt x="362" y="319"/>
                    <a:pt x="362" y="319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19"/>
                    <a:pt x="362" y="319"/>
                    <a:pt x="362" y="319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1"/>
                    <a:pt x="362" y="321"/>
                    <a:pt x="362" y="321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1"/>
                    <a:pt x="362" y="321"/>
                    <a:pt x="362" y="321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3" y="322"/>
                    <a:pt x="365" y="322"/>
                    <a:pt x="367" y="322"/>
                  </a:cubicBezTo>
                  <a:cubicBezTo>
                    <a:pt x="371" y="322"/>
                    <a:pt x="375" y="322"/>
                    <a:pt x="379" y="323"/>
                  </a:cubicBezTo>
                  <a:cubicBezTo>
                    <a:pt x="381" y="323"/>
                    <a:pt x="383" y="323"/>
                    <a:pt x="384" y="323"/>
                  </a:cubicBezTo>
                  <a:cubicBezTo>
                    <a:pt x="385" y="323"/>
                    <a:pt x="385" y="323"/>
                    <a:pt x="386" y="323"/>
                  </a:cubicBezTo>
                  <a:cubicBezTo>
                    <a:pt x="386" y="323"/>
                    <a:pt x="386" y="323"/>
                    <a:pt x="386" y="323"/>
                  </a:cubicBezTo>
                  <a:cubicBezTo>
                    <a:pt x="387" y="323"/>
                    <a:pt x="387" y="323"/>
                    <a:pt x="387" y="323"/>
                  </a:cubicBezTo>
                  <a:cubicBezTo>
                    <a:pt x="387" y="323"/>
                    <a:pt x="387" y="323"/>
                    <a:pt x="387" y="323"/>
                  </a:cubicBezTo>
                  <a:cubicBezTo>
                    <a:pt x="388" y="323"/>
                    <a:pt x="388" y="323"/>
                    <a:pt x="388" y="323"/>
                  </a:cubicBezTo>
                  <a:cubicBezTo>
                    <a:pt x="388" y="323"/>
                    <a:pt x="388" y="323"/>
                    <a:pt x="388" y="323"/>
                  </a:cubicBezTo>
                  <a:cubicBezTo>
                    <a:pt x="389" y="323"/>
                    <a:pt x="389" y="323"/>
                    <a:pt x="390" y="322"/>
                  </a:cubicBezTo>
                  <a:cubicBezTo>
                    <a:pt x="391" y="320"/>
                    <a:pt x="392" y="319"/>
                    <a:pt x="391" y="318"/>
                  </a:cubicBezTo>
                  <a:cubicBezTo>
                    <a:pt x="391" y="316"/>
                    <a:pt x="390" y="315"/>
                    <a:pt x="389" y="315"/>
                  </a:cubicBezTo>
                  <a:cubicBezTo>
                    <a:pt x="387" y="313"/>
                    <a:pt x="387" y="313"/>
                    <a:pt x="387" y="313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8" y="319"/>
                    <a:pt x="388" y="319"/>
                    <a:pt x="388" y="319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7" y="321"/>
                    <a:pt x="388" y="320"/>
                    <a:pt x="388" y="319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6" y="321"/>
                    <a:pt x="386" y="321"/>
                    <a:pt x="386" y="321"/>
                  </a:cubicBezTo>
                  <a:cubicBezTo>
                    <a:pt x="386" y="321"/>
                    <a:pt x="386" y="321"/>
                    <a:pt x="387" y="321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6" y="321"/>
                    <a:pt x="386" y="321"/>
                    <a:pt x="386" y="321"/>
                  </a:cubicBezTo>
                  <a:cubicBezTo>
                    <a:pt x="385" y="318"/>
                    <a:pt x="385" y="318"/>
                    <a:pt x="385" y="318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2"/>
                    <a:pt x="385" y="322"/>
                    <a:pt x="386" y="321"/>
                  </a:cubicBezTo>
                  <a:cubicBezTo>
                    <a:pt x="385" y="318"/>
                    <a:pt x="385" y="318"/>
                    <a:pt x="385" y="318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0"/>
                    <a:pt x="385" y="320"/>
                    <a:pt x="385" y="320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0"/>
                    <a:pt x="385" y="320"/>
                    <a:pt x="385" y="320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6" y="322"/>
                    <a:pt x="386" y="322"/>
                    <a:pt x="386" y="322"/>
                  </a:cubicBezTo>
                  <a:cubicBezTo>
                    <a:pt x="387" y="322"/>
                    <a:pt x="390" y="322"/>
                    <a:pt x="394" y="322"/>
                  </a:cubicBezTo>
                  <a:cubicBezTo>
                    <a:pt x="400" y="322"/>
                    <a:pt x="407" y="323"/>
                    <a:pt x="413" y="323"/>
                  </a:cubicBezTo>
                  <a:cubicBezTo>
                    <a:pt x="419" y="324"/>
                    <a:pt x="424" y="324"/>
                    <a:pt x="424" y="324"/>
                  </a:cubicBezTo>
                  <a:cubicBezTo>
                    <a:pt x="426" y="324"/>
                    <a:pt x="428" y="323"/>
                    <a:pt x="428" y="321"/>
                  </a:cubicBezTo>
                  <a:cubicBezTo>
                    <a:pt x="429" y="319"/>
                    <a:pt x="428" y="317"/>
                    <a:pt x="426" y="316"/>
                  </a:cubicBezTo>
                  <a:cubicBezTo>
                    <a:pt x="419" y="311"/>
                    <a:pt x="419" y="311"/>
                    <a:pt x="419" y="311"/>
                  </a:cubicBezTo>
                  <a:cubicBezTo>
                    <a:pt x="417" y="315"/>
                    <a:pt x="417" y="315"/>
                    <a:pt x="417" y="315"/>
                  </a:cubicBezTo>
                  <a:cubicBezTo>
                    <a:pt x="417" y="320"/>
                    <a:pt x="417" y="320"/>
                    <a:pt x="417" y="320"/>
                  </a:cubicBezTo>
                  <a:cubicBezTo>
                    <a:pt x="417" y="320"/>
                    <a:pt x="426" y="320"/>
                    <a:pt x="435" y="319"/>
                  </a:cubicBezTo>
                  <a:cubicBezTo>
                    <a:pt x="440" y="319"/>
                    <a:pt x="444" y="319"/>
                    <a:pt x="448" y="319"/>
                  </a:cubicBezTo>
                  <a:cubicBezTo>
                    <a:pt x="449" y="319"/>
                    <a:pt x="451" y="319"/>
                    <a:pt x="452" y="319"/>
                  </a:cubicBezTo>
                  <a:cubicBezTo>
                    <a:pt x="453" y="319"/>
                    <a:pt x="453" y="319"/>
                    <a:pt x="454" y="319"/>
                  </a:cubicBezTo>
                  <a:cubicBezTo>
                    <a:pt x="454" y="319"/>
                    <a:pt x="454" y="319"/>
                    <a:pt x="454" y="319"/>
                  </a:cubicBezTo>
                  <a:cubicBezTo>
                    <a:pt x="455" y="319"/>
                    <a:pt x="455" y="319"/>
                    <a:pt x="455" y="318"/>
                  </a:cubicBezTo>
                  <a:cubicBezTo>
                    <a:pt x="455" y="318"/>
                    <a:pt x="456" y="318"/>
                    <a:pt x="456" y="318"/>
                  </a:cubicBezTo>
                  <a:cubicBezTo>
                    <a:pt x="456" y="318"/>
                    <a:pt x="457" y="317"/>
                    <a:pt x="457" y="317"/>
                  </a:cubicBezTo>
                  <a:cubicBezTo>
                    <a:pt x="459" y="314"/>
                    <a:pt x="458" y="312"/>
                    <a:pt x="456" y="310"/>
                  </a:cubicBezTo>
                  <a:cubicBezTo>
                    <a:pt x="450" y="306"/>
                    <a:pt x="450" y="306"/>
                    <a:pt x="450" y="306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52" y="313"/>
                    <a:pt x="452" y="313"/>
                    <a:pt x="452" y="313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50" y="314"/>
                    <a:pt x="450" y="314"/>
                    <a:pt x="450" y="314"/>
                  </a:cubicBezTo>
                  <a:cubicBezTo>
                    <a:pt x="450" y="314"/>
                    <a:pt x="451" y="314"/>
                    <a:pt x="452" y="313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50" y="314"/>
                    <a:pt x="450" y="314"/>
                    <a:pt x="450" y="314"/>
                  </a:cubicBezTo>
                  <a:cubicBezTo>
                    <a:pt x="448" y="311"/>
                    <a:pt x="448" y="311"/>
                    <a:pt x="448" y="311"/>
                  </a:cubicBezTo>
                  <a:cubicBezTo>
                    <a:pt x="449" y="315"/>
                    <a:pt x="449" y="315"/>
                    <a:pt x="449" y="315"/>
                  </a:cubicBezTo>
                  <a:cubicBezTo>
                    <a:pt x="449" y="315"/>
                    <a:pt x="449" y="315"/>
                    <a:pt x="450" y="314"/>
                  </a:cubicBezTo>
                  <a:cubicBezTo>
                    <a:pt x="448" y="311"/>
                    <a:pt x="448" y="311"/>
                    <a:pt x="448" y="311"/>
                  </a:cubicBezTo>
                  <a:cubicBezTo>
                    <a:pt x="449" y="315"/>
                    <a:pt x="449" y="315"/>
                    <a:pt x="449" y="315"/>
                  </a:cubicBezTo>
                  <a:cubicBezTo>
                    <a:pt x="448" y="312"/>
                    <a:pt x="448" y="312"/>
                    <a:pt x="448" y="312"/>
                  </a:cubicBezTo>
                  <a:cubicBezTo>
                    <a:pt x="448" y="315"/>
                    <a:pt x="448" y="315"/>
                    <a:pt x="448" y="315"/>
                  </a:cubicBezTo>
                  <a:cubicBezTo>
                    <a:pt x="448" y="315"/>
                    <a:pt x="448" y="315"/>
                    <a:pt x="449" y="315"/>
                  </a:cubicBezTo>
                  <a:cubicBezTo>
                    <a:pt x="448" y="312"/>
                    <a:pt x="448" y="312"/>
                    <a:pt x="448" y="312"/>
                  </a:cubicBezTo>
                  <a:cubicBezTo>
                    <a:pt x="448" y="315"/>
                    <a:pt x="448" y="315"/>
                    <a:pt x="448" y="315"/>
                  </a:cubicBezTo>
                  <a:cubicBezTo>
                    <a:pt x="448" y="315"/>
                    <a:pt x="448" y="315"/>
                    <a:pt x="448" y="315"/>
                  </a:cubicBezTo>
                  <a:cubicBezTo>
                    <a:pt x="449" y="315"/>
                    <a:pt x="449" y="315"/>
                    <a:pt x="449" y="315"/>
                  </a:cubicBezTo>
                  <a:cubicBezTo>
                    <a:pt x="451" y="315"/>
                    <a:pt x="454" y="315"/>
                    <a:pt x="458" y="315"/>
                  </a:cubicBezTo>
                  <a:cubicBezTo>
                    <a:pt x="464" y="316"/>
                    <a:pt x="472" y="316"/>
                    <a:pt x="478" y="316"/>
                  </a:cubicBezTo>
                  <a:cubicBezTo>
                    <a:pt x="484" y="317"/>
                    <a:pt x="489" y="317"/>
                    <a:pt x="489" y="317"/>
                  </a:cubicBezTo>
                  <a:cubicBezTo>
                    <a:pt x="491" y="317"/>
                    <a:pt x="493" y="316"/>
                    <a:pt x="494" y="314"/>
                  </a:cubicBezTo>
                  <a:cubicBezTo>
                    <a:pt x="494" y="312"/>
                    <a:pt x="494" y="309"/>
                    <a:pt x="492" y="308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8" y="311"/>
                    <a:pt x="488" y="311"/>
                    <a:pt x="488" y="311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6" y="313"/>
                    <a:pt x="486" y="313"/>
                    <a:pt x="486" y="313"/>
                  </a:cubicBezTo>
                  <a:cubicBezTo>
                    <a:pt x="486" y="313"/>
                    <a:pt x="487" y="312"/>
                    <a:pt x="488" y="311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6" y="313"/>
                    <a:pt x="486" y="313"/>
                    <a:pt x="486" y="313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6" y="313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4" y="311"/>
                    <a:pt x="484" y="311"/>
                    <a:pt x="484" y="311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4" y="311"/>
                    <a:pt x="484" y="311"/>
                    <a:pt x="484" y="311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6" y="313"/>
                    <a:pt x="489" y="314"/>
                    <a:pt x="492" y="314"/>
                  </a:cubicBezTo>
                  <a:cubicBezTo>
                    <a:pt x="496" y="314"/>
                    <a:pt x="501" y="315"/>
                    <a:pt x="506" y="315"/>
                  </a:cubicBezTo>
                  <a:cubicBezTo>
                    <a:pt x="509" y="315"/>
                    <a:pt x="511" y="315"/>
                    <a:pt x="512" y="316"/>
                  </a:cubicBezTo>
                  <a:cubicBezTo>
                    <a:pt x="513" y="316"/>
                    <a:pt x="514" y="316"/>
                    <a:pt x="515" y="316"/>
                  </a:cubicBezTo>
                  <a:cubicBezTo>
                    <a:pt x="515" y="316"/>
                    <a:pt x="516" y="316"/>
                    <a:pt x="516" y="316"/>
                  </a:cubicBezTo>
                  <a:cubicBezTo>
                    <a:pt x="517" y="316"/>
                    <a:pt x="517" y="316"/>
                    <a:pt x="517" y="316"/>
                  </a:cubicBezTo>
                  <a:cubicBezTo>
                    <a:pt x="517" y="316"/>
                    <a:pt x="517" y="316"/>
                    <a:pt x="518" y="316"/>
                  </a:cubicBezTo>
                  <a:cubicBezTo>
                    <a:pt x="518" y="316"/>
                    <a:pt x="518" y="316"/>
                    <a:pt x="519" y="315"/>
                  </a:cubicBezTo>
                  <a:cubicBezTo>
                    <a:pt x="519" y="315"/>
                    <a:pt x="520" y="315"/>
                    <a:pt x="521" y="314"/>
                  </a:cubicBezTo>
                  <a:cubicBezTo>
                    <a:pt x="521" y="313"/>
                    <a:pt x="521" y="311"/>
                    <a:pt x="521" y="310"/>
                  </a:cubicBezTo>
                  <a:cubicBezTo>
                    <a:pt x="521" y="309"/>
                    <a:pt x="520" y="308"/>
                    <a:pt x="519" y="307"/>
                  </a:cubicBezTo>
                  <a:cubicBezTo>
                    <a:pt x="513" y="303"/>
                    <a:pt x="513" y="303"/>
                    <a:pt x="513" y="303"/>
                  </a:cubicBezTo>
                  <a:cubicBezTo>
                    <a:pt x="511" y="307"/>
                    <a:pt x="511" y="307"/>
                    <a:pt x="511" y="307"/>
                  </a:cubicBezTo>
                  <a:cubicBezTo>
                    <a:pt x="515" y="310"/>
                    <a:pt x="515" y="310"/>
                    <a:pt x="515" y="310"/>
                  </a:cubicBezTo>
                  <a:cubicBezTo>
                    <a:pt x="511" y="307"/>
                    <a:pt x="511" y="307"/>
                    <a:pt x="511" y="307"/>
                  </a:cubicBezTo>
                  <a:cubicBezTo>
                    <a:pt x="513" y="311"/>
                    <a:pt x="513" y="311"/>
                    <a:pt x="513" y="311"/>
                  </a:cubicBezTo>
                  <a:cubicBezTo>
                    <a:pt x="514" y="311"/>
                    <a:pt x="514" y="311"/>
                    <a:pt x="515" y="310"/>
                  </a:cubicBezTo>
                  <a:cubicBezTo>
                    <a:pt x="511" y="307"/>
                    <a:pt x="511" y="307"/>
                    <a:pt x="511" y="307"/>
                  </a:cubicBezTo>
                  <a:cubicBezTo>
                    <a:pt x="513" y="311"/>
                    <a:pt x="513" y="311"/>
                    <a:pt x="513" y="311"/>
                  </a:cubicBezTo>
                  <a:cubicBezTo>
                    <a:pt x="511" y="308"/>
                    <a:pt x="511" y="308"/>
                    <a:pt x="511" y="308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2" y="312"/>
                    <a:pt x="513" y="312"/>
                    <a:pt x="513" y="311"/>
                  </a:cubicBezTo>
                  <a:cubicBezTo>
                    <a:pt x="511" y="308"/>
                    <a:pt x="511" y="308"/>
                    <a:pt x="511" y="308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1" y="309"/>
                    <a:pt x="511" y="309"/>
                    <a:pt x="511" y="309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1" y="309"/>
                    <a:pt x="511" y="309"/>
                    <a:pt x="511" y="309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2" y="312"/>
                    <a:pt x="512" y="312"/>
                    <a:pt x="513" y="312"/>
                  </a:cubicBezTo>
                  <a:cubicBezTo>
                    <a:pt x="516" y="312"/>
                    <a:pt x="523" y="312"/>
                    <a:pt x="529" y="313"/>
                  </a:cubicBezTo>
                  <a:cubicBezTo>
                    <a:pt x="533" y="313"/>
                    <a:pt x="536" y="313"/>
                    <a:pt x="538" y="313"/>
                  </a:cubicBezTo>
                  <a:cubicBezTo>
                    <a:pt x="541" y="313"/>
                    <a:pt x="542" y="313"/>
                    <a:pt x="543" y="313"/>
                  </a:cubicBezTo>
                  <a:cubicBezTo>
                    <a:pt x="544" y="313"/>
                    <a:pt x="544" y="313"/>
                    <a:pt x="544" y="313"/>
                  </a:cubicBezTo>
                  <a:cubicBezTo>
                    <a:pt x="544" y="313"/>
                    <a:pt x="544" y="313"/>
                    <a:pt x="544" y="313"/>
                  </a:cubicBezTo>
                  <a:cubicBezTo>
                    <a:pt x="544" y="313"/>
                    <a:pt x="545" y="313"/>
                    <a:pt x="545" y="313"/>
                  </a:cubicBezTo>
                  <a:cubicBezTo>
                    <a:pt x="545" y="313"/>
                    <a:pt x="546" y="313"/>
                    <a:pt x="546" y="313"/>
                  </a:cubicBezTo>
                  <a:cubicBezTo>
                    <a:pt x="546" y="312"/>
                    <a:pt x="547" y="312"/>
                    <a:pt x="547" y="311"/>
                  </a:cubicBezTo>
                  <a:cubicBezTo>
                    <a:pt x="548" y="310"/>
                    <a:pt x="548" y="309"/>
                    <a:pt x="548" y="308"/>
                  </a:cubicBezTo>
                  <a:cubicBezTo>
                    <a:pt x="548" y="306"/>
                    <a:pt x="547" y="305"/>
                    <a:pt x="546" y="305"/>
                  </a:cubicBezTo>
                  <a:cubicBezTo>
                    <a:pt x="543" y="303"/>
                    <a:pt x="543" y="303"/>
                    <a:pt x="543" y="303"/>
                  </a:cubicBezTo>
                  <a:cubicBezTo>
                    <a:pt x="540" y="307"/>
                    <a:pt x="540" y="307"/>
                    <a:pt x="540" y="307"/>
                  </a:cubicBezTo>
                  <a:cubicBezTo>
                    <a:pt x="541" y="311"/>
                    <a:pt x="541" y="311"/>
                    <a:pt x="541" y="311"/>
                  </a:cubicBezTo>
                  <a:cubicBezTo>
                    <a:pt x="577" y="311"/>
                    <a:pt x="577" y="311"/>
                    <a:pt x="577" y="311"/>
                  </a:cubicBezTo>
                  <a:cubicBezTo>
                    <a:pt x="579" y="311"/>
                    <a:pt x="581" y="309"/>
                    <a:pt x="582" y="307"/>
                  </a:cubicBezTo>
                  <a:cubicBezTo>
                    <a:pt x="582" y="305"/>
                    <a:pt x="581" y="303"/>
                    <a:pt x="579" y="302"/>
                  </a:cubicBezTo>
                  <a:cubicBezTo>
                    <a:pt x="575" y="299"/>
                    <a:pt x="575" y="299"/>
                    <a:pt x="575" y="299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7" y="306"/>
                    <a:pt x="577" y="306"/>
                    <a:pt x="577" y="306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5" y="307"/>
                    <a:pt x="575" y="307"/>
                    <a:pt x="575" y="307"/>
                  </a:cubicBezTo>
                  <a:cubicBezTo>
                    <a:pt x="575" y="307"/>
                    <a:pt x="576" y="307"/>
                    <a:pt x="577" y="306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5" y="307"/>
                    <a:pt x="575" y="307"/>
                    <a:pt x="575" y="307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4" y="308"/>
                    <a:pt x="574" y="308"/>
                    <a:pt x="574" y="308"/>
                  </a:cubicBezTo>
                  <a:cubicBezTo>
                    <a:pt x="574" y="308"/>
                    <a:pt x="574" y="308"/>
                    <a:pt x="575" y="307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4" y="308"/>
                    <a:pt x="574" y="308"/>
                    <a:pt x="574" y="308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3" y="308"/>
                    <a:pt x="574" y="308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4"/>
                    <a:pt x="573" y="304"/>
                    <a:pt x="573" y="304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4"/>
                    <a:pt x="573" y="304"/>
                    <a:pt x="573" y="304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7"/>
                    <a:pt x="573" y="307"/>
                    <a:pt x="573" y="307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7"/>
                    <a:pt x="573" y="307"/>
                    <a:pt x="573" y="307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5" y="308"/>
                    <a:pt x="577" y="308"/>
                  </a:cubicBezTo>
                  <a:cubicBezTo>
                    <a:pt x="581" y="308"/>
                    <a:pt x="585" y="308"/>
                    <a:pt x="590" y="308"/>
                  </a:cubicBezTo>
                  <a:cubicBezTo>
                    <a:pt x="592" y="308"/>
                    <a:pt x="593" y="308"/>
                    <a:pt x="595" y="308"/>
                  </a:cubicBezTo>
                  <a:cubicBezTo>
                    <a:pt x="595" y="308"/>
                    <a:pt x="596" y="308"/>
                    <a:pt x="596" y="308"/>
                  </a:cubicBezTo>
                  <a:cubicBezTo>
                    <a:pt x="597" y="307"/>
                    <a:pt x="597" y="307"/>
                    <a:pt x="597" y="307"/>
                  </a:cubicBezTo>
                  <a:cubicBezTo>
                    <a:pt x="597" y="307"/>
                    <a:pt x="598" y="307"/>
                    <a:pt x="598" y="307"/>
                  </a:cubicBezTo>
                  <a:cubicBezTo>
                    <a:pt x="598" y="307"/>
                    <a:pt x="598" y="307"/>
                    <a:pt x="599" y="307"/>
                  </a:cubicBezTo>
                  <a:cubicBezTo>
                    <a:pt x="599" y="307"/>
                    <a:pt x="600" y="306"/>
                    <a:pt x="601" y="305"/>
                  </a:cubicBezTo>
                  <a:cubicBezTo>
                    <a:pt x="601" y="304"/>
                    <a:pt x="602" y="303"/>
                    <a:pt x="601" y="302"/>
                  </a:cubicBezTo>
                  <a:cubicBezTo>
                    <a:pt x="601" y="300"/>
                    <a:pt x="600" y="299"/>
                    <a:pt x="599" y="299"/>
                  </a:cubicBezTo>
                  <a:cubicBezTo>
                    <a:pt x="596" y="297"/>
                    <a:pt x="596" y="297"/>
                    <a:pt x="596" y="297"/>
                  </a:cubicBezTo>
                  <a:cubicBezTo>
                    <a:pt x="593" y="300"/>
                    <a:pt x="593" y="300"/>
                    <a:pt x="593" y="300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6" y="304"/>
                    <a:pt x="596" y="304"/>
                    <a:pt x="596" y="304"/>
                  </a:cubicBezTo>
                  <a:cubicBezTo>
                    <a:pt x="596" y="304"/>
                    <a:pt x="597" y="304"/>
                    <a:pt x="597" y="303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6" y="304"/>
                    <a:pt x="596" y="304"/>
                    <a:pt x="596" y="304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5" y="305"/>
                    <a:pt x="595" y="305"/>
                    <a:pt x="596" y="304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2"/>
                    <a:pt x="594" y="302"/>
                    <a:pt x="594" y="302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2"/>
                    <a:pt x="594" y="302"/>
                    <a:pt x="594" y="302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5" y="305"/>
                    <a:pt x="596" y="305"/>
                  </a:cubicBezTo>
                  <a:cubicBezTo>
                    <a:pt x="600" y="306"/>
                    <a:pt x="608" y="307"/>
                    <a:pt x="614" y="308"/>
                  </a:cubicBezTo>
                  <a:cubicBezTo>
                    <a:pt x="621" y="309"/>
                    <a:pt x="626" y="310"/>
                    <a:pt x="626" y="310"/>
                  </a:cubicBezTo>
                  <a:cubicBezTo>
                    <a:pt x="628" y="310"/>
                    <a:pt x="630" y="309"/>
                    <a:pt x="631" y="307"/>
                  </a:cubicBezTo>
                  <a:cubicBezTo>
                    <a:pt x="632" y="304"/>
                    <a:pt x="631" y="302"/>
                    <a:pt x="629" y="301"/>
                  </a:cubicBezTo>
                  <a:cubicBezTo>
                    <a:pt x="626" y="299"/>
                    <a:pt x="626" y="299"/>
                    <a:pt x="626" y="299"/>
                  </a:cubicBezTo>
                  <a:cubicBezTo>
                    <a:pt x="637" y="293"/>
                    <a:pt x="637" y="293"/>
                    <a:pt x="637" y="293"/>
                  </a:cubicBezTo>
                  <a:cubicBezTo>
                    <a:pt x="639" y="292"/>
                    <a:pt x="640" y="291"/>
                    <a:pt x="640" y="289"/>
                  </a:cubicBezTo>
                  <a:cubicBezTo>
                    <a:pt x="640" y="288"/>
                    <a:pt x="639" y="286"/>
                    <a:pt x="638" y="285"/>
                  </a:cubicBezTo>
                  <a:cubicBezTo>
                    <a:pt x="637" y="285"/>
                    <a:pt x="637" y="285"/>
                    <a:pt x="637" y="285"/>
                  </a:cubicBezTo>
                  <a:cubicBezTo>
                    <a:pt x="638" y="265"/>
                    <a:pt x="638" y="265"/>
                    <a:pt x="638" y="265"/>
                  </a:cubicBezTo>
                  <a:cubicBezTo>
                    <a:pt x="638" y="263"/>
                    <a:pt x="637" y="262"/>
                    <a:pt x="636" y="261"/>
                  </a:cubicBezTo>
                  <a:cubicBezTo>
                    <a:pt x="633" y="259"/>
                    <a:pt x="633" y="259"/>
                    <a:pt x="633" y="259"/>
                  </a:cubicBezTo>
                  <a:cubicBezTo>
                    <a:pt x="631" y="263"/>
                    <a:pt x="631" y="263"/>
                    <a:pt x="631" y="263"/>
                  </a:cubicBezTo>
                  <a:cubicBezTo>
                    <a:pt x="635" y="264"/>
                    <a:pt x="635" y="264"/>
                    <a:pt x="635" y="264"/>
                  </a:cubicBezTo>
                  <a:cubicBezTo>
                    <a:pt x="640" y="249"/>
                    <a:pt x="640" y="249"/>
                    <a:pt x="640" y="249"/>
                  </a:cubicBezTo>
                  <a:cubicBezTo>
                    <a:pt x="641" y="247"/>
                    <a:pt x="640" y="245"/>
                    <a:pt x="638" y="244"/>
                  </a:cubicBezTo>
                  <a:cubicBezTo>
                    <a:pt x="632" y="240"/>
                    <a:pt x="632" y="240"/>
                    <a:pt x="632" y="240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34" y="246"/>
                    <a:pt x="634" y="246"/>
                    <a:pt x="634" y="246"/>
                  </a:cubicBezTo>
                  <a:cubicBezTo>
                    <a:pt x="634" y="246"/>
                    <a:pt x="634" y="246"/>
                    <a:pt x="634" y="246"/>
                  </a:cubicBezTo>
                  <a:cubicBezTo>
                    <a:pt x="634" y="245"/>
                    <a:pt x="634" y="245"/>
                    <a:pt x="634" y="245"/>
                  </a:cubicBezTo>
                  <a:cubicBezTo>
                    <a:pt x="634" y="245"/>
                    <a:pt x="634" y="245"/>
                    <a:pt x="634" y="245"/>
                  </a:cubicBezTo>
                  <a:cubicBezTo>
                    <a:pt x="634" y="245"/>
                    <a:pt x="634" y="244"/>
                    <a:pt x="635" y="244"/>
                  </a:cubicBezTo>
                  <a:cubicBezTo>
                    <a:pt x="635" y="242"/>
                    <a:pt x="635" y="239"/>
                    <a:pt x="636" y="236"/>
                  </a:cubicBezTo>
                  <a:cubicBezTo>
                    <a:pt x="636" y="235"/>
                    <a:pt x="636" y="234"/>
                    <a:pt x="636" y="233"/>
                  </a:cubicBezTo>
                  <a:cubicBezTo>
                    <a:pt x="636" y="232"/>
                    <a:pt x="636" y="232"/>
                    <a:pt x="636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4" y="231"/>
                    <a:pt x="634" y="231"/>
                    <a:pt x="634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4" y="231"/>
                    <a:pt x="634" y="231"/>
                    <a:pt x="634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7" y="231"/>
                    <a:pt x="637" y="230"/>
                    <a:pt x="637" y="229"/>
                  </a:cubicBezTo>
                  <a:cubicBezTo>
                    <a:pt x="636" y="228"/>
                    <a:pt x="635" y="227"/>
                    <a:pt x="634" y="226"/>
                  </a:cubicBezTo>
                  <a:cubicBezTo>
                    <a:pt x="632" y="224"/>
                    <a:pt x="632" y="224"/>
                    <a:pt x="632" y="224"/>
                  </a:cubicBezTo>
                  <a:cubicBezTo>
                    <a:pt x="629" y="228"/>
                    <a:pt x="629" y="228"/>
                    <a:pt x="629" y="228"/>
                  </a:cubicBezTo>
                  <a:cubicBezTo>
                    <a:pt x="634" y="229"/>
                    <a:pt x="634" y="229"/>
                    <a:pt x="634" y="229"/>
                  </a:cubicBezTo>
                  <a:cubicBezTo>
                    <a:pt x="634" y="229"/>
                    <a:pt x="634" y="225"/>
                    <a:pt x="635" y="221"/>
                  </a:cubicBezTo>
                  <a:cubicBezTo>
                    <a:pt x="635" y="218"/>
                    <a:pt x="636" y="216"/>
                    <a:pt x="636" y="215"/>
                  </a:cubicBezTo>
                  <a:cubicBezTo>
                    <a:pt x="636" y="214"/>
                    <a:pt x="636" y="213"/>
                    <a:pt x="636" y="213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4" y="212"/>
                    <a:pt x="634" y="212"/>
                    <a:pt x="634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4" y="212"/>
                    <a:pt x="634" y="212"/>
                    <a:pt x="634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3"/>
                    <a:pt x="636" y="213"/>
                    <a:pt x="636" y="213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3"/>
                    <a:pt x="636" y="213"/>
                    <a:pt x="636" y="213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4"/>
                    <a:pt x="636" y="214"/>
                    <a:pt x="636" y="214"/>
                  </a:cubicBezTo>
                  <a:cubicBezTo>
                    <a:pt x="636" y="213"/>
                    <a:pt x="636" y="213"/>
                    <a:pt x="636" y="213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4"/>
                    <a:pt x="636" y="214"/>
                    <a:pt x="636" y="214"/>
                  </a:cubicBezTo>
                  <a:cubicBezTo>
                    <a:pt x="637" y="212"/>
                    <a:pt x="637" y="211"/>
                    <a:pt x="636" y="210"/>
                  </a:cubicBezTo>
                  <a:cubicBezTo>
                    <a:pt x="636" y="209"/>
                    <a:pt x="635" y="208"/>
                    <a:pt x="634" y="207"/>
                  </a:cubicBezTo>
                  <a:cubicBezTo>
                    <a:pt x="631" y="205"/>
                    <a:pt x="631" y="205"/>
                    <a:pt x="631" y="205"/>
                  </a:cubicBezTo>
                  <a:cubicBezTo>
                    <a:pt x="629" y="209"/>
                    <a:pt x="629" y="209"/>
                    <a:pt x="629" y="209"/>
                  </a:cubicBezTo>
                  <a:cubicBezTo>
                    <a:pt x="634" y="208"/>
                    <a:pt x="634" y="208"/>
                    <a:pt x="634" y="208"/>
                  </a:cubicBezTo>
                  <a:cubicBezTo>
                    <a:pt x="634" y="208"/>
                    <a:pt x="633" y="204"/>
                    <a:pt x="632" y="200"/>
                  </a:cubicBezTo>
                  <a:cubicBezTo>
                    <a:pt x="632" y="198"/>
                    <a:pt x="632" y="196"/>
                    <a:pt x="631" y="194"/>
                  </a:cubicBezTo>
                  <a:cubicBezTo>
                    <a:pt x="631" y="193"/>
                    <a:pt x="631" y="192"/>
                    <a:pt x="631" y="192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9" y="191"/>
                    <a:pt x="629" y="191"/>
                    <a:pt x="629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9" y="191"/>
                    <a:pt x="629" y="191"/>
                    <a:pt x="629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7" y="191"/>
                    <a:pt x="627" y="191"/>
                    <a:pt x="627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7" y="191"/>
                    <a:pt x="627" y="191"/>
                    <a:pt x="627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1" y="192"/>
                    <a:pt x="631" y="192"/>
                    <a:pt x="631" y="192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1" y="192"/>
                    <a:pt x="631" y="192"/>
                    <a:pt x="631" y="192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0" y="193"/>
                    <a:pt x="630" y="193"/>
                    <a:pt x="630" y="193"/>
                  </a:cubicBezTo>
                  <a:cubicBezTo>
                    <a:pt x="631" y="193"/>
                    <a:pt x="631" y="192"/>
                    <a:pt x="631" y="192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0" y="193"/>
                    <a:pt x="630" y="193"/>
                    <a:pt x="630" y="193"/>
                  </a:cubicBezTo>
                  <a:cubicBezTo>
                    <a:pt x="631" y="192"/>
                    <a:pt x="631" y="191"/>
                    <a:pt x="631" y="190"/>
                  </a:cubicBezTo>
                  <a:cubicBezTo>
                    <a:pt x="630" y="188"/>
                    <a:pt x="630" y="187"/>
                    <a:pt x="629" y="187"/>
                  </a:cubicBezTo>
                  <a:cubicBezTo>
                    <a:pt x="628" y="186"/>
                    <a:pt x="628" y="186"/>
                    <a:pt x="628" y="186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9" y="193"/>
                    <a:pt x="629" y="193"/>
                    <a:pt x="629" y="193"/>
                  </a:cubicBezTo>
                  <a:cubicBezTo>
                    <a:pt x="630" y="192"/>
                    <a:pt x="630" y="192"/>
                    <a:pt x="630" y="192"/>
                  </a:cubicBezTo>
                  <a:cubicBezTo>
                    <a:pt x="630" y="191"/>
                    <a:pt x="630" y="191"/>
                    <a:pt x="630" y="191"/>
                  </a:cubicBezTo>
                  <a:cubicBezTo>
                    <a:pt x="630" y="190"/>
                    <a:pt x="630" y="189"/>
                    <a:pt x="631" y="188"/>
                  </a:cubicBezTo>
                  <a:cubicBezTo>
                    <a:pt x="631" y="186"/>
                    <a:pt x="632" y="183"/>
                    <a:pt x="632" y="181"/>
                  </a:cubicBezTo>
                  <a:cubicBezTo>
                    <a:pt x="633" y="180"/>
                    <a:pt x="633" y="179"/>
                    <a:pt x="633" y="179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1" y="177"/>
                    <a:pt x="631" y="177"/>
                    <a:pt x="631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1" y="177"/>
                    <a:pt x="631" y="177"/>
                    <a:pt x="631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9"/>
                    <a:pt x="633" y="179"/>
                    <a:pt x="633" y="179"/>
                  </a:cubicBezTo>
                  <a:cubicBezTo>
                    <a:pt x="633" y="179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9"/>
                    <a:pt x="633" y="179"/>
                    <a:pt x="633" y="179"/>
                  </a:cubicBezTo>
                  <a:cubicBezTo>
                    <a:pt x="633" y="178"/>
                    <a:pt x="633" y="177"/>
                    <a:pt x="633" y="176"/>
                  </a:cubicBezTo>
                  <a:cubicBezTo>
                    <a:pt x="633" y="174"/>
                    <a:pt x="632" y="173"/>
                    <a:pt x="631" y="173"/>
                  </a:cubicBezTo>
                  <a:cubicBezTo>
                    <a:pt x="626" y="170"/>
                    <a:pt x="626" y="170"/>
                    <a:pt x="626" y="17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31" y="157"/>
                    <a:pt x="630" y="155"/>
                    <a:pt x="628" y="154"/>
                  </a:cubicBezTo>
                  <a:cubicBezTo>
                    <a:pt x="625" y="152"/>
                    <a:pt x="625" y="152"/>
                    <a:pt x="625" y="152"/>
                  </a:cubicBezTo>
                  <a:cubicBezTo>
                    <a:pt x="623" y="156"/>
                    <a:pt x="623" y="156"/>
                    <a:pt x="623" y="156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1" y="135"/>
                    <a:pt x="631" y="135"/>
                    <a:pt x="631" y="135"/>
                  </a:cubicBezTo>
                  <a:cubicBezTo>
                    <a:pt x="631" y="133"/>
                    <a:pt x="630" y="131"/>
                    <a:pt x="628" y="131"/>
                  </a:cubicBezTo>
                  <a:cubicBezTo>
                    <a:pt x="626" y="129"/>
                    <a:pt x="626" y="129"/>
                    <a:pt x="626" y="129"/>
                  </a:cubicBezTo>
                  <a:cubicBezTo>
                    <a:pt x="630" y="121"/>
                    <a:pt x="630" y="121"/>
                    <a:pt x="630" y="121"/>
                  </a:cubicBezTo>
                  <a:cubicBezTo>
                    <a:pt x="632" y="119"/>
                    <a:pt x="631" y="116"/>
                    <a:pt x="629" y="114"/>
                  </a:cubicBezTo>
                  <a:cubicBezTo>
                    <a:pt x="624" y="112"/>
                    <a:pt x="624" y="112"/>
                    <a:pt x="624" y="112"/>
                  </a:cubicBezTo>
                  <a:cubicBezTo>
                    <a:pt x="623" y="92"/>
                    <a:pt x="623" y="92"/>
                    <a:pt x="623" y="92"/>
                  </a:cubicBezTo>
                  <a:cubicBezTo>
                    <a:pt x="623" y="90"/>
                    <a:pt x="622" y="89"/>
                    <a:pt x="621" y="88"/>
                  </a:cubicBezTo>
                  <a:cubicBezTo>
                    <a:pt x="620" y="88"/>
                    <a:pt x="620" y="88"/>
                    <a:pt x="620" y="88"/>
                  </a:cubicBezTo>
                  <a:cubicBezTo>
                    <a:pt x="618" y="92"/>
                    <a:pt x="618" y="92"/>
                    <a:pt x="618" y="92"/>
                  </a:cubicBezTo>
                  <a:cubicBezTo>
                    <a:pt x="623" y="92"/>
                    <a:pt x="623" y="92"/>
                    <a:pt x="623" y="92"/>
                  </a:cubicBezTo>
                  <a:cubicBezTo>
                    <a:pt x="622" y="67"/>
                    <a:pt x="622" y="67"/>
                    <a:pt x="622" y="67"/>
                  </a:cubicBezTo>
                  <a:cubicBezTo>
                    <a:pt x="622" y="66"/>
                    <a:pt x="622" y="64"/>
                    <a:pt x="620" y="63"/>
                  </a:cubicBezTo>
                  <a:cubicBezTo>
                    <a:pt x="618" y="62"/>
                    <a:pt x="618" y="62"/>
                    <a:pt x="618" y="62"/>
                  </a:cubicBezTo>
                  <a:cubicBezTo>
                    <a:pt x="616" y="66"/>
                    <a:pt x="616" y="66"/>
                    <a:pt x="616" y="66"/>
                  </a:cubicBezTo>
                  <a:cubicBezTo>
                    <a:pt x="620" y="66"/>
                    <a:pt x="620" y="66"/>
                    <a:pt x="620" y="66"/>
                  </a:cubicBezTo>
                  <a:cubicBezTo>
                    <a:pt x="622" y="53"/>
                    <a:pt x="622" y="53"/>
                    <a:pt x="622" y="53"/>
                  </a:cubicBezTo>
                  <a:cubicBezTo>
                    <a:pt x="622" y="51"/>
                    <a:pt x="621" y="49"/>
                    <a:pt x="620" y="48"/>
                  </a:cubicBezTo>
                  <a:cubicBezTo>
                    <a:pt x="619" y="48"/>
                    <a:pt x="619" y="48"/>
                    <a:pt x="619" y="48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21" y="54"/>
                    <a:pt x="621" y="54"/>
                    <a:pt x="621" y="54"/>
                  </a:cubicBezTo>
                  <a:cubicBezTo>
                    <a:pt x="621" y="54"/>
                    <a:pt x="621" y="53"/>
                    <a:pt x="621" y="53"/>
                  </a:cubicBezTo>
                  <a:cubicBezTo>
                    <a:pt x="621" y="53"/>
                    <a:pt x="621" y="52"/>
                    <a:pt x="621" y="52"/>
                  </a:cubicBezTo>
                  <a:cubicBezTo>
                    <a:pt x="621" y="52"/>
                    <a:pt x="621" y="52"/>
                    <a:pt x="621" y="51"/>
                  </a:cubicBezTo>
                  <a:cubicBezTo>
                    <a:pt x="621" y="50"/>
                    <a:pt x="621" y="49"/>
                    <a:pt x="621" y="47"/>
                  </a:cubicBezTo>
                  <a:cubicBezTo>
                    <a:pt x="621" y="44"/>
                    <a:pt x="621" y="40"/>
                    <a:pt x="621" y="37"/>
                  </a:cubicBezTo>
                  <a:cubicBezTo>
                    <a:pt x="621" y="34"/>
                    <a:pt x="621" y="31"/>
                    <a:pt x="621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9" y="29"/>
                    <a:pt x="619" y="29"/>
                    <a:pt x="619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9" y="29"/>
                    <a:pt x="619" y="29"/>
                    <a:pt x="619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7" y="28"/>
                    <a:pt x="617" y="28"/>
                    <a:pt x="617" y="28"/>
                  </a:cubicBezTo>
                  <a:cubicBezTo>
                    <a:pt x="620" y="29"/>
                    <a:pt x="620" y="29"/>
                    <a:pt x="620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7" y="28"/>
                    <a:pt x="617" y="28"/>
                    <a:pt x="617" y="28"/>
                  </a:cubicBezTo>
                  <a:cubicBezTo>
                    <a:pt x="620" y="29"/>
                    <a:pt x="620" y="29"/>
                    <a:pt x="620" y="29"/>
                  </a:cubicBezTo>
                  <a:cubicBezTo>
                    <a:pt x="616" y="28"/>
                    <a:pt x="616" y="28"/>
                    <a:pt x="616" y="28"/>
                  </a:cubicBezTo>
                  <a:cubicBezTo>
                    <a:pt x="620" y="31"/>
                    <a:pt x="620" y="31"/>
                    <a:pt x="620" y="31"/>
                  </a:cubicBezTo>
                  <a:cubicBezTo>
                    <a:pt x="620" y="30"/>
                    <a:pt x="620" y="29"/>
                    <a:pt x="620" y="29"/>
                  </a:cubicBezTo>
                  <a:cubicBezTo>
                    <a:pt x="616" y="28"/>
                    <a:pt x="616" y="28"/>
                    <a:pt x="616" y="28"/>
                  </a:cubicBezTo>
                  <a:cubicBezTo>
                    <a:pt x="620" y="31"/>
                    <a:pt x="620" y="31"/>
                    <a:pt x="620" y="31"/>
                  </a:cubicBezTo>
                  <a:cubicBezTo>
                    <a:pt x="621" y="29"/>
                    <a:pt x="621" y="28"/>
                    <a:pt x="620" y="27"/>
                  </a:cubicBezTo>
                  <a:cubicBezTo>
                    <a:pt x="620" y="26"/>
                    <a:pt x="619" y="25"/>
                    <a:pt x="618" y="24"/>
                  </a:cubicBezTo>
                  <a:cubicBezTo>
                    <a:pt x="616" y="22"/>
                    <a:pt x="616" y="22"/>
                    <a:pt x="616" y="22"/>
                  </a:cubicBezTo>
                  <a:cubicBezTo>
                    <a:pt x="613" y="26"/>
                    <a:pt x="613" y="26"/>
                    <a:pt x="613" y="26"/>
                  </a:cubicBezTo>
                  <a:cubicBezTo>
                    <a:pt x="618" y="27"/>
                    <a:pt x="618" y="27"/>
                    <a:pt x="618" y="27"/>
                  </a:cubicBezTo>
                  <a:cubicBezTo>
                    <a:pt x="618" y="27"/>
                    <a:pt x="619" y="23"/>
                    <a:pt x="619" y="19"/>
                  </a:cubicBezTo>
                  <a:cubicBezTo>
                    <a:pt x="619" y="17"/>
                    <a:pt x="619" y="15"/>
                    <a:pt x="620" y="14"/>
                  </a:cubicBezTo>
                  <a:cubicBezTo>
                    <a:pt x="620" y="13"/>
                    <a:pt x="620" y="12"/>
                    <a:pt x="620" y="12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6" y="11"/>
                    <a:pt x="616" y="11"/>
                    <a:pt x="616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6" y="11"/>
                    <a:pt x="616" y="11"/>
                    <a:pt x="616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9" y="13"/>
                    <a:pt x="619" y="13"/>
                    <a:pt x="619" y="13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9" y="13"/>
                    <a:pt x="619" y="13"/>
                    <a:pt x="619" y="13"/>
                  </a:cubicBezTo>
                  <a:cubicBezTo>
                    <a:pt x="620" y="12"/>
                    <a:pt x="620" y="11"/>
                    <a:pt x="620" y="9"/>
                  </a:cubicBezTo>
                  <a:cubicBezTo>
                    <a:pt x="620" y="8"/>
                    <a:pt x="619" y="7"/>
                    <a:pt x="618" y="7"/>
                  </a:cubicBezTo>
                  <a:cubicBezTo>
                    <a:pt x="609" y="1"/>
                    <a:pt x="609" y="1"/>
                    <a:pt x="609" y="1"/>
                  </a:cubicBezTo>
                  <a:cubicBezTo>
                    <a:pt x="607" y="0"/>
                    <a:pt x="604" y="0"/>
                    <a:pt x="603" y="3"/>
                  </a:cubicBezTo>
                  <a:cubicBezTo>
                    <a:pt x="601" y="5"/>
                    <a:pt x="602" y="8"/>
                    <a:pt x="604" y="9"/>
                  </a:cubicBezTo>
                  <a:cubicBezTo>
                    <a:pt x="613" y="15"/>
                    <a:pt x="613" y="15"/>
                    <a:pt x="613" y="15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1" y="8"/>
                    <a:pt x="611" y="8"/>
                    <a:pt x="611" y="8"/>
                  </a:cubicBezTo>
                  <a:cubicBezTo>
                    <a:pt x="611" y="9"/>
                    <a:pt x="611" y="9"/>
                    <a:pt x="611" y="9"/>
                  </a:cubicBezTo>
                  <a:cubicBezTo>
                    <a:pt x="611" y="9"/>
                    <a:pt x="611" y="10"/>
                    <a:pt x="611" y="10"/>
                  </a:cubicBezTo>
                  <a:cubicBezTo>
                    <a:pt x="611" y="10"/>
                    <a:pt x="610" y="11"/>
                    <a:pt x="610" y="11"/>
                  </a:cubicBezTo>
                  <a:cubicBezTo>
                    <a:pt x="610" y="15"/>
                    <a:pt x="609" y="26"/>
                    <a:pt x="609" y="26"/>
                  </a:cubicBezTo>
                  <a:cubicBezTo>
                    <a:pt x="609" y="28"/>
                    <a:pt x="609" y="30"/>
                    <a:pt x="611" y="30"/>
                  </a:cubicBezTo>
                  <a:cubicBezTo>
                    <a:pt x="613" y="32"/>
                    <a:pt x="613" y="32"/>
                    <a:pt x="613" y="32"/>
                  </a:cubicBezTo>
                  <a:cubicBezTo>
                    <a:pt x="616" y="28"/>
                    <a:pt x="616" y="28"/>
                    <a:pt x="616" y="28"/>
                  </a:cubicBezTo>
                  <a:cubicBezTo>
                    <a:pt x="612" y="26"/>
                    <a:pt x="612" y="26"/>
                    <a:pt x="612" y="26"/>
                  </a:cubicBezTo>
                  <a:cubicBezTo>
                    <a:pt x="612" y="26"/>
                    <a:pt x="611" y="27"/>
                    <a:pt x="611" y="27"/>
                  </a:cubicBezTo>
                  <a:cubicBezTo>
                    <a:pt x="611" y="27"/>
                    <a:pt x="611" y="28"/>
                    <a:pt x="611" y="28"/>
                  </a:cubicBezTo>
                  <a:cubicBezTo>
                    <a:pt x="611" y="28"/>
                    <a:pt x="611" y="29"/>
                    <a:pt x="611" y="29"/>
                  </a:cubicBezTo>
                  <a:cubicBezTo>
                    <a:pt x="611" y="32"/>
                    <a:pt x="611" y="36"/>
                    <a:pt x="612" y="41"/>
                  </a:cubicBezTo>
                  <a:cubicBezTo>
                    <a:pt x="612" y="43"/>
                    <a:pt x="612" y="45"/>
                    <a:pt x="612" y="47"/>
                  </a:cubicBezTo>
                  <a:cubicBezTo>
                    <a:pt x="612" y="49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5" y="52"/>
                    <a:pt x="615" y="52"/>
                    <a:pt x="615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5" y="52"/>
                    <a:pt x="615" y="52"/>
                    <a:pt x="615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6" y="52"/>
                    <a:pt x="616" y="52"/>
                    <a:pt x="616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6" y="52"/>
                    <a:pt x="616" y="52"/>
                    <a:pt x="616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2" y="50"/>
                    <a:pt x="612" y="51"/>
                    <a:pt x="612" y="51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2" y="50"/>
                    <a:pt x="612" y="52"/>
                    <a:pt x="612" y="53"/>
                  </a:cubicBezTo>
                  <a:cubicBezTo>
                    <a:pt x="612" y="54"/>
                    <a:pt x="613" y="55"/>
                    <a:pt x="614" y="56"/>
                  </a:cubicBezTo>
                  <a:cubicBezTo>
                    <a:pt x="615" y="56"/>
                    <a:pt x="615" y="56"/>
                    <a:pt x="615" y="56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12" y="52"/>
                    <a:pt x="612" y="52"/>
                    <a:pt x="612" y="52"/>
                  </a:cubicBezTo>
                  <a:cubicBezTo>
                    <a:pt x="611" y="66"/>
                    <a:pt x="611" y="66"/>
                    <a:pt x="611" y="66"/>
                  </a:cubicBezTo>
                  <a:cubicBezTo>
                    <a:pt x="611" y="67"/>
                    <a:pt x="612" y="69"/>
                    <a:pt x="613" y="70"/>
                  </a:cubicBezTo>
                  <a:cubicBezTo>
                    <a:pt x="615" y="71"/>
                    <a:pt x="615" y="71"/>
                    <a:pt x="615" y="71"/>
                  </a:cubicBezTo>
                  <a:cubicBezTo>
                    <a:pt x="618" y="67"/>
                    <a:pt x="618" y="67"/>
                    <a:pt x="618" y="67"/>
                  </a:cubicBezTo>
                  <a:cubicBezTo>
                    <a:pt x="613" y="67"/>
                    <a:pt x="613" y="67"/>
                    <a:pt x="613" y="67"/>
                  </a:cubicBezTo>
                  <a:cubicBezTo>
                    <a:pt x="613" y="92"/>
                    <a:pt x="613" y="92"/>
                    <a:pt x="613" y="92"/>
                  </a:cubicBezTo>
                  <a:cubicBezTo>
                    <a:pt x="613" y="93"/>
                    <a:pt x="614" y="95"/>
                    <a:pt x="615" y="96"/>
                  </a:cubicBezTo>
                  <a:cubicBezTo>
                    <a:pt x="616" y="96"/>
                    <a:pt x="616" y="96"/>
                    <a:pt x="616" y="96"/>
                  </a:cubicBezTo>
                  <a:cubicBezTo>
                    <a:pt x="618" y="92"/>
                    <a:pt x="618" y="92"/>
                    <a:pt x="618" y="92"/>
                  </a:cubicBezTo>
                  <a:cubicBezTo>
                    <a:pt x="614" y="92"/>
                    <a:pt x="614" y="92"/>
                    <a:pt x="614" y="92"/>
                  </a:cubicBezTo>
                  <a:cubicBezTo>
                    <a:pt x="615" y="115"/>
                    <a:pt x="615" y="115"/>
                    <a:pt x="615" y="115"/>
                  </a:cubicBezTo>
                  <a:cubicBezTo>
                    <a:pt x="615" y="116"/>
                    <a:pt x="616" y="117"/>
                    <a:pt x="617" y="118"/>
                  </a:cubicBezTo>
                  <a:cubicBezTo>
                    <a:pt x="620" y="120"/>
                    <a:pt x="620" y="120"/>
                    <a:pt x="620" y="120"/>
                  </a:cubicBezTo>
                  <a:cubicBezTo>
                    <a:pt x="615" y="128"/>
                    <a:pt x="615" y="128"/>
                    <a:pt x="615" y="128"/>
                  </a:cubicBezTo>
                  <a:cubicBezTo>
                    <a:pt x="614" y="130"/>
                    <a:pt x="615" y="133"/>
                    <a:pt x="617" y="134"/>
                  </a:cubicBezTo>
                  <a:cubicBezTo>
                    <a:pt x="621" y="137"/>
                    <a:pt x="621" y="137"/>
                    <a:pt x="621" y="137"/>
                  </a:cubicBezTo>
                  <a:cubicBezTo>
                    <a:pt x="618" y="155"/>
                    <a:pt x="618" y="155"/>
                    <a:pt x="618" y="155"/>
                  </a:cubicBezTo>
                  <a:cubicBezTo>
                    <a:pt x="618" y="157"/>
                    <a:pt x="619" y="159"/>
                    <a:pt x="620" y="160"/>
                  </a:cubicBezTo>
                  <a:cubicBezTo>
                    <a:pt x="623" y="162"/>
                    <a:pt x="623" y="162"/>
                    <a:pt x="623" y="162"/>
                  </a:cubicBezTo>
                  <a:cubicBezTo>
                    <a:pt x="626" y="158"/>
                    <a:pt x="626" y="158"/>
                    <a:pt x="626" y="158"/>
                  </a:cubicBezTo>
                  <a:cubicBezTo>
                    <a:pt x="621" y="156"/>
                    <a:pt x="621" y="156"/>
                    <a:pt x="621" y="156"/>
                  </a:cubicBezTo>
                  <a:cubicBezTo>
                    <a:pt x="616" y="170"/>
                    <a:pt x="616" y="170"/>
                    <a:pt x="616" y="170"/>
                  </a:cubicBezTo>
                  <a:cubicBezTo>
                    <a:pt x="616" y="172"/>
                    <a:pt x="616" y="174"/>
                    <a:pt x="618" y="176"/>
                  </a:cubicBezTo>
                  <a:cubicBezTo>
                    <a:pt x="626" y="181"/>
                    <a:pt x="626" y="181"/>
                    <a:pt x="626" y="181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25" y="174"/>
                    <a:pt x="625" y="174"/>
                    <a:pt x="625" y="174"/>
                  </a:cubicBezTo>
                  <a:cubicBezTo>
                    <a:pt x="624" y="174"/>
                    <a:pt x="624" y="175"/>
                    <a:pt x="624" y="175"/>
                  </a:cubicBezTo>
                  <a:cubicBezTo>
                    <a:pt x="624" y="175"/>
                    <a:pt x="624" y="175"/>
                    <a:pt x="624" y="175"/>
                  </a:cubicBezTo>
                  <a:cubicBezTo>
                    <a:pt x="624" y="176"/>
                    <a:pt x="624" y="176"/>
                    <a:pt x="624" y="176"/>
                  </a:cubicBezTo>
                  <a:cubicBezTo>
                    <a:pt x="624" y="177"/>
                    <a:pt x="623" y="180"/>
                    <a:pt x="622" y="183"/>
                  </a:cubicBezTo>
                  <a:cubicBezTo>
                    <a:pt x="622" y="185"/>
                    <a:pt x="622" y="186"/>
                    <a:pt x="621" y="187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3" y="189"/>
                    <a:pt x="623" y="189"/>
                    <a:pt x="623" y="189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3" y="189"/>
                    <a:pt x="623" y="189"/>
                    <a:pt x="623" y="189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0" y="190"/>
                    <a:pt x="621" y="193"/>
                    <a:pt x="623" y="194"/>
                  </a:cubicBezTo>
                  <a:cubicBezTo>
                    <a:pt x="624" y="195"/>
                    <a:pt x="624" y="195"/>
                    <a:pt x="624" y="195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22" y="188"/>
                    <a:pt x="622" y="188"/>
                    <a:pt x="622" y="188"/>
                  </a:cubicBezTo>
                  <a:cubicBezTo>
                    <a:pt x="622" y="189"/>
                    <a:pt x="622" y="189"/>
                    <a:pt x="622" y="190"/>
                  </a:cubicBezTo>
                  <a:cubicBezTo>
                    <a:pt x="622" y="190"/>
                    <a:pt x="622" y="190"/>
                    <a:pt x="621" y="190"/>
                  </a:cubicBezTo>
                  <a:cubicBezTo>
                    <a:pt x="621" y="191"/>
                    <a:pt x="621" y="191"/>
                    <a:pt x="621" y="191"/>
                  </a:cubicBezTo>
                  <a:cubicBezTo>
                    <a:pt x="621" y="192"/>
                    <a:pt x="622" y="192"/>
                    <a:pt x="622" y="193"/>
                  </a:cubicBezTo>
                  <a:cubicBezTo>
                    <a:pt x="622" y="195"/>
                    <a:pt x="623" y="199"/>
                    <a:pt x="623" y="203"/>
                  </a:cubicBezTo>
                  <a:cubicBezTo>
                    <a:pt x="624" y="207"/>
                    <a:pt x="624" y="210"/>
                    <a:pt x="624" y="210"/>
                  </a:cubicBezTo>
                  <a:cubicBezTo>
                    <a:pt x="625" y="211"/>
                    <a:pt x="625" y="213"/>
                    <a:pt x="627" y="213"/>
                  </a:cubicBezTo>
                  <a:cubicBezTo>
                    <a:pt x="629" y="215"/>
                    <a:pt x="629" y="215"/>
                    <a:pt x="629" y="215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28" y="209"/>
                    <a:pt x="628" y="209"/>
                    <a:pt x="628" y="209"/>
                  </a:cubicBezTo>
                  <a:cubicBezTo>
                    <a:pt x="628" y="209"/>
                    <a:pt x="628" y="209"/>
                    <a:pt x="627" y="210"/>
                  </a:cubicBezTo>
                  <a:cubicBezTo>
                    <a:pt x="627" y="210"/>
                    <a:pt x="627" y="210"/>
                    <a:pt x="627" y="210"/>
                  </a:cubicBezTo>
                  <a:cubicBezTo>
                    <a:pt x="627" y="211"/>
                    <a:pt x="627" y="211"/>
                    <a:pt x="627" y="212"/>
                  </a:cubicBezTo>
                  <a:cubicBezTo>
                    <a:pt x="626" y="216"/>
                    <a:pt x="625" y="228"/>
                    <a:pt x="625" y="228"/>
                  </a:cubicBezTo>
                  <a:cubicBezTo>
                    <a:pt x="624" y="229"/>
                    <a:pt x="625" y="231"/>
                    <a:pt x="627" y="232"/>
                  </a:cubicBezTo>
                  <a:cubicBezTo>
                    <a:pt x="629" y="234"/>
                    <a:pt x="629" y="234"/>
                    <a:pt x="629" y="234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28" y="227"/>
                    <a:pt x="628" y="227"/>
                    <a:pt x="628" y="227"/>
                  </a:cubicBezTo>
                  <a:cubicBezTo>
                    <a:pt x="628" y="228"/>
                    <a:pt x="628" y="228"/>
                    <a:pt x="628" y="228"/>
                  </a:cubicBezTo>
                  <a:cubicBezTo>
                    <a:pt x="627" y="229"/>
                    <a:pt x="627" y="229"/>
                    <a:pt x="627" y="229"/>
                  </a:cubicBezTo>
                  <a:cubicBezTo>
                    <a:pt x="627" y="229"/>
                    <a:pt x="627" y="230"/>
                    <a:pt x="627" y="230"/>
                  </a:cubicBezTo>
                  <a:cubicBezTo>
                    <a:pt x="627" y="232"/>
                    <a:pt x="626" y="235"/>
                    <a:pt x="626" y="238"/>
                  </a:cubicBezTo>
                  <a:cubicBezTo>
                    <a:pt x="626" y="240"/>
                    <a:pt x="626" y="241"/>
                    <a:pt x="625" y="242"/>
                  </a:cubicBezTo>
                  <a:cubicBezTo>
                    <a:pt x="625" y="242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9" y="244"/>
                    <a:pt x="629" y="244"/>
                    <a:pt x="629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9" y="244"/>
                    <a:pt x="629" y="244"/>
                    <a:pt x="629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2"/>
                    <a:pt x="625" y="242"/>
                    <a:pt x="625" y="242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2"/>
                    <a:pt x="625" y="242"/>
                    <a:pt x="625" y="242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6" y="242"/>
                    <a:pt x="626" y="242"/>
                    <a:pt x="626" y="242"/>
                  </a:cubicBezTo>
                  <a:cubicBezTo>
                    <a:pt x="625" y="242"/>
                    <a:pt x="625" y="242"/>
                    <a:pt x="625" y="242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6" y="242"/>
                    <a:pt x="626" y="242"/>
                    <a:pt x="626" y="242"/>
                  </a:cubicBezTo>
                  <a:cubicBezTo>
                    <a:pt x="624" y="244"/>
                    <a:pt x="625" y="247"/>
                    <a:pt x="627" y="248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6" y="262"/>
                    <a:pt x="626" y="262"/>
                    <a:pt x="626" y="262"/>
                  </a:cubicBezTo>
                  <a:cubicBezTo>
                    <a:pt x="626" y="264"/>
                    <a:pt x="627" y="266"/>
                    <a:pt x="628" y="267"/>
                  </a:cubicBezTo>
                  <a:cubicBezTo>
                    <a:pt x="629" y="267"/>
                    <a:pt x="629" y="267"/>
                    <a:pt x="629" y="267"/>
                  </a:cubicBezTo>
                  <a:cubicBezTo>
                    <a:pt x="628" y="287"/>
                    <a:pt x="628" y="287"/>
                    <a:pt x="628" y="287"/>
                  </a:cubicBezTo>
                  <a:cubicBezTo>
                    <a:pt x="628" y="289"/>
                    <a:pt x="629" y="290"/>
                    <a:pt x="630" y="291"/>
                  </a:cubicBezTo>
                  <a:cubicBezTo>
                    <a:pt x="633" y="293"/>
                    <a:pt x="633" y="293"/>
                    <a:pt x="633" y="293"/>
                  </a:cubicBezTo>
                  <a:cubicBezTo>
                    <a:pt x="635" y="289"/>
                    <a:pt x="635" y="289"/>
                    <a:pt x="635" y="289"/>
                  </a:cubicBezTo>
                  <a:cubicBezTo>
                    <a:pt x="633" y="285"/>
                    <a:pt x="633" y="285"/>
                    <a:pt x="633" y="285"/>
                  </a:cubicBezTo>
                  <a:cubicBezTo>
                    <a:pt x="614" y="294"/>
                    <a:pt x="614" y="294"/>
                    <a:pt x="614" y="294"/>
                  </a:cubicBezTo>
                  <a:cubicBezTo>
                    <a:pt x="613" y="295"/>
                    <a:pt x="612" y="296"/>
                    <a:pt x="611" y="298"/>
                  </a:cubicBezTo>
                  <a:cubicBezTo>
                    <a:pt x="611" y="300"/>
                    <a:pt x="612" y="301"/>
                    <a:pt x="614" y="302"/>
                  </a:cubicBezTo>
                  <a:cubicBezTo>
                    <a:pt x="624" y="309"/>
                    <a:pt x="624" y="309"/>
                    <a:pt x="624" y="309"/>
                  </a:cubicBezTo>
                  <a:cubicBezTo>
                    <a:pt x="627" y="305"/>
                    <a:pt x="627" y="305"/>
                    <a:pt x="627" y="305"/>
                  </a:cubicBezTo>
                  <a:cubicBezTo>
                    <a:pt x="628" y="300"/>
                    <a:pt x="628" y="300"/>
                    <a:pt x="628" y="300"/>
                  </a:cubicBezTo>
                  <a:cubicBezTo>
                    <a:pt x="628" y="300"/>
                    <a:pt x="621" y="299"/>
                    <a:pt x="613" y="298"/>
                  </a:cubicBezTo>
                  <a:cubicBezTo>
                    <a:pt x="609" y="297"/>
                    <a:pt x="605" y="297"/>
                    <a:pt x="602" y="296"/>
                  </a:cubicBezTo>
                  <a:cubicBezTo>
                    <a:pt x="600" y="296"/>
                    <a:pt x="598" y="296"/>
                    <a:pt x="597" y="296"/>
                  </a:cubicBezTo>
                  <a:cubicBezTo>
                    <a:pt x="596" y="296"/>
                    <a:pt x="595" y="296"/>
                    <a:pt x="594" y="296"/>
                  </a:cubicBezTo>
                  <a:cubicBezTo>
                    <a:pt x="593" y="296"/>
                    <a:pt x="593" y="296"/>
                    <a:pt x="593" y="296"/>
                  </a:cubicBezTo>
                  <a:cubicBezTo>
                    <a:pt x="592" y="296"/>
                    <a:pt x="592" y="296"/>
                    <a:pt x="591" y="296"/>
                  </a:cubicBezTo>
                  <a:cubicBezTo>
                    <a:pt x="591" y="296"/>
                    <a:pt x="591" y="296"/>
                    <a:pt x="590" y="297"/>
                  </a:cubicBezTo>
                  <a:cubicBezTo>
                    <a:pt x="590" y="297"/>
                    <a:pt x="590" y="297"/>
                    <a:pt x="589" y="298"/>
                  </a:cubicBezTo>
                  <a:cubicBezTo>
                    <a:pt x="588" y="300"/>
                    <a:pt x="588" y="303"/>
                    <a:pt x="591" y="304"/>
                  </a:cubicBezTo>
                  <a:cubicBezTo>
                    <a:pt x="594" y="307"/>
                    <a:pt x="594" y="307"/>
                    <a:pt x="594" y="307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3" y="300"/>
                    <a:pt x="593" y="300"/>
                    <a:pt x="593" y="300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4" y="299"/>
                    <a:pt x="594" y="299"/>
                    <a:pt x="594" y="299"/>
                  </a:cubicBezTo>
                  <a:cubicBezTo>
                    <a:pt x="594" y="299"/>
                    <a:pt x="593" y="299"/>
                    <a:pt x="593" y="300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4" y="299"/>
                    <a:pt x="594" y="299"/>
                    <a:pt x="594" y="299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5" y="298"/>
                    <a:pt x="595" y="298"/>
                    <a:pt x="595" y="298"/>
                  </a:cubicBezTo>
                  <a:cubicBezTo>
                    <a:pt x="595" y="298"/>
                    <a:pt x="595" y="298"/>
                    <a:pt x="594" y="299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5" y="298"/>
                    <a:pt x="595" y="298"/>
                    <a:pt x="595" y="298"/>
                  </a:cubicBezTo>
                  <a:cubicBezTo>
                    <a:pt x="596" y="302"/>
                    <a:pt x="596" y="302"/>
                    <a:pt x="596" y="302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5" y="298"/>
                  </a:cubicBezTo>
                  <a:cubicBezTo>
                    <a:pt x="596" y="302"/>
                    <a:pt x="596" y="302"/>
                    <a:pt x="596" y="302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5" y="298"/>
                    <a:pt x="594" y="298"/>
                  </a:cubicBezTo>
                  <a:cubicBezTo>
                    <a:pt x="591" y="298"/>
                    <a:pt x="586" y="299"/>
                    <a:pt x="581" y="299"/>
                  </a:cubicBezTo>
                  <a:cubicBezTo>
                    <a:pt x="579" y="299"/>
                    <a:pt x="577" y="299"/>
                    <a:pt x="575" y="299"/>
                  </a:cubicBezTo>
                  <a:cubicBezTo>
                    <a:pt x="574" y="299"/>
                    <a:pt x="574" y="299"/>
                    <a:pt x="573" y="299"/>
                  </a:cubicBezTo>
                  <a:cubicBezTo>
                    <a:pt x="573" y="299"/>
                    <a:pt x="573" y="299"/>
                    <a:pt x="573" y="299"/>
                  </a:cubicBezTo>
                  <a:cubicBezTo>
                    <a:pt x="572" y="299"/>
                    <a:pt x="572" y="299"/>
                    <a:pt x="572" y="299"/>
                  </a:cubicBezTo>
                  <a:cubicBezTo>
                    <a:pt x="572" y="299"/>
                    <a:pt x="572" y="299"/>
                    <a:pt x="572" y="299"/>
                  </a:cubicBezTo>
                  <a:cubicBezTo>
                    <a:pt x="572" y="299"/>
                    <a:pt x="572" y="299"/>
                    <a:pt x="572" y="299"/>
                  </a:cubicBezTo>
                  <a:cubicBezTo>
                    <a:pt x="571" y="299"/>
                    <a:pt x="571" y="299"/>
                    <a:pt x="571" y="299"/>
                  </a:cubicBezTo>
                  <a:cubicBezTo>
                    <a:pt x="571" y="299"/>
                    <a:pt x="571" y="299"/>
                    <a:pt x="571" y="299"/>
                  </a:cubicBezTo>
                  <a:cubicBezTo>
                    <a:pt x="570" y="299"/>
                    <a:pt x="570" y="299"/>
                    <a:pt x="570" y="299"/>
                  </a:cubicBezTo>
                  <a:cubicBezTo>
                    <a:pt x="570" y="300"/>
                    <a:pt x="569" y="300"/>
                    <a:pt x="569" y="301"/>
                  </a:cubicBezTo>
                  <a:cubicBezTo>
                    <a:pt x="568" y="302"/>
                    <a:pt x="568" y="303"/>
                    <a:pt x="568" y="304"/>
                  </a:cubicBezTo>
                  <a:cubicBezTo>
                    <a:pt x="568" y="306"/>
                    <a:pt x="569" y="307"/>
                    <a:pt x="570" y="307"/>
                  </a:cubicBezTo>
                  <a:cubicBezTo>
                    <a:pt x="574" y="310"/>
                    <a:pt x="574" y="310"/>
                    <a:pt x="574" y="310"/>
                  </a:cubicBezTo>
                  <a:cubicBezTo>
                    <a:pt x="577" y="306"/>
                    <a:pt x="577" y="306"/>
                    <a:pt x="577" y="306"/>
                  </a:cubicBezTo>
                  <a:cubicBezTo>
                    <a:pt x="577" y="301"/>
                    <a:pt x="577" y="301"/>
                    <a:pt x="577" y="301"/>
                  </a:cubicBezTo>
                  <a:cubicBezTo>
                    <a:pt x="540" y="302"/>
                    <a:pt x="540" y="302"/>
                    <a:pt x="540" y="302"/>
                  </a:cubicBezTo>
                  <a:cubicBezTo>
                    <a:pt x="538" y="302"/>
                    <a:pt x="536" y="303"/>
                    <a:pt x="536" y="305"/>
                  </a:cubicBezTo>
                  <a:cubicBezTo>
                    <a:pt x="535" y="307"/>
                    <a:pt x="536" y="310"/>
                    <a:pt x="538" y="311"/>
                  </a:cubicBezTo>
                  <a:cubicBezTo>
                    <a:pt x="541" y="313"/>
                    <a:pt x="541" y="313"/>
                    <a:pt x="541" y="313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39" y="306"/>
                    <a:pt x="539" y="306"/>
                    <a:pt x="539" y="306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1" y="305"/>
                    <a:pt x="541" y="305"/>
                    <a:pt x="541" y="305"/>
                  </a:cubicBezTo>
                  <a:cubicBezTo>
                    <a:pt x="541" y="305"/>
                    <a:pt x="540" y="305"/>
                    <a:pt x="539" y="306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1" y="305"/>
                    <a:pt x="541" y="305"/>
                    <a:pt x="541" y="305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2" y="304"/>
                    <a:pt x="542" y="304"/>
                    <a:pt x="542" y="304"/>
                  </a:cubicBezTo>
                  <a:cubicBezTo>
                    <a:pt x="542" y="304"/>
                    <a:pt x="542" y="304"/>
                    <a:pt x="541" y="305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2" y="304"/>
                    <a:pt x="542" y="304"/>
                    <a:pt x="542" y="304"/>
                  </a:cubicBezTo>
                  <a:cubicBezTo>
                    <a:pt x="543" y="308"/>
                    <a:pt x="543" y="308"/>
                    <a:pt x="543" y="308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2" y="304"/>
                  </a:cubicBezTo>
                  <a:cubicBezTo>
                    <a:pt x="543" y="308"/>
                    <a:pt x="543" y="308"/>
                    <a:pt x="543" y="308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7"/>
                    <a:pt x="543" y="307"/>
                    <a:pt x="543" y="307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7"/>
                    <a:pt x="543" y="307"/>
                    <a:pt x="543" y="307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1" y="304"/>
                    <a:pt x="539" y="304"/>
                  </a:cubicBezTo>
                  <a:cubicBezTo>
                    <a:pt x="535" y="303"/>
                    <a:pt x="530" y="303"/>
                    <a:pt x="525" y="303"/>
                  </a:cubicBezTo>
                  <a:cubicBezTo>
                    <a:pt x="520" y="303"/>
                    <a:pt x="516" y="303"/>
                    <a:pt x="513" y="303"/>
                  </a:cubicBezTo>
                  <a:cubicBezTo>
                    <a:pt x="512" y="303"/>
                    <a:pt x="512" y="303"/>
                    <a:pt x="511" y="303"/>
                  </a:cubicBezTo>
                  <a:cubicBezTo>
                    <a:pt x="511" y="303"/>
                    <a:pt x="510" y="303"/>
                    <a:pt x="510" y="303"/>
                  </a:cubicBezTo>
                  <a:cubicBezTo>
                    <a:pt x="510" y="303"/>
                    <a:pt x="509" y="303"/>
                    <a:pt x="509" y="303"/>
                  </a:cubicBezTo>
                  <a:cubicBezTo>
                    <a:pt x="509" y="303"/>
                    <a:pt x="508" y="303"/>
                    <a:pt x="508" y="303"/>
                  </a:cubicBezTo>
                  <a:cubicBezTo>
                    <a:pt x="508" y="304"/>
                    <a:pt x="507" y="304"/>
                    <a:pt x="507" y="305"/>
                  </a:cubicBezTo>
                  <a:cubicBezTo>
                    <a:pt x="506" y="306"/>
                    <a:pt x="506" y="307"/>
                    <a:pt x="506" y="308"/>
                  </a:cubicBezTo>
                  <a:cubicBezTo>
                    <a:pt x="506" y="310"/>
                    <a:pt x="507" y="311"/>
                    <a:pt x="508" y="311"/>
                  </a:cubicBezTo>
                  <a:cubicBezTo>
                    <a:pt x="514" y="315"/>
                    <a:pt x="514" y="315"/>
                    <a:pt x="514" y="315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3" y="309"/>
                    <a:pt x="513" y="309"/>
                    <a:pt x="513" y="309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4" y="307"/>
                    <a:pt x="514" y="307"/>
                    <a:pt x="514" y="307"/>
                  </a:cubicBezTo>
                  <a:cubicBezTo>
                    <a:pt x="514" y="307"/>
                    <a:pt x="513" y="308"/>
                    <a:pt x="513" y="309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4" y="307"/>
                    <a:pt x="514" y="307"/>
                    <a:pt x="514" y="307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6" y="307"/>
                    <a:pt x="516" y="307"/>
                    <a:pt x="516" y="307"/>
                  </a:cubicBezTo>
                  <a:cubicBezTo>
                    <a:pt x="516" y="307"/>
                    <a:pt x="515" y="307"/>
                    <a:pt x="514" y="307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6" y="307"/>
                    <a:pt x="516" y="307"/>
                    <a:pt x="516" y="307"/>
                  </a:cubicBezTo>
                  <a:cubicBezTo>
                    <a:pt x="516" y="310"/>
                    <a:pt x="516" y="310"/>
                    <a:pt x="516" y="310"/>
                  </a:cubicBezTo>
                  <a:cubicBezTo>
                    <a:pt x="516" y="306"/>
                    <a:pt x="516" y="306"/>
                    <a:pt x="516" y="306"/>
                  </a:cubicBezTo>
                  <a:cubicBezTo>
                    <a:pt x="516" y="306"/>
                    <a:pt x="516" y="306"/>
                    <a:pt x="516" y="307"/>
                  </a:cubicBezTo>
                  <a:cubicBezTo>
                    <a:pt x="516" y="310"/>
                    <a:pt x="516" y="310"/>
                    <a:pt x="516" y="310"/>
                  </a:cubicBezTo>
                  <a:cubicBezTo>
                    <a:pt x="516" y="306"/>
                    <a:pt x="516" y="306"/>
                    <a:pt x="516" y="306"/>
                  </a:cubicBezTo>
                  <a:cubicBezTo>
                    <a:pt x="516" y="306"/>
                    <a:pt x="516" y="306"/>
                    <a:pt x="515" y="306"/>
                  </a:cubicBezTo>
                  <a:cubicBezTo>
                    <a:pt x="512" y="306"/>
                    <a:pt x="506" y="306"/>
                    <a:pt x="500" y="305"/>
                  </a:cubicBezTo>
                  <a:cubicBezTo>
                    <a:pt x="497" y="305"/>
                    <a:pt x="494" y="305"/>
                    <a:pt x="491" y="304"/>
                  </a:cubicBezTo>
                  <a:cubicBezTo>
                    <a:pt x="489" y="304"/>
                    <a:pt x="486" y="304"/>
                    <a:pt x="485" y="304"/>
                  </a:cubicBezTo>
                  <a:cubicBezTo>
                    <a:pt x="485" y="304"/>
                    <a:pt x="484" y="304"/>
                    <a:pt x="484" y="304"/>
                  </a:cubicBezTo>
                  <a:cubicBezTo>
                    <a:pt x="483" y="304"/>
                    <a:pt x="483" y="304"/>
                    <a:pt x="483" y="304"/>
                  </a:cubicBezTo>
                  <a:cubicBezTo>
                    <a:pt x="482" y="304"/>
                    <a:pt x="482" y="304"/>
                    <a:pt x="482" y="305"/>
                  </a:cubicBezTo>
                  <a:cubicBezTo>
                    <a:pt x="481" y="305"/>
                    <a:pt x="481" y="305"/>
                    <a:pt x="480" y="306"/>
                  </a:cubicBezTo>
                  <a:cubicBezTo>
                    <a:pt x="479" y="307"/>
                    <a:pt x="479" y="309"/>
                    <a:pt x="479" y="310"/>
                  </a:cubicBezTo>
                  <a:cubicBezTo>
                    <a:pt x="480" y="311"/>
                    <a:pt x="480" y="312"/>
                    <a:pt x="481" y="313"/>
                  </a:cubicBezTo>
                  <a:cubicBezTo>
                    <a:pt x="487" y="316"/>
                    <a:pt x="487" y="316"/>
                    <a:pt x="487" y="316"/>
                  </a:cubicBezTo>
                  <a:cubicBezTo>
                    <a:pt x="489" y="312"/>
                    <a:pt x="489" y="312"/>
                    <a:pt x="489" y="312"/>
                  </a:cubicBezTo>
                  <a:cubicBezTo>
                    <a:pt x="490" y="308"/>
                    <a:pt x="490" y="308"/>
                    <a:pt x="490" y="308"/>
                  </a:cubicBezTo>
                  <a:cubicBezTo>
                    <a:pt x="490" y="308"/>
                    <a:pt x="481" y="307"/>
                    <a:pt x="472" y="307"/>
                  </a:cubicBezTo>
                  <a:cubicBezTo>
                    <a:pt x="468" y="306"/>
                    <a:pt x="463" y="306"/>
                    <a:pt x="459" y="306"/>
                  </a:cubicBezTo>
                  <a:cubicBezTo>
                    <a:pt x="454" y="306"/>
                    <a:pt x="451" y="306"/>
                    <a:pt x="449" y="306"/>
                  </a:cubicBezTo>
                  <a:cubicBezTo>
                    <a:pt x="448" y="306"/>
                    <a:pt x="448" y="306"/>
                    <a:pt x="448" y="306"/>
                  </a:cubicBezTo>
                  <a:cubicBezTo>
                    <a:pt x="447" y="306"/>
                    <a:pt x="447" y="306"/>
                    <a:pt x="447" y="306"/>
                  </a:cubicBezTo>
                  <a:cubicBezTo>
                    <a:pt x="447" y="306"/>
                    <a:pt x="446" y="306"/>
                    <a:pt x="446" y="306"/>
                  </a:cubicBezTo>
                  <a:cubicBezTo>
                    <a:pt x="446" y="306"/>
                    <a:pt x="446" y="306"/>
                    <a:pt x="445" y="306"/>
                  </a:cubicBezTo>
                  <a:cubicBezTo>
                    <a:pt x="445" y="307"/>
                    <a:pt x="444" y="307"/>
                    <a:pt x="444" y="308"/>
                  </a:cubicBezTo>
                  <a:cubicBezTo>
                    <a:pt x="442" y="310"/>
                    <a:pt x="443" y="313"/>
                    <a:pt x="445" y="314"/>
                  </a:cubicBezTo>
                  <a:cubicBezTo>
                    <a:pt x="451" y="318"/>
                    <a:pt x="451" y="318"/>
                    <a:pt x="451" y="318"/>
                  </a:cubicBezTo>
                  <a:cubicBezTo>
                    <a:pt x="454" y="314"/>
                    <a:pt x="454" y="314"/>
                    <a:pt x="454" y="314"/>
                  </a:cubicBezTo>
                  <a:cubicBezTo>
                    <a:pt x="450" y="312"/>
                    <a:pt x="450" y="312"/>
                    <a:pt x="450" y="312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1" y="310"/>
                    <a:pt x="451" y="310"/>
                    <a:pt x="451" y="310"/>
                  </a:cubicBezTo>
                  <a:cubicBezTo>
                    <a:pt x="451" y="310"/>
                    <a:pt x="450" y="311"/>
                    <a:pt x="450" y="312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1" y="310"/>
                    <a:pt x="451" y="310"/>
                    <a:pt x="451" y="310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2" y="310"/>
                    <a:pt x="452" y="310"/>
                    <a:pt x="451" y="310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2" y="310"/>
                    <a:pt x="451" y="310"/>
                    <a:pt x="450" y="310"/>
                  </a:cubicBezTo>
                  <a:cubicBezTo>
                    <a:pt x="446" y="310"/>
                    <a:pt x="437" y="310"/>
                    <a:pt x="430" y="310"/>
                  </a:cubicBezTo>
                  <a:cubicBezTo>
                    <a:pt x="423" y="310"/>
                    <a:pt x="417" y="310"/>
                    <a:pt x="417" y="310"/>
                  </a:cubicBezTo>
                  <a:cubicBezTo>
                    <a:pt x="414" y="310"/>
                    <a:pt x="413" y="312"/>
                    <a:pt x="412" y="314"/>
                  </a:cubicBezTo>
                  <a:cubicBezTo>
                    <a:pt x="411" y="316"/>
                    <a:pt x="412" y="318"/>
                    <a:pt x="414" y="319"/>
                  </a:cubicBezTo>
                  <a:cubicBezTo>
                    <a:pt x="421" y="323"/>
                    <a:pt x="421" y="323"/>
                    <a:pt x="421" y="323"/>
                  </a:cubicBezTo>
                  <a:cubicBezTo>
                    <a:pt x="424" y="319"/>
                    <a:pt x="424" y="319"/>
                    <a:pt x="424" y="319"/>
                  </a:cubicBezTo>
                  <a:cubicBezTo>
                    <a:pt x="424" y="315"/>
                    <a:pt x="424" y="315"/>
                    <a:pt x="424" y="315"/>
                  </a:cubicBezTo>
                  <a:cubicBezTo>
                    <a:pt x="424" y="315"/>
                    <a:pt x="416" y="314"/>
                    <a:pt x="408" y="314"/>
                  </a:cubicBezTo>
                  <a:cubicBezTo>
                    <a:pt x="403" y="313"/>
                    <a:pt x="399" y="313"/>
                    <a:pt x="395" y="313"/>
                  </a:cubicBezTo>
                  <a:cubicBezTo>
                    <a:pt x="391" y="312"/>
                    <a:pt x="388" y="312"/>
                    <a:pt x="386" y="312"/>
                  </a:cubicBezTo>
                  <a:cubicBezTo>
                    <a:pt x="385" y="312"/>
                    <a:pt x="385" y="312"/>
                    <a:pt x="384" y="312"/>
                  </a:cubicBezTo>
                  <a:cubicBezTo>
                    <a:pt x="384" y="312"/>
                    <a:pt x="384" y="312"/>
                    <a:pt x="383" y="312"/>
                  </a:cubicBezTo>
                  <a:cubicBezTo>
                    <a:pt x="383" y="312"/>
                    <a:pt x="383" y="312"/>
                    <a:pt x="382" y="313"/>
                  </a:cubicBezTo>
                  <a:cubicBezTo>
                    <a:pt x="382" y="313"/>
                    <a:pt x="382" y="313"/>
                    <a:pt x="382" y="313"/>
                  </a:cubicBezTo>
                  <a:cubicBezTo>
                    <a:pt x="381" y="313"/>
                    <a:pt x="381" y="314"/>
                    <a:pt x="380" y="315"/>
                  </a:cubicBezTo>
                  <a:cubicBezTo>
                    <a:pt x="379" y="317"/>
                    <a:pt x="380" y="320"/>
                    <a:pt x="382" y="321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5" y="314"/>
                    <a:pt x="385" y="314"/>
                    <a:pt x="385" y="314"/>
                  </a:cubicBezTo>
                  <a:cubicBezTo>
                    <a:pt x="385" y="314"/>
                    <a:pt x="384" y="314"/>
                    <a:pt x="383" y="316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5" y="314"/>
                    <a:pt x="385" y="314"/>
                    <a:pt x="385" y="314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6" y="314"/>
                    <a:pt x="386" y="314"/>
                    <a:pt x="386" y="314"/>
                  </a:cubicBezTo>
                  <a:cubicBezTo>
                    <a:pt x="386" y="314"/>
                    <a:pt x="386" y="314"/>
                    <a:pt x="385" y="314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6" y="314"/>
                    <a:pt x="386" y="314"/>
                    <a:pt x="386" y="314"/>
                  </a:cubicBezTo>
                  <a:cubicBezTo>
                    <a:pt x="387" y="318"/>
                    <a:pt x="387" y="318"/>
                    <a:pt x="387" y="318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7" y="314"/>
                    <a:pt x="386" y="314"/>
                  </a:cubicBezTo>
                  <a:cubicBezTo>
                    <a:pt x="387" y="318"/>
                    <a:pt x="387" y="318"/>
                    <a:pt x="387" y="318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7"/>
                    <a:pt x="387" y="317"/>
                    <a:pt x="387" y="317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7"/>
                    <a:pt x="387" y="317"/>
                    <a:pt x="387" y="317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6" y="314"/>
                    <a:pt x="386" y="314"/>
                  </a:cubicBezTo>
                  <a:cubicBezTo>
                    <a:pt x="383" y="314"/>
                    <a:pt x="378" y="313"/>
                    <a:pt x="374" y="313"/>
                  </a:cubicBezTo>
                  <a:cubicBezTo>
                    <a:pt x="371" y="313"/>
                    <a:pt x="369" y="313"/>
                    <a:pt x="367" y="312"/>
                  </a:cubicBezTo>
                  <a:cubicBezTo>
                    <a:pt x="365" y="312"/>
                    <a:pt x="363" y="312"/>
                    <a:pt x="362" y="312"/>
                  </a:cubicBezTo>
                  <a:cubicBezTo>
                    <a:pt x="362" y="312"/>
                    <a:pt x="361" y="312"/>
                    <a:pt x="361" y="312"/>
                  </a:cubicBezTo>
                  <a:cubicBezTo>
                    <a:pt x="361" y="312"/>
                    <a:pt x="361" y="312"/>
                    <a:pt x="360" y="312"/>
                  </a:cubicBezTo>
                  <a:cubicBezTo>
                    <a:pt x="360" y="312"/>
                    <a:pt x="360" y="313"/>
                    <a:pt x="359" y="313"/>
                  </a:cubicBezTo>
                  <a:cubicBezTo>
                    <a:pt x="358" y="313"/>
                    <a:pt x="358" y="313"/>
                    <a:pt x="358" y="313"/>
                  </a:cubicBezTo>
                  <a:cubicBezTo>
                    <a:pt x="358" y="313"/>
                    <a:pt x="358" y="314"/>
                    <a:pt x="357" y="315"/>
                  </a:cubicBezTo>
                  <a:cubicBezTo>
                    <a:pt x="356" y="317"/>
                    <a:pt x="356" y="320"/>
                    <a:pt x="359" y="321"/>
                  </a:cubicBezTo>
                  <a:cubicBezTo>
                    <a:pt x="363" y="324"/>
                    <a:pt x="363" y="324"/>
                    <a:pt x="363" y="324"/>
                  </a:cubicBezTo>
                  <a:cubicBezTo>
                    <a:pt x="366" y="320"/>
                    <a:pt x="366" y="320"/>
                    <a:pt x="366" y="320"/>
                  </a:cubicBezTo>
                  <a:cubicBezTo>
                    <a:pt x="366" y="315"/>
                    <a:pt x="366" y="315"/>
                    <a:pt x="366" y="315"/>
                  </a:cubicBezTo>
                  <a:cubicBezTo>
                    <a:pt x="366" y="315"/>
                    <a:pt x="350" y="315"/>
                    <a:pt x="340" y="315"/>
                  </a:cubicBezTo>
                  <a:cubicBezTo>
                    <a:pt x="337" y="315"/>
                    <a:pt x="335" y="315"/>
                    <a:pt x="334" y="315"/>
                  </a:cubicBezTo>
                  <a:cubicBezTo>
                    <a:pt x="333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31" y="315"/>
                    <a:pt x="330" y="315"/>
                    <a:pt x="330" y="315"/>
                  </a:cubicBezTo>
                  <a:cubicBezTo>
                    <a:pt x="330" y="315"/>
                    <a:pt x="329" y="316"/>
                    <a:pt x="329" y="316"/>
                  </a:cubicBezTo>
                  <a:cubicBezTo>
                    <a:pt x="329" y="316"/>
                    <a:pt x="328" y="316"/>
                    <a:pt x="328" y="317"/>
                  </a:cubicBezTo>
                  <a:cubicBezTo>
                    <a:pt x="326" y="320"/>
                    <a:pt x="327" y="322"/>
                    <a:pt x="329" y="324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36" y="323"/>
                    <a:pt x="336" y="323"/>
                    <a:pt x="336" y="323"/>
                  </a:cubicBezTo>
                  <a:cubicBezTo>
                    <a:pt x="336" y="318"/>
                    <a:pt x="336" y="318"/>
                    <a:pt x="336" y="318"/>
                  </a:cubicBezTo>
                  <a:cubicBezTo>
                    <a:pt x="310" y="318"/>
                    <a:pt x="310" y="318"/>
                    <a:pt x="310" y="318"/>
                  </a:cubicBezTo>
                  <a:cubicBezTo>
                    <a:pt x="307" y="318"/>
                    <a:pt x="306" y="319"/>
                    <a:pt x="305" y="321"/>
                  </a:cubicBezTo>
                  <a:cubicBezTo>
                    <a:pt x="304" y="323"/>
                    <a:pt x="305" y="326"/>
                    <a:pt x="307" y="327"/>
                  </a:cubicBezTo>
                  <a:cubicBezTo>
                    <a:pt x="311" y="329"/>
                    <a:pt x="311" y="329"/>
                    <a:pt x="311" y="329"/>
                  </a:cubicBezTo>
                  <a:cubicBezTo>
                    <a:pt x="314" y="325"/>
                    <a:pt x="314" y="325"/>
                    <a:pt x="314" y="325"/>
                  </a:cubicBezTo>
                  <a:cubicBezTo>
                    <a:pt x="310" y="323"/>
                    <a:pt x="310" y="323"/>
                    <a:pt x="310" y="323"/>
                  </a:cubicBezTo>
                  <a:cubicBezTo>
                    <a:pt x="314" y="325"/>
                    <a:pt x="314" y="325"/>
                    <a:pt x="314" y="325"/>
                  </a:cubicBezTo>
                  <a:cubicBezTo>
                    <a:pt x="312" y="321"/>
                    <a:pt x="312" y="321"/>
                    <a:pt x="312" y="321"/>
                  </a:cubicBezTo>
                  <a:cubicBezTo>
                    <a:pt x="311" y="321"/>
                    <a:pt x="311" y="322"/>
                    <a:pt x="310" y="323"/>
                  </a:cubicBezTo>
                  <a:cubicBezTo>
                    <a:pt x="314" y="325"/>
                    <a:pt x="314" y="325"/>
                    <a:pt x="314" y="325"/>
                  </a:cubicBezTo>
                  <a:cubicBezTo>
                    <a:pt x="312" y="321"/>
                    <a:pt x="312" y="321"/>
                    <a:pt x="312" y="321"/>
                  </a:cubicBezTo>
                  <a:cubicBezTo>
                    <a:pt x="313" y="325"/>
                    <a:pt x="313" y="325"/>
                    <a:pt x="313" y="325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2" y="321"/>
                    <a:pt x="312" y="321"/>
                    <a:pt x="312" y="321"/>
                  </a:cubicBezTo>
                  <a:cubicBezTo>
                    <a:pt x="313" y="325"/>
                    <a:pt x="313" y="325"/>
                    <a:pt x="313" y="325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3"/>
                    <a:pt x="313" y="323"/>
                    <a:pt x="313" y="323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3"/>
                    <a:pt x="313" y="323"/>
                    <a:pt x="313" y="323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1"/>
                    <a:pt x="312" y="321"/>
                    <a:pt x="311" y="321"/>
                  </a:cubicBezTo>
                  <a:cubicBezTo>
                    <a:pt x="308" y="321"/>
                    <a:pt x="302" y="321"/>
                    <a:pt x="296" y="321"/>
                  </a:cubicBezTo>
                  <a:cubicBezTo>
                    <a:pt x="291" y="321"/>
                    <a:pt x="286" y="321"/>
                    <a:pt x="285" y="321"/>
                  </a:cubicBezTo>
                  <a:cubicBezTo>
                    <a:pt x="284" y="321"/>
                    <a:pt x="284" y="321"/>
                    <a:pt x="284" y="321"/>
                  </a:cubicBezTo>
                  <a:cubicBezTo>
                    <a:pt x="282" y="321"/>
                    <a:pt x="281" y="323"/>
                    <a:pt x="280" y="325"/>
                  </a:cubicBezTo>
                  <a:cubicBezTo>
                    <a:pt x="279" y="327"/>
                    <a:pt x="280" y="329"/>
                    <a:pt x="282" y="330"/>
                  </a:cubicBezTo>
                  <a:cubicBezTo>
                    <a:pt x="283" y="331"/>
                    <a:pt x="283" y="331"/>
                    <a:pt x="283" y="331"/>
                  </a:cubicBezTo>
                  <a:cubicBezTo>
                    <a:pt x="285" y="327"/>
                    <a:pt x="285" y="327"/>
                    <a:pt x="285" y="327"/>
                  </a:cubicBezTo>
                  <a:cubicBezTo>
                    <a:pt x="285" y="322"/>
                    <a:pt x="285" y="322"/>
                    <a:pt x="285" y="322"/>
                  </a:cubicBezTo>
                  <a:cubicBezTo>
                    <a:pt x="265" y="324"/>
                    <a:pt x="265" y="324"/>
                    <a:pt x="265" y="324"/>
                  </a:cubicBezTo>
                  <a:cubicBezTo>
                    <a:pt x="263" y="324"/>
                    <a:pt x="261" y="325"/>
                    <a:pt x="261" y="327"/>
                  </a:cubicBezTo>
                  <a:cubicBezTo>
                    <a:pt x="260" y="329"/>
                    <a:pt x="261" y="331"/>
                    <a:pt x="263" y="332"/>
                  </a:cubicBezTo>
                  <a:cubicBezTo>
                    <a:pt x="264" y="333"/>
                    <a:pt x="264" y="333"/>
                    <a:pt x="264" y="333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3" y="327"/>
                    <a:pt x="263" y="327"/>
                    <a:pt x="263" y="327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4" y="325"/>
                    <a:pt x="264" y="325"/>
                    <a:pt x="264" y="325"/>
                  </a:cubicBezTo>
                  <a:cubicBezTo>
                    <a:pt x="264" y="326"/>
                    <a:pt x="264" y="326"/>
                    <a:pt x="263" y="327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4" y="325"/>
                    <a:pt x="264" y="325"/>
                    <a:pt x="264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5" y="325"/>
                    <a:pt x="265" y="325"/>
                    <a:pt x="264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8"/>
                    <a:pt x="267" y="328"/>
                    <a:pt x="267" y="328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8"/>
                    <a:pt x="267" y="328"/>
                    <a:pt x="267" y="328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4" y="325"/>
                    <a:pt x="260" y="325"/>
                    <a:pt x="254" y="325"/>
                  </a:cubicBezTo>
                  <a:cubicBezTo>
                    <a:pt x="249" y="324"/>
                    <a:pt x="243" y="324"/>
                    <a:pt x="240" y="324"/>
                  </a:cubicBezTo>
                  <a:cubicBezTo>
                    <a:pt x="239" y="324"/>
                    <a:pt x="238" y="324"/>
                    <a:pt x="237" y="324"/>
                  </a:cubicBezTo>
                  <a:cubicBezTo>
                    <a:pt x="237" y="324"/>
                    <a:pt x="236" y="324"/>
                    <a:pt x="236" y="324"/>
                  </a:cubicBezTo>
                  <a:cubicBezTo>
                    <a:pt x="236" y="324"/>
                    <a:pt x="235" y="324"/>
                    <a:pt x="235" y="325"/>
                  </a:cubicBezTo>
                  <a:cubicBezTo>
                    <a:pt x="235" y="325"/>
                    <a:pt x="235" y="325"/>
                    <a:pt x="234" y="325"/>
                  </a:cubicBezTo>
                  <a:cubicBezTo>
                    <a:pt x="233" y="325"/>
                    <a:pt x="233" y="325"/>
                    <a:pt x="233" y="325"/>
                  </a:cubicBezTo>
                  <a:cubicBezTo>
                    <a:pt x="233" y="326"/>
                    <a:pt x="233" y="326"/>
                    <a:pt x="232" y="327"/>
                  </a:cubicBezTo>
                  <a:cubicBezTo>
                    <a:pt x="231" y="329"/>
                    <a:pt x="231" y="332"/>
                    <a:pt x="234" y="333"/>
                  </a:cubicBezTo>
                  <a:cubicBezTo>
                    <a:pt x="234" y="334"/>
                    <a:pt x="234" y="334"/>
                    <a:pt x="234" y="334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3" y="327"/>
                    <a:pt x="233" y="327"/>
                    <a:pt x="233" y="327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4" y="326"/>
                    <a:pt x="234" y="326"/>
                    <a:pt x="234" y="326"/>
                  </a:cubicBezTo>
                  <a:cubicBezTo>
                    <a:pt x="234" y="326"/>
                    <a:pt x="233" y="326"/>
                    <a:pt x="233" y="327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4" y="326"/>
                    <a:pt x="234" y="326"/>
                    <a:pt x="234" y="326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5" y="325"/>
                    <a:pt x="235" y="325"/>
                    <a:pt x="234" y="326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9"/>
                    <a:pt x="237" y="329"/>
                    <a:pt x="237" y="329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9"/>
                    <a:pt x="237" y="329"/>
                    <a:pt x="237" y="329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8"/>
                    <a:pt x="237" y="328"/>
                    <a:pt x="237" y="328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8"/>
                    <a:pt x="237" y="328"/>
                    <a:pt x="237" y="328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5"/>
                    <a:pt x="236" y="325"/>
                    <a:pt x="235" y="325"/>
                  </a:cubicBezTo>
                  <a:cubicBezTo>
                    <a:pt x="233" y="325"/>
                    <a:pt x="229" y="325"/>
                    <a:pt x="224" y="324"/>
                  </a:cubicBezTo>
                  <a:cubicBezTo>
                    <a:pt x="220" y="324"/>
                    <a:pt x="216" y="324"/>
                    <a:pt x="213" y="324"/>
                  </a:cubicBezTo>
                  <a:cubicBezTo>
                    <a:pt x="213" y="324"/>
                    <a:pt x="212" y="324"/>
                    <a:pt x="212" y="324"/>
                  </a:cubicBezTo>
                  <a:cubicBezTo>
                    <a:pt x="211" y="324"/>
                    <a:pt x="211" y="324"/>
                    <a:pt x="211" y="324"/>
                  </a:cubicBezTo>
                  <a:cubicBezTo>
                    <a:pt x="210" y="324"/>
                    <a:pt x="210" y="324"/>
                    <a:pt x="210" y="324"/>
                  </a:cubicBezTo>
                  <a:cubicBezTo>
                    <a:pt x="210" y="324"/>
                    <a:pt x="209" y="324"/>
                    <a:pt x="209" y="325"/>
                  </a:cubicBezTo>
                  <a:cubicBezTo>
                    <a:pt x="209" y="325"/>
                    <a:pt x="208" y="325"/>
                    <a:pt x="208" y="326"/>
                  </a:cubicBezTo>
                  <a:cubicBezTo>
                    <a:pt x="207" y="327"/>
                    <a:pt x="207" y="328"/>
                    <a:pt x="207" y="330"/>
                  </a:cubicBezTo>
                  <a:cubicBezTo>
                    <a:pt x="207" y="331"/>
                    <a:pt x="208" y="332"/>
                    <a:pt x="209" y="333"/>
                  </a:cubicBezTo>
                  <a:cubicBezTo>
                    <a:pt x="216" y="337"/>
                    <a:pt x="216" y="337"/>
                    <a:pt x="216" y="337"/>
                  </a:cubicBezTo>
                  <a:cubicBezTo>
                    <a:pt x="218" y="333"/>
                    <a:pt x="218" y="333"/>
                    <a:pt x="218" y="333"/>
                  </a:cubicBezTo>
                  <a:cubicBezTo>
                    <a:pt x="218" y="328"/>
                    <a:pt x="218" y="328"/>
                    <a:pt x="218" y="328"/>
                  </a:cubicBezTo>
                  <a:cubicBezTo>
                    <a:pt x="191" y="326"/>
                    <a:pt x="191" y="326"/>
                    <a:pt x="191" y="326"/>
                  </a:cubicBezTo>
                  <a:cubicBezTo>
                    <a:pt x="189" y="326"/>
                    <a:pt x="187" y="327"/>
                    <a:pt x="186" y="329"/>
                  </a:cubicBezTo>
                  <a:cubicBezTo>
                    <a:pt x="185" y="331"/>
                    <a:pt x="186" y="334"/>
                    <a:pt x="188" y="335"/>
                  </a:cubicBezTo>
                  <a:cubicBezTo>
                    <a:pt x="193" y="338"/>
                    <a:pt x="193" y="338"/>
                    <a:pt x="193" y="338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2" y="332"/>
                    <a:pt x="192" y="332"/>
                    <a:pt x="192" y="332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4" y="330"/>
                    <a:pt x="194" y="330"/>
                    <a:pt x="194" y="330"/>
                  </a:cubicBezTo>
                  <a:cubicBezTo>
                    <a:pt x="193" y="330"/>
                    <a:pt x="193" y="330"/>
                    <a:pt x="192" y="332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4" y="330"/>
                    <a:pt x="194" y="330"/>
                    <a:pt x="194" y="330"/>
                  </a:cubicBezTo>
                  <a:cubicBezTo>
                    <a:pt x="195" y="333"/>
                    <a:pt x="195" y="333"/>
                    <a:pt x="195" y="333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4" y="330"/>
                    <a:pt x="194" y="330"/>
                  </a:cubicBezTo>
                  <a:cubicBezTo>
                    <a:pt x="195" y="333"/>
                    <a:pt x="195" y="333"/>
                    <a:pt x="195" y="333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1"/>
                    <a:pt x="195" y="331"/>
                    <a:pt x="195" y="331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1"/>
                    <a:pt x="195" y="331"/>
                    <a:pt x="195" y="331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4" y="330"/>
                    <a:pt x="193" y="330"/>
                    <a:pt x="191" y="330"/>
                  </a:cubicBezTo>
                  <a:cubicBezTo>
                    <a:pt x="187" y="330"/>
                    <a:pt x="182" y="330"/>
                    <a:pt x="177" y="329"/>
                  </a:cubicBezTo>
                  <a:cubicBezTo>
                    <a:pt x="175" y="329"/>
                    <a:pt x="173" y="329"/>
                    <a:pt x="171" y="329"/>
                  </a:cubicBezTo>
                  <a:cubicBezTo>
                    <a:pt x="169" y="329"/>
                    <a:pt x="168" y="329"/>
                    <a:pt x="168" y="329"/>
                  </a:cubicBezTo>
                  <a:cubicBezTo>
                    <a:pt x="167" y="329"/>
                    <a:pt x="167" y="329"/>
                    <a:pt x="167" y="329"/>
                  </a:cubicBezTo>
                  <a:cubicBezTo>
                    <a:pt x="167" y="329"/>
                    <a:pt x="167" y="329"/>
                    <a:pt x="167" y="329"/>
                  </a:cubicBezTo>
                  <a:cubicBezTo>
                    <a:pt x="166" y="329"/>
                    <a:pt x="166" y="329"/>
                    <a:pt x="166" y="329"/>
                  </a:cubicBezTo>
                  <a:cubicBezTo>
                    <a:pt x="166" y="329"/>
                    <a:pt x="166" y="329"/>
                    <a:pt x="166" y="330"/>
                  </a:cubicBezTo>
                  <a:cubicBezTo>
                    <a:pt x="165" y="330"/>
                    <a:pt x="165" y="330"/>
                    <a:pt x="165" y="330"/>
                  </a:cubicBezTo>
                  <a:cubicBezTo>
                    <a:pt x="164" y="330"/>
                    <a:pt x="164" y="331"/>
                    <a:pt x="163" y="331"/>
                  </a:cubicBezTo>
                  <a:cubicBezTo>
                    <a:pt x="162" y="334"/>
                    <a:pt x="163" y="336"/>
                    <a:pt x="165" y="338"/>
                  </a:cubicBezTo>
                  <a:cubicBezTo>
                    <a:pt x="172" y="342"/>
                    <a:pt x="172" y="342"/>
                    <a:pt x="172" y="342"/>
                  </a:cubicBezTo>
                  <a:cubicBezTo>
                    <a:pt x="174" y="338"/>
                    <a:pt x="174" y="338"/>
                    <a:pt x="174" y="338"/>
                  </a:cubicBezTo>
                  <a:cubicBezTo>
                    <a:pt x="175" y="333"/>
                    <a:pt x="175" y="333"/>
                    <a:pt x="175" y="333"/>
                  </a:cubicBezTo>
                  <a:cubicBezTo>
                    <a:pt x="136" y="331"/>
                    <a:pt x="136" y="331"/>
                    <a:pt x="136" y="331"/>
                  </a:cubicBezTo>
                  <a:cubicBezTo>
                    <a:pt x="134" y="331"/>
                    <a:pt x="132" y="332"/>
                    <a:pt x="131" y="334"/>
                  </a:cubicBezTo>
                  <a:cubicBezTo>
                    <a:pt x="131" y="336"/>
                    <a:pt x="131" y="339"/>
                    <a:pt x="133" y="340"/>
                  </a:cubicBezTo>
                  <a:cubicBezTo>
                    <a:pt x="138" y="343"/>
                    <a:pt x="138" y="343"/>
                    <a:pt x="138" y="343"/>
                  </a:cubicBezTo>
                  <a:cubicBezTo>
                    <a:pt x="141" y="339"/>
                    <a:pt x="141" y="339"/>
                    <a:pt x="141" y="339"/>
                  </a:cubicBezTo>
                  <a:cubicBezTo>
                    <a:pt x="141" y="334"/>
                    <a:pt x="141" y="334"/>
                    <a:pt x="141" y="334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10" y="333"/>
                    <a:pt x="108" y="334"/>
                    <a:pt x="107" y="336"/>
                  </a:cubicBezTo>
                  <a:cubicBezTo>
                    <a:pt x="107" y="338"/>
                    <a:pt x="108" y="340"/>
                    <a:pt x="109" y="341"/>
                  </a:cubicBezTo>
                  <a:cubicBezTo>
                    <a:pt x="117" y="346"/>
                    <a:pt x="117" y="346"/>
                    <a:pt x="117" y="346"/>
                  </a:cubicBezTo>
                  <a:cubicBezTo>
                    <a:pt x="119" y="342"/>
                    <a:pt x="119" y="342"/>
                    <a:pt x="119" y="342"/>
                  </a:cubicBezTo>
                  <a:cubicBezTo>
                    <a:pt x="119" y="337"/>
                    <a:pt x="119" y="337"/>
                    <a:pt x="119" y="337"/>
                  </a:cubicBezTo>
                  <a:cubicBezTo>
                    <a:pt x="78" y="335"/>
                    <a:pt x="78" y="335"/>
                    <a:pt x="78" y="335"/>
                  </a:cubicBezTo>
                  <a:cubicBezTo>
                    <a:pt x="76" y="335"/>
                    <a:pt x="74" y="337"/>
                    <a:pt x="74" y="339"/>
                  </a:cubicBezTo>
                  <a:cubicBezTo>
                    <a:pt x="73" y="341"/>
                    <a:pt x="74" y="343"/>
                    <a:pt x="76" y="344"/>
                  </a:cubicBezTo>
                  <a:cubicBezTo>
                    <a:pt x="82" y="348"/>
                    <a:pt x="82" y="348"/>
                    <a:pt x="82" y="348"/>
                  </a:cubicBezTo>
                  <a:cubicBezTo>
                    <a:pt x="84" y="344"/>
                    <a:pt x="84" y="344"/>
                    <a:pt x="84" y="344"/>
                  </a:cubicBezTo>
                  <a:cubicBezTo>
                    <a:pt x="84" y="339"/>
                    <a:pt x="84" y="339"/>
                    <a:pt x="84" y="339"/>
                  </a:cubicBezTo>
                  <a:cubicBezTo>
                    <a:pt x="84" y="344"/>
                    <a:pt x="84" y="344"/>
                    <a:pt x="84" y="344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39"/>
                    <a:pt x="84" y="339"/>
                    <a:pt x="84" y="339"/>
                  </a:cubicBezTo>
                  <a:cubicBezTo>
                    <a:pt x="84" y="344"/>
                    <a:pt x="84" y="344"/>
                    <a:pt x="84" y="344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42"/>
                    <a:pt x="84" y="342"/>
                    <a:pt x="84" y="342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42"/>
                    <a:pt x="84" y="342"/>
                    <a:pt x="84" y="342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39"/>
                    <a:pt x="83" y="339"/>
                    <a:pt x="80" y="339"/>
                  </a:cubicBezTo>
                  <a:cubicBezTo>
                    <a:pt x="76" y="339"/>
                    <a:pt x="70" y="338"/>
                    <a:pt x="64" y="338"/>
                  </a:cubicBezTo>
                  <a:cubicBezTo>
                    <a:pt x="58" y="337"/>
                    <a:pt x="52" y="337"/>
                    <a:pt x="49" y="337"/>
                  </a:cubicBezTo>
                  <a:cubicBezTo>
                    <a:pt x="48" y="337"/>
                    <a:pt x="47" y="337"/>
                    <a:pt x="46" y="337"/>
                  </a:cubicBezTo>
                  <a:cubicBezTo>
                    <a:pt x="46" y="337"/>
                    <a:pt x="45" y="337"/>
                    <a:pt x="45" y="337"/>
                  </a:cubicBezTo>
                  <a:cubicBezTo>
                    <a:pt x="45" y="337"/>
                    <a:pt x="44" y="338"/>
                    <a:pt x="44" y="338"/>
                  </a:cubicBezTo>
                  <a:cubicBezTo>
                    <a:pt x="44" y="338"/>
                    <a:pt x="43" y="338"/>
                    <a:pt x="43" y="338"/>
                  </a:cubicBezTo>
                  <a:cubicBezTo>
                    <a:pt x="43" y="339"/>
                    <a:pt x="42" y="339"/>
                    <a:pt x="42" y="340"/>
                  </a:cubicBezTo>
                  <a:cubicBezTo>
                    <a:pt x="40" y="342"/>
                    <a:pt x="41" y="345"/>
                    <a:pt x="43" y="346"/>
                  </a:cubicBezTo>
                  <a:cubicBezTo>
                    <a:pt x="48" y="349"/>
                    <a:pt x="48" y="349"/>
                    <a:pt x="48" y="349"/>
                  </a:cubicBezTo>
                  <a:cubicBezTo>
                    <a:pt x="51" y="345"/>
                    <a:pt x="51" y="345"/>
                    <a:pt x="51" y="345"/>
                  </a:cubicBezTo>
                  <a:cubicBezTo>
                    <a:pt x="51" y="341"/>
                    <a:pt x="51" y="341"/>
                    <a:pt x="51" y="341"/>
                  </a:cubicBezTo>
                  <a:cubicBezTo>
                    <a:pt x="19" y="339"/>
                    <a:pt x="19" y="339"/>
                    <a:pt x="19" y="339"/>
                  </a:cubicBezTo>
                  <a:cubicBezTo>
                    <a:pt x="17" y="338"/>
                    <a:pt x="15" y="340"/>
                    <a:pt x="15" y="342"/>
                  </a:cubicBezTo>
                  <a:cubicBezTo>
                    <a:pt x="14" y="344"/>
                    <a:pt x="15" y="346"/>
                    <a:pt x="17" y="347"/>
                  </a:cubicBezTo>
                  <a:cubicBezTo>
                    <a:pt x="25" y="353"/>
                    <a:pt x="25" y="353"/>
                    <a:pt x="25" y="353"/>
                  </a:cubicBezTo>
                  <a:cubicBezTo>
                    <a:pt x="27" y="349"/>
                    <a:pt x="27" y="349"/>
                    <a:pt x="27" y="349"/>
                  </a:cubicBezTo>
                  <a:cubicBezTo>
                    <a:pt x="23" y="346"/>
                    <a:pt x="23" y="346"/>
                    <a:pt x="23" y="346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5" y="344"/>
                    <a:pt x="25" y="344"/>
                    <a:pt x="25" y="344"/>
                  </a:cubicBezTo>
                  <a:cubicBezTo>
                    <a:pt x="25" y="345"/>
                    <a:pt x="24" y="345"/>
                    <a:pt x="23" y="346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5" y="344"/>
                    <a:pt x="25" y="344"/>
                    <a:pt x="25" y="344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5" y="344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7" y="346"/>
                    <a:pt x="27" y="346"/>
                    <a:pt x="27" y="346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7" y="346"/>
                    <a:pt x="27" y="346"/>
                    <a:pt x="27" y="346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5" y="344"/>
                  </a:cubicBezTo>
                  <a:cubicBezTo>
                    <a:pt x="22" y="344"/>
                    <a:pt x="17" y="344"/>
                    <a:pt x="13" y="344"/>
                  </a:cubicBezTo>
                  <a:cubicBezTo>
                    <a:pt x="9" y="344"/>
                    <a:pt x="5" y="344"/>
                    <a:pt x="5" y="344"/>
                  </a:cubicBezTo>
                  <a:cubicBezTo>
                    <a:pt x="3" y="344"/>
                    <a:pt x="1" y="346"/>
                    <a:pt x="0" y="348"/>
                  </a:cubicBezTo>
                  <a:cubicBezTo>
                    <a:pt x="0" y="350"/>
                    <a:pt x="1" y="352"/>
                    <a:pt x="2" y="353"/>
                  </a:cubicBezTo>
                  <a:cubicBezTo>
                    <a:pt x="3" y="353"/>
                    <a:pt x="3" y="353"/>
                    <a:pt x="3" y="353"/>
                  </a:cubicBezTo>
                  <a:cubicBezTo>
                    <a:pt x="5" y="355"/>
                    <a:pt x="8" y="354"/>
                    <a:pt x="9" y="352"/>
                  </a:cubicBezTo>
                  <a:cubicBezTo>
                    <a:pt x="11" y="350"/>
                    <a:pt x="10" y="347"/>
                    <a:pt x="8" y="345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20"/>
            <p:cNvSpPr/>
            <p:nvPr/>
          </p:nvSpPr>
          <p:spPr bwMode="auto">
            <a:xfrm>
              <a:off x="4664076" y="4665663"/>
              <a:ext cx="122238" cy="247650"/>
            </a:xfrm>
            <a:custGeom>
              <a:avLst/>
              <a:gdLst>
                <a:gd name="T0" fmla="*/ 9 w 76"/>
                <a:gd name="T1" fmla="*/ 148 h 154"/>
                <a:gd name="T2" fmla="*/ 12 w 76"/>
                <a:gd name="T3" fmla="*/ 122 h 154"/>
                <a:gd name="T4" fmla="*/ 14 w 76"/>
                <a:gd name="T5" fmla="*/ 106 h 154"/>
                <a:gd name="T6" fmla="*/ 12 w 76"/>
                <a:gd name="T7" fmla="*/ 110 h 154"/>
                <a:gd name="T8" fmla="*/ 12 w 76"/>
                <a:gd name="T9" fmla="*/ 110 h 154"/>
                <a:gd name="T10" fmla="*/ 8 w 76"/>
                <a:gd name="T11" fmla="*/ 108 h 154"/>
                <a:gd name="T12" fmla="*/ 8 w 76"/>
                <a:gd name="T13" fmla="*/ 108 h 154"/>
                <a:gd name="T14" fmla="*/ 9 w 76"/>
                <a:gd name="T15" fmla="*/ 112 h 154"/>
                <a:gd name="T16" fmla="*/ 9 w 76"/>
                <a:gd name="T17" fmla="*/ 112 h 154"/>
                <a:gd name="T18" fmla="*/ 30 w 76"/>
                <a:gd name="T19" fmla="*/ 107 h 154"/>
                <a:gd name="T20" fmla="*/ 34 w 76"/>
                <a:gd name="T21" fmla="*/ 106 h 154"/>
                <a:gd name="T22" fmla="*/ 36 w 76"/>
                <a:gd name="T23" fmla="*/ 101 h 154"/>
                <a:gd name="T24" fmla="*/ 28 w 76"/>
                <a:gd name="T25" fmla="*/ 100 h 154"/>
                <a:gd name="T26" fmla="*/ 54 w 76"/>
                <a:gd name="T27" fmla="*/ 97 h 154"/>
                <a:gd name="T28" fmla="*/ 48 w 76"/>
                <a:gd name="T29" fmla="*/ 95 h 154"/>
                <a:gd name="T30" fmla="*/ 69 w 76"/>
                <a:gd name="T31" fmla="*/ 84 h 154"/>
                <a:gd name="T32" fmla="*/ 62 w 76"/>
                <a:gd name="T33" fmla="*/ 83 h 154"/>
                <a:gd name="T34" fmla="*/ 73 w 76"/>
                <a:gd name="T35" fmla="*/ 64 h 154"/>
                <a:gd name="T36" fmla="*/ 69 w 76"/>
                <a:gd name="T37" fmla="*/ 46 h 154"/>
                <a:gd name="T38" fmla="*/ 66 w 76"/>
                <a:gd name="T39" fmla="*/ 22 h 154"/>
                <a:gd name="T40" fmla="*/ 66 w 76"/>
                <a:gd name="T41" fmla="*/ 24 h 154"/>
                <a:gd name="T42" fmla="*/ 65 w 76"/>
                <a:gd name="T43" fmla="*/ 8 h 154"/>
                <a:gd name="T44" fmla="*/ 65 w 76"/>
                <a:gd name="T45" fmla="*/ 8 h 154"/>
                <a:gd name="T46" fmla="*/ 65 w 76"/>
                <a:gd name="T47" fmla="*/ 8 h 154"/>
                <a:gd name="T48" fmla="*/ 65 w 76"/>
                <a:gd name="T49" fmla="*/ 8 h 154"/>
                <a:gd name="T50" fmla="*/ 61 w 76"/>
                <a:gd name="T51" fmla="*/ 7 h 154"/>
                <a:gd name="T52" fmla="*/ 61 w 76"/>
                <a:gd name="T53" fmla="*/ 7 h 154"/>
                <a:gd name="T54" fmla="*/ 63 w 76"/>
                <a:gd name="T55" fmla="*/ 3 h 154"/>
                <a:gd name="T56" fmla="*/ 55 w 76"/>
                <a:gd name="T57" fmla="*/ 9 h 154"/>
                <a:gd name="T58" fmla="*/ 57 w 76"/>
                <a:gd name="T59" fmla="*/ 5 h 154"/>
                <a:gd name="T60" fmla="*/ 56 w 76"/>
                <a:gd name="T61" fmla="*/ 8 h 154"/>
                <a:gd name="T62" fmla="*/ 59 w 76"/>
                <a:gd name="T63" fmla="*/ 28 h 154"/>
                <a:gd name="T64" fmla="*/ 59 w 76"/>
                <a:gd name="T65" fmla="*/ 25 h 154"/>
                <a:gd name="T66" fmla="*/ 61 w 76"/>
                <a:gd name="T67" fmla="*/ 52 h 154"/>
                <a:gd name="T68" fmla="*/ 64 w 76"/>
                <a:gd name="T69" fmla="*/ 70 h 154"/>
                <a:gd name="T70" fmla="*/ 62 w 76"/>
                <a:gd name="T71" fmla="*/ 88 h 154"/>
                <a:gd name="T72" fmla="*/ 45 w 76"/>
                <a:gd name="T73" fmla="*/ 91 h 154"/>
                <a:gd name="T74" fmla="*/ 46 w 76"/>
                <a:gd name="T75" fmla="*/ 100 h 154"/>
                <a:gd name="T76" fmla="*/ 27 w 76"/>
                <a:gd name="T77" fmla="*/ 95 h 154"/>
                <a:gd name="T78" fmla="*/ 29 w 76"/>
                <a:gd name="T79" fmla="*/ 106 h 154"/>
                <a:gd name="T80" fmla="*/ 31 w 76"/>
                <a:gd name="T81" fmla="*/ 102 h 154"/>
                <a:gd name="T82" fmla="*/ 31 w 76"/>
                <a:gd name="T83" fmla="*/ 102 h 154"/>
                <a:gd name="T84" fmla="*/ 30 w 76"/>
                <a:gd name="T85" fmla="*/ 98 h 154"/>
                <a:gd name="T86" fmla="*/ 30 w 76"/>
                <a:gd name="T87" fmla="*/ 98 h 154"/>
                <a:gd name="T88" fmla="*/ 30 w 76"/>
                <a:gd name="T89" fmla="*/ 98 h 154"/>
                <a:gd name="T90" fmla="*/ 28 w 76"/>
                <a:gd name="T91" fmla="*/ 98 h 154"/>
                <a:gd name="T92" fmla="*/ 7 w 76"/>
                <a:gd name="T93" fmla="*/ 103 h 154"/>
                <a:gd name="T94" fmla="*/ 5 w 76"/>
                <a:gd name="T95" fmla="*/ 103 h 154"/>
                <a:gd name="T96" fmla="*/ 5 w 76"/>
                <a:gd name="T97" fmla="*/ 111 h 154"/>
                <a:gd name="T98" fmla="*/ 2 w 76"/>
                <a:gd name="T99" fmla="*/ 127 h 154"/>
                <a:gd name="T100" fmla="*/ 6 w 76"/>
                <a:gd name="T101" fmla="*/ 152 h 154"/>
                <a:gd name="T102" fmla="*/ 12 w 76"/>
                <a:gd name="T103" fmla="*/ 14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" h="154">
                  <a:moveTo>
                    <a:pt x="12" y="144"/>
                  </a:moveTo>
                  <a:cubicBezTo>
                    <a:pt x="11" y="144"/>
                    <a:pt x="11" y="144"/>
                    <a:pt x="11" y="144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4"/>
                    <a:pt x="14" y="123"/>
                    <a:pt x="12" y="122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7" y="110"/>
                    <a:pt x="16" y="107"/>
                    <a:pt x="14" y="106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1" y="111"/>
                    <a:pt x="11" y="111"/>
                    <a:pt x="12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0" y="112"/>
                    <a:pt x="10" y="112"/>
                    <a:pt x="10" y="111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10" y="112"/>
                    <a:pt x="11" y="111"/>
                  </a:cubicBezTo>
                  <a:cubicBezTo>
                    <a:pt x="13" y="111"/>
                    <a:pt x="19" y="110"/>
                    <a:pt x="23" y="109"/>
                  </a:cubicBezTo>
                  <a:cubicBezTo>
                    <a:pt x="26" y="108"/>
                    <a:pt x="28" y="108"/>
                    <a:pt x="30" y="107"/>
                  </a:cubicBezTo>
                  <a:cubicBezTo>
                    <a:pt x="31" y="107"/>
                    <a:pt x="31" y="107"/>
                    <a:pt x="32" y="107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5" y="105"/>
                    <a:pt x="35" y="105"/>
                    <a:pt x="35" y="104"/>
                  </a:cubicBezTo>
                  <a:cubicBezTo>
                    <a:pt x="36" y="103"/>
                    <a:pt x="36" y="102"/>
                    <a:pt x="36" y="101"/>
                  </a:cubicBezTo>
                  <a:cubicBezTo>
                    <a:pt x="36" y="100"/>
                    <a:pt x="35" y="98"/>
                    <a:pt x="34" y="98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4"/>
                    <a:pt x="29" y="104"/>
                    <a:pt x="29" y="104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2" y="100"/>
                    <a:pt x="53" y="99"/>
                    <a:pt x="54" y="97"/>
                  </a:cubicBezTo>
                  <a:cubicBezTo>
                    <a:pt x="54" y="95"/>
                    <a:pt x="53" y="93"/>
                    <a:pt x="51" y="92"/>
                  </a:cubicBezTo>
                  <a:cubicBezTo>
                    <a:pt x="50" y="91"/>
                    <a:pt x="50" y="91"/>
                    <a:pt x="50" y="91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7"/>
                    <a:pt x="69" y="86"/>
                    <a:pt x="69" y="84"/>
                  </a:cubicBezTo>
                  <a:cubicBezTo>
                    <a:pt x="69" y="82"/>
                    <a:pt x="68" y="81"/>
                    <a:pt x="67" y="80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6" y="68"/>
                    <a:pt x="75" y="65"/>
                    <a:pt x="73" y="64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49"/>
                    <a:pt x="71" y="47"/>
                    <a:pt x="69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4"/>
                    <a:pt x="68" y="22"/>
                    <a:pt x="66" y="22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0"/>
                    <a:pt x="66" y="17"/>
                  </a:cubicBezTo>
                  <a:cubicBezTo>
                    <a:pt x="66" y="15"/>
                    <a:pt x="65" y="13"/>
                    <a:pt x="65" y="11"/>
                  </a:cubicBezTo>
                  <a:cubicBezTo>
                    <a:pt x="65" y="9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9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8"/>
                    <a:pt x="65" y="7"/>
                    <a:pt x="65" y="6"/>
                  </a:cubicBezTo>
                  <a:cubicBezTo>
                    <a:pt x="65" y="5"/>
                    <a:pt x="64" y="4"/>
                    <a:pt x="63" y="3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8" y="0"/>
                    <a:pt x="55" y="0"/>
                    <a:pt x="53" y="3"/>
                  </a:cubicBezTo>
                  <a:cubicBezTo>
                    <a:pt x="52" y="5"/>
                    <a:pt x="53" y="8"/>
                    <a:pt x="55" y="9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5"/>
                    <a:pt x="56" y="5"/>
                    <a:pt x="56" y="6"/>
                  </a:cubicBezTo>
                  <a:cubicBezTo>
                    <a:pt x="56" y="6"/>
                    <a:pt x="56" y="6"/>
                    <a:pt x="56" y="7"/>
                  </a:cubicBezTo>
                  <a:cubicBezTo>
                    <a:pt x="56" y="7"/>
                    <a:pt x="56" y="7"/>
                    <a:pt x="56" y="8"/>
                  </a:cubicBezTo>
                  <a:cubicBezTo>
                    <a:pt x="56" y="9"/>
                    <a:pt x="56" y="10"/>
                    <a:pt x="56" y="12"/>
                  </a:cubicBezTo>
                  <a:cubicBezTo>
                    <a:pt x="56" y="17"/>
                    <a:pt x="57" y="24"/>
                    <a:pt x="57" y="24"/>
                  </a:cubicBezTo>
                  <a:cubicBezTo>
                    <a:pt x="57" y="26"/>
                    <a:pt x="58" y="27"/>
                    <a:pt x="59" y="28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9"/>
                    <a:pt x="58" y="50"/>
                    <a:pt x="59" y="51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8" y="64"/>
                    <a:pt x="59" y="66"/>
                    <a:pt x="61" y="67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3"/>
                    <a:pt x="58" y="86"/>
                    <a:pt x="60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4" y="92"/>
                    <a:pt x="43" y="94"/>
                    <a:pt x="43" y="95"/>
                  </a:cubicBezTo>
                  <a:cubicBezTo>
                    <a:pt x="43" y="97"/>
                    <a:pt x="44" y="98"/>
                    <a:pt x="45" y="99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5" y="95"/>
                    <a:pt x="24" y="97"/>
                    <a:pt x="23" y="99"/>
                  </a:cubicBezTo>
                  <a:cubicBezTo>
                    <a:pt x="23" y="101"/>
                    <a:pt x="24" y="103"/>
                    <a:pt x="26" y="104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29" y="98"/>
                    <a:pt x="28" y="98"/>
                  </a:cubicBezTo>
                  <a:cubicBezTo>
                    <a:pt x="25" y="99"/>
                    <a:pt x="20" y="100"/>
                    <a:pt x="15" y="101"/>
                  </a:cubicBezTo>
                  <a:cubicBezTo>
                    <a:pt x="13" y="101"/>
                    <a:pt x="11" y="102"/>
                    <a:pt x="9" y="102"/>
                  </a:cubicBezTo>
                  <a:cubicBezTo>
                    <a:pt x="8" y="102"/>
                    <a:pt x="8" y="102"/>
                    <a:pt x="7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4" y="104"/>
                    <a:pt x="4" y="104"/>
                    <a:pt x="4" y="105"/>
                  </a:cubicBezTo>
                  <a:cubicBezTo>
                    <a:pt x="2" y="107"/>
                    <a:pt x="3" y="110"/>
                    <a:pt x="5" y="111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3"/>
                    <a:pt x="0" y="125"/>
                    <a:pt x="2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9"/>
                    <a:pt x="5" y="151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9" y="154"/>
                    <a:pt x="12" y="153"/>
                    <a:pt x="14" y="151"/>
                  </a:cubicBezTo>
                  <a:cubicBezTo>
                    <a:pt x="15" y="149"/>
                    <a:pt x="14" y="146"/>
                    <a:pt x="12" y="14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21"/>
            <p:cNvSpPr/>
            <p:nvPr/>
          </p:nvSpPr>
          <p:spPr bwMode="auto">
            <a:xfrm>
              <a:off x="4333876" y="4672013"/>
              <a:ext cx="409575" cy="44450"/>
            </a:xfrm>
            <a:custGeom>
              <a:avLst/>
              <a:gdLst>
                <a:gd name="T0" fmla="*/ 9 w 254"/>
                <a:gd name="T1" fmla="*/ 12 h 28"/>
                <a:gd name="T2" fmla="*/ 6 w 254"/>
                <a:gd name="T3" fmla="*/ 10 h 28"/>
                <a:gd name="T4" fmla="*/ 8 w 254"/>
                <a:gd name="T5" fmla="*/ 14 h 28"/>
                <a:gd name="T6" fmla="*/ 6 w 254"/>
                <a:gd name="T7" fmla="*/ 14 h 28"/>
                <a:gd name="T8" fmla="*/ 6 w 254"/>
                <a:gd name="T9" fmla="*/ 14 h 28"/>
                <a:gd name="T10" fmla="*/ 54 w 254"/>
                <a:gd name="T11" fmla="*/ 25 h 28"/>
                <a:gd name="T12" fmla="*/ 51 w 254"/>
                <a:gd name="T13" fmla="*/ 17 h 28"/>
                <a:gd name="T14" fmla="*/ 78 w 254"/>
                <a:gd name="T15" fmla="*/ 24 h 28"/>
                <a:gd name="T16" fmla="*/ 82 w 254"/>
                <a:gd name="T17" fmla="*/ 23 h 28"/>
                <a:gd name="T18" fmla="*/ 73 w 254"/>
                <a:gd name="T19" fmla="*/ 15 h 28"/>
                <a:gd name="T20" fmla="*/ 111 w 254"/>
                <a:gd name="T21" fmla="*/ 15 h 28"/>
                <a:gd name="T22" fmla="*/ 132 w 254"/>
                <a:gd name="T23" fmla="*/ 22 h 28"/>
                <a:gd name="T24" fmla="*/ 139 w 254"/>
                <a:gd name="T25" fmla="*/ 21 h 28"/>
                <a:gd name="T26" fmla="*/ 133 w 254"/>
                <a:gd name="T27" fmla="*/ 8 h 28"/>
                <a:gd name="T28" fmla="*/ 166 w 254"/>
                <a:gd name="T29" fmla="*/ 17 h 28"/>
                <a:gd name="T30" fmla="*/ 157 w 254"/>
                <a:gd name="T31" fmla="*/ 18 h 28"/>
                <a:gd name="T32" fmla="*/ 181 w 254"/>
                <a:gd name="T33" fmla="*/ 4 h 28"/>
                <a:gd name="T34" fmla="*/ 181 w 254"/>
                <a:gd name="T35" fmla="*/ 12 h 28"/>
                <a:gd name="T36" fmla="*/ 179 w 254"/>
                <a:gd name="T37" fmla="*/ 8 h 28"/>
                <a:gd name="T38" fmla="*/ 179 w 254"/>
                <a:gd name="T39" fmla="*/ 12 h 28"/>
                <a:gd name="T40" fmla="*/ 179 w 254"/>
                <a:gd name="T41" fmla="*/ 10 h 28"/>
                <a:gd name="T42" fmla="*/ 188 w 254"/>
                <a:gd name="T43" fmla="*/ 13 h 28"/>
                <a:gd name="T44" fmla="*/ 220 w 254"/>
                <a:gd name="T45" fmla="*/ 15 h 28"/>
                <a:gd name="T46" fmla="*/ 224 w 254"/>
                <a:gd name="T47" fmla="*/ 13 h 28"/>
                <a:gd name="T48" fmla="*/ 213 w 254"/>
                <a:gd name="T49" fmla="*/ 6 h 28"/>
                <a:gd name="T50" fmla="*/ 251 w 254"/>
                <a:gd name="T51" fmla="*/ 4 h 28"/>
                <a:gd name="T52" fmla="*/ 246 w 254"/>
                <a:gd name="T53" fmla="*/ 11 h 28"/>
                <a:gd name="T54" fmla="*/ 208 w 254"/>
                <a:gd name="T55" fmla="*/ 5 h 28"/>
                <a:gd name="T56" fmla="*/ 216 w 254"/>
                <a:gd name="T57" fmla="*/ 8 h 28"/>
                <a:gd name="T58" fmla="*/ 220 w 254"/>
                <a:gd name="T59" fmla="*/ 11 h 28"/>
                <a:gd name="T60" fmla="*/ 218 w 254"/>
                <a:gd name="T61" fmla="*/ 7 h 28"/>
                <a:gd name="T62" fmla="*/ 220 w 254"/>
                <a:gd name="T63" fmla="*/ 6 h 28"/>
                <a:gd name="T64" fmla="*/ 218 w 254"/>
                <a:gd name="T65" fmla="*/ 6 h 28"/>
                <a:gd name="T66" fmla="*/ 178 w 254"/>
                <a:gd name="T67" fmla="*/ 3 h 28"/>
                <a:gd name="T68" fmla="*/ 176 w 254"/>
                <a:gd name="T69" fmla="*/ 11 h 28"/>
                <a:gd name="T70" fmla="*/ 158 w 254"/>
                <a:gd name="T71" fmla="*/ 9 h 28"/>
                <a:gd name="T72" fmla="*/ 161 w 254"/>
                <a:gd name="T73" fmla="*/ 15 h 28"/>
                <a:gd name="T74" fmla="*/ 128 w 254"/>
                <a:gd name="T75" fmla="*/ 16 h 28"/>
                <a:gd name="T76" fmla="*/ 137 w 254"/>
                <a:gd name="T77" fmla="*/ 17 h 28"/>
                <a:gd name="T78" fmla="*/ 135 w 254"/>
                <a:gd name="T79" fmla="*/ 13 h 28"/>
                <a:gd name="T80" fmla="*/ 137 w 254"/>
                <a:gd name="T81" fmla="*/ 17 h 28"/>
                <a:gd name="T82" fmla="*/ 136 w 254"/>
                <a:gd name="T83" fmla="*/ 12 h 28"/>
                <a:gd name="T84" fmla="*/ 132 w 254"/>
                <a:gd name="T85" fmla="*/ 12 h 28"/>
                <a:gd name="T86" fmla="*/ 103 w 254"/>
                <a:gd name="T87" fmla="*/ 21 h 28"/>
                <a:gd name="T88" fmla="*/ 74 w 254"/>
                <a:gd name="T89" fmla="*/ 10 h 28"/>
                <a:gd name="T90" fmla="*/ 80 w 254"/>
                <a:gd name="T91" fmla="*/ 19 h 28"/>
                <a:gd name="T92" fmla="*/ 76 w 254"/>
                <a:gd name="T93" fmla="*/ 17 h 28"/>
                <a:gd name="T94" fmla="*/ 78 w 254"/>
                <a:gd name="T95" fmla="*/ 15 h 28"/>
                <a:gd name="T96" fmla="*/ 79 w 254"/>
                <a:gd name="T97" fmla="*/ 18 h 28"/>
                <a:gd name="T98" fmla="*/ 79 w 254"/>
                <a:gd name="T99" fmla="*/ 14 h 28"/>
                <a:gd name="T100" fmla="*/ 79 w 254"/>
                <a:gd name="T101" fmla="*/ 16 h 28"/>
                <a:gd name="T102" fmla="*/ 58 w 254"/>
                <a:gd name="T103" fmla="*/ 13 h 28"/>
                <a:gd name="T104" fmla="*/ 53 w 254"/>
                <a:gd name="T105" fmla="*/ 24 h 28"/>
                <a:gd name="T106" fmla="*/ 17 w 254"/>
                <a:gd name="T107" fmla="*/ 6 h 28"/>
                <a:gd name="T108" fmla="*/ 5 w 254"/>
                <a:gd name="T109" fmla="*/ 5 h 28"/>
                <a:gd name="T110" fmla="*/ 24 w 254"/>
                <a:gd name="T111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4" h="28">
                  <a:moveTo>
                    <a:pt x="29" y="19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3"/>
                    <a:pt x="9" y="13"/>
                    <a:pt x="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8" y="14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8" y="14"/>
                    <a:pt x="9" y="15"/>
                  </a:cubicBezTo>
                  <a:cubicBezTo>
                    <a:pt x="15" y="16"/>
                    <a:pt x="27" y="18"/>
                    <a:pt x="36" y="20"/>
                  </a:cubicBezTo>
                  <a:cubicBezTo>
                    <a:pt x="41" y="22"/>
                    <a:pt x="45" y="23"/>
                    <a:pt x="49" y="23"/>
                  </a:cubicBezTo>
                  <a:cubicBezTo>
                    <a:pt x="52" y="24"/>
                    <a:pt x="54" y="25"/>
                    <a:pt x="54" y="25"/>
                  </a:cubicBezTo>
                  <a:cubicBezTo>
                    <a:pt x="56" y="25"/>
                    <a:pt x="58" y="24"/>
                    <a:pt x="59" y="22"/>
                  </a:cubicBezTo>
                  <a:cubicBezTo>
                    <a:pt x="60" y="20"/>
                    <a:pt x="59" y="17"/>
                    <a:pt x="58" y="16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50" y="22"/>
                    <a:pt x="56" y="22"/>
                    <a:pt x="62" y="23"/>
                  </a:cubicBezTo>
                  <a:cubicBezTo>
                    <a:pt x="65" y="23"/>
                    <a:pt x="69" y="23"/>
                    <a:pt x="72" y="24"/>
                  </a:cubicBezTo>
                  <a:cubicBezTo>
                    <a:pt x="74" y="24"/>
                    <a:pt x="77" y="24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3" y="23"/>
                    <a:pt x="83" y="22"/>
                    <a:pt x="84" y="22"/>
                  </a:cubicBezTo>
                  <a:cubicBezTo>
                    <a:pt x="85" y="19"/>
                    <a:pt x="84" y="16"/>
                    <a:pt x="82" y="15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10" y="24"/>
                    <a:pt x="112" y="22"/>
                    <a:pt x="113" y="20"/>
                  </a:cubicBezTo>
                  <a:cubicBezTo>
                    <a:pt x="114" y="18"/>
                    <a:pt x="113" y="16"/>
                    <a:pt x="111" y="15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22" y="22"/>
                    <a:pt x="132" y="22"/>
                  </a:cubicBezTo>
                  <a:cubicBezTo>
                    <a:pt x="133" y="22"/>
                    <a:pt x="135" y="22"/>
                    <a:pt x="136" y="22"/>
                  </a:cubicBezTo>
                  <a:cubicBezTo>
                    <a:pt x="136" y="22"/>
                    <a:pt x="137" y="22"/>
                    <a:pt x="137" y="22"/>
                  </a:cubicBezTo>
                  <a:cubicBezTo>
                    <a:pt x="138" y="22"/>
                    <a:pt x="138" y="22"/>
                    <a:pt x="138" y="21"/>
                  </a:cubicBezTo>
                  <a:cubicBezTo>
                    <a:pt x="138" y="21"/>
                    <a:pt x="139" y="21"/>
                    <a:pt x="139" y="21"/>
                  </a:cubicBezTo>
                  <a:cubicBezTo>
                    <a:pt x="139" y="21"/>
                    <a:pt x="140" y="21"/>
                    <a:pt x="140" y="21"/>
                  </a:cubicBezTo>
                  <a:cubicBezTo>
                    <a:pt x="140" y="21"/>
                    <a:pt x="141" y="20"/>
                    <a:pt x="141" y="19"/>
                  </a:cubicBezTo>
                  <a:cubicBezTo>
                    <a:pt x="143" y="17"/>
                    <a:pt x="142" y="14"/>
                    <a:pt x="140" y="13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3" y="20"/>
                    <a:pt x="165" y="19"/>
                    <a:pt x="166" y="17"/>
                  </a:cubicBezTo>
                  <a:cubicBezTo>
                    <a:pt x="166" y="15"/>
                    <a:pt x="166" y="13"/>
                    <a:pt x="164" y="12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92" y="20"/>
                    <a:pt x="194" y="18"/>
                    <a:pt x="194" y="16"/>
                  </a:cubicBezTo>
                  <a:cubicBezTo>
                    <a:pt x="195" y="14"/>
                    <a:pt x="194" y="12"/>
                    <a:pt x="192" y="11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1" y="11"/>
                    <a:pt x="182" y="11"/>
                    <a:pt x="182" y="10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79" y="8"/>
                    <a:pt x="179" y="8"/>
                    <a:pt x="179" y="8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80" y="12"/>
                    <a:pt x="180" y="12"/>
                    <a:pt x="181" y="12"/>
                  </a:cubicBezTo>
                  <a:cubicBezTo>
                    <a:pt x="179" y="8"/>
                    <a:pt x="179" y="8"/>
                    <a:pt x="179" y="8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80" y="12"/>
                    <a:pt x="180" y="12"/>
                    <a:pt x="180" y="12"/>
                  </a:cubicBezTo>
                  <a:cubicBezTo>
                    <a:pt x="181" y="12"/>
                    <a:pt x="184" y="12"/>
                    <a:pt x="188" y="13"/>
                  </a:cubicBezTo>
                  <a:cubicBezTo>
                    <a:pt x="194" y="13"/>
                    <a:pt x="201" y="14"/>
                    <a:pt x="207" y="14"/>
                  </a:cubicBezTo>
                  <a:cubicBezTo>
                    <a:pt x="210" y="15"/>
                    <a:pt x="213" y="15"/>
                    <a:pt x="215" y="15"/>
                  </a:cubicBezTo>
                  <a:cubicBezTo>
                    <a:pt x="216" y="15"/>
                    <a:pt x="217" y="15"/>
                    <a:pt x="218" y="15"/>
                  </a:cubicBezTo>
                  <a:cubicBezTo>
                    <a:pt x="219" y="15"/>
                    <a:pt x="219" y="15"/>
                    <a:pt x="220" y="15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2" y="15"/>
                    <a:pt x="222" y="15"/>
                  </a:cubicBezTo>
                  <a:cubicBezTo>
                    <a:pt x="223" y="15"/>
                    <a:pt x="223" y="14"/>
                    <a:pt x="224" y="13"/>
                  </a:cubicBezTo>
                  <a:cubicBezTo>
                    <a:pt x="225" y="12"/>
                    <a:pt x="225" y="11"/>
                    <a:pt x="225" y="10"/>
                  </a:cubicBezTo>
                  <a:cubicBezTo>
                    <a:pt x="224" y="8"/>
                    <a:pt x="224" y="7"/>
                    <a:pt x="222" y="7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11"/>
                    <a:pt x="213" y="11"/>
                    <a:pt x="213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50" y="12"/>
                    <a:pt x="252" y="11"/>
                    <a:pt x="253" y="9"/>
                  </a:cubicBezTo>
                  <a:cubicBezTo>
                    <a:pt x="254" y="7"/>
                    <a:pt x="253" y="5"/>
                    <a:pt x="251" y="4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45" y="0"/>
                    <a:pt x="242" y="0"/>
                    <a:pt x="240" y="2"/>
                  </a:cubicBezTo>
                  <a:cubicBezTo>
                    <a:pt x="239" y="5"/>
                    <a:pt x="240" y="8"/>
                    <a:pt x="242" y="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8" y="7"/>
                    <a:pt x="248" y="7"/>
                    <a:pt x="248" y="7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1" y="1"/>
                    <a:pt x="209" y="3"/>
                    <a:pt x="208" y="5"/>
                  </a:cubicBezTo>
                  <a:cubicBezTo>
                    <a:pt x="208" y="7"/>
                    <a:pt x="208" y="9"/>
                    <a:pt x="210" y="10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7" y="7"/>
                    <a:pt x="217" y="7"/>
                    <a:pt x="216" y="8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19" y="6"/>
                    <a:pt x="218" y="6"/>
                    <a:pt x="218" y="7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20" y="6"/>
                    <a:pt x="219" y="6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19" y="6"/>
                    <a:pt x="218" y="6"/>
                  </a:cubicBezTo>
                  <a:cubicBezTo>
                    <a:pt x="214" y="6"/>
                    <a:pt x="206" y="5"/>
                    <a:pt x="198" y="4"/>
                  </a:cubicBezTo>
                  <a:cubicBezTo>
                    <a:pt x="194" y="4"/>
                    <a:pt x="191" y="3"/>
                    <a:pt x="187" y="3"/>
                  </a:cubicBezTo>
                  <a:cubicBezTo>
                    <a:pt x="184" y="3"/>
                    <a:pt x="182" y="3"/>
                    <a:pt x="180" y="3"/>
                  </a:cubicBezTo>
                  <a:cubicBezTo>
                    <a:pt x="179" y="3"/>
                    <a:pt x="179" y="3"/>
                    <a:pt x="178" y="3"/>
                  </a:cubicBezTo>
                  <a:cubicBezTo>
                    <a:pt x="178" y="3"/>
                    <a:pt x="178" y="3"/>
                    <a:pt x="177" y="3"/>
                  </a:cubicBezTo>
                  <a:cubicBezTo>
                    <a:pt x="177" y="3"/>
                    <a:pt x="176" y="3"/>
                    <a:pt x="176" y="3"/>
                  </a:cubicBezTo>
                  <a:cubicBezTo>
                    <a:pt x="176" y="4"/>
                    <a:pt x="175" y="4"/>
                    <a:pt x="174" y="5"/>
                  </a:cubicBezTo>
                  <a:cubicBezTo>
                    <a:pt x="173" y="7"/>
                    <a:pt x="174" y="10"/>
                    <a:pt x="176" y="11"/>
                  </a:cubicBezTo>
                  <a:cubicBezTo>
                    <a:pt x="187" y="19"/>
                    <a:pt x="187" y="19"/>
                    <a:pt x="187" y="19"/>
                  </a:cubicBezTo>
                  <a:cubicBezTo>
                    <a:pt x="190" y="15"/>
                    <a:pt x="190" y="15"/>
                    <a:pt x="190" y="15"/>
                  </a:cubicBezTo>
                  <a:cubicBezTo>
                    <a:pt x="190" y="10"/>
                    <a:pt x="190" y="10"/>
                    <a:pt x="190" y="10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6" y="8"/>
                    <a:pt x="154" y="10"/>
                    <a:pt x="153" y="12"/>
                  </a:cubicBezTo>
                  <a:cubicBezTo>
                    <a:pt x="153" y="14"/>
                    <a:pt x="153" y="16"/>
                    <a:pt x="155" y="17"/>
                  </a:cubicBezTo>
                  <a:cubicBezTo>
                    <a:pt x="159" y="19"/>
                    <a:pt x="159" y="19"/>
                    <a:pt x="159" y="19"/>
                  </a:cubicBezTo>
                  <a:cubicBezTo>
                    <a:pt x="161" y="15"/>
                    <a:pt x="161" y="15"/>
                    <a:pt x="161" y="15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29" y="8"/>
                    <a:pt x="127" y="9"/>
                    <a:pt x="126" y="11"/>
                  </a:cubicBezTo>
                  <a:cubicBezTo>
                    <a:pt x="125" y="13"/>
                    <a:pt x="126" y="15"/>
                    <a:pt x="128" y="16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3" y="14"/>
                    <a:pt x="133" y="14"/>
                    <a:pt x="133" y="14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3"/>
                    <a:pt x="134" y="13"/>
                    <a:pt x="133" y="14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6" y="12"/>
                    <a:pt x="136" y="12"/>
                    <a:pt x="135" y="13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2"/>
                    <a:pt x="136" y="12"/>
                    <a:pt x="135" y="12"/>
                  </a:cubicBezTo>
                  <a:cubicBezTo>
                    <a:pt x="134" y="12"/>
                    <a:pt x="133" y="12"/>
                    <a:pt x="132" y="12"/>
                  </a:cubicBezTo>
                  <a:cubicBezTo>
                    <a:pt x="127" y="12"/>
                    <a:pt x="120" y="12"/>
                    <a:pt x="115" y="12"/>
                  </a:cubicBezTo>
                  <a:cubicBezTo>
                    <a:pt x="110" y="12"/>
                    <a:pt x="105" y="12"/>
                    <a:pt x="105" y="12"/>
                  </a:cubicBezTo>
                  <a:cubicBezTo>
                    <a:pt x="103" y="12"/>
                    <a:pt x="101" y="13"/>
                    <a:pt x="101" y="15"/>
                  </a:cubicBezTo>
                  <a:cubicBezTo>
                    <a:pt x="100" y="17"/>
                    <a:pt x="101" y="19"/>
                    <a:pt x="103" y="21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10"/>
                    <a:pt x="69" y="12"/>
                    <a:pt x="69" y="14"/>
                  </a:cubicBezTo>
                  <a:cubicBezTo>
                    <a:pt x="68" y="16"/>
                    <a:pt x="69" y="18"/>
                    <a:pt x="71" y="19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6"/>
                    <a:pt x="76" y="16"/>
                    <a:pt x="76" y="17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7" y="15"/>
                    <a:pt x="77" y="15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5"/>
                    <a:pt x="79" y="15"/>
                    <a:pt x="78" y="15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7" y="14"/>
                    <a:pt x="75" y="14"/>
                    <a:pt x="72" y="14"/>
                  </a:cubicBezTo>
                  <a:cubicBezTo>
                    <a:pt x="68" y="14"/>
                    <a:pt x="63" y="14"/>
                    <a:pt x="58" y="13"/>
                  </a:cubicBezTo>
                  <a:cubicBezTo>
                    <a:pt x="54" y="13"/>
                    <a:pt x="51" y="13"/>
                    <a:pt x="51" y="13"/>
                  </a:cubicBezTo>
                  <a:cubicBezTo>
                    <a:pt x="49" y="12"/>
                    <a:pt x="47" y="14"/>
                    <a:pt x="46" y="16"/>
                  </a:cubicBezTo>
                  <a:cubicBezTo>
                    <a:pt x="46" y="18"/>
                    <a:pt x="46" y="20"/>
                    <a:pt x="48" y="21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45" y="13"/>
                    <a:pt x="33" y="10"/>
                  </a:cubicBezTo>
                  <a:cubicBezTo>
                    <a:pt x="28" y="9"/>
                    <a:pt x="22" y="8"/>
                    <a:pt x="17" y="6"/>
                  </a:cubicBezTo>
                  <a:cubicBezTo>
                    <a:pt x="14" y="6"/>
                    <a:pt x="12" y="6"/>
                    <a:pt x="10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0" y="9"/>
                    <a:pt x="1" y="12"/>
                    <a:pt x="3" y="13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6" y="28"/>
                    <a:pt x="29" y="27"/>
                    <a:pt x="31" y="25"/>
                  </a:cubicBezTo>
                  <a:cubicBezTo>
                    <a:pt x="32" y="23"/>
                    <a:pt x="31" y="20"/>
                    <a:pt x="29" y="1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22"/>
            <p:cNvSpPr/>
            <p:nvPr/>
          </p:nvSpPr>
          <p:spPr bwMode="auto">
            <a:xfrm>
              <a:off x="4265613" y="3908425"/>
              <a:ext cx="1092200" cy="774700"/>
            </a:xfrm>
            <a:custGeom>
              <a:avLst/>
              <a:gdLst>
                <a:gd name="T0" fmla="*/ 34 w 679"/>
                <a:gd name="T1" fmla="*/ 395 h 482"/>
                <a:gd name="T2" fmla="*/ 31 w 679"/>
                <a:gd name="T3" fmla="*/ 390 h 482"/>
                <a:gd name="T4" fmla="*/ 27 w 679"/>
                <a:gd name="T5" fmla="*/ 313 h 482"/>
                <a:gd name="T6" fmla="*/ 22 w 679"/>
                <a:gd name="T7" fmla="*/ 271 h 482"/>
                <a:gd name="T8" fmla="*/ 20 w 679"/>
                <a:gd name="T9" fmla="*/ 232 h 482"/>
                <a:gd name="T10" fmla="*/ 14 w 679"/>
                <a:gd name="T11" fmla="*/ 155 h 482"/>
                <a:gd name="T12" fmla="*/ 13 w 679"/>
                <a:gd name="T13" fmla="*/ 129 h 482"/>
                <a:gd name="T14" fmla="*/ 5 w 679"/>
                <a:gd name="T15" fmla="*/ 127 h 482"/>
                <a:gd name="T16" fmla="*/ 13 w 679"/>
                <a:gd name="T17" fmla="*/ 109 h 482"/>
                <a:gd name="T18" fmla="*/ 32 w 679"/>
                <a:gd name="T19" fmla="*/ 60 h 482"/>
                <a:gd name="T20" fmla="*/ 64 w 679"/>
                <a:gd name="T21" fmla="*/ 52 h 482"/>
                <a:gd name="T22" fmla="*/ 64 w 679"/>
                <a:gd name="T23" fmla="*/ 57 h 482"/>
                <a:gd name="T24" fmla="*/ 126 w 679"/>
                <a:gd name="T25" fmla="*/ 47 h 482"/>
                <a:gd name="T26" fmla="*/ 180 w 679"/>
                <a:gd name="T27" fmla="*/ 37 h 482"/>
                <a:gd name="T28" fmla="*/ 262 w 679"/>
                <a:gd name="T29" fmla="*/ 43 h 482"/>
                <a:gd name="T30" fmla="*/ 283 w 679"/>
                <a:gd name="T31" fmla="*/ 35 h 482"/>
                <a:gd name="T32" fmla="*/ 320 w 679"/>
                <a:gd name="T33" fmla="*/ 42 h 482"/>
                <a:gd name="T34" fmla="*/ 311 w 679"/>
                <a:gd name="T35" fmla="*/ 34 h 482"/>
                <a:gd name="T36" fmla="*/ 341 w 679"/>
                <a:gd name="T37" fmla="*/ 29 h 482"/>
                <a:gd name="T38" fmla="*/ 336 w 679"/>
                <a:gd name="T39" fmla="*/ 35 h 482"/>
                <a:gd name="T40" fmla="*/ 388 w 679"/>
                <a:gd name="T41" fmla="*/ 31 h 482"/>
                <a:gd name="T42" fmla="*/ 414 w 679"/>
                <a:gd name="T43" fmla="*/ 27 h 482"/>
                <a:gd name="T44" fmla="*/ 437 w 679"/>
                <a:gd name="T45" fmla="*/ 17 h 482"/>
                <a:gd name="T46" fmla="*/ 519 w 679"/>
                <a:gd name="T47" fmla="*/ 14 h 482"/>
                <a:gd name="T48" fmla="*/ 541 w 679"/>
                <a:gd name="T49" fmla="*/ 21 h 482"/>
                <a:gd name="T50" fmla="*/ 544 w 679"/>
                <a:gd name="T51" fmla="*/ 14 h 482"/>
                <a:gd name="T52" fmla="*/ 573 w 679"/>
                <a:gd name="T53" fmla="*/ 21 h 482"/>
                <a:gd name="T54" fmla="*/ 574 w 679"/>
                <a:gd name="T55" fmla="*/ 16 h 482"/>
                <a:gd name="T56" fmla="*/ 596 w 679"/>
                <a:gd name="T57" fmla="*/ 10 h 482"/>
                <a:gd name="T58" fmla="*/ 618 w 679"/>
                <a:gd name="T59" fmla="*/ 9 h 482"/>
                <a:gd name="T60" fmla="*/ 650 w 679"/>
                <a:gd name="T61" fmla="*/ 12 h 482"/>
                <a:gd name="T62" fmla="*/ 670 w 679"/>
                <a:gd name="T63" fmla="*/ 5 h 482"/>
                <a:gd name="T64" fmla="*/ 651 w 679"/>
                <a:gd name="T65" fmla="*/ 2 h 482"/>
                <a:gd name="T66" fmla="*/ 596 w 679"/>
                <a:gd name="T67" fmla="*/ 5 h 482"/>
                <a:gd name="T68" fmla="*/ 576 w 679"/>
                <a:gd name="T69" fmla="*/ 17 h 482"/>
                <a:gd name="T70" fmla="*/ 575 w 679"/>
                <a:gd name="T71" fmla="*/ 12 h 482"/>
                <a:gd name="T72" fmla="*/ 547 w 679"/>
                <a:gd name="T73" fmla="*/ 14 h 482"/>
                <a:gd name="T74" fmla="*/ 551 w 679"/>
                <a:gd name="T75" fmla="*/ 13 h 482"/>
                <a:gd name="T76" fmla="*/ 494 w 679"/>
                <a:gd name="T77" fmla="*/ 23 h 482"/>
                <a:gd name="T78" fmla="*/ 440 w 679"/>
                <a:gd name="T79" fmla="*/ 25 h 482"/>
                <a:gd name="T80" fmla="*/ 418 w 679"/>
                <a:gd name="T81" fmla="*/ 18 h 482"/>
                <a:gd name="T82" fmla="*/ 367 w 679"/>
                <a:gd name="T83" fmla="*/ 35 h 482"/>
                <a:gd name="T84" fmla="*/ 368 w 679"/>
                <a:gd name="T85" fmla="*/ 27 h 482"/>
                <a:gd name="T86" fmla="*/ 335 w 679"/>
                <a:gd name="T87" fmla="*/ 30 h 482"/>
                <a:gd name="T88" fmla="*/ 339 w 679"/>
                <a:gd name="T89" fmla="*/ 28 h 482"/>
                <a:gd name="T90" fmla="*/ 321 w 679"/>
                <a:gd name="T91" fmla="*/ 32 h 482"/>
                <a:gd name="T92" fmla="*/ 284 w 679"/>
                <a:gd name="T93" fmla="*/ 31 h 482"/>
                <a:gd name="T94" fmla="*/ 259 w 679"/>
                <a:gd name="T95" fmla="*/ 34 h 482"/>
                <a:gd name="T96" fmla="*/ 211 w 679"/>
                <a:gd name="T97" fmla="*/ 49 h 482"/>
                <a:gd name="T98" fmla="*/ 183 w 679"/>
                <a:gd name="T99" fmla="*/ 42 h 482"/>
                <a:gd name="T100" fmla="*/ 87 w 679"/>
                <a:gd name="T101" fmla="*/ 46 h 482"/>
                <a:gd name="T102" fmla="*/ 91 w 679"/>
                <a:gd name="T103" fmla="*/ 52 h 482"/>
                <a:gd name="T104" fmla="*/ 66 w 679"/>
                <a:gd name="T105" fmla="*/ 49 h 482"/>
                <a:gd name="T106" fmla="*/ 45 w 679"/>
                <a:gd name="T107" fmla="*/ 52 h 482"/>
                <a:gd name="T108" fmla="*/ 6 w 679"/>
                <a:gd name="T109" fmla="*/ 93 h 482"/>
                <a:gd name="T110" fmla="*/ 4 w 679"/>
                <a:gd name="T111" fmla="*/ 129 h 482"/>
                <a:gd name="T112" fmla="*/ 10 w 679"/>
                <a:gd name="T113" fmla="*/ 153 h 482"/>
                <a:gd name="T114" fmla="*/ 15 w 679"/>
                <a:gd name="T115" fmla="*/ 240 h 482"/>
                <a:gd name="T116" fmla="*/ 15 w 679"/>
                <a:gd name="T117" fmla="*/ 290 h 482"/>
                <a:gd name="T118" fmla="*/ 15 w 679"/>
                <a:gd name="T119" fmla="*/ 291 h 482"/>
                <a:gd name="T120" fmla="*/ 19 w 679"/>
                <a:gd name="T121" fmla="*/ 329 h 482"/>
                <a:gd name="T122" fmla="*/ 30 w 679"/>
                <a:gd name="T123" fmla="*/ 373 h 482"/>
                <a:gd name="T124" fmla="*/ 30 w 679"/>
                <a:gd name="T125" fmla="*/ 45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9" h="482">
                  <a:moveTo>
                    <a:pt x="47" y="473"/>
                  </a:moveTo>
                  <a:cubicBezTo>
                    <a:pt x="42" y="470"/>
                    <a:pt x="42" y="470"/>
                    <a:pt x="42" y="470"/>
                  </a:cubicBezTo>
                  <a:cubicBezTo>
                    <a:pt x="41" y="453"/>
                    <a:pt x="41" y="453"/>
                    <a:pt x="41" y="453"/>
                  </a:cubicBezTo>
                  <a:cubicBezTo>
                    <a:pt x="41" y="452"/>
                    <a:pt x="40" y="450"/>
                    <a:pt x="39" y="450"/>
                  </a:cubicBezTo>
                  <a:cubicBezTo>
                    <a:pt x="38" y="449"/>
                    <a:pt x="38" y="449"/>
                    <a:pt x="38" y="449"/>
                  </a:cubicBezTo>
                  <a:cubicBezTo>
                    <a:pt x="35" y="453"/>
                    <a:pt x="35" y="453"/>
                    <a:pt x="35" y="453"/>
                  </a:cubicBezTo>
                  <a:cubicBezTo>
                    <a:pt x="40" y="452"/>
                    <a:pt x="40" y="452"/>
                    <a:pt x="40" y="452"/>
                  </a:cubicBezTo>
                  <a:cubicBezTo>
                    <a:pt x="38" y="436"/>
                    <a:pt x="38" y="436"/>
                    <a:pt x="38" y="436"/>
                  </a:cubicBezTo>
                  <a:cubicBezTo>
                    <a:pt x="38" y="434"/>
                    <a:pt x="37" y="433"/>
                    <a:pt x="36" y="432"/>
                  </a:cubicBezTo>
                  <a:cubicBezTo>
                    <a:pt x="33" y="431"/>
                    <a:pt x="33" y="431"/>
                    <a:pt x="33" y="431"/>
                  </a:cubicBezTo>
                  <a:cubicBezTo>
                    <a:pt x="36" y="419"/>
                    <a:pt x="36" y="419"/>
                    <a:pt x="36" y="419"/>
                  </a:cubicBezTo>
                  <a:cubicBezTo>
                    <a:pt x="36" y="417"/>
                    <a:pt x="35" y="415"/>
                    <a:pt x="34" y="414"/>
                  </a:cubicBezTo>
                  <a:cubicBezTo>
                    <a:pt x="33" y="414"/>
                    <a:pt x="33" y="414"/>
                    <a:pt x="33" y="414"/>
                  </a:cubicBezTo>
                  <a:cubicBezTo>
                    <a:pt x="31" y="418"/>
                    <a:pt x="31" y="418"/>
                    <a:pt x="31" y="418"/>
                  </a:cubicBezTo>
                  <a:cubicBezTo>
                    <a:pt x="36" y="418"/>
                    <a:pt x="36" y="418"/>
                    <a:pt x="36" y="418"/>
                  </a:cubicBezTo>
                  <a:cubicBezTo>
                    <a:pt x="36" y="418"/>
                    <a:pt x="35" y="413"/>
                    <a:pt x="35" y="407"/>
                  </a:cubicBezTo>
                  <a:cubicBezTo>
                    <a:pt x="35" y="405"/>
                    <a:pt x="34" y="402"/>
                    <a:pt x="34" y="400"/>
                  </a:cubicBezTo>
                  <a:cubicBezTo>
                    <a:pt x="34" y="397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1" y="395"/>
                    <a:pt x="31" y="395"/>
                    <a:pt x="31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1" y="395"/>
                    <a:pt x="31" y="395"/>
                    <a:pt x="31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3" y="397"/>
                    <a:pt x="33" y="397"/>
                    <a:pt x="33" y="397"/>
                  </a:cubicBezTo>
                  <a:cubicBezTo>
                    <a:pt x="34" y="396"/>
                    <a:pt x="34" y="396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3" y="397"/>
                    <a:pt x="33" y="397"/>
                    <a:pt x="33" y="397"/>
                  </a:cubicBezTo>
                  <a:cubicBezTo>
                    <a:pt x="34" y="396"/>
                    <a:pt x="34" y="394"/>
                    <a:pt x="34" y="393"/>
                  </a:cubicBezTo>
                  <a:cubicBezTo>
                    <a:pt x="34" y="392"/>
                    <a:pt x="33" y="391"/>
                    <a:pt x="32" y="390"/>
                  </a:cubicBezTo>
                  <a:cubicBezTo>
                    <a:pt x="31" y="390"/>
                    <a:pt x="31" y="390"/>
                    <a:pt x="31" y="390"/>
                  </a:cubicBezTo>
                  <a:cubicBezTo>
                    <a:pt x="28" y="394"/>
                    <a:pt x="28" y="394"/>
                    <a:pt x="28" y="394"/>
                  </a:cubicBezTo>
                  <a:cubicBezTo>
                    <a:pt x="33" y="394"/>
                    <a:pt x="33" y="394"/>
                    <a:pt x="33" y="394"/>
                  </a:cubicBezTo>
                  <a:cubicBezTo>
                    <a:pt x="34" y="374"/>
                    <a:pt x="34" y="374"/>
                    <a:pt x="34" y="374"/>
                  </a:cubicBezTo>
                  <a:cubicBezTo>
                    <a:pt x="35" y="372"/>
                    <a:pt x="34" y="370"/>
                    <a:pt x="32" y="369"/>
                  </a:cubicBezTo>
                  <a:cubicBezTo>
                    <a:pt x="31" y="369"/>
                    <a:pt x="31" y="369"/>
                    <a:pt x="31" y="369"/>
                  </a:cubicBezTo>
                  <a:cubicBezTo>
                    <a:pt x="29" y="373"/>
                    <a:pt x="29" y="373"/>
                    <a:pt x="29" y="373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5" y="357"/>
                    <a:pt x="35" y="357"/>
                    <a:pt x="35" y="357"/>
                  </a:cubicBezTo>
                  <a:cubicBezTo>
                    <a:pt x="35" y="355"/>
                    <a:pt x="34" y="354"/>
                    <a:pt x="33" y="353"/>
                  </a:cubicBezTo>
                  <a:cubicBezTo>
                    <a:pt x="31" y="351"/>
                    <a:pt x="31" y="351"/>
                    <a:pt x="31" y="351"/>
                  </a:cubicBezTo>
                  <a:cubicBezTo>
                    <a:pt x="31" y="334"/>
                    <a:pt x="31" y="334"/>
                    <a:pt x="31" y="334"/>
                  </a:cubicBezTo>
                  <a:cubicBezTo>
                    <a:pt x="31" y="332"/>
                    <a:pt x="30" y="330"/>
                    <a:pt x="29" y="330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4" y="332"/>
                    <a:pt x="24" y="331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ubicBezTo>
                    <a:pt x="25" y="330"/>
                    <a:pt x="25" y="330"/>
                    <a:pt x="25" y="329"/>
                  </a:cubicBezTo>
                  <a:cubicBezTo>
                    <a:pt x="26" y="325"/>
                    <a:pt x="27" y="313"/>
                    <a:pt x="27" y="313"/>
                  </a:cubicBezTo>
                  <a:cubicBezTo>
                    <a:pt x="27" y="311"/>
                    <a:pt x="26" y="309"/>
                    <a:pt x="25" y="308"/>
                  </a:cubicBezTo>
                  <a:cubicBezTo>
                    <a:pt x="23" y="307"/>
                    <a:pt x="23" y="307"/>
                    <a:pt x="23" y="307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7" y="291"/>
                    <a:pt x="26" y="289"/>
                    <a:pt x="24" y="288"/>
                  </a:cubicBezTo>
                  <a:cubicBezTo>
                    <a:pt x="22" y="286"/>
                    <a:pt x="22" y="286"/>
                    <a:pt x="22" y="286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23" y="293"/>
                    <a:pt x="23" y="293"/>
                    <a:pt x="23" y="293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4" y="292"/>
                    <a:pt x="24" y="291"/>
                    <a:pt x="24" y="291"/>
                  </a:cubicBezTo>
                  <a:cubicBezTo>
                    <a:pt x="24" y="291"/>
                    <a:pt x="24" y="291"/>
                    <a:pt x="24" y="291"/>
                  </a:cubicBezTo>
                  <a:cubicBezTo>
                    <a:pt x="24" y="290"/>
                    <a:pt x="24" y="290"/>
                    <a:pt x="24" y="289"/>
                  </a:cubicBezTo>
                  <a:cubicBezTo>
                    <a:pt x="24" y="287"/>
                    <a:pt x="24" y="282"/>
                    <a:pt x="25" y="278"/>
                  </a:cubicBezTo>
                  <a:cubicBezTo>
                    <a:pt x="25" y="276"/>
                    <a:pt x="25" y="274"/>
                    <a:pt x="25" y="273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1" y="271"/>
                    <a:pt x="21" y="271"/>
                    <a:pt x="21" y="271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1" y="271"/>
                    <a:pt x="21" y="271"/>
                    <a:pt x="21" y="271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24" y="273"/>
                    <a:pt x="24" y="273"/>
                    <a:pt x="24" y="273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24" y="273"/>
                    <a:pt x="24" y="273"/>
                    <a:pt x="24" y="273"/>
                  </a:cubicBezTo>
                  <a:cubicBezTo>
                    <a:pt x="26" y="271"/>
                    <a:pt x="25" y="268"/>
                    <a:pt x="23" y="266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53"/>
                    <a:pt x="23" y="253"/>
                    <a:pt x="23" y="253"/>
                  </a:cubicBezTo>
                  <a:cubicBezTo>
                    <a:pt x="23" y="252"/>
                    <a:pt x="22" y="250"/>
                    <a:pt x="21" y="249"/>
                  </a:cubicBezTo>
                  <a:cubicBezTo>
                    <a:pt x="20" y="249"/>
                    <a:pt x="20" y="249"/>
                    <a:pt x="20" y="249"/>
                  </a:cubicBezTo>
                  <a:cubicBezTo>
                    <a:pt x="22" y="237"/>
                    <a:pt x="22" y="237"/>
                    <a:pt x="22" y="237"/>
                  </a:cubicBezTo>
                  <a:cubicBezTo>
                    <a:pt x="23" y="235"/>
                    <a:pt x="22" y="233"/>
                    <a:pt x="20" y="232"/>
                  </a:cubicBezTo>
                  <a:cubicBezTo>
                    <a:pt x="20" y="232"/>
                    <a:pt x="20" y="232"/>
                    <a:pt x="20" y="232"/>
                  </a:cubicBezTo>
                  <a:cubicBezTo>
                    <a:pt x="21" y="219"/>
                    <a:pt x="21" y="219"/>
                    <a:pt x="21" y="219"/>
                  </a:cubicBezTo>
                  <a:cubicBezTo>
                    <a:pt x="21" y="218"/>
                    <a:pt x="20" y="216"/>
                    <a:pt x="19" y="215"/>
                  </a:cubicBezTo>
                  <a:cubicBezTo>
                    <a:pt x="17" y="214"/>
                    <a:pt x="17" y="214"/>
                    <a:pt x="17" y="214"/>
                  </a:cubicBezTo>
                  <a:cubicBezTo>
                    <a:pt x="15" y="218"/>
                    <a:pt x="15" y="218"/>
                    <a:pt x="15" y="218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196"/>
                    <a:pt x="20" y="194"/>
                    <a:pt x="18" y="193"/>
                  </a:cubicBezTo>
                  <a:cubicBezTo>
                    <a:pt x="15" y="191"/>
                    <a:pt x="15" y="191"/>
                    <a:pt x="15" y="191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8" y="174"/>
                    <a:pt x="17" y="172"/>
                    <a:pt x="16" y="171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5"/>
                    <a:pt x="19" y="153"/>
                    <a:pt x="17" y="152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4" y="154"/>
                    <a:pt x="14" y="154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1"/>
                    <a:pt x="14" y="150"/>
                    <a:pt x="14" y="147"/>
                  </a:cubicBezTo>
                  <a:cubicBezTo>
                    <a:pt x="14" y="144"/>
                    <a:pt x="14" y="139"/>
                    <a:pt x="13" y="136"/>
                  </a:cubicBezTo>
                  <a:cubicBezTo>
                    <a:pt x="13" y="134"/>
                    <a:pt x="13" y="132"/>
                    <a:pt x="13" y="131"/>
                  </a:cubicBezTo>
                  <a:cubicBezTo>
                    <a:pt x="13" y="130"/>
                    <a:pt x="13" y="130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3" y="131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3" y="130"/>
                    <a:pt x="13" y="129"/>
                    <a:pt x="13" y="128"/>
                  </a:cubicBezTo>
                  <a:cubicBezTo>
                    <a:pt x="13" y="127"/>
                    <a:pt x="12" y="125"/>
                    <a:pt x="11" y="125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1" y="123"/>
                    <a:pt x="11" y="118"/>
                  </a:cubicBezTo>
                  <a:cubicBezTo>
                    <a:pt x="12" y="116"/>
                    <a:pt x="12" y="113"/>
                    <a:pt x="12" y="111"/>
                  </a:cubicBezTo>
                  <a:cubicBezTo>
                    <a:pt x="13" y="111"/>
                    <a:pt x="13" y="110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4" y="108"/>
                    <a:pt x="13" y="105"/>
                    <a:pt x="11" y="104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4" y="88"/>
                    <a:pt x="13" y="87"/>
                    <a:pt x="11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21" y="77"/>
                    <a:pt x="20" y="74"/>
                    <a:pt x="18" y="7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7"/>
                    <a:pt x="34" y="66"/>
                    <a:pt x="34" y="64"/>
                  </a:cubicBezTo>
                  <a:cubicBezTo>
                    <a:pt x="34" y="62"/>
                    <a:pt x="33" y="61"/>
                    <a:pt x="32" y="60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31" y="65"/>
                    <a:pt x="36" y="64"/>
                  </a:cubicBezTo>
                  <a:cubicBezTo>
                    <a:pt x="39" y="63"/>
                    <a:pt x="42" y="62"/>
                    <a:pt x="44" y="62"/>
                  </a:cubicBezTo>
                  <a:cubicBezTo>
                    <a:pt x="45" y="62"/>
                    <a:pt x="46" y="61"/>
                    <a:pt x="47" y="61"/>
                  </a:cubicBezTo>
                  <a:cubicBezTo>
                    <a:pt x="47" y="61"/>
                    <a:pt x="47" y="61"/>
                    <a:pt x="48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9" y="60"/>
                    <a:pt x="50" y="60"/>
                    <a:pt x="51" y="59"/>
                  </a:cubicBezTo>
                  <a:cubicBezTo>
                    <a:pt x="52" y="57"/>
                    <a:pt x="51" y="54"/>
                    <a:pt x="49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67" y="58"/>
                    <a:pt x="67" y="58"/>
                    <a:pt x="67" y="58"/>
                  </a:cubicBezTo>
                  <a:cubicBezTo>
                    <a:pt x="69" y="58"/>
                    <a:pt x="71" y="57"/>
                    <a:pt x="71" y="55"/>
                  </a:cubicBezTo>
                  <a:cubicBezTo>
                    <a:pt x="72" y="53"/>
                    <a:pt x="71" y="51"/>
                    <a:pt x="69" y="50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7" y="56"/>
                    <a:pt x="67" y="56"/>
                    <a:pt x="68" y="55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7"/>
                    <a:pt x="66" y="5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5" y="57"/>
                    <a:pt x="65" y="57"/>
                    <a:pt x="66" y="57"/>
                  </a:cubicBezTo>
                  <a:cubicBezTo>
                    <a:pt x="68" y="57"/>
                    <a:pt x="74" y="57"/>
                    <a:pt x="78" y="58"/>
                  </a:cubicBezTo>
                  <a:cubicBezTo>
                    <a:pt x="81" y="58"/>
                    <a:pt x="83" y="58"/>
                    <a:pt x="85" y="58"/>
                  </a:cubicBezTo>
                  <a:cubicBezTo>
                    <a:pt x="88" y="59"/>
                    <a:pt x="89" y="59"/>
                    <a:pt x="91" y="59"/>
                  </a:cubicBezTo>
                  <a:cubicBezTo>
                    <a:pt x="91" y="59"/>
                    <a:pt x="91" y="59"/>
                    <a:pt x="92" y="59"/>
                  </a:cubicBezTo>
                  <a:cubicBezTo>
                    <a:pt x="92" y="59"/>
                    <a:pt x="92" y="59"/>
                    <a:pt x="93" y="58"/>
                  </a:cubicBezTo>
                  <a:cubicBezTo>
                    <a:pt x="93" y="58"/>
                    <a:pt x="93" y="58"/>
                    <a:pt x="94" y="58"/>
                  </a:cubicBezTo>
                  <a:cubicBezTo>
                    <a:pt x="94" y="58"/>
                    <a:pt x="95" y="57"/>
                    <a:pt x="96" y="56"/>
                  </a:cubicBezTo>
                  <a:cubicBezTo>
                    <a:pt x="96" y="55"/>
                    <a:pt x="97" y="54"/>
                    <a:pt x="96" y="53"/>
                  </a:cubicBezTo>
                  <a:cubicBezTo>
                    <a:pt x="96" y="52"/>
                    <a:pt x="95" y="50"/>
                    <a:pt x="94" y="50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5" y="56"/>
                    <a:pt x="127" y="55"/>
                    <a:pt x="128" y="53"/>
                  </a:cubicBezTo>
                  <a:cubicBezTo>
                    <a:pt x="128" y="51"/>
                    <a:pt x="127" y="48"/>
                    <a:pt x="126" y="47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49" y="51"/>
                    <a:pt x="149" y="51"/>
                    <a:pt x="149" y="51"/>
                  </a:cubicBezTo>
                  <a:cubicBezTo>
                    <a:pt x="151" y="51"/>
                    <a:pt x="153" y="50"/>
                    <a:pt x="154" y="48"/>
                  </a:cubicBezTo>
                  <a:cubicBezTo>
                    <a:pt x="154" y="46"/>
                    <a:pt x="154" y="44"/>
                    <a:pt x="152" y="43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8"/>
                    <a:pt x="150" y="48"/>
                    <a:pt x="159" y="48"/>
                  </a:cubicBezTo>
                  <a:cubicBezTo>
                    <a:pt x="167" y="49"/>
                    <a:pt x="177" y="49"/>
                    <a:pt x="181" y="49"/>
                  </a:cubicBezTo>
                  <a:cubicBezTo>
                    <a:pt x="182" y="49"/>
                    <a:pt x="183" y="49"/>
                    <a:pt x="183" y="49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4" y="49"/>
                    <a:pt x="185" y="49"/>
                    <a:pt x="185" y="49"/>
                  </a:cubicBezTo>
                  <a:cubicBezTo>
                    <a:pt x="185" y="49"/>
                    <a:pt x="186" y="49"/>
                    <a:pt x="186" y="48"/>
                  </a:cubicBezTo>
                  <a:cubicBezTo>
                    <a:pt x="186" y="48"/>
                    <a:pt x="187" y="48"/>
                    <a:pt x="188" y="47"/>
                  </a:cubicBezTo>
                  <a:cubicBezTo>
                    <a:pt x="188" y="46"/>
                    <a:pt x="189" y="44"/>
                    <a:pt x="188" y="43"/>
                  </a:cubicBezTo>
                  <a:cubicBezTo>
                    <a:pt x="188" y="42"/>
                    <a:pt x="187" y="41"/>
                    <a:pt x="186" y="40"/>
                  </a:cubicBezTo>
                  <a:cubicBezTo>
                    <a:pt x="180" y="37"/>
                    <a:pt x="180" y="37"/>
                    <a:pt x="180" y="37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213" y="49"/>
                    <a:pt x="213" y="49"/>
                    <a:pt x="213" y="49"/>
                  </a:cubicBezTo>
                  <a:cubicBezTo>
                    <a:pt x="215" y="50"/>
                    <a:pt x="217" y="48"/>
                    <a:pt x="218" y="46"/>
                  </a:cubicBezTo>
                  <a:cubicBezTo>
                    <a:pt x="218" y="44"/>
                    <a:pt x="218" y="42"/>
                    <a:pt x="216" y="41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210" y="42"/>
                    <a:pt x="210" y="42"/>
                    <a:pt x="210" y="42"/>
                  </a:cubicBezTo>
                  <a:cubicBezTo>
                    <a:pt x="210" y="47"/>
                    <a:pt x="210" y="47"/>
                    <a:pt x="210" y="47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3" y="43"/>
                    <a:pt x="234" y="42"/>
                    <a:pt x="235" y="40"/>
                  </a:cubicBezTo>
                  <a:cubicBezTo>
                    <a:pt x="235" y="38"/>
                    <a:pt x="234" y="36"/>
                    <a:pt x="233" y="35"/>
                  </a:cubicBezTo>
                  <a:cubicBezTo>
                    <a:pt x="230" y="33"/>
                    <a:pt x="230" y="33"/>
                    <a:pt x="230" y="33"/>
                  </a:cubicBezTo>
                  <a:cubicBezTo>
                    <a:pt x="227" y="37"/>
                    <a:pt x="227" y="37"/>
                    <a:pt x="227" y="37"/>
                  </a:cubicBezTo>
                  <a:cubicBezTo>
                    <a:pt x="227" y="42"/>
                    <a:pt x="227" y="42"/>
                    <a:pt x="227" y="42"/>
                  </a:cubicBezTo>
                  <a:cubicBezTo>
                    <a:pt x="227" y="42"/>
                    <a:pt x="232" y="42"/>
                    <a:pt x="239" y="42"/>
                  </a:cubicBezTo>
                  <a:cubicBezTo>
                    <a:pt x="245" y="43"/>
                    <a:pt x="253" y="43"/>
                    <a:pt x="257" y="43"/>
                  </a:cubicBezTo>
                  <a:cubicBezTo>
                    <a:pt x="258" y="43"/>
                    <a:pt x="259" y="43"/>
                    <a:pt x="260" y="43"/>
                  </a:cubicBezTo>
                  <a:cubicBezTo>
                    <a:pt x="260" y="43"/>
                    <a:pt x="261" y="43"/>
                    <a:pt x="261" y="43"/>
                  </a:cubicBezTo>
                  <a:cubicBezTo>
                    <a:pt x="261" y="43"/>
                    <a:pt x="262" y="43"/>
                    <a:pt x="262" y="43"/>
                  </a:cubicBezTo>
                  <a:cubicBezTo>
                    <a:pt x="262" y="43"/>
                    <a:pt x="263" y="42"/>
                    <a:pt x="263" y="42"/>
                  </a:cubicBezTo>
                  <a:cubicBezTo>
                    <a:pt x="263" y="42"/>
                    <a:pt x="264" y="42"/>
                    <a:pt x="264" y="41"/>
                  </a:cubicBezTo>
                  <a:cubicBezTo>
                    <a:pt x="265" y="40"/>
                    <a:pt x="265" y="38"/>
                    <a:pt x="265" y="37"/>
                  </a:cubicBezTo>
                  <a:cubicBezTo>
                    <a:pt x="265" y="36"/>
                    <a:pt x="264" y="35"/>
                    <a:pt x="263" y="34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5" y="35"/>
                    <a:pt x="255" y="35"/>
                    <a:pt x="255" y="35"/>
                  </a:cubicBezTo>
                  <a:cubicBezTo>
                    <a:pt x="255" y="39"/>
                    <a:pt x="255" y="39"/>
                    <a:pt x="255" y="39"/>
                  </a:cubicBezTo>
                  <a:cubicBezTo>
                    <a:pt x="284" y="41"/>
                    <a:pt x="284" y="41"/>
                    <a:pt x="284" y="41"/>
                  </a:cubicBezTo>
                  <a:cubicBezTo>
                    <a:pt x="286" y="41"/>
                    <a:pt x="288" y="39"/>
                    <a:pt x="289" y="37"/>
                  </a:cubicBezTo>
                  <a:cubicBezTo>
                    <a:pt x="289" y="35"/>
                    <a:pt x="288" y="33"/>
                    <a:pt x="287" y="32"/>
                  </a:cubicBezTo>
                  <a:cubicBezTo>
                    <a:pt x="285" y="31"/>
                    <a:pt x="285" y="31"/>
                    <a:pt x="285" y="31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6" y="37"/>
                    <a:pt x="286" y="37"/>
                    <a:pt x="286" y="37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5" y="39"/>
                    <a:pt x="285" y="39"/>
                    <a:pt x="285" y="39"/>
                  </a:cubicBezTo>
                  <a:cubicBezTo>
                    <a:pt x="285" y="39"/>
                    <a:pt x="286" y="38"/>
                    <a:pt x="286" y="37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5" y="39"/>
                    <a:pt x="285" y="39"/>
                    <a:pt x="285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4" y="39"/>
                    <a:pt x="284" y="39"/>
                    <a:pt x="284" y="39"/>
                  </a:cubicBezTo>
                  <a:cubicBezTo>
                    <a:pt x="284" y="39"/>
                    <a:pt x="284" y="39"/>
                    <a:pt x="285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4" y="39"/>
                    <a:pt x="284" y="39"/>
                    <a:pt x="284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39"/>
                    <a:pt x="283" y="39"/>
                    <a:pt x="284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37"/>
                    <a:pt x="283" y="37"/>
                    <a:pt x="283" y="37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37"/>
                    <a:pt x="283" y="37"/>
                    <a:pt x="283" y="37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4" y="40"/>
                    <a:pt x="287" y="40"/>
                    <a:pt x="291" y="40"/>
                  </a:cubicBezTo>
                  <a:cubicBezTo>
                    <a:pt x="296" y="40"/>
                    <a:pt x="304" y="41"/>
                    <a:pt x="310" y="41"/>
                  </a:cubicBezTo>
                  <a:cubicBezTo>
                    <a:pt x="313" y="41"/>
                    <a:pt x="316" y="41"/>
                    <a:pt x="318" y="41"/>
                  </a:cubicBezTo>
                  <a:cubicBezTo>
                    <a:pt x="319" y="42"/>
                    <a:pt x="319" y="42"/>
                    <a:pt x="320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3" y="42"/>
                    <a:pt x="325" y="40"/>
                    <a:pt x="326" y="38"/>
                  </a:cubicBezTo>
                  <a:cubicBezTo>
                    <a:pt x="326" y="36"/>
                    <a:pt x="325" y="34"/>
                    <a:pt x="324" y="33"/>
                  </a:cubicBezTo>
                  <a:cubicBezTo>
                    <a:pt x="312" y="26"/>
                    <a:pt x="312" y="26"/>
                    <a:pt x="312" y="26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4" y="32"/>
                    <a:pt x="314" y="32"/>
                    <a:pt x="314" y="32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3" y="34"/>
                    <a:pt x="313" y="33"/>
                    <a:pt x="314" y="32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2" y="34"/>
                    <a:pt x="312" y="34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5"/>
                    <a:pt x="314" y="35"/>
                    <a:pt x="316" y="35"/>
                  </a:cubicBezTo>
                  <a:cubicBezTo>
                    <a:pt x="320" y="35"/>
                    <a:pt x="326" y="36"/>
                    <a:pt x="330" y="37"/>
                  </a:cubicBezTo>
                  <a:cubicBezTo>
                    <a:pt x="332" y="37"/>
                    <a:pt x="334" y="37"/>
                    <a:pt x="335" y="37"/>
                  </a:cubicBezTo>
                  <a:cubicBezTo>
                    <a:pt x="336" y="37"/>
                    <a:pt x="337" y="38"/>
                    <a:pt x="337" y="38"/>
                  </a:cubicBezTo>
                  <a:cubicBezTo>
                    <a:pt x="338" y="38"/>
                    <a:pt x="338" y="38"/>
                    <a:pt x="338" y="38"/>
                  </a:cubicBezTo>
                  <a:cubicBezTo>
                    <a:pt x="338" y="38"/>
                    <a:pt x="338" y="38"/>
                    <a:pt x="339" y="38"/>
                  </a:cubicBezTo>
                  <a:cubicBezTo>
                    <a:pt x="339" y="38"/>
                    <a:pt x="339" y="38"/>
                    <a:pt x="339" y="38"/>
                  </a:cubicBezTo>
                  <a:cubicBezTo>
                    <a:pt x="340" y="38"/>
                    <a:pt x="340" y="38"/>
                    <a:pt x="340" y="37"/>
                  </a:cubicBezTo>
                  <a:cubicBezTo>
                    <a:pt x="340" y="37"/>
                    <a:pt x="341" y="37"/>
                    <a:pt x="341" y="37"/>
                  </a:cubicBezTo>
                  <a:cubicBezTo>
                    <a:pt x="341" y="37"/>
                    <a:pt x="342" y="37"/>
                    <a:pt x="343" y="36"/>
                  </a:cubicBezTo>
                  <a:cubicBezTo>
                    <a:pt x="343" y="35"/>
                    <a:pt x="344" y="33"/>
                    <a:pt x="343" y="32"/>
                  </a:cubicBezTo>
                  <a:cubicBezTo>
                    <a:pt x="343" y="31"/>
                    <a:pt x="342" y="30"/>
                    <a:pt x="341" y="29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5" y="30"/>
                    <a:pt x="335" y="30"/>
                    <a:pt x="335" y="30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8" y="34"/>
                    <a:pt x="338" y="34"/>
                    <a:pt x="339" y="33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7" y="35"/>
                    <a:pt x="337" y="34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7" y="35"/>
                    <a:pt x="337" y="35"/>
                  </a:cubicBezTo>
                  <a:cubicBezTo>
                    <a:pt x="340" y="35"/>
                    <a:pt x="346" y="35"/>
                    <a:pt x="352" y="36"/>
                  </a:cubicBezTo>
                  <a:cubicBezTo>
                    <a:pt x="358" y="36"/>
                    <a:pt x="364" y="36"/>
                    <a:pt x="367" y="36"/>
                  </a:cubicBezTo>
                  <a:cubicBezTo>
                    <a:pt x="368" y="36"/>
                    <a:pt x="368" y="36"/>
                    <a:pt x="369" y="36"/>
                  </a:cubicBezTo>
                  <a:cubicBezTo>
                    <a:pt x="369" y="36"/>
                    <a:pt x="370" y="36"/>
                    <a:pt x="370" y="36"/>
                  </a:cubicBezTo>
                  <a:cubicBezTo>
                    <a:pt x="370" y="36"/>
                    <a:pt x="371" y="36"/>
                    <a:pt x="371" y="36"/>
                  </a:cubicBezTo>
                  <a:cubicBezTo>
                    <a:pt x="371" y="36"/>
                    <a:pt x="372" y="35"/>
                    <a:pt x="372" y="35"/>
                  </a:cubicBezTo>
                  <a:cubicBezTo>
                    <a:pt x="372" y="35"/>
                    <a:pt x="373" y="35"/>
                    <a:pt x="373" y="34"/>
                  </a:cubicBezTo>
                  <a:cubicBezTo>
                    <a:pt x="374" y="33"/>
                    <a:pt x="374" y="31"/>
                    <a:pt x="374" y="30"/>
                  </a:cubicBezTo>
                  <a:cubicBezTo>
                    <a:pt x="374" y="29"/>
                    <a:pt x="373" y="28"/>
                    <a:pt x="372" y="27"/>
                  </a:cubicBezTo>
                  <a:cubicBezTo>
                    <a:pt x="363" y="22"/>
                    <a:pt x="363" y="22"/>
                    <a:pt x="363" y="22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61" y="31"/>
                    <a:pt x="361" y="31"/>
                    <a:pt x="361" y="31"/>
                  </a:cubicBezTo>
                  <a:cubicBezTo>
                    <a:pt x="389" y="32"/>
                    <a:pt x="389" y="32"/>
                    <a:pt x="389" y="32"/>
                  </a:cubicBezTo>
                  <a:cubicBezTo>
                    <a:pt x="391" y="32"/>
                    <a:pt x="393" y="31"/>
                    <a:pt x="394" y="28"/>
                  </a:cubicBezTo>
                  <a:cubicBezTo>
                    <a:pt x="394" y="26"/>
                    <a:pt x="393" y="24"/>
                    <a:pt x="392" y="23"/>
                  </a:cubicBezTo>
                  <a:cubicBezTo>
                    <a:pt x="391" y="23"/>
                    <a:pt x="391" y="23"/>
                    <a:pt x="391" y="23"/>
                  </a:cubicBezTo>
                  <a:cubicBezTo>
                    <a:pt x="388" y="27"/>
                    <a:pt x="388" y="27"/>
                    <a:pt x="388" y="27"/>
                  </a:cubicBezTo>
                  <a:cubicBezTo>
                    <a:pt x="388" y="31"/>
                    <a:pt x="388" y="31"/>
                    <a:pt x="388" y="31"/>
                  </a:cubicBezTo>
                  <a:cubicBezTo>
                    <a:pt x="419" y="31"/>
                    <a:pt x="419" y="31"/>
                    <a:pt x="419" y="31"/>
                  </a:cubicBezTo>
                  <a:cubicBezTo>
                    <a:pt x="421" y="31"/>
                    <a:pt x="423" y="30"/>
                    <a:pt x="424" y="28"/>
                  </a:cubicBezTo>
                  <a:cubicBezTo>
                    <a:pt x="424" y="26"/>
                    <a:pt x="423" y="24"/>
                    <a:pt x="422" y="23"/>
                  </a:cubicBezTo>
                  <a:cubicBezTo>
                    <a:pt x="415" y="18"/>
                    <a:pt x="415" y="18"/>
                    <a:pt x="415" y="18"/>
                  </a:cubicBezTo>
                  <a:cubicBezTo>
                    <a:pt x="412" y="22"/>
                    <a:pt x="412" y="22"/>
                    <a:pt x="412" y="22"/>
                  </a:cubicBezTo>
                  <a:cubicBezTo>
                    <a:pt x="416" y="25"/>
                    <a:pt x="416" y="25"/>
                    <a:pt x="416" y="25"/>
                  </a:cubicBezTo>
                  <a:cubicBezTo>
                    <a:pt x="413" y="22"/>
                    <a:pt x="413" y="22"/>
                    <a:pt x="413" y="22"/>
                  </a:cubicBezTo>
                  <a:cubicBezTo>
                    <a:pt x="415" y="26"/>
                    <a:pt x="415" y="26"/>
                    <a:pt x="415" y="26"/>
                  </a:cubicBezTo>
                  <a:cubicBezTo>
                    <a:pt x="415" y="26"/>
                    <a:pt x="416" y="26"/>
                    <a:pt x="416" y="25"/>
                  </a:cubicBezTo>
                  <a:cubicBezTo>
                    <a:pt x="413" y="22"/>
                    <a:pt x="413" y="22"/>
                    <a:pt x="413" y="22"/>
                  </a:cubicBezTo>
                  <a:cubicBezTo>
                    <a:pt x="415" y="26"/>
                    <a:pt x="415" y="26"/>
                    <a:pt x="415" y="26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4" y="27"/>
                    <a:pt x="414" y="27"/>
                    <a:pt x="415" y="26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3" y="24"/>
                    <a:pt x="413" y="24"/>
                    <a:pt x="413" y="24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3" y="24"/>
                    <a:pt x="413" y="24"/>
                    <a:pt x="413" y="24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6"/>
                    <a:pt x="413" y="26"/>
                    <a:pt x="413" y="26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6"/>
                    <a:pt x="413" y="26"/>
                    <a:pt x="413" y="26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4" y="27"/>
                    <a:pt x="416" y="27"/>
                    <a:pt x="418" y="27"/>
                  </a:cubicBezTo>
                  <a:cubicBezTo>
                    <a:pt x="421" y="28"/>
                    <a:pt x="426" y="28"/>
                    <a:pt x="430" y="29"/>
                  </a:cubicBezTo>
                  <a:cubicBezTo>
                    <a:pt x="432" y="29"/>
                    <a:pt x="434" y="29"/>
                    <a:pt x="436" y="29"/>
                  </a:cubicBezTo>
                  <a:cubicBezTo>
                    <a:pt x="437" y="29"/>
                    <a:pt x="438" y="30"/>
                    <a:pt x="439" y="30"/>
                  </a:cubicBezTo>
                  <a:cubicBezTo>
                    <a:pt x="440" y="30"/>
                    <a:pt x="440" y="30"/>
                    <a:pt x="440" y="29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1" y="29"/>
                    <a:pt x="442" y="29"/>
                    <a:pt x="442" y="29"/>
                  </a:cubicBezTo>
                  <a:cubicBezTo>
                    <a:pt x="443" y="29"/>
                    <a:pt x="443" y="28"/>
                    <a:pt x="444" y="27"/>
                  </a:cubicBezTo>
                  <a:cubicBezTo>
                    <a:pt x="444" y="26"/>
                    <a:pt x="445" y="25"/>
                    <a:pt x="444" y="24"/>
                  </a:cubicBezTo>
                  <a:cubicBezTo>
                    <a:pt x="444" y="23"/>
                    <a:pt x="443" y="21"/>
                    <a:pt x="442" y="21"/>
                  </a:cubicBezTo>
                  <a:cubicBezTo>
                    <a:pt x="437" y="17"/>
                    <a:pt x="437" y="17"/>
                    <a:pt x="437" y="17"/>
                  </a:cubicBezTo>
                  <a:cubicBezTo>
                    <a:pt x="435" y="21"/>
                    <a:pt x="435" y="21"/>
                    <a:pt x="435" y="21"/>
                  </a:cubicBezTo>
                  <a:cubicBezTo>
                    <a:pt x="434" y="26"/>
                    <a:pt x="434" y="26"/>
                    <a:pt x="434" y="26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74" y="28"/>
                    <a:pt x="475" y="27"/>
                    <a:pt x="476" y="24"/>
                  </a:cubicBezTo>
                  <a:cubicBezTo>
                    <a:pt x="477" y="22"/>
                    <a:pt x="476" y="20"/>
                    <a:pt x="474" y="19"/>
                  </a:cubicBezTo>
                  <a:cubicBezTo>
                    <a:pt x="469" y="16"/>
                    <a:pt x="469" y="16"/>
                    <a:pt x="469" y="16"/>
                  </a:cubicBezTo>
                  <a:cubicBezTo>
                    <a:pt x="466" y="20"/>
                    <a:pt x="466" y="20"/>
                    <a:pt x="466" y="20"/>
                  </a:cubicBezTo>
                  <a:cubicBezTo>
                    <a:pt x="466" y="24"/>
                    <a:pt x="466" y="24"/>
                    <a:pt x="466" y="24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9" y="24"/>
                    <a:pt x="501" y="23"/>
                    <a:pt x="501" y="21"/>
                  </a:cubicBezTo>
                  <a:cubicBezTo>
                    <a:pt x="502" y="19"/>
                    <a:pt x="501" y="17"/>
                    <a:pt x="499" y="15"/>
                  </a:cubicBezTo>
                  <a:cubicBezTo>
                    <a:pt x="499" y="15"/>
                    <a:pt x="499" y="15"/>
                    <a:pt x="499" y="15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525" y="23"/>
                    <a:pt x="525" y="23"/>
                    <a:pt x="525" y="23"/>
                  </a:cubicBezTo>
                  <a:cubicBezTo>
                    <a:pt x="527" y="23"/>
                    <a:pt x="529" y="22"/>
                    <a:pt x="530" y="20"/>
                  </a:cubicBezTo>
                  <a:cubicBezTo>
                    <a:pt x="530" y="18"/>
                    <a:pt x="529" y="15"/>
                    <a:pt x="527" y="14"/>
                  </a:cubicBezTo>
                  <a:cubicBezTo>
                    <a:pt x="521" y="10"/>
                    <a:pt x="521" y="10"/>
                    <a:pt x="521" y="10"/>
                  </a:cubicBezTo>
                  <a:cubicBezTo>
                    <a:pt x="519" y="14"/>
                    <a:pt x="519" y="14"/>
                    <a:pt x="519" y="14"/>
                  </a:cubicBezTo>
                  <a:cubicBezTo>
                    <a:pt x="523" y="17"/>
                    <a:pt x="523" y="17"/>
                    <a:pt x="523" y="17"/>
                  </a:cubicBezTo>
                  <a:cubicBezTo>
                    <a:pt x="519" y="14"/>
                    <a:pt x="519" y="14"/>
                    <a:pt x="519" y="14"/>
                  </a:cubicBezTo>
                  <a:cubicBezTo>
                    <a:pt x="521" y="18"/>
                    <a:pt x="521" y="18"/>
                    <a:pt x="521" y="18"/>
                  </a:cubicBezTo>
                  <a:cubicBezTo>
                    <a:pt x="521" y="18"/>
                    <a:pt x="522" y="18"/>
                    <a:pt x="523" y="17"/>
                  </a:cubicBezTo>
                  <a:cubicBezTo>
                    <a:pt x="519" y="14"/>
                    <a:pt x="519" y="14"/>
                    <a:pt x="519" y="14"/>
                  </a:cubicBezTo>
                  <a:cubicBezTo>
                    <a:pt x="521" y="18"/>
                    <a:pt x="521" y="18"/>
                    <a:pt x="521" y="18"/>
                  </a:cubicBezTo>
                  <a:cubicBezTo>
                    <a:pt x="519" y="15"/>
                    <a:pt x="519" y="15"/>
                    <a:pt x="519" y="15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20" y="19"/>
                    <a:pt x="520" y="19"/>
                    <a:pt x="521" y="18"/>
                  </a:cubicBezTo>
                  <a:cubicBezTo>
                    <a:pt x="519" y="15"/>
                    <a:pt x="519" y="15"/>
                    <a:pt x="519" y="15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19" y="16"/>
                    <a:pt x="519" y="16"/>
                    <a:pt x="519" y="16"/>
                  </a:cubicBezTo>
                  <a:cubicBezTo>
                    <a:pt x="519" y="19"/>
                    <a:pt x="519" y="19"/>
                    <a:pt x="519" y="19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19" y="16"/>
                    <a:pt x="519" y="16"/>
                    <a:pt x="519" y="16"/>
                  </a:cubicBezTo>
                  <a:cubicBezTo>
                    <a:pt x="519" y="19"/>
                    <a:pt x="519" y="19"/>
                    <a:pt x="519" y="19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20" y="19"/>
                    <a:pt x="523" y="19"/>
                    <a:pt x="526" y="19"/>
                  </a:cubicBezTo>
                  <a:cubicBezTo>
                    <a:pt x="531" y="20"/>
                    <a:pt x="536" y="20"/>
                    <a:pt x="541" y="21"/>
                  </a:cubicBezTo>
                  <a:cubicBezTo>
                    <a:pt x="544" y="21"/>
                    <a:pt x="546" y="22"/>
                    <a:pt x="547" y="22"/>
                  </a:cubicBezTo>
                  <a:cubicBezTo>
                    <a:pt x="548" y="22"/>
                    <a:pt x="549" y="22"/>
                    <a:pt x="549" y="22"/>
                  </a:cubicBezTo>
                  <a:cubicBezTo>
                    <a:pt x="550" y="22"/>
                    <a:pt x="550" y="22"/>
                    <a:pt x="550" y="22"/>
                  </a:cubicBezTo>
                  <a:cubicBezTo>
                    <a:pt x="550" y="22"/>
                    <a:pt x="550" y="22"/>
                    <a:pt x="551" y="22"/>
                  </a:cubicBezTo>
                  <a:cubicBezTo>
                    <a:pt x="551" y="22"/>
                    <a:pt x="551" y="22"/>
                    <a:pt x="551" y="22"/>
                  </a:cubicBezTo>
                  <a:cubicBezTo>
                    <a:pt x="551" y="22"/>
                    <a:pt x="552" y="22"/>
                    <a:pt x="552" y="22"/>
                  </a:cubicBezTo>
                  <a:cubicBezTo>
                    <a:pt x="552" y="22"/>
                    <a:pt x="552" y="22"/>
                    <a:pt x="553" y="22"/>
                  </a:cubicBezTo>
                  <a:cubicBezTo>
                    <a:pt x="553" y="21"/>
                    <a:pt x="554" y="21"/>
                    <a:pt x="554" y="20"/>
                  </a:cubicBezTo>
                  <a:cubicBezTo>
                    <a:pt x="555" y="19"/>
                    <a:pt x="556" y="18"/>
                    <a:pt x="555" y="17"/>
                  </a:cubicBezTo>
                  <a:cubicBezTo>
                    <a:pt x="555" y="15"/>
                    <a:pt x="554" y="14"/>
                    <a:pt x="553" y="13"/>
                  </a:cubicBezTo>
                  <a:cubicBezTo>
                    <a:pt x="547" y="9"/>
                    <a:pt x="547" y="9"/>
                    <a:pt x="547" y="9"/>
                  </a:cubicBezTo>
                  <a:cubicBezTo>
                    <a:pt x="544" y="13"/>
                    <a:pt x="544" y="13"/>
                    <a:pt x="544" y="13"/>
                  </a:cubicBezTo>
                  <a:cubicBezTo>
                    <a:pt x="548" y="16"/>
                    <a:pt x="548" y="16"/>
                    <a:pt x="548" y="16"/>
                  </a:cubicBezTo>
                  <a:cubicBezTo>
                    <a:pt x="544" y="13"/>
                    <a:pt x="544" y="13"/>
                    <a:pt x="544" y="13"/>
                  </a:cubicBezTo>
                  <a:cubicBezTo>
                    <a:pt x="547" y="17"/>
                    <a:pt x="547" y="17"/>
                    <a:pt x="547" y="17"/>
                  </a:cubicBezTo>
                  <a:cubicBezTo>
                    <a:pt x="547" y="17"/>
                    <a:pt x="548" y="17"/>
                    <a:pt x="548" y="16"/>
                  </a:cubicBezTo>
                  <a:cubicBezTo>
                    <a:pt x="544" y="13"/>
                    <a:pt x="544" y="13"/>
                    <a:pt x="544" y="13"/>
                  </a:cubicBezTo>
                  <a:cubicBezTo>
                    <a:pt x="547" y="17"/>
                    <a:pt x="547" y="17"/>
                    <a:pt x="547" y="17"/>
                  </a:cubicBezTo>
                  <a:cubicBezTo>
                    <a:pt x="544" y="14"/>
                    <a:pt x="544" y="14"/>
                    <a:pt x="544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6" y="18"/>
                    <a:pt x="546" y="18"/>
                    <a:pt x="547" y="17"/>
                  </a:cubicBezTo>
                  <a:cubicBezTo>
                    <a:pt x="544" y="14"/>
                    <a:pt x="544" y="14"/>
                    <a:pt x="544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4"/>
                    <a:pt x="545" y="14"/>
                    <a:pt x="545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4"/>
                    <a:pt x="545" y="14"/>
                    <a:pt x="545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6"/>
                    <a:pt x="545" y="16"/>
                    <a:pt x="545" y="16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6"/>
                    <a:pt x="545" y="16"/>
                    <a:pt x="545" y="16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6" y="18"/>
                    <a:pt x="547" y="18"/>
                  </a:cubicBezTo>
                  <a:cubicBezTo>
                    <a:pt x="550" y="18"/>
                    <a:pt x="556" y="19"/>
                    <a:pt x="562" y="20"/>
                  </a:cubicBezTo>
                  <a:cubicBezTo>
                    <a:pt x="565" y="20"/>
                    <a:pt x="568" y="21"/>
                    <a:pt x="570" y="21"/>
                  </a:cubicBezTo>
                  <a:cubicBezTo>
                    <a:pt x="571" y="21"/>
                    <a:pt x="572" y="21"/>
                    <a:pt x="573" y="21"/>
                  </a:cubicBezTo>
                  <a:cubicBezTo>
                    <a:pt x="574" y="21"/>
                    <a:pt x="575" y="22"/>
                    <a:pt x="575" y="22"/>
                  </a:cubicBezTo>
                  <a:cubicBezTo>
                    <a:pt x="576" y="22"/>
                    <a:pt x="576" y="22"/>
                    <a:pt x="576" y="21"/>
                  </a:cubicBezTo>
                  <a:cubicBezTo>
                    <a:pt x="577" y="21"/>
                    <a:pt x="577" y="21"/>
                    <a:pt x="577" y="21"/>
                  </a:cubicBezTo>
                  <a:cubicBezTo>
                    <a:pt x="578" y="21"/>
                    <a:pt x="578" y="21"/>
                    <a:pt x="578" y="21"/>
                  </a:cubicBezTo>
                  <a:cubicBezTo>
                    <a:pt x="579" y="20"/>
                    <a:pt x="579" y="20"/>
                    <a:pt x="580" y="19"/>
                  </a:cubicBezTo>
                  <a:cubicBezTo>
                    <a:pt x="581" y="18"/>
                    <a:pt x="581" y="17"/>
                    <a:pt x="580" y="16"/>
                  </a:cubicBezTo>
                  <a:cubicBezTo>
                    <a:pt x="580" y="14"/>
                    <a:pt x="579" y="13"/>
                    <a:pt x="578" y="13"/>
                  </a:cubicBezTo>
                  <a:cubicBezTo>
                    <a:pt x="577" y="12"/>
                    <a:pt x="577" y="12"/>
                    <a:pt x="577" y="12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8" y="18"/>
                    <a:pt x="578" y="18"/>
                    <a:pt x="578" y="18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7" y="19"/>
                    <a:pt x="577" y="19"/>
                    <a:pt x="577" y="19"/>
                  </a:cubicBezTo>
                  <a:cubicBezTo>
                    <a:pt x="577" y="19"/>
                    <a:pt x="578" y="19"/>
                    <a:pt x="578" y="18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7" y="19"/>
                    <a:pt x="577" y="19"/>
                    <a:pt x="577" y="19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7" y="20"/>
                    <a:pt x="577" y="19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8" y="19"/>
                    <a:pt x="581" y="19"/>
                  </a:cubicBezTo>
                  <a:cubicBezTo>
                    <a:pt x="584" y="18"/>
                    <a:pt x="589" y="18"/>
                    <a:pt x="593" y="17"/>
                  </a:cubicBezTo>
                  <a:cubicBezTo>
                    <a:pt x="597" y="16"/>
                    <a:pt x="600" y="16"/>
                    <a:pt x="600" y="16"/>
                  </a:cubicBezTo>
                  <a:cubicBezTo>
                    <a:pt x="602" y="16"/>
                    <a:pt x="603" y="14"/>
                    <a:pt x="603" y="12"/>
                  </a:cubicBezTo>
                  <a:cubicBezTo>
                    <a:pt x="604" y="10"/>
                    <a:pt x="603" y="8"/>
                    <a:pt x="601" y="7"/>
                  </a:cubicBezTo>
                  <a:cubicBezTo>
                    <a:pt x="599" y="6"/>
                    <a:pt x="599" y="6"/>
                    <a:pt x="599" y="6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600" y="12"/>
                    <a:pt x="600" y="12"/>
                    <a:pt x="600" y="12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599" y="14"/>
                    <a:pt x="599" y="14"/>
                    <a:pt x="599" y="14"/>
                  </a:cubicBezTo>
                  <a:cubicBezTo>
                    <a:pt x="599" y="13"/>
                    <a:pt x="600" y="13"/>
                    <a:pt x="600" y="12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599" y="14"/>
                    <a:pt x="599" y="14"/>
                    <a:pt x="599" y="14"/>
                  </a:cubicBezTo>
                  <a:cubicBezTo>
                    <a:pt x="597" y="10"/>
                    <a:pt x="597" y="10"/>
                    <a:pt x="597" y="10"/>
                  </a:cubicBezTo>
                  <a:cubicBezTo>
                    <a:pt x="598" y="14"/>
                    <a:pt x="598" y="14"/>
                    <a:pt x="598" y="14"/>
                  </a:cubicBezTo>
                  <a:cubicBezTo>
                    <a:pt x="598" y="14"/>
                    <a:pt x="598" y="14"/>
                    <a:pt x="599" y="14"/>
                  </a:cubicBezTo>
                  <a:cubicBezTo>
                    <a:pt x="597" y="10"/>
                    <a:pt x="597" y="10"/>
                    <a:pt x="597" y="10"/>
                  </a:cubicBezTo>
                  <a:cubicBezTo>
                    <a:pt x="598" y="14"/>
                    <a:pt x="598" y="14"/>
                    <a:pt x="598" y="14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4"/>
                    <a:pt x="597" y="14"/>
                    <a:pt x="597" y="14"/>
                  </a:cubicBezTo>
                  <a:cubicBezTo>
                    <a:pt x="597" y="14"/>
                    <a:pt x="597" y="14"/>
                    <a:pt x="598" y="14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4"/>
                    <a:pt x="597" y="14"/>
                    <a:pt x="597" y="14"/>
                  </a:cubicBezTo>
                  <a:cubicBezTo>
                    <a:pt x="597" y="14"/>
                    <a:pt x="597" y="14"/>
                    <a:pt x="597" y="14"/>
                  </a:cubicBezTo>
                  <a:cubicBezTo>
                    <a:pt x="597" y="14"/>
                    <a:pt x="598" y="14"/>
                    <a:pt x="598" y="14"/>
                  </a:cubicBezTo>
                  <a:cubicBezTo>
                    <a:pt x="600" y="14"/>
                    <a:pt x="606" y="15"/>
                    <a:pt x="611" y="15"/>
                  </a:cubicBezTo>
                  <a:cubicBezTo>
                    <a:pt x="616" y="15"/>
                    <a:pt x="621" y="15"/>
                    <a:pt x="621" y="15"/>
                  </a:cubicBezTo>
                  <a:cubicBezTo>
                    <a:pt x="623" y="16"/>
                    <a:pt x="625" y="14"/>
                    <a:pt x="626" y="12"/>
                  </a:cubicBezTo>
                  <a:cubicBezTo>
                    <a:pt x="626" y="10"/>
                    <a:pt x="625" y="8"/>
                    <a:pt x="624" y="7"/>
                  </a:cubicBezTo>
                  <a:cubicBezTo>
                    <a:pt x="621" y="5"/>
                    <a:pt x="621" y="5"/>
                    <a:pt x="621" y="5"/>
                  </a:cubicBezTo>
                  <a:cubicBezTo>
                    <a:pt x="618" y="9"/>
                    <a:pt x="618" y="9"/>
                    <a:pt x="618" y="9"/>
                  </a:cubicBezTo>
                  <a:cubicBezTo>
                    <a:pt x="618" y="14"/>
                    <a:pt x="618" y="14"/>
                    <a:pt x="618" y="14"/>
                  </a:cubicBezTo>
                  <a:cubicBezTo>
                    <a:pt x="656" y="17"/>
                    <a:pt x="656" y="17"/>
                    <a:pt x="656" y="17"/>
                  </a:cubicBezTo>
                  <a:cubicBezTo>
                    <a:pt x="658" y="17"/>
                    <a:pt x="660" y="15"/>
                    <a:pt x="661" y="13"/>
                  </a:cubicBezTo>
                  <a:cubicBezTo>
                    <a:pt x="661" y="11"/>
                    <a:pt x="661" y="9"/>
                    <a:pt x="659" y="8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3" y="10"/>
                    <a:pt x="653" y="10"/>
                    <a:pt x="653" y="10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1" y="11"/>
                    <a:pt x="651" y="11"/>
                    <a:pt x="651" y="11"/>
                  </a:cubicBezTo>
                  <a:cubicBezTo>
                    <a:pt x="652" y="11"/>
                    <a:pt x="652" y="11"/>
                    <a:pt x="653" y="10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1" y="11"/>
                    <a:pt x="651" y="11"/>
                    <a:pt x="651" y="11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50" y="12"/>
                    <a:pt x="650" y="12"/>
                    <a:pt x="651" y="11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49" y="9"/>
                    <a:pt x="649" y="9"/>
                    <a:pt x="649" y="9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49" y="9"/>
                    <a:pt x="649" y="9"/>
                    <a:pt x="649" y="9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50" y="12"/>
                    <a:pt x="650" y="12"/>
                    <a:pt x="651" y="12"/>
                  </a:cubicBezTo>
                  <a:cubicBezTo>
                    <a:pt x="653" y="12"/>
                    <a:pt x="657" y="12"/>
                    <a:pt x="662" y="12"/>
                  </a:cubicBezTo>
                  <a:cubicBezTo>
                    <a:pt x="666" y="12"/>
                    <a:pt x="670" y="12"/>
                    <a:pt x="673" y="12"/>
                  </a:cubicBezTo>
                  <a:cubicBezTo>
                    <a:pt x="673" y="12"/>
                    <a:pt x="674" y="12"/>
                    <a:pt x="674" y="12"/>
                  </a:cubicBezTo>
                  <a:cubicBezTo>
                    <a:pt x="675" y="12"/>
                    <a:pt x="675" y="12"/>
                    <a:pt x="675" y="12"/>
                  </a:cubicBezTo>
                  <a:cubicBezTo>
                    <a:pt x="675" y="12"/>
                    <a:pt x="675" y="12"/>
                    <a:pt x="676" y="12"/>
                  </a:cubicBezTo>
                  <a:cubicBezTo>
                    <a:pt x="676" y="12"/>
                    <a:pt x="676" y="12"/>
                    <a:pt x="677" y="12"/>
                  </a:cubicBezTo>
                  <a:cubicBezTo>
                    <a:pt x="677" y="12"/>
                    <a:pt x="678" y="11"/>
                    <a:pt x="678" y="10"/>
                  </a:cubicBezTo>
                  <a:cubicBezTo>
                    <a:pt x="679" y="9"/>
                    <a:pt x="679" y="8"/>
                    <a:pt x="679" y="7"/>
                  </a:cubicBezTo>
                  <a:cubicBezTo>
                    <a:pt x="679" y="5"/>
                    <a:pt x="678" y="4"/>
                    <a:pt x="677" y="4"/>
                  </a:cubicBezTo>
                  <a:cubicBezTo>
                    <a:pt x="674" y="2"/>
                    <a:pt x="674" y="2"/>
                    <a:pt x="674" y="2"/>
                  </a:cubicBezTo>
                  <a:cubicBezTo>
                    <a:pt x="672" y="0"/>
                    <a:pt x="669" y="1"/>
                    <a:pt x="667" y="3"/>
                  </a:cubicBezTo>
                  <a:cubicBezTo>
                    <a:pt x="666" y="5"/>
                    <a:pt x="667" y="8"/>
                    <a:pt x="669" y="10"/>
                  </a:cubicBezTo>
                  <a:cubicBezTo>
                    <a:pt x="672" y="12"/>
                    <a:pt x="672" y="12"/>
                    <a:pt x="672" y="12"/>
                  </a:cubicBezTo>
                  <a:cubicBezTo>
                    <a:pt x="674" y="8"/>
                    <a:pt x="674" y="8"/>
                    <a:pt x="674" y="8"/>
                  </a:cubicBezTo>
                  <a:cubicBezTo>
                    <a:pt x="670" y="5"/>
                    <a:pt x="670" y="5"/>
                    <a:pt x="670" y="5"/>
                  </a:cubicBezTo>
                  <a:cubicBezTo>
                    <a:pt x="674" y="8"/>
                    <a:pt x="674" y="8"/>
                    <a:pt x="674" y="8"/>
                  </a:cubicBezTo>
                  <a:cubicBezTo>
                    <a:pt x="672" y="4"/>
                    <a:pt x="672" y="4"/>
                    <a:pt x="672" y="4"/>
                  </a:cubicBezTo>
                  <a:cubicBezTo>
                    <a:pt x="672" y="4"/>
                    <a:pt x="671" y="4"/>
                    <a:pt x="670" y="5"/>
                  </a:cubicBezTo>
                  <a:cubicBezTo>
                    <a:pt x="674" y="8"/>
                    <a:pt x="674" y="8"/>
                    <a:pt x="674" y="8"/>
                  </a:cubicBezTo>
                  <a:cubicBezTo>
                    <a:pt x="672" y="4"/>
                    <a:pt x="672" y="4"/>
                    <a:pt x="672" y="4"/>
                  </a:cubicBezTo>
                  <a:cubicBezTo>
                    <a:pt x="674" y="7"/>
                    <a:pt x="674" y="7"/>
                    <a:pt x="674" y="7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3" y="3"/>
                    <a:pt x="673" y="3"/>
                    <a:pt x="672" y="4"/>
                  </a:cubicBezTo>
                  <a:cubicBezTo>
                    <a:pt x="674" y="7"/>
                    <a:pt x="674" y="7"/>
                    <a:pt x="674" y="7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4" y="6"/>
                    <a:pt x="674" y="6"/>
                    <a:pt x="674" y="6"/>
                  </a:cubicBezTo>
                  <a:cubicBezTo>
                    <a:pt x="674" y="3"/>
                    <a:pt x="674" y="3"/>
                    <a:pt x="674" y="3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4" y="6"/>
                    <a:pt x="674" y="6"/>
                    <a:pt x="674" y="6"/>
                  </a:cubicBezTo>
                  <a:cubicBezTo>
                    <a:pt x="674" y="3"/>
                    <a:pt x="674" y="3"/>
                    <a:pt x="674" y="3"/>
                  </a:cubicBezTo>
                  <a:cubicBezTo>
                    <a:pt x="674" y="3"/>
                    <a:pt x="674" y="3"/>
                    <a:pt x="674" y="3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1" y="3"/>
                    <a:pt x="666" y="3"/>
                    <a:pt x="662" y="3"/>
                  </a:cubicBezTo>
                  <a:cubicBezTo>
                    <a:pt x="658" y="3"/>
                    <a:pt x="653" y="2"/>
                    <a:pt x="651" y="2"/>
                  </a:cubicBezTo>
                  <a:cubicBezTo>
                    <a:pt x="650" y="2"/>
                    <a:pt x="650" y="2"/>
                    <a:pt x="649" y="3"/>
                  </a:cubicBezTo>
                  <a:cubicBezTo>
                    <a:pt x="648" y="3"/>
                    <a:pt x="648" y="3"/>
                    <a:pt x="648" y="3"/>
                  </a:cubicBezTo>
                  <a:cubicBezTo>
                    <a:pt x="648" y="3"/>
                    <a:pt x="648" y="3"/>
                    <a:pt x="647" y="3"/>
                  </a:cubicBezTo>
                  <a:cubicBezTo>
                    <a:pt x="647" y="3"/>
                    <a:pt x="647" y="3"/>
                    <a:pt x="647" y="3"/>
                  </a:cubicBezTo>
                  <a:cubicBezTo>
                    <a:pt x="646" y="3"/>
                    <a:pt x="646" y="4"/>
                    <a:pt x="645" y="5"/>
                  </a:cubicBezTo>
                  <a:cubicBezTo>
                    <a:pt x="644" y="7"/>
                    <a:pt x="644" y="10"/>
                    <a:pt x="646" y="11"/>
                  </a:cubicBezTo>
                  <a:cubicBezTo>
                    <a:pt x="654" y="16"/>
                    <a:pt x="654" y="16"/>
                    <a:pt x="654" y="16"/>
                  </a:cubicBezTo>
                  <a:cubicBezTo>
                    <a:pt x="656" y="12"/>
                    <a:pt x="656" y="12"/>
                    <a:pt x="656" y="12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19" y="4"/>
                    <a:pt x="619" y="4"/>
                    <a:pt x="619" y="4"/>
                  </a:cubicBezTo>
                  <a:cubicBezTo>
                    <a:pt x="616" y="4"/>
                    <a:pt x="614" y="5"/>
                    <a:pt x="614" y="7"/>
                  </a:cubicBezTo>
                  <a:cubicBezTo>
                    <a:pt x="613" y="10"/>
                    <a:pt x="614" y="12"/>
                    <a:pt x="616" y="13"/>
                  </a:cubicBezTo>
                  <a:cubicBezTo>
                    <a:pt x="619" y="15"/>
                    <a:pt x="619" y="15"/>
                    <a:pt x="619" y="15"/>
                  </a:cubicBezTo>
                  <a:cubicBezTo>
                    <a:pt x="621" y="11"/>
                    <a:pt x="621" y="11"/>
                    <a:pt x="621" y="11"/>
                  </a:cubicBezTo>
                  <a:cubicBezTo>
                    <a:pt x="621" y="6"/>
                    <a:pt x="621" y="6"/>
                    <a:pt x="621" y="6"/>
                  </a:cubicBezTo>
                  <a:cubicBezTo>
                    <a:pt x="621" y="6"/>
                    <a:pt x="617" y="6"/>
                    <a:pt x="612" y="6"/>
                  </a:cubicBezTo>
                  <a:cubicBezTo>
                    <a:pt x="607" y="5"/>
                    <a:pt x="601" y="5"/>
                    <a:pt x="598" y="5"/>
                  </a:cubicBezTo>
                  <a:cubicBezTo>
                    <a:pt x="597" y="5"/>
                    <a:pt x="597" y="5"/>
                    <a:pt x="596" y="5"/>
                  </a:cubicBezTo>
                  <a:cubicBezTo>
                    <a:pt x="596" y="5"/>
                    <a:pt x="596" y="5"/>
                    <a:pt x="596" y="5"/>
                  </a:cubicBezTo>
                  <a:cubicBezTo>
                    <a:pt x="595" y="5"/>
                    <a:pt x="595" y="5"/>
                    <a:pt x="595" y="5"/>
                  </a:cubicBezTo>
                  <a:cubicBezTo>
                    <a:pt x="595" y="5"/>
                    <a:pt x="594" y="6"/>
                    <a:pt x="594" y="6"/>
                  </a:cubicBezTo>
                  <a:cubicBezTo>
                    <a:pt x="593" y="6"/>
                    <a:pt x="593" y="6"/>
                    <a:pt x="592" y="7"/>
                  </a:cubicBezTo>
                  <a:cubicBezTo>
                    <a:pt x="591" y="9"/>
                    <a:pt x="592" y="12"/>
                    <a:pt x="594" y="14"/>
                  </a:cubicBezTo>
                  <a:cubicBezTo>
                    <a:pt x="596" y="15"/>
                    <a:pt x="596" y="15"/>
                    <a:pt x="596" y="15"/>
                  </a:cubicBezTo>
                  <a:cubicBezTo>
                    <a:pt x="599" y="11"/>
                    <a:pt x="599" y="11"/>
                    <a:pt x="599" y="11"/>
                  </a:cubicBezTo>
                  <a:cubicBezTo>
                    <a:pt x="598" y="7"/>
                    <a:pt x="598" y="7"/>
                    <a:pt x="598" y="7"/>
                  </a:cubicBezTo>
                  <a:cubicBezTo>
                    <a:pt x="598" y="7"/>
                    <a:pt x="592" y="8"/>
                    <a:pt x="586" y="9"/>
                  </a:cubicBezTo>
                  <a:cubicBezTo>
                    <a:pt x="583" y="9"/>
                    <a:pt x="580" y="10"/>
                    <a:pt x="577" y="10"/>
                  </a:cubicBezTo>
                  <a:cubicBezTo>
                    <a:pt x="576" y="10"/>
                    <a:pt x="575" y="11"/>
                    <a:pt x="574" y="11"/>
                  </a:cubicBezTo>
                  <a:cubicBezTo>
                    <a:pt x="574" y="11"/>
                    <a:pt x="574" y="11"/>
                    <a:pt x="573" y="11"/>
                  </a:cubicBezTo>
                  <a:cubicBezTo>
                    <a:pt x="572" y="11"/>
                    <a:pt x="572" y="11"/>
                    <a:pt x="572" y="11"/>
                  </a:cubicBezTo>
                  <a:cubicBezTo>
                    <a:pt x="572" y="12"/>
                    <a:pt x="572" y="12"/>
                    <a:pt x="572" y="12"/>
                  </a:cubicBezTo>
                  <a:cubicBezTo>
                    <a:pt x="571" y="12"/>
                    <a:pt x="571" y="12"/>
                    <a:pt x="571" y="12"/>
                  </a:cubicBezTo>
                  <a:cubicBezTo>
                    <a:pt x="571" y="12"/>
                    <a:pt x="571" y="12"/>
                    <a:pt x="570" y="13"/>
                  </a:cubicBezTo>
                  <a:cubicBezTo>
                    <a:pt x="569" y="14"/>
                    <a:pt x="569" y="15"/>
                    <a:pt x="570" y="17"/>
                  </a:cubicBezTo>
                  <a:cubicBezTo>
                    <a:pt x="570" y="18"/>
                    <a:pt x="571" y="19"/>
                    <a:pt x="572" y="20"/>
                  </a:cubicBezTo>
                  <a:cubicBezTo>
                    <a:pt x="573" y="21"/>
                    <a:pt x="573" y="21"/>
                    <a:pt x="573" y="21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2" y="14"/>
                    <a:pt x="572" y="14"/>
                    <a:pt x="572" y="14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3" y="13"/>
                    <a:pt x="573" y="13"/>
                    <a:pt x="573" y="13"/>
                  </a:cubicBezTo>
                  <a:cubicBezTo>
                    <a:pt x="573" y="13"/>
                    <a:pt x="572" y="13"/>
                    <a:pt x="572" y="14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3" y="13"/>
                    <a:pt x="573" y="13"/>
                    <a:pt x="573" y="13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4" y="12"/>
                    <a:pt x="574" y="12"/>
                    <a:pt x="573" y="13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6" y="16"/>
                    <a:pt x="576" y="16"/>
                    <a:pt x="576" y="16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6" y="16"/>
                    <a:pt x="576" y="16"/>
                    <a:pt x="576" y="16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4"/>
                    <a:pt x="575" y="14"/>
                    <a:pt x="575" y="14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4"/>
                    <a:pt x="575" y="14"/>
                    <a:pt x="575" y="14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4" y="12"/>
                    <a:pt x="573" y="12"/>
                  </a:cubicBezTo>
                  <a:cubicBezTo>
                    <a:pt x="570" y="12"/>
                    <a:pt x="564" y="11"/>
                    <a:pt x="558" y="10"/>
                  </a:cubicBezTo>
                  <a:cubicBezTo>
                    <a:pt x="555" y="10"/>
                    <a:pt x="552" y="9"/>
                    <a:pt x="550" y="9"/>
                  </a:cubicBezTo>
                  <a:cubicBezTo>
                    <a:pt x="549" y="9"/>
                    <a:pt x="548" y="9"/>
                    <a:pt x="547" y="9"/>
                  </a:cubicBezTo>
                  <a:cubicBezTo>
                    <a:pt x="546" y="9"/>
                    <a:pt x="546" y="9"/>
                    <a:pt x="545" y="9"/>
                  </a:cubicBezTo>
                  <a:cubicBezTo>
                    <a:pt x="545" y="9"/>
                    <a:pt x="544" y="9"/>
                    <a:pt x="544" y="9"/>
                  </a:cubicBezTo>
                  <a:cubicBezTo>
                    <a:pt x="544" y="9"/>
                    <a:pt x="543" y="9"/>
                    <a:pt x="543" y="9"/>
                  </a:cubicBezTo>
                  <a:cubicBezTo>
                    <a:pt x="542" y="9"/>
                    <a:pt x="542" y="9"/>
                    <a:pt x="542" y="9"/>
                  </a:cubicBezTo>
                  <a:cubicBezTo>
                    <a:pt x="541" y="10"/>
                    <a:pt x="541" y="10"/>
                    <a:pt x="540" y="11"/>
                  </a:cubicBezTo>
                  <a:cubicBezTo>
                    <a:pt x="539" y="13"/>
                    <a:pt x="540" y="16"/>
                    <a:pt x="542" y="17"/>
                  </a:cubicBezTo>
                  <a:cubicBezTo>
                    <a:pt x="548" y="21"/>
                    <a:pt x="548" y="21"/>
                    <a:pt x="548" y="21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47" y="14"/>
                    <a:pt x="547" y="14"/>
                    <a:pt x="547" y="14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49" y="13"/>
                    <a:pt x="549" y="13"/>
                    <a:pt x="549" y="13"/>
                  </a:cubicBezTo>
                  <a:cubicBezTo>
                    <a:pt x="548" y="13"/>
                    <a:pt x="548" y="14"/>
                    <a:pt x="547" y="14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49" y="13"/>
                    <a:pt x="549" y="13"/>
                    <a:pt x="549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0" y="13"/>
                    <a:pt x="550" y="13"/>
                    <a:pt x="550" y="13"/>
                  </a:cubicBezTo>
                  <a:cubicBezTo>
                    <a:pt x="550" y="13"/>
                    <a:pt x="549" y="13"/>
                    <a:pt x="549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0" y="13"/>
                    <a:pt x="550" y="13"/>
                    <a:pt x="550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0" y="13"/>
                    <a:pt x="550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6"/>
                    <a:pt x="551" y="16"/>
                    <a:pt x="551" y="16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6"/>
                    <a:pt x="551" y="16"/>
                    <a:pt x="551" y="16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0" y="13"/>
                    <a:pt x="549" y="13"/>
                  </a:cubicBezTo>
                  <a:cubicBezTo>
                    <a:pt x="546" y="12"/>
                    <a:pt x="540" y="11"/>
                    <a:pt x="534" y="11"/>
                  </a:cubicBezTo>
                  <a:cubicBezTo>
                    <a:pt x="531" y="10"/>
                    <a:pt x="528" y="10"/>
                    <a:pt x="526" y="10"/>
                  </a:cubicBezTo>
                  <a:cubicBezTo>
                    <a:pt x="523" y="10"/>
                    <a:pt x="521" y="9"/>
                    <a:pt x="520" y="9"/>
                  </a:cubicBezTo>
                  <a:cubicBezTo>
                    <a:pt x="519" y="9"/>
                    <a:pt x="519" y="9"/>
                    <a:pt x="518" y="10"/>
                  </a:cubicBezTo>
                  <a:cubicBezTo>
                    <a:pt x="518" y="10"/>
                    <a:pt x="518" y="10"/>
                    <a:pt x="517" y="10"/>
                  </a:cubicBezTo>
                  <a:cubicBezTo>
                    <a:pt x="517" y="10"/>
                    <a:pt x="517" y="10"/>
                    <a:pt x="516" y="10"/>
                  </a:cubicBezTo>
                  <a:cubicBezTo>
                    <a:pt x="516" y="10"/>
                    <a:pt x="515" y="11"/>
                    <a:pt x="515" y="12"/>
                  </a:cubicBezTo>
                  <a:cubicBezTo>
                    <a:pt x="514" y="13"/>
                    <a:pt x="514" y="14"/>
                    <a:pt x="514" y="15"/>
                  </a:cubicBezTo>
                  <a:cubicBezTo>
                    <a:pt x="514" y="17"/>
                    <a:pt x="515" y="18"/>
                    <a:pt x="516" y="18"/>
                  </a:cubicBezTo>
                  <a:cubicBezTo>
                    <a:pt x="523" y="22"/>
                    <a:pt x="523" y="22"/>
                    <a:pt x="523" y="22"/>
                  </a:cubicBezTo>
                  <a:cubicBezTo>
                    <a:pt x="525" y="18"/>
                    <a:pt x="525" y="18"/>
                    <a:pt x="525" y="18"/>
                  </a:cubicBezTo>
                  <a:cubicBezTo>
                    <a:pt x="525" y="14"/>
                    <a:pt x="525" y="14"/>
                    <a:pt x="525" y="14"/>
                  </a:cubicBezTo>
                  <a:cubicBezTo>
                    <a:pt x="497" y="15"/>
                    <a:pt x="497" y="15"/>
                    <a:pt x="497" y="15"/>
                  </a:cubicBezTo>
                  <a:cubicBezTo>
                    <a:pt x="494" y="15"/>
                    <a:pt x="493" y="16"/>
                    <a:pt x="492" y="18"/>
                  </a:cubicBezTo>
                  <a:cubicBezTo>
                    <a:pt x="492" y="20"/>
                    <a:pt x="492" y="22"/>
                    <a:pt x="494" y="23"/>
                  </a:cubicBezTo>
                  <a:cubicBezTo>
                    <a:pt x="494" y="23"/>
                    <a:pt x="494" y="23"/>
                    <a:pt x="494" y="23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7" y="15"/>
                    <a:pt x="497" y="15"/>
                    <a:pt x="497" y="15"/>
                  </a:cubicBezTo>
                  <a:cubicBezTo>
                    <a:pt x="466" y="15"/>
                    <a:pt x="466" y="15"/>
                    <a:pt x="466" y="15"/>
                  </a:cubicBezTo>
                  <a:cubicBezTo>
                    <a:pt x="464" y="15"/>
                    <a:pt x="462" y="16"/>
                    <a:pt x="462" y="18"/>
                  </a:cubicBezTo>
                  <a:cubicBezTo>
                    <a:pt x="461" y="20"/>
                    <a:pt x="462" y="23"/>
                    <a:pt x="464" y="24"/>
                  </a:cubicBezTo>
                  <a:cubicBezTo>
                    <a:pt x="469" y="27"/>
                    <a:pt x="469" y="27"/>
                    <a:pt x="469" y="27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72" y="18"/>
                    <a:pt x="472" y="18"/>
                    <a:pt x="472" y="1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433" y="17"/>
                    <a:pt x="431" y="18"/>
                    <a:pt x="430" y="20"/>
                  </a:cubicBezTo>
                  <a:cubicBezTo>
                    <a:pt x="429" y="22"/>
                    <a:pt x="430" y="24"/>
                    <a:pt x="432" y="25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6" y="22"/>
                    <a:pt x="436" y="22"/>
                    <a:pt x="436" y="22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7" y="21"/>
                    <a:pt x="437" y="21"/>
                    <a:pt x="437" y="21"/>
                  </a:cubicBezTo>
                  <a:cubicBezTo>
                    <a:pt x="437" y="21"/>
                    <a:pt x="436" y="21"/>
                    <a:pt x="436" y="22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7" y="21"/>
                    <a:pt x="437" y="21"/>
                    <a:pt x="437" y="21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8" y="20"/>
                    <a:pt x="437" y="21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40" y="24"/>
                    <a:pt x="440" y="24"/>
                    <a:pt x="440" y="24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40" y="24"/>
                    <a:pt x="440" y="24"/>
                    <a:pt x="440" y="24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1"/>
                    <a:pt x="439" y="21"/>
                    <a:pt x="439" y="21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1"/>
                    <a:pt x="439" y="21"/>
                    <a:pt x="439" y="21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9" y="20"/>
                    <a:pt x="438" y="20"/>
                  </a:cubicBezTo>
                  <a:cubicBezTo>
                    <a:pt x="435" y="20"/>
                    <a:pt x="430" y="19"/>
                    <a:pt x="425" y="19"/>
                  </a:cubicBezTo>
                  <a:cubicBezTo>
                    <a:pt x="422" y="18"/>
                    <a:pt x="420" y="18"/>
                    <a:pt x="418" y="18"/>
                  </a:cubicBezTo>
                  <a:cubicBezTo>
                    <a:pt x="416" y="18"/>
                    <a:pt x="414" y="18"/>
                    <a:pt x="413" y="18"/>
                  </a:cubicBezTo>
                  <a:cubicBezTo>
                    <a:pt x="413" y="18"/>
                    <a:pt x="413" y="18"/>
                    <a:pt x="412" y="18"/>
                  </a:cubicBezTo>
                  <a:cubicBezTo>
                    <a:pt x="412" y="18"/>
                    <a:pt x="412" y="18"/>
                    <a:pt x="411" y="18"/>
                  </a:cubicBezTo>
                  <a:cubicBezTo>
                    <a:pt x="411" y="18"/>
                    <a:pt x="411" y="18"/>
                    <a:pt x="410" y="18"/>
                  </a:cubicBezTo>
                  <a:cubicBezTo>
                    <a:pt x="410" y="19"/>
                    <a:pt x="409" y="19"/>
                    <a:pt x="408" y="20"/>
                  </a:cubicBezTo>
                  <a:cubicBezTo>
                    <a:pt x="407" y="22"/>
                    <a:pt x="408" y="25"/>
                    <a:pt x="410" y="26"/>
                  </a:cubicBezTo>
                  <a:cubicBezTo>
                    <a:pt x="417" y="31"/>
                    <a:pt x="417" y="31"/>
                    <a:pt x="417" y="31"/>
                  </a:cubicBezTo>
                  <a:cubicBezTo>
                    <a:pt x="419" y="27"/>
                    <a:pt x="419" y="27"/>
                    <a:pt x="419" y="27"/>
                  </a:cubicBezTo>
                  <a:cubicBezTo>
                    <a:pt x="419" y="22"/>
                    <a:pt x="419" y="22"/>
                    <a:pt x="419" y="22"/>
                  </a:cubicBezTo>
                  <a:cubicBezTo>
                    <a:pt x="388" y="22"/>
                    <a:pt x="388" y="22"/>
                    <a:pt x="388" y="22"/>
                  </a:cubicBezTo>
                  <a:cubicBezTo>
                    <a:pt x="386" y="22"/>
                    <a:pt x="384" y="23"/>
                    <a:pt x="384" y="25"/>
                  </a:cubicBezTo>
                  <a:cubicBezTo>
                    <a:pt x="383" y="27"/>
                    <a:pt x="384" y="29"/>
                    <a:pt x="386" y="31"/>
                  </a:cubicBezTo>
                  <a:cubicBezTo>
                    <a:pt x="387" y="31"/>
                    <a:pt x="387" y="31"/>
                    <a:pt x="387" y="31"/>
                  </a:cubicBezTo>
                  <a:cubicBezTo>
                    <a:pt x="389" y="27"/>
                    <a:pt x="389" y="27"/>
                    <a:pt x="389" y="27"/>
                  </a:cubicBezTo>
                  <a:cubicBezTo>
                    <a:pt x="389" y="22"/>
                    <a:pt x="389" y="22"/>
                    <a:pt x="389" y="22"/>
                  </a:cubicBezTo>
                  <a:cubicBezTo>
                    <a:pt x="361" y="21"/>
                    <a:pt x="361" y="21"/>
                    <a:pt x="361" y="21"/>
                  </a:cubicBezTo>
                  <a:cubicBezTo>
                    <a:pt x="359" y="21"/>
                    <a:pt x="357" y="23"/>
                    <a:pt x="356" y="25"/>
                  </a:cubicBezTo>
                  <a:cubicBezTo>
                    <a:pt x="356" y="27"/>
                    <a:pt x="357" y="29"/>
                    <a:pt x="358" y="30"/>
                  </a:cubicBezTo>
                  <a:cubicBezTo>
                    <a:pt x="367" y="35"/>
                    <a:pt x="367" y="35"/>
                    <a:pt x="367" y="35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6" y="28"/>
                    <a:pt x="366" y="28"/>
                    <a:pt x="366" y="28"/>
                  </a:cubicBezTo>
                  <a:cubicBezTo>
                    <a:pt x="366" y="28"/>
                    <a:pt x="366" y="28"/>
                    <a:pt x="365" y="29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6" y="28"/>
                    <a:pt x="366" y="28"/>
                    <a:pt x="366" y="28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7" y="27"/>
                    <a:pt x="367" y="27"/>
                    <a:pt x="366" y="28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9" y="30"/>
                    <a:pt x="369" y="30"/>
                    <a:pt x="369" y="30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9" y="30"/>
                    <a:pt x="369" y="30"/>
                    <a:pt x="369" y="30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7" y="27"/>
                  </a:cubicBezTo>
                  <a:cubicBezTo>
                    <a:pt x="364" y="27"/>
                    <a:pt x="358" y="26"/>
                    <a:pt x="353" y="26"/>
                  </a:cubicBezTo>
                  <a:cubicBezTo>
                    <a:pt x="347" y="26"/>
                    <a:pt x="341" y="26"/>
                    <a:pt x="337" y="26"/>
                  </a:cubicBezTo>
                  <a:cubicBezTo>
                    <a:pt x="336" y="26"/>
                    <a:pt x="336" y="26"/>
                    <a:pt x="335" y="26"/>
                  </a:cubicBezTo>
                  <a:cubicBezTo>
                    <a:pt x="335" y="26"/>
                    <a:pt x="334" y="26"/>
                    <a:pt x="334" y="26"/>
                  </a:cubicBezTo>
                  <a:cubicBezTo>
                    <a:pt x="334" y="26"/>
                    <a:pt x="333" y="26"/>
                    <a:pt x="333" y="26"/>
                  </a:cubicBezTo>
                  <a:cubicBezTo>
                    <a:pt x="333" y="26"/>
                    <a:pt x="332" y="26"/>
                    <a:pt x="332" y="27"/>
                  </a:cubicBezTo>
                  <a:cubicBezTo>
                    <a:pt x="332" y="27"/>
                    <a:pt x="331" y="27"/>
                    <a:pt x="331" y="28"/>
                  </a:cubicBezTo>
                  <a:cubicBezTo>
                    <a:pt x="330" y="29"/>
                    <a:pt x="330" y="30"/>
                    <a:pt x="330" y="32"/>
                  </a:cubicBezTo>
                  <a:cubicBezTo>
                    <a:pt x="330" y="33"/>
                    <a:pt x="331" y="34"/>
                    <a:pt x="332" y="34"/>
                  </a:cubicBezTo>
                  <a:cubicBezTo>
                    <a:pt x="336" y="37"/>
                    <a:pt x="336" y="37"/>
                    <a:pt x="336" y="37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5" y="30"/>
                    <a:pt x="335" y="30"/>
                    <a:pt x="335" y="30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6" y="29"/>
                    <a:pt x="336" y="29"/>
                    <a:pt x="336" y="29"/>
                  </a:cubicBezTo>
                  <a:cubicBezTo>
                    <a:pt x="336" y="29"/>
                    <a:pt x="336" y="30"/>
                    <a:pt x="335" y="30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6" y="29"/>
                    <a:pt x="336" y="29"/>
                    <a:pt x="336" y="29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8" y="28"/>
                    <a:pt x="338" y="28"/>
                    <a:pt x="338" y="28"/>
                  </a:cubicBezTo>
                  <a:cubicBezTo>
                    <a:pt x="338" y="29"/>
                    <a:pt x="337" y="29"/>
                    <a:pt x="336" y="29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8" y="28"/>
                    <a:pt x="338" y="28"/>
                    <a:pt x="338" y="28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8" y="28"/>
                    <a:pt x="338" y="28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9"/>
                    <a:pt x="339" y="29"/>
                    <a:pt x="339" y="29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9"/>
                    <a:pt x="339" y="29"/>
                    <a:pt x="339" y="29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8" y="28"/>
                    <a:pt x="337" y="28"/>
                  </a:cubicBezTo>
                  <a:cubicBezTo>
                    <a:pt x="335" y="28"/>
                    <a:pt x="329" y="27"/>
                    <a:pt x="324" y="26"/>
                  </a:cubicBezTo>
                  <a:cubicBezTo>
                    <a:pt x="321" y="26"/>
                    <a:pt x="318" y="26"/>
                    <a:pt x="316" y="26"/>
                  </a:cubicBezTo>
                  <a:cubicBezTo>
                    <a:pt x="314" y="25"/>
                    <a:pt x="312" y="25"/>
                    <a:pt x="311" y="25"/>
                  </a:cubicBezTo>
                  <a:cubicBezTo>
                    <a:pt x="310" y="25"/>
                    <a:pt x="310" y="25"/>
                    <a:pt x="309" y="25"/>
                  </a:cubicBezTo>
                  <a:cubicBezTo>
                    <a:pt x="309" y="25"/>
                    <a:pt x="309" y="25"/>
                    <a:pt x="308" y="25"/>
                  </a:cubicBezTo>
                  <a:cubicBezTo>
                    <a:pt x="308" y="26"/>
                    <a:pt x="308" y="26"/>
                    <a:pt x="307" y="26"/>
                  </a:cubicBezTo>
                  <a:cubicBezTo>
                    <a:pt x="307" y="26"/>
                    <a:pt x="306" y="27"/>
                    <a:pt x="306" y="27"/>
                  </a:cubicBezTo>
                  <a:cubicBezTo>
                    <a:pt x="305" y="29"/>
                    <a:pt x="305" y="30"/>
                    <a:pt x="305" y="31"/>
                  </a:cubicBezTo>
                  <a:cubicBezTo>
                    <a:pt x="306" y="32"/>
                    <a:pt x="306" y="33"/>
                    <a:pt x="307" y="34"/>
                  </a:cubicBezTo>
                  <a:cubicBezTo>
                    <a:pt x="319" y="41"/>
                    <a:pt x="319" y="41"/>
                    <a:pt x="319" y="41"/>
                  </a:cubicBezTo>
                  <a:cubicBezTo>
                    <a:pt x="321" y="37"/>
                    <a:pt x="321" y="37"/>
                    <a:pt x="321" y="37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7"/>
                    <a:pt x="321" y="37"/>
                    <a:pt x="321" y="37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7"/>
                    <a:pt x="321" y="37"/>
                    <a:pt x="321" y="37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12" y="32"/>
                    <a:pt x="303" y="31"/>
                  </a:cubicBezTo>
                  <a:cubicBezTo>
                    <a:pt x="299" y="31"/>
                    <a:pt x="295" y="31"/>
                    <a:pt x="291" y="30"/>
                  </a:cubicBezTo>
                  <a:cubicBezTo>
                    <a:pt x="287" y="30"/>
                    <a:pt x="284" y="30"/>
                    <a:pt x="283" y="30"/>
                  </a:cubicBezTo>
                  <a:cubicBezTo>
                    <a:pt x="282" y="30"/>
                    <a:pt x="282" y="30"/>
                    <a:pt x="282" y="30"/>
                  </a:cubicBezTo>
                  <a:cubicBezTo>
                    <a:pt x="282" y="30"/>
                    <a:pt x="282" y="30"/>
                    <a:pt x="282" y="30"/>
                  </a:cubicBezTo>
                  <a:cubicBezTo>
                    <a:pt x="282" y="30"/>
                    <a:pt x="281" y="30"/>
                    <a:pt x="281" y="30"/>
                  </a:cubicBezTo>
                  <a:cubicBezTo>
                    <a:pt x="281" y="31"/>
                    <a:pt x="280" y="31"/>
                    <a:pt x="280" y="31"/>
                  </a:cubicBezTo>
                  <a:cubicBezTo>
                    <a:pt x="280" y="31"/>
                    <a:pt x="279" y="32"/>
                    <a:pt x="279" y="32"/>
                  </a:cubicBezTo>
                  <a:cubicBezTo>
                    <a:pt x="277" y="35"/>
                    <a:pt x="278" y="37"/>
                    <a:pt x="280" y="39"/>
                  </a:cubicBezTo>
                  <a:cubicBezTo>
                    <a:pt x="282" y="40"/>
                    <a:pt x="282" y="40"/>
                    <a:pt x="282" y="40"/>
                  </a:cubicBezTo>
                  <a:cubicBezTo>
                    <a:pt x="284" y="36"/>
                    <a:pt x="284" y="36"/>
                    <a:pt x="284" y="36"/>
                  </a:cubicBezTo>
                  <a:cubicBezTo>
                    <a:pt x="284" y="31"/>
                    <a:pt x="284" y="31"/>
                    <a:pt x="284" y="31"/>
                  </a:cubicBezTo>
                  <a:cubicBezTo>
                    <a:pt x="255" y="30"/>
                    <a:pt x="255" y="30"/>
                    <a:pt x="255" y="30"/>
                  </a:cubicBezTo>
                  <a:cubicBezTo>
                    <a:pt x="253" y="30"/>
                    <a:pt x="251" y="31"/>
                    <a:pt x="250" y="33"/>
                  </a:cubicBezTo>
                  <a:cubicBezTo>
                    <a:pt x="250" y="35"/>
                    <a:pt x="251" y="38"/>
                    <a:pt x="252" y="39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6" y="36"/>
                    <a:pt x="256" y="36"/>
                    <a:pt x="256" y="36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8" y="34"/>
                    <a:pt x="258" y="34"/>
                    <a:pt x="258" y="34"/>
                  </a:cubicBezTo>
                  <a:cubicBezTo>
                    <a:pt x="258" y="34"/>
                    <a:pt x="257" y="35"/>
                    <a:pt x="256" y="36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8" y="34"/>
                    <a:pt x="258" y="34"/>
                    <a:pt x="258" y="34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9" y="34"/>
                    <a:pt x="258" y="34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6"/>
                    <a:pt x="260" y="36"/>
                    <a:pt x="260" y="36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6"/>
                    <a:pt x="260" y="36"/>
                    <a:pt x="260" y="36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8" y="34"/>
                    <a:pt x="257" y="34"/>
                  </a:cubicBezTo>
                  <a:cubicBezTo>
                    <a:pt x="253" y="34"/>
                    <a:pt x="246" y="33"/>
                    <a:pt x="239" y="33"/>
                  </a:cubicBezTo>
                  <a:cubicBezTo>
                    <a:pt x="233" y="33"/>
                    <a:pt x="228" y="32"/>
                    <a:pt x="228" y="32"/>
                  </a:cubicBezTo>
                  <a:cubicBezTo>
                    <a:pt x="225" y="32"/>
                    <a:pt x="223" y="34"/>
                    <a:pt x="223" y="36"/>
                  </a:cubicBezTo>
                  <a:cubicBezTo>
                    <a:pt x="222" y="38"/>
                    <a:pt x="223" y="40"/>
                    <a:pt x="225" y="41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30" y="39"/>
                    <a:pt x="230" y="39"/>
                    <a:pt x="230" y="39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7" y="38"/>
                    <a:pt x="205" y="40"/>
                    <a:pt x="205" y="42"/>
                  </a:cubicBezTo>
                  <a:cubicBezTo>
                    <a:pt x="205" y="43"/>
                    <a:pt x="206" y="45"/>
                    <a:pt x="207" y="46"/>
                  </a:cubicBezTo>
                  <a:cubicBezTo>
                    <a:pt x="211" y="49"/>
                    <a:pt x="211" y="49"/>
                    <a:pt x="211" y="49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178" y="36"/>
                    <a:pt x="178" y="36"/>
                    <a:pt x="178" y="36"/>
                  </a:cubicBezTo>
                  <a:cubicBezTo>
                    <a:pt x="176" y="36"/>
                    <a:pt x="174" y="37"/>
                    <a:pt x="174" y="39"/>
                  </a:cubicBezTo>
                  <a:cubicBezTo>
                    <a:pt x="173" y="41"/>
                    <a:pt x="174" y="44"/>
                    <a:pt x="175" y="45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0" y="42"/>
                    <a:pt x="180" y="42"/>
                    <a:pt x="180" y="42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0" y="41"/>
                    <a:pt x="180" y="42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2" y="40"/>
                    <a:pt x="182" y="40"/>
                    <a:pt x="181" y="40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0"/>
                    <a:pt x="182" y="40"/>
                    <a:pt x="181" y="40"/>
                  </a:cubicBezTo>
                  <a:cubicBezTo>
                    <a:pt x="177" y="40"/>
                    <a:pt x="168" y="39"/>
                    <a:pt x="159" y="39"/>
                  </a:cubicBezTo>
                  <a:cubicBezTo>
                    <a:pt x="151" y="39"/>
                    <a:pt x="144" y="38"/>
                    <a:pt x="144" y="38"/>
                  </a:cubicBezTo>
                  <a:cubicBezTo>
                    <a:pt x="141" y="38"/>
                    <a:pt x="139" y="39"/>
                    <a:pt x="139" y="41"/>
                  </a:cubicBezTo>
                  <a:cubicBezTo>
                    <a:pt x="138" y="44"/>
                    <a:pt x="139" y="46"/>
                    <a:pt x="141" y="47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1" y="40"/>
                    <a:pt x="109" y="42"/>
                    <a:pt x="109" y="44"/>
                  </a:cubicBezTo>
                  <a:cubicBezTo>
                    <a:pt x="108" y="46"/>
                    <a:pt x="109" y="48"/>
                    <a:pt x="111" y="49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5" y="46"/>
                    <a:pt x="83" y="48"/>
                    <a:pt x="83" y="50"/>
                  </a:cubicBezTo>
                  <a:cubicBezTo>
                    <a:pt x="82" y="52"/>
                    <a:pt x="83" y="54"/>
                    <a:pt x="85" y="55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9" y="50"/>
                    <a:pt x="88" y="50"/>
                    <a:pt x="88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0" y="49"/>
                    <a:pt x="90" y="50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0" y="49"/>
                    <a:pt x="88" y="49"/>
                    <a:pt x="85" y="49"/>
                  </a:cubicBezTo>
                  <a:cubicBezTo>
                    <a:pt x="82" y="49"/>
                    <a:pt x="77" y="48"/>
                    <a:pt x="73" y="48"/>
                  </a:cubicBezTo>
                  <a:cubicBezTo>
                    <a:pt x="71" y="48"/>
                    <a:pt x="69" y="48"/>
                    <a:pt x="68" y="47"/>
                  </a:cubicBezTo>
                  <a:cubicBezTo>
                    <a:pt x="66" y="47"/>
                    <a:pt x="65" y="47"/>
                    <a:pt x="64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3" y="48"/>
                    <a:pt x="62" y="48"/>
                    <a:pt x="62" y="48"/>
                  </a:cubicBezTo>
                  <a:cubicBezTo>
                    <a:pt x="61" y="48"/>
                    <a:pt x="61" y="48"/>
                    <a:pt x="60" y="50"/>
                  </a:cubicBezTo>
                  <a:cubicBezTo>
                    <a:pt x="59" y="52"/>
                    <a:pt x="59" y="55"/>
                    <a:pt x="62" y="56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1"/>
                    <a:pt x="41" y="53"/>
                    <a:pt x="41" y="55"/>
                  </a:cubicBezTo>
                  <a:cubicBezTo>
                    <a:pt x="41" y="57"/>
                    <a:pt x="41" y="59"/>
                    <a:pt x="43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3" y="53"/>
                    <a:pt x="43" y="54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4" y="52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4" y="52"/>
                    <a:pt x="44" y="52"/>
                  </a:cubicBezTo>
                  <a:cubicBezTo>
                    <a:pt x="41" y="53"/>
                    <a:pt x="36" y="54"/>
                    <a:pt x="32" y="55"/>
                  </a:cubicBezTo>
                  <a:cubicBezTo>
                    <a:pt x="27" y="56"/>
                    <a:pt x="24" y="57"/>
                    <a:pt x="24" y="57"/>
                  </a:cubicBezTo>
                  <a:cubicBezTo>
                    <a:pt x="22" y="57"/>
                    <a:pt x="20" y="58"/>
                    <a:pt x="20" y="60"/>
                  </a:cubicBezTo>
                  <a:cubicBezTo>
                    <a:pt x="20" y="62"/>
                    <a:pt x="21" y="64"/>
                    <a:pt x="22" y="65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0" y="73"/>
                    <a:pt x="9" y="74"/>
                    <a:pt x="9" y="76"/>
                  </a:cubicBezTo>
                  <a:cubicBezTo>
                    <a:pt x="9" y="78"/>
                    <a:pt x="10" y="79"/>
                    <a:pt x="11" y="80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3" y="89"/>
                    <a:pt x="4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1" y="107"/>
                    <a:pt x="2" y="109"/>
                    <a:pt x="4" y="110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7"/>
                    <a:pt x="4" y="108"/>
                    <a:pt x="3" y="108"/>
                  </a:cubicBezTo>
                  <a:cubicBezTo>
                    <a:pt x="3" y="113"/>
                    <a:pt x="1" y="126"/>
                    <a:pt x="1" y="126"/>
                  </a:cubicBezTo>
                  <a:cubicBezTo>
                    <a:pt x="0" y="128"/>
                    <a:pt x="1" y="130"/>
                    <a:pt x="3" y="131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31"/>
                    <a:pt x="4" y="136"/>
                    <a:pt x="4" y="141"/>
                  </a:cubicBezTo>
                  <a:cubicBezTo>
                    <a:pt x="5" y="144"/>
                    <a:pt x="5" y="146"/>
                    <a:pt x="5" y="148"/>
                  </a:cubicBezTo>
                  <a:cubicBezTo>
                    <a:pt x="5" y="150"/>
                    <a:pt x="5" y="152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4" y="153"/>
                    <a:pt x="5" y="156"/>
                    <a:pt x="7" y="157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7" y="176"/>
                    <a:pt x="8" y="177"/>
                    <a:pt x="10" y="178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6" y="193"/>
                    <a:pt x="6" y="193"/>
                    <a:pt x="6" y="193"/>
                  </a:cubicBezTo>
                  <a:cubicBezTo>
                    <a:pt x="5" y="195"/>
                    <a:pt x="6" y="197"/>
                    <a:pt x="8" y="198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10" y="218"/>
                    <a:pt x="10" y="218"/>
                    <a:pt x="10" y="218"/>
                  </a:cubicBezTo>
                  <a:cubicBezTo>
                    <a:pt x="10" y="219"/>
                    <a:pt x="11" y="221"/>
                    <a:pt x="12" y="222"/>
                  </a:cubicBezTo>
                  <a:cubicBezTo>
                    <a:pt x="14" y="223"/>
                    <a:pt x="14" y="223"/>
                    <a:pt x="14" y="223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1" y="234"/>
                    <a:pt x="11" y="234"/>
                    <a:pt x="11" y="234"/>
                  </a:cubicBezTo>
                  <a:cubicBezTo>
                    <a:pt x="11" y="236"/>
                    <a:pt x="11" y="238"/>
                    <a:pt x="13" y="239"/>
                  </a:cubicBezTo>
                  <a:cubicBezTo>
                    <a:pt x="15" y="240"/>
                    <a:pt x="15" y="240"/>
                    <a:pt x="15" y="240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0" y="253"/>
                    <a:pt x="11" y="255"/>
                    <a:pt x="13" y="256"/>
                  </a:cubicBezTo>
                  <a:cubicBezTo>
                    <a:pt x="13" y="256"/>
                    <a:pt x="13" y="256"/>
                    <a:pt x="13" y="256"/>
                  </a:cubicBezTo>
                  <a:cubicBezTo>
                    <a:pt x="13" y="269"/>
                    <a:pt x="13" y="269"/>
                    <a:pt x="13" y="269"/>
                  </a:cubicBezTo>
                  <a:cubicBezTo>
                    <a:pt x="13" y="270"/>
                    <a:pt x="14" y="272"/>
                    <a:pt x="15" y="273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6" y="268"/>
                    <a:pt x="16" y="268"/>
                    <a:pt x="16" y="268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6" y="270"/>
                    <a:pt x="16" y="270"/>
                    <a:pt x="16" y="270"/>
                  </a:cubicBezTo>
                  <a:cubicBezTo>
                    <a:pt x="15" y="271"/>
                    <a:pt x="15" y="271"/>
                    <a:pt x="15" y="272"/>
                  </a:cubicBezTo>
                  <a:cubicBezTo>
                    <a:pt x="15" y="274"/>
                    <a:pt x="15" y="279"/>
                    <a:pt x="15" y="283"/>
                  </a:cubicBezTo>
                  <a:cubicBezTo>
                    <a:pt x="15" y="285"/>
                    <a:pt x="15" y="287"/>
                    <a:pt x="15" y="288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8"/>
                    <a:pt x="15" y="288"/>
                    <a:pt x="15" y="288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8"/>
                    <a:pt x="15" y="288"/>
                    <a:pt x="15" y="288"/>
                  </a:cubicBezTo>
                  <a:cubicBezTo>
                    <a:pt x="15" y="289"/>
                    <a:pt x="15" y="290"/>
                    <a:pt x="15" y="291"/>
                  </a:cubicBezTo>
                  <a:cubicBezTo>
                    <a:pt x="15" y="293"/>
                    <a:pt x="16" y="294"/>
                    <a:pt x="17" y="294"/>
                  </a:cubicBezTo>
                  <a:cubicBezTo>
                    <a:pt x="19" y="296"/>
                    <a:pt x="19" y="296"/>
                    <a:pt x="19" y="296"/>
                  </a:cubicBezTo>
                  <a:cubicBezTo>
                    <a:pt x="22" y="292"/>
                    <a:pt x="22" y="292"/>
                    <a:pt x="22" y="292"/>
                  </a:cubicBezTo>
                  <a:cubicBezTo>
                    <a:pt x="17" y="291"/>
                    <a:pt x="17" y="291"/>
                    <a:pt x="17" y="291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10"/>
                    <a:pt x="13" y="312"/>
                    <a:pt x="15" y="313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18" y="312"/>
                    <a:pt x="18" y="312"/>
                    <a:pt x="18" y="312"/>
                  </a:cubicBezTo>
                  <a:cubicBezTo>
                    <a:pt x="18" y="312"/>
                    <a:pt x="17" y="316"/>
                    <a:pt x="17" y="320"/>
                  </a:cubicBezTo>
                  <a:cubicBezTo>
                    <a:pt x="16" y="322"/>
                    <a:pt x="16" y="325"/>
                    <a:pt x="16" y="326"/>
                  </a:cubicBezTo>
                  <a:cubicBezTo>
                    <a:pt x="16" y="327"/>
                    <a:pt x="16" y="328"/>
                    <a:pt x="16" y="328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16" y="327"/>
                    <a:pt x="16" y="327"/>
                    <a:pt x="16" y="327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16" y="327"/>
                    <a:pt x="16" y="327"/>
                    <a:pt x="16" y="327"/>
                  </a:cubicBezTo>
                  <a:cubicBezTo>
                    <a:pt x="15" y="328"/>
                    <a:pt x="15" y="330"/>
                    <a:pt x="16" y="331"/>
                  </a:cubicBezTo>
                  <a:cubicBezTo>
                    <a:pt x="16" y="332"/>
                    <a:pt x="17" y="333"/>
                    <a:pt x="18" y="334"/>
                  </a:cubicBezTo>
                  <a:cubicBezTo>
                    <a:pt x="22" y="336"/>
                    <a:pt x="22" y="336"/>
                    <a:pt x="22" y="336"/>
                  </a:cubicBezTo>
                  <a:cubicBezTo>
                    <a:pt x="21" y="354"/>
                    <a:pt x="21" y="354"/>
                    <a:pt x="21" y="354"/>
                  </a:cubicBezTo>
                  <a:cubicBezTo>
                    <a:pt x="21" y="356"/>
                    <a:pt x="22" y="357"/>
                    <a:pt x="24" y="358"/>
                  </a:cubicBezTo>
                  <a:cubicBezTo>
                    <a:pt x="25" y="359"/>
                    <a:pt x="25" y="359"/>
                    <a:pt x="25" y="359"/>
                  </a:cubicBezTo>
                  <a:cubicBezTo>
                    <a:pt x="24" y="372"/>
                    <a:pt x="24" y="372"/>
                    <a:pt x="24" y="372"/>
                  </a:cubicBezTo>
                  <a:cubicBezTo>
                    <a:pt x="24" y="374"/>
                    <a:pt x="25" y="376"/>
                    <a:pt x="26" y="377"/>
                  </a:cubicBezTo>
                  <a:cubicBezTo>
                    <a:pt x="27" y="377"/>
                    <a:pt x="27" y="377"/>
                    <a:pt x="27" y="377"/>
                  </a:cubicBezTo>
                  <a:cubicBezTo>
                    <a:pt x="30" y="373"/>
                    <a:pt x="30" y="373"/>
                    <a:pt x="30" y="373"/>
                  </a:cubicBezTo>
                  <a:cubicBezTo>
                    <a:pt x="25" y="373"/>
                    <a:pt x="25" y="373"/>
                    <a:pt x="25" y="373"/>
                  </a:cubicBezTo>
                  <a:cubicBezTo>
                    <a:pt x="24" y="393"/>
                    <a:pt x="24" y="393"/>
                    <a:pt x="24" y="393"/>
                  </a:cubicBezTo>
                  <a:cubicBezTo>
                    <a:pt x="24" y="395"/>
                    <a:pt x="24" y="397"/>
                    <a:pt x="26" y="397"/>
                  </a:cubicBezTo>
                  <a:cubicBezTo>
                    <a:pt x="27" y="398"/>
                    <a:pt x="27" y="398"/>
                    <a:pt x="27" y="398"/>
                  </a:cubicBezTo>
                  <a:cubicBezTo>
                    <a:pt x="29" y="394"/>
                    <a:pt x="29" y="394"/>
                    <a:pt x="29" y="394"/>
                  </a:cubicBezTo>
                  <a:cubicBezTo>
                    <a:pt x="25" y="392"/>
                    <a:pt x="25" y="392"/>
                    <a:pt x="25" y="392"/>
                  </a:cubicBezTo>
                  <a:cubicBezTo>
                    <a:pt x="25" y="392"/>
                    <a:pt x="25" y="393"/>
                    <a:pt x="25" y="393"/>
                  </a:cubicBezTo>
                  <a:cubicBezTo>
                    <a:pt x="25" y="393"/>
                    <a:pt x="25" y="394"/>
                    <a:pt x="25" y="394"/>
                  </a:cubicBezTo>
                  <a:cubicBezTo>
                    <a:pt x="25" y="394"/>
                    <a:pt x="25" y="394"/>
                    <a:pt x="25" y="395"/>
                  </a:cubicBezTo>
                  <a:cubicBezTo>
                    <a:pt x="25" y="396"/>
                    <a:pt x="25" y="398"/>
                    <a:pt x="25" y="400"/>
                  </a:cubicBezTo>
                  <a:cubicBezTo>
                    <a:pt x="25" y="407"/>
                    <a:pt x="26" y="418"/>
                    <a:pt x="26" y="418"/>
                  </a:cubicBezTo>
                  <a:cubicBezTo>
                    <a:pt x="26" y="420"/>
                    <a:pt x="27" y="421"/>
                    <a:pt x="28" y="422"/>
                  </a:cubicBezTo>
                  <a:cubicBezTo>
                    <a:pt x="29" y="422"/>
                    <a:pt x="29" y="422"/>
                    <a:pt x="29" y="422"/>
                  </a:cubicBezTo>
                  <a:cubicBezTo>
                    <a:pt x="31" y="418"/>
                    <a:pt x="31" y="418"/>
                    <a:pt x="31" y="418"/>
                  </a:cubicBezTo>
                  <a:cubicBezTo>
                    <a:pt x="27" y="417"/>
                    <a:pt x="27" y="417"/>
                    <a:pt x="27" y="417"/>
                  </a:cubicBezTo>
                  <a:cubicBezTo>
                    <a:pt x="23" y="432"/>
                    <a:pt x="23" y="432"/>
                    <a:pt x="23" y="432"/>
                  </a:cubicBezTo>
                  <a:cubicBezTo>
                    <a:pt x="23" y="434"/>
                    <a:pt x="24" y="436"/>
                    <a:pt x="26" y="437"/>
                  </a:cubicBezTo>
                  <a:cubicBezTo>
                    <a:pt x="29" y="439"/>
                    <a:pt x="29" y="439"/>
                    <a:pt x="29" y="439"/>
                  </a:cubicBezTo>
                  <a:cubicBezTo>
                    <a:pt x="30" y="453"/>
                    <a:pt x="30" y="453"/>
                    <a:pt x="30" y="453"/>
                  </a:cubicBezTo>
                  <a:cubicBezTo>
                    <a:pt x="31" y="455"/>
                    <a:pt x="31" y="456"/>
                    <a:pt x="33" y="457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6" y="454"/>
                    <a:pt x="36" y="454"/>
                    <a:pt x="36" y="454"/>
                  </a:cubicBezTo>
                  <a:cubicBezTo>
                    <a:pt x="31" y="454"/>
                    <a:pt x="31" y="454"/>
                    <a:pt x="31" y="454"/>
                  </a:cubicBezTo>
                  <a:cubicBezTo>
                    <a:pt x="33" y="473"/>
                    <a:pt x="33" y="473"/>
                    <a:pt x="33" y="473"/>
                  </a:cubicBezTo>
                  <a:cubicBezTo>
                    <a:pt x="33" y="475"/>
                    <a:pt x="34" y="476"/>
                    <a:pt x="35" y="477"/>
                  </a:cubicBezTo>
                  <a:cubicBezTo>
                    <a:pt x="42" y="481"/>
                    <a:pt x="42" y="481"/>
                    <a:pt x="42" y="481"/>
                  </a:cubicBezTo>
                  <a:cubicBezTo>
                    <a:pt x="44" y="482"/>
                    <a:pt x="47" y="481"/>
                    <a:pt x="48" y="479"/>
                  </a:cubicBezTo>
                  <a:cubicBezTo>
                    <a:pt x="49" y="477"/>
                    <a:pt x="49" y="474"/>
                    <a:pt x="47" y="473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23"/>
            <p:cNvSpPr/>
            <p:nvPr/>
          </p:nvSpPr>
          <p:spPr bwMode="auto">
            <a:xfrm>
              <a:off x="5443538" y="4541838"/>
              <a:ext cx="19050" cy="19050"/>
            </a:xfrm>
            <a:custGeom>
              <a:avLst/>
              <a:gdLst>
                <a:gd name="T0" fmla="*/ 9 w 12"/>
                <a:gd name="T1" fmla="*/ 3 h 12"/>
                <a:gd name="T2" fmla="*/ 7 w 12"/>
                <a:gd name="T3" fmla="*/ 2 h 12"/>
                <a:gd name="T4" fmla="*/ 1 w 12"/>
                <a:gd name="T5" fmla="*/ 3 h 12"/>
                <a:gd name="T6" fmla="*/ 2 w 12"/>
                <a:gd name="T7" fmla="*/ 10 h 12"/>
                <a:gd name="T8" fmla="*/ 4 w 12"/>
                <a:gd name="T9" fmla="*/ 11 h 12"/>
                <a:gd name="T10" fmla="*/ 10 w 12"/>
                <a:gd name="T11" fmla="*/ 9 h 12"/>
                <a:gd name="T12" fmla="*/ 9 w 12"/>
                <a:gd name="T1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9" y="3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6" y="12"/>
                    <a:pt x="9" y="11"/>
                    <a:pt x="10" y="9"/>
                  </a:cubicBezTo>
                  <a:cubicBezTo>
                    <a:pt x="12" y="7"/>
                    <a:pt x="11" y="4"/>
                    <a:pt x="9" y="3"/>
                  </a:cubicBezTo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24"/>
            <p:cNvSpPr/>
            <p:nvPr/>
          </p:nvSpPr>
          <p:spPr bwMode="auto">
            <a:xfrm>
              <a:off x="5049838" y="3913188"/>
              <a:ext cx="444500" cy="865188"/>
            </a:xfrm>
            <a:custGeom>
              <a:avLst/>
              <a:gdLst>
                <a:gd name="T0" fmla="*/ 11 w 276"/>
                <a:gd name="T1" fmla="*/ 509 h 538"/>
                <a:gd name="T2" fmla="*/ 10 w 276"/>
                <a:gd name="T3" fmla="*/ 509 h 538"/>
                <a:gd name="T4" fmla="*/ 12 w 276"/>
                <a:gd name="T5" fmla="*/ 505 h 538"/>
                <a:gd name="T6" fmla="*/ 13 w 276"/>
                <a:gd name="T7" fmla="*/ 466 h 538"/>
                <a:gd name="T8" fmla="*/ 11 w 276"/>
                <a:gd name="T9" fmla="*/ 466 h 538"/>
                <a:gd name="T10" fmla="*/ 37 w 276"/>
                <a:gd name="T11" fmla="*/ 460 h 538"/>
                <a:gd name="T12" fmla="*/ 38 w 276"/>
                <a:gd name="T13" fmla="*/ 464 h 538"/>
                <a:gd name="T14" fmla="*/ 65 w 276"/>
                <a:gd name="T15" fmla="*/ 456 h 538"/>
                <a:gd name="T16" fmla="*/ 65 w 276"/>
                <a:gd name="T17" fmla="*/ 458 h 538"/>
                <a:gd name="T18" fmla="*/ 101 w 276"/>
                <a:gd name="T19" fmla="*/ 450 h 538"/>
                <a:gd name="T20" fmla="*/ 99 w 276"/>
                <a:gd name="T21" fmla="*/ 454 h 538"/>
                <a:gd name="T22" fmla="*/ 99 w 276"/>
                <a:gd name="T23" fmla="*/ 454 h 538"/>
                <a:gd name="T24" fmla="*/ 132 w 276"/>
                <a:gd name="T25" fmla="*/ 462 h 538"/>
                <a:gd name="T26" fmla="*/ 147 w 276"/>
                <a:gd name="T27" fmla="*/ 453 h 538"/>
                <a:gd name="T28" fmla="*/ 144 w 276"/>
                <a:gd name="T29" fmla="*/ 456 h 538"/>
                <a:gd name="T30" fmla="*/ 176 w 276"/>
                <a:gd name="T31" fmla="*/ 445 h 538"/>
                <a:gd name="T32" fmla="*/ 174 w 276"/>
                <a:gd name="T33" fmla="*/ 451 h 538"/>
                <a:gd name="T34" fmla="*/ 210 w 276"/>
                <a:gd name="T35" fmla="*/ 451 h 538"/>
                <a:gd name="T36" fmla="*/ 207 w 276"/>
                <a:gd name="T37" fmla="*/ 453 h 538"/>
                <a:gd name="T38" fmla="*/ 236 w 276"/>
                <a:gd name="T39" fmla="*/ 445 h 538"/>
                <a:gd name="T40" fmla="*/ 249 w 276"/>
                <a:gd name="T41" fmla="*/ 439 h 538"/>
                <a:gd name="T42" fmla="*/ 260 w 276"/>
                <a:gd name="T43" fmla="*/ 434 h 538"/>
                <a:gd name="T44" fmla="*/ 273 w 276"/>
                <a:gd name="T45" fmla="*/ 383 h 538"/>
                <a:gd name="T46" fmla="*/ 275 w 276"/>
                <a:gd name="T47" fmla="*/ 368 h 538"/>
                <a:gd name="T48" fmla="*/ 275 w 276"/>
                <a:gd name="T49" fmla="*/ 369 h 538"/>
                <a:gd name="T50" fmla="*/ 264 w 276"/>
                <a:gd name="T51" fmla="*/ 306 h 538"/>
                <a:gd name="T52" fmla="*/ 263 w 276"/>
                <a:gd name="T53" fmla="*/ 261 h 538"/>
                <a:gd name="T54" fmla="*/ 262 w 276"/>
                <a:gd name="T55" fmla="*/ 244 h 538"/>
                <a:gd name="T56" fmla="*/ 264 w 276"/>
                <a:gd name="T57" fmla="*/ 206 h 538"/>
                <a:gd name="T58" fmla="*/ 254 w 276"/>
                <a:gd name="T59" fmla="*/ 147 h 538"/>
                <a:gd name="T60" fmla="*/ 248 w 276"/>
                <a:gd name="T61" fmla="*/ 101 h 538"/>
                <a:gd name="T62" fmla="*/ 244 w 276"/>
                <a:gd name="T63" fmla="*/ 57 h 538"/>
                <a:gd name="T64" fmla="*/ 213 w 276"/>
                <a:gd name="T65" fmla="*/ 1 h 538"/>
                <a:gd name="T66" fmla="*/ 232 w 276"/>
                <a:gd name="T67" fmla="*/ 19 h 538"/>
                <a:gd name="T68" fmla="*/ 232 w 276"/>
                <a:gd name="T69" fmla="*/ 19 h 538"/>
                <a:gd name="T70" fmla="*/ 240 w 276"/>
                <a:gd name="T71" fmla="*/ 57 h 538"/>
                <a:gd name="T72" fmla="*/ 243 w 276"/>
                <a:gd name="T73" fmla="*/ 81 h 538"/>
                <a:gd name="T74" fmla="*/ 244 w 276"/>
                <a:gd name="T75" fmla="*/ 86 h 538"/>
                <a:gd name="T76" fmla="*/ 247 w 276"/>
                <a:gd name="T77" fmla="*/ 150 h 538"/>
                <a:gd name="T78" fmla="*/ 251 w 276"/>
                <a:gd name="T79" fmla="*/ 151 h 538"/>
                <a:gd name="T80" fmla="*/ 247 w 276"/>
                <a:gd name="T81" fmla="*/ 184 h 538"/>
                <a:gd name="T82" fmla="*/ 254 w 276"/>
                <a:gd name="T83" fmla="*/ 224 h 538"/>
                <a:gd name="T84" fmla="*/ 256 w 276"/>
                <a:gd name="T85" fmla="*/ 261 h 538"/>
                <a:gd name="T86" fmla="*/ 258 w 276"/>
                <a:gd name="T87" fmla="*/ 262 h 538"/>
                <a:gd name="T88" fmla="*/ 257 w 276"/>
                <a:gd name="T89" fmla="*/ 328 h 538"/>
                <a:gd name="T90" fmla="*/ 266 w 276"/>
                <a:gd name="T91" fmla="*/ 368 h 538"/>
                <a:gd name="T92" fmla="*/ 265 w 276"/>
                <a:gd name="T93" fmla="*/ 386 h 538"/>
                <a:gd name="T94" fmla="*/ 267 w 276"/>
                <a:gd name="T95" fmla="*/ 391 h 538"/>
                <a:gd name="T96" fmla="*/ 259 w 276"/>
                <a:gd name="T97" fmla="*/ 422 h 538"/>
                <a:gd name="T98" fmla="*/ 220 w 276"/>
                <a:gd name="T99" fmla="*/ 442 h 538"/>
                <a:gd name="T100" fmla="*/ 206 w 276"/>
                <a:gd name="T101" fmla="*/ 454 h 538"/>
                <a:gd name="T102" fmla="*/ 165 w 276"/>
                <a:gd name="T103" fmla="*/ 448 h 538"/>
                <a:gd name="T104" fmla="*/ 117 w 276"/>
                <a:gd name="T105" fmla="*/ 450 h 538"/>
                <a:gd name="T106" fmla="*/ 131 w 276"/>
                <a:gd name="T107" fmla="*/ 458 h 538"/>
                <a:gd name="T108" fmla="*/ 112 w 276"/>
                <a:gd name="T109" fmla="*/ 451 h 538"/>
                <a:gd name="T110" fmla="*/ 110 w 276"/>
                <a:gd name="T111" fmla="*/ 456 h 538"/>
                <a:gd name="T112" fmla="*/ 47 w 276"/>
                <a:gd name="T113" fmla="*/ 455 h 538"/>
                <a:gd name="T114" fmla="*/ 13 w 276"/>
                <a:gd name="T115" fmla="*/ 457 h 538"/>
                <a:gd name="T116" fmla="*/ 7 w 276"/>
                <a:gd name="T117" fmla="*/ 513 h 538"/>
                <a:gd name="T118" fmla="*/ 4 w 276"/>
                <a:gd name="T119" fmla="*/ 531 h 538"/>
                <a:gd name="T120" fmla="*/ 6 w 276"/>
                <a:gd name="T121" fmla="*/ 536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6" h="538">
                  <a:moveTo>
                    <a:pt x="13" y="529"/>
                  </a:moveTo>
                  <a:cubicBezTo>
                    <a:pt x="11" y="528"/>
                    <a:pt x="11" y="528"/>
                    <a:pt x="11" y="528"/>
                  </a:cubicBezTo>
                  <a:cubicBezTo>
                    <a:pt x="8" y="532"/>
                    <a:pt x="8" y="532"/>
                    <a:pt x="8" y="532"/>
                  </a:cubicBezTo>
                  <a:cubicBezTo>
                    <a:pt x="12" y="534"/>
                    <a:pt x="12" y="534"/>
                    <a:pt x="12" y="534"/>
                  </a:cubicBezTo>
                  <a:cubicBezTo>
                    <a:pt x="13" y="533"/>
                    <a:pt x="13" y="533"/>
                    <a:pt x="13" y="533"/>
                  </a:cubicBezTo>
                  <a:cubicBezTo>
                    <a:pt x="13" y="533"/>
                    <a:pt x="13" y="532"/>
                    <a:pt x="13" y="532"/>
                  </a:cubicBezTo>
                  <a:cubicBezTo>
                    <a:pt x="13" y="532"/>
                    <a:pt x="13" y="531"/>
                    <a:pt x="13" y="530"/>
                  </a:cubicBezTo>
                  <a:cubicBezTo>
                    <a:pt x="14" y="527"/>
                    <a:pt x="14" y="522"/>
                    <a:pt x="14" y="517"/>
                  </a:cubicBezTo>
                  <a:cubicBezTo>
                    <a:pt x="14" y="515"/>
                    <a:pt x="14" y="513"/>
                    <a:pt x="14" y="511"/>
                  </a:cubicBezTo>
                  <a:cubicBezTo>
                    <a:pt x="15" y="511"/>
                    <a:pt x="15" y="510"/>
                    <a:pt x="15" y="510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1" y="509"/>
                    <a:pt x="11" y="509"/>
                    <a:pt x="11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1" y="509"/>
                    <a:pt x="11" y="509"/>
                    <a:pt x="11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10"/>
                    <a:pt x="15" y="510"/>
                    <a:pt x="15" y="510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10"/>
                    <a:pt x="15" y="510"/>
                    <a:pt x="15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0"/>
                    <a:pt x="14" y="510"/>
                    <a:pt x="14" y="510"/>
                  </a:cubicBezTo>
                  <a:cubicBezTo>
                    <a:pt x="15" y="510"/>
                    <a:pt x="15" y="510"/>
                    <a:pt x="15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0"/>
                    <a:pt x="14" y="510"/>
                    <a:pt x="14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1"/>
                    <a:pt x="14" y="511"/>
                    <a:pt x="14" y="511"/>
                  </a:cubicBezTo>
                  <a:cubicBezTo>
                    <a:pt x="14" y="510"/>
                    <a:pt x="14" y="510"/>
                    <a:pt x="14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1"/>
                    <a:pt x="14" y="511"/>
                    <a:pt x="14" y="511"/>
                  </a:cubicBezTo>
                  <a:cubicBezTo>
                    <a:pt x="15" y="510"/>
                    <a:pt x="15" y="509"/>
                    <a:pt x="14" y="508"/>
                  </a:cubicBezTo>
                  <a:cubicBezTo>
                    <a:pt x="14" y="506"/>
                    <a:pt x="13" y="505"/>
                    <a:pt x="12" y="505"/>
                  </a:cubicBezTo>
                  <a:cubicBezTo>
                    <a:pt x="12" y="504"/>
                    <a:pt x="12" y="504"/>
                    <a:pt x="12" y="504"/>
                  </a:cubicBezTo>
                  <a:cubicBezTo>
                    <a:pt x="13" y="483"/>
                    <a:pt x="13" y="483"/>
                    <a:pt x="13" y="483"/>
                  </a:cubicBezTo>
                  <a:cubicBezTo>
                    <a:pt x="13" y="482"/>
                    <a:pt x="12" y="480"/>
                    <a:pt x="11" y="479"/>
                  </a:cubicBezTo>
                  <a:cubicBezTo>
                    <a:pt x="8" y="478"/>
                    <a:pt x="8" y="478"/>
                    <a:pt x="8" y="478"/>
                  </a:cubicBezTo>
                  <a:cubicBezTo>
                    <a:pt x="6" y="482"/>
                    <a:pt x="6" y="482"/>
                    <a:pt x="6" y="482"/>
                  </a:cubicBezTo>
                  <a:cubicBezTo>
                    <a:pt x="10" y="484"/>
                    <a:pt x="10" y="484"/>
                    <a:pt x="10" y="484"/>
                  </a:cubicBezTo>
                  <a:cubicBezTo>
                    <a:pt x="19" y="467"/>
                    <a:pt x="19" y="467"/>
                    <a:pt x="19" y="467"/>
                  </a:cubicBezTo>
                  <a:cubicBezTo>
                    <a:pt x="20" y="465"/>
                    <a:pt x="19" y="462"/>
                    <a:pt x="17" y="461"/>
                  </a:cubicBezTo>
                  <a:cubicBezTo>
                    <a:pt x="13" y="458"/>
                    <a:pt x="13" y="458"/>
                    <a:pt x="13" y="458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4" y="464"/>
                    <a:pt x="14" y="464"/>
                    <a:pt x="14" y="464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3" y="466"/>
                    <a:pt x="13" y="465"/>
                    <a:pt x="14" y="464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2" y="466"/>
                    <a:pt x="12" y="466"/>
                    <a:pt x="13" y="466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4"/>
                    <a:pt x="11" y="464"/>
                    <a:pt x="11" y="464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4"/>
                    <a:pt x="11" y="464"/>
                    <a:pt x="11" y="464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6"/>
                    <a:pt x="12" y="466"/>
                    <a:pt x="12" y="466"/>
                  </a:cubicBezTo>
                  <a:cubicBezTo>
                    <a:pt x="14" y="466"/>
                    <a:pt x="19" y="466"/>
                    <a:pt x="23" y="466"/>
                  </a:cubicBezTo>
                  <a:cubicBezTo>
                    <a:pt x="28" y="466"/>
                    <a:pt x="32" y="466"/>
                    <a:pt x="36" y="466"/>
                  </a:cubicBezTo>
                  <a:cubicBezTo>
                    <a:pt x="38" y="466"/>
                    <a:pt x="40" y="466"/>
                    <a:pt x="40" y="466"/>
                  </a:cubicBezTo>
                  <a:cubicBezTo>
                    <a:pt x="42" y="466"/>
                    <a:pt x="44" y="465"/>
                    <a:pt x="44" y="463"/>
                  </a:cubicBezTo>
                  <a:cubicBezTo>
                    <a:pt x="45" y="461"/>
                    <a:pt x="44" y="458"/>
                    <a:pt x="42" y="457"/>
                  </a:cubicBezTo>
                  <a:cubicBezTo>
                    <a:pt x="40" y="456"/>
                    <a:pt x="40" y="456"/>
                    <a:pt x="40" y="456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41" y="462"/>
                    <a:pt x="41" y="462"/>
                    <a:pt x="41" y="462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40" y="463"/>
                    <a:pt x="40" y="463"/>
                    <a:pt x="40" y="463"/>
                  </a:cubicBezTo>
                  <a:cubicBezTo>
                    <a:pt x="40" y="463"/>
                    <a:pt x="41" y="463"/>
                    <a:pt x="41" y="462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40" y="463"/>
                    <a:pt x="40" y="463"/>
                    <a:pt x="40" y="463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9" y="464"/>
                    <a:pt x="39" y="464"/>
                    <a:pt x="40" y="463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8" y="461"/>
                    <a:pt x="38" y="461"/>
                    <a:pt x="38" y="461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4"/>
                    <a:pt x="38" y="464"/>
                    <a:pt x="39" y="464"/>
                  </a:cubicBezTo>
                  <a:cubicBezTo>
                    <a:pt x="38" y="461"/>
                    <a:pt x="38" y="461"/>
                    <a:pt x="38" y="461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40" y="464"/>
                    <a:pt x="43" y="464"/>
                    <a:pt x="47" y="465"/>
                  </a:cubicBezTo>
                  <a:cubicBezTo>
                    <a:pt x="52" y="465"/>
                    <a:pt x="59" y="465"/>
                    <a:pt x="64" y="466"/>
                  </a:cubicBezTo>
                  <a:cubicBezTo>
                    <a:pt x="70" y="466"/>
                    <a:pt x="74" y="467"/>
                    <a:pt x="74" y="467"/>
                  </a:cubicBezTo>
                  <a:cubicBezTo>
                    <a:pt x="76" y="467"/>
                    <a:pt x="78" y="465"/>
                    <a:pt x="78" y="463"/>
                  </a:cubicBezTo>
                  <a:cubicBezTo>
                    <a:pt x="79" y="461"/>
                    <a:pt x="78" y="459"/>
                    <a:pt x="76" y="458"/>
                  </a:cubicBezTo>
                  <a:cubicBezTo>
                    <a:pt x="67" y="452"/>
                    <a:pt x="67" y="452"/>
                    <a:pt x="67" y="452"/>
                  </a:cubicBezTo>
                  <a:cubicBezTo>
                    <a:pt x="65" y="456"/>
                    <a:pt x="65" y="456"/>
                    <a:pt x="65" y="456"/>
                  </a:cubicBezTo>
                  <a:cubicBezTo>
                    <a:pt x="69" y="459"/>
                    <a:pt x="69" y="459"/>
                    <a:pt x="69" y="459"/>
                  </a:cubicBezTo>
                  <a:cubicBezTo>
                    <a:pt x="65" y="456"/>
                    <a:pt x="65" y="456"/>
                    <a:pt x="65" y="456"/>
                  </a:cubicBezTo>
                  <a:cubicBezTo>
                    <a:pt x="67" y="460"/>
                    <a:pt x="67" y="460"/>
                    <a:pt x="67" y="460"/>
                  </a:cubicBezTo>
                  <a:cubicBezTo>
                    <a:pt x="68" y="460"/>
                    <a:pt x="68" y="460"/>
                    <a:pt x="69" y="459"/>
                  </a:cubicBezTo>
                  <a:cubicBezTo>
                    <a:pt x="65" y="456"/>
                    <a:pt x="65" y="456"/>
                    <a:pt x="65" y="456"/>
                  </a:cubicBezTo>
                  <a:cubicBezTo>
                    <a:pt x="67" y="460"/>
                    <a:pt x="67" y="460"/>
                    <a:pt x="67" y="460"/>
                  </a:cubicBezTo>
                  <a:cubicBezTo>
                    <a:pt x="65" y="457"/>
                    <a:pt x="65" y="457"/>
                    <a:pt x="65" y="457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7" y="460"/>
                  </a:cubicBezTo>
                  <a:cubicBezTo>
                    <a:pt x="65" y="457"/>
                    <a:pt x="65" y="457"/>
                    <a:pt x="65" y="457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5" y="458"/>
                    <a:pt x="65" y="458"/>
                    <a:pt x="65" y="458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5" y="458"/>
                    <a:pt x="65" y="458"/>
                    <a:pt x="65" y="458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8" y="461"/>
                    <a:pt x="71" y="461"/>
                    <a:pt x="76" y="461"/>
                  </a:cubicBezTo>
                  <a:cubicBezTo>
                    <a:pt x="82" y="462"/>
                    <a:pt x="91" y="463"/>
                    <a:pt x="97" y="464"/>
                  </a:cubicBezTo>
                  <a:cubicBezTo>
                    <a:pt x="104" y="464"/>
                    <a:pt x="109" y="465"/>
                    <a:pt x="109" y="465"/>
                  </a:cubicBezTo>
                  <a:cubicBezTo>
                    <a:pt x="111" y="465"/>
                    <a:pt x="113" y="464"/>
                    <a:pt x="114" y="462"/>
                  </a:cubicBezTo>
                  <a:cubicBezTo>
                    <a:pt x="115" y="460"/>
                    <a:pt x="114" y="457"/>
                    <a:pt x="112" y="456"/>
                  </a:cubicBezTo>
                  <a:cubicBezTo>
                    <a:pt x="101" y="450"/>
                    <a:pt x="101" y="450"/>
                    <a:pt x="101" y="450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3" y="456"/>
                    <a:pt x="103" y="456"/>
                    <a:pt x="103" y="456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1" y="458"/>
                    <a:pt x="101" y="458"/>
                    <a:pt x="101" y="458"/>
                  </a:cubicBezTo>
                  <a:cubicBezTo>
                    <a:pt x="102" y="457"/>
                    <a:pt x="102" y="457"/>
                    <a:pt x="103" y="456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1" y="458"/>
                    <a:pt x="101" y="458"/>
                    <a:pt x="101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0" y="458"/>
                    <a:pt x="100" y="458"/>
                    <a:pt x="100" y="458"/>
                  </a:cubicBezTo>
                  <a:cubicBezTo>
                    <a:pt x="100" y="458"/>
                    <a:pt x="101" y="458"/>
                    <a:pt x="101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0" y="458"/>
                    <a:pt x="100" y="458"/>
                    <a:pt x="100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8"/>
                    <a:pt x="99" y="458"/>
                    <a:pt x="100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7"/>
                    <a:pt x="99" y="457"/>
                    <a:pt x="99" y="457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7"/>
                    <a:pt x="99" y="457"/>
                    <a:pt x="99" y="457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8"/>
                    <a:pt x="99" y="458"/>
                    <a:pt x="100" y="458"/>
                  </a:cubicBezTo>
                  <a:cubicBezTo>
                    <a:pt x="103" y="459"/>
                    <a:pt x="110" y="460"/>
                    <a:pt x="116" y="461"/>
                  </a:cubicBezTo>
                  <a:cubicBezTo>
                    <a:pt x="120" y="461"/>
                    <a:pt x="123" y="462"/>
                    <a:pt x="125" y="462"/>
                  </a:cubicBezTo>
                  <a:cubicBezTo>
                    <a:pt x="126" y="462"/>
                    <a:pt x="127" y="462"/>
                    <a:pt x="128" y="462"/>
                  </a:cubicBezTo>
                  <a:cubicBezTo>
                    <a:pt x="129" y="462"/>
                    <a:pt x="130" y="462"/>
                    <a:pt x="131" y="462"/>
                  </a:cubicBezTo>
                  <a:cubicBezTo>
                    <a:pt x="131" y="462"/>
                    <a:pt x="131" y="462"/>
                    <a:pt x="131" y="462"/>
                  </a:cubicBezTo>
                  <a:cubicBezTo>
                    <a:pt x="132" y="462"/>
                    <a:pt x="132" y="462"/>
                    <a:pt x="132" y="462"/>
                  </a:cubicBezTo>
                  <a:cubicBezTo>
                    <a:pt x="133" y="462"/>
                    <a:pt x="133" y="462"/>
                    <a:pt x="133" y="462"/>
                  </a:cubicBezTo>
                  <a:cubicBezTo>
                    <a:pt x="134" y="461"/>
                    <a:pt x="134" y="461"/>
                    <a:pt x="135" y="460"/>
                  </a:cubicBezTo>
                  <a:cubicBezTo>
                    <a:pt x="136" y="459"/>
                    <a:pt x="136" y="458"/>
                    <a:pt x="136" y="457"/>
                  </a:cubicBezTo>
                  <a:cubicBezTo>
                    <a:pt x="135" y="455"/>
                    <a:pt x="134" y="454"/>
                    <a:pt x="133" y="454"/>
                  </a:cubicBezTo>
                  <a:cubicBezTo>
                    <a:pt x="124" y="448"/>
                    <a:pt x="124" y="448"/>
                    <a:pt x="124" y="448"/>
                  </a:cubicBezTo>
                  <a:cubicBezTo>
                    <a:pt x="121" y="452"/>
                    <a:pt x="121" y="452"/>
                    <a:pt x="121" y="452"/>
                  </a:cubicBezTo>
                  <a:cubicBezTo>
                    <a:pt x="121" y="456"/>
                    <a:pt x="121" y="456"/>
                    <a:pt x="121" y="456"/>
                  </a:cubicBezTo>
                  <a:cubicBezTo>
                    <a:pt x="147" y="458"/>
                    <a:pt x="147" y="458"/>
                    <a:pt x="147" y="458"/>
                  </a:cubicBezTo>
                  <a:cubicBezTo>
                    <a:pt x="149" y="458"/>
                    <a:pt x="151" y="457"/>
                    <a:pt x="152" y="455"/>
                  </a:cubicBezTo>
                  <a:cubicBezTo>
                    <a:pt x="152" y="453"/>
                    <a:pt x="152" y="450"/>
                    <a:pt x="150" y="449"/>
                  </a:cubicBezTo>
                  <a:cubicBezTo>
                    <a:pt x="146" y="447"/>
                    <a:pt x="146" y="447"/>
                    <a:pt x="146" y="447"/>
                  </a:cubicBezTo>
                  <a:cubicBezTo>
                    <a:pt x="143" y="451"/>
                    <a:pt x="143" y="451"/>
                    <a:pt x="143" y="451"/>
                  </a:cubicBezTo>
                  <a:cubicBezTo>
                    <a:pt x="147" y="453"/>
                    <a:pt x="147" y="453"/>
                    <a:pt x="147" y="453"/>
                  </a:cubicBezTo>
                  <a:cubicBezTo>
                    <a:pt x="143" y="451"/>
                    <a:pt x="143" y="451"/>
                    <a:pt x="143" y="451"/>
                  </a:cubicBezTo>
                  <a:cubicBezTo>
                    <a:pt x="146" y="455"/>
                    <a:pt x="146" y="455"/>
                    <a:pt x="146" y="455"/>
                  </a:cubicBezTo>
                  <a:cubicBezTo>
                    <a:pt x="146" y="455"/>
                    <a:pt x="147" y="455"/>
                    <a:pt x="147" y="453"/>
                  </a:cubicBezTo>
                  <a:cubicBezTo>
                    <a:pt x="143" y="451"/>
                    <a:pt x="143" y="451"/>
                    <a:pt x="143" y="451"/>
                  </a:cubicBezTo>
                  <a:cubicBezTo>
                    <a:pt x="146" y="455"/>
                    <a:pt x="146" y="455"/>
                    <a:pt x="146" y="455"/>
                  </a:cubicBezTo>
                  <a:cubicBezTo>
                    <a:pt x="144" y="451"/>
                    <a:pt x="144" y="451"/>
                    <a:pt x="144" y="451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5" y="455"/>
                    <a:pt x="145" y="455"/>
                    <a:pt x="146" y="455"/>
                  </a:cubicBezTo>
                  <a:cubicBezTo>
                    <a:pt x="144" y="451"/>
                    <a:pt x="144" y="451"/>
                    <a:pt x="144" y="451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2"/>
                    <a:pt x="144" y="452"/>
                    <a:pt x="144" y="452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2"/>
                    <a:pt x="144" y="452"/>
                    <a:pt x="144" y="452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5"/>
                    <a:pt x="144" y="455"/>
                    <a:pt x="144" y="455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5"/>
                    <a:pt x="144" y="455"/>
                    <a:pt x="144" y="455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6"/>
                    <a:pt x="145" y="456"/>
                    <a:pt x="146" y="456"/>
                  </a:cubicBezTo>
                  <a:cubicBezTo>
                    <a:pt x="151" y="456"/>
                    <a:pt x="160" y="457"/>
                    <a:pt x="167" y="458"/>
                  </a:cubicBezTo>
                  <a:cubicBezTo>
                    <a:pt x="175" y="458"/>
                    <a:pt x="181" y="459"/>
                    <a:pt x="181" y="459"/>
                  </a:cubicBezTo>
                  <a:cubicBezTo>
                    <a:pt x="183" y="459"/>
                    <a:pt x="185" y="458"/>
                    <a:pt x="186" y="456"/>
                  </a:cubicBezTo>
                  <a:cubicBezTo>
                    <a:pt x="187" y="454"/>
                    <a:pt x="186" y="451"/>
                    <a:pt x="184" y="450"/>
                  </a:cubicBezTo>
                  <a:cubicBezTo>
                    <a:pt x="176" y="445"/>
                    <a:pt x="176" y="445"/>
                    <a:pt x="176" y="445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7" y="451"/>
                    <a:pt x="177" y="451"/>
                    <a:pt x="177" y="451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5" y="453"/>
                    <a:pt x="175" y="453"/>
                    <a:pt x="175" y="453"/>
                  </a:cubicBezTo>
                  <a:cubicBezTo>
                    <a:pt x="176" y="453"/>
                    <a:pt x="176" y="452"/>
                    <a:pt x="177" y="451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5" y="453"/>
                    <a:pt x="175" y="453"/>
                    <a:pt x="175" y="453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3"/>
                    <a:pt x="175" y="453"/>
                    <a:pt x="175" y="453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1"/>
                    <a:pt x="174" y="451"/>
                    <a:pt x="174" y="451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1"/>
                    <a:pt x="174" y="451"/>
                    <a:pt x="174" y="451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4"/>
                    <a:pt x="174" y="454"/>
                    <a:pt x="175" y="453"/>
                  </a:cubicBezTo>
                  <a:cubicBezTo>
                    <a:pt x="175" y="453"/>
                    <a:pt x="176" y="453"/>
                    <a:pt x="177" y="453"/>
                  </a:cubicBezTo>
                  <a:cubicBezTo>
                    <a:pt x="181" y="453"/>
                    <a:pt x="189" y="454"/>
                    <a:pt x="196" y="454"/>
                  </a:cubicBezTo>
                  <a:cubicBezTo>
                    <a:pt x="203" y="454"/>
                    <a:pt x="208" y="455"/>
                    <a:pt x="208" y="455"/>
                  </a:cubicBezTo>
                  <a:cubicBezTo>
                    <a:pt x="210" y="455"/>
                    <a:pt x="212" y="453"/>
                    <a:pt x="213" y="451"/>
                  </a:cubicBezTo>
                  <a:cubicBezTo>
                    <a:pt x="214" y="449"/>
                    <a:pt x="213" y="447"/>
                    <a:pt x="211" y="446"/>
                  </a:cubicBezTo>
                  <a:cubicBezTo>
                    <a:pt x="209" y="444"/>
                    <a:pt x="209" y="444"/>
                    <a:pt x="209" y="444"/>
                  </a:cubicBezTo>
                  <a:cubicBezTo>
                    <a:pt x="206" y="448"/>
                    <a:pt x="206" y="448"/>
                    <a:pt x="206" y="448"/>
                  </a:cubicBezTo>
                  <a:cubicBezTo>
                    <a:pt x="210" y="451"/>
                    <a:pt x="210" y="451"/>
                    <a:pt x="210" y="451"/>
                  </a:cubicBezTo>
                  <a:cubicBezTo>
                    <a:pt x="206" y="449"/>
                    <a:pt x="206" y="449"/>
                    <a:pt x="206" y="449"/>
                  </a:cubicBezTo>
                  <a:cubicBezTo>
                    <a:pt x="208" y="453"/>
                    <a:pt x="208" y="453"/>
                    <a:pt x="208" y="453"/>
                  </a:cubicBezTo>
                  <a:cubicBezTo>
                    <a:pt x="209" y="452"/>
                    <a:pt x="210" y="452"/>
                    <a:pt x="210" y="451"/>
                  </a:cubicBezTo>
                  <a:cubicBezTo>
                    <a:pt x="206" y="449"/>
                    <a:pt x="206" y="449"/>
                    <a:pt x="206" y="449"/>
                  </a:cubicBezTo>
                  <a:cubicBezTo>
                    <a:pt x="208" y="453"/>
                    <a:pt x="208" y="453"/>
                    <a:pt x="208" y="453"/>
                  </a:cubicBezTo>
                  <a:cubicBezTo>
                    <a:pt x="207" y="449"/>
                    <a:pt x="207" y="449"/>
                    <a:pt x="207" y="449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8" y="453"/>
                    <a:pt x="208" y="453"/>
                    <a:pt x="208" y="453"/>
                  </a:cubicBezTo>
                  <a:cubicBezTo>
                    <a:pt x="207" y="449"/>
                    <a:pt x="207" y="449"/>
                    <a:pt x="207" y="449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1"/>
                    <a:pt x="207" y="451"/>
                    <a:pt x="207" y="451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1"/>
                    <a:pt x="207" y="451"/>
                    <a:pt x="207" y="451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8" y="453"/>
                    <a:pt x="209" y="453"/>
                  </a:cubicBezTo>
                  <a:cubicBezTo>
                    <a:pt x="209" y="453"/>
                    <a:pt x="210" y="453"/>
                    <a:pt x="211" y="453"/>
                  </a:cubicBezTo>
                  <a:cubicBezTo>
                    <a:pt x="215" y="453"/>
                    <a:pt x="220" y="453"/>
                    <a:pt x="225" y="453"/>
                  </a:cubicBezTo>
                  <a:cubicBezTo>
                    <a:pt x="230" y="453"/>
                    <a:pt x="233" y="453"/>
                    <a:pt x="233" y="453"/>
                  </a:cubicBezTo>
                  <a:cubicBezTo>
                    <a:pt x="235" y="454"/>
                    <a:pt x="237" y="452"/>
                    <a:pt x="238" y="450"/>
                  </a:cubicBezTo>
                  <a:cubicBezTo>
                    <a:pt x="238" y="448"/>
                    <a:pt x="238" y="446"/>
                    <a:pt x="236" y="445"/>
                  </a:cubicBezTo>
                  <a:cubicBezTo>
                    <a:pt x="227" y="439"/>
                    <a:pt x="227" y="439"/>
                    <a:pt x="227" y="439"/>
                  </a:cubicBezTo>
                  <a:cubicBezTo>
                    <a:pt x="225" y="443"/>
                    <a:pt x="225" y="443"/>
                    <a:pt x="225" y="443"/>
                  </a:cubicBezTo>
                  <a:cubicBezTo>
                    <a:pt x="225" y="448"/>
                    <a:pt x="225" y="448"/>
                    <a:pt x="225" y="448"/>
                  </a:cubicBezTo>
                  <a:cubicBezTo>
                    <a:pt x="250" y="445"/>
                    <a:pt x="250" y="445"/>
                    <a:pt x="250" y="445"/>
                  </a:cubicBezTo>
                  <a:cubicBezTo>
                    <a:pt x="252" y="444"/>
                    <a:pt x="254" y="443"/>
                    <a:pt x="254" y="441"/>
                  </a:cubicBezTo>
                  <a:cubicBezTo>
                    <a:pt x="255" y="439"/>
                    <a:pt x="254" y="437"/>
                    <a:pt x="252" y="436"/>
                  </a:cubicBezTo>
                  <a:cubicBezTo>
                    <a:pt x="251" y="435"/>
                    <a:pt x="251" y="435"/>
                    <a:pt x="251" y="435"/>
                  </a:cubicBezTo>
                  <a:cubicBezTo>
                    <a:pt x="248" y="439"/>
                    <a:pt x="248" y="439"/>
                    <a:pt x="248" y="439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0" y="440"/>
                    <a:pt x="250" y="440"/>
                    <a:pt x="250" y="440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0" y="440"/>
                    <a:pt x="250" y="440"/>
                    <a:pt x="250" y="440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3" y="441"/>
                  </a:cubicBezTo>
                  <a:cubicBezTo>
                    <a:pt x="254" y="440"/>
                    <a:pt x="258" y="436"/>
                    <a:pt x="260" y="434"/>
                  </a:cubicBezTo>
                  <a:cubicBezTo>
                    <a:pt x="263" y="431"/>
                    <a:pt x="266" y="429"/>
                    <a:pt x="266" y="429"/>
                  </a:cubicBezTo>
                  <a:cubicBezTo>
                    <a:pt x="267" y="428"/>
                    <a:pt x="267" y="426"/>
                    <a:pt x="267" y="425"/>
                  </a:cubicBezTo>
                  <a:cubicBezTo>
                    <a:pt x="267" y="423"/>
                    <a:pt x="266" y="422"/>
                    <a:pt x="265" y="421"/>
                  </a:cubicBezTo>
                  <a:cubicBezTo>
                    <a:pt x="265" y="421"/>
                    <a:pt x="265" y="421"/>
                    <a:pt x="265" y="421"/>
                  </a:cubicBezTo>
                  <a:cubicBezTo>
                    <a:pt x="262" y="425"/>
                    <a:pt x="262" y="425"/>
                    <a:pt x="262" y="425"/>
                  </a:cubicBezTo>
                  <a:cubicBezTo>
                    <a:pt x="267" y="427"/>
                    <a:pt x="267" y="427"/>
                    <a:pt x="267" y="427"/>
                  </a:cubicBezTo>
                  <a:cubicBezTo>
                    <a:pt x="273" y="409"/>
                    <a:pt x="273" y="409"/>
                    <a:pt x="273" y="409"/>
                  </a:cubicBezTo>
                  <a:cubicBezTo>
                    <a:pt x="274" y="407"/>
                    <a:pt x="273" y="405"/>
                    <a:pt x="271" y="404"/>
                  </a:cubicBezTo>
                  <a:cubicBezTo>
                    <a:pt x="269" y="402"/>
                    <a:pt x="269" y="402"/>
                    <a:pt x="269" y="402"/>
                  </a:cubicBezTo>
                  <a:cubicBezTo>
                    <a:pt x="267" y="406"/>
                    <a:pt x="267" y="406"/>
                    <a:pt x="267" y="406"/>
                  </a:cubicBezTo>
                  <a:cubicBezTo>
                    <a:pt x="271" y="407"/>
                    <a:pt x="271" y="407"/>
                    <a:pt x="271" y="407"/>
                  </a:cubicBezTo>
                  <a:cubicBezTo>
                    <a:pt x="275" y="388"/>
                    <a:pt x="275" y="388"/>
                    <a:pt x="275" y="388"/>
                  </a:cubicBezTo>
                  <a:cubicBezTo>
                    <a:pt x="276" y="386"/>
                    <a:pt x="275" y="384"/>
                    <a:pt x="273" y="383"/>
                  </a:cubicBezTo>
                  <a:cubicBezTo>
                    <a:pt x="272" y="383"/>
                    <a:pt x="272" y="383"/>
                    <a:pt x="272" y="383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74" y="389"/>
                    <a:pt x="274" y="389"/>
                    <a:pt x="274" y="389"/>
                  </a:cubicBezTo>
                  <a:cubicBezTo>
                    <a:pt x="274" y="389"/>
                    <a:pt x="274" y="388"/>
                    <a:pt x="274" y="388"/>
                  </a:cubicBezTo>
                  <a:cubicBezTo>
                    <a:pt x="274" y="388"/>
                    <a:pt x="274" y="388"/>
                    <a:pt x="274" y="388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5"/>
                    <a:pt x="275" y="380"/>
                    <a:pt x="275" y="376"/>
                  </a:cubicBezTo>
                  <a:cubicBezTo>
                    <a:pt x="275" y="374"/>
                    <a:pt x="275" y="371"/>
                    <a:pt x="275" y="370"/>
                  </a:cubicBezTo>
                  <a:cubicBezTo>
                    <a:pt x="275" y="369"/>
                    <a:pt x="275" y="368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3" y="367"/>
                    <a:pt x="273" y="367"/>
                    <a:pt x="273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3" y="367"/>
                    <a:pt x="273" y="367"/>
                    <a:pt x="273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9"/>
                    <a:pt x="275" y="369"/>
                    <a:pt x="275" y="369"/>
                  </a:cubicBezTo>
                  <a:cubicBezTo>
                    <a:pt x="275" y="369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9"/>
                    <a:pt x="275" y="369"/>
                    <a:pt x="275" y="369"/>
                  </a:cubicBezTo>
                  <a:cubicBezTo>
                    <a:pt x="276" y="367"/>
                    <a:pt x="275" y="364"/>
                    <a:pt x="273" y="363"/>
                  </a:cubicBezTo>
                  <a:cubicBezTo>
                    <a:pt x="273" y="362"/>
                    <a:pt x="273" y="362"/>
                    <a:pt x="273" y="362"/>
                  </a:cubicBezTo>
                  <a:cubicBezTo>
                    <a:pt x="269" y="345"/>
                    <a:pt x="269" y="345"/>
                    <a:pt x="269" y="345"/>
                  </a:cubicBezTo>
                  <a:cubicBezTo>
                    <a:pt x="269" y="344"/>
                    <a:pt x="268" y="343"/>
                    <a:pt x="267" y="342"/>
                  </a:cubicBezTo>
                  <a:cubicBezTo>
                    <a:pt x="265" y="340"/>
                    <a:pt x="265" y="340"/>
                    <a:pt x="265" y="340"/>
                  </a:cubicBezTo>
                  <a:cubicBezTo>
                    <a:pt x="262" y="344"/>
                    <a:pt x="262" y="344"/>
                    <a:pt x="262" y="344"/>
                  </a:cubicBezTo>
                  <a:cubicBezTo>
                    <a:pt x="266" y="347"/>
                    <a:pt x="266" y="347"/>
                    <a:pt x="266" y="347"/>
                  </a:cubicBezTo>
                  <a:cubicBezTo>
                    <a:pt x="273" y="335"/>
                    <a:pt x="273" y="335"/>
                    <a:pt x="273" y="335"/>
                  </a:cubicBezTo>
                  <a:cubicBezTo>
                    <a:pt x="274" y="333"/>
                    <a:pt x="274" y="330"/>
                    <a:pt x="272" y="329"/>
                  </a:cubicBezTo>
                  <a:cubicBezTo>
                    <a:pt x="267" y="326"/>
                    <a:pt x="267" y="326"/>
                    <a:pt x="267" y="326"/>
                  </a:cubicBezTo>
                  <a:cubicBezTo>
                    <a:pt x="269" y="312"/>
                    <a:pt x="269" y="312"/>
                    <a:pt x="269" y="312"/>
                  </a:cubicBezTo>
                  <a:cubicBezTo>
                    <a:pt x="269" y="310"/>
                    <a:pt x="268" y="308"/>
                    <a:pt x="267" y="307"/>
                  </a:cubicBezTo>
                  <a:cubicBezTo>
                    <a:pt x="264" y="306"/>
                    <a:pt x="264" y="306"/>
                    <a:pt x="264" y="306"/>
                  </a:cubicBezTo>
                  <a:cubicBezTo>
                    <a:pt x="263" y="286"/>
                    <a:pt x="263" y="286"/>
                    <a:pt x="263" y="286"/>
                  </a:cubicBezTo>
                  <a:cubicBezTo>
                    <a:pt x="263" y="284"/>
                    <a:pt x="262" y="283"/>
                    <a:pt x="261" y="282"/>
                  </a:cubicBezTo>
                  <a:cubicBezTo>
                    <a:pt x="259" y="280"/>
                    <a:pt x="259" y="280"/>
                    <a:pt x="259" y="280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61" y="285"/>
                    <a:pt x="261" y="285"/>
                    <a:pt x="261" y="285"/>
                  </a:cubicBezTo>
                  <a:cubicBezTo>
                    <a:pt x="265" y="265"/>
                    <a:pt x="265" y="265"/>
                    <a:pt x="265" y="265"/>
                  </a:cubicBezTo>
                  <a:cubicBezTo>
                    <a:pt x="265" y="263"/>
                    <a:pt x="265" y="261"/>
                    <a:pt x="263" y="260"/>
                  </a:cubicBezTo>
                  <a:cubicBezTo>
                    <a:pt x="260" y="258"/>
                    <a:pt x="260" y="258"/>
                    <a:pt x="260" y="258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62" y="264"/>
                    <a:pt x="262" y="264"/>
                    <a:pt x="262" y="264"/>
                  </a:cubicBez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2" y="263"/>
                    <a:pt x="262" y="263"/>
                  </a:cubicBezTo>
                  <a:cubicBezTo>
                    <a:pt x="263" y="262"/>
                    <a:pt x="263" y="262"/>
                    <a:pt x="263" y="261"/>
                  </a:cubicBezTo>
                  <a:cubicBezTo>
                    <a:pt x="263" y="259"/>
                    <a:pt x="264" y="255"/>
                    <a:pt x="264" y="251"/>
                  </a:cubicBezTo>
                  <a:cubicBezTo>
                    <a:pt x="265" y="250"/>
                    <a:pt x="265" y="248"/>
                    <a:pt x="265" y="247"/>
                  </a:cubicBezTo>
                  <a:cubicBezTo>
                    <a:pt x="265" y="246"/>
                    <a:pt x="265" y="246"/>
                    <a:pt x="265" y="245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3" y="244"/>
                    <a:pt x="263" y="244"/>
                    <a:pt x="263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3" y="244"/>
                    <a:pt x="263" y="244"/>
                    <a:pt x="263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1" y="244"/>
                    <a:pt x="261" y="244"/>
                    <a:pt x="261" y="244"/>
                  </a:cubicBezTo>
                  <a:cubicBezTo>
                    <a:pt x="265" y="246"/>
                    <a:pt x="265" y="246"/>
                    <a:pt x="265" y="246"/>
                  </a:cubicBezTo>
                  <a:cubicBezTo>
                    <a:pt x="265" y="246"/>
                    <a:pt x="265" y="246"/>
                    <a:pt x="265" y="245"/>
                  </a:cubicBezTo>
                  <a:cubicBezTo>
                    <a:pt x="261" y="244"/>
                    <a:pt x="261" y="244"/>
                    <a:pt x="261" y="244"/>
                  </a:cubicBezTo>
                  <a:cubicBezTo>
                    <a:pt x="265" y="246"/>
                    <a:pt x="265" y="246"/>
                    <a:pt x="265" y="246"/>
                  </a:cubicBezTo>
                  <a:cubicBezTo>
                    <a:pt x="266" y="244"/>
                    <a:pt x="266" y="241"/>
                    <a:pt x="264" y="240"/>
                  </a:cubicBezTo>
                  <a:cubicBezTo>
                    <a:pt x="259" y="237"/>
                    <a:pt x="259" y="237"/>
                    <a:pt x="259" y="237"/>
                  </a:cubicBezTo>
                  <a:cubicBezTo>
                    <a:pt x="264" y="223"/>
                    <a:pt x="264" y="223"/>
                    <a:pt x="264" y="223"/>
                  </a:cubicBezTo>
                  <a:cubicBezTo>
                    <a:pt x="265" y="221"/>
                    <a:pt x="264" y="219"/>
                    <a:pt x="262" y="218"/>
                  </a:cubicBezTo>
                  <a:cubicBezTo>
                    <a:pt x="259" y="216"/>
                    <a:pt x="259" y="216"/>
                    <a:pt x="259" y="216"/>
                  </a:cubicBezTo>
                  <a:cubicBezTo>
                    <a:pt x="263" y="209"/>
                    <a:pt x="263" y="209"/>
                    <a:pt x="263" y="209"/>
                  </a:cubicBezTo>
                  <a:cubicBezTo>
                    <a:pt x="264" y="208"/>
                    <a:pt x="264" y="207"/>
                    <a:pt x="264" y="206"/>
                  </a:cubicBezTo>
                  <a:cubicBezTo>
                    <a:pt x="264" y="204"/>
                    <a:pt x="263" y="203"/>
                    <a:pt x="262" y="203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58" y="184"/>
                    <a:pt x="258" y="184"/>
                    <a:pt x="258" y="184"/>
                  </a:cubicBezTo>
                  <a:cubicBezTo>
                    <a:pt x="258" y="183"/>
                    <a:pt x="257" y="181"/>
                    <a:pt x="256" y="181"/>
                  </a:cubicBezTo>
                  <a:cubicBezTo>
                    <a:pt x="254" y="180"/>
                    <a:pt x="254" y="180"/>
                    <a:pt x="254" y="180"/>
                  </a:cubicBezTo>
                  <a:cubicBezTo>
                    <a:pt x="252" y="184"/>
                    <a:pt x="252" y="184"/>
                    <a:pt x="252" y="184"/>
                  </a:cubicBezTo>
                  <a:cubicBezTo>
                    <a:pt x="257" y="184"/>
                    <a:pt x="257" y="184"/>
                    <a:pt x="257" y="184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8" y="167"/>
                    <a:pt x="257" y="166"/>
                    <a:pt x="256" y="165"/>
                  </a:cubicBezTo>
                  <a:cubicBezTo>
                    <a:pt x="255" y="164"/>
                    <a:pt x="255" y="164"/>
                    <a:pt x="255" y="164"/>
                  </a:cubicBezTo>
                  <a:cubicBezTo>
                    <a:pt x="258" y="154"/>
                    <a:pt x="258" y="154"/>
                    <a:pt x="258" y="154"/>
                  </a:cubicBezTo>
                  <a:cubicBezTo>
                    <a:pt x="259" y="152"/>
                    <a:pt x="258" y="150"/>
                    <a:pt x="256" y="149"/>
                  </a:cubicBezTo>
                  <a:cubicBezTo>
                    <a:pt x="254" y="147"/>
                    <a:pt x="254" y="147"/>
                    <a:pt x="254" y="147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55" y="154"/>
                    <a:pt x="255" y="154"/>
                    <a:pt x="255" y="154"/>
                  </a:cubicBezTo>
                  <a:cubicBezTo>
                    <a:pt x="256" y="153"/>
                    <a:pt x="256" y="152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6" y="151"/>
                    <a:pt x="256" y="150"/>
                    <a:pt x="256" y="149"/>
                  </a:cubicBezTo>
                  <a:cubicBezTo>
                    <a:pt x="256" y="143"/>
                    <a:pt x="256" y="127"/>
                    <a:pt x="256" y="127"/>
                  </a:cubicBezTo>
                  <a:cubicBezTo>
                    <a:pt x="256" y="126"/>
                    <a:pt x="256" y="124"/>
                    <a:pt x="254" y="123"/>
                  </a:cubicBezTo>
                  <a:cubicBezTo>
                    <a:pt x="250" y="120"/>
                    <a:pt x="250" y="120"/>
                    <a:pt x="250" y="120"/>
                  </a:cubicBezTo>
                  <a:cubicBezTo>
                    <a:pt x="250" y="100"/>
                    <a:pt x="250" y="100"/>
                    <a:pt x="250" y="100"/>
                  </a:cubicBezTo>
                  <a:cubicBezTo>
                    <a:pt x="250" y="99"/>
                    <a:pt x="249" y="97"/>
                    <a:pt x="247" y="96"/>
                  </a:cubicBezTo>
                  <a:cubicBezTo>
                    <a:pt x="246" y="95"/>
                    <a:pt x="246" y="95"/>
                    <a:pt x="246" y="95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8" y="101"/>
                    <a:pt x="248" y="101"/>
                    <a:pt x="248" y="101"/>
                  </a:cubicBezTo>
                  <a:cubicBezTo>
                    <a:pt x="254" y="86"/>
                    <a:pt x="254" y="86"/>
                    <a:pt x="254" y="86"/>
                  </a:cubicBezTo>
                  <a:cubicBezTo>
                    <a:pt x="255" y="84"/>
                    <a:pt x="254" y="82"/>
                    <a:pt x="252" y="80"/>
                  </a:cubicBezTo>
                  <a:cubicBezTo>
                    <a:pt x="248" y="78"/>
                    <a:pt x="248" y="78"/>
                    <a:pt x="248" y="78"/>
                  </a:cubicBezTo>
                  <a:cubicBezTo>
                    <a:pt x="246" y="82"/>
                    <a:pt x="246" y="82"/>
                    <a:pt x="246" y="82"/>
                  </a:cubicBezTo>
                  <a:cubicBezTo>
                    <a:pt x="250" y="84"/>
                    <a:pt x="250" y="84"/>
                    <a:pt x="250" y="84"/>
                  </a:cubicBezTo>
                  <a:cubicBezTo>
                    <a:pt x="250" y="84"/>
                    <a:pt x="250" y="83"/>
                    <a:pt x="250" y="83"/>
                  </a:cubicBezTo>
                  <a:cubicBezTo>
                    <a:pt x="250" y="83"/>
                    <a:pt x="250" y="82"/>
                    <a:pt x="250" y="82"/>
                  </a:cubicBezTo>
                  <a:cubicBezTo>
                    <a:pt x="250" y="82"/>
                    <a:pt x="250" y="81"/>
                    <a:pt x="250" y="81"/>
                  </a:cubicBezTo>
                  <a:cubicBezTo>
                    <a:pt x="250" y="80"/>
                    <a:pt x="250" y="80"/>
                    <a:pt x="250" y="79"/>
                  </a:cubicBezTo>
                  <a:cubicBezTo>
                    <a:pt x="250" y="73"/>
                    <a:pt x="250" y="58"/>
                    <a:pt x="250" y="58"/>
                  </a:cubicBezTo>
                  <a:cubicBezTo>
                    <a:pt x="250" y="56"/>
                    <a:pt x="249" y="55"/>
                    <a:pt x="248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9" y="58"/>
                    <a:pt x="249" y="58"/>
                    <a:pt x="249" y="58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50" y="42"/>
                    <a:pt x="250" y="40"/>
                    <a:pt x="248" y="40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36" y="17"/>
                    <a:pt x="236" y="17"/>
                    <a:pt x="236" y="17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6" y="21"/>
                    <a:pt x="236" y="21"/>
                    <a:pt x="236" y="21"/>
                  </a:cubicBezTo>
                  <a:cubicBezTo>
                    <a:pt x="237" y="20"/>
                    <a:pt x="237" y="19"/>
                    <a:pt x="237" y="19"/>
                  </a:cubicBezTo>
                  <a:cubicBezTo>
                    <a:pt x="237" y="17"/>
                    <a:pt x="236" y="17"/>
                    <a:pt x="236" y="16"/>
                  </a:cubicBezTo>
                  <a:cubicBezTo>
                    <a:pt x="236" y="15"/>
                    <a:pt x="235" y="15"/>
                    <a:pt x="235" y="15"/>
                  </a:cubicBezTo>
                  <a:cubicBezTo>
                    <a:pt x="235" y="15"/>
                    <a:pt x="235" y="15"/>
                    <a:pt x="234" y="14"/>
                  </a:cubicBezTo>
                  <a:cubicBezTo>
                    <a:pt x="233" y="14"/>
                    <a:pt x="231" y="12"/>
                    <a:pt x="229" y="11"/>
                  </a:cubicBezTo>
                  <a:cubicBezTo>
                    <a:pt x="223" y="7"/>
                    <a:pt x="213" y="1"/>
                    <a:pt x="213" y="1"/>
                  </a:cubicBezTo>
                  <a:cubicBezTo>
                    <a:pt x="211" y="0"/>
                    <a:pt x="208" y="1"/>
                    <a:pt x="206" y="3"/>
                  </a:cubicBezTo>
                  <a:cubicBezTo>
                    <a:pt x="205" y="5"/>
                    <a:pt x="206" y="8"/>
                    <a:pt x="208" y="9"/>
                  </a:cubicBezTo>
                  <a:cubicBezTo>
                    <a:pt x="208" y="9"/>
                    <a:pt x="209" y="10"/>
                    <a:pt x="211" y="11"/>
                  </a:cubicBezTo>
                  <a:cubicBezTo>
                    <a:pt x="214" y="13"/>
                    <a:pt x="219" y="16"/>
                    <a:pt x="223" y="18"/>
                  </a:cubicBezTo>
                  <a:cubicBezTo>
                    <a:pt x="225" y="19"/>
                    <a:pt x="226" y="20"/>
                    <a:pt x="228" y="21"/>
                  </a:cubicBezTo>
                  <a:cubicBezTo>
                    <a:pt x="228" y="22"/>
                    <a:pt x="229" y="22"/>
                    <a:pt x="229" y="22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0" y="20"/>
                    <a:pt x="230" y="20"/>
                    <a:pt x="230" y="20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0" y="20"/>
                    <a:pt x="230" y="20"/>
                    <a:pt x="230" y="20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8" y="20"/>
                    <a:pt x="228" y="20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28" y="17"/>
                    <a:pt x="228" y="18"/>
                    <a:pt x="228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27" y="18"/>
                    <a:pt x="227" y="19"/>
                    <a:pt x="228" y="21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40" y="45"/>
                    <a:pt x="240" y="46"/>
                    <a:pt x="241" y="46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0" y="59"/>
                    <a:pt x="240" y="60"/>
                    <a:pt x="242" y="61"/>
                  </a:cubicBezTo>
                  <a:cubicBezTo>
                    <a:pt x="243" y="62"/>
                    <a:pt x="243" y="62"/>
                    <a:pt x="243" y="62"/>
                  </a:cubicBezTo>
                  <a:cubicBezTo>
                    <a:pt x="245" y="58"/>
                    <a:pt x="245" y="58"/>
                    <a:pt x="245" y="58"/>
                  </a:cubicBezTo>
                  <a:cubicBezTo>
                    <a:pt x="241" y="58"/>
                    <a:pt x="241" y="58"/>
                    <a:pt x="241" y="58"/>
                  </a:cubicBezTo>
                  <a:cubicBezTo>
                    <a:pt x="241" y="58"/>
                    <a:pt x="241" y="62"/>
                    <a:pt x="241" y="66"/>
                  </a:cubicBezTo>
                  <a:cubicBezTo>
                    <a:pt x="241" y="71"/>
                    <a:pt x="241" y="76"/>
                    <a:pt x="241" y="79"/>
                  </a:cubicBezTo>
                  <a:cubicBezTo>
                    <a:pt x="241" y="80"/>
                    <a:pt x="241" y="80"/>
                    <a:pt x="241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3" y="81"/>
                    <a:pt x="243" y="81"/>
                    <a:pt x="243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3" y="81"/>
                    <a:pt x="243" y="81"/>
                    <a:pt x="243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5" y="82"/>
                    <a:pt x="245" y="82"/>
                    <a:pt x="245" y="82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5" y="82"/>
                    <a:pt x="245" y="82"/>
                    <a:pt x="245" y="82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46" y="82"/>
                    <a:pt x="246" y="82"/>
                    <a:pt x="246" y="82"/>
                  </a:cubicBezTo>
                  <a:cubicBezTo>
                    <a:pt x="242" y="79"/>
                    <a:pt x="242" y="79"/>
                    <a:pt x="242" y="79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46" y="82"/>
                    <a:pt x="246" y="82"/>
                    <a:pt x="246" y="82"/>
                  </a:cubicBezTo>
                  <a:cubicBezTo>
                    <a:pt x="242" y="79"/>
                    <a:pt x="242" y="79"/>
                    <a:pt x="242" y="79"/>
                  </a:cubicBezTo>
                  <a:cubicBezTo>
                    <a:pt x="240" y="81"/>
                    <a:pt x="241" y="84"/>
                    <a:pt x="243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39" y="97"/>
                    <a:pt x="239" y="97"/>
                    <a:pt x="239" y="97"/>
                  </a:cubicBezTo>
                  <a:cubicBezTo>
                    <a:pt x="238" y="100"/>
                    <a:pt x="239" y="102"/>
                    <a:pt x="241" y="103"/>
                  </a:cubicBezTo>
                  <a:cubicBezTo>
                    <a:pt x="242" y="104"/>
                    <a:pt x="242" y="104"/>
                    <a:pt x="242" y="104"/>
                  </a:cubicBezTo>
                  <a:cubicBezTo>
                    <a:pt x="245" y="100"/>
                    <a:pt x="245" y="100"/>
                    <a:pt x="245" y="100"/>
                  </a:cubicBezTo>
                  <a:cubicBezTo>
                    <a:pt x="240" y="100"/>
                    <a:pt x="240" y="100"/>
                    <a:pt x="240" y="100"/>
                  </a:cubicBezTo>
                  <a:cubicBezTo>
                    <a:pt x="240" y="123"/>
                    <a:pt x="240" y="123"/>
                    <a:pt x="240" y="123"/>
                  </a:cubicBezTo>
                  <a:cubicBezTo>
                    <a:pt x="240" y="125"/>
                    <a:pt x="241" y="126"/>
                    <a:pt x="242" y="127"/>
                  </a:cubicBezTo>
                  <a:cubicBezTo>
                    <a:pt x="249" y="131"/>
                    <a:pt x="249" y="131"/>
                    <a:pt x="249" y="131"/>
                  </a:cubicBezTo>
                  <a:cubicBezTo>
                    <a:pt x="252" y="127"/>
                    <a:pt x="252" y="127"/>
                    <a:pt x="252" y="127"/>
                  </a:cubicBezTo>
                  <a:cubicBezTo>
                    <a:pt x="247" y="127"/>
                    <a:pt x="247" y="127"/>
                    <a:pt x="247" y="127"/>
                  </a:cubicBezTo>
                  <a:cubicBezTo>
                    <a:pt x="247" y="127"/>
                    <a:pt x="247" y="133"/>
                    <a:pt x="247" y="139"/>
                  </a:cubicBezTo>
                  <a:cubicBezTo>
                    <a:pt x="247" y="142"/>
                    <a:pt x="247" y="145"/>
                    <a:pt x="247" y="147"/>
                  </a:cubicBezTo>
                  <a:cubicBezTo>
                    <a:pt x="247" y="148"/>
                    <a:pt x="247" y="149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9" y="151"/>
                    <a:pt x="249" y="151"/>
                    <a:pt x="249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9" y="151"/>
                    <a:pt x="249" y="151"/>
                    <a:pt x="249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49"/>
                    <a:pt x="247" y="149"/>
                    <a:pt x="247" y="149"/>
                  </a:cubicBezTo>
                  <a:cubicBezTo>
                    <a:pt x="247" y="149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49"/>
                    <a:pt x="247" y="149"/>
                    <a:pt x="247" y="149"/>
                  </a:cubicBezTo>
                  <a:cubicBezTo>
                    <a:pt x="247" y="150"/>
                    <a:pt x="246" y="151"/>
                    <a:pt x="247" y="152"/>
                  </a:cubicBezTo>
                  <a:cubicBezTo>
                    <a:pt x="247" y="153"/>
                    <a:pt x="248" y="154"/>
                    <a:pt x="249" y="155"/>
                  </a:cubicBezTo>
                  <a:cubicBezTo>
                    <a:pt x="251" y="157"/>
                    <a:pt x="251" y="157"/>
                    <a:pt x="251" y="157"/>
                  </a:cubicBezTo>
                  <a:cubicBezTo>
                    <a:pt x="254" y="153"/>
                    <a:pt x="254" y="153"/>
                    <a:pt x="254" y="153"/>
                  </a:cubicBezTo>
                  <a:cubicBezTo>
                    <a:pt x="249" y="151"/>
                    <a:pt x="249" y="151"/>
                    <a:pt x="249" y="151"/>
                  </a:cubicBezTo>
                  <a:cubicBezTo>
                    <a:pt x="245" y="165"/>
                    <a:pt x="245" y="165"/>
                    <a:pt x="245" y="165"/>
                  </a:cubicBezTo>
                  <a:cubicBezTo>
                    <a:pt x="244" y="167"/>
                    <a:pt x="245" y="169"/>
                    <a:pt x="247" y="170"/>
                  </a:cubicBezTo>
                  <a:cubicBezTo>
                    <a:pt x="248" y="171"/>
                    <a:pt x="248" y="171"/>
                    <a:pt x="248" y="171"/>
                  </a:cubicBezTo>
                  <a:cubicBezTo>
                    <a:pt x="247" y="184"/>
                    <a:pt x="247" y="184"/>
                    <a:pt x="247" y="184"/>
                  </a:cubicBezTo>
                  <a:cubicBezTo>
                    <a:pt x="247" y="185"/>
                    <a:pt x="248" y="187"/>
                    <a:pt x="250" y="188"/>
                  </a:cubicBezTo>
                  <a:cubicBezTo>
                    <a:pt x="251" y="189"/>
                    <a:pt x="251" y="189"/>
                    <a:pt x="251" y="189"/>
                  </a:cubicBezTo>
                  <a:cubicBezTo>
                    <a:pt x="253" y="185"/>
                    <a:pt x="253" y="185"/>
                    <a:pt x="253" y="185"/>
                  </a:cubicBezTo>
                  <a:cubicBezTo>
                    <a:pt x="248" y="185"/>
                    <a:pt x="248" y="185"/>
                    <a:pt x="248" y="185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1" y="206"/>
                    <a:pt x="252" y="208"/>
                    <a:pt x="253" y="208"/>
                  </a:cubicBezTo>
                  <a:cubicBezTo>
                    <a:pt x="257" y="211"/>
                    <a:pt x="257" y="211"/>
                    <a:pt x="257" y="211"/>
                  </a:cubicBezTo>
                  <a:cubicBezTo>
                    <a:pt x="260" y="207"/>
                    <a:pt x="260" y="207"/>
                    <a:pt x="260" y="207"/>
                  </a:cubicBezTo>
                  <a:cubicBezTo>
                    <a:pt x="256" y="204"/>
                    <a:pt x="256" y="204"/>
                    <a:pt x="256" y="204"/>
                  </a:cubicBezTo>
                  <a:cubicBezTo>
                    <a:pt x="249" y="215"/>
                    <a:pt x="249" y="215"/>
                    <a:pt x="249" y="215"/>
                  </a:cubicBezTo>
                  <a:cubicBezTo>
                    <a:pt x="248" y="216"/>
                    <a:pt x="248" y="217"/>
                    <a:pt x="248" y="219"/>
                  </a:cubicBezTo>
                  <a:cubicBezTo>
                    <a:pt x="248" y="220"/>
                    <a:pt x="249" y="221"/>
                    <a:pt x="250" y="222"/>
                  </a:cubicBezTo>
                  <a:cubicBezTo>
                    <a:pt x="254" y="224"/>
                    <a:pt x="254" y="224"/>
                    <a:pt x="254" y="224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48" y="239"/>
                    <a:pt x="249" y="242"/>
                    <a:pt x="251" y="243"/>
                  </a:cubicBezTo>
                  <a:cubicBezTo>
                    <a:pt x="259" y="248"/>
                    <a:pt x="259" y="248"/>
                    <a:pt x="259" y="248"/>
                  </a:cubicBezTo>
                  <a:cubicBezTo>
                    <a:pt x="261" y="244"/>
                    <a:pt x="261" y="244"/>
                    <a:pt x="261" y="244"/>
                  </a:cubicBezTo>
                  <a:cubicBezTo>
                    <a:pt x="257" y="241"/>
                    <a:pt x="257" y="241"/>
                    <a:pt x="257" y="241"/>
                  </a:cubicBezTo>
                  <a:cubicBezTo>
                    <a:pt x="257" y="242"/>
                    <a:pt x="257" y="242"/>
                    <a:pt x="257" y="242"/>
                  </a:cubicBezTo>
                  <a:cubicBezTo>
                    <a:pt x="256" y="243"/>
                    <a:pt x="256" y="243"/>
                    <a:pt x="256" y="243"/>
                  </a:cubicBezTo>
                  <a:cubicBezTo>
                    <a:pt x="256" y="243"/>
                    <a:pt x="256" y="244"/>
                    <a:pt x="256" y="244"/>
                  </a:cubicBezTo>
                  <a:cubicBezTo>
                    <a:pt x="256" y="247"/>
                    <a:pt x="255" y="251"/>
                    <a:pt x="254" y="254"/>
                  </a:cubicBezTo>
                  <a:cubicBezTo>
                    <a:pt x="254" y="256"/>
                    <a:pt x="254" y="258"/>
                    <a:pt x="254" y="259"/>
                  </a:cubicBezTo>
                  <a:cubicBezTo>
                    <a:pt x="254" y="260"/>
                    <a:pt x="253" y="260"/>
                    <a:pt x="253" y="260"/>
                  </a:cubicBezTo>
                  <a:cubicBezTo>
                    <a:pt x="253" y="261"/>
                    <a:pt x="253" y="261"/>
                    <a:pt x="253" y="261"/>
                  </a:cubicBezTo>
                  <a:cubicBezTo>
                    <a:pt x="256" y="261"/>
                    <a:pt x="256" y="261"/>
                    <a:pt x="256" y="261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3" y="261"/>
                    <a:pt x="253" y="261"/>
                    <a:pt x="253" y="261"/>
                  </a:cubicBezTo>
                  <a:cubicBezTo>
                    <a:pt x="256" y="261"/>
                    <a:pt x="256" y="261"/>
                    <a:pt x="256" y="261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54" y="259"/>
                    <a:pt x="254" y="259"/>
                    <a:pt x="254" y="259"/>
                  </a:cubicBezTo>
                  <a:cubicBezTo>
                    <a:pt x="254" y="260"/>
                    <a:pt x="254" y="260"/>
                    <a:pt x="253" y="260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54" y="259"/>
                    <a:pt x="254" y="259"/>
                    <a:pt x="254" y="259"/>
                  </a:cubicBezTo>
                  <a:cubicBezTo>
                    <a:pt x="253" y="261"/>
                    <a:pt x="253" y="262"/>
                    <a:pt x="253" y="263"/>
                  </a:cubicBezTo>
                  <a:cubicBezTo>
                    <a:pt x="254" y="264"/>
                    <a:pt x="254" y="265"/>
                    <a:pt x="255" y="266"/>
                  </a:cubicBezTo>
                  <a:cubicBezTo>
                    <a:pt x="258" y="268"/>
                    <a:pt x="258" y="268"/>
                    <a:pt x="258" y="268"/>
                  </a:cubicBezTo>
                  <a:cubicBezTo>
                    <a:pt x="260" y="264"/>
                    <a:pt x="260" y="264"/>
                    <a:pt x="260" y="264"/>
                  </a:cubicBezTo>
                  <a:cubicBezTo>
                    <a:pt x="256" y="263"/>
                    <a:pt x="256" y="263"/>
                    <a:pt x="256" y="263"/>
                  </a:cubicBezTo>
                  <a:cubicBezTo>
                    <a:pt x="251" y="283"/>
                    <a:pt x="251" y="283"/>
                    <a:pt x="251" y="283"/>
                  </a:cubicBezTo>
                  <a:cubicBezTo>
                    <a:pt x="251" y="285"/>
                    <a:pt x="252" y="287"/>
                    <a:pt x="254" y="288"/>
                  </a:cubicBezTo>
                  <a:cubicBezTo>
                    <a:pt x="254" y="289"/>
                    <a:pt x="254" y="289"/>
                    <a:pt x="254" y="289"/>
                  </a:cubicBezTo>
                  <a:cubicBezTo>
                    <a:pt x="255" y="309"/>
                    <a:pt x="255" y="309"/>
                    <a:pt x="255" y="309"/>
                  </a:cubicBezTo>
                  <a:cubicBezTo>
                    <a:pt x="255" y="310"/>
                    <a:pt x="256" y="312"/>
                    <a:pt x="257" y="312"/>
                  </a:cubicBezTo>
                  <a:cubicBezTo>
                    <a:pt x="259" y="314"/>
                    <a:pt x="259" y="314"/>
                    <a:pt x="259" y="314"/>
                  </a:cubicBezTo>
                  <a:cubicBezTo>
                    <a:pt x="257" y="328"/>
                    <a:pt x="257" y="328"/>
                    <a:pt x="257" y="328"/>
                  </a:cubicBezTo>
                  <a:cubicBezTo>
                    <a:pt x="257" y="330"/>
                    <a:pt x="258" y="331"/>
                    <a:pt x="260" y="332"/>
                  </a:cubicBezTo>
                  <a:cubicBezTo>
                    <a:pt x="263" y="334"/>
                    <a:pt x="263" y="334"/>
                    <a:pt x="263" y="334"/>
                  </a:cubicBezTo>
                  <a:cubicBezTo>
                    <a:pt x="258" y="342"/>
                    <a:pt x="258" y="342"/>
                    <a:pt x="258" y="342"/>
                  </a:cubicBezTo>
                  <a:cubicBezTo>
                    <a:pt x="257" y="344"/>
                    <a:pt x="258" y="347"/>
                    <a:pt x="260" y="348"/>
                  </a:cubicBezTo>
                  <a:cubicBezTo>
                    <a:pt x="261" y="349"/>
                    <a:pt x="261" y="349"/>
                    <a:pt x="261" y="349"/>
                  </a:cubicBezTo>
                  <a:cubicBezTo>
                    <a:pt x="264" y="366"/>
                    <a:pt x="264" y="366"/>
                    <a:pt x="264" y="366"/>
                  </a:cubicBezTo>
                  <a:cubicBezTo>
                    <a:pt x="264" y="367"/>
                    <a:pt x="265" y="369"/>
                    <a:pt x="266" y="369"/>
                  </a:cubicBezTo>
                  <a:cubicBezTo>
                    <a:pt x="268" y="371"/>
                    <a:pt x="268" y="371"/>
                    <a:pt x="268" y="371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67" y="364"/>
                    <a:pt x="267" y="364"/>
                    <a:pt x="267" y="364"/>
                  </a:cubicBezTo>
                  <a:cubicBezTo>
                    <a:pt x="266" y="365"/>
                    <a:pt x="266" y="365"/>
                    <a:pt x="266" y="365"/>
                  </a:cubicBezTo>
                  <a:cubicBezTo>
                    <a:pt x="266" y="366"/>
                    <a:pt x="266" y="366"/>
                    <a:pt x="266" y="366"/>
                  </a:cubicBezTo>
                  <a:cubicBezTo>
                    <a:pt x="266" y="367"/>
                    <a:pt x="266" y="367"/>
                    <a:pt x="266" y="368"/>
                  </a:cubicBezTo>
                  <a:cubicBezTo>
                    <a:pt x="266" y="370"/>
                    <a:pt x="265" y="375"/>
                    <a:pt x="265" y="379"/>
                  </a:cubicBezTo>
                  <a:cubicBezTo>
                    <a:pt x="265" y="381"/>
                    <a:pt x="265" y="383"/>
                    <a:pt x="265" y="384"/>
                  </a:cubicBezTo>
                  <a:cubicBezTo>
                    <a:pt x="265" y="385"/>
                    <a:pt x="265" y="385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9" y="387"/>
                    <a:pt x="269" y="387"/>
                    <a:pt x="269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9" y="387"/>
                    <a:pt x="269" y="387"/>
                    <a:pt x="269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5"/>
                    <a:pt x="265" y="385"/>
                    <a:pt x="265" y="385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5"/>
                    <a:pt x="265" y="385"/>
                    <a:pt x="265" y="385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6" y="384"/>
                    <a:pt x="266" y="384"/>
                    <a:pt x="266" y="384"/>
                  </a:cubicBezTo>
                  <a:cubicBezTo>
                    <a:pt x="265" y="385"/>
                    <a:pt x="265" y="385"/>
                    <a:pt x="265" y="385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6" y="384"/>
                    <a:pt x="266" y="384"/>
                    <a:pt x="266" y="384"/>
                  </a:cubicBezTo>
                  <a:cubicBezTo>
                    <a:pt x="264" y="386"/>
                    <a:pt x="265" y="389"/>
                    <a:pt x="267" y="391"/>
                  </a:cubicBezTo>
                  <a:cubicBezTo>
                    <a:pt x="268" y="391"/>
                    <a:pt x="268" y="391"/>
                    <a:pt x="268" y="391"/>
                  </a:cubicBezTo>
                  <a:cubicBezTo>
                    <a:pt x="271" y="387"/>
                    <a:pt x="271" y="387"/>
                    <a:pt x="271" y="387"/>
                  </a:cubicBezTo>
                  <a:cubicBezTo>
                    <a:pt x="266" y="386"/>
                    <a:pt x="266" y="386"/>
                    <a:pt x="266" y="386"/>
                  </a:cubicBezTo>
                  <a:cubicBezTo>
                    <a:pt x="262" y="405"/>
                    <a:pt x="262" y="405"/>
                    <a:pt x="262" y="405"/>
                  </a:cubicBezTo>
                  <a:cubicBezTo>
                    <a:pt x="262" y="407"/>
                    <a:pt x="263" y="409"/>
                    <a:pt x="264" y="410"/>
                  </a:cubicBezTo>
                  <a:cubicBezTo>
                    <a:pt x="266" y="411"/>
                    <a:pt x="266" y="411"/>
                    <a:pt x="266" y="411"/>
                  </a:cubicBezTo>
                  <a:cubicBezTo>
                    <a:pt x="269" y="408"/>
                    <a:pt x="269" y="408"/>
                    <a:pt x="269" y="408"/>
                  </a:cubicBezTo>
                  <a:cubicBezTo>
                    <a:pt x="264" y="406"/>
                    <a:pt x="264" y="406"/>
                    <a:pt x="264" y="406"/>
                  </a:cubicBezTo>
                  <a:cubicBezTo>
                    <a:pt x="258" y="424"/>
                    <a:pt x="258" y="424"/>
                    <a:pt x="258" y="424"/>
                  </a:cubicBezTo>
                  <a:cubicBezTo>
                    <a:pt x="257" y="426"/>
                    <a:pt x="258" y="428"/>
                    <a:pt x="260" y="429"/>
                  </a:cubicBezTo>
                  <a:cubicBezTo>
                    <a:pt x="260" y="429"/>
                    <a:pt x="260" y="429"/>
                    <a:pt x="260" y="429"/>
                  </a:cubicBezTo>
                  <a:cubicBezTo>
                    <a:pt x="262" y="425"/>
                    <a:pt x="262" y="425"/>
                    <a:pt x="262" y="425"/>
                  </a:cubicBezTo>
                  <a:cubicBezTo>
                    <a:pt x="259" y="422"/>
                    <a:pt x="259" y="422"/>
                    <a:pt x="259" y="422"/>
                  </a:cubicBezTo>
                  <a:cubicBezTo>
                    <a:pt x="259" y="422"/>
                    <a:pt x="256" y="425"/>
                    <a:pt x="252" y="429"/>
                  </a:cubicBezTo>
                  <a:cubicBezTo>
                    <a:pt x="250" y="430"/>
                    <a:pt x="249" y="432"/>
                    <a:pt x="247" y="433"/>
                  </a:cubicBezTo>
                  <a:cubicBezTo>
                    <a:pt x="247" y="434"/>
                    <a:pt x="246" y="435"/>
                    <a:pt x="246" y="435"/>
                  </a:cubicBezTo>
                  <a:cubicBezTo>
                    <a:pt x="245" y="436"/>
                    <a:pt x="245" y="436"/>
                    <a:pt x="245" y="436"/>
                  </a:cubicBezTo>
                  <a:cubicBezTo>
                    <a:pt x="245" y="436"/>
                    <a:pt x="245" y="436"/>
                    <a:pt x="245" y="436"/>
                  </a:cubicBezTo>
                  <a:cubicBezTo>
                    <a:pt x="245" y="436"/>
                    <a:pt x="245" y="436"/>
                    <a:pt x="245" y="436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3" y="439"/>
                    <a:pt x="244" y="442"/>
                    <a:pt x="246" y="443"/>
                  </a:cubicBezTo>
                  <a:cubicBezTo>
                    <a:pt x="247" y="444"/>
                    <a:pt x="247" y="444"/>
                    <a:pt x="247" y="444"/>
                  </a:cubicBezTo>
                  <a:cubicBezTo>
                    <a:pt x="250" y="440"/>
                    <a:pt x="250" y="440"/>
                    <a:pt x="250" y="440"/>
                  </a:cubicBezTo>
                  <a:cubicBezTo>
                    <a:pt x="249" y="435"/>
                    <a:pt x="249" y="435"/>
                    <a:pt x="249" y="435"/>
                  </a:cubicBezTo>
                  <a:cubicBezTo>
                    <a:pt x="224" y="439"/>
                    <a:pt x="224" y="439"/>
                    <a:pt x="224" y="439"/>
                  </a:cubicBezTo>
                  <a:cubicBezTo>
                    <a:pt x="222" y="439"/>
                    <a:pt x="221" y="440"/>
                    <a:pt x="220" y="442"/>
                  </a:cubicBezTo>
                  <a:cubicBezTo>
                    <a:pt x="220" y="444"/>
                    <a:pt x="221" y="446"/>
                    <a:pt x="222" y="447"/>
                  </a:cubicBezTo>
                  <a:cubicBezTo>
                    <a:pt x="231" y="453"/>
                    <a:pt x="231" y="453"/>
                    <a:pt x="231" y="453"/>
                  </a:cubicBezTo>
                  <a:cubicBezTo>
                    <a:pt x="233" y="449"/>
                    <a:pt x="233" y="449"/>
                    <a:pt x="233" y="449"/>
                  </a:cubicBezTo>
                  <a:cubicBezTo>
                    <a:pt x="233" y="444"/>
                    <a:pt x="233" y="444"/>
                    <a:pt x="233" y="444"/>
                  </a:cubicBezTo>
                  <a:cubicBezTo>
                    <a:pt x="233" y="444"/>
                    <a:pt x="219" y="444"/>
                    <a:pt x="211" y="444"/>
                  </a:cubicBezTo>
                  <a:cubicBezTo>
                    <a:pt x="210" y="444"/>
                    <a:pt x="208" y="444"/>
                    <a:pt x="207" y="444"/>
                  </a:cubicBezTo>
                  <a:cubicBezTo>
                    <a:pt x="207" y="444"/>
                    <a:pt x="207" y="444"/>
                    <a:pt x="206" y="444"/>
                  </a:cubicBezTo>
                  <a:cubicBezTo>
                    <a:pt x="206" y="444"/>
                    <a:pt x="206" y="444"/>
                    <a:pt x="205" y="444"/>
                  </a:cubicBezTo>
                  <a:cubicBezTo>
                    <a:pt x="205" y="444"/>
                    <a:pt x="205" y="444"/>
                    <a:pt x="204" y="444"/>
                  </a:cubicBezTo>
                  <a:cubicBezTo>
                    <a:pt x="204" y="444"/>
                    <a:pt x="203" y="445"/>
                    <a:pt x="202" y="446"/>
                  </a:cubicBezTo>
                  <a:cubicBezTo>
                    <a:pt x="202" y="447"/>
                    <a:pt x="201" y="448"/>
                    <a:pt x="202" y="450"/>
                  </a:cubicBezTo>
                  <a:cubicBezTo>
                    <a:pt x="202" y="451"/>
                    <a:pt x="203" y="452"/>
                    <a:pt x="204" y="452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9" y="450"/>
                    <a:pt x="209" y="450"/>
                    <a:pt x="209" y="450"/>
                  </a:cubicBezTo>
                  <a:cubicBezTo>
                    <a:pt x="209" y="445"/>
                    <a:pt x="209" y="445"/>
                    <a:pt x="209" y="445"/>
                  </a:cubicBezTo>
                  <a:cubicBezTo>
                    <a:pt x="209" y="445"/>
                    <a:pt x="187" y="444"/>
                    <a:pt x="177" y="444"/>
                  </a:cubicBezTo>
                  <a:cubicBezTo>
                    <a:pt x="176" y="444"/>
                    <a:pt x="175" y="444"/>
                    <a:pt x="174" y="444"/>
                  </a:cubicBezTo>
                  <a:cubicBezTo>
                    <a:pt x="173" y="444"/>
                    <a:pt x="173" y="444"/>
                    <a:pt x="173" y="444"/>
                  </a:cubicBezTo>
                  <a:cubicBezTo>
                    <a:pt x="172" y="444"/>
                    <a:pt x="172" y="444"/>
                    <a:pt x="172" y="445"/>
                  </a:cubicBezTo>
                  <a:cubicBezTo>
                    <a:pt x="171" y="445"/>
                    <a:pt x="171" y="445"/>
                    <a:pt x="171" y="445"/>
                  </a:cubicBezTo>
                  <a:cubicBezTo>
                    <a:pt x="170" y="445"/>
                    <a:pt x="170" y="446"/>
                    <a:pt x="169" y="447"/>
                  </a:cubicBezTo>
                  <a:cubicBezTo>
                    <a:pt x="168" y="449"/>
                    <a:pt x="168" y="452"/>
                    <a:pt x="171" y="453"/>
                  </a:cubicBezTo>
                  <a:cubicBezTo>
                    <a:pt x="179" y="458"/>
                    <a:pt x="179" y="458"/>
                    <a:pt x="179" y="458"/>
                  </a:cubicBezTo>
                  <a:cubicBezTo>
                    <a:pt x="181" y="454"/>
                    <a:pt x="181" y="454"/>
                    <a:pt x="181" y="454"/>
                  </a:cubicBezTo>
                  <a:cubicBezTo>
                    <a:pt x="182" y="450"/>
                    <a:pt x="182" y="450"/>
                    <a:pt x="182" y="450"/>
                  </a:cubicBezTo>
                  <a:cubicBezTo>
                    <a:pt x="182" y="450"/>
                    <a:pt x="174" y="449"/>
                    <a:pt x="165" y="448"/>
                  </a:cubicBezTo>
                  <a:cubicBezTo>
                    <a:pt x="160" y="447"/>
                    <a:pt x="156" y="447"/>
                    <a:pt x="152" y="447"/>
                  </a:cubicBezTo>
                  <a:cubicBezTo>
                    <a:pt x="150" y="447"/>
                    <a:pt x="148" y="446"/>
                    <a:pt x="147" y="446"/>
                  </a:cubicBezTo>
                  <a:cubicBezTo>
                    <a:pt x="146" y="446"/>
                    <a:pt x="145" y="446"/>
                    <a:pt x="144" y="446"/>
                  </a:cubicBezTo>
                  <a:cubicBezTo>
                    <a:pt x="143" y="446"/>
                    <a:pt x="143" y="446"/>
                    <a:pt x="143" y="446"/>
                  </a:cubicBezTo>
                  <a:cubicBezTo>
                    <a:pt x="143" y="446"/>
                    <a:pt x="143" y="446"/>
                    <a:pt x="142" y="446"/>
                  </a:cubicBezTo>
                  <a:cubicBezTo>
                    <a:pt x="142" y="446"/>
                    <a:pt x="142" y="446"/>
                    <a:pt x="141" y="447"/>
                  </a:cubicBezTo>
                  <a:cubicBezTo>
                    <a:pt x="141" y="447"/>
                    <a:pt x="140" y="447"/>
                    <a:pt x="139" y="448"/>
                  </a:cubicBezTo>
                  <a:cubicBezTo>
                    <a:pt x="138" y="451"/>
                    <a:pt x="139" y="454"/>
                    <a:pt x="141" y="455"/>
                  </a:cubicBezTo>
                  <a:cubicBezTo>
                    <a:pt x="145" y="457"/>
                    <a:pt x="145" y="457"/>
                    <a:pt x="145" y="457"/>
                  </a:cubicBezTo>
                  <a:cubicBezTo>
                    <a:pt x="147" y="453"/>
                    <a:pt x="147" y="453"/>
                    <a:pt x="147" y="453"/>
                  </a:cubicBezTo>
                  <a:cubicBezTo>
                    <a:pt x="148" y="449"/>
                    <a:pt x="148" y="449"/>
                    <a:pt x="148" y="449"/>
                  </a:cubicBezTo>
                  <a:cubicBezTo>
                    <a:pt x="121" y="447"/>
                    <a:pt x="121" y="447"/>
                    <a:pt x="121" y="447"/>
                  </a:cubicBezTo>
                  <a:cubicBezTo>
                    <a:pt x="119" y="447"/>
                    <a:pt x="117" y="448"/>
                    <a:pt x="117" y="450"/>
                  </a:cubicBezTo>
                  <a:cubicBezTo>
                    <a:pt x="116" y="452"/>
                    <a:pt x="117" y="454"/>
                    <a:pt x="119" y="456"/>
                  </a:cubicBezTo>
                  <a:cubicBezTo>
                    <a:pt x="128" y="462"/>
                    <a:pt x="128" y="462"/>
                    <a:pt x="128" y="462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27" y="455"/>
                    <a:pt x="127" y="455"/>
                    <a:pt x="127" y="455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28" y="454"/>
                    <a:pt x="128" y="454"/>
                    <a:pt x="128" y="454"/>
                  </a:cubicBezTo>
                  <a:cubicBezTo>
                    <a:pt x="128" y="454"/>
                    <a:pt x="128" y="454"/>
                    <a:pt x="127" y="455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28" y="454"/>
                    <a:pt x="128" y="454"/>
                    <a:pt x="128" y="454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0" y="453"/>
                    <a:pt x="129" y="453"/>
                    <a:pt x="128" y="454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7"/>
                    <a:pt x="131" y="457"/>
                    <a:pt x="131" y="457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7"/>
                    <a:pt x="131" y="457"/>
                    <a:pt x="131" y="457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5"/>
                    <a:pt x="131" y="455"/>
                    <a:pt x="131" y="455"/>
                  </a:cubicBezTo>
                  <a:cubicBezTo>
                    <a:pt x="131" y="453"/>
                    <a:pt x="131" y="453"/>
                    <a:pt x="131" y="453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5"/>
                    <a:pt x="131" y="455"/>
                    <a:pt x="131" y="455"/>
                  </a:cubicBezTo>
                  <a:cubicBezTo>
                    <a:pt x="131" y="453"/>
                    <a:pt x="131" y="453"/>
                    <a:pt x="131" y="453"/>
                  </a:cubicBezTo>
                  <a:cubicBezTo>
                    <a:pt x="131" y="453"/>
                    <a:pt x="130" y="453"/>
                    <a:pt x="129" y="453"/>
                  </a:cubicBezTo>
                  <a:cubicBezTo>
                    <a:pt x="125" y="452"/>
                    <a:pt x="118" y="451"/>
                    <a:pt x="112" y="451"/>
                  </a:cubicBezTo>
                  <a:cubicBezTo>
                    <a:pt x="108" y="450"/>
                    <a:pt x="105" y="450"/>
                    <a:pt x="103" y="449"/>
                  </a:cubicBezTo>
                  <a:cubicBezTo>
                    <a:pt x="102" y="449"/>
                    <a:pt x="101" y="449"/>
                    <a:pt x="101" y="449"/>
                  </a:cubicBezTo>
                  <a:cubicBezTo>
                    <a:pt x="100" y="449"/>
                    <a:pt x="100" y="449"/>
                    <a:pt x="100" y="449"/>
                  </a:cubicBezTo>
                  <a:cubicBezTo>
                    <a:pt x="99" y="449"/>
                    <a:pt x="99" y="449"/>
                    <a:pt x="99" y="449"/>
                  </a:cubicBezTo>
                  <a:cubicBezTo>
                    <a:pt x="99" y="449"/>
                    <a:pt x="99" y="449"/>
                    <a:pt x="99" y="449"/>
                  </a:cubicBezTo>
                  <a:cubicBezTo>
                    <a:pt x="99" y="449"/>
                    <a:pt x="99" y="449"/>
                    <a:pt x="98" y="449"/>
                  </a:cubicBezTo>
                  <a:cubicBezTo>
                    <a:pt x="98" y="449"/>
                    <a:pt x="98" y="449"/>
                    <a:pt x="97" y="449"/>
                  </a:cubicBezTo>
                  <a:cubicBezTo>
                    <a:pt x="97" y="449"/>
                    <a:pt x="97" y="449"/>
                    <a:pt x="96" y="450"/>
                  </a:cubicBezTo>
                  <a:cubicBezTo>
                    <a:pt x="96" y="450"/>
                    <a:pt x="95" y="450"/>
                    <a:pt x="95" y="451"/>
                  </a:cubicBezTo>
                  <a:cubicBezTo>
                    <a:pt x="93" y="453"/>
                    <a:pt x="94" y="456"/>
                    <a:pt x="96" y="458"/>
                  </a:cubicBezTo>
                  <a:cubicBezTo>
                    <a:pt x="107" y="464"/>
                    <a:pt x="107" y="464"/>
                    <a:pt x="107" y="464"/>
                  </a:cubicBezTo>
                  <a:cubicBezTo>
                    <a:pt x="110" y="460"/>
                    <a:pt x="110" y="460"/>
                    <a:pt x="110" y="460"/>
                  </a:cubicBezTo>
                  <a:cubicBezTo>
                    <a:pt x="110" y="456"/>
                    <a:pt x="110" y="456"/>
                    <a:pt x="110" y="456"/>
                  </a:cubicBezTo>
                  <a:cubicBezTo>
                    <a:pt x="110" y="456"/>
                    <a:pt x="101" y="455"/>
                    <a:pt x="91" y="453"/>
                  </a:cubicBezTo>
                  <a:cubicBezTo>
                    <a:pt x="86" y="453"/>
                    <a:pt x="81" y="452"/>
                    <a:pt x="77" y="452"/>
                  </a:cubicBezTo>
                  <a:cubicBezTo>
                    <a:pt x="72" y="452"/>
                    <a:pt x="68" y="451"/>
                    <a:pt x="66" y="451"/>
                  </a:cubicBezTo>
                  <a:cubicBezTo>
                    <a:pt x="66" y="451"/>
                    <a:pt x="65" y="451"/>
                    <a:pt x="65" y="451"/>
                  </a:cubicBezTo>
                  <a:cubicBezTo>
                    <a:pt x="64" y="451"/>
                    <a:pt x="64" y="451"/>
                    <a:pt x="64" y="452"/>
                  </a:cubicBezTo>
                  <a:cubicBezTo>
                    <a:pt x="63" y="452"/>
                    <a:pt x="63" y="452"/>
                    <a:pt x="62" y="452"/>
                  </a:cubicBezTo>
                  <a:cubicBezTo>
                    <a:pt x="62" y="452"/>
                    <a:pt x="61" y="453"/>
                    <a:pt x="61" y="454"/>
                  </a:cubicBezTo>
                  <a:cubicBezTo>
                    <a:pt x="59" y="456"/>
                    <a:pt x="60" y="459"/>
                    <a:pt x="62" y="460"/>
                  </a:cubicBezTo>
                  <a:cubicBezTo>
                    <a:pt x="72" y="466"/>
                    <a:pt x="72" y="466"/>
                    <a:pt x="72" y="466"/>
                  </a:cubicBezTo>
                  <a:cubicBezTo>
                    <a:pt x="74" y="462"/>
                    <a:pt x="74" y="462"/>
                    <a:pt x="74" y="462"/>
                  </a:cubicBezTo>
                  <a:cubicBezTo>
                    <a:pt x="74" y="457"/>
                    <a:pt x="74" y="457"/>
                    <a:pt x="74" y="457"/>
                  </a:cubicBezTo>
                  <a:cubicBezTo>
                    <a:pt x="74" y="457"/>
                    <a:pt x="67" y="457"/>
                    <a:pt x="59" y="456"/>
                  </a:cubicBezTo>
                  <a:cubicBezTo>
                    <a:pt x="55" y="456"/>
                    <a:pt x="51" y="455"/>
                    <a:pt x="47" y="455"/>
                  </a:cubicBezTo>
                  <a:cubicBezTo>
                    <a:pt x="44" y="455"/>
                    <a:pt x="41" y="455"/>
                    <a:pt x="39" y="455"/>
                  </a:cubicBezTo>
                  <a:cubicBezTo>
                    <a:pt x="38" y="455"/>
                    <a:pt x="38" y="455"/>
                    <a:pt x="37" y="455"/>
                  </a:cubicBezTo>
                  <a:cubicBezTo>
                    <a:pt x="37" y="455"/>
                    <a:pt x="37" y="455"/>
                    <a:pt x="36" y="455"/>
                  </a:cubicBezTo>
                  <a:cubicBezTo>
                    <a:pt x="36" y="455"/>
                    <a:pt x="36" y="455"/>
                    <a:pt x="35" y="455"/>
                  </a:cubicBezTo>
                  <a:cubicBezTo>
                    <a:pt x="34" y="456"/>
                    <a:pt x="34" y="456"/>
                    <a:pt x="34" y="456"/>
                  </a:cubicBezTo>
                  <a:cubicBezTo>
                    <a:pt x="34" y="456"/>
                    <a:pt x="34" y="456"/>
                    <a:pt x="33" y="457"/>
                  </a:cubicBezTo>
                  <a:cubicBezTo>
                    <a:pt x="32" y="459"/>
                    <a:pt x="32" y="462"/>
                    <a:pt x="35" y="464"/>
                  </a:cubicBezTo>
                  <a:cubicBezTo>
                    <a:pt x="37" y="465"/>
                    <a:pt x="37" y="465"/>
                    <a:pt x="37" y="465"/>
                  </a:cubicBezTo>
                  <a:cubicBezTo>
                    <a:pt x="40" y="461"/>
                    <a:pt x="40" y="461"/>
                    <a:pt x="40" y="461"/>
                  </a:cubicBezTo>
                  <a:cubicBezTo>
                    <a:pt x="40" y="457"/>
                    <a:pt x="40" y="457"/>
                    <a:pt x="40" y="457"/>
                  </a:cubicBezTo>
                  <a:cubicBezTo>
                    <a:pt x="40" y="457"/>
                    <a:pt x="38" y="457"/>
                    <a:pt x="36" y="457"/>
                  </a:cubicBezTo>
                  <a:cubicBezTo>
                    <a:pt x="32" y="457"/>
                    <a:pt x="25" y="457"/>
                    <a:pt x="20" y="457"/>
                  </a:cubicBezTo>
                  <a:cubicBezTo>
                    <a:pt x="17" y="457"/>
                    <a:pt x="15" y="457"/>
                    <a:pt x="13" y="457"/>
                  </a:cubicBezTo>
                  <a:cubicBezTo>
                    <a:pt x="12" y="457"/>
                    <a:pt x="11" y="457"/>
                    <a:pt x="11" y="457"/>
                  </a:cubicBezTo>
                  <a:cubicBezTo>
                    <a:pt x="10" y="457"/>
                    <a:pt x="10" y="457"/>
                    <a:pt x="10" y="457"/>
                  </a:cubicBezTo>
                  <a:cubicBezTo>
                    <a:pt x="9" y="457"/>
                    <a:pt x="9" y="457"/>
                    <a:pt x="9" y="457"/>
                  </a:cubicBezTo>
                  <a:cubicBezTo>
                    <a:pt x="9" y="457"/>
                    <a:pt x="8" y="458"/>
                    <a:pt x="8" y="458"/>
                  </a:cubicBezTo>
                  <a:cubicBezTo>
                    <a:pt x="7" y="458"/>
                    <a:pt x="7" y="458"/>
                    <a:pt x="6" y="459"/>
                  </a:cubicBezTo>
                  <a:cubicBezTo>
                    <a:pt x="5" y="462"/>
                    <a:pt x="5" y="464"/>
                    <a:pt x="8" y="466"/>
                  </a:cubicBezTo>
                  <a:cubicBezTo>
                    <a:pt x="8" y="466"/>
                    <a:pt x="8" y="466"/>
                    <a:pt x="8" y="466"/>
                  </a:cubicBezTo>
                  <a:cubicBezTo>
                    <a:pt x="1" y="479"/>
                    <a:pt x="1" y="479"/>
                    <a:pt x="1" y="479"/>
                  </a:cubicBezTo>
                  <a:cubicBezTo>
                    <a:pt x="0" y="482"/>
                    <a:pt x="1" y="484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3" y="509"/>
                    <a:pt x="4" y="510"/>
                    <a:pt x="5" y="511"/>
                  </a:cubicBezTo>
                  <a:cubicBezTo>
                    <a:pt x="7" y="513"/>
                    <a:pt x="7" y="513"/>
                    <a:pt x="7" y="513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6" y="506"/>
                    <a:pt x="6" y="506"/>
                    <a:pt x="6" y="506"/>
                  </a:cubicBezTo>
                  <a:cubicBezTo>
                    <a:pt x="5" y="507"/>
                    <a:pt x="5" y="507"/>
                    <a:pt x="5" y="507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5" y="508"/>
                    <a:pt x="5" y="509"/>
                    <a:pt x="5" y="510"/>
                  </a:cubicBezTo>
                  <a:cubicBezTo>
                    <a:pt x="5" y="512"/>
                    <a:pt x="5" y="517"/>
                    <a:pt x="4" y="522"/>
                  </a:cubicBezTo>
                  <a:cubicBezTo>
                    <a:pt x="4" y="524"/>
                    <a:pt x="4" y="527"/>
                    <a:pt x="4" y="528"/>
                  </a:cubicBezTo>
                  <a:cubicBezTo>
                    <a:pt x="4" y="529"/>
                    <a:pt x="4" y="530"/>
                    <a:pt x="4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6" y="531"/>
                    <a:pt x="6" y="531"/>
                    <a:pt x="6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6" y="531"/>
                    <a:pt x="6" y="531"/>
                    <a:pt x="6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1"/>
                    <a:pt x="8" y="531"/>
                    <a:pt x="8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1"/>
                    <a:pt x="8" y="531"/>
                    <a:pt x="8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2"/>
                    <a:pt x="8" y="532"/>
                    <a:pt x="8" y="532"/>
                  </a:cubicBezTo>
                  <a:cubicBezTo>
                    <a:pt x="4" y="529"/>
                    <a:pt x="4" y="529"/>
                    <a:pt x="4" y="529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2"/>
                    <a:pt x="8" y="532"/>
                    <a:pt x="8" y="532"/>
                  </a:cubicBezTo>
                  <a:cubicBezTo>
                    <a:pt x="4" y="529"/>
                    <a:pt x="4" y="529"/>
                    <a:pt x="4" y="529"/>
                  </a:cubicBezTo>
                  <a:cubicBezTo>
                    <a:pt x="3" y="531"/>
                    <a:pt x="4" y="534"/>
                    <a:pt x="6" y="536"/>
                  </a:cubicBezTo>
                  <a:cubicBezTo>
                    <a:pt x="8" y="537"/>
                    <a:pt x="8" y="537"/>
                    <a:pt x="8" y="537"/>
                  </a:cubicBezTo>
                  <a:cubicBezTo>
                    <a:pt x="10" y="538"/>
                    <a:pt x="13" y="538"/>
                    <a:pt x="14" y="535"/>
                  </a:cubicBezTo>
                  <a:cubicBezTo>
                    <a:pt x="16" y="533"/>
                    <a:pt x="15" y="530"/>
                    <a:pt x="13" y="52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25"/>
            <p:cNvSpPr/>
            <p:nvPr/>
          </p:nvSpPr>
          <p:spPr bwMode="auto">
            <a:xfrm>
              <a:off x="5060951" y="4772025"/>
              <a:ext cx="93663" cy="36513"/>
            </a:xfrm>
            <a:custGeom>
              <a:avLst/>
              <a:gdLst>
                <a:gd name="T0" fmla="*/ 25 w 58"/>
                <a:gd name="T1" fmla="*/ 15 h 23"/>
                <a:gd name="T2" fmla="*/ 24 w 58"/>
                <a:gd name="T3" fmla="*/ 11 h 23"/>
                <a:gd name="T4" fmla="*/ 19 w 58"/>
                <a:gd name="T5" fmla="*/ 8 h 23"/>
                <a:gd name="T6" fmla="*/ 6 w 58"/>
                <a:gd name="T7" fmla="*/ 5 h 23"/>
                <a:gd name="T8" fmla="*/ 28 w 58"/>
                <a:gd name="T9" fmla="*/ 16 h 23"/>
                <a:gd name="T10" fmla="*/ 50 w 58"/>
                <a:gd name="T11" fmla="*/ 22 h 23"/>
                <a:gd name="T12" fmla="*/ 52 w 58"/>
                <a:gd name="T13" fmla="*/ 23 h 23"/>
                <a:gd name="T14" fmla="*/ 54 w 58"/>
                <a:gd name="T15" fmla="*/ 23 h 23"/>
                <a:gd name="T16" fmla="*/ 57 w 58"/>
                <a:gd name="T17" fmla="*/ 20 h 23"/>
                <a:gd name="T18" fmla="*/ 56 w 58"/>
                <a:gd name="T19" fmla="*/ 14 h 23"/>
                <a:gd name="T20" fmla="*/ 45 w 58"/>
                <a:gd name="T21" fmla="*/ 12 h 23"/>
                <a:gd name="T22" fmla="*/ 51 w 58"/>
                <a:gd name="T23" fmla="*/ 22 h 23"/>
                <a:gd name="T24" fmla="*/ 50 w 58"/>
                <a:gd name="T25" fmla="*/ 15 h 23"/>
                <a:gd name="T26" fmla="*/ 51 w 58"/>
                <a:gd name="T27" fmla="*/ 14 h 23"/>
                <a:gd name="T28" fmla="*/ 53 w 58"/>
                <a:gd name="T29" fmla="*/ 18 h 23"/>
                <a:gd name="T30" fmla="*/ 53 w 58"/>
                <a:gd name="T31" fmla="*/ 18 h 23"/>
                <a:gd name="T32" fmla="*/ 51 w 58"/>
                <a:gd name="T33" fmla="*/ 14 h 23"/>
                <a:gd name="T34" fmla="*/ 53 w 58"/>
                <a:gd name="T35" fmla="*/ 13 h 23"/>
                <a:gd name="T36" fmla="*/ 53 w 58"/>
                <a:gd name="T37" fmla="*/ 13 h 23"/>
                <a:gd name="T38" fmla="*/ 53 w 58"/>
                <a:gd name="T39" fmla="*/ 18 h 23"/>
                <a:gd name="T40" fmla="*/ 53 w 58"/>
                <a:gd name="T41" fmla="*/ 17 h 23"/>
                <a:gd name="T42" fmla="*/ 53 w 58"/>
                <a:gd name="T43" fmla="*/ 13 h 23"/>
                <a:gd name="T44" fmla="*/ 54 w 58"/>
                <a:gd name="T45" fmla="*/ 13 h 23"/>
                <a:gd name="T46" fmla="*/ 54 w 58"/>
                <a:gd name="T47" fmla="*/ 13 h 23"/>
                <a:gd name="T48" fmla="*/ 54 w 58"/>
                <a:gd name="T49" fmla="*/ 15 h 23"/>
                <a:gd name="T50" fmla="*/ 53 w 58"/>
                <a:gd name="T51" fmla="*/ 13 h 23"/>
                <a:gd name="T52" fmla="*/ 19 w 58"/>
                <a:gd name="T53" fmla="*/ 4 h 23"/>
                <a:gd name="T54" fmla="*/ 1 w 58"/>
                <a:gd name="T55" fmla="*/ 3 h 23"/>
                <a:gd name="T56" fmla="*/ 6 w 58"/>
                <a:gd name="T57" fmla="*/ 11 h 23"/>
                <a:gd name="T58" fmla="*/ 17 w 58"/>
                <a:gd name="T59" fmla="*/ 17 h 23"/>
                <a:gd name="T60" fmla="*/ 17 w 58"/>
                <a:gd name="T61" fmla="*/ 18 h 23"/>
                <a:gd name="T62" fmla="*/ 17 w 58"/>
                <a:gd name="T63" fmla="*/ 18 h 23"/>
                <a:gd name="T64" fmla="*/ 19 w 58"/>
                <a:gd name="T65" fmla="*/ 16 h 23"/>
                <a:gd name="T66" fmla="*/ 20 w 58"/>
                <a:gd name="T67" fmla="*/ 15 h 23"/>
                <a:gd name="T68" fmla="*/ 17 w 58"/>
                <a:gd name="T69" fmla="*/ 18 h 23"/>
                <a:gd name="T70" fmla="*/ 17 w 58"/>
                <a:gd name="T71" fmla="*/ 17 h 23"/>
                <a:gd name="T72" fmla="*/ 16 w 58"/>
                <a:gd name="T73" fmla="*/ 15 h 23"/>
                <a:gd name="T74" fmla="*/ 21 w 58"/>
                <a:gd name="T75" fmla="*/ 15 h 23"/>
                <a:gd name="T76" fmla="*/ 21 w 58"/>
                <a:gd name="T77" fmla="*/ 15 h 23"/>
                <a:gd name="T78" fmla="*/ 16 w 58"/>
                <a:gd name="T79" fmla="*/ 15 h 23"/>
                <a:gd name="T80" fmla="*/ 17 w 58"/>
                <a:gd name="T81" fmla="*/ 12 h 23"/>
                <a:gd name="T82" fmla="*/ 25 w 58"/>
                <a:gd name="T83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8" h="23">
                  <a:moveTo>
                    <a:pt x="25" y="17"/>
                  </a:moveTo>
                  <a:cubicBezTo>
                    <a:pt x="25" y="16"/>
                    <a:pt x="25" y="15"/>
                    <a:pt x="25" y="15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12"/>
                    <a:pt x="24" y="11"/>
                    <a:pt x="24" y="11"/>
                  </a:cubicBezTo>
                  <a:cubicBezTo>
                    <a:pt x="24" y="11"/>
                    <a:pt x="23" y="11"/>
                    <a:pt x="23" y="10"/>
                  </a:cubicBezTo>
                  <a:cubicBezTo>
                    <a:pt x="22" y="10"/>
                    <a:pt x="21" y="9"/>
                    <a:pt x="19" y="8"/>
                  </a:cubicBezTo>
                  <a:cubicBezTo>
                    <a:pt x="15" y="5"/>
                    <a:pt x="8" y="1"/>
                    <a:pt x="8" y="1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16" y="13"/>
                    <a:pt x="28" y="16"/>
                  </a:cubicBezTo>
                  <a:cubicBezTo>
                    <a:pt x="33" y="18"/>
                    <a:pt x="39" y="19"/>
                    <a:pt x="44" y="20"/>
                  </a:cubicBezTo>
                  <a:cubicBezTo>
                    <a:pt x="46" y="21"/>
                    <a:pt x="48" y="22"/>
                    <a:pt x="50" y="22"/>
                  </a:cubicBezTo>
                  <a:cubicBezTo>
                    <a:pt x="50" y="22"/>
                    <a:pt x="51" y="22"/>
                    <a:pt x="52" y="22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2"/>
                    <a:pt x="55" y="22"/>
                    <a:pt x="56" y="22"/>
                  </a:cubicBezTo>
                  <a:cubicBezTo>
                    <a:pt x="56" y="22"/>
                    <a:pt x="57" y="21"/>
                    <a:pt x="57" y="20"/>
                  </a:cubicBezTo>
                  <a:cubicBezTo>
                    <a:pt x="58" y="19"/>
                    <a:pt x="58" y="18"/>
                    <a:pt x="58" y="17"/>
                  </a:cubicBezTo>
                  <a:cubicBezTo>
                    <a:pt x="58" y="16"/>
                    <a:pt x="57" y="15"/>
                    <a:pt x="56" y="14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10"/>
                    <a:pt x="46" y="10"/>
                    <a:pt x="45" y="12"/>
                  </a:cubicBezTo>
                  <a:cubicBezTo>
                    <a:pt x="43" y="15"/>
                    <a:pt x="44" y="18"/>
                    <a:pt x="46" y="19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0" y="14"/>
                    <a:pt x="50" y="15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2" y="13"/>
                    <a:pt x="51" y="14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3" y="13"/>
                  </a:cubicBezTo>
                  <a:cubicBezTo>
                    <a:pt x="51" y="13"/>
                    <a:pt x="47" y="12"/>
                    <a:pt x="43" y="10"/>
                  </a:cubicBezTo>
                  <a:cubicBezTo>
                    <a:pt x="36" y="9"/>
                    <a:pt x="27" y="6"/>
                    <a:pt x="19" y="4"/>
                  </a:cubicBezTo>
                  <a:cubicBezTo>
                    <a:pt x="12" y="2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1" y="8"/>
                    <a:pt x="3" y="9"/>
                  </a:cubicBezTo>
                  <a:cubicBezTo>
                    <a:pt x="3" y="9"/>
                    <a:pt x="4" y="10"/>
                    <a:pt x="6" y="11"/>
                  </a:cubicBezTo>
                  <a:cubicBezTo>
                    <a:pt x="8" y="12"/>
                    <a:pt x="11" y="14"/>
                    <a:pt x="14" y="15"/>
                  </a:cubicBezTo>
                  <a:cubicBezTo>
                    <a:pt x="15" y="16"/>
                    <a:pt x="16" y="17"/>
                    <a:pt x="17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8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3"/>
                    <a:pt x="16" y="14"/>
                    <a:pt x="16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5" y="14"/>
                    <a:pt x="16" y="17"/>
                    <a:pt x="18" y="19"/>
                  </a:cubicBezTo>
                  <a:cubicBezTo>
                    <a:pt x="20" y="20"/>
                    <a:pt x="23" y="19"/>
                    <a:pt x="25" y="17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26"/>
            <p:cNvSpPr/>
            <p:nvPr/>
          </p:nvSpPr>
          <p:spPr bwMode="auto">
            <a:xfrm>
              <a:off x="4668838" y="4789488"/>
              <a:ext cx="506413" cy="134938"/>
            </a:xfrm>
            <a:custGeom>
              <a:avLst/>
              <a:gdLst>
                <a:gd name="T0" fmla="*/ 5 w 315"/>
                <a:gd name="T1" fmla="*/ 78 h 84"/>
                <a:gd name="T2" fmla="*/ 6 w 315"/>
                <a:gd name="T3" fmla="*/ 82 h 84"/>
                <a:gd name="T4" fmla="*/ 6 w 315"/>
                <a:gd name="T5" fmla="*/ 82 h 84"/>
                <a:gd name="T6" fmla="*/ 37 w 315"/>
                <a:gd name="T7" fmla="*/ 81 h 84"/>
                <a:gd name="T8" fmla="*/ 33 w 315"/>
                <a:gd name="T9" fmla="*/ 75 h 84"/>
                <a:gd name="T10" fmla="*/ 33 w 315"/>
                <a:gd name="T11" fmla="*/ 75 h 84"/>
                <a:gd name="T12" fmla="*/ 41 w 315"/>
                <a:gd name="T13" fmla="*/ 80 h 84"/>
                <a:gd name="T14" fmla="*/ 78 w 315"/>
                <a:gd name="T15" fmla="*/ 77 h 84"/>
                <a:gd name="T16" fmla="*/ 92 w 315"/>
                <a:gd name="T17" fmla="*/ 65 h 84"/>
                <a:gd name="T18" fmla="*/ 89 w 315"/>
                <a:gd name="T19" fmla="*/ 69 h 84"/>
                <a:gd name="T20" fmla="*/ 89 w 315"/>
                <a:gd name="T21" fmla="*/ 69 h 84"/>
                <a:gd name="T22" fmla="*/ 89 w 315"/>
                <a:gd name="T23" fmla="*/ 73 h 84"/>
                <a:gd name="T24" fmla="*/ 125 w 315"/>
                <a:gd name="T25" fmla="*/ 70 h 84"/>
                <a:gd name="T26" fmla="*/ 114 w 315"/>
                <a:gd name="T27" fmla="*/ 72 h 84"/>
                <a:gd name="T28" fmla="*/ 113 w 315"/>
                <a:gd name="T29" fmla="*/ 72 h 84"/>
                <a:gd name="T30" fmla="*/ 150 w 315"/>
                <a:gd name="T31" fmla="*/ 76 h 84"/>
                <a:gd name="T32" fmla="*/ 143 w 315"/>
                <a:gd name="T33" fmla="*/ 67 h 84"/>
                <a:gd name="T34" fmla="*/ 173 w 315"/>
                <a:gd name="T35" fmla="*/ 65 h 84"/>
                <a:gd name="T36" fmla="*/ 173 w 315"/>
                <a:gd name="T37" fmla="*/ 65 h 84"/>
                <a:gd name="T38" fmla="*/ 183 w 315"/>
                <a:gd name="T39" fmla="*/ 70 h 84"/>
                <a:gd name="T40" fmla="*/ 212 w 315"/>
                <a:gd name="T41" fmla="*/ 72 h 84"/>
                <a:gd name="T42" fmla="*/ 233 w 315"/>
                <a:gd name="T43" fmla="*/ 66 h 84"/>
                <a:gd name="T44" fmla="*/ 267 w 315"/>
                <a:gd name="T45" fmla="*/ 67 h 84"/>
                <a:gd name="T46" fmla="*/ 268 w 315"/>
                <a:gd name="T47" fmla="*/ 57 h 84"/>
                <a:gd name="T48" fmla="*/ 301 w 315"/>
                <a:gd name="T49" fmla="*/ 63 h 84"/>
                <a:gd name="T50" fmla="*/ 313 w 315"/>
                <a:gd name="T51" fmla="*/ 47 h 84"/>
                <a:gd name="T52" fmla="*/ 314 w 315"/>
                <a:gd name="T53" fmla="*/ 28 h 84"/>
                <a:gd name="T54" fmla="*/ 304 w 315"/>
                <a:gd name="T55" fmla="*/ 10 h 84"/>
                <a:gd name="T56" fmla="*/ 303 w 315"/>
                <a:gd name="T57" fmla="*/ 35 h 84"/>
                <a:gd name="T58" fmla="*/ 303 w 315"/>
                <a:gd name="T59" fmla="*/ 45 h 84"/>
                <a:gd name="T60" fmla="*/ 302 w 315"/>
                <a:gd name="T61" fmla="*/ 43 h 84"/>
                <a:gd name="T62" fmla="*/ 306 w 315"/>
                <a:gd name="T63" fmla="*/ 43 h 84"/>
                <a:gd name="T64" fmla="*/ 296 w 315"/>
                <a:gd name="T65" fmla="*/ 55 h 84"/>
                <a:gd name="T66" fmla="*/ 297 w 315"/>
                <a:gd name="T67" fmla="*/ 54 h 84"/>
                <a:gd name="T68" fmla="*/ 266 w 315"/>
                <a:gd name="T69" fmla="*/ 56 h 84"/>
                <a:gd name="T70" fmla="*/ 264 w 315"/>
                <a:gd name="T71" fmla="*/ 59 h 84"/>
                <a:gd name="T72" fmla="*/ 268 w 315"/>
                <a:gd name="T73" fmla="*/ 61 h 84"/>
                <a:gd name="T74" fmla="*/ 267 w 315"/>
                <a:gd name="T75" fmla="*/ 58 h 84"/>
                <a:gd name="T76" fmla="*/ 231 w 315"/>
                <a:gd name="T77" fmla="*/ 65 h 84"/>
                <a:gd name="T78" fmla="*/ 208 w 315"/>
                <a:gd name="T79" fmla="*/ 64 h 84"/>
                <a:gd name="T80" fmla="*/ 209 w 315"/>
                <a:gd name="T81" fmla="*/ 63 h 84"/>
                <a:gd name="T82" fmla="*/ 211 w 315"/>
                <a:gd name="T83" fmla="*/ 66 h 84"/>
                <a:gd name="T84" fmla="*/ 173 w 315"/>
                <a:gd name="T85" fmla="*/ 60 h 84"/>
                <a:gd name="T86" fmla="*/ 177 w 315"/>
                <a:gd name="T87" fmla="*/ 63 h 84"/>
                <a:gd name="T88" fmla="*/ 148 w 315"/>
                <a:gd name="T89" fmla="*/ 67 h 84"/>
                <a:gd name="T90" fmla="*/ 150 w 315"/>
                <a:gd name="T91" fmla="*/ 67 h 84"/>
                <a:gd name="T92" fmla="*/ 150 w 315"/>
                <a:gd name="T93" fmla="*/ 67 h 84"/>
                <a:gd name="T94" fmla="*/ 112 w 315"/>
                <a:gd name="T95" fmla="*/ 63 h 84"/>
                <a:gd name="T96" fmla="*/ 123 w 315"/>
                <a:gd name="T97" fmla="*/ 69 h 84"/>
                <a:gd name="T98" fmla="*/ 86 w 315"/>
                <a:gd name="T99" fmla="*/ 65 h 84"/>
                <a:gd name="T100" fmla="*/ 61 w 315"/>
                <a:gd name="T101" fmla="*/ 76 h 84"/>
                <a:gd name="T102" fmla="*/ 71 w 315"/>
                <a:gd name="T103" fmla="*/ 74 h 84"/>
                <a:gd name="T104" fmla="*/ 72 w 315"/>
                <a:gd name="T105" fmla="*/ 73 h 84"/>
                <a:gd name="T106" fmla="*/ 34 w 315"/>
                <a:gd name="T107" fmla="*/ 70 h 84"/>
                <a:gd name="T108" fmla="*/ 35 w 315"/>
                <a:gd name="T109" fmla="*/ 77 h 84"/>
                <a:gd name="T110" fmla="*/ 34 w 315"/>
                <a:gd name="T111" fmla="*/ 72 h 84"/>
                <a:gd name="T112" fmla="*/ 34 w 315"/>
                <a:gd name="T113" fmla="*/ 72 h 84"/>
                <a:gd name="T114" fmla="*/ 4 w 315"/>
                <a:gd name="T115" fmla="*/ 7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5" h="84">
                  <a:moveTo>
                    <a:pt x="10" y="75"/>
                  </a:moveTo>
                  <a:cubicBezTo>
                    <a:pt x="8" y="74"/>
                    <a:pt x="8" y="74"/>
                    <a:pt x="8" y="74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1"/>
                    <a:pt x="9" y="81"/>
                    <a:pt x="9" y="80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2"/>
                    <a:pt x="7" y="82"/>
                    <a:pt x="8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7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7" y="82"/>
                    <a:pt x="8" y="82"/>
                  </a:cubicBezTo>
                  <a:cubicBezTo>
                    <a:pt x="11" y="82"/>
                    <a:pt x="18" y="82"/>
                    <a:pt x="24" y="82"/>
                  </a:cubicBezTo>
                  <a:cubicBezTo>
                    <a:pt x="27" y="82"/>
                    <a:pt x="30" y="82"/>
                    <a:pt x="32" y="82"/>
                  </a:cubicBezTo>
                  <a:cubicBezTo>
                    <a:pt x="33" y="82"/>
                    <a:pt x="34" y="81"/>
                    <a:pt x="35" y="81"/>
                  </a:cubicBezTo>
                  <a:cubicBezTo>
                    <a:pt x="35" y="81"/>
                    <a:pt x="35" y="81"/>
                    <a:pt x="36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0"/>
                    <a:pt x="39" y="80"/>
                    <a:pt x="39" y="79"/>
                  </a:cubicBezTo>
                  <a:cubicBezTo>
                    <a:pt x="40" y="78"/>
                    <a:pt x="40" y="77"/>
                    <a:pt x="40" y="76"/>
                  </a:cubicBezTo>
                  <a:cubicBezTo>
                    <a:pt x="39" y="74"/>
                    <a:pt x="39" y="73"/>
                    <a:pt x="38" y="73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5" y="79"/>
                    <a:pt x="36" y="79"/>
                    <a:pt x="37" y="7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0"/>
                    <a:pt x="34" y="80"/>
                    <a:pt x="35" y="79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5" y="80"/>
                    <a:pt x="37" y="80"/>
                    <a:pt x="41" y="80"/>
                  </a:cubicBezTo>
                  <a:cubicBezTo>
                    <a:pt x="46" y="81"/>
                    <a:pt x="52" y="81"/>
                    <a:pt x="58" y="82"/>
                  </a:cubicBezTo>
                  <a:cubicBezTo>
                    <a:pt x="61" y="82"/>
                    <a:pt x="64" y="82"/>
                    <a:pt x="66" y="82"/>
                  </a:cubicBezTo>
                  <a:cubicBezTo>
                    <a:pt x="69" y="83"/>
                    <a:pt x="71" y="83"/>
                    <a:pt x="72" y="83"/>
                  </a:cubicBezTo>
                  <a:cubicBezTo>
                    <a:pt x="73" y="83"/>
                    <a:pt x="73" y="83"/>
                    <a:pt x="74" y="83"/>
                  </a:cubicBezTo>
                  <a:cubicBezTo>
                    <a:pt x="74" y="83"/>
                    <a:pt x="74" y="82"/>
                    <a:pt x="75" y="82"/>
                  </a:cubicBezTo>
                  <a:cubicBezTo>
                    <a:pt x="75" y="82"/>
                    <a:pt x="75" y="82"/>
                    <a:pt x="76" y="82"/>
                  </a:cubicBezTo>
                  <a:cubicBezTo>
                    <a:pt x="76" y="82"/>
                    <a:pt x="77" y="81"/>
                    <a:pt x="78" y="80"/>
                  </a:cubicBezTo>
                  <a:cubicBezTo>
                    <a:pt x="78" y="79"/>
                    <a:pt x="78" y="78"/>
                    <a:pt x="78" y="77"/>
                  </a:cubicBezTo>
                  <a:cubicBezTo>
                    <a:pt x="78" y="75"/>
                    <a:pt x="77" y="74"/>
                    <a:pt x="76" y="74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5" y="76"/>
                    <a:pt x="97" y="75"/>
                    <a:pt x="98" y="73"/>
                  </a:cubicBezTo>
                  <a:cubicBezTo>
                    <a:pt x="98" y="71"/>
                    <a:pt x="98" y="69"/>
                    <a:pt x="96" y="67"/>
                  </a:cubicBezTo>
                  <a:cubicBezTo>
                    <a:pt x="92" y="65"/>
                    <a:pt x="92" y="65"/>
                    <a:pt x="92" y="65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2" y="72"/>
                    <a:pt x="93" y="72"/>
                    <a:pt x="93" y="71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1" y="73"/>
                    <a:pt x="91" y="73"/>
                    <a:pt x="92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3"/>
                    <a:pt x="91" y="74"/>
                  </a:cubicBezTo>
                  <a:cubicBezTo>
                    <a:pt x="95" y="74"/>
                    <a:pt x="102" y="75"/>
                    <a:pt x="109" y="77"/>
                  </a:cubicBezTo>
                  <a:cubicBezTo>
                    <a:pt x="116" y="78"/>
                    <a:pt x="121" y="79"/>
                    <a:pt x="121" y="79"/>
                  </a:cubicBezTo>
                  <a:cubicBezTo>
                    <a:pt x="123" y="79"/>
                    <a:pt x="126" y="78"/>
                    <a:pt x="126" y="76"/>
                  </a:cubicBezTo>
                  <a:cubicBezTo>
                    <a:pt x="127" y="74"/>
                    <a:pt x="126" y="71"/>
                    <a:pt x="125" y="70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5" y="71"/>
                    <a:pt x="116" y="70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3" y="72"/>
                    <a:pt x="113" y="72"/>
                    <a:pt x="114" y="72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2" y="72"/>
                    <a:pt x="113" y="72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3" y="72"/>
                    <a:pt x="114" y="73"/>
                  </a:cubicBezTo>
                  <a:cubicBezTo>
                    <a:pt x="119" y="73"/>
                    <a:pt x="127" y="74"/>
                    <a:pt x="135" y="75"/>
                  </a:cubicBezTo>
                  <a:cubicBezTo>
                    <a:pt x="139" y="75"/>
                    <a:pt x="142" y="75"/>
                    <a:pt x="145" y="76"/>
                  </a:cubicBezTo>
                  <a:cubicBezTo>
                    <a:pt x="146" y="76"/>
                    <a:pt x="148" y="76"/>
                    <a:pt x="148" y="76"/>
                  </a:cubicBezTo>
                  <a:cubicBezTo>
                    <a:pt x="149" y="76"/>
                    <a:pt x="149" y="76"/>
                    <a:pt x="149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51" y="76"/>
                    <a:pt x="151" y="76"/>
                    <a:pt x="151" y="76"/>
                  </a:cubicBezTo>
                  <a:cubicBezTo>
                    <a:pt x="151" y="76"/>
                    <a:pt x="151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3" y="75"/>
                    <a:pt x="153" y="75"/>
                    <a:pt x="154" y="74"/>
                  </a:cubicBezTo>
                  <a:cubicBezTo>
                    <a:pt x="155" y="73"/>
                    <a:pt x="155" y="72"/>
                    <a:pt x="155" y="70"/>
                  </a:cubicBezTo>
                  <a:cubicBezTo>
                    <a:pt x="155" y="69"/>
                    <a:pt x="154" y="68"/>
                    <a:pt x="153" y="67"/>
                  </a:cubicBezTo>
                  <a:cubicBezTo>
                    <a:pt x="145" y="63"/>
                    <a:pt x="145" y="63"/>
                    <a:pt x="145" y="63"/>
                  </a:cubicBezTo>
                  <a:cubicBezTo>
                    <a:pt x="143" y="67"/>
                    <a:pt x="143" y="67"/>
                    <a:pt x="143" y="67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9" y="72"/>
                    <a:pt x="181" y="71"/>
                    <a:pt x="182" y="69"/>
                  </a:cubicBezTo>
                  <a:cubicBezTo>
                    <a:pt x="182" y="67"/>
                    <a:pt x="181" y="65"/>
                    <a:pt x="180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6" y="68"/>
                    <a:pt x="177" y="67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5" y="69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5" y="69"/>
                  </a:cubicBezTo>
                  <a:cubicBezTo>
                    <a:pt x="176" y="69"/>
                    <a:pt x="179" y="69"/>
                    <a:pt x="183" y="70"/>
                  </a:cubicBezTo>
                  <a:cubicBezTo>
                    <a:pt x="189" y="70"/>
                    <a:pt x="195" y="71"/>
                    <a:pt x="201" y="71"/>
                  </a:cubicBezTo>
                  <a:cubicBezTo>
                    <a:pt x="204" y="71"/>
                    <a:pt x="206" y="72"/>
                    <a:pt x="208" y="72"/>
                  </a:cubicBezTo>
                  <a:cubicBezTo>
                    <a:pt x="209" y="72"/>
                    <a:pt x="209" y="72"/>
                    <a:pt x="210" y="72"/>
                  </a:cubicBezTo>
                  <a:cubicBezTo>
                    <a:pt x="210" y="72"/>
                    <a:pt x="210" y="72"/>
                    <a:pt x="210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3" y="72"/>
                    <a:pt x="214" y="71"/>
                    <a:pt x="214" y="71"/>
                  </a:cubicBezTo>
                  <a:cubicBezTo>
                    <a:pt x="215" y="70"/>
                    <a:pt x="216" y="68"/>
                    <a:pt x="216" y="67"/>
                  </a:cubicBezTo>
                  <a:cubicBezTo>
                    <a:pt x="216" y="65"/>
                    <a:pt x="215" y="64"/>
                    <a:pt x="214" y="63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5"/>
                    <a:pt x="199" y="65"/>
                    <a:pt x="199" y="65"/>
                  </a:cubicBezTo>
                  <a:cubicBezTo>
                    <a:pt x="233" y="66"/>
                    <a:pt x="233" y="66"/>
                    <a:pt x="233" y="66"/>
                  </a:cubicBezTo>
                  <a:cubicBezTo>
                    <a:pt x="236" y="66"/>
                    <a:pt x="237" y="64"/>
                    <a:pt x="238" y="62"/>
                  </a:cubicBezTo>
                  <a:cubicBezTo>
                    <a:pt x="239" y="60"/>
                    <a:pt x="238" y="58"/>
                    <a:pt x="236" y="57"/>
                  </a:cubicBezTo>
                  <a:cubicBezTo>
                    <a:pt x="235" y="56"/>
                    <a:pt x="235" y="56"/>
                    <a:pt x="235" y="56"/>
                  </a:cubicBezTo>
                  <a:cubicBezTo>
                    <a:pt x="232" y="60"/>
                    <a:pt x="232" y="60"/>
                    <a:pt x="232" y="60"/>
                  </a:cubicBezTo>
                  <a:cubicBezTo>
                    <a:pt x="232" y="65"/>
                    <a:pt x="232" y="65"/>
                    <a:pt x="232" y="65"/>
                  </a:cubicBezTo>
                  <a:cubicBezTo>
                    <a:pt x="232" y="65"/>
                    <a:pt x="239" y="65"/>
                    <a:pt x="247" y="66"/>
                  </a:cubicBezTo>
                  <a:cubicBezTo>
                    <a:pt x="251" y="66"/>
                    <a:pt x="255" y="66"/>
                    <a:pt x="259" y="66"/>
                  </a:cubicBezTo>
                  <a:cubicBezTo>
                    <a:pt x="262" y="67"/>
                    <a:pt x="265" y="67"/>
                    <a:pt x="267" y="67"/>
                  </a:cubicBezTo>
                  <a:cubicBezTo>
                    <a:pt x="267" y="67"/>
                    <a:pt x="268" y="67"/>
                    <a:pt x="268" y="67"/>
                  </a:cubicBezTo>
                  <a:cubicBezTo>
                    <a:pt x="269" y="67"/>
                    <a:pt x="269" y="67"/>
                    <a:pt x="269" y="67"/>
                  </a:cubicBezTo>
                  <a:cubicBezTo>
                    <a:pt x="269" y="66"/>
                    <a:pt x="269" y="66"/>
                    <a:pt x="269" y="66"/>
                  </a:cubicBezTo>
                  <a:cubicBezTo>
                    <a:pt x="270" y="66"/>
                    <a:pt x="270" y="66"/>
                    <a:pt x="270" y="66"/>
                  </a:cubicBezTo>
                  <a:cubicBezTo>
                    <a:pt x="271" y="66"/>
                    <a:pt x="271" y="65"/>
                    <a:pt x="272" y="64"/>
                  </a:cubicBezTo>
                  <a:cubicBezTo>
                    <a:pt x="273" y="63"/>
                    <a:pt x="273" y="62"/>
                    <a:pt x="273" y="61"/>
                  </a:cubicBezTo>
                  <a:cubicBezTo>
                    <a:pt x="272" y="60"/>
                    <a:pt x="272" y="59"/>
                    <a:pt x="270" y="58"/>
                  </a:cubicBezTo>
                  <a:cubicBezTo>
                    <a:pt x="268" y="57"/>
                    <a:pt x="268" y="57"/>
                    <a:pt x="268" y="57"/>
                  </a:cubicBezTo>
                  <a:cubicBezTo>
                    <a:pt x="266" y="61"/>
                    <a:pt x="266" y="61"/>
                    <a:pt x="266" y="61"/>
                  </a:cubicBezTo>
                  <a:cubicBezTo>
                    <a:pt x="266" y="65"/>
                    <a:pt x="266" y="65"/>
                    <a:pt x="266" y="65"/>
                  </a:cubicBezTo>
                  <a:cubicBezTo>
                    <a:pt x="266" y="65"/>
                    <a:pt x="274" y="65"/>
                    <a:pt x="282" y="65"/>
                  </a:cubicBezTo>
                  <a:cubicBezTo>
                    <a:pt x="286" y="65"/>
                    <a:pt x="291" y="64"/>
                    <a:pt x="294" y="64"/>
                  </a:cubicBezTo>
                  <a:cubicBezTo>
                    <a:pt x="295" y="64"/>
                    <a:pt x="297" y="64"/>
                    <a:pt x="298" y="64"/>
                  </a:cubicBezTo>
                  <a:cubicBezTo>
                    <a:pt x="298" y="64"/>
                    <a:pt x="299" y="64"/>
                    <a:pt x="299" y="64"/>
                  </a:cubicBezTo>
                  <a:cubicBezTo>
                    <a:pt x="300" y="64"/>
                    <a:pt x="300" y="63"/>
                    <a:pt x="300" y="63"/>
                  </a:cubicBezTo>
                  <a:cubicBezTo>
                    <a:pt x="300" y="63"/>
                    <a:pt x="301" y="63"/>
                    <a:pt x="301" y="63"/>
                  </a:cubicBezTo>
                  <a:cubicBezTo>
                    <a:pt x="302" y="63"/>
                    <a:pt x="302" y="62"/>
                    <a:pt x="303" y="61"/>
                  </a:cubicBezTo>
                  <a:cubicBezTo>
                    <a:pt x="303" y="60"/>
                    <a:pt x="304" y="59"/>
                    <a:pt x="303" y="58"/>
                  </a:cubicBezTo>
                  <a:cubicBezTo>
                    <a:pt x="303" y="57"/>
                    <a:pt x="302" y="56"/>
                    <a:pt x="301" y="55"/>
                  </a:cubicBezTo>
                  <a:cubicBezTo>
                    <a:pt x="297" y="52"/>
                    <a:pt x="297" y="52"/>
                    <a:pt x="297" y="52"/>
                  </a:cubicBezTo>
                  <a:cubicBezTo>
                    <a:pt x="294" y="56"/>
                    <a:pt x="294" y="56"/>
                    <a:pt x="294" y="56"/>
                  </a:cubicBezTo>
                  <a:cubicBezTo>
                    <a:pt x="297" y="60"/>
                    <a:pt x="297" y="60"/>
                    <a:pt x="297" y="60"/>
                  </a:cubicBezTo>
                  <a:cubicBezTo>
                    <a:pt x="311" y="51"/>
                    <a:pt x="311" y="51"/>
                    <a:pt x="311" y="51"/>
                  </a:cubicBezTo>
                  <a:cubicBezTo>
                    <a:pt x="312" y="50"/>
                    <a:pt x="313" y="49"/>
                    <a:pt x="313" y="47"/>
                  </a:cubicBezTo>
                  <a:cubicBezTo>
                    <a:pt x="313" y="46"/>
                    <a:pt x="312" y="44"/>
                    <a:pt x="311" y="43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10" y="48"/>
                    <a:pt x="310" y="48"/>
                    <a:pt x="310" y="48"/>
                  </a:cubicBezTo>
                  <a:cubicBezTo>
                    <a:pt x="310" y="48"/>
                    <a:pt x="310" y="47"/>
                    <a:pt x="310" y="47"/>
                  </a:cubicBezTo>
                  <a:cubicBezTo>
                    <a:pt x="310" y="47"/>
                    <a:pt x="310" y="47"/>
                    <a:pt x="310" y="47"/>
                  </a:cubicBezTo>
                  <a:cubicBezTo>
                    <a:pt x="310" y="46"/>
                    <a:pt x="310" y="46"/>
                    <a:pt x="311" y="45"/>
                  </a:cubicBezTo>
                  <a:cubicBezTo>
                    <a:pt x="312" y="41"/>
                    <a:pt x="314" y="28"/>
                    <a:pt x="314" y="28"/>
                  </a:cubicBezTo>
                  <a:cubicBezTo>
                    <a:pt x="315" y="26"/>
                    <a:pt x="314" y="24"/>
                    <a:pt x="312" y="23"/>
                  </a:cubicBezTo>
                  <a:cubicBezTo>
                    <a:pt x="309" y="21"/>
                    <a:pt x="309" y="21"/>
                    <a:pt x="309" y="21"/>
                  </a:cubicBezTo>
                  <a:cubicBezTo>
                    <a:pt x="311" y="7"/>
                    <a:pt x="311" y="7"/>
                    <a:pt x="311" y="7"/>
                  </a:cubicBezTo>
                  <a:cubicBezTo>
                    <a:pt x="312" y="5"/>
                    <a:pt x="311" y="3"/>
                    <a:pt x="309" y="2"/>
                  </a:cubicBezTo>
                  <a:cubicBezTo>
                    <a:pt x="308" y="2"/>
                    <a:pt x="308" y="2"/>
                    <a:pt x="308" y="2"/>
                  </a:cubicBezTo>
                  <a:cubicBezTo>
                    <a:pt x="306" y="0"/>
                    <a:pt x="303" y="1"/>
                    <a:pt x="301" y="3"/>
                  </a:cubicBezTo>
                  <a:cubicBezTo>
                    <a:pt x="300" y="5"/>
                    <a:pt x="301" y="8"/>
                    <a:pt x="303" y="10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7" y="6"/>
                    <a:pt x="307" y="6"/>
                    <a:pt x="307" y="6"/>
                  </a:cubicBezTo>
                  <a:cubicBezTo>
                    <a:pt x="302" y="6"/>
                    <a:pt x="302" y="6"/>
                    <a:pt x="302" y="6"/>
                  </a:cubicBezTo>
                  <a:cubicBezTo>
                    <a:pt x="299" y="23"/>
                    <a:pt x="299" y="23"/>
                    <a:pt x="299" y="23"/>
                  </a:cubicBezTo>
                  <a:cubicBezTo>
                    <a:pt x="299" y="25"/>
                    <a:pt x="300" y="27"/>
                    <a:pt x="301" y="28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10" y="27"/>
                    <a:pt x="310" y="27"/>
                    <a:pt x="310" y="27"/>
                  </a:cubicBezTo>
                  <a:cubicBezTo>
                    <a:pt x="305" y="26"/>
                    <a:pt x="305" y="26"/>
                    <a:pt x="305" y="26"/>
                  </a:cubicBezTo>
                  <a:cubicBezTo>
                    <a:pt x="305" y="26"/>
                    <a:pt x="304" y="31"/>
                    <a:pt x="303" y="35"/>
                  </a:cubicBezTo>
                  <a:cubicBezTo>
                    <a:pt x="303" y="38"/>
                    <a:pt x="302" y="40"/>
                    <a:pt x="302" y="42"/>
                  </a:cubicBezTo>
                  <a:cubicBezTo>
                    <a:pt x="302" y="43"/>
                    <a:pt x="301" y="43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3" y="45"/>
                    <a:pt x="303" y="45"/>
                    <a:pt x="303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3" y="45"/>
                    <a:pt x="303" y="45"/>
                    <a:pt x="303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2" y="43"/>
                    <a:pt x="302" y="43"/>
                    <a:pt x="302" y="43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2" y="43"/>
                    <a:pt x="302" y="43"/>
                    <a:pt x="302" y="43"/>
                  </a:cubicBezTo>
                  <a:cubicBezTo>
                    <a:pt x="301" y="44"/>
                    <a:pt x="301" y="46"/>
                    <a:pt x="301" y="47"/>
                  </a:cubicBezTo>
                  <a:cubicBezTo>
                    <a:pt x="301" y="48"/>
                    <a:pt x="302" y="49"/>
                    <a:pt x="303" y="50"/>
                  </a:cubicBezTo>
                  <a:cubicBezTo>
                    <a:pt x="306" y="51"/>
                    <a:pt x="306" y="51"/>
                    <a:pt x="306" y="51"/>
                  </a:cubicBezTo>
                  <a:cubicBezTo>
                    <a:pt x="308" y="47"/>
                    <a:pt x="308" y="47"/>
                    <a:pt x="308" y="47"/>
                  </a:cubicBezTo>
                  <a:cubicBezTo>
                    <a:pt x="306" y="43"/>
                    <a:pt x="306" y="43"/>
                    <a:pt x="306" y="43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1" y="53"/>
                    <a:pt x="290" y="54"/>
                    <a:pt x="290" y="56"/>
                  </a:cubicBezTo>
                  <a:cubicBezTo>
                    <a:pt x="290" y="58"/>
                    <a:pt x="291" y="59"/>
                    <a:pt x="292" y="60"/>
                  </a:cubicBezTo>
                  <a:cubicBezTo>
                    <a:pt x="296" y="63"/>
                    <a:pt x="296" y="63"/>
                    <a:pt x="296" y="63"/>
                  </a:cubicBezTo>
                  <a:cubicBezTo>
                    <a:pt x="299" y="59"/>
                    <a:pt x="299" y="59"/>
                    <a:pt x="299" y="59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9" y="59"/>
                    <a:pt x="299" y="59"/>
                    <a:pt x="299" y="59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6" y="55"/>
                    <a:pt x="296" y="55"/>
                    <a:pt x="295" y="56"/>
                  </a:cubicBezTo>
                  <a:cubicBezTo>
                    <a:pt x="299" y="59"/>
                    <a:pt x="299" y="59"/>
                    <a:pt x="299" y="59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8" y="58"/>
                    <a:pt x="298" y="58"/>
                    <a:pt x="298" y="58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4"/>
                    <a:pt x="297" y="54"/>
                    <a:pt x="296" y="55"/>
                  </a:cubicBezTo>
                  <a:cubicBezTo>
                    <a:pt x="298" y="58"/>
                    <a:pt x="298" y="58"/>
                    <a:pt x="298" y="58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4"/>
                    <a:pt x="296" y="55"/>
                    <a:pt x="295" y="55"/>
                  </a:cubicBezTo>
                  <a:cubicBezTo>
                    <a:pt x="292" y="55"/>
                    <a:pt x="284" y="55"/>
                    <a:pt x="278" y="56"/>
                  </a:cubicBezTo>
                  <a:cubicBezTo>
                    <a:pt x="271" y="56"/>
                    <a:pt x="266" y="56"/>
                    <a:pt x="266" y="56"/>
                  </a:cubicBezTo>
                  <a:cubicBezTo>
                    <a:pt x="264" y="56"/>
                    <a:pt x="262" y="57"/>
                    <a:pt x="261" y="59"/>
                  </a:cubicBezTo>
                  <a:cubicBezTo>
                    <a:pt x="261" y="61"/>
                    <a:pt x="262" y="63"/>
                    <a:pt x="263" y="65"/>
                  </a:cubicBezTo>
                  <a:cubicBezTo>
                    <a:pt x="265" y="66"/>
                    <a:pt x="265" y="66"/>
                    <a:pt x="265" y="66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5" y="58"/>
                    <a:pt x="265" y="58"/>
                    <a:pt x="264" y="59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6" y="57"/>
                    <a:pt x="266" y="58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8"/>
                    <a:pt x="267" y="58"/>
                    <a:pt x="267" y="58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8"/>
                    <a:pt x="267" y="58"/>
                    <a:pt x="267" y="58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6" y="57"/>
                    <a:pt x="263" y="57"/>
                    <a:pt x="259" y="57"/>
                  </a:cubicBezTo>
                  <a:cubicBezTo>
                    <a:pt x="254" y="57"/>
                    <a:pt x="247" y="56"/>
                    <a:pt x="242" y="56"/>
                  </a:cubicBezTo>
                  <a:cubicBezTo>
                    <a:pt x="237" y="56"/>
                    <a:pt x="233" y="56"/>
                    <a:pt x="233" y="56"/>
                  </a:cubicBezTo>
                  <a:cubicBezTo>
                    <a:pt x="231" y="55"/>
                    <a:pt x="229" y="57"/>
                    <a:pt x="228" y="59"/>
                  </a:cubicBezTo>
                  <a:cubicBezTo>
                    <a:pt x="227" y="61"/>
                    <a:pt x="228" y="63"/>
                    <a:pt x="230" y="64"/>
                  </a:cubicBezTo>
                  <a:cubicBezTo>
                    <a:pt x="231" y="65"/>
                    <a:pt x="231" y="65"/>
                    <a:pt x="231" y="65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56"/>
                    <a:pt x="234" y="56"/>
                    <a:pt x="234" y="56"/>
                  </a:cubicBezTo>
                  <a:cubicBezTo>
                    <a:pt x="200" y="55"/>
                    <a:pt x="200" y="55"/>
                    <a:pt x="200" y="55"/>
                  </a:cubicBezTo>
                  <a:cubicBezTo>
                    <a:pt x="198" y="55"/>
                    <a:pt x="196" y="57"/>
                    <a:pt x="195" y="59"/>
                  </a:cubicBezTo>
                  <a:cubicBezTo>
                    <a:pt x="194" y="61"/>
                    <a:pt x="195" y="63"/>
                    <a:pt x="197" y="64"/>
                  </a:cubicBezTo>
                  <a:cubicBezTo>
                    <a:pt x="209" y="71"/>
                    <a:pt x="209" y="71"/>
                    <a:pt x="209" y="71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09" y="63"/>
                    <a:pt x="209" y="63"/>
                    <a:pt x="209" y="63"/>
                  </a:cubicBezTo>
                  <a:cubicBezTo>
                    <a:pt x="209" y="63"/>
                    <a:pt x="209" y="63"/>
                    <a:pt x="208" y="64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09" y="63"/>
                    <a:pt x="209" y="63"/>
                    <a:pt x="209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0" y="63"/>
                    <a:pt x="210" y="63"/>
                    <a:pt x="210" y="63"/>
                  </a:cubicBezTo>
                  <a:cubicBezTo>
                    <a:pt x="210" y="63"/>
                    <a:pt x="210" y="63"/>
                    <a:pt x="209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0" y="63"/>
                    <a:pt x="210" y="63"/>
                    <a:pt x="210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0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0" y="62"/>
                  </a:cubicBezTo>
                  <a:cubicBezTo>
                    <a:pt x="207" y="62"/>
                    <a:pt x="199" y="62"/>
                    <a:pt x="192" y="61"/>
                  </a:cubicBezTo>
                  <a:cubicBezTo>
                    <a:pt x="185" y="60"/>
                    <a:pt x="178" y="60"/>
                    <a:pt x="175" y="60"/>
                  </a:cubicBezTo>
                  <a:cubicBezTo>
                    <a:pt x="174" y="60"/>
                    <a:pt x="174" y="60"/>
                    <a:pt x="173" y="60"/>
                  </a:cubicBezTo>
                  <a:cubicBezTo>
                    <a:pt x="173" y="60"/>
                    <a:pt x="172" y="60"/>
                    <a:pt x="172" y="60"/>
                  </a:cubicBezTo>
                  <a:cubicBezTo>
                    <a:pt x="172" y="60"/>
                    <a:pt x="171" y="60"/>
                    <a:pt x="171" y="60"/>
                  </a:cubicBezTo>
                  <a:cubicBezTo>
                    <a:pt x="170" y="61"/>
                    <a:pt x="170" y="61"/>
                    <a:pt x="169" y="62"/>
                  </a:cubicBezTo>
                  <a:cubicBezTo>
                    <a:pt x="168" y="63"/>
                    <a:pt x="168" y="65"/>
                    <a:pt x="168" y="66"/>
                  </a:cubicBezTo>
                  <a:cubicBezTo>
                    <a:pt x="169" y="67"/>
                    <a:pt x="169" y="68"/>
                    <a:pt x="170" y="69"/>
                  </a:cubicBezTo>
                  <a:cubicBezTo>
                    <a:pt x="175" y="71"/>
                    <a:pt x="175" y="71"/>
                    <a:pt x="175" y="71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1" y="62"/>
                    <a:pt x="139" y="63"/>
                    <a:pt x="138" y="65"/>
                  </a:cubicBezTo>
                  <a:cubicBezTo>
                    <a:pt x="138" y="67"/>
                    <a:pt x="139" y="69"/>
                    <a:pt x="140" y="71"/>
                  </a:cubicBezTo>
                  <a:cubicBezTo>
                    <a:pt x="148" y="75"/>
                    <a:pt x="148" y="75"/>
                    <a:pt x="148" y="75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47" y="69"/>
                    <a:pt x="147" y="69"/>
                    <a:pt x="147" y="69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48" y="67"/>
                    <a:pt x="148" y="67"/>
                    <a:pt x="148" y="67"/>
                  </a:cubicBezTo>
                  <a:cubicBezTo>
                    <a:pt x="148" y="67"/>
                    <a:pt x="147" y="68"/>
                    <a:pt x="147" y="69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48" y="67"/>
                    <a:pt x="148" y="67"/>
                    <a:pt x="148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49" y="67"/>
                    <a:pt x="149" y="67"/>
                    <a:pt x="148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7"/>
                    <a:pt x="150" y="67"/>
                    <a:pt x="148" y="66"/>
                  </a:cubicBezTo>
                  <a:cubicBezTo>
                    <a:pt x="145" y="66"/>
                    <a:pt x="136" y="65"/>
                    <a:pt x="129" y="65"/>
                  </a:cubicBezTo>
                  <a:cubicBezTo>
                    <a:pt x="125" y="64"/>
                    <a:pt x="121" y="64"/>
                    <a:pt x="118" y="64"/>
                  </a:cubicBezTo>
                  <a:cubicBezTo>
                    <a:pt x="117" y="63"/>
                    <a:pt x="116" y="63"/>
                    <a:pt x="115" y="63"/>
                  </a:cubicBezTo>
                  <a:cubicBezTo>
                    <a:pt x="114" y="63"/>
                    <a:pt x="113" y="63"/>
                    <a:pt x="112" y="63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0" y="63"/>
                    <a:pt x="110" y="63"/>
                    <a:pt x="110" y="64"/>
                  </a:cubicBezTo>
                  <a:cubicBezTo>
                    <a:pt x="109" y="64"/>
                    <a:pt x="109" y="64"/>
                    <a:pt x="108" y="65"/>
                  </a:cubicBezTo>
                  <a:cubicBezTo>
                    <a:pt x="107" y="66"/>
                    <a:pt x="107" y="68"/>
                    <a:pt x="107" y="69"/>
                  </a:cubicBezTo>
                  <a:cubicBezTo>
                    <a:pt x="108" y="70"/>
                    <a:pt x="108" y="71"/>
                    <a:pt x="109" y="72"/>
                  </a:cubicBezTo>
                  <a:cubicBezTo>
                    <a:pt x="120" y="78"/>
                    <a:pt x="120" y="78"/>
                    <a:pt x="120" y="78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3" y="69"/>
                    <a:pt x="115" y="68"/>
                    <a:pt x="107" y="67"/>
                  </a:cubicBezTo>
                  <a:cubicBezTo>
                    <a:pt x="103" y="66"/>
                    <a:pt x="99" y="65"/>
                    <a:pt x="96" y="65"/>
                  </a:cubicBezTo>
                  <a:cubicBezTo>
                    <a:pt x="94" y="65"/>
                    <a:pt x="93" y="64"/>
                    <a:pt x="92" y="64"/>
                  </a:cubicBezTo>
                  <a:cubicBezTo>
                    <a:pt x="91" y="64"/>
                    <a:pt x="91" y="64"/>
                    <a:pt x="90" y="64"/>
                  </a:cubicBezTo>
                  <a:cubicBezTo>
                    <a:pt x="90" y="64"/>
                    <a:pt x="90" y="64"/>
                    <a:pt x="89" y="64"/>
                  </a:cubicBezTo>
                  <a:cubicBezTo>
                    <a:pt x="89" y="64"/>
                    <a:pt x="89" y="64"/>
                    <a:pt x="88" y="64"/>
                  </a:cubicBezTo>
                  <a:cubicBezTo>
                    <a:pt x="88" y="64"/>
                    <a:pt x="88" y="64"/>
                    <a:pt x="87" y="64"/>
                  </a:cubicBezTo>
                  <a:cubicBezTo>
                    <a:pt x="87" y="64"/>
                    <a:pt x="87" y="65"/>
                    <a:pt x="86" y="65"/>
                  </a:cubicBezTo>
                  <a:cubicBezTo>
                    <a:pt x="86" y="65"/>
                    <a:pt x="85" y="66"/>
                    <a:pt x="85" y="66"/>
                  </a:cubicBezTo>
                  <a:cubicBezTo>
                    <a:pt x="84" y="68"/>
                    <a:pt x="84" y="71"/>
                    <a:pt x="87" y="73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2" y="67"/>
                    <a:pt x="60" y="68"/>
                    <a:pt x="59" y="70"/>
                  </a:cubicBezTo>
                  <a:cubicBezTo>
                    <a:pt x="59" y="72"/>
                    <a:pt x="59" y="74"/>
                    <a:pt x="61" y="76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5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2" y="73"/>
                    <a:pt x="72" y="73"/>
                    <a:pt x="71" y="74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1" y="73"/>
                    <a:pt x="68" y="73"/>
                    <a:pt x="64" y="73"/>
                  </a:cubicBezTo>
                  <a:cubicBezTo>
                    <a:pt x="59" y="72"/>
                    <a:pt x="53" y="72"/>
                    <a:pt x="47" y="71"/>
                  </a:cubicBezTo>
                  <a:cubicBezTo>
                    <a:pt x="44" y="71"/>
                    <a:pt x="41" y="71"/>
                    <a:pt x="39" y="71"/>
                  </a:cubicBezTo>
                  <a:cubicBezTo>
                    <a:pt x="37" y="70"/>
                    <a:pt x="35" y="70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2" y="70"/>
                    <a:pt x="32" y="70"/>
                    <a:pt x="32" y="71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0" y="71"/>
                    <a:pt x="29" y="72"/>
                    <a:pt x="29" y="73"/>
                  </a:cubicBezTo>
                  <a:cubicBezTo>
                    <a:pt x="28" y="74"/>
                    <a:pt x="28" y="75"/>
                    <a:pt x="28" y="76"/>
                  </a:cubicBezTo>
                  <a:cubicBezTo>
                    <a:pt x="28" y="77"/>
                    <a:pt x="29" y="78"/>
                    <a:pt x="30" y="79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2" y="73"/>
                    <a:pt x="32" y="73"/>
                    <a:pt x="31" y="74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3" y="72"/>
                    <a:pt x="33" y="72"/>
                    <a:pt x="32" y="73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3" y="72"/>
                    <a:pt x="31" y="72"/>
                    <a:pt x="28" y="72"/>
                  </a:cubicBezTo>
                  <a:cubicBezTo>
                    <a:pt x="24" y="72"/>
                    <a:pt x="18" y="73"/>
                    <a:pt x="13" y="73"/>
                  </a:cubicBezTo>
                  <a:cubicBezTo>
                    <a:pt x="11" y="73"/>
                    <a:pt x="9" y="73"/>
                    <a:pt x="7" y="73"/>
                  </a:cubicBezTo>
                  <a:cubicBezTo>
                    <a:pt x="7" y="73"/>
                    <a:pt x="6" y="73"/>
                    <a:pt x="6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3" y="73"/>
                    <a:pt x="3" y="74"/>
                  </a:cubicBezTo>
                  <a:cubicBezTo>
                    <a:pt x="3" y="74"/>
                    <a:pt x="2" y="74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7" y="84"/>
                    <a:pt x="10" y="84"/>
                    <a:pt x="11" y="82"/>
                  </a:cubicBezTo>
                  <a:cubicBezTo>
                    <a:pt x="13" y="79"/>
                    <a:pt x="12" y="76"/>
                    <a:pt x="10" y="75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27"/>
            <p:cNvSpPr/>
            <p:nvPr/>
          </p:nvSpPr>
          <p:spPr bwMode="auto">
            <a:xfrm>
              <a:off x="4246563" y="4895850"/>
              <a:ext cx="1373188" cy="207963"/>
            </a:xfrm>
            <a:custGeom>
              <a:avLst/>
              <a:gdLst>
                <a:gd name="T0" fmla="*/ 9 w 854"/>
                <a:gd name="T1" fmla="*/ 96 h 130"/>
                <a:gd name="T2" fmla="*/ 65 w 854"/>
                <a:gd name="T3" fmla="*/ 62 h 130"/>
                <a:gd name="T4" fmla="*/ 78 w 854"/>
                <a:gd name="T5" fmla="*/ 61 h 130"/>
                <a:gd name="T6" fmla="*/ 121 w 854"/>
                <a:gd name="T7" fmla="*/ 59 h 130"/>
                <a:gd name="T8" fmla="*/ 171 w 854"/>
                <a:gd name="T9" fmla="*/ 53 h 130"/>
                <a:gd name="T10" fmla="*/ 280 w 854"/>
                <a:gd name="T11" fmla="*/ 110 h 130"/>
                <a:gd name="T12" fmla="*/ 195 w 854"/>
                <a:gd name="T13" fmla="*/ 49 h 130"/>
                <a:gd name="T14" fmla="*/ 311 w 854"/>
                <a:gd name="T15" fmla="*/ 108 h 130"/>
                <a:gd name="T16" fmla="*/ 252 w 854"/>
                <a:gd name="T17" fmla="*/ 46 h 130"/>
                <a:gd name="T18" fmla="*/ 355 w 854"/>
                <a:gd name="T19" fmla="*/ 105 h 130"/>
                <a:gd name="T20" fmla="*/ 265 w 854"/>
                <a:gd name="T21" fmla="*/ 48 h 130"/>
                <a:gd name="T22" fmla="*/ 412 w 854"/>
                <a:gd name="T23" fmla="*/ 101 h 130"/>
                <a:gd name="T24" fmla="*/ 434 w 854"/>
                <a:gd name="T25" fmla="*/ 96 h 130"/>
                <a:gd name="T26" fmla="*/ 356 w 854"/>
                <a:gd name="T27" fmla="*/ 41 h 130"/>
                <a:gd name="T28" fmla="*/ 411 w 854"/>
                <a:gd name="T29" fmla="*/ 35 h 130"/>
                <a:gd name="T30" fmla="*/ 533 w 854"/>
                <a:gd name="T31" fmla="*/ 93 h 130"/>
                <a:gd name="T32" fmla="*/ 447 w 854"/>
                <a:gd name="T33" fmla="*/ 34 h 130"/>
                <a:gd name="T34" fmla="*/ 558 w 854"/>
                <a:gd name="T35" fmla="*/ 81 h 130"/>
                <a:gd name="T36" fmla="*/ 522 w 854"/>
                <a:gd name="T37" fmla="*/ 43 h 130"/>
                <a:gd name="T38" fmla="*/ 605 w 854"/>
                <a:gd name="T39" fmla="*/ 77 h 130"/>
                <a:gd name="T40" fmla="*/ 631 w 854"/>
                <a:gd name="T41" fmla="*/ 77 h 130"/>
                <a:gd name="T42" fmla="*/ 564 w 854"/>
                <a:gd name="T43" fmla="*/ 29 h 130"/>
                <a:gd name="T44" fmla="*/ 593 w 854"/>
                <a:gd name="T45" fmla="*/ 25 h 130"/>
                <a:gd name="T46" fmla="*/ 612 w 854"/>
                <a:gd name="T47" fmla="*/ 16 h 130"/>
                <a:gd name="T48" fmla="*/ 723 w 854"/>
                <a:gd name="T49" fmla="*/ 76 h 130"/>
                <a:gd name="T50" fmla="*/ 684 w 854"/>
                <a:gd name="T51" fmla="*/ 21 h 130"/>
                <a:gd name="T52" fmla="*/ 718 w 854"/>
                <a:gd name="T53" fmla="*/ 16 h 130"/>
                <a:gd name="T54" fmla="*/ 833 w 854"/>
                <a:gd name="T55" fmla="*/ 65 h 130"/>
                <a:gd name="T56" fmla="*/ 819 w 854"/>
                <a:gd name="T57" fmla="*/ 10 h 130"/>
                <a:gd name="T58" fmla="*/ 849 w 854"/>
                <a:gd name="T59" fmla="*/ 40 h 130"/>
                <a:gd name="T60" fmla="*/ 825 w 854"/>
                <a:gd name="T61" fmla="*/ 65 h 130"/>
                <a:gd name="T62" fmla="*/ 829 w 854"/>
                <a:gd name="T63" fmla="*/ 62 h 130"/>
                <a:gd name="T64" fmla="*/ 797 w 854"/>
                <a:gd name="T65" fmla="*/ 65 h 130"/>
                <a:gd name="T66" fmla="*/ 681 w 854"/>
                <a:gd name="T67" fmla="*/ 12 h 130"/>
                <a:gd name="T68" fmla="*/ 715 w 854"/>
                <a:gd name="T69" fmla="*/ 71 h 130"/>
                <a:gd name="T70" fmla="*/ 696 w 854"/>
                <a:gd name="T71" fmla="*/ 80 h 130"/>
                <a:gd name="T72" fmla="*/ 675 w 854"/>
                <a:gd name="T73" fmla="*/ 76 h 130"/>
                <a:gd name="T74" fmla="*/ 565 w 854"/>
                <a:gd name="T75" fmla="*/ 20 h 130"/>
                <a:gd name="T76" fmla="*/ 627 w 854"/>
                <a:gd name="T77" fmla="*/ 79 h 130"/>
                <a:gd name="T78" fmla="*/ 594 w 854"/>
                <a:gd name="T79" fmla="*/ 80 h 130"/>
                <a:gd name="T80" fmla="*/ 574 w 854"/>
                <a:gd name="T81" fmla="*/ 83 h 130"/>
                <a:gd name="T82" fmla="*/ 556 w 854"/>
                <a:gd name="T83" fmla="*/ 86 h 130"/>
                <a:gd name="T84" fmla="*/ 557 w 854"/>
                <a:gd name="T85" fmla="*/ 82 h 130"/>
                <a:gd name="T86" fmla="*/ 535 w 854"/>
                <a:gd name="T87" fmla="*/ 89 h 130"/>
                <a:gd name="T88" fmla="*/ 491 w 854"/>
                <a:gd name="T89" fmla="*/ 90 h 130"/>
                <a:gd name="T90" fmla="*/ 468 w 854"/>
                <a:gd name="T91" fmla="*/ 93 h 130"/>
                <a:gd name="T92" fmla="*/ 435 w 854"/>
                <a:gd name="T93" fmla="*/ 94 h 130"/>
                <a:gd name="T94" fmla="*/ 440 w 854"/>
                <a:gd name="T95" fmla="*/ 88 h 130"/>
                <a:gd name="T96" fmla="*/ 410 w 854"/>
                <a:gd name="T97" fmla="*/ 96 h 130"/>
                <a:gd name="T98" fmla="*/ 384 w 854"/>
                <a:gd name="T99" fmla="*/ 95 h 130"/>
                <a:gd name="T100" fmla="*/ 355 w 854"/>
                <a:gd name="T101" fmla="*/ 101 h 130"/>
                <a:gd name="T102" fmla="*/ 251 w 854"/>
                <a:gd name="T103" fmla="*/ 44 h 130"/>
                <a:gd name="T104" fmla="*/ 335 w 854"/>
                <a:gd name="T105" fmla="*/ 98 h 130"/>
                <a:gd name="T106" fmla="*/ 308 w 854"/>
                <a:gd name="T107" fmla="*/ 99 h 130"/>
                <a:gd name="T108" fmla="*/ 277 w 854"/>
                <a:gd name="T109" fmla="*/ 108 h 130"/>
                <a:gd name="T110" fmla="*/ 282 w 854"/>
                <a:gd name="T111" fmla="*/ 101 h 130"/>
                <a:gd name="T112" fmla="*/ 251 w 854"/>
                <a:gd name="T113" fmla="*/ 108 h 130"/>
                <a:gd name="T114" fmla="*/ 218 w 854"/>
                <a:gd name="T115" fmla="*/ 110 h 130"/>
                <a:gd name="T116" fmla="*/ 196 w 854"/>
                <a:gd name="T117" fmla="*/ 109 h 130"/>
                <a:gd name="T118" fmla="*/ 169 w 854"/>
                <a:gd name="T119" fmla="*/ 108 h 130"/>
                <a:gd name="T120" fmla="*/ 96 w 854"/>
                <a:gd name="T121" fmla="*/ 118 h 130"/>
                <a:gd name="T122" fmla="*/ 49 w 854"/>
                <a:gd name="T123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54" h="130">
                  <a:moveTo>
                    <a:pt x="34" y="121"/>
                  </a:moveTo>
                  <a:cubicBezTo>
                    <a:pt x="18" y="111"/>
                    <a:pt x="18" y="111"/>
                    <a:pt x="18" y="111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3" y="128"/>
                    <a:pt x="55" y="127"/>
                    <a:pt x="56" y="125"/>
                  </a:cubicBezTo>
                  <a:cubicBezTo>
                    <a:pt x="57" y="125"/>
                    <a:pt x="57" y="124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56" y="120"/>
                    <a:pt x="56" y="120"/>
                    <a:pt x="55" y="120"/>
                  </a:cubicBezTo>
                  <a:cubicBezTo>
                    <a:pt x="55" y="119"/>
                    <a:pt x="55" y="119"/>
                    <a:pt x="55" y="119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2" y="117"/>
                    <a:pt x="48" y="115"/>
                    <a:pt x="43" y="112"/>
                  </a:cubicBezTo>
                  <a:cubicBezTo>
                    <a:pt x="36" y="108"/>
                    <a:pt x="27" y="103"/>
                    <a:pt x="20" y="98"/>
                  </a:cubicBezTo>
                  <a:cubicBezTo>
                    <a:pt x="16" y="96"/>
                    <a:pt x="13" y="94"/>
                    <a:pt x="11" y="93"/>
                  </a:cubicBezTo>
                  <a:cubicBezTo>
                    <a:pt x="10" y="92"/>
                    <a:pt x="9" y="91"/>
                    <a:pt x="9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3"/>
                    <a:pt x="9" y="92"/>
                    <a:pt x="9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5"/>
                    <a:pt x="9" y="94"/>
                    <a:pt x="9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70" y="123"/>
                    <a:pt x="73" y="122"/>
                    <a:pt x="74" y="120"/>
                  </a:cubicBezTo>
                  <a:cubicBezTo>
                    <a:pt x="75" y="118"/>
                    <a:pt x="74" y="115"/>
                    <a:pt x="72" y="114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7" y="123"/>
                    <a:pt x="99" y="123"/>
                    <a:pt x="100" y="121"/>
                  </a:cubicBezTo>
                  <a:cubicBezTo>
                    <a:pt x="101" y="120"/>
                    <a:pt x="101" y="119"/>
                    <a:pt x="101" y="118"/>
                  </a:cubicBezTo>
                  <a:cubicBezTo>
                    <a:pt x="101" y="117"/>
                    <a:pt x="101" y="116"/>
                    <a:pt x="101" y="116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97" y="113"/>
                    <a:pt x="95" y="111"/>
                    <a:pt x="92" y="110"/>
                  </a:cubicBezTo>
                  <a:cubicBezTo>
                    <a:pt x="83" y="103"/>
                    <a:pt x="63" y="91"/>
                    <a:pt x="47" y="81"/>
                  </a:cubicBezTo>
                  <a:cubicBezTo>
                    <a:pt x="30" y="71"/>
                    <a:pt x="16" y="62"/>
                    <a:pt x="16" y="62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0" y="124"/>
                    <a:pt x="120" y="124"/>
                    <a:pt x="120" y="124"/>
                  </a:cubicBezTo>
                  <a:cubicBezTo>
                    <a:pt x="122" y="125"/>
                    <a:pt x="125" y="124"/>
                    <a:pt x="126" y="122"/>
                  </a:cubicBezTo>
                  <a:cubicBezTo>
                    <a:pt x="127" y="120"/>
                    <a:pt x="127" y="117"/>
                    <a:pt x="125" y="116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142" y="119"/>
                    <a:pt x="142" y="119"/>
                    <a:pt x="142" y="119"/>
                  </a:cubicBezTo>
                  <a:cubicBezTo>
                    <a:pt x="145" y="120"/>
                    <a:pt x="147" y="119"/>
                    <a:pt x="149" y="116"/>
                  </a:cubicBezTo>
                  <a:cubicBezTo>
                    <a:pt x="150" y="114"/>
                    <a:pt x="149" y="112"/>
                    <a:pt x="147" y="110"/>
                  </a:cubicBezTo>
                  <a:cubicBezTo>
                    <a:pt x="147" y="110"/>
                    <a:pt x="145" y="110"/>
                    <a:pt x="143" y="108"/>
                  </a:cubicBezTo>
                  <a:cubicBezTo>
                    <a:pt x="135" y="104"/>
                    <a:pt x="115" y="92"/>
                    <a:pt x="97" y="81"/>
                  </a:cubicBezTo>
                  <a:cubicBezTo>
                    <a:pt x="88" y="76"/>
                    <a:pt x="79" y="70"/>
                    <a:pt x="73" y="66"/>
                  </a:cubicBezTo>
                  <a:cubicBezTo>
                    <a:pt x="70" y="64"/>
                    <a:pt x="68" y="62"/>
                    <a:pt x="66" y="61"/>
                  </a:cubicBezTo>
                  <a:cubicBezTo>
                    <a:pt x="65" y="60"/>
                    <a:pt x="65" y="60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5" y="64"/>
                    <a:pt x="65" y="63"/>
                    <a:pt x="65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65" y="116"/>
                    <a:pt x="165" y="116"/>
                    <a:pt x="165" y="116"/>
                  </a:cubicBezTo>
                  <a:cubicBezTo>
                    <a:pt x="167" y="117"/>
                    <a:pt x="170" y="116"/>
                    <a:pt x="171" y="114"/>
                  </a:cubicBezTo>
                  <a:cubicBezTo>
                    <a:pt x="172" y="113"/>
                    <a:pt x="172" y="112"/>
                    <a:pt x="172" y="112"/>
                  </a:cubicBezTo>
                  <a:cubicBezTo>
                    <a:pt x="172" y="110"/>
                    <a:pt x="172" y="110"/>
                    <a:pt x="171" y="109"/>
                  </a:cubicBezTo>
                  <a:cubicBezTo>
                    <a:pt x="171" y="108"/>
                    <a:pt x="170" y="108"/>
                    <a:pt x="170" y="108"/>
                  </a:cubicBezTo>
                  <a:cubicBezTo>
                    <a:pt x="169" y="107"/>
                    <a:pt x="168" y="106"/>
                    <a:pt x="167" y="105"/>
                  </a:cubicBezTo>
                  <a:cubicBezTo>
                    <a:pt x="163" y="102"/>
                    <a:pt x="156" y="97"/>
                    <a:pt x="147" y="92"/>
                  </a:cubicBezTo>
                  <a:cubicBezTo>
                    <a:pt x="121" y="75"/>
                    <a:pt x="81" y="52"/>
                    <a:pt x="81" y="52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2" y="60"/>
                    <a:pt x="83" y="59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1"/>
                    <a:pt x="80" y="61"/>
                    <a:pt x="81" y="60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61"/>
                    <a:pt x="79" y="61"/>
                    <a:pt x="80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1"/>
                    <a:pt x="79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9" y="61"/>
                    <a:pt x="80" y="62"/>
                  </a:cubicBezTo>
                  <a:cubicBezTo>
                    <a:pt x="84" y="64"/>
                    <a:pt x="94" y="68"/>
                    <a:pt x="105" y="73"/>
                  </a:cubicBezTo>
                  <a:cubicBezTo>
                    <a:pt x="123" y="81"/>
                    <a:pt x="145" y="91"/>
                    <a:pt x="163" y="99"/>
                  </a:cubicBezTo>
                  <a:cubicBezTo>
                    <a:pt x="172" y="103"/>
                    <a:pt x="180" y="107"/>
                    <a:pt x="185" y="109"/>
                  </a:cubicBezTo>
                  <a:cubicBezTo>
                    <a:pt x="191" y="112"/>
                    <a:pt x="194" y="113"/>
                    <a:pt x="194" y="113"/>
                  </a:cubicBezTo>
                  <a:cubicBezTo>
                    <a:pt x="197" y="114"/>
                    <a:pt x="199" y="114"/>
                    <a:pt x="200" y="112"/>
                  </a:cubicBezTo>
                  <a:cubicBezTo>
                    <a:pt x="201" y="111"/>
                    <a:pt x="201" y="110"/>
                    <a:pt x="201" y="109"/>
                  </a:cubicBezTo>
                  <a:cubicBezTo>
                    <a:pt x="201" y="108"/>
                    <a:pt x="201" y="107"/>
                    <a:pt x="200" y="107"/>
                  </a:cubicBezTo>
                  <a:cubicBezTo>
                    <a:pt x="200" y="106"/>
                    <a:pt x="200" y="106"/>
                    <a:pt x="199" y="105"/>
                  </a:cubicBezTo>
                  <a:cubicBezTo>
                    <a:pt x="199" y="105"/>
                    <a:pt x="199" y="105"/>
                    <a:pt x="198" y="105"/>
                  </a:cubicBezTo>
                  <a:cubicBezTo>
                    <a:pt x="197" y="104"/>
                    <a:pt x="195" y="103"/>
                    <a:pt x="193" y="101"/>
                  </a:cubicBezTo>
                  <a:cubicBezTo>
                    <a:pt x="183" y="95"/>
                    <a:pt x="165" y="85"/>
                    <a:pt x="149" y="75"/>
                  </a:cubicBezTo>
                  <a:cubicBezTo>
                    <a:pt x="141" y="70"/>
                    <a:pt x="133" y="66"/>
                    <a:pt x="128" y="62"/>
                  </a:cubicBezTo>
                  <a:cubicBezTo>
                    <a:pt x="125" y="60"/>
                    <a:pt x="123" y="59"/>
                    <a:pt x="122" y="58"/>
                  </a:cubicBezTo>
                  <a:cubicBezTo>
                    <a:pt x="121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1" y="58"/>
                    <a:pt x="121" y="57"/>
                    <a:pt x="120" y="57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21" y="61"/>
                    <a:pt x="121" y="60"/>
                    <a:pt x="121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220" y="114"/>
                    <a:pt x="220" y="114"/>
                    <a:pt x="220" y="114"/>
                  </a:cubicBezTo>
                  <a:cubicBezTo>
                    <a:pt x="223" y="115"/>
                    <a:pt x="225" y="114"/>
                    <a:pt x="226" y="112"/>
                  </a:cubicBezTo>
                  <a:cubicBezTo>
                    <a:pt x="227" y="111"/>
                    <a:pt x="227" y="110"/>
                    <a:pt x="227" y="110"/>
                  </a:cubicBezTo>
                  <a:cubicBezTo>
                    <a:pt x="227" y="108"/>
                    <a:pt x="227" y="108"/>
                    <a:pt x="227" y="107"/>
                  </a:cubicBezTo>
                  <a:cubicBezTo>
                    <a:pt x="226" y="106"/>
                    <a:pt x="226" y="106"/>
                    <a:pt x="225" y="106"/>
                  </a:cubicBezTo>
                  <a:cubicBezTo>
                    <a:pt x="224" y="105"/>
                    <a:pt x="224" y="104"/>
                    <a:pt x="222" y="103"/>
                  </a:cubicBezTo>
                  <a:cubicBezTo>
                    <a:pt x="218" y="100"/>
                    <a:pt x="211" y="95"/>
                    <a:pt x="202" y="90"/>
                  </a:cubicBezTo>
                  <a:cubicBezTo>
                    <a:pt x="175" y="73"/>
                    <a:pt x="133" y="49"/>
                    <a:pt x="133" y="49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253" y="110"/>
                    <a:pt x="253" y="110"/>
                    <a:pt x="253" y="110"/>
                  </a:cubicBezTo>
                  <a:cubicBezTo>
                    <a:pt x="255" y="111"/>
                    <a:pt x="257" y="110"/>
                    <a:pt x="258" y="108"/>
                  </a:cubicBezTo>
                  <a:cubicBezTo>
                    <a:pt x="259" y="107"/>
                    <a:pt x="259" y="106"/>
                    <a:pt x="259" y="106"/>
                  </a:cubicBezTo>
                  <a:cubicBezTo>
                    <a:pt x="259" y="104"/>
                    <a:pt x="259" y="103"/>
                    <a:pt x="258" y="103"/>
                  </a:cubicBezTo>
                  <a:cubicBezTo>
                    <a:pt x="258" y="102"/>
                    <a:pt x="257" y="102"/>
                    <a:pt x="257" y="101"/>
                  </a:cubicBezTo>
                  <a:cubicBezTo>
                    <a:pt x="256" y="101"/>
                    <a:pt x="256" y="100"/>
                    <a:pt x="255" y="100"/>
                  </a:cubicBezTo>
                  <a:cubicBezTo>
                    <a:pt x="251" y="97"/>
                    <a:pt x="244" y="93"/>
                    <a:pt x="236" y="88"/>
                  </a:cubicBezTo>
                  <a:cubicBezTo>
                    <a:pt x="223" y="80"/>
                    <a:pt x="208" y="71"/>
                    <a:pt x="195" y="64"/>
                  </a:cubicBezTo>
                  <a:cubicBezTo>
                    <a:pt x="189" y="60"/>
                    <a:pt x="183" y="57"/>
                    <a:pt x="180" y="54"/>
                  </a:cubicBezTo>
                  <a:cubicBezTo>
                    <a:pt x="178" y="53"/>
                    <a:pt x="176" y="52"/>
                    <a:pt x="175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5" y="52"/>
                    <a:pt x="175" y="51"/>
                    <a:pt x="175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5"/>
                    <a:pt x="176" y="54"/>
                    <a:pt x="176" y="53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6"/>
                    <a:pt x="175" y="56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2" y="58"/>
                    <a:pt x="173" y="58"/>
                    <a:pt x="174" y="57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2" y="58"/>
                    <a:pt x="172" y="58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2" y="58"/>
                    <a:pt x="173" y="59"/>
                  </a:cubicBezTo>
                  <a:cubicBezTo>
                    <a:pt x="177" y="60"/>
                    <a:pt x="186" y="64"/>
                    <a:pt x="197" y="69"/>
                  </a:cubicBezTo>
                  <a:cubicBezTo>
                    <a:pt x="213" y="77"/>
                    <a:pt x="234" y="87"/>
                    <a:pt x="250" y="96"/>
                  </a:cubicBezTo>
                  <a:cubicBezTo>
                    <a:pt x="259" y="100"/>
                    <a:pt x="266" y="103"/>
                    <a:pt x="271" y="106"/>
                  </a:cubicBezTo>
                  <a:cubicBezTo>
                    <a:pt x="274" y="107"/>
                    <a:pt x="276" y="108"/>
                    <a:pt x="277" y="109"/>
                  </a:cubicBezTo>
                  <a:cubicBezTo>
                    <a:pt x="278" y="109"/>
                    <a:pt x="279" y="110"/>
                    <a:pt x="279" y="110"/>
                  </a:cubicBezTo>
                  <a:cubicBezTo>
                    <a:pt x="280" y="110"/>
                    <a:pt x="280" y="110"/>
                    <a:pt x="280" y="110"/>
                  </a:cubicBezTo>
                  <a:cubicBezTo>
                    <a:pt x="280" y="110"/>
                    <a:pt x="280" y="110"/>
                    <a:pt x="280" y="110"/>
                  </a:cubicBezTo>
                  <a:cubicBezTo>
                    <a:pt x="281" y="110"/>
                    <a:pt x="281" y="110"/>
                    <a:pt x="281" y="110"/>
                  </a:cubicBezTo>
                  <a:cubicBezTo>
                    <a:pt x="281" y="110"/>
                    <a:pt x="281" y="111"/>
                    <a:pt x="282" y="111"/>
                  </a:cubicBezTo>
                  <a:cubicBezTo>
                    <a:pt x="282" y="111"/>
                    <a:pt x="283" y="111"/>
                    <a:pt x="283" y="110"/>
                  </a:cubicBezTo>
                  <a:cubicBezTo>
                    <a:pt x="284" y="110"/>
                    <a:pt x="285" y="110"/>
                    <a:pt x="286" y="109"/>
                  </a:cubicBezTo>
                  <a:cubicBezTo>
                    <a:pt x="286" y="108"/>
                    <a:pt x="286" y="108"/>
                    <a:pt x="286" y="108"/>
                  </a:cubicBezTo>
                  <a:cubicBezTo>
                    <a:pt x="286" y="107"/>
                    <a:pt x="287" y="107"/>
                    <a:pt x="287" y="106"/>
                  </a:cubicBezTo>
                  <a:cubicBezTo>
                    <a:pt x="287" y="105"/>
                    <a:pt x="286" y="104"/>
                    <a:pt x="286" y="104"/>
                  </a:cubicBezTo>
                  <a:cubicBezTo>
                    <a:pt x="286" y="103"/>
                    <a:pt x="286" y="103"/>
                    <a:pt x="285" y="102"/>
                  </a:cubicBezTo>
                  <a:cubicBezTo>
                    <a:pt x="285" y="102"/>
                    <a:pt x="285" y="102"/>
                    <a:pt x="284" y="101"/>
                  </a:cubicBezTo>
                  <a:cubicBezTo>
                    <a:pt x="283" y="100"/>
                    <a:pt x="280" y="99"/>
                    <a:pt x="277" y="97"/>
                  </a:cubicBezTo>
                  <a:cubicBezTo>
                    <a:pt x="266" y="89"/>
                    <a:pt x="245" y="77"/>
                    <a:pt x="227" y="66"/>
                  </a:cubicBezTo>
                  <a:cubicBezTo>
                    <a:pt x="218" y="60"/>
                    <a:pt x="209" y="55"/>
                    <a:pt x="203" y="51"/>
                  </a:cubicBezTo>
                  <a:cubicBezTo>
                    <a:pt x="200" y="49"/>
                    <a:pt x="198" y="48"/>
                    <a:pt x="196" y="47"/>
                  </a:cubicBezTo>
                  <a:cubicBezTo>
                    <a:pt x="195" y="46"/>
                    <a:pt x="194" y="46"/>
                    <a:pt x="194" y="46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6"/>
                    <a:pt x="195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5" y="48"/>
                    <a:pt x="195" y="47"/>
                    <a:pt x="195" y="47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5" y="51"/>
                    <a:pt x="195" y="50"/>
                    <a:pt x="195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3" y="53"/>
                    <a:pt x="193" y="53"/>
                    <a:pt x="193" y="53"/>
                  </a:cubicBezTo>
                  <a:cubicBezTo>
                    <a:pt x="194" y="52"/>
                    <a:pt x="194" y="52"/>
                    <a:pt x="195" y="51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3" y="53"/>
                    <a:pt x="193" y="53"/>
                    <a:pt x="193" y="53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2" y="53"/>
                    <a:pt x="192" y="53"/>
                    <a:pt x="192" y="53"/>
                  </a:cubicBezTo>
                  <a:cubicBezTo>
                    <a:pt x="192" y="53"/>
                    <a:pt x="193" y="53"/>
                    <a:pt x="193" y="53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2" y="53"/>
                    <a:pt x="192" y="53"/>
                    <a:pt x="192" y="53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3"/>
                    <a:pt x="191" y="53"/>
                    <a:pt x="192" y="53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4"/>
                    <a:pt x="192" y="54"/>
                    <a:pt x="194" y="54"/>
                  </a:cubicBezTo>
                  <a:cubicBezTo>
                    <a:pt x="199" y="56"/>
                    <a:pt x="209" y="61"/>
                    <a:pt x="220" y="66"/>
                  </a:cubicBezTo>
                  <a:cubicBezTo>
                    <a:pt x="237" y="74"/>
                    <a:pt x="259" y="85"/>
                    <a:pt x="276" y="93"/>
                  </a:cubicBezTo>
                  <a:cubicBezTo>
                    <a:pt x="285" y="97"/>
                    <a:pt x="293" y="101"/>
                    <a:pt x="298" y="104"/>
                  </a:cubicBezTo>
                  <a:cubicBezTo>
                    <a:pt x="301" y="105"/>
                    <a:pt x="304" y="106"/>
                    <a:pt x="305" y="107"/>
                  </a:cubicBezTo>
                  <a:cubicBezTo>
                    <a:pt x="306" y="107"/>
                    <a:pt x="307" y="107"/>
                    <a:pt x="307" y="108"/>
                  </a:cubicBezTo>
                  <a:cubicBezTo>
                    <a:pt x="308" y="108"/>
                    <a:pt x="308" y="108"/>
                    <a:pt x="308" y="108"/>
                  </a:cubicBezTo>
                  <a:cubicBezTo>
                    <a:pt x="308" y="108"/>
                    <a:pt x="308" y="108"/>
                    <a:pt x="308" y="108"/>
                  </a:cubicBezTo>
                  <a:cubicBezTo>
                    <a:pt x="309" y="108"/>
                    <a:pt x="309" y="108"/>
                    <a:pt x="310" y="108"/>
                  </a:cubicBezTo>
                  <a:cubicBezTo>
                    <a:pt x="310" y="108"/>
                    <a:pt x="311" y="108"/>
                    <a:pt x="311" y="108"/>
                  </a:cubicBezTo>
                  <a:cubicBezTo>
                    <a:pt x="312" y="108"/>
                    <a:pt x="313" y="107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5"/>
                    <a:pt x="315" y="104"/>
                    <a:pt x="315" y="104"/>
                  </a:cubicBezTo>
                  <a:cubicBezTo>
                    <a:pt x="315" y="102"/>
                    <a:pt x="314" y="102"/>
                    <a:pt x="314" y="101"/>
                  </a:cubicBezTo>
                  <a:cubicBezTo>
                    <a:pt x="313" y="100"/>
                    <a:pt x="313" y="100"/>
                    <a:pt x="313" y="100"/>
                  </a:cubicBezTo>
                  <a:cubicBezTo>
                    <a:pt x="312" y="99"/>
                    <a:pt x="311" y="98"/>
                    <a:pt x="310" y="97"/>
                  </a:cubicBezTo>
                  <a:cubicBezTo>
                    <a:pt x="306" y="94"/>
                    <a:pt x="299" y="90"/>
                    <a:pt x="291" y="85"/>
                  </a:cubicBezTo>
                  <a:cubicBezTo>
                    <a:pt x="266" y="69"/>
                    <a:pt x="227" y="47"/>
                    <a:pt x="227" y="47"/>
                  </a:cubicBezTo>
                  <a:cubicBezTo>
                    <a:pt x="225" y="51"/>
                    <a:pt x="225" y="51"/>
                    <a:pt x="225" y="51"/>
                  </a:cubicBezTo>
                  <a:cubicBezTo>
                    <a:pt x="223" y="55"/>
                    <a:pt x="223" y="55"/>
                    <a:pt x="223" y="55"/>
                  </a:cubicBezTo>
                  <a:cubicBezTo>
                    <a:pt x="223" y="55"/>
                    <a:pt x="249" y="68"/>
                    <a:pt x="276" y="81"/>
                  </a:cubicBezTo>
                  <a:cubicBezTo>
                    <a:pt x="289" y="87"/>
                    <a:pt x="303" y="94"/>
                    <a:pt x="313" y="99"/>
                  </a:cubicBezTo>
                  <a:cubicBezTo>
                    <a:pt x="318" y="101"/>
                    <a:pt x="323" y="103"/>
                    <a:pt x="326" y="105"/>
                  </a:cubicBezTo>
                  <a:cubicBezTo>
                    <a:pt x="328" y="105"/>
                    <a:pt x="329" y="106"/>
                    <a:pt x="330" y="106"/>
                  </a:cubicBezTo>
                  <a:cubicBezTo>
                    <a:pt x="331" y="107"/>
                    <a:pt x="331" y="107"/>
                    <a:pt x="332" y="107"/>
                  </a:cubicBezTo>
                  <a:cubicBezTo>
                    <a:pt x="333" y="107"/>
                    <a:pt x="333" y="107"/>
                    <a:pt x="333" y="107"/>
                  </a:cubicBezTo>
                  <a:cubicBezTo>
                    <a:pt x="333" y="107"/>
                    <a:pt x="333" y="107"/>
                    <a:pt x="334" y="107"/>
                  </a:cubicBezTo>
                  <a:cubicBezTo>
                    <a:pt x="334" y="107"/>
                    <a:pt x="335" y="107"/>
                    <a:pt x="335" y="107"/>
                  </a:cubicBezTo>
                  <a:cubicBezTo>
                    <a:pt x="336" y="107"/>
                    <a:pt x="336" y="107"/>
                    <a:pt x="337" y="106"/>
                  </a:cubicBezTo>
                  <a:cubicBezTo>
                    <a:pt x="337" y="106"/>
                    <a:pt x="337" y="106"/>
                    <a:pt x="338" y="105"/>
                  </a:cubicBezTo>
                  <a:cubicBezTo>
                    <a:pt x="339" y="104"/>
                    <a:pt x="339" y="103"/>
                    <a:pt x="338" y="101"/>
                  </a:cubicBezTo>
                  <a:cubicBezTo>
                    <a:pt x="338" y="100"/>
                    <a:pt x="337" y="99"/>
                    <a:pt x="336" y="99"/>
                  </a:cubicBezTo>
                  <a:cubicBezTo>
                    <a:pt x="336" y="99"/>
                    <a:pt x="335" y="98"/>
                    <a:pt x="333" y="96"/>
                  </a:cubicBezTo>
                  <a:cubicBezTo>
                    <a:pt x="324" y="91"/>
                    <a:pt x="304" y="79"/>
                    <a:pt x="285" y="68"/>
                  </a:cubicBezTo>
                  <a:cubicBezTo>
                    <a:pt x="276" y="62"/>
                    <a:pt x="267" y="57"/>
                    <a:pt x="261" y="52"/>
                  </a:cubicBezTo>
                  <a:cubicBezTo>
                    <a:pt x="258" y="50"/>
                    <a:pt x="255" y="49"/>
                    <a:pt x="253" y="47"/>
                  </a:cubicBezTo>
                  <a:cubicBezTo>
                    <a:pt x="253" y="47"/>
                    <a:pt x="252" y="46"/>
                    <a:pt x="252" y="46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2" y="46"/>
                    <a:pt x="252" y="46"/>
                    <a:pt x="252" y="46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2" y="46"/>
                    <a:pt x="252" y="46"/>
                    <a:pt x="252" y="46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52" y="47"/>
                    <a:pt x="252" y="46"/>
                    <a:pt x="252" y="46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2" y="48"/>
                    <a:pt x="252" y="47"/>
                    <a:pt x="252" y="4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52" y="50"/>
                    <a:pt x="253" y="49"/>
                    <a:pt x="253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50" y="53"/>
                    <a:pt x="251" y="52"/>
                    <a:pt x="252" y="51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9" y="53"/>
                    <a:pt x="249" y="53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1"/>
                    <a:pt x="248" y="51"/>
                    <a:pt x="248" y="51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1"/>
                    <a:pt x="248" y="51"/>
                    <a:pt x="248" y="51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9" y="54"/>
                    <a:pt x="250" y="54"/>
                  </a:cubicBezTo>
                  <a:cubicBezTo>
                    <a:pt x="254" y="56"/>
                    <a:pt x="263" y="60"/>
                    <a:pt x="273" y="65"/>
                  </a:cubicBezTo>
                  <a:cubicBezTo>
                    <a:pt x="288" y="73"/>
                    <a:pt x="307" y="83"/>
                    <a:pt x="323" y="91"/>
                  </a:cubicBezTo>
                  <a:cubicBezTo>
                    <a:pt x="331" y="95"/>
                    <a:pt x="338" y="98"/>
                    <a:pt x="344" y="101"/>
                  </a:cubicBezTo>
                  <a:cubicBezTo>
                    <a:pt x="346" y="102"/>
                    <a:pt x="349" y="103"/>
                    <a:pt x="350" y="104"/>
                  </a:cubicBezTo>
                  <a:cubicBezTo>
                    <a:pt x="351" y="104"/>
                    <a:pt x="352" y="105"/>
                    <a:pt x="353" y="105"/>
                  </a:cubicBezTo>
                  <a:cubicBezTo>
                    <a:pt x="353" y="105"/>
                    <a:pt x="353" y="105"/>
                    <a:pt x="354" y="105"/>
                  </a:cubicBezTo>
                  <a:cubicBezTo>
                    <a:pt x="354" y="105"/>
                    <a:pt x="355" y="105"/>
                    <a:pt x="355" y="105"/>
                  </a:cubicBezTo>
                  <a:cubicBezTo>
                    <a:pt x="356" y="105"/>
                    <a:pt x="356" y="105"/>
                    <a:pt x="357" y="105"/>
                  </a:cubicBezTo>
                  <a:cubicBezTo>
                    <a:pt x="358" y="105"/>
                    <a:pt x="359" y="104"/>
                    <a:pt x="360" y="103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60" y="102"/>
                    <a:pt x="360" y="101"/>
                    <a:pt x="360" y="101"/>
                  </a:cubicBezTo>
                  <a:cubicBezTo>
                    <a:pt x="360" y="99"/>
                    <a:pt x="360" y="99"/>
                    <a:pt x="360" y="98"/>
                  </a:cubicBezTo>
                  <a:cubicBezTo>
                    <a:pt x="359" y="97"/>
                    <a:pt x="359" y="97"/>
                    <a:pt x="359" y="97"/>
                  </a:cubicBezTo>
                  <a:cubicBezTo>
                    <a:pt x="358" y="97"/>
                    <a:pt x="358" y="96"/>
                    <a:pt x="358" y="96"/>
                  </a:cubicBezTo>
                  <a:cubicBezTo>
                    <a:pt x="356" y="95"/>
                    <a:pt x="354" y="94"/>
                    <a:pt x="351" y="92"/>
                  </a:cubicBezTo>
                  <a:cubicBezTo>
                    <a:pt x="340" y="85"/>
                    <a:pt x="319" y="72"/>
                    <a:pt x="300" y="61"/>
                  </a:cubicBezTo>
                  <a:cubicBezTo>
                    <a:pt x="291" y="55"/>
                    <a:pt x="283" y="50"/>
                    <a:pt x="276" y="46"/>
                  </a:cubicBezTo>
                  <a:cubicBezTo>
                    <a:pt x="273" y="44"/>
                    <a:pt x="271" y="43"/>
                    <a:pt x="269" y="42"/>
                  </a:cubicBezTo>
                  <a:cubicBezTo>
                    <a:pt x="268" y="41"/>
                    <a:pt x="268" y="41"/>
                    <a:pt x="267" y="40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5" y="42"/>
                    <a:pt x="265" y="42"/>
                    <a:pt x="265" y="42"/>
                  </a:cubicBezTo>
                  <a:cubicBezTo>
                    <a:pt x="267" y="41"/>
                    <a:pt x="267" y="41"/>
                    <a:pt x="267" y="41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5" y="42"/>
                    <a:pt x="265" y="42"/>
                    <a:pt x="265" y="42"/>
                  </a:cubicBezTo>
                  <a:cubicBezTo>
                    <a:pt x="267" y="41"/>
                    <a:pt x="267" y="41"/>
                    <a:pt x="267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1"/>
                    <a:pt x="268" y="41"/>
                    <a:pt x="268" y="41"/>
                  </a:cubicBezTo>
                  <a:cubicBezTo>
                    <a:pt x="268" y="41"/>
                    <a:pt x="268" y="41"/>
                    <a:pt x="267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1"/>
                    <a:pt x="268" y="41"/>
                    <a:pt x="268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2"/>
                    <a:pt x="268" y="42"/>
                    <a:pt x="268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8" y="45"/>
                    <a:pt x="268" y="44"/>
                    <a:pt x="268" y="43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5" y="48"/>
                    <a:pt x="265" y="48"/>
                    <a:pt x="265" y="48"/>
                  </a:cubicBezTo>
                  <a:cubicBezTo>
                    <a:pt x="266" y="47"/>
                    <a:pt x="267" y="47"/>
                    <a:pt x="268" y="46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5" y="48"/>
                    <a:pt x="265" y="48"/>
                    <a:pt x="265" y="48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8"/>
                    <a:pt x="265" y="48"/>
                    <a:pt x="265" y="48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8"/>
                    <a:pt x="265" y="48"/>
                    <a:pt x="266" y="48"/>
                  </a:cubicBezTo>
                  <a:cubicBezTo>
                    <a:pt x="271" y="50"/>
                    <a:pt x="281" y="54"/>
                    <a:pt x="292" y="60"/>
                  </a:cubicBezTo>
                  <a:cubicBezTo>
                    <a:pt x="310" y="68"/>
                    <a:pt x="331" y="79"/>
                    <a:pt x="349" y="88"/>
                  </a:cubicBezTo>
                  <a:cubicBezTo>
                    <a:pt x="358" y="92"/>
                    <a:pt x="366" y="96"/>
                    <a:pt x="371" y="99"/>
                  </a:cubicBezTo>
                  <a:cubicBezTo>
                    <a:pt x="374" y="100"/>
                    <a:pt x="377" y="101"/>
                    <a:pt x="379" y="102"/>
                  </a:cubicBezTo>
                  <a:cubicBezTo>
                    <a:pt x="379" y="103"/>
                    <a:pt x="380" y="103"/>
                    <a:pt x="381" y="103"/>
                  </a:cubicBezTo>
                  <a:cubicBezTo>
                    <a:pt x="382" y="103"/>
                    <a:pt x="382" y="103"/>
                    <a:pt x="382" y="103"/>
                  </a:cubicBezTo>
                  <a:cubicBezTo>
                    <a:pt x="382" y="104"/>
                    <a:pt x="383" y="104"/>
                    <a:pt x="384" y="104"/>
                  </a:cubicBezTo>
                  <a:cubicBezTo>
                    <a:pt x="384" y="104"/>
                    <a:pt x="384" y="104"/>
                    <a:pt x="385" y="103"/>
                  </a:cubicBezTo>
                  <a:cubicBezTo>
                    <a:pt x="386" y="103"/>
                    <a:pt x="387" y="103"/>
                    <a:pt x="388" y="101"/>
                  </a:cubicBezTo>
                  <a:cubicBezTo>
                    <a:pt x="388" y="100"/>
                    <a:pt x="389" y="99"/>
                    <a:pt x="388" y="98"/>
                  </a:cubicBezTo>
                  <a:cubicBezTo>
                    <a:pt x="388" y="97"/>
                    <a:pt x="387" y="96"/>
                    <a:pt x="386" y="95"/>
                  </a:cubicBezTo>
                  <a:cubicBezTo>
                    <a:pt x="295" y="38"/>
                    <a:pt x="295" y="38"/>
                    <a:pt x="295" y="38"/>
                  </a:cubicBezTo>
                  <a:cubicBezTo>
                    <a:pt x="293" y="42"/>
                    <a:pt x="293" y="42"/>
                    <a:pt x="293" y="42"/>
                  </a:cubicBezTo>
                  <a:cubicBezTo>
                    <a:pt x="291" y="47"/>
                    <a:pt x="291" y="47"/>
                    <a:pt x="291" y="47"/>
                  </a:cubicBezTo>
                  <a:cubicBezTo>
                    <a:pt x="291" y="47"/>
                    <a:pt x="320" y="60"/>
                    <a:pt x="349" y="73"/>
                  </a:cubicBezTo>
                  <a:cubicBezTo>
                    <a:pt x="363" y="80"/>
                    <a:pt x="378" y="87"/>
                    <a:pt x="389" y="92"/>
                  </a:cubicBezTo>
                  <a:cubicBezTo>
                    <a:pt x="395" y="95"/>
                    <a:pt x="399" y="97"/>
                    <a:pt x="403" y="98"/>
                  </a:cubicBezTo>
                  <a:cubicBezTo>
                    <a:pt x="405" y="99"/>
                    <a:pt x="406" y="99"/>
                    <a:pt x="407" y="100"/>
                  </a:cubicBezTo>
                  <a:cubicBezTo>
                    <a:pt x="407" y="100"/>
                    <a:pt x="408" y="100"/>
                    <a:pt x="408" y="100"/>
                  </a:cubicBezTo>
                  <a:cubicBezTo>
                    <a:pt x="409" y="101"/>
                    <a:pt x="409" y="101"/>
                    <a:pt x="409" y="101"/>
                  </a:cubicBezTo>
                  <a:cubicBezTo>
                    <a:pt x="409" y="101"/>
                    <a:pt x="409" y="101"/>
                    <a:pt x="409" y="101"/>
                  </a:cubicBezTo>
                  <a:cubicBezTo>
                    <a:pt x="410" y="101"/>
                    <a:pt x="410" y="101"/>
                    <a:pt x="410" y="101"/>
                  </a:cubicBezTo>
                  <a:cubicBezTo>
                    <a:pt x="411" y="101"/>
                    <a:pt x="411" y="101"/>
                    <a:pt x="412" y="101"/>
                  </a:cubicBezTo>
                  <a:cubicBezTo>
                    <a:pt x="412" y="101"/>
                    <a:pt x="413" y="100"/>
                    <a:pt x="413" y="100"/>
                  </a:cubicBezTo>
                  <a:cubicBezTo>
                    <a:pt x="413" y="100"/>
                    <a:pt x="414" y="99"/>
                    <a:pt x="414" y="99"/>
                  </a:cubicBezTo>
                  <a:cubicBezTo>
                    <a:pt x="415" y="98"/>
                    <a:pt x="415" y="96"/>
                    <a:pt x="415" y="95"/>
                  </a:cubicBezTo>
                  <a:cubicBezTo>
                    <a:pt x="415" y="94"/>
                    <a:pt x="414" y="93"/>
                    <a:pt x="413" y="92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9" y="45"/>
                    <a:pt x="329" y="45"/>
                    <a:pt x="329" y="45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8" y="47"/>
                    <a:pt x="328" y="47"/>
                    <a:pt x="328" y="47"/>
                  </a:cubicBezTo>
                  <a:cubicBezTo>
                    <a:pt x="328" y="47"/>
                    <a:pt x="329" y="46"/>
                    <a:pt x="329" y="45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8" y="47"/>
                    <a:pt x="328" y="47"/>
                    <a:pt x="328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6" y="47"/>
                    <a:pt x="326" y="47"/>
                    <a:pt x="326" y="47"/>
                  </a:cubicBezTo>
                  <a:cubicBezTo>
                    <a:pt x="327" y="47"/>
                    <a:pt x="327" y="47"/>
                    <a:pt x="328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6" y="47"/>
                    <a:pt x="326" y="47"/>
                    <a:pt x="326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5" y="48"/>
                    <a:pt x="325" y="48"/>
                    <a:pt x="325" y="48"/>
                  </a:cubicBezTo>
                  <a:cubicBezTo>
                    <a:pt x="326" y="48"/>
                    <a:pt x="326" y="48"/>
                    <a:pt x="326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5" y="48"/>
                    <a:pt x="325" y="48"/>
                    <a:pt x="325" y="48"/>
                  </a:cubicBezTo>
                  <a:cubicBezTo>
                    <a:pt x="325" y="44"/>
                    <a:pt x="325" y="44"/>
                    <a:pt x="325" y="44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8"/>
                    <a:pt x="325" y="48"/>
                  </a:cubicBezTo>
                  <a:cubicBezTo>
                    <a:pt x="325" y="44"/>
                    <a:pt x="325" y="44"/>
                    <a:pt x="325" y="44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8"/>
                    <a:pt x="326" y="48"/>
                    <a:pt x="327" y="48"/>
                  </a:cubicBezTo>
                  <a:cubicBezTo>
                    <a:pt x="331" y="50"/>
                    <a:pt x="340" y="54"/>
                    <a:pt x="351" y="59"/>
                  </a:cubicBezTo>
                  <a:cubicBezTo>
                    <a:pt x="367" y="66"/>
                    <a:pt x="388" y="76"/>
                    <a:pt x="405" y="83"/>
                  </a:cubicBezTo>
                  <a:cubicBezTo>
                    <a:pt x="414" y="87"/>
                    <a:pt x="421" y="91"/>
                    <a:pt x="427" y="93"/>
                  </a:cubicBezTo>
                  <a:cubicBezTo>
                    <a:pt x="430" y="94"/>
                    <a:pt x="432" y="95"/>
                    <a:pt x="434" y="96"/>
                  </a:cubicBezTo>
                  <a:cubicBezTo>
                    <a:pt x="435" y="96"/>
                    <a:pt x="436" y="97"/>
                    <a:pt x="437" y="97"/>
                  </a:cubicBezTo>
                  <a:cubicBezTo>
                    <a:pt x="438" y="97"/>
                    <a:pt x="438" y="97"/>
                    <a:pt x="438" y="97"/>
                  </a:cubicBezTo>
                  <a:cubicBezTo>
                    <a:pt x="438" y="97"/>
                    <a:pt x="438" y="97"/>
                    <a:pt x="439" y="97"/>
                  </a:cubicBezTo>
                  <a:cubicBezTo>
                    <a:pt x="439" y="97"/>
                    <a:pt x="440" y="97"/>
                    <a:pt x="441" y="97"/>
                  </a:cubicBezTo>
                  <a:cubicBezTo>
                    <a:pt x="441" y="97"/>
                    <a:pt x="441" y="97"/>
                    <a:pt x="442" y="96"/>
                  </a:cubicBezTo>
                  <a:cubicBezTo>
                    <a:pt x="442" y="96"/>
                    <a:pt x="443" y="96"/>
                    <a:pt x="443" y="95"/>
                  </a:cubicBezTo>
                  <a:cubicBezTo>
                    <a:pt x="443" y="95"/>
                    <a:pt x="443" y="95"/>
                    <a:pt x="443" y="95"/>
                  </a:cubicBezTo>
                  <a:cubicBezTo>
                    <a:pt x="444" y="94"/>
                    <a:pt x="444" y="93"/>
                    <a:pt x="444" y="92"/>
                  </a:cubicBezTo>
                  <a:cubicBezTo>
                    <a:pt x="444" y="91"/>
                    <a:pt x="443" y="90"/>
                    <a:pt x="443" y="90"/>
                  </a:cubicBezTo>
                  <a:cubicBezTo>
                    <a:pt x="443" y="89"/>
                    <a:pt x="442" y="89"/>
                    <a:pt x="442" y="88"/>
                  </a:cubicBezTo>
                  <a:cubicBezTo>
                    <a:pt x="441" y="88"/>
                    <a:pt x="440" y="87"/>
                    <a:pt x="439" y="86"/>
                  </a:cubicBezTo>
                  <a:cubicBezTo>
                    <a:pt x="435" y="84"/>
                    <a:pt x="428" y="79"/>
                    <a:pt x="420" y="74"/>
                  </a:cubicBezTo>
                  <a:cubicBezTo>
                    <a:pt x="407" y="66"/>
                    <a:pt x="390" y="56"/>
                    <a:pt x="377" y="49"/>
                  </a:cubicBezTo>
                  <a:cubicBezTo>
                    <a:pt x="371" y="45"/>
                    <a:pt x="365" y="41"/>
                    <a:pt x="361" y="39"/>
                  </a:cubicBezTo>
                  <a:cubicBezTo>
                    <a:pt x="359" y="38"/>
                    <a:pt x="358" y="36"/>
                    <a:pt x="357" y="36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3" y="37"/>
                    <a:pt x="353" y="37"/>
                    <a:pt x="353" y="37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3" y="37"/>
                    <a:pt x="353" y="37"/>
                    <a:pt x="353" y="37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3" y="38"/>
                    <a:pt x="353" y="38"/>
                    <a:pt x="353" y="38"/>
                  </a:cubicBezTo>
                  <a:cubicBezTo>
                    <a:pt x="356" y="36"/>
                    <a:pt x="356" y="36"/>
                    <a:pt x="356" y="36"/>
                  </a:cubicBezTo>
                  <a:cubicBezTo>
                    <a:pt x="356" y="36"/>
                    <a:pt x="356" y="36"/>
                    <a:pt x="356" y="35"/>
                  </a:cubicBezTo>
                  <a:cubicBezTo>
                    <a:pt x="353" y="38"/>
                    <a:pt x="353" y="38"/>
                    <a:pt x="353" y="38"/>
                  </a:cubicBezTo>
                  <a:cubicBezTo>
                    <a:pt x="356" y="36"/>
                    <a:pt x="356" y="36"/>
                    <a:pt x="356" y="36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7" y="38"/>
                    <a:pt x="357" y="38"/>
                    <a:pt x="357" y="38"/>
                  </a:cubicBezTo>
                  <a:cubicBezTo>
                    <a:pt x="357" y="37"/>
                    <a:pt x="357" y="37"/>
                    <a:pt x="356" y="36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7" y="38"/>
                    <a:pt x="357" y="38"/>
                    <a:pt x="357" y="38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6" y="41"/>
                    <a:pt x="356" y="41"/>
                    <a:pt x="356" y="41"/>
                  </a:cubicBezTo>
                  <a:cubicBezTo>
                    <a:pt x="357" y="40"/>
                    <a:pt x="357" y="39"/>
                    <a:pt x="357" y="38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6" y="41"/>
                    <a:pt x="356" y="41"/>
                    <a:pt x="356" y="41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0" y="42"/>
                    <a:pt x="350" y="42"/>
                    <a:pt x="350" y="42"/>
                  </a:cubicBezTo>
                  <a:cubicBezTo>
                    <a:pt x="469" y="95"/>
                    <a:pt x="469" y="95"/>
                    <a:pt x="469" y="95"/>
                  </a:cubicBezTo>
                  <a:cubicBezTo>
                    <a:pt x="471" y="96"/>
                    <a:pt x="474" y="95"/>
                    <a:pt x="475" y="93"/>
                  </a:cubicBezTo>
                  <a:cubicBezTo>
                    <a:pt x="475" y="92"/>
                    <a:pt x="476" y="91"/>
                    <a:pt x="476" y="91"/>
                  </a:cubicBezTo>
                  <a:cubicBezTo>
                    <a:pt x="475" y="89"/>
                    <a:pt x="475" y="89"/>
                    <a:pt x="475" y="88"/>
                  </a:cubicBezTo>
                  <a:cubicBezTo>
                    <a:pt x="474" y="87"/>
                    <a:pt x="474" y="87"/>
                    <a:pt x="474" y="87"/>
                  </a:cubicBezTo>
                  <a:cubicBezTo>
                    <a:pt x="473" y="86"/>
                    <a:pt x="472" y="85"/>
                    <a:pt x="471" y="84"/>
                  </a:cubicBezTo>
                  <a:cubicBezTo>
                    <a:pt x="467" y="82"/>
                    <a:pt x="460" y="77"/>
                    <a:pt x="452" y="72"/>
                  </a:cubicBezTo>
                  <a:cubicBezTo>
                    <a:pt x="426" y="56"/>
                    <a:pt x="387" y="33"/>
                    <a:pt x="387" y="33"/>
                  </a:cubicBezTo>
                  <a:cubicBezTo>
                    <a:pt x="385" y="37"/>
                    <a:pt x="385" y="37"/>
                    <a:pt x="385" y="37"/>
                  </a:cubicBezTo>
                  <a:cubicBezTo>
                    <a:pt x="383" y="41"/>
                    <a:pt x="383" y="41"/>
                    <a:pt x="383" y="41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500" y="96"/>
                    <a:pt x="503" y="96"/>
                    <a:pt x="504" y="94"/>
                  </a:cubicBezTo>
                  <a:cubicBezTo>
                    <a:pt x="505" y="93"/>
                    <a:pt x="505" y="92"/>
                    <a:pt x="505" y="91"/>
                  </a:cubicBezTo>
                  <a:cubicBezTo>
                    <a:pt x="505" y="90"/>
                    <a:pt x="504" y="89"/>
                    <a:pt x="504" y="89"/>
                  </a:cubicBezTo>
                  <a:cubicBezTo>
                    <a:pt x="504" y="88"/>
                    <a:pt x="503" y="87"/>
                    <a:pt x="503" y="87"/>
                  </a:cubicBezTo>
                  <a:cubicBezTo>
                    <a:pt x="502" y="86"/>
                    <a:pt x="501" y="86"/>
                    <a:pt x="500" y="85"/>
                  </a:cubicBezTo>
                  <a:cubicBezTo>
                    <a:pt x="496" y="82"/>
                    <a:pt x="489" y="77"/>
                    <a:pt x="480" y="72"/>
                  </a:cubicBezTo>
                  <a:cubicBezTo>
                    <a:pt x="466" y="64"/>
                    <a:pt x="450" y="55"/>
                    <a:pt x="436" y="47"/>
                  </a:cubicBezTo>
                  <a:cubicBezTo>
                    <a:pt x="429" y="43"/>
                    <a:pt x="424" y="39"/>
                    <a:pt x="420" y="36"/>
                  </a:cubicBezTo>
                  <a:cubicBezTo>
                    <a:pt x="417" y="35"/>
                    <a:pt x="416" y="34"/>
                    <a:pt x="415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5" y="35"/>
                    <a:pt x="415" y="35"/>
                    <a:pt x="415" y="35"/>
                  </a:cubicBezTo>
                  <a:cubicBezTo>
                    <a:pt x="415" y="34"/>
                    <a:pt x="415" y="33"/>
                    <a:pt x="414" y="33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5" y="35"/>
                    <a:pt x="415" y="35"/>
                    <a:pt x="415" y="35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4" y="38"/>
                    <a:pt x="414" y="38"/>
                    <a:pt x="414" y="38"/>
                  </a:cubicBezTo>
                  <a:cubicBezTo>
                    <a:pt x="415" y="37"/>
                    <a:pt x="415" y="36"/>
                    <a:pt x="415" y="35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4" y="38"/>
                    <a:pt x="414" y="38"/>
                    <a:pt x="414" y="38"/>
                  </a:cubicBezTo>
                  <a:cubicBezTo>
                    <a:pt x="414" y="38"/>
                    <a:pt x="414" y="38"/>
                    <a:pt x="414" y="38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3" y="39"/>
                    <a:pt x="413" y="39"/>
                    <a:pt x="413" y="39"/>
                  </a:cubicBezTo>
                  <a:cubicBezTo>
                    <a:pt x="413" y="39"/>
                    <a:pt x="414" y="38"/>
                    <a:pt x="414" y="38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3" y="39"/>
                    <a:pt x="413" y="39"/>
                    <a:pt x="413" y="39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2" y="39"/>
                    <a:pt x="412" y="39"/>
                    <a:pt x="413" y="39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6"/>
                    <a:pt x="411" y="36"/>
                    <a:pt x="411" y="36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6"/>
                    <a:pt x="411" y="36"/>
                    <a:pt x="411" y="36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2" y="40"/>
                    <a:pt x="413" y="40"/>
                  </a:cubicBezTo>
                  <a:cubicBezTo>
                    <a:pt x="418" y="42"/>
                    <a:pt x="428" y="46"/>
                    <a:pt x="441" y="51"/>
                  </a:cubicBezTo>
                  <a:cubicBezTo>
                    <a:pt x="459" y="59"/>
                    <a:pt x="482" y="70"/>
                    <a:pt x="501" y="78"/>
                  </a:cubicBezTo>
                  <a:cubicBezTo>
                    <a:pt x="510" y="83"/>
                    <a:pt x="518" y="86"/>
                    <a:pt x="524" y="89"/>
                  </a:cubicBezTo>
                  <a:cubicBezTo>
                    <a:pt x="530" y="92"/>
                    <a:pt x="533" y="93"/>
                    <a:pt x="533" y="93"/>
                  </a:cubicBezTo>
                  <a:cubicBezTo>
                    <a:pt x="535" y="94"/>
                    <a:pt x="537" y="94"/>
                    <a:pt x="539" y="92"/>
                  </a:cubicBezTo>
                  <a:cubicBezTo>
                    <a:pt x="540" y="90"/>
                    <a:pt x="540" y="88"/>
                    <a:pt x="539" y="86"/>
                  </a:cubicBezTo>
                  <a:cubicBezTo>
                    <a:pt x="538" y="86"/>
                    <a:pt x="538" y="86"/>
                    <a:pt x="538" y="86"/>
                  </a:cubicBezTo>
                  <a:cubicBezTo>
                    <a:pt x="538" y="85"/>
                    <a:pt x="538" y="85"/>
                    <a:pt x="538" y="85"/>
                  </a:cubicBezTo>
                  <a:cubicBezTo>
                    <a:pt x="538" y="85"/>
                    <a:pt x="538" y="85"/>
                    <a:pt x="538" y="85"/>
                  </a:cubicBezTo>
                  <a:cubicBezTo>
                    <a:pt x="537" y="85"/>
                    <a:pt x="537" y="85"/>
                    <a:pt x="536" y="84"/>
                  </a:cubicBezTo>
                  <a:cubicBezTo>
                    <a:pt x="531" y="81"/>
                    <a:pt x="509" y="68"/>
                    <a:pt x="488" y="56"/>
                  </a:cubicBezTo>
                  <a:cubicBezTo>
                    <a:pt x="478" y="49"/>
                    <a:pt x="468" y="43"/>
                    <a:pt x="461" y="39"/>
                  </a:cubicBezTo>
                  <a:cubicBezTo>
                    <a:pt x="458" y="36"/>
                    <a:pt x="455" y="34"/>
                    <a:pt x="453" y="33"/>
                  </a:cubicBezTo>
                  <a:cubicBezTo>
                    <a:pt x="452" y="32"/>
                    <a:pt x="451" y="32"/>
                    <a:pt x="451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51" y="31"/>
                    <a:pt x="451" y="31"/>
                    <a:pt x="451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51" y="31"/>
                    <a:pt x="451" y="31"/>
                    <a:pt x="451" y="31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2"/>
                    <a:pt x="451" y="32"/>
                    <a:pt x="451" y="32"/>
                  </a:cubicBezTo>
                  <a:cubicBezTo>
                    <a:pt x="451" y="31"/>
                    <a:pt x="451" y="31"/>
                    <a:pt x="451" y="31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2"/>
                    <a:pt x="451" y="32"/>
                    <a:pt x="451" y="32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4"/>
                    <a:pt x="451" y="34"/>
                    <a:pt x="451" y="34"/>
                  </a:cubicBezTo>
                  <a:cubicBezTo>
                    <a:pt x="451" y="33"/>
                    <a:pt x="451" y="32"/>
                    <a:pt x="451" y="32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4"/>
                    <a:pt x="451" y="34"/>
                    <a:pt x="451" y="34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51" y="36"/>
                    <a:pt x="451" y="35"/>
                    <a:pt x="451" y="34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50" y="37"/>
                    <a:pt x="450" y="37"/>
                    <a:pt x="451" y="36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8" y="38"/>
                    <a:pt x="448" y="38"/>
                    <a:pt x="448" y="38"/>
                  </a:cubicBezTo>
                  <a:cubicBezTo>
                    <a:pt x="448" y="38"/>
                    <a:pt x="449" y="38"/>
                    <a:pt x="449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8" y="38"/>
                    <a:pt x="448" y="38"/>
                    <a:pt x="448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7" y="39"/>
                    <a:pt x="447" y="39"/>
                    <a:pt x="447" y="39"/>
                  </a:cubicBezTo>
                  <a:cubicBezTo>
                    <a:pt x="447" y="39"/>
                    <a:pt x="447" y="39"/>
                    <a:pt x="448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7" y="39"/>
                    <a:pt x="447" y="39"/>
                    <a:pt x="447" y="39"/>
                  </a:cubicBezTo>
                  <a:cubicBezTo>
                    <a:pt x="447" y="35"/>
                    <a:pt x="447" y="35"/>
                    <a:pt x="447" y="35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9"/>
                    <a:pt x="446" y="39"/>
                    <a:pt x="447" y="39"/>
                  </a:cubicBezTo>
                  <a:cubicBezTo>
                    <a:pt x="447" y="35"/>
                    <a:pt x="447" y="35"/>
                    <a:pt x="447" y="35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8"/>
                    <a:pt x="446" y="38"/>
                    <a:pt x="446" y="38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8"/>
                    <a:pt x="446" y="38"/>
                    <a:pt x="446" y="38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9"/>
                    <a:pt x="447" y="39"/>
                    <a:pt x="448" y="39"/>
                  </a:cubicBezTo>
                  <a:cubicBezTo>
                    <a:pt x="452" y="41"/>
                    <a:pt x="461" y="45"/>
                    <a:pt x="472" y="50"/>
                  </a:cubicBezTo>
                  <a:cubicBezTo>
                    <a:pt x="487" y="58"/>
                    <a:pt x="507" y="68"/>
                    <a:pt x="524" y="76"/>
                  </a:cubicBezTo>
                  <a:cubicBezTo>
                    <a:pt x="532" y="80"/>
                    <a:pt x="539" y="84"/>
                    <a:pt x="544" y="86"/>
                  </a:cubicBezTo>
                  <a:cubicBezTo>
                    <a:pt x="547" y="87"/>
                    <a:pt x="549" y="88"/>
                    <a:pt x="551" y="89"/>
                  </a:cubicBezTo>
                  <a:cubicBezTo>
                    <a:pt x="552" y="90"/>
                    <a:pt x="553" y="90"/>
                    <a:pt x="554" y="90"/>
                  </a:cubicBezTo>
                  <a:cubicBezTo>
                    <a:pt x="554" y="90"/>
                    <a:pt x="554" y="90"/>
                    <a:pt x="555" y="90"/>
                  </a:cubicBezTo>
                  <a:cubicBezTo>
                    <a:pt x="555" y="90"/>
                    <a:pt x="555" y="91"/>
                    <a:pt x="556" y="91"/>
                  </a:cubicBezTo>
                  <a:cubicBezTo>
                    <a:pt x="556" y="91"/>
                    <a:pt x="557" y="91"/>
                    <a:pt x="558" y="90"/>
                  </a:cubicBezTo>
                  <a:cubicBezTo>
                    <a:pt x="558" y="90"/>
                    <a:pt x="558" y="90"/>
                    <a:pt x="559" y="90"/>
                  </a:cubicBezTo>
                  <a:cubicBezTo>
                    <a:pt x="559" y="89"/>
                    <a:pt x="560" y="89"/>
                    <a:pt x="560" y="88"/>
                  </a:cubicBezTo>
                  <a:cubicBezTo>
                    <a:pt x="560" y="88"/>
                    <a:pt x="560" y="88"/>
                    <a:pt x="560" y="88"/>
                  </a:cubicBezTo>
                  <a:cubicBezTo>
                    <a:pt x="561" y="88"/>
                    <a:pt x="561" y="87"/>
                    <a:pt x="561" y="86"/>
                  </a:cubicBezTo>
                  <a:cubicBezTo>
                    <a:pt x="561" y="85"/>
                    <a:pt x="561" y="84"/>
                    <a:pt x="560" y="84"/>
                  </a:cubicBezTo>
                  <a:cubicBezTo>
                    <a:pt x="560" y="83"/>
                    <a:pt x="560" y="83"/>
                    <a:pt x="560" y="82"/>
                  </a:cubicBezTo>
                  <a:cubicBezTo>
                    <a:pt x="559" y="82"/>
                    <a:pt x="559" y="82"/>
                    <a:pt x="558" y="81"/>
                  </a:cubicBezTo>
                  <a:cubicBezTo>
                    <a:pt x="557" y="80"/>
                    <a:pt x="555" y="79"/>
                    <a:pt x="552" y="77"/>
                  </a:cubicBezTo>
                  <a:cubicBezTo>
                    <a:pt x="541" y="70"/>
                    <a:pt x="521" y="58"/>
                    <a:pt x="503" y="47"/>
                  </a:cubicBezTo>
                  <a:cubicBezTo>
                    <a:pt x="494" y="42"/>
                    <a:pt x="485" y="37"/>
                    <a:pt x="479" y="33"/>
                  </a:cubicBezTo>
                  <a:cubicBezTo>
                    <a:pt x="476" y="31"/>
                    <a:pt x="474" y="29"/>
                    <a:pt x="472" y="28"/>
                  </a:cubicBezTo>
                  <a:cubicBezTo>
                    <a:pt x="471" y="28"/>
                    <a:pt x="471" y="27"/>
                    <a:pt x="470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69" y="29"/>
                    <a:pt x="469" y="29"/>
                    <a:pt x="469" y="29"/>
                  </a:cubicBezTo>
                  <a:cubicBezTo>
                    <a:pt x="471" y="27"/>
                    <a:pt x="471" y="27"/>
                    <a:pt x="471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69" y="29"/>
                    <a:pt x="469" y="29"/>
                    <a:pt x="469" y="29"/>
                  </a:cubicBezTo>
                  <a:cubicBezTo>
                    <a:pt x="471" y="27"/>
                    <a:pt x="471" y="27"/>
                    <a:pt x="471" y="27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71" y="28"/>
                    <a:pt x="471" y="27"/>
                    <a:pt x="471" y="27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2" y="30"/>
                    <a:pt x="472" y="30"/>
                    <a:pt x="472" y="30"/>
                  </a:cubicBezTo>
                  <a:cubicBezTo>
                    <a:pt x="472" y="29"/>
                    <a:pt x="471" y="28"/>
                    <a:pt x="471" y="28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2" y="30"/>
                    <a:pt x="472" y="30"/>
                    <a:pt x="472" y="30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71" y="32"/>
                    <a:pt x="472" y="31"/>
                    <a:pt x="472" y="30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573" y="87"/>
                    <a:pt x="573" y="87"/>
                    <a:pt x="573" y="87"/>
                  </a:cubicBezTo>
                  <a:cubicBezTo>
                    <a:pt x="575" y="88"/>
                    <a:pt x="578" y="87"/>
                    <a:pt x="579" y="85"/>
                  </a:cubicBezTo>
                  <a:cubicBezTo>
                    <a:pt x="580" y="84"/>
                    <a:pt x="580" y="83"/>
                    <a:pt x="580" y="82"/>
                  </a:cubicBezTo>
                  <a:cubicBezTo>
                    <a:pt x="580" y="81"/>
                    <a:pt x="580" y="81"/>
                    <a:pt x="579" y="80"/>
                  </a:cubicBezTo>
                  <a:cubicBezTo>
                    <a:pt x="579" y="80"/>
                    <a:pt x="579" y="79"/>
                    <a:pt x="579" y="79"/>
                  </a:cubicBezTo>
                  <a:cubicBezTo>
                    <a:pt x="578" y="79"/>
                    <a:pt x="578" y="78"/>
                    <a:pt x="577" y="78"/>
                  </a:cubicBezTo>
                  <a:cubicBezTo>
                    <a:pt x="576" y="77"/>
                    <a:pt x="574" y="76"/>
                    <a:pt x="571" y="74"/>
                  </a:cubicBezTo>
                  <a:cubicBezTo>
                    <a:pt x="560" y="67"/>
                    <a:pt x="540" y="54"/>
                    <a:pt x="522" y="43"/>
                  </a:cubicBezTo>
                  <a:cubicBezTo>
                    <a:pt x="513" y="38"/>
                    <a:pt x="505" y="33"/>
                    <a:pt x="499" y="29"/>
                  </a:cubicBezTo>
                  <a:cubicBezTo>
                    <a:pt x="496" y="28"/>
                    <a:pt x="494" y="26"/>
                    <a:pt x="492" y="25"/>
                  </a:cubicBezTo>
                  <a:cubicBezTo>
                    <a:pt x="491" y="25"/>
                    <a:pt x="491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8" y="26"/>
                    <a:pt x="488" y="26"/>
                    <a:pt x="488" y="26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8" y="26"/>
                    <a:pt x="488" y="26"/>
                    <a:pt x="488" y="26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4"/>
                    <a:pt x="491" y="24"/>
                    <a:pt x="491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4"/>
                    <a:pt x="491" y="24"/>
                    <a:pt x="491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5"/>
                    <a:pt x="491" y="25"/>
                    <a:pt x="491" y="25"/>
                  </a:cubicBezTo>
                  <a:cubicBezTo>
                    <a:pt x="491" y="25"/>
                    <a:pt x="491" y="25"/>
                    <a:pt x="491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5"/>
                    <a:pt x="491" y="25"/>
                    <a:pt x="491" y="25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2" y="27"/>
                    <a:pt x="492" y="27"/>
                    <a:pt x="492" y="27"/>
                  </a:cubicBezTo>
                  <a:cubicBezTo>
                    <a:pt x="492" y="26"/>
                    <a:pt x="491" y="26"/>
                    <a:pt x="491" y="25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2" y="27"/>
                    <a:pt x="492" y="27"/>
                    <a:pt x="492" y="27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85" y="32"/>
                    <a:pt x="485" y="32"/>
                    <a:pt x="485" y="32"/>
                  </a:cubicBezTo>
                  <a:cubicBezTo>
                    <a:pt x="601" y="85"/>
                    <a:pt x="601" y="85"/>
                    <a:pt x="601" y="85"/>
                  </a:cubicBezTo>
                  <a:cubicBezTo>
                    <a:pt x="603" y="86"/>
                    <a:pt x="605" y="86"/>
                    <a:pt x="607" y="84"/>
                  </a:cubicBezTo>
                  <a:cubicBezTo>
                    <a:pt x="607" y="83"/>
                    <a:pt x="607" y="82"/>
                    <a:pt x="607" y="81"/>
                  </a:cubicBezTo>
                  <a:cubicBezTo>
                    <a:pt x="607" y="80"/>
                    <a:pt x="607" y="79"/>
                    <a:pt x="607" y="79"/>
                  </a:cubicBezTo>
                  <a:cubicBezTo>
                    <a:pt x="606" y="78"/>
                    <a:pt x="606" y="77"/>
                    <a:pt x="605" y="77"/>
                  </a:cubicBezTo>
                  <a:cubicBezTo>
                    <a:pt x="605" y="76"/>
                    <a:pt x="604" y="75"/>
                    <a:pt x="603" y="75"/>
                  </a:cubicBezTo>
                  <a:cubicBezTo>
                    <a:pt x="599" y="72"/>
                    <a:pt x="592" y="68"/>
                    <a:pt x="583" y="62"/>
                  </a:cubicBezTo>
                  <a:cubicBezTo>
                    <a:pt x="570" y="55"/>
                    <a:pt x="554" y="46"/>
                    <a:pt x="541" y="38"/>
                  </a:cubicBezTo>
                  <a:cubicBezTo>
                    <a:pt x="535" y="34"/>
                    <a:pt x="529" y="31"/>
                    <a:pt x="526" y="28"/>
                  </a:cubicBezTo>
                  <a:cubicBezTo>
                    <a:pt x="524" y="27"/>
                    <a:pt x="522" y="26"/>
                    <a:pt x="521" y="25"/>
                  </a:cubicBezTo>
                  <a:cubicBezTo>
                    <a:pt x="521" y="25"/>
                    <a:pt x="520" y="25"/>
                    <a:pt x="520" y="25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20" y="25"/>
                    <a:pt x="520" y="25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27"/>
                    <a:pt x="521" y="27"/>
                    <a:pt x="521" y="27"/>
                  </a:cubicBezTo>
                  <a:cubicBezTo>
                    <a:pt x="521" y="26"/>
                    <a:pt x="521" y="25"/>
                    <a:pt x="521" y="25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27"/>
                    <a:pt x="521" y="27"/>
                    <a:pt x="521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30"/>
                    <a:pt x="521" y="30"/>
                    <a:pt x="521" y="30"/>
                  </a:cubicBezTo>
                  <a:cubicBezTo>
                    <a:pt x="521" y="29"/>
                    <a:pt x="521" y="28"/>
                    <a:pt x="521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30"/>
                    <a:pt x="521" y="30"/>
                    <a:pt x="521" y="30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5" y="32"/>
                    <a:pt x="515" y="32"/>
                    <a:pt x="515" y="32"/>
                  </a:cubicBezTo>
                  <a:cubicBezTo>
                    <a:pt x="515" y="32"/>
                    <a:pt x="541" y="45"/>
                    <a:pt x="569" y="58"/>
                  </a:cubicBezTo>
                  <a:cubicBezTo>
                    <a:pt x="582" y="64"/>
                    <a:pt x="596" y="71"/>
                    <a:pt x="607" y="75"/>
                  </a:cubicBezTo>
                  <a:cubicBezTo>
                    <a:pt x="612" y="78"/>
                    <a:pt x="616" y="80"/>
                    <a:pt x="620" y="81"/>
                  </a:cubicBezTo>
                  <a:cubicBezTo>
                    <a:pt x="621" y="82"/>
                    <a:pt x="622" y="83"/>
                    <a:pt x="623" y="83"/>
                  </a:cubicBezTo>
                  <a:cubicBezTo>
                    <a:pt x="624" y="83"/>
                    <a:pt x="624" y="83"/>
                    <a:pt x="625" y="84"/>
                  </a:cubicBezTo>
                  <a:cubicBezTo>
                    <a:pt x="625" y="84"/>
                    <a:pt x="625" y="84"/>
                    <a:pt x="625" y="84"/>
                  </a:cubicBezTo>
                  <a:cubicBezTo>
                    <a:pt x="626" y="84"/>
                    <a:pt x="626" y="84"/>
                    <a:pt x="626" y="84"/>
                  </a:cubicBezTo>
                  <a:cubicBezTo>
                    <a:pt x="626" y="84"/>
                    <a:pt x="626" y="84"/>
                    <a:pt x="627" y="84"/>
                  </a:cubicBezTo>
                  <a:cubicBezTo>
                    <a:pt x="627" y="84"/>
                    <a:pt x="628" y="84"/>
                    <a:pt x="628" y="84"/>
                  </a:cubicBezTo>
                  <a:cubicBezTo>
                    <a:pt x="629" y="84"/>
                    <a:pt x="629" y="84"/>
                    <a:pt x="629" y="83"/>
                  </a:cubicBezTo>
                  <a:cubicBezTo>
                    <a:pt x="630" y="83"/>
                    <a:pt x="630" y="83"/>
                    <a:pt x="631" y="82"/>
                  </a:cubicBezTo>
                  <a:cubicBezTo>
                    <a:pt x="631" y="82"/>
                    <a:pt x="631" y="82"/>
                    <a:pt x="631" y="82"/>
                  </a:cubicBezTo>
                  <a:cubicBezTo>
                    <a:pt x="631" y="81"/>
                    <a:pt x="632" y="80"/>
                    <a:pt x="632" y="79"/>
                  </a:cubicBezTo>
                  <a:cubicBezTo>
                    <a:pt x="632" y="78"/>
                    <a:pt x="631" y="77"/>
                    <a:pt x="631" y="77"/>
                  </a:cubicBezTo>
                  <a:cubicBezTo>
                    <a:pt x="630" y="76"/>
                    <a:pt x="630" y="76"/>
                    <a:pt x="630" y="75"/>
                  </a:cubicBezTo>
                  <a:cubicBezTo>
                    <a:pt x="629" y="74"/>
                    <a:pt x="628" y="74"/>
                    <a:pt x="627" y="73"/>
                  </a:cubicBezTo>
                  <a:cubicBezTo>
                    <a:pt x="623" y="70"/>
                    <a:pt x="616" y="66"/>
                    <a:pt x="608" y="60"/>
                  </a:cubicBezTo>
                  <a:cubicBezTo>
                    <a:pt x="582" y="44"/>
                    <a:pt x="544" y="22"/>
                    <a:pt x="544" y="22"/>
                  </a:cubicBezTo>
                  <a:cubicBezTo>
                    <a:pt x="541" y="26"/>
                    <a:pt x="541" y="26"/>
                    <a:pt x="541" y="26"/>
                  </a:cubicBezTo>
                  <a:cubicBezTo>
                    <a:pt x="539" y="30"/>
                    <a:pt x="539" y="30"/>
                    <a:pt x="539" y="30"/>
                  </a:cubicBezTo>
                  <a:cubicBezTo>
                    <a:pt x="653" y="85"/>
                    <a:pt x="653" y="85"/>
                    <a:pt x="653" y="85"/>
                  </a:cubicBezTo>
                  <a:cubicBezTo>
                    <a:pt x="655" y="86"/>
                    <a:pt x="658" y="85"/>
                    <a:pt x="659" y="83"/>
                  </a:cubicBezTo>
                  <a:cubicBezTo>
                    <a:pt x="660" y="81"/>
                    <a:pt x="660" y="78"/>
                    <a:pt x="657" y="77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9" y="27"/>
                    <a:pt x="569" y="27"/>
                    <a:pt x="569" y="27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8" y="28"/>
                    <a:pt x="568" y="28"/>
                    <a:pt x="568" y="28"/>
                  </a:cubicBezTo>
                  <a:cubicBezTo>
                    <a:pt x="568" y="28"/>
                    <a:pt x="568" y="27"/>
                    <a:pt x="569" y="27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8" y="28"/>
                    <a:pt x="568" y="28"/>
                    <a:pt x="568" y="28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6" y="29"/>
                    <a:pt x="566" y="29"/>
                    <a:pt x="566" y="29"/>
                  </a:cubicBezTo>
                  <a:cubicBezTo>
                    <a:pt x="566" y="29"/>
                    <a:pt x="567" y="29"/>
                    <a:pt x="568" y="28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6" y="29"/>
                    <a:pt x="566" y="29"/>
                    <a:pt x="566" y="29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5" y="29"/>
                    <a:pt x="565" y="29"/>
                    <a:pt x="565" y="29"/>
                  </a:cubicBezTo>
                  <a:cubicBezTo>
                    <a:pt x="565" y="29"/>
                    <a:pt x="565" y="29"/>
                    <a:pt x="566" y="29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5" y="29"/>
                    <a:pt x="565" y="29"/>
                    <a:pt x="565" y="29"/>
                  </a:cubicBezTo>
                  <a:cubicBezTo>
                    <a:pt x="565" y="25"/>
                    <a:pt x="565" y="25"/>
                    <a:pt x="565" y="25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4" y="29"/>
                    <a:pt x="564" y="29"/>
                    <a:pt x="565" y="29"/>
                  </a:cubicBezTo>
                  <a:cubicBezTo>
                    <a:pt x="565" y="25"/>
                    <a:pt x="565" y="25"/>
                    <a:pt x="565" y="25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5" y="26"/>
                    <a:pt x="565" y="26"/>
                    <a:pt x="565" y="26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5" y="26"/>
                    <a:pt x="565" y="26"/>
                    <a:pt x="565" y="26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4" y="29"/>
                    <a:pt x="565" y="29"/>
                    <a:pt x="566" y="30"/>
                  </a:cubicBezTo>
                  <a:cubicBezTo>
                    <a:pt x="569" y="31"/>
                    <a:pt x="578" y="35"/>
                    <a:pt x="588" y="41"/>
                  </a:cubicBezTo>
                  <a:cubicBezTo>
                    <a:pt x="603" y="48"/>
                    <a:pt x="623" y="58"/>
                    <a:pt x="640" y="66"/>
                  </a:cubicBezTo>
                  <a:cubicBezTo>
                    <a:pt x="648" y="70"/>
                    <a:pt x="656" y="74"/>
                    <a:pt x="661" y="76"/>
                  </a:cubicBezTo>
                  <a:cubicBezTo>
                    <a:pt x="664" y="78"/>
                    <a:pt x="667" y="79"/>
                    <a:pt x="669" y="80"/>
                  </a:cubicBezTo>
                  <a:cubicBezTo>
                    <a:pt x="670" y="80"/>
                    <a:pt x="671" y="80"/>
                    <a:pt x="672" y="80"/>
                  </a:cubicBezTo>
                  <a:cubicBezTo>
                    <a:pt x="672" y="81"/>
                    <a:pt x="673" y="81"/>
                    <a:pt x="674" y="81"/>
                  </a:cubicBezTo>
                  <a:cubicBezTo>
                    <a:pt x="675" y="81"/>
                    <a:pt x="675" y="81"/>
                    <a:pt x="676" y="81"/>
                  </a:cubicBezTo>
                  <a:cubicBezTo>
                    <a:pt x="677" y="80"/>
                    <a:pt x="678" y="80"/>
                    <a:pt x="679" y="79"/>
                  </a:cubicBezTo>
                  <a:cubicBezTo>
                    <a:pt x="679" y="79"/>
                    <a:pt x="679" y="79"/>
                    <a:pt x="679" y="79"/>
                  </a:cubicBezTo>
                  <a:cubicBezTo>
                    <a:pt x="679" y="78"/>
                    <a:pt x="679" y="77"/>
                    <a:pt x="679" y="76"/>
                  </a:cubicBezTo>
                  <a:cubicBezTo>
                    <a:pt x="679" y="75"/>
                    <a:pt x="679" y="74"/>
                    <a:pt x="679" y="74"/>
                  </a:cubicBezTo>
                  <a:cubicBezTo>
                    <a:pt x="678" y="73"/>
                    <a:pt x="678" y="73"/>
                    <a:pt x="678" y="73"/>
                  </a:cubicBezTo>
                  <a:cubicBezTo>
                    <a:pt x="677" y="72"/>
                    <a:pt x="677" y="72"/>
                    <a:pt x="677" y="72"/>
                  </a:cubicBezTo>
                  <a:cubicBezTo>
                    <a:pt x="677" y="72"/>
                    <a:pt x="676" y="71"/>
                    <a:pt x="675" y="71"/>
                  </a:cubicBezTo>
                  <a:cubicBezTo>
                    <a:pt x="672" y="69"/>
                    <a:pt x="665" y="65"/>
                    <a:pt x="657" y="60"/>
                  </a:cubicBezTo>
                  <a:cubicBezTo>
                    <a:pt x="644" y="52"/>
                    <a:pt x="628" y="43"/>
                    <a:pt x="614" y="35"/>
                  </a:cubicBezTo>
                  <a:cubicBezTo>
                    <a:pt x="608" y="31"/>
                    <a:pt x="602" y="27"/>
                    <a:pt x="598" y="24"/>
                  </a:cubicBezTo>
                  <a:cubicBezTo>
                    <a:pt x="596" y="23"/>
                    <a:pt x="594" y="22"/>
                    <a:pt x="593" y="21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2" y="20"/>
                    <a:pt x="592" y="20"/>
                    <a:pt x="592" y="20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2" y="20"/>
                    <a:pt x="592" y="20"/>
                    <a:pt x="592" y="20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0" y="22"/>
                    <a:pt x="590" y="22"/>
                    <a:pt x="590" y="22"/>
                  </a:cubicBezTo>
                  <a:cubicBezTo>
                    <a:pt x="593" y="21"/>
                    <a:pt x="593" y="21"/>
                    <a:pt x="593" y="21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0" y="22"/>
                    <a:pt x="590" y="22"/>
                    <a:pt x="590" y="22"/>
                  </a:cubicBezTo>
                  <a:cubicBezTo>
                    <a:pt x="593" y="21"/>
                    <a:pt x="593" y="21"/>
                    <a:pt x="593" y="21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2"/>
                    <a:pt x="593" y="22"/>
                    <a:pt x="593" y="22"/>
                  </a:cubicBezTo>
                  <a:cubicBezTo>
                    <a:pt x="593" y="21"/>
                    <a:pt x="593" y="21"/>
                    <a:pt x="593" y="21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2"/>
                    <a:pt x="593" y="22"/>
                    <a:pt x="593" y="22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93" y="24"/>
                    <a:pt x="593" y="23"/>
                    <a:pt x="593" y="22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1" y="26"/>
                    <a:pt x="591" y="26"/>
                    <a:pt x="591" y="26"/>
                  </a:cubicBezTo>
                  <a:cubicBezTo>
                    <a:pt x="592" y="26"/>
                    <a:pt x="592" y="25"/>
                    <a:pt x="593" y="25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1" y="26"/>
                    <a:pt x="591" y="26"/>
                    <a:pt x="591" y="26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0" y="27"/>
                    <a:pt x="590" y="27"/>
                    <a:pt x="590" y="27"/>
                  </a:cubicBezTo>
                  <a:cubicBezTo>
                    <a:pt x="590" y="27"/>
                    <a:pt x="591" y="27"/>
                    <a:pt x="591" y="26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0" y="27"/>
                    <a:pt x="590" y="27"/>
                    <a:pt x="590" y="27"/>
                  </a:cubicBezTo>
                  <a:cubicBezTo>
                    <a:pt x="589" y="23"/>
                    <a:pt x="589" y="23"/>
                    <a:pt x="589" y="23"/>
                  </a:cubicBezTo>
                  <a:cubicBezTo>
                    <a:pt x="589" y="27"/>
                    <a:pt x="589" y="27"/>
                    <a:pt x="589" y="27"/>
                  </a:cubicBezTo>
                  <a:cubicBezTo>
                    <a:pt x="589" y="27"/>
                    <a:pt x="589" y="27"/>
                    <a:pt x="590" y="27"/>
                  </a:cubicBezTo>
                  <a:cubicBezTo>
                    <a:pt x="589" y="23"/>
                    <a:pt x="589" y="23"/>
                    <a:pt x="589" y="23"/>
                  </a:cubicBezTo>
                  <a:cubicBezTo>
                    <a:pt x="589" y="27"/>
                    <a:pt x="589" y="27"/>
                    <a:pt x="589" y="27"/>
                  </a:cubicBezTo>
                  <a:cubicBezTo>
                    <a:pt x="589" y="24"/>
                    <a:pt x="589" y="24"/>
                    <a:pt x="589" y="24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9" y="27"/>
                  </a:cubicBezTo>
                  <a:cubicBezTo>
                    <a:pt x="589" y="24"/>
                    <a:pt x="589" y="24"/>
                    <a:pt x="589" y="24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9" y="27"/>
                    <a:pt x="591" y="28"/>
                  </a:cubicBezTo>
                  <a:cubicBezTo>
                    <a:pt x="595" y="29"/>
                    <a:pt x="604" y="34"/>
                    <a:pt x="615" y="39"/>
                  </a:cubicBezTo>
                  <a:cubicBezTo>
                    <a:pt x="631" y="47"/>
                    <a:pt x="652" y="57"/>
                    <a:pt x="668" y="65"/>
                  </a:cubicBezTo>
                  <a:cubicBezTo>
                    <a:pt x="676" y="69"/>
                    <a:pt x="683" y="73"/>
                    <a:pt x="689" y="76"/>
                  </a:cubicBezTo>
                  <a:cubicBezTo>
                    <a:pt x="694" y="78"/>
                    <a:pt x="697" y="80"/>
                    <a:pt x="697" y="80"/>
                  </a:cubicBezTo>
                  <a:cubicBezTo>
                    <a:pt x="699" y="81"/>
                    <a:pt x="702" y="80"/>
                    <a:pt x="703" y="78"/>
                  </a:cubicBezTo>
                  <a:cubicBezTo>
                    <a:pt x="704" y="76"/>
                    <a:pt x="703" y="73"/>
                    <a:pt x="701" y="72"/>
                  </a:cubicBezTo>
                  <a:cubicBezTo>
                    <a:pt x="612" y="16"/>
                    <a:pt x="612" y="16"/>
                    <a:pt x="612" y="16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2" y="23"/>
                    <a:pt x="612" y="23"/>
                    <a:pt x="612" y="23"/>
                  </a:cubicBezTo>
                  <a:cubicBezTo>
                    <a:pt x="612" y="23"/>
                    <a:pt x="613" y="23"/>
                    <a:pt x="613" y="22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2" y="23"/>
                    <a:pt x="612" y="23"/>
                    <a:pt x="612" y="23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0" y="24"/>
                    <a:pt x="610" y="24"/>
                    <a:pt x="610" y="24"/>
                  </a:cubicBezTo>
                  <a:cubicBezTo>
                    <a:pt x="611" y="24"/>
                    <a:pt x="611" y="24"/>
                    <a:pt x="612" y="23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0" y="24"/>
                    <a:pt x="610" y="24"/>
                    <a:pt x="610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9" y="24"/>
                    <a:pt x="609" y="24"/>
                    <a:pt x="609" y="24"/>
                  </a:cubicBezTo>
                  <a:cubicBezTo>
                    <a:pt x="609" y="24"/>
                    <a:pt x="610" y="24"/>
                    <a:pt x="610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9" y="24"/>
                    <a:pt x="609" y="24"/>
                    <a:pt x="609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8" y="24"/>
                    <a:pt x="608" y="24"/>
                    <a:pt x="609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9" y="21"/>
                    <a:pt x="609" y="21"/>
                    <a:pt x="609" y="21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9" y="21"/>
                    <a:pt x="609" y="21"/>
                    <a:pt x="609" y="21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8" y="24"/>
                    <a:pt x="608" y="24"/>
                    <a:pt x="609" y="25"/>
                  </a:cubicBezTo>
                  <a:cubicBezTo>
                    <a:pt x="617" y="29"/>
                    <a:pt x="643" y="42"/>
                    <a:pt x="667" y="54"/>
                  </a:cubicBezTo>
                  <a:cubicBezTo>
                    <a:pt x="679" y="60"/>
                    <a:pt x="691" y="66"/>
                    <a:pt x="700" y="70"/>
                  </a:cubicBezTo>
                  <a:cubicBezTo>
                    <a:pt x="705" y="72"/>
                    <a:pt x="708" y="74"/>
                    <a:pt x="711" y="76"/>
                  </a:cubicBezTo>
                  <a:cubicBezTo>
                    <a:pt x="713" y="76"/>
                    <a:pt x="714" y="77"/>
                    <a:pt x="715" y="77"/>
                  </a:cubicBezTo>
                  <a:cubicBezTo>
                    <a:pt x="716" y="77"/>
                    <a:pt x="716" y="77"/>
                    <a:pt x="717" y="78"/>
                  </a:cubicBezTo>
                  <a:cubicBezTo>
                    <a:pt x="717" y="78"/>
                    <a:pt x="717" y="78"/>
                    <a:pt x="719" y="78"/>
                  </a:cubicBezTo>
                  <a:cubicBezTo>
                    <a:pt x="719" y="78"/>
                    <a:pt x="719" y="78"/>
                    <a:pt x="720" y="78"/>
                  </a:cubicBezTo>
                  <a:cubicBezTo>
                    <a:pt x="720" y="78"/>
                    <a:pt x="721" y="77"/>
                    <a:pt x="721" y="77"/>
                  </a:cubicBezTo>
                  <a:cubicBezTo>
                    <a:pt x="722" y="77"/>
                    <a:pt x="722" y="76"/>
                    <a:pt x="723" y="76"/>
                  </a:cubicBezTo>
                  <a:cubicBezTo>
                    <a:pt x="723" y="75"/>
                    <a:pt x="724" y="73"/>
                    <a:pt x="723" y="72"/>
                  </a:cubicBezTo>
                  <a:cubicBezTo>
                    <a:pt x="723" y="71"/>
                    <a:pt x="722" y="70"/>
                    <a:pt x="721" y="69"/>
                  </a:cubicBezTo>
                  <a:cubicBezTo>
                    <a:pt x="636" y="16"/>
                    <a:pt x="636" y="16"/>
                    <a:pt x="636" y="16"/>
                  </a:cubicBezTo>
                  <a:cubicBezTo>
                    <a:pt x="634" y="20"/>
                    <a:pt x="634" y="20"/>
                    <a:pt x="634" y="20"/>
                  </a:cubicBezTo>
                  <a:cubicBezTo>
                    <a:pt x="631" y="24"/>
                    <a:pt x="631" y="24"/>
                    <a:pt x="631" y="24"/>
                  </a:cubicBezTo>
                  <a:cubicBezTo>
                    <a:pt x="631" y="24"/>
                    <a:pt x="657" y="38"/>
                    <a:pt x="683" y="51"/>
                  </a:cubicBezTo>
                  <a:cubicBezTo>
                    <a:pt x="696" y="58"/>
                    <a:pt x="710" y="65"/>
                    <a:pt x="720" y="70"/>
                  </a:cubicBezTo>
                  <a:cubicBezTo>
                    <a:pt x="726" y="72"/>
                    <a:pt x="730" y="75"/>
                    <a:pt x="734" y="76"/>
                  </a:cubicBezTo>
                  <a:cubicBezTo>
                    <a:pt x="736" y="77"/>
                    <a:pt x="737" y="77"/>
                    <a:pt x="739" y="78"/>
                  </a:cubicBezTo>
                  <a:cubicBezTo>
                    <a:pt x="739" y="78"/>
                    <a:pt x="740" y="78"/>
                    <a:pt x="741" y="78"/>
                  </a:cubicBezTo>
                  <a:cubicBezTo>
                    <a:pt x="741" y="79"/>
                    <a:pt x="742" y="79"/>
                    <a:pt x="743" y="79"/>
                  </a:cubicBezTo>
                  <a:cubicBezTo>
                    <a:pt x="743" y="79"/>
                    <a:pt x="744" y="79"/>
                    <a:pt x="744" y="79"/>
                  </a:cubicBezTo>
                  <a:cubicBezTo>
                    <a:pt x="745" y="78"/>
                    <a:pt x="746" y="78"/>
                    <a:pt x="747" y="76"/>
                  </a:cubicBezTo>
                  <a:cubicBezTo>
                    <a:pt x="748" y="75"/>
                    <a:pt x="748" y="74"/>
                    <a:pt x="748" y="73"/>
                  </a:cubicBezTo>
                  <a:cubicBezTo>
                    <a:pt x="747" y="72"/>
                    <a:pt x="747" y="71"/>
                    <a:pt x="746" y="70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70" y="75"/>
                    <a:pt x="770" y="75"/>
                    <a:pt x="770" y="75"/>
                  </a:cubicBezTo>
                  <a:cubicBezTo>
                    <a:pt x="772" y="76"/>
                    <a:pt x="775" y="75"/>
                    <a:pt x="776" y="73"/>
                  </a:cubicBezTo>
                  <a:cubicBezTo>
                    <a:pt x="777" y="71"/>
                    <a:pt x="776" y="68"/>
                    <a:pt x="774" y="67"/>
                  </a:cubicBezTo>
                  <a:cubicBezTo>
                    <a:pt x="686" y="12"/>
                    <a:pt x="686" y="12"/>
                    <a:pt x="686" y="12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8" y="18"/>
                    <a:pt x="688" y="18"/>
                    <a:pt x="688" y="18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6" y="20"/>
                    <a:pt x="686" y="20"/>
                    <a:pt x="686" y="20"/>
                  </a:cubicBezTo>
                  <a:cubicBezTo>
                    <a:pt x="687" y="20"/>
                    <a:pt x="687" y="19"/>
                    <a:pt x="688" y="18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6" y="20"/>
                    <a:pt x="686" y="20"/>
                    <a:pt x="686" y="20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5" y="21"/>
                    <a:pt x="685" y="21"/>
                    <a:pt x="685" y="21"/>
                  </a:cubicBezTo>
                  <a:cubicBezTo>
                    <a:pt x="685" y="20"/>
                    <a:pt x="685" y="20"/>
                    <a:pt x="686" y="20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5" y="21"/>
                    <a:pt x="685" y="21"/>
                    <a:pt x="685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4" y="21"/>
                    <a:pt x="684" y="21"/>
                    <a:pt x="684" y="21"/>
                  </a:cubicBezTo>
                  <a:cubicBezTo>
                    <a:pt x="684" y="21"/>
                    <a:pt x="684" y="21"/>
                    <a:pt x="685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4" y="21"/>
                    <a:pt x="684" y="21"/>
                    <a:pt x="684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3" y="21"/>
                    <a:pt x="684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8"/>
                    <a:pt x="683" y="18"/>
                    <a:pt x="683" y="18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8"/>
                    <a:pt x="683" y="18"/>
                    <a:pt x="683" y="18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9"/>
                    <a:pt x="683" y="19"/>
                    <a:pt x="683" y="19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9"/>
                    <a:pt x="683" y="19"/>
                    <a:pt x="683" y="19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4" y="21"/>
                    <a:pt x="685" y="21"/>
                  </a:cubicBezTo>
                  <a:cubicBezTo>
                    <a:pt x="689" y="23"/>
                    <a:pt x="698" y="27"/>
                    <a:pt x="709" y="32"/>
                  </a:cubicBezTo>
                  <a:cubicBezTo>
                    <a:pt x="726" y="39"/>
                    <a:pt x="748" y="48"/>
                    <a:pt x="765" y="56"/>
                  </a:cubicBezTo>
                  <a:cubicBezTo>
                    <a:pt x="774" y="60"/>
                    <a:pt x="781" y="63"/>
                    <a:pt x="787" y="66"/>
                  </a:cubicBezTo>
                  <a:cubicBezTo>
                    <a:pt x="790" y="67"/>
                    <a:pt x="792" y="68"/>
                    <a:pt x="793" y="69"/>
                  </a:cubicBezTo>
                  <a:cubicBezTo>
                    <a:pt x="794" y="69"/>
                    <a:pt x="795" y="69"/>
                    <a:pt x="795" y="69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7" y="70"/>
                    <a:pt x="797" y="70"/>
                    <a:pt x="797" y="70"/>
                  </a:cubicBezTo>
                  <a:cubicBezTo>
                    <a:pt x="797" y="70"/>
                    <a:pt x="797" y="70"/>
                    <a:pt x="798" y="70"/>
                  </a:cubicBezTo>
                  <a:cubicBezTo>
                    <a:pt x="799" y="70"/>
                    <a:pt x="801" y="69"/>
                    <a:pt x="802" y="68"/>
                  </a:cubicBezTo>
                  <a:cubicBezTo>
                    <a:pt x="802" y="67"/>
                    <a:pt x="802" y="66"/>
                    <a:pt x="802" y="65"/>
                  </a:cubicBezTo>
                  <a:cubicBezTo>
                    <a:pt x="802" y="64"/>
                    <a:pt x="802" y="63"/>
                    <a:pt x="802" y="63"/>
                  </a:cubicBezTo>
                  <a:cubicBezTo>
                    <a:pt x="801" y="62"/>
                    <a:pt x="801" y="62"/>
                    <a:pt x="801" y="61"/>
                  </a:cubicBezTo>
                  <a:cubicBezTo>
                    <a:pt x="800" y="60"/>
                    <a:pt x="799" y="60"/>
                    <a:pt x="798" y="59"/>
                  </a:cubicBezTo>
                  <a:cubicBezTo>
                    <a:pt x="794" y="56"/>
                    <a:pt x="787" y="52"/>
                    <a:pt x="779" y="46"/>
                  </a:cubicBezTo>
                  <a:cubicBezTo>
                    <a:pt x="754" y="31"/>
                    <a:pt x="717" y="9"/>
                    <a:pt x="717" y="9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8" y="16"/>
                    <a:pt x="718" y="16"/>
                    <a:pt x="718" y="16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7" y="17"/>
                    <a:pt x="718" y="16"/>
                    <a:pt x="718" y="16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5" y="18"/>
                    <a:pt x="715" y="18"/>
                    <a:pt x="715" y="18"/>
                  </a:cubicBezTo>
                  <a:cubicBezTo>
                    <a:pt x="716" y="18"/>
                    <a:pt x="716" y="18"/>
                    <a:pt x="717" y="17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5" y="18"/>
                    <a:pt x="715" y="18"/>
                    <a:pt x="715" y="18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5" y="18"/>
                    <a:pt x="715" y="18"/>
                    <a:pt x="715" y="18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4"/>
                    <a:pt x="714" y="14"/>
                    <a:pt x="714" y="14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4"/>
                    <a:pt x="714" y="14"/>
                    <a:pt x="714" y="14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6"/>
                    <a:pt x="714" y="16"/>
                    <a:pt x="714" y="16"/>
                  </a:cubicBezTo>
                  <a:cubicBezTo>
                    <a:pt x="713" y="18"/>
                    <a:pt x="713" y="18"/>
                    <a:pt x="713" y="18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6"/>
                    <a:pt x="714" y="16"/>
                    <a:pt x="714" y="16"/>
                  </a:cubicBezTo>
                  <a:cubicBezTo>
                    <a:pt x="713" y="18"/>
                    <a:pt x="713" y="18"/>
                    <a:pt x="713" y="18"/>
                  </a:cubicBezTo>
                  <a:cubicBezTo>
                    <a:pt x="714" y="18"/>
                    <a:pt x="714" y="18"/>
                    <a:pt x="715" y="19"/>
                  </a:cubicBezTo>
                  <a:cubicBezTo>
                    <a:pt x="720" y="20"/>
                    <a:pt x="729" y="24"/>
                    <a:pt x="740" y="29"/>
                  </a:cubicBezTo>
                  <a:cubicBezTo>
                    <a:pt x="756" y="36"/>
                    <a:pt x="777" y="46"/>
                    <a:pt x="795" y="54"/>
                  </a:cubicBezTo>
                  <a:cubicBezTo>
                    <a:pt x="804" y="57"/>
                    <a:pt x="811" y="61"/>
                    <a:pt x="817" y="63"/>
                  </a:cubicBezTo>
                  <a:cubicBezTo>
                    <a:pt x="820" y="64"/>
                    <a:pt x="822" y="65"/>
                    <a:pt x="824" y="66"/>
                  </a:cubicBezTo>
                  <a:cubicBezTo>
                    <a:pt x="825" y="66"/>
                    <a:pt x="826" y="67"/>
                    <a:pt x="826" y="67"/>
                  </a:cubicBezTo>
                  <a:cubicBezTo>
                    <a:pt x="827" y="67"/>
                    <a:pt x="827" y="67"/>
                    <a:pt x="827" y="67"/>
                  </a:cubicBezTo>
                  <a:cubicBezTo>
                    <a:pt x="828" y="67"/>
                    <a:pt x="828" y="67"/>
                    <a:pt x="828" y="67"/>
                  </a:cubicBezTo>
                  <a:cubicBezTo>
                    <a:pt x="828" y="67"/>
                    <a:pt x="828" y="67"/>
                    <a:pt x="829" y="67"/>
                  </a:cubicBezTo>
                  <a:cubicBezTo>
                    <a:pt x="829" y="67"/>
                    <a:pt x="830" y="67"/>
                    <a:pt x="830" y="67"/>
                  </a:cubicBezTo>
                  <a:cubicBezTo>
                    <a:pt x="831" y="67"/>
                    <a:pt x="831" y="67"/>
                    <a:pt x="831" y="67"/>
                  </a:cubicBezTo>
                  <a:cubicBezTo>
                    <a:pt x="832" y="66"/>
                    <a:pt x="832" y="66"/>
                    <a:pt x="833" y="65"/>
                  </a:cubicBezTo>
                  <a:cubicBezTo>
                    <a:pt x="833" y="65"/>
                    <a:pt x="833" y="65"/>
                    <a:pt x="833" y="65"/>
                  </a:cubicBezTo>
                  <a:cubicBezTo>
                    <a:pt x="833" y="64"/>
                    <a:pt x="834" y="63"/>
                    <a:pt x="834" y="63"/>
                  </a:cubicBezTo>
                  <a:cubicBezTo>
                    <a:pt x="834" y="61"/>
                    <a:pt x="833" y="61"/>
                    <a:pt x="833" y="60"/>
                  </a:cubicBezTo>
                  <a:cubicBezTo>
                    <a:pt x="832" y="59"/>
                    <a:pt x="832" y="59"/>
                    <a:pt x="832" y="59"/>
                  </a:cubicBezTo>
                  <a:cubicBezTo>
                    <a:pt x="831" y="58"/>
                    <a:pt x="830" y="57"/>
                    <a:pt x="829" y="56"/>
                  </a:cubicBezTo>
                  <a:cubicBezTo>
                    <a:pt x="825" y="54"/>
                    <a:pt x="819" y="49"/>
                    <a:pt x="811" y="44"/>
                  </a:cubicBezTo>
                  <a:cubicBezTo>
                    <a:pt x="786" y="29"/>
                    <a:pt x="749" y="7"/>
                    <a:pt x="749" y="7"/>
                  </a:cubicBezTo>
                  <a:cubicBezTo>
                    <a:pt x="747" y="11"/>
                    <a:pt x="747" y="11"/>
                    <a:pt x="747" y="11"/>
                  </a:cubicBezTo>
                  <a:cubicBezTo>
                    <a:pt x="745" y="16"/>
                    <a:pt x="745" y="16"/>
                    <a:pt x="745" y="16"/>
                  </a:cubicBezTo>
                  <a:cubicBezTo>
                    <a:pt x="843" y="56"/>
                    <a:pt x="843" y="56"/>
                    <a:pt x="843" y="56"/>
                  </a:cubicBezTo>
                  <a:cubicBezTo>
                    <a:pt x="845" y="57"/>
                    <a:pt x="848" y="56"/>
                    <a:pt x="849" y="54"/>
                  </a:cubicBezTo>
                  <a:cubicBezTo>
                    <a:pt x="850" y="52"/>
                    <a:pt x="849" y="49"/>
                    <a:pt x="847" y="48"/>
                  </a:cubicBezTo>
                  <a:cubicBezTo>
                    <a:pt x="778" y="5"/>
                    <a:pt x="778" y="5"/>
                    <a:pt x="778" y="5"/>
                  </a:cubicBezTo>
                  <a:cubicBezTo>
                    <a:pt x="776" y="9"/>
                    <a:pt x="776" y="9"/>
                    <a:pt x="776" y="9"/>
                  </a:cubicBezTo>
                  <a:cubicBezTo>
                    <a:pt x="774" y="13"/>
                    <a:pt x="774" y="13"/>
                    <a:pt x="774" y="13"/>
                  </a:cubicBezTo>
                  <a:cubicBezTo>
                    <a:pt x="774" y="13"/>
                    <a:pt x="791" y="21"/>
                    <a:pt x="809" y="29"/>
                  </a:cubicBezTo>
                  <a:cubicBezTo>
                    <a:pt x="818" y="32"/>
                    <a:pt x="827" y="36"/>
                    <a:pt x="834" y="39"/>
                  </a:cubicBezTo>
                  <a:cubicBezTo>
                    <a:pt x="838" y="41"/>
                    <a:pt x="841" y="42"/>
                    <a:pt x="843" y="43"/>
                  </a:cubicBezTo>
                  <a:cubicBezTo>
                    <a:pt x="844" y="43"/>
                    <a:pt x="845" y="44"/>
                    <a:pt x="846" y="44"/>
                  </a:cubicBezTo>
                  <a:cubicBezTo>
                    <a:pt x="847" y="44"/>
                    <a:pt x="847" y="44"/>
                    <a:pt x="847" y="44"/>
                  </a:cubicBezTo>
                  <a:cubicBezTo>
                    <a:pt x="848" y="45"/>
                    <a:pt x="848" y="45"/>
                    <a:pt x="849" y="45"/>
                  </a:cubicBezTo>
                  <a:cubicBezTo>
                    <a:pt x="849" y="45"/>
                    <a:pt x="850" y="45"/>
                    <a:pt x="851" y="44"/>
                  </a:cubicBezTo>
                  <a:cubicBezTo>
                    <a:pt x="851" y="44"/>
                    <a:pt x="851" y="44"/>
                    <a:pt x="852" y="44"/>
                  </a:cubicBezTo>
                  <a:cubicBezTo>
                    <a:pt x="852" y="44"/>
                    <a:pt x="853" y="43"/>
                    <a:pt x="853" y="42"/>
                  </a:cubicBezTo>
                  <a:cubicBezTo>
                    <a:pt x="854" y="41"/>
                    <a:pt x="854" y="40"/>
                    <a:pt x="854" y="39"/>
                  </a:cubicBezTo>
                  <a:cubicBezTo>
                    <a:pt x="854" y="38"/>
                    <a:pt x="853" y="37"/>
                    <a:pt x="852" y="36"/>
                  </a:cubicBezTo>
                  <a:cubicBezTo>
                    <a:pt x="826" y="20"/>
                    <a:pt x="826" y="20"/>
                    <a:pt x="826" y="20"/>
                  </a:cubicBezTo>
                  <a:cubicBezTo>
                    <a:pt x="843" y="24"/>
                    <a:pt x="843" y="24"/>
                    <a:pt x="843" y="24"/>
                  </a:cubicBezTo>
                  <a:cubicBezTo>
                    <a:pt x="845" y="25"/>
                    <a:pt x="847" y="24"/>
                    <a:pt x="848" y="22"/>
                  </a:cubicBezTo>
                  <a:cubicBezTo>
                    <a:pt x="849" y="21"/>
                    <a:pt x="849" y="20"/>
                    <a:pt x="849" y="20"/>
                  </a:cubicBezTo>
                  <a:cubicBezTo>
                    <a:pt x="849" y="18"/>
                    <a:pt x="848" y="18"/>
                    <a:pt x="848" y="17"/>
                  </a:cubicBezTo>
                  <a:cubicBezTo>
                    <a:pt x="848" y="16"/>
                    <a:pt x="847" y="16"/>
                    <a:pt x="847" y="16"/>
                  </a:cubicBezTo>
                  <a:cubicBezTo>
                    <a:pt x="847" y="16"/>
                    <a:pt x="846" y="15"/>
                    <a:pt x="846" y="15"/>
                  </a:cubicBezTo>
                  <a:cubicBezTo>
                    <a:pt x="845" y="14"/>
                    <a:pt x="843" y="13"/>
                    <a:pt x="841" y="12"/>
                  </a:cubicBezTo>
                  <a:cubicBezTo>
                    <a:pt x="834" y="7"/>
                    <a:pt x="824" y="1"/>
                    <a:pt x="824" y="1"/>
                  </a:cubicBezTo>
                  <a:cubicBezTo>
                    <a:pt x="822" y="0"/>
                    <a:pt x="819" y="1"/>
                    <a:pt x="817" y="3"/>
                  </a:cubicBezTo>
                  <a:cubicBezTo>
                    <a:pt x="816" y="5"/>
                    <a:pt x="817" y="8"/>
                    <a:pt x="819" y="10"/>
                  </a:cubicBezTo>
                  <a:cubicBezTo>
                    <a:pt x="819" y="10"/>
                    <a:pt x="820" y="10"/>
                    <a:pt x="823" y="12"/>
                  </a:cubicBezTo>
                  <a:cubicBezTo>
                    <a:pt x="826" y="13"/>
                    <a:pt x="830" y="16"/>
                    <a:pt x="834" y="19"/>
                  </a:cubicBezTo>
                  <a:cubicBezTo>
                    <a:pt x="836" y="20"/>
                    <a:pt x="838" y="21"/>
                    <a:pt x="839" y="22"/>
                  </a:cubicBezTo>
                  <a:cubicBezTo>
                    <a:pt x="840" y="22"/>
                    <a:pt x="840" y="23"/>
                    <a:pt x="841" y="23"/>
                  </a:cubicBezTo>
                  <a:cubicBezTo>
                    <a:pt x="841" y="23"/>
                    <a:pt x="841" y="23"/>
                    <a:pt x="841" y="23"/>
                  </a:cubicBezTo>
                  <a:cubicBezTo>
                    <a:pt x="842" y="21"/>
                    <a:pt x="842" y="21"/>
                    <a:pt x="842" y="21"/>
                  </a:cubicBezTo>
                  <a:cubicBezTo>
                    <a:pt x="840" y="23"/>
                    <a:pt x="840" y="23"/>
                    <a:pt x="840" y="23"/>
                  </a:cubicBezTo>
                  <a:cubicBezTo>
                    <a:pt x="841" y="23"/>
                    <a:pt x="841" y="23"/>
                    <a:pt x="841" y="23"/>
                  </a:cubicBezTo>
                  <a:cubicBezTo>
                    <a:pt x="842" y="21"/>
                    <a:pt x="842" y="21"/>
                    <a:pt x="842" y="21"/>
                  </a:cubicBezTo>
                  <a:cubicBezTo>
                    <a:pt x="840" y="23"/>
                    <a:pt x="840" y="23"/>
                    <a:pt x="840" y="23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22"/>
                    <a:pt x="840" y="22"/>
                    <a:pt x="840" y="22"/>
                  </a:cubicBezTo>
                  <a:cubicBezTo>
                    <a:pt x="840" y="22"/>
                    <a:pt x="840" y="22"/>
                    <a:pt x="840" y="23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22"/>
                    <a:pt x="840" y="22"/>
                    <a:pt x="840" y="22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39" y="20"/>
                    <a:pt x="839" y="20"/>
                    <a:pt x="839" y="20"/>
                  </a:cubicBezTo>
                  <a:cubicBezTo>
                    <a:pt x="839" y="21"/>
                    <a:pt x="840" y="22"/>
                    <a:pt x="840" y="22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39" y="20"/>
                    <a:pt x="839" y="20"/>
                    <a:pt x="839" y="20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17"/>
                    <a:pt x="840" y="17"/>
                    <a:pt x="840" y="17"/>
                  </a:cubicBezTo>
                  <a:cubicBezTo>
                    <a:pt x="839" y="18"/>
                    <a:pt x="839" y="19"/>
                    <a:pt x="839" y="20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17"/>
                    <a:pt x="840" y="17"/>
                    <a:pt x="840" y="17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5" y="15"/>
                    <a:pt x="845" y="15"/>
                    <a:pt x="845" y="15"/>
                  </a:cubicBezTo>
                  <a:cubicBezTo>
                    <a:pt x="799" y="3"/>
                    <a:pt x="799" y="3"/>
                    <a:pt x="799" y="3"/>
                  </a:cubicBezTo>
                  <a:cubicBezTo>
                    <a:pt x="797" y="3"/>
                    <a:pt x="795" y="4"/>
                    <a:pt x="794" y="6"/>
                  </a:cubicBezTo>
                  <a:cubicBezTo>
                    <a:pt x="793" y="8"/>
                    <a:pt x="794" y="11"/>
                    <a:pt x="796" y="12"/>
                  </a:cubicBezTo>
                  <a:cubicBezTo>
                    <a:pt x="847" y="44"/>
                    <a:pt x="847" y="44"/>
                    <a:pt x="847" y="44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5" y="37"/>
                    <a:pt x="845" y="37"/>
                    <a:pt x="845" y="37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7" y="36"/>
                    <a:pt x="847" y="36"/>
                    <a:pt x="847" y="36"/>
                  </a:cubicBezTo>
                  <a:cubicBezTo>
                    <a:pt x="846" y="36"/>
                    <a:pt x="846" y="37"/>
                    <a:pt x="845" y="37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7" y="36"/>
                    <a:pt x="847" y="36"/>
                    <a:pt x="847" y="36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8" y="35"/>
                    <a:pt x="848" y="35"/>
                    <a:pt x="848" y="35"/>
                  </a:cubicBezTo>
                  <a:cubicBezTo>
                    <a:pt x="848" y="35"/>
                    <a:pt x="847" y="36"/>
                    <a:pt x="847" y="36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8" y="35"/>
                    <a:pt x="848" y="35"/>
                    <a:pt x="848" y="35"/>
                  </a:cubicBezTo>
                  <a:cubicBezTo>
                    <a:pt x="849" y="39"/>
                    <a:pt x="849" y="39"/>
                    <a:pt x="849" y="39"/>
                  </a:cubicBezTo>
                  <a:cubicBezTo>
                    <a:pt x="849" y="35"/>
                    <a:pt x="849" y="35"/>
                    <a:pt x="849" y="35"/>
                  </a:cubicBezTo>
                  <a:cubicBezTo>
                    <a:pt x="849" y="35"/>
                    <a:pt x="849" y="35"/>
                    <a:pt x="848" y="35"/>
                  </a:cubicBezTo>
                  <a:cubicBezTo>
                    <a:pt x="849" y="39"/>
                    <a:pt x="849" y="39"/>
                    <a:pt x="849" y="39"/>
                  </a:cubicBezTo>
                  <a:cubicBezTo>
                    <a:pt x="849" y="35"/>
                    <a:pt x="849" y="35"/>
                    <a:pt x="849" y="35"/>
                  </a:cubicBezTo>
                  <a:cubicBezTo>
                    <a:pt x="849" y="38"/>
                    <a:pt x="849" y="38"/>
                    <a:pt x="849" y="38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49" y="35"/>
                    <a:pt x="849" y="35"/>
                    <a:pt x="849" y="35"/>
                  </a:cubicBezTo>
                  <a:cubicBezTo>
                    <a:pt x="849" y="38"/>
                    <a:pt x="849" y="38"/>
                    <a:pt x="849" y="38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49" y="36"/>
                    <a:pt x="849" y="36"/>
                    <a:pt x="849" y="36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49" y="36"/>
                    <a:pt x="849" y="36"/>
                    <a:pt x="849" y="36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50" y="35"/>
                    <a:pt x="849" y="35"/>
                    <a:pt x="848" y="35"/>
                  </a:cubicBezTo>
                  <a:cubicBezTo>
                    <a:pt x="845" y="34"/>
                    <a:pt x="839" y="31"/>
                    <a:pt x="832" y="28"/>
                  </a:cubicBezTo>
                  <a:cubicBezTo>
                    <a:pt x="821" y="24"/>
                    <a:pt x="808" y="18"/>
                    <a:pt x="797" y="13"/>
                  </a:cubicBezTo>
                  <a:cubicBezTo>
                    <a:pt x="791" y="10"/>
                    <a:pt x="787" y="8"/>
                    <a:pt x="783" y="7"/>
                  </a:cubicBezTo>
                  <a:cubicBezTo>
                    <a:pt x="780" y="5"/>
                    <a:pt x="778" y="4"/>
                    <a:pt x="778" y="4"/>
                  </a:cubicBezTo>
                  <a:cubicBezTo>
                    <a:pt x="775" y="3"/>
                    <a:pt x="773" y="4"/>
                    <a:pt x="772" y="6"/>
                  </a:cubicBezTo>
                  <a:cubicBezTo>
                    <a:pt x="770" y="8"/>
                    <a:pt x="771" y="11"/>
                    <a:pt x="773" y="13"/>
                  </a:cubicBezTo>
                  <a:cubicBezTo>
                    <a:pt x="795" y="26"/>
                    <a:pt x="795" y="26"/>
                    <a:pt x="795" y="26"/>
                  </a:cubicBezTo>
                  <a:cubicBezTo>
                    <a:pt x="749" y="7"/>
                    <a:pt x="749" y="7"/>
                    <a:pt x="749" y="7"/>
                  </a:cubicBezTo>
                  <a:cubicBezTo>
                    <a:pt x="747" y="6"/>
                    <a:pt x="744" y="7"/>
                    <a:pt x="743" y="9"/>
                  </a:cubicBezTo>
                  <a:cubicBezTo>
                    <a:pt x="742" y="12"/>
                    <a:pt x="743" y="14"/>
                    <a:pt x="745" y="16"/>
                  </a:cubicBezTo>
                  <a:cubicBezTo>
                    <a:pt x="745" y="16"/>
                    <a:pt x="746" y="16"/>
                    <a:pt x="748" y="18"/>
                  </a:cubicBezTo>
                  <a:cubicBezTo>
                    <a:pt x="756" y="22"/>
                    <a:pt x="776" y="34"/>
                    <a:pt x="793" y="45"/>
                  </a:cubicBezTo>
                  <a:cubicBezTo>
                    <a:pt x="802" y="50"/>
                    <a:pt x="810" y="55"/>
                    <a:pt x="816" y="59"/>
                  </a:cubicBezTo>
                  <a:cubicBezTo>
                    <a:pt x="819" y="61"/>
                    <a:pt x="822" y="63"/>
                    <a:pt x="823" y="64"/>
                  </a:cubicBezTo>
                  <a:cubicBezTo>
                    <a:pt x="824" y="64"/>
                    <a:pt x="825" y="65"/>
                    <a:pt x="825" y="65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7" y="64"/>
                    <a:pt x="827" y="64"/>
                    <a:pt x="827" y="64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7" y="64"/>
                    <a:pt x="827" y="64"/>
                    <a:pt x="827" y="64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8" y="63"/>
                    <a:pt x="828" y="63"/>
                    <a:pt x="828" y="63"/>
                  </a:cubicBezTo>
                  <a:cubicBezTo>
                    <a:pt x="825" y="64"/>
                    <a:pt x="825" y="64"/>
                    <a:pt x="825" y="64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8" y="63"/>
                    <a:pt x="828" y="63"/>
                    <a:pt x="828" y="63"/>
                  </a:cubicBezTo>
                  <a:cubicBezTo>
                    <a:pt x="825" y="64"/>
                    <a:pt x="825" y="64"/>
                    <a:pt x="825" y="64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4" y="63"/>
                    <a:pt x="824" y="63"/>
                    <a:pt x="824" y="63"/>
                  </a:cubicBezTo>
                  <a:cubicBezTo>
                    <a:pt x="824" y="63"/>
                    <a:pt x="824" y="64"/>
                    <a:pt x="825" y="64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4" y="63"/>
                    <a:pt x="824" y="63"/>
                    <a:pt x="824" y="63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5" y="60"/>
                    <a:pt x="825" y="60"/>
                    <a:pt x="825" y="60"/>
                  </a:cubicBezTo>
                  <a:cubicBezTo>
                    <a:pt x="824" y="61"/>
                    <a:pt x="824" y="62"/>
                    <a:pt x="824" y="63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5" y="60"/>
                    <a:pt x="825" y="60"/>
                    <a:pt x="825" y="60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5" y="60"/>
                    <a:pt x="825" y="60"/>
                    <a:pt x="825" y="60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6" y="59"/>
                    <a:pt x="825" y="59"/>
                    <a:pt x="825" y="60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8" y="58"/>
                    <a:pt x="828" y="58"/>
                    <a:pt x="828" y="58"/>
                  </a:cubicBezTo>
                  <a:cubicBezTo>
                    <a:pt x="828" y="58"/>
                    <a:pt x="827" y="58"/>
                    <a:pt x="826" y="59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8" y="58"/>
                    <a:pt x="828" y="58"/>
                    <a:pt x="828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29" y="58"/>
                    <a:pt x="829" y="58"/>
                    <a:pt x="829" y="58"/>
                  </a:cubicBezTo>
                  <a:cubicBezTo>
                    <a:pt x="829" y="58"/>
                    <a:pt x="828" y="58"/>
                    <a:pt x="828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29" y="58"/>
                    <a:pt x="829" y="58"/>
                    <a:pt x="829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8"/>
                    <a:pt x="830" y="58"/>
                    <a:pt x="829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9"/>
                    <a:pt x="830" y="59"/>
                    <a:pt x="830" y="59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9"/>
                    <a:pt x="830" y="59"/>
                    <a:pt x="830" y="59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8"/>
                    <a:pt x="829" y="58"/>
                    <a:pt x="828" y="57"/>
                  </a:cubicBezTo>
                  <a:cubicBezTo>
                    <a:pt x="823" y="56"/>
                    <a:pt x="814" y="52"/>
                    <a:pt x="803" y="47"/>
                  </a:cubicBezTo>
                  <a:cubicBezTo>
                    <a:pt x="786" y="40"/>
                    <a:pt x="765" y="30"/>
                    <a:pt x="748" y="22"/>
                  </a:cubicBezTo>
                  <a:cubicBezTo>
                    <a:pt x="739" y="19"/>
                    <a:pt x="732" y="15"/>
                    <a:pt x="726" y="13"/>
                  </a:cubicBezTo>
                  <a:cubicBezTo>
                    <a:pt x="723" y="12"/>
                    <a:pt x="721" y="11"/>
                    <a:pt x="719" y="10"/>
                  </a:cubicBezTo>
                  <a:cubicBezTo>
                    <a:pt x="718" y="10"/>
                    <a:pt x="718" y="9"/>
                    <a:pt x="717" y="9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5" y="9"/>
                    <a:pt x="715" y="9"/>
                    <a:pt x="714" y="9"/>
                  </a:cubicBezTo>
                  <a:cubicBezTo>
                    <a:pt x="714" y="9"/>
                    <a:pt x="714" y="9"/>
                    <a:pt x="713" y="9"/>
                  </a:cubicBezTo>
                  <a:cubicBezTo>
                    <a:pt x="713" y="9"/>
                    <a:pt x="712" y="9"/>
                    <a:pt x="712" y="9"/>
                  </a:cubicBezTo>
                  <a:cubicBezTo>
                    <a:pt x="711" y="10"/>
                    <a:pt x="711" y="10"/>
                    <a:pt x="710" y="11"/>
                  </a:cubicBezTo>
                  <a:cubicBezTo>
                    <a:pt x="710" y="12"/>
                    <a:pt x="710" y="13"/>
                    <a:pt x="710" y="14"/>
                  </a:cubicBezTo>
                  <a:cubicBezTo>
                    <a:pt x="710" y="16"/>
                    <a:pt x="711" y="17"/>
                    <a:pt x="712" y="17"/>
                  </a:cubicBezTo>
                  <a:cubicBezTo>
                    <a:pt x="712" y="17"/>
                    <a:pt x="713" y="18"/>
                    <a:pt x="716" y="19"/>
                  </a:cubicBezTo>
                  <a:cubicBezTo>
                    <a:pt x="724" y="24"/>
                    <a:pt x="744" y="36"/>
                    <a:pt x="761" y="47"/>
                  </a:cubicBezTo>
                  <a:cubicBezTo>
                    <a:pt x="770" y="52"/>
                    <a:pt x="779" y="57"/>
                    <a:pt x="785" y="61"/>
                  </a:cubicBezTo>
                  <a:cubicBezTo>
                    <a:pt x="788" y="63"/>
                    <a:pt x="791" y="65"/>
                    <a:pt x="792" y="66"/>
                  </a:cubicBezTo>
                  <a:cubicBezTo>
                    <a:pt x="793" y="67"/>
                    <a:pt x="794" y="67"/>
                    <a:pt x="794" y="68"/>
                  </a:cubicBezTo>
                  <a:cubicBezTo>
                    <a:pt x="794" y="68"/>
                    <a:pt x="794" y="68"/>
                    <a:pt x="794" y="68"/>
                  </a:cubicBezTo>
                  <a:cubicBezTo>
                    <a:pt x="795" y="66"/>
                    <a:pt x="795" y="66"/>
                    <a:pt x="795" y="66"/>
                  </a:cubicBezTo>
                  <a:cubicBezTo>
                    <a:pt x="794" y="67"/>
                    <a:pt x="794" y="67"/>
                    <a:pt x="794" y="67"/>
                  </a:cubicBezTo>
                  <a:cubicBezTo>
                    <a:pt x="794" y="68"/>
                    <a:pt x="794" y="68"/>
                    <a:pt x="794" y="68"/>
                  </a:cubicBezTo>
                  <a:cubicBezTo>
                    <a:pt x="795" y="66"/>
                    <a:pt x="795" y="66"/>
                    <a:pt x="795" y="66"/>
                  </a:cubicBezTo>
                  <a:cubicBezTo>
                    <a:pt x="794" y="67"/>
                    <a:pt x="794" y="67"/>
                    <a:pt x="794" y="67"/>
                  </a:cubicBezTo>
                  <a:cubicBezTo>
                    <a:pt x="797" y="65"/>
                    <a:pt x="797" y="65"/>
                    <a:pt x="797" y="65"/>
                  </a:cubicBezTo>
                  <a:cubicBezTo>
                    <a:pt x="793" y="65"/>
                    <a:pt x="793" y="65"/>
                    <a:pt x="793" y="65"/>
                  </a:cubicBezTo>
                  <a:cubicBezTo>
                    <a:pt x="793" y="67"/>
                    <a:pt x="793" y="67"/>
                    <a:pt x="794" y="67"/>
                  </a:cubicBezTo>
                  <a:cubicBezTo>
                    <a:pt x="797" y="65"/>
                    <a:pt x="797" y="65"/>
                    <a:pt x="797" y="65"/>
                  </a:cubicBezTo>
                  <a:cubicBezTo>
                    <a:pt x="793" y="65"/>
                    <a:pt x="793" y="65"/>
                    <a:pt x="793" y="65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4" y="63"/>
                    <a:pt x="794" y="63"/>
                    <a:pt x="794" y="63"/>
                  </a:cubicBezTo>
                  <a:cubicBezTo>
                    <a:pt x="793" y="64"/>
                    <a:pt x="793" y="65"/>
                    <a:pt x="793" y="65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4" y="63"/>
                    <a:pt x="794" y="63"/>
                    <a:pt x="794" y="63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8" y="61"/>
                    <a:pt x="798" y="61"/>
                    <a:pt x="798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8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8" y="60"/>
                  </a:cubicBezTo>
                  <a:cubicBezTo>
                    <a:pt x="791" y="57"/>
                    <a:pt x="763" y="45"/>
                    <a:pt x="737" y="34"/>
                  </a:cubicBezTo>
                  <a:cubicBezTo>
                    <a:pt x="724" y="28"/>
                    <a:pt x="712" y="22"/>
                    <a:pt x="702" y="18"/>
                  </a:cubicBezTo>
                  <a:cubicBezTo>
                    <a:pt x="697" y="16"/>
                    <a:pt x="693" y="15"/>
                    <a:pt x="690" y="13"/>
                  </a:cubicBezTo>
                  <a:cubicBezTo>
                    <a:pt x="689" y="13"/>
                    <a:pt x="688" y="12"/>
                    <a:pt x="687" y="12"/>
                  </a:cubicBezTo>
                  <a:cubicBezTo>
                    <a:pt x="686" y="12"/>
                    <a:pt x="686" y="12"/>
                    <a:pt x="686" y="12"/>
                  </a:cubicBezTo>
                  <a:cubicBezTo>
                    <a:pt x="685" y="11"/>
                    <a:pt x="685" y="11"/>
                    <a:pt x="685" y="11"/>
                  </a:cubicBezTo>
                  <a:cubicBezTo>
                    <a:pt x="685" y="11"/>
                    <a:pt x="685" y="11"/>
                    <a:pt x="685" y="11"/>
                  </a:cubicBezTo>
                  <a:cubicBezTo>
                    <a:pt x="684" y="11"/>
                    <a:pt x="684" y="11"/>
                    <a:pt x="684" y="11"/>
                  </a:cubicBezTo>
                  <a:cubicBezTo>
                    <a:pt x="683" y="11"/>
                    <a:pt x="683" y="11"/>
                    <a:pt x="682" y="11"/>
                  </a:cubicBezTo>
                  <a:cubicBezTo>
                    <a:pt x="682" y="12"/>
                    <a:pt x="682" y="12"/>
                    <a:pt x="681" y="12"/>
                  </a:cubicBezTo>
                  <a:cubicBezTo>
                    <a:pt x="681" y="12"/>
                    <a:pt x="680" y="13"/>
                    <a:pt x="680" y="14"/>
                  </a:cubicBezTo>
                  <a:cubicBezTo>
                    <a:pt x="678" y="16"/>
                    <a:pt x="679" y="19"/>
                    <a:pt x="681" y="20"/>
                  </a:cubicBezTo>
                  <a:cubicBezTo>
                    <a:pt x="709" y="37"/>
                    <a:pt x="709" y="37"/>
                    <a:pt x="709" y="37"/>
                  </a:cubicBezTo>
                  <a:cubicBezTo>
                    <a:pt x="651" y="11"/>
                    <a:pt x="651" y="11"/>
                    <a:pt x="651" y="11"/>
                  </a:cubicBezTo>
                  <a:cubicBezTo>
                    <a:pt x="649" y="10"/>
                    <a:pt x="646" y="11"/>
                    <a:pt x="645" y="13"/>
                  </a:cubicBezTo>
                  <a:cubicBezTo>
                    <a:pt x="644" y="15"/>
                    <a:pt x="644" y="18"/>
                    <a:pt x="647" y="19"/>
                  </a:cubicBezTo>
                  <a:cubicBezTo>
                    <a:pt x="741" y="78"/>
                    <a:pt x="741" y="78"/>
                    <a:pt x="741" y="78"/>
                  </a:cubicBezTo>
                  <a:cubicBezTo>
                    <a:pt x="743" y="74"/>
                    <a:pt x="743" y="74"/>
                    <a:pt x="743" y="74"/>
                  </a:cubicBezTo>
                  <a:cubicBezTo>
                    <a:pt x="739" y="71"/>
                    <a:pt x="739" y="71"/>
                    <a:pt x="739" y="71"/>
                  </a:cubicBezTo>
                  <a:cubicBezTo>
                    <a:pt x="743" y="74"/>
                    <a:pt x="743" y="74"/>
                    <a:pt x="743" y="74"/>
                  </a:cubicBezTo>
                  <a:cubicBezTo>
                    <a:pt x="741" y="70"/>
                    <a:pt x="741" y="70"/>
                    <a:pt x="741" y="70"/>
                  </a:cubicBezTo>
                  <a:cubicBezTo>
                    <a:pt x="741" y="70"/>
                    <a:pt x="740" y="70"/>
                    <a:pt x="739" y="71"/>
                  </a:cubicBezTo>
                  <a:cubicBezTo>
                    <a:pt x="743" y="74"/>
                    <a:pt x="743" y="74"/>
                    <a:pt x="743" y="74"/>
                  </a:cubicBezTo>
                  <a:cubicBezTo>
                    <a:pt x="741" y="70"/>
                    <a:pt x="741" y="70"/>
                    <a:pt x="741" y="70"/>
                  </a:cubicBezTo>
                  <a:cubicBezTo>
                    <a:pt x="743" y="73"/>
                    <a:pt x="743" y="73"/>
                    <a:pt x="743" y="73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2" y="69"/>
                    <a:pt x="742" y="69"/>
                    <a:pt x="741" y="70"/>
                  </a:cubicBezTo>
                  <a:cubicBezTo>
                    <a:pt x="743" y="73"/>
                    <a:pt x="743" y="73"/>
                    <a:pt x="743" y="73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69"/>
                    <a:pt x="742" y="69"/>
                    <a:pt x="741" y="69"/>
                  </a:cubicBezTo>
                  <a:cubicBezTo>
                    <a:pt x="737" y="67"/>
                    <a:pt x="727" y="63"/>
                    <a:pt x="717" y="58"/>
                  </a:cubicBezTo>
                  <a:cubicBezTo>
                    <a:pt x="701" y="50"/>
                    <a:pt x="680" y="39"/>
                    <a:pt x="664" y="31"/>
                  </a:cubicBezTo>
                  <a:cubicBezTo>
                    <a:pt x="656" y="27"/>
                    <a:pt x="649" y="23"/>
                    <a:pt x="644" y="20"/>
                  </a:cubicBezTo>
                  <a:cubicBezTo>
                    <a:pt x="639" y="18"/>
                    <a:pt x="636" y="16"/>
                    <a:pt x="636" y="16"/>
                  </a:cubicBezTo>
                  <a:cubicBezTo>
                    <a:pt x="634" y="15"/>
                    <a:pt x="631" y="16"/>
                    <a:pt x="630" y="18"/>
                  </a:cubicBezTo>
                  <a:cubicBezTo>
                    <a:pt x="628" y="20"/>
                    <a:pt x="629" y="23"/>
                    <a:pt x="631" y="24"/>
                  </a:cubicBezTo>
                  <a:cubicBezTo>
                    <a:pt x="716" y="77"/>
                    <a:pt x="716" y="77"/>
                    <a:pt x="716" y="77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5" y="71"/>
                    <a:pt x="715" y="71"/>
                    <a:pt x="715" y="71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6" y="70"/>
                    <a:pt x="715" y="70"/>
                    <a:pt x="715" y="71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717" y="69"/>
                    <a:pt x="717" y="69"/>
                    <a:pt x="716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72"/>
                    <a:pt x="719" y="72"/>
                    <a:pt x="719" y="72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72"/>
                    <a:pt x="719" y="72"/>
                    <a:pt x="719" y="72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8" y="68"/>
                    <a:pt x="717" y="68"/>
                  </a:cubicBezTo>
                  <a:cubicBezTo>
                    <a:pt x="713" y="66"/>
                    <a:pt x="704" y="62"/>
                    <a:pt x="693" y="57"/>
                  </a:cubicBezTo>
                  <a:cubicBezTo>
                    <a:pt x="677" y="49"/>
                    <a:pt x="657" y="38"/>
                    <a:pt x="641" y="30"/>
                  </a:cubicBezTo>
                  <a:cubicBezTo>
                    <a:pt x="632" y="26"/>
                    <a:pt x="625" y="22"/>
                    <a:pt x="620" y="20"/>
                  </a:cubicBezTo>
                  <a:cubicBezTo>
                    <a:pt x="617" y="18"/>
                    <a:pt x="615" y="17"/>
                    <a:pt x="614" y="16"/>
                  </a:cubicBezTo>
                  <a:cubicBezTo>
                    <a:pt x="613" y="16"/>
                    <a:pt x="612" y="16"/>
                    <a:pt x="612" y="16"/>
                  </a:cubicBezTo>
                  <a:cubicBezTo>
                    <a:pt x="611" y="15"/>
                    <a:pt x="611" y="15"/>
                    <a:pt x="611" y="15"/>
                  </a:cubicBezTo>
                  <a:cubicBezTo>
                    <a:pt x="611" y="15"/>
                    <a:pt x="611" y="15"/>
                    <a:pt x="611" y="15"/>
                  </a:cubicBezTo>
                  <a:cubicBezTo>
                    <a:pt x="610" y="15"/>
                    <a:pt x="610" y="15"/>
                    <a:pt x="610" y="15"/>
                  </a:cubicBezTo>
                  <a:cubicBezTo>
                    <a:pt x="610" y="15"/>
                    <a:pt x="610" y="15"/>
                    <a:pt x="609" y="15"/>
                  </a:cubicBezTo>
                  <a:cubicBezTo>
                    <a:pt x="609" y="15"/>
                    <a:pt x="608" y="15"/>
                    <a:pt x="608" y="15"/>
                  </a:cubicBezTo>
                  <a:cubicBezTo>
                    <a:pt x="607" y="15"/>
                    <a:pt x="607" y="15"/>
                    <a:pt x="606" y="16"/>
                  </a:cubicBezTo>
                  <a:cubicBezTo>
                    <a:pt x="606" y="16"/>
                    <a:pt x="605" y="17"/>
                    <a:pt x="605" y="17"/>
                  </a:cubicBezTo>
                  <a:cubicBezTo>
                    <a:pt x="604" y="19"/>
                    <a:pt x="604" y="22"/>
                    <a:pt x="607" y="24"/>
                  </a:cubicBezTo>
                  <a:cubicBezTo>
                    <a:pt x="696" y="80"/>
                    <a:pt x="696" y="80"/>
                    <a:pt x="696" y="80"/>
                  </a:cubicBezTo>
                  <a:cubicBezTo>
                    <a:pt x="699" y="76"/>
                    <a:pt x="699" y="76"/>
                    <a:pt x="699" y="76"/>
                  </a:cubicBezTo>
                  <a:cubicBezTo>
                    <a:pt x="701" y="71"/>
                    <a:pt x="701" y="71"/>
                    <a:pt x="701" y="71"/>
                  </a:cubicBezTo>
                  <a:cubicBezTo>
                    <a:pt x="701" y="71"/>
                    <a:pt x="675" y="58"/>
                    <a:pt x="648" y="45"/>
                  </a:cubicBezTo>
                  <a:cubicBezTo>
                    <a:pt x="635" y="38"/>
                    <a:pt x="621" y="31"/>
                    <a:pt x="610" y="26"/>
                  </a:cubicBezTo>
                  <a:cubicBezTo>
                    <a:pt x="605" y="24"/>
                    <a:pt x="600" y="22"/>
                    <a:pt x="597" y="20"/>
                  </a:cubicBezTo>
                  <a:cubicBezTo>
                    <a:pt x="595" y="19"/>
                    <a:pt x="594" y="19"/>
                    <a:pt x="593" y="18"/>
                  </a:cubicBezTo>
                  <a:cubicBezTo>
                    <a:pt x="592" y="18"/>
                    <a:pt x="591" y="18"/>
                    <a:pt x="591" y="18"/>
                  </a:cubicBezTo>
                  <a:cubicBezTo>
                    <a:pt x="590" y="18"/>
                    <a:pt x="590" y="18"/>
                    <a:pt x="589" y="18"/>
                  </a:cubicBezTo>
                  <a:cubicBezTo>
                    <a:pt x="588" y="18"/>
                    <a:pt x="588" y="18"/>
                    <a:pt x="587" y="18"/>
                  </a:cubicBezTo>
                  <a:cubicBezTo>
                    <a:pt x="587" y="18"/>
                    <a:pt x="586" y="18"/>
                    <a:pt x="586" y="18"/>
                  </a:cubicBezTo>
                  <a:cubicBezTo>
                    <a:pt x="586" y="19"/>
                    <a:pt x="585" y="19"/>
                    <a:pt x="585" y="20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85" y="20"/>
                    <a:pt x="585" y="20"/>
                    <a:pt x="585" y="20"/>
                  </a:cubicBezTo>
                  <a:cubicBezTo>
                    <a:pt x="584" y="21"/>
                    <a:pt x="584" y="22"/>
                    <a:pt x="584" y="22"/>
                  </a:cubicBezTo>
                  <a:cubicBezTo>
                    <a:pt x="584" y="24"/>
                    <a:pt x="584" y="24"/>
                    <a:pt x="584" y="25"/>
                  </a:cubicBezTo>
                  <a:cubicBezTo>
                    <a:pt x="585" y="26"/>
                    <a:pt x="585" y="26"/>
                    <a:pt x="586" y="26"/>
                  </a:cubicBezTo>
                  <a:cubicBezTo>
                    <a:pt x="587" y="27"/>
                    <a:pt x="587" y="28"/>
                    <a:pt x="588" y="29"/>
                  </a:cubicBezTo>
                  <a:cubicBezTo>
                    <a:pt x="592" y="32"/>
                    <a:pt x="599" y="36"/>
                    <a:pt x="608" y="42"/>
                  </a:cubicBezTo>
                  <a:cubicBezTo>
                    <a:pt x="621" y="50"/>
                    <a:pt x="637" y="59"/>
                    <a:pt x="650" y="67"/>
                  </a:cubicBezTo>
                  <a:cubicBezTo>
                    <a:pt x="656" y="70"/>
                    <a:pt x="662" y="74"/>
                    <a:pt x="666" y="76"/>
                  </a:cubicBezTo>
                  <a:cubicBezTo>
                    <a:pt x="668" y="77"/>
                    <a:pt x="669" y="78"/>
                    <a:pt x="671" y="79"/>
                  </a:cubicBezTo>
                  <a:cubicBezTo>
                    <a:pt x="671" y="79"/>
                    <a:pt x="671" y="79"/>
                    <a:pt x="672" y="80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3" y="78"/>
                    <a:pt x="673" y="78"/>
                    <a:pt x="673" y="78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3" y="78"/>
                    <a:pt x="673" y="78"/>
                    <a:pt x="673" y="78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1" y="79"/>
                    <a:pt x="671" y="79"/>
                    <a:pt x="671" y="79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1" y="79"/>
                    <a:pt x="671" y="79"/>
                    <a:pt x="671" y="79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8"/>
                    <a:pt x="671" y="78"/>
                    <a:pt x="671" y="78"/>
                  </a:cubicBezTo>
                  <a:cubicBezTo>
                    <a:pt x="671" y="79"/>
                    <a:pt x="671" y="79"/>
                    <a:pt x="671" y="79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8"/>
                    <a:pt x="671" y="78"/>
                    <a:pt x="671" y="78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0" y="76"/>
                    <a:pt x="670" y="76"/>
                    <a:pt x="670" y="76"/>
                  </a:cubicBezTo>
                  <a:cubicBezTo>
                    <a:pt x="670" y="77"/>
                    <a:pt x="670" y="78"/>
                    <a:pt x="671" y="78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0" y="76"/>
                    <a:pt x="670" y="76"/>
                    <a:pt x="670" y="76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4"/>
                    <a:pt x="671" y="74"/>
                    <a:pt x="671" y="74"/>
                  </a:cubicBezTo>
                  <a:cubicBezTo>
                    <a:pt x="670" y="75"/>
                    <a:pt x="670" y="76"/>
                    <a:pt x="670" y="76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4"/>
                    <a:pt x="671" y="74"/>
                    <a:pt x="671" y="74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4"/>
                    <a:pt x="671" y="74"/>
                    <a:pt x="671" y="74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3" y="72"/>
                    <a:pt x="673" y="72"/>
                    <a:pt x="673" y="72"/>
                  </a:cubicBezTo>
                  <a:cubicBezTo>
                    <a:pt x="673" y="72"/>
                    <a:pt x="671" y="72"/>
                    <a:pt x="671" y="74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3" y="72"/>
                    <a:pt x="673" y="72"/>
                    <a:pt x="673" y="72"/>
                  </a:cubicBezTo>
                  <a:cubicBezTo>
                    <a:pt x="674" y="75"/>
                    <a:pt x="674" y="75"/>
                    <a:pt x="674" y="75"/>
                  </a:cubicBezTo>
                  <a:cubicBezTo>
                    <a:pt x="674" y="72"/>
                    <a:pt x="674" y="72"/>
                    <a:pt x="674" y="72"/>
                  </a:cubicBezTo>
                  <a:cubicBezTo>
                    <a:pt x="674" y="72"/>
                    <a:pt x="674" y="72"/>
                    <a:pt x="673" y="72"/>
                  </a:cubicBezTo>
                  <a:cubicBezTo>
                    <a:pt x="674" y="75"/>
                    <a:pt x="674" y="75"/>
                    <a:pt x="674" y="75"/>
                  </a:cubicBezTo>
                  <a:cubicBezTo>
                    <a:pt x="674" y="72"/>
                    <a:pt x="674" y="72"/>
                    <a:pt x="674" y="72"/>
                  </a:cubicBezTo>
                  <a:cubicBezTo>
                    <a:pt x="674" y="74"/>
                    <a:pt x="674" y="74"/>
                    <a:pt x="674" y="74"/>
                  </a:cubicBezTo>
                  <a:cubicBezTo>
                    <a:pt x="675" y="72"/>
                    <a:pt x="675" y="72"/>
                    <a:pt x="675" y="72"/>
                  </a:cubicBezTo>
                  <a:cubicBezTo>
                    <a:pt x="674" y="72"/>
                    <a:pt x="674" y="72"/>
                    <a:pt x="674" y="72"/>
                  </a:cubicBezTo>
                  <a:cubicBezTo>
                    <a:pt x="674" y="74"/>
                    <a:pt x="674" y="74"/>
                    <a:pt x="674" y="74"/>
                  </a:cubicBezTo>
                  <a:cubicBezTo>
                    <a:pt x="675" y="72"/>
                    <a:pt x="675" y="72"/>
                    <a:pt x="675" y="72"/>
                  </a:cubicBezTo>
                  <a:cubicBezTo>
                    <a:pt x="675" y="72"/>
                    <a:pt x="674" y="71"/>
                    <a:pt x="673" y="71"/>
                  </a:cubicBezTo>
                  <a:cubicBezTo>
                    <a:pt x="668" y="69"/>
                    <a:pt x="659" y="65"/>
                    <a:pt x="649" y="60"/>
                  </a:cubicBezTo>
                  <a:cubicBezTo>
                    <a:pt x="633" y="53"/>
                    <a:pt x="613" y="43"/>
                    <a:pt x="597" y="34"/>
                  </a:cubicBezTo>
                  <a:cubicBezTo>
                    <a:pt x="588" y="30"/>
                    <a:pt x="581" y="27"/>
                    <a:pt x="576" y="24"/>
                  </a:cubicBezTo>
                  <a:cubicBezTo>
                    <a:pt x="573" y="23"/>
                    <a:pt x="571" y="22"/>
                    <a:pt x="570" y="21"/>
                  </a:cubicBezTo>
                  <a:cubicBezTo>
                    <a:pt x="569" y="21"/>
                    <a:pt x="568" y="20"/>
                    <a:pt x="568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6" y="20"/>
                    <a:pt x="566" y="20"/>
                    <a:pt x="565" y="20"/>
                  </a:cubicBezTo>
                  <a:cubicBezTo>
                    <a:pt x="565" y="20"/>
                    <a:pt x="564" y="20"/>
                    <a:pt x="563" y="20"/>
                  </a:cubicBezTo>
                  <a:cubicBezTo>
                    <a:pt x="563" y="20"/>
                    <a:pt x="563" y="20"/>
                    <a:pt x="562" y="20"/>
                  </a:cubicBezTo>
                  <a:cubicBezTo>
                    <a:pt x="562" y="21"/>
                    <a:pt x="561" y="21"/>
                    <a:pt x="561" y="22"/>
                  </a:cubicBezTo>
                  <a:cubicBezTo>
                    <a:pt x="560" y="24"/>
                    <a:pt x="560" y="27"/>
                    <a:pt x="562" y="28"/>
                  </a:cubicBezTo>
                  <a:cubicBezTo>
                    <a:pt x="580" y="39"/>
                    <a:pt x="580" y="39"/>
                    <a:pt x="580" y="39"/>
                  </a:cubicBezTo>
                  <a:cubicBezTo>
                    <a:pt x="543" y="22"/>
                    <a:pt x="543" y="22"/>
                    <a:pt x="543" y="22"/>
                  </a:cubicBezTo>
                  <a:cubicBezTo>
                    <a:pt x="541" y="21"/>
                    <a:pt x="538" y="21"/>
                    <a:pt x="537" y="24"/>
                  </a:cubicBezTo>
                  <a:cubicBezTo>
                    <a:pt x="536" y="26"/>
                    <a:pt x="537" y="29"/>
                    <a:pt x="539" y="30"/>
                  </a:cubicBezTo>
                  <a:cubicBezTo>
                    <a:pt x="539" y="30"/>
                    <a:pt x="540" y="31"/>
                    <a:pt x="543" y="32"/>
                  </a:cubicBezTo>
                  <a:cubicBezTo>
                    <a:pt x="551" y="37"/>
                    <a:pt x="571" y="49"/>
                    <a:pt x="590" y="60"/>
                  </a:cubicBezTo>
                  <a:cubicBezTo>
                    <a:pt x="599" y="66"/>
                    <a:pt x="608" y="71"/>
                    <a:pt x="614" y="75"/>
                  </a:cubicBezTo>
                  <a:cubicBezTo>
                    <a:pt x="617" y="77"/>
                    <a:pt x="620" y="79"/>
                    <a:pt x="621" y="80"/>
                  </a:cubicBezTo>
                  <a:cubicBezTo>
                    <a:pt x="622" y="81"/>
                    <a:pt x="623" y="82"/>
                    <a:pt x="623" y="82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4" y="81"/>
                    <a:pt x="624" y="81"/>
                    <a:pt x="624" y="81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4" y="81"/>
                    <a:pt x="624" y="81"/>
                    <a:pt x="624" y="81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6" y="80"/>
                    <a:pt x="626" y="80"/>
                    <a:pt x="626" y="80"/>
                  </a:cubicBezTo>
                  <a:cubicBezTo>
                    <a:pt x="623" y="81"/>
                    <a:pt x="623" y="81"/>
                    <a:pt x="623" y="81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6" y="80"/>
                    <a:pt x="626" y="80"/>
                    <a:pt x="626" y="80"/>
                  </a:cubicBezTo>
                  <a:cubicBezTo>
                    <a:pt x="623" y="81"/>
                    <a:pt x="623" y="81"/>
                    <a:pt x="623" y="81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2" y="79"/>
                    <a:pt x="622" y="79"/>
                    <a:pt x="622" y="79"/>
                  </a:cubicBezTo>
                  <a:cubicBezTo>
                    <a:pt x="622" y="81"/>
                    <a:pt x="623" y="81"/>
                    <a:pt x="623" y="81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2" y="79"/>
                    <a:pt x="622" y="79"/>
                    <a:pt x="622" y="79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3" y="77"/>
                    <a:pt x="623" y="77"/>
                    <a:pt x="623" y="77"/>
                  </a:cubicBezTo>
                  <a:cubicBezTo>
                    <a:pt x="622" y="78"/>
                    <a:pt x="622" y="79"/>
                    <a:pt x="622" y="79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3" y="77"/>
                    <a:pt x="623" y="77"/>
                    <a:pt x="623" y="77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3" y="77"/>
                    <a:pt x="623" y="77"/>
                    <a:pt x="623" y="77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4" y="75"/>
                    <a:pt x="624" y="75"/>
                    <a:pt x="624" y="75"/>
                  </a:cubicBezTo>
                  <a:cubicBezTo>
                    <a:pt x="624" y="76"/>
                    <a:pt x="623" y="76"/>
                    <a:pt x="623" y="77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4" y="75"/>
                    <a:pt x="624" y="75"/>
                    <a:pt x="624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6" y="75"/>
                    <a:pt x="626" y="75"/>
                    <a:pt x="626" y="75"/>
                  </a:cubicBezTo>
                  <a:cubicBezTo>
                    <a:pt x="626" y="75"/>
                    <a:pt x="625" y="75"/>
                    <a:pt x="624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6" y="75"/>
                    <a:pt x="626" y="75"/>
                    <a:pt x="626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7" y="75"/>
                    <a:pt x="627" y="75"/>
                    <a:pt x="627" y="75"/>
                  </a:cubicBezTo>
                  <a:cubicBezTo>
                    <a:pt x="627" y="75"/>
                    <a:pt x="626" y="75"/>
                    <a:pt x="626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7" y="75"/>
                    <a:pt x="627" y="75"/>
                    <a:pt x="627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8" y="75"/>
                    <a:pt x="627" y="75"/>
                    <a:pt x="627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7" y="77"/>
                    <a:pt x="627" y="77"/>
                    <a:pt x="627" y="77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7" y="77"/>
                    <a:pt x="627" y="77"/>
                    <a:pt x="627" y="77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8" y="75"/>
                    <a:pt x="627" y="74"/>
                    <a:pt x="626" y="74"/>
                  </a:cubicBezTo>
                  <a:cubicBezTo>
                    <a:pt x="622" y="72"/>
                    <a:pt x="613" y="68"/>
                    <a:pt x="602" y="63"/>
                  </a:cubicBezTo>
                  <a:cubicBezTo>
                    <a:pt x="586" y="55"/>
                    <a:pt x="565" y="45"/>
                    <a:pt x="548" y="37"/>
                  </a:cubicBezTo>
                  <a:cubicBezTo>
                    <a:pt x="540" y="33"/>
                    <a:pt x="532" y="30"/>
                    <a:pt x="527" y="27"/>
                  </a:cubicBezTo>
                  <a:cubicBezTo>
                    <a:pt x="522" y="25"/>
                    <a:pt x="519" y="23"/>
                    <a:pt x="519" y="23"/>
                  </a:cubicBezTo>
                  <a:cubicBezTo>
                    <a:pt x="516" y="22"/>
                    <a:pt x="514" y="23"/>
                    <a:pt x="513" y="25"/>
                  </a:cubicBezTo>
                  <a:cubicBezTo>
                    <a:pt x="512" y="26"/>
                    <a:pt x="512" y="27"/>
                    <a:pt x="512" y="27"/>
                  </a:cubicBezTo>
                  <a:cubicBezTo>
                    <a:pt x="512" y="29"/>
                    <a:pt x="512" y="29"/>
                    <a:pt x="513" y="30"/>
                  </a:cubicBezTo>
                  <a:cubicBezTo>
                    <a:pt x="513" y="31"/>
                    <a:pt x="513" y="31"/>
                    <a:pt x="514" y="32"/>
                  </a:cubicBezTo>
                  <a:cubicBezTo>
                    <a:pt x="515" y="32"/>
                    <a:pt x="515" y="33"/>
                    <a:pt x="517" y="34"/>
                  </a:cubicBezTo>
                  <a:cubicBezTo>
                    <a:pt x="520" y="36"/>
                    <a:pt x="528" y="41"/>
                    <a:pt x="536" y="46"/>
                  </a:cubicBezTo>
                  <a:cubicBezTo>
                    <a:pt x="549" y="53"/>
                    <a:pt x="565" y="63"/>
                    <a:pt x="578" y="70"/>
                  </a:cubicBezTo>
                  <a:cubicBezTo>
                    <a:pt x="584" y="74"/>
                    <a:pt x="590" y="77"/>
                    <a:pt x="594" y="80"/>
                  </a:cubicBezTo>
                  <a:cubicBezTo>
                    <a:pt x="596" y="81"/>
                    <a:pt x="597" y="82"/>
                    <a:pt x="598" y="83"/>
                  </a:cubicBezTo>
                  <a:cubicBezTo>
                    <a:pt x="599" y="83"/>
                    <a:pt x="599" y="84"/>
                    <a:pt x="599" y="84"/>
                  </a:cubicBezTo>
                  <a:cubicBezTo>
                    <a:pt x="600" y="82"/>
                    <a:pt x="600" y="82"/>
                    <a:pt x="600" y="82"/>
                  </a:cubicBezTo>
                  <a:cubicBezTo>
                    <a:pt x="599" y="83"/>
                    <a:pt x="599" y="83"/>
                    <a:pt x="599" y="83"/>
                  </a:cubicBezTo>
                  <a:cubicBezTo>
                    <a:pt x="599" y="84"/>
                    <a:pt x="599" y="84"/>
                    <a:pt x="599" y="84"/>
                  </a:cubicBezTo>
                  <a:cubicBezTo>
                    <a:pt x="600" y="82"/>
                    <a:pt x="600" y="82"/>
                    <a:pt x="600" y="82"/>
                  </a:cubicBezTo>
                  <a:cubicBezTo>
                    <a:pt x="599" y="83"/>
                    <a:pt x="599" y="83"/>
                    <a:pt x="599" y="83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8" y="81"/>
                    <a:pt x="598" y="81"/>
                    <a:pt x="598" y="81"/>
                  </a:cubicBezTo>
                  <a:cubicBezTo>
                    <a:pt x="598" y="82"/>
                    <a:pt x="598" y="83"/>
                    <a:pt x="599" y="83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8" y="81"/>
                    <a:pt x="598" y="81"/>
                    <a:pt x="598" y="81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9" y="79"/>
                    <a:pt x="599" y="79"/>
                    <a:pt x="599" y="79"/>
                  </a:cubicBezTo>
                  <a:cubicBezTo>
                    <a:pt x="598" y="79"/>
                    <a:pt x="598" y="80"/>
                    <a:pt x="598" y="81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9" y="79"/>
                    <a:pt x="599" y="79"/>
                    <a:pt x="599" y="79"/>
                  </a:cubicBezTo>
                  <a:cubicBezTo>
                    <a:pt x="603" y="81"/>
                    <a:pt x="603" y="81"/>
                    <a:pt x="603" y="81"/>
                  </a:cubicBezTo>
                  <a:cubicBezTo>
                    <a:pt x="605" y="77"/>
                    <a:pt x="605" y="77"/>
                    <a:pt x="605" y="77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88" y="22"/>
                    <a:pt x="486" y="23"/>
                    <a:pt x="485" y="23"/>
                  </a:cubicBezTo>
                  <a:cubicBezTo>
                    <a:pt x="483" y="24"/>
                    <a:pt x="482" y="26"/>
                    <a:pt x="482" y="27"/>
                  </a:cubicBezTo>
                  <a:cubicBezTo>
                    <a:pt x="482" y="28"/>
                    <a:pt x="483" y="29"/>
                    <a:pt x="483" y="29"/>
                  </a:cubicBezTo>
                  <a:cubicBezTo>
                    <a:pt x="483" y="30"/>
                    <a:pt x="483" y="30"/>
                    <a:pt x="484" y="30"/>
                  </a:cubicBezTo>
                  <a:cubicBezTo>
                    <a:pt x="484" y="31"/>
                    <a:pt x="484" y="31"/>
                    <a:pt x="484" y="31"/>
                  </a:cubicBezTo>
                  <a:cubicBezTo>
                    <a:pt x="485" y="31"/>
                    <a:pt x="485" y="31"/>
                    <a:pt x="485" y="31"/>
                  </a:cubicBezTo>
                  <a:cubicBezTo>
                    <a:pt x="485" y="32"/>
                    <a:pt x="486" y="32"/>
                    <a:pt x="486" y="32"/>
                  </a:cubicBezTo>
                  <a:cubicBezTo>
                    <a:pt x="493" y="36"/>
                    <a:pt x="514" y="49"/>
                    <a:pt x="534" y="62"/>
                  </a:cubicBezTo>
                  <a:cubicBezTo>
                    <a:pt x="544" y="68"/>
                    <a:pt x="554" y="74"/>
                    <a:pt x="561" y="78"/>
                  </a:cubicBezTo>
                  <a:cubicBezTo>
                    <a:pt x="565" y="81"/>
                    <a:pt x="567" y="82"/>
                    <a:pt x="569" y="84"/>
                  </a:cubicBezTo>
                  <a:cubicBezTo>
                    <a:pt x="570" y="84"/>
                    <a:pt x="571" y="85"/>
                    <a:pt x="572" y="85"/>
                  </a:cubicBezTo>
                  <a:cubicBezTo>
                    <a:pt x="572" y="86"/>
                    <a:pt x="572" y="86"/>
                    <a:pt x="572" y="86"/>
                  </a:cubicBezTo>
                  <a:cubicBezTo>
                    <a:pt x="572" y="86"/>
                    <a:pt x="572" y="86"/>
                    <a:pt x="572" y="86"/>
                  </a:cubicBezTo>
                  <a:cubicBezTo>
                    <a:pt x="574" y="83"/>
                    <a:pt x="574" y="83"/>
                    <a:pt x="574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2" y="86"/>
                    <a:pt x="572" y="86"/>
                    <a:pt x="572" y="86"/>
                  </a:cubicBezTo>
                  <a:cubicBezTo>
                    <a:pt x="574" y="83"/>
                    <a:pt x="574" y="83"/>
                    <a:pt x="574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5" y="83"/>
                    <a:pt x="575" y="83"/>
                    <a:pt x="575" y="83"/>
                  </a:cubicBezTo>
                  <a:cubicBezTo>
                    <a:pt x="571" y="85"/>
                    <a:pt x="571" y="85"/>
                    <a:pt x="571" y="85"/>
                  </a:cubicBezTo>
                  <a:cubicBezTo>
                    <a:pt x="571" y="85"/>
                    <a:pt x="571" y="85"/>
                    <a:pt x="572" y="85"/>
                  </a:cubicBezTo>
                  <a:cubicBezTo>
                    <a:pt x="575" y="83"/>
                    <a:pt x="575" y="83"/>
                    <a:pt x="575" y="83"/>
                  </a:cubicBezTo>
                  <a:cubicBezTo>
                    <a:pt x="571" y="85"/>
                    <a:pt x="571" y="85"/>
                    <a:pt x="571" y="85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2"/>
                    <a:pt x="571" y="82"/>
                    <a:pt x="571" y="82"/>
                  </a:cubicBezTo>
                  <a:cubicBezTo>
                    <a:pt x="571" y="84"/>
                    <a:pt x="571" y="84"/>
                    <a:pt x="571" y="85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2"/>
                    <a:pt x="571" y="82"/>
                    <a:pt x="571" y="82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0"/>
                    <a:pt x="571" y="80"/>
                    <a:pt x="571" y="80"/>
                  </a:cubicBezTo>
                  <a:cubicBezTo>
                    <a:pt x="571" y="81"/>
                    <a:pt x="571" y="82"/>
                    <a:pt x="571" y="82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0"/>
                    <a:pt x="571" y="80"/>
                    <a:pt x="571" y="80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7" y="78"/>
                    <a:pt x="577" y="78"/>
                    <a:pt x="577" y="78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67" y="25"/>
                    <a:pt x="464" y="25"/>
                    <a:pt x="463" y="27"/>
                  </a:cubicBezTo>
                  <a:cubicBezTo>
                    <a:pt x="462" y="28"/>
                    <a:pt x="462" y="29"/>
                    <a:pt x="462" y="30"/>
                  </a:cubicBezTo>
                  <a:cubicBezTo>
                    <a:pt x="462" y="31"/>
                    <a:pt x="463" y="32"/>
                    <a:pt x="463" y="32"/>
                  </a:cubicBezTo>
                  <a:cubicBezTo>
                    <a:pt x="463" y="33"/>
                    <a:pt x="463" y="33"/>
                    <a:pt x="464" y="34"/>
                  </a:cubicBezTo>
                  <a:cubicBezTo>
                    <a:pt x="464" y="34"/>
                    <a:pt x="464" y="34"/>
                    <a:pt x="465" y="35"/>
                  </a:cubicBezTo>
                  <a:cubicBezTo>
                    <a:pt x="466" y="36"/>
                    <a:pt x="468" y="37"/>
                    <a:pt x="471" y="39"/>
                  </a:cubicBezTo>
                  <a:cubicBezTo>
                    <a:pt x="482" y="46"/>
                    <a:pt x="503" y="58"/>
                    <a:pt x="521" y="69"/>
                  </a:cubicBezTo>
                  <a:cubicBezTo>
                    <a:pt x="530" y="74"/>
                    <a:pt x="538" y="79"/>
                    <a:pt x="544" y="83"/>
                  </a:cubicBezTo>
                  <a:cubicBezTo>
                    <a:pt x="547" y="85"/>
                    <a:pt x="549" y="87"/>
                    <a:pt x="551" y="88"/>
                  </a:cubicBezTo>
                  <a:cubicBezTo>
                    <a:pt x="552" y="88"/>
                    <a:pt x="552" y="89"/>
                    <a:pt x="553" y="89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5" y="87"/>
                    <a:pt x="555" y="87"/>
                    <a:pt x="555" y="87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5" y="87"/>
                    <a:pt x="555" y="87"/>
                    <a:pt x="555" y="87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8"/>
                    <a:pt x="552" y="88"/>
                    <a:pt x="552" y="88"/>
                  </a:cubicBezTo>
                  <a:cubicBezTo>
                    <a:pt x="552" y="88"/>
                    <a:pt x="553" y="89"/>
                    <a:pt x="553" y="89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8"/>
                    <a:pt x="552" y="88"/>
                    <a:pt x="552" y="88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6"/>
                    <a:pt x="552" y="86"/>
                    <a:pt x="552" y="86"/>
                  </a:cubicBezTo>
                  <a:cubicBezTo>
                    <a:pt x="552" y="87"/>
                    <a:pt x="552" y="88"/>
                    <a:pt x="552" y="88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6"/>
                    <a:pt x="552" y="86"/>
                    <a:pt x="552" y="86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3"/>
                    <a:pt x="552" y="83"/>
                    <a:pt x="552" y="83"/>
                  </a:cubicBezTo>
                  <a:cubicBezTo>
                    <a:pt x="552" y="84"/>
                    <a:pt x="552" y="85"/>
                    <a:pt x="552" y="86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3"/>
                    <a:pt x="552" y="83"/>
                    <a:pt x="552" y="83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3"/>
                    <a:pt x="552" y="83"/>
                    <a:pt x="552" y="83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4" y="82"/>
                    <a:pt x="554" y="82"/>
                    <a:pt x="554" y="82"/>
                  </a:cubicBezTo>
                  <a:cubicBezTo>
                    <a:pt x="553" y="82"/>
                    <a:pt x="553" y="83"/>
                    <a:pt x="552" y="83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4" y="82"/>
                    <a:pt x="554" y="82"/>
                    <a:pt x="554" y="82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5" y="81"/>
                    <a:pt x="554" y="82"/>
                    <a:pt x="554" y="82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6" y="81"/>
                    <a:pt x="556" y="81"/>
                    <a:pt x="556" y="81"/>
                  </a:cubicBezTo>
                  <a:cubicBezTo>
                    <a:pt x="556" y="81"/>
                    <a:pt x="556" y="81"/>
                    <a:pt x="555" y="81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6" y="81"/>
                    <a:pt x="556" y="81"/>
                    <a:pt x="556" y="81"/>
                  </a:cubicBezTo>
                  <a:cubicBezTo>
                    <a:pt x="556" y="85"/>
                    <a:pt x="556" y="85"/>
                    <a:pt x="556" y="85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1"/>
                    <a:pt x="557" y="81"/>
                    <a:pt x="556" y="81"/>
                  </a:cubicBezTo>
                  <a:cubicBezTo>
                    <a:pt x="556" y="85"/>
                    <a:pt x="556" y="85"/>
                    <a:pt x="556" y="85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2"/>
                    <a:pt x="557" y="82"/>
                    <a:pt x="557" y="82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2"/>
                    <a:pt x="557" y="82"/>
                    <a:pt x="557" y="82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1"/>
                    <a:pt x="556" y="81"/>
                    <a:pt x="555" y="81"/>
                  </a:cubicBezTo>
                  <a:cubicBezTo>
                    <a:pt x="551" y="79"/>
                    <a:pt x="542" y="75"/>
                    <a:pt x="532" y="70"/>
                  </a:cubicBezTo>
                  <a:cubicBezTo>
                    <a:pt x="516" y="62"/>
                    <a:pt x="496" y="52"/>
                    <a:pt x="480" y="44"/>
                  </a:cubicBezTo>
                  <a:cubicBezTo>
                    <a:pt x="472" y="40"/>
                    <a:pt x="464" y="36"/>
                    <a:pt x="459" y="34"/>
                  </a:cubicBezTo>
                  <a:cubicBezTo>
                    <a:pt x="456" y="32"/>
                    <a:pt x="454" y="31"/>
                    <a:pt x="452" y="31"/>
                  </a:cubicBezTo>
                  <a:cubicBezTo>
                    <a:pt x="451" y="30"/>
                    <a:pt x="450" y="30"/>
                    <a:pt x="450" y="30"/>
                  </a:cubicBezTo>
                  <a:cubicBezTo>
                    <a:pt x="449" y="30"/>
                    <a:pt x="449" y="29"/>
                    <a:pt x="448" y="29"/>
                  </a:cubicBezTo>
                  <a:cubicBezTo>
                    <a:pt x="448" y="29"/>
                    <a:pt x="448" y="29"/>
                    <a:pt x="447" y="29"/>
                  </a:cubicBezTo>
                  <a:cubicBezTo>
                    <a:pt x="447" y="29"/>
                    <a:pt x="446" y="29"/>
                    <a:pt x="445" y="29"/>
                  </a:cubicBezTo>
                  <a:cubicBezTo>
                    <a:pt x="445" y="30"/>
                    <a:pt x="445" y="30"/>
                    <a:pt x="444" y="30"/>
                  </a:cubicBezTo>
                  <a:cubicBezTo>
                    <a:pt x="444" y="30"/>
                    <a:pt x="443" y="31"/>
                    <a:pt x="443" y="31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3" y="31"/>
                    <a:pt x="443" y="31"/>
                    <a:pt x="443" y="31"/>
                  </a:cubicBezTo>
                  <a:cubicBezTo>
                    <a:pt x="442" y="32"/>
                    <a:pt x="442" y="33"/>
                    <a:pt x="442" y="34"/>
                  </a:cubicBezTo>
                  <a:cubicBezTo>
                    <a:pt x="442" y="36"/>
                    <a:pt x="443" y="36"/>
                    <a:pt x="443" y="37"/>
                  </a:cubicBezTo>
                  <a:cubicBezTo>
                    <a:pt x="443" y="38"/>
                    <a:pt x="444" y="38"/>
                    <a:pt x="444" y="38"/>
                  </a:cubicBezTo>
                  <a:cubicBezTo>
                    <a:pt x="445" y="39"/>
                    <a:pt x="446" y="39"/>
                    <a:pt x="447" y="40"/>
                  </a:cubicBezTo>
                  <a:cubicBezTo>
                    <a:pt x="451" y="43"/>
                    <a:pt x="458" y="48"/>
                    <a:pt x="467" y="53"/>
                  </a:cubicBezTo>
                  <a:cubicBezTo>
                    <a:pt x="480" y="61"/>
                    <a:pt x="496" y="71"/>
                    <a:pt x="510" y="79"/>
                  </a:cubicBezTo>
                  <a:cubicBezTo>
                    <a:pt x="516" y="83"/>
                    <a:pt x="522" y="87"/>
                    <a:pt x="526" y="89"/>
                  </a:cubicBezTo>
                  <a:cubicBezTo>
                    <a:pt x="528" y="90"/>
                    <a:pt x="530" y="91"/>
                    <a:pt x="531" y="92"/>
                  </a:cubicBezTo>
                  <a:cubicBezTo>
                    <a:pt x="531" y="92"/>
                    <a:pt x="532" y="93"/>
                    <a:pt x="532" y="93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3" y="93"/>
                    <a:pt x="533" y="93"/>
                    <a:pt x="533" y="93"/>
                  </a:cubicBezTo>
                  <a:cubicBezTo>
                    <a:pt x="534" y="91"/>
                    <a:pt x="534" y="91"/>
                    <a:pt x="534" y="91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3" y="93"/>
                    <a:pt x="533" y="93"/>
                    <a:pt x="533" y="93"/>
                  </a:cubicBezTo>
                  <a:cubicBezTo>
                    <a:pt x="534" y="91"/>
                    <a:pt x="534" y="91"/>
                    <a:pt x="534" y="91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2"/>
                    <a:pt x="532" y="92"/>
                    <a:pt x="532" y="92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2"/>
                    <a:pt x="532" y="92"/>
                    <a:pt x="532" y="92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1" y="92"/>
                    <a:pt x="531" y="92"/>
                    <a:pt x="531" y="92"/>
                  </a:cubicBezTo>
                  <a:cubicBezTo>
                    <a:pt x="531" y="92"/>
                    <a:pt x="532" y="92"/>
                    <a:pt x="532" y="92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1" y="92"/>
                    <a:pt x="531" y="92"/>
                    <a:pt x="531" y="92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7" y="85"/>
                    <a:pt x="537" y="85"/>
                    <a:pt x="537" y="85"/>
                  </a:cubicBezTo>
                  <a:cubicBezTo>
                    <a:pt x="537" y="85"/>
                    <a:pt x="508" y="71"/>
                    <a:pt x="478" y="58"/>
                  </a:cubicBezTo>
                  <a:cubicBezTo>
                    <a:pt x="463" y="51"/>
                    <a:pt x="448" y="44"/>
                    <a:pt x="435" y="39"/>
                  </a:cubicBezTo>
                  <a:cubicBezTo>
                    <a:pt x="429" y="37"/>
                    <a:pt x="424" y="34"/>
                    <a:pt x="420" y="33"/>
                  </a:cubicBezTo>
                  <a:cubicBezTo>
                    <a:pt x="418" y="32"/>
                    <a:pt x="416" y="31"/>
                    <a:pt x="415" y="31"/>
                  </a:cubicBezTo>
                  <a:cubicBezTo>
                    <a:pt x="414" y="31"/>
                    <a:pt x="413" y="31"/>
                    <a:pt x="413" y="30"/>
                  </a:cubicBezTo>
                  <a:cubicBezTo>
                    <a:pt x="412" y="30"/>
                    <a:pt x="412" y="30"/>
                    <a:pt x="411" y="30"/>
                  </a:cubicBezTo>
                  <a:cubicBezTo>
                    <a:pt x="410" y="30"/>
                    <a:pt x="410" y="30"/>
                    <a:pt x="409" y="30"/>
                  </a:cubicBezTo>
                  <a:cubicBezTo>
                    <a:pt x="409" y="31"/>
                    <a:pt x="408" y="31"/>
                    <a:pt x="408" y="31"/>
                  </a:cubicBezTo>
                  <a:cubicBezTo>
                    <a:pt x="407" y="31"/>
                    <a:pt x="407" y="32"/>
                    <a:pt x="406" y="33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06" y="33"/>
                    <a:pt x="406" y="33"/>
                    <a:pt x="406" y="33"/>
                  </a:cubicBezTo>
                  <a:cubicBezTo>
                    <a:pt x="406" y="33"/>
                    <a:pt x="406" y="34"/>
                    <a:pt x="406" y="35"/>
                  </a:cubicBezTo>
                  <a:cubicBezTo>
                    <a:pt x="406" y="36"/>
                    <a:pt x="406" y="37"/>
                    <a:pt x="406" y="38"/>
                  </a:cubicBezTo>
                  <a:cubicBezTo>
                    <a:pt x="407" y="39"/>
                    <a:pt x="407" y="39"/>
                    <a:pt x="408" y="39"/>
                  </a:cubicBezTo>
                  <a:cubicBezTo>
                    <a:pt x="408" y="40"/>
                    <a:pt x="409" y="41"/>
                    <a:pt x="410" y="42"/>
                  </a:cubicBezTo>
                  <a:cubicBezTo>
                    <a:pt x="414" y="44"/>
                    <a:pt x="422" y="49"/>
                    <a:pt x="431" y="54"/>
                  </a:cubicBezTo>
                  <a:cubicBezTo>
                    <a:pt x="444" y="62"/>
                    <a:pt x="461" y="72"/>
                    <a:pt x="474" y="80"/>
                  </a:cubicBezTo>
                  <a:cubicBezTo>
                    <a:pt x="481" y="84"/>
                    <a:pt x="487" y="87"/>
                    <a:pt x="491" y="90"/>
                  </a:cubicBezTo>
                  <a:cubicBezTo>
                    <a:pt x="493" y="91"/>
                    <a:pt x="495" y="92"/>
                    <a:pt x="496" y="93"/>
                  </a:cubicBezTo>
                  <a:cubicBezTo>
                    <a:pt x="496" y="93"/>
                    <a:pt x="496" y="94"/>
                    <a:pt x="496" y="94"/>
                  </a:cubicBezTo>
                  <a:cubicBezTo>
                    <a:pt x="497" y="93"/>
                    <a:pt x="497" y="93"/>
                    <a:pt x="497" y="93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7" y="93"/>
                    <a:pt x="497" y="93"/>
                    <a:pt x="497" y="93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9" y="92"/>
                    <a:pt x="499" y="92"/>
                    <a:pt x="499" y="92"/>
                  </a:cubicBezTo>
                  <a:cubicBezTo>
                    <a:pt x="496" y="93"/>
                    <a:pt x="496" y="93"/>
                    <a:pt x="496" y="93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9" y="92"/>
                    <a:pt x="499" y="92"/>
                    <a:pt x="499" y="92"/>
                  </a:cubicBezTo>
                  <a:cubicBezTo>
                    <a:pt x="496" y="93"/>
                    <a:pt x="496" y="93"/>
                    <a:pt x="496" y="93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5" y="91"/>
                    <a:pt x="495" y="91"/>
                    <a:pt x="495" y="91"/>
                  </a:cubicBezTo>
                  <a:cubicBezTo>
                    <a:pt x="495" y="92"/>
                    <a:pt x="496" y="93"/>
                    <a:pt x="496" y="93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5" y="91"/>
                    <a:pt x="495" y="91"/>
                    <a:pt x="495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496" y="89"/>
                    <a:pt x="495" y="90"/>
                    <a:pt x="495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502" y="87"/>
                    <a:pt x="502" y="87"/>
                    <a:pt x="502" y="87"/>
                  </a:cubicBezTo>
                  <a:cubicBezTo>
                    <a:pt x="387" y="33"/>
                    <a:pt x="387" y="33"/>
                    <a:pt x="387" y="33"/>
                  </a:cubicBezTo>
                  <a:cubicBezTo>
                    <a:pt x="385" y="32"/>
                    <a:pt x="382" y="33"/>
                    <a:pt x="381" y="35"/>
                  </a:cubicBezTo>
                  <a:cubicBezTo>
                    <a:pt x="380" y="37"/>
                    <a:pt x="380" y="40"/>
                    <a:pt x="383" y="41"/>
                  </a:cubicBezTo>
                  <a:cubicBezTo>
                    <a:pt x="383" y="41"/>
                    <a:pt x="384" y="42"/>
                    <a:pt x="386" y="43"/>
                  </a:cubicBezTo>
                  <a:cubicBezTo>
                    <a:pt x="394" y="48"/>
                    <a:pt x="415" y="60"/>
                    <a:pt x="433" y="72"/>
                  </a:cubicBezTo>
                  <a:cubicBezTo>
                    <a:pt x="443" y="77"/>
                    <a:pt x="451" y="83"/>
                    <a:pt x="458" y="87"/>
                  </a:cubicBezTo>
                  <a:cubicBezTo>
                    <a:pt x="461" y="89"/>
                    <a:pt x="463" y="91"/>
                    <a:pt x="465" y="92"/>
                  </a:cubicBezTo>
                  <a:cubicBezTo>
                    <a:pt x="466" y="92"/>
                    <a:pt x="467" y="93"/>
                    <a:pt x="467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8" y="93"/>
                    <a:pt x="468" y="93"/>
                    <a:pt x="468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8" y="93"/>
                    <a:pt x="468" y="93"/>
                    <a:pt x="468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9" y="91"/>
                    <a:pt x="469" y="91"/>
                    <a:pt x="469" y="91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9" y="91"/>
                    <a:pt x="469" y="91"/>
                    <a:pt x="469" y="91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70" y="91"/>
                    <a:pt x="470" y="91"/>
                    <a:pt x="470" y="91"/>
                  </a:cubicBezTo>
                  <a:cubicBezTo>
                    <a:pt x="466" y="91"/>
                    <a:pt x="466" y="91"/>
                    <a:pt x="466" y="91"/>
                  </a:cubicBezTo>
                  <a:cubicBezTo>
                    <a:pt x="466" y="92"/>
                    <a:pt x="467" y="92"/>
                    <a:pt x="467" y="93"/>
                  </a:cubicBezTo>
                  <a:cubicBezTo>
                    <a:pt x="470" y="91"/>
                    <a:pt x="470" y="91"/>
                    <a:pt x="470" y="91"/>
                  </a:cubicBezTo>
                  <a:cubicBezTo>
                    <a:pt x="466" y="91"/>
                    <a:pt x="466" y="91"/>
                    <a:pt x="466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67" y="88"/>
                    <a:pt x="467" y="88"/>
                    <a:pt x="467" y="88"/>
                  </a:cubicBezTo>
                  <a:cubicBezTo>
                    <a:pt x="466" y="89"/>
                    <a:pt x="466" y="90"/>
                    <a:pt x="466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67" y="88"/>
                    <a:pt x="467" y="88"/>
                    <a:pt x="467" y="88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3" y="86"/>
                    <a:pt x="473" y="86"/>
                    <a:pt x="473" y="86"/>
                  </a:cubicBezTo>
                  <a:cubicBezTo>
                    <a:pt x="354" y="34"/>
                    <a:pt x="354" y="34"/>
                    <a:pt x="354" y="34"/>
                  </a:cubicBezTo>
                  <a:cubicBezTo>
                    <a:pt x="352" y="33"/>
                    <a:pt x="350" y="34"/>
                    <a:pt x="348" y="35"/>
                  </a:cubicBezTo>
                  <a:cubicBezTo>
                    <a:pt x="348" y="36"/>
                    <a:pt x="347" y="37"/>
                    <a:pt x="347" y="38"/>
                  </a:cubicBezTo>
                  <a:cubicBezTo>
                    <a:pt x="347" y="39"/>
                    <a:pt x="348" y="40"/>
                    <a:pt x="348" y="40"/>
                  </a:cubicBezTo>
                  <a:cubicBezTo>
                    <a:pt x="348" y="41"/>
                    <a:pt x="349" y="41"/>
                    <a:pt x="349" y="42"/>
                  </a:cubicBezTo>
                  <a:cubicBezTo>
                    <a:pt x="349" y="42"/>
                    <a:pt x="350" y="42"/>
                    <a:pt x="350" y="43"/>
                  </a:cubicBezTo>
                  <a:cubicBezTo>
                    <a:pt x="351" y="44"/>
                    <a:pt x="353" y="45"/>
                    <a:pt x="356" y="47"/>
                  </a:cubicBezTo>
                  <a:cubicBezTo>
                    <a:pt x="367" y="53"/>
                    <a:pt x="387" y="65"/>
                    <a:pt x="404" y="76"/>
                  </a:cubicBezTo>
                  <a:cubicBezTo>
                    <a:pt x="413" y="81"/>
                    <a:pt x="421" y="86"/>
                    <a:pt x="427" y="90"/>
                  </a:cubicBezTo>
                  <a:cubicBezTo>
                    <a:pt x="430" y="91"/>
                    <a:pt x="432" y="93"/>
                    <a:pt x="434" y="94"/>
                  </a:cubicBezTo>
                  <a:cubicBezTo>
                    <a:pt x="435" y="95"/>
                    <a:pt x="435" y="95"/>
                    <a:pt x="436" y="95"/>
                  </a:cubicBezTo>
                  <a:cubicBezTo>
                    <a:pt x="436" y="95"/>
                    <a:pt x="436" y="95"/>
                    <a:pt x="436" y="95"/>
                  </a:cubicBezTo>
                  <a:cubicBezTo>
                    <a:pt x="437" y="94"/>
                    <a:pt x="437" y="94"/>
                    <a:pt x="437" y="94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6" y="95"/>
                    <a:pt x="436" y="95"/>
                    <a:pt x="436" y="95"/>
                  </a:cubicBezTo>
                  <a:cubicBezTo>
                    <a:pt x="437" y="94"/>
                    <a:pt x="437" y="94"/>
                    <a:pt x="437" y="94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5" y="94"/>
                    <a:pt x="435" y="94"/>
                    <a:pt x="435" y="94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5" y="94"/>
                    <a:pt x="435" y="94"/>
                    <a:pt x="435" y="94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5" y="93"/>
                    <a:pt x="435" y="94"/>
                    <a:pt x="435" y="94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0"/>
                    <a:pt x="435" y="90"/>
                    <a:pt x="435" y="90"/>
                  </a:cubicBezTo>
                  <a:cubicBezTo>
                    <a:pt x="435" y="91"/>
                    <a:pt x="435" y="92"/>
                    <a:pt x="435" y="92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0"/>
                    <a:pt x="435" y="90"/>
                    <a:pt x="435" y="90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5" y="90"/>
                    <a:pt x="435" y="90"/>
                    <a:pt x="435" y="90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7" y="89"/>
                    <a:pt x="437" y="89"/>
                    <a:pt x="437" y="89"/>
                  </a:cubicBezTo>
                  <a:cubicBezTo>
                    <a:pt x="436" y="89"/>
                    <a:pt x="436" y="89"/>
                    <a:pt x="435" y="90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7" y="89"/>
                    <a:pt x="437" y="89"/>
                    <a:pt x="437" y="89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8" y="88"/>
                    <a:pt x="438" y="88"/>
                    <a:pt x="438" y="88"/>
                  </a:cubicBezTo>
                  <a:cubicBezTo>
                    <a:pt x="438" y="88"/>
                    <a:pt x="437" y="88"/>
                    <a:pt x="437" y="89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8" y="88"/>
                    <a:pt x="438" y="88"/>
                    <a:pt x="438" y="88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9" y="88"/>
                    <a:pt x="439" y="88"/>
                    <a:pt x="439" y="88"/>
                  </a:cubicBezTo>
                  <a:cubicBezTo>
                    <a:pt x="439" y="88"/>
                    <a:pt x="439" y="88"/>
                    <a:pt x="438" y="88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9" y="88"/>
                    <a:pt x="439" y="88"/>
                    <a:pt x="439" y="88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39" y="88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39" y="88"/>
                    <a:pt x="438" y="87"/>
                  </a:cubicBezTo>
                  <a:cubicBezTo>
                    <a:pt x="433" y="86"/>
                    <a:pt x="424" y="82"/>
                    <a:pt x="413" y="77"/>
                  </a:cubicBezTo>
                  <a:cubicBezTo>
                    <a:pt x="397" y="69"/>
                    <a:pt x="376" y="60"/>
                    <a:pt x="359" y="52"/>
                  </a:cubicBezTo>
                  <a:cubicBezTo>
                    <a:pt x="350" y="48"/>
                    <a:pt x="343" y="45"/>
                    <a:pt x="337" y="42"/>
                  </a:cubicBezTo>
                  <a:cubicBezTo>
                    <a:pt x="334" y="41"/>
                    <a:pt x="332" y="40"/>
                    <a:pt x="330" y="40"/>
                  </a:cubicBezTo>
                  <a:cubicBezTo>
                    <a:pt x="329" y="39"/>
                    <a:pt x="329" y="39"/>
                    <a:pt x="328" y="39"/>
                  </a:cubicBezTo>
                  <a:cubicBezTo>
                    <a:pt x="327" y="38"/>
                    <a:pt x="327" y="38"/>
                    <a:pt x="327" y="38"/>
                  </a:cubicBezTo>
                  <a:cubicBezTo>
                    <a:pt x="327" y="38"/>
                    <a:pt x="326" y="38"/>
                    <a:pt x="325" y="38"/>
                  </a:cubicBezTo>
                  <a:cubicBezTo>
                    <a:pt x="325" y="38"/>
                    <a:pt x="325" y="38"/>
                    <a:pt x="324" y="38"/>
                  </a:cubicBezTo>
                  <a:cubicBezTo>
                    <a:pt x="324" y="38"/>
                    <a:pt x="323" y="39"/>
                    <a:pt x="323" y="39"/>
                  </a:cubicBezTo>
                  <a:cubicBezTo>
                    <a:pt x="322" y="39"/>
                    <a:pt x="322" y="40"/>
                    <a:pt x="321" y="40"/>
                  </a:cubicBezTo>
                  <a:cubicBezTo>
                    <a:pt x="320" y="43"/>
                    <a:pt x="321" y="46"/>
                    <a:pt x="323" y="47"/>
                  </a:cubicBezTo>
                  <a:cubicBezTo>
                    <a:pt x="408" y="100"/>
                    <a:pt x="408" y="100"/>
                    <a:pt x="408" y="100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7" y="94"/>
                    <a:pt x="407" y="94"/>
                    <a:pt x="407" y="94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8" y="92"/>
                    <a:pt x="408" y="92"/>
                    <a:pt x="408" y="92"/>
                  </a:cubicBezTo>
                  <a:cubicBezTo>
                    <a:pt x="408" y="92"/>
                    <a:pt x="407" y="93"/>
                    <a:pt x="407" y="94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8" y="92"/>
                    <a:pt x="408" y="92"/>
                    <a:pt x="408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2"/>
                    <a:pt x="410" y="92"/>
                    <a:pt x="410" y="92"/>
                  </a:cubicBezTo>
                  <a:cubicBezTo>
                    <a:pt x="409" y="92"/>
                    <a:pt x="409" y="92"/>
                    <a:pt x="408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2"/>
                    <a:pt x="410" y="92"/>
                    <a:pt x="410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1"/>
                    <a:pt x="410" y="91"/>
                    <a:pt x="410" y="91"/>
                  </a:cubicBezTo>
                  <a:cubicBezTo>
                    <a:pt x="410" y="91"/>
                    <a:pt x="410" y="91"/>
                    <a:pt x="410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1"/>
                    <a:pt x="410" y="91"/>
                    <a:pt x="410" y="91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1" y="92"/>
                    <a:pt x="411" y="91"/>
                    <a:pt x="410" y="91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1" y="95"/>
                    <a:pt x="411" y="95"/>
                    <a:pt x="411" y="95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1" y="95"/>
                    <a:pt x="411" y="95"/>
                    <a:pt x="411" y="95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1"/>
                    <a:pt x="409" y="91"/>
                  </a:cubicBezTo>
                  <a:cubicBezTo>
                    <a:pt x="405" y="89"/>
                    <a:pt x="396" y="85"/>
                    <a:pt x="384" y="79"/>
                  </a:cubicBezTo>
                  <a:cubicBezTo>
                    <a:pt x="367" y="71"/>
                    <a:pt x="344" y="61"/>
                    <a:pt x="326" y="53"/>
                  </a:cubicBezTo>
                  <a:cubicBezTo>
                    <a:pt x="318" y="49"/>
                    <a:pt x="310" y="45"/>
                    <a:pt x="304" y="42"/>
                  </a:cubicBezTo>
                  <a:cubicBezTo>
                    <a:pt x="298" y="40"/>
                    <a:pt x="295" y="38"/>
                    <a:pt x="295" y="38"/>
                  </a:cubicBezTo>
                  <a:cubicBezTo>
                    <a:pt x="293" y="37"/>
                    <a:pt x="290" y="38"/>
                    <a:pt x="289" y="40"/>
                  </a:cubicBezTo>
                  <a:cubicBezTo>
                    <a:pt x="288" y="42"/>
                    <a:pt x="288" y="45"/>
                    <a:pt x="291" y="46"/>
                  </a:cubicBezTo>
                  <a:cubicBezTo>
                    <a:pt x="381" y="103"/>
                    <a:pt x="381" y="103"/>
                    <a:pt x="381" y="103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0" y="96"/>
                    <a:pt x="380" y="96"/>
                    <a:pt x="380" y="96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2" y="95"/>
                    <a:pt x="382" y="95"/>
                    <a:pt x="382" y="95"/>
                  </a:cubicBezTo>
                  <a:cubicBezTo>
                    <a:pt x="382" y="95"/>
                    <a:pt x="381" y="95"/>
                    <a:pt x="380" y="96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2" y="95"/>
                    <a:pt x="382" y="95"/>
                    <a:pt x="382" y="95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3" y="94"/>
                    <a:pt x="383" y="94"/>
                    <a:pt x="382" y="95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8"/>
                    <a:pt x="384" y="98"/>
                    <a:pt x="384" y="98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8"/>
                    <a:pt x="384" y="98"/>
                    <a:pt x="384" y="98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4"/>
                    <a:pt x="384" y="94"/>
                    <a:pt x="382" y="94"/>
                  </a:cubicBezTo>
                  <a:cubicBezTo>
                    <a:pt x="378" y="92"/>
                    <a:pt x="369" y="87"/>
                    <a:pt x="358" y="82"/>
                  </a:cubicBezTo>
                  <a:cubicBezTo>
                    <a:pt x="341" y="73"/>
                    <a:pt x="320" y="63"/>
                    <a:pt x="302" y="54"/>
                  </a:cubicBezTo>
                  <a:cubicBezTo>
                    <a:pt x="293" y="50"/>
                    <a:pt x="285" y="46"/>
                    <a:pt x="278" y="43"/>
                  </a:cubicBezTo>
                  <a:cubicBezTo>
                    <a:pt x="275" y="42"/>
                    <a:pt x="272" y="41"/>
                    <a:pt x="270" y="40"/>
                  </a:cubicBezTo>
                  <a:cubicBezTo>
                    <a:pt x="269" y="39"/>
                    <a:pt x="268" y="39"/>
                    <a:pt x="267" y="39"/>
                  </a:cubicBezTo>
                  <a:cubicBezTo>
                    <a:pt x="266" y="39"/>
                    <a:pt x="265" y="38"/>
                    <a:pt x="264" y="38"/>
                  </a:cubicBezTo>
                  <a:cubicBezTo>
                    <a:pt x="264" y="38"/>
                    <a:pt x="263" y="38"/>
                    <a:pt x="262" y="39"/>
                  </a:cubicBezTo>
                  <a:cubicBezTo>
                    <a:pt x="262" y="39"/>
                    <a:pt x="260" y="39"/>
                    <a:pt x="260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0" y="41"/>
                    <a:pt x="260" y="41"/>
                    <a:pt x="260" y="41"/>
                  </a:cubicBezTo>
                  <a:cubicBezTo>
                    <a:pt x="259" y="41"/>
                    <a:pt x="259" y="43"/>
                    <a:pt x="259" y="43"/>
                  </a:cubicBezTo>
                  <a:cubicBezTo>
                    <a:pt x="259" y="44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7"/>
                  </a:cubicBezTo>
                  <a:cubicBezTo>
                    <a:pt x="261" y="47"/>
                    <a:pt x="261" y="47"/>
                    <a:pt x="261" y="48"/>
                  </a:cubicBezTo>
                  <a:cubicBezTo>
                    <a:pt x="263" y="49"/>
                    <a:pt x="265" y="50"/>
                    <a:pt x="268" y="52"/>
                  </a:cubicBezTo>
                  <a:cubicBezTo>
                    <a:pt x="279" y="59"/>
                    <a:pt x="300" y="72"/>
                    <a:pt x="319" y="83"/>
                  </a:cubicBezTo>
                  <a:cubicBezTo>
                    <a:pt x="328" y="89"/>
                    <a:pt x="337" y="94"/>
                    <a:pt x="343" y="98"/>
                  </a:cubicBezTo>
                  <a:cubicBezTo>
                    <a:pt x="346" y="100"/>
                    <a:pt x="349" y="101"/>
                    <a:pt x="350" y="102"/>
                  </a:cubicBezTo>
                  <a:cubicBezTo>
                    <a:pt x="351" y="103"/>
                    <a:pt x="352" y="103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2" y="103"/>
                    <a:pt x="352" y="103"/>
                    <a:pt x="352" y="103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2" y="103"/>
                    <a:pt x="352" y="103"/>
                    <a:pt x="352" y="103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1" y="102"/>
                    <a:pt x="351" y="103"/>
                    <a:pt x="352" y="103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2" y="98"/>
                    <a:pt x="352" y="98"/>
                    <a:pt x="352" y="98"/>
                  </a:cubicBezTo>
                  <a:cubicBezTo>
                    <a:pt x="351" y="99"/>
                    <a:pt x="351" y="100"/>
                    <a:pt x="351" y="101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2" y="98"/>
                    <a:pt x="352" y="98"/>
                    <a:pt x="352" y="98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2" y="98"/>
                    <a:pt x="352" y="98"/>
                    <a:pt x="352" y="98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4" y="96"/>
                    <a:pt x="354" y="96"/>
                    <a:pt x="354" y="96"/>
                  </a:cubicBezTo>
                  <a:cubicBezTo>
                    <a:pt x="353" y="96"/>
                    <a:pt x="352" y="97"/>
                    <a:pt x="352" y="98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4" y="96"/>
                    <a:pt x="354" y="96"/>
                    <a:pt x="354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5" y="96"/>
                    <a:pt x="355" y="96"/>
                    <a:pt x="355" y="96"/>
                  </a:cubicBezTo>
                  <a:cubicBezTo>
                    <a:pt x="355" y="96"/>
                    <a:pt x="355" y="96"/>
                    <a:pt x="354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5" y="96"/>
                    <a:pt x="355" y="96"/>
                    <a:pt x="355" y="96"/>
                  </a:cubicBezTo>
                  <a:cubicBezTo>
                    <a:pt x="355" y="99"/>
                    <a:pt x="355" y="99"/>
                    <a:pt x="355" y="99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6"/>
                    <a:pt x="356" y="96"/>
                    <a:pt x="355" y="96"/>
                  </a:cubicBezTo>
                  <a:cubicBezTo>
                    <a:pt x="355" y="99"/>
                    <a:pt x="355" y="99"/>
                    <a:pt x="355" y="99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7"/>
                    <a:pt x="356" y="97"/>
                    <a:pt x="356" y="97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7"/>
                    <a:pt x="356" y="97"/>
                    <a:pt x="356" y="97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6"/>
                    <a:pt x="355" y="96"/>
                    <a:pt x="354" y="95"/>
                  </a:cubicBezTo>
                  <a:cubicBezTo>
                    <a:pt x="350" y="94"/>
                    <a:pt x="342" y="90"/>
                    <a:pt x="332" y="84"/>
                  </a:cubicBezTo>
                  <a:cubicBezTo>
                    <a:pt x="317" y="77"/>
                    <a:pt x="297" y="67"/>
                    <a:pt x="281" y="59"/>
                  </a:cubicBezTo>
                  <a:cubicBezTo>
                    <a:pt x="273" y="55"/>
                    <a:pt x="266" y="51"/>
                    <a:pt x="261" y="48"/>
                  </a:cubicBezTo>
                  <a:cubicBezTo>
                    <a:pt x="258" y="47"/>
                    <a:pt x="255" y="46"/>
                    <a:pt x="253" y="45"/>
                  </a:cubicBezTo>
                  <a:cubicBezTo>
                    <a:pt x="253" y="45"/>
                    <a:pt x="252" y="45"/>
                    <a:pt x="251" y="44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49" y="44"/>
                    <a:pt x="249" y="44"/>
                    <a:pt x="248" y="44"/>
                  </a:cubicBezTo>
                  <a:cubicBezTo>
                    <a:pt x="248" y="44"/>
                    <a:pt x="247" y="44"/>
                    <a:pt x="246" y="44"/>
                  </a:cubicBezTo>
                  <a:cubicBezTo>
                    <a:pt x="246" y="44"/>
                    <a:pt x="245" y="45"/>
                    <a:pt x="244" y="46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3" y="47"/>
                    <a:pt x="243" y="48"/>
                    <a:pt x="243" y="49"/>
                  </a:cubicBezTo>
                  <a:cubicBezTo>
                    <a:pt x="243" y="50"/>
                    <a:pt x="244" y="51"/>
                    <a:pt x="244" y="52"/>
                  </a:cubicBezTo>
                  <a:cubicBezTo>
                    <a:pt x="245" y="52"/>
                    <a:pt x="245" y="53"/>
                    <a:pt x="245" y="53"/>
                  </a:cubicBezTo>
                  <a:cubicBezTo>
                    <a:pt x="246" y="54"/>
                    <a:pt x="247" y="54"/>
                    <a:pt x="248" y="55"/>
                  </a:cubicBezTo>
                  <a:cubicBezTo>
                    <a:pt x="252" y="58"/>
                    <a:pt x="259" y="62"/>
                    <a:pt x="267" y="68"/>
                  </a:cubicBezTo>
                  <a:cubicBezTo>
                    <a:pt x="293" y="84"/>
                    <a:pt x="332" y="107"/>
                    <a:pt x="332" y="107"/>
                  </a:cubicBezTo>
                  <a:cubicBezTo>
                    <a:pt x="334" y="103"/>
                    <a:pt x="334" y="103"/>
                    <a:pt x="334" y="103"/>
                  </a:cubicBezTo>
                  <a:cubicBezTo>
                    <a:pt x="330" y="100"/>
                    <a:pt x="330" y="100"/>
                    <a:pt x="330" y="100"/>
                  </a:cubicBezTo>
                  <a:cubicBezTo>
                    <a:pt x="334" y="103"/>
                    <a:pt x="334" y="103"/>
                    <a:pt x="334" y="103"/>
                  </a:cubicBezTo>
                  <a:cubicBezTo>
                    <a:pt x="331" y="99"/>
                    <a:pt x="331" y="99"/>
                    <a:pt x="331" y="99"/>
                  </a:cubicBezTo>
                  <a:cubicBezTo>
                    <a:pt x="331" y="99"/>
                    <a:pt x="330" y="99"/>
                    <a:pt x="330" y="100"/>
                  </a:cubicBezTo>
                  <a:cubicBezTo>
                    <a:pt x="334" y="103"/>
                    <a:pt x="334" y="103"/>
                    <a:pt x="334" y="103"/>
                  </a:cubicBezTo>
                  <a:cubicBezTo>
                    <a:pt x="331" y="99"/>
                    <a:pt x="331" y="99"/>
                    <a:pt x="331" y="99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3" y="98"/>
                    <a:pt x="333" y="98"/>
                    <a:pt x="333" y="98"/>
                  </a:cubicBezTo>
                  <a:cubicBezTo>
                    <a:pt x="333" y="98"/>
                    <a:pt x="332" y="98"/>
                    <a:pt x="331" y="99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3" y="98"/>
                    <a:pt x="333" y="98"/>
                    <a:pt x="333" y="98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4" y="98"/>
                    <a:pt x="333" y="98"/>
                    <a:pt x="333" y="98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9"/>
                    <a:pt x="334" y="99"/>
                    <a:pt x="334" y="99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9"/>
                    <a:pt x="334" y="99"/>
                    <a:pt x="334" y="99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8"/>
                    <a:pt x="334" y="98"/>
                    <a:pt x="333" y="97"/>
                  </a:cubicBezTo>
                  <a:cubicBezTo>
                    <a:pt x="328" y="95"/>
                    <a:pt x="319" y="91"/>
                    <a:pt x="309" y="86"/>
                  </a:cubicBezTo>
                  <a:cubicBezTo>
                    <a:pt x="293" y="79"/>
                    <a:pt x="272" y="69"/>
                    <a:pt x="256" y="61"/>
                  </a:cubicBezTo>
                  <a:cubicBezTo>
                    <a:pt x="248" y="57"/>
                    <a:pt x="240" y="53"/>
                    <a:pt x="235" y="51"/>
                  </a:cubicBezTo>
                  <a:cubicBezTo>
                    <a:pt x="230" y="48"/>
                    <a:pt x="227" y="47"/>
                    <a:pt x="227" y="46"/>
                  </a:cubicBezTo>
                  <a:cubicBezTo>
                    <a:pt x="225" y="45"/>
                    <a:pt x="222" y="46"/>
                    <a:pt x="221" y="48"/>
                  </a:cubicBezTo>
                  <a:cubicBezTo>
                    <a:pt x="220" y="51"/>
                    <a:pt x="221" y="53"/>
                    <a:pt x="223" y="55"/>
                  </a:cubicBezTo>
                  <a:cubicBezTo>
                    <a:pt x="223" y="55"/>
                    <a:pt x="224" y="56"/>
                    <a:pt x="226" y="57"/>
                  </a:cubicBezTo>
                  <a:cubicBezTo>
                    <a:pt x="234" y="62"/>
                    <a:pt x="255" y="74"/>
                    <a:pt x="273" y="85"/>
                  </a:cubicBezTo>
                  <a:cubicBezTo>
                    <a:pt x="282" y="90"/>
                    <a:pt x="291" y="96"/>
                    <a:pt x="297" y="100"/>
                  </a:cubicBezTo>
                  <a:cubicBezTo>
                    <a:pt x="300" y="102"/>
                    <a:pt x="303" y="103"/>
                    <a:pt x="304" y="105"/>
                  </a:cubicBezTo>
                  <a:cubicBezTo>
                    <a:pt x="305" y="105"/>
                    <a:pt x="306" y="106"/>
                    <a:pt x="306" y="106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8" y="105"/>
                    <a:pt x="308" y="105"/>
                    <a:pt x="308" y="105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8" y="105"/>
                    <a:pt x="308" y="105"/>
                    <a:pt x="308" y="105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9" y="104"/>
                    <a:pt x="309" y="104"/>
                    <a:pt x="309" y="104"/>
                  </a:cubicBezTo>
                  <a:cubicBezTo>
                    <a:pt x="305" y="104"/>
                    <a:pt x="305" y="104"/>
                    <a:pt x="305" y="104"/>
                  </a:cubicBezTo>
                  <a:cubicBezTo>
                    <a:pt x="305" y="105"/>
                    <a:pt x="306" y="106"/>
                    <a:pt x="306" y="106"/>
                  </a:cubicBezTo>
                  <a:cubicBezTo>
                    <a:pt x="309" y="104"/>
                    <a:pt x="309" y="104"/>
                    <a:pt x="309" y="104"/>
                  </a:cubicBezTo>
                  <a:cubicBezTo>
                    <a:pt x="305" y="104"/>
                    <a:pt x="305" y="104"/>
                    <a:pt x="305" y="104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05" y="102"/>
                    <a:pt x="305" y="103"/>
                    <a:pt x="305" y="104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8" y="99"/>
                    <a:pt x="308" y="99"/>
                    <a:pt x="308" y="99"/>
                  </a:cubicBezTo>
                  <a:cubicBezTo>
                    <a:pt x="308" y="99"/>
                    <a:pt x="307" y="100"/>
                    <a:pt x="306" y="101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8" y="99"/>
                    <a:pt x="308" y="99"/>
                    <a:pt x="308" y="99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10" y="99"/>
                    <a:pt x="310" y="99"/>
                    <a:pt x="310" y="99"/>
                  </a:cubicBezTo>
                  <a:cubicBezTo>
                    <a:pt x="310" y="99"/>
                    <a:pt x="309" y="99"/>
                    <a:pt x="308" y="99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10" y="99"/>
                    <a:pt x="310" y="99"/>
                    <a:pt x="310" y="99"/>
                  </a:cubicBezTo>
                  <a:cubicBezTo>
                    <a:pt x="310" y="103"/>
                    <a:pt x="310" y="103"/>
                    <a:pt x="310" y="103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1" y="99"/>
                    <a:pt x="310" y="99"/>
                    <a:pt x="310" y="99"/>
                  </a:cubicBezTo>
                  <a:cubicBezTo>
                    <a:pt x="310" y="103"/>
                    <a:pt x="310" y="103"/>
                    <a:pt x="310" y="103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0" y="102"/>
                    <a:pt x="310" y="102"/>
                    <a:pt x="310" y="102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0" y="102"/>
                    <a:pt x="310" y="102"/>
                    <a:pt x="310" y="102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1" y="99"/>
                    <a:pt x="310" y="99"/>
                    <a:pt x="309" y="98"/>
                  </a:cubicBezTo>
                  <a:cubicBezTo>
                    <a:pt x="305" y="96"/>
                    <a:pt x="296" y="92"/>
                    <a:pt x="285" y="87"/>
                  </a:cubicBezTo>
                  <a:cubicBezTo>
                    <a:pt x="268" y="79"/>
                    <a:pt x="246" y="68"/>
                    <a:pt x="228" y="60"/>
                  </a:cubicBezTo>
                  <a:cubicBezTo>
                    <a:pt x="219" y="55"/>
                    <a:pt x="211" y="51"/>
                    <a:pt x="204" y="49"/>
                  </a:cubicBezTo>
                  <a:cubicBezTo>
                    <a:pt x="201" y="47"/>
                    <a:pt x="199" y="46"/>
                    <a:pt x="197" y="46"/>
                  </a:cubicBezTo>
                  <a:cubicBezTo>
                    <a:pt x="195" y="45"/>
                    <a:pt x="195" y="45"/>
                    <a:pt x="194" y="45"/>
                  </a:cubicBezTo>
                  <a:cubicBezTo>
                    <a:pt x="193" y="44"/>
                    <a:pt x="193" y="44"/>
                    <a:pt x="193" y="44"/>
                  </a:cubicBezTo>
                  <a:cubicBezTo>
                    <a:pt x="192" y="44"/>
                    <a:pt x="192" y="44"/>
                    <a:pt x="191" y="44"/>
                  </a:cubicBezTo>
                  <a:cubicBezTo>
                    <a:pt x="191" y="44"/>
                    <a:pt x="190" y="44"/>
                    <a:pt x="189" y="44"/>
                  </a:cubicBezTo>
                  <a:cubicBezTo>
                    <a:pt x="189" y="44"/>
                    <a:pt x="189" y="45"/>
                    <a:pt x="188" y="45"/>
                  </a:cubicBezTo>
                  <a:cubicBezTo>
                    <a:pt x="188" y="45"/>
                    <a:pt x="187" y="46"/>
                    <a:pt x="187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6" y="47"/>
                    <a:pt x="186" y="48"/>
                    <a:pt x="186" y="49"/>
                  </a:cubicBezTo>
                  <a:cubicBezTo>
                    <a:pt x="186" y="50"/>
                    <a:pt x="186" y="51"/>
                    <a:pt x="187" y="51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8" y="53"/>
                    <a:pt x="188" y="53"/>
                    <a:pt x="188" y="53"/>
                  </a:cubicBezTo>
                  <a:cubicBezTo>
                    <a:pt x="189" y="53"/>
                    <a:pt x="189" y="54"/>
                    <a:pt x="190" y="54"/>
                  </a:cubicBezTo>
                  <a:cubicBezTo>
                    <a:pt x="194" y="56"/>
                    <a:pt x="201" y="61"/>
                    <a:pt x="210" y="66"/>
                  </a:cubicBezTo>
                  <a:cubicBezTo>
                    <a:pt x="223" y="74"/>
                    <a:pt x="241" y="85"/>
                    <a:pt x="255" y="93"/>
                  </a:cubicBezTo>
                  <a:cubicBezTo>
                    <a:pt x="262" y="98"/>
                    <a:pt x="268" y="102"/>
                    <a:pt x="272" y="104"/>
                  </a:cubicBezTo>
                  <a:cubicBezTo>
                    <a:pt x="274" y="106"/>
                    <a:pt x="276" y="107"/>
                    <a:pt x="277" y="108"/>
                  </a:cubicBezTo>
                  <a:cubicBezTo>
                    <a:pt x="278" y="108"/>
                    <a:pt x="278" y="109"/>
                    <a:pt x="278" y="109"/>
                  </a:cubicBezTo>
                  <a:cubicBezTo>
                    <a:pt x="278" y="109"/>
                    <a:pt x="278" y="109"/>
                    <a:pt x="278" y="109"/>
                  </a:cubicBezTo>
                  <a:cubicBezTo>
                    <a:pt x="280" y="107"/>
                    <a:pt x="280" y="107"/>
                    <a:pt x="280" y="107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78" y="109"/>
                    <a:pt x="278" y="109"/>
                    <a:pt x="278" y="109"/>
                  </a:cubicBezTo>
                  <a:cubicBezTo>
                    <a:pt x="280" y="107"/>
                    <a:pt x="280" y="107"/>
                    <a:pt x="280" y="107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81" y="106"/>
                    <a:pt x="281" y="106"/>
                    <a:pt x="281" y="106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81" y="106"/>
                    <a:pt x="281" y="106"/>
                    <a:pt x="281" y="106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7" y="106"/>
                    <a:pt x="277" y="106"/>
                    <a:pt x="277" y="106"/>
                  </a:cubicBezTo>
                  <a:cubicBezTo>
                    <a:pt x="277" y="107"/>
                    <a:pt x="277" y="107"/>
                    <a:pt x="278" y="108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7" y="106"/>
                    <a:pt x="277" y="106"/>
                    <a:pt x="277" y="106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8" y="103"/>
                    <a:pt x="278" y="103"/>
                    <a:pt x="278" y="103"/>
                  </a:cubicBezTo>
                  <a:cubicBezTo>
                    <a:pt x="277" y="104"/>
                    <a:pt x="277" y="105"/>
                    <a:pt x="277" y="106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8" y="103"/>
                    <a:pt x="278" y="103"/>
                    <a:pt x="278" y="103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8" y="103"/>
                    <a:pt x="278" y="103"/>
                    <a:pt x="278" y="103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0" y="101"/>
                    <a:pt x="280" y="101"/>
                    <a:pt x="280" y="101"/>
                  </a:cubicBezTo>
                  <a:cubicBezTo>
                    <a:pt x="280" y="102"/>
                    <a:pt x="279" y="102"/>
                    <a:pt x="278" y="103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0" y="101"/>
                    <a:pt x="280" y="101"/>
                    <a:pt x="280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2" y="101"/>
                    <a:pt x="282" y="101"/>
                    <a:pt x="282" y="101"/>
                  </a:cubicBezTo>
                  <a:cubicBezTo>
                    <a:pt x="282" y="101"/>
                    <a:pt x="281" y="101"/>
                    <a:pt x="280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2" y="101"/>
                    <a:pt x="282" y="101"/>
                    <a:pt x="282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2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2" y="104"/>
                    <a:pt x="282" y="104"/>
                    <a:pt x="282" y="104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2" y="104"/>
                    <a:pt x="282" y="104"/>
                    <a:pt x="282" y="104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2" y="101"/>
                    <a:pt x="282" y="101"/>
                  </a:cubicBezTo>
                  <a:cubicBezTo>
                    <a:pt x="274" y="97"/>
                    <a:pt x="248" y="84"/>
                    <a:pt x="224" y="72"/>
                  </a:cubicBezTo>
                  <a:cubicBezTo>
                    <a:pt x="212" y="66"/>
                    <a:pt x="200" y="60"/>
                    <a:pt x="191" y="56"/>
                  </a:cubicBezTo>
                  <a:cubicBezTo>
                    <a:pt x="186" y="54"/>
                    <a:pt x="182" y="52"/>
                    <a:pt x="179" y="51"/>
                  </a:cubicBezTo>
                  <a:cubicBezTo>
                    <a:pt x="177" y="50"/>
                    <a:pt x="176" y="50"/>
                    <a:pt x="175" y="49"/>
                  </a:cubicBezTo>
                  <a:cubicBezTo>
                    <a:pt x="174" y="49"/>
                    <a:pt x="174" y="49"/>
                    <a:pt x="173" y="49"/>
                  </a:cubicBezTo>
                  <a:cubicBezTo>
                    <a:pt x="173" y="49"/>
                    <a:pt x="172" y="49"/>
                    <a:pt x="171" y="49"/>
                  </a:cubicBezTo>
                  <a:cubicBezTo>
                    <a:pt x="171" y="49"/>
                    <a:pt x="170" y="49"/>
                    <a:pt x="170" y="49"/>
                  </a:cubicBezTo>
                  <a:cubicBezTo>
                    <a:pt x="169" y="49"/>
                    <a:pt x="169" y="49"/>
                    <a:pt x="168" y="50"/>
                  </a:cubicBezTo>
                  <a:cubicBezTo>
                    <a:pt x="168" y="50"/>
                    <a:pt x="167" y="50"/>
                    <a:pt x="167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6" y="52"/>
                    <a:pt x="166" y="53"/>
                    <a:pt x="166" y="53"/>
                  </a:cubicBezTo>
                  <a:cubicBezTo>
                    <a:pt x="166" y="55"/>
                    <a:pt x="167" y="56"/>
                    <a:pt x="167" y="56"/>
                  </a:cubicBezTo>
                  <a:cubicBezTo>
                    <a:pt x="167" y="57"/>
                    <a:pt x="168" y="57"/>
                    <a:pt x="168" y="58"/>
                  </a:cubicBezTo>
                  <a:cubicBezTo>
                    <a:pt x="169" y="58"/>
                    <a:pt x="170" y="59"/>
                    <a:pt x="171" y="60"/>
                  </a:cubicBezTo>
                  <a:cubicBezTo>
                    <a:pt x="175" y="62"/>
                    <a:pt x="181" y="67"/>
                    <a:pt x="190" y="72"/>
                  </a:cubicBezTo>
                  <a:cubicBezTo>
                    <a:pt x="202" y="79"/>
                    <a:pt x="218" y="88"/>
                    <a:pt x="230" y="96"/>
                  </a:cubicBezTo>
                  <a:cubicBezTo>
                    <a:pt x="236" y="99"/>
                    <a:pt x="242" y="103"/>
                    <a:pt x="246" y="105"/>
                  </a:cubicBezTo>
                  <a:cubicBezTo>
                    <a:pt x="248" y="106"/>
                    <a:pt x="249" y="107"/>
                    <a:pt x="250" y="108"/>
                  </a:cubicBezTo>
                  <a:cubicBezTo>
                    <a:pt x="251" y="108"/>
                    <a:pt x="251" y="108"/>
                    <a:pt x="251" y="109"/>
                  </a:cubicBezTo>
                  <a:cubicBezTo>
                    <a:pt x="251" y="109"/>
                    <a:pt x="251" y="109"/>
                    <a:pt x="251" y="109"/>
                  </a:cubicBezTo>
                  <a:cubicBezTo>
                    <a:pt x="253" y="107"/>
                    <a:pt x="253" y="107"/>
                    <a:pt x="253" y="107"/>
                  </a:cubicBezTo>
                  <a:cubicBezTo>
                    <a:pt x="251" y="108"/>
                    <a:pt x="251" y="108"/>
                    <a:pt x="251" y="108"/>
                  </a:cubicBezTo>
                  <a:cubicBezTo>
                    <a:pt x="251" y="109"/>
                    <a:pt x="251" y="109"/>
                    <a:pt x="251" y="109"/>
                  </a:cubicBezTo>
                  <a:cubicBezTo>
                    <a:pt x="253" y="107"/>
                    <a:pt x="253" y="107"/>
                    <a:pt x="253" y="107"/>
                  </a:cubicBezTo>
                  <a:cubicBezTo>
                    <a:pt x="251" y="108"/>
                    <a:pt x="251" y="108"/>
                    <a:pt x="251" y="108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0" y="108"/>
                    <a:pt x="250" y="108"/>
                    <a:pt x="251" y="108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3"/>
                    <a:pt x="250" y="103"/>
                    <a:pt x="250" y="103"/>
                  </a:cubicBezTo>
                  <a:cubicBezTo>
                    <a:pt x="250" y="104"/>
                    <a:pt x="250" y="105"/>
                    <a:pt x="250" y="106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3"/>
                    <a:pt x="250" y="103"/>
                    <a:pt x="250" y="103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6" y="101"/>
                    <a:pt x="256" y="101"/>
                    <a:pt x="256" y="101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1" y="47"/>
                    <a:pt x="128" y="48"/>
                    <a:pt x="127" y="51"/>
                  </a:cubicBezTo>
                  <a:cubicBezTo>
                    <a:pt x="126" y="53"/>
                    <a:pt x="127" y="56"/>
                    <a:pt x="129" y="57"/>
                  </a:cubicBezTo>
                  <a:cubicBezTo>
                    <a:pt x="129" y="57"/>
                    <a:pt x="130" y="58"/>
                    <a:pt x="133" y="59"/>
                  </a:cubicBezTo>
                  <a:cubicBezTo>
                    <a:pt x="141" y="64"/>
                    <a:pt x="163" y="77"/>
                    <a:pt x="183" y="89"/>
                  </a:cubicBezTo>
                  <a:cubicBezTo>
                    <a:pt x="193" y="95"/>
                    <a:pt x="202" y="101"/>
                    <a:pt x="209" y="105"/>
                  </a:cubicBezTo>
                  <a:cubicBezTo>
                    <a:pt x="212" y="107"/>
                    <a:pt x="215" y="109"/>
                    <a:pt x="217" y="111"/>
                  </a:cubicBezTo>
                  <a:cubicBezTo>
                    <a:pt x="218" y="111"/>
                    <a:pt x="218" y="112"/>
                    <a:pt x="219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21" y="111"/>
                    <a:pt x="221" y="111"/>
                    <a:pt x="221" y="111"/>
                  </a:cubicBezTo>
                  <a:cubicBezTo>
                    <a:pt x="218" y="112"/>
                    <a:pt x="218" y="112"/>
                    <a:pt x="218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21" y="111"/>
                    <a:pt x="221" y="111"/>
                    <a:pt x="221" y="111"/>
                  </a:cubicBezTo>
                  <a:cubicBezTo>
                    <a:pt x="218" y="112"/>
                    <a:pt x="218" y="112"/>
                    <a:pt x="218" y="112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8" y="110"/>
                    <a:pt x="218" y="110"/>
                    <a:pt x="218" y="110"/>
                  </a:cubicBezTo>
                  <a:cubicBezTo>
                    <a:pt x="218" y="111"/>
                    <a:pt x="218" y="112"/>
                    <a:pt x="218" y="112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8" y="110"/>
                    <a:pt x="218" y="110"/>
                    <a:pt x="218" y="110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9" y="107"/>
                    <a:pt x="219" y="107"/>
                    <a:pt x="219" y="107"/>
                  </a:cubicBezTo>
                  <a:cubicBezTo>
                    <a:pt x="218" y="108"/>
                    <a:pt x="218" y="109"/>
                    <a:pt x="218" y="110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9" y="107"/>
                    <a:pt x="219" y="107"/>
                    <a:pt x="219" y="107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25" y="106"/>
                    <a:pt x="225" y="106"/>
                    <a:pt x="225" y="106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6" y="54"/>
                    <a:pt x="114" y="55"/>
                    <a:pt x="112" y="57"/>
                  </a:cubicBezTo>
                  <a:cubicBezTo>
                    <a:pt x="112" y="57"/>
                    <a:pt x="112" y="58"/>
                    <a:pt x="112" y="59"/>
                  </a:cubicBezTo>
                  <a:cubicBezTo>
                    <a:pt x="112" y="60"/>
                    <a:pt x="112" y="61"/>
                    <a:pt x="112" y="61"/>
                  </a:cubicBezTo>
                  <a:cubicBezTo>
                    <a:pt x="113" y="62"/>
                    <a:pt x="113" y="63"/>
                    <a:pt x="113" y="63"/>
                  </a:cubicBezTo>
                  <a:cubicBezTo>
                    <a:pt x="114" y="64"/>
                    <a:pt x="115" y="65"/>
                    <a:pt x="116" y="65"/>
                  </a:cubicBezTo>
                  <a:cubicBezTo>
                    <a:pt x="120" y="68"/>
                    <a:pt x="126" y="72"/>
                    <a:pt x="134" y="77"/>
                  </a:cubicBezTo>
                  <a:cubicBezTo>
                    <a:pt x="146" y="85"/>
                    <a:pt x="161" y="93"/>
                    <a:pt x="173" y="100"/>
                  </a:cubicBezTo>
                  <a:cubicBezTo>
                    <a:pt x="179" y="104"/>
                    <a:pt x="184" y="107"/>
                    <a:pt x="188" y="109"/>
                  </a:cubicBezTo>
                  <a:cubicBezTo>
                    <a:pt x="190" y="110"/>
                    <a:pt x="191" y="111"/>
                    <a:pt x="192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12"/>
                    <a:pt x="192" y="112"/>
                    <a:pt x="192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12"/>
                    <a:pt x="192" y="112"/>
                    <a:pt x="192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9"/>
                    <a:pt x="192" y="109"/>
                    <a:pt x="192" y="109"/>
                  </a:cubicBezTo>
                  <a:cubicBezTo>
                    <a:pt x="192" y="111"/>
                    <a:pt x="192" y="111"/>
                    <a:pt x="192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9"/>
                    <a:pt x="192" y="109"/>
                    <a:pt x="192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7"/>
                    <a:pt x="192" y="108"/>
                    <a:pt x="192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8" y="105"/>
                    <a:pt x="198" y="105"/>
                    <a:pt x="198" y="105"/>
                  </a:cubicBezTo>
                  <a:cubicBezTo>
                    <a:pt x="198" y="105"/>
                    <a:pt x="170" y="92"/>
                    <a:pt x="140" y="79"/>
                  </a:cubicBezTo>
                  <a:cubicBezTo>
                    <a:pt x="126" y="72"/>
                    <a:pt x="111" y="65"/>
                    <a:pt x="100" y="60"/>
                  </a:cubicBezTo>
                  <a:cubicBezTo>
                    <a:pt x="94" y="58"/>
                    <a:pt x="90" y="56"/>
                    <a:pt x="86" y="54"/>
                  </a:cubicBezTo>
                  <a:cubicBezTo>
                    <a:pt x="85" y="54"/>
                    <a:pt x="83" y="53"/>
                    <a:pt x="82" y="53"/>
                  </a:cubicBezTo>
                  <a:cubicBezTo>
                    <a:pt x="82" y="52"/>
                    <a:pt x="81" y="52"/>
                    <a:pt x="81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8" y="52"/>
                    <a:pt x="78" y="52"/>
                    <a:pt x="77" y="52"/>
                  </a:cubicBezTo>
                  <a:cubicBezTo>
                    <a:pt x="77" y="52"/>
                    <a:pt x="77" y="52"/>
                    <a:pt x="76" y="53"/>
                  </a:cubicBezTo>
                  <a:cubicBezTo>
                    <a:pt x="76" y="53"/>
                    <a:pt x="75" y="53"/>
                    <a:pt x="75" y="54"/>
                  </a:cubicBezTo>
                  <a:cubicBezTo>
                    <a:pt x="74" y="55"/>
                    <a:pt x="74" y="56"/>
                    <a:pt x="74" y="58"/>
                  </a:cubicBezTo>
                  <a:cubicBezTo>
                    <a:pt x="74" y="59"/>
                    <a:pt x="75" y="60"/>
                    <a:pt x="76" y="61"/>
                  </a:cubicBezTo>
                  <a:cubicBezTo>
                    <a:pt x="76" y="61"/>
                    <a:pt x="78" y="61"/>
                    <a:pt x="80" y="63"/>
                  </a:cubicBezTo>
                  <a:cubicBezTo>
                    <a:pt x="89" y="68"/>
                    <a:pt x="110" y="80"/>
                    <a:pt x="129" y="92"/>
                  </a:cubicBezTo>
                  <a:cubicBezTo>
                    <a:pt x="138" y="97"/>
                    <a:pt x="147" y="103"/>
                    <a:pt x="154" y="107"/>
                  </a:cubicBezTo>
                  <a:cubicBezTo>
                    <a:pt x="157" y="109"/>
                    <a:pt x="160" y="111"/>
                    <a:pt x="161" y="113"/>
                  </a:cubicBezTo>
                  <a:cubicBezTo>
                    <a:pt x="162" y="113"/>
                    <a:pt x="163" y="114"/>
                    <a:pt x="163" y="114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5" y="113"/>
                    <a:pt x="165" y="113"/>
                    <a:pt x="165" y="113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5" y="113"/>
                    <a:pt x="165" y="113"/>
                    <a:pt x="165" y="113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3" y="113"/>
                    <a:pt x="163" y="114"/>
                    <a:pt x="163" y="114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3" y="110"/>
                    <a:pt x="162" y="111"/>
                    <a:pt x="162" y="112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0" y="57"/>
                    <a:pt x="58" y="57"/>
                    <a:pt x="56" y="59"/>
                  </a:cubicBezTo>
                  <a:cubicBezTo>
                    <a:pt x="56" y="60"/>
                    <a:pt x="56" y="61"/>
                    <a:pt x="56" y="62"/>
                  </a:cubicBezTo>
                  <a:cubicBezTo>
                    <a:pt x="56" y="63"/>
                    <a:pt x="56" y="64"/>
                    <a:pt x="56" y="64"/>
                  </a:cubicBezTo>
                  <a:cubicBezTo>
                    <a:pt x="57" y="65"/>
                    <a:pt x="57" y="66"/>
                    <a:pt x="57" y="66"/>
                  </a:cubicBezTo>
                  <a:cubicBezTo>
                    <a:pt x="58" y="67"/>
                    <a:pt x="59" y="68"/>
                    <a:pt x="60" y="68"/>
                  </a:cubicBezTo>
                  <a:cubicBezTo>
                    <a:pt x="64" y="71"/>
                    <a:pt x="71" y="76"/>
                    <a:pt x="79" y="81"/>
                  </a:cubicBezTo>
                  <a:cubicBezTo>
                    <a:pt x="104" y="97"/>
                    <a:pt x="142" y="118"/>
                    <a:pt x="142" y="118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5" y="60"/>
                    <a:pt x="32" y="61"/>
                    <a:pt x="31" y="63"/>
                  </a:cubicBezTo>
                  <a:cubicBezTo>
                    <a:pt x="30" y="65"/>
                    <a:pt x="30" y="68"/>
                    <a:pt x="33" y="69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3" y="61"/>
                    <a:pt x="10" y="62"/>
                    <a:pt x="9" y="64"/>
                  </a:cubicBezTo>
                  <a:cubicBezTo>
                    <a:pt x="8" y="66"/>
                    <a:pt x="9" y="69"/>
                    <a:pt x="11" y="70"/>
                  </a:cubicBezTo>
                  <a:cubicBezTo>
                    <a:pt x="11" y="70"/>
                    <a:pt x="16" y="73"/>
                    <a:pt x="24" y="78"/>
                  </a:cubicBezTo>
                  <a:cubicBezTo>
                    <a:pt x="36" y="85"/>
                    <a:pt x="53" y="96"/>
                    <a:pt x="68" y="105"/>
                  </a:cubicBezTo>
                  <a:cubicBezTo>
                    <a:pt x="75" y="109"/>
                    <a:pt x="82" y="114"/>
                    <a:pt x="86" y="117"/>
                  </a:cubicBezTo>
                  <a:cubicBezTo>
                    <a:pt x="89" y="118"/>
                    <a:pt x="90" y="119"/>
                    <a:pt x="92" y="120"/>
                  </a:cubicBezTo>
                  <a:cubicBezTo>
                    <a:pt x="92" y="121"/>
                    <a:pt x="93" y="121"/>
                    <a:pt x="93" y="121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92" y="121"/>
                    <a:pt x="93" y="121"/>
                    <a:pt x="93" y="121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92" y="119"/>
                    <a:pt x="92" y="120"/>
                    <a:pt x="92" y="120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2" y="117"/>
                    <a:pt x="92" y="118"/>
                    <a:pt x="92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7" y="74"/>
                    <a:pt x="4" y="75"/>
                    <a:pt x="3" y="77"/>
                  </a:cubicBezTo>
                  <a:cubicBezTo>
                    <a:pt x="2" y="79"/>
                    <a:pt x="3" y="82"/>
                    <a:pt x="5" y="83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4" y="88"/>
                    <a:pt x="2" y="89"/>
                    <a:pt x="1" y="91"/>
                  </a:cubicBezTo>
                  <a:cubicBezTo>
                    <a:pt x="0" y="92"/>
                    <a:pt x="0" y="93"/>
                    <a:pt x="0" y="94"/>
                  </a:cubicBezTo>
                  <a:cubicBezTo>
                    <a:pt x="0" y="95"/>
                    <a:pt x="1" y="96"/>
                    <a:pt x="1" y="96"/>
                  </a:cubicBezTo>
                  <a:cubicBezTo>
                    <a:pt x="1" y="97"/>
                    <a:pt x="2" y="97"/>
                    <a:pt x="2" y="98"/>
                  </a:cubicBezTo>
                  <a:cubicBezTo>
                    <a:pt x="2" y="98"/>
                    <a:pt x="3" y="98"/>
                    <a:pt x="4" y="99"/>
                  </a:cubicBezTo>
                  <a:cubicBezTo>
                    <a:pt x="6" y="100"/>
                    <a:pt x="10" y="103"/>
                    <a:pt x="14" y="106"/>
                  </a:cubicBezTo>
                  <a:cubicBezTo>
                    <a:pt x="21" y="110"/>
                    <a:pt x="30" y="115"/>
                    <a:pt x="37" y="120"/>
                  </a:cubicBezTo>
                  <a:cubicBezTo>
                    <a:pt x="41" y="122"/>
                    <a:pt x="44" y="124"/>
                    <a:pt x="46" y="125"/>
                  </a:cubicBezTo>
                  <a:cubicBezTo>
                    <a:pt x="47" y="126"/>
                    <a:pt x="48" y="126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8" y="126"/>
                    <a:pt x="49" y="126"/>
                    <a:pt x="49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5"/>
                    <a:pt x="48" y="125"/>
                    <a:pt x="48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2"/>
                    <a:pt x="47" y="122"/>
                    <a:pt x="47" y="12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3" y="119"/>
                    <a:pt x="53" y="119"/>
                    <a:pt x="53" y="119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4" y="110"/>
                    <a:pt x="12" y="111"/>
                    <a:pt x="11" y="113"/>
                  </a:cubicBezTo>
                  <a:cubicBezTo>
                    <a:pt x="10" y="115"/>
                    <a:pt x="11" y="118"/>
                    <a:pt x="13" y="119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31" y="130"/>
                    <a:pt x="34" y="130"/>
                    <a:pt x="36" y="127"/>
                  </a:cubicBezTo>
                  <a:cubicBezTo>
                    <a:pt x="37" y="125"/>
                    <a:pt x="36" y="122"/>
                    <a:pt x="34" y="121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28"/>
            <p:cNvSpPr/>
            <p:nvPr/>
          </p:nvSpPr>
          <p:spPr bwMode="auto">
            <a:xfrm>
              <a:off x="4243388" y="4889500"/>
              <a:ext cx="1331913" cy="190500"/>
            </a:xfrm>
            <a:custGeom>
              <a:avLst/>
              <a:gdLst>
                <a:gd name="T0" fmla="*/ 11 w 829"/>
                <a:gd name="T1" fmla="*/ 93 h 119"/>
                <a:gd name="T2" fmla="*/ 6 w 829"/>
                <a:gd name="T3" fmla="*/ 93 h 119"/>
                <a:gd name="T4" fmla="*/ 9 w 829"/>
                <a:gd name="T5" fmla="*/ 81 h 119"/>
                <a:gd name="T6" fmla="*/ 51 w 829"/>
                <a:gd name="T7" fmla="*/ 68 h 119"/>
                <a:gd name="T8" fmla="*/ 86 w 829"/>
                <a:gd name="T9" fmla="*/ 61 h 119"/>
                <a:gd name="T10" fmla="*/ 113 w 829"/>
                <a:gd name="T11" fmla="*/ 64 h 119"/>
                <a:gd name="T12" fmla="*/ 148 w 829"/>
                <a:gd name="T13" fmla="*/ 60 h 119"/>
                <a:gd name="T14" fmla="*/ 173 w 829"/>
                <a:gd name="T15" fmla="*/ 56 h 119"/>
                <a:gd name="T16" fmla="*/ 170 w 829"/>
                <a:gd name="T17" fmla="*/ 59 h 119"/>
                <a:gd name="T18" fmla="*/ 200 w 829"/>
                <a:gd name="T19" fmla="*/ 59 h 119"/>
                <a:gd name="T20" fmla="*/ 222 w 829"/>
                <a:gd name="T21" fmla="*/ 56 h 119"/>
                <a:gd name="T22" fmla="*/ 218 w 829"/>
                <a:gd name="T23" fmla="*/ 49 h 119"/>
                <a:gd name="T24" fmla="*/ 218 w 829"/>
                <a:gd name="T25" fmla="*/ 49 h 119"/>
                <a:gd name="T26" fmla="*/ 239 w 829"/>
                <a:gd name="T27" fmla="*/ 56 h 119"/>
                <a:gd name="T28" fmla="*/ 244 w 829"/>
                <a:gd name="T29" fmla="*/ 51 h 119"/>
                <a:gd name="T30" fmla="*/ 316 w 829"/>
                <a:gd name="T31" fmla="*/ 52 h 119"/>
                <a:gd name="T32" fmla="*/ 313 w 829"/>
                <a:gd name="T33" fmla="*/ 47 h 119"/>
                <a:gd name="T34" fmla="*/ 330 w 829"/>
                <a:gd name="T35" fmla="*/ 51 h 119"/>
                <a:gd name="T36" fmla="*/ 375 w 829"/>
                <a:gd name="T37" fmla="*/ 47 h 119"/>
                <a:gd name="T38" fmla="*/ 395 w 829"/>
                <a:gd name="T39" fmla="*/ 39 h 119"/>
                <a:gd name="T40" fmla="*/ 396 w 829"/>
                <a:gd name="T41" fmla="*/ 43 h 119"/>
                <a:gd name="T42" fmla="*/ 423 w 829"/>
                <a:gd name="T43" fmla="*/ 40 h 119"/>
                <a:gd name="T44" fmla="*/ 418 w 829"/>
                <a:gd name="T45" fmla="*/ 40 h 119"/>
                <a:gd name="T46" fmla="*/ 416 w 829"/>
                <a:gd name="T47" fmla="*/ 41 h 119"/>
                <a:gd name="T48" fmla="*/ 473 w 829"/>
                <a:gd name="T49" fmla="*/ 28 h 119"/>
                <a:gd name="T50" fmla="*/ 472 w 829"/>
                <a:gd name="T51" fmla="*/ 36 h 119"/>
                <a:gd name="T52" fmla="*/ 507 w 829"/>
                <a:gd name="T53" fmla="*/ 25 h 119"/>
                <a:gd name="T54" fmla="*/ 565 w 829"/>
                <a:gd name="T55" fmla="*/ 24 h 119"/>
                <a:gd name="T56" fmla="*/ 564 w 829"/>
                <a:gd name="T57" fmla="*/ 33 h 119"/>
                <a:gd name="T58" fmla="*/ 592 w 829"/>
                <a:gd name="T59" fmla="*/ 23 h 119"/>
                <a:gd name="T60" fmla="*/ 657 w 829"/>
                <a:gd name="T61" fmla="*/ 18 h 119"/>
                <a:gd name="T62" fmla="*/ 711 w 829"/>
                <a:gd name="T63" fmla="*/ 15 h 119"/>
                <a:gd name="T64" fmla="*/ 768 w 829"/>
                <a:gd name="T65" fmla="*/ 12 h 119"/>
                <a:gd name="T66" fmla="*/ 812 w 829"/>
                <a:gd name="T67" fmla="*/ 3 h 119"/>
                <a:gd name="T68" fmla="*/ 764 w 829"/>
                <a:gd name="T69" fmla="*/ 11 h 119"/>
                <a:gd name="T70" fmla="*/ 706 w 829"/>
                <a:gd name="T71" fmla="*/ 14 h 119"/>
                <a:gd name="T72" fmla="*/ 653 w 829"/>
                <a:gd name="T73" fmla="*/ 17 h 119"/>
                <a:gd name="T74" fmla="*/ 588 w 829"/>
                <a:gd name="T75" fmla="*/ 22 h 119"/>
                <a:gd name="T76" fmla="*/ 558 w 829"/>
                <a:gd name="T77" fmla="*/ 26 h 119"/>
                <a:gd name="T78" fmla="*/ 500 w 829"/>
                <a:gd name="T79" fmla="*/ 27 h 119"/>
                <a:gd name="T80" fmla="*/ 468 w 829"/>
                <a:gd name="T81" fmla="*/ 36 h 119"/>
                <a:gd name="T82" fmla="*/ 415 w 829"/>
                <a:gd name="T83" fmla="*/ 32 h 119"/>
                <a:gd name="T84" fmla="*/ 394 w 829"/>
                <a:gd name="T85" fmla="*/ 34 h 119"/>
                <a:gd name="T86" fmla="*/ 372 w 829"/>
                <a:gd name="T87" fmla="*/ 46 h 119"/>
                <a:gd name="T88" fmla="*/ 344 w 829"/>
                <a:gd name="T89" fmla="*/ 47 h 119"/>
                <a:gd name="T90" fmla="*/ 343 w 829"/>
                <a:gd name="T91" fmla="*/ 42 h 119"/>
                <a:gd name="T92" fmla="*/ 310 w 829"/>
                <a:gd name="T93" fmla="*/ 45 h 119"/>
                <a:gd name="T94" fmla="*/ 313 w 829"/>
                <a:gd name="T95" fmla="*/ 43 h 119"/>
                <a:gd name="T96" fmla="*/ 272 w 829"/>
                <a:gd name="T97" fmla="*/ 45 h 119"/>
                <a:gd name="T98" fmla="*/ 253 w 829"/>
                <a:gd name="T99" fmla="*/ 49 h 119"/>
                <a:gd name="T100" fmla="*/ 255 w 829"/>
                <a:gd name="T101" fmla="*/ 52 h 119"/>
                <a:gd name="T102" fmla="*/ 219 w 829"/>
                <a:gd name="T103" fmla="*/ 44 h 119"/>
                <a:gd name="T104" fmla="*/ 219 w 829"/>
                <a:gd name="T105" fmla="*/ 47 h 119"/>
                <a:gd name="T106" fmla="*/ 221 w 829"/>
                <a:gd name="T107" fmla="*/ 50 h 119"/>
                <a:gd name="T108" fmla="*/ 197 w 829"/>
                <a:gd name="T109" fmla="*/ 58 h 119"/>
                <a:gd name="T110" fmla="*/ 198 w 829"/>
                <a:gd name="T111" fmla="*/ 50 h 119"/>
                <a:gd name="T112" fmla="*/ 167 w 829"/>
                <a:gd name="T113" fmla="*/ 50 h 119"/>
                <a:gd name="T114" fmla="*/ 145 w 829"/>
                <a:gd name="T115" fmla="*/ 56 h 119"/>
                <a:gd name="T116" fmla="*/ 143 w 829"/>
                <a:gd name="T117" fmla="*/ 52 h 119"/>
                <a:gd name="T118" fmla="*/ 90 w 829"/>
                <a:gd name="T119" fmla="*/ 56 h 119"/>
                <a:gd name="T120" fmla="*/ 51 w 829"/>
                <a:gd name="T121" fmla="*/ 59 h 119"/>
                <a:gd name="T122" fmla="*/ 5 w 829"/>
                <a:gd name="T123" fmla="*/ 72 h 119"/>
                <a:gd name="T124" fmla="*/ 1 w 829"/>
                <a:gd name="T125" fmla="*/ 9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29" h="119">
                  <a:moveTo>
                    <a:pt x="15" y="110"/>
                  </a:moveTo>
                  <a:cubicBezTo>
                    <a:pt x="11" y="107"/>
                    <a:pt x="11" y="107"/>
                    <a:pt x="11" y="107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3" y="110"/>
                    <a:pt x="13" y="106"/>
                    <a:pt x="12" y="102"/>
                  </a:cubicBezTo>
                  <a:cubicBezTo>
                    <a:pt x="12" y="100"/>
                    <a:pt x="11" y="98"/>
                    <a:pt x="11" y="96"/>
                  </a:cubicBezTo>
                  <a:cubicBezTo>
                    <a:pt x="11" y="95"/>
                    <a:pt x="11" y="94"/>
                    <a:pt x="11" y="94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1" y="95"/>
                    <a:pt x="11" y="94"/>
                    <a:pt x="11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1" y="94"/>
                    <a:pt x="11" y="93"/>
                    <a:pt x="11" y="92"/>
                  </a:cubicBezTo>
                  <a:cubicBezTo>
                    <a:pt x="10" y="90"/>
                    <a:pt x="10" y="89"/>
                    <a:pt x="9" y="89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2"/>
                    <a:pt x="19" y="81"/>
                    <a:pt x="19" y="80"/>
                  </a:cubicBezTo>
                  <a:cubicBezTo>
                    <a:pt x="18" y="79"/>
                    <a:pt x="18" y="77"/>
                    <a:pt x="16" y="77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8" y="73"/>
                    <a:pt x="29" y="71"/>
                    <a:pt x="30" y="69"/>
                  </a:cubicBezTo>
                  <a:cubicBezTo>
                    <a:pt x="30" y="68"/>
                    <a:pt x="29" y="66"/>
                    <a:pt x="27" y="65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4" y="68"/>
                    <a:pt x="55" y="67"/>
                    <a:pt x="56" y="65"/>
                  </a:cubicBezTo>
                  <a:cubicBezTo>
                    <a:pt x="56" y="63"/>
                    <a:pt x="55" y="61"/>
                    <a:pt x="54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90" y="67"/>
                    <a:pt x="91" y="66"/>
                    <a:pt x="92" y="64"/>
                  </a:cubicBezTo>
                  <a:cubicBezTo>
                    <a:pt x="92" y="62"/>
                    <a:pt x="92" y="59"/>
                    <a:pt x="90" y="58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9" y="65"/>
                    <a:pt x="89" y="65"/>
                    <a:pt x="90" y="64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7" y="66"/>
                    <a:pt x="88" y="66"/>
                    <a:pt x="88" y="65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7" y="66"/>
                    <a:pt x="87" y="66"/>
                    <a:pt x="88" y="66"/>
                  </a:cubicBezTo>
                  <a:cubicBezTo>
                    <a:pt x="91" y="65"/>
                    <a:pt x="98" y="65"/>
                    <a:pt x="103" y="65"/>
                  </a:cubicBezTo>
                  <a:cubicBezTo>
                    <a:pt x="108" y="65"/>
                    <a:pt x="113" y="64"/>
                    <a:pt x="113" y="64"/>
                  </a:cubicBezTo>
                  <a:cubicBezTo>
                    <a:pt x="115" y="64"/>
                    <a:pt x="117" y="63"/>
                    <a:pt x="117" y="61"/>
                  </a:cubicBezTo>
                  <a:cubicBezTo>
                    <a:pt x="118" y="59"/>
                    <a:pt x="117" y="57"/>
                    <a:pt x="115" y="56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8" y="62"/>
                    <a:pt x="127" y="62"/>
                  </a:cubicBezTo>
                  <a:cubicBezTo>
                    <a:pt x="131" y="62"/>
                    <a:pt x="136" y="62"/>
                    <a:pt x="139" y="62"/>
                  </a:cubicBezTo>
                  <a:cubicBezTo>
                    <a:pt x="141" y="62"/>
                    <a:pt x="142" y="62"/>
                    <a:pt x="144" y="61"/>
                  </a:cubicBezTo>
                  <a:cubicBezTo>
                    <a:pt x="144" y="61"/>
                    <a:pt x="145" y="61"/>
                    <a:pt x="145" y="61"/>
                  </a:cubicBezTo>
                  <a:cubicBezTo>
                    <a:pt x="145" y="61"/>
                    <a:pt x="146" y="61"/>
                    <a:pt x="146" y="61"/>
                  </a:cubicBezTo>
                  <a:cubicBezTo>
                    <a:pt x="146" y="61"/>
                    <a:pt x="146" y="61"/>
                    <a:pt x="147" y="61"/>
                  </a:cubicBezTo>
                  <a:cubicBezTo>
                    <a:pt x="148" y="60"/>
                    <a:pt x="148" y="60"/>
                    <a:pt x="148" y="60"/>
                  </a:cubicBezTo>
                  <a:cubicBezTo>
                    <a:pt x="148" y="60"/>
                    <a:pt x="148" y="60"/>
                    <a:pt x="149" y="59"/>
                  </a:cubicBezTo>
                  <a:cubicBezTo>
                    <a:pt x="149" y="58"/>
                    <a:pt x="150" y="57"/>
                    <a:pt x="149" y="55"/>
                  </a:cubicBezTo>
                  <a:cubicBezTo>
                    <a:pt x="149" y="54"/>
                    <a:pt x="148" y="53"/>
                    <a:pt x="147" y="53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3"/>
                    <a:pt x="179" y="61"/>
                    <a:pt x="179" y="59"/>
                  </a:cubicBezTo>
                  <a:cubicBezTo>
                    <a:pt x="180" y="57"/>
                    <a:pt x="179" y="55"/>
                    <a:pt x="177" y="54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2" y="58"/>
                    <a:pt x="172" y="58"/>
                    <a:pt x="173" y="56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1" y="59"/>
                    <a:pt x="171" y="5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1" y="59"/>
                    <a:pt x="172" y="59"/>
                  </a:cubicBezTo>
                  <a:cubicBezTo>
                    <a:pt x="178" y="59"/>
                    <a:pt x="189" y="59"/>
                    <a:pt x="196" y="59"/>
                  </a:cubicBezTo>
                  <a:cubicBezTo>
                    <a:pt x="197" y="59"/>
                    <a:pt x="198" y="59"/>
                    <a:pt x="199" y="59"/>
                  </a:cubicBezTo>
                  <a:cubicBezTo>
                    <a:pt x="199" y="59"/>
                    <a:pt x="200" y="59"/>
                    <a:pt x="200" y="59"/>
                  </a:cubicBezTo>
                  <a:cubicBezTo>
                    <a:pt x="200" y="59"/>
                    <a:pt x="201" y="59"/>
                    <a:pt x="201" y="59"/>
                  </a:cubicBezTo>
                  <a:cubicBezTo>
                    <a:pt x="201" y="59"/>
                    <a:pt x="201" y="58"/>
                    <a:pt x="202" y="58"/>
                  </a:cubicBezTo>
                  <a:cubicBezTo>
                    <a:pt x="202" y="58"/>
                    <a:pt x="203" y="58"/>
                    <a:pt x="204" y="57"/>
                  </a:cubicBezTo>
                  <a:cubicBezTo>
                    <a:pt x="204" y="55"/>
                    <a:pt x="205" y="54"/>
                    <a:pt x="204" y="53"/>
                  </a:cubicBezTo>
                  <a:cubicBezTo>
                    <a:pt x="204" y="52"/>
                    <a:pt x="203" y="51"/>
                    <a:pt x="202" y="50"/>
                  </a:cubicBezTo>
                  <a:cubicBezTo>
                    <a:pt x="198" y="48"/>
                    <a:pt x="198" y="48"/>
                    <a:pt x="198" y="48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196" y="56"/>
                    <a:pt x="196" y="56"/>
                    <a:pt x="196" y="56"/>
                  </a:cubicBezTo>
                  <a:cubicBezTo>
                    <a:pt x="196" y="56"/>
                    <a:pt x="202" y="56"/>
                    <a:pt x="209" y="56"/>
                  </a:cubicBezTo>
                  <a:cubicBezTo>
                    <a:pt x="212" y="56"/>
                    <a:pt x="215" y="56"/>
                    <a:pt x="217" y="56"/>
                  </a:cubicBezTo>
                  <a:cubicBezTo>
                    <a:pt x="219" y="56"/>
                    <a:pt x="220" y="56"/>
                    <a:pt x="220" y="56"/>
                  </a:cubicBezTo>
                  <a:cubicBezTo>
                    <a:pt x="221" y="56"/>
                    <a:pt x="221" y="56"/>
                    <a:pt x="222" y="56"/>
                  </a:cubicBezTo>
                  <a:cubicBezTo>
                    <a:pt x="222" y="56"/>
                    <a:pt x="222" y="56"/>
                    <a:pt x="222" y="56"/>
                  </a:cubicBezTo>
                  <a:cubicBezTo>
                    <a:pt x="223" y="56"/>
                    <a:pt x="223" y="56"/>
                    <a:pt x="223" y="55"/>
                  </a:cubicBezTo>
                  <a:cubicBezTo>
                    <a:pt x="224" y="55"/>
                    <a:pt x="224" y="55"/>
                    <a:pt x="224" y="55"/>
                  </a:cubicBezTo>
                  <a:cubicBezTo>
                    <a:pt x="224" y="55"/>
                    <a:pt x="225" y="54"/>
                    <a:pt x="225" y="54"/>
                  </a:cubicBezTo>
                  <a:cubicBezTo>
                    <a:pt x="227" y="51"/>
                    <a:pt x="226" y="48"/>
                    <a:pt x="224" y="47"/>
                  </a:cubicBezTo>
                  <a:cubicBezTo>
                    <a:pt x="221" y="45"/>
                    <a:pt x="221" y="45"/>
                    <a:pt x="221" y="45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2" y="52"/>
                    <a:pt x="222" y="52"/>
                    <a:pt x="222" y="52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1" y="53"/>
                    <a:pt x="221" y="52"/>
                    <a:pt x="222" y="52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9" y="54"/>
                    <a:pt x="220" y="54"/>
                    <a:pt x="220" y="53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9" y="54"/>
                    <a:pt x="219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9" y="54"/>
                    <a:pt x="220" y="54"/>
                  </a:cubicBezTo>
                  <a:cubicBezTo>
                    <a:pt x="224" y="54"/>
                    <a:pt x="231" y="55"/>
                    <a:pt x="239" y="56"/>
                  </a:cubicBezTo>
                  <a:cubicBezTo>
                    <a:pt x="242" y="57"/>
                    <a:pt x="246" y="57"/>
                    <a:pt x="249" y="58"/>
                  </a:cubicBezTo>
                  <a:cubicBezTo>
                    <a:pt x="250" y="58"/>
                    <a:pt x="251" y="58"/>
                    <a:pt x="252" y="58"/>
                  </a:cubicBezTo>
                  <a:cubicBezTo>
                    <a:pt x="254" y="58"/>
                    <a:pt x="254" y="58"/>
                    <a:pt x="255" y="58"/>
                  </a:cubicBezTo>
                  <a:cubicBezTo>
                    <a:pt x="255" y="58"/>
                    <a:pt x="256" y="58"/>
                    <a:pt x="256" y="58"/>
                  </a:cubicBezTo>
                  <a:cubicBezTo>
                    <a:pt x="256" y="58"/>
                    <a:pt x="257" y="58"/>
                    <a:pt x="257" y="58"/>
                  </a:cubicBezTo>
                  <a:cubicBezTo>
                    <a:pt x="257" y="58"/>
                    <a:pt x="258" y="58"/>
                    <a:pt x="258" y="57"/>
                  </a:cubicBezTo>
                  <a:cubicBezTo>
                    <a:pt x="259" y="57"/>
                    <a:pt x="259" y="57"/>
                    <a:pt x="260" y="56"/>
                  </a:cubicBezTo>
                  <a:cubicBezTo>
                    <a:pt x="260" y="55"/>
                    <a:pt x="261" y="54"/>
                    <a:pt x="260" y="52"/>
                  </a:cubicBezTo>
                  <a:cubicBezTo>
                    <a:pt x="260" y="51"/>
                    <a:pt x="259" y="50"/>
                    <a:pt x="258" y="49"/>
                  </a:cubicBezTo>
                  <a:cubicBezTo>
                    <a:pt x="247" y="42"/>
                    <a:pt x="247" y="42"/>
                    <a:pt x="247" y="42"/>
                  </a:cubicBezTo>
                  <a:cubicBezTo>
                    <a:pt x="245" y="46"/>
                    <a:pt x="245" y="46"/>
                    <a:pt x="245" y="46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82" y="54"/>
                    <a:pt x="282" y="54"/>
                    <a:pt x="282" y="54"/>
                  </a:cubicBezTo>
                  <a:cubicBezTo>
                    <a:pt x="284" y="55"/>
                    <a:pt x="286" y="53"/>
                    <a:pt x="286" y="51"/>
                  </a:cubicBezTo>
                  <a:cubicBezTo>
                    <a:pt x="287" y="49"/>
                    <a:pt x="286" y="47"/>
                    <a:pt x="284" y="46"/>
                  </a:cubicBezTo>
                  <a:cubicBezTo>
                    <a:pt x="279" y="42"/>
                    <a:pt x="279" y="42"/>
                    <a:pt x="279" y="42"/>
                  </a:cubicBezTo>
                  <a:cubicBezTo>
                    <a:pt x="277" y="46"/>
                    <a:pt x="277" y="46"/>
                    <a:pt x="277" y="46"/>
                  </a:cubicBezTo>
                  <a:cubicBezTo>
                    <a:pt x="276" y="51"/>
                    <a:pt x="276" y="51"/>
                    <a:pt x="276" y="51"/>
                  </a:cubicBezTo>
                  <a:cubicBezTo>
                    <a:pt x="276" y="51"/>
                    <a:pt x="283" y="51"/>
                    <a:pt x="290" y="52"/>
                  </a:cubicBezTo>
                  <a:cubicBezTo>
                    <a:pt x="298" y="52"/>
                    <a:pt x="306" y="52"/>
                    <a:pt x="311" y="52"/>
                  </a:cubicBezTo>
                  <a:cubicBezTo>
                    <a:pt x="312" y="52"/>
                    <a:pt x="312" y="52"/>
                    <a:pt x="313" y="52"/>
                  </a:cubicBezTo>
                  <a:cubicBezTo>
                    <a:pt x="314" y="52"/>
                    <a:pt x="314" y="52"/>
                    <a:pt x="314" y="52"/>
                  </a:cubicBezTo>
                  <a:cubicBezTo>
                    <a:pt x="314" y="52"/>
                    <a:pt x="315" y="52"/>
                    <a:pt x="315" y="52"/>
                  </a:cubicBezTo>
                  <a:cubicBezTo>
                    <a:pt x="315" y="52"/>
                    <a:pt x="316" y="52"/>
                    <a:pt x="316" y="52"/>
                  </a:cubicBezTo>
                  <a:cubicBezTo>
                    <a:pt x="316" y="51"/>
                    <a:pt x="317" y="51"/>
                    <a:pt x="318" y="50"/>
                  </a:cubicBezTo>
                  <a:cubicBezTo>
                    <a:pt x="318" y="49"/>
                    <a:pt x="319" y="48"/>
                    <a:pt x="318" y="46"/>
                  </a:cubicBezTo>
                  <a:cubicBezTo>
                    <a:pt x="318" y="45"/>
                    <a:pt x="317" y="44"/>
                    <a:pt x="316" y="43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7" y="49"/>
                    <a:pt x="317" y="49"/>
                    <a:pt x="317" y="49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0"/>
                    <a:pt x="316" y="50"/>
                    <a:pt x="317" y="49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4" y="51"/>
                    <a:pt x="314" y="51"/>
                    <a:pt x="315" y="51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3" y="49"/>
                    <a:pt x="313" y="49"/>
                    <a:pt x="313" y="49"/>
                  </a:cubicBezTo>
                  <a:cubicBezTo>
                    <a:pt x="313" y="51"/>
                    <a:pt x="313" y="51"/>
                    <a:pt x="313" y="51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3" y="49"/>
                    <a:pt x="313" y="49"/>
                    <a:pt x="313" y="49"/>
                  </a:cubicBezTo>
                  <a:cubicBezTo>
                    <a:pt x="313" y="51"/>
                    <a:pt x="313" y="51"/>
                    <a:pt x="313" y="51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4" y="51"/>
                    <a:pt x="315" y="51"/>
                    <a:pt x="316" y="51"/>
                  </a:cubicBezTo>
                  <a:cubicBezTo>
                    <a:pt x="319" y="51"/>
                    <a:pt x="325" y="51"/>
                    <a:pt x="330" y="51"/>
                  </a:cubicBezTo>
                  <a:cubicBezTo>
                    <a:pt x="335" y="51"/>
                    <a:pt x="340" y="52"/>
                    <a:pt x="342" y="52"/>
                  </a:cubicBezTo>
                  <a:cubicBezTo>
                    <a:pt x="343" y="52"/>
                    <a:pt x="343" y="52"/>
                    <a:pt x="344" y="52"/>
                  </a:cubicBezTo>
                  <a:cubicBezTo>
                    <a:pt x="344" y="52"/>
                    <a:pt x="344" y="52"/>
                    <a:pt x="344" y="52"/>
                  </a:cubicBezTo>
                  <a:cubicBezTo>
                    <a:pt x="344" y="52"/>
                    <a:pt x="345" y="52"/>
                    <a:pt x="345" y="51"/>
                  </a:cubicBezTo>
                  <a:cubicBezTo>
                    <a:pt x="345" y="51"/>
                    <a:pt x="345" y="51"/>
                    <a:pt x="346" y="51"/>
                  </a:cubicBezTo>
                  <a:cubicBezTo>
                    <a:pt x="346" y="51"/>
                    <a:pt x="347" y="51"/>
                    <a:pt x="348" y="49"/>
                  </a:cubicBezTo>
                  <a:cubicBezTo>
                    <a:pt x="348" y="48"/>
                    <a:pt x="349" y="47"/>
                    <a:pt x="348" y="46"/>
                  </a:cubicBezTo>
                  <a:cubicBezTo>
                    <a:pt x="348" y="45"/>
                    <a:pt x="347" y="44"/>
                    <a:pt x="346" y="43"/>
                  </a:cubicBezTo>
                  <a:cubicBezTo>
                    <a:pt x="340" y="39"/>
                    <a:pt x="340" y="39"/>
                    <a:pt x="340" y="39"/>
                  </a:cubicBezTo>
                  <a:cubicBezTo>
                    <a:pt x="337" y="43"/>
                    <a:pt x="337" y="43"/>
                    <a:pt x="337" y="43"/>
                  </a:cubicBezTo>
                  <a:cubicBezTo>
                    <a:pt x="337" y="47"/>
                    <a:pt x="337" y="47"/>
                    <a:pt x="337" y="47"/>
                  </a:cubicBezTo>
                  <a:cubicBezTo>
                    <a:pt x="375" y="47"/>
                    <a:pt x="375" y="47"/>
                    <a:pt x="375" y="47"/>
                  </a:cubicBezTo>
                  <a:cubicBezTo>
                    <a:pt x="377" y="47"/>
                    <a:pt x="379" y="46"/>
                    <a:pt x="379" y="44"/>
                  </a:cubicBezTo>
                  <a:cubicBezTo>
                    <a:pt x="380" y="42"/>
                    <a:pt x="379" y="39"/>
                    <a:pt x="377" y="38"/>
                  </a:cubicBezTo>
                  <a:cubicBezTo>
                    <a:pt x="375" y="37"/>
                    <a:pt x="375" y="37"/>
                    <a:pt x="375" y="37"/>
                  </a:cubicBezTo>
                  <a:cubicBezTo>
                    <a:pt x="373" y="41"/>
                    <a:pt x="373" y="41"/>
                    <a:pt x="373" y="41"/>
                  </a:cubicBezTo>
                  <a:cubicBezTo>
                    <a:pt x="373" y="46"/>
                    <a:pt x="373" y="46"/>
                    <a:pt x="373" y="46"/>
                  </a:cubicBezTo>
                  <a:cubicBezTo>
                    <a:pt x="397" y="44"/>
                    <a:pt x="397" y="44"/>
                    <a:pt x="397" y="44"/>
                  </a:cubicBezTo>
                  <a:cubicBezTo>
                    <a:pt x="399" y="44"/>
                    <a:pt x="400" y="43"/>
                    <a:pt x="401" y="41"/>
                  </a:cubicBezTo>
                  <a:cubicBezTo>
                    <a:pt x="401" y="39"/>
                    <a:pt x="401" y="37"/>
                    <a:pt x="399" y="36"/>
                  </a:cubicBezTo>
                  <a:cubicBezTo>
                    <a:pt x="397" y="35"/>
                    <a:pt x="397" y="35"/>
                    <a:pt x="397" y="35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9" y="41"/>
                    <a:pt x="399" y="41"/>
                    <a:pt x="399" y="41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7" y="43"/>
                    <a:pt x="397" y="43"/>
                    <a:pt x="397" y="43"/>
                  </a:cubicBezTo>
                  <a:cubicBezTo>
                    <a:pt x="397" y="42"/>
                    <a:pt x="398" y="42"/>
                    <a:pt x="399" y="41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7" y="43"/>
                    <a:pt x="397" y="43"/>
                    <a:pt x="397" y="43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6" y="43"/>
                    <a:pt x="397" y="43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5" y="40"/>
                    <a:pt x="395" y="40"/>
                    <a:pt x="395" y="40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5" y="40"/>
                    <a:pt x="395" y="40"/>
                    <a:pt x="395" y="40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2"/>
                    <a:pt x="396" y="42"/>
                    <a:pt x="396" y="42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2"/>
                    <a:pt x="396" y="42"/>
                    <a:pt x="396" y="42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7" y="43"/>
                    <a:pt x="398" y="43"/>
                  </a:cubicBezTo>
                  <a:cubicBezTo>
                    <a:pt x="399" y="43"/>
                    <a:pt x="401" y="43"/>
                    <a:pt x="403" y="43"/>
                  </a:cubicBezTo>
                  <a:cubicBezTo>
                    <a:pt x="406" y="43"/>
                    <a:pt x="410" y="43"/>
                    <a:pt x="413" y="43"/>
                  </a:cubicBezTo>
                  <a:cubicBezTo>
                    <a:pt x="416" y="43"/>
                    <a:pt x="418" y="43"/>
                    <a:pt x="418" y="43"/>
                  </a:cubicBezTo>
                  <a:cubicBezTo>
                    <a:pt x="420" y="43"/>
                    <a:pt x="422" y="42"/>
                    <a:pt x="423" y="40"/>
                  </a:cubicBezTo>
                  <a:cubicBezTo>
                    <a:pt x="424" y="38"/>
                    <a:pt x="423" y="36"/>
                    <a:pt x="421" y="35"/>
                  </a:cubicBezTo>
                  <a:cubicBezTo>
                    <a:pt x="418" y="33"/>
                    <a:pt x="418" y="33"/>
                    <a:pt x="418" y="33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8" y="40"/>
                    <a:pt x="418" y="40"/>
                    <a:pt x="418" y="40"/>
                  </a:cubicBezTo>
                  <a:cubicBezTo>
                    <a:pt x="418" y="40"/>
                    <a:pt x="419" y="40"/>
                    <a:pt x="419" y="39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8" y="40"/>
                    <a:pt x="418" y="40"/>
                    <a:pt x="418" y="40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7" y="41"/>
                    <a:pt x="417" y="41"/>
                    <a:pt x="417" y="41"/>
                  </a:cubicBezTo>
                  <a:cubicBezTo>
                    <a:pt x="417" y="41"/>
                    <a:pt x="417" y="41"/>
                    <a:pt x="418" y="40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7" y="41"/>
                    <a:pt x="417" y="41"/>
                    <a:pt x="417" y="41"/>
                  </a:cubicBezTo>
                  <a:cubicBezTo>
                    <a:pt x="416" y="38"/>
                    <a:pt x="416" y="38"/>
                    <a:pt x="416" y="38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7" y="41"/>
                  </a:cubicBezTo>
                  <a:cubicBezTo>
                    <a:pt x="416" y="38"/>
                    <a:pt x="416" y="38"/>
                    <a:pt x="416" y="38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7" y="41"/>
                    <a:pt x="417" y="41"/>
                  </a:cubicBezTo>
                  <a:cubicBezTo>
                    <a:pt x="420" y="41"/>
                    <a:pt x="426" y="41"/>
                    <a:pt x="431" y="42"/>
                  </a:cubicBezTo>
                  <a:cubicBezTo>
                    <a:pt x="437" y="42"/>
                    <a:pt x="442" y="42"/>
                    <a:pt x="442" y="42"/>
                  </a:cubicBezTo>
                  <a:cubicBezTo>
                    <a:pt x="444" y="43"/>
                    <a:pt x="446" y="41"/>
                    <a:pt x="446" y="39"/>
                  </a:cubicBezTo>
                  <a:cubicBezTo>
                    <a:pt x="447" y="37"/>
                    <a:pt x="446" y="35"/>
                    <a:pt x="444" y="34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39" y="36"/>
                    <a:pt x="439" y="36"/>
                    <a:pt x="439" y="36"/>
                  </a:cubicBezTo>
                  <a:cubicBezTo>
                    <a:pt x="439" y="41"/>
                    <a:pt x="439" y="41"/>
                    <a:pt x="439" y="41"/>
                  </a:cubicBezTo>
                  <a:cubicBezTo>
                    <a:pt x="475" y="39"/>
                    <a:pt x="475" y="39"/>
                    <a:pt x="475" y="39"/>
                  </a:cubicBezTo>
                  <a:cubicBezTo>
                    <a:pt x="477" y="39"/>
                    <a:pt x="479" y="37"/>
                    <a:pt x="479" y="35"/>
                  </a:cubicBezTo>
                  <a:cubicBezTo>
                    <a:pt x="480" y="33"/>
                    <a:pt x="479" y="31"/>
                    <a:pt x="477" y="30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5" y="34"/>
                    <a:pt x="475" y="34"/>
                    <a:pt x="475" y="34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3" y="36"/>
                    <a:pt x="473" y="36"/>
                    <a:pt x="473" y="36"/>
                  </a:cubicBezTo>
                  <a:cubicBezTo>
                    <a:pt x="474" y="36"/>
                    <a:pt x="474" y="36"/>
                    <a:pt x="475" y="34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3" y="36"/>
                    <a:pt x="473" y="36"/>
                    <a:pt x="473" y="36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6"/>
                    <a:pt x="473" y="36"/>
                    <a:pt x="473" y="36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5"/>
                    <a:pt x="472" y="35"/>
                    <a:pt x="472" y="35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5"/>
                    <a:pt x="472" y="35"/>
                    <a:pt x="472" y="35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6"/>
                    <a:pt x="473" y="36"/>
                    <a:pt x="474" y="36"/>
                  </a:cubicBezTo>
                  <a:cubicBezTo>
                    <a:pt x="477" y="36"/>
                    <a:pt x="482" y="36"/>
                    <a:pt x="487" y="36"/>
                  </a:cubicBezTo>
                  <a:cubicBezTo>
                    <a:pt x="492" y="36"/>
                    <a:pt x="498" y="36"/>
                    <a:pt x="502" y="36"/>
                  </a:cubicBezTo>
                  <a:cubicBezTo>
                    <a:pt x="506" y="36"/>
                    <a:pt x="509" y="36"/>
                    <a:pt x="509" y="36"/>
                  </a:cubicBezTo>
                  <a:cubicBezTo>
                    <a:pt x="511" y="36"/>
                    <a:pt x="513" y="35"/>
                    <a:pt x="513" y="33"/>
                  </a:cubicBezTo>
                  <a:cubicBezTo>
                    <a:pt x="514" y="31"/>
                    <a:pt x="513" y="29"/>
                    <a:pt x="511" y="28"/>
                  </a:cubicBezTo>
                  <a:cubicBezTo>
                    <a:pt x="507" y="25"/>
                    <a:pt x="507" y="25"/>
                    <a:pt x="507" y="25"/>
                  </a:cubicBezTo>
                  <a:cubicBezTo>
                    <a:pt x="504" y="29"/>
                    <a:pt x="504" y="29"/>
                    <a:pt x="504" y="29"/>
                  </a:cubicBezTo>
                  <a:cubicBezTo>
                    <a:pt x="504" y="34"/>
                    <a:pt x="504" y="34"/>
                    <a:pt x="504" y="34"/>
                  </a:cubicBezTo>
                  <a:cubicBezTo>
                    <a:pt x="537" y="35"/>
                    <a:pt x="537" y="35"/>
                    <a:pt x="537" y="35"/>
                  </a:cubicBezTo>
                  <a:cubicBezTo>
                    <a:pt x="539" y="35"/>
                    <a:pt x="541" y="34"/>
                    <a:pt x="542" y="32"/>
                  </a:cubicBezTo>
                  <a:cubicBezTo>
                    <a:pt x="543" y="30"/>
                    <a:pt x="542" y="28"/>
                    <a:pt x="540" y="26"/>
                  </a:cubicBezTo>
                  <a:cubicBezTo>
                    <a:pt x="536" y="24"/>
                    <a:pt x="536" y="24"/>
                    <a:pt x="536" y="24"/>
                  </a:cubicBezTo>
                  <a:cubicBezTo>
                    <a:pt x="534" y="28"/>
                    <a:pt x="534" y="28"/>
                    <a:pt x="534" y="28"/>
                  </a:cubicBezTo>
                  <a:cubicBezTo>
                    <a:pt x="533" y="33"/>
                    <a:pt x="533" y="33"/>
                    <a:pt x="533" y="33"/>
                  </a:cubicBezTo>
                  <a:cubicBezTo>
                    <a:pt x="565" y="35"/>
                    <a:pt x="565" y="35"/>
                    <a:pt x="565" y="35"/>
                  </a:cubicBezTo>
                  <a:cubicBezTo>
                    <a:pt x="567" y="35"/>
                    <a:pt x="569" y="34"/>
                    <a:pt x="570" y="32"/>
                  </a:cubicBezTo>
                  <a:cubicBezTo>
                    <a:pt x="571" y="30"/>
                    <a:pt x="570" y="28"/>
                    <a:pt x="568" y="26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6" y="31"/>
                    <a:pt x="566" y="31"/>
                    <a:pt x="566" y="31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5" y="32"/>
                    <a:pt x="565" y="32"/>
                    <a:pt x="565" y="32"/>
                  </a:cubicBezTo>
                  <a:cubicBezTo>
                    <a:pt x="565" y="32"/>
                    <a:pt x="566" y="31"/>
                    <a:pt x="566" y="31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5" y="32"/>
                    <a:pt x="565" y="32"/>
                    <a:pt x="565" y="32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4" y="33"/>
                    <a:pt x="564" y="33"/>
                    <a:pt x="564" y="33"/>
                  </a:cubicBezTo>
                  <a:cubicBezTo>
                    <a:pt x="564" y="32"/>
                    <a:pt x="564" y="32"/>
                    <a:pt x="565" y="32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4" y="33"/>
                    <a:pt x="564" y="33"/>
                    <a:pt x="564" y="33"/>
                  </a:cubicBezTo>
                  <a:cubicBezTo>
                    <a:pt x="563" y="30"/>
                    <a:pt x="563" y="30"/>
                    <a:pt x="563" y="30"/>
                  </a:cubicBezTo>
                  <a:cubicBezTo>
                    <a:pt x="563" y="33"/>
                    <a:pt x="563" y="33"/>
                    <a:pt x="563" y="33"/>
                  </a:cubicBezTo>
                  <a:cubicBezTo>
                    <a:pt x="563" y="33"/>
                    <a:pt x="564" y="33"/>
                    <a:pt x="564" y="33"/>
                  </a:cubicBezTo>
                  <a:cubicBezTo>
                    <a:pt x="563" y="30"/>
                    <a:pt x="563" y="30"/>
                    <a:pt x="563" y="30"/>
                  </a:cubicBezTo>
                  <a:cubicBezTo>
                    <a:pt x="563" y="33"/>
                    <a:pt x="563" y="33"/>
                    <a:pt x="563" y="33"/>
                  </a:cubicBezTo>
                  <a:cubicBezTo>
                    <a:pt x="564" y="33"/>
                    <a:pt x="565" y="33"/>
                    <a:pt x="566" y="33"/>
                  </a:cubicBezTo>
                  <a:cubicBezTo>
                    <a:pt x="570" y="32"/>
                    <a:pt x="577" y="32"/>
                    <a:pt x="584" y="32"/>
                  </a:cubicBezTo>
                  <a:cubicBezTo>
                    <a:pt x="592" y="32"/>
                    <a:pt x="600" y="32"/>
                    <a:pt x="600" y="32"/>
                  </a:cubicBezTo>
                  <a:cubicBezTo>
                    <a:pt x="602" y="32"/>
                    <a:pt x="604" y="31"/>
                    <a:pt x="604" y="29"/>
                  </a:cubicBezTo>
                  <a:cubicBezTo>
                    <a:pt x="605" y="27"/>
                    <a:pt x="604" y="25"/>
                    <a:pt x="602" y="24"/>
                  </a:cubicBezTo>
                  <a:cubicBezTo>
                    <a:pt x="595" y="19"/>
                    <a:pt x="595" y="19"/>
                    <a:pt x="595" y="19"/>
                  </a:cubicBezTo>
                  <a:cubicBezTo>
                    <a:pt x="592" y="23"/>
                    <a:pt x="592" y="23"/>
                    <a:pt x="592" y="23"/>
                  </a:cubicBezTo>
                  <a:cubicBezTo>
                    <a:pt x="592" y="27"/>
                    <a:pt x="592" y="27"/>
                    <a:pt x="592" y="27"/>
                  </a:cubicBezTo>
                  <a:cubicBezTo>
                    <a:pt x="624" y="26"/>
                    <a:pt x="624" y="26"/>
                    <a:pt x="624" y="26"/>
                  </a:cubicBezTo>
                  <a:cubicBezTo>
                    <a:pt x="626" y="26"/>
                    <a:pt x="628" y="25"/>
                    <a:pt x="629" y="23"/>
                  </a:cubicBezTo>
                  <a:cubicBezTo>
                    <a:pt x="629" y="21"/>
                    <a:pt x="628" y="18"/>
                    <a:pt x="627" y="17"/>
                  </a:cubicBezTo>
                  <a:cubicBezTo>
                    <a:pt x="624" y="16"/>
                    <a:pt x="624" y="16"/>
                    <a:pt x="624" y="16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21" y="24"/>
                    <a:pt x="621" y="24"/>
                    <a:pt x="621" y="24"/>
                  </a:cubicBezTo>
                  <a:cubicBezTo>
                    <a:pt x="660" y="25"/>
                    <a:pt x="660" y="25"/>
                    <a:pt x="660" y="25"/>
                  </a:cubicBezTo>
                  <a:cubicBezTo>
                    <a:pt x="662" y="25"/>
                    <a:pt x="664" y="23"/>
                    <a:pt x="665" y="21"/>
                  </a:cubicBezTo>
                  <a:cubicBezTo>
                    <a:pt x="665" y="19"/>
                    <a:pt x="664" y="17"/>
                    <a:pt x="663" y="16"/>
                  </a:cubicBezTo>
                  <a:cubicBezTo>
                    <a:pt x="660" y="14"/>
                    <a:pt x="660" y="14"/>
                    <a:pt x="660" y="14"/>
                  </a:cubicBezTo>
                  <a:cubicBezTo>
                    <a:pt x="657" y="18"/>
                    <a:pt x="657" y="18"/>
                    <a:pt x="657" y="18"/>
                  </a:cubicBezTo>
                  <a:cubicBezTo>
                    <a:pt x="657" y="23"/>
                    <a:pt x="657" y="23"/>
                    <a:pt x="657" y="23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90" y="24"/>
                    <a:pt x="692" y="23"/>
                    <a:pt x="692" y="21"/>
                  </a:cubicBezTo>
                  <a:cubicBezTo>
                    <a:pt x="693" y="19"/>
                    <a:pt x="692" y="17"/>
                    <a:pt x="690" y="15"/>
                  </a:cubicBezTo>
                  <a:cubicBezTo>
                    <a:pt x="686" y="13"/>
                    <a:pt x="686" y="13"/>
                    <a:pt x="686" y="13"/>
                  </a:cubicBezTo>
                  <a:cubicBezTo>
                    <a:pt x="684" y="17"/>
                    <a:pt x="684" y="17"/>
                    <a:pt x="684" y="17"/>
                  </a:cubicBezTo>
                  <a:cubicBezTo>
                    <a:pt x="683" y="22"/>
                    <a:pt x="683" y="22"/>
                    <a:pt x="683" y="22"/>
                  </a:cubicBezTo>
                  <a:cubicBezTo>
                    <a:pt x="717" y="24"/>
                    <a:pt x="717" y="24"/>
                    <a:pt x="717" y="24"/>
                  </a:cubicBezTo>
                  <a:cubicBezTo>
                    <a:pt x="719" y="24"/>
                    <a:pt x="721" y="23"/>
                    <a:pt x="722" y="21"/>
                  </a:cubicBezTo>
                  <a:cubicBezTo>
                    <a:pt x="723" y="19"/>
                    <a:pt x="722" y="16"/>
                    <a:pt x="720" y="15"/>
                  </a:cubicBezTo>
                  <a:cubicBezTo>
                    <a:pt x="713" y="11"/>
                    <a:pt x="713" y="11"/>
                    <a:pt x="713" y="11"/>
                  </a:cubicBezTo>
                  <a:cubicBezTo>
                    <a:pt x="711" y="15"/>
                    <a:pt x="711" y="15"/>
                    <a:pt x="711" y="15"/>
                  </a:cubicBezTo>
                  <a:cubicBezTo>
                    <a:pt x="711" y="20"/>
                    <a:pt x="711" y="20"/>
                    <a:pt x="711" y="20"/>
                  </a:cubicBezTo>
                  <a:cubicBezTo>
                    <a:pt x="746" y="20"/>
                    <a:pt x="746" y="20"/>
                    <a:pt x="746" y="20"/>
                  </a:cubicBezTo>
                  <a:cubicBezTo>
                    <a:pt x="748" y="20"/>
                    <a:pt x="750" y="19"/>
                    <a:pt x="750" y="17"/>
                  </a:cubicBezTo>
                  <a:cubicBezTo>
                    <a:pt x="751" y="15"/>
                    <a:pt x="750" y="13"/>
                    <a:pt x="748" y="12"/>
                  </a:cubicBezTo>
                  <a:cubicBezTo>
                    <a:pt x="740" y="6"/>
                    <a:pt x="740" y="6"/>
                    <a:pt x="740" y="6"/>
                  </a:cubicBezTo>
                  <a:cubicBezTo>
                    <a:pt x="737" y="10"/>
                    <a:pt x="737" y="10"/>
                    <a:pt x="737" y="10"/>
                  </a:cubicBezTo>
                  <a:cubicBezTo>
                    <a:pt x="737" y="15"/>
                    <a:pt x="737" y="15"/>
                    <a:pt x="737" y="15"/>
                  </a:cubicBezTo>
                  <a:cubicBezTo>
                    <a:pt x="773" y="20"/>
                    <a:pt x="773" y="20"/>
                    <a:pt x="773" y="20"/>
                  </a:cubicBezTo>
                  <a:cubicBezTo>
                    <a:pt x="775" y="20"/>
                    <a:pt x="777" y="19"/>
                    <a:pt x="778" y="17"/>
                  </a:cubicBezTo>
                  <a:cubicBezTo>
                    <a:pt x="778" y="15"/>
                    <a:pt x="778" y="12"/>
                    <a:pt x="776" y="11"/>
                  </a:cubicBezTo>
                  <a:cubicBezTo>
                    <a:pt x="771" y="8"/>
                    <a:pt x="771" y="8"/>
                    <a:pt x="771" y="8"/>
                  </a:cubicBezTo>
                  <a:cubicBezTo>
                    <a:pt x="768" y="12"/>
                    <a:pt x="768" y="12"/>
                    <a:pt x="768" y="12"/>
                  </a:cubicBezTo>
                  <a:cubicBezTo>
                    <a:pt x="768" y="17"/>
                    <a:pt x="768" y="17"/>
                    <a:pt x="768" y="17"/>
                  </a:cubicBezTo>
                  <a:cubicBezTo>
                    <a:pt x="798" y="18"/>
                    <a:pt x="798" y="18"/>
                    <a:pt x="798" y="18"/>
                  </a:cubicBezTo>
                  <a:cubicBezTo>
                    <a:pt x="800" y="18"/>
                    <a:pt x="802" y="17"/>
                    <a:pt x="803" y="15"/>
                  </a:cubicBezTo>
                  <a:cubicBezTo>
                    <a:pt x="803" y="13"/>
                    <a:pt x="803" y="11"/>
                    <a:pt x="801" y="10"/>
                  </a:cubicBezTo>
                  <a:cubicBezTo>
                    <a:pt x="797" y="7"/>
                    <a:pt x="797" y="7"/>
                    <a:pt x="797" y="7"/>
                  </a:cubicBezTo>
                  <a:cubicBezTo>
                    <a:pt x="794" y="11"/>
                    <a:pt x="794" y="11"/>
                    <a:pt x="794" y="11"/>
                  </a:cubicBezTo>
                  <a:cubicBezTo>
                    <a:pt x="794" y="16"/>
                    <a:pt x="794" y="16"/>
                    <a:pt x="794" y="16"/>
                  </a:cubicBezTo>
                  <a:cubicBezTo>
                    <a:pt x="824" y="15"/>
                    <a:pt x="824" y="15"/>
                    <a:pt x="824" y="15"/>
                  </a:cubicBezTo>
                  <a:cubicBezTo>
                    <a:pt x="826" y="15"/>
                    <a:pt x="828" y="14"/>
                    <a:pt x="828" y="12"/>
                  </a:cubicBezTo>
                  <a:cubicBezTo>
                    <a:pt x="829" y="10"/>
                    <a:pt x="828" y="8"/>
                    <a:pt x="826" y="7"/>
                  </a:cubicBezTo>
                  <a:cubicBezTo>
                    <a:pt x="818" y="1"/>
                    <a:pt x="818" y="1"/>
                    <a:pt x="818" y="1"/>
                  </a:cubicBezTo>
                  <a:cubicBezTo>
                    <a:pt x="816" y="0"/>
                    <a:pt x="813" y="1"/>
                    <a:pt x="812" y="3"/>
                  </a:cubicBezTo>
                  <a:cubicBezTo>
                    <a:pt x="810" y="5"/>
                    <a:pt x="811" y="8"/>
                    <a:pt x="813" y="9"/>
                  </a:cubicBezTo>
                  <a:cubicBezTo>
                    <a:pt x="821" y="15"/>
                    <a:pt x="821" y="15"/>
                    <a:pt x="821" y="15"/>
                  </a:cubicBezTo>
                  <a:cubicBezTo>
                    <a:pt x="824" y="11"/>
                    <a:pt x="824" y="11"/>
                    <a:pt x="824" y="11"/>
                  </a:cubicBezTo>
                  <a:cubicBezTo>
                    <a:pt x="824" y="6"/>
                    <a:pt x="824" y="6"/>
                    <a:pt x="824" y="6"/>
                  </a:cubicBezTo>
                  <a:cubicBezTo>
                    <a:pt x="794" y="6"/>
                    <a:pt x="794" y="6"/>
                    <a:pt x="794" y="6"/>
                  </a:cubicBezTo>
                  <a:cubicBezTo>
                    <a:pt x="792" y="6"/>
                    <a:pt x="790" y="8"/>
                    <a:pt x="790" y="10"/>
                  </a:cubicBezTo>
                  <a:cubicBezTo>
                    <a:pt x="789" y="12"/>
                    <a:pt x="790" y="14"/>
                    <a:pt x="792" y="15"/>
                  </a:cubicBezTo>
                  <a:cubicBezTo>
                    <a:pt x="796" y="17"/>
                    <a:pt x="796" y="17"/>
                    <a:pt x="796" y="17"/>
                  </a:cubicBezTo>
                  <a:cubicBezTo>
                    <a:pt x="798" y="13"/>
                    <a:pt x="798" y="13"/>
                    <a:pt x="798" y="13"/>
                  </a:cubicBezTo>
                  <a:cubicBezTo>
                    <a:pt x="799" y="9"/>
                    <a:pt x="799" y="9"/>
                    <a:pt x="799" y="9"/>
                  </a:cubicBezTo>
                  <a:cubicBezTo>
                    <a:pt x="769" y="7"/>
                    <a:pt x="769" y="7"/>
                    <a:pt x="769" y="7"/>
                  </a:cubicBezTo>
                  <a:cubicBezTo>
                    <a:pt x="767" y="7"/>
                    <a:pt x="765" y="9"/>
                    <a:pt x="764" y="11"/>
                  </a:cubicBezTo>
                  <a:cubicBezTo>
                    <a:pt x="763" y="13"/>
                    <a:pt x="764" y="15"/>
                    <a:pt x="766" y="16"/>
                  </a:cubicBezTo>
                  <a:cubicBezTo>
                    <a:pt x="771" y="19"/>
                    <a:pt x="771" y="19"/>
                    <a:pt x="771" y="19"/>
                  </a:cubicBezTo>
                  <a:cubicBezTo>
                    <a:pt x="773" y="15"/>
                    <a:pt x="773" y="15"/>
                    <a:pt x="773" y="15"/>
                  </a:cubicBezTo>
                  <a:cubicBezTo>
                    <a:pt x="774" y="10"/>
                    <a:pt x="774" y="10"/>
                    <a:pt x="774" y="10"/>
                  </a:cubicBezTo>
                  <a:cubicBezTo>
                    <a:pt x="738" y="6"/>
                    <a:pt x="738" y="6"/>
                    <a:pt x="738" y="6"/>
                  </a:cubicBezTo>
                  <a:cubicBezTo>
                    <a:pt x="736" y="5"/>
                    <a:pt x="734" y="7"/>
                    <a:pt x="733" y="9"/>
                  </a:cubicBezTo>
                  <a:cubicBezTo>
                    <a:pt x="732" y="11"/>
                    <a:pt x="733" y="13"/>
                    <a:pt x="735" y="14"/>
                  </a:cubicBezTo>
                  <a:cubicBezTo>
                    <a:pt x="743" y="20"/>
                    <a:pt x="743" y="20"/>
                    <a:pt x="743" y="20"/>
                  </a:cubicBezTo>
                  <a:cubicBezTo>
                    <a:pt x="746" y="16"/>
                    <a:pt x="746" y="16"/>
                    <a:pt x="746" y="16"/>
                  </a:cubicBezTo>
                  <a:cubicBezTo>
                    <a:pt x="746" y="11"/>
                    <a:pt x="746" y="11"/>
                    <a:pt x="746" y="11"/>
                  </a:cubicBezTo>
                  <a:cubicBezTo>
                    <a:pt x="711" y="10"/>
                    <a:pt x="711" y="10"/>
                    <a:pt x="711" y="10"/>
                  </a:cubicBezTo>
                  <a:cubicBezTo>
                    <a:pt x="709" y="10"/>
                    <a:pt x="707" y="12"/>
                    <a:pt x="706" y="14"/>
                  </a:cubicBezTo>
                  <a:cubicBezTo>
                    <a:pt x="706" y="16"/>
                    <a:pt x="707" y="18"/>
                    <a:pt x="708" y="19"/>
                  </a:cubicBezTo>
                  <a:cubicBezTo>
                    <a:pt x="715" y="23"/>
                    <a:pt x="715" y="23"/>
                    <a:pt x="715" y="23"/>
                  </a:cubicBezTo>
                  <a:cubicBezTo>
                    <a:pt x="718" y="19"/>
                    <a:pt x="718" y="19"/>
                    <a:pt x="718" y="19"/>
                  </a:cubicBezTo>
                  <a:cubicBezTo>
                    <a:pt x="718" y="15"/>
                    <a:pt x="718" y="15"/>
                    <a:pt x="718" y="15"/>
                  </a:cubicBezTo>
                  <a:cubicBezTo>
                    <a:pt x="684" y="12"/>
                    <a:pt x="684" y="12"/>
                    <a:pt x="684" y="12"/>
                  </a:cubicBezTo>
                  <a:cubicBezTo>
                    <a:pt x="682" y="12"/>
                    <a:pt x="680" y="13"/>
                    <a:pt x="679" y="15"/>
                  </a:cubicBezTo>
                  <a:cubicBezTo>
                    <a:pt x="679" y="17"/>
                    <a:pt x="680" y="20"/>
                    <a:pt x="681" y="21"/>
                  </a:cubicBezTo>
                  <a:cubicBezTo>
                    <a:pt x="685" y="23"/>
                    <a:pt x="685" y="23"/>
                    <a:pt x="685" y="23"/>
                  </a:cubicBezTo>
                  <a:cubicBezTo>
                    <a:pt x="688" y="19"/>
                    <a:pt x="688" y="19"/>
                    <a:pt x="688" y="19"/>
                  </a:cubicBezTo>
                  <a:cubicBezTo>
                    <a:pt x="688" y="15"/>
                    <a:pt x="688" y="15"/>
                    <a:pt x="688" y="15"/>
                  </a:cubicBezTo>
                  <a:cubicBezTo>
                    <a:pt x="658" y="14"/>
                    <a:pt x="658" y="14"/>
                    <a:pt x="658" y="14"/>
                  </a:cubicBezTo>
                  <a:cubicBezTo>
                    <a:pt x="656" y="14"/>
                    <a:pt x="654" y="15"/>
                    <a:pt x="653" y="17"/>
                  </a:cubicBezTo>
                  <a:cubicBezTo>
                    <a:pt x="652" y="19"/>
                    <a:pt x="653" y="21"/>
                    <a:pt x="655" y="22"/>
                  </a:cubicBezTo>
                  <a:cubicBezTo>
                    <a:pt x="658" y="24"/>
                    <a:pt x="658" y="24"/>
                    <a:pt x="658" y="24"/>
                  </a:cubicBezTo>
                  <a:cubicBezTo>
                    <a:pt x="660" y="20"/>
                    <a:pt x="660" y="20"/>
                    <a:pt x="660" y="20"/>
                  </a:cubicBezTo>
                  <a:cubicBezTo>
                    <a:pt x="660" y="15"/>
                    <a:pt x="660" y="15"/>
                    <a:pt x="660" y="15"/>
                  </a:cubicBezTo>
                  <a:cubicBezTo>
                    <a:pt x="621" y="15"/>
                    <a:pt x="621" y="15"/>
                    <a:pt x="621" y="15"/>
                  </a:cubicBezTo>
                  <a:cubicBezTo>
                    <a:pt x="619" y="15"/>
                    <a:pt x="618" y="16"/>
                    <a:pt x="617" y="18"/>
                  </a:cubicBezTo>
                  <a:cubicBezTo>
                    <a:pt x="616" y="20"/>
                    <a:pt x="617" y="23"/>
                    <a:pt x="619" y="24"/>
                  </a:cubicBezTo>
                  <a:cubicBezTo>
                    <a:pt x="622" y="25"/>
                    <a:pt x="622" y="25"/>
                    <a:pt x="622" y="25"/>
                  </a:cubicBezTo>
                  <a:cubicBezTo>
                    <a:pt x="624" y="21"/>
                    <a:pt x="624" y="21"/>
                    <a:pt x="624" y="21"/>
                  </a:cubicBezTo>
                  <a:cubicBezTo>
                    <a:pt x="624" y="17"/>
                    <a:pt x="624" y="17"/>
                    <a:pt x="624" y="17"/>
                  </a:cubicBezTo>
                  <a:cubicBezTo>
                    <a:pt x="592" y="18"/>
                    <a:pt x="592" y="18"/>
                    <a:pt x="592" y="18"/>
                  </a:cubicBezTo>
                  <a:cubicBezTo>
                    <a:pt x="590" y="18"/>
                    <a:pt x="588" y="20"/>
                    <a:pt x="588" y="22"/>
                  </a:cubicBezTo>
                  <a:cubicBezTo>
                    <a:pt x="587" y="24"/>
                    <a:pt x="588" y="26"/>
                    <a:pt x="590" y="27"/>
                  </a:cubicBezTo>
                  <a:cubicBezTo>
                    <a:pt x="597" y="32"/>
                    <a:pt x="597" y="32"/>
                    <a:pt x="597" y="32"/>
                  </a:cubicBezTo>
                  <a:cubicBezTo>
                    <a:pt x="600" y="28"/>
                    <a:pt x="600" y="28"/>
                    <a:pt x="600" y="28"/>
                  </a:cubicBezTo>
                  <a:cubicBezTo>
                    <a:pt x="600" y="23"/>
                    <a:pt x="600" y="23"/>
                    <a:pt x="600" y="23"/>
                  </a:cubicBezTo>
                  <a:cubicBezTo>
                    <a:pt x="600" y="23"/>
                    <a:pt x="592" y="23"/>
                    <a:pt x="584" y="23"/>
                  </a:cubicBezTo>
                  <a:cubicBezTo>
                    <a:pt x="579" y="23"/>
                    <a:pt x="574" y="23"/>
                    <a:pt x="569" y="23"/>
                  </a:cubicBezTo>
                  <a:cubicBezTo>
                    <a:pt x="567" y="23"/>
                    <a:pt x="565" y="23"/>
                    <a:pt x="564" y="23"/>
                  </a:cubicBezTo>
                  <a:cubicBezTo>
                    <a:pt x="563" y="23"/>
                    <a:pt x="563" y="23"/>
                    <a:pt x="562" y="23"/>
                  </a:cubicBezTo>
                  <a:cubicBezTo>
                    <a:pt x="562" y="23"/>
                    <a:pt x="562" y="23"/>
                    <a:pt x="561" y="24"/>
                  </a:cubicBezTo>
                  <a:cubicBezTo>
                    <a:pt x="561" y="24"/>
                    <a:pt x="561" y="24"/>
                    <a:pt x="560" y="24"/>
                  </a:cubicBezTo>
                  <a:cubicBezTo>
                    <a:pt x="559" y="24"/>
                    <a:pt x="559" y="24"/>
                    <a:pt x="559" y="24"/>
                  </a:cubicBezTo>
                  <a:cubicBezTo>
                    <a:pt x="559" y="25"/>
                    <a:pt x="559" y="25"/>
                    <a:pt x="558" y="26"/>
                  </a:cubicBezTo>
                  <a:cubicBezTo>
                    <a:pt x="557" y="28"/>
                    <a:pt x="558" y="31"/>
                    <a:pt x="560" y="32"/>
                  </a:cubicBezTo>
                  <a:cubicBezTo>
                    <a:pt x="563" y="34"/>
                    <a:pt x="563" y="34"/>
                    <a:pt x="563" y="34"/>
                  </a:cubicBezTo>
                  <a:cubicBezTo>
                    <a:pt x="566" y="30"/>
                    <a:pt x="566" y="30"/>
                    <a:pt x="566" y="30"/>
                  </a:cubicBezTo>
                  <a:cubicBezTo>
                    <a:pt x="566" y="26"/>
                    <a:pt x="566" y="26"/>
                    <a:pt x="566" y="26"/>
                  </a:cubicBezTo>
                  <a:cubicBezTo>
                    <a:pt x="534" y="23"/>
                    <a:pt x="534" y="23"/>
                    <a:pt x="534" y="23"/>
                  </a:cubicBezTo>
                  <a:cubicBezTo>
                    <a:pt x="532" y="23"/>
                    <a:pt x="530" y="24"/>
                    <a:pt x="529" y="26"/>
                  </a:cubicBezTo>
                  <a:cubicBezTo>
                    <a:pt x="528" y="28"/>
                    <a:pt x="529" y="31"/>
                    <a:pt x="531" y="32"/>
                  </a:cubicBezTo>
                  <a:cubicBezTo>
                    <a:pt x="535" y="34"/>
                    <a:pt x="535" y="34"/>
                    <a:pt x="535" y="34"/>
                  </a:cubicBezTo>
                  <a:cubicBezTo>
                    <a:pt x="538" y="30"/>
                    <a:pt x="538" y="30"/>
                    <a:pt x="538" y="30"/>
                  </a:cubicBezTo>
                  <a:cubicBezTo>
                    <a:pt x="538" y="26"/>
                    <a:pt x="538" y="26"/>
                    <a:pt x="538" y="26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2" y="24"/>
                    <a:pt x="500" y="25"/>
                    <a:pt x="500" y="27"/>
                  </a:cubicBezTo>
                  <a:cubicBezTo>
                    <a:pt x="499" y="29"/>
                    <a:pt x="500" y="32"/>
                    <a:pt x="502" y="33"/>
                  </a:cubicBezTo>
                  <a:cubicBezTo>
                    <a:pt x="506" y="36"/>
                    <a:pt x="506" y="36"/>
                    <a:pt x="506" y="36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27"/>
                    <a:pt x="509" y="27"/>
                    <a:pt x="509" y="27"/>
                  </a:cubicBezTo>
                  <a:cubicBezTo>
                    <a:pt x="509" y="27"/>
                    <a:pt x="498" y="27"/>
                    <a:pt x="487" y="27"/>
                  </a:cubicBezTo>
                  <a:cubicBezTo>
                    <a:pt x="483" y="27"/>
                    <a:pt x="479" y="27"/>
                    <a:pt x="476" y="27"/>
                  </a:cubicBezTo>
                  <a:cubicBezTo>
                    <a:pt x="474" y="27"/>
                    <a:pt x="473" y="27"/>
                    <a:pt x="472" y="27"/>
                  </a:cubicBezTo>
                  <a:cubicBezTo>
                    <a:pt x="472" y="27"/>
                    <a:pt x="471" y="27"/>
                    <a:pt x="471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69" y="28"/>
                    <a:pt x="469" y="28"/>
                    <a:pt x="469" y="28"/>
                  </a:cubicBezTo>
                  <a:cubicBezTo>
                    <a:pt x="468" y="28"/>
                    <a:pt x="468" y="28"/>
                    <a:pt x="467" y="29"/>
                  </a:cubicBezTo>
                  <a:cubicBezTo>
                    <a:pt x="466" y="32"/>
                    <a:pt x="466" y="35"/>
                    <a:pt x="468" y="36"/>
                  </a:cubicBezTo>
                  <a:cubicBezTo>
                    <a:pt x="472" y="38"/>
                    <a:pt x="472" y="38"/>
                    <a:pt x="472" y="38"/>
                  </a:cubicBezTo>
                  <a:cubicBezTo>
                    <a:pt x="475" y="34"/>
                    <a:pt x="475" y="34"/>
                    <a:pt x="475" y="34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39" y="31"/>
                    <a:pt x="439" y="31"/>
                    <a:pt x="439" y="31"/>
                  </a:cubicBezTo>
                  <a:cubicBezTo>
                    <a:pt x="437" y="31"/>
                    <a:pt x="435" y="33"/>
                    <a:pt x="434" y="35"/>
                  </a:cubicBezTo>
                  <a:cubicBezTo>
                    <a:pt x="434" y="37"/>
                    <a:pt x="435" y="39"/>
                    <a:pt x="436" y="40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42" y="38"/>
                    <a:pt x="442" y="38"/>
                    <a:pt x="442" y="38"/>
                  </a:cubicBezTo>
                  <a:cubicBezTo>
                    <a:pt x="442" y="33"/>
                    <a:pt x="442" y="33"/>
                    <a:pt x="442" y="33"/>
                  </a:cubicBezTo>
                  <a:cubicBezTo>
                    <a:pt x="442" y="33"/>
                    <a:pt x="438" y="33"/>
                    <a:pt x="432" y="32"/>
                  </a:cubicBezTo>
                  <a:cubicBezTo>
                    <a:pt x="427" y="32"/>
                    <a:pt x="420" y="32"/>
                    <a:pt x="417" y="32"/>
                  </a:cubicBezTo>
                  <a:cubicBezTo>
                    <a:pt x="417" y="32"/>
                    <a:pt x="416" y="32"/>
                    <a:pt x="415" y="32"/>
                  </a:cubicBezTo>
                  <a:cubicBezTo>
                    <a:pt x="415" y="32"/>
                    <a:pt x="415" y="32"/>
                    <a:pt x="415" y="32"/>
                  </a:cubicBezTo>
                  <a:cubicBezTo>
                    <a:pt x="414" y="32"/>
                    <a:pt x="414" y="32"/>
                    <a:pt x="414" y="32"/>
                  </a:cubicBezTo>
                  <a:cubicBezTo>
                    <a:pt x="413" y="32"/>
                    <a:pt x="413" y="32"/>
                    <a:pt x="413" y="33"/>
                  </a:cubicBezTo>
                  <a:cubicBezTo>
                    <a:pt x="412" y="33"/>
                    <a:pt x="412" y="33"/>
                    <a:pt x="411" y="34"/>
                  </a:cubicBezTo>
                  <a:cubicBezTo>
                    <a:pt x="410" y="36"/>
                    <a:pt x="411" y="39"/>
                    <a:pt x="413" y="41"/>
                  </a:cubicBezTo>
                  <a:cubicBezTo>
                    <a:pt x="416" y="43"/>
                    <a:pt x="416" y="43"/>
                    <a:pt x="416" y="43"/>
                  </a:cubicBezTo>
                  <a:cubicBezTo>
                    <a:pt x="418" y="39"/>
                    <a:pt x="418" y="39"/>
                    <a:pt x="418" y="39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19" y="34"/>
                    <a:pt x="409" y="34"/>
                    <a:pt x="403" y="34"/>
                  </a:cubicBezTo>
                  <a:cubicBezTo>
                    <a:pt x="400" y="34"/>
                    <a:pt x="398" y="34"/>
                    <a:pt x="397" y="34"/>
                  </a:cubicBezTo>
                  <a:cubicBezTo>
                    <a:pt x="396" y="34"/>
                    <a:pt x="396" y="34"/>
                    <a:pt x="395" y="34"/>
                  </a:cubicBezTo>
                  <a:cubicBezTo>
                    <a:pt x="395" y="34"/>
                    <a:pt x="394" y="34"/>
                    <a:pt x="394" y="34"/>
                  </a:cubicBezTo>
                  <a:cubicBezTo>
                    <a:pt x="394" y="34"/>
                    <a:pt x="394" y="34"/>
                    <a:pt x="393" y="34"/>
                  </a:cubicBezTo>
                  <a:cubicBezTo>
                    <a:pt x="393" y="34"/>
                    <a:pt x="393" y="34"/>
                    <a:pt x="392" y="35"/>
                  </a:cubicBezTo>
                  <a:cubicBezTo>
                    <a:pt x="392" y="35"/>
                    <a:pt x="391" y="35"/>
                    <a:pt x="391" y="36"/>
                  </a:cubicBezTo>
                  <a:cubicBezTo>
                    <a:pt x="390" y="37"/>
                    <a:pt x="390" y="38"/>
                    <a:pt x="390" y="40"/>
                  </a:cubicBezTo>
                  <a:cubicBezTo>
                    <a:pt x="390" y="41"/>
                    <a:pt x="391" y="42"/>
                    <a:pt x="392" y="43"/>
                  </a:cubicBezTo>
                  <a:cubicBezTo>
                    <a:pt x="394" y="44"/>
                    <a:pt x="394" y="44"/>
                    <a:pt x="394" y="44"/>
                  </a:cubicBezTo>
                  <a:cubicBezTo>
                    <a:pt x="396" y="40"/>
                    <a:pt x="396" y="40"/>
                    <a:pt x="396" y="40"/>
                  </a:cubicBezTo>
                  <a:cubicBezTo>
                    <a:pt x="396" y="35"/>
                    <a:pt x="396" y="35"/>
                    <a:pt x="396" y="35"/>
                  </a:cubicBezTo>
                  <a:cubicBezTo>
                    <a:pt x="373" y="36"/>
                    <a:pt x="373" y="36"/>
                    <a:pt x="373" y="36"/>
                  </a:cubicBezTo>
                  <a:cubicBezTo>
                    <a:pt x="371" y="36"/>
                    <a:pt x="369" y="38"/>
                    <a:pt x="368" y="40"/>
                  </a:cubicBezTo>
                  <a:cubicBezTo>
                    <a:pt x="368" y="42"/>
                    <a:pt x="369" y="44"/>
                    <a:pt x="370" y="45"/>
                  </a:cubicBezTo>
                  <a:cubicBezTo>
                    <a:pt x="372" y="46"/>
                    <a:pt x="372" y="46"/>
                    <a:pt x="372" y="46"/>
                  </a:cubicBezTo>
                  <a:cubicBezTo>
                    <a:pt x="375" y="42"/>
                    <a:pt x="375" y="42"/>
                    <a:pt x="375" y="42"/>
                  </a:cubicBezTo>
                  <a:cubicBezTo>
                    <a:pt x="375" y="38"/>
                    <a:pt x="375" y="38"/>
                    <a:pt x="375" y="38"/>
                  </a:cubicBezTo>
                  <a:cubicBezTo>
                    <a:pt x="337" y="38"/>
                    <a:pt x="337" y="38"/>
                    <a:pt x="337" y="38"/>
                  </a:cubicBezTo>
                  <a:cubicBezTo>
                    <a:pt x="335" y="38"/>
                    <a:pt x="333" y="39"/>
                    <a:pt x="333" y="41"/>
                  </a:cubicBezTo>
                  <a:cubicBezTo>
                    <a:pt x="332" y="43"/>
                    <a:pt x="333" y="46"/>
                    <a:pt x="335" y="47"/>
                  </a:cubicBezTo>
                  <a:cubicBezTo>
                    <a:pt x="341" y="51"/>
                    <a:pt x="341" y="51"/>
                    <a:pt x="341" y="51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0" y="44"/>
                    <a:pt x="340" y="44"/>
                    <a:pt x="340" y="44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2" y="43"/>
                    <a:pt x="342" y="43"/>
                    <a:pt x="342" y="43"/>
                  </a:cubicBezTo>
                  <a:cubicBezTo>
                    <a:pt x="341" y="43"/>
                    <a:pt x="341" y="43"/>
                    <a:pt x="340" y="44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2" y="43"/>
                    <a:pt x="342" y="43"/>
                    <a:pt x="342" y="43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2"/>
                    <a:pt x="342" y="42"/>
                    <a:pt x="342" y="43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0" y="42"/>
                    <a:pt x="335" y="42"/>
                    <a:pt x="330" y="42"/>
                  </a:cubicBezTo>
                  <a:cubicBezTo>
                    <a:pt x="325" y="42"/>
                    <a:pt x="320" y="42"/>
                    <a:pt x="316" y="42"/>
                  </a:cubicBezTo>
                  <a:cubicBezTo>
                    <a:pt x="315" y="42"/>
                    <a:pt x="314" y="42"/>
                    <a:pt x="313" y="42"/>
                  </a:cubicBezTo>
                  <a:cubicBezTo>
                    <a:pt x="313" y="42"/>
                    <a:pt x="313" y="42"/>
                    <a:pt x="312" y="42"/>
                  </a:cubicBezTo>
                  <a:cubicBezTo>
                    <a:pt x="312" y="42"/>
                    <a:pt x="312" y="42"/>
                    <a:pt x="311" y="42"/>
                  </a:cubicBezTo>
                  <a:cubicBezTo>
                    <a:pt x="311" y="42"/>
                    <a:pt x="311" y="42"/>
                    <a:pt x="310" y="42"/>
                  </a:cubicBezTo>
                  <a:cubicBezTo>
                    <a:pt x="310" y="43"/>
                    <a:pt x="309" y="43"/>
                    <a:pt x="309" y="44"/>
                  </a:cubicBezTo>
                  <a:cubicBezTo>
                    <a:pt x="307" y="46"/>
                    <a:pt x="308" y="49"/>
                    <a:pt x="310" y="51"/>
                  </a:cubicBezTo>
                  <a:cubicBezTo>
                    <a:pt x="311" y="51"/>
                    <a:pt x="311" y="51"/>
                    <a:pt x="311" y="51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0" y="45"/>
                    <a:pt x="310" y="45"/>
                    <a:pt x="310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11" y="43"/>
                    <a:pt x="311" y="44"/>
                    <a:pt x="310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2" y="43"/>
                    <a:pt x="312" y="43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5"/>
                    <a:pt x="313" y="45"/>
                    <a:pt x="313" y="45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5"/>
                    <a:pt x="313" y="45"/>
                    <a:pt x="313" y="45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2" y="43"/>
                    <a:pt x="311" y="43"/>
                  </a:cubicBezTo>
                  <a:cubicBezTo>
                    <a:pt x="306" y="43"/>
                    <a:pt x="298" y="43"/>
                    <a:pt x="291" y="42"/>
                  </a:cubicBezTo>
                  <a:cubicBezTo>
                    <a:pt x="283" y="42"/>
                    <a:pt x="277" y="42"/>
                    <a:pt x="277" y="42"/>
                  </a:cubicBezTo>
                  <a:cubicBezTo>
                    <a:pt x="275" y="42"/>
                    <a:pt x="273" y="43"/>
                    <a:pt x="272" y="45"/>
                  </a:cubicBezTo>
                  <a:cubicBezTo>
                    <a:pt x="272" y="47"/>
                    <a:pt x="272" y="49"/>
                    <a:pt x="274" y="50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82" y="50"/>
                    <a:pt x="282" y="50"/>
                    <a:pt x="282" y="50"/>
                  </a:cubicBezTo>
                  <a:cubicBezTo>
                    <a:pt x="282" y="45"/>
                    <a:pt x="282" y="45"/>
                    <a:pt x="282" y="45"/>
                  </a:cubicBezTo>
                  <a:cubicBezTo>
                    <a:pt x="245" y="42"/>
                    <a:pt x="245" y="42"/>
                    <a:pt x="245" y="42"/>
                  </a:cubicBezTo>
                  <a:cubicBezTo>
                    <a:pt x="243" y="42"/>
                    <a:pt x="241" y="43"/>
                    <a:pt x="240" y="45"/>
                  </a:cubicBezTo>
                  <a:cubicBezTo>
                    <a:pt x="239" y="47"/>
                    <a:pt x="240" y="49"/>
                    <a:pt x="242" y="50"/>
                  </a:cubicBezTo>
                  <a:cubicBezTo>
                    <a:pt x="253" y="57"/>
                    <a:pt x="253" y="57"/>
                    <a:pt x="253" y="57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3" y="50"/>
                    <a:pt x="252" y="50"/>
                    <a:pt x="252" y="51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4" y="49"/>
                    <a:pt x="254" y="49"/>
                    <a:pt x="253" y="49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4" y="49"/>
                    <a:pt x="253" y="49"/>
                  </a:cubicBezTo>
                  <a:cubicBezTo>
                    <a:pt x="248" y="48"/>
                    <a:pt x="240" y="47"/>
                    <a:pt x="233" y="46"/>
                  </a:cubicBezTo>
                  <a:cubicBezTo>
                    <a:pt x="229" y="46"/>
                    <a:pt x="226" y="45"/>
                    <a:pt x="223" y="45"/>
                  </a:cubicBezTo>
                  <a:cubicBezTo>
                    <a:pt x="222" y="45"/>
                    <a:pt x="221" y="45"/>
                    <a:pt x="220" y="45"/>
                  </a:cubicBezTo>
                  <a:cubicBezTo>
                    <a:pt x="220" y="44"/>
                    <a:pt x="219" y="44"/>
                    <a:pt x="219" y="44"/>
                  </a:cubicBezTo>
                  <a:cubicBezTo>
                    <a:pt x="219" y="44"/>
                    <a:pt x="219" y="44"/>
                    <a:pt x="219" y="44"/>
                  </a:cubicBezTo>
                  <a:cubicBezTo>
                    <a:pt x="218" y="44"/>
                    <a:pt x="218" y="44"/>
                    <a:pt x="218" y="44"/>
                  </a:cubicBezTo>
                  <a:cubicBezTo>
                    <a:pt x="217" y="44"/>
                    <a:pt x="217" y="44"/>
                    <a:pt x="217" y="44"/>
                  </a:cubicBezTo>
                  <a:cubicBezTo>
                    <a:pt x="217" y="44"/>
                    <a:pt x="217" y="44"/>
                    <a:pt x="217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5" y="45"/>
                    <a:pt x="215" y="46"/>
                    <a:pt x="214" y="47"/>
                  </a:cubicBezTo>
                  <a:cubicBezTo>
                    <a:pt x="213" y="49"/>
                    <a:pt x="213" y="52"/>
                    <a:pt x="216" y="53"/>
                  </a:cubicBezTo>
                  <a:cubicBezTo>
                    <a:pt x="219" y="55"/>
                    <a:pt x="219" y="55"/>
                    <a:pt x="219" y="55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17" y="49"/>
                    <a:pt x="217" y="49"/>
                    <a:pt x="217" y="49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8" y="47"/>
                    <a:pt x="218" y="48"/>
                    <a:pt x="217" y="49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19" y="47"/>
                    <a:pt x="219" y="47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19" y="47"/>
                  </a:cubicBezTo>
                  <a:cubicBezTo>
                    <a:pt x="216" y="47"/>
                    <a:pt x="210" y="47"/>
                    <a:pt x="205" y="47"/>
                  </a:cubicBezTo>
                  <a:cubicBezTo>
                    <a:pt x="200" y="47"/>
                    <a:pt x="196" y="47"/>
                    <a:pt x="196" y="47"/>
                  </a:cubicBezTo>
                  <a:cubicBezTo>
                    <a:pt x="194" y="47"/>
                    <a:pt x="192" y="48"/>
                    <a:pt x="191" y="50"/>
                  </a:cubicBezTo>
                  <a:cubicBezTo>
                    <a:pt x="191" y="52"/>
                    <a:pt x="192" y="55"/>
                    <a:pt x="193" y="56"/>
                  </a:cubicBezTo>
                  <a:cubicBezTo>
                    <a:pt x="197" y="58"/>
                    <a:pt x="197" y="58"/>
                    <a:pt x="197" y="58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7" y="50"/>
                    <a:pt x="197" y="50"/>
                    <a:pt x="197" y="50"/>
                  </a:cubicBezTo>
                  <a:cubicBezTo>
                    <a:pt x="197" y="50"/>
                    <a:pt x="196" y="51"/>
                    <a:pt x="196" y="52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7" y="50"/>
                    <a:pt x="197" y="50"/>
                    <a:pt x="197" y="50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7" y="50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9" y="50"/>
                    <a:pt x="198" y="50"/>
                    <a:pt x="198" y="50"/>
                  </a:cubicBezTo>
                  <a:cubicBezTo>
                    <a:pt x="197" y="50"/>
                    <a:pt x="196" y="50"/>
                    <a:pt x="196" y="50"/>
                  </a:cubicBezTo>
                  <a:cubicBezTo>
                    <a:pt x="190" y="50"/>
                    <a:pt x="178" y="49"/>
                    <a:pt x="172" y="49"/>
                  </a:cubicBezTo>
                  <a:cubicBezTo>
                    <a:pt x="171" y="49"/>
                    <a:pt x="170" y="49"/>
                    <a:pt x="170" y="49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9" y="49"/>
                    <a:pt x="168" y="49"/>
                    <a:pt x="168" y="50"/>
                  </a:cubicBezTo>
                  <a:cubicBezTo>
                    <a:pt x="168" y="50"/>
                    <a:pt x="167" y="50"/>
                    <a:pt x="167" y="50"/>
                  </a:cubicBezTo>
                  <a:cubicBezTo>
                    <a:pt x="167" y="50"/>
                    <a:pt x="166" y="50"/>
                    <a:pt x="165" y="52"/>
                  </a:cubicBezTo>
                  <a:cubicBezTo>
                    <a:pt x="164" y="54"/>
                    <a:pt x="164" y="57"/>
                    <a:pt x="167" y="58"/>
                  </a:cubicBezTo>
                  <a:cubicBezTo>
                    <a:pt x="172" y="62"/>
                    <a:pt x="172" y="62"/>
                    <a:pt x="172" y="62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39" y="49"/>
                    <a:pt x="137" y="50"/>
                    <a:pt x="136" y="52"/>
                  </a:cubicBezTo>
                  <a:cubicBezTo>
                    <a:pt x="136" y="55"/>
                    <a:pt x="136" y="57"/>
                    <a:pt x="138" y="58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5" y="57"/>
                    <a:pt x="145" y="57"/>
                    <a:pt x="145" y="57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1" y="53"/>
                    <a:pt x="141" y="54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2" y="53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2"/>
                    <a:pt x="143" y="52"/>
                    <a:pt x="143" y="52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2"/>
                    <a:pt x="143" y="52"/>
                    <a:pt x="142" y="52"/>
                  </a:cubicBezTo>
                  <a:cubicBezTo>
                    <a:pt x="137" y="52"/>
                    <a:pt x="129" y="53"/>
                    <a:pt x="122" y="53"/>
                  </a:cubicBezTo>
                  <a:cubicBezTo>
                    <a:pt x="115" y="53"/>
                    <a:pt x="109" y="53"/>
                    <a:pt x="109" y="53"/>
                  </a:cubicBezTo>
                  <a:cubicBezTo>
                    <a:pt x="107" y="53"/>
                    <a:pt x="106" y="54"/>
                    <a:pt x="105" y="56"/>
                  </a:cubicBezTo>
                  <a:cubicBezTo>
                    <a:pt x="104" y="58"/>
                    <a:pt x="105" y="61"/>
                    <a:pt x="107" y="62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06" y="55"/>
                    <a:pt x="99" y="56"/>
                  </a:cubicBezTo>
                  <a:cubicBezTo>
                    <a:pt x="96" y="56"/>
                    <a:pt x="92" y="56"/>
                    <a:pt x="90" y="56"/>
                  </a:cubicBezTo>
                  <a:cubicBezTo>
                    <a:pt x="88" y="56"/>
                    <a:pt x="87" y="56"/>
                    <a:pt x="87" y="56"/>
                  </a:cubicBezTo>
                  <a:cubicBezTo>
                    <a:pt x="86" y="56"/>
                    <a:pt x="86" y="56"/>
                    <a:pt x="85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8"/>
                    <a:pt x="82" y="58"/>
                    <a:pt x="82" y="59"/>
                  </a:cubicBezTo>
                  <a:cubicBezTo>
                    <a:pt x="81" y="60"/>
                    <a:pt x="81" y="61"/>
                    <a:pt x="81" y="62"/>
                  </a:cubicBezTo>
                  <a:cubicBezTo>
                    <a:pt x="81" y="64"/>
                    <a:pt x="82" y="65"/>
                    <a:pt x="83" y="65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9" y="59"/>
                    <a:pt x="47" y="61"/>
                    <a:pt x="46" y="62"/>
                  </a:cubicBezTo>
                  <a:cubicBezTo>
                    <a:pt x="46" y="64"/>
                    <a:pt x="47" y="67"/>
                    <a:pt x="48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0" y="63"/>
                    <a:pt x="18" y="65"/>
                    <a:pt x="18" y="67"/>
                  </a:cubicBezTo>
                  <a:cubicBezTo>
                    <a:pt x="18" y="69"/>
                    <a:pt x="18" y="71"/>
                    <a:pt x="20" y="72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4" y="73"/>
                    <a:pt x="3" y="74"/>
                    <a:pt x="2" y="76"/>
                  </a:cubicBezTo>
                  <a:cubicBezTo>
                    <a:pt x="2" y="78"/>
                    <a:pt x="3" y="79"/>
                    <a:pt x="5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90"/>
                    <a:pt x="0" y="92"/>
                    <a:pt x="1" y="93"/>
                  </a:cubicBezTo>
                  <a:cubicBezTo>
                    <a:pt x="1" y="94"/>
                    <a:pt x="2" y="95"/>
                    <a:pt x="3" y="96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2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2" y="94"/>
                    <a:pt x="2" y="94"/>
                    <a:pt x="2" y="95"/>
                  </a:cubicBezTo>
                  <a:cubicBezTo>
                    <a:pt x="2" y="97"/>
                    <a:pt x="2" y="101"/>
                    <a:pt x="3" y="105"/>
                  </a:cubicBezTo>
                  <a:cubicBezTo>
                    <a:pt x="3" y="108"/>
                    <a:pt x="4" y="111"/>
                    <a:pt x="4" y="111"/>
                  </a:cubicBezTo>
                  <a:cubicBezTo>
                    <a:pt x="4" y="113"/>
                    <a:pt x="5" y="114"/>
                    <a:pt x="6" y="115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3" y="119"/>
                    <a:pt x="16" y="118"/>
                    <a:pt x="17" y="116"/>
                  </a:cubicBezTo>
                  <a:cubicBezTo>
                    <a:pt x="18" y="114"/>
                    <a:pt x="18" y="111"/>
                    <a:pt x="15" y="1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29"/>
            <p:cNvSpPr/>
            <p:nvPr/>
          </p:nvSpPr>
          <p:spPr bwMode="auto">
            <a:xfrm>
              <a:off x="4260851" y="4926013"/>
              <a:ext cx="1362075" cy="180975"/>
            </a:xfrm>
            <a:custGeom>
              <a:avLst/>
              <a:gdLst>
                <a:gd name="T0" fmla="*/ 58 w 847"/>
                <a:gd name="T1" fmla="*/ 100 h 113"/>
                <a:gd name="T2" fmla="*/ 139 w 847"/>
                <a:gd name="T3" fmla="*/ 99 h 113"/>
                <a:gd name="T4" fmla="*/ 186 w 847"/>
                <a:gd name="T5" fmla="*/ 92 h 113"/>
                <a:gd name="T6" fmla="*/ 246 w 847"/>
                <a:gd name="T7" fmla="*/ 93 h 113"/>
                <a:gd name="T8" fmla="*/ 245 w 847"/>
                <a:gd name="T9" fmla="*/ 93 h 113"/>
                <a:gd name="T10" fmla="*/ 266 w 847"/>
                <a:gd name="T11" fmla="*/ 80 h 113"/>
                <a:gd name="T12" fmla="*/ 265 w 847"/>
                <a:gd name="T13" fmla="*/ 89 h 113"/>
                <a:gd name="T14" fmla="*/ 303 w 847"/>
                <a:gd name="T15" fmla="*/ 83 h 113"/>
                <a:gd name="T16" fmla="*/ 321 w 847"/>
                <a:gd name="T17" fmla="*/ 84 h 113"/>
                <a:gd name="T18" fmla="*/ 347 w 847"/>
                <a:gd name="T19" fmla="*/ 88 h 113"/>
                <a:gd name="T20" fmla="*/ 339 w 847"/>
                <a:gd name="T21" fmla="*/ 82 h 113"/>
                <a:gd name="T22" fmla="*/ 375 w 847"/>
                <a:gd name="T23" fmla="*/ 87 h 113"/>
                <a:gd name="T24" fmla="*/ 401 w 847"/>
                <a:gd name="T25" fmla="*/ 82 h 113"/>
                <a:gd name="T26" fmla="*/ 399 w 847"/>
                <a:gd name="T27" fmla="*/ 83 h 113"/>
                <a:gd name="T28" fmla="*/ 432 w 847"/>
                <a:gd name="T29" fmla="*/ 72 h 113"/>
                <a:gd name="T30" fmla="*/ 487 w 847"/>
                <a:gd name="T31" fmla="*/ 73 h 113"/>
                <a:gd name="T32" fmla="*/ 485 w 847"/>
                <a:gd name="T33" fmla="*/ 75 h 113"/>
                <a:gd name="T34" fmla="*/ 523 w 847"/>
                <a:gd name="T35" fmla="*/ 73 h 113"/>
                <a:gd name="T36" fmla="*/ 521 w 847"/>
                <a:gd name="T37" fmla="*/ 74 h 113"/>
                <a:gd name="T38" fmla="*/ 570 w 847"/>
                <a:gd name="T39" fmla="*/ 67 h 113"/>
                <a:gd name="T40" fmla="*/ 615 w 847"/>
                <a:gd name="T41" fmla="*/ 61 h 113"/>
                <a:gd name="T42" fmla="*/ 641 w 847"/>
                <a:gd name="T43" fmla="*/ 63 h 113"/>
                <a:gd name="T44" fmla="*/ 663 w 847"/>
                <a:gd name="T45" fmla="*/ 64 h 113"/>
                <a:gd name="T46" fmla="*/ 665 w 847"/>
                <a:gd name="T47" fmla="*/ 61 h 113"/>
                <a:gd name="T48" fmla="*/ 663 w 847"/>
                <a:gd name="T49" fmla="*/ 62 h 113"/>
                <a:gd name="T50" fmla="*/ 682 w 847"/>
                <a:gd name="T51" fmla="*/ 55 h 113"/>
                <a:gd name="T52" fmla="*/ 682 w 847"/>
                <a:gd name="T53" fmla="*/ 57 h 113"/>
                <a:gd name="T54" fmla="*/ 709 w 847"/>
                <a:gd name="T55" fmla="*/ 51 h 113"/>
                <a:gd name="T56" fmla="*/ 761 w 847"/>
                <a:gd name="T57" fmla="*/ 59 h 113"/>
                <a:gd name="T58" fmla="*/ 821 w 847"/>
                <a:gd name="T59" fmla="*/ 41 h 113"/>
                <a:gd name="T60" fmla="*/ 843 w 847"/>
                <a:gd name="T61" fmla="*/ 5 h 113"/>
                <a:gd name="T62" fmla="*/ 833 w 847"/>
                <a:gd name="T63" fmla="*/ 39 h 113"/>
                <a:gd name="T64" fmla="*/ 788 w 847"/>
                <a:gd name="T65" fmla="*/ 44 h 113"/>
                <a:gd name="T66" fmla="*/ 729 w 847"/>
                <a:gd name="T67" fmla="*/ 55 h 113"/>
                <a:gd name="T68" fmla="*/ 732 w 847"/>
                <a:gd name="T69" fmla="*/ 53 h 113"/>
                <a:gd name="T70" fmla="*/ 709 w 847"/>
                <a:gd name="T71" fmla="*/ 56 h 113"/>
                <a:gd name="T72" fmla="*/ 685 w 847"/>
                <a:gd name="T73" fmla="*/ 50 h 113"/>
                <a:gd name="T74" fmla="*/ 662 w 847"/>
                <a:gd name="T75" fmla="*/ 53 h 113"/>
                <a:gd name="T76" fmla="*/ 663 w 847"/>
                <a:gd name="T77" fmla="*/ 55 h 113"/>
                <a:gd name="T78" fmla="*/ 659 w 847"/>
                <a:gd name="T79" fmla="*/ 55 h 113"/>
                <a:gd name="T80" fmla="*/ 615 w 847"/>
                <a:gd name="T81" fmla="*/ 67 h 113"/>
                <a:gd name="T82" fmla="*/ 540 w 847"/>
                <a:gd name="T83" fmla="*/ 61 h 113"/>
                <a:gd name="T84" fmla="*/ 545 w 847"/>
                <a:gd name="T85" fmla="*/ 65 h 113"/>
                <a:gd name="T86" fmla="*/ 519 w 847"/>
                <a:gd name="T87" fmla="*/ 65 h 113"/>
                <a:gd name="T88" fmla="*/ 480 w 847"/>
                <a:gd name="T89" fmla="*/ 68 h 113"/>
                <a:gd name="T90" fmla="*/ 429 w 847"/>
                <a:gd name="T91" fmla="*/ 76 h 113"/>
                <a:gd name="T92" fmla="*/ 429 w 847"/>
                <a:gd name="T93" fmla="*/ 74 h 113"/>
                <a:gd name="T94" fmla="*/ 401 w 847"/>
                <a:gd name="T95" fmla="*/ 75 h 113"/>
                <a:gd name="T96" fmla="*/ 374 w 847"/>
                <a:gd name="T97" fmla="*/ 82 h 113"/>
                <a:gd name="T98" fmla="*/ 374 w 847"/>
                <a:gd name="T99" fmla="*/ 78 h 113"/>
                <a:gd name="T100" fmla="*/ 344 w 847"/>
                <a:gd name="T101" fmla="*/ 80 h 113"/>
                <a:gd name="T102" fmla="*/ 345 w 847"/>
                <a:gd name="T103" fmla="*/ 79 h 113"/>
                <a:gd name="T104" fmla="*/ 324 w 847"/>
                <a:gd name="T105" fmla="*/ 81 h 113"/>
                <a:gd name="T106" fmla="*/ 300 w 847"/>
                <a:gd name="T107" fmla="*/ 87 h 113"/>
                <a:gd name="T108" fmla="*/ 265 w 847"/>
                <a:gd name="T109" fmla="*/ 79 h 113"/>
                <a:gd name="T110" fmla="*/ 271 w 847"/>
                <a:gd name="T111" fmla="*/ 85 h 113"/>
                <a:gd name="T112" fmla="*/ 272 w 847"/>
                <a:gd name="T113" fmla="*/ 84 h 113"/>
                <a:gd name="T114" fmla="*/ 204 w 847"/>
                <a:gd name="T115" fmla="*/ 83 h 113"/>
                <a:gd name="T116" fmla="*/ 155 w 847"/>
                <a:gd name="T117" fmla="*/ 99 h 113"/>
                <a:gd name="T118" fmla="*/ 81 w 847"/>
                <a:gd name="T119" fmla="*/ 93 h 113"/>
                <a:gd name="T120" fmla="*/ 40 w 847"/>
                <a:gd name="T121" fmla="*/ 11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7" h="113">
                  <a:moveTo>
                    <a:pt x="24" y="104"/>
                  </a:moveTo>
                  <a:cubicBezTo>
                    <a:pt x="8" y="94"/>
                    <a:pt x="8" y="94"/>
                    <a:pt x="8" y="94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3" y="112"/>
                    <a:pt x="46" y="110"/>
                    <a:pt x="47" y="108"/>
                  </a:cubicBezTo>
                  <a:cubicBezTo>
                    <a:pt x="48" y="106"/>
                    <a:pt x="47" y="104"/>
                    <a:pt x="45" y="103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2" y="106"/>
                    <a:pt x="64" y="105"/>
                    <a:pt x="65" y="103"/>
                  </a:cubicBezTo>
                  <a:cubicBezTo>
                    <a:pt x="65" y="101"/>
                    <a:pt x="64" y="99"/>
                    <a:pt x="63" y="97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9" y="106"/>
                    <a:pt x="90" y="105"/>
                    <a:pt x="91" y="103"/>
                  </a:cubicBezTo>
                  <a:cubicBezTo>
                    <a:pt x="92" y="101"/>
                    <a:pt x="91" y="99"/>
                    <a:pt x="89" y="98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4" y="108"/>
                    <a:pt x="116" y="107"/>
                    <a:pt x="117" y="105"/>
                  </a:cubicBezTo>
                  <a:cubicBezTo>
                    <a:pt x="117" y="102"/>
                    <a:pt x="117" y="100"/>
                    <a:pt x="115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35" y="102"/>
                    <a:pt x="135" y="102"/>
                    <a:pt x="135" y="102"/>
                  </a:cubicBezTo>
                  <a:cubicBezTo>
                    <a:pt x="137" y="102"/>
                    <a:pt x="139" y="101"/>
                    <a:pt x="139" y="99"/>
                  </a:cubicBezTo>
                  <a:cubicBezTo>
                    <a:pt x="140" y="97"/>
                    <a:pt x="139" y="95"/>
                    <a:pt x="137" y="94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60" y="100"/>
                    <a:pt x="161" y="98"/>
                    <a:pt x="162" y="96"/>
                  </a:cubicBezTo>
                  <a:cubicBezTo>
                    <a:pt x="162" y="94"/>
                    <a:pt x="162" y="92"/>
                    <a:pt x="160" y="91"/>
                  </a:cubicBezTo>
                  <a:cubicBezTo>
                    <a:pt x="154" y="88"/>
                    <a:pt x="154" y="88"/>
                    <a:pt x="154" y="88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2" y="99"/>
                    <a:pt x="194" y="98"/>
                    <a:pt x="194" y="96"/>
                  </a:cubicBezTo>
                  <a:cubicBezTo>
                    <a:pt x="195" y="94"/>
                    <a:pt x="194" y="92"/>
                    <a:pt x="192" y="91"/>
                  </a:cubicBezTo>
                  <a:cubicBezTo>
                    <a:pt x="188" y="88"/>
                    <a:pt x="188" y="88"/>
                    <a:pt x="188" y="88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5" y="98"/>
                    <a:pt x="217" y="97"/>
                    <a:pt x="217" y="95"/>
                  </a:cubicBezTo>
                  <a:cubicBezTo>
                    <a:pt x="218" y="92"/>
                    <a:pt x="217" y="90"/>
                    <a:pt x="215" y="89"/>
                  </a:cubicBezTo>
                  <a:cubicBezTo>
                    <a:pt x="207" y="84"/>
                    <a:pt x="207" y="84"/>
                    <a:pt x="207" y="84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7" y="94"/>
                    <a:pt x="249" y="92"/>
                    <a:pt x="249" y="90"/>
                  </a:cubicBezTo>
                  <a:cubicBezTo>
                    <a:pt x="250" y="88"/>
                    <a:pt x="249" y="86"/>
                    <a:pt x="247" y="85"/>
                  </a:cubicBezTo>
                  <a:cubicBezTo>
                    <a:pt x="247" y="85"/>
                    <a:pt x="247" y="85"/>
                    <a:pt x="247" y="85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8" y="91"/>
                    <a:pt x="248" y="91"/>
                    <a:pt x="248" y="91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2"/>
                    <a:pt x="247" y="92"/>
                    <a:pt x="248" y="91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6" y="93"/>
                    <a:pt x="247" y="93"/>
                  </a:cubicBezTo>
                  <a:cubicBezTo>
                    <a:pt x="251" y="93"/>
                    <a:pt x="256" y="93"/>
                    <a:pt x="261" y="93"/>
                  </a:cubicBezTo>
                  <a:cubicBezTo>
                    <a:pt x="264" y="94"/>
                    <a:pt x="266" y="94"/>
                    <a:pt x="268" y="94"/>
                  </a:cubicBezTo>
                  <a:cubicBezTo>
                    <a:pt x="270" y="94"/>
                    <a:pt x="271" y="94"/>
                    <a:pt x="272" y="94"/>
                  </a:cubicBezTo>
                  <a:cubicBezTo>
                    <a:pt x="272" y="94"/>
                    <a:pt x="272" y="94"/>
                    <a:pt x="272" y="94"/>
                  </a:cubicBezTo>
                  <a:cubicBezTo>
                    <a:pt x="273" y="94"/>
                    <a:pt x="273" y="94"/>
                    <a:pt x="273" y="94"/>
                  </a:cubicBezTo>
                  <a:cubicBezTo>
                    <a:pt x="273" y="94"/>
                    <a:pt x="273" y="94"/>
                    <a:pt x="273" y="94"/>
                  </a:cubicBezTo>
                  <a:cubicBezTo>
                    <a:pt x="274" y="94"/>
                    <a:pt x="274" y="94"/>
                    <a:pt x="274" y="93"/>
                  </a:cubicBezTo>
                  <a:cubicBezTo>
                    <a:pt x="275" y="93"/>
                    <a:pt x="275" y="93"/>
                    <a:pt x="276" y="92"/>
                  </a:cubicBezTo>
                  <a:cubicBezTo>
                    <a:pt x="277" y="91"/>
                    <a:pt x="277" y="89"/>
                    <a:pt x="277" y="88"/>
                  </a:cubicBezTo>
                  <a:cubicBezTo>
                    <a:pt x="276" y="87"/>
                    <a:pt x="276" y="86"/>
                    <a:pt x="275" y="85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8" y="87"/>
                    <a:pt x="268" y="87"/>
                    <a:pt x="268" y="87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6" y="88"/>
                    <a:pt x="266" y="88"/>
                    <a:pt x="266" y="88"/>
                  </a:cubicBezTo>
                  <a:cubicBezTo>
                    <a:pt x="267" y="88"/>
                    <a:pt x="267" y="88"/>
                    <a:pt x="268" y="87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6" y="88"/>
                    <a:pt x="266" y="88"/>
                    <a:pt x="266" y="88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9"/>
                    <a:pt x="265" y="89"/>
                    <a:pt x="266" y="88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6" y="89"/>
                    <a:pt x="269" y="89"/>
                    <a:pt x="272" y="89"/>
                  </a:cubicBezTo>
                  <a:cubicBezTo>
                    <a:pt x="277" y="90"/>
                    <a:pt x="284" y="90"/>
                    <a:pt x="289" y="91"/>
                  </a:cubicBezTo>
                  <a:cubicBezTo>
                    <a:pt x="292" y="91"/>
                    <a:pt x="294" y="91"/>
                    <a:pt x="296" y="91"/>
                  </a:cubicBezTo>
                  <a:cubicBezTo>
                    <a:pt x="297" y="91"/>
                    <a:pt x="298" y="92"/>
                    <a:pt x="298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300" y="92"/>
                    <a:pt x="300" y="92"/>
                    <a:pt x="300" y="92"/>
                  </a:cubicBezTo>
                  <a:cubicBezTo>
                    <a:pt x="300" y="92"/>
                    <a:pt x="300" y="92"/>
                    <a:pt x="300" y="92"/>
                  </a:cubicBezTo>
                  <a:cubicBezTo>
                    <a:pt x="301" y="92"/>
                    <a:pt x="301" y="92"/>
                    <a:pt x="301" y="92"/>
                  </a:cubicBezTo>
                  <a:cubicBezTo>
                    <a:pt x="301" y="91"/>
                    <a:pt x="302" y="91"/>
                    <a:pt x="302" y="91"/>
                  </a:cubicBezTo>
                  <a:cubicBezTo>
                    <a:pt x="303" y="91"/>
                    <a:pt x="303" y="91"/>
                    <a:pt x="304" y="90"/>
                  </a:cubicBezTo>
                  <a:cubicBezTo>
                    <a:pt x="305" y="89"/>
                    <a:pt x="305" y="87"/>
                    <a:pt x="305" y="86"/>
                  </a:cubicBezTo>
                  <a:cubicBezTo>
                    <a:pt x="304" y="85"/>
                    <a:pt x="304" y="84"/>
                    <a:pt x="303" y="83"/>
                  </a:cubicBezTo>
                  <a:cubicBezTo>
                    <a:pt x="301" y="82"/>
                    <a:pt x="301" y="82"/>
                    <a:pt x="301" y="82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298" y="91"/>
                    <a:pt x="298" y="91"/>
                    <a:pt x="298" y="91"/>
                  </a:cubicBezTo>
                  <a:cubicBezTo>
                    <a:pt x="324" y="91"/>
                    <a:pt x="324" y="91"/>
                    <a:pt x="324" y="91"/>
                  </a:cubicBezTo>
                  <a:cubicBezTo>
                    <a:pt x="326" y="91"/>
                    <a:pt x="328" y="89"/>
                    <a:pt x="329" y="87"/>
                  </a:cubicBezTo>
                  <a:cubicBezTo>
                    <a:pt x="329" y="85"/>
                    <a:pt x="328" y="83"/>
                    <a:pt x="327" y="82"/>
                  </a:cubicBezTo>
                  <a:cubicBezTo>
                    <a:pt x="324" y="80"/>
                    <a:pt x="324" y="80"/>
                    <a:pt x="324" y="80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5" y="86"/>
                    <a:pt x="325" y="86"/>
                    <a:pt x="325" y="86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3" y="88"/>
                    <a:pt x="323" y="88"/>
                    <a:pt x="323" y="88"/>
                  </a:cubicBezTo>
                  <a:cubicBezTo>
                    <a:pt x="324" y="88"/>
                    <a:pt x="324" y="88"/>
                    <a:pt x="325" y="86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3" y="88"/>
                    <a:pt x="323" y="88"/>
                    <a:pt x="323" y="88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8"/>
                    <a:pt x="323" y="88"/>
                    <a:pt x="323" y="88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6"/>
                    <a:pt x="322" y="86"/>
                    <a:pt x="322" y="86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6"/>
                    <a:pt x="322" y="86"/>
                    <a:pt x="322" y="86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8"/>
                    <a:pt x="322" y="88"/>
                    <a:pt x="323" y="88"/>
                  </a:cubicBezTo>
                  <a:cubicBezTo>
                    <a:pt x="323" y="88"/>
                    <a:pt x="324" y="88"/>
                    <a:pt x="325" y="88"/>
                  </a:cubicBezTo>
                  <a:cubicBezTo>
                    <a:pt x="330" y="88"/>
                    <a:pt x="339" y="89"/>
                    <a:pt x="343" y="89"/>
                  </a:cubicBezTo>
                  <a:cubicBezTo>
                    <a:pt x="344" y="89"/>
                    <a:pt x="345" y="89"/>
                    <a:pt x="345" y="89"/>
                  </a:cubicBezTo>
                  <a:cubicBezTo>
                    <a:pt x="346" y="89"/>
                    <a:pt x="346" y="89"/>
                    <a:pt x="346" y="89"/>
                  </a:cubicBezTo>
                  <a:cubicBezTo>
                    <a:pt x="346" y="89"/>
                    <a:pt x="347" y="89"/>
                    <a:pt x="347" y="88"/>
                  </a:cubicBezTo>
                  <a:cubicBezTo>
                    <a:pt x="347" y="88"/>
                    <a:pt x="347" y="88"/>
                    <a:pt x="348" y="88"/>
                  </a:cubicBezTo>
                  <a:cubicBezTo>
                    <a:pt x="348" y="88"/>
                    <a:pt x="349" y="88"/>
                    <a:pt x="350" y="86"/>
                  </a:cubicBezTo>
                  <a:cubicBezTo>
                    <a:pt x="350" y="85"/>
                    <a:pt x="351" y="84"/>
                    <a:pt x="350" y="83"/>
                  </a:cubicBezTo>
                  <a:cubicBezTo>
                    <a:pt x="350" y="82"/>
                    <a:pt x="349" y="81"/>
                    <a:pt x="348" y="80"/>
                  </a:cubicBezTo>
                  <a:cubicBezTo>
                    <a:pt x="339" y="74"/>
                    <a:pt x="339" y="74"/>
                    <a:pt x="339" y="74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41" y="81"/>
                    <a:pt x="341" y="81"/>
                    <a:pt x="341" y="81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40" y="82"/>
                    <a:pt x="340" y="82"/>
                    <a:pt x="341" y="81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7" y="79"/>
                    <a:pt x="337" y="79"/>
                    <a:pt x="337" y="79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3"/>
                    <a:pt x="339" y="83"/>
                    <a:pt x="339" y="82"/>
                  </a:cubicBezTo>
                  <a:cubicBezTo>
                    <a:pt x="337" y="79"/>
                    <a:pt x="337" y="79"/>
                    <a:pt x="337" y="79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9" y="83"/>
                    <a:pt x="342" y="83"/>
                    <a:pt x="345" y="84"/>
                  </a:cubicBezTo>
                  <a:cubicBezTo>
                    <a:pt x="350" y="84"/>
                    <a:pt x="357" y="85"/>
                    <a:pt x="362" y="86"/>
                  </a:cubicBezTo>
                  <a:cubicBezTo>
                    <a:pt x="365" y="86"/>
                    <a:pt x="367" y="86"/>
                    <a:pt x="369" y="87"/>
                  </a:cubicBezTo>
                  <a:cubicBezTo>
                    <a:pt x="370" y="87"/>
                    <a:pt x="371" y="87"/>
                    <a:pt x="372" y="87"/>
                  </a:cubicBezTo>
                  <a:cubicBezTo>
                    <a:pt x="373" y="87"/>
                    <a:pt x="373" y="87"/>
                    <a:pt x="374" y="87"/>
                  </a:cubicBezTo>
                  <a:cubicBezTo>
                    <a:pt x="374" y="87"/>
                    <a:pt x="374" y="87"/>
                    <a:pt x="374" y="87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6" y="87"/>
                    <a:pt x="376" y="87"/>
                    <a:pt x="376" y="86"/>
                  </a:cubicBezTo>
                  <a:cubicBezTo>
                    <a:pt x="377" y="86"/>
                    <a:pt x="377" y="86"/>
                    <a:pt x="378" y="85"/>
                  </a:cubicBezTo>
                  <a:cubicBezTo>
                    <a:pt x="379" y="84"/>
                    <a:pt x="379" y="82"/>
                    <a:pt x="378" y="81"/>
                  </a:cubicBezTo>
                  <a:cubicBezTo>
                    <a:pt x="378" y="80"/>
                    <a:pt x="377" y="79"/>
                    <a:pt x="376" y="78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6" y="77"/>
                    <a:pt x="366" y="77"/>
                    <a:pt x="366" y="77"/>
                  </a:cubicBezTo>
                  <a:cubicBezTo>
                    <a:pt x="366" y="82"/>
                    <a:pt x="366" y="82"/>
                    <a:pt x="366" y="82"/>
                  </a:cubicBezTo>
                  <a:cubicBezTo>
                    <a:pt x="400" y="84"/>
                    <a:pt x="400" y="84"/>
                    <a:pt x="400" y="84"/>
                  </a:cubicBezTo>
                  <a:cubicBezTo>
                    <a:pt x="403" y="84"/>
                    <a:pt x="404" y="83"/>
                    <a:pt x="405" y="81"/>
                  </a:cubicBezTo>
                  <a:cubicBezTo>
                    <a:pt x="406" y="79"/>
                    <a:pt x="405" y="77"/>
                    <a:pt x="403" y="75"/>
                  </a:cubicBezTo>
                  <a:cubicBezTo>
                    <a:pt x="401" y="74"/>
                    <a:pt x="401" y="74"/>
                    <a:pt x="401" y="74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3" y="81"/>
                    <a:pt x="403" y="81"/>
                    <a:pt x="403" y="81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1" y="82"/>
                    <a:pt x="401" y="82"/>
                    <a:pt x="401" y="82"/>
                  </a:cubicBezTo>
                  <a:cubicBezTo>
                    <a:pt x="402" y="82"/>
                    <a:pt x="402" y="81"/>
                    <a:pt x="403" y="81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1" y="82"/>
                    <a:pt x="401" y="82"/>
                    <a:pt x="401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2"/>
                    <a:pt x="400" y="82"/>
                    <a:pt x="400" y="82"/>
                  </a:cubicBezTo>
                  <a:cubicBezTo>
                    <a:pt x="401" y="82"/>
                    <a:pt x="401" y="82"/>
                    <a:pt x="401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2"/>
                    <a:pt x="400" y="82"/>
                    <a:pt x="400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3"/>
                    <a:pt x="400" y="83"/>
                    <a:pt x="400" y="83"/>
                  </a:cubicBezTo>
                  <a:cubicBezTo>
                    <a:pt x="400" y="83"/>
                    <a:pt x="400" y="83"/>
                    <a:pt x="400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3"/>
                    <a:pt x="400" y="83"/>
                    <a:pt x="400" y="83"/>
                  </a:cubicBezTo>
                  <a:cubicBezTo>
                    <a:pt x="399" y="80"/>
                    <a:pt x="399" y="80"/>
                    <a:pt x="399" y="80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400" y="83"/>
                    <a:pt x="400" y="83"/>
                    <a:pt x="400" y="83"/>
                  </a:cubicBezTo>
                  <a:cubicBezTo>
                    <a:pt x="399" y="80"/>
                    <a:pt x="399" y="80"/>
                    <a:pt x="399" y="80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400" y="83"/>
                    <a:pt x="400" y="83"/>
                    <a:pt x="401" y="82"/>
                  </a:cubicBezTo>
                  <a:cubicBezTo>
                    <a:pt x="405" y="82"/>
                    <a:pt x="412" y="82"/>
                    <a:pt x="418" y="81"/>
                  </a:cubicBezTo>
                  <a:cubicBezTo>
                    <a:pt x="421" y="81"/>
                    <a:pt x="424" y="81"/>
                    <a:pt x="426" y="81"/>
                  </a:cubicBezTo>
                  <a:cubicBezTo>
                    <a:pt x="427" y="81"/>
                    <a:pt x="428" y="81"/>
                    <a:pt x="429" y="81"/>
                  </a:cubicBezTo>
                  <a:cubicBezTo>
                    <a:pt x="430" y="81"/>
                    <a:pt x="430" y="81"/>
                    <a:pt x="430" y="81"/>
                  </a:cubicBezTo>
                  <a:cubicBezTo>
                    <a:pt x="431" y="80"/>
                    <a:pt x="431" y="80"/>
                    <a:pt x="431" y="80"/>
                  </a:cubicBezTo>
                  <a:cubicBezTo>
                    <a:pt x="431" y="80"/>
                    <a:pt x="431" y="80"/>
                    <a:pt x="431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3" y="79"/>
                    <a:pt x="433" y="78"/>
                  </a:cubicBezTo>
                  <a:cubicBezTo>
                    <a:pt x="434" y="77"/>
                    <a:pt x="434" y="76"/>
                    <a:pt x="434" y="75"/>
                  </a:cubicBezTo>
                  <a:cubicBezTo>
                    <a:pt x="434" y="74"/>
                    <a:pt x="433" y="72"/>
                    <a:pt x="432" y="72"/>
                  </a:cubicBezTo>
                  <a:cubicBezTo>
                    <a:pt x="428" y="69"/>
                    <a:pt x="428" y="69"/>
                    <a:pt x="428" y="69"/>
                  </a:cubicBezTo>
                  <a:cubicBezTo>
                    <a:pt x="425" y="73"/>
                    <a:pt x="425" y="73"/>
                    <a:pt x="425" y="73"/>
                  </a:cubicBezTo>
                  <a:cubicBezTo>
                    <a:pt x="425" y="78"/>
                    <a:pt x="425" y="78"/>
                    <a:pt x="425" y="78"/>
                  </a:cubicBezTo>
                  <a:cubicBezTo>
                    <a:pt x="461" y="79"/>
                    <a:pt x="461" y="79"/>
                    <a:pt x="461" y="79"/>
                  </a:cubicBezTo>
                  <a:cubicBezTo>
                    <a:pt x="463" y="79"/>
                    <a:pt x="465" y="77"/>
                    <a:pt x="466" y="75"/>
                  </a:cubicBezTo>
                  <a:cubicBezTo>
                    <a:pt x="466" y="73"/>
                    <a:pt x="465" y="71"/>
                    <a:pt x="464" y="70"/>
                  </a:cubicBezTo>
                  <a:cubicBezTo>
                    <a:pt x="461" y="68"/>
                    <a:pt x="461" y="68"/>
                    <a:pt x="461" y="68"/>
                  </a:cubicBezTo>
                  <a:cubicBezTo>
                    <a:pt x="458" y="72"/>
                    <a:pt x="458" y="72"/>
                    <a:pt x="458" y="72"/>
                  </a:cubicBezTo>
                  <a:cubicBezTo>
                    <a:pt x="458" y="77"/>
                    <a:pt x="458" y="77"/>
                    <a:pt x="458" y="77"/>
                  </a:cubicBezTo>
                  <a:cubicBezTo>
                    <a:pt x="490" y="79"/>
                    <a:pt x="490" y="79"/>
                    <a:pt x="490" y="79"/>
                  </a:cubicBezTo>
                  <a:cubicBezTo>
                    <a:pt x="492" y="79"/>
                    <a:pt x="494" y="78"/>
                    <a:pt x="495" y="76"/>
                  </a:cubicBezTo>
                  <a:cubicBezTo>
                    <a:pt x="495" y="74"/>
                    <a:pt x="495" y="72"/>
                    <a:pt x="493" y="71"/>
                  </a:cubicBezTo>
                  <a:cubicBezTo>
                    <a:pt x="486" y="66"/>
                    <a:pt x="486" y="66"/>
                    <a:pt x="486" y="66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7" y="73"/>
                    <a:pt x="487" y="73"/>
                    <a:pt x="487" y="73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6" y="74"/>
                    <a:pt x="486" y="74"/>
                    <a:pt x="486" y="74"/>
                  </a:cubicBezTo>
                  <a:cubicBezTo>
                    <a:pt x="487" y="74"/>
                    <a:pt x="487" y="73"/>
                    <a:pt x="487" y="73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6" y="74"/>
                    <a:pt x="486" y="74"/>
                    <a:pt x="486" y="74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6" y="74"/>
                    <a:pt x="486" y="74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4" y="72"/>
                    <a:pt x="484" y="72"/>
                    <a:pt x="484" y="72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4" y="72"/>
                    <a:pt x="484" y="72"/>
                    <a:pt x="484" y="72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5" y="75"/>
                    <a:pt x="486" y="75"/>
                  </a:cubicBezTo>
                  <a:cubicBezTo>
                    <a:pt x="490" y="75"/>
                    <a:pt x="500" y="75"/>
                    <a:pt x="509" y="76"/>
                  </a:cubicBezTo>
                  <a:cubicBezTo>
                    <a:pt x="513" y="76"/>
                    <a:pt x="517" y="77"/>
                    <a:pt x="520" y="77"/>
                  </a:cubicBezTo>
                  <a:cubicBezTo>
                    <a:pt x="523" y="77"/>
                    <a:pt x="525" y="77"/>
                    <a:pt x="525" y="77"/>
                  </a:cubicBezTo>
                  <a:cubicBezTo>
                    <a:pt x="527" y="77"/>
                    <a:pt x="529" y="76"/>
                    <a:pt x="530" y="74"/>
                  </a:cubicBezTo>
                  <a:cubicBezTo>
                    <a:pt x="530" y="72"/>
                    <a:pt x="530" y="70"/>
                    <a:pt x="528" y="68"/>
                  </a:cubicBezTo>
                  <a:cubicBezTo>
                    <a:pt x="522" y="65"/>
                    <a:pt x="522" y="65"/>
                    <a:pt x="522" y="65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4" y="72"/>
                    <a:pt x="524" y="72"/>
                    <a:pt x="524" y="72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3" y="73"/>
                    <a:pt x="523" y="72"/>
                    <a:pt x="524" y="72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2" y="73"/>
                    <a:pt x="522" y="73"/>
                    <a:pt x="523" y="73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0" y="70"/>
                    <a:pt x="520" y="70"/>
                    <a:pt x="520" y="70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0" y="70"/>
                    <a:pt x="520" y="70"/>
                    <a:pt x="520" y="70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2"/>
                    <a:pt x="521" y="72"/>
                    <a:pt x="521" y="72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2"/>
                    <a:pt x="521" y="72"/>
                    <a:pt x="521" y="72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4"/>
                    <a:pt x="522" y="74"/>
                    <a:pt x="523" y="74"/>
                  </a:cubicBezTo>
                  <a:cubicBezTo>
                    <a:pt x="528" y="74"/>
                    <a:pt x="539" y="74"/>
                    <a:pt x="544" y="74"/>
                  </a:cubicBezTo>
                  <a:cubicBezTo>
                    <a:pt x="545" y="74"/>
                    <a:pt x="545" y="74"/>
                    <a:pt x="546" y="74"/>
                  </a:cubicBezTo>
                  <a:cubicBezTo>
                    <a:pt x="547" y="74"/>
                    <a:pt x="547" y="74"/>
                    <a:pt x="547" y="74"/>
                  </a:cubicBezTo>
                  <a:cubicBezTo>
                    <a:pt x="547" y="74"/>
                    <a:pt x="547" y="74"/>
                    <a:pt x="547" y="74"/>
                  </a:cubicBezTo>
                  <a:cubicBezTo>
                    <a:pt x="548" y="74"/>
                    <a:pt x="548" y="74"/>
                    <a:pt x="548" y="74"/>
                  </a:cubicBezTo>
                  <a:cubicBezTo>
                    <a:pt x="549" y="73"/>
                    <a:pt x="549" y="73"/>
                    <a:pt x="549" y="73"/>
                  </a:cubicBezTo>
                  <a:cubicBezTo>
                    <a:pt x="549" y="73"/>
                    <a:pt x="550" y="72"/>
                    <a:pt x="550" y="72"/>
                  </a:cubicBezTo>
                  <a:cubicBezTo>
                    <a:pt x="551" y="71"/>
                    <a:pt x="551" y="69"/>
                    <a:pt x="551" y="68"/>
                  </a:cubicBezTo>
                  <a:cubicBezTo>
                    <a:pt x="551" y="67"/>
                    <a:pt x="550" y="66"/>
                    <a:pt x="549" y="65"/>
                  </a:cubicBezTo>
                  <a:cubicBezTo>
                    <a:pt x="543" y="61"/>
                    <a:pt x="543" y="61"/>
                    <a:pt x="543" y="61"/>
                  </a:cubicBezTo>
                  <a:cubicBezTo>
                    <a:pt x="540" y="65"/>
                    <a:pt x="540" y="65"/>
                    <a:pt x="540" y="65"/>
                  </a:cubicBezTo>
                  <a:cubicBezTo>
                    <a:pt x="540" y="70"/>
                    <a:pt x="540" y="70"/>
                    <a:pt x="540" y="70"/>
                  </a:cubicBezTo>
                  <a:cubicBezTo>
                    <a:pt x="565" y="70"/>
                    <a:pt x="565" y="70"/>
                    <a:pt x="565" y="70"/>
                  </a:cubicBezTo>
                  <a:cubicBezTo>
                    <a:pt x="567" y="71"/>
                    <a:pt x="569" y="69"/>
                    <a:pt x="570" y="67"/>
                  </a:cubicBezTo>
                  <a:cubicBezTo>
                    <a:pt x="571" y="65"/>
                    <a:pt x="570" y="63"/>
                    <a:pt x="568" y="62"/>
                  </a:cubicBezTo>
                  <a:cubicBezTo>
                    <a:pt x="563" y="59"/>
                    <a:pt x="563" y="59"/>
                    <a:pt x="563" y="59"/>
                  </a:cubicBezTo>
                  <a:cubicBezTo>
                    <a:pt x="560" y="63"/>
                    <a:pt x="560" y="63"/>
                    <a:pt x="560" y="63"/>
                  </a:cubicBezTo>
                  <a:cubicBezTo>
                    <a:pt x="560" y="67"/>
                    <a:pt x="560" y="67"/>
                    <a:pt x="560" y="67"/>
                  </a:cubicBezTo>
                  <a:cubicBezTo>
                    <a:pt x="593" y="69"/>
                    <a:pt x="593" y="69"/>
                    <a:pt x="593" y="69"/>
                  </a:cubicBezTo>
                  <a:cubicBezTo>
                    <a:pt x="595" y="69"/>
                    <a:pt x="597" y="68"/>
                    <a:pt x="597" y="66"/>
                  </a:cubicBezTo>
                  <a:cubicBezTo>
                    <a:pt x="598" y="64"/>
                    <a:pt x="597" y="62"/>
                    <a:pt x="595" y="60"/>
                  </a:cubicBezTo>
                  <a:cubicBezTo>
                    <a:pt x="592" y="58"/>
                    <a:pt x="592" y="58"/>
                    <a:pt x="592" y="58"/>
                  </a:cubicBezTo>
                  <a:cubicBezTo>
                    <a:pt x="590" y="62"/>
                    <a:pt x="590" y="62"/>
                    <a:pt x="590" y="62"/>
                  </a:cubicBezTo>
                  <a:cubicBezTo>
                    <a:pt x="590" y="67"/>
                    <a:pt x="590" y="67"/>
                    <a:pt x="590" y="67"/>
                  </a:cubicBezTo>
                  <a:cubicBezTo>
                    <a:pt x="617" y="67"/>
                    <a:pt x="617" y="67"/>
                    <a:pt x="617" y="67"/>
                  </a:cubicBezTo>
                  <a:cubicBezTo>
                    <a:pt x="619" y="67"/>
                    <a:pt x="621" y="66"/>
                    <a:pt x="622" y="64"/>
                  </a:cubicBezTo>
                  <a:cubicBezTo>
                    <a:pt x="622" y="62"/>
                    <a:pt x="621" y="60"/>
                    <a:pt x="620" y="59"/>
                  </a:cubicBezTo>
                  <a:cubicBezTo>
                    <a:pt x="617" y="57"/>
                    <a:pt x="617" y="57"/>
                    <a:pt x="617" y="57"/>
                  </a:cubicBezTo>
                  <a:cubicBezTo>
                    <a:pt x="615" y="61"/>
                    <a:pt x="615" y="61"/>
                    <a:pt x="615" y="61"/>
                  </a:cubicBezTo>
                  <a:cubicBezTo>
                    <a:pt x="614" y="66"/>
                    <a:pt x="614" y="66"/>
                    <a:pt x="614" y="66"/>
                  </a:cubicBezTo>
                  <a:cubicBezTo>
                    <a:pt x="645" y="69"/>
                    <a:pt x="645" y="69"/>
                    <a:pt x="645" y="69"/>
                  </a:cubicBezTo>
                  <a:cubicBezTo>
                    <a:pt x="647" y="69"/>
                    <a:pt x="649" y="67"/>
                    <a:pt x="650" y="65"/>
                  </a:cubicBezTo>
                  <a:cubicBezTo>
                    <a:pt x="650" y="63"/>
                    <a:pt x="649" y="61"/>
                    <a:pt x="648" y="60"/>
                  </a:cubicBezTo>
                  <a:cubicBezTo>
                    <a:pt x="641" y="55"/>
                    <a:pt x="641" y="55"/>
                    <a:pt x="641" y="55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42" y="62"/>
                    <a:pt x="642" y="62"/>
                    <a:pt x="642" y="62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41" y="63"/>
                    <a:pt x="641" y="63"/>
                    <a:pt x="641" y="63"/>
                  </a:cubicBezTo>
                  <a:cubicBezTo>
                    <a:pt x="641" y="63"/>
                    <a:pt x="642" y="63"/>
                    <a:pt x="642" y="62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41" y="63"/>
                    <a:pt x="641" y="63"/>
                    <a:pt x="641" y="63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40" y="64"/>
                    <a:pt x="640" y="64"/>
                    <a:pt x="641" y="63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0"/>
                    <a:pt x="638" y="60"/>
                    <a:pt x="638" y="60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0"/>
                    <a:pt x="638" y="60"/>
                    <a:pt x="638" y="60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1"/>
                    <a:pt x="638" y="61"/>
                    <a:pt x="638" y="61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1"/>
                    <a:pt x="638" y="61"/>
                    <a:pt x="638" y="61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42" y="64"/>
                    <a:pt x="653" y="64"/>
                    <a:pt x="659" y="64"/>
                  </a:cubicBezTo>
                  <a:cubicBezTo>
                    <a:pt x="661" y="64"/>
                    <a:pt x="662" y="64"/>
                    <a:pt x="663" y="64"/>
                  </a:cubicBezTo>
                  <a:cubicBezTo>
                    <a:pt x="664" y="64"/>
                    <a:pt x="664" y="64"/>
                    <a:pt x="665" y="64"/>
                  </a:cubicBezTo>
                  <a:cubicBezTo>
                    <a:pt x="665" y="64"/>
                    <a:pt x="665" y="64"/>
                    <a:pt x="666" y="64"/>
                  </a:cubicBezTo>
                  <a:cubicBezTo>
                    <a:pt x="666" y="64"/>
                    <a:pt x="666" y="64"/>
                    <a:pt x="667" y="64"/>
                  </a:cubicBezTo>
                  <a:cubicBezTo>
                    <a:pt x="668" y="63"/>
                    <a:pt x="668" y="63"/>
                    <a:pt x="668" y="63"/>
                  </a:cubicBezTo>
                  <a:cubicBezTo>
                    <a:pt x="668" y="63"/>
                    <a:pt x="668" y="63"/>
                    <a:pt x="669" y="62"/>
                  </a:cubicBezTo>
                  <a:cubicBezTo>
                    <a:pt x="670" y="61"/>
                    <a:pt x="670" y="60"/>
                    <a:pt x="669" y="58"/>
                  </a:cubicBezTo>
                  <a:cubicBezTo>
                    <a:pt x="669" y="57"/>
                    <a:pt x="668" y="56"/>
                    <a:pt x="667" y="55"/>
                  </a:cubicBezTo>
                  <a:cubicBezTo>
                    <a:pt x="664" y="54"/>
                    <a:pt x="664" y="54"/>
                    <a:pt x="664" y="54"/>
                  </a:cubicBezTo>
                  <a:cubicBezTo>
                    <a:pt x="662" y="57"/>
                    <a:pt x="662" y="57"/>
                    <a:pt x="662" y="57"/>
                  </a:cubicBezTo>
                  <a:cubicBezTo>
                    <a:pt x="666" y="60"/>
                    <a:pt x="666" y="60"/>
                    <a:pt x="666" y="60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5" y="61"/>
                    <a:pt x="665" y="61"/>
                    <a:pt x="665" y="61"/>
                  </a:cubicBezTo>
                  <a:cubicBezTo>
                    <a:pt x="665" y="61"/>
                    <a:pt x="665" y="61"/>
                    <a:pt x="666" y="60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5" y="61"/>
                    <a:pt x="665" y="61"/>
                    <a:pt x="665" y="61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4" y="62"/>
                    <a:pt x="665" y="61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61"/>
                    <a:pt x="662" y="61"/>
                    <a:pt x="662" y="61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61"/>
                    <a:pt x="662" y="61"/>
                    <a:pt x="662" y="61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4" y="62"/>
                    <a:pt x="666" y="62"/>
                    <a:pt x="669" y="62"/>
                  </a:cubicBezTo>
                  <a:cubicBezTo>
                    <a:pt x="673" y="63"/>
                    <a:pt x="678" y="63"/>
                    <a:pt x="682" y="63"/>
                  </a:cubicBezTo>
                  <a:cubicBezTo>
                    <a:pt x="686" y="63"/>
                    <a:pt x="689" y="64"/>
                    <a:pt x="689" y="64"/>
                  </a:cubicBezTo>
                  <a:cubicBezTo>
                    <a:pt x="691" y="64"/>
                    <a:pt x="693" y="62"/>
                    <a:pt x="694" y="60"/>
                  </a:cubicBezTo>
                  <a:cubicBezTo>
                    <a:pt x="694" y="58"/>
                    <a:pt x="693" y="56"/>
                    <a:pt x="692" y="55"/>
                  </a:cubicBezTo>
                  <a:cubicBezTo>
                    <a:pt x="685" y="51"/>
                    <a:pt x="685" y="51"/>
                    <a:pt x="685" y="51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6" y="57"/>
                    <a:pt x="686" y="57"/>
                    <a:pt x="686" y="57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5" y="58"/>
                    <a:pt x="685" y="58"/>
                    <a:pt x="685" y="58"/>
                  </a:cubicBezTo>
                  <a:cubicBezTo>
                    <a:pt x="685" y="58"/>
                    <a:pt x="686" y="58"/>
                    <a:pt x="686" y="57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5" y="58"/>
                    <a:pt x="685" y="58"/>
                    <a:pt x="685" y="58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4" y="59"/>
                    <a:pt x="684" y="59"/>
                    <a:pt x="684" y="59"/>
                  </a:cubicBezTo>
                  <a:cubicBezTo>
                    <a:pt x="684" y="59"/>
                    <a:pt x="684" y="59"/>
                    <a:pt x="685" y="58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4" y="59"/>
                    <a:pt x="684" y="59"/>
                    <a:pt x="684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3" y="59"/>
                    <a:pt x="683" y="59"/>
                    <a:pt x="683" y="59"/>
                  </a:cubicBezTo>
                  <a:cubicBezTo>
                    <a:pt x="683" y="59"/>
                    <a:pt x="683" y="59"/>
                    <a:pt x="684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3" y="59"/>
                    <a:pt x="683" y="59"/>
                    <a:pt x="683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9"/>
                    <a:pt x="683" y="59"/>
                    <a:pt x="683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9"/>
                    <a:pt x="683" y="59"/>
                    <a:pt x="684" y="59"/>
                  </a:cubicBezTo>
                  <a:cubicBezTo>
                    <a:pt x="686" y="60"/>
                    <a:pt x="691" y="60"/>
                    <a:pt x="696" y="60"/>
                  </a:cubicBezTo>
                  <a:cubicBezTo>
                    <a:pt x="699" y="61"/>
                    <a:pt x="701" y="61"/>
                    <a:pt x="703" y="61"/>
                  </a:cubicBezTo>
                  <a:cubicBezTo>
                    <a:pt x="705" y="61"/>
                    <a:pt x="707" y="61"/>
                    <a:pt x="708" y="61"/>
                  </a:cubicBezTo>
                  <a:cubicBezTo>
                    <a:pt x="709" y="61"/>
                    <a:pt x="709" y="61"/>
                    <a:pt x="709" y="61"/>
                  </a:cubicBezTo>
                  <a:cubicBezTo>
                    <a:pt x="709" y="61"/>
                    <a:pt x="709" y="61"/>
                    <a:pt x="710" y="61"/>
                  </a:cubicBezTo>
                  <a:cubicBezTo>
                    <a:pt x="710" y="61"/>
                    <a:pt x="710" y="61"/>
                    <a:pt x="711" y="61"/>
                  </a:cubicBezTo>
                  <a:cubicBezTo>
                    <a:pt x="711" y="61"/>
                    <a:pt x="712" y="60"/>
                    <a:pt x="713" y="59"/>
                  </a:cubicBezTo>
                  <a:cubicBezTo>
                    <a:pt x="714" y="58"/>
                    <a:pt x="714" y="57"/>
                    <a:pt x="713" y="55"/>
                  </a:cubicBezTo>
                  <a:cubicBezTo>
                    <a:pt x="713" y="54"/>
                    <a:pt x="712" y="53"/>
                    <a:pt x="711" y="52"/>
                  </a:cubicBezTo>
                  <a:cubicBezTo>
                    <a:pt x="709" y="51"/>
                    <a:pt x="709" y="51"/>
                    <a:pt x="709" y="51"/>
                  </a:cubicBezTo>
                  <a:cubicBezTo>
                    <a:pt x="707" y="55"/>
                    <a:pt x="707" y="55"/>
                    <a:pt x="707" y="55"/>
                  </a:cubicBezTo>
                  <a:cubicBezTo>
                    <a:pt x="706" y="60"/>
                    <a:pt x="706" y="60"/>
                    <a:pt x="706" y="60"/>
                  </a:cubicBezTo>
                  <a:cubicBezTo>
                    <a:pt x="706" y="60"/>
                    <a:pt x="712" y="60"/>
                    <a:pt x="717" y="61"/>
                  </a:cubicBezTo>
                  <a:cubicBezTo>
                    <a:pt x="720" y="61"/>
                    <a:pt x="723" y="62"/>
                    <a:pt x="726" y="62"/>
                  </a:cubicBezTo>
                  <a:cubicBezTo>
                    <a:pt x="728" y="62"/>
                    <a:pt x="731" y="62"/>
                    <a:pt x="732" y="62"/>
                  </a:cubicBezTo>
                  <a:cubicBezTo>
                    <a:pt x="733" y="62"/>
                    <a:pt x="733" y="62"/>
                    <a:pt x="733" y="62"/>
                  </a:cubicBezTo>
                  <a:cubicBezTo>
                    <a:pt x="734" y="62"/>
                    <a:pt x="734" y="62"/>
                    <a:pt x="734" y="62"/>
                  </a:cubicBezTo>
                  <a:cubicBezTo>
                    <a:pt x="735" y="62"/>
                    <a:pt x="735" y="62"/>
                    <a:pt x="735" y="61"/>
                  </a:cubicBezTo>
                  <a:cubicBezTo>
                    <a:pt x="736" y="61"/>
                    <a:pt x="737" y="61"/>
                    <a:pt x="737" y="60"/>
                  </a:cubicBezTo>
                  <a:cubicBezTo>
                    <a:pt x="738" y="59"/>
                    <a:pt x="738" y="57"/>
                    <a:pt x="738" y="56"/>
                  </a:cubicBezTo>
                  <a:cubicBezTo>
                    <a:pt x="738" y="55"/>
                    <a:pt x="737" y="54"/>
                    <a:pt x="736" y="53"/>
                  </a:cubicBezTo>
                  <a:cubicBezTo>
                    <a:pt x="725" y="46"/>
                    <a:pt x="725" y="46"/>
                    <a:pt x="725" y="46"/>
                  </a:cubicBezTo>
                  <a:cubicBezTo>
                    <a:pt x="722" y="50"/>
                    <a:pt x="722" y="50"/>
                    <a:pt x="722" y="50"/>
                  </a:cubicBezTo>
                  <a:cubicBezTo>
                    <a:pt x="722" y="55"/>
                    <a:pt x="722" y="55"/>
                    <a:pt x="722" y="55"/>
                  </a:cubicBezTo>
                  <a:cubicBezTo>
                    <a:pt x="761" y="59"/>
                    <a:pt x="761" y="59"/>
                    <a:pt x="761" y="59"/>
                  </a:cubicBezTo>
                  <a:cubicBezTo>
                    <a:pt x="764" y="59"/>
                    <a:pt x="766" y="58"/>
                    <a:pt x="766" y="56"/>
                  </a:cubicBezTo>
                  <a:cubicBezTo>
                    <a:pt x="767" y="54"/>
                    <a:pt x="766" y="51"/>
                    <a:pt x="764" y="50"/>
                  </a:cubicBezTo>
                  <a:cubicBezTo>
                    <a:pt x="759" y="47"/>
                    <a:pt x="759" y="47"/>
                    <a:pt x="759" y="47"/>
                  </a:cubicBezTo>
                  <a:cubicBezTo>
                    <a:pt x="757" y="51"/>
                    <a:pt x="757" y="51"/>
                    <a:pt x="757" y="51"/>
                  </a:cubicBezTo>
                  <a:cubicBezTo>
                    <a:pt x="757" y="56"/>
                    <a:pt x="757" y="56"/>
                    <a:pt x="757" y="56"/>
                  </a:cubicBezTo>
                  <a:cubicBezTo>
                    <a:pt x="788" y="53"/>
                    <a:pt x="788" y="53"/>
                    <a:pt x="788" y="53"/>
                  </a:cubicBezTo>
                  <a:cubicBezTo>
                    <a:pt x="790" y="53"/>
                    <a:pt x="792" y="52"/>
                    <a:pt x="792" y="50"/>
                  </a:cubicBezTo>
                  <a:cubicBezTo>
                    <a:pt x="793" y="48"/>
                    <a:pt x="792" y="46"/>
                    <a:pt x="790" y="45"/>
                  </a:cubicBezTo>
                  <a:cubicBezTo>
                    <a:pt x="790" y="44"/>
                    <a:pt x="790" y="44"/>
                    <a:pt x="790" y="44"/>
                  </a:cubicBezTo>
                  <a:cubicBezTo>
                    <a:pt x="788" y="48"/>
                    <a:pt x="788" y="48"/>
                    <a:pt x="788" y="48"/>
                  </a:cubicBezTo>
                  <a:cubicBezTo>
                    <a:pt x="788" y="53"/>
                    <a:pt x="788" y="53"/>
                    <a:pt x="788" y="53"/>
                  </a:cubicBezTo>
                  <a:cubicBezTo>
                    <a:pt x="822" y="52"/>
                    <a:pt x="822" y="52"/>
                    <a:pt x="822" y="52"/>
                  </a:cubicBezTo>
                  <a:cubicBezTo>
                    <a:pt x="824" y="52"/>
                    <a:pt x="825" y="51"/>
                    <a:pt x="826" y="49"/>
                  </a:cubicBezTo>
                  <a:cubicBezTo>
                    <a:pt x="827" y="47"/>
                    <a:pt x="826" y="45"/>
                    <a:pt x="824" y="43"/>
                  </a:cubicBezTo>
                  <a:cubicBezTo>
                    <a:pt x="821" y="41"/>
                    <a:pt x="821" y="41"/>
                    <a:pt x="821" y="41"/>
                  </a:cubicBezTo>
                  <a:cubicBezTo>
                    <a:pt x="818" y="45"/>
                    <a:pt x="818" y="45"/>
                    <a:pt x="818" y="45"/>
                  </a:cubicBezTo>
                  <a:cubicBezTo>
                    <a:pt x="820" y="50"/>
                    <a:pt x="820" y="50"/>
                    <a:pt x="820" y="50"/>
                  </a:cubicBezTo>
                  <a:cubicBezTo>
                    <a:pt x="839" y="40"/>
                    <a:pt x="839" y="40"/>
                    <a:pt x="839" y="40"/>
                  </a:cubicBezTo>
                  <a:cubicBezTo>
                    <a:pt x="840" y="39"/>
                    <a:pt x="841" y="38"/>
                    <a:pt x="841" y="36"/>
                  </a:cubicBezTo>
                  <a:cubicBezTo>
                    <a:pt x="841" y="34"/>
                    <a:pt x="840" y="33"/>
                    <a:pt x="839" y="32"/>
                  </a:cubicBezTo>
                  <a:cubicBezTo>
                    <a:pt x="838" y="31"/>
                    <a:pt x="838" y="31"/>
                    <a:pt x="838" y="31"/>
                  </a:cubicBezTo>
                  <a:cubicBezTo>
                    <a:pt x="835" y="35"/>
                    <a:pt x="835" y="35"/>
                    <a:pt x="835" y="35"/>
                  </a:cubicBezTo>
                  <a:cubicBezTo>
                    <a:pt x="839" y="38"/>
                    <a:pt x="839" y="38"/>
                    <a:pt x="839" y="38"/>
                  </a:cubicBezTo>
                  <a:cubicBezTo>
                    <a:pt x="846" y="27"/>
                    <a:pt x="846" y="27"/>
                    <a:pt x="846" y="27"/>
                  </a:cubicBezTo>
                  <a:cubicBezTo>
                    <a:pt x="847" y="26"/>
                    <a:pt x="847" y="25"/>
                    <a:pt x="847" y="24"/>
                  </a:cubicBezTo>
                  <a:cubicBezTo>
                    <a:pt x="846" y="23"/>
                    <a:pt x="846" y="22"/>
                    <a:pt x="845" y="21"/>
                  </a:cubicBezTo>
                  <a:cubicBezTo>
                    <a:pt x="843" y="20"/>
                    <a:pt x="843" y="20"/>
                    <a:pt x="843" y="20"/>
                  </a:cubicBezTo>
                  <a:cubicBezTo>
                    <a:pt x="840" y="24"/>
                    <a:pt x="840" y="24"/>
                    <a:pt x="840" y="24"/>
                  </a:cubicBezTo>
                  <a:cubicBezTo>
                    <a:pt x="845" y="23"/>
                    <a:pt x="845" y="23"/>
                    <a:pt x="845" y="23"/>
                  </a:cubicBezTo>
                  <a:cubicBezTo>
                    <a:pt x="843" y="5"/>
                    <a:pt x="843" y="5"/>
                    <a:pt x="843" y="5"/>
                  </a:cubicBezTo>
                  <a:cubicBezTo>
                    <a:pt x="843" y="4"/>
                    <a:pt x="842" y="2"/>
                    <a:pt x="841" y="2"/>
                  </a:cubicBezTo>
                  <a:cubicBezTo>
                    <a:pt x="840" y="1"/>
                    <a:pt x="840" y="1"/>
                    <a:pt x="840" y="1"/>
                  </a:cubicBezTo>
                  <a:cubicBezTo>
                    <a:pt x="838" y="0"/>
                    <a:pt x="835" y="0"/>
                    <a:pt x="833" y="2"/>
                  </a:cubicBezTo>
                  <a:cubicBezTo>
                    <a:pt x="832" y="5"/>
                    <a:pt x="833" y="7"/>
                    <a:pt x="835" y="9"/>
                  </a:cubicBezTo>
                  <a:cubicBezTo>
                    <a:pt x="836" y="10"/>
                    <a:pt x="836" y="10"/>
                    <a:pt x="836" y="10"/>
                  </a:cubicBezTo>
                  <a:cubicBezTo>
                    <a:pt x="838" y="6"/>
                    <a:pt x="838" y="6"/>
                    <a:pt x="838" y="6"/>
                  </a:cubicBezTo>
                  <a:cubicBezTo>
                    <a:pt x="834" y="6"/>
                    <a:pt x="834" y="6"/>
                    <a:pt x="834" y="6"/>
                  </a:cubicBezTo>
                  <a:cubicBezTo>
                    <a:pt x="835" y="24"/>
                    <a:pt x="835" y="24"/>
                    <a:pt x="835" y="24"/>
                  </a:cubicBezTo>
                  <a:cubicBezTo>
                    <a:pt x="836" y="26"/>
                    <a:pt x="836" y="27"/>
                    <a:pt x="838" y="28"/>
                  </a:cubicBezTo>
                  <a:cubicBezTo>
                    <a:pt x="840" y="29"/>
                    <a:pt x="840" y="29"/>
                    <a:pt x="840" y="29"/>
                  </a:cubicBezTo>
                  <a:cubicBezTo>
                    <a:pt x="842" y="25"/>
                    <a:pt x="842" y="25"/>
                    <a:pt x="842" y="25"/>
                  </a:cubicBezTo>
                  <a:cubicBezTo>
                    <a:pt x="838" y="22"/>
                    <a:pt x="838" y="22"/>
                    <a:pt x="838" y="22"/>
                  </a:cubicBezTo>
                  <a:cubicBezTo>
                    <a:pt x="831" y="32"/>
                    <a:pt x="831" y="32"/>
                    <a:pt x="831" y="32"/>
                  </a:cubicBezTo>
                  <a:cubicBezTo>
                    <a:pt x="831" y="33"/>
                    <a:pt x="830" y="35"/>
                    <a:pt x="831" y="36"/>
                  </a:cubicBezTo>
                  <a:cubicBezTo>
                    <a:pt x="831" y="37"/>
                    <a:pt x="832" y="38"/>
                    <a:pt x="833" y="39"/>
                  </a:cubicBezTo>
                  <a:cubicBezTo>
                    <a:pt x="834" y="40"/>
                    <a:pt x="834" y="40"/>
                    <a:pt x="834" y="40"/>
                  </a:cubicBezTo>
                  <a:cubicBezTo>
                    <a:pt x="837" y="36"/>
                    <a:pt x="837" y="36"/>
                    <a:pt x="837" y="36"/>
                  </a:cubicBezTo>
                  <a:cubicBezTo>
                    <a:pt x="834" y="32"/>
                    <a:pt x="834" y="32"/>
                    <a:pt x="834" y="32"/>
                  </a:cubicBezTo>
                  <a:cubicBezTo>
                    <a:pt x="816" y="41"/>
                    <a:pt x="816" y="41"/>
                    <a:pt x="816" y="41"/>
                  </a:cubicBezTo>
                  <a:cubicBezTo>
                    <a:pt x="815" y="42"/>
                    <a:pt x="814" y="43"/>
                    <a:pt x="814" y="45"/>
                  </a:cubicBezTo>
                  <a:cubicBezTo>
                    <a:pt x="813" y="47"/>
                    <a:pt x="814" y="48"/>
                    <a:pt x="816" y="49"/>
                  </a:cubicBezTo>
                  <a:cubicBezTo>
                    <a:pt x="819" y="51"/>
                    <a:pt x="819" y="51"/>
                    <a:pt x="819" y="51"/>
                  </a:cubicBezTo>
                  <a:cubicBezTo>
                    <a:pt x="821" y="47"/>
                    <a:pt x="821" y="47"/>
                    <a:pt x="821" y="47"/>
                  </a:cubicBezTo>
                  <a:cubicBezTo>
                    <a:pt x="821" y="43"/>
                    <a:pt x="821" y="43"/>
                    <a:pt x="821" y="43"/>
                  </a:cubicBezTo>
                  <a:cubicBezTo>
                    <a:pt x="788" y="44"/>
                    <a:pt x="788" y="44"/>
                    <a:pt x="788" y="44"/>
                  </a:cubicBezTo>
                  <a:cubicBezTo>
                    <a:pt x="785" y="44"/>
                    <a:pt x="784" y="45"/>
                    <a:pt x="783" y="47"/>
                  </a:cubicBezTo>
                  <a:cubicBezTo>
                    <a:pt x="783" y="49"/>
                    <a:pt x="783" y="51"/>
                    <a:pt x="785" y="52"/>
                  </a:cubicBezTo>
                  <a:cubicBezTo>
                    <a:pt x="785" y="53"/>
                    <a:pt x="785" y="53"/>
                    <a:pt x="785" y="53"/>
                  </a:cubicBezTo>
                  <a:cubicBezTo>
                    <a:pt x="788" y="49"/>
                    <a:pt x="788" y="49"/>
                    <a:pt x="788" y="49"/>
                  </a:cubicBezTo>
                  <a:cubicBezTo>
                    <a:pt x="788" y="44"/>
                    <a:pt x="788" y="44"/>
                    <a:pt x="788" y="44"/>
                  </a:cubicBezTo>
                  <a:cubicBezTo>
                    <a:pt x="757" y="46"/>
                    <a:pt x="757" y="46"/>
                    <a:pt x="757" y="46"/>
                  </a:cubicBezTo>
                  <a:cubicBezTo>
                    <a:pt x="754" y="47"/>
                    <a:pt x="753" y="48"/>
                    <a:pt x="752" y="50"/>
                  </a:cubicBezTo>
                  <a:cubicBezTo>
                    <a:pt x="752" y="52"/>
                    <a:pt x="753" y="54"/>
                    <a:pt x="754" y="55"/>
                  </a:cubicBezTo>
                  <a:cubicBezTo>
                    <a:pt x="759" y="58"/>
                    <a:pt x="759" y="58"/>
                    <a:pt x="759" y="58"/>
                  </a:cubicBezTo>
                  <a:cubicBezTo>
                    <a:pt x="762" y="54"/>
                    <a:pt x="762" y="54"/>
                    <a:pt x="762" y="54"/>
                  </a:cubicBezTo>
                  <a:cubicBezTo>
                    <a:pt x="762" y="50"/>
                    <a:pt x="762" y="50"/>
                    <a:pt x="762" y="50"/>
                  </a:cubicBezTo>
                  <a:cubicBezTo>
                    <a:pt x="723" y="46"/>
                    <a:pt x="723" y="46"/>
                    <a:pt x="723" y="46"/>
                  </a:cubicBezTo>
                  <a:cubicBezTo>
                    <a:pt x="721" y="46"/>
                    <a:pt x="719" y="47"/>
                    <a:pt x="718" y="49"/>
                  </a:cubicBezTo>
                  <a:cubicBezTo>
                    <a:pt x="717" y="51"/>
                    <a:pt x="718" y="53"/>
                    <a:pt x="720" y="54"/>
                  </a:cubicBezTo>
                  <a:cubicBezTo>
                    <a:pt x="731" y="61"/>
                    <a:pt x="731" y="61"/>
                    <a:pt x="731" y="61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29" y="55"/>
                    <a:pt x="729" y="55"/>
                    <a:pt x="729" y="55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31" y="53"/>
                    <a:pt x="730" y="54"/>
                    <a:pt x="729" y="55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1" y="53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5"/>
                    <a:pt x="733" y="55"/>
                    <a:pt x="733" y="55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5"/>
                    <a:pt x="733" y="55"/>
                    <a:pt x="733" y="55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3"/>
                    <a:pt x="733" y="53"/>
                    <a:pt x="733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3"/>
                    <a:pt x="733" y="53"/>
                    <a:pt x="733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1" y="53"/>
                    <a:pt x="729" y="53"/>
                    <a:pt x="726" y="52"/>
                  </a:cubicBezTo>
                  <a:cubicBezTo>
                    <a:pt x="723" y="52"/>
                    <a:pt x="718" y="52"/>
                    <a:pt x="714" y="51"/>
                  </a:cubicBezTo>
                  <a:cubicBezTo>
                    <a:pt x="710" y="51"/>
                    <a:pt x="707" y="51"/>
                    <a:pt x="707" y="51"/>
                  </a:cubicBezTo>
                  <a:cubicBezTo>
                    <a:pt x="705" y="50"/>
                    <a:pt x="703" y="52"/>
                    <a:pt x="702" y="54"/>
                  </a:cubicBezTo>
                  <a:cubicBezTo>
                    <a:pt x="702" y="56"/>
                    <a:pt x="703" y="58"/>
                    <a:pt x="704" y="59"/>
                  </a:cubicBezTo>
                  <a:cubicBezTo>
                    <a:pt x="706" y="60"/>
                    <a:pt x="706" y="60"/>
                    <a:pt x="706" y="60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5" y="54"/>
                    <a:pt x="705" y="54"/>
                    <a:pt x="705" y="54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7" y="52"/>
                    <a:pt x="707" y="52"/>
                    <a:pt x="707" y="52"/>
                  </a:cubicBezTo>
                  <a:cubicBezTo>
                    <a:pt x="707" y="52"/>
                    <a:pt x="706" y="53"/>
                    <a:pt x="705" y="54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7" y="52"/>
                    <a:pt x="707" y="52"/>
                    <a:pt x="707" y="52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8" y="52"/>
                    <a:pt x="707" y="52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5"/>
                    <a:pt x="708" y="55"/>
                    <a:pt x="708" y="55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5"/>
                    <a:pt x="708" y="55"/>
                    <a:pt x="708" y="55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5" y="52"/>
                    <a:pt x="703" y="52"/>
                  </a:cubicBezTo>
                  <a:cubicBezTo>
                    <a:pt x="699" y="51"/>
                    <a:pt x="694" y="51"/>
                    <a:pt x="690" y="51"/>
                  </a:cubicBezTo>
                  <a:cubicBezTo>
                    <a:pt x="688" y="50"/>
                    <a:pt x="687" y="50"/>
                    <a:pt x="685" y="50"/>
                  </a:cubicBezTo>
                  <a:cubicBezTo>
                    <a:pt x="685" y="50"/>
                    <a:pt x="684" y="50"/>
                    <a:pt x="684" y="50"/>
                  </a:cubicBezTo>
                  <a:cubicBezTo>
                    <a:pt x="683" y="50"/>
                    <a:pt x="683" y="50"/>
                    <a:pt x="682" y="50"/>
                  </a:cubicBezTo>
                  <a:cubicBezTo>
                    <a:pt x="682" y="50"/>
                    <a:pt x="682" y="50"/>
                    <a:pt x="682" y="50"/>
                  </a:cubicBezTo>
                  <a:cubicBezTo>
                    <a:pt x="682" y="50"/>
                    <a:pt x="682" y="50"/>
                    <a:pt x="681" y="50"/>
                  </a:cubicBezTo>
                  <a:cubicBezTo>
                    <a:pt x="681" y="50"/>
                    <a:pt x="681" y="50"/>
                    <a:pt x="680" y="50"/>
                  </a:cubicBezTo>
                  <a:cubicBezTo>
                    <a:pt x="680" y="51"/>
                    <a:pt x="680" y="51"/>
                    <a:pt x="680" y="51"/>
                  </a:cubicBezTo>
                  <a:cubicBezTo>
                    <a:pt x="679" y="51"/>
                    <a:pt x="679" y="52"/>
                    <a:pt x="678" y="52"/>
                  </a:cubicBezTo>
                  <a:cubicBezTo>
                    <a:pt x="677" y="55"/>
                    <a:pt x="678" y="57"/>
                    <a:pt x="680" y="59"/>
                  </a:cubicBezTo>
                  <a:cubicBezTo>
                    <a:pt x="687" y="63"/>
                    <a:pt x="687" y="63"/>
                    <a:pt x="687" y="63"/>
                  </a:cubicBezTo>
                  <a:cubicBezTo>
                    <a:pt x="689" y="59"/>
                    <a:pt x="689" y="59"/>
                    <a:pt x="689" y="59"/>
                  </a:cubicBezTo>
                  <a:cubicBezTo>
                    <a:pt x="689" y="54"/>
                    <a:pt x="689" y="54"/>
                    <a:pt x="689" y="54"/>
                  </a:cubicBezTo>
                  <a:cubicBezTo>
                    <a:pt x="689" y="54"/>
                    <a:pt x="684" y="54"/>
                    <a:pt x="678" y="53"/>
                  </a:cubicBezTo>
                  <a:cubicBezTo>
                    <a:pt x="675" y="53"/>
                    <a:pt x="672" y="53"/>
                    <a:pt x="669" y="53"/>
                  </a:cubicBezTo>
                  <a:cubicBezTo>
                    <a:pt x="667" y="53"/>
                    <a:pt x="664" y="53"/>
                    <a:pt x="663" y="53"/>
                  </a:cubicBezTo>
                  <a:cubicBezTo>
                    <a:pt x="663" y="53"/>
                    <a:pt x="662" y="53"/>
                    <a:pt x="662" y="53"/>
                  </a:cubicBezTo>
                  <a:cubicBezTo>
                    <a:pt x="662" y="53"/>
                    <a:pt x="661" y="53"/>
                    <a:pt x="661" y="53"/>
                  </a:cubicBezTo>
                  <a:cubicBezTo>
                    <a:pt x="661" y="53"/>
                    <a:pt x="661" y="53"/>
                    <a:pt x="660" y="53"/>
                  </a:cubicBezTo>
                  <a:cubicBezTo>
                    <a:pt x="660" y="53"/>
                    <a:pt x="660" y="53"/>
                    <a:pt x="659" y="54"/>
                  </a:cubicBezTo>
                  <a:cubicBezTo>
                    <a:pt x="659" y="54"/>
                    <a:pt x="658" y="54"/>
                    <a:pt x="658" y="55"/>
                  </a:cubicBezTo>
                  <a:cubicBezTo>
                    <a:pt x="657" y="57"/>
                    <a:pt x="657" y="60"/>
                    <a:pt x="659" y="61"/>
                  </a:cubicBezTo>
                  <a:cubicBezTo>
                    <a:pt x="662" y="63"/>
                    <a:pt x="662" y="63"/>
                    <a:pt x="662" y="63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1" y="57"/>
                    <a:pt x="661" y="57"/>
                    <a:pt x="661" y="57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2" y="56"/>
                    <a:pt x="662" y="56"/>
                    <a:pt x="662" y="56"/>
                  </a:cubicBezTo>
                  <a:cubicBezTo>
                    <a:pt x="662" y="56"/>
                    <a:pt x="661" y="56"/>
                    <a:pt x="661" y="57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2" y="56"/>
                    <a:pt x="662" y="56"/>
                    <a:pt x="662" y="56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3" y="55"/>
                    <a:pt x="663" y="55"/>
                    <a:pt x="663" y="55"/>
                  </a:cubicBezTo>
                  <a:cubicBezTo>
                    <a:pt x="663" y="55"/>
                    <a:pt x="663" y="55"/>
                    <a:pt x="662" y="56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3" y="55"/>
                    <a:pt x="663" y="55"/>
                    <a:pt x="663" y="55"/>
                  </a:cubicBezTo>
                  <a:cubicBezTo>
                    <a:pt x="664" y="58"/>
                    <a:pt x="664" y="58"/>
                    <a:pt x="664" y="58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3" y="55"/>
                  </a:cubicBezTo>
                  <a:cubicBezTo>
                    <a:pt x="664" y="58"/>
                    <a:pt x="664" y="58"/>
                    <a:pt x="664" y="58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3" y="55"/>
                    <a:pt x="662" y="55"/>
                  </a:cubicBezTo>
                  <a:cubicBezTo>
                    <a:pt x="661" y="55"/>
                    <a:pt x="660" y="55"/>
                    <a:pt x="659" y="55"/>
                  </a:cubicBezTo>
                  <a:cubicBezTo>
                    <a:pt x="653" y="55"/>
                    <a:pt x="643" y="55"/>
                    <a:pt x="639" y="55"/>
                  </a:cubicBezTo>
                  <a:cubicBezTo>
                    <a:pt x="639" y="55"/>
                    <a:pt x="639" y="55"/>
                    <a:pt x="638" y="55"/>
                  </a:cubicBezTo>
                  <a:cubicBezTo>
                    <a:pt x="638" y="55"/>
                    <a:pt x="638" y="55"/>
                    <a:pt x="638" y="55"/>
                  </a:cubicBezTo>
                  <a:cubicBezTo>
                    <a:pt x="637" y="55"/>
                    <a:pt x="637" y="55"/>
                    <a:pt x="637" y="55"/>
                  </a:cubicBezTo>
                  <a:cubicBezTo>
                    <a:pt x="637" y="55"/>
                    <a:pt x="637" y="55"/>
                    <a:pt x="636" y="55"/>
                  </a:cubicBezTo>
                  <a:cubicBezTo>
                    <a:pt x="636" y="55"/>
                    <a:pt x="636" y="55"/>
                    <a:pt x="636" y="56"/>
                  </a:cubicBezTo>
                  <a:cubicBezTo>
                    <a:pt x="635" y="56"/>
                    <a:pt x="635" y="56"/>
                    <a:pt x="634" y="57"/>
                  </a:cubicBezTo>
                  <a:cubicBezTo>
                    <a:pt x="633" y="59"/>
                    <a:pt x="633" y="62"/>
                    <a:pt x="636" y="63"/>
                  </a:cubicBezTo>
                  <a:cubicBezTo>
                    <a:pt x="643" y="68"/>
                    <a:pt x="643" y="68"/>
                    <a:pt x="643" y="68"/>
                  </a:cubicBezTo>
                  <a:cubicBezTo>
                    <a:pt x="645" y="64"/>
                    <a:pt x="645" y="64"/>
                    <a:pt x="645" y="64"/>
                  </a:cubicBezTo>
                  <a:cubicBezTo>
                    <a:pt x="646" y="59"/>
                    <a:pt x="646" y="59"/>
                    <a:pt x="646" y="59"/>
                  </a:cubicBezTo>
                  <a:cubicBezTo>
                    <a:pt x="615" y="56"/>
                    <a:pt x="615" y="56"/>
                    <a:pt x="615" y="56"/>
                  </a:cubicBezTo>
                  <a:cubicBezTo>
                    <a:pt x="613" y="56"/>
                    <a:pt x="611" y="57"/>
                    <a:pt x="610" y="60"/>
                  </a:cubicBezTo>
                  <a:cubicBezTo>
                    <a:pt x="609" y="62"/>
                    <a:pt x="610" y="64"/>
                    <a:pt x="612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7" y="63"/>
                    <a:pt x="617" y="63"/>
                    <a:pt x="617" y="63"/>
                  </a:cubicBezTo>
                  <a:cubicBezTo>
                    <a:pt x="617" y="58"/>
                    <a:pt x="617" y="58"/>
                    <a:pt x="617" y="58"/>
                  </a:cubicBezTo>
                  <a:cubicBezTo>
                    <a:pt x="590" y="58"/>
                    <a:pt x="590" y="58"/>
                    <a:pt x="590" y="58"/>
                  </a:cubicBezTo>
                  <a:cubicBezTo>
                    <a:pt x="588" y="58"/>
                    <a:pt x="586" y="59"/>
                    <a:pt x="585" y="61"/>
                  </a:cubicBezTo>
                  <a:cubicBezTo>
                    <a:pt x="585" y="63"/>
                    <a:pt x="586" y="65"/>
                    <a:pt x="587" y="66"/>
                  </a:cubicBezTo>
                  <a:cubicBezTo>
                    <a:pt x="590" y="68"/>
                    <a:pt x="590" y="68"/>
                    <a:pt x="590" y="68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0"/>
                    <a:pt x="593" y="60"/>
                    <a:pt x="593" y="60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58" y="58"/>
                    <a:pt x="556" y="59"/>
                    <a:pt x="556" y="61"/>
                  </a:cubicBezTo>
                  <a:cubicBezTo>
                    <a:pt x="555" y="63"/>
                    <a:pt x="556" y="65"/>
                    <a:pt x="558" y="67"/>
                  </a:cubicBezTo>
                  <a:cubicBezTo>
                    <a:pt x="563" y="70"/>
                    <a:pt x="563" y="70"/>
                    <a:pt x="563" y="70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6" y="61"/>
                    <a:pt x="566" y="61"/>
                    <a:pt x="566" y="61"/>
                  </a:cubicBezTo>
                  <a:cubicBezTo>
                    <a:pt x="540" y="61"/>
                    <a:pt x="540" y="61"/>
                    <a:pt x="540" y="61"/>
                  </a:cubicBezTo>
                  <a:cubicBezTo>
                    <a:pt x="538" y="60"/>
                    <a:pt x="536" y="62"/>
                    <a:pt x="536" y="64"/>
                  </a:cubicBezTo>
                  <a:cubicBezTo>
                    <a:pt x="535" y="66"/>
                    <a:pt x="536" y="68"/>
                    <a:pt x="538" y="69"/>
                  </a:cubicBezTo>
                  <a:cubicBezTo>
                    <a:pt x="544" y="73"/>
                    <a:pt x="544" y="73"/>
                    <a:pt x="544" y="73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3" y="67"/>
                    <a:pt x="543" y="67"/>
                    <a:pt x="543" y="67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4" y="65"/>
                    <a:pt x="544" y="65"/>
                    <a:pt x="544" y="65"/>
                  </a:cubicBezTo>
                  <a:cubicBezTo>
                    <a:pt x="543" y="66"/>
                    <a:pt x="543" y="66"/>
                    <a:pt x="543" y="67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4" y="65"/>
                    <a:pt x="544" y="65"/>
                    <a:pt x="544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5" y="65"/>
                    <a:pt x="545" y="65"/>
                    <a:pt x="545" y="65"/>
                  </a:cubicBezTo>
                  <a:cubicBezTo>
                    <a:pt x="545" y="65"/>
                    <a:pt x="544" y="65"/>
                    <a:pt x="544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5" y="65"/>
                    <a:pt x="545" y="65"/>
                    <a:pt x="545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5"/>
                    <a:pt x="545" y="65"/>
                    <a:pt x="545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7"/>
                    <a:pt x="546" y="67"/>
                    <a:pt x="546" y="67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7"/>
                    <a:pt x="546" y="67"/>
                    <a:pt x="546" y="67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5"/>
                    <a:pt x="545" y="65"/>
                    <a:pt x="544" y="65"/>
                  </a:cubicBezTo>
                  <a:cubicBezTo>
                    <a:pt x="539" y="65"/>
                    <a:pt x="528" y="64"/>
                    <a:pt x="523" y="64"/>
                  </a:cubicBezTo>
                  <a:cubicBezTo>
                    <a:pt x="522" y="64"/>
                    <a:pt x="521" y="64"/>
                    <a:pt x="521" y="64"/>
                  </a:cubicBezTo>
                  <a:cubicBezTo>
                    <a:pt x="520" y="64"/>
                    <a:pt x="520" y="64"/>
                    <a:pt x="520" y="64"/>
                  </a:cubicBezTo>
                  <a:cubicBezTo>
                    <a:pt x="519" y="64"/>
                    <a:pt x="519" y="64"/>
                    <a:pt x="519" y="65"/>
                  </a:cubicBezTo>
                  <a:cubicBezTo>
                    <a:pt x="519" y="65"/>
                    <a:pt x="519" y="65"/>
                    <a:pt x="518" y="65"/>
                  </a:cubicBezTo>
                  <a:cubicBezTo>
                    <a:pt x="517" y="65"/>
                    <a:pt x="517" y="65"/>
                    <a:pt x="517" y="65"/>
                  </a:cubicBezTo>
                  <a:cubicBezTo>
                    <a:pt x="517" y="66"/>
                    <a:pt x="516" y="66"/>
                    <a:pt x="516" y="67"/>
                  </a:cubicBezTo>
                  <a:cubicBezTo>
                    <a:pt x="515" y="68"/>
                    <a:pt x="515" y="69"/>
                    <a:pt x="515" y="70"/>
                  </a:cubicBezTo>
                  <a:cubicBezTo>
                    <a:pt x="516" y="71"/>
                    <a:pt x="516" y="72"/>
                    <a:pt x="517" y="73"/>
                  </a:cubicBezTo>
                  <a:cubicBezTo>
                    <a:pt x="523" y="76"/>
                    <a:pt x="523" y="76"/>
                    <a:pt x="523" y="76"/>
                  </a:cubicBezTo>
                  <a:cubicBezTo>
                    <a:pt x="525" y="72"/>
                    <a:pt x="525" y="72"/>
                    <a:pt x="525" y="72"/>
                  </a:cubicBezTo>
                  <a:cubicBezTo>
                    <a:pt x="526" y="68"/>
                    <a:pt x="526" y="68"/>
                    <a:pt x="526" y="68"/>
                  </a:cubicBezTo>
                  <a:cubicBezTo>
                    <a:pt x="526" y="68"/>
                    <a:pt x="518" y="67"/>
                    <a:pt x="509" y="67"/>
                  </a:cubicBezTo>
                  <a:cubicBezTo>
                    <a:pt x="500" y="66"/>
                    <a:pt x="491" y="65"/>
                    <a:pt x="486" y="65"/>
                  </a:cubicBezTo>
                  <a:cubicBezTo>
                    <a:pt x="485" y="65"/>
                    <a:pt x="484" y="65"/>
                    <a:pt x="484" y="65"/>
                  </a:cubicBezTo>
                  <a:cubicBezTo>
                    <a:pt x="483" y="65"/>
                    <a:pt x="483" y="65"/>
                    <a:pt x="483" y="66"/>
                  </a:cubicBezTo>
                  <a:cubicBezTo>
                    <a:pt x="482" y="66"/>
                    <a:pt x="482" y="66"/>
                    <a:pt x="482" y="66"/>
                  </a:cubicBezTo>
                  <a:cubicBezTo>
                    <a:pt x="481" y="66"/>
                    <a:pt x="481" y="66"/>
                    <a:pt x="481" y="66"/>
                  </a:cubicBezTo>
                  <a:cubicBezTo>
                    <a:pt x="480" y="67"/>
                    <a:pt x="480" y="67"/>
                    <a:pt x="480" y="68"/>
                  </a:cubicBezTo>
                  <a:cubicBezTo>
                    <a:pt x="478" y="70"/>
                    <a:pt x="479" y="73"/>
                    <a:pt x="481" y="74"/>
                  </a:cubicBezTo>
                  <a:cubicBezTo>
                    <a:pt x="488" y="78"/>
                    <a:pt x="488" y="78"/>
                    <a:pt x="488" y="78"/>
                  </a:cubicBezTo>
                  <a:cubicBezTo>
                    <a:pt x="490" y="74"/>
                    <a:pt x="490" y="74"/>
                    <a:pt x="490" y="74"/>
                  </a:cubicBezTo>
                  <a:cubicBezTo>
                    <a:pt x="491" y="70"/>
                    <a:pt x="491" y="70"/>
                    <a:pt x="491" y="70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6" y="67"/>
                    <a:pt x="454" y="69"/>
                    <a:pt x="454" y="71"/>
                  </a:cubicBezTo>
                  <a:cubicBezTo>
                    <a:pt x="453" y="73"/>
                    <a:pt x="454" y="75"/>
                    <a:pt x="456" y="76"/>
                  </a:cubicBezTo>
                  <a:cubicBezTo>
                    <a:pt x="459" y="78"/>
                    <a:pt x="459" y="78"/>
                    <a:pt x="459" y="78"/>
                  </a:cubicBezTo>
                  <a:cubicBezTo>
                    <a:pt x="461" y="74"/>
                    <a:pt x="461" y="74"/>
                    <a:pt x="461" y="74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25" y="69"/>
                    <a:pt x="425" y="69"/>
                    <a:pt x="425" y="69"/>
                  </a:cubicBezTo>
                  <a:cubicBezTo>
                    <a:pt x="423" y="69"/>
                    <a:pt x="421" y="70"/>
                    <a:pt x="421" y="72"/>
                  </a:cubicBezTo>
                  <a:cubicBezTo>
                    <a:pt x="420" y="74"/>
                    <a:pt x="421" y="76"/>
                    <a:pt x="423" y="77"/>
                  </a:cubicBezTo>
                  <a:cubicBezTo>
                    <a:pt x="427" y="80"/>
                    <a:pt x="427" y="80"/>
                    <a:pt x="427" y="80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5" y="73"/>
                    <a:pt x="425" y="73"/>
                    <a:pt x="425" y="73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7" y="72"/>
                    <a:pt x="427" y="72"/>
                    <a:pt x="427" y="72"/>
                  </a:cubicBezTo>
                  <a:cubicBezTo>
                    <a:pt x="427" y="72"/>
                    <a:pt x="426" y="72"/>
                    <a:pt x="425" y="73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7" y="72"/>
                    <a:pt x="427" y="72"/>
                    <a:pt x="427" y="72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8" y="71"/>
                    <a:pt x="428" y="71"/>
                    <a:pt x="427" y="72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9" y="74"/>
                    <a:pt x="429" y="74"/>
                    <a:pt x="429" y="74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9" y="74"/>
                    <a:pt x="429" y="74"/>
                    <a:pt x="429" y="74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8" y="71"/>
                    <a:pt x="428" y="71"/>
                    <a:pt x="427" y="71"/>
                  </a:cubicBezTo>
                  <a:cubicBezTo>
                    <a:pt x="423" y="72"/>
                    <a:pt x="416" y="72"/>
                    <a:pt x="410" y="73"/>
                  </a:cubicBezTo>
                  <a:cubicBezTo>
                    <a:pt x="407" y="73"/>
                    <a:pt x="404" y="73"/>
                    <a:pt x="402" y="73"/>
                  </a:cubicBezTo>
                  <a:cubicBezTo>
                    <a:pt x="401" y="73"/>
                    <a:pt x="400" y="73"/>
                    <a:pt x="399" y="73"/>
                  </a:cubicBezTo>
                  <a:cubicBezTo>
                    <a:pt x="398" y="73"/>
                    <a:pt x="398" y="73"/>
                    <a:pt x="398" y="73"/>
                  </a:cubicBezTo>
                  <a:cubicBezTo>
                    <a:pt x="398" y="73"/>
                    <a:pt x="398" y="73"/>
                    <a:pt x="398" y="73"/>
                  </a:cubicBezTo>
                  <a:cubicBezTo>
                    <a:pt x="397" y="74"/>
                    <a:pt x="397" y="74"/>
                    <a:pt x="397" y="74"/>
                  </a:cubicBezTo>
                  <a:cubicBezTo>
                    <a:pt x="396" y="74"/>
                    <a:pt x="396" y="74"/>
                    <a:pt x="396" y="74"/>
                  </a:cubicBezTo>
                  <a:cubicBezTo>
                    <a:pt x="396" y="74"/>
                    <a:pt x="395" y="75"/>
                    <a:pt x="395" y="76"/>
                  </a:cubicBezTo>
                  <a:cubicBezTo>
                    <a:pt x="394" y="77"/>
                    <a:pt x="394" y="78"/>
                    <a:pt x="394" y="79"/>
                  </a:cubicBezTo>
                  <a:cubicBezTo>
                    <a:pt x="394" y="80"/>
                    <a:pt x="395" y="81"/>
                    <a:pt x="396" y="82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401" y="79"/>
                    <a:pt x="401" y="79"/>
                    <a:pt x="401" y="79"/>
                  </a:cubicBezTo>
                  <a:cubicBezTo>
                    <a:pt x="401" y="75"/>
                    <a:pt x="401" y="75"/>
                    <a:pt x="401" y="75"/>
                  </a:cubicBezTo>
                  <a:cubicBezTo>
                    <a:pt x="367" y="73"/>
                    <a:pt x="367" y="73"/>
                    <a:pt x="367" y="73"/>
                  </a:cubicBezTo>
                  <a:cubicBezTo>
                    <a:pt x="364" y="73"/>
                    <a:pt x="362" y="74"/>
                    <a:pt x="362" y="76"/>
                  </a:cubicBezTo>
                  <a:cubicBezTo>
                    <a:pt x="361" y="78"/>
                    <a:pt x="362" y="80"/>
                    <a:pt x="364" y="81"/>
                  </a:cubicBezTo>
                  <a:cubicBezTo>
                    <a:pt x="371" y="86"/>
                    <a:pt x="371" y="86"/>
                    <a:pt x="371" y="86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0" y="80"/>
                    <a:pt x="370" y="80"/>
                    <a:pt x="370" y="80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1" y="78"/>
                    <a:pt x="371" y="78"/>
                    <a:pt x="371" y="78"/>
                  </a:cubicBezTo>
                  <a:cubicBezTo>
                    <a:pt x="371" y="79"/>
                    <a:pt x="370" y="79"/>
                    <a:pt x="370" y="80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1" y="78"/>
                    <a:pt x="371" y="78"/>
                    <a:pt x="371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3" y="78"/>
                    <a:pt x="372" y="78"/>
                    <a:pt x="371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1"/>
                    <a:pt x="374" y="81"/>
                    <a:pt x="374" y="81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1"/>
                    <a:pt x="374" y="81"/>
                    <a:pt x="374" y="81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3" y="78"/>
                    <a:pt x="372" y="77"/>
                  </a:cubicBezTo>
                  <a:cubicBezTo>
                    <a:pt x="368" y="77"/>
                    <a:pt x="361" y="76"/>
                    <a:pt x="354" y="75"/>
                  </a:cubicBezTo>
                  <a:cubicBezTo>
                    <a:pt x="351" y="75"/>
                    <a:pt x="347" y="74"/>
                    <a:pt x="345" y="74"/>
                  </a:cubicBezTo>
                  <a:cubicBezTo>
                    <a:pt x="342" y="74"/>
                    <a:pt x="340" y="74"/>
                    <a:pt x="338" y="74"/>
                  </a:cubicBezTo>
                  <a:cubicBezTo>
                    <a:pt x="338" y="74"/>
                    <a:pt x="337" y="74"/>
                    <a:pt x="337" y="74"/>
                  </a:cubicBezTo>
                  <a:cubicBezTo>
                    <a:pt x="336" y="74"/>
                    <a:pt x="336" y="74"/>
                    <a:pt x="335" y="74"/>
                  </a:cubicBezTo>
                  <a:cubicBezTo>
                    <a:pt x="335" y="74"/>
                    <a:pt x="335" y="74"/>
                    <a:pt x="334" y="74"/>
                  </a:cubicBezTo>
                  <a:cubicBezTo>
                    <a:pt x="334" y="75"/>
                    <a:pt x="333" y="75"/>
                    <a:pt x="333" y="76"/>
                  </a:cubicBezTo>
                  <a:cubicBezTo>
                    <a:pt x="332" y="78"/>
                    <a:pt x="332" y="81"/>
                    <a:pt x="334" y="82"/>
                  </a:cubicBezTo>
                  <a:cubicBezTo>
                    <a:pt x="343" y="88"/>
                    <a:pt x="343" y="88"/>
                    <a:pt x="343" y="88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0"/>
                    <a:pt x="344" y="80"/>
                    <a:pt x="344" y="80"/>
                  </a:cubicBezTo>
                  <a:cubicBezTo>
                    <a:pt x="343" y="80"/>
                    <a:pt x="343" y="80"/>
                    <a:pt x="342" y="81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0"/>
                    <a:pt x="344" y="80"/>
                    <a:pt x="344" y="80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4" y="79"/>
                    <a:pt x="344" y="80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2"/>
                    <a:pt x="345" y="82"/>
                    <a:pt x="345" y="82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2"/>
                    <a:pt x="345" y="82"/>
                    <a:pt x="345" y="82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4" y="79"/>
                    <a:pt x="343" y="79"/>
                  </a:cubicBezTo>
                  <a:cubicBezTo>
                    <a:pt x="339" y="79"/>
                    <a:pt x="330" y="79"/>
                    <a:pt x="325" y="79"/>
                  </a:cubicBezTo>
                  <a:cubicBezTo>
                    <a:pt x="324" y="79"/>
                    <a:pt x="323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79"/>
                    <a:pt x="320" y="79"/>
                    <a:pt x="320" y="79"/>
                  </a:cubicBezTo>
                  <a:cubicBezTo>
                    <a:pt x="320" y="79"/>
                    <a:pt x="319" y="80"/>
                    <a:pt x="319" y="80"/>
                  </a:cubicBezTo>
                  <a:cubicBezTo>
                    <a:pt x="318" y="80"/>
                    <a:pt x="318" y="80"/>
                    <a:pt x="317" y="81"/>
                  </a:cubicBezTo>
                  <a:cubicBezTo>
                    <a:pt x="316" y="83"/>
                    <a:pt x="316" y="84"/>
                    <a:pt x="316" y="85"/>
                  </a:cubicBezTo>
                  <a:cubicBezTo>
                    <a:pt x="317" y="86"/>
                    <a:pt x="318" y="87"/>
                    <a:pt x="319" y="88"/>
                  </a:cubicBezTo>
                  <a:cubicBezTo>
                    <a:pt x="322" y="90"/>
                    <a:pt x="322" y="90"/>
                    <a:pt x="322" y="90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4" y="81"/>
                    <a:pt x="324" y="81"/>
                    <a:pt x="324" y="81"/>
                  </a:cubicBezTo>
                  <a:cubicBezTo>
                    <a:pt x="298" y="81"/>
                    <a:pt x="298" y="81"/>
                    <a:pt x="298" y="81"/>
                  </a:cubicBezTo>
                  <a:cubicBezTo>
                    <a:pt x="296" y="81"/>
                    <a:pt x="294" y="83"/>
                    <a:pt x="294" y="85"/>
                  </a:cubicBezTo>
                  <a:cubicBezTo>
                    <a:pt x="293" y="87"/>
                    <a:pt x="294" y="89"/>
                    <a:pt x="296" y="90"/>
                  </a:cubicBezTo>
                  <a:cubicBezTo>
                    <a:pt x="298" y="91"/>
                    <a:pt x="298" y="91"/>
                    <a:pt x="298" y="91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6" y="84"/>
                    <a:pt x="296" y="84"/>
                    <a:pt x="296" y="84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298" y="83"/>
                    <a:pt x="297" y="83"/>
                    <a:pt x="296" y="84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2"/>
                    <a:pt x="299" y="82"/>
                    <a:pt x="298" y="83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2"/>
                    <a:pt x="300" y="82"/>
                    <a:pt x="299" y="82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2"/>
                    <a:pt x="299" y="82"/>
                    <a:pt x="298" y="82"/>
                  </a:cubicBezTo>
                  <a:cubicBezTo>
                    <a:pt x="295" y="82"/>
                    <a:pt x="288" y="81"/>
                    <a:pt x="281" y="80"/>
                  </a:cubicBezTo>
                  <a:cubicBezTo>
                    <a:pt x="278" y="80"/>
                    <a:pt x="274" y="80"/>
                    <a:pt x="271" y="80"/>
                  </a:cubicBezTo>
                  <a:cubicBezTo>
                    <a:pt x="269" y="79"/>
                    <a:pt x="266" y="79"/>
                    <a:pt x="265" y="79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3" y="79"/>
                    <a:pt x="263" y="79"/>
                    <a:pt x="263" y="79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1" y="80"/>
                    <a:pt x="261" y="81"/>
                    <a:pt x="260" y="82"/>
                  </a:cubicBezTo>
                  <a:cubicBezTo>
                    <a:pt x="259" y="84"/>
                    <a:pt x="259" y="87"/>
                    <a:pt x="261" y="88"/>
                  </a:cubicBezTo>
                  <a:cubicBezTo>
                    <a:pt x="270" y="93"/>
                    <a:pt x="270" y="93"/>
                    <a:pt x="270" y="93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68" y="86"/>
                    <a:pt x="268" y="86"/>
                    <a:pt x="268" y="86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0" y="85"/>
                    <a:pt x="270" y="85"/>
                    <a:pt x="270" y="85"/>
                  </a:cubicBezTo>
                  <a:cubicBezTo>
                    <a:pt x="270" y="85"/>
                    <a:pt x="269" y="85"/>
                    <a:pt x="268" y="86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0" y="85"/>
                    <a:pt x="270" y="85"/>
                    <a:pt x="270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1" y="85"/>
                    <a:pt x="271" y="85"/>
                    <a:pt x="271" y="85"/>
                  </a:cubicBezTo>
                  <a:cubicBezTo>
                    <a:pt x="271" y="85"/>
                    <a:pt x="271" y="85"/>
                    <a:pt x="270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1" y="85"/>
                    <a:pt x="271" y="85"/>
                    <a:pt x="271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1" y="85"/>
                    <a:pt x="271" y="85"/>
                    <a:pt x="271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8"/>
                    <a:pt x="272" y="88"/>
                    <a:pt x="272" y="88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8"/>
                    <a:pt x="272" y="88"/>
                    <a:pt x="272" y="88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5"/>
                    <a:pt x="272" y="85"/>
                    <a:pt x="272" y="85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5"/>
                    <a:pt x="272" y="85"/>
                    <a:pt x="272" y="85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4"/>
                    <a:pt x="270" y="84"/>
                    <a:pt x="268" y="84"/>
                  </a:cubicBezTo>
                  <a:cubicBezTo>
                    <a:pt x="263" y="84"/>
                    <a:pt x="253" y="84"/>
                    <a:pt x="247" y="84"/>
                  </a:cubicBezTo>
                  <a:cubicBezTo>
                    <a:pt x="246" y="84"/>
                    <a:pt x="246" y="84"/>
                    <a:pt x="245" y="84"/>
                  </a:cubicBezTo>
                  <a:cubicBezTo>
                    <a:pt x="244" y="84"/>
                    <a:pt x="244" y="84"/>
                    <a:pt x="244" y="84"/>
                  </a:cubicBezTo>
                  <a:cubicBezTo>
                    <a:pt x="243" y="84"/>
                    <a:pt x="243" y="84"/>
                    <a:pt x="243" y="84"/>
                  </a:cubicBezTo>
                  <a:cubicBezTo>
                    <a:pt x="242" y="84"/>
                    <a:pt x="242" y="84"/>
                    <a:pt x="242" y="85"/>
                  </a:cubicBezTo>
                  <a:cubicBezTo>
                    <a:pt x="241" y="85"/>
                    <a:pt x="241" y="85"/>
                    <a:pt x="240" y="86"/>
                  </a:cubicBezTo>
                  <a:cubicBezTo>
                    <a:pt x="239" y="88"/>
                    <a:pt x="239" y="91"/>
                    <a:pt x="242" y="93"/>
                  </a:cubicBezTo>
                  <a:cubicBezTo>
                    <a:pt x="242" y="93"/>
                    <a:pt x="242" y="93"/>
                    <a:pt x="242" y="93"/>
                  </a:cubicBezTo>
                  <a:cubicBezTo>
                    <a:pt x="245" y="89"/>
                    <a:pt x="245" y="89"/>
                    <a:pt x="245" y="89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04" y="83"/>
                    <a:pt x="204" y="83"/>
                    <a:pt x="204" y="83"/>
                  </a:cubicBezTo>
                  <a:cubicBezTo>
                    <a:pt x="202" y="83"/>
                    <a:pt x="200" y="85"/>
                    <a:pt x="200" y="87"/>
                  </a:cubicBezTo>
                  <a:cubicBezTo>
                    <a:pt x="199" y="89"/>
                    <a:pt x="200" y="91"/>
                    <a:pt x="202" y="92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3" y="88"/>
                    <a:pt x="213" y="88"/>
                    <a:pt x="213" y="88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4" y="87"/>
                    <a:pt x="182" y="89"/>
                    <a:pt x="181" y="91"/>
                  </a:cubicBezTo>
                  <a:cubicBezTo>
                    <a:pt x="181" y="93"/>
                    <a:pt x="182" y="95"/>
                    <a:pt x="183" y="96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0" y="87"/>
                    <a:pt x="148" y="88"/>
                    <a:pt x="147" y="90"/>
                  </a:cubicBezTo>
                  <a:cubicBezTo>
                    <a:pt x="147" y="92"/>
                    <a:pt x="148" y="94"/>
                    <a:pt x="149" y="96"/>
                  </a:cubicBezTo>
                  <a:cubicBezTo>
                    <a:pt x="155" y="99"/>
                    <a:pt x="155" y="99"/>
                    <a:pt x="155" y="99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0"/>
                    <a:pt x="157" y="90"/>
                    <a:pt x="157" y="90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1" y="93"/>
                    <a:pt x="130" y="94"/>
                    <a:pt x="129" y="96"/>
                  </a:cubicBezTo>
                  <a:cubicBezTo>
                    <a:pt x="129" y="98"/>
                    <a:pt x="129" y="100"/>
                    <a:pt x="131" y="101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08" y="96"/>
                    <a:pt x="108" y="96"/>
                    <a:pt x="108" y="96"/>
                  </a:cubicBezTo>
                  <a:cubicBezTo>
                    <a:pt x="106" y="96"/>
                    <a:pt x="104" y="97"/>
                    <a:pt x="104" y="99"/>
                  </a:cubicBezTo>
                  <a:cubicBezTo>
                    <a:pt x="103" y="101"/>
                    <a:pt x="104" y="103"/>
                    <a:pt x="106" y="104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3" y="98"/>
                    <a:pt x="113" y="98"/>
                    <a:pt x="113" y="98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78" y="92"/>
                    <a:pt x="76" y="93"/>
                    <a:pt x="75" y="96"/>
                  </a:cubicBezTo>
                  <a:cubicBezTo>
                    <a:pt x="75" y="98"/>
                    <a:pt x="75" y="100"/>
                    <a:pt x="77" y="101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6" y="95"/>
                    <a:pt x="54" y="97"/>
                    <a:pt x="54" y="99"/>
                  </a:cubicBezTo>
                  <a:cubicBezTo>
                    <a:pt x="53" y="101"/>
                    <a:pt x="54" y="103"/>
                    <a:pt x="56" y="104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2" y="96"/>
                    <a:pt x="30" y="98"/>
                    <a:pt x="29" y="100"/>
                  </a:cubicBezTo>
                  <a:cubicBezTo>
                    <a:pt x="29" y="102"/>
                    <a:pt x="29" y="104"/>
                    <a:pt x="31" y="105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4" y="93"/>
                    <a:pt x="2" y="94"/>
                    <a:pt x="1" y="96"/>
                  </a:cubicBezTo>
                  <a:cubicBezTo>
                    <a:pt x="0" y="98"/>
                    <a:pt x="1" y="101"/>
                    <a:pt x="3" y="10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1" y="113"/>
                    <a:pt x="24" y="113"/>
                    <a:pt x="25" y="110"/>
                  </a:cubicBezTo>
                  <a:cubicBezTo>
                    <a:pt x="27" y="108"/>
                    <a:pt x="26" y="105"/>
                    <a:pt x="24" y="10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30"/>
            <p:cNvSpPr>
              <a:spLocks noEditPoints="1"/>
            </p:cNvSpPr>
            <p:nvPr/>
          </p:nvSpPr>
          <p:spPr bwMode="auto">
            <a:xfrm>
              <a:off x="4479926" y="4206875"/>
              <a:ext cx="252413" cy="200025"/>
            </a:xfrm>
            <a:custGeom>
              <a:avLst/>
              <a:gdLst>
                <a:gd name="T0" fmla="*/ 45 w 157"/>
                <a:gd name="T1" fmla="*/ 105 h 124"/>
                <a:gd name="T2" fmla="*/ 29 w 157"/>
                <a:gd name="T3" fmla="*/ 120 h 124"/>
                <a:gd name="T4" fmla="*/ 17 w 157"/>
                <a:gd name="T5" fmla="*/ 117 h 124"/>
                <a:gd name="T6" fmla="*/ 11 w 157"/>
                <a:gd name="T7" fmla="*/ 115 h 124"/>
                <a:gd name="T8" fmla="*/ 0 w 157"/>
                <a:gd name="T9" fmla="*/ 97 h 124"/>
                <a:gd name="T10" fmla="*/ 4 w 157"/>
                <a:gd name="T11" fmla="*/ 71 h 124"/>
                <a:gd name="T12" fmla="*/ 7 w 157"/>
                <a:gd name="T13" fmla="*/ 54 h 124"/>
                <a:gd name="T14" fmla="*/ 10 w 157"/>
                <a:gd name="T15" fmla="*/ 37 h 124"/>
                <a:gd name="T16" fmla="*/ 18 w 157"/>
                <a:gd name="T17" fmla="*/ 19 h 124"/>
                <a:gd name="T18" fmla="*/ 29 w 157"/>
                <a:gd name="T19" fmla="*/ 19 h 124"/>
                <a:gd name="T20" fmla="*/ 35 w 157"/>
                <a:gd name="T21" fmla="*/ 37 h 124"/>
                <a:gd name="T22" fmla="*/ 35 w 157"/>
                <a:gd name="T23" fmla="*/ 67 h 124"/>
                <a:gd name="T24" fmla="*/ 31 w 157"/>
                <a:gd name="T25" fmla="*/ 87 h 124"/>
                <a:gd name="T26" fmla="*/ 40 w 157"/>
                <a:gd name="T27" fmla="*/ 79 h 124"/>
                <a:gd name="T28" fmla="*/ 52 w 157"/>
                <a:gd name="T29" fmla="*/ 64 h 124"/>
                <a:gd name="T30" fmla="*/ 76 w 157"/>
                <a:gd name="T31" fmla="*/ 35 h 124"/>
                <a:gd name="T32" fmla="*/ 84 w 157"/>
                <a:gd name="T33" fmla="*/ 41 h 124"/>
                <a:gd name="T34" fmla="*/ 99 w 157"/>
                <a:gd name="T35" fmla="*/ 54 h 124"/>
                <a:gd name="T36" fmla="*/ 102 w 157"/>
                <a:gd name="T37" fmla="*/ 70 h 124"/>
                <a:gd name="T38" fmla="*/ 113 w 157"/>
                <a:gd name="T39" fmla="*/ 77 h 124"/>
                <a:gd name="T40" fmla="*/ 118 w 157"/>
                <a:gd name="T41" fmla="*/ 57 h 124"/>
                <a:gd name="T42" fmla="*/ 123 w 157"/>
                <a:gd name="T43" fmla="*/ 34 h 124"/>
                <a:gd name="T44" fmla="*/ 128 w 157"/>
                <a:gd name="T45" fmla="*/ 11 h 124"/>
                <a:gd name="T46" fmla="*/ 139 w 157"/>
                <a:gd name="T47" fmla="*/ 0 h 124"/>
                <a:gd name="T48" fmla="*/ 139 w 157"/>
                <a:gd name="T49" fmla="*/ 12 h 124"/>
                <a:gd name="T50" fmla="*/ 132 w 157"/>
                <a:gd name="T51" fmla="*/ 30 h 124"/>
                <a:gd name="T52" fmla="*/ 128 w 157"/>
                <a:gd name="T53" fmla="*/ 54 h 124"/>
                <a:gd name="T54" fmla="*/ 128 w 157"/>
                <a:gd name="T55" fmla="*/ 60 h 124"/>
                <a:gd name="T56" fmla="*/ 132 w 157"/>
                <a:gd name="T57" fmla="*/ 50 h 124"/>
                <a:gd name="T58" fmla="*/ 139 w 157"/>
                <a:gd name="T59" fmla="*/ 36 h 124"/>
                <a:gd name="T60" fmla="*/ 145 w 157"/>
                <a:gd name="T61" fmla="*/ 21 h 124"/>
                <a:gd name="T62" fmla="*/ 148 w 157"/>
                <a:gd name="T63" fmla="*/ 8 h 124"/>
                <a:gd name="T64" fmla="*/ 157 w 157"/>
                <a:gd name="T65" fmla="*/ 10 h 124"/>
                <a:gd name="T66" fmla="*/ 149 w 157"/>
                <a:gd name="T67" fmla="*/ 44 h 124"/>
                <a:gd name="T68" fmla="*/ 140 w 157"/>
                <a:gd name="T69" fmla="*/ 72 h 124"/>
                <a:gd name="T70" fmla="*/ 135 w 157"/>
                <a:gd name="T71" fmla="*/ 88 h 124"/>
                <a:gd name="T72" fmla="*/ 128 w 157"/>
                <a:gd name="T73" fmla="*/ 107 h 124"/>
                <a:gd name="T74" fmla="*/ 120 w 157"/>
                <a:gd name="T75" fmla="*/ 116 h 124"/>
                <a:gd name="T76" fmla="*/ 109 w 157"/>
                <a:gd name="T77" fmla="*/ 107 h 124"/>
                <a:gd name="T78" fmla="*/ 110 w 157"/>
                <a:gd name="T79" fmla="*/ 119 h 124"/>
                <a:gd name="T80" fmla="*/ 93 w 157"/>
                <a:gd name="T81" fmla="*/ 108 h 124"/>
                <a:gd name="T82" fmla="*/ 78 w 157"/>
                <a:gd name="T83" fmla="*/ 94 h 124"/>
                <a:gd name="T84" fmla="*/ 69 w 157"/>
                <a:gd name="T85" fmla="*/ 84 h 124"/>
                <a:gd name="T86" fmla="*/ 13 w 157"/>
                <a:gd name="T87" fmla="*/ 84 h 124"/>
                <a:gd name="T88" fmla="*/ 16 w 157"/>
                <a:gd name="T89" fmla="*/ 97 h 124"/>
                <a:gd name="T90" fmla="*/ 18 w 157"/>
                <a:gd name="T91" fmla="*/ 79 h 124"/>
                <a:gd name="T92" fmla="*/ 21 w 157"/>
                <a:gd name="T93" fmla="*/ 61 h 124"/>
                <a:gd name="T94" fmla="*/ 22 w 157"/>
                <a:gd name="T95" fmla="*/ 32 h 124"/>
                <a:gd name="T96" fmla="*/ 18 w 157"/>
                <a:gd name="T97" fmla="*/ 30 h 124"/>
                <a:gd name="T98" fmla="*/ 16 w 157"/>
                <a:gd name="T99" fmla="*/ 47 h 124"/>
                <a:gd name="T100" fmla="*/ 12 w 157"/>
                <a:gd name="T101" fmla="*/ 72 h 124"/>
                <a:gd name="T102" fmla="*/ 13 w 157"/>
                <a:gd name="T103" fmla="*/ 84 h 124"/>
                <a:gd name="T104" fmla="*/ 34 w 157"/>
                <a:gd name="T105" fmla="*/ 101 h 124"/>
                <a:gd name="T106" fmla="*/ 48 w 157"/>
                <a:gd name="T107" fmla="*/ 89 h 124"/>
                <a:gd name="T108" fmla="*/ 70 w 157"/>
                <a:gd name="T109" fmla="*/ 72 h 124"/>
                <a:gd name="T110" fmla="*/ 76 w 157"/>
                <a:gd name="T111" fmla="*/ 59 h 124"/>
                <a:gd name="T112" fmla="*/ 83 w 157"/>
                <a:gd name="T113" fmla="*/ 6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124">
                  <a:moveTo>
                    <a:pt x="69" y="83"/>
                  </a:moveTo>
                  <a:cubicBezTo>
                    <a:pt x="69" y="83"/>
                    <a:pt x="69" y="83"/>
                    <a:pt x="68" y="82"/>
                  </a:cubicBezTo>
                  <a:cubicBezTo>
                    <a:pt x="67" y="82"/>
                    <a:pt x="66" y="82"/>
                    <a:pt x="66" y="82"/>
                  </a:cubicBezTo>
                  <a:cubicBezTo>
                    <a:pt x="65" y="82"/>
                    <a:pt x="65" y="83"/>
                    <a:pt x="64" y="84"/>
                  </a:cubicBezTo>
                  <a:cubicBezTo>
                    <a:pt x="62" y="85"/>
                    <a:pt x="62" y="86"/>
                    <a:pt x="61" y="86"/>
                  </a:cubicBezTo>
                  <a:cubicBezTo>
                    <a:pt x="61" y="87"/>
                    <a:pt x="60" y="88"/>
                    <a:pt x="58" y="90"/>
                  </a:cubicBezTo>
                  <a:cubicBezTo>
                    <a:pt x="56" y="92"/>
                    <a:pt x="55" y="93"/>
                    <a:pt x="53" y="95"/>
                  </a:cubicBezTo>
                  <a:cubicBezTo>
                    <a:pt x="51" y="97"/>
                    <a:pt x="50" y="99"/>
                    <a:pt x="48" y="101"/>
                  </a:cubicBezTo>
                  <a:cubicBezTo>
                    <a:pt x="47" y="103"/>
                    <a:pt x="46" y="104"/>
                    <a:pt x="45" y="105"/>
                  </a:cubicBezTo>
                  <a:cubicBezTo>
                    <a:pt x="45" y="105"/>
                    <a:pt x="44" y="106"/>
                    <a:pt x="43" y="107"/>
                  </a:cubicBezTo>
                  <a:cubicBezTo>
                    <a:pt x="43" y="109"/>
                    <a:pt x="42" y="109"/>
                    <a:pt x="42" y="110"/>
                  </a:cubicBezTo>
                  <a:cubicBezTo>
                    <a:pt x="42" y="110"/>
                    <a:pt x="41" y="110"/>
                    <a:pt x="41" y="111"/>
                  </a:cubicBezTo>
                  <a:cubicBezTo>
                    <a:pt x="40" y="111"/>
                    <a:pt x="39" y="112"/>
                    <a:pt x="38" y="113"/>
                  </a:cubicBezTo>
                  <a:cubicBezTo>
                    <a:pt x="38" y="113"/>
                    <a:pt x="37" y="114"/>
                    <a:pt x="36" y="115"/>
                  </a:cubicBezTo>
                  <a:cubicBezTo>
                    <a:pt x="35" y="116"/>
                    <a:pt x="34" y="116"/>
                    <a:pt x="33" y="117"/>
                  </a:cubicBezTo>
                  <a:cubicBezTo>
                    <a:pt x="33" y="117"/>
                    <a:pt x="33" y="118"/>
                    <a:pt x="32" y="118"/>
                  </a:cubicBezTo>
                  <a:cubicBezTo>
                    <a:pt x="31" y="119"/>
                    <a:pt x="31" y="119"/>
                    <a:pt x="30" y="119"/>
                  </a:cubicBezTo>
                  <a:cubicBezTo>
                    <a:pt x="30" y="120"/>
                    <a:pt x="30" y="120"/>
                    <a:pt x="29" y="120"/>
                  </a:cubicBezTo>
                  <a:cubicBezTo>
                    <a:pt x="29" y="120"/>
                    <a:pt x="28" y="121"/>
                    <a:pt x="28" y="121"/>
                  </a:cubicBezTo>
                  <a:cubicBezTo>
                    <a:pt x="28" y="121"/>
                    <a:pt x="27" y="121"/>
                    <a:pt x="27" y="121"/>
                  </a:cubicBezTo>
                  <a:cubicBezTo>
                    <a:pt x="26" y="122"/>
                    <a:pt x="25" y="122"/>
                    <a:pt x="25" y="122"/>
                  </a:cubicBezTo>
                  <a:cubicBezTo>
                    <a:pt x="24" y="123"/>
                    <a:pt x="23" y="123"/>
                    <a:pt x="23" y="123"/>
                  </a:cubicBezTo>
                  <a:cubicBezTo>
                    <a:pt x="22" y="123"/>
                    <a:pt x="22" y="123"/>
                    <a:pt x="22" y="123"/>
                  </a:cubicBezTo>
                  <a:cubicBezTo>
                    <a:pt x="21" y="124"/>
                    <a:pt x="21" y="124"/>
                    <a:pt x="20" y="124"/>
                  </a:cubicBezTo>
                  <a:cubicBezTo>
                    <a:pt x="19" y="124"/>
                    <a:pt x="18" y="124"/>
                    <a:pt x="18" y="124"/>
                  </a:cubicBezTo>
                  <a:cubicBezTo>
                    <a:pt x="18" y="124"/>
                    <a:pt x="18" y="122"/>
                    <a:pt x="17" y="121"/>
                  </a:cubicBezTo>
                  <a:cubicBezTo>
                    <a:pt x="17" y="119"/>
                    <a:pt x="17" y="118"/>
                    <a:pt x="17" y="117"/>
                  </a:cubicBezTo>
                  <a:cubicBezTo>
                    <a:pt x="17" y="117"/>
                    <a:pt x="17" y="117"/>
                    <a:pt x="16" y="116"/>
                  </a:cubicBezTo>
                  <a:cubicBezTo>
                    <a:pt x="16" y="115"/>
                    <a:pt x="16" y="115"/>
                    <a:pt x="16" y="114"/>
                  </a:cubicBezTo>
                  <a:cubicBezTo>
                    <a:pt x="15" y="114"/>
                    <a:pt x="15" y="113"/>
                    <a:pt x="15" y="113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3" y="111"/>
                    <a:pt x="12" y="112"/>
                    <a:pt x="12" y="113"/>
                  </a:cubicBezTo>
                  <a:cubicBezTo>
                    <a:pt x="12" y="114"/>
                    <a:pt x="11" y="115"/>
                    <a:pt x="11" y="115"/>
                  </a:cubicBezTo>
                  <a:cubicBezTo>
                    <a:pt x="11" y="116"/>
                    <a:pt x="10" y="117"/>
                    <a:pt x="9" y="119"/>
                  </a:cubicBezTo>
                  <a:cubicBezTo>
                    <a:pt x="9" y="119"/>
                    <a:pt x="9" y="119"/>
                    <a:pt x="8" y="119"/>
                  </a:cubicBezTo>
                  <a:cubicBezTo>
                    <a:pt x="7" y="119"/>
                    <a:pt x="7" y="119"/>
                    <a:pt x="6" y="119"/>
                  </a:cubicBezTo>
                  <a:cubicBezTo>
                    <a:pt x="6" y="119"/>
                    <a:pt x="5" y="119"/>
                    <a:pt x="5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8"/>
                    <a:pt x="2" y="117"/>
                  </a:cubicBezTo>
                  <a:cubicBezTo>
                    <a:pt x="1" y="116"/>
                    <a:pt x="1" y="115"/>
                    <a:pt x="1" y="11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7"/>
                    <a:pt x="0" y="96"/>
                    <a:pt x="0" y="94"/>
                  </a:cubicBezTo>
                  <a:cubicBezTo>
                    <a:pt x="0" y="92"/>
                    <a:pt x="0" y="91"/>
                    <a:pt x="0" y="90"/>
                  </a:cubicBezTo>
                  <a:cubicBezTo>
                    <a:pt x="0" y="90"/>
                    <a:pt x="1" y="89"/>
                    <a:pt x="1" y="88"/>
                  </a:cubicBezTo>
                  <a:cubicBezTo>
                    <a:pt x="1" y="86"/>
                    <a:pt x="1" y="85"/>
                    <a:pt x="2" y="84"/>
                  </a:cubicBezTo>
                  <a:cubicBezTo>
                    <a:pt x="2" y="82"/>
                    <a:pt x="2" y="81"/>
                    <a:pt x="2" y="79"/>
                  </a:cubicBezTo>
                  <a:cubicBezTo>
                    <a:pt x="3" y="78"/>
                    <a:pt x="3" y="77"/>
                    <a:pt x="3" y="77"/>
                  </a:cubicBezTo>
                  <a:cubicBezTo>
                    <a:pt x="3" y="77"/>
                    <a:pt x="3" y="76"/>
                    <a:pt x="3" y="76"/>
                  </a:cubicBezTo>
                  <a:cubicBezTo>
                    <a:pt x="3" y="75"/>
                    <a:pt x="3" y="74"/>
                    <a:pt x="4" y="73"/>
                  </a:cubicBezTo>
                  <a:cubicBezTo>
                    <a:pt x="4" y="73"/>
                    <a:pt x="4" y="72"/>
                    <a:pt x="4" y="71"/>
                  </a:cubicBezTo>
                  <a:cubicBezTo>
                    <a:pt x="4" y="71"/>
                    <a:pt x="5" y="70"/>
                    <a:pt x="5" y="70"/>
                  </a:cubicBezTo>
                  <a:cubicBezTo>
                    <a:pt x="5" y="70"/>
                    <a:pt x="5" y="69"/>
                    <a:pt x="5" y="69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5" y="65"/>
                    <a:pt x="6" y="64"/>
                    <a:pt x="6" y="62"/>
                  </a:cubicBezTo>
                  <a:cubicBezTo>
                    <a:pt x="6" y="61"/>
                    <a:pt x="6" y="60"/>
                    <a:pt x="6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8"/>
                    <a:pt x="6" y="57"/>
                  </a:cubicBezTo>
                  <a:cubicBezTo>
                    <a:pt x="6" y="56"/>
                    <a:pt x="7" y="56"/>
                    <a:pt x="7" y="55"/>
                  </a:cubicBezTo>
                  <a:cubicBezTo>
                    <a:pt x="7" y="55"/>
                    <a:pt x="7" y="54"/>
                    <a:pt x="7" y="54"/>
                  </a:cubicBezTo>
                  <a:cubicBezTo>
                    <a:pt x="7" y="54"/>
                    <a:pt x="7" y="53"/>
                    <a:pt x="7" y="52"/>
                  </a:cubicBezTo>
                  <a:cubicBezTo>
                    <a:pt x="7" y="52"/>
                    <a:pt x="7" y="51"/>
                    <a:pt x="7" y="51"/>
                  </a:cubicBezTo>
                  <a:cubicBezTo>
                    <a:pt x="8" y="51"/>
                    <a:pt x="8" y="50"/>
                    <a:pt x="8" y="49"/>
                  </a:cubicBezTo>
                  <a:cubicBezTo>
                    <a:pt x="8" y="47"/>
                    <a:pt x="8" y="47"/>
                    <a:pt x="8" y="46"/>
                  </a:cubicBezTo>
                  <a:cubicBezTo>
                    <a:pt x="8" y="46"/>
                    <a:pt x="9" y="45"/>
                    <a:pt x="9" y="45"/>
                  </a:cubicBezTo>
                  <a:cubicBezTo>
                    <a:pt x="9" y="44"/>
                    <a:pt x="9" y="43"/>
                    <a:pt x="9" y="43"/>
                  </a:cubicBezTo>
                  <a:cubicBezTo>
                    <a:pt x="9" y="43"/>
                    <a:pt x="9" y="42"/>
                    <a:pt x="10" y="41"/>
                  </a:cubicBezTo>
                  <a:cubicBezTo>
                    <a:pt x="10" y="41"/>
                    <a:pt x="10" y="40"/>
                    <a:pt x="10" y="39"/>
                  </a:cubicBezTo>
                  <a:cubicBezTo>
                    <a:pt x="10" y="38"/>
                    <a:pt x="10" y="37"/>
                    <a:pt x="10" y="37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5"/>
                    <a:pt x="11" y="34"/>
                    <a:pt x="11" y="33"/>
                  </a:cubicBezTo>
                  <a:cubicBezTo>
                    <a:pt x="11" y="31"/>
                    <a:pt x="12" y="31"/>
                    <a:pt x="12" y="30"/>
                  </a:cubicBezTo>
                  <a:cubicBezTo>
                    <a:pt x="12" y="30"/>
                    <a:pt x="12" y="29"/>
                    <a:pt x="12" y="29"/>
                  </a:cubicBezTo>
                  <a:cubicBezTo>
                    <a:pt x="13" y="28"/>
                    <a:pt x="13" y="27"/>
                    <a:pt x="13" y="26"/>
                  </a:cubicBezTo>
                  <a:cubicBezTo>
                    <a:pt x="14" y="25"/>
                    <a:pt x="14" y="24"/>
                    <a:pt x="15" y="23"/>
                  </a:cubicBezTo>
                  <a:cubicBezTo>
                    <a:pt x="15" y="22"/>
                    <a:pt x="15" y="22"/>
                    <a:pt x="15" y="21"/>
                  </a:cubicBezTo>
                  <a:cubicBezTo>
                    <a:pt x="16" y="21"/>
                    <a:pt x="16" y="21"/>
                    <a:pt x="16" y="20"/>
                  </a:cubicBezTo>
                  <a:cubicBezTo>
                    <a:pt x="17" y="19"/>
                    <a:pt x="17" y="19"/>
                    <a:pt x="18" y="19"/>
                  </a:cubicBezTo>
                  <a:cubicBezTo>
                    <a:pt x="18" y="19"/>
                    <a:pt x="18" y="18"/>
                    <a:pt x="19" y="18"/>
                  </a:cubicBezTo>
                  <a:cubicBezTo>
                    <a:pt x="19" y="18"/>
                    <a:pt x="20" y="17"/>
                    <a:pt x="21" y="17"/>
                  </a:cubicBezTo>
                  <a:cubicBezTo>
                    <a:pt x="21" y="16"/>
                    <a:pt x="22" y="16"/>
                    <a:pt x="23" y="16"/>
                  </a:cubicBezTo>
                  <a:cubicBezTo>
                    <a:pt x="23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6" y="16"/>
                    <a:pt x="27" y="16"/>
                  </a:cubicBezTo>
                  <a:cubicBezTo>
                    <a:pt x="28" y="17"/>
                    <a:pt x="28" y="18"/>
                    <a:pt x="29" y="18"/>
                  </a:cubicBezTo>
                  <a:cubicBezTo>
                    <a:pt x="29" y="18"/>
                    <a:pt x="29" y="19"/>
                    <a:pt x="29" y="19"/>
                  </a:cubicBezTo>
                  <a:cubicBezTo>
                    <a:pt x="29" y="20"/>
                    <a:pt x="30" y="21"/>
                    <a:pt x="30" y="21"/>
                  </a:cubicBezTo>
                  <a:cubicBezTo>
                    <a:pt x="30" y="22"/>
                    <a:pt x="31" y="23"/>
                    <a:pt x="31" y="23"/>
                  </a:cubicBezTo>
                  <a:cubicBezTo>
                    <a:pt x="31" y="24"/>
                    <a:pt x="31" y="24"/>
                    <a:pt x="31" y="25"/>
                  </a:cubicBezTo>
                  <a:cubicBezTo>
                    <a:pt x="31" y="25"/>
                    <a:pt x="32" y="25"/>
                    <a:pt x="32" y="26"/>
                  </a:cubicBezTo>
                  <a:cubicBezTo>
                    <a:pt x="32" y="26"/>
                    <a:pt x="33" y="26"/>
                    <a:pt x="33" y="27"/>
                  </a:cubicBezTo>
                  <a:cubicBezTo>
                    <a:pt x="33" y="27"/>
                    <a:pt x="33" y="28"/>
                    <a:pt x="34" y="30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2"/>
                    <a:pt x="34" y="33"/>
                    <a:pt x="34" y="34"/>
                  </a:cubicBezTo>
                  <a:cubicBezTo>
                    <a:pt x="34" y="35"/>
                    <a:pt x="34" y="36"/>
                    <a:pt x="35" y="37"/>
                  </a:cubicBezTo>
                  <a:cubicBezTo>
                    <a:pt x="35" y="39"/>
                    <a:pt x="35" y="40"/>
                    <a:pt x="35" y="42"/>
                  </a:cubicBezTo>
                  <a:cubicBezTo>
                    <a:pt x="35" y="43"/>
                    <a:pt x="35" y="44"/>
                    <a:pt x="35" y="45"/>
                  </a:cubicBezTo>
                  <a:cubicBezTo>
                    <a:pt x="35" y="46"/>
                    <a:pt x="35" y="47"/>
                    <a:pt x="35" y="48"/>
                  </a:cubicBezTo>
                  <a:cubicBezTo>
                    <a:pt x="36" y="50"/>
                    <a:pt x="36" y="51"/>
                    <a:pt x="36" y="52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6" y="57"/>
                    <a:pt x="36" y="58"/>
                    <a:pt x="36" y="58"/>
                  </a:cubicBezTo>
                  <a:cubicBezTo>
                    <a:pt x="36" y="58"/>
                    <a:pt x="36" y="59"/>
                    <a:pt x="36" y="61"/>
                  </a:cubicBezTo>
                  <a:cubicBezTo>
                    <a:pt x="36" y="62"/>
                    <a:pt x="35" y="64"/>
                    <a:pt x="35" y="64"/>
                  </a:cubicBezTo>
                  <a:cubicBezTo>
                    <a:pt x="35" y="65"/>
                    <a:pt x="35" y="65"/>
                    <a:pt x="35" y="67"/>
                  </a:cubicBezTo>
                  <a:cubicBezTo>
                    <a:pt x="35" y="68"/>
                    <a:pt x="35" y="69"/>
                    <a:pt x="34" y="69"/>
                  </a:cubicBezTo>
                  <a:cubicBezTo>
                    <a:pt x="34" y="70"/>
                    <a:pt x="34" y="71"/>
                    <a:pt x="34" y="73"/>
                  </a:cubicBezTo>
                  <a:cubicBezTo>
                    <a:pt x="33" y="74"/>
                    <a:pt x="33" y="75"/>
                    <a:pt x="33" y="76"/>
                  </a:cubicBezTo>
                  <a:cubicBezTo>
                    <a:pt x="33" y="76"/>
                    <a:pt x="33" y="76"/>
                    <a:pt x="32" y="77"/>
                  </a:cubicBezTo>
                  <a:cubicBezTo>
                    <a:pt x="32" y="78"/>
                    <a:pt x="32" y="79"/>
                    <a:pt x="31" y="80"/>
                  </a:cubicBezTo>
                  <a:cubicBezTo>
                    <a:pt x="31" y="81"/>
                    <a:pt x="31" y="81"/>
                    <a:pt x="30" y="82"/>
                  </a:cubicBezTo>
                  <a:cubicBezTo>
                    <a:pt x="30" y="83"/>
                    <a:pt x="30" y="84"/>
                    <a:pt x="30" y="84"/>
                  </a:cubicBezTo>
                  <a:cubicBezTo>
                    <a:pt x="30" y="84"/>
                    <a:pt x="30" y="84"/>
                    <a:pt x="30" y="85"/>
                  </a:cubicBezTo>
                  <a:cubicBezTo>
                    <a:pt x="31" y="86"/>
                    <a:pt x="31" y="86"/>
                    <a:pt x="31" y="87"/>
                  </a:cubicBezTo>
                  <a:cubicBezTo>
                    <a:pt x="31" y="87"/>
                    <a:pt x="31" y="87"/>
                    <a:pt x="32" y="87"/>
                  </a:cubicBezTo>
                  <a:cubicBezTo>
                    <a:pt x="32" y="87"/>
                    <a:pt x="32" y="87"/>
                    <a:pt x="32" y="87"/>
                  </a:cubicBezTo>
                  <a:cubicBezTo>
                    <a:pt x="33" y="87"/>
                    <a:pt x="33" y="86"/>
                    <a:pt x="34" y="86"/>
                  </a:cubicBezTo>
                  <a:cubicBezTo>
                    <a:pt x="36" y="85"/>
                    <a:pt x="36" y="85"/>
                    <a:pt x="37" y="84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38" y="83"/>
                    <a:pt x="38" y="82"/>
                  </a:cubicBezTo>
                  <a:cubicBezTo>
                    <a:pt x="39" y="82"/>
                    <a:pt x="39" y="81"/>
                    <a:pt x="39" y="81"/>
                  </a:cubicBezTo>
                  <a:cubicBezTo>
                    <a:pt x="40" y="80"/>
                    <a:pt x="40" y="80"/>
                    <a:pt x="40" y="79"/>
                  </a:cubicBezTo>
                  <a:cubicBezTo>
                    <a:pt x="40" y="79"/>
                    <a:pt x="41" y="79"/>
                    <a:pt x="41" y="78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2" y="77"/>
                    <a:pt x="43" y="76"/>
                  </a:cubicBezTo>
                  <a:cubicBezTo>
                    <a:pt x="43" y="75"/>
                    <a:pt x="44" y="75"/>
                    <a:pt x="44" y="74"/>
                  </a:cubicBezTo>
                  <a:cubicBezTo>
                    <a:pt x="45" y="73"/>
                    <a:pt x="46" y="72"/>
                    <a:pt x="46" y="72"/>
                  </a:cubicBezTo>
                  <a:cubicBezTo>
                    <a:pt x="47" y="71"/>
                    <a:pt x="47" y="70"/>
                    <a:pt x="47" y="70"/>
                  </a:cubicBezTo>
                  <a:cubicBezTo>
                    <a:pt x="47" y="70"/>
                    <a:pt x="47" y="70"/>
                    <a:pt x="48" y="69"/>
                  </a:cubicBezTo>
                  <a:cubicBezTo>
                    <a:pt x="48" y="68"/>
                    <a:pt x="49" y="68"/>
                    <a:pt x="49" y="68"/>
                  </a:cubicBezTo>
                  <a:cubicBezTo>
                    <a:pt x="49" y="67"/>
                    <a:pt x="50" y="66"/>
                    <a:pt x="52" y="64"/>
                  </a:cubicBezTo>
                  <a:cubicBezTo>
                    <a:pt x="53" y="62"/>
                    <a:pt x="54" y="60"/>
                    <a:pt x="56" y="58"/>
                  </a:cubicBezTo>
                  <a:cubicBezTo>
                    <a:pt x="58" y="56"/>
                    <a:pt x="59" y="54"/>
                    <a:pt x="61" y="52"/>
                  </a:cubicBezTo>
                  <a:cubicBezTo>
                    <a:pt x="62" y="50"/>
                    <a:pt x="63" y="48"/>
                    <a:pt x="63" y="48"/>
                  </a:cubicBezTo>
                  <a:cubicBezTo>
                    <a:pt x="63" y="48"/>
                    <a:pt x="64" y="47"/>
                    <a:pt x="65" y="46"/>
                  </a:cubicBezTo>
                  <a:cubicBezTo>
                    <a:pt x="65" y="45"/>
                    <a:pt x="66" y="44"/>
                    <a:pt x="67" y="43"/>
                  </a:cubicBezTo>
                  <a:cubicBezTo>
                    <a:pt x="68" y="42"/>
                    <a:pt x="69" y="41"/>
                    <a:pt x="69" y="40"/>
                  </a:cubicBezTo>
                  <a:cubicBezTo>
                    <a:pt x="70" y="39"/>
                    <a:pt x="71" y="39"/>
                    <a:pt x="71" y="38"/>
                  </a:cubicBezTo>
                  <a:cubicBezTo>
                    <a:pt x="72" y="38"/>
                    <a:pt x="73" y="37"/>
                    <a:pt x="74" y="36"/>
                  </a:cubicBezTo>
                  <a:cubicBezTo>
                    <a:pt x="75" y="35"/>
                    <a:pt x="75" y="35"/>
                    <a:pt x="76" y="35"/>
                  </a:cubicBezTo>
                  <a:cubicBezTo>
                    <a:pt x="76" y="35"/>
                    <a:pt x="76" y="35"/>
                    <a:pt x="77" y="35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79" y="34"/>
                    <a:pt x="79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8"/>
                    <a:pt x="83" y="39"/>
                  </a:cubicBezTo>
                  <a:cubicBezTo>
                    <a:pt x="83" y="40"/>
                    <a:pt x="84" y="41"/>
                    <a:pt x="84" y="41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4" y="49"/>
                    <a:pt x="94" y="49"/>
                    <a:pt x="95" y="49"/>
                  </a:cubicBezTo>
                  <a:cubicBezTo>
                    <a:pt x="96" y="50"/>
                    <a:pt x="96" y="50"/>
                    <a:pt x="97" y="50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2"/>
                  </a:cubicBezTo>
                  <a:cubicBezTo>
                    <a:pt x="99" y="52"/>
                    <a:pt x="99" y="53"/>
                    <a:pt x="99" y="53"/>
                  </a:cubicBezTo>
                  <a:cubicBezTo>
                    <a:pt x="99" y="53"/>
                    <a:pt x="99" y="54"/>
                    <a:pt x="99" y="54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9" y="56"/>
                    <a:pt x="99" y="56"/>
                    <a:pt x="98" y="58"/>
                  </a:cubicBezTo>
                  <a:cubicBezTo>
                    <a:pt x="98" y="59"/>
                    <a:pt x="98" y="60"/>
                    <a:pt x="97" y="60"/>
                  </a:cubicBezTo>
                  <a:cubicBezTo>
                    <a:pt x="97" y="61"/>
                    <a:pt x="97" y="62"/>
                    <a:pt x="97" y="62"/>
                  </a:cubicBezTo>
                  <a:cubicBezTo>
                    <a:pt x="97" y="62"/>
                    <a:pt x="97" y="63"/>
                    <a:pt x="98" y="63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5"/>
                    <a:pt x="98" y="65"/>
                    <a:pt x="99" y="67"/>
                  </a:cubicBezTo>
                  <a:cubicBezTo>
                    <a:pt x="100" y="68"/>
                    <a:pt x="100" y="68"/>
                    <a:pt x="100" y="69"/>
                  </a:cubicBezTo>
                  <a:cubicBezTo>
                    <a:pt x="100" y="69"/>
                    <a:pt x="101" y="69"/>
                    <a:pt x="102" y="70"/>
                  </a:cubicBezTo>
                  <a:cubicBezTo>
                    <a:pt x="102" y="71"/>
                    <a:pt x="103" y="71"/>
                    <a:pt x="104" y="72"/>
                  </a:cubicBezTo>
                  <a:cubicBezTo>
                    <a:pt x="105" y="73"/>
                    <a:pt x="106" y="74"/>
                    <a:pt x="107" y="75"/>
                  </a:cubicBezTo>
                  <a:cubicBezTo>
                    <a:pt x="108" y="76"/>
                    <a:pt x="108" y="77"/>
                    <a:pt x="109" y="77"/>
                  </a:cubicBezTo>
                  <a:cubicBezTo>
                    <a:pt x="109" y="77"/>
                    <a:pt x="109" y="78"/>
                    <a:pt x="110" y="78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3" y="78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3" y="76"/>
                    <a:pt x="113" y="76"/>
                    <a:pt x="114" y="75"/>
                  </a:cubicBezTo>
                  <a:cubicBezTo>
                    <a:pt x="114" y="74"/>
                    <a:pt x="114" y="73"/>
                    <a:pt x="114" y="72"/>
                  </a:cubicBezTo>
                  <a:cubicBezTo>
                    <a:pt x="115" y="71"/>
                    <a:pt x="115" y="70"/>
                    <a:pt x="115" y="69"/>
                  </a:cubicBezTo>
                  <a:cubicBezTo>
                    <a:pt x="115" y="68"/>
                    <a:pt x="116" y="67"/>
                    <a:pt x="116" y="67"/>
                  </a:cubicBezTo>
                  <a:cubicBezTo>
                    <a:pt x="116" y="66"/>
                    <a:pt x="116" y="66"/>
                    <a:pt x="116" y="65"/>
                  </a:cubicBezTo>
                  <a:cubicBezTo>
                    <a:pt x="116" y="64"/>
                    <a:pt x="116" y="63"/>
                    <a:pt x="117" y="63"/>
                  </a:cubicBezTo>
                  <a:cubicBezTo>
                    <a:pt x="117" y="62"/>
                    <a:pt x="117" y="61"/>
                    <a:pt x="117" y="60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7" y="58"/>
                    <a:pt x="117" y="58"/>
                    <a:pt x="118" y="57"/>
                  </a:cubicBezTo>
                  <a:cubicBezTo>
                    <a:pt x="118" y="57"/>
                    <a:pt x="118" y="56"/>
                    <a:pt x="118" y="55"/>
                  </a:cubicBezTo>
                  <a:cubicBezTo>
                    <a:pt x="118" y="54"/>
                    <a:pt x="119" y="54"/>
                    <a:pt x="119" y="53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2"/>
                    <a:pt x="119" y="51"/>
                    <a:pt x="119" y="50"/>
                  </a:cubicBezTo>
                  <a:cubicBezTo>
                    <a:pt x="120" y="49"/>
                    <a:pt x="120" y="48"/>
                    <a:pt x="120" y="47"/>
                  </a:cubicBezTo>
                  <a:cubicBezTo>
                    <a:pt x="120" y="46"/>
                    <a:pt x="120" y="45"/>
                    <a:pt x="121" y="44"/>
                  </a:cubicBezTo>
                  <a:cubicBezTo>
                    <a:pt x="121" y="44"/>
                    <a:pt x="121" y="43"/>
                    <a:pt x="121" y="43"/>
                  </a:cubicBezTo>
                  <a:cubicBezTo>
                    <a:pt x="121" y="42"/>
                    <a:pt x="121" y="41"/>
                    <a:pt x="122" y="39"/>
                  </a:cubicBezTo>
                  <a:cubicBezTo>
                    <a:pt x="122" y="37"/>
                    <a:pt x="122" y="35"/>
                    <a:pt x="123" y="34"/>
                  </a:cubicBezTo>
                  <a:cubicBezTo>
                    <a:pt x="123" y="32"/>
                    <a:pt x="123" y="30"/>
                    <a:pt x="124" y="29"/>
                  </a:cubicBezTo>
                  <a:cubicBezTo>
                    <a:pt x="124" y="28"/>
                    <a:pt x="124" y="27"/>
                    <a:pt x="124" y="27"/>
                  </a:cubicBezTo>
                  <a:cubicBezTo>
                    <a:pt x="124" y="26"/>
                    <a:pt x="124" y="26"/>
                    <a:pt x="125" y="25"/>
                  </a:cubicBezTo>
                  <a:cubicBezTo>
                    <a:pt x="125" y="23"/>
                    <a:pt x="126" y="22"/>
                    <a:pt x="126" y="21"/>
                  </a:cubicBezTo>
                  <a:cubicBezTo>
                    <a:pt x="126" y="20"/>
                    <a:pt x="127" y="19"/>
                    <a:pt x="127" y="18"/>
                  </a:cubicBezTo>
                  <a:cubicBezTo>
                    <a:pt x="127" y="16"/>
                    <a:pt x="128" y="16"/>
                    <a:pt x="128" y="15"/>
                  </a:cubicBezTo>
                  <a:cubicBezTo>
                    <a:pt x="128" y="15"/>
                    <a:pt x="128" y="15"/>
                    <a:pt x="128" y="14"/>
                  </a:cubicBezTo>
                  <a:cubicBezTo>
                    <a:pt x="128" y="14"/>
                    <a:pt x="128" y="13"/>
                    <a:pt x="128" y="13"/>
                  </a:cubicBezTo>
                  <a:cubicBezTo>
                    <a:pt x="128" y="12"/>
                    <a:pt x="128" y="11"/>
                    <a:pt x="128" y="11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8" y="9"/>
                    <a:pt x="129" y="9"/>
                    <a:pt x="129" y="8"/>
                  </a:cubicBezTo>
                  <a:cubicBezTo>
                    <a:pt x="129" y="8"/>
                    <a:pt x="129" y="7"/>
                    <a:pt x="129" y="7"/>
                  </a:cubicBezTo>
                  <a:cubicBezTo>
                    <a:pt x="130" y="6"/>
                    <a:pt x="130" y="5"/>
                    <a:pt x="130" y="4"/>
                  </a:cubicBezTo>
                  <a:cubicBezTo>
                    <a:pt x="130" y="4"/>
                    <a:pt x="131" y="3"/>
                    <a:pt x="132" y="2"/>
                  </a:cubicBezTo>
                  <a:cubicBezTo>
                    <a:pt x="133" y="1"/>
                    <a:pt x="134" y="1"/>
                    <a:pt x="134" y="0"/>
                  </a:cubicBezTo>
                  <a:cubicBezTo>
                    <a:pt x="135" y="0"/>
                    <a:pt x="135" y="0"/>
                    <a:pt x="136" y="0"/>
                  </a:cubicBezTo>
                  <a:cubicBezTo>
                    <a:pt x="136" y="0"/>
                    <a:pt x="137" y="0"/>
                    <a:pt x="137" y="0"/>
                  </a:cubicBezTo>
                  <a:cubicBezTo>
                    <a:pt x="138" y="0"/>
                    <a:pt x="138" y="0"/>
                    <a:pt x="139" y="0"/>
                  </a:cubicBezTo>
                  <a:cubicBezTo>
                    <a:pt x="139" y="0"/>
                    <a:pt x="140" y="0"/>
                    <a:pt x="140" y="0"/>
                  </a:cubicBezTo>
                  <a:cubicBezTo>
                    <a:pt x="140" y="0"/>
                    <a:pt x="141" y="0"/>
                    <a:pt x="141" y="1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3" y="4"/>
                    <a:pt x="143" y="5"/>
                    <a:pt x="143" y="5"/>
                  </a:cubicBezTo>
                  <a:cubicBezTo>
                    <a:pt x="143" y="5"/>
                    <a:pt x="143" y="6"/>
                    <a:pt x="143" y="8"/>
                  </a:cubicBezTo>
                  <a:cubicBezTo>
                    <a:pt x="143" y="8"/>
                    <a:pt x="142" y="8"/>
                    <a:pt x="142" y="8"/>
                  </a:cubicBezTo>
                  <a:cubicBezTo>
                    <a:pt x="142" y="9"/>
                    <a:pt x="141" y="9"/>
                    <a:pt x="141" y="10"/>
                  </a:cubicBezTo>
                  <a:cubicBezTo>
                    <a:pt x="140" y="11"/>
                    <a:pt x="140" y="11"/>
                    <a:pt x="139" y="11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3"/>
                    <a:pt x="139" y="13"/>
                    <a:pt x="139" y="15"/>
                  </a:cubicBezTo>
                  <a:cubicBezTo>
                    <a:pt x="139" y="16"/>
                    <a:pt x="139" y="17"/>
                    <a:pt x="139" y="17"/>
                  </a:cubicBezTo>
                  <a:cubicBezTo>
                    <a:pt x="139" y="17"/>
                    <a:pt x="138" y="17"/>
                    <a:pt x="138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6" y="17"/>
                    <a:pt x="135" y="18"/>
                    <a:pt x="134" y="20"/>
                  </a:cubicBezTo>
                  <a:cubicBezTo>
                    <a:pt x="134" y="21"/>
                    <a:pt x="133" y="23"/>
                    <a:pt x="133" y="25"/>
                  </a:cubicBezTo>
                  <a:cubicBezTo>
                    <a:pt x="133" y="25"/>
                    <a:pt x="133" y="26"/>
                    <a:pt x="133" y="27"/>
                  </a:cubicBezTo>
                  <a:cubicBezTo>
                    <a:pt x="132" y="29"/>
                    <a:pt x="132" y="29"/>
                    <a:pt x="132" y="30"/>
                  </a:cubicBezTo>
                  <a:cubicBezTo>
                    <a:pt x="132" y="30"/>
                    <a:pt x="132" y="30"/>
                    <a:pt x="132" y="31"/>
                  </a:cubicBezTo>
                  <a:cubicBezTo>
                    <a:pt x="132" y="32"/>
                    <a:pt x="131" y="32"/>
                    <a:pt x="131" y="33"/>
                  </a:cubicBezTo>
                  <a:cubicBezTo>
                    <a:pt x="131" y="34"/>
                    <a:pt x="131" y="34"/>
                    <a:pt x="131" y="35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7"/>
                    <a:pt x="130" y="38"/>
                    <a:pt x="130" y="39"/>
                  </a:cubicBezTo>
                  <a:cubicBezTo>
                    <a:pt x="130" y="41"/>
                    <a:pt x="129" y="42"/>
                    <a:pt x="129" y="44"/>
                  </a:cubicBezTo>
                  <a:cubicBezTo>
                    <a:pt x="129" y="45"/>
                    <a:pt x="129" y="47"/>
                    <a:pt x="128" y="48"/>
                  </a:cubicBezTo>
                  <a:cubicBezTo>
                    <a:pt x="128" y="50"/>
                    <a:pt x="128" y="51"/>
                    <a:pt x="128" y="51"/>
                  </a:cubicBezTo>
                  <a:cubicBezTo>
                    <a:pt x="128" y="52"/>
                    <a:pt x="128" y="53"/>
                    <a:pt x="128" y="54"/>
                  </a:cubicBezTo>
                  <a:cubicBezTo>
                    <a:pt x="127" y="55"/>
                    <a:pt x="127" y="55"/>
                    <a:pt x="127" y="56"/>
                  </a:cubicBezTo>
                  <a:cubicBezTo>
                    <a:pt x="127" y="56"/>
                    <a:pt x="127" y="56"/>
                    <a:pt x="127" y="57"/>
                  </a:cubicBezTo>
                  <a:cubicBezTo>
                    <a:pt x="126" y="57"/>
                    <a:pt x="126" y="58"/>
                    <a:pt x="126" y="58"/>
                  </a:cubicBezTo>
                  <a:cubicBezTo>
                    <a:pt x="126" y="58"/>
                    <a:pt x="126" y="59"/>
                    <a:pt x="126" y="60"/>
                  </a:cubicBezTo>
                  <a:cubicBezTo>
                    <a:pt x="126" y="61"/>
                    <a:pt x="126" y="62"/>
                    <a:pt x="126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64"/>
                    <a:pt x="126" y="64"/>
                    <a:pt x="126" y="64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7" y="62"/>
                    <a:pt x="127" y="61"/>
                    <a:pt x="128" y="60"/>
                  </a:cubicBezTo>
                  <a:cubicBezTo>
                    <a:pt x="128" y="60"/>
                    <a:pt x="129" y="59"/>
                    <a:pt x="129" y="59"/>
                  </a:cubicBezTo>
                  <a:cubicBezTo>
                    <a:pt x="129" y="59"/>
                    <a:pt x="129" y="58"/>
                    <a:pt x="129" y="57"/>
                  </a:cubicBezTo>
                  <a:cubicBezTo>
                    <a:pt x="129" y="55"/>
                    <a:pt x="129" y="55"/>
                    <a:pt x="129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1" y="53"/>
                    <a:pt x="131" y="53"/>
                    <a:pt x="131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133" y="49"/>
                    <a:pt x="133" y="48"/>
                    <a:pt x="134" y="47"/>
                  </a:cubicBezTo>
                  <a:cubicBezTo>
                    <a:pt x="135" y="46"/>
                    <a:pt x="135" y="45"/>
                    <a:pt x="135" y="45"/>
                  </a:cubicBezTo>
                  <a:cubicBezTo>
                    <a:pt x="136" y="45"/>
                    <a:pt x="135" y="45"/>
                    <a:pt x="135" y="44"/>
                  </a:cubicBezTo>
                  <a:cubicBezTo>
                    <a:pt x="135" y="44"/>
                    <a:pt x="136" y="43"/>
                    <a:pt x="136" y="43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8" y="40"/>
                    <a:pt x="138" y="39"/>
                  </a:cubicBezTo>
                  <a:cubicBezTo>
                    <a:pt x="138" y="38"/>
                    <a:pt x="138" y="37"/>
                    <a:pt x="138" y="37"/>
                  </a:cubicBezTo>
                  <a:cubicBezTo>
                    <a:pt x="138" y="37"/>
                    <a:pt x="139" y="36"/>
                    <a:pt x="139" y="36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34"/>
                    <a:pt x="141" y="34"/>
                    <a:pt x="141" y="32"/>
                  </a:cubicBezTo>
                  <a:cubicBezTo>
                    <a:pt x="142" y="31"/>
                    <a:pt x="142" y="30"/>
                    <a:pt x="142" y="30"/>
                  </a:cubicBezTo>
                  <a:cubicBezTo>
                    <a:pt x="142" y="30"/>
                    <a:pt x="142" y="29"/>
                    <a:pt x="143" y="28"/>
                  </a:cubicBezTo>
                  <a:cubicBezTo>
                    <a:pt x="143" y="27"/>
                    <a:pt x="143" y="27"/>
                    <a:pt x="143" y="26"/>
                  </a:cubicBezTo>
                  <a:cubicBezTo>
                    <a:pt x="143" y="26"/>
                    <a:pt x="143" y="25"/>
                    <a:pt x="144" y="24"/>
                  </a:cubicBezTo>
                  <a:cubicBezTo>
                    <a:pt x="145" y="23"/>
                    <a:pt x="145" y="22"/>
                    <a:pt x="145" y="22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4" y="21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19"/>
                    <a:pt x="142" y="19"/>
                    <a:pt x="142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8"/>
                    <a:pt x="143" y="17"/>
                    <a:pt x="144" y="16"/>
                  </a:cubicBezTo>
                  <a:cubicBezTo>
                    <a:pt x="145" y="14"/>
                    <a:pt x="145" y="13"/>
                    <a:pt x="145" y="13"/>
                  </a:cubicBezTo>
                  <a:cubicBezTo>
                    <a:pt x="146" y="13"/>
                    <a:pt x="146" y="13"/>
                    <a:pt x="147" y="12"/>
                  </a:cubicBezTo>
                  <a:cubicBezTo>
                    <a:pt x="147" y="11"/>
                    <a:pt x="147" y="11"/>
                    <a:pt x="148" y="11"/>
                  </a:cubicBezTo>
                  <a:cubicBezTo>
                    <a:pt x="148" y="10"/>
                    <a:pt x="148" y="10"/>
                    <a:pt x="148" y="8"/>
                  </a:cubicBezTo>
                  <a:cubicBezTo>
                    <a:pt x="149" y="7"/>
                    <a:pt x="149" y="6"/>
                    <a:pt x="149" y="6"/>
                  </a:cubicBezTo>
                  <a:cubicBezTo>
                    <a:pt x="150" y="6"/>
                    <a:pt x="150" y="5"/>
                    <a:pt x="151" y="4"/>
                  </a:cubicBezTo>
                  <a:cubicBezTo>
                    <a:pt x="151" y="4"/>
                    <a:pt x="152" y="3"/>
                    <a:pt x="152" y="2"/>
                  </a:cubicBezTo>
                  <a:cubicBezTo>
                    <a:pt x="153" y="2"/>
                    <a:pt x="153" y="1"/>
                    <a:pt x="154" y="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7" y="1"/>
                    <a:pt x="157" y="2"/>
                    <a:pt x="157" y="4"/>
                  </a:cubicBezTo>
                  <a:cubicBezTo>
                    <a:pt x="157" y="6"/>
                    <a:pt x="157" y="7"/>
                    <a:pt x="157" y="8"/>
                  </a:cubicBezTo>
                  <a:cubicBezTo>
                    <a:pt x="157" y="8"/>
                    <a:pt x="157" y="9"/>
                    <a:pt x="157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6" y="13"/>
                    <a:pt x="156" y="14"/>
                    <a:pt x="156" y="15"/>
                  </a:cubicBezTo>
                  <a:cubicBezTo>
                    <a:pt x="156" y="17"/>
                    <a:pt x="155" y="18"/>
                    <a:pt x="155" y="20"/>
                  </a:cubicBezTo>
                  <a:cubicBezTo>
                    <a:pt x="155" y="21"/>
                    <a:pt x="154" y="23"/>
                    <a:pt x="154" y="24"/>
                  </a:cubicBezTo>
                  <a:cubicBezTo>
                    <a:pt x="153" y="25"/>
                    <a:pt x="153" y="26"/>
                    <a:pt x="153" y="27"/>
                  </a:cubicBezTo>
                  <a:cubicBezTo>
                    <a:pt x="153" y="27"/>
                    <a:pt x="153" y="28"/>
                    <a:pt x="152" y="30"/>
                  </a:cubicBezTo>
                  <a:cubicBezTo>
                    <a:pt x="152" y="32"/>
                    <a:pt x="151" y="34"/>
                    <a:pt x="151" y="36"/>
                  </a:cubicBezTo>
                  <a:cubicBezTo>
                    <a:pt x="150" y="37"/>
                    <a:pt x="150" y="39"/>
                    <a:pt x="150" y="41"/>
                  </a:cubicBezTo>
                  <a:cubicBezTo>
                    <a:pt x="149" y="43"/>
                    <a:pt x="149" y="44"/>
                    <a:pt x="149" y="44"/>
                  </a:cubicBezTo>
                  <a:cubicBezTo>
                    <a:pt x="149" y="44"/>
                    <a:pt x="149" y="45"/>
                    <a:pt x="148" y="46"/>
                  </a:cubicBezTo>
                  <a:cubicBezTo>
                    <a:pt x="148" y="47"/>
                    <a:pt x="148" y="48"/>
                    <a:pt x="148" y="48"/>
                  </a:cubicBezTo>
                  <a:cubicBezTo>
                    <a:pt x="148" y="49"/>
                    <a:pt x="147" y="50"/>
                    <a:pt x="147" y="52"/>
                  </a:cubicBezTo>
                  <a:cubicBezTo>
                    <a:pt x="147" y="53"/>
                    <a:pt x="146" y="55"/>
                    <a:pt x="145" y="57"/>
                  </a:cubicBezTo>
                  <a:cubicBezTo>
                    <a:pt x="145" y="58"/>
                    <a:pt x="144" y="60"/>
                    <a:pt x="144" y="62"/>
                  </a:cubicBezTo>
                  <a:cubicBezTo>
                    <a:pt x="143" y="64"/>
                    <a:pt x="143" y="65"/>
                    <a:pt x="142" y="66"/>
                  </a:cubicBezTo>
                  <a:cubicBezTo>
                    <a:pt x="142" y="66"/>
                    <a:pt x="142" y="67"/>
                    <a:pt x="142" y="68"/>
                  </a:cubicBezTo>
                  <a:cubicBezTo>
                    <a:pt x="141" y="69"/>
                    <a:pt x="141" y="70"/>
                    <a:pt x="141" y="70"/>
                  </a:cubicBezTo>
                  <a:cubicBezTo>
                    <a:pt x="141" y="70"/>
                    <a:pt x="140" y="71"/>
                    <a:pt x="140" y="72"/>
                  </a:cubicBezTo>
                  <a:cubicBezTo>
                    <a:pt x="140" y="72"/>
                    <a:pt x="140" y="73"/>
                    <a:pt x="140" y="74"/>
                  </a:cubicBezTo>
                  <a:cubicBezTo>
                    <a:pt x="139" y="74"/>
                    <a:pt x="139" y="75"/>
                    <a:pt x="139" y="76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39" y="77"/>
                    <a:pt x="139" y="78"/>
                    <a:pt x="138" y="78"/>
                  </a:cubicBezTo>
                  <a:cubicBezTo>
                    <a:pt x="138" y="79"/>
                    <a:pt x="138" y="79"/>
                    <a:pt x="138" y="79"/>
                  </a:cubicBezTo>
                  <a:cubicBezTo>
                    <a:pt x="138" y="80"/>
                    <a:pt x="137" y="81"/>
                    <a:pt x="137" y="82"/>
                  </a:cubicBezTo>
                  <a:cubicBezTo>
                    <a:pt x="137" y="84"/>
                    <a:pt x="136" y="85"/>
                    <a:pt x="136" y="85"/>
                  </a:cubicBezTo>
                  <a:cubicBezTo>
                    <a:pt x="136" y="85"/>
                    <a:pt x="136" y="86"/>
                    <a:pt x="136" y="87"/>
                  </a:cubicBezTo>
                  <a:cubicBezTo>
                    <a:pt x="135" y="88"/>
                    <a:pt x="135" y="88"/>
                    <a:pt x="135" y="88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4" y="90"/>
                    <a:pt x="134" y="91"/>
                    <a:pt x="134" y="91"/>
                  </a:cubicBezTo>
                  <a:cubicBezTo>
                    <a:pt x="133" y="92"/>
                    <a:pt x="133" y="93"/>
                    <a:pt x="133" y="93"/>
                  </a:cubicBezTo>
                  <a:cubicBezTo>
                    <a:pt x="133" y="94"/>
                    <a:pt x="132" y="94"/>
                    <a:pt x="132" y="94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30" y="97"/>
                    <a:pt x="130" y="97"/>
                    <a:pt x="129" y="98"/>
                  </a:cubicBezTo>
                  <a:cubicBezTo>
                    <a:pt x="129" y="99"/>
                    <a:pt x="128" y="100"/>
                    <a:pt x="128" y="100"/>
                  </a:cubicBezTo>
                  <a:cubicBezTo>
                    <a:pt x="128" y="101"/>
                    <a:pt x="128" y="102"/>
                    <a:pt x="128" y="103"/>
                  </a:cubicBezTo>
                  <a:cubicBezTo>
                    <a:pt x="128" y="104"/>
                    <a:pt x="128" y="106"/>
                    <a:pt x="128" y="107"/>
                  </a:cubicBezTo>
                  <a:cubicBezTo>
                    <a:pt x="128" y="108"/>
                    <a:pt x="128" y="110"/>
                    <a:pt x="128" y="111"/>
                  </a:cubicBezTo>
                  <a:cubicBezTo>
                    <a:pt x="128" y="112"/>
                    <a:pt x="128" y="113"/>
                    <a:pt x="128" y="113"/>
                  </a:cubicBezTo>
                  <a:cubicBezTo>
                    <a:pt x="128" y="114"/>
                    <a:pt x="128" y="114"/>
                    <a:pt x="128" y="115"/>
                  </a:cubicBezTo>
                  <a:cubicBezTo>
                    <a:pt x="127" y="115"/>
                    <a:pt x="127" y="116"/>
                    <a:pt x="127" y="116"/>
                  </a:cubicBezTo>
                  <a:cubicBezTo>
                    <a:pt x="127" y="116"/>
                    <a:pt x="126" y="116"/>
                    <a:pt x="125" y="116"/>
                  </a:cubicBezTo>
                  <a:cubicBezTo>
                    <a:pt x="125" y="116"/>
                    <a:pt x="124" y="116"/>
                    <a:pt x="124" y="116"/>
                  </a:cubicBezTo>
                  <a:cubicBezTo>
                    <a:pt x="123" y="116"/>
                    <a:pt x="123" y="116"/>
                    <a:pt x="122" y="116"/>
                  </a:cubicBezTo>
                  <a:cubicBezTo>
                    <a:pt x="121" y="116"/>
                    <a:pt x="121" y="116"/>
                    <a:pt x="120" y="116"/>
                  </a:cubicBezTo>
                  <a:cubicBezTo>
                    <a:pt x="120" y="116"/>
                    <a:pt x="120" y="116"/>
                    <a:pt x="120" y="116"/>
                  </a:cubicBezTo>
                  <a:cubicBezTo>
                    <a:pt x="119" y="115"/>
                    <a:pt x="119" y="115"/>
                    <a:pt x="119" y="114"/>
                  </a:cubicBezTo>
                  <a:cubicBezTo>
                    <a:pt x="118" y="114"/>
                    <a:pt x="118" y="113"/>
                    <a:pt x="117" y="113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6" y="112"/>
                    <a:pt x="116" y="111"/>
                    <a:pt x="115" y="110"/>
                  </a:cubicBezTo>
                  <a:cubicBezTo>
                    <a:pt x="114" y="109"/>
                    <a:pt x="114" y="109"/>
                    <a:pt x="113" y="108"/>
                  </a:cubicBezTo>
                  <a:cubicBezTo>
                    <a:pt x="113" y="107"/>
                    <a:pt x="112" y="107"/>
                    <a:pt x="112" y="107"/>
                  </a:cubicBezTo>
                  <a:cubicBezTo>
                    <a:pt x="112" y="107"/>
                    <a:pt x="111" y="106"/>
                    <a:pt x="110" y="106"/>
                  </a:cubicBezTo>
                  <a:cubicBezTo>
                    <a:pt x="109" y="106"/>
                    <a:pt x="109" y="106"/>
                    <a:pt x="109" y="106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9" y="107"/>
                    <a:pt x="109" y="108"/>
                    <a:pt x="109" y="109"/>
                  </a:cubicBezTo>
                  <a:cubicBezTo>
                    <a:pt x="109" y="109"/>
                    <a:pt x="110" y="110"/>
                    <a:pt x="110" y="111"/>
                  </a:cubicBezTo>
                  <a:cubicBezTo>
                    <a:pt x="110" y="112"/>
                    <a:pt x="111" y="113"/>
                    <a:pt x="111" y="113"/>
                  </a:cubicBezTo>
                  <a:cubicBezTo>
                    <a:pt x="111" y="114"/>
                    <a:pt x="111" y="115"/>
                    <a:pt x="111" y="115"/>
                  </a:cubicBezTo>
                  <a:cubicBezTo>
                    <a:pt x="112" y="116"/>
                    <a:pt x="112" y="116"/>
                    <a:pt x="112" y="116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1" y="117"/>
                    <a:pt x="111" y="118"/>
                    <a:pt x="111" y="118"/>
                  </a:cubicBezTo>
                  <a:cubicBezTo>
                    <a:pt x="110" y="119"/>
                    <a:pt x="110" y="119"/>
                    <a:pt x="110" y="119"/>
                  </a:cubicBezTo>
                  <a:cubicBezTo>
                    <a:pt x="109" y="119"/>
                    <a:pt x="109" y="119"/>
                    <a:pt x="109" y="119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108" y="120"/>
                    <a:pt x="107" y="120"/>
                    <a:pt x="107" y="120"/>
                  </a:cubicBezTo>
                  <a:cubicBezTo>
                    <a:pt x="107" y="120"/>
                    <a:pt x="106" y="120"/>
                    <a:pt x="106" y="120"/>
                  </a:cubicBezTo>
                  <a:cubicBezTo>
                    <a:pt x="106" y="119"/>
                    <a:pt x="105" y="119"/>
                    <a:pt x="104" y="118"/>
                  </a:cubicBezTo>
                  <a:cubicBezTo>
                    <a:pt x="103" y="117"/>
                    <a:pt x="102" y="116"/>
                    <a:pt x="100" y="114"/>
                  </a:cubicBezTo>
                  <a:cubicBezTo>
                    <a:pt x="99" y="113"/>
                    <a:pt x="98" y="112"/>
                    <a:pt x="97" y="111"/>
                  </a:cubicBezTo>
                  <a:cubicBezTo>
                    <a:pt x="95" y="110"/>
                    <a:pt x="95" y="110"/>
                    <a:pt x="94" y="109"/>
                  </a:cubicBezTo>
                  <a:cubicBezTo>
                    <a:pt x="94" y="109"/>
                    <a:pt x="94" y="109"/>
                    <a:pt x="93" y="108"/>
                  </a:cubicBezTo>
                  <a:cubicBezTo>
                    <a:pt x="93" y="107"/>
                    <a:pt x="92" y="107"/>
                    <a:pt x="92" y="106"/>
                  </a:cubicBezTo>
                  <a:cubicBezTo>
                    <a:pt x="92" y="106"/>
                    <a:pt x="91" y="105"/>
                    <a:pt x="91" y="105"/>
                  </a:cubicBezTo>
                  <a:cubicBezTo>
                    <a:pt x="90" y="104"/>
                    <a:pt x="89" y="103"/>
                    <a:pt x="89" y="102"/>
                  </a:cubicBezTo>
                  <a:cubicBezTo>
                    <a:pt x="88" y="101"/>
                    <a:pt x="87" y="100"/>
                    <a:pt x="87" y="99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5" y="97"/>
                    <a:pt x="84" y="96"/>
                    <a:pt x="83" y="95"/>
                  </a:cubicBezTo>
                  <a:cubicBezTo>
                    <a:pt x="82" y="94"/>
                    <a:pt x="81" y="94"/>
                    <a:pt x="81" y="93"/>
                  </a:cubicBezTo>
                  <a:cubicBezTo>
                    <a:pt x="81" y="93"/>
                    <a:pt x="80" y="93"/>
                    <a:pt x="80" y="94"/>
                  </a:cubicBezTo>
                  <a:cubicBezTo>
                    <a:pt x="79" y="94"/>
                    <a:pt x="78" y="94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5" y="94"/>
                    <a:pt x="74" y="94"/>
                    <a:pt x="74" y="94"/>
                  </a:cubicBezTo>
                  <a:cubicBezTo>
                    <a:pt x="74" y="94"/>
                    <a:pt x="73" y="94"/>
                    <a:pt x="72" y="94"/>
                  </a:cubicBezTo>
                  <a:cubicBezTo>
                    <a:pt x="72" y="93"/>
                    <a:pt x="71" y="93"/>
                    <a:pt x="71" y="93"/>
                  </a:cubicBezTo>
                  <a:cubicBezTo>
                    <a:pt x="71" y="93"/>
                    <a:pt x="70" y="93"/>
                    <a:pt x="70" y="92"/>
                  </a:cubicBezTo>
                  <a:cubicBezTo>
                    <a:pt x="70" y="92"/>
                    <a:pt x="70" y="91"/>
                    <a:pt x="70" y="91"/>
                  </a:cubicBezTo>
                  <a:cubicBezTo>
                    <a:pt x="70" y="91"/>
                    <a:pt x="70" y="90"/>
                    <a:pt x="70" y="89"/>
                  </a:cubicBezTo>
                  <a:cubicBezTo>
                    <a:pt x="69" y="88"/>
                    <a:pt x="69" y="88"/>
                    <a:pt x="69" y="87"/>
                  </a:cubicBezTo>
                  <a:cubicBezTo>
                    <a:pt x="69" y="86"/>
                    <a:pt x="69" y="85"/>
                    <a:pt x="69" y="84"/>
                  </a:cubicBezTo>
                  <a:cubicBezTo>
                    <a:pt x="69" y="84"/>
                    <a:pt x="69" y="83"/>
                    <a:pt x="69" y="83"/>
                  </a:cubicBezTo>
                  <a:close/>
                  <a:moveTo>
                    <a:pt x="8" y="103"/>
                  </a:moveTo>
                  <a:cubicBezTo>
                    <a:pt x="8" y="103"/>
                    <a:pt x="8" y="103"/>
                    <a:pt x="8" y="104"/>
                  </a:cubicBezTo>
                  <a:cubicBezTo>
                    <a:pt x="8" y="104"/>
                    <a:pt x="8" y="104"/>
                    <a:pt x="8" y="105"/>
                  </a:cubicBezTo>
                  <a:cubicBezTo>
                    <a:pt x="8" y="105"/>
                    <a:pt x="8" y="106"/>
                    <a:pt x="8" y="106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6"/>
                    <a:pt x="9" y="106"/>
                    <a:pt x="9" y="105"/>
                  </a:cubicBezTo>
                  <a:cubicBezTo>
                    <a:pt x="8" y="104"/>
                    <a:pt x="8" y="103"/>
                    <a:pt x="8" y="103"/>
                  </a:cubicBezTo>
                  <a:close/>
                  <a:moveTo>
                    <a:pt x="13" y="84"/>
                  </a:moveTo>
                  <a:cubicBezTo>
                    <a:pt x="13" y="84"/>
                    <a:pt x="13" y="85"/>
                    <a:pt x="13" y="87"/>
                  </a:cubicBezTo>
                  <a:cubicBezTo>
                    <a:pt x="13" y="88"/>
                    <a:pt x="13" y="90"/>
                    <a:pt x="13" y="91"/>
                  </a:cubicBezTo>
                  <a:cubicBezTo>
                    <a:pt x="13" y="93"/>
                    <a:pt x="13" y="94"/>
                    <a:pt x="13" y="96"/>
                  </a:cubicBezTo>
                  <a:cubicBezTo>
                    <a:pt x="13" y="97"/>
                    <a:pt x="13" y="98"/>
                    <a:pt x="13" y="98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4" y="103"/>
                    <a:pt x="14" y="102"/>
                    <a:pt x="14" y="102"/>
                  </a:cubicBezTo>
                  <a:cubicBezTo>
                    <a:pt x="14" y="101"/>
                    <a:pt x="14" y="101"/>
                    <a:pt x="14" y="100"/>
                  </a:cubicBezTo>
                  <a:cubicBezTo>
                    <a:pt x="15" y="100"/>
                    <a:pt x="15" y="99"/>
                    <a:pt x="16" y="97"/>
                  </a:cubicBezTo>
                  <a:cubicBezTo>
                    <a:pt x="16" y="96"/>
                    <a:pt x="16" y="95"/>
                    <a:pt x="16" y="95"/>
                  </a:cubicBezTo>
                  <a:cubicBezTo>
                    <a:pt x="16" y="95"/>
                    <a:pt x="16" y="94"/>
                    <a:pt x="16" y="93"/>
                  </a:cubicBezTo>
                  <a:cubicBezTo>
                    <a:pt x="16" y="93"/>
                    <a:pt x="16" y="92"/>
                    <a:pt x="17" y="91"/>
                  </a:cubicBezTo>
                  <a:cubicBezTo>
                    <a:pt x="17" y="90"/>
                    <a:pt x="17" y="89"/>
                    <a:pt x="17" y="88"/>
                  </a:cubicBezTo>
                  <a:cubicBezTo>
                    <a:pt x="17" y="88"/>
                    <a:pt x="17" y="87"/>
                    <a:pt x="17" y="87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4"/>
                    <a:pt x="18" y="83"/>
                    <a:pt x="18" y="82"/>
                  </a:cubicBezTo>
                  <a:cubicBezTo>
                    <a:pt x="18" y="82"/>
                    <a:pt x="18" y="82"/>
                    <a:pt x="18" y="81"/>
                  </a:cubicBezTo>
                  <a:cubicBezTo>
                    <a:pt x="18" y="80"/>
                    <a:pt x="19" y="79"/>
                    <a:pt x="18" y="79"/>
                  </a:cubicBezTo>
                  <a:cubicBezTo>
                    <a:pt x="19" y="79"/>
                    <a:pt x="19" y="78"/>
                    <a:pt x="19" y="77"/>
                  </a:cubicBezTo>
                  <a:cubicBezTo>
                    <a:pt x="19" y="76"/>
                    <a:pt x="19" y="75"/>
                    <a:pt x="19" y="74"/>
                  </a:cubicBezTo>
                  <a:cubicBezTo>
                    <a:pt x="19" y="73"/>
                    <a:pt x="20" y="72"/>
                    <a:pt x="20" y="72"/>
                  </a:cubicBezTo>
                  <a:cubicBezTo>
                    <a:pt x="20" y="71"/>
                    <a:pt x="20" y="70"/>
                    <a:pt x="20" y="70"/>
                  </a:cubicBezTo>
                  <a:cubicBezTo>
                    <a:pt x="20" y="70"/>
                    <a:pt x="20" y="69"/>
                    <a:pt x="20" y="69"/>
                  </a:cubicBezTo>
                  <a:cubicBezTo>
                    <a:pt x="20" y="68"/>
                    <a:pt x="20" y="67"/>
                    <a:pt x="20" y="67"/>
                  </a:cubicBezTo>
                  <a:cubicBezTo>
                    <a:pt x="20" y="66"/>
                    <a:pt x="21" y="65"/>
                    <a:pt x="21" y="65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1" y="63"/>
                    <a:pt x="21" y="62"/>
                    <a:pt x="21" y="61"/>
                  </a:cubicBezTo>
                  <a:cubicBezTo>
                    <a:pt x="21" y="60"/>
                    <a:pt x="21" y="59"/>
                    <a:pt x="22" y="59"/>
                  </a:cubicBezTo>
                  <a:cubicBezTo>
                    <a:pt x="22" y="58"/>
                    <a:pt x="22" y="57"/>
                    <a:pt x="22" y="55"/>
                  </a:cubicBezTo>
                  <a:cubicBezTo>
                    <a:pt x="22" y="53"/>
                    <a:pt x="22" y="52"/>
                    <a:pt x="22" y="52"/>
                  </a:cubicBezTo>
                  <a:cubicBezTo>
                    <a:pt x="22" y="51"/>
                    <a:pt x="22" y="51"/>
                    <a:pt x="22" y="49"/>
                  </a:cubicBezTo>
                  <a:cubicBezTo>
                    <a:pt x="22" y="48"/>
                    <a:pt x="22" y="47"/>
                    <a:pt x="22" y="46"/>
                  </a:cubicBezTo>
                  <a:cubicBezTo>
                    <a:pt x="22" y="45"/>
                    <a:pt x="22" y="43"/>
                    <a:pt x="22" y="43"/>
                  </a:cubicBezTo>
                  <a:cubicBezTo>
                    <a:pt x="23" y="42"/>
                    <a:pt x="23" y="41"/>
                    <a:pt x="23" y="41"/>
                  </a:cubicBezTo>
                  <a:cubicBezTo>
                    <a:pt x="22" y="40"/>
                    <a:pt x="22" y="39"/>
                    <a:pt x="22" y="37"/>
                  </a:cubicBezTo>
                  <a:cubicBezTo>
                    <a:pt x="22" y="36"/>
                    <a:pt x="22" y="34"/>
                    <a:pt x="22" y="32"/>
                  </a:cubicBezTo>
                  <a:cubicBezTo>
                    <a:pt x="22" y="31"/>
                    <a:pt x="22" y="29"/>
                    <a:pt x="22" y="27"/>
                  </a:cubicBezTo>
                  <a:cubicBezTo>
                    <a:pt x="22" y="26"/>
                    <a:pt x="22" y="25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0" y="24"/>
                    <a:pt x="20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6"/>
                    <a:pt x="19" y="26"/>
                    <a:pt x="19" y="27"/>
                  </a:cubicBezTo>
                  <a:cubicBezTo>
                    <a:pt x="18" y="27"/>
                    <a:pt x="18" y="28"/>
                    <a:pt x="18" y="28"/>
                  </a:cubicBezTo>
                  <a:cubicBezTo>
                    <a:pt x="18" y="28"/>
                    <a:pt x="18" y="29"/>
                    <a:pt x="18" y="30"/>
                  </a:cubicBezTo>
                  <a:cubicBezTo>
                    <a:pt x="18" y="31"/>
                    <a:pt x="18" y="32"/>
                    <a:pt x="18" y="33"/>
                  </a:cubicBezTo>
                  <a:cubicBezTo>
                    <a:pt x="18" y="34"/>
                    <a:pt x="19" y="35"/>
                    <a:pt x="19" y="36"/>
                  </a:cubicBezTo>
                  <a:cubicBezTo>
                    <a:pt x="19" y="37"/>
                    <a:pt x="19" y="37"/>
                    <a:pt x="19" y="38"/>
                  </a:cubicBezTo>
                  <a:cubicBezTo>
                    <a:pt x="19" y="38"/>
                    <a:pt x="18" y="38"/>
                    <a:pt x="18" y="39"/>
                  </a:cubicBezTo>
                  <a:cubicBezTo>
                    <a:pt x="17" y="39"/>
                    <a:pt x="17" y="40"/>
                    <a:pt x="17" y="40"/>
                  </a:cubicBezTo>
                  <a:cubicBezTo>
                    <a:pt x="17" y="40"/>
                    <a:pt x="17" y="41"/>
                    <a:pt x="17" y="41"/>
                  </a:cubicBezTo>
                  <a:cubicBezTo>
                    <a:pt x="17" y="42"/>
                    <a:pt x="17" y="43"/>
                    <a:pt x="17" y="43"/>
                  </a:cubicBezTo>
                  <a:cubicBezTo>
                    <a:pt x="16" y="44"/>
                    <a:pt x="16" y="45"/>
                    <a:pt x="16" y="46"/>
                  </a:cubicBezTo>
                  <a:cubicBezTo>
                    <a:pt x="16" y="46"/>
                    <a:pt x="16" y="47"/>
                    <a:pt x="16" y="47"/>
                  </a:cubicBezTo>
                  <a:cubicBezTo>
                    <a:pt x="16" y="47"/>
                    <a:pt x="16" y="48"/>
                    <a:pt x="16" y="50"/>
                  </a:cubicBezTo>
                  <a:cubicBezTo>
                    <a:pt x="15" y="52"/>
                    <a:pt x="15" y="54"/>
                    <a:pt x="15" y="56"/>
                  </a:cubicBezTo>
                  <a:cubicBezTo>
                    <a:pt x="14" y="58"/>
                    <a:pt x="14" y="60"/>
                    <a:pt x="14" y="62"/>
                  </a:cubicBezTo>
                  <a:cubicBezTo>
                    <a:pt x="13" y="63"/>
                    <a:pt x="13" y="65"/>
                    <a:pt x="13" y="65"/>
                  </a:cubicBezTo>
                  <a:cubicBezTo>
                    <a:pt x="13" y="65"/>
                    <a:pt x="13" y="65"/>
                    <a:pt x="13" y="66"/>
                  </a:cubicBezTo>
                  <a:cubicBezTo>
                    <a:pt x="13" y="67"/>
                    <a:pt x="13" y="67"/>
                    <a:pt x="13" y="68"/>
                  </a:cubicBezTo>
                  <a:cubicBezTo>
                    <a:pt x="13" y="68"/>
                    <a:pt x="12" y="69"/>
                    <a:pt x="12" y="70"/>
                  </a:cubicBezTo>
                  <a:cubicBezTo>
                    <a:pt x="12" y="70"/>
                    <a:pt x="12" y="70"/>
                    <a:pt x="12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3"/>
                    <a:pt x="12" y="74"/>
                    <a:pt x="11" y="74"/>
                  </a:cubicBezTo>
                  <a:cubicBezTo>
                    <a:pt x="11" y="75"/>
                    <a:pt x="11" y="76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1" y="82"/>
                    <a:pt x="11" y="82"/>
                    <a:pt x="12" y="82"/>
                  </a:cubicBezTo>
                  <a:cubicBezTo>
                    <a:pt x="13" y="82"/>
                    <a:pt x="13" y="83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lnTo>
                    <a:pt x="13" y="84"/>
                  </a:lnTo>
                  <a:close/>
                  <a:moveTo>
                    <a:pt x="48" y="88"/>
                  </a:moveTo>
                  <a:cubicBezTo>
                    <a:pt x="48" y="88"/>
                    <a:pt x="47" y="89"/>
                    <a:pt x="47" y="89"/>
                  </a:cubicBezTo>
                  <a:cubicBezTo>
                    <a:pt x="46" y="90"/>
                    <a:pt x="45" y="90"/>
                    <a:pt x="45" y="91"/>
                  </a:cubicBezTo>
                  <a:cubicBezTo>
                    <a:pt x="45" y="91"/>
                    <a:pt x="44" y="91"/>
                    <a:pt x="44" y="92"/>
                  </a:cubicBezTo>
                  <a:cubicBezTo>
                    <a:pt x="43" y="92"/>
                    <a:pt x="43" y="93"/>
                    <a:pt x="43" y="93"/>
                  </a:cubicBezTo>
                  <a:cubicBezTo>
                    <a:pt x="43" y="93"/>
                    <a:pt x="42" y="94"/>
                    <a:pt x="41" y="95"/>
                  </a:cubicBezTo>
                  <a:cubicBezTo>
                    <a:pt x="40" y="96"/>
                    <a:pt x="39" y="96"/>
                    <a:pt x="39" y="96"/>
                  </a:cubicBezTo>
                  <a:cubicBezTo>
                    <a:pt x="38" y="97"/>
                    <a:pt x="38" y="98"/>
                    <a:pt x="37" y="98"/>
                  </a:cubicBezTo>
                  <a:cubicBezTo>
                    <a:pt x="36" y="99"/>
                    <a:pt x="35" y="100"/>
                    <a:pt x="34" y="101"/>
                  </a:cubicBezTo>
                  <a:cubicBezTo>
                    <a:pt x="34" y="102"/>
                    <a:pt x="33" y="103"/>
                    <a:pt x="32" y="104"/>
                  </a:cubicBezTo>
                  <a:cubicBezTo>
                    <a:pt x="31" y="105"/>
                    <a:pt x="31" y="106"/>
                    <a:pt x="31" y="106"/>
                  </a:cubicBezTo>
                  <a:cubicBezTo>
                    <a:pt x="30" y="106"/>
                    <a:pt x="30" y="107"/>
                    <a:pt x="30" y="107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8" y="110"/>
                    <a:pt x="28" y="110"/>
                    <a:pt x="28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48" y="89"/>
                    <a:pt x="48" y="89"/>
                    <a:pt x="48" y="89"/>
                  </a:cubicBezTo>
                  <a:lnTo>
                    <a:pt x="48" y="88"/>
                  </a:lnTo>
                  <a:close/>
                  <a:moveTo>
                    <a:pt x="73" y="69"/>
                  </a:moveTo>
                  <a:cubicBezTo>
                    <a:pt x="73" y="69"/>
                    <a:pt x="72" y="69"/>
                    <a:pt x="72" y="69"/>
                  </a:cubicBezTo>
                  <a:cubicBezTo>
                    <a:pt x="72" y="70"/>
                    <a:pt x="71" y="70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69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2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8" y="73"/>
                    <a:pt x="68" y="72"/>
                    <a:pt x="70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3" y="70"/>
                    <a:pt x="73" y="70"/>
                    <a:pt x="73" y="70"/>
                  </a:cubicBezTo>
                  <a:lnTo>
                    <a:pt x="73" y="69"/>
                  </a:lnTo>
                  <a:close/>
                  <a:moveTo>
                    <a:pt x="76" y="58"/>
                  </a:moveTo>
                  <a:cubicBezTo>
                    <a:pt x="76" y="58"/>
                    <a:pt x="76" y="58"/>
                    <a:pt x="75" y="58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60"/>
                    <a:pt x="76" y="59"/>
                    <a:pt x="76" y="59"/>
                  </a:cubicBezTo>
                  <a:cubicBezTo>
                    <a:pt x="76" y="59"/>
                    <a:pt x="76" y="58"/>
                    <a:pt x="76" y="58"/>
                  </a:cubicBezTo>
                  <a:close/>
                  <a:moveTo>
                    <a:pt x="79" y="56"/>
                  </a:moveTo>
                  <a:cubicBezTo>
                    <a:pt x="79" y="56"/>
                    <a:pt x="79" y="56"/>
                    <a:pt x="79" y="56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0" y="54"/>
                    <a:pt x="80" y="54"/>
                    <a:pt x="80" y="54"/>
                  </a:cubicBezTo>
                  <a:lnTo>
                    <a:pt x="79" y="56"/>
                  </a:lnTo>
                  <a:close/>
                  <a:moveTo>
                    <a:pt x="80" y="66"/>
                  </a:moveTo>
                  <a:cubicBezTo>
                    <a:pt x="83" y="65"/>
                    <a:pt x="83" y="65"/>
                    <a:pt x="83" y="65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0" y="65"/>
                    <a:pt x="80" y="65"/>
                    <a:pt x="80" y="65"/>
                  </a:cubicBezTo>
                  <a:lnTo>
                    <a:pt x="80" y="66"/>
                  </a:lnTo>
                  <a:close/>
                </a:path>
              </a:pathLst>
            </a:custGeom>
            <a:blipFill>
              <a:blip r:embed="rId2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31"/>
            <p:cNvSpPr>
              <a:spLocks noEditPoints="1"/>
            </p:cNvSpPr>
            <p:nvPr/>
          </p:nvSpPr>
          <p:spPr bwMode="auto">
            <a:xfrm>
              <a:off x="4751388" y="4187825"/>
              <a:ext cx="252413" cy="198438"/>
            </a:xfrm>
            <a:custGeom>
              <a:avLst/>
              <a:gdLst>
                <a:gd name="T0" fmla="*/ 45 w 157"/>
                <a:gd name="T1" fmla="*/ 105 h 124"/>
                <a:gd name="T2" fmla="*/ 29 w 157"/>
                <a:gd name="T3" fmla="*/ 120 h 124"/>
                <a:gd name="T4" fmla="*/ 17 w 157"/>
                <a:gd name="T5" fmla="*/ 117 h 124"/>
                <a:gd name="T6" fmla="*/ 11 w 157"/>
                <a:gd name="T7" fmla="*/ 115 h 124"/>
                <a:gd name="T8" fmla="*/ 0 w 157"/>
                <a:gd name="T9" fmla="*/ 97 h 124"/>
                <a:gd name="T10" fmla="*/ 4 w 157"/>
                <a:gd name="T11" fmla="*/ 71 h 124"/>
                <a:gd name="T12" fmla="*/ 7 w 157"/>
                <a:gd name="T13" fmla="*/ 54 h 124"/>
                <a:gd name="T14" fmla="*/ 11 w 157"/>
                <a:gd name="T15" fmla="*/ 36 h 124"/>
                <a:gd name="T16" fmla="*/ 18 w 157"/>
                <a:gd name="T17" fmla="*/ 19 h 124"/>
                <a:gd name="T18" fmla="*/ 29 w 157"/>
                <a:gd name="T19" fmla="*/ 19 h 124"/>
                <a:gd name="T20" fmla="*/ 35 w 157"/>
                <a:gd name="T21" fmla="*/ 37 h 124"/>
                <a:gd name="T22" fmla="*/ 35 w 157"/>
                <a:gd name="T23" fmla="*/ 66 h 124"/>
                <a:gd name="T24" fmla="*/ 31 w 157"/>
                <a:gd name="T25" fmla="*/ 87 h 124"/>
                <a:gd name="T26" fmla="*/ 40 w 157"/>
                <a:gd name="T27" fmla="*/ 79 h 124"/>
                <a:gd name="T28" fmla="*/ 52 w 157"/>
                <a:gd name="T29" fmla="*/ 64 h 124"/>
                <a:gd name="T30" fmla="*/ 76 w 157"/>
                <a:gd name="T31" fmla="*/ 35 h 124"/>
                <a:gd name="T32" fmla="*/ 84 w 157"/>
                <a:gd name="T33" fmla="*/ 41 h 124"/>
                <a:gd name="T34" fmla="*/ 99 w 157"/>
                <a:gd name="T35" fmla="*/ 54 h 124"/>
                <a:gd name="T36" fmla="*/ 102 w 157"/>
                <a:gd name="T37" fmla="*/ 70 h 124"/>
                <a:gd name="T38" fmla="*/ 113 w 157"/>
                <a:gd name="T39" fmla="*/ 77 h 124"/>
                <a:gd name="T40" fmla="*/ 118 w 157"/>
                <a:gd name="T41" fmla="*/ 57 h 124"/>
                <a:gd name="T42" fmla="*/ 123 w 157"/>
                <a:gd name="T43" fmla="*/ 34 h 124"/>
                <a:gd name="T44" fmla="*/ 128 w 157"/>
                <a:gd name="T45" fmla="*/ 11 h 124"/>
                <a:gd name="T46" fmla="*/ 139 w 157"/>
                <a:gd name="T47" fmla="*/ 0 h 124"/>
                <a:gd name="T48" fmla="*/ 139 w 157"/>
                <a:gd name="T49" fmla="*/ 12 h 124"/>
                <a:gd name="T50" fmla="*/ 132 w 157"/>
                <a:gd name="T51" fmla="*/ 29 h 124"/>
                <a:gd name="T52" fmla="*/ 128 w 157"/>
                <a:gd name="T53" fmla="*/ 54 h 124"/>
                <a:gd name="T54" fmla="*/ 128 w 157"/>
                <a:gd name="T55" fmla="*/ 60 h 124"/>
                <a:gd name="T56" fmla="*/ 132 w 157"/>
                <a:gd name="T57" fmla="*/ 49 h 124"/>
                <a:gd name="T58" fmla="*/ 139 w 157"/>
                <a:gd name="T59" fmla="*/ 36 h 124"/>
                <a:gd name="T60" fmla="*/ 145 w 157"/>
                <a:gd name="T61" fmla="*/ 21 h 124"/>
                <a:gd name="T62" fmla="*/ 149 w 157"/>
                <a:gd name="T63" fmla="*/ 8 h 124"/>
                <a:gd name="T64" fmla="*/ 157 w 157"/>
                <a:gd name="T65" fmla="*/ 10 h 124"/>
                <a:gd name="T66" fmla="*/ 149 w 157"/>
                <a:gd name="T67" fmla="*/ 44 h 124"/>
                <a:gd name="T68" fmla="*/ 140 w 157"/>
                <a:gd name="T69" fmla="*/ 71 h 124"/>
                <a:gd name="T70" fmla="*/ 135 w 157"/>
                <a:gd name="T71" fmla="*/ 88 h 124"/>
                <a:gd name="T72" fmla="*/ 128 w 157"/>
                <a:gd name="T73" fmla="*/ 107 h 124"/>
                <a:gd name="T74" fmla="*/ 120 w 157"/>
                <a:gd name="T75" fmla="*/ 116 h 124"/>
                <a:gd name="T76" fmla="*/ 109 w 157"/>
                <a:gd name="T77" fmla="*/ 107 h 124"/>
                <a:gd name="T78" fmla="*/ 110 w 157"/>
                <a:gd name="T79" fmla="*/ 119 h 124"/>
                <a:gd name="T80" fmla="*/ 93 w 157"/>
                <a:gd name="T81" fmla="*/ 108 h 124"/>
                <a:gd name="T82" fmla="*/ 78 w 157"/>
                <a:gd name="T83" fmla="*/ 94 h 124"/>
                <a:gd name="T84" fmla="*/ 70 w 157"/>
                <a:gd name="T85" fmla="*/ 84 h 124"/>
                <a:gd name="T86" fmla="*/ 13 w 157"/>
                <a:gd name="T87" fmla="*/ 84 h 124"/>
                <a:gd name="T88" fmla="*/ 16 w 157"/>
                <a:gd name="T89" fmla="*/ 97 h 124"/>
                <a:gd name="T90" fmla="*/ 19 w 157"/>
                <a:gd name="T91" fmla="*/ 79 h 124"/>
                <a:gd name="T92" fmla="*/ 21 w 157"/>
                <a:gd name="T93" fmla="*/ 61 h 124"/>
                <a:gd name="T94" fmla="*/ 22 w 157"/>
                <a:gd name="T95" fmla="*/ 32 h 124"/>
                <a:gd name="T96" fmla="*/ 18 w 157"/>
                <a:gd name="T97" fmla="*/ 30 h 124"/>
                <a:gd name="T98" fmla="*/ 16 w 157"/>
                <a:gd name="T99" fmla="*/ 47 h 124"/>
                <a:gd name="T100" fmla="*/ 12 w 157"/>
                <a:gd name="T101" fmla="*/ 72 h 124"/>
                <a:gd name="T102" fmla="*/ 13 w 157"/>
                <a:gd name="T103" fmla="*/ 84 h 124"/>
                <a:gd name="T104" fmla="*/ 35 w 157"/>
                <a:gd name="T105" fmla="*/ 101 h 124"/>
                <a:gd name="T106" fmla="*/ 48 w 157"/>
                <a:gd name="T107" fmla="*/ 89 h 124"/>
                <a:gd name="T108" fmla="*/ 70 w 157"/>
                <a:gd name="T109" fmla="*/ 72 h 124"/>
                <a:gd name="T110" fmla="*/ 76 w 157"/>
                <a:gd name="T111" fmla="*/ 59 h 124"/>
                <a:gd name="T112" fmla="*/ 83 w 157"/>
                <a:gd name="T113" fmla="*/ 6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124">
                  <a:moveTo>
                    <a:pt x="70" y="83"/>
                  </a:moveTo>
                  <a:cubicBezTo>
                    <a:pt x="69" y="83"/>
                    <a:pt x="69" y="83"/>
                    <a:pt x="68" y="82"/>
                  </a:cubicBezTo>
                  <a:cubicBezTo>
                    <a:pt x="67" y="82"/>
                    <a:pt x="66" y="82"/>
                    <a:pt x="66" y="82"/>
                  </a:cubicBezTo>
                  <a:cubicBezTo>
                    <a:pt x="65" y="82"/>
                    <a:pt x="65" y="83"/>
                    <a:pt x="64" y="84"/>
                  </a:cubicBezTo>
                  <a:cubicBezTo>
                    <a:pt x="63" y="85"/>
                    <a:pt x="62" y="85"/>
                    <a:pt x="61" y="86"/>
                  </a:cubicBezTo>
                  <a:cubicBezTo>
                    <a:pt x="61" y="87"/>
                    <a:pt x="60" y="88"/>
                    <a:pt x="58" y="90"/>
                  </a:cubicBezTo>
                  <a:cubicBezTo>
                    <a:pt x="57" y="91"/>
                    <a:pt x="55" y="93"/>
                    <a:pt x="53" y="95"/>
                  </a:cubicBezTo>
                  <a:cubicBezTo>
                    <a:pt x="51" y="97"/>
                    <a:pt x="50" y="99"/>
                    <a:pt x="48" y="101"/>
                  </a:cubicBezTo>
                  <a:cubicBezTo>
                    <a:pt x="47" y="103"/>
                    <a:pt x="46" y="104"/>
                    <a:pt x="45" y="105"/>
                  </a:cubicBezTo>
                  <a:cubicBezTo>
                    <a:pt x="45" y="105"/>
                    <a:pt x="44" y="106"/>
                    <a:pt x="44" y="107"/>
                  </a:cubicBezTo>
                  <a:cubicBezTo>
                    <a:pt x="43" y="109"/>
                    <a:pt x="42" y="109"/>
                    <a:pt x="42" y="110"/>
                  </a:cubicBezTo>
                  <a:cubicBezTo>
                    <a:pt x="42" y="110"/>
                    <a:pt x="41" y="110"/>
                    <a:pt x="41" y="111"/>
                  </a:cubicBezTo>
                  <a:cubicBezTo>
                    <a:pt x="40" y="111"/>
                    <a:pt x="39" y="112"/>
                    <a:pt x="39" y="113"/>
                  </a:cubicBezTo>
                  <a:cubicBezTo>
                    <a:pt x="38" y="113"/>
                    <a:pt x="37" y="114"/>
                    <a:pt x="36" y="115"/>
                  </a:cubicBezTo>
                  <a:cubicBezTo>
                    <a:pt x="35" y="116"/>
                    <a:pt x="34" y="116"/>
                    <a:pt x="34" y="117"/>
                  </a:cubicBezTo>
                  <a:cubicBezTo>
                    <a:pt x="33" y="117"/>
                    <a:pt x="33" y="117"/>
                    <a:pt x="32" y="118"/>
                  </a:cubicBezTo>
                  <a:cubicBezTo>
                    <a:pt x="31" y="119"/>
                    <a:pt x="31" y="119"/>
                    <a:pt x="30" y="119"/>
                  </a:cubicBezTo>
                  <a:cubicBezTo>
                    <a:pt x="30" y="119"/>
                    <a:pt x="30" y="120"/>
                    <a:pt x="29" y="120"/>
                  </a:cubicBezTo>
                  <a:cubicBezTo>
                    <a:pt x="29" y="120"/>
                    <a:pt x="28" y="121"/>
                    <a:pt x="28" y="121"/>
                  </a:cubicBezTo>
                  <a:cubicBezTo>
                    <a:pt x="28" y="121"/>
                    <a:pt x="27" y="121"/>
                    <a:pt x="27" y="121"/>
                  </a:cubicBezTo>
                  <a:cubicBezTo>
                    <a:pt x="26" y="121"/>
                    <a:pt x="25" y="122"/>
                    <a:pt x="25" y="122"/>
                  </a:cubicBezTo>
                  <a:cubicBezTo>
                    <a:pt x="24" y="122"/>
                    <a:pt x="23" y="123"/>
                    <a:pt x="23" y="123"/>
                  </a:cubicBezTo>
                  <a:cubicBezTo>
                    <a:pt x="22" y="123"/>
                    <a:pt x="22" y="123"/>
                    <a:pt x="22" y="123"/>
                  </a:cubicBezTo>
                  <a:cubicBezTo>
                    <a:pt x="21" y="123"/>
                    <a:pt x="21" y="124"/>
                    <a:pt x="20" y="124"/>
                  </a:cubicBezTo>
                  <a:cubicBezTo>
                    <a:pt x="19" y="124"/>
                    <a:pt x="18" y="124"/>
                    <a:pt x="18" y="124"/>
                  </a:cubicBezTo>
                  <a:cubicBezTo>
                    <a:pt x="18" y="123"/>
                    <a:pt x="18" y="122"/>
                    <a:pt x="17" y="120"/>
                  </a:cubicBezTo>
                  <a:cubicBezTo>
                    <a:pt x="17" y="119"/>
                    <a:pt x="17" y="117"/>
                    <a:pt x="17" y="117"/>
                  </a:cubicBezTo>
                  <a:cubicBezTo>
                    <a:pt x="17" y="117"/>
                    <a:pt x="17" y="116"/>
                    <a:pt x="16" y="116"/>
                  </a:cubicBezTo>
                  <a:cubicBezTo>
                    <a:pt x="16" y="115"/>
                    <a:pt x="16" y="115"/>
                    <a:pt x="16" y="114"/>
                  </a:cubicBezTo>
                  <a:cubicBezTo>
                    <a:pt x="15" y="114"/>
                    <a:pt x="15" y="113"/>
                    <a:pt x="15" y="113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3" y="111"/>
                    <a:pt x="13" y="112"/>
                    <a:pt x="12" y="113"/>
                  </a:cubicBezTo>
                  <a:cubicBezTo>
                    <a:pt x="12" y="114"/>
                    <a:pt x="11" y="115"/>
                    <a:pt x="11" y="115"/>
                  </a:cubicBezTo>
                  <a:cubicBezTo>
                    <a:pt x="11" y="116"/>
                    <a:pt x="10" y="117"/>
                    <a:pt x="9" y="119"/>
                  </a:cubicBezTo>
                  <a:cubicBezTo>
                    <a:pt x="9" y="119"/>
                    <a:pt x="9" y="119"/>
                    <a:pt x="8" y="119"/>
                  </a:cubicBezTo>
                  <a:cubicBezTo>
                    <a:pt x="7" y="119"/>
                    <a:pt x="7" y="119"/>
                    <a:pt x="6" y="119"/>
                  </a:cubicBezTo>
                  <a:cubicBezTo>
                    <a:pt x="6" y="119"/>
                    <a:pt x="5" y="119"/>
                    <a:pt x="5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8"/>
                    <a:pt x="2" y="117"/>
                  </a:cubicBezTo>
                  <a:cubicBezTo>
                    <a:pt x="1" y="116"/>
                    <a:pt x="1" y="115"/>
                    <a:pt x="1" y="11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7"/>
                    <a:pt x="0" y="96"/>
                    <a:pt x="0" y="94"/>
                  </a:cubicBezTo>
                  <a:cubicBezTo>
                    <a:pt x="0" y="92"/>
                    <a:pt x="0" y="91"/>
                    <a:pt x="0" y="90"/>
                  </a:cubicBezTo>
                  <a:cubicBezTo>
                    <a:pt x="1" y="90"/>
                    <a:pt x="1" y="89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2" y="82"/>
                    <a:pt x="2" y="81"/>
                    <a:pt x="2" y="79"/>
                  </a:cubicBezTo>
                  <a:cubicBezTo>
                    <a:pt x="3" y="78"/>
                    <a:pt x="3" y="77"/>
                    <a:pt x="3" y="77"/>
                  </a:cubicBezTo>
                  <a:cubicBezTo>
                    <a:pt x="3" y="76"/>
                    <a:pt x="3" y="76"/>
                    <a:pt x="3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3"/>
                    <a:pt x="4" y="72"/>
                    <a:pt x="4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5" y="65"/>
                    <a:pt x="6" y="63"/>
                    <a:pt x="6" y="62"/>
                  </a:cubicBezTo>
                  <a:cubicBezTo>
                    <a:pt x="6" y="61"/>
                    <a:pt x="6" y="60"/>
                    <a:pt x="6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7" y="57"/>
                  </a:cubicBezTo>
                  <a:cubicBezTo>
                    <a:pt x="7" y="56"/>
                    <a:pt x="7" y="56"/>
                    <a:pt x="7" y="55"/>
                  </a:cubicBezTo>
                  <a:cubicBezTo>
                    <a:pt x="7" y="55"/>
                    <a:pt x="7" y="54"/>
                    <a:pt x="7" y="54"/>
                  </a:cubicBezTo>
                  <a:cubicBezTo>
                    <a:pt x="7" y="54"/>
                    <a:pt x="7" y="53"/>
                    <a:pt x="7" y="52"/>
                  </a:cubicBezTo>
                  <a:cubicBezTo>
                    <a:pt x="7" y="51"/>
                    <a:pt x="8" y="51"/>
                    <a:pt x="8" y="51"/>
                  </a:cubicBezTo>
                  <a:cubicBezTo>
                    <a:pt x="8" y="50"/>
                    <a:pt x="8" y="50"/>
                    <a:pt x="8" y="48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9" y="45"/>
                    <a:pt x="9" y="44"/>
                  </a:cubicBezTo>
                  <a:cubicBezTo>
                    <a:pt x="9" y="44"/>
                    <a:pt x="9" y="43"/>
                    <a:pt x="9" y="43"/>
                  </a:cubicBezTo>
                  <a:cubicBezTo>
                    <a:pt x="9" y="42"/>
                    <a:pt x="9" y="42"/>
                    <a:pt x="10" y="41"/>
                  </a:cubicBezTo>
                  <a:cubicBezTo>
                    <a:pt x="10" y="40"/>
                    <a:pt x="10" y="40"/>
                    <a:pt x="10" y="39"/>
                  </a:cubicBezTo>
                  <a:cubicBezTo>
                    <a:pt x="10" y="38"/>
                    <a:pt x="10" y="37"/>
                    <a:pt x="11" y="36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4"/>
                    <a:pt x="11" y="34"/>
                    <a:pt x="11" y="33"/>
                  </a:cubicBezTo>
                  <a:cubicBezTo>
                    <a:pt x="12" y="31"/>
                    <a:pt x="12" y="31"/>
                    <a:pt x="12" y="30"/>
                  </a:cubicBezTo>
                  <a:cubicBezTo>
                    <a:pt x="12" y="30"/>
                    <a:pt x="12" y="29"/>
                    <a:pt x="12" y="28"/>
                  </a:cubicBezTo>
                  <a:cubicBezTo>
                    <a:pt x="13" y="28"/>
                    <a:pt x="13" y="27"/>
                    <a:pt x="14" y="26"/>
                  </a:cubicBezTo>
                  <a:cubicBezTo>
                    <a:pt x="14" y="25"/>
                    <a:pt x="14" y="24"/>
                    <a:pt x="15" y="23"/>
                  </a:cubicBezTo>
                  <a:cubicBezTo>
                    <a:pt x="15" y="22"/>
                    <a:pt x="15" y="21"/>
                    <a:pt x="16" y="21"/>
                  </a:cubicBezTo>
                  <a:cubicBezTo>
                    <a:pt x="16" y="21"/>
                    <a:pt x="16" y="20"/>
                    <a:pt x="17" y="20"/>
                  </a:cubicBezTo>
                  <a:cubicBezTo>
                    <a:pt x="17" y="19"/>
                    <a:pt x="17" y="19"/>
                    <a:pt x="18" y="19"/>
                  </a:cubicBezTo>
                  <a:cubicBezTo>
                    <a:pt x="18" y="19"/>
                    <a:pt x="18" y="18"/>
                    <a:pt x="19" y="18"/>
                  </a:cubicBezTo>
                  <a:cubicBezTo>
                    <a:pt x="19" y="18"/>
                    <a:pt x="20" y="17"/>
                    <a:pt x="21" y="17"/>
                  </a:cubicBezTo>
                  <a:cubicBezTo>
                    <a:pt x="21" y="16"/>
                    <a:pt x="22" y="16"/>
                    <a:pt x="23" y="16"/>
                  </a:cubicBezTo>
                  <a:cubicBezTo>
                    <a:pt x="23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5"/>
                    <a:pt x="26" y="15"/>
                    <a:pt x="27" y="16"/>
                  </a:cubicBezTo>
                  <a:cubicBezTo>
                    <a:pt x="28" y="17"/>
                    <a:pt x="29" y="18"/>
                    <a:pt x="29" y="18"/>
                  </a:cubicBezTo>
                  <a:cubicBezTo>
                    <a:pt x="29" y="18"/>
                    <a:pt x="29" y="18"/>
                    <a:pt x="29" y="19"/>
                  </a:cubicBezTo>
                  <a:cubicBezTo>
                    <a:pt x="29" y="20"/>
                    <a:pt x="30" y="20"/>
                    <a:pt x="30" y="21"/>
                  </a:cubicBezTo>
                  <a:cubicBezTo>
                    <a:pt x="30" y="22"/>
                    <a:pt x="31" y="23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6"/>
                    <a:pt x="33" y="26"/>
                    <a:pt x="33" y="27"/>
                  </a:cubicBezTo>
                  <a:cubicBezTo>
                    <a:pt x="33" y="27"/>
                    <a:pt x="33" y="28"/>
                    <a:pt x="34" y="30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2"/>
                    <a:pt x="34" y="33"/>
                    <a:pt x="34" y="34"/>
                  </a:cubicBezTo>
                  <a:cubicBezTo>
                    <a:pt x="34" y="35"/>
                    <a:pt x="34" y="36"/>
                    <a:pt x="35" y="37"/>
                  </a:cubicBezTo>
                  <a:cubicBezTo>
                    <a:pt x="35" y="39"/>
                    <a:pt x="35" y="40"/>
                    <a:pt x="35" y="41"/>
                  </a:cubicBezTo>
                  <a:cubicBezTo>
                    <a:pt x="35" y="43"/>
                    <a:pt x="35" y="44"/>
                    <a:pt x="35" y="45"/>
                  </a:cubicBezTo>
                  <a:cubicBezTo>
                    <a:pt x="35" y="46"/>
                    <a:pt x="35" y="47"/>
                    <a:pt x="36" y="48"/>
                  </a:cubicBezTo>
                  <a:cubicBezTo>
                    <a:pt x="36" y="50"/>
                    <a:pt x="36" y="51"/>
                    <a:pt x="36" y="52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6" y="57"/>
                    <a:pt x="36" y="57"/>
                    <a:pt x="36" y="58"/>
                  </a:cubicBezTo>
                  <a:cubicBezTo>
                    <a:pt x="36" y="58"/>
                    <a:pt x="36" y="59"/>
                    <a:pt x="36" y="60"/>
                  </a:cubicBezTo>
                  <a:cubicBezTo>
                    <a:pt x="36" y="62"/>
                    <a:pt x="36" y="63"/>
                    <a:pt x="35" y="64"/>
                  </a:cubicBezTo>
                  <a:cubicBezTo>
                    <a:pt x="35" y="65"/>
                    <a:pt x="35" y="65"/>
                    <a:pt x="35" y="66"/>
                  </a:cubicBezTo>
                  <a:cubicBezTo>
                    <a:pt x="35" y="68"/>
                    <a:pt x="35" y="68"/>
                    <a:pt x="35" y="69"/>
                  </a:cubicBezTo>
                  <a:cubicBezTo>
                    <a:pt x="34" y="70"/>
                    <a:pt x="34" y="71"/>
                    <a:pt x="34" y="72"/>
                  </a:cubicBezTo>
                  <a:cubicBezTo>
                    <a:pt x="33" y="74"/>
                    <a:pt x="33" y="75"/>
                    <a:pt x="33" y="76"/>
                  </a:cubicBezTo>
                  <a:cubicBezTo>
                    <a:pt x="33" y="76"/>
                    <a:pt x="33" y="76"/>
                    <a:pt x="32" y="77"/>
                  </a:cubicBezTo>
                  <a:cubicBezTo>
                    <a:pt x="32" y="78"/>
                    <a:pt x="32" y="79"/>
                    <a:pt x="31" y="80"/>
                  </a:cubicBezTo>
                  <a:cubicBezTo>
                    <a:pt x="31" y="80"/>
                    <a:pt x="31" y="81"/>
                    <a:pt x="31" y="82"/>
                  </a:cubicBezTo>
                  <a:cubicBezTo>
                    <a:pt x="30" y="83"/>
                    <a:pt x="30" y="84"/>
                    <a:pt x="30" y="84"/>
                  </a:cubicBezTo>
                  <a:cubicBezTo>
                    <a:pt x="30" y="84"/>
                    <a:pt x="30" y="84"/>
                    <a:pt x="30" y="85"/>
                  </a:cubicBezTo>
                  <a:cubicBezTo>
                    <a:pt x="31" y="86"/>
                    <a:pt x="31" y="86"/>
                    <a:pt x="31" y="87"/>
                  </a:cubicBezTo>
                  <a:cubicBezTo>
                    <a:pt x="31" y="87"/>
                    <a:pt x="31" y="87"/>
                    <a:pt x="32" y="87"/>
                  </a:cubicBezTo>
                  <a:cubicBezTo>
                    <a:pt x="32" y="87"/>
                    <a:pt x="32" y="87"/>
                    <a:pt x="32" y="87"/>
                  </a:cubicBezTo>
                  <a:cubicBezTo>
                    <a:pt x="33" y="87"/>
                    <a:pt x="33" y="86"/>
                    <a:pt x="35" y="86"/>
                  </a:cubicBezTo>
                  <a:cubicBezTo>
                    <a:pt x="36" y="85"/>
                    <a:pt x="36" y="85"/>
                    <a:pt x="37" y="84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38" y="83"/>
                    <a:pt x="38" y="82"/>
                  </a:cubicBezTo>
                  <a:cubicBezTo>
                    <a:pt x="39" y="82"/>
                    <a:pt x="39" y="81"/>
                    <a:pt x="39" y="81"/>
                  </a:cubicBezTo>
                  <a:cubicBezTo>
                    <a:pt x="40" y="80"/>
                    <a:pt x="40" y="80"/>
                    <a:pt x="40" y="79"/>
                  </a:cubicBezTo>
                  <a:cubicBezTo>
                    <a:pt x="41" y="79"/>
                    <a:pt x="41" y="78"/>
                    <a:pt x="41" y="78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2" y="77"/>
                    <a:pt x="43" y="76"/>
                  </a:cubicBezTo>
                  <a:cubicBezTo>
                    <a:pt x="43" y="75"/>
                    <a:pt x="44" y="75"/>
                    <a:pt x="45" y="74"/>
                  </a:cubicBezTo>
                  <a:cubicBezTo>
                    <a:pt x="45" y="73"/>
                    <a:pt x="46" y="72"/>
                    <a:pt x="46" y="72"/>
                  </a:cubicBezTo>
                  <a:cubicBezTo>
                    <a:pt x="47" y="71"/>
                    <a:pt x="47" y="70"/>
                    <a:pt x="47" y="70"/>
                  </a:cubicBezTo>
                  <a:cubicBezTo>
                    <a:pt x="47" y="70"/>
                    <a:pt x="47" y="70"/>
                    <a:pt x="48" y="69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9" y="67"/>
                    <a:pt x="50" y="66"/>
                    <a:pt x="52" y="64"/>
                  </a:cubicBezTo>
                  <a:cubicBezTo>
                    <a:pt x="53" y="62"/>
                    <a:pt x="55" y="60"/>
                    <a:pt x="56" y="58"/>
                  </a:cubicBezTo>
                  <a:cubicBezTo>
                    <a:pt x="58" y="56"/>
                    <a:pt x="59" y="53"/>
                    <a:pt x="61" y="51"/>
                  </a:cubicBezTo>
                  <a:cubicBezTo>
                    <a:pt x="62" y="49"/>
                    <a:pt x="63" y="48"/>
                    <a:pt x="63" y="48"/>
                  </a:cubicBezTo>
                  <a:cubicBezTo>
                    <a:pt x="63" y="47"/>
                    <a:pt x="64" y="47"/>
                    <a:pt x="65" y="46"/>
                  </a:cubicBezTo>
                  <a:cubicBezTo>
                    <a:pt x="65" y="45"/>
                    <a:pt x="66" y="44"/>
                    <a:pt x="67" y="43"/>
                  </a:cubicBezTo>
                  <a:cubicBezTo>
                    <a:pt x="68" y="42"/>
                    <a:pt x="69" y="41"/>
                    <a:pt x="70" y="40"/>
                  </a:cubicBezTo>
                  <a:cubicBezTo>
                    <a:pt x="70" y="39"/>
                    <a:pt x="71" y="39"/>
                    <a:pt x="71" y="38"/>
                  </a:cubicBezTo>
                  <a:cubicBezTo>
                    <a:pt x="72" y="38"/>
                    <a:pt x="73" y="37"/>
                    <a:pt x="74" y="36"/>
                  </a:cubicBezTo>
                  <a:cubicBezTo>
                    <a:pt x="75" y="35"/>
                    <a:pt x="75" y="35"/>
                    <a:pt x="76" y="35"/>
                  </a:cubicBezTo>
                  <a:cubicBezTo>
                    <a:pt x="76" y="35"/>
                    <a:pt x="76" y="35"/>
                    <a:pt x="77" y="34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79" y="34"/>
                    <a:pt x="79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8"/>
                    <a:pt x="83" y="38"/>
                    <a:pt x="83" y="39"/>
                  </a:cubicBezTo>
                  <a:cubicBezTo>
                    <a:pt x="84" y="40"/>
                    <a:pt x="84" y="41"/>
                    <a:pt x="84" y="41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4" y="49"/>
                    <a:pt x="94" y="49"/>
                    <a:pt x="95" y="49"/>
                  </a:cubicBezTo>
                  <a:cubicBezTo>
                    <a:pt x="96" y="50"/>
                    <a:pt x="97" y="50"/>
                    <a:pt x="97" y="50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2"/>
                  </a:cubicBezTo>
                  <a:cubicBezTo>
                    <a:pt x="99" y="52"/>
                    <a:pt x="99" y="53"/>
                    <a:pt x="99" y="53"/>
                  </a:cubicBezTo>
                  <a:cubicBezTo>
                    <a:pt x="99" y="53"/>
                    <a:pt x="99" y="54"/>
                    <a:pt x="99" y="54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9" y="55"/>
                    <a:pt x="99" y="56"/>
                    <a:pt x="98" y="58"/>
                  </a:cubicBezTo>
                  <a:cubicBezTo>
                    <a:pt x="98" y="59"/>
                    <a:pt x="98" y="60"/>
                    <a:pt x="98" y="60"/>
                  </a:cubicBezTo>
                  <a:cubicBezTo>
                    <a:pt x="97" y="61"/>
                    <a:pt x="97" y="62"/>
                    <a:pt x="97" y="62"/>
                  </a:cubicBezTo>
                  <a:cubicBezTo>
                    <a:pt x="98" y="62"/>
                    <a:pt x="98" y="63"/>
                    <a:pt x="98" y="63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5"/>
                    <a:pt x="98" y="65"/>
                    <a:pt x="99" y="66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1" y="69"/>
                    <a:pt x="101" y="69"/>
                    <a:pt x="102" y="70"/>
                  </a:cubicBezTo>
                  <a:cubicBezTo>
                    <a:pt x="102" y="70"/>
                    <a:pt x="103" y="71"/>
                    <a:pt x="104" y="72"/>
                  </a:cubicBezTo>
                  <a:cubicBezTo>
                    <a:pt x="105" y="73"/>
                    <a:pt x="106" y="74"/>
                    <a:pt x="107" y="75"/>
                  </a:cubicBezTo>
                  <a:cubicBezTo>
                    <a:pt x="108" y="76"/>
                    <a:pt x="108" y="76"/>
                    <a:pt x="109" y="77"/>
                  </a:cubicBezTo>
                  <a:cubicBezTo>
                    <a:pt x="109" y="77"/>
                    <a:pt x="110" y="77"/>
                    <a:pt x="110" y="78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8"/>
                    <a:pt x="113" y="78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3" y="76"/>
                    <a:pt x="113" y="76"/>
                    <a:pt x="114" y="75"/>
                  </a:cubicBezTo>
                  <a:cubicBezTo>
                    <a:pt x="114" y="74"/>
                    <a:pt x="114" y="73"/>
                    <a:pt x="115" y="72"/>
                  </a:cubicBezTo>
                  <a:cubicBezTo>
                    <a:pt x="115" y="71"/>
                    <a:pt x="115" y="70"/>
                    <a:pt x="115" y="69"/>
                  </a:cubicBezTo>
                  <a:cubicBezTo>
                    <a:pt x="116" y="68"/>
                    <a:pt x="116" y="67"/>
                    <a:pt x="116" y="66"/>
                  </a:cubicBezTo>
                  <a:cubicBezTo>
                    <a:pt x="116" y="66"/>
                    <a:pt x="116" y="66"/>
                    <a:pt x="116" y="65"/>
                  </a:cubicBezTo>
                  <a:cubicBezTo>
                    <a:pt x="116" y="64"/>
                    <a:pt x="116" y="63"/>
                    <a:pt x="117" y="62"/>
                  </a:cubicBezTo>
                  <a:cubicBezTo>
                    <a:pt x="117" y="62"/>
                    <a:pt x="117" y="61"/>
                    <a:pt x="117" y="60"/>
                  </a:cubicBezTo>
                  <a:cubicBezTo>
                    <a:pt x="117" y="59"/>
                    <a:pt x="118" y="59"/>
                    <a:pt x="118" y="58"/>
                  </a:cubicBezTo>
                  <a:cubicBezTo>
                    <a:pt x="117" y="58"/>
                    <a:pt x="118" y="58"/>
                    <a:pt x="118" y="57"/>
                  </a:cubicBezTo>
                  <a:cubicBezTo>
                    <a:pt x="118" y="56"/>
                    <a:pt x="118" y="56"/>
                    <a:pt x="118" y="55"/>
                  </a:cubicBezTo>
                  <a:cubicBezTo>
                    <a:pt x="119" y="54"/>
                    <a:pt x="119" y="54"/>
                    <a:pt x="119" y="53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1"/>
                    <a:pt x="119" y="51"/>
                    <a:pt x="120" y="50"/>
                  </a:cubicBezTo>
                  <a:cubicBezTo>
                    <a:pt x="120" y="49"/>
                    <a:pt x="120" y="48"/>
                    <a:pt x="120" y="47"/>
                  </a:cubicBezTo>
                  <a:cubicBezTo>
                    <a:pt x="120" y="46"/>
                    <a:pt x="120" y="45"/>
                    <a:pt x="121" y="44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2"/>
                    <a:pt x="121" y="40"/>
                    <a:pt x="122" y="39"/>
                  </a:cubicBezTo>
                  <a:cubicBezTo>
                    <a:pt x="122" y="37"/>
                    <a:pt x="122" y="35"/>
                    <a:pt x="123" y="34"/>
                  </a:cubicBezTo>
                  <a:cubicBezTo>
                    <a:pt x="123" y="32"/>
                    <a:pt x="123" y="30"/>
                    <a:pt x="124" y="29"/>
                  </a:cubicBezTo>
                  <a:cubicBezTo>
                    <a:pt x="124" y="28"/>
                    <a:pt x="124" y="27"/>
                    <a:pt x="124" y="27"/>
                  </a:cubicBezTo>
                  <a:cubicBezTo>
                    <a:pt x="124" y="26"/>
                    <a:pt x="125" y="26"/>
                    <a:pt x="125" y="24"/>
                  </a:cubicBezTo>
                  <a:cubicBezTo>
                    <a:pt x="125" y="23"/>
                    <a:pt x="126" y="22"/>
                    <a:pt x="126" y="21"/>
                  </a:cubicBezTo>
                  <a:cubicBezTo>
                    <a:pt x="126" y="20"/>
                    <a:pt x="127" y="19"/>
                    <a:pt x="127" y="17"/>
                  </a:cubicBezTo>
                  <a:cubicBezTo>
                    <a:pt x="128" y="16"/>
                    <a:pt x="128" y="16"/>
                    <a:pt x="128" y="15"/>
                  </a:cubicBezTo>
                  <a:cubicBezTo>
                    <a:pt x="128" y="15"/>
                    <a:pt x="128" y="15"/>
                    <a:pt x="128" y="14"/>
                  </a:cubicBezTo>
                  <a:cubicBezTo>
                    <a:pt x="128" y="14"/>
                    <a:pt x="128" y="13"/>
                    <a:pt x="128" y="12"/>
                  </a:cubicBezTo>
                  <a:cubicBezTo>
                    <a:pt x="128" y="12"/>
                    <a:pt x="128" y="11"/>
                    <a:pt x="128" y="11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9" y="9"/>
                    <a:pt x="129" y="9"/>
                    <a:pt x="129" y="8"/>
                  </a:cubicBezTo>
                  <a:cubicBezTo>
                    <a:pt x="129" y="8"/>
                    <a:pt x="129" y="7"/>
                    <a:pt x="130" y="6"/>
                  </a:cubicBezTo>
                  <a:cubicBezTo>
                    <a:pt x="130" y="6"/>
                    <a:pt x="130" y="5"/>
                    <a:pt x="130" y="4"/>
                  </a:cubicBezTo>
                  <a:cubicBezTo>
                    <a:pt x="131" y="4"/>
                    <a:pt x="131" y="3"/>
                    <a:pt x="132" y="2"/>
                  </a:cubicBezTo>
                  <a:cubicBezTo>
                    <a:pt x="133" y="1"/>
                    <a:pt x="134" y="1"/>
                    <a:pt x="135" y="0"/>
                  </a:cubicBezTo>
                  <a:cubicBezTo>
                    <a:pt x="135" y="0"/>
                    <a:pt x="135" y="0"/>
                    <a:pt x="136" y="0"/>
                  </a:cubicBezTo>
                  <a:cubicBezTo>
                    <a:pt x="136" y="0"/>
                    <a:pt x="137" y="0"/>
                    <a:pt x="137" y="0"/>
                  </a:cubicBezTo>
                  <a:cubicBezTo>
                    <a:pt x="138" y="0"/>
                    <a:pt x="138" y="0"/>
                    <a:pt x="139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41" y="0"/>
                    <a:pt x="141" y="1"/>
                  </a:cubicBezTo>
                  <a:cubicBezTo>
                    <a:pt x="142" y="1"/>
                    <a:pt x="142" y="2"/>
                    <a:pt x="143" y="2"/>
                  </a:cubicBezTo>
                  <a:cubicBezTo>
                    <a:pt x="143" y="4"/>
                    <a:pt x="143" y="4"/>
                    <a:pt x="143" y="5"/>
                  </a:cubicBezTo>
                  <a:cubicBezTo>
                    <a:pt x="143" y="5"/>
                    <a:pt x="143" y="6"/>
                    <a:pt x="143" y="7"/>
                  </a:cubicBezTo>
                  <a:cubicBezTo>
                    <a:pt x="143" y="8"/>
                    <a:pt x="143" y="8"/>
                    <a:pt x="142" y="8"/>
                  </a:cubicBezTo>
                  <a:cubicBezTo>
                    <a:pt x="142" y="9"/>
                    <a:pt x="141" y="9"/>
                    <a:pt x="141" y="10"/>
                  </a:cubicBezTo>
                  <a:cubicBezTo>
                    <a:pt x="140" y="10"/>
                    <a:pt x="140" y="11"/>
                    <a:pt x="139" y="11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3"/>
                    <a:pt x="139" y="13"/>
                    <a:pt x="139" y="14"/>
                  </a:cubicBezTo>
                  <a:cubicBezTo>
                    <a:pt x="139" y="16"/>
                    <a:pt x="139" y="16"/>
                    <a:pt x="139" y="17"/>
                  </a:cubicBezTo>
                  <a:cubicBezTo>
                    <a:pt x="139" y="17"/>
                    <a:pt x="139" y="17"/>
                    <a:pt x="138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6" y="16"/>
                    <a:pt x="135" y="18"/>
                    <a:pt x="135" y="20"/>
                  </a:cubicBezTo>
                  <a:cubicBezTo>
                    <a:pt x="134" y="21"/>
                    <a:pt x="133" y="23"/>
                    <a:pt x="133" y="25"/>
                  </a:cubicBezTo>
                  <a:cubicBezTo>
                    <a:pt x="133" y="25"/>
                    <a:pt x="133" y="26"/>
                    <a:pt x="133" y="27"/>
                  </a:cubicBezTo>
                  <a:cubicBezTo>
                    <a:pt x="132" y="28"/>
                    <a:pt x="132" y="29"/>
                    <a:pt x="132" y="29"/>
                  </a:cubicBezTo>
                  <a:cubicBezTo>
                    <a:pt x="132" y="30"/>
                    <a:pt x="132" y="30"/>
                    <a:pt x="132" y="31"/>
                  </a:cubicBezTo>
                  <a:cubicBezTo>
                    <a:pt x="132" y="31"/>
                    <a:pt x="131" y="32"/>
                    <a:pt x="131" y="33"/>
                  </a:cubicBezTo>
                  <a:cubicBezTo>
                    <a:pt x="131" y="34"/>
                    <a:pt x="131" y="34"/>
                    <a:pt x="131" y="35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7"/>
                    <a:pt x="130" y="38"/>
                    <a:pt x="130" y="39"/>
                  </a:cubicBezTo>
                  <a:cubicBezTo>
                    <a:pt x="130" y="41"/>
                    <a:pt x="129" y="42"/>
                    <a:pt x="129" y="44"/>
                  </a:cubicBezTo>
                  <a:cubicBezTo>
                    <a:pt x="129" y="45"/>
                    <a:pt x="129" y="47"/>
                    <a:pt x="129" y="48"/>
                  </a:cubicBezTo>
                  <a:cubicBezTo>
                    <a:pt x="128" y="50"/>
                    <a:pt x="128" y="51"/>
                    <a:pt x="128" y="51"/>
                  </a:cubicBezTo>
                  <a:cubicBezTo>
                    <a:pt x="128" y="52"/>
                    <a:pt x="128" y="52"/>
                    <a:pt x="128" y="54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7" y="56"/>
                    <a:pt x="127" y="56"/>
                    <a:pt x="127" y="57"/>
                  </a:cubicBezTo>
                  <a:cubicBezTo>
                    <a:pt x="127" y="57"/>
                    <a:pt x="126" y="58"/>
                    <a:pt x="126" y="58"/>
                  </a:cubicBezTo>
                  <a:cubicBezTo>
                    <a:pt x="126" y="58"/>
                    <a:pt x="126" y="59"/>
                    <a:pt x="126" y="60"/>
                  </a:cubicBezTo>
                  <a:cubicBezTo>
                    <a:pt x="126" y="61"/>
                    <a:pt x="126" y="62"/>
                    <a:pt x="126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7" y="62"/>
                    <a:pt x="127" y="61"/>
                    <a:pt x="128" y="60"/>
                  </a:cubicBezTo>
                  <a:cubicBezTo>
                    <a:pt x="128" y="59"/>
                    <a:pt x="129" y="59"/>
                    <a:pt x="129" y="59"/>
                  </a:cubicBezTo>
                  <a:cubicBezTo>
                    <a:pt x="129" y="58"/>
                    <a:pt x="129" y="58"/>
                    <a:pt x="129" y="56"/>
                  </a:cubicBezTo>
                  <a:cubicBezTo>
                    <a:pt x="129" y="55"/>
                    <a:pt x="129" y="54"/>
                    <a:pt x="130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1" y="53"/>
                    <a:pt x="131" y="52"/>
                    <a:pt x="131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3" y="49"/>
                    <a:pt x="133" y="48"/>
                    <a:pt x="134" y="47"/>
                  </a:cubicBezTo>
                  <a:cubicBezTo>
                    <a:pt x="135" y="46"/>
                    <a:pt x="135" y="45"/>
                    <a:pt x="135" y="45"/>
                  </a:cubicBezTo>
                  <a:cubicBezTo>
                    <a:pt x="136" y="45"/>
                    <a:pt x="136" y="44"/>
                    <a:pt x="135" y="44"/>
                  </a:cubicBezTo>
                  <a:cubicBezTo>
                    <a:pt x="136" y="44"/>
                    <a:pt x="136" y="43"/>
                    <a:pt x="136" y="43"/>
                  </a:cubicBezTo>
                  <a:cubicBezTo>
                    <a:pt x="136" y="42"/>
                    <a:pt x="136" y="42"/>
                    <a:pt x="136" y="41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8" y="40"/>
                    <a:pt x="138" y="39"/>
                    <a:pt x="138" y="38"/>
                  </a:cubicBezTo>
                  <a:cubicBezTo>
                    <a:pt x="138" y="38"/>
                    <a:pt x="138" y="37"/>
                    <a:pt x="138" y="37"/>
                  </a:cubicBezTo>
                  <a:cubicBezTo>
                    <a:pt x="138" y="37"/>
                    <a:pt x="139" y="36"/>
                    <a:pt x="139" y="36"/>
                  </a:cubicBezTo>
                  <a:cubicBezTo>
                    <a:pt x="140" y="35"/>
                    <a:pt x="140" y="35"/>
                    <a:pt x="140" y="34"/>
                  </a:cubicBezTo>
                  <a:cubicBezTo>
                    <a:pt x="140" y="34"/>
                    <a:pt x="141" y="33"/>
                    <a:pt x="141" y="32"/>
                  </a:cubicBezTo>
                  <a:cubicBezTo>
                    <a:pt x="142" y="31"/>
                    <a:pt x="142" y="30"/>
                    <a:pt x="142" y="30"/>
                  </a:cubicBezTo>
                  <a:cubicBezTo>
                    <a:pt x="142" y="30"/>
                    <a:pt x="143" y="29"/>
                    <a:pt x="143" y="28"/>
                  </a:cubicBezTo>
                  <a:cubicBezTo>
                    <a:pt x="143" y="27"/>
                    <a:pt x="143" y="27"/>
                    <a:pt x="143" y="26"/>
                  </a:cubicBezTo>
                  <a:cubicBezTo>
                    <a:pt x="143" y="26"/>
                    <a:pt x="144" y="25"/>
                    <a:pt x="144" y="24"/>
                  </a:cubicBezTo>
                  <a:cubicBezTo>
                    <a:pt x="145" y="23"/>
                    <a:pt x="145" y="22"/>
                    <a:pt x="145" y="22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4" y="21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2" y="19"/>
                    <a:pt x="142" y="19"/>
                    <a:pt x="142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8"/>
                    <a:pt x="143" y="17"/>
                    <a:pt x="144" y="16"/>
                  </a:cubicBezTo>
                  <a:cubicBezTo>
                    <a:pt x="145" y="14"/>
                    <a:pt x="145" y="13"/>
                    <a:pt x="146" y="13"/>
                  </a:cubicBezTo>
                  <a:cubicBezTo>
                    <a:pt x="146" y="13"/>
                    <a:pt x="146" y="12"/>
                    <a:pt x="147" y="12"/>
                  </a:cubicBezTo>
                  <a:cubicBezTo>
                    <a:pt x="147" y="11"/>
                    <a:pt x="148" y="11"/>
                    <a:pt x="148" y="10"/>
                  </a:cubicBezTo>
                  <a:cubicBezTo>
                    <a:pt x="148" y="10"/>
                    <a:pt x="148" y="9"/>
                    <a:pt x="149" y="8"/>
                  </a:cubicBezTo>
                  <a:cubicBezTo>
                    <a:pt x="149" y="7"/>
                    <a:pt x="149" y="6"/>
                    <a:pt x="149" y="6"/>
                  </a:cubicBezTo>
                  <a:cubicBezTo>
                    <a:pt x="150" y="5"/>
                    <a:pt x="150" y="5"/>
                    <a:pt x="151" y="4"/>
                  </a:cubicBezTo>
                  <a:cubicBezTo>
                    <a:pt x="151" y="4"/>
                    <a:pt x="152" y="3"/>
                    <a:pt x="152" y="2"/>
                  </a:cubicBezTo>
                  <a:cubicBezTo>
                    <a:pt x="153" y="2"/>
                    <a:pt x="153" y="1"/>
                    <a:pt x="154" y="1"/>
                  </a:cubicBezTo>
                  <a:cubicBezTo>
                    <a:pt x="154" y="0"/>
                    <a:pt x="154" y="0"/>
                    <a:pt x="155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7" y="0"/>
                    <a:pt x="157" y="2"/>
                    <a:pt x="157" y="4"/>
                  </a:cubicBezTo>
                  <a:cubicBezTo>
                    <a:pt x="157" y="6"/>
                    <a:pt x="157" y="7"/>
                    <a:pt x="157" y="8"/>
                  </a:cubicBezTo>
                  <a:cubicBezTo>
                    <a:pt x="157" y="8"/>
                    <a:pt x="157" y="8"/>
                    <a:pt x="157" y="10"/>
                  </a:cubicBezTo>
                  <a:cubicBezTo>
                    <a:pt x="157" y="11"/>
                    <a:pt x="157" y="11"/>
                    <a:pt x="157" y="12"/>
                  </a:cubicBezTo>
                  <a:cubicBezTo>
                    <a:pt x="156" y="13"/>
                    <a:pt x="156" y="14"/>
                    <a:pt x="156" y="15"/>
                  </a:cubicBezTo>
                  <a:cubicBezTo>
                    <a:pt x="156" y="17"/>
                    <a:pt x="155" y="18"/>
                    <a:pt x="155" y="20"/>
                  </a:cubicBezTo>
                  <a:cubicBezTo>
                    <a:pt x="155" y="21"/>
                    <a:pt x="154" y="23"/>
                    <a:pt x="154" y="24"/>
                  </a:cubicBezTo>
                  <a:cubicBezTo>
                    <a:pt x="153" y="25"/>
                    <a:pt x="153" y="26"/>
                    <a:pt x="153" y="27"/>
                  </a:cubicBezTo>
                  <a:cubicBezTo>
                    <a:pt x="153" y="27"/>
                    <a:pt x="153" y="28"/>
                    <a:pt x="152" y="30"/>
                  </a:cubicBezTo>
                  <a:cubicBezTo>
                    <a:pt x="152" y="32"/>
                    <a:pt x="151" y="33"/>
                    <a:pt x="151" y="35"/>
                  </a:cubicBezTo>
                  <a:cubicBezTo>
                    <a:pt x="150" y="37"/>
                    <a:pt x="150" y="39"/>
                    <a:pt x="150" y="41"/>
                  </a:cubicBezTo>
                  <a:cubicBezTo>
                    <a:pt x="149" y="43"/>
                    <a:pt x="149" y="44"/>
                    <a:pt x="149" y="44"/>
                  </a:cubicBezTo>
                  <a:cubicBezTo>
                    <a:pt x="149" y="44"/>
                    <a:pt x="149" y="45"/>
                    <a:pt x="148" y="46"/>
                  </a:cubicBezTo>
                  <a:cubicBezTo>
                    <a:pt x="148" y="47"/>
                    <a:pt x="148" y="48"/>
                    <a:pt x="148" y="48"/>
                  </a:cubicBezTo>
                  <a:cubicBezTo>
                    <a:pt x="148" y="49"/>
                    <a:pt x="148" y="50"/>
                    <a:pt x="147" y="51"/>
                  </a:cubicBezTo>
                  <a:cubicBezTo>
                    <a:pt x="147" y="53"/>
                    <a:pt x="146" y="55"/>
                    <a:pt x="145" y="56"/>
                  </a:cubicBezTo>
                  <a:cubicBezTo>
                    <a:pt x="145" y="58"/>
                    <a:pt x="144" y="60"/>
                    <a:pt x="144" y="62"/>
                  </a:cubicBezTo>
                  <a:cubicBezTo>
                    <a:pt x="143" y="63"/>
                    <a:pt x="143" y="65"/>
                    <a:pt x="143" y="65"/>
                  </a:cubicBezTo>
                  <a:cubicBezTo>
                    <a:pt x="142" y="66"/>
                    <a:pt x="142" y="66"/>
                    <a:pt x="142" y="68"/>
                  </a:cubicBezTo>
                  <a:cubicBezTo>
                    <a:pt x="141" y="69"/>
                    <a:pt x="141" y="70"/>
                    <a:pt x="141" y="70"/>
                  </a:cubicBezTo>
                  <a:cubicBezTo>
                    <a:pt x="141" y="70"/>
                    <a:pt x="141" y="71"/>
                    <a:pt x="140" y="71"/>
                  </a:cubicBezTo>
                  <a:cubicBezTo>
                    <a:pt x="140" y="72"/>
                    <a:pt x="140" y="73"/>
                    <a:pt x="140" y="74"/>
                  </a:cubicBezTo>
                  <a:cubicBezTo>
                    <a:pt x="140" y="74"/>
                    <a:pt x="139" y="75"/>
                    <a:pt x="139" y="76"/>
                  </a:cubicBezTo>
                  <a:cubicBezTo>
                    <a:pt x="139" y="76"/>
                    <a:pt x="139" y="77"/>
                    <a:pt x="139" y="77"/>
                  </a:cubicBezTo>
                  <a:cubicBezTo>
                    <a:pt x="139" y="77"/>
                    <a:pt x="139" y="77"/>
                    <a:pt x="139" y="78"/>
                  </a:cubicBezTo>
                  <a:cubicBezTo>
                    <a:pt x="138" y="79"/>
                    <a:pt x="138" y="79"/>
                    <a:pt x="138" y="79"/>
                  </a:cubicBezTo>
                  <a:cubicBezTo>
                    <a:pt x="138" y="80"/>
                    <a:pt x="137" y="81"/>
                    <a:pt x="137" y="82"/>
                  </a:cubicBezTo>
                  <a:cubicBezTo>
                    <a:pt x="137" y="84"/>
                    <a:pt x="136" y="85"/>
                    <a:pt x="136" y="85"/>
                  </a:cubicBezTo>
                  <a:cubicBezTo>
                    <a:pt x="136" y="85"/>
                    <a:pt x="136" y="86"/>
                    <a:pt x="136" y="87"/>
                  </a:cubicBezTo>
                  <a:cubicBezTo>
                    <a:pt x="136" y="88"/>
                    <a:pt x="135" y="88"/>
                    <a:pt x="135" y="88"/>
                  </a:cubicBezTo>
                  <a:cubicBezTo>
                    <a:pt x="135" y="89"/>
                    <a:pt x="135" y="89"/>
                    <a:pt x="135" y="90"/>
                  </a:cubicBezTo>
                  <a:cubicBezTo>
                    <a:pt x="135" y="90"/>
                    <a:pt x="134" y="91"/>
                    <a:pt x="134" y="91"/>
                  </a:cubicBezTo>
                  <a:cubicBezTo>
                    <a:pt x="134" y="92"/>
                    <a:pt x="133" y="92"/>
                    <a:pt x="133" y="93"/>
                  </a:cubicBezTo>
                  <a:cubicBezTo>
                    <a:pt x="133" y="94"/>
                    <a:pt x="133" y="94"/>
                    <a:pt x="132" y="94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30" y="97"/>
                    <a:pt x="130" y="97"/>
                    <a:pt x="129" y="98"/>
                  </a:cubicBezTo>
                  <a:cubicBezTo>
                    <a:pt x="129" y="99"/>
                    <a:pt x="128" y="100"/>
                    <a:pt x="128" y="100"/>
                  </a:cubicBezTo>
                  <a:cubicBezTo>
                    <a:pt x="128" y="101"/>
                    <a:pt x="128" y="101"/>
                    <a:pt x="128" y="103"/>
                  </a:cubicBezTo>
                  <a:cubicBezTo>
                    <a:pt x="128" y="104"/>
                    <a:pt x="128" y="105"/>
                    <a:pt x="128" y="107"/>
                  </a:cubicBezTo>
                  <a:cubicBezTo>
                    <a:pt x="128" y="108"/>
                    <a:pt x="128" y="109"/>
                    <a:pt x="128" y="111"/>
                  </a:cubicBezTo>
                  <a:cubicBezTo>
                    <a:pt x="128" y="112"/>
                    <a:pt x="128" y="113"/>
                    <a:pt x="128" y="113"/>
                  </a:cubicBezTo>
                  <a:cubicBezTo>
                    <a:pt x="128" y="114"/>
                    <a:pt x="128" y="114"/>
                    <a:pt x="128" y="115"/>
                  </a:cubicBezTo>
                  <a:cubicBezTo>
                    <a:pt x="128" y="115"/>
                    <a:pt x="127" y="116"/>
                    <a:pt x="127" y="116"/>
                  </a:cubicBezTo>
                  <a:cubicBezTo>
                    <a:pt x="127" y="116"/>
                    <a:pt x="126" y="116"/>
                    <a:pt x="126" y="116"/>
                  </a:cubicBezTo>
                  <a:cubicBezTo>
                    <a:pt x="125" y="116"/>
                    <a:pt x="124" y="116"/>
                    <a:pt x="124" y="116"/>
                  </a:cubicBezTo>
                  <a:cubicBezTo>
                    <a:pt x="123" y="116"/>
                    <a:pt x="123" y="116"/>
                    <a:pt x="122" y="116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20" y="116"/>
                    <a:pt x="120" y="116"/>
                    <a:pt x="120" y="116"/>
                  </a:cubicBezTo>
                  <a:cubicBezTo>
                    <a:pt x="119" y="115"/>
                    <a:pt x="119" y="115"/>
                    <a:pt x="119" y="114"/>
                  </a:cubicBezTo>
                  <a:cubicBezTo>
                    <a:pt x="118" y="114"/>
                    <a:pt x="118" y="113"/>
                    <a:pt x="118" y="113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6" y="111"/>
                    <a:pt x="116" y="111"/>
                    <a:pt x="115" y="110"/>
                  </a:cubicBezTo>
                  <a:cubicBezTo>
                    <a:pt x="114" y="109"/>
                    <a:pt x="114" y="108"/>
                    <a:pt x="113" y="108"/>
                  </a:cubicBezTo>
                  <a:cubicBezTo>
                    <a:pt x="113" y="107"/>
                    <a:pt x="112" y="107"/>
                    <a:pt x="112" y="107"/>
                  </a:cubicBezTo>
                  <a:cubicBezTo>
                    <a:pt x="112" y="107"/>
                    <a:pt x="111" y="106"/>
                    <a:pt x="110" y="106"/>
                  </a:cubicBezTo>
                  <a:cubicBezTo>
                    <a:pt x="110" y="106"/>
                    <a:pt x="109" y="106"/>
                    <a:pt x="109" y="106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9" y="107"/>
                    <a:pt x="109" y="108"/>
                    <a:pt x="109" y="109"/>
                  </a:cubicBezTo>
                  <a:cubicBezTo>
                    <a:pt x="110" y="109"/>
                    <a:pt x="110" y="110"/>
                    <a:pt x="110" y="111"/>
                  </a:cubicBezTo>
                  <a:cubicBezTo>
                    <a:pt x="110" y="112"/>
                    <a:pt x="111" y="112"/>
                    <a:pt x="111" y="113"/>
                  </a:cubicBezTo>
                  <a:cubicBezTo>
                    <a:pt x="111" y="114"/>
                    <a:pt x="112" y="114"/>
                    <a:pt x="112" y="115"/>
                  </a:cubicBezTo>
                  <a:cubicBezTo>
                    <a:pt x="112" y="116"/>
                    <a:pt x="112" y="116"/>
                    <a:pt x="112" y="116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2" y="117"/>
                    <a:pt x="111" y="117"/>
                    <a:pt x="111" y="118"/>
                  </a:cubicBezTo>
                  <a:cubicBezTo>
                    <a:pt x="110" y="119"/>
                    <a:pt x="110" y="119"/>
                    <a:pt x="110" y="119"/>
                  </a:cubicBezTo>
                  <a:cubicBezTo>
                    <a:pt x="110" y="119"/>
                    <a:pt x="109" y="119"/>
                    <a:pt x="109" y="119"/>
                  </a:cubicBezTo>
                  <a:cubicBezTo>
                    <a:pt x="109" y="119"/>
                    <a:pt x="108" y="119"/>
                    <a:pt x="108" y="120"/>
                  </a:cubicBezTo>
                  <a:cubicBezTo>
                    <a:pt x="108" y="120"/>
                    <a:pt x="107" y="120"/>
                    <a:pt x="107" y="119"/>
                  </a:cubicBezTo>
                  <a:cubicBezTo>
                    <a:pt x="107" y="119"/>
                    <a:pt x="106" y="119"/>
                    <a:pt x="106" y="119"/>
                  </a:cubicBezTo>
                  <a:cubicBezTo>
                    <a:pt x="106" y="119"/>
                    <a:pt x="105" y="118"/>
                    <a:pt x="104" y="117"/>
                  </a:cubicBezTo>
                  <a:cubicBezTo>
                    <a:pt x="103" y="116"/>
                    <a:pt x="102" y="115"/>
                    <a:pt x="100" y="114"/>
                  </a:cubicBezTo>
                  <a:cubicBezTo>
                    <a:pt x="99" y="113"/>
                    <a:pt x="98" y="112"/>
                    <a:pt x="97" y="111"/>
                  </a:cubicBezTo>
                  <a:cubicBezTo>
                    <a:pt x="95" y="110"/>
                    <a:pt x="95" y="110"/>
                    <a:pt x="94" y="109"/>
                  </a:cubicBezTo>
                  <a:cubicBezTo>
                    <a:pt x="94" y="109"/>
                    <a:pt x="94" y="109"/>
                    <a:pt x="93" y="108"/>
                  </a:cubicBezTo>
                  <a:cubicBezTo>
                    <a:pt x="93" y="107"/>
                    <a:pt x="92" y="106"/>
                    <a:pt x="92" y="106"/>
                  </a:cubicBezTo>
                  <a:cubicBezTo>
                    <a:pt x="92" y="106"/>
                    <a:pt x="92" y="105"/>
                    <a:pt x="91" y="104"/>
                  </a:cubicBezTo>
                  <a:cubicBezTo>
                    <a:pt x="90" y="104"/>
                    <a:pt x="90" y="103"/>
                    <a:pt x="89" y="102"/>
                  </a:cubicBezTo>
                  <a:cubicBezTo>
                    <a:pt x="88" y="101"/>
                    <a:pt x="88" y="100"/>
                    <a:pt x="87" y="99"/>
                  </a:cubicBezTo>
                  <a:cubicBezTo>
                    <a:pt x="86" y="98"/>
                    <a:pt x="86" y="98"/>
                    <a:pt x="86" y="97"/>
                  </a:cubicBezTo>
                  <a:cubicBezTo>
                    <a:pt x="85" y="97"/>
                    <a:pt x="84" y="96"/>
                    <a:pt x="83" y="95"/>
                  </a:cubicBezTo>
                  <a:cubicBezTo>
                    <a:pt x="82" y="94"/>
                    <a:pt x="81" y="93"/>
                    <a:pt x="81" y="93"/>
                  </a:cubicBezTo>
                  <a:cubicBezTo>
                    <a:pt x="81" y="93"/>
                    <a:pt x="80" y="93"/>
                    <a:pt x="80" y="93"/>
                  </a:cubicBezTo>
                  <a:cubicBezTo>
                    <a:pt x="79" y="93"/>
                    <a:pt x="78" y="93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5" y="94"/>
                    <a:pt x="74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2" y="93"/>
                    <a:pt x="71" y="93"/>
                    <a:pt x="71" y="93"/>
                  </a:cubicBezTo>
                  <a:cubicBezTo>
                    <a:pt x="71" y="93"/>
                    <a:pt x="70" y="92"/>
                    <a:pt x="70" y="92"/>
                  </a:cubicBezTo>
                  <a:cubicBezTo>
                    <a:pt x="70" y="92"/>
                    <a:pt x="70" y="91"/>
                    <a:pt x="70" y="91"/>
                  </a:cubicBezTo>
                  <a:cubicBezTo>
                    <a:pt x="70" y="91"/>
                    <a:pt x="70" y="90"/>
                    <a:pt x="70" y="89"/>
                  </a:cubicBezTo>
                  <a:cubicBezTo>
                    <a:pt x="70" y="88"/>
                    <a:pt x="70" y="88"/>
                    <a:pt x="70" y="87"/>
                  </a:cubicBezTo>
                  <a:cubicBezTo>
                    <a:pt x="70" y="86"/>
                    <a:pt x="70" y="85"/>
                    <a:pt x="70" y="84"/>
                  </a:cubicBezTo>
                  <a:cubicBezTo>
                    <a:pt x="70" y="84"/>
                    <a:pt x="70" y="83"/>
                    <a:pt x="70" y="83"/>
                  </a:cubicBezTo>
                  <a:close/>
                  <a:moveTo>
                    <a:pt x="8" y="103"/>
                  </a:moveTo>
                  <a:cubicBezTo>
                    <a:pt x="8" y="103"/>
                    <a:pt x="8" y="103"/>
                    <a:pt x="8" y="103"/>
                  </a:cubicBezTo>
                  <a:cubicBezTo>
                    <a:pt x="8" y="104"/>
                    <a:pt x="8" y="104"/>
                    <a:pt x="8" y="105"/>
                  </a:cubicBezTo>
                  <a:cubicBezTo>
                    <a:pt x="8" y="105"/>
                    <a:pt x="8" y="106"/>
                    <a:pt x="8" y="106"/>
                  </a:cubicBezTo>
                  <a:cubicBezTo>
                    <a:pt x="8" y="106"/>
                    <a:pt x="8" y="107"/>
                    <a:pt x="8" y="106"/>
                  </a:cubicBezTo>
                  <a:cubicBezTo>
                    <a:pt x="9" y="106"/>
                    <a:pt x="9" y="106"/>
                    <a:pt x="9" y="105"/>
                  </a:cubicBezTo>
                  <a:cubicBezTo>
                    <a:pt x="9" y="104"/>
                    <a:pt x="8" y="103"/>
                    <a:pt x="8" y="103"/>
                  </a:cubicBezTo>
                  <a:close/>
                  <a:moveTo>
                    <a:pt x="13" y="84"/>
                  </a:moveTo>
                  <a:cubicBezTo>
                    <a:pt x="13" y="84"/>
                    <a:pt x="13" y="85"/>
                    <a:pt x="13" y="86"/>
                  </a:cubicBezTo>
                  <a:cubicBezTo>
                    <a:pt x="13" y="88"/>
                    <a:pt x="13" y="89"/>
                    <a:pt x="13" y="91"/>
                  </a:cubicBezTo>
                  <a:cubicBezTo>
                    <a:pt x="13" y="93"/>
                    <a:pt x="13" y="94"/>
                    <a:pt x="13" y="96"/>
                  </a:cubicBezTo>
                  <a:cubicBezTo>
                    <a:pt x="13" y="97"/>
                    <a:pt x="13" y="98"/>
                    <a:pt x="13" y="98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4" y="102"/>
                    <a:pt x="14" y="102"/>
                    <a:pt x="14" y="101"/>
                  </a:cubicBezTo>
                  <a:cubicBezTo>
                    <a:pt x="14" y="101"/>
                    <a:pt x="15" y="101"/>
                    <a:pt x="15" y="100"/>
                  </a:cubicBezTo>
                  <a:cubicBezTo>
                    <a:pt x="15" y="100"/>
                    <a:pt x="15" y="99"/>
                    <a:pt x="16" y="97"/>
                  </a:cubicBezTo>
                  <a:cubicBezTo>
                    <a:pt x="16" y="96"/>
                    <a:pt x="16" y="95"/>
                    <a:pt x="16" y="95"/>
                  </a:cubicBezTo>
                  <a:cubicBezTo>
                    <a:pt x="16" y="94"/>
                    <a:pt x="16" y="94"/>
                    <a:pt x="16" y="93"/>
                  </a:cubicBezTo>
                  <a:cubicBezTo>
                    <a:pt x="17" y="92"/>
                    <a:pt x="17" y="92"/>
                    <a:pt x="17" y="91"/>
                  </a:cubicBezTo>
                  <a:cubicBezTo>
                    <a:pt x="17" y="90"/>
                    <a:pt x="17" y="89"/>
                    <a:pt x="17" y="88"/>
                  </a:cubicBezTo>
                  <a:cubicBezTo>
                    <a:pt x="17" y="88"/>
                    <a:pt x="17" y="87"/>
                    <a:pt x="17" y="87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4"/>
                    <a:pt x="18" y="83"/>
                    <a:pt x="18" y="82"/>
                  </a:cubicBezTo>
                  <a:cubicBezTo>
                    <a:pt x="18" y="82"/>
                    <a:pt x="18" y="81"/>
                    <a:pt x="18" y="81"/>
                  </a:cubicBezTo>
                  <a:cubicBezTo>
                    <a:pt x="18" y="80"/>
                    <a:pt x="19" y="79"/>
                    <a:pt x="19" y="79"/>
                  </a:cubicBezTo>
                  <a:cubicBezTo>
                    <a:pt x="19" y="78"/>
                    <a:pt x="19" y="78"/>
                    <a:pt x="19" y="77"/>
                  </a:cubicBezTo>
                  <a:cubicBezTo>
                    <a:pt x="19" y="76"/>
                    <a:pt x="19" y="75"/>
                    <a:pt x="19" y="74"/>
                  </a:cubicBezTo>
                  <a:cubicBezTo>
                    <a:pt x="20" y="73"/>
                    <a:pt x="20" y="72"/>
                    <a:pt x="20" y="72"/>
                  </a:cubicBezTo>
                  <a:cubicBezTo>
                    <a:pt x="20" y="71"/>
                    <a:pt x="20" y="70"/>
                    <a:pt x="20" y="70"/>
                  </a:cubicBezTo>
                  <a:cubicBezTo>
                    <a:pt x="20" y="70"/>
                    <a:pt x="20" y="69"/>
                    <a:pt x="20" y="69"/>
                  </a:cubicBezTo>
                  <a:cubicBezTo>
                    <a:pt x="20" y="68"/>
                    <a:pt x="20" y="67"/>
                    <a:pt x="21" y="66"/>
                  </a:cubicBezTo>
                  <a:cubicBezTo>
                    <a:pt x="21" y="66"/>
                    <a:pt x="21" y="65"/>
                    <a:pt x="21" y="64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1" y="63"/>
                    <a:pt x="21" y="62"/>
                    <a:pt x="21" y="61"/>
                  </a:cubicBezTo>
                  <a:cubicBezTo>
                    <a:pt x="21" y="60"/>
                    <a:pt x="22" y="59"/>
                    <a:pt x="22" y="59"/>
                  </a:cubicBezTo>
                  <a:cubicBezTo>
                    <a:pt x="22" y="58"/>
                    <a:pt x="22" y="57"/>
                    <a:pt x="22" y="55"/>
                  </a:cubicBezTo>
                  <a:cubicBezTo>
                    <a:pt x="22" y="53"/>
                    <a:pt x="22" y="52"/>
                    <a:pt x="22" y="52"/>
                  </a:cubicBezTo>
                  <a:cubicBezTo>
                    <a:pt x="22" y="51"/>
                    <a:pt x="22" y="50"/>
                    <a:pt x="22" y="49"/>
                  </a:cubicBezTo>
                  <a:cubicBezTo>
                    <a:pt x="22" y="48"/>
                    <a:pt x="22" y="47"/>
                    <a:pt x="22" y="46"/>
                  </a:cubicBezTo>
                  <a:cubicBezTo>
                    <a:pt x="22" y="44"/>
                    <a:pt x="22" y="43"/>
                    <a:pt x="23" y="42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0"/>
                    <a:pt x="22" y="39"/>
                    <a:pt x="22" y="37"/>
                  </a:cubicBezTo>
                  <a:cubicBezTo>
                    <a:pt x="22" y="36"/>
                    <a:pt x="22" y="34"/>
                    <a:pt x="22" y="32"/>
                  </a:cubicBezTo>
                  <a:cubicBezTo>
                    <a:pt x="22" y="31"/>
                    <a:pt x="22" y="29"/>
                    <a:pt x="22" y="27"/>
                  </a:cubicBezTo>
                  <a:cubicBezTo>
                    <a:pt x="22" y="26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0" y="24"/>
                    <a:pt x="20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6"/>
                    <a:pt x="19" y="26"/>
                    <a:pt x="19" y="27"/>
                  </a:cubicBezTo>
                  <a:cubicBezTo>
                    <a:pt x="18" y="27"/>
                    <a:pt x="18" y="28"/>
                    <a:pt x="18" y="28"/>
                  </a:cubicBezTo>
                  <a:cubicBezTo>
                    <a:pt x="18" y="28"/>
                    <a:pt x="18" y="29"/>
                    <a:pt x="18" y="30"/>
                  </a:cubicBezTo>
                  <a:cubicBezTo>
                    <a:pt x="18" y="31"/>
                    <a:pt x="18" y="32"/>
                    <a:pt x="18" y="33"/>
                  </a:cubicBezTo>
                  <a:cubicBezTo>
                    <a:pt x="19" y="34"/>
                    <a:pt x="19" y="35"/>
                    <a:pt x="19" y="36"/>
                  </a:cubicBezTo>
                  <a:cubicBezTo>
                    <a:pt x="19" y="37"/>
                    <a:pt x="19" y="37"/>
                    <a:pt x="19" y="38"/>
                  </a:cubicBezTo>
                  <a:cubicBezTo>
                    <a:pt x="19" y="38"/>
                    <a:pt x="18" y="38"/>
                    <a:pt x="18" y="39"/>
                  </a:cubicBezTo>
                  <a:cubicBezTo>
                    <a:pt x="17" y="39"/>
                    <a:pt x="17" y="40"/>
                    <a:pt x="17" y="40"/>
                  </a:cubicBezTo>
                  <a:cubicBezTo>
                    <a:pt x="17" y="40"/>
                    <a:pt x="17" y="41"/>
                    <a:pt x="17" y="41"/>
                  </a:cubicBezTo>
                  <a:cubicBezTo>
                    <a:pt x="17" y="42"/>
                    <a:pt x="17" y="43"/>
                    <a:pt x="17" y="43"/>
                  </a:cubicBezTo>
                  <a:cubicBezTo>
                    <a:pt x="17" y="44"/>
                    <a:pt x="16" y="45"/>
                    <a:pt x="16" y="45"/>
                  </a:cubicBezTo>
                  <a:cubicBezTo>
                    <a:pt x="16" y="46"/>
                    <a:pt x="16" y="47"/>
                    <a:pt x="16" y="47"/>
                  </a:cubicBezTo>
                  <a:cubicBezTo>
                    <a:pt x="16" y="47"/>
                    <a:pt x="16" y="48"/>
                    <a:pt x="16" y="50"/>
                  </a:cubicBezTo>
                  <a:cubicBezTo>
                    <a:pt x="15" y="52"/>
                    <a:pt x="15" y="54"/>
                    <a:pt x="15" y="56"/>
                  </a:cubicBezTo>
                  <a:cubicBezTo>
                    <a:pt x="14" y="58"/>
                    <a:pt x="14" y="60"/>
                    <a:pt x="14" y="62"/>
                  </a:cubicBezTo>
                  <a:cubicBezTo>
                    <a:pt x="13" y="63"/>
                    <a:pt x="13" y="64"/>
                    <a:pt x="13" y="65"/>
                  </a:cubicBezTo>
                  <a:cubicBezTo>
                    <a:pt x="13" y="65"/>
                    <a:pt x="13" y="65"/>
                    <a:pt x="13" y="66"/>
                  </a:cubicBezTo>
                  <a:cubicBezTo>
                    <a:pt x="13" y="66"/>
                    <a:pt x="13" y="67"/>
                    <a:pt x="13" y="68"/>
                  </a:cubicBezTo>
                  <a:cubicBezTo>
                    <a:pt x="13" y="68"/>
                    <a:pt x="13" y="69"/>
                    <a:pt x="12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1" y="75"/>
                    <a:pt x="11" y="76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1" y="82"/>
                    <a:pt x="11" y="82"/>
                    <a:pt x="12" y="82"/>
                  </a:cubicBezTo>
                  <a:cubicBezTo>
                    <a:pt x="13" y="82"/>
                    <a:pt x="13" y="82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lnTo>
                    <a:pt x="13" y="84"/>
                  </a:lnTo>
                  <a:close/>
                  <a:moveTo>
                    <a:pt x="48" y="88"/>
                  </a:moveTo>
                  <a:cubicBezTo>
                    <a:pt x="48" y="88"/>
                    <a:pt x="48" y="88"/>
                    <a:pt x="47" y="89"/>
                  </a:cubicBezTo>
                  <a:cubicBezTo>
                    <a:pt x="46" y="90"/>
                    <a:pt x="45" y="90"/>
                    <a:pt x="45" y="90"/>
                  </a:cubicBezTo>
                  <a:cubicBezTo>
                    <a:pt x="45" y="91"/>
                    <a:pt x="45" y="91"/>
                    <a:pt x="44" y="92"/>
                  </a:cubicBezTo>
                  <a:cubicBezTo>
                    <a:pt x="43" y="92"/>
                    <a:pt x="43" y="93"/>
                    <a:pt x="43" y="93"/>
                  </a:cubicBezTo>
                  <a:cubicBezTo>
                    <a:pt x="43" y="93"/>
                    <a:pt x="42" y="94"/>
                    <a:pt x="41" y="94"/>
                  </a:cubicBezTo>
                  <a:cubicBezTo>
                    <a:pt x="40" y="95"/>
                    <a:pt x="39" y="96"/>
                    <a:pt x="39" y="96"/>
                  </a:cubicBezTo>
                  <a:cubicBezTo>
                    <a:pt x="38" y="97"/>
                    <a:pt x="38" y="97"/>
                    <a:pt x="37" y="98"/>
                  </a:cubicBezTo>
                  <a:cubicBezTo>
                    <a:pt x="36" y="99"/>
                    <a:pt x="35" y="100"/>
                    <a:pt x="35" y="101"/>
                  </a:cubicBezTo>
                  <a:cubicBezTo>
                    <a:pt x="34" y="102"/>
                    <a:pt x="33" y="103"/>
                    <a:pt x="32" y="104"/>
                  </a:cubicBezTo>
                  <a:cubicBezTo>
                    <a:pt x="31" y="105"/>
                    <a:pt x="31" y="106"/>
                    <a:pt x="31" y="106"/>
                  </a:cubicBezTo>
                  <a:cubicBezTo>
                    <a:pt x="31" y="106"/>
                    <a:pt x="30" y="106"/>
                    <a:pt x="30" y="107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10"/>
                    <a:pt x="28" y="110"/>
                    <a:pt x="28" y="111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48" y="89"/>
                    <a:pt x="48" y="89"/>
                    <a:pt x="48" y="89"/>
                  </a:cubicBezTo>
                  <a:lnTo>
                    <a:pt x="48" y="88"/>
                  </a:lnTo>
                  <a:close/>
                  <a:moveTo>
                    <a:pt x="73" y="69"/>
                  </a:moveTo>
                  <a:cubicBezTo>
                    <a:pt x="73" y="69"/>
                    <a:pt x="73" y="69"/>
                    <a:pt x="72" y="69"/>
                  </a:cubicBezTo>
                  <a:cubicBezTo>
                    <a:pt x="72" y="69"/>
                    <a:pt x="72" y="69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69" y="71"/>
                    <a:pt x="68" y="71"/>
                    <a:pt x="68" y="71"/>
                  </a:cubicBezTo>
                  <a:cubicBezTo>
                    <a:pt x="68" y="71"/>
                    <a:pt x="68" y="71"/>
                    <a:pt x="68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2"/>
                    <a:pt x="69" y="72"/>
                    <a:pt x="70" y="72"/>
                  </a:cubicBezTo>
                  <a:cubicBezTo>
                    <a:pt x="71" y="72"/>
                    <a:pt x="71" y="72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3" y="70"/>
                    <a:pt x="73" y="70"/>
                    <a:pt x="73" y="70"/>
                  </a:cubicBezTo>
                  <a:cubicBezTo>
                    <a:pt x="73" y="70"/>
                    <a:pt x="73" y="70"/>
                    <a:pt x="73" y="70"/>
                  </a:cubicBezTo>
                  <a:lnTo>
                    <a:pt x="73" y="69"/>
                  </a:lnTo>
                  <a:close/>
                  <a:moveTo>
                    <a:pt x="76" y="58"/>
                  </a:moveTo>
                  <a:cubicBezTo>
                    <a:pt x="76" y="58"/>
                    <a:pt x="76" y="58"/>
                    <a:pt x="75" y="58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6" y="59"/>
                    <a:pt x="76" y="58"/>
                    <a:pt x="76" y="58"/>
                  </a:cubicBezTo>
                  <a:close/>
                  <a:moveTo>
                    <a:pt x="79" y="56"/>
                  </a:moveTo>
                  <a:cubicBezTo>
                    <a:pt x="79" y="56"/>
                    <a:pt x="79" y="56"/>
                    <a:pt x="79" y="56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0" y="54"/>
                    <a:pt x="80" y="54"/>
                    <a:pt x="80" y="54"/>
                  </a:cubicBezTo>
                  <a:lnTo>
                    <a:pt x="79" y="56"/>
                  </a:lnTo>
                  <a:close/>
                  <a:moveTo>
                    <a:pt x="80" y="66"/>
                  </a:moveTo>
                  <a:cubicBezTo>
                    <a:pt x="83" y="65"/>
                    <a:pt x="83" y="65"/>
                    <a:pt x="83" y="65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0" y="64"/>
                    <a:pt x="80" y="64"/>
                    <a:pt x="80" y="64"/>
                  </a:cubicBezTo>
                  <a:lnTo>
                    <a:pt x="80" y="66"/>
                  </a:ln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32"/>
            <p:cNvSpPr>
              <a:spLocks noEditPoints="1"/>
            </p:cNvSpPr>
            <p:nvPr/>
          </p:nvSpPr>
          <p:spPr bwMode="auto">
            <a:xfrm>
              <a:off x="5022851" y="4168775"/>
              <a:ext cx="254000" cy="198438"/>
            </a:xfrm>
            <a:custGeom>
              <a:avLst/>
              <a:gdLst>
                <a:gd name="T0" fmla="*/ 45 w 158"/>
                <a:gd name="T1" fmla="*/ 105 h 124"/>
                <a:gd name="T2" fmla="*/ 29 w 158"/>
                <a:gd name="T3" fmla="*/ 120 h 124"/>
                <a:gd name="T4" fmla="*/ 17 w 158"/>
                <a:gd name="T5" fmla="*/ 117 h 124"/>
                <a:gd name="T6" fmla="*/ 11 w 158"/>
                <a:gd name="T7" fmla="*/ 115 h 124"/>
                <a:gd name="T8" fmla="*/ 0 w 158"/>
                <a:gd name="T9" fmla="*/ 97 h 124"/>
                <a:gd name="T10" fmla="*/ 4 w 158"/>
                <a:gd name="T11" fmla="*/ 71 h 124"/>
                <a:gd name="T12" fmla="*/ 7 w 158"/>
                <a:gd name="T13" fmla="*/ 54 h 124"/>
                <a:gd name="T14" fmla="*/ 11 w 158"/>
                <a:gd name="T15" fmla="*/ 36 h 124"/>
                <a:gd name="T16" fmla="*/ 18 w 158"/>
                <a:gd name="T17" fmla="*/ 19 h 124"/>
                <a:gd name="T18" fmla="*/ 29 w 158"/>
                <a:gd name="T19" fmla="*/ 19 h 124"/>
                <a:gd name="T20" fmla="*/ 35 w 158"/>
                <a:gd name="T21" fmla="*/ 37 h 124"/>
                <a:gd name="T22" fmla="*/ 35 w 158"/>
                <a:gd name="T23" fmla="*/ 66 h 124"/>
                <a:gd name="T24" fmla="*/ 31 w 158"/>
                <a:gd name="T25" fmla="*/ 86 h 124"/>
                <a:gd name="T26" fmla="*/ 40 w 158"/>
                <a:gd name="T27" fmla="*/ 79 h 124"/>
                <a:gd name="T28" fmla="*/ 52 w 158"/>
                <a:gd name="T29" fmla="*/ 64 h 124"/>
                <a:gd name="T30" fmla="*/ 76 w 158"/>
                <a:gd name="T31" fmla="*/ 34 h 124"/>
                <a:gd name="T32" fmla="*/ 84 w 158"/>
                <a:gd name="T33" fmla="*/ 41 h 124"/>
                <a:gd name="T34" fmla="*/ 100 w 158"/>
                <a:gd name="T35" fmla="*/ 54 h 124"/>
                <a:gd name="T36" fmla="*/ 102 w 158"/>
                <a:gd name="T37" fmla="*/ 70 h 124"/>
                <a:gd name="T38" fmla="*/ 113 w 158"/>
                <a:gd name="T39" fmla="*/ 76 h 124"/>
                <a:gd name="T40" fmla="*/ 118 w 158"/>
                <a:gd name="T41" fmla="*/ 57 h 124"/>
                <a:gd name="T42" fmla="*/ 123 w 158"/>
                <a:gd name="T43" fmla="*/ 33 h 124"/>
                <a:gd name="T44" fmla="*/ 128 w 158"/>
                <a:gd name="T45" fmla="*/ 11 h 124"/>
                <a:gd name="T46" fmla="*/ 139 w 158"/>
                <a:gd name="T47" fmla="*/ 0 h 124"/>
                <a:gd name="T48" fmla="*/ 139 w 158"/>
                <a:gd name="T49" fmla="*/ 12 h 124"/>
                <a:gd name="T50" fmla="*/ 132 w 158"/>
                <a:gd name="T51" fmla="*/ 29 h 124"/>
                <a:gd name="T52" fmla="*/ 128 w 158"/>
                <a:gd name="T53" fmla="*/ 53 h 124"/>
                <a:gd name="T54" fmla="*/ 128 w 158"/>
                <a:gd name="T55" fmla="*/ 60 h 124"/>
                <a:gd name="T56" fmla="*/ 133 w 158"/>
                <a:gd name="T57" fmla="*/ 49 h 124"/>
                <a:gd name="T58" fmla="*/ 139 w 158"/>
                <a:gd name="T59" fmla="*/ 35 h 124"/>
                <a:gd name="T60" fmla="*/ 145 w 158"/>
                <a:gd name="T61" fmla="*/ 21 h 124"/>
                <a:gd name="T62" fmla="*/ 149 w 158"/>
                <a:gd name="T63" fmla="*/ 8 h 124"/>
                <a:gd name="T64" fmla="*/ 157 w 158"/>
                <a:gd name="T65" fmla="*/ 9 h 124"/>
                <a:gd name="T66" fmla="*/ 149 w 158"/>
                <a:gd name="T67" fmla="*/ 44 h 124"/>
                <a:gd name="T68" fmla="*/ 140 w 158"/>
                <a:gd name="T69" fmla="*/ 71 h 124"/>
                <a:gd name="T70" fmla="*/ 135 w 158"/>
                <a:gd name="T71" fmla="*/ 88 h 124"/>
                <a:gd name="T72" fmla="*/ 128 w 158"/>
                <a:gd name="T73" fmla="*/ 107 h 124"/>
                <a:gd name="T74" fmla="*/ 120 w 158"/>
                <a:gd name="T75" fmla="*/ 115 h 124"/>
                <a:gd name="T76" fmla="*/ 109 w 158"/>
                <a:gd name="T77" fmla="*/ 106 h 124"/>
                <a:gd name="T78" fmla="*/ 110 w 158"/>
                <a:gd name="T79" fmla="*/ 119 h 124"/>
                <a:gd name="T80" fmla="*/ 93 w 158"/>
                <a:gd name="T81" fmla="*/ 108 h 124"/>
                <a:gd name="T82" fmla="*/ 78 w 158"/>
                <a:gd name="T83" fmla="*/ 93 h 124"/>
                <a:gd name="T84" fmla="*/ 70 w 158"/>
                <a:gd name="T85" fmla="*/ 84 h 124"/>
                <a:gd name="T86" fmla="*/ 13 w 158"/>
                <a:gd name="T87" fmla="*/ 84 h 124"/>
                <a:gd name="T88" fmla="*/ 16 w 158"/>
                <a:gd name="T89" fmla="*/ 97 h 124"/>
                <a:gd name="T90" fmla="*/ 19 w 158"/>
                <a:gd name="T91" fmla="*/ 79 h 124"/>
                <a:gd name="T92" fmla="*/ 21 w 158"/>
                <a:gd name="T93" fmla="*/ 61 h 124"/>
                <a:gd name="T94" fmla="*/ 22 w 158"/>
                <a:gd name="T95" fmla="*/ 32 h 124"/>
                <a:gd name="T96" fmla="*/ 18 w 158"/>
                <a:gd name="T97" fmla="*/ 29 h 124"/>
                <a:gd name="T98" fmla="*/ 16 w 158"/>
                <a:gd name="T99" fmla="*/ 47 h 124"/>
                <a:gd name="T100" fmla="*/ 12 w 158"/>
                <a:gd name="T101" fmla="*/ 72 h 124"/>
                <a:gd name="T102" fmla="*/ 13 w 158"/>
                <a:gd name="T103" fmla="*/ 84 h 124"/>
                <a:gd name="T104" fmla="*/ 35 w 158"/>
                <a:gd name="T105" fmla="*/ 101 h 124"/>
                <a:gd name="T106" fmla="*/ 49 w 158"/>
                <a:gd name="T107" fmla="*/ 89 h 124"/>
                <a:gd name="T108" fmla="*/ 70 w 158"/>
                <a:gd name="T109" fmla="*/ 72 h 124"/>
                <a:gd name="T110" fmla="*/ 76 w 158"/>
                <a:gd name="T111" fmla="*/ 59 h 124"/>
                <a:gd name="T112" fmla="*/ 84 w 158"/>
                <a:gd name="T113" fmla="*/ 6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8" h="124">
                  <a:moveTo>
                    <a:pt x="70" y="83"/>
                  </a:moveTo>
                  <a:cubicBezTo>
                    <a:pt x="69" y="83"/>
                    <a:pt x="69" y="82"/>
                    <a:pt x="68" y="82"/>
                  </a:cubicBezTo>
                  <a:cubicBezTo>
                    <a:pt x="67" y="82"/>
                    <a:pt x="66" y="82"/>
                    <a:pt x="66" y="82"/>
                  </a:cubicBezTo>
                  <a:cubicBezTo>
                    <a:pt x="66" y="82"/>
                    <a:pt x="65" y="83"/>
                    <a:pt x="64" y="84"/>
                  </a:cubicBezTo>
                  <a:cubicBezTo>
                    <a:pt x="63" y="85"/>
                    <a:pt x="62" y="85"/>
                    <a:pt x="62" y="86"/>
                  </a:cubicBezTo>
                  <a:cubicBezTo>
                    <a:pt x="61" y="86"/>
                    <a:pt x="60" y="88"/>
                    <a:pt x="58" y="89"/>
                  </a:cubicBezTo>
                  <a:cubicBezTo>
                    <a:pt x="57" y="91"/>
                    <a:pt x="55" y="93"/>
                    <a:pt x="53" y="95"/>
                  </a:cubicBezTo>
                  <a:cubicBezTo>
                    <a:pt x="52" y="97"/>
                    <a:pt x="50" y="99"/>
                    <a:pt x="48" y="101"/>
                  </a:cubicBezTo>
                  <a:cubicBezTo>
                    <a:pt x="47" y="103"/>
                    <a:pt x="46" y="104"/>
                    <a:pt x="45" y="105"/>
                  </a:cubicBezTo>
                  <a:cubicBezTo>
                    <a:pt x="45" y="105"/>
                    <a:pt x="44" y="106"/>
                    <a:pt x="44" y="107"/>
                  </a:cubicBezTo>
                  <a:cubicBezTo>
                    <a:pt x="43" y="108"/>
                    <a:pt x="42" y="109"/>
                    <a:pt x="42" y="109"/>
                  </a:cubicBezTo>
                  <a:cubicBezTo>
                    <a:pt x="42" y="109"/>
                    <a:pt x="42" y="110"/>
                    <a:pt x="41" y="110"/>
                  </a:cubicBezTo>
                  <a:cubicBezTo>
                    <a:pt x="40" y="111"/>
                    <a:pt x="40" y="112"/>
                    <a:pt x="39" y="112"/>
                  </a:cubicBezTo>
                  <a:cubicBezTo>
                    <a:pt x="38" y="113"/>
                    <a:pt x="37" y="114"/>
                    <a:pt x="36" y="115"/>
                  </a:cubicBezTo>
                  <a:cubicBezTo>
                    <a:pt x="35" y="116"/>
                    <a:pt x="34" y="116"/>
                    <a:pt x="34" y="117"/>
                  </a:cubicBezTo>
                  <a:cubicBezTo>
                    <a:pt x="33" y="117"/>
                    <a:pt x="33" y="117"/>
                    <a:pt x="32" y="118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0" y="119"/>
                    <a:pt x="30" y="120"/>
                    <a:pt x="29" y="120"/>
                  </a:cubicBezTo>
                  <a:cubicBezTo>
                    <a:pt x="29" y="120"/>
                    <a:pt x="29" y="120"/>
                    <a:pt x="28" y="120"/>
                  </a:cubicBezTo>
                  <a:cubicBezTo>
                    <a:pt x="28" y="121"/>
                    <a:pt x="28" y="121"/>
                    <a:pt x="27" y="121"/>
                  </a:cubicBezTo>
                  <a:cubicBezTo>
                    <a:pt x="26" y="121"/>
                    <a:pt x="26" y="122"/>
                    <a:pt x="25" y="122"/>
                  </a:cubicBezTo>
                  <a:cubicBezTo>
                    <a:pt x="24" y="122"/>
                    <a:pt x="23" y="123"/>
                    <a:pt x="23" y="123"/>
                  </a:cubicBezTo>
                  <a:cubicBezTo>
                    <a:pt x="22" y="123"/>
                    <a:pt x="22" y="123"/>
                    <a:pt x="22" y="123"/>
                  </a:cubicBezTo>
                  <a:cubicBezTo>
                    <a:pt x="22" y="123"/>
                    <a:pt x="21" y="123"/>
                    <a:pt x="20" y="124"/>
                  </a:cubicBezTo>
                  <a:cubicBezTo>
                    <a:pt x="19" y="124"/>
                    <a:pt x="18" y="124"/>
                    <a:pt x="18" y="124"/>
                  </a:cubicBezTo>
                  <a:cubicBezTo>
                    <a:pt x="18" y="123"/>
                    <a:pt x="18" y="122"/>
                    <a:pt x="18" y="120"/>
                  </a:cubicBezTo>
                  <a:cubicBezTo>
                    <a:pt x="17" y="119"/>
                    <a:pt x="17" y="117"/>
                    <a:pt x="17" y="117"/>
                  </a:cubicBezTo>
                  <a:cubicBezTo>
                    <a:pt x="17" y="117"/>
                    <a:pt x="17" y="116"/>
                    <a:pt x="17" y="116"/>
                  </a:cubicBezTo>
                  <a:cubicBezTo>
                    <a:pt x="16" y="115"/>
                    <a:pt x="16" y="115"/>
                    <a:pt x="16" y="114"/>
                  </a:cubicBezTo>
                  <a:cubicBezTo>
                    <a:pt x="15" y="114"/>
                    <a:pt x="15" y="113"/>
                    <a:pt x="15" y="112"/>
                  </a:cubicBezTo>
                  <a:cubicBezTo>
                    <a:pt x="14" y="112"/>
                    <a:pt x="14" y="112"/>
                    <a:pt x="14" y="111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3" y="111"/>
                    <a:pt x="13" y="111"/>
                    <a:pt x="12" y="113"/>
                  </a:cubicBezTo>
                  <a:cubicBezTo>
                    <a:pt x="12" y="114"/>
                    <a:pt x="11" y="115"/>
                    <a:pt x="11" y="115"/>
                  </a:cubicBezTo>
                  <a:cubicBezTo>
                    <a:pt x="11" y="116"/>
                    <a:pt x="10" y="117"/>
                    <a:pt x="9" y="118"/>
                  </a:cubicBezTo>
                  <a:cubicBezTo>
                    <a:pt x="9" y="119"/>
                    <a:pt x="9" y="119"/>
                    <a:pt x="8" y="119"/>
                  </a:cubicBezTo>
                  <a:cubicBezTo>
                    <a:pt x="7" y="119"/>
                    <a:pt x="7" y="119"/>
                    <a:pt x="6" y="119"/>
                  </a:cubicBezTo>
                  <a:cubicBezTo>
                    <a:pt x="6" y="119"/>
                    <a:pt x="5" y="119"/>
                    <a:pt x="5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8"/>
                    <a:pt x="2" y="117"/>
                  </a:cubicBezTo>
                  <a:cubicBezTo>
                    <a:pt x="1" y="116"/>
                    <a:pt x="1" y="115"/>
                    <a:pt x="1" y="115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7"/>
                    <a:pt x="0" y="96"/>
                    <a:pt x="0" y="94"/>
                  </a:cubicBezTo>
                  <a:cubicBezTo>
                    <a:pt x="0" y="92"/>
                    <a:pt x="0" y="91"/>
                    <a:pt x="1" y="90"/>
                  </a:cubicBezTo>
                  <a:cubicBezTo>
                    <a:pt x="1" y="90"/>
                    <a:pt x="1" y="89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2" y="82"/>
                    <a:pt x="2" y="81"/>
                    <a:pt x="3" y="79"/>
                  </a:cubicBezTo>
                  <a:cubicBezTo>
                    <a:pt x="3" y="78"/>
                    <a:pt x="3" y="77"/>
                    <a:pt x="3" y="76"/>
                  </a:cubicBezTo>
                  <a:cubicBezTo>
                    <a:pt x="3" y="76"/>
                    <a:pt x="3" y="76"/>
                    <a:pt x="3" y="75"/>
                  </a:cubicBezTo>
                  <a:cubicBezTo>
                    <a:pt x="3" y="75"/>
                    <a:pt x="4" y="74"/>
                    <a:pt x="4" y="73"/>
                  </a:cubicBezTo>
                  <a:cubicBezTo>
                    <a:pt x="4" y="72"/>
                    <a:pt x="4" y="72"/>
                    <a:pt x="4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6" y="64"/>
                    <a:pt x="6" y="63"/>
                    <a:pt x="6" y="62"/>
                  </a:cubicBezTo>
                  <a:cubicBezTo>
                    <a:pt x="6" y="61"/>
                    <a:pt x="6" y="60"/>
                    <a:pt x="6" y="60"/>
                  </a:cubicBezTo>
                  <a:cubicBezTo>
                    <a:pt x="6" y="59"/>
                    <a:pt x="6" y="59"/>
                    <a:pt x="6" y="58"/>
                  </a:cubicBezTo>
                  <a:cubicBezTo>
                    <a:pt x="6" y="58"/>
                    <a:pt x="7" y="57"/>
                    <a:pt x="7" y="57"/>
                  </a:cubicBezTo>
                  <a:cubicBezTo>
                    <a:pt x="7" y="56"/>
                    <a:pt x="7" y="55"/>
                    <a:pt x="7" y="55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4"/>
                    <a:pt x="7" y="53"/>
                    <a:pt x="7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0"/>
                    <a:pt x="8" y="50"/>
                    <a:pt x="8" y="48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9" y="46"/>
                    <a:pt x="9" y="45"/>
                    <a:pt x="9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2"/>
                    <a:pt x="10" y="42"/>
                    <a:pt x="10" y="41"/>
                  </a:cubicBezTo>
                  <a:cubicBezTo>
                    <a:pt x="10" y="40"/>
                    <a:pt x="10" y="40"/>
                    <a:pt x="10" y="39"/>
                  </a:cubicBezTo>
                  <a:cubicBezTo>
                    <a:pt x="10" y="38"/>
                    <a:pt x="11" y="37"/>
                    <a:pt x="11" y="36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4"/>
                    <a:pt x="11" y="34"/>
                    <a:pt x="11" y="32"/>
                  </a:cubicBezTo>
                  <a:cubicBezTo>
                    <a:pt x="12" y="31"/>
                    <a:pt x="12" y="30"/>
                    <a:pt x="12" y="30"/>
                  </a:cubicBezTo>
                  <a:cubicBezTo>
                    <a:pt x="12" y="30"/>
                    <a:pt x="12" y="29"/>
                    <a:pt x="13" y="28"/>
                  </a:cubicBezTo>
                  <a:cubicBezTo>
                    <a:pt x="13" y="27"/>
                    <a:pt x="13" y="26"/>
                    <a:pt x="14" y="26"/>
                  </a:cubicBezTo>
                  <a:cubicBezTo>
                    <a:pt x="14" y="25"/>
                    <a:pt x="14" y="24"/>
                    <a:pt x="15" y="23"/>
                  </a:cubicBezTo>
                  <a:cubicBezTo>
                    <a:pt x="15" y="22"/>
                    <a:pt x="15" y="21"/>
                    <a:pt x="16" y="21"/>
                  </a:cubicBezTo>
                  <a:cubicBezTo>
                    <a:pt x="16" y="21"/>
                    <a:pt x="16" y="20"/>
                    <a:pt x="17" y="20"/>
                  </a:cubicBezTo>
                  <a:cubicBezTo>
                    <a:pt x="17" y="19"/>
                    <a:pt x="18" y="19"/>
                    <a:pt x="18" y="19"/>
                  </a:cubicBezTo>
                  <a:cubicBezTo>
                    <a:pt x="18" y="18"/>
                    <a:pt x="18" y="18"/>
                    <a:pt x="19" y="18"/>
                  </a:cubicBezTo>
                  <a:cubicBezTo>
                    <a:pt x="19" y="17"/>
                    <a:pt x="20" y="17"/>
                    <a:pt x="21" y="17"/>
                  </a:cubicBezTo>
                  <a:cubicBezTo>
                    <a:pt x="22" y="16"/>
                    <a:pt x="22" y="16"/>
                    <a:pt x="23" y="15"/>
                  </a:cubicBezTo>
                  <a:cubicBezTo>
                    <a:pt x="23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5"/>
                    <a:pt x="26" y="15"/>
                    <a:pt x="27" y="16"/>
                  </a:cubicBezTo>
                  <a:cubicBezTo>
                    <a:pt x="28" y="17"/>
                    <a:pt x="29" y="18"/>
                    <a:pt x="29" y="18"/>
                  </a:cubicBezTo>
                  <a:cubicBezTo>
                    <a:pt x="29" y="18"/>
                    <a:pt x="29" y="18"/>
                    <a:pt x="29" y="19"/>
                  </a:cubicBezTo>
                  <a:cubicBezTo>
                    <a:pt x="30" y="20"/>
                    <a:pt x="30" y="20"/>
                    <a:pt x="30" y="21"/>
                  </a:cubicBezTo>
                  <a:cubicBezTo>
                    <a:pt x="30" y="22"/>
                    <a:pt x="31" y="22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2" y="24"/>
                    <a:pt x="32" y="25"/>
                    <a:pt x="32" y="25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7"/>
                    <a:pt x="33" y="28"/>
                    <a:pt x="34" y="29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4" y="32"/>
                    <a:pt x="34" y="33"/>
                    <a:pt x="34" y="34"/>
                  </a:cubicBezTo>
                  <a:cubicBezTo>
                    <a:pt x="34" y="35"/>
                    <a:pt x="35" y="36"/>
                    <a:pt x="35" y="37"/>
                  </a:cubicBezTo>
                  <a:cubicBezTo>
                    <a:pt x="35" y="39"/>
                    <a:pt x="35" y="40"/>
                    <a:pt x="35" y="41"/>
                  </a:cubicBezTo>
                  <a:cubicBezTo>
                    <a:pt x="35" y="43"/>
                    <a:pt x="35" y="44"/>
                    <a:pt x="35" y="45"/>
                  </a:cubicBezTo>
                  <a:cubicBezTo>
                    <a:pt x="35" y="46"/>
                    <a:pt x="36" y="47"/>
                    <a:pt x="36" y="48"/>
                  </a:cubicBezTo>
                  <a:cubicBezTo>
                    <a:pt x="36" y="49"/>
                    <a:pt x="36" y="51"/>
                    <a:pt x="36" y="52"/>
                  </a:cubicBezTo>
                  <a:cubicBezTo>
                    <a:pt x="36" y="54"/>
                    <a:pt x="36" y="55"/>
                    <a:pt x="36" y="56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8"/>
                    <a:pt x="36" y="59"/>
                    <a:pt x="36" y="60"/>
                  </a:cubicBezTo>
                  <a:cubicBezTo>
                    <a:pt x="36" y="62"/>
                    <a:pt x="36" y="63"/>
                    <a:pt x="35" y="64"/>
                  </a:cubicBezTo>
                  <a:cubicBezTo>
                    <a:pt x="35" y="64"/>
                    <a:pt x="35" y="65"/>
                    <a:pt x="35" y="66"/>
                  </a:cubicBezTo>
                  <a:cubicBezTo>
                    <a:pt x="35" y="68"/>
                    <a:pt x="35" y="68"/>
                    <a:pt x="35" y="69"/>
                  </a:cubicBezTo>
                  <a:cubicBezTo>
                    <a:pt x="34" y="69"/>
                    <a:pt x="34" y="71"/>
                    <a:pt x="34" y="72"/>
                  </a:cubicBezTo>
                  <a:cubicBezTo>
                    <a:pt x="33" y="74"/>
                    <a:pt x="33" y="75"/>
                    <a:pt x="33" y="75"/>
                  </a:cubicBezTo>
                  <a:cubicBezTo>
                    <a:pt x="33" y="76"/>
                    <a:pt x="33" y="76"/>
                    <a:pt x="32" y="77"/>
                  </a:cubicBezTo>
                  <a:cubicBezTo>
                    <a:pt x="32" y="78"/>
                    <a:pt x="32" y="79"/>
                    <a:pt x="32" y="79"/>
                  </a:cubicBezTo>
                  <a:cubicBezTo>
                    <a:pt x="31" y="80"/>
                    <a:pt x="31" y="81"/>
                    <a:pt x="31" y="82"/>
                  </a:cubicBezTo>
                  <a:cubicBezTo>
                    <a:pt x="30" y="83"/>
                    <a:pt x="30" y="83"/>
                    <a:pt x="30" y="84"/>
                  </a:cubicBezTo>
                  <a:cubicBezTo>
                    <a:pt x="30" y="84"/>
                    <a:pt x="30" y="84"/>
                    <a:pt x="30" y="85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31" y="86"/>
                    <a:pt x="31" y="86"/>
                    <a:pt x="32" y="87"/>
                  </a:cubicBezTo>
                  <a:cubicBezTo>
                    <a:pt x="32" y="87"/>
                    <a:pt x="32" y="87"/>
                    <a:pt x="33" y="87"/>
                  </a:cubicBezTo>
                  <a:cubicBezTo>
                    <a:pt x="33" y="87"/>
                    <a:pt x="34" y="86"/>
                    <a:pt x="35" y="86"/>
                  </a:cubicBezTo>
                  <a:cubicBezTo>
                    <a:pt x="36" y="85"/>
                    <a:pt x="37" y="84"/>
                    <a:pt x="37" y="84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38" y="83"/>
                    <a:pt x="39" y="82"/>
                  </a:cubicBezTo>
                  <a:cubicBezTo>
                    <a:pt x="39" y="82"/>
                    <a:pt x="39" y="81"/>
                    <a:pt x="39" y="81"/>
                  </a:cubicBezTo>
                  <a:cubicBezTo>
                    <a:pt x="40" y="80"/>
                    <a:pt x="40" y="80"/>
                    <a:pt x="40" y="79"/>
                  </a:cubicBezTo>
                  <a:cubicBezTo>
                    <a:pt x="41" y="79"/>
                    <a:pt x="41" y="78"/>
                    <a:pt x="41" y="78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2" y="77"/>
                    <a:pt x="43" y="76"/>
                  </a:cubicBezTo>
                  <a:cubicBezTo>
                    <a:pt x="43" y="75"/>
                    <a:pt x="44" y="74"/>
                    <a:pt x="45" y="74"/>
                  </a:cubicBezTo>
                  <a:cubicBezTo>
                    <a:pt x="45" y="73"/>
                    <a:pt x="46" y="72"/>
                    <a:pt x="46" y="71"/>
                  </a:cubicBezTo>
                  <a:cubicBezTo>
                    <a:pt x="47" y="71"/>
                    <a:pt x="47" y="70"/>
                    <a:pt x="47" y="70"/>
                  </a:cubicBezTo>
                  <a:cubicBezTo>
                    <a:pt x="47" y="70"/>
                    <a:pt x="48" y="69"/>
                    <a:pt x="48" y="69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0" y="67"/>
                    <a:pt x="50" y="66"/>
                    <a:pt x="52" y="64"/>
                  </a:cubicBezTo>
                  <a:cubicBezTo>
                    <a:pt x="53" y="62"/>
                    <a:pt x="55" y="60"/>
                    <a:pt x="56" y="58"/>
                  </a:cubicBezTo>
                  <a:cubicBezTo>
                    <a:pt x="58" y="55"/>
                    <a:pt x="59" y="53"/>
                    <a:pt x="61" y="51"/>
                  </a:cubicBezTo>
                  <a:cubicBezTo>
                    <a:pt x="62" y="49"/>
                    <a:pt x="63" y="48"/>
                    <a:pt x="63" y="48"/>
                  </a:cubicBezTo>
                  <a:cubicBezTo>
                    <a:pt x="64" y="47"/>
                    <a:pt x="64" y="47"/>
                    <a:pt x="65" y="46"/>
                  </a:cubicBezTo>
                  <a:cubicBezTo>
                    <a:pt x="65" y="45"/>
                    <a:pt x="66" y="44"/>
                    <a:pt x="67" y="43"/>
                  </a:cubicBezTo>
                  <a:cubicBezTo>
                    <a:pt x="68" y="42"/>
                    <a:pt x="69" y="41"/>
                    <a:pt x="70" y="40"/>
                  </a:cubicBezTo>
                  <a:cubicBezTo>
                    <a:pt x="71" y="39"/>
                    <a:pt x="71" y="39"/>
                    <a:pt x="72" y="38"/>
                  </a:cubicBezTo>
                  <a:cubicBezTo>
                    <a:pt x="72" y="38"/>
                    <a:pt x="73" y="37"/>
                    <a:pt x="74" y="36"/>
                  </a:cubicBezTo>
                  <a:cubicBezTo>
                    <a:pt x="75" y="35"/>
                    <a:pt x="76" y="35"/>
                    <a:pt x="76" y="34"/>
                  </a:cubicBezTo>
                  <a:cubicBezTo>
                    <a:pt x="76" y="34"/>
                    <a:pt x="76" y="34"/>
                    <a:pt x="77" y="34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79" y="34"/>
                    <a:pt x="79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8"/>
                    <a:pt x="83" y="38"/>
                    <a:pt x="83" y="39"/>
                  </a:cubicBezTo>
                  <a:cubicBezTo>
                    <a:pt x="84" y="40"/>
                    <a:pt x="84" y="40"/>
                    <a:pt x="84" y="41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4" y="49"/>
                    <a:pt x="94" y="49"/>
                    <a:pt x="95" y="49"/>
                  </a:cubicBezTo>
                  <a:cubicBezTo>
                    <a:pt x="96" y="49"/>
                    <a:pt x="97" y="50"/>
                    <a:pt x="97" y="50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2"/>
                  </a:cubicBezTo>
                  <a:cubicBezTo>
                    <a:pt x="99" y="52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4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99" y="55"/>
                    <a:pt x="99" y="56"/>
                    <a:pt x="99" y="57"/>
                  </a:cubicBezTo>
                  <a:cubicBezTo>
                    <a:pt x="98" y="59"/>
                    <a:pt x="98" y="59"/>
                    <a:pt x="98" y="60"/>
                  </a:cubicBezTo>
                  <a:cubicBezTo>
                    <a:pt x="98" y="61"/>
                    <a:pt x="98" y="62"/>
                    <a:pt x="98" y="62"/>
                  </a:cubicBezTo>
                  <a:cubicBezTo>
                    <a:pt x="98" y="62"/>
                    <a:pt x="98" y="63"/>
                    <a:pt x="98" y="63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8" y="64"/>
                    <a:pt x="98" y="65"/>
                    <a:pt x="99" y="66"/>
                  </a:cubicBezTo>
                  <a:cubicBezTo>
                    <a:pt x="100" y="67"/>
                    <a:pt x="100" y="68"/>
                    <a:pt x="100" y="68"/>
                  </a:cubicBezTo>
                  <a:cubicBezTo>
                    <a:pt x="101" y="68"/>
                    <a:pt x="101" y="69"/>
                    <a:pt x="102" y="70"/>
                  </a:cubicBezTo>
                  <a:cubicBezTo>
                    <a:pt x="102" y="70"/>
                    <a:pt x="103" y="71"/>
                    <a:pt x="104" y="72"/>
                  </a:cubicBezTo>
                  <a:cubicBezTo>
                    <a:pt x="105" y="73"/>
                    <a:pt x="106" y="74"/>
                    <a:pt x="107" y="75"/>
                  </a:cubicBezTo>
                  <a:cubicBezTo>
                    <a:pt x="108" y="76"/>
                    <a:pt x="108" y="76"/>
                    <a:pt x="109" y="77"/>
                  </a:cubicBezTo>
                  <a:cubicBezTo>
                    <a:pt x="109" y="77"/>
                    <a:pt x="110" y="77"/>
                    <a:pt x="110" y="78"/>
                  </a:cubicBezTo>
                  <a:cubicBezTo>
                    <a:pt x="111" y="78"/>
                    <a:pt x="111" y="79"/>
                    <a:pt x="111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3" y="78"/>
                    <a:pt x="113" y="78"/>
                  </a:cubicBezTo>
                  <a:cubicBezTo>
                    <a:pt x="113" y="77"/>
                    <a:pt x="113" y="77"/>
                    <a:pt x="113" y="76"/>
                  </a:cubicBezTo>
                  <a:cubicBezTo>
                    <a:pt x="113" y="76"/>
                    <a:pt x="114" y="76"/>
                    <a:pt x="114" y="75"/>
                  </a:cubicBezTo>
                  <a:cubicBezTo>
                    <a:pt x="114" y="74"/>
                    <a:pt x="114" y="73"/>
                    <a:pt x="115" y="72"/>
                  </a:cubicBezTo>
                  <a:cubicBezTo>
                    <a:pt x="115" y="70"/>
                    <a:pt x="115" y="69"/>
                    <a:pt x="115" y="68"/>
                  </a:cubicBezTo>
                  <a:cubicBezTo>
                    <a:pt x="116" y="67"/>
                    <a:pt x="116" y="67"/>
                    <a:pt x="116" y="66"/>
                  </a:cubicBezTo>
                  <a:cubicBezTo>
                    <a:pt x="116" y="66"/>
                    <a:pt x="116" y="66"/>
                    <a:pt x="116" y="65"/>
                  </a:cubicBezTo>
                  <a:cubicBezTo>
                    <a:pt x="116" y="64"/>
                    <a:pt x="117" y="63"/>
                    <a:pt x="117" y="62"/>
                  </a:cubicBezTo>
                  <a:cubicBezTo>
                    <a:pt x="117" y="61"/>
                    <a:pt x="117" y="61"/>
                    <a:pt x="117" y="60"/>
                  </a:cubicBezTo>
                  <a:cubicBezTo>
                    <a:pt x="118" y="59"/>
                    <a:pt x="118" y="59"/>
                    <a:pt x="118" y="58"/>
                  </a:cubicBezTo>
                  <a:cubicBezTo>
                    <a:pt x="118" y="58"/>
                    <a:pt x="118" y="58"/>
                    <a:pt x="118" y="57"/>
                  </a:cubicBezTo>
                  <a:cubicBezTo>
                    <a:pt x="118" y="56"/>
                    <a:pt x="118" y="56"/>
                    <a:pt x="118" y="55"/>
                  </a:cubicBezTo>
                  <a:cubicBezTo>
                    <a:pt x="119" y="54"/>
                    <a:pt x="119" y="53"/>
                    <a:pt x="119" y="53"/>
                  </a:cubicBezTo>
                  <a:cubicBezTo>
                    <a:pt x="119" y="52"/>
                    <a:pt x="119" y="52"/>
                    <a:pt x="119" y="51"/>
                  </a:cubicBezTo>
                  <a:cubicBezTo>
                    <a:pt x="119" y="51"/>
                    <a:pt x="119" y="51"/>
                    <a:pt x="120" y="50"/>
                  </a:cubicBezTo>
                  <a:cubicBezTo>
                    <a:pt x="120" y="49"/>
                    <a:pt x="120" y="48"/>
                    <a:pt x="120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3"/>
                    <a:pt x="121" y="43"/>
                    <a:pt x="121" y="42"/>
                  </a:cubicBezTo>
                  <a:cubicBezTo>
                    <a:pt x="121" y="42"/>
                    <a:pt x="121" y="40"/>
                    <a:pt x="122" y="39"/>
                  </a:cubicBezTo>
                  <a:cubicBezTo>
                    <a:pt x="122" y="37"/>
                    <a:pt x="122" y="35"/>
                    <a:pt x="123" y="33"/>
                  </a:cubicBezTo>
                  <a:cubicBezTo>
                    <a:pt x="123" y="32"/>
                    <a:pt x="123" y="30"/>
                    <a:pt x="124" y="29"/>
                  </a:cubicBezTo>
                  <a:cubicBezTo>
                    <a:pt x="124" y="28"/>
                    <a:pt x="124" y="27"/>
                    <a:pt x="124" y="26"/>
                  </a:cubicBezTo>
                  <a:cubicBezTo>
                    <a:pt x="124" y="26"/>
                    <a:pt x="125" y="26"/>
                    <a:pt x="125" y="24"/>
                  </a:cubicBezTo>
                  <a:cubicBezTo>
                    <a:pt x="125" y="23"/>
                    <a:pt x="126" y="22"/>
                    <a:pt x="126" y="21"/>
                  </a:cubicBezTo>
                  <a:cubicBezTo>
                    <a:pt x="127" y="20"/>
                    <a:pt x="127" y="18"/>
                    <a:pt x="127" y="17"/>
                  </a:cubicBezTo>
                  <a:cubicBezTo>
                    <a:pt x="128" y="16"/>
                    <a:pt x="128" y="15"/>
                    <a:pt x="128" y="15"/>
                  </a:cubicBezTo>
                  <a:cubicBezTo>
                    <a:pt x="128" y="15"/>
                    <a:pt x="128" y="15"/>
                    <a:pt x="128" y="14"/>
                  </a:cubicBezTo>
                  <a:cubicBezTo>
                    <a:pt x="128" y="14"/>
                    <a:pt x="128" y="13"/>
                    <a:pt x="128" y="12"/>
                  </a:cubicBezTo>
                  <a:cubicBezTo>
                    <a:pt x="128" y="12"/>
                    <a:pt x="128" y="11"/>
                    <a:pt x="128" y="11"/>
                  </a:cubicBezTo>
                  <a:cubicBezTo>
                    <a:pt x="129" y="10"/>
                    <a:pt x="129" y="10"/>
                    <a:pt x="129" y="9"/>
                  </a:cubicBezTo>
                  <a:cubicBezTo>
                    <a:pt x="129" y="9"/>
                    <a:pt x="129" y="9"/>
                    <a:pt x="129" y="8"/>
                  </a:cubicBezTo>
                  <a:cubicBezTo>
                    <a:pt x="129" y="7"/>
                    <a:pt x="129" y="7"/>
                    <a:pt x="130" y="6"/>
                  </a:cubicBezTo>
                  <a:cubicBezTo>
                    <a:pt x="130" y="6"/>
                    <a:pt x="130" y="5"/>
                    <a:pt x="130" y="4"/>
                  </a:cubicBezTo>
                  <a:cubicBezTo>
                    <a:pt x="131" y="4"/>
                    <a:pt x="131" y="3"/>
                    <a:pt x="132" y="2"/>
                  </a:cubicBezTo>
                  <a:cubicBezTo>
                    <a:pt x="134" y="1"/>
                    <a:pt x="134" y="0"/>
                    <a:pt x="135" y="0"/>
                  </a:cubicBezTo>
                  <a:cubicBezTo>
                    <a:pt x="135" y="0"/>
                    <a:pt x="135" y="0"/>
                    <a:pt x="136" y="0"/>
                  </a:cubicBezTo>
                  <a:cubicBezTo>
                    <a:pt x="136" y="0"/>
                    <a:pt x="137" y="0"/>
                    <a:pt x="137" y="0"/>
                  </a:cubicBezTo>
                  <a:cubicBezTo>
                    <a:pt x="138" y="0"/>
                    <a:pt x="138" y="0"/>
                    <a:pt x="139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41" y="0"/>
                    <a:pt x="142" y="1"/>
                  </a:cubicBezTo>
                  <a:cubicBezTo>
                    <a:pt x="142" y="1"/>
                    <a:pt x="142" y="2"/>
                    <a:pt x="143" y="2"/>
                  </a:cubicBezTo>
                  <a:cubicBezTo>
                    <a:pt x="143" y="3"/>
                    <a:pt x="143" y="4"/>
                    <a:pt x="143" y="5"/>
                  </a:cubicBezTo>
                  <a:cubicBezTo>
                    <a:pt x="143" y="5"/>
                    <a:pt x="143" y="6"/>
                    <a:pt x="143" y="7"/>
                  </a:cubicBezTo>
                  <a:cubicBezTo>
                    <a:pt x="143" y="7"/>
                    <a:pt x="143" y="8"/>
                    <a:pt x="142" y="8"/>
                  </a:cubicBezTo>
                  <a:cubicBezTo>
                    <a:pt x="142" y="9"/>
                    <a:pt x="141" y="9"/>
                    <a:pt x="141" y="10"/>
                  </a:cubicBezTo>
                  <a:cubicBezTo>
                    <a:pt x="140" y="10"/>
                    <a:pt x="140" y="11"/>
                    <a:pt x="139" y="11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9" y="13"/>
                    <a:pt x="139" y="14"/>
                  </a:cubicBezTo>
                  <a:cubicBezTo>
                    <a:pt x="139" y="16"/>
                    <a:pt x="139" y="16"/>
                    <a:pt x="139" y="17"/>
                  </a:cubicBezTo>
                  <a:cubicBezTo>
                    <a:pt x="139" y="17"/>
                    <a:pt x="139" y="17"/>
                    <a:pt x="138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6" y="16"/>
                    <a:pt x="135" y="18"/>
                    <a:pt x="135" y="20"/>
                  </a:cubicBezTo>
                  <a:cubicBezTo>
                    <a:pt x="134" y="21"/>
                    <a:pt x="134" y="23"/>
                    <a:pt x="133" y="25"/>
                  </a:cubicBezTo>
                  <a:cubicBezTo>
                    <a:pt x="133" y="25"/>
                    <a:pt x="133" y="26"/>
                    <a:pt x="133" y="27"/>
                  </a:cubicBezTo>
                  <a:cubicBezTo>
                    <a:pt x="132" y="28"/>
                    <a:pt x="132" y="29"/>
                    <a:pt x="132" y="29"/>
                  </a:cubicBezTo>
                  <a:cubicBezTo>
                    <a:pt x="132" y="30"/>
                    <a:pt x="132" y="30"/>
                    <a:pt x="132" y="31"/>
                  </a:cubicBezTo>
                  <a:cubicBezTo>
                    <a:pt x="132" y="31"/>
                    <a:pt x="132" y="32"/>
                    <a:pt x="131" y="33"/>
                  </a:cubicBezTo>
                  <a:cubicBezTo>
                    <a:pt x="131" y="34"/>
                    <a:pt x="131" y="34"/>
                    <a:pt x="131" y="35"/>
                  </a:cubicBezTo>
                  <a:cubicBezTo>
                    <a:pt x="131" y="36"/>
                    <a:pt x="130" y="36"/>
                    <a:pt x="130" y="36"/>
                  </a:cubicBezTo>
                  <a:cubicBezTo>
                    <a:pt x="130" y="37"/>
                    <a:pt x="130" y="37"/>
                    <a:pt x="130" y="39"/>
                  </a:cubicBezTo>
                  <a:cubicBezTo>
                    <a:pt x="130" y="40"/>
                    <a:pt x="130" y="42"/>
                    <a:pt x="129" y="44"/>
                  </a:cubicBezTo>
                  <a:cubicBezTo>
                    <a:pt x="129" y="45"/>
                    <a:pt x="129" y="47"/>
                    <a:pt x="129" y="48"/>
                  </a:cubicBezTo>
                  <a:cubicBezTo>
                    <a:pt x="128" y="50"/>
                    <a:pt x="128" y="50"/>
                    <a:pt x="128" y="51"/>
                  </a:cubicBezTo>
                  <a:cubicBezTo>
                    <a:pt x="128" y="51"/>
                    <a:pt x="128" y="52"/>
                    <a:pt x="128" y="53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7" y="55"/>
                    <a:pt x="127" y="56"/>
                    <a:pt x="127" y="57"/>
                  </a:cubicBezTo>
                  <a:cubicBezTo>
                    <a:pt x="127" y="57"/>
                    <a:pt x="127" y="58"/>
                    <a:pt x="127" y="58"/>
                  </a:cubicBezTo>
                  <a:cubicBezTo>
                    <a:pt x="126" y="58"/>
                    <a:pt x="126" y="59"/>
                    <a:pt x="126" y="60"/>
                  </a:cubicBezTo>
                  <a:cubicBezTo>
                    <a:pt x="126" y="61"/>
                    <a:pt x="126" y="62"/>
                    <a:pt x="126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7" y="62"/>
                    <a:pt x="127" y="61"/>
                    <a:pt x="128" y="60"/>
                  </a:cubicBezTo>
                  <a:cubicBezTo>
                    <a:pt x="128" y="59"/>
                    <a:pt x="129" y="59"/>
                    <a:pt x="129" y="59"/>
                  </a:cubicBezTo>
                  <a:cubicBezTo>
                    <a:pt x="129" y="58"/>
                    <a:pt x="129" y="58"/>
                    <a:pt x="129" y="56"/>
                  </a:cubicBezTo>
                  <a:cubicBezTo>
                    <a:pt x="129" y="55"/>
                    <a:pt x="130" y="54"/>
                    <a:pt x="130" y="54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1" y="53"/>
                    <a:pt x="131" y="52"/>
                    <a:pt x="131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49"/>
                    <a:pt x="134" y="48"/>
                    <a:pt x="134" y="47"/>
                  </a:cubicBezTo>
                  <a:cubicBezTo>
                    <a:pt x="135" y="46"/>
                    <a:pt x="135" y="45"/>
                    <a:pt x="136" y="45"/>
                  </a:cubicBezTo>
                  <a:cubicBezTo>
                    <a:pt x="136" y="45"/>
                    <a:pt x="136" y="44"/>
                    <a:pt x="135" y="44"/>
                  </a:cubicBezTo>
                  <a:cubicBezTo>
                    <a:pt x="136" y="43"/>
                    <a:pt x="136" y="43"/>
                    <a:pt x="136" y="42"/>
                  </a:cubicBezTo>
                  <a:cubicBezTo>
                    <a:pt x="136" y="42"/>
                    <a:pt x="136" y="42"/>
                    <a:pt x="136" y="41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8" y="40"/>
                    <a:pt x="138" y="39"/>
                    <a:pt x="138" y="38"/>
                  </a:cubicBezTo>
                  <a:cubicBezTo>
                    <a:pt x="138" y="37"/>
                    <a:pt x="138" y="37"/>
                    <a:pt x="138" y="37"/>
                  </a:cubicBezTo>
                  <a:cubicBezTo>
                    <a:pt x="138" y="36"/>
                    <a:pt x="139" y="36"/>
                    <a:pt x="139" y="35"/>
                  </a:cubicBezTo>
                  <a:cubicBezTo>
                    <a:pt x="140" y="35"/>
                    <a:pt x="140" y="34"/>
                    <a:pt x="140" y="34"/>
                  </a:cubicBezTo>
                  <a:cubicBezTo>
                    <a:pt x="141" y="34"/>
                    <a:pt x="141" y="33"/>
                    <a:pt x="141" y="32"/>
                  </a:cubicBezTo>
                  <a:cubicBezTo>
                    <a:pt x="142" y="31"/>
                    <a:pt x="142" y="30"/>
                    <a:pt x="142" y="30"/>
                  </a:cubicBezTo>
                  <a:cubicBezTo>
                    <a:pt x="142" y="30"/>
                    <a:pt x="143" y="29"/>
                    <a:pt x="143" y="28"/>
                  </a:cubicBezTo>
                  <a:cubicBezTo>
                    <a:pt x="143" y="27"/>
                    <a:pt x="143" y="27"/>
                    <a:pt x="143" y="26"/>
                  </a:cubicBezTo>
                  <a:cubicBezTo>
                    <a:pt x="143" y="26"/>
                    <a:pt x="144" y="25"/>
                    <a:pt x="144" y="24"/>
                  </a:cubicBezTo>
                  <a:cubicBezTo>
                    <a:pt x="145" y="23"/>
                    <a:pt x="145" y="22"/>
                    <a:pt x="145" y="22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0"/>
                    <a:pt x="144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8"/>
                    <a:pt x="143" y="17"/>
                    <a:pt x="144" y="16"/>
                  </a:cubicBezTo>
                  <a:cubicBezTo>
                    <a:pt x="145" y="14"/>
                    <a:pt x="145" y="13"/>
                    <a:pt x="146" y="13"/>
                  </a:cubicBezTo>
                  <a:cubicBezTo>
                    <a:pt x="146" y="13"/>
                    <a:pt x="146" y="12"/>
                    <a:pt x="147" y="12"/>
                  </a:cubicBezTo>
                  <a:cubicBezTo>
                    <a:pt x="147" y="11"/>
                    <a:pt x="148" y="11"/>
                    <a:pt x="148" y="10"/>
                  </a:cubicBezTo>
                  <a:cubicBezTo>
                    <a:pt x="148" y="10"/>
                    <a:pt x="148" y="9"/>
                    <a:pt x="149" y="8"/>
                  </a:cubicBezTo>
                  <a:cubicBezTo>
                    <a:pt x="149" y="7"/>
                    <a:pt x="149" y="6"/>
                    <a:pt x="149" y="6"/>
                  </a:cubicBezTo>
                  <a:cubicBezTo>
                    <a:pt x="150" y="5"/>
                    <a:pt x="150" y="5"/>
                    <a:pt x="151" y="4"/>
                  </a:cubicBezTo>
                  <a:cubicBezTo>
                    <a:pt x="151" y="3"/>
                    <a:pt x="152" y="3"/>
                    <a:pt x="152" y="2"/>
                  </a:cubicBezTo>
                  <a:cubicBezTo>
                    <a:pt x="153" y="2"/>
                    <a:pt x="153" y="1"/>
                    <a:pt x="154" y="1"/>
                  </a:cubicBezTo>
                  <a:cubicBezTo>
                    <a:pt x="154" y="0"/>
                    <a:pt x="155" y="0"/>
                    <a:pt x="155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7" y="0"/>
                    <a:pt x="157" y="2"/>
                    <a:pt x="157" y="4"/>
                  </a:cubicBezTo>
                  <a:cubicBezTo>
                    <a:pt x="158" y="6"/>
                    <a:pt x="158" y="7"/>
                    <a:pt x="157" y="7"/>
                  </a:cubicBezTo>
                  <a:cubicBezTo>
                    <a:pt x="157" y="8"/>
                    <a:pt x="157" y="8"/>
                    <a:pt x="157" y="9"/>
                  </a:cubicBezTo>
                  <a:cubicBezTo>
                    <a:pt x="157" y="10"/>
                    <a:pt x="157" y="11"/>
                    <a:pt x="157" y="12"/>
                  </a:cubicBezTo>
                  <a:cubicBezTo>
                    <a:pt x="157" y="13"/>
                    <a:pt x="156" y="14"/>
                    <a:pt x="156" y="15"/>
                  </a:cubicBezTo>
                  <a:cubicBezTo>
                    <a:pt x="156" y="16"/>
                    <a:pt x="155" y="18"/>
                    <a:pt x="155" y="19"/>
                  </a:cubicBezTo>
                  <a:cubicBezTo>
                    <a:pt x="155" y="21"/>
                    <a:pt x="154" y="22"/>
                    <a:pt x="154" y="24"/>
                  </a:cubicBezTo>
                  <a:cubicBezTo>
                    <a:pt x="154" y="25"/>
                    <a:pt x="153" y="26"/>
                    <a:pt x="153" y="27"/>
                  </a:cubicBezTo>
                  <a:cubicBezTo>
                    <a:pt x="153" y="27"/>
                    <a:pt x="153" y="28"/>
                    <a:pt x="152" y="30"/>
                  </a:cubicBezTo>
                  <a:cubicBezTo>
                    <a:pt x="152" y="32"/>
                    <a:pt x="152" y="33"/>
                    <a:pt x="151" y="35"/>
                  </a:cubicBezTo>
                  <a:cubicBezTo>
                    <a:pt x="151" y="37"/>
                    <a:pt x="150" y="39"/>
                    <a:pt x="150" y="41"/>
                  </a:cubicBezTo>
                  <a:cubicBezTo>
                    <a:pt x="149" y="42"/>
                    <a:pt x="149" y="43"/>
                    <a:pt x="149" y="44"/>
                  </a:cubicBezTo>
                  <a:cubicBezTo>
                    <a:pt x="149" y="44"/>
                    <a:pt x="149" y="45"/>
                    <a:pt x="149" y="46"/>
                  </a:cubicBezTo>
                  <a:cubicBezTo>
                    <a:pt x="148" y="47"/>
                    <a:pt x="148" y="48"/>
                    <a:pt x="148" y="48"/>
                  </a:cubicBezTo>
                  <a:cubicBezTo>
                    <a:pt x="148" y="49"/>
                    <a:pt x="148" y="50"/>
                    <a:pt x="147" y="51"/>
                  </a:cubicBezTo>
                  <a:cubicBezTo>
                    <a:pt x="147" y="53"/>
                    <a:pt x="146" y="55"/>
                    <a:pt x="146" y="56"/>
                  </a:cubicBezTo>
                  <a:cubicBezTo>
                    <a:pt x="145" y="58"/>
                    <a:pt x="144" y="60"/>
                    <a:pt x="144" y="62"/>
                  </a:cubicBezTo>
                  <a:cubicBezTo>
                    <a:pt x="143" y="63"/>
                    <a:pt x="143" y="65"/>
                    <a:pt x="143" y="65"/>
                  </a:cubicBezTo>
                  <a:cubicBezTo>
                    <a:pt x="143" y="66"/>
                    <a:pt x="142" y="66"/>
                    <a:pt x="142" y="68"/>
                  </a:cubicBezTo>
                  <a:cubicBezTo>
                    <a:pt x="141" y="69"/>
                    <a:pt x="141" y="70"/>
                    <a:pt x="141" y="70"/>
                  </a:cubicBezTo>
                  <a:cubicBezTo>
                    <a:pt x="141" y="70"/>
                    <a:pt x="141" y="71"/>
                    <a:pt x="140" y="71"/>
                  </a:cubicBezTo>
                  <a:cubicBezTo>
                    <a:pt x="140" y="72"/>
                    <a:pt x="140" y="73"/>
                    <a:pt x="140" y="73"/>
                  </a:cubicBezTo>
                  <a:cubicBezTo>
                    <a:pt x="140" y="74"/>
                    <a:pt x="139" y="75"/>
                    <a:pt x="139" y="76"/>
                  </a:cubicBezTo>
                  <a:cubicBezTo>
                    <a:pt x="139" y="76"/>
                    <a:pt x="139" y="77"/>
                    <a:pt x="139" y="77"/>
                  </a:cubicBezTo>
                  <a:cubicBezTo>
                    <a:pt x="139" y="77"/>
                    <a:pt x="139" y="77"/>
                    <a:pt x="139" y="78"/>
                  </a:cubicBezTo>
                  <a:cubicBezTo>
                    <a:pt x="138" y="79"/>
                    <a:pt x="138" y="79"/>
                    <a:pt x="138" y="79"/>
                  </a:cubicBezTo>
                  <a:cubicBezTo>
                    <a:pt x="138" y="80"/>
                    <a:pt x="137" y="80"/>
                    <a:pt x="137" y="82"/>
                  </a:cubicBezTo>
                  <a:cubicBezTo>
                    <a:pt x="137" y="83"/>
                    <a:pt x="136" y="84"/>
                    <a:pt x="136" y="85"/>
                  </a:cubicBezTo>
                  <a:cubicBezTo>
                    <a:pt x="136" y="85"/>
                    <a:pt x="136" y="86"/>
                    <a:pt x="136" y="87"/>
                  </a:cubicBezTo>
                  <a:cubicBezTo>
                    <a:pt x="136" y="87"/>
                    <a:pt x="135" y="88"/>
                    <a:pt x="135" y="88"/>
                  </a:cubicBezTo>
                  <a:cubicBezTo>
                    <a:pt x="135" y="88"/>
                    <a:pt x="135" y="89"/>
                    <a:pt x="135" y="89"/>
                  </a:cubicBezTo>
                  <a:cubicBezTo>
                    <a:pt x="135" y="90"/>
                    <a:pt x="134" y="91"/>
                    <a:pt x="134" y="91"/>
                  </a:cubicBezTo>
                  <a:cubicBezTo>
                    <a:pt x="134" y="92"/>
                    <a:pt x="133" y="92"/>
                    <a:pt x="133" y="93"/>
                  </a:cubicBezTo>
                  <a:cubicBezTo>
                    <a:pt x="133" y="94"/>
                    <a:pt x="133" y="94"/>
                    <a:pt x="133" y="94"/>
                  </a:cubicBezTo>
                  <a:cubicBezTo>
                    <a:pt x="130" y="96"/>
                    <a:pt x="130" y="96"/>
                    <a:pt x="130" y="96"/>
                  </a:cubicBezTo>
                  <a:cubicBezTo>
                    <a:pt x="130" y="97"/>
                    <a:pt x="130" y="97"/>
                    <a:pt x="129" y="98"/>
                  </a:cubicBezTo>
                  <a:cubicBezTo>
                    <a:pt x="129" y="99"/>
                    <a:pt x="129" y="100"/>
                    <a:pt x="128" y="100"/>
                  </a:cubicBezTo>
                  <a:cubicBezTo>
                    <a:pt x="128" y="100"/>
                    <a:pt x="128" y="101"/>
                    <a:pt x="128" y="103"/>
                  </a:cubicBezTo>
                  <a:cubicBezTo>
                    <a:pt x="128" y="104"/>
                    <a:pt x="128" y="105"/>
                    <a:pt x="128" y="107"/>
                  </a:cubicBezTo>
                  <a:cubicBezTo>
                    <a:pt x="128" y="108"/>
                    <a:pt x="128" y="109"/>
                    <a:pt x="128" y="111"/>
                  </a:cubicBezTo>
                  <a:cubicBezTo>
                    <a:pt x="128" y="112"/>
                    <a:pt x="128" y="113"/>
                    <a:pt x="128" y="113"/>
                  </a:cubicBezTo>
                  <a:cubicBezTo>
                    <a:pt x="128" y="114"/>
                    <a:pt x="128" y="114"/>
                    <a:pt x="128" y="114"/>
                  </a:cubicBezTo>
                  <a:cubicBezTo>
                    <a:pt x="128" y="115"/>
                    <a:pt x="127" y="115"/>
                    <a:pt x="127" y="116"/>
                  </a:cubicBezTo>
                  <a:cubicBezTo>
                    <a:pt x="127" y="116"/>
                    <a:pt x="127" y="116"/>
                    <a:pt x="126" y="116"/>
                  </a:cubicBezTo>
                  <a:cubicBezTo>
                    <a:pt x="125" y="116"/>
                    <a:pt x="124" y="116"/>
                    <a:pt x="124" y="116"/>
                  </a:cubicBezTo>
                  <a:cubicBezTo>
                    <a:pt x="123" y="116"/>
                    <a:pt x="123" y="116"/>
                    <a:pt x="122" y="116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20" y="116"/>
                    <a:pt x="120" y="116"/>
                    <a:pt x="120" y="115"/>
                  </a:cubicBezTo>
                  <a:cubicBezTo>
                    <a:pt x="120" y="115"/>
                    <a:pt x="119" y="115"/>
                    <a:pt x="119" y="114"/>
                  </a:cubicBezTo>
                  <a:cubicBezTo>
                    <a:pt x="118" y="114"/>
                    <a:pt x="118" y="113"/>
                    <a:pt x="118" y="113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1"/>
                    <a:pt x="116" y="111"/>
                    <a:pt x="115" y="110"/>
                  </a:cubicBezTo>
                  <a:cubicBezTo>
                    <a:pt x="114" y="109"/>
                    <a:pt x="114" y="108"/>
                    <a:pt x="113" y="108"/>
                  </a:cubicBezTo>
                  <a:cubicBezTo>
                    <a:pt x="113" y="107"/>
                    <a:pt x="112" y="107"/>
                    <a:pt x="112" y="107"/>
                  </a:cubicBezTo>
                  <a:cubicBezTo>
                    <a:pt x="112" y="106"/>
                    <a:pt x="111" y="106"/>
                    <a:pt x="111" y="106"/>
                  </a:cubicBezTo>
                  <a:cubicBezTo>
                    <a:pt x="110" y="106"/>
                    <a:pt x="109" y="106"/>
                    <a:pt x="109" y="106"/>
                  </a:cubicBezTo>
                  <a:cubicBezTo>
                    <a:pt x="109" y="106"/>
                    <a:pt x="109" y="106"/>
                    <a:pt x="109" y="106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9" y="107"/>
                    <a:pt x="109" y="108"/>
                    <a:pt x="109" y="108"/>
                  </a:cubicBezTo>
                  <a:cubicBezTo>
                    <a:pt x="110" y="109"/>
                    <a:pt x="110" y="110"/>
                    <a:pt x="110" y="111"/>
                  </a:cubicBezTo>
                  <a:cubicBezTo>
                    <a:pt x="111" y="111"/>
                    <a:pt x="111" y="112"/>
                    <a:pt x="111" y="113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16"/>
                    <a:pt x="112" y="116"/>
                    <a:pt x="112" y="116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2" y="117"/>
                    <a:pt x="111" y="117"/>
                    <a:pt x="111" y="118"/>
                  </a:cubicBezTo>
                  <a:cubicBezTo>
                    <a:pt x="110" y="119"/>
                    <a:pt x="110" y="119"/>
                    <a:pt x="110" y="119"/>
                  </a:cubicBezTo>
                  <a:cubicBezTo>
                    <a:pt x="110" y="119"/>
                    <a:pt x="109" y="119"/>
                    <a:pt x="109" y="119"/>
                  </a:cubicBezTo>
                  <a:cubicBezTo>
                    <a:pt x="109" y="119"/>
                    <a:pt x="108" y="119"/>
                    <a:pt x="108" y="119"/>
                  </a:cubicBezTo>
                  <a:cubicBezTo>
                    <a:pt x="108" y="119"/>
                    <a:pt x="108" y="119"/>
                    <a:pt x="107" y="119"/>
                  </a:cubicBezTo>
                  <a:cubicBezTo>
                    <a:pt x="107" y="119"/>
                    <a:pt x="107" y="119"/>
                    <a:pt x="106" y="119"/>
                  </a:cubicBezTo>
                  <a:cubicBezTo>
                    <a:pt x="106" y="119"/>
                    <a:pt x="105" y="118"/>
                    <a:pt x="104" y="117"/>
                  </a:cubicBezTo>
                  <a:cubicBezTo>
                    <a:pt x="103" y="116"/>
                    <a:pt x="102" y="115"/>
                    <a:pt x="100" y="114"/>
                  </a:cubicBezTo>
                  <a:cubicBezTo>
                    <a:pt x="99" y="113"/>
                    <a:pt x="98" y="112"/>
                    <a:pt x="97" y="111"/>
                  </a:cubicBezTo>
                  <a:cubicBezTo>
                    <a:pt x="96" y="110"/>
                    <a:pt x="95" y="109"/>
                    <a:pt x="94" y="109"/>
                  </a:cubicBezTo>
                  <a:cubicBezTo>
                    <a:pt x="94" y="109"/>
                    <a:pt x="94" y="109"/>
                    <a:pt x="93" y="108"/>
                  </a:cubicBezTo>
                  <a:cubicBezTo>
                    <a:pt x="93" y="107"/>
                    <a:pt x="92" y="106"/>
                    <a:pt x="92" y="106"/>
                  </a:cubicBezTo>
                  <a:cubicBezTo>
                    <a:pt x="92" y="106"/>
                    <a:pt x="92" y="105"/>
                    <a:pt x="91" y="104"/>
                  </a:cubicBezTo>
                  <a:cubicBezTo>
                    <a:pt x="90" y="103"/>
                    <a:pt x="90" y="103"/>
                    <a:pt x="89" y="102"/>
                  </a:cubicBezTo>
                  <a:cubicBezTo>
                    <a:pt x="88" y="101"/>
                    <a:pt x="88" y="100"/>
                    <a:pt x="87" y="99"/>
                  </a:cubicBezTo>
                  <a:cubicBezTo>
                    <a:pt x="86" y="98"/>
                    <a:pt x="86" y="98"/>
                    <a:pt x="86" y="97"/>
                  </a:cubicBezTo>
                  <a:cubicBezTo>
                    <a:pt x="85" y="97"/>
                    <a:pt x="84" y="96"/>
                    <a:pt x="83" y="95"/>
                  </a:cubicBezTo>
                  <a:cubicBezTo>
                    <a:pt x="82" y="94"/>
                    <a:pt x="81" y="93"/>
                    <a:pt x="81" y="93"/>
                  </a:cubicBezTo>
                  <a:cubicBezTo>
                    <a:pt x="81" y="93"/>
                    <a:pt x="81" y="93"/>
                    <a:pt x="80" y="93"/>
                  </a:cubicBezTo>
                  <a:cubicBezTo>
                    <a:pt x="79" y="93"/>
                    <a:pt x="78" y="93"/>
                    <a:pt x="78" y="93"/>
                  </a:cubicBezTo>
                  <a:cubicBezTo>
                    <a:pt x="77" y="93"/>
                    <a:pt x="76" y="94"/>
                    <a:pt x="75" y="94"/>
                  </a:cubicBezTo>
                  <a:cubicBezTo>
                    <a:pt x="75" y="94"/>
                    <a:pt x="74" y="94"/>
                    <a:pt x="74" y="94"/>
                  </a:cubicBezTo>
                  <a:cubicBezTo>
                    <a:pt x="74" y="94"/>
                    <a:pt x="74" y="94"/>
                    <a:pt x="73" y="93"/>
                  </a:cubicBezTo>
                  <a:cubicBezTo>
                    <a:pt x="72" y="93"/>
                    <a:pt x="71" y="93"/>
                    <a:pt x="71" y="93"/>
                  </a:cubicBezTo>
                  <a:cubicBezTo>
                    <a:pt x="71" y="93"/>
                    <a:pt x="71" y="92"/>
                    <a:pt x="70" y="92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0"/>
                    <a:pt x="70" y="90"/>
                    <a:pt x="70" y="89"/>
                  </a:cubicBezTo>
                  <a:cubicBezTo>
                    <a:pt x="70" y="88"/>
                    <a:pt x="70" y="87"/>
                    <a:pt x="70" y="87"/>
                  </a:cubicBezTo>
                  <a:cubicBezTo>
                    <a:pt x="70" y="86"/>
                    <a:pt x="70" y="85"/>
                    <a:pt x="70" y="84"/>
                  </a:cubicBezTo>
                  <a:cubicBezTo>
                    <a:pt x="70" y="84"/>
                    <a:pt x="70" y="83"/>
                    <a:pt x="70" y="83"/>
                  </a:cubicBezTo>
                  <a:close/>
                  <a:moveTo>
                    <a:pt x="8" y="103"/>
                  </a:moveTo>
                  <a:cubicBezTo>
                    <a:pt x="8" y="103"/>
                    <a:pt x="8" y="103"/>
                    <a:pt x="8" y="103"/>
                  </a:cubicBezTo>
                  <a:cubicBezTo>
                    <a:pt x="8" y="104"/>
                    <a:pt x="8" y="104"/>
                    <a:pt x="8" y="105"/>
                  </a:cubicBezTo>
                  <a:cubicBezTo>
                    <a:pt x="8" y="105"/>
                    <a:pt x="8" y="106"/>
                    <a:pt x="8" y="106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9" y="106"/>
                    <a:pt x="9" y="105"/>
                    <a:pt x="9" y="105"/>
                  </a:cubicBezTo>
                  <a:cubicBezTo>
                    <a:pt x="9" y="104"/>
                    <a:pt x="8" y="103"/>
                    <a:pt x="8" y="103"/>
                  </a:cubicBezTo>
                  <a:close/>
                  <a:moveTo>
                    <a:pt x="13" y="84"/>
                  </a:moveTo>
                  <a:cubicBezTo>
                    <a:pt x="13" y="84"/>
                    <a:pt x="13" y="85"/>
                    <a:pt x="13" y="86"/>
                  </a:cubicBezTo>
                  <a:cubicBezTo>
                    <a:pt x="13" y="88"/>
                    <a:pt x="13" y="89"/>
                    <a:pt x="13" y="91"/>
                  </a:cubicBezTo>
                  <a:cubicBezTo>
                    <a:pt x="13" y="93"/>
                    <a:pt x="13" y="94"/>
                    <a:pt x="13" y="95"/>
                  </a:cubicBezTo>
                  <a:cubicBezTo>
                    <a:pt x="13" y="97"/>
                    <a:pt x="13" y="98"/>
                    <a:pt x="13" y="98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4" y="102"/>
                    <a:pt x="14" y="102"/>
                    <a:pt x="14" y="101"/>
                  </a:cubicBezTo>
                  <a:cubicBezTo>
                    <a:pt x="14" y="101"/>
                    <a:pt x="15" y="100"/>
                    <a:pt x="15" y="100"/>
                  </a:cubicBezTo>
                  <a:cubicBezTo>
                    <a:pt x="15" y="100"/>
                    <a:pt x="15" y="98"/>
                    <a:pt x="16" y="97"/>
                  </a:cubicBezTo>
                  <a:cubicBezTo>
                    <a:pt x="16" y="96"/>
                    <a:pt x="16" y="95"/>
                    <a:pt x="16" y="95"/>
                  </a:cubicBezTo>
                  <a:cubicBezTo>
                    <a:pt x="16" y="94"/>
                    <a:pt x="16" y="94"/>
                    <a:pt x="17" y="93"/>
                  </a:cubicBezTo>
                  <a:cubicBezTo>
                    <a:pt x="17" y="92"/>
                    <a:pt x="17" y="92"/>
                    <a:pt x="17" y="91"/>
                  </a:cubicBezTo>
                  <a:cubicBezTo>
                    <a:pt x="17" y="90"/>
                    <a:pt x="17" y="89"/>
                    <a:pt x="17" y="88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6"/>
                    <a:pt x="17" y="86"/>
                    <a:pt x="17" y="85"/>
                  </a:cubicBezTo>
                  <a:cubicBezTo>
                    <a:pt x="18" y="83"/>
                    <a:pt x="18" y="83"/>
                    <a:pt x="18" y="82"/>
                  </a:cubicBezTo>
                  <a:cubicBezTo>
                    <a:pt x="18" y="82"/>
                    <a:pt x="18" y="81"/>
                    <a:pt x="18" y="80"/>
                  </a:cubicBezTo>
                  <a:cubicBezTo>
                    <a:pt x="19" y="80"/>
                    <a:pt x="19" y="79"/>
                    <a:pt x="19" y="79"/>
                  </a:cubicBezTo>
                  <a:cubicBezTo>
                    <a:pt x="19" y="78"/>
                    <a:pt x="19" y="78"/>
                    <a:pt x="19" y="77"/>
                  </a:cubicBezTo>
                  <a:cubicBezTo>
                    <a:pt x="19" y="76"/>
                    <a:pt x="19" y="75"/>
                    <a:pt x="19" y="74"/>
                  </a:cubicBezTo>
                  <a:cubicBezTo>
                    <a:pt x="20" y="73"/>
                    <a:pt x="20" y="72"/>
                    <a:pt x="20" y="71"/>
                  </a:cubicBezTo>
                  <a:cubicBezTo>
                    <a:pt x="20" y="71"/>
                    <a:pt x="20" y="70"/>
                    <a:pt x="20" y="70"/>
                  </a:cubicBezTo>
                  <a:cubicBezTo>
                    <a:pt x="20" y="70"/>
                    <a:pt x="20" y="69"/>
                    <a:pt x="20" y="69"/>
                  </a:cubicBezTo>
                  <a:cubicBezTo>
                    <a:pt x="20" y="68"/>
                    <a:pt x="21" y="67"/>
                    <a:pt x="21" y="66"/>
                  </a:cubicBezTo>
                  <a:cubicBezTo>
                    <a:pt x="21" y="66"/>
                    <a:pt x="21" y="65"/>
                    <a:pt x="21" y="64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1" y="63"/>
                    <a:pt x="21" y="62"/>
                    <a:pt x="21" y="61"/>
                  </a:cubicBezTo>
                  <a:cubicBezTo>
                    <a:pt x="21" y="59"/>
                    <a:pt x="22" y="59"/>
                    <a:pt x="22" y="58"/>
                  </a:cubicBezTo>
                  <a:cubicBezTo>
                    <a:pt x="22" y="58"/>
                    <a:pt x="22" y="57"/>
                    <a:pt x="22" y="55"/>
                  </a:cubicBezTo>
                  <a:cubicBezTo>
                    <a:pt x="22" y="53"/>
                    <a:pt x="22" y="52"/>
                    <a:pt x="22" y="52"/>
                  </a:cubicBezTo>
                  <a:cubicBezTo>
                    <a:pt x="22" y="51"/>
                    <a:pt x="22" y="50"/>
                    <a:pt x="22" y="49"/>
                  </a:cubicBezTo>
                  <a:cubicBezTo>
                    <a:pt x="22" y="48"/>
                    <a:pt x="22" y="47"/>
                    <a:pt x="23" y="46"/>
                  </a:cubicBezTo>
                  <a:cubicBezTo>
                    <a:pt x="23" y="44"/>
                    <a:pt x="23" y="43"/>
                    <a:pt x="23" y="42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0"/>
                    <a:pt x="23" y="39"/>
                    <a:pt x="22" y="37"/>
                  </a:cubicBezTo>
                  <a:cubicBezTo>
                    <a:pt x="22" y="36"/>
                    <a:pt x="22" y="34"/>
                    <a:pt x="22" y="32"/>
                  </a:cubicBezTo>
                  <a:cubicBezTo>
                    <a:pt x="22" y="30"/>
                    <a:pt x="22" y="29"/>
                    <a:pt x="22" y="27"/>
                  </a:cubicBezTo>
                  <a:cubicBezTo>
                    <a:pt x="22" y="25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0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6"/>
                    <a:pt x="19" y="26"/>
                  </a:cubicBezTo>
                  <a:cubicBezTo>
                    <a:pt x="18" y="27"/>
                    <a:pt x="18" y="27"/>
                    <a:pt x="18" y="28"/>
                  </a:cubicBezTo>
                  <a:cubicBezTo>
                    <a:pt x="18" y="28"/>
                    <a:pt x="18" y="29"/>
                    <a:pt x="18" y="29"/>
                  </a:cubicBezTo>
                  <a:cubicBezTo>
                    <a:pt x="18" y="30"/>
                    <a:pt x="18" y="31"/>
                    <a:pt x="19" y="33"/>
                  </a:cubicBezTo>
                  <a:cubicBezTo>
                    <a:pt x="19" y="34"/>
                    <a:pt x="19" y="35"/>
                    <a:pt x="19" y="35"/>
                  </a:cubicBezTo>
                  <a:cubicBezTo>
                    <a:pt x="19" y="36"/>
                    <a:pt x="19" y="37"/>
                    <a:pt x="19" y="37"/>
                  </a:cubicBezTo>
                  <a:cubicBezTo>
                    <a:pt x="19" y="38"/>
                    <a:pt x="18" y="38"/>
                    <a:pt x="18" y="39"/>
                  </a:cubicBezTo>
                  <a:cubicBezTo>
                    <a:pt x="17" y="39"/>
                    <a:pt x="17" y="40"/>
                    <a:pt x="17" y="40"/>
                  </a:cubicBezTo>
                  <a:cubicBezTo>
                    <a:pt x="17" y="40"/>
                    <a:pt x="17" y="40"/>
                    <a:pt x="17" y="41"/>
                  </a:cubicBezTo>
                  <a:cubicBezTo>
                    <a:pt x="17" y="42"/>
                    <a:pt x="17" y="42"/>
                    <a:pt x="17" y="43"/>
                  </a:cubicBezTo>
                  <a:cubicBezTo>
                    <a:pt x="17" y="44"/>
                    <a:pt x="17" y="45"/>
                    <a:pt x="16" y="45"/>
                  </a:cubicBezTo>
                  <a:cubicBezTo>
                    <a:pt x="16" y="46"/>
                    <a:pt x="16" y="46"/>
                    <a:pt x="16" y="47"/>
                  </a:cubicBezTo>
                  <a:cubicBezTo>
                    <a:pt x="16" y="47"/>
                    <a:pt x="16" y="48"/>
                    <a:pt x="16" y="50"/>
                  </a:cubicBezTo>
                  <a:cubicBezTo>
                    <a:pt x="15" y="52"/>
                    <a:pt x="15" y="54"/>
                    <a:pt x="15" y="56"/>
                  </a:cubicBezTo>
                  <a:cubicBezTo>
                    <a:pt x="14" y="58"/>
                    <a:pt x="14" y="60"/>
                    <a:pt x="14" y="61"/>
                  </a:cubicBezTo>
                  <a:cubicBezTo>
                    <a:pt x="13" y="63"/>
                    <a:pt x="13" y="64"/>
                    <a:pt x="13" y="65"/>
                  </a:cubicBezTo>
                  <a:cubicBezTo>
                    <a:pt x="13" y="65"/>
                    <a:pt x="13" y="65"/>
                    <a:pt x="13" y="66"/>
                  </a:cubicBezTo>
                  <a:cubicBezTo>
                    <a:pt x="13" y="66"/>
                    <a:pt x="13" y="67"/>
                    <a:pt x="13" y="67"/>
                  </a:cubicBezTo>
                  <a:cubicBezTo>
                    <a:pt x="13" y="68"/>
                    <a:pt x="13" y="69"/>
                    <a:pt x="13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3"/>
                    <a:pt x="12" y="73"/>
                    <a:pt x="12" y="74"/>
                  </a:cubicBezTo>
                  <a:cubicBezTo>
                    <a:pt x="11" y="75"/>
                    <a:pt x="11" y="76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3" y="83"/>
                    <a:pt x="13" y="83"/>
                  </a:cubicBezTo>
                  <a:lnTo>
                    <a:pt x="13" y="84"/>
                  </a:lnTo>
                  <a:close/>
                  <a:moveTo>
                    <a:pt x="48" y="88"/>
                  </a:moveTo>
                  <a:cubicBezTo>
                    <a:pt x="48" y="88"/>
                    <a:pt x="48" y="88"/>
                    <a:pt x="47" y="89"/>
                  </a:cubicBezTo>
                  <a:cubicBezTo>
                    <a:pt x="46" y="90"/>
                    <a:pt x="45" y="90"/>
                    <a:pt x="45" y="90"/>
                  </a:cubicBezTo>
                  <a:cubicBezTo>
                    <a:pt x="45" y="90"/>
                    <a:pt x="45" y="91"/>
                    <a:pt x="44" y="91"/>
                  </a:cubicBezTo>
                  <a:cubicBezTo>
                    <a:pt x="44" y="92"/>
                    <a:pt x="43" y="92"/>
                    <a:pt x="43" y="93"/>
                  </a:cubicBezTo>
                  <a:cubicBezTo>
                    <a:pt x="43" y="93"/>
                    <a:pt x="42" y="93"/>
                    <a:pt x="41" y="94"/>
                  </a:cubicBezTo>
                  <a:cubicBezTo>
                    <a:pt x="40" y="95"/>
                    <a:pt x="39" y="96"/>
                    <a:pt x="39" y="96"/>
                  </a:cubicBezTo>
                  <a:cubicBezTo>
                    <a:pt x="39" y="97"/>
                    <a:pt x="38" y="97"/>
                    <a:pt x="37" y="98"/>
                  </a:cubicBezTo>
                  <a:cubicBezTo>
                    <a:pt x="36" y="99"/>
                    <a:pt x="36" y="100"/>
                    <a:pt x="35" y="101"/>
                  </a:cubicBezTo>
                  <a:cubicBezTo>
                    <a:pt x="34" y="102"/>
                    <a:pt x="33" y="103"/>
                    <a:pt x="32" y="104"/>
                  </a:cubicBezTo>
                  <a:cubicBezTo>
                    <a:pt x="31" y="105"/>
                    <a:pt x="31" y="105"/>
                    <a:pt x="31" y="106"/>
                  </a:cubicBezTo>
                  <a:cubicBezTo>
                    <a:pt x="31" y="106"/>
                    <a:pt x="30" y="106"/>
                    <a:pt x="30" y="107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10"/>
                    <a:pt x="28" y="110"/>
                    <a:pt x="28" y="110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49" y="89"/>
                    <a:pt x="49" y="89"/>
                    <a:pt x="49" y="89"/>
                  </a:cubicBezTo>
                  <a:lnTo>
                    <a:pt x="48" y="88"/>
                  </a:lnTo>
                  <a:close/>
                  <a:moveTo>
                    <a:pt x="73" y="69"/>
                  </a:moveTo>
                  <a:cubicBezTo>
                    <a:pt x="73" y="69"/>
                    <a:pt x="73" y="69"/>
                    <a:pt x="72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70"/>
                    <a:pt x="71" y="70"/>
                    <a:pt x="70" y="70"/>
                  </a:cubicBezTo>
                  <a:cubicBezTo>
                    <a:pt x="69" y="70"/>
                    <a:pt x="69" y="71"/>
                    <a:pt x="68" y="71"/>
                  </a:cubicBezTo>
                  <a:cubicBezTo>
                    <a:pt x="68" y="71"/>
                    <a:pt x="68" y="71"/>
                    <a:pt x="68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2"/>
                    <a:pt x="69" y="72"/>
                    <a:pt x="70" y="72"/>
                  </a:cubicBezTo>
                  <a:cubicBezTo>
                    <a:pt x="71" y="72"/>
                    <a:pt x="71" y="72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3" y="70"/>
                    <a:pt x="73" y="70"/>
                    <a:pt x="73" y="70"/>
                  </a:cubicBezTo>
                  <a:cubicBezTo>
                    <a:pt x="73" y="70"/>
                    <a:pt x="73" y="70"/>
                    <a:pt x="73" y="70"/>
                  </a:cubicBezTo>
                  <a:lnTo>
                    <a:pt x="73" y="69"/>
                  </a:lnTo>
                  <a:close/>
                  <a:moveTo>
                    <a:pt x="76" y="58"/>
                  </a:moveTo>
                  <a:cubicBezTo>
                    <a:pt x="76" y="58"/>
                    <a:pt x="76" y="58"/>
                    <a:pt x="75" y="58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7" y="58"/>
                    <a:pt x="77" y="58"/>
                    <a:pt x="76" y="58"/>
                  </a:cubicBezTo>
                  <a:close/>
                  <a:moveTo>
                    <a:pt x="79" y="55"/>
                  </a:moveTo>
                  <a:cubicBezTo>
                    <a:pt x="79" y="56"/>
                    <a:pt x="79" y="56"/>
                    <a:pt x="79" y="56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4"/>
                    <a:pt x="81" y="54"/>
                    <a:pt x="81" y="54"/>
                  </a:cubicBezTo>
                  <a:lnTo>
                    <a:pt x="79" y="55"/>
                  </a:lnTo>
                  <a:close/>
                  <a:moveTo>
                    <a:pt x="80" y="65"/>
                  </a:moveTo>
                  <a:cubicBezTo>
                    <a:pt x="84" y="65"/>
                    <a:pt x="84" y="65"/>
                    <a:pt x="84" y="65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0" y="64"/>
                    <a:pt x="80" y="64"/>
                    <a:pt x="80" y="64"/>
                  </a:cubicBezTo>
                  <a:lnTo>
                    <a:pt x="80" y="65"/>
                  </a:lnTo>
                  <a:close/>
                </a:path>
              </a:pathLst>
            </a:custGeom>
            <a:blipFill>
              <a:blip r:embed="rId4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1" name="文本框 70"/>
          <p:cNvSpPr txBox="1"/>
          <p:nvPr/>
        </p:nvSpPr>
        <p:spPr>
          <a:xfrm>
            <a:off x="5393575" y="2073156"/>
            <a:ext cx="480920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8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72" name="文本框 71"/>
          <p:cNvSpPr txBox="1"/>
          <p:nvPr/>
        </p:nvSpPr>
        <p:spPr>
          <a:xfrm>
            <a:off x="5431735" y="2656303"/>
            <a:ext cx="568992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5354964" y="4289480"/>
            <a:ext cx="52809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8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74" name="文本框 73"/>
          <p:cNvSpPr txBox="1"/>
          <p:nvPr/>
        </p:nvSpPr>
        <p:spPr>
          <a:xfrm>
            <a:off x="5393123" y="4872627"/>
            <a:ext cx="568992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2000">
        <p15:prstTrans prst="fractur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1" grpId="0"/>
          <p:bldP spid="72" grpId="0"/>
          <p:bldP spid="73" grpId="0"/>
          <p:bldP spid="74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1" grpId="0"/>
          <p:bldP spid="72" grpId="0"/>
          <p:bldP spid="73" grpId="0"/>
          <p:bldP spid="74" grpId="0"/>
        </p:bldLst>
      </p:timing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组合 56"/>
          <p:cNvGrpSpPr/>
          <p:nvPr/>
        </p:nvGrpSpPr>
        <p:grpSpPr>
          <a:xfrm>
            <a:off x="6933300" y="1245531"/>
            <a:ext cx="4362266" cy="5134004"/>
            <a:chOff x="2889110" y="12154"/>
            <a:chExt cx="2356530" cy="2773429"/>
          </a:xfrm>
        </p:grpSpPr>
        <p:sp>
          <p:nvSpPr>
            <p:cNvPr id="2" name="Freeform 167"/>
            <p:cNvSpPr>
              <a:spLocks noEditPoints="1"/>
            </p:cNvSpPr>
            <p:nvPr/>
          </p:nvSpPr>
          <p:spPr bwMode="auto">
            <a:xfrm>
              <a:off x="3294742" y="2531258"/>
              <a:ext cx="1950897" cy="177062"/>
            </a:xfrm>
            <a:custGeom>
              <a:avLst/>
              <a:gdLst>
                <a:gd name="T0" fmla="*/ 481 w 891"/>
                <a:gd name="T1" fmla="*/ 81 h 81"/>
                <a:gd name="T2" fmla="*/ 241 w 891"/>
                <a:gd name="T3" fmla="*/ 77 h 81"/>
                <a:gd name="T4" fmla="*/ 108 w 891"/>
                <a:gd name="T5" fmla="*/ 69 h 81"/>
                <a:gd name="T6" fmla="*/ 108 w 891"/>
                <a:gd name="T7" fmla="*/ 69 h 81"/>
                <a:gd name="T8" fmla="*/ 1 w 891"/>
                <a:gd name="T9" fmla="*/ 77 h 81"/>
                <a:gd name="T10" fmla="*/ 88 w 891"/>
                <a:gd name="T11" fmla="*/ 76 h 81"/>
                <a:gd name="T12" fmla="*/ 65 w 891"/>
                <a:gd name="T13" fmla="*/ 69 h 81"/>
                <a:gd name="T14" fmla="*/ 706 w 891"/>
                <a:gd name="T15" fmla="*/ 63 h 81"/>
                <a:gd name="T16" fmla="*/ 826 w 891"/>
                <a:gd name="T17" fmla="*/ 66 h 81"/>
                <a:gd name="T18" fmla="*/ 223 w 891"/>
                <a:gd name="T19" fmla="*/ 68 h 81"/>
                <a:gd name="T20" fmla="*/ 240 w 891"/>
                <a:gd name="T21" fmla="*/ 77 h 81"/>
                <a:gd name="T22" fmla="*/ 240 w 891"/>
                <a:gd name="T23" fmla="*/ 70 h 81"/>
                <a:gd name="T24" fmla="*/ 241 w 891"/>
                <a:gd name="T25" fmla="*/ 69 h 81"/>
                <a:gd name="T26" fmla="*/ 378 w 891"/>
                <a:gd name="T27" fmla="*/ 69 h 81"/>
                <a:gd name="T28" fmla="*/ 530 w 891"/>
                <a:gd name="T29" fmla="*/ 63 h 81"/>
                <a:gd name="T30" fmla="*/ 559 w 891"/>
                <a:gd name="T31" fmla="*/ 58 h 81"/>
                <a:gd name="T32" fmla="*/ 889 w 891"/>
                <a:gd name="T33" fmla="*/ 41 h 81"/>
                <a:gd name="T34" fmla="*/ 891 w 891"/>
                <a:gd name="T35" fmla="*/ 47 h 81"/>
                <a:gd name="T36" fmla="*/ 890 w 891"/>
                <a:gd name="T37" fmla="*/ 41 h 81"/>
                <a:gd name="T38" fmla="*/ 826 w 891"/>
                <a:gd name="T39" fmla="*/ 62 h 81"/>
                <a:gd name="T40" fmla="*/ 763 w 891"/>
                <a:gd name="T41" fmla="*/ 50 h 81"/>
                <a:gd name="T42" fmla="*/ 825 w 891"/>
                <a:gd name="T43" fmla="*/ 45 h 81"/>
                <a:gd name="T44" fmla="*/ 825 w 891"/>
                <a:gd name="T45" fmla="*/ 39 h 81"/>
                <a:gd name="T46" fmla="*/ 479 w 891"/>
                <a:gd name="T47" fmla="*/ 43 h 81"/>
                <a:gd name="T48" fmla="*/ 649 w 891"/>
                <a:gd name="T49" fmla="*/ 52 h 81"/>
                <a:gd name="T50" fmla="*/ 706 w 891"/>
                <a:gd name="T51" fmla="*/ 54 h 81"/>
                <a:gd name="T52" fmla="*/ 706 w 891"/>
                <a:gd name="T53" fmla="*/ 63 h 81"/>
                <a:gd name="T54" fmla="*/ 826 w 891"/>
                <a:gd name="T55" fmla="*/ 49 h 81"/>
                <a:gd name="T56" fmla="*/ 889 w 891"/>
                <a:gd name="T57" fmla="*/ 52 h 81"/>
                <a:gd name="T58" fmla="*/ 869 w 891"/>
                <a:gd name="T59" fmla="*/ 40 h 81"/>
                <a:gd name="T60" fmla="*/ 890 w 891"/>
                <a:gd name="T61" fmla="*/ 41 h 81"/>
                <a:gd name="T62" fmla="*/ 891 w 891"/>
                <a:gd name="T63" fmla="*/ 38 h 81"/>
                <a:gd name="T64" fmla="*/ 87 w 891"/>
                <a:gd name="T65" fmla="*/ 60 h 81"/>
                <a:gd name="T66" fmla="*/ 80 w 891"/>
                <a:gd name="T67" fmla="*/ 65 h 81"/>
                <a:gd name="T68" fmla="*/ 65 w 891"/>
                <a:gd name="T69" fmla="*/ 69 h 81"/>
                <a:gd name="T70" fmla="*/ 87 w 891"/>
                <a:gd name="T71" fmla="*/ 29 h 81"/>
                <a:gd name="T72" fmla="*/ 107 w 891"/>
                <a:gd name="T73" fmla="*/ 53 h 81"/>
                <a:gd name="T74" fmla="*/ 107 w 891"/>
                <a:gd name="T75" fmla="*/ 47 h 81"/>
                <a:gd name="T76" fmla="*/ 107 w 891"/>
                <a:gd name="T77" fmla="*/ 42 h 81"/>
                <a:gd name="T78" fmla="*/ 162 w 891"/>
                <a:gd name="T79" fmla="*/ 39 h 81"/>
                <a:gd name="T80" fmla="*/ 88 w 891"/>
                <a:gd name="T81" fmla="*/ 38 h 81"/>
                <a:gd name="T82" fmla="*/ 825 w 891"/>
                <a:gd name="T83" fmla="*/ 20 h 81"/>
                <a:gd name="T84" fmla="*/ 97 w 891"/>
                <a:gd name="T85" fmla="*/ 29 h 81"/>
                <a:gd name="T86" fmla="*/ 269 w 891"/>
                <a:gd name="T87" fmla="*/ 28 h 81"/>
                <a:gd name="T88" fmla="*/ 91 w 891"/>
                <a:gd name="T89" fmla="*/ 21 h 81"/>
                <a:gd name="T90" fmla="*/ 87 w 891"/>
                <a:gd name="T91" fmla="*/ 20 h 81"/>
                <a:gd name="T92" fmla="*/ 87 w 891"/>
                <a:gd name="T93" fmla="*/ 14 h 81"/>
                <a:gd name="T94" fmla="*/ 890 w 891"/>
                <a:gd name="T95" fmla="*/ 11 h 81"/>
                <a:gd name="T96" fmla="*/ 890 w 891"/>
                <a:gd name="T97" fmla="*/ 11 h 81"/>
                <a:gd name="T98" fmla="*/ 0 w 891"/>
                <a:gd name="T99" fmla="*/ 49 h 81"/>
                <a:gd name="T100" fmla="*/ 0 w 891"/>
                <a:gd name="T101" fmla="*/ 30 h 81"/>
                <a:gd name="T102" fmla="*/ 16 w 891"/>
                <a:gd name="T103" fmla="*/ 30 h 81"/>
                <a:gd name="T104" fmla="*/ 42 w 891"/>
                <a:gd name="T105" fmla="*/ 15 h 81"/>
                <a:gd name="T106" fmla="*/ 0 w 891"/>
                <a:gd name="T107" fmla="*/ 8 h 81"/>
                <a:gd name="T108" fmla="*/ 0 w 891"/>
                <a:gd name="T109" fmla="*/ 4 h 81"/>
                <a:gd name="T110" fmla="*/ 719 w 891"/>
                <a:gd name="T111" fmla="*/ 9 h 81"/>
                <a:gd name="T112" fmla="*/ 559 w 891"/>
                <a:gd name="T113" fmla="*/ 18 h 81"/>
                <a:gd name="T114" fmla="*/ 882 w 891"/>
                <a:gd name="T115" fmla="*/ 12 h 81"/>
                <a:gd name="T116" fmla="*/ 888 w 891"/>
                <a:gd name="T117" fmla="*/ 1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1" h="81">
                  <a:moveTo>
                    <a:pt x="241" y="77"/>
                  </a:moveTo>
                  <a:cubicBezTo>
                    <a:pt x="241" y="78"/>
                    <a:pt x="241" y="78"/>
                    <a:pt x="241" y="78"/>
                  </a:cubicBezTo>
                  <a:cubicBezTo>
                    <a:pt x="241" y="78"/>
                    <a:pt x="242" y="78"/>
                    <a:pt x="243" y="78"/>
                  </a:cubicBezTo>
                  <a:cubicBezTo>
                    <a:pt x="308" y="79"/>
                    <a:pt x="355" y="79"/>
                    <a:pt x="355" y="79"/>
                  </a:cubicBezTo>
                  <a:cubicBezTo>
                    <a:pt x="393" y="80"/>
                    <a:pt x="436" y="81"/>
                    <a:pt x="481" y="81"/>
                  </a:cubicBezTo>
                  <a:cubicBezTo>
                    <a:pt x="517" y="81"/>
                    <a:pt x="554" y="81"/>
                    <a:pt x="592" y="80"/>
                  </a:cubicBezTo>
                  <a:cubicBezTo>
                    <a:pt x="497" y="80"/>
                    <a:pt x="398" y="78"/>
                    <a:pt x="299" y="78"/>
                  </a:cubicBezTo>
                  <a:cubicBezTo>
                    <a:pt x="280" y="78"/>
                    <a:pt x="262" y="77"/>
                    <a:pt x="245" y="77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41" y="77"/>
                    <a:pt x="241" y="77"/>
                    <a:pt x="241" y="77"/>
                  </a:cubicBezTo>
                  <a:moveTo>
                    <a:pt x="241" y="74"/>
                  </a:moveTo>
                  <a:cubicBezTo>
                    <a:pt x="241" y="74"/>
                    <a:pt x="241" y="74"/>
                    <a:pt x="241" y="74"/>
                  </a:cubicBezTo>
                  <a:cubicBezTo>
                    <a:pt x="241" y="74"/>
                    <a:pt x="241" y="74"/>
                    <a:pt x="241" y="74"/>
                  </a:cubicBezTo>
                  <a:cubicBezTo>
                    <a:pt x="241" y="74"/>
                    <a:pt x="241" y="74"/>
                    <a:pt x="241" y="74"/>
                  </a:cubicBezTo>
                  <a:moveTo>
                    <a:pt x="108" y="69"/>
                  </a:moveTo>
                  <a:cubicBezTo>
                    <a:pt x="101" y="69"/>
                    <a:pt x="94" y="69"/>
                    <a:pt x="88" y="69"/>
                  </a:cubicBezTo>
                  <a:cubicBezTo>
                    <a:pt x="88" y="71"/>
                    <a:pt x="88" y="74"/>
                    <a:pt x="88" y="76"/>
                  </a:cubicBezTo>
                  <a:cubicBezTo>
                    <a:pt x="103" y="76"/>
                    <a:pt x="103" y="76"/>
                    <a:pt x="103" y="76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8" y="74"/>
                    <a:pt x="108" y="71"/>
                    <a:pt x="108" y="69"/>
                  </a:cubicBezTo>
                  <a:moveTo>
                    <a:pt x="0" y="69"/>
                  </a:moveTo>
                  <a:cubicBezTo>
                    <a:pt x="0" y="74"/>
                    <a:pt x="0" y="78"/>
                    <a:pt x="0" y="78"/>
                  </a:cubicBezTo>
                  <a:cubicBezTo>
                    <a:pt x="0" y="78"/>
                    <a:pt x="0" y="78"/>
                    <a:pt x="0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29" y="77"/>
                    <a:pt x="45" y="76"/>
                    <a:pt x="60" y="76"/>
                  </a:cubicBezTo>
                  <a:cubicBezTo>
                    <a:pt x="70" y="76"/>
                    <a:pt x="79" y="76"/>
                    <a:pt x="88" y="76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8" y="77"/>
                    <a:pt x="88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4"/>
                    <a:pt x="88" y="72"/>
                    <a:pt x="88" y="69"/>
                  </a:cubicBezTo>
                  <a:cubicBezTo>
                    <a:pt x="80" y="69"/>
                    <a:pt x="72" y="69"/>
                    <a:pt x="65" y="69"/>
                  </a:cubicBezTo>
                  <a:cubicBezTo>
                    <a:pt x="37" y="69"/>
                    <a:pt x="16" y="69"/>
                    <a:pt x="1" y="69"/>
                  </a:cubicBezTo>
                  <a:cubicBezTo>
                    <a:pt x="1" y="70"/>
                    <a:pt x="1" y="71"/>
                    <a:pt x="1" y="71"/>
                  </a:cubicBezTo>
                  <a:cubicBezTo>
                    <a:pt x="1" y="71"/>
                    <a:pt x="1" y="70"/>
                    <a:pt x="1" y="69"/>
                  </a:cubicBezTo>
                  <a:cubicBezTo>
                    <a:pt x="1" y="69"/>
                    <a:pt x="0" y="69"/>
                    <a:pt x="0" y="69"/>
                  </a:cubicBezTo>
                  <a:moveTo>
                    <a:pt x="706" y="63"/>
                  </a:moveTo>
                  <a:cubicBezTo>
                    <a:pt x="706" y="65"/>
                    <a:pt x="706" y="67"/>
                    <a:pt x="706" y="68"/>
                  </a:cubicBezTo>
                  <a:cubicBezTo>
                    <a:pt x="729" y="69"/>
                    <a:pt x="751" y="69"/>
                    <a:pt x="773" y="70"/>
                  </a:cubicBezTo>
                  <a:cubicBezTo>
                    <a:pt x="820" y="71"/>
                    <a:pt x="820" y="71"/>
                    <a:pt x="820" y="71"/>
                  </a:cubicBezTo>
                  <a:cubicBezTo>
                    <a:pt x="826" y="72"/>
                    <a:pt x="826" y="72"/>
                    <a:pt x="826" y="72"/>
                  </a:cubicBezTo>
                  <a:cubicBezTo>
                    <a:pt x="826" y="70"/>
                    <a:pt x="826" y="68"/>
                    <a:pt x="826" y="66"/>
                  </a:cubicBezTo>
                  <a:cubicBezTo>
                    <a:pt x="818" y="65"/>
                    <a:pt x="811" y="65"/>
                    <a:pt x="804" y="65"/>
                  </a:cubicBezTo>
                  <a:cubicBezTo>
                    <a:pt x="773" y="64"/>
                    <a:pt x="753" y="64"/>
                    <a:pt x="753" y="64"/>
                  </a:cubicBezTo>
                  <a:cubicBezTo>
                    <a:pt x="737" y="63"/>
                    <a:pt x="722" y="63"/>
                    <a:pt x="706" y="63"/>
                  </a:cubicBezTo>
                  <a:moveTo>
                    <a:pt x="530" y="63"/>
                  </a:moveTo>
                  <a:cubicBezTo>
                    <a:pt x="417" y="64"/>
                    <a:pt x="311" y="67"/>
                    <a:pt x="223" y="68"/>
                  </a:cubicBezTo>
                  <a:cubicBezTo>
                    <a:pt x="180" y="68"/>
                    <a:pt x="141" y="69"/>
                    <a:pt x="108" y="69"/>
                  </a:cubicBezTo>
                  <a:cubicBezTo>
                    <a:pt x="108" y="72"/>
                    <a:pt x="108" y="74"/>
                    <a:pt x="108" y="76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71" y="77"/>
                    <a:pt x="208" y="78"/>
                    <a:pt x="240" y="78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0" y="76"/>
                    <a:pt x="240" y="75"/>
                    <a:pt x="240" y="74"/>
                  </a:cubicBezTo>
                  <a:cubicBezTo>
                    <a:pt x="240" y="74"/>
                    <a:pt x="240" y="74"/>
                    <a:pt x="240" y="74"/>
                  </a:cubicBezTo>
                  <a:cubicBezTo>
                    <a:pt x="240" y="71"/>
                    <a:pt x="240" y="70"/>
                    <a:pt x="240" y="70"/>
                  </a:cubicBezTo>
                  <a:cubicBezTo>
                    <a:pt x="240" y="70"/>
                    <a:pt x="240" y="71"/>
                    <a:pt x="240" y="72"/>
                  </a:cubicBezTo>
                  <a:cubicBezTo>
                    <a:pt x="240" y="70"/>
                    <a:pt x="240" y="68"/>
                    <a:pt x="240" y="68"/>
                  </a:cubicBezTo>
                  <a:cubicBezTo>
                    <a:pt x="240" y="68"/>
                    <a:pt x="240" y="69"/>
                    <a:pt x="240" y="69"/>
                  </a:cubicBezTo>
                  <a:cubicBezTo>
                    <a:pt x="241" y="69"/>
                    <a:pt x="241" y="69"/>
                    <a:pt x="241" y="69"/>
                  </a:cubicBezTo>
                  <a:cubicBezTo>
                    <a:pt x="241" y="69"/>
                    <a:pt x="241" y="69"/>
                    <a:pt x="241" y="69"/>
                  </a:cubicBezTo>
                  <a:cubicBezTo>
                    <a:pt x="243" y="69"/>
                    <a:pt x="243" y="69"/>
                    <a:pt x="243" y="69"/>
                  </a:cubicBezTo>
                  <a:cubicBezTo>
                    <a:pt x="249" y="69"/>
                    <a:pt x="249" y="69"/>
                    <a:pt x="249" y="69"/>
                  </a:cubicBezTo>
                  <a:cubicBezTo>
                    <a:pt x="259" y="69"/>
                    <a:pt x="269" y="69"/>
                    <a:pt x="279" y="69"/>
                  </a:cubicBezTo>
                  <a:cubicBezTo>
                    <a:pt x="283" y="69"/>
                    <a:pt x="287" y="69"/>
                    <a:pt x="291" y="69"/>
                  </a:cubicBezTo>
                  <a:cubicBezTo>
                    <a:pt x="320" y="69"/>
                    <a:pt x="349" y="69"/>
                    <a:pt x="378" y="69"/>
                  </a:cubicBezTo>
                  <a:cubicBezTo>
                    <a:pt x="400" y="69"/>
                    <a:pt x="422" y="69"/>
                    <a:pt x="444" y="69"/>
                  </a:cubicBezTo>
                  <a:cubicBezTo>
                    <a:pt x="447" y="69"/>
                    <a:pt x="450" y="69"/>
                    <a:pt x="453" y="69"/>
                  </a:cubicBezTo>
                  <a:cubicBezTo>
                    <a:pt x="451" y="69"/>
                    <a:pt x="450" y="69"/>
                    <a:pt x="449" y="69"/>
                  </a:cubicBezTo>
                  <a:cubicBezTo>
                    <a:pt x="451" y="68"/>
                    <a:pt x="445" y="67"/>
                    <a:pt x="455" y="67"/>
                  </a:cubicBezTo>
                  <a:cubicBezTo>
                    <a:pt x="500" y="66"/>
                    <a:pt x="518" y="64"/>
                    <a:pt x="530" y="63"/>
                  </a:cubicBezTo>
                  <a:moveTo>
                    <a:pt x="107" y="53"/>
                  </a:moveTo>
                  <a:cubicBezTo>
                    <a:pt x="108" y="59"/>
                    <a:pt x="108" y="64"/>
                    <a:pt x="108" y="69"/>
                  </a:cubicBezTo>
                  <a:cubicBezTo>
                    <a:pt x="141" y="69"/>
                    <a:pt x="180" y="68"/>
                    <a:pt x="223" y="68"/>
                  </a:cubicBezTo>
                  <a:cubicBezTo>
                    <a:pt x="311" y="67"/>
                    <a:pt x="417" y="64"/>
                    <a:pt x="530" y="63"/>
                  </a:cubicBezTo>
                  <a:cubicBezTo>
                    <a:pt x="540" y="61"/>
                    <a:pt x="546" y="60"/>
                    <a:pt x="559" y="58"/>
                  </a:cubicBezTo>
                  <a:cubicBezTo>
                    <a:pt x="550" y="58"/>
                    <a:pt x="258" y="57"/>
                    <a:pt x="147" y="54"/>
                  </a:cubicBezTo>
                  <a:cubicBezTo>
                    <a:pt x="116" y="54"/>
                    <a:pt x="116" y="54"/>
                    <a:pt x="116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7" y="53"/>
                    <a:pt x="107" y="53"/>
                    <a:pt x="107" y="53"/>
                  </a:cubicBezTo>
                  <a:moveTo>
                    <a:pt x="889" y="41"/>
                  </a:moveTo>
                  <a:cubicBezTo>
                    <a:pt x="889" y="45"/>
                    <a:pt x="890" y="48"/>
                    <a:pt x="890" y="52"/>
                  </a:cubicBezTo>
                  <a:cubicBezTo>
                    <a:pt x="890" y="52"/>
                    <a:pt x="890" y="52"/>
                    <a:pt x="890" y="52"/>
                  </a:cubicBezTo>
                  <a:cubicBezTo>
                    <a:pt x="890" y="52"/>
                    <a:pt x="890" y="52"/>
                    <a:pt x="890" y="52"/>
                  </a:cubicBezTo>
                  <a:cubicBezTo>
                    <a:pt x="891" y="52"/>
                    <a:pt x="891" y="52"/>
                    <a:pt x="891" y="52"/>
                  </a:cubicBezTo>
                  <a:cubicBezTo>
                    <a:pt x="891" y="48"/>
                    <a:pt x="891" y="47"/>
                    <a:pt x="891" y="47"/>
                  </a:cubicBezTo>
                  <a:cubicBezTo>
                    <a:pt x="891" y="47"/>
                    <a:pt x="891" y="49"/>
                    <a:pt x="891" y="52"/>
                  </a:cubicBezTo>
                  <a:cubicBezTo>
                    <a:pt x="891" y="54"/>
                    <a:pt x="891" y="57"/>
                    <a:pt x="891" y="57"/>
                  </a:cubicBezTo>
                  <a:cubicBezTo>
                    <a:pt x="891" y="57"/>
                    <a:pt x="891" y="53"/>
                    <a:pt x="890" y="41"/>
                  </a:cubicBezTo>
                  <a:cubicBezTo>
                    <a:pt x="890" y="41"/>
                    <a:pt x="890" y="41"/>
                    <a:pt x="890" y="41"/>
                  </a:cubicBezTo>
                  <a:cubicBezTo>
                    <a:pt x="890" y="41"/>
                    <a:pt x="890" y="41"/>
                    <a:pt x="890" y="41"/>
                  </a:cubicBezTo>
                  <a:cubicBezTo>
                    <a:pt x="889" y="41"/>
                    <a:pt x="889" y="41"/>
                    <a:pt x="889" y="41"/>
                  </a:cubicBezTo>
                  <a:moveTo>
                    <a:pt x="825" y="61"/>
                  </a:moveTo>
                  <a:cubicBezTo>
                    <a:pt x="825" y="58"/>
                    <a:pt x="825" y="54"/>
                    <a:pt x="825" y="49"/>
                  </a:cubicBezTo>
                  <a:cubicBezTo>
                    <a:pt x="825" y="49"/>
                    <a:pt x="825" y="49"/>
                    <a:pt x="826" y="49"/>
                  </a:cubicBezTo>
                  <a:cubicBezTo>
                    <a:pt x="826" y="56"/>
                    <a:pt x="826" y="62"/>
                    <a:pt x="826" y="62"/>
                  </a:cubicBezTo>
                  <a:cubicBezTo>
                    <a:pt x="826" y="62"/>
                    <a:pt x="826" y="62"/>
                    <a:pt x="826" y="61"/>
                  </a:cubicBezTo>
                  <a:cubicBezTo>
                    <a:pt x="826" y="61"/>
                    <a:pt x="826" y="61"/>
                    <a:pt x="826" y="61"/>
                  </a:cubicBezTo>
                  <a:cubicBezTo>
                    <a:pt x="825" y="61"/>
                    <a:pt x="825" y="61"/>
                    <a:pt x="825" y="61"/>
                  </a:cubicBezTo>
                  <a:cubicBezTo>
                    <a:pt x="825" y="61"/>
                    <a:pt x="825" y="61"/>
                    <a:pt x="825" y="61"/>
                  </a:cubicBezTo>
                  <a:moveTo>
                    <a:pt x="763" y="50"/>
                  </a:moveTo>
                  <a:cubicBezTo>
                    <a:pt x="768" y="49"/>
                    <a:pt x="772" y="48"/>
                    <a:pt x="775" y="48"/>
                  </a:cubicBezTo>
                  <a:cubicBezTo>
                    <a:pt x="786" y="48"/>
                    <a:pt x="796" y="48"/>
                    <a:pt x="806" y="49"/>
                  </a:cubicBezTo>
                  <a:cubicBezTo>
                    <a:pt x="763" y="50"/>
                    <a:pt x="763" y="50"/>
                    <a:pt x="763" y="50"/>
                  </a:cubicBezTo>
                  <a:moveTo>
                    <a:pt x="825" y="48"/>
                  </a:moveTo>
                  <a:cubicBezTo>
                    <a:pt x="825" y="47"/>
                    <a:pt x="825" y="46"/>
                    <a:pt x="825" y="45"/>
                  </a:cubicBezTo>
                  <a:cubicBezTo>
                    <a:pt x="825" y="47"/>
                    <a:pt x="825" y="48"/>
                    <a:pt x="825" y="48"/>
                  </a:cubicBezTo>
                  <a:moveTo>
                    <a:pt x="826" y="39"/>
                  </a:moveTo>
                  <a:cubicBezTo>
                    <a:pt x="826" y="39"/>
                    <a:pt x="826" y="39"/>
                    <a:pt x="826" y="39"/>
                  </a:cubicBezTo>
                  <a:cubicBezTo>
                    <a:pt x="826" y="39"/>
                    <a:pt x="826" y="39"/>
                    <a:pt x="826" y="39"/>
                  </a:cubicBezTo>
                  <a:cubicBezTo>
                    <a:pt x="825" y="39"/>
                    <a:pt x="825" y="39"/>
                    <a:pt x="825" y="39"/>
                  </a:cubicBezTo>
                  <a:cubicBezTo>
                    <a:pt x="825" y="39"/>
                    <a:pt x="825" y="39"/>
                    <a:pt x="825" y="39"/>
                  </a:cubicBezTo>
                  <a:cubicBezTo>
                    <a:pt x="814" y="39"/>
                    <a:pt x="804" y="39"/>
                    <a:pt x="794" y="39"/>
                  </a:cubicBezTo>
                  <a:cubicBezTo>
                    <a:pt x="743" y="40"/>
                    <a:pt x="695" y="41"/>
                    <a:pt x="652" y="41"/>
                  </a:cubicBezTo>
                  <a:cubicBezTo>
                    <a:pt x="575" y="43"/>
                    <a:pt x="514" y="43"/>
                    <a:pt x="487" y="43"/>
                  </a:cubicBezTo>
                  <a:cubicBezTo>
                    <a:pt x="484" y="43"/>
                    <a:pt x="481" y="43"/>
                    <a:pt x="479" y="43"/>
                  </a:cubicBezTo>
                  <a:cubicBezTo>
                    <a:pt x="463" y="43"/>
                    <a:pt x="445" y="43"/>
                    <a:pt x="429" y="42"/>
                  </a:cubicBezTo>
                  <a:cubicBezTo>
                    <a:pt x="405" y="43"/>
                    <a:pt x="380" y="44"/>
                    <a:pt x="357" y="45"/>
                  </a:cubicBezTo>
                  <a:cubicBezTo>
                    <a:pt x="355" y="45"/>
                    <a:pt x="354" y="45"/>
                    <a:pt x="352" y="45"/>
                  </a:cubicBezTo>
                  <a:cubicBezTo>
                    <a:pt x="450" y="46"/>
                    <a:pt x="542" y="48"/>
                    <a:pt x="585" y="50"/>
                  </a:cubicBezTo>
                  <a:cubicBezTo>
                    <a:pt x="607" y="51"/>
                    <a:pt x="628" y="51"/>
                    <a:pt x="649" y="52"/>
                  </a:cubicBezTo>
                  <a:cubicBezTo>
                    <a:pt x="680" y="53"/>
                    <a:pt x="680" y="53"/>
                    <a:pt x="680" y="53"/>
                  </a:cubicBezTo>
                  <a:cubicBezTo>
                    <a:pt x="696" y="54"/>
                    <a:pt x="696" y="54"/>
                    <a:pt x="696" y="54"/>
                  </a:cubicBezTo>
                  <a:cubicBezTo>
                    <a:pt x="704" y="54"/>
                    <a:pt x="704" y="54"/>
                    <a:pt x="704" y="54"/>
                  </a:cubicBezTo>
                  <a:cubicBezTo>
                    <a:pt x="706" y="54"/>
                    <a:pt x="706" y="54"/>
                    <a:pt x="706" y="54"/>
                  </a:cubicBezTo>
                  <a:cubicBezTo>
                    <a:pt x="706" y="54"/>
                    <a:pt x="706" y="54"/>
                    <a:pt x="706" y="54"/>
                  </a:cubicBezTo>
                  <a:cubicBezTo>
                    <a:pt x="706" y="54"/>
                    <a:pt x="706" y="54"/>
                    <a:pt x="706" y="54"/>
                  </a:cubicBezTo>
                  <a:cubicBezTo>
                    <a:pt x="706" y="49"/>
                    <a:pt x="706" y="47"/>
                    <a:pt x="706" y="47"/>
                  </a:cubicBezTo>
                  <a:cubicBezTo>
                    <a:pt x="706" y="47"/>
                    <a:pt x="706" y="50"/>
                    <a:pt x="706" y="54"/>
                  </a:cubicBezTo>
                  <a:cubicBezTo>
                    <a:pt x="706" y="54"/>
                    <a:pt x="706" y="54"/>
                    <a:pt x="706" y="54"/>
                  </a:cubicBezTo>
                  <a:cubicBezTo>
                    <a:pt x="706" y="57"/>
                    <a:pt x="706" y="60"/>
                    <a:pt x="706" y="63"/>
                  </a:cubicBezTo>
                  <a:cubicBezTo>
                    <a:pt x="722" y="63"/>
                    <a:pt x="737" y="63"/>
                    <a:pt x="753" y="64"/>
                  </a:cubicBezTo>
                  <a:cubicBezTo>
                    <a:pt x="753" y="64"/>
                    <a:pt x="773" y="64"/>
                    <a:pt x="804" y="65"/>
                  </a:cubicBezTo>
                  <a:cubicBezTo>
                    <a:pt x="811" y="65"/>
                    <a:pt x="818" y="65"/>
                    <a:pt x="826" y="66"/>
                  </a:cubicBezTo>
                  <a:cubicBezTo>
                    <a:pt x="826" y="61"/>
                    <a:pt x="826" y="56"/>
                    <a:pt x="826" y="51"/>
                  </a:cubicBezTo>
                  <a:cubicBezTo>
                    <a:pt x="826" y="51"/>
                    <a:pt x="826" y="50"/>
                    <a:pt x="826" y="49"/>
                  </a:cubicBezTo>
                  <a:cubicBezTo>
                    <a:pt x="838" y="50"/>
                    <a:pt x="850" y="50"/>
                    <a:pt x="862" y="51"/>
                  </a:cubicBezTo>
                  <a:cubicBezTo>
                    <a:pt x="877" y="51"/>
                    <a:pt x="877" y="51"/>
                    <a:pt x="877" y="51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7" y="52"/>
                    <a:pt x="887" y="52"/>
                    <a:pt x="887" y="52"/>
                  </a:cubicBezTo>
                  <a:cubicBezTo>
                    <a:pt x="889" y="52"/>
                    <a:pt x="889" y="52"/>
                    <a:pt x="889" y="52"/>
                  </a:cubicBezTo>
                  <a:cubicBezTo>
                    <a:pt x="890" y="52"/>
                    <a:pt x="890" y="52"/>
                    <a:pt x="890" y="52"/>
                  </a:cubicBezTo>
                  <a:cubicBezTo>
                    <a:pt x="890" y="48"/>
                    <a:pt x="889" y="45"/>
                    <a:pt x="889" y="41"/>
                  </a:cubicBezTo>
                  <a:cubicBezTo>
                    <a:pt x="888" y="41"/>
                    <a:pt x="888" y="41"/>
                    <a:pt x="888" y="41"/>
                  </a:cubicBezTo>
                  <a:cubicBezTo>
                    <a:pt x="884" y="40"/>
                    <a:pt x="884" y="40"/>
                    <a:pt x="884" y="40"/>
                  </a:cubicBezTo>
                  <a:cubicBezTo>
                    <a:pt x="869" y="40"/>
                    <a:pt x="869" y="40"/>
                    <a:pt x="869" y="40"/>
                  </a:cubicBezTo>
                  <a:cubicBezTo>
                    <a:pt x="854" y="40"/>
                    <a:pt x="840" y="40"/>
                    <a:pt x="826" y="39"/>
                  </a:cubicBezTo>
                  <a:cubicBezTo>
                    <a:pt x="826" y="39"/>
                    <a:pt x="826" y="39"/>
                    <a:pt x="826" y="39"/>
                  </a:cubicBezTo>
                  <a:moveTo>
                    <a:pt x="891" y="38"/>
                  </a:moveTo>
                  <a:cubicBezTo>
                    <a:pt x="890" y="38"/>
                    <a:pt x="890" y="38"/>
                    <a:pt x="890" y="38"/>
                  </a:cubicBezTo>
                  <a:cubicBezTo>
                    <a:pt x="890" y="39"/>
                    <a:pt x="890" y="40"/>
                    <a:pt x="890" y="41"/>
                  </a:cubicBezTo>
                  <a:cubicBezTo>
                    <a:pt x="891" y="41"/>
                    <a:pt x="891" y="41"/>
                    <a:pt x="891" y="41"/>
                  </a:cubicBezTo>
                  <a:cubicBezTo>
                    <a:pt x="891" y="41"/>
                    <a:pt x="891" y="41"/>
                    <a:pt x="891" y="41"/>
                  </a:cubicBezTo>
                  <a:cubicBezTo>
                    <a:pt x="891" y="45"/>
                    <a:pt x="891" y="47"/>
                    <a:pt x="891" y="47"/>
                  </a:cubicBezTo>
                  <a:cubicBezTo>
                    <a:pt x="891" y="47"/>
                    <a:pt x="891" y="45"/>
                    <a:pt x="891" y="41"/>
                  </a:cubicBezTo>
                  <a:cubicBezTo>
                    <a:pt x="891" y="40"/>
                    <a:pt x="891" y="39"/>
                    <a:pt x="891" y="38"/>
                  </a:cubicBezTo>
                  <a:moveTo>
                    <a:pt x="87" y="33"/>
                  </a:moveTo>
                  <a:cubicBezTo>
                    <a:pt x="87" y="38"/>
                    <a:pt x="87" y="45"/>
                    <a:pt x="87" y="53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7" y="54"/>
                    <a:pt x="87" y="55"/>
                    <a:pt x="87" y="56"/>
                  </a:cubicBezTo>
                  <a:cubicBezTo>
                    <a:pt x="87" y="58"/>
                    <a:pt x="87" y="60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7" y="61"/>
                    <a:pt x="87" y="63"/>
                    <a:pt x="88" y="64"/>
                  </a:cubicBezTo>
                  <a:cubicBezTo>
                    <a:pt x="88" y="64"/>
                    <a:pt x="88" y="64"/>
                    <a:pt x="88" y="65"/>
                  </a:cubicBezTo>
                  <a:cubicBezTo>
                    <a:pt x="85" y="65"/>
                    <a:pt x="83" y="65"/>
                    <a:pt x="80" y="65"/>
                  </a:cubicBezTo>
                  <a:cubicBezTo>
                    <a:pt x="53" y="64"/>
                    <a:pt x="28" y="64"/>
                    <a:pt x="3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6"/>
                    <a:pt x="1" y="68"/>
                    <a:pt x="1" y="69"/>
                  </a:cubicBezTo>
                  <a:cubicBezTo>
                    <a:pt x="16" y="69"/>
                    <a:pt x="37" y="69"/>
                    <a:pt x="65" y="69"/>
                  </a:cubicBezTo>
                  <a:cubicBezTo>
                    <a:pt x="72" y="69"/>
                    <a:pt x="80" y="69"/>
                    <a:pt x="88" y="69"/>
                  </a:cubicBezTo>
                  <a:cubicBezTo>
                    <a:pt x="88" y="63"/>
                    <a:pt x="88" y="56"/>
                    <a:pt x="88" y="49"/>
                  </a:cubicBezTo>
                  <a:cubicBezTo>
                    <a:pt x="87" y="44"/>
                    <a:pt x="87" y="38"/>
                    <a:pt x="87" y="33"/>
                  </a:cubicBezTo>
                  <a:moveTo>
                    <a:pt x="87" y="29"/>
                  </a:moveTo>
                  <a:cubicBezTo>
                    <a:pt x="87" y="29"/>
                    <a:pt x="87" y="29"/>
                    <a:pt x="87" y="29"/>
                  </a:cubicBezTo>
                  <a:cubicBezTo>
                    <a:pt x="87" y="35"/>
                    <a:pt x="88" y="42"/>
                    <a:pt x="88" y="48"/>
                  </a:cubicBezTo>
                  <a:cubicBezTo>
                    <a:pt x="88" y="55"/>
                    <a:pt x="88" y="62"/>
                    <a:pt x="88" y="69"/>
                  </a:cubicBezTo>
                  <a:cubicBezTo>
                    <a:pt x="94" y="69"/>
                    <a:pt x="101" y="69"/>
                    <a:pt x="108" y="69"/>
                  </a:cubicBezTo>
                  <a:cubicBezTo>
                    <a:pt x="107" y="54"/>
                    <a:pt x="107" y="49"/>
                    <a:pt x="107" y="49"/>
                  </a:cubicBezTo>
                  <a:cubicBezTo>
                    <a:pt x="107" y="49"/>
                    <a:pt x="107" y="51"/>
                    <a:pt x="107" y="53"/>
                  </a:cubicBezTo>
                  <a:cubicBezTo>
                    <a:pt x="107" y="55"/>
                    <a:pt x="107" y="57"/>
                    <a:pt x="107" y="57"/>
                  </a:cubicBezTo>
                  <a:cubicBezTo>
                    <a:pt x="107" y="57"/>
                    <a:pt x="107" y="56"/>
                    <a:pt x="107" y="53"/>
                  </a:cubicBezTo>
                  <a:cubicBezTo>
                    <a:pt x="107" y="53"/>
                    <a:pt x="107" y="53"/>
                    <a:pt x="107" y="53"/>
                  </a:cubicBezTo>
                  <a:cubicBezTo>
                    <a:pt x="107" y="49"/>
                    <a:pt x="107" y="46"/>
                    <a:pt x="107" y="46"/>
                  </a:cubicBezTo>
                  <a:cubicBezTo>
                    <a:pt x="107" y="46"/>
                    <a:pt x="107" y="46"/>
                    <a:pt x="107" y="47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5"/>
                    <a:pt x="107" y="44"/>
                    <a:pt x="107" y="44"/>
                  </a:cubicBezTo>
                  <a:cubicBezTo>
                    <a:pt x="107" y="44"/>
                    <a:pt x="107" y="44"/>
                    <a:pt x="107" y="45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7" y="44"/>
                    <a:pt x="107" y="43"/>
                    <a:pt x="107" y="42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61" y="43"/>
                    <a:pt x="222" y="43"/>
                    <a:pt x="283" y="44"/>
                  </a:cubicBezTo>
                  <a:cubicBezTo>
                    <a:pt x="306" y="44"/>
                    <a:pt x="329" y="45"/>
                    <a:pt x="352" y="45"/>
                  </a:cubicBezTo>
                  <a:cubicBezTo>
                    <a:pt x="314" y="43"/>
                    <a:pt x="241" y="41"/>
                    <a:pt x="162" y="39"/>
                  </a:cubicBezTo>
                  <a:cubicBezTo>
                    <a:pt x="143" y="39"/>
                    <a:pt x="122" y="38"/>
                    <a:pt x="102" y="3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7" y="32"/>
                    <a:pt x="87" y="29"/>
                    <a:pt x="87" y="29"/>
                  </a:cubicBezTo>
                  <a:moveTo>
                    <a:pt x="825" y="20"/>
                  </a:moveTo>
                  <a:cubicBezTo>
                    <a:pt x="825" y="20"/>
                    <a:pt x="825" y="20"/>
                    <a:pt x="825" y="20"/>
                  </a:cubicBezTo>
                  <a:cubicBezTo>
                    <a:pt x="825" y="20"/>
                    <a:pt x="825" y="20"/>
                    <a:pt x="826" y="20"/>
                  </a:cubicBezTo>
                  <a:cubicBezTo>
                    <a:pt x="825" y="20"/>
                    <a:pt x="825" y="20"/>
                    <a:pt x="825" y="20"/>
                  </a:cubicBezTo>
                  <a:moveTo>
                    <a:pt x="87" y="20"/>
                  </a:moveTo>
                  <a:cubicBezTo>
                    <a:pt x="87" y="22"/>
                    <a:pt x="87" y="26"/>
                    <a:pt x="87" y="29"/>
                  </a:cubicBezTo>
                  <a:cubicBezTo>
                    <a:pt x="91" y="29"/>
                    <a:pt x="94" y="29"/>
                    <a:pt x="97" y="29"/>
                  </a:cubicBezTo>
                  <a:cubicBezTo>
                    <a:pt x="108" y="28"/>
                    <a:pt x="119" y="28"/>
                    <a:pt x="130" y="28"/>
                  </a:cubicBezTo>
                  <a:cubicBezTo>
                    <a:pt x="148" y="28"/>
                    <a:pt x="164" y="28"/>
                    <a:pt x="179" y="28"/>
                  </a:cubicBezTo>
                  <a:cubicBezTo>
                    <a:pt x="199" y="28"/>
                    <a:pt x="215" y="28"/>
                    <a:pt x="229" y="28"/>
                  </a:cubicBezTo>
                  <a:cubicBezTo>
                    <a:pt x="244" y="28"/>
                    <a:pt x="255" y="28"/>
                    <a:pt x="263" y="28"/>
                  </a:cubicBezTo>
                  <a:cubicBezTo>
                    <a:pt x="265" y="28"/>
                    <a:pt x="267" y="28"/>
                    <a:pt x="269" y="28"/>
                  </a:cubicBezTo>
                  <a:cubicBezTo>
                    <a:pt x="271" y="27"/>
                    <a:pt x="272" y="27"/>
                    <a:pt x="270" y="27"/>
                  </a:cubicBezTo>
                  <a:cubicBezTo>
                    <a:pt x="242" y="24"/>
                    <a:pt x="188" y="21"/>
                    <a:pt x="126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0"/>
                    <a:pt x="87" y="20"/>
                    <a:pt x="87" y="20"/>
                  </a:cubicBezTo>
                  <a:moveTo>
                    <a:pt x="824" y="18"/>
                  </a:moveTo>
                  <a:cubicBezTo>
                    <a:pt x="824" y="18"/>
                    <a:pt x="824" y="18"/>
                    <a:pt x="824" y="20"/>
                  </a:cubicBezTo>
                  <a:cubicBezTo>
                    <a:pt x="824" y="20"/>
                    <a:pt x="824" y="20"/>
                    <a:pt x="824" y="20"/>
                  </a:cubicBezTo>
                  <a:cubicBezTo>
                    <a:pt x="824" y="19"/>
                    <a:pt x="824" y="18"/>
                    <a:pt x="824" y="18"/>
                  </a:cubicBezTo>
                  <a:moveTo>
                    <a:pt x="87" y="14"/>
                  </a:moveTo>
                  <a:cubicBezTo>
                    <a:pt x="87" y="14"/>
                    <a:pt x="87" y="14"/>
                    <a:pt x="87" y="14"/>
                  </a:cubicBezTo>
                  <a:cubicBezTo>
                    <a:pt x="87" y="15"/>
                    <a:pt x="87" y="17"/>
                    <a:pt x="87" y="20"/>
                  </a:cubicBezTo>
                  <a:cubicBezTo>
                    <a:pt x="87" y="18"/>
                    <a:pt x="87" y="15"/>
                    <a:pt x="87" y="14"/>
                  </a:cubicBezTo>
                  <a:moveTo>
                    <a:pt x="890" y="11"/>
                  </a:moveTo>
                  <a:cubicBezTo>
                    <a:pt x="890" y="11"/>
                    <a:pt x="890" y="11"/>
                    <a:pt x="890" y="11"/>
                  </a:cubicBezTo>
                  <a:cubicBezTo>
                    <a:pt x="890" y="11"/>
                    <a:pt x="890" y="11"/>
                    <a:pt x="890" y="11"/>
                  </a:cubicBezTo>
                  <a:cubicBezTo>
                    <a:pt x="889" y="11"/>
                    <a:pt x="889" y="11"/>
                    <a:pt x="889" y="11"/>
                  </a:cubicBezTo>
                  <a:cubicBezTo>
                    <a:pt x="890" y="15"/>
                    <a:pt x="890" y="18"/>
                    <a:pt x="890" y="21"/>
                  </a:cubicBezTo>
                  <a:cubicBezTo>
                    <a:pt x="891" y="21"/>
                    <a:pt x="891" y="21"/>
                    <a:pt x="891" y="21"/>
                  </a:cubicBezTo>
                  <a:cubicBezTo>
                    <a:pt x="890" y="15"/>
                    <a:pt x="890" y="11"/>
                    <a:pt x="890" y="11"/>
                  </a:cubicBezTo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15"/>
                    <a:pt x="0" y="28"/>
                    <a:pt x="0" y="41"/>
                  </a:cubicBezTo>
                  <a:cubicBezTo>
                    <a:pt x="0" y="44"/>
                    <a:pt x="0" y="47"/>
                    <a:pt x="0" y="49"/>
                  </a:cubicBezTo>
                  <a:cubicBezTo>
                    <a:pt x="0" y="57"/>
                    <a:pt x="0" y="64"/>
                    <a:pt x="0" y="69"/>
                  </a:cubicBezTo>
                  <a:cubicBezTo>
                    <a:pt x="0" y="69"/>
                    <a:pt x="1" y="69"/>
                    <a:pt x="1" y="69"/>
                  </a:cubicBezTo>
                  <a:cubicBezTo>
                    <a:pt x="1" y="68"/>
                    <a:pt x="1" y="66"/>
                    <a:pt x="1" y="64"/>
                  </a:cubicBezTo>
                  <a:cubicBezTo>
                    <a:pt x="1" y="60"/>
                    <a:pt x="1" y="55"/>
                    <a:pt x="1" y="51"/>
                  </a:cubicBezTo>
                  <a:cubicBezTo>
                    <a:pt x="0" y="41"/>
                    <a:pt x="0" y="30"/>
                    <a:pt x="0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5" y="30"/>
                    <a:pt x="56" y="29"/>
                    <a:pt x="67" y="29"/>
                  </a:cubicBezTo>
                  <a:cubicBezTo>
                    <a:pt x="74" y="29"/>
                    <a:pt x="81" y="29"/>
                    <a:pt x="87" y="29"/>
                  </a:cubicBezTo>
                  <a:cubicBezTo>
                    <a:pt x="87" y="23"/>
                    <a:pt x="87" y="18"/>
                    <a:pt x="87" y="14"/>
                  </a:cubicBezTo>
                  <a:cubicBezTo>
                    <a:pt x="59" y="14"/>
                    <a:pt x="43" y="15"/>
                    <a:pt x="42" y="15"/>
                  </a:cubicBezTo>
                  <a:cubicBezTo>
                    <a:pt x="33" y="16"/>
                    <a:pt x="23" y="16"/>
                    <a:pt x="14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0" y="6"/>
                    <a:pt x="0" y="5"/>
                    <a:pt x="0" y="5"/>
                  </a:cubicBezTo>
                  <a:moveTo>
                    <a:pt x="0" y="4"/>
                  </a:move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moveTo>
                    <a:pt x="888" y="0"/>
                  </a:moveTo>
                  <a:cubicBezTo>
                    <a:pt x="881" y="1"/>
                    <a:pt x="875" y="1"/>
                    <a:pt x="869" y="2"/>
                  </a:cubicBezTo>
                  <a:cubicBezTo>
                    <a:pt x="866" y="2"/>
                    <a:pt x="864" y="2"/>
                    <a:pt x="861" y="2"/>
                  </a:cubicBezTo>
                  <a:cubicBezTo>
                    <a:pt x="843" y="4"/>
                    <a:pt x="826" y="5"/>
                    <a:pt x="809" y="6"/>
                  </a:cubicBezTo>
                  <a:cubicBezTo>
                    <a:pt x="775" y="7"/>
                    <a:pt x="744" y="8"/>
                    <a:pt x="719" y="9"/>
                  </a:cubicBezTo>
                  <a:cubicBezTo>
                    <a:pt x="667" y="10"/>
                    <a:pt x="635" y="10"/>
                    <a:pt x="635" y="10"/>
                  </a:cubicBezTo>
                  <a:cubicBezTo>
                    <a:pt x="605" y="9"/>
                    <a:pt x="569" y="9"/>
                    <a:pt x="529" y="9"/>
                  </a:cubicBezTo>
                  <a:cubicBezTo>
                    <a:pt x="386" y="9"/>
                    <a:pt x="199" y="11"/>
                    <a:pt x="104" y="13"/>
                  </a:cubicBezTo>
                  <a:cubicBezTo>
                    <a:pt x="114" y="13"/>
                    <a:pt x="123" y="13"/>
                    <a:pt x="132" y="14"/>
                  </a:cubicBezTo>
                  <a:cubicBezTo>
                    <a:pt x="252" y="16"/>
                    <a:pt x="407" y="17"/>
                    <a:pt x="559" y="18"/>
                  </a:cubicBezTo>
                  <a:cubicBezTo>
                    <a:pt x="634" y="18"/>
                    <a:pt x="709" y="19"/>
                    <a:pt x="778" y="20"/>
                  </a:cubicBezTo>
                  <a:cubicBezTo>
                    <a:pt x="779" y="20"/>
                    <a:pt x="781" y="20"/>
                    <a:pt x="782" y="20"/>
                  </a:cubicBezTo>
                  <a:cubicBezTo>
                    <a:pt x="785" y="20"/>
                    <a:pt x="788" y="20"/>
                    <a:pt x="790" y="19"/>
                  </a:cubicBezTo>
                  <a:cubicBezTo>
                    <a:pt x="811" y="18"/>
                    <a:pt x="831" y="17"/>
                    <a:pt x="851" y="15"/>
                  </a:cubicBezTo>
                  <a:cubicBezTo>
                    <a:pt x="861" y="14"/>
                    <a:pt x="872" y="13"/>
                    <a:pt x="882" y="12"/>
                  </a:cubicBezTo>
                  <a:cubicBezTo>
                    <a:pt x="888" y="11"/>
                    <a:pt x="888" y="11"/>
                    <a:pt x="888" y="11"/>
                  </a:cubicBezTo>
                  <a:cubicBezTo>
                    <a:pt x="888" y="8"/>
                    <a:pt x="888" y="4"/>
                    <a:pt x="888" y="0"/>
                  </a:cubicBezTo>
                  <a:moveTo>
                    <a:pt x="889" y="0"/>
                  </a:moveTo>
                  <a:cubicBezTo>
                    <a:pt x="889" y="0"/>
                    <a:pt x="888" y="0"/>
                    <a:pt x="888" y="0"/>
                  </a:cubicBezTo>
                  <a:cubicBezTo>
                    <a:pt x="888" y="4"/>
                    <a:pt x="888" y="8"/>
                    <a:pt x="888" y="11"/>
                  </a:cubicBezTo>
                  <a:cubicBezTo>
                    <a:pt x="889" y="11"/>
                    <a:pt x="889" y="11"/>
                    <a:pt x="889" y="11"/>
                  </a:cubicBezTo>
                  <a:cubicBezTo>
                    <a:pt x="889" y="8"/>
                    <a:pt x="889" y="5"/>
                    <a:pt x="889" y="2"/>
                  </a:cubicBezTo>
                  <a:cubicBezTo>
                    <a:pt x="889" y="2"/>
                    <a:pt x="889" y="1"/>
                    <a:pt x="889" y="0"/>
                  </a:cubicBezTo>
                </a:path>
              </a:pathLst>
            </a:cu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" name="Freeform 169"/>
            <p:cNvSpPr>
              <a:spLocks noEditPoints="1"/>
            </p:cNvSpPr>
            <p:nvPr/>
          </p:nvSpPr>
          <p:spPr bwMode="auto">
            <a:xfrm>
              <a:off x="3251282" y="2495845"/>
              <a:ext cx="1994358" cy="249496"/>
            </a:xfrm>
            <a:custGeom>
              <a:avLst/>
              <a:gdLst>
                <a:gd name="T0" fmla="*/ 20 w 911"/>
                <a:gd name="T1" fmla="*/ 114 h 114"/>
                <a:gd name="T2" fmla="*/ 20 w 911"/>
                <a:gd name="T3" fmla="*/ 114 h 114"/>
                <a:gd name="T4" fmla="*/ 20 w 911"/>
                <a:gd name="T5" fmla="*/ 114 h 114"/>
                <a:gd name="T6" fmla="*/ 128 w 911"/>
                <a:gd name="T7" fmla="*/ 105 h 114"/>
                <a:gd name="T8" fmla="*/ 20 w 911"/>
                <a:gd name="T9" fmla="*/ 99 h 114"/>
                <a:gd name="T10" fmla="*/ 20 w 911"/>
                <a:gd name="T11" fmla="*/ 99 h 114"/>
                <a:gd name="T12" fmla="*/ 20 w 911"/>
                <a:gd name="T13" fmla="*/ 99 h 114"/>
                <a:gd name="T14" fmla="*/ 20 w 911"/>
                <a:gd name="T15" fmla="*/ 98 h 114"/>
                <a:gd name="T16" fmla="*/ 21 w 911"/>
                <a:gd name="T17" fmla="*/ 106 h 114"/>
                <a:gd name="T18" fmla="*/ 84 w 911"/>
                <a:gd name="T19" fmla="*/ 105 h 114"/>
                <a:gd name="T20" fmla="*/ 108 w 911"/>
                <a:gd name="T21" fmla="*/ 105 h 114"/>
                <a:gd name="T22" fmla="*/ 128 w 911"/>
                <a:gd name="T23" fmla="*/ 105 h 114"/>
                <a:gd name="T24" fmla="*/ 108 w 911"/>
                <a:gd name="T25" fmla="*/ 105 h 114"/>
                <a:gd name="T26" fmla="*/ 35 w 911"/>
                <a:gd name="T27" fmla="*/ 106 h 114"/>
                <a:gd name="T28" fmla="*/ 21 w 911"/>
                <a:gd name="T29" fmla="*/ 106 h 114"/>
                <a:gd name="T30" fmla="*/ 726 w 911"/>
                <a:gd name="T31" fmla="*/ 97 h 114"/>
                <a:gd name="T32" fmla="*/ 301 w 911"/>
                <a:gd name="T33" fmla="*/ 104 h 114"/>
                <a:gd name="T34" fmla="*/ 366 w 911"/>
                <a:gd name="T35" fmla="*/ 104 h 114"/>
                <a:gd name="T36" fmla="*/ 726 w 911"/>
                <a:gd name="T37" fmla="*/ 97 h 114"/>
                <a:gd name="T38" fmla="*/ 726 w 911"/>
                <a:gd name="T39" fmla="*/ 97 h 114"/>
                <a:gd name="T40" fmla="*/ 0 w 911"/>
                <a:gd name="T41" fmla="*/ 85 h 114"/>
                <a:gd name="T42" fmla="*/ 909 w 911"/>
                <a:gd name="T43" fmla="*/ 84 h 114"/>
                <a:gd name="T44" fmla="*/ 824 w 911"/>
                <a:gd name="T45" fmla="*/ 81 h 114"/>
                <a:gd name="T46" fmla="*/ 878 w 911"/>
                <a:gd name="T47" fmla="*/ 83 h 114"/>
                <a:gd name="T48" fmla="*/ 726 w 911"/>
                <a:gd name="T49" fmla="*/ 79 h 114"/>
                <a:gd name="T50" fmla="*/ 128 w 911"/>
                <a:gd name="T51" fmla="*/ 85 h 114"/>
                <a:gd name="T52" fmla="*/ 631 w 911"/>
                <a:gd name="T53" fmla="*/ 78 h 114"/>
                <a:gd name="T54" fmla="*/ 910 w 911"/>
                <a:gd name="T55" fmla="*/ 76 h 114"/>
                <a:gd name="T56" fmla="*/ 909 w 911"/>
                <a:gd name="T57" fmla="*/ 84 h 114"/>
                <a:gd name="T58" fmla="*/ 910 w 911"/>
                <a:gd name="T59" fmla="*/ 84 h 114"/>
                <a:gd name="T60" fmla="*/ 910 w 911"/>
                <a:gd name="T61" fmla="*/ 76 h 114"/>
                <a:gd name="T62" fmla="*/ 910 w 911"/>
                <a:gd name="T63" fmla="*/ 76 h 114"/>
                <a:gd name="T64" fmla="*/ 911 w 911"/>
                <a:gd name="T65" fmla="*/ 91 h 114"/>
                <a:gd name="T66" fmla="*/ 910 w 911"/>
                <a:gd name="T67" fmla="*/ 89 h 114"/>
                <a:gd name="T68" fmla="*/ 20 w 911"/>
                <a:gd name="T69" fmla="*/ 25 h 114"/>
                <a:gd name="T70" fmla="*/ 2 w 911"/>
                <a:gd name="T71" fmla="*/ 85 h 114"/>
                <a:gd name="T72" fmla="*/ 20 w 911"/>
                <a:gd name="T73" fmla="*/ 114 h 114"/>
                <a:gd name="T74" fmla="*/ 20 w 911"/>
                <a:gd name="T75" fmla="*/ 111 h 114"/>
                <a:gd name="T76" fmla="*/ 21 w 911"/>
                <a:gd name="T77" fmla="*/ 85 h 114"/>
                <a:gd name="T78" fmla="*/ 128 w 911"/>
                <a:gd name="T79" fmla="*/ 85 h 114"/>
                <a:gd name="T80" fmla="*/ 108 w 911"/>
                <a:gd name="T81" fmla="*/ 85 h 114"/>
                <a:gd name="T82" fmla="*/ 21 w 911"/>
                <a:gd name="T83" fmla="*/ 85 h 114"/>
                <a:gd name="T84" fmla="*/ 20 w 911"/>
                <a:gd name="T85" fmla="*/ 25 h 114"/>
                <a:gd name="T86" fmla="*/ 907 w 911"/>
                <a:gd name="T87" fmla="*/ 0 h 114"/>
                <a:gd name="T88" fmla="*/ 901 w 911"/>
                <a:gd name="T89" fmla="*/ 1 h 114"/>
                <a:gd name="T90" fmla="*/ 870 w 911"/>
                <a:gd name="T91" fmla="*/ 3 h 114"/>
                <a:gd name="T92" fmla="*/ 287 w 911"/>
                <a:gd name="T93" fmla="*/ 15 h 114"/>
                <a:gd name="T94" fmla="*/ 42 w 911"/>
                <a:gd name="T95" fmla="*/ 20 h 114"/>
                <a:gd name="T96" fmla="*/ 20 w 911"/>
                <a:gd name="T97" fmla="*/ 21 h 114"/>
                <a:gd name="T98" fmla="*/ 20 w 911"/>
                <a:gd name="T99" fmla="*/ 21 h 114"/>
                <a:gd name="T100" fmla="*/ 85 w 911"/>
                <a:gd name="T101" fmla="*/ 18 h 114"/>
                <a:gd name="T102" fmla="*/ 551 w 911"/>
                <a:gd name="T103" fmla="*/ 12 h 114"/>
                <a:gd name="T104" fmla="*/ 876 w 911"/>
                <a:gd name="T105" fmla="*/ 3 h 114"/>
                <a:gd name="T106" fmla="*/ 905 w 911"/>
                <a:gd name="T107" fmla="*/ 0 h 114"/>
                <a:gd name="T108" fmla="*/ 907 w 911"/>
                <a:gd name="T109" fmla="*/ 0 h 114"/>
                <a:gd name="T110" fmla="*/ 908 w 911"/>
                <a:gd name="T111" fmla="*/ 16 h 114"/>
                <a:gd name="T112" fmla="*/ 909 w 911"/>
                <a:gd name="T113" fmla="*/ 57 h 114"/>
                <a:gd name="T114" fmla="*/ 911 w 911"/>
                <a:gd name="T115" fmla="*/ 91 h 114"/>
                <a:gd name="T116" fmla="*/ 909 w 911"/>
                <a:gd name="T117" fmla="*/ 54 h 114"/>
                <a:gd name="T118" fmla="*/ 908 w 911"/>
                <a:gd name="T119" fmla="*/ 1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11" h="114">
                  <a:moveTo>
                    <a:pt x="20" y="114"/>
                  </a:move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moveTo>
                    <a:pt x="20" y="114"/>
                  </a:move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moveTo>
                    <a:pt x="20" y="114"/>
                  </a:move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moveTo>
                    <a:pt x="20" y="114"/>
                  </a:move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moveTo>
                    <a:pt x="260" y="105"/>
                  </a:moveTo>
                  <a:cubicBezTo>
                    <a:pt x="260" y="105"/>
                    <a:pt x="260" y="105"/>
                    <a:pt x="260" y="105"/>
                  </a:cubicBezTo>
                  <a:cubicBezTo>
                    <a:pt x="213" y="105"/>
                    <a:pt x="162" y="105"/>
                    <a:pt x="128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62" y="105"/>
                    <a:pt x="213" y="105"/>
                    <a:pt x="260" y="105"/>
                  </a:cubicBezTo>
                  <a:cubicBezTo>
                    <a:pt x="260" y="105"/>
                    <a:pt x="260" y="105"/>
                    <a:pt x="260" y="105"/>
                  </a:cubicBezTo>
                  <a:cubicBezTo>
                    <a:pt x="260" y="105"/>
                    <a:pt x="260" y="105"/>
                    <a:pt x="260" y="105"/>
                  </a:cubicBezTo>
                  <a:moveTo>
                    <a:pt x="20" y="99"/>
                  </a:moveTo>
                  <a:cubicBezTo>
                    <a:pt x="20" y="99"/>
                    <a:pt x="20" y="100"/>
                    <a:pt x="20" y="101"/>
                  </a:cubicBezTo>
                  <a:cubicBezTo>
                    <a:pt x="20" y="105"/>
                    <a:pt x="20" y="112"/>
                    <a:pt x="20" y="114"/>
                  </a:cubicBezTo>
                  <a:cubicBezTo>
                    <a:pt x="20" y="112"/>
                    <a:pt x="20" y="105"/>
                    <a:pt x="20" y="101"/>
                  </a:cubicBezTo>
                  <a:cubicBezTo>
                    <a:pt x="20" y="100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8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20" y="98"/>
                    <a:pt x="20" y="98"/>
                    <a:pt x="20" y="98"/>
                  </a:cubicBezTo>
                  <a:cubicBezTo>
                    <a:pt x="20" y="98"/>
                    <a:pt x="20" y="100"/>
                    <a:pt x="20" y="106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56" y="106"/>
                    <a:pt x="73" y="106"/>
                    <a:pt x="84" y="105"/>
                  </a:cubicBezTo>
                  <a:cubicBezTo>
                    <a:pt x="86" y="105"/>
                    <a:pt x="87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9" y="105"/>
                    <a:pt x="96" y="105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9" y="105"/>
                    <a:pt x="110" y="105"/>
                  </a:cubicBezTo>
                  <a:cubicBezTo>
                    <a:pt x="115" y="105"/>
                    <a:pt x="121" y="105"/>
                    <a:pt x="128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1" y="105"/>
                    <a:pt x="115" y="105"/>
                    <a:pt x="110" y="105"/>
                  </a:cubicBezTo>
                  <a:cubicBezTo>
                    <a:pt x="109" y="105"/>
                    <a:pt x="108" y="105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96" y="105"/>
                    <a:pt x="89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7" y="105"/>
                    <a:pt x="86" y="105"/>
                    <a:pt x="84" y="105"/>
                  </a:cubicBezTo>
                  <a:cubicBezTo>
                    <a:pt x="73" y="106"/>
                    <a:pt x="56" y="106"/>
                    <a:pt x="35" y="106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0"/>
                    <a:pt x="20" y="98"/>
                    <a:pt x="20" y="98"/>
                  </a:cubicBezTo>
                  <a:moveTo>
                    <a:pt x="726" y="97"/>
                  </a:moveTo>
                  <a:cubicBezTo>
                    <a:pt x="544" y="102"/>
                    <a:pt x="401" y="104"/>
                    <a:pt x="376" y="104"/>
                  </a:cubicBezTo>
                  <a:cubicBezTo>
                    <a:pt x="373" y="104"/>
                    <a:pt x="372" y="104"/>
                    <a:pt x="372" y="104"/>
                  </a:cubicBezTo>
                  <a:cubicBezTo>
                    <a:pt x="370" y="104"/>
                    <a:pt x="368" y="104"/>
                    <a:pt x="366" y="104"/>
                  </a:cubicBezTo>
                  <a:cubicBezTo>
                    <a:pt x="353" y="104"/>
                    <a:pt x="329" y="104"/>
                    <a:pt x="301" y="104"/>
                  </a:cubicBezTo>
                  <a:cubicBezTo>
                    <a:pt x="288" y="104"/>
                    <a:pt x="275" y="104"/>
                    <a:pt x="261" y="104"/>
                  </a:cubicBezTo>
                  <a:cubicBezTo>
                    <a:pt x="261" y="104"/>
                    <a:pt x="261" y="104"/>
                    <a:pt x="261" y="104"/>
                  </a:cubicBezTo>
                  <a:cubicBezTo>
                    <a:pt x="275" y="104"/>
                    <a:pt x="288" y="104"/>
                    <a:pt x="301" y="104"/>
                  </a:cubicBezTo>
                  <a:cubicBezTo>
                    <a:pt x="329" y="104"/>
                    <a:pt x="353" y="104"/>
                    <a:pt x="366" y="104"/>
                  </a:cubicBezTo>
                  <a:cubicBezTo>
                    <a:pt x="368" y="104"/>
                    <a:pt x="370" y="104"/>
                    <a:pt x="372" y="104"/>
                  </a:cubicBezTo>
                  <a:cubicBezTo>
                    <a:pt x="372" y="104"/>
                    <a:pt x="373" y="104"/>
                    <a:pt x="376" y="104"/>
                  </a:cubicBezTo>
                  <a:cubicBezTo>
                    <a:pt x="401" y="104"/>
                    <a:pt x="544" y="102"/>
                    <a:pt x="726" y="97"/>
                  </a:cubicBezTo>
                  <a:cubicBezTo>
                    <a:pt x="726" y="97"/>
                    <a:pt x="726" y="97"/>
                    <a:pt x="726" y="97"/>
                  </a:cubicBezTo>
                  <a:moveTo>
                    <a:pt x="807" y="95"/>
                  </a:moveTo>
                  <a:cubicBezTo>
                    <a:pt x="794" y="96"/>
                    <a:pt x="780" y="96"/>
                    <a:pt x="767" y="96"/>
                  </a:cubicBezTo>
                  <a:cubicBezTo>
                    <a:pt x="753" y="97"/>
                    <a:pt x="740" y="97"/>
                    <a:pt x="726" y="97"/>
                  </a:cubicBezTo>
                  <a:cubicBezTo>
                    <a:pt x="726" y="97"/>
                    <a:pt x="726" y="97"/>
                    <a:pt x="726" y="97"/>
                  </a:cubicBezTo>
                  <a:cubicBezTo>
                    <a:pt x="740" y="97"/>
                    <a:pt x="753" y="97"/>
                    <a:pt x="767" y="96"/>
                  </a:cubicBezTo>
                  <a:cubicBezTo>
                    <a:pt x="780" y="96"/>
                    <a:pt x="794" y="96"/>
                    <a:pt x="807" y="95"/>
                  </a:cubicBezTo>
                  <a:moveTo>
                    <a:pt x="2" y="85"/>
                  </a:moveTo>
                  <a:cubicBezTo>
                    <a:pt x="1" y="85"/>
                    <a:pt x="0" y="85"/>
                    <a:pt x="0" y="85"/>
                  </a:cubicBezTo>
                  <a:cubicBezTo>
                    <a:pt x="0" y="85"/>
                    <a:pt x="1" y="85"/>
                    <a:pt x="2" y="85"/>
                  </a:cubicBezTo>
                  <a:moveTo>
                    <a:pt x="909" y="84"/>
                  </a:moveTo>
                  <a:cubicBezTo>
                    <a:pt x="909" y="84"/>
                    <a:pt x="909" y="84"/>
                    <a:pt x="909" y="84"/>
                  </a:cubicBezTo>
                  <a:cubicBezTo>
                    <a:pt x="909" y="84"/>
                    <a:pt x="909" y="84"/>
                    <a:pt x="909" y="84"/>
                  </a:cubicBezTo>
                  <a:moveTo>
                    <a:pt x="726" y="79"/>
                  </a:moveTo>
                  <a:cubicBezTo>
                    <a:pt x="726" y="79"/>
                    <a:pt x="726" y="79"/>
                    <a:pt x="726" y="79"/>
                  </a:cubicBezTo>
                  <a:cubicBezTo>
                    <a:pt x="742" y="79"/>
                    <a:pt x="757" y="79"/>
                    <a:pt x="773" y="80"/>
                  </a:cubicBezTo>
                  <a:cubicBezTo>
                    <a:pt x="773" y="80"/>
                    <a:pt x="793" y="80"/>
                    <a:pt x="824" y="81"/>
                  </a:cubicBezTo>
                  <a:cubicBezTo>
                    <a:pt x="831" y="81"/>
                    <a:pt x="838" y="81"/>
                    <a:pt x="846" y="82"/>
                  </a:cubicBezTo>
                  <a:cubicBezTo>
                    <a:pt x="856" y="82"/>
                    <a:pt x="867" y="82"/>
                    <a:pt x="878" y="83"/>
                  </a:cubicBezTo>
                  <a:cubicBezTo>
                    <a:pt x="888" y="83"/>
                    <a:pt x="898" y="83"/>
                    <a:pt x="909" y="84"/>
                  </a:cubicBezTo>
                  <a:cubicBezTo>
                    <a:pt x="898" y="83"/>
                    <a:pt x="888" y="83"/>
                    <a:pt x="878" y="83"/>
                  </a:cubicBezTo>
                  <a:cubicBezTo>
                    <a:pt x="867" y="82"/>
                    <a:pt x="856" y="82"/>
                    <a:pt x="846" y="82"/>
                  </a:cubicBezTo>
                  <a:cubicBezTo>
                    <a:pt x="838" y="81"/>
                    <a:pt x="831" y="81"/>
                    <a:pt x="824" y="81"/>
                  </a:cubicBezTo>
                  <a:cubicBezTo>
                    <a:pt x="793" y="80"/>
                    <a:pt x="773" y="80"/>
                    <a:pt x="773" y="80"/>
                  </a:cubicBezTo>
                  <a:cubicBezTo>
                    <a:pt x="757" y="79"/>
                    <a:pt x="742" y="79"/>
                    <a:pt x="726" y="79"/>
                  </a:cubicBezTo>
                  <a:moveTo>
                    <a:pt x="631" y="78"/>
                  </a:moveTo>
                  <a:cubicBezTo>
                    <a:pt x="604" y="78"/>
                    <a:pt x="577" y="78"/>
                    <a:pt x="550" y="79"/>
                  </a:cubicBezTo>
                  <a:cubicBezTo>
                    <a:pt x="437" y="80"/>
                    <a:pt x="331" y="83"/>
                    <a:pt x="243" y="84"/>
                  </a:cubicBezTo>
                  <a:cubicBezTo>
                    <a:pt x="200" y="84"/>
                    <a:pt x="161" y="85"/>
                    <a:pt x="128" y="8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61" y="85"/>
                    <a:pt x="200" y="84"/>
                    <a:pt x="243" y="84"/>
                  </a:cubicBezTo>
                  <a:cubicBezTo>
                    <a:pt x="331" y="83"/>
                    <a:pt x="437" y="80"/>
                    <a:pt x="550" y="79"/>
                  </a:cubicBezTo>
                  <a:cubicBezTo>
                    <a:pt x="577" y="78"/>
                    <a:pt x="604" y="78"/>
                    <a:pt x="631" y="78"/>
                  </a:cubicBezTo>
                  <a:cubicBezTo>
                    <a:pt x="663" y="78"/>
                    <a:pt x="694" y="78"/>
                    <a:pt x="726" y="79"/>
                  </a:cubicBezTo>
                  <a:cubicBezTo>
                    <a:pt x="726" y="79"/>
                    <a:pt x="726" y="79"/>
                    <a:pt x="726" y="79"/>
                  </a:cubicBezTo>
                  <a:cubicBezTo>
                    <a:pt x="694" y="78"/>
                    <a:pt x="663" y="78"/>
                    <a:pt x="631" y="78"/>
                  </a:cubicBezTo>
                  <a:moveTo>
                    <a:pt x="910" y="76"/>
                  </a:moveTo>
                  <a:cubicBezTo>
                    <a:pt x="910" y="76"/>
                    <a:pt x="910" y="78"/>
                    <a:pt x="910" y="84"/>
                  </a:cubicBezTo>
                  <a:cubicBezTo>
                    <a:pt x="910" y="84"/>
                    <a:pt x="910" y="84"/>
                    <a:pt x="910" y="84"/>
                  </a:cubicBezTo>
                  <a:cubicBezTo>
                    <a:pt x="909" y="84"/>
                    <a:pt x="909" y="84"/>
                    <a:pt x="909" y="84"/>
                  </a:cubicBezTo>
                  <a:cubicBezTo>
                    <a:pt x="909" y="84"/>
                    <a:pt x="909" y="84"/>
                    <a:pt x="909" y="84"/>
                  </a:cubicBezTo>
                  <a:cubicBezTo>
                    <a:pt x="909" y="84"/>
                    <a:pt x="909" y="84"/>
                    <a:pt x="909" y="84"/>
                  </a:cubicBezTo>
                  <a:cubicBezTo>
                    <a:pt x="910" y="84"/>
                    <a:pt x="910" y="84"/>
                    <a:pt x="910" y="84"/>
                  </a:cubicBezTo>
                  <a:cubicBezTo>
                    <a:pt x="910" y="84"/>
                    <a:pt x="910" y="84"/>
                    <a:pt x="910" y="84"/>
                  </a:cubicBezTo>
                  <a:cubicBezTo>
                    <a:pt x="910" y="84"/>
                    <a:pt x="910" y="84"/>
                    <a:pt x="910" y="84"/>
                  </a:cubicBezTo>
                  <a:cubicBezTo>
                    <a:pt x="910" y="84"/>
                    <a:pt x="910" y="84"/>
                    <a:pt x="910" y="84"/>
                  </a:cubicBezTo>
                  <a:cubicBezTo>
                    <a:pt x="910" y="78"/>
                    <a:pt x="910" y="76"/>
                    <a:pt x="910" y="76"/>
                  </a:cubicBezTo>
                  <a:moveTo>
                    <a:pt x="910" y="76"/>
                  </a:moveTo>
                  <a:cubicBezTo>
                    <a:pt x="910" y="76"/>
                    <a:pt x="910" y="76"/>
                    <a:pt x="910" y="76"/>
                  </a:cubicBezTo>
                  <a:cubicBezTo>
                    <a:pt x="910" y="76"/>
                    <a:pt x="910" y="76"/>
                    <a:pt x="910" y="76"/>
                  </a:cubicBezTo>
                  <a:cubicBezTo>
                    <a:pt x="910" y="76"/>
                    <a:pt x="910" y="76"/>
                    <a:pt x="910" y="76"/>
                  </a:cubicBezTo>
                  <a:moveTo>
                    <a:pt x="910" y="76"/>
                  </a:moveTo>
                  <a:cubicBezTo>
                    <a:pt x="910" y="76"/>
                    <a:pt x="910" y="76"/>
                    <a:pt x="910" y="76"/>
                  </a:cubicBezTo>
                  <a:cubicBezTo>
                    <a:pt x="910" y="76"/>
                    <a:pt x="910" y="76"/>
                    <a:pt x="910" y="76"/>
                  </a:cubicBezTo>
                  <a:cubicBezTo>
                    <a:pt x="910" y="76"/>
                    <a:pt x="910" y="76"/>
                    <a:pt x="910" y="76"/>
                  </a:cubicBezTo>
                  <a:cubicBezTo>
                    <a:pt x="910" y="89"/>
                    <a:pt x="910" y="89"/>
                    <a:pt x="910" y="89"/>
                  </a:cubicBezTo>
                  <a:cubicBezTo>
                    <a:pt x="911" y="91"/>
                    <a:pt x="911" y="91"/>
                    <a:pt x="911" y="91"/>
                  </a:cubicBezTo>
                  <a:cubicBezTo>
                    <a:pt x="911" y="91"/>
                    <a:pt x="911" y="91"/>
                    <a:pt x="911" y="91"/>
                  </a:cubicBezTo>
                  <a:cubicBezTo>
                    <a:pt x="911" y="91"/>
                    <a:pt x="911" y="91"/>
                    <a:pt x="911" y="91"/>
                  </a:cubicBezTo>
                  <a:cubicBezTo>
                    <a:pt x="911" y="91"/>
                    <a:pt x="911" y="91"/>
                    <a:pt x="911" y="91"/>
                  </a:cubicBezTo>
                  <a:cubicBezTo>
                    <a:pt x="910" y="89"/>
                    <a:pt x="910" y="89"/>
                    <a:pt x="910" y="89"/>
                  </a:cubicBezTo>
                  <a:cubicBezTo>
                    <a:pt x="910" y="76"/>
                    <a:pt x="910" y="76"/>
                    <a:pt x="910" y="76"/>
                  </a:cubicBezTo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2"/>
                    <a:pt x="20" y="23"/>
                    <a:pt x="20" y="25"/>
                  </a:cubicBezTo>
                  <a:cubicBezTo>
                    <a:pt x="20" y="41"/>
                    <a:pt x="20" y="54"/>
                    <a:pt x="20" y="65"/>
                  </a:cubicBezTo>
                  <a:cubicBezTo>
                    <a:pt x="20" y="73"/>
                    <a:pt x="20" y="79"/>
                    <a:pt x="20" y="85"/>
                  </a:cubicBezTo>
                  <a:cubicBezTo>
                    <a:pt x="11" y="85"/>
                    <a:pt x="5" y="85"/>
                    <a:pt x="2" y="85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5" y="85"/>
                    <a:pt x="11" y="85"/>
                    <a:pt x="20" y="85"/>
                  </a:cubicBezTo>
                  <a:cubicBezTo>
                    <a:pt x="20" y="99"/>
                    <a:pt x="20" y="107"/>
                    <a:pt x="20" y="111"/>
                  </a:cubicBezTo>
                  <a:cubicBezTo>
                    <a:pt x="20" y="113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3"/>
                    <a:pt x="20" y="111"/>
                  </a:cubicBezTo>
                  <a:cubicBezTo>
                    <a:pt x="20" y="107"/>
                    <a:pt x="20" y="99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21" y="85"/>
                    <a:pt x="21" y="85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36" y="85"/>
                    <a:pt x="57" y="85"/>
                    <a:pt x="85" y="85"/>
                  </a:cubicBezTo>
                  <a:cubicBezTo>
                    <a:pt x="92" y="85"/>
                    <a:pt x="100" y="85"/>
                    <a:pt x="108" y="85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14" y="85"/>
                    <a:pt x="121" y="85"/>
                    <a:pt x="128" y="8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1" y="85"/>
                    <a:pt x="114" y="85"/>
                    <a:pt x="108" y="85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0" y="85"/>
                    <a:pt x="92" y="85"/>
                    <a:pt x="85" y="85"/>
                  </a:cubicBezTo>
                  <a:cubicBezTo>
                    <a:pt x="57" y="85"/>
                    <a:pt x="36" y="85"/>
                    <a:pt x="21" y="85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1" y="85"/>
                    <a:pt x="20" y="85"/>
                    <a:pt x="20" y="8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79"/>
                    <a:pt x="20" y="73"/>
                    <a:pt x="20" y="65"/>
                  </a:cubicBezTo>
                  <a:cubicBezTo>
                    <a:pt x="20" y="54"/>
                    <a:pt x="20" y="41"/>
                    <a:pt x="20" y="25"/>
                  </a:cubicBezTo>
                  <a:cubicBezTo>
                    <a:pt x="20" y="23"/>
                    <a:pt x="19" y="22"/>
                    <a:pt x="19" y="21"/>
                  </a:cubicBezTo>
                  <a:moveTo>
                    <a:pt x="907" y="0"/>
                  </a:moveTo>
                  <a:cubicBezTo>
                    <a:pt x="907" y="0"/>
                    <a:pt x="907" y="0"/>
                    <a:pt x="907" y="0"/>
                  </a:cubicBezTo>
                  <a:cubicBezTo>
                    <a:pt x="907" y="0"/>
                    <a:pt x="907" y="0"/>
                    <a:pt x="907" y="0"/>
                  </a:cubicBezTo>
                  <a:cubicBezTo>
                    <a:pt x="907" y="0"/>
                    <a:pt x="907" y="0"/>
                    <a:pt x="907" y="0"/>
                  </a:cubicBezTo>
                  <a:cubicBezTo>
                    <a:pt x="906" y="0"/>
                    <a:pt x="906" y="0"/>
                    <a:pt x="906" y="0"/>
                  </a:cubicBezTo>
                  <a:cubicBezTo>
                    <a:pt x="905" y="0"/>
                    <a:pt x="905" y="0"/>
                    <a:pt x="905" y="0"/>
                  </a:cubicBezTo>
                  <a:cubicBezTo>
                    <a:pt x="901" y="1"/>
                    <a:pt x="901" y="1"/>
                    <a:pt x="901" y="1"/>
                  </a:cubicBezTo>
                  <a:cubicBezTo>
                    <a:pt x="893" y="1"/>
                    <a:pt x="893" y="1"/>
                    <a:pt x="893" y="1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76" y="3"/>
                    <a:pt x="876" y="3"/>
                    <a:pt x="876" y="3"/>
                  </a:cubicBezTo>
                  <a:cubicBezTo>
                    <a:pt x="874" y="3"/>
                    <a:pt x="872" y="3"/>
                    <a:pt x="870" y="3"/>
                  </a:cubicBezTo>
                  <a:cubicBezTo>
                    <a:pt x="813" y="7"/>
                    <a:pt x="753" y="9"/>
                    <a:pt x="708" y="10"/>
                  </a:cubicBezTo>
                  <a:cubicBezTo>
                    <a:pt x="686" y="11"/>
                    <a:pt x="667" y="11"/>
                    <a:pt x="656" y="12"/>
                  </a:cubicBezTo>
                  <a:cubicBezTo>
                    <a:pt x="621" y="12"/>
                    <a:pt x="586" y="12"/>
                    <a:pt x="551" y="12"/>
                  </a:cubicBezTo>
                  <a:cubicBezTo>
                    <a:pt x="551" y="12"/>
                    <a:pt x="425" y="13"/>
                    <a:pt x="287" y="15"/>
                  </a:cubicBezTo>
                  <a:cubicBezTo>
                    <a:pt x="226" y="15"/>
                    <a:pt x="163" y="16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0" y="18"/>
                    <a:pt x="92" y="18"/>
                    <a:pt x="85" y="18"/>
                  </a:cubicBezTo>
                  <a:cubicBezTo>
                    <a:pt x="70" y="19"/>
                    <a:pt x="55" y="19"/>
                    <a:pt x="42" y="20"/>
                  </a:cubicBezTo>
                  <a:cubicBezTo>
                    <a:pt x="35" y="20"/>
                    <a:pt x="28" y="20"/>
                    <a:pt x="22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8" y="20"/>
                    <a:pt x="35" y="20"/>
                    <a:pt x="42" y="20"/>
                  </a:cubicBezTo>
                  <a:cubicBezTo>
                    <a:pt x="55" y="19"/>
                    <a:pt x="70" y="19"/>
                    <a:pt x="85" y="18"/>
                  </a:cubicBezTo>
                  <a:cubicBezTo>
                    <a:pt x="92" y="18"/>
                    <a:pt x="100" y="18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63" y="16"/>
                    <a:pt x="226" y="15"/>
                    <a:pt x="287" y="15"/>
                  </a:cubicBezTo>
                  <a:cubicBezTo>
                    <a:pt x="425" y="13"/>
                    <a:pt x="551" y="12"/>
                    <a:pt x="551" y="12"/>
                  </a:cubicBezTo>
                  <a:cubicBezTo>
                    <a:pt x="586" y="12"/>
                    <a:pt x="621" y="12"/>
                    <a:pt x="656" y="12"/>
                  </a:cubicBezTo>
                  <a:cubicBezTo>
                    <a:pt x="667" y="11"/>
                    <a:pt x="686" y="11"/>
                    <a:pt x="708" y="10"/>
                  </a:cubicBezTo>
                  <a:cubicBezTo>
                    <a:pt x="753" y="9"/>
                    <a:pt x="813" y="7"/>
                    <a:pt x="870" y="3"/>
                  </a:cubicBezTo>
                  <a:cubicBezTo>
                    <a:pt x="872" y="3"/>
                    <a:pt x="874" y="3"/>
                    <a:pt x="876" y="3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93" y="1"/>
                    <a:pt x="893" y="1"/>
                    <a:pt x="893" y="1"/>
                  </a:cubicBezTo>
                  <a:cubicBezTo>
                    <a:pt x="901" y="1"/>
                    <a:pt x="901" y="1"/>
                    <a:pt x="901" y="1"/>
                  </a:cubicBezTo>
                  <a:cubicBezTo>
                    <a:pt x="905" y="0"/>
                    <a:pt x="905" y="0"/>
                    <a:pt x="905" y="0"/>
                  </a:cubicBezTo>
                  <a:cubicBezTo>
                    <a:pt x="906" y="0"/>
                    <a:pt x="906" y="0"/>
                    <a:pt x="906" y="0"/>
                  </a:cubicBezTo>
                  <a:cubicBezTo>
                    <a:pt x="907" y="0"/>
                    <a:pt x="907" y="0"/>
                    <a:pt x="907" y="0"/>
                  </a:cubicBezTo>
                  <a:cubicBezTo>
                    <a:pt x="907" y="0"/>
                    <a:pt x="907" y="0"/>
                    <a:pt x="907" y="0"/>
                  </a:cubicBezTo>
                  <a:cubicBezTo>
                    <a:pt x="907" y="0"/>
                    <a:pt x="907" y="0"/>
                    <a:pt x="907" y="0"/>
                  </a:cubicBezTo>
                  <a:cubicBezTo>
                    <a:pt x="907" y="0"/>
                    <a:pt x="907" y="0"/>
                    <a:pt x="907" y="0"/>
                  </a:cubicBezTo>
                  <a:cubicBezTo>
                    <a:pt x="907" y="5"/>
                    <a:pt x="908" y="9"/>
                    <a:pt x="908" y="13"/>
                  </a:cubicBezTo>
                  <a:cubicBezTo>
                    <a:pt x="908" y="13"/>
                    <a:pt x="908" y="13"/>
                    <a:pt x="908" y="13"/>
                  </a:cubicBezTo>
                  <a:cubicBezTo>
                    <a:pt x="908" y="14"/>
                    <a:pt x="908" y="15"/>
                    <a:pt x="908" y="16"/>
                  </a:cubicBezTo>
                  <a:cubicBezTo>
                    <a:pt x="908" y="20"/>
                    <a:pt x="908" y="24"/>
                    <a:pt x="908" y="27"/>
                  </a:cubicBezTo>
                  <a:cubicBezTo>
                    <a:pt x="908" y="31"/>
                    <a:pt x="908" y="34"/>
                    <a:pt x="909" y="37"/>
                  </a:cubicBezTo>
                  <a:cubicBezTo>
                    <a:pt x="909" y="44"/>
                    <a:pt x="909" y="49"/>
                    <a:pt x="909" y="54"/>
                  </a:cubicBezTo>
                  <a:cubicBezTo>
                    <a:pt x="909" y="55"/>
                    <a:pt x="909" y="56"/>
                    <a:pt x="909" y="57"/>
                  </a:cubicBezTo>
                  <a:cubicBezTo>
                    <a:pt x="909" y="61"/>
                    <a:pt x="910" y="64"/>
                    <a:pt x="910" y="68"/>
                  </a:cubicBezTo>
                  <a:cubicBezTo>
                    <a:pt x="910" y="79"/>
                    <a:pt x="910" y="86"/>
                    <a:pt x="910" y="89"/>
                  </a:cubicBezTo>
                  <a:cubicBezTo>
                    <a:pt x="911" y="91"/>
                    <a:pt x="911" y="91"/>
                    <a:pt x="911" y="91"/>
                  </a:cubicBezTo>
                  <a:cubicBezTo>
                    <a:pt x="911" y="91"/>
                    <a:pt x="911" y="91"/>
                    <a:pt x="911" y="91"/>
                  </a:cubicBezTo>
                  <a:cubicBezTo>
                    <a:pt x="911" y="91"/>
                    <a:pt x="911" y="91"/>
                    <a:pt x="910" y="89"/>
                  </a:cubicBezTo>
                  <a:cubicBezTo>
                    <a:pt x="910" y="86"/>
                    <a:pt x="910" y="79"/>
                    <a:pt x="910" y="68"/>
                  </a:cubicBezTo>
                  <a:cubicBezTo>
                    <a:pt x="910" y="64"/>
                    <a:pt x="909" y="61"/>
                    <a:pt x="909" y="57"/>
                  </a:cubicBezTo>
                  <a:cubicBezTo>
                    <a:pt x="909" y="56"/>
                    <a:pt x="909" y="55"/>
                    <a:pt x="909" y="54"/>
                  </a:cubicBezTo>
                  <a:cubicBezTo>
                    <a:pt x="909" y="49"/>
                    <a:pt x="909" y="44"/>
                    <a:pt x="909" y="37"/>
                  </a:cubicBezTo>
                  <a:cubicBezTo>
                    <a:pt x="908" y="34"/>
                    <a:pt x="908" y="31"/>
                    <a:pt x="908" y="27"/>
                  </a:cubicBezTo>
                  <a:cubicBezTo>
                    <a:pt x="908" y="24"/>
                    <a:pt x="908" y="20"/>
                    <a:pt x="908" y="16"/>
                  </a:cubicBezTo>
                  <a:cubicBezTo>
                    <a:pt x="908" y="15"/>
                    <a:pt x="908" y="14"/>
                    <a:pt x="908" y="13"/>
                  </a:cubicBezTo>
                  <a:cubicBezTo>
                    <a:pt x="908" y="13"/>
                    <a:pt x="908" y="13"/>
                    <a:pt x="908" y="13"/>
                  </a:cubicBezTo>
                  <a:cubicBezTo>
                    <a:pt x="908" y="9"/>
                    <a:pt x="907" y="5"/>
                    <a:pt x="907" y="0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" name="Freeform 170"/>
            <p:cNvSpPr>
              <a:spLocks noEditPoints="1"/>
            </p:cNvSpPr>
            <p:nvPr/>
          </p:nvSpPr>
          <p:spPr bwMode="auto">
            <a:xfrm>
              <a:off x="3529752" y="2623008"/>
              <a:ext cx="1588726" cy="162575"/>
            </a:xfrm>
            <a:custGeom>
              <a:avLst/>
              <a:gdLst>
                <a:gd name="T0" fmla="*/ 1 w 726"/>
                <a:gd name="T1" fmla="*/ 72 h 74"/>
                <a:gd name="T2" fmla="*/ 1 w 726"/>
                <a:gd name="T3" fmla="*/ 61 h 74"/>
                <a:gd name="T4" fmla="*/ 599 w 726"/>
                <a:gd name="T5" fmla="*/ 59 h 74"/>
                <a:gd name="T6" fmla="*/ 133 w 726"/>
                <a:gd name="T7" fmla="*/ 32 h 74"/>
                <a:gd name="T8" fmla="*/ 134 w 726"/>
                <a:gd name="T9" fmla="*/ 51 h 74"/>
                <a:gd name="T10" fmla="*/ 134 w 726"/>
                <a:gd name="T11" fmla="*/ 51 h 74"/>
                <a:gd name="T12" fmla="*/ 134 w 726"/>
                <a:gd name="T13" fmla="*/ 47 h 74"/>
                <a:gd name="T14" fmla="*/ 134 w 726"/>
                <a:gd name="T15" fmla="*/ 35 h 74"/>
                <a:gd name="T16" fmla="*/ 1 w 726"/>
                <a:gd name="T17" fmla="*/ 27 h 74"/>
                <a:gd name="T18" fmla="*/ 1 w 726"/>
                <a:gd name="T19" fmla="*/ 51 h 74"/>
                <a:gd name="T20" fmla="*/ 1 w 726"/>
                <a:gd name="T21" fmla="*/ 73 h 74"/>
                <a:gd name="T22" fmla="*/ 1 w 726"/>
                <a:gd name="T23" fmla="*/ 47 h 74"/>
                <a:gd name="T24" fmla="*/ 0 w 726"/>
                <a:gd name="T25" fmla="*/ 5 h 74"/>
                <a:gd name="T26" fmla="*/ 188 w 726"/>
                <a:gd name="T27" fmla="*/ 59 h 74"/>
                <a:gd name="T28" fmla="*/ 255 w 726"/>
                <a:gd name="T29" fmla="*/ 61 h 74"/>
                <a:gd name="T30" fmla="*/ 134 w 726"/>
                <a:gd name="T31" fmla="*/ 56 h 74"/>
                <a:gd name="T32" fmla="*/ 166 w 726"/>
                <a:gd name="T33" fmla="*/ 55 h 74"/>
                <a:gd name="T34" fmla="*/ 218 w 726"/>
                <a:gd name="T35" fmla="*/ 54 h 74"/>
                <a:gd name="T36" fmla="*/ 599 w 726"/>
                <a:gd name="T37" fmla="*/ 38 h 74"/>
                <a:gd name="T38" fmla="*/ 725 w 726"/>
                <a:gd name="T39" fmla="*/ 37 h 74"/>
                <a:gd name="T40" fmla="*/ 725 w 726"/>
                <a:gd name="T41" fmla="*/ 35 h 74"/>
                <a:gd name="T42" fmla="*/ 697 w 726"/>
                <a:gd name="T43" fmla="*/ 56 h 74"/>
                <a:gd name="T44" fmla="*/ 599 w 726"/>
                <a:gd name="T45" fmla="*/ 39 h 74"/>
                <a:gd name="T46" fmla="*/ 1 w 726"/>
                <a:gd name="T47" fmla="*/ 5 h 74"/>
                <a:gd name="T48" fmla="*/ 21 w 726"/>
                <a:gd name="T49" fmla="*/ 5 h 74"/>
                <a:gd name="T50" fmla="*/ 572 w 726"/>
                <a:gd name="T51" fmla="*/ 16 h 74"/>
                <a:gd name="T52" fmla="*/ 599 w 726"/>
                <a:gd name="T53" fmla="*/ 17 h 74"/>
                <a:gd name="T54" fmla="*/ 537 w 726"/>
                <a:gd name="T55" fmla="*/ 26 h 74"/>
                <a:gd name="T56" fmla="*/ 184 w 726"/>
                <a:gd name="T57" fmla="*/ 27 h 74"/>
                <a:gd name="T58" fmla="*/ 134 w 726"/>
                <a:gd name="T59" fmla="*/ 27 h 74"/>
                <a:gd name="T60" fmla="*/ 134 w 726"/>
                <a:gd name="T61" fmla="*/ 32 h 74"/>
                <a:gd name="T62" fmla="*/ 312 w 726"/>
                <a:gd name="T63" fmla="*/ 33 h 74"/>
                <a:gd name="T64" fmla="*/ 599 w 726"/>
                <a:gd name="T65" fmla="*/ 39 h 74"/>
                <a:gd name="T66" fmla="*/ 600 w 726"/>
                <a:gd name="T67" fmla="*/ 59 h 74"/>
                <a:gd name="T68" fmla="*/ 441 w 726"/>
                <a:gd name="T69" fmla="*/ 62 h 74"/>
                <a:gd name="T70" fmla="*/ 594 w 726"/>
                <a:gd name="T71" fmla="*/ 58 h 74"/>
                <a:gd name="T72" fmla="*/ 599 w 726"/>
                <a:gd name="T73" fmla="*/ 53 h 74"/>
                <a:gd name="T74" fmla="*/ 545 w 726"/>
                <a:gd name="T75" fmla="*/ 53 h 74"/>
                <a:gd name="T76" fmla="*/ 177 w 726"/>
                <a:gd name="T77" fmla="*/ 51 h 74"/>
                <a:gd name="T78" fmla="*/ 134 w 726"/>
                <a:gd name="T79" fmla="*/ 51 h 74"/>
                <a:gd name="T80" fmla="*/ 2 w 726"/>
                <a:gd name="T81" fmla="*/ 61 h 74"/>
                <a:gd name="T82" fmla="*/ 2 w 726"/>
                <a:gd name="T83" fmla="*/ 66 h 74"/>
                <a:gd name="T84" fmla="*/ 33 w 726"/>
                <a:gd name="T85" fmla="*/ 65 h 74"/>
                <a:gd name="T86" fmla="*/ 187 w 726"/>
                <a:gd name="T87" fmla="*/ 66 h 74"/>
                <a:gd name="T88" fmla="*/ 187 w 726"/>
                <a:gd name="T89" fmla="*/ 69 h 74"/>
                <a:gd name="T90" fmla="*/ 194 w 726"/>
                <a:gd name="T91" fmla="*/ 70 h 74"/>
                <a:gd name="T92" fmla="*/ 692 w 726"/>
                <a:gd name="T93" fmla="*/ 63 h 74"/>
                <a:gd name="T94" fmla="*/ 726 w 726"/>
                <a:gd name="T95" fmla="*/ 62 h 74"/>
                <a:gd name="T96" fmla="*/ 726 w 726"/>
                <a:gd name="T97" fmla="*/ 48 h 74"/>
                <a:gd name="T98" fmla="*/ 724 w 726"/>
                <a:gd name="T99" fmla="*/ 30 h 74"/>
                <a:gd name="T100" fmla="*/ 599 w 726"/>
                <a:gd name="T101" fmla="*/ 21 h 74"/>
                <a:gd name="T102" fmla="*/ 599 w 726"/>
                <a:gd name="T103" fmla="*/ 12 h 74"/>
                <a:gd name="T104" fmla="*/ 542 w 726"/>
                <a:gd name="T105" fmla="*/ 10 h 74"/>
                <a:gd name="T106" fmla="*/ 4 w 726"/>
                <a:gd name="T10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26" h="74">
                  <a:moveTo>
                    <a:pt x="1" y="61"/>
                  </a:moveTo>
                  <a:cubicBezTo>
                    <a:pt x="1" y="61"/>
                    <a:pt x="1" y="61"/>
                    <a:pt x="1" y="61"/>
                  </a:cubicBezTo>
                  <a:cubicBezTo>
                    <a:pt x="1" y="62"/>
                    <a:pt x="1" y="63"/>
                    <a:pt x="1" y="63"/>
                  </a:cubicBezTo>
                  <a:cubicBezTo>
                    <a:pt x="1" y="67"/>
                    <a:pt x="1" y="69"/>
                    <a:pt x="1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1" y="69"/>
                    <a:pt x="1" y="66"/>
                  </a:cubicBezTo>
                  <a:cubicBezTo>
                    <a:pt x="1" y="65"/>
                    <a:pt x="1" y="64"/>
                    <a:pt x="1" y="63"/>
                  </a:cubicBezTo>
                  <a:cubicBezTo>
                    <a:pt x="1" y="62"/>
                    <a:pt x="1" y="62"/>
                    <a:pt x="1" y="61"/>
                  </a:cubicBezTo>
                  <a:moveTo>
                    <a:pt x="1" y="60"/>
                  </a:moveTo>
                  <a:cubicBezTo>
                    <a:pt x="1" y="60"/>
                    <a:pt x="1" y="60"/>
                    <a:pt x="1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0"/>
                    <a:pt x="1" y="60"/>
                    <a:pt x="1" y="60"/>
                  </a:cubicBezTo>
                  <a:moveTo>
                    <a:pt x="599" y="58"/>
                  </a:moveTo>
                  <a:cubicBezTo>
                    <a:pt x="599" y="58"/>
                    <a:pt x="599" y="58"/>
                    <a:pt x="599" y="58"/>
                  </a:cubicBezTo>
                  <a:cubicBezTo>
                    <a:pt x="599" y="59"/>
                    <a:pt x="599" y="59"/>
                    <a:pt x="599" y="59"/>
                  </a:cubicBezTo>
                  <a:cubicBezTo>
                    <a:pt x="599" y="59"/>
                    <a:pt x="599" y="59"/>
                    <a:pt x="599" y="59"/>
                  </a:cubicBezTo>
                  <a:cubicBezTo>
                    <a:pt x="599" y="59"/>
                    <a:pt x="599" y="59"/>
                    <a:pt x="599" y="58"/>
                  </a:cubicBezTo>
                  <a:moveTo>
                    <a:pt x="133" y="32"/>
                  </a:moveTo>
                  <a:cubicBezTo>
                    <a:pt x="133" y="32"/>
                    <a:pt x="133" y="32"/>
                    <a:pt x="133" y="32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3" y="33"/>
                    <a:pt x="133" y="34"/>
                    <a:pt x="133" y="35"/>
                  </a:cubicBezTo>
                  <a:cubicBezTo>
                    <a:pt x="133" y="40"/>
                    <a:pt x="133" y="44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9"/>
                    <a:pt x="133" y="50"/>
                    <a:pt x="134" y="51"/>
                  </a:cubicBezTo>
                  <a:cubicBezTo>
                    <a:pt x="134" y="52"/>
                    <a:pt x="134" y="52"/>
                    <a:pt x="134" y="52"/>
                  </a:cubicBezTo>
                  <a:cubicBezTo>
                    <a:pt x="134" y="52"/>
                    <a:pt x="134" y="52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0"/>
                    <a:pt x="133" y="49"/>
                    <a:pt x="134" y="49"/>
                  </a:cubicBezTo>
                  <a:cubicBezTo>
                    <a:pt x="134" y="49"/>
                    <a:pt x="134" y="49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0"/>
                    <a:pt x="134" y="48"/>
                    <a:pt x="134" y="47"/>
                  </a:cubicBezTo>
                  <a:cubicBezTo>
                    <a:pt x="134" y="47"/>
                    <a:pt x="134" y="47"/>
                    <a:pt x="134" y="46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4" y="46"/>
                    <a:pt x="134" y="45"/>
                    <a:pt x="134" y="44"/>
                  </a:cubicBezTo>
                  <a:cubicBezTo>
                    <a:pt x="134" y="41"/>
                    <a:pt x="134" y="39"/>
                    <a:pt x="134" y="36"/>
                  </a:cubicBezTo>
                  <a:cubicBezTo>
                    <a:pt x="134" y="36"/>
                    <a:pt x="134" y="36"/>
                    <a:pt x="134" y="35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2"/>
                    <a:pt x="133" y="32"/>
                    <a:pt x="133" y="32"/>
                  </a:cubicBezTo>
                  <a:moveTo>
                    <a:pt x="0" y="4"/>
                  </a:moveTo>
                  <a:cubicBezTo>
                    <a:pt x="0" y="4"/>
                    <a:pt x="0" y="7"/>
                    <a:pt x="0" y="11"/>
                  </a:cubicBezTo>
                  <a:cubicBezTo>
                    <a:pt x="0" y="15"/>
                    <a:pt x="1" y="21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31"/>
                    <a:pt x="1" y="35"/>
                    <a:pt x="1" y="39"/>
                  </a:cubicBezTo>
                  <a:cubicBezTo>
                    <a:pt x="1" y="42"/>
                    <a:pt x="1" y="44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50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1" y="56"/>
                    <a:pt x="1" y="57"/>
                    <a:pt x="1" y="59"/>
                  </a:cubicBezTo>
                  <a:cubicBezTo>
                    <a:pt x="1" y="62"/>
                    <a:pt x="1" y="65"/>
                    <a:pt x="1" y="68"/>
                  </a:cubicBezTo>
                  <a:cubicBezTo>
                    <a:pt x="1" y="71"/>
                    <a:pt x="1" y="74"/>
                    <a:pt x="1" y="74"/>
                  </a:cubicBezTo>
                  <a:cubicBezTo>
                    <a:pt x="1" y="74"/>
                    <a:pt x="1" y="74"/>
                    <a:pt x="1" y="73"/>
                  </a:cubicBezTo>
                  <a:cubicBezTo>
                    <a:pt x="1" y="73"/>
                    <a:pt x="1" y="72"/>
                    <a:pt x="1" y="71"/>
                  </a:cubicBezTo>
                  <a:cubicBezTo>
                    <a:pt x="1" y="71"/>
                    <a:pt x="1" y="71"/>
                    <a:pt x="1" y="70"/>
                  </a:cubicBezTo>
                  <a:cubicBezTo>
                    <a:pt x="1" y="68"/>
                    <a:pt x="1" y="62"/>
                    <a:pt x="1" y="51"/>
                  </a:cubicBezTo>
                  <a:cubicBezTo>
                    <a:pt x="1" y="50"/>
                    <a:pt x="1" y="49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3"/>
                    <a:pt x="1" y="39"/>
                    <a:pt x="1" y="34"/>
                  </a:cubicBezTo>
                  <a:cubicBezTo>
                    <a:pt x="1" y="32"/>
                    <a:pt x="1" y="30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2"/>
                    <a:pt x="1" y="17"/>
                    <a:pt x="0" y="11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187" y="62"/>
                  </a:moveTo>
                  <a:cubicBezTo>
                    <a:pt x="187" y="60"/>
                    <a:pt x="187" y="59"/>
                    <a:pt x="188" y="59"/>
                  </a:cubicBezTo>
                  <a:cubicBezTo>
                    <a:pt x="189" y="59"/>
                    <a:pt x="189" y="59"/>
                    <a:pt x="190" y="59"/>
                  </a:cubicBezTo>
                  <a:cubicBezTo>
                    <a:pt x="190" y="60"/>
                    <a:pt x="190" y="60"/>
                    <a:pt x="191" y="60"/>
                  </a:cubicBezTo>
                  <a:cubicBezTo>
                    <a:pt x="191" y="60"/>
                    <a:pt x="191" y="60"/>
                    <a:pt x="192" y="59"/>
                  </a:cubicBezTo>
                  <a:cubicBezTo>
                    <a:pt x="204" y="60"/>
                    <a:pt x="204" y="60"/>
                    <a:pt x="204" y="60"/>
                  </a:cubicBezTo>
                  <a:cubicBezTo>
                    <a:pt x="220" y="60"/>
                    <a:pt x="237" y="60"/>
                    <a:pt x="255" y="61"/>
                  </a:cubicBezTo>
                  <a:cubicBezTo>
                    <a:pt x="272" y="61"/>
                    <a:pt x="290" y="61"/>
                    <a:pt x="307" y="61"/>
                  </a:cubicBezTo>
                  <a:cubicBezTo>
                    <a:pt x="273" y="62"/>
                    <a:pt x="239" y="62"/>
                    <a:pt x="204" y="62"/>
                  </a:cubicBezTo>
                  <a:cubicBezTo>
                    <a:pt x="199" y="62"/>
                    <a:pt x="193" y="62"/>
                    <a:pt x="187" y="62"/>
                  </a:cubicBezTo>
                  <a:moveTo>
                    <a:pt x="134" y="62"/>
                  </a:moveTo>
                  <a:cubicBezTo>
                    <a:pt x="134" y="61"/>
                    <a:pt x="134" y="59"/>
                    <a:pt x="134" y="5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46" y="55"/>
                    <a:pt x="146" y="55"/>
                    <a:pt x="146" y="55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72" y="54"/>
                    <a:pt x="179" y="54"/>
                    <a:pt x="187" y="54"/>
                  </a:cubicBezTo>
                  <a:cubicBezTo>
                    <a:pt x="187" y="57"/>
                    <a:pt x="187" y="60"/>
                    <a:pt x="187" y="62"/>
                  </a:cubicBezTo>
                  <a:cubicBezTo>
                    <a:pt x="169" y="62"/>
                    <a:pt x="151" y="62"/>
                    <a:pt x="134" y="62"/>
                  </a:cubicBezTo>
                  <a:moveTo>
                    <a:pt x="208" y="54"/>
                  </a:moveTo>
                  <a:cubicBezTo>
                    <a:pt x="211" y="54"/>
                    <a:pt x="215" y="54"/>
                    <a:pt x="218" y="54"/>
                  </a:cubicBezTo>
                  <a:cubicBezTo>
                    <a:pt x="219" y="54"/>
                    <a:pt x="220" y="54"/>
                    <a:pt x="221" y="54"/>
                  </a:cubicBezTo>
                  <a:cubicBezTo>
                    <a:pt x="304" y="55"/>
                    <a:pt x="385" y="57"/>
                    <a:pt x="466" y="58"/>
                  </a:cubicBezTo>
                  <a:cubicBezTo>
                    <a:pt x="441" y="59"/>
                    <a:pt x="416" y="60"/>
                    <a:pt x="390" y="60"/>
                  </a:cubicBezTo>
                  <a:cubicBezTo>
                    <a:pt x="330" y="58"/>
                    <a:pt x="272" y="56"/>
                    <a:pt x="208" y="54"/>
                  </a:cubicBezTo>
                  <a:moveTo>
                    <a:pt x="599" y="38"/>
                  </a:moveTo>
                  <a:cubicBezTo>
                    <a:pt x="599" y="37"/>
                    <a:pt x="599" y="35"/>
                    <a:pt x="599" y="34"/>
                  </a:cubicBezTo>
                  <a:cubicBezTo>
                    <a:pt x="619" y="34"/>
                    <a:pt x="638" y="34"/>
                    <a:pt x="657" y="35"/>
                  </a:cubicBezTo>
                  <a:cubicBezTo>
                    <a:pt x="722" y="37"/>
                    <a:pt x="722" y="37"/>
                    <a:pt x="722" y="37"/>
                  </a:cubicBezTo>
                  <a:cubicBezTo>
                    <a:pt x="724" y="37"/>
                    <a:pt x="724" y="37"/>
                    <a:pt x="724" y="37"/>
                  </a:cubicBezTo>
                  <a:cubicBezTo>
                    <a:pt x="725" y="37"/>
                    <a:pt x="725" y="37"/>
                    <a:pt x="725" y="37"/>
                  </a:cubicBezTo>
                  <a:cubicBezTo>
                    <a:pt x="725" y="37"/>
                    <a:pt x="725" y="37"/>
                    <a:pt x="725" y="37"/>
                  </a:cubicBezTo>
                  <a:cubicBezTo>
                    <a:pt x="725" y="37"/>
                    <a:pt x="725" y="37"/>
                    <a:pt x="725" y="37"/>
                  </a:cubicBezTo>
                  <a:cubicBezTo>
                    <a:pt x="725" y="38"/>
                    <a:pt x="725" y="38"/>
                    <a:pt x="725" y="38"/>
                  </a:cubicBezTo>
                  <a:cubicBezTo>
                    <a:pt x="725" y="38"/>
                    <a:pt x="725" y="38"/>
                    <a:pt x="725" y="37"/>
                  </a:cubicBezTo>
                  <a:cubicBezTo>
                    <a:pt x="725" y="36"/>
                    <a:pt x="725" y="35"/>
                    <a:pt x="725" y="35"/>
                  </a:cubicBezTo>
                  <a:cubicBezTo>
                    <a:pt x="725" y="35"/>
                    <a:pt x="725" y="39"/>
                    <a:pt x="725" y="55"/>
                  </a:cubicBezTo>
                  <a:cubicBezTo>
                    <a:pt x="725" y="55"/>
                    <a:pt x="725" y="55"/>
                    <a:pt x="725" y="55"/>
                  </a:cubicBezTo>
                  <a:cubicBezTo>
                    <a:pt x="721" y="55"/>
                    <a:pt x="721" y="55"/>
                    <a:pt x="721" y="55"/>
                  </a:cubicBezTo>
                  <a:cubicBezTo>
                    <a:pt x="713" y="56"/>
                    <a:pt x="713" y="56"/>
                    <a:pt x="713" y="56"/>
                  </a:cubicBezTo>
                  <a:cubicBezTo>
                    <a:pt x="697" y="56"/>
                    <a:pt x="697" y="56"/>
                    <a:pt x="697" y="56"/>
                  </a:cubicBezTo>
                  <a:cubicBezTo>
                    <a:pt x="665" y="58"/>
                    <a:pt x="665" y="58"/>
                    <a:pt x="665" y="58"/>
                  </a:cubicBezTo>
                  <a:cubicBezTo>
                    <a:pt x="643" y="58"/>
                    <a:pt x="621" y="59"/>
                    <a:pt x="600" y="59"/>
                  </a:cubicBezTo>
                  <a:cubicBezTo>
                    <a:pt x="600" y="56"/>
                    <a:pt x="599" y="51"/>
                    <a:pt x="599" y="43"/>
                  </a:cubicBezTo>
                  <a:cubicBezTo>
                    <a:pt x="599" y="42"/>
                    <a:pt x="599" y="41"/>
                    <a:pt x="599" y="39"/>
                  </a:cubicBezTo>
                  <a:cubicBezTo>
                    <a:pt x="599" y="39"/>
                    <a:pt x="599" y="39"/>
                    <a:pt x="599" y="39"/>
                  </a:cubicBezTo>
                  <a:cubicBezTo>
                    <a:pt x="599" y="39"/>
                    <a:pt x="599" y="38"/>
                    <a:pt x="599" y="38"/>
                  </a:cubicBezTo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57" y="5"/>
                    <a:pt x="72" y="5"/>
                    <a:pt x="88" y="6"/>
                  </a:cubicBezTo>
                  <a:cubicBezTo>
                    <a:pt x="119" y="6"/>
                    <a:pt x="151" y="6"/>
                    <a:pt x="183" y="7"/>
                  </a:cubicBezTo>
                  <a:cubicBezTo>
                    <a:pt x="311" y="9"/>
                    <a:pt x="438" y="11"/>
                    <a:pt x="486" y="13"/>
                  </a:cubicBezTo>
                  <a:cubicBezTo>
                    <a:pt x="516" y="14"/>
                    <a:pt x="545" y="15"/>
                    <a:pt x="572" y="16"/>
                  </a:cubicBezTo>
                  <a:cubicBezTo>
                    <a:pt x="593" y="17"/>
                    <a:pt x="593" y="17"/>
                    <a:pt x="593" y="17"/>
                  </a:cubicBezTo>
                  <a:cubicBezTo>
                    <a:pt x="598" y="17"/>
                    <a:pt x="598" y="17"/>
                    <a:pt x="598" y="17"/>
                  </a:cubicBezTo>
                  <a:cubicBezTo>
                    <a:pt x="599" y="17"/>
                    <a:pt x="599" y="17"/>
                    <a:pt x="599" y="17"/>
                  </a:cubicBezTo>
                  <a:cubicBezTo>
                    <a:pt x="599" y="17"/>
                    <a:pt x="599" y="17"/>
                    <a:pt x="599" y="17"/>
                  </a:cubicBezTo>
                  <a:cubicBezTo>
                    <a:pt x="599" y="17"/>
                    <a:pt x="599" y="17"/>
                    <a:pt x="599" y="17"/>
                  </a:cubicBezTo>
                  <a:cubicBezTo>
                    <a:pt x="599" y="17"/>
                    <a:pt x="599" y="18"/>
                    <a:pt x="599" y="21"/>
                  </a:cubicBezTo>
                  <a:cubicBezTo>
                    <a:pt x="599" y="21"/>
                    <a:pt x="599" y="21"/>
                    <a:pt x="599" y="21"/>
                  </a:cubicBezTo>
                  <a:cubicBezTo>
                    <a:pt x="599" y="22"/>
                    <a:pt x="599" y="24"/>
                    <a:pt x="599" y="26"/>
                  </a:cubicBezTo>
                  <a:cubicBezTo>
                    <a:pt x="590" y="26"/>
                    <a:pt x="581" y="26"/>
                    <a:pt x="572" y="26"/>
                  </a:cubicBezTo>
                  <a:cubicBezTo>
                    <a:pt x="560" y="26"/>
                    <a:pt x="548" y="26"/>
                    <a:pt x="537" y="26"/>
                  </a:cubicBezTo>
                  <a:cubicBezTo>
                    <a:pt x="503" y="26"/>
                    <a:pt x="472" y="26"/>
                    <a:pt x="438" y="27"/>
                  </a:cubicBezTo>
                  <a:cubicBezTo>
                    <a:pt x="409" y="27"/>
                    <a:pt x="378" y="27"/>
                    <a:pt x="346" y="27"/>
                  </a:cubicBezTo>
                  <a:cubicBezTo>
                    <a:pt x="343" y="27"/>
                    <a:pt x="340" y="27"/>
                    <a:pt x="337" y="27"/>
                  </a:cubicBezTo>
                  <a:cubicBezTo>
                    <a:pt x="315" y="27"/>
                    <a:pt x="293" y="27"/>
                    <a:pt x="271" y="27"/>
                  </a:cubicBezTo>
                  <a:cubicBezTo>
                    <a:pt x="242" y="27"/>
                    <a:pt x="213" y="27"/>
                    <a:pt x="184" y="27"/>
                  </a:cubicBezTo>
                  <a:cubicBezTo>
                    <a:pt x="180" y="27"/>
                    <a:pt x="176" y="27"/>
                    <a:pt x="172" y="27"/>
                  </a:cubicBezTo>
                  <a:cubicBezTo>
                    <a:pt x="162" y="27"/>
                    <a:pt x="152" y="27"/>
                    <a:pt x="142" y="27"/>
                  </a:cubicBezTo>
                  <a:cubicBezTo>
                    <a:pt x="136" y="27"/>
                    <a:pt x="136" y="27"/>
                    <a:pt x="136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3" y="27"/>
                    <a:pt x="133" y="26"/>
                    <a:pt x="133" y="26"/>
                  </a:cubicBezTo>
                  <a:cubicBezTo>
                    <a:pt x="133" y="26"/>
                    <a:pt x="133" y="28"/>
                    <a:pt x="133" y="30"/>
                  </a:cubicBezTo>
                  <a:cubicBezTo>
                    <a:pt x="133" y="30"/>
                    <a:pt x="133" y="31"/>
                    <a:pt x="133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97" y="33"/>
                    <a:pt x="257" y="33"/>
                    <a:pt x="312" y="33"/>
                  </a:cubicBezTo>
                  <a:cubicBezTo>
                    <a:pt x="344" y="33"/>
                    <a:pt x="375" y="33"/>
                    <a:pt x="400" y="32"/>
                  </a:cubicBezTo>
                  <a:cubicBezTo>
                    <a:pt x="467" y="32"/>
                    <a:pt x="533" y="33"/>
                    <a:pt x="599" y="34"/>
                  </a:cubicBezTo>
                  <a:cubicBezTo>
                    <a:pt x="599" y="35"/>
                    <a:pt x="599" y="37"/>
                    <a:pt x="599" y="39"/>
                  </a:cubicBezTo>
                  <a:cubicBezTo>
                    <a:pt x="599" y="39"/>
                    <a:pt x="599" y="39"/>
                    <a:pt x="599" y="39"/>
                  </a:cubicBezTo>
                  <a:cubicBezTo>
                    <a:pt x="599" y="39"/>
                    <a:pt x="599" y="39"/>
                    <a:pt x="599" y="39"/>
                  </a:cubicBezTo>
                  <a:cubicBezTo>
                    <a:pt x="599" y="47"/>
                    <a:pt x="599" y="54"/>
                    <a:pt x="599" y="58"/>
                  </a:cubicBezTo>
                  <a:cubicBezTo>
                    <a:pt x="599" y="58"/>
                    <a:pt x="599" y="58"/>
                    <a:pt x="599" y="58"/>
                  </a:cubicBezTo>
                  <a:cubicBezTo>
                    <a:pt x="599" y="55"/>
                    <a:pt x="599" y="54"/>
                    <a:pt x="599" y="54"/>
                  </a:cubicBezTo>
                  <a:cubicBezTo>
                    <a:pt x="599" y="54"/>
                    <a:pt x="599" y="56"/>
                    <a:pt x="600" y="58"/>
                  </a:cubicBezTo>
                  <a:cubicBezTo>
                    <a:pt x="600" y="59"/>
                    <a:pt x="600" y="59"/>
                    <a:pt x="600" y="59"/>
                  </a:cubicBezTo>
                  <a:cubicBezTo>
                    <a:pt x="599" y="59"/>
                    <a:pt x="599" y="59"/>
                    <a:pt x="599" y="59"/>
                  </a:cubicBezTo>
                  <a:cubicBezTo>
                    <a:pt x="599" y="61"/>
                    <a:pt x="599" y="61"/>
                    <a:pt x="599" y="61"/>
                  </a:cubicBezTo>
                  <a:cubicBezTo>
                    <a:pt x="599" y="61"/>
                    <a:pt x="599" y="61"/>
                    <a:pt x="599" y="59"/>
                  </a:cubicBezTo>
                  <a:cubicBezTo>
                    <a:pt x="578" y="60"/>
                    <a:pt x="557" y="60"/>
                    <a:pt x="535" y="61"/>
                  </a:cubicBezTo>
                  <a:cubicBezTo>
                    <a:pt x="502" y="61"/>
                    <a:pt x="472" y="62"/>
                    <a:pt x="441" y="62"/>
                  </a:cubicBezTo>
                  <a:cubicBezTo>
                    <a:pt x="451" y="62"/>
                    <a:pt x="461" y="61"/>
                    <a:pt x="470" y="61"/>
                  </a:cubicBezTo>
                  <a:cubicBezTo>
                    <a:pt x="488" y="60"/>
                    <a:pt x="503" y="59"/>
                    <a:pt x="515" y="59"/>
                  </a:cubicBezTo>
                  <a:cubicBezTo>
                    <a:pt x="527" y="59"/>
                    <a:pt x="539" y="58"/>
                    <a:pt x="552" y="58"/>
                  </a:cubicBezTo>
                  <a:cubicBezTo>
                    <a:pt x="564" y="58"/>
                    <a:pt x="577" y="58"/>
                    <a:pt x="590" y="58"/>
                  </a:cubicBezTo>
                  <a:cubicBezTo>
                    <a:pt x="591" y="58"/>
                    <a:pt x="593" y="58"/>
                    <a:pt x="594" y="58"/>
                  </a:cubicBezTo>
                  <a:cubicBezTo>
                    <a:pt x="598" y="58"/>
                    <a:pt x="598" y="58"/>
                    <a:pt x="598" y="58"/>
                  </a:cubicBezTo>
                  <a:cubicBezTo>
                    <a:pt x="599" y="58"/>
                    <a:pt x="599" y="58"/>
                    <a:pt x="599" y="58"/>
                  </a:cubicBezTo>
                  <a:cubicBezTo>
                    <a:pt x="599" y="58"/>
                    <a:pt x="599" y="58"/>
                    <a:pt x="599" y="58"/>
                  </a:cubicBezTo>
                  <a:cubicBezTo>
                    <a:pt x="599" y="57"/>
                    <a:pt x="599" y="55"/>
                    <a:pt x="599" y="53"/>
                  </a:cubicBezTo>
                  <a:cubicBezTo>
                    <a:pt x="599" y="53"/>
                    <a:pt x="599" y="53"/>
                    <a:pt x="599" y="53"/>
                  </a:cubicBezTo>
                  <a:cubicBezTo>
                    <a:pt x="599" y="53"/>
                    <a:pt x="599" y="53"/>
                    <a:pt x="599" y="53"/>
                  </a:cubicBezTo>
                  <a:cubicBezTo>
                    <a:pt x="598" y="53"/>
                    <a:pt x="598" y="53"/>
                    <a:pt x="598" y="53"/>
                  </a:cubicBezTo>
                  <a:cubicBezTo>
                    <a:pt x="595" y="53"/>
                    <a:pt x="595" y="53"/>
                    <a:pt x="595" y="53"/>
                  </a:cubicBezTo>
                  <a:cubicBezTo>
                    <a:pt x="585" y="53"/>
                    <a:pt x="585" y="53"/>
                    <a:pt x="585" y="53"/>
                  </a:cubicBezTo>
                  <a:cubicBezTo>
                    <a:pt x="572" y="53"/>
                    <a:pt x="558" y="53"/>
                    <a:pt x="545" y="53"/>
                  </a:cubicBezTo>
                  <a:cubicBezTo>
                    <a:pt x="544" y="53"/>
                    <a:pt x="543" y="53"/>
                    <a:pt x="542" y="53"/>
                  </a:cubicBezTo>
                  <a:cubicBezTo>
                    <a:pt x="491" y="53"/>
                    <a:pt x="443" y="52"/>
                    <a:pt x="395" y="50"/>
                  </a:cubicBezTo>
                  <a:cubicBezTo>
                    <a:pt x="375" y="50"/>
                    <a:pt x="351" y="50"/>
                    <a:pt x="324" y="50"/>
                  </a:cubicBezTo>
                  <a:cubicBezTo>
                    <a:pt x="284" y="50"/>
                    <a:pt x="239" y="50"/>
                    <a:pt x="196" y="51"/>
                  </a:cubicBezTo>
                  <a:cubicBezTo>
                    <a:pt x="189" y="51"/>
                    <a:pt x="183" y="51"/>
                    <a:pt x="177" y="51"/>
                  </a:cubicBezTo>
                  <a:cubicBezTo>
                    <a:pt x="170" y="51"/>
                    <a:pt x="163" y="51"/>
                    <a:pt x="156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5" y="51"/>
                    <a:pt x="135" y="51"/>
                    <a:pt x="135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6"/>
                    <a:pt x="134" y="61"/>
                    <a:pt x="134" y="62"/>
                  </a:cubicBezTo>
                  <a:cubicBezTo>
                    <a:pt x="132" y="62"/>
                    <a:pt x="130" y="62"/>
                    <a:pt x="129" y="62"/>
                  </a:cubicBezTo>
                  <a:cubicBezTo>
                    <a:pt x="107" y="62"/>
                    <a:pt x="74" y="61"/>
                    <a:pt x="34" y="61"/>
                  </a:cubicBezTo>
                  <a:cubicBezTo>
                    <a:pt x="24" y="61"/>
                    <a:pt x="13" y="61"/>
                    <a:pt x="2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2"/>
                    <a:pt x="1" y="62"/>
                    <a:pt x="1" y="63"/>
                  </a:cubicBezTo>
                  <a:cubicBezTo>
                    <a:pt x="1" y="64"/>
                    <a:pt x="1" y="65"/>
                    <a:pt x="1" y="66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21" y="65"/>
                    <a:pt x="26" y="65"/>
                    <a:pt x="30" y="65"/>
                  </a:cubicBezTo>
                  <a:cubicBezTo>
                    <a:pt x="31" y="65"/>
                    <a:pt x="32" y="65"/>
                    <a:pt x="33" y="65"/>
                  </a:cubicBezTo>
                  <a:cubicBezTo>
                    <a:pt x="33" y="65"/>
                    <a:pt x="33" y="65"/>
                    <a:pt x="34" y="65"/>
                  </a:cubicBezTo>
                  <a:cubicBezTo>
                    <a:pt x="44" y="65"/>
                    <a:pt x="55" y="66"/>
                    <a:pt x="64" y="66"/>
                  </a:cubicBezTo>
                  <a:cubicBezTo>
                    <a:pt x="83" y="66"/>
                    <a:pt x="98" y="66"/>
                    <a:pt x="108" y="66"/>
                  </a:cubicBezTo>
                  <a:cubicBezTo>
                    <a:pt x="135" y="66"/>
                    <a:pt x="160" y="66"/>
                    <a:pt x="183" y="66"/>
                  </a:cubicBezTo>
                  <a:cubicBezTo>
                    <a:pt x="185" y="66"/>
                    <a:pt x="186" y="66"/>
                    <a:pt x="187" y="66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7" y="70"/>
                    <a:pt x="187" y="72"/>
                    <a:pt x="187" y="72"/>
                  </a:cubicBezTo>
                  <a:cubicBezTo>
                    <a:pt x="187" y="72"/>
                    <a:pt x="187" y="71"/>
                    <a:pt x="187" y="70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69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215" y="70"/>
                    <a:pt x="215" y="70"/>
                    <a:pt x="215" y="70"/>
                  </a:cubicBezTo>
                  <a:cubicBezTo>
                    <a:pt x="256" y="69"/>
                    <a:pt x="256" y="69"/>
                    <a:pt x="256" y="69"/>
                  </a:cubicBezTo>
                  <a:cubicBezTo>
                    <a:pt x="284" y="69"/>
                    <a:pt x="312" y="68"/>
                    <a:pt x="340" y="68"/>
                  </a:cubicBezTo>
                  <a:cubicBezTo>
                    <a:pt x="396" y="68"/>
                    <a:pt x="454" y="68"/>
                    <a:pt x="513" y="67"/>
                  </a:cubicBezTo>
                  <a:cubicBezTo>
                    <a:pt x="571" y="66"/>
                    <a:pt x="631" y="66"/>
                    <a:pt x="692" y="63"/>
                  </a:cubicBezTo>
                  <a:cubicBezTo>
                    <a:pt x="715" y="63"/>
                    <a:pt x="715" y="63"/>
                    <a:pt x="715" y="63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4" y="62"/>
                    <a:pt x="724" y="62"/>
                    <a:pt x="724" y="62"/>
                  </a:cubicBezTo>
                  <a:cubicBezTo>
                    <a:pt x="725" y="62"/>
                    <a:pt x="725" y="62"/>
                    <a:pt x="725" y="62"/>
                  </a:cubicBezTo>
                  <a:cubicBezTo>
                    <a:pt x="726" y="62"/>
                    <a:pt x="726" y="62"/>
                    <a:pt x="726" y="62"/>
                  </a:cubicBezTo>
                  <a:cubicBezTo>
                    <a:pt x="726" y="62"/>
                    <a:pt x="726" y="62"/>
                    <a:pt x="726" y="62"/>
                  </a:cubicBezTo>
                  <a:cubicBezTo>
                    <a:pt x="726" y="62"/>
                    <a:pt x="726" y="62"/>
                    <a:pt x="726" y="62"/>
                  </a:cubicBezTo>
                  <a:cubicBezTo>
                    <a:pt x="726" y="67"/>
                    <a:pt x="726" y="69"/>
                    <a:pt x="726" y="69"/>
                  </a:cubicBezTo>
                  <a:cubicBezTo>
                    <a:pt x="726" y="69"/>
                    <a:pt x="726" y="59"/>
                    <a:pt x="726" y="49"/>
                  </a:cubicBezTo>
                  <a:cubicBezTo>
                    <a:pt x="726" y="49"/>
                    <a:pt x="726" y="48"/>
                    <a:pt x="726" y="48"/>
                  </a:cubicBezTo>
                  <a:cubicBezTo>
                    <a:pt x="726" y="43"/>
                    <a:pt x="726" y="39"/>
                    <a:pt x="726" y="35"/>
                  </a:cubicBezTo>
                  <a:cubicBezTo>
                    <a:pt x="725" y="32"/>
                    <a:pt x="725" y="29"/>
                    <a:pt x="725" y="29"/>
                  </a:cubicBezTo>
                  <a:cubicBezTo>
                    <a:pt x="725" y="29"/>
                    <a:pt x="725" y="30"/>
                    <a:pt x="725" y="30"/>
                  </a:cubicBezTo>
                  <a:cubicBezTo>
                    <a:pt x="725" y="30"/>
                    <a:pt x="725" y="30"/>
                    <a:pt x="725" y="30"/>
                  </a:cubicBezTo>
                  <a:cubicBezTo>
                    <a:pt x="724" y="30"/>
                    <a:pt x="724" y="30"/>
                    <a:pt x="724" y="30"/>
                  </a:cubicBezTo>
                  <a:cubicBezTo>
                    <a:pt x="719" y="30"/>
                    <a:pt x="719" y="30"/>
                    <a:pt x="719" y="30"/>
                  </a:cubicBezTo>
                  <a:cubicBezTo>
                    <a:pt x="713" y="29"/>
                    <a:pt x="713" y="29"/>
                    <a:pt x="713" y="29"/>
                  </a:cubicBezTo>
                  <a:cubicBezTo>
                    <a:pt x="666" y="28"/>
                    <a:pt x="666" y="28"/>
                    <a:pt x="666" y="28"/>
                  </a:cubicBezTo>
                  <a:cubicBezTo>
                    <a:pt x="644" y="27"/>
                    <a:pt x="622" y="27"/>
                    <a:pt x="599" y="26"/>
                  </a:cubicBezTo>
                  <a:cubicBezTo>
                    <a:pt x="599" y="25"/>
                    <a:pt x="599" y="23"/>
                    <a:pt x="599" y="21"/>
                  </a:cubicBezTo>
                  <a:cubicBezTo>
                    <a:pt x="599" y="21"/>
                    <a:pt x="599" y="21"/>
                    <a:pt x="599" y="21"/>
                  </a:cubicBezTo>
                  <a:cubicBezTo>
                    <a:pt x="599" y="18"/>
                    <a:pt x="599" y="15"/>
                    <a:pt x="599" y="12"/>
                  </a:cubicBezTo>
                  <a:cubicBezTo>
                    <a:pt x="599" y="12"/>
                    <a:pt x="599" y="12"/>
                    <a:pt x="599" y="12"/>
                  </a:cubicBezTo>
                  <a:cubicBezTo>
                    <a:pt x="599" y="12"/>
                    <a:pt x="599" y="12"/>
                    <a:pt x="599" y="12"/>
                  </a:cubicBezTo>
                  <a:cubicBezTo>
                    <a:pt x="599" y="12"/>
                    <a:pt x="599" y="12"/>
                    <a:pt x="599" y="12"/>
                  </a:cubicBezTo>
                  <a:cubicBezTo>
                    <a:pt x="599" y="12"/>
                    <a:pt x="599" y="12"/>
                    <a:pt x="599" y="12"/>
                  </a:cubicBezTo>
                  <a:cubicBezTo>
                    <a:pt x="597" y="12"/>
                    <a:pt x="597" y="12"/>
                    <a:pt x="597" y="12"/>
                  </a:cubicBezTo>
                  <a:cubicBezTo>
                    <a:pt x="589" y="12"/>
                    <a:pt x="589" y="12"/>
                    <a:pt x="589" y="12"/>
                  </a:cubicBezTo>
                  <a:cubicBezTo>
                    <a:pt x="573" y="11"/>
                    <a:pt x="573" y="11"/>
                    <a:pt x="573" y="11"/>
                  </a:cubicBezTo>
                  <a:cubicBezTo>
                    <a:pt x="542" y="10"/>
                    <a:pt x="542" y="10"/>
                    <a:pt x="542" y="10"/>
                  </a:cubicBezTo>
                  <a:cubicBezTo>
                    <a:pt x="521" y="9"/>
                    <a:pt x="500" y="9"/>
                    <a:pt x="478" y="8"/>
                  </a:cubicBezTo>
                  <a:cubicBezTo>
                    <a:pt x="435" y="6"/>
                    <a:pt x="343" y="4"/>
                    <a:pt x="245" y="3"/>
                  </a:cubicBezTo>
                  <a:cubicBezTo>
                    <a:pt x="245" y="3"/>
                    <a:pt x="245" y="3"/>
                    <a:pt x="245" y="3"/>
                  </a:cubicBezTo>
                  <a:cubicBezTo>
                    <a:pt x="222" y="3"/>
                    <a:pt x="199" y="2"/>
                    <a:pt x="176" y="2"/>
                  </a:cubicBezTo>
                  <a:cubicBezTo>
                    <a:pt x="115" y="1"/>
                    <a:pt x="54" y="1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B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179"/>
            <p:cNvSpPr>
              <a:spLocks noEditPoints="1"/>
            </p:cNvSpPr>
            <p:nvPr/>
          </p:nvSpPr>
          <p:spPr bwMode="auto">
            <a:xfrm>
              <a:off x="2889110" y="2402486"/>
              <a:ext cx="267202" cy="231790"/>
            </a:xfrm>
            <a:custGeom>
              <a:avLst/>
              <a:gdLst>
                <a:gd name="T0" fmla="*/ 3 w 122"/>
                <a:gd name="T1" fmla="*/ 104 h 106"/>
                <a:gd name="T2" fmla="*/ 1 w 122"/>
                <a:gd name="T3" fmla="*/ 99 h 106"/>
                <a:gd name="T4" fmla="*/ 12 w 122"/>
                <a:gd name="T5" fmla="*/ 91 h 106"/>
                <a:gd name="T6" fmla="*/ 25 w 122"/>
                <a:gd name="T7" fmla="*/ 84 h 106"/>
                <a:gd name="T8" fmla="*/ 34 w 122"/>
                <a:gd name="T9" fmla="*/ 77 h 106"/>
                <a:gd name="T10" fmla="*/ 45 w 122"/>
                <a:gd name="T11" fmla="*/ 72 h 106"/>
                <a:gd name="T12" fmla="*/ 53 w 122"/>
                <a:gd name="T13" fmla="*/ 62 h 106"/>
                <a:gd name="T14" fmla="*/ 60 w 122"/>
                <a:gd name="T15" fmla="*/ 54 h 106"/>
                <a:gd name="T16" fmla="*/ 69 w 122"/>
                <a:gd name="T17" fmla="*/ 44 h 106"/>
                <a:gd name="T18" fmla="*/ 79 w 122"/>
                <a:gd name="T19" fmla="*/ 35 h 106"/>
                <a:gd name="T20" fmla="*/ 81 w 122"/>
                <a:gd name="T21" fmla="*/ 28 h 106"/>
                <a:gd name="T22" fmla="*/ 71 w 122"/>
                <a:gd name="T23" fmla="*/ 32 h 106"/>
                <a:gd name="T24" fmla="*/ 54 w 122"/>
                <a:gd name="T25" fmla="*/ 37 h 106"/>
                <a:gd name="T26" fmla="*/ 33 w 122"/>
                <a:gd name="T27" fmla="*/ 33 h 106"/>
                <a:gd name="T28" fmla="*/ 25 w 122"/>
                <a:gd name="T29" fmla="*/ 23 h 106"/>
                <a:gd name="T30" fmla="*/ 24 w 122"/>
                <a:gd name="T31" fmla="*/ 17 h 106"/>
                <a:gd name="T32" fmla="*/ 36 w 122"/>
                <a:gd name="T33" fmla="*/ 14 h 106"/>
                <a:gd name="T34" fmla="*/ 42 w 122"/>
                <a:gd name="T35" fmla="*/ 10 h 106"/>
                <a:gd name="T36" fmla="*/ 33 w 122"/>
                <a:gd name="T37" fmla="*/ 3 h 106"/>
                <a:gd name="T38" fmla="*/ 54 w 122"/>
                <a:gd name="T39" fmla="*/ 1 h 106"/>
                <a:gd name="T40" fmla="*/ 57 w 122"/>
                <a:gd name="T41" fmla="*/ 3 h 106"/>
                <a:gd name="T42" fmla="*/ 51 w 122"/>
                <a:gd name="T43" fmla="*/ 7 h 106"/>
                <a:gd name="T44" fmla="*/ 87 w 122"/>
                <a:gd name="T45" fmla="*/ 4 h 106"/>
                <a:gd name="T46" fmla="*/ 102 w 122"/>
                <a:gd name="T47" fmla="*/ 1 h 106"/>
                <a:gd name="T48" fmla="*/ 112 w 122"/>
                <a:gd name="T49" fmla="*/ 4 h 106"/>
                <a:gd name="T50" fmla="*/ 104 w 122"/>
                <a:gd name="T51" fmla="*/ 13 h 106"/>
                <a:gd name="T52" fmla="*/ 89 w 122"/>
                <a:gd name="T53" fmla="*/ 21 h 106"/>
                <a:gd name="T54" fmla="*/ 76 w 122"/>
                <a:gd name="T55" fmla="*/ 23 h 106"/>
                <a:gd name="T56" fmla="*/ 63 w 122"/>
                <a:gd name="T57" fmla="*/ 25 h 106"/>
                <a:gd name="T58" fmla="*/ 49 w 122"/>
                <a:gd name="T59" fmla="*/ 29 h 106"/>
                <a:gd name="T60" fmla="*/ 61 w 122"/>
                <a:gd name="T61" fmla="*/ 30 h 106"/>
                <a:gd name="T62" fmla="*/ 72 w 122"/>
                <a:gd name="T63" fmla="*/ 28 h 106"/>
                <a:gd name="T64" fmla="*/ 87 w 122"/>
                <a:gd name="T65" fmla="*/ 24 h 106"/>
                <a:gd name="T66" fmla="*/ 104 w 122"/>
                <a:gd name="T67" fmla="*/ 19 h 106"/>
                <a:gd name="T68" fmla="*/ 118 w 122"/>
                <a:gd name="T69" fmla="*/ 9 h 106"/>
                <a:gd name="T70" fmla="*/ 121 w 122"/>
                <a:gd name="T71" fmla="*/ 14 h 106"/>
                <a:gd name="T72" fmla="*/ 116 w 122"/>
                <a:gd name="T73" fmla="*/ 21 h 106"/>
                <a:gd name="T74" fmla="*/ 109 w 122"/>
                <a:gd name="T75" fmla="*/ 30 h 106"/>
                <a:gd name="T76" fmla="*/ 88 w 122"/>
                <a:gd name="T77" fmla="*/ 51 h 106"/>
                <a:gd name="T78" fmla="*/ 68 w 122"/>
                <a:gd name="T79" fmla="*/ 68 h 106"/>
                <a:gd name="T80" fmla="*/ 59 w 122"/>
                <a:gd name="T81" fmla="*/ 78 h 106"/>
                <a:gd name="T82" fmla="*/ 88 w 122"/>
                <a:gd name="T83" fmla="*/ 75 h 106"/>
                <a:gd name="T84" fmla="*/ 106 w 122"/>
                <a:gd name="T85" fmla="*/ 75 h 106"/>
                <a:gd name="T86" fmla="*/ 119 w 122"/>
                <a:gd name="T87" fmla="*/ 81 h 106"/>
                <a:gd name="T88" fmla="*/ 115 w 122"/>
                <a:gd name="T89" fmla="*/ 92 h 106"/>
                <a:gd name="T90" fmla="*/ 106 w 122"/>
                <a:gd name="T91" fmla="*/ 94 h 106"/>
                <a:gd name="T92" fmla="*/ 97 w 122"/>
                <a:gd name="T93" fmla="*/ 101 h 106"/>
                <a:gd name="T94" fmla="*/ 82 w 122"/>
                <a:gd name="T95" fmla="*/ 105 h 106"/>
                <a:gd name="T96" fmla="*/ 57 w 122"/>
                <a:gd name="T97" fmla="*/ 104 h 106"/>
                <a:gd name="T98" fmla="*/ 41 w 122"/>
                <a:gd name="T99" fmla="*/ 105 h 106"/>
                <a:gd name="T100" fmla="*/ 18 w 122"/>
                <a:gd name="T101" fmla="*/ 105 h 106"/>
                <a:gd name="T102" fmla="*/ 23 w 122"/>
                <a:gd name="T103" fmla="*/ 90 h 106"/>
                <a:gd name="T104" fmla="*/ 15 w 122"/>
                <a:gd name="T105" fmla="*/ 95 h 106"/>
                <a:gd name="T106" fmla="*/ 27 w 122"/>
                <a:gd name="T107" fmla="*/ 90 h 106"/>
                <a:gd name="T108" fmla="*/ 37 w 122"/>
                <a:gd name="T109" fmla="*/ 21 h 106"/>
                <a:gd name="T110" fmla="*/ 73 w 122"/>
                <a:gd name="T111" fmla="*/ 94 h 106"/>
                <a:gd name="T112" fmla="*/ 57 w 122"/>
                <a:gd name="T113" fmla="*/ 94 h 106"/>
                <a:gd name="T114" fmla="*/ 86 w 122"/>
                <a:gd name="T115" fmla="*/ 29 h 106"/>
                <a:gd name="T116" fmla="*/ 94 w 122"/>
                <a:gd name="T117" fmla="*/ 94 h 106"/>
                <a:gd name="T118" fmla="*/ 95 w 122"/>
                <a:gd name="T119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" h="106">
                  <a:moveTo>
                    <a:pt x="14" y="103"/>
                  </a:moveTo>
                  <a:cubicBezTo>
                    <a:pt x="14" y="103"/>
                    <a:pt x="14" y="104"/>
                    <a:pt x="13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1" y="104"/>
                    <a:pt x="11" y="104"/>
                    <a:pt x="10" y="104"/>
                  </a:cubicBezTo>
                  <a:cubicBezTo>
                    <a:pt x="9" y="104"/>
                    <a:pt x="8" y="104"/>
                    <a:pt x="7" y="104"/>
                  </a:cubicBezTo>
                  <a:cubicBezTo>
                    <a:pt x="7" y="104"/>
                    <a:pt x="6" y="104"/>
                    <a:pt x="5" y="104"/>
                  </a:cubicBezTo>
                  <a:cubicBezTo>
                    <a:pt x="4" y="104"/>
                    <a:pt x="3" y="104"/>
                    <a:pt x="3" y="104"/>
                  </a:cubicBezTo>
                  <a:cubicBezTo>
                    <a:pt x="3" y="104"/>
                    <a:pt x="3" y="104"/>
                    <a:pt x="2" y="104"/>
                  </a:cubicBezTo>
                  <a:cubicBezTo>
                    <a:pt x="2" y="104"/>
                    <a:pt x="1" y="103"/>
                    <a:pt x="1" y="103"/>
                  </a:cubicBezTo>
                  <a:cubicBezTo>
                    <a:pt x="1" y="103"/>
                    <a:pt x="1" y="103"/>
                    <a:pt x="1" y="102"/>
                  </a:cubicBezTo>
                  <a:cubicBezTo>
                    <a:pt x="0" y="102"/>
                    <a:pt x="0" y="102"/>
                    <a:pt x="0" y="101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9"/>
                    <a:pt x="1" y="99"/>
                    <a:pt x="1" y="99"/>
                  </a:cubicBezTo>
                  <a:cubicBezTo>
                    <a:pt x="2" y="98"/>
                    <a:pt x="2" y="98"/>
                    <a:pt x="3" y="97"/>
                  </a:cubicBezTo>
                  <a:cubicBezTo>
                    <a:pt x="3" y="97"/>
                    <a:pt x="3" y="96"/>
                    <a:pt x="4" y="96"/>
                  </a:cubicBezTo>
                  <a:cubicBezTo>
                    <a:pt x="4" y="95"/>
                    <a:pt x="5" y="95"/>
                    <a:pt x="5" y="95"/>
                  </a:cubicBezTo>
                  <a:cubicBezTo>
                    <a:pt x="5" y="94"/>
                    <a:pt x="6" y="94"/>
                    <a:pt x="7" y="93"/>
                  </a:cubicBezTo>
                  <a:cubicBezTo>
                    <a:pt x="8" y="93"/>
                    <a:pt x="9" y="92"/>
                    <a:pt x="9" y="92"/>
                  </a:cubicBezTo>
                  <a:cubicBezTo>
                    <a:pt x="9" y="92"/>
                    <a:pt x="10" y="91"/>
                    <a:pt x="10" y="91"/>
                  </a:cubicBezTo>
                  <a:cubicBezTo>
                    <a:pt x="11" y="91"/>
                    <a:pt x="11" y="91"/>
                    <a:pt x="12" y="91"/>
                  </a:cubicBezTo>
                  <a:cubicBezTo>
                    <a:pt x="12" y="91"/>
                    <a:pt x="12" y="91"/>
                    <a:pt x="13" y="9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6" y="91"/>
                    <a:pt x="16" y="90"/>
                    <a:pt x="16" y="90"/>
                  </a:cubicBezTo>
                  <a:cubicBezTo>
                    <a:pt x="17" y="89"/>
                    <a:pt x="17" y="88"/>
                    <a:pt x="17" y="88"/>
                  </a:cubicBezTo>
                  <a:cubicBezTo>
                    <a:pt x="18" y="88"/>
                    <a:pt x="18" y="87"/>
                    <a:pt x="18" y="87"/>
                  </a:cubicBezTo>
                  <a:cubicBezTo>
                    <a:pt x="19" y="87"/>
                    <a:pt x="19" y="86"/>
                    <a:pt x="19" y="86"/>
                  </a:cubicBezTo>
                  <a:cubicBezTo>
                    <a:pt x="21" y="85"/>
                    <a:pt x="23" y="84"/>
                    <a:pt x="25" y="84"/>
                  </a:cubicBezTo>
                  <a:cubicBezTo>
                    <a:pt x="27" y="83"/>
                    <a:pt x="28" y="82"/>
                    <a:pt x="30" y="80"/>
                  </a:cubicBezTo>
                  <a:cubicBezTo>
                    <a:pt x="30" y="80"/>
                    <a:pt x="30" y="80"/>
                    <a:pt x="30" y="79"/>
                  </a:cubicBezTo>
                  <a:cubicBezTo>
                    <a:pt x="30" y="79"/>
                    <a:pt x="31" y="79"/>
                    <a:pt x="31" y="79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3" y="77"/>
                  </a:cubicBezTo>
                  <a:cubicBezTo>
                    <a:pt x="33" y="77"/>
                    <a:pt x="34" y="77"/>
                    <a:pt x="34" y="77"/>
                  </a:cubicBezTo>
                  <a:cubicBezTo>
                    <a:pt x="35" y="77"/>
                    <a:pt x="36" y="77"/>
                    <a:pt x="36" y="77"/>
                  </a:cubicBezTo>
                  <a:cubicBezTo>
                    <a:pt x="37" y="77"/>
                    <a:pt x="37" y="77"/>
                    <a:pt x="37" y="77"/>
                  </a:cubicBezTo>
                  <a:cubicBezTo>
                    <a:pt x="38" y="77"/>
                    <a:pt x="38" y="76"/>
                    <a:pt x="39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0" y="76"/>
                    <a:pt x="41" y="75"/>
                    <a:pt x="41" y="75"/>
                  </a:cubicBezTo>
                  <a:cubicBezTo>
                    <a:pt x="42" y="74"/>
                    <a:pt x="43" y="74"/>
                    <a:pt x="43" y="74"/>
                  </a:cubicBezTo>
                  <a:cubicBezTo>
                    <a:pt x="44" y="73"/>
                    <a:pt x="44" y="73"/>
                    <a:pt x="45" y="72"/>
                  </a:cubicBezTo>
                  <a:cubicBezTo>
                    <a:pt x="46" y="71"/>
                    <a:pt x="47" y="71"/>
                    <a:pt x="47" y="71"/>
                  </a:cubicBezTo>
                  <a:cubicBezTo>
                    <a:pt x="47" y="71"/>
                    <a:pt x="48" y="70"/>
                    <a:pt x="49" y="69"/>
                  </a:cubicBezTo>
                  <a:cubicBezTo>
                    <a:pt x="50" y="68"/>
                    <a:pt x="50" y="67"/>
                    <a:pt x="51" y="67"/>
                  </a:cubicBezTo>
                  <a:cubicBezTo>
                    <a:pt x="51" y="67"/>
                    <a:pt x="51" y="67"/>
                    <a:pt x="51" y="66"/>
                  </a:cubicBezTo>
                  <a:cubicBezTo>
                    <a:pt x="51" y="66"/>
                    <a:pt x="51" y="65"/>
                    <a:pt x="52" y="65"/>
                  </a:cubicBezTo>
                  <a:cubicBezTo>
                    <a:pt x="52" y="65"/>
                    <a:pt x="52" y="65"/>
                    <a:pt x="52" y="64"/>
                  </a:cubicBezTo>
                  <a:cubicBezTo>
                    <a:pt x="52" y="63"/>
                    <a:pt x="52" y="62"/>
                    <a:pt x="53" y="62"/>
                  </a:cubicBezTo>
                  <a:cubicBezTo>
                    <a:pt x="53" y="62"/>
                    <a:pt x="53" y="62"/>
                    <a:pt x="53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4" y="60"/>
                    <a:pt x="54" y="59"/>
                    <a:pt x="55" y="58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7"/>
                    <a:pt x="57" y="56"/>
                    <a:pt x="57" y="56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6"/>
                    <a:pt x="59" y="55"/>
                    <a:pt x="60" y="54"/>
                  </a:cubicBezTo>
                  <a:cubicBezTo>
                    <a:pt x="60" y="53"/>
                    <a:pt x="61" y="52"/>
                    <a:pt x="61" y="52"/>
                  </a:cubicBezTo>
                  <a:cubicBezTo>
                    <a:pt x="61" y="52"/>
                    <a:pt x="62" y="51"/>
                    <a:pt x="62" y="50"/>
                  </a:cubicBezTo>
                  <a:cubicBezTo>
                    <a:pt x="63" y="50"/>
                    <a:pt x="63" y="49"/>
                    <a:pt x="64" y="49"/>
                  </a:cubicBezTo>
                  <a:cubicBezTo>
                    <a:pt x="64" y="48"/>
                    <a:pt x="65" y="47"/>
                    <a:pt x="65" y="47"/>
                  </a:cubicBezTo>
                  <a:cubicBezTo>
                    <a:pt x="65" y="47"/>
                    <a:pt x="66" y="46"/>
                    <a:pt x="66" y="46"/>
                  </a:cubicBezTo>
                  <a:cubicBezTo>
                    <a:pt x="66" y="46"/>
                    <a:pt x="66" y="46"/>
                    <a:pt x="67" y="45"/>
                  </a:cubicBezTo>
                  <a:cubicBezTo>
                    <a:pt x="67" y="45"/>
                    <a:pt x="68" y="44"/>
                    <a:pt x="69" y="44"/>
                  </a:cubicBezTo>
                  <a:cubicBezTo>
                    <a:pt x="69" y="43"/>
                    <a:pt x="70" y="43"/>
                    <a:pt x="70" y="43"/>
                  </a:cubicBezTo>
                  <a:cubicBezTo>
                    <a:pt x="71" y="42"/>
                    <a:pt x="71" y="42"/>
                    <a:pt x="72" y="41"/>
                  </a:cubicBezTo>
                  <a:cubicBezTo>
                    <a:pt x="72" y="41"/>
                    <a:pt x="72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6" y="38"/>
                    <a:pt x="77" y="37"/>
                    <a:pt x="77" y="37"/>
                  </a:cubicBezTo>
                  <a:cubicBezTo>
                    <a:pt x="78" y="36"/>
                    <a:pt x="78" y="36"/>
                    <a:pt x="79" y="35"/>
                  </a:cubicBezTo>
                  <a:cubicBezTo>
                    <a:pt x="80" y="35"/>
                    <a:pt x="80" y="34"/>
                    <a:pt x="81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3" y="32"/>
                    <a:pt x="83" y="31"/>
                  </a:cubicBezTo>
                  <a:cubicBezTo>
                    <a:pt x="83" y="30"/>
                    <a:pt x="84" y="30"/>
                    <a:pt x="84" y="29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2" y="28"/>
                    <a:pt x="82" y="28"/>
                    <a:pt x="82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0" y="29"/>
                  </a:cubicBezTo>
                  <a:cubicBezTo>
                    <a:pt x="80" y="29"/>
                    <a:pt x="79" y="29"/>
                    <a:pt x="79" y="29"/>
                  </a:cubicBezTo>
                  <a:cubicBezTo>
                    <a:pt x="79" y="29"/>
                    <a:pt x="78" y="30"/>
                    <a:pt x="77" y="30"/>
                  </a:cubicBezTo>
                  <a:cubicBezTo>
                    <a:pt x="76" y="30"/>
                    <a:pt x="75" y="31"/>
                    <a:pt x="74" y="31"/>
                  </a:cubicBezTo>
                  <a:cubicBezTo>
                    <a:pt x="74" y="31"/>
                    <a:pt x="74" y="31"/>
                    <a:pt x="73" y="31"/>
                  </a:cubicBezTo>
                  <a:cubicBezTo>
                    <a:pt x="72" y="32"/>
                    <a:pt x="71" y="32"/>
                    <a:pt x="71" y="32"/>
                  </a:cubicBezTo>
                  <a:cubicBezTo>
                    <a:pt x="70" y="33"/>
                    <a:pt x="69" y="33"/>
                    <a:pt x="68" y="33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34"/>
                    <a:pt x="66" y="34"/>
                    <a:pt x="65" y="35"/>
                  </a:cubicBezTo>
                  <a:cubicBezTo>
                    <a:pt x="64" y="35"/>
                    <a:pt x="63" y="36"/>
                    <a:pt x="63" y="36"/>
                  </a:cubicBezTo>
                  <a:cubicBezTo>
                    <a:pt x="63" y="36"/>
                    <a:pt x="62" y="36"/>
                    <a:pt x="61" y="36"/>
                  </a:cubicBezTo>
                  <a:cubicBezTo>
                    <a:pt x="61" y="37"/>
                    <a:pt x="60" y="37"/>
                    <a:pt x="60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7" y="37"/>
                    <a:pt x="45" y="36"/>
                  </a:cubicBezTo>
                  <a:cubicBezTo>
                    <a:pt x="44" y="36"/>
                    <a:pt x="43" y="36"/>
                    <a:pt x="42" y="36"/>
                  </a:cubicBezTo>
                  <a:cubicBezTo>
                    <a:pt x="42" y="36"/>
                    <a:pt x="41" y="35"/>
                    <a:pt x="40" y="35"/>
                  </a:cubicBezTo>
                  <a:cubicBezTo>
                    <a:pt x="39" y="35"/>
                    <a:pt x="38" y="35"/>
                    <a:pt x="38" y="35"/>
                  </a:cubicBezTo>
                  <a:cubicBezTo>
                    <a:pt x="38" y="35"/>
                    <a:pt x="37" y="34"/>
                    <a:pt x="35" y="34"/>
                  </a:cubicBezTo>
                  <a:cubicBezTo>
                    <a:pt x="34" y="33"/>
                    <a:pt x="33" y="33"/>
                    <a:pt x="33" y="3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4"/>
                    <a:pt x="27" y="24"/>
                    <a:pt x="27" y="24"/>
                  </a:cubicBezTo>
                  <a:cubicBezTo>
                    <a:pt x="26" y="24"/>
                    <a:pt x="26" y="23"/>
                    <a:pt x="25" y="23"/>
                  </a:cubicBezTo>
                  <a:cubicBezTo>
                    <a:pt x="25" y="23"/>
                    <a:pt x="24" y="23"/>
                    <a:pt x="24" y="22"/>
                  </a:cubicBezTo>
                  <a:cubicBezTo>
                    <a:pt x="24" y="22"/>
                    <a:pt x="24" y="22"/>
                    <a:pt x="23" y="22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6" y="15"/>
                    <a:pt x="28" y="14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3" y="14"/>
                    <a:pt x="34" y="14"/>
                    <a:pt x="35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8" y="14"/>
                  </a:cubicBezTo>
                  <a:cubicBezTo>
                    <a:pt x="39" y="14"/>
                    <a:pt x="40" y="14"/>
                    <a:pt x="41" y="13"/>
                  </a:cubicBezTo>
                  <a:cubicBezTo>
                    <a:pt x="42" y="13"/>
                    <a:pt x="42" y="13"/>
                    <a:pt x="43" y="13"/>
                  </a:cubicBezTo>
                  <a:cubicBezTo>
                    <a:pt x="44" y="13"/>
                    <a:pt x="45" y="13"/>
                    <a:pt x="45" y="13"/>
                  </a:cubicBezTo>
                  <a:cubicBezTo>
                    <a:pt x="45" y="13"/>
                    <a:pt x="44" y="12"/>
                    <a:pt x="44" y="12"/>
                  </a:cubicBezTo>
                  <a:cubicBezTo>
                    <a:pt x="44" y="11"/>
                    <a:pt x="43" y="11"/>
                    <a:pt x="43" y="11"/>
                  </a:cubicBezTo>
                  <a:cubicBezTo>
                    <a:pt x="43" y="11"/>
                    <a:pt x="43" y="11"/>
                    <a:pt x="42" y="10"/>
                  </a:cubicBezTo>
                  <a:cubicBezTo>
                    <a:pt x="42" y="10"/>
                    <a:pt x="41" y="10"/>
                    <a:pt x="41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38" y="8"/>
                    <a:pt x="38" y="8"/>
                  </a:cubicBezTo>
                  <a:cubicBezTo>
                    <a:pt x="38" y="8"/>
                    <a:pt x="37" y="8"/>
                    <a:pt x="37" y="7"/>
                  </a:cubicBezTo>
                  <a:cubicBezTo>
                    <a:pt x="36" y="7"/>
                    <a:pt x="36" y="6"/>
                    <a:pt x="35" y="6"/>
                  </a:cubicBezTo>
                  <a:cubicBezTo>
                    <a:pt x="35" y="6"/>
                    <a:pt x="35" y="5"/>
                    <a:pt x="34" y="5"/>
                  </a:cubicBezTo>
                  <a:cubicBezTo>
                    <a:pt x="33" y="4"/>
                    <a:pt x="33" y="4"/>
                    <a:pt x="33" y="3"/>
                  </a:cubicBezTo>
                  <a:cubicBezTo>
                    <a:pt x="32" y="3"/>
                    <a:pt x="32" y="3"/>
                    <a:pt x="32" y="2"/>
                  </a:cubicBezTo>
                  <a:cubicBezTo>
                    <a:pt x="32" y="2"/>
                    <a:pt x="32" y="2"/>
                    <a:pt x="33" y="1"/>
                  </a:cubicBezTo>
                  <a:cubicBezTo>
                    <a:pt x="33" y="1"/>
                    <a:pt x="33" y="1"/>
                    <a:pt x="3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3" y="0"/>
                  </a:cubicBezTo>
                  <a:cubicBezTo>
                    <a:pt x="54" y="0"/>
                    <a:pt x="54" y="1"/>
                    <a:pt x="54" y="1"/>
                  </a:cubicBezTo>
                  <a:cubicBezTo>
                    <a:pt x="55" y="1"/>
                    <a:pt x="55" y="1"/>
                    <a:pt x="56" y="1"/>
                  </a:cubicBezTo>
                  <a:cubicBezTo>
                    <a:pt x="57" y="1"/>
                    <a:pt x="58" y="1"/>
                    <a:pt x="59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2" y="1"/>
                    <a:pt x="63" y="1"/>
                    <a:pt x="63" y="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4" y="2"/>
                    <a:pt x="63" y="2"/>
                    <a:pt x="62" y="3"/>
                  </a:cubicBezTo>
                  <a:cubicBezTo>
                    <a:pt x="60" y="3"/>
                    <a:pt x="59" y="3"/>
                    <a:pt x="57" y="3"/>
                  </a:cubicBezTo>
                  <a:cubicBezTo>
                    <a:pt x="56" y="3"/>
                    <a:pt x="54" y="3"/>
                    <a:pt x="53" y="3"/>
                  </a:cubicBezTo>
                  <a:cubicBezTo>
                    <a:pt x="51" y="3"/>
                    <a:pt x="50" y="3"/>
                    <a:pt x="50" y="3"/>
                  </a:cubicBezTo>
                  <a:cubicBezTo>
                    <a:pt x="49" y="3"/>
                    <a:pt x="49" y="4"/>
                    <a:pt x="47" y="4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6"/>
                    <a:pt x="47" y="6"/>
                    <a:pt x="49" y="6"/>
                  </a:cubicBezTo>
                  <a:cubicBezTo>
                    <a:pt x="50" y="7"/>
                    <a:pt x="50" y="7"/>
                    <a:pt x="51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4" y="7"/>
                    <a:pt x="75" y="7"/>
                    <a:pt x="76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79" y="5"/>
                    <a:pt x="80" y="5"/>
                    <a:pt x="81" y="5"/>
                  </a:cubicBezTo>
                  <a:cubicBezTo>
                    <a:pt x="81" y="5"/>
                    <a:pt x="82" y="5"/>
                    <a:pt x="83" y="5"/>
                  </a:cubicBezTo>
                  <a:cubicBezTo>
                    <a:pt x="84" y="5"/>
                    <a:pt x="85" y="5"/>
                    <a:pt x="85" y="5"/>
                  </a:cubicBezTo>
                  <a:cubicBezTo>
                    <a:pt x="86" y="4"/>
                    <a:pt x="87" y="4"/>
                    <a:pt x="87" y="4"/>
                  </a:cubicBezTo>
                  <a:cubicBezTo>
                    <a:pt x="87" y="4"/>
                    <a:pt x="87" y="4"/>
                    <a:pt x="88" y="4"/>
                  </a:cubicBezTo>
                  <a:cubicBezTo>
                    <a:pt x="89" y="4"/>
                    <a:pt x="89" y="3"/>
                    <a:pt x="90" y="3"/>
                  </a:cubicBezTo>
                  <a:cubicBezTo>
                    <a:pt x="90" y="3"/>
                    <a:pt x="90" y="3"/>
                    <a:pt x="91" y="3"/>
                  </a:cubicBezTo>
                  <a:cubicBezTo>
                    <a:pt x="92" y="3"/>
                    <a:pt x="92" y="3"/>
                    <a:pt x="93" y="3"/>
                  </a:cubicBezTo>
                  <a:cubicBezTo>
                    <a:pt x="94" y="3"/>
                    <a:pt x="94" y="3"/>
                    <a:pt x="95" y="3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8" y="2"/>
                    <a:pt x="100" y="2"/>
                    <a:pt x="102" y="1"/>
                  </a:cubicBezTo>
                  <a:cubicBezTo>
                    <a:pt x="103" y="1"/>
                    <a:pt x="105" y="1"/>
                    <a:pt x="107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10" y="1"/>
                  </a:cubicBezTo>
                  <a:cubicBezTo>
                    <a:pt x="110" y="1"/>
                    <a:pt x="110" y="1"/>
                    <a:pt x="111" y="1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3"/>
                    <a:pt x="111" y="3"/>
                    <a:pt x="112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1" y="5"/>
                    <a:pt x="111" y="6"/>
                    <a:pt x="110" y="6"/>
                  </a:cubicBezTo>
                  <a:cubicBezTo>
                    <a:pt x="110" y="7"/>
                    <a:pt x="109" y="7"/>
                    <a:pt x="109" y="7"/>
                  </a:cubicBezTo>
                  <a:cubicBezTo>
                    <a:pt x="108" y="8"/>
                    <a:pt x="106" y="8"/>
                    <a:pt x="105" y="9"/>
                  </a:cubicBezTo>
                  <a:cubicBezTo>
                    <a:pt x="104" y="9"/>
                    <a:pt x="103" y="9"/>
                    <a:pt x="102" y="10"/>
                  </a:cubicBezTo>
                  <a:cubicBezTo>
                    <a:pt x="102" y="10"/>
                    <a:pt x="103" y="11"/>
                    <a:pt x="103" y="11"/>
                  </a:cubicBezTo>
                  <a:cubicBezTo>
                    <a:pt x="103" y="12"/>
                    <a:pt x="104" y="13"/>
                    <a:pt x="104" y="13"/>
                  </a:cubicBezTo>
                  <a:cubicBezTo>
                    <a:pt x="104" y="13"/>
                    <a:pt x="104" y="13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5"/>
                    <a:pt x="104" y="15"/>
                    <a:pt x="104" y="16"/>
                  </a:cubicBezTo>
                  <a:cubicBezTo>
                    <a:pt x="103" y="16"/>
                    <a:pt x="102" y="17"/>
                    <a:pt x="102" y="17"/>
                  </a:cubicBezTo>
                  <a:cubicBezTo>
                    <a:pt x="100" y="18"/>
                    <a:pt x="98" y="18"/>
                    <a:pt x="96" y="19"/>
                  </a:cubicBezTo>
                  <a:cubicBezTo>
                    <a:pt x="94" y="20"/>
                    <a:pt x="93" y="20"/>
                    <a:pt x="91" y="21"/>
                  </a:cubicBezTo>
                  <a:cubicBezTo>
                    <a:pt x="90" y="21"/>
                    <a:pt x="90" y="21"/>
                    <a:pt x="89" y="21"/>
                  </a:cubicBezTo>
                  <a:cubicBezTo>
                    <a:pt x="89" y="21"/>
                    <a:pt x="88" y="21"/>
                    <a:pt x="87" y="21"/>
                  </a:cubicBezTo>
                  <a:cubicBezTo>
                    <a:pt x="86" y="21"/>
                    <a:pt x="86" y="21"/>
                    <a:pt x="85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3" y="22"/>
                    <a:pt x="83" y="22"/>
                    <a:pt x="81" y="22"/>
                  </a:cubicBezTo>
                  <a:cubicBezTo>
                    <a:pt x="80" y="22"/>
                    <a:pt x="79" y="22"/>
                    <a:pt x="79" y="22"/>
                  </a:cubicBezTo>
                  <a:cubicBezTo>
                    <a:pt x="79" y="22"/>
                    <a:pt x="79" y="23"/>
                    <a:pt x="78" y="23"/>
                  </a:cubicBezTo>
                  <a:cubicBezTo>
                    <a:pt x="77" y="23"/>
                    <a:pt x="77" y="23"/>
                    <a:pt x="76" y="23"/>
                  </a:cubicBezTo>
                  <a:cubicBezTo>
                    <a:pt x="76" y="23"/>
                    <a:pt x="76" y="23"/>
                    <a:pt x="75" y="23"/>
                  </a:cubicBezTo>
                  <a:cubicBezTo>
                    <a:pt x="75" y="23"/>
                    <a:pt x="74" y="23"/>
                    <a:pt x="74" y="23"/>
                  </a:cubicBezTo>
                  <a:cubicBezTo>
                    <a:pt x="73" y="23"/>
                    <a:pt x="73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1" y="23"/>
                    <a:pt x="70" y="24"/>
                    <a:pt x="69" y="24"/>
                  </a:cubicBezTo>
                  <a:cubicBezTo>
                    <a:pt x="67" y="24"/>
                    <a:pt x="66" y="24"/>
                    <a:pt x="66" y="24"/>
                  </a:cubicBezTo>
                  <a:cubicBezTo>
                    <a:pt x="66" y="24"/>
                    <a:pt x="65" y="25"/>
                    <a:pt x="63" y="25"/>
                  </a:cubicBezTo>
                  <a:cubicBezTo>
                    <a:pt x="61" y="26"/>
                    <a:pt x="60" y="26"/>
                    <a:pt x="59" y="26"/>
                  </a:cubicBezTo>
                  <a:cubicBezTo>
                    <a:pt x="59" y="26"/>
                    <a:pt x="59" y="26"/>
                    <a:pt x="58" y="27"/>
                  </a:cubicBezTo>
                  <a:cubicBezTo>
                    <a:pt x="57" y="27"/>
                    <a:pt x="57" y="27"/>
                    <a:pt x="56" y="27"/>
                  </a:cubicBezTo>
                  <a:cubicBezTo>
                    <a:pt x="56" y="27"/>
                    <a:pt x="56" y="27"/>
                    <a:pt x="55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2" y="28"/>
                    <a:pt x="51" y="28"/>
                    <a:pt x="50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9" y="31"/>
                  </a:cubicBezTo>
                  <a:cubicBezTo>
                    <a:pt x="50" y="31"/>
                    <a:pt x="50" y="31"/>
                    <a:pt x="51" y="31"/>
                  </a:cubicBezTo>
                  <a:cubicBezTo>
                    <a:pt x="51" y="31"/>
                    <a:pt x="51" y="31"/>
                    <a:pt x="52" y="31"/>
                  </a:cubicBezTo>
                  <a:cubicBezTo>
                    <a:pt x="53" y="31"/>
                    <a:pt x="54" y="31"/>
                    <a:pt x="55" y="31"/>
                  </a:cubicBezTo>
                  <a:cubicBezTo>
                    <a:pt x="56" y="30"/>
                    <a:pt x="57" y="30"/>
                    <a:pt x="59" y="30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1" y="30"/>
                    <a:pt x="62" y="30"/>
                    <a:pt x="62" y="30"/>
                  </a:cubicBezTo>
                  <a:cubicBezTo>
                    <a:pt x="63" y="30"/>
                    <a:pt x="64" y="30"/>
                    <a:pt x="64" y="29"/>
                  </a:cubicBezTo>
                  <a:cubicBezTo>
                    <a:pt x="65" y="29"/>
                    <a:pt x="66" y="29"/>
                    <a:pt x="66" y="29"/>
                  </a:cubicBezTo>
                  <a:cubicBezTo>
                    <a:pt x="67" y="29"/>
                    <a:pt x="68" y="29"/>
                    <a:pt x="68" y="29"/>
                  </a:cubicBezTo>
                  <a:cubicBezTo>
                    <a:pt x="68" y="29"/>
                    <a:pt x="68" y="29"/>
                    <a:pt x="69" y="29"/>
                  </a:cubicBezTo>
                  <a:cubicBezTo>
                    <a:pt x="69" y="29"/>
                    <a:pt x="70" y="29"/>
                    <a:pt x="70" y="29"/>
                  </a:cubicBezTo>
                  <a:cubicBezTo>
                    <a:pt x="70" y="29"/>
                    <a:pt x="71" y="29"/>
                    <a:pt x="72" y="28"/>
                  </a:cubicBezTo>
                  <a:cubicBezTo>
                    <a:pt x="73" y="28"/>
                    <a:pt x="74" y="28"/>
                    <a:pt x="75" y="27"/>
                  </a:cubicBezTo>
                  <a:cubicBezTo>
                    <a:pt x="77" y="27"/>
                    <a:pt x="78" y="26"/>
                    <a:pt x="79" y="26"/>
                  </a:cubicBezTo>
                  <a:cubicBezTo>
                    <a:pt x="80" y="26"/>
                    <a:pt x="81" y="25"/>
                    <a:pt x="81" y="25"/>
                  </a:cubicBezTo>
                  <a:cubicBezTo>
                    <a:pt x="81" y="25"/>
                    <a:pt x="81" y="25"/>
                    <a:pt x="82" y="25"/>
                  </a:cubicBezTo>
                  <a:cubicBezTo>
                    <a:pt x="82" y="25"/>
                    <a:pt x="83" y="25"/>
                    <a:pt x="83" y="25"/>
                  </a:cubicBezTo>
                  <a:cubicBezTo>
                    <a:pt x="84" y="24"/>
                    <a:pt x="85" y="24"/>
                    <a:pt x="85" y="24"/>
                  </a:cubicBezTo>
                  <a:cubicBezTo>
                    <a:pt x="85" y="24"/>
                    <a:pt x="86" y="24"/>
                    <a:pt x="87" y="24"/>
                  </a:cubicBezTo>
                  <a:cubicBezTo>
                    <a:pt x="89" y="24"/>
                    <a:pt x="90" y="23"/>
                    <a:pt x="91" y="23"/>
                  </a:cubicBezTo>
                  <a:cubicBezTo>
                    <a:pt x="93" y="23"/>
                    <a:pt x="94" y="22"/>
                    <a:pt x="96" y="22"/>
                  </a:cubicBezTo>
                  <a:cubicBezTo>
                    <a:pt x="97" y="22"/>
                    <a:pt x="98" y="22"/>
                    <a:pt x="98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0"/>
                    <a:pt x="102" y="20"/>
                    <a:pt x="102" y="20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3" y="19"/>
                    <a:pt x="103" y="19"/>
                    <a:pt x="104" y="19"/>
                  </a:cubicBezTo>
                  <a:cubicBezTo>
                    <a:pt x="105" y="18"/>
                    <a:pt x="106" y="17"/>
                    <a:pt x="106" y="17"/>
                  </a:cubicBezTo>
                  <a:cubicBezTo>
                    <a:pt x="107" y="16"/>
                    <a:pt x="108" y="15"/>
                    <a:pt x="108" y="15"/>
                  </a:cubicBezTo>
                  <a:cubicBezTo>
                    <a:pt x="109" y="14"/>
                    <a:pt x="109" y="14"/>
                    <a:pt x="110" y="14"/>
                  </a:cubicBezTo>
                  <a:cubicBezTo>
                    <a:pt x="110" y="14"/>
                    <a:pt x="110" y="13"/>
                    <a:pt x="111" y="13"/>
                  </a:cubicBezTo>
                  <a:cubicBezTo>
                    <a:pt x="112" y="12"/>
                    <a:pt x="112" y="12"/>
                    <a:pt x="113" y="12"/>
                  </a:cubicBezTo>
                  <a:cubicBezTo>
                    <a:pt x="113" y="12"/>
                    <a:pt x="114" y="11"/>
                    <a:pt x="115" y="11"/>
                  </a:cubicBezTo>
                  <a:cubicBezTo>
                    <a:pt x="117" y="10"/>
                    <a:pt x="118" y="9"/>
                    <a:pt x="118" y="9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0" y="9"/>
                    <a:pt x="120" y="10"/>
                    <a:pt x="121" y="11"/>
                  </a:cubicBezTo>
                  <a:cubicBezTo>
                    <a:pt x="121" y="11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3"/>
                  </a:cubicBezTo>
                  <a:cubicBezTo>
                    <a:pt x="121" y="13"/>
                    <a:pt x="121" y="14"/>
                    <a:pt x="121" y="14"/>
                  </a:cubicBezTo>
                  <a:cubicBezTo>
                    <a:pt x="121" y="14"/>
                    <a:pt x="121" y="14"/>
                    <a:pt x="120" y="15"/>
                  </a:cubicBezTo>
                  <a:cubicBezTo>
                    <a:pt x="120" y="15"/>
                    <a:pt x="120" y="15"/>
                    <a:pt x="120" y="16"/>
                  </a:cubicBezTo>
                  <a:cubicBezTo>
                    <a:pt x="119" y="16"/>
                    <a:pt x="119" y="17"/>
                    <a:pt x="119" y="17"/>
                  </a:cubicBezTo>
                  <a:cubicBezTo>
                    <a:pt x="118" y="17"/>
                    <a:pt x="118" y="18"/>
                    <a:pt x="118" y="18"/>
                  </a:cubicBezTo>
                  <a:cubicBezTo>
                    <a:pt x="118" y="18"/>
                    <a:pt x="118" y="18"/>
                    <a:pt x="118" y="19"/>
                  </a:cubicBezTo>
                  <a:cubicBezTo>
                    <a:pt x="117" y="19"/>
                    <a:pt x="117" y="19"/>
                    <a:pt x="117" y="20"/>
                  </a:cubicBezTo>
                  <a:cubicBezTo>
                    <a:pt x="117" y="20"/>
                    <a:pt x="117" y="20"/>
                    <a:pt x="116" y="21"/>
                  </a:cubicBezTo>
                  <a:cubicBezTo>
                    <a:pt x="115" y="22"/>
                    <a:pt x="115" y="23"/>
                    <a:pt x="114" y="23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3" y="25"/>
                    <a:pt x="113" y="25"/>
                    <a:pt x="112" y="26"/>
                  </a:cubicBezTo>
                  <a:cubicBezTo>
                    <a:pt x="112" y="26"/>
                    <a:pt x="112" y="27"/>
                    <a:pt x="111" y="27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0" y="28"/>
                    <a:pt x="110" y="28"/>
                    <a:pt x="110" y="29"/>
                  </a:cubicBezTo>
                  <a:cubicBezTo>
                    <a:pt x="110" y="29"/>
                    <a:pt x="109" y="30"/>
                    <a:pt x="109" y="30"/>
                  </a:cubicBezTo>
                  <a:cubicBezTo>
                    <a:pt x="109" y="30"/>
                    <a:pt x="109" y="31"/>
                    <a:pt x="108" y="31"/>
                  </a:cubicBezTo>
                  <a:cubicBezTo>
                    <a:pt x="108" y="32"/>
                    <a:pt x="108" y="32"/>
                    <a:pt x="108" y="32"/>
                  </a:cubicBezTo>
                  <a:cubicBezTo>
                    <a:pt x="107" y="33"/>
                    <a:pt x="106" y="34"/>
                    <a:pt x="104" y="36"/>
                  </a:cubicBezTo>
                  <a:cubicBezTo>
                    <a:pt x="103" y="37"/>
                    <a:pt x="101" y="39"/>
                    <a:pt x="99" y="41"/>
                  </a:cubicBezTo>
                  <a:cubicBezTo>
                    <a:pt x="97" y="42"/>
                    <a:pt x="96" y="44"/>
                    <a:pt x="94" y="45"/>
                  </a:cubicBezTo>
                  <a:cubicBezTo>
                    <a:pt x="93" y="47"/>
                    <a:pt x="92" y="48"/>
                    <a:pt x="92" y="48"/>
                  </a:cubicBezTo>
                  <a:cubicBezTo>
                    <a:pt x="91" y="48"/>
                    <a:pt x="90" y="49"/>
                    <a:pt x="88" y="51"/>
                  </a:cubicBezTo>
                  <a:cubicBezTo>
                    <a:pt x="87" y="52"/>
                    <a:pt x="85" y="54"/>
                    <a:pt x="83" y="56"/>
                  </a:cubicBezTo>
                  <a:cubicBezTo>
                    <a:pt x="80" y="57"/>
                    <a:pt x="79" y="59"/>
                    <a:pt x="77" y="61"/>
                  </a:cubicBezTo>
                  <a:cubicBezTo>
                    <a:pt x="75" y="62"/>
                    <a:pt x="74" y="63"/>
                    <a:pt x="73" y="63"/>
                  </a:cubicBezTo>
                  <a:cubicBezTo>
                    <a:pt x="73" y="63"/>
                    <a:pt x="73" y="64"/>
                    <a:pt x="72" y="65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0" y="66"/>
                    <a:pt x="70" y="66"/>
                    <a:pt x="70" y="67"/>
                  </a:cubicBezTo>
                  <a:cubicBezTo>
                    <a:pt x="69" y="67"/>
                    <a:pt x="69" y="68"/>
                    <a:pt x="68" y="68"/>
                  </a:cubicBezTo>
                  <a:cubicBezTo>
                    <a:pt x="68" y="68"/>
                    <a:pt x="67" y="69"/>
                    <a:pt x="67" y="69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5" y="70"/>
                    <a:pt x="65" y="71"/>
                    <a:pt x="64" y="71"/>
                  </a:cubicBezTo>
                  <a:cubicBezTo>
                    <a:pt x="64" y="72"/>
                    <a:pt x="63" y="73"/>
                    <a:pt x="62" y="74"/>
                  </a:cubicBezTo>
                  <a:cubicBezTo>
                    <a:pt x="61" y="75"/>
                    <a:pt x="60" y="75"/>
                    <a:pt x="60" y="76"/>
                  </a:cubicBezTo>
                  <a:cubicBezTo>
                    <a:pt x="59" y="77"/>
                    <a:pt x="59" y="77"/>
                    <a:pt x="58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60" y="78"/>
                    <a:pt x="61" y="77"/>
                    <a:pt x="64" y="77"/>
                  </a:cubicBezTo>
                  <a:cubicBezTo>
                    <a:pt x="66" y="77"/>
                    <a:pt x="69" y="77"/>
                    <a:pt x="72" y="76"/>
                  </a:cubicBezTo>
                  <a:cubicBezTo>
                    <a:pt x="74" y="76"/>
                    <a:pt x="77" y="76"/>
                    <a:pt x="79" y="75"/>
                  </a:cubicBezTo>
                  <a:cubicBezTo>
                    <a:pt x="82" y="75"/>
                    <a:pt x="83" y="75"/>
                    <a:pt x="84" y="75"/>
                  </a:cubicBezTo>
                  <a:cubicBezTo>
                    <a:pt x="84" y="75"/>
                    <a:pt x="84" y="75"/>
                    <a:pt x="85" y="75"/>
                  </a:cubicBezTo>
                  <a:cubicBezTo>
                    <a:pt x="86" y="75"/>
                    <a:pt x="87" y="75"/>
                    <a:pt x="88" y="75"/>
                  </a:cubicBezTo>
                  <a:cubicBezTo>
                    <a:pt x="89" y="75"/>
                    <a:pt x="90" y="75"/>
                    <a:pt x="91" y="75"/>
                  </a:cubicBezTo>
                  <a:cubicBezTo>
                    <a:pt x="92" y="75"/>
                    <a:pt x="93" y="75"/>
                    <a:pt x="93" y="75"/>
                  </a:cubicBezTo>
                  <a:cubicBezTo>
                    <a:pt x="94" y="75"/>
                    <a:pt x="95" y="75"/>
                    <a:pt x="96" y="75"/>
                  </a:cubicBezTo>
                  <a:cubicBezTo>
                    <a:pt x="97" y="75"/>
                    <a:pt x="98" y="75"/>
                    <a:pt x="99" y="75"/>
                  </a:cubicBezTo>
                  <a:cubicBezTo>
                    <a:pt x="101" y="75"/>
                    <a:pt x="102" y="75"/>
                    <a:pt x="102" y="75"/>
                  </a:cubicBezTo>
                  <a:cubicBezTo>
                    <a:pt x="103" y="75"/>
                    <a:pt x="104" y="75"/>
                    <a:pt x="104" y="75"/>
                  </a:cubicBezTo>
                  <a:cubicBezTo>
                    <a:pt x="104" y="75"/>
                    <a:pt x="105" y="75"/>
                    <a:pt x="106" y="75"/>
                  </a:cubicBezTo>
                  <a:cubicBezTo>
                    <a:pt x="107" y="75"/>
                    <a:pt x="108" y="76"/>
                    <a:pt x="109" y="76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7"/>
                    <a:pt x="112" y="77"/>
                    <a:pt x="113" y="77"/>
                  </a:cubicBezTo>
                  <a:cubicBezTo>
                    <a:pt x="114" y="78"/>
                    <a:pt x="114" y="78"/>
                    <a:pt x="115" y="78"/>
                  </a:cubicBezTo>
                  <a:cubicBezTo>
                    <a:pt x="115" y="78"/>
                    <a:pt x="116" y="79"/>
                    <a:pt x="116" y="79"/>
                  </a:cubicBezTo>
                  <a:cubicBezTo>
                    <a:pt x="117" y="79"/>
                    <a:pt x="117" y="79"/>
                    <a:pt x="117" y="80"/>
                  </a:cubicBezTo>
                  <a:cubicBezTo>
                    <a:pt x="118" y="80"/>
                    <a:pt x="118" y="80"/>
                    <a:pt x="119" y="81"/>
                  </a:cubicBezTo>
                  <a:cubicBezTo>
                    <a:pt x="120" y="82"/>
                    <a:pt x="121" y="83"/>
                    <a:pt x="121" y="83"/>
                  </a:cubicBezTo>
                  <a:cubicBezTo>
                    <a:pt x="121" y="83"/>
                    <a:pt x="121" y="84"/>
                    <a:pt x="121" y="84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5"/>
                    <a:pt x="119" y="86"/>
                    <a:pt x="119" y="87"/>
                  </a:cubicBezTo>
                  <a:cubicBezTo>
                    <a:pt x="118" y="87"/>
                    <a:pt x="117" y="88"/>
                    <a:pt x="117" y="88"/>
                  </a:cubicBezTo>
                  <a:cubicBezTo>
                    <a:pt x="117" y="88"/>
                    <a:pt x="117" y="89"/>
                    <a:pt x="116" y="90"/>
                  </a:cubicBezTo>
                  <a:cubicBezTo>
                    <a:pt x="116" y="91"/>
                    <a:pt x="115" y="92"/>
                    <a:pt x="115" y="92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4" y="93"/>
                    <a:pt x="113" y="93"/>
                    <a:pt x="113" y="93"/>
                  </a:cubicBezTo>
                  <a:cubicBezTo>
                    <a:pt x="112" y="94"/>
                    <a:pt x="111" y="94"/>
                    <a:pt x="111" y="94"/>
                  </a:cubicBezTo>
                  <a:cubicBezTo>
                    <a:pt x="110" y="94"/>
                    <a:pt x="110" y="94"/>
                    <a:pt x="109" y="94"/>
                  </a:cubicBezTo>
                  <a:cubicBezTo>
                    <a:pt x="108" y="94"/>
                    <a:pt x="108" y="94"/>
                    <a:pt x="108" y="94"/>
                  </a:cubicBezTo>
                  <a:cubicBezTo>
                    <a:pt x="108" y="94"/>
                    <a:pt x="107" y="94"/>
                    <a:pt x="106" y="94"/>
                  </a:cubicBezTo>
                  <a:cubicBezTo>
                    <a:pt x="105" y="94"/>
                    <a:pt x="104" y="95"/>
                    <a:pt x="104" y="95"/>
                  </a:cubicBezTo>
                  <a:cubicBezTo>
                    <a:pt x="96" y="95"/>
                    <a:pt x="96" y="95"/>
                    <a:pt x="96" y="95"/>
                  </a:cubicBezTo>
                  <a:cubicBezTo>
                    <a:pt x="96" y="95"/>
                    <a:pt x="96" y="95"/>
                    <a:pt x="97" y="96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7" y="98"/>
                    <a:pt x="97" y="98"/>
                    <a:pt x="98" y="99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98" y="100"/>
                    <a:pt x="98" y="100"/>
                    <a:pt x="97" y="101"/>
                  </a:cubicBezTo>
                  <a:cubicBezTo>
                    <a:pt x="97" y="101"/>
                    <a:pt x="97" y="101"/>
                    <a:pt x="96" y="101"/>
                  </a:cubicBezTo>
                  <a:cubicBezTo>
                    <a:pt x="96" y="101"/>
                    <a:pt x="95" y="102"/>
                    <a:pt x="94" y="102"/>
                  </a:cubicBezTo>
                  <a:cubicBezTo>
                    <a:pt x="93" y="102"/>
                    <a:pt x="92" y="102"/>
                    <a:pt x="91" y="103"/>
                  </a:cubicBezTo>
                  <a:cubicBezTo>
                    <a:pt x="89" y="103"/>
                    <a:pt x="88" y="103"/>
                    <a:pt x="87" y="104"/>
                  </a:cubicBezTo>
                  <a:cubicBezTo>
                    <a:pt x="86" y="104"/>
                    <a:pt x="85" y="104"/>
                    <a:pt x="85" y="104"/>
                  </a:cubicBezTo>
                  <a:cubicBezTo>
                    <a:pt x="85" y="104"/>
                    <a:pt x="84" y="104"/>
                    <a:pt x="84" y="105"/>
                  </a:cubicBezTo>
                  <a:cubicBezTo>
                    <a:pt x="83" y="105"/>
                    <a:pt x="82" y="105"/>
                    <a:pt x="82" y="105"/>
                  </a:cubicBezTo>
                  <a:cubicBezTo>
                    <a:pt x="81" y="105"/>
                    <a:pt x="81" y="105"/>
                    <a:pt x="80" y="105"/>
                  </a:cubicBezTo>
                  <a:cubicBezTo>
                    <a:pt x="80" y="105"/>
                    <a:pt x="79" y="105"/>
                    <a:pt x="79" y="105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5"/>
                    <a:pt x="65" y="105"/>
                    <a:pt x="64" y="105"/>
                  </a:cubicBezTo>
                  <a:cubicBezTo>
                    <a:pt x="63" y="105"/>
                    <a:pt x="61" y="105"/>
                    <a:pt x="60" y="105"/>
                  </a:cubicBezTo>
                  <a:cubicBezTo>
                    <a:pt x="59" y="105"/>
                    <a:pt x="58" y="104"/>
                    <a:pt x="57" y="104"/>
                  </a:cubicBezTo>
                  <a:cubicBezTo>
                    <a:pt x="55" y="104"/>
                    <a:pt x="55" y="104"/>
                    <a:pt x="54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0" y="104"/>
                    <a:pt x="50" y="104"/>
                    <a:pt x="49" y="104"/>
                  </a:cubicBezTo>
                  <a:cubicBezTo>
                    <a:pt x="48" y="104"/>
                    <a:pt x="47" y="105"/>
                    <a:pt x="46" y="105"/>
                  </a:cubicBezTo>
                  <a:cubicBezTo>
                    <a:pt x="45" y="105"/>
                    <a:pt x="44" y="105"/>
                    <a:pt x="43" y="105"/>
                  </a:cubicBezTo>
                  <a:cubicBezTo>
                    <a:pt x="42" y="105"/>
                    <a:pt x="41" y="105"/>
                    <a:pt x="41" y="105"/>
                  </a:cubicBezTo>
                  <a:cubicBezTo>
                    <a:pt x="40" y="105"/>
                    <a:pt x="39" y="105"/>
                    <a:pt x="38" y="105"/>
                  </a:cubicBezTo>
                  <a:cubicBezTo>
                    <a:pt x="37" y="106"/>
                    <a:pt x="35" y="106"/>
                    <a:pt x="34" y="106"/>
                  </a:cubicBezTo>
                  <a:cubicBezTo>
                    <a:pt x="32" y="106"/>
                    <a:pt x="31" y="106"/>
                    <a:pt x="30" y="106"/>
                  </a:cubicBezTo>
                  <a:cubicBezTo>
                    <a:pt x="29" y="106"/>
                    <a:pt x="28" y="106"/>
                    <a:pt x="28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06"/>
                    <a:pt x="19" y="105"/>
                    <a:pt x="18" y="105"/>
                  </a:cubicBezTo>
                  <a:cubicBezTo>
                    <a:pt x="17" y="104"/>
                    <a:pt x="17" y="103"/>
                    <a:pt x="16" y="103"/>
                  </a:cubicBezTo>
                  <a:cubicBezTo>
                    <a:pt x="16" y="103"/>
                    <a:pt x="16" y="103"/>
                    <a:pt x="16" y="103"/>
                  </a:cubicBezTo>
                  <a:lnTo>
                    <a:pt x="14" y="103"/>
                  </a:lnTo>
                  <a:close/>
                  <a:moveTo>
                    <a:pt x="27" y="89"/>
                  </a:moveTo>
                  <a:cubicBezTo>
                    <a:pt x="27" y="89"/>
                    <a:pt x="26" y="89"/>
                    <a:pt x="25" y="89"/>
                  </a:cubicBezTo>
                  <a:cubicBezTo>
                    <a:pt x="25" y="90"/>
                    <a:pt x="24" y="90"/>
                    <a:pt x="24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1"/>
                    <a:pt x="22" y="91"/>
                    <a:pt x="21" y="92"/>
                  </a:cubicBezTo>
                  <a:cubicBezTo>
                    <a:pt x="20" y="92"/>
                    <a:pt x="20" y="93"/>
                    <a:pt x="19" y="93"/>
                  </a:cubicBezTo>
                  <a:cubicBezTo>
                    <a:pt x="19" y="93"/>
                    <a:pt x="19" y="93"/>
                    <a:pt x="18" y="93"/>
                  </a:cubicBezTo>
                  <a:cubicBezTo>
                    <a:pt x="17" y="94"/>
                    <a:pt x="17" y="94"/>
                    <a:pt x="16" y="94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5"/>
                    <a:pt x="16" y="95"/>
                    <a:pt x="17" y="94"/>
                  </a:cubicBezTo>
                  <a:cubicBezTo>
                    <a:pt x="18" y="94"/>
                    <a:pt x="19" y="94"/>
                    <a:pt x="20" y="94"/>
                  </a:cubicBezTo>
                  <a:cubicBezTo>
                    <a:pt x="21" y="94"/>
                    <a:pt x="22" y="93"/>
                    <a:pt x="22" y="93"/>
                  </a:cubicBezTo>
                  <a:cubicBezTo>
                    <a:pt x="23" y="93"/>
                    <a:pt x="24" y="93"/>
                    <a:pt x="24" y="93"/>
                  </a:cubicBezTo>
                  <a:cubicBezTo>
                    <a:pt x="24" y="93"/>
                    <a:pt x="25" y="92"/>
                    <a:pt x="25" y="92"/>
                  </a:cubicBezTo>
                  <a:cubicBezTo>
                    <a:pt x="26" y="91"/>
                    <a:pt x="27" y="91"/>
                    <a:pt x="27" y="91"/>
                  </a:cubicBezTo>
                  <a:cubicBezTo>
                    <a:pt x="27" y="91"/>
                    <a:pt x="27" y="90"/>
                    <a:pt x="27" y="90"/>
                  </a:cubicBezTo>
                  <a:cubicBezTo>
                    <a:pt x="28" y="90"/>
                    <a:pt x="28" y="89"/>
                    <a:pt x="28" y="89"/>
                  </a:cubicBezTo>
                  <a:cubicBezTo>
                    <a:pt x="27" y="89"/>
                    <a:pt x="27" y="89"/>
                    <a:pt x="27" y="89"/>
                  </a:cubicBezTo>
                  <a:close/>
                  <a:moveTo>
                    <a:pt x="37" y="21"/>
                  </a:move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0"/>
                    <a:pt x="38" y="20"/>
                    <a:pt x="37" y="20"/>
                  </a:cubicBezTo>
                  <a:cubicBezTo>
                    <a:pt x="37" y="20"/>
                    <a:pt x="37" y="20"/>
                    <a:pt x="37" y="21"/>
                  </a:cubicBezTo>
                  <a:close/>
                  <a:moveTo>
                    <a:pt x="55" y="96"/>
                  </a:moveTo>
                  <a:cubicBezTo>
                    <a:pt x="76" y="96"/>
                    <a:pt x="76" y="96"/>
                    <a:pt x="76" y="96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0" y="94"/>
                    <a:pt x="79" y="94"/>
                    <a:pt x="79" y="94"/>
                  </a:cubicBezTo>
                  <a:cubicBezTo>
                    <a:pt x="78" y="94"/>
                    <a:pt x="77" y="94"/>
                    <a:pt x="77" y="94"/>
                  </a:cubicBezTo>
                  <a:cubicBezTo>
                    <a:pt x="76" y="94"/>
                    <a:pt x="75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2" y="94"/>
                    <a:pt x="72" y="94"/>
                    <a:pt x="71" y="94"/>
                  </a:cubicBezTo>
                  <a:cubicBezTo>
                    <a:pt x="70" y="94"/>
                    <a:pt x="70" y="94"/>
                    <a:pt x="69" y="94"/>
                  </a:cubicBezTo>
                  <a:cubicBezTo>
                    <a:pt x="68" y="94"/>
                    <a:pt x="67" y="94"/>
                    <a:pt x="67" y="94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4"/>
                    <a:pt x="65" y="94"/>
                    <a:pt x="64" y="94"/>
                  </a:cubicBezTo>
                  <a:cubicBezTo>
                    <a:pt x="63" y="94"/>
                    <a:pt x="62" y="94"/>
                    <a:pt x="61" y="94"/>
                  </a:cubicBezTo>
                  <a:cubicBezTo>
                    <a:pt x="59" y="94"/>
                    <a:pt x="58" y="94"/>
                    <a:pt x="57" y="94"/>
                  </a:cubicBezTo>
                  <a:cubicBezTo>
                    <a:pt x="57" y="95"/>
                    <a:pt x="56" y="95"/>
                    <a:pt x="55" y="95"/>
                  </a:cubicBezTo>
                  <a:lnTo>
                    <a:pt x="55" y="96"/>
                  </a:lnTo>
                  <a:close/>
                  <a:moveTo>
                    <a:pt x="86" y="29"/>
                  </a:moveTo>
                  <a:cubicBezTo>
                    <a:pt x="86" y="30"/>
                    <a:pt x="86" y="30"/>
                    <a:pt x="87" y="30"/>
                  </a:cubicBezTo>
                  <a:cubicBezTo>
                    <a:pt x="87" y="30"/>
                    <a:pt x="88" y="30"/>
                    <a:pt x="88" y="29"/>
                  </a:cubicBezTo>
                  <a:cubicBezTo>
                    <a:pt x="88" y="28"/>
                    <a:pt x="87" y="28"/>
                    <a:pt x="87" y="28"/>
                  </a:cubicBezTo>
                  <a:cubicBezTo>
                    <a:pt x="86" y="28"/>
                    <a:pt x="86" y="28"/>
                    <a:pt x="86" y="29"/>
                  </a:cubicBezTo>
                  <a:close/>
                  <a:moveTo>
                    <a:pt x="92" y="94"/>
                  </a:moveTo>
                  <a:cubicBezTo>
                    <a:pt x="92" y="94"/>
                    <a:pt x="91" y="94"/>
                    <a:pt x="92" y="95"/>
                  </a:cubicBezTo>
                  <a:cubicBezTo>
                    <a:pt x="92" y="95"/>
                    <a:pt x="92" y="95"/>
                    <a:pt x="92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4"/>
                    <a:pt x="92" y="94"/>
                    <a:pt x="92" y="94"/>
                  </a:cubicBezTo>
                  <a:close/>
                  <a:moveTo>
                    <a:pt x="95" y="93"/>
                  </a:moveTo>
                  <a:cubicBezTo>
                    <a:pt x="94" y="94"/>
                    <a:pt x="94" y="94"/>
                    <a:pt x="94" y="94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5" y="93"/>
                    <a:pt x="95" y="93"/>
                    <a:pt x="95" y="93"/>
                  </a:cubicBezTo>
                  <a:close/>
                  <a:moveTo>
                    <a:pt x="95" y="98"/>
                  </a:moveTo>
                  <a:cubicBezTo>
                    <a:pt x="95" y="99"/>
                    <a:pt x="95" y="99"/>
                    <a:pt x="95" y="99"/>
                  </a:cubicBezTo>
                  <a:cubicBezTo>
                    <a:pt x="96" y="99"/>
                    <a:pt x="96" y="99"/>
                    <a:pt x="96" y="98"/>
                  </a:cubicBezTo>
                  <a:cubicBezTo>
                    <a:pt x="96" y="98"/>
                    <a:pt x="96" y="97"/>
                    <a:pt x="95" y="97"/>
                  </a:cubicBezTo>
                  <a:cubicBezTo>
                    <a:pt x="95" y="97"/>
                    <a:pt x="95" y="98"/>
                    <a:pt x="95" y="9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180"/>
            <p:cNvSpPr>
              <a:spLocks noEditPoints="1"/>
            </p:cNvSpPr>
            <p:nvPr/>
          </p:nvSpPr>
          <p:spPr bwMode="auto">
            <a:xfrm>
              <a:off x="3172409" y="2399266"/>
              <a:ext cx="78873" cy="226961"/>
            </a:xfrm>
            <a:custGeom>
              <a:avLst/>
              <a:gdLst>
                <a:gd name="T0" fmla="*/ 5 w 36"/>
                <a:gd name="T1" fmla="*/ 12 h 103"/>
                <a:gd name="T2" fmla="*/ 9 w 36"/>
                <a:gd name="T3" fmla="*/ 8 h 103"/>
                <a:gd name="T4" fmla="*/ 8 w 36"/>
                <a:gd name="T5" fmla="*/ 8 h 103"/>
                <a:gd name="T6" fmla="*/ 4 w 36"/>
                <a:gd name="T7" fmla="*/ 9 h 103"/>
                <a:gd name="T8" fmla="*/ 3 w 36"/>
                <a:gd name="T9" fmla="*/ 11 h 103"/>
                <a:gd name="T10" fmla="*/ 2 w 36"/>
                <a:gd name="T11" fmla="*/ 12 h 103"/>
                <a:gd name="T12" fmla="*/ 1 w 36"/>
                <a:gd name="T13" fmla="*/ 10 h 103"/>
                <a:gd name="T14" fmla="*/ 2 w 36"/>
                <a:gd name="T15" fmla="*/ 6 h 103"/>
                <a:gd name="T16" fmla="*/ 9 w 36"/>
                <a:gd name="T17" fmla="*/ 3 h 103"/>
                <a:gd name="T18" fmla="*/ 17 w 36"/>
                <a:gd name="T19" fmla="*/ 3 h 103"/>
                <a:gd name="T20" fmla="*/ 21 w 36"/>
                <a:gd name="T21" fmla="*/ 2 h 103"/>
                <a:gd name="T22" fmla="*/ 25 w 36"/>
                <a:gd name="T23" fmla="*/ 0 h 103"/>
                <a:gd name="T24" fmla="*/ 29 w 36"/>
                <a:gd name="T25" fmla="*/ 2 h 103"/>
                <a:gd name="T26" fmla="*/ 35 w 36"/>
                <a:gd name="T27" fmla="*/ 9 h 103"/>
                <a:gd name="T28" fmla="*/ 36 w 36"/>
                <a:gd name="T29" fmla="*/ 13 h 103"/>
                <a:gd name="T30" fmla="*/ 34 w 36"/>
                <a:gd name="T31" fmla="*/ 18 h 103"/>
                <a:gd name="T32" fmla="*/ 30 w 36"/>
                <a:gd name="T33" fmla="*/ 21 h 103"/>
                <a:gd name="T34" fmla="*/ 26 w 36"/>
                <a:gd name="T35" fmla="*/ 23 h 103"/>
                <a:gd name="T36" fmla="*/ 21 w 36"/>
                <a:gd name="T37" fmla="*/ 25 h 103"/>
                <a:gd name="T38" fmla="*/ 17 w 36"/>
                <a:gd name="T39" fmla="*/ 26 h 103"/>
                <a:gd name="T40" fmla="*/ 13 w 36"/>
                <a:gd name="T41" fmla="*/ 26 h 103"/>
                <a:gd name="T42" fmla="*/ 9 w 36"/>
                <a:gd name="T43" fmla="*/ 24 h 103"/>
                <a:gd name="T44" fmla="*/ 6 w 36"/>
                <a:gd name="T45" fmla="*/ 20 h 103"/>
                <a:gd name="T46" fmla="*/ 5 w 36"/>
                <a:gd name="T47" fmla="*/ 17 h 103"/>
                <a:gd name="T48" fmla="*/ 9 w 36"/>
                <a:gd name="T49" fmla="*/ 69 h 103"/>
                <a:gd name="T50" fmla="*/ 8 w 36"/>
                <a:gd name="T51" fmla="*/ 65 h 103"/>
                <a:gd name="T52" fmla="*/ 10 w 36"/>
                <a:gd name="T53" fmla="*/ 61 h 103"/>
                <a:gd name="T54" fmla="*/ 11 w 36"/>
                <a:gd name="T55" fmla="*/ 57 h 103"/>
                <a:gd name="T56" fmla="*/ 12 w 36"/>
                <a:gd name="T57" fmla="*/ 51 h 103"/>
                <a:gd name="T58" fmla="*/ 14 w 36"/>
                <a:gd name="T59" fmla="*/ 44 h 103"/>
                <a:gd name="T60" fmla="*/ 17 w 36"/>
                <a:gd name="T61" fmla="*/ 42 h 103"/>
                <a:gd name="T62" fmla="*/ 20 w 36"/>
                <a:gd name="T63" fmla="*/ 43 h 103"/>
                <a:gd name="T64" fmla="*/ 21 w 36"/>
                <a:gd name="T65" fmla="*/ 50 h 103"/>
                <a:gd name="T66" fmla="*/ 22 w 36"/>
                <a:gd name="T67" fmla="*/ 57 h 103"/>
                <a:gd name="T68" fmla="*/ 23 w 36"/>
                <a:gd name="T69" fmla="*/ 63 h 103"/>
                <a:gd name="T70" fmla="*/ 22 w 36"/>
                <a:gd name="T71" fmla="*/ 69 h 103"/>
                <a:gd name="T72" fmla="*/ 22 w 36"/>
                <a:gd name="T73" fmla="*/ 73 h 103"/>
                <a:gd name="T74" fmla="*/ 21 w 36"/>
                <a:gd name="T75" fmla="*/ 77 h 103"/>
                <a:gd name="T76" fmla="*/ 21 w 36"/>
                <a:gd name="T77" fmla="*/ 83 h 103"/>
                <a:gd name="T78" fmla="*/ 20 w 36"/>
                <a:gd name="T79" fmla="*/ 89 h 103"/>
                <a:gd name="T80" fmla="*/ 19 w 36"/>
                <a:gd name="T81" fmla="*/ 96 h 103"/>
                <a:gd name="T82" fmla="*/ 18 w 36"/>
                <a:gd name="T83" fmla="*/ 99 h 103"/>
                <a:gd name="T84" fmla="*/ 13 w 36"/>
                <a:gd name="T85" fmla="*/ 102 h 103"/>
                <a:gd name="T86" fmla="*/ 10 w 36"/>
                <a:gd name="T87" fmla="*/ 102 h 103"/>
                <a:gd name="T88" fmla="*/ 19 w 36"/>
                <a:gd name="T89" fmla="*/ 12 h 103"/>
                <a:gd name="T90" fmla="*/ 17 w 36"/>
                <a:gd name="T91" fmla="*/ 13 h 103"/>
                <a:gd name="T92" fmla="*/ 16 w 36"/>
                <a:gd name="T93" fmla="*/ 15 h 103"/>
                <a:gd name="T94" fmla="*/ 20 w 36"/>
                <a:gd name="T95" fmla="*/ 13 h 103"/>
                <a:gd name="T96" fmla="*/ 19 w 36"/>
                <a:gd name="T97" fmla="*/ 1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" h="103">
                  <a:moveTo>
                    <a:pt x="5" y="15"/>
                  </a:moveTo>
                  <a:cubicBezTo>
                    <a:pt x="5" y="14"/>
                    <a:pt x="5" y="14"/>
                    <a:pt x="5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6" y="11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8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7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8"/>
                  </a:cubicBezTo>
                  <a:cubicBezTo>
                    <a:pt x="1" y="7"/>
                    <a:pt x="1" y="7"/>
                    <a:pt x="2" y="6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7" y="3"/>
                    <a:pt x="9" y="3"/>
                    <a:pt x="9" y="3"/>
                  </a:cubicBezTo>
                  <a:cubicBezTo>
                    <a:pt x="9" y="3"/>
                    <a:pt x="10" y="3"/>
                    <a:pt x="11" y="3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6" y="3"/>
                    <a:pt x="17" y="3"/>
                  </a:cubicBezTo>
                  <a:cubicBezTo>
                    <a:pt x="18" y="3"/>
                    <a:pt x="18" y="3"/>
                    <a:pt x="19" y="3"/>
                  </a:cubicBezTo>
                  <a:cubicBezTo>
                    <a:pt x="19" y="3"/>
                    <a:pt x="19" y="3"/>
                    <a:pt x="20" y="3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6" y="1"/>
                    <a:pt x="27" y="1"/>
                  </a:cubicBezTo>
                  <a:cubicBezTo>
                    <a:pt x="28" y="2"/>
                    <a:pt x="29" y="2"/>
                    <a:pt x="29" y="2"/>
                  </a:cubicBezTo>
                  <a:cubicBezTo>
                    <a:pt x="30" y="2"/>
                    <a:pt x="30" y="3"/>
                    <a:pt x="32" y="4"/>
                  </a:cubicBezTo>
                  <a:cubicBezTo>
                    <a:pt x="33" y="6"/>
                    <a:pt x="33" y="6"/>
                    <a:pt x="34" y="7"/>
                  </a:cubicBezTo>
                  <a:cubicBezTo>
                    <a:pt x="34" y="7"/>
                    <a:pt x="34" y="8"/>
                    <a:pt x="35" y="9"/>
                  </a:cubicBezTo>
                  <a:cubicBezTo>
                    <a:pt x="35" y="10"/>
                    <a:pt x="36" y="10"/>
                    <a:pt x="36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4"/>
                    <a:pt x="35" y="14"/>
                    <a:pt x="35" y="15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9"/>
                    <a:pt x="32" y="20"/>
                  </a:cubicBezTo>
                  <a:cubicBezTo>
                    <a:pt x="31" y="20"/>
                    <a:pt x="30" y="21"/>
                    <a:pt x="30" y="21"/>
                  </a:cubicBezTo>
                  <a:cubicBezTo>
                    <a:pt x="30" y="21"/>
                    <a:pt x="30" y="21"/>
                    <a:pt x="29" y="21"/>
                  </a:cubicBezTo>
                  <a:cubicBezTo>
                    <a:pt x="29" y="22"/>
                    <a:pt x="28" y="22"/>
                    <a:pt x="28" y="22"/>
                  </a:cubicBezTo>
                  <a:cubicBezTo>
                    <a:pt x="28" y="22"/>
                    <a:pt x="27" y="22"/>
                    <a:pt x="26" y="23"/>
                  </a:cubicBezTo>
                  <a:cubicBezTo>
                    <a:pt x="26" y="23"/>
                    <a:pt x="25" y="23"/>
                    <a:pt x="24" y="24"/>
                  </a:cubicBezTo>
                  <a:cubicBezTo>
                    <a:pt x="24" y="24"/>
                    <a:pt x="23" y="24"/>
                    <a:pt x="22" y="24"/>
                  </a:cubicBezTo>
                  <a:cubicBezTo>
                    <a:pt x="22" y="25"/>
                    <a:pt x="22" y="25"/>
                    <a:pt x="21" y="25"/>
                  </a:cubicBezTo>
                  <a:cubicBezTo>
                    <a:pt x="21" y="25"/>
                    <a:pt x="20" y="25"/>
                    <a:pt x="20" y="25"/>
                  </a:cubicBezTo>
                  <a:cubicBezTo>
                    <a:pt x="19" y="26"/>
                    <a:pt x="18" y="26"/>
                    <a:pt x="18" y="26"/>
                  </a:cubicBezTo>
                  <a:cubicBezTo>
                    <a:pt x="18" y="26"/>
                    <a:pt x="17" y="26"/>
                    <a:pt x="17" y="26"/>
                  </a:cubicBezTo>
                  <a:cubicBezTo>
                    <a:pt x="16" y="26"/>
                    <a:pt x="16" y="26"/>
                    <a:pt x="15" y="26"/>
                  </a:cubicBezTo>
                  <a:cubicBezTo>
                    <a:pt x="15" y="26"/>
                    <a:pt x="15" y="26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2" y="25"/>
                  </a:cubicBezTo>
                  <a:cubicBezTo>
                    <a:pt x="12" y="25"/>
                    <a:pt x="11" y="25"/>
                    <a:pt x="11" y="25"/>
                  </a:cubicBezTo>
                  <a:cubicBezTo>
                    <a:pt x="11" y="25"/>
                    <a:pt x="10" y="24"/>
                    <a:pt x="9" y="24"/>
                  </a:cubicBezTo>
                  <a:cubicBezTo>
                    <a:pt x="9" y="23"/>
                    <a:pt x="8" y="23"/>
                    <a:pt x="8" y="23"/>
                  </a:cubicBezTo>
                  <a:cubicBezTo>
                    <a:pt x="8" y="23"/>
                    <a:pt x="8" y="22"/>
                    <a:pt x="7" y="22"/>
                  </a:cubicBezTo>
                  <a:cubicBezTo>
                    <a:pt x="7" y="21"/>
                    <a:pt x="7" y="20"/>
                    <a:pt x="6" y="20"/>
                  </a:cubicBezTo>
                  <a:cubicBezTo>
                    <a:pt x="6" y="20"/>
                    <a:pt x="6" y="20"/>
                    <a:pt x="6" y="19"/>
                  </a:cubicBezTo>
                  <a:cubicBezTo>
                    <a:pt x="6" y="19"/>
                    <a:pt x="5" y="18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5" y="16"/>
                    <a:pt x="5" y="15"/>
                    <a:pt x="5" y="15"/>
                  </a:cubicBezTo>
                  <a:close/>
                  <a:moveTo>
                    <a:pt x="9" y="72"/>
                  </a:moveTo>
                  <a:cubicBezTo>
                    <a:pt x="9" y="72"/>
                    <a:pt x="9" y="71"/>
                    <a:pt x="9" y="69"/>
                  </a:cubicBezTo>
                  <a:cubicBezTo>
                    <a:pt x="8" y="68"/>
                    <a:pt x="8" y="67"/>
                    <a:pt x="8" y="66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2"/>
                    <a:pt x="10" y="62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0"/>
                    <a:pt x="10" y="60"/>
                  </a:cubicBezTo>
                  <a:cubicBezTo>
                    <a:pt x="10" y="59"/>
                    <a:pt x="10" y="58"/>
                    <a:pt x="11" y="57"/>
                  </a:cubicBezTo>
                  <a:cubicBezTo>
                    <a:pt x="11" y="57"/>
                    <a:pt x="11" y="56"/>
                    <a:pt x="11" y="55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11" y="53"/>
                    <a:pt x="11" y="52"/>
                    <a:pt x="12" y="51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8"/>
                    <a:pt x="12" y="47"/>
                    <a:pt x="13" y="46"/>
                  </a:cubicBezTo>
                  <a:cubicBezTo>
                    <a:pt x="13" y="45"/>
                    <a:pt x="14" y="44"/>
                    <a:pt x="14" y="44"/>
                  </a:cubicBezTo>
                  <a:cubicBezTo>
                    <a:pt x="14" y="44"/>
                    <a:pt x="14" y="43"/>
                    <a:pt x="15" y="43"/>
                  </a:cubicBezTo>
                  <a:cubicBezTo>
                    <a:pt x="15" y="42"/>
                    <a:pt x="16" y="42"/>
                    <a:pt x="16" y="42"/>
                  </a:cubicBezTo>
                  <a:cubicBezTo>
                    <a:pt x="16" y="42"/>
                    <a:pt x="17" y="42"/>
                    <a:pt x="17" y="42"/>
                  </a:cubicBezTo>
                  <a:cubicBezTo>
                    <a:pt x="17" y="42"/>
                    <a:pt x="18" y="42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43"/>
                    <a:pt x="20" y="44"/>
                    <a:pt x="20" y="44"/>
                  </a:cubicBezTo>
                  <a:cubicBezTo>
                    <a:pt x="20" y="45"/>
                    <a:pt x="20" y="46"/>
                    <a:pt x="20" y="47"/>
                  </a:cubicBezTo>
                  <a:cubicBezTo>
                    <a:pt x="21" y="48"/>
                    <a:pt x="21" y="49"/>
                    <a:pt x="21" y="50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2" y="52"/>
                    <a:pt x="22" y="53"/>
                    <a:pt x="22" y="55"/>
                  </a:cubicBezTo>
                  <a:cubicBezTo>
                    <a:pt x="22" y="56"/>
                    <a:pt x="22" y="57"/>
                    <a:pt x="22" y="57"/>
                  </a:cubicBezTo>
                  <a:cubicBezTo>
                    <a:pt x="22" y="57"/>
                    <a:pt x="22" y="58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3" y="61"/>
                    <a:pt x="23" y="62"/>
                    <a:pt x="23" y="63"/>
                  </a:cubicBezTo>
                  <a:cubicBezTo>
                    <a:pt x="23" y="63"/>
                    <a:pt x="23" y="64"/>
                    <a:pt x="23" y="65"/>
                  </a:cubicBezTo>
                  <a:cubicBezTo>
                    <a:pt x="23" y="65"/>
                    <a:pt x="23" y="66"/>
                    <a:pt x="23" y="67"/>
                  </a:cubicBezTo>
                  <a:cubicBezTo>
                    <a:pt x="23" y="67"/>
                    <a:pt x="23" y="68"/>
                    <a:pt x="22" y="69"/>
                  </a:cubicBezTo>
                  <a:cubicBezTo>
                    <a:pt x="22" y="70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3"/>
                    <a:pt x="22" y="73"/>
                  </a:cubicBezTo>
                  <a:cubicBezTo>
                    <a:pt x="22" y="74"/>
                    <a:pt x="22" y="74"/>
                    <a:pt x="22" y="75"/>
                  </a:cubicBezTo>
                  <a:cubicBezTo>
                    <a:pt x="22" y="75"/>
                    <a:pt x="22" y="76"/>
                    <a:pt x="22" y="76"/>
                  </a:cubicBezTo>
                  <a:cubicBezTo>
                    <a:pt x="21" y="76"/>
                    <a:pt x="21" y="77"/>
                    <a:pt x="21" y="77"/>
                  </a:cubicBezTo>
                  <a:cubicBezTo>
                    <a:pt x="21" y="77"/>
                    <a:pt x="21" y="78"/>
                    <a:pt x="21" y="78"/>
                  </a:cubicBezTo>
                  <a:cubicBezTo>
                    <a:pt x="21" y="79"/>
                    <a:pt x="21" y="80"/>
                    <a:pt x="21" y="80"/>
                  </a:cubicBezTo>
                  <a:cubicBezTo>
                    <a:pt x="21" y="81"/>
                    <a:pt x="21" y="82"/>
                    <a:pt x="21" y="83"/>
                  </a:cubicBezTo>
                  <a:cubicBezTo>
                    <a:pt x="21" y="84"/>
                    <a:pt x="20" y="84"/>
                    <a:pt x="20" y="85"/>
                  </a:cubicBezTo>
                  <a:cubicBezTo>
                    <a:pt x="20" y="85"/>
                    <a:pt x="20" y="85"/>
                    <a:pt x="20" y="86"/>
                  </a:cubicBezTo>
                  <a:cubicBezTo>
                    <a:pt x="20" y="87"/>
                    <a:pt x="20" y="88"/>
                    <a:pt x="20" y="89"/>
                  </a:cubicBezTo>
                  <a:cubicBezTo>
                    <a:pt x="20" y="90"/>
                    <a:pt x="20" y="91"/>
                    <a:pt x="20" y="92"/>
                  </a:cubicBezTo>
                  <a:cubicBezTo>
                    <a:pt x="20" y="93"/>
                    <a:pt x="20" y="94"/>
                    <a:pt x="20" y="94"/>
                  </a:cubicBezTo>
                  <a:cubicBezTo>
                    <a:pt x="20" y="94"/>
                    <a:pt x="19" y="95"/>
                    <a:pt x="19" y="96"/>
                  </a:cubicBezTo>
                  <a:cubicBezTo>
                    <a:pt x="19" y="97"/>
                    <a:pt x="19" y="97"/>
                    <a:pt x="19" y="98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7" y="99"/>
                    <a:pt x="17" y="99"/>
                    <a:pt x="16" y="100"/>
                  </a:cubicBezTo>
                  <a:cubicBezTo>
                    <a:pt x="16" y="100"/>
                    <a:pt x="15" y="101"/>
                    <a:pt x="15" y="101"/>
                  </a:cubicBezTo>
                  <a:cubicBezTo>
                    <a:pt x="14" y="101"/>
                    <a:pt x="14" y="102"/>
                    <a:pt x="13" y="102"/>
                  </a:cubicBezTo>
                  <a:cubicBezTo>
                    <a:pt x="13" y="103"/>
                    <a:pt x="12" y="103"/>
                    <a:pt x="12" y="103"/>
                  </a:cubicBezTo>
                  <a:cubicBezTo>
                    <a:pt x="12" y="103"/>
                    <a:pt x="12" y="103"/>
                    <a:pt x="11" y="102"/>
                  </a:cubicBezTo>
                  <a:cubicBezTo>
                    <a:pt x="11" y="102"/>
                    <a:pt x="10" y="102"/>
                    <a:pt x="10" y="102"/>
                  </a:cubicBezTo>
                  <a:cubicBezTo>
                    <a:pt x="9" y="101"/>
                    <a:pt x="9" y="101"/>
                    <a:pt x="9" y="101"/>
                  </a:cubicBezTo>
                  <a:lnTo>
                    <a:pt x="9" y="72"/>
                  </a:lnTo>
                  <a:close/>
                  <a:moveTo>
                    <a:pt x="19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6" y="15"/>
                    <a:pt x="16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4"/>
                  </a:cubicBezTo>
                  <a:cubicBezTo>
                    <a:pt x="21" y="14"/>
                    <a:pt x="21" y="14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2"/>
                    <a:pt x="19" y="12"/>
                    <a:pt x="19" y="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181"/>
            <p:cNvSpPr>
              <a:spLocks noEditPoints="1"/>
            </p:cNvSpPr>
            <p:nvPr/>
          </p:nvSpPr>
          <p:spPr bwMode="auto">
            <a:xfrm>
              <a:off x="3283475" y="2413753"/>
              <a:ext cx="167404" cy="201206"/>
            </a:xfrm>
            <a:custGeom>
              <a:avLst/>
              <a:gdLst>
                <a:gd name="T0" fmla="*/ 4 w 76"/>
                <a:gd name="T1" fmla="*/ 86 h 92"/>
                <a:gd name="T2" fmla="*/ 9 w 76"/>
                <a:gd name="T3" fmla="*/ 83 h 92"/>
                <a:gd name="T4" fmla="*/ 10 w 76"/>
                <a:gd name="T5" fmla="*/ 65 h 92"/>
                <a:gd name="T6" fmla="*/ 9 w 76"/>
                <a:gd name="T7" fmla="*/ 57 h 92"/>
                <a:gd name="T8" fmla="*/ 8 w 76"/>
                <a:gd name="T9" fmla="*/ 52 h 92"/>
                <a:gd name="T10" fmla="*/ 7 w 76"/>
                <a:gd name="T11" fmla="*/ 33 h 92"/>
                <a:gd name="T12" fmla="*/ 9 w 76"/>
                <a:gd name="T13" fmla="*/ 24 h 92"/>
                <a:gd name="T14" fmla="*/ 10 w 76"/>
                <a:gd name="T15" fmla="*/ 16 h 92"/>
                <a:gd name="T16" fmla="*/ 12 w 76"/>
                <a:gd name="T17" fmla="*/ 11 h 92"/>
                <a:gd name="T18" fmla="*/ 13 w 76"/>
                <a:gd name="T19" fmla="*/ 6 h 92"/>
                <a:gd name="T20" fmla="*/ 23 w 76"/>
                <a:gd name="T21" fmla="*/ 5 h 92"/>
                <a:gd name="T22" fmla="*/ 33 w 76"/>
                <a:gd name="T23" fmla="*/ 3 h 92"/>
                <a:gd name="T24" fmla="*/ 42 w 76"/>
                <a:gd name="T25" fmla="*/ 1 h 92"/>
                <a:gd name="T26" fmla="*/ 52 w 76"/>
                <a:gd name="T27" fmla="*/ 0 h 92"/>
                <a:gd name="T28" fmla="*/ 65 w 76"/>
                <a:gd name="T29" fmla="*/ 2 h 92"/>
                <a:gd name="T30" fmla="*/ 68 w 76"/>
                <a:gd name="T31" fmla="*/ 9 h 92"/>
                <a:gd name="T32" fmla="*/ 61 w 76"/>
                <a:gd name="T33" fmla="*/ 13 h 92"/>
                <a:gd name="T34" fmla="*/ 50 w 76"/>
                <a:gd name="T35" fmla="*/ 14 h 92"/>
                <a:gd name="T36" fmla="*/ 44 w 76"/>
                <a:gd name="T37" fmla="*/ 14 h 92"/>
                <a:gd name="T38" fmla="*/ 36 w 76"/>
                <a:gd name="T39" fmla="*/ 14 h 92"/>
                <a:gd name="T40" fmla="*/ 31 w 76"/>
                <a:gd name="T41" fmla="*/ 17 h 92"/>
                <a:gd name="T42" fmla="*/ 30 w 76"/>
                <a:gd name="T43" fmla="*/ 26 h 92"/>
                <a:gd name="T44" fmla="*/ 34 w 76"/>
                <a:gd name="T45" fmla="*/ 38 h 92"/>
                <a:gd name="T46" fmla="*/ 49 w 76"/>
                <a:gd name="T47" fmla="*/ 37 h 92"/>
                <a:gd name="T48" fmla="*/ 60 w 76"/>
                <a:gd name="T49" fmla="*/ 36 h 92"/>
                <a:gd name="T50" fmla="*/ 71 w 76"/>
                <a:gd name="T51" fmla="*/ 36 h 92"/>
                <a:gd name="T52" fmla="*/ 72 w 76"/>
                <a:gd name="T53" fmla="*/ 40 h 92"/>
                <a:gd name="T54" fmla="*/ 61 w 76"/>
                <a:gd name="T55" fmla="*/ 46 h 92"/>
                <a:gd name="T56" fmla="*/ 50 w 76"/>
                <a:gd name="T57" fmla="*/ 49 h 92"/>
                <a:gd name="T58" fmla="*/ 38 w 76"/>
                <a:gd name="T59" fmla="*/ 50 h 92"/>
                <a:gd name="T60" fmla="*/ 31 w 76"/>
                <a:gd name="T61" fmla="*/ 52 h 92"/>
                <a:gd name="T62" fmla="*/ 32 w 76"/>
                <a:gd name="T63" fmla="*/ 69 h 92"/>
                <a:gd name="T64" fmla="*/ 37 w 76"/>
                <a:gd name="T65" fmla="*/ 70 h 92"/>
                <a:gd name="T66" fmla="*/ 49 w 76"/>
                <a:gd name="T67" fmla="*/ 67 h 92"/>
                <a:gd name="T68" fmla="*/ 57 w 76"/>
                <a:gd name="T69" fmla="*/ 66 h 92"/>
                <a:gd name="T70" fmla="*/ 63 w 76"/>
                <a:gd name="T71" fmla="*/ 64 h 92"/>
                <a:gd name="T72" fmla="*/ 66 w 76"/>
                <a:gd name="T73" fmla="*/ 66 h 92"/>
                <a:gd name="T74" fmla="*/ 63 w 76"/>
                <a:gd name="T75" fmla="*/ 70 h 92"/>
                <a:gd name="T76" fmla="*/ 73 w 76"/>
                <a:gd name="T77" fmla="*/ 73 h 92"/>
                <a:gd name="T78" fmla="*/ 76 w 76"/>
                <a:gd name="T79" fmla="*/ 78 h 92"/>
                <a:gd name="T80" fmla="*/ 69 w 76"/>
                <a:gd name="T81" fmla="*/ 83 h 92"/>
                <a:gd name="T82" fmla="*/ 61 w 76"/>
                <a:gd name="T83" fmla="*/ 86 h 92"/>
                <a:gd name="T84" fmla="*/ 48 w 76"/>
                <a:gd name="T85" fmla="*/ 87 h 92"/>
                <a:gd name="T86" fmla="*/ 39 w 76"/>
                <a:gd name="T87" fmla="*/ 89 h 92"/>
                <a:gd name="T88" fmla="*/ 26 w 76"/>
                <a:gd name="T89" fmla="*/ 91 h 92"/>
                <a:gd name="T90" fmla="*/ 18 w 76"/>
                <a:gd name="T91" fmla="*/ 91 h 92"/>
                <a:gd name="T92" fmla="*/ 1 w 76"/>
                <a:gd name="T93" fmla="*/ 92 h 92"/>
                <a:gd name="T94" fmla="*/ 17 w 76"/>
                <a:gd name="T95" fmla="*/ 73 h 92"/>
                <a:gd name="T96" fmla="*/ 15 w 76"/>
                <a:gd name="T97" fmla="*/ 81 h 92"/>
                <a:gd name="T98" fmla="*/ 21 w 76"/>
                <a:gd name="T99" fmla="*/ 80 h 92"/>
                <a:gd name="T100" fmla="*/ 20 w 76"/>
                <a:gd name="T101" fmla="*/ 72 h 92"/>
                <a:gd name="T102" fmla="*/ 20 w 76"/>
                <a:gd name="T103" fmla="*/ 54 h 92"/>
                <a:gd name="T104" fmla="*/ 21 w 76"/>
                <a:gd name="T105" fmla="*/ 38 h 92"/>
                <a:gd name="T106" fmla="*/ 22 w 76"/>
                <a:gd name="T107" fmla="*/ 29 h 92"/>
                <a:gd name="T108" fmla="*/ 20 w 76"/>
                <a:gd name="T109" fmla="*/ 27 h 92"/>
                <a:gd name="T110" fmla="*/ 19 w 76"/>
                <a:gd name="T111" fmla="*/ 16 h 92"/>
                <a:gd name="T112" fmla="*/ 16 w 76"/>
                <a:gd name="T113" fmla="*/ 25 h 92"/>
                <a:gd name="T114" fmla="*/ 17 w 76"/>
                <a:gd name="T115" fmla="*/ 67 h 92"/>
                <a:gd name="T116" fmla="*/ 50 w 76"/>
                <a:gd name="T117" fmla="*/ 79 h 92"/>
                <a:gd name="T118" fmla="*/ 45 w 76"/>
                <a:gd name="T119" fmla="*/ 7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92">
                  <a:moveTo>
                    <a:pt x="0" y="89"/>
                  </a:moveTo>
                  <a:cubicBezTo>
                    <a:pt x="0" y="89"/>
                    <a:pt x="0" y="89"/>
                    <a:pt x="0" y="88"/>
                  </a:cubicBezTo>
                  <a:cubicBezTo>
                    <a:pt x="0" y="88"/>
                    <a:pt x="0" y="87"/>
                    <a:pt x="1" y="87"/>
                  </a:cubicBezTo>
                  <a:cubicBezTo>
                    <a:pt x="1" y="87"/>
                    <a:pt x="1" y="87"/>
                    <a:pt x="2" y="87"/>
                  </a:cubicBezTo>
                  <a:cubicBezTo>
                    <a:pt x="3" y="87"/>
                    <a:pt x="3" y="86"/>
                    <a:pt x="4" y="86"/>
                  </a:cubicBezTo>
                  <a:cubicBezTo>
                    <a:pt x="4" y="86"/>
                    <a:pt x="4" y="86"/>
                    <a:pt x="5" y="86"/>
                  </a:cubicBezTo>
                  <a:cubicBezTo>
                    <a:pt x="5" y="86"/>
                    <a:pt x="5" y="85"/>
                    <a:pt x="6" y="85"/>
                  </a:cubicBezTo>
                  <a:cubicBezTo>
                    <a:pt x="7" y="84"/>
                    <a:pt x="8" y="84"/>
                    <a:pt x="8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2"/>
                    <a:pt x="9" y="81"/>
                    <a:pt x="9" y="80"/>
                  </a:cubicBezTo>
                  <a:cubicBezTo>
                    <a:pt x="9" y="78"/>
                    <a:pt x="10" y="77"/>
                    <a:pt x="10" y="75"/>
                  </a:cubicBezTo>
                  <a:cubicBezTo>
                    <a:pt x="10" y="73"/>
                    <a:pt x="10" y="72"/>
                    <a:pt x="10" y="70"/>
                  </a:cubicBezTo>
                  <a:cubicBezTo>
                    <a:pt x="10" y="69"/>
                    <a:pt x="10" y="68"/>
                    <a:pt x="10" y="67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4"/>
                    <a:pt x="10" y="63"/>
                    <a:pt x="10" y="63"/>
                  </a:cubicBezTo>
                  <a:cubicBezTo>
                    <a:pt x="10" y="62"/>
                    <a:pt x="10" y="61"/>
                    <a:pt x="10" y="61"/>
                  </a:cubicBezTo>
                  <a:cubicBezTo>
                    <a:pt x="10" y="60"/>
                    <a:pt x="9" y="59"/>
                    <a:pt x="9" y="59"/>
                  </a:cubicBezTo>
                  <a:cubicBezTo>
                    <a:pt x="9" y="58"/>
                    <a:pt x="9" y="57"/>
                    <a:pt x="9" y="57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6"/>
                    <a:pt x="9" y="55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8" y="53"/>
                    <a:pt x="8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8"/>
                  </a:cubicBezTo>
                  <a:cubicBezTo>
                    <a:pt x="8" y="46"/>
                    <a:pt x="8" y="44"/>
                    <a:pt x="8" y="42"/>
                  </a:cubicBezTo>
                  <a:cubicBezTo>
                    <a:pt x="8" y="40"/>
                    <a:pt x="9" y="38"/>
                    <a:pt x="9" y="36"/>
                  </a:cubicBezTo>
                  <a:cubicBezTo>
                    <a:pt x="9" y="35"/>
                    <a:pt x="9" y="33"/>
                    <a:pt x="9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8" y="30"/>
                    <a:pt x="8" y="29"/>
                  </a:cubicBezTo>
                  <a:cubicBezTo>
                    <a:pt x="8" y="27"/>
                    <a:pt x="8" y="26"/>
                    <a:pt x="8" y="26"/>
                  </a:cubicBezTo>
                  <a:cubicBezTo>
                    <a:pt x="8" y="26"/>
                    <a:pt x="8" y="25"/>
                    <a:pt x="9" y="24"/>
                  </a:cubicBezTo>
                  <a:cubicBezTo>
                    <a:pt x="9" y="23"/>
                    <a:pt x="9" y="22"/>
                    <a:pt x="9" y="22"/>
                  </a:cubicBezTo>
                  <a:cubicBezTo>
                    <a:pt x="9" y="22"/>
                    <a:pt x="9" y="22"/>
                    <a:pt x="9" y="21"/>
                  </a:cubicBezTo>
                  <a:cubicBezTo>
                    <a:pt x="9" y="21"/>
                    <a:pt x="10" y="20"/>
                    <a:pt x="10" y="19"/>
                  </a:cubicBezTo>
                  <a:cubicBezTo>
                    <a:pt x="10" y="19"/>
                    <a:pt x="10" y="18"/>
                    <a:pt x="10" y="18"/>
                  </a:cubicBezTo>
                  <a:cubicBezTo>
                    <a:pt x="10" y="17"/>
                    <a:pt x="10" y="17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2"/>
                    <a:pt x="12" y="11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5" y="6"/>
                    <a:pt x="16" y="6"/>
                  </a:cubicBezTo>
                  <a:cubicBezTo>
                    <a:pt x="17" y="5"/>
                    <a:pt x="18" y="5"/>
                    <a:pt x="19" y="5"/>
                  </a:cubicBezTo>
                  <a:cubicBezTo>
                    <a:pt x="19" y="5"/>
                    <a:pt x="19" y="5"/>
                    <a:pt x="20" y="5"/>
                  </a:cubicBezTo>
                  <a:cubicBezTo>
                    <a:pt x="21" y="5"/>
                    <a:pt x="22" y="5"/>
                    <a:pt x="23" y="5"/>
                  </a:cubicBezTo>
                  <a:cubicBezTo>
                    <a:pt x="24" y="5"/>
                    <a:pt x="25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7" y="4"/>
                    <a:pt x="28" y="4"/>
                    <a:pt x="28" y="4"/>
                  </a:cubicBezTo>
                  <a:cubicBezTo>
                    <a:pt x="29" y="4"/>
                    <a:pt x="30" y="3"/>
                    <a:pt x="31" y="3"/>
                  </a:cubicBezTo>
                  <a:cubicBezTo>
                    <a:pt x="31" y="3"/>
                    <a:pt x="32" y="3"/>
                    <a:pt x="33" y="3"/>
                  </a:cubicBezTo>
                  <a:cubicBezTo>
                    <a:pt x="33" y="2"/>
                    <a:pt x="34" y="2"/>
                    <a:pt x="34" y="2"/>
                  </a:cubicBezTo>
                  <a:cubicBezTo>
                    <a:pt x="34" y="2"/>
                    <a:pt x="35" y="2"/>
                    <a:pt x="35" y="2"/>
                  </a:cubicBezTo>
                  <a:cubicBezTo>
                    <a:pt x="36" y="2"/>
                    <a:pt x="37" y="2"/>
                    <a:pt x="38" y="2"/>
                  </a:cubicBezTo>
                  <a:cubicBezTo>
                    <a:pt x="39" y="2"/>
                    <a:pt x="40" y="2"/>
                    <a:pt x="41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5" y="0"/>
                    <a:pt x="46" y="0"/>
                  </a:cubicBezTo>
                  <a:cubicBezTo>
                    <a:pt x="48" y="0"/>
                    <a:pt x="49" y="0"/>
                    <a:pt x="49" y="0"/>
                  </a:cubicBezTo>
                  <a:cubicBezTo>
                    <a:pt x="50" y="0"/>
                    <a:pt x="51" y="0"/>
                    <a:pt x="52" y="0"/>
                  </a:cubicBezTo>
                  <a:cubicBezTo>
                    <a:pt x="53" y="0"/>
                    <a:pt x="54" y="0"/>
                    <a:pt x="54" y="0"/>
                  </a:cubicBezTo>
                  <a:cubicBezTo>
                    <a:pt x="54" y="0"/>
                    <a:pt x="55" y="0"/>
                    <a:pt x="56" y="1"/>
                  </a:cubicBezTo>
                  <a:cubicBezTo>
                    <a:pt x="57" y="1"/>
                    <a:pt x="58" y="1"/>
                    <a:pt x="60" y="1"/>
                  </a:cubicBezTo>
                  <a:cubicBezTo>
                    <a:pt x="61" y="1"/>
                    <a:pt x="62" y="2"/>
                    <a:pt x="63" y="2"/>
                  </a:cubicBezTo>
                  <a:cubicBezTo>
                    <a:pt x="64" y="2"/>
                    <a:pt x="65" y="2"/>
                    <a:pt x="65" y="2"/>
                  </a:cubicBezTo>
                  <a:cubicBezTo>
                    <a:pt x="65" y="2"/>
                    <a:pt x="66" y="3"/>
                    <a:pt x="66" y="3"/>
                  </a:cubicBezTo>
                  <a:cubicBezTo>
                    <a:pt x="66" y="4"/>
                    <a:pt x="66" y="4"/>
                    <a:pt x="67" y="5"/>
                  </a:cubicBezTo>
                  <a:cubicBezTo>
                    <a:pt x="67" y="6"/>
                    <a:pt x="67" y="6"/>
                    <a:pt x="68" y="7"/>
                  </a:cubicBezTo>
                  <a:cubicBezTo>
                    <a:pt x="68" y="7"/>
                    <a:pt x="68" y="8"/>
                    <a:pt x="68" y="8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7" y="12"/>
                  </a:cubicBezTo>
                  <a:cubicBezTo>
                    <a:pt x="67" y="12"/>
                    <a:pt x="66" y="13"/>
                    <a:pt x="66" y="13"/>
                  </a:cubicBezTo>
                  <a:cubicBezTo>
                    <a:pt x="66" y="13"/>
                    <a:pt x="65" y="13"/>
                    <a:pt x="64" y="13"/>
                  </a:cubicBezTo>
                  <a:cubicBezTo>
                    <a:pt x="64" y="13"/>
                    <a:pt x="63" y="13"/>
                    <a:pt x="61" y="13"/>
                  </a:cubicBezTo>
                  <a:cubicBezTo>
                    <a:pt x="60" y="13"/>
                    <a:pt x="59" y="13"/>
                    <a:pt x="59" y="13"/>
                  </a:cubicBezTo>
                  <a:cubicBezTo>
                    <a:pt x="58" y="14"/>
                    <a:pt x="57" y="14"/>
                    <a:pt x="57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3" y="14"/>
                    <a:pt x="52" y="14"/>
                  </a:cubicBezTo>
                  <a:cubicBezTo>
                    <a:pt x="52" y="14"/>
                    <a:pt x="51" y="14"/>
                    <a:pt x="50" y="14"/>
                  </a:cubicBezTo>
                  <a:cubicBezTo>
                    <a:pt x="49" y="14"/>
                    <a:pt x="48" y="14"/>
                    <a:pt x="48" y="14"/>
                  </a:cubicBezTo>
                  <a:cubicBezTo>
                    <a:pt x="47" y="15"/>
                    <a:pt x="46" y="15"/>
                    <a:pt x="46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5"/>
                    <a:pt x="45" y="15"/>
                    <a:pt x="44" y="14"/>
                  </a:cubicBezTo>
                  <a:cubicBezTo>
                    <a:pt x="43" y="14"/>
                    <a:pt x="42" y="14"/>
                    <a:pt x="41" y="14"/>
                  </a:cubicBezTo>
                  <a:cubicBezTo>
                    <a:pt x="41" y="14"/>
                    <a:pt x="40" y="14"/>
                    <a:pt x="39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3" y="14"/>
                    <a:pt x="32" y="14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7"/>
                  </a:cubicBezTo>
                  <a:cubicBezTo>
                    <a:pt x="31" y="18"/>
                    <a:pt x="31" y="19"/>
                    <a:pt x="31" y="20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3"/>
                    <a:pt x="30" y="24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7"/>
                    <a:pt x="30" y="28"/>
                  </a:cubicBezTo>
                  <a:cubicBezTo>
                    <a:pt x="30" y="30"/>
                    <a:pt x="30" y="31"/>
                    <a:pt x="31" y="32"/>
                  </a:cubicBezTo>
                  <a:cubicBezTo>
                    <a:pt x="31" y="33"/>
                    <a:pt x="31" y="35"/>
                    <a:pt x="31" y="36"/>
                  </a:cubicBezTo>
                  <a:cubicBezTo>
                    <a:pt x="31" y="37"/>
                    <a:pt x="31" y="38"/>
                    <a:pt x="31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8" y="38"/>
                    <a:pt x="39" y="38"/>
                  </a:cubicBezTo>
                  <a:cubicBezTo>
                    <a:pt x="40" y="38"/>
                    <a:pt x="42" y="38"/>
                    <a:pt x="43" y="38"/>
                  </a:cubicBezTo>
                  <a:cubicBezTo>
                    <a:pt x="44" y="38"/>
                    <a:pt x="46" y="38"/>
                    <a:pt x="47" y="38"/>
                  </a:cubicBezTo>
                  <a:cubicBezTo>
                    <a:pt x="48" y="37"/>
                    <a:pt x="49" y="37"/>
                    <a:pt x="49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1" y="37"/>
                    <a:pt x="52" y="37"/>
                  </a:cubicBezTo>
                  <a:cubicBezTo>
                    <a:pt x="53" y="37"/>
                    <a:pt x="54" y="36"/>
                    <a:pt x="54" y="36"/>
                  </a:cubicBezTo>
                  <a:cubicBezTo>
                    <a:pt x="54" y="36"/>
                    <a:pt x="55" y="36"/>
                    <a:pt x="56" y="36"/>
                  </a:cubicBezTo>
                  <a:cubicBezTo>
                    <a:pt x="57" y="36"/>
                    <a:pt x="58" y="36"/>
                    <a:pt x="60" y="36"/>
                  </a:cubicBezTo>
                  <a:cubicBezTo>
                    <a:pt x="61" y="36"/>
                    <a:pt x="62" y="36"/>
                    <a:pt x="63" y="36"/>
                  </a:cubicBezTo>
                  <a:cubicBezTo>
                    <a:pt x="65" y="36"/>
                    <a:pt x="66" y="36"/>
                    <a:pt x="66" y="36"/>
                  </a:cubicBezTo>
                  <a:cubicBezTo>
                    <a:pt x="66" y="36"/>
                    <a:pt x="67" y="35"/>
                    <a:pt x="67" y="35"/>
                  </a:cubicBezTo>
                  <a:cubicBezTo>
                    <a:pt x="68" y="35"/>
                    <a:pt x="69" y="35"/>
                    <a:pt x="69" y="35"/>
                  </a:cubicBezTo>
                  <a:cubicBezTo>
                    <a:pt x="69" y="35"/>
                    <a:pt x="70" y="35"/>
                    <a:pt x="71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1" y="41"/>
                    <a:pt x="70" y="41"/>
                  </a:cubicBezTo>
                  <a:cubicBezTo>
                    <a:pt x="69" y="42"/>
                    <a:pt x="68" y="42"/>
                    <a:pt x="67" y="43"/>
                  </a:cubicBezTo>
                  <a:cubicBezTo>
                    <a:pt x="66" y="43"/>
                    <a:pt x="65" y="44"/>
                    <a:pt x="64" y="44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5"/>
                    <a:pt x="62" y="45"/>
                    <a:pt x="61" y="46"/>
                  </a:cubicBezTo>
                  <a:cubicBezTo>
                    <a:pt x="60" y="46"/>
                    <a:pt x="59" y="46"/>
                    <a:pt x="59" y="46"/>
                  </a:cubicBezTo>
                  <a:cubicBezTo>
                    <a:pt x="58" y="47"/>
                    <a:pt x="57" y="47"/>
                    <a:pt x="56" y="47"/>
                  </a:cubicBezTo>
                  <a:cubicBezTo>
                    <a:pt x="55" y="48"/>
                    <a:pt x="54" y="48"/>
                    <a:pt x="54" y="48"/>
                  </a:cubicBezTo>
                  <a:cubicBezTo>
                    <a:pt x="53" y="48"/>
                    <a:pt x="53" y="48"/>
                    <a:pt x="52" y="48"/>
                  </a:cubicBezTo>
                  <a:cubicBezTo>
                    <a:pt x="51" y="49"/>
                    <a:pt x="51" y="49"/>
                    <a:pt x="50" y="49"/>
                  </a:cubicBezTo>
                  <a:cubicBezTo>
                    <a:pt x="49" y="49"/>
                    <a:pt x="48" y="49"/>
                    <a:pt x="48" y="50"/>
                  </a:cubicBezTo>
                  <a:cubicBezTo>
                    <a:pt x="47" y="50"/>
                    <a:pt x="46" y="50"/>
                    <a:pt x="46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2" y="50"/>
                    <a:pt x="42" y="50"/>
                    <a:pt x="41" y="50"/>
                  </a:cubicBezTo>
                  <a:cubicBezTo>
                    <a:pt x="40" y="50"/>
                    <a:pt x="39" y="50"/>
                    <a:pt x="38" y="50"/>
                  </a:cubicBezTo>
                  <a:cubicBezTo>
                    <a:pt x="37" y="50"/>
                    <a:pt x="36" y="50"/>
                    <a:pt x="35" y="51"/>
                  </a:cubicBezTo>
                  <a:cubicBezTo>
                    <a:pt x="35" y="51"/>
                    <a:pt x="34" y="51"/>
                    <a:pt x="34" y="51"/>
                  </a:cubicBezTo>
                  <a:cubicBezTo>
                    <a:pt x="34" y="51"/>
                    <a:pt x="34" y="51"/>
                    <a:pt x="33" y="5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2" y="51"/>
                    <a:pt x="31" y="51"/>
                    <a:pt x="31" y="52"/>
                  </a:cubicBezTo>
                  <a:cubicBezTo>
                    <a:pt x="30" y="52"/>
                    <a:pt x="30" y="52"/>
                    <a:pt x="30" y="53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7"/>
                    <a:pt x="30" y="67"/>
                    <a:pt x="30" y="68"/>
                  </a:cubicBezTo>
                  <a:cubicBezTo>
                    <a:pt x="31" y="68"/>
                    <a:pt x="31" y="69"/>
                    <a:pt x="31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2" y="70"/>
                    <a:pt x="32" y="70"/>
                    <a:pt x="33" y="70"/>
                  </a:cubicBezTo>
                  <a:cubicBezTo>
                    <a:pt x="33" y="70"/>
                    <a:pt x="34" y="70"/>
                    <a:pt x="34" y="70"/>
                  </a:cubicBezTo>
                  <a:cubicBezTo>
                    <a:pt x="35" y="70"/>
                    <a:pt x="35" y="70"/>
                    <a:pt x="36" y="70"/>
                  </a:cubicBezTo>
                  <a:cubicBezTo>
                    <a:pt x="36" y="70"/>
                    <a:pt x="37" y="70"/>
                    <a:pt x="37" y="70"/>
                  </a:cubicBezTo>
                  <a:cubicBezTo>
                    <a:pt x="37" y="70"/>
                    <a:pt x="38" y="69"/>
                    <a:pt x="39" y="69"/>
                  </a:cubicBezTo>
                  <a:cubicBezTo>
                    <a:pt x="41" y="69"/>
                    <a:pt x="42" y="69"/>
                    <a:pt x="42" y="69"/>
                  </a:cubicBezTo>
                  <a:cubicBezTo>
                    <a:pt x="43" y="69"/>
                    <a:pt x="44" y="68"/>
                    <a:pt x="45" y="68"/>
                  </a:cubicBezTo>
                  <a:cubicBezTo>
                    <a:pt x="46" y="68"/>
                    <a:pt x="47" y="68"/>
                    <a:pt x="47" y="68"/>
                  </a:cubicBezTo>
                  <a:cubicBezTo>
                    <a:pt x="47" y="68"/>
                    <a:pt x="48" y="68"/>
                    <a:pt x="49" y="67"/>
                  </a:cubicBezTo>
                  <a:cubicBezTo>
                    <a:pt x="49" y="67"/>
                    <a:pt x="50" y="67"/>
                    <a:pt x="50" y="67"/>
                  </a:cubicBezTo>
                  <a:cubicBezTo>
                    <a:pt x="50" y="67"/>
                    <a:pt x="51" y="67"/>
                    <a:pt x="51" y="67"/>
                  </a:cubicBezTo>
                  <a:cubicBezTo>
                    <a:pt x="52" y="67"/>
                    <a:pt x="53" y="67"/>
                    <a:pt x="53" y="67"/>
                  </a:cubicBezTo>
                  <a:cubicBezTo>
                    <a:pt x="53" y="67"/>
                    <a:pt x="54" y="67"/>
                    <a:pt x="55" y="66"/>
                  </a:cubicBezTo>
                  <a:cubicBezTo>
                    <a:pt x="56" y="66"/>
                    <a:pt x="56" y="66"/>
                    <a:pt x="57" y="66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60" y="65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5"/>
                    <a:pt x="63" y="65"/>
                    <a:pt x="63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7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6"/>
                    <a:pt x="66" y="66"/>
                    <a:pt x="65" y="67"/>
                  </a:cubicBezTo>
                  <a:cubicBezTo>
                    <a:pt x="64" y="67"/>
                    <a:pt x="64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4" y="69"/>
                    <a:pt x="65" y="69"/>
                    <a:pt x="67" y="69"/>
                  </a:cubicBezTo>
                  <a:cubicBezTo>
                    <a:pt x="68" y="69"/>
                    <a:pt x="69" y="69"/>
                    <a:pt x="70" y="70"/>
                  </a:cubicBezTo>
                  <a:cubicBezTo>
                    <a:pt x="70" y="70"/>
                    <a:pt x="71" y="70"/>
                    <a:pt x="71" y="70"/>
                  </a:cubicBezTo>
                  <a:cubicBezTo>
                    <a:pt x="72" y="71"/>
                    <a:pt x="73" y="71"/>
                    <a:pt x="73" y="72"/>
                  </a:cubicBezTo>
                  <a:cubicBezTo>
                    <a:pt x="73" y="72"/>
                    <a:pt x="73" y="72"/>
                    <a:pt x="73" y="73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4" y="75"/>
                    <a:pt x="74" y="75"/>
                    <a:pt x="75" y="75"/>
                  </a:cubicBezTo>
                  <a:cubicBezTo>
                    <a:pt x="75" y="76"/>
                    <a:pt x="76" y="76"/>
                    <a:pt x="76" y="7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9"/>
                  </a:cubicBezTo>
                  <a:cubicBezTo>
                    <a:pt x="76" y="79"/>
                    <a:pt x="75" y="80"/>
                    <a:pt x="75" y="80"/>
                  </a:cubicBezTo>
                  <a:cubicBezTo>
                    <a:pt x="74" y="81"/>
                    <a:pt x="73" y="81"/>
                    <a:pt x="73" y="81"/>
                  </a:cubicBezTo>
                  <a:cubicBezTo>
                    <a:pt x="73" y="81"/>
                    <a:pt x="72" y="82"/>
                    <a:pt x="71" y="82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68" y="83"/>
                    <a:pt x="67" y="83"/>
                  </a:cubicBezTo>
                  <a:cubicBezTo>
                    <a:pt x="66" y="84"/>
                    <a:pt x="66" y="84"/>
                    <a:pt x="65" y="84"/>
                  </a:cubicBezTo>
                  <a:cubicBezTo>
                    <a:pt x="65" y="84"/>
                    <a:pt x="65" y="84"/>
                    <a:pt x="64" y="84"/>
                  </a:cubicBezTo>
                  <a:cubicBezTo>
                    <a:pt x="64" y="85"/>
                    <a:pt x="63" y="85"/>
                    <a:pt x="62" y="85"/>
                  </a:cubicBezTo>
                  <a:cubicBezTo>
                    <a:pt x="62" y="85"/>
                    <a:pt x="61" y="85"/>
                    <a:pt x="61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59" y="86"/>
                    <a:pt x="59" y="86"/>
                    <a:pt x="57" y="86"/>
                  </a:cubicBezTo>
                  <a:cubicBezTo>
                    <a:pt x="56" y="86"/>
                    <a:pt x="55" y="86"/>
                    <a:pt x="54" y="86"/>
                  </a:cubicBezTo>
                  <a:cubicBezTo>
                    <a:pt x="53" y="86"/>
                    <a:pt x="51" y="86"/>
                    <a:pt x="50" y="87"/>
                  </a:cubicBezTo>
                  <a:cubicBezTo>
                    <a:pt x="49" y="87"/>
                    <a:pt x="49" y="87"/>
                    <a:pt x="48" y="87"/>
                  </a:cubicBezTo>
                  <a:cubicBezTo>
                    <a:pt x="48" y="87"/>
                    <a:pt x="48" y="87"/>
                    <a:pt x="47" y="87"/>
                  </a:cubicBezTo>
                  <a:cubicBezTo>
                    <a:pt x="46" y="87"/>
                    <a:pt x="45" y="87"/>
                    <a:pt x="44" y="88"/>
                  </a:cubicBezTo>
                  <a:cubicBezTo>
                    <a:pt x="44" y="88"/>
                    <a:pt x="43" y="88"/>
                    <a:pt x="42" y="88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0" y="89"/>
                    <a:pt x="40" y="89"/>
                    <a:pt x="39" y="89"/>
                  </a:cubicBezTo>
                  <a:cubicBezTo>
                    <a:pt x="38" y="89"/>
                    <a:pt x="37" y="89"/>
                    <a:pt x="35" y="90"/>
                  </a:cubicBezTo>
                  <a:cubicBezTo>
                    <a:pt x="34" y="90"/>
                    <a:pt x="33" y="90"/>
                    <a:pt x="32" y="90"/>
                  </a:cubicBezTo>
                  <a:cubicBezTo>
                    <a:pt x="31" y="90"/>
                    <a:pt x="31" y="90"/>
                    <a:pt x="30" y="91"/>
                  </a:cubicBezTo>
                  <a:cubicBezTo>
                    <a:pt x="30" y="91"/>
                    <a:pt x="29" y="91"/>
                    <a:pt x="29" y="91"/>
                  </a:cubicBezTo>
                  <a:cubicBezTo>
                    <a:pt x="28" y="91"/>
                    <a:pt x="27" y="91"/>
                    <a:pt x="26" y="91"/>
                  </a:cubicBezTo>
                  <a:cubicBezTo>
                    <a:pt x="26" y="91"/>
                    <a:pt x="25" y="91"/>
                    <a:pt x="24" y="91"/>
                  </a:cubicBezTo>
                  <a:cubicBezTo>
                    <a:pt x="23" y="91"/>
                    <a:pt x="23" y="92"/>
                    <a:pt x="23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19" y="91"/>
                    <a:pt x="18" y="91"/>
                  </a:cubicBezTo>
                  <a:cubicBezTo>
                    <a:pt x="18" y="91"/>
                    <a:pt x="17" y="91"/>
                    <a:pt x="17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4" y="91"/>
                    <a:pt x="11" y="91"/>
                    <a:pt x="9" y="92"/>
                  </a:cubicBezTo>
                  <a:cubicBezTo>
                    <a:pt x="7" y="92"/>
                    <a:pt x="5" y="92"/>
                    <a:pt x="2" y="92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0"/>
                    <a:pt x="0" y="90"/>
                    <a:pt x="0" y="89"/>
                  </a:cubicBezTo>
                  <a:close/>
                  <a:moveTo>
                    <a:pt x="17" y="73"/>
                  </a:moveTo>
                  <a:cubicBezTo>
                    <a:pt x="17" y="74"/>
                    <a:pt x="17" y="74"/>
                    <a:pt x="17" y="75"/>
                  </a:cubicBezTo>
                  <a:cubicBezTo>
                    <a:pt x="16" y="76"/>
                    <a:pt x="16" y="77"/>
                    <a:pt x="16" y="77"/>
                  </a:cubicBezTo>
                  <a:cubicBezTo>
                    <a:pt x="16" y="77"/>
                    <a:pt x="16" y="78"/>
                    <a:pt x="15" y="79"/>
                  </a:cubicBezTo>
                  <a:cubicBezTo>
                    <a:pt x="15" y="79"/>
                    <a:pt x="15" y="80"/>
                    <a:pt x="15" y="80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17" y="81"/>
                    <a:pt x="19" y="81"/>
                  </a:cubicBezTo>
                  <a:cubicBezTo>
                    <a:pt x="20" y="80"/>
                    <a:pt x="20" y="80"/>
                    <a:pt x="21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2" y="79"/>
                    <a:pt x="21" y="79"/>
                    <a:pt x="21" y="78"/>
                  </a:cubicBezTo>
                  <a:cubicBezTo>
                    <a:pt x="21" y="77"/>
                    <a:pt x="21" y="77"/>
                    <a:pt x="21" y="76"/>
                  </a:cubicBezTo>
                  <a:cubicBezTo>
                    <a:pt x="21" y="76"/>
                    <a:pt x="20" y="75"/>
                    <a:pt x="20" y="74"/>
                  </a:cubicBezTo>
                  <a:cubicBezTo>
                    <a:pt x="20" y="73"/>
                    <a:pt x="20" y="72"/>
                    <a:pt x="20" y="72"/>
                  </a:cubicBezTo>
                  <a:cubicBezTo>
                    <a:pt x="20" y="71"/>
                    <a:pt x="20" y="70"/>
                    <a:pt x="20" y="69"/>
                  </a:cubicBezTo>
                  <a:cubicBezTo>
                    <a:pt x="20" y="68"/>
                    <a:pt x="20" y="66"/>
                    <a:pt x="20" y="65"/>
                  </a:cubicBezTo>
                  <a:cubicBezTo>
                    <a:pt x="20" y="63"/>
                    <a:pt x="20" y="62"/>
                    <a:pt x="20" y="60"/>
                  </a:cubicBezTo>
                  <a:cubicBezTo>
                    <a:pt x="20" y="59"/>
                    <a:pt x="20" y="58"/>
                    <a:pt x="20" y="58"/>
                  </a:cubicBezTo>
                  <a:cubicBezTo>
                    <a:pt x="20" y="57"/>
                    <a:pt x="20" y="56"/>
                    <a:pt x="20" y="54"/>
                  </a:cubicBezTo>
                  <a:cubicBezTo>
                    <a:pt x="20" y="53"/>
                    <a:pt x="20" y="51"/>
                    <a:pt x="20" y="50"/>
                  </a:cubicBezTo>
                  <a:cubicBezTo>
                    <a:pt x="20" y="48"/>
                    <a:pt x="20" y="47"/>
                    <a:pt x="20" y="46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0" y="43"/>
                    <a:pt x="20" y="42"/>
                  </a:cubicBezTo>
                  <a:cubicBezTo>
                    <a:pt x="20" y="40"/>
                    <a:pt x="20" y="39"/>
                    <a:pt x="21" y="38"/>
                  </a:cubicBezTo>
                  <a:cubicBezTo>
                    <a:pt x="21" y="38"/>
                    <a:pt x="21" y="38"/>
                    <a:pt x="21" y="36"/>
                  </a:cubicBezTo>
                  <a:cubicBezTo>
                    <a:pt x="21" y="35"/>
                    <a:pt x="22" y="35"/>
                    <a:pt x="22" y="35"/>
                  </a:cubicBezTo>
                  <a:cubicBezTo>
                    <a:pt x="22" y="34"/>
                    <a:pt x="22" y="34"/>
                    <a:pt x="22" y="33"/>
                  </a:cubicBezTo>
                  <a:cubicBezTo>
                    <a:pt x="22" y="33"/>
                    <a:pt x="22" y="32"/>
                    <a:pt x="22" y="31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2" y="28"/>
                    <a:pt x="22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5"/>
                    <a:pt x="20" y="24"/>
                  </a:cubicBezTo>
                  <a:cubicBezTo>
                    <a:pt x="20" y="22"/>
                    <a:pt x="20" y="21"/>
                    <a:pt x="20" y="20"/>
                  </a:cubicBezTo>
                  <a:cubicBezTo>
                    <a:pt x="20" y="20"/>
                    <a:pt x="19" y="19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7"/>
                    <a:pt x="17" y="18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1"/>
                    <a:pt x="17" y="21"/>
                    <a:pt x="17" y="22"/>
                  </a:cubicBezTo>
                  <a:cubicBezTo>
                    <a:pt x="17" y="23"/>
                    <a:pt x="16" y="24"/>
                    <a:pt x="16" y="25"/>
                  </a:cubicBezTo>
                  <a:cubicBezTo>
                    <a:pt x="16" y="26"/>
                    <a:pt x="16" y="26"/>
                    <a:pt x="16" y="27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41"/>
                    <a:pt x="16" y="46"/>
                    <a:pt x="16" y="51"/>
                  </a:cubicBezTo>
                  <a:cubicBezTo>
                    <a:pt x="17" y="57"/>
                    <a:pt x="17" y="62"/>
                    <a:pt x="17" y="67"/>
                  </a:cubicBezTo>
                  <a:lnTo>
                    <a:pt x="17" y="73"/>
                  </a:lnTo>
                  <a:close/>
                  <a:moveTo>
                    <a:pt x="45" y="79"/>
                  </a:moveTo>
                  <a:cubicBezTo>
                    <a:pt x="45" y="79"/>
                    <a:pt x="46" y="80"/>
                    <a:pt x="46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8" y="80"/>
                    <a:pt x="49" y="80"/>
                    <a:pt x="50" y="79"/>
                  </a:cubicBezTo>
                  <a:cubicBezTo>
                    <a:pt x="52" y="79"/>
                    <a:pt x="53" y="78"/>
                    <a:pt x="53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0" y="79"/>
                    <a:pt x="48" y="79"/>
                  </a:cubicBezTo>
                  <a:cubicBezTo>
                    <a:pt x="47" y="79"/>
                    <a:pt x="46" y="79"/>
                    <a:pt x="45" y="7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182"/>
            <p:cNvSpPr>
              <a:spLocks noEditPoints="1"/>
            </p:cNvSpPr>
            <p:nvPr/>
          </p:nvSpPr>
          <p:spPr bwMode="auto">
            <a:xfrm>
              <a:off x="3454098" y="2426630"/>
              <a:ext cx="202816" cy="189939"/>
            </a:xfrm>
            <a:custGeom>
              <a:avLst/>
              <a:gdLst>
                <a:gd name="T0" fmla="*/ 2 w 92"/>
                <a:gd name="T1" fmla="*/ 41 h 87"/>
                <a:gd name="T2" fmla="*/ 1 w 92"/>
                <a:gd name="T3" fmla="*/ 39 h 87"/>
                <a:gd name="T4" fmla="*/ 10 w 92"/>
                <a:gd name="T5" fmla="*/ 22 h 87"/>
                <a:gd name="T6" fmla="*/ 11 w 92"/>
                <a:gd name="T7" fmla="*/ 16 h 87"/>
                <a:gd name="T8" fmla="*/ 12 w 92"/>
                <a:gd name="T9" fmla="*/ 8 h 87"/>
                <a:gd name="T10" fmla="*/ 15 w 92"/>
                <a:gd name="T11" fmla="*/ 1 h 87"/>
                <a:gd name="T12" fmla="*/ 20 w 92"/>
                <a:gd name="T13" fmla="*/ 3 h 87"/>
                <a:gd name="T14" fmla="*/ 22 w 92"/>
                <a:gd name="T15" fmla="*/ 11 h 87"/>
                <a:gd name="T16" fmla="*/ 26 w 92"/>
                <a:gd name="T17" fmla="*/ 10 h 87"/>
                <a:gd name="T18" fmla="*/ 28 w 92"/>
                <a:gd name="T19" fmla="*/ 8 h 87"/>
                <a:gd name="T20" fmla="*/ 30 w 92"/>
                <a:gd name="T21" fmla="*/ 3 h 87"/>
                <a:gd name="T22" fmla="*/ 35 w 92"/>
                <a:gd name="T23" fmla="*/ 6 h 87"/>
                <a:gd name="T24" fmla="*/ 36 w 92"/>
                <a:gd name="T25" fmla="*/ 12 h 87"/>
                <a:gd name="T26" fmla="*/ 35 w 92"/>
                <a:gd name="T27" fmla="*/ 24 h 87"/>
                <a:gd name="T28" fmla="*/ 36 w 92"/>
                <a:gd name="T29" fmla="*/ 36 h 87"/>
                <a:gd name="T30" fmla="*/ 37 w 92"/>
                <a:gd name="T31" fmla="*/ 48 h 87"/>
                <a:gd name="T32" fmla="*/ 37 w 92"/>
                <a:gd name="T33" fmla="*/ 57 h 87"/>
                <a:gd name="T34" fmla="*/ 39 w 92"/>
                <a:gd name="T35" fmla="*/ 64 h 87"/>
                <a:gd name="T36" fmla="*/ 40 w 92"/>
                <a:gd name="T37" fmla="*/ 65 h 87"/>
                <a:gd name="T38" fmla="*/ 53 w 92"/>
                <a:gd name="T39" fmla="*/ 64 h 87"/>
                <a:gd name="T40" fmla="*/ 59 w 92"/>
                <a:gd name="T41" fmla="*/ 65 h 87"/>
                <a:gd name="T42" fmla="*/ 84 w 92"/>
                <a:gd name="T43" fmla="*/ 67 h 87"/>
                <a:gd name="T44" fmla="*/ 90 w 92"/>
                <a:gd name="T45" fmla="*/ 68 h 87"/>
                <a:gd name="T46" fmla="*/ 92 w 92"/>
                <a:gd name="T47" fmla="*/ 71 h 87"/>
                <a:gd name="T48" fmla="*/ 81 w 92"/>
                <a:gd name="T49" fmla="*/ 74 h 87"/>
                <a:gd name="T50" fmla="*/ 61 w 92"/>
                <a:gd name="T51" fmla="*/ 74 h 87"/>
                <a:gd name="T52" fmla="*/ 51 w 92"/>
                <a:gd name="T53" fmla="*/ 75 h 87"/>
                <a:gd name="T54" fmla="*/ 45 w 92"/>
                <a:gd name="T55" fmla="*/ 76 h 87"/>
                <a:gd name="T56" fmla="*/ 42 w 92"/>
                <a:gd name="T57" fmla="*/ 77 h 87"/>
                <a:gd name="T58" fmla="*/ 49 w 92"/>
                <a:gd name="T59" fmla="*/ 79 h 87"/>
                <a:gd name="T60" fmla="*/ 52 w 92"/>
                <a:gd name="T61" fmla="*/ 78 h 87"/>
                <a:gd name="T62" fmla="*/ 55 w 92"/>
                <a:gd name="T63" fmla="*/ 79 h 87"/>
                <a:gd name="T64" fmla="*/ 63 w 92"/>
                <a:gd name="T65" fmla="*/ 78 h 87"/>
                <a:gd name="T66" fmla="*/ 73 w 92"/>
                <a:gd name="T67" fmla="*/ 79 h 87"/>
                <a:gd name="T68" fmla="*/ 79 w 92"/>
                <a:gd name="T69" fmla="*/ 80 h 87"/>
                <a:gd name="T70" fmla="*/ 82 w 92"/>
                <a:gd name="T71" fmla="*/ 82 h 87"/>
                <a:gd name="T72" fmla="*/ 78 w 92"/>
                <a:gd name="T73" fmla="*/ 85 h 87"/>
                <a:gd name="T74" fmla="*/ 74 w 92"/>
                <a:gd name="T75" fmla="*/ 84 h 87"/>
                <a:gd name="T76" fmla="*/ 63 w 92"/>
                <a:gd name="T77" fmla="*/ 85 h 87"/>
                <a:gd name="T78" fmla="*/ 50 w 92"/>
                <a:gd name="T79" fmla="*/ 86 h 87"/>
                <a:gd name="T80" fmla="*/ 40 w 92"/>
                <a:gd name="T81" fmla="*/ 87 h 87"/>
                <a:gd name="T82" fmla="*/ 30 w 92"/>
                <a:gd name="T83" fmla="*/ 87 h 87"/>
                <a:gd name="T84" fmla="*/ 20 w 92"/>
                <a:gd name="T85" fmla="*/ 86 h 87"/>
                <a:gd name="T86" fmla="*/ 16 w 92"/>
                <a:gd name="T87" fmla="*/ 83 h 87"/>
                <a:gd name="T88" fmla="*/ 14 w 92"/>
                <a:gd name="T89" fmla="*/ 79 h 87"/>
                <a:gd name="T90" fmla="*/ 13 w 92"/>
                <a:gd name="T91" fmla="*/ 72 h 87"/>
                <a:gd name="T92" fmla="*/ 11 w 92"/>
                <a:gd name="T93" fmla="*/ 62 h 87"/>
                <a:gd name="T94" fmla="*/ 10 w 92"/>
                <a:gd name="T95" fmla="*/ 25 h 87"/>
                <a:gd name="T96" fmla="*/ 21 w 92"/>
                <a:gd name="T97" fmla="*/ 73 h 87"/>
                <a:gd name="T98" fmla="*/ 24 w 92"/>
                <a:gd name="T99" fmla="*/ 79 h 87"/>
                <a:gd name="T100" fmla="*/ 29 w 92"/>
                <a:gd name="T101" fmla="*/ 77 h 87"/>
                <a:gd name="T102" fmla="*/ 29 w 92"/>
                <a:gd name="T103" fmla="*/ 75 h 87"/>
                <a:gd name="T104" fmla="*/ 24 w 92"/>
                <a:gd name="T105" fmla="*/ 71 h 87"/>
                <a:gd name="T106" fmla="*/ 21 w 92"/>
                <a:gd name="T107" fmla="*/ 6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2" h="87">
                  <a:moveTo>
                    <a:pt x="1" y="39"/>
                  </a:move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0"/>
                    <a:pt x="0" y="40"/>
                    <a:pt x="0" y="40"/>
                  </a:cubicBezTo>
                  <a:lnTo>
                    <a:pt x="1" y="39"/>
                  </a:lnTo>
                  <a:close/>
                  <a:moveTo>
                    <a:pt x="10" y="25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2"/>
                    <a:pt x="10" y="22"/>
                  </a:cubicBezTo>
                  <a:cubicBezTo>
                    <a:pt x="10" y="21"/>
                    <a:pt x="10" y="21"/>
                    <a:pt x="10" y="20"/>
                  </a:cubicBezTo>
                  <a:cubicBezTo>
                    <a:pt x="10" y="20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7"/>
                    <a:pt x="11" y="16"/>
                  </a:cubicBezTo>
                  <a:cubicBezTo>
                    <a:pt x="11" y="16"/>
                    <a:pt x="11" y="15"/>
                    <a:pt x="11" y="14"/>
                  </a:cubicBezTo>
                  <a:cubicBezTo>
                    <a:pt x="11" y="13"/>
                    <a:pt x="12" y="12"/>
                    <a:pt x="12" y="11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3" y="8"/>
                    <a:pt x="13" y="8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3"/>
                    <a:pt x="14" y="2"/>
                    <a:pt x="15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7" y="0"/>
                    <a:pt x="17" y="0"/>
                    <a:pt x="18" y="0"/>
                  </a:cubicBezTo>
                  <a:cubicBezTo>
                    <a:pt x="18" y="0"/>
                    <a:pt x="19" y="0"/>
                    <a:pt x="19" y="1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3" y="11"/>
                    <a:pt x="24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6"/>
                  </a:cubicBezTo>
                  <a:cubicBezTo>
                    <a:pt x="28" y="5"/>
                    <a:pt x="28" y="5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30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2" y="3"/>
                    <a:pt x="32" y="3"/>
                    <a:pt x="33" y="3"/>
                  </a:cubicBezTo>
                  <a:cubicBezTo>
                    <a:pt x="33" y="4"/>
                    <a:pt x="34" y="4"/>
                    <a:pt x="34" y="4"/>
                  </a:cubicBezTo>
                  <a:cubicBezTo>
                    <a:pt x="34" y="4"/>
                    <a:pt x="34" y="5"/>
                    <a:pt x="35" y="6"/>
                  </a:cubicBezTo>
                  <a:cubicBezTo>
                    <a:pt x="36" y="8"/>
                    <a:pt x="36" y="9"/>
                    <a:pt x="37" y="9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3"/>
                    <a:pt x="36" y="13"/>
                    <a:pt x="36" y="15"/>
                  </a:cubicBezTo>
                  <a:cubicBezTo>
                    <a:pt x="36" y="16"/>
                    <a:pt x="36" y="17"/>
                    <a:pt x="36" y="18"/>
                  </a:cubicBezTo>
                  <a:cubicBezTo>
                    <a:pt x="36" y="19"/>
                    <a:pt x="35" y="21"/>
                    <a:pt x="35" y="22"/>
                  </a:cubicBezTo>
                  <a:cubicBezTo>
                    <a:pt x="35" y="23"/>
                    <a:pt x="35" y="24"/>
                    <a:pt x="35" y="24"/>
                  </a:cubicBezTo>
                  <a:cubicBezTo>
                    <a:pt x="35" y="25"/>
                    <a:pt x="35" y="26"/>
                    <a:pt x="35" y="27"/>
                  </a:cubicBezTo>
                  <a:cubicBezTo>
                    <a:pt x="35" y="28"/>
                    <a:pt x="36" y="30"/>
                    <a:pt x="36" y="31"/>
                  </a:cubicBezTo>
                  <a:cubicBezTo>
                    <a:pt x="36" y="32"/>
                    <a:pt x="36" y="33"/>
                    <a:pt x="36" y="34"/>
                  </a:cubicBezTo>
                  <a:cubicBezTo>
                    <a:pt x="36" y="35"/>
                    <a:pt x="36" y="36"/>
                    <a:pt x="36" y="36"/>
                  </a:cubicBezTo>
                  <a:cubicBezTo>
                    <a:pt x="36" y="36"/>
                    <a:pt x="36" y="37"/>
                    <a:pt x="36" y="38"/>
                  </a:cubicBezTo>
                  <a:cubicBezTo>
                    <a:pt x="36" y="39"/>
                    <a:pt x="36" y="41"/>
                    <a:pt x="36" y="42"/>
                  </a:cubicBezTo>
                  <a:cubicBezTo>
                    <a:pt x="36" y="44"/>
                    <a:pt x="36" y="45"/>
                    <a:pt x="36" y="46"/>
                  </a:cubicBezTo>
                  <a:cubicBezTo>
                    <a:pt x="37" y="47"/>
                    <a:pt x="37" y="48"/>
                    <a:pt x="37" y="48"/>
                  </a:cubicBezTo>
                  <a:cubicBezTo>
                    <a:pt x="37" y="49"/>
                    <a:pt x="37" y="49"/>
                    <a:pt x="37" y="50"/>
                  </a:cubicBezTo>
                  <a:cubicBezTo>
                    <a:pt x="36" y="51"/>
                    <a:pt x="36" y="52"/>
                    <a:pt x="37" y="52"/>
                  </a:cubicBezTo>
                  <a:cubicBezTo>
                    <a:pt x="37" y="53"/>
                    <a:pt x="37" y="53"/>
                    <a:pt x="37" y="54"/>
                  </a:cubicBezTo>
                  <a:cubicBezTo>
                    <a:pt x="37" y="55"/>
                    <a:pt x="37" y="56"/>
                    <a:pt x="37" y="57"/>
                  </a:cubicBezTo>
                  <a:cubicBezTo>
                    <a:pt x="37" y="58"/>
                    <a:pt x="37" y="59"/>
                    <a:pt x="37" y="60"/>
                  </a:cubicBezTo>
                  <a:cubicBezTo>
                    <a:pt x="38" y="61"/>
                    <a:pt x="38" y="61"/>
                    <a:pt x="38" y="62"/>
                  </a:cubicBezTo>
                  <a:cubicBezTo>
                    <a:pt x="38" y="62"/>
                    <a:pt x="38" y="62"/>
                    <a:pt x="38" y="63"/>
                  </a:cubicBezTo>
                  <a:cubicBezTo>
                    <a:pt x="38" y="64"/>
                    <a:pt x="38" y="64"/>
                    <a:pt x="39" y="64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1" y="65"/>
                    <a:pt x="41" y="65"/>
                    <a:pt x="43" y="65"/>
                  </a:cubicBezTo>
                  <a:cubicBezTo>
                    <a:pt x="44" y="65"/>
                    <a:pt x="45" y="65"/>
                    <a:pt x="47" y="65"/>
                  </a:cubicBezTo>
                  <a:cubicBezTo>
                    <a:pt x="48" y="65"/>
                    <a:pt x="49" y="65"/>
                    <a:pt x="50" y="65"/>
                  </a:cubicBezTo>
                  <a:cubicBezTo>
                    <a:pt x="52" y="64"/>
                    <a:pt x="52" y="64"/>
                    <a:pt x="53" y="64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5"/>
                    <a:pt x="55" y="65"/>
                    <a:pt x="57" y="65"/>
                  </a:cubicBezTo>
                  <a:cubicBezTo>
                    <a:pt x="58" y="65"/>
                    <a:pt x="59" y="65"/>
                    <a:pt x="59" y="65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7"/>
                    <a:pt x="83" y="67"/>
                    <a:pt x="84" y="67"/>
                  </a:cubicBezTo>
                  <a:cubicBezTo>
                    <a:pt x="84" y="67"/>
                    <a:pt x="85" y="67"/>
                    <a:pt x="85" y="67"/>
                  </a:cubicBezTo>
                  <a:cubicBezTo>
                    <a:pt x="85" y="67"/>
                    <a:pt x="86" y="67"/>
                    <a:pt x="86" y="67"/>
                  </a:cubicBezTo>
                  <a:cubicBezTo>
                    <a:pt x="87" y="67"/>
                    <a:pt x="88" y="67"/>
                    <a:pt x="88" y="67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9"/>
                    <a:pt x="91" y="69"/>
                  </a:cubicBezTo>
                  <a:cubicBezTo>
                    <a:pt x="91" y="70"/>
                    <a:pt x="92" y="70"/>
                    <a:pt x="92" y="70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2" y="71"/>
                    <a:pt x="91" y="72"/>
                    <a:pt x="91" y="72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89" y="73"/>
                    <a:pt x="88" y="73"/>
                    <a:pt x="86" y="73"/>
                  </a:cubicBezTo>
                  <a:cubicBezTo>
                    <a:pt x="85" y="73"/>
                    <a:pt x="83" y="73"/>
                    <a:pt x="81" y="74"/>
                  </a:cubicBezTo>
                  <a:cubicBezTo>
                    <a:pt x="79" y="74"/>
                    <a:pt x="78" y="74"/>
                    <a:pt x="76" y="74"/>
                  </a:cubicBezTo>
                  <a:cubicBezTo>
                    <a:pt x="74" y="74"/>
                    <a:pt x="73" y="74"/>
                    <a:pt x="7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2" y="74"/>
                    <a:pt x="61" y="74"/>
                  </a:cubicBezTo>
                  <a:cubicBezTo>
                    <a:pt x="60" y="74"/>
                    <a:pt x="59" y="74"/>
                    <a:pt x="58" y="74"/>
                  </a:cubicBezTo>
                  <a:cubicBezTo>
                    <a:pt x="56" y="74"/>
                    <a:pt x="55" y="75"/>
                    <a:pt x="54" y="75"/>
                  </a:cubicBezTo>
                  <a:cubicBezTo>
                    <a:pt x="53" y="75"/>
                    <a:pt x="52" y="75"/>
                    <a:pt x="52" y="75"/>
                  </a:cubicBezTo>
                  <a:cubicBezTo>
                    <a:pt x="52" y="75"/>
                    <a:pt x="51" y="75"/>
                    <a:pt x="51" y="75"/>
                  </a:cubicBezTo>
                  <a:cubicBezTo>
                    <a:pt x="50" y="75"/>
                    <a:pt x="50" y="75"/>
                    <a:pt x="49" y="75"/>
                  </a:cubicBezTo>
                  <a:cubicBezTo>
                    <a:pt x="49" y="76"/>
                    <a:pt x="48" y="76"/>
                    <a:pt x="48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6" y="76"/>
                    <a:pt x="45" y="76"/>
                  </a:cubicBezTo>
                  <a:cubicBezTo>
                    <a:pt x="44" y="76"/>
                    <a:pt x="43" y="76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49" y="79"/>
                    <a:pt x="50" y="78"/>
                  </a:cubicBezTo>
                  <a:cubicBezTo>
                    <a:pt x="50" y="78"/>
                    <a:pt x="51" y="78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8"/>
                    <a:pt x="53" y="78"/>
                  </a:cubicBezTo>
                  <a:cubicBezTo>
                    <a:pt x="53" y="79"/>
                    <a:pt x="54" y="79"/>
                    <a:pt x="54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6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8" y="78"/>
                    <a:pt x="58" y="78"/>
                    <a:pt x="60" y="78"/>
                  </a:cubicBezTo>
                  <a:cubicBezTo>
                    <a:pt x="61" y="78"/>
                    <a:pt x="62" y="78"/>
                    <a:pt x="63" y="78"/>
                  </a:cubicBezTo>
                  <a:cubicBezTo>
                    <a:pt x="64" y="78"/>
                    <a:pt x="65" y="78"/>
                    <a:pt x="66" y="78"/>
                  </a:cubicBezTo>
                  <a:cubicBezTo>
                    <a:pt x="68" y="78"/>
                    <a:pt x="69" y="78"/>
                    <a:pt x="69" y="78"/>
                  </a:cubicBezTo>
                  <a:cubicBezTo>
                    <a:pt x="69" y="78"/>
                    <a:pt x="70" y="78"/>
                    <a:pt x="71" y="78"/>
                  </a:cubicBezTo>
                  <a:cubicBezTo>
                    <a:pt x="72" y="79"/>
                    <a:pt x="72" y="79"/>
                    <a:pt x="73" y="79"/>
                  </a:cubicBezTo>
                  <a:cubicBezTo>
                    <a:pt x="73" y="79"/>
                    <a:pt x="74" y="79"/>
                    <a:pt x="75" y="79"/>
                  </a:cubicBezTo>
                  <a:cubicBezTo>
                    <a:pt x="77" y="79"/>
                    <a:pt x="78" y="80"/>
                    <a:pt x="78" y="80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3"/>
                    <a:pt x="82" y="83"/>
                    <a:pt x="82" y="83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1" y="85"/>
                    <a:pt x="80" y="85"/>
                    <a:pt x="80" y="85"/>
                  </a:cubicBezTo>
                  <a:cubicBezTo>
                    <a:pt x="79" y="85"/>
                    <a:pt x="79" y="85"/>
                    <a:pt x="78" y="85"/>
                  </a:cubicBezTo>
                  <a:cubicBezTo>
                    <a:pt x="78" y="85"/>
                    <a:pt x="78" y="85"/>
                    <a:pt x="77" y="85"/>
                  </a:cubicBezTo>
                  <a:cubicBezTo>
                    <a:pt x="77" y="85"/>
                    <a:pt x="76" y="85"/>
                    <a:pt x="76" y="85"/>
                  </a:cubicBezTo>
                  <a:cubicBezTo>
                    <a:pt x="75" y="85"/>
                    <a:pt x="75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1" y="85"/>
                    <a:pt x="69" y="85"/>
                    <a:pt x="68" y="85"/>
                  </a:cubicBezTo>
                  <a:cubicBezTo>
                    <a:pt x="66" y="85"/>
                    <a:pt x="64" y="85"/>
                    <a:pt x="63" y="85"/>
                  </a:cubicBezTo>
                  <a:cubicBezTo>
                    <a:pt x="61" y="85"/>
                    <a:pt x="60" y="85"/>
                    <a:pt x="59" y="85"/>
                  </a:cubicBezTo>
                  <a:cubicBezTo>
                    <a:pt x="57" y="85"/>
                    <a:pt x="57" y="85"/>
                    <a:pt x="56" y="85"/>
                  </a:cubicBezTo>
                  <a:cubicBezTo>
                    <a:pt x="56" y="85"/>
                    <a:pt x="55" y="85"/>
                    <a:pt x="54" y="86"/>
                  </a:cubicBezTo>
                  <a:cubicBezTo>
                    <a:pt x="53" y="86"/>
                    <a:pt x="51" y="86"/>
                    <a:pt x="50" y="86"/>
                  </a:cubicBezTo>
                  <a:cubicBezTo>
                    <a:pt x="48" y="87"/>
                    <a:pt x="47" y="87"/>
                    <a:pt x="46" y="87"/>
                  </a:cubicBezTo>
                  <a:cubicBezTo>
                    <a:pt x="44" y="87"/>
                    <a:pt x="43" y="87"/>
                    <a:pt x="43" y="87"/>
                  </a:cubicBezTo>
                  <a:cubicBezTo>
                    <a:pt x="43" y="87"/>
                    <a:pt x="43" y="87"/>
                    <a:pt x="42" y="87"/>
                  </a:cubicBezTo>
                  <a:cubicBezTo>
                    <a:pt x="41" y="87"/>
                    <a:pt x="41" y="87"/>
                    <a:pt x="40" y="87"/>
                  </a:cubicBezTo>
                  <a:cubicBezTo>
                    <a:pt x="39" y="87"/>
                    <a:pt x="38" y="87"/>
                    <a:pt x="37" y="87"/>
                  </a:cubicBezTo>
                  <a:cubicBezTo>
                    <a:pt x="36" y="87"/>
                    <a:pt x="36" y="87"/>
                    <a:pt x="35" y="87"/>
                  </a:cubicBezTo>
                  <a:cubicBezTo>
                    <a:pt x="34" y="87"/>
                    <a:pt x="34" y="87"/>
                    <a:pt x="33" y="87"/>
                  </a:cubicBezTo>
                  <a:cubicBezTo>
                    <a:pt x="32" y="87"/>
                    <a:pt x="31" y="87"/>
                    <a:pt x="30" y="87"/>
                  </a:cubicBezTo>
                  <a:cubicBezTo>
                    <a:pt x="29" y="87"/>
                    <a:pt x="28" y="87"/>
                    <a:pt x="27" y="87"/>
                  </a:cubicBezTo>
                  <a:cubicBezTo>
                    <a:pt x="27" y="87"/>
                    <a:pt x="26" y="87"/>
                    <a:pt x="26" y="87"/>
                  </a:cubicBezTo>
                  <a:cubicBezTo>
                    <a:pt x="26" y="87"/>
                    <a:pt x="25" y="87"/>
                    <a:pt x="23" y="87"/>
                  </a:cubicBezTo>
                  <a:cubicBezTo>
                    <a:pt x="22" y="87"/>
                    <a:pt x="21" y="87"/>
                    <a:pt x="20" y="86"/>
                  </a:cubicBezTo>
                  <a:cubicBezTo>
                    <a:pt x="20" y="86"/>
                    <a:pt x="20" y="86"/>
                    <a:pt x="19" y="85"/>
                  </a:cubicBezTo>
                  <a:cubicBezTo>
                    <a:pt x="18" y="85"/>
                    <a:pt x="17" y="85"/>
                    <a:pt x="17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15" y="83"/>
                    <a:pt x="15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4" y="80"/>
                    <a:pt x="14" y="79"/>
                    <a:pt x="14" y="79"/>
                  </a:cubicBezTo>
                  <a:cubicBezTo>
                    <a:pt x="14" y="78"/>
                    <a:pt x="14" y="78"/>
                    <a:pt x="14" y="77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4" y="76"/>
                    <a:pt x="14" y="75"/>
                    <a:pt x="13" y="74"/>
                  </a:cubicBezTo>
                  <a:cubicBezTo>
                    <a:pt x="13" y="74"/>
                    <a:pt x="13" y="73"/>
                    <a:pt x="13" y="72"/>
                  </a:cubicBezTo>
                  <a:cubicBezTo>
                    <a:pt x="13" y="71"/>
                    <a:pt x="12" y="70"/>
                    <a:pt x="12" y="70"/>
                  </a:cubicBezTo>
                  <a:cubicBezTo>
                    <a:pt x="12" y="69"/>
                    <a:pt x="12" y="68"/>
                    <a:pt x="12" y="68"/>
                  </a:cubicBezTo>
                  <a:cubicBezTo>
                    <a:pt x="12" y="68"/>
                    <a:pt x="12" y="67"/>
                    <a:pt x="12" y="66"/>
                  </a:cubicBezTo>
                  <a:cubicBezTo>
                    <a:pt x="12" y="65"/>
                    <a:pt x="11" y="64"/>
                    <a:pt x="11" y="62"/>
                  </a:cubicBezTo>
                  <a:cubicBezTo>
                    <a:pt x="11" y="61"/>
                    <a:pt x="11" y="60"/>
                    <a:pt x="11" y="58"/>
                  </a:cubicBezTo>
                  <a:cubicBezTo>
                    <a:pt x="11" y="57"/>
                    <a:pt x="11" y="56"/>
                    <a:pt x="11" y="56"/>
                  </a:cubicBezTo>
                  <a:cubicBezTo>
                    <a:pt x="11" y="29"/>
                    <a:pt x="11" y="29"/>
                    <a:pt x="11" y="29"/>
                  </a:cubicBezTo>
                  <a:lnTo>
                    <a:pt x="10" y="25"/>
                  </a:lnTo>
                  <a:close/>
                  <a:moveTo>
                    <a:pt x="21" y="70"/>
                  </a:moveTo>
                  <a:cubicBezTo>
                    <a:pt x="21" y="71"/>
                    <a:pt x="21" y="71"/>
                    <a:pt x="21" y="71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3"/>
                    <a:pt x="21" y="73"/>
                  </a:cubicBezTo>
                  <a:cubicBezTo>
                    <a:pt x="22" y="74"/>
                    <a:pt x="22" y="75"/>
                    <a:pt x="22" y="75"/>
                  </a:cubicBezTo>
                  <a:cubicBezTo>
                    <a:pt x="22" y="76"/>
                    <a:pt x="22" y="77"/>
                    <a:pt x="22" y="77"/>
                  </a:cubicBezTo>
                  <a:cubicBezTo>
                    <a:pt x="22" y="78"/>
                    <a:pt x="22" y="78"/>
                    <a:pt x="22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6" y="78"/>
                    <a:pt x="27" y="78"/>
                    <a:pt x="27" y="77"/>
                  </a:cubicBezTo>
                  <a:cubicBezTo>
                    <a:pt x="28" y="77"/>
                    <a:pt x="29" y="77"/>
                    <a:pt x="29" y="77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8" y="75"/>
                    <a:pt x="27" y="74"/>
                  </a:cubicBezTo>
                  <a:cubicBezTo>
                    <a:pt x="27" y="74"/>
                    <a:pt x="26" y="74"/>
                    <a:pt x="26" y="74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3"/>
                    <a:pt x="25" y="72"/>
                    <a:pt x="24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70"/>
                    <a:pt x="21" y="70"/>
                    <a:pt x="21" y="7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83"/>
            <p:cNvSpPr>
              <a:spLocks noEditPoints="1"/>
            </p:cNvSpPr>
            <p:nvPr/>
          </p:nvSpPr>
          <p:spPr bwMode="auto">
            <a:xfrm>
              <a:off x="3666572" y="2413753"/>
              <a:ext cx="167404" cy="201206"/>
            </a:xfrm>
            <a:custGeom>
              <a:avLst/>
              <a:gdLst>
                <a:gd name="T0" fmla="*/ 4 w 76"/>
                <a:gd name="T1" fmla="*/ 86 h 92"/>
                <a:gd name="T2" fmla="*/ 9 w 76"/>
                <a:gd name="T3" fmla="*/ 83 h 92"/>
                <a:gd name="T4" fmla="*/ 10 w 76"/>
                <a:gd name="T5" fmla="*/ 65 h 92"/>
                <a:gd name="T6" fmla="*/ 9 w 76"/>
                <a:gd name="T7" fmla="*/ 57 h 92"/>
                <a:gd name="T8" fmla="*/ 8 w 76"/>
                <a:gd name="T9" fmla="*/ 52 h 92"/>
                <a:gd name="T10" fmla="*/ 7 w 76"/>
                <a:gd name="T11" fmla="*/ 33 h 92"/>
                <a:gd name="T12" fmla="*/ 9 w 76"/>
                <a:gd name="T13" fmla="*/ 24 h 92"/>
                <a:gd name="T14" fmla="*/ 10 w 76"/>
                <a:gd name="T15" fmla="*/ 16 h 92"/>
                <a:gd name="T16" fmla="*/ 12 w 76"/>
                <a:gd name="T17" fmla="*/ 11 h 92"/>
                <a:gd name="T18" fmla="*/ 13 w 76"/>
                <a:gd name="T19" fmla="*/ 6 h 92"/>
                <a:gd name="T20" fmla="*/ 23 w 76"/>
                <a:gd name="T21" fmla="*/ 5 h 92"/>
                <a:gd name="T22" fmla="*/ 33 w 76"/>
                <a:gd name="T23" fmla="*/ 3 h 92"/>
                <a:gd name="T24" fmla="*/ 42 w 76"/>
                <a:gd name="T25" fmla="*/ 1 h 92"/>
                <a:gd name="T26" fmla="*/ 52 w 76"/>
                <a:gd name="T27" fmla="*/ 0 h 92"/>
                <a:gd name="T28" fmla="*/ 65 w 76"/>
                <a:gd name="T29" fmla="*/ 2 h 92"/>
                <a:gd name="T30" fmla="*/ 68 w 76"/>
                <a:gd name="T31" fmla="*/ 9 h 92"/>
                <a:gd name="T32" fmla="*/ 62 w 76"/>
                <a:gd name="T33" fmla="*/ 13 h 92"/>
                <a:gd name="T34" fmla="*/ 50 w 76"/>
                <a:gd name="T35" fmla="*/ 14 h 92"/>
                <a:gd name="T36" fmla="*/ 44 w 76"/>
                <a:gd name="T37" fmla="*/ 14 h 92"/>
                <a:gd name="T38" fmla="*/ 36 w 76"/>
                <a:gd name="T39" fmla="*/ 14 h 92"/>
                <a:gd name="T40" fmla="*/ 31 w 76"/>
                <a:gd name="T41" fmla="*/ 17 h 92"/>
                <a:gd name="T42" fmla="*/ 30 w 76"/>
                <a:gd name="T43" fmla="*/ 26 h 92"/>
                <a:gd name="T44" fmla="*/ 34 w 76"/>
                <a:gd name="T45" fmla="*/ 38 h 92"/>
                <a:gd name="T46" fmla="*/ 49 w 76"/>
                <a:gd name="T47" fmla="*/ 37 h 92"/>
                <a:gd name="T48" fmla="*/ 60 w 76"/>
                <a:gd name="T49" fmla="*/ 36 h 92"/>
                <a:gd name="T50" fmla="*/ 71 w 76"/>
                <a:gd name="T51" fmla="*/ 36 h 92"/>
                <a:gd name="T52" fmla="*/ 72 w 76"/>
                <a:gd name="T53" fmla="*/ 40 h 92"/>
                <a:gd name="T54" fmla="*/ 61 w 76"/>
                <a:gd name="T55" fmla="*/ 46 h 92"/>
                <a:gd name="T56" fmla="*/ 50 w 76"/>
                <a:gd name="T57" fmla="*/ 49 h 92"/>
                <a:gd name="T58" fmla="*/ 38 w 76"/>
                <a:gd name="T59" fmla="*/ 50 h 92"/>
                <a:gd name="T60" fmla="*/ 31 w 76"/>
                <a:gd name="T61" fmla="*/ 52 h 92"/>
                <a:gd name="T62" fmla="*/ 32 w 76"/>
                <a:gd name="T63" fmla="*/ 69 h 92"/>
                <a:gd name="T64" fmla="*/ 37 w 76"/>
                <a:gd name="T65" fmla="*/ 70 h 92"/>
                <a:gd name="T66" fmla="*/ 49 w 76"/>
                <a:gd name="T67" fmla="*/ 67 h 92"/>
                <a:gd name="T68" fmla="*/ 57 w 76"/>
                <a:gd name="T69" fmla="*/ 66 h 92"/>
                <a:gd name="T70" fmla="*/ 63 w 76"/>
                <a:gd name="T71" fmla="*/ 64 h 92"/>
                <a:gd name="T72" fmla="*/ 66 w 76"/>
                <a:gd name="T73" fmla="*/ 66 h 92"/>
                <a:gd name="T74" fmla="*/ 63 w 76"/>
                <a:gd name="T75" fmla="*/ 70 h 92"/>
                <a:gd name="T76" fmla="*/ 73 w 76"/>
                <a:gd name="T77" fmla="*/ 73 h 92"/>
                <a:gd name="T78" fmla="*/ 76 w 76"/>
                <a:gd name="T79" fmla="*/ 78 h 92"/>
                <a:gd name="T80" fmla="*/ 69 w 76"/>
                <a:gd name="T81" fmla="*/ 83 h 92"/>
                <a:gd name="T82" fmla="*/ 61 w 76"/>
                <a:gd name="T83" fmla="*/ 86 h 92"/>
                <a:gd name="T84" fmla="*/ 48 w 76"/>
                <a:gd name="T85" fmla="*/ 87 h 92"/>
                <a:gd name="T86" fmla="*/ 39 w 76"/>
                <a:gd name="T87" fmla="*/ 89 h 92"/>
                <a:gd name="T88" fmla="*/ 26 w 76"/>
                <a:gd name="T89" fmla="*/ 91 h 92"/>
                <a:gd name="T90" fmla="*/ 18 w 76"/>
                <a:gd name="T91" fmla="*/ 91 h 92"/>
                <a:gd name="T92" fmla="*/ 1 w 76"/>
                <a:gd name="T93" fmla="*/ 92 h 92"/>
                <a:gd name="T94" fmla="*/ 17 w 76"/>
                <a:gd name="T95" fmla="*/ 73 h 92"/>
                <a:gd name="T96" fmla="*/ 15 w 76"/>
                <a:gd name="T97" fmla="*/ 81 h 92"/>
                <a:gd name="T98" fmla="*/ 21 w 76"/>
                <a:gd name="T99" fmla="*/ 80 h 92"/>
                <a:gd name="T100" fmla="*/ 20 w 76"/>
                <a:gd name="T101" fmla="*/ 72 h 92"/>
                <a:gd name="T102" fmla="*/ 20 w 76"/>
                <a:gd name="T103" fmla="*/ 54 h 92"/>
                <a:gd name="T104" fmla="*/ 21 w 76"/>
                <a:gd name="T105" fmla="*/ 38 h 92"/>
                <a:gd name="T106" fmla="*/ 22 w 76"/>
                <a:gd name="T107" fmla="*/ 29 h 92"/>
                <a:gd name="T108" fmla="*/ 20 w 76"/>
                <a:gd name="T109" fmla="*/ 27 h 92"/>
                <a:gd name="T110" fmla="*/ 19 w 76"/>
                <a:gd name="T111" fmla="*/ 16 h 92"/>
                <a:gd name="T112" fmla="*/ 16 w 76"/>
                <a:gd name="T113" fmla="*/ 25 h 92"/>
                <a:gd name="T114" fmla="*/ 17 w 76"/>
                <a:gd name="T115" fmla="*/ 67 h 92"/>
                <a:gd name="T116" fmla="*/ 50 w 76"/>
                <a:gd name="T117" fmla="*/ 79 h 92"/>
                <a:gd name="T118" fmla="*/ 45 w 76"/>
                <a:gd name="T119" fmla="*/ 7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92">
                  <a:moveTo>
                    <a:pt x="0" y="89"/>
                  </a:moveTo>
                  <a:cubicBezTo>
                    <a:pt x="0" y="89"/>
                    <a:pt x="0" y="89"/>
                    <a:pt x="0" y="88"/>
                  </a:cubicBezTo>
                  <a:cubicBezTo>
                    <a:pt x="0" y="88"/>
                    <a:pt x="0" y="87"/>
                    <a:pt x="1" y="87"/>
                  </a:cubicBezTo>
                  <a:cubicBezTo>
                    <a:pt x="1" y="87"/>
                    <a:pt x="1" y="87"/>
                    <a:pt x="2" y="87"/>
                  </a:cubicBezTo>
                  <a:cubicBezTo>
                    <a:pt x="3" y="87"/>
                    <a:pt x="3" y="86"/>
                    <a:pt x="4" y="86"/>
                  </a:cubicBezTo>
                  <a:cubicBezTo>
                    <a:pt x="4" y="86"/>
                    <a:pt x="4" y="86"/>
                    <a:pt x="5" y="86"/>
                  </a:cubicBezTo>
                  <a:cubicBezTo>
                    <a:pt x="5" y="86"/>
                    <a:pt x="6" y="85"/>
                    <a:pt x="6" y="85"/>
                  </a:cubicBezTo>
                  <a:cubicBezTo>
                    <a:pt x="7" y="84"/>
                    <a:pt x="8" y="84"/>
                    <a:pt x="8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2"/>
                    <a:pt x="9" y="81"/>
                    <a:pt x="9" y="80"/>
                  </a:cubicBezTo>
                  <a:cubicBezTo>
                    <a:pt x="9" y="78"/>
                    <a:pt x="10" y="77"/>
                    <a:pt x="10" y="75"/>
                  </a:cubicBezTo>
                  <a:cubicBezTo>
                    <a:pt x="10" y="73"/>
                    <a:pt x="10" y="72"/>
                    <a:pt x="10" y="70"/>
                  </a:cubicBezTo>
                  <a:cubicBezTo>
                    <a:pt x="10" y="69"/>
                    <a:pt x="10" y="68"/>
                    <a:pt x="10" y="67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4"/>
                    <a:pt x="10" y="63"/>
                    <a:pt x="10" y="63"/>
                  </a:cubicBezTo>
                  <a:cubicBezTo>
                    <a:pt x="10" y="62"/>
                    <a:pt x="10" y="61"/>
                    <a:pt x="10" y="61"/>
                  </a:cubicBezTo>
                  <a:cubicBezTo>
                    <a:pt x="10" y="60"/>
                    <a:pt x="9" y="59"/>
                    <a:pt x="9" y="59"/>
                  </a:cubicBezTo>
                  <a:cubicBezTo>
                    <a:pt x="9" y="58"/>
                    <a:pt x="9" y="57"/>
                    <a:pt x="9" y="57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6"/>
                    <a:pt x="9" y="55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9" y="53"/>
                    <a:pt x="8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1"/>
                    <a:pt x="8" y="50"/>
                    <a:pt x="8" y="48"/>
                  </a:cubicBezTo>
                  <a:cubicBezTo>
                    <a:pt x="8" y="46"/>
                    <a:pt x="8" y="44"/>
                    <a:pt x="8" y="42"/>
                  </a:cubicBezTo>
                  <a:cubicBezTo>
                    <a:pt x="9" y="40"/>
                    <a:pt x="9" y="38"/>
                    <a:pt x="9" y="36"/>
                  </a:cubicBezTo>
                  <a:cubicBezTo>
                    <a:pt x="9" y="35"/>
                    <a:pt x="9" y="33"/>
                    <a:pt x="9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8" y="30"/>
                    <a:pt x="8" y="29"/>
                  </a:cubicBezTo>
                  <a:cubicBezTo>
                    <a:pt x="8" y="27"/>
                    <a:pt x="8" y="26"/>
                    <a:pt x="8" y="26"/>
                  </a:cubicBezTo>
                  <a:cubicBezTo>
                    <a:pt x="8" y="26"/>
                    <a:pt x="9" y="25"/>
                    <a:pt x="9" y="24"/>
                  </a:cubicBezTo>
                  <a:cubicBezTo>
                    <a:pt x="9" y="23"/>
                    <a:pt x="9" y="22"/>
                    <a:pt x="9" y="22"/>
                  </a:cubicBezTo>
                  <a:cubicBezTo>
                    <a:pt x="9" y="22"/>
                    <a:pt x="9" y="22"/>
                    <a:pt x="9" y="21"/>
                  </a:cubicBezTo>
                  <a:cubicBezTo>
                    <a:pt x="9" y="21"/>
                    <a:pt x="10" y="20"/>
                    <a:pt x="10" y="19"/>
                  </a:cubicBezTo>
                  <a:cubicBezTo>
                    <a:pt x="10" y="19"/>
                    <a:pt x="10" y="18"/>
                    <a:pt x="10" y="18"/>
                  </a:cubicBezTo>
                  <a:cubicBezTo>
                    <a:pt x="10" y="17"/>
                    <a:pt x="10" y="17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2"/>
                    <a:pt x="12" y="11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5" y="6"/>
                    <a:pt x="16" y="6"/>
                  </a:cubicBezTo>
                  <a:cubicBezTo>
                    <a:pt x="17" y="5"/>
                    <a:pt x="18" y="5"/>
                    <a:pt x="19" y="5"/>
                  </a:cubicBezTo>
                  <a:cubicBezTo>
                    <a:pt x="19" y="5"/>
                    <a:pt x="20" y="5"/>
                    <a:pt x="20" y="5"/>
                  </a:cubicBezTo>
                  <a:cubicBezTo>
                    <a:pt x="21" y="5"/>
                    <a:pt x="22" y="5"/>
                    <a:pt x="23" y="5"/>
                  </a:cubicBezTo>
                  <a:cubicBezTo>
                    <a:pt x="24" y="5"/>
                    <a:pt x="25" y="4"/>
                    <a:pt x="26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8" y="4"/>
                    <a:pt x="28" y="4"/>
                  </a:cubicBezTo>
                  <a:cubicBezTo>
                    <a:pt x="29" y="4"/>
                    <a:pt x="30" y="3"/>
                    <a:pt x="31" y="3"/>
                  </a:cubicBezTo>
                  <a:cubicBezTo>
                    <a:pt x="31" y="3"/>
                    <a:pt x="32" y="3"/>
                    <a:pt x="33" y="3"/>
                  </a:cubicBezTo>
                  <a:cubicBezTo>
                    <a:pt x="33" y="2"/>
                    <a:pt x="34" y="2"/>
                    <a:pt x="34" y="2"/>
                  </a:cubicBezTo>
                  <a:cubicBezTo>
                    <a:pt x="34" y="2"/>
                    <a:pt x="35" y="2"/>
                    <a:pt x="36" y="2"/>
                  </a:cubicBezTo>
                  <a:cubicBezTo>
                    <a:pt x="36" y="2"/>
                    <a:pt x="37" y="2"/>
                    <a:pt x="38" y="2"/>
                  </a:cubicBezTo>
                  <a:cubicBezTo>
                    <a:pt x="39" y="2"/>
                    <a:pt x="40" y="2"/>
                    <a:pt x="41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1"/>
                    <a:pt x="43" y="1"/>
                    <a:pt x="44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5" y="0"/>
                    <a:pt x="45" y="0"/>
                    <a:pt x="46" y="0"/>
                  </a:cubicBezTo>
                  <a:cubicBezTo>
                    <a:pt x="48" y="0"/>
                    <a:pt x="49" y="0"/>
                    <a:pt x="49" y="0"/>
                  </a:cubicBezTo>
                  <a:cubicBezTo>
                    <a:pt x="50" y="0"/>
                    <a:pt x="51" y="0"/>
                    <a:pt x="52" y="0"/>
                  </a:cubicBezTo>
                  <a:cubicBezTo>
                    <a:pt x="53" y="0"/>
                    <a:pt x="54" y="0"/>
                    <a:pt x="54" y="0"/>
                  </a:cubicBezTo>
                  <a:cubicBezTo>
                    <a:pt x="54" y="0"/>
                    <a:pt x="55" y="0"/>
                    <a:pt x="56" y="1"/>
                  </a:cubicBezTo>
                  <a:cubicBezTo>
                    <a:pt x="57" y="1"/>
                    <a:pt x="58" y="1"/>
                    <a:pt x="60" y="1"/>
                  </a:cubicBezTo>
                  <a:cubicBezTo>
                    <a:pt x="61" y="1"/>
                    <a:pt x="62" y="2"/>
                    <a:pt x="63" y="2"/>
                  </a:cubicBezTo>
                  <a:cubicBezTo>
                    <a:pt x="64" y="2"/>
                    <a:pt x="65" y="2"/>
                    <a:pt x="65" y="2"/>
                  </a:cubicBezTo>
                  <a:cubicBezTo>
                    <a:pt x="65" y="2"/>
                    <a:pt x="66" y="3"/>
                    <a:pt x="66" y="3"/>
                  </a:cubicBezTo>
                  <a:cubicBezTo>
                    <a:pt x="66" y="4"/>
                    <a:pt x="66" y="4"/>
                    <a:pt x="67" y="5"/>
                  </a:cubicBezTo>
                  <a:cubicBezTo>
                    <a:pt x="67" y="6"/>
                    <a:pt x="67" y="6"/>
                    <a:pt x="68" y="7"/>
                  </a:cubicBezTo>
                  <a:cubicBezTo>
                    <a:pt x="68" y="7"/>
                    <a:pt x="68" y="8"/>
                    <a:pt x="68" y="8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7" y="12"/>
                  </a:cubicBezTo>
                  <a:cubicBezTo>
                    <a:pt x="67" y="12"/>
                    <a:pt x="67" y="13"/>
                    <a:pt x="66" y="13"/>
                  </a:cubicBezTo>
                  <a:cubicBezTo>
                    <a:pt x="66" y="13"/>
                    <a:pt x="65" y="13"/>
                    <a:pt x="64" y="13"/>
                  </a:cubicBezTo>
                  <a:cubicBezTo>
                    <a:pt x="64" y="13"/>
                    <a:pt x="63" y="13"/>
                    <a:pt x="62" y="13"/>
                  </a:cubicBezTo>
                  <a:cubicBezTo>
                    <a:pt x="60" y="13"/>
                    <a:pt x="59" y="13"/>
                    <a:pt x="59" y="13"/>
                  </a:cubicBezTo>
                  <a:cubicBezTo>
                    <a:pt x="58" y="14"/>
                    <a:pt x="57" y="14"/>
                    <a:pt x="57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3" y="14"/>
                    <a:pt x="52" y="14"/>
                  </a:cubicBezTo>
                  <a:cubicBezTo>
                    <a:pt x="52" y="14"/>
                    <a:pt x="51" y="14"/>
                    <a:pt x="50" y="14"/>
                  </a:cubicBezTo>
                  <a:cubicBezTo>
                    <a:pt x="49" y="14"/>
                    <a:pt x="49" y="14"/>
                    <a:pt x="48" y="14"/>
                  </a:cubicBezTo>
                  <a:cubicBezTo>
                    <a:pt x="47" y="15"/>
                    <a:pt x="47" y="15"/>
                    <a:pt x="46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5"/>
                    <a:pt x="45" y="15"/>
                    <a:pt x="44" y="14"/>
                  </a:cubicBezTo>
                  <a:cubicBezTo>
                    <a:pt x="43" y="14"/>
                    <a:pt x="42" y="14"/>
                    <a:pt x="42" y="14"/>
                  </a:cubicBezTo>
                  <a:cubicBezTo>
                    <a:pt x="41" y="14"/>
                    <a:pt x="40" y="14"/>
                    <a:pt x="39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3" y="14"/>
                    <a:pt x="32" y="14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7"/>
                  </a:cubicBezTo>
                  <a:cubicBezTo>
                    <a:pt x="31" y="18"/>
                    <a:pt x="31" y="19"/>
                    <a:pt x="31" y="20"/>
                  </a:cubicBezTo>
                  <a:cubicBezTo>
                    <a:pt x="31" y="21"/>
                    <a:pt x="30" y="22"/>
                    <a:pt x="30" y="22"/>
                  </a:cubicBezTo>
                  <a:cubicBezTo>
                    <a:pt x="30" y="23"/>
                    <a:pt x="30" y="24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7"/>
                    <a:pt x="30" y="28"/>
                  </a:cubicBezTo>
                  <a:cubicBezTo>
                    <a:pt x="30" y="30"/>
                    <a:pt x="31" y="31"/>
                    <a:pt x="31" y="32"/>
                  </a:cubicBezTo>
                  <a:cubicBezTo>
                    <a:pt x="31" y="33"/>
                    <a:pt x="31" y="35"/>
                    <a:pt x="31" y="36"/>
                  </a:cubicBezTo>
                  <a:cubicBezTo>
                    <a:pt x="31" y="37"/>
                    <a:pt x="31" y="38"/>
                    <a:pt x="31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8" y="38"/>
                    <a:pt x="39" y="38"/>
                  </a:cubicBezTo>
                  <a:cubicBezTo>
                    <a:pt x="40" y="38"/>
                    <a:pt x="42" y="38"/>
                    <a:pt x="43" y="38"/>
                  </a:cubicBezTo>
                  <a:cubicBezTo>
                    <a:pt x="44" y="38"/>
                    <a:pt x="46" y="38"/>
                    <a:pt x="47" y="38"/>
                  </a:cubicBezTo>
                  <a:cubicBezTo>
                    <a:pt x="48" y="37"/>
                    <a:pt x="49" y="37"/>
                    <a:pt x="49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1" y="37"/>
                    <a:pt x="52" y="37"/>
                  </a:cubicBezTo>
                  <a:cubicBezTo>
                    <a:pt x="53" y="37"/>
                    <a:pt x="54" y="36"/>
                    <a:pt x="54" y="36"/>
                  </a:cubicBezTo>
                  <a:cubicBezTo>
                    <a:pt x="54" y="36"/>
                    <a:pt x="55" y="36"/>
                    <a:pt x="56" y="36"/>
                  </a:cubicBezTo>
                  <a:cubicBezTo>
                    <a:pt x="57" y="36"/>
                    <a:pt x="58" y="36"/>
                    <a:pt x="60" y="36"/>
                  </a:cubicBezTo>
                  <a:cubicBezTo>
                    <a:pt x="61" y="36"/>
                    <a:pt x="62" y="36"/>
                    <a:pt x="63" y="36"/>
                  </a:cubicBezTo>
                  <a:cubicBezTo>
                    <a:pt x="65" y="36"/>
                    <a:pt x="66" y="36"/>
                    <a:pt x="66" y="36"/>
                  </a:cubicBezTo>
                  <a:cubicBezTo>
                    <a:pt x="66" y="36"/>
                    <a:pt x="67" y="35"/>
                    <a:pt x="67" y="35"/>
                  </a:cubicBezTo>
                  <a:cubicBezTo>
                    <a:pt x="68" y="35"/>
                    <a:pt x="69" y="35"/>
                    <a:pt x="69" y="35"/>
                  </a:cubicBezTo>
                  <a:cubicBezTo>
                    <a:pt x="69" y="35"/>
                    <a:pt x="70" y="35"/>
                    <a:pt x="71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1" y="41"/>
                    <a:pt x="70" y="41"/>
                  </a:cubicBezTo>
                  <a:cubicBezTo>
                    <a:pt x="69" y="42"/>
                    <a:pt x="68" y="42"/>
                    <a:pt x="67" y="43"/>
                  </a:cubicBezTo>
                  <a:cubicBezTo>
                    <a:pt x="66" y="43"/>
                    <a:pt x="65" y="44"/>
                    <a:pt x="64" y="44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5"/>
                    <a:pt x="62" y="45"/>
                    <a:pt x="61" y="46"/>
                  </a:cubicBezTo>
                  <a:cubicBezTo>
                    <a:pt x="60" y="46"/>
                    <a:pt x="59" y="46"/>
                    <a:pt x="59" y="46"/>
                  </a:cubicBezTo>
                  <a:cubicBezTo>
                    <a:pt x="58" y="47"/>
                    <a:pt x="57" y="47"/>
                    <a:pt x="56" y="47"/>
                  </a:cubicBezTo>
                  <a:cubicBezTo>
                    <a:pt x="55" y="48"/>
                    <a:pt x="54" y="48"/>
                    <a:pt x="54" y="48"/>
                  </a:cubicBezTo>
                  <a:cubicBezTo>
                    <a:pt x="54" y="48"/>
                    <a:pt x="53" y="48"/>
                    <a:pt x="52" y="48"/>
                  </a:cubicBezTo>
                  <a:cubicBezTo>
                    <a:pt x="51" y="49"/>
                    <a:pt x="51" y="49"/>
                    <a:pt x="50" y="49"/>
                  </a:cubicBezTo>
                  <a:cubicBezTo>
                    <a:pt x="49" y="49"/>
                    <a:pt x="48" y="49"/>
                    <a:pt x="48" y="50"/>
                  </a:cubicBezTo>
                  <a:cubicBezTo>
                    <a:pt x="47" y="50"/>
                    <a:pt x="47" y="50"/>
                    <a:pt x="46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2" y="50"/>
                    <a:pt x="42" y="50"/>
                    <a:pt x="41" y="50"/>
                  </a:cubicBezTo>
                  <a:cubicBezTo>
                    <a:pt x="40" y="50"/>
                    <a:pt x="39" y="50"/>
                    <a:pt x="38" y="50"/>
                  </a:cubicBezTo>
                  <a:cubicBezTo>
                    <a:pt x="37" y="50"/>
                    <a:pt x="36" y="50"/>
                    <a:pt x="36" y="51"/>
                  </a:cubicBezTo>
                  <a:cubicBezTo>
                    <a:pt x="35" y="51"/>
                    <a:pt x="34" y="51"/>
                    <a:pt x="34" y="51"/>
                  </a:cubicBezTo>
                  <a:cubicBezTo>
                    <a:pt x="34" y="51"/>
                    <a:pt x="34" y="51"/>
                    <a:pt x="33" y="51"/>
                  </a:cubicBezTo>
                  <a:cubicBezTo>
                    <a:pt x="33" y="51"/>
                    <a:pt x="32" y="51"/>
                    <a:pt x="32" y="51"/>
                  </a:cubicBezTo>
                  <a:cubicBezTo>
                    <a:pt x="32" y="51"/>
                    <a:pt x="31" y="51"/>
                    <a:pt x="31" y="52"/>
                  </a:cubicBezTo>
                  <a:cubicBezTo>
                    <a:pt x="30" y="52"/>
                    <a:pt x="30" y="52"/>
                    <a:pt x="30" y="53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7"/>
                    <a:pt x="30" y="67"/>
                    <a:pt x="30" y="68"/>
                  </a:cubicBezTo>
                  <a:cubicBezTo>
                    <a:pt x="31" y="68"/>
                    <a:pt x="31" y="69"/>
                    <a:pt x="31" y="69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2" y="70"/>
                    <a:pt x="32" y="70"/>
                    <a:pt x="33" y="70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5" y="70"/>
                    <a:pt x="35" y="70"/>
                    <a:pt x="36" y="70"/>
                  </a:cubicBezTo>
                  <a:cubicBezTo>
                    <a:pt x="36" y="70"/>
                    <a:pt x="37" y="70"/>
                    <a:pt x="37" y="70"/>
                  </a:cubicBezTo>
                  <a:cubicBezTo>
                    <a:pt x="37" y="70"/>
                    <a:pt x="38" y="69"/>
                    <a:pt x="39" y="69"/>
                  </a:cubicBezTo>
                  <a:cubicBezTo>
                    <a:pt x="41" y="69"/>
                    <a:pt x="42" y="69"/>
                    <a:pt x="42" y="69"/>
                  </a:cubicBezTo>
                  <a:cubicBezTo>
                    <a:pt x="43" y="69"/>
                    <a:pt x="44" y="68"/>
                    <a:pt x="45" y="68"/>
                  </a:cubicBezTo>
                  <a:cubicBezTo>
                    <a:pt x="46" y="68"/>
                    <a:pt x="47" y="68"/>
                    <a:pt x="47" y="68"/>
                  </a:cubicBezTo>
                  <a:cubicBezTo>
                    <a:pt x="47" y="68"/>
                    <a:pt x="48" y="68"/>
                    <a:pt x="49" y="67"/>
                  </a:cubicBezTo>
                  <a:cubicBezTo>
                    <a:pt x="49" y="67"/>
                    <a:pt x="50" y="67"/>
                    <a:pt x="50" y="67"/>
                  </a:cubicBezTo>
                  <a:cubicBezTo>
                    <a:pt x="50" y="67"/>
                    <a:pt x="51" y="67"/>
                    <a:pt x="52" y="67"/>
                  </a:cubicBezTo>
                  <a:cubicBezTo>
                    <a:pt x="52" y="67"/>
                    <a:pt x="53" y="67"/>
                    <a:pt x="53" y="67"/>
                  </a:cubicBezTo>
                  <a:cubicBezTo>
                    <a:pt x="53" y="67"/>
                    <a:pt x="54" y="67"/>
                    <a:pt x="55" y="66"/>
                  </a:cubicBezTo>
                  <a:cubicBezTo>
                    <a:pt x="56" y="66"/>
                    <a:pt x="57" y="66"/>
                    <a:pt x="57" y="66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60" y="65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5"/>
                    <a:pt x="63" y="65"/>
                    <a:pt x="63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7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6"/>
                    <a:pt x="66" y="66"/>
                    <a:pt x="65" y="67"/>
                  </a:cubicBezTo>
                  <a:cubicBezTo>
                    <a:pt x="64" y="67"/>
                    <a:pt x="64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4" y="69"/>
                    <a:pt x="65" y="69"/>
                    <a:pt x="67" y="69"/>
                  </a:cubicBezTo>
                  <a:cubicBezTo>
                    <a:pt x="68" y="69"/>
                    <a:pt x="69" y="69"/>
                    <a:pt x="70" y="70"/>
                  </a:cubicBezTo>
                  <a:cubicBezTo>
                    <a:pt x="70" y="70"/>
                    <a:pt x="71" y="70"/>
                    <a:pt x="71" y="70"/>
                  </a:cubicBezTo>
                  <a:cubicBezTo>
                    <a:pt x="72" y="71"/>
                    <a:pt x="73" y="71"/>
                    <a:pt x="73" y="72"/>
                  </a:cubicBezTo>
                  <a:cubicBezTo>
                    <a:pt x="73" y="72"/>
                    <a:pt x="73" y="72"/>
                    <a:pt x="73" y="73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4" y="75"/>
                    <a:pt x="74" y="75"/>
                    <a:pt x="75" y="75"/>
                  </a:cubicBezTo>
                  <a:cubicBezTo>
                    <a:pt x="75" y="76"/>
                    <a:pt x="76" y="76"/>
                    <a:pt x="76" y="7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9"/>
                  </a:cubicBezTo>
                  <a:cubicBezTo>
                    <a:pt x="76" y="79"/>
                    <a:pt x="75" y="80"/>
                    <a:pt x="75" y="80"/>
                  </a:cubicBezTo>
                  <a:cubicBezTo>
                    <a:pt x="74" y="81"/>
                    <a:pt x="73" y="81"/>
                    <a:pt x="73" y="81"/>
                  </a:cubicBezTo>
                  <a:cubicBezTo>
                    <a:pt x="73" y="81"/>
                    <a:pt x="72" y="82"/>
                    <a:pt x="71" y="82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68" y="83"/>
                    <a:pt x="67" y="83"/>
                  </a:cubicBezTo>
                  <a:cubicBezTo>
                    <a:pt x="66" y="84"/>
                    <a:pt x="66" y="84"/>
                    <a:pt x="65" y="84"/>
                  </a:cubicBezTo>
                  <a:cubicBezTo>
                    <a:pt x="65" y="84"/>
                    <a:pt x="65" y="84"/>
                    <a:pt x="64" y="84"/>
                  </a:cubicBezTo>
                  <a:cubicBezTo>
                    <a:pt x="64" y="85"/>
                    <a:pt x="63" y="85"/>
                    <a:pt x="62" y="85"/>
                  </a:cubicBezTo>
                  <a:cubicBezTo>
                    <a:pt x="62" y="85"/>
                    <a:pt x="61" y="85"/>
                    <a:pt x="61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59" y="86"/>
                    <a:pt x="59" y="86"/>
                    <a:pt x="57" y="86"/>
                  </a:cubicBezTo>
                  <a:cubicBezTo>
                    <a:pt x="56" y="86"/>
                    <a:pt x="55" y="86"/>
                    <a:pt x="54" y="86"/>
                  </a:cubicBezTo>
                  <a:cubicBezTo>
                    <a:pt x="53" y="86"/>
                    <a:pt x="51" y="86"/>
                    <a:pt x="50" y="87"/>
                  </a:cubicBezTo>
                  <a:cubicBezTo>
                    <a:pt x="49" y="87"/>
                    <a:pt x="49" y="87"/>
                    <a:pt x="48" y="87"/>
                  </a:cubicBezTo>
                  <a:cubicBezTo>
                    <a:pt x="48" y="87"/>
                    <a:pt x="48" y="87"/>
                    <a:pt x="47" y="87"/>
                  </a:cubicBezTo>
                  <a:cubicBezTo>
                    <a:pt x="46" y="87"/>
                    <a:pt x="45" y="87"/>
                    <a:pt x="44" y="88"/>
                  </a:cubicBezTo>
                  <a:cubicBezTo>
                    <a:pt x="44" y="88"/>
                    <a:pt x="43" y="88"/>
                    <a:pt x="42" y="88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0" y="89"/>
                    <a:pt x="40" y="89"/>
                    <a:pt x="39" y="89"/>
                  </a:cubicBezTo>
                  <a:cubicBezTo>
                    <a:pt x="38" y="89"/>
                    <a:pt x="37" y="89"/>
                    <a:pt x="36" y="90"/>
                  </a:cubicBezTo>
                  <a:cubicBezTo>
                    <a:pt x="34" y="90"/>
                    <a:pt x="33" y="90"/>
                    <a:pt x="32" y="90"/>
                  </a:cubicBezTo>
                  <a:cubicBezTo>
                    <a:pt x="31" y="90"/>
                    <a:pt x="31" y="90"/>
                    <a:pt x="30" y="91"/>
                  </a:cubicBezTo>
                  <a:cubicBezTo>
                    <a:pt x="30" y="91"/>
                    <a:pt x="29" y="91"/>
                    <a:pt x="29" y="91"/>
                  </a:cubicBezTo>
                  <a:cubicBezTo>
                    <a:pt x="28" y="91"/>
                    <a:pt x="27" y="91"/>
                    <a:pt x="26" y="91"/>
                  </a:cubicBezTo>
                  <a:cubicBezTo>
                    <a:pt x="26" y="91"/>
                    <a:pt x="25" y="91"/>
                    <a:pt x="24" y="91"/>
                  </a:cubicBezTo>
                  <a:cubicBezTo>
                    <a:pt x="23" y="91"/>
                    <a:pt x="23" y="92"/>
                    <a:pt x="23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19" y="91"/>
                    <a:pt x="18" y="91"/>
                  </a:cubicBezTo>
                  <a:cubicBezTo>
                    <a:pt x="18" y="91"/>
                    <a:pt x="17" y="91"/>
                    <a:pt x="17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4" y="91"/>
                    <a:pt x="11" y="91"/>
                    <a:pt x="9" y="92"/>
                  </a:cubicBezTo>
                  <a:cubicBezTo>
                    <a:pt x="7" y="92"/>
                    <a:pt x="5" y="92"/>
                    <a:pt x="2" y="92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0"/>
                    <a:pt x="0" y="90"/>
                    <a:pt x="0" y="89"/>
                  </a:cubicBezTo>
                  <a:close/>
                  <a:moveTo>
                    <a:pt x="17" y="73"/>
                  </a:moveTo>
                  <a:cubicBezTo>
                    <a:pt x="17" y="74"/>
                    <a:pt x="17" y="74"/>
                    <a:pt x="17" y="75"/>
                  </a:cubicBezTo>
                  <a:cubicBezTo>
                    <a:pt x="16" y="76"/>
                    <a:pt x="16" y="77"/>
                    <a:pt x="16" y="77"/>
                  </a:cubicBezTo>
                  <a:cubicBezTo>
                    <a:pt x="16" y="77"/>
                    <a:pt x="16" y="78"/>
                    <a:pt x="15" y="79"/>
                  </a:cubicBezTo>
                  <a:cubicBezTo>
                    <a:pt x="15" y="79"/>
                    <a:pt x="15" y="80"/>
                    <a:pt x="15" y="80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17" y="81"/>
                    <a:pt x="19" y="81"/>
                  </a:cubicBezTo>
                  <a:cubicBezTo>
                    <a:pt x="20" y="80"/>
                    <a:pt x="21" y="80"/>
                    <a:pt x="21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2" y="79"/>
                    <a:pt x="22" y="79"/>
                    <a:pt x="21" y="78"/>
                  </a:cubicBezTo>
                  <a:cubicBezTo>
                    <a:pt x="21" y="77"/>
                    <a:pt x="21" y="77"/>
                    <a:pt x="21" y="76"/>
                  </a:cubicBezTo>
                  <a:cubicBezTo>
                    <a:pt x="21" y="76"/>
                    <a:pt x="20" y="75"/>
                    <a:pt x="20" y="74"/>
                  </a:cubicBezTo>
                  <a:cubicBezTo>
                    <a:pt x="20" y="73"/>
                    <a:pt x="20" y="72"/>
                    <a:pt x="20" y="72"/>
                  </a:cubicBezTo>
                  <a:cubicBezTo>
                    <a:pt x="20" y="71"/>
                    <a:pt x="20" y="70"/>
                    <a:pt x="20" y="69"/>
                  </a:cubicBezTo>
                  <a:cubicBezTo>
                    <a:pt x="20" y="68"/>
                    <a:pt x="20" y="66"/>
                    <a:pt x="20" y="65"/>
                  </a:cubicBezTo>
                  <a:cubicBezTo>
                    <a:pt x="20" y="63"/>
                    <a:pt x="20" y="62"/>
                    <a:pt x="20" y="60"/>
                  </a:cubicBezTo>
                  <a:cubicBezTo>
                    <a:pt x="20" y="59"/>
                    <a:pt x="20" y="58"/>
                    <a:pt x="20" y="58"/>
                  </a:cubicBezTo>
                  <a:cubicBezTo>
                    <a:pt x="20" y="57"/>
                    <a:pt x="20" y="56"/>
                    <a:pt x="20" y="54"/>
                  </a:cubicBezTo>
                  <a:cubicBezTo>
                    <a:pt x="20" y="53"/>
                    <a:pt x="20" y="51"/>
                    <a:pt x="20" y="50"/>
                  </a:cubicBezTo>
                  <a:cubicBezTo>
                    <a:pt x="20" y="48"/>
                    <a:pt x="20" y="47"/>
                    <a:pt x="20" y="46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0" y="43"/>
                    <a:pt x="20" y="42"/>
                  </a:cubicBezTo>
                  <a:cubicBezTo>
                    <a:pt x="20" y="40"/>
                    <a:pt x="21" y="39"/>
                    <a:pt x="21" y="38"/>
                  </a:cubicBezTo>
                  <a:cubicBezTo>
                    <a:pt x="21" y="38"/>
                    <a:pt x="21" y="38"/>
                    <a:pt x="21" y="36"/>
                  </a:cubicBezTo>
                  <a:cubicBezTo>
                    <a:pt x="21" y="35"/>
                    <a:pt x="22" y="35"/>
                    <a:pt x="22" y="35"/>
                  </a:cubicBezTo>
                  <a:cubicBezTo>
                    <a:pt x="22" y="34"/>
                    <a:pt x="22" y="34"/>
                    <a:pt x="22" y="33"/>
                  </a:cubicBezTo>
                  <a:cubicBezTo>
                    <a:pt x="22" y="33"/>
                    <a:pt x="22" y="32"/>
                    <a:pt x="22" y="31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2" y="28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6"/>
                    <a:pt x="22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5"/>
                    <a:pt x="20" y="24"/>
                  </a:cubicBezTo>
                  <a:cubicBezTo>
                    <a:pt x="20" y="22"/>
                    <a:pt x="20" y="21"/>
                    <a:pt x="20" y="20"/>
                  </a:cubicBezTo>
                  <a:cubicBezTo>
                    <a:pt x="20" y="20"/>
                    <a:pt x="19" y="19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7"/>
                    <a:pt x="17" y="18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1"/>
                    <a:pt x="17" y="21"/>
                    <a:pt x="17" y="22"/>
                  </a:cubicBezTo>
                  <a:cubicBezTo>
                    <a:pt x="17" y="23"/>
                    <a:pt x="17" y="24"/>
                    <a:pt x="16" y="25"/>
                  </a:cubicBezTo>
                  <a:cubicBezTo>
                    <a:pt x="16" y="26"/>
                    <a:pt x="16" y="26"/>
                    <a:pt x="16" y="27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41"/>
                    <a:pt x="16" y="46"/>
                    <a:pt x="16" y="51"/>
                  </a:cubicBezTo>
                  <a:cubicBezTo>
                    <a:pt x="17" y="57"/>
                    <a:pt x="17" y="62"/>
                    <a:pt x="17" y="67"/>
                  </a:cubicBezTo>
                  <a:lnTo>
                    <a:pt x="17" y="73"/>
                  </a:lnTo>
                  <a:close/>
                  <a:moveTo>
                    <a:pt x="45" y="79"/>
                  </a:moveTo>
                  <a:cubicBezTo>
                    <a:pt x="45" y="79"/>
                    <a:pt x="46" y="80"/>
                    <a:pt x="46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8" y="80"/>
                    <a:pt x="49" y="80"/>
                    <a:pt x="50" y="79"/>
                  </a:cubicBezTo>
                  <a:cubicBezTo>
                    <a:pt x="52" y="79"/>
                    <a:pt x="53" y="78"/>
                    <a:pt x="53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0" y="79"/>
                    <a:pt x="48" y="79"/>
                  </a:cubicBezTo>
                  <a:cubicBezTo>
                    <a:pt x="47" y="79"/>
                    <a:pt x="46" y="79"/>
                    <a:pt x="45" y="7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195"/>
            <p:cNvSpPr/>
            <p:nvPr/>
          </p:nvSpPr>
          <p:spPr bwMode="auto">
            <a:xfrm>
              <a:off x="3597357" y="606115"/>
              <a:ext cx="48290" cy="51509"/>
            </a:xfrm>
            <a:custGeom>
              <a:avLst/>
              <a:gdLst>
                <a:gd name="T0" fmla="*/ 15 w 22"/>
                <a:gd name="T1" fmla="*/ 16 h 24"/>
                <a:gd name="T2" fmla="*/ 13 w 22"/>
                <a:gd name="T3" fmla="*/ 15 h 24"/>
                <a:gd name="T4" fmla="*/ 19 w 22"/>
                <a:gd name="T5" fmla="*/ 13 h 24"/>
                <a:gd name="T6" fmla="*/ 22 w 22"/>
                <a:gd name="T7" fmla="*/ 9 h 24"/>
                <a:gd name="T8" fmla="*/ 20 w 22"/>
                <a:gd name="T9" fmla="*/ 6 h 24"/>
                <a:gd name="T10" fmla="*/ 12 w 22"/>
                <a:gd name="T11" fmla="*/ 1 h 24"/>
                <a:gd name="T12" fmla="*/ 7 w 22"/>
                <a:gd name="T13" fmla="*/ 2 h 24"/>
                <a:gd name="T14" fmla="*/ 8 w 22"/>
                <a:gd name="T15" fmla="*/ 8 h 24"/>
                <a:gd name="T16" fmla="*/ 9 w 22"/>
                <a:gd name="T17" fmla="*/ 8 h 24"/>
                <a:gd name="T18" fmla="*/ 3 w 22"/>
                <a:gd name="T19" fmla="*/ 10 h 24"/>
                <a:gd name="T20" fmla="*/ 0 w 22"/>
                <a:gd name="T21" fmla="*/ 14 h 24"/>
                <a:gd name="T22" fmla="*/ 2 w 22"/>
                <a:gd name="T23" fmla="*/ 17 h 24"/>
                <a:gd name="T24" fmla="*/ 11 w 22"/>
                <a:gd name="T25" fmla="*/ 23 h 24"/>
                <a:gd name="T26" fmla="*/ 16 w 22"/>
                <a:gd name="T27" fmla="*/ 21 h 24"/>
                <a:gd name="T28" fmla="*/ 15 w 22"/>
                <a:gd name="T2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24">
                  <a:moveTo>
                    <a:pt x="15" y="16"/>
                  </a:moveTo>
                  <a:cubicBezTo>
                    <a:pt x="13" y="15"/>
                    <a:pt x="13" y="15"/>
                    <a:pt x="13" y="15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2"/>
                    <a:pt x="22" y="11"/>
                    <a:pt x="22" y="9"/>
                  </a:cubicBezTo>
                  <a:cubicBezTo>
                    <a:pt x="22" y="8"/>
                    <a:pt x="21" y="6"/>
                    <a:pt x="20" y="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2"/>
                  </a:cubicBezTo>
                  <a:cubicBezTo>
                    <a:pt x="6" y="4"/>
                    <a:pt x="6" y="6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0" y="15"/>
                    <a:pt x="1" y="17"/>
                    <a:pt x="2" y="17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4"/>
                    <a:pt x="15" y="23"/>
                    <a:pt x="16" y="21"/>
                  </a:cubicBezTo>
                  <a:cubicBezTo>
                    <a:pt x="17" y="20"/>
                    <a:pt x="17" y="17"/>
                    <a:pt x="15" y="16"/>
                  </a:cubicBezTo>
                  <a:close/>
                </a:path>
              </a:pathLst>
            </a:custGeom>
            <a:blipFill>
              <a:blip r:embed="rId1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196"/>
            <p:cNvSpPr/>
            <p:nvPr/>
          </p:nvSpPr>
          <p:spPr bwMode="auto">
            <a:xfrm>
              <a:off x="3417076" y="527242"/>
              <a:ext cx="661567" cy="352514"/>
            </a:xfrm>
            <a:custGeom>
              <a:avLst/>
              <a:gdLst>
                <a:gd name="T0" fmla="*/ 5 w 302"/>
                <a:gd name="T1" fmla="*/ 126 h 161"/>
                <a:gd name="T2" fmla="*/ 20 w 302"/>
                <a:gd name="T3" fmla="*/ 106 h 161"/>
                <a:gd name="T4" fmla="*/ 18 w 302"/>
                <a:gd name="T5" fmla="*/ 111 h 161"/>
                <a:gd name="T6" fmla="*/ 29 w 302"/>
                <a:gd name="T7" fmla="*/ 97 h 161"/>
                <a:gd name="T8" fmla="*/ 28 w 302"/>
                <a:gd name="T9" fmla="*/ 101 h 161"/>
                <a:gd name="T10" fmla="*/ 49 w 302"/>
                <a:gd name="T11" fmla="*/ 88 h 161"/>
                <a:gd name="T12" fmla="*/ 125 w 302"/>
                <a:gd name="T13" fmla="*/ 119 h 161"/>
                <a:gd name="T14" fmla="*/ 55 w 302"/>
                <a:gd name="T15" fmla="*/ 76 h 161"/>
                <a:gd name="T16" fmla="*/ 50 w 302"/>
                <a:gd name="T17" fmla="*/ 79 h 161"/>
                <a:gd name="T18" fmla="*/ 140 w 302"/>
                <a:gd name="T19" fmla="*/ 114 h 161"/>
                <a:gd name="T20" fmla="*/ 169 w 302"/>
                <a:gd name="T21" fmla="*/ 110 h 161"/>
                <a:gd name="T22" fmla="*/ 82 w 302"/>
                <a:gd name="T23" fmla="*/ 50 h 161"/>
                <a:gd name="T24" fmla="*/ 185 w 302"/>
                <a:gd name="T25" fmla="*/ 103 h 161"/>
                <a:gd name="T26" fmla="*/ 109 w 302"/>
                <a:gd name="T27" fmla="*/ 57 h 161"/>
                <a:gd name="T28" fmla="*/ 147 w 302"/>
                <a:gd name="T29" fmla="*/ 43 h 161"/>
                <a:gd name="T30" fmla="*/ 144 w 302"/>
                <a:gd name="T31" fmla="*/ 47 h 161"/>
                <a:gd name="T32" fmla="*/ 236 w 302"/>
                <a:gd name="T33" fmla="*/ 78 h 161"/>
                <a:gd name="T34" fmla="*/ 170 w 302"/>
                <a:gd name="T35" fmla="*/ 39 h 161"/>
                <a:gd name="T36" fmla="*/ 238 w 302"/>
                <a:gd name="T37" fmla="*/ 64 h 161"/>
                <a:gd name="T38" fmla="*/ 200 w 302"/>
                <a:gd name="T39" fmla="*/ 29 h 161"/>
                <a:gd name="T40" fmla="*/ 200 w 302"/>
                <a:gd name="T41" fmla="*/ 33 h 161"/>
                <a:gd name="T42" fmla="*/ 218 w 302"/>
                <a:gd name="T43" fmla="*/ 16 h 161"/>
                <a:gd name="T44" fmla="*/ 215 w 302"/>
                <a:gd name="T45" fmla="*/ 19 h 161"/>
                <a:gd name="T46" fmla="*/ 215 w 302"/>
                <a:gd name="T47" fmla="*/ 23 h 161"/>
                <a:gd name="T48" fmla="*/ 234 w 302"/>
                <a:gd name="T49" fmla="*/ 16 h 161"/>
                <a:gd name="T50" fmla="*/ 237 w 302"/>
                <a:gd name="T51" fmla="*/ 18 h 161"/>
                <a:gd name="T52" fmla="*/ 233 w 302"/>
                <a:gd name="T53" fmla="*/ 21 h 161"/>
                <a:gd name="T54" fmla="*/ 254 w 302"/>
                <a:gd name="T55" fmla="*/ 16 h 161"/>
                <a:gd name="T56" fmla="*/ 296 w 302"/>
                <a:gd name="T57" fmla="*/ 29 h 161"/>
                <a:gd name="T58" fmla="*/ 269 w 302"/>
                <a:gd name="T59" fmla="*/ 4 h 161"/>
                <a:gd name="T60" fmla="*/ 266 w 302"/>
                <a:gd name="T61" fmla="*/ 10 h 161"/>
                <a:gd name="T62" fmla="*/ 266 w 302"/>
                <a:gd name="T63" fmla="*/ 6 h 161"/>
                <a:gd name="T64" fmla="*/ 294 w 302"/>
                <a:gd name="T65" fmla="*/ 41 h 161"/>
                <a:gd name="T66" fmla="*/ 288 w 302"/>
                <a:gd name="T67" fmla="*/ 56 h 161"/>
                <a:gd name="T68" fmla="*/ 291 w 302"/>
                <a:gd name="T69" fmla="*/ 57 h 161"/>
                <a:gd name="T70" fmla="*/ 295 w 302"/>
                <a:gd name="T71" fmla="*/ 52 h 161"/>
                <a:gd name="T72" fmla="*/ 285 w 302"/>
                <a:gd name="T73" fmla="*/ 67 h 161"/>
                <a:gd name="T74" fmla="*/ 289 w 302"/>
                <a:gd name="T75" fmla="*/ 68 h 161"/>
                <a:gd name="T76" fmla="*/ 271 w 302"/>
                <a:gd name="T77" fmla="*/ 55 h 161"/>
                <a:gd name="T78" fmla="*/ 271 w 302"/>
                <a:gd name="T79" fmla="*/ 71 h 161"/>
                <a:gd name="T80" fmla="*/ 229 w 302"/>
                <a:gd name="T81" fmla="*/ 68 h 161"/>
                <a:gd name="T82" fmla="*/ 251 w 302"/>
                <a:gd name="T83" fmla="*/ 78 h 161"/>
                <a:gd name="T84" fmla="*/ 163 w 302"/>
                <a:gd name="T85" fmla="*/ 36 h 161"/>
                <a:gd name="T86" fmla="*/ 233 w 302"/>
                <a:gd name="T87" fmla="*/ 78 h 161"/>
                <a:gd name="T88" fmla="*/ 142 w 302"/>
                <a:gd name="T89" fmla="*/ 41 h 161"/>
                <a:gd name="T90" fmla="*/ 212 w 302"/>
                <a:gd name="T91" fmla="*/ 86 h 161"/>
                <a:gd name="T92" fmla="*/ 108 w 302"/>
                <a:gd name="T93" fmla="*/ 56 h 161"/>
                <a:gd name="T94" fmla="*/ 185 w 302"/>
                <a:gd name="T95" fmla="*/ 95 h 161"/>
                <a:gd name="T96" fmla="*/ 170 w 302"/>
                <a:gd name="T97" fmla="*/ 102 h 161"/>
                <a:gd name="T98" fmla="*/ 72 w 302"/>
                <a:gd name="T99" fmla="*/ 58 h 161"/>
                <a:gd name="T100" fmla="*/ 152 w 302"/>
                <a:gd name="T101" fmla="*/ 112 h 161"/>
                <a:gd name="T102" fmla="*/ 134 w 302"/>
                <a:gd name="T103" fmla="*/ 119 h 161"/>
                <a:gd name="T104" fmla="*/ 137 w 302"/>
                <a:gd name="T105" fmla="*/ 116 h 161"/>
                <a:gd name="T106" fmla="*/ 137 w 302"/>
                <a:gd name="T107" fmla="*/ 113 h 161"/>
                <a:gd name="T108" fmla="*/ 67 w 302"/>
                <a:gd name="T109" fmla="*/ 91 h 161"/>
                <a:gd name="T110" fmla="*/ 121 w 302"/>
                <a:gd name="T111" fmla="*/ 119 h 161"/>
                <a:gd name="T112" fmla="*/ 30 w 302"/>
                <a:gd name="T113" fmla="*/ 94 h 161"/>
                <a:gd name="T114" fmla="*/ 88 w 302"/>
                <a:gd name="T115" fmla="*/ 130 h 161"/>
                <a:gd name="T116" fmla="*/ 67 w 302"/>
                <a:gd name="T117" fmla="*/ 144 h 161"/>
                <a:gd name="T118" fmla="*/ 90 w 302"/>
                <a:gd name="T119" fmla="*/ 155 h 161"/>
                <a:gd name="T120" fmla="*/ 94 w 302"/>
                <a:gd name="T12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2" h="161">
                  <a:moveTo>
                    <a:pt x="20" y="127"/>
                  </a:moveTo>
                  <a:cubicBezTo>
                    <a:pt x="7" y="119"/>
                    <a:pt x="7" y="119"/>
                    <a:pt x="7" y="119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8" y="125"/>
                    <a:pt x="8" y="125"/>
                    <a:pt x="8" y="124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6" y="126"/>
                    <a:pt x="7" y="126"/>
                    <a:pt x="7" y="125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6" y="126"/>
                    <a:pt x="7" y="126"/>
                  </a:cubicBezTo>
                  <a:cubicBezTo>
                    <a:pt x="11" y="127"/>
                    <a:pt x="18" y="130"/>
                    <a:pt x="26" y="134"/>
                  </a:cubicBezTo>
                  <a:cubicBezTo>
                    <a:pt x="39" y="139"/>
                    <a:pt x="55" y="146"/>
                    <a:pt x="67" y="151"/>
                  </a:cubicBezTo>
                  <a:cubicBezTo>
                    <a:pt x="74" y="154"/>
                    <a:pt x="80" y="156"/>
                    <a:pt x="84" y="158"/>
                  </a:cubicBezTo>
                  <a:cubicBezTo>
                    <a:pt x="86" y="159"/>
                    <a:pt x="88" y="160"/>
                    <a:pt x="89" y="160"/>
                  </a:cubicBezTo>
                  <a:cubicBezTo>
                    <a:pt x="90" y="160"/>
                    <a:pt x="91" y="161"/>
                    <a:pt x="91" y="161"/>
                  </a:cubicBezTo>
                  <a:cubicBezTo>
                    <a:pt x="92" y="161"/>
                    <a:pt x="92" y="161"/>
                    <a:pt x="92" y="161"/>
                  </a:cubicBezTo>
                  <a:cubicBezTo>
                    <a:pt x="92" y="161"/>
                    <a:pt x="93" y="161"/>
                    <a:pt x="93" y="161"/>
                  </a:cubicBezTo>
                  <a:cubicBezTo>
                    <a:pt x="93" y="161"/>
                    <a:pt x="94" y="161"/>
                    <a:pt x="94" y="161"/>
                  </a:cubicBezTo>
                  <a:cubicBezTo>
                    <a:pt x="95" y="161"/>
                    <a:pt x="96" y="160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7" y="156"/>
                    <a:pt x="97" y="155"/>
                    <a:pt x="97" y="155"/>
                  </a:cubicBezTo>
                  <a:cubicBezTo>
                    <a:pt x="96" y="154"/>
                    <a:pt x="96" y="154"/>
                    <a:pt x="96" y="153"/>
                  </a:cubicBezTo>
                  <a:cubicBezTo>
                    <a:pt x="95" y="153"/>
                    <a:pt x="94" y="152"/>
                    <a:pt x="93" y="152"/>
                  </a:cubicBezTo>
                  <a:cubicBezTo>
                    <a:pt x="90" y="149"/>
                    <a:pt x="84" y="145"/>
                    <a:pt x="76" y="140"/>
                  </a:cubicBezTo>
                  <a:cubicBezTo>
                    <a:pt x="54" y="126"/>
                    <a:pt x="20" y="106"/>
                    <a:pt x="20" y="106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3"/>
                    <a:pt x="21" y="113"/>
                    <a:pt x="21" y="112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9" y="114"/>
                    <a:pt x="19" y="114"/>
                    <a:pt x="20" y="113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8" y="114"/>
                    <a:pt x="18" y="114"/>
                    <a:pt x="19" y="114"/>
                  </a:cubicBezTo>
                  <a:cubicBezTo>
                    <a:pt x="22" y="115"/>
                    <a:pt x="27" y="117"/>
                    <a:pt x="34" y="119"/>
                  </a:cubicBezTo>
                  <a:cubicBezTo>
                    <a:pt x="44" y="123"/>
                    <a:pt x="57" y="128"/>
                    <a:pt x="68" y="131"/>
                  </a:cubicBezTo>
                  <a:cubicBezTo>
                    <a:pt x="73" y="133"/>
                    <a:pt x="77" y="135"/>
                    <a:pt x="81" y="136"/>
                  </a:cubicBezTo>
                  <a:cubicBezTo>
                    <a:pt x="82" y="137"/>
                    <a:pt x="84" y="137"/>
                    <a:pt x="85" y="138"/>
                  </a:cubicBezTo>
                  <a:cubicBezTo>
                    <a:pt x="85" y="138"/>
                    <a:pt x="86" y="138"/>
                    <a:pt x="86" y="138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87" y="138"/>
                    <a:pt x="87" y="138"/>
                    <a:pt x="88" y="138"/>
                  </a:cubicBezTo>
                  <a:cubicBezTo>
                    <a:pt x="88" y="138"/>
                    <a:pt x="88" y="138"/>
                    <a:pt x="89" y="138"/>
                  </a:cubicBezTo>
                  <a:cubicBezTo>
                    <a:pt x="89" y="138"/>
                    <a:pt x="90" y="138"/>
                    <a:pt x="91" y="137"/>
                  </a:cubicBezTo>
                  <a:cubicBezTo>
                    <a:pt x="92" y="136"/>
                    <a:pt x="92" y="135"/>
                    <a:pt x="92" y="134"/>
                  </a:cubicBezTo>
                  <a:cubicBezTo>
                    <a:pt x="92" y="133"/>
                    <a:pt x="91" y="132"/>
                    <a:pt x="90" y="131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1" y="101"/>
                    <a:pt x="32" y="100"/>
                    <a:pt x="32" y="100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1"/>
                    <a:pt x="30" y="101"/>
                    <a:pt x="31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9" y="102"/>
                    <a:pt x="30" y="102"/>
                  </a:cubicBezTo>
                  <a:cubicBezTo>
                    <a:pt x="33" y="103"/>
                    <a:pt x="39" y="105"/>
                    <a:pt x="47" y="108"/>
                  </a:cubicBezTo>
                  <a:cubicBezTo>
                    <a:pt x="58" y="112"/>
                    <a:pt x="72" y="118"/>
                    <a:pt x="83" y="123"/>
                  </a:cubicBezTo>
                  <a:cubicBezTo>
                    <a:pt x="89" y="125"/>
                    <a:pt x="94" y="127"/>
                    <a:pt x="98" y="129"/>
                  </a:cubicBezTo>
                  <a:cubicBezTo>
                    <a:pt x="101" y="130"/>
                    <a:pt x="103" y="131"/>
                    <a:pt x="103" y="131"/>
                  </a:cubicBezTo>
                  <a:cubicBezTo>
                    <a:pt x="105" y="132"/>
                    <a:pt x="108" y="131"/>
                    <a:pt x="108" y="129"/>
                  </a:cubicBezTo>
                  <a:cubicBezTo>
                    <a:pt x="109" y="127"/>
                    <a:pt x="109" y="125"/>
                    <a:pt x="107" y="124"/>
                  </a:cubicBezTo>
                  <a:cubicBezTo>
                    <a:pt x="107" y="124"/>
                    <a:pt x="103" y="122"/>
                    <a:pt x="98" y="118"/>
                  </a:cubicBezTo>
                  <a:cubicBezTo>
                    <a:pt x="89" y="113"/>
                    <a:pt x="77" y="106"/>
                    <a:pt x="67" y="100"/>
                  </a:cubicBezTo>
                  <a:cubicBezTo>
                    <a:pt x="61" y="96"/>
                    <a:pt x="57" y="94"/>
                    <a:pt x="53" y="91"/>
                  </a:cubicBezTo>
                  <a:cubicBezTo>
                    <a:pt x="52" y="90"/>
                    <a:pt x="51" y="89"/>
                    <a:pt x="50" y="89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0" y="89"/>
                    <a:pt x="49" y="89"/>
                    <a:pt x="49" y="89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0" y="92"/>
                    <a:pt x="50" y="91"/>
                    <a:pt x="50" y="9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21" y="124"/>
                    <a:pt x="124" y="123"/>
                    <a:pt x="125" y="122"/>
                  </a:cubicBezTo>
                  <a:cubicBezTo>
                    <a:pt x="125" y="121"/>
                    <a:pt x="125" y="120"/>
                    <a:pt x="125" y="119"/>
                  </a:cubicBezTo>
                  <a:cubicBezTo>
                    <a:pt x="125" y="118"/>
                    <a:pt x="125" y="118"/>
                    <a:pt x="124" y="117"/>
                  </a:cubicBezTo>
                  <a:cubicBezTo>
                    <a:pt x="124" y="117"/>
                    <a:pt x="124" y="117"/>
                    <a:pt x="124" y="116"/>
                  </a:cubicBezTo>
                  <a:cubicBezTo>
                    <a:pt x="123" y="116"/>
                    <a:pt x="123" y="116"/>
                    <a:pt x="123" y="116"/>
                  </a:cubicBezTo>
                  <a:cubicBezTo>
                    <a:pt x="122" y="115"/>
                    <a:pt x="120" y="114"/>
                    <a:pt x="118" y="112"/>
                  </a:cubicBezTo>
                  <a:cubicBezTo>
                    <a:pt x="109" y="107"/>
                    <a:pt x="93" y="98"/>
                    <a:pt x="79" y="89"/>
                  </a:cubicBezTo>
                  <a:cubicBezTo>
                    <a:pt x="72" y="85"/>
                    <a:pt x="66" y="81"/>
                    <a:pt x="61" y="78"/>
                  </a:cubicBezTo>
                  <a:cubicBezTo>
                    <a:pt x="59" y="76"/>
                    <a:pt x="57" y="75"/>
                    <a:pt x="55" y="74"/>
                  </a:cubicBezTo>
                  <a:cubicBezTo>
                    <a:pt x="55" y="74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5" y="74"/>
                    <a:pt x="55" y="74"/>
                    <a:pt x="55" y="74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5"/>
                    <a:pt x="55" y="74"/>
                    <a:pt x="55" y="74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5" y="77"/>
                    <a:pt x="55" y="76"/>
                    <a:pt x="55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2" y="80"/>
                    <a:pt x="54" y="79"/>
                    <a:pt x="55" y="77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1" y="80"/>
                    <a:pt x="51" y="80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9"/>
                    <a:pt x="50" y="80"/>
                    <a:pt x="50" y="80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9"/>
                    <a:pt x="50" y="80"/>
                    <a:pt x="51" y="80"/>
                  </a:cubicBezTo>
                  <a:cubicBezTo>
                    <a:pt x="57" y="83"/>
                    <a:pt x="77" y="93"/>
                    <a:pt x="96" y="102"/>
                  </a:cubicBezTo>
                  <a:cubicBezTo>
                    <a:pt x="106" y="107"/>
                    <a:pt x="115" y="111"/>
                    <a:pt x="122" y="115"/>
                  </a:cubicBezTo>
                  <a:cubicBezTo>
                    <a:pt x="126" y="116"/>
                    <a:pt x="129" y="118"/>
                    <a:pt x="131" y="119"/>
                  </a:cubicBezTo>
                  <a:cubicBezTo>
                    <a:pt x="132" y="119"/>
                    <a:pt x="133" y="120"/>
                    <a:pt x="134" y="120"/>
                  </a:cubicBezTo>
                  <a:cubicBezTo>
                    <a:pt x="134" y="120"/>
                    <a:pt x="135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6" y="120"/>
                    <a:pt x="136" y="120"/>
                    <a:pt x="137" y="120"/>
                  </a:cubicBezTo>
                  <a:cubicBezTo>
                    <a:pt x="137" y="120"/>
                    <a:pt x="137" y="120"/>
                    <a:pt x="138" y="120"/>
                  </a:cubicBezTo>
                  <a:cubicBezTo>
                    <a:pt x="138" y="120"/>
                    <a:pt x="139" y="120"/>
                    <a:pt x="140" y="119"/>
                  </a:cubicBezTo>
                  <a:cubicBezTo>
                    <a:pt x="140" y="119"/>
                    <a:pt x="140" y="119"/>
                    <a:pt x="140" y="119"/>
                  </a:cubicBezTo>
                  <a:cubicBezTo>
                    <a:pt x="140" y="118"/>
                    <a:pt x="141" y="117"/>
                    <a:pt x="141" y="116"/>
                  </a:cubicBezTo>
                  <a:cubicBezTo>
                    <a:pt x="141" y="115"/>
                    <a:pt x="140" y="115"/>
                    <a:pt x="140" y="114"/>
                  </a:cubicBezTo>
                  <a:cubicBezTo>
                    <a:pt x="140" y="114"/>
                    <a:pt x="139" y="114"/>
                    <a:pt x="139" y="113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7" y="112"/>
                    <a:pt x="135" y="111"/>
                    <a:pt x="133" y="109"/>
                  </a:cubicBezTo>
                  <a:cubicBezTo>
                    <a:pt x="114" y="97"/>
                    <a:pt x="62" y="65"/>
                    <a:pt x="62" y="65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154" y="114"/>
                    <a:pt x="154" y="114"/>
                    <a:pt x="154" y="114"/>
                  </a:cubicBezTo>
                  <a:cubicBezTo>
                    <a:pt x="156" y="114"/>
                    <a:pt x="158" y="114"/>
                    <a:pt x="159" y="112"/>
                  </a:cubicBezTo>
                  <a:cubicBezTo>
                    <a:pt x="159" y="111"/>
                    <a:pt x="159" y="110"/>
                    <a:pt x="159" y="110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8" y="107"/>
                    <a:pt x="158" y="107"/>
                    <a:pt x="158" y="107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156" y="105"/>
                    <a:pt x="154" y="104"/>
                    <a:pt x="151" y="102"/>
                  </a:cubicBezTo>
                  <a:cubicBezTo>
                    <a:pt x="132" y="90"/>
                    <a:pt x="78" y="57"/>
                    <a:pt x="78" y="57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4" y="64"/>
                    <a:pt x="97" y="75"/>
                    <a:pt x="120" y="87"/>
                  </a:cubicBezTo>
                  <a:cubicBezTo>
                    <a:pt x="131" y="92"/>
                    <a:pt x="143" y="98"/>
                    <a:pt x="152" y="102"/>
                  </a:cubicBezTo>
                  <a:cubicBezTo>
                    <a:pt x="157" y="105"/>
                    <a:pt x="161" y="106"/>
                    <a:pt x="164" y="108"/>
                  </a:cubicBezTo>
                  <a:cubicBezTo>
                    <a:pt x="166" y="108"/>
                    <a:pt x="167" y="109"/>
                    <a:pt x="168" y="109"/>
                  </a:cubicBezTo>
                  <a:cubicBezTo>
                    <a:pt x="168" y="109"/>
                    <a:pt x="169" y="110"/>
                    <a:pt x="169" y="110"/>
                  </a:cubicBezTo>
                  <a:cubicBezTo>
                    <a:pt x="170" y="110"/>
                    <a:pt x="170" y="110"/>
                    <a:pt x="171" y="110"/>
                  </a:cubicBezTo>
                  <a:cubicBezTo>
                    <a:pt x="171" y="110"/>
                    <a:pt x="172" y="110"/>
                    <a:pt x="172" y="110"/>
                  </a:cubicBezTo>
                  <a:cubicBezTo>
                    <a:pt x="173" y="110"/>
                    <a:pt x="174" y="109"/>
                    <a:pt x="175" y="108"/>
                  </a:cubicBezTo>
                  <a:cubicBezTo>
                    <a:pt x="175" y="107"/>
                    <a:pt x="175" y="106"/>
                    <a:pt x="175" y="105"/>
                  </a:cubicBezTo>
                  <a:cubicBezTo>
                    <a:pt x="175" y="104"/>
                    <a:pt x="174" y="103"/>
                    <a:pt x="173" y="103"/>
                  </a:cubicBezTo>
                  <a:cubicBezTo>
                    <a:pt x="173" y="103"/>
                    <a:pt x="168" y="99"/>
                    <a:pt x="159" y="94"/>
                  </a:cubicBezTo>
                  <a:cubicBezTo>
                    <a:pt x="147" y="86"/>
                    <a:pt x="128" y="75"/>
                    <a:pt x="112" y="65"/>
                  </a:cubicBezTo>
                  <a:cubicBezTo>
                    <a:pt x="104" y="60"/>
                    <a:pt x="97" y="56"/>
                    <a:pt x="92" y="53"/>
                  </a:cubicBezTo>
                  <a:cubicBezTo>
                    <a:pt x="90" y="51"/>
                    <a:pt x="88" y="50"/>
                    <a:pt x="86" y="49"/>
                  </a:cubicBezTo>
                  <a:cubicBezTo>
                    <a:pt x="86" y="48"/>
                    <a:pt x="85" y="48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6" y="49"/>
                    <a:pt x="86" y="49"/>
                    <a:pt x="85" y="48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52"/>
                    <a:pt x="86" y="51"/>
                    <a:pt x="86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0" y="54"/>
                    <a:pt x="105" y="66"/>
                    <a:pt x="130" y="78"/>
                  </a:cubicBezTo>
                  <a:cubicBezTo>
                    <a:pt x="142" y="84"/>
                    <a:pt x="155" y="91"/>
                    <a:pt x="165" y="95"/>
                  </a:cubicBezTo>
                  <a:cubicBezTo>
                    <a:pt x="170" y="98"/>
                    <a:pt x="174" y="99"/>
                    <a:pt x="177" y="101"/>
                  </a:cubicBezTo>
                  <a:cubicBezTo>
                    <a:pt x="179" y="102"/>
                    <a:pt x="180" y="102"/>
                    <a:pt x="181" y="102"/>
                  </a:cubicBezTo>
                  <a:cubicBezTo>
                    <a:pt x="181" y="103"/>
                    <a:pt x="182" y="103"/>
                    <a:pt x="182" y="103"/>
                  </a:cubicBezTo>
                  <a:cubicBezTo>
                    <a:pt x="183" y="103"/>
                    <a:pt x="183" y="103"/>
                    <a:pt x="183" y="103"/>
                  </a:cubicBezTo>
                  <a:cubicBezTo>
                    <a:pt x="183" y="103"/>
                    <a:pt x="184" y="103"/>
                    <a:pt x="184" y="103"/>
                  </a:cubicBezTo>
                  <a:cubicBezTo>
                    <a:pt x="185" y="103"/>
                    <a:pt x="185" y="103"/>
                    <a:pt x="185" y="103"/>
                  </a:cubicBezTo>
                  <a:cubicBezTo>
                    <a:pt x="186" y="103"/>
                    <a:pt x="187" y="102"/>
                    <a:pt x="188" y="101"/>
                  </a:cubicBezTo>
                  <a:cubicBezTo>
                    <a:pt x="188" y="101"/>
                    <a:pt x="188" y="99"/>
                    <a:pt x="188" y="98"/>
                  </a:cubicBezTo>
                  <a:cubicBezTo>
                    <a:pt x="188" y="97"/>
                    <a:pt x="187" y="96"/>
                    <a:pt x="186" y="96"/>
                  </a:cubicBezTo>
                  <a:cubicBezTo>
                    <a:pt x="112" y="49"/>
                    <a:pt x="112" y="49"/>
                    <a:pt x="112" y="49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2" y="56"/>
                    <a:pt x="113" y="56"/>
                    <a:pt x="113" y="55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7"/>
                    <a:pt x="111" y="57"/>
                    <a:pt x="111" y="57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4"/>
                    <a:pt x="110" y="54"/>
                    <a:pt x="110" y="54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10" y="57"/>
                    <a:pt x="110" y="57"/>
                    <a:pt x="110" y="57"/>
                  </a:cubicBezTo>
                  <a:cubicBezTo>
                    <a:pt x="110" y="54"/>
                    <a:pt x="110" y="54"/>
                    <a:pt x="110" y="54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10" y="57"/>
                    <a:pt x="110" y="57"/>
                    <a:pt x="111" y="58"/>
                  </a:cubicBezTo>
                  <a:cubicBezTo>
                    <a:pt x="115" y="59"/>
                    <a:pt x="122" y="62"/>
                    <a:pt x="131" y="67"/>
                  </a:cubicBezTo>
                  <a:cubicBezTo>
                    <a:pt x="144" y="73"/>
                    <a:pt x="160" y="81"/>
                    <a:pt x="173" y="88"/>
                  </a:cubicBezTo>
                  <a:cubicBezTo>
                    <a:pt x="180" y="91"/>
                    <a:pt x="186" y="94"/>
                    <a:pt x="190" y="96"/>
                  </a:cubicBezTo>
                  <a:cubicBezTo>
                    <a:pt x="194" y="98"/>
                    <a:pt x="196" y="99"/>
                    <a:pt x="196" y="99"/>
                  </a:cubicBezTo>
                  <a:cubicBezTo>
                    <a:pt x="198" y="100"/>
                    <a:pt x="200" y="99"/>
                    <a:pt x="201" y="97"/>
                  </a:cubicBezTo>
                  <a:cubicBezTo>
                    <a:pt x="203" y="96"/>
                    <a:pt x="202" y="93"/>
                    <a:pt x="200" y="92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214" y="91"/>
                    <a:pt x="214" y="91"/>
                    <a:pt x="214" y="91"/>
                  </a:cubicBezTo>
                  <a:cubicBezTo>
                    <a:pt x="216" y="92"/>
                    <a:pt x="218" y="91"/>
                    <a:pt x="219" y="90"/>
                  </a:cubicBezTo>
                  <a:cubicBezTo>
                    <a:pt x="220" y="89"/>
                    <a:pt x="220" y="88"/>
                    <a:pt x="220" y="88"/>
                  </a:cubicBezTo>
                  <a:cubicBezTo>
                    <a:pt x="220" y="86"/>
                    <a:pt x="220" y="86"/>
                    <a:pt x="219" y="85"/>
                  </a:cubicBezTo>
                  <a:cubicBezTo>
                    <a:pt x="219" y="85"/>
                    <a:pt x="219" y="84"/>
                    <a:pt x="218" y="84"/>
                  </a:cubicBezTo>
                  <a:cubicBezTo>
                    <a:pt x="218" y="83"/>
                    <a:pt x="217" y="83"/>
                    <a:pt x="216" y="82"/>
                  </a:cubicBezTo>
                  <a:cubicBezTo>
                    <a:pt x="213" y="80"/>
                    <a:pt x="207" y="77"/>
                    <a:pt x="200" y="72"/>
                  </a:cubicBezTo>
                  <a:cubicBezTo>
                    <a:pt x="189" y="66"/>
                    <a:pt x="176" y="59"/>
                    <a:pt x="166" y="52"/>
                  </a:cubicBezTo>
                  <a:cubicBezTo>
                    <a:pt x="160" y="49"/>
                    <a:pt x="156" y="46"/>
                    <a:pt x="153" y="44"/>
                  </a:cubicBezTo>
                  <a:cubicBezTo>
                    <a:pt x="151" y="43"/>
                    <a:pt x="150" y="42"/>
                    <a:pt x="149" y="42"/>
                  </a:cubicBezTo>
                  <a:cubicBezTo>
                    <a:pt x="149" y="42"/>
                    <a:pt x="148" y="41"/>
                    <a:pt x="148" y="41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8" y="41"/>
                    <a:pt x="148" y="41"/>
                    <a:pt x="148" y="41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8" y="46"/>
                    <a:pt x="148" y="46"/>
                    <a:pt x="148" y="46"/>
                  </a:cubicBezTo>
                  <a:cubicBezTo>
                    <a:pt x="149" y="45"/>
                    <a:pt x="149" y="44"/>
                    <a:pt x="149" y="43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8" y="46"/>
                    <a:pt x="148" y="46"/>
                    <a:pt x="148" y="46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7"/>
                    <a:pt x="145" y="47"/>
                    <a:pt x="145" y="47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7"/>
                    <a:pt x="144" y="47"/>
                    <a:pt x="145" y="48"/>
                  </a:cubicBezTo>
                  <a:cubicBezTo>
                    <a:pt x="150" y="50"/>
                    <a:pt x="170" y="59"/>
                    <a:pt x="190" y="68"/>
                  </a:cubicBezTo>
                  <a:cubicBezTo>
                    <a:pt x="200" y="73"/>
                    <a:pt x="210" y="77"/>
                    <a:pt x="217" y="80"/>
                  </a:cubicBezTo>
                  <a:cubicBezTo>
                    <a:pt x="221" y="82"/>
                    <a:pt x="225" y="83"/>
                    <a:pt x="227" y="84"/>
                  </a:cubicBezTo>
                  <a:cubicBezTo>
                    <a:pt x="229" y="85"/>
                    <a:pt x="230" y="85"/>
                    <a:pt x="231" y="85"/>
                  </a:cubicBezTo>
                  <a:cubicBezTo>
                    <a:pt x="232" y="86"/>
                    <a:pt x="233" y="86"/>
                    <a:pt x="234" y="86"/>
                  </a:cubicBezTo>
                  <a:cubicBezTo>
                    <a:pt x="234" y="86"/>
                    <a:pt x="235" y="86"/>
                    <a:pt x="235" y="86"/>
                  </a:cubicBezTo>
                  <a:cubicBezTo>
                    <a:pt x="236" y="86"/>
                    <a:pt x="236" y="85"/>
                    <a:pt x="236" y="85"/>
                  </a:cubicBezTo>
                  <a:cubicBezTo>
                    <a:pt x="237" y="85"/>
                    <a:pt x="237" y="84"/>
                    <a:pt x="238" y="84"/>
                  </a:cubicBezTo>
                  <a:cubicBezTo>
                    <a:pt x="238" y="83"/>
                    <a:pt x="238" y="82"/>
                    <a:pt x="238" y="81"/>
                  </a:cubicBezTo>
                  <a:cubicBezTo>
                    <a:pt x="238" y="80"/>
                    <a:pt x="237" y="79"/>
                    <a:pt x="236" y="78"/>
                  </a:cubicBezTo>
                  <a:cubicBezTo>
                    <a:pt x="236" y="78"/>
                    <a:pt x="232" y="76"/>
                    <a:pt x="226" y="72"/>
                  </a:cubicBezTo>
                  <a:cubicBezTo>
                    <a:pt x="216" y="66"/>
                    <a:pt x="202" y="57"/>
                    <a:pt x="190" y="50"/>
                  </a:cubicBezTo>
                  <a:cubicBezTo>
                    <a:pt x="184" y="46"/>
                    <a:pt x="178" y="42"/>
                    <a:pt x="174" y="40"/>
                  </a:cubicBezTo>
                  <a:cubicBezTo>
                    <a:pt x="172" y="39"/>
                    <a:pt x="171" y="38"/>
                    <a:pt x="170" y="37"/>
                  </a:cubicBezTo>
                  <a:cubicBezTo>
                    <a:pt x="169" y="37"/>
                    <a:pt x="169" y="36"/>
                    <a:pt x="169" y="36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70" y="38"/>
                    <a:pt x="169" y="37"/>
                    <a:pt x="169" y="37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9" y="41"/>
                    <a:pt x="169" y="41"/>
                    <a:pt x="169" y="41"/>
                  </a:cubicBezTo>
                  <a:cubicBezTo>
                    <a:pt x="170" y="40"/>
                    <a:pt x="170" y="39"/>
                    <a:pt x="170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9" y="41"/>
                    <a:pt x="169" y="41"/>
                    <a:pt x="169" y="41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4" y="42"/>
                    <a:pt x="164" y="42"/>
                    <a:pt x="164" y="42"/>
                  </a:cubicBezTo>
                  <a:cubicBezTo>
                    <a:pt x="164" y="42"/>
                    <a:pt x="185" y="53"/>
                    <a:pt x="206" y="63"/>
                  </a:cubicBezTo>
                  <a:cubicBezTo>
                    <a:pt x="217" y="68"/>
                    <a:pt x="228" y="74"/>
                    <a:pt x="236" y="77"/>
                  </a:cubicBezTo>
                  <a:cubicBezTo>
                    <a:pt x="240" y="79"/>
                    <a:pt x="244" y="81"/>
                    <a:pt x="247" y="82"/>
                  </a:cubicBezTo>
                  <a:cubicBezTo>
                    <a:pt x="248" y="83"/>
                    <a:pt x="250" y="83"/>
                    <a:pt x="251" y="84"/>
                  </a:cubicBezTo>
                  <a:cubicBezTo>
                    <a:pt x="251" y="84"/>
                    <a:pt x="252" y="84"/>
                    <a:pt x="252" y="84"/>
                  </a:cubicBezTo>
                  <a:cubicBezTo>
                    <a:pt x="253" y="84"/>
                    <a:pt x="253" y="84"/>
                    <a:pt x="254" y="84"/>
                  </a:cubicBezTo>
                  <a:cubicBezTo>
                    <a:pt x="254" y="84"/>
                    <a:pt x="255" y="84"/>
                    <a:pt x="255" y="84"/>
                  </a:cubicBezTo>
                  <a:cubicBezTo>
                    <a:pt x="256" y="84"/>
                    <a:pt x="257" y="83"/>
                    <a:pt x="258" y="82"/>
                  </a:cubicBezTo>
                  <a:cubicBezTo>
                    <a:pt x="258" y="82"/>
                    <a:pt x="258" y="82"/>
                    <a:pt x="258" y="82"/>
                  </a:cubicBezTo>
                  <a:cubicBezTo>
                    <a:pt x="258" y="82"/>
                    <a:pt x="258" y="81"/>
                    <a:pt x="258" y="80"/>
                  </a:cubicBezTo>
                  <a:cubicBezTo>
                    <a:pt x="258" y="79"/>
                    <a:pt x="258" y="78"/>
                    <a:pt x="258" y="78"/>
                  </a:cubicBezTo>
                  <a:cubicBezTo>
                    <a:pt x="257" y="77"/>
                    <a:pt x="257" y="77"/>
                    <a:pt x="256" y="77"/>
                  </a:cubicBezTo>
                  <a:cubicBezTo>
                    <a:pt x="256" y="76"/>
                    <a:pt x="255" y="76"/>
                    <a:pt x="254" y="75"/>
                  </a:cubicBezTo>
                  <a:cubicBezTo>
                    <a:pt x="251" y="72"/>
                    <a:pt x="245" y="69"/>
                    <a:pt x="238" y="64"/>
                  </a:cubicBezTo>
                  <a:cubicBezTo>
                    <a:pt x="216" y="50"/>
                    <a:pt x="183" y="31"/>
                    <a:pt x="183" y="3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79" y="38"/>
                    <a:pt x="201" y="48"/>
                    <a:pt x="223" y="58"/>
                  </a:cubicBezTo>
                  <a:cubicBezTo>
                    <a:pt x="234" y="63"/>
                    <a:pt x="246" y="68"/>
                    <a:pt x="255" y="72"/>
                  </a:cubicBezTo>
                  <a:cubicBezTo>
                    <a:pt x="259" y="74"/>
                    <a:pt x="263" y="75"/>
                    <a:pt x="266" y="76"/>
                  </a:cubicBezTo>
                  <a:cubicBezTo>
                    <a:pt x="267" y="77"/>
                    <a:pt x="268" y="77"/>
                    <a:pt x="270" y="78"/>
                  </a:cubicBezTo>
                  <a:cubicBezTo>
                    <a:pt x="270" y="78"/>
                    <a:pt x="271" y="78"/>
                    <a:pt x="271" y="78"/>
                  </a:cubicBezTo>
                  <a:cubicBezTo>
                    <a:pt x="271" y="78"/>
                    <a:pt x="272" y="78"/>
                    <a:pt x="273" y="78"/>
                  </a:cubicBezTo>
                  <a:cubicBezTo>
                    <a:pt x="273" y="78"/>
                    <a:pt x="273" y="78"/>
                    <a:pt x="274" y="78"/>
                  </a:cubicBezTo>
                  <a:cubicBezTo>
                    <a:pt x="274" y="78"/>
                    <a:pt x="275" y="78"/>
                    <a:pt x="275" y="78"/>
                  </a:cubicBezTo>
                  <a:cubicBezTo>
                    <a:pt x="275" y="77"/>
                    <a:pt x="276" y="77"/>
                    <a:pt x="276" y="76"/>
                  </a:cubicBezTo>
                  <a:cubicBezTo>
                    <a:pt x="277" y="75"/>
                    <a:pt x="277" y="74"/>
                    <a:pt x="277" y="73"/>
                  </a:cubicBezTo>
                  <a:cubicBezTo>
                    <a:pt x="277" y="72"/>
                    <a:pt x="276" y="71"/>
                    <a:pt x="275" y="71"/>
                  </a:cubicBezTo>
                  <a:cubicBezTo>
                    <a:pt x="202" y="25"/>
                    <a:pt x="202" y="25"/>
                    <a:pt x="202" y="25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3" y="31"/>
                    <a:pt x="203" y="31"/>
                    <a:pt x="203" y="31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2" y="32"/>
                    <a:pt x="202" y="32"/>
                    <a:pt x="202" y="32"/>
                  </a:cubicBezTo>
                  <a:cubicBezTo>
                    <a:pt x="203" y="32"/>
                    <a:pt x="203" y="31"/>
                    <a:pt x="203" y="31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2" y="32"/>
                    <a:pt x="202" y="32"/>
                    <a:pt x="202" y="32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2" y="32"/>
                    <a:pt x="202" y="32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0"/>
                    <a:pt x="200" y="30"/>
                    <a:pt x="200" y="30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0"/>
                    <a:pt x="200" y="30"/>
                    <a:pt x="200" y="30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0" y="33"/>
                    <a:pt x="200" y="33"/>
                    <a:pt x="200" y="33"/>
                  </a:cubicBezTo>
                  <a:cubicBezTo>
                    <a:pt x="200" y="33"/>
                    <a:pt x="200" y="33"/>
                    <a:pt x="201" y="33"/>
                  </a:cubicBezTo>
                  <a:cubicBezTo>
                    <a:pt x="205" y="35"/>
                    <a:pt x="212" y="38"/>
                    <a:pt x="220" y="42"/>
                  </a:cubicBezTo>
                  <a:cubicBezTo>
                    <a:pt x="233" y="47"/>
                    <a:pt x="250" y="55"/>
                    <a:pt x="264" y="61"/>
                  </a:cubicBezTo>
                  <a:cubicBezTo>
                    <a:pt x="271" y="64"/>
                    <a:pt x="277" y="67"/>
                    <a:pt x="282" y="69"/>
                  </a:cubicBezTo>
                  <a:cubicBezTo>
                    <a:pt x="285" y="70"/>
                    <a:pt x="287" y="70"/>
                    <a:pt x="288" y="71"/>
                  </a:cubicBezTo>
                  <a:cubicBezTo>
                    <a:pt x="289" y="71"/>
                    <a:pt x="290" y="72"/>
                    <a:pt x="291" y="72"/>
                  </a:cubicBezTo>
                  <a:cubicBezTo>
                    <a:pt x="291" y="72"/>
                    <a:pt x="292" y="72"/>
                    <a:pt x="293" y="72"/>
                  </a:cubicBezTo>
                  <a:cubicBezTo>
                    <a:pt x="293" y="72"/>
                    <a:pt x="294" y="72"/>
                    <a:pt x="294" y="72"/>
                  </a:cubicBezTo>
                  <a:cubicBezTo>
                    <a:pt x="295" y="72"/>
                    <a:pt x="296" y="71"/>
                    <a:pt x="297" y="70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9"/>
                    <a:pt x="297" y="69"/>
                    <a:pt x="297" y="68"/>
                  </a:cubicBezTo>
                  <a:cubicBezTo>
                    <a:pt x="297" y="67"/>
                    <a:pt x="297" y="67"/>
                    <a:pt x="297" y="66"/>
                  </a:cubicBezTo>
                  <a:cubicBezTo>
                    <a:pt x="297" y="66"/>
                    <a:pt x="296" y="65"/>
                    <a:pt x="296" y="65"/>
                  </a:cubicBezTo>
                  <a:cubicBezTo>
                    <a:pt x="296" y="65"/>
                    <a:pt x="295" y="64"/>
                    <a:pt x="295" y="64"/>
                  </a:cubicBezTo>
                  <a:cubicBezTo>
                    <a:pt x="294" y="63"/>
                    <a:pt x="292" y="62"/>
                    <a:pt x="289" y="60"/>
                  </a:cubicBezTo>
                  <a:cubicBezTo>
                    <a:pt x="280" y="54"/>
                    <a:pt x="262" y="43"/>
                    <a:pt x="247" y="34"/>
                  </a:cubicBezTo>
                  <a:cubicBezTo>
                    <a:pt x="239" y="29"/>
                    <a:pt x="231" y="25"/>
                    <a:pt x="226" y="21"/>
                  </a:cubicBezTo>
                  <a:cubicBezTo>
                    <a:pt x="224" y="20"/>
                    <a:pt x="221" y="18"/>
                    <a:pt x="220" y="18"/>
                  </a:cubicBezTo>
                  <a:cubicBezTo>
                    <a:pt x="219" y="17"/>
                    <a:pt x="219" y="17"/>
                    <a:pt x="218" y="17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17" y="18"/>
                    <a:pt x="217" y="18"/>
                    <a:pt x="217" y="18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17" y="18"/>
                    <a:pt x="217" y="18"/>
                    <a:pt x="217" y="18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9" y="17"/>
                    <a:pt x="219" y="17"/>
                    <a:pt x="219" y="17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9" y="17"/>
                    <a:pt x="219" y="17"/>
                    <a:pt x="219" y="17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9" y="17"/>
                    <a:pt x="219" y="17"/>
                    <a:pt x="219" y="17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9" y="19"/>
                    <a:pt x="219" y="19"/>
                    <a:pt x="219" y="19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9" y="19"/>
                    <a:pt x="219" y="19"/>
                    <a:pt x="219" y="19"/>
                  </a:cubicBezTo>
                  <a:cubicBezTo>
                    <a:pt x="215" y="19"/>
                    <a:pt x="215" y="19"/>
                    <a:pt x="215" y="19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7" y="23"/>
                    <a:pt x="217" y="23"/>
                    <a:pt x="217" y="23"/>
                  </a:cubicBezTo>
                  <a:cubicBezTo>
                    <a:pt x="217" y="23"/>
                    <a:pt x="218" y="23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7" y="23"/>
                    <a:pt x="217" y="23"/>
                    <a:pt x="217" y="23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23"/>
                    <a:pt x="216" y="23"/>
                    <a:pt x="216" y="23"/>
                  </a:cubicBezTo>
                  <a:cubicBezTo>
                    <a:pt x="216" y="23"/>
                    <a:pt x="216" y="23"/>
                    <a:pt x="217" y="23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23"/>
                    <a:pt x="216" y="23"/>
                    <a:pt x="216" y="23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3"/>
                    <a:pt x="215" y="23"/>
                    <a:pt x="216" y="23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3"/>
                    <a:pt x="215" y="23"/>
                    <a:pt x="216" y="24"/>
                  </a:cubicBezTo>
                  <a:cubicBezTo>
                    <a:pt x="219" y="25"/>
                    <a:pt x="225" y="28"/>
                    <a:pt x="232" y="31"/>
                  </a:cubicBezTo>
                  <a:cubicBezTo>
                    <a:pt x="244" y="37"/>
                    <a:pt x="258" y="44"/>
                    <a:pt x="270" y="49"/>
                  </a:cubicBezTo>
                  <a:cubicBezTo>
                    <a:pt x="276" y="52"/>
                    <a:pt x="281" y="55"/>
                    <a:pt x="285" y="57"/>
                  </a:cubicBezTo>
                  <a:cubicBezTo>
                    <a:pt x="287" y="57"/>
                    <a:pt x="289" y="58"/>
                    <a:pt x="290" y="59"/>
                  </a:cubicBezTo>
                  <a:cubicBezTo>
                    <a:pt x="291" y="59"/>
                    <a:pt x="292" y="59"/>
                    <a:pt x="292" y="59"/>
                  </a:cubicBezTo>
                  <a:cubicBezTo>
                    <a:pt x="293" y="60"/>
                    <a:pt x="293" y="60"/>
                    <a:pt x="294" y="60"/>
                  </a:cubicBezTo>
                  <a:cubicBezTo>
                    <a:pt x="295" y="60"/>
                    <a:pt x="295" y="60"/>
                    <a:pt x="296" y="59"/>
                  </a:cubicBezTo>
                  <a:cubicBezTo>
                    <a:pt x="296" y="59"/>
                    <a:pt x="297" y="59"/>
                    <a:pt x="298" y="58"/>
                  </a:cubicBezTo>
                  <a:cubicBezTo>
                    <a:pt x="298" y="57"/>
                    <a:pt x="299" y="56"/>
                    <a:pt x="299" y="56"/>
                  </a:cubicBezTo>
                  <a:cubicBezTo>
                    <a:pt x="299" y="55"/>
                    <a:pt x="298" y="54"/>
                    <a:pt x="298" y="54"/>
                  </a:cubicBezTo>
                  <a:cubicBezTo>
                    <a:pt x="298" y="53"/>
                    <a:pt x="298" y="53"/>
                    <a:pt x="298" y="53"/>
                  </a:cubicBezTo>
                  <a:cubicBezTo>
                    <a:pt x="297" y="52"/>
                    <a:pt x="297" y="52"/>
                    <a:pt x="297" y="52"/>
                  </a:cubicBezTo>
                  <a:cubicBezTo>
                    <a:pt x="297" y="52"/>
                    <a:pt x="296" y="52"/>
                    <a:pt x="296" y="51"/>
                  </a:cubicBezTo>
                  <a:cubicBezTo>
                    <a:pt x="293" y="50"/>
                    <a:pt x="288" y="47"/>
                    <a:pt x="282" y="43"/>
                  </a:cubicBezTo>
                  <a:cubicBezTo>
                    <a:pt x="273" y="37"/>
                    <a:pt x="261" y="30"/>
                    <a:pt x="252" y="24"/>
                  </a:cubicBezTo>
                  <a:cubicBezTo>
                    <a:pt x="247" y="21"/>
                    <a:pt x="243" y="19"/>
                    <a:pt x="240" y="17"/>
                  </a:cubicBezTo>
                  <a:cubicBezTo>
                    <a:pt x="238" y="16"/>
                    <a:pt x="237" y="15"/>
                    <a:pt x="236" y="15"/>
                  </a:cubicBezTo>
                  <a:cubicBezTo>
                    <a:pt x="236" y="14"/>
                    <a:pt x="236" y="14"/>
                    <a:pt x="235" y="14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6" y="14"/>
                    <a:pt x="236" y="14"/>
                    <a:pt x="236" y="14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6" y="14"/>
                    <a:pt x="236" y="14"/>
                    <a:pt x="236" y="14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6" y="15"/>
                    <a:pt x="236" y="15"/>
                    <a:pt x="236" y="15"/>
                  </a:cubicBezTo>
                  <a:cubicBezTo>
                    <a:pt x="236" y="14"/>
                    <a:pt x="236" y="14"/>
                    <a:pt x="236" y="14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6" y="15"/>
                    <a:pt x="236" y="15"/>
                    <a:pt x="236" y="15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6" y="15"/>
                    <a:pt x="236" y="15"/>
                    <a:pt x="236" y="15"/>
                  </a:cubicBezTo>
                  <a:cubicBezTo>
                    <a:pt x="236" y="15"/>
                    <a:pt x="236" y="15"/>
                    <a:pt x="236" y="15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6" y="15"/>
                    <a:pt x="236" y="15"/>
                    <a:pt x="236" y="15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6"/>
                    <a:pt x="237" y="16"/>
                    <a:pt x="236" y="15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7" y="18"/>
                    <a:pt x="237" y="18"/>
                    <a:pt x="237" y="18"/>
                  </a:cubicBezTo>
                  <a:cubicBezTo>
                    <a:pt x="237" y="18"/>
                    <a:pt x="237" y="17"/>
                    <a:pt x="237" y="17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7" y="18"/>
                    <a:pt x="237" y="18"/>
                    <a:pt x="237" y="18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6" y="19"/>
                    <a:pt x="236" y="19"/>
                    <a:pt x="237" y="18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6" y="20"/>
                    <a:pt x="236" y="19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6" y="20"/>
                    <a:pt x="236" y="19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4" y="21"/>
                    <a:pt x="234" y="21"/>
                    <a:pt x="234" y="21"/>
                  </a:cubicBezTo>
                  <a:cubicBezTo>
                    <a:pt x="234" y="21"/>
                    <a:pt x="234" y="21"/>
                    <a:pt x="235" y="20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4" y="21"/>
                    <a:pt x="234" y="21"/>
                    <a:pt x="234" y="21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4" y="21"/>
                    <a:pt x="234" y="21"/>
                    <a:pt x="234" y="21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3" y="19"/>
                    <a:pt x="233" y="19"/>
                    <a:pt x="233" y="19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3" y="19"/>
                    <a:pt x="233" y="19"/>
                    <a:pt x="233" y="19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3" y="21"/>
                    <a:pt x="233" y="21"/>
                    <a:pt x="233" y="21"/>
                  </a:cubicBezTo>
                  <a:cubicBezTo>
                    <a:pt x="233" y="21"/>
                    <a:pt x="235" y="21"/>
                    <a:pt x="237" y="22"/>
                  </a:cubicBezTo>
                  <a:cubicBezTo>
                    <a:pt x="244" y="25"/>
                    <a:pt x="258" y="31"/>
                    <a:pt x="270" y="36"/>
                  </a:cubicBezTo>
                  <a:cubicBezTo>
                    <a:pt x="276" y="38"/>
                    <a:pt x="282" y="40"/>
                    <a:pt x="286" y="42"/>
                  </a:cubicBezTo>
                  <a:cubicBezTo>
                    <a:pt x="290" y="44"/>
                    <a:pt x="292" y="45"/>
                    <a:pt x="292" y="45"/>
                  </a:cubicBezTo>
                  <a:cubicBezTo>
                    <a:pt x="294" y="46"/>
                    <a:pt x="297" y="45"/>
                    <a:pt x="298" y="43"/>
                  </a:cubicBezTo>
                  <a:cubicBezTo>
                    <a:pt x="299" y="41"/>
                    <a:pt x="298" y="39"/>
                    <a:pt x="296" y="38"/>
                  </a:cubicBezTo>
                  <a:cubicBezTo>
                    <a:pt x="252" y="11"/>
                    <a:pt x="252" y="11"/>
                    <a:pt x="252" y="11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4" y="16"/>
                    <a:pt x="254" y="16"/>
                    <a:pt x="254" y="16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2" y="18"/>
                    <a:pt x="252" y="18"/>
                    <a:pt x="252" y="18"/>
                  </a:cubicBezTo>
                  <a:cubicBezTo>
                    <a:pt x="252" y="17"/>
                    <a:pt x="253" y="17"/>
                    <a:pt x="254" y="16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2" y="18"/>
                    <a:pt x="252" y="18"/>
                    <a:pt x="252" y="18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51" y="18"/>
                    <a:pt x="251" y="18"/>
                    <a:pt x="252" y="18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50" y="14"/>
                    <a:pt x="250" y="14"/>
                    <a:pt x="250" y="14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5"/>
                    <a:pt x="250" y="15"/>
                    <a:pt x="250" y="15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5"/>
                    <a:pt x="250" y="15"/>
                    <a:pt x="250" y="15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8"/>
                    <a:pt x="251" y="18"/>
                    <a:pt x="253" y="19"/>
                  </a:cubicBezTo>
                  <a:cubicBezTo>
                    <a:pt x="258" y="20"/>
                    <a:pt x="269" y="22"/>
                    <a:pt x="279" y="25"/>
                  </a:cubicBezTo>
                  <a:cubicBezTo>
                    <a:pt x="288" y="27"/>
                    <a:pt x="296" y="29"/>
                    <a:pt x="296" y="29"/>
                  </a:cubicBezTo>
                  <a:cubicBezTo>
                    <a:pt x="298" y="30"/>
                    <a:pt x="300" y="29"/>
                    <a:pt x="301" y="27"/>
                  </a:cubicBezTo>
                  <a:cubicBezTo>
                    <a:pt x="302" y="25"/>
                    <a:pt x="301" y="23"/>
                    <a:pt x="299" y="22"/>
                  </a:cubicBezTo>
                  <a:cubicBezTo>
                    <a:pt x="299" y="22"/>
                    <a:pt x="297" y="21"/>
                    <a:pt x="295" y="19"/>
                  </a:cubicBezTo>
                  <a:cubicBezTo>
                    <a:pt x="290" y="16"/>
                    <a:pt x="283" y="12"/>
                    <a:pt x="278" y="9"/>
                  </a:cubicBezTo>
                  <a:cubicBezTo>
                    <a:pt x="275" y="7"/>
                    <a:pt x="273" y="6"/>
                    <a:pt x="271" y="4"/>
                  </a:cubicBezTo>
                  <a:cubicBezTo>
                    <a:pt x="270" y="4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7" y="4"/>
                    <a:pt x="267" y="4"/>
                    <a:pt x="267" y="4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7" y="4"/>
                    <a:pt x="267" y="4"/>
                    <a:pt x="267" y="4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6" y="5"/>
                    <a:pt x="266" y="5"/>
                    <a:pt x="266" y="5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6" y="5"/>
                    <a:pt x="266" y="5"/>
                    <a:pt x="266" y="5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70" y="6"/>
                    <a:pt x="270" y="6"/>
                    <a:pt x="270" y="6"/>
                  </a:cubicBezTo>
                  <a:cubicBezTo>
                    <a:pt x="270" y="4"/>
                    <a:pt x="269" y="4"/>
                    <a:pt x="269" y="4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70" y="6"/>
                    <a:pt x="270" y="6"/>
                    <a:pt x="270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70" y="7"/>
                    <a:pt x="270" y="6"/>
                    <a:pt x="270" y="6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9" y="8"/>
                    <a:pt x="269" y="8"/>
                    <a:pt x="269" y="8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7" y="9"/>
                    <a:pt x="267" y="9"/>
                    <a:pt x="267" y="9"/>
                  </a:cubicBezTo>
                  <a:cubicBezTo>
                    <a:pt x="268" y="9"/>
                    <a:pt x="268" y="9"/>
                    <a:pt x="269" y="8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7" y="9"/>
                    <a:pt x="267" y="9"/>
                    <a:pt x="267" y="9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10"/>
                    <a:pt x="266" y="10"/>
                    <a:pt x="266" y="10"/>
                  </a:cubicBezTo>
                  <a:cubicBezTo>
                    <a:pt x="267" y="9"/>
                    <a:pt x="267" y="9"/>
                    <a:pt x="267" y="9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6" y="10"/>
                    <a:pt x="266" y="10"/>
                    <a:pt x="266" y="10"/>
                  </a:cubicBezTo>
                  <a:cubicBezTo>
                    <a:pt x="266" y="8"/>
                    <a:pt x="266" y="8"/>
                    <a:pt x="266" y="8"/>
                  </a:cubicBezTo>
                  <a:cubicBezTo>
                    <a:pt x="266" y="10"/>
                    <a:pt x="266" y="10"/>
                    <a:pt x="266" y="10"/>
                  </a:cubicBezTo>
                  <a:cubicBezTo>
                    <a:pt x="266" y="10"/>
                    <a:pt x="266" y="10"/>
                    <a:pt x="266" y="10"/>
                  </a:cubicBezTo>
                  <a:cubicBezTo>
                    <a:pt x="266" y="8"/>
                    <a:pt x="266" y="8"/>
                    <a:pt x="266" y="8"/>
                  </a:cubicBezTo>
                  <a:cubicBezTo>
                    <a:pt x="266" y="10"/>
                    <a:pt x="266" y="10"/>
                    <a:pt x="266" y="10"/>
                  </a:cubicBezTo>
                  <a:cubicBezTo>
                    <a:pt x="266" y="10"/>
                    <a:pt x="267" y="10"/>
                    <a:pt x="268" y="10"/>
                  </a:cubicBezTo>
                  <a:cubicBezTo>
                    <a:pt x="271" y="10"/>
                    <a:pt x="277" y="11"/>
                    <a:pt x="282" y="12"/>
                  </a:cubicBezTo>
                  <a:cubicBezTo>
                    <a:pt x="287" y="13"/>
                    <a:pt x="292" y="14"/>
                    <a:pt x="292" y="14"/>
                  </a:cubicBezTo>
                  <a:cubicBezTo>
                    <a:pt x="293" y="14"/>
                    <a:pt x="295" y="13"/>
                    <a:pt x="296" y="11"/>
                  </a:cubicBezTo>
                  <a:cubicBezTo>
                    <a:pt x="297" y="9"/>
                    <a:pt x="296" y="7"/>
                    <a:pt x="294" y="6"/>
                  </a:cubicBezTo>
                  <a:cubicBezTo>
                    <a:pt x="286" y="1"/>
                    <a:pt x="286" y="1"/>
                    <a:pt x="286" y="1"/>
                  </a:cubicBezTo>
                  <a:cubicBezTo>
                    <a:pt x="284" y="0"/>
                    <a:pt x="281" y="0"/>
                    <a:pt x="280" y="2"/>
                  </a:cubicBezTo>
                  <a:cubicBezTo>
                    <a:pt x="279" y="4"/>
                    <a:pt x="279" y="6"/>
                    <a:pt x="281" y="8"/>
                  </a:cubicBezTo>
                  <a:cubicBezTo>
                    <a:pt x="290" y="13"/>
                    <a:pt x="290" y="13"/>
                    <a:pt x="290" y="13"/>
                  </a:cubicBezTo>
                  <a:cubicBezTo>
                    <a:pt x="292" y="10"/>
                    <a:pt x="292" y="10"/>
                    <a:pt x="292" y="10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87" y="5"/>
                    <a:pt x="281" y="4"/>
                  </a:cubicBezTo>
                  <a:cubicBezTo>
                    <a:pt x="278" y="3"/>
                    <a:pt x="275" y="3"/>
                    <a:pt x="272" y="2"/>
                  </a:cubicBezTo>
                  <a:cubicBezTo>
                    <a:pt x="271" y="2"/>
                    <a:pt x="270" y="2"/>
                    <a:pt x="269" y="2"/>
                  </a:cubicBezTo>
                  <a:cubicBezTo>
                    <a:pt x="268" y="2"/>
                    <a:pt x="267" y="2"/>
                    <a:pt x="266" y="2"/>
                  </a:cubicBezTo>
                  <a:cubicBezTo>
                    <a:pt x="266" y="2"/>
                    <a:pt x="266" y="2"/>
                    <a:pt x="265" y="2"/>
                  </a:cubicBezTo>
                  <a:cubicBezTo>
                    <a:pt x="265" y="2"/>
                    <a:pt x="265" y="2"/>
                    <a:pt x="264" y="2"/>
                  </a:cubicBezTo>
                  <a:cubicBezTo>
                    <a:pt x="264" y="2"/>
                    <a:pt x="263" y="2"/>
                    <a:pt x="262" y="3"/>
                  </a:cubicBezTo>
                  <a:cubicBezTo>
                    <a:pt x="266" y="6"/>
                    <a:pt x="266" y="6"/>
                    <a:pt x="266" y="6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2" y="4"/>
                    <a:pt x="262" y="5"/>
                    <a:pt x="262" y="6"/>
                  </a:cubicBezTo>
                  <a:cubicBezTo>
                    <a:pt x="262" y="7"/>
                    <a:pt x="262" y="8"/>
                    <a:pt x="262" y="8"/>
                  </a:cubicBezTo>
                  <a:cubicBezTo>
                    <a:pt x="263" y="8"/>
                    <a:pt x="263" y="9"/>
                    <a:pt x="263" y="9"/>
                  </a:cubicBezTo>
                  <a:cubicBezTo>
                    <a:pt x="264" y="9"/>
                    <a:pt x="264" y="9"/>
                    <a:pt x="264" y="10"/>
                  </a:cubicBezTo>
                  <a:cubicBezTo>
                    <a:pt x="266" y="11"/>
                    <a:pt x="269" y="12"/>
                    <a:pt x="272" y="14"/>
                  </a:cubicBezTo>
                  <a:cubicBezTo>
                    <a:pt x="281" y="20"/>
                    <a:pt x="295" y="29"/>
                    <a:pt x="295" y="29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8" y="21"/>
                    <a:pt x="298" y="21"/>
                    <a:pt x="298" y="21"/>
                  </a:cubicBezTo>
                  <a:cubicBezTo>
                    <a:pt x="298" y="21"/>
                    <a:pt x="287" y="19"/>
                    <a:pt x="275" y="16"/>
                  </a:cubicBezTo>
                  <a:cubicBezTo>
                    <a:pt x="270" y="14"/>
                    <a:pt x="264" y="13"/>
                    <a:pt x="259" y="12"/>
                  </a:cubicBezTo>
                  <a:cubicBezTo>
                    <a:pt x="257" y="11"/>
                    <a:pt x="255" y="11"/>
                    <a:pt x="254" y="11"/>
                  </a:cubicBezTo>
                  <a:cubicBezTo>
                    <a:pt x="253" y="10"/>
                    <a:pt x="252" y="10"/>
                    <a:pt x="252" y="10"/>
                  </a:cubicBezTo>
                  <a:cubicBezTo>
                    <a:pt x="251" y="10"/>
                    <a:pt x="251" y="10"/>
                    <a:pt x="251" y="10"/>
                  </a:cubicBezTo>
                  <a:cubicBezTo>
                    <a:pt x="251" y="10"/>
                    <a:pt x="251" y="10"/>
                    <a:pt x="250" y="10"/>
                  </a:cubicBezTo>
                  <a:cubicBezTo>
                    <a:pt x="250" y="10"/>
                    <a:pt x="250" y="10"/>
                    <a:pt x="249" y="10"/>
                  </a:cubicBezTo>
                  <a:cubicBezTo>
                    <a:pt x="249" y="10"/>
                    <a:pt x="249" y="10"/>
                    <a:pt x="248" y="10"/>
                  </a:cubicBezTo>
                  <a:cubicBezTo>
                    <a:pt x="248" y="11"/>
                    <a:pt x="247" y="11"/>
                    <a:pt x="247" y="12"/>
                  </a:cubicBezTo>
                  <a:cubicBezTo>
                    <a:pt x="246" y="14"/>
                    <a:pt x="246" y="16"/>
                    <a:pt x="248" y="17"/>
                  </a:cubicBezTo>
                  <a:cubicBezTo>
                    <a:pt x="292" y="45"/>
                    <a:pt x="292" y="45"/>
                    <a:pt x="292" y="45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6" y="38"/>
                    <a:pt x="296" y="38"/>
                    <a:pt x="296" y="38"/>
                  </a:cubicBezTo>
                  <a:cubicBezTo>
                    <a:pt x="296" y="38"/>
                    <a:pt x="281" y="32"/>
                    <a:pt x="267" y="25"/>
                  </a:cubicBezTo>
                  <a:cubicBezTo>
                    <a:pt x="259" y="22"/>
                    <a:pt x="252" y="19"/>
                    <a:pt x="246" y="17"/>
                  </a:cubicBezTo>
                  <a:cubicBezTo>
                    <a:pt x="243" y="16"/>
                    <a:pt x="240" y="15"/>
                    <a:pt x="238" y="14"/>
                  </a:cubicBezTo>
                  <a:cubicBezTo>
                    <a:pt x="237" y="14"/>
                    <a:pt x="236" y="13"/>
                    <a:pt x="236" y="13"/>
                  </a:cubicBezTo>
                  <a:cubicBezTo>
                    <a:pt x="235" y="13"/>
                    <a:pt x="235" y="13"/>
                    <a:pt x="234" y="13"/>
                  </a:cubicBezTo>
                  <a:cubicBezTo>
                    <a:pt x="234" y="13"/>
                    <a:pt x="234" y="13"/>
                    <a:pt x="233" y="13"/>
                  </a:cubicBezTo>
                  <a:cubicBezTo>
                    <a:pt x="233" y="13"/>
                    <a:pt x="232" y="13"/>
                    <a:pt x="232" y="13"/>
                  </a:cubicBezTo>
                  <a:cubicBezTo>
                    <a:pt x="231" y="13"/>
                    <a:pt x="231" y="13"/>
                    <a:pt x="231" y="14"/>
                  </a:cubicBezTo>
                  <a:cubicBezTo>
                    <a:pt x="230" y="14"/>
                    <a:pt x="230" y="14"/>
                    <a:pt x="229" y="15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1" y="14"/>
                    <a:pt x="231" y="14"/>
                    <a:pt x="231" y="14"/>
                  </a:cubicBezTo>
                  <a:cubicBezTo>
                    <a:pt x="229" y="14"/>
                    <a:pt x="229" y="15"/>
                    <a:pt x="229" y="16"/>
                  </a:cubicBezTo>
                  <a:cubicBezTo>
                    <a:pt x="229" y="16"/>
                    <a:pt x="229" y="17"/>
                    <a:pt x="229" y="17"/>
                  </a:cubicBezTo>
                  <a:cubicBezTo>
                    <a:pt x="229" y="18"/>
                    <a:pt x="229" y="18"/>
                    <a:pt x="229" y="19"/>
                  </a:cubicBezTo>
                  <a:cubicBezTo>
                    <a:pt x="229" y="19"/>
                    <a:pt x="230" y="19"/>
                    <a:pt x="230" y="20"/>
                  </a:cubicBezTo>
                  <a:cubicBezTo>
                    <a:pt x="230" y="20"/>
                    <a:pt x="230" y="20"/>
                    <a:pt x="230" y="20"/>
                  </a:cubicBezTo>
                  <a:cubicBezTo>
                    <a:pt x="231" y="21"/>
                    <a:pt x="231" y="21"/>
                    <a:pt x="232" y="21"/>
                  </a:cubicBezTo>
                  <a:cubicBezTo>
                    <a:pt x="234" y="23"/>
                    <a:pt x="239" y="26"/>
                    <a:pt x="245" y="30"/>
                  </a:cubicBezTo>
                  <a:cubicBezTo>
                    <a:pt x="254" y="35"/>
                    <a:pt x="266" y="43"/>
                    <a:pt x="276" y="48"/>
                  </a:cubicBezTo>
                  <a:cubicBezTo>
                    <a:pt x="281" y="51"/>
                    <a:pt x="285" y="54"/>
                    <a:pt x="288" y="56"/>
                  </a:cubicBezTo>
                  <a:cubicBezTo>
                    <a:pt x="289" y="57"/>
                    <a:pt x="290" y="57"/>
                    <a:pt x="291" y="58"/>
                  </a:cubicBezTo>
                  <a:cubicBezTo>
                    <a:pt x="292" y="58"/>
                    <a:pt x="292" y="58"/>
                    <a:pt x="292" y="59"/>
                  </a:cubicBezTo>
                  <a:cubicBezTo>
                    <a:pt x="292" y="59"/>
                    <a:pt x="292" y="59"/>
                    <a:pt x="292" y="59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2" y="58"/>
                    <a:pt x="292" y="58"/>
                    <a:pt x="292" y="58"/>
                  </a:cubicBezTo>
                  <a:cubicBezTo>
                    <a:pt x="292" y="59"/>
                    <a:pt x="292" y="59"/>
                    <a:pt x="292" y="59"/>
                  </a:cubicBezTo>
                  <a:cubicBezTo>
                    <a:pt x="293" y="57"/>
                    <a:pt x="293" y="57"/>
                    <a:pt x="293" y="57"/>
                  </a:cubicBezTo>
                  <a:cubicBezTo>
                    <a:pt x="292" y="58"/>
                    <a:pt x="292" y="58"/>
                    <a:pt x="292" y="58"/>
                  </a:cubicBezTo>
                  <a:cubicBezTo>
                    <a:pt x="294" y="56"/>
                    <a:pt x="294" y="56"/>
                    <a:pt x="294" y="56"/>
                  </a:cubicBezTo>
                  <a:cubicBezTo>
                    <a:pt x="291" y="58"/>
                    <a:pt x="291" y="58"/>
                    <a:pt x="291" y="58"/>
                  </a:cubicBezTo>
                  <a:cubicBezTo>
                    <a:pt x="292" y="58"/>
                    <a:pt x="292" y="58"/>
                    <a:pt x="292" y="58"/>
                  </a:cubicBezTo>
                  <a:cubicBezTo>
                    <a:pt x="294" y="56"/>
                    <a:pt x="294" y="56"/>
                    <a:pt x="294" y="56"/>
                  </a:cubicBezTo>
                  <a:cubicBezTo>
                    <a:pt x="291" y="58"/>
                    <a:pt x="291" y="58"/>
                    <a:pt x="291" y="58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1" y="57"/>
                    <a:pt x="291" y="57"/>
                    <a:pt x="291" y="57"/>
                  </a:cubicBezTo>
                  <a:cubicBezTo>
                    <a:pt x="291" y="58"/>
                    <a:pt x="291" y="58"/>
                    <a:pt x="291" y="58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1" y="57"/>
                    <a:pt x="291" y="57"/>
                    <a:pt x="291" y="57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1" y="56"/>
                    <a:pt x="291" y="56"/>
                    <a:pt x="291" y="56"/>
                  </a:cubicBezTo>
                  <a:cubicBezTo>
                    <a:pt x="291" y="57"/>
                    <a:pt x="291" y="57"/>
                    <a:pt x="291" y="57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1" y="56"/>
                    <a:pt x="291" y="56"/>
                    <a:pt x="291" y="56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1" y="53"/>
                    <a:pt x="291" y="53"/>
                    <a:pt x="291" y="53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3" y="52"/>
                    <a:pt x="293" y="52"/>
                    <a:pt x="293" y="52"/>
                  </a:cubicBezTo>
                  <a:cubicBezTo>
                    <a:pt x="293" y="52"/>
                    <a:pt x="292" y="52"/>
                    <a:pt x="291" y="53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3" y="52"/>
                    <a:pt x="293" y="52"/>
                    <a:pt x="293" y="52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4" y="52"/>
                    <a:pt x="294" y="52"/>
                    <a:pt x="294" y="52"/>
                  </a:cubicBezTo>
                  <a:cubicBezTo>
                    <a:pt x="294" y="52"/>
                    <a:pt x="294" y="52"/>
                    <a:pt x="293" y="52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4" y="52"/>
                    <a:pt x="294" y="52"/>
                    <a:pt x="294" y="52"/>
                  </a:cubicBezTo>
                  <a:cubicBezTo>
                    <a:pt x="294" y="54"/>
                    <a:pt x="294" y="54"/>
                    <a:pt x="294" y="54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4" y="52"/>
                    <a:pt x="294" y="52"/>
                    <a:pt x="294" y="52"/>
                  </a:cubicBezTo>
                  <a:cubicBezTo>
                    <a:pt x="294" y="54"/>
                    <a:pt x="294" y="54"/>
                    <a:pt x="294" y="54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4" y="52"/>
                    <a:pt x="293" y="51"/>
                  </a:cubicBezTo>
                  <a:cubicBezTo>
                    <a:pt x="290" y="50"/>
                    <a:pt x="284" y="47"/>
                    <a:pt x="276" y="44"/>
                  </a:cubicBezTo>
                  <a:cubicBezTo>
                    <a:pt x="265" y="38"/>
                    <a:pt x="251" y="31"/>
                    <a:pt x="239" y="26"/>
                  </a:cubicBezTo>
                  <a:cubicBezTo>
                    <a:pt x="233" y="23"/>
                    <a:pt x="228" y="20"/>
                    <a:pt x="224" y="19"/>
                  </a:cubicBezTo>
                  <a:cubicBezTo>
                    <a:pt x="222" y="18"/>
                    <a:pt x="220" y="17"/>
                    <a:pt x="219" y="16"/>
                  </a:cubicBezTo>
                  <a:cubicBezTo>
                    <a:pt x="219" y="16"/>
                    <a:pt x="218" y="16"/>
                    <a:pt x="218" y="16"/>
                  </a:cubicBezTo>
                  <a:cubicBezTo>
                    <a:pt x="217" y="16"/>
                    <a:pt x="217" y="16"/>
                    <a:pt x="217" y="16"/>
                  </a:cubicBezTo>
                  <a:cubicBezTo>
                    <a:pt x="217" y="15"/>
                    <a:pt x="216" y="15"/>
                    <a:pt x="216" y="15"/>
                  </a:cubicBezTo>
                  <a:cubicBezTo>
                    <a:pt x="215" y="15"/>
                    <a:pt x="215" y="15"/>
                    <a:pt x="214" y="16"/>
                  </a:cubicBezTo>
                  <a:cubicBezTo>
                    <a:pt x="214" y="16"/>
                    <a:pt x="213" y="16"/>
                    <a:pt x="212" y="17"/>
                  </a:cubicBezTo>
                  <a:cubicBezTo>
                    <a:pt x="212" y="18"/>
                    <a:pt x="211" y="19"/>
                    <a:pt x="211" y="19"/>
                  </a:cubicBezTo>
                  <a:cubicBezTo>
                    <a:pt x="212" y="20"/>
                    <a:pt x="212" y="21"/>
                    <a:pt x="212" y="21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214" y="23"/>
                    <a:pt x="214" y="23"/>
                    <a:pt x="215" y="24"/>
                  </a:cubicBezTo>
                  <a:cubicBezTo>
                    <a:pt x="218" y="26"/>
                    <a:pt x="224" y="30"/>
                    <a:pt x="232" y="34"/>
                  </a:cubicBezTo>
                  <a:cubicBezTo>
                    <a:pt x="243" y="41"/>
                    <a:pt x="258" y="50"/>
                    <a:pt x="270" y="57"/>
                  </a:cubicBezTo>
                  <a:cubicBezTo>
                    <a:pt x="276" y="61"/>
                    <a:pt x="281" y="64"/>
                    <a:pt x="285" y="67"/>
                  </a:cubicBezTo>
                  <a:cubicBezTo>
                    <a:pt x="287" y="68"/>
                    <a:pt x="288" y="69"/>
                    <a:pt x="289" y="70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1" y="69"/>
                    <a:pt x="291" y="69"/>
                    <a:pt x="291" y="6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1" y="69"/>
                    <a:pt x="291" y="69"/>
                    <a:pt x="291" y="6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89" y="68"/>
                    <a:pt x="289" y="68"/>
                    <a:pt x="289" y="68"/>
                  </a:cubicBezTo>
                  <a:cubicBezTo>
                    <a:pt x="289" y="69"/>
                    <a:pt x="290" y="69"/>
                    <a:pt x="290" y="70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89" y="68"/>
                    <a:pt x="289" y="68"/>
                    <a:pt x="289" y="68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0" y="66"/>
                    <a:pt x="290" y="66"/>
                    <a:pt x="290" y="66"/>
                  </a:cubicBezTo>
                  <a:cubicBezTo>
                    <a:pt x="289" y="67"/>
                    <a:pt x="289" y="67"/>
                    <a:pt x="289" y="68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0" y="66"/>
                    <a:pt x="290" y="66"/>
                    <a:pt x="290" y="66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0" y="66"/>
                    <a:pt x="290" y="66"/>
                    <a:pt x="290" y="66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2" y="64"/>
                    <a:pt x="292" y="64"/>
                    <a:pt x="292" y="64"/>
                  </a:cubicBezTo>
                  <a:cubicBezTo>
                    <a:pt x="292" y="64"/>
                    <a:pt x="291" y="65"/>
                    <a:pt x="290" y="66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2" y="64"/>
                    <a:pt x="292" y="64"/>
                    <a:pt x="292" y="64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293" y="64"/>
                    <a:pt x="293" y="64"/>
                    <a:pt x="293" y="64"/>
                  </a:cubicBezTo>
                  <a:cubicBezTo>
                    <a:pt x="293" y="64"/>
                    <a:pt x="292" y="64"/>
                    <a:pt x="292" y="64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293" y="64"/>
                    <a:pt x="293" y="64"/>
                    <a:pt x="293" y="64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4"/>
                    <a:pt x="293" y="64"/>
                    <a:pt x="293" y="64"/>
                  </a:cubicBezTo>
                  <a:cubicBezTo>
                    <a:pt x="293" y="64"/>
                    <a:pt x="293" y="64"/>
                    <a:pt x="293" y="64"/>
                  </a:cubicBezTo>
                  <a:cubicBezTo>
                    <a:pt x="293" y="65"/>
                    <a:pt x="293" y="65"/>
                    <a:pt x="293" y="65"/>
                  </a:cubicBezTo>
                  <a:cubicBezTo>
                    <a:pt x="293" y="64"/>
                    <a:pt x="293" y="64"/>
                    <a:pt x="293" y="64"/>
                  </a:cubicBezTo>
                  <a:cubicBezTo>
                    <a:pt x="293" y="64"/>
                    <a:pt x="292" y="64"/>
                    <a:pt x="291" y="64"/>
                  </a:cubicBezTo>
                  <a:cubicBezTo>
                    <a:pt x="288" y="62"/>
                    <a:pt x="280" y="59"/>
                    <a:pt x="271" y="55"/>
                  </a:cubicBezTo>
                  <a:cubicBezTo>
                    <a:pt x="258" y="50"/>
                    <a:pt x="241" y="42"/>
                    <a:pt x="227" y="36"/>
                  </a:cubicBezTo>
                  <a:cubicBezTo>
                    <a:pt x="221" y="33"/>
                    <a:pt x="214" y="30"/>
                    <a:pt x="210" y="28"/>
                  </a:cubicBezTo>
                  <a:cubicBezTo>
                    <a:pt x="208" y="27"/>
                    <a:pt x="206" y="26"/>
                    <a:pt x="204" y="26"/>
                  </a:cubicBezTo>
                  <a:cubicBezTo>
                    <a:pt x="203" y="26"/>
                    <a:pt x="203" y="25"/>
                    <a:pt x="202" y="25"/>
                  </a:cubicBezTo>
                  <a:cubicBezTo>
                    <a:pt x="201" y="25"/>
                    <a:pt x="201" y="25"/>
                    <a:pt x="201" y="25"/>
                  </a:cubicBezTo>
                  <a:cubicBezTo>
                    <a:pt x="201" y="25"/>
                    <a:pt x="201" y="25"/>
                    <a:pt x="200" y="25"/>
                  </a:cubicBezTo>
                  <a:cubicBezTo>
                    <a:pt x="200" y="25"/>
                    <a:pt x="199" y="25"/>
                    <a:pt x="199" y="25"/>
                  </a:cubicBezTo>
                  <a:cubicBezTo>
                    <a:pt x="199" y="25"/>
                    <a:pt x="198" y="25"/>
                    <a:pt x="198" y="25"/>
                  </a:cubicBezTo>
                  <a:cubicBezTo>
                    <a:pt x="197" y="26"/>
                    <a:pt x="197" y="26"/>
                    <a:pt x="197" y="27"/>
                  </a:cubicBezTo>
                  <a:cubicBezTo>
                    <a:pt x="195" y="29"/>
                    <a:pt x="196" y="31"/>
                    <a:pt x="198" y="32"/>
                  </a:cubicBezTo>
                  <a:cubicBezTo>
                    <a:pt x="271" y="78"/>
                    <a:pt x="271" y="78"/>
                    <a:pt x="271" y="78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0" y="72"/>
                    <a:pt x="270" y="72"/>
                    <a:pt x="270" y="72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1" y="71"/>
                    <a:pt x="271" y="71"/>
                    <a:pt x="271" y="71"/>
                  </a:cubicBezTo>
                  <a:cubicBezTo>
                    <a:pt x="270" y="71"/>
                    <a:pt x="270" y="72"/>
                    <a:pt x="270" y="72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1" y="71"/>
                    <a:pt x="271" y="71"/>
                    <a:pt x="271" y="71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2" y="70"/>
                    <a:pt x="271" y="71"/>
                    <a:pt x="271" y="71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3" y="72"/>
                    <a:pt x="273" y="72"/>
                    <a:pt x="273" y="72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3" y="72"/>
                    <a:pt x="273" y="72"/>
                    <a:pt x="273" y="72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8" y="69"/>
                    <a:pt x="260" y="66"/>
                    <a:pt x="251" y="62"/>
                  </a:cubicBezTo>
                  <a:cubicBezTo>
                    <a:pt x="238" y="56"/>
                    <a:pt x="220" y="48"/>
                    <a:pt x="207" y="42"/>
                  </a:cubicBezTo>
                  <a:cubicBezTo>
                    <a:pt x="200" y="39"/>
                    <a:pt x="194" y="36"/>
                    <a:pt x="189" y="34"/>
                  </a:cubicBezTo>
                  <a:cubicBezTo>
                    <a:pt x="185" y="32"/>
                    <a:pt x="183" y="31"/>
                    <a:pt x="183" y="31"/>
                  </a:cubicBezTo>
                  <a:cubicBezTo>
                    <a:pt x="181" y="30"/>
                    <a:pt x="178" y="31"/>
                    <a:pt x="177" y="32"/>
                  </a:cubicBezTo>
                  <a:cubicBezTo>
                    <a:pt x="176" y="34"/>
                    <a:pt x="177" y="37"/>
                    <a:pt x="179" y="38"/>
                  </a:cubicBezTo>
                  <a:cubicBezTo>
                    <a:pt x="179" y="38"/>
                    <a:pt x="183" y="40"/>
                    <a:pt x="190" y="45"/>
                  </a:cubicBezTo>
                  <a:cubicBezTo>
                    <a:pt x="201" y="51"/>
                    <a:pt x="216" y="60"/>
                    <a:pt x="229" y="68"/>
                  </a:cubicBezTo>
                  <a:cubicBezTo>
                    <a:pt x="235" y="72"/>
                    <a:pt x="241" y="76"/>
                    <a:pt x="245" y="78"/>
                  </a:cubicBezTo>
                  <a:cubicBezTo>
                    <a:pt x="247" y="80"/>
                    <a:pt x="249" y="81"/>
                    <a:pt x="250" y="82"/>
                  </a:cubicBezTo>
                  <a:cubicBezTo>
                    <a:pt x="251" y="82"/>
                    <a:pt x="251" y="82"/>
                    <a:pt x="251" y="82"/>
                  </a:cubicBezTo>
                  <a:cubicBezTo>
                    <a:pt x="251" y="83"/>
                    <a:pt x="251" y="83"/>
                    <a:pt x="251" y="83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1" y="82"/>
                    <a:pt x="251" y="82"/>
                    <a:pt x="251" y="82"/>
                  </a:cubicBezTo>
                  <a:cubicBezTo>
                    <a:pt x="251" y="83"/>
                    <a:pt x="251" y="83"/>
                    <a:pt x="251" y="83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1" y="82"/>
                    <a:pt x="251" y="82"/>
                    <a:pt x="251" y="82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50" y="82"/>
                    <a:pt x="251" y="82"/>
                    <a:pt x="251" y="82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1" y="78"/>
                    <a:pt x="251" y="78"/>
                    <a:pt x="251" y="78"/>
                  </a:cubicBezTo>
                  <a:cubicBezTo>
                    <a:pt x="250" y="79"/>
                    <a:pt x="250" y="80"/>
                    <a:pt x="250" y="80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1" y="78"/>
                    <a:pt x="251" y="78"/>
                    <a:pt x="251" y="78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1" y="78"/>
                    <a:pt x="251" y="78"/>
                    <a:pt x="251" y="78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2" y="77"/>
                    <a:pt x="252" y="77"/>
                    <a:pt x="251" y="78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6"/>
                    <a:pt x="253" y="76"/>
                    <a:pt x="253" y="76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8"/>
                    <a:pt x="254" y="78"/>
                    <a:pt x="254" y="78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8"/>
                    <a:pt x="254" y="78"/>
                    <a:pt x="254" y="78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3" y="76"/>
                    <a:pt x="251" y="75"/>
                    <a:pt x="248" y="74"/>
                  </a:cubicBezTo>
                  <a:cubicBezTo>
                    <a:pt x="238" y="70"/>
                    <a:pt x="217" y="60"/>
                    <a:pt x="200" y="51"/>
                  </a:cubicBezTo>
                  <a:cubicBezTo>
                    <a:pt x="191" y="47"/>
                    <a:pt x="183" y="43"/>
                    <a:pt x="177" y="40"/>
                  </a:cubicBezTo>
                  <a:cubicBezTo>
                    <a:pt x="171" y="37"/>
                    <a:pt x="168" y="35"/>
                    <a:pt x="168" y="35"/>
                  </a:cubicBezTo>
                  <a:cubicBezTo>
                    <a:pt x="166" y="34"/>
                    <a:pt x="164" y="35"/>
                    <a:pt x="163" y="36"/>
                  </a:cubicBezTo>
                  <a:cubicBezTo>
                    <a:pt x="162" y="37"/>
                    <a:pt x="162" y="38"/>
                    <a:pt x="162" y="39"/>
                  </a:cubicBezTo>
                  <a:cubicBezTo>
                    <a:pt x="162" y="40"/>
                    <a:pt x="162" y="40"/>
                    <a:pt x="162" y="41"/>
                  </a:cubicBezTo>
                  <a:cubicBezTo>
                    <a:pt x="163" y="41"/>
                    <a:pt x="163" y="42"/>
                    <a:pt x="163" y="42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5" y="43"/>
                    <a:pt x="167" y="45"/>
                    <a:pt x="169" y="46"/>
                  </a:cubicBezTo>
                  <a:cubicBezTo>
                    <a:pt x="185" y="57"/>
                    <a:pt x="232" y="85"/>
                    <a:pt x="232" y="85"/>
                  </a:cubicBezTo>
                  <a:cubicBezTo>
                    <a:pt x="234" y="82"/>
                    <a:pt x="234" y="82"/>
                    <a:pt x="234" y="82"/>
                  </a:cubicBezTo>
                  <a:cubicBezTo>
                    <a:pt x="231" y="80"/>
                    <a:pt x="231" y="80"/>
                    <a:pt x="231" y="80"/>
                  </a:cubicBezTo>
                  <a:cubicBezTo>
                    <a:pt x="234" y="82"/>
                    <a:pt x="234" y="82"/>
                    <a:pt x="234" y="82"/>
                  </a:cubicBezTo>
                  <a:cubicBezTo>
                    <a:pt x="232" y="78"/>
                    <a:pt x="232" y="78"/>
                    <a:pt x="232" y="78"/>
                  </a:cubicBezTo>
                  <a:cubicBezTo>
                    <a:pt x="232" y="79"/>
                    <a:pt x="231" y="79"/>
                    <a:pt x="231" y="80"/>
                  </a:cubicBezTo>
                  <a:cubicBezTo>
                    <a:pt x="234" y="82"/>
                    <a:pt x="234" y="82"/>
                    <a:pt x="234" y="82"/>
                  </a:cubicBezTo>
                  <a:cubicBezTo>
                    <a:pt x="232" y="78"/>
                    <a:pt x="232" y="78"/>
                    <a:pt x="232" y="78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2" y="78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4" y="79"/>
                    <a:pt x="234" y="79"/>
                    <a:pt x="234" y="79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4" y="79"/>
                    <a:pt x="234" y="79"/>
                    <a:pt x="234" y="79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4" y="78"/>
                    <a:pt x="233" y="78"/>
                    <a:pt x="232" y="77"/>
                  </a:cubicBezTo>
                  <a:cubicBezTo>
                    <a:pt x="228" y="76"/>
                    <a:pt x="221" y="73"/>
                    <a:pt x="212" y="70"/>
                  </a:cubicBezTo>
                  <a:cubicBezTo>
                    <a:pt x="199" y="64"/>
                    <a:pt x="183" y="56"/>
                    <a:pt x="170" y="50"/>
                  </a:cubicBezTo>
                  <a:cubicBezTo>
                    <a:pt x="163" y="47"/>
                    <a:pt x="157" y="45"/>
                    <a:pt x="153" y="43"/>
                  </a:cubicBezTo>
                  <a:cubicBezTo>
                    <a:pt x="151" y="42"/>
                    <a:pt x="150" y="41"/>
                    <a:pt x="149" y="41"/>
                  </a:cubicBezTo>
                  <a:cubicBezTo>
                    <a:pt x="148" y="40"/>
                    <a:pt x="148" y="40"/>
                    <a:pt x="147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6" y="39"/>
                    <a:pt x="146" y="39"/>
                    <a:pt x="145" y="39"/>
                  </a:cubicBezTo>
                  <a:cubicBezTo>
                    <a:pt x="144" y="39"/>
                    <a:pt x="142" y="40"/>
                    <a:pt x="142" y="41"/>
                  </a:cubicBezTo>
                  <a:cubicBezTo>
                    <a:pt x="141" y="42"/>
                    <a:pt x="141" y="43"/>
                    <a:pt x="141" y="43"/>
                  </a:cubicBezTo>
                  <a:cubicBezTo>
                    <a:pt x="141" y="44"/>
                    <a:pt x="141" y="45"/>
                    <a:pt x="142" y="45"/>
                  </a:cubicBezTo>
                  <a:cubicBezTo>
                    <a:pt x="142" y="46"/>
                    <a:pt x="142" y="47"/>
                    <a:pt x="143" y="47"/>
                  </a:cubicBezTo>
                  <a:cubicBezTo>
                    <a:pt x="143" y="48"/>
                    <a:pt x="144" y="48"/>
                    <a:pt x="145" y="49"/>
                  </a:cubicBezTo>
                  <a:cubicBezTo>
                    <a:pt x="148" y="51"/>
                    <a:pt x="154" y="55"/>
                    <a:pt x="161" y="59"/>
                  </a:cubicBezTo>
                  <a:cubicBezTo>
                    <a:pt x="172" y="65"/>
                    <a:pt x="185" y="73"/>
                    <a:pt x="195" y="79"/>
                  </a:cubicBezTo>
                  <a:cubicBezTo>
                    <a:pt x="201" y="82"/>
                    <a:pt x="205" y="85"/>
                    <a:pt x="208" y="87"/>
                  </a:cubicBezTo>
                  <a:cubicBezTo>
                    <a:pt x="210" y="88"/>
                    <a:pt x="211" y="89"/>
                    <a:pt x="212" y="89"/>
                  </a:cubicBezTo>
                  <a:cubicBezTo>
                    <a:pt x="212" y="90"/>
                    <a:pt x="213" y="90"/>
                    <a:pt x="213" y="90"/>
                  </a:cubicBezTo>
                  <a:cubicBezTo>
                    <a:pt x="214" y="89"/>
                    <a:pt x="214" y="89"/>
                    <a:pt x="214" y="89"/>
                  </a:cubicBezTo>
                  <a:cubicBezTo>
                    <a:pt x="213" y="90"/>
                    <a:pt x="213" y="90"/>
                    <a:pt x="213" y="90"/>
                  </a:cubicBezTo>
                  <a:cubicBezTo>
                    <a:pt x="213" y="90"/>
                    <a:pt x="213" y="90"/>
                    <a:pt x="213" y="90"/>
                  </a:cubicBezTo>
                  <a:cubicBezTo>
                    <a:pt x="214" y="89"/>
                    <a:pt x="214" y="89"/>
                    <a:pt x="214" y="89"/>
                  </a:cubicBezTo>
                  <a:cubicBezTo>
                    <a:pt x="213" y="90"/>
                    <a:pt x="213" y="90"/>
                    <a:pt x="213" y="90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2" y="88"/>
                    <a:pt x="212" y="88"/>
                    <a:pt x="212" y="88"/>
                  </a:cubicBezTo>
                  <a:cubicBezTo>
                    <a:pt x="212" y="89"/>
                    <a:pt x="212" y="89"/>
                    <a:pt x="213" y="90"/>
                  </a:cubicBezTo>
                  <a:cubicBezTo>
                    <a:pt x="215" y="88"/>
                    <a:pt x="215" y="88"/>
                    <a:pt x="215" y="88"/>
                  </a:cubicBezTo>
                  <a:cubicBezTo>
                    <a:pt x="212" y="88"/>
                    <a:pt x="212" y="88"/>
                    <a:pt x="212" y="88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12" y="86"/>
                    <a:pt x="212" y="86"/>
                    <a:pt x="212" y="86"/>
                  </a:cubicBezTo>
                  <a:cubicBezTo>
                    <a:pt x="212" y="86"/>
                    <a:pt x="212" y="87"/>
                    <a:pt x="212" y="88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12" y="86"/>
                    <a:pt x="212" y="86"/>
                    <a:pt x="212" y="86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17" y="84"/>
                    <a:pt x="217" y="84"/>
                    <a:pt x="217" y="84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45"/>
                    <a:pt x="122" y="46"/>
                    <a:pt x="121" y="48"/>
                  </a:cubicBezTo>
                  <a:cubicBezTo>
                    <a:pt x="120" y="50"/>
                    <a:pt x="121" y="52"/>
                    <a:pt x="122" y="53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8" y="95"/>
                    <a:pt x="198" y="95"/>
                    <a:pt x="198" y="95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200" y="92"/>
                    <a:pt x="179" y="81"/>
                    <a:pt x="157" y="71"/>
                  </a:cubicBezTo>
                  <a:cubicBezTo>
                    <a:pt x="146" y="65"/>
                    <a:pt x="135" y="60"/>
                    <a:pt x="127" y="56"/>
                  </a:cubicBezTo>
                  <a:cubicBezTo>
                    <a:pt x="123" y="54"/>
                    <a:pt x="119" y="52"/>
                    <a:pt x="116" y="51"/>
                  </a:cubicBezTo>
                  <a:cubicBezTo>
                    <a:pt x="115" y="50"/>
                    <a:pt x="114" y="50"/>
                    <a:pt x="113" y="50"/>
                  </a:cubicBezTo>
                  <a:cubicBezTo>
                    <a:pt x="113" y="49"/>
                    <a:pt x="112" y="49"/>
                    <a:pt x="112" y="49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49"/>
                    <a:pt x="111" y="49"/>
                    <a:pt x="110" y="49"/>
                  </a:cubicBezTo>
                  <a:cubicBezTo>
                    <a:pt x="110" y="49"/>
                    <a:pt x="110" y="49"/>
                    <a:pt x="109" y="49"/>
                  </a:cubicBezTo>
                  <a:cubicBezTo>
                    <a:pt x="108" y="49"/>
                    <a:pt x="107" y="50"/>
                    <a:pt x="107" y="51"/>
                  </a:cubicBezTo>
                  <a:cubicBezTo>
                    <a:pt x="106" y="53"/>
                    <a:pt x="106" y="55"/>
                    <a:pt x="108" y="56"/>
                  </a:cubicBezTo>
                  <a:cubicBezTo>
                    <a:pt x="182" y="103"/>
                    <a:pt x="182" y="103"/>
                    <a:pt x="182" y="103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1" y="97"/>
                    <a:pt x="181" y="97"/>
                    <a:pt x="181" y="97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6"/>
                    <a:pt x="182" y="96"/>
                    <a:pt x="181" y="97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4" y="95"/>
                    <a:pt x="184" y="95"/>
                    <a:pt x="183" y="95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4" y="98"/>
                    <a:pt x="184" y="98"/>
                    <a:pt x="184" y="98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4" y="95"/>
                  </a:cubicBezTo>
                  <a:cubicBezTo>
                    <a:pt x="184" y="98"/>
                    <a:pt x="184" y="98"/>
                    <a:pt x="184" y="98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4" y="95"/>
                    <a:pt x="183" y="95"/>
                  </a:cubicBezTo>
                  <a:cubicBezTo>
                    <a:pt x="179" y="93"/>
                    <a:pt x="171" y="89"/>
                    <a:pt x="161" y="84"/>
                  </a:cubicBezTo>
                  <a:cubicBezTo>
                    <a:pt x="146" y="77"/>
                    <a:pt x="126" y="68"/>
                    <a:pt x="111" y="60"/>
                  </a:cubicBezTo>
                  <a:cubicBezTo>
                    <a:pt x="103" y="56"/>
                    <a:pt x="96" y="53"/>
                    <a:pt x="91" y="51"/>
                  </a:cubicBezTo>
                  <a:cubicBezTo>
                    <a:pt x="87" y="48"/>
                    <a:pt x="84" y="47"/>
                    <a:pt x="84" y="47"/>
                  </a:cubicBezTo>
                  <a:cubicBezTo>
                    <a:pt x="82" y="46"/>
                    <a:pt x="80" y="46"/>
                    <a:pt x="79" y="48"/>
                  </a:cubicBezTo>
                  <a:cubicBezTo>
                    <a:pt x="78" y="49"/>
                    <a:pt x="78" y="50"/>
                    <a:pt x="78" y="50"/>
                  </a:cubicBezTo>
                  <a:cubicBezTo>
                    <a:pt x="78" y="51"/>
                    <a:pt x="78" y="52"/>
                    <a:pt x="78" y="52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2" y="55"/>
                    <a:pt x="84" y="57"/>
                    <a:pt x="87" y="59"/>
                  </a:cubicBezTo>
                  <a:cubicBezTo>
                    <a:pt x="108" y="72"/>
                    <a:pt x="169" y="109"/>
                    <a:pt x="169" y="109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0" y="102"/>
                    <a:pt x="170" y="102"/>
                    <a:pt x="170" y="102"/>
                  </a:cubicBezTo>
                  <a:cubicBezTo>
                    <a:pt x="169" y="102"/>
                    <a:pt x="168" y="103"/>
                    <a:pt x="168" y="104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0" y="102"/>
                    <a:pt x="170" y="102"/>
                    <a:pt x="170" y="102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0" y="102"/>
                    <a:pt x="170" y="102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0" y="101"/>
                  </a:cubicBezTo>
                  <a:cubicBezTo>
                    <a:pt x="166" y="100"/>
                    <a:pt x="158" y="96"/>
                    <a:pt x="149" y="92"/>
                  </a:cubicBezTo>
                  <a:cubicBezTo>
                    <a:pt x="134" y="85"/>
                    <a:pt x="117" y="76"/>
                    <a:pt x="102" y="69"/>
                  </a:cubicBezTo>
                  <a:cubicBezTo>
                    <a:pt x="95" y="65"/>
                    <a:pt x="89" y="62"/>
                    <a:pt x="85" y="60"/>
                  </a:cubicBezTo>
                  <a:cubicBezTo>
                    <a:pt x="80" y="58"/>
                    <a:pt x="77" y="56"/>
                    <a:pt x="77" y="56"/>
                  </a:cubicBezTo>
                  <a:cubicBezTo>
                    <a:pt x="75" y="56"/>
                    <a:pt x="73" y="56"/>
                    <a:pt x="72" y="58"/>
                  </a:cubicBezTo>
                  <a:cubicBezTo>
                    <a:pt x="71" y="60"/>
                    <a:pt x="72" y="62"/>
                    <a:pt x="74" y="63"/>
                  </a:cubicBezTo>
                  <a:cubicBezTo>
                    <a:pt x="74" y="63"/>
                    <a:pt x="78" y="67"/>
                    <a:pt x="86" y="71"/>
                  </a:cubicBezTo>
                  <a:cubicBezTo>
                    <a:pt x="97" y="78"/>
                    <a:pt x="114" y="88"/>
                    <a:pt x="128" y="97"/>
                  </a:cubicBezTo>
                  <a:cubicBezTo>
                    <a:pt x="135" y="101"/>
                    <a:pt x="141" y="105"/>
                    <a:pt x="146" y="108"/>
                  </a:cubicBezTo>
                  <a:cubicBezTo>
                    <a:pt x="148" y="110"/>
                    <a:pt x="150" y="111"/>
                    <a:pt x="151" y="112"/>
                  </a:cubicBezTo>
                  <a:cubicBezTo>
                    <a:pt x="152" y="112"/>
                    <a:pt x="152" y="112"/>
                    <a:pt x="152" y="113"/>
                  </a:cubicBezTo>
                  <a:cubicBezTo>
                    <a:pt x="153" y="113"/>
                    <a:pt x="153" y="113"/>
                    <a:pt x="153" y="113"/>
                  </a:cubicBezTo>
                  <a:cubicBezTo>
                    <a:pt x="153" y="113"/>
                    <a:pt x="153" y="113"/>
                    <a:pt x="153" y="113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3" y="113"/>
                    <a:pt x="153" y="113"/>
                    <a:pt x="153" y="113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51" y="111"/>
                    <a:pt x="152" y="112"/>
                    <a:pt x="152" y="112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2" y="108"/>
                    <a:pt x="152" y="108"/>
                    <a:pt x="152" y="108"/>
                  </a:cubicBezTo>
                  <a:cubicBezTo>
                    <a:pt x="151" y="109"/>
                    <a:pt x="151" y="109"/>
                    <a:pt x="151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2" y="108"/>
                    <a:pt x="152" y="108"/>
                    <a:pt x="152" y="108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59" y="64"/>
                    <a:pt x="57" y="65"/>
                    <a:pt x="56" y="66"/>
                  </a:cubicBezTo>
                  <a:cubicBezTo>
                    <a:pt x="55" y="68"/>
                    <a:pt x="56" y="71"/>
                    <a:pt x="57" y="72"/>
                  </a:cubicBezTo>
                  <a:cubicBezTo>
                    <a:pt x="57" y="72"/>
                    <a:pt x="62" y="75"/>
                    <a:pt x="69" y="79"/>
                  </a:cubicBezTo>
                  <a:cubicBezTo>
                    <a:pt x="80" y="86"/>
                    <a:pt x="97" y="96"/>
                    <a:pt x="110" y="104"/>
                  </a:cubicBezTo>
                  <a:cubicBezTo>
                    <a:pt x="117" y="108"/>
                    <a:pt x="123" y="112"/>
                    <a:pt x="127" y="115"/>
                  </a:cubicBezTo>
                  <a:cubicBezTo>
                    <a:pt x="130" y="116"/>
                    <a:pt x="131" y="117"/>
                    <a:pt x="132" y="118"/>
                  </a:cubicBezTo>
                  <a:cubicBezTo>
                    <a:pt x="133" y="119"/>
                    <a:pt x="133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3" y="117"/>
                    <a:pt x="133" y="118"/>
                    <a:pt x="133" y="118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5"/>
                    <a:pt x="133" y="116"/>
                    <a:pt x="133" y="116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35" y="113"/>
                    <a:pt x="134" y="113"/>
                    <a:pt x="133" y="114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6" y="112"/>
                    <a:pt x="136" y="112"/>
                    <a:pt x="135" y="113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2"/>
                    <a:pt x="137" y="112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6" y="112"/>
                    <a:pt x="136" y="112"/>
                  </a:cubicBezTo>
                  <a:cubicBezTo>
                    <a:pt x="132" y="110"/>
                    <a:pt x="125" y="107"/>
                    <a:pt x="117" y="103"/>
                  </a:cubicBezTo>
                  <a:cubicBezTo>
                    <a:pt x="104" y="97"/>
                    <a:pt x="88" y="89"/>
                    <a:pt x="75" y="83"/>
                  </a:cubicBezTo>
                  <a:cubicBezTo>
                    <a:pt x="69" y="80"/>
                    <a:pt x="63" y="77"/>
                    <a:pt x="59" y="75"/>
                  </a:cubicBezTo>
                  <a:cubicBezTo>
                    <a:pt x="57" y="74"/>
                    <a:pt x="56" y="73"/>
                    <a:pt x="55" y="73"/>
                  </a:cubicBezTo>
                  <a:cubicBezTo>
                    <a:pt x="54" y="73"/>
                    <a:pt x="54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2" y="72"/>
                    <a:pt x="52" y="72"/>
                    <a:pt x="51" y="72"/>
                  </a:cubicBezTo>
                  <a:cubicBezTo>
                    <a:pt x="50" y="72"/>
                    <a:pt x="48" y="72"/>
                    <a:pt x="47" y="74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7" y="74"/>
                    <a:pt x="47" y="75"/>
                    <a:pt x="47" y="76"/>
                  </a:cubicBezTo>
                  <a:cubicBezTo>
                    <a:pt x="47" y="77"/>
                    <a:pt x="48" y="78"/>
                    <a:pt x="48" y="78"/>
                  </a:cubicBezTo>
                  <a:cubicBezTo>
                    <a:pt x="48" y="79"/>
                    <a:pt x="49" y="79"/>
                    <a:pt x="49" y="79"/>
                  </a:cubicBezTo>
                  <a:cubicBezTo>
                    <a:pt x="49" y="80"/>
                    <a:pt x="50" y="80"/>
                    <a:pt x="51" y="81"/>
                  </a:cubicBezTo>
                  <a:cubicBezTo>
                    <a:pt x="54" y="83"/>
                    <a:pt x="60" y="87"/>
                    <a:pt x="67" y="91"/>
                  </a:cubicBezTo>
                  <a:cubicBezTo>
                    <a:pt x="77" y="97"/>
                    <a:pt x="90" y="105"/>
                    <a:pt x="101" y="111"/>
                  </a:cubicBezTo>
                  <a:cubicBezTo>
                    <a:pt x="106" y="115"/>
                    <a:pt x="111" y="117"/>
                    <a:pt x="114" y="119"/>
                  </a:cubicBezTo>
                  <a:cubicBezTo>
                    <a:pt x="115" y="120"/>
                    <a:pt x="117" y="121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7" y="121"/>
                    <a:pt x="118" y="121"/>
                    <a:pt x="118" y="122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18" y="117"/>
                    <a:pt x="118" y="117"/>
                    <a:pt x="118" y="117"/>
                  </a:cubicBezTo>
                  <a:cubicBezTo>
                    <a:pt x="117" y="118"/>
                    <a:pt x="117" y="119"/>
                    <a:pt x="117" y="119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18" y="117"/>
                    <a:pt x="118" y="117"/>
                    <a:pt x="118" y="117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3" y="116"/>
                    <a:pt x="123" y="116"/>
                    <a:pt x="123" y="116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5" y="86"/>
                    <a:pt x="43" y="87"/>
                    <a:pt x="42" y="88"/>
                  </a:cubicBezTo>
                  <a:cubicBezTo>
                    <a:pt x="42" y="89"/>
                    <a:pt x="42" y="90"/>
                    <a:pt x="42" y="90"/>
                  </a:cubicBezTo>
                  <a:cubicBezTo>
                    <a:pt x="42" y="91"/>
                    <a:pt x="42" y="92"/>
                    <a:pt x="42" y="92"/>
                  </a:cubicBezTo>
                  <a:cubicBezTo>
                    <a:pt x="43" y="93"/>
                    <a:pt x="43" y="93"/>
                    <a:pt x="43" y="94"/>
                  </a:cubicBezTo>
                  <a:cubicBezTo>
                    <a:pt x="44" y="94"/>
                    <a:pt x="44" y="95"/>
                    <a:pt x="45" y="95"/>
                  </a:cubicBezTo>
                  <a:cubicBezTo>
                    <a:pt x="48" y="97"/>
                    <a:pt x="53" y="101"/>
                    <a:pt x="59" y="104"/>
                  </a:cubicBezTo>
                  <a:cubicBezTo>
                    <a:pt x="76" y="115"/>
                    <a:pt x="103" y="131"/>
                    <a:pt x="103" y="131"/>
                  </a:cubicBezTo>
                  <a:cubicBezTo>
                    <a:pt x="105" y="127"/>
                    <a:pt x="105" y="127"/>
                    <a:pt x="105" y="127"/>
                  </a:cubicBezTo>
                  <a:cubicBezTo>
                    <a:pt x="106" y="123"/>
                    <a:pt x="106" y="123"/>
                    <a:pt x="106" y="123"/>
                  </a:cubicBezTo>
                  <a:cubicBezTo>
                    <a:pt x="106" y="123"/>
                    <a:pt x="88" y="116"/>
                    <a:pt x="70" y="109"/>
                  </a:cubicBezTo>
                  <a:cubicBezTo>
                    <a:pt x="60" y="105"/>
                    <a:pt x="51" y="101"/>
                    <a:pt x="44" y="98"/>
                  </a:cubicBezTo>
                  <a:cubicBezTo>
                    <a:pt x="40" y="97"/>
                    <a:pt x="37" y="96"/>
                    <a:pt x="34" y="95"/>
                  </a:cubicBezTo>
                  <a:cubicBezTo>
                    <a:pt x="33" y="94"/>
                    <a:pt x="32" y="94"/>
                    <a:pt x="31" y="94"/>
                  </a:cubicBezTo>
                  <a:cubicBezTo>
                    <a:pt x="31" y="94"/>
                    <a:pt x="31" y="94"/>
                    <a:pt x="30" y="94"/>
                  </a:cubicBezTo>
                  <a:cubicBezTo>
                    <a:pt x="30" y="94"/>
                    <a:pt x="29" y="93"/>
                    <a:pt x="29" y="93"/>
                  </a:cubicBezTo>
                  <a:cubicBezTo>
                    <a:pt x="28" y="93"/>
                    <a:pt x="28" y="93"/>
                    <a:pt x="28" y="94"/>
                  </a:cubicBezTo>
                  <a:cubicBezTo>
                    <a:pt x="27" y="94"/>
                    <a:pt x="27" y="94"/>
                    <a:pt x="26" y="94"/>
                  </a:cubicBezTo>
                  <a:cubicBezTo>
                    <a:pt x="26" y="94"/>
                    <a:pt x="26" y="95"/>
                    <a:pt x="25" y="95"/>
                  </a:cubicBezTo>
                  <a:cubicBezTo>
                    <a:pt x="24" y="97"/>
                    <a:pt x="25" y="100"/>
                    <a:pt x="26" y="101"/>
                  </a:cubicBezTo>
                  <a:cubicBezTo>
                    <a:pt x="86" y="138"/>
                    <a:pt x="86" y="138"/>
                    <a:pt x="86" y="138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5" y="132"/>
                    <a:pt x="85" y="132"/>
                    <a:pt x="85" y="132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7" y="131"/>
                    <a:pt x="87" y="131"/>
                    <a:pt x="87" y="131"/>
                  </a:cubicBezTo>
                  <a:cubicBezTo>
                    <a:pt x="86" y="131"/>
                    <a:pt x="86" y="131"/>
                    <a:pt x="85" y="132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7" y="131"/>
                    <a:pt x="87" y="131"/>
                    <a:pt x="87" y="131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8" y="130"/>
                    <a:pt x="88" y="130"/>
                    <a:pt x="88" y="130"/>
                  </a:cubicBezTo>
                  <a:cubicBezTo>
                    <a:pt x="88" y="130"/>
                    <a:pt x="87" y="130"/>
                    <a:pt x="87" y="131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8" y="130"/>
                    <a:pt x="88" y="130"/>
                    <a:pt x="88" y="130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8" y="130"/>
                    <a:pt x="88" y="130"/>
                    <a:pt x="88" y="130"/>
                  </a:cubicBezTo>
                  <a:cubicBezTo>
                    <a:pt x="88" y="130"/>
                    <a:pt x="88" y="130"/>
                    <a:pt x="88" y="130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8" y="130"/>
                    <a:pt x="88" y="130"/>
                    <a:pt x="88" y="130"/>
                  </a:cubicBezTo>
                  <a:cubicBezTo>
                    <a:pt x="88" y="133"/>
                    <a:pt x="88" y="133"/>
                    <a:pt x="88" y="133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88" y="130"/>
                    <a:pt x="88" y="130"/>
                    <a:pt x="88" y="130"/>
                  </a:cubicBezTo>
                  <a:cubicBezTo>
                    <a:pt x="88" y="133"/>
                    <a:pt x="88" y="133"/>
                    <a:pt x="88" y="133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89" y="131"/>
                    <a:pt x="88" y="130"/>
                    <a:pt x="87" y="130"/>
                  </a:cubicBezTo>
                  <a:cubicBezTo>
                    <a:pt x="82" y="128"/>
                    <a:pt x="66" y="122"/>
                    <a:pt x="51" y="117"/>
                  </a:cubicBezTo>
                  <a:cubicBezTo>
                    <a:pt x="43" y="114"/>
                    <a:pt x="35" y="111"/>
                    <a:pt x="30" y="109"/>
                  </a:cubicBezTo>
                  <a:cubicBezTo>
                    <a:pt x="27" y="108"/>
                    <a:pt x="24" y="108"/>
                    <a:pt x="22" y="107"/>
                  </a:cubicBezTo>
                  <a:cubicBezTo>
                    <a:pt x="22" y="107"/>
                    <a:pt x="21" y="106"/>
                    <a:pt x="20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06"/>
                    <a:pt x="18" y="106"/>
                    <a:pt x="18" y="106"/>
                  </a:cubicBezTo>
                  <a:cubicBezTo>
                    <a:pt x="18" y="106"/>
                    <a:pt x="17" y="106"/>
                    <a:pt x="17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5" y="107"/>
                    <a:pt x="15" y="107"/>
                    <a:pt x="14" y="108"/>
                  </a:cubicBezTo>
                  <a:cubicBezTo>
                    <a:pt x="14" y="109"/>
                    <a:pt x="14" y="110"/>
                    <a:pt x="14" y="111"/>
                  </a:cubicBezTo>
                  <a:cubicBezTo>
                    <a:pt x="14" y="112"/>
                    <a:pt x="15" y="113"/>
                    <a:pt x="16" y="113"/>
                  </a:cubicBezTo>
                  <a:cubicBezTo>
                    <a:pt x="16" y="113"/>
                    <a:pt x="20" y="116"/>
                    <a:pt x="28" y="120"/>
                  </a:cubicBezTo>
                  <a:cubicBezTo>
                    <a:pt x="38" y="127"/>
                    <a:pt x="54" y="136"/>
                    <a:pt x="67" y="144"/>
                  </a:cubicBezTo>
                  <a:cubicBezTo>
                    <a:pt x="74" y="148"/>
                    <a:pt x="80" y="152"/>
                    <a:pt x="84" y="155"/>
                  </a:cubicBezTo>
                  <a:cubicBezTo>
                    <a:pt x="86" y="156"/>
                    <a:pt x="88" y="157"/>
                    <a:pt x="89" y="158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8"/>
                    <a:pt x="90" y="158"/>
                    <a:pt x="90" y="159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89" y="156"/>
                    <a:pt x="89" y="156"/>
                    <a:pt x="89" y="157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2" y="153"/>
                    <a:pt x="91" y="154"/>
                    <a:pt x="90" y="155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3" y="153"/>
                    <a:pt x="93" y="153"/>
                    <a:pt x="93" y="153"/>
                  </a:cubicBezTo>
                  <a:cubicBezTo>
                    <a:pt x="93" y="153"/>
                    <a:pt x="93" y="153"/>
                    <a:pt x="92" y="153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3" y="153"/>
                    <a:pt x="93" y="153"/>
                    <a:pt x="93" y="153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3" y="153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3" y="153"/>
                    <a:pt x="92" y="153"/>
                  </a:cubicBezTo>
                  <a:cubicBezTo>
                    <a:pt x="89" y="151"/>
                    <a:pt x="82" y="149"/>
                    <a:pt x="74" y="145"/>
                  </a:cubicBezTo>
                  <a:cubicBezTo>
                    <a:pt x="62" y="140"/>
                    <a:pt x="46" y="133"/>
                    <a:pt x="33" y="128"/>
                  </a:cubicBezTo>
                  <a:cubicBezTo>
                    <a:pt x="27" y="125"/>
                    <a:pt x="21" y="123"/>
                    <a:pt x="16" y="121"/>
                  </a:cubicBezTo>
                  <a:cubicBezTo>
                    <a:pt x="13" y="120"/>
                    <a:pt x="11" y="119"/>
                    <a:pt x="10" y="119"/>
                  </a:cubicBezTo>
                  <a:cubicBezTo>
                    <a:pt x="9" y="119"/>
                    <a:pt x="8" y="118"/>
                    <a:pt x="8" y="118"/>
                  </a:cubicBezTo>
                  <a:cubicBezTo>
                    <a:pt x="7" y="118"/>
                    <a:pt x="6" y="118"/>
                    <a:pt x="5" y="118"/>
                  </a:cubicBezTo>
                  <a:cubicBezTo>
                    <a:pt x="5" y="118"/>
                    <a:pt x="5" y="118"/>
                    <a:pt x="4" y="118"/>
                  </a:cubicBezTo>
                  <a:cubicBezTo>
                    <a:pt x="4" y="118"/>
                    <a:pt x="3" y="118"/>
                    <a:pt x="3" y="119"/>
                  </a:cubicBezTo>
                  <a:cubicBezTo>
                    <a:pt x="2" y="119"/>
                    <a:pt x="2" y="119"/>
                    <a:pt x="1" y="120"/>
                  </a:cubicBezTo>
                  <a:cubicBezTo>
                    <a:pt x="0" y="122"/>
                    <a:pt x="1" y="124"/>
                    <a:pt x="3" y="125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7" y="134"/>
                    <a:pt x="20" y="134"/>
                    <a:pt x="21" y="132"/>
                  </a:cubicBezTo>
                  <a:cubicBezTo>
                    <a:pt x="22" y="130"/>
                    <a:pt x="21" y="128"/>
                    <a:pt x="20" y="127"/>
                  </a:cubicBezTo>
                  <a:close/>
                </a:path>
              </a:pathLst>
            </a:custGeom>
            <a:blipFill>
              <a:blip r:embed="rId2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197"/>
            <p:cNvSpPr/>
            <p:nvPr/>
          </p:nvSpPr>
          <p:spPr bwMode="auto">
            <a:xfrm>
              <a:off x="4043230" y="195654"/>
              <a:ext cx="188329" cy="188329"/>
            </a:xfrm>
            <a:custGeom>
              <a:avLst/>
              <a:gdLst>
                <a:gd name="T0" fmla="*/ 45 w 86"/>
                <a:gd name="T1" fmla="*/ 85 h 86"/>
                <a:gd name="T2" fmla="*/ 48 w 86"/>
                <a:gd name="T3" fmla="*/ 71 h 86"/>
                <a:gd name="T4" fmla="*/ 3 w 86"/>
                <a:gd name="T5" fmla="*/ 32 h 86"/>
                <a:gd name="T6" fmla="*/ 3 w 86"/>
                <a:gd name="T7" fmla="*/ 34 h 86"/>
                <a:gd name="T8" fmla="*/ 69 w 86"/>
                <a:gd name="T9" fmla="*/ 73 h 86"/>
                <a:gd name="T10" fmla="*/ 5 w 86"/>
                <a:gd name="T11" fmla="*/ 28 h 86"/>
                <a:gd name="T12" fmla="*/ 4 w 86"/>
                <a:gd name="T13" fmla="*/ 30 h 86"/>
                <a:gd name="T14" fmla="*/ 4 w 86"/>
                <a:gd name="T15" fmla="*/ 31 h 86"/>
                <a:gd name="T16" fmla="*/ 76 w 86"/>
                <a:gd name="T17" fmla="*/ 69 h 86"/>
                <a:gd name="T18" fmla="*/ 8 w 86"/>
                <a:gd name="T19" fmla="*/ 23 h 86"/>
                <a:gd name="T20" fmla="*/ 7 w 86"/>
                <a:gd name="T21" fmla="*/ 24 h 86"/>
                <a:gd name="T22" fmla="*/ 79 w 86"/>
                <a:gd name="T23" fmla="*/ 65 h 86"/>
                <a:gd name="T24" fmla="*/ 35 w 86"/>
                <a:gd name="T25" fmla="*/ 29 h 86"/>
                <a:gd name="T26" fmla="*/ 13 w 86"/>
                <a:gd name="T27" fmla="*/ 16 h 86"/>
                <a:gd name="T28" fmla="*/ 12 w 86"/>
                <a:gd name="T29" fmla="*/ 17 h 86"/>
                <a:gd name="T30" fmla="*/ 52 w 86"/>
                <a:gd name="T31" fmla="*/ 38 h 86"/>
                <a:gd name="T32" fmla="*/ 85 w 86"/>
                <a:gd name="T33" fmla="*/ 52 h 86"/>
                <a:gd name="T34" fmla="*/ 18 w 86"/>
                <a:gd name="T35" fmla="*/ 11 h 86"/>
                <a:gd name="T36" fmla="*/ 82 w 86"/>
                <a:gd name="T37" fmla="*/ 48 h 86"/>
                <a:gd name="T38" fmla="*/ 28 w 86"/>
                <a:gd name="T39" fmla="*/ 6 h 86"/>
                <a:gd name="T40" fmla="*/ 28 w 86"/>
                <a:gd name="T41" fmla="*/ 7 h 86"/>
                <a:gd name="T42" fmla="*/ 85 w 86"/>
                <a:gd name="T43" fmla="*/ 33 h 86"/>
                <a:gd name="T44" fmla="*/ 35 w 86"/>
                <a:gd name="T45" fmla="*/ 3 h 86"/>
                <a:gd name="T46" fmla="*/ 81 w 86"/>
                <a:gd name="T47" fmla="*/ 24 h 86"/>
                <a:gd name="T48" fmla="*/ 42 w 86"/>
                <a:gd name="T49" fmla="*/ 3 h 86"/>
                <a:gd name="T50" fmla="*/ 42 w 86"/>
                <a:gd name="T51" fmla="*/ 3 h 86"/>
                <a:gd name="T52" fmla="*/ 75 w 86"/>
                <a:gd name="T53" fmla="*/ 15 h 86"/>
                <a:gd name="T54" fmla="*/ 53 w 86"/>
                <a:gd name="T55" fmla="*/ 3 h 86"/>
                <a:gd name="T56" fmla="*/ 54 w 86"/>
                <a:gd name="T57" fmla="*/ 4 h 86"/>
                <a:gd name="T58" fmla="*/ 73 w 86"/>
                <a:gd name="T59" fmla="*/ 17 h 86"/>
                <a:gd name="T60" fmla="*/ 74 w 86"/>
                <a:gd name="T61" fmla="*/ 16 h 86"/>
                <a:gd name="T62" fmla="*/ 74 w 86"/>
                <a:gd name="T63" fmla="*/ 15 h 86"/>
                <a:gd name="T64" fmla="*/ 72 w 86"/>
                <a:gd name="T65" fmla="*/ 14 h 86"/>
                <a:gd name="T66" fmla="*/ 35 w 86"/>
                <a:gd name="T67" fmla="*/ 2 h 86"/>
                <a:gd name="T68" fmla="*/ 32 w 86"/>
                <a:gd name="T69" fmla="*/ 6 h 86"/>
                <a:gd name="T70" fmla="*/ 83 w 86"/>
                <a:gd name="T71" fmla="*/ 48 h 86"/>
                <a:gd name="T72" fmla="*/ 84 w 86"/>
                <a:gd name="T73" fmla="*/ 46 h 86"/>
                <a:gd name="T74" fmla="*/ 17 w 86"/>
                <a:gd name="T75" fmla="*/ 10 h 86"/>
                <a:gd name="T76" fmla="*/ 84 w 86"/>
                <a:gd name="T77" fmla="*/ 54 h 86"/>
                <a:gd name="T78" fmla="*/ 83 w 86"/>
                <a:gd name="T79" fmla="*/ 53 h 86"/>
                <a:gd name="T80" fmla="*/ 84 w 86"/>
                <a:gd name="T81" fmla="*/ 53 h 86"/>
                <a:gd name="T82" fmla="*/ 12 w 86"/>
                <a:gd name="T83" fmla="*/ 14 h 86"/>
                <a:gd name="T84" fmla="*/ 83 w 86"/>
                <a:gd name="T85" fmla="*/ 58 h 86"/>
                <a:gd name="T86" fmla="*/ 79 w 86"/>
                <a:gd name="T87" fmla="*/ 63 h 86"/>
                <a:gd name="T88" fmla="*/ 79 w 86"/>
                <a:gd name="T89" fmla="*/ 62 h 86"/>
                <a:gd name="T90" fmla="*/ 72 w 86"/>
                <a:gd name="T91" fmla="*/ 67 h 86"/>
                <a:gd name="T92" fmla="*/ 75 w 86"/>
                <a:gd name="T93" fmla="*/ 68 h 86"/>
                <a:gd name="T94" fmla="*/ 76 w 86"/>
                <a:gd name="T95" fmla="*/ 66 h 86"/>
                <a:gd name="T96" fmla="*/ 73 w 86"/>
                <a:gd name="T97" fmla="*/ 64 h 86"/>
                <a:gd name="T98" fmla="*/ 14 w 86"/>
                <a:gd name="T99" fmla="*/ 37 h 86"/>
                <a:gd name="T100" fmla="*/ 72 w 86"/>
                <a:gd name="T101" fmla="*/ 72 h 86"/>
                <a:gd name="T102" fmla="*/ 72 w 86"/>
                <a:gd name="T103" fmla="*/ 71 h 86"/>
                <a:gd name="T104" fmla="*/ 3 w 86"/>
                <a:gd name="T105" fmla="*/ 32 h 86"/>
                <a:gd name="T106" fmla="*/ 69 w 86"/>
                <a:gd name="T107" fmla="*/ 75 h 86"/>
                <a:gd name="T108" fmla="*/ 70 w 86"/>
                <a:gd name="T109" fmla="*/ 74 h 86"/>
                <a:gd name="T110" fmla="*/ 2 w 86"/>
                <a:gd name="T111" fmla="*/ 52 h 86"/>
                <a:gd name="T112" fmla="*/ 44 w 86"/>
                <a:gd name="T113" fmla="*/ 84 h 86"/>
                <a:gd name="T114" fmla="*/ 44 w 86"/>
                <a:gd name="T115" fmla="*/ 8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6" h="86">
                  <a:moveTo>
                    <a:pt x="29" y="80"/>
                  </a:moveTo>
                  <a:cubicBezTo>
                    <a:pt x="16" y="72"/>
                    <a:pt x="16" y="72"/>
                    <a:pt x="16" y="72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21" y="77"/>
                    <a:pt x="28" y="80"/>
                  </a:cubicBezTo>
                  <a:cubicBezTo>
                    <a:pt x="32" y="81"/>
                    <a:pt x="35" y="83"/>
                    <a:pt x="38" y="84"/>
                  </a:cubicBezTo>
                  <a:cubicBezTo>
                    <a:pt x="39" y="84"/>
                    <a:pt x="40" y="85"/>
                    <a:pt x="41" y="85"/>
                  </a:cubicBezTo>
                  <a:cubicBezTo>
                    <a:pt x="42" y="85"/>
                    <a:pt x="42" y="85"/>
                    <a:pt x="43" y="86"/>
                  </a:cubicBezTo>
                  <a:cubicBezTo>
                    <a:pt x="43" y="86"/>
                    <a:pt x="43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6"/>
                    <a:pt x="45" y="85"/>
                    <a:pt x="45" y="85"/>
                  </a:cubicBezTo>
                  <a:cubicBezTo>
                    <a:pt x="45" y="85"/>
                    <a:pt x="45" y="84"/>
                    <a:pt x="45" y="84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4" y="85"/>
                    <a:pt x="55" y="84"/>
                    <a:pt x="55" y="84"/>
                  </a:cubicBezTo>
                  <a:cubicBezTo>
                    <a:pt x="56" y="83"/>
                    <a:pt x="56" y="82"/>
                    <a:pt x="55" y="82"/>
                  </a:cubicBezTo>
                  <a:cubicBezTo>
                    <a:pt x="34" y="69"/>
                    <a:pt x="34" y="69"/>
                    <a:pt x="34" y="69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1" y="82"/>
                    <a:pt x="62" y="81"/>
                  </a:cubicBezTo>
                  <a:cubicBezTo>
                    <a:pt x="62" y="81"/>
                    <a:pt x="62" y="80"/>
                    <a:pt x="61" y="79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5" y="81"/>
                    <a:pt x="66" y="80"/>
                    <a:pt x="66" y="80"/>
                  </a:cubicBezTo>
                  <a:cubicBezTo>
                    <a:pt x="67" y="79"/>
                    <a:pt x="67" y="78"/>
                    <a:pt x="66" y="78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7"/>
                    <a:pt x="70" y="77"/>
                    <a:pt x="70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4"/>
                    <a:pt x="70" y="74"/>
                    <a:pt x="70" y="74"/>
                  </a:cubicBezTo>
                  <a:cubicBezTo>
                    <a:pt x="70" y="73"/>
                    <a:pt x="69" y="73"/>
                    <a:pt x="68" y="72"/>
                  </a:cubicBezTo>
                  <a:cubicBezTo>
                    <a:pt x="66" y="70"/>
                    <a:pt x="60" y="67"/>
                    <a:pt x="54" y="63"/>
                  </a:cubicBezTo>
                  <a:cubicBezTo>
                    <a:pt x="34" y="50"/>
                    <a:pt x="3" y="32"/>
                    <a:pt x="3" y="32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5"/>
                    <a:pt x="4" y="36"/>
                  </a:cubicBezTo>
                  <a:cubicBezTo>
                    <a:pt x="6" y="37"/>
                    <a:pt x="12" y="40"/>
                    <a:pt x="19" y="43"/>
                  </a:cubicBezTo>
                  <a:cubicBezTo>
                    <a:pt x="29" y="49"/>
                    <a:pt x="42" y="57"/>
                    <a:pt x="52" y="63"/>
                  </a:cubicBezTo>
                  <a:cubicBezTo>
                    <a:pt x="57" y="66"/>
                    <a:pt x="62" y="68"/>
                    <a:pt x="65" y="70"/>
                  </a:cubicBezTo>
                  <a:cubicBezTo>
                    <a:pt x="67" y="71"/>
                    <a:pt x="68" y="72"/>
                    <a:pt x="69" y="73"/>
                  </a:cubicBezTo>
                  <a:cubicBezTo>
                    <a:pt x="70" y="73"/>
                    <a:pt x="70" y="73"/>
                    <a:pt x="71" y="73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2" y="74"/>
                    <a:pt x="72" y="74"/>
                    <a:pt x="73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2" y="70"/>
                    <a:pt x="72" y="70"/>
                    <a:pt x="71" y="69"/>
                  </a:cubicBezTo>
                  <a:cubicBezTo>
                    <a:pt x="68" y="67"/>
                    <a:pt x="63" y="64"/>
                    <a:pt x="56" y="59"/>
                  </a:cubicBezTo>
                  <a:cubicBezTo>
                    <a:pt x="36" y="47"/>
                    <a:pt x="5" y="28"/>
                    <a:pt x="5" y="28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5" y="31"/>
                    <a:pt x="5" y="32"/>
                  </a:cubicBezTo>
                  <a:cubicBezTo>
                    <a:pt x="11" y="34"/>
                    <a:pt x="28" y="43"/>
                    <a:pt x="44" y="52"/>
                  </a:cubicBezTo>
                  <a:cubicBezTo>
                    <a:pt x="52" y="56"/>
                    <a:pt x="60" y="60"/>
                    <a:pt x="66" y="63"/>
                  </a:cubicBezTo>
                  <a:cubicBezTo>
                    <a:pt x="68" y="65"/>
                    <a:pt x="71" y="66"/>
                    <a:pt x="72" y="67"/>
                  </a:cubicBezTo>
                  <a:cubicBezTo>
                    <a:pt x="73" y="68"/>
                    <a:pt x="74" y="68"/>
                    <a:pt x="74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9"/>
                    <a:pt x="76" y="69"/>
                  </a:cubicBezTo>
                  <a:cubicBezTo>
                    <a:pt x="76" y="69"/>
                    <a:pt x="77" y="68"/>
                    <a:pt x="77" y="68"/>
                  </a:cubicBezTo>
                  <a:cubicBezTo>
                    <a:pt x="77" y="68"/>
                    <a:pt x="77" y="67"/>
                    <a:pt x="77" y="66"/>
                  </a:cubicBezTo>
                  <a:cubicBezTo>
                    <a:pt x="77" y="66"/>
                    <a:pt x="77" y="66"/>
                    <a:pt x="77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6" y="66"/>
                    <a:pt x="76" y="65"/>
                  </a:cubicBezTo>
                  <a:cubicBezTo>
                    <a:pt x="71" y="63"/>
                    <a:pt x="55" y="52"/>
                    <a:pt x="39" y="43"/>
                  </a:cubicBezTo>
                  <a:cubicBezTo>
                    <a:pt x="31" y="38"/>
                    <a:pt x="23" y="33"/>
                    <a:pt x="17" y="29"/>
                  </a:cubicBezTo>
                  <a:cubicBezTo>
                    <a:pt x="14" y="27"/>
                    <a:pt x="12" y="26"/>
                    <a:pt x="10" y="25"/>
                  </a:cubicBezTo>
                  <a:cubicBezTo>
                    <a:pt x="10" y="24"/>
                    <a:pt x="9" y="24"/>
                    <a:pt x="9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24" y="36"/>
                    <a:pt x="41" y="45"/>
                  </a:cubicBezTo>
                  <a:cubicBezTo>
                    <a:pt x="50" y="50"/>
                    <a:pt x="59" y="55"/>
                    <a:pt x="66" y="59"/>
                  </a:cubicBezTo>
                  <a:cubicBezTo>
                    <a:pt x="70" y="61"/>
                    <a:pt x="73" y="62"/>
                    <a:pt x="75" y="64"/>
                  </a:cubicBezTo>
                  <a:cubicBezTo>
                    <a:pt x="76" y="64"/>
                    <a:pt x="77" y="65"/>
                    <a:pt x="78" y="65"/>
                  </a:cubicBezTo>
                  <a:cubicBezTo>
                    <a:pt x="78" y="65"/>
                    <a:pt x="79" y="65"/>
                    <a:pt x="79" y="65"/>
                  </a:cubicBezTo>
                  <a:cubicBezTo>
                    <a:pt x="79" y="65"/>
                    <a:pt x="79" y="65"/>
                    <a:pt x="80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2" y="61"/>
                    <a:pt x="83" y="61"/>
                    <a:pt x="84" y="60"/>
                  </a:cubicBezTo>
                  <a:cubicBezTo>
                    <a:pt x="84" y="59"/>
                    <a:pt x="84" y="58"/>
                    <a:pt x="83" y="58"/>
                  </a:cubicBezTo>
                  <a:cubicBezTo>
                    <a:pt x="83" y="58"/>
                    <a:pt x="79" y="55"/>
                    <a:pt x="72" y="52"/>
                  </a:cubicBezTo>
                  <a:cubicBezTo>
                    <a:pt x="62" y="46"/>
                    <a:pt x="47" y="37"/>
                    <a:pt x="35" y="29"/>
                  </a:cubicBezTo>
                  <a:cubicBezTo>
                    <a:pt x="29" y="25"/>
                    <a:pt x="23" y="22"/>
                    <a:pt x="19" y="19"/>
                  </a:cubicBezTo>
                  <a:cubicBezTo>
                    <a:pt x="17" y="18"/>
                    <a:pt x="16" y="17"/>
                    <a:pt x="14" y="16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3" y="17"/>
                    <a:pt x="13" y="17"/>
                  </a:cubicBezTo>
                  <a:cubicBezTo>
                    <a:pt x="19" y="20"/>
                    <a:pt x="36" y="29"/>
                    <a:pt x="52" y="38"/>
                  </a:cubicBezTo>
                  <a:cubicBezTo>
                    <a:pt x="60" y="42"/>
                    <a:pt x="67" y="47"/>
                    <a:pt x="73" y="50"/>
                  </a:cubicBezTo>
                  <a:cubicBezTo>
                    <a:pt x="76" y="52"/>
                    <a:pt x="78" y="53"/>
                    <a:pt x="80" y="54"/>
                  </a:cubicBezTo>
                  <a:cubicBezTo>
                    <a:pt x="81" y="54"/>
                    <a:pt x="82" y="55"/>
                    <a:pt x="82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4" y="55"/>
                    <a:pt x="84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3"/>
                    <a:pt x="85" y="53"/>
                    <a:pt x="85" y="53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1"/>
                    <a:pt x="82" y="50"/>
                    <a:pt x="80" y="49"/>
                  </a:cubicBezTo>
                  <a:cubicBezTo>
                    <a:pt x="72" y="44"/>
                    <a:pt x="56" y="35"/>
                    <a:pt x="42" y="26"/>
                  </a:cubicBezTo>
                  <a:cubicBezTo>
                    <a:pt x="36" y="22"/>
                    <a:pt x="29" y="19"/>
                    <a:pt x="24" y="16"/>
                  </a:cubicBezTo>
                  <a:cubicBezTo>
                    <a:pt x="22" y="14"/>
                    <a:pt x="20" y="13"/>
                    <a:pt x="19" y="12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31" y="21"/>
                    <a:pt x="47" y="30"/>
                  </a:cubicBezTo>
                  <a:cubicBezTo>
                    <a:pt x="56" y="35"/>
                    <a:pt x="64" y="39"/>
                    <a:pt x="70" y="42"/>
                  </a:cubicBezTo>
                  <a:cubicBezTo>
                    <a:pt x="74" y="44"/>
                    <a:pt x="77" y="46"/>
                    <a:pt x="79" y="46"/>
                  </a:cubicBezTo>
                  <a:cubicBezTo>
                    <a:pt x="80" y="47"/>
                    <a:pt x="81" y="47"/>
                    <a:pt x="82" y="48"/>
                  </a:cubicBezTo>
                  <a:cubicBezTo>
                    <a:pt x="82" y="48"/>
                    <a:pt x="83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5" y="48"/>
                    <a:pt x="85" y="48"/>
                    <a:pt x="85" y="47"/>
                  </a:cubicBezTo>
                  <a:cubicBezTo>
                    <a:pt x="85" y="47"/>
                    <a:pt x="85" y="47"/>
                    <a:pt x="85" y="46"/>
                  </a:cubicBezTo>
                  <a:cubicBezTo>
                    <a:pt x="85" y="46"/>
                    <a:pt x="85" y="46"/>
                    <a:pt x="85" y="45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2"/>
                    <a:pt x="84" y="42"/>
                    <a:pt x="85" y="41"/>
                  </a:cubicBezTo>
                  <a:cubicBezTo>
                    <a:pt x="85" y="41"/>
                    <a:pt x="85" y="40"/>
                    <a:pt x="84" y="39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9" y="7"/>
                    <a:pt x="29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9" y="8"/>
                    <a:pt x="31" y="9"/>
                  </a:cubicBezTo>
                  <a:cubicBezTo>
                    <a:pt x="38" y="12"/>
                    <a:pt x="51" y="18"/>
                    <a:pt x="62" y="25"/>
                  </a:cubicBezTo>
                  <a:cubicBezTo>
                    <a:pt x="68" y="28"/>
                    <a:pt x="74" y="30"/>
                    <a:pt x="78" y="33"/>
                  </a:cubicBezTo>
                  <a:cubicBezTo>
                    <a:pt x="81" y="35"/>
                    <a:pt x="84" y="36"/>
                    <a:pt x="84" y="36"/>
                  </a:cubicBezTo>
                  <a:cubicBezTo>
                    <a:pt x="85" y="36"/>
                    <a:pt x="86" y="36"/>
                    <a:pt x="86" y="35"/>
                  </a:cubicBezTo>
                  <a:cubicBezTo>
                    <a:pt x="86" y="35"/>
                    <a:pt x="86" y="34"/>
                    <a:pt x="85" y="33"/>
                  </a:cubicBezTo>
                  <a:cubicBezTo>
                    <a:pt x="85" y="33"/>
                    <a:pt x="82" y="32"/>
                    <a:pt x="78" y="29"/>
                  </a:cubicBezTo>
                  <a:cubicBezTo>
                    <a:pt x="70" y="25"/>
                    <a:pt x="60" y="18"/>
                    <a:pt x="51" y="13"/>
                  </a:cubicBezTo>
                  <a:cubicBezTo>
                    <a:pt x="47" y="10"/>
                    <a:pt x="43" y="7"/>
                    <a:pt x="40" y="6"/>
                  </a:cubicBezTo>
                  <a:cubicBezTo>
                    <a:pt x="38" y="5"/>
                    <a:pt x="37" y="4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0" y="27"/>
                    <a:pt x="81" y="27"/>
                    <a:pt x="81" y="26"/>
                  </a:cubicBezTo>
                  <a:cubicBezTo>
                    <a:pt x="81" y="25"/>
                    <a:pt x="81" y="25"/>
                    <a:pt x="81" y="24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3" y="3"/>
                    <a:pt x="43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3" y="4"/>
                  </a:cubicBezTo>
                  <a:cubicBezTo>
                    <a:pt x="47" y="5"/>
                    <a:pt x="54" y="9"/>
                    <a:pt x="60" y="12"/>
                  </a:cubicBezTo>
                  <a:cubicBezTo>
                    <a:pt x="64" y="13"/>
                    <a:pt x="67" y="15"/>
                    <a:pt x="69" y="16"/>
                  </a:cubicBezTo>
                  <a:cubicBezTo>
                    <a:pt x="70" y="16"/>
                    <a:pt x="71" y="17"/>
                    <a:pt x="72" y="17"/>
                  </a:cubicBezTo>
                  <a:cubicBezTo>
                    <a:pt x="73" y="17"/>
                    <a:pt x="73" y="17"/>
                    <a:pt x="73" y="18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8"/>
                    <a:pt x="75" y="17"/>
                    <a:pt x="76" y="17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6" y="16"/>
                    <a:pt x="76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3" y="14"/>
                    <a:pt x="68" y="11"/>
                    <a:pt x="63" y="8"/>
                  </a:cubicBezTo>
                  <a:cubicBezTo>
                    <a:pt x="61" y="6"/>
                    <a:pt x="58" y="5"/>
                    <a:pt x="56" y="4"/>
                  </a:cubicBezTo>
                  <a:cubicBezTo>
                    <a:pt x="56" y="3"/>
                    <a:pt x="55" y="3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3"/>
                    <a:pt x="54" y="2"/>
                    <a:pt x="54" y="2"/>
                  </a:cubicBezTo>
                  <a:cubicBezTo>
                    <a:pt x="53" y="1"/>
                    <a:pt x="52" y="1"/>
                    <a:pt x="52" y="2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4"/>
                    <a:pt x="52" y="4"/>
                    <a:pt x="52" y="4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3" y="5"/>
                    <a:pt x="55" y="6"/>
                    <a:pt x="57" y="8"/>
                  </a:cubicBezTo>
                  <a:cubicBezTo>
                    <a:pt x="60" y="10"/>
                    <a:pt x="65" y="12"/>
                    <a:pt x="68" y="14"/>
                  </a:cubicBezTo>
                  <a:cubicBezTo>
                    <a:pt x="69" y="15"/>
                    <a:pt x="71" y="16"/>
                    <a:pt x="72" y="16"/>
                  </a:cubicBezTo>
                  <a:cubicBezTo>
                    <a:pt x="72" y="17"/>
                    <a:pt x="73" y="17"/>
                    <a:pt x="73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3" y="15"/>
                    <a:pt x="73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3" y="15"/>
                    <a:pt x="72" y="14"/>
                  </a:cubicBezTo>
                  <a:cubicBezTo>
                    <a:pt x="69" y="13"/>
                    <a:pt x="61" y="9"/>
                    <a:pt x="55" y="6"/>
                  </a:cubicBezTo>
                  <a:cubicBezTo>
                    <a:pt x="52" y="5"/>
                    <a:pt x="49" y="3"/>
                    <a:pt x="46" y="2"/>
                  </a:cubicBezTo>
                  <a:cubicBezTo>
                    <a:pt x="45" y="1"/>
                    <a:pt x="44" y="1"/>
                    <a:pt x="44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40" y="2"/>
                    <a:pt x="40" y="2"/>
                    <a:pt x="41" y="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6"/>
                    <a:pt x="37" y="7"/>
                  </a:cubicBezTo>
                  <a:cubicBezTo>
                    <a:pt x="49" y="15"/>
                    <a:pt x="84" y="36"/>
                    <a:pt x="84" y="36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72" y="26"/>
                    <a:pt x="58" y="19"/>
                  </a:cubicBezTo>
                  <a:cubicBezTo>
                    <a:pt x="51" y="15"/>
                    <a:pt x="44" y="12"/>
                    <a:pt x="39" y="9"/>
                  </a:cubicBezTo>
                  <a:cubicBezTo>
                    <a:pt x="36" y="8"/>
                    <a:pt x="34" y="6"/>
                    <a:pt x="32" y="6"/>
                  </a:cubicBezTo>
                  <a:cubicBezTo>
                    <a:pt x="31" y="5"/>
                    <a:pt x="30" y="5"/>
                    <a:pt x="29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5"/>
                    <a:pt x="26" y="5"/>
                  </a:cubicBezTo>
                  <a:cubicBezTo>
                    <a:pt x="26" y="6"/>
                    <a:pt x="26" y="7"/>
                    <a:pt x="27" y="7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7"/>
                    <a:pt x="23" y="7"/>
                    <a:pt x="22" y="8"/>
                  </a:cubicBezTo>
                  <a:cubicBezTo>
                    <a:pt x="22" y="9"/>
                    <a:pt x="22" y="10"/>
                    <a:pt x="23" y="10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3" y="45"/>
                    <a:pt x="82" y="45"/>
                  </a:cubicBezTo>
                  <a:cubicBezTo>
                    <a:pt x="80" y="44"/>
                    <a:pt x="74" y="41"/>
                    <a:pt x="67" y="38"/>
                  </a:cubicBezTo>
                  <a:cubicBezTo>
                    <a:pt x="57" y="32"/>
                    <a:pt x="45" y="25"/>
                    <a:pt x="35" y="20"/>
                  </a:cubicBezTo>
                  <a:cubicBezTo>
                    <a:pt x="30" y="17"/>
                    <a:pt x="25" y="15"/>
                    <a:pt x="22" y="13"/>
                  </a:cubicBezTo>
                  <a:cubicBezTo>
                    <a:pt x="19" y="11"/>
                    <a:pt x="17" y="10"/>
                    <a:pt x="17" y="10"/>
                  </a:cubicBezTo>
                  <a:cubicBezTo>
                    <a:pt x="16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4"/>
                    <a:pt x="18" y="15"/>
                    <a:pt x="20" y="16"/>
                  </a:cubicBezTo>
                  <a:cubicBezTo>
                    <a:pt x="28" y="22"/>
                    <a:pt x="44" y="31"/>
                    <a:pt x="58" y="39"/>
                  </a:cubicBezTo>
                  <a:cubicBezTo>
                    <a:pt x="65" y="43"/>
                    <a:pt x="71" y="47"/>
                    <a:pt x="76" y="50"/>
                  </a:cubicBezTo>
                  <a:cubicBezTo>
                    <a:pt x="78" y="51"/>
                    <a:pt x="80" y="52"/>
                    <a:pt x="81" y="53"/>
                  </a:cubicBezTo>
                  <a:cubicBezTo>
                    <a:pt x="82" y="54"/>
                    <a:pt x="82" y="54"/>
                    <a:pt x="83" y="54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3"/>
                    <a:pt x="83" y="53"/>
                    <a:pt x="83" y="53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3"/>
                    <a:pt x="83" y="53"/>
                    <a:pt x="83" y="53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3"/>
                    <a:pt x="83" y="53"/>
                    <a:pt x="83" y="53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3" y="53"/>
                    <a:pt x="83" y="53"/>
                    <a:pt x="83" y="53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2"/>
                    <a:pt x="83" y="52"/>
                  </a:cubicBezTo>
                  <a:cubicBezTo>
                    <a:pt x="78" y="49"/>
                    <a:pt x="61" y="40"/>
                    <a:pt x="45" y="31"/>
                  </a:cubicBezTo>
                  <a:cubicBezTo>
                    <a:pt x="37" y="26"/>
                    <a:pt x="30" y="22"/>
                    <a:pt x="24" y="19"/>
                  </a:cubicBezTo>
                  <a:cubicBezTo>
                    <a:pt x="21" y="17"/>
                    <a:pt x="18" y="16"/>
                    <a:pt x="16" y="15"/>
                  </a:cubicBezTo>
                  <a:cubicBezTo>
                    <a:pt x="15" y="15"/>
                    <a:pt x="14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1" y="16"/>
                    <a:pt x="11" y="17"/>
                  </a:cubicBezTo>
                  <a:cubicBezTo>
                    <a:pt x="11" y="17"/>
                    <a:pt x="12" y="18"/>
                    <a:pt x="13" y="18"/>
                  </a:cubicBezTo>
                  <a:cubicBezTo>
                    <a:pt x="15" y="20"/>
                    <a:pt x="21" y="24"/>
                    <a:pt x="28" y="28"/>
                  </a:cubicBezTo>
                  <a:cubicBezTo>
                    <a:pt x="49" y="42"/>
                    <a:pt x="82" y="61"/>
                    <a:pt x="82" y="61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8"/>
                    <a:pt x="8" y="18"/>
                    <a:pt x="8" y="19"/>
                  </a:cubicBezTo>
                  <a:cubicBezTo>
                    <a:pt x="7" y="20"/>
                    <a:pt x="7" y="20"/>
                    <a:pt x="8" y="2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2"/>
                    <a:pt x="79" y="62"/>
                    <a:pt x="79" y="62"/>
                  </a:cubicBezTo>
                  <a:cubicBezTo>
                    <a:pt x="73" y="59"/>
                    <a:pt x="55" y="50"/>
                    <a:pt x="39" y="41"/>
                  </a:cubicBezTo>
                  <a:cubicBezTo>
                    <a:pt x="31" y="36"/>
                    <a:pt x="23" y="32"/>
                    <a:pt x="17" y="28"/>
                  </a:cubicBezTo>
                  <a:cubicBezTo>
                    <a:pt x="11" y="25"/>
                    <a:pt x="8" y="23"/>
                    <a:pt x="8" y="23"/>
                  </a:cubicBezTo>
                  <a:cubicBezTo>
                    <a:pt x="7" y="23"/>
                    <a:pt x="7" y="23"/>
                    <a:pt x="6" y="23"/>
                  </a:cubicBezTo>
                  <a:cubicBezTo>
                    <a:pt x="6" y="23"/>
                    <a:pt x="6" y="24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7" y="26"/>
                    <a:pt x="8" y="27"/>
                  </a:cubicBezTo>
                  <a:cubicBezTo>
                    <a:pt x="12" y="30"/>
                    <a:pt x="29" y="40"/>
                    <a:pt x="45" y="50"/>
                  </a:cubicBezTo>
                  <a:cubicBezTo>
                    <a:pt x="53" y="55"/>
                    <a:pt x="60" y="59"/>
                    <a:pt x="66" y="63"/>
                  </a:cubicBezTo>
                  <a:cubicBezTo>
                    <a:pt x="68" y="65"/>
                    <a:pt x="71" y="66"/>
                    <a:pt x="72" y="67"/>
                  </a:cubicBezTo>
                  <a:cubicBezTo>
                    <a:pt x="73" y="67"/>
                    <a:pt x="74" y="68"/>
                    <a:pt x="74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6"/>
                    <a:pt x="75" y="65"/>
                    <a:pt x="73" y="64"/>
                  </a:cubicBezTo>
                  <a:cubicBezTo>
                    <a:pt x="66" y="60"/>
                    <a:pt x="50" y="51"/>
                    <a:pt x="35" y="43"/>
                  </a:cubicBezTo>
                  <a:cubicBezTo>
                    <a:pt x="27" y="39"/>
                    <a:pt x="20" y="36"/>
                    <a:pt x="15" y="33"/>
                  </a:cubicBezTo>
                  <a:cubicBezTo>
                    <a:pt x="12" y="31"/>
                    <a:pt x="10" y="30"/>
                    <a:pt x="8" y="30"/>
                  </a:cubicBezTo>
                  <a:cubicBezTo>
                    <a:pt x="7" y="29"/>
                    <a:pt x="6" y="29"/>
                    <a:pt x="6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4" y="28"/>
                    <a:pt x="4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9"/>
                    <a:pt x="3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3" y="30"/>
                    <a:pt x="3" y="31"/>
                    <a:pt x="3" y="31"/>
                  </a:cubicBezTo>
                  <a:cubicBezTo>
                    <a:pt x="3" y="31"/>
                    <a:pt x="7" y="33"/>
                    <a:pt x="14" y="37"/>
                  </a:cubicBezTo>
                  <a:cubicBezTo>
                    <a:pt x="23" y="43"/>
                    <a:pt x="38" y="51"/>
                    <a:pt x="50" y="59"/>
                  </a:cubicBezTo>
                  <a:cubicBezTo>
                    <a:pt x="55" y="62"/>
                    <a:pt x="61" y="66"/>
                    <a:pt x="65" y="68"/>
                  </a:cubicBezTo>
                  <a:cubicBezTo>
                    <a:pt x="67" y="70"/>
                    <a:pt x="68" y="71"/>
                    <a:pt x="69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1"/>
                    <a:pt x="71" y="71"/>
                    <a:pt x="71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1"/>
                    <a:pt x="72" y="71"/>
                    <a:pt x="71" y="70"/>
                  </a:cubicBezTo>
                  <a:cubicBezTo>
                    <a:pt x="66" y="68"/>
                    <a:pt x="50" y="58"/>
                    <a:pt x="35" y="49"/>
                  </a:cubicBezTo>
                  <a:cubicBezTo>
                    <a:pt x="28" y="45"/>
                    <a:pt x="20" y="41"/>
                    <a:pt x="14" y="38"/>
                  </a:cubicBezTo>
                  <a:cubicBezTo>
                    <a:pt x="11" y="36"/>
                    <a:pt x="9" y="35"/>
                    <a:pt x="7" y="34"/>
                  </a:cubicBezTo>
                  <a:cubicBezTo>
                    <a:pt x="6" y="33"/>
                    <a:pt x="5" y="33"/>
                    <a:pt x="5" y="33"/>
                  </a:cubicBezTo>
                  <a:cubicBezTo>
                    <a:pt x="4" y="32"/>
                    <a:pt x="3" y="32"/>
                    <a:pt x="3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5"/>
                    <a:pt x="1" y="35"/>
                    <a:pt x="2" y="35"/>
                  </a:cubicBezTo>
                  <a:cubicBezTo>
                    <a:pt x="2" y="35"/>
                    <a:pt x="6" y="37"/>
                    <a:pt x="12" y="41"/>
                  </a:cubicBezTo>
                  <a:cubicBezTo>
                    <a:pt x="22" y="47"/>
                    <a:pt x="36" y="55"/>
                    <a:pt x="47" y="62"/>
                  </a:cubicBezTo>
                  <a:cubicBezTo>
                    <a:pt x="53" y="66"/>
                    <a:pt x="58" y="69"/>
                    <a:pt x="62" y="72"/>
                  </a:cubicBezTo>
                  <a:cubicBezTo>
                    <a:pt x="64" y="73"/>
                    <a:pt x="66" y="74"/>
                    <a:pt x="67" y="75"/>
                  </a:cubicBezTo>
                  <a:cubicBezTo>
                    <a:pt x="67" y="75"/>
                    <a:pt x="67" y="75"/>
                    <a:pt x="68" y="76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3" y="39"/>
                    <a:pt x="2" y="40"/>
                  </a:cubicBezTo>
                  <a:cubicBezTo>
                    <a:pt x="2" y="41"/>
                    <a:pt x="2" y="41"/>
                    <a:pt x="3" y="42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2"/>
                    <a:pt x="0" y="42"/>
                    <a:pt x="0" y="43"/>
                  </a:cubicBezTo>
                  <a:cubicBezTo>
                    <a:pt x="0" y="44"/>
                    <a:pt x="0" y="45"/>
                    <a:pt x="1" y="45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49"/>
                    <a:pt x="2" y="50"/>
                    <a:pt x="1" y="50"/>
                  </a:cubicBezTo>
                  <a:cubicBezTo>
                    <a:pt x="1" y="51"/>
                    <a:pt x="1" y="52"/>
                    <a:pt x="2" y="5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7" y="60"/>
                    <a:pt x="6" y="61"/>
                  </a:cubicBezTo>
                  <a:cubicBezTo>
                    <a:pt x="6" y="62"/>
                    <a:pt x="6" y="62"/>
                    <a:pt x="7" y="63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3"/>
                    <a:pt x="41" y="82"/>
                    <a:pt x="38" y="81"/>
                  </a:cubicBezTo>
                  <a:cubicBezTo>
                    <a:pt x="34" y="79"/>
                    <a:pt x="28" y="77"/>
                    <a:pt x="24" y="75"/>
                  </a:cubicBezTo>
                  <a:cubicBezTo>
                    <a:pt x="20" y="73"/>
                    <a:pt x="16" y="72"/>
                    <a:pt x="16" y="72"/>
                  </a:cubicBezTo>
                  <a:cubicBezTo>
                    <a:pt x="15" y="72"/>
                    <a:pt x="15" y="72"/>
                    <a:pt x="14" y="73"/>
                  </a:cubicBezTo>
                  <a:cubicBezTo>
                    <a:pt x="14" y="73"/>
                    <a:pt x="14" y="74"/>
                    <a:pt x="15" y="75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8" y="83"/>
                    <a:pt x="29" y="83"/>
                    <a:pt x="29" y="82"/>
                  </a:cubicBezTo>
                  <a:cubicBezTo>
                    <a:pt x="30" y="81"/>
                    <a:pt x="29" y="80"/>
                    <a:pt x="29" y="80"/>
                  </a:cubicBezTo>
                  <a:close/>
                </a:path>
              </a:pathLst>
            </a:custGeom>
            <a:solidFill>
              <a:srgbClr val="B1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198"/>
            <p:cNvSpPr/>
            <p:nvPr/>
          </p:nvSpPr>
          <p:spPr bwMode="auto">
            <a:xfrm>
              <a:off x="4151077" y="189216"/>
              <a:ext cx="86921" cy="103018"/>
            </a:xfrm>
            <a:custGeom>
              <a:avLst/>
              <a:gdLst>
                <a:gd name="T0" fmla="*/ 35 w 40"/>
                <a:gd name="T1" fmla="*/ 44 h 47"/>
                <a:gd name="T2" fmla="*/ 34 w 40"/>
                <a:gd name="T3" fmla="*/ 44 h 47"/>
                <a:gd name="T4" fmla="*/ 33 w 40"/>
                <a:gd name="T5" fmla="*/ 45 h 47"/>
                <a:gd name="T6" fmla="*/ 34 w 40"/>
                <a:gd name="T7" fmla="*/ 47 h 47"/>
                <a:gd name="T8" fmla="*/ 38 w 40"/>
                <a:gd name="T9" fmla="*/ 44 h 47"/>
                <a:gd name="T10" fmla="*/ 39 w 40"/>
                <a:gd name="T11" fmla="*/ 43 h 47"/>
                <a:gd name="T12" fmla="*/ 38 w 40"/>
                <a:gd name="T13" fmla="*/ 42 h 47"/>
                <a:gd name="T14" fmla="*/ 37 w 40"/>
                <a:gd name="T15" fmla="*/ 41 h 47"/>
                <a:gd name="T16" fmla="*/ 39 w 40"/>
                <a:gd name="T17" fmla="*/ 40 h 47"/>
                <a:gd name="T18" fmla="*/ 40 w 40"/>
                <a:gd name="T19" fmla="*/ 39 h 47"/>
                <a:gd name="T20" fmla="*/ 40 w 40"/>
                <a:gd name="T21" fmla="*/ 38 h 47"/>
                <a:gd name="T22" fmla="*/ 34 w 40"/>
                <a:gd name="T23" fmla="*/ 34 h 47"/>
                <a:gd name="T24" fmla="*/ 37 w 40"/>
                <a:gd name="T25" fmla="*/ 30 h 47"/>
                <a:gd name="T26" fmla="*/ 37 w 40"/>
                <a:gd name="T27" fmla="*/ 29 h 47"/>
                <a:gd name="T28" fmla="*/ 37 w 40"/>
                <a:gd name="T29" fmla="*/ 28 h 47"/>
                <a:gd name="T30" fmla="*/ 28 w 40"/>
                <a:gd name="T31" fmla="*/ 23 h 47"/>
                <a:gd name="T32" fmla="*/ 31 w 40"/>
                <a:gd name="T33" fmla="*/ 20 h 47"/>
                <a:gd name="T34" fmla="*/ 31 w 40"/>
                <a:gd name="T35" fmla="*/ 19 h 47"/>
                <a:gd name="T36" fmla="*/ 30 w 40"/>
                <a:gd name="T37" fmla="*/ 18 h 47"/>
                <a:gd name="T38" fmla="*/ 2 w 40"/>
                <a:gd name="T39" fmla="*/ 1 h 47"/>
                <a:gd name="T40" fmla="*/ 0 w 40"/>
                <a:gd name="T41" fmla="*/ 1 h 47"/>
                <a:gd name="T42" fmla="*/ 0 w 40"/>
                <a:gd name="T43" fmla="*/ 3 h 47"/>
                <a:gd name="T44" fmla="*/ 27 w 40"/>
                <a:gd name="T45" fmla="*/ 20 h 47"/>
                <a:gd name="T46" fmla="*/ 25 w 40"/>
                <a:gd name="T47" fmla="*/ 23 h 47"/>
                <a:gd name="T48" fmla="*/ 25 w 40"/>
                <a:gd name="T49" fmla="*/ 24 h 47"/>
                <a:gd name="T50" fmla="*/ 25 w 40"/>
                <a:gd name="T51" fmla="*/ 25 h 47"/>
                <a:gd name="T52" fmla="*/ 34 w 40"/>
                <a:gd name="T53" fmla="*/ 30 h 47"/>
                <a:gd name="T54" fmla="*/ 31 w 40"/>
                <a:gd name="T55" fmla="*/ 34 h 47"/>
                <a:gd name="T56" fmla="*/ 31 w 40"/>
                <a:gd name="T57" fmla="*/ 35 h 47"/>
                <a:gd name="T58" fmla="*/ 31 w 40"/>
                <a:gd name="T59" fmla="*/ 36 h 47"/>
                <a:gd name="T60" fmla="*/ 34 w 40"/>
                <a:gd name="T61" fmla="*/ 38 h 47"/>
                <a:gd name="T62" fmla="*/ 32 w 40"/>
                <a:gd name="T63" fmla="*/ 38 h 47"/>
                <a:gd name="T64" fmla="*/ 31 w 40"/>
                <a:gd name="T65" fmla="*/ 39 h 47"/>
                <a:gd name="T66" fmla="*/ 31 w 40"/>
                <a:gd name="T67" fmla="*/ 41 h 47"/>
                <a:gd name="T68" fmla="*/ 35 w 40"/>
                <a:gd name="T69" fmla="*/ 43 h 47"/>
                <a:gd name="T70" fmla="*/ 33 w 40"/>
                <a:gd name="T71" fmla="*/ 44 h 47"/>
                <a:gd name="T72" fmla="*/ 32 w 40"/>
                <a:gd name="T73" fmla="*/ 45 h 47"/>
                <a:gd name="T74" fmla="*/ 32 w 40"/>
                <a:gd name="T75" fmla="*/ 46 h 47"/>
                <a:gd name="T76" fmla="*/ 33 w 40"/>
                <a:gd name="T77" fmla="*/ 47 h 47"/>
                <a:gd name="T78" fmla="*/ 35 w 40"/>
                <a:gd name="T79" fmla="*/ 46 h 47"/>
                <a:gd name="T80" fmla="*/ 35 w 40"/>
                <a:gd name="T81" fmla="*/ 4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" h="47">
                  <a:moveTo>
                    <a:pt x="35" y="44"/>
                  </a:moveTo>
                  <a:cubicBezTo>
                    <a:pt x="34" y="44"/>
                    <a:pt x="34" y="44"/>
                    <a:pt x="34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4"/>
                    <a:pt x="39" y="43"/>
                  </a:cubicBezTo>
                  <a:cubicBezTo>
                    <a:pt x="39" y="43"/>
                    <a:pt x="39" y="42"/>
                    <a:pt x="38" y="42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40" y="40"/>
                    <a:pt x="40" y="40"/>
                    <a:pt x="40" y="39"/>
                  </a:cubicBezTo>
                  <a:cubicBezTo>
                    <a:pt x="40" y="39"/>
                    <a:pt x="40" y="38"/>
                    <a:pt x="40" y="38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29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19"/>
                  </a:cubicBezTo>
                  <a:cubicBezTo>
                    <a:pt x="31" y="19"/>
                    <a:pt x="31" y="18"/>
                    <a:pt x="30" y="1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25" y="23"/>
                    <a:pt x="25" y="24"/>
                  </a:cubicBezTo>
                  <a:cubicBezTo>
                    <a:pt x="25" y="24"/>
                    <a:pt x="25" y="25"/>
                    <a:pt x="25" y="25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0" y="34"/>
                    <a:pt x="31" y="35"/>
                  </a:cubicBezTo>
                  <a:cubicBezTo>
                    <a:pt x="31" y="35"/>
                    <a:pt x="31" y="36"/>
                    <a:pt x="31" y="36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8"/>
                    <a:pt x="31" y="39"/>
                    <a:pt x="31" y="39"/>
                  </a:cubicBezTo>
                  <a:cubicBezTo>
                    <a:pt x="30" y="40"/>
                    <a:pt x="31" y="40"/>
                    <a:pt x="31" y="41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2" y="44"/>
                    <a:pt x="32" y="45"/>
                    <a:pt x="32" y="45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7"/>
                    <a:pt x="35" y="47"/>
                    <a:pt x="35" y="46"/>
                  </a:cubicBezTo>
                  <a:cubicBezTo>
                    <a:pt x="36" y="46"/>
                    <a:pt x="35" y="45"/>
                    <a:pt x="35" y="4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199"/>
            <p:cNvSpPr/>
            <p:nvPr/>
          </p:nvSpPr>
          <p:spPr bwMode="auto">
            <a:xfrm>
              <a:off x="4040011" y="189216"/>
              <a:ext cx="135211" cy="169013"/>
            </a:xfrm>
            <a:custGeom>
              <a:avLst/>
              <a:gdLst>
                <a:gd name="T0" fmla="*/ 12 w 62"/>
                <a:gd name="T1" fmla="*/ 62 h 77"/>
                <a:gd name="T2" fmla="*/ 8 w 62"/>
                <a:gd name="T3" fmla="*/ 56 h 77"/>
                <a:gd name="T4" fmla="*/ 6 w 62"/>
                <a:gd name="T5" fmla="*/ 52 h 77"/>
                <a:gd name="T6" fmla="*/ 8 w 62"/>
                <a:gd name="T7" fmla="*/ 47 h 77"/>
                <a:gd name="T8" fmla="*/ 10 w 62"/>
                <a:gd name="T9" fmla="*/ 42 h 77"/>
                <a:gd name="T10" fmla="*/ 8 w 62"/>
                <a:gd name="T11" fmla="*/ 38 h 77"/>
                <a:gd name="T12" fmla="*/ 6 w 62"/>
                <a:gd name="T13" fmla="*/ 34 h 77"/>
                <a:gd name="T14" fmla="*/ 10 w 62"/>
                <a:gd name="T15" fmla="*/ 31 h 77"/>
                <a:gd name="T16" fmla="*/ 12 w 62"/>
                <a:gd name="T17" fmla="*/ 28 h 77"/>
                <a:gd name="T18" fmla="*/ 15 w 62"/>
                <a:gd name="T19" fmla="*/ 26 h 77"/>
                <a:gd name="T20" fmla="*/ 15 w 62"/>
                <a:gd name="T21" fmla="*/ 23 h 77"/>
                <a:gd name="T22" fmla="*/ 18 w 62"/>
                <a:gd name="T23" fmla="*/ 20 h 77"/>
                <a:gd name="T24" fmla="*/ 21 w 62"/>
                <a:gd name="T25" fmla="*/ 17 h 77"/>
                <a:gd name="T26" fmla="*/ 26 w 62"/>
                <a:gd name="T27" fmla="*/ 15 h 77"/>
                <a:gd name="T28" fmla="*/ 26 w 62"/>
                <a:gd name="T29" fmla="*/ 11 h 77"/>
                <a:gd name="T30" fmla="*/ 33 w 62"/>
                <a:gd name="T31" fmla="*/ 9 h 77"/>
                <a:gd name="T32" fmla="*/ 40 w 62"/>
                <a:gd name="T33" fmla="*/ 9 h 77"/>
                <a:gd name="T34" fmla="*/ 46 w 62"/>
                <a:gd name="T35" fmla="*/ 8 h 77"/>
                <a:gd name="T36" fmla="*/ 40 w 62"/>
                <a:gd name="T37" fmla="*/ 1 h 77"/>
                <a:gd name="T38" fmla="*/ 39 w 62"/>
                <a:gd name="T39" fmla="*/ 3 h 77"/>
                <a:gd name="T40" fmla="*/ 39 w 62"/>
                <a:gd name="T41" fmla="*/ 3 h 77"/>
                <a:gd name="T42" fmla="*/ 39 w 62"/>
                <a:gd name="T43" fmla="*/ 4 h 77"/>
                <a:gd name="T44" fmla="*/ 39 w 62"/>
                <a:gd name="T45" fmla="*/ 4 h 77"/>
                <a:gd name="T46" fmla="*/ 39 w 62"/>
                <a:gd name="T47" fmla="*/ 4 h 77"/>
                <a:gd name="T48" fmla="*/ 40 w 62"/>
                <a:gd name="T49" fmla="*/ 5 h 77"/>
                <a:gd name="T50" fmla="*/ 59 w 62"/>
                <a:gd name="T51" fmla="*/ 12 h 77"/>
                <a:gd name="T52" fmla="*/ 61 w 62"/>
                <a:gd name="T53" fmla="*/ 12 h 77"/>
                <a:gd name="T54" fmla="*/ 61 w 62"/>
                <a:gd name="T55" fmla="*/ 9 h 77"/>
                <a:gd name="T56" fmla="*/ 45 w 62"/>
                <a:gd name="T57" fmla="*/ 3 h 77"/>
                <a:gd name="T58" fmla="*/ 59 w 62"/>
                <a:gd name="T59" fmla="*/ 10 h 77"/>
                <a:gd name="T60" fmla="*/ 59 w 62"/>
                <a:gd name="T61" fmla="*/ 10 h 77"/>
                <a:gd name="T62" fmla="*/ 60 w 62"/>
                <a:gd name="T63" fmla="*/ 10 h 77"/>
                <a:gd name="T64" fmla="*/ 60 w 62"/>
                <a:gd name="T65" fmla="*/ 10 h 77"/>
                <a:gd name="T66" fmla="*/ 60 w 62"/>
                <a:gd name="T67" fmla="*/ 9 h 77"/>
                <a:gd name="T68" fmla="*/ 60 w 62"/>
                <a:gd name="T69" fmla="*/ 9 h 77"/>
                <a:gd name="T70" fmla="*/ 42 w 62"/>
                <a:gd name="T71" fmla="*/ 2 h 77"/>
                <a:gd name="T72" fmla="*/ 39 w 62"/>
                <a:gd name="T73" fmla="*/ 1 h 77"/>
                <a:gd name="T74" fmla="*/ 38 w 62"/>
                <a:gd name="T75" fmla="*/ 4 h 77"/>
                <a:gd name="T76" fmla="*/ 30 w 62"/>
                <a:gd name="T77" fmla="*/ 4 h 77"/>
                <a:gd name="T78" fmla="*/ 26 w 62"/>
                <a:gd name="T79" fmla="*/ 5 h 77"/>
                <a:gd name="T80" fmla="*/ 26 w 62"/>
                <a:gd name="T81" fmla="*/ 8 h 77"/>
                <a:gd name="T82" fmla="*/ 19 w 62"/>
                <a:gd name="T83" fmla="*/ 11 h 77"/>
                <a:gd name="T84" fmla="*/ 14 w 62"/>
                <a:gd name="T85" fmla="*/ 13 h 77"/>
                <a:gd name="T86" fmla="*/ 12 w 62"/>
                <a:gd name="T87" fmla="*/ 17 h 77"/>
                <a:gd name="T88" fmla="*/ 12 w 62"/>
                <a:gd name="T89" fmla="*/ 20 h 77"/>
                <a:gd name="T90" fmla="*/ 9 w 62"/>
                <a:gd name="T91" fmla="*/ 22 h 77"/>
                <a:gd name="T92" fmla="*/ 5 w 62"/>
                <a:gd name="T93" fmla="*/ 26 h 77"/>
                <a:gd name="T94" fmla="*/ 4 w 62"/>
                <a:gd name="T95" fmla="*/ 28 h 77"/>
                <a:gd name="T96" fmla="*/ 5 w 62"/>
                <a:gd name="T97" fmla="*/ 31 h 77"/>
                <a:gd name="T98" fmla="*/ 1 w 62"/>
                <a:gd name="T99" fmla="*/ 35 h 77"/>
                <a:gd name="T100" fmla="*/ 1 w 62"/>
                <a:gd name="T101" fmla="*/ 38 h 77"/>
                <a:gd name="T102" fmla="*/ 2 w 62"/>
                <a:gd name="T103" fmla="*/ 44 h 77"/>
                <a:gd name="T104" fmla="*/ 5 w 62"/>
                <a:gd name="T105" fmla="*/ 48 h 77"/>
                <a:gd name="T106" fmla="*/ 2 w 62"/>
                <a:gd name="T107" fmla="*/ 54 h 77"/>
                <a:gd name="T108" fmla="*/ 0 w 62"/>
                <a:gd name="T109" fmla="*/ 56 h 77"/>
                <a:gd name="T110" fmla="*/ 6 w 62"/>
                <a:gd name="T111" fmla="*/ 66 h 77"/>
                <a:gd name="T112" fmla="*/ 22 w 62"/>
                <a:gd name="T113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2" h="77">
                  <a:moveTo>
                    <a:pt x="22" y="74"/>
                  </a:moveTo>
                  <a:cubicBezTo>
                    <a:pt x="10" y="67"/>
                    <a:pt x="10" y="67"/>
                    <a:pt x="10" y="67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1"/>
                    <a:pt x="12" y="60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6"/>
                    <a:pt x="9" y="55"/>
                  </a:cubicBezTo>
                  <a:cubicBezTo>
                    <a:pt x="9" y="54"/>
                    <a:pt x="8" y="54"/>
                    <a:pt x="8" y="53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49"/>
                    <a:pt x="9" y="48"/>
                    <a:pt x="9" y="48"/>
                  </a:cubicBezTo>
                  <a:cubicBezTo>
                    <a:pt x="9" y="47"/>
                    <a:pt x="8" y="47"/>
                    <a:pt x="8" y="4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10" y="42"/>
                    <a:pt x="10" y="42"/>
                  </a:cubicBezTo>
                  <a:cubicBezTo>
                    <a:pt x="10" y="41"/>
                    <a:pt x="9" y="41"/>
                    <a:pt x="9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7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0" y="33"/>
                    <a:pt x="10" y="33"/>
                    <a:pt x="10" y="32"/>
                  </a:cubicBezTo>
                  <a:cubicBezTo>
                    <a:pt x="10" y="32"/>
                    <a:pt x="10" y="31"/>
                    <a:pt x="10" y="31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9"/>
                    <a:pt x="11" y="29"/>
                    <a:pt x="12" y="28"/>
                  </a:cubicBezTo>
                  <a:cubicBezTo>
                    <a:pt x="12" y="28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5"/>
                    <a:pt x="16" y="25"/>
                  </a:cubicBezTo>
                  <a:cubicBezTo>
                    <a:pt x="16" y="24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9" y="22"/>
                    <a:pt x="19" y="22"/>
                  </a:cubicBezTo>
                  <a:cubicBezTo>
                    <a:pt x="19" y="21"/>
                    <a:pt x="19" y="20"/>
                    <a:pt x="18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1" y="18"/>
                    <a:pt x="21" y="17"/>
                    <a:pt x="21" y="17"/>
                  </a:cubicBezTo>
                  <a:cubicBezTo>
                    <a:pt x="21" y="16"/>
                    <a:pt x="21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4"/>
                    <a:pt x="27" y="14"/>
                  </a:cubicBezTo>
                  <a:cubicBezTo>
                    <a:pt x="27" y="13"/>
                    <a:pt x="27" y="12"/>
                    <a:pt x="27" y="12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4" y="12"/>
                    <a:pt x="34" y="11"/>
                  </a:cubicBezTo>
                  <a:cubicBezTo>
                    <a:pt x="34" y="10"/>
                    <a:pt x="34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40" y="10"/>
                    <a:pt x="40" y="9"/>
                  </a:cubicBezTo>
                  <a:cubicBezTo>
                    <a:pt x="40" y="9"/>
                    <a:pt x="40" y="8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7" y="8"/>
                    <a:pt x="47" y="7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40" y="4"/>
                    <a:pt x="40" y="5"/>
                  </a:cubicBezTo>
                  <a:cubicBezTo>
                    <a:pt x="43" y="5"/>
                    <a:pt x="47" y="7"/>
                    <a:pt x="51" y="9"/>
                  </a:cubicBezTo>
                  <a:cubicBezTo>
                    <a:pt x="53" y="10"/>
                    <a:pt x="55" y="10"/>
                    <a:pt x="57" y="11"/>
                  </a:cubicBezTo>
                  <a:cubicBezTo>
                    <a:pt x="58" y="11"/>
                    <a:pt x="58" y="11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2"/>
                    <a:pt x="61" y="12"/>
                    <a:pt x="61" y="11"/>
                  </a:cubicBezTo>
                  <a:cubicBezTo>
                    <a:pt x="62" y="11"/>
                    <a:pt x="62" y="11"/>
                    <a:pt x="62" y="10"/>
                  </a:cubicBezTo>
                  <a:cubicBezTo>
                    <a:pt x="62" y="10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5" y="0"/>
                    <a:pt x="45" y="1"/>
                  </a:cubicBezTo>
                  <a:cubicBezTo>
                    <a:pt x="44" y="2"/>
                    <a:pt x="45" y="3"/>
                    <a:pt x="45" y="3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59" y="9"/>
                  </a:cubicBezTo>
                  <a:cubicBezTo>
                    <a:pt x="57" y="8"/>
                    <a:pt x="52" y="6"/>
                    <a:pt x="48" y="4"/>
                  </a:cubicBezTo>
                  <a:cubicBezTo>
                    <a:pt x="46" y="4"/>
                    <a:pt x="44" y="3"/>
                    <a:pt x="42" y="2"/>
                  </a:cubicBezTo>
                  <a:cubicBezTo>
                    <a:pt x="42" y="2"/>
                    <a:pt x="41" y="2"/>
                    <a:pt x="41" y="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1"/>
                    <a:pt x="38" y="1"/>
                    <a:pt x="38" y="2"/>
                  </a:cubicBezTo>
                  <a:cubicBezTo>
                    <a:pt x="37" y="3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3"/>
                    <a:pt x="31" y="3"/>
                    <a:pt x="30" y="4"/>
                  </a:cubicBezTo>
                  <a:cubicBezTo>
                    <a:pt x="30" y="4"/>
                    <a:pt x="30" y="5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5"/>
                    <a:pt x="25" y="5"/>
                    <a:pt x="24" y="6"/>
                  </a:cubicBezTo>
                  <a:cubicBezTo>
                    <a:pt x="24" y="6"/>
                    <a:pt x="24" y="7"/>
                    <a:pt x="25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18" y="9"/>
                    <a:pt x="18" y="10"/>
                    <a:pt x="19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2"/>
                    <a:pt x="14" y="12"/>
                    <a:pt x="14" y="13"/>
                  </a:cubicBezTo>
                  <a:cubicBezTo>
                    <a:pt x="13" y="14"/>
                    <a:pt x="14" y="14"/>
                    <a:pt x="14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1" y="17"/>
                    <a:pt x="11" y="18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8" y="20"/>
                    <a:pt x="8" y="21"/>
                  </a:cubicBezTo>
                  <a:cubicBezTo>
                    <a:pt x="8" y="21"/>
                    <a:pt x="8" y="22"/>
                    <a:pt x="9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5" y="25"/>
                    <a:pt x="5" y="26"/>
                  </a:cubicBezTo>
                  <a:cubicBezTo>
                    <a:pt x="5" y="26"/>
                    <a:pt x="5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3" y="29"/>
                    <a:pt x="3" y="29"/>
                  </a:cubicBezTo>
                  <a:cubicBezTo>
                    <a:pt x="3" y="30"/>
                    <a:pt x="3" y="30"/>
                    <a:pt x="4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2"/>
                    <a:pt x="1" y="32"/>
                    <a:pt x="1" y="33"/>
                  </a:cubicBezTo>
                  <a:cubicBezTo>
                    <a:pt x="1" y="34"/>
                    <a:pt x="1" y="34"/>
                    <a:pt x="1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7"/>
                    <a:pt x="1" y="37"/>
                    <a:pt x="1" y="38"/>
                  </a:cubicBezTo>
                  <a:cubicBezTo>
                    <a:pt x="1" y="38"/>
                    <a:pt x="1" y="39"/>
                    <a:pt x="1" y="39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1" y="45"/>
                    <a:pt x="1" y="45"/>
                  </a:cubicBezTo>
                  <a:cubicBezTo>
                    <a:pt x="1" y="46"/>
                    <a:pt x="2" y="46"/>
                    <a:pt x="2" y="46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2"/>
                    <a:pt x="2" y="52"/>
                    <a:pt x="2" y="53"/>
                  </a:cubicBezTo>
                  <a:cubicBezTo>
                    <a:pt x="2" y="53"/>
                    <a:pt x="2" y="53"/>
                    <a:pt x="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5"/>
                    <a:pt x="0" y="55"/>
                    <a:pt x="0" y="56"/>
                  </a:cubicBezTo>
                  <a:cubicBezTo>
                    <a:pt x="0" y="56"/>
                    <a:pt x="1" y="57"/>
                    <a:pt x="1" y="57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7"/>
                    <a:pt x="6" y="68"/>
                    <a:pt x="7" y="68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1" y="77"/>
                    <a:pt x="22" y="77"/>
                    <a:pt x="22" y="76"/>
                  </a:cubicBezTo>
                  <a:cubicBezTo>
                    <a:pt x="23" y="76"/>
                    <a:pt x="22" y="75"/>
                    <a:pt x="22" y="7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200"/>
            <p:cNvSpPr/>
            <p:nvPr/>
          </p:nvSpPr>
          <p:spPr bwMode="auto">
            <a:xfrm>
              <a:off x="4070594" y="287404"/>
              <a:ext cx="165794" cy="103018"/>
            </a:xfrm>
            <a:custGeom>
              <a:avLst/>
              <a:gdLst>
                <a:gd name="T0" fmla="*/ 2 w 76"/>
                <a:gd name="T1" fmla="*/ 34 h 47"/>
                <a:gd name="T2" fmla="*/ 25 w 76"/>
                <a:gd name="T3" fmla="*/ 45 h 47"/>
                <a:gd name="T4" fmla="*/ 30 w 76"/>
                <a:gd name="T5" fmla="*/ 47 h 47"/>
                <a:gd name="T6" fmla="*/ 32 w 76"/>
                <a:gd name="T7" fmla="*/ 45 h 47"/>
                <a:gd name="T8" fmla="*/ 41 w 76"/>
                <a:gd name="T9" fmla="*/ 46 h 47"/>
                <a:gd name="T10" fmla="*/ 41 w 76"/>
                <a:gd name="T11" fmla="*/ 42 h 47"/>
                <a:gd name="T12" fmla="*/ 49 w 76"/>
                <a:gd name="T13" fmla="*/ 41 h 47"/>
                <a:gd name="T14" fmla="*/ 41 w 76"/>
                <a:gd name="T15" fmla="*/ 39 h 47"/>
                <a:gd name="T16" fmla="*/ 54 w 76"/>
                <a:gd name="T17" fmla="*/ 39 h 47"/>
                <a:gd name="T18" fmla="*/ 58 w 76"/>
                <a:gd name="T19" fmla="*/ 37 h 47"/>
                <a:gd name="T20" fmla="*/ 60 w 76"/>
                <a:gd name="T21" fmla="*/ 36 h 47"/>
                <a:gd name="T22" fmla="*/ 59 w 76"/>
                <a:gd name="T23" fmla="*/ 32 h 47"/>
                <a:gd name="T24" fmla="*/ 65 w 76"/>
                <a:gd name="T25" fmla="*/ 28 h 47"/>
                <a:gd name="T26" fmla="*/ 61 w 76"/>
                <a:gd name="T27" fmla="*/ 28 h 47"/>
                <a:gd name="T28" fmla="*/ 70 w 76"/>
                <a:gd name="T29" fmla="*/ 25 h 47"/>
                <a:gd name="T30" fmla="*/ 73 w 76"/>
                <a:gd name="T31" fmla="*/ 22 h 47"/>
                <a:gd name="T32" fmla="*/ 74 w 76"/>
                <a:gd name="T33" fmla="*/ 18 h 47"/>
                <a:gd name="T34" fmla="*/ 71 w 76"/>
                <a:gd name="T35" fmla="*/ 13 h 47"/>
                <a:gd name="T36" fmla="*/ 75 w 76"/>
                <a:gd name="T37" fmla="*/ 9 h 47"/>
                <a:gd name="T38" fmla="*/ 76 w 76"/>
                <a:gd name="T39" fmla="*/ 4 h 47"/>
                <a:gd name="T40" fmla="*/ 70 w 76"/>
                <a:gd name="T41" fmla="*/ 1 h 47"/>
                <a:gd name="T42" fmla="*/ 70 w 76"/>
                <a:gd name="T43" fmla="*/ 7 h 47"/>
                <a:gd name="T44" fmla="*/ 71 w 76"/>
                <a:gd name="T45" fmla="*/ 10 h 47"/>
                <a:gd name="T46" fmla="*/ 67 w 76"/>
                <a:gd name="T47" fmla="*/ 14 h 47"/>
                <a:gd name="T48" fmla="*/ 64 w 76"/>
                <a:gd name="T49" fmla="*/ 17 h 47"/>
                <a:gd name="T50" fmla="*/ 63 w 76"/>
                <a:gd name="T51" fmla="*/ 21 h 47"/>
                <a:gd name="T52" fmla="*/ 64 w 76"/>
                <a:gd name="T53" fmla="*/ 25 h 47"/>
                <a:gd name="T54" fmla="*/ 60 w 76"/>
                <a:gd name="T55" fmla="*/ 28 h 47"/>
                <a:gd name="T56" fmla="*/ 53 w 76"/>
                <a:gd name="T57" fmla="*/ 31 h 47"/>
                <a:gd name="T58" fmla="*/ 51 w 76"/>
                <a:gd name="T59" fmla="*/ 32 h 47"/>
                <a:gd name="T60" fmla="*/ 52 w 76"/>
                <a:gd name="T61" fmla="*/ 36 h 47"/>
                <a:gd name="T62" fmla="*/ 47 w 76"/>
                <a:gd name="T63" fmla="*/ 39 h 47"/>
                <a:gd name="T64" fmla="*/ 53 w 76"/>
                <a:gd name="T65" fmla="*/ 39 h 47"/>
                <a:gd name="T66" fmla="*/ 40 w 76"/>
                <a:gd name="T67" fmla="*/ 39 h 47"/>
                <a:gd name="T68" fmla="*/ 32 w 76"/>
                <a:gd name="T69" fmla="*/ 39 h 47"/>
                <a:gd name="T70" fmla="*/ 41 w 76"/>
                <a:gd name="T71" fmla="*/ 44 h 47"/>
                <a:gd name="T72" fmla="*/ 18 w 76"/>
                <a:gd name="T73" fmla="*/ 38 h 47"/>
                <a:gd name="T74" fmla="*/ 31 w 76"/>
                <a:gd name="T75" fmla="*/ 45 h 47"/>
                <a:gd name="T76" fmla="*/ 30 w 76"/>
                <a:gd name="T77" fmla="*/ 44 h 47"/>
                <a:gd name="T78" fmla="*/ 30 w 76"/>
                <a:gd name="T79" fmla="*/ 44 h 47"/>
                <a:gd name="T80" fmla="*/ 30 w 76"/>
                <a:gd name="T81" fmla="*/ 44 h 47"/>
                <a:gd name="T82" fmla="*/ 30 w 76"/>
                <a:gd name="T83" fmla="*/ 44 h 47"/>
                <a:gd name="T84" fmla="*/ 30 w 76"/>
                <a:gd name="T85" fmla="*/ 44 h 47"/>
                <a:gd name="T86" fmla="*/ 11 w 76"/>
                <a:gd name="T87" fmla="*/ 36 h 47"/>
                <a:gd name="T88" fmla="*/ 1 w 76"/>
                <a:gd name="T89" fmla="*/ 35 h 47"/>
                <a:gd name="T90" fmla="*/ 15 w 76"/>
                <a:gd name="T91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6" h="47">
                  <a:moveTo>
                    <a:pt x="15" y="41"/>
                  </a:moveTo>
                  <a:cubicBezTo>
                    <a:pt x="3" y="33"/>
                    <a:pt x="3" y="33"/>
                    <a:pt x="3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8" y="38"/>
                    <a:pt x="15" y="41"/>
                  </a:cubicBezTo>
                  <a:cubicBezTo>
                    <a:pt x="18" y="42"/>
                    <a:pt x="22" y="44"/>
                    <a:pt x="25" y="45"/>
                  </a:cubicBezTo>
                  <a:cubicBezTo>
                    <a:pt x="26" y="45"/>
                    <a:pt x="27" y="46"/>
                    <a:pt x="28" y="46"/>
                  </a:cubicBezTo>
                  <a:cubicBezTo>
                    <a:pt x="29" y="46"/>
                    <a:pt x="29" y="46"/>
                    <a:pt x="29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7"/>
                    <a:pt x="31" y="46"/>
                    <a:pt x="32" y="46"/>
                  </a:cubicBezTo>
                  <a:cubicBezTo>
                    <a:pt x="32" y="46"/>
                    <a:pt x="32" y="45"/>
                    <a:pt x="32" y="45"/>
                  </a:cubicBezTo>
                  <a:cubicBezTo>
                    <a:pt x="32" y="44"/>
                    <a:pt x="32" y="44"/>
                    <a:pt x="31" y="44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2" y="46"/>
                    <a:pt x="42" y="46"/>
                    <a:pt x="43" y="45"/>
                  </a:cubicBezTo>
                  <a:cubicBezTo>
                    <a:pt x="43" y="44"/>
                    <a:pt x="43" y="43"/>
                    <a:pt x="42" y="43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8" y="44"/>
                    <a:pt x="49" y="43"/>
                    <a:pt x="49" y="43"/>
                  </a:cubicBezTo>
                  <a:cubicBezTo>
                    <a:pt x="49" y="42"/>
                    <a:pt x="49" y="41"/>
                    <a:pt x="49" y="41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3" y="42"/>
                    <a:pt x="54" y="42"/>
                    <a:pt x="54" y="41"/>
                  </a:cubicBezTo>
                  <a:cubicBezTo>
                    <a:pt x="54" y="40"/>
                    <a:pt x="54" y="40"/>
                    <a:pt x="54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8" y="39"/>
                    <a:pt x="58" y="38"/>
                    <a:pt x="58" y="37"/>
                  </a:cubicBezTo>
                  <a:cubicBezTo>
                    <a:pt x="59" y="37"/>
                    <a:pt x="58" y="36"/>
                    <a:pt x="58" y="36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1" y="36"/>
                    <a:pt x="61" y="35"/>
                    <a:pt x="61" y="34"/>
                  </a:cubicBezTo>
                  <a:cubicBezTo>
                    <a:pt x="62" y="34"/>
                    <a:pt x="61" y="33"/>
                    <a:pt x="61" y="33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5" y="30"/>
                    <a:pt x="66" y="30"/>
                  </a:cubicBezTo>
                  <a:cubicBezTo>
                    <a:pt x="66" y="29"/>
                    <a:pt x="65" y="28"/>
                    <a:pt x="65" y="28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70" y="28"/>
                    <a:pt x="70" y="27"/>
                    <a:pt x="70" y="27"/>
                  </a:cubicBezTo>
                  <a:cubicBezTo>
                    <a:pt x="70" y="26"/>
                    <a:pt x="70" y="25"/>
                    <a:pt x="70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3" y="23"/>
                    <a:pt x="73" y="22"/>
                  </a:cubicBezTo>
                  <a:cubicBezTo>
                    <a:pt x="73" y="22"/>
                    <a:pt x="73" y="21"/>
                    <a:pt x="72" y="21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5" y="18"/>
                    <a:pt x="75" y="18"/>
                    <a:pt x="75" y="17"/>
                  </a:cubicBezTo>
                  <a:cubicBezTo>
                    <a:pt x="75" y="16"/>
                    <a:pt x="75" y="16"/>
                    <a:pt x="75" y="15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5" y="11"/>
                    <a:pt x="76" y="11"/>
                    <a:pt x="76" y="10"/>
                  </a:cubicBezTo>
                  <a:cubicBezTo>
                    <a:pt x="76" y="9"/>
                    <a:pt x="76" y="9"/>
                    <a:pt x="75" y="9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5" y="5"/>
                    <a:pt x="75" y="5"/>
                    <a:pt x="75" y="5"/>
                  </a:cubicBezTo>
                  <a:cubicBezTo>
                    <a:pt x="76" y="5"/>
                    <a:pt x="76" y="4"/>
                    <a:pt x="76" y="4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1" y="0"/>
                    <a:pt x="70" y="1"/>
                    <a:pt x="70" y="1"/>
                  </a:cubicBezTo>
                  <a:cubicBezTo>
                    <a:pt x="69" y="2"/>
                    <a:pt x="69" y="3"/>
                    <a:pt x="70" y="3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8"/>
                    <a:pt x="70" y="8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2"/>
                    <a:pt x="66" y="12"/>
                    <a:pt x="66" y="13"/>
                  </a:cubicBezTo>
                  <a:cubicBezTo>
                    <a:pt x="66" y="13"/>
                    <a:pt x="66" y="14"/>
                    <a:pt x="67" y="14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4" y="16"/>
                    <a:pt x="64" y="17"/>
                    <a:pt x="64" y="17"/>
                  </a:cubicBezTo>
                  <a:cubicBezTo>
                    <a:pt x="64" y="18"/>
                    <a:pt x="64" y="19"/>
                    <a:pt x="64" y="19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1"/>
                    <a:pt x="62" y="22"/>
                    <a:pt x="61" y="22"/>
                  </a:cubicBezTo>
                  <a:cubicBezTo>
                    <a:pt x="61" y="23"/>
                    <a:pt x="61" y="23"/>
                    <a:pt x="62" y="24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59" y="26"/>
                    <a:pt x="59" y="27"/>
                  </a:cubicBezTo>
                  <a:cubicBezTo>
                    <a:pt x="59" y="27"/>
                    <a:pt x="59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3" y="30"/>
                    <a:pt x="53" y="31"/>
                  </a:cubicBezTo>
                  <a:cubicBezTo>
                    <a:pt x="53" y="31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2"/>
                    <a:pt x="50" y="32"/>
                    <a:pt x="50" y="33"/>
                  </a:cubicBezTo>
                  <a:cubicBezTo>
                    <a:pt x="50" y="34"/>
                    <a:pt x="50" y="34"/>
                    <a:pt x="50" y="35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7" y="36"/>
                    <a:pt x="46" y="36"/>
                    <a:pt x="46" y="37"/>
                  </a:cubicBezTo>
                  <a:cubicBezTo>
                    <a:pt x="46" y="37"/>
                    <a:pt x="46" y="38"/>
                    <a:pt x="47" y="39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0" y="37"/>
                    <a:pt x="40" y="37"/>
                  </a:cubicBezTo>
                  <a:cubicBezTo>
                    <a:pt x="39" y="38"/>
                    <a:pt x="40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3" y="38"/>
                    <a:pt x="32" y="38"/>
                    <a:pt x="32" y="39"/>
                  </a:cubicBezTo>
                  <a:cubicBezTo>
                    <a:pt x="32" y="39"/>
                    <a:pt x="32" y="40"/>
                    <a:pt x="33" y="41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7"/>
                    <a:pt x="18" y="37"/>
                    <a:pt x="18" y="38"/>
                  </a:cubicBezTo>
                  <a:cubicBezTo>
                    <a:pt x="18" y="38"/>
                    <a:pt x="18" y="39"/>
                    <a:pt x="19" y="40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29" y="4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28" y="43"/>
                    <a:pt x="25" y="42"/>
                  </a:cubicBezTo>
                  <a:cubicBezTo>
                    <a:pt x="21" y="40"/>
                    <a:pt x="15" y="38"/>
                    <a:pt x="11" y="36"/>
                  </a:cubicBezTo>
                  <a:cubicBezTo>
                    <a:pt x="6" y="34"/>
                    <a:pt x="3" y="33"/>
                    <a:pt x="3" y="33"/>
                  </a:cubicBezTo>
                  <a:cubicBezTo>
                    <a:pt x="2" y="33"/>
                    <a:pt x="1" y="33"/>
                    <a:pt x="1" y="34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44"/>
                    <a:pt x="15" y="44"/>
                    <a:pt x="16" y="43"/>
                  </a:cubicBezTo>
                  <a:cubicBezTo>
                    <a:pt x="16" y="42"/>
                    <a:pt x="16" y="41"/>
                    <a:pt x="15" y="4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01"/>
            <p:cNvSpPr/>
            <p:nvPr/>
          </p:nvSpPr>
          <p:spPr bwMode="auto">
            <a:xfrm>
              <a:off x="3426734" y="607725"/>
              <a:ext cx="202816" cy="189939"/>
            </a:xfrm>
            <a:custGeom>
              <a:avLst/>
              <a:gdLst>
                <a:gd name="T0" fmla="*/ 2 w 93"/>
                <a:gd name="T1" fmla="*/ 85 h 87"/>
                <a:gd name="T2" fmla="*/ 10 w 93"/>
                <a:gd name="T3" fmla="*/ 81 h 87"/>
                <a:gd name="T4" fmla="*/ 12 w 93"/>
                <a:gd name="T5" fmla="*/ 77 h 87"/>
                <a:gd name="T6" fmla="*/ 16 w 93"/>
                <a:gd name="T7" fmla="*/ 73 h 87"/>
                <a:gd name="T8" fmla="*/ 19 w 93"/>
                <a:gd name="T9" fmla="*/ 69 h 87"/>
                <a:gd name="T10" fmla="*/ 21 w 93"/>
                <a:gd name="T11" fmla="*/ 65 h 87"/>
                <a:gd name="T12" fmla="*/ 29 w 93"/>
                <a:gd name="T13" fmla="*/ 65 h 87"/>
                <a:gd name="T14" fmla="*/ 32 w 93"/>
                <a:gd name="T15" fmla="*/ 60 h 87"/>
                <a:gd name="T16" fmla="*/ 27 w 93"/>
                <a:gd name="T17" fmla="*/ 59 h 87"/>
                <a:gd name="T18" fmla="*/ 35 w 93"/>
                <a:gd name="T19" fmla="*/ 54 h 87"/>
                <a:gd name="T20" fmla="*/ 41 w 93"/>
                <a:gd name="T21" fmla="*/ 50 h 87"/>
                <a:gd name="T22" fmla="*/ 44 w 93"/>
                <a:gd name="T23" fmla="*/ 44 h 87"/>
                <a:gd name="T24" fmla="*/ 51 w 93"/>
                <a:gd name="T25" fmla="*/ 44 h 87"/>
                <a:gd name="T26" fmla="*/ 53 w 93"/>
                <a:gd name="T27" fmla="*/ 41 h 87"/>
                <a:gd name="T28" fmla="*/ 50 w 93"/>
                <a:gd name="T29" fmla="*/ 41 h 87"/>
                <a:gd name="T30" fmla="*/ 56 w 93"/>
                <a:gd name="T31" fmla="*/ 35 h 87"/>
                <a:gd name="T32" fmla="*/ 61 w 93"/>
                <a:gd name="T33" fmla="*/ 32 h 87"/>
                <a:gd name="T34" fmla="*/ 64 w 93"/>
                <a:gd name="T35" fmla="*/ 27 h 87"/>
                <a:gd name="T36" fmla="*/ 67 w 93"/>
                <a:gd name="T37" fmla="*/ 21 h 87"/>
                <a:gd name="T38" fmla="*/ 75 w 93"/>
                <a:gd name="T39" fmla="*/ 21 h 87"/>
                <a:gd name="T40" fmla="*/ 77 w 93"/>
                <a:gd name="T41" fmla="*/ 17 h 87"/>
                <a:gd name="T42" fmla="*/ 73 w 93"/>
                <a:gd name="T43" fmla="*/ 17 h 87"/>
                <a:gd name="T44" fmla="*/ 82 w 93"/>
                <a:gd name="T45" fmla="*/ 12 h 87"/>
                <a:gd name="T46" fmla="*/ 85 w 93"/>
                <a:gd name="T47" fmla="*/ 8 h 87"/>
                <a:gd name="T48" fmla="*/ 85 w 93"/>
                <a:gd name="T49" fmla="*/ 3 h 87"/>
                <a:gd name="T50" fmla="*/ 93 w 93"/>
                <a:gd name="T51" fmla="*/ 4 h 87"/>
                <a:gd name="T52" fmla="*/ 87 w 93"/>
                <a:gd name="T53" fmla="*/ 3 h 87"/>
                <a:gd name="T54" fmla="*/ 83 w 93"/>
                <a:gd name="T55" fmla="*/ 6 h 87"/>
                <a:gd name="T56" fmla="*/ 81 w 93"/>
                <a:gd name="T57" fmla="*/ 6 h 87"/>
                <a:gd name="T58" fmla="*/ 78 w 93"/>
                <a:gd name="T59" fmla="*/ 10 h 87"/>
                <a:gd name="T60" fmla="*/ 72 w 93"/>
                <a:gd name="T61" fmla="*/ 14 h 87"/>
                <a:gd name="T62" fmla="*/ 70 w 93"/>
                <a:gd name="T63" fmla="*/ 17 h 87"/>
                <a:gd name="T64" fmla="*/ 66 w 93"/>
                <a:gd name="T65" fmla="*/ 21 h 87"/>
                <a:gd name="T66" fmla="*/ 68 w 93"/>
                <a:gd name="T67" fmla="*/ 24 h 87"/>
                <a:gd name="T68" fmla="*/ 61 w 93"/>
                <a:gd name="T69" fmla="*/ 28 h 87"/>
                <a:gd name="T70" fmla="*/ 56 w 93"/>
                <a:gd name="T71" fmla="*/ 32 h 87"/>
                <a:gd name="T72" fmla="*/ 51 w 93"/>
                <a:gd name="T73" fmla="*/ 33 h 87"/>
                <a:gd name="T74" fmla="*/ 49 w 93"/>
                <a:gd name="T75" fmla="*/ 38 h 87"/>
                <a:gd name="T76" fmla="*/ 52 w 93"/>
                <a:gd name="T77" fmla="*/ 40 h 87"/>
                <a:gd name="T78" fmla="*/ 46 w 93"/>
                <a:gd name="T79" fmla="*/ 43 h 87"/>
                <a:gd name="T80" fmla="*/ 42 w 93"/>
                <a:gd name="T81" fmla="*/ 47 h 87"/>
                <a:gd name="T82" fmla="*/ 37 w 93"/>
                <a:gd name="T83" fmla="*/ 48 h 87"/>
                <a:gd name="T84" fmla="*/ 41 w 93"/>
                <a:gd name="T85" fmla="*/ 52 h 87"/>
                <a:gd name="T86" fmla="*/ 30 w 93"/>
                <a:gd name="T87" fmla="*/ 54 h 87"/>
                <a:gd name="T88" fmla="*/ 26 w 93"/>
                <a:gd name="T89" fmla="*/ 59 h 87"/>
                <a:gd name="T90" fmla="*/ 22 w 93"/>
                <a:gd name="T91" fmla="*/ 63 h 87"/>
                <a:gd name="T92" fmla="*/ 20 w 93"/>
                <a:gd name="T93" fmla="*/ 67 h 87"/>
                <a:gd name="T94" fmla="*/ 15 w 93"/>
                <a:gd name="T95" fmla="*/ 67 h 87"/>
                <a:gd name="T96" fmla="*/ 18 w 93"/>
                <a:gd name="T97" fmla="*/ 71 h 87"/>
                <a:gd name="T98" fmla="*/ 11 w 93"/>
                <a:gd name="T99" fmla="*/ 73 h 87"/>
                <a:gd name="T100" fmla="*/ 7 w 93"/>
                <a:gd name="T101" fmla="*/ 78 h 87"/>
                <a:gd name="T102" fmla="*/ 5 w 93"/>
                <a:gd name="T103" fmla="*/ 81 h 87"/>
                <a:gd name="T104" fmla="*/ 1 w 93"/>
                <a:gd name="T105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3" h="87">
                  <a:moveTo>
                    <a:pt x="4" y="84"/>
                  </a:moveTo>
                  <a:cubicBezTo>
                    <a:pt x="2" y="83"/>
                    <a:pt x="2" y="83"/>
                    <a:pt x="2" y="83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11" y="82"/>
                    <a:pt x="11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3" y="80"/>
                    <a:pt x="13" y="79"/>
                  </a:cubicBezTo>
                  <a:cubicBezTo>
                    <a:pt x="13" y="79"/>
                    <a:pt x="13" y="78"/>
                    <a:pt x="12" y="78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8" y="75"/>
                    <a:pt x="18" y="75"/>
                  </a:cubicBezTo>
                  <a:cubicBezTo>
                    <a:pt x="18" y="74"/>
                    <a:pt x="18" y="74"/>
                    <a:pt x="17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20" y="72"/>
                    <a:pt x="20" y="71"/>
                  </a:cubicBezTo>
                  <a:cubicBezTo>
                    <a:pt x="20" y="70"/>
                    <a:pt x="20" y="70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3" y="68"/>
                    <a:pt x="23" y="67"/>
                    <a:pt x="23" y="67"/>
                  </a:cubicBezTo>
                  <a:cubicBezTo>
                    <a:pt x="23" y="66"/>
                    <a:pt x="23" y="66"/>
                    <a:pt x="23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8" y="66"/>
                    <a:pt x="29" y="66"/>
                    <a:pt x="29" y="65"/>
                  </a:cubicBezTo>
                  <a:cubicBezTo>
                    <a:pt x="29" y="65"/>
                    <a:pt x="29" y="64"/>
                    <a:pt x="28" y="64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2" y="61"/>
                    <a:pt x="32" y="60"/>
                  </a:cubicBezTo>
                  <a:cubicBezTo>
                    <a:pt x="32" y="59"/>
                    <a:pt x="32" y="59"/>
                    <a:pt x="31" y="59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7" y="58"/>
                    <a:pt x="38" y="57"/>
                    <a:pt x="38" y="57"/>
                  </a:cubicBezTo>
                  <a:cubicBezTo>
                    <a:pt x="38" y="56"/>
                    <a:pt x="38" y="55"/>
                    <a:pt x="37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2" y="53"/>
                    <a:pt x="42" y="52"/>
                    <a:pt x="42" y="52"/>
                  </a:cubicBezTo>
                  <a:cubicBezTo>
                    <a:pt x="42" y="51"/>
                    <a:pt x="42" y="51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6" y="47"/>
                    <a:pt x="46" y="47"/>
                  </a:cubicBezTo>
                  <a:cubicBezTo>
                    <a:pt x="46" y="46"/>
                    <a:pt x="45" y="46"/>
                    <a:pt x="45" y="45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4"/>
                    <a:pt x="51" y="44"/>
                  </a:cubicBezTo>
                  <a:cubicBezTo>
                    <a:pt x="51" y="43"/>
                    <a:pt x="51" y="43"/>
                    <a:pt x="51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3" y="42"/>
                    <a:pt x="53" y="41"/>
                    <a:pt x="53" y="41"/>
                  </a:cubicBezTo>
                  <a:cubicBezTo>
                    <a:pt x="53" y="40"/>
                    <a:pt x="53" y="39"/>
                    <a:pt x="53" y="3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7" y="38"/>
                    <a:pt x="57" y="38"/>
                    <a:pt x="57" y="37"/>
                  </a:cubicBezTo>
                  <a:cubicBezTo>
                    <a:pt x="57" y="37"/>
                    <a:pt x="57" y="36"/>
                    <a:pt x="57" y="36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2" y="34"/>
                    <a:pt x="62" y="33"/>
                  </a:cubicBezTo>
                  <a:cubicBezTo>
                    <a:pt x="62" y="33"/>
                    <a:pt x="62" y="32"/>
                    <a:pt x="61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6" y="30"/>
                    <a:pt x="66" y="30"/>
                    <a:pt x="66" y="29"/>
                  </a:cubicBezTo>
                  <a:cubicBezTo>
                    <a:pt x="66" y="29"/>
                    <a:pt x="66" y="28"/>
                    <a:pt x="66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5"/>
                    <a:pt x="69" y="24"/>
                    <a:pt x="69" y="24"/>
                  </a:cubicBezTo>
                  <a:cubicBezTo>
                    <a:pt x="69" y="23"/>
                    <a:pt x="69" y="23"/>
                    <a:pt x="68" y="22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5" y="22"/>
                    <a:pt x="75" y="22"/>
                    <a:pt x="75" y="21"/>
                  </a:cubicBezTo>
                  <a:cubicBezTo>
                    <a:pt x="75" y="21"/>
                    <a:pt x="75" y="20"/>
                    <a:pt x="75" y="20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7" y="17"/>
                  </a:cubicBezTo>
                  <a:cubicBezTo>
                    <a:pt x="77" y="16"/>
                    <a:pt x="76" y="16"/>
                    <a:pt x="76" y="16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2" y="15"/>
                    <a:pt x="83" y="14"/>
                    <a:pt x="83" y="14"/>
                  </a:cubicBezTo>
                  <a:cubicBezTo>
                    <a:pt x="83" y="13"/>
                    <a:pt x="83" y="12"/>
                    <a:pt x="82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6" y="11"/>
                    <a:pt x="86" y="10"/>
                  </a:cubicBezTo>
                  <a:cubicBezTo>
                    <a:pt x="86" y="9"/>
                    <a:pt x="86" y="9"/>
                    <a:pt x="85" y="9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8" y="7"/>
                    <a:pt x="88" y="6"/>
                  </a:cubicBezTo>
                  <a:cubicBezTo>
                    <a:pt x="88" y="6"/>
                    <a:pt x="88" y="5"/>
                    <a:pt x="87" y="5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2" y="5"/>
                    <a:pt x="92" y="5"/>
                    <a:pt x="93" y="4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0"/>
                    <a:pt x="87" y="0"/>
                    <a:pt x="86" y="1"/>
                  </a:cubicBezTo>
                  <a:cubicBezTo>
                    <a:pt x="86" y="1"/>
                    <a:pt x="86" y="2"/>
                    <a:pt x="87" y="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3" y="3"/>
                    <a:pt x="83" y="4"/>
                    <a:pt x="83" y="4"/>
                  </a:cubicBezTo>
                  <a:cubicBezTo>
                    <a:pt x="83" y="5"/>
                    <a:pt x="83" y="6"/>
                    <a:pt x="83" y="6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9" y="8"/>
                    <a:pt x="80" y="8"/>
                    <a:pt x="80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7" y="10"/>
                    <a:pt x="77" y="11"/>
                    <a:pt x="77" y="11"/>
                  </a:cubicBezTo>
                  <a:cubicBezTo>
                    <a:pt x="77" y="12"/>
                    <a:pt x="77" y="12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1" y="14"/>
                    <a:pt x="71" y="15"/>
                  </a:cubicBezTo>
                  <a:cubicBezTo>
                    <a:pt x="71" y="15"/>
                    <a:pt x="71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9" y="17"/>
                    <a:pt x="69" y="18"/>
                    <a:pt x="69" y="18"/>
                  </a:cubicBezTo>
                  <a:cubicBezTo>
                    <a:pt x="69" y="19"/>
                    <a:pt x="69" y="19"/>
                    <a:pt x="69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5" y="21"/>
                    <a:pt x="65" y="22"/>
                    <a:pt x="65" y="22"/>
                  </a:cubicBezTo>
                  <a:cubicBezTo>
                    <a:pt x="65" y="23"/>
                    <a:pt x="65" y="24"/>
                    <a:pt x="65" y="24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0" y="26"/>
                    <a:pt x="60" y="26"/>
                    <a:pt x="60" y="27"/>
                  </a:cubicBezTo>
                  <a:cubicBezTo>
                    <a:pt x="60" y="27"/>
                    <a:pt x="60" y="28"/>
                    <a:pt x="61" y="28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6" y="30"/>
                    <a:pt x="56" y="30"/>
                    <a:pt x="56" y="31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3"/>
                    <a:pt x="50" y="33"/>
                    <a:pt x="50" y="34"/>
                  </a:cubicBezTo>
                  <a:cubicBezTo>
                    <a:pt x="50" y="35"/>
                    <a:pt x="50" y="35"/>
                    <a:pt x="51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8" y="39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5" y="40"/>
                    <a:pt x="45" y="41"/>
                    <a:pt x="45" y="41"/>
                  </a:cubicBezTo>
                  <a:cubicBezTo>
                    <a:pt x="45" y="42"/>
                    <a:pt x="45" y="42"/>
                    <a:pt x="46" y="43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2" y="44"/>
                    <a:pt x="42" y="45"/>
                    <a:pt x="41" y="46"/>
                  </a:cubicBezTo>
                  <a:cubicBezTo>
                    <a:pt x="41" y="46"/>
                    <a:pt x="42" y="47"/>
                    <a:pt x="42" y="47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6" y="48"/>
                    <a:pt x="36" y="49"/>
                    <a:pt x="36" y="49"/>
                  </a:cubicBezTo>
                  <a:cubicBezTo>
                    <a:pt x="36" y="50"/>
                    <a:pt x="36" y="51"/>
                    <a:pt x="37" y="51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2"/>
                    <a:pt x="30" y="52"/>
                    <a:pt x="30" y="53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6" y="56"/>
                    <a:pt x="26" y="57"/>
                    <a:pt x="26" y="57"/>
                  </a:cubicBezTo>
                  <a:cubicBezTo>
                    <a:pt x="26" y="58"/>
                    <a:pt x="26" y="59"/>
                    <a:pt x="26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1"/>
                    <a:pt x="21" y="61"/>
                    <a:pt x="21" y="62"/>
                  </a:cubicBezTo>
                  <a:cubicBezTo>
                    <a:pt x="21" y="62"/>
                    <a:pt x="21" y="63"/>
                    <a:pt x="22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0" y="64"/>
                    <a:pt x="19" y="65"/>
                    <a:pt x="19" y="66"/>
                  </a:cubicBezTo>
                  <a:cubicBezTo>
                    <a:pt x="19" y="66"/>
                    <a:pt x="19" y="67"/>
                    <a:pt x="20" y="67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4" y="67"/>
                    <a:pt x="14" y="68"/>
                    <a:pt x="14" y="69"/>
                  </a:cubicBezTo>
                  <a:cubicBezTo>
                    <a:pt x="14" y="69"/>
                    <a:pt x="14" y="70"/>
                    <a:pt x="14" y="70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1" y="70"/>
                    <a:pt x="11" y="71"/>
                    <a:pt x="10" y="71"/>
                  </a:cubicBezTo>
                  <a:cubicBezTo>
                    <a:pt x="10" y="72"/>
                    <a:pt x="11" y="73"/>
                    <a:pt x="11" y="73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7" y="75"/>
                    <a:pt x="6" y="76"/>
                    <a:pt x="6" y="76"/>
                  </a:cubicBezTo>
                  <a:cubicBezTo>
                    <a:pt x="6" y="77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4" y="79"/>
                    <a:pt x="4" y="80"/>
                  </a:cubicBezTo>
                  <a:cubicBezTo>
                    <a:pt x="4" y="80"/>
                    <a:pt x="4" y="81"/>
                    <a:pt x="5" y="81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0" y="83"/>
                    <a:pt x="0" y="83"/>
                    <a:pt x="0" y="84"/>
                  </a:cubicBezTo>
                  <a:cubicBezTo>
                    <a:pt x="0" y="84"/>
                    <a:pt x="0" y="85"/>
                    <a:pt x="1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7"/>
                    <a:pt x="4" y="87"/>
                    <a:pt x="4" y="86"/>
                  </a:cubicBezTo>
                  <a:cubicBezTo>
                    <a:pt x="5" y="85"/>
                    <a:pt x="4" y="84"/>
                    <a:pt x="4" y="8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202"/>
            <p:cNvSpPr/>
            <p:nvPr/>
          </p:nvSpPr>
          <p:spPr bwMode="auto">
            <a:xfrm>
              <a:off x="3616673" y="588409"/>
              <a:ext cx="25754" cy="61167"/>
            </a:xfrm>
            <a:custGeom>
              <a:avLst/>
              <a:gdLst>
                <a:gd name="T0" fmla="*/ 8 w 12"/>
                <a:gd name="T1" fmla="*/ 25 h 28"/>
                <a:gd name="T2" fmla="*/ 6 w 12"/>
                <a:gd name="T3" fmla="*/ 24 h 28"/>
                <a:gd name="T4" fmla="*/ 9 w 12"/>
                <a:gd name="T5" fmla="*/ 22 h 28"/>
                <a:gd name="T6" fmla="*/ 9 w 12"/>
                <a:gd name="T7" fmla="*/ 21 h 28"/>
                <a:gd name="T8" fmla="*/ 9 w 12"/>
                <a:gd name="T9" fmla="*/ 19 h 28"/>
                <a:gd name="T10" fmla="*/ 7 w 12"/>
                <a:gd name="T11" fmla="*/ 18 h 28"/>
                <a:gd name="T12" fmla="*/ 10 w 12"/>
                <a:gd name="T13" fmla="*/ 15 h 28"/>
                <a:gd name="T14" fmla="*/ 11 w 12"/>
                <a:gd name="T15" fmla="*/ 14 h 28"/>
                <a:gd name="T16" fmla="*/ 10 w 12"/>
                <a:gd name="T17" fmla="*/ 13 h 28"/>
                <a:gd name="T18" fmla="*/ 5 w 12"/>
                <a:gd name="T19" fmla="*/ 10 h 28"/>
                <a:gd name="T20" fmla="*/ 10 w 12"/>
                <a:gd name="T21" fmla="*/ 9 h 28"/>
                <a:gd name="T22" fmla="*/ 11 w 12"/>
                <a:gd name="T23" fmla="*/ 7 h 28"/>
                <a:gd name="T24" fmla="*/ 10 w 12"/>
                <a:gd name="T25" fmla="*/ 6 h 28"/>
                <a:gd name="T26" fmla="*/ 8 w 12"/>
                <a:gd name="T27" fmla="*/ 5 h 28"/>
                <a:gd name="T28" fmla="*/ 11 w 12"/>
                <a:gd name="T29" fmla="*/ 4 h 28"/>
                <a:gd name="T30" fmla="*/ 12 w 12"/>
                <a:gd name="T31" fmla="*/ 3 h 28"/>
                <a:gd name="T32" fmla="*/ 11 w 12"/>
                <a:gd name="T33" fmla="*/ 1 h 28"/>
                <a:gd name="T34" fmla="*/ 9 w 12"/>
                <a:gd name="T35" fmla="*/ 0 h 28"/>
                <a:gd name="T36" fmla="*/ 7 w 12"/>
                <a:gd name="T37" fmla="*/ 0 h 28"/>
                <a:gd name="T38" fmla="*/ 7 w 12"/>
                <a:gd name="T39" fmla="*/ 2 h 28"/>
                <a:gd name="T40" fmla="*/ 10 w 12"/>
                <a:gd name="T41" fmla="*/ 4 h 28"/>
                <a:gd name="T42" fmla="*/ 11 w 12"/>
                <a:gd name="T43" fmla="*/ 3 h 28"/>
                <a:gd name="T44" fmla="*/ 10 w 12"/>
                <a:gd name="T45" fmla="*/ 1 h 28"/>
                <a:gd name="T46" fmla="*/ 5 w 12"/>
                <a:gd name="T47" fmla="*/ 3 h 28"/>
                <a:gd name="T48" fmla="*/ 4 w 12"/>
                <a:gd name="T49" fmla="*/ 4 h 28"/>
                <a:gd name="T50" fmla="*/ 4 w 12"/>
                <a:gd name="T51" fmla="*/ 6 h 28"/>
                <a:gd name="T52" fmla="*/ 6 w 12"/>
                <a:gd name="T53" fmla="*/ 7 h 28"/>
                <a:gd name="T54" fmla="*/ 1 w 12"/>
                <a:gd name="T55" fmla="*/ 8 h 28"/>
                <a:gd name="T56" fmla="*/ 0 w 12"/>
                <a:gd name="T57" fmla="*/ 9 h 28"/>
                <a:gd name="T58" fmla="*/ 1 w 12"/>
                <a:gd name="T59" fmla="*/ 11 h 28"/>
                <a:gd name="T60" fmla="*/ 7 w 12"/>
                <a:gd name="T61" fmla="*/ 14 h 28"/>
                <a:gd name="T62" fmla="*/ 3 w 12"/>
                <a:gd name="T63" fmla="*/ 17 h 28"/>
                <a:gd name="T64" fmla="*/ 3 w 12"/>
                <a:gd name="T65" fmla="*/ 19 h 28"/>
                <a:gd name="T66" fmla="*/ 3 w 12"/>
                <a:gd name="T67" fmla="*/ 20 h 28"/>
                <a:gd name="T68" fmla="*/ 5 w 12"/>
                <a:gd name="T69" fmla="*/ 21 h 28"/>
                <a:gd name="T70" fmla="*/ 2 w 12"/>
                <a:gd name="T71" fmla="*/ 22 h 28"/>
                <a:gd name="T72" fmla="*/ 1 w 12"/>
                <a:gd name="T73" fmla="*/ 24 h 28"/>
                <a:gd name="T74" fmla="*/ 2 w 12"/>
                <a:gd name="T75" fmla="*/ 25 h 28"/>
                <a:gd name="T76" fmla="*/ 7 w 12"/>
                <a:gd name="T77" fmla="*/ 28 h 28"/>
                <a:gd name="T78" fmla="*/ 9 w 12"/>
                <a:gd name="T79" fmla="*/ 27 h 28"/>
                <a:gd name="T80" fmla="*/ 8 w 12"/>
                <a:gd name="T81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" h="28">
                  <a:moveTo>
                    <a:pt x="8" y="25"/>
                  </a:moveTo>
                  <a:cubicBezTo>
                    <a:pt x="6" y="24"/>
                    <a:pt x="6" y="24"/>
                    <a:pt x="6" y="24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0"/>
                    <a:pt x="9" y="20"/>
                    <a:pt x="9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1" y="14"/>
                    <a:pt x="10" y="13"/>
                    <a:pt x="10" y="13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1" y="8"/>
                    <a:pt x="11" y="7"/>
                  </a:cubicBezTo>
                  <a:cubicBezTo>
                    <a:pt x="11" y="7"/>
                    <a:pt x="10" y="6"/>
                    <a:pt x="10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2"/>
                    <a:pt x="12" y="2"/>
                    <a:pt x="11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8"/>
                    <a:pt x="3" y="18"/>
                    <a:pt x="3" y="19"/>
                  </a:cubicBezTo>
                  <a:cubicBezTo>
                    <a:pt x="3" y="19"/>
                    <a:pt x="3" y="19"/>
                    <a:pt x="3" y="2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3"/>
                    <a:pt x="1" y="23"/>
                    <a:pt x="1" y="24"/>
                  </a:cubicBezTo>
                  <a:cubicBezTo>
                    <a:pt x="1" y="24"/>
                    <a:pt x="2" y="25"/>
                    <a:pt x="2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8"/>
                    <a:pt x="8" y="28"/>
                    <a:pt x="9" y="27"/>
                  </a:cubicBezTo>
                  <a:cubicBezTo>
                    <a:pt x="9" y="27"/>
                    <a:pt x="9" y="26"/>
                    <a:pt x="8" y="2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203"/>
            <p:cNvSpPr/>
            <p:nvPr/>
          </p:nvSpPr>
          <p:spPr bwMode="auto">
            <a:xfrm>
              <a:off x="3618282" y="517584"/>
              <a:ext cx="442654" cy="146478"/>
            </a:xfrm>
            <a:custGeom>
              <a:avLst/>
              <a:gdLst>
                <a:gd name="T0" fmla="*/ 9 w 202"/>
                <a:gd name="T1" fmla="*/ 63 h 67"/>
                <a:gd name="T2" fmla="*/ 13 w 202"/>
                <a:gd name="T3" fmla="*/ 57 h 67"/>
                <a:gd name="T4" fmla="*/ 18 w 202"/>
                <a:gd name="T5" fmla="*/ 54 h 67"/>
                <a:gd name="T6" fmla="*/ 32 w 202"/>
                <a:gd name="T7" fmla="*/ 56 h 67"/>
                <a:gd name="T8" fmla="*/ 33 w 202"/>
                <a:gd name="T9" fmla="*/ 54 h 67"/>
                <a:gd name="T10" fmla="*/ 52 w 202"/>
                <a:gd name="T11" fmla="*/ 51 h 67"/>
                <a:gd name="T12" fmla="*/ 59 w 202"/>
                <a:gd name="T13" fmla="*/ 49 h 67"/>
                <a:gd name="T14" fmla="*/ 66 w 202"/>
                <a:gd name="T15" fmla="*/ 44 h 67"/>
                <a:gd name="T16" fmla="*/ 70 w 202"/>
                <a:gd name="T17" fmla="*/ 43 h 67"/>
                <a:gd name="T18" fmla="*/ 75 w 202"/>
                <a:gd name="T19" fmla="*/ 40 h 67"/>
                <a:gd name="T20" fmla="*/ 82 w 202"/>
                <a:gd name="T21" fmla="*/ 39 h 67"/>
                <a:gd name="T22" fmla="*/ 99 w 202"/>
                <a:gd name="T23" fmla="*/ 36 h 67"/>
                <a:gd name="T24" fmla="*/ 103 w 202"/>
                <a:gd name="T25" fmla="*/ 30 h 67"/>
                <a:gd name="T26" fmla="*/ 109 w 202"/>
                <a:gd name="T27" fmla="*/ 26 h 67"/>
                <a:gd name="T28" fmla="*/ 116 w 202"/>
                <a:gd name="T29" fmla="*/ 26 h 67"/>
                <a:gd name="T30" fmla="*/ 127 w 202"/>
                <a:gd name="T31" fmla="*/ 26 h 67"/>
                <a:gd name="T32" fmla="*/ 129 w 202"/>
                <a:gd name="T33" fmla="*/ 23 h 67"/>
                <a:gd name="T34" fmla="*/ 137 w 202"/>
                <a:gd name="T35" fmla="*/ 21 h 67"/>
                <a:gd name="T36" fmla="*/ 143 w 202"/>
                <a:gd name="T37" fmla="*/ 20 h 67"/>
                <a:gd name="T38" fmla="*/ 149 w 202"/>
                <a:gd name="T39" fmla="*/ 18 h 67"/>
                <a:gd name="T40" fmla="*/ 156 w 202"/>
                <a:gd name="T41" fmla="*/ 16 h 67"/>
                <a:gd name="T42" fmla="*/ 174 w 202"/>
                <a:gd name="T43" fmla="*/ 13 h 67"/>
                <a:gd name="T44" fmla="*/ 180 w 202"/>
                <a:gd name="T45" fmla="*/ 11 h 67"/>
                <a:gd name="T46" fmla="*/ 186 w 202"/>
                <a:gd name="T47" fmla="*/ 8 h 67"/>
                <a:gd name="T48" fmla="*/ 192 w 202"/>
                <a:gd name="T49" fmla="*/ 6 h 67"/>
                <a:gd name="T50" fmla="*/ 201 w 202"/>
                <a:gd name="T51" fmla="*/ 4 h 67"/>
                <a:gd name="T52" fmla="*/ 200 w 202"/>
                <a:gd name="T53" fmla="*/ 4 h 67"/>
                <a:gd name="T54" fmla="*/ 191 w 202"/>
                <a:gd name="T55" fmla="*/ 6 h 67"/>
                <a:gd name="T56" fmla="*/ 184 w 202"/>
                <a:gd name="T57" fmla="*/ 8 h 67"/>
                <a:gd name="T58" fmla="*/ 179 w 202"/>
                <a:gd name="T59" fmla="*/ 10 h 67"/>
                <a:gd name="T60" fmla="*/ 172 w 202"/>
                <a:gd name="T61" fmla="*/ 12 h 67"/>
                <a:gd name="T62" fmla="*/ 156 w 202"/>
                <a:gd name="T63" fmla="*/ 13 h 67"/>
                <a:gd name="T64" fmla="*/ 149 w 202"/>
                <a:gd name="T65" fmla="*/ 15 h 67"/>
                <a:gd name="T66" fmla="*/ 143 w 202"/>
                <a:gd name="T67" fmla="*/ 17 h 67"/>
                <a:gd name="T68" fmla="*/ 137 w 202"/>
                <a:gd name="T69" fmla="*/ 18 h 67"/>
                <a:gd name="T70" fmla="*/ 129 w 202"/>
                <a:gd name="T71" fmla="*/ 20 h 67"/>
                <a:gd name="T72" fmla="*/ 122 w 202"/>
                <a:gd name="T73" fmla="*/ 24 h 67"/>
                <a:gd name="T74" fmla="*/ 115 w 202"/>
                <a:gd name="T75" fmla="*/ 25 h 67"/>
                <a:gd name="T76" fmla="*/ 109 w 202"/>
                <a:gd name="T77" fmla="*/ 26 h 67"/>
                <a:gd name="T78" fmla="*/ 101 w 202"/>
                <a:gd name="T79" fmla="*/ 32 h 67"/>
                <a:gd name="T80" fmla="*/ 92 w 202"/>
                <a:gd name="T81" fmla="*/ 33 h 67"/>
                <a:gd name="T82" fmla="*/ 92 w 202"/>
                <a:gd name="T83" fmla="*/ 38 h 67"/>
                <a:gd name="T84" fmla="*/ 86 w 202"/>
                <a:gd name="T85" fmla="*/ 40 h 67"/>
                <a:gd name="T86" fmla="*/ 80 w 202"/>
                <a:gd name="T87" fmla="*/ 41 h 67"/>
                <a:gd name="T88" fmla="*/ 73 w 202"/>
                <a:gd name="T89" fmla="*/ 43 h 67"/>
                <a:gd name="T90" fmla="*/ 52 w 202"/>
                <a:gd name="T91" fmla="*/ 44 h 67"/>
                <a:gd name="T92" fmla="*/ 46 w 202"/>
                <a:gd name="T93" fmla="*/ 45 h 67"/>
                <a:gd name="T94" fmla="*/ 40 w 202"/>
                <a:gd name="T95" fmla="*/ 51 h 67"/>
                <a:gd name="T96" fmla="*/ 36 w 202"/>
                <a:gd name="T97" fmla="*/ 54 h 67"/>
                <a:gd name="T98" fmla="*/ 31 w 202"/>
                <a:gd name="T99" fmla="*/ 57 h 67"/>
                <a:gd name="T100" fmla="*/ 13 w 202"/>
                <a:gd name="T101" fmla="*/ 57 h 67"/>
                <a:gd name="T102" fmla="*/ 2 w 202"/>
                <a:gd name="T103" fmla="*/ 58 h 67"/>
                <a:gd name="T104" fmla="*/ 1 w 202"/>
                <a:gd name="T105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67">
                  <a:moveTo>
                    <a:pt x="3" y="64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9" y="63"/>
                    <a:pt x="9" y="63"/>
                  </a:cubicBezTo>
                  <a:cubicBezTo>
                    <a:pt x="9" y="62"/>
                    <a:pt x="9" y="62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2"/>
                    <a:pt x="16" y="61"/>
                    <a:pt x="17" y="61"/>
                  </a:cubicBezTo>
                  <a:cubicBezTo>
                    <a:pt x="17" y="60"/>
                    <a:pt x="17" y="59"/>
                    <a:pt x="16" y="5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4" y="60"/>
                    <a:pt x="24" y="59"/>
                  </a:cubicBezTo>
                  <a:cubicBezTo>
                    <a:pt x="24" y="59"/>
                    <a:pt x="24" y="58"/>
                    <a:pt x="23" y="5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9"/>
                    <a:pt x="32" y="58"/>
                    <a:pt x="33" y="58"/>
                  </a:cubicBezTo>
                  <a:cubicBezTo>
                    <a:pt x="33" y="57"/>
                    <a:pt x="33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7" y="55"/>
                    <a:pt x="37" y="54"/>
                  </a:cubicBezTo>
                  <a:cubicBezTo>
                    <a:pt x="37" y="53"/>
                    <a:pt x="37" y="53"/>
                    <a:pt x="36" y="52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6" y="54"/>
                    <a:pt x="47" y="54"/>
                    <a:pt x="47" y="53"/>
                  </a:cubicBezTo>
                  <a:cubicBezTo>
                    <a:pt x="47" y="52"/>
                    <a:pt x="47" y="52"/>
                    <a:pt x="47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2"/>
                    <a:pt x="52" y="51"/>
                    <a:pt x="52" y="51"/>
                  </a:cubicBezTo>
                  <a:cubicBezTo>
                    <a:pt x="52" y="50"/>
                    <a:pt x="52" y="49"/>
                    <a:pt x="51" y="49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8" y="50"/>
                    <a:pt x="58" y="50"/>
                    <a:pt x="59" y="49"/>
                  </a:cubicBezTo>
                  <a:cubicBezTo>
                    <a:pt x="59" y="48"/>
                    <a:pt x="59" y="48"/>
                    <a:pt x="58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6" y="47"/>
                    <a:pt x="66" y="47"/>
                    <a:pt x="66" y="46"/>
                  </a:cubicBezTo>
                  <a:cubicBezTo>
                    <a:pt x="67" y="46"/>
                    <a:pt x="66" y="45"/>
                    <a:pt x="66" y="45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5"/>
                    <a:pt x="74" y="44"/>
                    <a:pt x="74" y="43"/>
                  </a:cubicBezTo>
                  <a:cubicBezTo>
                    <a:pt x="74" y="43"/>
                    <a:pt x="74" y="42"/>
                    <a:pt x="74" y="42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1" y="42"/>
                    <a:pt x="81" y="41"/>
                  </a:cubicBezTo>
                  <a:cubicBezTo>
                    <a:pt x="81" y="40"/>
                    <a:pt x="81" y="40"/>
                    <a:pt x="80" y="39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7" y="41"/>
                    <a:pt x="88" y="41"/>
                    <a:pt x="88" y="40"/>
                  </a:cubicBezTo>
                  <a:cubicBezTo>
                    <a:pt x="88" y="40"/>
                    <a:pt x="88" y="39"/>
                    <a:pt x="87" y="38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2" y="40"/>
                    <a:pt x="93" y="39"/>
                    <a:pt x="93" y="39"/>
                  </a:cubicBezTo>
                  <a:cubicBezTo>
                    <a:pt x="93" y="38"/>
                    <a:pt x="93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8" y="37"/>
                    <a:pt x="98" y="37"/>
                    <a:pt x="98" y="37"/>
                  </a:cubicBezTo>
                  <a:cubicBezTo>
                    <a:pt x="98" y="37"/>
                    <a:pt x="99" y="36"/>
                    <a:pt x="99" y="36"/>
                  </a:cubicBezTo>
                  <a:cubicBezTo>
                    <a:pt x="99" y="35"/>
                    <a:pt x="99" y="35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5" y="34"/>
                    <a:pt x="106" y="33"/>
                    <a:pt x="106" y="33"/>
                  </a:cubicBezTo>
                  <a:cubicBezTo>
                    <a:pt x="106" y="32"/>
                    <a:pt x="106" y="32"/>
                    <a:pt x="105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4" y="32"/>
                    <a:pt x="114" y="31"/>
                    <a:pt x="114" y="30"/>
                  </a:cubicBezTo>
                  <a:cubicBezTo>
                    <a:pt x="114" y="30"/>
                    <a:pt x="114" y="29"/>
                    <a:pt x="114" y="29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0" y="31"/>
                    <a:pt x="121" y="31"/>
                    <a:pt x="121" y="30"/>
                  </a:cubicBezTo>
                  <a:cubicBezTo>
                    <a:pt x="121" y="30"/>
                    <a:pt x="121" y="29"/>
                    <a:pt x="121" y="29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26" y="29"/>
                    <a:pt x="126" y="29"/>
                    <a:pt x="126" y="29"/>
                  </a:cubicBezTo>
                  <a:cubicBezTo>
                    <a:pt x="127" y="29"/>
                    <a:pt x="127" y="29"/>
                    <a:pt x="128" y="28"/>
                  </a:cubicBezTo>
                  <a:cubicBezTo>
                    <a:pt x="128" y="27"/>
                    <a:pt x="127" y="27"/>
                    <a:pt x="127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4" y="25"/>
                    <a:pt x="134" y="24"/>
                  </a:cubicBezTo>
                  <a:cubicBezTo>
                    <a:pt x="134" y="24"/>
                    <a:pt x="134" y="23"/>
                    <a:pt x="133" y="23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41" y="23"/>
                    <a:pt x="142" y="23"/>
                    <a:pt x="142" y="22"/>
                  </a:cubicBezTo>
                  <a:cubicBezTo>
                    <a:pt x="142" y="22"/>
                    <a:pt x="142" y="21"/>
                    <a:pt x="141" y="21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7" y="20"/>
                    <a:pt x="137" y="20"/>
                    <a:pt x="137" y="20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8" y="22"/>
                    <a:pt x="148" y="22"/>
                    <a:pt x="148" y="21"/>
                  </a:cubicBezTo>
                  <a:cubicBezTo>
                    <a:pt x="149" y="20"/>
                    <a:pt x="148" y="20"/>
                    <a:pt x="148" y="19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54" y="21"/>
                    <a:pt x="154" y="21"/>
                    <a:pt x="154" y="21"/>
                  </a:cubicBezTo>
                  <a:cubicBezTo>
                    <a:pt x="154" y="21"/>
                    <a:pt x="155" y="20"/>
                    <a:pt x="155" y="20"/>
                  </a:cubicBezTo>
                  <a:cubicBezTo>
                    <a:pt x="156" y="19"/>
                    <a:pt x="155" y="18"/>
                    <a:pt x="155" y="18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1" y="18"/>
                    <a:pt x="161" y="18"/>
                    <a:pt x="161" y="17"/>
                  </a:cubicBezTo>
                  <a:cubicBezTo>
                    <a:pt x="162" y="16"/>
                    <a:pt x="161" y="16"/>
                    <a:pt x="161" y="15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6"/>
                    <a:pt x="167" y="16"/>
                    <a:pt x="167" y="15"/>
                  </a:cubicBezTo>
                  <a:cubicBezTo>
                    <a:pt x="167" y="14"/>
                    <a:pt x="167" y="14"/>
                    <a:pt x="166" y="13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72" y="14"/>
                    <a:pt x="172" y="14"/>
                    <a:pt x="172" y="14"/>
                  </a:cubicBezTo>
                  <a:cubicBezTo>
                    <a:pt x="173" y="14"/>
                    <a:pt x="173" y="13"/>
                    <a:pt x="174" y="13"/>
                  </a:cubicBezTo>
                  <a:cubicBezTo>
                    <a:pt x="174" y="12"/>
                    <a:pt x="174" y="11"/>
                    <a:pt x="173" y="11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69" y="10"/>
                    <a:pt x="169" y="10"/>
                    <a:pt x="169" y="10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2"/>
                    <a:pt x="180" y="12"/>
                    <a:pt x="180" y="11"/>
                  </a:cubicBezTo>
                  <a:cubicBezTo>
                    <a:pt x="180" y="10"/>
                    <a:pt x="180" y="10"/>
                    <a:pt x="179" y="9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4" y="8"/>
                    <a:pt x="174" y="8"/>
                    <a:pt x="174" y="8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85" y="9"/>
                    <a:pt x="185" y="9"/>
                    <a:pt x="186" y="8"/>
                  </a:cubicBezTo>
                  <a:cubicBezTo>
                    <a:pt x="186" y="7"/>
                    <a:pt x="186" y="7"/>
                    <a:pt x="185" y="6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0" y="5"/>
                    <a:pt x="180" y="5"/>
                    <a:pt x="180" y="5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191" y="7"/>
                    <a:pt x="192" y="7"/>
                    <a:pt x="192" y="6"/>
                  </a:cubicBezTo>
                  <a:cubicBezTo>
                    <a:pt x="192" y="5"/>
                    <a:pt x="192" y="5"/>
                    <a:pt x="192" y="4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8" y="4"/>
                    <a:pt x="188" y="4"/>
                    <a:pt x="188" y="4"/>
                  </a:cubicBezTo>
                  <a:cubicBezTo>
                    <a:pt x="188" y="6"/>
                    <a:pt x="188" y="6"/>
                    <a:pt x="188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201" y="5"/>
                    <a:pt x="201" y="5"/>
                    <a:pt x="201" y="4"/>
                  </a:cubicBezTo>
                  <a:cubicBezTo>
                    <a:pt x="202" y="4"/>
                    <a:pt x="201" y="3"/>
                    <a:pt x="201" y="3"/>
                  </a:cubicBezTo>
                  <a:cubicBezTo>
                    <a:pt x="198" y="1"/>
                    <a:pt x="198" y="1"/>
                    <a:pt x="198" y="1"/>
                  </a:cubicBezTo>
                  <a:cubicBezTo>
                    <a:pt x="197" y="0"/>
                    <a:pt x="196" y="1"/>
                    <a:pt x="196" y="1"/>
                  </a:cubicBezTo>
                  <a:cubicBezTo>
                    <a:pt x="195" y="2"/>
                    <a:pt x="195" y="3"/>
                    <a:pt x="196" y="3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0" y="2"/>
                    <a:pt x="200" y="2"/>
                    <a:pt x="200" y="2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7" y="3"/>
                    <a:pt x="187" y="4"/>
                  </a:cubicBezTo>
                  <a:cubicBezTo>
                    <a:pt x="187" y="4"/>
                    <a:pt x="187" y="5"/>
                    <a:pt x="187" y="5"/>
                  </a:cubicBezTo>
                  <a:cubicBezTo>
                    <a:pt x="190" y="7"/>
                    <a:pt x="190" y="7"/>
                    <a:pt x="190" y="7"/>
                  </a:cubicBezTo>
                  <a:cubicBezTo>
                    <a:pt x="191" y="6"/>
                    <a:pt x="191" y="6"/>
                    <a:pt x="191" y="6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80" y="4"/>
                    <a:pt x="179" y="4"/>
                    <a:pt x="179" y="5"/>
                  </a:cubicBezTo>
                  <a:cubicBezTo>
                    <a:pt x="179" y="5"/>
                    <a:pt x="179" y="6"/>
                    <a:pt x="180" y="6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4" y="6"/>
                    <a:pt x="173" y="7"/>
                    <a:pt x="173" y="8"/>
                  </a:cubicBezTo>
                  <a:cubicBezTo>
                    <a:pt x="173" y="8"/>
                    <a:pt x="173" y="9"/>
                    <a:pt x="174" y="9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9"/>
                    <a:pt x="179" y="9"/>
                    <a:pt x="179" y="9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8" y="9"/>
                    <a:pt x="168" y="9"/>
                    <a:pt x="168" y="10"/>
                  </a:cubicBezTo>
                  <a:cubicBezTo>
                    <a:pt x="167" y="10"/>
                    <a:pt x="168" y="11"/>
                    <a:pt x="168" y="11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2" y="12"/>
                    <a:pt x="172" y="12"/>
                    <a:pt x="172" y="12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61" y="10"/>
                    <a:pt x="161" y="10"/>
                    <a:pt x="161" y="10"/>
                  </a:cubicBezTo>
                  <a:cubicBezTo>
                    <a:pt x="160" y="10"/>
                    <a:pt x="159" y="10"/>
                    <a:pt x="159" y="11"/>
                  </a:cubicBezTo>
                  <a:cubicBezTo>
                    <a:pt x="159" y="12"/>
                    <a:pt x="159" y="12"/>
                    <a:pt x="160" y="13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56" y="13"/>
                    <a:pt x="155" y="13"/>
                    <a:pt x="155" y="14"/>
                  </a:cubicBezTo>
                  <a:cubicBezTo>
                    <a:pt x="155" y="15"/>
                    <a:pt x="155" y="15"/>
                    <a:pt x="155" y="16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49" y="15"/>
                    <a:pt x="149" y="15"/>
                    <a:pt x="149" y="15"/>
                  </a:cubicBezTo>
                  <a:cubicBezTo>
                    <a:pt x="149" y="15"/>
                    <a:pt x="148" y="15"/>
                    <a:pt x="148" y="16"/>
                  </a:cubicBezTo>
                  <a:cubicBezTo>
                    <a:pt x="148" y="16"/>
                    <a:pt x="148" y="17"/>
                    <a:pt x="148" y="17"/>
                  </a:cubicBezTo>
                  <a:cubicBezTo>
                    <a:pt x="153" y="20"/>
                    <a:pt x="153" y="20"/>
                    <a:pt x="153" y="20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43" y="17"/>
                    <a:pt x="142" y="17"/>
                    <a:pt x="142" y="18"/>
                  </a:cubicBezTo>
                  <a:cubicBezTo>
                    <a:pt x="142" y="18"/>
                    <a:pt x="142" y="19"/>
                    <a:pt x="143" y="20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7" y="21"/>
                    <a:pt x="147" y="21"/>
                    <a:pt x="147" y="21"/>
                  </a:cubicBezTo>
                  <a:cubicBezTo>
                    <a:pt x="147" y="19"/>
                    <a:pt x="147" y="19"/>
                    <a:pt x="147" y="19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36" y="18"/>
                    <a:pt x="136" y="19"/>
                    <a:pt x="135" y="19"/>
                  </a:cubicBezTo>
                  <a:cubicBezTo>
                    <a:pt x="135" y="20"/>
                    <a:pt x="136" y="21"/>
                    <a:pt x="136" y="21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28" y="20"/>
                    <a:pt x="128" y="21"/>
                    <a:pt x="128" y="22"/>
                  </a:cubicBezTo>
                  <a:cubicBezTo>
                    <a:pt x="127" y="22"/>
                    <a:pt x="128" y="23"/>
                    <a:pt x="128" y="23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22"/>
                    <a:pt x="132" y="22"/>
                    <a:pt x="132" y="22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4"/>
                    <a:pt x="121" y="24"/>
                    <a:pt x="121" y="25"/>
                  </a:cubicBezTo>
                  <a:cubicBezTo>
                    <a:pt x="121" y="25"/>
                    <a:pt x="121" y="26"/>
                    <a:pt x="121" y="26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4" y="25"/>
                    <a:pt x="114" y="26"/>
                    <a:pt x="113" y="26"/>
                  </a:cubicBezTo>
                  <a:cubicBezTo>
                    <a:pt x="113" y="27"/>
                    <a:pt x="113" y="28"/>
                    <a:pt x="114" y="28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0" y="30"/>
                    <a:pt x="120" y="30"/>
                    <a:pt x="120" y="30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7"/>
                  </a:cubicBezTo>
                  <a:cubicBezTo>
                    <a:pt x="107" y="27"/>
                    <a:pt x="107" y="28"/>
                    <a:pt x="108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30"/>
                    <a:pt x="101" y="30"/>
                    <a:pt x="101" y="31"/>
                  </a:cubicBezTo>
                  <a:cubicBezTo>
                    <a:pt x="101" y="31"/>
                    <a:pt x="101" y="32"/>
                    <a:pt x="101" y="32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2" y="31"/>
                    <a:pt x="91" y="31"/>
                    <a:pt x="91" y="32"/>
                  </a:cubicBezTo>
                  <a:cubicBezTo>
                    <a:pt x="91" y="32"/>
                    <a:pt x="91" y="33"/>
                    <a:pt x="92" y="33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5" y="34"/>
                    <a:pt x="85" y="34"/>
                  </a:cubicBezTo>
                  <a:cubicBezTo>
                    <a:pt x="85" y="35"/>
                    <a:pt x="85" y="36"/>
                    <a:pt x="85" y="36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6"/>
                    <a:pt x="81" y="36"/>
                    <a:pt x="81" y="37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5" y="37"/>
                    <a:pt x="75" y="37"/>
                    <a:pt x="74" y="38"/>
                  </a:cubicBezTo>
                  <a:cubicBezTo>
                    <a:pt x="74" y="38"/>
                    <a:pt x="74" y="39"/>
                    <a:pt x="75" y="40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69" y="40"/>
                    <a:pt x="68" y="40"/>
                    <a:pt x="68" y="41"/>
                  </a:cubicBezTo>
                  <a:cubicBezTo>
                    <a:pt x="68" y="41"/>
                    <a:pt x="68" y="42"/>
                    <a:pt x="69" y="42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0" y="41"/>
                    <a:pt x="59" y="42"/>
                    <a:pt x="59" y="42"/>
                  </a:cubicBezTo>
                  <a:cubicBezTo>
                    <a:pt x="59" y="43"/>
                    <a:pt x="59" y="44"/>
                    <a:pt x="59" y="44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1" y="44"/>
                    <a:pt x="51" y="44"/>
                    <a:pt x="50" y="45"/>
                  </a:cubicBezTo>
                  <a:cubicBezTo>
                    <a:pt x="50" y="45"/>
                    <a:pt x="51" y="46"/>
                    <a:pt x="51" y="46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5" y="45"/>
                    <a:pt x="44" y="46"/>
                    <a:pt x="44" y="46"/>
                  </a:cubicBezTo>
                  <a:cubicBezTo>
                    <a:pt x="44" y="47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0" y="48"/>
                    <a:pt x="39" y="48"/>
                    <a:pt x="39" y="49"/>
                  </a:cubicBezTo>
                  <a:cubicBezTo>
                    <a:pt x="39" y="50"/>
                    <a:pt x="39" y="50"/>
                    <a:pt x="40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1"/>
                    <a:pt x="32" y="51"/>
                    <a:pt x="32" y="52"/>
                  </a:cubicBezTo>
                  <a:cubicBezTo>
                    <a:pt x="32" y="53"/>
                    <a:pt x="32" y="53"/>
                    <a:pt x="33" y="54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5" y="54"/>
                  </a:cubicBezTo>
                  <a:cubicBezTo>
                    <a:pt x="25" y="55"/>
                    <a:pt x="26" y="55"/>
                    <a:pt x="26" y="56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7" y="54"/>
                    <a:pt x="17" y="55"/>
                    <a:pt x="16" y="55"/>
                  </a:cubicBezTo>
                  <a:cubicBezTo>
                    <a:pt x="16" y="56"/>
                    <a:pt x="16" y="57"/>
                    <a:pt x="17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2" y="57"/>
                    <a:pt x="11" y="58"/>
                    <a:pt x="11" y="58"/>
                  </a:cubicBezTo>
                  <a:cubicBezTo>
                    <a:pt x="11" y="59"/>
                    <a:pt x="11" y="60"/>
                    <a:pt x="12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" y="58"/>
                    <a:pt x="1" y="58"/>
                    <a:pt x="1" y="59"/>
                  </a:cubicBezTo>
                  <a:cubicBezTo>
                    <a:pt x="0" y="60"/>
                    <a:pt x="1" y="60"/>
                    <a:pt x="1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1" y="64"/>
                    <a:pt x="1" y="64"/>
                    <a:pt x="1" y="65"/>
                  </a:cubicBezTo>
                  <a:cubicBezTo>
                    <a:pt x="1" y="65"/>
                    <a:pt x="1" y="66"/>
                    <a:pt x="1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7"/>
                    <a:pt x="4" y="66"/>
                  </a:cubicBezTo>
                  <a:cubicBezTo>
                    <a:pt x="4" y="65"/>
                    <a:pt x="4" y="64"/>
                    <a:pt x="3" y="6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204"/>
            <p:cNvSpPr/>
            <p:nvPr/>
          </p:nvSpPr>
          <p:spPr bwMode="auto">
            <a:xfrm>
              <a:off x="3415466" y="512756"/>
              <a:ext cx="663176" cy="371829"/>
            </a:xfrm>
            <a:custGeom>
              <a:avLst/>
              <a:gdLst>
                <a:gd name="T0" fmla="*/ 4 w 303"/>
                <a:gd name="T1" fmla="*/ 128 h 169"/>
                <a:gd name="T2" fmla="*/ 87 w 303"/>
                <a:gd name="T3" fmla="*/ 168 h 169"/>
                <a:gd name="T4" fmla="*/ 76 w 303"/>
                <a:gd name="T5" fmla="*/ 158 h 169"/>
                <a:gd name="T6" fmla="*/ 68 w 303"/>
                <a:gd name="T7" fmla="*/ 154 h 169"/>
                <a:gd name="T8" fmla="*/ 68 w 303"/>
                <a:gd name="T9" fmla="*/ 154 h 169"/>
                <a:gd name="T10" fmla="*/ 68 w 303"/>
                <a:gd name="T11" fmla="*/ 154 h 169"/>
                <a:gd name="T12" fmla="*/ 98 w 303"/>
                <a:gd name="T13" fmla="*/ 166 h 169"/>
                <a:gd name="T14" fmla="*/ 97 w 303"/>
                <a:gd name="T15" fmla="*/ 147 h 169"/>
                <a:gd name="T16" fmla="*/ 95 w 303"/>
                <a:gd name="T17" fmla="*/ 133 h 169"/>
                <a:gd name="T18" fmla="*/ 115 w 303"/>
                <a:gd name="T19" fmla="*/ 133 h 169"/>
                <a:gd name="T20" fmla="*/ 123 w 303"/>
                <a:gd name="T21" fmla="*/ 131 h 169"/>
                <a:gd name="T22" fmla="*/ 133 w 303"/>
                <a:gd name="T23" fmla="*/ 127 h 169"/>
                <a:gd name="T24" fmla="*/ 137 w 303"/>
                <a:gd name="T25" fmla="*/ 122 h 169"/>
                <a:gd name="T26" fmla="*/ 155 w 303"/>
                <a:gd name="T27" fmla="*/ 119 h 169"/>
                <a:gd name="T28" fmla="*/ 170 w 303"/>
                <a:gd name="T29" fmla="*/ 113 h 169"/>
                <a:gd name="T30" fmla="*/ 182 w 303"/>
                <a:gd name="T31" fmla="*/ 112 h 169"/>
                <a:gd name="T32" fmla="*/ 183 w 303"/>
                <a:gd name="T33" fmla="*/ 105 h 169"/>
                <a:gd name="T34" fmla="*/ 204 w 303"/>
                <a:gd name="T35" fmla="*/ 102 h 169"/>
                <a:gd name="T36" fmla="*/ 217 w 303"/>
                <a:gd name="T37" fmla="*/ 101 h 169"/>
                <a:gd name="T38" fmla="*/ 229 w 303"/>
                <a:gd name="T39" fmla="*/ 94 h 169"/>
                <a:gd name="T40" fmla="*/ 243 w 303"/>
                <a:gd name="T41" fmla="*/ 92 h 169"/>
                <a:gd name="T42" fmla="*/ 246 w 303"/>
                <a:gd name="T43" fmla="*/ 86 h 169"/>
                <a:gd name="T44" fmla="*/ 265 w 303"/>
                <a:gd name="T45" fmla="*/ 86 h 169"/>
                <a:gd name="T46" fmla="*/ 267 w 303"/>
                <a:gd name="T47" fmla="*/ 79 h 169"/>
                <a:gd name="T48" fmla="*/ 281 w 303"/>
                <a:gd name="T49" fmla="*/ 75 h 169"/>
                <a:gd name="T50" fmla="*/ 302 w 303"/>
                <a:gd name="T51" fmla="*/ 71 h 169"/>
                <a:gd name="T52" fmla="*/ 300 w 303"/>
                <a:gd name="T53" fmla="*/ 51 h 169"/>
                <a:gd name="T54" fmla="*/ 298 w 303"/>
                <a:gd name="T55" fmla="*/ 37 h 169"/>
                <a:gd name="T56" fmla="*/ 296 w 303"/>
                <a:gd name="T57" fmla="*/ 15 h 169"/>
                <a:gd name="T58" fmla="*/ 293 w 303"/>
                <a:gd name="T59" fmla="*/ 8 h 169"/>
                <a:gd name="T60" fmla="*/ 295 w 303"/>
                <a:gd name="T61" fmla="*/ 32 h 169"/>
                <a:gd name="T62" fmla="*/ 294 w 303"/>
                <a:gd name="T63" fmla="*/ 48 h 169"/>
                <a:gd name="T64" fmla="*/ 299 w 303"/>
                <a:gd name="T65" fmla="*/ 66 h 169"/>
                <a:gd name="T66" fmla="*/ 292 w 303"/>
                <a:gd name="T67" fmla="*/ 76 h 169"/>
                <a:gd name="T68" fmla="*/ 271 w 303"/>
                <a:gd name="T69" fmla="*/ 76 h 169"/>
                <a:gd name="T70" fmla="*/ 271 w 303"/>
                <a:gd name="T71" fmla="*/ 80 h 169"/>
                <a:gd name="T72" fmla="*/ 265 w 303"/>
                <a:gd name="T73" fmla="*/ 84 h 169"/>
                <a:gd name="T74" fmla="*/ 265 w 303"/>
                <a:gd name="T75" fmla="*/ 83 h 169"/>
                <a:gd name="T76" fmla="*/ 246 w 303"/>
                <a:gd name="T77" fmla="*/ 87 h 169"/>
                <a:gd name="T78" fmla="*/ 232 w 303"/>
                <a:gd name="T79" fmla="*/ 90 h 169"/>
                <a:gd name="T80" fmla="*/ 229 w 303"/>
                <a:gd name="T81" fmla="*/ 95 h 169"/>
                <a:gd name="T82" fmla="*/ 210 w 303"/>
                <a:gd name="T83" fmla="*/ 97 h 169"/>
                <a:gd name="T84" fmla="*/ 198 w 303"/>
                <a:gd name="T85" fmla="*/ 102 h 169"/>
                <a:gd name="T86" fmla="*/ 183 w 303"/>
                <a:gd name="T87" fmla="*/ 104 h 169"/>
                <a:gd name="T88" fmla="*/ 170 w 303"/>
                <a:gd name="T89" fmla="*/ 109 h 169"/>
                <a:gd name="T90" fmla="*/ 169 w 303"/>
                <a:gd name="T91" fmla="*/ 115 h 169"/>
                <a:gd name="T92" fmla="*/ 149 w 303"/>
                <a:gd name="T93" fmla="*/ 118 h 169"/>
                <a:gd name="T94" fmla="*/ 136 w 303"/>
                <a:gd name="T95" fmla="*/ 120 h 169"/>
                <a:gd name="T96" fmla="*/ 133 w 303"/>
                <a:gd name="T97" fmla="*/ 125 h 169"/>
                <a:gd name="T98" fmla="*/ 115 w 303"/>
                <a:gd name="T99" fmla="*/ 128 h 169"/>
                <a:gd name="T100" fmla="*/ 121 w 303"/>
                <a:gd name="T101" fmla="*/ 129 h 169"/>
                <a:gd name="T102" fmla="*/ 114 w 303"/>
                <a:gd name="T103" fmla="*/ 128 h 169"/>
                <a:gd name="T104" fmla="*/ 107 w 303"/>
                <a:gd name="T105" fmla="*/ 134 h 169"/>
                <a:gd name="T106" fmla="*/ 89 w 303"/>
                <a:gd name="T107" fmla="*/ 144 h 169"/>
                <a:gd name="T108" fmla="*/ 95 w 303"/>
                <a:gd name="T109" fmla="*/ 158 h 169"/>
                <a:gd name="T110" fmla="*/ 96 w 303"/>
                <a:gd name="T111" fmla="*/ 167 h 169"/>
                <a:gd name="T112" fmla="*/ 97 w 303"/>
                <a:gd name="T113" fmla="*/ 166 h 169"/>
                <a:gd name="T114" fmla="*/ 67 w 303"/>
                <a:gd name="T115" fmla="*/ 155 h 169"/>
                <a:gd name="T116" fmla="*/ 87 w 303"/>
                <a:gd name="T117" fmla="*/ 168 h 169"/>
                <a:gd name="T118" fmla="*/ 87 w 303"/>
                <a:gd name="T119" fmla="*/ 167 h 169"/>
                <a:gd name="T120" fmla="*/ 88 w 303"/>
                <a:gd name="T121" fmla="*/ 166 h 169"/>
                <a:gd name="T122" fmla="*/ 85 w 303"/>
                <a:gd name="T123" fmla="*/ 164 h 169"/>
                <a:gd name="T124" fmla="*/ 3 w 303"/>
                <a:gd name="T125" fmla="*/ 12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" h="169">
                  <a:moveTo>
                    <a:pt x="6" y="131"/>
                  </a:moveTo>
                  <a:cubicBezTo>
                    <a:pt x="2" y="128"/>
                    <a:pt x="2" y="128"/>
                    <a:pt x="2" y="128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9" y="144"/>
                    <a:pt x="30" y="144"/>
                    <a:pt x="30" y="143"/>
                  </a:cubicBezTo>
                  <a:cubicBezTo>
                    <a:pt x="30" y="142"/>
                    <a:pt x="30" y="141"/>
                    <a:pt x="30" y="141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61" y="157"/>
                    <a:pt x="61" y="157"/>
                    <a:pt x="61" y="157"/>
                  </a:cubicBezTo>
                  <a:cubicBezTo>
                    <a:pt x="62" y="157"/>
                    <a:pt x="63" y="157"/>
                    <a:pt x="63" y="156"/>
                  </a:cubicBezTo>
                  <a:cubicBezTo>
                    <a:pt x="64" y="156"/>
                    <a:pt x="63" y="155"/>
                    <a:pt x="63" y="155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40" y="144"/>
                    <a:pt x="51" y="150"/>
                    <a:pt x="63" y="156"/>
                  </a:cubicBezTo>
                  <a:cubicBezTo>
                    <a:pt x="68" y="159"/>
                    <a:pt x="74" y="162"/>
                    <a:pt x="79" y="164"/>
                  </a:cubicBezTo>
                  <a:cubicBezTo>
                    <a:pt x="81" y="165"/>
                    <a:pt x="83" y="166"/>
                    <a:pt x="85" y="167"/>
                  </a:cubicBezTo>
                  <a:cubicBezTo>
                    <a:pt x="85" y="167"/>
                    <a:pt x="86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8" y="168"/>
                    <a:pt x="88" y="168"/>
                    <a:pt x="88" y="168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8"/>
                    <a:pt x="89" y="168"/>
                    <a:pt x="89" y="167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90" y="166"/>
                    <a:pt x="89" y="166"/>
                    <a:pt x="89" y="166"/>
                  </a:cubicBezTo>
                  <a:cubicBezTo>
                    <a:pt x="89" y="165"/>
                    <a:pt x="89" y="165"/>
                    <a:pt x="89" y="165"/>
                  </a:cubicBezTo>
                  <a:cubicBezTo>
                    <a:pt x="89" y="165"/>
                    <a:pt x="88" y="165"/>
                    <a:pt x="87" y="164"/>
                  </a:cubicBezTo>
                  <a:cubicBezTo>
                    <a:pt x="85" y="163"/>
                    <a:pt x="80" y="160"/>
                    <a:pt x="76" y="158"/>
                  </a:cubicBezTo>
                  <a:cubicBezTo>
                    <a:pt x="74" y="156"/>
                    <a:pt x="72" y="155"/>
                    <a:pt x="71" y="154"/>
                  </a:cubicBezTo>
                  <a:cubicBezTo>
                    <a:pt x="70" y="154"/>
                    <a:pt x="70" y="154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69" y="154"/>
                    <a:pt x="69" y="153"/>
                    <a:pt x="69" y="153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9" y="155"/>
                    <a:pt x="69" y="155"/>
                    <a:pt x="69" y="155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7" y="155"/>
                    <a:pt x="74" y="159"/>
                    <a:pt x="81" y="162"/>
                  </a:cubicBezTo>
                  <a:cubicBezTo>
                    <a:pt x="85" y="164"/>
                    <a:pt x="88" y="165"/>
                    <a:pt x="91" y="167"/>
                  </a:cubicBezTo>
                  <a:cubicBezTo>
                    <a:pt x="93" y="167"/>
                    <a:pt x="94" y="168"/>
                    <a:pt x="95" y="168"/>
                  </a:cubicBezTo>
                  <a:cubicBezTo>
                    <a:pt x="95" y="168"/>
                    <a:pt x="96" y="169"/>
                    <a:pt x="96" y="169"/>
                  </a:cubicBezTo>
                  <a:cubicBezTo>
                    <a:pt x="96" y="169"/>
                    <a:pt x="97" y="169"/>
                    <a:pt x="97" y="169"/>
                  </a:cubicBezTo>
                  <a:cubicBezTo>
                    <a:pt x="98" y="169"/>
                    <a:pt x="98" y="169"/>
                    <a:pt x="98" y="169"/>
                  </a:cubicBezTo>
                  <a:cubicBezTo>
                    <a:pt x="98" y="169"/>
                    <a:pt x="98" y="169"/>
                    <a:pt x="98" y="168"/>
                  </a:cubicBezTo>
                  <a:cubicBezTo>
                    <a:pt x="99" y="168"/>
                    <a:pt x="99" y="167"/>
                    <a:pt x="99" y="167"/>
                  </a:cubicBezTo>
                  <a:cubicBezTo>
                    <a:pt x="99" y="167"/>
                    <a:pt x="98" y="166"/>
                    <a:pt x="98" y="166"/>
                  </a:cubicBezTo>
                  <a:cubicBezTo>
                    <a:pt x="93" y="163"/>
                    <a:pt x="93" y="163"/>
                    <a:pt x="93" y="163"/>
                  </a:cubicBezTo>
                  <a:cubicBezTo>
                    <a:pt x="96" y="159"/>
                    <a:pt x="96" y="159"/>
                    <a:pt x="96" y="159"/>
                  </a:cubicBezTo>
                  <a:cubicBezTo>
                    <a:pt x="96" y="159"/>
                    <a:pt x="96" y="158"/>
                    <a:pt x="96" y="158"/>
                  </a:cubicBezTo>
                  <a:cubicBezTo>
                    <a:pt x="96" y="158"/>
                    <a:pt x="96" y="157"/>
                    <a:pt x="96" y="157"/>
                  </a:cubicBezTo>
                  <a:cubicBezTo>
                    <a:pt x="96" y="157"/>
                    <a:pt x="96" y="157"/>
                    <a:pt x="96" y="157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2"/>
                    <a:pt x="97" y="151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96" y="148"/>
                    <a:pt x="97" y="147"/>
                    <a:pt x="97" y="147"/>
                  </a:cubicBezTo>
                  <a:cubicBezTo>
                    <a:pt x="97" y="146"/>
                    <a:pt x="96" y="146"/>
                    <a:pt x="96" y="145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6" y="143"/>
                    <a:pt x="96" y="143"/>
                    <a:pt x="96" y="143"/>
                  </a:cubicBezTo>
                  <a:cubicBezTo>
                    <a:pt x="96" y="143"/>
                    <a:pt x="96" y="142"/>
                    <a:pt x="97" y="142"/>
                  </a:cubicBezTo>
                  <a:cubicBezTo>
                    <a:pt x="97" y="141"/>
                    <a:pt x="96" y="141"/>
                    <a:pt x="96" y="140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9" y="138"/>
                    <a:pt x="99" y="138"/>
                    <a:pt x="99" y="137"/>
                  </a:cubicBezTo>
                  <a:cubicBezTo>
                    <a:pt x="99" y="137"/>
                    <a:pt x="99" y="136"/>
                    <a:pt x="98" y="136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8" y="136"/>
                    <a:pt x="108" y="136"/>
                  </a:cubicBezTo>
                  <a:cubicBezTo>
                    <a:pt x="108" y="135"/>
                    <a:pt x="108" y="134"/>
                    <a:pt x="108" y="134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15" y="134"/>
                    <a:pt x="115" y="134"/>
                    <a:pt x="115" y="133"/>
                  </a:cubicBezTo>
                  <a:cubicBezTo>
                    <a:pt x="116" y="133"/>
                    <a:pt x="115" y="132"/>
                    <a:pt x="115" y="132"/>
                  </a:cubicBezTo>
                  <a:cubicBezTo>
                    <a:pt x="109" y="128"/>
                    <a:pt x="109" y="128"/>
                    <a:pt x="109" y="128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8" y="131"/>
                    <a:pt x="111" y="131"/>
                    <a:pt x="113" y="131"/>
                  </a:cubicBezTo>
                  <a:cubicBezTo>
                    <a:pt x="116" y="132"/>
                    <a:pt x="119" y="132"/>
                    <a:pt x="121" y="132"/>
                  </a:cubicBezTo>
                  <a:cubicBezTo>
                    <a:pt x="121" y="132"/>
                    <a:pt x="121" y="132"/>
                    <a:pt x="121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1"/>
                    <a:pt x="123" y="130"/>
                    <a:pt x="123" y="130"/>
                  </a:cubicBezTo>
                  <a:cubicBezTo>
                    <a:pt x="123" y="130"/>
                    <a:pt x="122" y="129"/>
                    <a:pt x="122" y="129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27" y="130"/>
                    <a:pt x="127" y="130"/>
                    <a:pt x="127" y="130"/>
                  </a:cubicBezTo>
                  <a:cubicBezTo>
                    <a:pt x="128" y="130"/>
                    <a:pt x="129" y="130"/>
                    <a:pt x="129" y="129"/>
                  </a:cubicBezTo>
                  <a:cubicBezTo>
                    <a:pt x="129" y="128"/>
                    <a:pt x="129" y="128"/>
                    <a:pt x="128" y="127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33" y="127"/>
                    <a:pt x="133" y="127"/>
                    <a:pt x="133" y="127"/>
                  </a:cubicBezTo>
                  <a:cubicBezTo>
                    <a:pt x="134" y="127"/>
                    <a:pt x="134" y="126"/>
                    <a:pt x="134" y="126"/>
                  </a:cubicBezTo>
                  <a:cubicBezTo>
                    <a:pt x="134" y="125"/>
                    <a:pt x="134" y="124"/>
                    <a:pt x="134" y="124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9" y="125"/>
                    <a:pt x="139" y="125"/>
                    <a:pt x="139" y="125"/>
                  </a:cubicBezTo>
                  <a:cubicBezTo>
                    <a:pt x="139" y="124"/>
                    <a:pt x="140" y="124"/>
                    <a:pt x="140" y="123"/>
                  </a:cubicBezTo>
                  <a:cubicBezTo>
                    <a:pt x="140" y="123"/>
                    <a:pt x="140" y="122"/>
                    <a:pt x="139" y="122"/>
                  </a:cubicBezTo>
                  <a:cubicBezTo>
                    <a:pt x="137" y="120"/>
                    <a:pt x="137" y="120"/>
                    <a:pt x="137" y="120"/>
                  </a:cubicBezTo>
                  <a:cubicBezTo>
                    <a:pt x="137" y="122"/>
                    <a:pt x="137" y="122"/>
                    <a:pt x="137" y="122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6" y="122"/>
                    <a:pt x="147" y="122"/>
                    <a:pt x="147" y="121"/>
                  </a:cubicBezTo>
                  <a:cubicBezTo>
                    <a:pt x="147" y="121"/>
                    <a:pt x="147" y="120"/>
                    <a:pt x="146" y="120"/>
                  </a:cubicBezTo>
                  <a:cubicBezTo>
                    <a:pt x="144" y="118"/>
                    <a:pt x="144" y="118"/>
                    <a:pt x="144" y="118"/>
                  </a:cubicBezTo>
                  <a:cubicBezTo>
                    <a:pt x="143" y="119"/>
                    <a:pt x="143" y="119"/>
                    <a:pt x="143" y="119"/>
                  </a:cubicBezTo>
                  <a:cubicBezTo>
                    <a:pt x="143" y="121"/>
                    <a:pt x="143" y="121"/>
                    <a:pt x="143" y="121"/>
                  </a:cubicBezTo>
                  <a:cubicBezTo>
                    <a:pt x="154" y="121"/>
                    <a:pt x="154" y="121"/>
                    <a:pt x="154" y="121"/>
                  </a:cubicBezTo>
                  <a:cubicBezTo>
                    <a:pt x="155" y="122"/>
                    <a:pt x="156" y="121"/>
                    <a:pt x="156" y="120"/>
                  </a:cubicBezTo>
                  <a:cubicBezTo>
                    <a:pt x="156" y="120"/>
                    <a:pt x="156" y="119"/>
                    <a:pt x="155" y="119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0" y="118"/>
                    <a:pt x="161" y="117"/>
                    <a:pt x="161" y="117"/>
                  </a:cubicBezTo>
                  <a:cubicBezTo>
                    <a:pt x="161" y="116"/>
                    <a:pt x="161" y="115"/>
                    <a:pt x="161" y="115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9" y="116"/>
                    <a:pt x="169" y="116"/>
                    <a:pt x="169" y="116"/>
                  </a:cubicBezTo>
                  <a:cubicBezTo>
                    <a:pt x="170" y="116"/>
                    <a:pt x="170" y="116"/>
                    <a:pt x="170" y="115"/>
                  </a:cubicBezTo>
                  <a:cubicBezTo>
                    <a:pt x="171" y="114"/>
                    <a:pt x="170" y="114"/>
                    <a:pt x="170" y="113"/>
                  </a:cubicBezTo>
                  <a:cubicBezTo>
                    <a:pt x="166" y="111"/>
                    <a:pt x="166" y="111"/>
                    <a:pt x="166" y="111"/>
                  </a:cubicBezTo>
                  <a:cubicBezTo>
                    <a:pt x="166" y="112"/>
                    <a:pt x="166" y="112"/>
                    <a:pt x="166" y="112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5"/>
                    <a:pt x="175" y="114"/>
                    <a:pt x="175" y="113"/>
                  </a:cubicBezTo>
                  <a:cubicBezTo>
                    <a:pt x="176" y="113"/>
                    <a:pt x="175" y="112"/>
                    <a:pt x="175" y="112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0" y="112"/>
                    <a:pt x="170" y="112"/>
                    <a:pt x="170" y="112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3" y="112"/>
                    <a:pt x="183" y="112"/>
                    <a:pt x="184" y="111"/>
                  </a:cubicBezTo>
                  <a:cubicBezTo>
                    <a:pt x="184" y="111"/>
                    <a:pt x="184" y="110"/>
                    <a:pt x="183" y="110"/>
                  </a:cubicBezTo>
                  <a:cubicBezTo>
                    <a:pt x="179" y="107"/>
                    <a:pt x="179" y="107"/>
                    <a:pt x="179" y="107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10"/>
                    <a:pt x="179" y="110"/>
                    <a:pt x="179" y="110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9" y="109"/>
                    <a:pt x="189" y="108"/>
                  </a:cubicBezTo>
                  <a:cubicBezTo>
                    <a:pt x="189" y="108"/>
                    <a:pt x="189" y="107"/>
                    <a:pt x="188" y="107"/>
                  </a:cubicBezTo>
                  <a:cubicBezTo>
                    <a:pt x="184" y="104"/>
                    <a:pt x="184" y="104"/>
                    <a:pt x="184" y="104"/>
                  </a:cubicBezTo>
                  <a:cubicBezTo>
                    <a:pt x="183" y="105"/>
                    <a:pt x="183" y="105"/>
                    <a:pt x="183" y="105"/>
                  </a:cubicBezTo>
                  <a:cubicBezTo>
                    <a:pt x="183" y="107"/>
                    <a:pt x="183" y="107"/>
                    <a:pt x="183" y="107"/>
                  </a:cubicBezTo>
                  <a:cubicBezTo>
                    <a:pt x="195" y="107"/>
                    <a:pt x="195" y="107"/>
                    <a:pt x="195" y="107"/>
                  </a:cubicBezTo>
                  <a:cubicBezTo>
                    <a:pt x="195" y="107"/>
                    <a:pt x="196" y="106"/>
                    <a:pt x="196" y="106"/>
                  </a:cubicBezTo>
                  <a:cubicBezTo>
                    <a:pt x="196" y="105"/>
                    <a:pt x="196" y="104"/>
                    <a:pt x="195" y="104"/>
                  </a:cubicBezTo>
                  <a:cubicBezTo>
                    <a:pt x="191" y="101"/>
                    <a:pt x="191" y="101"/>
                    <a:pt x="191" y="10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203" y="105"/>
                    <a:pt x="203" y="105"/>
                    <a:pt x="203" y="105"/>
                  </a:cubicBezTo>
                  <a:cubicBezTo>
                    <a:pt x="203" y="105"/>
                    <a:pt x="204" y="104"/>
                    <a:pt x="204" y="104"/>
                  </a:cubicBezTo>
                  <a:cubicBezTo>
                    <a:pt x="204" y="103"/>
                    <a:pt x="204" y="102"/>
                    <a:pt x="204" y="102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2"/>
                    <a:pt x="199" y="102"/>
                    <a:pt x="199" y="102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2" y="102"/>
                    <a:pt x="212" y="102"/>
                    <a:pt x="212" y="101"/>
                  </a:cubicBezTo>
                  <a:cubicBezTo>
                    <a:pt x="212" y="101"/>
                    <a:pt x="212" y="100"/>
                    <a:pt x="212" y="100"/>
                  </a:cubicBezTo>
                  <a:cubicBezTo>
                    <a:pt x="209" y="98"/>
                    <a:pt x="209" y="98"/>
                    <a:pt x="209" y="98"/>
                  </a:cubicBezTo>
                  <a:cubicBezTo>
                    <a:pt x="208" y="99"/>
                    <a:pt x="208" y="99"/>
                    <a:pt x="208" y="99"/>
                  </a:cubicBezTo>
                  <a:cubicBezTo>
                    <a:pt x="208" y="100"/>
                    <a:pt x="208" y="100"/>
                    <a:pt x="208" y="100"/>
                  </a:cubicBezTo>
                  <a:cubicBezTo>
                    <a:pt x="217" y="101"/>
                    <a:pt x="217" y="101"/>
                    <a:pt x="217" y="101"/>
                  </a:cubicBezTo>
                  <a:cubicBezTo>
                    <a:pt x="218" y="102"/>
                    <a:pt x="218" y="101"/>
                    <a:pt x="219" y="100"/>
                  </a:cubicBezTo>
                  <a:cubicBezTo>
                    <a:pt x="219" y="100"/>
                    <a:pt x="219" y="99"/>
                    <a:pt x="218" y="99"/>
                  </a:cubicBezTo>
                  <a:cubicBezTo>
                    <a:pt x="218" y="99"/>
                    <a:pt x="218" y="99"/>
                    <a:pt x="218" y="99"/>
                  </a:cubicBezTo>
                  <a:cubicBezTo>
                    <a:pt x="221" y="99"/>
                    <a:pt x="221" y="99"/>
                    <a:pt x="221" y="99"/>
                  </a:cubicBezTo>
                  <a:cubicBezTo>
                    <a:pt x="222" y="99"/>
                    <a:pt x="223" y="99"/>
                    <a:pt x="223" y="98"/>
                  </a:cubicBezTo>
                  <a:cubicBezTo>
                    <a:pt x="223" y="98"/>
                    <a:pt x="223" y="97"/>
                    <a:pt x="223" y="96"/>
                  </a:cubicBezTo>
                  <a:cubicBezTo>
                    <a:pt x="222" y="96"/>
                    <a:pt x="222" y="96"/>
                    <a:pt x="222" y="96"/>
                  </a:cubicBezTo>
                  <a:cubicBezTo>
                    <a:pt x="229" y="96"/>
                    <a:pt x="229" y="96"/>
                    <a:pt x="229" y="96"/>
                  </a:cubicBezTo>
                  <a:cubicBezTo>
                    <a:pt x="229" y="96"/>
                    <a:pt x="230" y="96"/>
                    <a:pt x="230" y="95"/>
                  </a:cubicBezTo>
                  <a:cubicBezTo>
                    <a:pt x="230" y="95"/>
                    <a:pt x="230" y="94"/>
                    <a:pt x="229" y="94"/>
                  </a:cubicBezTo>
                  <a:cubicBezTo>
                    <a:pt x="226" y="92"/>
                    <a:pt x="226" y="92"/>
                    <a:pt x="226" y="92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35" y="95"/>
                    <a:pt x="235" y="95"/>
                    <a:pt x="235" y="95"/>
                  </a:cubicBezTo>
                  <a:cubicBezTo>
                    <a:pt x="235" y="95"/>
                    <a:pt x="236" y="94"/>
                    <a:pt x="236" y="94"/>
                  </a:cubicBezTo>
                  <a:cubicBezTo>
                    <a:pt x="236" y="93"/>
                    <a:pt x="236" y="92"/>
                    <a:pt x="235" y="92"/>
                  </a:cubicBezTo>
                  <a:cubicBezTo>
                    <a:pt x="232" y="90"/>
                    <a:pt x="232" y="90"/>
                    <a:pt x="232" y="90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2" y="93"/>
                    <a:pt x="232" y="93"/>
                    <a:pt x="232" y="93"/>
                  </a:cubicBezTo>
                  <a:cubicBezTo>
                    <a:pt x="243" y="92"/>
                    <a:pt x="243" y="92"/>
                    <a:pt x="243" y="92"/>
                  </a:cubicBezTo>
                  <a:cubicBezTo>
                    <a:pt x="244" y="92"/>
                    <a:pt x="245" y="92"/>
                    <a:pt x="245" y="91"/>
                  </a:cubicBezTo>
                  <a:cubicBezTo>
                    <a:pt x="245" y="91"/>
                    <a:pt x="245" y="90"/>
                    <a:pt x="244" y="90"/>
                  </a:cubicBezTo>
                  <a:cubicBezTo>
                    <a:pt x="240" y="87"/>
                    <a:pt x="240" y="87"/>
                    <a:pt x="240" y="87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0" y="90"/>
                    <a:pt x="240" y="90"/>
                    <a:pt x="240" y="90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1" y="89"/>
                    <a:pt x="251" y="89"/>
                    <a:pt x="251" y="88"/>
                  </a:cubicBezTo>
                  <a:cubicBezTo>
                    <a:pt x="252" y="88"/>
                    <a:pt x="251" y="87"/>
                    <a:pt x="251" y="87"/>
                  </a:cubicBezTo>
                  <a:cubicBezTo>
                    <a:pt x="247" y="85"/>
                    <a:pt x="247" y="85"/>
                    <a:pt x="247" y="85"/>
                  </a:cubicBezTo>
                  <a:cubicBezTo>
                    <a:pt x="246" y="86"/>
                    <a:pt x="246" y="86"/>
                    <a:pt x="246" y="86"/>
                  </a:cubicBezTo>
                  <a:cubicBezTo>
                    <a:pt x="246" y="87"/>
                    <a:pt x="246" y="87"/>
                    <a:pt x="246" y="87"/>
                  </a:cubicBezTo>
                  <a:cubicBezTo>
                    <a:pt x="257" y="88"/>
                    <a:pt x="257" y="88"/>
                    <a:pt x="257" y="88"/>
                  </a:cubicBezTo>
                  <a:cubicBezTo>
                    <a:pt x="258" y="88"/>
                    <a:pt x="258" y="88"/>
                    <a:pt x="259" y="87"/>
                  </a:cubicBezTo>
                  <a:cubicBezTo>
                    <a:pt x="259" y="87"/>
                    <a:pt x="259" y="86"/>
                    <a:pt x="258" y="86"/>
                  </a:cubicBezTo>
                  <a:cubicBezTo>
                    <a:pt x="252" y="82"/>
                    <a:pt x="252" y="82"/>
                    <a:pt x="252" y="82"/>
                  </a:cubicBezTo>
                  <a:cubicBezTo>
                    <a:pt x="251" y="83"/>
                    <a:pt x="251" y="83"/>
                    <a:pt x="251" y="83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1" y="85"/>
                    <a:pt x="254" y="85"/>
                    <a:pt x="257" y="85"/>
                  </a:cubicBezTo>
                  <a:cubicBezTo>
                    <a:pt x="260" y="86"/>
                    <a:pt x="263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6" y="86"/>
                    <a:pt x="266" y="86"/>
                    <a:pt x="266" y="86"/>
                  </a:cubicBezTo>
                  <a:cubicBezTo>
                    <a:pt x="266" y="86"/>
                    <a:pt x="266" y="86"/>
                    <a:pt x="267" y="85"/>
                  </a:cubicBezTo>
                  <a:cubicBezTo>
                    <a:pt x="267" y="85"/>
                    <a:pt x="267" y="84"/>
                    <a:pt x="267" y="84"/>
                  </a:cubicBezTo>
                  <a:cubicBezTo>
                    <a:pt x="267" y="84"/>
                    <a:pt x="266" y="83"/>
                    <a:pt x="266" y="83"/>
                  </a:cubicBezTo>
                  <a:cubicBezTo>
                    <a:pt x="266" y="83"/>
                    <a:pt x="266" y="83"/>
                    <a:pt x="266" y="83"/>
                  </a:cubicBezTo>
                  <a:cubicBezTo>
                    <a:pt x="271" y="83"/>
                    <a:pt x="271" y="83"/>
                    <a:pt x="271" y="83"/>
                  </a:cubicBezTo>
                  <a:cubicBezTo>
                    <a:pt x="272" y="83"/>
                    <a:pt x="273" y="83"/>
                    <a:pt x="273" y="82"/>
                  </a:cubicBezTo>
                  <a:cubicBezTo>
                    <a:pt x="273" y="81"/>
                    <a:pt x="273" y="81"/>
                    <a:pt x="272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7" y="80"/>
                    <a:pt x="267" y="80"/>
                    <a:pt x="267" y="80"/>
                  </a:cubicBezTo>
                  <a:cubicBezTo>
                    <a:pt x="278" y="81"/>
                    <a:pt x="278" y="81"/>
                    <a:pt x="278" y="81"/>
                  </a:cubicBezTo>
                  <a:cubicBezTo>
                    <a:pt x="278" y="81"/>
                    <a:pt x="279" y="81"/>
                    <a:pt x="279" y="80"/>
                  </a:cubicBezTo>
                  <a:cubicBezTo>
                    <a:pt x="279" y="79"/>
                    <a:pt x="279" y="79"/>
                    <a:pt x="279" y="78"/>
                  </a:cubicBezTo>
                  <a:cubicBezTo>
                    <a:pt x="278" y="78"/>
                    <a:pt x="278" y="78"/>
                    <a:pt x="278" y="78"/>
                  </a:cubicBezTo>
                  <a:cubicBezTo>
                    <a:pt x="285" y="78"/>
                    <a:pt x="285" y="78"/>
                    <a:pt x="285" y="78"/>
                  </a:cubicBezTo>
                  <a:cubicBezTo>
                    <a:pt x="285" y="78"/>
                    <a:pt x="286" y="78"/>
                    <a:pt x="286" y="77"/>
                  </a:cubicBezTo>
                  <a:cubicBezTo>
                    <a:pt x="286" y="77"/>
                    <a:pt x="286" y="76"/>
                    <a:pt x="286" y="76"/>
                  </a:cubicBezTo>
                  <a:cubicBezTo>
                    <a:pt x="282" y="73"/>
                    <a:pt x="282" y="73"/>
                    <a:pt x="282" y="73"/>
                  </a:cubicBezTo>
                  <a:cubicBezTo>
                    <a:pt x="281" y="75"/>
                    <a:pt x="281" y="75"/>
                    <a:pt x="281" y="75"/>
                  </a:cubicBezTo>
                  <a:cubicBezTo>
                    <a:pt x="281" y="76"/>
                    <a:pt x="281" y="76"/>
                    <a:pt x="281" y="76"/>
                  </a:cubicBezTo>
                  <a:cubicBezTo>
                    <a:pt x="293" y="76"/>
                    <a:pt x="293" y="76"/>
                    <a:pt x="293" y="76"/>
                  </a:cubicBezTo>
                  <a:cubicBezTo>
                    <a:pt x="294" y="76"/>
                    <a:pt x="294" y="76"/>
                    <a:pt x="294" y="75"/>
                  </a:cubicBezTo>
                  <a:cubicBezTo>
                    <a:pt x="295" y="74"/>
                    <a:pt x="294" y="74"/>
                    <a:pt x="294" y="73"/>
                  </a:cubicBezTo>
                  <a:cubicBezTo>
                    <a:pt x="291" y="71"/>
                    <a:pt x="291" y="71"/>
                    <a:pt x="291" y="71"/>
                  </a:cubicBezTo>
                  <a:cubicBezTo>
                    <a:pt x="290" y="73"/>
                    <a:pt x="290" y="73"/>
                    <a:pt x="290" y="73"/>
                  </a:cubicBezTo>
                  <a:cubicBezTo>
                    <a:pt x="290" y="74"/>
                    <a:pt x="290" y="74"/>
                    <a:pt x="290" y="74"/>
                  </a:cubicBezTo>
                  <a:cubicBezTo>
                    <a:pt x="301" y="74"/>
                    <a:pt x="301" y="74"/>
                    <a:pt x="301" y="74"/>
                  </a:cubicBezTo>
                  <a:cubicBezTo>
                    <a:pt x="302" y="74"/>
                    <a:pt x="302" y="73"/>
                    <a:pt x="302" y="73"/>
                  </a:cubicBezTo>
                  <a:cubicBezTo>
                    <a:pt x="303" y="72"/>
                    <a:pt x="302" y="71"/>
                    <a:pt x="302" y="71"/>
                  </a:cubicBezTo>
                  <a:cubicBezTo>
                    <a:pt x="300" y="70"/>
                    <a:pt x="300" y="70"/>
                    <a:pt x="300" y="70"/>
                  </a:cubicBezTo>
                  <a:cubicBezTo>
                    <a:pt x="302" y="67"/>
                    <a:pt x="302" y="67"/>
                    <a:pt x="302" y="67"/>
                  </a:cubicBezTo>
                  <a:cubicBezTo>
                    <a:pt x="302" y="67"/>
                    <a:pt x="302" y="66"/>
                    <a:pt x="302" y="66"/>
                  </a:cubicBezTo>
                  <a:cubicBezTo>
                    <a:pt x="302" y="65"/>
                    <a:pt x="302" y="65"/>
                    <a:pt x="302" y="65"/>
                  </a:cubicBezTo>
                  <a:cubicBezTo>
                    <a:pt x="298" y="63"/>
                    <a:pt x="298" y="63"/>
                    <a:pt x="298" y="63"/>
                  </a:cubicBezTo>
                  <a:cubicBezTo>
                    <a:pt x="301" y="60"/>
                    <a:pt x="301" y="60"/>
                    <a:pt x="301" y="60"/>
                  </a:cubicBezTo>
                  <a:cubicBezTo>
                    <a:pt x="302" y="59"/>
                    <a:pt x="302" y="59"/>
                    <a:pt x="302" y="58"/>
                  </a:cubicBezTo>
                  <a:cubicBezTo>
                    <a:pt x="302" y="58"/>
                    <a:pt x="301" y="58"/>
                    <a:pt x="301" y="57"/>
                  </a:cubicBezTo>
                  <a:cubicBezTo>
                    <a:pt x="297" y="55"/>
                    <a:pt x="297" y="55"/>
                    <a:pt x="297" y="55"/>
                  </a:cubicBezTo>
                  <a:cubicBezTo>
                    <a:pt x="300" y="51"/>
                    <a:pt x="300" y="51"/>
                    <a:pt x="300" y="51"/>
                  </a:cubicBezTo>
                  <a:cubicBezTo>
                    <a:pt x="300" y="51"/>
                    <a:pt x="300" y="51"/>
                    <a:pt x="300" y="50"/>
                  </a:cubicBezTo>
                  <a:cubicBezTo>
                    <a:pt x="300" y="50"/>
                    <a:pt x="300" y="49"/>
                    <a:pt x="299" y="49"/>
                  </a:cubicBezTo>
                  <a:cubicBezTo>
                    <a:pt x="298" y="49"/>
                    <a:pt x="298" y="49"/>
                    <a:pt x="298" y="49"/>
                  </a:cubicBezTo>
                  <a:cubicBezTo>
                    <a:pt x="301" y="47"/>
                    <a:pt x="301" y="47"/>
                    <a:pt x="301" y="47"/>
                  </a:cubicBezTo>
                  <a:cubicBezTo>
                    <a:pt x="301" y="47"/>
                    <a:pt x="302" y="47"/>
                    <a:pt x="302" y="46"/>
                  </a:cubicBezTo>
                  <a:cubicBezTo>
                    <a:pt x="302" y="46"/>
                    <a:pt x="301" y="45"/>
                    <a:pt x="301" y="45"/>
                  </a:cubicBezTo>
                  <a:cubicBezTo>
                    <a:pt x="299" y="43"/>
                    <a:pt x="299" y="43"/>
                    <a:pt x="299" y="43"/>
                  </a:cubicBezTo>
                  <a:cubicBezTo>
                    <a:pt x="300" y="39"/>
                    <a:pt x="300" y="39"/>
                    <a:pt x="300" y="39"/>
                  </a:cubicBezTo>
                  <a:cubicBezTo>
                    <a:pt x="300" y="39"/>
                    <a:pt x="299" y="38"/>
                    <a:pt x="299" y="38"/>
                  </a:cubicBezTo>
                  <a:cubicBezTo>
                    <a:pt x="298" y="37"/>
                    <a:pt x="298" y="37"/>
                    <a:pt x="298" y="37"/>
                  </a:cubicBezTo>
                  <a:cubicBezTo>
                    <a:pt x="300" y="34"/>
                    <a:pt x="300" y="34"/>
                    <a:pt x="300" y="34"/>
                  </a:cubicBezTo>
                  <a:cubicBezTo>
                    <a:pt x="300" y="34"/>
                    <a:pt x="301" y="33"/>
                    <a:pt x="300" y="33"/>
                  </a:cubicBezTo>
                  <a:cubicBezTo>
                    <a:pt x="300" y="33"/>
                    <a:pt x="300" y="32"/>
                    <a:pt x="300" y="32"/>
                  </a:cubicBezTo>
                  <a:cubicBezTo>
                    <a:pt x="298" y="31"/>
                    <a:pt x="298" y="31"/>
                    <a:pt x="298" y="31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6"/>
                    <a:pt x="300" y="25"/>
                    <a:pt x="300" y="25"/>
                  </a:cubicBezTo>
                  <a:cubicBezTo>
                    <a:pt x="297" y="23"/>
                    <a:pt x="297" y="23"/>
                    <a:pt x="297" y="23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300" y="18"/>
                    <a:pt x="299" y="17"/>
                    <a:pt x="299" y="17"/>
                  </a:cubicBezTo>
                  <a:cubicBezTo>
                    <a:pt x="296" y="15"/>
                    <a:pt x="296" y="15"/>
                    <a:pt x="296" y="15"/>
                  </a:cubicBezTo>
                  <a:cubicBezTo>
                    <a:pt x="298" y="11"/>
                    <a:pt x="298" y="11"/>
                    <a:pt x="298" y="11"/>
                  </a:cubicBezTo>
                  <a:cubicBezTo>
                    <a:pt x="299" y="10"/>
                    <a:pt x="299" y="9"/>
                    <a:pt x="298" y="9"/>
                  </a:cubicBezTo>
                  <a:cubicBezTo>
                    <a:pt x="297" y="8"/>
                    <a:pt x="297" y="8"/>
                    <a:pt x="297" y="8"/>
                  </a:cubicBezTo>
                  <a:cubicBezTo>
                    <a:pt x="299" y="5"/>
                    <a:pt x="299" y="5"/>
                    <a:pt x="299" y="5"/>
                  </a:cubicBezTo>
                  <a:cubicBezTo>
                    <a:pt x="299" y="4"/>
                    <a:pt x="299" y="3"/>
                    <a:pt x="298" y="3"/>
                  </a:cubicBezTo>
                  <a:cubicBezTo>
                    <a:pt x="294" y="0"/>
                    <a:pt x="294" y="0"/>
                    <a:pt x="294" y="0"/>
                  </a:cubicBezTo>
                  <a:cubicBezTo>
                    <a:pt x="294" y="0"/>
                    <a:pt x="293" y="0"/>
                    <a:pt x="292" y="1"/>
                  </a:cubicBezTo>
                  <a:cubicBezTo>
                    <a:pt x="292" y="1"/>
                    <a:pt x="292" y="2"/>
                    <a:pt x="293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3" y="8"/>
                    <a:pt x="293" y="8"/>
                    <a:pt x="293" y="8"/>
                  </a:cubicBezTo>
                  <a:cubicBezTo>
                    <a:pt x="293" y="8"/>
                    <a:pt x="293" y="9"/>
                    <a:pt x="294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93" y="15"/>
                    <a:pt x="293" y="15"/>
                    <a:pt x="293" y="15"/>
                  </a:cubicBezTo>
                  <a:cubicBezTo>
                    <a:pt x="292" y="16"/>
                    <a:pt x="293" y="17"/>
                    <a:pt x="293" y="17"/>
                  </a:cubicBezTo>
                  <a:cubicBezTo>
                    <a:pt x="296" y="19"/>
                    <a:pt x="296" y="19"/>
                    <a:pt x="296" y="19"/>
                  </a:cubicBezTo>
                  <a:cubicBezTo>
                    <a:pt x="294" y="23"/>
                    <a:pt x="294" y="23"/>
                    <a:pt x="294" y="23"/>
                  </a:cubicBezTo>
                  <a:cubicBezTo>
                    <a:pt x="293" y="24"/>
                    <a:pt x="294" y="24"/>
                    <a:pt x="294" y="25"/>
                  </a:cubicBezTo>
                  <a:cubicBezTo>
                    <a:pt x="297" y="27"/>
                    <a:pt x="297" y="27"/>
                    <a:pt x="297" y="27"/>
                  </a:cubicBezTo>
                  <a:cubicBezTo>
                    <a:pt x="295" y="31"/>
                    <a:pt x="295" y="31"/>
                    <a:pt x="295" y="31"/>
                  </a:cubicBezTo>
                  <a:cubicBezTo>
                    <a:pt x="294" y="31"/>
                    <a:pt x="294" y="32"/>
                    <a:pt x="295" y="32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294" y="36"/>
                    <a:pt x="294" y="36"/>
                    <a:pt x="294" y="36"/>
                  </a:cubicBezTo>
                  <a:cubicBezTo>
                    <a:pt x="294" y="36"/>
                    <a:pt x="294" y="37"/>
                    <a:pt x="294" y="37"/>
                  </a:cubicBezTo>
                  <a:cubicBezTo>
                    <a:pt x="294" y="38"/>
                    <a:pt x="294" y="38"/>
                    <a:pt x="295" y="38"/>
                  </a:cubicBezTo>
                  <a:cubicBezTo>
                    <a:pt x="296" y="40"/>
                    <a:pt x="296" y="40"/>
                    <a:pt x="296" y="40"/>
                  </a:cubicBezTo>
                  <a:cubicBezTo>
                    <a:pt x="296" y="44"/>
                    <a:pt x="296" y="44"/>
                    <a:pt x="296" y="44"/>
                  </a:cubicBezTo>
                  <a:cubicBezTo>
                    <a:pt x="295" y="44"/>
                    <a:pt x="296" y="45"/>
                    <a:pt x="296" y="45"/>
                  </a:cubicBezTo>
                  <a:cubicBezTo>
                    <a:pt x="297" y="46"/>
                    <a:pt x="297" y="46"/>
                    <a:pt x="297" y="46"/>
                  </a:cubicBezTo>
                  <a:cubicBezTo>
                    <a:pt x="294" y="47"/>
                    <a:pt x="294" y="47"/>
                    <a:pt x="294" y="47"/>
                  </a:cubicBezTo>
                  <a:cubicBezTo>
                    <a:pt x="294" y="47"/>
                    <a:pt x="294" y="48"/>
                    <a:pt x="294" y="48"/>
                  </a:cubicBezTo>
                  <a:cubicBezTo>
                    <a:pt x="294" y="49"/>
                    <a:pt x="294" y="49"/>
                    <a:pt x="294" y="50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4" y="55"/>
                    <a:pt x="294" y="55"/>
                    <a:pt x="294" y="56"/>
                  </a:cubicBezTo>
                  <a:cubicBezTo>
                    <a:pt x="294" y="56"/>
                    <a:pt x="294" y="56"/>
                    <a:pt x="294" y="57"/>
                  </a:cubicBezTo>
                  <a:cubicBezTo>
                    <a:pt x="298" y="59"/>
                    <a:pt x="298" y="59"/>
                    <a:pt x="298" y="59"/>
                  </a:cubicBezTo>
                  <a:cubicBezTo>
                    <a:pt x="295" y="62"/>
                    <a:pt x="295" y="62"/>
                    <a:pt x="295" y="62"/>
                  </a:cubicBezTo>
                  <a:cubicBezTo>
                    <a:pt x="294" y="62"/>
                    <a:pt x="294" y="63"/>
                    <a:pt x="294" y="63"/>
                  </a:cubicBezTo>
                  <a:cubicBezTo>
                    <a:pt x="294" y="63"/>
                    <a:pt x="295" y="64"/>
                    <a:pt x="295" y="64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7" y="69"/>
                    <a:pt x="297" y="69"/>
                    <a:pt x="297" y="69"/>
                  </a:cubicBezTo>
                  <a:cubicBezTo>
                    <a:pt x="296" y="70"/>
                    <a:pt x="296" y="70"/>
                    <a:pt x="296" y="71"/>
                  </a:cubicBezTo>
                  <a:cubicBezTo>
                    <a:pt x="296" y="71"/>
                    <a:pt x="297" y="71"/>
                    <a:pt x="297" y="72"/>
                  </a:cubicBezTo>
                  <a:cubicBezTo>
                    <a:pt x="300" y="73"/>
                    <a:pt x="300" y="73"/>
                    <a:pt x="300" y="73"/>
                  </a:cubicBezTo>
                  <a:cubicBezTo>
                    <a:pt x="301" y="72"/>
                    <a:pt x="301" y="72"/>
                    <a:pt x="301" y="72"/>
                  </a:cubicBezTo>
                  <a:cubicBezTo>
                    <a:pt x="301" y="71"/>
                    <a:pt x="301" y="71"/>
                    <a:pt x="301" y="71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89" y="71"/>
                    <a:pt x="289" y="72"/>
                    <a:pt x="288" y="72"/>
                  </a:cubicBezTo>
                  <a:cubicBezTo>
                    <a:pt x="288" y="73"/>
                    <a:pt x="289" y="74"/>
                    <a:pt x="289" y="74"/>
                  </a:cubicBezTo>
                  <a:cubicBezTo>
                    <a:pt x="292" y="76"/>
                    <a:pt x="292" y="76"/>
                    <a:pt x="292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93" y="73"/>
                    <a:pt x="293" y="73"/>
                    <a:pt x="293" y="73"/>
                  </a:cubicBezTo>
                  <a:cubicBezTo>
                    <a:pt x="281" y="73"/>
                    <a:pt x="281" y="73"/>
                    <a:pt x="281" y="73"/>
                  </a:cubicBezTo>
                  <a:cubicBezTo>
                    <a:pt x="280" y="73"/>
                    <a:pt x="280" y="73"/>
                    <a:pt x="280" y="74"/>
                  </a:cubicBezTo>
                  <a:cubicBezTo>
                    <a:pt x="279" y="75"/>
                    <a:pt x="280" y="75"/>
                    <a:pt x="280" y="76"/>
                  </a:cubicBezTo>
                  <a:cubicBezTo>
                    <a:pt x="284" y="78"/>
                    <a:pt x="284" y="78"/>
                    <a:pt x="284" y="78"/>
                  </a:cubicBezTo>
                  <a:cubicBezTo>
                    <a:pt x="285" y="77"/>
                    <a:pt x="285" y="77"/>
                    <a:pt x="285" y="77"/>
                  </a:cubicBezTo>
                  <a:cubicBezTo>
                    <a:pt x="285" y="75"/>
                    <a:pt x="285" y="75"/>
                    <a:pt x="285" y="75"/>
                  </a:cubicBezTo>
                  <a:cubicBezTo>
                    <a:pt x="273" y="75"/>
                    <a:pt x="273" y="75"/>
                    <a:pt x="273" y="75"/>
                  </a:cubicBezTo>
                  <a:cubicBezTo>
                    <a:pt x="272" y="75"/>
                    <a:pt x="272" y="75"/>
                    <a:pt x="271" y="76"/>
                  </a:cubicBezTo>
                  <a:cubicBezTo>
                    <a:pt x="271" y="77"/>
                    <a:pt x="271" y="77"/>
                    <a:pt x="272" y="78"/>
                  </a:cubicBezTo>
                  <a:cubicBezTo>
                    <a:pt x="277" y="81"/>
                    <a:pt x="277" y="81"/>
                    <a:pt x="277" y="81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78"/>
                    <a:pt x="278" y="78"/>
                    <a:pt x="278" y="78"/>
                  </a:cubicBezTo>
                  <a:cubicBezTo>
                    <a:pt x="267" y="77"/>
                    <a:pt x="267" y="77"/>
                    <a:pt x="267" y="77"/>
                  </a:cubicBezTo>
                  <a:cubicBezTo>
                    <a:pt x="266" y="77"/>
                    <a:pt x="266" y="78"/>
                    <a:pt x="266" y="78"/>
                  </a:cubicBezTo>
                  <a:cubicBezTo>
                    <a:pt x="265" y="79"/>
                    <a:pt x="266" y="80"/>
                    <a:pt x="266" y="80"/>
                  </a:cubicBezTo>
                  <a:cubicBezTo>
                    <a:pt x="271" y="83"/>
                    <a:pt x="271" y="83"/>
                    <a:pt x="271" y="83"/>
                  </a:cubicBezTo>
                  <a:cubicBezTo>
                    <a:pt x="271" y="82"/>
                    <a:pt x="271" y="82"/>
                    <a:pt x="271" y="82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0" y="80"/>
                    <a:pt x="259" y="80"/>
                    <a:pt x="259" y="81"/>
                  </a:cubicBezTo>
                  <a:cubicBezTo>
                    <a:pt x="259" y="82"/>
                    <a:pt x="259" y="82"/>
                    <a:pt x="260" y="83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4" y="83"/>
                    <a:pt x="264" y="83"/>
                    <a:pt x="264" y="83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4" y="83"/>
                    <a:pt x="264" y="83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4" y="83"/>
                    <a:pt x="260" y="83"/>
                    <a:pt x="257" y="82"/>
                  </a:cubicBezTo>
                  <a:cubicBezTo>
                    <a:pt x="254" y="82"/>
                    <a:pt x="251" y="82"/>
                    <a:pt x="251" y="82"/>
                  </a:cubicBezTo>
                  <a:cubicBezTo>
                    <a:pt x="251" y="82"/>
                    <a:pt x="250" y="82"/>
                    <a:pt x="250" y="83"/>
                  </a:cubicBezTo>
                  <a:cubicBezTo>
                    <a:pt x="250" y="83"/>
                    <a:pt x="250" y="84"/>
                    <a:pt x="250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47" y="84"/>
                    <a:pt x="247" y="84"/>
                    <a:pt x="247" y="84"/>
                  </a:cubicBezTo>
                  <a:cubicBezTo>
                    <a:pt x="246" y="84"/>
                    <a:pt x="245" y="85"/>
                    <a:pt x="245" y="85"/>
                  </a:cubicBezTo>
                  <a:cubicBezTo>
                    <a:pt x="245" y="86"/>
                    <a:pt x="245" y="87"/>
                    <a:pt x="246" y="87"/>
                  </a:cubicBezTo>
                  <a:cubicBezTo>
                    <a:pt x="249" y="89"/>
                    <a:pt x="249" y="89"/>
                    <a:pt x="249" y="89"/>
                  </a:cubicBezTo>
                  <a:cubicBezTo>
                    <a:pt x="250" y="88"/>
                    <a:pt x="250" y="88"/>
                    <a:pt x="250" y="88"/>
                  </a:cubicBezTo>
                  <a:cubicBezTo>
                    <a:pt x="250" y="86"/>
                    <a:pt x="250" y="86"/>
                    <a:pt x="250" y="86"/>
                  </a:cubicBezTo>
                  <a:cubicBezTo>
                    <a:pt x="240" y="87"/>
                    <a:pt x="240" y="87"/>
                    <a:pt x="240" y="87"/>
                  </a:cubicBezTo>
                  <a:cubicBezTo>
                    <a:pt x="239" y="87"/>
                    <a:pt x="238" y="88"/>
                    <a:pt x="238" y="88"/>
                  </a:cubicBezTo>
                  <a:cubicBezTo>
                    <a:pt x="238" y="89"/>
                    <a:pt x="238" y="90"/>
                    <a:pt x="239" y="90"/>
                  </a:cubicBezTo>
                  <a:cubicBezTo>
                    <a:pt x="243" y="92"/>
                    <a:pt x="243" y="92"/>
                    <a:pt x="243" y="92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89"/>
                    <a:pt x="243" y="89"/>
                    <a:pt x="243" y="89"/>
                  </a:cubicBezTo>
                  <a:cubicBezTo>
                    <a:pt x="232" y="90"/>
                    <a:pt x="232" y="90"/>
                    <a:pt x="232" y="90"/>
                  </a:cubicBezTo>
                  <a:cubicBezTo>
                    <a:pt x="231" y="90"/>
                    <a:pt x="230" y="90"/>
                    <a:pt x="230" y="91"/>
                  </a:cubicBezTo>
                  <a:cubicBezTo>
                    <a:pt x="230" y="92"/>
                    <a:pt x="230" y="92"/>
                    <a:pt x="231" y="93"/>
                  </a:cubicBezTo>
                  <a:cubicBezTo>
                    <a:pt x="234" y="94"/>
                    <a:pt x="234" y="94"/>
                    <a:pt x="234" y="94"/>
                  </a:cubicBezTo>
                  <a:cubicBezTo>
                    <a:pt x="235" y="93"/>
                    <a:pt x="235" y="93"/>
                    <a:pt x="235" y="93"/>
                  </a:cubicBezTo>
                  <a:cubicBezTo>
                    <a:pt x="235" y="92"/>
                    <a:pt x="235" y="92"/>
                    <a:pt x="235" y="92"/>
                  </a:cubicBezTo>
                  <a:cubicBezTo>
                    <a:pt x="226" y="91"/>
                    <a:pt x="226" y="91"/>
                    <a:pt x="226" y="91"/>
                  </a:cubicBezTo>
                  <a:cubicBezTo>
                    <a:pt x="225" y="91"/>
                    <a:pt x="224" y="92"/>
                    <a:pt x="224" y="92"/>
                  </a:cubicBezTo>
                  <a:cubicBezTo>
                    <a:pt x="224" y="93"/>
                    <a:pt x="224" y="94"/>
                    <a:pt x="225" y="94"/>
                  </a:cubicBezTo>
                  <a:cubicBezTo>
                    <a:pt x="228" y="96"/>
                    <a:pt x="228" y="96"/>
                    <a:pt x="228" y="96"/>
                  </a:cubicBezTo>
                  <a:cubicBezTo>
                    <a:pt x="229" y="95"/>
                    <a:pt x="229" y="95"/>
                    <a:pt x="229" y="95"/>
                  </a:cubicBezTo>
                  <a:cubicBezTo>
                    <a:pt x="229" y="93"/>
                    <a:pt x="229" y="93"/>
                    <a:pt x="229" y="93"/>
                  </a:cubicBezTo>
                  <a:cubicBezTo>
                    <a:pt x="217" y="93"/>
                    <a:pt x="217" y="93"/>
                    <a:pt x="217" y="93"/>
                  </a:cubicBezTo>
                  <a:cubicBezTo>
                    <a:pt x="216" y="93"/>
                    <a:pt x="216" y="94"/>
                    <a:pt x="216" y="94"/>
                  </a:cubicBezTo>
                  <a:cubicBezTo>
                    <a:pt x="215" y="95"/>
                    <a:pt x="216" y="96"/>
                    <a:pt x="216" y="96"/>
                  </a:cubicBezTo>
                  <a:cubicBezTo>
                    <a:pt x="221" y="99"/>
                    <a:pt x="221" y="99"/>
                    <a:pt x="221" y="99"/>
                  </a:cubicBezTo>
                  <a:cubicBezTo>
                    <a:pt x="222" y="98"/>
                    <a:pt x="222" y="98"/>
                    <a:pt x="222" y="98"/>
                  </a:cubicBezTo>
                  <a:cubicBezTo>
                    <a:pt x="222" y="96"/>
                    <a:pt x="222" y="96"/>
                    <a:pt x="222" y="96"/>
                  </a:cubicBezTo>
                  <a:cubicBezTo>
                    <a:pt x="211" y="95"/>
                    <a:pt x="211" y="95"/>
                    <a:pt x="211" y="95"/>
                  </a:cubicBezTo>
                  <a:cubicBezTo>
                    <a:pt x="210" y="94"/>
                    <a:pt x="210" y="95"/>
                    <a:pt x="209" y="95"/>
                  </a:cubicBezTo>
                  <a:cubicBezTo>
                    <a:pt x="209" y="96"/>
                    <a:pt x="209" y="97"/>
                    <a:pt x="210" y="97"/>
                  </a:cubicBezTo>
                  <a:cubicBezTo>
                    <a:pt x="211" y="98"/>
                    <a:pt x="211" y="98"/>
                    <a:pt x="211" y="98"/>
                  </a:cubicBezTo>
                  <a:cubicBezTo>
                    <a:pt x="208" y="97"/>
                    <a:pt x="208" y="97"/>
                    <a:pt x="208" y="97"/>
                  </a:cubicBezTo>
                  <a:cubicBezTo>
                    <a:pt x="207" y="97"/>
                    <a:pt x="207" y="98"/>
                    <a:pt x="206" y="98"/>
                  </a:cubicBezTo>
                  <a:cubicBezTo>
                    <a:pt x="206" y="99"/>
                    <a:pt x="206" y="100"/>
                    <a:pt x="207" y="100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1" y="99"/>
                    <a:pt x="211" y="99"/>
                    <a:pt x="211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8" y="99"/>
                    <a:pt x="198" y="100"/>
                    <a:pt x="198" y="101"/>
                  </a:cubicBezTo>
                  <a:cubicBezTo>
                    <a:pt x="197" y="101"/>
                    <a:pt x="198" y="102"/>
                    <a:pt x="198" y="102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3" y="102"/>
                    <a:pt x="203" y="102"/>
                    <a:pt x="203" y="102"/>
                  </a:cubicBezTo>
                  <a:cubicBezTo>
                    <a:pt x="190" y="101"/>
                    <a:pt x="190" y="101"/>
                    <a:pt x="190" y="101"/>
                  </a:cubicBezTo>
                  <a:cubicBezTo>
                    <a:pt x="190" y="101"/>
                    <a:pt x="189" y="101"/>
                    <a:pt x="189" y="102"/>
                  </a:cubicBezTo>
                  <a:cubicBezTo>
                    <a:pt x="189" y="103"/>
                    <a:pt x="189" y="103"/>
                    <a:pt x="189" y="104"/>
                  </a:cubicBezTo>
                  <a:cubicBezTo>
                    <a:pt x="194" y="107"/>
                    <a:pt x="194" y="107"/>
                    <a:pt x="194" y="107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5" y="104"/>
                    <a:pt x="195" y="104"/>
                    <a:pt x="195" y="104"/>
                  </a:cubicBezTo>
                  <a:cubicBezTo>
                    <a:pt x="183" y="104"/>
                    <a:pt x="183" y="104"/>
                    <a:pt x="183" y="104"/>
                  </a:cubicBezTo>
                  <a:cubicBezTo>
                    <a:pt x="183" y="104"/>
                    <a:pt x="182" y="104"/>
                    <a:pt x="182" y="105"/>
                  </a:cubicBezTo>
                  <a:cubicBezTo>
                    <a:pt x="182" y="106"/>
                    <a:pt x="182" y="106"/>
                    <a:pt x="182" y="107"/>
                  </a:cubicBezTo>
                  <a:cubicBezTo>
                    <a:pt x="183" y="107"/>
                    <a:pt x="183" y="107"/>
                    <a:pt x="183" y="107"/>
                  </a:cubicBezTo>
                  <a:cubicBezTo>
                    <a:pt x="178" y="107"/>
                    <a:pt x="178" y="107"/>
                    <a:pt x="178" y="107"/>
                  </a:cubicBezTo>
                  <a:cubicBezTo>
                    <a:pt x="178" y="107"/>
                    <a:pt x="177" y="108"/>
                    <a:pt x="177" y="108"/>
                  </a:cubicBezTo>
                  <a:cubicBezTo>
                    <a:pt x="177" y="109"/>
                    <a:pt x="177" y="109"/>
                    <a:pt x="178" y="110"/>
                  </a:cubicBezTo>
                  <a:cubicBezTo>
                    <a:pt x="181" y="112"/>
                    <a:pt x="181" y="112"/>
                    <a:pt x="181" y="112"/>
                  </a:cubicBezTo>
                  <a:cubicBezTo>
                    <a:pt x="182" y="111"/>
                    <a:pt x="182" y="111"/>
                    <a:pt x="182" y="111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69" y="109"/>
                    <a:pt x="169" y="109"/>
                    <a:pt x="169" y="110"/>
                  </a:cubicBezTo>
                  <a:cubicBezTo>
                    <a:pt x="168" y="111"/>
                    <a:pt x="169" y="111"/>
                    <a:pt x="169" y="112"/>
                  </a:cubicBezTo>
                  <a:cubicBezTo>
                    <a:pt x="173" y="114"/>
                    <a:pt x="173" y="114"/>
                    <a:pt x="173" y="114"/>
                  </a:cubicBezTo>
                  <a:cubicBezTo>
                    <a:pt x="174" y="113"/>
                    <a:pt x="174" y="113"/>
                    <a:pt x="174" y="113"/>
                  </a:cubicBezTo>
                  <a:cubicBezTo>
                    <a:pt x="174" y="112"/>
                    <a:pt x="174" y="112"/>
                    <a:pt x="174" y="112"/>
                  </a:cubicBezTo>
                  <a:cubicBezTo>
                    <a:pt x="166" y="111"/>
                    <a:pt x="166" y="111"/>
                    <a:pt x="166" y="111"/>
                  </a:cubicBezTo>
                  <a:cubicBezTo>
                    <a:pt x="165" y="111"/>
                    <a:pt x="164" y="111"/>
                    <a:pt x="164" y="112"/>
                  </a:cubicBezTo>
                  <a:cubicBezTo>
                    <a:pt x="164" y="113"/>
                    <a:pt x="164" y="113"/>
                    <a:pt x="165" y="114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69" y="113"/>
                    <a:pt x="169" y="113"/>
                    <a:pt x="169" y="113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7" y="113"/>
                    <a:pt x="156" y="114"/>
                    <a:pt x="156" y="114"/>
                  </a:cubicBezTo>
                  <a:cubicBezTo>
                    <a:pt x="156" y="115"/>
                    <a:pt x="156" y="116"/>
                    <a:pt x="156" y="116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60" y="116"/>
                    <a:pt x="160" y="116"/>
                    <a:pt x="160" y="116"/>
                  </a:cubicBezTo>
                  <a:cubicBezTo>
                    <a:pt x="160" y="115"/>
                    <a:pt x="160" y="115"/>
                    <a:pt x="160" y="115"/>
                  </a:cubicBezTo>
                  <a:cubicBezTo>
                    <a:pt x="150" y="116"/>
                    <a:pt x="150" y="116"/>
                    <a:pt x="150" y="116"/>
                  </a:cubicBezTo>
                  <a:cubicBezTo>
                    <a:pt x="149" y="116"/>
                    <a:pt x="148" y="116"/>
                    <a:pt x="148" y="117"/>
                  </a:cubicBezTo>
                  <a:cubicBezTo>
                    <a:pt x="148" y="117"/>
                    <a:pt x="148" y="118"/>
                    <a:pt x="149" y="118"/>
                  </a:cubicBezTo>
                  <a:cubicBezTo>
                    <a:pt x="154" y="121"/>
                    <a:pt x="154" y="121"/>
                    <a:pt x="154" y="121"/>
                  </a:cubicBezTo>
                  <a:cubicBezTo>
                    <a:pt x="154" y="120"/>
                    <a:pt x="154" y="120"/>
                    <a:pt x="154" y="120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42" y="118"/>
                    <a:pt x="142" y="118"/>
                    <a:pt x="141" y="119"/>
                  </a:cubicBezTo>
                  <a:cubicBezTo>
                    <a:pt x="141" y="120"/>
                    <a:pt x="141" y="120"/>
                    <a:pt x="142" y="121"/>
                  </a:cubicBezTo>
                  <a:cubicBezTo>
                    <a:pt x="144" y="122"/>
                    <a:pt x="144" y="122"/>
                    <a:pt x="144" y="122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5" y="119"/>
                    <a:pt x="145" y="119"/>
                    <a:pt x="145" y="119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6" y="120"/>
                    <a:pt x="135" y="121"/>
                    <a:pt x="135" y="121"/>
                  </a:cubicBezTo>
                  <a:cubicBezTo>
                    <a:pt x="135" y="122"/>
                    <a:pt x="135" y="123"/>
                    <a:pt x="136" y="123"/>
                  </a:cubicBezTo>
                  <a:cubicBezTo>
                    <a:pt x="138" y="124"/>
                    <a:pt x="138" y="124"/>
                    <a:pt x="138" y="124"/>
                  </a:cubicBezTo>
                  <a:cubicBezTo>
                    <a:pt x="139" y="123"/>
                    <a:pt x="139" y="123"/>
                    <a:pt x="139" y="123"/>
                  </a:cubicBezTo>
                  <a:cubicBezTo>
                    <a:pt x="139" y="122"/>
                    <a:pt x="139" y="122"/>
                    <a:pt x="139" y="122"/>
                  </a:cubicBezTo>
                  <a:cubicBezTo>
                    <a:pt x="130" y="122"/>
                    <a:pt x="130" y="122"/>
                    <a:pt x="130" y="122"/>
                  </a:cubicBezTo>
                  <a:cubicBezTo>
                    <a:pt x="129" y="122"/>
                    <a:pt x="129" y="122"/>
                    <a:pt x="129" y="123"/>
                  </a:cubicBezTo>
                  <a:cubicBezTo>
                    <a:pt x="129" y="124"/>
                    <a:pt x="129" y="124"/>
                    <a:pt x="129" y="125"/>
                  </a:cubicBezTo>
                  <a:cubicBezTo>
                    <a:pt x="132" y="126"/>
                    <a:pt x="132" y="126"/>
                    <a:pt x="132" y="126"/>
                  </a:cubicBezTo>
                  <a:cubicBezTo>
                    <a:pt x="133" y="125"/>
                    <a:pt x="133" y="125"/>
                    <a:pt x="133" y="125"/>
                  </a:cubicBezTo>
                  <a:cubicBezTo>
                    <a:pt x="133" y="124"/>
                    <a:pt x="133" y="124"/>
                    <a:pt x="133" y="124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2" y="124"/>
                    <a:pt x="121" y="124"/>
                    <a:pt x="121" y="125"/>
                  </a:cubicBezTo>
                  <a:cubicBezTo>
                    <a:pt x="121" y="126"/>
                    <a:pt x="121" y="126"/>
                    <a:pt x="122" y="127"/>
                  </a:cubicBezTo>
                  <a:cubicBezTo>
                    <a:pt x="127" y="130"/>
                    <a:pt x="127" y="130"/>
                    <a:pt x="127" y="130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15" y="125"/>
                    <a:pt x="114" y="126"/>
                    <a:pt x="114" y="126"/>
                  </a:cubicBezTo>
                  <a:cubicBezTo>
                    <a:pt x="114" y="127"/>
                    <a:pt x="114" y="128"/>
                    <a:pt x="115" y="128"/>
                  </a:cubicBezTo>
                  <a:cubicBezTo>
                    <a:pt x="121" y="132"/>
                    <a:pt x="121" y="132"/>
                    <a:pt x="121" y="132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30"/>
                    <a:pt x="121" y="130"/>
                    <a:pt x="121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0" y="129"/>
                    <a:pt x="117" y="129"/>
                    <a:pt x="114" y="128"/>
                  </a:cubicBezTo>
                  <a:cubicBezTo>
                    <a:pt x="111" y="128"/>
                    <a:pt x="108" y="128"/>
                    <a:pt x="108" y="128"/>
                  </a:cubicBezTo>
                  <a:cubicBezTo>
                    <a:pt x="108" y="128"/>
                    <a:pt x="107" y="128"/>
                    <a:pt x="107" y="129"/>
                  </a:cubicBezTo>
                  <a:cubicBezTo>
                    <a:pt x="107" y="130"/>
                    <a:pt x="107" y="130"/>
                    <a:pt x="107" y="131"/>
                  </a:cubicBezTo>
                  <a:cubicBezTo>
                    <a:pt x="108" y="131"/>
                    <a:pt x="108" y="131"/>
                    <a:pt x="108" y="131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102" y="131"/>
                    <a:pt x="101" y="131"/>
                    <a:pt x="101" y="132"/>
                  </a:cubicBezTo>
                  <a:cubicBezTo>
                    <a:pt x="101" y="133"/>
                    <a:pt x="101" y="133"/>
                    <a:pt x="102" y="134"/>
                  </a:cubicBezTo>
                  <a:cubicBezTo>
                    <a:pt x="106" y="136"/>
                    <a:pt x="106" y="136"/>
                    <a:pt x="106" y="136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94" y="133"/>
                    <a:pt x="94" y="133"/>
                    <a:pt x="94" y="133"/>
                  </a:cubicBezTo>
                  <a:cubicBezTo>
                    <a:pt x="93" y="133"/>
                    <a:pt x="93" y="134"/>
                    <a:pt x="92" y="134"/>
                  </a:cubicBezTo>
                  <a:cubicBezTo>
                    <a:pt x="92" y="135"/>
                    <a:pt x="92" y="136"/>
                    <a:pt x="93" y="136"/>
                  </a:cubicBezTo>
                  <a:cubicBezTo>
                    <a:pt x="94" y="137"/>
                    <a:pt x="94" y="137"/>
                    <a:pt x="94" y="137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91" y="138"/>
                    <a:pt x="90" y="139"/>
                    <a:pt x="90" y="140"/>
                  </a:cubicBezTo>
                  <a:cubicBezTo>
                    <a:pt x="90" y="140"/>
                    <a:pt x="91" y="141"/>
                    <a:pt x="91" y="141"/>
                  </a:cubicBezTo>
                  <a:cubicBezTo>
                    <a:pt x="92" y="141"/>
                    <a:pt x="92" y="141"/>
                    <a:pt x="92" y="141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89" y="142"/>
                    <a:pt x="89" y="143"/>
                    <a:pt x="89" y="144"/>
                  </a:cubicBezTo>
                  <a:cubicBezTo>
                    <a:pt x="89" y="144"/>
                    <a:pt x="89" y="145"/>
                    <a:pt x="89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0" y="148"/>
                    <a:pt x="90" y="148"/>
                    <a:pt x="90" y="148"/>
                  </a:cubicBezTo>
                  <a:cubicBezTo>
                    <a:pt x="90" y="148"/>
                    <a:pt x="90" y="149"/>
                    <a:pt x="90" y="149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2" y="157"/>
                    <a:pt x="92" y="158"/>
                    <a:pt x="93" y="159"/>
                  </a:cubicBezTo>
                  <a:cubicBezTo>
                    <a:pt x="94" y="160"/>
                    <a:pt x="94" y="160"/>
                    <a:pt x="94" y="160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0" y="163"/>
                    <a:pt x="90" y="163"/>
                    <a:pt x="90" y="163"/>
                  </a:cubicBezTo>
                  <a:cubicBezTo>
                    <a:pt x="90" y="163"/>
                    <a:pt x="89" y="163"/>
                    <a:pt x="90" y="164"/>
                  </a:cubicBezTo>
                  <a:cubicBezTo>
                    <a:pt x="90" y="164"/>
                    <a:pt x="90" y="165"/>
                    <a:pt x="90" y="165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6" y="167"/>
                    <a:pt x="96" y="167"/>
                    <a:pt x="96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6" y="166"/>
                    <a:pt x="96" y="166"/>
                    <a:pt x="96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7" y="166"/>
                    <a:pt x="96" y="166"/>
                    <a:pt x="95" y="165"/>
                  </a:cubicBezTo>
                  <a:cubicBezTo>
                    <a:pt x="92" y="164"/>
                    <a:pt x="85" y="161"/>
                    <a:pt x="79" y="158"/>
                  </a:cubicBezTo>
                  <a:cubicBezTo>
                    <a:pt x="74" y="155"/>
                    <a:pt x="69" y="153"/>
                    <a:pt x="69" y="153"/>
                  </a:cubicBezTo>
                  <a:cubicBezTo>
                    <a:pt x="68" y="152"/>
                    <a:pt x="68" y="153"/>
                    <a:pt x="67" y="153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68" y="156"/>
                    <a:pt x="68" y="156"/>
                    <a:pt x="69" y="156"/>
                  </a:cubicBezTo>
                  <a:cubicBezTo>
                    <a:pt x="71" y="158"/>
                    <a:pt x="76" y="161"/>
                    <a:pt x="80" y="163"/>
                  </a:cubicBezTo>
                  <a:cubicBezTo>
                    <a:pt x="82" y="164"/>
                    <a:pt x="84" y="165"/>
                    <a:pt x="85" y="166"/>
                  </a:cubicBezTo>
                  <a:cubicBezTo>
                    <a:pt x="86" y="167"/>
                    <a:pt x="86" y="167"/>
                    <a:pt x="87" y="167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8" y="167"/>
                    <a:pt x="88" y="167"/>
                    <a:pt x="88" y="167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6"/>
                    <a:pt x="88" y="166"/>
                    <a:pt x="88" y="166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6"/>
                    <a:pt x="88" y="166"/>
                    <a:pt x="88" y="166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6"/>
                    <a:pt x="88" y="166"/>
                    <a:pt x="88" y="166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6"/>
                    <a:pt x="88" y="166"/>
                    <a:pt x="88" y="166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8" y="165"/>
                    <a:pt x="87" y="165"/>
                    <a:pt x="85" y="164"/>
                  </a:cubicBezTo>
                  <a:cubicBezTo>
                    <a:pt x="80" y="162"/>
                    <a:pt x="69" y="156"/>
                    <a:pt x="59" y="151"/>
                  </a:cubicBezTo>
                  <a:cubicBezTo>
                    <a:pt x="55" y="148"/>
                    <a:pt x="50" y="146"/>
                    <a:pt x="47" y="144"/>
                  </a:cubicBezTo>
                  <a:cubicBezTo>
                    <a:pt x="44" y="142"/>
                    <a:pt x="42" y="141"/>
                    <a:pt x="42" y="141"/>
                  </a:cubicBezTo>
                  <a:cubicBezTo>
                    <a:pt x="41" y="141"/>
                    <a:pt x="40" y="141"/>
                    <a:pt x="40" y="142"/>
                  </a:cubicBezTo>
                  <a:cubicBezTo>
                    <a:pt x="39" y="143"/>
                    <a:pt x="39" y="144"/>
                    <a:pt x="40" y="144"/>
                  </a:cubicBezTo>
                  <a:cubicBezTo>
                    <a:pt x="61" y="157"/>
                    <a:pt x="61" y="157"/>
                    <a:pt x="61" y="157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3" y="154"/>
                    <a:pt x="63" y="154"/>
                    <a:pt x="63" y="154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4" y="125"/>
                    <a:pt x="4" y="126"/>
                    <a:pt x="3" y="126"/>
                  </a:cubicBezTo>
                  <a:cubicBezTo>
                    <a:pt x="3" y="127"/>
                    <a:pt x="3" y="128"/>
                    <a:pt x="4" y="128"/>
                  </a:cubicBezTo>
                  <a:cubicBezTo>
                    <a:pt x="9" y="132"/>
                    <a:pt x="9" y="132"/>
                    <a:pt x="9" y="132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8"/>
                    <a:pt x="0" y="128"/>
                    <a:pt x="0" y="129"/>
                  </a:cubicBezTo>
                  <a:cubicBezTo>
                    <a:pt x="0" y="130"/>
                    <a:pt x="0" y="131"/>
                    <a:pt x="0" y="131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6" y="134"/>
                    <a:pt x="7" y="133"/>
                  </a:cubicBezTo>
                  <a:cubicBezTo>
                    <a:pt x="7" y="133"/>
                    <a:pt x="7" y="132"/>
                    <a:pt x="6" y="13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205"/>
            <p:cNvSpPr/>
            <p:nvPr/>
          </p:nvSpPr>
          <p:spPr bwMode="auto">
            <a:xfrm>
              <a:off x="4163954" y="224628"/>
              <a:ext cx="946475" cy="453922"/>
            </a:xfrm>
            <a:custGeom>
              <a:avLst/>
              <a:gdLst>
                <a:gd name="T0" fmla="*/ 7 w 588"/>
                <a:gd name="T1" fmla="*/ 156 h 282"/>
                <a:gd name="T2" fmla="*/ 8 w 588"/>
                <a:gd name="T3" fmla="*/ 163 h 282"/>
                <a:gd name="T4" fmla="*/ 355 w 588"/>
                <a:gd name="T5" fmla="*/ 64 h 282"/>
                <a:gd name="T6" fmla="*/ 358 w 588"/>
                <a:gd name="T7" fmla="*/ 16 h 282"/>
                <a:gd name="T8" fmla="*/ 557 w 588"/>
                <a:gd name="T9" fmla="*/ 54 h 282"/>
                <a:gd name="T10" fmla="*/ 376 w 588"/>
                <a:gd name="T11" fmla="*/ 207 h 282"/>
                <a:gd name="T12" fmla="*/ 370 w 588"/>
                <a:gd name="T13" fmla="*/ 166 h 282"/>
                <a:gd name="T14" fmla="*/ 14 w 588"/>
                <a:gd name="T15" fmla="*/ 264 h 282"/>
                <a:gd name="T16" fmla="*/ 14 w 588"/>
                <a:gd name="T17" fmla="*/ 156 h 282"/>
                <a:gd name="T18" fmla="*/ 7 w 588"/>
                <a:gd name="T19" fmla="*/ 156 h 282"/>
                <a:gd name="T20" fmla="*/ 8 w 588"/>
                <a:gd name="T21" fmla="*/ 163 h 282"/>
                <a:gd name="T22" fmla="*/ 7 w 588"/>
                <a:gd name="T23" fmla="*/ 156 h 282"/>
                <a:gd name="T24" fmla="*/ 0 w 588"/>
                <a:gd name="T25" fmla="*/ 156 h 282"/>
                <a:gd name="T26" fmla="*/ 0 w 588"/>
                <a:gd name="T27" fmla="*/ 282 h 282"/>
                <a:gd name="T28" fmla="*/ 358 w 588"/>
                <a:gd name="T29" fmla="*/ 184 h 282"/>
                <a:gd name="T30" fmla="*/ 365 w 588"/>
                <a:gd name="T31" fmla="*/ 233 h 282"/>
                <a:gd name="T32" fmla="*/ 588 w 588"/>
                <a:gd name="T33" fmla="*/ 46 h 282"/>
                <a:gd name="T34" fmla="*/ 346 w 588"/>
                <a:gd name="T35" fmla="*/ 0 h 282"/>
                <a:gd name="T36" fmla="*/ 343 w 588"/>
                <a:gd name="T37" fmla="*/ 53 h 282"/>
                <a:gd name="T38" fmla="*/ 0 w 588"/>
                <a:gd name="T39" fmla="*/ 152 h 282"/>
                <a:gd name="T40" fmla="*/ 0 w 588"/>
                <a:gd name="T41" fmla="*/ 156 h 282"/>
                <a:gd name="T42" fmla="*/ 7 w 588"/>
                <a:gd name="T43" fmla="*/ 15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88" h="282">
                  <a:moveTo>
                    <a:pt x="7" y="156"/>
                  </a:moveTo>
                  <a:lnTo>
                    <a:pt x="8" y="163"/>
                  </a:lnTo>
                  <a:lnTo>
                    <a:pt x="355" y="64"/>
                  </a:lnTo>
                  <a:lnTo>
                    <a:pt x="358" y="16"/>
                  </a:lnTo>
                  <a:lnTo>
                    <a:pt x="557" y="54"/>
                  </a:lnTo>
                  <a:lnTo>
                    <a:pt x="376" y="207"/>
                  </a:lnTo>
                  <a:lnTo>
                    <a:pt x="370" y="166"/>
                  </a:lnTo>
                  <a:lnTo>
                    <a:pt x="14" y="264"/>
                  </a:lnTo>
                  <a:lnTo>
                    <a:pt x="14" y="156"/>
                  </a:lnTo>
                  <a:lnTo>
                    <a:pt x="7" y="156"/>
                  </a:lnTo>
                  <a:lnTo>
                    <a:pt x="8" y="163"/>
                  </a:lnTo>
                  <a:lnTo>
                    <a:pt x="7" y="156"/>
                  </a:lnTo>
                  <a:lnTo>
                    <a:pt x="0" y="156"/>
                  </a:lnTo>
                  <a:lnTo>
                    <a:pt x="0" y="282"/>
                  </a:lnTo>
                  <a:lnTo>
                    <a:pt x="358" y="184"/>
                  </a:lnTo>
                  <a:lnTo>
                    <a:pt x="365" y="233"/>
                  </a:lnTo>
                  <a:lnTo>
                    <a:pt x="588" y="46"/>
                  </a:lnTo>
                  <a:lnTo>
                    <a:pt x="346" y="0"/>
                  </a:lnTo>
                  <a:lnTo>
                    <a:pt x="343" y="53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7" y="15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06"/>
            <p:cNvSpPr/>
            <p:nvPr/>
          </p:nvSpPr>
          <p:spPr bwMode="auto">
            <a:xfrm>
              <a:off x="3404199" y="12154"/>
              <a:ext cx="721124" cy="658347"/>
            </a:xfrm>
            <a:custGeom>
              <a:avLst/>
              <a:gdLst>
                <a:gd name="T0" fmla="*/ 434 w 448"/>
                <a:gd name="T1" fmla="*/ 283 h 409"/>
                <a:gd name="T2" fmla="*/ 438 w 448"/>
                <a:gd name="T3" fmla="*/ 277 h 409"/>
                <a:gd name="T4" fmla="*/ 199 w 448"/>
                <a:gd name="T5" fmla="*/ 77 h 409"/>
                <a:gd name="T6" fmla="*/ 196 w 448"/>
                <a:gd name="T7" fmla="*/ 32 h 409"/>
                <a:gd name="T8" fmla="*/ 0 w 448"/>
                <a:gd name="T9" fmla="*/ 0 h 409"/>
                <a:gd name="T10" fmla="*/ 178 w 448"/>
                <a:gd name="T11" fmla="*/ 279 h 409"/>
                <a:gd name="T12" fmla="*/ 186 w 448"/>
                <a:gd name="T13" fmla="*/ 227 h 409"/>
                <a:gd name="T14" fmla="*/ 448 w 448"/>
                <a:gd name="T15" fmla="*/ 409 h 409"/>
                <a:gd name="T16" fmla="*/ 441 w 448"/>
                <a:gd name="T17" fmla="*/ 280 h 409"/>
                <a:gd name="T18" fmla="*/ 438 w 448"/>
                <a:gd name="T19" fmla="*/ 277 h 409"/>
                <a:gd name="T20" fmla="*/ 434 w 448"/>
                <a:gd name="T21" fmla="*/ 283 h 409"/>
                <a:gd name="T22" fmla="*/ 427 w 448"/>
                <a:gd name="T23" fmla="*/ 283 h 409"/>
                <a:gd name="T24" fmla="*/ 433 w 448"/>
                <a:gd name="T25" fmla="*/ 382 h 409"/>
                <a:gd name="T26" fmla="*/ 176 w 448"/>
                <a:gd name="T27" fmla="*/ 203 h 409"/>
                <a:gd name="T28" fmla="*/ 170 w 448"/>
                <a:gd name="T29" fmla="*/ 239 h 409"/>
                <a:gd name="T30" fmla="*/ 29 w 448"/>
                <a:gd name="T31" fmla="*/ 19 h 409"/>
                <a:gd name="T32" fmla="*/ 182 w 448"/>
                <a:gd name="T33" fmla="*/ 45 h 409"/>
                <a:gd name="T34" fmla="*/ 186 w 448"/>
                <a:gd name="T35" fmla="*/ 84 h 409"/>
                <a:gd name="T36" fmla="*/ 430 w 448"/>
                <a:gd name="T37" fmla="*/ 288 h 409"/>
                <a:gd name="T38" fmla="*/ 434 w 448"/>
                <a:gd name="T39" fmla="*/ 283 h 409"/>
                <a:gd name="T40" fmla="*/ 427 w 448"/>
                <a:gd name="T41" fmla="*/ 283 h 409"/>
                <a:gd name="T42" fmla="*/ 434 w 448"/>
                <a:gd name="T43" fmla="*/ 283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8" h="409">
                  <a:moveTo>
                    <a:pt x="434" y="283"/>
                  </a:moveTo>
                  <a:lnTo>
                    <a:pt x="438" y="277"/>
                  </a:lnTo>
                  <a:lnTo>
                    <a:pt x="199" y="77"/>
                  </a:lnTo>
                  <a:lnTo>
                    <a:pt x="196" y="32"/>
                  </a:lnTo>
                  <a:lnTo>
                    <a:pt x="0" y="0"/>
                  </a:lnTo>
                  <a:lnTo>
                    <a:pt x="178" y="279"/>
                  </a:lnTo>
                  <a:lnTo>
                    <a:pt x="186" y="227"/>
                  </a:lnTo>
                  <a:lnTo>
                    <a:pt x="448" y="409"/>
                  </a:lnTo>
                  <a:lnTo>
                    <a:pt x="441" y="280"/>
                  </a:lnTo>
                  <a:lnTo>
                    <a:pt x="438" y="277"/>
                  </a:lnTo>
                  <a:lnTo>
                    <a:pt x="434" y="283"/>
                  </a:lnTo>
                  <a:lnTo>
                    <a:pt x="427" y="283"/>
                  </a:lnTo>
                  <a:lnTo>
                    <a:pt x="433" y="382"/>
                  </a:lnTo>
                  <a:lnTo>
                    <a:pt x="176" y="203"/>
                  </a:lnTo>
                  <a:lnTo>
                    <a:pt x="170" y="239"/>
                  </a:lnTo>
                  <a:lnTo>
                    <a:pt x="29" y="19"/>
                  </a:lnTo>
                  <a:lnTo>
                    <a:pt x="182" y="45"/>
                  </a:lnTo>
                  <a:lnTo>
                    <a:pt x="186" y="84"/>
                  </a:lnTo>
                  <a:lnTo>
                    <a:pt x="430" y="288"/>
                  </a:lnTo>
                  <a:lnTo>
                    <a:pt x="434" y="283"/>
                  </a:lnTo>
                  <a:lnTo>
                    <a:pt x="427" y="283"/>
                  </a:lnTo>
                  <a:lnTo>
                    <a:pt x="434" y="283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207"/>
            <p:cNvSpPr/>
            <p:nvPr/>
          </p:nvSpPr>
          <p:spPr bwMode="auto">
            <a:xfrm>
              <a:off x="3421905" y="23422"/>
              <a:ext cx="693760" cy="626154"/>
            </a:xfrm>
            <a:custGeom>
              <a:avLst/>
              <a:gdLst>
                <a:gd name="T0" fmla="*/ 217 w 317"/>
                <a:gd name="T1" fmla="*/ 215 h 286"/>
                <a:gd name="T2" fmla="*/ 298 w 317"/>
                <a:gd name="T3" fmla="*/ 265 h 286"/>
                <a:gd name="T4" fmla="*/ 126 w 317"/>
                <a:gd name="T5" fmla="*/ 153 h 286"/>
                <a:gd name="T6" fmla="*/ 126 w 317"/>
                <a:gd name="T7" fmla="*/ 155 h 286"/>
                <a:gd name="T8" fmla="*/ 78 w 317"/>
                <a:gd name="T9" fmla="*/ 118 h 286"/>
                <a:gd name="T10" fmla="*/ 78 w 317"/>
                <a:gd name="T11" fmla="*/ 112 h 286"/>
                <a:gd name="T12" fmla="*/ 313 w 317"/>
                <a:gd name="T13" fmla="*/ 251 h 286"/>
                <a:gd name="T14" fmla="*/ 64 w 317"/>
                <a:gd name="T15" fmla="*/ 98 h 286"/>
                <a:gd name="T16" fmla="*/ 56 w 317"/>
                <a:gd name="T17" fmla="*/ 85 h 286"/>
                <a:gd name="T18" fmla="*/ 49 w 317"/>
                <a:gd name="T19" fmla="*/ 73 h 286"/>
                <a:gd name="T20" fmla="*/ 304 w 317"/>
                <a:gd name="T21" fmla="*/ 228 h 286"/>
                <a:gd name="T22" fmla="*/ 313 w 317"/>
                <a:gd name="T23" fmla="*/ 217 h 286"/>
                <a:gd name="T24" fmla="*/ 27 w 317"/>
                <a:gd name="T25" fmla="*/ 40 h 286"/>
                <a:gd name="T26" fmla="*/ 311 w 317"/>
                <a:gd name="T27" fmla="*/ 210 h 286"/>
                <a:gd name="T28" fmla="*/ 14 w 317"/>
                <a:gd name="T29" fmla="*/ 20 h 286"/>
                <a:gd name="T30" fmla="*/ 10 w 317"/>
                <a:gd name="T31" fmla="*/ 14 h 286"/>
                <a:gd name="T32" fmla="*/ 275 w 317"/>
                <a:gd name="T33" fmla="*/ 171 h 286"/>
                <a:gd name="T34" fmla="*/ 13 w 317"/>
                <a:gd name="T35" fmla="*/ 3 h 286"/>
                <a:gd name="T36" fmla="*/ 34 w 317"/>
                <a:gd name="T37" fmla="*/ 11 h 286"/>
                <a:gd name="T38" fmla="*/ 190 w 317"/>
                <a:gd name="T39" fmla="*/ 104 h 286"/>
                <a:gd name="T40" fmla="*/ 41 w 317"/>
                <a:gd name="T41" fmla="*/ 9 h 286"/>
                <a:gd name="T42" fmla="*/ 98 w 317"/>
                <a:gd name="T43" fmla="*/ 37 h 286"/>
                <a:gd name="T44" fmla="*/ 55 w 317"/>
                <a:gd name="T45" fmla="*/ 11 h 286"/>
                <a:gd name="T46" fmla="*/ 135 w 317"/>
                <a:gd name="T47" fmla="*/ 54 h 286"/>
                <a:gd name="T48" fmla="*/ 67 w 317"/>
                <a:gd name="T49" fmla="*/ 13 h 286"/>
                <a:gd name="T50" fmla="*/ 80 w 317"/>
                <a:gd name="T51" fmla="*/ 14 h 286"/>
                <a:gd name="T52" fmla="*/ 79 w 317"/>
                <a:gd name="T53" fmla="*/ 16 h 286"/>
                <a:gd name="T54" fmla="*/ 94 w 317"/>
                <a:gd name="T55" fmla="*/ 19 h 286"/>
                <a:gd name="T56" fmla="*/ 133 w 317"/>
                <a:gd name="T57" fmla="*/ 30 h 286"/>
                <a:gd name="T58" fmla="*/ 130 w 317"/>
                <a:gd name="T59" fmla="*/ 26 h 286"/>
                <a:gd name="T60" fmla="*/ 131 w 317"/>
                <a:gd name="T61" fmla="*/ 23 h 286"/>
                <a:gd name="T62" fmla="*/ 130 w 317"/>
                <a:gd name="T63" fmla="*/ 35 h 286"/>
                <a:gd name="T64" fmla="*/ 95 w 317"/>
                <a:gd name="T65" fmla="*/ 16 h 286"/>
                <a:gd name="T66" fmla="*/ 132 w 317"/>
                <a:gd name="T67" fmla="*/ 41 h 286"/>
                <a:gd name="T68" fmla="*/ 133 w 317"/>
                <a:gd name="T69" fmla="*/ 48 h 286"/>
                <a:gd name="T70" fmla="*/ 133 w 317"/>
                <a:gd name="T71" fmla="*/ 48 h 286"/>
                <a:gd name="T72" fmla="*/ 133 w 317"/>
                <a:gd name="T73" fmla="*/ 55 h 286"/>
                <a:gd name="T74" fmla="*/ 134 w 317"/>
                <a:gd name="T75" fmla="*/ 54 h 286"/>
                <a:gd name="T76" fmla="*/ 158 w 317"/>
                <a:gd name="T77" fmla="*/ 74 h 286"/>
                <a:gd name="T78" fmla="*/ 190 w 317"/>
                <a:gd name="T79" fmla="*/ 102 h 286"/>
                <a:gd name="T80" fmla="*/ 24 w 317"/>
                <a:gd name="T81" fmla="*/ 6 h 286"/>
                <a:gd name="T82" fmla="*/ 218 w 317"/>
                <a:gd name="T83" fmla="*/ 127 h 286"/>
                <a:gd name="T84" fmla="*/ 271 w 317"/>
                <a:gd name="T85" fmla="*/ 171 h 286"/>
                <a:gd name="T86" fmla="*/ 273 w 317"/>
                <a:gd name="T87" fmla="*/ 170 h 286"/>
                <a:gd name="T88" fmla="*/ 297 w 317"/>
                <a:gd name="T89" fmla="*/ 191 h 286"/>
                <a:gd name="T90" fmla="*/ 190 w 317"/>
                <a:gd name="T91" fmla="*/ 133 h 286"/>
                <a:gd name="T92" fmla="*/ 310 w 317"/>
                <a:gd name="T93" fmla="*/ 209 h 286"/>
                <a:gd name="T94" fmla="*/ 26 w 317"/>
                <a:gd name="T95" fmla="*/ 39 h 286"/>
                <a:gd name="T96" fmla="*/ 311 w 317"/>
                <a:gd name="T97" fmla="*/ 218 h 286"/>
                <a:gd name="T98" fmla="*/ 313 w 317"/>
                <a:gd name="T99" fmla="*/ 232 h 286"/>
                <a:gd name="T100" fmla="*/ 313 w 317"/>
                <a:gd name="T101" fmla="*/ 232 h 286"/>
                <a:gd name="T102" fmla="*/ 62 w 317"/>
                <a:gd name="T103" fmla="*/ 85 h 286"/>
                <a:gd name="T104" fmla="*/ 312 w 317"/>
                <a:gd name="T105" fmla="*/ 245 h 286"/>
                <a:gd name="T106" fmla="*/ 312 w 317"/>
                <a:gd name="T107" fmla="*/ 244 h 286"/>
                <a:gd name="T108" fmla="*/ 312 w 317"/>
                <a:gd name="T109" fmla="*/ 253 h 286"/>
                <a:gd name="T110" fmla="*/ 307 w 317"/>
                <a:gd name="T111" fmla="*/ 255 h 286"/>
                <a:gd name="T112" fmla="*/ 94 w 317"/>
                <a:gd name="T113" fmla="*/ 132 h 286"/>
                <a:gd name="T114" fmla="*/ 313 w 317"/>
                <a:gd name="T115" fmla="*/ 271 h 286"/>
                <a:gd name="T116" fmla="*/ 314 w 317"/>
                <a:gd name="T117" fmla="*/ 270 h 286"/>
                <a:gd name="T118" fmla="*/ 215 w 317"/>
                <a:gd name="T119" fmla="*/ 218 h 286"/>
                <a:gd name="T120" fmla="*/ 314 w 317"/>
                <a:gd name="T121" fmla="*/ 27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286">
                  <a:moveTo>
                    <a:pt x="314" y="283"/>
                  </a:moveTo>
                  <a:cubicBezTo>
                    <a:pt x="309" y="280"/>
                    <a:pt x="309" y="280"/>
                    <a:pt x="309" y="280"/>
                  </a:cubicBezTo>
                  <a:cubicBezTo>
                    <a:pt x="315" y="280"/>
                    <a:pt x="315" y="280"/>
                    <a:pt x="315" y="280"/>
                  </a:cubicBezTo>
                  <a:cubicBezTo>
                    <a:pt x="316" y="280"/>
                    <a:pt x="317" y="279"/>
                    <a:pt x="317" y="278"/>
                  </a:cubicBezTo>
                  <a:cubicBezTo>
                    <a:pt x="317" y="278"/>
                    <a:pt x="316" y="278"/>
                    <a:pt x="316" y="278"/>
                  </a:cubicBezTo>
                  <a:cubicBezTo>
                    <a:pt x="316" y="277"/>
                    <a:pt x="316" y="277"/>
                    <a:pt x="316" y="277"/>
                  </a:cubicBezTo>
                  <a:cubicBezTo>
                    <a:pt x="316" y="277"/>
                    <a:pt x="316" y="277"/>
                    <a:pt x="316" y="277"/>
                  </a:cubicBezTo>
                  <a:cubicBezTo>
                    <a:pt x="315" y="276"/>
                    <a:pt x="308" y="272"/>
                    <a:pt x="299" y="266"/>
                  </a:cubicBezTo>
                  <a:cubicBezTo>
                    <a:pt x="284" y="257"/>
                    <a:pt x="264" y="245"/>
                    <a:pt x="247" y="234"/>
                  </a:cubicBezTo>
                  <a:cubicBezTo>
                    <a:pt x="238" y="229"/>
                    <a:pt x="231" y="224"/>
                    <a:pt x="225" y="221"/>
                  </a:cubicBezTo>
                  <a:cubicBezTo>
                    <a:pt x="222" y="219"/>
                    <a:pt x="220" y="217"/>
                    <a:pt x="219" y="216"/>
                  </a:cubicBezTo>
                  <a:cubicBezTo>
                    <a:pt x="218" y="216"/>
                    <a:pt x="217" y="216"/>
                    <a:pt x="217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7" y="216"/>
                    <a:pt x="217" y="216"/>
                    <a:pt x="217" y="216"/>
                  </a:cubicBezTo>
                  <a:cubicBezTo>
                    <a:pt x="217" y="216"/>
                    <a:pt x="217" y="215"/>
                    <a:pt x="217" y="215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7" y="216"/>
                    <a:pt x="217" y="216"/>
                    <a:pt x="217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8"/>
                    <a:pt x="215" y="218"/>
                    <a:pt x="215" y="218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8"/>
                    <a:pt x="215" y="218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8"/>
                    <a:pt x="216" y="218"/>
                  </a:cubicBezTo>
                  <a:cubicBezTo>
                    <a:pt x="222" y="222"/>
                    <a:pt x="245" y="235"/>
                    <a:pt x="267" y="248"/>
                  </a:cubicBezTo>
                  <a:cubicBezTo>
                    <a:pt x="278" y="255"/>
                    <a:pt x="289" y="261"/>
                    <a:pt x="298" y="265"/>
                  </a:cubicBezTo>
                  <a:cubicBezTo>
                    <a:pt x="302" y="268"/>
                    <a:pt x="306" y="270"/>
                    <a:pt x="308" y="271"/>
                  </a:cubicBezTo>
                  <a:cubicBezTo>
                    <a:pt x="310" y="272"/>
                    <a:pt x="311" y="272"/>
                    <a:pt x="312" y="272"/>
                  </a:cubicBezTo>
                  <a:cubicBezTo>
                    <a:pt x="313" y="273"/>
                    <a:pt x="314" y="273"/>
                    <a:pt x="314" y="273"/>
                  </a:cubicBezTo>
                  <a:cubicBezTo>
                    <a:pt x="315" y="273"/>
                    <a:pt x="315" y="273"/>
                    <a:pt x="315" y="273"/>
                  </a:cubicBezTo>
                  <a:cubicBezTo>
                    <a:pt x="315" y="273"/>
                    <a:pt x="316" y="273"/>
                    <a:pt x="316" y="272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1"/>
                    <a:pt x="316" y="271"/>
                    <a:pt x="316" y="271"/>
                  </a:cubicBezTo>
                  <a:cubicBezTo>
                    <a:pt x="316" y="270"/>
                    <a:pt x="316" y="270"/>
                    <a:pt x="315" y="269"/>
                  </a:cubicBezTo>
                  <a:cubicBezTo>
                    <a:pt x="315" y="268"/>
                    <a:pt x="313" y="267"/>
                    <a:pt x="311" y="266"/>
                  </a:cubicBezTo>
                  <a:cubicBezTo>
                    <a:pt x="304" y="260"/>
                    <a:pt x="289" y="250"/>
                    <a:pt x="270" y="239"/>
                  </a:cubicBezTo>
                  <a:cubicBezTo>
                    <a:pt x="242" y="221"/>
                    <a:pt x="206" y="200"/>
                    <a:pt x="177" y="183"/>
                  </a:cubicBezTo>
                  <a:cubicBezTo>
                    <a:pt x="163" y="175"/>
                    <a:pt x="150" y="167"/>
                    <a:pt x="141" y="161"/>
                  </a:cubicBezTo>
                  <a:cubicBezTo>
                    <a:pt x="137" y="159"/>
                    <a:pt x="133" y="156"/>
                    <a:pt x="130" y="155"/>
                  </a:cubicBezTo>
                  <a:cubicBezTo>
                    <a:pt x="129" y="154"/>
                    <a:pt x="128" y="153"/>
                    <a:pt x="128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7" y="152"/>
                    <a:pt x="127" y="152"/>
                    <a:pt x="127" y="152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7" y="152"/>
                    <a:pt x="127" y="152"/>
                    <a:pt x="127" y="152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7" y="154"/>
                    <a:pt x="127" y="154"/>
                    <a:pt x="127" y="154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7" y="154"/>
                    <a:pt x="127" y="154"/>
                    <a:pt x="127" y="154"/>
                  </a:cubicBezTo>
                  <a:cubicBezTo>
                    <a:pt x="127" y="154"/>
                    <a:pt x="127" y="154"/>
                    <a:pt x="127" y="154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7" y="154"/>
                    <a:pt x="127" y="154"/>
                    <a:pt x="127" y="154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4"/>
                    <a:pt x="126" y="154"/>
                    <a:pt x="126" y="154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4"/>
                    <a:pt x="126" y="154"/>
                    <a:pt x="126" y="154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6" y="155"/>
                    <a:pt x="126" y="155"/>
                    <a:pt x="127" y="155"/>
                  </a:cubicBezTo>
                  <a:cubicBezTo>
                    <a:pt x="129" y="156"/>
                    <a:pt x="134" y="158"/>
                    <a:pt x="141" y="162"/>
                  </a:cubicBezTo>
                  <a:cubicBezTo>
                    <a:pt x="163" y="174"/>
                    <a:pt x="206" y="200"/>
                    <a:pt x="244" y="224"/>
                  </a:cubicBezTo>
                  <a:cubicBezTo>
                    <a:pt x="262" y="235"/>
                    <a:pt x="280" y="246"/>
                    <a:pt x="292" y="254"/>
                  </a:cubicBezTo>
                  <a:cubicBezTo>
                    <a:pt x="299" y="258"/>
                    <a:pt x="304" y="261"/>
                    <a:pt x="307" y="263"/>
                  </a:cubicBezTo>
                  <a:cubicBezTo>
                    <a:pt x="311" y="265"/>
                    <a:pt x="313" y="267"/>
                    <a:pt x="313" y="267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4" y="264"/>
                    <a:pt x="314" y="264"/>
                    <a:pt x="314" y="264"/>
                  </a:cubicBezTo>
                  <a:cubicBezTo>
                    <a:pt x="314" y="264"/>
                    <a:pt x="311" y="262"/>
                    <a:pt x="304" y="258"/>
                  </a:cubicBezTo>
                  <a:cubicBezTo>
                    <a:pt x="282" y="244"/>
                    <a:pt x="225" y="210"/>
                    <a:pt x="174" y="179"/>
                  </a:cubicBezTo>
                  <a:cubicBezTo>
                    <a:pt x="149" y="163"/>
                    <a:pt x="125" y="148"/>
                    <a:pt x="107" y="137"/>
                  </a:cubicBezTo>
                  <a:cubicBezTo>
                    <a:pt x="98" y="131"/>
                    <a:pt x="91" y="127"/>
                    <a:pt x="86" y="123"/>
                  </a:cubicBezTo>
                  <a:cubicBezTo>
                    <a:pt x="84" y="121"/>
                    <a:pt x="82" y="120"/>
                    <a:pt x="80" y="119"/>
                  </a:cubicBezTo>
                  <a:cubicBezTo>
                    <a:pt x="80" y="118"/>
                    <a:pt x="79" y="118"/>
                    <a:pt x="79" y="118"/>
                  </a:cubicBezTo>
                  <a:cubicBezTo>
                    <a:pt x="79" y="117"/>
                    <a:pt x="79" y="117"/>
                    <a:pt x="79" y="117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7"/>
                    <a:pt x="79" y="117"/>
                    <a:pt x="79" y="117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19"/>
                    <a:pt x="79" y="119"/>
                    <a:pt x="79" y="119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9" y="119"/>
                    <a:pt x="79" y="119"/>
                    <a:pt x="79" y="119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312" y="259"/>
                    <a:pt x="312" y="259"/>
                    <a:pt x="312" y="259"/>
                  </a:cubicBezTo>
                  <a:cubicBezTo>
                    <a:pt x="312" y="259"/>
                    <a:pt x="313" y="259"/>
                    <a:pt x="314" y="258"/>
                  </a:cubicBezTo>
                  <a:cubicBezTo>
                    <a:pt x="314" y="258"/>
                    <a:pt x="314" y="258"/>
                    <a:pt x="314" y="258"/>
                  </a:cubicBezTo>
                  <a:cubicBezTo>
                    <a:pt x="314" y="257"/>
                    <a:pt x="314" y="257"/>
                    <a:pt x="314" y="256"/>
                  </a:cubicBezTo>
                  <a:cubicBezTo>
                    <a:pt x="313" y="256"/>
                    <a:pt x="313" y="255"/>
                    <a:pt x="312" y="255"/>
                  </a:cubicBezTo>
                  <a:cubicBezTo>
                    <a:pt x="309" y="253"/>
                    <a:pt x="304" y="249"/>
                    <a:pt x="296" y="244"/>
                  </a:cubicBezTo>
                  <a:cubicBezTo>
                    <a:pt x="267" y="227"/>
                    <a:pt x="211" y="194"/>
                    <a:pt x="162" y="165"/>
                  </a:cubicBezTo>
                  <a:cubicBezTo>
                    <a:pt x="137" y="150"/>
                    <a:pt x="114" y="136"/>
                    <a:pt x="97" y="125"/>
                  </a:cubicBezTo>
                  <a:cubicBezTo>
                    <a:pt x="89" y="120"/>
                    <a:pt x="82" y="115"/>
                    <a:pt x="78" y="112"/>
                  </a:cubicBezTo>
                  <a:cubicBezTo>
                    <a:pt x="75" y="110"/>
                    <a:pt x="73" y="109"/>
                    <a:pt x="72" y="107"/>
                  </a:cubicBezTo>
                  <a:cubicBezTo>
                    <a:pt x="72" y="107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312" y="254"/>
                    <a:pt x="312" y="254"/>
                    <a:pt x="312" y="254"/>
                  </a:cubicBezTo>
                  <a:cubicBezTo>
                    <a:pt x="312" y="254"/>
                    <a:pt x="312" y="254"/>
                    <a:pt x="313" y="254"/>
                  </a:cubicBezTo>
                  <a:cubicBezTo>
                    <a:pt x="313" y="254"/>
                    <a:pt x="313" y="254"/>
                    <a:pt x="314" y="253"/>
                  </a:cubicBezTo>
                  <a:cubicBezTo>
                    <a:pt x="314" y="253"/>
                    <a:pt x="314" y="253"/>
                    <a:pt x="314" y="253"/>
                  </a:cubicBezTo>
                  <a:cubicBezTo>
                    <a:pt x="314" y="252"/>
                    <a:pt x="314" y="252"/>
                    <a:pt x="313" y="252"/>
                  </a:cubicBezTo>
                  <a:cubicBezTo>
                    <a:pt x="313" y="251"/>
                    <a:pt x="313" y="251"/>
                    <a:pt x="313" y="251"/>
                  </a:cubicBezTo>
                  <a:cubicBezTo>
                    <a:pt x="312" y="250"/>
                    <a:pt x="311" y="249"/>
                    <a:pt x="308" y="248"/>
                  </a:cubicBezTo>
                  <a:cubicBezTo>
                    <a:pt x="290" y="236"/>
                    <a:pt x="229" y="199"/>
                    <a:pt x="173" y="165"/>
                  </a:cubicBezTo>
                  <a:cubicBezTo>
                    <a:pt x="144" y="148"/>
                    <a:pt x="117" y="131"/>
                    <a:pt x="97" y="118"/>
                  </a:cubicBezTo>
                  <a:cubicBezTo>
                    <a:pt x="87" y="112"/>
                    <a:pt x="79" y="107"/>
                    <a:pt x="73" y="103"/>
                  </a:cubicBezTo>
                  <a:cubicBezTo>
                    <a:pt x="70" y="101"/>
                    <a:pt x="68" y="99"/>
                    <a:pt x="66" y="98"/>
                  </a:cubicBezTo>
                  <a:cubicBezTo>
                    <a:pt x="66" y="97"/>
                    <a:pt x="65" y="97"/>
                    <a:pt x="65" y="97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8"/>
                    <a:pt x="122" y="135"/>
                    <a:pt x="184" y="172"/>
                  </a:cubicBezTo>
                  <a:cubicBezTo>
                    <a:pt x="214" y="191"/>
                    <a:pt x="245" y="209"/>
                    <a:pt x="269" y="223"/>
                  </a:cubicBezTo>
                  <a:cubicBezTo>
                    <a:pt x="281" y="230"/>
                    <a:pt x="291" y="236"/>
                    <a:pt x="298" y="240"/>
                  </a:cubicBezTo>
                  <a:cubicBezTo>
                    <a:pt x="302" y="242"/>
                    <a:pt x="305" y="244"/>
                    <a:pt x="307" y="245"/>
                  </a:cubicBezTo>
                  <a:cubicBezTo>
                    <a:pt x="308" y="245"/>
                    <a:pt x="309" y="246"/>
                    <a:pt x="310" y="246"/>
                  </a:cubicBezTo>
                  <a:cubicBezTo>
                    <a:pt x="311" y="246"/>
                    <a:pt x="311" y="247"/>
                    <a:pt x="312" y="247"/>
                  </a:cubicBezTo>
                  <a:cubicBezTo>
                    <a:pt x="313" y="247"/>
                    <a:pt x="313" y="247"/>
                    <a:pt x="313" y="247"/>
                  </a:cubicBezTo>
                  <a:cubicBezTo>
                    <a:pt x="313" y="246"/>
                    <a:pt x="313" y="246"/>
                    <a:pt x="314" y="246"/>
                  </a:cubicBezTo>
                  <a:cubicBezTo>
                    <a:pt x="314" y="246"/>
                    <a:pt x="314" y="246"/>
                    <a:pt x="314" y="246"/>
                  </a:cubicBezTo>
                  <a:cubicBezTo>
                    <a:pt x="314" y="245"/>
                    <a:pt x="314" y="245"/>
                    <a:pt x="314" y="245"/>
                  </a:cubicBezTo>
                  <a:cubicBezTo>
                    <a:pt x="314" y="245"/>
                    <a:pt x="314" y="244"/>
                    <a:pt x="314" y="244"/>
                  </a:cubicBezTo>
                  <a:cubicBezTo>
                    <a:pt x="313" y="244"/>
                    <a:pt x="313" y="243"/>
                    <a:pt x="312" y="243"/>
                  </a:cubicBezTo>
                  <a:cubicBezTo>
                    <a:pt x="310" y="241"/>
                    <a:pt x="304" y="237"/>
                    <a:pt x="296" y="231"/>
                  </a:cubicBezTo>
                  <a:cubicBezTo>
                    <a:pt x="238" y="193"/>
                    <a:pt x="56" y="83"/>
                    <a:pt x="56" y="83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6"/>
                    <a:pt x="57" y="86"/>
                    <a:pt x="58" y="86"/>
                  </a:cubicBezTo>
                  <a:cubicBezTo>
                    <a:pt x="61" y="87"/>
                    <a:pt x="67" y="91"/>
                    <a:pt x="76" y="95"/>
                  </a:cubicBezTo>
                  <a:cubicBezTo>
                    <a:pt x="106" y="112"/>
                    <a:pt x="165" y="148"/>
                    <a:pt x="217" y="180"/>
                  </a:cubicBezTo>
                  <a:cubicBezTo>
                    <a:pt x="242" y="196"/>
                    <a:pt x="266" y="210"/>
                    <a:pt x="284" y="221"/>
                  </a:cubicBezTo>
                  <a:cubicBezTo>
                    <a:pt x="292" y="227"/>
                    <a:pt x="299" y="231"/>
                    <a:pt x="304" y="234"/>
                  </a:cubicBezTo>
                  <a:cubicBezTo>
                    <a:pt x="309" y="237"/>
                    <a:pt x="312" y="239"/>
                    <a:pt x="312" y="239"/>
                  </a:cubicBezTo>
                  <a:cubicBezTo>
                    <a:pt x="312" y="239"/>
                    <a:pt x="313" y="239"/>
                    <a:pt x="313" y="239"/>
                  </a:cubicBezTo>
                  <a:cubicBezTo>
                    <a:pt x="313" y="239"/>
                    <a:pt x="314" y="239"/>
                    <a:pt x="314" y="239"/>
                  </a:cubicBezTo>
                  <a:cubicBezTo>
                    <a:pt x="314" y="238"/>
                    <a:pt x="314" y="238"/>
                    <a:pt x="314" y="237"/>
                  </a:cubicBezTo>
                  <a:cubicBezTo>
                    <a:pt x="314" y="237"/>
                    <a:pt x="314" y="237"/>
                    <a:pt x="313" y="237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8" y="74"/>
                    <a:pt x="48" y="74"/>
                    <a:pt x="49" y="74"/>
                  </a:cubicBezTo>
                  <a:cubicBezTo>
                    <a:pt x="52" y="75"/>
                    <a:pt x="58" y="79"/>
                    <a:pt x="67" y="84"/>
                  </a:cubicBezTo>
                  <a:cubicBezTo>
                    <a:pt x="98" y="102"/>
                    <a:pt x="159" y="139"/>
                    <a:pt x="212" y="172"/>
                  </a:cubicBezTo>
                  <a:cubicBezTo>
                    <a:pt x="239" y="189"/>
                    <a:pt x="263" y="204"/>
                    <a:pt x="282" y="215"/>
                  </a:cubicBezTo>
                  <a:cubicBezTo>
                    <a:pt x="291" y="221"/>
                    <a:pt x="298" y="225"/>
                    <a:pt x="304" y="228"/>
                  </a:cubicBezTo>
                  <a:cubicBezTo>
                    <a:pt x="306" y="230"/>
                    <a:pt x="308" y="231"/>
                    <a:pt x="310" y="232"/>
                  </a:cubicBezTo>
                  <a:cubicBezTo>
                    <a:pt x="311" y="233"/>
                    <a:pt x="311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4"/>
                    <a:pt x="312" y="234"/>
                    <a:pt x="312" y="234"/>
                  </a:cubicBezTo>
                  <a:cubicBezTo>
                    <a:pt x="312" y="234"/>
                    <a:pt x="313" y="234"/>
                    <a:pt x="313" y="234"/>
                  </a:cubicBezTo>
                  <a:cubicBezTo>
                    <a:pt x="313" y="234"/>
                    <a:pt x="313" y="234"/>
                    <a:pt x="313" y="234"/>
                  </a:cubicBezTo>
                  <a:cubicBezTo>
                    <a:pt x="314" y="233"/>
                    <a:pt x="314" y="233"/>
                    <a:pt x="314" y="233"/>
                  </a:cubicBezTo>
                  <a:cubicBezTo>
                    <a:pt x="314" y="232"/>
                    <a:pt x="314" y="232"/>
                    <a:pt x="314" y="232"/>
                  </a:cubicBezTo>
                  <a:cubicBezTo>
                    <a:pt x="314" y="232"/>
                    <a:pt x="314" y="231"/>
                    <a:pt x="314" y="231"/>
                  </a:cubicBezTo>
                  <a:cubicBezTo>
                    <a:pt x="314" y="231"/>
                    <a:pt x="314" y="231"/>
                    <a:pt x="314" y="231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2" y="230"/>
                    <a:pt x="307" y="226"/>
                    <a:pt x="299" y="221"/>
                  </a:cubicBezTo>
                  <a:cubicBezTo>
                    <a:pt x="242" y="185"/>
                    <a:pt x="43" y="62"/>
                    <a:pt x="43" y="62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11" y="227"/>
                    <a:pt x="311" y="227"/>
                    <a:pt x="311" y="227"/>
                  </a:cubicBezTo>
                  <a:cubicBezTo>
                    <a:pt x="312" y="227"/>
                    <a:pt x="313" y="227"/>
                    <a:pt x="313" y="226"/>
                  </a:cubicBezTo>
                  <a:cubicBezTo>
                    <a:pt x="313" y="225"/>
                    <a:pt x="313" y="225"/>
                    <a:pt x="312" y="224"/>
                  </a:cubicBezTo>
                  <a:cubicBezTo>
                    <a:pt x="163" y="131"/>
                    <a:pt x="163" y="131"/>
                    <a:pt x="163" y="131"/>
                  </a:cubicBezTo>
                  <a:cubicBezTo>
                    <a:pt x="310" y="219"/>
                    <a:pt x="310" y="219"/>
                    <a:pt x="310" y="219"/>
                  </a:cubicBezTo>
                  <a:cubicBezTo>
                    <a:pt x="311" y="219"/>
                    <a:pt x="312" y="219"/>
                    <a:pt x="312" y="218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7"/>
                    <a:pt x="313" y="216"/>
                    <a:pt x="312" y="216"/>
                  </a:cubicBezTo>
                  <a:cubicBezTo>
                    <a:pt x="312" y="215"/>
                    <a:pt x="310" y="213"/>
                    <a:pt x="307" y="211"/>
                  </a:cubicBezTo>
                  <a:cubicBezTo>
                    <a:pt x="298" y="203"/>
                    <a:pt x="276" y="189"/>
                    <a:pt x="248" y="172"/>
                  </a:cubicBezTo>
                  <a:cubicBezTo>
                    <a:pt x="206" y="146"/>
                    <a:pt x="151" y="114"/>
                    <a:pt x="106" y="87"/>
                  </a:cubicBezTo>
                  <a:cubicBezTo>
                    <a:pt x="84" y="74"/>
                    <a:pt x="64" y="62"/>
                    <a:pt x="50" y="54"/>
                  </a:cubicBezTo>
                  <a:cubicBezTo>
                    <a:pt x="43" y="49"/>
                    <a:pt x="38" y="46"/>
                    <a:pt x="34" y="43"/>
                  </a:cubicBezTo>
                  <a:cubicBezTo>
                    <a:pt x="32" y="42"/>
                    <a:pt x="30" y="41"/>
                    <a:pt x="29" y="40"/>
                  </a:cubicBezTo>
                  <a:cubicBezTo>
                    <a:pt x="29" y="40"/>
                    <a:pt x="28" y="40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1"/>
                    <a:pt x="31" y="42"/>
                    <a:pt x="33" y="43"/>
                  </a:cubicBezTo>
                  <a:cubicBezTo>
                    <a:pt x="44" y="47"/>
                    <a:pt x="67" y="60"/>
                    <a:pt x="94" y="77"/>
                  </a:cubicBezTo>
                  <a:cubicBezTo>
                    <a:pt x="135" y="102"/>
                    <a:pt x="188" y="135"/>
                    <a:pt x="231" y="162"/>
                  </a:cubicBezTo>
                  <a:cubicBezTo>
                    <a:pt x="253" y="176"/>
                    <a:pt x="272" y="188"/>
                    <a:pt x="285" y="196"/>
                  </a:cubicBezTo>
                  <a:cubicBezTo>
                    <a:pt x="292" y="201"/>
                    <a:pt x="298" y="204"/>
                    <a:pt x="302" y="207"/>
                  </a:cubicBezTo>
                  <a:cubicBezTo>
                    <a:pt x="304" y="208"/>
                    <a:pt x="306" y="209"/>
                    <a:pt x="307" y="209"/>
                  </a:cubicBezTo>
                  <a:cubicBezTo>
                    <a:pt x="308" y="210"/>
                    <a:pt x="308" y="210"/>
                    <a:pt x="308" y="210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09" y="211"/>
                    <a:pt x="309" y="211"/>
                    <a:pt x="310" y="211"/>
                  </a:cubicBezTo>
                  <a:cubicBezTo>
                    <a:pt x="310" y="210"/>
                    <a:pt x="310" y="210"/>
                    <a:pt x="310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1" y="209"/>
                    <a:pt x="311" y="209"/>
                    <a:pt x="311" y="209"/>
                  </a:cubicBezTo>
                  <a:cubicBezTo>
                    <a:pt x="311" y="208"/>
                    <a:pt x="311" y="208"/>
                    <a:pt x="311" y="208"/>
                  </a:cubicBezTo>
                  <a:cubicBezTo>
                    <a:pt x="310" y="207"/>
                    <a:pt x="310" y="206"/>
                    <a:pt x="309" y="206"/>
                  </a:cubicBezTo>
                  <a:cubicBezTo>
                    <a:pt x="306" y="203"/>
                    <a:pt x="299" y="198"/>
                    <a:pt x="289" y="192"/>
                  </a:cubicBezTo>
                  <a:cubicBezTo>
                    <a:pt x="222" y="147"/>
                    <a:pt x="19" y="25"/>
                    <a:pt x="19" y="25"/>
                  </a:cubicBezTo>
                  <a:cubicBezTo>
                    <a:pt x="18" y="25"/>
                    <a:pt x="17" y="25"/>
                    <a:pt x="17" y="26"/>
                  </a:cubicBezTo>
                  <a:cubicBezTo>
                    <a:pt x="16" y="27"/>
                    <a:pt x="17" y="28"/>
                    <a:pt x="17" y="28"/>
                  </a:cubicBezTo>
                  <a:cubicBezTo>
                    <a:pt x="309" y="205"/>
                    <a:pt x="309" y="205"/>
                    <a:pt x="309" y="205"/>
                  </a:cubicBezTo>
                  <a:cubicBezTo>
                    <a:pt x="310" y="206"/>
                    <a:pt x="310" y="206"/>
                    <a:pt x="311" y="205"/>
                  </a:cubicBezTo>
                  <a:cubicBezTo>
                    <a:pt x="311" y="204"/>
                    <a:pt x="311" y="203"/>
                    <a:pt x="310" y="203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5" y="20"/>
                    <a:pt x="16" y="21"/>
                  </a:cubicBezTo>
                  <a:cubicBezTo>
                    <a:pt x="19" y="22"/>
                    <a:pt x="26" y="25"/>
                    <a:pt x="36" y="31"/>
                  </a:cubicBezTo>
                  <a:cubicBezTo>
                    <a:pt x="68" y="50"/>
                    <a:pt x="131" y="90"/>
                    <a:pt x="187" y="126"/>
                  </a:cubicBezTo>
                  <a:cubicBezTo>
                    <a:pt x="214" y="144"/>
                    <a:pt x="240" y="161"/>
                    <a:pt x="260" y="173"/>
                  </a:cubicBezTo>
                  <a:cubicBezTo>
                    <a:pt x="270" y="180"/>
                    <a:pt x="279" y="185"/>
                    <a:pt x="285" y="188"/>
                  </a:cubicBezTo>
                  <a:cubicBezTo>
                    <a:pt x="288" y="190"/>
                    <a:pt x="290" y="191"/>
                    <a:pt x="292" y="192"/>
                  </a:cubicBezTo>
                  <a:cubicBezTo>
                    <a:pt x="294" y="193"/>
                    <a:pt x="294" y="193"/>
                    <a:pt x="295" y="193"/>
                  </a:cubicBezTo>
                  <a:cubicBezTo>
                    <a:pt x="296" y="193"/>
                    <a:pt x="296" y="194"/>
                    <a:pt x="297" y="194"/>
                  </a:cubicBezTo>
                  <a:cubicBezTo>
                    <a:pt x="298" y="194"/>
                    <a:pt x="298" y="194"/>
                    <a:pt x="298" y="194"/>
                  </a:cubicBezTo>
                  <a:cubicBezTo>
                    <a:pt x="298" y="193"/>
                    <a:pt x="299" y="193"/>
                    <a:pt x="299" y="193"/>
                  </a:cubicBezTo>
                  <a:cubicBezTo>
                    <a:pt x="299" y="192"/>
                    <a:pt x="299" y="192"/>
                    <a:pt x="299" y="192"/>
                  </a:cubicBezTo>
                  <a:cubicBezTo>
                    <a:pt x="299" y="191"/>
                    <a:pt x="299" y="191"/>
                    <a:pt x="298" y="19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1" y="14"/>
                  </a:cubicBezTo>
                  <a:cubicBezTo>
                    <a:pt x="17" y="17"/>
                    <a:pt x="36" y="28"/>
                    <a:pt x="61" y="44"/>
                  </a:cubicBezTo>
                  <a:cubicBezTo>
                    <a:pt x="99" y="67"/>
                    <a:pt x="151" y="99"/>
                    <a:pt x="194" y="125"/>
                  </a:cubicBezTo>
                  <a:cubicBezTo>
                    <a:pt x="216" y="139"/>
                    <a:pt x="235" y="150"/>
                    <a:pt x="249" y="159"/>
                  </a:cubicBezTo>
                  <a:cubicBezTo>
                    <a:pt x="256" y="163"/>
                    <a:pt x="262" y="167"/>
                    <a:pt x="266" y="169"/>
                  </a:cubicBezTo>
                  <a:cubicBezTo>
                    <a:pt x="268" y="170"/>
                    <a:pt x="269" y="171"/>
                    <a:pt x="270" y="172"/>
                  </a:cubicBezTo>
                  <a:cubicBezTo>
                    <a:pt x="271" y="172"/>
                    <a:pt x="271" y="172"/>
                    <a:pt x="272" y="172"/>
                  </a:cubicBezTo>
                  <a:cubicBezTo>
                    <a:pt x="272" y="173"/>
                    <a:pt x="272" y="173"/>
                    <a:pt x="272" y="173"/>
                  </a:cubicBezTo>
                  <a:cubicBezTo>
                    <a:pt x="272" y="173"/>
                    <a:pt x="272" y="173"/>
                    <a:pt x="273" y="173"/>
                  </a:cubicBezTo>
                  <a:cubicBezTo>
                    <a:pt x="273" y="173"/>
                    <a:pt x="274" y="173"/>
                    <a:pt x="274" y="172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5" y="170"/>
                    <a:pt x="274" y="170"/>
                    <a:pt x="274" y="170"/>
                  </a:cubicBezTo>
                  <a:cubicBezTo>
                    <a:pt x="273" y="168"/>
                    <a:pt x="272" y="167"/>
                    <a:pt x="269" y="165"/>
                  </a:cubicBezTo>
                  <a:cubicBezTo>
                    <a:pt x="260" y="158"/>
                    <a:pt x="239" y="144"/>
                    <a:pt x="213" y="127"/>
                  </a:cubicBezTo>
                  <a:cubicBezTo>
                    <a:pt x="133" y="77"/>
                    <a:pt x="3" y="1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46" y="151"/>
                    <a:pt x="246" y="151"/>
                    <a:pt x="246" y="151"/>
                  </a:cubicBezTo>
                  <a:cubicBezTo>
                    <a:pt x="246" y="151"/>
                    <a:pt x="247" y="151"/>
                    <a:pt x="247" y="151"/>
                  </a:cubicBezTo>
                  <a:cubicBezTo>
                    <a:pt x="247" y="151"/>
                    <a:pt x="248" y="151"/>
                    <a:pt x="248" y="150"/>
                  </a:cubicBezTo>
                  <a:cubicBezTo>
                    <a:pt x="248" y="150"/>
                    <a:pt x="248" y="150"/>
                    <a:pt x="248" y="149"/>
                  </a:cubicBezTo>
                  <a:cubicBezTo>
                    <a:pt x="248" y="149"/>
                    <a:pt x="248" y="149"/>
                    <a:pt x="247" y="148"/>
                  </a:cubicBezTo>
                  <a:cubicBezTo>
                    <a:pt x="247" y="148"/>
                    <a:pt x="244" y="146"/>
                    <a:pt x="237" y="142"/>
                  </a:cubicBezTo>
                  <a:cubicBezTo>
                    <a:pt x="215" y="129"/>
                    <a:pt x="159" y="95"/>
                    <a:pt x="108" y="64"/>
                  </a:cubicBezTo>
                  <a:cubicBezTo>
                    <a:pt x="83" y="49"/>
                    <a:pt x="59" y="34"/>
                    <a:pt x="42" y="23"/>
                  </a:cubicBezTo>
                  <a:cubicBezTo>
                    <a:pt x="33" y="17"/>
                    <a:pt x="26" y="12"/>
                    <a:pt x="21" y="9"/>
                  </a:cubicBezTo>
                  <a:cubicBezTo>
                    <a:pt x="18" y="7"/>
                    <a:pt x="17" y="5"/>
                    <a:pt x="15" y="4"/>
                  </a:cubicBezTo>
                  <a:cubicBezTo>
                    <a:pt x="15" y="4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8"/>
                    <a:pt x="219" y="128"/>
                    <a:pt x="220" y="127"/>
                  </a:cubicBezTo>
                  <a:cubicBezTo>
                    <a:pt x="220" y="127"/>
                    <a:pt x="221" y="127"/>
                    <a:pt x="221" y="126"/>
                  </a:cubicBezTo>
                  <a:cubicBezTo>
                    <a:pt x="221" y="125"/>
                    <a:pt x="220" y="125"/>
                    <a:pt x="220" y="125"/>
                  </a:cubicBezTo>
                  <a:cubicBezTo>
                    <a:pt x="220" y="125"/>
                    <a:pt x="220" y="125"/>
                    <a:pt x="220" y="125"/>
                  </a:cubicBezTo>
                  <a:cubicBezTo>
                    <a:pt x="220" y="125"/>
                    <a:pt x="219" y="125"/>
                    <a:pt x="219" y="124"/>
                  </a:cubicBezTo>
                  <a:cubicBezTo>
                    <a:pt x="211" y="119"/>
                    <a:pt x="163" y="91"/>
                    <a:pt x="117" y="63"/>
                  </a:cubicBezTo>
                  <a:cubicBezTo>
                    <a:pt x="94" y="49"/>
                    <a:pt x="71" y="36"/>
                    <a:pt x="54" y="25"/>
                  </a:cubicBezTo>
                  <a:cubicBezTo>
                    <a:pt x="46" y="19"/>
                    <a:pt x="39" y="15"/>
                    <a:pt x="34" y="11"/>
                  </a:cubicBezTo>
                  <a:cubicBezTo>
                    <a:pt x="32" y="9"/>
                    <a:pt x="30" y="8"/>
                    <a:pt x="29" y="7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66" y="31"/>
                    <a:pt x="107" y="55"/>
                  </a:cubicBezTo>
                  <a:cubicBezTo>
                    <a:pt x="128" y="67"/>
                    <a:pt x="148" y="80"/>
                    <a:pt x="164" y="89"/>
                  </a:cubicBezTo>
                  <a:cubicBezTo>
                    <a:pt x="171" y="93"/>
                    <a:pt x="178" y="97"/>
                    <a:pt x="183" y="100"/>
                  </a:cubicBezTo>
                  <a:cubicBezTo>
                    <a:pt x="185" y="101"/>
                    <a:pt x="187" y="102"/>
                    <a:pt x="188" y="103"/>
                  </a:cubicBezTo>
                  <a:cubicBezTo>
                    <a:pt x="189" y="103"/>
                    <a:pt x="189" y="104"/>
                    <a:pt x="190" y="104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2" y="104"/>
                    <a:pt x="192" y="104"/>
                  </a:cubicBezTo>
                  <a:cubicBezTo>
                    <a:pt x="193" y="103"/>
                    <a:pt x="193" y="103"/>
                    <a:pt x="193" y="102"/>
                  </a:cubicBezTo>
                  <a:cubicBezTo>
                    <a:pt x="193" y="102"/>
                    <a:pt x="192" y="102"/>
                    <a:pt x="192" y="101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2" y="11"/>
                    <a:pt x="43" y="11"/>
                  </a:cubicBezTo>
                  <a:cubicBezTo>
                    <a:pt x="50" y="16"/>
                    <a:pt x="79" y="32"/>
                    <a:pt x="106" y="47"/>
                  </a:cubicBezTo>
                  <a:cubicBezTo>
                    <a:pt x="119" y="55"/>
                    <a:pt x="132" y="62"/>
                    <a:pt x="142" y="68"/>
                  </a:cubicBezTo>
                  <a:cubicBezTo>
                    <a:pt x="146" y="70"/>
                    <a:pt x="150" y="73"/>
                    <a:pt x="153" y="74"/>
                  </a:cubicBezTo>
                  <a:cubicBezTo>
                    <a:pt x="154" y="75"/>
                    <a:pt x="155" y="76"/>
                    <a:pt x="156" y="76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59" y="77"/>
                    <a:pt x="159" y="76"/>
                    <a:pt x="159" y="76"/>
                  </a:cubicBezTo>
                  <a:cubicBezTo>
                    <a:pt x="160" y="75"/>
                    <a:pt x="159" y="74"/>
                    <a:pt x="159" y="74"/>
                  </a:cubicBezTo>
                  <a:cubicBezTo>
                    <a:pt x="159" y="74"/>
                    <a:pt x="157" y="73"/>
                    <a:pt x="154" y="71"/>
                  </a:cubicBezTo>
                  <a:cubicBezTo>
                    <a:pt x="145" y="66"/>
                    <a:pt x="120" y="51"/>
                    <a:pt x="98" y="37"/>
                  </a:cubicBezTo>
                  <a:cubicBezTo>
                    <a:pt x="87" y="30"/>
                    <a:pt x="76" y="24"/>
                    <a:pt x="69" y="19"/>
                  </a:cubicBezTo>
                  <a:cubicBezTo>
                    <a:pt x="65" y="16"/>
                    <a:pt x="62" y="14"/>
                    <a:pt x="59" y="13"/>
                  </a:cubicBezTo>
                  <a:cubicBezTo>
                    <a:pt x="58" y="12"/>
                    <a:pt x="57" y="11"/>
                    <a:pt x="57" y="11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6" y="10"/>
                    <a:pt x="56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6" y="13"/>
                    <a:pt x="57" y="13"/>
                  </a:cubicBezTo>
                  <a:cubicBezTo>
                    <a:pt x="60" y="14"/>
                    <a:pt x="66" y="18"/>
                    <a:pt x="73" y="22"/>
                  </a:cubicBezTo>
                  <a:cubicBezTo>
                    <a:pt x="85" y="28"/>
                    <a:pt x="100" y="37"/>
                    <a:pt x="111" y="44"/>
                  </a:cubicBezTo>
                  <a:cubicBezTo>
                    <a:pt x="117" y="47"/>
                    <a:pt x="123" y="50"/>
                    <a:pt x="126" y="52"/>
                  </a:cubicBezTo>
                  <a:cubicBezTo>
                    <a:pt x="128" y="53"/>
                    <a:pt x="130" y="54"/>
                    <a:pt x="131" y="55"/>
                  </a:cubicBezTo>
                  <a:cubicBezTo>
                    <a:pt x="131" y="55"/>
                    <a:pt x="132" y="55"/>
                    <a:pt x="132" y="56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5" y="54"/>
                    <a:pt x="135" y="54"/>
                    <a:pt x="135" y="54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3" y="52"/>
                    <a:pt x="132" y="51"/>
                    <a:pt x="129" y="49"/>
                  </a:cubicBezTo>
                  <a:cubicBezTo>
                    <a:pt x="121" y="44"/>
                    <a:pt x="106" y="35"/>
                    <a:pt x="92" y="27"/>
                  </a:cubicBezTo>
                  <a:cubicBezTo>
                    <a:pt x="85" y="23"/>
                    <a:pt x="79" y="19"/>
                    <a:pt x="74" y="16"/>
                  </a:cubicBezTo>
                  <a:cubicBezTo>
                    <a:pt x="72" y="15"/>
                    <a:pt x="70" y="14"/>
                    <a:pt x="69" y="13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2"/>
                    <a:pt x="67" y="12"/>
                    <a:pt x="67" y="12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14"/>
                    <a:pt x="82" y="23"/>
                    <a:pt x="98" y="32"/>
                  </a:cubicBezTo>
                  <a:cubicBezTo>
                    <a:pt x="107" y="36"/>
                    <a:pt x="115" y="41"/>
                    <a:pt x="121" y="44"/>
                  </a:cubicBezTo>
                  <a:cubicBezTo>
                    <a:pt x="124" y="46"/>
                    <a:pt x="127" y="47"/>
                    <a:pt x="129" y="48"/>
                  </a:cubicBezTo>
                  <a:cubicBezTo>
                    <a:pt x="130" y="49"/>
                    <a:pt x="131" y="49"/>
                    <a:pt x="131" y="49"/>
                  </a:cubicBezTo>
                  <a:cubicBezTo>
                    <a:pt x="132" y="50"/>
                    <a:pt x="132" y="50"/>
                    <a:pt x="132" y="50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5" y="48"/>
                    <a:pt x="134" y="48"/>
                    <a:pt x="134" y="48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3" y="46"/>
                    <a:pt x="132" y="46"/>
                    <a:pt x="130" y="44"/>
                  </a:cubicBezTo>
                  <a:cubicBezTo>
                    <a:pt x="124" y="41"/>
                    <a:pt x="112" y="33"/>
                    <a:pt x="101" y="26"/>
                  </a:cubicBezTo>
                  <a:cubicBezTo>
                    <a:pt x="95" y="23"/>
                    <a:pt x="90" y="20"/>
                    <a:pt x="86" y="17"/>
                  </a:cubicBezTo>
                  <a:cubicBezTo>
                    <a:pt x="84" y="16"/>
                    <a:pt x="83" y="15"/>
                    <a:pt x="82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91" y="23"/>
                    <a:pt x="105" y="30"/>
                  </a:cubicBezTo>
                  <a:cubicBezTo>
                    <a:pt x="111" y="33"/>
                    <a:pt x="118" y="36"/>
                    <a:pt x="123" y="39"/>
                  </a:cubicBezTo>
                  <a:cubicBezTo>
                    <a:pt x="125" y="40"/>
                    <a:pt x="127" y="41"/>
                    <a:pt x="129" y="42"/>
                  </a:cubicBezTo>
                  <a:cubicBezTo>
                    <a:pt x="130" y="42"/>
                    <a:pt x="130" y="43"/>
                    <a:pt x="131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3" y="43"/>
                    <a:pt x="133" y="43"/>
                    <a:pt x="133" y="43"/>
                  </a:cubicBezTo>
                  <a:cubicBezTo>
                    <a:pt x="133" y="43"/>
                    <a:pt x="133" y="43"/>
                    <a:pt x="133" y="43"/>
                  </a:cubicBezTo>
                  <a:cubicBezTo>
                    <a:pt x="134" y="42"/>
                    <a:pt x="134" y="42"/>
                    <a:pt x="134" y="41"/>
                  </a:cubicBezTo>
                  <a:cubicBezTo>
                    <a:pt x="134" y="41"/>
                    <a:pt x="133" y="41"/>
                    <a:pt x="133" y="40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5" y="19"/>
                    <a:pt x="95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5" y="19"/>
                    <a:pt x="96" y="20"/>
                  </a:cubicBezTo>
                  <a:cubicBezTo>
                    <a:pt x="100" y="22"/>
                    <a:pt x="109" y="26"/>
                    <a:pt x="116" y="29"/>
                  </a:cubicBezTo>
                  <a:cubicBezTo>
                    <a:pt x="120" y="31"/>
                    <a:pt x="123" y="33"/>
                    <a:pt x="125" y="34"/>
                  </a:cubicBezTo>
                  <a:cubicBezTo>
                    <a:pt x="127" y="35"/>
                    <a:pt x="128" y="35"/>
                    <a:pt x="129" y="35"/>
                  </a:cubicBezTo>
                  <a:cubicBezTo>
                    <a:pt x="129" y="36"/>
                    <a:pt x="129" y="36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2" y="36"/>
                    <a:pt x="132" y="36"/>
                    <a:pt x="132" y="36"/>
                  </a:cubicBezTo>
                  <a:cubicBezTo>
                    <a:pt x="132" y="35"/>
                    <a:pt x="132" y="35"/>
                    <a:pt x="132" y="34"/>
                  </a:cubicBezTo>
                  <a:cubicBezTo>
                    <a:pt x="132" y="34"/>
                    <a:pt x="132" y="34"/>
                    <a:pt x="131" y="33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31" y="31"/>
                    <a:pt x="131" y="31"/>
                    <a:pt x="131" y="31"/>
                  </a:cubicBezTo>
                  <a:cubicBezTo>
                    <a:pt x="132" y="31"/>
                    <a:pt x="133" y="31"/>
                    <a:pt x="133" y="30"/>
                  </a:cubicBezTo>
                  <a:cubicBezTo>
                    <a:pt x="134" y="30"/>
                    <a:pt x="133" y="29"/>
                    <a:pt x="133" y="28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20" y="23"/>
                    <a:pt x="120" y="22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9" y="23"/>
                    <a:pt x="119" y="23"/>
                    <a:pt x="121" y="23"/>
                  </a:cubicBezTo>
                  <a:cubicBezTo>
                    <a:pt x="122" y="24"/>
                    <a:pt x="125" y="25"/>
                    <a:pt x="127" y="25"/>
                  </a:cubicBezTo>
                  <a:cubicBezTo>
                    <a:pt x="128" y="25"/>
                    <a:pt x="129" y="26"/>
                    <a:pt x="130" y="26"/>
                  </a:cubicBezTo>
                  <a:cubicBezTo>
                    <a:pt x="130" y="26"/>
                    <a:pt x="130" y="26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2" y="26"/>
                    <a:pt x="132" y="26"/>
                    <a:pt x="132" y="26"/>
                  </a:cubicBezTo>
                  <a:cubicBezTo>
                    <a:pt x="132" y="26"/>
                    <a:pt x="132" y="26"/>
                    <a:pt x="133" y="25"/>
                  </a:cubicBezTo>
                  <a:cubicBezTo>
                    <a:pt x="133" y="25"/>
                    <a:pt x="133" y="25"/>
                    <a:pt x="133" y="24"/>
                  </a:cubicBezTo>
                  <a:cubicBezTo>
                    <a:pt x="133" y="24"/>
                    <a:pt x="133" y="24"/>
                    <a:pt x="132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9" y="21"/>
                    <a:pt x="128" y="21"/>
                    <a:pt x="127" y="22"/>
                  </a:cubicBezTo>
                  <a:cubicBezTo>
                    <a:pt x="127" y="23"/>
                    <a:pt x="127" y="24"/>
                    <a:pt x="128" y="24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0" y="24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3"/>
                    <a:pt x="130" y="23"/>
                    <a:pt x="129" y="23"/>
                  </a:cubicBezTo>
                  <a:cubicBezTo>
                    <a:pt x="127" y="22"/>
                    <a:pt x="125" y="22"/>
                    <a:pt x="123" y="21"/>
                  </a:cubicBezTo>
                  <a:cubicBezTo>
                    <a:pt x="122" y="21"/>
                    <a:pt x="121" y="20"/>
                    <a:pt x="120" y="20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18" y="20"/>
                    <a:pt x="118" y="20"/>
                    <a:pt x="117" y="21"/>
                  </a:cubicBezTo>
                  <a:cubicBezTo>
                    <a:pt x="117" y="21"/>
                    <a:pt x="117" y="22"/>
                    <a:pt x="118" y="23"/>
                  </a:cubicBezTo>
                  <a:cubicBezTo>
                    <a:pt x="131" y="31"/>
                    <a:pt x="131" y="31"/>
                    <a:pt x="131" y="31"/>
                  </a:cubicBezTo>
                  <a:cubicBezTo>
                    <a:pt x="132" y="30"/>
                    <a:pt x="132" y="30"/>
                    <a:pt x="132" y="30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6" y="18"/>
                    <a:pt x="105" y="19"/>
                  </a:cubicBezTo>
                  <a:cubicBezTo>
                    <a:pt x="105" y="20"/>
                    <a:pt x="105" y="21"/>
                    <a:pt x="106" y="21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9" y="34"/>
                    <a:pt x="129" y="34"/>
                    <a:pt x="129" y="34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9" y="34"/>
                    <a:pt x="129" y="34"/>
                    <a:pt x="129" y="34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1" y="33"/>
                    <a:pt x="130" y="33"/>
                    <a:pt x="129" y="32"/>
                  </a:cubicBezTo>
                  <a:cubicBezTo>
                    <a:pt x="125" y="30"/>
                    <a:pt x="117" y="26"/>
                    <a:pt x="110" y="23"/>
                  </a:cubicBezTo>
                  <a:cubicBezTo>
                    <a:pt x="106" y="21"/>
                    <a:pt x="102" y="19"/>
                    <a:pt x="100" y="18"/>
                  </a:cubicBezTo>
                  <a:cubicBezTo>
                    <a:pt x="98" y="18"/>
                    <a:pt x="97" y="17"/>
                    <a:pt x="96" y="17"/>
                  </a:cubicBezTo>
                  <a:cubicBezTo>
                    <a:pt x="96" y="17"/>
                    <a:pt x="95" y="16"/>
                    <a:pt x="95" y="16"/>
                  </a:cubicBezTo>
                  <a:cubicBezTo>
                    <a:pt x="95" y="16"/>
                    <a:pt x="94" y="16"/>
                    <a:pt x="9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3" y="16"/>
                    <a:pt x="93" y="17"/>
                    <a:pt x="92" y="17"/>
                  </a:cubicBezTo>
                  <a:cubicBezTo>
                    <a:pt x="92" y="17"/>
                    <a:pt x="92" y="18"/>
                    <a:pt x="92" y="18"/>
                  </a:cubicBezTo>
                  <a:cubicBezTo>
                    <a:pt x="92" y="18"/>
                    <a:pt x="93" y="19"/>
                    <a:pt x="93" y="19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28" y="38"/>
                    <a:pt x="115" y="32"/>
                    <a:pt x="103" y="25"/>
                  </a:cubicBezTo>
                  <a:cubicBezTo>
                    <a:pt x="97" y="22"/>
                    <a:pt x="91" y="19"/>
                    <a:pt x="87" y="17"/>
                  </a:cubicBezTo>
                  <a:cubicBezTo>
                    <a:pt x="83" y="15"/>
                    <a:pt x="80" y="13"/>
                    <a:pt x="80" y="13"/>
                  </a:cubicBezTo>
                  <a:cubicBezTo>
                    <a:pt x="80" y="13"/>
                    <a:pt x="79" y="13"/>
                    <a:pt x="79" y="13"/>
                  </a:cubicBezTo>
                  <a:cubicBezTo>
                    <a:pt x="78" y="14"/>
                    <a:pt x="78" y="14"/>
                    <a:pt x="78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80" y="17"/>
                    <a:pt x="82" y="18"/>
                  </a:cubicBezTo>
                  <a:cubicBezTo>
                    <a:pt x="87" y="21"/>
                    <a:pt x="100" y="29"/>
                    <a:pt x="111" y="36"/>
                  </a:cubicBezTo>
                  <a:cubicBezTo>
                    <a:pt x="117" y="40"/>
                    <a:pt x="122" y="43"/>
                    <a:pt x="126" y="45"/>
                  </a:cubicBezTo>
                  <a:cubicBezTo>
                    <a:pt x="128" y="46"/>
                    <a:pt x="129" y="48"/>
                    <a:pt x="131" y="48"/>
                  </a:cubicBezTo>
                  <a:cubicBezTo>
                    <a:pt x="131" y="49"/>
                    <a:pt x="131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2" y="47"/>
                    <a:pt x="132" y="47"/>
                    <a:pt x="132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2" y="47"/>
                    <a:pt x="132" y="47"/>
                    <a:pt x="132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7"/>
                    <a:pt x="133" y="47"/>
                    <a:pt x="132" y="46"/>
                  </a:cubicBezTo>
                  <a:cubicBezTo>
                    <a:pt x="127" y="44"/>
                    <a:pt x="111" y="35"/>
                    <a:pt x="96" y="27"/>
                  </a:cubicBezTo>
                  <a:cubicBezTo>
                    <a:pt x="88" y="23"/>
                    <a:pt x="81" y="19"/>
                    <a:pt x="76" y="16"/>
                  </a:cubicBezTo>
                  <a:cubicBezTo>
                    <a:pt x="70" y="13"/>
                    <a:pt x="67" y="11"/>
                    <a:pt x="67" y="11"/>
                  </a:cubicBezTo>
                  <a:cubicBezTo>
                    <a:pt x="66" y="11"/>
                    <a:pt x="65" y="11"/>
                    <a:pt x="65" y="12"/>
                  </a:cubicBezTo>
                  <a:cubicBezTo>
                    <a:pt x="65" y="12"/>
                    <a:pt x="65" y="12"/>
                    <a:pt x="65" y="13"/>
                  </a:cubicBezTo>
                  <a:cubicBezTo>
                    <a:pt x="65" y="13"/>
                    <a:pt x="65" y="13"/>
                    <a:pt x="65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5"/>
                    <a:pt x="68" y="16"/>
                    <a:pt x="70" y="17"/>
                  </a:cubicBezTo>
                  <a:cubicBezTo>
                    <a:pt x="78" y="22"/>
                    <a:pt x="94" y="31"/>
                    <a:pt x="107" y="39"/>
                  </a:cubicBezTo>
                  <a:cubicBezTo>
                    <a:pt x="114" y="43"/>
                    <a:pt x="120" y="47"/>
                    <a:pt x="125" y="50"/>
                  </a:cubicBezTo>
                  <a:cubicBezTo>
                    <a:pt x="127" y="52"/>
                    <a:pt x="129" y="53"/>
                    <a:pt x="130" y="54"/>
                  </a:cubicBezTo>
                  <a:cubicBezTo>
                    <a:pt x="131" y="54"/>
                    <a:pt x="132" y="55"/>
                    <a:pt x="132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2" y="53"/>
                    <a:pt x="132" y="53"/>
                    <a:pt x="132" y="53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3" y="53"/>
                    <a:pt x="133" y="53"/>
                    <a:pt x="132" y="53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3" y="54"/>
                    <a:pt x="133" y="54"/>
                    <a:pt x="133" y="54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3" y="54"/>
                    <a:pt x="133" y="54"/>
                    <a:pt x="133" y="54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3"/>
                    <a:pt x="133" y="53"/>
                    <a:pt x="133" y="53"/>
                  </a:cubicBezTo>
                  <a:cubicBezTo>
                    <a:pt x="128" y="50"/>
                    <a:pt x="109" y="39"/>
                    <a:pt x="92" y="29"/>
                  </a:cubicBezTo>
                  <a:cubicBezTo>
                    <a:pt x="83" y="24"/>
                    <a:pt x="75" y="19"/>
                    <a:pt x="68" y="16"/>
                  </a:cubicBezTo>
                  <a:cubicBezTo>
                    <a:pt x="65" y="14"/>
                    <a:pt x="62" y="12"/>
                    <a:pt x="60" y="11"/>
                  </a:cubicBezTo>
                  <a:cubicBezTo>
                    <a:pt x="59" y="11"/>
                    <a:pt x="58" y="10"/>
                    <a:pt x="57" y="10"/>
                  </a:cubicBezTo>
                  <a:cubicBezTo>
                    <a:pt x="57" y="10"/>
                    <a:pt x="57" y="10"/>
                    <a:pt x="56" y="10"/>
                  </a:cubicBezTo>
                  <a:cubicBezTo>
                    <a:pt x="56" y="10"/>
                    <a:pt x="56" y="9"/>
                    <a:pt x="55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2"/>
                    <a:pt x="54" y="13"/>
                    <a:pt x="55" y="13"/>
                  </a:cubicBezTo>
                  <a:cubicBezTo>
                    <a:pt x="56" y="14"/>
                    <a:pt x="58" y="16"/>
                    <a:pt x="62" y="18"/>
                  </a:cubicBezTo>
                  <a:cubicBezTo>
                    <a:pt x="86" y="34"/>
                    <a:pt x="157" y="77"/>
                    <a:pt x="157" y="77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58" y="74"/>
                    <a:pt x="159" y="74"/>
                    <a:pt x="158" y="74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57" y="73"/>
                    <a:pt x="128" y="57"/>
                    <a:pt x="100" y="40"/>
                  </a:cubicBezTo>
                  <a:cubicBezTo>
                    <a:pt x="85" y="32"/>
                    <a:pt x="71" y="24"/>
                    <a:pt x="60" y="18"/>
                  </a:cubicBezTo>
                  <a:cubicBezTo>
                    <a:pt x="55" y="15"/>
                    <a:pt x="50" y="12"/>
                    <a:pt x="47" y="11"/>
                  </a:cubicBezTo>
                  <a:cubicBezTo>
                    <a:pt x="46" y="10"/>
                    <a:pt x="44" y="9"/>
                    <a:pt x="43" y="8"/>
                  </a:cubicBezTo>
                  <a:cubicBezTo>
                    <a:pt x="43" y="8"/>
                    <a:pt x="43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9" y="9"/>
                    <a:pt x="40" y="10"/>
                    <a:pt x="40" y="10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0" y="102"/>
                    <a:pt x="190" y="102"/>
                    <a:pt x="190" y="102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1"/>
                    <a:pt x="191" y="101"/>
                    <a:pt x="191" y="101"/>
                  </a:cubicBezTo>
                  <a:cubicBezTo>
                    <a:pt x="191" y="101"/>
                    <a:pt x="190" y="101"/>
                    <a:pt x="190" y="102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1"/>
                    <a:pt x="191" y="101"/>
                    <a:pt x="191" y="101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1" y="101"/>
                    <a:pt x="191" y="101"/>
                    <a:pt x="191" y="101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1" y="101"/>
                    <a:pt x="190" y="101"/>
                    <a:pt x="189" y="100"/>
                  </a:cubicBezTo>
                  <a:cubicBezTo>
                    <a:pt x="178" y="94"/>
                    <a:pt x="137" y="70"/>
                    <a:pt x="99" y="47"/>
                  </a:cubicBezTo>
                  <a:cubicBezTo>
                    <a:pt x="81" y="36"/>
                    <a:pt x="62" y="25"/>
                    <a:pt x="49" y="17"/>
                  </a:cubicBezTo>
                  <a:cubicBezTo>
                    <a:pt x="42" y="13"/>
                    <a:pt x="37" y="10"/>
                    <a:pt x="33" y="8"/>
                  </a:cubicBezTo>
                  <a:cubicBezTo>
                    <a:pt x="29" y="5"/>
                    <a:pt x="27" y="4"/>
                    <a:pt x="27" y="4"/>
                  </a:cubicBezTo>
                  <a:cubicBezTo>
                    <a:pt x="26" y="4"/>
                    <a:pt x="25" y="4"/>
                    <a:pt x="25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7"/>
                    <a:pt x="25" y="7"/>
                    <a:pt x="25" y="7"/>
                  </a:cubicBezTo>
                  <a:cubicBezTo>
                    <a:pt x="26" y="9"/>
                    <a:pt x="27" y="10"/>
                    <a:pt x="29" y="11"/>
                  </a:cubicBezTo>
                  <a:cubicBezTo>
                    <a:pt x="37" y="17"/>
                    <a:pt x="52" y="27"/>
                    <a:pt x="71" y="39"/>
                  </a:cubicBezTo>
                  <a:cubicBezTo>
                    <a:pt x="100" y="57"/>
                    <a:pt x="137" y="79"/>
                    <a:pt x="166" y="96"/>
                  </a:cubicBezTo>
                  <a:cubicBezTo>
                    <a:pt x="181" y="105"/>
                    <a:pt x="194" y="113"/>
                    <a:pt x="203" y="118"/>
                  </a:cubicBezTo>
                  <a:cubicBezTo>
                    <a:pt x="208" y="121"/>
                    <a:pt x="212" y="123"/>
                    <a:pt x="214" y="125"/>
                  </a:cubicBezTo>
                  <a:cubicBezTo>
                    <a:pt x="216" y="126"/>
                    <a:pt x="217" y="126"/>
                    <a:pt x="217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8" y="126"/>
                    <a:pt x="218" y="126"/>
                    <a:pt x="218" y="126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8" y="126"/>
                    <a:pt x="218" y="126"/>
                    <a:pt x="218" y="126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20" y="125"/>
                    <a:pt x="220" y="125"/>
                    <a:pt x="220" y="125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2" y="5"/>
                    <a:pt x="12" y="6"/>
                    <a:pt x="13" y="6"/>
                  </a:cubicBezTo>
                  <a:cubicBezTo>
                    <a:pt x="15" y="8"/>
                    <a:pt x="21" y="12"/>
                    <a:pt x="29" y="17"/>
                  </a:cubicBezTo>
                  <a:cubicBezTo>
                    <a:pt x="83" y="53"/>
                    <a:pt x="246" y="151"/>
                    <a:pt x="246" y="151"/>
                  </a:cubicBezTo>
                  <a:cubicBezTo>
                    <a:pt x="247" y="151"/>
                    <a:pt x="248" y="151"/>
                    <a:pt x="248" y="150"/>
                  </a:cubicBezTo>
                  <a:cubicBezTo>
                    <a:pt x="248" y="150"/>
                    <a:pt x="248" y="149"/>
                    <a:pt x="247" y="148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5" y="6"/>
                    <a:pt x="13" y="10"/>
                  </a:cubicBezTo>
                  <a:cubicBezTo>
                    <a:pt x="39" y="25"/>
                    <a:pt x="104" y="64"/>
                    <a:pt x="162" y="99"/>
                  </a:cubicBezTo>
                  <a:cubicBezTo>
                    <a:pt x="191" y="117"/>
                    <a:pt x="219" y="134"/>
                    <a:pt x="239" y="148"/>
                  </a:cubicBezTo>
                  <a:cubicBezTo>
                    <a:pt x="249" y="154"/>
                    <a:pt x="257" y="160"/>
                    <a:pt x="263" y="164"/>
                  </a:cubicBezTo>
                  <a:cubicBezTo>
                    <a:pt x="266" y="166"/>
                    <a:pt x="268" y="168"/>
                    <a:pt x="270" y="169"/>
                  </a:cubicBezTo>
                  <a:cubicBezTo>
                    <a:pt x="270" y="170"/>
                    <a:pt x="271" y="170"/>
                    <a:pt x="271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2" y="170"/>
                    <a:pt x="272" y="170"/>
                    <a:pt x="272" y="170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2" y="170"/>
                    <a:pt x="272" y="170"/>
                    <a:pt x="272" y="170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2" y="170"/>
                    <a:pt x="272" y="170"/>
                    <a:pt x="272" y="170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0"/>
                    <a:pt x="272" y="170"/>
                    <a:pt x="272" y="170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0"/>
                    <a:pt x="273" y="170"/>
                    <a:pt x="272" y="169"/>
                  </a:cubicBezTo>
                  <a:cubicBezTo>
                    <a:pt x="267" y="166"/>
                    <a:pt x="248" y="155"/>
                    <a:pt x="223" y="140"/>
                  </a:cubicBezTo>
                  <a:cubicBezTo>
                    <a:pt x="186" y="117"/>
                    <a:pt x="134" y="84"/>
                    <a:pt x="90" y="58"/>
                  </a:cubicBezTo>
                  <a:cubicBezTo>
                    <a:pt x="69" y="45"/>
                    <a:pt x="49" y="33"/>
                    <a:pt x="35" y="24"/>
                  </a:cubicBezTo>
                  <a:cubicBezTo>
                    <a:pt x="28" y="20"/>
                    <a:pt x="22" y="17"/>
                    <a:pt x="18" y="14"/>
                  </a:cubicBezTo>
                  <a:cubicBezTo>
                    <a:pt x="16" y="13"/>
                    <a:pt x="14" y="12"/>
                    <a:pt x="13" y="12"/>
                  </a:cubicBezTo>
                  <a:cubicBezTo>
                    <a:pt x="12" y="11"/>
                    <a:pt x="12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3"/>
                    <a:pt x="9" y="13"/>
                  </a:cubicBezTo>
                  <a:cubicBezTo>
                    <a:pt x="297" y="193"/>
                    <a:pt x="297" y="193"/>
                    <a:pt x="297" y="193"/>
                  </a:cubicBezTo>
                  <a:cubicBezTo>
                    <a:pt x="298" y="192"/>
                    <a:pt x="298" y="192"/>
                    <a:pt x="298" y="192"/>
                  </a:cubicBezTo>
                  <a:cubicBezTo>
                    <a:pt x="296" y="191"/>
                    <a:pt x="296" y="191"/>
                    <a:pt x="296" y="191"/>
                  </a:cubicBezTo>
                  <a:cubicBezTo>
                    <a:pt x="297" y="192"/>
                    <a:pt x="297" y="192"/>
                    <a:pt x="297" y="192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6" y="191"/>
                    <a:pt x="296" y="191"/>
                    <a:pt x="296" y="191"/>
                  </a:cubicBezTo>
                  <a:cubicBezTo>
                    <a:pt x="297" y="192"/>
                    <a:pt x="297" y="192"/>
                    <a:pt x="297" y="192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7" y="191"/>
                    <a:pt x="297" y="191"/>
                    <a:pt x="297" y="191"/>
                  </a:cubicBezTo>
                  <a:cubicBezTo>
                    <a:pt x="297" y="191"/>
                    <a:pt x="297" y="191"/>
                    <a:pt x="296" y="190"/>
                  </a:cubicBezTo>
                  <a:cubicBezTo>
                    <a:pt x="293" y="189"/>
                    <a:pt x="286" y="185"/>
                    <a:pt x="277" y="180"/>
                  </a:cubicBezTo>
                  <a:cubicBezTo>
                    <a:pt x="245" y="161"/>
                    <a:pt x="183" y="120"/>
                    <a:pt x="127" y="85"/>
                  </a:cubicBezTo>
                  <a:cubicBezTo>
                    <a:pt x="99" y="67"/>
                    <a:pt x="73" y="50"/>
                    <a:pt x="53" y="37"/>
                  </a:cubicBezTo>
                  <a:cubicBezTo>
                    <a:pt x="42" y="31"/>
                    <a:pt x="34" y="26"/>
                    <a:pt x="27" y="23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18"/>
                    <a:pt x="15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9"/>
                    <a:pt x="12" y="20"/>
                    <a:pt x="12" y="20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8" y="25"/>
                    <a:pt x="18" y="25"/>
                  </a:cubicBezTo>
                  <a:cubicBezTo>
                    <a:pt x="17" y="25"/>
                    <a:pt x="17" y="26"/>
                    <a:pt x="17" y="26"/>
                  </a:cubicBezTo>
                  <a:cubicBezTo>
                    <a:pt x="17" y="26"/>
                    <a:pt x="17" y="27"/>
                    <a:pt x="17" y="27"/>
                  </a:cubicBezTo>
                  <a:cubicBezTo>
                    <a:pt x="17" y="27"/>
                    <a:pt x="17" y="28"/>
                    <a:pt x="17" y="28"/>
                  </a:cubicBezTo>
                  <a:cubicBezTo>
                    <a:pt x="17" y="28"/>
                    <a:pt x="22" y="31"/>
                    <a:pt x="30" y="36"/>
                  </a:cubicBezTo>
                  <a:cubicBezTo>
                    <a:pt x="58" y="52"/>
                    <a:pt x="128" y="94"/>
                    <a:pt x="190" y="133"/>
                  </a:cubicBezTo>
                  <a:cubicBezTo>
                    <a:pt x="222" y="152"/>
                    <a:pt x="252" y="171"/>
                    <a:pt x="273" y="185"/>
                  </a:cubicBezTo>
                  <a:cubicBezTo>
                    <a:pt x="284" y="192"/>
                    <a:pt x="293" y="198"/>
                    <a:pt x="299" y="202"/>
                  </a:cubicBezTo>
                  <a:cubicBezTo>
                    <a:pt x="302" y="204"/>
                    <a:pt x="305" y="206"/>
                    <a:pt x="306" y="207"/>
                  </a:cubicBezTo>
                  <a:cubicBezTo>
                    <a:pt x="307" y="208"/>
                    <a:pt x="308" y="209"/>
                    <a:pt x="308" y="209"/>
                  </a:cubicBezTo>
                  <a:cubicBezTo>
                    <a:pt x="308" y="209"/>
                    <a:pt x="308" y="209"/>
                    <a:pt x="308" y="209"/>
                  </a:cubicBezTo>
                  <a:cubicBezTo>
                    <a:pt x="308" y="209"/>
                    <a:pt x="308" y="209"/>
                    <a:pt x="308" y="209"/>
                  </a:cubicBezTo>
                  <a:cubicBezTo>
                    <a:pt x="309" y="209"/>
                    <a:pt x="309" y="209"/>
                    <a:pt x="309" y="209"/>
                  </a:cubicBezTo>
                  <a:cubicBezTo>
                    <a:pt x="308" y="209"/>
                    <a:pt x="308" y="209"/>
                    <a:pt x="308" y="209"/>
                  </a:cubicBezTo>
                  <a:cubicBezTo>
                    <a:pt x="308" y="209"/>
                    <a:pt x="308" y="209"/>
                    <a:pt x="308" y="209"/>
                  </a:cubicBezTo>
                  <a:cubicBezTo>
                    <a:pt x="309" y="209"/>
                    <a:pt x="309" y="209"/>
                    <a:pt x="309" y="209"/>
                  </a:cubicBezTo>
                  <a:cubicBezTo>
                    <a:pt x="308" y="209"/>
                    <a:pt x="308" y="209"/>
                    <a:pt x="308" y="209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08" y="209"/>
                    <a:pt x="308" y="209"/>
                    <a:pt x="308" y="209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09" y="207"/>
                    <a:pt x="309" y="207"/>
                  </a:cubicBezTo>
                  <a:cubicBezTo>
                    <a:pt x="303" y="204"/>
                    <a:pt x="284" y="192"/>
                    <a:pt x="258" y="176"/>
                  </a:cubicBezTo>
                  <a:cubicBezTo>
                    <a:pt x="219" y="151"/>
                    <a:pt x="165" y="117"/>
                    <a:pt x="119" y="88"/>
                  </a:cubicBezTo>
                  <a:cubicBezTo>
                    <a:pt x="96" y="74"/>
                    <a:pt x="75" y="62"/>
                    <a:pt x="59" y="53"/>
                  </a:cubicBezTo>
                  <a:cubicBezTo>
                    <a:pt x="51" y="48"/>
                    <a:pt x="44" y="45"/>
                    <a:pt x="39" y="42"/>
                  </a:cubicBezTo>
                  <a:cubicBezTo>
                    <a:pt x="36" y="41"/>
                    <a:pt x="34" y="40"/>
                    <a:pt x="32" y="39"/>
                  </a:cubicBezTo>
                  <a:cubicBezTo>
                    <a:pt x="30" y="38"/>
                    <a:pt x="29" y="38"/>
                    <a:pt x="28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6" y="39"/>
                    <a:pt x="26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0"/>
                    <a:pt x="25" y="41"/>
                    <a:pt x="26" y="41"/>
                  </a:cubicBezTo>
                  <a:cubicBezTo>
                    <a:pt x="26" y="41"/>
                    <a:pt x="26" y="42"/>
                    <a:pt x="27" y="42"/>
                  </a:cubicBezTo>
                  <a:cubicBezTo>
                    <a:pt x="30" y="44"/>
                    <a:pt x="36" y="49"/>
                    <a:pt x="45" y="54"/>
                  </a:cubicBezTo>
                  <a:cubicBezTo>
                    <a:pt x="77" y="74"/>
                    <a:pt x="144" y="113"/>
                    <a:pt x="202" y="148"/>
                  </a:cubicBezTo>
                  <a:cubicBezTo>
                    <a:pt x="231" y="165"/>
                    <a:pt x="258" y="182"/>
                    <a:pt x="278" y="195"/>
                  </a:cubicBezTo>
                  <a:cubicBezTo>
                    <a:pt x="288" y="201"/>
                    <a:pt x="296" y="206"/>
                    <a:pt x="302" y="210"/>
                  </a:cubicBezTo>
                  <a:cubicBezTo>
                    <a:pt x="304" y="212"/>
                    <a:pt x="307" y="214"/>
                    <a:pt x="308" y="215"/>
                  </a:cubicBezTo>
                  <a:cubicBezTo>
                    <a:pt x="309" y="216"/>
                    <a:pt x="309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1" y="218"/>
                    <a:pt x="311" y="218"/>
                    <a:pt x="311" y="218"/>
                  </a:cubicBezTo>
                  <a:cubicBezTo>
                    <a:pt x="312" y="216"/>
                    <a:pt x="312" y="216"/>
                    <a:pt x="312" y="216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6" y="51"/>
                    <a:pt x="35" y="52"/>
                    <a:pt x="35" y="52"/>
                  </a:cubicBezTo>
                  <a:cubicBezTo>
                    <a:pt x="34" y="53"/>
                    <a:pt x="34" y="54"/>
                    <a:pt x="35" y="54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2" y="61"/>
                    <a:pt x="41" y="61"/>
                    <a:pt x="41" y="62"/>
                  </a:cubicBezTo>
                  <a:cubicBezTo>
                    <a:pt x="40" y="63"/>
                    <a:pt x="41" y="64"/>
                    <a:pt x="41" y="64"/>
                  </a:cubicBezTo>
                  <a:cubicBezTo>
                    <a:pt x="41" y="64"/>
                    <a:pt x="46" y="67"/>
                    <a:pt x="53" y="71"/>
                  </a:cubicBezTo>
                  <a:cubicBezTo>
                    <a:pt x="79" y="88"/>
                    <a:pt x="144" y="128"/>
                    <a:pt x="202" y="164"/>
                  </a:cubicBezTo>
                  <a:cubicBezTo>
                    <a:pt x="231" y="182"/>
                    <a:pt x="259" y="200"/>
                    <a:pt x="279" y="212"/>
                  </a:cubicBezTo>
                  <a:cubicBezTo>
                    <a:pt x="289" y="219"/>
                    <a:pt x="297" y="224"/>
                    <a:pt x="303" y="227"/>
                  </a:cubicBezTo>
                  <a:cubicBezTo>
                    <a:pt x="306" y="229"/>
                    <a:pt x="308" y="231"/>
                    <a:pt x="310" y="232"/>
                  </a:cubicBezTo>
                  <a:cubicBezTo>
                    <a:pt x="311" y="232"/>
                    <a:pt x="311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1" y="232"/>
                    <a:pt x="311" y="232"/>
                    <a:pt x="311" y="232"/>
                  </a:cubicBezTo>
                  <a:cubicBezTo>
                    <a:pt x="312" y="233"/>
                    <a:pt x="312" y="233"/>
                    <a:pt x="312" y="233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1" y="232"/>
                    <a:pt x="311" y="232"/>
                    <a:pt x="311" y="232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2" y="231"/>
                    <a:pt x="312" y="231"/>
                    <a:pt x="312" y="231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2" y="231"/>
                    <a:pt x="312" y="231"/>
                    <a:pt x="312" y="231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2"/>
                    <a:pt x="313" y="232"/>
                    <a:pt x="313" y="232"/>
                  </a:cubicBezTo>
                  <a:cubicBezTo>
                    <a:pt x="313" y="231"/>
                    <a:pt x="313" y="231"/>
                    <a:pt x="313" y="231"/>
                  </a:cubicBezTo>
                  <a:cubicBezTo>
                    <a:pt x="313" y="231"/>
                    <a:pt x="313" y="231"/>
                    <a:pt x="312" y="230"/>
                  </a:cubicBezTo>
                  <a:cubicBezTo>
                    <a:pt x="307" y="227"/>
                    <a:pt x="289" y="216"/>
                    <a:pt x="263" y="200"/>
                  </a:cubicBezTo>
                  <a:cubicBezTo>
                    <a:pt x="226" y="177"/>
                    <a:pt x="173" y="145"/>
                    <a:pt x="130" y="118"/>
                  </a:cubicBezTo>
                  <a:cubicBezTo>
                    <a:pt x="108" y="105"/>
                    <a:pt x="88" y="93"/>
                    <a:pt x="74" y="84"/>
                  </a:cubicBezTo>
                  <a:cubicBezTo>
                    <a:pt x="66" y="80"/>
                    <a:pt x="60" y="77"/>
                    <a:pt x="56" y="74"/>
                  </a:cubicBezTo>
                  <a:cubicBezTo>
                    <a:pt x="54" y="73"/>
                    <a:pt x="52" y="72"/>
                    <a:pt x="51" y="72"/>
                  </a:cubicBezTo>
                  <a:cubicBezTo>
                    <a:pt x="50" y="71"/>
                    <a:pt x="49" y="71"/>
                    <a:pt x="49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1"/>
                    <a:pt x="46" y="71"/>
                    <a:pt x="46" y="71"/>
                  </a:cubicBezTo>
                  <a:cubicBezTo>
                    <a:pt x="46" y="72"/>
                    <a:pt x="46" y="73"/>
                    <a:pt x="47" y="73"/>
                  </a:cubicBezTo>
                  <a:cubicBezTo>
                    <a:pt x="312" y="239"/>
                    <a:pt x="312" y="239"/>
                    <a:pt x="312" y="239"/>
                  </a:cubicBezTo>
                  <a:cubicBezTo>
                    <a:pt x="313" y="240"/>
                    <a:pt x="313" y="239"/>
                    <a:pt x="314" y="239"/>
                  </a:cubicBezTo>
                  <a:cubicBezTo>
                    <a:pt x="314" y="238"/>
                    <a:pt x="314" y="237"/>
                    <a:pt x="313" y="237"/>
                  </a:cubicBezTo>
                  <a:cubicBezTo>
                    <a:pt x="313" y="237"/>
                    <a:pt x="253" y="198"/>
                    <a:pt x="190" y="160"/>
                  </a:cubicBezTo>
                  <a:cubicBezTo>
                    <a:pt x="159" y="141"/>
                    <a:pt x="127" y="122"/>
                    <a:pt x="103" y="107"/>
                  </a:cubicBezTo>
                  <a:cubicBezTo>
                    <a:pt x="90" y="100"/>
                    <a:pt x="80" y="94"/>
                    <a:pt x="72" y="90"/>
                  </a:cubicBezTo>
                  <a:cubicBezTo>
                    <a:pt x="68" y="88"/>
                    <a:pt x="64" y="86"/>
                    <a:pt x="62" y="85"/>
                  </a:cubicBezTo>
                  <a:cubicBezTo>
                    <a:pt x="61" y="84"/>
                    <a:pt x="59" y="84"/>
                    <a:pt x="58" y="83"/>
                  </a:cubicBezTo>
                  <a:cubicBezTo>
                    <a:pt x="58" y="83"/>
                    <a:pt x="57" y="83"/>
                    <a:pt x="56" y="83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3"/>
                    <a:pt x="55" y="83"/>
                    <a:pt x="54" y="84"/>
                  </a:cubicBezTo>
                  <a:cubicBezTo>
                    <a:pt x="54" y="84"/>
                    <a:pt x="54" y="85"/>
                    <a:pt x="54" y="85"/>
                  </a:cubicBezTo>
                  <a:cubicBezTo>
                    <a:pt x="54" y="85"/>
                    <a:pt x="54" y="86"/>
                    <a:pt x="55" y="86"/>
                  </a:cubicBezTo>
                  <a:cubicBezTo>
                    <a:pt x="55" y="86"/>
                    <a:pt x="59" y="88"/>
                    <a:pt x="66" y="93"/>
                  </a:cubicBezTo>
                  <a:cubicBezTo>
                    <a:pt x="90" y="108"/>
                    <a:pt x="152" y="145"/>
                    <a:pt x="207" y="179"/>
                  </a:cubicBezTo>
                  <a:cubicBezTo>
                    <a:pt x="235" y="196"/>
                    <a:pt x="261" y="212"/>
                    <a:pt x="280" y="225"/>
                  </a:cubicBezTo>
                  <a:cubicBezTo>
                    <a:pt x="290" y="231"/>
                    <a:pt x="298" y="236"/>
                    <a:pt x="303" y="240"/>
                  </a:cubicBezTo>
                  <a:cubicBezTo>
                    <a:pt x="306" y="242"/>
                    <a:pt x="308" y="243"/>
                    <a:pt x="309" y="244"/>
                  </a:cubicBezTo>
                  <a:cubicBezTo>
                    <a:pt x="310" y="245"/>
                    <a:pt x="311" y="245"/>
                    <a:pt x="311" y="245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11" y="245"/>
                    <a:pt x="311" y="245"/>
                    <a:pt x="311" y="245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11" y="245"/>
                    <a:pt x="311" y="245"/>
                    <a:pt x="311" y="245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1" y="245"/>
                    <a:pt x="311" y="245"/>
                    <a:pt x="311" y="245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1" y="245"/>
                    <a:pt x="311" y="245"/>
                    <a:pt x="311" y="245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1" y="244"/>
                    <a:pt x="311" y="244"/>
                    <a:pt x="311" y="244"/>
                  </a:cubicBezTo>
                  <a:cubicBezTo>
                    <a:pt x="311" y="245"/>
                    <a:pt x="311" y="245"/>
                    <a:pt x="311" y="245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1" y="244"/>
                    <a:pt x="311" y="244"/>
                    <a:pt x="311" y="244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1" y="244"/>
                    <a:pt x="311" y="244"/>
                    <a:pt x="311" y="244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1" y="244"/>
                    <a:pt x="311" y="244"/>
                    <a:pt x="311" y="244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1" y="243"/>
                  </a:cubicBezTo>
                  <a:cubicBezTo>
                    <a:pt x="308" y="242"/>
                    <a:pt x="302" y="239"/>
                    <a:pt x="294" y="234"/>
                  </a:cubicBezTo>
                  <a:cubicBezTo>
                    <a:pt x="265" y="218"/>
                    <a:pt x="207" y="183"/>
                    <a:pt x="157" y="153"/>
                  </a:cubicBezTo>
                  <a:cubicBezTo>
                    <a:pt x="132" y="137"/>
                    <a:pt x="109" y="123"/>
                    <a:pt x="92" y="113"/>
                  </a:cubicBezTo>
                  <a:cubicBezTo>
                    <a:pt x="83" y="107"/>
                    <a:pt x="76" y="103"/>
                    <a:pt x="71" y="100"/>
                  </a:cubicBezTo>
                  <a:cubicBezTo>
                    <a:pt x="67" y="97"/>
                    <a:pt x="64" y="96"/>
                    <a:pt x="64" y="96"/>
                  </a:cubicBezTo>
                  <a:cubicBezTo>
                    <a:pt x="63" y="95"/>
                    <a:pt x="62" y="95"/>
                    <a:pt x="62" y="96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2" y="98"/>
                    <a:pt x="62" y="98"/>
                  </a:cubicBezTo>
                  <a:cubicBezTo>
                    <a:pt x="62" y="98"/>
                    <a:pt x="63" y="99"/>
                    <a:pt x="63" y="99"/>
                  </a:cubicBezTo>
                  <a:cubicBezTo>
                    <a:pt x="66" y="101"/>
                    <a:pt x="71" y="105"/>
                    <a:pt x="79" y="110"/>
                  </a:cubicBezTo>
                  <a:cubicBezTo>
                    <a:pt x="107" y="128"/>
                    <a:pt x="165" y="164"/>
                    <a:pt x="216" y="195"/>
                  </a:cubicBezTo>
                  <a:cubicBezTo>
                    <a:pt x="242" y="210"/>
                    <a:pt x="266" y="225"/>
                    <a:pt x="283" y="236"/>
                  </a:cubicBezTo>
                  <a:cubicBezTo>
                    <a:pt x="292" y="241"/>
                    <a:pt x="299" y="245"/>
                    <a:pt x="304" y="249"/>
                  </a:cubicBezTo>
                  <a:cubicBezTo>
                    <a:pt x="306" y="250"/>
                    <a:pt x="308" y="251"/>
                    <a:pt x="310" y="252"/>
                  </a:cubicBezTo>
                  <a:cubicBezTo>
                    <a:pt x="310" y="253"/>
                    <a:pt x="311" y="253"/>
                    <a:pt x="311" y="253"/>
                  </a:cubicBezTo>
                  <a:cubicBezTo>
                    <a:pt x="311" y="254"/>
                    <a:pt x="311" y="254"/>
                    <a:pt x="311" y="254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1" y="253"/>
                    <a:pt x="311" y="253"/>
                    <a:pt x="311" y="253"/>
                  </a:cubicBezTo>
                  <a:cubicBezTo>
                    <a:pt x="311" y="254"/>
                    <a:pt x="311" y="254"/>
                    <a:pt x="311" y="254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1" y="253"/>
                    <a:pt x="311" y="253"/>
                    <a:pt x="311" y="253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1" y="253"/>
                    <a:pt x="311" y="253"/>
                    <a:pt x="311" y="253"/>
                  </a:cubicBezTo>
                  <a:cubicBezTo>
                    <a:pt x="311" y="253"/>
                    <a:pt x="311" y="253"/>
                    <a:pt x="311" y="253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1" y="253"/>
                    <a:pt x="311" y="253"/>
                    <a:pt x="311" y="253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1" y="252"/>
                    <a:pt x="311" y="252"/>
                    <a:pt x="311" y="252"/>
                  </a:cubicBezTo>
                  <a:cubicBezTo>
                    <a:pt x="311" y="253"/>
                    <a:pt x="311" y="253"/>
                    <a:pt x="311" y="253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1" y="252"/>
                    <a:pt x="311" y="252"/>
                    <a:pt x="311" y="252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313" y="251"/>
                    <a:pt x="313" y="251"/>
                    <a:pt x="313" y="251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9" y="104"/>
                    <a:pt x="69" y="104"/>
                    <a:pt x="68" y="10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7"/>
                    <a:pt x="68" y="108"/>
                    <a:pt x="69" y="108"/>
                  </a:cubicBezTo>
                  <a:cubicBezTo>
                    <a:pt x="70" y="109"/>
                    <a:pt x="72" y="111"/>
                    <a:pt x="74" y="113"/>
                  </a:cubicBezTo>
                  <a:cubicBezTo>
                    <a:pt x="84" y="120"/>
                    <a:pt x="103" y="133"/>
                    <a:pt x="127" y="147"/>
                  </a:cubicBezTo>
                  <a:cubicBezTo>
                    <a:pt x="163" y="169"/>
                    <a:pt x="209" y="196"/>
                    <a:pt x="246" y="218"/>
                  </a:cubicBezTo>
                  <a:cubicBezTo>
                    <a:pt x="265" y="229"/>
                    <a:pt x="281" y="239"/>
                    <a:pt x="293" y="246"/>
                  </a:cubicBezTo>
                  <a:cubicBezTo>
                    <a:pt x="299" y="250"/>
                    <a:pt x="304" y="253"/>
                    <a:pt x="307" y="255"/>
                  </a:cubicBezTo>
                  <a:cubicBezTo>
                    <a:pt x="308" y="256"/>
                    <a:pt x="310" y="257"/>
                    <a:pt x="310" y="257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2" y="258"/>
                    <a:pt x="312" y="258"/>
                    <a:pt x="312" y="258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2" y="258"/>
                    <a:pt x="312" y="258"/>
                    <a:pt x="312" y="258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2" y="258"/>
                    <a:pt x="312" y="258"/>
                    <a:pt x="312" y="258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2" y="258"/>
                    <a:pt x="312" y="258"/>
                    <a:pt x="312" y="258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13" y="258"/>
                    <a:pt x="313" y="258"/>
                    <a:pt x="313" y="258"/>
                  </a:cubicBezTo>
                  <a:cubicBezTo>
                    <a:pt x="313" y="256"/>
                    <a:pt x="313" y="256"/>
                    <a:pt x="313" y="256"/>
                  </a:cubicBezTo>
                  <a:cubicBezTo>
                    <a:pt x="78" y="117"/>
                    <a:pt x="78" y="117"/>
                    <a:pt x="78" y="117"/>
                  </a:cubicBezTo>
                  <a:cubicBezTo>
                    <a:pt x="78" y="116"/>
                    <a:pt x="77" y="116"/>
                    <a:pt x="76" y="117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7" y="120"/>
                    <a:pt x="77" y="120"/>
                    <a:pt x="78" y="121"/>
                  </a:cubicBezTo>
                  <a:cubicBezTo>
                    <a:pt x="81" y="123"/>
                    <a:pt x="86" y="127"/>
                    <a:pt x="94" y="132"/>
                  </a:cubicBezTo>
                  <a:cubicBezTo>
                    <a:pt x="148" y="168"/>
                    <a:pt x="313" y="267"/>
                    <a:pt x="313" y="267"/>
                  </a:cubicBezTo>
                  <a:cubicBezTo>
                    <a:pt x="314" y="267"/>
                    <a:pt x="314" y="267"/>
                    <a:pt x="315" y="266"/>
                  </a:cubicBezTo>
                  <a:cubicBezTo>
                    <a:pt x="315" y="266"/>
                    <a:pt x="315" y="265"/>
                    <a:pt x="314" y="264"/>
                  </a:cubicBezTo>
                  <a:cubicBezTo>
                    <a:pt x="314" y="264"/>
                    <a:pt x="270" y="236"/>
                    <a:pt x="224" y="208"/>
                  </a:cubicBezTo>
                  <a:cubicBezTo>
                    <a:pt x="201" y="194"/>
                    <a:pt x="178" y="180"/>
                    <a:pt x="160" y="169"/>
                  </a:cubicBezTo>
                  <a:cubicBezTo>
                    <a:pt x="151" y="164"/>
                    <a:pt x="143" y="160"/>
                    <a:pt x="137" y="157"/>
                  </a:cubicBezTo>
                  <a:cubicBezTo>
                    <a:pt x="134" y="155"/>
                    <a:pt x="132" y="154"/>
                    <a:pt x="130" y="153"/>
                  </a:cubicBezTo>
                  <a:cubicBezTo>
                    <a:pt x="129" y="153"/>
                    <a:pt x="129" y="152"/>
                    <a:pt x="128" y="152"/>
                  </a:cubicBezTo>
                  <a:cubicBezTo>
                    <a:pt x="127" y="152"/>
                    <a:pt x="127" y="152"/>
                    <a:pt x="126" y="152"/>
                  </a:cubicBezTo>
                  <a:cubicBezTo>
                    <a:pt x="125" y="152"/>
                    <a:pt x="125" y="152"/>
                    <a:pt x="125" y="152"/>
                  </a:cubicBezTo>
                  <a:cubicBezTo>
                    <a:pt x="125" y="152"/>
                    <a:pt x="125" y="152"/>
                    <a:pt x="124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125" y="152"/>
                    <a:pt x="125" y="152"/>
                    <a:pt x="125" y="152"/>
                  </a:cubicBezTo>
                  <a:cubicBezTo>
                    <a:pt x="124" y="153"/>
                    <a:pt x="124" y="153"/>
                    <a:pt x="124" y="153"/>
                  </a:cubicBezTo>
                  <a:cubicBezTo>
                    <a:pt x="124" y="154"/>
                    <a:pt x="124" y="154"/>
                    <a:pt x="125" y="154"/>
                  </a:cubicBezTo>
                  <a:cubicBezTo>
                    <a:pt x="125" y="155"/>
                    <a:pt x="125" y="155"/>
                    <a:pt x="125" y="155"/>
                  </a:cubicBezTo>
                  <a:cubicBezTo>
                    <a:pt x="126" y="155"/>
                    <a:pt x="127" y="156"/>
                    <a:pt x="129" y="157"/>
                  </a:cubicBezTo>
                  <a:cubicBezTo>
                    <a:pt x="142" y="166"/>
                    <a:pt x="188" y="193"/>
                    <a:pt x="231" y="219"/>
                  </a:cubicBezTo>
                  <a:cubicBezTo>
                    <a:pt x="253" y="232"/>
                    <a:pt x="274" y="244"/>
                    <a:pt x="289" y="254"/>
                  </a:cubicBezTo>
                  <a:cubicBezTo>
                    <a:pt x="296" y="259"/>
                    <a:pt x="303" y="263"/>
                    <a:pt x="307" y="266"/>
                  </a:cubicBezTo>
                  <a:cubicBezTo>
                    <a:pt x="309" y="268"/>
                    <a:pt x="311" y="269"/>
                    <a:pt x="312" y="270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3" y="272"/>
                    <a:pt x="313" y="272"/>
                    <a:pt x="313" y="272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3" y="272"/>
                    <a:pt x="313" y="272"/>
                    <a:pt x="313" y="272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5" y="271"/>
                    <a:pt x="315" y="271"/>
                    <a:pt x="315" y="271"/>
                  </a:cubicBezTo>
                  <a:cubicBezTo>
                    <a:pt x="314" y="270"/>
                    <a:pt x="314" y="270"/>
                    <a:pt x="314" y="270"/>
                  </a:cubicBezTo>
                  <a:cubicBezTo>
                    <a:pt x="313" y="271"/>
                    <a:pt x="313" y="271"/>
                    <a:pt x="313" y="271"/>
                  </a:cubicBezTo>
                  <a:cubicBezTo>
                    <a:pt x="315" y="271"/>
                    <a:pt x="315" y="271"/>
                    <a:pt x="315" y="271"/>
                  </a:cubicBezTo>
                  <a:cubicBezTo>
                    <a:pt x="314" y="270"/>
                    <a:pt x="314" y="270"/>
                    <a:pt x="314" y="270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4" y="270"/>
                    <a:pt x="314" y="270"/>
                    <a:pt x="314" y="270"/>
                  </a:cubicBezTo>
                  <a:cubicBezTo>
                    <a:pt x="314" y="270"/>
                    <a:pt x="314" y="270"/>
                    <a:pt x="314" y="270"/>
                  </a:cubicBezTo>
                  <a:cubicBezTo>
                    <a:pt x="314" y="271"/>
                    <a:pt x="314" y="271"/>
                    <a:pt x="314" y="271"/>
                  </a:cubicBezTo>
                  <a:cubicBezTo>
                    <a:pt x="314" y="270"/>
                    <a:pt x="314" y="270"/>
                    <a:pt x="314" y="270"/>
                  </a:cubicBezTo>
                  <a:cubicBezTo>
                    <a:pt x="314" y="270"/>
                    <a:pt x="314" y="270"/>
                    <a:pt x="314" y="270"/>
                  </a:cubicBezTo>
                  <a:cubicBezTo>
                    <a:pt x="314" y="270"/>
                    <a:pt x="313" y="270"/>
                    <a:pt x="312" y="269"/>
                  </a:cubicBezTo>
                  <a:cubicBezTo>
                    <a:pt x="309" y="268"/>
                    <a:pt x="300" y="264"/>
                    <a:pt x="291" y="258"/>
                  </a:cubicBezTo>
                  <a:cubicBezTo>
                    <a:pt x="276" y="250"/>
                    <a:pt x="258" y="239"/>
                    <a:pt x="243" y="230"/>
                  </a:cubicBezTo>
                  <a:cubicBezTo>
                    <a:pt x="235" y="226"/>
                    <a:pt x="229" y="222"/>
                    <a:pt x="224" y="219"/>
                  </a:cubicBezTo>
                  <a:cubicBezTo>
                    <a:pt x="221" y="218"/>
                    <a:pt x="220" y="217"/>
                    <a:pt x="218" y="216"/>
                  </a:cubicBezTo>
                  <a:cubicBezTo>
                    <a:pt x="218" y="216"/>
                    <a:pt x="217" y="215"/>
                    <a:pt x="217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6" y="215"/>
                    <a:pt x="216" y="215"/>
                    <a:pt x="216" y="215"/>
                  </a:cubicBezTo>
                  <a:cubicBezTo>
                    <a:pt x="215" y="215"/>
                    <a:pt x="215" y="215"/>
                    <a:pt x="215" y="215"/>
                  </a:cubicBezTo>
                  <a:cubicBezTo>
                    <a:pt x="215" y="215"/>
                    <a:pt x="215" y="215"/>
                    <a:pt x="214" y="215"/>
                  </a:cubicBezTo>
                  <a:cubicBezTo>
                    <a:pt x="214" y="215"/>
                    <a:pt x="214" y="216"/>
                    <a:pt x="214" y="216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5" y="218"/>
                    <a:pt x="215" y="218"/>
                    <a:pt x="215" y="218"/>
                  </a:cubicBezTo>
                  <a:cubicBezTo>
                    <a:pt x="217" y="219"/>
                    <a:pt x="224" y="224"/>
                    <a:pt x="234" y="230"/>
                  </a:cubicBezTo>
                  <a:cubicBezTo>
                    <a:pt x="248" y="239"/>
                    <a:pt x="268" y="251"/>
                    <a:pt x="285" y="261"/>
                  </a:cubicBezTo>
                  <a:cubicBezTo>
                    <a:pt x="293" y="266"/>
                    <a:pt x="301" y="271"/>
                    <a:pt x="306" y="274"/>
                  </a:cubicBezTo>
                  <a:cubicBezTo>
                    <a:pt x="308" y="276"/>
                    <a:pt x="311" y="277"/>
                    <a:pt x="312" y="278"/>
                  </a:cubicBezTo>
                  <a:cubicBezTo>
                    <a:pt x="313" y="279"/>
                    <a:pt x="313" y="279"/>
                    <a:pt x="314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80"/>
                    <a:pt x="314" y="280"/>
                    <a:pt x="314" y="280"/>
                  </a:cubicBezTo>
                  <a:cubicBezTo>
                    <a:pt x="315" y="279"/>
                    <a:pt x="315" y="279"/>
                    <a:pt x="315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80"/>
                    <a:pt x="314" y="280"/>
                    <a:pt x="314" y="280"/>
                  </a:cubicBezTo>
                  <a:cubicBezTo>
                    <a:pt x="315" y="279"/>
                    <a:pt x="315" y="279"/>
                    <a:pt x="315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4" y="278"/>
                    <a:pt x="314" y="278"/>
                    <a:pt x="314" y="278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4" y="278"/>
                    <a:pt x="314" y="278"/>
                    <a:pt x="314" y="278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5" y="277"/>
                    <a:pt x="315" y="277"/>
                    <a:pt x="315" y="277"/>
                  </a:cubicBezTo>
                  <a:cubicBezTo>
                    <a:pt x="304" y="277"/>
                    <a:pt x="304" y="277"/>
                    <a:pt x="304" y="277"/>
                  </a:cubicBezTo>
                  <a:cubicBezTo>
                    <a:pt x="304" y="277"/>
                    <a:pt x="303" y="277"/>
                    <a:pt x="303" y="278"/>
                  </a:cubicBezTo>
                  <a:cubicBezTo>
                    <a:pt x="303" y="279"/>
                    <a:pt x="303" y="279"/>
                    <a:pt x="303" y="280"/>
                  </a:cubicBezTo>
                  <a:cubicBezTo>
                    <a:pt x="313" y="285"/>
                    <a:pt x="313" y="285"/>
                    <a:pt x="313" y="285"/>
                  </a:cubicBezTo>
                  <a:cubicBezTo>
                    <a:pt x="313" y="286"/>
                    <a:pt x="314" y="286"/>
                    <a:pt x="315" y="285"/>
                  </a:cubicBezTo>
                  <a:cubicBezTo>
                    <a:pt x="315" y="284"/>
                    <a:pt x="315" y="283"/>
                    <a:pt x="314" y="283"/>
                  </a:cubicBez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208"/>
            <p:cNvSpPr/>
            <p:nvPr/>
          </p:nvSpPr>
          <p:spPr bwMode="auto">
            <a:xfrm>
              <a:off x="3598966" y="297062"/>
              <a:ext cx="98189" cy="133601"/>
            </a:xfrm>
            <a:custGeom>
              <a:avLst/>
              <a:gdLst>
                <a:gd name="T0" fmla="*/ 41 w 45"/>
                <a:gd name="T1" fmla="*/ 54 h 61"/>
                <a:gd name="T2" fmla="*/ 40 w 45"/>
                <a:gd name="T3" fmla="*/ 48 h 61"/>
                <a:gd name="T4" fmla="*/ 36 w 45"/>
                <a:gd name="T5" fmla="*/ 43 h 61"/>
                <a:gd name="T6" fmla="*/ 42 w 45"/>
                <a:gd name="T7" fmla="*/ 43 h 61"/>
                <a:gd name="T8" fmla="*/ 37 w 45"/>
                <a:gd name="T9" fmla="*/ 39 h 61"/>
                <a:gd name="T10" fmla="*/ 20 w 45"/>
                <a:gd name="T11" fmla="*/ 32 h 61"/>
                <a:gd name="T12" fmla="*/ 41 w 45"/>
                <a:gd name="T13" fmla="*/ 37 h 61"/>
                <a:gd name="T14" fmla="*/ 43 w 45"/>
                <a:gd name="T15" fmla="*/ 33 h 61"/>
                <a:gd name="T16" fmla="*/ 7 w 45"/>
                <a:gd name="T17" fmla="*/ 11 h 61"/>
                <a:gd name="T18" fmla="*/ 36 w 45"/>
                <a:gd name="T19" fmla="*/ 27 h 61"/>
                <a:gd name="T20" fmla="*/ 43 w 45"/>
                <a:gd name="T21" fmla="*/ 30 h 61"/>
                <a:gd name="T22" fmla="*/ 44 w 45"/>
                <a:gd name="T23" fmla="*/ 28 h 61"/>
                <a:gd name="T24" fmla="*/ 15 w 45"/>
                <a:gd name="T25" fmla="*/ 9 h 61"/>
                <a:gd name="T26" fmla="*/ 3 w 45"/>
                <a:gd name="T27" fmla="*/ 1 h 61"/>
                <a:gd name="T28" fmla="*/ 2 w 45"/>
                <a:gd name="T29" fmla="*/ 2 h 61"/>
                <a:gd name="T30" fmla="*/ 2 w 45"/>
                <a:gd name="T31" fmla="*/ 2 h 61"/>
                <a:gd name="T32" fmla="*/ 3 w 45"/>
                <a:gd name="T33" fmla="*/ 2 h 61"/>
                <a:gd name="T34" fmla="*/ 3 w 45"/>
                <a:gd name="T35" fmla="*/ 2 h 61"/>
                <a:gd name="T36" fmla="*/ 3 w 45"/>
                <a:gd name="T37" fmla="*/ 2 h 61"/>
                <a:gd name="T38" fmla="*/ 2 w 45"/>
                <a:gd name="T39" fmla="*/ 1 h 61"/>
                <a:gd name="T40" fmla="*/ 0 w 45"/>
                <a:gd name="T41" fmla="*/ 3 h 61"/>
                <a:gd name="T42" fmla="*/ 42 w 45"/>
                <a:gd name="T43" fmla="*/ 29 h 61"/>
                <a:gd name="T44" fmla="*/ 43 w 45"/>
                <a:gd name="T45" fmla="*/ 28 h 61"/>
                <a:gd name="T46" fmla="*/ 43 w 45"/>
                <a:gd name="T47" fmla="*/ 28 h 61"/>
                <a:gd name="T48" fmla="*/ 43 w 45"/>
                <a:gd name="T49" fmla="*/ 27 h 61"/>
                <a:gd name="T50" fmla="*/ 43 w 45"/>
                <a:gd name="T51" fmla="*/ 27 h 61"/>
                <a:gd name="T52" fmla="*/ 43 w 45"/>
                <a:gd name="T53" fmla="*/ 27 h 61"/>
                <a:gd name="T54" fmla="*/ 41 w 45"/>
                <a:gd name="T55" fmla="*/ 26 h 61"/>
                <a:gd name="T56" fmla="*/ 6 w 45"/>
                <a:gd name="T57" fmla="*/ 10 h 61"/>
                <a:gd name="T58" fmla="*/ 16 w 45"/>
                <a:gd name="T59" fmla="*/ 21 h 61"/>
                <a:gd name="T60" fmla="*/ 27 w 45"/>
                <a:gd name="T61" fmla="*/ 31 h 61"/>
                <a:gd name="T62" fmla="*/ 20 w 45"/>
                <a:gd name="T63" fmla="*/ 32 h 61"/>
                <a:gd name="T64" fmla="*/ 39 w 45"/>
                <a:gd name="T65" fmla="*/ 43 h 61"/>
                <a:gd name="T66" fmla="*/ 40 w 45"/>
                <a:gd name="T67" fmla="*/ 43 h 61"/>
                <a:gd name="T68" fmla="*/ 40 w 45"/>
                <a:gd name="T69" fmla="*/ 43 h 61"/>
                <a:gd name="T70" fmla="*/ 39 w 45"/>
                <a:gd name="T71" fmla="*/ 43 h 61"/>
                <a:gd name="T72" fmla="*/ 39 w 45"/>
                <a:gd name="T73" fmla="*/ 43 h 61"/>
                <a:gd name="T74" fmla="*/ 39 w 45"/>
                <a:gd name="T75" fmla="*/ 43 h 61"/>
                <a:gd name="T76" fmla="*/ 41 w 45"/>
                <a:gd name="T77" fmla="*/ 43 h 61"/>
                <a:gd name="T78" fmla="*/ 23 w 45"/>
                <a:gd name="T79" fmla="*/ 37 h 61"/>
                <a:gd name="T80" fmla="*/ 32 w 45"/>
                <a:gd name="T81" fmla="*/ 48 h 61"/>
                <a:gd name="T82" fmla="*/ 38 w 45"/>
                <a:gd name="T83" fmla="*/ 54 h 61"/>
                <a:gd name="T84" fmla="*/ 38 w 45"/>
                <a:gd name="T85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61">
                  <a:moveTo>
                    <a:pt x="40" y="58"/>
                  </a:moveTo>
                  <a:cubicBezTo>
                    <a:pt x="39" y="58"/>
                    <a:pt x="39" y="58"/>
                    <a:pt x="39" y="58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3"/>
                    <a:pt x="41" y="53"/>
                    <a:pt x="40" y="52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1" y="48"/>
                    <a:pt x="41" y="48"/>
                    <a:pt x="41" y="47"/>
                  </a:cubicBezTo>
                  <a:cubicBezTo>
                    <a:pt x="41" y="47"/>
                    <a:pt x="41" y="46"/>
                    <a:pt x="41" y="4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1" y="45"/>
                    <a:pt x="42" y="44"/>
                    <a:pt x="42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1" y="41"/>
                    <a:pt x="39" y="40"/>
                    <a:pt x="37" y="39"/>
                  </a:cubicBezTo>
                  <a:cubicBezTo>
                    <a:pt x="31" y="35"/>
                    <a:pt x="22" y="29"/>
                    <a:pt x="22" y="29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1" y="40"/>
                    <a:pt x="42" y="39"/>
                    <a:pt x="42" y="39"/>
                  </a:cubicBezTo>
                  <a:cubicBezTo>
                    <a:pt x="42" y="38"/>
                    <a:pt x="42" y="37"/>
                    <a:pt x="41" y="37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42" y="34"/>
                    <a:pt x="43" y="34"/>
                    <a:pt x="43" y="33"/>
                  </a:cubicBezTo>
                  <a:cubicBezTo>
                    <a:pt x="44" y="32"/>
                    <a:pt x="43" y="32"/>
                    <a:pt x="43" y="3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15" y="16"/>
                    <a:pt x="24" y="21"/>
                  </a:cubicBezTo>
                  <a:cubicBezTo>
                    <a:pt x="28" y="23"/>
                    <a:pt x="32" y="25"/>
                    <a:pt x="36" y="27"/>
                  </a:cubicBezTo>
                  <a:cubicBezTo>
                    <a:pt x="37" y="27"/>
                    <a:pt x="39" y="28"/>
                    <a:pt x="40" y="29"/>
                  </a:cubicBezTo>
                  <a:cubicBezTo>
                    <a:pt x="41" y="29"/>
                    <a:pt x="41" y="29"/>
                    <a:pt x="42" y="29"/>
                  </a:cubicBezTo>
                  <a:cubicBezTo>
                    <a:pt x="42" y="29"/>
                    <a:pt x="42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1" y="25"/>
                    <a:pt x="37" y="23"/>
                  </a:cubicBezTo>
                  <a:cubicBezTo>
                    <a:pt x="31" y="19"/>
                    <a:pt x="23" y="14"/>
                    <a:pt x="15" y="9"/>
                  </a:cubicBezTo>
                  <a:cubicBezTo>
                    <a:pt x="12" y="7"/>
                    <a:pt x="8" y="5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13" y="12"/>
                    <a:pt x="42" y="29"/>
                    <a:pt x="42" y="29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2" y="26"/>
                    <a:pt x="41" y="26"/>
                  </a:cubicBezTo>
                  <a:cubicBezTo>
                    <a:pt x="37" y="24"/>
                    <a:pt x="29" y="20"/>
                    <a:pt x="21" y="16"/>
                  </a:cubicBezTo>
                  <a:cubicBezTo>
                    <a:pt x="14" y="13"/>
                    <a:pt x="8" y="9"/>
                    <a:pt x="8" y="9"/>
                  </a:cubicBezTo>
                  <a:cubicBezTo>
                    <a:pt x="7" y="9"/>
                    <a:pt x="6" y="9"/>
                    <a:pt x="6" y="10"/>
                  </a:cubicBezTo>
                  <a:cubicBezTo>
                    <a:pt x="5" y="11"/>
                    <a:pt x="6" y="12"/>
                    <a:pt x="6" y="12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5" y="21"/>
                    <a:pt x="14" y="22"/>
                  </a:cubicBezTo>
                  <a:cubicBezTo>
                    <a:pt x="14" y="22"/>
                    <a:pt x="14" y="23"/>
                    <a:pt x="15" y="24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0" y="29"/>
                    <a:pt x="19" y="30"/>
                  </a:cubicBezTo>
                  <a:cubicBezTo>
                    <a:pt x="19" y="31"/>
                    <a:pt x="19" y="31"/>
                    <a:pt x="20" y="32"/>
                  </a:cubicBezTo>
                  <a:cubicBezTo>
                    <a:pt x="20" y="32"/>
                    <a:pt x="25" y="35"/>
                    <a:pt x="30" y="38"/>
                  </a:cubicBezTo>
                  <a:cubicBezTo>
                    <a:pt x="33" y="39"/>
                    <a:pt x="35" y="41"/>
                    <a:pt x="37" y="42"/>
                  </a:cubicBezTo>
                  <a:cubicBezTo>
                    <a:pt x="38" y="43"/>
                    <a:pt x="39" y="43"/>
                    <a:pt x="39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4"/>
                    <a:pt x="40" y="44"/>
                    <a:pt x="40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4" y="36"/>
                    <a:pt x="24" y="36"/>
                    <a:pt x="23" y="37"/>
                  </a:cubicBezTo>
                  <a:cubicBezTo>
                    <a:pt x="23" y="38"/>
                    <a:pt x="23" y="38"/>
                    <a:pt x="24" y="39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1" y="48"/>
                    <a:pt x="31" y="49"/>
                  </a:cubicBezTo>
                  <a:cubicBezTo>
                    <a:pt x="31" y="49"/>
                    <a:pt x="31" y="50"/>
                    <a:pt x="32" y="50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9"/>
                    <a:pt x="37" y="60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1"/>
                    <a:pt x="40" y="61"/>
                    <a:pt x="40" y="60"/>
                  </a:cubicBezTo>
                  <a:cubicBezTo>
                    <a:pt x="41" y="59"/>
                    <a:pt x="41" y="58"/>
                    <a:pt x="40" y="58"/>
                  </a:cubicBezTo>
                  <a:close/>
                </a:path>
              </a:pathLst>
            </a:custGeom>
            <a:blipFill>
              <a:blip r:embed="rId4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209"/>
            <p:cNvSpPr/>
            <p:nvPr/>
          </p:nvSpPr>
          <p:spPr bwMode="auto">
            <a:xfrm>
              <a:off x="4155906" y="554606"/>
              <a:ext cx="275250" cy="191548"/>
            </a:xfrm>
            <a:custGeom>
              <a:avLst/>
              <a:gdLst>
                <a:gd name="T0" fmla="*/ 43 w 126"/>
                <a:gd name="T1" fmla="*/ 33 h 87"/>
                <a:gd name="T2" fmla="*/ 92 w 126"/>
                <a:gd name="T3" fmla="*/ 58 h 87"/>
                <a:gd name="T4" fmla="*/ 92 w 126"/>
                <a:gd name="T5" fmla="*/ 56 h 87"/>
                <a:gd name="T6" fmla="*/ 70 w 126"/>
                <a:gd name="T7" fmla="*/ 41 h 87"/>
                <a:gd name="T8" fmla="*/ 9 w 126"/>
                <a:gd name="T9" fmla="*/ 4 h 87"/>
                <a:gd name="T10" fmla="*/ 3 w 126"/>
                <a:gd name="T11" fmla="*/ 0 h 87"/>
                <a:gd name="T12" fmla="*/ 2 w 126"/>
                <a:gd name="T13" fmla="*/ 0 h 87"/>
                <a:gd name="T14" fmla="*/ 2 w 126"/>
                <a:gd name="T15" fmla="*/ 0 h 87"/>
                <a:gd name="T16" fmla="*/ 2 w 126"/>
                <a:gd name="T17" fmla="*/ 1 h 87"/>
                <a:gd name="T18" fmla="*/ 1 w 126"/>
                <a:gd name="T19" fmla="*/ 1 h 87"/>
                <a:gd name="T20" fmla="*/ 2 w 126"/>
                <a:gd name="T21" fmla="*/ 0 h 87"/>
                <a:gd name="T22" fmla="*/ 2 w 126"/>
                <a:gd name="T23" fmla="*/ 0 h 87"/>
                <a:gd name="T24" fmla="*/ 3 w 126"/>
                <a:gd name="T25" fmla="*/ 0 h 87"/>
                <a:gd name="T26" fmla="*/ 1 w 126"/>
                <a:gd name="T27" fmla="*/ 1 h 87"/>
                <a:gd name="T28" fmla="*/ 1 w 126"/>
                <a:gd name="T29" fmla="*/ 1 h 87"/>
                <a:gd name="T30" fmla="*/ 3 w 126"/>
                <a:gd name="T31" fmla="*/ 0 h 87"/>
                <a:gd name="T32" fmla="*/ 3 w 126"/>
                <a:gd name="T33" fmla="*/ 1 h 87"/>
                <a:gd name="T34" fmla="*/ 3 w 126"/>
                <a:gd name="T35" fmla="*/ 2 h 87"/>
                <a:gd name="T36" fmla="*/ 2 w 126"/>
                <a:gd name="T37" fmla="*/ 3 h 87"/>
                <a:gd name="T38" fmla="*/ 1 w 126"/>
                <a:gd name="T39" fmla="*/ 1 h 87"/>
                <a:gd name="T40" fmla="*/ 2 w 126"/>
                <a:gd name="T41" fmla="*/ 2 h 87"/>
                <a:gd name="T42" fmla="*/ 2 w 126"/>
                <a:gd name="T43" fmla="*/ 3 h 87"/>
                <a:gd name="T44" fmla="*/ 2 w 126"/>
                <a:gd name="T45" fmla="*/ 3 h 87"/>
                <a:gd name="T46" fmla="*/ 5 w 126"/>
                <a:gd name="T47" fmla="*/ 4 h 87"/>
                <a:gd name="T48" fmla="*/ 51 w 126"/>
                <a:gd name="T49" fmla="*/ 27 h 87"/>
                <a:gd name="T50" fmla="*/ 59 w 126"/>
                <a:gd name="T51" fmla="*/ 30 h 87"/>
                <a:gd name="T52" fmla="*/ 20 w 126"/>
                <a:gd name="T53" fmla="*/ 4 h 87"/>
                <a:gd name="T54" fmla="*/ 18 w 126"/>
                <a:gd name="T55" fmla="*/ 6 h 87"/>
                <a:gd name="T56" fmla="*/ 58 w 126"/>
                <a:gd name="T57" fmla="*/ 29 h 87"/>
                <a:gd name="T58" fmla="*/ 32 w 126"/>
                <a:gd name="T59" fmla="*/ 14 h 87"/>
                <a:gd name="T60" fmla="*/ 6 w 126"/>
                <a:gd name="T61" fmla="*/ 1 h 87"/>
                <a:gd name="T62" fmla="*/ 2 w 126"/>
                <a:gd name="T63" fmla="*/ 0 h 87"/>
                <a:gd name="T64" fmla="*/ 0 w 126"/>
                <a:gd name="T65" fmla="*/ 0 h 87"/>
                <a:gd name="T66" fmla="*/ 0 w 126"/>
                <a:gd name="T67" fmla="*/ 2 h 87"/>
                <a:gd name="T68" fmla="*/ 1 w 126"/>
                <a:gd name="T69" fmla="*/ 3 h 87"/>
                <a:gd name="T70" fmla="*/ 55 w 126"/>
                <a:gd name="T71" fmla="*/ 35 h 87"/>
                <a:gd name="T72" fmla="*/ 87 w 126"/>
                <a:gd name="T73" fmla="*/ 56 h 87"/>
                <a:gd name="T74" fmla="*/ 90 w 126"/>
                <a:gd name="T75" fmla="*/ 58 h 87"/>
                <a:gd name="T76" fmla="*/ 91 w 126"/>
                <a:gd name="T77" fmla="*/ 57 h 87"/>
                <a:gd name="T78" fmla="*/ 90 w 126"/>
                <a:gd name="T79" fmla="*/ 58 h 87"/>
                <a:gd name="T80" fmla="*/ 90 w 126"/>
                <a:gd name="T81" fmla="*/ 57 h 87"/>
                <a:gd name="T82" fmla="*/ 90 w 126"/>
                <a:gd name="T83" fmla="*/ 57 h 87"/>
                <a:gd name="T84" fmla="*/ 91 w 126"/>
                <a:gd name="T85" fmla="*/ 57 h 87"/>
                <a:gd name="T86" fmla="*/ 91 w 126"/>
                <a:gd name="T87" fmla="*/ 57 h 87"/>
                <a:gd name="T88" fmla="*/ 2 w 126"/>
                <a:gd name="T89" fmla="*/ 7 h 87"/>
                <a:gd name="T90" fmla="*/ 1 w 126"/>
                <a:gd name="T91" fmla="*/ 10 h 87"/>
                <a:gd name="T92" fmla="*/ 126 w 126"/>
                <a:gd name="T9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87">
                  <a:moveTo>
                    <a:pt x="125" y="85"/>
                  </a:moveTo>
                  <a:cubicBezTo>
                    <a:pt x="43" y="33"/>
                    <a:pt x="43" y="33"/>
                    <a:pt x="43" y="33"/>
                  </a:cubicBezTo>
                  <a:cubicBezTo>
                    <a:pt x="91" y="59"/>
                    <a:pt x="91" y="59"/>
                    <a:pt x="91" y="59"/>
                  </a:cubicBezTo>
                  <a:cubicBezTo>
                    <a:pt x="91" y="59"/>
                    <a:pt x="92" y="59"/>
                    <a:pt x="92" y="58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7"/>
                    <a:pt x="92" y="56"/>
                    <a:pt x="92" y="56"/>
                  </a:cubicBezTo>
                  <a:cubicBezTo>
                    <a:pt x="92" y="55"/>
                    <a:pt x="91" y="55"/>
                    <a:pt x="90" y="54"/>
                  </a:cubicBezTo>
                  <a:cubicBezTo>
                    <a:pt x="87" y="51"/>
                    <a:pt x="79" y="46"/>
                    <a:pt x="70" y="41"/>
                  </a:cubicBezTo>
                  <a:cubicBezTo>
                    <a:pt x="57" y="33"/>
                    <a:pt x="40" y="22"/>
                    <a:pt x="26" y="14"/>
                  </a:cubicBezTo>
                  <a:cubicBezTo>
                    <a:pt x="19" y="10"/>
                    <a:pt x="13" y="7"/>
                    <a:pt x="9" y="4"/>
                  </a:cubicBezTo>
                  <a:cubicBezTo>
                    <a:pt x="7" y="3"/>
                    <a:pt x="5" y="2"/>
                    <a:pt x="4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5" y="4"/>
                  </a:cubicBezTo>
                  <a:cubicBezTo>
                    <a:pt x="12" y="7"/>
                    <a:pt x="25" y="13"/>
                    <a:pt x="36" y="19"/>
                  </a:cubicBezTo>
                  <a:cubicBezTo>
                    <a:pt x="42" y="22"/>
                    <a:pt x="47" y="25"/>
                    <a:pt x="51" y="27"/>
                  </a:cubicBezTo>
                  <a:cubicBezTo>
                    <a:pt x="55" y="29"/>
                    <a:pt x="57" y="31"/>
                    <a:pt x="57" y="31"/>
                  </a:cubicBezTo>
                  <a:cubicBezTo>
                    <a:pt x="58" y="31"/>
                    <a:pt x="59" y="31"/>
                    <a:pt x="59" y="30"/>
                  </a:cubicBezTo>
                  <a:cubicBezTo>
                    <a:pt x="60" y="29"/>
                    <a:pt x="59" y="28"/>
                    <a:pt x="59" y="2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9" y="3"/>
                    <a:pt x="18" y="3"/>
                    <a:pt x="18" y="4"/>
                  </a:cubicBezTo>
                  <a:cubicBezTo>
                    <a:pt x="17" y="5"/>
                    <a:pt x="17" y="6"/>
                    <a:pt x="18" y="6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46" y="21"/>
                    <a:pt x="32" y="14"/>
                  </a:cubicBezTo>
                  <a:cubicBezTo>
                    <a:pt x="25" y="10"/>
                    <a:pt x="18" y="7"/>
                    <a:pt x="13" y="4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3" y="4"/>
                    <a:pt x="6" y="6"/>
                  </a:cubicBezTo>
                  <a:cubicBezTo>
                    <a:pt x="15" y="11"/>
                    <a:pt x="36" y="24"/>
                    <a:pt x="55" y="35"/>
                  </a:cubicBezTo>
                  <a:cubicBezTo>
                    <a:pt x="65" y="41"/>
                    <a:pt x="73" y="46"/>
                    <a:pt x="80" y="50"/>
                  </a:cubicBezTo>
                  <a:cubicBezTo>
                    <a:pt x="83" y="53"/>
                    <a:pt x="86" y="54"/>
                    <a:pt x="87" y="56"/>
                  </a:cubicBezTo>
                  <a:cubicBezTo>
                    <a:pt x="88" y="56"/>
                    <a:pt x="89" y="57"/>
                    <a:pt x="89" y="57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0" y="9"/>
                    <a:pt x="0" y="10"/>
                    <a:pt x="1" y="10"/>
                  </a:cubicBezTo>
                  <a:cubicBezTo>
                    <a:pt x="124" y="87"/>
                    <a:pt x="124" y="87"/>
                    <a:pt x="124" y="87"/>
                  </a:cubicBezTo>
                  <a:cubicBezTo>
                    <a:pt x="125" y="87"/>
                    <a:pt x="125" y="87"/>
                    <a:pt x="126" y="87"/>
                  </a:cubicBezTo>
                  <a:cubicBezTo>
                    <a:pt x="126" y="86"/>
                    <a:pt x="126" y="85"/>
                    <a:pt x="125" y="85"/>
                  </a:cubicBezTo>
                  <a:close/>
                </a:path>
              </a:pathLst>
            </a:custGeom>
            <a:blipFill>
              <a:blip r:embed="rId5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11"/>
            <p:cNvSpPr/>
            <p:nvPr/>
          </p:nvSpPr>
          <p:spPr bwMode="auto">
            <a:xfrm>
              <a:off x="4159125" y="588409"/>
              <a:ext cx="370220" cy="347685"/>
            </a:xfrm>
            <a:custGeom>
              <a:avLst/>
              <a:gdLst>
                <a:gd name="T0" fmla="*/ 117 w 169"/>
                <a:gd name="T1" fmla="*/ 150 h 159"/>
                <a:gd name="T2" fmla="*/ 116 w 169"/>
                <a:gd name="T3" fmla="*/ 150 h 159"/>
                <a:gd name="T4" fmla="*/ 128 w 169"/>
                <a:gd name="T5" fmla="*/ 148 h 159"/>
                <a:gd name="T6" fmla="*/ 113 w 169"/>
                <a:gd name="T7" fmla="*/ 131 h 159"/>
                <a:gd name="T8" fmla="*/ 112 w 169"/>
                <a:gd name="T9" fmla="*/ 132 h 159"/>
                <a:gd name="T10" fmla="*/ 72 w 169"/>
                <a:gd name="T11" fmla="*/ 99 h 159"/>
                <a:gd name="T12" fmla="*/ 71 w 169"/>
                <a:gd name="T13" fmla="*/ 100 h 159"/>
                <a:gd name="T14" fmla="*/ 41 w 169"/>
                <a:gd name="T15" fmla="*/ 76 h 159"/>
                <a:gd name="T16" fmla="*/ 42 w 169"/>
                <a:gd name="T17" fmla="*/ 76 h 159"/>
                <a:gd name="T18" fmla="*/ 40 w 169"/>
                <a:gd name="T19" fmla="*/ 76 h 159"/>
                <a:gd name="T20" fmla="*/ 42 w 169"/>
                <a:gd name="T21" fmla="*/ 79 h 159"/>
                <a:gd name="T22" fmla="*/ 27 w 169"/>
                <a:gd name="T23" fmla="*/ 62 h 159"/>
                <a:gd name="T24" fmla="*/ 9 w 169"/>
                <a:gd name="T25" fmla="*/ 49 h 159"/>
                <a:gd name="T26" fmla="*/ 169 w 169"/>
                <a:gd name="T27" fmla="*/ 143 h 159"/>
                <a:gd name="T28" fmla="*/ 7 w 169"/>
                <a:gd name="T29" fmla="*/ 44 h 159"/>
                <a:gd name="T30" fmla="*/ 165 w 169"/>
                <a:gd name="T31" fmla="*/ 137 h 159"/>
                <a:gd name="T32" fmla="*/ 9 w 169"/>
                <a:gd name="T33" fmla="*/ 36 h 159"/>
                <a:gd name="T34" fmla="*/ 8 w 169"/>
                <a:gd name="T35" fmla="*/ 37 h 159"/>
                <a:gd name="T36" fmla="*/ 9 w 169"/>
                <a:gd name="T37" fmla="*/ 38 h 159"/>
                <a:gd name="T38" fmla="*/ 150 w 169"/>
                <a:gd name="T39" fmla="*/ 122 h 159"/>
                <a:gd name="T40" fmla="*/ 6 w 169"/>
                <a:gd name="T41" fmla="*/ 30 h 159"/>
                <a:gd name="T42" fmla="*/ 155 w 169"/>
                <a:gd name="T43" fmla="*/ 119 h 159"/>
                <a:gd name="T44" fmla="*/ 10 w 169"/>
                <a:gd name="T45" fmla="*/ 26 h 159"/>
                <a:gd name="T46" fmla="*/ 5 w 169"/>
                <a:gd name="T47" fmla="*/ 23 h 159"/>
                <a:gd name="T48" fmla="*/ 6 w 169"/>
                <a:gd name="T49" fmla="*/ 18 h 159"/>
                <a:gd name="T50" fmla="*/ 5 w 169"/>
                <a:gd name="T51" fmla="*/ 21 h 159"/>
                <a:gd name="T52" fmla="*/ 153 w 169"/>
                <a:gd name="T53" fmla="*/ 105 h 159"/>
                <a:gd name="T54" fmla="*/ 5 w 169"/>
                <a:gd name="T55" fmla="*/ 14 h 159"/>
                <a:gd name="T56" fmla="*/ 146 w 169"/>
                <a:gd name="T57" fmla="*/ 99 h 159"/>
                <a:gd name="T58" fmla="*/ 4 w 169"/>
                <a:gd name="T59" fmla="*/ 8 h 159"/>
                <a:gd name="T60" fmla="*/ 2 w 169"/>
                <a:gd name="T61" fmla="*/ 8 h 159"/>
                <a:gd name="T62" fmla="*/ 139 w 169"/>
                <a:gd name="T63" fmla="*/ 89 h 159"/>
                <a:gd name="T64" fmla="*/ 137 w 169"/>
                <a:gd name="T65" fmla="*/ 82 h 159"/>
                <a:gd name="T66" fmla="*/ 134 w 169"/>
                <a:gd name="T67" fmla="*/ 63 h 159"/>
                <a:gd name="T68" fmla="*/ 127 w 169"/>
                <a:gd name="T69" fmla="*/ 67 h 159"/>
                <a:gd name="T70" fmla="*/ 139 w 169"/>
                <a:gd name="T71" fmla="*/ 81 h 159"/>
                <a:gd name="T72" fmla="*/ 3 w 169"/>
                <a:gd name="T73" fmla="*/ 1 h 159"/>
                <a:gd name="T74" fmla="*/ 2 w 169"/>
                <a:gd name="T75" fmla="*/ 5 h 159"/>
                <a:gd name="T76" fmla="*/ 148 w 169"/>
                <a:gd name="T77" fmla="*/ 99 h 159"/>
                <a:gd name="T78" fmla="*/ 148 w 169"/>
                <a:gd name="T79" fmla="*/ 98 h 159"/>
                <a:gd name="T80" fmla="*/ 149 w 169"/>
                <a:gd name="T81" fmla="*/ 97 h 159"/>
                <a:gd name="T82" fmla="*/ 5 w 169"/>
                <a:gd name="T83" fmla="*/ 16 h 159"/>
                <a:gd name="T84" fmla="*/ 4 w 169"/>
                <a:gd name="T85" fmla="*/ 18 h 159"/>
                <a:gd name="T86" fmla="*/ 159 w 169"/>
                <a:gd name="T87" fmla="*/ 118 h 159"/>
                <a:gd name="T88" fmla="*/ 78 w 169"/>
                <a:gd name="T89" fmla="*/ 69 h 159"/>
                <a:gd name="T90" fmla="*/ 90 w 169"/>
                <a:gd name="T91" fmla="*/ 81 h 159"/>
                <a:gd name="T92" fmla="*/ 8 w 169"/>
                <a:gd name="T93" fmla="*/ 39 h 159"/>
                <a:gd name="T94" fmla="*/ 165 w 169"/>
                <a:gd name="T95" fmla="*/ 136 h 159"/>
                <a:gd name="T96" fmla="*/ 166 w 169"/>
                <a:gd name="T97" fmla="*/ 136 h 159"/>
                <a:gd name="T98" fmla="*/ 167 w 169"/>
                <a:gd name="T99" fmla="*/ 144 h 159"/>
                <a:gd name="T100" fmla="*/ 167 w 169"/>
                <a:gd name="T101" fmla="*/ 143 h 159"/>
                <a:gd name="T102" fmla="*/ 6 w 169"/>
                <a:gd name="T103" fmla="*/ 49 h 159"/>
                <a:gd name="T104" fmla="*/ 162 w 169"/>
                <a:gd name="T105" fmla="*/ 145 h 159"/>
                <a:gd name="T106" fmla="*/ 41 w 169"/>
                <a:gd name="T107" fmla="*/ 75 h 159"/>
                <a:gd name="T108" fmla="*/ 155 w 169"/>
                <a:gd name="T109" fmla="*/ 146 h 159"/>
                <a:gd name="T110" fmla="*/ 110 w 169"/>
                <a:gd name="T111" fmla="*/ 132 h 159"/>
                <a:gd name="T112" fmla="*/ 142 w 169"/>
                <a:gd name="T113" fmla="*/ 152 h 159"/>
                <a:gd name="T114" fmla="*/ 143 w 169"/>
                <a:gd name="T115" fmla="*/ 150 h 159"/>
                <a:gd name="T116" fmla="*/ 134 w 169"/>
                <a:gd name="T117" fmla="*/ 153 h 159"/>
                <a:gd name="T118" fmla="*/ 122 w 169"/>
                <a:gd name="T119" fmla="*/ 149 h 159"/>
                <a:gd name="T120" fmla="*/ 119 w 169"/>
                <a:gd name="T121" fmla="*/ 15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9" h="159">
                  <a:moveTo>
                    <a:pt x="119" y="156"/>
                  </a:moveTo>
                  <a:cubicBezTo>
                    <a:pt x="117" y="155"/>
                    <a:pt x="117" y="155"/>
                    <a:pt x="117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24" y="155"/>
                    <a:pt x="124" y="155"/>
                    <a:pt x="124" y="155"/>
                  </a:cubicBezTo>
                  <a:cubicBezTo>
                    <a:pt x="125" y="155"/>
                    <a:pt x="125" y="155"/>
                    <a:pt x="126" y="154"/>
                  </a:cubicBezTo>
                  <a:cubicBezTo>
                    <a:pt x="126" y="154"/>
                    <a:pt x="125" y="153"/>
                    <a:pt x="125" y="153"/>
                  </a:cubicBezTo>
                  <a:cubicBezTo>
                    <a:pt x="117" y="148"/>
                    <a:pt x="117" y="148"/>
                    <a:pt x="117" y="148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7" y="150"/>
                    <a:pt x="117" y="150"/>
                    <a:pt x="118" y="150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6" y="149"/>
                    <a:pt x="116" y="149"/>
                    <a:pt x="116" y="149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6" y="150"/>
                  </a:cubicBezTo>
                  <a:cubicBezTo>
                    <a:pt x="117" y="150"/>
                    <a:pt x="118" y="151"/>
                    <a:pt x="120" y="151"/>
                  </a:cubicBezTo>
                  <a:cubicBezTo>
                    <a:pt x="122" y="152"/>
                    <a:pt x="126" y="153"/>
                    <a:pt x="128" y="153"/>
                  </a:cubicBezTo>
                  <a:cubicBezTo>
                    <a:pt x="130" y="154"/>
                    <a:pt x="131" y="154"/>
                    <a:pt x="132" y="154"/>
                  </a:cubicBezTo>
                  <a:cubicBezTo>
                    <a:pt x="133" y="154"/>
                    <a:pt x="133" y="154"/>
                    <a:pt x="133" y="154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5" y="155"/>
                    <a:pt x="135" y="155"/>
                    <a:pt x="136" y="154"/>
                  </a:cubicBezTo>
                  <a:cubicBezTo>
                    <a:pt x="136" y="154"/>
                    <a:pt x="136" y="153"/>
                    <a:pt x="136" y="153"/>
                  </a:cubicBezTo>
                  <a:cubicBezTo>
                    <a:pt x="136" y="152"/>
                    <a:pt x="136" y="152"/>
                    <a:pt x="135" y="152"/>
                  </a:cubicBezTo>
                  <a:cubicBezTo>
                    <a:pt x="128" y="148"/>
                    <a:pt x="128" y="148"/>
                    <a:pt x="128" y="148"/>
                  </a:cubicBezTo>
                  <a:cubicBezTo>
                    <a:pt x="142" y="153"/>
                    <a:pt x="142" y="153"/>
                    <a:pt x="142" y="153"/>
                  </a:cubicBezTo>
                  <a:cubicBezTo>
                    <a:pt x="143" y="153"/>
                    <a:pt x="144" y="153"/>
                    <a:pt x="144" y="152"/>
                  </a:cubicBezTo>
                  <a:cubicBezTo>
                    <a:pt x="144" y="151"/>
                    <a:pt x="144" y="151"/>
                    <a:pt x="144" y="151"/>
                  </a:cubicBezTo>
                  <a:cubicBezTo>
                    <a:pt x="144" y="151"/>
                    <a:pt x="144" y="150"/>
                    <a:pt x="144" y="150"/>
                  </a:cubicBezTo>
                  <a:cubicBezTo>
                    <a:pt x="143" y="149"/>
                    <a:pt x="143" y="149"/>
                    <a:pt x="143" y="149"/>
                  </a:cubicBezTo>
                  <a:cubicBezTo>
                    <a:pt x="142" y="148"/>
                    <a:pt x="139" y="147"/>
                    <a:pt x="136" y="145"/>
                  </a:cubicBezTo>
                  <a:cubicBezTo>
                    <a:pt x="132" y="142"/>
                    <a:pt x="126" y="139"/>
                    <a:pt x="121" y="136"/>
                  </a:cubicBezTo>
                  <a:cubicBezTo>
                    <a:pt x="119" y="135"/>
                    <a:pt x="116" y="134"/>
                    <a:pt x="115" y="133"/>
                  </a:cubicBezTo>
                  <a:cubicBezTo>
                    <a:pt x="114" y="132"/>
                    <a:pt x="114" y="132"/>
                    <a:pt x="113" y="131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3"/>
                    <a:pt x="111" y="133"/>
                    <a:pt x="111" y="133"/>
                  </a:cubicBezTo>
                  <a:cubicBezTo>
                    <a:pt x="150" y="151"/>
                    <a:pt x="150" y="151"/>
                    <a:pt x="150" y="151"/>
                  </a:cubicBezTo>
                  <a:cubicBezTo>
                    <a:pt x="150" y="151"/>
                    <a:pt x="151" y="151"/>
                    <a:pt x="152" y="150"/>
                  </a:cubicBezTo>
                  <a:cubicBezTo>
                    <a:pt x="152" y="150"/>
                    <a:pt x="152" y="149"/>
                    <a:pt x="151" y="148"/>
                  </a:cubicBezTo>
                  <a:cubicBezTo>
                    <a:pt x="151" y="148"/>
                    <a:pt x="146" y="145"/>
                    <a:pt x="139" y="141"/>
                  </a:cubicBezTo>
                  <a:cubicBezTo>
                    <a:pt x="127" y="134"/>
                    <a:pt x="111" y="123"/>
                    <a:pt x="97" y="115"/>
                  </a:cubicBezTo>
                  <a:cubicBezTo>
                    <a:pt x="90" y="110"/>
                    <a:pt x="84" y="107"/>
                    <a:pt x="79" y="104"/>
                  </a:cubicBezTo>
                  <a:cubicBezTo>
                    <a:pt x="77" y="102"/>
                    <a:pt x="75" y="101"/>
                    <a:pt x="74" y="100"/>
                  </a:cubicBezTo>
                  <a:cubicBezTo>
                    <a:pt x="73" y="100"/>
                    <a:pt x="73" y="99"/>
                    <a:pt x="72" y="99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154" y="149"/>
                    <a:pt x="154" y="149"/>
                    <a:pt x="154" y="149"/>
                  </a:cubicBezTo>
                  <a:cubicBezTo>
                    <a:pt x="155" y="149"/>
                    <a:pt x="156" y="149"/>
                    <a:pt x="156" y="148"/>
                  </a:cubicBezTo>
                  <a:cubicBezTo>
                    <a:pt x="156" y="148"/>
                    <a:pt x="156" y="147"/>
                    <a:pt x="155" y="146"/>
                  </a:cubicBezTo>
                  <a:cubicBezTo>
                    <a:pt x="155" y="146"/>
                    <a:pt x="154" y="145"/>
                    <a:pt x="151" y="143"/>
                  </a:cubicBezTo>
                  <a:cubicBezTo>
                    <a:pt x="140" y="137"/>
                    <a:pt x="112" y="121"/>
                    <a:pt x="88" y="106"/>
                  </a:cubicBezTo>
                  <a:cubicBezTo>
                    <a:pt x="75" y="98"/>
                    <a:pt x="64" y="91"/>
                    <a:pt x="55" y="85"/>
                  </a:cubicBezTo>
                  <a:cubicBezTo>
                    <a:pt x="51" y="83"/>
                    <a:pt x="47" y="80"/>
                    <a:pt x="45" y="78"/>
                  </a:cubicBezTo>
                  <a:cubicBezTo>
                    <a:pt x="44" y="78"/>
                    <a:pt x="43" y="77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8"/>
                    <a:pt x="41" y="78"/>
                    <a:pt x="42" y="79"/>
                  </a:cubicBezTo>
                  <a:cubicBezTo>
                    <a:pt x="50" y="83"/>
                    <a:pt x="78" y="100"/>
                    <a:pt x="104" y="116"/>
                  </a:cubicBezTo>
                  <a:cubicBezTo>
                    <a:pt x="118" y="124"/>
                    <a:pt x="131" y="132"/>
                    <a:pt x="141" y="138"/>
                  </a:cubicBezTo>
                  <a:cubicBezTo>
                    <a:pt x="146" y="140"/>
                    <a:pt x="151" y="143"/>
                    <a:pt x="154" y="144"/>
                  </a:cubicBezTo>
                  <a:cubicBezTo>
                    <a:pt x="156" y="145"/>
                    <a:pt x="157" y="146"/>
                    <a:pt x="159" y="146"/>
                  </a:cubicBezTo>
                  <a:cubicBezTo>
                    <a:pt x="160" y="147"/>
                    <a:pt x="161" y="147"/>
                    <a:pt x="162" y="147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7"/>
                    <a:pt x="163" y="147"/>
                    <a:pt x="163" y="146"/>
                  </a:cubicBezTo>
                  <a:cubicBezTo>
                    <a:pt x="163" y="146"/>
                    <a:pt x="164" y="146"/>
                    <a:pt x="163" y="145"/>
                  </a:cubicBezTo>
                  <a:cubicBezTo>
                    <a:pt x="163" y="145"/>
                    <a:pt x="163" y="144"/>
                    <a:pt x="163" y="144"/>
                  </a:cubicBezTo>
                  <a:cubicBezTo>
                    <a:pt x="163" y="144"/>
                    <a:pt x="160" y="143"/>
                    <a:pt x="156" y="140"/>
                  </a:cubicBezTo>
                  <a:cubicBezTo>
                    <a:pt x="141" y="132"/>
                    <a:pt x="104" y="110"/>
                    <a:pt x="71" y="90"/>
                  </a:cubicBezTo>
                  <a:cubicBezTo>
                    <a:pt x="54" y="80"/>
                    <a:pt x="39" y="70"/>
                    <a:pt x="27" y="62"/>
                  </a:cubicBezTo>
                  <a:cubicBezTo>
                    <a:pt x="21" y="59"/>
                    <a:pt x="17" y="55"/>
                    <a:pt x="13" y="53"/>
                  </a:cubicBezTo>
                  <a:cubicBezTo>
                    <a:pt x="12" y="52"/>
                    <a:pt x="10" y="51"/>
                    <a:pt x="10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0"/>
                    <a:pt x="44" y="74"/>
                    <a:pt x="82" y="98"/>
                  </a:cubicBezTo>
                  <a:cubicBezTo>
                    <a:pt x="102" y="109"/>
                    <a:pt x="121" y="121"/>
                    <a:pt x="137" y="130"/>
                  </a:cubicBezTo>
                  <a:cubicBezTo>
                    <a:pt x="144" y="135"/>
                    <a:pt x="151" y="138"/>
                    <a:pt x="156" y="141"/>
                  </a:cubicBezTo>
                  <a:cubicBezTo>
                    <a:pt x="159" y="142"/>
                    <a:pt x="161" y="143"/>
                    <a:pt x="163" y="144"/>
                  </a:cubicBezTo>
                  <a:cubicBezTo>
                    <a:pt x="164" y="145"/>
                    <a:pt x="166" y="145"/>
                    <a:pt x="167" y="145"/>
                  </a:cubicBezTo>
                  <a:cubicBezTo>
                    <a:pt x="168" y="145"/>
                    <a:pt x="168" y="145"/>
                    <a:pt x="168" y="145"/>
                  </a:cubicBezTo>
                  <a:cubicBezTo>
                    <a:pt x="168" y="145"/>
                    <a:pt x="168" y="145"/>
                    <a:pt x="169" y="144"/>
                  </a:cubicBezTo>
                  <a:cubicBezTo>
                    <a:pt x="169" y="144"/>
                    <a:pt x="169" y="144"/>
                    <a:pt x="169" y="143"/>
                  </a:cubicBezTo>
                  <a:cubicBezTo>
                    <a:pt x="169" y="143"/>
                    <a:pt x="168" y="143"/>
                    <a:pt x="168" y="1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4"/>
                    <a:pt x="8" y="45"/>
                    <a:pt x="10" y="46"/>
                  </a:cubicBezTo>
                  <a:cubicBezTo>
                    <a:pt x="16" y="48"/>
                    <a:pt x="29" y="55"/>
                    <a:pt x="44" y="64"/>
                  </a:cubicBezTo>
                  <a:cubicBezTo>
                    <a:pt x="68" y="78"/>
                    <a:pt x="98" y="96"/>
                    <a:pt x="122" y="111"/>
                  </a:cubicBezTo>
                  <a:cubicBezTo>
                    <a:pt x="135" y="118"/>
                    <a:pt x="145" y="125"/>
                    <a:pt x="153" y="129"/>
                  </a:cubicBezTo>
                  <a:cubicBezTo>
                    <a:pt x="161" y="134"/>
                    <a:pt x="165" y="137"/>
                    <a:pt x="165" y="137"/>
                  </a:cubicBezTo>
                  <a:cubicBezTo>
                    <a:pt x="166" y="137"/>
                    <a:pt x="166" y="137"/>
                    <a:pt x="166" y="137"/>
                  </a:cubicBezTo>
                  <a:cubicBezTo>
                    <a:pt x="167" y="137"/>
                    <a:pt x="167" y="137"/>
                    <a:pt x="167" y="136"/>
                  </a:cubicBezTo>
                  <a:cubicBezTo>
                    <a:pt x="167" y="136"/>
                    <a:pt x="167" y="136"/>
                    <a:pt x="167" y="136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66" y="134"/>
                    <a:pt x="165" y="133"/>
                    <a:pt x="164" y="132"/>
                  </a:cubicBezTo>
                  <a:cubicBezTo>
                    <a:pt x="152" y="124"/>
                    <a:pt x="114" y="101"/>
                    <a:pt x="78" y="79"/>
                  </a:cubicBezTo>
                  <a:cubicBezTo>
                    <a:pt x="60" y="68"/>
                    <a:pt x="43" y="58"/>
                    <a:pt x="30" y="50"/>
                  </a:cubicBezTo>
                  <a:cubicBezTo>
                    <a:pt x="24" y="46"/>
                    <a:pt x="18" y="43"/>
                    <a:pt x="15" y="40"/>
                  </a:cubicBezTo>
                  <a:cubicBezTo>
                    <a:pt x="13" y="39"/>
                    <a:pt x="12" y="38"/>
                    <a:pt x="11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10" y="39"/>
                    <a:pt x="11" y="39"/>
                  </a:cubicBezTo>
                  <a:cubicBezTo>
                    <a:pt x="17" y="42"/>
                    <a:pt x="29" y="49"/>
                    <a:pt x="45" y="58"/>
                  </a:cubicBezTo>
                  <a:cubicBezTo>
                    <a:pt x="68" y="71"/>
                    <a:pt x="97" y="89"/>
                    <a:pt x="121" y="104"/>
                  </a:cubicBezTo>
                  <a:cubicBezTo>
                    <a:pt x="132" y="111"/>
                    <a:pt x="143" y="118"/>
                    <a:pt x="150" y="122"/>
                  </a:cubicBezTo>
                  <a:cubicBezTo>
                    <a:pt x="158" y="127"/>
                    <a:pt x="162" y="130"/>
                    <a:pt x="162" y="130"/>
                  </a:cubicBezTo>
                  <a:cubicBezTo>
                    <a:pt x="162" y="130"/>
                    <a:pt x="163" y="130"/>
                    <a:pt x="163" y="130"/>
                  </a:cubicBezTo>
                  <a:cubicBezTo>
                    <a:pt x="164" y="130"/>
                    <a:pt x="164" y="130"/>
                    <a:pt x="164" y="129"/>
                  </a:cubicBezTo>
                  <a:cubicBezTo>
                    <a:pt x="164" y="129"/>
                    <a:pt x="164" y="129"/>
                    <a:pt x="164" y="128"/>
                  </a:cubicBezTo>
                  <a:cubicBezTo>
                    <a:pt x="164" y="128"/>
                    <a:pt x="164" y="127"/>
                    <a:pt x="164" y="1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7" y="32"/>
                    <a:pt x="9" y="33"/>
                  </a:cubicBezTo>
                  <a:cubicBezTo>
                    <a:pt x="15" y="35"/>
                    <a:pt x="27" y="42"/>
                    <a:pt x="42" y="51"/>
                  </a:cubicBezTo>
                  <a:cubicBezTo>
                    <a:pt x="65" y="64"/>
                    <a:pt x="94" y="82"/>
                    <a:pt x="117" y="96"/>
                  </a:cubicBezTo>
                  <a:cubicBezTo>
                    <a:pt x="128" y="103"/>
                    <a:pt x="139" y="109"/>
                    <a:pt x="146" y="114"/>
                  </a:cubicBezTo>
                  <a:cubicBezTo>
                    <a:pt x="150" y="116"/>
                    <a:pt x="153" y="118"/>
                    <a:pt x="155" y="119"/>
                  </a:cubicBezTo>
                  <a:cubicBezTo>
                    <a:pt x="156" y="120"/>
                    <a:pt x="156" y="120"/>
                    <a:pt x="157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1"/>
                    <a:pt x="158" y="121"/>
                    <a:pt x="159" y="121"/>
                  </a:cubicBezTo>
                  <a:cubicBezTo>
                    <a:pt x="159" y="121"/>
                    <a:pt x="160" y="121"/>
                    <a:pt x="160" y="120"/>
                  </a:cubicBezTo>
                  <a:cubicBezTo>
                    <a:pt x="160" y="120"/>
                    <a:pt x="160" y="119"/>
                    <a:pt x="159" y="119"/>
                  </a:cubicBezTo>
                  <a:cubicBezTo>
                    <a:pt x="159" y="119"/>
                    <a:pt x="157" y="117"/>
                    <a:pt x="153" y="114"/>
                  </a:cubicBezTo>
                  <a:cubicBezTo>
                    <a:pt x="138" y="105"/>
                    <a:pt x="101" y="83"/>
                    <a:pt x="68" y="62"/>
                  </a:cubicBezTo>
                  <a:cubicBezTo>
                    <a:pt x="51" y="52"/>
                    <a:pt x="36" y="42"/>
                    <a:pt x="24" y="34"/>
                  </a:cubicBezTo>
                  <a:cubicBezTo>
                    <a:pt x="18" y="31"/>
                    <a:pt x="14" y="28"/>
                    <a:pt x="10" y="26"/>
                  </a:cubicBezTo>
                  <a:cubicBezTo>
                    <a:pt x="9" y="25"/>
                    <a:pt x="7" y="24"/>
                    <a:pt x="7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6" y="115"/>
                    <a:pt x="157" y="115"/>
                    <a:pt x="157" y="114"/>
                  </a:cubicBezTo>
                  <a:cubicBezTo>
                    <a:pt x="158" y="113"/>
                    <a:pt x="157" y="113"/>
                    <a:pt x="157" y="112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6" y="21"/>
                    <a:pt x="8" y="22"/>
                  </a:cubicBezTo>
                  <a:cubicBezTo>
                    <a:pt x="18" y="27"/>
                    <a:pt x="54" y="49"/>
                    <a:pt x="88" y="69"/>
                  </a:cubicBezTo>
                  <a:cubicBezTo>
                    <a:pt x="104" y="79"/>
                    <a:pt x="120" y="89"/>
                    <a:pt x="132" y="96"/>
                  </a:cubicBezTo>
                  <a:cubicBezTo>
                    <a:pt x="138" y="99"/>
                    <a:pt x="143" y="102"/>
                    <a:pt x="147" y="105"/>
                  </a:cubicBezTo>
                  <a:cubicBezTo>
                    <a:pt x="150" y="107"/>
                    <a:pt x="152" y="108"/>
                    <a:pt x="152" y="108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3" y="105"/>
                    <a:pt x="153" y="105"/>
                    <a:pt x="153" y="105"/>
                  </a:cubicBezTo>
                  <a:cubicBezTo>
                    <a:pt x="153" y="105"/>
                    <a:pt x="151" y="104"/>
                    <a:pt x="147" y="101"/>
                  </a:cubicBezTo>
                  <a:cubicBezTo>
                    <a:pt x="133" y="93"/>
                    <a:pt x="97" y="72"/>
                    <a:pt x="66" y="52"/>
                  </a:cubicBezTo>
                  <a:cubicBezTo>
                    <a:pt x="50" y="42"/>
                    <a:pt x="35" y="33"/>
                    <a:pt x="24" y="26"/>
                  </a:cubicBezTo>
                  <a:cubicBezTo>
                    <a:pt x="18" y="22"/>
                    <a:pt x="13" y="19"/>
                    <a:pt x="10" y="17"/>
                  </a:cubicBezTo>
                  <a:cubicBezTo>
                    <a:pt x="9" y="16"/>
                    <a:pt x="8" y="15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8" y="36"/>
                    <a:pt x="74" y="58"/>
                  </a:cubicBezTo>
                  <a:cubicBezTo>
                    <a:pt x="92" y="68"/>
                    <a:pt x="109" y="79"/>
                    <a:pt x="123" y="87"/>
                  </a:cubicBezTo>
                  <a:cubicBezTo>
                    <a:pt x="130" y="91"/>
                    <a:pt x="136" y="94"/>
                    <a:pt x="140" y="96"/>
                  </a:cubicBezTo>
                  <a:cubicBezTo>
                    <a:pt x="143" y="98"/>
                    <a:pt x="144" y="99"/>
                    <a:pt x="146" y="99"/>
                  </a:cubicBezTo>
                  <a:cubicBezTo>
                    <a:pt x="147" y="100"/>
                    <a:pt x="147" y="100"/>
                    <a:pt x="148" y="100"/>
                  </a:cubicBezTo>
                  <a:cubicBezTo>
                    <a:pt x="148" y="100"/>
                    <a:pt x="148" y="100"/>
                    <a:pt x="149" y="100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1" y="99"/>
                    <a:pt x="151" y="99"/>
                    <a:pt x="151" y="99"/>
                  </a:cubicBezTo>
                  <a:cubicBezTo>
                    <a:pt x="151" y="98"/>
                    <a:pt x="151" y="98"/>
                    <a:pt x="150" y="98"/>
                  </a:cubicBezTo>
                  <a:cubicBezTo>
                    <a:pt x="150" y="97"/>
                    <a:pt x="150" y="97"/>
                    <a:pt x="149" y="96"/>
                  </a:cubicBezTo>
                  <a:cubicBezTo>
                    <a:pt x="148" y="95"/>
                    <a:pt x="144" y="92"/>
                    <a:pt x="139" y="89"/>
                  </a:cubicBezTo>
                  <a:cubicBezTo>
                    <a:pt x="105" y="66"/>
                    <a:pt x="3" y="6"/>
                    <a:pt x="3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9"/>
                    <a:pt x="5" y="10"/>
                  </a:cubicBezTo>
                  <a:cubicBezTo>
                    <a:pt x="15" y="15"/>
                    <a:pt x="50" y="36"/>
                    <a:pt x="82" y="55"/>
                  </a:cubicBezTo>
                  <a:cubicBezTo>
                    <a:pt x="98" y="65"/>
                    <a:pt x="114" y="74"/>
                    <a:pt x="125" y="81"/>
                  </a:cubicBezTo>
                  <a:cubicBezTo>
                    <a:pt x="131" y="85"/>
                    <a:pt x="136" y="87"/>
                    <a:pt x="139" y="89"/>
                  </a:cubicBezTo>
                  <a:cubicBezTo>
                    <a:pt x="142" y="91"/>
                    <a:pt x="144" y="93"/>
                    <a:pt x="144" y="93"/>
                  </a:cubicBezTo>
                  <a:cubicBezTo>
                    <a:pt x="145" y="93"/>
                    <a:pt x="146" y="93"/>
                    <a:pt x="146" y="92"/>
                  </a:cubicBezTo>
                  <a:cubicBezTo>
                    <a:pt x="147" y="91"/>
                    <a:pt x="147" y="91"/>
                    <a:pt x="146" y="9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34" y="23"/>
                    <a:pt x="67" y="43"/>
                  </a:cubicBezTo>
                  <a:cubicBezTo>
                    <a:pt x="84" y="53"/>
                    <a:pt x="101" y="63"/>
                    <a:pt x="114" y="70"/>
                  </a:cubicBezTo>
                  <a:cubicBezTo>
                    <a:pt x="121" y="74"/>
                    <a:pt x="127" y="77"/>
                    <a:pt x="131" y="80"/>
                  </a:cubicBezTo>
                  <a:cubicBezTo>
                    <a:pt x="133" y="81"/>
                    <a:pt x="135" y="81"/>
                    <a:pt x="137" y="82"/>
                  </a:cubicBezTo>
                  <a:cubicBezTo>
                    <a:pt x="138" y="83"/>
                    <a:pt x="139" y="83"/>
                    <a:pt x="140" y="83"/>
                  </a:cubicBezTo>
                  <a:cubicBezTo>
                    <a:pt x="141" y="83"/>
                    <a:pt x="141" y="83"/>
                    <a:pt x="141" y="83"/>
                  </a:cubicBezTo>
                  <a:cubicBezTo>
                    <a:pt x="141" y="83"/>
                    <a:pt x="142" y="83"/>
                    <a:pt x="142" y="82"/>
                  </a:cubicBezTo>
                  <a:cubicBezTo>
                    <a:pt x="142" y="82"/>
                    <a:pt x="142" y="82"/>
                    <a:pt x="142" y="81"/>
                  </a:cubicBezTo>
                  <a:cubicBezTo>
                    <a:pt x="142" y="81"/>
                    <a:pt x="142" y="80"/>
                    <a:pt x="141" y="80"/>
                  </a:cubicBezTo>
                  <a:cubicBezTo>
                    <a:pt x="133" y="75"/>
                    <a:pt x="133" y="75"/>
                    <a:pt x="133" y="75"/>
                  </a:cubicBezTo>
                  <a:cubicBezTo>
                    <a:pt x="138" y="76"/>
                    <a:pt x="138" y="76"/>
                    <a:pt x="138" y="76"/>
                  </a:cubicBezTo>
                  <a:cubicBezTo>
                    <a:pt x="138" y="76"/>
                    <a:pt x="139" y="76"/>
                    <a:pt x="139" y="75"/>
                  </a:cubicBezTo>
                  <a:cubicBezTo>
                    <a:pt x="139" y="74"/>
                    <a:pt x="139" y="74"/>
                    <a:pt x="139" y="73"/>
                  </a:cubicBezTo>
                  <a:cubicBezTo>
                    <a:pt x="130" y="68"/>
                    <a:pt x="130" y="68"/>
                    <a:pt x="130" y="68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3" y="64"/>
                    <a:pt x="134" y="64"/>
                    <a:pt x="134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55"/>
                    <a:pt x="129" y="55"/>
                    <a:pt x="129" y="55"/>
                  </a:cubicBezTo>
                  <a:cubicBezTo>
                    <a:pt x="129" y="54"/>
                    <a:pt x="129" y="53"/>
                    <a:pt x="128" y="53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7" y="52"/>
                    <a:pt x="126" y="52"/>
                    <a:pt x="125" y="53"/>
                  </a:cubicBezTo>
                  <a:cubicBezTo>
                    <a:pt x="125" y="54"/>
                    <a:pt x="125" y="55"/>
                    <a:pt x="126" y="55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6" y="61"/>
                    <a:pt x="126" y="61"/>
                    <a:pt x="127" y="62"/>
                  </a:cubicBezTo>
                  <a:cubicBezTo>
                    <a:pt x="130" y="64"/>
                    <a:pt x="130" y="64"/>
                    <a:pt x="130" y="64"/>
                  </a:cubicBezTo>
                  <a:cubicBezTo>
                    <a:pt x="127" y="67"/>
                    <a:pt x="127" y="67"/>
                    <a:pt x="127" y="67"/>
                  </a:cubicBezTo>
                  <a:cubicBezTo>
                    <a:pt x="127" y="68"/>
                    <a:pt x="127" y="68"/>
                    <a:pt x="127" y="69"/>
                  </a:cubicBezTo>
                  <a:cubicBezTo>
                    <a:pt x="127" y="69"/>
                    <a:pt x="127" y="69"/>
                    <a:pt x="127" y="70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71"/>
                    <a:pt x="125" y="72"/>
                    <a:pt x="125" y="72"/>
                  </a:cubicBezTo>
                  <a:cubicBezTo>
                    <a:pt x="125" y="73"/>
                    <a:pt x="125" y="74"/>
                    <a:pt x="126" y="74"/>
                  </a:cubicBezTo>
                  <a:cubicBezTo>
                    <a:pt x="140" y="83"/>
                    <a:pt x="140" y="83"/>
                    <a:pt x="140" y="83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39" y="81"/>
                    <a:pt x="139" y="81"/>
                    <a:pt x="139" y="81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39" y="81"/>
                    <a:pt x="139" y="81"/>
                    <a:pt x="139" y="81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9" y="80"/>
                    <a:pt x="138" y="79"/>
                  </a:cubicBezTo>
                  <a:cubicBezTo>
                    <a:pt x="133" y="77"/>
                    <a:pt x="121" y="71"/>
                    <a:pt x="108" y="63"/>
                  </a:cubicBezTo>
                  <a:cubicBezTo>
                    <a:pt x="87" y="52"/>
                    <a:pt x="61" y="36"/>
                    <a:pt x="40" y="23"/>
                  </a:cubicBezTo>
                  <a:cubicBezTo>
                    <a:pt x="29" y="17"/>
                    <a:pt x="20" y="11"/>
                    <a:pt x="13" y="7"/>
                  </a:cubicBezTo>
                  <a:cubicBezTo>
                    <a:pt x="7" y="3"/>
                    <a:pt x="3" y="1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44" y="93"/>
                    <a:pt x="144" y="93"/>
                    <a:pt x="144" y="93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11" y="69"/>
                    <a:pt x="76" y="48"/>
                  </a:cubicBezTo>
                  <a:cubicBezTo>
                    <a:pt x="58" y="37"/>
                    <a:pt x="41" y="27"/>
                    <a:pt x="27" y="19"/>
                  </a:cubicBezTo>
                  <a:cubicBezTo>
                    <a:pt x="20" y="15"/>
                    <a:pt x="15" y="12"/>
                    <a:pt x="10" y="9"/>
                  </a:cubicBezTo>
                  <a:cubicBezTo>
                    <a:pt x="8" y="8"/>
                    <a:pt x="7" y="7"/>
                    <a:pt x="5" y="7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2" y="8"/>
                    <a:pt x="4" y="10"/>
                    <a:pt x="8" y="12"/>
                  </a:cubicBezTo>
                  <a:cubicBezTo>
                    <a:pt x="22" y="20"/>
                    <a:pt x="57" y="41"/>
                    <a:pt x="89" y="61"/>
                  </a:cubicBezTo>
                  <a:cubicBezTo>
                    <a:pt x="105" y="70"/>
                    <a:pt x="119" y="80"/>
                    <a:pt x="130" y="87"/>
                  </a:cubicBezTo>
                  <a:cubicBezTo>
                    <a:pt x="136" y="90"/>
                    <a:pt x="140" y="93"/>
                    <a:pt x="143" y="96"/>
                  </a:cubicBezTo>
                  <a:cubicBezTo>
                    <a:pt x="145" y="97"/>
                    <a:pt x="146" y="98"/>
                    <a:pt x="147" y="98"/>
                  </a:cubicBezTo>
                  <a:cubicBezTo>
                    <a:pt x="147" y="99"/>
                    <a:pt x="148" y="99"/>
                    <a:pt x="148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7"/>
                    <a:pt x="148" y="97"/>
                    <a:pt x="147" y="96"/>
                  </a:cubicBezTo>
                  <a:cubicBezTo>
                    <a:pt x="141" y="94"/>
                    <a:pt x="130" y="87"/>
                    <a:pt x="116" y="79"/>
                  </a:cubicBezTo>
                  <a:cubicBezTo>
                    <a:pt x="94" y="66"/>
                    <a:pt x="67" y="50"/>
                    <a:pt x="44" y="36"/>
                  </a:cubicBezTo>
                  <a:cubicBezTo>
                    <a:pt x="33" y="30"/>
                    <a:pt x="24" y="24"/>
                    <a:pt x="17" y="20"/>
                  </a:cubicBezTo>
                  <a:cubicBezTo>
                    <a:pt x="10" y="15"/>
                    <a:pt x="5" y="13"/>
                    <a:pt x="5" y="13"/>
                  </a:cubicBezTo>
                  <a:cubicBezTo>
                    <a:pt x="5" y="12"/>
                    <a:pt x="4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4" y="16"/>
                    <a:pt x="4" y="16"/>
                    <a:pt x="5" y="16"/>
                  </a:cubicBezTo>
                  <a:cubicBezTo>
                    <a:pt x="6" y="18"/>
                    <a:pt x="10" y="20"/>
                    <a:pt x="15" y="23"/>
                  </a:cubicBezTo>
                  <a:cubicBezTo>
                    <a:pt x="49" y="46"/>
                    <a:pt x="152" y="108"/>
                    <a:pt x="152" y="108"/>
                  </a:cubicBezTo>
                  <a:cubicBezTo>
                    <a:pt x="153" y="108"/>
                    <a:pt x="153" y="108"/>
                    <a:pt x="154" y="107"/>
                  </a:cubicBezTo>
                  <a:cubicBezTo>
                    <a:pt x="154" y="107"/>
                    <a:pt x="154" y="106"/>
                    <a:pt x="153" y="105"/>
                  </a:cubicBezTo>
                  <a:cubicBezTo>
                    <a:pt x="153" y="105"/>
                    <a:pt x="118" y="83"/>
                    <a:pt x="82" y="62"/>
                  </a:cubicBezTo>
                  <a:cubicBezTo>
                    <a:pt x="64" y="51"/>
                    <a:pt x="45" y="40"/>
                    <a:pt x="31" y="32"/>
                  </a:cubicBezTo>
                  <a:cubicBezTo>
                    <a:pt x="24" y="27"/>
                    <a:pt x="18" y="24"/>
                    <a:pt x="14" y="22"/>
                  </a:cubicBezTo>
                  <a:cubicBezTo>
                    <a:pt x="12" y="20"/>
                    <a:pt x="10" y="19"/>
                    <a:pt x="8" y="19"/>
                  </a:cubicBezTo>
                  <a:cubicBezTo>
                    <a:pt x="8" y="19"/>
                    <a:pt x="7" y="18"/>
                    <a:pt x="7" y="18"/>
                  </a:cubicBezTo>
                  <a:cubicBezTo>
                    <a:pt x="6" y="18"/>
                    <a:pt x="6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4" y="22"/>
                    <a:pt x="4" y="22"/>
                  </a:cubicBezTo>
                  <a:cubicBezTo>
                    <a:pt x="3" y="22"/>
                    <a:pt x="3" y="23"/>
                    <a:pt x="3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7"/>
                    <a:pt x="18" y="34"/>
                    <a:pt x="33" y="44"/>
                  </a:cubicBezTo>
                  <a:cubicBezTo>
                    <a:pt x="78" y="72"/>
                    <a:pt x="158" y="121"/>
                    <a:pt x="158" y="121"/>
                  </a:cubicBezTo>
                  <a:cubicBezTo>
                    <a:pt x="159" y="120"/>
                    <a:pt x="159" y="120"/>
                    <a:pt x="159" y="120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20"/>
                    <a:pt x="159" y="120"/>
                    <a:pt x="159" y="120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20"/>
                    <a:pt x="159" y="120"/>
                    <a:pt x="159" y="120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9"/>
                    <a:pt x="159" y="119"/>
                    <a:pt x="159" y="119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9"/>
                    <a:pt x="159" y="119"/>
                    <a:pt x="159" y="119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59" y="118"/>
                    <a:pt x="158" y="118"/>
                    <a:pt x="157" y="117"/>
                  </a:cubicBezTo>
                  <a:cubicBezTo>
                    <a:pt x="148" y="112"/>
                    <a:pt x="112" y="90"/>
                    <a:pt x="78" y="69"/>
                  </a:cubicBezTo>
                  <a:cubicBezTo>
                    <a:pt x="61" y="58"/>
                    <a:pt x="44" y="48"/>
                    <a:pt x="31" y="41"/>
                  </a:cubicBezTo>
                  <a:cubicBezTo>
                    <a:pt x="24" y="37"/>
                    <a:pt x="19" y="34"/>
                    <a:pt x="14" y="32"/>
                  </a:cubicBezTo>
                  <a:cubicBezTo>
                    <a:pt x="12" y="31"/>
                    <a:pt x="11" y="30"/>
                    <a:pt x="9" y="30"/>
                  </a:cubicBezTo>
                  <a:cubicBezTo>
                    <a:pt x="8" y="29"/>
                    <a:pt x="8" y="29"/>
                    <a:pt x="7" y="29"/>
                  </a:cubicBezTo>
                  <a:cubicBezTo>
                    <a:pt x="7" y="29"/>
                    <a:pt x="6" y="29"/>
                    <a:pt x="6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4" y="29"/>
                    <a:pt x="4" y="29"/>
                  </a:cubicBezTo>
                  <a:cubicBezTo>
                    <a:pt x="4" y="30"/>
                    <a:pt x="4" y="31"/>
                    <a:pt x="5" y="31"/>
                  </a:cubicBezTo>
                  <a:cubicBezTo>
                    <a:pt x="162" y="130"/>
                    <a:pt x="162" y="130"/>
                    <a:pt x="162" y="130"/>
                  </a:cubicBezTo>
                  <a:cubicBezTo>
                    <a:pt x="163" y="130"/>
                    <a:pt x="164" y="130"/>
                    <a:pt x="164" y="129"/>
                  </a:cubicBezTo>
                  <a:cubicBezTo>
                    <a:pt x="165" y="129"/>
                    <a:pt x="164" y="128"/>
                    <a:pt x="164" y="127"/>
                  </a:cubicBezTo>
                  <a:cubicBezTo>
                    <a:pt x="164" y="127"/>
                    <a:pt x="127" y="104"/>
                    <a:pt x="90" y="81"/>
                  </a:cubicBezTo>
                  <a:cubicBezTo>
                    <a:pt x="71" y="70"/>
                    <a:pt x="52" y="59"/>
                    <a:pt x="37" y="50"/>
                  </a:cubicBezTo>
                  <a:cubicBezTo>
                    <a:pt x="29" y="46"/>
                    <a:pt x="23" y="42"/>
                    <a:pt x="18" y="40"/>
                  </a:cubicBezTo>
                  <a:cubicBezTo>
                    <a:pt x="16" y="38"/>
                    <a:pt x="14" y="37"/>
                    <a:pt x="12" y="37"/>
                  </a:cubicBezTo>
                  <a:cubicBezTo>
                    <a:pt x="11" y="36"/>
                    <a:pt x="11" y="36"/>
                    <a:pt x="10" y="36"/>
                  </a:cubicBezTo>
                  <a:cubicBezTo>
                    <a:pt x="10" y="36"/>
                    <a:pt x="9" y="35"/>
                    <a:pt x="9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7" y="36"/>
                    <a:pt x="7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9"/>
                    <a:pt x="8" y="39"/>
                  </a:cubicBezTo>
                  <a:cubicBezTo>
                    <a:pt x="10" y="40"/>
                    <a:pt x="13" y="43"/>
                    <a:pt x="18" y="46"/>
                  </a:cubicBezTo>
                  <a:cubicBezTo>
                    <a:pt x="36" y="57"/>
                    <a:pt x="73" y="79"/>
                    <a:pt x="105" y="99"/>
                  </a:cubicBezTo>
                  <a:cubicBezTo>
                    <a:pt x="121" y="109"/>
                    <a:pt x="136" y="118"/>
                    <a:pt x="147" y="125"/>
                  </a:cubicBezTo>
                  <a:cubicBezTo>
                    <a:pt x="153" y="128"/>
                    <a:pt x="157" y="131"/>
                    <a:pt x="160" y="133"/>
                  </a:cubicBezTo>
                  <a:cubicBezTo>
                    <a:pt x="162" y="134"/>
                    <a:pt x="163" y="135"/>
                    <a:pt x="164" y="136"/>
                  </a:cubicBezTo>
                  <a:cubicBezTo>
                    <a:pt x="164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5" y="135"/>
                    <a:pt x="165" y="135"/>
                    <a:pt x="165" y="135"/>
                  </a:cubicBezTo>
                  <a:cubicBezTo>
                    <a:pt x="165" y="136"/>
                    <a:pt x="165" y="136"/>
                    <a:pt x="165" y="136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5" y="135"/>
                    <a:pt x="165" y="135"/>
                    <a:pt x="165" y="135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67" y="134"/>
                    <a:pt x="129" y="111"/>
                    <a:pt x="90" y="88"/>
                  </a:cubicBezTo>
                  <a:cubicBezTo>
                    <a:pt x="71" y="76"/>
                    <a:pt x="51" y="65"/>
                    <a:pt x="36" y="56"/>
                  </a:cubicBezTo>
                  <a:cubicBezTo>
                    <a:pt x="28" y="52"/>
                    <a:pt x="22" y="48"/>
                    <a:pt x="17" y="46"/>
                  </a:cubicBezTo>
                  <a:cubicBezTo>
                    <a:pt x="14" y="44"/>
                    <a:pt x="12" y="43"/>
                    <a:pt x="11" y="43"/>
                  </a:cubicBezTo>
                  <a:cubicBezTo>
                    <a:pt x="10" y="42"/>
                    <a:pt x="9" y="42"/>
                    <a:pt x="9" y="42"/>
                  </a:cubicBezTo>
                  <a:cubicBezTo>
                    <a:pt x="8" y="42"/>
                    <a:pt x="7" y="42"/>
                    <a:pt x="7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5" y="42"/>
                  </a:cubicBezTo>
                  <a:cubicBezTo>
                    <a:pt x="5" y="43"/>
                    <a:pt x="5" y="44"/>
                    <a:pt x="6" y="44"/>
                  </a:cubicBezTo>
                  <a:cubicBezTo>
                    <a:pt x="167" y="145"/>
                    <a:pt x="167" y="145"/>
                    <a:pt x="167" y="145"/>
                  </a:cubicBezTo>
                  <a:cubicBezTo>
                    <a:pt x="167" y="144"/>
                    <a:pt x="167" y="144"/>
                    <a:pt x="167" y="144"/>
                  </a:cubicBezTo>
                  <a:cubicBezTo>
                    <a:pt x="166" y="143"/>
                    <a:pt x="166" y="143"/>
                    <a:pt x="166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6" y="143"/>
                    <a:pt x="166" y="143"/>
                    <a:pt x="166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2"/>
                    <a:pt x="165" y="142"/>
                    <a:pt x="164" y="141"/>
                  </a:cubicBezTo>
                  <a:cubicBezTo>
                    <a:pt x="158" y="139"/>
                    <a:pt x="145" y="132"/>
                    <a:pt x="129" y="122"/>
                  </a:cubicBezTo>
                  <a:cubicBezTo>
                    <a:pt x="105" y="108"/>
                    <a:pt x="75" y="90"/>
                    <a:pt x="51" y="75"/>
                  </a:cubicBezTo>
                  <a:cubicBezTo>
                    <a:pt x="39" y="67"/>
                    <a:pt x="28" y="60"/>
                    <a:pt x="20" y="55"/>
                  </a:cubicBezTo>
                  <a:cubicBezTo>
                    <a:pt x="13" y="51"/>
                    <a:pt x="8" y="48"/>
                    <a:pt x="8" y="48"/>
                  </a:cubicBezTo>
                  <a:cubicBezTo>
                    <a:pt x="8" y="47"/>
                    <a:pt x="7" y="47"/>
                    <a:pt x="7" y="47"/>
                  </a:cubicBezTo>
                  <a:cubicBezTo>
                    <a:pt x="7" y="47"/>
                    <a:pt x="6" y="48"/>
                    <a:pt x="6" y="48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50"/>
                    <a:pt x="6" y="50"/>
                    <a:pt x="7" y="51"/>
                  </a:cubicBezTo>
                  <a:cubicBezTo>
                    <a:pt x="7" y="52"/>
                    <a:pt x="8" y="53"/>
                    <a:pt x="10" y="54"/>
                  </a:cubicBezTo>
                  <a:cubicBezTo>
                    <a:pt x="16" y="59"/>
                    <a:pt x="28" y="67"/>
                    <a:pt x="44" y="76"/>
                  </a:cubicBezTo>
                  <a:cubicBezTo>
                    <a:pt x="89" y="105"/>
                    <a:pt x="161" y="147"/>
                    <a:pt x="161" y="147"/>
                  </a:cubicBezTo>
                  <a:cubicBezTo>
                    <a:pt x="162" y="146"/>
                    <a:pt x="162" y="146"/>
                    <a:pt x="162" y="146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2" y="145"/>
                    <a:pt x="162" y="145"/>
                    <a:pt x="162" y="145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1" y="144"/>
                    <a:pt x="161" y="144"/>
                    <a:pt x="159" y="144"/>
                  </a:cubicBezTo>
                  <a:cubicBezTo>
                    <a:pt x="155" y="142"/>
                    <a:pt x="145" y="136"/>
                    <a:pt x="133" y="130"/>
                  </a:cubicBezTo>
                  <a:cubicBezTo>
                    <a:pt x="116" y="119"/>
                    <a:pt x="93" y="106"/>
                    <a:pt x="75" y="95"/>
                  </a:cubicBezTo>
                  <a:cubicBezTo>
                    <a:pt x="65" y="89"/>
                    <a:pt x="57" y="84"/>
                    <a:pt x="51" y="81"/>
                  </a:cubicBezTo>
                  <a:cubicBezTo>
                    <a:pt x="48" y="79"/>
                    <a:pt x="46" y="77"/>
                    <a:pt x="44" y="76"/>
                  </a:cubicBezTo>
                  <a:cubicBezTo>
                    <a:pt x="43" y="76"/>
                    <a:pt x="43" y="76"/>
                    <a:pt x="42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39" y="78"/>
                    <a:pt x="40" y="78"/>
                    <a:pt x="40" y="78"/>
                  </a:cubicBezTo>
                  <a:cubicBezTo>
                    <a:pt x="41" y="80"/>
                    <a:pt x="44" y="81"/>
                    <a:pt x="48" y="84"/>
                  </a:cubicBezTo>
                  <a:cubicBezTo>
                    <a:pt x="74" y="102"/>
                    <a:pt x="154" y="149"/>
                    <a:pt x="154" y="149"/>
                  </a:cubicBezTo>
                  <a:cubicBezTo>
                    <a:pt x="155" y="148"/>
                    <a:pt x="155" y="148"/>
                    <a:pt x="155" y="148"/>
                  </a:cubicBezTo>
                  <a:cubicBezTo>
                    <a:pt x="155" y="146"/>
                    <a:pt x="155" y="146"/>
                    <a:pt x="155" y="146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1" y="98"/>
                    <a:pt x="71" y="98"/>
                    <a:pt x="70" y="99"/>
                  </a:cubicBezTo>
                  <a:cubicBezTo>
                    <a:pt x="70" y="99"/>
                    <a:pt x="69" y="99"/>
                    <a:pt x="69" y="100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0" y="102"/>
                    <a:pt x="71" y="102"/>
                    <a:pt x="72" y="102"/>
                  </a:cubicBezTo>
                  <a:cubicBezTo>
                    <a:pt x="83" y="110"/>
                    <a:pt x="149" y="151"/>
                    <a:pt x="149" y="151"/>
                  </a:cubicBezTo>
                  <a:cubicBezTo>
                    <a:pt x="150" y="150"/>
                    <a:pt x="150" y="150"/>
                    <a:pt x="150" y="150"/>
                  </a:cubicBezTo>
                  <a:cubicBezTo>
                    <a:pt x="151" y="148"/>
                    <a:pt x="151" y="148"/>
                    <a:pt x="151" y="1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0"/>
                    <a:pt x="111" y="131"/>
                    <a:pt x="111" y="131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0" y="132"/>
                    <a:pt x="110" y="133"/>
                    <a:pt x="111" y="133"/>
                  </a:cubicBezTo>
                  <a:cubicBezTo>
                    <a:pt x="111" y="133"/>
                    <a:pt x="111" y="133"/>
                    <a:pt x="111" y="134"/>
                  </a:cubicBezTo>
                  <a:cubicBezTo>
                    <a:pt x="113" y="135"/>
                    <a:pt x="115" y="136"/>
                    <a:pt x="118" y="138"/>
                  </a:cubicBezTo>
                  <a:cubicBezTo>
                    <a:pt x="123" y="141"/>
                    <a:pt x="129" y="144"/>
                    <a:pt x="134" y="147"/>
                  </a:cubicBezTo>
                  <a:cubicBezTo>
                    <a:pt x="136" y="148"/>
                    <a:pt x="138" y="150"/>
                    <a:pt x="140" y="151"/>
                  </a:cubicBezTo>
                  <a:cubicBezTo>
                    <a:pt x="140" y="151"/>
                    <a:pt x="141" y="152"/>
                    <a:pt x="141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3" y="151"/>
                    <a:pt x="143" y="151"/>
                    <a:pt x="143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2"/>
                    <a:pt x="142" y="152"/>
                    <a:pt x="142" y="152"/>
                  </a:cubicBezTo>
                  <a:cubicBezTo>
                    <a:pt x="143" y="151"/>
                    <a:pt x="143" y="151"/>
                    <a:pt x="143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3" y="151"/>
                    <a:pt x="143" y="151"/>
                    <a:pt x="143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3" y="151"/>
                    <a:pt x="143" y="151"/>
                    <a:pt x="143" y="151"/>
                  </a:cubicBezTo>
                  <a:cubicBezTo>
                    <a:pt x="142" y="151"/>
                    <a:pt x="142" y="151"/>
                    <a:pt x="142" y="151"/>
                  </a:cubicBezTo>
                  <a:cubicBezTo>
                    <a:pt x="143" y="151"/>
                    <a:pt x="143" y="151"/>
                    <a:pt x="143" y="151"/>
                  </a:cubicBezTo>
                  <a:cubicBezTo>
                    <a:pt x="143" y="150"/>
                    <a:pt x="143" y="150"/>
                    <a:pt x="143" y="15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5" y="140"/>
                    <a:pt x="114" y="140"/>
                    <a:pt x="114" y="141"/>
                  </a:cubicBezTo>
                  <a:cubicBezTo>
                    <a:pt x="114" y="141"/>
                    <a:pt x="114" y="142"/>
                    <a:pt x="114" y="142"/>
                  </a:cubicBezTo>
                  <a:cubicBezTo>
                    <a:pt x="134" y="154"/>
                    <a:pt x="134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3" y="152"/>
                    <a:pt x="133" y="152"/>
                    <a:pt x="133" y="152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2"/>
                    <a:pt x="134" y="152"/>
                    <a:pt x="133" y="152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2"/>
                    <a:pt x="133" y="151"/>
                    <a:pt x="131" y="151"/>
                  </a:cubicBezTo>
                  <a:cubicBezTo>
                    <a:pt x="129" y="150"/>
                    <a:pt x="125" y="149"/>
                    <a:pt x="122" y="149"/>
                  </a:cubicBezTo>
                  <a:cubicBezTo>
                    <a:pt x="121" y="148"/>
                    <a:pt x="120" y="148"/>
                    <a:pt x="119" y="148"/>
                  </a:cubicBezTo>
                  <a:cubicBezTo>
                    <a:pt x="118" y="148"/>
                    <a:pt x="118" y="148"/>
                    <a:pt x="117" y="148"/>
                  </a:cubicBezTo>
                  <a:cubicBezTo>
                    <a:pt x="117" y="148"/>
                    <a:pt x="117" y="147"/>
                    <a:pt x="116" y="147"/>
                  </a:cubicBezTo>
                  <a:cubicBezTo>
                    <a:pt x="116" y="148"/>
                    <a:pt x="116" y="148"/>
                    <a:pt x="116" y="148"/>
                  </a:cubicBezTo>
                  <a:cubicBezTo>
                    <a:pt x="116" y="148"/>
                    <a:pt x="115" y="148"/>
                    <a:pt x="115" y="148"/>
                  </a:cubicBezTo>
                  <a:cubicBezTo>
                    <a:pt x="115" y="149"/>
                    <a:pt x="115" y="150"/>
                    <a:pt x="115" y="150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6" y="155"/>
                    <a:pt x="116" y="155"/>
                    <a:pt x="116" y="155"/>
                  </a:cubicBezTo>
                  <a:cubicBezTo>
                    <a:pt x="116" y="155"/>
                    <a:pt x="115" y="155"/>
                    <a:pt x="115" y="156"/>
                  </a:cubicBezTo>
                  <a:cubicBezTo>
                    <a:pt x="115" y="156"/>
                    <a:pt x="115" y="157"/>
                    <a:pt x="116" y="157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8" y="159"/>
                    <a:pt x="119" y="158"/>
                    <a:pt x="119" y="158"/>
                  </a:cubicBezTo>
                  <a:cubicBezTo>
                    <a:pt x="120" y="157"/>
                    <a:pt x="119" y="156"/>
                    <a:pt x="119" y="156"/>
                  </a:cubicBezTo>
                  <a:close/>
                </a:path>
              </a:pathLst>
            </a:custGeom>
            <a:blipFill>
              <a:blip r:embed="rId6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212"/>
            <p:cNvSpPr/>
            <p:nvPr/>
          </p:nvSpPr>
          <p:spPr bwMode="auto">
            <a:xfrm>
              <a:off x="4551880" y="235895"/>
              <a:ext cx="529575" cy="346075"/>
            </a:xfrm>
            <a:custGeom>
              <a:avLst/>
              <a:gdLst>
                <a:gd name="T0" fmla="*/ 92 w 242"/>
                <a:gd name="T1" fmla="*/ 131 h 158"/>
                <a:gd name="T2" fmla="*/ 91 w 242"/>
                <a:gd name="T3" fmla="*/ 125 h 158"/>
                <a:gd name="T4" fmla="*/ 120 w 242"/>
                <a:gd name="T5" fmla="*/ 134 h 158"/>
                <a:gd name="T6" fmla="*/ 125 w 242"/>
                <a:gd name="T7" fmla="*/ 131 h 158"/>
                <a:gd name="T8" fmla="*/ 9 w 242"/>
                <a:gd name="T9" fmla="*/ 61 h 158"/>
                <a:gd name="T10" fmla="*/ 18 w 242"/>
                <a:gd name="T11" fmla="*/ 57 h 158"/>
                <a:gd name="T12" fmla="*/ 140 w 242"/>
                <a:gd name="T13" fmla="*/ 116 h 158"/>
                <a:gd name="T14" fmla="*/ 35 w 242"/>
                <a:gd name="T15" fmla="*/ 53 h 158"/>
                <a:gd name="T16" fmla="*/ 38 w 242"/>
                <a:gd name="T17" fmla="*/ 49 h 158"/>
                <a:gd name="T18" fmla="*/ 50 w 242"/>
                <a:gd name="T19" fmla="*/ 51 h 158"/>
                <a:gd name="T20" fmla="*/ 46 w 242"/>
                <a:gd name="T21" fmla="*/ 50 h 158"/>
                <a:gd name="T22" fmla="*/ 51 w 242"/>
                <a:gd name="T23" fmla="*/ 48 h 158"/>
                <a:gd name="T24" fmla="*/ 59 w 242"/>
                <a:gd name="T25" fmla="*/ 45 h 158"/>
                <a:gd name="T26" fmla="*/ 73 w 242"/>
                <a:gd name="T27" fmla="*/ 49 h 158"/>
                <a:gd name="T28" fmla="*/ 63 w 242"/>
                <a:gd name="T29" fmla="*/ 44 h 158"/>
                <a:gd name="T30" fmla="*/ 71 w 242"/>
                <a:gd name="T31" fmla="*/ 42 h 158"/>
                <a:gd name="T32" fmla="*/ 76 w 242"/>
                <a:gd name="T33" fmla="*/ 39 h 158"/>
                <a:gd name="T34" fmla="*/ 80 w 242"/>
                <a:gd name="T35" fmla="*/ 37 h 158"/>
                <a:gd name="T36" fmla="*/ 172 w 242"/>
                <a:gd name="T37" fmla="*/ 84 h 158"/>
                <a:gd name="T38" fmla="*/ 81 w 242"/>
                <a:gd name="T39" fmla="*/ 24 h 158"/>
                <a:gd name="T40" fmla="*/ 184 w 242"/>
                <a:gd name="T41" fmla="*/ 80 h 158"/>
                <a:gd name="T42" fmla="*/ 167 w 242"/>
                <a:gd name="T43" fmla="*/ 70 h 158"/>
                <a:gd name="T44" fmla="*/ 81 w 242"/>
                <a:gd name="T45" fmla="*/ 12 h 158"/>
                <a:gd name="T46" fmla="*/ 84 w 242"/>
                <a:gd name="T47" fmla="*/ 2 h 158"/>
                <a:gd name="T48" fmla="*/ 108 w 242"/>
                <a:gd name="T49" fmla="*/ 7 h 158"/>
                <a:gd name="T50" fmla="*/ 124 w 242"/>
                <a:gd name="T51" fmla="*/ 9 h 158"/>
                <a:gd name="T52" fmla="*/ 137 w 242"/>
                <a:gd name="T53" fmla="*/ 11 h 158"/>
                <a:gd name="T54" fmla="*/ 152 w 242"/>
                <a:gd name="T55" fmla="*/ 16 h 158"/>
                <a:gd name="T56" fmla="*/ 228 w 242"/>
                <a:gd name="T57" fmla="*/ 43 h 158"/>
                <a:gd name="T58" fmla="*/ 233 w 242"/>
                <a:gd name="T59" fmla="*/ 42 h 158"/>
                <a:gd name="T60" fmla="*/ 234 w 242"/>
                <a:gd name="T61" fmla="*/ 38 h 158"/>
                <a:gd name="T62" fmla="*/ 207 w 242"/>
                <a:gd name="T63" fmla="*/ 25 h 158"/>
                <a:gd name="T64" fmla="*/ 232 w 242"/>
                <a:gd name="T65" fmla="*/ 39 h 158"/>
                <a:gd name="T66" fmla="*/ 174 w 242"/>
                <a:gd name="T67" fmla="*/ 20 h 158"/>
                <a:gd name="T68" fmla="*/ 218 w 242"/>
                <a:gd name="T69" fmla="*/ 53 h 158"/>
                <a:gd name="T70" fmla="*/ 208 w 242"/>
                <a:gd name="T71" fmla="*/ 50 h 158"/>
                <a:gd name="T72" fmla="*/ 215 w 242"/>
                <a:gd name="T73" fmla="*/ 53 h 158"/>
                <a:gd name="T74" fmla="*/ 209 w 242"/>
                <a:gd name="T75" fmla="*/ 58 h 158"/>
                <a:gd name="T76" fmla="*/ 127 w 242"/>
                <a:gd name="T77" fmla="*/ 13 h 158"/>
                <a:gd name="T78" fmla="*/ 202 w 242"/>
                <a:gd name="T79" fmla="*/ 65 h 158"/>
                <a:gd name="T80" fmla="*/ 198 w 242"/>
                <a:gd name="T81" fmla="*/ 68 h 158"/>
                <a:gd name="T82" fmla="*/ 187 w 242"/>
                <a:gd name="T83" fmla="*/ 78 h 158"/>
                <a:gd name="T84" fmla="*/ 183 w 242"/>
                <a:gd name="T85" fmla="*/ 82 h 158"/>
                <a:gd name="T86" fmla="*/ 80 w 242"/>
                <a:gd name="T87" fmla="*/ 22 h 158"/>
                <a:gd name="T88" fmla="*/ 177 w 242"/>
                <a:gd name="T89" fmla="*/ 83 h 158"/>
                <a:gd name="T90" fmla="*/ 152 w 242"/>
                <a:gd name="T91" fmla="*/ 77 h 158"/>
                <a:gd name="T92" fmla="*/ 170 w 242"/>
                <a:gd name="T93" fmla="*/ 92 h 158"/>
                <a:gd name="T94" fmla="*/ 164 w 242"/>
                <a:gd name="T95" fmla="*/ 97 h 158"/>
                <a:gd name="T96" fmla="*/ 162 w 242"/>
                <a:gd name="T97" fmla="*/ 100 h 158"/>
                <a:gd name="T98" fmla="*/ 160 w 242"/>
                <a:gd name="T99" fmla="*/ 102 h 158"/>
                <a:gd name="T100" fmla="*/ 154 w 242"/>
                <a:gd name="T101" fmla="*/ 105 h 158"/>
                <a:gd name="T102" fmla="*/ 150 w 242"/>
                <a:gd name="T103" fmla="*/ 109 h 158"/>
                <a:gd name="T104" fmla="*/ 44 w 242"/>
                <a:gd name="T105" fmla="*/ 49 h 158"/>
                <a:gd name="T106" fmla="*/ 37 w 242"/>
                <a:gd name="T107" fmla="*/ 49 h 158"/>
                <a:gd name="T108" fmla="*/ 26 w 242"/>
                <a:gd name="T109" fmla="*/ 54 h 158"/>
                <a:gd name="T110" fmla="*/ 21 w 242"/>
                <a:gd name="T111" fmla="*/ 55 h 158"/>
                <a:gd name="T112" fmla="*/ 127 w 242"/>
                <a:gd name="T113" fmla="*/ 126 h 158"/>
                <a:gd name="T114" fmla="*/ 123 w 242"/>
                <a:gd name="T115" fmla="*/ 130 h 158"/>
                <a:gd name="T116" fmla="*/ 117 w 242"/>
                <a:gd name="T117" fmla="*/ 136 h 158"/>
                <a:gd name="T118" fmla="*/ 119 w 242"/>
                <a:gd name="T119" fmla="*/ 134 h 158"/>
                <a:gd name="T120" fmla="*/ 103 w 242"/>
                <a:gd name="T121" fmla="*/ 141 h 158"/>
                <a:gd name="T122" fmla="*/ 92 w 242"/>
                <a:gd name="T123" fmla="*/ 13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2" h="158">
                  <a:moveTo>
                    <a:pt x="97" y="155"/>
                  </a:moveTo>
                  <a:cubicBezTo>
                    <a:pt x="95" y="154"/>
                    <a:pt x="95" y="154"/>
                    <a:pt x="95" y="154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6"/>
                    <a:pt x="95" y="156"/>
                    <a:pt x="95" y="156"/>
                  </a:cubicBezTo>
                  <a:cubicBezTo>
                    <a:pt x="100" y="154"/>
                    <a:pt x="100" y="154"/>
                    <a:pt x="100" y="154"/>
                  </a:cubicBezTo>
                  <a:cubicBezTo>
                    <a:pt x="101" y="154"/>
                    <a:pt x="101" y="153"/>
                    <a:pt x="101" y="153"/>
                  </a:cubicBezTo>
                  <a:cubicBezTo>
                    <a:pt x="101" y="152"/>
                    <a:pt x="101" y="152"/>
                    <a:pt x="101" y="151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1" y="150"/>
                    <a:pt x="101" y="150"/>
                    <a:pt x="101" y="150"/>
                  </a:cubicBezTo>
                  <a:cubicBezTo>
                    <a:pt x="102" y="150"/>
                    <a:pt x="103" y="150"/>
                    <a:pt x="103" y="149"/>
                  </a:cubicBezTo>
                  <a:cubicBezTo>
                    <a:pt x="103" y="149"/>
                    <a:pt x="103" y="148"/>
                    <a:pt x="102" y="148"/>
                  </a:cubicBezTo>
                  <a:cubicBezTo>
                    <a:pt x="101" y="147"/>
                    <a:pt x="101" y="147"/>
                    <a:pt x="101" y="147"/>
                  </a:cubicBezTo>
                  <a:cubicBezTo>
                    <a:pt x="105" y="148"/>
                    <a:pt x="105" y="148"/>
                    <a:pt x="105" y="148"/>
                  </a:cubicBezTo>
                  <a:cubicBezTo>
                    <a:pt x="106" y="148"/>
                    <a:pt x="107" y="147"/>
                    <a:pt x="107" y="147"/>
                  </a:cubicBezTo>
                  <a:cubicBezTo>
                    <a:pt x="107" y="146"/>
                    <a:pt x="107" y="145"/>
                    <a:pt x="106" y="145"/>
                  </a:cubicBezTo>
                  <a:cubicBezTo>
                    <a:pt x="102" y="142"/>
                    <a:pt x="102" y="142"/>
                    <a:pt x="102" y="142"/>
                  </a:cubicBezTo>
                  <a:cubicBezTo>
                    <a:pt x="108" y="144"/>
                    <a:pt x="108" y="144"/>
                    <a:pt x="108" y="144"/>
                  </a:cubicBezTo>
                  <a:cubicBezTo>
                    <a:pt x="109" y="144"/>
                    <a:pt x="110" y="144"/>
                    <a:pt x="110" y="143"/>
                  </a:cubicBezTo>
                  <a:cubicBezTo>
                    <a:pt x="110" y="143"/>
                    <a:pt x="110" y="143"/>
                    <a:pt x="110" y="143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9" y="141"/>
                    <a:pt x="109" y="141"/>
                    <a:pt x="108" y="140"/>
                  </a:cubicBezTo>
                  <a:cubicBezTo>
                    <a:pt x="106" y="139"/>
                    <a:pt x="102" y="137"/>
                    <a:pt x="98" y="134"/>
                  </a:cubicBezTo>
                  <a:cubicBezTo>
                    <a:pt x="97" y="133"/>
                    <a:pt x="95" y="132"/>
                    <a:pt x="94" y="132"/>
                  </a:cubicBezTo>
                  <a:cubicBezTo>
                    <a:pt x="93" y="131"/>
                    <a:pt x="93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1" y="131"/>
                    <a:pt x="91" y="131"/>
                    <a:pt x="91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1" y="131"/>
                    <a:pt x="91" y="131"/>
                    <a:pt x="91" y="131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1" y="131"/>
                    <a:pt x="91" y="131"/>
                    <a:pt x="91" y="131"/>
                  </a:cubicBezTo>
                  <a:cubicBezTo>
                    <a:pt x="92" y="132"/>
                    <a:pt x="92" y="132"/>
                    <a:pt x="92" y="132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91" y="131"/>
                    <a:pt x="91" y="131"/>
                    <a:pt x="91" y="131"/>
                  </a:cubicBezTo>
                  <a:cubicBezTo>
                    <a:pt x="92" y="132"/>
                    <a:pt x="92" y="132"/>
                    <a:pt x="92" y="132"/>
                  </a:cubicBezTo>
                  <a:cubicBezTo>
                    <a:pt x="91" y="131"/>
                    <a:pt x="91" y="131"/>
                    <a:pt x="91" y="131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114" y="142"/>
                    <a:pt x="114" y="142"/>
                    <a:pt x="114" y="142"/>
                  </a:cubicBezTo>
                  <a:cubicBezTo>
                    <a:pt x="115" y="142"/>
                    <a:pt x="116" y="142"/>
                    <a:pt x="116" y="141"/>
                  </a:cubicBezTo>
                  <a:cubicBezTo>
                    <a:pt x="117" y="140"/>
                    <a:pt x="116" y="139"/>
                    <a:pt x="116" y="139"/>
                  </a:cubicBezTo>
                  <a:cubicBezTo>
                    <a:pt x="116" y="139"/>
                    <a:pt x="110" y="136"/>
                    <a:pt x="104" y="132"/>
                  </a:cubicBezTo>
                  <a:cubicBezTo>
                    <a:pt x="101" y="130"/>
                    <a:pt x="97" y="128"/>
                    <a:pt x="95" y="127"/>
                  </a:cubicBezTo>
                  <a:cubicBezTo>
                    <a:pt x="94" y="126"/>
                    <a:pt x="93" y="125"/>
                    <a:pt x="93" y="125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2" y="125"/>
                    <a:pt x="92" y="125"/>
                    <a:pt x="92" y="125"/>
                  </a:cubicBezTo>
                  <a:cubicBezTo>
                    <a:pt x="92" y="125"/>
                    <a:pt x="92" y="125"/>
                    <a:pt x="92" y="124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2" y="125"/>
                    <a:pt x="92" y="125"/>
                    <a:pt x="92" y="125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5"/>
                    <a:pt x="92" y="125"/>
                    <a:pt x="92" y="125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0" y="127"/>
                    <a:pt x="90" y="127"/>
                    <a:pt x="90" y="127"/>
                  </a:cubicBezTo>
                  <a:cubicBezTo>
                    <a:pt x="90" y="127"/>
                    <a:pt x="97" y="129"/>
                    <a:pt x="103" y="132"/>
                  </a:cubicBezTo>
                  <a:cubicBezTo>
                    <a:pt x="107" y="133"/>
                    <a:pt x="110" y="134"/>
                    <a:pt x="113" y="135"/>
                  </a:cubicBezTo>
                  <a:cubicBezTo>
                    <a:pt x="115" y="136"/>
                    <a:pt x="116" y="136"/>
                    <a:pt x="117" y="136"/>
                  </a:cubicBezTo>
                  <a:cubicBezTo>
                    <a:pt x="117" y="137"/>
                    <a:pt x="118" y="137"/>
                    <a:pt x="118" y="137"/>
                  </a:cubicBezTo>
                  <a:cubicBezTo>
                    <a:pt x="118" y="137"/>
                    <a:pt x="119" y="137"/>
                    <a:pt x="119" y="137"/>
                  </a:cubicBezTo>
                  <a:cubicBezTo>
                    <a:pt x="120" y="137"/>
                    <a:pt x="120" y="137"/>
                    <a:pt x="120" y="137"/>
                  </a:cubicBezTo>
                  <a:cubicBezTo>
                    <a:pt x="120" y="137"/>
                    <a:pt x="120" y="137"/>
                    <a:pt x="121" y="136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1" y="135"/>
                    <a:pt x="121" y="135"/>
                    <a:pt x="121" y="135"/>
                  </a:cubicBezTo>
                  <a:cubicBezTo>
                    <a:pt x="121" y="135"/>
                    <a:pt x="121" y="135"/>
                    <a:pt x="120" y="134"/>
                  </a:cubicBezTo>
                  <a:cubicBezTo>
                    <a:pt x="120" y="134"/>
                    <a:pt x="120" y="134"/>
                    <a:pt x="120" y="133"/>
                  </a:cubicBezTo>
                  <a:cubicBezTo>
                    <a:pt x="118" y="132"/>
                    <a:pt x="115" y="130"/>
                    <a:pt x="111" y="128"/>
                  </a:cubicBezTo>
                  <a:cubicBezTo>
                    <a:pt x="84" y="110"/>
                    <a:pt x="2" y="60"/>
                    <a:pt x="2" y="60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3"/>
                    <a:pt x="2" y="63"/>
                    <a:pt x="4" y="64"/>
                  </a:cubicBezTo>
                  <a:cubicBezTo>
                    <a:pt x="8" y="65"/>
                    <a:pt x="18" y="71"/>
                    <a:pt x="29" y="78"/>
                  </a:cubicBezTo>
                  <a:cubicBezTo>
                    <a:pt x="47" y="88"/>
                    <a:pt x="70" y="102"/>
                    <a:pt x="88" y="113"/>
                  </a:cubicBezTo>
                  <a:cubicBezTo>
                    <a:pt x="98" y="118"/>
                    <a:pt x="106" y="123"/>
                    <a:pt x="112" y="127"/>
                  </a:cubicBezTo>
                  <a:cubicBezTo>
                    <a:pt x="115" y="129"/>
                    <a:pt x="118" y="130"/>
                    <a:pt x="119" y="131"/>
                  </a:cubicBezTo>
                  <a:cubicBezTo>
                    <a:pt x="120" y="132"/>
                    <a:pt x="121" y="132"/>
                    <a:pt x="122" y="132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3" y="133"/>
                    <a:pt x="123" y="133"/>
                    <a:pt x="123" y="133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125" y="132"/>
                    <a:pt x="125" y="131"/>
                    <a:pt x="125" y="131"/>
                  </a:cubicBezTo>
                  <a:cubicBezTo>
                    <a:pt x="125" y="131"/>
                    <a:pt x="125" y="130"/>
                    <a:pt x="124" y="130"/>
                  </a:cubicBezTo>
                  <a:cubicBezTo>
                    <a:pt x="124" y="130"/>
                    <a:pt x="122" y="129"/>
                    <a:pt x="119" y="127"/>
                  </a:cubicBezTo>
                  <a:cubicBezTo>
                    <a:pt x="108" y="121"/>
                    <a:pt x="81" y="104"/>
                    <a:pt x="56" y="89"/>
                  </a:cubicBezTo>
                  <a:cubicBezTo>
                    <a:pt x="44" y="82"/>
                    <a:pt x="32" y="74"/>
                    <a:pt x="24" y="69"/>
                  </a:cubicBezTo>
                  <a:cubicBezTo>
                    <a:pt x="19" y="66"/>
                    <a:pt x="16" y="64"/>
                    <a:pt x="13" y="62"/>
                  </a:cubicBezTo>
                  <a:cubicBezTo>
                    <a:pt x="12" y="61"/>
                    <a:pt x="11" y="60"/>
                    <a:pt x="11" y="6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10" y="61"/>
                    <a:pt x="11" y="62"/>
                  </a:cubicBezTo>
                  <a:cubicBezTo>
                    <a:pt x="16" y="63"/>
                    <a:pt x="26" y="68"/>
                    <a:pt x="37" y="75"/>
                  </a:cubicBezTo>
                  <a:cubicBezTo>
                    <a:pt x="55" y="85"/>
                    <a:pt x="78" y="98"/>
                    <a:pt x="96" y="109"/>
                  </a:cubicBezTo>
                  <a:cubicBezTo>
                    <a:pt x="105" y="115"/>
                    <a:pt x="113" y="119"/>
                    <a:pt x="119" y="123"/>
                  </a:cubicBezTo>
                  <a:cubicBezTo>
                    <a:pt x="124" y="126"/>
                    <a:pt x="128" y="128"/>
                    <a:pt x="128" y="128"/>
                  </a:cubicBezTo>
                  <a:cubicBezTo>
                    <a:pt x="128" y="129"/>
                    <a:pt x="129" y="129"/>
                    <a:pt x="130" y="128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7" y="124"/>
                    <a:pt x="125" y="122"/>
                    <a:pt x="121" y="120"/>
                  </a:cubicBezTo>
                  <a:cubicBezTo>
                    <a:pt x="108" y="112"/>
                    <a:pt x="82" y="96"/>
                    <a:pt x="60" y="83"/>
                  </a:cubicBezTo>
                  <a:cubicBezTo>
                    <a:pt x="48" y="76"/>
                    <a:pt x="38" y="70"/>
                    <a:pt x="30" y="65"/>
                  </a:cubicBezTo>
                  <a:cubicBezTo>
                    <a:pt x="26" y="62"/>
                    <a:pt x="23" y="60"/>
                    <a:pt x="21" y="59"/>
                  </a:cubicBezTo>
                  <a:cubicBezTo>
                    <a:pt x="20" y="58"/>
                    <a:pt x="19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3" y="126"/>
                    <a:pt x="134" y="126"/>
                    <a:pt x="135" y="126"/>
                  </a:cubicBezTo>
                  <a:cubicBezTo>
                    <a:pt x="135" y="125"/>
                    <a:pt x="135" y="124"/>
                    <a:pt x="134" y="124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6" y="124"/>
                    <a:pt x="137" y="123"/>
                    <a:pt x="138" y="123"/>
                  </a:cubicBezTo>
                  <a:cubicBezTo>
                    <a:pt x="138" y="122"/>
                    <a:pt x="138" y="122"/>
                    <a:pt x="138" y="122"/>
                  </a:cubicBezTo>
                  <a:cubicBezTo>
                    <a:pt x="138" y="121"/>
                    <a:pt x="138" y="121"/>
                    <a:pt x="138" y="121"/>
                  </a:cubicBezTo>
                  <a:cubicBezTo>
                    <a:pt x="137" y="121"/>
                    <a:pt x="137" y="120"/>
                    <a:pt x="137" y="120"/>
                  </a:cubicBezTo>
                  <a:cubicBezTo>
                    <a:pt x="135" y="119"/>
                    <a:pt x="133" y="117"/>
                    <a:pt x="129" y="114"/>
                  </a:cubicBezTo>
                  <a:cubicBezTo>
                    <a:pt x="104" y="97"/>
                    <a:pt x="27" y="52"/>
                    <a:pt x="27" y="52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9" y="119"/>
                    <a:pt x="140" y="119"/>
                    <a:pt x="140" y="118"/>
                  </a:cubicBezTo>
                  <a:cubicBezTo>
                    <a:pt x="141" y="118"/>
                    <a:pt x="141" y="117"/>
                    <a:pt x="140" y="116"/>
                  </a:cubicBezTo>
                  <a:cubicBezTo>
                    <a:pt x="140" y="116"/>
                    <a:pt x="138" y="115"/>
                    <a:pt x="135" y="114"/>
                  </a:cubicBezTo>
                  <a:cubicBezTo>
                    <a:pt x="125" y="107"/>
                    <a:pt x="100" y="92"/>
                    <a:pt x="78" y="78"/>
                  </a:cubicBezTo>
                  <a:cubicBezTo>
                    <a:pt x="66" y="71"/>
                    <a:pt x="56" y="65"/>
                    <a:pt x="48" y="60"/>
                  </a:cubicBezTo>
                  <a:cubicBezTo>
                    <a:pt x="44" y="57"/>
                    <a:pt x="41" y="55"/>
                    <a:pt x="38" y="53"/>
                  </a:cubicBezTo>
                  <a:cubicBezTo>
                    <a:pt x="37" y="53"/>
                    <a:pt x="36" y="52"/>
                    <a:pt x="36" y="52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5" y="53"/>
                    <a:pt x="36" y="54"/>
                  </a:cubicBezTo>
                  <a:cubicBezTo>
                    <a:pt x="41" y="56"/>
                    <a:pt x="49" y="61"/>
                    <a:pt x="60" y="67"/>
                  </a:cubicBezTo>
                  <a:cubicBezTo>
                    <a:pt x="76" y="76"/>
                    <a:pt x="96" y="88"/>
                    <a:pt x="113" y="98"/>
                  </a:cubicBezTo>
                  <a:cubicBezTo>
                    <a:pt x="121" y="103"/>
                    <a:pt x="128" y="108"/>
                    <a:pt x="133" y="111"/>
                  </a:cubicBezTo>
                  <a:cubicBezTo>
                    <a:pt x="138" y="114"/>
                    <a:pt x="141" y="116"/>
                    <a:pt x="141" y="116"/>
                  </a:cubicBezTo>
                  <a:cubicBezTo>
                    <a:pt x="142" y="116"/>
                    <a:pt x="143" y="116"/>
                    <a:pt x="144" y="115"/>
                  </a:cubicBezTo>
                  <a:cubicBezTo>
                    <a:pt x="144" y="115"/>
                    <a:pt x="144" y="114"/>
                    <a:pt x="143" y="113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9" y="51"/>
                    <a:pt x="40" y="51"/>
                  </a:cubicBezTo>
                  <a:cubicBezTo>
                    <a:pt x="44" y="53"/>
                    <a:pt x="53" y="58"/>
                    <a:pt x="63" y="64"/>
                  </a:cubicBezTo>
                  <a:cubicBezTo>
                    <a:pt x="78" y="73"/>
                    <a:pt x="97" y="86"/>
                    <a:pt x="113" y="95"/>
                  </a:cubicBezTo>
                  <a:cubicBezTo>
                    <a:pt x="121" y="100"/>
                    <a:pt x="129" y="105"/>
                    <a:pt x="134" y="108"/>
                  </a:cubicBezTo>
                  <a:cubicBezTo>
                    <a:pt x="137" y="110"/>
                    <a:pt x="139" y="111"/>
                    <a:pt x="141" y="112"/>
                  </a:cubicBezTo>
                  <a:cubicBezTo>
                    <a:pt x="142" y="112"/>
                    <a:pt x="143" y="112"/>
                    <a:pt x="144" y="113"/>
                  </a:cubicBezTo>
                  <a:cubicBezTo>
                    <a:pt x="144" y="113"/>
                    <a:pt x="145" y="113"/>
                    <a:pt x="146" y="113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7" y="113"/>
                    <a:pt x="147" y="113"/>
                    <a:pt x="147" y="112"/>
                  </a:cubicBezTo>
                  <a:cubicBezTo>
                    <a:pt x="147" y="112"/>
                    <a:pt x="148" y="112"/>
                    <a:pt x="147" y="111"/>
                  </a:cubicBezTo>
                  <a:cubicBezTo>
                    <a:pt x="147" y="111"/>
                    <a:pt x="147" y="110"/>
                    <a:pt x="147" y="110"/>
                  </a:cubicBezTo>
                  <a:cubicBezTo>
                    <a:pt x="147" y="110"/>
                    <a:pt x="145" y="109"/>
                    <a:pt x="142" y="108"/>
                  </a:cubicBezTo>
                  <a:cubicBezTo>
                    <a:pt x="133" y="102"/>
                    <a:pt x="109" y="88"/>
                    <a:pt x="87" y="75"/>
                  </a:cubicBezTo>
                  <a:cubicBezTo>
                    <a:pt x="76" y="68"/>
                    <a:pt x="66" y="62"/>
                    <a:pt x="59" y="57"/>
                  </a:cubicBezTo>
                  <a:cubicBezTo>
                    <a:pt x="55" y="54"/>
                    <a:pt x="52" y="52"/>
                    <a:pt x="50" y="51"/>
                  </a:cubicBezTo>
                  <a:cubicBezTo>
                    <a:pt x="49" y="50"/>
                    <a:pt x="48" y="49"/>
                    <a:pt x="48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55" y="55"/>
                    <a:pt x="80" y="70"/>
                    <a:pt x="103" y="84"/>
                  </a:cubicBezTo>
                  <a:cubicBezTo>
                    <a:pt x="114" y="91"/>
                    <a:pt x="126" y="97"/>
                    <a:pt x="134" y="102"/>
                  </a:cubicBezTo>
                  <a:cubicBezTo>
                    <a:pt x="138" y="105"/>
                    <a:pt x="142" y="107"/>
                    <a:pt x="144" y="108"/>
                  </a:cubicBezTo>
                  <a:cubicBezTo>
                    <a:pt x="146" y="109"/>
                    <a:pt x="147" y="109"/>
                    <a:pt x="148" y="110"/>
                  </a:cubicBezTo>
                  <a:cubicBezTo>
                    <a:pt x="148" y="110"/>
                    <a:pt x="148" y="110"/>
                    <a:pt x="149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50" y="110"/>
                    <a:pt x="150" y="110"/>
                    <a:pt x="150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1" y="108"/>
                    <a:pt x="151" y="108"/>
                    <a:pt x="150" y="108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8"/>
                    <a:pt x="51" y="48"/>
                    <a:pt x="52" y="49"/>
                  </a:cubicBezTo>
                  <a:cubicBezTo>
                    <a:pt x="56" y="51"/>
                    <a:pt x="64" y="55"/>
                    <a:pt x="74" y="61"/>
                  </a:cubicBezTo>
                  <a:cubicBezTo>
                    <a:pt x="90" y="69"/>
                    <a:pt x="110" y="81"/>
                    <a:pt x="126" y="90"/>
                  </a:cubicBezTo>
                  <a:cubicBezTo>
                    <a:pt x="134" y="94"/>
                    <a:pt x="141" y="98"/>
                    <a:pt x="146" y="101"/>
                  </a:cubicBezTo>
                  <a:cubicBezTo>
                    <a:pt x="151" y="104"/>
                    <a:pt x="154" y="106"/>
                    <a:pt x="154" y="106"/>
                  </a:cubicBezTo>
                  <a:cubicBezTo>
                    <a:pt x="154" y="106"/>
                    <a:pt x="154" y="106"/>
                    <a:pt x="155" y="106"/>
                  </a:cubicBezTo>
                  <a:cubicBezTo>
                    <a:pt x="155" y="106"/>
                    <a:pt x="155" y="106"/>
                    <a:pt x="156" y="106"/>
                  </a:cubicBezTo>
                  <a:cubicBezTo>
                    <a:pt x="156" y="105"/>
                    <a:pt x="156" y="105"/>
                    <a:pt x="156" y="105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5" y="103"/>
                    <a:pt x="154" y="103"/>
                    <a:pt x="153" y="102"/>
                  </a:cubicBezTo>
                  <a:cubicBezTo>
                    <a:pt x="147" y="97"/>
                    <a:pt x="123" y="83"/>
                    <a:pt x="102" y="70"/>
                  </a:cubicBezTo>
                  <a:cubicBezTo>
                    <a:pt x="80" y="56"/>
                    <a:pt x="60" y="44"/>
                    <a:pt x="60" y="44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0" y="47"/>
                    <a:pt x="63" y="48"/>
                    <a:pt x="66" y="50"/>
                  </a:cubicBezTo>
                  <a:cubicBezTo>
                    <a:pt x="77" y="56"/>
                    <a:pt x="100" y="70"/>
                    <a:pt x="121" y="82"/>
                  </a:cubicBezTo>
                  <a:cubicBezTo>
                    <a:pt x="131" y="88"/>
                    <a:pt x="140" y="93"/>
                    <a:pt x="147" y="98"/>
                  </a:cubicBezTo>
                  <a:cubicBezTo>
                    <a:pt x="154" y="102"/>
                    <a:pt x="158" y="104"/>
                    <a:pt x="158" y="104"/>
                  </a:cubicBezTo>
                  <a:cubicBezTo>
                    <a:pt x="159" y="103"/>
                    <a:pt x="159" y="103"/>
                    <a:pt x="159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60" y="102"/>
                    <a:pt x="154" y="98"/>
                    <a:pt x="145" y="93"/>
                  </a:cubicBezTo>
                  <a:cubicBezTo>
                    <a:pt x="131" y="85"/>
                    <a:pt x="111" y="73"/>
                    <a:pt x="94" y="62"/>
                  </a:cubicBezTo>
                  <a:cubicBezTo>
                    <a:pt x="86" y="57"/>
                    <a:pt x="78" y="52"/>
                    <a:pt x="73" y="49"/>
                  </a:cubicBezTo>
                  <a:cubicBezTo>
                    <a:pt x="70" y="47"/>
                    <a:pt x="68" y="45"/>
                    <a:pt x="66" y="44"/>
                  </a:cubicBezTo>
                  <a:cubicBezTo>
                    <a:pt x="65" y="44"/>
                    <a:pt x="65" y="43"/>
                    <a:pt x="65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4" y="45"/>
                    <a:pt x="65" y="45"/>
                  </a:cubicBezTo>
                  <a:cubicBezTo>
                    <a:pt x="72" y="49"/>
                    <a:pt x="96" y="63"/>
                    <a:pt x="119" y="76"/>
                  </a:cubicBezTo>
                  <a:cubicBezTo>
                    <a:pt x="130" y="83"/>
                    <a:pt x="141" y="89"/>
                    <a:pt x="149" y="94"/>
                  </a:cubicBezTo>
                  <a:cubicBezTo>
                    <a:pt x="157" y="99"/>
                    <a:pt x="162" y="102"/>
                    <a:pt x="162" y="102"/>
                  </a:cubicBezTo>
                  <a:cubicBezTo>
                    <a:pt x="162" y="102"/>
                    <a:pt x="163" y="102"/>
                    <a:pt x="163" y="102"/>
                  </a:cubicBezTo>
                  <a:cubicBezTo>
                    <a:pt x="164" y="101"/>
                    <a:pt x="164" y="101"/>
                    <a:pt x="164" y="100"/>
                  </a:cubicBezTo>
                  <a:cubicBezTo>
                    <a:pt x="164" y="100"/>
                    <a:pt x="164" y="100"/>
                    <a:pt x="164" y="99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61" y="97"/>
                    <a:pt x="154" y="93"/>
                    <a:pt x="145" y="88"/>
                  </a:cubicBezTo>
                  <a:cubicBezTo>
                    <a:pt x="131" y="79"/>
                    <a:pt x="112" y="68"/>
                    <a:pt x="97" y="58"/>
                  </a:cubicBezTo>
                  <a:cubicBezTo>
                    <a:pt x="89" y="53"/>
                    <a:pt x="82" y="49"/>
                    <a:pt x="77" y="46"/>
                  </a:cubicBezTo>
                  <a:cubicBezTo>
                    <a:pt x="74" y="44"/>
                    <a:pt x="72" y="43"/>
                    <a:pt x="71" y="42"/>
                  </a:cubicBezTo>
                  <a:cubicBezTo>
                    <a:pt x="70" y="41"/>
                    <a:pt x="70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6" y="99"/>
                    <a:pt x="167" y="99"/>
                    <a:pt x="167" y="98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6"/>
                    <a:pt x="167" y="96"/>
                    <a:pt x="167" y="96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165" y="94"/>
                    <a:pt x="163" y="93"/>
                    <a:pt x="160" y="91"/>
                  </a:cubicBezTo>
                  <a:cubicBezTo>
                    <a:pt x="139" y="77"/>
                    <a:pt x="76" y="39"/>
                    <a:pt x="76" y="39"/>
                  </a:cubicBezTo>
                  <a:cubicBezTo>
                    <a:pt x="76" y="39"/>
                    <a:pt x="76" y="39"/>
                    <a:pt x="75" y="39"/>
                  </a:cubicBezTo>
                  <a:cubicBezTo>
                    <a:pt x="75" y="39"/>
                    <a:pt x="74" y="39"/>
                    <a:pt x="74" y="40"/>
                  </a:cubicBezTo>
                  <a:cubicBezTo>
                    <a:pt x="74" y="40"/>
                    <a:pt x="74" y="41"/>
                    <a:pt x="74" y="41"/>
                  </a:cubicBezTo>
                  <a:cubicBezTo>
                    <a:pt x="74" y="41"/>
                    <a:pt x="74" y="42"/>
                    <a:pt x="75" y="42"/>
                  </a:cubicBezTo>
                  <a:cubicBezTo>
                    <a:pt x="75" y="42"/>
                    <a:pt x="97" y="55"/>
                    <a:pt x="121" y="68"/>
                  </a:cubicBezTo>
                  <a:cubicBezTo>
                    <a:pt x="132" y="75"/>
                    <a:pt x="144" y="82"/>
                    <a:pt x="153" y="87"/>
                  </a:cubicBezTo>
                  <a:cubicBezTo>
                    <a:pt x="158" y="89"/>
                    <a:pt x="162" y="91"/>
                    <a:pt x="164" y="93"/>
                  </a:cubicBezTo>
                  <a:cubicBezTo>
                    <a:pt x="166" y="93"/>
                    <a:pt x="167" y="94"/>
                    <a:pt x="168" y="94"/>
                  </a:cubicBezTo>
                  <a:cubicBezTo>
                    <a:pt x="168" y="95"/>
                    <a:pt x="169" y="95"/>
                    <a:pt x="169" y="95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71" y="95"/>
                    <a:pt x="171" y="95"/>
                    <a:pt x="171" y="95"/>
                  </a:cubicBezTo>
                  <a:cubicBezTo>
                    <a:pt x="171" y="95"/>
                    <a:pt x="171" y="95"/>
                    <a:pt x="172" y="94"/>
                  </a:cubicBezTo>
                  <a:cubicBezTo>
                    <a:pt x="172" y="94"/>
                    <a:pt x="172" y="94"/>
                    <a:pt x="172" y="93"/>
                  </a:cubicBezTo>
                  <a:cubicBezTo>
                    <a:pt x="172" y="93"/>
                    <a:pt x="172" y="93"/>
                    <a:pt x="171" y="92"/>
                  </a:cubicBezTo>
                  <a:cubicBezTo>
                    <a:pt x="171" y="92"/>
                    <a:pt x="165" y="89"/>
                    <a:pt x="157" y="84"/>
                  </a:cubicBezTo>
                  <a:cubicBezTo>
                    <a:pt x="144" y="77"/>
                    <a:pt x="125" y="65"/>
                    <a:pt x="109" y="55"/>
                  </a:cubicBezTo>
                  <a:cubicBezTo>
                    <a:pt x="101" y="51"/>
                    <a:pt x="94" y="46"/>
                    <a:pt x="89" y="43"/>
                  </a:cubicBezTo>
                  <a:cubicBezTo>
                    <a:pt x="86" y="41"/>
                    <a:pt x="84" y="39"/>
                    <a:pt x="83" y="38"/>
                  </a:cubicBezTo>
                  <a:cubicBezTo>
                    <a:pt x="82" y="38"/>
                    <a:pt x="82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79" y="38"/>
                    <a:pt x="101" y="51"/>
                    <a:pt x="124" y="65"/>
                  </a:cubicBezTo>
                  <a:cubicBezTo>
                    <a:pt x="135" y="71"/>
                    <a:pt x="147" y="78"/>
                    <a:pt x="156" y="83"/>
                  </a:cubicBezTo>
                  <a:cubicBezTo>
                    <a:pt x="161" y="85"/>
                    <a:pt x="165" y="87"/>
                    <a:pt x="168" y="89"/>
                  </a:cubicBezTo>
                  <a:cubicBezTo>
                    <a:pt x="170" y="90"/>
                    <a:pt x="171" y="90"/>
                    <a:pt x="172" y="91"/>
                  </a:cubicBezTo>
                  <a:cubicBezTo>
                    <a:pt x="173" y="91"/>
                    <a:pt x="174" y="91"/>
                    <a:pt x="174" y="91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5" y="91"/>
                    <a:pt x="176" y="91"/>
                    <a:pt x="176" y="91"/>
                  </a:cubicBezTo>
                  <a:cubicBezTo>
                    <a:pt x="176" y="90"/>
                    <a:pt x="176" y="90"/>
                    <a:pt x="176" y="89"/>
                  </a:cubicBezTo>
                  <a:cubicBezTo>
                    <a:pt x="176" y="89"/>
                    <a:pt x="176" y="89"/>
                    <a:pt x="176" y="88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102" y="45"/>
                    <a:pt x="126" y="59"/>
                  </a:cubicBezTo>
                  <a:cubicBezTo>
                    <a:pt x="138" y="66"/>
                    <a:pt x="151" y="73"/>
                    <a:pt x="160" y="78"/>
                  </a:cubicBezTo>
                  <a:cubicBezTo>
                    <a:pt x="165" y="81"/>
                    <a:pt x="169" y="83"/>
                    <a:pt x="172" y="84"/>
                  </a:cubicBezTo>
                  <a:cubicBezTo>
                    <a:pt x="174" y="85"/>
                    <a:pt x="175" y="86"/>
                    <a:pt x="176" y="86"/>
                  </a:cubicBezTo>
                  <a:cubicBezTo>
                    <a:pt x="176" y="86"/>
                    <a:pt x="177" y="86"/>
                    <a:pt x="177" y="87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7"/>
                    <a:pt x="180" y="86"/>
                    <a:pt x="180" y="86"/>
                  </a:cubicBezTo>
                  <a:cubicBezTo>
                    <a:pt x="180" y="86"/>
                    <a:pt x="180" y="85"/>
                    <a:pt x="180" y="85"/>
                  </a:cubicBezTo>
                  <a:cubicBezTo>
                    <a:pt x="180" y="85"/>
                    <a:pt x="180" y="84"/>
                    <a:pt x="179" y="84"/>
                  </a:cubicBezTo>
                  <a:cubicBezTo>
                    <a:pt x="179" y="84"/>
                    <a:pt x="173" y="80"/>
                    <a:pt x="164" y="75"/>
                  </a:cubicBezTo>
                  <a:cubicBezTo>
                    <a:pt x="150" y="66"/>
                    <a:pt x="129" y="53"/>
                    <a:pt x="112" y="42"/>
                  </a:cubicBezTo>
                  <a:cubicBezTo>
                    <a:pt x="103" y="37"/>
                    <a:pt x="95" y="32"/>
                    <a:pt x="89" y="28"/>
                  </a:cubicBezTo>
                  <a:cubicBezTo>
                    <a:pt x="87" y="27"/>
                    <a:pt x="84" y="25"/>
                    <a:pt x="83" y="24"/>
                  </a:cubicBezTo>
                  <a:cubicBezTo>
                    <a:pt x="82" y="24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80" y="25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81" y="26"/>
                    <a:pt x="84" y="27"/>
                  </a:cubicBezTo>
                  <a:cubicBezTo>
                    <a:pt x="94" y="33"/>
                    <a:pt x="118" y="47"/>
                    <a:pt x="139" y="60"/>
                  </a:cubicBezTo>
                  <a:cubicBezTo>
                    <a:pt x="150" y="66"/>
                    <a:pt x="161" y="72"/>
                    <a:pt x="169" y="76"/>
                  </a:cubicBezTo>
                  <a:cubicBezTo>
                    <a:pt x="172" y="78"/>
                    <a:pt x="176" y="80"/>
                    <a:pt x="178" y="81"/>
                  </a:cubicBezTo>
                  <a:cubicBezTo>
                    <a:pt x="179" y="82"/>
                    <a:pt x="180" y="82"/>
                    <a:pt x="181" y="83"/>
                  </a:cubicBezTo>
                  <a:cubicBezTo>
                    <a:pt x="181" y="83"/>
                    <a:pt x="182" y="83"/>
                    <a:pt x="182" y="83"/>
                  </a:cubicBezTo>
                  <a:cubicBezTo>
                    <a:pt x="182" y="83"/>
                    <a:pt x="182" y="83"/>
                    <a:pt x="183" y="83"/>
                  </a:cubicBezTo>
                  <a:cubicBezTo>
                    <a:pt x="184" y="83"/>
                    <a:pt x="184" y="83"/>
                    <a:pt x="184" y="83"/>
                  </a:cubicBezTo>
                  <a:cubicBezTo>
                    <a:pt x="184" y="83"/>
                    <a:pt x="184" y="83"/>
                    <a:pt x="184" y="83"/>
                  </a:cubicBezTo>
                  <a:cubicBezTo>
                    <a:pt x="185" y="82"/>
                    <a:pt x="185" y="82"/>
                    <a:pt x="185" y="81"/>
                  </a:cubicBezTo>
                  <a:cubicBezTo>
                    <a:pt x="184" y="81"/>
                    <a:pt x="184" y="81"/>
                    <a:pt x="184" y="80"/>
                  </a:cubicBezTo>
                  <a:cubicBezTo>
                    <a:pt x="184" y="80"/>
                    <a:pt x="182" y="80"/>
                    <a:pt x="179" y="78"/>
                  </a:cubicBezTo>
                  <a:cubicBezTo>
                    <a:pt x="170" y="72"/>
                    <a:pt x="145" y="58"/>
                    <a:pt x="123" y="45"/>
                  </a:cubicBezTo>
                  <a:cubicBezTo>
                    <a:pt x="113" y="38"/>
                    <a:pt x="102" y="32"/>
                    <a:pt x="95" y="27"/>
                  </a:cubicBezTo>
                  <a:cubicBezTo>
                    <a:pt x="91" y="24"/>
                    <a:pt x="88" y="22"/>
                    <a:pt x="86" y="20"/>
                  </a:cubicBezTo>
                  <a:cubicBezTo>
                    <a:pt x="85" y="20"/>
                    <a:pt x="84" y="19"/>
                    <a:pt x="83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19"/>
                    <a:pt x="105" y="34"/>
                    <a:pt x="131" y="49"/>
                  </a:cubicBezTo>
                  <a:cubicBezTo>
                    <a:pt x="143" y="57"/>
                    <a:pt x="156" y="64"/>
                    <a:pt x="167" y="70"/>
                  </a:cubicBezTo>
                  <a:cubicBezTo>
                    <a:pt x="172" y="73"/>
                    <a:pt x="176" y="75"/>
                    <a:pt x="180" y="77"/>
                  </a:cubicBezTo>
                  <a:cubicBezTo>
                    <a:pt x="181" y="78"/>
                    <a:pt x="183" y="78"/>
                    <a:pt x="184" y="79"/>
                  </a:cubicBezTo>
                  <a:cubicBezTo>
                    <a:pt x="185" y="79"/>
                    <a:pt x="186" y="79"/>
                    <a:pt x="187" y="80"/>
                  </a:cubicBezTo>
                  <a:cubicBezTo>
                    <a:pt x="188" y="79"/>
                    <a:pt x="188" y="79"/>
                    <a:pt x="188" y="79"/>
                  </a:cubicBezTo>
                  <a:cubicBezTo>
                    <a:pt x="188" y="79"/>
                    <a:pt x="188" y="79"/>
                    <a:pt x="189" y="79"/>
                  </a:cubicBezTo>
                  <a:cubicBezTo>
                    <a:pt x="189" y="78"/>
                    <a:pt x="189" y="78"/>
                    <a:pt x="189" y="78"/>
                  </a:cubicBezTo>
                  <a:cubicBezTo>
                    <a:pt x="189" y="77"/>
                    <a:pt x="188" y="77"/>
                    <a:pt x="188" y="77"/>
                  </a:cubicBezTo>
                  <a:cubicBezTo>
                    <a:pt x="188" y="77"/>
                    <a:pt x="186" y="76"/>
                    <a:pt x="184" y="74"/>
                  </a:cubicBezTo>
                  <a:cubicBezTo>
                    <a:pt x="173" y="68"/>
                    <a:pt x="148" y="52"/>
                    <a:pt x="125" y="38"/>
                  </a:cubicBezTo>
                  <a:cubicBezTo>
                    <a:pt x="114" y="31"/>
                    <a:pt x="103" y="24"/>
                    <a:pt x="95" y="19"/>
                  </a:cubicBezTo>
                  <a:cubicBezTo>
                    <a:pt x="91" y="16"/>
                    <a:pt x="88" y="14"/>
                    <a:pt x="86" y="13"/>
                  </a:cubicBezTo>
                  <a:cubicBezTo>
                    <a:pt x="84" y="12"/>
                    <a:pt x="84" y="12"/>
                    <a:pt x="83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1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1"/>
                    <a:pt x="82" y="11"/>
                    <a:pt x="82" y="11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191" y="75"/>
                    <a:pt x="191" y="75"/>
                    <a:pt x="191" y="75"/>
                  </a:cubicBezTo>
                  <a:cubicBezTo>
                    <a:pt x="192" y="76"/>
                    <a:pt x="192" y="75"/>
                    <a:pt x="193" y="75"/>
                  </a:cubicBezTo>
                  <a:cubicBezTo>
                    <a:pt x="193" y="74"/>
                    <a:pt x="193" y="73"/>
                    <a:pt x="192" y="73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6" y="74"/>
                    <a:pt x="197" y="73"/>
                    <a:pt x="197" y="73"/>
                  </a:cubicBezTo>
                  <a:cubicBezTo>
                    <a:pt x="198" y="72"/>
                    <a:pt x="197" y="71"/>
                    <a:pt x="197" y="71"/>
                  </a:cubicBezTo>
                  <a:cubicBezTo>
                    <a:pt x="197" y="71"/>
                    <a:pt x="195" y="70"/>
                    <a:pt x="192" y="68"/>
                  </a:cubicBezTo>
                  <a:cubicBezTo>
                    <a:pt x="181" y="61"/>
                    <a:pt x="154" y="46"/>
                    <a:pt x="130" y="31"/>
                  </a:cubicBezTo>
                  <a:cubicBezTo>
                    <a:pt x="118" y="23"/>
                    <a:pt x="107" y="16"/>
                    <a:pt x="98" y="11"/>
                  </a:cubicBezTo>
                  <a:cubicBezTo>
                    <a:pt x="94" y="8"/>
                    <a:pt x="91" y="6"/>
                    <a:pt x="88" y="4"/>
                  </a:cubicBezTo>
                  <a:cubicBezTo>
                    <a:pt x="87" y="3"/>
                    <a:pt x="86" y="3"/>
                    <a:pt x="86" y="2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197" y="69"/>
                    <a:pt x="197" y="69"/>
                    <a:pt x="197" y="69"/>
                  </a:cubicBezTo>
                  <a:cubicBezTo>
                    <a:pt x="198" y="70"/>
                    <a:pt x="198" y="69"/>
                    <a:pt x="199" y="69"/>
                  </a:cubicBezTo>
                  <a:cubicBezTo>
                    <a:pt x="199" y="68"/>
                    <a:pt x="199" y="68"/>
                    <a:pt x="199" y="68"/>
                  </a:cubicBezTo>
                  <a:cubicBezTo>
                    <a:pt x="199" y="67"/>
                    <a:pt x="199" y="67"/>
                    <a:pt x="199" y="67"/>
                  </a:cubicBezTo>
                  <a:cubicBezTo>
                    <a:pt x="198" y="66"/>
                    <a:pt x="198" y="66"/>
                    <a:pt x="198" y="66"/>
                  </a:cubicBezTo>
                  <a:cubicBezTo>
                    <a:pt x="197" y="65"/>
                    <a:pt x="194" y="63"/>
                    <a:pt x="191" y="61"/>
                  </a:cubicBezTo>
                  <a:cubicBezTo>
                    <a:pt x="167" y="45"/>
                    <a:pt x="96" y="3"/>
                    <a:pt x="96" y="3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203" y="67"/>
                    <a:pt x="203" y="67"/>
                    <a:pt x="203" y="67"/>
                  </a:cubicBezTo>
                  <a:cubicBezTo>
                    <a:pt x="203" y="68"/>
                    <a:pt x="204" y="67"/>
                    <a:pt x="205" y="67"/>
                  </a:cubicBezTo>
                  <a:cubicBezTo>
                    <a:pt x="205" y="66"/>
                    <a:pt x="205" y="66"/>
                    <a:pt x="205" y="66"/>
                  </a:cubicBezTo>
                  <a:cubicBezTo>
                    <a:pt x="205" y="65"/>
                    <a:pt x="205" y="65"/>
                    <a:pt x="204" y="65"/>
                  </a:cubicBezTo>
                  <a:cubicBezTo>
                    <a:pt x="204" y="64"/>
                    <a:pt x="204" y="64"/>
                    <a:pt x="204" y="64"/>
                  </a:cubicBezTo>
                  <a:cubicBezTo>
                    <a:pt x="203" y="63"/>
                    <a:pt x="200" y="62"/>
                    <a:pt x="197" y="60"/>
                  </a:cubicBezTo>
                  <a:cubicBezTo>
                    <a:pt x="175" y="45"/>
                    <a:pt x="108" y="5"/>
                    <a:pt x="108" y="5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9" y="7"/>
                    <a:pt x="111" y="9"/>
                    <a:pt x="114" y="10"/>
                  </a:cubicBezTo>
                  <a:cubicBezTo>
                    <a:pt x="126" y="16"/>
                    <a:pt x="149" y="29"/>
                    <a:pt x="170" y="41"/>
                  </a:cubicBezTo>
                  <a:cubicBezTo>
                    <a:pt x="180" y="47"/>
                    <a:pt x="189" y="52"/>
                    <a:pt x="196" y="56"/>
                  </a:cubicBezTo>
                  <a:cubicBezTo>
                    <a:pt x="203" y="60"/>
                    <a:pt x="207" y="63"/>
                    <a:pt x="207" y="63"/>
                  </a:cubicBezTo>
                  <a:cubicBezTo>
                    <a:pt x="208" y="63"/>
                    <a:pt x="209" y="63"/>
                    <a:pt x="209" y="63"/>
                  </a:cubicBezTo>
                  <a:cubicBezTo>
                    <a:pt x="210" y="62"/>
                    <a:pt x="209" y="61"/>
                    <a:pt x="209" y="61"/>
                  </a:cubicBezTo>
                  <a:cubicBezTo>
                    <a:pt x="209" y="61"/>
                    <a:pt x="203" y="57"/>
                    <a:pt x="195" y="52"/>
                  </a:cubicBezTo>
                  <a:cubicBezTo>
                    <a:pt x="184" y="45"/>
                    <a:pt x="166" y="34"/>
                    <a:pt x="151" y="25"/>
                  </a:cubicBezTo>
                  <a:cubicBezTo>
                    <a:pt x="144" y="20"/>
                    <a:pt x="137" y="16"/>
                    <a:pt x="132" y="13"/>
                  </a:cubicBezTo>
                  <a:cubicBezTo>
                    <a:pt x="130" y="12"/>
                    <a:pt x="128" y="10"/>
                    <a:pt x="126" y="9"/>
                  </a:cubicBezTo>
                  <a:cubicBezTo>
                    <a:pt x="126" y="9"/>
                    <a:pt x="125" y="9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210" y="59"/>
                    <a:pt x="210" y="59"/>
                    <a:pt x="210" y="59"/>
                  </a:cubicBezTo>
                  <a:cubicBezTo>
                    <a:pt x="210" y="59"/>
                    <a:pt x="211" y="59"/>
                    <a:pt x="212" y="58"/>
                  </a:cubicBezTo>
                  <a:cubicBezTo>
                    <a:pt x="212" y="57"/>
                    <a:pt x="212" y="57"/>
                    <a:pt x="212" y="57"/>
                  </a:cubicBezTo>
                  <a:cubicBezTo>
                    <a:pt x="212" y="57"/>
                    <a:pt x="212" y="56"/>
                    <a:pt x="211" y="56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10" y="55"/>
                    <a:pt x="208" y="54"/>
                    <a:pt x="206" y="52"/>
                  </a:cubicBezTo>
                  <a:cubicBezTo>
                    <a:pt x="189" y="41"/>
                    <a:pt x="137" y="10"/>
                    <a:pt x="137" y="10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7" y="13"/>
                    <a:pt x="137" y="13"/>
                    <a:pt x="138" y="13"/>
                  </a:cubicBezTo>
                  <a:cubicBezTo>
                    <a:pt x="144" y="16"/>
                    <a:pt x="163" y="26"/>
                    <a:pt x="180" y="36"/>
                  </a:cubicBezTo>
                  <a:cubicBezTo>
                    <a:pt x="189" y="41"/>
                    <a:pt x="197" y="46"/>
                    <a:pt x="203" y="49"/>
                  </a:cubicBezTo>
                  <a:cubicBezTo>
                    <a:pt x="206" y="51"/>
                    <a:pt x="209" y="53"/>
                    <a:pt x="211" y="54"/>
                  </a:cubicBezTo>
                  <a:cubicBezTo>
                    <a:pt x="212" y="54"/>
                    <a:pt x="212" y="54"/>
                    <a:pt x="213" y="55"/>
                  </a:cubicBezTo>
                  <a:cubicBezTo>
                    <a:pt x="214" y="55"/>
                    <a:pt x="214" y="55"/>
                    <a:pt x="214" y="55"/>
                  </a:cubicBezTo>
                  <a:cubicBezTo>
                    <a:pt x="214" y="55"/>
                    <a:pt x="214" y="55"/>
                    <a:pt x="214" y="55"/>
                  </a:cubicBezTo>
                  <a:cubicBezTo>
                    <a:pt x="214" y="55"/>
                    <a:pt x="214" y="55"/>
                    <a:pt x="215" y="55"/>
                  </a:cubicBezTo>
                  <a:cubicBezTo>
                    <a:pt x="215" y="55"/>
                    <a:pt x="215" y="55"/>
                    <a:pt x="216" y="55"/>
                  </a:cubicBezTo>
                  <a:cubicBezTo>
                    <a:pt x="216" y="55"/>
                    <a:pt x="216" y="55"/>
                    <a:pt x="216" y="55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3"/>
                    <a:pt x="216" y="53"/>
                    <a:pt x="216" y="52"/>
                  </a:cubicBezTo>
                  <a:cubicBezTo>
                    <a:pt x="215" y="52"/>
                    <a:pt x="215" y="52"/>
                    <a:pt x="214" y="51"/>
                  </a:cubicBezTo>
                  <a:cubicBezTo>
                    <a:pt x="212" y="49"/>
                    <a:pt x="207" y="46"/>
                    <a:pt x="201" y="42"/>
                  </a:cubicBezTo>
                  <a:cubicBezTo>
                    <a:pt x="182" y="31"/>
                    <a:pt x="153" y="14"/>
                    <a:pt x="153" y="14"/>
                  </a:cubicBezTo>
                  <a:cubicBezTo>
                    <a:pt x="153" y="14"/>
                    <a:pt x="153" y="14"/>
                    <a:pt x="152" y="14"/>
                  </a:cubicBezTo>
                  <a:cubicBezTo>
                    <a:pt x="152" y="14"/>
                    <a:pt x="152" y="14"/>
                    <a:pt x="151" y="14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2" y="16"/>
                    <a:pt x="168" y="26"/>
                    <a:pt x="184" y="35"/>
                  </a:cubicBezTo>
                  <a:cubicBezTo>
                    <a:pt x="192" y="39"/>
                    <a:pt x="200" y="44"/>
                    <a:pt x="206" y="47"/>
                  </a:cubicBezTo>
                  <a:cubicBezTo>
                    <a:pt x="210" y="49"/>
                    <a:pt x="212" y="50"/>
                    <a:pt x="214" y="51"/>
                  </a:cubicBezTo>
                  <a:cubicBezTo>
                    <a:pt x="215" y="52"/>
                    <a:pt x="216" y="52"/>
                    <a:pt x="217" y="53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18" y="53"/>
                    <a:pt x="218" y="53"/>
                    <a:pt x="219" y="53"/>
                  </a:cubicBezTo>
                  <a:cubicBezTo>
                    <a:pt x="219" y="53"/>
                    <a:pt x="219" y="53"/>
                    <a:pt x="219" y="53"/>
                  </a:cubicBezTo>
                  <a:cubicBezTo>
                    <a:pt x="220" y="52"/>
                    <a:pt x="220" y="52"/>
                    <a:pt x="220" y="52"/>
                  </a:cubicBezTo>
                  <a:cubicBezTo>
                    <a:pt x="220" y="52"/>
                    <a:pt x="220" y="52"/>
                    <a:pt x="220" y="51"/>
                  </a:cubicBezTo>
                  <a:cubicBezTo>
                    <a:pt x="220" y="51"/>
                    <a:pt x="220" y="51"/>
                    <a:pt x="219" y="50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2" y="16"/>
                    <a:pt x="162" y="16"/>
                    <a:pt x="162" y="16"/>
                  </a:cubicBezTo>
                  <a:cubicBezTo>
                    <a:pt x="161" y="17"/>
                    <a:pt x="161" y="17"/>
                    <a:pt x="161" y="17"/>
                  </a:cubicBezTo>
                  <a:cubicBezTo>
                    <a:pt x="161" y="17"/>
                    <a:pt x="175" y="26"/>
                    <a:pt x="190" y="34"/>
                  </a:cubicBezTo>
                  <a:cubicBezTo>
                    <a:pt x="198" y="38"/>
                    <a:pt x="205" y="42"/>
                    <a:pt x="211" y="45"/>
                  </a:cubicBezTo>
                  <a:cubicBezTo>
                    <a:pt x="214" y="47"/>
                    <a:pt x="217" y="48"/>
                    <a:pt x="219" y="49"/>
                  </a:cubicBezTo>
                  <a:cubicBezTo>
                    <a:pt x="220" y="50"/>
                    <a:pt x="221" y="50"/>
                    <a:pt x="221" y="50"/>
                  </a:cubicBezTo>
                  <a:cubicBezTo>
                    <a:pt x="222" y="51"/>
                    <a:pt x="223" y="51"/>
                    <a:pt x="223" y="51"/>
                  </a:cubicBezTo>
                  <a:cubicBezTo>
                    <a:pt x="224" y="51"/>
                    <a:pt x="224" y="51"/>
                    <a:pt x="224" y="51"/>
                  </a:cubicBezTo>
                  <a:cubicBezTo>
                    <a:pt x="224" y="51"/>
                    <a:pt x="224" y="50"/>
                    <a:pt x="225" y="50"/>
                  </a:cubicBezTo>
                  <a:cubicBezTo>
                    <a:pt x="225" y="50"/>
                    <a:pt x="225" y="49"/>
                    <a:pt x="225" y="49"/>
                  </a:cubicBezTo>
                  <a:cubicBezTo>
                    <a:pt x="225" y="48"/>
                    <a:pt x="225" y="48"/>
                    <a:pt x="224" y="48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26" y="45"/>
                    <a:pt x="226" y="45"/>
                    <a:pt x="226" y="45"/>
                  </a:cubicBezTo>
                  <a:cubicBezTo>
                    <a:pt x="227" y="46"/>
                    <a:pt x="228" y="45"/>
                    <a:pt x="228" y="45"/>
                  </a:cubicBezTo>
                  <a:cubicBezTo>
                    <a:pt x="229" y="44"/>
                    <a:pt x="228" y="43"/>
                    <a:pt x="228" y="43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1" y="22"/>
                    <a:pt x="191" y="22"/>
                    <a:pt x="191" y="22"/>
                  </a:cubicBezTo>
                  <a:cubicBezTo>
                    <a:pt x="192" y="22"/>
                    <a:pt x="192" y="22"/>
                    <a:pt x="192" y="22"/>
                  </a:cubicBezTo>
                  <a:cubicBezTo>
                    <a:pt x="191" y="22"/>
                    <a:pt x="191" y="22"/>
                    <a:pt x="191" y="22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2" y="23"/>
                    <a:pt x="192" y="23"/>
                    <a:pt x="192" y="22"/>
                  </a:cubicBezTo>
                  <a:cubicBezTo>
                    <a:pt x="191" y="22"/>
                    <a:pt x="191" y="22"/>
                    <a:pt x="191" y="22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2"/>
                    <a:pt x="191" y="22"/>
                    <a:pt x="191" y="22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2"/>
                    <a:pt x="191" y="22"/>
                    <a:pt x="191" y="22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2" y="23"/>
                    <a:pt x="194" y="24"/>
                  </a:cubicBezTo>
                  <a:cubicBezTo>
                    <a:pt x="198" y="26"/>
                    <a:pt x="208" y="30"/>
                    <a:pt x="216" y="34"/>
                  </a:cubicBezTo>
                  <a:cubicBezTo>
                    <a:pt x="220" y="36"/>
                    <a:pt x="224" y="38"/>
                    <a:pt x="227" y="39"/>
                  </a:cubicBezTo>
                  <a:cubicBezTo>
                    <a:pt x="228" y="40"/>
                    <a:pt x="229" y="41"/>
                    <a:pt x="230" y="41"/>
                  </a:cubicBezTo>
                  <a:cubicBezTo>
                    <a:pt x="231" y="41"/>
                    <a:pt x="231" y="41"/>
                    <a:pt x="231" y="42"/>
                  </a:cubicBezTo>
                  <a:cubicBezTo>
                    <a:pt x="232" y="42"/>
                    <a:pt x="232" y="42"/>
                    <a:pt x="232" y="42"/>
                  </a:cubicBezTo>
                  <a:cubicBezTo>
                    <a:pt x="232" y="42"/>
                    <a:pt x="232" y="42"/>
                    <a:pt x="232" y="42"/>
                  </a:cubicBezTo>
                  <a:cubicBezTo>
                    <a:pt x="233" y="42"/>
                    <a:pt x="233" y="42"/>
                    <a:pt x="233" y="42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2" y="38"/>
                    <a:pt x="231" y="38"/>
                  </a:cubicBezTo>
                  <a:cubicBezTo>
                    <a:pt x="226" y="34"/>
                    <a:pt x="209" y="24"/>
                    <a:pt x="209" y="24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8" y="27"/>
                    <a:pt x="208" y="27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8" y="27"/>
                    <a:pt x="208" y="27"/>
                  </a:cubicBezTo>
                  <a:cubicBezTo>
                    <a:pt x="208" y="26"/>
                    <a:pt x="208" y="26"/>
                    <a:pt x="208" y="26"/>
                  </a:cubicBezTo>
                  <a:cubicBezTo>
                    <a:pt x="208" y="27"/>
                    <a:pt x="208" y="27"/>
                    <a:pt x="208" y="27"/>
                  </a:cubicBezTo>
                  <a:cubicBezTo>
                    <a:pt x="208" y="27"/>
                    <a:pt x="208" y="27"/>
                    <a:pt x="208" y="27"/>
                  </a:cubicBezTo>
                  <a:cubicBezTo>
                    <a:pt x="208" y="26"/>
                    <a:pt x="208" y="26"/>
                    <a:pt x="208" y="26"/>
                  </a:cubicBezTo>
                  <a:cubicBezTo>
                    <a:pt x="208" y="27"/>
                    <a:pt x="208" y="27"/>
                    <a:pt x="208" y="27"/>
                  </a:cubicBezTo>
                  <a:cubicBezTo>
                    <a:pt x="208" y="27"/>
                    <a:pt x="209" y="27"/>
                    <a:pt x="210" y="27"/>
                  </a:cubicBezTo>
                  <a:cubicBezTo>
                    <a:pt x="213" y="28"/>
                    <a:pt x="219" y="31"/>
                    <a:pt x="224" y="33"/>
                  </a:cubicBezTo>
                  <a:cubicBezTo>
                    <a:pt x="230" y="36"/>
                    <a:pt x="234" y="38"/>
                    <a:pt x="234" y="38"/>
                  </a:cubicBezTo>
                  <a:cubicBezTo>
                    <a:pt x="235" y="38"/>
                    <a:pt x="236" y="38"/>
                    <a:pt x="236" y="37"/>
                  </a:cubicBezTo>
                  <a:cubicBezTo>
                    <a:pt x="237" y="36"/>
                    <a:pt x="237" y="35"/>
                    <a:pt x="236" y="35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1" y="36"/>
                    <a:pt x="242" y="35"/>
                    <a:pt x="242" y="35"/>
                  </a:cubicBezTo>
                  <a:cubicBezTo>
                    <a:pt x="242" y="34"/>
                    <a:pt x="242" y="33"/>
                    <a:pt x="241" y="33"/>
                  </a:cubicBezTo>
                  <a:cubicBezTo>
                    <a:pt x="236" y="29"/>
                    <a:pt x="236" y="29"/>
                    <a:pt x="236" y="29"/>
                  </a:cubicBezTo>
                  <a:cubicBezTo>
                    <a:pt x="235" y="29"/>
                    <a:pt x="234" y="29"/>
                    <a:pt x="234" y="30"/>
                  </a:cubicBezTo>
                  <a:cubicBezTo>
                    <a:pt x="233" y="30"/>
                    <a:pt x="234" y="31"/>
                    <a:pt x="234" y="32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2" y="26"/>
                    <a:pt x="222" y="26"/>
                    <a:pt x="222" y="26"/>
                  </a:cubicBezTo>
                  <a:cubicBezTo>
                    <a:pt x="221" y="26"/>
                    <a:pt x="220" y="26"/>
                    <a:pt x="220" y="27"/>
                  </a:cubicBezTo>
                  <a:cubicBezTo>
                    <a:pt x="219" y="28"/>
                    <a:pt x="220" y="28"/>
                    <a:pt x="220" y="29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6" y="35"/>
                    <a:pt x="236" y="35"/>
                    <a:pt x="236" y="35"/>
                  </a:cubicBezTo>
                  <a:cubicBezTo>
                    <a:pt x="236" y="35"/>
                    <a:pt x="229" y="32"/>
                    <a:pt x="223" y="29"/>
                  </a:cubicBezTo>
                  <a:cubicBezTo>
                    <a:pt x="220" y="28"/>
                    <a:pt x="216" y="27"/>
                    <a:pt x="214" y="25"/>
                  </a:cubicBezTo>
                  <a:cubicBezTo>
                    <a:pt x="212" y="25"/>
                    <a:pt x="211" y="25"/>
                    <a:pt x="210" y="24"/>
                  </a:cubicBezTo>
                  <a:cubicBezTo>
                    <a:pt x="210" y="24"/>
                    <a:pt x="209" y="24"/>
                    <a:pt x="209" y="24"/>
                  </a:cubicBezTo>
                  <a:cubicBezTo>
                    <a:pt x="209" y="24"/>
                    <a:pt x="209" y="24"/>
                    <a:pt x="208" y="24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07" y="24"/>
                    <a:pt x="207" y="24"/>
                    <a:pt x="207" y="24"/>
                  </a:cubicBezTo>
                  <a:cubicBezTo>
                    <a:pt x="207" y="25"/>
                    <a:pt x="207" y="25"/>
                    <a:pt x="207" y="25"/>
                  </a:cubicBezTo>
                  <a:cubicBezTo>
                    <a:pt x="207" y="26"/>
                    <a:pt x="207" y="26"/>
                    <a:pt x="207" y="26"/>
                  </a:cubicBezTo>
                  <a:cubicBezTo>
                    <a:pt x="207" y="26"/>
                    <a:pt x="213" y="30"/>
                    <a:pt x="219" y="34"/>
                  </a:cubicBezTo>
                  <a:cubicBezTo>
                    <a:pt x="223" y="36"/>
                    <a:pt x="226" y="38"/>
                    <a:pt x="228" y="39"/>
                  </a:cubicBezTo>
                  <a:cubicBezTo>
                    <a:pt x="229" y="40"/>
                    <a:pt x="230" y="40"/>
                    <a:pt x="231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2" y="41"/>
                    <a:pt x="232" y="41"/>
                    <a:pt x="232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2" y="41"/>
                    <a:pt x="232" y="41"/>
                    <a:pt x="232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1" y="40"/>
                    <a:pt x="231" y="40"/>
                    <a:pt x="231" y="40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1" y="40"/>
                    <a:pt x="231" y="40"/>
                    <a:pt x="231" y="40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1" y="39"/>
                    <a:pt x="231" y="39"/>
                    <a:pt x="231" y="39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1" y="39"/>
                    <a:pt x="231" y="39"/>
                    <a:pt x="231" y="39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2" y="38"/>
                    <a:pt x="230" y="38"/>
                  </a:cubicBezTo>
                  <a:cubicBezTo>
                    <a:pt x="226" y="36"/>
                    <a:pt x="217" y="31"/>
                    <a:pt x="209" y="28"/>
                  </a:cubicBezTo>
                  <a:cubicBezTo>
                    <a:pt x="205" y="26"/>
                    <a:pt x="201" y="24"/>
                    <a:pt x="198" y="22"/>
                  </a:cubicBezTo>
                  <a:cubicBezTo>
                    <a:pt x="196" y="22"/>
                    <a:pt x="195" y="21"/>
                    <a:pt x="194" y="21"/>
                  </a:cubicBezTo>
                  <a:cubicBezTo>
                    <a:pt x="193" y="21"/>
                    <a:pt x="193" y="20"/>
                    <a:pt x="192" y="20"/>
                  </a:cubicBezTo>
                  <a:cubicBezTo>
                    <a:pt x="192" y="20"/>
                    <a:pt x="192" y="20"/>
                    <a:pt x="191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0"/>
                    <a:pt x="190" y="20"/>
                    <a:pt x="190" y="21"/>
                  </a:cubicBezTo>
                  <a:cubicBezTo>
                    <a:pt x="189" y="21"/>
                    <a:pt x="189" y="22"/>
                    <a:pt x="190" y="23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5" y="17"/>
                    <a:pt x="174" y="17"/>
                    <a:pt x="174" y="18"/>
                  </a:cubicBezTo>
                  <a:cubicBezTo>
                    <a:pt x="173" y="19"/>
                    <a:pt x="173" y="20"/>
                    <a:pt x="174" y="20"/>
                  </a:cubicBezTo>
                  <a:cubicBezTo>
                    <a:pt x="223" y="50"/>
                    <a:pt x="223" y="50"/>
                    <a:pt x="223" y="50"/>
                  </a:cubicBezTo>
                  <a:cubicBezTo>
                    <a:pt x="223" y="49"/>
                    <a:pt x="223" y="49"/>
                    <a:pt x="223" y="49"/>
                  </a:cubicBezTo>
                  <a:cubicBezTo>
                    <a:pt x="222" y="48"/>
                    <a:pt x="222" y="48"/>
                    <a:pt x="222" y="48"/>
                  </a:cubicBezTo>
                  <a:cubicBezTo>
                    <a:pt x="223" y="49"/>
                    <a:pt x="223" y="49"/>
                    <a:pt x="223" y="49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2" y="48"/>
                    <a:pt x="222" y="48"/>
                    <a:pt x="222" y="48"/>
                  </a:cubicBezTo>
                  <a:cubicBezTo>
                    <a:pt x="223" y="49"/>
                    <a:pt x="223" y="49"/>
                    <a:pt x="223" y="49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9"/>
                    <a:pt x="223" y="49"/>
                    <a:pt x="223" y="49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9"/>
                    <a:pt x="223" y="49"/>
                    <a:pt x="223" y="49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3" y="48"/>
                    <a:pt x="223" y="48"/>
                    <a:pt x="222" y="47"/>
                  </a:cubicBezTo>
                  <a:cubicBezTo>
                    <a:pt x="220" y="46"/>
                    <a:pt x="215" y="44"/>
                    <a:pt x="209" y="41"/>
                  </a:cubicBezTo>
                  <a:cubicBezTo>
                    <a:pt x="200" y="36"/>
                    <a:pt x="188" y="29"/>
                    <a:pt x="179" y="24"/>
                  </a:cubicBezTo>
                  <a:cubicBezTo>
                    <a:pt x="174" y="21"/>
                    <a:pt x="170" y="19"/>
                    <a:pt x="167" y="17"/>
                  </a:cubicBezTo>
                  <a:cubicBezTo>
                    <a:pt x="164" y="16"/>
                    <a:pt x="163" y="15"/>
                    <a:pt x="163" y="15"/>
                  </a:cubicBezTo>
                  <a:cubicBezTo>
                    <a:pt x="162" y="14"/>
                    <a:pt x="161" y="15"/>
                    <a:pt x="160" y="15"/>
                  </a:cubicBezTo>
                  <a:cubicBezTo>
                    <a:pt x="160" y="16"/>
                    <a:pt x="160" y="17"/>
                    <a:pt x="161" y="17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7" y="51"/>
                    <a:pt x="217" y="51"/>
                    <a:pt x="217" y="51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7" y="51"/>
                    <a:pt x="217" y="51"/>
                    <a:pt x="217" y="51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9" y="50"/>
                    <a:pt x="219" y="50"/>
                    <a:pt x="219" y="50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9" y="50"/>
                    <a:pt x="219" y="50"/>
                    <a:pt x="219" y="50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9" y="50"/>
                    <a:pt x="219" y="50"/>
                    <a:pt x="219" y="50"/>
                  </a:cubicBezTo>
                  <a:cubicBezTo>
                    <a:pt x="219" y="50"/>
                    <a:pt x="219" y="50"/>
                    <a:pt x="219" y="50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9" y="50"/>
                    <a:pt x="219" y="50"/>
                    <a:pt x="219" y="50"/>
                  </a:cubicBezTo>
                  <a:cubicBezTo>
                    <a:pt x="219" y="50"/>
                    <a:pt x="218" y="50"/>
                    <a:pt x="217" y="50"/>
                  </a:cubicBezTo>
                  <a:cubicBezTo>
                    <a:pt x="212" y="47"/>
                    <a:pt x="196" y="38"/>
                    <a:pt x="182" y="30"/>
                  </a:cubicBezTo>
                  <a:cubicBezTo>
                    <a:pt x="174" y="26"/>
                    <a:pt x="167" y="22"/>
                    <a:pt x="162" y="19"/>
                  </a:cubicBezTo>
                  <a:cubicBezTo>
                    <a:pt x="157" y="16"/>
                    <a:pt x="153" y="14"/>
                    <a:pt x="153" y="14"/>
                  </a:cubicBezTo>
                  <a:cubicBezTo>
                    <a:pt x="153" y="13"/>
                    <a:pt x="152" y="14"/>
                    <a:pt x="151" y="14"/>
                  </a:cubicBezTo>
                  <a:cubicBezTo>
                    <a:pt x="151" y="15"/>
                    <a:pt x="151" y="16"/>
                    <a:pt x="152" y="16"/>
                  </a:cubicBezTo>
                  <a:cubicBezTo>
                    <a:pt x="152" y="16"/>
                    <a:pt x="156" y="19"/>
                    <a:pt x="162" y="22"/>
                  </a:cubicBezTo>
                  <a:cubicBezTo>
                    <a:pt x="170" y="27"/>
                    <a:pt x="183" y="35"/>
                    <a:pt x="194" y="42"/>
                  </a:cubicBezTo>
                  <a:cubicBezTo>
                    <a:pt x="200" y="45"/>
                    <a:pt x="205" y="48"/>
                    <a:pt x="208" y="50"/>
                  </a:cubicBezTo>
                  <a:cubicBezTo>
                    <a:pt x="210" y="52"/>
                    <a:pt x="211" y="53"/>
                    <a:pt x="212" y="53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3" y="53"/>
                    <a:pt x="213" y="53"/>
                    <a:pt x="213" y="53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3" y="53"/>
                    <a:pt x="213" y="53"/>
                    <a:pt x="213" y="53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4" y="53"/>
                    <a:pt x="214" y="53"/>
                    <a:pt x="214" y="53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4" y="52"/>
                    <a:pt x="214" y="52"/>
                    <a:pt x="214" y="53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5" y="52"/>
                    <a:pt x="214" y="52"/>
                    <a:pt x="214" y="52"/>
                  </a:cubicBezTo>
                  <a:cubicBezTo>
                    <a:pt x="209" y="49"/>
                    <a:pt x="190" y="38"/>
                    <a:pt x="173" y="29"/>
                  </a:cubicBezTo>
                  <a:cubicBezTo>
                    <a:pt x="164" y="24"/>
                    <a:pt x="156" y="19"/>
                    <a:pt x="149" y="16"/>
                  </a:cubicBezTo>
                  <a:cubicBezTo>
                    <a:pt x="146" y="14"/>
                    <a:pt x="143" y="12"/>
                    <a:pt x="141" y="11"/>
                  </a:cubicBezTo>
                  <a:cubicBezTo>
                    <a:pt x="140" y="11"/>
                    <a:pt x="139" y="10"/>
                    <a:pt x="138" y="10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10"/>
                    <a:pt x="135" y="10"/>
                    <a:pt x="135" y="10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5" y="12"/>
                    <a:pt x="135" y="12"/>
                    <a:pt x="136" y="12"/>
                  </a:cubicBezTo>
                  <a:cubicBezTo>
                    <a:pt x="136" y="12"/>
                    <a:pt x="140" y="15"/>
                    <a:pt x="147" y="19"/>
                  </a:cubicBezTo>
                  <a:cubicBezTo>
                    <a:pt x="158" y="26"/>
                    <a:pt x="173" y="35"/>
                    <a:pt x="186" y="43"/>
                  </a:cubicBezTo>
                  <a:cubicBezTo>
                    <a:pt x="193" y="47"/>
                    <a:pt x="198" y="51"/>
                    <a:pt x="203" y="54"/>
                  </a:cubicBezTo>
                  <a:cubicBezTo>
                    <a:pt x="205" y="55"/>
                    <a:pt x="206" y="56"/>
                    <a:pt x="208" y="57"/>
                  </a:cubicBezTo>
                  <a:cubicBezTo>
                    <a:pt x="208" y="57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10" y="58"/>
                    <a:pt x="210" y="58"/>
                    <a:pt x="210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10" y="58"/>
                    <a:pt x="210" y="58"/>
                    <a:pt x="210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10" y="57"/>
                    <a:pt x="210" y="57"/>
                    <a:pt x="210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10" y="57"/>
                    <a:pt x="210" y="57"/>
                    <a:pt x="210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10" y="57"/>
                    <a:pt x="210" y="57"/>
                    <a:pt x="210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10" y="57"/>
                    <a:pt x="210" y="57"/>
                    <a:pt x="210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10" y="57"/>
                    <a:pt x="210" y="57"/>
                    <a:pt x="210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3" y="8"/>
                    <a:pt x="123" y="8"/>
                  </a:cubicBezTo>
                  <a:cubicBezTo>
                    <a:pt x="122" y="8"/>
                    <a:pt x="122" y="9"/>
                    <a:pt x="122" y="9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11"/>
                    <a:pt x="124" y="11"/>
                    <a:pt x="124" y="12"/>
                  </a:cubicBezTo>
                  <a:cubicBezTo>
                    <a:pt x="130" y="16"/>
                    <a:pt x="151" y="29"/>
                    <a:pt x="170" y="40"/>
                  </a:cubicBezTo>
                  <a:cubicBezTo>
                    <a:pt x="189" y="52"/>
                    <a:pt x="207" y="63"/>
                    <a:pt x="207" y="63"/>
                  </a:cubicBezTo>
                  <a:cubicBezTo>
                    <a:pt x="207" y="63"/>
                    <a:pt x="208" y="63"/>
                    <a:pt x="208" y="63"/>
                  </a:cubicBezTo>
                  <a:cubicBezTo>
                    <a:pt x="209" y="63"/>
                    <a:pt x="209" y="63"/>
                    <a:pt x="209" y="63"/>
                  </a:cubicBezTo>
                  <a:cubicBezTo>
                    <a:pt x="209" y="62"/>
                    <a:pt x="209" y="62"/>
                    <a:pt x="209" y="61"/>
                  </a:cubicBezTo>
                  <a:cubicBezTo>
                    <a:pt x="209" y="61"/>
                    <a:pt x="209" y="61"/>
                    <a:pt x="209" y="61"/>
                  </a:cubicBezTo>
                  <a:cubicBezTo>
                    <a:pt x="209" y="61"/>
                    <a:pt x="185" y="47"/>
                    <a:pt x="161" y="33"/>
                  </a:cubicBezTo>
                  <a:cubicBezTo>
                    <a:pt x="149" y="26"/>
                    <a:pt x="137" y="19"/>
                    <a:pt x="127" y="13"/>
                  </a:cubicBezTo>
                  <a:cubicBezTo>
                    <a:pt x="122" y="11"/>
                    <a:pt x="118" y="8"/>
                    <a:pt x="115" y="7"/>
                  </a:cubicBezTo>
                  <a:cubicBezTo>
                    <a:pt x="113" y="6"/>
                    <a:pt x="112" y="6"/>
                    <a:pt x="111" y="5"/>
                  </a:cubicBezTo>
                  <a:cubicBezTo>
                    <a:pt x="109" y="5"/>
                    <a:pt x="109" y="4"/>
                    <a:pt x="108" y="4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5"/>
                    <a:pt x="106" y="5"/>
                    <a:pt x="106" y="5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7"/>
                    <a:pt x="106" y="7"/>
                    <a:pt x="107" y="7"/>
                  </a:cubicBezTo>
                  <a:cubicBezTo>
                    <a:pt x="107" y="7"/>
                    <a:pt x="113" y="11"/>
                    <a:pt x="122" y="16"/>
                  </a:cubicBezTo>
                  <a:cubicBezTo>
                    <a:pt x="135" y="25"/>
                    <a:pt x="155" y="37"/>
                    <a:pt x="172" y="47"/>
                  </a:cubicBezTo>
                  <a:cubicBezTo>
                    <a:pt x="181" y="53"/>
                    <a:pt x="188" y="57"/>
                    <a:pt x="194" y="61"/>
                  </a:cubicBezTo>
                  <a:cubicBezTo>
                    <a:pt x="196" y="63"/>
                    <a:pt x="199" y="64"/>
                    <a:pt x="200" y="65"/>
                  </a:cubicBezTo>
                  <a:cubicBezTo>
                    <a:pt x="201" y="66"/>
                    <a:pt x="201" y="66"/>
                    <a:pt x="202" y="66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7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2" y="65"/>
                    <a:pt x="202" y="65"/>
                    <a:pt x="202" y="65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2" y="65"/>
                    <a:pt x="202" y="65"/>
                    <a:pt x="202" y="65"/>
                  </a:cubicBezTo>
                  <a:cubicBezTo>
                    <a:pt x="203" y="66"/>
                    <a:pt x="203" y="66"/>
                    <a:pt x="203" y="66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5" y="2"/>
                    <a:pt x="94" y="3"/>
                    <a:pt x="94" y="3"/>
                  </a:cubicBezTo>
                  <a:cubicBezTo>
                    <a:pt x="94" y="4"/>
                    <a:pt x="94" y="5"/>
                    <a:pt x="95" y="5"/>
                  </a:cubicBezTo>
                  <a:cubicBezTo>
                    <a:pt x="95" y="5"/>
                    <a:pt x="96" y="6"/>
                    <a:pt x="99" y="8"/>
                  </a:cubicBezTo>
                  <a:cubicBezTo>
                    <a:pt x="109" y="14"/>
                    <a:pt x="133" y="29"/>
                    <a:pt x="155" y="42"/>
                  </a:cubicBezTo>
                  <a:cubicBezTo>
                    <a:pt x="166" y="49"/>
                    <a:pt x="177" y="55"/>
                    <a:pt x="184" y="60"/>
                  </a:cubicBezTo>
                  <a:cubicBezTo>
                    <a:pt x="188" y="63"/>
                    <a:pt x="191" y="65"/>
                    <a:pt x="193" y="66"/>
                  </a:cubicBezTo>
                  <a:cubicBezTo>
                    <a:pt x="194" y="67"/>
                    <a:pt x="195" y="68"/>
                    <a:pt x="196" y="68"/>
                  </a:cubicBezTo>
                  <a:cubicBezTo>
                    <a:pt x="196" y="69"/>
                    <a:pt x="196" y="69"/>
                    <a:pt x="196" y="69"/>
                  </a:cubicBezTo>
                  <a:cubicBezTo>
                    <a:pt x="196" y="69"/>
                    <a:pt x="196" y="69"/>
                    <a:pt x="196" y="69"/>
                  </a:cubicBezTo>
                  <a:cubicBezTo>
                    <a:pt x="197" y="68"/>
                    <a:pt x="197" y="68"/>
                    <a:pt x="197" y="68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8"/>
                    <a:pt x="196" y="68"/>
                    <a:pt x="196" y="69"/>
                  </a:cubicBezTo>
                  <a:cubicBezTo>
                    <a:pt x="197" y="68"/>
                    <a:pt x="197" y="68"/>
                    <a:pt x="197" y="68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8" y="67"/>
                    <a:pt x="198" y="67"/>
                    <a:pt x="198" y="67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0"/>
                    <a:pt x="83" y="0"/>
                    <a:pt x="82" y="1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3"/>
                    <a:pt x="83" y="3"/>
                  </a:cubicBezTo>
                  <a:cubicBezTo>
                    <a:pt x="83" y="3"/>
                    <a:pt x="83" y="4"/>
                    <a:pt x="83" y="4"/>
                  </a:cubicBezTo>
                  <a:cubicBezTo>
                    <a:pt x="85" y="5"/>
                    <a:pt x="87" y="7"/>
                    <a:pt x="91" y="10"/>
                  </a:cubicBezTo>
                  <a:cubicBezTo>
                    <a:pt x="117" y="27"/>
                    <a:pt x="195" y="73"/>
                    <a:pt x="195" y="73"/>
                  </a:cubicBezTo>
                  <a:cubicBezTo>
                    <a:pt x="195" y="73"/>
                    <a:pt x="196" y="73"/>
                    <a:pt x="196" y="73"/>
                  </a:cubicBezTo>
                  <a:cubicBezTo>
                    <a:pt x="197" y="73"/>
                    <a:pt x="197" y="73"/>
                    <a:pt x="197" y="73"/>
                  </a:cubicBezTo>
                  <a:cubicBezTo>
                    <a:pt x="197" y="72"/>
                    <a:pt x="197" y="72"/>
                    <a:pt x="197" y="72"/>
                  </a:cubicBezTo>
                  <a:cubicBezTo>
                    <a:pt x="197" y="71"/>
                    <a:pt x="197" y="71"/>
                    <a:pt x="197" y="71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4"/>
                    <a:pt x="82" y="4"/>
                    <a:pt x="81" y="5"/>
                  </a:cubicBezTo>
                  <a:cubicBezTo>
                    <a:pt x="81" y="6"/>
                    <a:pt x="81" y="7"/>
                    <a:pt x="82" y="7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1" y="10"/>
                    <a:pt x="81" y="10"/>
                    <a:pt x="80" y="10"/>
                  </a:cubicBezTo>
                  <a:cubicBezTo>
                    <a:pt x="80" y="11"/>
                    <a:pt x="80" y="11"/>
                    <a:pt x="80" y="12"/>
                  </a:cubicBezTo>
                  <a:cubicBezTo>
                    <a:pt x="80" y="12"/>
                    <a:pt x="80" y="12"/>
                    <a:pt x="80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1" y="13"/>
                    <a:pt x="81" y="14"/>
                    <a:pt x="83" y="14"/>
                  </a:cubicBezTo>
                  <a:cubicBezTo>
                    <a:pt x="98" y="25"/>
                    <a:pt x="187" y="79"/>
                    <a:pt x="187" y="79"/>
                  </a:cubicBezTo>
                  <a:cubicBezTo>
                    <a:pt x="187" y="78"/>
                    <a:pt x="187" y="78"/>
                    <a:pt x="187" y="78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87" y="78"/>
                    <a:pt x="187" y="78"/>
                    <a:pt x="187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87" y="78"/>
                    <a:pt x="187" y="78"/>
                    <a:pt x="187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7"/>
                    <a:pt x="186" y="76"/>
                    <a:pt x="185" y="76"/>
                  </a:cubicBezTo>
                  <a:cubicBezTo>
                    <a:pt x="181" y="74"/>
                    <a:pt x="172" y="70"/>
                    <a:pt x="162" y="64"/>
                  </a:cubicBezTo>
                  <a:cubicBezTo>
                    <a:pt x="146" y="55"/>
                    <a:pt x="126" y="43"/>
                    <a:pt x="110" y="34"/>
                  </a:cubicBezTo>
                  <a:cubicBezTo>
                    <a:pt x="102" y="29"/>
                    <a:pt x="95" y="25"/>
                    <a:pt x="90" y="22"/>
                  </a:cubicBezTo>
                  <a:cubicBezTo>
                    <a:pt x="85" y="19"/>
                    <a:pt x="82" y="17"/>
                    <a:pt x="82" y="17"/>
                  </a:cubicBezTo>
                  <a:cubicBezTo>
                    <a:pt x="81" y="17"/>
                    <a:pt x="81" y="17"/>
                    <a:pt x="80" y="17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9"/>
                    <a:pt x="80" y="19"/>
                    <a:pt x="80" y="20"/>
                  </a:cubicBezTo>
                  <a:cubicBezTo>
                    <a:pt x="81" y="20"/>
                    <a:pt x="82" y="21"/>
                    <a:pt x="83" y="22"/>
                  </a:cubicBezTo>
                  <a:cubicBezTo>
                    <a:pt x="87" y="25"/>
                    <a:pt x="95" y="31"/>
                    <a:pt x="105" y="37"/>
                  </a:cubicBezTo>
                  <a:cubicBezTo>
                    <a:pt x="135" y="56"/>
                    <a:pt x="182" y="83"/>
                    <a:pt x="182" y="83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1"/>
                    <a:pt x="183" y="81"/>
                    <a:pt x="183" y="81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2" y="80"/>
                    <a:pt x="181" y="79"/>
                  </a:cubicBezTo>
                  <a:cubicBezTo>
                    <a:pt x="173" y="76"/>
                    <a:pt x="148" y="61"/>
                    <a:pt x="125" y="48"/>
                  </a:cubicBezTo>
                  <a:cubicBezTo>
                    <a:pt x="113" y="41"/>
                    <a:pt x="102" y="35"/>
                    <a:pt x="94" y="30"/>
                  </a:cubicBezTo>
                  <a:cubicBezTo>
                    <a:pt x="90" y="28"/>
                    <a:pt x="86" y="26"/>
                    <a:pt x="84" y="24"/>
                  </a:cubicBezTo>
                  <a:cubicBezTo>
                    <a:pt x="83" y="24"/>
                    <a:pt x="82" y="23"/>
                    <a:pt x="81" y="23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2"/>
                    <a:pt x="79" y="22"/>
                    <a:pt x="78" y="22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80" y="26"/>
                    <a:pt x="81" y="26"/>
                  </a:cubicBezTo>
                  <a:cubicBezTo>
                    <a:pt x="88" y="31"/>
                    <a:pt x="112" y="46"/>
                    <a:pt x="135" y="60"/>
                  </a:cubicBezTo>
                  <a:cubicBezTo>
                    <a:pt x="157" y="74"/>
                    <a:pt x="178" y="87"/>
                    <a:pt x="178" y="87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7" y="84"/>
                    <a:pt x="177" y="84"/>
                    <a:pt x="177" y="84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7" y="84"/>
                    <a:pt x="177" y="84"/>
                    <a:pt x="177" y="84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5"/>
                    <a:pt x="178" y="85"/>
                    <a:pt x="178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5"/>
                    <a:pt x="178" y="85"/>
                    <a:pt x="178" y="85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9" y="84"/>
                    <a:pt x="179" y="84"/>
                    <a:pt x="179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9" y="84"/>
                    <a:pt x="179" y="84"/>
                    <a:pt x="179" y="84"/>
                  </a:cubicBezTo>
                  <a:cubicBezTo>
                    <a:pt x="178" y="84"/>
                    <a:pt x="178" y="84"/>
                    <a:pt x="177" y="83"/>
                  </a:cubicBezTo>
                  <a:cubicBezTo>
                    <a:pt x="173" y="82"/>
                    <a:pt x="165" y="77"/>
                    <a:pt x="155" y="72"/>
                  </a:cubicBezTo>
                  <a:cubicBezTo>
                    <a:pt x="141" y="64"/>
                    <a:pt x="122" y="53"/>
                    <a:pt x="107" y="44"/>
                  </a:cubicBezTo>
                  <a:cubicBezTo>
                    <a:pt x="99" y="40"/>
                    <a:pt x="93" y="36"/>
                    <a:pt x="88" y="33"/>
                  </a:cubicBezTo>
                  <a:cubicBezTo>
                    <a:pt x="83" y="31"/>
                    <a:pt x="80" y="29"/>
                    <a:pt x="80" y="29"/>
                  </a:cubicBezTo>
                  <a:cubicBezTo>
                    <a:pt x="80" y="28"/>
                    <a:pt x="79" y="29"/>
                    <a:pt x="78" y="29"/>
                  </a:cubicBezTo>
                  <a:cubicBezTo>
                    <a:pt x="78" y="30"/>
                    <a:pt x="78" y="31"/>
                    <a:pt x="79" y="31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4" y="88"/>
                  </a:cubicBezTo>
                  <a:cubicBezTo>
                    <a:pt x="174" y="88"/>
                    <a:pt x="174" y="88"/>
                    <a:pt x="173" y="88"/>
                  </a:cubicBezTo>
                  <a:cubicBezTo>
                    <a:pt x="169" y="86"/>
                    <a:pt x="161" y="82"/>
                    <a:pt x="152" y="77"/>
                  </a:cubicBezTo>
                  <a:cubicBezTo>
                    <a:pt x="138" y="69"/>
                    <a:pt x="120" y="59"/>
                    <a:pt x="105" y="50"/>
                  </a:cubicBezTo>
                  <a:cubicBezTo>
                    <a:pt x="98" y="46"/>
                    <a:pt x="92" y="43"/>
                    <a:pt x="88" y="40"/>
                  </a:cubicBezTo>
                  <a:cubicBezTo>
                    <a:pt x="83" y="37"/>
                    <a:pt x="80" y="36"/>
                    <a:pt x="80" y="36"/>
                  </a:cubicBezTo>
                  <a:cubicBezTo>
                    <a:pt x="80" y="35"/>
                    <a:pt x="79" y="35"/>
                    <a:pt x="78" y="36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8"/>
                    <a:pt x="78" y="38"/>
                    <a:pt x="79" y="38"/>
                  </a:cubicBezTo>
                  <a:cubicBezTo>
                    <a:pt x="79" y="39"/>
                    <a:pt x="80" y="40"/>
                    <a:pt x="81" y="40"/>
                  </a:cubicBezTo>
                  <a:cubicBezTo>
                    <a:pt x="84" y="43"/>
                    <a:pt x="92" y="48"/>
                    <a:pt x="101" y="54"/>
                  </a:cubicBezTo>
                  <a:cubicBezTo>
                    <a:pt x="128" y="71"/>
                    <a:pt x="170" y="95"/>
                    <a:pt x="170" y="95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2"/>
                    <a:pt x="170" y="92"/>
                    <a:pt x="169" y="91"/>
                  </a:cubicBezTo>
                  <a:cubicBezTo>
                    <a:pt x="161" y="88"/>
                    <a:pt x="138" y="75"/>
                    <a:pt x="117" y="63"/>
                  </a:cubicBezTo>
                  <a:cubicBezTo>
                    <a:pt x="106" y="57"/>
                    <a:pt x="96" y="51"/>
                    <a:pt x="89" y="46"/>
                  </a:cubicBezTo>
                  <a:cubicBezTo>
                    <a:pt x="81" y="42"/>
                    <a:pt x="76" y="39"/>
                    <a:pt x="76" y="39"/>
                  </a:cubicBezTo>
                  <a:cubicBezTo>
                    <a:pt x="76" y="39"/>
                    <a:pt x="75" y="39"/>
                    <a:pt x="74" y="40"/>
                  </a:cubicBezTo>
                  <a:cubicBezTo>
                    <a:pt x="74" y="41"/>
                    <a:pt x="74" y="41"/>
                    <a:pt x="75" y="42"/>
                  </a:cubicBezTo>
                  <a:cubicBezTo>
                    <a:pt x="75" y="42"/>
                    <a:pt x="80" y="45"/>
                    <a:pt x="89" y="50"/>
                  </a:cubicBezTo>
                  <a:cubicBezTo>
                    <a:pt x="102" y="58"/>
                    <a:pt x="121" y="69"/>
                    <a:pt x="137" y="79"/>
                  </a:cubicBezTo>
                  <a:cubicBezTo>
                    <a:pt x="144" y="84"/>
                    <a:pt x="152" y="89"/>
                    <a:pt x="157" y="92"/>
                  </a:cubicBezTo>
                  <a:cubicBezTo>
                    <a:pt x="159" y="94"/>
                    <a:pt x="161" y="95"/>
                    <a:pt x="163" y="96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7" y="96"/>
                    <a:pt x="167" y="96"/>
                    <a:pt x="167" y="96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8" y="40"/>
                    <a:pt x="67" y="40"/>
                    <a:pt x="6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2"/>
                    <a:pt x="67" y="42"/>
                    <a:pt x="67" y="42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9" y="44"/>
                    <a:pt x="71" y="46"/>
                    <a:pt x="74" y="48"/>
                  </a:cubicBezTo>
                  <a:cubicBezTo>
                    <a:pt x="85" y="55"/>
                    <a:pt x="107" y="68"/>
                    <a:pt x="126" y="80"/>
                  </a:cubicBezTo>
                  <a:cubicBezTo>
                    <a:pt x="136" y="86"/>
                    <a:pt x="145" y="91"/>
                    <a:pt x="151" y="95"/>
                  </a:cubicBezTo>
                  <a:cubicBezTo>
                    <a:pt x="154" y="97"/>
                    <a:pt x="157" y="99"/>
                    <a:pt x="159" y="100"/>
                  </a:cubicBezTo>
                  <a:cubicBezTo>
                    <a:pt x="160" y="100"/>
                    <a:pt x="161" y="101"/>
                    <a:pt x="161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2" y="100"/>
                    <a:pt x="162" y="100"/>
                    <a:pt x="162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2" y="100"/>
                    <a:pt x="162" y="100"/>
                    <a:pt x="162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1" y="100"/>
                    <a:pt x="161" y="100"/>
                    <a:pt x="161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1" y="100"/>
                    <a:pt x="161" y="100"/>
                    <a:pt x="161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63" y="99"/>
                    <a:pt x="139" y="85"/>
                    <a:pt x="115" y="70"/>
                  </a:cubicBezTo>
                  <a:cubicBezTo>
                    <a:pt x="102" y="63"/>
                    <a:pt x="90" y="56"/>
                    <a:pt x="80" y="51"/>
                  </a:cubicBezTo>
                  <a:cubicBezTo>
                    <a:pt x="76" y="48"/>
                    <a:pt x="72" y="46"/>
                    <a:pt x="69" y="44"/>
                  </a:cubicBezTo>
                  <a:cubicBezTo>
                    <a:pt x="67" y="43"/>
                    <a:pt x="66" y="43"/>
                    <a:pt x="65" y="42"/>
                  </a:cubicBezTo>
                  <a:cubicBezTo>
                    <a:pt x="65" y="42"/>
                    <a:pt x="64" y="42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61" y="44"/>
                    <a:pt x="62" y="44"/>
                    <a:pt x="62" y="44"/>
                  </a:cubicBezTo>
                  <a:cubicBezTo>
                    <a:pt x="62" y="45"/>
                    <a:pt x="63" y="45"/>
                    <a:pt x="64" y="46"/>
                  </a:cubicBezTo>
                  <a:cubicBezTo>
                    <a:pt x="67" y="49"/>
                    <a:pt x="74" y="54"/>
                    <a:pt x="84" y="60"/>
                  </a:cubicBezTo>
                  <a:cubicBezTo>
                    <a:pt x="112" y="77"/>
                    <a:pt x="158" y="104"/>
                    <a:pt x="158" y="104"/>
                  </a:cubicBezTo>
                  <a:cubicBezTo>
                    <a:pt x="159" y="105"/>
                    <a:pt x="160" y="104"/>
                    <a:pt x="160" y="104"/>
                  </a:cubicBezTo>
                  <a:cubicBezTo>
                    <a:pt x="161" y="103"/>
                    <a:pt x="160" y="102"/>
                    <a:pt x="160" y="102"/>
                  </a:cubicBezTo>
                  <a:cubicBezTo>
                    <a:pt x="160" y="102"/>
                    <a:pt x="136" y="87"/>
                    <a:pt x="112" y="73"/>
                  </a:cubicBezTo>
                  <a:cubicBezTo>
                    <a:pt x="99" y="66"/>
                    <a:pt x="87" y="58"/>
                    <a:pt x="78" y="53"/>
                  </a:cubicBezTo>
                  <a:cubicBezTo>
                    <a:pt x="73" y="50"/>
                    <a:pt x="69" y="48"/>
                    <a:pt x="66" y="46"/>
                  </a:cubicBezTo>
                  <a:cubicBezTo>
                    <a:pt x="64" y="46"/>
                    <a:pt x="63" y="45"/>
                    <a:pt x="62" y="45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0" y="44"/>
                    <a:pt x="60" y="44"/>
                    <a:pt x="59" y="44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4"/>
                    <a:pt x="58" y="44"/>
                    <a:pt x="58" y="45"/>
                  </a:cubicBezTo>
                  <a:cubicBezTo>
                    <a:pt x="58" y="45"/>
                    <a:pt x="58" y="45"/>
                    <a:pt x="58" y="46"/>
                  </a:cubicBezTo>
                  <a:cubicBezTo>
                    <a:pt x="58" y="46"/>
                    <a:pt x="58" y="46"/>
                    <a:pt x="59" y="47"/>
                  </a:cubicBezTo>
                  <a:cubicBezTo>
                    <a:pt x="59" y="47"/>
                    <a:pt x="64" y="50"/>
                    <a:pt x="73" y="56"/>
                  </a:cubicBezTo>
                  <a:cubicBezTo>
                    <a:pt x="87" y="64"/>
                    <a:pt x="107" y="76"/>
                    <a:pt x="124" y="87"/>
                  </a:cubicBezTo>
                  <a:cubicBezTo>
                    <a:pt x="132" y="92"/>
                    <a:pt x="139" y="97"/>
                    <a:pt x="145" y="100"/>
                  </a:cubicBezTo>
                  <a:cubicBezTo>
                    <a:pt x="148" y="102"/>
                    <a:pt x="150" y="103"/>
                    <a:pt x="151" y="104"/>
                  </a:cubicBezTo>
                  <a:cubicBezTo>
                    <a:pt x="152" y="105"/>
                    <a:pt x="153" y="105"/>
                    <a:pt x="153" y="105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5"/>
                    <a:pt x="153" y="105"/>
                    <a:pt x="153" y="105"/>
                  </a:cubicBezTo>
                  <a:cubicBezTo>
                    <a:pt x="153" y="105"/>
                    <a:pt x="153" y="105"/>
                    <a:pt x="153" y="10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5"/>
                    <a:pt x="153" y="105"/>
                    <a:pt x="153" y="105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3" y="105"/>
                    <a:pt x="153" y="105"/>
                    <a:pt x="153" y="105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5" y="104"/>
                    <a:pt x="130" y="89"/>
                    <a:pt x="105" y="74"/>
                  </a:cubicBezTo>
                  <a:cubicBezTo>
                    <a:pt x="92" y="67"/>
                    <a:pt x="79" y="60"/>
                    <a:pt x="69" y="54"/>
                  </a:cubicBezTo>
                  <a:cubicBezTo>
                    <a:pt x="64" y="52"/>
                    <a:pt x="60" y="49"/>
                    <a:pt x="57" y="48"/>
                  </a:cubicBezTo>
                  <a:cubicBezTo>
                    <a:pt x="55" y="47"/>
                    <a:pt x="54" y="46"/>
                    <a:pt x="53" y="46"/>
                  </a:cubicBezTo>
                  <a:cubicBezTo>
                    <a:pt x="52" y="46"/>
                    <a:pt x="52" y="46"/>
                    <a:pt x="51" y="45"/>
                  </a:cubicBezTo>
                  <a:cubicBezTo>
                    <a:pt x="51" y="45"/>
                    <a:pt x="51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49" y="45"/>
                    <a:pt x="49" y="46"/>
                    <a:pt x="49" y="46"/>
                  </a:cubicBezTo>
                  <a:cubicBezTo>
                    <a:pt x="48" y="47"/>
                    <a:pt x="49" y="48"/>
                    <a:pt x="49" y="48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49" y="107"/>
                    <a:pt x="148" y="107"/>
                  </a:cubicBezTo>
                  <a:cubicBezTo>
                    <a:pt x="141" y="103"/>
                    <a:pt x="116" y="88"/>
                    <a:pt x="93" y="74"/>
                  </a:cubicBezTo>
                  <a:cubicBezTo>
                    <a:pt x="81" y="67"/>
                    <a:pt x="70" y="61"/>
                    <a:pt x="62" y="56"/>
                  </a:cubicBezTo>
                  <a:cubicBezTo>
                    <a:pt x="57" y="53"/>
                    <a:pt x="54" y="51"/>
                    <a:pt x="51" y="50"/>
                  </a:cubicBezTo>
                  <a:cubicBezTo>
                    <a:pt x="50" y="49"/>
                    <a:pt x="49" y="48"/>
                    <a:pt x="48" y="48"/>
                  </a:cubicBezTo>
                  <a:cubicBezTo>
                    <a:pt x="48" y="48"/>
                    <a:pt x="47" y="48"/>
                    <a:pt x="47" y="48"/>
                  </a:cubicBezTo>
                  <a:cubicBezTo>
                    <a:pt x="47" y="48"/>
                    <a:pt x="46" y="47"/>
                    <a:pt x="46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50"/>
                    <a:pt x="44" y="50"/>
                  </a:cubicBezTo>
                  <a:cubicBezTo>
                    <a:pt x="45" y="51"/>
                    <a:pt x="46" y="51"/>
                    <a:pt x="46" y="52"/>
                  </a:cubicBezTo>
                  <a:cubicBezTo>
                    <a:pt x="50" y="55"/>
                    <a:pt x="58" y="60"/>
                    <a:pt x="68" y="66"/>
                  </a:cubicBezTo>
                  <a:cubicBezTo>
                    <a:pt x="97" y="85"/>
                    <a:pt x="145" y="113"/>
                    <a:pt x="145" y="113"/>
                  </a:cubicBezTo>
                  <a:cubicBezTo>
                    <a:pt x="146" y="112"/>
                    <a:pt x="146" y="112"/>
                    <a:pt x="146" y="112"/>
                  </a:cubicBezTo>
                  <a:cubicBezTo>
                    <a:pt x="145" y="111"/>
                    <a:pt x="145" y="111"/>
                    <a:pt x="145" y="111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5" y="111"/>
                    <a:pt x="145" y="111"/>
                    <a:pt x="145" y="111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5" y="110"/>
                    <a:pt x="145" y="110"/>
                    <a:pt x="144" y="109"/>
                  </a:cubicBezTo>
                  <a:cubicBezTo>
                    <a:pt x="140" y="108"/>
                    <a:pt x="131" y="103"/>
                    <a:pt x="121" y="97"/>
                  </a:cubicBezTo>
                  <a:cubicBezTo>
                    <a:pt x="106" y="88"/>
                    <a:pt x="87" y="75"/>
                    <a:pt x="70" y="65"/>
                  </a:cubicBezTo>
                  <a:cubicBezTo>
                    <a:pt x="62" y="60"/>
                    <a:pt x="55" y="56"/>
                    <a:pt x="49" y="53"/>
                  </a:cubicBezTo>
                  <a:cubicBezTo>
                    <a:pt x="47" y="51"/>
                    <a:pt x="44" y="50"/>
                    <a:pt x="43" y="49"/>
                  </a:cubicBezTo>
                  <a:cubicBezTo>
                    <a:pt x="42" y="49"/>
                    <a:pt x="41" y="48"/>
                    <a:pt x="40" y="48"/>
                  </a:cubicBezTo>
                  <a:cubicBezTo>
                    <a:pt x="39" y="48"/>
                    <a:pt x="39" y="48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7" y="48"/>
                    <a:pt x="37" y="48"/>
                    <a:pt x="37" y="49"/>
                  </a:cubicBezTo>
                  <a:cubicBezTo>
                    <a:pt x="36" y="49"/>
                    <a:pt x="37" y="50"/>
                    <a:pt x="37" y="51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2" y="116"/>
                    <a:pt x="142" y="116"/>
                    <a:pt x="143" y="116"/>
                  </a:cubicBezTo>
                  <a:cubicBezTo>
                    <a:pt x="143" y="116"/>
                    <a:pt x="143" y="116"/>
                    <a:pt x="144" y="115"/>
                  </a:cubicBezTo>
                  <a:cubicBezTo>
                    <a:pt x="144" y="115"/>
                    <a:pt x="144" y="115"/>
                    <a:pt x="144" y="114"/>
                  </a:cubicBezTo>
                  <a:cubicBezTo>
                    <a:pt x="144" y="114"/>
                    <a:pt x="143" y="113"/>
                    <a:pt x="143" y="113"/>
                  </a:cubicBezTo>
                  <a:cubicBezTo>
                    <a:pt x="143" y="113"/>
                    <a:pt x="118" y="98"/>
                    <a:pt x="91" y="82"/>
                  </a:cubicBezTo>
                  <a:cubicBezTo>
                    <a:pt x="78" y="74"/>
                    <a:pt x="65" y="66"/>
                    <a:pt x="55" y="60"/>
                  </a:cubicBezTo>
                  <a:cubicBezTo>
                    <a:pt x="49" y="57"/>
                    <a:pt x="45" y="55"/>
                    <a:pt x="42" y="53"/>
                  </a:cubicBezTo>
                  <a:cubicBezTo>
                    <a:pt x="40" y="52"/>
                    <a:pt x="38" y="52"/>
                    <a:pt x="37" y="51"/>
                  </a:cubicBezTo>
                  <a:cubicBezTo>
                    <a:pt x="37" y="51"/>
                    <a:pt x="36" y="51"/>
                    <a:pt x="36" y="50"/>
                  </a:cubicBezTo>
                  <a:cubicBezTo>
                    <a:pt x="35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50"/>
                    <a:pt x="33" y="51"/>
                    <a:pt x="33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5" y="55"/>
                    <a:pt x="37" y="56"/>
                    <a:pt x="41" y="59"/>
                  </a:cubicBezTo>
                  <a:cubicBezTo>
                    <a:pt x="65" y="75"/>
                    <a:pt x="138" y="119"/>
                    <a:pt x="138" y="119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40" y="116"/>
                    <a:pt x="140" y="116"/>
                    <a:pt x="140" y="116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1"/>
                    <a:pt x="25" y="52"/>
                    <a:pt x="25" y="52"/>
                  </a:cubicBezTo>
                  <a:cubicBezTo>
                    <a:pt x="25" y="53"/>
                    <a:pt x="25" y="54"/>
                    <a:pt x="26" y="54"/>
                  </a:cubicBezTo>
                  <a:cubicBezTo>
                    <a:pt x="26" y="54"/>
                    <a:pt x="27" y="55"/>
                    <a:pt x="30" y="57"/>
                  </a:cubicBezTo>
                  <a:cubicBezTo>
                    <a:pt x="41" y="64"/>
                    <a:pt x="67" y="79"/>
                    <a:pt x="91" y="94"/>
                  </a:cubicBezTo>
                  <a:cubicBezTo>
                    <a:pt x="103" y="101"/>
                    <a:pt x="114" y="108"/>
                    <a:pt x="122" y="113"/>
                  </a:cubicBezTo>
                  <a:cubicBezTo>
                    <a:pt x="126" y="116"/>
                    <a:pt x="130" y="118"/>
                    <a:pt x="132" y="120"/>
                  </a:cubicBezTo>
                  <a:cubicBezTo>
                    <a:pt x="133" y="121"/>
                    <a:pt x="134" y="121"/>
                    <a:pt x="135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2" y="54"/>
                    <a:pt x="21" y="55"/>
                  </a:cubicBezTo>
                  <a:cubicBezTo>
                    <a:pt x="21" y="55"/>
                    <a:pt x="21" y="56"/>
                    <a:pt x="22" y="57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7" y="55"/>
                    <a:pt x="16" y="56"/>
                    <a:pt x="15" y="56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8" y="60"/>
                    <a:pt x="20" y="62"/>
                    <a:pt x="24" y="64"/>
                  </a:cubicBezTo>
                  <a:cubicBezTo>
                    <a:pt x="37" y="73"/>
                    <a:pt x="63" y="88"/>
                    <a:pt x="86" y="102"/>
                  </a:cubicBezTo>
                  <a:cubicBezTo>
                    <a:pt x="97" y="109"/>
                    <a:pt x="107" y="115"/>
                    <a:pt x="115" y="120"/>
                  </a:cubicBezTo>
                  <a:cubicBezTo>
                    <a:pt x="119" y="122"/>
                    <a:pt x="122" y="124"/>
                    <a:pt x="124" y="126"/>
                  </a:cubicBezTo>
                  <a:cubicBezTo>
                    <a:pt x="125" y="126"/>
                    <a:pt x="126" y="127"/>
                    <a:pt x="127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8"/>
                    <a:pt x="127" y="128"/>
                    <a:pt x="127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7"/>
                    <a:pt x="127" y="128"/>
                    <a:pt x="127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9" y="127"/>
                    <a:pt x="129" y="127"/>
                    <a:pt x="129" y="127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6"/>
                    <a:pt x="102" y="109"/>
                    <a:pt x="73" y="92"/>
                  </a:cubicBezTo>
                  <a:cubicBezTo>
                    <a:pt x="58" y="84"/>
                    <a:pt x="44" y="75"/>
                    <a:pt x="32" y="69"/>
                  </a:cubicBezTo>
                  <a:cubicBezTo>
                    <a:pt x="26" y="66"/>
                    <a:pt x="21" y="63"/>
                    <a:pt x="17" y="61"/>
                  </a:cubicBezTo>
                  <a:cubicBezTo>
                    <a:pt x="15" y="60"/>
                    <a:pt x="14" y="59"/>
                    <a:pt x="12" y="59"/>
                  </a:cubicBezTo>
                  <a:cubicBezTo>
                    <a:pt x="11" y="58"/>
                    <a:pt x="10" y="58"/>
                    <a:pt x="9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8"/>
                    <a:pt x="7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1"/>
                  </a:cubicBezTo>
                  <a:cubicBezTo>
                    <a:pt x="8" y="61"/>
                    <a:pt x="8" y="61"/>
                    <a:pt x="8" y="62"/>
                  </a:cubicBezTo>
                  <a:cubicBezTo>
                    <a:pt x="10" y="63"/>
                    <a:pt x="12" y="65"/>
                    <a:pt x="16" y="68"/>
                  </a:cubicBezTo>
                  <a:cubicBezTo>
                    <a:pt x="43" y="85"/>
                    <a:pt x="123" y="133"/>
                    <a:pt x="123" y="133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2" y="131"/>
                    <a:pt x="122" y="131"/>
                    <a:pt x="122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1"/>
                    <a:pt x="122" y="131"/>
                    <a:pt x="122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3" y="130"/>
                    <a:pt x="123" y="129"/>
                    <a:pt x="121" y="129"/>
                  </a:cubicBezTo>
                  <a:cubicBezTo>
                    <a:pt x="113" y="124"/>
                    <a:pt x="85" y="107"/>
                    <a:pt x="58" y="91"/>
                  </a:cubicBezTo>
                  <a:cubicBezTo>
                    <a:pt x="45" y="83"/>
                    <a:pt x="32" y="75"/>
                    <a:pt x="22" y="70"/>
                  </a:cubicBezTo>
                  <a:cubicBezTo>
                    <a:pt x="16" y="67"/>
                    <a:pt x="12" y="64"/>
                    <a:pt x="9" y="63"/>
                  </a:cubicBezTo>
                  <a:cubicBezTo>
                    <a:pt x="7" y="62"/>
                    <a:pt x="6" y="61"/>
                    <a:pt x="4" y="61"/>
                  </a:cubicBezTo>
                  <a:cubicBezTo>
                    <a:pt x="3" y="60"/>
                    <a:pt x="2" y="60"/>
                    <a:pt x="2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0"/>
                    <a:pt x="0" y="60"/>
                    <a:pt x="0" y="61"/>
                  </a:cubicBezTo>
                  <a:cubicBezTo>
                    <a:pt x="0" y="61"/>
                    <a:pt x="0" y="62"/>
                    <a:pt x="0" y="62"/>
                  </a:cubicBezTo>
                  <a:cubicBezTo>
                    <a:pt x="0" y="62"/>
                    <a:pt x="0" y="63"/>
                    <a:pt x="0" y="63"/>
                  </a:cubicBezTo>
                  <a:cubicBezTo>
                    <a:pt x="0" y="63"/>
                    <a:pt x="2" y="64"/>
                    <a:pt x="5" y="66"/>
                  </a:cubicBezTo>
                  <a:cubicBezTo>
                    <a:pt x="17" y="73"/>
                    <a:pt x="45" y="90"/>
                    <a:pt x="70" y="105"/>
                  </a:cubicBezTo>
                  <a:cubicBezTo>
                    <a:pt x="83" y="113"/>
                    <a:pt x="95" y="121"/>
                    <a:pt x="104" y="126"/>
                  </a:cubicBezTo>
                  <a:cubicBezTo>
                    <a:pt x="108" y="129"/>
                    <a:pt x="112" y="132"/>
                    <a:pt x="114" y="133"/>
                  </a:cubicBezTo>
                  <a:cubicBezTo>
                    <a:pt x="116" y="134"/>
                    <a:pt x="117" y="135"/>
                    <a:pt x="117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8" y="134"/>
                    <a:pt x="118" y="135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19" y="134"/>
                    <a:pt x="118" y="134"/>
                    <a:pt x="117" y="134"/>
                  </a:cubicBezTo>
                  <a:cubicBezTo>
                    <a:pt x="114" y="133"/>
                    <a:pt x="107" y="130"/>
                    <a:pt x="102" y="128"/>
                  </a:cubicBezTo>
                  <a:cubicBezTo>
                    <a:pt x="96" y="126"/>
                    <a:pt x="91" y="124"/>
                    <a:pt x="91" y="124"/>
                  </a:cubicBezTo>
                  <a:cubicBezTo>
                    <a:pt x="91" y="124"/>
                    <a:pt x="90" y="124"/>
                    <a:pt x="89" y="124"/>
                  </a:cubicBezTo>
                  <a:cubicBezTo>
                    <a:pt x="89" y="125"/>
                    <a:pt x="89" y="125"/>
                    <a:pt x="89" y="125"/>
                  </a:cubicBezTo>
                  <a:cubicBezTo>
                    <a:pt x="89" y="126"/>
                    <a:pt x="89" y="126"/>
                    <a:pt x="90" y="126"/>
                  </a:cubicBezTo>
                  <a:cubicBezTo>
                    <a:pt x="90" y="127"/>
                    <a:pt x="90" y="127"/>
                    <a:pt x="90" y="127"/>
                  </a:cubicBezTo>
                  <a:cubicBezTo>
                    <a:pt x="91" y="128"/>
                    <a:pt x="93" y="129"/>
                    <a:pt x="96" y="131"/>
                  </a:cubicBezTo>
                  <a:cubicBezTo>
                    <a:pt x="103" y="135"/>
                    <a:pt x="114" y="142"/>
                    <a:pt x="114" y="142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91" y="130"/>
                    <a:pt x="91" y="130"/>
                    <a:pt x="91" y="130"/>
                  </a:cubicBezTo>
                  <a:cubicBezTo>
                    <a:pt x="91" y="130"/>
                    <a:pt x="90" y="130"/>
                    <a:pt x="90" y="131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90" y="132"/>
                    <a:pt x="90" y="132"/>
                    <a:pt x="90" y="132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1" y="134"/>
                    <a:pt x="93" y="134"/>
                    <a:pt x="94" y="136"/>
                  </a:cubicBezTo>
                  <a:cubicBezTo>
                    <a:pt x="97" y="137"/>
                    <a:pt x="100" y="139"/>
                    <a:pt x="103" y="141"/>
                  </a:cubicBezTo>
                  <a:cubicBezTo>
                    <a:pt x="105" y="142"/>
                    <a:pt x="106" y="142"/>
                    <a:pt x="107" y="143"/>
                  </a:cubicBezTo>
                  <a:cubicBezTo>
                    <a:pt x="107" y="143"/>
                    <a:pt x="107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9" y="141"/>
                    <a:pt x="109" y="141"/>
                    <a:pt x="109" y="141"/>
                  </a:cubicBezTo>
                  <a:cubicBezTo>
                    <a:pt x="92" y="136"/>
                    <a:pt x="92" y="136"/>
                    <a:pt x="92" y="136"/>
                  </a:cubicBezTo>
                  <a:cubicBezTo>
                    <a:pt x="92" y="136"/>
                    <a:pt x="91" y="136"/>
                    <a:pt x="91" y="137"/>
                  </a:cubicBezTo>
                  <a:cubicBezTo>
                    <a:pt x="90" y="138"/>
                    <a:pt x="90" y="139"/>
                    <a:pt x="91" y="139"/>
                  </a:cubicBezTo>
                  <a:cubicBezTo>
                    <a:pt x="98" y="143"/>
                    <a:pt x="98" y="143"/>
                    <a:pt x="98" y="143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3"/>
                    <a:pt x="93" y="143"/>
                    <a:pt x="93" y="144"/>
                  </a:cubicBezTo>
                  <a:cubicBezTo>
                    <a:pt x="92" y="144"/>
                    <a:pt x="93" y="145"/>
                    <a:pt x="93" y="145"/>
                  </a:cubicBezTo>
                  <a:cubicBezTo>
                    <a:pt x="96" y="147"/>
                    <a:pt x="96" y="147"/>
                    <a:pt x="96" y="147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3" y="147"/>
                    <a:pt x="92" y="148"/>
                    <a:pt x="92" y="148"/>
                  </a:cubicBezTo>
                  <a:cubicBezTo>
                    <a:pt x="92" y="149"/>
                    <a:pt x="92" y="150"/>
                    <a:pt x="93" y="150"/>
                  </a:cubicBezTo>
                  <a:cubicBezTo>
                    <a:pt x="97" y="152"/>
                    <a:pt x="97" y="152"/>
                    <a:pt x="97" y="152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3" y="154"/>
                    <a:pt x="93" y="154"/>
                    <a:pt x="93" y="155"/>
                  </a:cubicBezTo>
                  <a:cubicBezTo>
                    <a:pt x="93" y="155"/>
                    <a:pt x="93" y="156"/>
                    <a:pt x="94" y="156"/>
                  </a:cubicBezTo>
                  <a:cubicBezTo>
                    <a:pt x="95" y="157"/>
                    <a:pt x="95" y="157"/>
                    <a:pt x="95" y="157"/>
                  </a:cubicBezTo>
                  <a:cubicBezTo>
                    <a:pt x="96" y="158"/>
                    <a:pt x="97" y="157"/>
                    <a:pt x="97" y="157"/>
                  </a:cubicBezTo>
                  <a:cubicBezTo>
                    <a:pt x="98" y="156"/>
                    <a:pt x="97" y="155"/>
                    <a:pt x="97" y="155"/>
                  </a:cubicBezTo>
                  <a:close/>
                </a:path>
              </a:pathLst>
            </a:custGeom>
            <a:blipFill>
              <a:blip r:embed="rId7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213"/>
            <p:cNvSpPr/>
            <p:nvPr/>
          </p:nvSpPr>
          <p:spPr bwMode="auto">
            <a:xfrm>
              <a:off x="4170393" y="371106"/>
              <a:ext cx="576255" cy="296176"/>
            </a:xfrm>
            <a:custGeom>
              <a:avLst/>
              <a:gdLst>
                <a:gd name="T0" fmla="*/ 2 w 263"/>
                <a:gd name="T1" fmla="*/ 118 h 135"/>
                <a:gd name="T2" fmla="*/ 4 w 263"/>
                <a:gd name="T3" fmla="*/ 105 h 135"/>
                <a:gd name="T4" fmla="*/ 4 w 263"/>
                <a:gd name="T5" fmla="*/ 91 h 135"/>
                <a:gd name="T6" fmla="*/ 2 w 263"/>
                <a:gd name="T7" fmla="*/ 83 h 135"/>
                <a:gd name="T8" fmla="*/ 1 w 263"/>
                <a:gd name="T9" fmla="*/ 77 h 135"/>
                <a:gd name="T10" fmla="*/ 2 w 263"/>
                <a:gd name="T11" fmla="*/ 74 h 135"/>
                <a:gd name="T12" fmla="*/ 10 w 263"/>
                <a:gd name="T13" fmla="*/ 64 h 135"/>
                <a:gd name="T14" fmla="*/ 2 w 263"/>
                <a:gd name="T15" fmla="*/ 60 h 135"/>
                <a:gd name="T16" fmla="*/ 86 w 263"/>
                <a:gd name="T17" fmla="*/ 104 h 135"/>
                <a:gd name="T18" fmla="*/ 1 w 263"/>
                <a:gd name="T19" fmla="*/ 49 h 135"/>
                <a:gd name="T20" fmla="*/ 8 w 263"/>
                <a:gd name="T21" fmla="*/ 48 h 135"/>
                <a:gd name="T22" fmla="*/ 15 w 263"/>
                <a:gd name="T23" fmla="*/ 46 h 135"/>
                <a:gd name="T24" fmla="*/ 24 w 263"/>
                <a:gd name="T25" fmla="*/ 42 h 135"/>
                <a:gd name="T26" fmla="*/ 31 w 263"/>
                <a:gd name="T27" fmla="*/ 41 h 135"/>
                <a:gd name="T28" fmla="*/ 38 w 263"/>
                <a:gd name="T29" fmla="*/ 40 h 135"/>
                <a:gd name="T30" fmla="*/ 147 w 263"/>
                <a:gd name="T31" fmla="*/ 93 h 135"/>
                <a:gd name="T32" fmla="*/ 153 w 263"/>
                <a:gd name="T33" fmla="*/ 91 h 135"/>
                <a:gd name="T34" fmla="*/ 160 w 263"/>
                <a:gd name="T35" fmla="*/ 90 h 135"/>
                <a:gd name="T36" fmla="*/ 109 w 263"/>
                <a:gd name="T37" fmla="*/ 50 h 135"/>
                <a:gd name="T38" fmla="*/ 72 w 263"/>
                <a:gd name="T39" fmla="*/ 30 h 135"/>
                <a:gd name="T40" fmla="*/ 137 w 263"/>
                <a:gd name="T41" fmla="*/ 47 h 135"/>
                <a:gd name="T42" fmla="*/ 101 w 263"/>
                <a:gd name="T43" fmla="*/ 20 h 135"/>
                <a:gd name="T44" fmla="*/ 108 w 263"/>
                <a:gd name="T45" fmla="*/ 21 h 135"/>
                <a:gd name="T46" fmla="*/ 113 w 263"/>
                <a:gd name="T47" fmla="*/ 19 h 135"/>
                <a:gd name="T48" fmla="*/ 120 w 263"/>
                <a:gd name="T49" fmla="*/ 15 h 135"/>
                <a:gd name="T50" fmla="*/ 147 w 263"/>
                <a:gd name="T51" fmla="*/ 18 h 135"/>
                <a:gd name="T52" fmla="*/ 140 w 263"/>
                <a:gd name="T53" fmla="*/ 7 h 135"/>
                <a:gd name="T54" fmla="*/ 243 w 263"/>
                <a:gd name="T55" fmla="*/ 67 h 135"/>
                <a:gd name="T56" fmla="*/ 249 w 263"/>
                <a:gd name="T57" fmla="*/ 66 h 135"/>
                <a:gd name="T58" fmla="*/ 256 w 263"/>
                <a:gd name="T59" fmla="*/ 62 h 135"/>
                <a:gd name="T60" fmla="*/ 180 w 263"/>
                <a:gd name="T61" fmla="*/ 9 h 135"/>
                <a:gd name="T62" fmla="*/ 261 w 263"/>
                <a:gd name="T63" fmla="*/ 61 h 135"/>
                <a:gd name="T64" fmla="*/ 255 w 263"/>
                <a:gd name="T65" fmla="*/ 63 h 135"/>
                <a:gd name="T66" fmla="*/ 152 w 263"/>
                <a:gd name="T67" fmla="*/ 6 h 135"/>
                <a:gd name="T68" fmla="*/ 145 w 263"/>
                <a:gd name="T69" fmla="*/ 9 h 135"/>
                <a:gd name="T70" fmla="*/ 241 w 263"/>
                <a:gd name="T71" fmla="*/ 66 h 135"/>
                <a:gd name="T72" fmla="*/ 236 w 263"/>
                <a:gd name="T73" fmla="*/ 69 h 135"/>
                <a:gd name="T74" fmla="*/ 231 w 263"/>
                <a:gd name="T75" fmla="*/ 71 h 135"/>
                <a:gd name="T76" fmla="*/ 221 w 263"/>
                <a:gd name="T77" fmla="*/ 71 h 135"/>
                <a:gd name="T78" fmla="*/ 213 w 263"/>
                <a:gd name="T79" fmla="*/ 74 h 135"/>
                <a:gd name="T80" fmla="*/ 208 w 263"/>
                <a:gd name="T81" fmla="*/ 75 h 135"/>
                <a:gd name="T82" fmla="*/ 202 w 263"/>
                <a:gd name="T83" fmla="*/ 76 h 135"/>
                <a:gd name="T84" fmla="*/ 189 w 263"/>
                <a:gd name="T85" fmla="*/ 82 h 135"/>
                <a:gd name="T86" fmla="*/ 180 w 263"/>
                <a:gd name="T87" fmla="*/ 85 h 135"/>
                <a:gd name="T88" fmla="*/ 102 w 263"/>
                <a:gd name="T89" fmla="*/ 43 h 135"/>
                <a:gd name="T90" fmla="*/ 167 w 263"/>
                <a:gd name="T91" fmla="*/ 86 h 135"/>
                <a:gd name="T92" fmla="*/ 57 w 263"/>
                <a:gd name="T93" fmla="*/ 33 h 135"/>
                <a:gd name="T94" fmla="*/ 146 w 263"/>
                <a:gd name="T95" fmla="*/ 93 h 135"/>
                <a:gd name="T96" fmla="*/ 139 w 263"/>
                <a:gd name="T97" fmla="*/ 93 h 135"/>
                <a:gd name="T98" fmla="*/ 130 w 263"/>
                <a:gd name="T99" fmla="*/ 95 h 135"/>
                <a:gd name="T100" fmla="*/ 14 w 263"/>
                <a:gd name="T101" fmla="*/ 43 h 135"/>
                <a:gd name="T102" fmla="*/ 110 w 263"/>
                <a:gd name="T103" fmla="*/ 103 h 135"/>
                <a:gd name="T104" fmla="*/ 0 w 263"/>
                <a:gd name="T105" fmla="*/ 47 h 135"/>
                <a:gd name="T106" fmla="*/ 95 w 263"/>
                <a:gd name="T107" fmla="*/ 105 h 135"/>
                <a:gd name="T108" fmla="*/ 90 w 263"/>
                <a:gd name="T109" fmla="*/ 107 h 135"/>
                <a:gd name="T110" fmla="*/ 70 w 263"/>
                <a:gd name="T111" fmla="*/ 110 h 135"/>
                <a:gd name="T112" fmla="*/ 77 w 263"/>
                <a:gd name="T113" fmla="*/ 112 h 135"/>
                <a:gd name="T114" fmla="*/ 64 w 263"/>
                <a:gd name="T115" fmla="*/ 115 h 135"/>
                <a:gd name="T116" fmla="*/ 54 w 263"/>
                <a:gd name="T117" fmla="*/ 118 h 135"/>
                <a:gd name="T118" fmla="*/ 47 w 263"/>
                <a:gd name="T119" fmla="*/ 121 h 135"/>
                <a:gd name="T120" fmla="*/ 25 w 263"/>
                <a:gd name="T121" fmla="*/ 128 h 135"/>
                <a:gd name="T122" fmla="*/ 17 w 263"/>
                <a:gd name="T123" fmla="*/ 129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" h="135">
                  <a:moveTo>
                    <a:pt x="3" y="132"/>
                  </a:moveTo>
                  <a:cubicBezTo>
                    <a:pt x="3" y="132"/>
                    <a:pt x="3" y="132"/>
                    <a:pt x="3" y="132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9" y="133"/>
                    <a:pt x="9" y="132"/>
                    <a:pt x="9" y="132"/>
                  </a:cubicBezTo>
                  <a:cubicBezTo>
                    <a:pt x="9" y="131"/>
                    <a:pt x="9" y="131"/>
                    <a:pt x="9" y="130"/>
                  </a:cubicBezTo>
                  <a:cubicBezTo>
                    <a:pt x="2" y="126"/>
                    <a:pt x="2" y="126"/>
                    <a:pt x="2" y="126"/>
                  </a:cubicBezTo>
                  <a:cubicBezTo>
                    <a:pt x="1" y="127"/>
                    <a:pt x="1" y="127"/>
                    <a:pt x="1" y="127"/>
                  </a:cubicBezTo>
                  <a:cubicBezTo>
                    <a:pt x="1" y="129"/>
                    <a:pt x="1" y="129"/>
                    <a:pt x="1" y="129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3" y="132"/>
                    <a:pt x="14" y="131"/>
                    <a:pt x="14" y="131"/>
                  </a:cubicBezTo>
                  <a:cubicBezTo>
                    <a:pt x="15" y="130"/>
                    <a:pt x="14" y="129"/>
                    <a:pt x="14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8" y="130"/>
                    <a:pt x="18" y="130"/>
                    <a:pt x="19" y="130"/>
                  </a:cubicBezTo>
                  <a:cubicBezTo>
                    <a:pt x="19" y="129"/>
                    <a:pt x="19" y="129"/>
                    <a:pt x="19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7" y="126"/>
                    <a:pt x="13" y="124"/>
                    <a:pt x="9" y="122"/>
                  </a:cubicBezTo>
                  <a:cubicBezTo>
                    <a:pt x="7" y="121"/>
                    <a:pt x="6" y="120"/>
                    <a:pt x="4" y="119"/>
                  </a:cubicBezTo>
                  <a:cubicBezTo>
                    <a:pt x="4" y="118"/>
                    <a:pt x="3" y="118"/>
                    <a:pt x="3" y="118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26" y="129"/>
                    <a:pt x="26" y="129"/>
                    <a:pt x="26" y="129"/>
                  </a:cubicBezTo>
                  <a:cubicBezTo>
                    <a:pt x="27" y="129"/>
                    <a:pt x="28" y="129"/>
                    <a:pt x="28" y="128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7" y="126"/>
                    <a:pt x="27" y="125"/>
                    <a:pt x="26" y="125"/>
                  </a:cubicBezTo>
                  <a:cubicBezTo>
                    <a:pt x="20" y="121"/>
                    <a:pt x="3" y="111"/>
                    <a:pt x="3" y="111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5" y="127"/>
                    <a:pt x="36" y="127"/>
                    <a:pt x="37" y="126"/>
                  </a:cubicBezTo>
                  <a:cubicBezTo>
                    <a:pt x="37" y="125"/>
                    <a:pt x="37" y="124"/>
                    <a:pt x="36" y="124"/>
                  </a:cubicBezTo>
                  <a:cubicBezTo>
                    <a:pt x="36" y="124"/>
                    <a:pt x="34" y="123"/>
                    <a:pt x="31" y="121"/>
                  </a:cubicBezTo>
                  <a:cubicBezTo>
                    <a:pt x="26" y="118"/>
                    <a:pt x="19" y="114"/>
                    <a:pt x="13" y="110"/>
                  </a:cubicBezTo>
                  <a:cubicBezTo>
                    <a:pt x="10" y="108"/>
                    <a:pt x="8" y="107"/>
                    <a:pt x="6" y="106"/>
                  </a:cubicBezTo>
                  <a:cubicBezTo>
                    <a:pt x="5" y="105"/>
                    <a:pt x="4" y="104"/>
                    <a:pt x="4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4" y="104"/>
                    <a:pt x="3" y="104"/>
                    <a:pt x="3" y="104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5"/>
                    <a:pt x="3" y="105"/>
                    <a:pt x="3" y="105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5"/>
                    <a:pt x="3" y="105"/>
                    <a:pt x="3" y="105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2" y="124"/>
                    <a:pt x="43" y="124"/>
                    <a:pt x="43" y="123"/>
                  </a:cubicBezTo>
                  <a:cubicBezTo>
                    <a:pt x="44" y="122"/>
                    <a:pt x="44" y="122"/>
                    <a:pt x="43" y="121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9" y="122"/>
                    <a:pt x="49" y="122"/>
                    <a:pt x="50" y="121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0" y="120"/>
                    <a:pt x="50" y="120"/>
                    <a:pt x="50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8"/>
                    <a:pt x="48" y="118"/>
                    <a:pt x="46" y="117"/>
                  </a:cubicBezTo>
                  <a:cubicBezTo>
                    <a:pt x="41" y="113"/>
                    <a:pt x="30" y="107"/>
                    <a:pt x="21" y="101"/>
                  </a:cubicBezTo>
                  <a:cubicBezTo>
                    <a:pt x="16" y="99"/>
                    <a:pt x="12" y="96"/>
                    <a:pt x="9" y="94"/>
                  </a:cubicBezTo>
                  <a:cubicBezTo>
                    <a:pt x="7" y="93"/>
                    <a:pt x="6" y="92"/>
                    <a:pt x="5" y="92"/>
                  </a:cubicBezTo>
                  <a:cubicBezTo>
                    <a:pt x="5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4" y="93"/>
                    <a:pt x="4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4" y="94"/>
                  </a:cubicBezTo>
                  <a:cubicBezTo>
                    <a:pt x="8" y="95"/>
                    <a:pt x="21" y="102"/>
                    <a:pt x="32" y="108"/>
                  </a:cubicBezTo>
                  <a:cubicBezTo>
                    <a:pt x="38" y="111"/>
                    <a:pt x="44" y="114"/>
                    <a:pt x="48" y="116"/>
                  </a:cubicBezTo>
                  <a:cubicBezTo>
                    <a:pt x="52" y="118"/>
                    <a:pt x="55" y="119"/>
                    <a:pt x="55" y="119"/>
                  </a:cubicBezTo>
                  <a:cubicBezTo>
                    <a:pt x="56" y="120"/>
                    <a:pt x="57" y="120"/>
                    <a:pt x="57" y="119"/>
                  </a:cubicBezTo>
                  <a:cubicBezTo>
                    <a:pt x="57" y="118"/>
                    <a:pt x="57" y="118"/>
                    <a:pt x="57" y="118"/>
                  </a:cubicBezTo>
                  <a:cubicBezTo>
                    <a:pt x="57" y="118"/>
                    <a:pt x="57" y="117"/>
                    <a:pt x="57" y="117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56" y="116"/>
                    <a:pt x="54" y="115"/>
                    <a:pt x="53" y="114"/>
                  </a:cubicBezTo>
                  <a:cubicBezTo>
                    <a:pt x="40" y="105"/>
                    <a:pt x="2" y="83"/>
                    <a:pt x="2" y="83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6" y="94"/>
                    <a:pt x="32" y="102"/>
                  </a:cubicBezTo>
                  <a:cubicBezTo>
                    <a:pt x="40" y="106"/>
                    <a:pt x="48" y="110"/>
                    <a:pt x="54" y="113"/>
                  </a:cubicBezTo>
                  <a:cubicBezTo>
                    <a:pt x="57" y="115"/>
                    <a:pt x="59" y="116"/>
                    <a:pt x="61" y="117"/>
                  </a:cubicBezTo>
                  <a:cubicBezTo>
                    <a:pt x="62" y="117"/>
                    <a:pt x="63" y="118"/>
                    <a:pt x="63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8"/>
                    <a:pt x="64" y="118"/>
                    <a:pt x="65" y="118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6" y="117"/>
                    <a:pt x="66" y="117"/>
                    <a:pt x="66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6" y="116"/>
                    <a:pt x="62" y="113"/>
                    <a:pt x="56" y="109"/>
                  </a:cubicBezTo>
                  <a:cubicBezTo>
                    <a:pt x="47" y="104"/>
                    <a:pt x="33" y="96"/>
                    <a:pt x="22" y="89"/>
                  </a:cubicBezTo>
                  <a:cubicBezTo>
                    <a:pt x="16" y="85"/>
                    <a:pt x="11" y="82"/>
                    <a:pt x="8" y="80"/>
                  </a:cubicBezTo>
                  <a:cubicBezTo>
                    <a:pt x="6" y="79"/>
                    <a:pt x="4" y="78"/>
                    <a:pt x="3" y="77"/>
                  </a:cubicBezTo>
                  <a:cubicBezTo>
                    <a:pt x="3" y="77"/>
                    <a:pt x="3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6"/>
                    <a:pt x="2" y="76"/>
                    <a:pt x="2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2" y="79"/>
                    <a:pt x="2" y="79"/>
                  </a:cubicBezTo>
                  <a:cubicBezTo>
                    <a:pt x="8" y="81"/>
                    <a:pt x="25" y="91"/>
                    <a:pt x="40" y="99"/>
                  </a:cubicBezTo>
                  <a:cubicBezTo>
                    <a:pt x="47" y="104"/>
                    <a:pt x="54" y="108"/>
                    <a:pt x="60" y="111"/>
                  </a:cubicBezTo>
                  <a:cubicBezTo>
                    <a:pt x="65" y="114"/>
                    <a:pt x="68" y="116"/>
                    <a:pt x="68" y="116"/>
                  </a:cubicBezTo>
                  <a:cubicBezTo>
                    <a:pt x="69" y="116"/>
                    <a:pt x="70" y="116"/>
                    <a:pt x="70" y="115"/>
                  </a:cubicBezTo>
                  <a:cubicBezTo>
                    <a:pt x="71" y="115"/>
                    <a:pt x="70" y="114"/>
                    <a:pt x="70" y="11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8" y="77"/>
                    <a:pt x="26" y="87"/>
                    <a:pt x="42" y="97"/>
                  </a:cubicBezTo>
                  <a:cubicBezTo>
                    <a:pt x="51" y="101"/>
                    <a:pt x="59" y="106"/>
                    <a:pt x="65" y="109"/>
                  </a:cubicBezTo>
                  <a:cubicBezTo>
                    <a:pt x="68" y="111"/>
                    <a:pt x="71" y="112"/>
                    <a:pt x="73" y="113"/>
                  </a:cubicBezTo>
                  <a:cubicBezTo>
                    <a:pt x="74" y="114"/>
                    <a:pt x="75" y="114"/>
                    <a:pt x="75" y="115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8" y="115"/>
                    <a:pt x="78" y="115"/>
                    <a:pt x="78" y="115"/>
                  </a:cubicBezTo>
                  <a:cubicBezTo>
                    <a:pt x="78" y="115"/>
                    <a:pt x="78" y="115"/>
                    <a:pt x="79" y="114"/>
                  </a:cubicBezTo>
                  <a:cubicBezTo>
                    <a:pt x="79" y="114"/>
                    <a:pt x="79" y="114"/>
                    <a:pt x="79" y="114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79" y="113"/>
                    <a:pt x="79" y="113"/>
                    <a:pt x="78" y="112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7" y="111"/>
                    <a:pt x="75" y="110"/>
                    <a:pt x="73" y="108"/>
                  </a:cubicBezTo>
                  <a:cubicBezTo>
                    <a:pt x="55" y="97"/>
                    <a:pt x="3" y="65"/>
                    <a:pt x="3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3" y="112"/>
                    <a:pt x="84" y="112"/>
                    <a:pt x="84" y="111"/>
                  </a:cubicBezTo>
                  <a:cubicBezTo>
                    <a:pt x="85" y="110"/>
                    <a:pt x="85" y="109"/>
                    <a:pt x="84" y="109"/>
                  </a:cubicBezTo>
                  <a:cubicBezTo>
                    <a:pt x="84" y="109"/>
                    <a:pt x="79" y="106"/>
                    <a:pt x="71" y="101"/>
                  </a:cubicBezTo>
                  <a:cubicBezTo>
                    <a:pt x="60" y="94"/>
                    <a:pt x="43" y="84"/>
                    <a:pt x="28" y="75"/>
                  </a:cubicBezTo>
                  <a:cubicBezTo>
                    <a:pt x="21" y="71"/>
                    <a:pt x="15" y="67"/>
                    <a:pt x="10" y="64"/>
                  </a:cubicBezTo>
                  <a:cubicBezTo>
                    <a:pt x="8" y="62"/>
                    <a:pt x="6" y="61"/>
                    <a:pt x="5" y="60"/>
                  </a:cubicBezTo>
                  <a:cubicBezTo>
                    <a:pt x="4" y="60"/>
                    <a:pt x="4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1"/>
                    <a:pt x="2" y="61"/>
                    <a:pt x="3" y="62"/>
                  </a:cubicBezTo>
                  <a:cubicBezTo>
                    <a:pt x="9" y="65"/>
                    <a:pt x="29" y="77"/>
                    <a:pt x="49" y="88"/>
                  </a:cubicBezTo>
                  <a:cubicBezTo>
                    <a:pt x="58" y="94"/>
                    <a:pt x="68" y="99"/>
                    <a:pt x="75" y="103"/>
                  </a:cubicBezTo>
                  <a:cubicBezTo>
                    <a:pt x="79" y="105"/>
                    <a:pt x="82" y="107"/>
                    <a:pt x="84" y="108"/>
                  </a:cubicBezTo>
                  <a:cubicBezTo>
                    <a:pt x="86" y="109"/>
                    <a:pt x="87" y="109"/>
                    <a:pt x="88" y="109"/>
                  </a:cubicBezTo>
                  <a:cubicBezTo>
                    <a:pt x="88" y="110"/>
                    <a:pt x="89" y="110"/>
                    <a:pt x="90" y="110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1" y="110"/>
                    <a:pt x="91" y="110"/>
                    <a:pt x="91" y="109"/>
                  </a:cubicBezTo>
                  <a:cubicBezTo>
                    <a:pt x="92" y="109"/>
                    <a:pt x="92" y="108"/>
                    <a:pt x="92" y="108"/>
                  </a:cubicBezTo>
                  <a:cubicBezTo>
                    <a:pt x="92" y="108"/>
                    <a:pt x="91" y="107"/>
                    <a:pt x="91" y="107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8" y="57"/>
                    <a:pt x="15" y="62"/>
                    <a:pt x="24" y="67"/>
                  </a:cubicBezTo>
                  <a:cubicBezTo>
                    <a:pt x="38" y="75"/>
                    <a:pt x="55" y="85"/>
                    <a:pt x="69" y="93"/>
                  </a:cubicBezTo>
                  <a:cubicBezTo>
                    <a:pt x="76" y="97"/>
                    <a:pt x="82" y="101"/>
                    <a:pt x="86" y="104"/>
                  </a:cubicBezTo>
                  <a:cubicBezTo>
                    <a:pt x="89" y="105"/>
                    <a:pt x="91" y="106"/>
                    <a:pt x="92" y="107"/>
                  </a:cubicBezTo>
                  <a:cubicBezTo>
                    <a:pt x="93" y="107"/>
                    <a:pt x="93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7" y="107"/>
                    <a:pt x="97" y="107"/>
                    <a:pt x="97" y="107"/>
                  </a:cubicBezTo>
                  <a:cubicBezTo>
                    <a:pt x="97" y="106"/>
                    <a:pt x="97" y="106"/>
                    <a:pt x="96" y="106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6" y="105"/>
                    <a:pt x="96" y="105"/>
                    <a:pt x="96" y="105"/>
                  </a:cubicBezTo>
                  <a:cubicBezTo>
                    <a:pt x="92" y="103"/>
                    <a:pt x="69" y="88"/>
                    <a:pt x="46" y="74"/>
                  </a:cubicBezTo>
                  <a:cubicBezTo>
                    <a:pt x="24" y="60"/>
                    <a:pt x="2" y="47"/>
                    <a:pt x="2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50"/>
                    <a:pt x="2" y="50"/>
                    <a:pt x="3" y="50"/>
                  </a:cubicBezTo>
                  <a:cubicBezTo>
                    <a:pt x="11" y="54"/>
                    <a:pt x="35" y="68"/>
                    <a:pt x="58" y="81"/>
                  </a:cubicBezTo>
                  <a:cubicBezTo>
                    <a:pt x="69" y="88"/>
                    <a:pt x="80" y="94"/>
                    <a:pt x="88" y="99"/>
                  </a:cubicBezTo>
                  <a:cubicBezTo>
                    <a:pt x="96" y="104"/>
                    <a:pt x="101" y="107"/>
                    <a:pt x="101" y="107"/>
                  </a:cubicBezTo>
                  <a:cubicBezTo>
                    <a:pt x="102" y="107"/>
                    <a:pt x="103" y="107"/>
                    <a:pt x="103" y="106"/>
                  </a:cubicBezTo>
                  <a:cubicBezTo>
                    <a:pt x="104" y="105"/>
                    <a:pt x="104" y="104"/>
                    <a:pt x="103" y="104"/>
                  </a:cubicBezTo>
                  <a:cubicBezTo>
                    <a:pt x="103" y="104"/>
                    <a:pt x="97" y="100"/>
                    <a:pt x="88" y="95"/>
                  </a:cubicBezTo>
                  <a:cubicBezTo>
                    <a:pt x="75" y="87"/>
                    <a:pt x="55" y="74"/>
                    <a:pt x="38" y="64"/>
                  </a:cubicBezTo>
                  <a:cubicBezTo>
                    <a:pt x="30" y="59"/>
                    <a:pt x="22" y="54"/>
                    <a:pt x="17" y="51"/>
                  </a:cubicBezTo>
                  <a:cubicBezTo>
                    <a:pt x="14" y="49"/>
                    <a:pt x="12" y="48"/>
                    <a:pt x="11" y="47"/>
                  </a:cubicBezTo>
                  <a:cubicBezTo>
                    <a:pt x="10" y="46"/>
                    <a:pt x="9" y="46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9" y="48"/>
                    <a:pt x="10" y="48"/>
                  </a:cubicBezTo>
                  <a:cubicBezTo>
                    <a:pt x="14" y="50"/>
                    <a:pt x="22" y="54"/>
                    <a:pt x="32" y="60"/>
                  </a:cubicBezTo>
                  <a:cubicBezTo>
                    <a:pt x="46" y="69"/>
                    <a:pt x="65" y="80"/>
                    <a:pt x="81" y="89"/>
                  </a:cubicBezTo>
                  <a:cubicBezTo>
                    <a:pt x="88" y="94"/>
                    <a:pt x="95" y="98"/>
                    <a:pt x="100" y="101"/>
                  </a:cubicBezTo>
                  <a:cubicBezTo>
                    <a:pt x="103" y="102"/>
                    <a:pt x="105" y="103"/>
                    <a:pt x="107" y="104"/>
                  </a:cubicBezTo>
                  <a:cubicBezTo>
                    <a:pt x="108" y="105"/>
                    <a:pt x="108" y="105"/>
                    <a:pt x="109" y="105"/>
                  </a:cubicBezTo>
                  <a:cubicBezTo>
                    <a:pt x="110" y="105"/>
                    <a:pt x="110" y="105"/>
                    <a:pt x="110" y="105"/>
                  </a:cubicBezTo>
                  <a:cubicBezTo>
                    <a:pt x="110" y="106"/>
                    <a:pt x="110" y="106"/>
                    <a:pt x="110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2" y="105"/>
                    <a:pt x="112" y="105"/>
                    <a:pt x="112" y="105"/>
                  </a:cubicBezTo>
                  <a:cubicBezTo>
                    <a:pt x="112" y="105"/>
                    <a:pt x="112" y="105"/>
                    <a:pt x="112" y="105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3"/>
                    <a:pt x="112" y="103"/>
                  </a:cubicBezTo>
                  <a:cubicBezTo>
                    <a:pt x="111" y="102"/>
                    <a:pt x="111" y="102"/>
                    <a:pt x="110" y="101"/>
                  </a:cubicBezTo>
                  <a:cubicBezTo>
                    <a:pt x="107" y="98"/>
                    <a:pt x="99" y="93"/>
                    <a:pt x="90" y="88"/>
                  </a:cubicBezTo>
                  <a:cubicBezTo>
                    <a:pt x="61" y="70"/>
                    <a:pt x="15" y="43"/>
                    <a:pt x="15" y="43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6" y="46"/>
                    <a:pt x="17" y="46"/>
                  </a:cubicBezTo>
                  <a:cubicBezTo>
                    <a:pt x="21" y="48"/>
                    <a:pt x="30" y="52"/>
                    <a:pt x="40" y="58"/>
                  </a:cubicBezTo>
                  <a:cubicBezTo>
                    <a:pt x="55" y="67"/>
                    <a:pt x="75" y="78"/>
                    <a:pt x="90" y="87"/>
                  </a:cubicBezTo>
                  <a:cubicBezTo>
                    <a:pt x="98" y="92"/>
                    <a:pt x="105" y="96"/>
                    <a:pt x="110" y="99"/>
                  </a:cubicBezTo>
                  <a:cubicBezTo>
                    <a:pt x="115" y="102"/>
                    <a:pt x="118" y="103"/>
                    <a:pt x="118" y="103"/>
                  </a:cubicBezTo>
                  <a:cubicBezTo>
                    <a:pt x="118" y="104"/>
                    <a:pt x="119" y="104"/>
                    <a:pt x="120" y="103"/>
                  </a:cubicBezTo>
                  <a:cubicBezTo>
                    <a:pt x="120" y="102"/>
                    <a:pt x="120" y="101"/>
                    <a:pt x="119" y="101"/>
                  </a:cubicBezTo>
                  <a:cubicBezTo>
                    <a:pt x="119" y="101"/>
                    <a:pt x="113" y="97"/>
                    <a:pt x="104" y="92"/>
                  </a:cubicBezTo>
                  <a:cubicBezTo>
                    <a:pt x="91" y="83"/>
                    <a:pt x="71" y="71"/>
                    <a:pt x="54" y="60"/>
                  </a:cubicBezTo>
                  <a:cubicBezTo>
                    <a:pt x="45" y="55"/>
                    <a:pt x="38" y="50"/>
                    <a:pt x="32" y="47"/>
                  </a:cubicBezTo>
                  <a:cubicBezTo>
                    <a:pt x="30" y="45"/>
                    <a:pt x="27" y="44"/>
                    <a:pt x="26" y="43"/>
                  </a:cubicBezTo>
                  <a:cubicBezTo>
                    <a:pt x="25" y="42"/>
                    <a:pt x="25" y="42"/>
                    <a:pt x="24" y="42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4" y="44"/>
                    <a:pt x="25" y="44"/>
                  </a:cubicBezTo>
                  <a:cubicBezTo>
                    <a:pt x="28" y="46"/>
                    <a:pt x="36" y="50"/>
                    <a:pt x="46" y="56"/>
                  </a:cubicBezTo>
                  <a:cubicBezTo>
                    <a:pt x="61" y="64"/>
                    <a:pt x="80" y="75"/>
                    <a:pt x="95" y="84"/>
                  </a:cubicBezTo>
                  <a:cubicBezTo>
                    <a:pt x="103" y="89"/>
                    <a:pt x="110" y="93"/>
                    <a:pt x="115" y="96"/>
                  </a:cubicBezTo>
                  <a:cubicBezTo>
                    <a:pt x="120" y="99"/>
                    <a:pt x="122" y="100"/>
                    <a:pt x="123" y="100"/>
                  </a:cubicBezTo>
                  <a:cubicBezTo>
                    <a:pt x="123" y="101"/>
                    <a:pt x="124" y="100"/>
                    <a:pt x="125" y="100"/>
                  </a:cubicBezTo>
                  <a:cubicBezTo>
                    <a:pt x="125" y="99"/>
                    <a:pt x="125" y="98"/>
                    <a:pt x="124" y="9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40" y="47"/>
                    <a:pt x="64" y="61"/>
                    <a:pt x="87" y="74"/>
                  </a:cubicBezTo>
                  <a:cubicBezTo>
                    <a:pt x="98" y="80"/>
                    <a:pt x="109" y="87"/>
                    <a:pt x="117" y="91"/>
                  </a:cubicBezTo>
                  <a:cubicBezTo>
                    <a:pt x="121" y="94"/>
                    <a:pt x="124" y="96"/>
                    <a:pt x="127" y="97"/>
                  </a:cubicBezTo>
                  <a:cubicBezTo>
                    <a:pt x="128" y="98"/>
                    <a:pt x="129" y="98"/>
                    <a:pt x="129" y="98"/>
                  </a:cubicBezTo>
                  <a:cubicBezTo>
                    <a:pt x="130" y="99"/>
                    <a:pt x="130" y="99"/>
                    <a:pt x="130" y="99"/>
                  </a:cubicBezTo>
                  <a:cubicBezTo>
                    <a:pt x="130" y="99"/>
                    <a:pt x="130" y="99"/>
                    <a:pt x="130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1" y="99"/>
                    <a:pt x="132" y="99"/>
                    <a:pt x="132" y="99"/>
                  </a:cubicBezTo>
                  <a:cubicBezTo>
                    <a:pt x="133" y="98"/>
                    <a:pt x="133" y="98"/>
                    <a:pt x="133" y="97"/>
                  </a:cubicBezTo>
                  <a:cubicBezTo>
                    <a:pt x="133" y="97"/>
                    <a:pt x="132" y="97"/>
                    <a:pt x="132" y="96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9" y="41"/>
                    <a:pt x="40" y="41"/>
                  </a:cubicBezTo>
                  <a:cubicBezTo>
                    <a:pt x="43" y="43"/>
                    <a:pt x="52" y="47"/>
                    <a:pt x="61" y="53"/>
                  </a:cubicBezTo>
                  <a:cubicBezTo>
                    <a:pt x="76" y="61"/>
                    <a:pt x="95" y="72"/>
                    <a:pt x="110" y="80"/>
                  </a:cubicBezTo>
                  <a:cubicBezTo>
                    <a:pt x="118" y="85"/>
                    <a:pt x="124" y="89"/>
                    <a:pt x="129" y="92"/>
                  </a:cubicBezTo>
                  <a:cubicBezTo>
                    <a:pt x="132" y="93"/>
                    <a:pt x="134" y="94"/>
                    <a:pt x="135" y="95"/>
                  </a:cubicBezTo>
                  <a:cubicBezTo>
                    <a:pt x="136" y="95"/>
                    <a:pt x="137" y="96"/>
                    <a:pt x="137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40" y="95"/>
                    <a:pt x="140" y="95"/>
                    <a:pt x="140" y="95"/>
                  </a:cubicBezTo>
                  <a:cubicBezTo>
                    <a:pt x="140" y="94"/>
                    <a:pt x="140" y="94"/>
                    <a:pt x="139" y="9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68" y="52"/>
                    <a:pt x="93" y="66"/>
                  </a:cubicBezTo>
                  <a:cubicBezTo>
                    <a:pt x="105" y="74"/>
                    <a:pt x="118" y="81"/>
                    <a:pt x="128" y="86"/>
                  </a:cubicBezTo>
                  <a:cubicBezTo>
                    <a:pt x="133" y="89"/>
                    <a:pt x="137" y="91"/>
                    <a:pt x="140" y="93"/>
                  </a:cubicBezTo>
                  <a:cubicBezTo>
                    <a:pt x="141" y="94"/>
                    <a:pt x="143" y="94"/>
                    <a:pt x="144" y="95"/>
                  </a:cubicBezTo>
                  <a:cubicBezTo>
                    <a:pt x="144" y="95"/>
                    <a:pt x="145" y="95"/>
                    <a:pt x="145" y="95"/>
                  </a:cubicBezTo>
                  <a:cubicBezTo>
                    <a:pt x="145" y="95"/>
                    <a:pt x="146" y="96"/>
                    <a:pt x="146" y="96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7" y="95"/>
                    <a:pt x="147" y="95"/>
                    <a:pt x="147" y="95"/>
                  </a:cubicBezTo>
                  <a:cubicBezTo>
                    <a:pt x="148" y="95"/>
                    <a:pt x="148" y="94"/>
                    <a:pt x="148" y="94"/>
                  </a:cubicBezTo>
                  <a:cubicBezTo>
                    <a:pt x="148" y="93"/>
                    <a:pt x="147" y="93"/>
                    <a:pt x="147" y="93"/>
                  </a:cubicBezTo>
                  <a:cubicBezTo>
                    <a:pt x="147" y="93"/>
                    <a:pt x="141" y="89"/>
                    <a:pt x="132" y="84"/>
                  </a:cubicBezTo>
                  <a:cubicBezTo>
                    <a:pt x="119" y="75"/>
                    <a:pt x="98" y="63"/>
                    <a:pt x="81" y="52"/>
                  </a:cubicBezTo>
                  <a:cubicBezTo>
                    <a:pt x="73" y="47"/>
                    <a:pt x="66" y="42"/>
                    <a:pt x="60" y="39"/>
                  </a:cubicBezTo>
                  <a:cubicBezTo>
                    <a:pt x="57" y="37"/>
                    <a:pt x="55" y="36"/>
                    <a:pt x="54" y="35"/>
                  </a:cubicBezTo>
                  <a:cubicBezTo>
                    <a:pt x="53" y="34"/>
                    <a:pt x="52" y="34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2" y="34"/>
                    <a:pt x="52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74" y="50"/>
                    <a:pt x="99" y="64"/>
                  </a:cubicBezTo>
                  <a:cubicBezTo>
                    <a:pt x="111" y="71"/>
                    <a:pt x="124" y="78"/>
                    <a:pt x="134" y="83"/>
                  </a:cubicBezTo>
                  <a:cubicBezTo>
                    <a:pt x="139" y="86"/>
                    <a:pt x="143" y="88"/>
                    <a:pt x="146" y="90"/>
                  </a:cubicBezTo>
                  <a:cubicBezTo>
                    <a:pt x="147" y="91"/>
                    <a:pt x="148" y="91"/>
                    <a:pt x="149" y="92"/>
                  </a:cubicBezTo>
                  <a:cubicBezTo>
                    <a:pt x="150" y="92"/>
                    <a:pt x="150" y="92"/>
                    <a:pt x="151" y="92"/>
                  </a:cubicBezTo>
                  <a:cubicBezTo>
                    <a:pt x="151" y="92"/>
                    <a:pt x="151" y="92"/>
                    <a:pt x="152" y="93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1"/>
                    <a:pt x="153" y="91"/>
                    <a:pt x="153" y="91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3"/>
                    <a:pt x="59" y="33"/>
                    <a:pt x="59" y="33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7" y="34"/>
                    <a:pt x="57" y="34"/>
                    <a:pt x="57" y="34"/>
                  </a:cubicBezTo>
                  <a:cubicBezTo>
                    <a:pt x="57" y="34"/>
                    <a:pt x="58" y="34"/>
                    <a:pt x="59" y="34"/>
                  </a:cubicBezTo>
                  <a:cubicBezTo>
                    <a:pt x="66" y="38"/>
                    <a:pt x="91" y="52"/>
                    <a:pt x="114" y="65"/>
                  </a:cubicBezTo>
                  <a:cubicBezTo>
                    <a:pt x="126" y="71"/>
                    <a:pt x="137" y="78"/>
                    <a:pt x="146" y="82"/>
                  </a:cubicBezTo>
                  <a:cubicBezTo>
                    <a:pt x="150" y="85"/>
                    <a:pt x="153" y="87"/>
                    <a:pt x="156" y="88"/>
                  </a:cubicBezTo>
                  <a:cubicBezTo>
                    <a:pt x="157" y="89"/>
                    <a:pt x="158" y="89"/>
                    <a:pt x="158" y="89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61" y="90"/>
                    <a:pt x="161" y="90"/>
                    <a:pt x="162" y="89"/>
                  </a:cubicBezTo>
                  <a:cubicBezTo>
                    <a:pt x="162" y="88"/>
                    <a:pt x="161" y="88"/>
                    <a:pt x="161" y="87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2"/>
                    <a:pt x="68" y="32"/>
                    <a:pt x="69" y="33"/>
                  </a:cubicBezTo>
                  <a:cubicBezTo>
                    <a:pt x="77" y="36"/>
                    <a:pt x="101" y="51"/>
                    <a:pt x="123" y="64"/>
                  </a:cubicBezTo>
                  <a:cubicBezTo>
                    <a:pt x="134" y="70"/>
                    <a:pt x="145" y="77"/>
                    <a:pt x="153" y="81"/>
                  </a:cubicBezTo>
                  <a:cubicBezTo>
                    <a:pt x="161" y="86"/>
                    <a:pt x="166" y="89"/>
                    <a:pt x="166" y="89"/>
                  </a:cubicBezTo>
                  <a:cubicBezTo>
                    <a:pt x="166" y="89"/>
                    <a:pt x="167" y="89"/>
                    <a:pt x="168" y="88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6" y="85"/>
                    <a:pt x="164" y="84"/>
                    <a:pt x="161" y="82"/>
                  </a:cubicBezTo>
                  <a:cubicBezTo>
                    <a:pt x="150" y="75"/>
                    <a:pt x="128" y="61"/>
                    <a:pt x="109" y="50"/>
                  </a:cubicBezTo>
                  <a:cubicBezTo>
                    <a:pt x="99" y="44"/>
                    <a:pt x="90" y="38"/>
                    <a:pt x="83" y="34"/>
                  </a:cubicBezTo>
                  <a:cubicBezTo>
                    <a:pt x="80" y="32"/>
                    <a:pt x="77" y="30"/>
                    <a:pt x="75" y="29"/>
                  </a:cubicBezTo>
                  <a:cubicBezTo>
                    <a:pt x="74" y="29"/>
                    <a:pt x="74" y="28"/>
                    <a:pt x="73" y="28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30"/>
                    <a:pt x="72" y="30"/>
                    <a:pt x="73" y="30"/>
                  </a:cubicBezTo>
                  <a:cubicBezTo>
                    <a:pt x="77" y="32"/>
                    <a:pt x="85" y="37"/>
                    <a:pt x="95" y="42"/>
                  </a:cubicBezTo>
                  <a:cubicBezTo>
                    <a:pt x="109" y="51"/>
                    <a:pt x="128" y="63"/>
                    <a:pt x="144" y="72"/>
                  </a:cubicBezTo>
                  <a:cubicBezTo>
                    <a:pt x="152" y="76"/>
                    <a:pt x="158" y="81"/>
                    <a:pt x="164" y="84"/>
                  </a:cubicBezTo>
                  <a:cubicBezTo>
                    <a:pt x="166" y="85"/>
                    <a:pt x="169" y="86"/>
                    <a:pt x="170" y="87"/>
                  </a:cubicBezTo>
                  <a:cubicBezTo>
                    <a:pt x="171" y="87"/>
                    <a:pt x="172" y="88"/>
                    <a:pt x="172" y="88"/>
                  </a:cubicBezTo>
                  <a:cubicBezTo>
                    <a:pt x="173" y="88"/>
                    <a:pt x="173" y="88"/>
                    <a:pt x="174" y="88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6"/>
                    <a:pt x="175" y="86"/>
                    <a:pt x="175" y="86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2" y="86"/>
                    <a:pt x="182" y="86"/>
                    <a:pt x="183" y="85"/>
                  </a:cubicBezTo>
                  <a:cubicBezTo>
                    <a:pt x="183" y="84"/>
                    <a:pt x="183" y="84"/>
                    <a:pt x="183" y="84"/>
                  </a:cubicBezTo>
                  <a:cubicBezTo>
                    <a:pt x="183" y="83"/>
                    <a:pt x="183" y="83"/>
                    <a:pt x="183" y="83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1" y="81"/>
                    <a:pt x="179" y="80"/>
                    <a:pt x="175" y="78"/>
                  </a:cubicBezTo>
                  <a:cubicBezTo>
                    <a:pt x="153" y="63"/>
                    <a:pt x="86" y="23"/>
                    <a:pt x="86" y="23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3"/>
                    <a:pt x="190" y="83"/>
                    <a:pt x="190" y="83"/>
                  </a:cubicBezTo>
                  <a:cubicBezTo>
                    <a:pt x="191" y="83"/>
                    <a:pt x="191" y="82"/>
                    <a:pt x="191" y="82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90" y="80"/>
                    <a:pt x="190" y="80"/>
                    <a:pt x="190" y="80"/>
                  </a:cubicBezTo>
                  <a:cubicBezTo>
                    <a:pt x="190" y="80"/>
                    <a:pt x="189" y="80"/>
                    <a:pt x="188" y="79"/>
                  </a:cubicBezTo>
                  <a:cubicBezTo>
                    <a:pt x="182" y="75"/>
                    <a:pt x="159" y="61"/>
                    <a:pt x="137" y="47"/>
                  </a:cubicBezTo>
                  <a:cubicBezTo>
                    <a:pt x="126" y="41"/>
                    <a:pt x="116" y="34"/>
                    <a:pt x="108" y="30"/>
                  </a:cubicBezTo>
                  <a:cubicBezTo>
                    <a:pt x="104" y="27"/>
                    <a:pt x="101" y="25"/>
                    <a:pt x="99" y="24"/>
                  </a:cubicBezTo>
                  <a:cubicBezTo>
                    <a:pt x="98" y="23"/>
                    <a:pt x="97" y="22"/>
                    <a:pt x="97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4" y="81"/>
                    <a:pt x="195" y="81"/>
                    <a:pt x="195" y="80"/>
                  </a:cubicBezTo>
                  <a:cubicBezTo>
                    <a:pt x="196" y="80"/>
                    <a:pt x="196" y="79"/>
                    <a:pt x="195" y="78"/>
                  </a:cubicBezTo>
                  <a:cubicBezTo>
                    <a:pt x="195" y="78"/>
                    <a:pt x="189" y="75"/>
                    <a:pt x="180" y="69"/>
                  </a:cubicBezTo>
                  <a:cubicBezTo>
                    <a:pt x="167" y="62"/>
                    <a:pt x="147" y="50"/>
                    <a:pt x="130" y="39"/>
                  </a:cubicBezTo>
                  <a:cubicBezTo>
                    <a:pt x="122" y="34"/>
                    <a:pt x="115" y="29"/>
                    <a:pt x="109" y="26"/>
                  </a:cubicBezTo>
                  <a:cubicBezTo>
                    <a:pt x="107" y="24"/>
                    <a:pt x="104" y="23"/>
                    <a:pt x="103" y="22"/>
                  </a:cubicBezTo>
                  <a:cubicBezTo>
                    <a:pt x="102" y="21"/>
                    <a:pt x="102" y="21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9" y="22"/>
                    <a:pt x="124" y="36"/>
                    <a:pt x="149" y="50"/>
                  </a:cubicBezTo>
                  <a:cubicBezTo>
                    <a:pt x="162" y="57"/>
                    <a:pt x="175" y="64"/>
                    <a:pt x="184" y="70"/>
                  </a:cubicBezTo>
                  <a:cubicBezTo>
                    <a:pt x="189" y="72"/>
                    <a:pt x="193" y="75"/>
                    <a:pt x="196" y="76"/>
                  </a:cubicBezTo>
                  <a:cubicBezTo>
                    <a:pt x="198" y="77"/>
                    <a:pt x="199" y="78"/>
                    <a:pt x="200" y="78"/>
                  </a:cubicBezTo>
                  <a:cubicBezTo>
                    <a:pt x="200" y="78"/>
                    <a:pt x="200" y="78"/>
                    <a:pt x="201" y="79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9"/>
                    <a:pt x="201" y="79"/>
                    <a:pt x="202" y="79"/>
                  </a:cubicBezTo>
                  <a:cubicBezTo>
                    <a:pt x="202" y="79"/>
                    <a:pt x="202" y="79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7"/>
                    <a:pt x="203" y="77"/>
                    <a:pt x="203" y="77"/>
                  </a:cubicBezTo>
                  <a:cubicBezTo>
                    <a:pt x="203" y="76"/>
                    <a:pt x="203" y="76"/>
                    <a:pt x="203" y="76"/>
                  </a:cubicBezTo>
                  <a:cubicBezTo>
                    <a:pt x="202" y="75"/>
                    <a:pt x="201" y="75"/>
                    <a:pt x="200" y="74"/>
                  </a:cubicBezTo>
                  <a:cubicBezTo>
                    <a:pt x="197" y="71"/>
                    <a:pt x="189" y="66"/>
                    <a:pt x="180" y="60"/>
                  </a:cubicBezTo>
                  <a:cubicBezTo>
                    <a:pt x="153" y="43"/>
                    <a:pt x="109" y="18"/>
                    <a:pt x="109" y="18"/>
                  </a:cubicBezTo>
                  <a:cubicBezTo>
                    <a:pt x="109" y="18"/>
                    <a:pt x="109" y="18"/>
                    <a:pt x="108" y="18"/>
                  </a:cubicBezTo>
                  <a:cubicBezTo>
                    <a:pt x="108" y="18"/>
                    <a:pt x="108" y="18"/>
                    <a:pt x="107" y="18"/>
                  </a:cubicBezTo>
                  <a:cubicBezTo>
                    <a:pt x="107" y="19"/>
                    <a:pt x="107" y="19"/>
                    <a:pt x="107" y="20"/>
                  </a:cubicBezTo>
                  <a:cubicBezTo>
                    <a:pt x="107" y="20"/>
                    <a:pt x="108" y="20"/>
                    <a:pt x="108" y="21"/>
                  </a:cubicBezTo>
                  <a:cubicBezTo>
                    <a:pt x="207" y="78"/>
                    <a:pt x="207" y="78"/>
                    <a:pt x="207" y="78"/>
                  </a:cubicBezTo>
                  <a:cubicBezTo>
                    <a:pt x="207" y="78"/>
                    <a:pt x="208" y="78"/>
                    <a:pt x="209" y="77"/>
                  </a:cubicBezTo>
                  <a:cubicBezTo>
                    <a:pt x="209" y="76"/>
                    <a:pt x="209" y="76"/>
                    <a:pt x="209" y="76"/>
                  </a:cubicBezTo>
                  <a:cubicBezTo>
                    <a:pt x="209" y="76"/>
                    <a:pt x="209" y="76"/>
                    <a:pt x="209" y="75"/>
                  </a:cubicBezTo>
                  <a:cubicBezTo>
                    <a:pt x="208" y="75"/>
                    <a:pt x="208" y="75"/>
                    <a:pt x="208" y="75"/>
                  </a:cubicBezTo>
                  <a:cubicBezTo>
                    <a:pt x="207" y="74"/>
                    <a:pt x="205" y="72"/>
                    <a:pt x="201" y="70"/>
                  </a:cubicBezTo>
                  <a:cubicBezTo>
                    <a:pt x="190" y="63"/>
                    <a:pt x="168" y="51"/>
                    <a:pt x="149" y="39"/>
                  </a:cubicBezTo>
                  <a:cubicBezTo>
                    <a:pt x="140" y="34"/>
                    <a:pt x="131" y="28"/>
                    <a:pt x="124" y="24"/>
                  </a:cubicBezTo>
                  <a:cubicBezTo>
                    <a:pt x="121" y="22"/>
                    <a:pt x="118" y="20"/>
                    <a:pt x="116" y="19"/>
                  </a:cubicBezTo>
                  <a:cubicBezTo>
                    <a:pt x="116" y="18"/>
                    <a:pt x="115" y="18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3" y="19"/>
                    <a:pt x="113" y="19"/>
                    <a:pt x="114" y="19"/>
                  </a:cubicBezTo>
                  <a:cubicBezTo>
                    <a:pt x="121" y="23"/>
                    <a:pt x="146" y="37"/>
                    <a:pt x="169" y="50"/>
                  </a:cubicBezTo>
                  <a:cubicBezTo>
                    <a:pt x="180" y="57"/>
                    <a:pt x="191" y="63"/>
                    <a:pt x="199" y="68"/>
                  </a:cubicBezTo>
                  <a:cubicBezTo>
                    <a:pt x="207" y="72"/>
                    <a:pt x="212" y="75"/>
                    <a:pt x="212" y="75"/>
                  </a:cubicBezTo>
                  <a:cubicBezTo>
                    <a:pt x="213" y="76"/>
                    <a:pt x="214" y="76"/>
                    <a:pt x="214" y="75"/>
                  </a:cubicBezTo>
                  <a:cubicBezTo>
                    <a:pt x="215" y="74"/>
                    <a:pt x="215" y="74"/>
                    <a:pt x="215" y="74"/>
                  </a:cubicBezTo>
                  <a:cubicBezTo>
                    <a:pt x="215" y="73"/>
                    <a:pt x="214" y="73"/>
                    <a:pt x="214" y="73"/>
                  </a:cubicBezTo>
                  <a:cubicBezTo>
                    <a:pt x="214" y="72"/>
                    <a:pt x="213" y="71"/>
                    <a:pt x="212" y="71"/>
                  </a:cubicBezTo>
                  <a:cubicBezTo>
                    <a:pt x="208" y="68"/>
                    <a:pt x="201" y="63"/>
                    <a:pt x="191" y="57"/>
                  </a:cubicBezTo>
                  <a:cubicBezTo>
                    <a:pt x="177" y="48"/>
                    <a:pt x="160" y="38"/>
                    <a:pt x="145" y="29"/>
                  </a:cubicBezTo>
                  <a:cubicBezTo>
                    <a:pt x="138" y="25"/>
                    <a:pt x="132" y="21"/>
                    <a:pt x="127" y="19"/>
                  </a:cubicBezTo>
                  <a:cubicBezTo>
                    <a:pt x="125" y="17"/>
                    <a:pt x="123" y="16"/>
                    <a:pt x="122" y="15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2" y="74"/>
                    <a:pt x="223" y="74"/>
                    <a:pt x="223" y="73"/>
                  </a:cubicBezTo>
                  <a:cubicBezTo>
                    <a:pt x="223" y="72"/>
                    <a:pt x="223" y="72"/>
                    <a:pt x="223" y="72"/>
                  </a:cubicBezTo>
                  <a:cubicBezTo>
                    <a:pt x="223" y="72"/>
                    <a:pt x="223" y="71"/>
                    <a:pt x="223" y="71"/>
                  </a:cubicBezTo>
                  <a:cubicBezTo>
                    <a:pt x="223" y="71"/>
                    <a:pt x="223" y="71"/>
                    <a:pt x="222" y="70"/>
                  </a:cubicBezTo>
                  <a:cubicBezTo>
                    <a:pt x="221" y="69"/>
                    <a:pt x="219" y="68"/>
                    <a:pt x="216" y="66"/>
                  </a:cubicBezTo>
                  <a:cubicBezTo>
                    <a:pt x="194" y="51"/>
                    <a:pt x="127" y="11"/>
                    <a:pt x="127" y="11"/>
                  </a:cubicBezTo>
                  <a:cubicBezTo>
                    <a:pt x="127" y="11"/>
                    <a:pt x="126" y="11"/>
                    <a:pt x="125" y="12"/>
                  </a:cubicBezTo>
                  <a:cubicBezTo>
                    <a:pt x="125" y="13"/>
                    <a:pt x="125" y="14"/>
                    <a:pt x="126" y="14"/>
                  </a:cubicBezTo>
                  <a:cubicBezTo>
                    <a:pt x="126" y="14"/>
                    <a:pt x="151" y="29"/>
                    <a:pt x="176" y="43"/>
                  </a:cubicBezTo>
                  <a:cubicBezTo>
                    <a:pt x="189" y="51"/>
                    <a:pt x="202" y="58"/>
                    <a:pt x="212" y="63"/>
                  </a:cubicBezTo>
                  <a:cubicBezTo>
                    <a:pt x="217" y="66"/>
                    <a:pt x="221" y="69"/>
                    <a:pt x="225" y="70"/>
                  </a:cubicBezTo>
                  <a:cubicBezTo>
                    <a:pt x="226" y="71"/>
                    <a:pt x="228" y="72"/>
                    <a:pt x="229" y="72"/>
                  </a:cubicBezTo>
                  <a:cubicBezTo>
                    <a:pt x="229" y="72"/>
                    <a:pt x="230" y="72"/>
                    <a:pt x="230" y="73"/>
                  </a:cubicBezTo>
                  <a:cubicBezTo>
                    <a:pt x="231" y="73"/>
                    <a:pt x="231" y="73"/>
                    <a:pt x="231" y="73"/>
                  </a:cubicBezTo>
                  <a:cubicBezTo>
                    <a:pt x="232" y="73"/>
                    <a:pt x="232" y="73"/>
                    <a:pt x="232" y="73"/>
                  </a:cubicBezTo>
                  <a:cubicBezTo>
                    <a:pt x="232" y="73"/>
                    <a:pt x="233" y="72"/>
                    <a:pt x="233" y="72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3" y="71"/>
                    <a:pt x="233" y="70"/>
                    <a:pt x="233" y="70"/>
                  </a:cubicBez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29" y="67"/>
                    <a:pt x="225" y="65"/>
                  </a:cubicBezTo>
                  <a:cubicBezTo>
                    <a:pt x="214" y="58"/>
                    <a:pt x="192" y="45"/>
                    <a:pt x="172" y="33"/>
                  </a:cubicBezTo>
                  <a:cubicBezTo>
                    <a:pt x="162" y="28"/>
                    <a:pt x="153" y="22"/>
                    <a:pt x="147" y="18"/>
                  </a:cubicBezTo>
                  <a:cubicBezTo>
                    <a:pt x="143" y="16"/>
                    <a:pt x="141" y="14"/>
                    <a:pt x="139" y="13"/>
                  </a:cubicBezTo>
                  <a:cubicBezTo>
                    <a:pt x="138" y="12"/>
                    <a:pt x="137" y="11"/>
                    <a:pt x="137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236" y="70"/>
                    <a:pt x="236" y="70"/>
                    <a:pt x="236" y="70"/>
                  </a:cubicBezTo>
                  <a:cubicBezTo>
                    <a:pt x="236" y="71"/>
                    <a:pt x="237" y="71"/>
                    <a:pt x="238" y="70"/>
                  </a:cubicBezTo>
                  <a:cubicBezTo>
                    <a:pt x="238" y="69"/>
                    <a:pt x="238" y="69"/>
                    <a:pt x="238" y="69"/>
                  </a:cubicBezTo>
                  <a:cubicBezTo>
                    <a:pt x="238" y="69"/>
                    <a:pt x="238" y="68"/>
                    <a:pt x="237" y="68"/>
                  </a:cubicBezTo>
                  <a:cubicBezTo>
                    <a:pt x="237" y="67"/>
                    <a:pt x="237" y="67"/>
                    <a:pt x="237" y="67"/>
                  </a:cubicBezTo>
                  <a:cubicBezTo>
                    <a:pt x="236" y="66"/>
                    <a:pt x="233" y="65"/>
                    <a:pt x="230" y="62"/>
                  </a:cubicBezTo>
                  <a:cubicBezTo>
                    <a:pt x="219" y="55"/>
                    <a:pt x="196" y="41"/>
                    <a:pt x="176" y="29"/>
                  </a:cubicBezTo>
                  <a:cubicBezTo>
                    <a:pt x="166" y="23"/>
                    <a:pt x="157" y="18"/>
                    <a:pt x="151" y="14"/>
                  </a:cubicBezTo>
                  <a:cubicBezTo>
                    <a:pt x="147" y="12"/>
                    <a:pt x="144" y="10"/>
                    <a:pt x="143" y="9"/>
                  </a:cubicBezTo>
                  <a:cubicBezTo>
                    <a:pt x="142" y="8"/>
                    <a:pt x="141" y="8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63" y="24"/>
                    <a:pt x="188" y="39"/>
                  </a:cubicBezTo>
                  <a:cubicBezTo>
                    <a:pt x="200" y="47"/>
                    <a:pt x="213" y="54"/>
                    <a:pt x="223" y="60"/>
                  </a:cubicBezTo>
                  <a:cubicBezTo>
                    <a:pt x="228" y="62"/>
                    <a:pt x="232" y="65"/>
                    <a:pt x="235" y="66"/>
                  </a:cubicBezTo>
                  <a:cubicBezTo>
                    <a:pt x="237" y="67"/>
                    <a:pt x="238" y="68"/>
                    <a:pt x="239" y="68"/>
                  </a:cubicBezTo>
                  <a:cubicBezTo>
                    <a:pt x="239" y="69"/>
                    <a:pt x="240" y="69"/>
                    <a:pt x="240" y="69"/>
                  </a:cubicBezTo>
                  <a:cubicBezTo>
                    <a:pt x="241" y="69"/>
                    <a:pt x="241" y="69"/>
                    <a:pt x="241" y="69"/>
                  </a:cubicBezTo>
                  <a:cubicBezTo>
                    <a:pt x="242" y="69"/>
                    <a:pt x="242" y="69"/>
                    <a:pt x="242" y="69"/>
                  </a:cubicBezTo>
                  <a:cubicBezTo>
                    <a:pt x="242" y="69"/>
                    <a:pt x="243" y="69"/>
                    <a:pt x="243" y="68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6"/>
                    <a:pt x="242" y="66"/>
                    <a:pt x="242" y="66"/>
                  </a:cubicBezTo>
                  <a:cubicBezTo>
                    <a:pt x="241" y="65"/>
                    <a:pt x="239" y="63"/>
                    <a:pt x="235" y="61"/>
                  </a:cubicBezTo>
                  <a:cubicBezTo>
                    <a:pt x="213" y="46"/>
                    <a:pt x="146" y="6"/>
                    <a:pt x="146" y="6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6" y="9"/>
                    <a:pt x="146" y="9"/>
                    <a:pt x="146" y="9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6" y="9"/>
                    <a:pt x="146" y="9"/>
                    <a:pt x="146" y="9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6" y="9"/>
                    <a:pt x="146" y="9"/>
                    <a:pt x="146" y="9"/>
                  </a:cubicBezTo>
                  <a:cubicBezTo>
                    <a:pt x="146" y="9"/>
                    <a:pt x="146" y="9"/>
                    <a:pt x="146" y="9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6" y="9"/>
                    <a:pt x="146" y="9"/>
                    <a:pt x="146" y="9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6" y="9"/>
                    <a:pt x="146" y="9"/>
                    <a:pt x="146" y="9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5" y="9"/>
                    <a:pt x="146" y="9"/>
                    <a:pt x="147" y="10"/>
                  </a:cubicBezTo>
                  <a:cubicBezTo>
                    <a:pt x="154" y="14"/>
                    <a:pt x="178" y="28"/>
                    <a:pt x="201" y="41"/>
                  </a:cubicBezTo>
                  <a:cubicBezTo>
                    <a:pt x="212" y="47"/>
                    <a:pt x="224" y="54"/>
                    <a:pt x="232" y="59"/>
                  </a:cubicBezTo>
                  <a:cubicBezTo>
                    <a:pt x="237" y="61"/>
                    <a:pt x="240" y="63"/>
                    <a:pt x="243" y="64"/>
                  </a:cubicBezTo>
                  <a:cubicBezTo>
                    <a:pt x="244" y="65"/>
                    <a:pt x="246" y="65"/>
                    <a:pt x="246" y="66"/>
                  </a:cubicBezTo>
                  <a:cubicBezTo>
                    <a:pt x="247" y="66"/>
                    <a:pt x="247" y="66"/>
                    <a:pt x="248" y="66"/>
                  </a:cubicBezTo>
                  <a:cubicBezTo>
                    <a:pt x="248" y="66"/>
                    <a:pt x="248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5"/>
                    <a:pt x="250" y="65"/>
                    <a:pt x="250" y="65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44" y="60"/>
                    <a:pt x="235" y="54"/>
                  </a:cubicBezTo>
                  <a:cubicBezTo>
                    <a:pt x="221" y="46"/>
                    <a:pt x="201" y="34"/>
                    <a:pt x="184" y="23"/>
                  </a:cubicBezTo>
                  <a:cubicBezTo>
                    <a:pt x="176" y="18"/>
                    <a:pt x="168" y="13"/>
                    <a:pt x="162" y="10"/>
                  </a:cubicBezTo>
                  <a:cubicBezTo>
                    <a:pt x="160" y="8"/>
                    <a:pt x="158" y="6"/>
                    <a:pt x="156" y="5"/>
                  </a:cubicBezTo>
                  <a:cubicBezTo>
                    <a:pt x="155" y="5"/>
                    <a:pt x="155" y="4"/>
                    <a:pt x="154" y="4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2" y="6"/>
                    <a:pt x="152" y="6"/>
                    <a:pt x="152" y="6"/>
                  </a:cubicBezTo>
                  <a:cubicBezTo>
                    <a:pt x="152" y="6"/>
                    <a:pt x="177" y="21"/>
                    <a:pt x="203" y="35"/>
                  </a:cubicBezTo>
                  <a:cubicBezTo>
                    <a:pt x="215" y="42"/>
                    <a:pt x="228" y="50"/>
                    <a:pt x="238" y="55"/>
                  </a:cubicBezTo>
                  <a:cubicBezTo>
                    <a:pt x="242" y="58"/>
                    <a:pt x="246" y="60"/>
                    <a:pt x="249" y="62"/>
                  </a:cubicBezTo>
                  <a:cubicBezTo>
                    <a:pt x="251" y="62"/>
                    <a:pt x="252" y="63"/>
                    <a:pt x="253" y="64"/>
                  </a:cubicBezTo>
                  <a:cubicBezTo>
                    <a:pt x="253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5" y="64"/>
                    <a:pt x="255" y="64"/>
                    <a:pt x="255" y="64"/>
                  </a:cubicBezTo>
                  <a:cubicBezTo>
                    <a:pt x="255" y="64"/>
                    <a:pt x="256" y="64"/>
                    <a:pt x="256" y="64"/>
                  </a:cubicBezTo>
                  <a:cubicBezTo>
                    <a:pt x="256" y="63"/>
                    <a:pt x="256" y="63"/>
                    <a:pt x="256" y="63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3" y="60"/>
                    <a:pt x="247" y="56"/>
                    <a:pt x="237" y="50"/>
                  </a:cubicBezTo>
                  <a:cubicBezTo>
                    <a:pt x="210" y="33"/>
                    <a:pt x="161" y="3"/>
                    <a:pt x="161" y="3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2" y="6"/>
                    <a:pt x="163" y="6"/>
                  </a:cubicBezTo>
                  <a:cubicBezTo>
                    <a:pt x="167" y="8"/>
                    <a:pt x="175" y="12"/>
                    <a:pt x="185" y="18"/>
                  </a:cubicBezTo>
                  <a:cubicBezTo>
                    <a:pt x="200" y="26"/>
                    <a:pt x="219" y="37"/>
                    <a:pt x="234" y="46"/>
                  </a:cubicBezTo>
                  <a:cubicBezTo>
                    <a:pt x="242" y="51"/>
                    <a:pt x="249" y="55"/>
                    <a:pt x="254" y="58"/>
                  </a:cubicBezTo>
                  <a:cubicBezTo>
                    <a:pt x="258" y="60"/>
                    <a:pt x="261" y="62"/>
                    <a:pt x="261" y="62"/>
                  </a:cubicBezTo>
                  <a:cubicBezTo>
                    <a:pt x="262" y="63"/>
                    <a:pt x="263" y="62"/>
                    <a:pt x="263" y="62"/>
                  </a:cubicBezTo>
                  <a:cubicBezTo>
                    <a:pt x="263" y="61"/>
                    <a:pt x="263" y="61"/>
                    <a:pt x="263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59"/>
                    <a:pt x="262" y="59"/>
                    <a:pt x="261" y="58"/>
                  </a:cubicBezTo>
                  <a:cubicBezTo>
                    <a:pt x="254" y="54"/>
                    <a:pt x="231" y="40"/>
                    <a:pt x="209" y="27"/>
                  </a:cubicBezTo>
                  <a:cubicBezTo>
                    <a:pt x="199" y="20"/>
                    <a:pt x="188" y="14"/>
                    <a:pt x="180" y="9"/>
                  </a:cubicBezTo>
                  <a:cubicBezTo>
                    <a:pt x="177" y="7"/>
                    <a:pt x="174" y="4"/>
                    <a:pt x="171" y="3"/>
                  </a:cubicBezTo>
                  <a:cubicBezTo>
                    <a:pt x="170" y="2"/>
                    <a:pt x="169" y="2"/>
                    <a:pt x="169" y="1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1"/>
                    <a:pt x="168" y="1"/>
                    <a:pt x="168" y="1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9" y="2"/>
                    <a:pt x="169" y="1"/>
                    <a:pt x="168" y="0"/>
                  </a:cubicBezTo>
                  <a:cubicBezTo>
                    <a:pt x="167" y="0"/>
                    <a:pt x="166" y="0"/>
                    <a:pt x="166" y="1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6" y="2"/>
                    <a:pt x="166" y="3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4"/>
                    <a:pt x="170" y="6"/>
                    <a:pt x="173" y="8"/>
                  </a:cubicBezTo>
                  <a:cubicBezTo>
                    <a:pt x="184" y="15"/>
                    <a:pt x="206" y="28"/>
                    <a:pt x="225" y="40"/>
                  </a:cubicBezTo>
                  <a:cubicBezTo>
                    <a:pt x="235" y="46"/>
                    <a:pt x="244" y="51"/>
                    <a:pt x="251" y="55"/>
                  </a:cubicBezTo>
                  <a:cubicBezTo>
                    <a:pt x="254" y="57"/>
                    <a:pt x="256" y="59"/>
                    <a:pt x="258" y="60"/>
                  </a:cubicBezTo>
                  <a:cubicBezTo>
                    <a:pt x="259" y="61"/>
                    <a:pt x="260" y="61"/>
                    <a:pt x="260" y="61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1" y="62"/>
                    <a:pt x="261" y="62"/>
                    <a:pt x="261" y="62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1" y="60"/>
                    <a:pt x="261" y="60"/>
                    <a:pt x="261" y="60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1" y="60"/>
                    <a:pt x="261" y="60"/>
                    <a:pt x="261" y="60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39" y="45"/>
                    <a:pt x="214" y="31"/>
                  </a:cubicBezTo>
                  <a:cubicBezTo>
                    <a:pt x="202" y="24"/>
                    <a:pt x="190" y="17"/>
                    <a:pt x="180" y="11"/>
                  </a:cubicBezTo>
                  <a:cubicBezTo>
                    <a:pt x="175" y="9"/>
                    <a:pt x="171" y="7"/>
                    <a:pt x="168" y="5"/>
                  </a:cubicBezTo>
                  <a:cubicBezTo>
                    <a:pt x="166" y="4"/>
                    <a:pt x="165" y="4"/>
                    <a:pt x="164" y="3"/>
                  </a:cubicBezTo>
                  <a:cubicBezTo>
                    <a:pt x="163" y="3"/>
                    <a:pt x="163" y="3"/>
                    <a:pt x="162" y="3"/>
                  </a:cubicBezTo>
                  <a:cubicBezTo>
                    <a:pt x="162" y="2"/>
                    <a:pt x="161" y="2"/>
                    <a:pt x="161" y="2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0" y="3"/>
                    <a:pt x="160" y="3"/>
                    <a:pt x="159" y="3"/>
                  </a:cubicBezTo>
                  <a:cubicBezTo>
                    <a:pt x="159" y="3"/>
                    <a:pt x="159" y="4"/>
                    <a:pt x="159" y="4"/>
                  </a:cubicBezTo>
                  <a:cubicBezTo>
                    <a:pt x="159" y="5"/>
                    <a:pt x="159" y="5"/>
                    <a:pt x="160" y="5"/>
                  </a:cubicBezTo>
                  <a:cubicBezTo>
                    <a:pt x="160" y="5"/>
                    <a:pt x="166" y="9"/>
                    <a:pt x="175" y="14"/>
                  </a:cubicBezTo>
                  <a:cubicBezTo>
                    <a:pt x="188" y="23"/>
                    <a:pt x="208" y="35"/>
                    <a:pt x="224" y="45"/>
                  </a:cubicBezTo>
                  <a:cubicBezTo>
                    <a:pt x="233" y="50"/>
                    <a:pt x="240" y="55"/>
                    <a:pt x="245" y="58"/>
                  </a:cubicBezTo>
                  <a:cubicBezTo>
                    <a:pt x="248" y="60"/>
                    <a:pt x="250" y="62"/>
                    <a:pt x="252" y="62"/>
                  </a:cubicBezTo>
                  <a:cubicBezTo>
                    <a:pt x="253" y="63"/>
                    <a:pt x="253" y="63"/>
                    <a:pt x="253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3" y="63"/>
                    <a:pt x="253" y="63"/>
                    <a:pt x="253" y="63"/>
                  </a:cubicBezTo>
                  <a:cubicBezTo>
                    <a:pt x="253" y="63"/>
                    <a:pt x="254" y="64"/>
                    <a:pt x="254" y="64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3" y="63"/>
                    <a:pt x="253" y="63"/>
                    <a:pt x="253" y="63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4" y="61"/>
                    <a:pt x="254" y="62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2"/>
                    <a:pt x="255" y="62"/>
                    <a:pt x="255" y="62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2"/>
                    <a:pt x="255" y="62"/>
                    <a:pt x="255" y="62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4" y="61"/>
                    <a:pt x="254" y="61"/>
                  </a:cubicBezTo>
                  <a:cubicBezTo>
                    <a:pt x="246" y="57"/>
                    <a:pt x="221" y="43"/>
                    <a:pt x="198" y="29"/>
                  </a:cubicBezTo>
                  <a:cubicBezTo>
                    <a:pt x="187" y="23"/>
                    <a:pt x="175" y="16"/>
                    <a:pt x="167" y="11"/>
                  </a:cubicBezTo>
                  <a:cubicBezTo>
                    <a:pt x="159" y="7"/>
                    <a:pt x="154" y="4"/>
                    <a:pt x="154" y="4"/>
                  </a:cubicBezTo>
                  <a:cubicBezTo>
                    <a:pt x="153" y="3"/>
                    <a:pt x="153" y="3"/>
                    <a:pt x="152" y="4"/>
                  </a:cubicBezTo>
                  <a:cubicBezTo>
                    <a:pt x="152" y="4"/>
                    <a:pt x="151" y="4"/>
                    <a:pt x="151" y="5"/>
                  </a:cubicBezTo>
                  <a:cubicBezTo>
                    <a:pt x="151" y="5"/>
                    <a:pt x="152" y="6"/>
                    <a:pt x="152" y="6"/>
                  </a:cubicBezTo>
                  <a:cubicBezTo>
                    <a:pt x="152" y="6"/>
                    <a:pt x="152" y="6"/>
                    <a:pt x="152" y="6"/>
                  </a:cubicBezTo>
                  <a:cubicBezTo>
                    <a:pt x="152" y="6"/>
                    <a:pt x="153" y="7"/>
                    <a:pt x="154" y="8"/>
                  </a:cubicBezTo>
                  <a:cubicBezTo>
                    <a:pt x="168" y="17"/>
                    <a:pt x="248" y="66"/>
                    <a:pt x="248" y="66"/>
                  </a:cubicBezTo>
                  <a:cubicBezTo>
                    <a:pt x="249" y="65"/>
                    <a:pt x="249" y="65"/>
                    <a:pt x="249" y="65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9" y="65"/>
                    <a:pt x="249" y="65"/>
                    <a:pt x="249" y="65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9" y="65"/>
                    <a:pt x="249" y="65"/>
                    <a:pt x="249" y="65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9" y="65"/>
                    <a:pt x="249" y="65"/>
                    <a:pt x="249" y="65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8" y="64"/>
                    <a:pt x="248" y="64"/>
                    <a:pt x="248" y="64"/>
                  </a:cubicBezTo>
                  <a:cubicBezTo>
                    <a:pt x="249" y="65"/>
                    <a:pt x="249" y="65"/>
                    <a:pt x="249" y="65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9" y="64"/>
                    <a:pt x="249" y="64"/>
                    <a:pt x="249" y="64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9" y="64"/>
                    <a:pt x="249" y="64"/>
                    <a:pt x="249" y="64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9" y="63"/>
                    <a:pt x="248" y="63"/>
                    <a:pt x="247" y="63"/>
                  </a:cubicBezTo>
                  <a:cubicBezTo>
                    <a:pt x="243" y="61"/>
                    <a:pt x="235" y="57"/>
                    <a:pt x="225" y="51"/>
                  </a:cubicBezTo>
                  <a:cubicBezTo>
                    <a:pt x="210" y="43"/>
                    <a:pt x="190" y="31"/>
                    <a:pt x="175" y="22"/>
                  </a:cubicBezTo>
                  <a:cubicBezTo>
                    <a:pt x="167" y="18"/>
                    <a:pt x="160" y="14"/>
                    <a:pt x="155" y="11"/>
                  </a:cubicBezTo>
                  <a:cubicBezTo>
                    <a:pt x="152" y="9"/>
                    <a:pt x="150" y="8"/>
                    <a:pt x="149" y="7"/>
                  </a:cubicBezTo>
                  <a:cubicBezTo>
                    <a:pt x="148" y="7"/>
                    <a:pt x="147" y="7"/>
                    <a:pt x="147" y="7"/>
                  </a:cubicBezTo>
                  <a:cubicBezTo>
                    <a:pt x="146" y="6"/>
                    <a:pt x="146" y="6"/>
                    <a:pt x="146" y="6"/>
                  </a:cubicBezTo>
                  <a:cubicBezTo>
                    <a:pt x="146" y="6"/>
                    <a:pt x="146" y="6"/>
                    <a:pt x="146" y="6"/>
                  </a:cubicBezTo>
                  <a:cubicBezTo>
                    <a:pt x="146" y="6"/>
                    <a:pt x="146" y="6"/>
                    <a:pt x="146" y="6"/>
                  </a:cubicBezTo>
                  <a:cubicBezTo>
                    <a:pt x="145" y="6"/>
                    <a:pt x="145" y="6"/>
                    <a:pt x="145" y="6"/>
                  </a:cubicBezTo>
                  <a:cubicBezTo>
                    <a:pt x="144" y="7"/>
                    <a:pt x="144" y="7"/>
                    <a:pt x="144" y="7"/>
                  </a:cubicBezTo>
                  <a:cubicBezTo>
                    <a:pt x="144" y="7"/>
                    <a:pt x="144" y="8"/>
                    <a:pt x="144" y="8"/>
                  </a:cubicBezTo>
                  <a:cubicBezTo>
                    <a:pt x="144" y="8"/>
                    <a:pt x="144" y="9"/>
                    <a:pt x="145" y="9"/>
                  </a:cubicBezTo>
                  <a:cubicBezTo>
                    <a:pt x="145" y="9"/>
                    <a:pt x="151" y="12"/>
                    <a:pt x="160" y="18"/>
                  </a:cubicBezTo>
                  <a:cubicBezTo>
                    <a:pt x="173" y="26"/>
                    <a:pt x="194" y="38"/>
                    <a:pt x="210" y="48"/>
                  </a:cubicBezTo>
                  <a:cubicBezTo>
                    <a:pt x="219" y="54"/>
                    <a:pt x="226" y="58"/>
                    <a:pt x="232" y="62"/>
                  </a:cubicBezTo>
                  <a:cubicBezTo>
                    <a:pt x="235" y="64"/>
                    <a:pt x="237" y="65"/>
                    <a:pt x="238" y="67"/>
                  </a:cubicBezTo>
                  <a:cubicBezTo>
                    <a:pt x="239" y="67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2" y="68"/>
                    <a:pt x="242" y="68"/>
                    <a:pt x="242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2" y="68"/>
                    <a:pt x="242" y="68"/>
                    <a:pt x="242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2" y="68"/>
                    <a:pt x="242" y="68"/>
                    <a:pt x="242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2" y="68"/>
                    <a:pt x="242" y="68"/>
                    <a:pt x="242" y="68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2" y="68"/>
                    <a:pt x="242" y="68"/>
                    <a:pt x="242" y="68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1" y="66"/>
                    <a:pt x="241" y="66"/>
                    <a:pt x="240" y="65"/>
                  </a:cubicBezTo>
                  <a:cubicBezTo>
                    <a:pt x="236" y="64"/>
                    <a:pt x="228" y="59"/>
                    <a:pt x="218" y="53"/>
                  </a:cubicBezTo>
                  <a:cubicBezTo>
                    <a:pt x="202" y="45"/>
                    <a:pt x="183" y="33"/>
                    <a:pt x="167" y="24"/>
                  </a:cubicBezTo>
                  <a:cubicBezTo>
                    <a:pt x="159" y="19"/>
                    <a:pt x="152" y="15"/>
                    <a:pt x="148" y="12"/>
                  </a:cubicBezTo>
                  <a:cubicBezTo>
                    <a:pt x="143" y="9"/>
                    <a:pt x="140" y="7"/>
                    <a:pt x="140" y="7"/>
                  </a:cubicBezTo>
                  <a:cubicBezTo>
                    <a:pt x="139" y="7"/>
                    <a:pt x="139" y="7"/>
                    <a:pt x="138" y="7"/>
                  </a:cubicBezTo>
                  <a:cubicBezTo>
                    <a:pt x="138" y="7"/>
                    <a:pt x="137" y="8"/>
                    <a:pt x="137" y="8"/>
                  </a:cubicBezTo>
                  <a:cubicBezTo>
                    <a:pt x="137" y="9"/>
                    <a:pt x="138" y="9"/>
                    <a:pt x="138" y="9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39" y="10"/>
                    <a:pt x="140" y="10"/>
                  </a:cubicBezTo>
                  <a:cubicBezTo>
                    <a:pt x="146" y="14"/>
                    <a:pt x="170" y="28"/>
                    <a:pt x="192" y="42"/>
                  </a:cubicBezTo>
                  <a:cubicBezTo>
                    <a:pt x="203" y="49"/>
                    <a:pt x="214" y="56"/>
                    <a:pt x="222" y="61"/>
                  </a:cubicBezTo>
                  <a:cubicBezTo>
                    <a:pt x="226" y="64"/>
                    <a:pt x="230" y="66"/>
                    <a:pt x="232" y="67"/>
                  </a:cubicBezTo>
                  <a:cubicBezTo>
                    <a:pt x="233" y="68"/>
                    <a:pt x="234" y="69"/>
                    <a:pt x="234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5" y="69"/>
                    <a:pt x="235" y="69"/>
                    <a:pt x="235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5" y="69"/>
                    <a:pt x="235" y="69"/>
                    <a:pt x="235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5" y="68"/>
                    <a:pt x="235" y="68"/>
                    <a:pt x="235" y="68"/>
                  </a:cubicBezTo>
                  <a:cubicBezTo>
                    <a:pt x="235" y="69"/>
                    <a:pt x="235" y="69"/>
                    <a:pt x="235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5" y="68"/>
                    <a:pt x="235" y="68"/>
                    <a:pt x="235" y="68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7" y="68"/>
                    <a:pt x="237" y="68"/>
                    <a:pt x="237" y="68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5" y="9"/>
                    <a:pt x="134" y="9"/>
                    <a:pt x="134" y="10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5" y="13"/>
                    <a:pt x="135" y="14"/>
                    <a:pt x="136" y="14"/>
                  </a:cubicBezTo>
                  <a:cubicBezTo>
                    <a:pt x="140" y="17"/>
                    <a:pt x="148" y="22"/>
                    <a:pt x="157" y="28"/>
                  </a:cubicBezTo>
                  <a:cubicBezTo>
                    <a:pt x="172" y="37"/>
                    <a:pt x="190" y="47"/>
                    <a:pt x="205" y="56"/>
                  </a:cubicBezTo>
                  <a:cubicBezTo>
                    <a:pt x="212" y="60"/>
                    <a:pt x="219" y="64"/>
                    <a:pt x="223" y="67"/>
                  </a:cubicBezTo>
                  <a:cubicBezTo>
                    <a:pt x="226" y="69"/>
                    <a:pt x="228" y="70"/>
                    <a:pt x="229" y="71"/>
                  </a:cubicBezTo>
                  <a:cubicBezTo>
                    <a:pt x="229" y="71"/>
                    <a:pt x="230" y="71"/>
                    <a:pt x="230" y="7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0" y="71"/>
                    <a:pt x="230" y="71"/>
                    <a:pt x="230" y="71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0" y="71"/>
                    <a:pt x="230" y="71"/>
                    <a:pt x="230" y="71"/>
                  </a:cubicBezTo>
                  <a:cubicBezTo>
                    <a:pt x="232" y="71"/>
                    <a:pt x="232" y="71"/>
                    <a:pt x="232" y="71"/>
                  </a:cubicBezTo>
                  <a:cubicBezTo>
                    <a:pt x="230" y="70"/>
                    <a:pt x="230" y="70"/>
                    <a:pt x="230" y="70"/>
                  </a:cubicBezTo>
                  <a:cubicBezTo>
                    <a:pt x="230" y="71"/>
                    <a:pt x="230" y="71"/>
                    <a:pt x="230" y="71"/>
                  </a:cubicBezTo>
                  <a:cubicBezTo>
                    <a:pt x="232" y="71"/>
                    <a:pt x="232" y="71"/>
                    <a:pt x="232" y="71"/>
                  </a:cubicBezTo>
                  <a:cubicBezTo>
                    <a:pt x="230" y="70"/>
                    <a:pt x="230" y="70"/>
                    <a:pt x="230" y="70"/>
                  </a:cubicBezTo>
                  <a:cubicBezTo>
                    <a:pt x="232" y="71"/>
                    <a:pt x="232" y="71"/>
                    <a:pt x="232" y="71"/>
                  </a:cubicBezTo>
                  <a:cubicBezTo>
                    <a:pt x="230" y="70"/>
                    <a:pt x="230" y="70"/>
                    <a:pt x="230" y="70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0" y="70"/>
                    <a:pt x="230" y="70"/>
                    <a:pt x="230" y="70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1" y="70"/>
                    <a:pt x="230" y="70"/>
                    <a:pt x="229" y="69"/>
                  </a:cubicBezTo>
                  <a:cubicBezTo>
                    <a:pt x="225" y="67"/>
                    <a:pt x="217" y="63"/>
                    <a:pt x="207" y="57"/>
                  </a:cubicBezTo>
                  <a:cubicBezTo>
                    <a:pt x="191" y="49"/>
                    <a:pt x="171" y="37"/>
                    <a:pt x="155" y="28"/>
                  </a:cubicBezTo>
                  <a:cubicBezTo>
                    <a:pt x="147" y="23"/>
                    <a:pt x="140" y="19"/>
                    <a:pt x="135" y="16"/>
                  </a:cubicBezTo>
                  <a:cubicBezTo>
                    <a:pt x="130" y="13"/>
                    <a:pt x="127" y="11"/>
                    <a:pt x="127" y="11"/>
                  </a:cubicBezTo>
                  <a:cubicBezTo>
                    <a:pt x="127" y="11"/>
                    <a:pt x="127" y="11"/>
                    <a:pt x="126" y="11"/>
                  </a:cubicBezTo>
                  <a:cubicBezTo>
                    <a:pt x="126" y="11"/>
                    <a:pt x="126" y="12"/>
                    <a:pt x="125" y="12"/>
                  </a:cubicBezTo>
                  <a:cubicBezTo>
                    <a:pt x="125" y="12"/>
                    <a:pt x="125" y="13"/>
                    <a:pt x="125" y="13"/>
                  </a:cubicBezTo>
                  <a:cubicBezTo>
                    <a:pt x="125" y="13"/>
                    <a:pt x="126" y="14"/>
                    <a:pt x="126" y="14"/>
                  </a:cubicBezTo>
                  <a:cubicBezTo>
                    <a:pt x="126" y="14"/>
                    <a:pt x="132" y="18"/>
                    <a:pt x="141" y="23"/>
                  </a:cubicBezTo>
                  <a:cubicBezTo>
                    <a:pt x="154" y="31"/>
                    <a:pt x="174" y="43"/>
                    <a:pt x="191" y="53"/>
                  </a:cubicBezTo>
                  <a:cubicBezTo>
                    <a:pt x="199" y="58"/>
                    <a:pt x="207" y="63"/>
                    <a:pt x="212" y="67"/>
                  </a:cubicBezTo>
                  <a:cubicBezTo>
                    <a:pt x="215" y="69"/>
                    <a:pt x="217" y="70"/>
                    <a:pt x="219" y="71"/>
                  </a:cubicBezTo>
                  <a:cubicBezTo>
                    <a:pt x="219" y="72"/>
                    <a:pt x="220" y="72"/>
                    <a:pt x="220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0" y="72"/>
                    <a:pt x="220" y="72"/>
                    <a:pt x="220" y="72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0" y="72"/>
                    <a:pt x="220" y="72"/>
                    <a:pt x="220" y="72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1" y="71"/>
                    <a:pt x="221" y="71"/>
                    <a:pt x="221" y="71"/>
                  </a:cubicBezTo>
                  <a:cubicBezTo>
                    <a:pt x="220" y="72"/>
                    <a:pt x="220" y="72"/>
                    <a:pt x="220" y="72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1" y="71"/>
                    <a:pt x="221" y="71"/>
                    <a:pt x="221" y="71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3" y="71"/>
                    <a:pt x="223" y="71"/>
                    <a:pt x="223" y="71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4"/>
                    <a:pt x="119" y="14"/>
                    <a:pt x="119" y="14"/>
                  </a:cubicBezTo>
                  <a:cubicBezTo>
                    <a:pt x="118" y="15"/>
                    <a:pt x="118" y="15"/>
                    <a:pt x="118" y="16"/>
                  </a:cubicBezTo>
                  <a:cubicBezTo>
                    <a:pt x="118" y="16"/>
                    <a:pt x="118" y="16"/>
                    <a:pt x="118" y="16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9" y="17"/>
                    <a:pt x="119" y="17"/>
                    <a:pt x="119" y="17"/>
                  </a:cubicBezTo>
                  <a:cubicBezTo>
                    <a:pt x="123" y="19"/>
                    <a:pt x="146" y="33"/>
                    <a:pt x="168" y="46"/>
                  </a:cubicBezTo>
                  <a:cubicBezTo>
                    <a:pt x="180" y="53"/>
                    <a:pt x="191" y="60"/>
                    <a:pt x="199" y="65"/>
                  </a:cubicBezTo>
                  <a:cubicBezTo>
                    <a:pt x="203" y="68"/>
                    <a:pt x="206" y="70"/>
                    <a:pt x="209" y="72"/>
                  </a:cubicBezTo>
                  <a:cubicBezTo>
                    <a:pt x="210" y="73"/>
                    <a:pt x="211" y="73"/>
                    <a:pt x="211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2" y="73"/>
                    <a:pt x="212" y="73"/>
                    <a:pt x="212" y="73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2" y="73"/>
                    <a:pt x="212" y="73"/>
                    <a:pt x="212" y="73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4" y="73"/>
                    <a:pt x="214" y="73"/>
                    <a:pt x="214" y="73"/>
                  </a:cubicBezTo>
                  <a:cubicBezTo>
                    <a:pt x="214" y="73"/>
                    <a:pt x="189" y="59"/>
                    <a:pt x="164" y="44"/>
                  </a:cubicBezTo>
                  <a:cubicBezTo>
                    <a:pt x="152" y="37"/>
                    <a:pt x="140" y="30"/>
                    <a:pt x="130" y="25"/>
                  </a:cubicBezTo>
                  <a:cubicBezTo>
                    <a:pt x="125" y="22"/>
                    <a:pt x="121" y="20"/>
                    <a:pt x="118" y="18"/>
                  </a:cubicBezTo>
                  <a:cubicBezTo>
                    <a:pt x="117" y="18"/>
                    <a:pt x="116" y="17"/>
                    <a:pt x="115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9"/>
                  </a:cubicBezTo>
                  <a:cubicBezTo>
                    <a:pt x="112" y="19"/>
                    <a:pt x="113" y="20"/>
                    <a:pt x="114" y="21"/>
                  </a:cubicBezTo>
                  <a:cubicBezTo>
                    <a:pt x="118" y="24"/>
                    <a:pt x="125" y="28"/>
                    <a:pt x="135" y="34"/>
                  </a:cubicBezTo>
                  <a:cubicBezTo>
                    <a:pt x="149" y="43"/>
                    <a:pt x="167" y="53"/>
                    <a:pt x="181" y="61"/>
                  </a:cubicBezTo>
                  <a:cubicBezTo>
                    <a:pt x="189" y="66"/>
                    <a:pt x="195" y="70"/>
                    <a:pt x="199" y="72"/>
                  </a:cubicBezTo>
                  <a:cubicBezTo>
                    <a:pt x="202" y="74"/>
                    <a:pt x="204" y="75"/>
                    <a:pt x="205" y="76"/>
                  </a:cubicBezTo>
                  <a:cubicBezTo>
                    <a:pt x="205" y="76"/>
                    <a:pt x="206" y="77"/>
                    <a:pt x="206" y="77"/>
                  </a:cubicBezTo>
                  <a:cubicBezTo>
                    <a:pt x="206" y="77"/>
                    <a:pt x="206" y="77"/>
                    <a:pt x="206" y="77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6" y="77"/>
                    <a:pt x="206" y="77"/>
                    <a:pt x="206" y="77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8" y="76"/>
                    <a:pt x="208" y="76"/>
                    <a:pt x="208" y="76"/>
                  </a:cubicBezTo>
                  <a:cubicBezTo>
                    <a:pt x="208" y="75"/>
                    <a:pt x="208" y="75"/>
                    <a:pt x="208" y="75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8" y="18"/>
                    <a:pt x="107" y="18"/>
                  </a:cubicBezTo>
                  <a:cubicBezTo>
                    <a:pt x="107" y="19"/>
                    <a:pt x="107" y="20"/>
                    <a:pt x="108" y="21"/>
                  </a:cubicBezTo>
                  <a:cubicBezTo>
                    <a:pt x="108" y="21"/>
                    <a:pt x="114" y="24"/>
                    <a:pt x="122" y="29"/>
                  </a:cubicBezTo>
                  <a:cubicBezTo>
                    <a:pt x="136" y="37"/>
                    <a:pt x="155" y="48"/>
                    <a:pt x="171" y="58"/>
                  </a:cubicBezTo>
                  <a:cubicBezTo>
                    <a:pt x="180" y="64"/>
                    <a:pt x="187" y="68"/>
                    <a:pt x="192" y="72"/>
                  </a:cubicBezTo>
                  <a:cubicBezTo>
                    <a:pt x="195" y="73"/>
                    <a:pt x="197" y="75"/>
                    <a:pt x="198" y="76"/>
                  </a:cubicBezTo>
                  <a:cubicBezTo>
                    <a:pt x="199" y="77"/>
                    <a:pt x="200" y="77"/>
                    <a:pt x="200" y="77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2" y="76"/>
                    <a:pt x="201" y="76"/>
                    <a:pt x="200" y="75"/>
                  </a:cubicBezTo>
                  <a:cubicBezTo>
                    <a:pt x="193" y="71"/>
                    <a:pt x="168" y="57"/>
                    <a:pt x="145" y="44"/>
                  </a:cubicBezTo>
                  <a:cubicBezTo>
                    <a:pt x="133" y="38"/>
                    <a:pt x="122" y="32"/>
                    <a:pt x="114" y="27"/>
                  </a:cubicBezTo>
                  <a:cubicBezTo>
                    <a:pt x="106" y="22"/>
                    <a:pt x="101" y="19"/>
                    <a:pt x="101" y="19"/>
                  </a:cubicBezTo>
                  <a:cubicBezTo>
                    <a:pt x="100" y="19"/>
                    <a:pt x="99" y="19"/>
                    <a:pt x="99" y="20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8" y="21"/>
                    <a:pt x="99" y="22"/>
                    <a:pt x="99" y="22"/>
                  </a:cubicBezTo>
                  <a:cubicBezTo>
                    <a:pt x="99" y="23"/>
                    <a:pt x="99" y="23"/>
                    <a:pt x="99" y="23"/>
                  </a:cubicBezTo>
                  <a:cubicBezTo>
                    <a:pt x="101" y="24"/>
                    <a:pt x="103" y="25"/>
                    <a:pt x="106" y="27"/>
                  </a:cubicBezTo>
                  <a:cubicBezTo>
                    <a:pt x="128" y="42"/>
                    <a:pt x="193" y="81"/>
                    <a:pt x="193" y="81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1"/>
                    <a:pt x="94" y="21"/>
                    <a:pt x="94" y="21"/>
                  </a:cubicBezTo>
                  <a:cubicBezTo>
                    <a:pt x="93" y="22"/>
                    <a:pt x="93" y="22"/>
                    <a:pt x="93" y="22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5" y="25"/>
                    <a:pt x="97" y="26"/>
                    <a:pt x="100" y="28"/>
                  </a:cubicBezTo>
                  <a:cubicBezTo>
                    <a:pt x="111" y="35"/>
                    <a:pt x="133" y="49"/>
                    <a:pt x="153" y="60"/>
                  </a:cubicBezTo>
                  <a:cubicBezTo>
                    <a:pt x="162" y="66"/>
                    <a:pt x="171" y="72"/>
                    <a:pt x="178" y="76"/>
                  </a:cubicBezTo>
                  <a:cubicBezTo>
                    <a:pt x="181" y="78"/>
                    <a:pt x="184" y="80"/>
                    <a:pt x="186" y="81"/>
                  </a:cubicBezTo>
                  <a:cubicBezTo>
                    <a:pt x="187" y="81"/>
                    <a:pt x="188" y="82"/>
                    <a:pt x="188" y="82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2"/>
                    <a:pt x="189" y="82"/>
                    <a:pt x="189" y="82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82"/>
                    <a:pt x="189" y="82"/>
                    <a:pt x="189" y="82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9" y="82"/>
                    <a:pt x="189" y="82"/>
                    <a:pt x="189" y="82"/>
                  </a:cubicBezTo>
                  <a:cubicBezTo>
                    <a:pt x="188" y="82"/>
                    <a:pt x="188" y="82"/>
                    <a:pt x="188" y="82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9" y="82"/>
                    <a:pt x="189" y="82"/>
                    <a:pt x="189" y="82"/>
                  </a:cubicBezTo>
                  <a:cubicBezTo>
                    <a:pt x="188" y="82"/>
                    <a:pt x="188" y="82"/>
                    <a:pt x="188" y="82"/>
                  </a:cubicBezTo>
                  <a:cubicBezTo>
                    <a:pt x="190" y="82"/>
                    <a:pt x="190" y="82"/>
                    <a:pt x="190" y="82"/>
                  </a:cubicBezTo>
                  <a:cubicBezTo>
                    <a:pt x="188" y="82"/>
                    <a:pt x="188" y="82"/>
                    <a:pt x="188" y="82"/>
                  </a:cubicBezTo>
                  <a:cubicBezTo>
                    <a:pt x="188" y="82"/>
                    <a:pt x="188" y="82"/>
                    <a:pt x="188" y="82"/>
                  </a:cubicBezTo>
                  <a:cubicBezTo>
                    <a:pt x="190" y="82"/>
                    <a:pt x="190" y="82"/>
                    <a:pt x="190" y="82"/>
                  </a:cubicBezTo>
                  <a:cubicBezTo>
                    <a:pt x="188" y="82"/>
                    <a:pt x="188" y="82"/>
                    <a:pt x="188" y="82"/>
                  </a:cubicBezTo>
                  <a:cubicBezTo>
                    <a:pt x="190" y="82"/>
                    <a:pt x="190" y="82"/>
                    <a:pt x="190" y="82"/>
                  </a:cubicBezTo>
                  <a:cubicBezTo>
                    <a:pt x="190" y="80"/>
                    <a:pt x="190" y="80"/>
                    <a:pt x="190" y="80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2"/>
                    <a:pt x="85" y="23"/>
                    <a:pt x="84" y="23"/>
                  </a:cubicBezTo>
                  <a:cubicBezTo>
                    <a:pt x="84" y="24"/>
                    <a:pt x="84" y="25"/>
                    <a:pt x="85" y="25"/>
                  </a:cubicBezTo>
                  <a:cubicBezTo>
                    <a:pt x="85" y="25"/>
                    <a:pt x="91" y="29"/>
                    <a:pt x="100" y="34"/>
                  </a:cubicBezTo>
                  <a:cubicBezTo>
                    <a:pt x="113" y="42"/>
                    <a:pt x="134" y="55"/>
                    <a:pt x="150" y="65"/>
                  </a:cubicBezTo>
                  <a:cubicBezTo>
                    <a:pt x="159" y="70"/>
                    <a:pt x="166" y="75"/>
                    <a:pt x="172" y="79"/>
                  </a:cubicBezTo>
                  <a:cubicBezTo>
                    <a:pt x="175" y="81"/>
                    <a:pt x="177" y="82"/>
                    <a:pt x="178" y="83"/>
                  </a:cubicBezTo>
                  <a:cubicBezTo>
                    <a:pt x="179" y="84"/>
                    <a:pt x="180" y="84"/>
                    <a:pt x="180" y="84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1" y="84"/>
                    <a:pt x="181" y="84"/>
                    <a:pt x="181" y="84"/>
                  </a:cubicBezTo>
                  <a:cubicBezTo>
                    <a:pt x="180" y="84"/>
                    <a:pt x="180" y="84"/>
                    <a:pt x="180" y="84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1" y="84"/>
                    <a:pt x="181" y="84"/>
                    <a:pt x="181" y="84"/>
                  </a:cubicBezTo>
                  <a:cubicBezTo>
                    <a:pt x="180" y="84"/>
                    <a:pt x="180" y="84"/>
                    <a:pt x="180" y="84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0" y="83"/>
                    <a:pt x="180" y="83"/>
                    <a:pt x="180" y="83"/>
                  </a:cubicBezTo>
                  <a:cubicBezTo>
                    <a:pt x="180" y="84"/>
                    <a:pt x="180" y="84"/>
                    <a:pt x="180" y="84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0" y="83"/>
                    <a:pt x="180" y="83"/>
                    <a:pt x="180" y="83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2" y="83"/>
                    <a:pt x="182" y="83"/>
                    <a:pt x="182" y="83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9" y="26"/>
                    <a:pt x="78" y="26"/>
                    <a:pt x="78" y="27"/>
                  </a:cubicBezTo>
                  <a:cubicBezTo>
                    <a:pt x="77" y="27"/>
                    <a:pt x="78" y="28"/>
                    <a:pt x="78" y="29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3" y="86"/>
                    <a:pt x="173" y="86"/>
                    <a:pt x="173" y="86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3" y="86"/>
                    <a:pt x="173" y="86"/>
                    <a:pt x="173" y="86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3" y="85"/>
                    <a:pt x="172" y="85"/>
                  </a:cubicBezTo>
                  <a:cubicBezTo>
                    <a:pt x="169" y="83"/>
                    <a:pt x="161" y="79"/>
                    <a:pt x="151" y="73"/>
                  </a:cubicBezTo>
                  <a:cubicBezTo>
                    <a:pt x="137" y="64"/>
                    <a:pt x="118" y="53"/>
                    <a:pt x="102" y="43"/>
                  </a:cubicBezTo>
                  <a:cubicBezTo>
                    <a:pt x="95" y="39"/>
                    <a:pt x="88" y="35"/>
                    <a:pt x="82" y="32"/>
                  </a:cubicBezTo>
                  <a:cubicBezTo>
                    <a:pt x="80" y="30"/>
                    <a:pt x="77" y="29"/>
                    <a:pt x="76" y="28"/>
                  </a:cubicBezTo>
                  <a:cubicBezTo>
                    <a:pt x="75" y="28"/>
                    <a:pt x="74" y="28"/>
                    <a:pt x="73" y="27"/>
                  </a:cubicBezTo>
                  <a:cubicBezTo>
                    <a:pt x="73" y="27"/>
                    <a:pt x="72" y="27"/>
                    <a:pt x="72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7"/>
                    <a:pt x="70" y="27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3" y="31"/>
                    <a:pt x="80" y="36"/>
                    <a:pt x="89" y="41"/>
                  </a:cubicBezTo>
                  <a:cubicBezTo>
                    <a:pt x="103" y="50"/>
                    <a:pt x="122" y="61"/>
                    <a:pt x="138" y="71"/>
                  </a:cubicBezTo>
                  <a:cubicBezTo>
                    <a:pt x="146" y="76"/>
                    <a:pt x="153" y="80"/>
                    <a:pt x="158" y="83"/>
                  </a:cubicBezTo>
                  <a:cubicBezTo>
                    <a:pt x="160" y="85"/>
                    <a:pt x="162" y="86"/>
                    <a:pt x="163" y="87"/>
                  </a:cubicBezTo>
                  <a:cubicBezTo>
                    <a:pt x="164" y="88"/>
                    <a:pt x="165" y="88"/>
                    <a:pt x="165" y="88"/>
                  </a:cubicBezTo>
                  <a:cubicBezTo>
                    <a:pt x="165" y="89"/>
                    <a:pt x="165" y="89"/>
                    <a:pt x="165" y="89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5" y="89"/>
                    <a:pt x="165" y="89"/>
                    <a:pt x="165" y="89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7"/>
                    <a:pt x="165" y="87"/>
                    <a:pt x="165" y="87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5" y="87"/>
                    <a:pt x="165" y="87"/>
                    <a:pt x="165" y="87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7" y="86"/>
                    <a:pt x="143" y="72"/>
                    <a:pt x="119" y="58"/>
                  </a:cubicBezTo>
                  <a:cubicBezTo>
                    <a:pt x="107" y="51"/>
                    <a:pt x="95" y="43"/>
                    <a:pt x="85" y="38"/>
                  </a:cubicBezTo>
                  <a:cubicBezTo>
                    <a:pt x="80" y="35"/>
                    <a:pt x="76" y="33"/>
                    <a:pt x="73" y="32"/>
                  </a:cubicBezTo>
                  <a:cubicBezTo>
                    <a:pt x="72" y="31"/>
                    <a:pt x="70" y="30"/>
                    <a:pt x="69" y="30"/>
                  </a:cubicBezTo>
                  <a:cubicBezTo>
                    <a:pt x="69" y="30"/>
                    <a:pt x="69" y="29"/>
                    <a:pt x="68" y="29"/>
                  </a:cubicBezTo>
                  <a:cubicBezTo>
                    <a:pt x="68" y="29"/>
                    <a:pt x="68" y="29"/>
                    <a:pt x="67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30"/>
                  </a:cubicBezTo>
                  <a:cubicBezTo>
                    <a:pt x="65" y="30"/>
                    <a:pt x="65" y="31"/>
                    <a:pt x="66" y="32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0" y="89"/>
                    <a:pt x="160" y="89"/>
                    <a:pt x="160" y="89"/>
                  </a:cubicBezTo>
                  <a:cubicBezTo>
                    <a:pt x="160" y="87"/>
                    <a:pt x="160" y="87"/>
                    <a:pt x="160" y="87"/>
                  </a:cubicBezTo>
                  <a:cubicBezTo>
                    <a:pt x="160" y="89"/>
                    <a:pt x="160" y="89"/>
                    <a:pt x="160" y="89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0" y="87"/>
                    <a:pt x="160" y="87"/>
                    <a:pt x="160" y="87"/>
                  </a:cubicBezTo>
                  <a:cubicBezTo>
                    <a:pt x="160" y="89"/>
                    <a:pt x="160" y="89"/>
                    <a:pt x="160" y="89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1" y="87"/>
                    <a:pt x="160" y="87"/>
                    <a:pt x="159" y="87"/>
                  </a:cubicBezTo>
                  <a:cubicBezTo>
                    <a:pt x="153" y="83"/>
                    <a:pt x="128" y="69"/>
                    <a:pt x="105" y="56"/>
                  </a:cubicBezTo>
                  <a:cubicBezTo>
                    <a:pt x="93" y="50"/>
                    <a:pt x="82" y="43"/>
                    <a:pt x="73" y="39"/>
                  </a:cubicBezTo>
                  <a:cubicBezTo>
                    <a:pt x="69" y="36"/>
                    <a:pt x="65" y="34"/>
                    <a:pt x="63" y="33"/>
                  </a:cubicBezTo>
                  <a:cubicBezTo>
                    <a:pt x="61" y="32"/>
                    <a:pt x="60" y="32"/>
                    <a:pt x="60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6" y="31"/>
                  </a:cubicBezTo>
                  <a:cubicBezTo>
                    <a:pt x="56" y="32"/>
                    <a:pt x="56" y="33"/>
                    <a:pt x="57" y="33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1" y="89"/>
                    <a:pt x="150" y="89"/>
                  </a:cubicBezTo>
                  <a:cubicBezTo>
                    <a:pt x="142" y="85"/>
                    <a:pt x="117" y="71"/>
                    <a:pt x="95" y="58"/>
                  </a:cubicBezTo>
                  <a:cubicBezTo>
                    <a:pt x="83" y="52"/>
                    <a:pt x="72" y="45"/>
                    <a:pt x="64" y="41"/>
                  </a:cubicBezTo>
                  <a:cubicBezTo>
                    <a:pt x="56" y="36"/>
                    <a:pt x="51" y="33"/>
                    <a:pt x="51" y="33"/>
                  </a:cubicBezTo>
                  <a:cubicBezTo>
                    <a:pt x="51" y="33"/>
                    <a:pt x="50" y="33"/>
                    <a:pt x="50" y="33"/>
                  </a:cubicBezTo>
                  <a:cubicBezTo>
                    <a:pt x="49" y="33"/>
                    <a:pt x="49" y="34"/>
                    <a:pt x="49" y="34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6"/>
                    <a:pt x="51" y="36"/>
                    <a:pt x="52" y="37"/>
                  </a:cubicBezTo>
                  <a:cubicBezTo>
                    <a:pt x="65" y="46"/>
                    <a:pt x="145" y="95"/>
                    <a:pt x="145" y="95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5" y="93"/>
                    <a:pt x="145" y="93"/>
                    <a:pt x="145" y="93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5" y="93"/>
                    <a:pt x="145" y="93"/>
                    <a:pt x="145" y="93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45" y="92"/>
                    <a:pt x="143" y="91"/>
                    <a:pt x="140" y="89"/>
                  </a:cubicBezTo>
                  <a:cubicBezTo>
                    <a:pt x="128" y="83"/>
                    <a:pt x="104" y="70"/>
                    <a:pt x="84" y="57"/>
                  </a:cubicBezTo>
                  <a:cubicBezTo>
                    <a:pt x="73" y="51"/>
                    <a:pt x="64" y="46"/>
                    <a:pt x="57" y="42"/>
                  </a:cubicBezTo>
                  <a:cubicBezTo>
                    <a:pt x="50" y="37"/>
                    <a:pt x="45" y="35"/>
                    <a:pt x="45" y="35"/>
                  </a:cubicBezTo>
                  <a:cubicBezTo>
                    <a:pt x="44" y="34"/>
                    <a:pt x="44" y="35"/>
                    <a:pt x="43" y="35"/>
                  </a:cubicBezTo>
                  <a:cubicBezTo>
                    <a:pt x="43" y="36"/>
                    <a:pt x="43" y="37"/>
                    <a:pt x="44" y="37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9" y="95"/>
                    <a:pt x="139" y="95"/>
                    <a:pt x="139" y="95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9" y="94"/>
                    <a:pt x="139" y="94"/>
                    <a:pt x="139" y="94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9" y="94"/>
                    <a:pt x="139" y="94"/>
                    <a:pt x="139" y="94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9" y="93"/>
                    <a:pt x="138" y="93"/>
                    <a:pt x="137" y="93"/>
                  </a:cubicBezTo>
                  <a:cubicBezTo>
                    <a:pt x="130" y="89"/>
                    <a:pt x="107" y="75"/>
                    <a:pt x="85" y="62"/>
                  </a:cubicBezTo>
                  <a:cubicBezTo>
                    <a:pt x="74" y="56"/>
                    <a:pt x="63" y="50"/>
                    <a:pt x="54" y="45"/>
                  </a:cubicBezTo>
                  <a:cubicBezTo>
                    <a:pt x="50" y="43"/>
                    <a:pt x="46" y="41"/>
                    <a:pt x="44" y="40"/>
                  </a:cubicBezTo>
                  <a:cubicBezTo>
                    <a:pt x="42" y="39"/>
                    <a:pt x="41" y="39"/>
                    <a:pt x="40" y="38"/>
                  </a:cubicBezTo>
                  <a:cubicBezTo>
                    <a:pt x="39" y="38"/>
                    <a:pt x="39" y="38"/>
                    <a:pt x="38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6" y="38"/>
                    <a:pt x="36" y="38"/>
                  </a:cubicBezTo>
                  <a:cubicBezTo>
                    <a:pt x="36" y="39"/>
                    <a:pt x="36" y="40"/>
                    <a:pt x="37" y="40"/>
                  </a:cubicBezTo>
                  <a:cubicBezTo>
                    <a:pt x="130" y="99"/>
                    <a:pt x="130" y="99"/>
                    <a:pt x="130" y="99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6"/>
                    <a:pt x="131" y="96"/>
                    <a:pt x="130" y="97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1" y="96"/>
                    <a:pt x="131" y="96"/>
                    <a:pt x="130" y="95"/>
                  </a:cubicBezTo>
                  <a:cubicBezTo>
                    <a:pt x="123" y="92"/>
                    <a:pt x="100" y="78"/>
                    <a:pt x="77" y="65"/>
                  </a:cubicBezTo>
                  <a:cubicBezTo>
                    <a:pt x="66" y="58"/>
                    <a:pt x="55" y="52"/>
                    <a:pt x="46" y="47"/>
                  </a:cubicBezTo>
                  <a:cubicBezTo>
                    <a:pt x="42" y="45"/>
                    <a:pt x="39" y="43"/>
                    <a:pt x="36" y="42"/>
                  </a:cubicBezTo>
                  <a:cubicBezTo>
                    <a:pt x="35" y="41"/>
                    <a:pt x="34" y="41"/>
                    <a:pt x="33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29" y="40"/>
                  </a:cubicBezTo>
                  <a:cubicBezTo>
                    <a:pt x="29" y="41"/>
                    <a:pt x="29" y="42"/>
                    <a:pt x="30" y="42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4" y="98"/>
                    <a:pt x="100" y="83"/>
                    <a:pt x="76" y="69"/>
                  </a:cubicBezTo>
                  <a:cubicBezTo>
                    <a:pt x="63" y="62"/>
                    <a:pt x="51" y="55"/>
                    <a:pt x="41" y="50"/>
                  </a:cubicBezTo>
                  <a:cubicBezTo>
                    <a:pt x="36" y="47"/>
                    <a:pt x="32" y="45"/>
                    <a:pt x="29" y="43"/>
                  </a:cubicBezTo>
                  <a:cubicBezTo>
                    <a:pt x="28" y="43"/>
                    <a:pt x="26" y="42"/>
                    <a:pt x="25" y="41"/>
                  </a:cubicBezTo>
                  <a:cubicBezTo>
                    <a:pt x="25" y="41"/>
                    <a:pt x="24" y="41"/>
                    <a:pt x="24" y="41"/>
                  </a:cubicBezTo>
                  <a:cubicBezTo>
                    <a:pt x="24" y="41"/>
                    <a:pt x="23" y="41"/>
                    <a:pt x="23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3" y="44"/>
                    <a:pt x="24" y="45"/>
                  </a:cubicBezTo>
                  <a:cubicBezTo>
                    <a:pt x="37" y="54"/>
                    <a:pt x="118" y="103"/>
                    <a:pt x="118" y="103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19" y="101"/>
                    <a:pt x="95" y="86"/>
                    <a:pt x="70" y="72"/>
                  </a:cubicBezTo>
                  <a:cubicBezTo>
                    <a:pt x="57" y="65"/>
                    <a:pt x="45" y="57"/>
                    <a:pt x="35" y="52"/>
                  </a:cubicBezTo>
                  <a:cubicBezTo>
                    <a:pt x="30" y="49"/>
                    <a:pt x="25" y="47"/>
                    <a:pt x="22" y="45"/>
                  </a:cubicBezTo>
                  <a:cubicBezTo>
                    <a:pt x="20" y="44"/>
                    <a:pt x="19" y="44"/>
                    <a:pt x="18" y="43"/>
                  </a:cubicBezTo>
                  <a:cubicBezTo>
                    <a:pt x="17" y="43"/>
                    <a:pt x="16" y="43"/>
                    <a:pt x="15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5"/>
                    <a:pt x="14" y="45"/>
                  </a:cubicBezTo>
                  <a:cubicBezTo>
                    <a:pt x="14" y="45"/>
                    <a:pt x="15" y="46"/>
                    <a:pt x="18" y="48"/>
                  </a:cubicBezTo>
                  <a:cubicBezTo>
                    <a:pt x="27" y="53"/>
                    <a:pt x="50" y="67"/>
                    <a:pt x="71" y="79"/>
                  </a:cubicBezTo>
                  <a:cubicBezTo>
                    <a:pt x="81" y="86"/>
                    <a:pt x="91" y="92"/>
                    <a:pt x="98" y="96"/>
                  </a:cubicBezTo>
                  <a:cubicBezTo>
                    <a:pt x="102" y="99"/>
                    <a:pt x="104" y="101"/>
                    <a:pt x="106" y="102"/>
                  </a:cubicBezTo>
                  <a:cubicBezTo>
                    <a:pt x="107" y="103"/>
                    <a:pt x="108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10" y="103"/>
                    <a:pt x="110" y="102"/>
                    <a:pt x="109" y="102"/>
                  </a:cubicBezTo>
                  <a:cubicBezTo>
                    <a:pt x="101" y="98"/>
                    <a:pt x="77" y="84"/>
                    <a:pt x="55" y="70"/>
                  </a:cubicBezTo>
                  <a:cubicBezTo>
                    <a:pt x="44" y="64"/>
                    <a:pt x="33" y="57"/>
                    <a:pt x="24" y="53"/>
                  </a:cubicBezTo>
                  <a:cubicBezTo>
                    <a:pt x="20" y="50"/>
                    <a:pt x="17" y="48"/>
                    <a:pt x="14" y="47"/>
                  </a:cubicBezTo>
                  <a:cubicBezTo>
                    <a:pt x="12" y="46"/>
                    <a:pt x="11" y="46"/>
                    <a:pt x="10" y="45"/>
                  </a:cubicBezTo>
                  <a:cubicBezTo>
                    <a:pt x="9" y="45"/>
                    <a:pt x="9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6" y="45"/>
                    <a:pt x="6" y="45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9" y="49"/>
                    <a:pt x="16" y="53"/>
                    <a:pt x="25" y="59"/>
                  </a:cubicBezTo>
                  <a:cubicBezTo>
                    <a:pt x="53" y="76"/>
                    <a:pt x="101" y="107"/>
                    <a:pt x="101" y="107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4"/>
                    <a:pt x="79" y="90"/>
                    <a:pt x="54" y="75"/>
                  </a:cubicBezTo>
                  <a:cubicBezTo>
                    <a:pt x="41" y="68"/>
                    <a:pt x="29" y="61"/>
                    <a:pt x="19" y="56"/>
                  </a:cubicBezTo>
                  <a:cubicBezTo>
                    <a:pt x="15" y="53"/>
                    <a:pt x="10" y="51"/>
                    <a:pt x="7" y="49"/>
                  </a:cubicBezTo>
                  <a:cubicBezTo>
                    <a:pt x="6" y="48"/>
                    <a:pt x="5" y="48"/>
                    <a:pt x="4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7"/>
                    <a:pt x="2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7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9"/>
                    <a:pt x="0" y="49"/>
                    <a:pt x="1" y="49"/>
                  </a:cubicBezTo>
                  <a:cubicBezTo>
                    <a:pt x="1" y="49"/>
                    <a:pt x="6" y="53"/>
                    <a:pt x="15" y="58"/>
                  </a:cubicBezTo>
                  <a:cubicBezTo>
                    <a:pt x="28" y="67"/>
                    <a:pt x="48" y="79"/>
                    <a:pt x="65" y="89"/>
                  </a:cubicBezTo>
                  <a:cubicBezTo>
                    <a:pt x="73" y="94"/>
                    <a:pt x="80" y="99"/>
                    <a:pt x="86" y="102"/>
                  </a:cubicBezTo>
                  <a:cubicBezTo>
                    <a:pt x="89" y="104"/>
                    <a:pt x="91" y="105"/>
                    <a:pt x="92" y="106"/>
                  </a:cubicBezTo>
                  <a:cubicBezTo>
                    <a:pt x="93" y="107"/>
                    <a:pt x="93" y="107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4" y="105"/>
                  </a:cubicBezTo>
                  <a:cubicBezTo>
                    <a:pt x="87" y="101"/>
                    <a:pt x="66" y="88"/>
                    <a:pt x="46" y="76"/>
                  </a:cubicBezTo>
                  <a:cubicBezTo>
                    <a:pt x="35" y="70"/>
                    <a:pt x="26" y="64"/>
                    <a:pt x="18" y="60"/>
                  </a:cubicBezTo>
                  <a:cubicBezTo>
                    <a:pt x="14" y="58"/>
                    <a:pt x="11" y="56"/>
                    <a:pt x="8" y="54"/>
                  </a:cubicBezTo>
                  <a:cubicBezTo>
                    <a:pt x="7" y="54"/>
                    <a:pt x="6" y="53"/>
                    <a:pt x="5" y="53"/>
                  </a:cubicBezTo>
                  <a:cubicBezTo>
                    <a:pt x="5" y="53"/>
                    <a:pt x="5" y="53"/>
                    <a:pt x="4" y="53"/>
                  </a:cubicBezTo>
                  <a:cubicBezTo>
                    <a:pt x="4" y="52"/>
                    <a:pt x="4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4"/>
                    <a:pt x="1" y="55"/>
                    <a:pt x="2" y="5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89" y="107"/>
                    <a:pt x="88" y="106"/>
                  </a:cubicBezTo>
                  <a:cubicBezTo>
                    <a:pt x="85" y="105"/>
                    <a:pt x="78" y="101"/>
                    <a:pt x="69" y="96"/>
                  </a:cubicBezTo>
                  <a:cubicBezTo>
                    <a:pt x="56" y="89"/>
                    <a:pt x="40" y="80"/>
                    <a:pt x="27" y="72"/>
                  </a:cubicBezTo>
                  <a:cubicBezTo>
                    <a:pt x="20" y="68"/>
                    <a:pt x="15" y="65"/>
                    <a:pt x="10" y="62"/>
                  </a:cubicBezTo>
                  <a:cubicBezTo>
                    <a:pt x="8" y="61"/>
                    <a:pt x="6" y="60"/>
                    <a:pt x="5" y="59"/>
                  </a:cubicBezTo>
                  <a:cubicBezTo>
                    <a:pt x="4" y="59"/>
                    <a:pt x="4" y="59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2" y="62"/>
                    <a:pt x="4" y="63"/>
                    <a:pt x="7" y="65"/>
                  </a:cubicBezTo>
                  <a:cubicBezTo>
                    <a:pt x="26" y="78"/>
                    <a:pt x="82" y="112"/>
                    <a:pt x="82" y="112"/>
                  </a:cubicBezTo>
                  <a:cubicBezTo>
                    <a:pt x="83" y="110"/>
                    <a:pt x="83" y="110"/>
                    <a:pt x="83" y="110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2" y="65"/>
                    <a:pt x="1" y="65"/>
                    <a:pt x="1" y="66"/>
                  </a:cubicBezTo>
                  <a:cubicBezTo>
                    <a:pt x="0" y="66"/>
                    <a:pt x="0" y="67"/>
                    <a:pt x="1" y="68"/>
                  </a:cubicBezTo>
                  <a:cubicBezTo>
                    <a:pt x="1" y="68"/>
                    <a:pt x="6" y="70"/>
                    <a:pt x="13" y="75"/>
                  </a:cubicBezTo>
                  <a:cubicBezTo>
                    <a:pt x="24" y="81"/>
                    <a:pt x="39" y="91"/>
                    <a:pt x="53" y="99"/>
                  </a:cubicBezTo>
                  <a:cubicBezTo>
                    <a:pt x="59" y="103"/>
                    <a:pt x="65" y="107"/>
                    <a:pt x="70" y="110"/>
                  </a:cubicBezTo>
                  <a:cubicBezTo>
                    <a:pt x="72" y="111"/>
                    <a:pt x="73" y="112"/>
                    <a:pt x="75" y="113"/>
                  </a:cubicBezTo>
                  <a:cubicBezTo>
                    <a:pt x="75" y="114"/>
                    <a:pt x="76" y="114"/>
                    <a:pt x="76" y="114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7" y="114"/>
                    <a:pt x="77" y="114"/>
                    <a:pt x="77" y="114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7" y="114"/>
                    <a:pt x="77" y="114"/>
                    <a:pt x="77" y="114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4"/>
                    <a:pt x="77" y="114"/>
                    <a:pt x="77" y="114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2"/>
                    <a:pt x="77" y="112"/>
                    <a:pt x="76" y="112"/>
                  </a:cubicBezTo>
                  <a:cubicBezTo>
                    <a:pt x="70" y="109"/>
                    <a:pt x="52" y="99"/>
                    <a:pt x="35" y="89"/>
                  </a:cubicBezTo>
                  <a:cubicBezTo>
                    <a:pt x="27" y="84"/>
                    <a:pt x="19" y="80"/>
                    <a:pt x="13" y="77"/>
                  </a:cubicBezTo>
                  <a:cubicBezTo>
                    <a:pt x="10" y="75"/>
                    <a:pt x="7" y="73"/>
                    <a:pt x="5" y="72"/>
                  </a:cubicBezTo>
                  <a:cubicBezTo>
                    <a:pt x="4" y="72"/>
                    <a:pt x="4" y="72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1"/>
                    <a:pt x="1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0" y="71"/>
                    <a:pt x="0" y="71"/>
                  </a:cubicBezTo>
                  <a:cubicBezTo>
                    <a:pt x="0" y="72"/>
                    <a:pt x="0" y="73"/>
                    <a:pt x="0" y="74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9" y="115"/>
                    <a:pt x="69" y="115"/>
                    <a:pt x="69" y="115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0" y="113"/>
                    <a:pt x="54" y="104"/>
                    <a:pt x="37" y="94"/>
                  </a:cubicBezTo>
                  <a:cubicBezTo>
                    <a:pt x="29" y="90"/>
                    <a:pt x="21" y="85"/>
                    <a:pt x="14" y="82"/>
                  </a:cubicBezTo>
                  <a:cubicBezTo>
                    <a:pt x="11" y="80"/>
                    <a:pt x="8" y="78"/>
                    <a:pt x="6" y="77"/>
                  </a:cubicBezTo>
                  <a:cubicBezTo>
                    <a:pt x="5" y="77"/>
                    <a:pt x="4" y="76"/>
                    <a:pt x="3" y="76"/>
                  </a:cubicBezTo>
                  <a:cubicBezTo>
                    <a:pt x="3" y="76"/>
                    <a:pt x="2" y="76"/>
                    <a:pt x="2" y="76"/>
                  </a:cubicBezTo>
                  <a:cubicBezTo>
                    <a:pt x="2" y="76"/>
                    <a:pt x="2" y="75"/>
                    <a:pt x="1" y="75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9"/>
                    <a:pt x="2" y="79"/>
                  </a:cubicBezTo>
                  <a:cubicBezTo>
                    <a:pt x="11" y="85"/>
                    <a:pt x="64" y="118"/>
                    <a:pt x="64" y="118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6"/>
                    <a:pt x="64" y="116"/>
                    <a:pt x="64" y="116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4" y="116"/>
                    <a:pt x="64" y="116"/>
                    <a:pt x="64" y="116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5" y="115"/>
                    <a:pt x="65" y="115"/>
                    <a:pt x="64" y="115"/>
                  </a:cubicBezTo>
                  <a:cubicBezTo>
                    <a:pt x="60" y="113"/>
                    <a:pt x="44" y="105"/>
                    <a:pt x="30" y="97"/>
                  </a:cubicBezTo>
                  <a:cubicBezTo>
                    <a:pt x="23" y="94"/>
                    <a:pt x="16" y="90"/>
                    <a:pt x="11" y="87"/>
                  </a:cubicBezTo>
                  <a:cubicBezTo>
                    <a:pt x="6" y="85"/>
                    <a:pt x="2" y="83"/>
                    <a:pt x="2" y="83"/>
                  </a:cubicBezTo>
                  <a:cubicBezTo>
                    <a:pt x="2" y="83"/>
                    <a:pt x="1" y="83"/>
                    <a:pt x="0" y="84"/>
                  </a:cubicBezTo>
                  <a:cubicBezTo>
                    <a:pt x="0" y="84"/>
                    <a:pt x="0" y="85"/>
                    <a:pt x="1" y="86"/>
                  </a:cubicBezTo>
                  <a:cubicBezTo>
                    <a:pt x="1" y="86"/>
                    <a:pt x="4" y="88"/>
                    <a:pt x="9" y="91"/>
                  </a:cubicBezTo>
                  <a:cubicBezTo>
                    <a:pt x="17" y="95"/>
                    <a:pt x="28" y="102"/>
                    <a:pt x="38" y="108"/>
                  </a:cubicBezTo>
                  <a:cubicBezTo>
                    <a:pt x="43" y="111"/>
                    <a:pt x="47" y="113"/>
                    <a:pt x="50" y="116"/>
                  </a:cubicBezTo>
                  <a:cubicBezTo>
                    <a:pt x="51" y="117"/>
                    <a:pt x="53" y="117"/>
                    <a:pt x="54" y="118"/>
                  </a:cubicBezTo>
                  <a:cubicBezTo>
                    <a:pt x="54" y="118"/>
                    <a:pt x="54" y="119"/>
                    <a:pt x="54" y="119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5" y="119"/>
                    <a:pt x="55" y="119"/>
                    <a:pt x="55" y="119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5" y="119"/>
                    <a:pt x="55" y="119"/>
                    <a:pt x="55" y="119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4" y="118"/>
                    <a:pt x="54" y="118"/>
                    <a:pt x="54" y="118"/>
                  </a:cubicBezTo>
                  <a:cubicBezTo>
                    <a:pt x="54" y="118"/>
                    <a:pt x="54" y="119"/>
                    <a:pt x="54" y="119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4" y="118"/>
                    <a:pt x="54" y="118"/>
                    <a:pt x="54" y="118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4" y="118"/>
                    <a:pt x="54" y="118"/>
                    <a:pt x="54" y="118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4" y="117"/>
                    <a:pt x="54" y="117"/>
                    <a:pt x="54" y="117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56" y="117"/>
                    <a:pt x="44" y="110"/>
                    <a:pt x="31" y="104"/>
                  </a:cubicBezTo>
                  <a:cubicBezTo>
                    <a:pt x="24" y="100"/>
                    <a:pt x="18" y="97"/>
                    <a:pt x="13" y="95"/>
                  </a:cubicBezTo>
                  <a:cubicBezTo>
                    <a:pt x="10" y="93"/>
                    <a:pt x="8" y="92"/>
                    <a:pt x="6" y="92"/>
                  </a:cubicBezTo>
                  <a:cubicBezTo>
                    <a:pt x="6" y="91"/>
                    <a:pt x="5" y="91"/>
                    <a:pt x="4" y="91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3" y="90"/>
                    <a:pt x="3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1"/>
                    <a:pt x="1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1" y="91"/>
                    <a:pt x="1" y="92"/>
                    <a:pt x="1" y="92"/>
                  </a:cubicBezTo>
                  <a:cubicBezTo>
                    <a:pt x="1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3" y="94"/>
                    <a:pt x="4" y="94"/>
                    <a:pt x="5" y="95"/>
                  </a:cubicBezTo>
                  <a:cubicBezTo>
                    <a:pt x="11" y="99"/>
                    <a:pt x="21" y="105"/>
                    <a:pt x="31" y="111"/>
                  </a:cubicBezTo>
                  <a:cubicBezTo>
                    <a:pt x="35" y="113"/>
                    <a:pt x="39" y="116"/>
                    <a:pt x="43" y="118"/>
                  </a:cubicBezTo>
                  <a:cubicBezTo>
                    <a:pt x="44" y="119"/>
                    <a:pt x="45" y="120"/>
                    <a:pt x="46" y="120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2" y="96"/>
                    <a:pt x="1" y="96"/>
                    <a:pt x="1" y="97"/>
                  </a:cubicBezTo>
                  <a:cubicBezTo>
                    <a:pt x="0" y="97"/>
                    <a:pt x="1" y="98"/>
                    <a:pt x="1" y="99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2" y="103"/>
                    <a:pt x="1" y="103"/>
                    <a:pt x="1" y="104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6"/>
                    <a:pt x="3" y="107"/>
                    <a:pt x="4" y="108"/>
                  </a:cubicBezTo>
                  <a:cubicBezTo>
                    <a:pt x="11" y="113"/>
                    <a:pt x="34" y="126"/>
                    <a:pt x="34" y="126"/>
                  </a:cubicBezTo>
                  <a:cubicBezTo>
                    <a:pt x="35" y="125"/>
                    <a:pt x="35" y="125"/>
                    <a:pt x="35" y="125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2" y="110"/>
                    <a:pt x="1" y="111"/>
                    <a:pt x="1" y="111"/>
                  </a:cubicBezTo>
                  <a:cubicBezTo>
                    <a:pt x="1" y="112"/>
                    <a:pt x="1" y="113"/>
                    <a:pt x="1" y="113"/>
                  </a:cubicBezTo>
                  <a:cubicBezTo>
                    <a:pt x="1" y="113"/>
                    <a:pt x="8" y="117"/>
                    <a:pt x="14" y="121"/>
                  </a:cubicBezTo>
                  <a:cubicBezTo>
                    <a:pt x="17" y="123"/>
                    <a:pt x="20" y="125"/>
                    <a:pt x="22" y="126"/>
                  </a:cubicBezTo>
                  <a:cubicBezTo>
                    <a:pt x="23" y="127"/>
                    <a:pt x="24" y="127"/>
                    <a:pt x="25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6" y="128"/>
                    <a:pt x="26" y="128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2" y="120"/>
                    <a:pt x="3" y="121"/>
                    <a:pt x="5" y="122"/>
                  </a:cubicBezTo>
                  <a:cubicBezTo>
                    <a:pt x="7" y="124"/>
                    <a:pt x="10" y="126"/>
                    <a:pt x="13" y="127"/>
                  </a:cubicBezTo>
                  <a:cubicBezTo>
                    <a:pt x="14" y="128"/>
                    <a:pt x="15" y="128"/>
                    <a:pt x="16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3" y="122"/>
                    <a:pt x="2" y="123"/>
                    <a:pt x="2" y="123"/>
                  </a:cubicBezTo>
                  <a:cubicBezTo>
                    <a:pt x="2" y="124"/>
                    <a:pt x="2" y="125"/>
                    <a:pt x="2" y="125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2" y="126"/>
                    <a:pt x="2" y="126"/>
                    <a:pt x="2" y="126"/>
                  </a:cubicBezTo>
                  <a:cubicBezTo>
                    <a:pt x="1" y="126"/>
                    <a:pt x="0" y="126"/>
                    <a:pt x="0" y="127"/>
                  </a:cubicBezTo>
                  <a:cubicBezTo>
                    <a:pt x="0" y="128"/>
                    <a:pt x="0" y="128"/>
                    <a:pt x="1" y="129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1" y="132"/>
                    <a:pt x="1" y="132"/>
                    <a:pt x="1" y="133"/>
                  </a:cubicBezTo>
                  <a:cubicBezTo>
                    <a:pt x="0" y="133"/>
                    <a:pt x="1" y="134"/>
                    <a:pt x="1" y="134"/>
                  </a:cubicBezTo>
                  <a:cubicBezTo>
                    <a:pt x="2" y="134"/>
                    <a:pt x="2" y="134"/>
                    <a:pt x="2" y="134"/>
                  </a:cubicBezTo>
                  <a:cubicBezTo>
                    <a:pt x="2" y="135"/>
                    <a:pt x="3" y="135"/>
                    <a:pt x="4" y="134"/>
                  </a:cubicBezTo>
                  <a:cubicBezTo>
                    <a:pt x="4" y="133"/>
                    <a:pt x="4" y="132"/>
                    <a:pt x="3" y="132"/>
                  </a:cubicBezTo>
                  <a:close/>
                </a:path>
              </a:pathLst>
            </a:custGeom>
            <a:blipFill>
              <a:blip r:embed="rId8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214"/>
            <p:cNvSpPr/>
            <p:nvPr/>
          </p:nvSpPr>
          <p:spPr bwMode="auto">
            <a:xfrm>
              <a:off x="4085081" y="322816"/>
              <a:ext cx="103018" cy="2288924"/>
            </a:xfrm>
            <a:custGeom>
              <a:avLst/>
              <a:gdLst>
                <a:gd name="T0" fmla="*/ 42 w 47"/>
                <a:gd name="T1" fmla="*/ 1029 h 1045"/>
                <a:gd name="T2" fmla="*/ 3 w 47"/>
                <a:gd name="T3" fmla="*/ 955 h 1045"/>
                <a:gd name="T4" fmla="*/ 4 w 47"/>
                <a:gd name="T5" fmla="*/ 928 h 1045"/>
                <a:gd name="T6" fmla="*/ 16 w 47"/>
                <a:gd name="T7" fmla="*/ 902 h 1045"/>
                <a:gd name="T8" fmla="*/ 5 w 47"/>
                <a:gd name="T9" fmla="*/ 872 h 1045"/>
                <a:gd name="T10" fmla="*/ 3 w 47"/>
                <a:gd name="T11" fmla="*/ 836 h 1045"/>
                <a:gd name="T12" fmla="*/ 43 w 47"/>
                <a:gd name="T13" fmla="*/ 836 h 1045"/>
                <a:gd name="T14" fmla="*/ 43 w 47"/>
                <a:gd name="T15" fmla="*/ 803 h 1045"/>
                <a:gd name="T16" fmla="*/ 3 w 47"/>
                <a:gd name="T17" fmla="*/ 738 h 1045"/>
                <a:gd name="T18" fmla="*/ 5 w 47"/>
                <a:gd name="T19" fmla="*/ 709 h 1045"/>
                <a:gd name="T20" fmla="*/ 4 w 47"/>
                <a:gd name="T21" fmla="*/ 671 h 1045"/>
                <a:gd name="T22" fmla="*/ 28 w 47"/>
                <a:gd name="T23" fmla="*/ 666 h 1045"/>
                <a:gd name="T24" fmla="*/ 26 w 47"/>
                <a:gd name="T25" fmla="*/ 631 h 1045"/>
                <a:gd name="T26" fmla="*/ 4 w 47"/>
                <a:gd name="T27" fmla="*/ 579 h 1045"/>
                <a:gd name="T28" fmla="*/ 46 w 47"/>
                <a:gd name="T29" fmla="*/ 573 h 1045"/>
                <a:gd name="T30" fmla="*/ 4 w 47"/>
                <a:gd name="T31" fmla="*/ 511 h 1045"/>
                <a:gd name="T32" fmla="*/ 4 w 47"/>
                <a:gd name="T33" fmla="*/ 496 h 1045"/>
                <a:gd name="T34" fmla="*/ 3 w 47"/>
                <a:gd name="T35" fmla="*/ 476 h 1045"/>
                <a:gd name="T36" fmla="*/ 45 w 47"/>
                <a:gd name="T37" fmla="*/ 449 h 1045"/>
                <a:gd name="T38" fmla="*/ 7 w 47"/>
                <a:gd name="T39" fmla="*/ 401 h 1045"/>
                <a:gd name="T40" fmla="*/ 3 w 47"/>
                <a:gd name="T41" fmla="*/ 377 h 1045"/>
                <a:gd name="T42" fmla="*/ 45 w 47"/>
                <a:gd name="T43" fmla="*/ 346 h 1045"/>
                <a:gd name="T44" fmla="*/ 4 w 47"/>
                <a:gd name="T45" fmla="*/ 297 h 1045"/>
                <a:gd name="T46" fmla="*/ 2 w 47"/>
                <a:gd name="T47" fmla="*/ 251 h 1045"/>
                <a:gd name="T48" fmla="*/ 44 w 47"/>
                <a:gd name="T49" fmla="*/ 232 h 1045"/>
                <a:gd name="T50" fmla="*/ 2 w 47"/>
                <a:gd name="T51" fmla="*/ 180 h 1045"/>
                <a:gd name="T52" fmla="*/ 4 w 47"/>
                <a:gd name="T53" fmla="*/ 156 h 1045"/>
                <a:gd name="T54" fmla="*/ 44 w 47"/>
                <a:gd name="T55" fmla="*/ 154 h 1045"/>
                <a:gd name="T56" fmla="*/ 2 w 47"/>
                <a:gd name="T57" fmla="*/ 94 h 1045"/>
                <a:gd name="T58" fmla="*/ 45 w 47"/>
                <a:gd name="T59" fmla="*/ 93 h 1045"/>
                <a:gd name="T60" fmla="*/ 2 w 47"/>
                <a:gd name="T61" fmla="*/ 42 h 1045"/>
                <a:gd name="T62" fmla="*/ 3 w 47"/>
                <a:gd name="T63" fmla="*/ 22 h 1045"/>
                <a:gd name="T64" fmla="*/ 8 w 47"/>
                <a:gd name="T65" fmla="*/ 9 h 1045"/>
                <a:gd name="T66" fmla="*/ 43 w 47"/>
                <a:gd name="T67" fmla="*/ 61 h 1045"/>
                <a:gd name="T68" fmla="*/ 45 w 47"/>
                <a:gd name="T69" fmla="*/ 84 h 1045"/>
                <a:gd name="T70" fmla="*/ 44 w 47"/>
                <a:gd name="T71" fmla="*/ 129 h 1045"/>
                <a:gd name="T72" fmla="*/ 6 w 47"/>
                <a:gd name="T73" fmla="*/ 132 h 1045"/>
                <a:gd name="T74" fmla="*/ 3 w 47"/>
                <a:gd name="T75" fmla="*/ 161 h 1045"/>
                <a:gd name="T76" fmla="*/ 44 w 47"/>
                <a:gd name="T77" fmla="*/ 206 h 1045"/>
                <a:gd name="T78" fmla="*/ 2 w 47"/>
                <a:gd name="T79" fmla="*/ 221 h 1045"/>
                <a:gd name="T80" fmla="*/ 42 w 47"/>
                <a:gd name="T81" fmla="*/ 284 h 1045"/>
                <a:gd name="T82" fmla="*/ 1 w 47"/>
                <a:gd name="T83" fmla="*/ 283 h 1045"/>
                <a:gd name="T84" fmla="*/ 42 w 47"/>
                <a:gd name="T85" fmla="*/ 345 h 1045"/>
                <a:gd name="T86" fmla="*/ 43 w 47"/>
                <a:gd name="T87" fmla="*/ 390 h 1045"/>
                <a:gd name="T88" fmla="*/ 44 w 47"/>
                <a:gd name="T89" fmla="*/ 420 h 1045"/>
                <a:gd name="T90" fmla="*/ 44 w 47"/>
                <a:gd name="T91" fmla="*/ 437 h 1045"/>
                <a:gd name="T92" fmla="*/ 45 w 47"/>
                <a:gd name="T93" fmla="*/ 484 h 1045"/>
                <a:gd name="T94" fmla="*/ 44 w 47"/>
                <a:gd name="T95" fmla="*/ 523 h 1045"/>
                <a:gd name="T96" fmla="*/ 1 w 47"/>
                <a:gd name="T97" fmla="*/ 531 h 1045"/>
                <a:gd name="T98" fmla="*/ 4 w 47"/>
                <a:gd name="T99" fmla="*/ 565 h 1045"/>
                <a:gd name="T100" fmla="*/ 44 w 47"/>
                <a:gd name="T101" fmla="*/ 611 h 1045"/>
                <a:gd name="T102" fmla="*/ 2 w 47"/>
                <a:gd name="T103" fmla="*/ 635 h 1045"/>
                <a:gd name="T104" fmla="*/ 45 w 47"/>
                <a:gd name="T105" fmla="*/ 677 h 1045"/>
                <a:gd name="T106" fmla="*/ 4 w 47"/>
                <a:gd name="T107" fmla="*/ 701 h 1045"/>
                <a:gd name="T108" fmla="*/ 20 w 47"/>
                <a:gd name="T109" fmla="*/ 744 h 1045"/>
                <a:gd name="T110" fmla="*/ 45 w 47"/>
                <a:gd name="T111" fmla="*/ 797 h 1045"/>
                <a:gd name="T112" fmla="*/ 44 w 47"/>
                <a:gd name="T113" fmla="*/ 827 h 1045"/>
                <a:gd name="T114" fmla="*/ 45 w 47"/>
                <a:gd name="T115" fmla="*/ 864 h 1045"/>
                <a:gd name="T116" fmla="*/ 3 w 47"/>
                <a:gd name="T117" fmla="*/ 876 h 1045"/>
                <a:gd name="T118" fmla="*/ 44 w 47"/>
                <a:gd name="T119" fmla="*/ 930 h 1045"/>
                <a:gd name="T120" fmla="*/ 45 w 47"/>
                <a:gd name="T121" fmla="*/ 971 h 1045"/>
                <a:gd name="T122" fmla="*/ 45 w 47"/>
                <a:gd name="T123" fmla="*/ 1002 h 1045"/>
                <a:gd name="T124" fmla="*/ 35 w 47"/>
                <a:gd name="T125" fmla="*/ 1038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" h="1045">
                  <a:moveTo>
                    <a:pt x="19" y="1042"/>
                  </a:moveTo>
                  <a:cubicBezTo>
                    <a:pt x="10" y="1037"/>
                    <a:pt x="10" y="1037"/>
                    <a:pt x="10" y="1037"/>
                  </a:cubicBezTo>
                  <a:cubicBezTo>
                    <a:pt x="10" y="1038"/>
                    <a:pt x="10" y="1038"/>
                    <a:pt x="10" y="1038"/>
                  </a:cubicBezTo>
                  <a:cubicBezTo>
                    <a:pt x="9" y="1039"/>
                    <a:pt x="9" y="1039"/>
                    <a:pt x="9" y="1039"/>
                  </a:cubicBezTo>
                  <a:cubicBezTo>
                    <a:pt x="26" y="1045"/>
                    <a:pt x="26" y="1045"/>
                    <a:pt x="26" y="1045"/>
                  </a:cubicBezTo>
                  <a:cubicBezTo>
                    <a:pt x="27" y="1045"/>
                    <a:pt x="28" y="1045"/>
                    <a:pt x="28" y="1044"/>
                  </a:cubicBezTo>
                  <a:cubicBezTo>
                    <a:pt x="28" y="1043"/>
                    <a:pt x="28" y="1042"/>
                    <a:pt x="27" y="1042"/>
                  </a:cubicBezTo>
                  <a:cubicBezTo>
                    <a:pt x="5" y="1028"/>
                    <a:pt x="5" y="1028"/>
                    <a:pt x="5" y="1028"/>
                  </a:cubicBezTo>
                  <a:cubicBezTo>
                    <a:pt x="4" y="1029"/>
                    <a:pt x="4" y="1029"/>
                    <a:pt x="4" y="1029"/>
                  </a:cubicBezTo>
                  <a:cubicBezTo>
                    <a:pt x="4" y="1031"/>
                    <a:pt x="4" y="1031"/>
                    <a:pt x="4" y="1031"/>
                  </a:cubicBezTo>
                  <a:cubicBezTo>
                    <a:pt x="4" y="1029"/>
                    <a:pt x="4" y="1029"/>
                    <a:pt x="4" y="1029"/>
                  </a:cubicBezTo>
                  <a:cubicBezTo>
                    <a:pt x="3" y="1031"/>
                    <a:pt x="3" y="1031"/>
                    <a:pt x="3" y="1031"/>
                  </a:cubicBezTo>
                  <a:cubicBezTo>
                    <a:pt x="4" y="1031"/>
                    <a:pt x="4" y="1031"/>
                    <a:pt x="4" y="1031"/>
                  </a:cubicBezTo>
                  <a:cubicBezTo>
                    <a:pt x="4" y="1029"/>
                    <a:pt x="4" y="1029"/>
                    <a:pt x="4" y="1029"/>
                  </a:cubicBezTo>
                  <a:cubicBezTo>
                    <a:pt x="3" y="1031"/>
                    <a:pt x="3" y="1031"/>
                    <a:pt x="3" y="1031"/>
                  </a:cubicBezTo>
                  <a:cubicBezTo>
                    <a:pt x="4" y="1029"/>
                    <a:pt x="4" y="1029"/>
                    <a:pt x="4" y="1029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3" y="1031"/>
                    <a:pt x="3" y="1031"/>
                    <a:pt x="3" y="1031"/>
                  </a:cubicBezTo>
                  <a:cubicBezTo>
                    <a:pt x="4" y="1029"/>
                    <a:pt x="4" y="1029"/>
                    <a:pt x="4" y="1029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3" y="1030"/>
                    <a:pt x="3" y="1030"/>
                    <a:pt x="3" y="1030"/>
                  </a:cubicBezTo>
                  <a:cubicBezTo>
                    <a:pt x="4" y="1031"/>
                    <a:pt x="10" y="1034"/>
                    <a:pt x="17" y="1037"/>
                  </a:cubicBezTo>
                  <a:cubicBezTo>
                    <a:pt x="21" y="1038"/>
                    <a:pt x="24" y="1040"/>
                    <a:pt x="27" y="1041"/>
                  </a:cubicBezTo>
                  <a:cubicBezTo>
                    <a:pt x="28" y="1042"/>
                    <a:pt x="29" y="1042"/>
                    <a:pt x="30" y="1043"/>
                  </a:cubicBezTo>
                  <a:cubicBezTo>
                    <a:pt x="31" y="1043"/>
                    <a:pt x="31" y="1043"/>
                    <a:pt x="31" y="1043"/>
                  </a:cubicBezTo>
                  <a:cubicBezTo>
                    <a:pt x="32" y="1043"/>
                    <a:pt x="32" y="1043"/>
                    <a:pt x="33" y="1043"/>
                  </a:cubicBezTo>
                  <a:cubicBezTo>
                    <a:pt x="33" y="1043"/>
                    <a:pt x="33" y="1043"/>
                    <a:pt x="33" y="1043"/>
                  </a:cubicBezTo>
                  <a:cubicBezTo>
                    <a:pt x="33" y="1043"/>
                    <a:pt x="34" y="1043"/>
                    <a:pt x="34" y="1042"/>
                  </a:cubicBezTo>
                  <a:cubicBezTo>
                    <a:pt x="34" y="1042"/>
                    <a:pt x="34" y="1042"/>
                    <a:pt x="34" y="1042"/>
                  </a:cubicBezTo>
                  <a:cubicBezTo>
                    <a:pt x="34" y="1042"/>
                    <a:pt x="34" y="1042"/>
                    <a:pt x="34" y="1042"/>
                  </a:cubicBezTo>
                  <a:cubicBezTo>
                    <a:pt x="34" y="1041"/>
                    <a:pt x="34" y="1041"/>
                    <a:pt x="34" y="1041"/>
                  </a:cubicBezTo>
                  <a:cubicBezTo>
                    <a:pt x="33" y="1040"/>
                    <a:pt x="33" y="1040"/>
                    <a:pt x="33" y="1040"/>
                  </a:cubicBezTo>
                  <a:cubicBezTo>
                    <a:pt x="32" y="1039"/>
                    <a:pt x="29" y="1037"/>
                    <a:pt x="26" y="1035"/>
                  </a:cubicBezTo>
                  <a:cubicBezTo>
                    <a:pt x="21" y="1033"/>
                    <a:pt x="16" y="1029"/>
                    <a:pt x="11" y="1026"/>
                  </a:cubicBezTo>
                  <a:cubicBezTo>
                    <a:pt x="9" y="1025"/>
                    <a:pt x="7" y="1024"/>
                    <a:pt x="5" y="1023"/>
                  </a:cubicBezTo>
                  <a:cubicBezTo>
                    <a:pt x="4" y="1022"/>
                    <a:pt x="4" y="1022"/>
                    <a:pt x="3" y="1022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2" y="1022"/>
                    <a:pt x="2" y="1022"/>
                    <a:pt x="2" y="1022"/>
                  </a:cubicBezTo>
                  <a:cubicBezTo>
                    <a:pt x="3" y="1022"/>
                    <a:pt x="3" y="1022"/>
                    <a:pt x="3" y="1022"/>
                  </a:cubicBezTo>
                  <a:cubicBezTo>
                    <a:pt x="3" y="1021"/>
                    <a:pt x="3" y="1021"/>
                    <a:pt x="3" y="1021"/>
                  </a:cubicBezTo>
                  <a:cubicBezTo>
                    <a:pt x="2" y="1022"/>
                    <a:pt x="2" y="1022"/>
                    <a:pt x="2" y="1022"/>
                  </a:cubicBezTo>
                  <a:cubicBezTo>
                    <a:pt x="3" y="1022"/>
                    <a:pt x="3" y="1022"/>
                    <a:pt x="3" y="1022"/>
                  </a:cubicBezTo>
                  <a:cubicBezTo>
                    <a:pt x="2" y="1022"/>
                    <a:pt x="2" y="1022"/>
                    <a:pt x="2" y="1022"/>
                  </a:cubicBezTo>
                  <a:cubicBezTo>
                    <a:pt x="3" y="1022"/>
                    <a:pt x="3" y="1022"/>
                    <a:pt x="3" y="1022"/>
                  </a:cubicBezTo>
                  <a:cubicBezTo>
                    <a:pt x="3" y="1022"/>
                    <a:pt x="3" y="1022"/>
                    <a:pt x="3" y="1022"/>
                  </a:cubicBezTo>
                  <a:cubicBezTo>
                    <a:pt x="2" y="1022"/>
                    <a:pt x="2" y="1022"/>
                    <a:pt x="2" y="1022"/>
                  </a:cubicBezTo>
                  <a:cubicBezTo>
                    <a:pt x="3" y="1022"/>
                    <a:pt x="3" y="1022"/>
                    <a:pt x="3" y="1022"/>
                  </a:cubicBezTo>
                  <a:cubicBezTo>
                    <a:pt x="2" y="1022"/>
                    <a:pt x="2" y="1022"/>
                    <a:pt x="2" y="1022"/>
                  </a:cubicBezTo>
                  <a:cubicBezTo>
                    <a:pt x="1" y="1024"/>
                    <a:pt x="1" y="1024"/>
                    <a:pt x="1" y="1024"/>
                  </a:cubicBezTo>
                  <a:cubicBezTo>
                    <a:pt x="1" y="1024"/>
                    <a:pt x="10" y="1028"/>
                    <a:pt x="18" y="1032"/>
                  </a:cubicBezTo>
                  <a:cubicBezTo>
                    <a:pt x="22" y="1034"/>
                    <a:pt x="27" y="1036"/>
                    <a:pt x="30" y="1037"/>
                  </a:cubicBezTo>
                  <a:cubicBezTo>
                    <a:pt x="31" y="1038"/>
                    <a:pt x="33" y="1038"/>
                    <a:pt x="34" y="1039"/>
                  </a:cubicBezTo>
                  <a:cubicBezTo>
                    <a:pt x="34" y="1039"/>
                    <a:pt x="35" y="1039"/>
                    <a:pt x="35" y="1039"/>
                  </a:cubicBezTo>
                  <a:cubicBezTo>
                    <a:pt x="36" y="1039"/>
                    <a:pt x="36" y="1039"/>
                    <a:pt x="36" y="1039"/>
                  </a:cubicBezTo>
                  <a:cubicBezTo>
                    <a:pt x="36" y="1039"/>
                    <a:pt x="36" y="1040"/>
                    <a:pt x="36" y="1040"/>
                  </a:cubicBezTo>
                  <a:cubicBezTo>
                    <a:pt x="37" y="1039"/>
                    <a:pt x="37" y="1039"/>
                    <a:pt x="37" y="1039"/>
                  </a:cubicBezTo>
                  <a:cubicBezTo>
                    <a:pt x="37" y="1039"/>
                    <a:pt x="37" y="1039"/>
                    <a:pt x="38" y="1039"/>
                  </a:cubicBezTo>
                  <a:cubicBezTo>
                    <a:pt x="38" y="1039"/>
                    <a:pt x="38" y="1039"/>
                    <a:pt x="38" y="1039"/>
                  </a:cubicBezTo>
                  <a:cubicBezTo>
                    <a:pt x="38" y="1038"/>
                    <a:pt x="38" y="1038"/>
                    <a:pt x="38" y="1038"/>
                  </a:cubicBezTo>
                  <a:cubicBezTo>
                    <a:pt x="38" y="1037"/>
                    <a:pt x="38" y="1037"/>
                    <a:pt x="37" y="1037"/>
                  </a:cubicBezTo>
                  <a:cubicBezTo>
                    <a:pt x="37" y="1037"/>
                    <a:pt x="37" y="1036"/>
                    <a:pt x="36" y="1036"/>
                  </a:cubicBezTo>
                  <a:cubicBezTo>
                    <a:pt x="35" y="1035"/>
                    <a:pt x="32" y="1033"/>
                    <a:pt x="29" y="1031"/>
                  </a:cubicBezTo>
                  <a:cubicBezTo>
                    <a:pt x="19" y="1024"/>
                    <a:pt x="3" y="1015"/>
                    <a:pt x="3" y="1015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3" y="1017"/>
                    <a:pt x="3" y="1017"/>
                    <a:pt x="3" y="1017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3" y="1018"/>
                    <a:pt x="3" y="1018"/>
                    <a:pt x="3" y="1017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7"/>
                    <a:pt x="2" y="1017"/>
                    <a:pt x="2" y="1017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2" y="1018"/>
                    <a:pt x="2" y="1018"/>
                  </a:cubicBezTo>
                  <a:cubicBezTo>
                    <a:pt x="2" y="1018"/>
                    <a:pt x="3" y="1018"/>
                    <a:pt x="4" y="1019"/>
                  </a:cubicBezTo>
                  <a:cubicBezTo>
                    <a:pt x="8" y="1021"/>
                    <a:pt x="16" y="1025"/>
                    <a:pt x="24" y="1028"/>
                  </a:cubicBezTo>
                  <a:cubicBezTo>
                    <a:pt x="27" y="1030"/>
                    <a:pt x="31" y="1031"/>
                    <a:pt x="34" y="1033"/>
                  </a:cubicBezTo>
                  <a:cubicBezTo>
                    <a:pt x="35" y="1033"/>
                    <a:pt x="37" y="1034"/>
                    <a:pt x="38" y="1034"/>
                  </a:cubicBezTo>
                  <a:cubicBezTo>
                    <a:pt x="38" y="1034"/>
                    <a:pt x="38" y="1034"/>
                    <a:pt x="39" y="1035"/>
                  </a:cubicBezTo>
                  <a:cubicBezTo>
                    <a:pt x="39" y="1035"/>
                    <a:pt x="39" y="1035"/>
                    <a:pt x="40" y="1035"/>
                  </a:cubicBezTo>
                  <a:cubicBezTo>
                    <a:pt x="40" y="1035"/>
                    <a:pt x="40" y="1035"/>
                    <a:pt x="40" y="1035"/>
                  </a:cubicBezTo>
                  <a:cubicBezTo>
                    <a:pt x="41" y="1035"/>
                    <a:pt x="41" y="1034"/>
                    <a:pt x="41" y="1034"/>
                  </a:cubicBezTo>
                  <a:cubicBezTo>
                    <a:pt x="41" y="1034"/>
                    <a:pt x="42" y="1033"/>
                    <a:pt x="41" y="1033"/>
                  </a:cubicBezTo>
                  <a:cubicBezTo>
                    <a:pt x="41" y="1032"/>
                    <a:pt x="41" y="1032"/>
                    <a:pt x="41" y="1032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1010"/>
                    <a:pt x="4" y="1010"/>
                    <a:pt x="4" y="1010"/>
                  </a:cubicBezTo>
                  <a:cubicBezTo>
                    <a:pt x="5" y="1011"/>
                    <a:pt x="5" y="1011"/>
                    <a:pt x="5" y="1011"/>
                  </a:cubicBezTo>
                  <a:cubicBezTo>
                    <a:pt x="4" y="1010"/>
                    <a:pt x="4" y="1010"/>
                    <a:pt x="4" y="1010"/>
                  </a:cubicBezTo>
                  <a:cubicBezTo>
                    <a:pt x="4" y="1012"/>
                    <a:pt x="4" y="1012"/>
                    <a:pt x="4" y="1012"/>
                  </a:cubicBezTo>
                  <a:cubicBezTo>
                    <a:pt x="4" y="1012"/>
                    <a:pt x="5" y="1012"/>
                    <a:pt x="5" y="1011"/>
                  </a:cubicBezTo>
                  <a:cubicBezTo>
                    <a:pt x="4" y="1010"/>
                    <a:pt x="4" y="1010"/>
                    <a:pt x="4" y="1010"/>
                  </a:cubicBezTo>
                  <a:cubicBezTo>
                    <a:pt x="4" y="1012"/>
                    <a:pt x="4" y="1012"/>
                    <a:pt x="4" y="1012"/>
                  </a:cubicBezTo>
                  <a:cubicBezTo>
                    <a:pt x="4" y="1010"/>
                    <a:pt x="4" y="1010"/>
                    <a:pt x="4" y="1010"/>
                  </a:cubicBezTo>
                  <a:cubicBezTo>
                    <a:pt x="4" y="1012"/>
                    <a:pt x="4" y="1012"/>
                    <a:pt x="4" y="1012"/>
                  </a:cubicBezTo>
                  <a:cubicBezTo>
                    <a:pt x="4" y="1012"/>
                    <a:pt x="4" y="1012"/>
                    <a:pt x="4" y="1012"/>
                  </a:cubicBezTo>
                  <a:cubicBezTo>
                    <a:pt x="4" y="1010"/>
                    <a:pt x="4" y="1010"/>
                    <a:pt x="4" y="1010"/>
                  </a:cubicBezTo>
                  <a:cubicBezTo>
                    <a:pt x="4" y="1012"/>
                    <a:pt x="4" y="1012"/>
                    <a:pt x="4" y="1012"/>
                  </a:cubicBezTo>
                  <a:cubicBezTo>
                    <a:pt x="4" y="1011"/>
                    <a:pt x="4" y="1011"/>
                    <a:pt x="4" y="1011"/>
                  </a:cubicBezTo>
                  <a:cubicBezTo>
                    <a:pt x="3" y="1012"/>
                    <a:pt x="3" y="1012"/>
                    <a:pt x="3" y="1012"/>
                  </a:cubicBezTo>
                  <a:cubicBezTo>
                    <a:pt x="3" y="1012"/>
                    <a:pt x="3" y="1012"/>
                    <a:pt x="4" y="1012"/>
                  </a:cubicBezTo>
                  <a:cubicBezTo>
                    <a:pt x="4" y="1011"/>
                    <a:pt x="4" y="1011"/>
                    <a:pt x="4" y="1011"/>
                  </a:cubicBezTo>
                  <a:cubicBezTo>
                    <a:pt x="3" y="1012"/>
                    <a:pt x="3" y="1012"/>
                    <a:pt x="3" y="1012"/>
                  </a:cubicBezTo>
                  <a:cubicBezTo>
                    <a:pt x="3" y="1012"/>
                    <a:pt x="3" y="1012"/>
                    <a:pt x="3" y="1012"/>
                  </a:cubicBezTo>
                  <a:cubicBezTo>
                    <a:pt x="4" y="1012"/>
                    <a:pt x="6" y="1013"/>
                    <a:pt x="10" y="1015"/>
                  </a:cubicBezTo>
                  <a:cubicBezTo>
                    <a:pt x="16" y="1017"/>
                    <a:pt x="23" y="1021"/>
                    <a:pt x="30" y="1024"/>
                  </a:cubicBezTo>
                  <a:cubicBezTo>
                    <a:pt x="33" y="1025"/>
                    <a:pt x="36" y="1026"/>
                    <a:pt x="38" y="1027"/>
                  </a:cubicBezTo>
                  <a:cubicBezTo>
                    <a:pt x="39" y="1028"/>
                    <a:pt x="40" y="1028"/>
                    <a:pt x="41" y="1028"/>
                  </a:cubicBezTo>
                  <a:cubicBezTo>
                    <a:pt x="42" y="1029"/>
                    <a:pt x="42" y="1029"/>
                    <a:pt x="42" y="1029"/>
                  </a:cubicBezTo>
                  <a:cubicBezTo>
                    <a:pt x="42" y="1029"/>
                    <a:pt x="42" y="1029"/>
                    <a:pt x="42" y="1029"/>
                  </a:cubicBezTo>
                  <a:cubicBezTo>
                    <a:pt x="42" y="1029"/>
                    <a:pt x="42" y="1029"/>
                    <a:pt x="42" y="1029"/>
                  </a:cubicBezTo>
                  <a:cubicBezTo>
                    <a:pt x="43" y="1029"/>
                    <a:pt x="43" y="1029"/>
                    <a:pt x="43" y="1029"/>
                  </a:cubicBezTo>
                  <a:cubicBezTo>
                    <a:pt x="43" y="1029"/>
                    <a:pt x="43" y="1029"/>
                    <a:pt x="44" y="1028"/>
                  </a:cubicBezTo>
                  <a:cubicBezTo>
                    <a:pt x="44" y="1028"/>
                    <a:pt x="44" y="1028"/>
                    <a:pt x="44" y="1027"/>
                  </a:cubicBezTo>
                  <a:cubicBezTo>
                    <a:pt x="44" y="1027"/>
                    <a:pt x="44" y="1026"/>
                    <a:pt x="43" y="1026"/>
                  </a:cubicBezTo>
                  <a:cubicBezTo>
                    <a:pt x="22" y="1013"/>
                    <a:pt x="22" y="1013"/>
                    <a:pt x="22" y="1013"/>
                  </a:cubicBezTo>
                  <a:cubicBezTo>
                    <a:pt x="45" y="1023"/>
                    <a:pt x="45" y="1023"/>
                    <a:pt x="45" y="1023"/>
                  </a:cubicBezTo>
                  <a:cubicBezTo>
                    <a:pt x="45" y="1023"/>
                    <a:pt x="46" y="1023"/>
                    <a:pt x="47" y="1022"/>
                  </a:cubicBezTo>
                  <a:cubicBezTo>
                    <a:pt x="47" y="1022"/>
                    <a:pt x="47" y="1021"/>
                    <a:pt x="46" y="1020"/>
                  </a:cubicBezTo>
                  <a:cubicBezTo>
                    <a:pt x="46" y="1020"/>
                    <a:pt x="43" y="1019"/>
                    <a:pt x="39" y="1016"/>
                  </a:cubicBezTo>
                  <a:cubicBezTo>
                    <a:pt x="33" y="1013"/>
                    <a:pt x="24" y="1007"/>
                    <a:pt x="17" y="1002"/>
                  </a:cubicBezTo>
                  <a:cubicBezTo>
                    <a:pt x="13" y="1000"/>
                    <a:pt x="10" y="998"/>
                    <a:pt x="7" y="996"/>
                  </a:cubicBezTo>
                  <a:cubicBezTo>
                    <a:pt x="6" y="996"/>
                    <a:pt x="5" y="995"/>
                    <a:pt x="5" y="995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4"/>
                    <a:pt x="4" y="994"/>
                    <a:pt x="4" y="994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5"/>
                    <a:pt x="4" y="995"/>
                    <a:pt x="4" y="995"/>
                  </a:cubicBezTo>
                  <a:cubicBezTo>
                    <a:pt x="4" y="995"/>
                    <a:pt x="4" y="994"/>
                    <a:pt x="4" y="994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5"/>
                    <a:pt x="4" y="995"/>
                    <a:pt x="4" y="995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4" y="996"/>
                    <a:pt x="4" y="996"/>
                    <a:pt x="4" y="996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3" y="996"/>
                    <a:pt x="3" y="996"/>
                    <a:pt x="3" y="996"/>
                  </a:cubicBezTo>
                  <a:cubicBezTo>
                    <a:pt x="3" y="996"/>
                    <a:pt x="4" y="996"/>
                    <a:pt x="4" y="996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3" y="996"/>
                    <a:pt x="3" y="996"/>
                    <a:pt x="3" y="996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3" y="996"/>
                    <a:pt x="3" y="996"/>
                    <a:pt x="3" y="996"/>
                  </a:cubicBezTo>
                  <a:cubicBezTo>
                    <a:pt x="3" y="996"/>
                    <a:pt x="3" y="996"/>
                    <a:pt x="3" y="996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3" y="996"/>
                    <a:pt x="3" y="996"/>
                    <a:pt x="3" y="996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2" y="996"/>
                    <a:pt x="2" y="996"/>
                    <a:pt x="2" y="996"/>
                  </a:cubicBezTo>
                  <a:cubicBezTo>
                    <a:pt x="3" y="996"/>
                    <a:pt x="3" y="996"/>
                    <a:pt x="3" y="996"/>
                  </a:cubicBezTo>
                  <a:cubicBezTo>
                    <a:pt x="3" y="995"/>
                    <a:pt x="3" y="995"/>
                    <a:pt x="3" y="995"/>
                  </a:cubicBezTo>
                  <a:cubicBezTo>
                    <a:pt x="2" y="996"/>
                    <a:pt x="2" y="996"/>
                    <a:pt x="2" y="996"/>
                  </a:cubicBezTo>
                  <a:cubicBezTo>
                    <a:pt x="2" y="996"/>
                    <a:pt x="2" y="996"/>
                    <a:pt x="2" y="996"/>
                  </a:cubicBezTo>
                  <a:cubicBezTo>
                    <a:pt x="3" y="997"/>
                    <a:pt x="4" y="997"/>
                    <a:pt x="5" y="998"/>
                  </a:cubicBezTo>
                  <a:cubicBezTo>
                    <a:pt x="10" y="1000"/>
                    <a:pt x="19" y="1004"/>
                    <a:pt x="28" y="1008"/>
                  </a:cubicBezTo>
                  <a:cubicBezTo>
                    <a:pt x="36" y="1012"/>
                    <a:pt x="43" y="1015"/>
                    <a:pt x="43" y="1015"/>
                  </a:cubicBezTo>
                  <a:cubicBezTo>
                    <a:pt x="44" y="1016"/>
                    <a:pt x="45" y="1016"/>
                    <a:pt x="45" y="1015"/>
                  </a:cubicBezTo>
                  <a:cubicBezTo>
                    <a:pt x="45" y="1014"/>
                    <a:pt x="45" y="1013"/>
                    <a:pt x="44" y="1013"/>
                  </a:cubicBezTo>
                  <a:cubicBezTo>
                    <a:pt x="44" y="1013"/>
                    <a:pt x="42" y="1011"/>
                    <a:pt x="38" y="1009"/>
                  </a:cubicBezTo>
                  <a:cubicBezTo>
                    <a:pt x="32" y="1006"/>
                    <a:pt x="23" y="1000"/>
                    <a:pt x="16" y="996"/>
                  </a:cubicBezTo>
                  <a:cubicBezTo>
                    <a:pt x="13" y="994"/>
                    <a:pt x="9" y="992"/>
                    <a:pt x="7" y="990"/>
                  </a:cubicBezTo>
                  <a:cubicBezTo>
                    <a:pt x="6" y="989"/>
                    <a:pt x="5" y="989"/>
                    <a:pt x="4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3" y="988"/>
                    <a:pt x="3" y="988"/>
                    <a:pt x="3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3" y="988"/>
                    <a:pt x="3" y="988"/>
                    <a:pt x="3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2" y="988"/>
                    <a:pt x="2" y="988"/>
                    <a:pt x="2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2" y="988"/>
                    <a:pt x="2" y="988"/>
                    <a:pt x="2" y="988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2" y="988"/>
                    <a:pt x="2" y="988"/>
                    <a:pt x="2" y="988"/>
                  </a:cubicBezTo>
                  <a:cubicBezTo>
                    <a:pt x="4" y="989"/>
                    <a:pt x="4" y="989"/>
                    <a:pt x="4" y="989"/>
                  </a:cubicBezTo>
                  <a:cubicBezTo>
                    <a:pt x="4" y="988"/>
                    <a:pt x="4" y="988"/>
                    <a:pt x="4" y="988"/>
                  </a:cubicBezTo>
                  <a:cubicBezTo>
                    <a:pt x="2" y="988"/>
                    <a:pt x="2" y="988"/>
                    <a:pt x="2" y="988"/>
                  </a:cubicBezTo>
                  <a:cubicBezTo>
                    <a:pt x="4" y="989"/>
                    <a:pt x="4" y="989"/>
                    <a:pt x="4" y="989"/>
                  </a:cubicBezTo>
                  <a:cubicBezTo>
                    <a:pt x="2" y="988"/>
                    <a:pt x="2" y="988"/>
                    <a:pt x="2" y="988"/>
                  </a:cubicBezTo>
                  <a:cubicBezTo>
                    <a:pt x="2" y="990"/>
                    <a:pt x="2" y="990"/>
                    <a:pt x="2" y="990"/>
                  </a:cubicBezTo>
                  <a:cubicBezTo>
                    <a:pt x="2" y="990"/>
                    <a:pt x="11" y="995"/>
                    <a:pt x="22" y="1000"/>
                  </a:cubicBezTo>
                  <a:cubicBezTo>
                    <a:pt x="27" y="1002"/>
                    <a:pt x="32" y="1004"/>
                    <a:pt x="36" y="1006"/>
                  </a:cubicBezTo>
                  <a:cubicBezTo>
                    <a:pt x="38" y="1007"/>
                    <a:pt x="40" y="1008"/>
                    <a:pt x="41" y="1009"/>
                  </a:cubicBezTo>
                  <a:cubicBezTo>
                    <a:pt x="42" y="1009"/>
                    <a:pt x="42" y="1009"/>
                    <a:pt x="43" y="1009"/>
                  </a:cubicBezTo>
                  <a:cubicBezTo>
                    <a:pt x="43" y="1009"/>
                    <a:pt x="44" y="1010"/>
                    <a:pt x="44" y="1010"/>
                  </a:cubicBezTo>
                  <a:cubicBezTo>
                    <a:pt x="45" y="1010"/>
                    <a:pt x="45" y="1010"/>
                    <a:pt x="45" y="1010"/>
                  </a:cubicBezTo>
                  <a:cubicBezTo>
                    <a:pt x="45" y="1009"/>
                    <a:pt x="45" y="1009"/>
                    <a:pt x="46" y="1009"/>
                  </a:cubicBezTo>
                  <a:cubicBezTo>
                    <a:pt x="46" y="1009"/>
                    <a:pt x="46" y="1008"/>
                    <a:pt x="46" y="1008"/>
                  </a:cubicBezTo>
                  <a:cubicBezTo>
                    <a:pt x="46" y="1007"/>
                    <a:pt x="45" y="1007"/>
                    <a:pt x="45" y="1007"/>
                  </a:cubicBezTo>
                  <a:cubicBezTo>
                    <a:pt x="3" y="980"/>
                    <a:pt x="3" y="980"/>
                    <a:pt x="3" y="980"/>
                  </a:cubicBezTo>
                  <a:cubicBezTo>
                    <a:pt x="2" y="982"/>
                    <a:pt x="2" y="982"/>
                    <a:pt x="2" y="982"/>
                  </a:cubicBezTo>
                  <a:cubicBezTo>
                    <a:pt x="1" y="983"/>
                    <a:pt x="1" y="983"/>
                    <a:pt x="1" y="983"/>
                  </a:cubicBezTo>
                  <a:cubicBezTo>
                    <a:pt x="1" y="983"/>
                    <a:pt x="12" y="988"/>
                    <a:pt x="22" y="994"/>
                  </a:cubicBezTo>
                  <a:cubicBezTo>
                    <a:pt x="28" y="997"/>
                    <a:pt x="33" y="999"/>
                    <a:pt x="37" y="1001"/>
                  </a:cubicBezTo>
                  <a:cubicBezTo>
                    <a:pt x="39" y="1003"/>
                    <a:pt x="41" y="1003"/>
                    <a:pt x="42" y="1004"/>
                  </a:cubicBezTo>
                  <a:cubicBezTo>
                    <a:pt x="43" y="1004"/>
                    <a:pt x="43" y="1005"/>
                    <a:pt x="44" y="1005"/>
                  </a:cubicBezTo>
                  <a:cubicBezTo>
                    <a:pt x="44" y="1005"/>
                    <a:pt x="44" y="1005"/>
                    <a:pt x="44" y="1005"/>
                  </a:cubicBezTo>
                  <a:cubicBezTo>
                    <a:pt x="45" y="1005"/>
                    <a:pt x="45" y="1005"/>
                    <a:pt x="45" y="1005"/>
                  </a:cubicBezTo>
                  <a:cubicBezTo>
                    <a:pt x="46" y="1005"/>
                    <a:pt x="46" y="1005"/>
                    <a:pt x="46" y="1005"/>
                  </a:cubicBezTo>
                  <a:cubicBezTo>
                    <a:pt x="46" y="1005"/>
                    <a:pt x="46" y="1005"/>
                    <a:pt x="46" y="1004"/>
                  </a:cubicBezTo>
                  <a:cubicBezTo>
                    <a:pt x="46" y="1004"/>
                    <a:pt x="46" y="1004"/>
                    <a:pt x="46" y="1004"/>
                  </a:cubicBezTo>
                  <a:cubicBezTo>
                    <a:pt x="47" y="1004"/>
                    <a:pt x="47" y="1004"/>
                    <a:pt x="47" y="1004"/>
                  </a:cubicBezTo>
                  <a:cubicBezTo>
                    <a:pt x="47" y="1003"/>
                    <a:pt x="46" y="1003"/>
                    <a:pt x="46" y="1003"/>
                  </a:cubicBezTo>
                  <a:cubicBezTo>
                    <a:pt x="46" y="1002"/>
                    <a:pt x="46" y="1002"/>
                    <a:pt x="46" y="1002"/>
                  </a:cubicBezTo>
                  <a:cubicBezTo>
                    <a:pt x="45" y="1002"/>
                    <a:pt x="44" y="1001"/>
                    <a:pt x="43" y="1000"/>
                  </a:cubicBezTo>
                  <a:cubicBezTo>
                    <a:pt x="33" y="993"/>
                    <a:pt x="2" y="975"/>
                    <a:pt x="2" y="975"/>
                  </a:cubicBezTo>
                  <a:cubicBezTo>
                    <a:pt x="2" y="976"/>
                    <a:pt x="2" y="976"/>
                    <a:pt x="2" y="976"/>
                  </a:cubicBezTo>
                  <a:cubicBezTo>
                    <a:pt x="1" y="978"/>
                    <a:pt x="1" y="978"/>
                    <a:pt x="1" y="978"/>
                  </a:cubicBezTo>
                  <a:cubicBezTo>
                    <a:pt x="44" y="997"/>
                    <a:pt x="44" y="997"/>
                    <a:pt x="44" y="997"/>
                  </a:cubicBezTo>
                  <a:cubicBezTo>
                    <a:pt x="45" y="997"/>
                    <a:pt x="45" y="997"/>
                    <a:pt x="46" y="996"/>
                  </a:cubicBezTo>
                  <a:cubicBezTo>
                    <a:pt x="46" y="996"/>
                    <a:pt x="46" y="995"/>
                    <a:pt x="45" y="994"/>
                  </a:cubicBezTo>
                  <a:cubicBezTo>
                    <a:pt x="25" y="982"/>
                    <a:pt x="25" y="982"/>
                    <a:pt x="25" y="982"/>
                  </a:cubicBezTo>
                  <a:cubicBezTo>
                    <a:pt x="43" y="990"/>
                    <a:pt x="43" y="990"/>
                    <a:pt x="43" y="990"/>
                  </a:cubicBezTo>
                  <a:cubicBezTo>
                    <a:pt x="44" y="990"/>
                    <a:pt x="45" y="990"/>
                    <a:pt x="45" y="990"/>
                  </a:cubicBezTo>
                  <a:cubicBezTo>
                    <a:pt x="45" y="989"/>
                    <a:pt x="45" y="989"/>
                    <a:pt x="45" y="989"/>
                  </a:cubicBezTo>
                  <a:cubicBezTo>
                    <a:pt x="45" y="988"/>
                    <a:pt x="45" y="988"/>
                    <a:pt x="45" y="988"/>
                  </a:cubicBezTo>
                  <a:cubicBezTo>
                    <a:pt x="45" y="987"/>
                    <a:pt x="44" y="987"/>
                    <a:pt x="44" y="987"/>
                  </a:cubicBezTo>
                  <a:cubicBezTo>
                    <a:pt x="42" y="986"/>
                    <a:pt x="39" y="984"/>
                    <a:pt x="35" y="981"/>
                  </a:cubicBezTo>
                  <a:cubicBezTo>
                    <a:pt x="23" y="973"/>
                    <a:pt x="3" y="962"/>
                    <a:pt x="3" y="962"/>
                  </a:cubicBezTo>
                  <a:cubicBezTo>
                    <a:pt x="2" y="963"/>
                    <a:pt x="2" y="963"/>
                    <a:pt x="2" y="963"/>
                  </a:cubicBezTo>
                  <a:cubicBezTo>
                    <a:pt x="2" y="964"/>
                    <a:pt x="2" y="964"/>
                    <a:pt x="2" y="964"/>
                  </a:cubicBezTo>
                  <a:cubicBezTo>
                    <a:pt x="43" y="984"/>
                    <a:pt x="43" y="984"/>
                    <a:pt x="43" y="984"/>
                  </a:cubicBezTo>
                  <a:cubicBezTo>
                    <a:pt x="43" y="984"/>
                    <a:pt x="44" y="984"/>
                    <a:pt x="44" y="984"/>
                  </a:cubicBezTo>
                  <a:cubicBezTo>
                    <a:pt x="45" y="984"/>
                    <a:pt x="45" y="983"/>
                    <a:pt x="45" y="983"/>
                  </a:cubicBezTo>
                  <a:cubicBezTo>
                    <a:pt x="45" y="982"/>
                    <a:pt x="45" y="982"/>
                    <a:pt x="45" y="982"/>
                  </a:cubicBezTo>
                  <a:cubicBezTo>
                    <a:pt x="45" y="981"/>
                    <a:pt x="45" y="981"/>
                    <a:pt x="45" y="981"/>
                  </a:cubicBezTo>
                  <a:cubicBezTo>
                    <a:pt x="44" y="981"/>
                    <a:pt x="44" y="981"/>
                    <a:pt x="44" y="981"/>
                  </a:cubicBezTo>
                  <a:cubicBezTo>
                    <a:pt x="41" y="979"/>
                    <a:pt x="30" y="972"/>
                    <a:pt x="21" y="967"/>
                  </a:cubicBezTo>
                  <a:cubicBezTo>
                    <a:pt x="16" y="964"/>
                    <a:pt x="11" y="961"/>
                    <a:pt x="8" y="959"/>
                  </a:cubicBezTo>
                  <a:cubicBezTo>
                    <a:pt x="6" y="958"/>
                    <a:pt x="5" y="957"/>
                    <a:pt x="4" y="956"/>
                  </a:cubicBezTo>
                  <a:cubicBezTo>
                    <a:pt x="4" y="956"/>
                    <a:pt x="3" y="956"/>
                    <a:pt x="3" y="955"/>
                  </a:cubicBezTo>
                  <a:cubicBezTo>
                    <a:pt x="3" y="955"/>
                    <a:pt x="3" y="955"/>
                    <a:pt x="3" y="955"/>
                  </a:cubicBezTo>
                  <a:cubicBezTo>
                    <a:pt x="3" y="955"/>
                    <a:pt x="3" y="955"/>
                    <a:pt x="3" y="955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5"/>
                    <a:pt x="3" y="955"/>
                    <a:pt x="3" y="955"/>
                  </a:cubicBezTo>
                  <a:cubicBezTo>
                    <a:pt x="3" y="955"/>
                    <a:pt x="3" y="955"/>
                    <a:pt x="3" y="955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5"/>
                    <a:pt x="3" y="955"/>
                    <a:pt x="3" y="955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6"/>
                    <a:pt x="3" y="956"/>
                    <a:pt x="3" y="956"/>
                  </a:cubicBezTo>
                  <a:cubicBezTo>
                    <a:pt x="3" y="955"/>
                    <a:pt x="3" y="955"/>
                    <a:pt x="3" y="955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6"/>
                    <a:pt x="3" y="956"/>
                    <a:pt x="3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6"/>
                    <a:pt x="3" y="956"/>
                    <a:pt x="3" y="956"/>
                  </a:cubicBezTo>
                  <a:cubicBezTo>
                    <a:pt x="3" y="956"/>
                    <a:pt x="3" y="956"/>
                    <a:pt x="3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6"/>
                    <a:pt x="3" y="956"/>
                    <a:pt x="3" y="956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3" y="957"/>
                    <a:pt x="3" y="957"/>
                    <a:pt x="3" y="957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8"/>
                    <a:pt x="2" y="958"/>
                    <a:pt x="2" y="958"/>
                  </a:cubicBezTo>
                  <a:cubicBezTo>
                    <a:pt x="2" y="958"/>
                    <a:pt x="3" y="958"/>
                    <a:pt x="3" y="957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8"/>
                    <a:pt x="2" y="958"/>
                    <a:pt x="2" y="958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8"/>
                    <a:pt x="2" y="958"/>
                    <a:pt x="2" y="958"/>
                  </a:cubicBezTo>
                  <a:cubicBezTo>
                    <a:pt x="2" y="958"/>
                    <a:pt x="2" y="958"/>
                    <a:pt x="2" y="958"/>
                  </a:cubicBezTo>
                  <a:cubicBezTo>
                    <a:pt x="2" y="956"/>
                    <a:pt x="2" y="956"/>
                    <a:pt x="2" y="956"/>
                  </a:cubicBezTo>
                  <a:cubicBezTo>
                    <a:pt x="2" y="958"/>
                    <a:pt x="2" y="958"/>
                    <a:pt x="2" y="958"/>
                  </a:cubicBezTo>
                  <a:cubicBezTo>
                    <a:pt x="2" y="957"/>
                    <a:pt x="2" y="957"/>
                    <a:pt x="2" y="957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2" y="958"/>
                    <a:pt x="2" y="958"/>
                    <a:pt x="2" y="958"/>
                  </a:cubicBezTo>
                  <a:cubicBezTo>
                    <a:pt x="2" y="957"/>
                    <a:pt x="2" y="957"/>
                    <a:pt x="2" y="957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2" y="958"/>
                    <a:pt x="2" y="958"/>
                    <a:pt x="4" y="959"/>
                  </a:cubicBezTo>
                  <a:cubicBezTo>
                    <a:pt x="8" y="961"/>
                    <a:pt x="18" y="966"/>
                    <a:pt x="27" y="971"/>
                  </a:cubicBezTo>
                  <a:cubicBezTo>
                    <a:pt x="31" y="973"/>
                    <a:pt x="36" y="976"/>
                    <a:pt x="39" y="977"/>
                  </a:cubicBezTo>
                  <a:cubicBezTo>
                    <a:pt x="40" y="978"/>
                    <a:pt x="42" y="979"/>
                    <a:pt x="43" y="979"/>
                  </a:cubicBezTo>
                  <a:cubicBezTo>
                    <a:pt x="43" y="979"/>
                    <a:pt x="44" y="979"/>
                    <a:pt x="44" y="980"/>
                  </a:cubicBezTo>
                  <a:cubicBezTo>
                    <a:pt x="45" y="980"/>
                    <a:pt x="45" y="980"/>
                    <a:pt x="45" y="980"/>
                  </a:cubicBezTo>
                  <a:cubicBezTo>
                    <a:pt x="46" y="980"/>
                    <a:pt x="46" y="980"/>
                    <a:pt x="46" y="980"/>
                  </a:cubicBezTo>
                  <a:cubicBezTo>
                    <a:pt x="46" y="980"/>
                    <a:pt x="47" y="979"/>
                    <a:pt x="47" y="979"/>
                  </a:cubicBezTo>
                  <a:cubicBezTo>
                    <a:pt x="47" y="979"/>
                    <a:pt x="47" y="978"/>
                    <a:pt x="47" y="978"/>
                  </a:cubicBezTo>
                  <a:cubicBezTo>
                    <a:pt x="47" y="978"/>
                    <a:pt x="47" y="977"/>
                    <a:pt x="46" y="977"/>
                  </a:cubicBezTo>
                  <a:cubicBezTo>
                    <a:pt x="4" y="951"/>
                    <a:pt x="4" y="951"/>
                    <a:pt x="4" y="951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4" y="953"/>
                    <a:pt x="4" y="953"/>
                    <a:pt x="4" y="953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4" y="953"/>
                    <a:pt x="4" y="953"/>
                    <a:pt x="4" y="953"/>
                  </a:cubicBezTo>
                  <a:cubicBezTo>
                    <a:pt x="4" y="953"/>
                    <a:pt x="4" y="953"/>
                    <a:pt x="4" y="953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4" y="953"/>
                    <a:pt x="4" y="953"/>
                    <a:pt x="4" y="953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3" y="953"/>
                    <a:pt x="3" y="953"/>
                    <a:pt x="3" y="953"/>
                  </a:cubicBezTo>
                  <a:cubicBezTo>
                    <a:pt x="4" y="953"/>
                    <a:pt x="4" y="953"/>
                    <a:pt x="4" y="953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3" y="953"/>
                    <a:pt x="3" y="953"/>
                    <a:pt x="3" y="953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3" y="953"/>
                    <a:pt x="3" y="953"/>
                    <a:pt x="3" y="953"/>
                  </a:cubicBezTo>
                  <a:cubicBezTo>
                    <a:pt x="3" y="953"/>
                    <a:pt x="3" y="953"/>
                    <a:pt x="3" y="953"/>
                  </a:cubicBezTo>
                  <a:cubicBezTo>
                    <a:pt x="3" y="952"/>
                    <a:pt x="3" y="952"/>
                    <a:pt x="3" y="952"/>
                  </a:cubicBezTo>
                  <a:cubicBezTo>
                    <a:pt x="3" y="953"/>
                    <a:pt x="3" y="953"/>
                    <a:pt x="3" y="953"/>
                  </a:cubicBezTo>
                  <a:cubicBezTo>
                    <a:pt x="3" y="953"/>
                    <a:pt x="3" y="953"/>
                    <a:pt x="3" y="953"/>
                  </a:cubicBezTo>
                  <a:cubicBezTo>
                    <a:pt x="3" y="953"/>
                    <a:pt x="4" y="954"/>
                    <a:pt x="6" y="954"/>
                  </a:cubicBezTo>
                  <a:cubicBezTo>
                    <a:pt x="10" y="957"/>
                    <a:pt x="20" y="961"/>
                    <a:pt x="28" y="965"/>
                  </a:cubicBezTo>
                  <a:cubicBezTo>
                    <a:pt x="32" y="967"/>
                    <a:pt x="36" y="969"/>
                    <a:pt x="39" y="971"/>
                  </a:cubicBezTo>
                  <a:cubicBezTo>
                    <a:pt x="40" y="971"/>
                    <a:pt x="42" y="972"/>
                    <a:pt x="42" y="972"/>
                  </a:cubicBezTo>
                  <a:cubicBezTo>
                    <a:pt x="43" y="972"/>
                    <a:pt x="43" y="973"/>
                    <a:pt x="43" y="973"/>
                  </a:cubicBezTo>
                  <a:cubicBezTo>
                    <a:pt x="44" y="973"/>
                    <a:pt x="44" y="973"/>
                    <a:pt x="44" y="973"/>
                  </a:cubicBezTo>
                  <a:cubicBezTo>
                    <a:pt x="44" y="973"/>
                    <a:pt x="44" y="973"/>
                    <a:pt x="44" y="973"/>
                  </a:cubicBezTo>
                  <a:cubicBezTo>
                    <a:pt x="44" y="973"/>
                    <a:pt x="44" y="973"/>
                    <a:pt x="44" y="973"/>
                  </a:cubicBezTo>
                  <a:cubicBezTo>
                    <a:pt x="45" y="973"/>
                    <a:pt x="45" y="973"/>
                    <a:pt x="45" y="973"/>
                  </a:cubicBezTo>
                  <a:cubicBezTo>
                    <a:pt x="46" y="972"/>
                    <a:pt x="46" y="972"/>
                    <a:pt x="46" y="972"/>
                  </a:cubicBezTo>
                  <a:cubicBezTo>
                    <a:pt x="46" y="972"/>
                    <a:pt x="46" y="972"/>
                    <a:pt x="46" y="971"/>
                  </a:cubicBezTo>
                  <a:cubicBezTo>
                    <a:pt x="46" y="971"/>
                    <a:pt x="46" y="970"/>
                    <a:pt x="45" y="970"/>
                  </a:cubicBezTo>
                  <a:cubicBezTo>
                    <a:pt x="45" y="970"/>
                    <a:pt x="43" y="969"/>
                    <a:pt x="39" y="966"/>
                  </a:cubicBezTo>
                  <a:cubicBezTo>
                    <a:pt x="33" y="963"/>
                    <a:pt x="24" y="958"/>
                    <a:pt x="17" y="954"/>
                  </a:cubicBezTo>
                  <a:cubicBezTo>
                    <a:pt x="14" y="951"/>
                    <a:pt x="10" y="949"/>
                    <a:pt x="8" y="948"/>
                  </a:cubicBezTo>
                  <a:cubicBezTo>
                    <a:pt x="7" y="947"/>
                    <a:pt x="6" y="946"/>
                    <a:pt x="5" y="946"/>
                  </a:cubicBezTo>
                  <a:cubicBezTo>
                    <a:pt x="5" y="945"/>
                    <a:pt x="5" y="945"/>
                    <a:pt x="5" y="945"/>
                  </a:cubicBezTo>
                  <a:cubicBezTo>
                    <a:pt x="5" y="945"/>
                    <a:pt x="5" y="945"/>
                    <a:pt x="5" y="945"/>
                  </a:cubicBezTo>
                  <a:cubicBezTo>
                    <a:pt x="4" y="946"/>
                    <a:pt x="4" y="946"/>
                    <a:pt x="4" y="946"/>
                  </a:cubicBezTo>
                  <a:cubicBezTo>
                    <a:pt x="5" y="945"/>
                    <a:pt x="5" y="945"/>
                    <a:pt x="5" y="945"/>
                  </a:cubicBezTo>
                  <a:cubicBezTo>
                    <a:pt x="5" y="945"/>
                    <a:pt x="5" y="945"/>
                    <a:pt x="5" y="945"/>
                  </a:cubicBezTo>
                  <a:cubicBezTo>
                    <a:pt x="4" y="946"/>
                    <a:pt x="4" y="946"/>
                    <a:pt x="4" y="946"/>
                  </a:cubicBezTo>
                  <a:cubicBezTo>
                    <a:pt x="5" y="945"/>
                    <a:pt x="5" y="945"/>
                    <a:pt x="5" y="945"/>
                  </a:cubicBezTo>
                  <a:cubicBezTo>
                    <a:pt x="4" y="946"/>
                    <a:pt x="4" y="946"/>
                    <a:pt x="4" y="946"/>
                  </a:cubicBezTo>
                  <a:cubicBezTo>
                    <a:pt x="5" y="946"/>
                    <a:pt x="5" y="946"/>
                    <a:pt x="5" y="946"/>
                  </a:cubicBezTo>
                  <a:cubicBezTo>
                    <a:pt x="5" y="945"/>
                    <a:pt x="5" y="945"/>
                    <a:pt x="5" y="945"/>
                  </a:cubicBezTo>
                  <a:cubicBezTo>
                    <a:pt x="4" y="946"/>
                    <a:pt x="4" y="946"/>
                    <a:pt x="4" y="946"/>
                  </a:cubicBezTo>
                  <a:cubicBezTo>
                    <a:pt x="5" y="946"/>
                    <a:pt x="5" y="946"/>
                    <a:pt x="5" y="946"/>
                  </a:cubicBezTo>
                  <a:cubicBezTo>
                    <a:pt x="4" y="946"/>
                    <a:pt x="4" y="946"/>
                    <a:pt x="4" y="946"/>
                  </a:cubicBezTo>
                  <a:cubicBezTo>
                    <a:pt x="5" y="947"/>
                    <a:pt x="5" y="947"/>
                    <a:pt x="5" y="947"/>
                  </a:cubicBezTo>
                  <a:cubicBezTo>
                    <a:pt x="5" y="946"/>
                    <a:pt x="5" y="946"/>
                    <a:pt x="5" y="946"/>
                  </a:cubicBezTo>
                  <a:cubicBezTo>
                    <a:pt x="4" y="946"/>
                    <a:pt x="4" y="946"/>
                    <a:pt x="4" y="946"/>
                  </a:cubicBezTo>
                  <a:cubicBezTo>
                    <a:pt x="5" y="947"/>
                    <a:pt x="5" y="947"/>
                    <a:pt x="5" y="947"/>
                  </a:cubicBezTo>
                  <a:cubicBezTo>
                    <a:pt x="3" y="946"/>
                    <a:pt x="3" y="946"/>
                    <a:pt x="3" y="946"/>
                  </a:cubicBezTo>
                  <a:cubicBezTo>
                    <a:pt x="3" y="947"/>
                    <a:pt x="3" y="947"/>
                    <a:pt x="3" y="947"/>
                  </a:cubicBezTo>
                  <a:cubicBezTo>
                    <a:pt x="45" y="968"/>
                    <a:pt x="45" y="968"/>
                    <a:pt x="45" y="968"/>
                  </a:cubicBezTo>
                  <a:cubicBezTo>
                    <a:pt x="45" y="968"/>
                    <a:pt x="46" y="968"/>
                    <a:pt x="47" y="967"/>
                  </a:cubicBezTo>
                  <a:cubicBezTo>
                    <a:pt x="47" y="967"/>
                    <a:pt x="47" y="966"/>
                    <a:pt x="46" y="965"/>
                  </a:cubicBezTo>
                  <a:cubicBezTo>
                    <a:pt x="23" y="951"/>
                    <a:pt x="23" y="951"/>
                    <a:pt x="23" y="951"/>
                  </a:cubicBezTo>
                  <a:cubicBezTo>
                    <a:pt x="43" y="960"/>
                    <a:pt x="43" y="960"/>
                    <a:pt x="43" y="960"/>
                  </a:cubicBezTo>
                  <a:cubicBezTo>
                    <a:pt x="43" y="961"/>
                    <a:pt x="44" y="960"/>
                    <a:pt x="44" y="960"/>
                  </a:cubicBezTo>
                  <a:cubicBezTo>
                    <a:pt x="45" y="959"/>
                    <a:pt x="45" y="959"/>
                    <a:pt x="45" y="959"/>
                  </a:cubicBezTo>
                  <a:cubicBezTo>
                    <a:pt x="45" y="958"/>
                    <a:pt x="44" y="958"/>
                    <a:pt x="44" y="958"/>
                  </a:cubicBezTo>
                  <a:cubicBezTo>
                    <a:pt x="44" y="957"/>
                    <a:pt x="44" y="957"/>
                    <a:pt x="44" y="957"/>
                  </a:cubicBezTo>
                  <a:cubicBezTo>
                    <a:pt x="43" y="957"/>
                    <a:pt x="42" y="956"/>
                    <a:pt x="41" y="955"/>
                  </a:cubicBezTo>
                  <a:cubicBezTo>
                    <a:pt x="32" y="949"/>
                    <a:pt x="4" y="932"/>
                    <a:pt x="4" y="932"/>
                  </a:cubicBezTo>
                  <a:cubicBezTo>
                    <a:pt x="3" y="934"/>
                    <a:pt x="3" y="934"/>
                    <a:pt x="3" y="934"/>
                  </a:cubicBezTo>
                  <a:cubicBezTo>
                    <a:pt x="2" y="935"/>
                    <a:pt x="2" y="935"/>
                    <a:pt x="2" y="935"/>
                  </a:cubicBezTo>
                  <a:cubicBezTo>
                    <a:pt x="43" y="956"/>
                    <a:pt x="43" y="956"/>
                    <a:pt x="43" y="956"/>
                  </a:cubicBezTo>
                  <a:cubicBezTo>
                    <a:pt x="44" y="956"/>
                    <a:pt x="45" y="956"/>
                    <a:pt x="45" y="955"/>
                  </a:cubicBezTo>
                  <a:cubicBezTo>
                    <a:pt x="46" y="955"/>
                    <a:pt x="46" y="954"/>
                    <a:pt x="45" y="953"/>
                  </a:cubicBezTo>
                  <a:cubicBezTo>
                    <a:pt x="45" y="953"/>
                    <a:pt x="42" y="952"/>
                    <a:pt x="38" y="949"/>
                  </a:cubicBezTo>
                  <a:cubicBezTo>
                    <a:pt x="32" y="946"/>
                    <a:pt x="24" y="941"/>
                    <a:pt x="16" y="936"/>
                  </a:cubicBezTo>
                  <a:cubicBezTo>
                    <a:pt x="13" y="934"/>
                    <a:pt x="9" y="932"/>
                    <a:pt x="7" y="930"/>
                  </a:cubicBezTo>
                  <a:cubicBezTo>
                    <a:pt x="6" y="929"/>
                    <a:pt x="5" y="929"/>
                    <a:pt x="4" y="928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4" y="928"/>
                    <a:pt x="4" y="928"/>
                    <a:pt x="4" y="928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4" y="928"/>
                    <a:pt x="4" y="928"/>
                    <a:pt x="4" y="928"/>
                  </a:cubicBezTo>
                  <a:cubicBezTo>
                    <a:pt x="2" y="929"/>
                    <a:pt x="2" y="929"/>
                    <a:pt x="2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4" y="928"/>
                    <a:pt x="4" y="928"/>
                    <a:pt x="4" y="928"/>
                  </a:cubicBezTo>
                  <a:cubicBezTo>
                    <a:pt x="2" y="929"/>
                    <a:pt x="2" y="929"/>
                    <a:pt x="2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2" y="929"/>
                    <a:pt x="2" y="929"/>
                    <a:pt x="2" y="929"/>
                  </a:cubicBezTo>
                  <a:cubicBezTo>
                    <a:pt x="3" y="929"/>
                    <a:pt x="3" y="929"/>
                    <a:pt x="3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2" y="929"/>
                    <a:pt x="2" y="929"/>
                    <a:pt x="2" y="929"/>
                  </a:cubicBezTo>
                  <a:cubicBezTo>
                    <a:pt x="3" y="929"/>
                    <a:pt x="3" y="929"/>
                    <a:pt x="3" y="929"/>
                  </a:cubicBezTo>
                  <a:cubicBezTo>
                    <a:pt x="2" y="929"/>
                    <a:pt x="2" y="929"/>
                    <a:pt x="2" y="929"/>
                  </a:cubicBezTo>
                  <a:cubicBezTo>
                    <a:pt x="2" y="930"/>
                    <a:pt x="2" y="930"/>
                    <a:pt x="2" y="930"/>
                  </a:cubicBezTo>
                  <a:cubicBezTo>
                    <a:pt x="2" y="930"/>
                    <a:pt x="12" y="935"/>
                    <a:pt x="22" y="939"/>
                  </a:cubicBezTo>
                  <a:cubicBezTo>
                    <a:pt x="27" y="942"/>
                    <a:pt x="32" y="944"/>
                    <a:pt x="36" y="946"/>
                  </a:cubicBezTo>
                  <a:cubicBezTo>
                    <a:pt x="38" y="947"/>
                    <a:pt x="40" y="948"/>
                    <a:pt x="41" y="948"/>
                  </a:cubicBezTo>
                  <a:cubicBezTo>
                    <a:pt x="42" y="948"/>
                    <a:pt x="42" y="949"/>
                    <a:pt x="43" y="949"/>
                  </a:cubicBezTo>
                  <a:cubicBezTo>
                    <a:pt x="43" y="949"/>
                    <a:pt x="43" y="949"/>
                    <a:pt x="43" y="949"/>
                  </a:cubicBezTo>
                  <a:cubicBezTo>
                    <a:pt x="43" y="949"/>
                    <a:pt x="43" y="949"/>
                    <a:pt x="44" y="949"/>
                  </a:cubicBezTo>
                  <a:cubicBezTo>
                    <a:pt x="44" y="949"/>
                    <a:pt x="44" y="949"/>
                    <a:pt x="44" y="949"/>
                  </a:cubicBezTo>
                  <a:cubicBezTo>
                    <a:pt x="45" y="949"/>
                    <a:pt x="45" y="949"/>
                    <a:pt x="45" y="948"/>
                  </a:cubicBezTo>
                  <a:cubicBezTo>
                    <a:pt x="45" y="948"/>
                    <a:pt x="45" y="948"/>
                    <a:pt x="45" y="947"/>
                  </a:cubicBezTo>
                  <a:cubicBezTo>
                    <a:pt x="45" y="947"/>
                    <a:pt x="45" y="947"/>
                    <a:pt x="45" y="946"/>
                  </a:cubicBezTo>
                  <a:cubicBezTo>
                    <a:pt x="45" y="946"/>
                    <a:pt x="42" y="945"/>
                    <a:pt x="38" y="942"/>
                  </a:cubicBezTo>
                  <a:cubicBezTo>
                    <a:pt x="32" y="939"/>
                    <a:pt x="23" y="933"/>
                    <a:pt x="16" y="929"/>
                  </a:cubicBezTo>
                  <a:cubicBezTo>
                    <a:pt x="12" y="926"/>
                    <a:pt x="9" y="924"/>
                    <a:pt x="6" y="923"/>
                  </a:cubicBezTo>
                  <a:cubicBezTo>
                    <a:pt x="5" y="922"/>
                    <a:pt x="4" y="921"/>
                    <a:pt x="4" y="921"/>
                  </a:cubicBezTo>
                  <a:cubicBezTo>
                    <a:pt x="3" y="920"/>
                    <a:pt x="3" y="920"/>
                    <a:pt x="3" y="920"/>
                  </a:cubicBezTo>
                  <a:cubicBezTo>
                    <a:pt x="3" y="920"/>
                    <a:pt x="3" y="920"/>
                    <a:pt x="3" y="920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3" y="920"/>
                    <a:pt x="3" y="920"/>
                    <a:pt x="3" y="920"/>
                  </a:cubicBezTo>
                  <a:cubicBezTo>
                    <a:pt x="3" y="920"/>
                    <a:pt x="3" y="920"/>
                    <a:pt x="3" y="920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3" y="920"/>
                    <a:pt x="3" y="920"/>
                    <a:pt x="3" y="920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3" y="921"/>
                    <a:pt x="3" y="921"/>
                    <a:pt x="3" y="921"/>
                  </a:cubicBezTo>
                  <a:cubicBezTo>
                    <a:pt x="3" y="920"/>
                    <a:pt x="3" y="920"/>
                    <a:pt x="3" y="920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3" y="921"/>
                    <a:pt x="3" y="921"/>
                    <a:pt x="3" y="921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3" y="921"/>
                    <a:pt x="3" y="921"/>
                    <a:pt x="3" y="921"/>
                  </a:cubicBezTo>
                  <a:cubicBezTo>
                    <a:pt x="3" y="921"/>
                    <a:pt x="3" y="921"/>
                    <a:pt x="3" y="921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3" y="921"/>
                    <a:pt x="3" y="921"/>
                    <a:pt x="3" y="921"/>
                  </a:cubicBezTo>
                  <a:cubicBezTo>
                    <a:pt x="2" y="921"/>
                    <a:pt x="2" y="921"/>
                    <a:pt x="2" y="921"/>
                  </a:cubicBezTo>
                  <a:cubicBezTo>
                    <a:pt x="1" y="923"/>
                    <a:pt x="1" y="923"/>
                    <a:pt x="1" y="923"/>
                  </a:cubicBezTo>
                  <a:cubicBezTo>
                    <a:pt x="44" y="942"/>
                    <a:pt x="44" y="942"/>
                    <a:pt x="44" y="942"/>
                  </a:cubicBezTo>
                  <a:cubicBezTo>
                    <a:pt x="45" y="943"/>
                    <a:pt x="45" y="942"/>
                    <a:pt x="46" y="942"/>
                  </a:cubicBezTo>
                  <a:cubicBezTo>
                    <a:pt x="46" y="941"/>
                    <a:pt x="46" y="940"/>
                    <a:pt x="45" y="940"/>
                  </a:cubicBezTo>
                  <a:cubicBezTo>
                    <a:pt x="23" y="926"/>
                    <a:pt x="23" y="926"/>
                    <a:pt x="23" y="926"/>
                  </a:cubicBezTo>
                  <a:cubicBezTo>
                    <a:pt x="44" y="936"/>
                    <a:pt x="44" y="936"/>
                    <a:pt x="44" y="936"/>
                  </a:cubicBezTo>
                  <a:cubicBezTo>
                    <a:pt x="45" y="936"/>
                    <a:pt x="46" y="936"/>
                    <a:pt x="46" y="935"/>
                  </a:cubicBezTo>
                  <a:cubicBezTo>
                    <a:pt x="47" y="934"/>
                    <a:pt x="46" y="933"/>
                    <a:pt x="46" y="933"/>
                  </a:cubicBezTo>
                  <a:cubicBezTo>
                    <a:pt x="46" y="933"/>
                    <a:pt x="43" y="931"/>
                    <a:pt x="39" y="929"/>
                  </a:cubicBezTo>
                  <a:cubicBezTo>
                    <a:pt x="33" y="925"/>
                    <a:pt x="24" y="920"/>
                    <a:pt x="16" y="915"/>
                  </a:cubicBezTo>
                  <a:cubicBezTo>
                    <a:pt x="13" y="913"/>
                    <a:pt x="9" y="911"/>
                    <a:pt x="7" y="909"/>
                  </a:cubicBezTo>
                  <a:cubicBezTo>
                    <a:pt x="6" y="908"/>
                    <a:pt x="5" y="908"/>
                    <a:pt x="4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3" y="907"/>
                    <a:pt x="3" y="907"/>
                    <a:pt x="3" y="907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4" y="908"/>
                    <a:pt x="4" y="908"/>
                    <a:pt x="4" y="908"/>
                  </a:cubicBezTo>
                  <a:cubicBezTo>
                    <a:pt x="4" y="907"/>
                    <a:pt x="3" y="907"/>
                    <a:pt x="3" y="907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4" y="908"/>
                    <a:pt x="4" y="908"/>
                    <a:pt x="4" y="908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3" y="908"/>
                    <a:pt x="3" y="908"/>
                    <a:pt x="3" y="908"/>
                  </a:cubicBezTo>
                  <a:cubicBezTo>
                    <a:pt x="4" y="908"/>
                    <a:pt x="4" y="908"/>
                    <a:pt x="4" y="908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3" y="908"/>
                    <a:pt x="3" y="908"/>
                    <a:pt x="3" y="908"/>
                  </a:cubicBezTo>
                  <a:cubicBezTo>
                    <a:pt x="3" y="908"/>
                    <a:pt x="3" y="908"/>
                    <a:pt x="3" y="908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3" y="909"/>
                    <a:pt x="3" y="909"/>
                    <a:pt x="3" y="909"/>
                  </a:cubicBezTo>
                  <a:cubicBezTo>
                    <a:pt x="3" y="909"/>
                    <a:pt x="3" y="909"/>
                    <a:pt x="3" y="908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3" y="909"/>
                    <a:pt x="3" y="909"/>
                    <a:pt x="3" y="909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2" y="909"/>
                    <a:pt x="2" y="909"/>
                    <a:pt x="2" y="909"/>
                  </a:cubicBezTo>
                  <a:cubicBezTo>
                    <a:pt x="3" y="909"/>
                    <a:pt x="3" y="909"/>
                    <a:pt x="3" y="909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2" y="909"/>
                    <a:pt x="2" y="909"/>
                    <a:pt x="2" y="909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2" y="909"/>
                    <a:pt x="2" y="909"/>
                    <a:pt x="2" y="909"/>
                  </a:cubicBezTo>
                  <a:cubicBezTo>
                    <a:pt x="2" y="909"/>
                    <a:pt x="2" y="909"/>
                    <a:pt x="2" y="909"/>
                  </a:cubicBezTo>
                  <a:cubicBezTo>
                    <a:pt x="2" y="908"/>
                    <a:pt x="2" y="908"/>
                    <a:pt x="2" y="908"/>
                  </a:cubicBezTo>
                  <a:cubicBezTo>
                    <a:pt x="2" y="909"/>
                    <a:pt x="2" y="909"/>
                    <a:pt x="2" y="909"/>
                  </a:cubicBezTo>
                  <a:cubicBezTo>
                    <a:pt x="2" y="909"/>
                    <a:pt x="3" y="909"/>
                    <a:pt x="5" y="910"/>
                  </a:cubicBezTo>
                  <a:cubicBezTo>
                    <a:pt x="10" y="912"/>
                    <a:pt x="20" y="917"/>
                    <a:pt x="28" y="922"/>
                  </a:cubicBezTo>
                  <a:cubicBezTo>
                    <a:pt x="33" y="924"/>
                    <a:pt x="37" y="926"/>
                    <a:pt x="39" y="928"/>
                  </a:cubicBezTo>
                  <a:cubicBezTo>
                    <a:pt x="42" y="929"/>
                    <a:pt x="44" y="930"/>
                    <a:pt x="44" y="930"/>
                  </a:cubicBezTo>
                  <a:cubicBezTo>
                    <a:pt x="45" y="931"/>
                    <a:pt x="46" y="930"/>
                    <a:pt x="46" y="930"/>
                  </a:cubicBezTo>
                  <a:cubicBezTo>
                    <a:pt x="46" y="929"/>
                    <a:pt x="46" y="929"/>
                    <a:pt x="46" y="929"/>
                  </a:cubicBezTo>
                  <a:cubicBezTo>
                    <a:pt x="46" y="928"/>
                    <a:pt x="46" y="928"/>
                    <a:pt x="46" y="928"/>
                  </a:cubicBezTo>
                  <a:cubicBezTo>
                    <a:pt x="46" y="927"/>
                    <a:pt x="45" y="927"/>
                    <a:pt x="45" y="927"/>
                  </a:cubicBezTo>
                  <a:cubicBezTo>
                    <a:pt x="43" y="925"/>
                    <a:pt x="40" y="923"/>
                    <a:pt x="36" y="921"/>
                  </a:cubicBezTo>
                  <a:cubicBezTo>
                    <a:pt x="23" y="913"/>
                    <a:pt x="4" y="902"/>
                    <a:pt x="4" y="902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5" y="904"/>
                    <a:pt x="5" y="904"/>
                    <a:pt x="5" y="904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4" y="904"/>
                    <a:pt x="4" y="904"/>
                    <a:pt x="4" y="904"/>
                  </a:cubicBezTo>
                  <a:cubicBezTo>
                    <a:pt x="4" y="904"/>
                    <a:pt x="4" y="904"/>
                    <a:pt x="5" y="904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4" y="904"/>
                    <a:pt x="4" y="904"/>
                    <a:pt x="4" y="904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3" y="904"/>
                    <a:pt x="3" y="904"/>
                    <a:pt x="3" y="904"/>
                  </a:cubicBezTo>
                  <a:cubicBezTo>
                    <a:pt x="4" y="904"/>
                    <a:pt x="4" y="904"/>
                    <a:pt x="4" y="904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3" y="904"/>
                    <a:pt x="3" y="904"/>
                    <a:pt x="3" y="904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3" y="904"/>
                    <a:pt x="3" y="904"/>
                    <a:pt x="3" y="904"/>
                  </a:cubicBezTo>
                  <a:cubicBezTo>
                    <a:pt x="3" y="904"/>
                    <a:pt x="3" y="904"/>
                    <a:pt x="3" y="904"/>
                  </a:cubicBezTo>
                  <a:cubicBezTo>
                    <a:pt x="3" y="903"/>
                    <a:pt x="3" y="903"/>
                    <a:pt x="3" y="903"/>
                  </a:cubicBezTo>
                  <a:cubicBezTo>
                    <a:pt x="3" y="904"/>
                    <a:pt x="3" y="904"/>
                    <a:pt x="3" y="904"/>
                  </a:cubicBezTo>
                  <a:cubicBezTo>
                    <a:pt x="3" y="904"/>
                    <a:pt x="3" y="904"/>
                    <a:pt x="3" y="904"/>
                  </a:cubicBezTo>
                  <a:cubicBezTo>
                    <a:pt x="4" y="905"/>
                    <a:pt x="7" y="906"/>
                    <a:pt x="10" y="908"/>
                  </a:cubicBezTo>
                  <a:cubicBezTo>
                    <a:pt x="16" y="910"/>
                    <a:pt x="25" y="914"/>
                    <a:pt x="32" y="917"/>
                  </a:cubicBezTo>
                  <a:cubicBezTo>
                    <a:pt x="35" y="919"/>
                    <a:pt x="38" y="920"/>
                    <a:pt x="40" y="921"/>
                  </a:cubicBezTo>
                  <a:cubicBezTo>
                    <a:pt x="42" y="922"/>
                    <a:pt x="43" y="922"/>
                    <a:pt x="43" y="923"/>
                  </a:cubicBezTo>
                  <a:cubicBezTo>
                    <a:pt x="44" y="923"/>
                    <a:pt x="44" y="923"/>
                    <a:pt x="44" y="923"/>
                  </a:cubicBezTo>
                  <a:cubicBezTo>
                    <a:pt x="44" y="923"/>
                    <a:pt x="44" y="923"/>
                    <a:pt x="44" y="923"/>
                  </a:cubicBezTo>
                  <a:cubicBezTo>
                    <a:pt x="45" y="923"/>
                    <a:pt x="45" y="923"/>
                    <a:pt x="45" y="923"/>
                  </a:cubicBezTo>
                  <a:cubicBezTo>
                    <a:pt x="45" y="923"/>
                    <a:pt x="45" y="923"/>
                    <a:pt x="45" y="923"/>
                  </a:cubicBezTo>
                  <a:cubicBezTo>
                    <a:pt x="46" y="923"/>
                    <a:pt x="46" y="923"/>
                    <a:pt x="46" y="923"/>
                  </a:cubicBezTo>
                  <a:cubicBezTo>
                    <a:pt x="46" y="922"/>
                    <a:pt x="46" y="922"/>
                    <a:pt x="46" y="922"/>
                  </a:cubicBezTo>
                  <a:cubicBezTo>
                    <a:pt x="47" y="922"/>
                    <a:pt x="47" y="922"/>
                    <a:pt x="47" y="922"/>
                  </a:cubicBezTo>
                  <a:cubicBezTo>
                    <a:pt x="46" y="921"/>
                    <a:pt x="46" y="921"/>
                    <a:pt x="46" y="921"/>
                  </a:cubicBezTo>
                  <a:cubicBezTo>
                    <a:pt x="46" y="920"/>
                    <a:pt x="46" y="920"/>
                    <a:pt x="45" y="920"/>
                  </a:cubicBezTo>
                  <a:cubicBezTo>
                    <a:pt x="44" y="919"/>
                    <a:pt x="41" y="916"/>
                    <a:pt x="36" y="914"/>
                  </a:cubicBezTo>
                  <a:cubicBezTo>
                    <a:pt x="30" y="910"/>
                    <a:pt x="22" y="905"/>
                    <a:pt x="16" y="902"/>
                  </a:cubicBezTo>
                  <a:cubicBezTo>
                    <a:pt x="13" y="900"/>
                    <a:pt x="10" y="898"/>
                    <a:pt x="8" y="897"/>
                  </a:cubicBezTo>
                  <a:cubicBezTo>
                    <a:pt x="7" y="896"/>
                    <a:pt x="6" y="896"/>
                    <a:pt x="5" y="895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5" y="896"/>
                    <a:pt x="5" y="896"/>
                    <a:pt x="5" y="896"/>
                  </a:cubicBezTo>
                  <a:cubicBezTo>
                    <a:pt x="5" y="895"/>
                    <a:pt x="5" y="895"/>
                    <a:pt x="5" y="895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5" y="896"/>
                    <a:pt x="5" y="896"/>
                    <a:pt x="5" y="896"/>
                  </a:cubicBezTo>
                  <a:cubicBezTo>
                    <a:pt x="4" y="896"/>
                    <a:pt x="4" y="896"/>
                    <a:pt x="4" y="896"/>
                  </a:cubicBezTo>
                  <a:cubicBezTo>
                    <a:pt x="3" y="897"/>
                    <a:pt x="3" y="897"/>
                    <a:pt x="3" y="897"/>
                  </a:cubicBezTo>
                  <a:cubicBezTo>
                    <a:pt x="43" y="916"/>
                    <a:pt x="43" y="916"/>
                    <a:pt x="43" y="916"/>
                  </a:cubicBezTo>
                  <a:cubicBezTo>
                    <a:pt x="44" y="916"/>
                    <a:pt x="45" y="916"/>
                    <a:pt x="45" y="915"/>
                  </a:cubicBezTo>
                  <a:cubicBezTo>
                    <a:pt x="45" y="915"/>
                    <a:pt x="45" y="914"/>
                    <a:pt x="44" y="914"/>
                  </a:cubicBezTo>
                  <a:cubicBezTo>
                    <a:pt x="3" y="888"/>
                    <a:pt x="3" y="888"/>
                    <a:pt x="3" y="888"/>
                  </a:cubicBezTo>
                  <a:cubicBezTo>
                    <a:pt x="2" y="889"/>
                    <a:pt x="2" y="889"/>
                    <a:pt x="2" y="889"/>
                  </a:cubicBezTo>
                  <a:cubicBezTo>
                    <a:pt x="3" y="890"/>
                    <a:pt x="3" y="890"/>
                    <a:pt x="3" y="890"/>
                  </a:cubicBezTo>
                  <a:cubicBezTo>
                    <a:pt x="2" y="889"/>
                    <a:pt x="2" y="889"/>
                    <a:pt x="2" y="889"/>
                  </a:cubicBezTo>
                  <a:cubicBezTo>
                    <a:pt x="3" y="890"/>
                    <a:pt x="3" y="890"/>
                    <a:pt x="3" y="890"/>
                  </a:cubicBezTo>
                  <a:cubicBezTo>
                    <a:pt x="3" y="890"/>
                    <a:pt x="3" y="890"/>
                    <a:pt x="3" y="890"/>
                  </a:cubicBezTo>
                  <a:cubicBezTo>
                    <a:pt x="2" y="889"/>
                    <a:pt x="2" y="889"/>
                    <a:pt x="2" y="889"/>
                  </a:cubicBezTo>
                  <a:cubicBezTo>
                    <a:pt x="3" y="890"/>
                    <a:pt x="3" y="890"/>
                    <a:pt x="3" y="890"/>
                  </a:cubicBezTo>
                  <a:cubicBezTo>
                    <a:pt x="2" y="889"/>
                    <a:pt x="2" y="889"/>
                    <a:pt x="2" y="889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3" y="890"/>
                    <a:pt x="3" y="890"/>
                    <a:pt x="3" y="890"/>
                  </a:cubicBezTo>
                  <a:cubicBezTo>
                    <a:pt x="2" y="889"/>
                    <a:pt x="2" y="889"/>
                    <a:pt x="2" y="889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2" y="890"/>
                    <a:pt x="2" y="890"/>
                    <a:pt x="2" y="890"/>
                  </a:cubicBezTo>
                  <a:cubicBezTo>
                    <a:pt x="2" y="890"/>
                    <a:pt x="3" y="891"/>
                    <a:pt x="5" y="891"/>
                  </a:cubicBezTo>
                  <a:cubicBezTo>
                    <a:pt x="9" y="893"/>
                    <a:pt x="19" y="899"/>
                    <a:pt x="28" y="903"/>
                  </a:cubicBezTo>
                  <a:cubicBezTo>
                    <a:pt x="32" y="906"/>
                    <a:pt x="36" y="908"/>
                    <a:pt x="39" y="909"/>
                  </a:cubicBezTo>
                  <a:cubicBezTo>
                    <a:pt x="41" y="910"/>
                    <a:pt x="42" y="911"/>
                    <a:pt x="43" y="911"/>
                  </a:cubicBezTo>
                  <a:cubicBezTo>
                    <a:pt x="43" y="912"/>
                    <a:pt x="44" y="912"/>
                    <a:pt x="44" y="912"/>
                  </a:cubicBezTo>
                  <a:cubicBezTo>
                    <a:pt x="45" y="912"/>
                    <a:pt x="45" y="912"/>
                    <a:pt x="45" y="912"/>
                  </a:cubicBezTo>
                  <a:cubicBezTo>
                    <a:pt x="45" y="912"/>
                    <a:pt x="45" y="912"/>
                    <a:pt x="45" y="912"/>
                  </a:cubicBezTo>
                  <a:cubicBezTo>
                    <a:pt x="46" y="912"/>
                    <a:pt x="46" y="912"/>
                    <a:pt x="46" y="912"/>
                  </a:cubicBezTo>
                  <a:cubicBezTo>
                    <a:pt x="47" y="911"/>
                    <a:pt x="47" y="911"/>
                    <a:pt x="47" y="911"/>
                  </a:cubicBezTo>
                  <a:cubicBezTo>
                    <a:pt x="47" y="911"/>
                    <a:pt x="47" y="911"/>
                    <a:pt x="47" y="910"/>
                  </a:cubicBezTo>
                  <a:cubicBezTo>
                    <a:pt x="47" y="910"/>
                    <a:pt x="47" y="910"/>
                    <a:pt x="46" y="909"/>
                  </a:cubicBezTo>
                  <a:cubicBezTo>
                    <a:pt x="46" y="909"/>
                    <a:pt x="44" y="908"/>
                    <a:pt x="39" y="905"/>
                  </a:cubicBezTo>
                  <a:cubicBezTo>
                    <a:pt x="33" y="902"/>
                    <a:pt x="24" y="896"/>
                    <a:pt x="16" y="892"/>
                  </a:cubicBezTo>
                  <a:cubicBezTo>
                    <a:pt x="13" y="889"/>
                    <a:pt x="9" y="887"/>
                    <a:pt x="7" y="885"/>
                  </a:cubicBezTo>
                  <a:cubicBezTo>
                    <a:pt x="6" y="885"/>
                    <a:pt x="5" y="884"/>
                    <a:pt x="4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3" y="884"/>
                    <a:pt x="3" y="884"/>
                    <a:pt x="3" y="884"/>
                  </a:cubicBezTo>
                  <a:cubicBezTo>
                    <a:pt x="3" y="883"/>
                    <a:pt x="3" y="883"/>
                    <a:pt x="3" y="883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3" y="884"/>
                    <a:pt x="3" y="884"/>
                    <a:pt x="3" y="884"/>
                  </a:cubicBezTo>
                  <a:cubicBezTo>
                    <a:pt x="3" y="884"/>
                    <a:pt x="3" y="884"/>
                    <a:pt x="3" y="884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3" y="884"/>
                    <a:pt x="3" y="884"/>
                    <a:pt x="3" y="884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4"/>
                    <a:pt x="2" y="884"/>
                    <a:pt x="2" y="884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4"/>
                    <a:pt x="2" y="884"/>
                    <a:pt x="2" y="884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4"/>
                    <a:pt x="2" y="884"/>
                    <a:pt x="2" y="884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4"/>
                    <a:pt x="2" y="884"/>
                    <a:pt x="2" y="884"/>
                  </a:cubicBezTo>
                  <a:cubicBezTo>
                    <a:pt x="2" y="885"/>
                    <a:pt x="2" y="885"/>
                    <a:pt x="2" y="885"/>
                  </a:cubicBezTo>
                  <a:cubicBezTo>
                    <a:pt x="2" y="885"/>
                    <a:pt x="3" y="885"/>
                    <a:pt x="4" y="886"/>
                  </a:cubicBezTo>
                  <a:cubicBezTo>
                    <a:pt x="9" y="888"/>
                    <a:pt x="19" y="892"/>
                    <a:pt x="27" y="897"/>
                  </a:cubicBezTo>
                  <a:cubicBezTo>
                    <a:pt x="31" y="899"/>
                    <a:pt x="35" y="901"/>
                    <a:pt x="38" y="902"/>
                  </a:cubicBezTo>
                  <a:cubicBezTo>
                    <a:pt x="40" y="903"/>
                    <a:pt x="41" y="904"/>
                    <a:pt x="42" y="904"/>
                  </a:cubicBezTo>
                  <a:cubicBezTo>
                    <a:pt x="43" y="904"/>
                    <a:pt x="43" y="904"/>
                    <a:pt x="43" y="904"/>
                  </a:cubicBezTo>
                  <a:cubicBezTo>
                    <a:pt x="44" y="905"/>
                    <a:pt x="44" y="905"/>
                    <a:pt x="45" y="905"/>
                  </a:cubicBezTo>
                  <a:cubicBezTo>
                    <a:pt x="45" y="905"/>
                    <a:pt x="45" y="905"/>
                    <a:pt x="45" y="905"/>
                  </a:cubicBezTo>
                  <a:cubicBezTo>
                    <a:pt x="45" y="905"/>
                    <a:pt x="46" y="904"/>
                    <a:pt x="46" y="904"/>
                  </a:cubicBezTo>
                  <a:cubicBezTo>
                    <a:pt x="46" y="904"/>
                    <a:pt x="46" y="903"/>
                    <a:pt x="46" y="903"/>
                  </a:cubicBezTo>
                  <a:cubicBezTo>
                    <a:pt x="46" y="902"/>
                    <a:pt x="46" y="902"/>
                    <a:pt x="45" y="902"/>
                  </a:cubicBezTo>
                  <a:cubicBezTo>
                    <a:pt x="45" y="902"/>
                    <a:pt x="43" y="900"/>
                    <a:pt x="39" y="898"/>
                  </a:cubicBezTo>
                  <a:cubicBezTo>
                    <a:pt x="33" y="894"/>
                    <a:pt x="24" y="889"/>
                    <a:pt x="17" y="884"/>
                  </a:cubicBezTo>
                  <a:cubicBezTo>
                    <a:pt x="13" y="882"/>
                    <a:pt x="10" y="880"/>
                    <a:pt x="7" y="878"/>
                  </a:cubicBezTo>
                  <a:cubicBezTo>
                    <a:pt x="6" y="878"/>
                    <a:pt x="5" y="877"/>
                    <a:pt x="4" y="877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4" y="877"/>
                    <a:pt x="4" y="877"/>
                    <a:pt x="4" y="877"/>
                  </a:cubicBezTo>
                  <a:cubicBezTo>
                    <a:pt x="4" y="876"/>
                    <a:pt x="4" y="876"/>
                    <a:pt x="4" y="876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4" y="877"/>
                    <a:pt x="4" y="877"/>
                    <a:pt x="4" y="877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4" y="878"/>
                    <a:pt x="4" y="878"/>
                    <a:pt x="4" y="878"/>
                  </a:cubicBezTo>
                  <a:cubicBezTo>
                    <a:pt x="4" y="877"/>
                    <a:pt x="4" y="877"/>
                    <a:pt x="4" y="877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4" y="878"/>
                    <a:pt x="4" y="878"/>
                    <a:pt x="4" y="878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2" y="878"/>
                    <a:pt x="2" y="878"/>
                    <a:pt x="2" y="878"/>
                  </a:cubicBezTo>
                  <a:cubicBezTo>
                    <a:pt x="44" y="898"/>
                    <a:pt x="44" y="898"/>
                    <a:pt x="44" y="898"/>
                  </a:cubicBezTo>
                  <a:cubicBezTo>
                    <a:pt x="45" y="898"/>
                    <a:pt x="46" y="898"/>
                    <a:pt x="46" y="897"/>
                  </a:cubicBezTo>
                  <a:cubicBezTo>
                    <a:pt x="46" y="897"/>
                    <a:pt x="46" y="896"/>
                    <a:pt x="46" y="895"/>
                  </a:cubicBezTo>
                  <a:cubicBezTo>
                    <a:pt x="4" y="870"/>
                    <a:pt x="4" y="870"/>
                    <a:pt x="4" y="870"/>
                  </a:cubicBezTo>
                  <a:cubicBezTo>
                    <a:pt x="3" y="871"/>
                    <a:pt x="3" y="871"/>
                    <a:pt x="3" y="871"/>
                  </a:cubicBezTo>
                  <a:cubicBezTo>
                    <a:pt x="5" y="872"/>
                    <a:pt x="5" y="872"/>
                    <a:pt x="5" y="872"/>
                  </a:cubicBezTo>
                  <a:cubicBezTo>
                    <a:pt x="4" y="871"/>
                    <a:pt x="4" y="871"/>
                    <a:pt x="4" y="871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5" y="872"/>
                    <a:pt x="5" y="872"/>
                  </a:cubicBezTo>
                  <a:cubicBezTo>
                    <a:pt x="4" y="871"/>
                    <a:pt x="4" y="871"/>
                    <a:pt x="4" y="871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1"/>
                    <a:pt x="4" y="871"/>
                    <a:pt x="4" y="871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1"/>
                    <a:pt x="4" y="871"/>
                    <a:pt x="4" y="871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4" y="872"/>
                    <a:pt x="4" y="872"/>
                  </a:cubicBezTo>
                  <a:cubicBezTo>
                    <a:pt x="4" y="872"/>
                    <a:pt x="5" y="873"/>
                    <a:pt x="6" y="873"/>
                  </a:cubicBezTo>
                  <a:cubicBezTo>
                    <a:pt x="11" y="875"/>
                    <a:pt x="21" y="879"/>
                    <a:pt x="29" y="883"/>
                  </a:cubicBezTo>
                  <a:cubicBezTo>
                    <a:pt x="33" y="885"/>
                    <a:pt x="37" y="887"/>
                    <a:pt x="40" y="888"/>
                  </a:cubicBezTo>
                  <a:cubicBezTo>
                    <a:pt x="43" y="890"/>
                    <a:pt x="44" y="891"/>
                    <a:pt x="44" y="891"/>
                  </a:cubicBezTo>
                  <a:cubicBezTo>
                    <a:pt x="45" y="891"/>
                    <a:pt x="45" y="891"/>
                    <a:pt x="46" y="891"/>
                  </a:cubicBezTo>
                  <a:cubicBezTo>
                    <a:pt x="46" y="890"/>
                    <a:pt x="47" y="890"/>
                    <a:pt x="47" y="889"/>
                  </a:cubicBezTo>
                  <a:cubicBezTo>
                    <a:pt x="46" y="889"/>
                    <a:pt x="46" y="889"/>
                    <a:pt x="46" y="888"/>
                  </a:cubicBezTo>
                  <a:cubicBezTo>
                    <a:pt x="46" y="888"/>
                    <a:pt x="46" y="888"/>
                    <a:pt x="46" y="888"/>
                  </a:cubicBezTo>
                  <a:cubicBezTo>
                    <a:pt x="46" y="888"/>
                    <a:pt x="45" y="888"/>
                    <a:pt x="45" y="887"/>
                  </a:cubicBezTo>
                  <a:cubicBezTo>
                    <a:pt x="39" y="883"/>
                    <a:pt x="3" y="862"/>
                    <a:pt x="3" y="861"/>
                  </a:cubicBezTo>
                  <a:cubicBezTo>
                    <a:pt x="2" y="863"/>
                    <a:pt x="2" y="863"/>
                    <a:pt x="2" y="863"/>
                  </a:cubicBezTo>
                  <a:cubicBezTo>
                    <a:pt x="4" y="864"/>
                    <a:pt x="4" y="864"/>
                    <a:pt x="4" y="864"/>
                  </a:cubicBezTo>
                  <a:cubicBezTo>
                    <a:pt x="3" y="863"/>
                    <a:pt x="3" y="863"/>
                    <a:pt x="3" y="863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4" y="864"/>
                    <a:pt x="4" y="864"/>
                  </a:cubicBezTo>
                  <a:cubicBezTo>
                    <a:pt x="3" y="863"/>
                    <a:pt x="3" y="863"/>
                    <a:pt x="3" y="863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3"/>
                    <a:pt x="3" y="863"/>
                    <a:pt x="3" y="863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3"/>
                    <a:pt x="3" y="863"/>
                    <a:pt x="3" y="863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3"/>
                    <a:pt x="3" y="863"/>
                    <a:pt x="3" y="863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3"/>
                    <a:pt x="3" y="863"/>
                    <a:pt x="3" y="863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3" y="864"/>
                    <a:pt x="3" y="864"/>
                  </a:cubicBezTo>
                  <a:cubicBezTo>
                    <a:pt x="3" y="864"/>
                    <a:pt x="4" y="865"/>
                    <a:pt x="5" y="865"/>
                  </a:cubicBezTo>
                  <a:cubicBezTo>
                    <a:pt x="10" y="867"/>
                    <a:pt x="19" y="871"/>
                    <a:pt x="27" y="875"/>
                  </a:cubicBezTo>
                  <a:cubicBezTo>
                    <a:pt x="31" y="877"/>
                    <a:pt x="35" y="879"/>
                    <a:pt x="38" y="880"/>
                  </a:cubicBezTo>
                  <a:cubicBezTo>
                    <a:pt x="39" y="881"/>
                    <a:pt x="41" y="881"/>
                    <a:pt x="41" y="882"/>
                  </a:cubicBezTo>
                  <a:cubicBezTo>
                    <a:pt x="42" y="882"/>
                    <a:pt x="42" y="882"/>
                    <a:pt x="43" y="882"/>
                  </a:cubicBezTo>
                  <a:cubicBezTo>
                    <a:pt x="43" y="882"/>
                    <a:pt x="43" y="882"/>
                    <a:pt x="43" y="882"/>
                  </a:cubicBezTo>
                  <a:cubicBezTo>
                    <a:pt x="43" y="882"/>
                    <a:pt x="43" y="882"/>
                    <a:pt x="44" y="882"/>
                  </a:cubicBezTo>
                  <a:cubicBezTo>
                    <a:pt x="44" y="882"/>
                    <a:pt x="44" y="882"/>
                    <a:pt x="44" y="882"/>
                  </a:cubicBezTo>
                  <a:cubicBezTo>
                    <a:pt x="44" y="882"/>
                    <a:pt x="45" y="882"/>
                    <a:pt x="45" y="882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5" y="880"/>
                    <a:pt x="45" y="880"/>
                    <a:pt x="44" y="880"/>
                  </a:cubicBezTo>
                  <a:cubicBezTo>
                    <a:pt x="5" y="855"/>
                    <a:pt x="5" y="855"/>
                    <a:pt x="5" y="855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5" y="857"/>
                    <a:pt x="5" y="857"/>
                    <a:pt x="5" y="857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7"/>
                    <a:pt x="5" y="857"/>
                    <a:pt x="5" y="857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6"/>
                    <a:pt x="4" y="856"/>
                    <a:pt x="4" y="856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7"/>
                    <a:pt x="4" y="857"/>
                    <a:pt x="4" y="857"/>
                  </a:cubicBezTo>
                  <a:cubicBezTo>
                    <a:pt x="4" y="857"/>
                    <a:pt x="5" y="858"/>
                    <a:pt x="6" y="858"/>
                  </a:cubicBezTo>
                  <a:cubicBezTo>
                    <a:pt x="11" y="860"/>
                    <a:pt x="20" y="865"/>
                    <a:pt x="28" y="869"/>
                  </a:cubicBezTo>
                  <a:cubicBezTo>
                    <a:pt x="36" y="873"/>
                    <a:pt x="43" y="876"/>
                    <a:pt x="43" y="876"/>
                  </a:cubicBezTo>
                  <a:cubicBezTo>
                    <a:pt x="44" y="876"/>
                    <a:pt x="44" y="876"/>
                    <a:pt x="45" y="876"/>
                  </a:cubicBezTo>
                  <a:cubicBezTo>
                    <a:pt x="45" y="876"/>
                    <a:pt x="45" y="875"/>
                    <a:pt x="45" y="875"/>
                  </a:cubicBezTo>
                  <a:cubicBezTo>
                    <a:pt x="45" y="874"/>
                    <a:pt x="45" y="874"/>
                    <a:pt x="45" y="874"/>
                  </a:cubicBezTo>
                  <a:cubicBezTo>
                    <a:pt x="45" y="874"/>
                    <a:pt x="45" y="874"/>
                    <a:pt x="45" y="874"/>
                  </a:cubicBezTo>
                  <a:cubicBezTo>
                    <a:pt x="45" y="873"/>
                    <a:pt x="44" y="873"/>
                    <a:pt x="44" y="873"/>
                  </a:cubicBezTo>
                  <a:cubicBezTo>
                    <a:pt x="41" y="871"/>
                    <a:pt x="31" y="865"/>
                    <a:pt x="22" y="859"/>
                  </a:cubicBezTo>
                  <a:cubicBezTo>
                    <a:pt x="13" y="853"/>
                    <a:pt x="4" y="848"/>
                    <a:pt x="4" y="848"/>
                  </a:cubicBezTo>
                  <a:cubicBezTo>
                    <a:pt x="4" y="849"/>
                    <a:pt x="4" y="849"/>
                    <a:pt x="4" y="849"/>
                  </a:cubicBezTo>
                  <a:cubicBezTo>
                    <a:pt x="3" y="851"/>
                    <a:pt x="3" y="851"/>
                    <a:pt x="3" y="851"/>
                  </a:cubicBezTo>
                  <a:cubicBezTo>
                    <a:pt x="44" y="870"/>
                    <a:pt x="44" y="870"/>
                    <a:pt x="44" y="870"/>
                  </a:cubicBezTo>
                  <a:cubicBezTo>
                    <a:pt x="44" y="870"/>
                    <a:pt x="45" y="870"/>
                    <a:pt x="46" y="869"/>
                  </a:cubicBezTo>
                  <a:cubicBezTo>
                    <a:pt x="46" y="869"/>
                    <a:pt x="46" y="868"/>
                    <a:pt x="45" y="867"/>
                  </a:cubicBezTo>
                  <a:cubicBezTo>
                    <a:pt x="2" y="841"/>
                    <a:pt x="2" y="841"/>
                    <a:pt x="2" y="841"/>
                  </a:cubicBezTo>
                  <a:cubicBezTo>
                    <a:pt x="2" y="842"/>
                    <a:pt x="2" y="842"/>
                    <a:pt x="2" y="842"/>
                  </a:cubicBezTo>
                  <a:cubicBezTo>
                    <a:pt x="3" y="843"/>
                    <a:pt x="3" y="843"/>
                    <a:pt x="3" y="843"/>
                  </a:cubicBezTo>
                  <a:cubicBezTo>
                    <a:pt x="2" y="842"/>
                    <a:pt x="2" y="842"/>
                    <a:pt x="2" y="842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3" y="843"/>
                    <a:pt x="3" y="843"/>
                    <a:pt x="3" y="843"/>
                  </a:cubicBezTo>
                  <a:cubicBezTo>
                    <a:pt x="2" y="842"/>
                    <a:pt x="2" y="842"/>
                    <a:pt x="2" y="842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2"/>
                    <a:pt x="2" y="842"/>
                    <a:pt x="2" y="842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2"/>
                    <a:pt x="2" y="842"/>
                    <a:pt x="2" y="842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2" y="843"/>
                    <a:pt x="2" y="843"/>
                  </a:cubicBezTo>
                  <a:cubicBezTo>
                    <a:pt x="2" y="843"/>
                    <a:pt x="3" y="844"/>
                    <a:pt x="4" y="844"/>
                  </a:cubicBezTo>
                  <a:cubicBezTo>
                    <a:pt x="9" y="847"/>
                    <a:pt x="19" y="852"/>
                    <a:pt x="27" y="856"/>
                  </a:cubicBezTo>
                  <a:cubicBezTo>
                    <a:pt x="31" y="859"/>
                    <a:pt x="36" y="861"/>
                    <a:pt x="39" y="862"/>
                  </a:cubicBezTo>
                  <a:cubicBezTo>
                    <a:pt x="40" y="863"/>
                    <a:pt x="41" y="864"/>
                    <a:pt x="42" y="864"/>
                  </a:cubicBezTo>
                  <a:cubicBezTo>
                    <a:pt x="43" y="864"/>
                    <a:pt x="43" y="865"/>
                    <a:pt x="44" y="865"/>
                  </a:cubicBezTo>
                  <a:cubicBezTo>
                    <a:pt x="44" y="865"/>
                    <a:pt x="44" y="865"/>
                    <a:pt x="44" y="865"/>
                  </a:cubicBezTo>
                  <a:cubicBezTo>
                    <a:pt x="45" y="865"/>
                    <a:pt x="45" y="865"/>
                    <a:pt x="45" y="865"/>
                  </a:cubicBezTo>
                  <a:cubicBezTo>
                    <a:pt x="45" y="865"/>
                    <a:pt x="45" y="865"/>
                    <a:pt x="45" y="865"/>
                  </a:cubicBezTo>
                  <a:cubicBezTo>
                    <a:pt x="46" y="865"/>
                    <a:pt x="46" y="865"/>
                    <a:pt x="46" y="864"/>
                  </a:cubicBezTo>
                  <a:cubicBezTo>
                    <a:pt x="46" y="864"/>
                    <a:pt x="46" y="864"/>
                    <a:pt x="46" y="864"/>
                  </a:cubicBezTo>
                  <a:cubicBezTo>
                    <a:pt x="46" y="863"/>
                    <a:pt x="46" y="863"/>
                    <a:pt x="46" y="863"/>
                  </a:cubicBezTo>
                  <a:cubicBezTo>
                    <a:pt x="46" y="862"/>
                    <a:pt x="46" y="862"/>
                    <a:pt x="46" y="862"/>
                  </a:cubicBezTo>
                  <a:cubicBezTo>
                    <a:pt x="46" y="862"/>
                    <a:pt x="45" y="862"/>
                    <a:pt x="45" y="862"/>
                  </a:cubicBezTo>
                  <a:cubicBezTo>
                    <a:pt x="42" y="860"/>
                    <a:pt x="31" y="853"/>
                    <a:pt x="22" y="847"/>
                  </a:cubicBezTo>
                  <a:cubicBezTo>
                    <a:pt x="17" y="844"/>
                    <a:pt x="12" y="841"/>
                    <a:pt x="9" y="839"/>
                  </a:cubicBezTo>
                  <a:cubicBezTo>
                    <a:pt x="7" y="838"/>
                    <a:pt x="5" y="837"/>
                    <a:pt x="4" y="837"/>
                  </a:cubicBezTo>
                  <a:cubicBezTo>
                    <a:pt x="4" y="836"/>
                    <a:pt x="4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2" y="837"/>
                    <a:pt x="2" y="837"/>
                    <a:pt x="2" y="837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2" y="837"/>
                    <a:pt x="2" y="837"/>
                    <a:pt x="2" y="837"/>
                  </a:cubicBezTo>
                  <a:cubicBezTo>
                    <a:pt x="3" y="836"/>
                    <a:pt x="3" y="836"/>
                    <a:pt x="3" y="836"/>
                  </a:cubicBezTo>
                  <a:cubicBezTo>
                    <a:pt x="2" y="837"/>
                    <a:pt x="2" y="837"/>
                    <a:pt x="2" y="837"/>
                  </a:cubicBezTo>
                  <a:cubicBezTo>
                    <a:pt x="4" y="837"/>
                    <a:pt x="4" y="837"/>
                    <a:pt x="4" y="837"/>
                  </a:cubicBezTo>
                  <a:cubicBezTo>
                    <a:pt x="4" y="836"/>
                    <a:pt x="3" y="836"/>
                    <a:pt x="3" y="836"/>
                  </a:cubicBezTo>
                  <a:cubicBezTo>
                    <a:pt x="2" y="837"/>
                    <a:pt x="2" y="837"/>
                    <a:pt x="2" y="837"/>
                  </a:cubicBezTo>
                  <a:cubicBezTo>
                    <a:pt x="4" y="837"/>
                    <a:pt x="4" y="837"/>
                    <a:pt x="4" y="837"/>
                  </a:cubicBezTo>
                  <a:cubicBezTo>
                    <a:pt x="2" y="837"/>
                    <a:pt x="2" y="837"/>
                    <a:pt x="2" y="837"/>
                  </a:cubicBezTo>
                  <a:cubicBezTo>
                    <a:pt x="1" y="838"/>
                    <a:pt x="1" y="838"/>
                    <a:pt x="1" y="838"/>
                  </a:cubicBezTo>
                  <a:cubicBezTo>
                    <a:pt x="43" y="857"/>
                    <a:pt x="43" y="857"/>
                    <a:pt x="43" y="857"/>
                  </a:cubicBezTo>
                  <a:cubicBezTo>
                    <a:pt x="44" y="857"/>
                    <a:pt x="45" y="857"/>
                    <a:pt x="45" y="856"/>
                  </a:cubicBezTo>
                  <a:cubicBezTo>
                    <a:pt x="46" y="855"/>
                    <a:pt x="45" y="854"/>
                    <a:pt x="45" y="854"/>
                  </a:cubicBezTo>
                  <a:cubicBezTo>
                    <a:pt x="45" y="854"/>
                    <a:pt x="42" y="853"/>
                    <a:pt x="38" y="850"/>
                  </a:cubicBezTo>
                  <a:cubicBezTo>
                    <a:pt x="33" y="847"/>
                    <a:pt x="24" y="842"/>
                    <a:pt x="17" y="838"/>
                  </a:cubicBezTo>
                  <a:cubicBezTo>
                    <a:pt x="14" y="835"/>
                    <a:pt x="10" y="833"/>
                    <a:pt x="8" y="832"/>
                  </a:cubicBezTo>
                  <a:cubicBezTo>
                    <a:pt x="7" y="831"/>
                    <a:pt x="6" y="831"/>
                    <a:pt x="5" y="830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5" y="829"/>
                    <a:pt x="5" y="829"/>
                    <a:pt x="5" y="829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5" y="829"/>
                    <a:pt x="5" y="829"/>
                    <a:pt x="5" y="829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5" y="831"/>
                    <a:pt x="5" y="831"/>
                    <a:pt x="5" y="831"/>
                  </a:cubicBezTo>
                  <a:cubicBezTo>
                    <a:pt x="5" y="830"/>
                    <a:pt x="5" y="830"/>
                    <a:pt x="5" y="830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5" y="831"/>
                    <a:pt x="5" y="831"/>
                    <a:pt x="5" y="831"/>
                  </a:cubicBezTo>
                  <a:cubicBezTo>
                    <a:pt x="5" y="831"/>
                    <a:pt x="5" y="831"/>
                    <a:pt x="5" y="831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4" y="831"/>
                    <a:pt x="4" y="831"/>
                    <a:pt x="4" y="831"/>
                  </a:cubicBezTo>
                  <a:cubicBezTo>
                    <a:pt x="5" y="831"/>
                    <a:pt x="5" y="831"/>
                    <a:pt x="5" y="831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4" y="831"/>
                    <a:pt x="4" y="831"/>
                    <a:pt x="4" y="831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4" y="832"/>
                    <a:pt x="4" y="832"/>
                    <a:pt x="4" y="832"/>
                  </a:cubicBezTo>
                  <a:cubicBezTo>
                    <a:pt x="4" y="831"/>
                    <a:pt x="4" y="831"/>
                    <a:pt x="4" y="831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4" y="832"/>
                    <a:pt x="4" y="832"/>
                    <a:pt x="4" y="832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4" y="832"/>
                    <a:pt x="4" y="832"/>
                    <a:pt x="4" y="832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3" y="831"/>
                    <a:pt x="3" y="831"/>
                    <a:pt x="3" y="831"/>
                  </a:cubicBezTo>
                  <a:cubicBezTo>
                    <a:pt x="4" y="832"/>
                    <a:pt x="6" y="833"/>
                    <a:pt x="10" y="835"/>
                  </a:cubicBezTo>
                  <a:cubicBezTo>
                    <a:pt x="16" y="838"/>
                    <a:pt x="23" y="841"/>
                    <a:pt x="30" y="845"/>
                  </a:cubicBezTo>
                  <a:cubicBezTo>
                    <a:pt x="34" y="846"/>
                    <a:pt x="37" y="848"/>
                    <a:pt x="39" y="849"/>
                  </a:cubicBezTo>
                  <a:cubicBezTo>
                    <a:pt x="40" y="849"/>
                    <a:pt x="41" y="850"/>
                    <a:pt x="42" y="850"/>
                  </a:cubicBezTo>
                  <a:cubicBezTo>
                    <a:pt x="43" y="850"/>
                    <a:pt x="43" y="850"/>
                    <a:pt x="43" y="850"/>
                  </a:cubicBezTo>
                  <a:cubicBezTo>
                    <a:pt x="44" y="850"/>
                    <a:pt x="44" y="851"/>
                    <a:pt x="44" y="851"/>
                  </a:cubicBezTo>
                  <a:cubicBezTo>
                    <a:pt x="45" y="850"/>
                    <a:pt x="45" y="850"/>
                    <a:pt x="45" y="850"/>
                  </a:cubicBezTo>
                  <a:cubicBezTo>
                    <a:pt x="45" y="850"/>
                    <a:pt x="46" y="850"/>
                    <a:pt x="46" y="850"/>
                  </a:cubicBezTo>
                  <a:cubicBezTo>
                    <a:pt x="46" y="849"/>
                    <a:pt x="46" y="849"/>
                    <a:pt x="46" y="849"/>
                  </a:cubicBezTo>
                  <a:cubicBezTo>
                    <a:pt x="46" y="848"/>
                    <a:pt x="46" y="848"/>
                    <a:pt x="45" y="848"/>
                  </a:cubicBezTo>
                  <a:cubicBezTo>
                    <a:pt x="45" y="848"/>
                    <a:pt x="43" y="846"/>
                    <a:pt x="39" y="844"/>
                  </a:cubicBezTo>
                  <a:cubicBezTo>
                    <a:pt x="33" y="840"/>
                    <a:pt x="25" y="835"/>
                    <a:pt x="17" y="831"/>
                  </a:cubicBezTo>
                  <a:cubicBezTo>
                    <a:pt x="14" y="828"/>
                    <a:pt x="10" y="826"/>
                    <a:pt x="8" y="825"/>
                  </a:cubicBezTo>
                  <a:cubicBezTo>
                    <a:pt x="7" y="824"/>
                    <a:pt x="6" y="823"/>
                    <a:pt x="5" y="823"/>
                  </a:cubicBezTo>
                  <a:cubicBezTo>
                    <a:pt x="5" y="823"/>
                    <a:pt x="5" y="823"/>
                    <a:pt x="5" y="823"/>
                  </a:cubicBezTo>
                  <a:cubicBezTo>
                    <a:pt x="5" y="822"/>
                    <a:pt x="5" y="822"/>
                    <a:pt x="5" y="822"/>
                  </a:cubicBezTo>
                  <a:cubicBezTo>
                    <a:pt x="5" y="822"/>
                    <a:pt x="5" y="822"/>
                    <a:pt x="5" y="822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5" y="823"/>
                    <a:pt x="5" y="823"/>
                    <a:pt x="5" y="823"/>
                  </a:cubicBezTo>
                  <a:cubicBezTo>
                    <a:pt x="5" y="822"/>
                    <a:pt x="5" y="822"/>
                    <a:pt x="5" y="822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5" y="823"/>
                    <a:pt x="5" y="823"/>
                    <a:pt x="5" y="823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5" y="823"/>
                    <a:pt x="5" y="823"/>
                    <a:pt x="5" y="823"/>
                  </a:cubicBezTo>
                  <a:cubicBezTo>
                    <a:pt x="5" y="823"/>
                    <a:pt x="5" y="823"/>
                    <a:pt x="5" y="823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5" y="823"/>
                    <a:pt x="5" y="823"/>
                    <a:pt x="5" y="823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5" y="824"/>
                    <a:pt x="5" y="824"/>
                    <a:pt x="5" y="824"/>
                  </a:cubicBezTo>
                  <a:cubicBezTo>
                    <a:pt x="5" y="824"/>
                    <a:pt x="5" y="824"/>
                    <a:pt x="5" y="823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5" y="824"/>
                    <a:pt x="5" y="824"/>
                    <a:pt x="5" y="824"/>
                  </a:cubicBezTo>
                  <a:cubicBezTo>
                    <a:pt x="4" y="823"/>
                    <a:pt x="4" y="823"/>
                    <a:pt x="4" y="823"/>
                  </a:cubicBezTo>
                  <a:cubicBezTo>
                    <a:pt x="3" y="825"/>
                    <a:pt x="3" y="825"/>
                    <a:pt x="3" y="825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5" y="843"/>
                    <a:pt x="46" y="843"/>
                    <a:pt x="46" y="843"/>
                  </a:cubicBezTo>
                  <a:cubicBezTo>
                    <a:pt x="47" y="842"/>
                    <a:pt x="47" y="842"/>
                    <a:pt x="47" y="842"/>
                  </a:cubicBezTo>
                  <a:cubicBezTo>
                    <a:pt x="47" y="841"/>
                    <a:pt x="46" y="841"/>
                    <a:pt x="46" y="841"/>
                  </a:cubicBezTo>
                  <a:cubicBezTo>
                    <a:pt x="46" y="841"/>
                    <a:pt x="46" y="841"/>
                    <a:pt x="46" y="841"/>
                  </a:cubicBezTo>
                  <a:cubicBezTo>
                    <a:pt x="46" y="840"/>
                    <a:pt x="46" y="840"/>
                    <a:pt x="45" y="840"/>
                  </a:cubicBezTo>
                  <a:cubicBezTo>
                    <a:pt x="42" y="838"/>
                    <a:pt x="32" y="831"/>
                    <a:pt x="22" y="826"/>
                  </a:cubicBezTo>
                  <a:cubicBezTo>
                    <a:pt x="13" y="820"/>
                    <a:pt x="4" y="814"/>
                    <a:pt x="4" y="814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4" y="816"/>
                    <a:pt x="4" y="816"/>
                    <a:pt x="4" y="816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4" y="817"/>
                    <a:pt x="4" y="817"/>
                    <a:pt x="4" y="817"/>
                  </a:cubicBezTo>
                  <a:cubicBezTo>
                    <a:pt x="4" y="817"/>
                    <a:pt x="4" y="817"/>
                    <a:pt x="4" y="816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4" y="817"/>
                    <a:pt x="4" y="817"/>
                    <a:pt x="4" y="817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4" y="817"/>
                    <a:pt x="4" y="817"/>
                    <a:pt x="4" y="817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6"/>
                    <a:pt x="3" y="816"/>
                    <a:pt x="3" y="816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3" y="817"/>
                    <a:pt x="3" y="817"/>
                  </a:cubicBezTo>
                  <a:cubicBezTo>
                    <a:pt x="3" y="817"/>
                    <a:pt x="4" y="818"/>
                    <a:pt x="5" y="818"/>
                  </a:cubicBezTo>
                  <a:cubicBezTo>
                    <a:pt x="9" y="820"/>
                    <a:pt x="19" y="824"/>
                    <a:pt x="27" y="828"/>
                  </a:cubicBezTo>
                  <a:cubicBezTo>
                    <a:pt x="31" y="830"/>
                    <a:pt x="35" y="832"/>
                    <a:pt x="38" y="833"/>
                  </a:cubicBezTo>
                  <a:cubicBezTo>
                    <a:pt x="40" y="834"/>
                    <a:pt x="41" y="835"/>
                    <a:pt x="42" y="835"/>
                  </a:cubicBezTo>
                  <a:cubicBezTo>
                    <a:pt x="43" y="835"/>
                    <a:pt x="43" y="835"/>
                    <a:pt x="43" y="836"/>
                  </a:cubicBezTo>
                  <a:cubicBezTo>
                    <a:pt x="44" y="836"/>
                    <a:pt x="44" y="836"/>
                    <a:pt x="44" y="836"/>
                  </a:cubicBezTo>
                  <a:cubicBezTo>
                    <a:pt x="45" y="836"/>
                    <a:pt x="45" y="836"/>
                    <a:pt x="45" y="836"/>
                  </a:cubicBezTo>
                  <a:cubicBezTo>
                    <a:pt x="45" y="836"/>
                    <a:pt x="46" y="835"/>
                    <a:pt x="46" y="835"/>
                  </a:cubicBezTo>
                  <a:cubicBezTo>
                    <a:pt x="46" y="835"/>
                    <a:pt x="46" y="834"/>
                    <a:pt x="46" y="834"/>
                  </a:cubicBezTo>
                  <a:cubicBezTo>
                    <a:pt x="46" y="834"/>
                    <a:pt x="46" y="833"/>
                    <a:pt x="45" y="833"/>
                  </a:cubicBezTo>
                  <a:cubicBezTo>
                    <a:pt x="3" y="807"/>
                    <a:pt x="3" y="807"/>
                    <a:pt x="3" y="807"/>
                  </a:cubicBezTo>
                  <a:cubicBezTo>
                    <a:pt x="3" y="808"/>
                    <a:pt x="3" y="808"/>
                    <a:pt x="3" y="808"/>
                  </a:cubicBezTo>
                  <a:cubicBezTo>
                    <a:pt x="4" y="809"/>
                    <a:pt x="4" y="809"/>
                    <a:pt x="4" y="809"/>
                  </a:cubicBezTo>
                  <a:cubicBezTo>
                    <a:pt x="3" y="808"/>
                    <a:pt x="3" y="808"/>
                    <a:pt x="3" y="808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3" y="809"/>
                    <a:pt x="4" y="809"/>
                    <a:pt x="4" y="809"/>
                  </a:cubicBezTo>
                  <a:cubicBezTo>
                    <a:pt x="3" y="808"/>
                    <a:pt x="3" y="808"/>
                    <a:pt x="3" y="808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3" y="808"/>
                    <a:pt x="3" y="808"/>
                    <a:pt x="3" y="808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3" y="808"/>
                    <a:pt x="3" y="808"/>
                    <a:pt x="3" y="808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2" y="809"/>
                    <a:pt x="2" y="809"/>
                    <a:pt x="2" y="809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3" y="809"/>
                    <a:pt x="3" y="809"/>
                    <a:pt x="3" y="809"/>
                  </a:cubicBezTo>
                  <a:cubicBezTo>
                    <a:pt x="2" y="809"/>
                    <a:pt x="2" y="809"/>
                    <a:pt x="2" y="809"/>
                  </a:cubicBezTo>
                  <a:cubicBezTo>
                    <a:pt x="2" y="809"/>
                    <a:pt x="3" y="810"/>
                    <a:pt x="3" y="810"/>
                  </a:cubicBezTo>
                  <a:cubicBezTo>
                    <a:pt x="6" y="811"/>
                    <a:pt x="16" y="815"/>
                    <a:pt x="26" y="820"/>
                  </a:cubicBezTo>
                  <a:cubicBezTo>
                    <a:pt x="30" y="822"/>
                    <a:pt x="35" y="824"/>
                    <a:pt x="38" y="825"/>
                  </a:cubicBezTo>
                  <a:cubicBezTo>
                    <a:pt x="41" y="827"/>
                    <a:pt x="43" y="828"/>
                    <a:pt x="43" y="828"/>
                  </a:cubicBezTo>
                  <a:cubicBezTo>
                    <a:pt x="44" y="828"/>
                    <a:pt x="45" y="828"/>
                    <a:pt x="45" y="827"/>
                  </a:cubicBezTo>
                  <a:cubicBezTo>
                    <a:pt x="45" y="827"/>
                    <a:pt x="45" y="827"/>
                    <a:pt x="45" y="827"/>
                  </a:cubicBezTo>
                  <a:cubicBezTo>
                    <a:pt x="45" y="826"/>
                    <a:pt x="45" y="826"/>
                    <a:pt x="45" y="826"/>
                  </a:cubicBezTo>
                  <a:cubicBezTo>
                    <a:pt x="45" y="825"/>
                    <a:pt x="45" y="825"/>
                    <a:pt x="45" y="825"/>
                  </a:cubicBezTo>
                  <a:cubicBezTo>
                    <a:pt x="44" y="825"/>
                    <a:pt x="43" y="824"/>
                    <a:pt x="42" y="823"/>
                  </a:cubicBezTo>
                  <a:cubicBezTo>
                    <a:pt x="37" y="820"/>
                    <a:pt x="27" y="814"/>
                    <a:pt x="19" y="809"/>
                  </a:cubicBezTo>
                  <a:cubicBezTo>
                    <a:pt x="14" y="807"/>
                    <a:pt x="10" y="805"/>
                    <a:pt x="8" y="803"/>
                  </a:cubicBezTo>
                  <a:cubicBezTo>
                    <a:pt x="6" y="802"/>
                    <a:pt x="5" y="801"/>
                    <a:pt x="4" y="801"/>
                  </a:cubicBezTo>
                  <a:cubicBezTo>
                    <a:pt x="4" y="800"/>
                    <a:pt x="4" y="800"/>
                    <a:pt x="3" y="800"/>
                  </a:cubicBezTo>
                  <a:cubicBezTo>
                    <a:pt x="3" y="800"/>
                    <a:pt x="3" y="800"/>
                    <a:pt x="3" y="800"/>
                  </a:cubicBezTo>
                  <a:cubicBezTo>
                    <a:pt x="3" y="800"/>
                    <a:pt x="3" y="800"/>
                    <a:pt x="3" y="800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4" y="801"/>
                    <a:pt x="4" y="801"/>
                    <a:pt x="4" y="801"/>
                  </a:cubicBezTo>
                  <a:cubicBezTo>
                    <a:pt x="4" y="800"/>
                    <a:pt x="3" y="800"/>
                    <a:pt x="3" y="800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4" y="801"/>
                    <a:pt x="4" y="801"/>
                    <a:pt x="4" y="801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3" y="801"/>
                    <a:pt x="3" y="801"/>
                    <a:pt x="3" y="801"/>
                  </a:cubicBezTo>
                  <a:cubicBezTo>
                    <a:pt x="4" y="801"/>
                    <a:pt x="4" y="801"/>
                    <a:pt x="4" y="801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3" y="801"/>
                    <a:pt x="3" y="801"/>
                    <a:pt x="3" y="801"/>
                  </a:cubicBezTo>
                  <a:cubicBezTo>
                    <a:pt x="3" y="801"/>
                    <a:pt x="3" y="801"/>
                    <a:pt x="3" y="801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3" y="802"/>
                    <a:pt x="3" y="802"/>
                    <a:pt x="3" y="802"/>
                  </a:cubicBezTo>
                  <a:cubicBezTo>
                    <a:pt x="3" y="802"/>
                    <a:pt x="3" y="802"/>
                    <a:pt x="3" y="801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3" y="802"/>
                    <a:pt x="3" y="802"/>
                    <a:pt x="3" y="802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3" y="802"/>
                    <a:pt x="3" y="802"/>
                    <a:pt x="3" y="802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2" y="802"/>
                    <a:pt x="2" y="802"/>
                    <a:pt x="2" y="802"/>
                  </a:cubicBezTo>
                  <a:cubicBezTo>
                    <a:pt x="2" y="802"/>
                    <a:pt x="4" y="802"/>
                    <a:pt x="5" y="803"/>
                  </a:cubicBezTo>
                  <a:cubicBezTo>
                    <a:pt x="10" y="805"/>
                    <a:pt x="20" y="810"/>
                    <a:pt x="29" y="814"/>
                  </a:cubicBezTo>
                  <a:cubicBezTo>
                    <a:pt x="33" y="816"/>
                    <a:pt x="37" y="819"/>
                    <a:pt x="40" y="820"/>
                  </a:cubicBezTo>
                  <a:cubicBezTo>
                    <a:pt x="43" y="822"/>
                    <a:pt x="45" y="823"/>
                    <a:pt x="45" y="823"/>
                  </a:cubicBezTo>
                  <a:cubicBezTo>
                    <a:pt x="45" y="823"/>
                    <a:pt x="46" y="823"/>
                    <a:pt x="47" y="822"/>
                  </a:cubicBezTo>
                  <a:cubicBezTo>
                    <a:pt x="47" y="821"/>
                    <a:pt x="47" y="820"/>
                    <a:pt x="46" y="820"/>
                  </a:cubicBezTo>
                  <a:cubicBezTo>
                    <a:pt x="2" y="793"/>
                    <a:pt x="2" y="793"/>
                    <a:pt x="2" y="793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3" y="795"/>
                    <a:pt x="3" y="795"/>
                    <a:pt x="3" y="795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3" y="795"/>
                    <a:pt x="3" y="795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4"/>
                    <a:pt x="2" y="794"/>
                    <a:pt x="2" y="794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2" y="795"/>
                    <a:pt x="2" y="795"/>
                  </a:cubicBezTo>
                  <a:cubicBezTo>
                    <a:pt x="2" y="795"/>
                    <a:pt x="3" y="796"/>
                    <a:pt x="4" y="796"/>
                  </a:cubicBezTo>
                  <a:cubicBezTo>
                    <a:pt x="9" y="799"/>
                    <a:pt x="20" y="804"/>
                    <a:pt x="28" y="808"/>
                  </a:cubicBezTo>
                  <a:cubicBezTo>
                    <a:pt x="33" y="810"/>
                    <a:pt x="37" y="812"/>
                    <a:pt x="40" y="814"/>
                  </a:cubicBezTo>
                  <a:cubicBezTo>
                    <a:pt x="43" y="815"/>
                    <a:pt x="45" y="816"/>
                    <a:pt x="45" y="816"/>
                  </a:cubicBezTo>
                  <a:cubicBezTo>
                    <a:pt x="46" y="817"/>
                    <a:pt x="46" y="816"/>
                    <a:pt x="47" y="816"/>
                  </a:cubicBezTo>
                  <a:cubicBezTo>
                    <a:pt x="47" y="815"/>
                    <a:pt x="47" y="814"/>
                    <a:pt x="46" y="814"/>
                  </a:cubicBezTo>
                  <a:cubicBezTo>
                    <a:pt x="25" y="800"/>
                    <a:pt x="25" y="800"/>
                    <a:pt x="25" y="800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44" y="809"/>
                    <a:pt x="45" y="809"/>
                    <a:pt x="45" y="809"/>
                  </a:cubicBezTo>
                  <a:cubicBezTo>
                    <a:pt x="45" y="808"/>
                    <a:pt x="45" y="808"/>
                    <a:pt x="45" y="808"/>
                  </a:cubicBezTo>
                  <a:cubicBezTo>
                    <a:pt x="45" y="807"/>
                    <a:pt x="45" y="807"/>
                    <a:pt x="45" y="807"/>
                  </a:cubicBezTo>
                  <a:cubicBezTo>
                    <a:pt x="45" y="806"/>
                    <a:pt x="45" y="806"/>
                    <a:pt x="45" y="806"/>
                  </a:cubicBezTo>
                  <a:cubicBezTo>
                    <a:pt x="44" y="806"/>
                    <a:pt x="43" y="805"/>
                    <a:pt x="42" y="804"/>
                  </a:cubicBezTo>
                  <a:cubicBezTo>
                    <a:pt x="32" y="798"/>
                    <a:pt x="4" y="781"/>
                    <a:pt x="4" y="781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5" y="783"/>
                    <a:pt x="5" y="783"/>
                    <a:pt x="5" y="783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4"/>
                    <a:pt x="5" y="784"/>
                    <a:pt x="5" y="783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4" y="784"/>
                    <a:pt x="4" y="784"/>
                    <a:pt x="4" y="784"/>
                  </a:cubicBezTo>
                  <a:cubicBezTo>
                    <a:pt x="4" y="783"/>
                    <a:pt x="4" y="783"/>
                    <a:pt x="4" y="783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3" y="784"/>
                    <a:pt x="3" y="784"/>
                    <a:pt x="3" y="784"/>
                  </a:cubicBezTo>
                  <a:cubicBezTo>
                    <a:pt x="3" y="784"/>
                    <a:pt x="4" y="784"/>
                    <a:pt x="6" y="785"/>
                  </a:cubicBezTo>
                  <a:cubicBezTo>
                    <a:pt x="10" y="787"/>
                    <a:pt x="19" y="792"/>
                    <a:pt x="27" y="796"/>
                  </a:cubicBezTo>
                  <a:cubicBezTo>
                    <a:pt x="31" y="798"/>
                    <a:pt x="35" y="800"/>
                    <a:pt x="38" y="801"/>
                  </a:cubicBezTo>
                  <a:cubicBezTo>
                    <a:pt x="39" y="802"/>
                    <a:pt x="41" y="802"/>
                    <a:pt x="42" y="803"/>
                  </a:cubicBezTo>
                  <a:cubicBezTo>
                    <a:pt x="42" y="803"/>
                    <a:pt x="42" y="803"/>
                    <a:pt x="43" y="803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4" y="803"/>
                    <a:pt x="44" y="803"/>
                    <a:pt x="44" y="803"/>
                  </a:cubicBezTo>
                  <a:cubicBezTo>
                    <a:pt x="44" y="803"/>
                    <a:pt x="44" y="803"/>
                    <a:pt x="44" y="803"/>
                  </a:cubicBezTo>
                  <a:cubicBezTo>
                    <a:pt x="44" y="803"/>
                    <a:pt x="45" y="803"/>
                    <a:pt x="45" y="803"/>
                  </a:cubicBezTo>
                  <a:cubicBezTo>
                    <a:pt x="45" y="802"/>
                    <a:pt x="45" y="802"/>
                    <a:pt x="45" y="802"/>
                  </a:cubicBezTo>
                  <a:cubicBezTo>
                    <a:pt x="45" y="801"/>
                    <a:pt x="45" y="801"/>
                    <a:pt x="45" y="801"/>
                  </a:cubicBezTo>
                  <a:cubicBezTo>
                    <a:pt x="45" y="801"/>
                    <a:pt x="45" y="801"/>
                    <a:pt x="45" y="801"/>
                  </a:cubicBezTo>
                  <a:cubicBezTo>
                    <a:pt x="45" y="801"/>
                    <a:pt x="44" y="800"/>
                    <a:pt x="44" y="800"/>
                  </a:cubicBezTo>
                  <a:cubicBezTo>
                    <a:pt x="41" y="798"/>
                    <a:pt x="31" y="792"/>
                    <a:pt x="22" y="786"/>
                  </a:cubicBezTo>
                  <a:cubicBezTo>
                    <a:pt x="12" y="780"/>
                    <a:pt x="4" y="775"/>
                    <a:pt x="4" y="775"/>
                  </a:cubicBezTo>
                  <a:cubicBezTo>
                    <a:pt x="3" y="776"/>
                    <a:pt x="3" y="776"/>
                    <a:pt x="3" y="776"/>
                  </a:cubicBezTo>
                  <a:cubicBezTo>
                    <a:pt x="2" y="778"/>
                    <a:pt x="2" y="778"/>
                    <a:pt x="2" y="778"/>
                  </a:cubicBezTo>
                  <a:cubicBezTo>
                    <a:pt x="2" y="778"/>
                    <a:pt x="12" y="783"/>
                    <a:pt x="22" y="788"/>
                  </a:cubicBezTo>
                  <a:cubicBezTo>
                    <a:pt x="27" y="791"/>
                    <a:pt x="33" y="794"/>
                    <a:pt x="37" y="796"/>
                  </a:cubicBezTo>
                  <a:cubicBezTo>
                    <a:pt x="39" y="797"/>
                    <a:pt x="40" y="798"/>
                    <a:pt x="42" y="798"/>
                  </a:cubicBezTo>
                  <a:cubicBezTo>
                    <a:pt x="42" y="799"/>
                    <a:pt x="43" y="799"/>
                    <a:pt x="43" y="799"/>
                  </a:cubicBezTo>
                  <a:cubicBezTo>
                    <a:pt x="44" y="799"/>
                    <a:pt x="44" y="799"/>
                    <a:pt x="44" y="799"/>
                  </a:cubicBezTo>
                  <a:cubicBezTo>
                    <a:pt x="45" y="799"/>
                    <a:pt x="45" y="799"/>
                    <a:pt x="45" y="799"/>
                  </a:cubicBezTo>
                  <a:cubicBezTo>
                    <a:pt x="45" y="799"/>
                    <a:pt x="45" y="799"/>
                    <a:pt x="45" y="799"/>
                  </a:cubicBezTo>
                  <a:cubicBezTo>
                    <a:pt x="46" y="799"/>
                    <a:pt x="46" y="799"/>
                    <a:pt x="46" y="799"/>
                  </a:cubicBezTo>
                  <a:cubicBezTo>
                    <a:pt x="46" y="798"/>
                    <a:pt x="46" y="798"/>
                    <a:pt x="46" y="797"/>
                  </a:cubicBezTo>
                  <a:cubicBezTo>
                    <a:pt x="46" y="797"/>
                    <a:pt x="46" y="797"/>
                    <a:pt x="46" y="796"/>
                  </a:cubicBezTo>
                  <a:cubicBezTo>
                    <a:pt x="30" y="787"/>
                    <a:pt x="30" y="787"/>
                    <a:pt x="30" y="787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4" y="794"/>
                    <a:pt x="45" y="793"/>
                    <a:pt x="45" y="793"/>
                  </a:cubicBezTo>
                  <a:cubicBezTo>
                    <a:pt x="46" y="792"/>
                    <a:pt x="46" y="792"/>
                    <a:pt x="46" y="792"/>
                  </a:cubicBezTo>
                  <a:cubicBezTo>
                    <a:pt x="46" y="791"/>
                    <a:pt x="45" y="791"/>
                    <a:pt x="45" y="791"/>
                  </a:cubicBezTo>
                  <a:cubicBezTo>
                    <a:pt x="45" y="791"/>
                    <a:pt x="45" y="791"/>
                    <a:pt x="45" y="791"/>
                  </a:cubicBezTo>
                  <a:cubicBezTo>
                    <a:pt x="44" y="790"/>
                    <a:pt x="43" y="789"/>
                    <a:pt x="42" y="788"/>
                  </a:cubicBezTo>
                  <a:cubicBezTo>
                    <a:pt x="32" y="782"/>
                    <a:pt x="3" y="764"/>
                    <a:pt x="3" y="764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3" y="766"/>
                    <a:pt x="3" y="766"/>
                    <a:pt x="3" y="766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3" y="767"/>
                    <a:pt x="3" y="767"/>
                    <a:pt x="3" y="767"/>
                  </a:cubicBezTo>
                  <a:cubicBezTo>
                    <a:pt x="3" y="767"/>
                    <a:pt x="3" y="767"/>
                    <a:pt x="3" y="766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3" y="767"/>
                    <a:pt x="3" y="767"/>
                    <a:pt x="3" y="767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3" y="767"/>
                    <a:pt x="3" y="767"/>
                    <a:pt x="3" y="767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6"/>
                    <a:pt x="2" y="766"/>
                    <a:pt x="2" y="766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2" y="767"/>
                    <a:pt x="2" y="767"/>
                  </a:cubicBezTo>
                  <a:cubicBezTo>
                    <a:pt x="2" y="767"/>
                    <a:pt x="3" y="768"/>
                    <a:pt x="4" y="768"/>
                  </a:cubicBezTo>
                  <a:cubicBezTo>
                    <a:pt x="8" y="771"/>
                    <a:pt x="18" y="776"/>
                    <a:pt x="26" y="780"/>
                  </a:cubicBezTo>
                  <a:cubicBezTo>
                    <a:pt x="30" y="782"/>
                    <a:pt x="34" y="784"/>
                    <a:pt x="38" y="786"/>
                  </a:cubicBezTo>
                  <a:cubicBezTo>
                    <a:pt x="39" y="787"/>
                    <a:pt x="40" y="787"/>
                    <a:pt x="41" y="788"/>
                  </a:cubicBezTo>
                  <a:cubicBezTo>
                    <a:pt x="42" y="788"/>
                    <a:pt x="42" y="788"/>
                    <a:pt x="43" y="788"/>
                  </a:cubicBezTo>
                  <a:cubicBezTo>
                    <a:pt x="43" y="788"/>
                    <a:pt x="43" y="789"/>
                    <a:pt x="44" y="789"/>
                  </a:cubicBezTo>
                  <a:cubicBezTo>
                    <a:pt x="45" y="788"/>
                    <a:pt x="45" y="788"/>
                    <a:pt x="45" y="788"/>
                  </a:cubicBezTo>
                  <a:cubicBezTo>
                    <a:pt x="45" y="788"/>
                    <a:pt x="45" y="788"/>
                    <a:pt x="45" y="788"/>
                  </a:cubicBezTo>
                  <a:cubicBezTo>
                    <a:pt x="46" y="787"/>
                    <a:pt x="46" y="787"/>
                    <a:pt x="46" y="787"/>
                  </a:cubicBezTo>
                  <a:cubicBezTo>
                    <a:pt x="45" y="786"/>
                    <a:pt x="45" y="786"/>
                    <a:pt x="45" y="786"/>
                  </a:cubicBezTo>
                  <a:cubicBezTo>
                    <a:pt x="26" y="774"/>
                    <a:pt x="26" y="774"/>
                    <a:pt x="26" y="774"/>
                  </a:cubicBezTo>
                  <a:cubicBezTo>
                    <a:pt x="43" y="782"/>
                    <a:pt x="43" y="782"/>
                    <a:pt x="43" y="782"/>
                  </a:cubicBezTo>
                  <a:cubicBezTo>
                    <a:pt x="44" y="783"/>
                    <a:pt x="45" y="782"/>
                    <a:pt x="45" y="782"/>
                  </a:cubicBezTo>
                  <a:cubicBezTo>
                    <a:pt x="46" y="781"/>
                    <a:pt x="46" y="780"/>
                    <a:pt x="45" y="780"/>
                  </a:cubicBezTo>
                  <a:cubicBezTo>
                    <a:pt x="3" y="754"/>
                    <a:pt x="3" y="754"/>
                    <a:pt x="3" y="754"/>
                  </a:cubicBezTo>
                  <a:cubicBezTo>
                    <a:pt x="2" y="755"/>
                    <a:pt x="2" y="755"/>
                    <a:pt x="2" y="755"/>
                  </a:cubicBezTo>
                  <a:cubicBezTo>
                    <a:pt x="2" y="756"/>
                    <a:pt x="2" y="756"/>
                    <a:pt x="2" y="756"/>
                  </a:cubicBezTo>
                  <a:cubicBezTo>
                    <a:pt x="2" y="756"/>
                    <a:pt x="12" y="761"/>
                    <a:pt x="22" y="766"/>
                  </a:cubicBezTo>
                  <a:cubicBezTo>
                    <a:pt x="27" y="768"/>
                    <a:pt x="32" y="771"/>
                    <a:pt x="36" y="773"/>
                  </a:cubicBezTo>
                  <a:cubicBezTo>
                    <a:pt x="39" y="774"/>
                    <a:pt x="40" y="774"/>
                    <a:pt x="42" y="775"/>
                  </a:cubicBezTo>
                  <a:cubicBezTo>
                    <a:pt x="43" y="775"/>
                    <a:pt x="43" y="775"/>
                    <a:pt x="44" y="776"/>
                  </a:cubicBezTo>
                  <a:cubicBezTo>
                    <a:pt x="44" y="776"/>
                    <a:pt x="44" y="776"/>
                    <a:pt x="45" y="776"/>
                  </a:cubicBezTo>
                  <a:cubicBezTo>
                    <a:pt x="46" y="776"/>
                    <a:pt x="46" y="776"/>
                    <a:pt x="46" y="776"/>
                  </a:cubicBezTo>
                  <a:cubicBezTo>
                    <a:pt x="46" y="776"/>
                    <a:pt x="46" y="776"/>
                    <a:pt x="46" y="775"/>
                  </a:cubicBezTo>
                  <a:cubicBezTo>
                    <a:pt x="47" y="775"/>
                    <a:pt x="47" y="774"/>
                    <a:pt x="47" y="774"/>
                  </a:cubicBezTo>
                  <a:cubicBezTo>
                    <a:pt x="47" y="774"/>
                    <a:pt x="46" y="773"/>
                    <a:pt x="46" y="773"/>
                  </a:cubicBezTo>
                  <a:cubicBezTo>
                    <a:pt x="32" y="764"/>
                    <a:pt x="32" y="764"/>
                    <a:pt x="32" y="764"/>
                  </a:cubicBezTo>
                  <a:cubicBezTo>
                    <a:pt x="44" y="771"/>
                    <a:pt x="44" y="771"/>
                    <a:pt x="44" y="771"/>
                  </a:cubicBezTo>
                  <a:cubicBezTo>
                    <a:pt x="45" y="771"/>
                    <a:pt x="46" y="771"/>
                    <a:pt x="46" y="770"/>
                  </a:cubicBezTo>
                  <a:cubicBezTo>
                    <a:pt x="47" y="769"/>
                    <a:pt x="47" y="768"/>
                    <a:pt x="46" y="768"/>
                  </a:cubicBezTo>
                  <a:cubicBezTo>
                    <a:pt x="46" y="768"/>
                    <a:pt x="43" y="766"/>
                    <a:pt x="39" y="764"/>
                  </a:cubicBezTo>
                  <a:cubicBezTo>
                    <a:pt x="34" y="761"/>
                    <a:pt x="25" y="755"/>
                    <a:pt x="18" y="751"/>
                  </a:cubicBezTo>
                  <a:cubicBezTo>
                    <a:pt x="14" y="748"/>
                    <a:pt x="11" y="746"/>
                    <a:pt x="8" y="745"/>
                  </a:cubicBezTo>
                  <a:cubicBezTo>
                    <a:pt x="7" y="744"/>
                    <a:pt x="6" y="744"/>
                    <a:pt x="6" y="743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4" y="743"/>
                    <a:pt x="4" y="743"/>
                    <a:pt x="4" y="743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4" y="743"/>
                    <a:pt x="4" y="743"/>
                    <a:pt x="4" y="743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5" y="744"/>
                    <a:pt x="5" y="744"/>
                    <a:pt x="5" y="744"/>
                  </a:cubicBezTo>
                  <a:cubicBezTo>
                    <a:pt x="5" y="743"/>
                    <a:pt x="5" y="743"/>
                    <a:pt x="5" y="743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5" y="744"/>
                    <a:pt x="5" y="744"/>
                    <a:pt x="5" y="744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3" y="745"/>
                    <a:pt x="3" y="745"/>
                    <a:pt x="3" y="745"/>
                  </a:cubicBezTo>
                  <a:cubicBezTo>
                    <a:pt x="45" y="765"/>
                    <a:pt x="45" y="765"/>
                    <a:pt x="45" y="765"/>
                  </a:cubicBezTo>
                  <a:cubicBezTo>
                    <a:pt x="45" y="766"/>
                    <a:pt x="46" y="765"/>
                    <a:pt x="47" y="765"/>
                  </a:cubicBezTo>
                  <a:cubicBezTo>
                    <a:pt x="47" y="764"/>
                    <a:pt x="47" y="763"/>
                    <a:pt x="46" y="763"/>
                  </a:cubicBezTo>
                  <a:cubicBezTo>
                    <a:pt x="46" y="763"/>
                    <a:pt x="43" y="761"/>
                    <a:pt x="39" y="759"/>
                  </a:cubicBezTo>
                  <a:cubicBezTo>
                    <a:pt x="33" y="755"/>
                    <a:pt x="25" y="750"/>
                    <a:pt x="17" y="746"/>
                  </a:cubicBezTo>
                  <a:cubicBezTo>
                    <a:pt x="14" y="743"/>
                    <a:pt x="10" y="741"/>
                    <a:pt x="8" y="740"/>
                  </a:cubicBezTo>
                  <a:cubicBezTo>
                    <a:pt x="7" y="739"/>
                    <a:pt x="6" y="738"/>
                    <a:pt x="5" y="738"/>
                  </a:cubicBezTo>
                  <a:cubicBezTo>
                    <a:pt x="4" y="737"/>
                    <a:pt x="4" y="737"/>
                    <a:pt x="4" y="737"/>
                  </a:cubicBezTo>
                  <a:cubicBezTo>
                    <a:pt x="4" y="737"/>
                    <a:pt x="4" y="737"/>
                    <a:pt x="4" y="737"/>
                  </a:cubicBezTo>
                  <a:cubicBezTo>
                    <a:pt x="4" y="737"/>
                    <a:pt x="4" y="737"/>
                    <a:pt x="4" y="737"/>
                  </a:cubicBezTo>
                  <a:cubicBezTo>
                    <a:pt x="5" y="737"/>
                    <a:pt x="5" y="737"/>
                    <a:pt x="5" y="737"/>
                  </a:cubicBezTo>
                  <a:cubicBezTo>
                    <a:pt x="4" y="737"/>
                    <a:pt x="4" y="737"/>
                    <a:pt x="4" y="737"/>
                  </a:cubicBezTo>
                  <a:cubicBezTo>
                    <a:pt x="4" y="737"/>
                    <a:pt x="4" y="737"/>
                    <a:pt x="4" y="737"/>
                  </a:cubicBezTo>
                  <a:cubicBezTo>
                    <a:pt x="5" y="737"/>
                    <a:pt x="5" y="737"/>
                    <a:pt x="5" y="737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5" y="738"/>
                    <a:pt x="5" y="738"/>
                    <a:pt x="5" y="738"/>
                  </a:cubicBezTo>
                  <a:cubicBezTo>
                    <a:pt x="5" y="737"/>
                    <a:pt x="5" y="737"/>
                    <a:pt x="5" y="737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5" y="738"/>
                    <a:pt x="5" y="738"/>
                    <a:pt x="5" y="738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4" y="739"/>
                    <a:pt x="4" y="739"/>
                    <a:pt x="4" y="739"/>
                  </a:cubicBezTo>
                  <a:cubicBezTo>
                    <a:pt x="5" y="738"/>
                    <a:pt x="5" y="738"/>
                    <a:pt x="5" y="738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4" y="739"/>
                    <a:pt x="4" y="739"/>
                    <a:pt x="4" y="739"/>
                  </a:cubicBezTo>
                  <a:cubicBezTo>
                    <a:pt x="4" y="738"/>
                    <a:pt x="4" y="738"/>
                    <a:pt x="4" y="738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4" y="739"/>
                    <a:pt x="4" y="739"/>
                    <a:pt x="4" y="739"/>
                  </a:cubicBezTo>
                  <a:cubicBezTo>
                    <a:pt x="4" y="739"/>
                    <a:pt x="4" y="739"/>
                    <a:pt x="4" y="738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4" y="739"/>
                    <a:pt x="4" y="739"/>
                    <a:pt x="4" y="739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3" y="739"/>
                    <a:pt x="3" y="739"/>
                    <a:pt x="3" y="739"/>
                  </a:cubicBezTo>
                  <a:cubicBezTo>
                    <a:pt x="4" y="739"/>
                    <a:pt x="4" y="739"/>
                    <a:pt x="4" y="739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3" y="739"/>
                    <a:pt x="3" y="739"/>
                    <a:pt x="3" y="739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3" y="739"/>
                    <a:pt x="3" y="739"/>
                    <a:pt x="3" y="739"/>
                  </a:cubicBezTo>
                  <a:cubicBezTo>
                    <a:pt x="3" y="739"/>
                    <a:pt x="3" y="739"/>
                    <a:pt x="3" y="739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3" y="739"/>
                    <a:pt x="3" y="739"/>
                    <a:pt x="3" y="739"/>
                  </a:cubicBezTo>
                  <a:cubicBezTo>
                    <a:pt x="3" y="739"/>
                    <a:pt x="3" y="739"/>
                    <a:pt x="3" y="739"/>
                  </a:cubicBezTo>
                  <a:cubicBezTo>
                    <a:pt x="3" y="739"/>
                    <a:pt x="4" y="740"/>
                    <a:pt x="6" y="740"/>
                  </a:cubicBezTo>
                  <a:cubicBezTo>
                    <a:pt x="10" y="742"/>
                    <a:pt x="20" y="747"/>
                    <a:pt x="28" y="751"/>
                  </a:cubicBezTo>
                  <a:cubicBezTo>
                    <a:pt x="32" y="754"/>
                    <a:pt x="36" y="755"/>
                    <a:pt x="38" y="757"/>
                  </a:cubicBezTo>
                  <a:cubicBezTo>
                    <a:pt x="40" y="758"/>
                    <a:pt x="41" y="758"/>
                    <a:pt x="42" y="759"/>
                  </a:cubicBezTo>
                  <a:cubicBezTo>
                    <a:pt x="42" y="759"/>
                    <a:pt x="42" y="759"/>
                    <a:pt x="43" y="759"/>
                  </a:cubicBezTo>
                  <a:cubicBezTo>
                    <a:pt x="43" y="759"/>
                    <a:pt x="43" y="759"/>
                    <a:pt x="43" y="759"/>
                  </a:cubicBezTo>
                  <a:cubicBezTo>
                    <a:pt x="43" y="759"/>
                    <a:pt x="43" y="759"/>
                    <a:pt x="43" y="759"/>
                  </a:cubicBezTo>
                  <a:cubicBezTo>
                    <a:pt x="43" y="759"/>
                    <a:pt x="43" y="759"/>
                    <a:pt x="43" y="759"/>
                  </a:cubicBezTo>
                  <a:cubicBezTo>
                    <a:pt x="43" y="759"/>
                    <a:pt x="43" y="759"/>
                    <a:pt x="44" y="759"/>
                  </a:cubicBezTo>
                  <a:cubicBezTo>
                    <a:pt x="44" y="759"/>
                    <a:pt x="45" y="759"/>
                    <a:pt x="45" y="758"/>
                  </a:cubicBezTo>
                  <a:cubicBezTo>
                    <a:pt x="45" y="758"/>
                    <a:pt x="45" y="757"/>
                    <a:pt x="44" y="757"/>
                  </a:cubicBezTo>
                  <a:cubicBezTo>
                    <a:pt x="44" y="757"/>
                    <a:pt x="42" y="755"/>
                    <a:pt x="38" y="753"/>
                  </a:cubicBezTo>
                  <a:cubicBezTo>
                    <a:pt x="32" y="749"/>
                    <a:pt x="23" y="744"/>
                    <a:pt x="16" y="740"/>
                  </a:cubicBezTo>
                  <a:cubicBezTo>
                    <a:pt x="13" y="737"/>
                    <a:pt x="9" y="735"/>
                    <a:pt x="7" y="734"/>
                  </a:cubicBezTo>
                  <a:cubicBezTo>
                    <a:pt x="6" y="733"/>
                    <a:pt x="5" y="732"/>
                    <a:pt x="4" y="732"/>
                  </a:cubicBezTo>
                  <a:cubicBezTo>
                    <a:pt x="4" y="731"/>
                    <a:pt x="4" y="731"/>
                    <a:pt x="4" y="731"/>
                  </a:cubicBezTo>
                  <a:cubicBezTo>
                    <a:pt x="4" y="731"/>
                    <a:pt x="4" y="731"/>
                    <a:pt x="4" y="731"/>
                  </a:cubicBezTo>
                  <a:cubicBezTo>
                    <a:pt x="4" y="731"/>
                    <a:pt x="4" y="731"/>
                    <a:pt x="4" y="731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4" y="732"/>
                    <a:pt x="4" y="732"/>
                    <a:pt x="4" y="732"/>
                  </a:cubicBezTo>
                  <a:cubicBezTo>
                    <a:pt x="4" y="731"/>
                    <a:pt x="4" y="731"/>
                    <a:pt x="4" y="731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4" y="732"/>
                    <a:pt x="4" y="732"/>
                    <a:pt x="4" y="732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4" y="732"/>
                    <a:pt x="4" y="732"/>
                    <a:pt x="4" y="732"/>
                  </a:cubicBezTo>
                  <a:cubicBezTo>
                    <a:pt x="4" y="732"/>
                    <a:pt x="4" y="732"/>
                    <a:pt x="4" y="732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4" y="732"/>
                    <a:pt x="4" y="732"/>
                    <a:pt x="4" y="732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4" y="733"/>
                    <a:pt x="4" y="733"/>
                    <a:pt x="4" y="733"/>
                  </a:cubicBezTo>
                  <a:cubicBezTo>
                    <a:pt x="4" y="733"/>
                    <a:pt x="4" y="732"/>
                    <a:pt x="4" y="732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4" y="733"/>
                    <a:pt x="4" y="733"/>
                    <a:pt x="4" y="733"/>
                  </a:cubicBezTo>
                  <a:cubicBezTo>
                    <a:pt x="4" y="733"/>
                    <a:pt x="4" y="733"/>
                    <a:pt x="4" y="733"/>
                  </a:cubicBezTo>
                  <a:cubicBezTo>
                    <a:pt x="2" y="732"/>
                    <a:pt x="2" y="732"/>
                    <a:pt x="2" y="732"/>
                  </a:cubicBezTo>
                  <a:cubicBezTo>
                    <a:pt x="3" y="734"/>
                    <a:pt x="3" y="734"/>
                    <a:pt x="3" y="734"/>
                  </a:cubicBezTo>
                  <a:cubicBezTo>
                    <a:pt x="3" y="734"/>
                    <a:pt x="4" y="733"/>
                    <a:pt x="4" y="733"/>
                  </a:cubicBezTo>
                  <a:cubicBezTo>
                    <a:pt x="2" y="732"/>
                    <a:pt x="2" y="732"/>
                    <a:pt x="2" y="732"/>
                  </a:cubicBezTo>
                  <a:cubicBezTo>
                    <a:pt x="3" y="734"/>
                    <a:pt x="3" y="734"/>
                    <a:pt x="3" y="734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3" y="734"/>
                    <a:pt x="3" y="734"/>
                    <a:pt x="3" y="734"/>
                  </a:cubicBezTo>
                  <a:cubicBezTo>
                    <a:pt x="3" y="734"/>
                    <a:pt x="3" y="734"/>
                    <a:pt x="3" y="734"/>
                  </a:cubicBezTo>
                  <a:cubicBezTo>
                    <a:pt x="3" y="732"/>
                    <a:pt x="3" y="732"/>
                    <a:pt x="3" y="732"/>
                  </a:cubicBezTo>
                  <a:cubicBezTo>
                    <a:pt x="3" y="734"/>
                    <a:pt x="3" y="734"/>
                    <a:pt x="3" y="734"/>
                  </a:cubicBezTo>
                  <a:cubicBezTo>
                    <a:pt x="3" y="733"/>
                    <a:pt x="3" y="733"/>
                    <a:pt x="3" y="733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3" y="734"/>
                    <a:pt x="3" y="734"/>
                    <a:pt x="3" y="734"/>
                  </a:cubicBezTo>
                  <a:cubicBezTo>
                    <a:pt x="3" y="733"/>
                    <a:pt x="3" y="733"/>
                    <a:pt x="3" y="733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3" y="734"/>
                    <a:pt x="5" y="735"/>
                  </a:cubicBezTo>
                  <a:cubicBezTo>
                    <a:pt x="9" y="737"/>
                    <a:pt x="19" y="742"/>
                    <a:pt x="28" y="747"/>
                  </a:cubicBezTo>
                  <a:cubicBezTo>
                    <a:pt x="33" y="749"/>
                    <a:pt x="37" y="751"/>
                    <a:pt x="40" y="753"/>
                  </a:cubicBezTo>
                  <a:cubicBezTo>
                    <a:pt x="43" y="754"/>
                    <a:pt x="45" y="755"/>
                    <a:pt x="45" y="755"/>
                  </a:cubicBezTo>
                  <a:cubicBezTo>
                    <a:pt x="45" y="756"/>
                    <a:pt x="46" y="755"/>
                    <a:pt x="47" y="755"/>
                  </a:cubicBezTo>
                  <a:cubicBezTo>
                    <a:pt x="47" y="754"/>
                    <a:pt x="47" y="753"/>
                    <a:pt x="46" y="753"/>
                  </a:cubicBezTo>
                  <a:cubicBezTo>
                    <a:pt x="46" y="753"/>
                    <a:pt x="43" y="751"/>
                    <a:pt x="39" y="749"/>
                  </a:cubicBezTo>
                  <a:cubicBezTo>
                    <a:pt x="33" y="745"/>
                    <a:pt x="24" y="739"/>
                    <a:pt x="16" y="734"/>
                  </a:cubicBezTo>
                  <a:cubicBezTo>
                    <a:pt x="12" y="732"/>
                    <a:pt x="9" y="730"/>
                    <a:pt x="6" y="728"/>
                  </a:cubicBezTo>
                  <a:cubicBezTo>
                    <a:pt x="5" y="727"/>
                    <a:pt x="4" y="727"/>
                    <a:pt x="4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2" y="726"/>
                    <a:pt x="2" y="726"/>
                    <a:pt x="2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2" y="726"/>
                    <a:pt x="2" y="726"/>
                    <a:pt x="2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3" y="727"/>
                    <a:pt x="3" y="727"/>
                    <a:pt x="3" y="727"/>
                  </a:cubicBezTo>
                  <a:cubicBezTo>
                    <a:pt x="3" y="726"/>
                    <a:pt x="3" y="726"/>
                    <a:pt x="3" y="726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3" y="727"/>
                    <a:pt x="3" y="727"/>
                    <a:pt x="3" y="727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3" y="728"/>
                    <a:pt x="3" y="728"/>
                    <a:pt x="3" y="728"/>
                  </a:cubicBezTo>
                  <a:cubicBezTo>
                    <a:pt x="3" y="727"/>
                    <a:pt x="3" y="727"/>
                    <a:pt x="3" y="727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3" y="728"/>
                    <a:pt x="3" y="728"/>
                    <a:pt x="3" y="728"/>
                  </a:cubicBezTo>
                  <a:cubicBezTo>
                    <a:pt x="2" y="727"/>
                    <a:pt x="2" y="727"/>
                    <a:pt x="2" y="727"/>
                  </a:cubicBezTo>
                  <a:cubicBezTo>
                    <a:pt x="1" y="728"/>
                    <a:pt x="1" y="728"/>
                    <a:pt x="1" y="728"/>
                  </a:cubicBezTo>
                  <a:cubicBezTo>
                    <a:pt x="1" y="728"/>
                    <a:pt x="11" y="733"/>
                    <a:pt x="21" y="738"/>
                  </a:cubicBezTo>
                  <a:cubicBezTo>
                    <a:pt x="26" y="741"/>
                    <a:pt x="32" y="743"/>
                    <a:pt x="36" y="745"/>
                  </a:cubicBezTo>
                  <a:cubicBezTo>
                    <a:pt x="38" y="746"/>
                    <a:pt x="40" y="747"/>
                    <a:pt x="41" y="747"/>
                  </a:cubicBezTo>
                  <a:cubicBezTo>
                    <a:pt x="42" y="748"/>
                    <a:pt x="42" y="748"/>
                    <a:pt x="43" y="748"/>
                  </a:cubicBezTo>
                  <a:cubicBezTo>
                    <a:pt x="43" y="748"/>
                    <a:pt x="43" y="748"/>
                    <a:pt x="43" y="748"/>
                  </a:cubicBezTo>
                  <a:cubicBezTo>
                    <a:pt x="44" y="748"/>
                    <a:pt x="44" y="748"/>
                    <a:pt x="44" y="748"/>
                  </a:cubicBezTo>
                  <a:cubicBezTo>
                    <a:pt x="44" y="748"/>
                    <a:pt x="44" y="748"/>
                    <a:pt x="44" y="748"/>
                  </a:cubicBezTo>
                  <a:cubicBezTo>
                    <a:pt x="45" y="748"/>
                    <a:pt x="45" y="748"/>
                    <a:pt x="45" y="748"/>
                  </a:cubicBezTo>
                  <a:cubicBezTo>
                    <a:pt x="46" y="747"/>
                    <a:pt x="46" y="747"/>
                    <a:pt x="46" y="747"/>
                  </a:cubicBezTo>
                  <a:cubicBezTo>
                    <a:pt x="45" y="746"/>
                    <a:pt x="45" y="746"/>
                    <a:pt x="45" y="746"/>
                  </a:cubicBezTo>
                  <a:cubicBezTo>
                    <a:pt x="30" y="737"/>
                    <a:pt x="30" y="737"/>
                    <a:pt x="30" y="737"/>
                  </a:cubicBezTo>
                  <a:cubicBezTo>
                    <a:pt x="44" y="743"/>
                    <a:pt x="44" y="743"/>
                    <a:pt x="44" y="743"/>
                  </a:cubicBezTo>
                  <a:cubicBezTo>
                    <a:pt x="45" y="744"/>
                    <a:pt x="46" y="744"/>
                    <a:pt x="46" y="743"/>
                  </a:cubicBezTo>
                  <a:cubicBezTo>
                    <a:pt x="46" y="742"/>
                    <a:pt x="46" y="741"/>
                    <a:pt x="45" y="741"/>
                  </a:cubicBezTo>
                  <a:cubicBezTo>
                    <a:pt x="24" y="727"/>
                    <a:pt x="24" y="727"/>
                    <a:pt x="24" y="727"/>
                  </a:cubicBezTo>
                  <a:cubicBezTo>
                    <a:pt x="45" y="737"/>
                    <a:pt x="45" y="737"/>
                    <a:pt x="45" y="737"/>
                  </a:cubicBezTo>
                  <a:cubicBezTo>
                    <a:pt x="45" y="737"/>
                    <a:pt x="46" y="737"/>
                    <a:pt x="46" y="737"/>
                  </a:cubicBezTo>
                  <a:cubicBezTo>
                    <a:pt x="47" y="736"/>
                    <a:pt x="47" y="736"/>
                    <a:pt x="47" y="736"/>
                  </a:cubicBezTo>
                  <a:cubicBezTo>
                    <a:pt x="47" y="735"/>
                    <a:pt x="46" y="735"/>
                    <a:pt x="46" y="735"/>
                  </a:cubicBezTo>
                  <a:cubicBezTo>
                    <a:pt x="46" y="734"/>
                    <a:pt x="46" y="734"/>
                    <a:pt x="46" y="734"/>
                  </a:cubicBezTo>
                  <a:cubicBezTo>
                    <a:pt x="45" y="734"/>
                    <a:pt x="44" y="733"/>
                    <a:pt x="43" y="732"/>
                  </a:cubicBezTo>
                  <a:cubicBezTo>
                    <a:pt x="38" y="729"/>
                    <a:pt x="29" y="723"/>
                    <a:pt x="20" y="718"/>
                  </a:cubicBezTo>
                  <a:cubicBezTo>
                    <a:pt x="16" y="716"/>
                    <a:pt x="12" y="713"/>
                    <a:pt x="9" y="712"/>
                  </a:cubicBezTo>
                  <a:cubicBezTo>
                    <a:pt x="8" y="711"/>
                    <a:pt x="7" y="710"/>
                    <a:pt x="6" y="710"/>
                  </a:cubicBezTo>
                  <a:cubicBezTo>
                    <a:pt x="6" y="709"/>
                    <a:pt x="5" y="709"/>
                    <a:pt x="5" y="709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09"/>
                    <a:pt x="5" y="709"/>
                    <a:pt x="5" y="709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10"/>
                    <a:pt x="5" y="710"/>
                    <a:pt x="5" y="710"/>
                  </a:cubicBezTo>
                  <a:cubicBezTo>
                    <a:pt x="5" y="710"/>
                    <a:pt x="5" y="709"/>
                    <a:pt x="5" y="709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10"/>
                    <a:pt x="5" y="710"/>
                    <a:pt x="5" y="710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5" y="711"/>
                    <a:pt x="5" y="711"/>
                    <a:pt x="5" y="711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5" y="711"/>
                    <a:pt x="5" y="711"/>
                    <a:pt x="5" y="711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0"/>
                    <a:pt x="4" y="710"/>
                    <a:pt x="4" y="710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4" y="711"/>
                    <a:pt x="4" y="711"/>
                  </a:cubicBezTo>
                  <a:cubicBezTo>
                    <a:pt x="4" y="711"/>
                    <a:pt x="5" y="712"/>
                    <a:pt x="6" y="712"/>
                  </a:cubicBezTo>
                  <a:cubicBezTo>
                    <a:pt x="11" y="714"/>
                    <a:pt x="20" y="718"/>
                    <a:pt x="28" y="722"/>
                  </a:cubicBezTo>
                  <a:cubicBezTo>
                    <a:pt x="32" y="724"/>
                    <a:pt x="36" y="726"/>
                    <a:pt x="39" y="727"/>
                  </a:cubicBezTo>
                  <a:cubicBezTo>
                    <a:pt x="40" y="728"/>
                    <a:pt x="41" y="729"/>
                    <a:pt x="42" y="729"/>
                  </a:cubicBezTo>
                  <a:cubicBezTo>
                    <a:pt x="43" y="729"/>
                    <a:pt x="43" y="729"/>
                    <a:pt x="43" y="730"/>
                  </a:cubicBezTo>
                  <a:cubicBezTo>
                    <a:pt x="43" y="730"/>
                    <a:pt x="43" y="730"/>
                    <a:pt x="43" y="730"/>
                  </a:cubicBezTo>
                  <a:cubicBezTo>
                    <a:pt x="44" y="730"/>
                    <a:pt x="44" y="730"/>
                    <a:pt x="44" y="730"/>
                  </a:cubicBezTo>
                  <a:cubicBezTo>
                    <a:pt x="44" y="730"/>
                    <a:pt x="44" y="730"/>
                    <a:pt x="44" y="730"/>
                  </a:cubicBezTo>
                  <a:cubicBezTo>
                    <a:pt x="44" y="730"/>
                    <a:pt x="44" y="730"/>
                    <a:pt x="44" y="730"/>
                  </a:cubicBezTo>
                  <a:cubicBezTo>
                    <a:pt x="45" y="729"/>
                    <a:pt x="45" y="729"/>
                    <a:pt x="45" y="729"/>
                  </a:cubicBezTo>
                  <a:cubicBezTo>
                    <a:pt x="46" y="729"/>
                    <a:pt x="46" y="729"/>
                    <a:pt x="46" y="728"/>
                  </a:cubicBezTo>
                  <a:cubicBezTo>
                    <a:pt x="46" y="728"/>
                    <a:pt x="45" y="727"/>
                    <a:pt x="45" y="727"/>
                  </a:cubicBezTo>
                  <a:cubicBezTo>
                    <a:pt x="3" y="701"/>
                    <a:pt x="3" y="701"/>
                    <a:pt x="3" y="701"/>
                  </a:cubicBezTo>
                  <a:cubicBezTo>
                    <a:pt x="2" y="702"/>
                    <a:pt x="2" y="702"/>
                    <a:pt x="2" y="702"/>
                  </a:cubicBezTo>
                  <a:cubicBezTo>
                    <a:pt x="4" y="703"/>
                    <a:pt x="4" y="703"/>
                    <a:pt x="4" y="703"/>
                  </a:cubicBezTo>
                  <a:cubicBezTo>
                    <a:pt x="2" y="702"/>
                    <a:pt x="2" y="702"/>
                    <a:pt x="2" y="702"/>
                  </a:cubicBezTo>
                  <a:cubicBezTo>
                    <a:pt x="3" y="704"/>
                    <a:pt x="3" y="704"/>
                    <a:pt x="3" y="704"/>
                  </a:cubicBezTo>
                  <a:cubicBezTo>
                    <a:pt x="3" y="704"/>
                    <a:pt x="3" y="703"/>
                    <a:pt x="4" y="703"/>
                  </a:cubicBezTo>
                  <a:cubicBezTo>
                    <a:pt x="2" y="702"/>
                    <a:pt x="2" y="702"/>
                    <a:pt x="2" y="702"/>
                  </a:cubicBezTo>
                  <a:cubicBezTo>
                    <a:pt x="3" y="704"/>
                    <a:pt x="3" y="704"/>
                    <a:pt x="3" y="704"/>
                  </a:cubicBezTo>
                  <a:cubicBezTo>
                    <a:pt x="2" y="702"/>
                    <a:pt x="2" y="702"/>
                    <a:pt x="2" y="702"/>
                  </a:cubicBezTo>
                  <a:cubicBezTo>
                    <a:pt x="2" y="704"/>
                    <a:pt x="2" y="704"/>
                    <a:pt x="2" y="704"/>
                  </a:cubicBezTo>
                  <a:cubicBezTo>
                    <a:pt x="3" y="704"/>
                    <a:pt x="3" y="704"/>
                    <a:pt x="3" y="704"/>
                  </a:cubicBezTo>
                  <a:cubicBezTo>
                    <a:pt x="2" y="702"/>
                    <a:pt x="2" y="702"/>
                    <a:pt x="2" y="702"/>
                  </a:cubicBezTo>
                  <a:cubicBezTo>
                    <a:pt x="2" y="704"/>
                    <a:pt x="2" y="704"/>
                    <a:pt x="2" y="704"/>
                  </a:cubicBezTo>
                  <a:cubicBezTo>
                    <a:pt x="2" y="703"/>
                    <a:pt x="2" y="703"/>
                    <a:pt x="2" y="703"/>
                  </a:cubicBezTo>
                  <a:cubicBezTo>
                    <a:pt x="2" y="704"/>
                    <a:pt x="2" y="704"/>
                    <a:pt x="2" y="704"/>
                  </a:cubicBezTo>
                  <a:cubicBezTo>
                    <a:pt x="2" y="704"/>
                    <a:pt x="2" y="704"/>
                    <a:pt x="2" y="704"/>
                  </a:cubicBezTo>
                  <a:cubicBezTo>
                    <a:pt x="2" y="703"/>
                    <a:pt x="2" y="703"/>
                    <a:pt x="2" y="703"/>
                  </a:cubicBezTo>
                  <a:cubicBezTo>
                    <a:pt x="2" y="704"/>
                    <a:pt x="2" y="704"/>
                    <a:pt x="2" y="704"/>
                  </a:cubicBezTo>
                  <a:cubicBezTo>
                    <a:pt x="2" y="704"/>
                    <a:pt x="2" y="704"/>
                    <a:pt x="2" y="704"/>
                  </a:cubicBezTo>
                  <a:cubicBezTo>
                    <a:pt x="3" y="704"/>
                    <a:pt x="4" y="704"/>
                    <a:pt x="5" y="705"/>
                  </a:cubicBezTo>
                  <a:cubicBezTo>
                    <a:pt x="10" y="707"/>
                    <a:pt x="20" y="712"/>
                    <a:pt x="28" y="717"/>
                  </a:cubicBezTo>
                  <a:cubicBezTo>
                    <a:pt x="32" y="719"/>
                    <a:pt x="36" y="721"/>
                    <a:pt x="39" y="722"/>
                  </a:cubicBezTo>
                  <a:cubicBezTo>
                    <a:pt x="42" y="724"/>
                    <a:pt x="44" y="725"/>
                    <a:pt x="44" y="725"/>
                  </a:cubicBezTo>
                  <a:cubicBezTo>
                    <a:pt x="44" y="725"/>
                    <a:pt x="45" y="725"/>
                    <a:pt x="46" y="724"/>
                  </a:cubicBezTo>
                  <a:cubicBezTo>
                    <a:pt x="46" y="723"/>
                    <a:pt x="46" y="723"/>
                    <a:pt x="45" y="722"/>
                  </a:cubicBezTo>
                  <a:cubicBezTo>
                    <a:pt x="28" y="712"/>
                    <a:pt x="28" y="712"/>
                    <a:pt x="28" y="712"/>
                  </a:cubicBezTo>
                  <a:cubicBezTo>
                    <a:pt x="45" y="720"/>
                    <a:pt x="45" y="720"/>
                    <a:pt x="45" y="720"/>
                  </a:cubicBezTo>
                  <a:cubicBezTo>
                    <a:pt x="45" y="720"/>
                    <a:pt x="46" y="720"/>
                    <a:pt x="47" y="719"/>
                  </a:cubicBezTo>
                  <a:cubicBezTo>
                    <a:pt x="47" y="718"/>
                    <a:pt x="47" y="717"/>
                    <a:pt x="46" y="717"/>
                  </a:cubicBezTo>
                  <a:cubicBezTo>
                    <a:pt x="24" y="703"/>
                    <a:pt x="24" y="703"/>
                    <a:pt x="24" y="703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4" y="712"/>
                    <a:pt x="44" y="712"/>
                    <a:pt x="45" y="712"/>
                  </a:cubicBezTo>
                  <a:cubicBezTo>
                    <a:pt x="45" y="712"/>
                    <a:pt x="45" y="711"/>
                    <a:pt x="45" y="711"/>
                  </a:cubicBezTo>
                  <a:cubicBezTo>
                    <a:pt x="45" y="710"/>
                    <a:pt x="45" y="710"/>
                    <a:pt x="45" y="710"/>
                  </a:cubicBezTo>
                  <a:cubicBezTo>
                    <a:pt x="45" y="709"/>
                    <a:pt x="45" y="709"/>
                    <a:pt x="45" y="709"/>
                  </a:cubicBezTo>
                  <a:cubicBezTo>
                    <a:pt x="45" y="709"/>
                    <a:pt x="45" y="709"/>
                    <a:pt x="45" y="709"/>
                  </a:cubicBezTo>
                  <a:cubicBezTo>
                    <a:pt x="44" y="709"/>
                    <a:pt x="41" y="707"/>
                    <a:pt x="37" y="704"/>
                  </a:cubicBezTo>
                  <a:cubicBezTo>
                    <a:pt x="31" y="701"/>
                    <a:pt x="23" y="696"/>
                    <a:pt x="16" y="692"/>
                  </a:cubicBezTo>
                  <a:cubicBezTo>
                    <a:pt x="13" y="690"/>
                    <a:pt x="10" y="688"/>
                    <a:pt x="8" y="687"/>
                  </a:cubicBezTo>
                  <a:cubicBezTo>
                    <a:pt x="7" y="686"/>
                    <a:pt x="6" y="685"/>
                    <a:pt x="5" y="685"/>
                  </a:cubicBezTo>
                  <a:cubicBezTo>
                    <a:pt x="5" y="684"/>
                    <a:pt x="5" y="684"/>
                    <a:pt x="5" y="684"/>
                  </a:cubicBezTo>
                  <a:cubicBezTo>
                    <a:pt x="5" y="684"/>
                    <a:pt x="5" y="684"/>
                    <a:pt x="5" y="684"/>
                  </a:cubicBezTo>
                  <a:cubicBezTo>
                    <a:pt x="4" y="685"/>
                    <a:pt x="4" y="685"/>
                    <a:pt x="4" y="685"/>
                  </a:cubicBezTo>
                  <a:cubicBezTo>
                    <a:pt x="5" y="684"/>
                    <a:pt x="5" y="684"/>
                    <a:pt x="5" y="684"/>
                  </a:cubicBezTo>
                  <a:cubicBezTo>
                    <a:pt x="5" y="684"/>
                    <a:pt x="5" y="684"/>
                    <a:pt x="5" y="684"/>
                  </a:cubicBezTo>
                  <a:cubicBezTo>
                    <a:pt x="4" y="685"/>
                    <a:pt x="4" y="685"/>
                    <a:pt x="4" y="685"/>
                  </a:cubicBezTo>
                  <a:cubicBezTo>
                    <a:pt x="5" y="684"/>
                    <a:pt x="5" y="684"/>
                    <a:pt x="5" y="684"/>
                  </a:cubicBezTo>
                  <a:cubicBezTo>
                    <a:pt x="4" y="685"/>
                    <a:pt x="4" y="685"/>
                    <a:pt x="4" y="685"/>
                  </a:cubicBezTo>
                  <a:cubicBezTo>
                    <a:pt x="5" y="685"/>
                    <a:pt x="5" y="685"/>
                    <a:pt x="5" y="685"/>
                  </a:cubicBezTo>
                  <a:cubicBezTo>
                    <a:pt x="5" y="685"/>
                    <a:pt x="5" y="685"/>
                    <a:pt x="5" y="684"/>
                  </a:cubicBezTo>
                  <a:cubicBezTo>
                    <a:pt x="4" y="685"/>
                    <a:pt x="4" y="685"/>
                    <a:pt x="4" y="685"/>
                  </a:cubicBezTo>
                  <a:cubicBezTo>
                    <a:pt x="5" y="685"/>
                    <a:pt x="5" y="685"/>
                    <a:pt x="5" y="685"/>
                  </a:cubicBezTo>
                  <a:cubicBezTo>
                    <a:pt x="3" y="685"/>
                    <a:pt x="3" y="685"/>
                    <a:pt x="3" y="685"/>
                  </a:cubicBezTo>
                  <a:cubicBezTo>
                    <a:pt x="5" y="686"/>
                    <a:pt x="5" y="686"/>
                    <a:pt x="5" y="686"/>
                  </a:cubicBezTo>
                  <a:cubicBezTo>
                    <a:pt x="5" y="685"/>
                    <a:pt x="5" y="685"/>
                    <a:pt x="5" y="685"/>
                  </a:cubicBezTo>
                  <a:cubicBezTo>
                    <a:pt x="3" y="685"/>
                    <a:pt x="3" y="685"/>
                    <a:pt x="3" y="685"/>
                  </a:cubicBezTo>
                  <a:cubicBezTo>
                    <a:pt x="5" y="686"/>
                    <a:pt x="5" y="686"/>
                    <a:pt x="5" y="686"/>
                  </a:cubicBezTo>
                  <a:cubicBezTo>
                    <a:pt x="3" y="685"/>
                    <a:pt x="3" y="685"/>
                    <a:pt x="3" y="685"/>
                  </a:cubicBezTo>
                  <a:cubicBezTo>
                    <a:pt x="3" y="687"/>
                    <a:pt x="3" y="687"/>
                    <a:pt x="3" y="687"/>
                  </a:cubicBezTo>
                  <a:cubicBezTo>
                    <a:pt x="43" y="705"/>
                    <a:pt x="43" y="705"/>
                    <a:pt x="43" y="705"/>
                  </a:cubicBezTo>
                  <a:cubicBezTo>
                    <a:pt x="44" y="705"/>
                    <a:pt x="44" y="705"/>
                    <a:pt x="45" y="704"/>
                  </a:cubicBezTo>
                  <a:cubicBezTo>
                    <a:pt x="45" y="704"/>
                    <a:pt x="45" y="703"/>
                    <a:pt x="44" y="702"/>
                  </a:cubicBezTo>
                  <a:cubicBezTo>
                    <a:pt x="23" y="689"/>
                    <a:pt x="23" y="689"/>
                    <a:pt x="23" y="689"/>
                  </a:cubicBezTo>
                  <a:cubicBezTo>
                    <a:pt x="44" y="699"/>
                    <a:pt x="44" y="699"/>
                    <a:pt x="44" y="699"/>
                  </a:cubicBezTo>
                  <a:cubicBezTo>
                    <a:pt x="45" y="699"/>
                    <a:pt x="46" y="699"/>
                    <a:pt x="46" y="698"/>
                  </a:cubicBezTo>
                  <a:cubicBezTo>
                    <a:pt x="47" y="698"/>
                    <a:pt x="46" y="697"/>
                    <a:pt x="46" y="696"/>
                  </a:cubicBezTo>
                  <a:cubicBezTo>
                    <a:pt x="46" y="696"/>
                    <a:pt x="43" y="695"/>
                    <a:pt x="39" y="692"/>
                  </a:cubicBezTo>
                  <a:cubicBezTo>
                    <a:pt x="33" y="689"/>
                    <a:pt x="24" y="683"/>
                    <a:pt x="17" y="678"/>
                  </a:cubicBezTo>
                  <a:cubicBezTo>
                    <a:pt x="13" y="676"/>
                    <a:pt x="10" y="674"/>
                    <a:pt x="7" y="672"/>
                  </a:cubicBezTo>
                  <a:cubicBezTo>
                    <a:pt x="6" y="672"/>
                    <a:pt x="5" y="671"/>
                    <a:pt x="4" y="671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3" y="671"/>
                    <a:pt x="3" y="671"/>
                    <a:pt x="3" y="671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3" y="671"/>
                    <a:pt x="3" y="671"/>
                    <a:pt x="3" y="671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4" y="671"/>
                    <a:pt x="4" y="671"/>
                    <a:pt x="4" y="671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4" y="671"/>
                    <a:pt x="4" y="671"/>
                    <a:pt x="4" y="671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4" y="672"/>
                    <a:pt x="4" y="672"/>
                    <a:pt x="4" y="672"/>
                  </a:cubicBezTo>
                  <a:cubicBezTo>
                    <a:pt x="4" y="671"/>
                    <a:pt x="4" y="671"/>
                    <a:pt x="4" y="671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4" y="672"/>
                    <a:pt x="4" y="672"/>
                    <a:pt x="4" y="672"/>
                  </a:cubicBezTo>
                  <a:cubicBezTo>
                    <a:pt x="4" y="672"/>
                    <a:pt x="4" y="672"/>
                    <a:pt x="4" y="672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3" y="672"/>
                    <a:pt x="3" y="672"/>
                    <a:pt x="3" y="672"/>
                  </a:cubicBezTo>
                  <a:cubicBezTo>
                    <a:pt x="4" y="672"/>
                    <a:pt x="4" y="672"/>
                    <a:pt x="4" y="672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3" y="672"/>
                    <a:pt x="3" y="672"/>
                    <a:pt x="3" y="672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2" y="672"/>
                    <a:pt x="2" y="672"/>
                    <a:pt x="2" y="672"/>
                  </a:cubicBezTo>
                  <a:cubicBezTo>
                    <a:pt x="3" y="672"/>
                    <a:pt x="3" y="672"/>
                    <a:pt x="3" y="672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2" y="672"/>
                    <a:pt x="2" y="672"/>
                    <a:pt x="2" y="672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2" y="672"/>
                    <a:pt x="2" y="672"/>
                    <a:pt x="2" y="672"/>
                  </a:cubicBezTo>
                  <a:cubicBezTo>
                    <a:pt x="2" y="672"/>
                    <a:pt x="2" y="672"/>
                    <a:pt x="2" y="672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2" y="672"/>
                    <a:pt x="2" y="672"/>
                    <a:pt x="2" y="672"/>
                  </a:cubicBezTo>
                  <a:cubicBezTo>
                    <a:pt x="2" y="672"/>
                    <a:pt x="2" y="672"/>
                    <a:pt x="2" y="672"/>
                  </a:cubicBezTo>
                  <a:cubicBezTo>
                    <a:pt x="3" y="672"/>
                    <a:pt x="4" y="673"/>
                    <a:pt x="5" y="674"/>
                  </a:cubicBezTo>
                  <a:cubicBezTo>
                    <a:pt x="10" y="676"/>
                    <a:pt x="19" y="681"/>
                    <a:pt x="27" y="685"/>
                  </a:cubicBezTo>
                  <a:cubicBezTo>
                    <a:pt x="31" y="687"/>
                    <a:pt x="35" y="690"/>
                    <a:pt x="38" y="691"/>
                  </a:cubicBezTo>
                  <a:cubicBezTo>
                    <a:pt x="39" y="692"/>
                    <a:pt x="41" y="692"/>
                    <a:pt x="42" y="693"/>
                  </a:cubicBezTo>
                  <a:cubicBezTo>
                    <a:pt x="42" y="693"/>
                    <a:pt x="42" y="693"/>
                    <a:pt x="43" y="693"/>
                  </a:cubicBezTo>
                  <a:cubicBezTo>
                    <a:pt x="43" y="694"/>
                    <a:pt x="43" y="694"/>
                    <a:pt x="43" y="694"/>
                  </a:cubicBezTo>
                  <a:cubicBezTo>
                    <a:pt x="43" y="694"/>
                    <a:pt x="43" y="694"/>
                    <a:pt x="44" y="694"/>
                  </a:cubicBezTo>
                  <a:cubicBezTo>
                    <a:pt x="44" y="694"/>
                    <a:pt x="44" y="694"/>
                    <a:pt x="44" y="694"/>
                  </a:cubicBezTo>
                  <a:cubicBezTo>
                    <a:pt x="45" y="693"/>
                    <a:pt x="45" y="693"/>
                    <a:pt x="45" y="693"/>
                  </a:cubicBezTo>
                  <a:cubicBezTo>
                    <a:pt x="45" y="693"/>
                    <a:pt x="45" y="692"/>
                    <a:pt x="45" y="692"/>
                  </a:cubicBezTo>
                  <a:cubicBezTo>
                    <a:pt x="45" y="691"/>
                    <a:pt x="45" y="691"/>
                    <a:pt x="45" y="691"/>
                  </a:cubicBezTo>
                  <a:cubicBezTo>
                    <a:pt x="4" y="666"/>
                    <a:pt x="4" y="666"/>
                    <a:pt x="4" y="666"/>
                  </a:cubicBezTo>
                  <a:cubicBezTo>
                    <a:pt x="3" y="667"/>
                    <a:pt x="3" y="667"/>
                    <a:pt x="3" y="667"/>
                  </a:cubicBezTo>
                  <a:cubicBezTo>
                    <a:pt x="5" y="668"/>
                    <a:pt x="5" y="668"/>
                    <a:pt x="5" y="668"/>
                  </a:cubicBezTo>
                  <a:cubicBezTo>
                    <a:pt x="3" y="667"/>
                    <a:pt x="3" y="667"/>
                    <a:pt x="3" y="667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4" y="668"/>
                    <a:pt x="4" y="668"/>
                    <a:pt x="5" y="668"/>
                  </a:cubicBezTo>
                  <a:cubicBezTo>
                    <a:pt x="3" y="667"/>
                    <a:pt x="3" y="667"/>
                    <a:pt x="3" y="667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3" y="667"/>
                    <a:pt x="3" y="667"/>
                    <a:pt x="3" y="667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3" y="667"/>
                    <a:pt x="3" y="667"/>
                    <a:pt x="3" y="667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3" y="668"/>
                    <a:pt x="3" y="668"/>
                    <a:pt x="3" y="668"/>
                  </a:cubicBezTo>
                  <a:cubicBezTo>
                    <a:pt x="3" y="668"/>
                    <a:pt x="4" y="669"/>
                    <a:pt x="6" y="669"/>
                  </a:cubicBezTo>
                  <a:cubicBezTo>
                    <a:pt x="10" y="671"/>
                    <a:pt x="19" y="675"/>
                    <a:pt x="28" y="679"/>
                  </a:cubicBezTo>
                  <a:cubicBezTo>
                    <a:pt x="32" y="681"/>
                    <a:pt x="36" y="683"/>
                    <a:pt x="39" y="685"/>
                  </a:cubicBezTo>
                  <a:cubicBezTo>
                    <a:pt x="40" y="685"/>
                    <a:pt x="42" y="686"/>
                    <a:pt x="43" y="686"/>
                  </a:cubicBezTo>
                  <a:cubicBezTo>
                    <a:pt x="43" y="687"/>
                    <a:pt x="44" y="687"/>
                    <a:pt x="44" y="687"/>
                  </a:cubicBezTo>
                  <a:cubicBezTo>
                    <a:pt x="45" y="687"/>
                    <a:pt x="45" y="687"/>
                    <a:pt x="45" y="687"/>
                  </a:cubicBezTo>
                  <a:cubicBezTo>
                    <a:pt x="46" y="687"/>
                    <a:pt x="46" y="687"/>
                    <a:pt x="46" y="687"/>
                  </a:cubicBezTo>
                  <a:cubicBezTo>
                    <a:pt x="46" y="687"/>
                    <a:pt x="46" y="687"/>
                    <a:pt x="47" y="686"/>
                  </a:cubicBezTo>
                  <a:cubicBezTo>
                    <a:pt x="47" y="686"/>
                    <a:pt x="47" y="686"/>
                    <a:pt x="47" y="685"/>
                  </a:cubicBezTo>
                  <a:cubicBezTo>
                    <a:pt x="47" y="685"/>
                    <a:pt x="47" y="685"/>
                    <a:pt x="46" y="684"/>
                  </a:cubicBezTo>
                  <a:cubicBezTo>
                    <a:pt x="3" y="657"/>
                    <a:pt x="3" y="657"/>
                    <a:pt x="3" y="657"/>
                  </a:cubicBezTo>
                  <a:cubicBezTo>
                    <a:pt x="2" y="659"/>
                    <a:pt x="2" y="659"/>
                    <a:pt x="2" y="659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59"/>
                    <a:pt x="2" y="659"/>
                    <a:pt x="2" y="659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59"/>
                    <a:pt x="2" y="659"/>
                    <a:pt x="2" y="659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59"/>
                    <a:pt x="2" y="659"/>
                    <a:pt x="2" y="659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59"/>
                    <a:pt x="2" y="659"/>
                    <a:pt x="2" y="659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2" y="660"/>
                    <a:pt x="2" y="660"/>
                  </a:cubicBezTo>
                  <a:cubicBezTo>
                    <a:pt x="2" y="660"/>
                    <a:pt x="5" y="661"/>
                    <a:pt x="9" y="663"/>
                  </a:cubicBezTo>
                  <a:cubicBezTo>
                    <a:pt x="15" y="666"/>
                    <a:pt x="23" y="671"/>
                    <a:pt x="30" y="674"/>
                  </a:cubicBezTo>
                  <a:cubicBezTo>
                    <a:pt x="34" y="676"/>
                    <a:pt x="37" y="677"/>
                    <a:pt x="40" y="679"/>
                  </a:cubicBezTo>
                  <a:cubicBezTo>
                    <a:pt x="41" y="679"/>
                    <a:pt x="42" y="680"/>
                    <a:pt x="43" y="680"/>
                  </a:cubicBezTo>
                  <a:cubicBezTo>
                    <a:pt x="43" y="680"/>
                    <a:pt x="44" y="680"/>
                    <a:pt x="44" y="680"/>
                  </a:cubicBezTo>
                  <a:cubicBezTo>
                    <a:pt x="44" y="680"/>
                    <a:pt x="45" y="681"/>
                    <a:pt x="45" y="681"/>
                  </a:cubicBezTo>
                  <a:cubicBezTo>
                    <a:pt x="46" y="681"/>
                    <a:pt x="46" y="681"/>
                    <a:pt x="46" y="681"/>
                  </a:cubicBezTo>
                  <a:cubicBezTo>
                    <a:pt x="46" y="680"/>
                    <a:pt x="46" y="680"/>
                    <a:pt x="46" y="680"/>
                  </a:cubicBezTo>
                  <a:cubicBezTo>
                    <a:pt x="47" y="680"/>
                    <a:pt x="47" y="679"/>
                    <a:pt x="47" y="679"/>
                  </a:cubicBezTo>
                  <a:cubicBezTo>
                    <a:pt x="47" y="678"/>
                    <a:pt x="46" y="678"/>
                    <a:pt x="46" y="678"/>
                  </a:cubicBezTo>
                  <a:cubicBezTo>
                    <a:pt x="46" y="678"/>
                    <a:pt x="43" y="676"/>
                    <a:pt x="39" y="674"/>
                  </a:cubicBezTo>
                  <a:cubicBezTo>
                    <a:pt x="34" y="670"/>
                    <a:pt x="25" y="665"/>
                    <a:pt x="18" y="661"/>
                  </a:cubicBezTo>
                  <a:cubicBezTo>
                    <a:pt x="14" y="658"/>
                    <a:pt x="11" y="656"/>
                    <a:pt x="8" y="655"/>
                  </a:cubicBezTo>
                  <a:cubicBezTo>
                    <a:pt x="7" y="654"/>
                    <a:pt x="6" y="653"/>
                    <a:pt x="6" y="653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5" y="653"/>
                    <a:pt x="5" y="653"/>
                    <a:pt x="5" y="653"/>
                  </a:cubicBezTo>
                  <a:cubicBezTo>
                    <a:pt x="5" y="652"/>
                    <a:pt x="5" y="652"/>
                    <a:pt x="5" y="652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5" y="653"/>
                    <a:pt x="5" y="653"/>
                    <a:pt x="5" y="653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5" y="653"/>
                    <a:pt x="5" y="653"/>
                    <a:pt x="5" y="653"/>
                  </a:cubicBezTo>
                  <a:cubicBezTo>
                    <a:pt x="5" y="653"/>
                    <a:pt x="5" y="653"/>
                    <a:pt x="5" y="653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5" y="653"/>
                    <a:pt x="5" y="653"/>
                    <a:pt x="5" y="653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5" y="654"/>
                    <a:pt x="5" y="654"/>
                    <a:pt x="5" y="654"/>
                  </a:cubicBezTo>
                  <a:cubicBezTo>
                    <a:pt x="5" y="653"/>
                    <a:pt x="5" y="653"/>
                    <a:pt x="5" y="653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5" y="654"/>
                    <a:pt x="5" y="654"/>
                    <a:pt x="5" y="654"/>
                  </a:cubicBezTo>
                  <a:cubicBezTo>
                    <a:pt x="5" y="654"/>
                    <a:pt x="5" y="654"/>
                    <a:pt x="5" y="654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5" y="655"/>
                    <a:pt x="5" y="654"/>
                    <a:pt x="5" y="654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4"/>
                    <a:pt x="4" y="654"/>
                    <a:pt x="4" y="654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4"/>
                    <a:pt x="4" y="654"/>
                    <a:pt x="4" y="654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4"/>
                    <a:pt x="4" y="654"/>
                    <a:pt x="4" y="654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4"/>
                    <a:pt x="4" y="654"/>
                    <a:pt x="4" y="654"/>
                  </a:cubicBezTo>
                  <a:cubicBezTo>
                    <a:pt x="4" y="655"/>
                    <a:pt x="4" y="655"/>
                    <a:pt x="4" y="655"/>
                  </a:cubicBezTo>
                  <a:cubicBezTo>
                    <a:pt x="4" y="655"/>
                    <a:pt x="5" y="655"/>
                    <a:pt x="6" y="656"/>
                  </a:cubicBezTo>
                  <a:cubicBezTo>
                    <a:pt x="11" y="657"/>
                    <a:pt x="20" y="662"/>
                    <a:pt x="28" y="666"/>
                  </a:cubicBezTo>
                  <a:cubicBezTo>
                    <a:pt x="33" y="668"/>
                    <a:pt x="36" y="670"/>
                    <a:pt x="39" y="671"/>
                  </a:cubicBezTo>
                  <a:cubicBezTo>
                    <a:pt x="41" y="672"/>
                    <a:pt x="42" y="673"/>
                    <a:pt x="43" y="673"/>
                  </a:cubicBezTo>
                  <a:cubicBezTo>
                    <a:pt x="43" y="673"/>
                    <a:pt x="44" y="673"/>
                    <a:pt x="44" y="674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44" y="674"/>
                    <a:pt x="45" y="674"/>
                    <a:pt x="45" y="674"/>
                  </a:cubicBezTo>
                  <a:cubicBezTo>
                    <a:pt x="45" y="674"/>
                    <a:pt x="45" y="674"/>
                    <a:pt x="45" y="674"/>
                  </a:cubicBezTo>
                  <a:cubicBezTo>
                    <a:pt x="46" y="674"/>
                    <a:pt x="46" y="674"/>
                    <a:pt x="46" y="673"/>
                  </a:cubicBezTo>
                  <a:cubicBezTo>
                    <a:pt x="46" y="673"/>
                    <a:pt x="47" y="672"/>
                    <a:pt x="46" y="672"/>
                  </a:cubicBezTo>
                  <a:cubicBezTo>
                    <a:pt x="46" y="672"/>
                    <a:pt x="46" y="671"/>
                    <a:pt x="46" y="671"/>
                  </a:cubicBezTo>
                  <a:cubicBezTo>
                    <a:pt x="4" y="645"/>
                    <a:pt x="4" y="645"/>
                    <a:pt x="4" y="645"/>
                  </a:cubicBezTo>
                  <a:cubicBezTo>
                    <a:pt x="4" y="646"/>
                    <a:pt x="4" y="646"/>
                    <a:pt x="4" y="646"/>
                  </a:cubicBezTo>
                  <a:cubicBezTo>
                    <a:pt x="5" y="647"/>
                    <a:pt x="5" y="647"/>
                    <a:pt x="5" y="647"/>
                  </a:cubicBezTo>
                  <a:cubicBezTo>
                    <a:pt x="4" y="646"/>
                    <a:pt x="4" y="646"/>
                    <a:pt x="4" y="646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8"/>
                    <a:pt x="5" y="648"/>
                    <a:pt x="5" y="647"/>
                  </a:cubicBezTo>
                  <a:cubicBezTo>
                    <a:pt x="4" y="646"/>
                    <a:pt x="4" y="646"/>
                    <a:pt x="4" y="646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7"/>
                    <a:pt x="4" y="647"/>
                    <a:pt x="4" y="647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7"/>
                    <a:pt x="4" y="647"/>
                    <a:pt x="4" y="647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7"/>
                    <a:pt x="4" y="647"/>
                    <a:pt x="4" y="647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7"/>
                    <a:pt x="4" y="647"/>
                    <a:pt x="4" y="647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4" y="648"/>
                    <a:pt x="5" y="648"/>
                    <a:pt x="6" y="649"/>
                  </a:cubicBezTo>
                  <a:cubicBezTo>
                    <a:pt x="10" y="651"/>
                    <a:pt x="20" y="655"/>
                    <a:pt x="28" y="660"/>
                  </a:cubicBezTo>
                  <a:cubicBezTo>
                    <a:pt x="32" y="662"/>
                    <a:pt x="36" y="664"/>
                    <a:pt x="39" y="665"/>
                  </a:cubicBezTo>
                  <a:cubicBezTo>
                    <a:pt x="40" y="666"/>
                    <a:pt x="42" y="666"/>
                    <a:pt x="43" y="667"/>
                  </a:cubicBezTo>
                  <a:cubicBezTo>
                    <a:pt x="43" y="667"/>
                    <a:pt x="43" y="667"/>
                    <a:pt x="44" y="667"/>
                  </a:cubicBezTo>
                  <a:cubicBezTo>
                    <a:pt x="44" y="667"/>
                    <a:pt x="44" y="667"/>
                    <a:pt x="44" y="667"/>
                  </a:cubicBezTo>
                  <a:cubicBezTo>
                    <a:pt x="45" y="667"/>
                    <a:pt x="45" y="667"/>
                    <a:pt x="45" y="667"/>
                  </a:cubicBezTo>
                  <a:cubicBezTo>
                    <a:pt x="45" y="667"/>
                    <a:pt x="45" y="667"/>
                    <a:pt x="45" y="667"/>
                  </a:cubicBezTo>
                  <a:cubicBezTo>
                    <a:pt x="46" y="667"/>
                    <a:pt x="46" y="667"/>
                    <a:pt x="46" y="667"/>
                  </a:cubicBezTo>
                  <a:cubicBezTo>
                    <a:pt x="46" y="667"/>
                    <a:pt x="46" y="667"/>
                    <a:pt x="46" y="667"/>
                  </a:cubicBezTo>
                  <a:cubicBezTo>
                    <a:pt x="46" y="666"/>
                    <a:pt x="46" y="666"/>
                    <a:pt x="46" y="666"/>
                  </a:cubicBezTo>
                  <a:cubicBezTo>
                    <a:pt x="46" y="665"/>
                    <a:pt x="46" y="665"/>
                    <a:pt x="46" y="665"/>
                  </a:cubicBezTo>
                  <a:cubicBezTo>
                    <a:pt x="46" y="665"/>
                    <a:pt x="46" y="665"/>
                    <a:pt x="46" y="665"/>
                  </a:cubicBezTo>
                  <a:cubicBezTo>
                    <a:pt x="45" y="664"/>
                    <a:pt x="44" y="663"/>
                    <a:pt x="43" y="662"/>
                  </a:cubicBezTo>
                  <a:cubicBezTo>
                    <a:pt x="33" y="656"/>
                    <a:pt x="4" y="638"/>
                    <a:pt x="4" y="638"/>
                  </a:cubicBezTo>
                  <a:cubicBezTo>
                    <a:pt x="3" y="640"/>
                    <a:pt x="3" y="640"/>
                    <a:pt x="3" y="640"/>
                  </a:cubicBezTo>
                  <a:cubicBezTo>
                    <a:pt x="2" y="641"/>
                    <a:pt x="2" y="641"/>
                    <a:pt x="2" y="641"/>
                  </a:cubicBezTo>
                  <a:cubicBezTo>
                    <a:pt x="2" y="641"/>
                    <a:pt x="12" y="646"/>
                    <a:pt x="22" y="652"/>
                  </a:cubicBezTo>
                  <a:cubicBezTo>
                    <a:pt x="27" y="654"/>
                    <a:pt x="33" y="657"/>
                    <a:pt x="37" y="659"/>
                  </a:cubicBezTo>
                  <a:cubicBezTo>
                    <a:pt x="39" y="660"/>
                    <a:pt x="40" y="661"/>
                    <a:pt x="42" y="661"/>
                  </a:cubicBezTo>
                  <a:cubicBezTo>
                    <a:pt x="42" y="661"/>
                    <a:pt x="43" y="662"/>
                    <a:pt x="44" y="662"/>
                  </a:cubicBezTo>
                  <a:cubicBezTo>
                    <a:pt x="44" y="662"/>
                    <a:pt x="44" y="662"/>
                    <a:pt x="45" y="662"/>
                  </a:cubicBezTo>
                  <a:cubicBezTo>
                    <a:pt x="45" y="662"/>
                    <a:pt x="45" y="662"/>
                    <a:pt x="45" y="662"/>
                  </a:cubicBezTo>
                  <a:cubicBezTo>
                    <a:pt x="46" y="662"/>
                    <a:pt x="46" y="662"/>
                    <a:pt x="46" y="661"/>
                  </a:cubicBezTo>
                  <a:cubicBezTo>
                    <a:pt x="46" y="661"/>
                    <a:pt x="47" y="661"/>
                    <a:pt x="46" y="660"/>
                  </a:cubicBezTo>
                  <a:cubicBezTo>
                    <a:pt x="46" y="660"/>
                    <a:pt x="46" y="660"/>
                    <a:pt x="46" y="659"/>
                  </a:cubicBezTo>
                  <a:cubicBezTo>
                    <a:pt x="46" y="659"/>
                    <a:pt x="43" y="658"/>
                    <a:pt x="39" y="655"/>
                  </a:cubicBezTo>
                  <a:cubicBezTo>
                    <a:pt x="33" y="652"/>
                    <a:pt x="24" y="647"/>
                    <a:pt x="17" y="642"/>
                  </a:cubicBezTo>
                  <a:cubicBezTo>
                    <a:pt x="13" y="640"/>
                    <a:pt x="10" y="638"/>
                    <a:pt x="8" y="636"/>
                  </a:cubicBezTo>
                  <a:cubicBezTo>
                    <a:pt x="7" y="635"/>
                    <a:pt x="6" y="635"/>
                    <a:pt x="5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4" y="634"/>
                    <a:pt x="4" y="634"/>
                    <a:pt x="4" y="634"/>
                  </a:cubicBezTo>
                  <a:cubicBezTo>
                    <a:pt x="3" y="634"/>
                    <a:pt x="3" y="634"/>
                    <a:pt x="3" y="634"/>
                  </a:cubicBezTo>
                  <a:cubicBezTo>
                    <a:pt x="5" y="634"/>
                    <a:pt x="5" y="634"/>
                    <a:pt x="5" y="634"/>
                  </a:cubicBezTo>
                  <a:cubicBezTo>
                    <a:pt x="5" y="634"/>
                    <a:pt x="4" y="634"/>
                    <a:pt x="4" y="634"/>
                  </a:cubicBezTo>
                  <a:cubicBezTo>
                    <a:pt x="3" y="634"/>
                    <a:pt x="3" y="634"/>
                    <a:pt x="3" y="634"/>
                  </a:cubicBezTo>
                  <a:cubicBezTo>
                    <a:pt x="5" y="634"/>
                    <a:pt x="5" y="634"/>
                    <a:pt x="5" y="634"/>
                  </a:cubicBezTo>
                  <a:cubicBezTo>
                    <a:pt x="3" y="634"/>
                    <a:pt x="3" y="634"/>
                    <a:pt x="3" y="634"/>
                  </a:cubicBezTo>
                  <a:cubicBezTo>
                    <a:pt x="4" y="635"/>
                    <a:pt x="4" y="635"/>
                    <a:pt x="4" y="635"/>
                  </a:cubicBezTo>
                  <a:cubicBezTo>
                    <a:pt x="5" y="634"/>
                    <a:pt x="5" y="634"/>
                    <a:pt x="5" y="634"/>
                  </a:cubicBezTo>
                  <a:cubicBezTo>
                    <a:pt x="3" y="634"/>
                    <a:pt x="3" y="634"/>
                    <a:pt x="3" y="634"/>
                  </a:cubicBezTo>
                  <a:cubicBezTo>
                    <a:pt x="4" y="635"/>
                    <a:pt x="4" y="635"/>
                    <a:pt x="4" y="635"/>
                  </a:cubicBezTo>
                  <a:cubicBezTo>
                    <a:pt x="3" y="634"/>
                    <a:pt x="3" y="634"/>
                    <a:pt x="3" y="634"/>
                  </a:cubicBezTo>
                  <a:cubicBezTo>
                    <a:pt x="2" y="636"/>
                    <a:pt x="2" y="636"/>
                    <a:pt x="2" y="636"/>
                  </a:cubicBezTo>
                  <a:cubicBezTo>
                    <a:pt x="43" y="654"/>
                    <a:pt x="43" y="654"/>
                    <a:pt x="43" y="654"/>
                  </a:cubicBezTo>
                  <a:cubicBezTo>
                    <a:pt x="44" y="654"/>
                    <a:pt x="45" y="654"/>
                    <a:pt x="45" y="653"/>
                  </a:cubicBezTo>
                  <a:cubicBezTo>
                    <a:pt x="45" y="652"/>
                    <a:pt x="45" y="652"/>
                    <a:pt x="45" y="652"/>
                  </a:cubicBezTo>
                  <a:cubicBezTo>
                    <a:pt x="45" y="652"/>
                    <a:pt x="45" y="651"/>
                    <a:pt x="45" y="651"/>
                  </a:cubicBezTo>
                  <a:cubicBezTo>
                    <a:pt x="45" y="651"/>
                    <a:pt x="45" y="651"/>
                    <a:pt x="45" y="651"/>
                  </a:cubicBezTo>
                  <a:cubicBezTo>
                    <a:pt x="44" y="650"/>
                    <a:pt x="43" y="650"/>
                    <a:pt x="42" y="649"/>
                  </a:cubicBezTo>
                  <a:cubicBezTo>
                    <a:pt x="37" y="646"/>
                    <a:pt x="27" y="640"/>
                    <a:pt x="19" y="635"/>
                  </a:cubicBezTo>
                  <a:cubicBezTo>
                    <a:pt x="15" y="633"/>
                    <a:pt x="11" y="630"/>
                    <a:pt x="8" y="629"/>
                  </a:cubicBezTo>
                  <a:cubicBezTo>
                    <a:pt x="7" y="628"/>
                    <a:pt x="6" y="627"/>
                    <a:pt x="5" y="626"/>
                  </a:cubicBezTo>
                  <a:cubicBezTo>
                    <a:pt x="4" y="626"/>
                    <a:pt x="4" y="626"/>
                    <a:pt x="4" y="626"/>
                  </a:cubicBezTo>
                  <a:cubicBezTo>
                    <a:pt x="4" y="626"/>
                    <a:pt x="4" y="626"/>
                    <a:pt x="4" y="626"/>
                  </a:cubicBezTo>
                  <a:cubicBezTo>
                    <a:pt x="4" y="626"/>
                    <a:pt x="4" y="626"/>
                    <a:pt x="4" y="626"/>
                  </a:cubicBezTo>
                  <a:cubicBezTo>
                    <a:pt x="3" y="627"/>
                    <a:pt x="3" y="627"/>
                    <a:pt x="3" y="627"/>
                  </a:cubicBezTo>
                  <a:cubicBezTo>
                    <a:pt x="4" y="627"/>
                    <a:pt x="4" y="627"/>
                    <a:pt x="4" y="627"/>
                  </a:cubicBezTo>
                  <a:cubicBezTo>
                    <a:pt x="4" y="626"/>
                    <a:pt x="4" y="626"/>
                    <a:pt x="4" y="626"/>
                  </a:cubicBezTo>
                  <a:cubicBezTo>
                    <a:pt x="3" y="627"/>
                    <a:pt x="3" y="627"/>
                    <a:pt x="3" y="627"/>
                  </a:cubicBezTo>
                  <a:cubicBezTo>
                    <a:pt x="4" y="627"/>
                    <a:pt x="4" y="627"/>
                    <a:pt x="4" y="627"/>
                  </a:cubicBezTo>
                  <a:cubicBezTo>
                    <a:pt x="3" y="627"/>
                    <a:pt x="3" y="627"/>
                    <a:pt x="3" y="627"/>
                  </a:cubicBezTo>
                  <a:cubicBezTo>
                    <a:pt x="4" y="627"/>
                    <a:pt x="4" y="627"/>
                    <a:pt x="4" y="627"/>
                  </a:cubicBezTo>
                  <a:cubicBezTo>
                    <a:pt x="4" y="627"/>
                    <a:pt x="4" y="627"/>
                    <a:pt x="4" y="627"/>
                  </a:cubicBezTo>
                  <a:cubicBezTo>
                    <a:pt x="3" y="627"/>
                    <a:pt x="3" y="627"/>
                    <a:pt x="3" y="627"/>
                  </a:cubicBezTo>
                  <a:cubicBezTo>
                    <a:pt x="4" y="627"/>
                    <a:pt x="4" y="627"/>
                    <a:pt x="4" y="627"/>
                  </a:cubicBezTo>
                  <a:cubicBezTo>
                    <a:pt x="3" y="626"/>
                    <a:pt x="3" y="626"/>
                    <a:pt x="3" y="626"/>
                  </a:cubicBezTo>
                  <a:cubicBezTo>
                    <a:pt x="2" y="628"/>
                    <a:pt x="2" y="628"/>
                    <a:pt x="2" y="628"/>
                  </a:cubicBezTo>
                  <a:cubicBezTo>
                    <a:pt x="2" y="628"/>
                    <a:pt x="12" y="633"/>
                    <a:pt x="22" y="638"/>
                  </a:cubicBezTo>
                  <a:cubicBezTo>
                    <a:pt x="27" y="640"/>
                    <a:pt x="33" y="642"/>
                    <a:pt x="37" y="644"/>
                  </a:cubicBezTo>
                  <a:cubicBezTo>
                    <a:pt x="39" y="645"/>
                    <a:pt x="41" y="646"/>
                    <a:pt x="42" y="647"/>
                  </a:cubicBezTo>
                  <a:cubicBezTo>
                    <a:pt x="43" y="647"/>
                    <a:pt x="43" y="647"/>
                    <a:pt x="44" y="647"/>
                  </a:cubicBezTo>
                  <a:cubicBezTo>
                    <a:pt x="44" y="647"/>
                    <a:pt x="45" y="648"/>
                    <a:pt x="45" y="648"/>
                  </a:cubicBezTo>
                  <a:cubicBezTo>
                    <a:pt x="46" y="647"/>
                    <a:pt x="46" y="647"/>
                    <a:pt x="46" y="647"/>
                  </a:cubicBezTo>
                  <a:cubicBezTo>
                    <a:pt x="46" y="647"/>
                    <a:pt x="46" y="647"/>
                    <a:pt x="47" y="647"/>
                  </a:cubicBezTo>
                  <a:cubicBezTo>
                    <a:pt x="47" y="646"/>
                    <a:pt x="47" y="646"/>
                    <a:pt x="47" y="646"/>
                  </a:cubicBezTo>
                  <a:cubicBezTo>
                    <a:pt x="47" y="645"/>
                    <a:pt x="47" y="645"/>
                    <a:pt x="46" y="645"/>
                  </a:cubicBezTo>
                  <a:cubicBezTo>
                    <a:pt x="3" y="618"/>
                    <a:pt x="3" y="618"/>
                    <a:pt x="3" y="618"/>
                  </a:cubicBezTo>
                  <a:cubicBezTo>
                    <a:pt x="2" y="619"/>
                    <a:pt x="2" y="619"/>
                    <a:pt x="2" y="619"/>
                  </a:cubicBezTo>
                  <a:cubicBezTo>
                    <a:pt x="3" y="620"/>
                    <a:pt x="3" y="620"/>
                    <a:pt x="3" y="620"/>
                  </a:cubicBezTo>
                  <a:cubicBezTo>
                    <a:pt x="2" y="619"/>
                    <a:pt x="2" y="619"/>
                    <a:pt x="2" y="619"/>
                  </a:cubicBezTo>
                  <a:cubicBezTo>
                    <a:pt x="3" y="620"/>
                    <a:pt x="3" y="620"/>
                    <a:pt x="3" y="620"/>
                  </a:cubicBezTo>
                  <a:cubicBezTo>
                    <a:pt x="3" y="620"/>
                    <a:pt x="3" y="620"/>
                    <a:pt x="3" y="620"/>
                  </a:cubicBezTo>
                  <a:cubicBezTo>
                    <a:pt x="2" y="619"/>
                    <a:pt x="2" y="619"/>
                    <a:pt x="2" y="619"/>
                  </a:cubicBezTo>
                  <a:cubicBezTo>
                    <a:pt x="3" y="620"/>
                    <a:pt x="3" y="620"/>
                    <a:pt x="3" y="620"/>
                  </a:cubicBezTo>
                  <a:cubicBezTo>
                    <a:pt x="2" y="619"/>
                    <a:pt x="2" y="619"/>
                    <a:pt x="2" y="619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3" y="620"/>
                    <a:pt x="3" y="620"/>
                    <a:pt x="3" y="620"/>
                  </a:cubicBezTo>
                  <a:cubicBezTo>
                    <a:pt x="2" y="619"/>
                    <a:pt x="2" y="619"/>
                    <a:pt x="2" y="619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2" y="620"/>
                    <a:pt x="2" y="620"/>
                    <a:pt x="2" y="620"/>
                  </a:cubicBezTo>
                  <a:cubicBezTo>
                    <a:pt x="2" y="620"/>
                    <a:pt x="2" y="620"/>
                    <a:pt x="3" y="621"/>
                  </a:cubicBezTo>
                  <a:cubicBezTo>
                    <a:pt x="6" y="622"/>
                    <a:pt x="17" y="627"/>
                    <a:pt x="26" y="631"/>
                  </a:cubicBezTo>
                  <a:cubicBezTo>
                    <a:pt x="31" y="634"/>
                    <a:pt x="36" y="636"/>
                    <a:pt x="39" y="637"/>
                  </a:cubicBezTo>
                  <a:cubicBezTo>
                    <a:pt x="42" y="639"/>
                    <a:pt x="45" y="640"/>
                    <a:pt x="45" y="640"/>
                  </a:cubicBezTo>
                  <a:cubicBezTo>
                    <a:pt x="45" y="640"/>
                    <a:pt x="46" y="640"/>
                    <a:pt x="46" y="640"/>
                  </a:cubicBezTo>
                  <a:cubicBezTo>
                    <a:pt x="47" y="639"/>
                    <a:pt x="47" y="639"/>
                    <a:pt x="47" y="639"/>
                  </a:cubicBezTo>
                  <a:cubicBezTo>
                    <a:pt x="47" y="638"/>
                    <a:pt x="46" y="638"/>
                    <a:pt x="46" y="638"/>
                  </a:cubicBezTo>
                  <a:cubicBezTo>
                    <a:pt x="46" y="637"/>
                    <a:pt x="46" y="637"/>
                    <a:pt x="45" y="637"/>
                  </a:cubicBezTo>
                  <a:cubicBezTo>
                    <a:pt x="43" y="635"/>
                    <a:pt x="40" y="633"/>
                    <a:pt x="36" y="631"/>
                  </a:cubicBezTo>
                  <a:cubicBezTo>
                    <a:pt x="30" y="627"/>
                    <a:pt x="22" y="622"/>
                    <a:pt x="15" y="618"/>
                  </a:cubicBezTo>
                  <a:cubicBezTo>
                    <a:pt x="12" y="616"/>
                    <a:pt x="9" y="615"/>
                    <a:pt x="7" y="614"/>
                  </a:cubicBezTo>
                  <a:cubicBezTo>
                    <a:pt x="6" y="613"/>
                    <a:pt x="6" y="612"/>
                    <a:pt x="5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5" y="612"/>
                    <a:pt x="5" y="612"/>
                    <a:pt x="5" y="612"/>
                  </a:cubicBezTo>
                  <a:cubicBezTo>
                    <a:pt x="4" y="612"/>
                    <a:pt x="4" y="612"/>
                    <a:pt x="4" y="612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5" y="612"/>
                    <a:pt x="5" y="612"/>
                    <a:pt x="5" y="612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5" y="613"/>
                    <a:pt x="5" y="613"/>
                    <a:pt x="5" y="613"/>
                  </a:cubicBezTo>
                  <a:cubicBezTo>
                    <a:pt x="5" y="612"/>
                    <a:pt x="5" y="612"/>
                    <a:pt x="5" y="612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5" y="613"/>
                    <a:pt x="5" y="613"/>
                    <a:pt x="5" y="613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4" y="614"/>
                    <a:pt x="4" y="614"/>
                    <a:pt x="4" y="614"/>
                  </a:cubicBezTo>
                  <a:cubicBezTo>
                    <a:pt x="5" y="613"/>
                    <a:pt x="5" y="613"/>
                    <a:pt x="5" y="613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4" y="614"/>
                    <a:pt x="4" y="614"/>
                    <a:pt x="4" y="614"/>
                  </a:cubicBezTo>
                  <a:cubicBezTo>
                    <a:pt x="3" y="613"/>
                    <a:pt x="3" y="613"/>
                    <a:pt x="3" y="613"/>
                  </a:cubicBezTo>
                  <a:cubicBezTo>
                    <a:pt x="3" y="614"/>
                    <a:pt x="3" y="614"/>
                    <a:pt x="3" y="614"/>
                  </a:cubicBezTo>
                  <a:cubicBezTo>
                    <a:pt x="3" y="614"/>
                    <a:pt x="12" y="619"/>
                    <a:pt x="22" y="624"/>
                  </a:cubicBezTo>
                  <a:cubicBezTo>
                    <a:pt x="27" y="626"/>
                    <a:pt x="32" y="629"/>
                    <a:pt x="36" y="630"/>
                  </a:cubicBezTo>
                  <a:cubicBezTo>
                    <a:pt x="38" y="631"/>
                    <a:pt x="40" y="632"/>
                    <a:pt x="41" y="633"/>
                  </a:cubicBezTo>
                  <a:cubicBezTo>
                    <a:pt x="42" y="633"/>
                    <a:pt x="42" y="633"/>
                    <a:pt x="43" y="633"/>
                  </a:cubicBezTo>
                  <a:cubicBezTo>
                    <a:pt x="43" y="634"/>
                    <a:pt x="43" y="634"/>
                    <a:pt x="44" y="634"/>
                  </a:cubicBezTo>
                  <a:cubicBezTo>
                    <a:pt x="44" y="634"/>
                    <a:pt x="44" y="634"/>
                    <a:pt x="44" y="634"/>
                  </a:cubicBezTo>
                  <a:cubicBezTo>
                    <a:pt x="45" y="634"/>
                    <a:pt x="45" y="633"/>
                    <a:pt x="45" y="633"/>
                  </a:cubicBezTo>
                  <a:cubicBezTo>
                    <a:pt x="45" y="633"/>
                    <a:pt x="46" y="632"/>
                    <a:pt x="45" y="632"/>
                  </a:cubicBezTo>
                  <a:cubicBezTo>
                    <a:pt x="45" y="631"/>
                    <a:pt x="45" y="631"/>
                    <a:pt x="45" y="631"/>
                  </a:cubicBezTo>
                  <a:cubicBezTo>
                    <a:pt x="22" y="617"/>
                    <a:pt x="22" y="617"/>
                    <a:pt x="22" y="617"/>
                  </a:cubicBezTo>
                  <a:cubicBezTo>
                    <a:pt x="44" y="627"/>
                    <a:pt x="44" y="627"/>
                    <a:pt x="44" y="627"/>
                  </a:cubicBezTo>
                  <a:cubicBezTo>
                    <a:pt x="45" y="627"/>
                    <a:pt x="46" y="627"/>
                    <a:pt x="46" y="626"/>
                  </a:cubicBezTo>
                  <a:cubicBezTo>
                    <a:pt x="46" y="626"/>
                    <a:pt x="46" y="625"/>
                    <a:pt x="46" y="624"/>
                  </a:cubicBezTo>
                  <a:cubicBezTo>
                    <a:pt x="25" y="612"/>
                    <a:pt x="25" y="612"/>
                    <a:pt x="25" y="612"/>
                  </a:cubicBezTo>
                  <a:cubicBezTo>
                    <a:pt x="44" y="620"/>
                    <a:pt x="44" y="620"/>
                    <a:pt x="44" y="620"/>
                  </a:cubicBezTo>
                  <a:cubicBezTo>
                    <a:pt x="44" y="621"/>
                    <a:pt x="45" y="620"/>
                    <a:pt x="45" y="620"/>
                  </a:cubicBezTo>
                  <a:cubicBezTo>
                    <a:pt x="46" y="619"/>
                    <a:pt x="46" y="618"/>
                    <a:pt x="45" y="618"/>
                  </a:cubicBezTo>
                  <a:cubicBezTo>
                    <a:pt x="4" y="592"/>
                    <a:pt x="4" y="592"/>
                    <a:pt x="4" y="592"/>
                  </a:cubicBezTo>
                  <a:cubicBezTo>
                    <a:pt x="3" y="593"/>
                    <a:pt x="3" y="593"/>
                    <a:pt x="3" y="593"/>
                  </a:cubicBezTo>
                  <a:cubicBezTo>
                    <a:pt x="5" y="594"/>
                    <a:pt x="5" y="594"/>
                    <a:pt x="5" y="594"/>
                  </a:cubicBezTo>
                  <a:cubicBezTo>
                    <a:pt x="3" y="593"/>
                    <a:pt x="3" y="593"/>
                    <a:pt x="3" y="593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4" y="595"/>
                    <a:pt x="4" y="595"/>
                    <a:pt x="5" y="594"/>
                  </a:cubicBezTo>
                  <a:cubicBezTo>
                    <a:pt x="3" y="593"/>
                    <a:pt x="3" y="593"/>
                    <a:pt x="3" y="593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3" y="595"/>
                    <a:pt x="3" y="595"/>
                  </a:cubicBezTo>
                  <a:cubicBezTo>
                    <a:pt x="3" y="595"/>
                    <a:pt x="4" y="595"/>
                    <a:pt x="5" y="596"/>
                  </a:cubicBezTo>
                  <a:cubicBezTo>
                    <a:pt x="9" y="598"/>
                    <a:pt x="19" y="603"/>
                    <a:pt x="27" y="607"/>
                  </a:cubicBezTo>
                  <a:cubicBezTo>
                    <a:pt x="31" y="609"/>
                    <a:pt x="35" y="611"/>
                    <a:pt x="38" y="612"/>
                  </a:cubicBezTo>
                  <a:cubicBezTo>
                    <a:pt x="39" y="613"/>
                    <a:pt x="41" y="613"/>
                    <a:pt x="42" y="614"/>
                  </a:cubicBezTo>
                  <a:cubicBezTo>
                    <a:pt x="42" y="614"/>
                    <a:pt x="42" y="614"/>
                    <a:pt x="43" y="614"/>
                  </a:cubicBezTo>
                  <a:cubicBezTo>
                    <a:pt x="43" y="614"/>
                    <a:pt x="43" y="614"/>
                    <a:pt x="44" y="614"/>
                  </a:cubicBezTo>
                  <a:cubicBezTo>
                    <a:pt x="44" y="614"/>
                    <a:pt x="44" y="614"/>
                    <a:pt x="44" y="614"/>
                  </a:cubicBezTo>
                  <a:cubicBezTo>
                    <a:pt x="45" y="614"/>
                    <a:pt x="45" y="614"/>
                    <a:pt x="45" y="614"/>
                  </a:cubicBezTo>
                  <a:cubicBezTo>
                    <a:pt x="45" y="613"/>
                    <a:pt x="46" y="613"/>
                    <a:pt x="45" y="613"/>
                  </a:cubicBezTo>
                  <a:cubicBezTo>
                    <a:pt x="45" y="612"/>
                    <a:pt x="45" y="612"/>
                    <a:pt x="45" y="612"/>
                  </a:cubicBezTo>
                  <a:cubicBezTo>
                    <a:pt x="45" y="612"/>
                    <a:pt x="42" y="610"/>
                    <a:pt x="38" y="608"/>
                  </a:cubicBezTo>
                  <a:cubicBezTo>
                    <a:pt x="33" y="605"/>
                    <a:pt x="24" y="600"/>
                    <a:pt x="17" y="595"/>
                  </a:cubicBezTo>
                  <a:cubicBezTo>
                    <a:pt x="14" y="593"/>
                    <a:pt x="10" y="591"/>
                    <a:pt x="8" y="589"/>
                  </a:cubicBezTo>
                  <a:cubicBezTo>
                    <a:pt x="7" y="589"/>
                    <a:pt x="6" y="588"/>
                    <a:pt x="5" y="588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4" y="587"/>
                    <a:pt x="4" y="587"/>
                    <a:pt x="4" y="587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4" y="587"/>
                    <a:pt x="4" y="587"/>
                    <a:pt x="4" y="587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5" y="588"/>
                    <a:pt x="5" y="588"/>
                    <a:pt x="5" y="588"/>
                  </a:cubicBezTo>
                  <a:cubicBezTo>
                    <a:pt x="5" y="587"/>
                    <a:pt x="5" y="587"/>
                    <a:pt x="5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5" y="588"/>
                    <a:pt x="5" y="588"/>
                    <a:pt x="5" y="588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5" y="588"/>
                    <a:pt x="5" y="588"/>
                    <a:pt x="5" y="588"/>
                  </a:cubicBezTo>
                  <a:cubicBezTo>
                    <a:pt x="5" y="588"/>
                    <a:pt x="5" y="588"/>
                    <a:pt x="5" y="588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5" y="588"/>
                    <a:pt x="5" y="588"/>
                    <a:pt x="5" y="588"/>
                  </a:cubicBezTo>
                  <a:cubicBezTo>
                    <a:pt x="5" y="588"/>
                    <a:pt x="5" y="588"/>
                    <a:pt x="5" y="588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4" y="589"/>
                    <a:pt x="5" y="589"/>
                    <a:pt x="5" y="588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3" y="589"/>
                    <a:pt x="3" y="589"/>
                    <a:pt x="3" y="589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3" y="589"/>
                    <a:pt x="3" y="589"/>
                    <a:pt x="3" y="589"/>
                  </a:cubicBezTo>
                  <a:cubicBezTo>
                    <a:pt x="4" y="589"/>
                    <a:pt x="5" y="589"/>
                    <a:pt x="6" y="590"/>
                  </a:cubicBezTo>
                  <a:cubicBezTo>
                    <a:pt x="10" y="592"/>
                    <a:pt x="19" y="596"/>
                    <a:pt x="28" y="600"/>
                  </a:cubicBezTo>
                  <a:cubicBezTo>
                    <a:pt x="32" y="602"/>
                    <a:pt x="36" y="604"/>
                    <a:pt x="39" y="605"/>
                  </a:cubicBezTo>
                  <a:cubicBezTo>
                    <a:pt x="40" y="606"/>
                    <a:pt x="42" y="607"/>
                    <a:pt x="43" y="607"/>
                  </a:cubicBezTo>
                  <a:cubicBezTo>
                    <a:pt x="43" y="607"/>
                    <a:pt x="44" y="607"/>
                    <a:pt x="44" y="608"/>
                  </a:cubicBezTo>
                  <a:cubicBezTo>
                    <a:pt x="44" y="608"/>
                    <a:pt x="44" y="608"/>
                    <a:pt x="45" y="608"/>
                  </a:cubicBezTo>
                  <a:cubicBezTo>
                    <a:pt x="46" y="608"/>
                    <a:pt x="46" y="608"/>
                    <a:pt x="46" y="608"/>
                  </a:cubicBezTo>
                  <a:cubicBezTo>
                    <a:pt x="46" y="608"/>
                    <a:pt x="46" y="607"/>
                    <a:pt x="46" y="607"/>
                  </a:cubicBezTo>
                  <a:cubicBezTo>
                    <a:pt x="46" y="607"/>
                    <a:pt x="46" y="607"/>
                    <a:pt x="46" y="607"/>
                  </a:cubicBezTo>
                  <a:cubicBezTo>
                    <a:pt x="47" y="606"/>
                    <a:pt x="47" y="606"/>
                    <a:pt x="47" y="606"/>
                  </a:cubicBezTo>
                  <a:cubicBezTo>
                    <a:pt x="47" y="606"/>
                    <a:pt x="46" y="605"/>
                    <a:pt x="46" y="605"/>
                  </a:cubicBezTo>
                  <a:cubicBezTo>
                    <a:pt x="46" y="605"/>
                    <a:pt x="46" y="605"/>
                    <a:pt x="46" y="605"/>
                  </a:cubicBezTo>
                  <a:cubicBezTo>
                    <a:pt x="45" y="604"/>
                    <a:pt x="44" y="604"/>
                    <a:pt x="43" y="603"/>
                  </a:cubicBezTo>
                  <a:cubicBezTo>
                    <a:pt x="33" y="596"/>
                    <a:pt x="4" y="579"/>
                    <a:pt x="4" y="579"/>
                  </a:cubicBezTo>
                  <a:cubicBezTo>
                    <a:pt x="3" y="580"/>
                    <a:pt x="3" y="580"/>
                    <a:pt x="3" y="580"/>
                  </a:cubicBezTo>
                  <a:cubicBezTo>
                    <a:pt x="2" y="581"/>
                    <a:pt x="2" y="581"/>
                    <a:pt x="2" y="581"/>
                  </a:cubicBezTo>
                  <a:cubicBezTo>
                    <a:pt x="44" y="600"/>
                    <a:pt x="44" y="600"/>
                    <a:pt x="44" y="600"/>
                  </a:cubicBezTo>
                  <a:cubicBezTo>
                    <a:pt x="45" y="601"/>
                    <a:pt x="46" y="600"/>
                    <a:pt x="46" y="600"/>
                  </a:cubicBezTo>
                  <a:cubicBezTo>
                    <a:pt x="47" y="599"/>
                    <a:pt x="46" y="598"/>
                    <a:pt x="46" y="598"/>
                  </a:cubicBezTo>
                  <a:cubicBezTo>
                    <a:pt x="4" y="572"/>
                    <a:pt x="4" y="572"/>
                    <a:pt x="4" y="572"/>
                  </a:cubicBezTo>
                  <a:cubicBezTo>
                    <a:pt x="3" y="573"/>
                    <a:pt x="3" y="573"/>
                    <a:pt x="3" y="573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3"/>
                    <a:pt x="3" y="573"/>
                    <a:pt x="3" y="573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3"/>
                    <a:pt x="3" y="573"/>
                    <a:pt x="3" y="573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3"/>
                    <a:pt x="3" y="573"/>
                    <a:pt x="3" y="573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3"/>
                    <a:pt x="3" y="573"/>
                    <a:pt x="3" y="573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3" y="574"/>
                    <a:pt x="3" y="574"/>
                    <a:pt x="3" y="574"/>
                  </a:cubicBezTo>
                  <a:cubicBezTo>
                    <a:pt x="6" y="576"/>
                    <a:pt x="16" y="581"/>
                    <a:pt x="25" y="585"/>
                  </a:cubicBezTo>
                  <a:cubicBezTo>
                    <a:pt x="29" y="587"/>
                    <a:pt x="34" y="589"/>
                    <a:pt x="37" y="591"/>
                  </a:cubicBezTo>
                  <a:cubicBezTo>
                    <a:pt x="39" y="592"/>
                    <a:pt x="41" y="592"/>
                    <a:pt x="42" y="593"/>
                  </a:cubicBezTo>
                  <a:cubicBezTo>
                    <a:pt x="42" y="593"/>
                    <a:pt x="43" y="593"/>
                    <a:pt x="43" y="594"/>
                  </a:cubicBezTo>
                  <a:cubicBezTo>
                    <a:pt x="44" y="594"/>
                    <a:pt x="44" y="594"/>
                    <a:pt x="45" y="594"/>
                  </a:cubicBezTo>
                  <a:cubicBezTo>
                    <a:pt x="45" y="594"/>
                    <a:pt x="45" y="594"/>
                    <a:pt x="45" y="594"/>
                  </a:cubicBezTo>
                  <a:cubicBezTo>
                    <a:pt x="45" y="594"/>
                    <a:pt x="46" y="593"/>
                    <a:pt x="46" y="593"/>
                  </a:cubicBezTo>
                  <a:cubicBezTo>
                    <a:pt x="46" y="593"/>
                    <a:pt x="46" y="593"/>
                    <a:pt x="46" y="593"/>
                  </a:cubicBezTo>
                  <a:cubicBezTo>
                    <a:pt x="46" y="592"/>
                    <a:pt x="46" y="592"/>
                    <a:pt x="46" y="592"/>
                  </a:cubicBezTo>
                  <a:cubicBezTo>
                    <a:pt x="46" y="592"/>
                    <a:pt x="46" y="592"/>
                    <a:pt x="46" y="591"/>
                  </a:cubicBezTo>
                  <a:cubicBezTo>
                    <a:pt x="46" y="591"/>
                    <a:pt x="46" y="591"/>
                    <a:pt x="46" y="591"/>
                  </a:cubicBezTo>
                  <a:cubicBezTo>
                    <a:pt x="45" y="590"/>
                    <a:pt x="44" y="590"/>
                    <a:pt x="42" y="589"/>
                  </a:cubicBezTo>
                  <a:cubicBezTo>
                    <a:pt x="38" y="585"/>
                    <a:pt x="28" y="580"/>
                    <a:pt x="19" y="575"/>
                  </a:cubicBezTo>
                  <a:cubicBezTo>
                    <a:pt x="15" y="572"/>
                    <a:pt x="11" y="570"/>
                    <a:pt x="8" y="568"/>
                  </a:cubicBezTo>
                  <a:cubicBezTo>
                    <a:pt x="7" y="567"/>
                    <a:pt x="5" y="566"/>
                    <a:pt x="5" y="566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4" y="566"/>
                    <a:pt x="4" y="566"/>
                    <a:pt x="4" y="566"/>
                  </a:cubicBezTo>
                  <a:cubicBezTo>
                    <a:pt x="4" y="565"/>
                    <a:pt x="4" y="565"/>
                    <a:pt x="4" y="565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4" y="566"/>
                    <a:pt x="4" y="566"/>
                    <a:pt x="4" y="566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4" y="567"/>
                    <a:pt x="4" y="567"/>
                    <a:pt x="4" y="567"/>
                  </a:cubicBezTo>
                  <a:cubicBezTo>
                    <a:pt x="4" y="566"/>
                    <a:pt x="4" y="566"/>
                    <a:pt x="4" y="566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4" y="567"/>
                    <a:pt x="4" y="567"/>
                    <a:pt x="4" y="567"/>
                  </a:cubicBezTo>
                  <a:cubicBezTo>
                    <a:pt x="4" y="567"/>
                    <a:pt x="4" y="567"/>
                    <a:pt x="4" y="567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4" y="567"/>
                    <a:pt x="4" y="567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3" y="567"/>
                    <a:pt x="4" y="568"/>
                    <a:pt x="5" y="568"/>
                  </a:cubicBezTo>
                  <a:cubicBezTo>
                    <a:pt x="10" y="571"/>
                    <a:pt x="20" y="576"/>
                    <a:pt x="28" y="580"/>
                  </a:cubicBezTo>
                  <a:cubicBezTo>
                    <a:pt x="33" y="582"/>
                    <a:pt x="37" y="584"/>
                    <a:pt x="40" y="586"/>
                  </a:cubicBezTo>
                  <a:cubicBezTo>
                    <a:pt x="43" y="588"/>
                    <a:pt x="44" y="589"/>
                    <a:pt x="44" y="589"/>
                  </a:cubicBezTo>
                  <a:cubicBezTo>
                    <a:pt x="45" y="589"/>
                    <a:pt x="46" y="589"/>
                    <a:pt x="46" y="588"/>
                  </a:cubicBezTo>
                  <a:cubicBezTo>
                    <a:pt x="47" y="587"/>
                    <a:pt x="47" y="586"/>
                    <a:pt x="46" y="586"/>
                  </a:cubicBezTo>
                  <a:cubicBezTo>
                    <a:pt x="27" y="574"/>
                    <a:pt x="27" y="574"/>
                    <a:pt x="27" y="574"/>
                  </a:cubicBezTo>
                  <a:cubicBezTo>
                    <a:pt x="43" y="582"/>
                    <a:pt x="43" y="582"/>
                    <a:pt x="43" y="582"/>
                  </a:cubicBezTo>
                  <a:cubicBezTo>
                    <a:pt x="44" y="582"/>
                    <a:pt x="45" y="582"/>
                    <a:pt x="45" y="581"/>
                  </a:cubicBezTo>
                  <a:cubicBezTo>
                    <a:pt x="45" y="581"/>
                    <a:pt x="45" y="580"/>
                    <a:pt x="45" y="579"/>
                  </a:cubicBezTo>
                  <a:cubicBezTo>
                    <a:pt x="45" y="579"/>
                    <a:pt x="42" y="578"/>
                    <a:pt x="38" y="576"/>
                  </a:cubicBezTo>
                  <a:cubicBezTo>
                    <a:pt x="32" y="572"/>
                    <a:pt x="24" y="567"/>
                    <a:pt x="17" y="562"/>
                  </a:cubicBezTo>
                  <a:cubicBezTo>
                    <a:pt x="13" y="560"/>
                    <a:pt x="10" y="558"/>
                    <a:pt x="7" y="557"/>
                  </a:cubicBezTo>
                  <a:cubicBezTo>
                    <a:pt x="6" y="556"/>
                    <a:pt x="5" y="555"/>
                    <a:pt x="5" y="555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4" y="555"/>
                    <a:pt x="4" y="554"/>
                    <a:pt x="4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4" y="556"/>
                    <a:pt x="4" y="556"/>
                    <a:pt x="4" y="556"/>
                  </a:cubicBezTo>
                  <a:cubicBezTo>
                    <a:pt x="4" y="555"/>
                    <a:pt x="4" y="555"/>
                    <a:pt x="4" y="555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4" y="556"/>
                    <a:pt x="4" y="556"/>
                    <a:pt x="4" y="556"/>
                  </a:cubicBezTo>
                  <a:cubicBezTo>
                    <a:pt x="4" y="556"/>
                    <a:pt x="4" y="556"/>
                    <a:pt x="4" y="556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4" y="556"/>
                    <a:pt x="4" y="556"/>
                    <a:pt x="4" y="556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7"/>
                    <a:pt x="3" y="557"/>
                    <a:pt x="3" y="557"/>
                  </a:cubicBezTo>
                  <a:cubicBezTo>
                    <a:pt x="3" y="557"/>
                    <a:pt x="4" y="557"/>
                    <a:pt x="5" y="558"/>
                  </a:cubicBezTo>
                  <a:cubicBezTo>
                    <a:pt x="10" y="560"/>
                    <a:pt x="19" y="564"/>
                    <a:pt x="28" y="569"/>
                  </a:cubicBezTo>
                  <a:cubicBezTo>
                    <a:pt x="32" y="571"/>
                    <a:pt x="36" y="572"/>
                    <a:pt x="39" y="574"/>
                  </a:cubicBezTo>
                  <a:cubicBezTo>
                    <a:pt x="40" y="575"/>
                    <a:pt x="42" y="575"/>
                    <a:pt x="43" y="576"/>
                  </a:cubicBezTo>
                  <a:cubicBezTo>
                    <a:pt x="43" y="576"/>
                    <a:pt x="43" y="576"/>
                    <a:pt x="44" y="576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4" y="576"/>
                    <a:pt x="44" y="576"/>
                    <a:pt x="45" y="576"/>
                  </a:cubicBezTo>
                  <a:cubicBezTo>
                    <a:pt x="45" y="576"/>
                    <a:pt x="45" y="576"/>
                    <a:pt x="45" y="576"/>
                  </a:cubicBezTo>
                  <a:cubicBezTo>
                    <a:pt x="45" y="576"/>
                    <a:pt x="46" y="576"/>
                    <a:pt x="46" y="576"/>
                  </a:cubicBezTo>
                  <a:cubicBezTo>
                    <a:pt x="46" y="576"/>
                    <a:pt x="46" y="576"/>
                    <a:pt x="46" y="576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6" y="574"/>
                    <a:pt x="46" y="574"/>
                    <a:pt x="46" y="574"/>
                  </a:cubicBezTo>
                  <a:cubicBezTo>
                    <a:pt x="46" y="573"/>
                    <a:pt x="46" y="573"/>
                    <a:pt x="46" y="573"/>
                  </a:cubicBezTo>
                  <a:cubicBezTo>
                    <a:pt x="45" y="573"/>
                    <a:pt x="44" y="572"/>
                    <a:pt x="43" y="571"/>
                  </a:cubicBezTo>
                  <a:cubicBezTo>
                    <a:pt x="33" y="565"/>
                    <a:pt x="3" y="547"/>
                    <a:pt x="3" y="547"/>
                  </a:cubicBezTo>
                  <a:cubicBezTo>
                    <a:pt x="2" y="548"/>
                    <a:pt x="2" y="548"/>
                    <a:pt x="2" y="548"/>
                  </a:cubicBezTo>
                  <a:cubicBezTo>
                    <a:pt x="2" y="550"/>
                    <a:pt x="2" y="550"/>
                    <a:pt x="2" y="550"/>
                  </a:cubicBezTo>
                  <a:cubicBezTo>
                    <a:pt x="45" y="571"/>
                    <a:pt x="45" y="571"/>
                    <a:pt x="45" y="571"/>
                  </a:cubicBezTo>
                  <a:cubicBezTo>
                    <a:pt x="45" y="571"/>
                    <a:pt x="46" y="571"/>
                    <a:pt x="47" y="571"/>
                  </a:cubicBezTo>
                  <a:cubicBezTo>
                    <a:pt x="47" y="570"/>
                    <a:pt x="47" y="570"/>
                    <a:pt x="47" y="570"/>
                  </a:cubicBezTo>
                  <a:cubicBezTo>
                    <a:pt x="47" y="569"/>
                    <a:pt x="47" y="569"/>
                    <a:pt x="47" y="569"/>
                  </a:cubicBezTo>
                  <a:cubicBezTo>
                    <a:pt x="46" y="568"/>
                    <a:pt x="46" y="568"/>
                    <a:pt x="46" y="568"/>
                  </a:cubicBezTo>
                  <a:cubicBezTo>
                    <a:pt x="46" y="568"/>
                    <a:pt x="45" y="567"/>
                    <a:pt x="43" y="566"/>
                  </a:cubicBezTo>
                  <a:cubicBezTo>
                    <a:pt x="38" y="563"/>
                    <a:pt x="28" y="557"/>
                    <a:pt x="19" y="552"/>
                  </a:cubicBezTo>
                  <a:cubicBezTo>
                    <a:pt x="15" y="549"/>
                    <a:pt x="11" y="547"/>
                    <a:pt x="8" y="545"/>
                  </a:cubicBezTo>
                  <a:cubicBezTo>
                    <a:pt x="6" y="544"/>
                    <a:pt x="5" y="543"/>
                    <a:pt x="4" y="543"/>
                  </a:cubicBezTo>
                  <a:cubicBezTo>
                    <a:pt x="4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2" y="543"/>
                    <a:pt x="2" y="543"/>
                    <a:pt x="2" y="543"/>
                  </a:cubicBezTo>
                  <a:cubicBezTo>
                    <a:pt x="4" y="543"/>
                    <a:pt x="4" y="543"/>
                    <a:pt x="4" y="543"/>
                  </a:cubicBezTo>
                  <a:cubicBezTo>
                    <a:pt x="3" y="542"/>
                    <a:pt x="3" y="542"/>
                    <a:pt x="3" y="542"/>
                  </a:cubicBezTo>
                  <a:cubicBezTo>
                    <a:pt x="2" y="543"/>
                    <a:pt x="2" y="543"/>
                    <a:pt x="2" y="543"/>
                  </a:cubicBezTo>
                  <a:cubicBezTo>
                    <a:pt x="4" y="543"/>
                    <a:pt x="4" y="543"/>
                    <a:pt x="4" y="543"/>
                  </a:cubicBezTo>
                  <a:cubicBezTo>
                    <a:pt x="2" y="543"/>
                    <a:pt x="2" y="543"/>
                    <a:pt x="2" y="543"/>
                  </a:cubicBezTo>
                  <a:cubicBezTo>
                    <a:pt x="3" y="543"/>
                    <a:pt x="3" y="543"/>
                    <a:pt x="3" y="543"/>
                  </a:cubicBezTo>
                  <a:cubicBezTo>
                    <a:pt x="4" y="543"/>
                    <a:pt x="4" y="543"/>
                    <a:pt x="4" y="543"/>
                  </a:cubicBezTo>
                  <a:cubicBezTo>
                    <a:pt x="2" y="543"/>
                    <a:pt x="2" y="543"/>
                    <a:pt x="2" y="543"/>
                  </a:cubicBezTo>
                  <a:cubicBezTo>
                    <a:pt x="3" y="543"/>
                    <a:pt x="3" y="543"/>
                    <a:pt x="3" y="543"/>
                  </a:cubicBezTo>
                  <a:cubicBezTo>
                    <a:pt x="2" y="543"/>
                    <a:pt x="2" y="543"/>
                    <a:pt x="2" y="543"/>
                  </a:cubicBezTo>
                  <a:cubicBezTo>
                    <a:pt x="1" y="544"/>
                    <a:pt x="1" y="544"/>
                    <a:pt x="1" y="544"/>
                  </a:cubicBezTo>
                  <a:cubicBezTo>
                    <a:pt x="1" y="544"/>
                    <a:pt x="12" y="549"/>
                    <a:pt x="22" y="554"/>
                  </a:cubicBezTo>
                  <a:cubicBezTo>
                    <a:pt x="27" y="557"/>
                    <a:pt x="32" y="559"/>
                    <a:pt x="36" y="561"/>
                  </a:cubicBezTo>
                  <a:cubicBezTo>
                    <a:pt x="38" y="562"/>
                    <a:pt x="40" y="563"/>
                    <a:pt x="41" y="564"/>
                  </a:cubicBezTo>
                  <a:cubicBezTo>
                    <a:pt x="42" y="564"/>
                    <a:pt x="43" y="564"/>
                    <a:pt x="43" y="564"/>
                  </a:cubicBezTo>
                  <a:cubicBezTo>
                    <a:pt x="44" y="565"/>
                    <a:pt x="44" y="565"/>
                    <a:pt x="44" y="565"/>
                  </a:cubicBezTo>
                  <a:cubicBezTo>
                    <a:pt x="44" y="565"/>
                    <a:pt x="44" y="565"/>
                    <a:pt x="44" y="565"/>
                  </a:cubicBezTo>
                  <a:cubicBezTo>
                    <a:pt x="45" y="565"/>
                    <a:pt x="45" y="565"/>
                    <a:pt x="45" y="565"/>
                  </a:cubicBezTo>
                  <a:cubicBezTo>
                    <a:pt x="45" y="565"/>
                    <a:pt x="45" y="564"/>
                    <a:pt x="46" y="564"/>
                  </a:cubicBezTo>
                  <a:cubicBezTo>
                    <a:pt x="46" y="564"/>
                    <a:pt x="46" y="563"/>
                    <a:pt x="46" y="563"/>
                  </a:cubicBezTo>
                  <a:cubicBezTo>
                    <a:pt x="46" y="563"/>
                    <a:pt x="46" y="562"/>
                    <a:pt x="45" y="562"/>
                  </a:cubicBezTo>
                  <a:cubicBezTo>
                    <a:pt x="24" y="549"/>
                    <a:pt x="24" y="549"/>
                    <a:pt x="24" y="549"/>
                  </a:cubicBezTo>
                  <a:cubicBezTo>
                    <a:pt x="43" y="558"/>
                    <a:pt x="43" y="558"/>
                    <a:pt x="43" y="558"/>
                  </a:cubicBezTo>
                  <a:cubicBezTo>
                    <a:pt x="44" y="558"/>
                    <a:pt x="45" y="558"/>
                    <a:pt x="45" y="557"/>
                  </a:cubicBezTo>
                  <a:cubicBezTo>
                    <a:pt x="45" y="556"/>
                    <a:pt x="45" y="555"/>
                    <a:pt x="44" y="555"/>
                  </a:cubicBezTo>
                  <a:cubicBezTo>
                    <a:pt x="44" y="555"/>
                    <a:pt x="42" y="554"/>
                    <a:pt x="38" y="551"/>
                  </a:cubicBezTo>
                  <a:cubicBezTo>
                    <a:pt x="32" y="548"/>
                    <a:pt x="23" y="542"/>
                    <a:pt x="16" y="538"/>
                  </a:cubicBezTo>
                  <a:cubicBezTo>
                    <a:pt x="12" y="536"/>
                    <a:pt x="9" y="533"/>
                    <a:pt x="7" y="532"/>
                  </a:cubicBezTo>
                  <a:cubicBezTo>
                    <a:pt x="5" y="531"/>
                    <a:pt x="4" y="531"/>
                    <a:pt x="4" y="530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3" y="531"/>
                    <a:pt x="3" y="531"/>
                    <a:pt x="3" y="531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3" y="531"/>
                    <a:pt x="3" y="531"/>
                    <a:pt x="3" y="531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1" y="532"/>
                    <a:pt x="1" y="532"/>
                    <a:pt x="1" y="532"/>
                  </a:cubicBezTo>
                  <a:cubicBezTo>
                    <a:pt x="43" y="551"/>
                    <a:pt x="43" y="551"/>
                    <a:pt x="43" y="551"/>
                  </a:cubicBezTo>
                  <a:cubicBezTo>
                    <a:pt x="44" y="552"/>
                    <a:pt x="45" y="552"/>
                    <a:pt x="45" y="551"/>
                  </a:cubicBezTo>
                  <a:cubicBezTo>
                    <a:pt x="45" y="550"/>
                    <a:pt x="45" y="549"/>
                    <a:pt x="45" y="549"/>
                  </a:cubicBezTo>
                  <a:cubicBezTo>
                    <a:pt x="21" y="534"/>
                    <a:pt x="21" y="534"/>
                    <a:pt x="21" y="534"/>
                  </a:cubicBezTo>
                  <a:cubicBezTo>
                    <a:pt x="44" y="544"/>
                    <a:pt x="44" y="544"/>
                    <a:pt x="44" y="544"/>
                  </a:cubicBezTo>
                  <a:cubicBezTo>
                    <a:pt x="45" y="545"/>
                    <a:pt x="46" y="544"/>
                    <a:pt x="46" y="544"/>
                  </a:cubicBezTo>
                  <a:cubicBezTo>
                    <a:pt x="46" y="543"/>
                    <a:pt x="46" y="542"/>
                    <a:pt x="45" y="542"/>
                  </a:cubicBezTo>
                  <a:cubicBezTo>
                    <a:pt x="45" y="542"/>
                    <a:pt x="43" y="540"/>
                    <a:pt x="39" y="538"/>
                  </a:cubicBezTo>
                  <a:cubicBezTo>
                    <a:pt x="33" y="534"/>
                    <a:pt x="24" y="529"/>
                    <a:pt x="16" y="524"/>
                  </a:cubicBezTo>
                  <a:cubicBezTo>
                    <a:pt x="12" y="522"/>
                    <a:pt x="9" y="520"/>
                    <a:pt x="7" y="518"/>
                  </a:cubicBezTo>
                  <a:cubicBezTo>
                    <a:pt x="5" y="517"/>
                    <a:pt x="4" y="517"/>
                    <a:pt x="4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3" y="517"/>
                    <a:pt x="3" y="517"/>
                    <a:pt x="3" y="517"/>
                  </a:cubicBezTo>
                  <a:cubicBezTo>
                    <a:pt x="3" y="516"/>
                    <a:pt x="3" y="516"/>
                    <a:pt x="3" y="516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3" y="517"/>
                    <a:pt x="3" y="517"/>
                    <a:pt x="3" y="517"/>
                  </a:cubicBezTo>
                  <a:cubicBezTo>
                    <a:pt x="3" y="517"/>
                    <a:pt x="3" y="517"/>
                    <a:pt x="3" y="517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3" y="518"/>
                    <a:pt x="3" y="517"/>
                    <a:pt x="3" y="517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7"/>
                    <a:pt x="2" y="517"/>
                    <a:pt x="2" y="517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7"/>
                    <a:pt x="2" y="517"/>
                    <a:pt x="2" y="517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2" y="518"/>
                    <a:pt x="2" y="518"/>
                    <a:pt x="3" y="518"/>
                  </a:cubicBezTo>
                  <a:cubicBezTo>
                    <a:pt x="6" y="519"/>
                    <a:pt x="16" y="525"/>
                    <a:pt x="26" y="530"/>
                  </a:cubicBezTo>
                  <a:cubicBezTo>
                    <a:pt x="31" y="532"/>
                    <a:pt x="35" y="535"/>
                    <a:pt x="39" y="537"/>
                  </a:cubicBezTo>
                  <a:cubicBezTo>
                    <a:pt x="42" y="538"/>
                    <a:pt x="44" y="539"/>
                    <a:pt x="44" y="539"/>
                  </a:cubicBezTo>
                  <a:cubicBezTo>
                    <a:pt x="45" y="540"/>
                    <a:pt x="46" y="540"/>
                    <a:pt x="46" y="539"/>
                  </a:cubicBezTo>
                  <a:cubicBezTo>
                    <a:pt x="47" y="538"/>
                    <a:pt x="46" y="537"/>
                    <a:pt x="46" y="537"/>
                  </a:cubicBezTo>
                  <a:cubicBezTo>
                    <a:pt x="46" y="537"/>
                    <a:pt x="43" y="535"/>
                    <a:pt x="39" y="533"/>
                  </a:cubicBezTo>
                  <a:cubicBezTo>
                    <a:pt x="33" y="529"/>
                    <a:pt x="24" y="524"/>
                    <a:pt x="17" y="519"/>
                  </a:cubicBezTo>
                  <a:cubicBezTo>
                    <a:pt x="13" y="517"/>
                    <a:pt x="10" y="515"/>
                    <a:pt x="7" y="514"/>
                  </a:cubicBezTo>
                  <a:cubicBezTo>
                    <a:pt x="6" y="513"/>
                    <a:pt x="5" y="512"/>
                    <a:pt x="5" y="512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4" y="513"/>
                    <a:pt x="4" y="513"/>
                    <a:pt x="4" y="513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4" y="513"/>
                    <a:pt x="4" y="513"/>
                    <a:pt x="4" y="513"/>
                  </a:cubicBezTo>
                  <a:cubicBezTo>
                    <a:pt x="4" y="513"/>
                    <a:pt x="4" y="513"/>
                    <a:pt x="4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3"/>
                    <a:pt x="4" y="513"/>
                    <a:pt x="4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3" y="513"/>
                    <a:pt x="3" y="514"/>
                    <a:pt x="5" y="514"/>
                  </a:cubicBezTo>
                  <a:cubicBezTo>
                    <a:pt x="9" y="516"/>
                    <a:pt x="18" y="521"/>
                    <a:pt x="26" y="525"/>
                  </a:cubicBezTo>
                  <a:cubicBezTo>
                    <a:pt x="30" y="527"/>
                    <a:pt x="34" y="529"/>
                    <a:pt x="37" y="530"/>
                  </a:cubicBezTo>
                  <a:cubicBezTo>
                    <a:pt x="39" y="531"/>
                    <a:pt x="40" y="532"/>
                    <a:pt x="41" y="532"/>
                  </a:cubicBezTo>
                  <a:cubicBezTo>
                    <a:pt x="41" y="532"/>
                    <a:pt x="42" y="533"/>
                    <a:pt x="42" y="533"/>
                  </a:cubicBezTo>
                  <a:cubicBezTo>
                    <a:pt x="42" y="533"/>
                    <a:pt x="42" y="533"/>
                    <a:pt x="42" y="533"/>
                  </a:cubicBezTo>
                  <a:cubicBezTo>
                    <a:pt x="43" y="533"/>
                    <a:pt x="43" y="533"/>
                    <a:pt x="43" y="533"/>
                  </a:cubicBezTo>
                  <a:cubicBezTo>
                    <a:pt x="43" y="533"/>
                    <a:pt x="43" y="533"/>
                    <a:pt x="43" y="533"/>
                  </a:cubicBezTo>
                  <a:cubicBezTo>
                    <a:pt x="44" y="533"/>
                    <a:pt x="44" y="533"/>
                    <a:pt x="44" y="532"/>
                  </a:cubicBezTo>
                  <a:cubicBezTo>
                    <a:pt x="45" y="532"/>
                    <a:pt x="45" y="532"/>
                    <a:pt x="45" y="531"/>
                  </a:cubicBezTo>
                  <a:cubicBezTo>
                    <a:pt x="44" y="531"/>
                    <a:pt x="44" y="530"/>
                    <a:pt x="44" y="530"/>
                  </a:cubicBezTo>
                  <a:cubicBezTo>
                    <a:pt x="44" y="530"/>
                    <a:pt x="41" y="529"/>
                    <a:pt x="37" y="526"/>
                  </a:cubicBezTo>
                  <a:cubicBezTo>
                    <a:pt x="32" y="523"/>
                    <a:pt x="23" y="518"/>
                    <a:pt x="16" y="514"/>
                  </a:cubicBezTo>
                  <a:cubicBezTo>
                    <a:pt x="13" y="511"/>
                    <a:pt x="9" y="509"/>
                    <a:pt x="7" y="508"/>
                  </a:cubicBezTo>
                  <a:cubicBezTo>
                    <a:pt x="6" y="507"/>
                    <a:pt x="5" y="506"/>
                    <a:pt x="4" y="506"/>
                  </a:cubicBezTo>
                  <a:cubicBezTo>
                    <a:pt x="4" y="505"/>
                    <a:pt x="4" y="505"/>
                    <a:pt x="4" y="505"/>
                  </a:cubicBezTo>
                  <a:cubicBezTo>
                    <a:pt x="4" y="505"/>
                    <a:pt x="4" y="505"/>
                    <a:pt x="4" y="505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4" y="506"/>
                    <a:pt x="4" y="506"/>
                    <a:pt x="4" y="506"/>
                  </a:cubicBezTo>
                  <a:cubicBezTo>
                    <a:pt x="4" y="505"/>
                    <a:pt x="4" y="505"/>
                    <a:pt x="4" y="505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4" y="506"/>
                    <a:pt x="4" y="506"/>
                    <a:pt x="4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4" y="506"/>
                    <a:pt x="4" y="506"/>
                    <a:pt x="4" y="506"/>
                  </a:cubicBezTo>
                  <a:cubicBezTo>
                    <a:pt x="4" y="506"/>
                    <a:pt x="4" y="506"/>
                    <a:pt x="4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4" y="506"/>
                    <a:pt x="4" y="506"/>
                    <a:pt x="4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4" y="507"/>
                    <a:pt x="4" y="507"/>
                    <a:pt x="4" y="507"/>
                  </a:cubicBezTo>
                  <a:cubicBezTo>
                    <a:pt x="4" y="506"/>
                    <a:pt x="4" y="506"/>
                    <a:pt x="4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4" y="507"/>
                    <a:pt x="4" y="507"/>
                    <a:pt x="4" y="507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2" y="507"/>
                    <a:pt x="2" y="507"/>
                    <a:pt x="2" y="507"/>
                  </a:cubicBezTo>
                  <a:cubicBezTo>
                    <a:pt x="2" y="507"/>
                    <a:pt x="12" y="513"/>
                    <a:pt x="22" y="518"/>
                  </a:cubicBezTo>
                  <a:cubicBezTo>
                    <a:pt x="27" y="521"/>
                    <a:pt x="32" y="523"/>
                    <a:pt x="36" y="525"/>
                  </a:cubicBezTo>
                  <a:cubicBezTo>
                    <a:pt x="38" y="526"/>
                    <a:pt x="40" y="527"/>
                    <a:pt x="41" y="528"/>
                  </a:cubicBezTo>
                  <a:cubicBezTo>
                    <a:pt x="42" y="528"/>
                    <a:pt x="43" y="528"/>
                    <a:pt x="43" y="528"/>
                  </a:cubicBezTo>
                  <a:cubicBezTo>
                    <a:pt x="43" y="529"/>
                    <a:pt x="43" y="529"/>
                    <a:pt x="43" y="529"/>
                  </a:cubicBezTo>
                  <a:cubicBezTo>
                    <a:pt x="44" y="529"/>
                    <a:pt x="44" y="529"/>
                    <a:pt x="44" y="529"/>
                  </a:cubicBezTo>
                  <a:cubicBezTo>
                    <a:pt x="45" y="529"/>
                    <a:pt x="45" y="529"/>
                    <a:pt x="45" y="529"/>
                  </a:cubicBezTo>
                  <a:cubicBezTo>
                    <a:pt x="45" y="528"/>
                    <a:pt x="45" y="528"/>
                    <a:pt x="45" y="528"/>
                  </a:cubicBezTo>
                  <a:cubicBezTo>
                    <a:pt x="46" y="528"/>
                    <a:pt x="46" y="527"/>
                    <a:pt x="46" y="527"/>
                  </a:cubicBezTo>
                  <a:cubicBezTo>
                    <a:pt x="46" y="527"/>
                    <a:pt x="45" y="526"/>
                    <a:pt x="45" y="526"/>
                  </a:cubicBezTo>
                  <a:cubicBezTo>
                    <a:pt x="45" y="526"/>
                    <a:pt x="42" y="525"/>
                    <a:pt x="39" y="522"/>
                  </a:cubicBezTo>
                  <a:cubicBezTo>
                    <a:pt x="33" y="519"/>
                    <a:pt x="25" y="514"/>
                    <a:pt x="17" y="509"/>
                  </a:cubicBezTo>
                  <a:cubicBezTo>
                    <a:pt x="14" y="507"/>
                    <a:pt x="11" y="505"/>
                    <a:pt x="8" y="504"/>
                  </a:cubicBezTo>
                  <a:cubicBezTo>
                    <a:pt x="7" y="503"/>
                    <a:pt x="6" y="502"/>
                    <a:pt x="6" y="502"/>
                  </a:cubicBezTo>
                  <a:cubicBezTo>
                    <a:pt x="5" y="501"/>
                    <a:pt x="5" y="501"/>
                    <a:pt x="5" y="501"/>
                  </a:cubicBezTo>
                  <a:cubicBezTo>
                    <a:pt x="5" y="501"/>
                    <a:pt x="5" y="501"/>
                    <a:pt x="5" y="501"/>
                  </a:cubicBezTo>
                  <a:cubicBezTo>
                    <a:pt x="5" y="502"/>
                    <a:pt x="5" y="502"/>
                    <a:pt x="5" y="502"/>
                  </a:cubicBezTo>
                  <a:cubicBezTo>
                    <a:pt x="5" y="501"/>
                    <a:pt x="5" y="501"/>
                    <a:pt x="5" y="501"/>
                  </a:cubicBezTo>
                  <a:cubicBezTo>
                    <a:pt x="5" y="501"/>
                    <a:pt x="5" y="501"/>
                    <a:pt x="5" y="501"/>
                  </a:cubicBezTo>
                  <a:cubicBezTo>
                    <a:pt x="5" y="502"/>
                    <a:pt x="5" y="502"/>
                    <a:pt x="5" y="502"/>
                  </a:cubicBezTo>
                  <a:cubicBezTo>
                    <a:pt x="5" y="501"/>
                    <a:pt x="5" y="501"/>
                    <a:pt x="5" y="501"/>
                  </a:cubicBezTo>
                  <a:cubicBezTo>
                    <a:pt x="4" y="502"/>
                    <a:pt x="4" y="502"/>
                    <a:pt x="4" y="502"/>
                  </a:cubicBezTo>
                  <a:cubicBezTo>
                    <a:pt x="5" y="502"/>
                    <a:pt x="5" y="502"/>
                    <a:pt x="5" y="502"/>
                  </a:cubicBezTo>
                  <a:cubicBezTo>
                    <a:pt x="5" y="502"/>
                    <a:pt x="5" y="501"/>
                    <a:pt x="5" y="501"/>
                  </a:cubicBezTo>
                  <a:cubicBezTo>
                    <a:pt x="4" y="502"/>
                    <a:pt x="4" y="502"/>
                    <a:pt x="4" y="502"/>
                  </a:cubicBezTo>
                  <a:cubicBezTo>
                    <a:pt x="5" y="502"/>
                    <a:pt x="5" y="502"/>
                    <a:pt x="5" y="502"/>
                  </a:cubicBezTo>
                  <a:cubicBezTo>
                    <a:pt x="4" y="502"/>
                    <a:pt x="4" y="502"/>
                    <a:pt x="4" y="502"/>
                  </a:cubicBezTo>
                  <a:cubicBezTo>
                    <a:pt x="5" y="503"/>
                    <a:pt x="5" y="503"/>
                    <a:pt x="5" y="503"/>
                  </a:cubicBezTo>
                  <a:cubicBezTo>
                    <a:pt x="5" y="502"/>
                    <a:pt x="5" y="502"/>
                    <a:pt x="5" y="502"/>
                  </a:cubicBezTo>
                  <a:cubicBezTo>
                    <a:pt x="4" y="502"/>
                    <a:pt x="4" y="502"/>
                    <a:pt x="4" y="502"/>
                  </a:cubicBezTo>
                  <a:cubicBezTo>
                    <a:pt x="5" y="503"/>
                    <a:pt x="5" y="503"/>
                    <a:pt x="5" y="503"/>
                  </a:cubicBezTo>
                  <a:cubicBezTo>
                    <a:pt x="4" y="502"/>
                    <a:pt x="4" y="502"/>
                    <a:pt x="4" y="502"/>
                  </a:cubicBezTo>
                  <a:cubicBezTo>
                    <a:pt x="3" y="503"/>
                    <a:pt x="3" y="503"/>
                    <a:pt x="3" y="503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3"/>
                    <a:pt x="45" y="523"/>
                    <a:pt x="45" y="523"/>
                  </a:cubicBezTo>
                  <a:cubicBezTo>
                    <a:pt x="46" y="522"/>
                    <a:pt x="46" y="522"/>
                    <a:pt x="46" y="521"/>
                  </a:cubicBezTo>
                  <a:cubicBezTo>
                    <a:pt x="46" y="521"/>
                    <a:pt x="46" y="521"/>
                    <a:pt x="46" y="521"/>
                  </a:cubicBezTo>
                  <a:cubicBezTo>
                    <a:pt x="46" y="520"/>
                    <a:pt x="46" y="520"/>
                    <a:pt x="46" y="520"/>
                  </a:cubicBezTo>
                  <a:cubicBezTo>
                    <a:pt x="45" y="520"/>
                    <a:pt x="45" y="520"/>
                    <a:pt x="45" y="520"/>
                  </a:cubicBezTo>
                  <a:cubicBezTo>
                    <a:pt x="45" y="520"/>
                    <a:pt x="45" y="520"/>
                    <a:pt x="43" y="519"/>
                  </a:cubicBezTo>
                  <a:cubicBezTo>
                    <a:pt x="39" y="516"/>
                    <a:pt x="29" y="510"/>
                    <a:pt x="21" y="505"/>
                  </a:cubicBezTo>
                  <a:cubicBezTo>
                    <a:pt x="16" y="502"/>
                    <a:pt x="12" y="500"/>
                    <a:pt x="9" y="498"/>
                  </a:cubicBezTo>
                  <a:cubicBezTo>
                    <a:pt x="8" y="497"/>
                    <a:pt x="6" y="496"/>
                    <a:pt x="6" y="496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4" y="495"/>
                    <a:pt x="4" y="495"/>
                    <a:pt x="4" y="495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4" y="495"/>
                    <a:pt x="4" y="495"/>
                    <a:pt x="4" y="495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5" y="496"/>
                    <a:pt x="5" y="496"/>
                    <a:pt x="5" y="496"/>
                  </a:cubicBezTo>
                  <a:cubicBezTo>
                    <a:pt x="5" y="495"/>
                    <a:pt x="5" y="495"/>
                    <a:pt x="5" y="495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5" y="496"/>
                    <a:pt x="5" y="496"/>
                    <a:pt x="5" y="496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5" y="497"/>
                    <a:pt x="5" y="497"/>
                    <a:pt x="5" y="497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5" y="497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4" y="497"/>
                    <a:pt x="4" y="497"/>
                  </a:cubicBezTo>
                  <a:cubicBezTo>
                    <a:pt x="4" y="497"/>
                    <a:pt x="5" y="498"/>
                    <a:pt x="6" y="498"/>
                  </a:cubicBezTo>
                  <a:cubicBezTo>
                    <a:pt x="11" y="500"/>
                    <a:pt x="20" y="505"/>
                    <a:pt x="28" y="509"/>
                  </a:cubicBezTo>
                  <a:cubicBezTo>
                    <a:pt x="33" y="511"/>
                    <a:pt x="37" y="513"/>
                    <a:pt x="40" y="514"/>
                  </a:cubicBezTo>
                  <a:cubicBezTo>
                    <a:pt x="41" y="515"/>
                    <a:pt x="42" y="515"/>
                    <a:pt x="43" y="516"/>
                  </a:cubicBezTo>
                  <a:cubicBezTo>
                    <a:pt x="44" y="516"/>
                    <a:pt x="44" y="516"/>
                    <a:pt x="44" y="516"/>
                  </a:cubicBezTo>
                  <a:cubicBezTo>
                    <a:pt x="45" y="516"/>
                    <a:pt x="45" y="516"/>
                    <a:pt x="45" y="516"/>
                  </a:cubicBezTo>
                  <a:cubicBezTo>
                    <a:pt x="45" y="517"/>
                    <a:pt x="45" y="517"/>
                    <a:pt x="45" y="517"/>
                  </a:cubicBezTo>
                  <a:cubicBezTo>
                    <a:pt x="46" y="517"/>
                    <a:pt x="46" y="517"/>
                    <a:pt x="46" y="517"/>
                  </a:cubicBezTo>
                  <a:cubicBezTo>
                    <a:pt x="46" y="516"/>
                    <a:pt x="46" y="516"/>
                    <a:pt x="47" y="516"/>
                  </a:cubicBezTo>
                  <a:cubicBezTo>
                    <a:pt x="47" y="516"/>
                    <a:pt x="47" y="515"/>
                    <a:pt x="47" y="515"/>
                  </a:cubicBezTo>
                  <a:cubicBezTo>
                    <a:pt x="47" y="514"/>
                    <a:pt x="47" y="514"/>
                    <a:pt x="46" y="514"/>
                  </a:cubicBezTo>
                  <a:cubicBezTo>
                    <a:pt x="46" y="514"/>
                    <a:pt x="44" y="512"/>
                    <a:pt x="40" y="510"/>
                  </a:cubicBezTo>
                  <a:cubicBezTo>
                    <a:pt x="34" y="506"/>
                    <a:pt x="25" y="501"/>
                    <a:pt x="17" y="496"/>
                  </a:cubicBezTo>
                  <a:cubicBezTo>
                    <a:pt x="14" y="494"/>
                    <a:pt x="10" y="492"/>
                    <a:pt x="8" y="490"/>
                  </a:cubicBezTo>
                  <a:cubicBezTo>
                    <a:pt x="7" y="489"/>
                    <a:pt x="6" y="489"/>
                    <a:pt x="5" y="488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4" y="489"/>
                    <a:pt x="4" y="489"/>
                    <a:pt x="4" y="489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4" y="489"/>
                    <a:pt x="4" y="489"/>
                    <a:pt x="4" y="489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5" y="489"/>
                    <a:pt x="5" y="489"/>
                    <a:pt x="5" y="489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5" y="489"/>
                    <a:pt x="5" y="489"/>
                    <a:pt x="5" y="489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5" y="489"/>
                    <a:pt x="5" y="489"/>
                    <a:pt x="5" y="489"/>
                  </a:cubicBezTo>
                  <a:cubicBezTo>
                    <a:pt x="5" y="489"/>
                    <a:pt x="5" y="489"/>
                    <a:pt x="5" y="489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5" y="489"/>
                    <a:pt x="5" y="489"/>
                    <a:pt x="5" y="489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5" y="489"/>
                    <a:pt x="5" y="489"/>
                    <a:pt x="5" y="489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5" y="490"/>
                    <a:pt x="5" y="490"/>
                    <a:pt x="5" y="49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5" y="490"/>
                    <a:pt x="5" y="490"/>
                    <a:pt x="5" y="490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4" y="489"/>
                    <a:pt x="4" y="489"/>
                    <a:pt x="4" y="489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4" y="489"/>
                    <a:pt x="4" y="489"/>
                    <a:pt x="4" y="489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3" y="490"/>
                    <a:pt x="3" y="490"/>
                    <a:pt x="3" y="490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3" y="490"/>
                    <a:pt x="3" y="490"/>
                    <a:pt x="3" y="490"/>
                  </a:cubicBezTo>
                  <a:cubicBezTo>
                    <a:pt x="4" y="490"/>
                    <a:pt x="5" y="491"/>
                    <a:pt x="6" y="491"/>
                  </a:cubicBezTo>
                  <a:cubicBezTo>
                    <a:pt x="10" y="493"/>
                    <a:pt x="20" y="498"/>
                    <a:pt x="28" y="502"/>
                  </a:cubicBezTo>
                  <a:cubicBezTo>
                    <a:pt x="32" y="504"/>
                    <a:pt x="35" y="506"/>
                    <a:pt x="38" y="508"/>
                  </a:cubicBezTo>
                  <a:cubicBezTo>
                    <a:pt x="41" y="509"/>
                    <a:pt x="43" y="510"/>
                    <a:pt x="43" y="510"/>
                  </a:cubicBezTo>
                  <a:cubicBezTo>
                    <a:pt x="43" y="511"/>
                    <a:pt x="44" y="510"/>
                    <a:pt x="45" y="510"/>
                  </a:cubicBezTo>
                  <a:cubicBezTo>
                    <a:pt x="45" y="509"/>
                    <a:pt x="45" y="509"/>
                    <a:pt x="45" y="509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3" y="507"/>
                    <a:pt x="43" y="506"/>
                    <a:pt x="41" y="505"/>
                  </a:cubicBezTo>
                  <a:cubicBezTo>
                    <a:pt x="31" y="499"/>
                    <a:pt x="2" y="482"/>
                    <a:pt x="2" y="482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3" y="484"/>
                    <a:pt x="3" y="484"/>
                    <a:pt x="3" y="484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2" y="484"/>
                    <a:pt x="2" y="484"/>
                    <a:pt x="2" y="484"/>
                  </a:cubicBezTo>
                  <a:cubicBezTo>
                    <a:pt x="2" y="484"/>
                    <a:pt x="3" y="484"/>
                    <a:pt x="3" y="484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2" y="484"/>
                    <a:pt x="2" y="484"/>
                    <a:pt x="2" y="484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2" y="484"/>
                    <a:pt x="2" y="484"/>
                    <a:pt x="2" y="484"/>
                  </a:cubicBezTo>
                  <a:cubicBezTo>
                    <a:pt x="2" y="484"/>
                    <a:pt x="2" y="484"/>
                    <a:pt x="2" y="484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2" y="484"/>
                    <a:pt x="2" y="484"/>
                    <a:pt x="2" y="484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1" y="484"/>
                    <a:pt x="1" y="484"/>
                    <a:pt x="1" y="484"/>
                  </a:cubicBezTo>
                  <a:cubicBezTo>
                    <a:pt x="2" y="484"/>
                    <a:pt x="2" y="484"/>
                    <a:pt x="2" y="484"/>
                  </a:cubicBezTo>
                  <a:cubicBezTo>
                    <a:pt x="2" y="483"/>
                    <a:pt x="2" y="483"/>
                    <a:pt x="2" y="483"/>
                  </a:cubicBezTo>
                  <a:cubicBezTo>
                    <a:pt x="1" y="484"/>
                    <a:pt x="1" y="484"/>
                    <a:pt x="1" y="484"/>
                  </a:cubicBezTo>
                  <a:cubicBezTo>
                    <a:pt x="1" y="484"/>
                    <a:pt x="1" y="484"/>
                    <a:pt x="1" y="484"/>
                  </a:cubicBezTo>
                  <a:cubicBezTo>
                    <a:pt x="2" y="484"/>
                    <a:pt x="3" y="485"/>
                    <a:pt x="4" y="486"/>
                  </a:cubicBezTo>
                  <a:cubicBezTo>
                    <a:pt x="9" y="488"/>
                    <a:pt x="19" y="492"/>
                    <a:pt x="28" y="497"/>
                  </a:cubicBezTo>
                  <a:cubicBezTo>
                    <a:pt x="36" y="501"/>
                    <a:pt x="44" y="504"/>
                    <a:pt x="44" y="504"/>
                  </a:cubicBezTo>
                  <a:cubicBezTo>
                    <a:pt x="44" y="505"/>
                    <a:pt x="45" y="504"/>
                    <a:pt x="45" y="504"/>
                  </a:cubicBezTo>
                  <a:cubicBezTo>
                    <a:pt x="46" y="503"/>
                    <a:pt x="46" y="502"/>
                    <a:pt x="45" y="502"/>
                  </a:cubicBezTo>
                  <a:cubicBezTo>
                    <a:pt x="45" y="502"/>
                    <a:pt x="42" y="500"/>
                    <a:pt x="38" y="498"/>
                  </a:cubicBezTo>
                  <a:cubicBezTo>
                    <a:pt x="32" y="494"/>
                    <a:pt x="24" y="489"/>
                    <a:pt x="16" y="484"/>
                  </a:cubicBezTo>
                  <a:cubicBezTo>
                    <a:pt x="12" y="482"/>
                    <a:pt x="9" y="480"/>
                    <a:pt x="7" y="478"/>
                  </a:cubicBezTo>
                  <a:cubicBezTo>
                    <a:pt x="6" y="477"/>
                    <a:pt x="5" y="477"/>
                    <a:pt x="4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2" y="477"/>
                    <a:pt x="2" y="477"/>
                    <a:pt x="2" y="477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2" y="477"/>
                    <a:pt x="2" y="477"/>
                    <a:pt x="2" y="477"/>
                  </a:cubicBezTo>
                  <a:cubicBezTo>
                    <a:pt x="3" y="476"/>
                    <a:pt x="3" y="476"/>
                    <a:pt x="3" y="476"/>
                  </a:cubicBezTo>
                  <a:cubicBezTo>
                    <a:pt x="2" y="477"/>
                    <a:pt x="2" y="477"/>
                    <a:pt x="2" y="477"/>
                  </a:cubicBezTo>
                  <a:cubicBezTo>
                    <a:pt x="4" y="477"/>
                    <a:pt x="4" y="477"/>
                    <a:pt x="4" y="477"/>
                  </a:cubicBezTo>
                  <a:cubicBezTo>
                    <a:pt x="4" y="476"/>
                    <a:pt x="3" y="476"/>
                    <a:pt x="3" y="476"/>
                  </a:cubicBezTo>
                  <a:cubicBezTo>
                    <a:pt x="2" y="477"/>
                    <a:pt x="2" y="477"/>
                    <a:pt x="2" y="477"/>
                  </a:cubicBezTo>
                  <a:cubicBezTo>
                    <a:pt x="4" y="477"/>
                    <a:pt x="4" y="477"/>
                    <a:pt x="4" y="477"/>
                  </a:cubicBezTo>
                  <a:cubicBezTo>
                    <a:pt x="2" y="477"/>
                    <a:pt x="2" y="477"/>
                    <a:pt x="2" y="477"/>
                  </a:cubicBezTo>
                  <a:cubicBezTo>
                    <a:pt x="1" y="478"/>
                    <a:pt x="1" y="478"/>
                    <a:pt x="1" y="478"/>
                  </a:cubicBezTo>
                  <a:cubicBezTo>
                    <a:pt x="1" y="478"/>
                    <a:pt x="11" y="483"/>
                    <a:pt x="22" y="488"/>
                  </a:cubicBezTo>
                  <a:cubicBezTo>
                    <a:pt x="27" y="491"/>
                    <a:pt x="32" y="493"/>
                    <a:pt x="36" y="495"/>
                  </a:cubicBezTo>
                  <a:cubicBezTo>
                    <a:pt x="38" y="496"/>
                    <a:pt x="40" y="497"/>
                    <a:pt x="42" y="497"/>
                  </a:cubicBezTo>
                  <a:cubicBezTo>
                    <a:pt x="42" y="498"/>
                    <a:pt x="43" y="498"/>
                    <a:pt x="43" y="498"/>
                  </a:cubicBezTo>
                  <a:cubicBezTo>
                    <a:pt x="44" y="498"/>
                    <a:pt x="44" y="498"/>
                    <a:pt x="45" y="498"/>
                  </a:cubicBezTo>
                  <a:cubicBezTo>
                    <a:pt x="45" y="498"/>
                    <a:pt x="45" y="498"/>
                    <a:pt x="45" y="498"/>
                  </a:cubicBezTo>
                  <a:cubicBezTo>
                    <a:pt x="46" y="498"/>
                    <a:pt x="46" y="498"/>
                    <a:pt x="46" y="498"/>
                  </a:cubicBezTo>
                  <a:cubicBezTo>
                    <a:pt x="46" y="497"/>
                    <a:pt x="47" y="497"/>
                    <a:pt x="46" y="496"/>
                  </a:cubicBezTo>
                  <a:cubicBezTo>
                    <a:pt x="46" y="496"/>
                    <a:pt x="46" y="496"/>
                    <a:pt x="46" y="496"/>
                  </a:cubicBezTo>
                  <a:cubicBezTo>
                    <a:pt x="24" y="482"/>
                    <a:pt x="24" y="482"/>
                    <a:pt x="24" y="482"/>
                  </a:cubicBezTo>
                  <a:cubicBezTo>
                    <a:pt x="44" y="491"/>
                    <a:pt x="44" y="491"/>
                    <a:pt x="44" y="491"/>
                  </a:cubicBezTo>
                  <a:cubicBezTo>
                    <a:pt x="45" y="491"/>
                    <a:pt x="45" y="491"/>
                    <a:pt x="46" y="490"/>
                  </a:cubicBezTo>
                  <a:cubicBezTo>
                    <a:pt x="46" y="490"/>
                    <a:pt x="46" y="489"/>
                    <a:pt x="45" y="489"/>
                  </a:cubicBezTo>
                  <a:cubicBezTo>
                    <a:pt x="33" y="481"/>
                    <a:pt x="33" y="481"/>
                    <a:pt x="33" y="481"/>
                  </a:cubicBezTo>
                  <a:cubicBezTo>
                    <a:pt x="44" y="486"/>
                    <a:pt x="44" y="486"/>
                    <a:pt x="44" y="486"/>
                  </a:cubicBezTo>
                  <a:cubicBezTo>
                    <a:pt x="45" y="487"/>
                    <a:pt x="46" y="487"/>
                    <a:pt x="46" y="486"/>
                  </a:cubicBezTo>
                  <a:cubicBezTo>
                    <a:pt x="46" y="485"/>
                    <a:pt x="46" y="484"/>
                    <a:pt x="45" y="484"/>
                  </a:cubicBezTo>
                  <a:cubicBezTo>
                    <a:pt x="45" y="484"/>
                    <a:pt x="43" y="482"/>
                    <a:pt x="39" y="480"/>
                  </a:cubicBezTo>
                  <a:cubicBezTo>
                    <a:pt x="33" y="476"/>
                    <a:pt x="25" y="471"/>
                    <a:pt x="17" y="467"/>
                  </a:cubicBezTo>
                  <a:cubicBezTo>
                    <a:pt x="14" y="465"/>
                    <a:pt x="11" y="463"/>
                    <a:pt x="8" y="461"/>
                  </a:cubicBezTo>
                  <a:cubicBezTo>
                    <a:pt x="7" y="460"/>
                    <a:pt x="6" y="460"/>
                    <a:pt x="6" y="459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5" y="460"/>
                    <a:pt x="5" y="460"/>
                    <a:pt x="5" y="460"/>
                  </a:cubicBezTo>
                  <a:cubicBezTo>
                    <a:pt x="5" y="459"/>
                    <a:pt x="5" y="459"/>
                    <a:pt x="5" y="459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5" y="460"/>
                    <a:pt x="5" y="460"/>
                    <a:pt x="5" y="460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5" y="461"/>
                    <a:pt x="5" y="461"/>
                    <a:pt x="5" y="461"/>
                  </a:cubicBezTo>
                  <a:cubicBezTo>
                    <a:pt x="5" y="460"/>
                    <a:pt x="5" y="460"/>
                    <a:pt x="5" y="460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5" y="461"/>
                    <a:pt x="5" y="461"/>
                    <a:pt x="5" y="461"/>
                  </a:cubicBezTo>
                  <a:cubicBezTo>
                    <a:pt x="5" y="460"/>
                    <a:pt x="5" y="460"/>
                    <a:pt x="5" y="460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1"/>
                    <a:pt x="5" y="461"/>
                    <a:pt x="5" y="460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4" y="461"/>
                    <a:pt x="5" y="461"/>
                    <a:pt x="6" y="462"/>
                  </a:cubicBezTo>
                  <a:cubicBezTo>
                    <a:pt x="11" y="464"/>
                    <a:pt x="20" y="468"/>
                    <a:pt x="28" y="472"/>
                  </a:cubicBezTo>
                  <a:cubicBezTo>
                    <a:pt x="36" y="475"/>
                    <a:pt x="43" y="478"/>
                    <a:pt x="43" y="478"/>
                  </a:cubicBezTo>
                  <a:cubicBezTo>
                    <a:pt x="44" y="479"/>
                    <a:pt x="44" y="479"/>
                    <a:pt x="45" y="478"/>
                  </a:cubicBezTo>
                  <a:cubicBezTo>
                    <a:pt x="45" y="477"/>
                    <a:pt x="45" y="476"/>
                    <a:pt x="44" y="476"/>
                  </a:cubicBezTo>
                  <a:cubicBezTo>
                    <a:pt x="24" y="463"/>
                    <a:pt x="24" y="463"/>
                    <a:pt x="24" y="463"/>
                  </a:cubicBezTo>
                  <a:cubicBezTo>
                    <a:pt x="43" y="472"/>
                    <a:pt x="43" y="472"/>
                    <a:pt x="43" y="472"/>
                  </a:cubicBezTo>
                  <a:cubicBezTo>
                    <a:pt x="44" y="472"/>
                    <a:pt x="44" y="472"/>
                    <a:pt x="45" y="471"/>
                  </a:cubicBezTo>
                  <a:cubicBezTo>
                    <a:pt x="45" y="471"/>
                    <a:pt x="45" y="470"/>
                    <a:pt x="44" y="470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2" y="445"/>
                    <a:pt x="2" y="445"/>
                    <a:pt x="2" y="445"/>
                  </a:cubicBezTo>
                  <a:cubicBezTo>
                    <a:pt x="2" y="446"/>
                    <a:pt x="2" y="446"/>
                    <a:pt x="2" y="446"/>
                  </a:cubicBezTo>
                  <a:cubicBezTo>
                    <a:pt x="2" y="446"/>
                    <a:pt x="11" y="451"/>
                    <a:pt x="21" y="455"/>
                  </a:cubicBezTo>
                  <a:cubicBezTo>
                    <a:pt x="26" y="458"/>
                    <a:pt x="31" y="460"/>
                    <a:pt x="35" y="461"/>
                  </a:cubicBezTo>
                  <a:cubicBezTo>
                    <a:pt x="37" y="462"/>
                    <a:pt x="39" y="463"/>
                    <a:pt x="40" y="464"/>
                  </a:cubicBezTo>
                  <a:cubicBezTo>
                    <a:pt x="41" y="464"/>
                    <a:pt x="41" y="464"/>
                    <a:pt x="42" y="464"/>
                  </a:cubicBezTo>
                  <a:cubicBezTo>
                    <a:pt x="42" y="464"/>
                    <a:pt x="42" y="464"/>
                    <a:pt x="42" y="464"/>
                  </a:cubicBezTo>
                  <a:cubicBezTo>
                    <a:pt x="43" y="464"/>
                    <a:pt x="43" y="464"/>
                    <a:pt x="43" y="464"/>
                  </a:cubicBezTo>
                  <a:cubicBezTo>
                    <a:pt x="44" y="464"/>
                    <a:pt x="44" y="464"/>
                    <a:pt x="44" y="464"/>
                  </a:cubicBezTo>
                  <a:cubicBezTo>
                    <a:pt x="44" y="464"/>
                    <a:pt x="44" y="464"/>
                    <a:pt x="44" y="464"/>
                  </a:cubicBezTo>
                  <a:cubicBezTo>
                    <a:pt x="45" y="463"/>
                    <a:pt x="45" y="463"/>
                    <a:pt x="45" y="463"/>
                  </a:cubicBezTo>
                  <a:cubicBezTo>
                    <a:pt x="45" y="462"/>
                    <a:pt x="44" y="462"/>
                    <a:pt x="44" y="462"/>
                  </a:cubicBezTo>
                  <a:cubicBezTo>
                    <a:pt x="5" y="437"/>
                    <a:pt x="5" y="437"/>
                    <a:pt x="5" y="437"/>
                  </a:cubicBezTo>
                  <a:cubicBezTo>
                    <a:pt x="4" y="438"/>
                    <a:pt x="4" y="438"/>
                    <a:pt x="4" y="438"/>
                  </a:cubicBezTo>
                  <a:cubicBezTo>
                    <a:pt x="3" y="440"/>
                    <a:pt x="3" y="440"/>
                    <a:pt x="3" y="440"/>
                  </a:cubicBezTo>
                  <a:cubicBezTo>
                    <a:pt x="3" y="440"/>
                    <a:pt x="13" y="444"/>
                    <a:pt x="22" y="449"/>
                  </a:cubicBezTo>
                  <a:cubicBezTo>
                    <a:pt x="27" y="452"/>
                    <a:pt x="32" y="454"/>
                    <a:pt x="36" y="456"/>
                  </a:cubicBezTo>
                  <a:cubicBezTo>
                    <a:pt x="38" y="457"/>
                    <a:pt x="40" y="458"/>
                    <a:pt x="41" y="458"/>
                  </a:cubicBezTo>
                  <a:cubicBezTo>
                    <a:pt x="41" y="458"/>
                    <a:pt x="42" y="459"/>
                    <a:pt x="42" y="459"/>
                  </a:cubicBezTo>
                  <a:cubicBezTo>
                    <a:pt x="43" y="459"/>
                    <a:pt x="43" y="459"/>
                    <a:pt x="43" y="459"/>
                  </a:cubicBezTo>
                  <a:cubicBezTo>
                    <a:pt x="43" y="459"/>
                    <a:pt x="43" y="459"/>
                    <a:pt x="44" y="459"/>
                  </a:cubicBezTo>
                  <a:cubicBezTo>
                    <a:pt x="44" y="459"/>
                    <a:pt x="44" y="459"/>
                    <a:pt x="44" y="459"/>
                  </a:cubicBezTo>
                  <a:cubicBezTo>
                    <a:pt x="44" y="459"/>
                    <a:pt x="45" y="459"/>
                    <a:pt x="45" y="458"/>
                  </a:cubicBezTo>
                  <a:cubicBezTo>
                    <a:pt x="45" y="458"/>
                    <a:pt x="45" y="458"/>
                    <a:pt x="45" y="457"/>
                  </a:cubicBezTo>
                  <a:cubicBezTo>
                    <a:pt x="45" y="457"/>
                    <a:pt x="45" y="457"/>
                    <a:pt x="45" y="456"/>
                  </a:cubicBezTo>
                  <a:cubicBezTo>
                    <a:pt x="3" y="431"/>
                    <a:pt x="3" y="431"/>
                    <a:pt x="3" y="431"/>
                  </a:cubicBezTo>
                  <a:cubicBezTo>
                    <a:pt x="3" y="432"/>
                    <a:pt x="3" y="432"/>
                    <a:pt x="3" y="432"/>
                  </a:cubicBezTo>
                  <a:cubicBezTo>
                    <a:pt x="4" y="433"/>
                    <a:pt x="4" y="433"/>
                    <a:pt x="4" y="433"/>
                  </a:cubicBezTo>
                  <a:cubicBezTo>
                    <a:pt x="3" y="432"/>
                    <a:pt x="3" y="432"/>
                    <a:pt x="3" y="432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4" y="433"/>
                    <a:pt x="4" y="433"/>
                  </a:cubicBezTo>
                  <a:cubicBezTo>
                    <a:pt x="3" y="432"/>
                    <a:pt x="3" y="432"/>
                    <a:pt x="3" y="432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2"/>
                    <a:pt x="3" y="432"/>
                    <a:pt x="3" y="432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2"/>
                    <a:pt x="3" y="432"/>
                    <a:pt x="3" y="432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3" y="433"/>
                    <a:pt x="4" y="434"/>
                    <a:pt x="5" y="434"/>
                  </a:cubicBezTo>
                  <a:cubicBezTo>
                    <a:pt x="10" y="436"/>
                    <a:pt x="20" y="440"/>
                    <a:pt x="28" y="444"/>
                  </a:cubicBezTo>
                  <a:cubicBezTo>
                    <a:pt x="32" y="446"/>
                    <a:pt x="36" y="448"/>
                    <a:pt x="39" y="449"/>
                  </a:cubicBezTo>
                  <a:cubicBezTo>
                    <a:pt x="40" y="450"/>
                    <a:pt x="41" y="451"/>
                    <a:pt x="42" y="451"/>
                  </a:cubicBezTo>
                  <a:cubicBezTo>
                    <a:pt x="42" y="451"/>
                    <a:pt x="43" y="451"/>
                    <a:pt x="43" y="451"/>
                  </a:cubicBezTo>
                  <a:cubicBezTo>
                    <a:pt x="43" y="452"/>
                    <a:pt x="43" y="452"/>
                    <a:pt x="43" y="452"/>
                  </a:cubicBezTo>
                  <a:cubicBezTo>
                    <a:pt x="43" y="452"/>
                    <a:pt x="43" y="452"/>
                    <a:pt x="43" y="452"/>
                  </a:cubicBezTo>
                  <a:cubicBezTo>
                    <a:pt x="43" y="452"/>
                    <a:pt x="43" y="452"/>
                    <a:pt x="43" y="452"/>
                  </a:cubicBezTo>
                  <a:cubicBezTo>
                    <a:pt x="43" y="452"/>
                    <a:pt x="43" y="452"/>
                    <a:pt x="43" y="452"/>
                  </a:cubicBezTo>
                  <a:cubicBezTo>
                    <a:pt x="44" y="452"/>
                    <a:pt x="44" y="452"/>
                    <a:pt x="44" y="452"/>
                  </a:cubicBezTo>
                  <a:cubicBezTo>
                    <a:pt x="44" y="452"/>
                    <a:pt x="44" y="452"/>
                    <a:pt x="44" y="452"/>
                  </a:cubicBezTo>
                  <a:cubicBezTo>
                    <a:pt x="45" y="452"/>
                    <a:pt x="45" y="451"/>
                    <a:pt x="45" y="451"/>
                  </a:cubicBezTo>
                  <a:cubicBezTo>
                    <a:pt x="46" y="450"/>
                    <a:pt x="45" y="449"/>
                    <a:pt x="45" y="449"/>
                  </a:cubicBezTo>
                  <a:cubicBezTo>
                    <a:pt x="3" y="423"/>
                    <a:pt x="3" y="423"/>
                    <a:pt x="3" y="423"/>
                  </a:cubicBezTo>
                  <a:cubicBezTo>
                    <a:pt x="2" y="424"/>
                    <a:pt x="2" y="424"/>
                    <a:pt x="2" y="424"/>
                  </a:cubicBezTo>
                  <a:cubicBezTo>
                    <a:pt x="3" y="425"/>
                    <a:pt x="3" y="425"/>
                    <a:pt x="3" y="425"/>
                  </a:cubicBezTo>
                  <a:cubicBezTo>
                    <a:pt x="2" y="424"/>
                    <a:pt x="2" y="424"/>
                    <a:pt x="2" y="424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3" y="425"/>
                    <a:pt x="3" y="425"/>
                    <a:pt x="3" y="425"/>
                  </a:cubicBezTo>
                  <a:cubicBezTo>
                    <a:pt x="2" y="424"/>
                    <a:pt x="2" y="424"/>
                    <a:pt x="2" y="424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4"/>
                    <a:pt x="2" y="424"/>
                    <a:pt x="2" y="424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4"/>
                    <a:pt x="2" y="424"/>
                    <a:pt x="2" y="424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2" y="425"/>
                    <a:pt x="2" y="425"/>
                  </a:cubicBezTo>
                  <a:cubicBezTo>
                    <a:pt x="2" y="425"/>
                    <a:pt x="3" y="426"/>
                    <a:pt x="5" y="426"/>
                  </a:cubicBezTo>
                  <a:cubicBezTo>
                    <a:pt x="10" y="428"/>
                    <a:pt x="20" y="433"/>
                    <a:pt x="28" y="437"/>
                  </a:cubicBezTo>
                  <a:cubicBezTo>
                    <a:pt x="33" y="439"/>
                    <a:pt x="37" y="441"/>
                    <a:pt x="40" y="443"/>
                  </a:cubicBezTo>
                  <a:cubicBezTo>
                    <a:pt x="41" y="444"/>
                    <a:pt x="42" y="444"/>
                    <a:pt x="43" y="445"/>
                  </a:cubicBezTo>
                  <a:cubicBezTo>
                    <a:pt x="44" y="445"/>
                    <a:pt x="44" y="445"/>
                    <a:pt x="44" y="445"/>
                  </a:cubicBezTo>
                  <a:cubicBezTo>
                    <a:pt x="45" y="445"/>
                    <a:pt x="45" y="445"/>
                    <a:pt x="45" y="445"/>
                  </a:cubicBezTo>
                  <a:cubicBezTo>
                    <a:pt x="45" y="445"/>
                    <a:pt x="45" y="445"/>
                    <a:pt x="45" y="445"/>
                  </a:cubicBezTo>
                  <a:cubicBezTo>
                    <a:pt x="45" y="445"/>
                    <a:pt x="45" y="445"/>
                    <a:pt x="45" y="445"/>
                  </a:cubicBezTo>
                  <a:cubicBezTo>
                    <a:pt x="45" y="445"/>
                    <a:pt x="45" y="445"/>
                    <a:pt x="45" y="445"/>
                  </a:cubicBezTo>
                  <a:cubicBezTo>
                    <a:pt x="45" y="445"/>
                    <a:pt x="45" y="445"/>
                    <a:pt x="45" y="445"/>
                  </a:cubicBezTo>
                  <a:cubicBezTo>
                    <a:pt x="46" y="445"/>
                    <a:pt x="47" y="445"/>
                    <a:pt x="47" y="444"/>
                  </a:cubicBezTo>
                  <a:cubicBezTo>
                    <a:pt x="47" y="444"/>
                    <a:pt x="47" y="443"/>
                    <a:pt x="46" y="443"/>
                  </a:cubicBezTo>
                  <a:cubicBezTo>
                    <a:pt x="4" y="417"/>
                    <a:pt x="4" y="417"/>
                    <a:pt x="4" y="417"/>
                  </a:cubicBezTo>
                  <a:cubicBezTo>
                    <a:pt x="3" y="418"/>
                    <a:pt x="3" y="418"/>
                    <a:pt x="3" y="418"/>
                  </a:cubicBezTo>
                  <a:cubicBezTo>
                    <a:pt x="5" y="419"/>
                    <a:pt x="5" y="419"/>
                    <a:pt x="5" y="419"/>
                  </a:cubicBezTo>
                  <a:cubicBezTo>
                    <a:pt x="4" y="418"/>
                    <a:pt x="4" y="418"/>
                    <a:pt x="4" y="418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4" y="419"/>
                    <a:pt x="4" y="419"/>
                    <a:pt x="5" y="419"/>
                  </a:cubicBezTo>
                  <a:cubicBezTo>
                    <a:pt x="4" y="418"/>
                    <a:pt x="4" y="418"/>
                    <a:pt x="4" y="418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4" y="418"/>
                    <a:pt x="4" y="418"/>
                    <a:pt x="4" y="418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4" y="418"/>
                    <a:pt x="4" y="418"/>
                    <a:pt x="4" y="418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3" y="419"/>
                    <a:pt x="3" y="419"/>
                    <a:pt x="3" y="419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3" y="419"/>
                    <a:pt x="3" y="419"/>
                    <a:pt x="3" y="419"/>
                  </a:cubicBezTo>
                  <a:cubicBezTo>
                    <a:pt x="4" y="419"/>
                    <a:pt x="5" y="420"/>
                    <a:pt x="6" y="420"/>
                  </a:cubicBezTo>
                  <a:cubicBezTo>
                    <a:pt x="11" y="422"/>
                    <a:pt x="20" y="427"/>
                    <a:pt x="28" y="431"/>
                  </a:cubicBezTo>
                  <a:cubicBezTo>
                    <a:pt x="32" y="433"/>
                    <a:pt x="36" y="435"/>
                    <a:pt x="39" y="436"/>
                  </a:cubicBezTo>
                  <a:cubicBezTo>
                    <a:pt x="42" y="438"/>
                    <a:pt x="43" y="439"/>
                    <a:pt x="43" y="439"/>
                  </a:cubicBezTo>
                  <a:cubicBezTo>
                    <a:pt x="44" y="439"/>
                    <a:pt x="45" y="439"/>
                    <a:pt x="45" y="438"/>
                  </a:cubicBezTo>
                  <a:cubicBezTo>
                    <a:pt x="46" y="437"/>
                    <a:pt x="46" y="437"/>
                    <a:pt x="46" y="437"/>
                  </a:cubicBezTo>
                  <a:cubicBezTo>
                    <a:pt x="46" y="437"/>
                    <a:pt x="45" y="437"/>
                    <a:pt x="45" y="437"/>
                  </a:cubicBezTo>
                  <a:cubicBezTo>
                    <a:pt x="45" y="436"/>
                    <a:pt x="45" y="436"/>
                    <a:pt x="45" y="436"/>
                  </a:cubicBezTo>
                  <a:cubicBezTo>
                    <a:pt x="44" y="436"/>
                    <a:pt x="43" y="435"/>
                    <a:pt x="42" y="434"/>
                  </a:cubicBezTo>
                  <a:cubicBezTo>
                    <a:pt x="37" y="431"/>
                    <a:pt x="28" y="425"/>
                    <a:pt x="20" y="420"/>
                  </a:cubicBezTo>
                  <a:cubicBezTo>
                    <a:pt x="16" y="418"/>
                    <a:pt x="12" y="415"/>
                    <a:pt x="9" y="414"/>
                  </a:cubicBezTo>
                  <a:cubicBezTo>
                    <a:pt x="8" y="413"/>
                    <a:pt x="6" y="412"/>
                    <a:pt x="6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1"/>
                    <a:pt x="5" y="411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2"/>
                    <a:pt x="5" y="412"/>
                    <a:pt x="5" y="412"/>
                  </a:cubicBezTo>
                  <a:cubicBezTo>
                    <a:pt x="5" y="412"/>
                    <a:pt x="5" y="412"/>
                    <a:pt x="5" y="411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2"/>
                    <a:pt x="5" y="412"/>
                    <a:pt x="5" y="412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2"/>
                    <a:pt x="4" y="412"/>
                    <a:pt x="4" y="412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3"/>
                    <a:pt x="4" y="413"/>
                    <a:pt x="4" y="413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3"/>
                    <a:pt x="4" y="413"/>
                    <a:pt x="4" y="413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4" y="414"/>
                    <a:pt x="5" y="414"/>
                    <a:pt x="6" y="415"/>
                  </a:cubicBezTo>
                  <a:cubicBezTo>
                    <a:pt x="11" y="417"/>
                    <a:pt x="20" y="421"/>
                    <a:pt x="28" y="425"/>
                  </a:cubicBezTo>
                  <a:cubicBezTo>
                    <a:pt x="32" y="427"/>
                    <a:pt x="36" y="429"/>
                    <a:pt x="39" y="431"/>
                  </a:cubicBezTo>
                  <a:cubicBezTo>
                    <a:pt x="40" y="432"/>
                    <a:pt x="41" y="432"/>
                    <a:pt x="42" y="433"/>
                  </a:cubicBezTo>
                  <a:cubicBezTo>
                    <a:pt x="43" y="433"/>
                    <a:pt x="43" y="433"/>
                    <a:pt x="44" y="433"/>
                  </a:cubicBezTo>
                  <a:cubicBezTo>
                    <a:pt x="44" y="433"/>
                    <a:pt x="44" y="433"/>
                    <a:pt x="45" y="433"/>
                  </a:cubicBezTo>
                  <a:cubicBezTo>
                    <a:pt x="45" y="433"/>
                    <a:pt x="45" y="433"/>
                    <a:pt x="45" y="433"/>
                  </a:cubicBezTo>
                  <a:cubicBezTo>
                    <a:pt x="45" y="433"/>
                    <a:pt x="46" y="433"/>
                    <a:pt x="46" y="433"/>
                  </a:cubicBezTo>
                  <a:cubicBezTo>
                    <a:pt x="46" y="433"/>
                    <a:pt x="46" y="433"/>
                    <a:pt x="46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6" y="431"/>
                    <a:pt x="46" y="431"/>
                    <a:pt x="46" y="431"/>
                  </a:cubicBezTo>
                  <a:cubicBezTo>
                    <a:pt x="46" y="430"/>
                    <a:pt x="46" y="430"/>
                    <a:pt x="46" y="430"/>
                  </a:cubicBezTo>
                  <a:cubicBezTo>
                    <a:pt x="45" y="430"/>
                    <a:pt x="44" y="429"/>
                    <a:pt x="43" y="428"/>
                  </a:cubicBezTo>
                  <a:cubicBezTo>
                    <a:pt x="33" y="422"/>
                    <a:pt x="4" y="405"/>
                    <a:pt x="4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2" y="407"/>
                    <a:pt x="2" y="407"/>
                    <a:pt x="2" y="407"/>
                  </a:cubicBezTo>
                  <a:cubicBezTo>
                    <a:pt x="2" y="407"/>
                    <a:pt x="12" y="412"/>
                    <a:pt x="23" y="418"/>
                  </a:cubicBezTo>
                  <a:cubicBezTo>
                    <a:pt x="28" y="420"/>
                    <a:pt x="33" y="423"/>
                    <a:pt x="37" y="425"/>
                  </a:cubicBezTo>
                  <a:cubicBezTo>
                    <a:pt x="39" y="426"/>
                    <a:pt x="41" y="427"/>
                    <a:pt x="42" y="427"/>
                  </a:cubicBezTo>
                  <a:cubicBezTo>
                    <a:pt x="43" y="428"/>
                    <a:pt x="43" y="428"/>
                    <a:pt x="44" y="428"/>
                  </a:cubicBezTo>
                  <a:cubicBezTo>
                    <a:pt x="44" y="428"/>
                    <a:pt x="44" y="428"/>
                    <a:pt x="44" y="428"/>
                  </a:cubicBezTo>
                  <a:cubicBezTo>
                    <a:pt x="44" y="428"/>
                    <a:pt x="45" y="428"/>
                    <a:pt x="45" y="428"/>
                  </a:cubicBezTo>
                  <a:cubicBezTo>
                    <a:pt x="45" y="428"/>
                    <a:pt x="45" y="428"/>
                    <a:pt x="45" y="428"/>
                  </a:cubicBezTo>
                  <a:cubicBezTo>
                    <a:pt x="46" y="428"/>
                    <a:pt x="46" y="428"/>
                    <a:pt x="46" y="428"/>
                  </a:cubicBezTo>
                  <a:cubicBezTo>
                    <a:pt x="46" y="428"/>
                    <a:pt x="46" y="428"/>
                    <a:pt x="46" y="428"/>
                  </a:cubicBezTo>
                  <a:cubicBezTo>
                    <a:pt x="46" y="427"/>
                    <a:pt x="46" y="427"/>
                    <a:pt x="46" y="427"/>
                  </a:cubicBezTo>
                  <a:cubicBezTo>
                    <a:pt x="46" y="426"/>
                    <a:pt x="46" y="426"/>
                    <a:pt x="46" y="426"/>
                  </a:cubicBezTo>
                  <a:cubicBezTo>
                    <a:pt x="46" y="425"/>
                    <a:pt x="45" y="425"/>
                    <a:pt x="45" y="425"/>
                  </a:cubicBezTo>
                  <a:cubicBezTo>
                    <a:pt x="43" y="423"/>
                    <a:pt x="40" y="421"/>
                    <a:pt x="36" y="419"/>
                  </a:cubicBezTo>
                  <a:cubicBezTo>
                    <a:pt x="29" y="415"/>
                    <a:pt x="21" y="410"/>
                    <a:pt x="15" y="406"/>
                  </a:cubicBezTo>
                  <a:cubicBezTo>
                    <a:pt x="12" y="404"/>
                    <a:pt x="9" y="402"/>
                    <a:pt x="7" y="401"/>
                  </a:cubicBezTo>
                  <a:cubicBezTo>
                    <a:pt x="6" y="401"/>
                    <a:pt x="5" y="400"/>
                    <a:pt x="4" y="400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4" y="401"/>
                    <a:pt x="4" y="401"/>
                    <a:pt x="4" y="401"/>
                  </a:cubicBezTo>
                  <a:cubicBezTo>
                    <a:pt x="3" y="401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2"/>
                    <a:pt x="4" y="402"/>
                    <a:pt x="4" y="401"/>
                  </a:cubicBezTo>
                  <a:cubicBezTo>
                    <a:pt x="3" y="401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1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1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1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1"/>
                    <a:pt x="3" y="401"/>
                    <a:pt x="3" y="401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3" y="402"/>
                    <a:pt x="3" y="402"/>
                    <a:pt x="3" y="402"/>
                  </a:cubicBezTo>
                  <a:cubicBezTo>
                    <a:pt x="6" y="403"/>
                    <a:pt x="17" y="408"/>
                    <a:pt x="26" y="412"/>
                  </a:cubicBezTo>
                  <a:cubicBezTo>
                    <a:pt x="31" y="414"/>
                    <a:pt x="35" y="416"/>
                    <a:pt x="38" y="418"/>
                  </a:cubicBezTo>
                  <a:cubicBezTo>
                    <a:pt x="42" y="419"/>
                    <a:pt x="44" y="420"/>
                    <a:pt x="44" y="420"/>
                  </a:cubicBezTo>
                  <a:cubicBezTo>
                    <a:pt x="45" y="421"/>
                    <a:pt x="45" y="420"/>
                    <a:pt x="46" y="420"/>
                  </a:cubicBezTo>
                  <a:cubicBezTo>
                    <a:pt x="46" y="419"/>
                    <a:pt x="46" y="418"/>
                    <a:pt x="45" y="418"/>
                  </a:cubicBezTo>
                  <a:cubicBezTo>
                    <a:pt x="45" y="418"/>
                    <a:pt x="43" y="416"/>
                    <a:pt x="39" y="414"/>
                  </a:cubicBezTo>
                  <a:cubicBezTo>
                    <a:pt x="33" y="410"/>
                    <a:pt x="24" y="405"/>
                    <a:pt x="16" y="401"/>
                  </a:cubicBezTo>
                  <a:cubicBezTo>
                    <a:pt x="13" y="398"/>
                    <a:pt x="9" y="396"/>
                    <a:pt x="7" y="394"/>
                  </a:cubicBezTo>
                  <a:cubicBezTo>
                    <a:pt x="6" y="394"/>
                    <a:pt x="5" y="393"/>
                    <a:pt x="4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3" y="392"/>
                    <a:pt x="3" y="392"/>
                    <a:pt x="3" y="392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4" y="392"/>
                    <a:pt x="3" y="392"/>
                    <a:pt x="3" y="392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3" y="393"/>
                    <a:pt x="3" y="393"/>
                    <a:pt x="3" y="393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3" y="393"/>
                    <a:pt x="3" y="393"/>
                    <a:pt x="3" y="393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1" y="394"/>
                    <a:pt x="1" y="394"/>
                    <a:pt x="1" y="394"/>
                  </a:cubicBezTo>
                  <a:cubicBezTo>
                    <a:pt x="1" y="394"/>
                    <a:pt x="12" y="399"/>
                    <a:pt x="23" y="404"/>
                  </a:cubicBezTo>
                  <a:cubicBezTo>
                    <a:pt x="28" y="407"/>
                    <a:pt x="33" y="409"/>
                    <a:pt x="37" y="411"/>
                  </a:cubicBezTo>
                  <a:cubicBezTo>
                    <a:pt x="40" y="412"/>
                    <a:pt x="41" y="413"/>
                    <a:pt x="43" y="414"/>
                  </a:cubicBezTo>
                  <a:cubicBezTo>
                    <a:pt x="43" y="414"/>
                    <a:pt x="44" y="414"/>
                    <a:pt x="44" y="414"/>
                  </a:cubicBezTo>
                  <a:cubicBezTo>
                    <a:pt x="45" y="415"/>
                    <a:pt x="45" y="415"/>
                    <a:pt x="45" y="415"/>
                  </a:cubicBezTo>
                  <a:cubicBezTo>
                    <a:pt x="45" y="415"/>
                    <a:pt x="45" y="415"/>
                    <a:pt x="45" y="415"/>
                  </a:cubicBezTo>
                  <a:cubicBezTo>
                    <a:pt x="45" y="415"/>
                    <a:pt x="45" y="415"/>
                    <a:pt x="45" y="415"/>
                  </a:cubicBezTo>
                  <a:cubicBezTo>
                    <a:pt x="46" y="415"/>
                    <a:pt x="46" y="415"/>
                    <a:pt x="46" y="415"/>
                  </a:cubicBezTo>
                  <a:cubicBezTo>
                    <a:pt x="46" y="415"/>
                    <a:pt x="46" y="415"/>
                    <a:pt x="47" y="414"/>
                  </a:cubicBezTo>
                  <a:cubicBezTo>
                    <a:pt x="47" y="414"/>
                    <a:pt x="47" y="414"/>
                    <a:pt x="47" y="414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6" y="412"/>
                    <a:pt x="46" y="412"/>
                    <a:pt x="46" y="412"/>
                  </a:cubicBezTo>
                  <a:cubicBezTo>
                    <a:pt x="46" y="412"/>
                    <a:pt x="46" y="412"/>
                    <a:pt x="45" y="411"/>
                  </a:cubicBezTo>
                  <a:cubicBezTo>
                    <a:pt x="42" y="409"/>
                    <a:pt x="32" y="403"/>
                    <a:pt x="22" y="397"/>
                  </a:cubicBezTo>
                  <a:cubicBezTo>
                    <a:pt x="13" y="391"/>
                    <a:pt x="4" y="386"/>
                    <a:pt x="4" y="386"/>
                  </a:cubicBezTo>
                  <a:cubicBezTo>
                    <a:pt x="3" y="387"/>
                    <a:pt x="3" y="387"/>
                    <a:pt x="3" y="387"/>
                  </a:cubicBezTo>
                  <a:cubicBezTo>
                    <a:pt x="2" y="388"/>
                    <a:pt x="2" y="388"/>
                    <a:pt x="2" y="388"/>
                  </a:cubicBezTo>
                  <a:cubicBezTo>
                    <a:pt x="43" y="408"/>
                    <a:pt x="43" y="408"/>
                    <a:pt x="43" y="408"/>
                  </a:cubicBezTo>
                  <a:cubicBezTo>
                    <a:pt x="44" y="408"/>
                    <a:pt x="44" y="408"/>
                    <a:pt x="45" y="407"/>
                  </a:cubicBezTo>
                  <a:cubicBezTo>
                    <a:pt x="45" y="407"/>
                    <a:pt x="45" y="407"/>
                    <a:pt x="45" y="406"/>
                  </a:cubicBezTo>
                  <a:cubicBezTo>
                    <a:pt x="45" y="406"/>
                    <a:pt x="45" y="405"/>
                    <a:pt x="45" y="405"/>
                  </a:cubicBezTo>
                  <a:cubicBezTo>
                    <a:pt x="45" y="405"/>
                    <a:pt x="45" y="405"/>
                    <a:pt x="45" y="405"/>
                  </a:cubicBezTo>
                  <a:cubicBezTo>
                    <a:pt x="45" y="405"/>
                    <a:pt x="44" y="405"/>
                    <a:pt x="44" y="404"/>
                  </a:cubicBezTo>
                  <a:cubicBezTo>
                    <a:pt x="41" y="402"/>
                    <a:pt x="31" y="397"/>
                    <a:pt x="21" y="391"/>
                  </a:cubicBezTo>
                  <a:cubicBezTo>
                    <a:pt x="17" y="388"/>
                    <a:pt x="12" y="386"/>
                    <a:pt x="9" y="383"/>
                  </a:cubicBezTo>
                  <a:cubicBezTo>
                    <a:pt x="7" y="382"/>
                    <a:pt x="6" y="381"/>
                    <a:pt x="5" y="381"/>
                  </a:cubicBezTo>
                  <a:cubicBezTo>
                    <a:pt x="5" y="380"/>
                    <a:pt x="4" y="380"/>
                    <a:pt x="4" y="380"/>
                  </a:cubicBezTo>
                  <a:cubicBezTo>
                    <a:pt x="4" y="380"/>
                    <a:pt x="4" y="380"/>
                    <a:pt x="4" y="380"/>
                  </a:cubicBezTo>
                  <a:cubicBezTo>
                    <a:pt x="4" y="380"/>
                    <a:pt x="4" y="380"/>
                    <a:pt x="4" y="380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4" y="380"/>
                    <a:pt x="4" y="380"/>
                    <a:pt x="4" y="380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3" y="380"/>
                    <a:pt x="3" y="380"/>
                    <a:pt x="3" y="380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2"/>
                    <a:pt x="4" y="382"/>
                    <a:pt x="4" y="381"/>
                  </a:cubicBezTo>
                  <a:cubicBezTo>
                    <a:pt x="3" y="380"/>
                    <a:pt x="3" y="380"/>
                    <a:pt x="3" y="380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3" y="382"/>
                    <a:pt x="3" y="382"/>
                    <a:pt x="3" y="382"/>
                  </a:cubicBezTo>
                  <a:cubicBezTo>
                    <a:pt x="3" y="382"/>
                    <a:pt x="4" y="382"/>
                    <a:pt x="5" y="383"/>
                  </a:cubicBezTo>
                  <a:cubicBezTo>
                    <a:pt x="10" y="385"/>
                    <a:pt x="19" y="390"/>
                    <a:pt x="27" y="394"/>
                  </a:cubicBezTo>
                  <a:cubicBezTo>
                    <a:pt x="31" y="396"/>
                    <a:pt x="35" y="398"/>
                    <a:pt x="38" y="400"/>
                  </a:cubicBezTo>
                  <a:cubicBezTo>
                    <a:pt x="41" y="401"/>
                    <a:pt x="43" y="402"/>
                    <a:pt x="43" y="402"/>
                  </a:cubicBezTo>
                  <a:cubicBezTo>
                    <a:pt x="43" y="403"/>
                    <a:pt x="44" y="402"/>
                    <a:pt x="45" y="402"/>
                  </a:cubicBezTo>
                  <a:cubicBezTo>
                    <a:pt x="45" y="401"/>
                    <a:pt x="45" y="400"/>
                    <a:pt x="44" y="400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3" y="376"/>
                    <a:pt x="3" y="376"/>
                    <a:pt x="3" y="376"/>
                  </a:cubicBezTo>
                  <a:cubicBezTo>
                    <a:pt x="3" y="377"/>
                    <a:pt x="3" y="377"/>
                    <a:pt x="3" y="377"/>
                  </a:cubicBezTo>
                  <a:cubicBezTo>
                    <a:pt x="3" y="377"/>
                    <a:pt x="12" y="382"/>
                    <a:pt x="23" y="387"/>
                  </a:cubicBezTo>
                  <a:cubicBezTo>
                    <a:pt x="28" y="389"/>
                    <a:pt x="33" y="392"/>
                    <a:pt x="37" y="394"/>
                  </a:cubicBezTo>
                  <a:cubicBezTo>
                    <a:pt x="39" y="394"/>
                    <a:pt x="40" y="395"/>
                    <a:pt x="41" y="396"/>
                  </a:cubicBezTo>
                  <a:cubicBezTo>
                    <a:pt x="42" y="396"/>
                    <a:pt x="43" y="396"/>
                    <a:pt x="43" y="396"/>
                  </a:cubicBezTo>
                  <a:cubicBezTo>
                    <a:pt x="43" y="397"/>
                    <a:pt x="43" y="397"/>
                    <a:pt x="43" y="397"/>
                  </a:cubicBezTo>
                  <a:cubicBezTo>
                    <a:pt x="44" y="397"/>
                    <a:pt x="44" y="397"/>
                    <a:pt x="44" y="397"/>
                  </a:cubicBezTo>
                  <a:cubicBezTo>
                    <a:pt x="44" y="397"/>
                    <a:pt x="44" y="397"/>
                    <a:pt x="44" y="397"/>
                  </a:cubicBezTo>
                  <a:cubicBezTo>
                    <a:pt x="45" y="397"/>
                    <a:pt x="45" y="397"/>
                    <a:pt x="45" y="397"/>
                  </a:cubicBezTo>
                  <a:cubicBezTo>
                    <a:pt x="45" y="396"/>
                    <a:pt x="45" y="396"/>
                    <a:pt x="45" y="396"/>
                  </a:cubicBezTo>
                  <a:cubicBezTo>
                    <a:pt x="46" y="396"/>
                    <a:pt x="46" y="395"/>
                    <a:pt x="46" y="395"/>
                  </a:cubicBezTo>
                  <a:cubicBezTo>
                    <a:pt x="46" y="395"/>
                    <a:pt x="45" y="394"/>
                    <a:pt x="45" y="394"/>
                  </a:cubicBezTo>
                  <a:cubicBezTo>
                    <a:pt x="29" y="384"/>
                    <a:pt x="29" y="384"/>
                    <a:pt x="29" y="384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4" y="391"/>
                    <a:pt x="45" y="391"/>
                    <a:pt x="45" y="390"/>
                  </a:cubicBezTo>
                  <a:cubicBezTo>
                    <a:pt x="45" y="390"/>
                    <a:pt x="45" y="390"/>
                    <a:pt x="45" y="390"/>
                  </a:cubicBezTo>
                  <a:cubicBezTo>
                    <a:pt x="45" y="389"/>
                    <a:pt x="45" y="389"/>
                    <a:pt x="45" y="389"/>
                  </a:cubicBezTo>
                  <a:cubicBezTo>
                    <a:pt x="45" y="388"/>
                    <a:pt x="45" y="388"/>
                    <a:pt x="45" y="388"/>
                  </a:cubicBezTo>
                  <a:cubicBezTo>
                    <a:pt x="44" y="388"/>
                    <a:pt x="43" y="387"/>
                    <a:pt x="42" y="386"/>
                  </a:cubicBezTo>
                  <a:cubicBezTo>
                    <a:pt x="32" y="380"/>
                    <a:pt x="4" y="363"/>
                    <a:pt x="4" y="363"/>
                  </a:cubicBezTo>
                  <a:cubicBezTo>
                    <a:pt x="3" y="364"/>
                    <a:pt x="3" y="364"/>
                    <a:pt x="3" y="364"/>
                  </a:cubicBezTo>
                  <a:cubicBezTo>
                    <a:pt x="3" y="366"/>
                    <a:pt x="3" y="366"/>
                    <a:pt x="3" y="366"/>
                  </a:cubicBezTo>
                  <a:cubicBezTo>
                    <a:pt x="43" y="385"/>
                    <a:pt x="43" y="385"/>
                    <a:pt x="43" y="385"/>
                  </a:cubicBezTo>
                  <a:cubicBezTo>
                    <a:pt x="44" y="385"/>
                    <a:pt x="44" y="385"/>
                    <a:pt x="45" y="384"/>
                  </a:cubicBezTo>
                  <a:cubicBezTo>
                    <a:pt x="45" y="384"/>
                    <a:pt x="45" y="383"/>
                    <a:pt x="44" y="382"/>
                  </a:cubicBezTo>
                  <a:cubicBezTo>
                    <a:pt x="34" y="376"/>
                    <a:pt x="34" y="376"/>
                    <a:pt x="34" y="376"/>
                  </a:cubicBezTo>
                  <a:cubicBezTo>
                    <a:pt x="44" y="381"/>
                    <a:pt x="44" y="381"/>
                    <a:pt x="44" y="381"/>
                  </a:cubicBezTo>
                  <a:cubicBezTo>
                    <a:pt x="45" y="382"/>
                    <a:pt x="46" y="381"/>
                    <a:pt x="46" y="381"/>
                  </a:cubicBezTo>
                  <a:cubicBezTo>
                    <a:pt x="47" y="380"/>
                    <a:pt x="47" y="379"/>
                    <a:pt x="46" y="379"/>
                  </a:cubicBezTo>
                  <a:cubicBezTo>
                    <a:pt x="28" y="368"/>
                    <a:pt x="28" y="368"/>
                    <a:pt x="28" y="368"/>
                  </a:cubicBezTo>
                  <a:cubicBezTo>
                    <a:pt x="44" y="375"/>
                    <a:pt x="44" y="375"/>
                    <a:pt x="44" y="375"/>
                  </a:cubicBezTo>
                  <a:cubicBezTo>
                    <a:pt x="44" y="376"/>
                    <a:pt x="45" y="375"/>
                    <a:pt x="46" y="375"/>
                  </a:cubicBezTo>
                  <a:cubicBezTo>
                    <a:pt x="46" y="374"/>
                    <a:pt x="46" y="373"/>
                    <a:pt x="45" y="373"/>
                  </a:cubicBezTo>
                  <a:cubicBezTo>
                    <a:pt x="28" y="362"/>
                    <a:pt x="28" y="362"/>
                    <a:pt x="28" y="362"/>
                  </a:cubicBezTo>
                  <a:cubicBezTo>
                    <a:pt x="43" y="370"/>
                    <a:pt x="43" y="370"/>
                    <a:pt x="43" y="370"/>
                  </a:cubicBezTo>
                  <a:cubicBezTo>
                    <a:pt x="44" y="370"/>
                    <a:pt x="45" y="370"/>
                    <a:pt x="45" y="369"/>
                  </a:cubicBezTo>
                  <a:cubicBezTo>
                    <a:pt x="46" y="368"/>
                    <a:pt x="46" y="368"/>
                    <a:pt x="46" y="368"/>
                  </a:cubicBezTo>
                  <a:cubicBezTo>
                    <a:pt x="46" y="368"/>
                    <a:pt x="45" y="367"/>
                    <a:pt x="45" y="367"/>
                  </a:cubicBezTo>
                  <a:cubicBezTo>
                    <a:pt x="45" y="367"/>
                    <a:pt x="45" y="367"/>
                    <a:pt x="45" y="367"/>
                  </a:cubicBezTo>
                  <a:cubicBezTo>
                    <a:pt x="44" y="366"/>
                    <a:pt x="43" y="366"/>
                    <a:pt x="42" y="365"/>
                  </a:cubicBezTo>
                  <a:cubicBezTo>
                    <a:pt x="32" y="358"/>
                    <a:pt x="4" y="341"/>
                    <a:pt x="4" y="341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5" y="344"/>
                    <a:pt x="5" y="344"/>
                    <a:pt x="5" y="344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4" y="344"/>
                    <a:pt x="4" y="344"/>
                    <a:pt x="4" y="344"/>
                  </a:cubicBezTo>
                  <a:cubicBezTo>
                    <a:pt x="4" y="344"/>
                    <a:pt x="4" y="344"/>
                    <a:pt x="5" y="344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4" y="344"/>
                    <a:pt x="4" y="344"/>
                    <a:pt x="4" y="344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3" y="344"/>
                    <a:pt x="3" y="344"/>
                    <a:pt x="3" y="344"/>
                  </a:cubicBezTo>
                  <a:cubicBezTo>
                    <a:pt x="4" y="344"/>
                    <a:pt x="4" y="344"/>
                    <a:pt x="4" y="344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3" y="344"/>
                    <a:pt x="3" y="344"/>
                    <a:pt x="3" y="344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3" y="344"/>
                    <a:pt x="3" y="344"/>
                    <a:pt x="3" y="344"/>
                  </a:cubicBezTo>
                  <a:cubicBezTo>
                    <a:pt x="3" y="344"/>
                    <a:pt x="3" y="344"/>
                    <a:pt x="3" y="344"/>
                  </a:cubicBezTo>
                  <a:cubicBezTo>
                    <a:pt x="3" y="343"/>
                    <a:pt x="3" y="343"/>
                    <a:pt x="3" y="343"/>
                  </a:cubicBezTo>
                  <a:cubicBezTo>
                    <a:pt x="3" y="344"/>
                    <a:pt x="3" y="344"/>
                    <a:pt x="3" y="344"/>
                  </a:cubicBezTo>
                  <a:cubicBezTo>
                    <a:pt x="3" y="344"/>
                    <a:pt x="3" y="344"/>
                    <a:pt x="3" y="344"/>
                  </a:cubicBezTo>
                  <a:cubicBezTo>
                    <a:pt x="3" y="344"/>
                    <a:pt x="5" y="345"/>
                    <a:pt x="6" y="345"/>
                  </a:cubicBezTo>
                  <a:cubicBezTo>
                    <a:pt x="11" y="348"/>
                    <a:pt x="20" y="352"/>
                    <a:pt x="28" y="356"/>
                  </a:cubicBezTo>
                  <a:cubicBezTo>
                    <a:pt x="36" y="361"/>
                    <a:pt x="43" y="364"/>
                    <a:pt x="43" y="364"/>
                  </a:cubicBezTo>
                  <a:cubicBezTo>
                    <a:pt x="44" y="365"/>
                    <a:pt x="45" y="364"/>
                    <a:pt x="45" y="364"/>
                  </a:cubicBezTo>
                  <a:cubicBezTo>
                    <a:pt x="45" y="363"/>
                    <a:pt x="45" y="362"/>
                    <a:pt x="45" y="362"/>
                  </a:cubicBezTo>
                  <a:cubicBezTo>
                    <a:pt x="45" y="362"/>
                    <a:pt x="42" y="360"/>
                    <a:pt x="38" y="358"/>
                  </a:cubicBezTo>
                  <a:cubicBezTo>
                    <a:pt x="32" y="355"/>
                    <a:pt x="24" y="350"/>
                    <a:pt x="17" y="345"/>
                  </a:cubicBezTo>
                  <a:cubicBezTo>
                    <a:pt x="13" y="343"/>
                    <a:pt x="10" y="341"/>
                    <a:pt x="7" y="339"/>
                  </a:cubicBezTo>
                  <a:cubicBezTo>
                    <a:pt x="6" y="339"/>
                    <a:pt x="5" y="338"/>
                    <a:pt x="5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8"/>
                    <a:pt x="3" y="338"/>
                    <a:pt x="3" y="338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3" y="339"/>
                    <a:pt x="3" y="339"/>
                  </a:cubicBezTo>
                  <a:cubicBezTo>
                    <a:pt x="3" y="339"/>
                    <a:pt x="4" y="339"/>
                    <a:pt x="5" y="340"/>
                  </a:cubicBezTo>
                  <a:cubicBezTo>
                    <a:pt x="9" y="342"/>
                    <a:pt x="18" y="347"/>
                    <a:pt x="26" y="351"/>
                  </a:cubicBezTo>
                  <a:cubicBezTo>
                    <a:pt x="30" y="353"/>
                    <a:pt x="34" y="355"/>
                    <a:pt x="37" y="357"/>
                  </a:cubicBezTo>
                  <a:cubicBezTo>
                    <a:pt x="39" y="357"/>
                    <a:pt x="40" y="358"/>
                    <a:pt x="41" y="358"/>
                  </a:cubicBezTo>
                  <a:cubicBezTo>
                    <a:pt x="42" y="359"/>
                    <a:pt x="42" y="359"/>
                    <a:pt x="42" y="359"/>
                  </a:cubicBezTo>
                  <a:cubicBezTo>
                    <a:pt x="43" y="359"/>
                    <a:pt x="43" y="359"/>
                    <a:pt x="44" y="359"/>
                  </a:cubicBezTo>
                  <a:cubicBezTo>
                    <a:pt x="44" y="359"/>
                    <a:pt x="44" y="359"/>
                    <a:pt x="44" y="359"/>
                  </a:cubicBezTo>
                  <a:cubicBezTo>
                    <a:pt x="44" y="359"/>
                    <a:pt x="45" y="359"/>
                    <a:pt x="45" y="358"/>
                  </a:cubicBezTo>
                  <a:cubicBezTo>
                    <a:pt x="45" y="358"/>
                    <a:pt x="45" y="358"/>
                    <a:pt x="45" y="357"/>
                  </a:cubicBezTo>
                  <a:cubicBezTo>
                    <a:pt x="45" y="357"/>
                    <a:pt x="45" y="357"/>
                    <a:pt x="45" y="356"/>
                  </a:cubicBezTo>
                  <a:cubicBezTo>
                    <a:pt x="27" y="345"/>
                    <a:pt x="27" y="345"/>
                    <a:pt x="27" y="345"/>
                  </a:cubicBezTo>
                  <a:cubicBezTo>
                    <a:pt x="43" y="353"/>
                    <a:pt x="43" y="353"/>
                    <a:pt x="43" y="353"/>
                  </a:cubicBezTo>
                  <a:cubicBezTo>
                    <a:pt x="44" y="354"/>
                    <a:pt x="45" y="353"/>
                    <a:pt x="45" y="353"/>
                  </a:cubicBezTo>
                  <a:cubicBezTo>
                    <a:pt x="45" y="352"/>
                    <a:pt x="45" y="351"/>
                    <a:pt x="44" y="351"/>
                  </a:cubicBezTo>
                  <a:cubicBezTo>
                    <a:pt x="4" y="325"/>
                    <a:pt x="4" y="325"/>
                    <a:pt x="4" y="325"/>
                  </a:cubicBezTo>
                  <a:cubicBezTo>
                    <a:pt x="3" y="326"/>
                    <a:pt x="3" y="326"/>
                    <a:pt x="3" y="326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2" y="328"/>
                    <a:pt x="11" y="332"/>
                    <a:pt x="21" y="337"/>
                  </a:cubicBezTo>
                  <a:cubicBezTo>
                    <a:pt x="26" y="340"/>
                    <a:pt x="31" y="342"/>
                    <a:pt x="35" y="344"/>
                  </a:cubicBezTo>
                  <a:cubicBezTo>
                    <a:pt x="37" y="345"/>
                    <a:pt x="39" y="346"/>
                    <a:pt x="40" y="346"/>
                  </a:cubicBezTo>
                  <a:cubicBezTo>
                    <a:pt x="41" y="347"/>
                    <a:pt x="41" y="347"/>
                    <a:pt x="42" y="347"/>
                  </a:cubicBezTo>
                  <a:cubicBezTo>
                    <a:pt x="42" y="347"/>
                    <a:pt x="43" y="347"/>
                    <a:pt x="43" y="347"/>
                  </a:cubicBezTo>
                  <a:cubicBezTo>
                    <a:pt x="44" y="347"/>
                    <a:pt x="44" y="347"/>
                    <a:pt x="44" y="347"/>
                  </a:cubicBezTo>
                  <a:cubicBezTo>
                    <a:pt x="44" y="347"/>
                    <a:pt x="44" y="347"/>
                    <a:pt x="45" y="346"/>
                  </a:cubicBezTo>
                  <a:cubicBezTo>
                    <a:pt x="45" y="346"/>
                    <a:pt x="45" y="346"/>
                    <a:pt x="45" y="346"/>
                  </a:cubicBezTo>
                  <a:cubicBezTo>
                    <a:pt x="45" y="346"/>
                    <a:pt x="45" y="346"/>
                    <a:pt x="45" y="346"/>
                  </a:cubicBezTo>
                  <a:cubicBezTo>
                    <a:pt x="45" y="345"/>
                    <a:pt x="45" y="345"/>
                    <a:pt x="45" y="344"/>
                  </a:cubicBezTo>
                  <a:cubicBezTo>
                    <a:pt x="44" y="344"/>
                    <a:pt x="44" y="344"/>
                    <a:pt x="43" y="343"/>
                  </a:cubicBezTo>
                  <a:cubicBezTo>
                    <a:pt x="42" y="342"/>
                    <a:pt x="38" y="340"/>
                    <a:pt x="34" y="337"/>
                  </a:cubicBezTo>
                  <a:cubicBezTo>
                    <a:pt x="28" y="333"/>
                    <a:pt x="20" y="329"/>
                    <a:pt x="14" y="325"/>
                  </a:cubicBezTo>
                  <a:cubicBezTo>
                    <a:pt x="10" y="323"/>
                    <a:pt x="7" y="321"/>
                    <a:pt x="5" y="320"/>
                  </a:cubicBezTo>
                  <a:cubicBezTo>
                    <a:pt x="4" y="320"/>
                    <a:pt x="4" y="319"/>
                    <a:pt x="3" y="319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3" y="318"/>
                    <a:pt x="3" y="318"/>
                    <a:pt x="3" y="318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9"/>
                    <a:pt x="2" y="319"/>
                    <a:pt x="2" y="319"/>
                  </a:cubicBezTo>
                  <a:cubicBezTo>
                    <a:pt x="3" y="318"/>
                    <a:pt x="3" y="318"/>
                    <a:pt x="3" y="318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3" y="318"/>
                    <a:pt x="3" y="318"/>
                    <a:pt x="3" y="318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1" y="321"/>
                    <a:pt x="1" y="321"/>
                    <a:pt x="1" y="321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4" y="342"/>
                    <a:pt x="45" y="342"/>
                    <a:pt x="45" y="341"/>
                  </a:cubicBezTo>
                  <a:cubicBezTo>
                    <a:pt x="45" y="340"/>
                    <a:pt x="45" y="340"/>
                    <a:pt x="44" y="339"/>
                  </a:cubicBezTo>
                  <a:cubicBezTo>
                    <a:pt x="44" y="339"/>
                    <a:pt x="42" y="338"/>
                    <a:pt x="38" y="335"/>
                  </a:cubicBezTo>
                  <a:cubicBezTo>
                    <a:pt x="33" y="332"/>
                    <a:pt x="24" y="327"/>
                    <a:pt x="17" y="323"/>
                  </a:cubicBezTo>
                  <a:cubicBezTo>
                    <a:pt x="14" y="320"/>
                    <a:pt x="11" y="318"/>
                    <a:pt x="8" y="317"/>
                  </a:cubicBezTo>
                  <a:cubicBezTo>
                    <a:pt x="7" y="316"/>
                    <a:pt x="6" y="316"/>
                    <a:pt x="6" y="315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4" y="315"/>
                    <a:pt x="4" y="315"/>
                    <a:pt x="4" y="315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4" y="315"/>
                    <a:pt x="4" y="315"/>
                    <a:pt x="4" y="315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4" y="316"/>
                    <a:pt x="4" y="316"/>
                    <a:pt x="4" y="316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5" y="315"/>
                    <a:pt x="5" y="315"/>
                    <a:pt x="5" y="315"/>
                  </a:cubicBezTo>
                  <a:cubicBezTo>
                    <a:pt x="4" y="316"/>
                    <a:pt x="4" y="316"/>
                    <a:pt x="4" y="316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4" y="316"/>
                    <a:pt x="4" y="316"/>
                    <a:pt x="4" y="316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4" y="316"/>
                    <a:pt x="4" y="316"/>
                    <a:pt x="4" y="316"/>
                  </a:cubicBezTo>
                  <a:cubicBezTo>
                    <a:pt x="5" y="316"/>
                    <a:pt x="5" y="316"/>
                    <a:pt x="5" y="316"/>
                  </a:cubicBezTo>
                  <a:cubicBezTo>
                    <a:pt x="4" y="315"/>
                    <a:pt x="4" y="315"/>
                    <a:pt x="4" y="315"/>
                  </a:cubicBezTo>
                  <a:cubicBezTo>
                    <a:pt x="3" y="317"/>
                    <a:pt x="3" y="317"/>
                    <a:pt x="3" y="317"/>
                  </a:cubicBezTo>
                  <a:cubicBezTo>
                    <a:pt x="3" y="317"/>
                    <a:pt x="13" y="322"/>
                    <a:pt x="24" y="327"/>
                  </a:cubicBezTo>
                  <a:cubicBezTo>
                    <a:pt x="29" y="330"/>
                    <a:pt x="34" y="332"/>
                    <a:pt x="38" y="334"/>
                  </a:cubicBezTo>
                  <a:cubicBezTo>
                    <a:pt x="40" y="335"/>
                    <a:pt x="41" y="336"/>
                    <a:pt x="43" y="337"/>
                  </a:cubicBezTo>
                  <a:cubicBezTo>
                    <a:pt x="43" y="337"/>
                    <a:pt x="44" y="337"/>
                    <a:pt x="44" y="337"/>
                  </a:cubicBezTo>
                  <a:cubicBezTo>
                    <a:pt x="45" y="338"/>
                    <a:pt x="45" y="338"/>
                    <a:pt x="45" y="338"/>
                  </a:cubicBezTo>
                  <a:cubicBezTo>
                    <a:pt x="45" y="338"/>
                    <a:pt x="45" y="338"/>
                    <a:pt x="45" y="338"/>
                  </a:cubicBezTo>
                  <a:cubicBezTo>
                    <a:pt x="45" y="338"/>
                    <a:pt x="45" y="338"/>
                    <a:pt x="45" y="338"/>
                  </a:cubicBezTo>
                  <a:cubicBezTo>
                    <a:pt x="46" y="338"/>
                    <a:pt x="46" y="338"/>
                    <a:pt x="46" y="337"/>
                  </a:cubicBezTo>
                  <a:cubicBezTo>
                    <a:pt x="47" y="337"/>
                    <a:pt x="47" y="336"/>
                    <a:pt x="47" y="336"/>
                  </a:cubicBezTo>
                  <a:cubicBezTo>
                    <a:pt x="47" y="336"/>
                    <a:pt x="46" y="335"/>
                    <a:pt x="46" y="335"/>
                  </a:cubicBezTo>
                  <a:cubicBezTo>
                    <a:pt x="23" y="320"/>
                    <a:pt x="23" y="320"/>
                    <a:pt x="23" y="320"/>
                  </a:cubicBezTo>
                  <a:cubicBezTo>
                    <a:pt x="44" y="330"/>
                    <a:pt x="44" y="330"/>
                    <a:pt x="44" y="330"/>
                  </a:cubicBezTo>
                  <a:cubicBezTo>
                    <a:pt x="44" y="330"/>
                    <a:pt x="45" y="330"/>
                    <a:pt x="46" y="329"/>
                  </a:cubicBezTo>
                  <a:cubicBezTo>
                    <a:pt x="46" y="328"/>
                    <a:pt x="46" y="328"/>
                    <a:pt x="45" y="327"/>
                  </a:cubicBezTo>
                  <a:cubicBezTo>
                    <a:pt x="45" y="327"/>
                    <a:pt x="42" y="326"/>
                    <a:pt x="38" y="323"/>
                  </a:cubicBezTo>
                  <a:cubicBezTo>
                    <a:pt x="32" y="320"/>
                    <a:pt x="23" y="314"/>
                    <a:pt x="16" y="310"/>
                  </a:cubicBezTo>
                  <a:cubicBezTo>
                    <a:pt x="12" y="307"/>
                    <a:pt x="9" y="305"/>
                    <a:pt x="6" y="304"/>
                  </a:cubicBezTo>
                  <a:cubicBezTo>
                    <a:pt x="5" y="303"/>
                    <a:pt x="4" y="302"/>
                    <a:pt x="4" y="302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3" y="301"/>
                    <a:pt x="3" y="301"/>
                    <a:pt x="3" y="301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3" y="303"/>
                    <a:pt x="3" y="303"/>
                    <a:pt x="3" y="303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3" y="303"/>
                    <a:pt x="3" y="303"/>
                    <a:pt x="3" y="303"/>
                  </a:cubicBezTo>
                  <a:cubicBezTo>
                    <a:pt x="3" y="303"/>
                    <a:pt x="3" y="303"/>
                    <a:pt x="3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3"/>
                    <a:pt x="3" y="303"/>
                    <a:pt x="3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3"/>
                    <a:pt x="2" y="303"/>
                    <a:pt x="2" y="304"/>
                  </a:cubicBezTo>
                  <a:cubicBezTo>
                    <a:pt x="6" y="305"/>
                    <a:pt x="16" y="310"/>
                    <a:pt x="26" y="314"/>
                  </a:cubicBezTo>
                  <a:cubicBezTo>
                    <a:pt x="31" y="316"/>
                    <a:pt x="35" y="319"/>
                    <a:pt x="39" y="320"/>
                  </a:cubicBezTo>
                  <a:cubicBezTo>
                    <a:pt x="42" y="322"/>
                    <a:pt x="44" y="323"/>
                    <a:pt x="44" y="323"/>
                  </a:cubicBezTo>
                  <a:cubicBezTo>
                    <a:pt x="45" y="323"/>
                    <a:pt x="46" y="323"/>
                    <a:pt x="46" y="322"/>
                  </a:cubicBezTo>
                  <a:cubicBezTo>
                    <a:pt x="47" y="322"/>
                    <a:pt x="46" y="321"/>
                    <a:pt x="46" y="320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5" y="296"/>
                    <a:pt x="5" y="296"/>
                    <a:pt x="5" y="296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5" y="296"/>
                    <a:pt x="5" y="296"/>
                    <a:pt x="5" y="296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4" y="297"/>
                    <a:pt x="5" y="297"/>
                    <a:pt x="6" y="298"/>
                  </a:cubicBezTo>
                  <a:cubicBezTo>
                    <a:pt x="10" y="300"/>
                    <a:pt x="19" y="304"/>
                    <a:pt x="27" y="308"/>
                  </a:cubicBezTo>
                  <a:cubicBezTo>
                    <a:pt x="31" y="310"/>
                    <a:pt x="35" y="312"/>
                    <a:pt x="37" y="313"/>
                  </a:cubicBezTo>
                  <a:cubicBezTo>
                    <a:pt x="39" y="314"/>
                    <a:pt x="40" y="315"/>
                    <a:pt x="41" y="315"/>
                  </a:cubicBezTo>
                  <a:cubicBezTo>
                    <a:pt x="41" y="315"/>
                    <a:pt x="42" y="316"/>
                    <a:pt x="42" y="316"/>
                  </a:cubicBezTo>
                  <a:cubicBezTo>
                    <a:pt x="42" y="316"/>
                    <a:pt x="42" y="316"/>
                    <a:pt x="42" y="316"/>
                  </a:cubicBezTo>
                  <a:cubicBezTo>
                    <a:pt x="43" y="316"/>
                    <a:pt x="43" y="316"/>
                    <a:pt x="43" y="316"/>
                  </a:cubicBezTo>
                  <a:cubicBezTo>
                    <a:pt x="44" y="316"/>
                    <a:pt x="44" y="316"/>
                    <a:pt x="44" y="316"/>
                  </a:cubicBezTo>
                  <a:cubicBezTo>
                    <a:pt x="44" y="316"/>
                    <a:pt x="44" y="316"/>
                    <a:pt x="44" y="315"/>
                  </a:cubicBezTo>
                  <a:cubicBezTo>
                    <a:pt x="45" y="315"/>
                    <a:pt x="45" y="314"/>
                    <a:pt x="45" y="314"/>
                  </a:cubicBezTo>
                  <a:cubicBezTo>
                    <a:pt x="45" y="314"/>
                    <a:pt x="44" y="313"/>
                    <a:pt x="44" y="313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44" y="312"/>
                    <a:pt x="45" y="312"/>
                    <a:pt x="45" y="312"/>
                  </a:cubicBezTo>
                  <a:cubicBezTo>
                    <a:pt x="45" y="311"/>
                    <a:pt x="46" y="311"/>
                    <a:pt x="46" y="310"/>
                  </a:cubicBezTo>
                  <a:cubicBezTo>
                    <a:pt x="46" y="310"/>
                    <a:pt x="45" y="309"/>
                    <a:pt x="45" y="309"/>
                  </a:cubicBezTo>
                  <a:cubicBezTo>
                    <a:pt x="45" y="309"/>
                    <a:pt x="45" y="309"/>
                    <a:pt x="45" y="309"/>
                  </a:cubicBezTo>
                  <a:cubicBezTo>
                    <a:pt x="45" y="309"/>
                    <a:pt x="45" y="309"/>
                    <a:pt x="44" y="308"/>
                  </a:cubicBezTo>
                  <a:cubicBezTo>
                    <a:pt x="38" y="304"/>
                    <a:pt x="3" y="283"/>
                    <a:pt x="3" y="283"/>
                  </a:cubicBezTo>
                  <a:cubicBezTo>
                    <a:pt x="2" y="284"/>
                    <a:pt x="2" y="284"/>
                    <a:pt x="2" y="284"/>
                  </a:cubicBezTo>
                  <a:cubicBezTo>
                    <a:pt x="1" y="285"/>
                    <a:pt x="1" y="285"/>
                    <a:pt x="1" y="285"/>
                  </a:cubicBezTo>
                  <a:cubicBezTo>
                    <a:pt x="1" y="285"/>
                    <a:pt x="12" y="290"/>
                    <a:pt x="22" y="295"/>
                  </a:cubicBezTo>
                  <a:cubicBezTo>
                    <a:pt x="27" y="298"/>
                    <a:pt x="33" y="300"/>
                    <a:pt x="37" y="302"/>
                  </a:cubicBezTo>
                  <a:cubicBezTo>
                    <a:pt x="39" y="303"/>
                    <a:pt x="40" y="304"/>
                    <a:pt x="42" y="304"/>
                  </a:cubicBezTo>
                  <a:cubicBezTo>
                    <a:pt x="42" y="305"/>
                    <a:pt x="43" y="305"/>
                    <a:pt x="43" y="305"/>
                  </a:cubicBezTo>
                  <a:cubicBezTo>
                    <a:pt x="44" y="305"/>
                    <a:pt x="44" y="305"/>
                    <a:pt x="44" y="305"/>
                  </a:cubicBezTo>
                  <a:cubicBezTo>
                    <a:pt x="44" y="305"/>
                    <a:pt x="44" y="305"/>
                    <a:pt x="44" y="305"/>
                  </a:cubicBezTo>
                  <a:cubicBezTo>
                    <a:pt x="45" y="305"/>
                    <a:pt x="45" y="305"/>
                    <a:pt x="45" y="305"/>
                  </a:cubicBezTo>
                  <a:cubicBezTo>
                    <a:pt x="45" y="305"/>
                    <a:pt x="45" y="305"/>
                    <a:pt x="46" y="305"/>
                  </a:cubicBezTo>
                  <a:cubicBezTo>
                    <a:pt x="46" y="304"/>
                    <a:pt x="46" y="304"/>
                    <a:pt x="46" y="304"/>
                  </a:cubicBezTo>
                  <a:cubicBezTo>
                    <a:pt x="46" y="303"/>
                    <a:pt x="46" y="303"/>
                    <a:pt x="46" y="303"/>
                  </a:cubicBezTo>
                  <a:cubicBezTo>
                    <a:pt x="45" y="303"/>
                    <a:pt x="45" y="303"/>
                    <a:pt x="45" y="303"/>
                  </a:cubicBezTo>
                  <a:cubicBezTo>
                    <a:pt x="45" y="302"/>
                    <a:pt x="45" y="302"/>
                    <a:pt x="44" y="302"/>
                  </a:cubicBezTo>
                  <a:cubicBezTo>
                    <a:pt x="41" y="300"/>
                    <a:pt x="31" y="294"/>
                    <a:pt x="21" y="288"/>
                  </a:cubicBezTo>
                  <a:cubicBezTo>
                    <a:pt x="16" y="285"/>
                    <a:pt x="12" y="282"/>
                    <a:pt x="8" y="280"/>
                  </a:cubicBezTo>
                  <a:cubicBezTo>
                    <a:pt x="7" y="279"/>
                    <a:pt x="5" y="278"/>
                    <a:pt x="4" y="277"/>
                  </a:cubicBezTo>
                  <a:cubicBezTo>
                    <a:pt x="4" y="277"/>
                    <a:pt x="4" y="277"/>
                    <a:pt x="3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3" y="278"/>
                    <a:pt x="3" y="278"/>
                    <a:pt x="3" y="278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3" y="278"/>
                    <a:pt x="3" y="278"/>
                    <a:pt x="3" y="278"/>
                  </a:cubicBezTo>
                  <a:cubicBezTo>
                    <a:pt x="3" y="278"/>
                    <a:pt x="3" y="278"/>
                    <a:pt x="3" y="278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3" y="278"/>
                    <a:pt x="3" y="278"/>
                    <a:pt x="3" y="278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8"/>
                    <a:pt x="2" y="278"/>
                    <a:pt x="2" y="278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3" y="279"/>
                    <a:pt x="5" y="280"/>
                  </a:cubicBezTo>
                  <a:cubicBezTo>
                    <a:pt x="9" y="282"/>
                    <a:pt x="19" y="287"/>
                    <a:pt x="28" y="291"/>
                  </a:cubicBezTo>
                  <a:cubicBezTo>
                    <a:pt x="32" y="294"/>
                    <a:pt x="36" y="296"/>
                    <a:pt x="39" y="297"/>
                  </a:cubicBezTo>
                  <a:cubicBezTo>
                    <a:pt x="41" y="298"/>
                    <a:pt x="42" y="298"/>
                    <a:pt x="43" y="299"/>
                  </a:cubicBezTo>
                  <a:cubicBezTo>
                    <a:pt x="43" y="299"/>
                    <a:pt x="44" y="299"/>
                    <a:pt x="44" y="299"/>
                  </a:cubicBezTo>
                  <a:cubicBezTo>
                    <a:pt x="45" y="299"/>
                    <a:pt x="45" y="299"/>
                    <a:pt x="45" y="299"/>
                  </a:cubicBezTo>
                  <a:cubicBezTo>
                    <a:pt x="45" y="300"/>
                    <a:pt x="45" y="300"/>
                    <a:pt x="45" y="300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6" y="299"/>
                    <a:pt x="46" y="299"/>
                    <a:pt x="46" y="299"/>
                  </a:cubicBezTo>
                  <a:cubicBezTo>
                    <a:pt x="47" y="299"/>
                    <a:pt x="47" y="298"/>
                    <a:pt x="47" y="298"/>
                  </a:cubicBezTo>
                  <a:cubicBezTo>
                    <a:pt x="47" y="297"/>
                    <a:pt x="46" y="297"/>
                    <a:pt x="46" y="297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3" y="272"/>
                    <a:pt x="3" y="272"/>
                    <a:pt x="3" y="272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12" y="278"/>
                    <a:pt x="22" y="283"/>
                  </a:cubicBezTo>
                  <a:cubicBezTo>
                    <a:pt x="27" y="285"/>
                    <a:pt x="32" y="288"/>
                    <a:pt x="36" y="290"/>
                  </a:cubicBezTo>
                  <a:cubicBezTo>
                    <a:pt x="38" y="291"/>
                    <a:pt x="40" y="292"/>
                    <a:pt x="42" y="292"/>
                  </a:cubicBezTo>
                  <a:cubicBezTo>
                    <a:pt x="42" y="292"/>
                    <a:pt x="43" y="293"/>
                    <a:pt x="43" y="293"/>
                  </a:cubicBezTo>
                  <a:cubicBezTo>
                    <a:pt x="44" y="293"/>
                    <a:pt x="44" y="293"/>
                    <a:pt x="45" y="293"/>
                  </a:cubicBezTo>
                  <a:cubicBezTo>
                    <a:pt x="45" y="293"/>
                    <a:pt x="45" y="293"/>
                    <a:pt x="45" y="293"/>
                  </a:cubicBezTo>
                  <a:cubicBezTo>
                    <a:pt x="46" y="293"/>
                    <a:pt x="46" y="293"/>
                    <a:pt x="46" y="292"/>
                  </a:cubicBezTo>
                  <a:cubicBezTo>
                    <a:pt x="46" y="292"/>
                    <a:pt x="47" y="292"/>
                    <a:pt x="46" y="291"/>
                  </a:cubicBezTo>
                  <a:cubicBezTo>
                    <a:pt x="46" y="291"/>
                    <a:pt x="46" y="291"/>
                    <a:pt x="46" y="290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7"/>
                    <a:pt x="3" y="267"/>
                    <a:pt x="3" y="267"/>
                  </a:cubicBezTo>
                  <a:cubicBezTo>
                    <a:pt x="3" y="267"/>
                    <a:pt x="12" y="271"/>
                    <a:pt x="22" y="276"/>
                  </a:cubicBezTo>
                  <a:cubicBezTo>
                    <a:pt x="27" y="278"/>
                    <a:pt x="32" y="280"/>
                    <a:pt x="36" y="282"/>
                  </a:cubicBezTo>
                  <a:cubicBezTo>
                    <a:pt x="38" y="282"/>
                    <a:pt x="39" y="283"/>
                    <a:pt x="41" y="284"/>
                  </a:cubicBezTo>
                  <a:cubicBezTo>
                    <a:pt x="41" y="284"/>
                    <a:pt x="42" y="284"/>
                    <a:pt x="42" y="284"/>
                  </a:cubicBezTo>
                  <a:cubicBezTo>
                    <a:pt x="43" y="284"/>
                    <a:pt x="43" y="284"/>
                    <a:pt x="43" y="284"/>
                  </a:cubicBezTo>
                  <a:cubicBezTo>
                    <a:pt x="43" y="284"/>
                    <a:pt x="43" y="284"/>
                    <a:pt x="43" y="285"/>
                  </a:cubicBezTo>
                  <a:cubicBezTo>
                    <a:pt x="44" y="284"/>
                    <a:pt x="44" y="284"/>
                    <a:pt x="44" y="284"/>
                  </a:cubicBezTo>
                  <a:cubicBezTo>
                    <a:pt x="44" y="284"/>
                    <a:pt x="44" y="284"/>
                    <a:pt x="44" y="284"/>
                  </a:cubicBezTo>
                  <a:cubicBezTo>
                    <a:pt x="45" y="284"/>
                    <a:pt x="45" y="284"/>
                    <a:pt x="45" y="284"/>
                  </a:cubicBezTo>
                  <a:cubicBezTo>
                    <a:pt x="45" y="283"/>
                    <a:pt x="45" y="283"/>
                    <a:pt x="45" y="283"/>
                  </a:cubicBezTo>
                  <a:cubicBezTo>
                    <a:pt x="45" y="283"/>
                    <a:pt x="45" y="282"/>
                    <a:pt x="45" y="282"/>
                  </a:cubicBezTo>
                  <a:cubicBezTo>
                    <a:pt x="44" y="282"/>
                    <a:pt x="44" y="282"/>
                    <a:pt x="44" y="282"/>
                  </a:cubicBezTo>
                  <a:cubicBezTo>
                    <a:pt x="43" y="281"/>
                    <a:pt x="42" y="280"/>
                    <a:pt x="41" y="279"/>
                  </a:cubicBezTo>
                  <a:cubicBezTo>
                    <a:pt x="32" y="273"/>
                    <a:pt x="3" y="256"/>
                    <a:pt x="3" y="256"/>
                  </a:cubicBezTo>
                  <a:cubicBezTo>
                    <a:pt x="2" y="257"/>
                    <a:pt x="2" y="257"/>
                    <a:pt x="2" y="257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45" y="278"/>
                    <a:pt x="45" y="278"/>
                    <a:pt x="45" y="278"/>
                  </a:cubicBezTo>
                  <a:cubicBezTo>
                    <a:pt x="45" y="278"/>
                    <a:pt x="46" y="278"/>
                    <a:pt x="46" y="277"/>
                  </a:cubicBezTo>
                  <a:cubicBezTo>
                    <a:pt x="47" y="276"/>
                    <a:pt x="47" y="276"/>
                    <a:pt x="47" y="276"/>
                  </a:cubicBezTo>
                  <a:cubicBezTo>
                    <a:pt x="47" y="276"/>
                    <a:pt x="46" y="276"/>
                    <a:pt x="46" y="276"/>
                  </a:cubicBezTo>
                  <a:cubicBezTo>
                    <a:pt x="46" y="275"/>
                    <a:pt x="46" y="275"/>
                    <a:pt x="46" y="275"/>
                  </a:cubicBezTo>
                  <a:cubicBezTo>
                    <a:pt x="45" y="274"/>
                    <a:pt x="44" y="274"/>
                    <a:pt x="43" y="273"/>
                  </a:cubicBezTo>
                  <a:cubicBezTo>
                    <a:pt x="33" y="266"/>
                    <a:pt x="3" y="249"/>
                    <a:pt x="3" y="249"/>
                  </a:cubicBezTo>
                  <a:cubicBezTo>
                    <a:pt x="2" y="250"/>
                    <a:pt x="2" y="250"/>
                    <a:pt x="2" y="250"/>
                  </a:cubicBezTo>
                  <a:cubicBezTo>
                    <a:pt x="4" y="251"/>
                    <a:pt x="4" y="251"/>
                    <a:pt x="4" y="251"/>
                  </a:cubicBezTo>
                  <a:cubicBezTo>
                    <a:pt x="2" y="250"/>
                    <a:pt x="2" y="250"/>
                    <a:pt x="2" y="250"/>
                  </a:cubicBezTo>
                  <a:cubicBezTo>
                    <a:pt x="3" y="251"/>
                    <a:pt x="3" y="251"/>
                    <a:pt x="3" y="251"/>
                  </a:cubicBezTo>
                  <a:cubicBezTo>
                    <a:pt x="3" y="251"/>
                    <a:pt x="3" y="251"/>
                    <a:pt x="4" y="251"/>
                  </a:cubicBezTo>
                  <a:cubicBezTo>
                    <a:pt x="2" y="250"/>
                    <a:pt x="2" y="250"/>
                    <a:pt x="2" y="250"/>
                  </a:cubicBezTo>
                  <a:cubicBezTo>
                    <a:pt x="3" y="251"/>
                    <a:pt x="3" y="251"/>
                    <a:pt x="3" y="251"/>
                  </a:cubicBezTo>
                  <a:cubicBezTo>
                    <a:pt x="2" y="250"/>
                    <a:pt x="2" y="250"/>
                    <a:pt x="2" y="250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3" y="251"/>
                    <a:pt x="3" y="251"/>
                    <a:pt x="3" y="251"/>
                  </a:cubicBezTo>
                  <a:cubicBezTo>
                    <a:pt x="2" y="250"/>
                    <a:pt x="2" y="250"/>
                    <a:pt x="2" y="250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3" y="252"/>
                    <a:pt x="5" y="252"/>
                  </a:cubicBezTo>
                  <a:cubicBezTo>
                    <a:pt x="9" y="254"/>
                    <a:pt x="19" y="259"/>
                    <a:pt x="28" y="263"/>
                  </a:cubicBezTo>
                  <a:cubicBezTo>
                    <a:pt x="32" y="265"/>
                    <a:pt x="36" y="267"/>
                    <a:pt x="39" y="268"/>
                  </a:cubicBezTo>
                  <a:cubicBezTo>
                    <a:pt x="41" y="270"/>
                    <a:pt x="43" y="271"/>
                    <a:pt x="43" y="271"/>
                  </a:cubicBezTo>
                  <a:cubicBezTo>
                    <a:pt x="44" y="271"/>
                    <a:pt x="45" y="271"/>
                    <a:pt x="45" y="270"/>
                  </a:cubicBezTo>
                  <a:cubicBezTo>
                    <a:pt x="46" y="269"/>
                    <a:pt x="45" y="268"/>
                    <a:pt x="45" y="268"/>
                  </a:cubicBezTo>
                  <a:cubicBezTo>
                    <a:pt x="22" y="254"/>
                    <a:pt x="22" y="254"/>
                    <a:pt x="22" y="254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3"/>
                    <a:pt x="44" y="263"/>
                    <a:pt x="44" y="262"/>
                  </a:cubicBezTo>
                  <a:cubicBezTo>
                    <a:pt x="45" y="262"/>
                    <a:pt x="45" y="262"/>
                    <a:pt x="45" y="262"/>
                  </a:cubicBezTo>
                  <a:cubicBezTo>
                    <a:pt x="45" y="261"/>
                    <a:pt x="44" y="261"/>
                    <a:pt x="44" y="261"/>
                  </a:cubicBezTo>
                  <a:cubicBezTo>
                    <a:pt x="44" y="260"/>
                    <a:pt x="44" y="260"/>
                    <a:pt x="44" y="260"/>
                  </a:cubicBezTo>
                  <a:cubicBezTo>
                    <a:pt x="43" y="260"/>
                    <a:pt x="42" y="259"/>
                    <a:pt x="41" y="258"/>
                  </a:cubicBezTo>
                  <a:cubicBezTo>
                    <a:pt x="32" y="252"/>
                    <a:pt x="3" y="235"/>
                    <a:pt x="3" y="235"/>
                  </a:cubicBezTo>
                  <a:cubicBezTo>
                    <a:pt x="3" y="236"/>
                    <a:pt x="3" y="236"/>
                    <a:pt x="3" y="236"/>
                  </a:cubicBezTo>
                  <a:cubicBezTo>
                    <a:pt x="2" y="238"/>
                    <a:pt x="2" y="238"/>
                    <a:pt x="2" y="23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5" y="258"/>
                    <a:pt x="46" y="258"/>
                    <a:pt x="46" y="257"/>
                  </a:cubicBezTo>
                  <a:cubicBezTo>
                    <a:pt x="46" y="256"/>
                    <a:pt x="46" y="256"/>
                    <a:pt x="46" y="256"/>
                  </a:cubicBezTo>
                  <a:cubicBezTo>
                    <a:pt x="46" y="256"/>
                    <a:pt x="46" y="255"/>
                    <a:pt x="46" y="255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45" y="254"/>
                    <a:pt x="44" y="253"/>
                    <a:pt x="43" y="253"/>
                  </a:cubicBezTo>
                  <a:cubicBezTo>
                    <a:pt x="38" y="249"/>
                    <a:pt x="28" y="244"/>
                    <a:pt x="20" y="239"/>
                  </a:cubicBezTo>
                  <a:cubicBezTo>
                    <a:pt x="15" y="236"/>
                    <a:pt x="12" y="234"/>
                    <a:pt x="9" y="232"/>
                  </a:cubicBezTo>
                  <a:cubicBezTo>
                    <a:pt x="7" y="231"/>
                    <a:pt x="6" y="231"/>
                    <a:pt x="5" y="230"/>
                  </a:cubicBezTo>
                  <a:cubicBezTo>
                    <a:pt x="5" y="230"/>
                    <a:pt x="5" y="230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4" y="229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1"/>
                    <a:pt x="5" y="231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3" y="231"/>
                    <a:pt x="3" y="231"/>
                    <a:pt x="3" y="231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3" y="231"/>
                    <a:pt x="3" y="231"/>
                    <a:pt x="3" y="231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3" y="232"/>
                    <a:pt x="4" y="232"/>
                    <a:pt x="6" y="233"/>
                  </a:cubicBezTo>
                  <a:cubicBezTo>
                    <a:pt x="10" y="235"/>
                    <a:pt x="20" y="239"/>
                    <a:pt x="28" y="243"/>
                  </a:cubicBezTo>
                  <a:cubicBezTo>
                    <a:pt x="36" y="247"/>
                    <a:pt x="43" y="250"/>
                    <a:pt x="43" y="250"/>
                  </a:cubicBezTo>
                  <a:cubicBezTo>
                    <a:pt x="44" y="251"/>
                    <a:pt x="45" y="250"/>
                    <a:pt x="45" y="250"/>
                  </a:cubicBezTo>
                  <a:cubicBezTo>
                    <a:pt x="45" y="249"/>
                    <a:pt x="45" y="248"/>
                    <a:pt x="44" y="248"/>
                  </a:cubicBezTo>
                  <a:cubicBezTo>
                    <a:pt x="3" y="222"/>
                    <a:pt x="3" y="222"/>
                    <a:pt x="3" y="222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4"/>
                    <a:pt x="2" y="224"/>
                    <a:pt x="2" y="224"/>
                  </a:cubicBezTo>
                  <a:cubicBezTo>
                    <a:pt x="2" y="224"/>
                    <a:pt x="3" y="225"/>
                    <a:pt x="4" y="225"/>
                  </a:cubicBezTo>
                  <a:cubicBezTo>
                    <a:pt x="9" y="228"/>
                    <a:pt x="19" y="233"/>
                    <a:pt x="28" y="237"/>
                  </a:cubicBezTo>
                  <a:cubicBezTo>
                    <a:pt x="32" y="239"/>
                    <a:pt x="36" y="241"/>
                    <a:pt x="39" y="243"/>
                  </a:cubicBezTo>
                  <a:cubicBezTo>
                    <a:pt x="42" y="244"/>
                    <a:pt x="44" y="245"/>
                    <a:pt x="44" y="245"/>
                  </a:cubicBezTo>
                  <a:cubicBezTo>
                    <a:pt x="45" y="246"/>
                    <a:pt x="45" y="245"/>
                    <a:pt x="46" y="245"/>
                  </a:cubicBezTo>
                  <a:cubicBezTo>
                    <a:pt x="46" y="244"/>
                    <a:pt x="46" y="243"/>
                    <a:pt x="45" y="243"/>
                  </a:cubicBezTo>
                  <a:cubicBezTo>
                    <a:pt x="5" y="217"/>
                    <a:pt x="5" y="217"/>
                    <a:pt x="5" y="217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5" y="219"/>
                    <a:pt x="5" y="219"/>
                    <a:pt x="5" y="219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20"/>
                    <a:pt x="5" y="220"/>
                    <a:pt x="5" y="219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5" y="220"/>
                    <a:pt x="8" y="222"/>
                    <a:pt x="12" y="224"/>
                  </a:cubicBezTo>
                  <a:cubicBezTo>
                    <a:pt x="18" y="227"/>
                    <a:pt x="25" y="231"/>
                    <a:pt x="32" y="234"/>
                  </a:cubicBezTo>
                  <a:cubicBezTo>
                    <a:pt x="38" y="237"/>
                    <a:pt x="43" y="239"/>
                    <a:pt x="43" y="239"/>
                  </a:cubicBezTo>
                  <a:cubicBezTo>
                    <a:pt x="43" y="240"/>
                    <a:pt x="44" y="240"/>
                    <a:pt x="45" y="239"/>
                  </a:cubicBezTo>
                  <a:cubicBezTo>
                    <a:pt x="45" y="238"/>
                    <a:pt x="45" y="237"/>
                    <a:pt x="44" y="237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2" y="212"/>
                    <a:pt x="2" y="212"/>
                    <a:pt x="2" y="212"/>
                  </a:cubicBezTo>
                  <a:cubicBezTo>
                    <a:pt x="2" y="214"/>
                    <a:pt x="2" y="214"/>
                    <a:pt x="2" y="214"/>
                  </a:cubicBezTo>
                  <a:cubicBezTo>
                    <a:pt x="2" y="214"/>
                    <a:pt x="12" y="218"/>
                    <a:pt x="22" y="223"/>
                  </a:cubicBezTo>
                  <a:cubicBezTo>
                    <a:pt x="27" y="225"/>
                    <a:pt x="32" y="228"/>
                    <a:pt x="36" y="229"/>
                  </a:cubicBezTo>
                  <a:cubicBezTo>
                    <a:pt x="38" y="230"/>
                    <a:pt x="39" y="231"/>
                    <a:pt x="40" y="231"/>
                  </a:cubicBezTo>
                  <a:cubicBezTo>
                    <a:pt x="41" y="232"/>
                    <a:pt x="42" y="232"/>
                    <a:pt x="42" y="232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3" y="232"/>
                    <a:pt x="43" y="232"/>
                    <a:pt x="43" y="232"/>
                  </a:cubicBezTo>
                  <a:cubicBezTo>
                    <a:pt x="44" y="232"/>
                    <a:pt x="44" y="232"/>
                    <a:pt x="44" y="232"/>
                  </a:cubicBezTo>
                  <a:cubicBezTo>
                    <a:pt x="44" y="232"/>
                    <a:pt x="44" y="232"/>
                    <a:pt x="44" y="232"/>
                  </a:cubicBezTo>
                  <a:cubicBezTo>
                    <a:pt x="44" y="231"/>
                    <a:pt x="44" y="231"/>
                    <a:pt x="44" y="231"/>
                  </a:cubicBezTo>
                  <a:cubicBezTo>
                    <a:pt x="45" y="231"/>
                    <a:pt x="45" y="231"/>
                    <a:pt x="45" y="231"/>
                  </a:cubicBezTo>
                  <a:cubicBezTo>
                    <a:pt x="45" y="230"/>
                    <a:pt x="44" y="230"/>
                    <a:pt x="44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3" y="229"/>
                    <a:pt x="42" y="228"/>
                    <a:pt x="41" y="227"/>
                  </a:cubicBezTo>
                  <a:cubicBezTo>
                    <a:pt x="31" y="221"/>
                    <a:pt x="2" y="203"/>
                    <a:pt x="2" y="203"/>
                  </a:cubicBezTo>
                  <a:cubicBezTo>
                    <a:pt x="1" y="205"/>
                    <a:pt x="1" y="205"/>
                    <a:pt x="1" y="205"/>
                  </a:cubicBezTo>
                  <a:cubicBezTo>
                    <a:pt x="3" y="205"/>
                    <a:pt x="3" y="205"/>
                    <a:pt x="3" y="205"/>
                  </a:cubicBezTo>
                  <a:cubicBezTo>
                    <a:pt x="1" y="205"/>
                    <a:pt x="1" y="205"/>
                    <a:pt x="1" y="205"/>
                  </a:cubicBezTo>
                  <a:cubicBezTo>
                    <a:pt x="2" y="206"/>
                    <a:pt x="2" y="206"/>
                    <a:pt x="2" y="206"/>
                  </a:cubicBezTo>
                  <a:cubicBezTo>
                    <a:pt x="2" y="206"/>
                    <a:pt x="2" y="206"/>
                    <a:pt x="3" y="205"/>
                  </a:cubicBezTo>
                  <a:cubicBezTo>
                    <a:pt x="1" y="205"/>
                    <a:pt x="1" y="205"/>
                    <a:pt x="1" y="205"/>
                  </a:cubicBezTo>
                  <a:cubicBezTo>
                    <a:pt x="2" y="206"/>
                    <a:pt x="2" y="206"/>
                    <a:pt x="2" y="206"/>
                  </a:cubicBezTo>
                  <a:cubicBezTo>
                    <a:pt x="2" y="205"/>
                    <a:pt x="2" y="205"/>
                    <a:pt x="2" y="205"/>
                  </a:cubicBezTo>
                  <a:cubicBezTo>
                    <a:pt x="2" y="206"/>
                    <a:pt x="2" y="206"/>
                    <a:pt x="2" y="206"/>
                  </a:cubicBezTo>
                  <a:cubicBezTo>
                    <a:pt x="2" y="206"/>
                    <a:pt x="2" y="206"/>
                    <a:pt x="2" y="206"/>
                  </a:cubicBezTo>
                  <a:cubicBezTo>
                    <a:pt x="2" y="205"/>
                    <a:pt x="2" y="205"/>
                    <a:pt x="2" y="205"/>
                  </a:cubicBezTo>
                  <a:cubicBezTo>
                    <a:pt x="2" y="206"/>
                    <a:pt x="2" y="206"/>
                    <a:pt x="2" y="206"/>
                  </a:cubicBezTo>
                  <a:cubicBezTo>
                    <a:pt x="2" y="205"/>
                    <a:pt x="2" y="205"/>
                    <a:pt x="2" y="205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2" y="206"/>
                    <a:pt x="2" y="206"/>
                    <a:pt x="2" y="206"/>
                  </a:cubicBezTo>
                  <a:cubicBezTo>
                    <a:pt x="2" y="205"/>
                    <a:pt x="2" y="205"/>
                    <a:pt x="2" y="205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2" y="206"/>
                    <a:pt x="3" y="206"/>
                    <a:pt x="4" y="207"/>
                  </a:cubicBezTo>
                  <a:cubicBezTo>
                    <a:pt x="9" y="209"/>
                    <a:pt x="19" y="214"/>
                    <a:pt x="28" y="219"/>
                  </a:cubicBezTo>
                  <a:cubicBezTo>
                    <a:pt x="32" y="221"/>
                    <a:pt x="36" y="223"/>
                    <a:pt x="39" y="225"/>
                  </a:cubicBezTo>
                  <a:cubicBezTo>
                    <a:pt x="41" y="225"/>
                    <a:pt x="42" y="226"/>
                    <a:pt x="43" y="226"/>
                  </a:cubicBezTo>
                  <a:cubicBezTo>
                    <a:pt x="43" y="227"/>
                    <a:pt x="44" y="227"/>
                    <a:pt x="44" y="227"/>
                  </a:cubicBezTo>
                  <a:cubicBezTo>
                    <a:pt x="45" y="227"/>
                    <a:pt x="45" y="227"/>
                    <a:pt x="45" y="227"/>
                  </a:cubicBezTo>
                  <a:cubicBezTo>
                    <a:pt x="45" y="227"/>
                    <a:pt x="45" y="227"/>
                    <a:pt x="45" y="227"/>
                  </a:cubicBezTo>
                  <a:cubicBezTo>
                    <a:pt x="45" y="227"/>
                    <a:pt x="45" y="227"/>
                    <a:pt x="45" y="227"/>
                  </a:cubicBezTo>
                  <a:cubicBezTo>
                    <a:pt x="45" y="227"/>
                    <a:pt x="46" y="227"/>
                    <a:pt x="46" y="227"/>
                  </a:cubicBezTo>
                  <a:cubicBezTo>
                    <a:pt x="47" y="226"/>
                    <a:pt x="47" y="226"/>
                    <a:pt x="47" y="226"/>
                  </a:cubicBezTo>
                  <a:cubicBezTo>
                    <a:pt x="47" y="225"/>
                    <a:pt x="46" y="225"/>
                    <a:pt x="46" y="224"/>
                  </a:cubicBezTo>
                  <a:cubicBezTo>
                    <a:pt x="4" y="198"/>
                    <a:pt x="4" y="198"/>
                    <a:pt x="4" y="198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5" y="200"/>
                    <a:pt x="5" y="200"/>
                    <a:pt x="5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4" y="201"/>
                    <a:pt x="4" y="201"/>
                    <a:pt x="5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4" y="201"/>
                    <a:pt x="4" y="201"/>
                    <a:pt x="4" y="201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4" y="201"/>
                    <a:pt x="4" y="201"/>
                  </a:cubicBezTo>
                  <a:cubicBezTo>
                    <a:pt x="7" y="203"/>
                    <a:pt x="17" y="208"/>
                    <a:pt x="27" y="213"/>
                  </a:cubicBezTo>
                  <a:cubicBezTo>
                    <a:pt x="31" y="215"/>
                    <a:pt x="36" y="218"/>
                    <a:pt x="39" y="219"/>
                  </a:cubicBezTo>
                  <a:cubicBezTo>
                    <a:pt x="42" y="221"/>
                    <a:pt x="44" y="222"/>
                    <a:pt x="44" y="222"/>
                  </a:cubicBezTo>
                  <a:cubicBezTo>
                    <a:pt x="45" y="223"/>
                    <a:pt x="46" y="222"/>
                    <a:pt x="46" y="222"/>
                  </a:cubicBezTo>
                  <a:cubicBezTo>
                    <a:pt x="47" y="221"/>
                    <a:pt x="47" y="220"/>
                    <a:pt x="46" y="22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3" y="195"/>
                    <a:pt x="3" y="195"/>
                    <a:pt x="3" y="195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3" y="195"/>
                    <a:pt x="3" y="195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2" y="195"/>
                    <a:pt x="2" y="195"/>
                  </a:cubicBezTo>
                  <a:cubicBezTo>
                    <a:pt x="2" y="195"/>
                    <a:pt x="3" y="196"/>
                    <a:pt x="4" y="196"/>
                  </a:cubicBezTo>
                  <a:cubicBezTo>
                    <a:pt x="9" y="198"/>
                    <a:pt x="19" y="203"/>
                    <a:pt x="27" y="207"/>
                  </a:cubicBezTo>
                  <a:cubicBezTo>
                    <a:pt x="31" y="209"/>
                    <a:pt x="35" y="211"/>
                    <a:pt x="38" y="213"/>
                  </a:cubicBezTo>
                  <a:cubicBezTo>
                    <a:pt x="41" y="214"/>
                    <a:pt x="43" y="215"/>
                    <a:pt x="43" y="215"/>
                  </a:cubicBezTo>
                  <a:cubicBezTo>
                    <a:pt x="44" y="215"/>
                    <a:pt x="44" y="215"/>
                    <a:pt x="45" y="214"/>
                  </a:cubicBezTo>
                  <a:cubicBezTo>
                    <a:pt x="45" y="214"/>
                    <a:pt x="45" y="213"/>
                    <a:pt x="44" y="212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3" y="188"/>
                    <a:pt x="3" y="188"/>
                    <a:pt x="3" y="188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3" y="188"/>
                    <a:pt x="3" y="188"/>
                    <a:pt x="3" y="188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4" y="190"/>
                    <a:pt x="4" y="190"/>
                    <a:pt x="4" y="189"/>
                  </a:cubicBezTo>
                  <a:cubicBezTo>
                    <a:pt x="3" y="188"/>
                    <a:pt x="3" y="188"/>
                    <a:pt x="3" y="188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3" y="189"/>
                    <a:pt x="3" y="189"/>
                    <a:pt x="3" y="189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3" y="189"/>
                    <a:pt x="3" y="189"/>
                    <a:pt x="3" y="189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3" y="189"/>
                    <a:pt x="3" y="189"/>
                    <a:pt x="3" y="189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3" y="189"/>
                    <a:pt x="3" y="189"/>
                    <a:pt x="3" y="189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4" y="190"/>
                    <a:pt x="7" y="192"/>
                    <a:pt x="11" y="193"/>
                  </a:cubicBezTo>
                  <a:cubicBezTo>
                    <a:pt x="17" y="196"/>
                    <a:pt x="25" y="200"/>
                    <a:pt x="32" y="203"/>
                  </a:cubicBezTo>
                  <a:cubicBezTo>
                    <a:pt x="35" y="204"/>
                    <a:pt x="38" y="206"/>
                    <a:pt x="40" y="207"/>
                  </a:cubicBezTo>
                  <a:cubicBezTo>
                    <a:pt x="41" y="207"/>
                    <a:pt x="42" y="208"/>
                    <a:pt x="43" y="208"/>
                  </a:cubicBezTo>
                  <a:cubicBezTo>
                    <a:pt x="44" y="208"/>
                    <a:pt x="44" y="208"/>
                    <a:pt x="44" y="208"/>
                  </a:cubicBezTo>
                  <a:cubicBezTo>
                    <a:pt x="44" y="208"/>
                    <a:pt x="44" y="208"/>
                    <a:pt x="44" y="208"/>
                  </a:cubicBezTo>
                  <a:cubicBezTo>
                    <a:pt x="44" y="208"/>
                    <a:pt x="44" y="208"/>
                    <a:pt x="44" y="208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5" y="209"/>
                    <a:pt x="45" y="209"/>
                    <a:pt x="45" y="209"/>
                  </a:cubicBezTo>
                  <a:cubicBezTo>
                    <a:pt x="45" y="208"/>
                    <a:pt x="45" y="208"/>
                    <a:pt x="46" y="208"/>
                  </a:cubicBezTo>
                  <a:cubicBezTo>
                    <a:pt x="46" y="207"/>
                    <a:pt x="46" y="207"/>
                    <a:pt x="46" y="207"/>
                  </a:cubicBezTo>
                  <a:cubicBezTo>
                    <a:pt x="46" y="207"/>
                    <a:pt x="46" y="206"/>
                    <a:pt x="46" y="206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45" y="206"/>
                    <a:pt x="45" y="205"/>
                    <a:pt x="44" y="205"/>
                  </a:cubicBezTo>
                  <a:cubicBezTo>
                    <a:pt x="41" y="203"/>
                    <a:pt x="31" y="197"/>
                    <a:pt x="21" y="191"/>
                  </a:cubicBezTo>
                  <a:cubicBezTo>
                    <a:pt x="17" y="188"/>
                    <a:pt x="12" y="185"/>
                    <a:pt x="8" y="183"/>
                  </a:cubicBezTo>
                  <a:cubicBezTo>
                    <a:pt x="7" y="182"/>
                    <a:pt x="5" y="181"/>
                    <a:pt x="4" y="180"/>
                  </a:cubicBezTo>
                  <a:cubicBezTo>
                    <a:pt x="4" y="180"/>
                    <a:pt x="4" y="180"/>
                    <a:pt x="3" y="180"/>
                  </a:cubicBezTo>
                  <a:cubicBezTo>
                    <a:pt x="3" y="179"/>
                    <a:pt x="3" y="179"/>
                    <a:pt x="3" y="179"/>
                  </a:cubicBezTo>
                  <a:cubicBezTo>
                    <a:pt x="3" y="179"/>
                    <a:pt x="3" y="179"/>
                    <a:pt x="3" y="17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3" y="179"/>
                    <a:pt x="3" y="179"/>
                    <a:pt x="3" y="17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4" y="181"/>
                    <a:pt x="4" y="181"/>
                    <a:pt x="4" y="181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3" y="181"/>
                    <a:pt x="3" y="181"/>
                    <a:pt x="3" y="181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3" y="182"/>
                    <a:pt x="3" y="182"/>
                    <a:pt x="3" y="182"/>
                  </a:cubicBezTo>
                  <a:cubicBezTo>
                    <a:pt x="3" y="182"/>
                    <a:pt x="3" y="182"/>
                    <a:pt x="3" y="181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3" y="182"/>
                    <a:pt x="3" y="182"/>
                    <a:pt x="3" y="182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2" y="182"/>
                    <a:pt x="2" y="182"/>
                    <a:pt x="2" y="182"/>
                  </a:cubicBezTo>
                  <a:cubicBezTo>
                    <a:pt x="3" y="182"/>
                    <a:pt x="3" y="182"/>
                    <a:pt x="3" y="182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2" y="182"/>
                    <a:pt x="2" y="182"/>
                    <a:pt x="2" y="182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2" y="182"/>
                    <a:pt x="2" y="182"/>
                    <a:pt x="2" y="182"/>
                  </a:cubicBezTo>
                  <a:cubicBezTo>
                    <a:pt x="2" y="182"/>
                    <a:pt x="2" y="182"/>
                    <a:pt x="2" y="182"/>
                  </a:cubicBezTo>
                  <a:cubicBezTo>
                    <a:pt x="2" y="181"/>
                    <a:pt x="2" y="181"/>
                    <a:pt x="2" y="181"/>
                  </a:cubicBezTo>
                  <a:cubicBezTo>
                    <a:pt x="2" y="182"/>
                    <a:pt x="2" y="182"/>
                    <a:pt x="2" y="182"/>
                  </a:cubicBezTo>
                  <a:cubicBezTo>
                    <a:pt x="2" y="182"/>
                    <a:pt x="3" y="182"/>
                    <a:pt x="5" y="183"/>
                  </a:cubicBezTo>
                  <a:cubicBezTo>
                    <a:pt x="9" y="185"/>
                    <a:pt x="19" y="190"/>
                    <a:pt x="28" y="194"/>
                  </a:cubicBezTo>
                  <a:cubicBezTo>
                    <a:pt x="32" y="197"/>
                    <a:pt x="36" y="199"/>
                    <a:pt x="39" y="200"/>
                  </a:cubicBezTo>
                  <a:cubicBezTo>
                    <a:pt x="42" y="202"/>
                    <a:pt x="44" y="203"/>
                    <a:pt x="44" y="203"/>
                  </a:cubicBezTo>
                  <a:cubicBezTo>
                    <a:pt x="45" y="203"/>
                    <a:pt x="45" y="203"/>
                    <a:pt x="46" y="202"/>
                  </a:cubicBezTo>
                  <a:cubicBezTo>
                    <a:pt x="46" y="201"/>
                    <a:pt x="46" y="200"/>
                    <a:pt x="45" y="200"/>
                  </a:cubicBezTo>
                  <a:cubicBezTo>
                    <a:pt x="2" y="173"/>
                    <a:pt x="2" y="173"/>
                    <a:pt x="2" y="173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3" y="175"/>
                    <a:pt x="3" y="175"/>
                    <a:pt x="3" y="175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3" y="175"/>
                    <a:pt x="3" y="175"/>
                    <a:pt x="3" y="175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5"/>
                    <a:pt x="2" y="175"/>
                    <a:pt x="2" y="175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6"/>
                    <a:pt x="3" y="176"/>
                    <a:pt x="4" y="177"/>
                  </a:cubicBezTo>
                  <a:cubicBezTo>
                    <a:pt x="9" y="179"/>
                    <a:pt x="19" y="185"/>
                    <a:pt x="28" y="189"/>
                  </a:cubicBezTo>
                  <a:cubicBezTo>
                    <a:pt x="32" y="192"/>
                    <a:pt x="37" y="194"/>
                    <a:pt x="40" y="196"/>
                  </a:cubicBezTo>
                  <a:cubicBezTo>
                    <a:pt x="42" y="197"/>
                    <a:pt x="44" y="198"/>
                    <a:pt x="44" y="198"/>
                  </a:cubicBezTo>
                  <a:cubicBezTo>
                    <a:pt x="45" y="199"/>
                    <a:pt x="46" y="198"/>
                    <a:pt x="46" y="198"/>
                  </a:cubicBezTo>
                  <a:cubicBezTo>
                    <a:pt x="47" y="197"/>
                    <a:pt x="47" y="197"/>
                    <a:pt x="47" y="197"/>
                  </a:cubicBezTo>
                  <a:cubicBezTo>
                    <a:pt x="47" y="196"/>
                    <a:pt x="46" y="196"/>
                    <a:pt x="46" y="196"/>
                  </a:cubicBezTo>
                  <a:cubicBezTo>
                    <a:pt x="46" y="195"/>
                    <a:pt x="46" y="195"/>
                    <a:pt x="46" y="195"/>
                  </a:cubicBezTo>
                  <a:cubicBezTo>
                    <a:pt x="45" y="195"/>
                    <a:pt x="44" y="194"/>
                    <a:pt x="43" y="193"/>
                  </a:cubicBezTo>
                  <a:cubicBezTo>
                    <a:pt x="38" y="190"/>
                    <a:pt x="28" y="184"/>
                    <a:pt x="19" y="179"/>
                  </a:cubicBezTo>
                  <a:cubicBezTo>
                    <a:pt x="15" y="176"/>
                    <a:pt x="11" y="174"/>
                    <a:pt x="8" y="172"/>
                  </a:cubicBezTo>
                  <a:cubicBezTo>
                    <a:pt x="6" y="171"/>
                    <a:pt x="5" y="170"/>
                    <a:pt x="4" y="170"/>
                  </a:cubicBezTo>
                  <a:cubicBezTo>
                    <a:pt x="4" y="169"/>
                    <a:pt x="4" y="169"/>
                    <a:pt x="3" y="169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3" y="170"/>
                    <a:pt x="3" y="170"/>
                    <a:pt x="3" y="170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3" y="170"/>
                    <a:pt x="3" y="170"/>
                    <a:pt x="3" y="170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2" y="170"/>
                    <a:pt x="2" y="170"/>
                    <a:pt x="2" y="170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2" y="170"/>
                    <a:pt x="2" y="170"/>
                    <a:pt x="2" y="170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2" y="170"/>
                    <a:pt x="2" y="170"/>
                    <a:pt x="2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4" y="170"/>
                    <a:pt x="3" y="169"/>
                    <a:pt x="3" y="169"/>
                  </a:cubicBezTo>
                  <a:cubicBezTo>
                    <a:pt x="2" y="170"/>
                    <a:pt x="2" y="170"/>
                    <a:pt x="2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2" y="170"/>
                    <a:pt x="2" y="170"/>
                    <a:pt x="2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12" y="176"/>
                    <a:pt x="23" y="181"/>
                  </a:cubicBezTo>
                  <a:cubicBezTo>
                    <a:pt x="28" y="183"/>
                    <a:pt x="33" y="186"/>
                    <a:pt x="37" y="188"/>
                  </a:cubicBezTo>
                  <a:cubicBezTo>
                    <a:pt x="39" y="189"/>
                    <a:pt x="41" y="189"/>
                    <a:pt x="42" y="190"/>
                  </a:cubicBezTo>
                  <a:cubicBezTo>
                    <a:pt x="43" y="190"/>
                    <a:pt x="44" y="190"/>
                    <a:pt x="44" y="191"/>
                  </a:cubicBezTo>
                  <a:cubicBezTo>
                    <a:pt x="45" y="191"/>
                    <a:pt x="45" y="191"/>
                    <a:pt x="45" y="191"/>
                  </a:cubicBezTo>
                  <a:cubicBezTo>
                    <a:pt x="45" y="191"/>
                    <a:pt x="45" y="191"/>
                    <a:pt x="45" y="191"/>
                  </a:cubicBezTo>
                  <a:cubicBezTo>
                    <a:pt x="46" y="191"/>
                    <a:pt x="46" y="191"/>
                    <a:pt x="46" y="191"/>
                  </a:cubicBezTo>
                  <a:cubicBezTo>
                    <a:pt x="46" y="191"/>
                    <a:pt x="46" y="191"/>
                    <a:pt x="46" y="190"/>
                  </a:cubicBezTo>
                  <a:cubicBezTo>
                    <a:pt x="47" y="190"/>
                    <a:pt x="47" y="190"/>
                    <a:pt x="47" y="190"/>
                  </a:cubicBezTo>
                  <a:cubicBezTo>
                    <a:pt x="47" y="189"/>
                    <a:pt x="47" y="189"/>
                    <a:pt x="47" y="189"/>
                  </a:cubicBezTo>
                  <a:cubicBezTo>
                    <a:pt x="47" y="189"/>
                    <a:pt x="47" y="189"/>
                    <a:pt x="47" y="188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5" y="187"/>
                    <a:pt x="44" y="187"/>
                    <a:pt x="43" y="186"/>
                  </a:cubicBezTo>
                  <a:cubicBezTo>
                    <a:pt x="33" y="179"/>
                    <a:pt x="3" y="161"/>
                    <a:pt x="3" y="161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3" y="164"/>
                    <a:pt x="4" y="164"/>
                    <a:pt x="5" y="165"/>
                  </a:cubicBezTo>
                  <a:cubicBezTo>
                    <a:pt x="9" y="167"/>
                    <a:pt x="18" y="172"/>
                    <a:pt x="26" y="176"/>
                  </a:cubicBezTo>
                  <a:cubicBezTo>
                    <a:pt x="30" y="178"/>
                    <a:pt x="34" y="180"/>
                    <a:pt x="37" y="181"/>
                  </a:cubicBezTo>
                  <a:cubicBezTo>
                    <a:pt x="39" y="182"/>
                    <a:pt x="40" y="182"/>
                    <a:pt x="41" y="183"/>
                  </a:cubicBezTo>
                  <a:cubicBezTo>
                    <a:pt x="41" y="183"/>
                    <a:pt x="42" y="183"/>
                    <a:pt x="42" y="183"/>
                  </a:cubicBezTo>
                  <a:cubicBezTo>
                    <a:pt x="42" y="183"/>
                    <a:pt x="43" y="184"/>
                    <a:pt x="43" y="184"/>
                  </a:cubicBezTo>
                  <a:cubicBezTo>
                    <a:pt x="44" y="183"/>
                    <a:pt x="44" y="183"/>
                    <a:pt x="44" y="183"/>
                  </a:cubicBezTo>
                  <a:cubicBezTo>
                    <a:pt x="44" y="183"/>
                    <a:pt x="44" y="183"/>
                    <a:pt x="44" y="183"/>
                  </a:cubicBezTo>
                  <a:cubicBezTo>
                    <a:pt x="45" y="183"/>
                    <a:pt x="45" y="182"/>
                    <a:pt x="45" y="182"/>
                  </a:cubicBezTo>
                  <a:cubicBezTo>
                    <a:pt x="45" y="181"/>
                    <a:pt x="44" y="181"/>
                    <a:pt x="44" y="181"/>
                  </a:cubicBezTo>
                  <a:cubicBezTo>
                    <a:pt x="44" y="181"/>
                    <a:pt x="41" y="179"/>
                    <a:pt x="38" y="177"/>
                  </a:cubicBezTo>
                  <a:cubicBezTo>
                    <a:pt x="32" y="174"/>
                    <a:pt x="24" y="169"/>
                    <a:pt x="17" y="164"/>
                  </a:cubicBezTo>
                  <a:cubicBezTo>
                    <a:pt x="13" y="162"/>
                    <a:pt x="10" y="160"/>
                    <a:pt x="8" y="159"/>
                  </a:cubicBezTo>
                  <a:cubicBezTo>
                    <a:pt x="7" y="158"/>
                    <a:pt x="6" y="157"/>
                    <a:pt x="5" y="157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5" y="157"/>
                    <a:pt x="4" y="157"/>
                    <a:pt x="4" y="156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3" y="159"/>
                    <a:pt x="13" y="164"/>
                    <a:pt x="22" y="168"/>
                  </a:cubicBezTo>
                  <a:cubicBezTo>
                    <a:pt x="27" y="171"/>
                    <a:pt x="32" y="173"/>
                    <a:pt x="36" y="175"/>
                  </a:cubicBezTo>
                  <a:cubicBezTo>
                    <a:pt x="38" y="176"/>
                    <a:pt x="39" y="177"/>
                    <a:pt x="40" y="177"/>
                  </a:cubicBezTo>
                  <a:cubicBezTo>
                    <a:pt x="41" y="177"/>
                    <a:pt x="42" y="178"/>
                    <a:pt x="42" y="178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4" y="178"/>
                    <a:pt x="44" y="178"/>
                    <a:pt x="44" y="178"/>
                  </a:cubicBezTo>
                  <a:cubicBezTo>
                    <a:pt x="44" y="178"/>
                    <a:pt x="44" y="178"/>
                    <a:pt x="45" y="177"/>
                  </a:cubicBezTo>
                  <a:cubicBezTo>
                    <a:pt x="45" y="177"/>
                    <a:pt x="45" y="176"/>
                    <a:pt x="45" y="176"/>
                  </a:cubicBezTo>
                  <a:cubicBezTo>
                    <a:pt x="45" y="176"/>
                    <a:pt x="44" y="175"/>
                    <a:pt x="44" y="175"/>
                  </a:cubicBezTo>
                  <a:cubicBezTo>
                    <a:pt x="44" y="175"/>
                    <a:pt x="42" y="174"/>
                    <a:pt x="38" y="171"/>
                  </a:cubicBezTo>
                  <a:cubicBezTo>
                    <a:pt x="32" y="168"/>
                    <a:pt x="24" y="163"/>
                    <a:pt x="17" y="159"/>
                  </a:cubicBezTo>
                  <a:cubicBezTo>
                    <a:pt x="13" y="157"/>
                    <a:pt x="10" y="155"/>
                    <a:pt x="8" y="153"/>
                  </a:cubicBezTo>
                  <a:cubicBezTo>
                    <a:pt x="6" y="152"/>
                    <a:pt x="6" y="152"/>
                    <a:pt x="5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4" y="152"/>
                    <a:pt x="4" y="152"/>
                    <a:pt x="4" y="152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4" y="152"/>
                    <a:pt x="4" y="152"/>
                    <a:pt x="4" y="152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44" y="172"/>
                    <a:pt x="44" y="172"/>
                    <a:pt x="44" y="172"/>
                  </a:cubicBezTo>
                  <a:cubicBezTo>
                    <a:pt x="44" y="173"/>
                    <a:pt x="45" y="172"/>
                    <a:pt x="45" y="172"/>
                  </a:cubicBezTo>
                  <a:cubicBezTo>
                    <a:pt x="46" y="171"/>
                    <a:pt x="46" y="170"/>
                    <a:pt x="45" y="170"/>
                  </a:cubicBezTo>
                  <a:cubicBezTo>
                    <a:pt x="22" y="156"/>
                    <a:pt x="22" y="156"/>
                    <a:pt x="22" y="156"/>
                  </a:cubicBezTo>
                  <a:cubicBezTo>
                    <a:pt x="44" y="165"/>
                    <a:pt x="44" y="165"/>
                    <a:pt x="44" y="165"/>
                  </a:cubicBezTo>
                  <a:cubicBezTo>
                    <a:pt x="45" y="166"/>
                    <a:pt x="46" y="165"/>
                    <a:pt x="46" y="165"/>
                  </a:cubicBezTo>
                  <a:cubicBezTo>
                    <a:pt x="46" y="164"/>
                    <a:pt x="46" y="164"/>
                    <a:pt x="46" y="164"/>
                  </a:cubicBezTo>
                  <a:cubicBezTo>
                    <a:pt x="46" y="163"/>
                    <a:pt x="46" y="163"/>
                    <a:pt x="46" y="163"/>
                  </a:cubicBezTo>
                  <a:cubicBezTo>
                    <a:pt x="45" y="163"/>
                    <a:pt x="45" y="163"/>
                    <a:pt x="45" y="163"/>
                  </a:cubicBezTo>
                  <a:cubicBezTo>
                    <a:pt x="45" y="162"/>
                    <a:pt x="44" y="161"/>
                    <a:pt x="43" y="160"/>
                  </a:cubicBezTo>
                  <a:cubicBezTo>
                    <a:pt x="33" y="154"/>
                    <a:pt x="4" y="137"/>
                    <a:pt x="4" y="137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5" y="139"/>
                    <a:pt x="5" y="139"/>
                    <a:pt x="5" y="139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40"/>
                    <a:pt x="5" y="140"/>
                    <a:pt x="5" y="139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4" y="140"/>
                    <a:pt x="4" y="140"/>
                    <a:pt x="6" y="141"/>
                  </a:cubicBezTo>
                  <a:cubicBezTo>
                    <a:pt x="10" y="143"/>
                    <a:pt x="18" y="147"/>
                    <a:pt x="26" y="151"/>
                  </a:cubicBezTo>
                  <a:cubicBezTo>
                    <a:pt x="30" y="153"/>
                    <a:pt x="34" y="155"/>
                    <a:pt x="37" y="156"/>
                  </a:cubicBezTo>
                  <a:cubicBezTo>
                    <a:pt x="38" y="157"/>
                    <a:pt x="40" y="158"/>
                    <a:pt x="41" y="158"/>
                  </a:cubicBezTo>
                  <a:cubicBezTo>
                    <a:pt x="41" y="158"/>
                    <a:pt x="41" y="158"/>
                    <a:pt x="42" y="159"/>
                  </a:cubicBezTo>
                  <a:cubicBezTo>
                    <a:pt x="42" y="159"/>
                    <a:pt x="42" y="159"/>
                    <a:pt x="43" y="159"/>
                  </a:cubicBezTo>
                  <a:cubicBezTo>
                    <a:pt x="43" y="159"/>
                    <a:pt x="43" y="159"/>
                    <a:pt x="43" y="159"/>
                  </a:cubicBezTo>
                  <a:cubicBezTo>
                    <a:pt x="44" y="159"/>
                    <a:pt x="44" y="158"/>
                    <a:pt x="44" y="158"/>
                  </a:cubicBezTo>
                  <a:cubicBezTo>
                    <a:pt x="45" y="158"/>
                    <a:pt x="45" y="157"/>
                    <a:pt x="45" y="157"/>
                  </a:cubicBezTo>
                  <a:cubicBezTo>
                    <a:pt x="44" y="157"/>
                    <a:pt x="44" y="156"/>
                    <a:pt x="44" y="156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3" y="134"/>
                    <a:pt x="4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4" y="134"/>
                    <a:pt x="6" y="136"/>
                    <a:pt x="10" y="138"/>
                  </a:cubicBezTo>
                  <a:cubicBezTo>
                    <a:pt x="16" y="141"/>
                    <a:pt x="23" y="145"/>
                    <a:pt x="30" y="148"/>
                  </a:cubicBezTo>
                  <a:cubicBezTo>
                    <a:pt x="33" y="150"/>
                    <a:pt x="36" y="151"/>
                    <a:pt x="39" y="152"/>
                  </a:cubicBezTo>
                  <a:cubicBezTo>
                    <a:pt x="40" y="153"/>
                    <a:pt x="41" y="153"/>
                    <a:pt x="42" y="154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4" y="154"/>
                    <a:pt x="45" y="154"/>
                    <a:pt x="45" y="154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2"/>
                    <a:pt x="45" y="152"/>
                    <a:pt x="44" y="152"/>
                  </a:cubicBezTo>
                  <a:cubicBezTo>
                    <a:pt x="44" y="152"/>
                    <a:pt x="42" y="150"/>
                    <a:pt x="38" y="148"/>
                  </a:cubicBezTo>
                  <a:cubicBezTo>
                    <a:pt x="32" y="144"/>
                    <a:pt x="24" y="139"/>
                    <a:pt x="17" y="135"/>
                  </a:cubicBezTo>
                  <a:cubicBezTo>
                    <a:pt x="13" y="133"/>
                    <a:pt x="10" y="131"/>
                    <a:pt x="8" y="129"/>
                  </a:cubicBezTo>
                  <a:cubicBezTo>
                    <a:pt x="7" y="128"/>
                    <a:pt x="6" y="128"/>
                    <a:pt x="5" y="127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12" y="134"/>
                    <a:pt x="22" y="138"/>
                  </a:cubicBezTo>
                  <a:cubicBezTo>
                    <a:pt x="27" y="141"/>
                    <a:pt x="32" y="143"/>
                    <a:pt x="36" y="145"/>
                  </a:cubicBezTo>
                  <a:cubicBezTo>
                    <a:pt x="38" y="146"/>
                    <a:pt x="40" y="146"/>
                    <a:pt x="41" y="147"/>
                  </a:cubicBezTo>
                  <a:cubicBezTo>
                    <a:pt x="41" y="147"/>
                    <a:pt x="42" y="147"/>
                    <a:pt x="42" y="148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45" y="147"/>
                    <a:pt x="45" y="146"/>
                  </a:cubicBezTo>
                  <a:cubicBezTo>
                    <a:pt x="45" y="146"/>
                    <a:pt x="45" y="145"/>
                    <a:pt x="44" y="145"/>
                  </a:cubicBezTo>
                  <a:cubicBezTo>
                    <a:pt x="4" y="120"/>
                    <a:pt x="4" y="120"/>
                    <a:pt x="4" y="120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3"/>
                    <a:pt x="5" y="123"/>
                    <a:pt x="5" y="122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4" y="123"/>
                    <a:pt x="5" y="123"/>
                    <a:pt x="6" y="124"/>
                  </a:cubicBezTo>
                  <a:cubicBezTo>
                    <a:pt x="11" y="126"/>
                    <a:pt x="20" y="131"/>
                    <a:pt x="28" y="135"/>
                  </a:cubicBezTo>
                  <a:cubicBezTo>
                    <a:pt x="36" y="138"/>
                    <a:pt x="43" y="142"/>
                    <a:pt x="43" y="142"/>
                  </a:cubicBezTo>
                  <a:cubicBezTo>
                    <a:pt x="44" y="142"/>
                    <a:pt x="44" y="142"/>
                    <a:pt x="45" y="141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5" y="139"/>
                    <a:pt x="44" y="139"/>
                    <a:pt x="44" y="139"/>
                  </a:cubicBezTo>
                  <a:cubicBezTo>
                    <a:pt x="42" y="137"/>
                    <a:pt x="39" y="135"/>
                    <a:pt x="35" y="133"/>
                  </a:cubicBezTo>
                  <a:cubicBezTo>
                    <a:pt x="24" y="126"/>
                    <a:pt x="5" y="114"/>
                    <a:pt x="5" y="114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4" y="117"/>
                    <a:pt x="6" y="119"/>
                    <a:pt x="10" y="120"/>
                  </a:cubicBezTo>
                  <a:cubicBezTo>
                    <a:pt x="16" y="123"/>
                    <a:pt x="24" y="127"/>
                    <a:pt x="30" y="130"/>
                  </a:cubicBezTo>
                  <a:cubicBezTo>
                    <a:pt x="34" y="132"/>
                    <a:pt x="37" y="133"/>
                    <a:pt x="39" y="134"/>
                  </a:cubicBezTo>
                  <a:cubicBezTo>
                    <a:pt x="41" y="135"/>
                    <a:pt x="42" y="135"/>
                    <a:pt x="42" y="135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5" y="136"/>
                    <a:pt x="45" y="136"/>
                    <a:pt x="46" y="135"/>
                  </a:cubicBezTo>
                  <a:cubicBezTo>
                    <a:pt x="46" y="135"/>
                    <a:pt x="46" y="135"/>
                    <a:pt x="46" y="134"/>
                  </a:cubicBezTo>
                  <a:cubicBezTo>
                    <a:pt x="46" y="134"/>
                    <a:pt x="45" y="133"/>
                    <a:pt x="45" y="133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5" y="130"/>
                    <a:pt x="46" y="129"/>
                    <a:pt x="46" y="129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45" y="126"/>
                    <a:pt x="44" y="126"/>
                    <a:pt x="43" y="125"/>
                  </a:cubicBezTo>
                  <a:cubicBezTo>
                    <a:pt x="38" y="122"/>
                    <a:pt x="28" y="116"/>
                    <a:pt x="20" y="111"/>
                  </a:cubicBezTo>
                  <a:cubicBezTo>
                    <a:pt x="15" y="109"/>
                    <a:pt x="12" y="106"/>
                    <a:pt x="9" y="104"/>
                  </a:cubicBezTo>
                  <a:cubicBezTo>
                    <a:pt x="7" y="103"/>
                    <a:pt x="6" y="103"/>
                    <a:pt x="5" y="102"/>
                  </a:cubicBezTo>
                  <a:cubicBezTo>
                    <a:pt x="5" y="102"/>
                    <a:pt x="5" y="102"/>
                    <a:pt x="5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5" y="101"/>
                    <a:pt x="4" y="101"/>
                    <a:pt x="4" y="101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5" y="123"/>
                    <a:pt x="46" y="122"/>
                    <a:pt x="46" y="122"/>
                  </a:cubicBezTo>
                  <a:cubicBezTo>
                    <a:pt x="47" y="121"/>
                    <a:pt x="47" y="120"/>
                    <a:pt x="46" y="120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5"/>
                    <a:pt x="3" y="96"/>
                    <a:pt x="4" y="96"/>
                  </a:cubicBezTo>
                  <a:cubicBezTo>
                    <a:pt x="9" y="98"/>
                    <a:pt x="18" y="103"/>
                    <a:pt x="26" y="108"/>
                  </a:cubicBezTo>
                  <a:cubicBezTo>
                    <a:pt x="30" y="110"/>
                    <a:pt x="34" y="112"/>
                    <a:pt x="37" y="113"/>
                  </a:cubicBezTo>
                  <a:cubicBezTo>
                    <a:pt x="39" y="114"/>
                    <a:pt x="40" y="115"/>
                    <a:pt x="41" y="115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3" y="116"/>
                    <a:pt x="43" y="116"/>
                    <a:pt x="43" y="116"/>
                  </a:cubicBezTo>
                  <a:cubicBezTo>
                    <a:pt x="43" y="116"/>
                    <a:pt x="43" y="116"/>
                    <a:pt x="43" y="116"/>
                  </a:cubicBezTo>
                  <a:cubicBezTo>
                    <a:pt x="44" y="116"/>
                    <a:pt x="44" y="116"/>
                    <a:pt x="44" y="115"/>
                  </a:cubicBezTo>
                  <a:cubicBezTo>
                    <a:pt x="45" y="115"/>
                    <a:pt x="45" y="115"/>
                    <a:pt x="45" y="114"/>
                  </a:cubicBezTo>
                  <a:cubicBezTo>
                    <a:pt x="44" y="114"/>
                    <a:pt x="44" y="114"/>
                    <a:pt x="44" y="113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0"/>
                    <a:pt x="3" y="90"/>
                    <a:pt x="4" y="90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3" y="91"/>
                    <a:pt x="5" y="92"/>
                  </a:cubicBezTo>
                  <a:cubicBezTo>
                    <a:pt x="9" y="94"/>
                    <a:pt x="19" y="98"/>
                    <a:pt x="27" y="102"/>
                  </a:cubicBezTo>
                  <a:cubicBezTo>
                    <a:pt x="31" y="104"/>
                    <a:pt x="35" y="106"/>
                    <a:pt x="38" y="108"/>
                  </a:cubicBezTo>
                  <a:cubicBezTo>
                    <a:pt x="39" y="108"/>
                    <a:pt x="41" y="109"/>
                    <a:pt x="42" y="109"/>
                  </a:cubicBezTo>
                  <a:cubicBezTo>
                    <a:pt x="42" y="110"/>
                    <a:pt x="42" y="110"/>
                    <a:pt x="4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110"/>
                    <a:pt x="43" y="110"/>
                    <a:pt x="44" y="110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09"/>
                    <a:pt x="45" y="109"/>
                    <a:pt x="45" y="108"/>
                  </a:cubicBezTo>
                  <a:cubicBezTo>
                    <a:pt x="45" y="108"/>
                    <a:pt x="45" y="108"/>
                    <a:pt x="45" y="10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43" y="104"/>
                    <a:pt x="44" y="104"/>
                    <a:pt x="45" y="104"/>
                  </a:cubicBezTo>
                  <a:cubicBezTo>
                    <a:pt x="45" y="103"/>
                    <a:pt x="45" y="102"/>
                    <a:pt x="44" y="102"/>
                  </a:cubicBezTo>
                  <a:cubicBezTo>
                    <a:pt x="44" y="102"/>
                    <a:pt x="41" y="100"/>
                    <a:pt x="38" y="98"/>
                  </a:cubicBezTo>
                  <a:cubicBezTo>
                    <a:pt x="32" y="94"/>
                    <a:pt x="23" y="89"/>
                    <a:pt x="16" y="85"/>
                  </a:cubicBezTo>
                  <a:cubicBezTo>
                    <a:pt x="12" y="83"/>
                    <a:pt x="9" y="81"/>
                    <a:pt x="7" y="79"/>
                  </a:cubicBezTo>
                  <a:cubicBezTo>
                    <a:pt x="6" y="78"/>
                    <a:pt x="5" y="78"/>
                    <a:pt x="4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5" y="99"/>
                    <a:pt x="45" y="99"/>
                    <a:pt x="46" y="98"/>
                  </a:cubicBezTo>
                  <a:cubicBezTo>
                    <a:pt x="46" y="97"/>
                    <a:pt x="46" y="96"/>
                    <a:pt x="45" y="96"/>
                  </a:cubicBezTo>
                  <a:cubicBezTo>
                    <a:pt x="45" y="96"/>
                    <a:pt x="43" y="94"/>
                    <a:pt x="39" y="92"/>
                  </a:cubicBezTo>
                  <a:cubicBezTo>
                    <a:pt x="33" y="89"/>
                    <a:pt x="25" y="83"/>
                    <a:pt x="17" y="79"/>
                  </a:cubicBezTo>
                  <a:cubicBezTo>
                    <a:pt x="14" y="77"/>
                    <a:pt x="11" y="75"/>
                    <a:pt x="8" y="73"/>
                  </a:cubicBezTo>
                  <a:cubicBezTo>
                    <a:pt x="7" y="72"/>
                    <a:pt x="6" y="72"/>
                    <a:pt x="6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5" y="74"/>
                    <a:pt x="6" y="74"/>
                  </a:cubicBezTo>
                  <a:cubicBezTo>
                    <a:pt x="10" y="76"/>
                    <a:pt x="19" y="81"/>
                    <a:pt x="27" y="86"/>
                  </a:cubicBezTo>
                  <a:cubicBezTo>
                    <a:pt x="31" y="88"/>
                    <a:pt x="35" y="90"/>
                    <a:pt x="38" y="91"/>
                  </a:cubicBezTo>
                  <a:cubicBezTo>
                    <a:pt x="39" y="92"/>
                    <a:pt x="41" y="92"/>
                    <a:pt x="42" y="93"/>
                  </a:cubicBezTo>
                  <a:cubicBezTo>
                    <a:pt x="42" y="93"/>
                    <a:pt x="43" y="93"/>
                    <a:pt x="43" y="93"/>
                  </a:cubicBezTo>
                  <a:cubicBezTo>
                    <a:pt x="43" y="94"/>
                    <a:pt x="44" y="94"/>
                    <a:pt x="44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5" y="93"/>
                    <a:pt x="45" y="93"/>
                  </a:cubicBezTo>
                  <a:cubicBezTo>
                    <a:pt x="46" y="93"/>
                    <a:pt x="46" y="92"/>
                    <a:pt x="46" y="92"/>
                  </a:cubicBezTo>
                  <a:cubicBezTo>
                    <a:pt x="46" y="91"/>
                    <a:pt x="45" y="91"/>
                    <a:pt x="45" y="91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44" y="87"/>
                    <a:pt x="44" y="87"/>
                    <a:pt x="44" y="87"/>
                  </a:cubicBezTo>
                  <a:cubicBezTo>
                    <a:pt x="45" y="87"/>
                    <a:pt x="46" y="87"/>
                    <a:pt x="46" y="86"/>
                  </a:cubicBezTo>
                  <a:cubicBezTo>
                    <a:pt x="46" y="85"/>
                    <a:pt x="46" y="85"/>
                    <a:pt x="46" y="85"/>
                  </a:cubicBezTo>
                  <a:cubicBezTo>
                    <a:pt x="46" y="85"/>
                    <a:pt x="46" y="84"/>
                    <a:pt x="46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5" y="83"/>
                    <a:pt x="44" y="83"/>
                    <a:pt x="43" y="82"/>
                  </a:cubicBezTo>
                  <a:cubicBezTo>
                    <a:pt x="38" y="78"/>
                    <a:pt x="28" y="72"/>
                    <a:pt x="19" y="67"/>
                  </a:cubicBezTo>
                  <a:cubicBezTo>
                    <a:pt x="14" y="64"/>
                    <a:pt x="10" y="62"/>
                    <a:pt x="7" y="60"/>
                  </a:cubicBezTo>
                  <a:cubicBezTo>
                    <a:pt x="6" y="59"/>
                    <a:pt x="5" y="59"/>
                    <a:pt x="4" y="58"/>
                  </a:cubicBezTo>
                  <a:cubicBezTo>
                    <a:pt x="4" y="58"/>
                    <a:pt x="3" y="58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4" y="80"/>
                    <a:pt x="44" y="80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45" y="78"/>
                    <a:pt x="44" y="78"/>
                    <a:pt x="44" y="78"/>
                  </a:cubicBezTo>
                  <a:cubicBezTo>
                    <a:pt x="44" y="77"/>
                    <a:pt x="43" y="77"/>
                    <a:pt x="43" y="77"/>
                  </a:cubicBezTo>
                  <a:cubicBezTo>
                    <a:pt x="41" y="76"/>
                    <a:pt x="38" y="74"/>
                    <a:pt x="34" y="71"/>
                  </a:cubicBezTo>
                  <a:cubicBezTo>
                    <a:pt x="29" y="68"/>
                    <a:pt x="21" y="63"/>
                    <a:pt x="15" y="60"/>
                  </a:cubicBezTo>
                  <a:cubicBezTo>
                    <a:pt x="12" y="58"/>
                    <a:pt x="9" y="56"/>
                    <a:pt x="7" y="55"/>
                  </a:cubicBezTo>
                  <a:cubicBezTo>
                    <a:pt x="6" y="55"/>
                    <a:pt x="6" y="54"/>
                    <a:pt x="5" y="54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5"/>
                    <a:pt x="5" y="54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5" y="55"/>
                    <a:pt x="5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4" y="56"/>
                    <a:pt x="5" y="57"/>
                  </a:cubicBezTo>
                  <a:cubicBezTo>
                    <a:pt x="10" y="59"/>
                    <a:pt x="19" y="63"/>
                    <a:pt x="27" y="67"/>
                  </a:cubicBezTo>
                  <a:cubicBezTo>
                    <a:pt x="31" y="69"/>
                    <a:pt x="35" y="71"/>
                    <a:pt x="38" y="73"/>
                  </a:cubicBezTo>
                  <a:cubicBezTo>
                    <a:pt x="40" y="73"/>
                    <a:pt x="41" y="74"/>
                    <a:pt x="42" y="74"/>
                  </a:cubicBezTo>
                  <a:cubicBezTo>
                    <a:pt x="43" y="75"/>
                    <a:pt x="43" y="75"/>
                    <a:pt x="44" y="75"/>
                  </a:cubicBezTo>
                  <a:cubicBezTo>
                    <a:pt x="44" y="75"/>
                    <a:pt x="44" y="75"/>
                    <a:pt x="45" y="75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5"/>
                    <a:pt x="46" y="75"/>
                    <a:pt x="46" y="74"/>
                  </a:cubicBezTo>
                  <a:cubicBezTo>
                    <a:pt x="46" y="74"/>
                    <a:pt x="47" y="74"/>
                    <a:pt x="46" y="73"/>
                  </a:cubicBezTo>
                  <a:cubicBezTo>
                    <a:pt x="46" y="73"/>
                    <a:pt x="46" y="73"/>
                    <a:pt x="46" y="72"/>
                  </a:cubicBezTo>
                  <a:cubicBezTo>
                    <a:pt x="46" y="72"/>
                    <a:pt x="43" y="71"/>
                    <a:pt x="39" y="68"/>
                  </a:cubicBezTo>
                  <a:cubicBezTo>
                    <a:pt x="33" y="65"/>
                    <a:pt x="24" y="59"/>
                    <a:pt x="16" y="54"/>
                  </a:cubicBezTo>
                  <a:cubicBezTo>
                    <a:pt x="12" y="52"/>
                    <a:pt x="9" y="50"/>
                    <a:pt x="6" y="48"/>
                  </a:cubicBezTo>
                  <a:cubicBezTo>
                    <a:pt x="5" y="47"/>
                    <a:pt x="4" y="47"/>
                    <a:pt x="4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1" y="53"/>
                    <a:pt x="21" y="59"/>
                  </a:cubicBezTo>
                  <a:cubicBezTo>
                    <a:pt x="26" y="61"/>
                    <a:pt x="31" y="64"/>
                    <a:pt x="35" y="66"/>
                  </a:cubicBezTo>
                  <a:cubicBezTo>
                    <a:pt x="37" y="67"/>
                    <a:pt x="39" y="68"/>
                    <a:pt x="41" y="68"/>
                  </a:cubicBezTo>
                  <a:cubicBezTo>
                    <a:pt x="41" y="69"/>
                    <a:pt x="42" y="69"/>
                    <a:pt x="42" y="69"/>
                  </a:cubicBezTo>
                  <a:cubicBezTo>
                    <a:pt x="43" y="69"/>
                    <a:pt x="43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68"/>
                    <a:pt x="46" y="68"/>
                    <a:pt x="45" y="68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3"/>
                    <a:pt x="3" y="43"/>
                    <a:pt x="4" y="44"/>
                  </a:cubicBezTo>
                  <a:cubicBezTo>
                    <a:pt x="9" y="46"/>
                    <a:pt x="18" y="51"/>
                    <a:pt x="27" y="56"/>
                  </a:cubicBezTo>
                  <a:cubicBezTo>
                    <a:pt x="31" y="58"/>
                    <a:pt x="35" y="60"/>
                    <a:pt x="38" y="61"/>
                  </a:cubicBezTo>
                  <a:cubicBezTo>
                    <a:pt x="39" y="62"/>
                    <a:pt x="41" y="63"/>
                    <a:pt x="41" y="63"/>
                  </a:cubicBezTo>
                  <a:cubicBezTo>
                    <a:pt x="42" y="64"/>
                    <a:pt x="42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5" y="64"/>
                    <a:pt x="45" y="64"/>
                    <a:pt x="45" y="63"/>
                  </a:cubicBezTo>
                  <a:cubicBezTo>
                    <a:pt x="45" y="63"/>
                    <a:pt x="45" y="63"/>
                    <a:pt x="45" y="62"/>
                  </a:cubicBezTo>
                  <a:cubicBezTo>
                    <a:pt x="45" y="62"/>
                    <a:pt x="45" y="62"/>
                    <a:pt x="45" y="61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4" y="59"/>
                    <a:pt x="45" y="59"/>
                    <a:pt x="45" y="58"/>
                  </a:cubicBezTo>
                  <a:cubicBezTo>
                    <a:pt x="45" y="57"/>
                    <a:pt x="45" y="56"/>
                    <a:pt x="45" y="56"/>
                  </a:cubicBezTo>
                  <a:cubicBezTo>
                    <a:pt x="45" y="56"/>
                    <a:pt x="42" y="55"/>
                    <a:pt x="38" y="52"/>
                  </a:cubicBezTo>
                  <a:cubicBezTo>
                    <a:pt x="33" y="49"/>
                    <a:pt x="24" y="44"/>
                    <a:pt x="17" y="39"/>
                  </a:cubicBezTo>
                  <a:cubicBezTo>
                    <a:pt x="14" y="37"/>
                    <a:pt x="11" y="35"/>
                    <a:pt x="8" y="34"/>
                  </a:cubicBezTo>
                  <a:cubicBezTo>
                    <a:pt x="7" y="33"/>
                    <a:pt x="6" y="32"/>
                    <a:pt x="6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13" y="38"/>
                    <a:pt x="22" y="43"/>
                  </a:cubicBezTo>
                  <a:cubicBezTo>
                    <a:pt x="27" y="46"/>
                    <a:pt x="32" y="48"/>
                    <a:pt x="36" y="50"/>
                  </a:cubicBezTo>
                  <a:cubicBezTo>
                    <a:pt x="38" y="51"/>
                    <a:pt x="40" y="52"/>
                    <a:pt x="41" y="52"/>
                  </a:cubicBezTo>
                  <a:cubicBezTo>
                    <a:pt x="42" y="52"/>
                    <a:pt x="42" y="53"/>
                    <a:pt x="43" y="53"/>
                  </a:cubicBezTo>
                  <a:cubicBezTo>
                    <a:pt x="43" y="53"/>
                    <a:pt x="43" y="53"/>
                    <a:pt x="44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5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4" y="49"/>
                    <a:pt x="43" y="49"/>
                    <a:pt x="42" y="48"/>
                  </a:cubicBezTo>
                  <a:cubicBezTo>
                    <a:pt x="32" y="41"/>
                    <a:pt x="3" y="24"/>
                    <a:pt x="3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3" y="26"/>
                    <a:pt x="3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6" y="28"/>
                    <a:pt x="16" y="33"/>
                    <a:pt x="26" y="38"/>
                  </a:cubicBezTo>
                  <a:cubicBezTo>
                    <a:pt x="31" y="41"/>
                    <a:pt x="36" y="43"/>
                    <a:pt x="39" y="45"/>
                  </a:cubicBezTo>
                  <a:cubicBezTo>
                    <a:pt x="43" y="47"/>
                    <a:pt x="45" y="48"/>
                    <a:pt x="45" y="48"/>
                  </a:cubicBezTo>
                  <a:cubicBezTo>
                    <a:pt x="45" y="48"/>
                    <a:pt x="46" y="48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5" y="44"/>
                    <a:pt x="43" y="43"/>
                  </a:cubicBezTo>
                  <a:cubicBezTo>
                    <a:pt x="38" y="40"/>
                    <a:pt x="28" y="34"/>
                    <a:pt x="20" y="29"/>
                  </a:cubicBezTo>
                  <a:cubicBezTo>
                    <a:pt x="15" y="26"/>
                    <a:pt x="11" y="24"/>
                    <a:pt x="8" y="22"/>
                  </a:cubicBezTo>
                  <a:cubicBezTo>
                    <a:pt x="7" y="21"/>
                    <a:pt x="6" y="20"/>
                    <a:pt x="5" y="20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4" y="22"/>
                    <a:pt x="5" y="23"/>
                  </a:cubicBezTo>
                  <a:cubicBezTo>
                    <a:pt x="10" y="25"/>
                    <a:pt x="19" y="29"/>
                    <a:pt x="27" y="33"/>
                  </a:cubicBezTo>
                  <a:cubicBezTo>
                    <a:pt x="36" y="36"/>
                    <a:pt x="43" y="40"/>
                    <a:pt x="43" y="40"/>
                  </a:cubicBezTo>
                  <a:cubicBezTo>
                    <a:pt x="43" y="40"/>
                    <a:pt x="44" y="40"/>
                    <a:pt x="45" y="39"/>
                  </a:cubicBezTo>
                  <a:cubicBezTo>
                    <a:pt x="45" y="38"/>
                    <a:pt x="45" y="38"/>
                    <a:pt x="44" y="3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13" y="20"/>
                    <a:pt x="22" y="24"/>
                  </a:cubicBezTo>
                  <a:cubicBezTo>
                    <a:pt x="27" y="27"/>
                    <a:pt x="32" y="29"/>
                    <a:pt x="36" y="30"/>
                  </a:cubicBezTo>
                  <a:cubicBezTo>
                    <a:pt x="37" y="31"/>
                    <a:pt x="39" y="32"/>
                    <a:pt x="40" y="32"/>
                  </a:cubicBezTo>
                  <a:cubicBezTo>
                    <a:pt x="41" y="33"/>
                    <a:pt x="41" y="33"/>
                    <a:pt x="42" y="33"/>
                  </a:cubicBezTo>
                  <a:cubicBezTo>
                    <a:pt x="42" y="33"/>
                    <a:pt x="43" y="33"/>
                    <a:pt x="43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5" y="32"/>
                  </a:cubicBezTo>
                  <a:cubicBezTo>
                    <a:pt x="45" y="32"/>
                    <a:pt x="45" y="32"/>
                    <a:pt x="45" y="31"/>
                  </a:cubicBezTo>
                  <a:cubicBezTo>
                    <a:pt x="45" y="31"/>
                    <a:pt x="45" y="31"/>
                    <a:pt x="44" y="3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15" y="14"/>
                    <a:pt x="23" y="18"/>
                    <a:pt x="30" y="22"/>
                  </a:cubicBezTo>
                  <a:cubicBezTo>
                    <a:pt x="38" y="25"/>
                    <a:pt x="44" y="28"/>
                    <a:pt x="44" y="29"/>
                  </a:cubicBezTo>
                  <a:cubicBezTo>
                    <a:pt x="45" y="29"/>
                    <a:pt x="45" y="29"/>
                    <a:pt x="46" y="2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3" y="24"/>
                    <a:pt x="41" y="22"/>
                    <a:pt x="37" y="20"/>
                  </a:cubicBezTo>
                  <a:cubicBezTo>
                    <a:pt x="32" y="17"/>
                    <a:pt x="25" y="14"/>
                    <a:pt x="20" y="10"/>
                  </a:cubicBezTo>
                  <a:cubicBezTo>
                    <a:pt x="17" y="9"/>
                    <a:pt x="15" y="7"/>
                    <a:pt x="13" y="6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5" y="21"/>
                    <a:pt x="45" y="21"/>
                    <a:pt x="46" y="20"/>
                  </a:cubicBezTo>
                  <a:cubicBezTo>
                    <a:pt x="46" y="20"/>
                    <a:pt x="46" y="19"/>
                    <a:pt x="45" y="1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2" y="15"/>
                    <a:pt x="43" y="14"/>
                    <a:pt x="43" y="1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0" y="10"/>
                    <a:pt x="39" y="9"/>
                  </a:cubicBezTo>
                  <a:cubicBezTo>
                    <a:pt x="33" y="5"/>
                    <a:pt x="25" y="1"/>
                    <a:pt x="25" y="1"/>
                  </a:cubicBezTo>
                  <a:cubicBezTo>
                    <a:pt x="24" y="0"/>
                    <a:pt x="24" y="0"/>
                    <a:pt x="23" y="1"/>
                  </a:cubicBezTo>
                  <a:cubicBezTo>
                    <a:pt x="23" y="2"/>
                    <a:pt x="23" y="3"/>
                    <a:pt x="24" y="3"/>
                  </a:cubicBezTo>
                  <a:cubicBezTo>
                    <a:pt x="24" y="3"/>
                    <a:pt x="28" y="6"/>
                    <a:pt x="32" y="8"/>
                  </a:cubicBezTo>
                  <a:cubicBezTo>
                    <a:pt x="35" y="10"/>
                    <a:pt x="37" y="11"/>
                    <a:pt x="38" y="12"/>
                  </a:cubicBezTo>
                  <a:cubicBezTo>
                    <a:pt x="39" y="13"/>
                    <a:pt x="40" y="13"/>
                    <a:pt x="40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1" y="14"/>
                    <a:pt x="41" y="14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5" y="2"/>
                  </a:cubicBezTo>
                  <a:cubicBezTo>
                    <a:pt x="15" y="3"/>
                    <a:pt x="15" y="3"/>
                    <a:pt x="16" y="4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9" y="7"/>
                    <a:pt x="10" y="7"/>
                    <a:pt x="10" y="8"/>
                  </a:cubicBezTo>
                  <a:cubicBezTo>
                    <a:pt x="11" y="9"/>
                    <a:pt x="14" y="10"/>
                    <a:pt x="18" y="12"/>
                  </a:cubicBezTo>
                  <a:cubicBezTo>
                    <a:pt x="23" y="15"/>
                    <a:pt x="29" y="19"/>
                    <a:pt x="35" y="22"/>
                  </a:cubicBezTo>
                  <a:cubicBezTo>
                    <a:pt x="37" y="24"/>
                    <a:pt x="40" y="25"/>
                    <a:pt x="41" y="26"/>
                  </a:cubicBezTo>
                  <a:cubicBezTo>
                    <a:pt x="42" y="27"/>
                    <a:pt x="43" y="27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6"/>
                    <a:pt x="37" y="22"/>
                    <a:pt x="28" y="17"/>
                  </a:cubicBezTo>
                  <a:cubicBezTo>
                    <a:pt x="24" y="15"/>
                    <a:pt x="20" y="13"/>
                    <a:pt x="16" y="11"/>
                  </a:cubicBezTo>
                  <a:cubicBezTo>
                    <a:pt x="14" y="11"/>
                    <a:pt x="13" y="10"/>
                    <a:pt x="12" y="9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10"/>
                    <a:pt x="8" y="11"/>
                    <a:pt x="8" y="11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2" y="30"/>
                    <a:pt x="42" y="3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2" y="30"/>
                    <a:pt x="41" y="29"/>
                  </a:cubicBezTo>
                  <a:cubicBezTo>
                    <a:pt x="37" y="28"/>
                    <a:pt x="28" y="24"/>
                    <a:pt x="20" y="20"/>
                  </a:cubicBezTo>
                  <a:cubicBezTo>
                    <a:pt x="12" y="16"/>
                    <a:pt x="5" y="13"/>
                    <a:pt x="5" y="13"/>
                  </a:cubicBezTo>
                  <a:cubicBezTo>
                    <a:pt x="5" y="13"/>
                    <a:pt x="4" y="13"/>
                    <a:pt x="4" y="14"/>
                  </a:cubicBezTo>
                  <a:cubicBezTo>
                    <a:pt x="3" y="14"/>
                    <a:pt x="3" y="15"/>
                    <a:pt x="4" y="16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34" y="32"/>
                    <a:pt x="24" y="28"/>
                  </a:cubicBezTo>
                  <a:cubicBezTo>
                    <a:pt x="19" y="26"/>
                    <a:pt x="14" y="23"/>
                    <a:pt x="10" y="22"/>
                  </a:cubicBezTo>
                  <a:cubicBezTo>
                    <a:pt x="9" y="21"/>
                    <a:pt x="7" y="20"/>
                    <a:pt x="6" y="19"/>
                  </a:cubicBezTo>
                  <a:cubicBezTo>
                    <a:pt x="5" y="19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2"/>
                    <a:pt x="6" y="24"/>
                    <a:pt x="10" y="26"/>
                  </a:cubicBezTo>
                  <a:cubicBezTo>
                    <a:pt x="17" y="30"/>
                    <a:pt x="25" y="35"/>
                    <a:pt x="32" y="40"/>
                  </a:cubicBezTo>
                  <a:cubicBezTo>
                    <a:pt x="36" y="42"/>
                    <a:pt x="39" y="44"/>
                    <a:pt x="41" y="45"/>
                  </a:cubicBezTo>
                  <a:cubicBezTo>
                    <a:pt x="42" y="46"/>
                    <a:pt x="43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36" y="40"/>
                    <a:pt x="25" y="34"/>
                  </a:cubicBezTo>
                  <a:cubicBezTo>
                    <a:pt x="20" y="32"/>
                    <a:pt x="14" y="29"/>
                    <a:pt x="10" y="27"/>
                  </a:cubicBezTo>
                  <a:cubicBezTo>
                    <a:pt x="8" y="26"/>
                    <a:pt x="6" y="25"/>
                    <a:pt x="5" y="25"/>
                  </a:cubicBezTo>
                  <a:cubicBezTo>
                    <a:pt x="4" y="24"/>
                    <a:pt x="4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2" y="24"/>
                    <a:pt x="2" y="23"/>
                    <a:pt x="2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1" y="26"/>
                    <a:pt x="4" y="28"/>
                    <a:pt x="8" y="30"/>
                  </a:cubicBezTo>
                  <a:cubicBezTo>
                    <a:pt x="14" y="34"/>
                    <a:pt x="23" y="39"/>
                    <a:pt x="30" y="44"/>
                  </a:cubicBezTo>
                  <a:cubicBezTo>
                    <a:pt x="34" y="46"/>
                    <a:pt x="37" y="48"/>
                    <a:pt x="39" y="50"/>
                  </a:cubicBezTo>
                  <a:cubicBezTo>
                    <a:pt x="41" y="50"/>
                    <a:pt x="42" y="51"/>
                    <a:pt x="42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3" y="50"/>
                    <a:pt x="43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3" y="50"/>
                    <a:pt x="42" y="49"/>
                  </a:cubicBezTo>
                  <a:cubicBezTo>
                    <a:pt x="37" y="47"/>
                    <a:pt x="28" y="43"/>
                    <a:pt x="20" y="39"/>
                  </a:cubicBezTo>
                  <a:cubicBezTo>
                    <a:pt x="16" y="37"/>
                    <a:pt x="12" y="35"/>
                    <a:pt x="9" y="33"/>
                  </a:cubicBezTo>
                  <a:cubicBezTo>
                    <a:pt x="6" y="32"/>
                    <a:pt x="5" y="31"/>
                    <a:pt x="5" y="31"/>
                  </a:cubicBezTo>
                  <a:cubicBezTo>
                    <a:pt x="4" y="31"/>
                    <a:pt x="3" y="31"/>
                    <a:pt x="3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4"/>
                    <a:pt x="4" y="35"/>
                    <a:pt x="6" y="36"/>
                  </a:cubicBezTo>
                  <a:cubicBezTo>
                    <a:pt x="15" y="42"/>
                    <a:pt x="43" y="59"/>
                    <a:pt x="43" y="59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6"/>
                    <a:pt x="2" y="36"/>
                    <a:pt x="2" y="36"/>
                  </a:cubicBezTo>
                  <a:cubicBezTo>
                    <a:pt x="2" y="37"/>
                    <a:pt x="2" y="38"/>
                    <a:pt x="2" y="38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4" y="61"/>
                    <a:pt x="43" y="61"/>
                    <a:pt x="41" y="60"/>
                  </a:cubicBezTo>
                  <a:cubicBezTo>
                    <a:pt x="37" y="58"/>
                    <a:pt x="28" y="53"/>
                    <a:pt x="19" y="48"/>
                  </a:cubicBezTo>
                  <a:cubicBezTo>
                    <a:pt x="15" y="46"/>
                    <a:pt x="11" y="44"/>
                    <a:pt x="8" y="43"/>
                  </a:cubicBezTo>
                  <a:cubicBezTo>
                    <a:pt x="7" y="42"/>
                    <a:pt x="5" y="41"/>
                    <a:pt x="4" y="41"/>
                  </a:cubicBezTo>
                  <a:cubicBezTo>
                    <a:pt x="4" y="40"/>
                    <a:pt x="3" y="40"/>
                    <a:pt x="3" y="40"/>
                  </a:cubicBezTo>
                  <a:cubicBezTo>
                    <a:pt x="3" y="40"/>
                    <a:pt x="2" y="40"/>
                    <a:pt x="2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0" y="41"/>
                  </a:cubicBezTo>
                  <a:cubicBezTo>
                    <a:pt x="0" y="41"/>
                    <a:pt x="0" y="42"/>
                    <a:pt x="1" y="43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6"/>
                    <a:pt x="43" y="66"/>
                    <a:pt x="41" y="65"/>
                  </a:cubicBezTo>
                  <a:cubicBezTo>
                    <a:pt x="36" y="63"/>
                    <a:pt x="27" y="58"/>
                    <a:pt x="18" y="54"/>
                  </a:cubicBezTo>
                  <a:cubicBezTo>
                    <a:pt x="14" y="51"/>
                    <a:pt x="10" y="49"/>
                    <a:pt x="7" y="48"/>
                  </a:cubicBezTo>
                  <a:cubicBezTo>
                    <a:pt x="4" y="46"/>
                    <a:pt x="2" y="45"/>
                    <a:pt x="2" y="45"/>
                  </a:cubicBezTo>
                  <a:cubicBezTo>
                    <a:pt x="2" y="45"/>
                    <a:pt x="1" y="45"/>
                    <a:pt x="0" y="46"/>
                  </a:cubicBezTo>
                  <a:cubicBezTo>
                    <a:pt x="0" y="46"/>
                    <a:pt x="0" y="46"/>
                    <a:pt x="0" y="47"/>
                  </a:cubicBezTo>
                  <a:cubicBezTo>
                    <a:pt x="0" y="47"/>
                    <a:pt x="0" y="47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3" y="49"/>
                    <a:pt x="4" y="50"/>
                  </a:cubicBezTo>
                  <a:cubicBezTo>
                    <a:pt x="14" y="57"/>
                    <a:pt x="44" y="75"/>
                    <a:pt x="44" y="75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3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5" y="72"/>
                    <a:pt x="44" y="72"/>
                    <a:pt x="42" y="71"/>
                  </a:cubicBezTo>
                  <a:cubicBezTo>
                    <a:pt x="38" y="69"/>
                    <a:pt x="28" y="65"/>
                    <a:pt x="20" y="61"/>
                  </a:cubicBezTo>
                  <a:cubicBezTo>
                    <a:pt x="16" y="59"/>
                    <a:pt x="12" y="57"/>
                    <a:pt x="9" y="55"/>
                  </a:cubicBezTo>
                  <a:cubicBezTo>
                    <a:pt x="8" y="55"/>
                    <a:pt x="7" y="54"/>
                    <a:pt x="6" y="54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2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4" y="57"/>
                    <a:pt x="6" y="58"/>
                  </a:cubicBezTo>
                  <a:cubicBezTo>
                    <a:pt x="10" y="60"/>
                    <a:pt x="19" y="66"/>
                    <a:pt x="27" y="70"/>
                  </a:cubicBezTo>
                  <a:cubicBezTo>
                    <a:pt x="31" y="73"/>
                    <a:pt x="35" y="75"/>
                    <a:pt x="38" y="77"/>
                  </a:cubicBezTo>
                  <a:cubicBezTo>
                    <a:pt x="39" y="78"/>
                    <a:pt x="40" y="78"/>
                    <a:pt x="41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2" y="79"/>
                    <a:pt x="42" y="80"/>
                    <a:pt x="42" y="80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1" y="57"/>
                    <a:pt x="1" y="57"/>
                  </a:cubicBezTo>
                  <a:cubicBezTo>
                    <a:pt x="1" y="57"/>
                    <a:pt x="0" y="58"/>
                    <a:pt x="0" y="58"/>
                  </a:cubicBezTo>
                  <a:cubicBezTo>
                    <a:pt x="0" y="59"/>
                    <a:pt x="1" y="59"/>
                    <a:pt x="1" y="5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2" y="60"/>
                  </a:cubicBezTo>
                  <a:cubicBezTo>
                    <a:pt x="5" y="62"/>
                    <a:pt x="16" y="69"/>
                    <a:pt x="25" y="74"/>
                  </a:cubicBezTo>
                  <a:cubicBezTo>
                    <a:pt x="30" y="77"/>
                    <a:pt x="35" y="80"/>
                    <a:pt x="38" y="82"/>
                  </a:cubicBezTo>
                  <a:cubicBezTo>
                    <a:pt x="40" y="84"/>
                    <a:pt x="41" y="85"/>
                    <a:pt x="42" y="85"/>
                  </a:cubicBezTo>
                  <a:cubicBezTo>
                    <a:pt x="43" y="86"/>
                    <a:pt x="43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4" y="86"/>
                    <a:pt x="44" y="86"/>
                    <a:pt x="44" y="86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6"/>
                    <a:pt x="44" y="86"/>
                    <a:pt x="44" y="86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3" y="65"/>
                    <a:pt x="2" y="66"/>
                  </a:cubicBezTo>
                  <a:cubicBezTo>
                    <a:pt x="2" y="67"/>
                    <a:pt x="2" y="68"/>
                    <a:pt x="3" y="68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2"/>
                    <a:pt x="44" y="92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3" y="90"/>
                    <a:pt x="42" y="90"/>
                  </a:cubicBezTo>
                  <a:cubicBezTo>
                    <a:pt x="37" y="88"/>
                    <a:pt x="28" y="83"/>
                    <a:pt x="20" y="79"/>
                  </a:cubicBezTo>
                  <a:cubicBezTo>
                    <a:pt x="16" y="76"/>
                    <a:pt x="13" y="74"/>
                    <a:pt x="10" y="73"/>
                  </a:cubicBezTo>
                  <a:cubicBezTo>
                    <a:pt x="8" y="72"/>
                    <a:pt x="7" y="72"/>
                    <a:pt x="6" y="71"/>
                  </a:cubicBezTo>
                  <a:cubicBezTo>
                    <a:pt x="6" y="71"/>
                    <a:pt x="5" y="71"/>
                    <a:pt x="5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1"/>
                    <a:pt x="2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2" y="71"/>
                    <a:pt x="2" y="72"/>
                    <a:pt x="2" y="72"/>
                  </a:cubicBezTo>
                  <a:cubicBezTo>
                    <a:pt x="2" y="72"/>
                    <a:pt x="2" y="72"/>
                    <a:pt x="2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4" y="74"/>
                  </a:cubicBezTo>
                  <a:cubicBezTo>
                    <a:pt x="7" y="76"/>
                    <a:pt x="17" y="82"/>
                    <a:pt x="26" y="88"/>
                  </a:cubicBezTo>
                  <a:cubicBezTo>
                    <a:pt x="35" y="93"/>
                    <a:pt x="44" y="99"/>
                    <a:pt x="44" y="99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6"/>
                    <a:pt x="1" y="76"/>
                    <a:pt x="1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9"/>
                    <a:pt x="2" y="79"/>
                    <a:pt x="2" y="79"/>
                  </a:cubicBezTo>
                  <a:cubicBezTo>
                    <a:pt x="4" y="81"/>
                    <a:pt x="7" y="83"/>
                    <a:pt x="11" y="85"/>
                  </a:cubicBezTo>
                  <a:cubicBezTo>
                    <a:pt x="23" y="93"/>
                    <a:pt x="42" y="104"/>
                    <a:pt x="42" y="10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2" y="81"/>
                    <a:pt x="1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4" y="107"/>
                    <a:pt x="44" y="107"/>
                  </a:cubicBezTo>
                  <a:cubicBezTo>
                    <a:pt x="44" y="107"/>
                    <a:pt x="43" y="107"/>
                    <a:pt x="42" y="106"/>
                  </a:cubicBezTo>
                  <a:cubicBezTo>
                    <a:pt x="37" y="104"/>
                    <a:pt x="28" y="100"/>
                    <a:pt x="20" y="95"/>
                  </a:cubicBezTo>
                  <a:cubicBezTo>
                    <a:pt x="16" y="93"/>
                    <a:pt x="12" y="92"/>
                    <a:pt x="9" y="90"/>
                  </a:cubicBezTo>
                  <a:cubicBezTo>
                    <a:pt x="7" y="89"/>
                    <a:pt x="6" y="89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8"/>
                    <a:pt x="3" y="88"/>
                    <a:pt x="2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1" y="89"/>
                    <a:pt x="1" y="90"/>
                    <a:pt x="2" y="90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2" y="114"/>
                    <a:pt x="42" y="114"/>
                    <a:pt x="42" y="114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2" y="113"/>
                    <a:pt x="42" y="113"/>
                    <a:pt x="42" y="114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42" y="113"/>
                    <a:pt x="41" y="112"/>
                  </a:cubicBezTo>
                  <a:cubicBezTo>
                    <a:pt x="37" y="110"/>
                    <a:pt x="27" y="105"/>
                    <a:pt x="19" y="101"/>
                  </a:cubicBezTo>
                  <a:cubicBezTo>
                    <a:pt x="15" y="99"/>
                    <a:pt x="11" y="97"/>
                    <a:pt x="8" y="95"/>
                  </a:cubicBezTo>
                  <a:cubicBezTo>
                    <a:pt x="7" y="94"/>
                    <a:pt x="5" y="94"/>
                    <a:pt x="4" y="93"/>
                  </a:cubicBezTo>
                  <a:cubicBezTo>
                    <a:pt x="4" y="93"/>
                    <a:pt x="3" y="93"/>
                    <a:pt x="3" y="93"/>
                  </a:cubicBezTo>
                  <a:cubicBezTo>
                    <a:pt x="3" y="93"/>
                    <a:pt x="3" y="93"/>
                    <a:pt x="2" y="92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0" y="94"/>
                    <a:pt x="0" y="95"/>
                    <a:pt x="1" y="95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3" y="100"/>
                    <a:pt x="2" y="101"/>
                    <a:pt x="2" y="101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2" y="104"/>
                    <a:pt x="3" y="104"/>
                    <a:pt x="3" y="104"/>
                  </a:cubicBezTo>
                  <a:cubicBezTo>
                    <a:pt x="5" y="106"/>
                    <a:pt x="8" y="108"/>
                    <a:pt x="12" y="110"/>
                  </a:cubicBezTo>
                  <a:cubicBezTo>
                    <a:pt x="19" y="114"/>
                    <a:pt x="27" y="119"/>
                    <a:pt x="33" y="122"/>
                  </a:cubicBezTo>
                  <a:cubicBezTo>
                    <a:pt x="36" y="124"/>
                    <a:pt x="39" y="126"/>
                    <a:pt x="41" y="127"/>
                  </a:cubicBezTo>
                  <a:cubicBezTo>
                    <a:pt x="42" y="128"/>
                    <a:pt x="43" y="128"/>
                    <a:pt x="43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3" y="129"/>
                    <a:pt x="44" y="129"/>
                    <a:pt x="44" y="129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1" y="108"/>
                  </a:cubicBezTo>
                  <a:cubicBezTo>
                    <a:pt x="1" y="108"/>
                    <a:pt x="1" y="109"/>
                    <a:pt x="2" y="110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3"/>
                    <a:pt x="43" y="133"/>
                    <a:pt x="43" y="134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1" y="132"/>
                    <a:pt x="31" y="127"/>
                    <a:pt x="22" y="123"/>
                  </a:cubicBezTo>
                  <a:cubicBezTo>
                    <a:pt x="17" y="121"/>
                    <a:pt x="13" y="119"/>
                    <a:pt x="10" y="117"/>
                  </a:cubicBezTo>
                  <a:cubicBezTo>
                    <a:pt x="8" y="116"/>
                    <a:pt x="7" y="116"/>
                    <a:pt x="6" y="115"/>
                  </a:cubicBezTo>
                  <a:cubicBezTo>
                    <a:pt x="6" y="115"/>
                    <a:pt x="5" y="115"/>
                    <a:pt x="5" y="115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3" y="114"/>
                    <a:pt x="3" y="115"/>
                    <a:pt x="3" y="115"/>
                  </a:cubicBezTo>
                  <a:cubicBezTo>
                    <a:pt x="2" y="116"/>
                    <a:pt x="3" y="117"/>
                    <a:pt x="3" y="117"/>
                  </a:cubicBezTo>
                  <a:cubicBezTo>
                    <a:pt x="3" y="117"/>
                    <a:pt x="6" y="118"/>
                    <a:pt x="9" y="121"/>
                  </a:cubicBezTo>
                  <a:cubicBezTo>
                    <a:pt x="15" y="124"/>
                    <a:pt x="23" y="129"/>
                    <a:pt x="30" y="133"/>
                  </a:cubicBezTo>
                  <a:cubicBezTo>
                    <a:pt x="34" y="135"/>
                    <a:pt x="37" y="137"/>
                    <a:pt x="39" y="139"/>
                  </a:cubicBezTo>
                  <a:cubicBezTo>
                    <a:pt x="40" y="140"/>
                    <a:pt x="41" y="140"/>
                    <a:pt x="42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2" y="140"/>
                    <a:pt x="42" y="140"/>
                    <a:pt x="42" y="140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2" y="140"/>
                    <a:pt x="42" y="140"/>
                    <a:pt x="42" y="140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39"/>
                    <a:pt x="44" y="139"/>
                    <a:pt x="44" y="139"/>
                  </a:cubicBezTo>
                  <a:cubicBezTo>
                    <a:pt x="44" y="139"/>
                    <a:pt x="35" y="134"/>
                    <a:pt x="25" y="130"/>
                  </a:cubicBezTo>
                  <a:cubicBezTo>
                    <a:pt x="20" y="127"/>
                    <a:pt x="15" y="125"/>
                    <a:pt x="11" y="123"/>
                  </a:cubicBezTo>
                  <a:cubicBezTo>
                    <a:pt x="9" y="122"/>
                    <a:pt x="8" y="121"/>
                    <a:pt x="6" y="121"/>
                  </a:cubicBezTo>
                  <a:cubicBezTo>
                    <a:pt x="6" y="121"/>
                    <a:pt x="5" y="120"/>
                    <a:pt x="5" y="120"/>
                  </a:cubicBezTo>
                  <a:cubicBezTo>
                    <a:pt x="4" y="120"/>
                    <a:pt x="4" y="120"/>
                    <a:pt x="4" y="120"/>
                  </a:cubicBezTo>
                  <a:cubicBezTo>
                    <a:pt x="4" y="120"/>
                    <a:pt x="4" y="120"/>
                    <a:pt x="4" y="12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20"/>
                    <a:pt x="3" y="120"/>
                    <a:pt x="2" y="121"/>
                  </a:cubicBezTo>
                  <a:cubicBezTo>
                    <a:pt x="2" y="121"/>
                    <a:pt x="2" y="122"/>
                    <a:pt x="3" y="123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3" y="145"/>
                    <a:pt x="42" y="144"/>
                    <a:pt x="41" y="144"/>
                  </a:cubicBezTo>
                  <a:cubicBezTo>
                    <a:pt x="37" y="142"/>
                    <a:pt x="27" y="137"/>
                    <a:pt x="19" y="134"/>
                  </a:cubicBezTo>
                  <a:cubicBezTo>
                    <a:pt x="11" y="130"/>
                    <a:pt x="4" y="126"/>
                    <a:pt x="4" y="126"/>
                  </a:cubicBezTo>
                  <a:cubicBezTo>
                    <a:pt x="3" y="126"/>
                    <a:pt x="3" y="126"/>
                    <a:pt x="2" y="127"/>
                  </a:cubicBezTo>
                  <a:cubicBezTo>
                    <a:pt x="2" y="127"/>
                    <a:pt x="2" y="128"/>
                    <a:pt x="2" y="128"/>
                  </a:cubicBezTo>
                  <a:cubicBezTo>
                    <a:pt x="2" y="128"/>
                    <a:pt x="2" y="129"/>
                    <a:pt x="2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30"/>
                    <a:pt x="4" y="130"/>
                    <a:pt x="5" y="131"/>
                  </a:cubicBezTo>
                  <a:cubicBezTo>
                    <a:pt x="15" y="137"/>
                    <a:pt x="43" y="154"/>
                    <a:pt x="43" y="154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2"/>
                    <a:pt x="43" y="152"/>
                    <a:pt x="42" y="152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3" y="152"/>
                    <a:pt x="43" y="152"/>
                    <a:pt x="43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3" y="151"/>
                    <a:pt x="42" y="151"/>
                    <a:pt x="41" y="150"/>
                  </a:cubicBezTo>
                  <a:cubicBezTo>
                    <a:pt x="36" y="148"/>
                    <a:pt x="27" y="143"/>
                    <a:pt x="19" y="139"/>
                  </a:cubicBezTo>
                  <a:cubicBezTo>
                    <a:pt x="15" y="137"/>
                    <a:pt x="12" y="135"/>
                    <a:pt x="9" y="134"/>
                  </a:cubicBezTo>
                  <a:cubicBezTo>
                    <a:pt x="8" y="133"/>
                    <a:pt x="6" y="132"/>
                    <a:pt x="6" y="132"/>
                  </a:cubicBezTo>
                  <a:cubicBezTo>
                    <a:pt x="5" y="132"/>
                    <a:pt x="5" y="132"/>
                    <a:pt x="5" y="131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3"/>
                    <a:pt x="2" y="134"/>
                    <a:pt x="3" y="134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2" y="156"/>
                    <a:pt x="42" y="156"/>
                    <a:pt x="42" y="156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2" y="156"/>
                    <a:pt x="42" y="156"/>
                    <a:pt x="42" y="156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2" y="155"/>
                    <a:pt x="41" y="155"/>
                  </a:cubicBezTo>
                  <a:cubicBezTo>
                    <a:pt x="36" y="153"/>
                    <a:pt x="28" y="149"/>
                    <a:pt x="20" y="145"/>
                  </a:cubicBezTo>
                  <a:cubicBezTo>
                    <a:pt x="16" y="143"/>
                    <a:pt x="12" y="141"/>
                    <a:pt x="9" y="139"/>
                  </a:cubicBezTo>
                  <a:cubicBezTo>
                    <a:pt x="8" y="139"/>
                    <a:pt x="7" y="138"/>
                    <a:pt x="6" y="138"/>
                  </a:cubicBezTo>
                  <a:cubicBezTo>
                    <a:pt x="5" y="137"/>
                    <a:pt x="5" y="137"/>
                    <a:pt x="5" y="137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3" y="137"/>
                    <a:pt x="3" y="137"/>
                    <a:pt x="3" y="137"/>
                  </a:cubicBezTo>
                  <a:cubicBezTo>
                    <a:pt x="3" y="137"/>
                    <a:pt x="3" y="137"/>
                    <a:pt x="2" y="138"/>
                  </a:cubicBezTo>
                  <a:cubicBezTo>
                    <a:pt x="2" y="138"/>
                    <a:pt x="2" y="138"/>
                    <a:pt x="2" y="139"/>
                  </a:cubicBezTo>
                  <a:cubicBezTo>
                    <a:pt x="2" y="139"/>
                    <a:pt x="3" y="139"/>
                    <a:pt x="3" y="140"/>
                  </a:cubicBezTo>
                  <a:cubicBezTo>
                    <a:pt x="3" y="140"/>
                    <a:pt x="6" y="141"/>
                    <a:pt x="9" y="143"/>
                  </a:cubicBezTo>
                  <a:cubicBezTo>
                    <a:pt x="15" y="147"/>
                    <a:pt x="24" y="152"/>
                    <a:pt x="31" y="157"/>
                  </a:cubicBezTo>
                  <a:cubicBezTo>
                    <a:pt x="35" y="159"/>
                    <a:pt x="38" y="161"/>
                    <a:pt x="40" y="162"/>
                  </a:cubicBezTo>
                  <a:cubicBezTo>
                    <a:pt x="41" y="163"/>
                    <a:pt x="42" y="164"/>
                    <a:pt x="43" y="164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5" y="164"/>
                    <a:pt x="45" y="164"/>
                    <a:pt x="45" y="164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45" y="164"/>
                    <a:pt x="45" y="164"/>
                    <a:pt x="45" y="164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5" y="164"/>
                    <a:pt x="45" y="164"/>
                    <a:pt x="45" y="164"/>
                  </a:cubicBezTo>
                  <a:cubicBezTo>
                    <a:pt x="43" y="163"/>
                    <a:pt x="43" y="163"/>
                    <a:pt x="43" y="163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5" y="164"/>
                    <a:pt x="45" y="164"/>
                    <a:pt x="45" y="164"/>
                  </a:cubicBezTo>
                  <a:cubicBezTo>
                    <a:pt x="43" y="163"/>
                    <a:pt x="43" y="163"/>
                    <a:pt x="43" y="163"/>
                  </a:cubicBezTo>
                  <a:cubicBezTo>
                    <a:pt x="45" y="164"/>
                    <a:pt x="45" y="164"/>
                    <a:pt x="45" y="164"/>
                  </a:cubicBezTo>
                  <a:cubicBezTo>
                    <a:pt x="45" y="163"/>
                    <a:pt x="45" y="163"/>
                    <a:pt x="45" y="163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2" y="144"/>
                    <a:pt x="2" y="145"/>
                  </a:cubicBezTo>
                  <a:cubicBezTo>
                    <a:pt x="1" y="145"/>
                    <a:pt x="2" y="146"/>
                    <a:pt x="2" y="147"/>
                  </a:cubicBezTo>
                  <a:cubicBezTo>
                    <a:pt x="21" y="158"/>
                    <a:pt x="21" y="158"/>
                    <a:pt x="21" y="158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3" y="150"/>
                    <a:pt x="2" y="150"/>
                    <a:pt x="2" y="150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3"/>
                    <a:pt x="3" y="153"/>
                    <a:pt x="3" y="153"/>
                  </a:cubicBezTo>
                  <a:cubicBezTo>
                    <a:pt x="5" y="155"/>
                    <a:pt x="8" y="157"/>
                    <a:pt x="12" y="159"/>
                  </a:cubicBezTo>
                  <a:cubicBezTo>
                    <a:pt x="24" y="167"/>
                    <a:pt x="43" y="178"/>
                    <a:pt x="43" y="178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5"/>
                    <a:pt x="42" y="175"/>
                    <a:pt x="42" y="176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3" y="175"/>
                    <a:pt x="43" y="175"/>
                    <a:pt x="43" y="175"/>
                  </a:cubicBezTo>
                  <a:cubicBezTo>
                    <a:pt x="43" y="175"/>
                    <a:pt x="42" y="175"/>
                    <a:pt x="41" y="174"/>
                  </a:cubicBezTo>
                  <a:cubicBezTo>
                    <a:pt x="37" y="172"/>
                    <a:pt x="27" y="167"/>
                    <a:pt x="19" y="163"/>
                  </a:cubicBezTo>
                  <a:cubicBezTo>
                    <a:pt x="15" y="161"/>
                    <a:pt x="11" y="159"/>
                    <a:pt x="8" y="158"/>
                  </a:cubicBezTo>
                  <a:cubicBezTo>
                    <a:pt x="7" y="157"/>
                    <a:pt x="6" y="157"/>
                    <a:pt x="5" y="156"/>
                  </a:cubicBezTo>
                  <a:cubicBezTo>
                    <a:pt x="5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3" y="155"/>
                    <a:pt x="2" y="156"/>
                    <a:pt x="2" y="156"/>
                  </a:cubicBezTo>
                  <a:cubicBezTo>
                    <a:pt x="2" y="157"/>
                    <a:pt x="2" y="157"/>
                    <a:pt x="2" y="157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2" y="159"/>
                    <a:pt x="3" y="159"/>
                    <a:pt x="3" y="159"/>
                  </a:cubicBezTo>
                  <a:cubicBezTo>
                    <a:pt x="5" y="160"/>
                    <a:pt x="8" y="163"/>
                    <a:pt x="12" y="165"/>
                  </a:cubicBezTo>
                  <a:cubicBezTo>
                    <a:pt x="24" y="173"/>
                    <a:pt x="42" y="183"/>
                    <a:pt x="43" y="183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3" y="181"/>
                    <a:pt x="43" y="181"/>
                    <a:pt x="43" y="181"/>
                  </a:cubicBezTo>
                  <a:cubicBezTo>
                    <a:pt x="42" y="180"/>
                    <a:pt x="39" y="179"/>
                    <a:pt x="35" y="177"/>
                  </a:cubicBezTo>
                  <a:cubicBezTo>
                    <a:pt x="30" y="174"/>
                    <a:pt x="22" y="170"/>
                    <a:pt x="16" y="167"/>
                  </a:cubicBezTo>
                  <a:cubicBezTo>
                    <a:pt x="13" y="165"/>
                    <a:pt x="10" y="164"/>
                    <a:pt x="8" y="163"/>
                  </a:cubicBezTo>
                  <a:cubicBezTo>
                    <a:pt x="6" y="162"/>
                    <a:pt x="5" y="162"/>
                    <a:pt x="5" y="162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1" y="162"/>
                  </a:cubicBezTo>
                  <a:cubicBezTo>
                    <a:pt x="1" y="162"/>
                    <a:pt x="1" y="163"/>
                    <a:pt x="1" y="163"/>
                  </a:cubicBezTo>
                  <a:cubicBezTo>
                    <a:pt x="1" y="163"/>
                    <a:pt x="1" y="164"/>
                    <a:pt x="2" y="164"/>
                  </a:cubicBezTo>
                  <a:cubicBezTo>
                    <a:pt x="2" y="164"/>
                    <a:pt x="4" y="165"/>
                    <a:pt x="8" y="168"/>
                  </a:cubicBezTo>
                  <a:cubicBezTo>
                    <a:pt x="14" y="171"/>
                    <a:pt x="23" y="177"/>
                    <a:pt x="31" y="181"/>
                  </a:cubicBezTo>
                  <a:cubicBezTo>
                    <a:pt x="35" y="184"/>
                    <a:pt x="38" y="186"/>
                    <a:pt x="41" y="187"/>
                  </a:cubicBezTo>
                  <a:cubicBezTo>
                    <a:pt x="42" y="188"/>
                    <a:pt x="43" y="189"/>
                    <a:pt x="43" y="189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4" y="189"/>
                    <a:pt x="44" y="189"/>
                    <a:pt x="44" y="189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4" y="189"/>
                    <a:pt x="44" y="189"/>
                    <a:pt x="44" y="189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4" y="189"/>
                    <a:pt x="44" y="189"/>
                    <a:pt x="44" y="189"/>
                  </a:cubicBezTo>
                  <a:cubicBezTo>
                    <a:pt x="44" y="189"/>
                    <a:pt x="44" y="189"/>
                    <a:pt x="44" y="189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4" y="189"/>
                    <a:pt x="44" y="189"/>
                    <a:pt x="44" y="189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4" y="188"/>
                    <a:pt x="44" y="188"/>
                    <a:pt x="44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8"/>
                    <a:pt x="44" y="188"/>
                    <a:pt x="44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2" y="186"/>
                    <a:pt x="31" y="182"/>
                    <a:pt x="21" y="177"/>
                  </a:cubicBezTo>
                  <a:cubicBezTo>
                    <a:pt x="16" y="175"/>
                    <a:pt x="12" y="173"/>
                    <a:pt x="8" y="171"/>
                  </a:cubicBezTo>
                  <a:cubicBezTo>
                    <a:pt x="5" y="170"/>
                    <a:pt x="3" y="169"/>
                    <a:pt x="3" y="169"/>
                  </a:cubicBezTo>
                  <a:cubicBezTo>
                    <a:pt x="2" y="169"/>
                    <a:pt x="2" y="169"/>
                    <a:pt x="1" y="169"/>
                  </a:cubicBezTo>
                  <a:cubicBezTo>
                    <a:pt x="1" y="169"/>
                    <a:pt x="1" y="170"/>
                    <a:pt x="1" y="170"/>
                  </a:cubicBezTo>
                  <a:cubicBezTo>
                    <a:pt x="1" y="171"/>
                    <a:pt x="1" y="171"/>
                    <a:pt x="1" y="171"/>
                  </a:cubicBezTo>
                  <a:cubicBezTo>
                    <a:pt x="1" y="171"/>
                    <a:pt x="1" y="171"/>
                    <a:pt x="1" y="171"/>
                  </a:cubicBezTo>
                  <a:cubicBezTo>
                    <a:pt x="1" y="171"/>
                    <a:pt x="2" y="172"/>
                    <a:pt x="2" y="172"/>
                  </a:cubicBezTo>
                  <a:cubicBezTo>
                    <a:pt x="5" y="174"/>
                    <a:pt x="16" y="180"/>
                    <a:pt x="26" y="186"/>
                  </a:cubicBezTo>
                  <a:cubicBezTo>
                    <a:pt x="30" y="189"/>
                    <a:pt x="35" y="192"/>
                    <a:pt x="39" y="194"/>
                  </a:cubicBezTo>
                  <a:cubicBezTo>
                    <a:pt x="40" y="195"/>
                    <a:pt x="42" y="196"/>
                    <a:pt x="43" y="197"/>
                  </a:cubicBezTo>
                  <a:cubicBezTo>
                    <a:pt x="43" y="197"/>
                    <a:pt x="44" y="198"/>
                    <a:pt x="44" y="198"/>
                  </a:cubicBezTo>
                  <a:cubicBezTo>
                    <a:pt x="44" y="198"/>
                    <a:pt x="44" y="198"/>
                    <a:pt x="44" y="198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4" y="198"/>
                    <a:pt x="44" y="198"/>
                    <a:pt x="44" y="198"/>
                  </a:cubicBezTo>
                  <a:cubicBezTo>
                    <a:pt x="44" y="198"/>
                    <a:pt x="44" y="198"/>
                    <a:pt x="44" y="198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4" y="198"/>
                    <a:pt x="44" y="198"/>
                    <a:pt x="44" y="198"/>
                  </a:cubicBezTo>
                  <a:cubicBezTo>
                    <a:pt x="45" y="197"/>
                    <a:pt x="45" y="197"/>
                    <a:pt x="45" y="197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4" y="198"/>
                    <a:pt x="44" y="198"/>
                    <a:pt x="44" y="198"/>
                  </a:cubicBezTo>
                  <a:cubicBezTo>
                    <a:pt x="45" y="197"/>
                    <a:pt x="45" y="197"/>
                    <a:pt x="45" y="197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5" y="197"/>
                    <a:pt x="45" y="197"/>
                    <a:pt x="45" y="197"/>
                  </a:cubicBezTo>
                  <a:cubicBezTo>
                    <a:pt x="44" y="196"/>
                    <a:pt x="44" y="196"/>
                    <a:pt x="44" y="196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5" y="197"/>
                    <a:pt x="45" y="197"/>
                    <a:pt x="45" y="197"/>
                  </a:cubicBezTo>
                  <a:cubicBezTo>
                    <a:pt x="44" y="196"/>
                    <a:pt x="44" y="196"/>
                    <a:pt x="44" y="196"/>
                  </a:cubicBezTo>
                  <a:cubicBezTo>
                    <a:pt x="45" y="197"/>
                    <a:pt x="45" y="197"/>
                    <a:pt x="45" y="197"/>
                  </a:cubicBezTo>
                  <a:cubicBezTo>
                    <a:pt x="46" y="196"/>
                    <a:pt x="46" y="196"/>
                    <a:pt x="46" y="196"/>
                  </a:cubicBezTo>
                  <a:cubicBezTo>
                    <a:pt x="46" y="196"/>
                    <a:pt x="36" y="190"/>
                    <a:pt x="25" y="184"/>
                  </a:cubicBezTo>
                  <a:cubicBezTo>
                    <a:pt x="20" y="182"/>
                    <a:pt x="15" y="179"/>
                    <a:pt x="10" y="177"/>
                  </a:cubicBezTo>
                  <a:cubicBezTo>
                    <a:pt x="8" y="176"/>
                    <a:pt x="6" y="175"/>
                    <a:pt x="5" y="174"/>
                  </a:cubicBezTo>
                  <a:cubicBezTo>
                    <a:pt x="4" y="174"/>
                    <a:pt x="4" y="173"/>
                    <a:pt x="3" y="173"/>
                  </a:cubicBezTo>
                  <a:cubicBezTo>
                    <a:pt x="3" y="173"/>
                    <a:pt x="2" y="173"/>
                    <a:pt x="2" y="173"/>
                  </a:cubicBezTo>
                  <a:cubicBezTo>
                    <a:pt x="1" y="173"/>
                    <a:pt x="1" y="173"/>
                    <a:pt x="1" y="173"/>
                  </a:cubicBezTo>
                  <a:cubicBezTo>
                    <a:pt x="1" y="173"/>
                    <a:pt x="1" y="173"/>
                    <a:pt x="0" y="174"/>
                  </a:cubicBezTo>
                  <a:cubicBezTo>
                    <a:pt x="0" y="174"/>
                    <a:pt x="0" y="175"/>
                    <a:pt x="1" y="176"/>
                  </a:cubicBezTo>
                  <a:cubicBezTo>
                    <a:pt x="44" y="202"/>
                    <a:pt x="44" y="202"/>
                    <a:pt x="44" y="202"/>
                  </a:cubicBezTo>
                  <a:cubicBezTo>
                    <a:pt x="45" y="201"/>
                    <a:pt x="45" y="201"/>
                    <a:pt x="45" y="201"/>
                  </a:cubicBezTo>
                  <a:cubicBezTo>
                    <a:pt x="45" y="200"/>
                    <a:pt x="45" y="200"/>
                    <a:pt x="45" y="200"/>
                  </a:cubicBezTo>
                  <a:cubicBezTo>
                    <a:pt x="45" y="200"/>
                    <a:pt x="35" y="195"/>
                    <a:pt x="25" y="190"/>
                  </a:cubicBezTo>
                  <a:cubicBezTo>
                    <a:pt x="20" y="187"/>
                    <a:pt x="15" y="184"/>
                    <a:pt x="10" y="182"/>
                  </a:cubicBezTo>
                  <a:cubicBezTo>
                    <a:pt x="8" y="181"/>
                    <a:pt x="7" y="181"/>
                    <a:pt x="5" y="180"/>
                  </a:cubicBezTo>
                  <a:cubicBezTo>
                    <a:pt x="5" y="180"/>
                    <a:pt x="4" y="179"/>
                    <a:pt x="4" y="179"/>
                  </a:cubicBezTo>
                  <a:cubicBezTo>
                    <a:pt x="3" y="179"/>
                    <a:pt x="3" y="179"/>
                    <a:pt x="2" y="179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1" y="179"/>
                    <a:pt x="1" y="179"/>
                    <a:pt x="1" y="180"/>
                  </a:cubicBezTo>
                  <a:cubicBezTo>
                    <a:pt x="1" y="181"/>
                    <a:pt x="1" y="181"/>
                    <a:pt x="1" y="181"/>
                  </a:cubicBezTo>
                  <a:cubicBezTo>
                    <a:pt x="1" y="181"/>
                    <a:pt x="1" y="181"/>
                    <a:pt x="1" y="181"/>
                  </a:cubicBezTo>
                  <a:cubicBezTo>
                    <a:pt x="1" y="182"/>
                    <a:pt x="1" y="182"/>
                    <a:pt x="1" y="182"/>
                  </a:cubicBezTo>
                  <a:cubicBezTo>
                    <a:pt x="1" y="182"/>
                    <a:pt x="2" y="182"/>
                    <a:pt x="2" y="182"/>
                  </a:cubicBezTo>
                  <a:cubicBezTo>
                    <a:pt x="5" y="184"/>
                    <a:pt x="15" y="191"/>
                    <a:pt x="25" y="197"/>
                  </a:cubicBezTo>
                  <a:cubicBezTo>
                    <a:pt x="30" y="199"/>
                    <a:pt x="35" y="202"/>
                    <a:pt x="38" y="205"/>
                  </a:cubicBezTo>
                  <a:cubicBezTo>
                    <a:pt x="40" y="206"/>
                    <a:pt x="41" y="207"/>
                    <a:pt x="42" y="207"/>
                  </a:cubicBezTo>
                  <a:cubicBezTo>
                    <a:pt x="43" y="207"/>
                    <a:pt x="43" y="208"/>
                    <a:pt x="43" y="208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4" y="208"/>
                    <a:pt x="44" y="208"/>
                    <a:pt x="44" y="208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4" y="208"/>
                    <a:pt x="44" y="208"/>
                    <a:pt x="44" y="208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8"/>
                    <a:pt x="43" y="208"/>
                    <a:pt x="43" y="208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3" y="206"/>
                    <a:pt x="43" y="206"/>
                    <a:pt x="43" y="206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4" y="206"/>
                    <a:pt x="44" y="206"/>
                    <a:pt x="44" y="206"/>
                  </a:cubicBezTo>
                  <a:cubicBezTo>
                    <a:pt x="44" y="206"/>
                    <a:pt x="44" y="206"/>
                    <a:pt x="43" y="206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4" y="206"/>
                    <a:pt x="44" y="206"/>
                    <a:pt x="44" y="206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4" y="206"/>
                    <a:pt x="44" y="206"/>
                    <a:pt x="44" y="206"/>
                  </a:cubicBezTo>
                  <a:cubicBezTo>
                    <a:pt x="44" y="206"/>
                    <a:pt x="44" y="206"/>
                    <a:pt x="44" y="206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4" y="206"/>
                    <a:pt x="44" y="206"/>
                    <a:pt x="44" y="206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44" y="206"/>
                    <a:pt x="44" y="206"/>
                    <a:pt x="44" y="206"/>
                  </a:cubicBezTo>
                  <a:cubicBezTo>
                    <a:pt x="44" y="207"/>
                    <a:pt x="44" y="207"/>
                    <a:pt x="44" y="207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45" y="206"/>
                    <a:pt x="44" y="205"/>
                    <a:pt x="42" y="205"/>
                  </a:cubicBezTo>
                  <a:cubicBezTo>
                    <a:pt x="38" y="203"/>
                    <a:pt x="29" y="198"/>
                    <a:pt x="20" y="194"/>
                  </a:cubicBezTo>
                  <a:cubicBezTo>
                    <a:pt x="16" y="192"/>
                    <a:pt x="12" y="191"/>
                    <a:pt x="9" y="189"/>
                  </a:cubicBezTo>
                  <a:cubicBezTo>
                    <a:pt x="8" y="189"/>
                    <a:pt x="6" y="188"/>
                    <a:pt x="5" y="188"/>
                  </a:cubicBezTo>
                  <a:cubicBezTo>
                    <a:pt x="5" y="187"/>
                    <a:pt x="5" y="187"/>
                    <a:pt x="4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3" y="187"/>
                    <a:pt x="3" y="187"/>
                    <a:pt x="3" y="187"/>
                  </a:cubicBezTo>
                  <a:cubicBezTo>
                    <a:pt x="3" y="187"/>
                    <a:pt x="3" y="187"/>
                    <a:pt x="3" y="187"/>
                  </a:cubicBezTo>
                  <a:cubicBezTo>
                    <a:pt x="2" y="187"/>
                    <a:pt x="2" y="187"/>
                    <a:pt x="2" y="188"/>
                  </a:cubicBezTo>
                  <a:cubicBezTo>
                    <a:pt x="1" y="188"/>
                    <a:pt x="2" y="189"/>
                    <a:pt x="2" y="190"/>
                  </a:cubicBezTo>
                  <a:cubicBezTo>
                    <a:pt x="43" y="215"/>
                    <a:pt x="43" y="215"/>
                    <a:pt x="43" y="215"/>
                  </a:cubicBezTo>
                  <a:cubicBezTo>
                    <a:pt x="44" y="214"/>
                    <a:pt x="44" y="214"/>
                    <a:pt x="44" y="214"/>
                  </a:cubicBezTo>
                  <a:cubicBezTo>
                    <a:pt x="44" y="212"/>
                    <a:pt x="44" y="212"/>
                    <a:pt x="44" y="212"/>
                  </a:cubicBezTo>
                  <a:cubicBezTo>
                    <a:pt x="44" y="212"/>
                    <a:pt x="34" y="207"/>
                    <a:pt x="24" y="202"/>
                  </a:cubicBezTo>
                  <a:cubicBezTo>
                    <a:pt x="19" y="200"/>
                    <a:pt x="14" y="197"/>
                    <a:pt x="10" y="196"/>
                  </a:cubicBezTo>
                  <a:cubicBezTo>
                    <a:pt x="8" y="195"/>
                    <a:pt x="6" y="194"/>
                    <a:pt x="5" y="193"/>
                  </a:cubicBezTo>
                  <a:cubicBezTo>
                    <a:pt x="4" y="193"/>
                    <a:pt x="4" y="193"/>
                    <a:pt x="3" y="193"/>
                  </a:cubicBezTo>
                  <a:cubicBezTo>
                    <a:pt x="3" y="192"/>
                    <a:pt x="2" y="192"/>
                    <a:pt x="2" y="192"/>
                  </a:cubicBezTo>
                  <a:cubicBezTo>
                    <a:pt x="1" y="192"/>
                    <a:pt x="1" y="192"/>
                    <a:pt x="1" y="192"/>
                  </a:cubicBezTo>
                  <a:cubicBezTo>
                    <a:pt x="1" y="192"/>
                    <a:pt x="1" y="193"/>
                    <a:pt x="1" y="193"/>
                  </a:cubicBezTo>
                  <a:cubicBezTo>
                    <a:pt x="0" y="194"/>
                    <a:pt x="0" y="195"/>
                    <a:pt x="1" y="195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20"/>
                    <a:pt x="46" y="220"/>
                    <a:pt x="46" y="220"/>
                  </a:cubicBezTo>
                  <a:cubicBezTo>
                    <a:pt x="46" y="220"/>
                    <a:pt x="36" y="214"/>
                    <a:pt x="26" y="209"/>
                  </a:cubicBezTo>
                  <a:cubicBezTo>
                    <a:pt x="21" y="206"/>
                    <a:pt x="16" y="204"/>
                    <a:pt x="11" y="202"/>
                  </a:cubicBezTo>
                  <a:cubicBezTo>
                    <a:pt x="9" y="201"/>
                    <a:pt x="8" y="200"/>
                    <a:pt x="6" y="199"/>
                  </a:cubicBezTo>
                  <a:cubicBezTo>
                    <a:pt x="6" y="199"/>
                    <a:pt x="5" y="199"/>
                    <a:pt x="5" y="198"/>
                  </a:cubicBezTo>
                  <a:cubicBezTo>
                    <a:pt x="4" y="198"/>
                    <a:pt x="4" y="198"/>
                    <a:pt x="4" y="198"/>
                  </a:cubicBezTo>
                  <a:cubicBezTo>
                    <a:pt x="4" y="198"/>
                    <a:pt x="4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3" y="198"/>
                    <a:pt x="2" y="198"/>
                    <a:pt x="2" y="199"/>
                  </a:cubicBezTo>
                  <a:cubicBezTo>
                    <a:pt x="2" y="200"/>
                    <a:pt x="2" y="200"/>
                    <a:pt x="3" y="201"/>
                  </a:cubicBezTo>
                  <a:cubicBezTo>
                    <a:pt x="44" y="227"/>
                    <a:pt x="44" y="227"/>
                    <a:pt x="44" y="227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24"/>
                    <a:pt x="45" y="224"/>
                    <a:pt x="44" y="225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6" y="224"/>
                    <a:pt x="46" y="224"/>
                    <a:pt x="45" y="224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6" y="224"/>
                    <a:pt x="46" y="224"/>
                    <a:pt x="46" y="224"/>
                  </a:cubicBezTo>
                  <a:cubicBezTo>
                    <a:pt x="45" y="224"/>
                    <a:pt x="45" y="224"/>
                    <a:pt x="43" y="223"/>
                  </a:cubicBezTo>
                  <a:cubicBezTo>
                    <a:pt x="39" y="221"/>
                    <a:pt x="29" y="216"/>
                    <a:pt x="20" y="212"/>
                  </a:cubicBezTo>
                  <a:cubicBezTo>
                    <a:pt x="16" y="209"/>
                    <a:pt x="11" y="207"/>
                    <a:pt x="8" y="206"/>
                  </a:cubicBezTo>
                  <a:cubicBezTo>
                    <a:pt x="7" y="205"/>
                    <a:pt x="5" y="204"/>
                    <a:pt x="4" y="204"/>
                  </a:cubicBezTo>
                  <a:cubicBezTo>
                    <a:pt x="4" y="204"/>
                    <a:pt x="3" y="204"/>
                    <a:pt x="3" y="203"/>
                  </a:cubicBezTo>
                  <a:cubicBezTo>
                    <a:pt x="2" y="203"/>
                    <a:pt x="2" y="203"/>
                    <a:pt x="2" y="203"/>
                  </a:cubicBezTo>
                  <a:cubicBezTo>
                    <a:pt x="1" y="203"/>
                    <a:pt x="1" y="203"/>
                    <a:pt x="1" y="203"/>
                  </a:cubicBezTo>
                  <a:cubicBezTo>
                    <a:pt x="1" y="203"/>
                    <a:pt x="0" y="203"/>
                    <a:pt x="0" y="204"/>
                  </a:cubicBezTo>
                  <a:cubicBezTo>
                    <a:pt x="0" y="204"/>
                    <a:pt x="0" y="205"/>
                    <a:pt x="0" y="205"/>
                  </a:cubicBezTo>
                  <a:cubicBezTo>
                    <a:pt x="0" y="205"/>
                    <a:pt x="0" y="206"/>
                    <a:pt x="1" y="206"/>
                  </a:cubicBezTo>
                  <a:cubicBezTo>
                    <a:pt x="1" y="206"/>
                    <a:pt x="3" y="207"/>
                    <a:pt x="7" y="210"/>
                  </a:cubicBezTo>
                  <a:cubicBezTo>
                    <a:pt x="13" y="213"/>
                    <a:pt x="22" y="219"/>
                    <a:pt x="29" y="223"/>
                  </a:cubicBezTo>
                  <a:cubicBezTo>
                    <a:pt x="33" y="226"/>
                    <a:pt x="36" y="228"/>
                    <a:pt x="39" y="229"/>
                  </a:cubicBezTo>
                  <a:cubicBezTo>
                    <a:pt x="40" y="230"/>
                    <a:pt x="41" y="231"/>
                    <a:pt x="41" y="231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2"/>
                    <a:pt x="42" y="232"/>
                    <a:pt x="42" y="232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1"/>
                    <a:pt x="42" y="231"/>
                    <a:pt x="42" y="231"/>
                  </a:cubicBezTo>
                  <a:cubicBezTo>
                    <a:pt x="42" y="231"/>
                    <a:pt x="42" y="231"/>
                    <a:pt x="42" y="232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1"/>
                    <a:pt x="42" y="231"/>
                    <a:pt x="42" y="231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2" y="231"/>
                    <a:pt x="42" y="231"/>
                    <a:pt x="42" y="231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31"/>
                    <a:pt x="43" y="231"/>
                    <a:pt x="43" y="231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30"/>
                    <a:pt x="43" y="230"/>
                    <a:pt x="43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30"/>
                    <a:pt x="43" y="230"/>
                    <a:pt x="43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3" y="229"/>
                    <a:pt x="42" y="229"/>
                    <a:pt x="41" y="228"/>
                  </a:cubicBezTo>
                  <a:cubicBezTo>
                    <a:pt x="36" y="226"/>
                    <a:pt x="27" y="222"/>
                    <a:pt x="18" y="218"/>
                  </a:cubicBezTo>
                  <a:cubicBezTo>
                    <a:pt x="10" y="214"/>
                    <a:pt x="3" y="211"/>
                    <a:pt x="3" y="211"/>
                  </a:cubicBezTo>
                  <a:cubicBezTo>
                    <a:pt x="2" y="211"/>
                    <a:pt x="1" y="211"/>
                    <a:pt x="1" y="212"/>
                  </a:cubicBezTo>
                  <a:cubicBezTo>
                    <a:pt x="1" y="212"/>
                    <a:pt x="1" y="213"/>
                    <a:pt x="2" y="214"/>
                  </a:cubicBezTo>
                  <a:cubicBezTo>
                    <a:pt x="43" y="239"/>
                    <a:pt x="43" y="239"/>
                    <a:pt x="43" y="239"/>
                  </a:cubicBezTo>
                  <a:cubicBezTo>
                    <a:pt x="43" y="238"/>
                    <a:pt x="43" y="238"/>
                    <a:pt x="43" y="238"/>
                  </a:cubicBezTo>
                  <a:cubicBezTo>
                    <a:pt x="44" y="237"/>
                    <a:pt x="44" y="237"/>
                    <a:pt x="44" y="237"/>
                  </a:cubicBezTo>
                  <a:cubicBezTo>
                    <a:pt x="44" y="237"/>
                    <a:pt x="35" y="232"/>
                    <a:pt x="25" y="227"/>
                  </a:cubicBezTo>
                  <a:cubicBezTo>
                    <a:pt x="20" y="225"/>
                    <a:pt x="15" y="222"/>
                    <a:pt x="11" y="220"/>
                  </a:cubicBezTo>
                  <a:cubicBezTo>
                    <a:pt x="10" y="219"/>
                    <a:pt x="8" y="219"/>
                    <a:pt x="7" y="218"/>
                  </a:cubicBezTo>
                  <a:cubicBezTo>
                    <a:pt x="6" y="218"/>
                    <a:pt x="6" y="218"/>
                    <a:pt x="5" y="217"/>
                  </a:cubicBezTo>
                  <a:cubicBezTo>
                    <a:pt x="5" y="217"/>
                    <a:pt x="5" y="217"/>
                    <a:pt x="5" y="217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3" y="217"/>
                    <a:pt x="3" y="217"/>
                    <a:pt x="3" y="217"/>
                  </a:cubicBezTo>
                  <a:cubicBezTo>
                    <a:pt x="3" y="217"/>
                    <a:pt x="3" y="217"/>
                    <a:pt x="3" y="218"/>
                  </a:cubicBezTo>
                  <a:cubicBezTo>
                    <a:pt x="2" y="219"/>
                    <a:pt x="2" y="219"/>
                    <a:pt x="3" y="220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5" y="244"/>
                    <a:pt x="45" y="244"/>
                    <a:pt x="45" y="244"/>
                  </a:cubicBezTo>
                  <a:cubicBezTo>
                    <a:pt x="45" y="243"/>
                    <a:pt x="45" y="243"/>
                    <a:pt x="45" y="243"/>
                  </a:cubicBezTo>
                  <a:cubicBezTo>
                    <a:pt x="45" y="243"/>
                    <a:pt x="35" y="237"/>
                    <a:pt x="24" y="232"/>
                  </a:cubicBezTo>
                  <a:cubicBezTo>
                    <a:pt x="19" y="229"/>
                    <a:pt x="14" y="227"/>
                    <a:pt x="10" y="225"/>
                  </a:cubicBezTo>
                  <a:cubicBezTo>
                    <a:pt x="8" y="224"/>
                    <a:pt x="6" y="223"/>
                    <a:pt x="5" y="222"/>
                  </a:cubicBezTo>
                  <a:cubicBezTo>
                    <a:pt x="4" y="222"/>
                    <a:pt x="4" y="222"/>
                    <a:pt x="3" y="222"/>
                  </a:cubicBezTo>
                  <a:cubicBezTo>
                    <a:pt x="3" y="221"/>
                    <a:pt x="3" y="221"/>
                    <a:pt x="3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1" y="221"/>
                    <a:pt x="1" y="221"/>
                    <a:pt x="1" y="221"/>
                  </a:cubicBezTo>
                  <a:cubicBezTo>
                    <a:pt x="1" y="221"/>
                    <a:pt x="1" y="222"/>
                    <a:pt x="1" y="222"/>
                  </a:cubicBezTo>
                  <a:cubicBezTo>
                    <a:pt x="0" y="223"/>
                    <a:pt x="0" y="224"/>
                    <a:pt x="1" y="224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4" y="249"/>
                    <a:pt x="44" y="249"/>
                    <a:pt x="44" y="249"/>
                  </a:cubicBezTo>
                  <a:cubicBezTo>
                    <a:pt x="44" y="248"/>
                    <a:pt x="44" y="248"/>
                    <a:pt x="44" y="248"/>
                  </a:cubicBezTo>
                  <a:cubicBezTo>
                    <a:pt x="44" y="248"/>
                    <a:pt x="35" y="243"/>
                    <a:pt x="25" y="238"/>
                  </a:cubicBezTo>
                  <a:cubicBezTo>
                    <a:pt x="20" y="236"/>
                    <a:pt x="15" y="233"/>
                    <a:pt x="11" y="232"/>
                  </a:cubicBezTo>
                  <a:cubicBezTo>
                    <a:pt x="9" y="231"/>
                    <a:pt x="7" y="230"/>
                    <a:pt x="6" y="230"/>
                  </a:cubicBezTo>
                  <a:cubicBezTo>
                    <a:pt x="5" y="229"/>
                    <a:pt x="5" y="229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3" y="229"/>
                  </a:cubicBezTo>
                  <a:cubicBezTo>
                    <a:pt x="3" y="229"/>
                    <a:pt x="3" y="229"/>
                    <a:pt x="3" y="229"/>
                  </a:cubicBezTo>
                  <a:cubicBezTo>
                    <a:pt x="3" y="229"/>
                    <a:pt x="2" y="229"/>
                    <a:pt x="2" y="229"/>
                  </a:cubicBezTo>
                  <a:cubicBezTo>
                    <a:pt x="3" y="230"/>
                    <a:pt x="3" y="230"/>
                    <a:pt x="3" y="230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3" y="232"/>
                    <a:pt x="3" y="232"/>
                    <a:pt x="3" y="232"/>
                  </a:cubicBezTo>
                  <a:cubicBezTo>
                    <a:pt x="3" y="232"/>
                    <a:pt x="4" y="233"/>
                    <a:pt x="5" y="234"/>
                  </a:cubicBezTo>
                  <a:cubicBezTo>
                    <a:pt x="10" y="237"/>
                    <a:pt x="20" y="242"/>
                    <a:pt x="28" y="247"/>
                  </a:cubicBezTo>
                  <a:cubicBezTo>
                    <a:pt x="33" y="250"/>
                    <a:pt x="36" y="252"/>
                    <a:pt x="39" y="254"/>
                  </a:cubicBezTo>
                  <a:cubicBezTo>
                    <a:pt x="41" y="255"/>
                    <a:pt x="42" y="256"/>
                    <a:pt x="43" y="256"/>
                  </a:cubicBezTo>
                  <a:cubicBezTo>
                    <a:pt x="43" y="256"/>
                    <a:pt x="43" y="257"/>
                    <a:pt x="43" y="257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4" y="256"/>
                    <a:pt x="44" y="256"/>
                    <a:pt x="44" y="256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4" y="256"/>
                    <a:pt x="44" y="256"/>
                    <a:pt x="44" y="256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45" y="256"/>
                    <a:pt x="45" y="256"/>
                    <a:pt x="45" y="256"/>
                  </a:cubicBezTo>
                  <a:cubicBezTo>
                    <a:pt x="43" y="256"/>
                    <a:pt x="43" y="256"/>
                    <a:pt x="43" y="256"/>
                  </a:cubicBezTo>
                  <a:cubicBezTo>
                    <a:pt x="43" y="256"/>
                    <a:pt x="43" y="257"/>
                    <a:pt x="43" y="257"/>
                  </a:cubicBezTo>
                  <a:cubicBezTo>
                    <a:pt x="45" y="256"/>
                    <a:pt x="45" y="256"/>
                    <a:pt x="45" y="256"/>
                  </a:cubicBezTo>
                  <a:cubicBezTo>
                    <a:pt x="43" y="256"/>
                    <a:pt x="43" y="256"/>
                    <a:pt x="43" y="256"/>
                  </a:cubicBezTo>
                  <a:cubicBezTo>
                    <a:pt x="45" y="256"/>
                    <a:pt x="45" y="256"/>
                    <a:pt x="45" y="256"/>
                  </a:cubicBezTo>
                  <a:cubicBezTo>
                    <a:pt x="43" y="255"/>
                    <a:pt x="43" y="255"/>
                    <a:pt x="43" y="255"/>
                  </a:cubicBezTo>
                  <a:cubicBezTo>
                    <a:pt x="43" y="256"/>
                    <a:pt x="43" y="256"/>
                    <a:pt x="43" y="256"/>
                  </a:cubicBezTo>
                  <a:cubicBezTo>
                    <a:pt x="45" y="256"/>
                    <a:pt x="45" y="256"/>
                    <a:pt x="45" y="256"/>
                  </a:cubicBezTo>
                  <a:cubicBezTo>
                    <a:pt x="43" y="255"/>
                    <a:pt x="43" y="255"/>
                    <a:pt x="43" y="255"/>
                  </a:cubicBezTo>
                  <a:cubicBezTo>
                    <a:pt x="45" y="256"/>
                    <a:pt x="45" y="256"/>
                    <a:pt x="45" y="256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3" y="235"/>
                    <a:pt x="3" y="235"/>
                    <a:pt x="3" y="235"/>
                  </a:cubicBezTo>
                  <a:cubicBezTo>
                    <a:pt x="2" y="235"/>
                    <a:pt x="2" y="235"/>
                    <a:pt x="1" y="236"/>
                  </a:cubicBezTo>
                  <a:cubicBezTo>
                    <a:pt x="1" y="236"/>
                    <a:pt x="1" y="237"/>
                    <a:pt x="2" y="237"/>
                  </a:cubicBezTo>
                  <a:cubicBezTo>
                    <a:pt x="2" y="237"/>
                    <a:pt x="4" y="239"/>
                    <a:pt x="8" y="241"/>
                  </a:cubicBezTo>
                  <a:cubicBezTo>
                    <a:pt x="14" y="245"/>
                    <a:pt x="22" y="250"/>
                    <a:pt x="30" y="254"/>
                  </a:cubicBezTo>
                  <a:cubicBezTo>
                    <a:pt x="33" y="257"/>
                    <a:pt x="36" y="259"/>
                    <a:pt x="39" y="260"/>
                  </a:cubicBezTo>
                  <a:cubicBezTo>
                    <a:pt x="40" y="261"/>
                    <a:pt x="41" y="261"/>
                    <a:pt x="41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42" y="262"/>
                    <a:pt x="42" y="262"/>
                    <a:pt x="42" y="262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43" y="262"/>
                    <a:pt x="43" y="262"/>
                    <a:pt x="43" y="262"/>
                  </a:cubicBezTo>
                  <a:cubicBezTo>
                    <a:pt x="44" y="260"/>
                    <a:pt x="44" y="260"/>
                    <a:pt x="44" y="260"/>
                  </a:cubicBezTo>
                  <a:cubicBezTo>
                    <a:pt x="4" y="243"/>
                    <a:pt x="4" y="243"/>
                    <a:pt x="4" y="243"/>
                  </a:cubicBezTo>
                  <a:cubicBezTo>
                    <a:pt x="4" y="243"/>
                    <a:pt x="3" y="243"/>
                    <a:pt x="3" y="243"/>
                  </a:cubicBezTo>
                  <a:cubicBezTo>
                    <a:pt x="2" y="244"/>
                    <a:pt x="2" y="245"/>
                    <a:pt x="3" y="245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4" y="269"/>
                    <a:pt x="44" y="269"/>
                    <a:pt x="44" y="269"/>
                  </a:cubicBezTo>
                  <a:cubicBezTo>
                    <a:pt x="45" y="268"/>
                    <a:pt x="45" y="268"/>
                    <a:pt x="45" y="268"/>
                  </a:cubicBezTo>
                  <a:cubicBezTo>
                    <a:pt x="45" y="268"/>
                    <a:pt x="35" y="263"/>
                    <a:pt x="25" y="258"/>
                  </a:cubicBezTo>
                  <a:cubicBezTo>
                    <a:pt x="20" y="256"/>
                    <a:pt x="15" y="253"/>
                    <a:pt x="11" y="251"/>
                  </a:cubicBezTo>
                  <a:cubicBezTo>
                    <a:pt x="9" y="251"/>
                    <a:pt x="7" y="250"/>
                    <a:pt x="5" y="249"/>
                  </a:cubicBezTo>
                  <a:cubicBezTo>
                    <a:pt x="5" y="249"/>
                    <a:pt x="4" y="249"/>
                    <a:pt x="4" y="249"/>
                  </a:cubicBezTo>
                  <a:cubicBezTo>
                    <a:pt x="3" y="248"/>
                    <a:pt x="3" y="248"/>
                    <a:pt x="2" y="248"/>
                  </a:cubicBezTo>
                  <a:cubicBezTo>
                    <a:pt x="2" y="248"/>
                    <a:pt x="2" y="248"/>
                    <a:pt x="2" y="248"/>
                  </a:cubicBezTo>
                  <a:cubicBezTo>
                    <a:pt x="2" y="248"/>
                    <a:pt x="1" y="249"/>
                    <a:pt x="1" y="249"/>
                  </a:cubicBezTo>
                  <a:cubicBezTo>
                    <a:pt x="1" y="249"/>
                    <a:pt x="1" y="250"/>
                    <a:pt x="1" y="250"/>
                  </a:cubicBezTo>
                  <a:cubicBezTo>
                    <a:pt x="1" y="251"/>
                    <a:pt x="1" y="251"/>
                    <a:pt x="2" y="251"/>
                  </a:cubicBezTo>
                  <a:cubicBezTo>
                    <a:pt x="2" y="251"/>
                    <a:pt x="4" y="253"/>
                    <a:pt x="8" y="255"/>
                  </a:cubicBezTo>
                  <a:cubicBezTo>
                    <a:pt x="14" y="259"/>
                    <a:pt x="23" y="264"/>
                    <a:pt x="31" y="269"/>
                  </a:cubicBezTo>
                  <a:cubicBezTo>
                    <a:pt x="35" y="271"/>
                    <a:pt x="38" y="273"/>
                    <a:pt x="40" y="275"/>
                  </a:cubicBezTo>
                  <a:cubicBezTo>
                    <a:pt x="42" y="275"/>
                    <a:pt x="43" y="276"/>
                    <a:pt x="43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5" y="276"/>
                    <a:pt x="45" y="276"/>
                    <a:pt x="45" y="276"/>
                  </a:cubicBezTo>
                  <a:cubicBezTo>
                    <a:pt x="44" y="276"/>
                    <a:pt x="44" y="276"/>
                    <a:pt x="44" y="276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5" y="276"/>
                    <a:pt x="45" y="276"/>
                    <a:pt x="45" y="276"/>
                  </a:cubicBezTo>
                  <a:cubicBezTo>
                    <a:pt x="44" y="276"/>
                    <a:pt x="44" y="276"/>
                    <a:pt x="44" y="276"/>
                  </a:cubicBezTo>
                  <a:cubicBezTo>
                    <a:pt x="45" y="276"/>
                    <a:pt x="45" y="276"/>
                    <a:pt x="45" y="276"/>
                  </a:cubicBezTo>
                  <a:cubicBezTo>
                    <a:pt x="44" y="276"/>
                    <a:pt x="44" y="276"/>
                    <a:pt x="44" y="276"/>
                  </a:cubicBezTo>
                  <a:cubicBezTo>
                    <a:pt x="44" y="276"/>
                    <a:pt x="44" y="276"/>
                    <a:pt x="44" y="276"/>
                  </a:cubicBezTo>
                  <a:cubicBezTo>
                    <a:pt x="45" y="276"/>
                    <a:pt x="45" y="276"/>
                    <a:pt x="45" y="276"/>
                  </a:cubicBezTo>
                  <a:cubicBezTo>
                    <a:pt x="44" y="276"/>
                    <a:pt x="44" y="276"/>
                    <a:pt x="44" y="276"/>
                  </a:cubicBezTo>
                  <a:cubicBezTo>
                    <a:pt x="45" y="277"/>
                    <a:pt x="45" y="277"/>
                    <a:pt x="45" y="277"/>
                  </a:cubicBezTo>
                  <a:cubicBezTo>
                    <a:pt x="46" y="275"/>
                    <a:pt x="46" y="275"/>
                    <a:pt x="46" y="275"/>
                  </a:cubicBezTo>
                  <a:cubicBezTo>
                    <a:pt x="3" y="256"/>
                    <a:pt x="3" y="256"/>
                    <a:pt x="3" y="256"/>
                  </a:cubicBezTo>
                  <a:cubicBezTo>
                    <a:pt x="2" y="256"/>
                    <a:pt x="1" y="256"/>
                    <a:pt x="1" y="257"/>
                  </a:cubicBezTo>
                  <a:cubicBezTo>
                    <a:pt x="1" y="257"/>
                    <a:pt x="1" y="258"/>
                    <a:pt x="2" y="259"/>
                  </a:cubicBezTo>
                  <a:cubicBezTo>
                    <a:pt x="2" y="259"/>
                    <a:pt x="4" y="260"/>
                    <a:pt x="8" y="262"/>
                  </a:cubicBezTo>
                  <a:cubicBezTo>
                    <a:pt x="14" y="266"/>
                    <a:pt x="22" y="271"/>
                    <a:pt x="30" y="276"/>
                  </a:cubicBezTo>
                  <a:cubicBezTo>
                    <a:pt x="33" y="278"/>
                    <a:pt x="36" y="280"/>
                    <a:pt x="39" y="281"/>
                  </a:cubicBezTo>
                  <a:cubicBezTo>
                    <a:pt x="40" y="282"/>
                    <a:pt x="41" y="283"/>
                    <a:pt x="41" y="283"/>
                  </a:cubicBezTo>
                  <a:cubicBezTo>
                    <a:pt x="42" y="284"/>
                    <a:pt x="42" y="284"/>
                    <a:pt x="42" y="284"/>
                  </a:cubicBezTo>
                  <a:cubicBezTo>
                    <a:pt x="42" y="284"/>
                    <a:pt x="42" y="284"/>
                    <a:pt x="42" y="284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2" y="284"/>
                    <a:pt x="42" y="284"/>
                    <a:pt x="42" y="284"/>
                  </a:cubicBezTo>
                  <a:cubicBezTo>
                    <a:pt x="42" y="284"/>
                    <a:pt x="42" y="284"/>
                    <a:pt x="42" y="284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2" y="284"/>
                    <a:pt x="42" y="284"/>
                    <a:pt x="42" y="284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2" y="283"/>
                    <a:pt x="42" y="284"/>
                    <a:pt x="42" y="284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2" y="282"/>
                    <a:pt x="42" y="282"/>
                    <a:pt x="42" y="282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2" y="282"/>
                    <a:pt x="42" y="282"/>
                    <a:pt x="42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2" y="282"/>
                    <a:pt x="42" y="282"/>
                    <a:pt x="42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2"/>
                    <a:pt x="42" y="282"/>
                    <a:pt x="42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2"/>
                    <a:pt x="43" y="282"/>
                    <a:pt x="43" y="282"/>
                  </a:cubicBezTo>
                  <a:cubicBezTo>
                    <a:pt x="43" y="281"/>
                    <a:pt x="42" y="281"/>
                    <a:pt x="41" y="281"/>
                  </a:cubicBezTo>
                  <a:cubicBezTo>
                    <a:pt x="36" y="279"/>
                    <a:pt x="27" y="275"/>
                    <a:pt x="19" y="271"/>
                  </a:cubicBezTo>
                  <a:cubicBezTo>
                    <a:pt x="11" y="267"/>
                    <a:pt x="4" y="264"/>
                    <a:pt x="4" y="264"/>
                  </a:cubicBezTo>
                  <a:cubicBezTo>
                    <a:pt x="3" y="264"/>
                    <a:pt x="2" y="264"/>
                    <a:pt x="2" y="265"/>
                  </a:cubicBezTo>
                  <a:cubicBezTo>
                    <a:pt x="2" y="266"/>
                    <a:pt x="2" y="266"/>
                    <a:pt x="2" y="267"/>
                  </a:cubicBezTo>
                  <a:cubicBezTo>
                    <a:pt x="44" y="293"/>
                    <a:pt x="44" y="293"/>
                    <a:pt x="44" y="293"/>
                  </a:cubicBezTo>
                  <a:cubicBezTo>
                    <a:pt x="45" y="292"/>
                    <a:pt x="45" y="292"/>
                    <a:pt x="45" y="292"/>
                  </a:cubicBezTo>
                  <a:cubicBezTo>
                    <a:pt x="44" y="291"/>
                    <a:pt x="44" y="291"/>
                    <a:pt x="44" y="291"/>
                  </a:cubicBezTo>
                  <a:cubicBezTo>
                    <a:pt x="45" y="292"/>
                    <a:pt x="45" y="292"/>
                    <a:pt x="45" y="292"/>
                  </a:cubicBezTo>
                  <a:cubicBezTo>
                    <a:pt x="44" y="290"/>
                    <a:pt x="44" y="290"/>
                    <a:pt x="44" y="290"/>
                  </a:cubicBezTo>
                  <a:cubicBezTo>
                    <a:pt x="44" y="290"/>
                    <a:pt x="44" y="290"/>
                    <a:pt x="44" y="291"/>
                  </a:cubicBezTo>
                  <a:cubicBezTo>
                    <a:pt x="45" y="292"/>
                    <a:pt x="45" y="292"/>
                    <a:pt x="45" y="292"/>
                  </a:cubicBezTo>
                  <a:cubicBezTo>
                    <a:pt x="44" y="290"/>
                    <a:pt x="44" y="290"/>
                    <a:pt x="44" y="290"/>
                  </a:cubicBezTo>
                  <a:cubicBezTo>
                    <a:pt x="45" y="291"/>
                    <a:pt x="45" y="291"/>
                    <a:pt x="45" y="291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4" y="290"/>
                    <a:pt x="44" y="290"/>
                    <a:pt x="44" y="290"/>
                  </a:cubicBezTo>
                  <a:cubicBezTo>
                    <a:pt x="45" y="291"/>
                    <a:pt x="45" y="291"/>
                    <a:pt x="45" y="291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4" y="290"/>
                    <a:pt x="42" y="289"/>
                  </a:cubicBezTo>
                  <a:cubicBezTo>
                    <a:pt x="37" y="287"/>
                    <a:pt x="28" y="282"/>
                    <a:pt x="19" y="278"/>
                  </a:cubicBezTo>
                  <a:cubicBezTo>
                    <a:pt x="15" y="276"/>
                    <a:pt x="11" y="274"/>
                    <a:pt x="8" y="273"/>
                  </a:cubicBezTo>
                  <a:cubicBezTo>
                    <a:pt x="5" y="271"/>
                    <a:pt x="3" y="270"/>
                    <a:pt x="3" y="270"/>
                  </a:cubicBezTo>
                  <a:cubicBezTo>
                    <a:pt x="3" y="270"/>
                    <a:pt x="2" y="270"/>
                    <a:pt x="1" y="271"/>
                  </a:cubicBezTo>
                  <a:cubicBezTo>
                    <a:pt x="1" y="272"/>
                    <a:pt x="1" y="272"/>
                    <a:pt x="2" y="273"/>
                  </a:cubicBezTo>
                  <a:cubicBezTo>
                    <a:pt x="44" y="299"/>
                    <a:pt x="44" y="299"/>
                    <a:pt x="44" y="299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4" y="297"/>
                    <a:pt x="44" y="297"/>
                    <a:pt x="44" y="297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4" y="297"/>
                    <a:pt x="44" y="297"/>
                    <a:pt x="44" y="297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6" y="297"/>
                    <a:pt x="46" y="297"/>
                    <a:pt x="46" y="297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5" y="298"/>
                    <a:pt x="45" y="298"/>
                    <a:pt x="45" y="298"/>
                  </a:cubicBezTo>
                  <a:cubicBezTo>
                    <a:pt x="46" y="297"/>
                    <a:pt x="46" y="297"/>
                    <a:pt x="46" y="297"/>
                  </a:cubicBezTo>
                  <a:cubicBezTo>
                    <a:pt x="45" y="297"/>
                    <a:pt x="45" y="297"/>
                    <a:pt x="45" y="297"/>
                  </a:cubicBezTo>
                  <a:cubicBezTo>
                    <a:pt x="45" y="297"/>
                    <a:pt x="44" y="296"/>
                    <a:pt x="43" y="295"/>
                  </a:cubicBezTo>
                  <a:cubicBezTo>
                    <a:pt x="38" y="293"/>
                    <a:pt x="28" y="288"/>
                    <a:pt x="20" y="284"/>
                  </a:cubicBezTo>
                  <a:cubicBezTo>
                    <a:pt x="15" y="282"/>
                    <a:pt x="11" y="280"/>
                    <a:pt x="8" y="278"/>
                  </a:cubicBezTo>
                  <a:cubicBezTo>
                    <a:pt x="7" y="277"/>
                    <a:pt x="5" y="277"/>
                    <a:pt x="4" y="276"/>
                  </a:cubicBezTo>
                  <a:cubicBezTo>
                    <a:pt x="4" y="276"/>
                    <a:pt x="3" y="276"/>
                    <a:pt x="3" y="276"/>
                  </a:cubicBezTo>
                  <a:cubicBezTo>
                    <a:pt x="3" y="276"/>
                    <a:pt x="3" y="276"/>
                    <a:pt x="3" y="276"/>
                  </a:cubicBezTo>
                  <a:cubicBezTo>
                    <a:pt x="2" y="276"/>
                    <a:pt x="2" y="276"/>
                    <a:pt x="2" y="276"/>
                  </a:cubicBezTo>
                  <a:cubicBezTo>
                    <a:pt x="2" y="276"/>
                    <a:pt x="2" y="276"/>
                    <a:pt x="2" y="276"/>
                  </a:cubicBezTo>
                  <a:cubicBezTo>
                    <a:pt x="1" y="276"/>
                    <a:pt x="1" y="276"/>
                    <a:pt x="1" y="276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1" y="276"/>
                    <a:pt x="1" y="276"/>
                    <a:pt x="1" y="276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" y="278"/>
                    <a:pt x="1" y="278"/>
                    <a:pt x="1" y="278"/>
                  </a:cubicBezTo>
                  <a:cubicBezTo>
                    <a:pt x="1" y="279"/>
                    <a:pt x="2" y="279"/>
                    <a:pt x="2" y="279"/>
                  </a:cubicBezTo>
                  <a:cubicBezTo>
                    <a:pt x="4" y="281"/>
                    <a:pt x="7" y="283"/>
                    <a:pt x="11" y="286"/>
                  </a:cubicBezTo>
                  <a:cubicBezTo>
                    <a:pt x="18" y="289"/>
                    <a:pt x="26" y="294"/>
                    <a:pt x="32" y="298"/>
                  </a:cubicBezTo>
                  <a:cubicBezTo>
                    <a:pt x="36" y="300"/>
                    <a:pt x="38" y="302"/>
                    <a:pt x="40" y="303"/>
                  </a:cubicBezTo>
                  <a:cubicBezTo>
                    <a:pt x="41" y="303"/>
                    <a:pt x="42" y="304"/>
                    <a:pt x="43" y="304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4" y="304"/>
                    <a:pt x="44" y="304"/>
                    <a:pt x="44" y="304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4" y="304"/>
                    <a:pt x="44" y="304"/>
                    <a:pt x="44" y="304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4" y="304"/>
                    <a:pt x="44" y="304"/>
                    <a:pt x="44" y="304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43" y="304"/>
                    <a:pt x="43" y="305"/>
                    <a:pt x="43" y="305"/>
                  </a:cubicBezTo>
                  <a:cubicBezTo>
                    <a:pt x="44" y="304"/>
                    <a:pt x="44" y="304"/>
                    <a:pt x="44" y="304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45" y="304"/>
                    <a:pt x="45" y="304"/>
                    <a:pt x="45" y="304"/>
                  </a:cubicBezTo>
                  <a:cubicBezTo>
                    <a:pt x="43" y="303"/>
                    <a:pt x="43" y="303"/>
                    <a:pt x="43" y="303"/>
                  </a:cubicBezTo>
                  <a:cubicBezTo>
                    <a:pt x="45" y="304"/>
                    <a:pt x="45" y="304"/>
                    <a:pt x="45" y="304"/>
                  </a:cubicBezTo>
                  <a:cubicBezTo>
                    <a:pt x="44" y="302"/>
                    <a:pt x="44" y="302"/>
                    <a:pt x="44" y="302"/>
                  </a:cubicBezTo>
                  <a:cubicBezTo>
                    <a:pt x="44" y="302"/>
                    <a:pt x="44" y="303"/>
                    <a:pt x="43" y="303"/>
                  </a:cubicBezTo>
                  <a:cubicBezTo>
                    <a:pt x="45" y="304"/>
                    <a:pt x="45" y="304"/>
                    <a:pt x="45" y="304"/>
                  </a:cubicBezTo>
                  <a:cubicBezTo>
                    <a:pt x="44" y="302"/>
                    <a:pt x="44" y="302"/>
                    <a:pt x="44" y="302"/>
                  </a:cubicBezTo>
                  <a:cubicBezTo>
                    <a:pt x="44" y="304"/>
                    <a:pt x="44" y="304"/>
                    <a:pt x="44" y="304"/>
                  </a:cubicBezTo>
                  <a:cubicBezTo>
                    <a:pt x="44" y="302"/>
                    <a:pt x="44" y="302"/>
                    <a:pt x="44" y="302"/>
                  </a:cubicBezTo>
                  <a:cubicBezTo>
                    <a:pt x="44" y="302"/>
                    <a:pt x="44" y="302"/>
                    <a:pt x="44" y="302"/>
                  </a:cubicBezTo>
                  <a:cubicBezTo>
                    <a:pt x="44" y="304"/>
                    <a:pt x="44" y="304"/>
                    <a:pt x="44" y="304"/>
                  </a:cubicBezTo>
                  <a:cubicBezTo>
                    <a:pt x="44" y="302"/>
                    <a:pt x="44" y="302"/>
                    <a:pt x="44" y="302"/>
                  </a:cubicBezTo>
                  <a:cubicBezTo>
                    <a:pt x="44" y="303"/>
                    <a:pt x="44" y="303"/>
                    <a:pt x="44" y="303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4" y="302"/>
                    <a:pt x="44" y="302"/>
                    <a:pt x="44" y="302"/>
                  </a:cubicBezTo>
                  <a:cubicBezTo>
                    <a:pt x="44" y="303"/>
                    <a:pt x="44" y="303"/>
                    <a:pt x="44" y="303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4" y="302"/>
                    <a:pt x="43" y="302"/>
                    <a:pt x="42" y="301"/>
                  </a:cubicBezTo>
                  <a:cubicBezTo>
                    <a:pt x="37" y="299"/>
                    <a:pt x="27" y="294"/>
                    <a:pt x="19" y="290"/>
                  </a:cubicBezTo>
                  <a:cubicBezTo>
                    <a:pt x="10" y="286"/>
                    <a:pt x="3" y="283"/>
                    <a:pt x="3" y="283"/>
                  </a:cubicBezTo>
                  <a:cubicBezTo>
                    <a:pt x="2" y="282"/>
                    <a:pt x="1" y="283"/>
                    <a:pt x="1" y="283"/>
                  </a:cubicBezTo>
                  <a:cubicBezTo>
                    <a:pt x="0" y="284"/>
                    <a:pt x="1" y="285"/>
                    <a:pt x="1" y="285"/>
                  </a:cubicBezTo>
                  <a:cubicBezTo>
                    <a:pt x="1" y="285"/>
                    <a:pt x="4" y="287"/>
                    <a:pt x="8" y="289"/>
                  </a:cubicBezTo>
                  <a:cubicBezTo>
                    <a:pt x="14" y="293"/>
                    <a:pt x="23" y="298"/>
                    <a:pt x="30" y="303"/>
                  </a:cubicBezTo>
                  <a:cubicBezTo>
                    <a:pt x="34" y="305"/>
                    <a:pt x="37" y="307"/>
                    <a:pt x="40" y="309"/>
                  </a:cubicBezTo>
                  <a:cubicBezTo>
                    <a:pt x="41" y="310"/>
                    <a:pt x="42" y="310"/>
                    <a:pt x="42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4" y="311"/>
                    <a:pt x="44" y="311"/>
                    <a:pt x="44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4" y="311"/>
                    <a:pt x="44" y="311"/>
                    <a:pt x="44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4" y="310"/>
                    <a:pt x="44" y="310"/>
                    <a:pt x="44" y="310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4" y="310"/>
                    <a:pt x="44" y="310"/>
                    <a:pt x="44" y="310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4" y="310"/>
                    <a:pt x="44" y="310"/>
                    <a:pt x="44" y="310"/>
                  </a:cubicBezTo>
                  <a:cubicBezTo>
                    <a:pt x="43" y="310"/>
                    <a:pt x="43" y="310"/>
                    <a:pt x="43" y="310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4" y="310"/>
                    <a:pt x="44" y="310"/>
                    <a:pt x="44" y="310"/>
                  </a:cubicBezTo>
                  <a:cubicBezTo>
                    <a:pt x="43" y="310"/>
                    <a:pt x="43" y="310"/>
                    <a:pt x="43" y="310"/>
                  </a:cubicBezTo>
                  <a:cubicBezTo>
                    <a:pt x="44" y="310"/>
                    <a:pt x="44" y="310"/>
                    <a:pt x="44" y="310"/>
                  </a:cubicBezTo>
                  <a:cubicBezTo>
                    <a:pt x="45" y="309"/>
                    <a:pt x="45" y="309"/>
                    <a:pt x="45" y="309"/>
                  </a:cubicBezTo>
                  <a:cubicBezTo>
                    <a:pt x="4" y="288"/>
                    <a:pt x="4" y="288"/>
                    <a:pt x="4" y="288"/>
                  </a:cubicBezTo>
                  <a:cubicBezTo>
                    <a:pt x="3" y="288"/>
                    <a:pt x="3" y="288"/>
                    <a:pt x="2" y="289"/>
                  </a:cubicBezTo>
                  <a:cubicBezTo>
                    <a:pt x="2" y="290"/>
                    <a:pt x="2" y="290"/>
                    <a:pt x="3" y="291"/>
                  </a:cubicBezTo>
                  <a:cubicBezTo>
                    <a:pt x="42" y="316"/>
                    <a:pt x="42" y="316"/>
                    <a:pt x="42" y="316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2" y="314"/>
                    <a:pt x="42" y="314"/>
                    <a:pt x="42" y="314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2" y="314"/>
                    <a:pt x="42" y="314"/>
                    <a:pt x="42" y="314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2" y="313"/>
                    <a:pt x="41" y="312"/>
                  </a:cubicBezTo>
                  <a:cubicBezTo>
                    <a:pt x="37" y="310"/>
                    <a:pt x="28" y="306"/>
                    <a:pt x="20" y="302"/>
                  </a:cubicBezTo>
                  <a:cubicBezTo>
                    <a:pt x="17" y="300"/>
                    <a:pt x="13" y="298"/>
                    <a:pt x="10" y="296"/>
                  </a:cubicBezTo>
                  <a:cubicBezTo>
                    <a:pt x="8" y="296"/>
                    <a:pt x="7" y="295"/>
                    <a:pt x="6" y="295"/>
                  </a:cubicBezTo>
                  <a:cubicBezTo>
                    <a:pt x="6" y="295"/>
                    <a:pt x="5" y="294"/>
                    <a:pt x="5" y="294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3" y="294"/>
                    <a:pt x="3" y="294"/>
                    <a:pt x="3" y="294"/>
                  </a:cubicBezTo>
                  <a:cubicBezTo>
                    <a:pt x="3" y="294"/>
                    <a:pt x="2" y="295"/>
                    <a:pt x="2" y="295"/>
                  </a:cubicBezTo>
                  <a:cubicBezTo>
                    <a:pt x="2" y="296"/>
                    <a:pt x="2" y="297"/>
                    <a:pt x="3" y="297"/>
                  </a:cubicBezTo>
                  <a:cubicBezTo>
                    <a:pt x="44" y="323"/>
                    <a:pt x="44" y="323"/>
                    <a:pt x="44" y="323"/>
                  </a:cubicBezTo>
                  <a:cubicBezTo>
                    <a:pt x="45" y="322"/>
                    <a:pt x="45" y="322"/>
                    <a:pt x="45" y="322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46" y="320"/>
                    <a:pt x="35" y="315"/>
                    <a:pt x="25" y="310"/>
                  </a:cubicBezTo>
                  <a:cubicBezTo>
                    <a:pt x="19" y="308"/>
                    <a:pt x="14" y="305"/>
                    <a:pt x="10" y="304"/>
                  </a:cubicBezTo>
                  <a:cubicBezTo>
                    <a:pt x="8" y="303"/>
                    <a:pt x="6" y="302"/>
                    <a:pt x="5" y="301"/>
                  </a:cubicBezTo>
                  <a:cubicBezTo>
                    <a:pt x="4" y="301"/>
                    <a:pt x="3" y="301"/>
                    <a:pt x="3" y="301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2" y="300"/>
                    <a:pt x="2" y="300"/>
                    <a:pt x="2" y="300"/>
                  </a:cubicBezTo>
                  <a:cubicBezTo>
                    <a:pt x="1" y="300"/>
                    <a:pt x="1" y="300"/>
                    <a:pt x="1" y="300"/>
                  </a:cubicBezTo>
                  <a:cubicBezTo>
                    <a:pt x="1" y="300"/>
                    <a:pt x="1" y="301"/>
                    <a:pt x="0" y="301"/>
                  </a:cubicBezTo>
                  <a:cubicBezTo>
                    <a:pt x="2" y="302"/>
                    <a:pt x="2" y="302"/>
                    <a:pt x="2" y="302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2"/>
                    <a:pt x="0" y="303"/>
                    <a:pt x="0" y="303"/>
                  </a:cubicBezTo>
                  <a:cubicBezTo>
                    <a:pt x="1" y="303"/>
                    <a:pt x="1" y="303"/>
                    <a:pt x="1" y="304"/>
                  </a:cubicBezTo>
                  <a:cubicBezTo>
                    <a:pt x="3" y="305"/>
                    <a:pt x="6" y="307"/>
                    <a:pt x="11" y="310"/>
                  </a:cubicBezTo>
                  <a:cubicBezTo>
                    <a:pt x="23" y="318"/>
                    <a:pt x="43" y="330"/>
                    <a:pt x="43" y="330"/>
                  </a:cubicBezTo>
                  <a:cubicBezTo>
                    <a:pt x="44" y="328"/>
                    <a:pt x="44" y="328"/>
                    <a:pt x="44" y="328"/>
                  </a:cubicBezTo>
                  <a:cubicBezTo>
                    <a:pt x="45" y="327"/>
                    <a:pt x="45" y="327"/>
                    <a:pt x="45" y="327"/>
                  </a:cubicBezTo>
                  <a:cubicBezTo>
                    <a:pt x="4" y="309"/>
                    <a:pt x="4" y="309"/>
                    <a:pt x="4" y="309"/>
                  </a:cubicBezTo>
                  <a:cubicBezTo>
                    <a:pt x="3" y="308"/>
                    <a:pt x="2" y="309"/>
                    <a:pt x="2" y="309"/>
                  </a:cubicBezTo>
                  <a:cubicBezTo>
                    <a:pt x="2" y="310"/>
                    <a:pt x="2" y="311"/>
                    <a:pt x="3" y="311"/>
                  </a:cubicBezTo>
                  <a:cubicBezTo>
                    <a:pt x="45" y="338"/>
                    <a:pt x="45" y="338"/>
                    <a:pt x="45" y="338"/>
                  </a:cubicBezTo>
                  <a:cubicBezTo>
                    <a:pt x="45" y="336"/>
                    <a:pt x="45" y="336"/>
                    <a:pt x="45" y="336"/>
                  </a:cubicBezTo>
                  <a:cubicBezTo>
                    <a:pt x="44" y="335"/>
                    <a:pt x="44" y="335"/>
                    <a:pt x="44" y="335"/>
                  </a:cubicBezTo>
                  <a:cubicBezTo>
                    <a:pt x="45" y="336"/>
                    <a:pt x="45" y="336"/>
                    <a:pt x="45" y="336"/>
                  </a:cubicBezTo>
                  <a:cubicBezTo>
                    <a:pt x="45" y="335"/>
                    <a:pt x="45" y="335"/>
                    <a:pt x="45" y="335"/>
                  </a:cubicBezTo>
                  <a:cubicBezTo>
                    <a:pt x="45" y="335"/>
                    <a:pt x="45" y="335"/>
                    <a:pt x="44" y="335"/>
                  </a:cubicBezTo>
                  <a:cubicBezTo>
                    <a:pt x="45" y="336"/>
                    <a:pt x="45" y="336"/>
                    <a:pt x="45" y="336"/>
                  </a:cubicBezTo>
                  <a:cubicBezTo>
                    <a:pt x="45" y="335"/>
                    <a:pt x="45" y="335"/>
                    <a:pt x="45" y="335"/>
                  </a:cubicBezTo>
                  <a:cubicBezTo>
                    <a:pt x="45" y="336"/>
                    <a:pt x="45" y="336"/>
                    <a:pt x="45" y="336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5" y="335"/>
                    <a:pt x="45" y="335"/>
                    <a:pt x="45" y="335"/>
                  </a:cubicBezTo>
                  <a:cubicBezTo>
                    <a:pt x="45" y="336"/>
                    <a:pt x="45" y="336"/>
                    <a:pt x="45" y="336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46" y="335"/>
                    <a:pt x="45" y="334"/>
                    <a:pt x="43" y="334"/>
                  </a:cubicBezTo>
                  <a:cubicBezTo>
                    <a:pt x="39" y="332"/>
                    <a:pt x="29" y="327"/>
                    <a:pt x="20" y="322"/>
                  </a:cubicBezTo>
                  <a:cubicBezTo>
                    <a:pt x="12" y="318"/>
                    <a:pt x="4" y="314"/>
                    <a:pt x="4" y="314"/>
                  </a:cubicBezTo>
                  <a:cubicBezTo>
                    <a:pt x="4" y="314"/>
                    <a:pt x="3" y="314"/>
                    <a:pt x="3" y="315"/>
                  </a:cubicBezTo>
                  <a:cubicBezTo>
                    <a:pt x="2" y="316"/>
                    <a:pt x="2" y="316"/>
                    <a:pt x="2" y="316"/>
                  </a:cubicBezTo>
                  <a:cubicBezTo>
                    <a:pt x="2" y="316"/>
                    <a:pt x="3" y="316"/>
                    <a:pt x="3" y="316"/>
                  </a:cubicBezTo>
                  <a:cubicBezTo>
                    <a:pt x="3" y="317"/>
                    <a:pt x="3" y="317"/>
                    <a:pt x="3" y="317"/>
                  </a:cubicBezTo>
                  <a:cubicBezTo>
                    <a:pt x="4" y="317"/>
                    <a:pt x="5" y="318"/>
                    <a:pt x="6" y="319"/>
                  </a:cubicBezTo>
                  <a:cubicBezTo>
                    <a:pt x="15" y="325"/>
                    <a:pt x="43" y="342"/>
                    <a:pt x="43" y="342"/>
                  </a:cubicBezTo>
                  <a:cubicBezTo>
                    <a:pt x="44" y="340"/>
                    <a:pt x="44" y="340"/>
                    <a:pt x="44" y="340"/>
                  </a:cubicBezTo>
                  <a:cubicBezTo>
                    <a:pt x="44" y="339"/>
                    <a:pt x="44" y="339"/>
                    <a:pt x="44" y="339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2" y="318"/>
                    <a:pt x="1" y="318"/>
                    <a:pt x="1" y="318"/>
                  </a:cubicBezTo>
                  <a:cubicBezTo>
                    <a:pt x="0" y="318"/>
                    <a:pt x="0" y="319"/>
                    <a:pt x="0" y="319"/>
                  </a:cubicBezTo>
                  <a:cubicBezTo>
                    <a:pt x="0" y="320"/>
                    <a:pt x="0" y="320"/>
                    <a:pt x="0" y="320"/>
                  </a:cubicBezTo>
                  <a:cubicBezTo>
                    <a:pt x="1" y="321"/>
                    <a:pt x="1" y="321"/>
                    <a:pt x="1" y="321"/>
                  </a:cubicBezTo>
                  <a:cubicBezTo>
                    <a:pt x="1" y="321"/>
                    <a:pt x="1" y="321"/>
                    <a:pt x="1" y="321"/>
                  </a:cubicBezTo>
                  <a:cubicBezTo>
                    <a:pt x="2" y="321"/>
                    <a:pt x="5" y="323"/>
                    <a:pt x="9" y="326"/>
                  </a:cubicBezTo>
                  <a:cubicBezTo>
                    <a:pt x="15" y="329"/>
                    <a:pt x="23" y="334"/>
                    <a:pt x="30" y="338"/>
                  </a:cubicBezTo>
                  <a:cubicBezTo>
                    <a:pt x="34" y="341"/>
                    <a:pt x="37" y="342"/>
                    <a:pt x="39" y="344"/>
                  </a:cubicBezTo>
                  <a:cubicBezTo>
                    <a:pt x="40" y="345"/>
                    <a:pt x="41" y="345"/>
                    <a:pt x="42" y="346"/>
                  </a:cubicBezTo>
                  <a:cubicBezTo>
                    <a:pt x="42" y="346"/>
                    <a:pt x="42" y="346"/>
                    <a:pt x="42" y="346"/>
                  </a:cubicBezTo>
                  <a:cubicBezTo>
                    <a:pt x="42" y="346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2" y="346"/>
                    <a:pt x="42" y="346"/>
                    <a:pt x="42" y="346"/>
                  </a:cubicBezTo>
                  <a:cubicBezTo>
                    <a:pt x="42" y="346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2" y="346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2" y="345"/>
                    <a:pt x="42" y="345"/>
                    <a:pt x="42" y="345"/>
                  </a:cubicBezTo>
                  <a:cubicBezTo>
                    <a:pt x="42" y="346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2" y="345"/>
                    <a:pt x="42" y="345"/>
                    <a:pt x="42" y="345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2" y="345"/>
                    <a:pt x="42" y="345"/>
                    <a:pt x="42" y="345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4"/>
                    <a:pt x="42" y="345"/>
                    <a:pt x="42" y="345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4"/>
                    <a:pt x="43" y="344"/>
                    <a:pt x="43" y="344"/>
                  </a:cubicBezTo>
                  <a:cubicBezTo>
                    <a:pt x="43" y="344"/>
                    <a:pt x="42" y="344"/>
                    <a:pt x="41" y="343"/>
                  </a:cubicBezTo>
                  <a:cubicBezTo>
                    <a:pt x="36" y="341"/>
                    <a:pt x="27" y="337"/>
                    <a:pt x="19" y="333"/>
                  </a:cubicBezTo>
                  <a:cubicBezTo>
                    <a:pt x="14" y="331"/>
                    <a:pt x="11" y="329"/>
                    <a:pt x="8" y="327"/>
                  </a:cubicBezTo>
                  <a:cubicBezTo>
                    <a:pt x="5" y="326"/>
                    <a:pt x="3" y="325"/>
                    <a:pt x="3" y="325"/>
                  </a:cubicBezTo>
                  <a:cubicBezTo>
                    <a:pt x="3" y="325"/>
                    <a:pt x="2" y="325"/>
                    <a:pt x="1" y="326"/>
                  </a:cubicBezTo>
                  <a:cubicBezTo>
                    <a:pt x="1" y="326"/>
                    <a:pt x="1" y="327"/>
                    <a:pt x="2" y="328"/>
                  </a:cubicBezTo>
                  <a:cubicBezTo>
                    <a:pt x="19" y="338"/>
                    <a:pt x="19" y="338"/>
                    <a:pt x="19" y="338"/>
                  </a:cubicBezTo>
                  <a:cubicBezTo>
                    <a:pt x="2" y="330"/>
                    <a:pt x="2" y="330"/>
                    <a:pt x="2" y="330"/>
                  </a:cubicBezTo>
                  <a:cubicBezTo>
                    <a:pt x="2" y="330"/>
                    <a:pt x="1" y="330"/>
                    <a:pt x="0" y="331"/>
                  </a:cubicBezTo>
                  <a:cubicBezTo>
                    <a:pt x="0" y="331"/>
                    <a:pt x="0" y="332"/>
                    <a:pt x="1" y="333"/>
                  </a:cubicBezTo>
                  <a:cubicBezTo>
                    <a:pt x="43" y="359"/>
                    <a:pt x="43" y="359"/>
                    <a:pt x="43" y="359"/>
                  </a:cubicBezTo>
                  <a:cubicBezTo>
                    <a:pt x="44" y="358"/>
                    <a:pt x="44" y="358"/>
                    <a:pt x="44" y="358"/>
                  </a:cubicBezTo>
                  <a:cubicBezTo>
                    <a:pt x="43" y="357"/>
                    <a:pt x="43" y="357"/>
                    <a:pt x="43" y="357"/>
                  </a:cubicBezTo>
                  <a:cubicBezTo>
                    <a:pt x="44" y="358"/>
                    <a:pt x="44" y="358"/>
                    <a:pt x="44" y="358"/>
                  </a:cubicBezTo>
                  <a:cubicBezTo>
                    <a:pt x="43" y="356"/>
                    <a:pt x="43" y="356"/>
                    <a:pt x="43" y="356"/>
                  </a:cubicBezTo>
                  <a:cubicBezTo>
                    <a:pt x="43" y="357"/>
                    <a:pt x="43" y="357"/>
                    <a:pt x="43" y="357"/>
                  </a:cubicBezTo>
                  <a:cubicBezTo>
                    <a:pt x="44" y="358"/>
                    <a:pt x="44" y="358"/>
                    <a:pt x="44" y="358"/>
                  </a:cubicBezTo>
                  <a:cubicBezTo>
                    <a:pt x="43" y="356"/>
                    <a:pt x="43" y="356"/>
                    <a:pt x="43" y="356"/>
                  </a:cubicBezTo>
                  <a:cubicBezTo>
                    <a:pt x="44" y="357"/>
                    <a:pt x="44" y="357"/>
                    <a:pt x="44" y="357"/>
                  </a:cubicBezTo>
                  <a:cubicBezTo>
                    <a:pt x="44" y="356"/>
                    <a:pt x="44" y="356"/>
                    <a:pt x="44" y="356"/>
                  </a:cubicBezTo>
                  <a:cubicBezTo>
                    <a:pt x="43" y="356"/>
                    <a:pt x="43" y="356"/>
                    <a:pt x="43" y="356"/>
                  </a:cubicBezTo>
                  <a:cubicBezTo>
                    <a:pt x="44" y="357"/>
                    <a:pt x="44" y="357"/>
                    <a:pt x="44" y="357"/>
                  </a:cubicBezTo>
                  <a:cubicBezTo>
                    <a:pt x="44" y="356"/>
                    <a:pt x="44" y="356"/>
                    <a:pt x="44" y="356"/>
                  </a:cubicBezTo>
                  <a:cubicBezTo>
                    <a:pt x="44" y="357"/>
                    <a:pt x="44" y="357"/>
                    <a:pt x="44" y="357"/>
                  </a:cubicBezTo>
                  <a:cubicBezTo>
                    <a:pt x="44" y="356"/>
                    <a:pt x="44" y="356"/>
                    <a:pt x="44" y="356"/>
                  </a:cubicBezTo>
                  <a:cubicBezTo>
                    <a:pt x="44" y="356"/>
                    <a:pt x="44" y="356"/>
                    <a:pt x="44" y="356"/>
                  </a:cubicBezTo>
                  <a:cubicBezTo>
                    <a:pt x="44" y="357"/>
                    <a:pt x="44" y="357"/>
                    <a:pt x="44" y="357"/>
                  </a:cubicBezTo>
                  <a:cubicBezTo>
                    <a:pt x="44" y="356"/>
                    <a:pt x="44" y="356"/>
                    <a:pt x="44" y="356"/>
                  </a:cubicBezTo>
                  <a:cubicBezTo>
                    <a:pt x="44" y="356"/>
                    <a:pt x="43" y="356"/>
                    <a:pt x="41" y="355"/>
                  </a:cubicBezTo>
                  <a:cubicBezTo>
                    <a:pt x="37" y="353"/>
                    <a:pt x="28" y="348"/>
                    <a:pt x="19" y="344"/>
                  </a:cubicBezTo>
                  <a:cubicBezTo>
                    <a:pt x="15" y="342"/>
                    <a:pt x="11" y="340"/>
                    <a:pt x="9" y="339"/>
                  </a:cubicBezTo>
                  <a:cubicBezTo>
                    <a:pt x="7" y="338"/>
                    <a:pt x="6" y="337"/>
                    <a:pt x="5" y="337"/>
                  </a:cubicBezTo>
                  <a:cubicBezTo>
                    <a:pt x="5" y="337"/>
                    <a:pt x="4" y="336"/>
                    <a:pt x="4" y="336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3" y="336"/>
                    <a:pt x="3" y="336"/>
                    <a:pt x="3" y="336"/>
                  </a:cubicBezTo>
                  <a:cubicBezTo>
                    <a:pt x="2" y="336"/>
                    <a:pt x="2" y="336"/>
                    <a:pt x="2" y="336"/>
                  </a:cubicBezTo>
                  <a:cubicBezTo>
                    <a:pt x="2" y="336"/>
                    <a:pt x="2" y="336"/>
                    <a:pt x="2" y="337"/>
                  </a:cubicBezTo>
                  <a:cubicBezTo>
                    <a:pt x="3" y="337"/>
                    <a:pt x="3" y="337"/>
                    <a:pt x="3" y="337"/>
                  </a:cubicBezTo>
                  <a:cubicBezTo>
                    <a:pt x="2" y="337"/>
                    <a:pt x="2" y="337"/>
                    <a:pt x="2" y="337"/>
                  </a:cubicBezTo>
                  <a:cubicBezTo>
                    <a:pt x="1" y="337"/>
                    <a:pt x="1" y="337"/>
                    <a:pt x="1" y="337"/>
                  </a:cubicBezTo>
                  <a:cubicBezTo>
                    <a:pt x="1" y="338"/>
                    <a:pt x="2" y="338"/>
                    <a:pt x="2" y="339"/>
                  </a:cubicBezTo>
                  <a:cubicBezTo>
                    <a:pt x="2" y="339"/>
                    <a:pt x="2" y="339"/>
                    <a:pt x="3" y="340"/>
                  </a:cubicBezTo>
                  <a:cubicBezTo>
                    <a:pt x="5" y="341"/>
                    <a:pt x="8" y="343"/>
                    <a:pt x="12" y="346"/>
                  </a:cubicBezTo>
                  <a:cubicBezTo>
                    <a:pt x="24" y="353"/>
                    <a:pt x="43" y="364"/>
                    <a:pt x="43" y="364"/>
                  </a:cubicBezTo>
                  <a:cubicBezTo>
                    <a:pt x="44" y="363"/>
                    <a:pt x="44" y="363"/>
                    <a:pt x="44" y="363"/>
                  </a:cubicBezTo>
                  <a:cubicBezTo>
                    <a:pt x="44" y="362"/>
                    <a:pt x="44" y="362"/>
                    <a:pt x="44" y="362"/>
                  </a:cubicBezTo>
                  <a:cubicBezTo>
                    <a:pt x="44" y="362"/>
                    <a:pt x="35" y="357"/>
                    <a:pt x="25" y="352"/>
                  </a:cubicBezTo>
                  <a:cubicBezTo>
                    <a:pt x="20" y="349"/>
                    <a:pt x="15" y="346"/>
                    <a:pt x="11" y="345"/>
                  </a:cubicBezTo>
                  <a:cubicBezTo>
                    <a:pt x="9" y="344"/>
                    <a:pt x="7" y="343"/>
                    <a:pt x="6" y="342"/>
                  </a:cubicBezTo>
                  <a:cubicBezTo>
                    <a:pt x="6" y="342"/>
                    <a:pt x="5" y="342"/>
                    <a:pt x="5" y="342"/>
                  </a:cubicBezTo>
                  <a:cubicBezTo>
                    <a:pt x="4" y="341"/>
                    <a:pt x="4" y="341"/>
                    <a:pt x="4" y="341"/>
                  </a:cubicBezTo>
                  <a:cubicBezTo>
                    <a:pt x="4" y="341"/>
                    <a:pt x="4" y="341"/>
                    <a:pt x="3" y="341"/>
                  </a:cubicBezTo>
                  <a:cubicBezTo>
                    <a:pt x="3" y="341"/>
                    <a:pt x="3" y="341"/>
                    <a:pt x="3" y="341"/>
                  </a:cubicBezTo>
                  <a:cubicBezTo>
                    <a:pt x="3" y="341"/>
                    <a:pt x="2" y="342"/>
                    <a:pt x="2" y="342"/>
                  </a:cubicBezTo>
                  <a:cubicBezTo>
                    <a:pt x="2" y="342"/>
                    <a:pt x="2" y="343"/>
                    <a:pt x="2" y="343"/>
                  </a:cubicBezTo>
                  <a:cubicBezTo>
                    <a:pt x="2" y="343"/>
                    <a:pt x="2" y="344"/>
                    <a:pt x="3" y="344"/>
                  </a:cubicBezTo>
                  <a:cubicBezTo>
                    <a:pt x="3" y="344"/>
                    <a:pt x="5" y="346"/>
                    <a:pt x="9" y="348"/>
                  </a:cubicBezTo>
                  <a:cubicBezTo>
                    <a:pt x="15" y="351"/>
                    <a:pt x="23" y="356"/>
                    <a:pt x="30" y="361"/>
                  </a:cubicBezTo>
                  <a:cubicBezTo>
                    <a:pt x="34" y="363"/>
                    <a:pt x="37" y="365"/>
                    <a:pt x="39" y="367"/>
                  </a:cubicBezTo>
                  <a:cubicBezTo>
                    <a:pt x="41" y="367"/>
                    <a:pt x="42" y="368"/>
                    <a:pt x="42" y="368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43" y="368"/>
                    <a:pt x="43" y="368"/>
                    <a:pt x="43" y="368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43" y="368"/>
                    <a:pt x="43" y="368"/>
                    <a:pt x="43" y="368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43" y="367"/>
                    <a:pt x="43" y="367"/>
                    <a:pt x="43" y="367"/>
                  </a:cubicBezTo>
                  <a:cubicBezTo>
                    <a:pt x="43" y="368"/>
                    <a:pt x="43" y="368"/>
                    <a:pt x="43" y="368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43" y="367"/>
                    <a:pt x="43" y="367"/>
                    <a:pt x="43" y="367"/>
                  </a:cubicBezTo>
                  <a:cubicBezTo>
                    <a:pt x="44" y="368"/>
                    <a:pt x="44" y="368"/>
                    <a:pt x="44" y="368"/>
                  </a:cubicBezTo>
                  <a:cubicBezTo>
                    <a:pt x="45" y="367"/>
                    <a:pt x="45" y="367"/>
                    <a:pt x="45" y="367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2" y="346"/>
                    <a:pt x="1" y="346"/>
                    <a:pt x="1" y="347"/>
                  </a:cubicBezTo>
                  <a:cubicBezTo>
                    <a:pt x="0" y="347"/>
                    <a:pt x="0" y="348"/>
                    <a:pt x="1" y="349"/>
                  </a:cubicBezTo>
                  <a:cubicBezTo>
                    <a:pt x="19" y="360"/>
                    <a:pt x="19" y="360"/>
                    <a:pt x="19" y="360"/>
                  </a:cubicBezTo>
                  <a:cubicBezTo>
                    <a:pt x="4" y="352"/>
                    <a:pt x="4" y="352"/>
                    <a:pt x="4" y="352"/>
                  </a:cubicBezTo>
                  <a:cubicBezTo>
                    <a:pt x="3" y="352"/>
                    <a:pt x="2" y="352"/>
                    <a:pt x="2" y="353"/>
                  </a:cubicBezTo>
                  <a:cubicBezTo>
                    <a:pt x="2" y="354"/>
                    <a:pt x="2" y="355"/>
                    <a:pt x="2" y="355"/>
                  </a:cubicBezTo>
                  <a:cubicBezTo>
                    <a:pt x="15" y="363"/>
                    <a:pt x="15" y="363"/>
                    <a:pt x="15" y="363"/>
                  </a:cubicBezTo>
                  <a:cubicBezTo>
                    <a:pt x="4" y="358"/>
                    <a:pt x="4" y="358"/>
                    <a:pt x="4" y="358"/>
                  </a:cubicBezTo>
                  <a:cubicBezTo>
                    <a:pt x="4" y="357"/>
                    <a:pt x="3" y="357"/>
                    <a:pt x="3" y="358"/>
                  </a:cubicBezTo>
                  <a:cubicBezTo>
                    <a:pt x="2" y="359"/>
                    <a:pt x="2" y="360"/>
                    <a:pt x="3" y="360"/>
                  </a:cubicBezTo>
                  <a:cubicBezTo>
                    <a:pt x="20" y="371"/>
                    <a:pt x="20" y="371"/>
                    <a:pt x="20" y="371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3" y="363"/>
                    <a:pt x="2" y="363"/>
                    <a:pt x="2" y="364"/>
                  </a:cubicBezTo>
                  <a:cubicBezTo>
                    <a:pt x="2" y="364"/>
                    <a:pt x="2" y="365"/>
                    <a:pt x="3" y="366"/>
                  </a:cubicBezTo>
                  <a:cubicBezTo>
                    <a:pt x="3" y="366"/>
                    <a:pt x="5" y="367"/>
                    <a:pt x="9" y="370"/>
                  </a:cubicBezTo>
                  <a:cubicBezTo>
                    <a:pt x="15" y="373"/>
                    <a:pt x="23" y="378"/>
                    <a:pt x="30" y="382"/>
                  </a:cubicBezTo>
                  <a:cubicBezTo>
                    <a:pt x="34" y="385"/>
                    <a:pt x="37" y="387"/>
                    <a:pt x="39" y="388"/>
                  </a:cubicBezTo>
                  <a:cubicBezTo>
                    <a:pt x="40" y="389"/>
                    <a:pt x="41" y="390"/>
                    <a:pt x="42" y="390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3" y="391"/>
                    <a:pt x="43" y="391"/>
                    <a:pt x="43" y="391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4" y="390"/>
                    <a:pt x="44" y="390"/>
                    <a:pt x="44" y="390"/>
                  </a:cubicBezTo>
                  <a:cubicBezTo>
                    <a:pt x="42" y="390"/>
                    <a:pt x="42" y="390"/>
                    <a:pt x="42" y="390"/>
                  </a:cubicBezTo>
                  <a:cubicBezTo>
                    <a:pt x="42" y="390"/>
                    <a:pt x="42" y="390"/>
                    <a:pt x="43" y="390"/>
                  </a:cubicBezTo>
                  <a:cubicBezTo>
                    <a:pt x="44" y="390"/>
                    <a:pt x="44" y="390"/>
                    <a:pt x="44" y="390"/>
                  </a:cubicBezTo>
                  <a:cubicBezTo>
                    <a:pt x="42" y="390"/>
                    <a:pt x="42" y="390"/>
                    <a:pt x="42" y="390"/>
                  </a:cubicBezTo>
                  <a:cubicBezTo>
                    <a:pt x="44" y="390"/>
                    <a:pt x="44" y="390"/>
                    <a:pt x="44" y="390"/>
                  </a:cubicBezTo>
                  <a:cubicBezTo>
                    <a:pt x="43" y="389"/>
                    <a:pt x="43" y="389"/>
                    <a:pt x="43" y="389"/>
                  </a:cubicBezTo>
                  <a:cubicBezTo>
                    <a:pt x="42" y="390"/>
                    <a:pt x="42" y="390"/>
                    <a:pt x="42" y="390"/>
                  </a:cubicBezTo>
                  <a:cubicBezTo>
                    <a:pt x="44" y="390"/>
                    <a:pt x="44" y="390"/>
                    <a:pt x="44" y="390"/>
                  </a:cubicBezTo>
                  <a:cubicBezTo>
                    <a:pt x="43" y="389"/>
                    <a:pt x="43" y="389"/>
                    <a:pt x="43" y="389"/>
                  </a:cubicBezTo>
                  <a:cubicBezTo>
                    <a:pt x="44" y="390"/>
                    <a:pt x="44" y="390"/>
                    <a:pt x="44" y="390"/>
                  </a:cubicBezTo>
                  <a:cubicBezTo>
                    <a:pt x="44" y="388"/>
                    <a:pt x="44" y="388"/>
                    <a:pt x="44" y="388"/>
                  </a:cubicBezTo>
                  <a:cubicBezTo>
                    <a:pt x="3" y="368"/>
                    <a:pt x="3" y="368"/>
                    <a:pt x="3" y="368"/>
                  </a:cubicBezTo>
                  <a:cubicBezTo>
                    <a:pt x="2" y="368"/>
                    <a:pt x="2" y="368"/>
                    <a:pt x="1" y="368"/>
                  </a:cubicBezTo>
                  <a:cubicBezTo>
                    <a:pt x="1" y="369"/>
                    <a:pt x="1" y="370"/>
                    <a:pt x="2" y="370"/>
                  </a:cubicBezTo>
                  <a:cubicBezTo>
                    <a:pt x="43" y="396"/>
                    <a:pt x="43" y="396"/>
                    <a:pt x="43" y="396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3" y="394"/>
                    <a:pt x="43" y="394"/>
                    <a:pt x="43" y="394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3" y="394"/>
                    <a:pt x="43" y="394"/>
                    <a:pt x="43" y="394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4"/>
                    <a:pt x="44" y="394"/>
                    <a:pt x="44" y="394"/>
                  </a:cubicBezTo>
                  <a:cubicBezTo>
                    <a:pt x="44" y="394"/>
                    <a:pt x="43" y="393"/>
                    <a:pt x="42" y="393"/>
                  </a:cubicBezTo>
                  <a:cubicBezTo>
                    <a:pt x="37" y="391"/>
                    <a:pt x="28" y="386"/>
                    <a:pt x="19" y="382"/>
                  </a:cubicBezTo>
                  <a:cubicBezTo>
                    <a:pt x="11" y="378"/>
                    <a:pt x="4" y="374"/>
                    <a:pt x="4" y="374"/>
                  </a:cubicBezTo>
                  <a:cubicBezTo>
                    <a:pt x="3" y="374"/>
                    <a:pt x="2" y="374"/>
                    <a:pt x="2" y="375"/>
                  </a:cubicBezTo>
                  <a:cubicBezTo>
                    <a:pt x="1" y="376"/>
                    <a:pt x="2" y="377"/>
                    <a:pt x="2" y="377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0"/>
                    <a:pt x="44" y="400"/>
                    <a:pt x="44" y="400"/>
                  </a:cubicBezTo>
                  <a:cubicBezTo>
                    <a:pt x="44" y="400"/>
                    <a:pt x="35" y="394"/>
                    <a:pt x="25" y="389"/>
                  </a:cubicBezTo>
                  <a:cubicBezTo>
                    <a:pt x="20" y="387"/>
                    <a:pt x="15" y="384"/>
                    <a:pt x="11" y="382"/>
                  </a:cubicBezTo>
                  <a:cubicBezTo>
                    <a:pt x="9" y="381"/>
                    <a:pt x="7" y="381"/>
                    <a:pt x="6" y="380"/>
                  </a:cubicBezTo>
                  <a:cubicBezTo>
                    <a:pt x="5" y="380"/>
                    <a:pt x="5" y="379"/>
                    <a:pt x="4" y="379"/>
                  </a:cubicBezTo>
                  <a:cubicBezTo>
                    <a:pt x="4" y="379"/>
                    <a:pt x="3" y="379"/>
                    <a:pt x="3" y="379"/>
                  </a:cubicBezTo>
                  <a:cubicBezTo>
                    <a:pt x="2" y="379"/>
                    <a:pt x="2" y="379"/>
                    <a:pt x="2" y="379"/>
                  </a:cubicBezTo>
                  <a:cubicBezTo>
                    <a:pt x="2" y="379"/>
                    <a:pt x="2" y="379"/>
                    <a:pt x="1" y="380"/>
                  </a:cubicBezTo>
                  <a:cubicBezTo>
                    <a:pt x="3" y="380"/>
                    <a:pt x="3" y="380"/>
                    <a:pt x="3" y="380"/>
                  </a:cubicBezTo>
                  <a:cubicBezTo>
                    <a:pt x="1" y="380"/>
                    <a:pt x="1" y="380"/>
                    <a:pt x="1" y="380"/>
                  </a:cubicBezTo>
                  <a:cubicBezTo>
                    <a:pt x="1" y="381"/>
                    <a:pt x="1" y="381"/>
                    <a:pt x="1" y="381"/>
                  </a:cubicBezTo>
                  <a:cubicBezTo>
                    <a:pt x="1" y="381"/>
                    <a:pt x="1" y="381"/>
                    <a:pt x="2" y="382"/>
                  </a:cubicBezTo>
                  <a:cubicBezTo>
                    <a:pt x="2" y="382"/>
                    <a:pt x="2" y="382"/>
                    <a:pt x="3" y="383"/>
                  </a:cubicBezTo>
                  <a:cubicBezTo>
                    <a:pt x="4" y="384"/>
                    <a:pt x="8" y="386"/>
                    <a:pt x="12" y="389"/>
                  </a:cubicBezTo>
                  <a:cubicBezTo>
                    <a:pt x="18" y="392"/>
                    <a:pt x="26" y="397"/>
                    <a:pt x="32" y="401"/>
                  </a:cubicBezTo>
                  <a:cubicBezTo>
                    <a:pt x="35" y="403"/>
                    <a:pt x="38" y="404"/>
                    <a:pt x="40" y="405"/>
                  </a:cubicBezTo>
                  <a:cubicBezTo>
                    <a:pt x="41" y="406"/>
                    <a:pt x="42" y="406"/>
                    <a:pt x="42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3" y="406"/>
                    <a:pt x="43" y="406"/>
                    <a:pt x="43" y="406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3" y="406"/>
                    <a:pt x="43" y="406"/>
                    <a:pt x="43" y="406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4" y="406"/>
                    <a:pt x="44" y="406"/>
                    <a:pt x="44" y="406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4" y="406"/>
                    <a:pt x="44" y="406"/>
                    <a:pt x="44" y="406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4" y="406"/>
                    <a:pt x="44" y="406"/>
                    <a:pt x="44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4" y="406"/>
                    <a:pt x="44" y="406"/>
                    <a:pt x="44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4" y="406"/>
                    <a:pt x="44" y="406"/>
                    <a:pt x="44" y="406"/>
                  </a:cubicBezTo>
                  <a:cubicBezTo>
                    <a:pt x="45" y="405"/>
                    <a:pt x="45" y="405"/>
                    <a:pt x="45" y="405"/>
                  </a:cubicBezTo>
                  <a:cubicBezTo>
                    <a:pt x="4" y="386"/>
                    <a:pt x="4" y="386"/>
                    <a:pt x="4" y="386"/>
                  </a:cubicBezTo>
                  <a:cubicBezTo>
                    <a:pt x="3" y="385"/>
                    <a:pt x="2" y="386"/>
                    <a:pt x="2" y="386"/>
                  </a:cubicBezTo>
                  <a:cubicBezTo>
                    <a:pt x="1" y="387"/>
                    <a:pt x="2" y="388"/>
                    <a:pt x="2" y="388"/>
                  </a:cubicBezTo>
                  <a:cubicBezTo>
                    <a:pt x="2" y="388"/>
                    <a:pt x="5" y="390"/>
                    <a:pt x="9" y="392"/>
                  </a:cubicBezTo>
                  <a:cubicBezTo>
                    <a:pt x="15" y="396"/>
                    <a:pt x="24" y="401"/>
                    <a:pt x="31" y="406"/>
                  </a:cubicBezTo>
                  <a:cubicBezTo>
                    <a:pt x="35" y="408"/>
                    <a:pt x="38" y="410"/>
                    <a:pt x="41" y="412"/>
                  </a:cubicBezTo>
                  <a:cubicBezTo>
                    <a:pt x="42" y="413"/>
                    <a:pt x="43" y="413"/>
                    <a:pt x="43" y="414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5" y="414"/>
                    <a:pt x="45" y="414"/>
                    <a:pt x="45" y="414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5" y="414"/>
                    <a:pt x="45" y="414"/>
                    <a:pt x="45" y="414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4"/>
                    <a:pt x="44" y="414"/>
                    <a:pt x="44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5" y="412"/>
                    <a:pt x="44" y="412"/>
                    <a:pt x="44" y="412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6" y="412"/>
                    <a:pt x="46" y="412"/>
                    <a:pt x="46" y="412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6" y="412"/>
                    <a:pt x="46" y="412"/>
                    <a:pt x="46" y="412"/>
                  </a:cubicBezTo>
                  <a:cubicBezTo>
                    <a:pt x="46" y="412"/>
                    <a:pt x="46" y="412"/>
                    <a:pt x="46" y="412"/>
                  </a:cubicBezTo>
                  <a:cubicBezTo>
                    <a:pt x="45" y="412"/>
                    <a:pt x="44" y="411"/>
                    <a:pt x="43" y="411"/>
                  </a:cubicBezTo>
                  <a:cubicBezTo>
                    <a:pt x="38" y="408"/>
                    <a:pt x="28" y="404"/>
                    <a:pt x="19" y="399"/>
                  </a:cubicBezTo>
                  <a:cubicBezTo>
                    <a:pt x="10" y="395"/>
                    <a:pt x="3" y="391"/>
                    <a:pt x="3" y="391"/>
                  </a:cubicBezTo>
                  <a:cubicBezTo>
                    <a:pt x="2" y="391"/>
                    <a:pt x="1" y="391"/>
                    <a:pt x="1" y="392"/>
                  </a:cubicBezTo>
                  <a:cubicBezTo>
                    <a:pt x="1" y="393"/>
                    <a:pt x="1" y="393"/>
                    <a:pt x="1" y="393"/>
                  </a:cubicBezTo>
                  <a:cubicBezTo>
                    <a:pt x="1" y="393"/>
                    <a:pt x="1" y="394"/>
                    <a:pt x="1" y="394"/>
                  </a:cubicBezTo>
                  <a:cubicBezTo>
                    <a:pt x="1" y="394"/>
                    <a:pt x="2" y="394"/>
                    <a:pt x="2" y="395"/>
                  </a:cubicBezTo>
                  <a:cubicBezTo>
                    <a:pt x="4" y="396"/>
                    <a:pt x="7" y="398"/>
                    <a:pt x="11" y="401"/>
                  </a:cubicBezTo>
                  <a:cubicBezTo>
                    <a:pt x="24" y="409"/>
                    <a:pt x="44" y="420"/>
                    <a:pt x="44" y="420"/>
                  </a:cubicBezTo>
                  <a:cubicBezTo>
                    <a:pt x="44" y="419"/>
                    <a:pt x="44" y="419"/>
                    <a:pt x="44" y="419"/>
                  </a:cubicBezTo>
                  <a:cubicBezTo>
                    <a:pt x="45" y="418"/>
                    <a:pt x="45" y="418"/>
                    <a:pt x="45" y="418"/>
                  </a:cubicBezTo>
                  <a:cubicBezTo>
                    <a:pt x="45" y="418"/>
                    <a:pt x="35" y="413"/>
                    <a:pt x="25" y="408"/>
                  </a:cubicBezTo>
                  <a:cubicBezTo>
                    <a:pt x="20" y="406"/>
                    <a:pt x="15" y="404"/>
                    <a:pt x="11" y="402"/>
                  </a:cubicBezTo>
                  <a:cubicBezTo>
                    <a:pt x="9" y="401"/>
                    <a:pt x="7" y="400"/>
                    <a:pt x="6" y="400"/>
                  </a:cubicBezTo>
                  <a:cubicBezTo>
                    <a:pt x="5" y="400"/>
                    <a:pt x="4" y="399"/>
                    <a:pt x="4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2" y="399"/>
                    <a:pt x="2" y="399"/>
                    <a:pt x="2" y="399"/>
                  </a:cubicBezTo>
                  <a:cubicBezTo>
                    <a:pt x="2" y="399"/>
                    <a:pt x="2" y="399"/>
                    <a:pt x="1" y="400"/>
                  </a:cubicBezTo>
                  <a:cubicBezTo>
                    <a:pt x="1" y="400"/>
                    <a:pt x="1" y="400"/>
                    <a:pt x="1" y="400"/>
                  </a:cubicBezTo>
                  <a:cubicBezTo>
                    <a:pt x="1" y="401"/>
                    <a:pt x="2" y="401"/>
                    <a:pt x="2" y="401"/>
                  </a:cubicBezTo>
                  <a:cubicBezTo>
                    <a:pt x="2" y="402"/>
                    <a:pt x="2" y="402"/>
                    <a:pt x="2" y="402"/>
                  </a:cubicBezTo>
                  <a:cubicBezTo>
                    <a:pt x="2" y="402"/>
                    <a:pt x="2" y="402"/>
                    <a:pt x="3" y="402"/>
                  </a:cubicBezTo>
                  <a:cubicBezTo>
                    <a:pt x="6" y="404"/>
                    <a:pt x="16" y="410"/>
                    <a:pt x="26" y="416"/>
                  </a:cubicBezTo>
                  <a:cubicBezTo>
                    <a:pt x="31" y="419"/>
                    <a:pt x="35" y="422"/>
                    <a:pt x="39" y="424"/>
                  </a:cubicBezTo>
                  <a:cubicBezTo>
                    <a:pt x="40" y="425"/>
                    <a:pt x="42" y="426"/>
                    <a:pt x="43" y="427"/>
                  </a:cubicBezTo>
                  <a:cubicBezTo>
                    <a:pt x="43" y="427"/>
                    <a:pt x="43" y="427"/>
                    <a:pt x="44" y="427"/>
                  </a:cubicBezTo>
                  <a:cubicBezTo>
                    <a:pt x="44" y="427"/>
                    <a:pt x="44" y="427"/>
                    <a:pt x="44" y="427"/>
                  </a:cubicBezTo>
                  <a:cubicBezTo>
                    <a:pt x="44" y="428"/>
                    <a:pt x="44" y="428"/>
                    <a:pt x="44" y="428"/>
                  </a:cubicBezTo>
                  <a:cubicBezTo>
                    <a:pt x="44" y="427"/>
                    <a:pt x="44" y="427"/>
                    <a:pt x="44" y="427"/>
                  </a:cubicBezTo>
                  <a:cubicBezTo>
                    <a:pt x="44" y="427"/>
                    <a:pt x="44" y="427"/>
                    <a:pt x="44" y="427"/>
                  </a:cubicBezTo>
                  <a:cubicBezTo>
                    <a:pt x="44" y="428"/>
                    <a:pt x="44" y="428"/>
                    <a:pt x="44" y="428"/>
                  </a:cubicBezTo>
                  <a:cubicBezTo>
                    <a:pt x="44" y="427"/>
                    <a:pt x="44" y="427"/>
                    <a:pt x="44" y="427"/>
                  </a:cubicBezTo>
                  <a:cubicBezTo>
                    <a:pt x="44" y="427"/>
                    <a:pt x="44" y="427"/>
                    <a:pt x="44" y="427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3" y="427"/>
                    <a:pt x="43" y="427"/>
                    <a:pt x="43" y="427"/>
                  </a:cubicBezTo>
                  <a:cubicBezTo>
                    <a:pt x="43" y="427"/>
                    <a:pt x="44" y="427"/>
                    <a:pt x="44" y="427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3" y="427"/>
                    <a:pt x="43" y="427"/>
                    <a:pt x="43" y="427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4" y="426"/>
                    <a:pt x="44" y="426"/>
                    <a:pt x="44" y="426"/>
                  </a:cubicBezTo>
                  <a:cubicBezTo>
                    <a:pt x="43" y="427"/>
                    <a:pt x="43" y="427"/>
                    <a:pt x="43" y="427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4" y="426"/>
                    <a:pt x="44" y="426"/>
                    <a:pt x="44" y="426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4" y="426"/>
                    <a:pt x="44" y="426"/>
                    <a:pt x="44" y="426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4" y="425"/>
                    <a:pt x="44" y="425"/>
                    <a:pt x="44" y="425"/>
                  </a:cubicBezTo>
                  <a:cubicBezTo>
                    <a:pt x="44" y="426"/>
                    <a:pt x="44" y="426"/>
                    <a:pt x="44" y="426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4" y="425"/>
                    <a:pt x="44" y="425"/>
                    <a:pt x="44" y="425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5" y="425"/>
                    <a:pt x="45" y="425"/>
                    <a:pt x="45" y="425"/>
                  </a:cubicBezTo>
                  <a:cubicBezTo>
                    <a:pt x="44" y="425"/>
                    <a:pt x="44" y="425"/>
                    <a:pt x="44" y="425"/>
                  </a:cubicBezTo>
                  <a:cubicBezTo>
                    <a:pt x="45" y="427"/>
                    <a:pt x="45" y="427"/>
                    <a:pt x="45" y="427"/>
                  </a:cubicBezTo>
                  <a:cubicBezTo>
                    <a:pt x="45" y="425"/>
                    <a:pt x="45" y="425"/>
                    <a:pt x="45" y="425"/>
                  </a:cubicBezTo>
                  <a:cubicBezTo>
                    <a:pt x="45" y="426"/>
                    <a:pt x="45" y="426"/>
                    <a:pt x="45" y="426"/>
                  </a:cubicBezTo>
                  <a:cubicBezTo>
                    <a:pt x="45" y="425"/>
                    <a:pt x="45" y="425"/>
                    <a:pt x="45" y="425"/>
                  </a:cubicBezTo>
                  <a:cubicBezTo>
                    <a:pt x="45" y="425"/>
                    <a:pt x="45" y="425"/>
                    <a:pt x="45" y="425"/>
                  </a:cubicBezTo>
                  <a:cubicBezTo>
                    <a:pt x="45" y="426"/>
                    <a:pt x="45" y="426"/>
                    <a:pt x="45" y="426"/>
                  </a:cubicBezTo>
                  <a:cubicBezTo>
                    <a:pt x="45" y="425"/>
                    <a:pt x="45" y="425"/>
                    <a:pt x="45" y="425"/>
                  </a:cubicBezTo>
                  <a:cubicBezTo>
                    <a:pt x="45" y="425"/>
                    <a:pt x="45" y="425"/>
                    <a:pt x="45" y="425"/>
                  </a:cubicBezTo>
                  <a:cubicBezTo>
                    <a:pt x="45" y="425"/>
                    <a:pt x="44" y="425"/>
                    <a:pt x="42" y="424"/>
                  </a:cubicBezTo>
                  <a:cubicBezTo>
                    <a:pt x="37" y="422"/>
                    <a:pt x="28" y="417"/>
                    <a:pt x="19" y="413"/>
                  </a:cubicBezTo>
                  <a:cubicBezTo>
                    <a:pt x="15" y="410"/>
                    <a:pt x="11" y="408"/>
                    <a:pt x="8" y="407"/>
                  </a:cubicBezTo>
                  <a:cubicBezTo>
                    <a:pt x="6" y="405"/>
                    <a:pt x="4" y="405"/>
                    <a:pt x="4" y="405"/>
                  </a:cubicBezTo>
                  <a:cubicBezTo>
                    <a:pt x="3" y="404"/>
                    <a:pt x="2" y="404"/>
                    <a:pt x="2" y="405"/>
                  </a:cubicBezTo>
                  <a:cubicBezTo>
                    <a:pt x="1" y="406"/>
                    <a:pt x="2" y="407"/>
                    <a:pt x="2" y="407"/>
                  </a:cubicBezTo>
                  <a:cubicBezTo>
                    <a:pt x="2" y="407"/>
                    <a:pt x="5" y="409"/>
                    <a:pt x="9" y="411"/>
                  </a:cubicBezTo>
                  <a:cubicBezTo>
                    <a:pt x="15" y="415"/>
                    <a:pt x="24" y="420"/>
                    <a:pt x="31" y="424"/>
                  </a:cubicBezTo>
                  <a:cubicBezTo>
                    <a:pt x="35" y="427"/>
                    <a:pt x="38" y="429"/>
                    <a:pt x="40" y="430"/>
                  </a:cubicBezTo>
                  <a:cubicBezTo>
                    <a:pt x="41" y="431"/>
                    <a:pt x="42" y="432"/>
                    <a:pt x="43" y="432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4" y="432"/>
                    <a:pt x="44" y="432"/>
                    <a:pt x="44" y="432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4" y="432"/>
                    <a:pt x="44" y="432"/>
                    <a:pt x="44" y="432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3" y="432"/>
                    <a:pt x="43" y="432"/>
                    <a:pt x="43" y="432"/>
                  </a:cubicBezTo>
                  <a:cubicBezTo>
                    <a:pt x="43" y="432"/>
                    <a:pt x="44" y="433"/>
                    <a:pt x="44" y="433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3" y="432"/>
                    <a:pt x="43" y="432"/>
                    <a:pt x="43" y="432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3" y="432"/>
                    <a:pt x="43" y="432"/>
                    <a:pt x="43" y="432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5" y="430"/>
                    <a:pt x="45" y="430"/>
                    <a:pt x="45" y="430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5" y="430"/>
                    <a:pt x="45" y="430"/>
                    <a:pt x="45" y="430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5" y="430"/>
                    <a:pt x="45" y="430"/>
                    <a:pt x="45" y="430"/>
                  </a:cubicBezTo>
                  <a:cubicBezTo>
                    <a:pt x="45" y="430"/>
                    <a:pt x="45" y="430"/>
                    <a:pt x="45" y="430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5" y="430"/>
                    <a:pt x="45" y="430"/>
                    <a:pt x="45" y="430"/>
                  </a:cubicBezTo>
                  <a:cubicBezTo>
                    <a:pt x="45" y="430"/>
                    <a:pt x="45" y="430"/>
                    <a:pt x="45" y="430"/>
                  </a:cubicBezTo>
                  <a:cubicBezTo>
                    <a:pt x="45" y="430"/>
                    <a:pt x="44" y="430"/>
                    <a:pt x="42" y="429"/>
                  </a:cubicBezTo>
                  <a:cubicBezTo>
                    <a:pt x="38" y="427"/>
                    <a:pt x="29" y="423"/>
                    <a:pt x="21" y="418"/>
                  </a:cubicBezTo>
                  <a:cubicBezTo>
                    <a:pt x="17" y="416"/>
                    <a:pt x="13" y="415"/>
                    <a:pt x="10" y="413"/>
                  </a:cubicBezTo>
                  <a:cubicBezTo>
                    <a:pt x="9" y="412"/>
                    <a:pt x="7" y="412"/>
                    <a:pt x="6" y="411"/>
                  </a:cubicBezTo>
                  <a:cubicBezTo>
                    <a:pt x="6" y="411"/>
                    <a:pt x="5" y="411"/>
                    <a:pt x="5" y="411"/>
                  </a:cubicBezTo>
                  <a:cubicBezTo>
                    <a:pt x="5" y="411"/>
                    <a:pt x="4" y="411"/>
                    <a:pt x="4" y="411"/>
                  </a:cubicBezTo>
                  <a:cubicBezTo>
                    <a:pt x="3" y="411"/>
                    <a:pt x="3" y="411"/>
                    <a:pt x="3" y="411"/>
                  </a:cubicBezTo>
                  <a:cubicBezTo>
                    <a:pt x="3" y="411"/>
                    <a:pt x="3" y="411"/>
                    <a:pt x="2" y="411"/>
                  </a:cubicBezTo>
                  <a:cubicBezTo>
                    <a:pt x="2" y="412"/>
                    <a:pt x="2" y="412"/>
                    <a:pt x="2" y="412"/>
                  </a:cubicBezTo>
                  <a:cubicBezTo>
                    <a:pt x="2" y="413"/>
                    <a:pt x="2" y="413"/>
                    <a:pt x="2" y="413"/>
                  </a:cubicBezTo>
                  <a:cubicBezTo>
                    <a:pt x="3" y="413"/>
                    <a:pt x="3" y="413"/>
                    <a:pt x="3" y="413"/>
                  </a:cubicBezTo>
                  <a:cubicBezTo>
                    <a:pt x="3" y="414"/>
                    <a:pt x="3" y="414"/>
                    <a:pt x="3" y="414"/>
                  </a:cubicBezTo>
                  <a:cubicBezTo>
                    <a:pt x="4" y="414"/>
                    <a:pt x="7" y="416"/>
                    <a:pt x="11" y="418"/>
                  </a:cubicBezTo>
                  <a:cubicBezTo>
                    <a:pt x="17" y="422"/>
                    <a:pt x="25" y="427"/>
                    <a:pt x="31" y="431"/>
                  </a:cubicBezTo>
                  <a:cubicBezTo>
                    <a:pt x="35" y="433"/>
                    <a:pt x="38" y="435"/>
                    <a:pt x="40" y="436"/>
                  </a:cubicBezTo>
                  <a:cubicBezTo>
                    <a:pt x="41" y="437"/>
                    <a:pt x="42" y="437"/>
                    <a:pt x="42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4" y="437"/>
                    <a:pt x="44" y="437"/>
                    <a:pt x="44" y="437"/>
                  </a:cubicBezTo>
                  <a:cubicBezTo>
                    <a:pt x="43" y="437"/>
                    <a:pt x="43" y="437"/>
                    <a:pt x="43" y="437"/>
                  </a:cubicBezTo>
                  <a:cubicBezTo>
                    <a:pt x="43" y="438"/>
                    <a:pt x="43" y="438"/>
                    <a:pt x="43" y="438"/>
                  </a:cubicBezTo>
                  <a:cubicBezTo>
                    <a:pt x="44" y="437"/>
                    <a:pt x="44" y="437"/>
                    <a:pt x="44" y="437"/>
                  </a:cubicBezTo>
                  <a:cubicBezTo>
                    <a:pt x="43" y="437"/>
                    <a:pt x="43" y="437"/>
                    <a:pt x="43" y="437"/>
                  </a:cubicBezTo>
                  <a:cubicBezTo>
                    <a:pt x="44" y="437"/>
                    <a:pt x="44" y="437"/>
                    <a:pt x="44" y="437"/>
                  </a:cubicBezTo>
                  <a:cubicBezTo>
                    <a:pt x="43" y="437"/>
                    <a:pt x="43" y="437"/>
                    <a:pt x="43" y="437"/>
                  </a:cubicBezTo>
                  <a:cubicBezTo>
                    <a:pt x="43" y="437"/>
                    <a:pt x="43" y="437"/>
                    <a:pt x="43" y="437"/>
                  </a:cubicBezTo>
                  <a:cubicBezTo>
                    <a:pt x="44" y="437"/>
                    <a:pt x="44" y="437"/>
                    <a:pt x="44" y="437"/>
                  </a:cubicBezTo>
                  <a:cubicBezTo>
                    <a:pt x="43" y="437"/>
                    <a:pt x="43" y="437"/>
                    <a:pt x="43" y="437"/>
                  </a:cubicBezTo>
                  <a:cubicBezTo>
                    <a:pt x="44" y="437"/>
                    <a:pt x="44" y="437"/>
                    <a:pt x="44" y="437"/>
                  </a:cubicBezTo>
                  <a:cubicBezTo>
                    <a:pt x="45" y="436"/>
                    <a:pt x="45" y="436"/>
                    <a:pt x="45" y="436"/>
                  </a:cubicBezTo>
                  <a:cubicBezTo>
                    <a:pt x="45" y="436"/>
                    <a:pt x="35" y="431"/>
                    <a:pt x="25" y="426"/>
                  </a:cubicBezTo>
                  <a:cubicBezTo>
                    <a:pt x="21" y="424"/>
                    <a:pt x="16" y="421"/>
                    <a:pt x="12" y="420"/>
                  </a:cubicBezTo>
                  <a:cubicBezTo>
                    <a:pt x="10" y="419"/>
                    <a:pt x="8" y="418"/>
                    <a:pt x="7" y="417"/>
                  </a:cubicBezTo>
                  <a:cubicBezTo>
                    <a:pt x="6" y="417"/>
                    <a:pt x="5" y="417"/>
                    <a:pt x="5" y="417"/>
                  </a:cubicBezTo>
                  <a:cubicBezTo>
                    <a:pt x="4" y="416"/>
                    <a:pt x="4" y="416"/>
                    <a:pt x="4" y="416"/>
                  </a:cubicBezTo>
                  <a:cubicBezTo>
                    <a:pt x="3" y="416"/>
                    <a:pt x="3" y="416"/>
                    <a:pt x="3" y="416"/>
                  </a:cubicBezTo>
                  <a:cubicBezTo>
                    <a:pt x="3" y="416"/>
                    <a:pt x="2" y="417"/>
                    <a:pt x="2" y="417"/>
                  </a:cubicBezTo>
                  <a:cubicBezTo>
                    <a:pt x="2" y="418"/>
                    <a:pt x="2" y="419"/>
                    <a:pt x="3" y="419"/>
                  </a:cubicBezTo>
                  <a:cubicBezTo>
                    <a:pt x="44" y="445"/>
                    <a:pt x="44" y="445"/>
                    <a:pt x="44" y="445"/>
                  </a:cubicBezTo>
                  <a:cubicBezTo>
                    <a:pt x="45" y="444"/>
                    <a:pt x="45" y="444"/>
                    <a:pt x="45" y="444"/>
                  </a:cubicBezTo>
                  <a:cubicBezTo>
                    <a:pt x="45" y="442"/>
                    <a:pt x="45" y="442"/>
                    <a:pt x="45" y="442"/>
                  </a:cubicBezTo>
                  <a:cubicBezTo>
                    <a:pt x="45" y="444"/>
                    <a:pt x="45" y="444"/>
                    <a:pt x="45" y="444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5" y="442"/>
                    <a:pt x="45" y="442"/>
                    <a:pt x="45" y="442"/>
                  </a:cubicBezTo>
                  <a:cubicBezTo>
                    <a:pt x="45" y="444"/>
                    <a:pt x="45" y="444"/>
                    <a:pt x="45" y="444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5" y="444"/>
                    <a:pt x="45" y="444"/>
                    <a:pt x="45" y="444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5" y="444"/>
                    <a:pt x="45" y="444"/>
                    <a:pt x="45" y="444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2"/>
                    <a:pt x="43" y="441"/>
                    <a:pt x="39" y="439"/>
                  </a:cubicBezTo>
                  <a:cubicBezTo>
                    <a:pt x="33" y="436"/>
                    <a:pt x="25" y="432"/>
                    <a:pt x="17" y="429"/>
                  </a:cubicBezTo>
                  <a:cubicBezTo>
                    <a:pt x="14" y="427"/>
                    <a:pt x="10" y="425"/>
                    <a:pt x="8" y="424"/>
                  </a:cubicBezTo>
                  <a:cubicBezTo>
                    <a:pt x="6" y="424"/>
                    <a:pt x="5" y="423"/>
                    <a:pt x="4" y="423"/>
                  </a:cubicBezTo>
                  <a:cubicBezTo>
                    <a:pt x="4" y="423"/>
                    <a:pt x="3" y="423"/>
                    <a:pt x="3" y="423"/>
                  </a:cubicBezTo>
                  <a:cubicBezTo>
                    <a:pt x="3" y="423"/>
                    <a:pt x="3" y="422"/>
                    <a:pt x="2" y="422"/>
                  </a:cubicBezTo>
                  <a:cubicBezTo>
                    <a:pt x="2" y="423"/>
                    <a:pt x="2" y="423"/>
                    <a:pt x="2" y="423"/>
                  </a:cubicBezTo>
                  <a:cubicBezTo>
                    <a:pt x="1" y="423"/>
                    <a:pt x="1" y="423"/>
                    <a:pt x="1" y="423"/>
                  </a:cubicBezTo>
                  <a:cubicBezTo>
                    <a:pt x="0" y="424"/>
                    <a:pt x="0" y="425"/>
                    <a:pt x="1" y="425"/>
                  </a:cubicBezTo>
                  <a:cubicBezTo>
                    <a:pt x="43" y="451"/>
                    <a:pt x="43" y="451"/>
                    <a:pt x="43" y="451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4" y="449"/>
                    <a:pt x="44" y="449"/>
                    <a:pt x="44" y="449"/>
                  </a:cubicBezTo>
                  <a:cubicBezTo>
                    <a:pt x="44" y="449"/>
                    <a:pt x="44" y="448"/>
                    <a:pt x="43" y="448"/>
                  </a:cubicBezTo>
                  <a:cubicBezTo>
                    <a:pt x="39" y="446"/>
                    <a:pt x="30" y="442"/>
                    <a:pt x="21" y="438"/>
                  </a:cubicBezTo>
                  <a:cubicBezTo>
                    <a:pt x="17" y="436"/>
                    <a:pt x="13" y="434"/>
                    <a:pt x="9" y="433"/>
                  </a:cubicBezTo>
                  <a:cubicBezTo>
                    <a:pt x="8" y="432"/>
                    <a:pt x="7" y="432"/>
                    <a:pt x="5" y="431"/>
                  </a:cubicBezTo>
                  <a:cubicBezTo>
                    <a:pt x="5" y="431"/>
                    <a:pt x="4" y="431"/>
                    <a:pt x="4" y="431"/>
                  </a:cubicBezTo>
                  <a:cubicBezTo>
                    <a:pt x="4" y="431"/>
                    <a:pt x="3" y="430"/>
                    <a:pt x="3" y="430"/>
                  </a:cubicBezTo>
                  <a:cubicBezTo>
                    <a:pt x="2" y="431"/>
                    <a:pt x="2" y="431"/>
                    <a:pt x="2" y="431"/>
                  </a:cubicBezTo>
                  <a:cubicBezTo>
                    <a:pt x="2" y="431"/>
                    <a:pt x="2" y="431"/>
                    <a:pt x="1" y="431"/>
                  </a:cubicBezTo>
                  <a:cubicBezTo>
                    <a:pt x="1" y="432"/>
                    <a:pt x="1" y="433"/>
                    <a:pt x="2" y="433"/>
                  </a:cubicBezTo>
                  <a:cubicBezTo>
                    <a:pt x="43" y="459"/>
                    <a:pt x="43" y="459"/>
                    <a:pt x="43" y="459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2" y="457"/>
                    <a:pt x="42" y="457"/>
                    <a:pt x="42" y="457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3" y="456"/>
                    <a:pt x="43" y="456"/>
                    <a:pt x="43" y="456"/>
                  </a:cubicBezTo>
                  <a:cubicBezTo>
                    <a:pt x="43" y="456"/>
                    <a:pt x="43" y="456"/>
                    <a:pt x="42" y="457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3" y="456"/>
                    <a:pt x="43" y="456"/>
                    <a:pt x="43" y="456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4" y="456"/>
                    <a:pt x="44" y="456"/>
                    <a:pt x="44" y="456"/>
                  </a:cubicBezTo>
                  <a:cubicBezTo>
                    <a:pt x="43" y="456"/>
                    <a:pt x="43" y="456"/>
                    <a:pt x="43" y="456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4" y="456"/>
                    <a:pt x="44" y="456"/>
                    <a:pt x="44" y="456"/>
                  </a:cubicBezTo>
                  <a:cubicBezTo>
                    <a:pt x="44" y="457"/>
                    <a:pt x="44" y="457"/>
                    <a:pt x="44" y="457"/>
                  </a:cubicBezTo>
                  <a:cubicBezTo>
                    <a:pt x="44" y="456"/>
                    <a:pt x="44" y="456"/>
                    <a:pt x="44" y="456"/>
                  </a:cubicBezTo>
                  <a:cubicBezTo>
                    <a:pt x="44" y="456"/>
                    <a:pt x="44" y="456"/>
                    <a:pt x="44" y="456"/>
                  </a:cubicBezTo>
                  <a:cubicBezTo>
                    <a:pt x="44" y="457"/>
                    <a:pt x="44" y="457"/>
                    <a:pt x="44" y="457"/>
                  </a:cubicBezTo>
                  <a:cubicBezTo>
                    <a:pt x="44" y="456"/>
                    <a:pt x="44" y="456"/>
                    <a:pt x="44" y="456"/>
                  </a:cubicBezTo>
                  <a:cubicBezTo>
                    <a:pt x="44" y="456"/>
                    <a:pt x="44" y="456"/>
                    <a:pt x="44" y="456"/>
                  </a:cubicBezTo>
                  <a:cubicBezTo>
                    <a:pt x="43" y="456"/>
                    <a:pt x="40" y="454"/>
                    <a:pt x="36" y="453"/>
                  </a:cubicBezTo>
                  <a:cubicBezTo>
                    <a:pt x="30" y="450"/>
                    <a:pt x="22" y="446"/>
                    <a:pt x="16" y="443"/>
                  </a:cubicBezTo>
                  <a:cubicBezTo>
                    <a:pt x="9" y="439"/>
                    <a:pt x="4" y="437"/>
                    <a:pt x="4" y="437"/>
                  </a:cubicBezTo>
                  <a:cubicBezTo>
                    <a:pt x="4" y="437"/>
                    <a:pt x="3" y="437"/>
                    <a:pt x="3" y="438"/>
                  </a:cubicBezTo>
                  <a:cubicBezTo>
                    <a:pt x="2" y="438"/>
                    <a:pt x="2" y="439"/>
                    <a:pt x="3" y="440"/>
                  </a:cubicBezTo>
                  <a:cubicBezTo>
                    <a:pt x="42" y="464"/>
                    <a:pt x="42" y="464"/>
                    <a:pt x="42" y="464"/>
                  </a:cubicBezTo>
                  <a:cubicBezTo>
                    <a:pt x="43" y="463"/>
                    <a:pt x="43" y="463"/>
                    <a:pt x="43" y="463"/>
                  </a:cubicBezTo>
                  <a:cubicBezTo>
                    <a:pt x="42" y="462"/>
                    <a:pt x="42" y="462"/>
                    <a:pt x="42" y="462"/>
                  </a:cubicBezTo>
                  <a:cubicBezTo>
                    <a:pt x="43" y="463"/>
                    <a:pt x="43" y="463"/>
                    <a:pt x="43" y="463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2"/>
                    <a:pt x="42" y="462"/>
                    <a:pt x="42" y="462"/>
                  </a:cubicBezTo>
                  <a:cubicBezTo>
                    <a:pt x="43" y="463"/>
                    <a:pt x="43" y="463"/>
                    <a:pt x="43" y="463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3"/>
                    <a:pt x="43" y="463"/>
                    <a:pt x="43" y="463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3"/>
                    <a:pt x="43" y="463"/>
                    <a:pt x="43" y="463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2"/>
                    <a:pt x="43" y="462"/>
                    <a:pt x="43" y="462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2"/>
                    <a:pt x="43" y="462"/>
                    <a:pt x="43" y="462"/>
                  </a:cubicBezTo>
                  <a:cubicBezTo>
                    <a:pt x="43" y="461"/>
                    <a:pt x="43" y="461"/>
                    <a:pt x="43" y="461"/>
                  </a:cubicBezTo>
                  <a:cubicBezTo>
                    <a:pt x="43" y="461"/>
                    <a:pt x="42" y="461"/>
                    <a:pt x="41" y="461"/>
                  </a:cubicBezTo>
                  <a:cubicBezTo>
                    <a:pt x="36" y="459"/>
                    <a:pt x="27" y="455"/>
                    <a:pt x="18" y="451"/>
                  </a:cubicBezTo>
                  <a:cubicBezTo>
                    <a:pt x="10" y="447"/>
                    <a:pt x="3" y="444"/>
                    <a:pt x="3" y="444"/>
                  </a:cubicBezTo>
                  <a:cubicBezTo>
                    <a:pt x="2" y="443"/>
                    <a:pt x="1" y="444"/>
                    <a:pt x="1" y="444"/>
                  </a:cubicBezTo>
                  <a:cubicBezTo>
                    <a:pt x="1" y="445"/>
                    <a:pt x="1" y="446"/>
                    <a:pt x="2" y="446"/>
                  </a:cubicBezTo>
                  <a:cubicBezTo>
                    <a:pt x="22" y="459"/>
                    <a:pt x="22" y="459"/>
                    <a:pt x="22" y="459"/>
                  </a:cubicBezTo>
                  <a:cubicBezTo>
                    <a:pt x="3" y="450"/>
                    <a:pt x="3" y="450"/>
                    <a:pt x="3" y="450"/>
                  </a:cubicBezTo>
                  <a:cubicBezTo>
                    <a:pt x="2" y="450"/>
                    <a:pt x="1" y="450"/>
                    <a:pt x="1" y="451"/>
                  </a:cubicBezTo>
                  <a:cubicBezTo>
                    <a:pt x="0" y="451"/>
                    <a:pt x="1" y="452"/>
                    <a:pt x="1" y="453"/>
                  </a:cubicBezTo>
                  <a:cubicBezTo>
                    <a:pt x="43" y="478"/>
                    <a:pt x="43" y="478"/>
                    <a:pt x="43" y="478"/>
                  </a:cubicBezTo>
                  <a:cubicBezTo>
                    <a:pt x="44" y="477"/>
                    <a:pt x="44" y="477"/>
                    <a:pt x="44" y="477"/>
                  </a:cubicBezTo>
                  <a:cubicBezTo>
                    <a:pt x="44" y="476"/>
                    <a:pt x="44" y="476"/>
                    <a:pt x="44" y="476"/>
                  </a:cubicBezTo>
                  <a:cubicBezTo>
                    <a:pt x="44" y="476"/>
                    <a:pt x="35" y="471"/>
                    <a:pt x="25" y="467"/>
                  </a:cubicBezTo>
                  <a:cubicBezTo>
                    <a:pt x="20" y="465"/>
                    <a:pt x="15" y="463"/>
                    <a:pt x="12" y="461"/>
                  </a:cubicBezTo>
                  <a:cubicBezTo>
                    <a:pt x="10" y="460"/>
                    <a:pt x="8" y="459"/>
                    <a:pt x="7" y="459"/>
                  </a:cubicBezTo>
                  <a:cubicBezTo>
                    <a:pt x="6" y="459"/>
                    <a:pt x="6" y="458"/>
                    <a:pt x="5" y="458"/>
                  </a:cubicBezTo>
                  <a:cubicBezTo>
                    <a:pt x="5" y="458"/>
                    <a:pt x="4" y="458"/>
                    <a:pt x="4" y="458"/>
                  </a:cubicBezTo>
                  <a:cubicBezTo>
                    <a:pt x="3" y="458"/>
                    <a:pt x="3" y="458"/>
                    <a:pt x="3" y="458"/>
                  </a:cubicBezTo>
                  <a:cubicBezTo>
                    <a:pt x="3" y="458"/>
                    <a:pt x="3" y="458"/>
                    <a:pt x="2" y="459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2" y="459"/>
                    <a:pt x="2" y="459"/>
                    <a:pt x="2" y="460"/>
                  </a:cubicBezTo>
                  <a:cubicBezTo>
                    <a:pt x="2" y="460"/>
                    <a:pt x="3" y="460"/>
                    <a:pt x="3" y="461"/>
                  </a:cubicBezTo>
                  <a:cubicBezTo>
                    <a:pt x="3" y="461"/>
                    <a:pt x="3" y="461"/>
                    <a:pt x="3" y="461"/>
                  </a:cubicBezTo>
                  <a:cubicBezTo>
                    <a:pt x="4" y="461"/>
                    <a:pt x="5" y="462"/>
                    <a:pt x="6" y="463"/>
                  </a:cubicBezTo>
                  <a:cubicBezTo>
                    <a:pt x="15" y="469"/>
                    <a:pt x="44" y="486"/>
                    <a:pt x="44" y="486"/>
                  </a:cubicBezTo>
                  <a:cubicBezTo>
                    <a:pt x="45" y="485"/>
                    <a:pt x="45" y="485"/>
                    <a:pt x="45" y="485"/>
                  </a:cubicBezTo>
                  <a:cubicBezTo>
                    <a:pt x="45" y="484"/>
                    <a:pt x="45" y="484"/>
                    <a:pt x="45" y="484"/>
                  </a:cubicBezTo>
                  <a:cubicBezTo>
                    <a:pt x="4" y="463"/>
                    <a:pt x="4" y="463"/>
                    <a:pt x="4" y="463"/>
                  </a:cubicBezTo>
                  <a:cubicBezTo>
                    <a:pt x="4" y="462"/>
                    <a:pt x="3" y="463"/>
                    <a:pt x="2" y="463"/>
                  </a:cubicBezTo>
                  <a:cubicBezTo>
                    <a:pt x="2" y="464"/>
                    <a:pt x="2" y="465"/>
                    <a:pt x="3" y="465"/>
                  </a:cubicBezTo>
                  <a:cubicBezTo>
                    <a:pt x="24" y="479"/>
                    <a:pt x="24" y="479"/>
                    <a:pt x="24" y="479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3" y="469"/>
                    <a:pt x="3" y="470"/>
                    <a:pt x="2" y="470"/>
                  </a:cubicBezTo>
                  <a:cubicBezTo>
                    <a:pt x="2" y="471"/>
                    <a:pt x="2" y="472"/>
                    <a:pt x="3" y="472"/>
                  </a:cubicBezTo>
                  <a:cubicBezTo>
                    <a:pt x="44" y="498"/>
                    <a:pt x="44" y="498"/>
                    <a:pt x="44" y="498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6"/>
                    <a:pt x="44" y="496"/>
                    <a:pt x="44" y="496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5"/>
                    <a:pt x="44" y="495"/>
                    <a:pt x="44" y="495"/>
                  </a:cubicBezTo>
                  <a:cubicBezTo>
                    <a:pt x="44" y="495"/>
                    <a:pt x="44" y="496"/>
                    <a:pt x="44" y="496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5"/>
                    <a:pt x="44" y="495"/>
                    <a:pt x="44" y="495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5" y="495"/>
                    <a:pt x="45" y="495"/>
                    <a:pt x="45" y="495"/>
                  </a:cubicBezTo>
                  <a:cubicBezTo>
                    <a:pt x="44" y="495"/>
                    <a:pt x="44" y="495"/>
                    <a:pt x="44" y="495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5" y="495"/>
                    <a:pt x="45" y="495"/>
                    <a:pt x="45" y="495"/>
                  </a:cubicBezTo>
                  <a:cubicBezTo>
                    <a:pt x="45" y="496"/>
                    <a:pt x="45" y="496"/>
                    <a:pt x="45" y="496"/>
                  </a:cubicBezTo>
                  <a:cubicBezTo>
                    <a:pt x="45" y="495"/>
                    <a:pt x="45" y="495"/>
                    <a:pt x="45" y="495"/>
                  </a:cubicBezTo>
                  <a:cubicBezTo>
                    <a:pt x="45" y="495"/>
                    <a:pt x="45" y="495"/>
                    <a:pt x="45" y="495"/>
                  </a:cubicBezTo>
                  <a:cubicBezTo>
                    <a:pt x="45" y="496"/>
                    <a:pt x="45" y="496"/>
                    <a:pt x="45" y="496"/>
                  </a:cubicBezTo>
                  <a:cubicBezTo>
                    <a:pt x="45" y="495"/>
                    <a:pt x="45" y="495"/>
                    <a:pt x="45" y="495"/>
                  </a:cubicBezTo>
                  <a:cubicBezTo>
                    <a:pt x="45" y="495"/>
                    <a:pt x="44" y="495"/>
                    <a:pt x="42" y="494"/>
                  </a:cubicBezTo>
                  <a:cubicBezTo>
                    <a:pt x="37" y="492"/>
                    <a:pt x="27" y="488"/>
                    <a:pt x="19" y="483"/>
                  </a:cubicBezTo>
                  <a:cubicBezTo>
                    <a:pt x="14" y="481"/>
                    <a:pt x="10" y="479"/>
                    <a:pt x="8" y="478"/>
                  </a:cubicBezTo>
                  <a:cubicBezTo>
                    <a:pt x="5" y="476"/>
                    <a:pt x="3" y="475"/>
                    <a:pt x="3" y="475"/>
                  </a:cubicBezTo>
                  <a:cubicBezTo>
                    <a:pt x="2" y="475"/>
                    <a:pt x="2" y="475"/>
                    <a:pt x="1" y="475"/>
                  </a:cubicBezTo>
                  <a:cubicBezTo>
                    <a:pt x="1" y="476"/>
                    <a:pt x="1" y="476"/>
                    <a:pt x="1" y="477"/>
                  </a:cubicBezTo>
                  <a:cubicBezTo>
                    <a:pt x="1" y="477"/>
                    <a:pt x="1" y="477"/>
                    <a:pt x="1" y="478"/>
                  </a:cubicBezTo>
                  <a:cubicBezTo>
                    <a:pt x="1" y="478"/>
                    <a:pt x="1" y="478"/>
                    <a:pt x="1" y="478"/>
                  </a:cubicBezTo>
                  <a:cubicBezTo>
                    <a:pt x="1" y="478"/>
                    <a:pt x="2" y="478"/>
                    <a:pt x="2" y="479"/>
                  </a:cubicBezTo>
                  <a:cubicBezTo>
                    <a:pt x="5" y="481"/>
                    <a:pt x="15" y="487"/>
                    <a:pt x="25" y="493"/>
                  </a:cubicBezTo>
                  <a:cubicBezTo>
                    <a:pt x="35" y="499"/>
                    <a:pt x="43" y="504"/>
                    <a:pt x="43" y="504"/>
                  </a:cubicBezTo>
                  <a:cubicBezTo>
                    <a:pt x="44" y="503"/>
                    <a:pt x="44" y="503"/>
                    <a:pt x="44" y="503"/>
                  </a:cubicBezTo>
                  <a:cubicBezTo>
                    <a:pt x="45" y="502"/>
                    <a:pt x="45" y="502"/>
                    <a:pt x="45" y="502"/>
                  </a:cubicBezTo>
                  <a:cubicBezTo>
                    <a:pt x="45" y="502"/>
                    <a:pt x="35" y="497"/>
                    <a:pt x="24" y="492"/>
                  </a:cubicBezTo>
                  <a:cubicBezTo>
                    <a:pt x="19" y="489"/>
                    <a:pt x="14" y="487"/>
                    <a:pt x="9" y="485"/>
                  </a:cubicBezTo>
                  <a:cubicBezTo>
                    <a:pt x="7" y="484"/>
                    <a:pt x="6" y="483"/>
                    <a:pt x="4" y="482"/>
                  </a:cubicBezTo>
                  <a:cubicBezTo>
                    <a:pt x="4" y="482"/>
                    <a:pt x="3" y="482"/>
                    <a:pt x="3" y="482"/>
                  </a:cubicBezTo>
                  <a:cubicBezTo>
                    <a:pt x="2" y="482"/>
                    <a:pt x="2" y="482"/>
                    <a:pt x="2" y="482"/>
                  </a:cubicBezTo>
                  <a:cubicBezTo>
                    <a:pt x="2" y="481"/>
                    <a:pt x="2" y="481"/>
                    <a:pt x="2" y="481"/>
                  </a:cubicBezTo>
                  <a:cubicBezTo>
                    <a:pt x="1" y="481"/>
                    <a:pt x="1" y="481"/>
                    <a:pt x="1" y="481"/>
                  </a:cubicBezTo>
                  <a:cubicBezTo>
                    <a:pt x="1" y="482"/>
                    <a:pt x="1" y="482"/>
                    <a:pt x="0" y="482"/>
                  </a:cubicBezTo>
                  <a:cubicBezTo>
                    <a:pt x="0" y="482"/>
                    <a:pt x="0" y="483"/>
                    <a:pt x="0" y="483"/>
                  </a:cubicBezTo>
                  <a:cubicBezTo>
                    <a:pt x="0" y="484"/>
                    <a:pt x="0" y="484"/>
                    <a:pt x="1" y="484"/>
                  </a:cubicBezTo>
                  <a:cubicBezTo>
                    <a:pt x="1" y="484"/>
                    <a:pt x="3" y="486"/>
                    <a:pt x="7" y="488"/>
                  </a:cubicBezTo>
                  <a:cubicBezTo>
                    <a:pt x="13" y="492"/>
                    <a:pt x="22" y="497"/>
                    <a:pt x="29" y="501"/>
                  </a:cubicBezTo>
                  <a:cubicBezTo>
                    <a:pt x="33" y="504"/>
                    <a:pt x="36" y="506"/>
                    <a:pt x="39" y="507"/>
                  </a:cubicBezTo>
                  <a:cubicBezTo>
                    <a:pt x="40" y="508"/>
                    <a:pt x="41" y="509"/>
                    <a:pt x="41" y="509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2" y="510"/>
                    <a:pt x="42" y="510"/>
                    <a:pt x="42" y="510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2" y="509"/>
                    <a:pt x="42" y="509"/>
                    <a:pt x="42" y="509"/>
                  </a:cubicBezTo>
                  <a:cubicBezTo>
                    <a:pt x="42" y="509"/>
                    <a:pt x="42" y="510"/>
                    <a:pt x="42" y="510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2" y="509"/>
                    <a:pt x="42" y="509"/>
                    <a:pt x="42" y="509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2" y="508"/>
                    <a:pt x="42" y="508"/>
                    <a:pt x="42" y="508"/>
                  </a:cubicBezTo>
                  <a:cubicBezTo>
                    <a:pt x="42" y="509"/>
                    <a:pt x="42" y="509"/>
                    <a:pt x="42" y="509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2" y="508"/>
                    <a:pt x="42" y="508"/>
                    <a:pt x="42" y="508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4" y="508"/>
                    <a:pt x="35" y="503"/>
                    <a:pt x="25" y="498"/>
                  </a:cubicBezTo>
                  <a:cubicBezTo>
                    <a:pt x="20" y="495"/>
                    <a:pt x="15" y="492"/>
                    <a:pt x="12" y="491"/>
                  </a:cubicBezTo>
                  <a:cubicBezTo>
                    <a:pt x="10" y="490"/>
                    <a:pt x="8" y="489"/>
                    <a:pt x="7" y="488"/>
                  </a:cubicBezTo>
                  <a:cubicBezTo>
                    <a:pt x="6" y="488"/>
                    <a:pt x="5" y="488"/>
                    <a:pt x="5" y="488"/>
                  </a:cubicBezTo>
                  <a:cubicBezTo>
                    <a:pt x="4" y="487"/>
                    <a:pt x="4" y="487"/>
                    <a:pt x="4" y="487"/>
                  </a:cubicBezTo>
                  <a:cubicBezTo>
                    <a:pt x="3" y="487"/>
                    <a:pt x="3" y="487"/>
                    <a:pt x="3" y="487"/>
                  </a:cubicBezTo>
                  <a:cubicBezTo>
                    <a:pt x="3" y="487"/>
                    <a:pt x="2" y="488"/>
                    <a:pt x="2" y="488"/>
                  </a:cubicBezTo>
                  <a:cubicBezTo>
                    <a:pt x="3" y="489"/>
                    <a:pt x="3" y="489"/>
                    <a:pt x="3" y="489"/>
                  </a:cubicBezTo>
                  <a:cubicBezTo>
                    <a:pt x="2" y="488"/>
                    <a:pt x="2" y="488"/>
                    <a:pt x="2" y="488"/>
                  </a:cubicBezTo>
                  <a:cubicBezTo>
                    <a:pt x="2" y="488"/>
                    <a:pt x="2" y="488"/>
                    <a:pt x="2" y="488"/>
                  </a:cubicBezTo>
                  <a:cubicBezTo>
                    <a:pt x="2" y="489"/>
                    <a:pt x="2" y="489"/>
                    <a:pt x="2" y="489"/>
                  </a:cubicBezTo>
                  <a:cubicBezTo>
                    <a:pt x="2" y="489"/>
                    <a:pt x="2" y="489"/>
                    <a:pt x="2" y="490"/>
                  </a:cubicBezTo>
                  <a:cubicBezTo>
                    <a:pt x="2" y="490"/>
                    <a:pt x="2" y="490"/>
                    <a:pt x="2" y="490"/>
                  </a:cubicBezTo>
                  <a:cubicBezTo>
                    <a:pt x="3" y="490"/>
                    <a:pt x="3" y="490"/>
                    <a:pt x="3" y="491"/>
                  </a:cubicBezTo>
                  <a:cubicBezTo>
                    <a:pt x="6" y="493"/>
                    <a:pt x="17" y="499"/>
                    <a:pt x="26" y="505"/>
                  </a:cubicBezTo>
                  <a:cubicBezTo>
                    <a:pt x="36" y="511"/>
                    <a:pt x="45" y="516"/>
                    <a:pt x="45" y="516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45" y="514"/>
                    <a:pt x="45" y="514"/>
                    <a:pt x="44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6" y="514"/>
                    <a:pt x="46" y="514"/>
                    <a:pt x="46" y="514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46" y="514"/>
                    <a:pt x="46" y="514"/>
                    <a:pt x="46" y="514"/>
                  </a:cubicBezTo>
                  <a:cubicBezTo>
                    <a:pt x="46" y="514"/>
                    <a:pt x="46" y="514"/>
                    <a:pt x="46" y="514"/>
                  </a:cubicBezTo>
                  <a:cubicBezTo>
                    <a:pt x="45" y="514"/>
                    <a:pt x="44" y="513"/>
                    <a:pt x="43" y="513"/>
                  </a:cubicBezTo>
                  <a:cubicBezTo>
                    <a:pt x="39" y="510"/>
                    <a:pt x="29" y="506"/>
                    <a:pt x="21" y="502"/>
                  </a:cubicBezTo>
                  <a:cubicBezTo>
                    <a:pt x="17" y="500"/>
                    <a:pt x="13" y="498"/>
                    <a:pt x="10" y="497"/>
                  </a:cubicBezTo>
                  <a:cubicBezTo>
                    <a:pt x="8" y="496"/>
                    <a:pt x="7" y="495"/>
                    <a:pt x="6" y="495"/>
                  </a:cubicBezTo>
                  <a:cubicBezTo>
                    <a:pt x="6" y="495"/>
                    <a:pt x="5" y="495"/>
                    <a:pt x="5" y="494"/>
                  </a:cubicBezTo>
                  <a:cubicBezTo>
                    <a:pt x="4" y="494"/>
                    <a:pt x="4" y="494"/>
                    <a:pt x="4" y="494"/>
                  </a:cubicBezTo>
                  <a:cubicBezTo>
                    <a:pt x="3" y="494"/>
                    <a:pt x="3" y="494"/>
                    <a:pt x="3" y="494"/>
                  </a:cubicBezTo>
                  <a:cubicBezTo>
                    <a:pt x="3" y="494"/>
                    <a:pt x="2" y="495"/>
                    <a:pt x="2" y="495"/>
                  </a:cubicBezTo>
                  <a:cubicBezTo>
                    <a:pt x="2" y="496"/>
                    <a:pt x="2" y="496"/>
                    <a:pt x="2" y="496"/>
                  </a:cubicBezTo>
                  <a:cubicBezTo>
                    <a:pt x="2" y="496"/>
                    <a:pt x="2" y="496"/>
                    <a:pt x="2" y="497"/>
                  </a:cubicBezTo>
                  <a:cubicBezTo>
                    <a:pt x="3" y="497"/>
                    <a:pt x="3" y="497"/>
                    <a:pt x="3" y="497"/>
                  </a:cubicBezTo>
                  <a:cubicBezTo>
                    <a:pt x="3" y="497"/>
                    <a:pt x="3" y="497"/>
                    <a:pt x="3" y="498"/>
                  </a:cubicBezTo>
                  <a:cubicBezTo>
                    <a:pt x="6" y="500"/>
                    <a:pt x="16" y="506"/>
                    <a:pt x="26" y="512"/>
                  </a:cubicBezTo>
                  <a:cubicBezTo>
                    <a:pt x="31" y="515"/>
                    <a:pt x="35" y="517"/>
                    <a:pt x="38" y="519"/>
                  </a:cubicBezTo>
                  <a:cubicBezTo>
                    <a:pt x="40" y="520"/>
                    <a:pt x="41" y="521"/>
                    <a:pt x="42" y="522"/>
                  </a:cubicBezTo>
                  <a:cubicBezTo>
                    <a:pt x="43" y="522"/>
                    <a:pt x="43" y="522"/>
                    <a:pt x="43" y="522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2"/>
                    <a:pt x="44" y="522"/>
                    <a:pt x="44" y="522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2"/>
                    <a:pt x="44" y="522"/>
                    <a:pt x="44" y="522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5" y="522"/>
                    <a:pt x="45" y="522"/>
                    <a:pt x="45" y="522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5" y="522"/>
                    <a:pt x="45" y="522"/>
                    <a:pt x="45" y="522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3" y="522"/>
                    <a:pt x="43" y="522"/>
                    <a:pt x="43" y="522"/>
                  </a:cubicBezTo>
                  <a:cubicBezTo>
                    <a:pt x="44" y="523"/>
                    <a:pt x="44" y="523"/>
                    <a:pt x="44" y="523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3" y="522"/>
                    <a:pt x="43" y="522"/>
                    <a:pt x="43" y="522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3" y="521"/>
                    <a:pt x="43" y="521"/>
                    <a:pt x="43" y="521"/>
                  </a:cubicBezTo>
                  <a:cubicBezTo>
                    <a:pt x="43" y="522"/>
                    <a:pt x="43" y="522"/>
                    <a:pt x="43" y="522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3" y="521"/>
                    <a:pt x="43" y="521"/>
                    <a:pt x="43" y="521"/>
                  </a:cubicBezTo>
                  <a:cubicBezTo>
                    <a:pt x="45" y="521"/>
                    <a:pt x="45" y="521"/>
                    <a:pt x="45" y="521"/>
                  </a:cubicBezTo>
                  <a:cubicBezTo>
                    <a:pt x="45" y="520"/>
                    <a:pt x="45" y="520"/>
                    <a:pt x="45" y="520"/>
                  </a:cubicBezTo>
                  <a:cubicBezTo>
                    <a:pt x="5" y="501"/>
                    <a:pt x="5" y="501"/>
                    <a:pt x="5" y="501"/>
                  </a:cubicBezTo>
                  <a:cubicBezTo>
                    <a:pt x="4" y="500"/>
                    <a:pt x="3" y="501"/>
                    <a:pt x="3" y="501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3"/>
                    <a:pt x="3" y="503"/>
                    <a:pt x="3" y="503"/>
                  </a:cubicBezTo>
                  <a:cubicBezTo>
                    <a:pt x="3" y="504"/>
                    <a:pt x="3" y="504"/>
                    <a:pt x="3" y="504"/>
                  </a:cubicBezTo>
                  <a:cubicBezTo>
                    <a:pt x="4" y="504"/>
                    <a:pt x="5" y="505"/>
                    <a:pt x="6" y="506"/>
                  </a:cubicBezTo>
                  <a:cubicBezTo>
                    <a:pt x="15" y="512"/>
                    <a:pt x="43" y="529"/>
                    <a:pt x="43" y="529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3" y="526"/>
                    <a:pt x="43" y="526"/>
                    <a:pt x="43" y="526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3" y="526"/>
                    <a:pt x="43" y="526"/>
                    <a:pt x="43" y="526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7"/>
                    <a:pt x="44" y="527"/>
                    <a:pt x="44" y="527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4" y="526"/>
                    <a:pt x="44" y="526"/>
                  </a:cubicBezTo>
                  <a:cubicBezTo>
                    <a:pt x="44" y="526"/>
                    <a:pt x="43" y="525"/>
                    <a:pt x="42" y="525"/>
                  </a:cubicBezTo>
                  <a:cubicBezTo>
                    <a:pt x="37" y="523"/>
                    <a:pt x="28" y="518"/>
                    <a:pt x="19" y="513"/>
                  </a:cubicBezTo>
                  <a:cubicBezTo>
                    <a:pt x="15" y="511"/>
                    <a:pt x="11" y="509"/>
                    <a:pt x="8" y="507"/>
                  </a:cubicBezTo>
                  <a:cubicBezTo>
                    <a:pt x="5" y="506"/>
                    <a:pt x="3" y="505"/>
                    <a:pt x="3" y="505"/>
                  </a:cubicBezTo>
                  <a:cubicBezTo>
                    <a:pt x="3" y="504"/>
                    <a:pt x="2" y="505"/>
                    <a:pt x="1" y="505"/>
                  </a:cubicBezTo>
                  <a:cubicBezTo>
                    <a:pt x="1" y="506"/>
                    <a:pt x="1" y="506"/>
                    <a:pt x="1" y="506"/>
                  </a:cubicBezTo>
                  <a:cubicBezTo>
                    <a:pt x="1" y="507"/>
                    <a:pt x="1" y="507"/>
                    <a:pt x="1" y="507"/>
                  </a:cubicBezTo>
                  <a:cubicBezTo>
                    <a:pt x="2" y="508"/>
                    <a:pt x="2" y="508"/>
                    <a:pt x="3" y="508"/>
                  </a:cubicBezTo>
                  <a:cubicBezTo>
                    <a:pt x="4" y="510"/>
                    <a:pt x="7" y="512"/>
                    <a:pt x="11" y="514"/>
                  </a:cubicBezTo>
                  <a:cubicBezTo>
                    <a:pt x="23" y="522"/>
                    <a:pt x="42" y="533"/>
                    <a:pt x="42" y="533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2" y="531"/>
                    <a:pt x="42" y="531"/>
                    <a:pt x="42" y="531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2" y="530"/>
                    <a:pt x="42" y="530"/>
                    <a:pt x="42" y="531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1"/>
                    <a:pt x="43" y="531"/>
                    <a:pt x="43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2" y="530"/>
                    <a:pt x="41" y="529"/>
                  </a:cubicBezTo>
                  <a:cubicBezTo>
                    <a:pt x="37" y="527"/>
                    <a:pt x="27" y="522"/>
                    <a:pt x="19" y="518"/>
                  </a:cubicBezTo>
                  <a:cubicBezTo>
                    <a:pt x="15" y="516"/>
                    <a:pt x="11" y="514"/>
                    <a:pt x="8" y="513"/>
                  </a:cubicBezTo>
                  <a:cubicBezTo>
                    <a:pt x="7" y="512"/>
                    <a:pt x="6" y="511"/>
                    <a:pt x="5" y="511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3" y="510"/>
                    <a:pt x="3" y="510"/>
                    <a:pt x="3" y="510"/>
                  </a:cubicBezTo>
                  <a:cubicBezTo>
                    <a:pt x="3" y="510"/>
                    <a:pt x="3" y="510"/>
                    <a:pt x="3" y="510"/>
                  </a:cubicBezTo>
                  <a:cubicBezTo>
                    <a:pt x="3" y="510"/>
                    <a:pt x="3" y="510"/>
                    <a:pt x="3" y="510"/>
                  </a:cubicBezTo>
                  <a:cubicBezTo>
                    <a:pt x="2" y="510"/>
                    <a:pt x="2" y="510"/>
                    <a:pt x="2" y="510"/>
                  </a:cubicBezTo>
                  <a:cubicBezTo>
                    <a:pt x="2" y="510"/>
                    <a:pt x="2" y="511"/>
                    <a:pt x="1" y="511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2" y="511"/>
                    <a:pt x="2" y="511"/>
                    <a:pt x="2" y="511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1" y="512"/>
                    <a:pt x="1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3" y="514"/>
                    <a:pt x="4" y="514"/>
                    <a:pt x="5" y="515"/>
                  </a:cubicBezTo>
                  <a:cubicBezTo>
                    <a:pt x="15" y="522"/>
                    <a:pt x="44" y="539"/>
                    <a:pt x="44" y="539"/>
                  </a:cubicBezTo>
                  <a:cubicBezTo>
                    <a:pt x="45" y="538"/>
                    <a:pt x="45" y="538"/>
                    <a:pt x="45" y="538"/>
                  </a:cubicBezTo>
                  <a:cubicBezTo>
                    <a:pt x="46" y="537"/>
                    <a:pt x="46" y="537"/>
                    <a:pt x="46" y="537"/>
                  </a:cubicBezTo>
                  <a:cubicBezTo>
                    <a:pt x="46" y="537"/>
                    <a:pt x="35" y="531"/>
                    <a:pt x="25" y="526"/>
                  </a:cubicBezTo>
                  <a:cubicBezTo>
                    <a:pt x="20" y="523"/>
                    <a:pt x="14" y="520"/>
                    <a:pt x="10" y="518"/>
                  </a:cubicBezTo>
                  <a:cubicBezTo>
                    <a:pt x="8" y="517"/>
                    <a:pt x="6" y="516"/>
                    <a:pt x="5" y="516"/>
                  </a:cubicBezTo>
                  <a:cubicBezTo>
                    <a:pt x="4" y="516"/>
                    <a:pt x="4" y="515"/>
                    <a:pt x="3" y="515"/>
                  </a:cubicBezTo>
                  <a:cubicBezTo>
                    <a:pt x="3" y="515"/>
                    <a:pt x="3" y="515"/>
                    <a:pt x="3" y="515"/>
                  </a:cubicBezTo>
                  <a:cubicBezTo>
                    <a:pt x="3" y="515"/>
                    <a:pt x="2" y="515"/>
                    <a:pt x="2" y="515"/>
                  </a:cubicBezTo>
                  <a:cubicBezTo>
                    <a:pt x="1" y="515"/>
                    <a:pt x="1" y="515"/>
                    <a:pt x="1" y="515"/>
                  </a:cubicBezTo>
                  <a:cubicBezTo>
                    <a:pt x="1" y="515"/>
                    <a:pt x="1" y="515"/>
                    <a:pt x="1" y="515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1" y="515"/>
                    <a:pt x="1" y="515"/>
                    <a:pt x="1" y="515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517"/>
                    <a:pt x="1" y="517"/>
                    <a:pt x="1" y="517"/>
                  </a:cubicBezTo>
                  <a:cubicBezTo>
                    <a:pt x="1" y="518"/>
                    <a:pt x="1" y="518"/>
                    <a:pt x="1" y="518"/>
                  </a:cubicBezTo>
                  <a:cubicBezTo>
                    <a:pt x="2" y="518"/>
                    <a:pt x="3" y="519"/>
                    <a:pt x="4" y="520"/>
                  </a:cubicBezTo>
                  <a:cubicBezTo>
                    <a:pt x="14" y="527"/>
                    <a:pt x="44" y="544"/>
                    <a:pt x="44" y="544"/>
                  </a:cubicBezTo>
                  <a:cubicBezTo>
                    <a:pt x="45" y="543"/>
                    <a:pt x="45" y="543"/>
                    <a:pt x="45" y="543"/>
                  </a:cubicBezTo>
                  <a:cubicBezTo>
                    <a:pt x="45" y="542"/>
                    <a:pt x="45" y="542"/>
                    <a:pt x="45" y="542"/>
                  </a:cubicBezTo>
                  <a:cubicBezTo>
                    <a:pt x="3" y="523"/>
                    <a:pt x="3" y="523"/>
                    <a:pt x="3" y="523"/>
                  </a:cubicBezTo>
                  <a:cubicBezTo>
                    <a:pt x="2" y="522"/>
                    <a:pt x="1" y="523"/>
                    <a:pt x="1" y="523"/>
                  </a:cubicBezTo>
                  <a:cubicBezTo>
                    <a:pt x="0" y="524"/>
                    <a:pt x="1" y="525"/>
                    <a:pt x="1" y="525"/>
                  </a:cubicBezTo>
                  <a:cubicBezTo>
                    <a:pt x="21" y="538"/>
                    <a:pt x="21" y="538"/>
                    <a:pt x="21" y="538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2" y="529"/>
                    <a:pt x="1" y="529"/>
                    <a:pt x="1" y="529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0" y="531"/>
                    <a:pt x="1" y="531"/>
                    <a:pt x="1" y="531"/>
                  </a:cubicBezTo>
                  <a:cubicBezTo>
                    <a:pt x="1" y="532"/>
                    <a:pt x="1" y="532"/>
                    <a:pt x="1" y="532"/>
                  </a:cubicBezTo>
                  <a:cubicBezTo>
                    <a:pt x="2" y="532"/>
                    <a:pt x="3" y="533"/>
                    <a:pt x="4" y="534"/>
                  </a:cubicBezTo>
                  <a:cubicBezTo>
                    <a:pt x="14" y="540"/>
                    <a:pt x="43" y="558"/>
                    <a:pt x="43" y="558"/>
                  </a:cubicBezTo>
                  <a:cubicBezTo>
                    <a:pt x="44" y="556"/>
                    <a:pt x="44" y="556"/>
                    <a:pt x="44" y="556"/>
                  </a:cubicBezTo>
                  <a:cubicBezTo>
                    <a:pt x="44" y="555"/>
                    <a:pt x="44" y="555"/>
                    <a:pt x="44" y="555"/>
                  </a:cubicBezTo>
                  <a:cubicBezTo>
                    <a:pt x="4" y="536"/>
                    <a:pt x="4" y="536"/>
                    <a:pt x="4" y="536"/>
                  </a:cubicBezTo>
                  <a:cubicBezTo>
                    <a:pt x="3" y="536"/>
                    <a:pt x="2" y="536"/>
                    <a:pt x="2" y="537"/>
                  </a:cubicBezTo>
                  <a:cubicBezTo>
                    <a:pt x="1" y="537"/>
                    <a:pt x="1" y="538"/>
                    <a:pt x="2" y="539"/>
                  </a:cubicBezTo>
                  <a:cubicBezTo>
                    <a:pt x="44" y="564"/>
                    <a:pt x="44" y="564"/>
                    <a:pt x="44" y="564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3" y="562"/>
                    <a:pt x="43" y="562"/>
                    <a:pt x="43" y="562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2"/>
                    <a:pt x="43" y="562"/>
                    <a:pt x="43" y="562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5" y="562"/>
                    <a:pt x="45" y="562"/>
                    <a:pt x="45" y="562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5" y="562"/>
                    <a:pt x="45" y="562"/>
                    <a:pt x="45" y="562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4" y="562"/>
                    <a:pt x="43" y="561"/>
                    <a:pt x="42" y="561"/>
                  </a:cubicBezTo>
                  <a:cubicBezTo>
                    <a:pt x="37" y="558"/>
                    <a:pt x="27" y="554"/>
                    <a:pt x="19" y="549"/>
                  </a:cubicBezTo>
                  <a:cubicBezTo>
                    <a:pt x="14" y="547"/>
                    <a:pt x="10" y="545"/>
                    <a:pt x="7" y="544"/>
                  </a:cubicBezTo>
                  <a:cubicBezTo>
                    <a:pt x="5" y="542"/>
                    <a:pt x="3" y="541"/>
                    <a:pt x="3" y="541"/>
                  </a:cubicBezTo>
                  <a:cubicBezTo>
                    <a:pt x="2" y="541"/>
                    <a:pt x="1" y="541"/>
                    <a:pt x="1" y="542"/>
                  </a:cubicBezTo>
                  <a:cubicBezTo>
                    <a:pt x="1" y="543"/>
                    <a:pt x="1" y="543"/>
                    <a:pt x="1" y="543"/>
                  </a:cubicBezTo>
                  <a:cubicBezTo>
                    <a:pt x="1" y="543"/>
                    <a:pt x="1" y="543"/>
                    <a:pt x="1" y="544"/>
                  </a:cubicBezTo>
                  <a:cubicBezTo>
                    <a:pt x="1" y="544"/>
                    <a:pt x="1" y="544"/>
                    <a:pt x="1" y="544"/>
                  </a:cubicBezTo>
                  <a:cubicBezTo>
                    <a:pt x="2" y="545"/>
                    <a:pt x="3" y="545"/>
                    <a:pt x="4" y="546"/>
                  </a:cubicBezTo>
                  <a:cubicBezTo>
                    <a:pt x="9" y="550"/>
                    <a:pt x="20" y="555"/>
                    <a:pt x="28" y="561"/>
                  </a:cubicBezTo>
                  <a:cubicBezTo>
                    <a:pt x="33" y="563"/>
                    <a:pt x="37" y="566"/>
                    <a:pt x="40" y="568"/>
                  </a:cubicBezTo>
                  <a:cubicBezTo>
                    <a:pt x="41" y="569"/>
                    <a:pt x="42" y="569"/>
                    <a:pt x="43" y="570"/>
                  </a:cubicBezTo>
                  <a:cubicBezTo>
                    <a:pt x="44" y="570"/>
                    <a:pt x="44" y="570"/>
                    <a:pt x="44" y="571"/>
                  </a:cubicBezTo>
                  <a:cubicBezTo>
                    <a:pt x="44" y="571"/>
                    <a:pt x="44" y="571"/>
                    <a:pt x="44" y="571"/>
                  </a:cubicBezTo>
                  <a:cubicBezTo>
                    <a:pt x="44" y="571"/>
                    <a:pt x="44" y="571"/>
                    <a:pt x="44" y="571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4" y="571"/>
                    <a:pt x="44" y="571"/>
                    <a:pt x="44" y="571"/>
                  </a:cubicBezTo>
                  <a:cubicBezTo>
                    <a:pt x="44" y="571"/>
                    <a:pt x="44" y="571"/>
                    <a:pt x="44" y="571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4" y="571"/>
                    <a:pt x="44" y="571"/>
                    <a:pt x="44" y="571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4" y="570"/>
                    <a:pt x="44" y="570"/>
                    <a:pt x="44" y="570"/>
                  </a:cubicBezTo>
                  <a:cubicBezTo>
                    <a:pt x="44" y="570"/>
                    <a:pt x="44" y="570"/>
                    <a:pt x="44" y="571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4" y="570"/>
                    <a:pt x="44" y="570"/>
                    <a:pt x="44" y="570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4" y="569"/>
                    <a:pt x="44" y="569"/>
                    <a:pt x="44" y="569"/>
                  </a:cubicBezTo>
                  <a:cubicBezTo>
                    <a:pt x="44" y="570"/>
                    <a:pt x="44" y="570"/>
                    <a:pt x="44" y="570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4" y="569"/>
                    <a:pt x="44" y="569"/>
                    <a:pt x="44" y="569"/>
                  </a:cubicBezTo>
                  <a:cubicBezTo>
                    <a:pt x="45" y="570"/>
                    <a:pt x="45" y="570"/>
                    <a:pt x="45" y="570"/>
                  </a:cubicBezTo>
                  <a:cubicBezTo>
                    <a:pt x="46" y="568"/>
                    <a:pt x="46" y="568"/>
                    <a:pt x="46" y="568"/>
                  </a:cubicBezTo>
                  <a:cubicBezTo>
                    <a:pt x="3" y="547"/>
                    <a:pt x="3" y="547"/>
                    <a:pt x="3" y="547"/>
                  </a:cubicBezTo>
                  <a:cubicBezTo>
                    <a:pt x="2" y="547"/>
                    <a:pt x="1" y="547"/>
                    <a:pt x="1" y="548"/>
                  </a:cubicBezTo>
                  <a:cubicBezTo>
                    <a:pt x="1" y="548"/>
                    <a:pt x="1" y="549"/>
                    <a:pt x="2" y="550"/>
                  </a:cubicBezTo>
                  <a:cubicBezTo>
                    <a:pt x="2" y="550"/>
                    <a:pt x="4" y="551"/>
                    <a:pt x="8" y="554"/>
                  </a:cubicBezTo>
                  <a:cubicBezTo>
                    <a:pt x="14" y="557"/>
                    <a:pt x="23" y="563"/>
                    <a:pt x="31" y="567"/>
                  </a:cubicBezTo>
                  <a:cubicBezTo>
                    <a:pt x="34" y="570"/>
                    <a:pt x="38" y="572"/>
                    <a:pt x="40" y="573"/>
                  </a:cubicBezTo>
                  <a:cubicBezTo>
                    <a:pt x="41" y="574"/>
                    <a:pt x="42" y="575"/>
                    <a:pt x="43" y="575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4" y="575"/>
                    <a:pt x="44" y="575"/>
                    <a:pt x="44" y="575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4" y="575"/>
                    <a:pt x="44" y="575"/>
                    <a:pt x="44" y="575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3" y="575"/>
                    <a:pt x="43" y="575"/>
                    <a:pt x="43" y="575"/>
                  </a:cubicBezTo>
                  <a:cubicBezTo>
                    <a:pt x="43" y="575"/>
                    <a:pt x="44" y="575"/>
                    <a:pt x="44" y="576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3" y="575"/>
                    <a:pt x="43" y="575"/>
                    <a:pt x="43" y="575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4" y="574"/>
                    <a:pt x="44" y="574"/>
                    <a:pt x="44" y="574"/>
                  </a:cubicBezTo>
                  <a:cubicBezTo>
                    <a:pt x="43" y="575"/>
                    <a:pt x="43" y="575"/>
                    <a:pt x="43" y="575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4" y="574"/>
                    <a:pt x="44" y="574"/>
                    <a:pt x="44" y="574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4" y="574"/>
                    <a:pt x="44" y="574"/>
                    <a:pt x="44" y="574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4" y="573"/>
                    <a:pt x="44" y="573"/>
                    <a:pt x="44" y="573"/>
                  </a:cubicBezTo>
                  <a:cubicBezTo>
                    <a:pt x="44" y="573"/>
                    <a:pt x="44" y="574"/>
                    <a:pt x="44" y="574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4" y="573"/>
                    <a:pt x="44" y="573"/>
                    <a:pt x="44" y="573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5" y="573"/>
                    <a:pt x="45" y="573"/>
                    <a:pt x="45" y="573"/>
                  </a:cubicBezTo>
                  <a:cubicBezTo>
                    <a:pt x="44" y="573"/>
                    <a:pt x="44" y="573"/>
                    <a:pt x="44" y="573"/>
                  </a:cubicBezTo>
                  <a:cubicBezTo>
                    <a:pt x="45" y="575"/>
                    <a:pt x="45" y="575"/>
                    <a:pt x="45" y="575"/>
                  </a:cubicBezTo>
                  <a:cubicBezTo>
                    <a:pt x="45" y="573"/>
                    <a:pt x="45" y="573"/>
                    <a:pt x="45" y="573"/>
                  </a:cubicBezTo>
                  <a:cubicBezTo>
                    <a:pt x="45" y="574"/>
                    <a:pt x="45" y="574"/>
                    <a:pt x="45" y="574"/>
                  </a:cubicBezTo>
                  <a:cubicBezTo>
                    <a:pt x="45" y="573"/>
                    <a:pt x="45" y="573"/>
                    <a:pt x="45" y="573"/>
                  </a:cubicBezTo>
                  <a:cubicBezTo>
                    <a:pt x="45" y="573"/>
                    <a:pt x="45" y="573"/>
                    <a:pt x="45" y="573"/>
                  </a:cubicBezTo>
                  <a:cubicBezTo>
                    <a:pt x="45" y="574"/>
                    <a:pt x="45" y="574"/>
                    <a:pt x="45" y="574"/>
                  </a:cubicBezTo>
                  <a:cubicBezTo>
                    <a:pt x="45" y="573"/>
                    <a:pt x="45" y="573"/>
                    <a:pt x="45" y="573"/>
                  </a:cubicBezTo>
                  <a:cubicBezTo>
                    <a:pt x="45" y="573"/>
                    <a:pt x="45" y="573"/>
                    <a:pt x="45" y="573"/>
                  </a:cubicBezTo>
                  <a:cubicBezTo>
                    <a:pt x="45" y="573"/>
                    <a:pt x="44" y="573"/>
                    <a:pt x="42" y="572"/>
                  </a:cubicBezTo>
                  <a:cubicBezTo>
                    <a:pt x="38" y="570"/>
                    <a:pt x="28" y="565"/>
                    <a:pt x="20" y="561"/>
                  </a:cubicBezTo>
                  <a:cubicBezTo>
                    <a:pt x="16" y="559"/>
                    <a:pt x="12" y="557"/>
                    <a:pt x="9" y="556"/>
                  </a:cubicBezTo>
                  <a:cubicBezTo>
                    <a:pt x="7" y="555"/>
                    <a:pt x="6" y="555"/>
                    <a:pt x="5" y="554"/>
                  </a:cubicBezTo>
                  <a:cubicBezTo>
                    <a:pt x="5" y="554"/>
                    <a:pt x="4" y="554"/>
                    <a:pt x="4" y="554"/>
                  </a:cubicBezTo>
                  <a:cubicBezTo>
                    <a:pt x="4" y="554"/>
                    <a:pt x="4" y="554"/>
                    <a:pt x="4" y="554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2" y="554"/>
                    <a:pt x="2" y="554"/>
                    <a:pt x="2" y="554"/>
                  </a:cubicBezTo>
                  <a:cubicBezTo>
                    <a:pt x="2" y="554"/>
                    <a:pt x="2" y="554"/>
                    <a:pt x="2" y="554"/>
                  </a:cubicBezTo>
                  <a:cubicBezTo>
                    <a:pt x="3" y="555"/>
                    <a:pt x="3" y="555"/>
                    <a:pt x="3" y="555"/>
                  </a:cubicBezTo>
                  <a:cubicBezTo>
                    <a:pt x="2" y="554"/>
                    <a:pt x="2" y="554"/>
                    <a:pt x="2" y="554"/>
                  </a:cubicBezTo>
                  <a:cubicBezTo>
                    <a:pt x="1" y="555"/>
                    <a:pt x="1" y="555"/>
                    <a:pt x="1" y="555"/>
                  </a:cubicBezTo>
                  <a:cubicBezTo>
                    <a:pt x="1" y="556"/>
                    <a:pt x="2" y="556"/>
                    <a:pt x="2" y="556"/>
                  </a:cubicBezTo>
                  <a:cubicBezTo>
                    <a:pt x="2" y="557"/>
                    <a:pt x="2" y="557"/>
                    <a:pt x="2" y="557"/>
                  </a:cubicBezTo>
                  <a:cubicBezTo>
                    <a:pt x="3" y="557"/>
                    <a:pt x="4" y="558"/>
                    <a:pt x="5" y="559"/>
                  </a:cubicBezTo>
                  <a:cubicBezTo>
                    <a:pt x="15" y="565"/>
                    <a:pt x="43" y="582"/>
                    <a:pt x="43" y="582"/>
                  </a:cubicBezTo>
                  <a:cubicBezTo>
                    <a:pt x="44" y="581"/>
                    <a:pt x="44" y="581"/>
                    <a:pt x="44" y="581"/>
                  </a:cubicBezTo>
                  <a:cubicBezTo>
                    <a:pt x="44" y="579"/>
                    <a:pt x="44" y="579"/>
                    <a:pt x="44" y="579"/>
                  </a:cubicBezTo>
                  <a:cubicBezTo>
                    <a:pt x="4" y="560"/>
                    <a:pt x="4" y="560"/>
                    <a:pt x="4" y="560"/>
                  </a:cubicBezTo>
                  <a:cubicBezTo>
                    <a:pt x="4" y="560"/>
                    <a:pt x="3" y="560"/>
                    <a:pt x="2" y="561"/>
                  </a:cubicBezTo>
                  <a:cubicBezTo>
                    <a:pt x="2" y="561"/>
                    <a:pt x="2" y="562"/>
                    <a:pt x="3" y="563"/>
                  </a:cubicBezTo>
                  <a:cubicBezTo>
                    <a:pt x="44" y="588"/>
                    <a:pt x="44" y="588"/>
                    <a:pt x="44" y="588"/>
                  </a:cubicBezTo>
                  <a:cubicBezTo>
                    <a:pt x="45" y="587"/>
                    <a:pt x="45" y="587"/>
                    <a:pt x="45" y="587"/>
                  </a:cubicBezTo>
                  <a:cubicBezTo>
                    <a:pt x="46" y="586"/>
                    <a:pt x="46" y="586"/>
                    <a:pt x="46" y="586"/>
                  </a:cubicBezTo>
                  <a:cubicBezTo>
                    <a:pt x="46" y="586"/>
                    <a:pt x="36" y="581"/>
                    <a:pt x="25" y="575"/>
                  </a:cubicBezTo>
                  <a:cubicBezTo>
                    <a:pt x="20" y="573"/>
                    <a:pt x="15" y="570"/>
                    <a:pt x="11" y="568"/>
                  </a:cubicBezTo>
                  <a:cubicBezTo>
                    <a:pt x="9" y="567"/>
                    <a:pt x="7" y="566"/>
                    <a:pt x="6" y="565"/>
                  </a:cubicBezTo>
                  <a:cubicBezTo>
                    <a:pt x="5" y="565"/>
                    <a:pt x="5" y="565"/>
                    <a:pt x="4" y="565"/>
                  </a:cubicBezTo>
                  <a:cubicBezTo>
                    <a:pt x="3" y="565"/>
                    <a:pt x="3" y="565"/>
                    <a:pt x="3" y="565"/>
                  </a:cubicBezTo>
                  <a:cubicBezTo>
                    <a:pt x="3" y="564"/>
                    <a:pt x="3" y="564"/>
                    <a:pt x="3" y="564"/>
                  </a:cubicBezTo>
                  <a:cubicBezTo>
                    <a:pt x="2" y="564"/>
                    <a:pt x="2" y="564"/>
                    <a:pt x="2" y="564"/>
                  </a:cubicBezTo>
                  <a:cubicBezTo>
                    <a:pt x="2" y="565"/>
                    <a:pt x="2" y="565"/>
                    <a:pt x="1" y="565"/>
                  </a:cubicBezTo>
                  <a:cubicBezTo>
                    <a:pt x="3" y="566"/>
                    <a:pt x="3" y="566"/>
                    <a:pt x="3" y="566"/>
                  </a:cubicBezTo>
                  <a:cubicBezTo>
                    <a:pt x="1" y="565"/>
                    <a:pt x="1" y="565"/>
                    <a:pt x="1" y="565"/>
                  </a:cubicBezTo>
                  <a:cubicBezTo>
                    <a:pt x="1" y="566"/>
                    <a:pt x="1" y="566"/>
                    <a:pt x="1" y="566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2" y="567"/>
                    <a:pt x="2" y="567"/>
                    <a:pt x="2" y="567"/>
                  </a:cubicBezTo>
                  <a:cubicBezTo>
                    <a:pt x="2" y="568"/>
                    <a:pt x="3" y="568"/>
                    <a:pt x="5" y="569"/>
                  </a:cubicBezTo>
                  <a:cubicBezTo>
                    <a:pt x="10" y="572"/>
                    <a:pt x="20" y="578"/>
                    <a:pt x="28" y="583"/>
                  </a:cubicBezTo>
                  <a:cubicBezTo>
                    <a:pt x="32" y="586"/>
                    <a:pt x="36" y="588"/>
                    <a:pt x="39" y="590"/>
                  </a:cubicBezTo>
                  <a:cubicBezTo>
                    <a:pt x="41" y="591"/>
                    <a:pt x="42" y="592"/>
                    <a:pt x="43" y="592"/>
                  </a:cubicBezTo>
                  <a:cubicBezTo>
                    <a:pt x="43" y="593"/>
                    <a:pt x="43" y="593"/>
                    <a:pt x="43" y="593"/>
                  </a:cubicBezTo>
                  <a:cubicBezTo>
                    <a:pt x="44" y="593"/>
                    <a:pt x="44" y="593"/>
                    <a:pt x="44" y="593"/>
                  </a:cubicBezTo>
                  <a:cubicBezTo>
                    <a:pt x="44" y="593"/>
                    <a:pt x="44" y="593"/>
                    <a:pt x="44" y="593"/>
                  </a:cubicBezTo>
                  <a:cubicBezTo>
                    <a:pt x="44" y="592"/>
                    <a:pt x="44" y="592"/>
                    <a:pt x="44" y="592"/>
                  </a:cubicBezTo>
                  <a:cubicBezTo>
                    <a:pt x="43" y="593"/>
                    <a:pt x="43" y="593"/>
                    <a:pt x="43" y="593"/>
                  </a:cubicBezTo>
                  <a:cubicBezTo>
                    <a:pt x="44" y="593"/>
                    <a:pt x="44" y="593"/>
                    <a:pt x="44" y="593"/>
                  </a:cubicBezTo>
                  <a:cubicBezTo>
                    <a:pt x="44" y="592"/>
                    <a:pt x="44" y="592"/>
                    <a:pt x="44" y="592"/>
                  </a:cubicBezTo>
                  <a:cubicBezTo>
                    <a:pt x="43" y="593"/>
                    <a:pt x="43" y="593"/>
                    <a:pt x="43" y="593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3" y="592"/>
                    <a:pt x="43" y="592"/>
                    <a:pt x="43" y="592"/>
                  </a:cubicBezTo>
                  <a:cubicBezTo>
                    <a:pt x="43" y="593"/>
                    <a:pt x="43" y="593"/>
                    <a:pt x="43" y="593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3" y="592"/>
                    <a:pt x="43" y="592"/>
                    <a:pt x="43" y="592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3" y="591"/>
                    <a:pt x="43" y="591"/>
                    <a:pt x="43" y="591"/>
                  </a:cubicBezTo>
                  <a:cubicBezTo>
                    <a:pt x="43" y="592"/>
                    <a:pt x="43" y="592"/>
                    <a:pt x="43" y="592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3" y="591"/>
                    <a:pt x="43" y="591"/>
                    <a:pt x="43" y="591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4" y="591"/>
                    <a:pt x="44" y="591"/>
                    <a:pt x="44" y="591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4" y="591"/>
                    <a:pt x="44" y="591"/>
                    <a:pt x="44" y="591"/>
                  </a:cubicBezTo>
                  <a:cubicBezTo>
                    <a:pt x="44" y="591"/>
                    <a:pt x="44" y="591"/>
                    <a:pt x="44" y="591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4" y="591"/>
                    <a:pt x="44" y="591"/>
                    <a:pt x="44" y="591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4" y="591"/>
                    <a:pt x="44" y="591"/>
                    <a:pt x="44" y="591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5" y="591"/>
                    <a:pt x="45" y="591"/>
                    <a:pt x="45" y="591"/>
                  </a:cubicBezTo>
                  <a:cubicBezTo>
                    <a:pt x="45" y="591"/>
                    <a:pt x="44" y="590"/>
                    <a:pt x="42" y="590"/>
                  </a:cubicBezTo>
                  <a:cubicBezTo>
                    <a:pt x="38" y="588"/>
                    <a:pt x="28" y="583"/>
                    <a:pt x="20" y="579"/>
                  </a:cubicBezTo>
                  <a:cubicBezTo>
                    <a:pt x="15" y="577"/>
                    <a:pt x="12" y="575"/>
                    <a:pt x="9" y="574"/>
                  </a:cubicBezTo>
                  <a:cubicBezTo>
                    <a:pt x="7" y="573"/>
                    <a:pt x="6" y="573"/>
                    <a:pt x="5" y="572"/>
                  </a:cubicBezTo>
                  <a:cubicBezTo>
                    <a:pt x="5" y="572"/>
                    <a:pt x="4" y="572"/>
                    <a:pt x="4" y="572"/>
                  </a:cubicBezTo>
                  <a:cubicBezTo>
                    <a:pt x="4" y="572"/>
                    <a:pt x="4" y="572"/>
                    <a:pt x="4" y="572"/>
                  </a:cubicBezTo>
                  <a:cubicBezTo>
                    <a:pt x="4" y="571"/>
                    <a:pt x="4" y="571"/>
                    <a:pt x="4" y="571"/>
                  </a:cubicBezTo>
                  <a:cubicBezTo>
                    <a:pt x="4" y="571"/>
                    <a:pt x="4" y="571"/>
                    <a:pt x="4" y="571"/>
                  </a:cubicBezTo>
                  <a:cubicBezTo>
                    <a:pt x="4" y="571"/>
                    <a:pt x="4" y="571"/>
                    <a:pt x="3" y="571"/>
                  </a:cubicBezTo>
                  <a:cubicBezTo>
                    <a:pt x="3" y="571"/>
                    <a:pt x="2" y="572"/>
                    <a:pt x="2" y="572"/>
                  </a:cubicBezTo>
                  <a:cubicBezTo>
                    <a:pt x="2" y="573"/>
                    <a:pt x="2" y="574"/>
                    <a:pt x="2" y="574"/>
                  </a:cubicBezTo>
                  <a:cubicBezTo>
                    <a:pt x="25" y="588"/>
                    <a:pt x="25" y="588"/>
                    <a:pt x="25" y="588"/>
                  </a:cubicBezTo>
                  <a:cubicBezTo>
                    <a:pt x="4" y="579"/>
                    <a:pt x="4" y="579"/>
                    <a:pt x="4" y="579"/>
                  </a:cubicBezTo>
                  <a:cubicBezTo>
                    <a:pt x="3" y="578"/>
                    <a:pt x="2" y="579"/>
                    <a:pt x="2" y="579"/>
                  </a:cubicBezTo>
                  <a:cubicBezTo>
                    <a:pt x="1" y="580"/>
                    <a:pt x="2" y="581"/>
                    <a:pt x="2" y="581"/>
                  </a:cubicBezTo>
                  <a:cubicBezTo>
                    <a:pt x="2" y="581"/>
                    <a:pt x="5" y="583"/>
                    <a:pt x="9" y="585"/>
                  </a:cubicBezTo>
                  <a:cubicBezTo>
                    <a:pt x="15" y="589"/>
                    <a:pt x="24" y="594"/>
                    <a:pt x="31" y="599"/>
                  </a:cubicBezTo>
                  <a:cubicBezTo>
                    <a:pt x="35" y="601"/>
                    <a:pt x="38" y="603"/>
                    <a:pt x="40" y="605"/>
                  </a:cubicBezTo>
                  <a:cubicBezTo>
                    <a:pt x="42" y="605"/>
                    <a:pt x="43" y="606"/>
                    <a:pt x="43" y="607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6"/>
                    <a:pt x="44" y="606"/>
                    <a:pt x="44" y="606"/>
                  </a:cubicBezTo>
                  <a:cubicBezTo>
                    <a:pt x="44" y="607"/>
                    <a:pt x="44" y="607"/>
                    <a:pt x="44" y="607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6"/>
                    <a:pt x="44" y="606"/>
                    <a:pt x="44" y="606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6"/>
                    <a:pt x="44" y="606"/>
                    <a:pt x="44" y="606"/>
                  </a:cubicBezTo>
                  <a:cubicBezTo>
                    <a:pt x="44" y="606"/>
                    <a:pt x="44" y="606"/>
                    <a:pt x="44" y="606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6"/>
                    <a:pt x="44" y="606"/>
                    <a:pt x="44" y="606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4" y="605"/>
                    <a:pt x="44" y="605"/>
                    <a:pt x="44" y="605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4" y="605"/>
                    <a:pt x="44" y="605"/>
                    <a:pt x="44" y="605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6"/>
                    <a:pt x="45" y="606"/>
                    <a:pt x="45" y="606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5" y="605"/>
                    <a:pt x="45" y="605"/>
                    <a:pt x="45" y="605"/>
                  </a:cubicBezTo>
                  <a:cubicBezTo>
                    <a:pt x="41" y="603"/>
                    <a:pt x="32" y="599"/>
                    <a:pt x="23" y="595"/>
                  </a:cubicBezTo>
                  <a:cubicBezTo>
                    <a:pt x="18" y="592"/>
                    <a:pt x="14" y="590"/>
                    <a:pt x="10" y="589"/>
                  </a:cubicBezTo>
                  <a:cubicBezTo>
                    <a:pt x="9" y="588"/>
                    <a:pt x="7" y="587"/>
                    <a:pt x="6" y="587"/>
                  </a:cubicBezTo>
                  <a:cubicBezTo>
                    <a:pt x="6" y="587"/>
                    <a:pt x="5" y="587"/>
                    <a:pt x="5" y="586"/>
                  </a:cubicBezTo>
                  <a:cubicBezTo>
                    <a:pt x="4" y="586"/>
                    <a:pt x="4" y="586"/>
                    <a:pt x="4" y="586"/>
                  </a:cubicBezTo>
                  <a:cubicBezTo>
                    <a:pt x="4" y="586"/>
                    <a:pt x="4" y="586"/>
                    <a:pt x="4" y="586"/>
                  </a:cubicBezTo>
                  <a:cubicBezTo>
                    <a:pt x="3" y="586"/>
                    <a:pt x="3" y="586"/>
                    <a:pt x="3" y="586"/>
                  </a:cubicBezTo>
                  <a:cubicBezTo>
                    <a:pt x="3" y="586"/>
                    <a:pt x="3" y="586"/>
                    <a:pt x="2" y="587"/>
                  </a:cubicBezTo>
                  <a:cubicBezTo>
                    <a:pt x="4" y="588"/>
                    <a:pt x="4" y="588"/>
                    <a:pt x="4" y="588"/>
                  </a:cubicBezTo>
                  <a:cubicBezTo>
                    <a:pt x="2" y="587"/>
                    <a:pt x="2" y="587"/>
                    <a:pt x="2" y="587"/>
                  </a:cubicBezTo>
                  <a:cubicBezTo>
                    <a:pt x="2" y="588"/>
                    <a:pt x="2" y="588"/>
                    <a:pt x="2" y="588"/>
                  </a:cubicBezTo>
                  <a:cubicBezTo>
                    <a:pt x="2" y="588"/>
                    <a:pt x="2" y="589"/>
                    <a:pt x="2" y="589"/>
                  </a:cubicBezTo>
                  <a:cubicBezTo>
                    <a:pt x="3" y="589"/>
                    <a:pt x="3" y="590"/>
                    <a:pt x="4" y="590"/>
                  </a:cubicBezTo>
                  <a:cubicBezTo>
                    <a:pt x="5" y="591"/>
                    <a:pt x="8" y="593"/>
                    <a:pt x="12" y="596"/>
                  </a:cubicBezTo>
                  <a:cubicBezTo>
                    <a:pt x="24" y="603"/>
                    <a:pt x="43" y="614"/>
                    <a:pt x="43" y="614"/>
                  </a:cubicBezTo>
                  <a:cubicBezTo>
                    <a:pt x="44" y="613"/>
                    <a:pt x="44" y="613"/>
                    <a:pt x="44" y="613"/>
                  </a:cubicBezTo>
                  <a:cubicBezTo>
                    <a:pt x="43" y="612"/>
                    <a:pt x="43" y="612"/>
                    <a:pt x="43" y="612"/>
                  </a:cubicBezTo>
                  <a:cubicBezTo>
                    <a:pt x="44" y="613"/>
                    <a:pt x="44" y="613"/>
                    <a:pt x="44" y="613"/>
                  </a:cubicBezTo>
                  <a:cubicBezTo>
                    <a:pt x="44" y="612"/>
                    <a:pt x="44" y="612"/>
                    <a:pt x="44" y="612"/>
                  </a:cubicBezTo>
                  <a:cubicBezTo>
                    <a:pt x="43" y="612"/>
                    <a:pt x="43" y="612"/>
                    <a:pt x="43" y="612"/>
                  </a:cubicBezTo>
                  <a:cubicBezTo>
                    <a:pt x="44" y="613"/>
                    <a:pt x="44" y="613"/>
                    <a:pt x="44" y="613"/>
                  </a:cubicBezTo>
                  <a:cubicBezTo>
                    <a:pt x="44" y="612"/>
                    <a:pt x="44" y="612"/>
                    <a:pt x="44" y="612"/>
                  </a:cubicBezTo>
                  <a:cubicBezTo>
                    <a:pt x="44" y="613"/>
                    <a:pt x="44" y="613"/>
                    <a:pt x="44" y="613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44" y="612"/>
                    <a:pt x="44" y="612"/>
                    <a:pt x="44" y="612"/>
                  </a:cubicBezTo>
                  <a:cubicBezTo>
                    <a:pt x="44" y="613"/>
                    <a:pt x="44" y="613"/>
                    <a:pt x="44" y="613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44" y="612"/>
                    <a:pt x="44" y="612"/>
                    <a:pt x="44" y="612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44" y="612"/>
                    <a:pt x="44" y="612"/>
                    <a:pt x="44" y="612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44" y="611"/>
                    <a:pt x="44" y="611"/>
                    <a:pt x="43" y="611"/>
                  </a:cubicBezTo>
                  <a:cubicBezTo>
                    <a:pt x="40" y="610"/>
                    <a:pt x="31" y="605"/>
                    <a:pt x="22" y="601"/>
                  </a:cubicBezTo>
                  <a:cubicBezTo>
                    <a:pt x="17" y="598"/>
                    <a:pt x="13" y="596"/>
                    <a:pt x="10" y="595"/>
                  </a:cubicBezTo>
                  <a:cubicBezTo>
                    <a:pt x="8" y="594"/>
                    <a:pt x="7" y="593"/>
                    <a:pt x="6" y="593"/>
                  </a:cubicBezTo>
                  <a:cubicBezTo>
                    <a:pt x="5" y="593"/>
                    <a:pt x="5" y="592"/>
                    <a:pt x="4" y="592"/>
                  </a:cubicBezTo>
                  <a:cubicBezTo>
                    <a:pt x="4" y="592"/>
                    <a:pt x="4" y="592"/>
                    <a:pt x="4" y="592"/>
                  </a:cubicBezTo>
                  <a:cubicBezTo>
                    <a:pt x="4" y="592"/>
                    <a:pt x="4" y="592"/>
                    <a:pt x="4" y="592"/>
                  </a:cubicBezTo>
                  <a:cubicBezTo>
                    <a:pt x="4" y="592"/>
                    <a:pt x="4" y="592"/>
                    <a:pt x="3" y="592"/>
                  </a:cubicBezTo>
                  <a:cubicBezTo>
                    <a:pt x="3" y="592"/>
                    <a:pt x="3" y="592"/>
                    <a:pt x="2" y="593"/>
                  </a:cubicBezTo>
                  <a:cubicBezTo>
                    <a:pt x="2" y="593"/>
                    <a:pt x="2" y="594"/>
                    <a:pt x="3" y="595"/>
                  </a:cubicBezTo>
                  <a:cubicBezTo>
                    <a:pt x="22" y="607"/>
                    <a:pt x="22" y="607"/>
                    <a:pt x="22" y="607"/>
                  </a:cubicBezTo>
                  <a:cubicBezTo>
                    <a:pt x="3" y="598"/>
                    <a:pt x="3" y="598"/>
                    <a:pt x="3" y="598"/>
                  </a:cubicBezTo>
                  <a:cubicBezTo>
                    <a:pt x="3" y="598"/>
                    <a:pt x="2" y="598"/>
                    <a:pt x="2" y="599"/>
                  </a:cubicBezTo>
                  <a:cubicBezTo>
                    <a:pt x="1" y="599"/>
                    <a:pt x="1" y="600"/>
                    <a:pt x="2" y="601"/>
                  </a:cubicBezTo>
                  <a:cubicBezTo>
                    <a:pt x="25" y="615"/>
                    <a:pt x="25" y="615"/>
                    <a:pt x="25" y="615"/>
                  </a:cubicBezTo>
                  <a:cubicBezTo>
                    <a:pt x="3" y="605"/>
                    <a:pt x="3" y="605"/>
                    <a:pt x="3" y="605"/>
                  </a:cubicBezTo>
                  <a:cubicBezTo>
                    <a:pt x="2" y="604"/>
                    <a:pt x="1" y="605"/>
                    <a:pt x="1" y="605"/>
                  </a:cubicBezTo>
                  <a:cubicBezTo>
                    <a:pt x="0" y="606"/>
                    <a:pt x="1" y="607"/>
                    <a:pt x="1" y="607"/>
                  </a:cubicBezTo>
                  <a:cubicBezTo>
                    <a:pt x="43" y="633"/>
                    <a:pt x="43" y="633"/>
                    <a:pt x="43" y="633"/>
                  </a:cubicBezTo>
                  <a:cubicBezTo>
                    <a:pt x="44" y="632"/>
                    <a:pt x="44" y="632"/>
                    <a:pt x="44" y="632"/>
                  </a:cubicBezTo>
                  <a:cubicBezTo>
                    <a:pt x="43" y="631"/>
                    <a:pt x="43" y="631"/>
                    <a:pt x="43" y="631"/>
                  </a:cubicBezTo>
                  <a:cubicBezTo>
                    <a:pt x="44" y="632"/>
                    <a:pt x="44" y="632"/>
                    <a:pt x="44" y="632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3" y="631"/>
                    <a:pt x="43" y="631"/>
                    <a:pt x="43" y="631"/>
                  </a:cubicBezTo>
                  <a:cubicBezTo>
                    <a:pt x="44" y="632"/>
                    <a:pt x="44" y="632"/>
                    <a:pt x="44" y="632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2"/>
                    <a:pt x="44" y="632"/>
                    <a:pt x="44" y="632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2"/>
                    <a:pt x="44" y="632"/>
                    <a:pt x="44" y="632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44" y="631"/>
                    <a:pt x="43" y="630"/>
                    <a:pt x="42" y="630"/>
                  </a:cubicBezTo>
                  <a:cubicBezTo>
                    <a:pt x="37" y="628"/>
                    <a:pt x="28" y="623"/>
                    <a:pt x="19" y="619"/>
                  </a:cubicBezTo>
                  <a:cubicBezTo>
                    <a:pt x="15" y="617"/>
                    <a:pt x="11" y="615"/>
                    <a:pt x="9" y="614"/>
                  </a:cubicBezTo>
                  <a:cubicBezTo>
                    <a:pt x="6" y="612"/>
                    <a:pt x="4" y="611"/>
                    <a:pt x="4" y="611"/>
                  </a:cubicBezTo>
                  <a:cubicBezTo>
                    <a:pt x="3" y="611"/>
                    <a:pt x="3" y="611"/>
                    <a:pt x="2" y="612"/>
                  </a:cubicBezTo>
                  <a:cubicBezTo>
                    <a:pt x="2" y="612"/>
                    <a:pt x="2" y="612"/>
                    <a:pt x="2" y="613"/>
                  </a:cubicBezTo>
                  <a:cubicBezTo>
                    <a:pt x="2" y="613"/>
                    <a:pt x="2" y="613"/>
                    <a:pt x="2" y="613"/>
                  </a:cubicBezTo>
                  <a:cubicBezTo>
                    <a:pt x="2" y="614"/>
                    <a:pt x="2" y="614"/>
                    <a:pt x="3" y="614"/>
                  </a:cubicBezTo>
                  <a:cubicBezTo>
                    <a:pt x="3" y="614"/>
                    <a:pt x="4" y="615"/>
                    <a:pt x="5" y="616"/>
                  </a:cubicBezTo>
                  <a:cubicBezTo>
                    <a:pt x="10" y="619"/>
                    <a:pt x="20" y="624"/>
                    <a:pt x="28" y="630"/>
                  </a:cubicBezTo>
                  <a:cubicBezTo>
                    <a:pt x="33" y="632"/>
                    <a:pt x="37" y="635"/>
                    <a:pt x="40" y="636"/>
                  </a:cubicBezTo>
                  <a:cubicBezTo>
                    <a:pt x="41" y="637"/>
                    <a:pt x="42" y="638"/>
                    <a:pt x="43" y="639"/>
                  </a:cubicBezTo>
                  <a:cubicBezTo>
                    <a:pt x="43" y="639"/>
                    <a:pt x="44" y="639"/>
                    <a:pt x="44" y="639"/>
                  </a:cubicBezTo>
                  <a:cubicBezTo>
                    <a:pt x="44" y="639"/>
                    <a:pt x="44" y="639"/>
                    <a:pt x="44" y="639"/>
                  </a:cubicBezTo>
                  <a:cubicBezTo>
                    <a:pt x="44" y="639"/>
                    <a:pt x="44" y="639"/>
                    <a:pt x="44" y="639"/>
                  </a:cubicBezTo>
                  <a:cubicBezTo>
                    <a:pt x="45" y="639"/>
                    <a:pt x="45" y="639"/>
                    <a:pt x="45" y="639"/>
                  </a:cubicBezTo>
                  <a:cubicBezTo>
                    <a:pt x="44" y="639"/>
                    <a:pt x="44" y="639"/>
                    <a:pt x="44" y="639"/>
                  </a:cubicBezTo>
                  <a:cubicBezTo>
                    <a:pt x="44" y="639"/>
                    <a:pt x="44" y="639"/>
                    <a:pt x="44" y="639"/>
                  </a:cubicBezTo>
                  <a:cubicBezTo>
                    <a:pt x="45" y="639"/>
                    <a:pt x="45" y="639"/>
                    <a:pt x="45" y="639"/>
                  </a:cubicBezTo>
                  <a:cubicBezTo>
                    <a:pt x="44" y="639"/>
                    <a:pt x="44" y="639"/>
                    <a:pt x="44" y="639"/>
                  </a:cubicBezTo>
                  <a:cubicBezTo>
                    <a:pt x="45" y="639"/>
                    <a:pt x="45" y="639"/>
                    <a:pt x="45" y="639"/>
                  </a:cubicBezTo>
                  <a:cubicBezTo>
                    <a:pt x="44" y="638"/>
                    <a:pt x="44" y="638"/>
                    <a:pt x="44" y="638"/>
                  </a:cubicBezTo>
                  <a:cubicBezTo>
                    <a:pt x="44" y="639"/>
                    <a:pt x="44" y="639"/>
                    <a:pt x="44" y="639"/>
                  </a:cubicBezTo>
                  <a:cubicBezTo>
                    <a:pt x="45" y="639"/>
                    <a:pt x="45" y="639"/>
                    <a:pt x="45" y="639"/>
                  </a:cubicBezTo>
                  <a:cubicBezTo>
                    <a:pt x="44" y="638"/>
                    <a:pt x="44" y="638"/>
                    <a:pt x="44" y="638"/>
                  </a:cubicBezTo>
                  <a:cubicBezTo>
                    <a:pt x="45" y="639"/>
                    <a:pt x="45" y="639"/>
                    <a:pt x="45" y="639"/>
                  </a:cubicBezTo>
                  <a:cubicBezTo>
                    <a:pt x="46" y="637"/>
                    <a:pt x="46" y="637"/>
                    <a:pt x="46" y="637"/>
                  </a:cubicBezTo>
                  <a:cubicBezTo>
                    <a:pt x="46" y="637"/>
                    <a:pt x="36" y="632"/>
                    <a:pt x="25" y="627"/>
                  </a:cubicBezTo>
                  <a:cubicBezTo>
                    <a:pt x="20" y="625"/>
                    <a:pt x="14" y="623"/>
                    <a:pt x="10" y="621"/>
                  </a:cubicBezTo>
                  <a:cubicBezTo>
                    <a:pt x="8" y="620"/>
                    <a:pt x="6" y="619"/>
                    <a:pt x="5" y="618"/>
                  </a:cubicBezTo>
                  <a:cubicBezTo>
                    <a:pt x="4" y="618"/>
                    <a:pt x="4" y="618"/>
                    <a:pt x="3" y="618"/>
                  </a:cubicBezTo>
                  <a:cubicBezTo>
                    <a:pt x="3" y="618"/>
                    <a:pt x="3" y="618"/>
                    <a:pt x="3" y="618"/>
                  </a:cubicBezTo>
                  <a:cubicBezTo>
                    <a:pt x="2" y="617"/>
                    <a:pt x="2" y="617"/>
                    <a:pt x="2" y="617"/>
                  </a:cubicBezTo>
                  <a:cubicBezTo>
                    <a:pt x="2" y="617"/>
                    <a:pt x="2" y="617"/>
                    <a:pt x="2" y="617"/>
                  </a:cubicBezTo>
                  <a:cubicBezTo>
                    <a:pt x="1" y="618"/>
                    <a:pt x="1" y="618"/>
                    <a:pt x="1" y="618"/>
                  </a:cubicBezTo>
                  <a:cubicBezTo>
                    <a:pt x="0" y="619"/>
                    <a:pt x="1" y="620"/>
                    <a:pt x="1" y="620"/>
                  </a:cubicBezTo>
                  <a:cubicBezTo>
                    <a:pt x="45" y="647"/>
                    <a:pt x="45" y="647"/>
                    <a:pt x="45" y="647"/>
                  </a:cubicBezTo>
                  <a:cubicBezTo>
                    <a:pt x="45" y="646"/>
                    <a:pt x="45" y="646"/>
                    <a:pt x="45" y="646"/>
                  </a:cubicBezTo>
                  <a:cubicBezTo>
                    <a:pt x="44" y="645"/>
                    <a:pt x="44" y="645"/>
                    <a:pt x="44" y="645"/>
                  </a:cubicBezTo>
                  <a:cubicBezTo>
                    <a:pt x="45" y="646"/>
                    <a:pt x="45" y="646"/>
                    <a:pt x="45" y="646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4" y="645"/>
                    <a:pt x="44" y="645"/>
                  </a:cubicBezTo>
                  <a:cubicBezTo>
                    <a:pt x="45" y="646"/>
                    <a:pt x="45" y="646"/>
                    <a:pt x="45" y="646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6"/>
                    <a:pt x="45" y="646"/>
                    <a:pt x="45" y="646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6"/>
                    <a:pt x="45" y="646"/>
                    <a:pt x="45" y="646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5" y="645"/>
                    <a:pt x="45" y="645"/>
                  </a:cubicBezTo>
                  <a:cubicBezTo>
                    <a:pt x="45" y="645"/>
                    <a:pt x="44" y="644"/>
                    <a:pt x="43" y="644"/>
                  </a:cubicBezTo>
                  <a:cubicBezTo>
                    <a:pt x="38" y="642"/>
                    <a:pt x="28" y="637"/>
                    <a:pt x="19" y="633"/>
                  </a:cubicBezTo>
                  <a:cubicBezTo>
                    <a:pt x="15" y="631"/>
                    <a:pt x="11" y="629"/>
                    <a:pt x="8" y="627"/>
                  </a:cubicBezTo>
                  <a:cubicBezTo>
                    <a:pt x="5" y="626"/>
                    <a:pt x="3" y="625"/>
                    <a:pt x="3" y="625"/>
                  </a:cubicBezTo>
                  <a:cubicBezTo>
                    <a:pt x="3" y="625"/>
                    <a:pt x="2" y="625"/>
                    <a:pt x="1" y="626"/>
                  </a:cubicBezTo>
                  <a:cubicBezTo>
                    <a:pt x="1" y="627"/>
                    <a:pt x="1" y="627"/>
                    <a:pt x="1" y="627"/>
                  </a:cubicBezTo>
                  <a:cubicBezTo>
                    <a:pt x="1" y="627"/>
                    <a:pt x="1" y="627"/>
                    <a:pt x="2" y="628"/>
                  </a:cubicBezTo>
                  <a:cubicBezTo>
                    <a:pt x="2" y="628"/>
                    <a:pt x="2" y="628"/>
                    <a:pt x="3" y="629"/>
                  </a:cubicBezTo>
                  <a:cubicBezTo>
                    <a:pt x="4" y="630"/>
                    <a:pt x="8" y="632"/>
                    <a:pt x="12" y="634"/>
                  </a:cubicBezTo>
                  <a:cubicBezTo>
                    <a:pt x="18" y="638"/>
                    <a:pt x="26" y="643"/>
                    <a:pt x="32" y="646"/>
                  </a:cubicBezTo>
                  <a:cubicBezTo>
                    <a:pt x="35" y="648"/>
                    <a:pt x="38" y="650"/>
                    <a:pt x="40" y="651"/>
                  </a:cubicBezTo>
                  <a:cubicBezTo>
                    <a:pt x="41" y="652"/>
                    <a:pt x="42" y="652"/>
                    <a:pt x="42" y="653"/>
                  </a:cubicBezTo>
                  <a:cubicBezTo>
                    <a:pt x="43" y="653"/>
                    <a:pt x="43" y="653"/>
                    <a:pt x="43" y="653"/>
                  </a:cubicBezTo>
                  <a:cubicBezTo>
                    <a:pt x="43" y="653"/>
                    <a:pt x="43" y="653"/>
                    <a:pt x="43" y="653"/>
                  </a:cubicBezTo>
                  <a:cubicBezTo>
                    <a:pt x="43" y="652"/>
                    <a:pt x="43" y="652"/>
                    <a:pt x="43" y="652"/>
                  </a:cubicBezTo>
                  <a:cubicBezTo>
                    <a:pt x="42" y="653"/>
                    <a:pt x="42" y="653"/>
                    <a:pt x="42" y="653"/>
                  </a:cubicBezTo>
                  <a:cubicBezTo>
                    <a:pt x="43" y="653"/>
                    <a:pt x="43" y="653"/>
                    <a:pt x="43" y="653"/>
                  </a:cubicBezTo>
                  <a:cubicBezTo>
                    <a:pt x="43" y="652"/>
                    <a:pt x="43" y="652"/>
                    <a:pt x="43" y="652"/>
                  </a:cubicBezTo>
                  <a:cubicBezTo>
                    <a:pt x="42" y="653"/>
                    <a:pt x="42" y="653"/>
                    <a:pt x="42" y="653"/>
                  </a:cubicBezTo>
                  <a:cubicBezTo>
                    <a:pt x="44" y="652"/>
                    <a:pt x="44" y="652"/>
                    <a:pt x="44" y="652"/>
                  </a:cubicBezTo>
                  <a:cubicBezTo>
                    <a:pt x="42" y="652"/>
                    <a:pt x="42" y="652"/>
                    <a:pt x="42" y="652"/>
                  </a:cubicBezTo>
                  <a:cubicBezTo>
                    <a:pt x="42" y="653"/>
                    <a:pt x="42" y="653"/>
                    <a:pt x="42" y="653"/>
                  </a:cubicBezTo>
                  <a:cubicBezTo>
                    <a:pt x="44" y="652"/>
                    <a:pt x="44" y="652"/>
                    <a:pt x="44" y="652"/>
                  </a:cubicBezTo>
                  <a:cubicBezTo>
                    <a:pt x="42" y="652"/>
                    <a:pt x="42" y="652"/>
                    <a:pt x="42" y="652"/>
                  </a:cubicBezTo>
                  <a:cubicBezTo>
                    <a:pt x="44" y="652"/>
                    <a:pt x="44" y="652"/>
                    <a:pt x="44" y="652"/>
                  </a:cubicBezTo>
                  <a:cubicBezTo>
                    <a:pt x="43" y="651"/>
                    <a:pt x="43" y="651"/>
                    <a:pt x="43" y="651"/>
                  </a:cubicBezTo>
                  <a:cubicBezTo>
                    <a:pt x="42" y="652"/>
                    <a:pt x="42" y="652"/>
                    <a:pt x="42" y="652"/>
                  </a:cubicBezTo>
                  <a:cubicBezTo>
                    <a:pt x="44" y="652"/>
                    <a:pt x="44" y="652"/>
                    <a:pt x="44" y="652"/>
                  </a:cubicBezTo>
                  <a:cubicBezTo>
                    <a:pt x="43" y="651"/>
                    <a:pt x="43" y="651"/>
                    <a:pt x="43" y="651"/>
                  </a:cubicBezTo>
                  <a:cubicBezTo>
                    <a:pt x="44" y="652"/>
                    <a:pt x="44" y="652"/>
                    <a:pt x="44" y="652"/>
                  </a:cubicBezTo>
                  <a:cubicBezTo>
                    <a:pt x="44" y="651"/>
                    <a:pt x="44" y="651"/>
                    <a:pt x="44" y="651"/>
                  </a:cubicBezTo>
                  <a:cubicBezTo>
                    <a:pt x="4" y="633"/>
                    <a:pt x="4" y="633"/>
                    <a:pt x="4" y="633"/>
                  </a:cubicBezTo>
                  <a:cubicBezTo>
                    <a:pt x="3" y="633"/>
                    <a:pt x="2" y="633"/>
                    <a:pt x="2" y="634"/>
                  </a:cubicBezTo>
                  <a:cubicBezTo>
                    <a:pt x="2" y="634"/>
                    <a:pt x="2" y="634"/>
                    <a:pt x="2" y="634"/>
                  </a:cubicBezTo>
                  <a:cubicBezTo>
                    <a:pt x="2" y="635"/>
                    <a:pt x="2" y="635"/>
                    <a:pt x="2" y="635"/>
                  </a:cubicBezTo>
                  <a:cubicBezTo>
                    <a:pt x="2" y="636"/>
                    <a:pt x="2" y="636"/>
                    <a:pt x="2" y="636"/>
                  </a:cubicBezTo>
                  <a:cubicBezTo>
                    <a:pt x="3" y="636"/>
                    <a:pt x="4" y="637"/>
                    <a:pt x="5" y="638"/>
                  </a:cubicBezTo>
                  <a:cubicBezTo>
                    <a:pt x="15" y="645"/>
                    <a:pt x="44" y="662"/>
                    <a:pt x="44" y="662"/>
                  </a:cubicBezTo>
                  <a:cubicBezTo>
                    <a:pt x="45" y="661"/>
                    <a:pt x="45" y="661"/>
                    <a:pt x="45" y="661"/>
                  </a:cubicBezTo>
                  <a:cubicBezTo>
                    <a:pt x="44" y="660"/>
                    <a:pt x="44" y="660"/>
                    <a:pt x="44" y="660"/>
                  </a:cubicBezTo>
                  <a:cubicBezTo>
                    <a:pt x="45" y="661"/>
                    <a:pt x="45" y="661"/>
                    <a:pt x="45" y="661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4" y="659"/>
                    <a:pt x="44" y="659"/>
                    <a:pt x="44" y="660"/>
                  </a:cubicBezTo>
                  <a:cubicBezTo>
                    <a:pt x="45" y="661"/>
                    <a:pt x="45" y="661"/>
                    <a:pt x="45" y="661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60"/>
                    <a:pt x="45" y="660"/>
                    <a:pt x="45" y="660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60"/>
                    <a:pt x="45" y="660"/>
                    <a:pt x="45" y="660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60"/>
                    <a:pt x="45" y="660"/>
                    <a:pt x="45" y="660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60"/>
                    <a:pt x="45" y="660"/>
                    <a:pt x="45" y="660"/>
                  </a:cubicBezTo>
                  <a:cubicBezTo>
                    <a:pt x="45" y="659"/>
                    <a:pt x="45" y="659"/>
                    <a:pt x="45" y="659"/>
                  </a:cubicBezTo>
                  <a:cubicBezTo>
                    <a:pt x="45" y="659"/>
                    <a:pt x="44" y="659"/>
                    <a:pt x="43" y="658"/>
                  </a:cubicBezTo>
                  <a:cubicBezTo>
                    <a:pt x="38" y="656"/>
                    <a:pt x="28" y="651"/>
                    <a:pt x="19" y="647"/>
                  </a:cubicBezTo>
                  <a:cubicBezTo>
                    <a:pt x="15" y="644"/>
                    <a:pt x="11" y="642"/>
                    <a:pt x="8" y="641"/>
                  </a:cubicBezTo>
                  <a:cubicBezTo>
                    <a:pt x="5" y="639"/>
                    <a:pt x="4" y="638"/>
                    <a:pt x="4" y="638"/>
                  </a:cubicBezTo>
                  <a:cubicBezTo>
                    <a:pt x="3" y="638"/>
                    <a:pt x="2" y="638"/>
                    <a:pt x="2" y="639"/>
                  </a:cubicBezTo>
                  <a:cubicBezTo>
                    <a:pt x="1" y="640"/>
                    <a:pt x="1" y="641"/>
                    <a:pt x="2" y="641"/>
                  </a:cubicBezTo>
                  <a:cubicBezTo>
                    <a:pt x="2" y="641"/>
                    <a:pt x="5" y="643"/>
                    <a:pt x="9" y="645"/>
                  </a:cubicBezTo>
                  <a:cubicBezTo>
                    <a:pt x="15" y="648"/>
                    <a:pt x="24" y="654"/>
                    <a:pt x="31" y="658"/>
                  </a:cubicBezTo>
                  <a:cubicBezTo>
                    <a:pt x="35" y="661"/>
                    <a:pt x="38" y="663"/>
                    <a:pt x="40" y="664"/>
                  </a:cubicBezTo>
                  <a:cubicBezTo>
                    <a:pt x="41" y="665"/>
                    <a:pt x="42" y="666"/>
                    <a:pt x="43" y="666"/>
                  </a:cubicBezTo>
                  <a:cubicBezTo>
                    <a:pt x="44" y="667"/>
                    <a:pt x="44" y="667"/>
                    <a:pt x="44" y="667"/>
                  </a:cubicBezTo>
                  <a:cubicBezTo>
                    <a:pt x="44" y="667"/>
                    <a:pt x="44" y="667"/>
                    <a:pt x="44" y="667"/>
                  </a:cubicBezTo>
                  <a:cubicBezTo>
                    <a:pt x="44" y="666"/>
                    <a:pt x="44" y="666"/>
                    <a:pt x="44" y="666"/>
                  </a:cubicBezTo>
                  <a:cubicBezTo>
                    <a:pt x="44" y="667"/>
                    <a:pt x="44" y="667"/>
                    <a:pt x="44" y="667"/>
                  </a:cubicBezTo>
                  <a:cubicBezTo>
                    <a:pt x="44" y="667"/>
                    <a:pt x="44" y="667"/>
                    <a:pt x="44" y="667"/>
                  </a:cubicBezTo>
                  <a:cubicBezTo>
                    <a:pt x="44" y="666"/>
                    <a:pt x="44" y="666"/>
                    <a:pt x="44" y="666"/>
                  </a:cubicBezTo>
                  <a:cubicBezTo>
                    <a:pt x="44" y="667"/>
                    <a:pt x="44" y="667"/>
                    <a:pt x="44" y="667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4" y="666"/>
                    <a:pt x="44" y="666"/>
                    <a:pt x="44" y="666"/>
                  </a:cubicBezTo>
                  <a:cubicBezTo>
                    <a:pt x="44" y="666"/>
                    <a:pt x="44" y="667"/>
                    <a:pt x="44" y="667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4" y="666"/>
                    <a:pt x="44" y="666"/>
                    <a:pt x="44" y="666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4" y="665"/>
                    <a:pt x="44" y="665"/>
                    <a:pt x="44" y="665"/>
                  </a:cubicBezTo>
                  <a:cubicBezTo>
                    <a:pt x="44" y="666"/>
                    <a:pt x="44" y="666"/>
                    <a:pt x="44" y="666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4" y="665"/>
                    <a:pt x="44" y="665"/>
                    <a:pt x="44" y="665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4" y="665"/>
                    <a:pt x="44" y="665"/>
                    <a:pt x="44" y="665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4" y="665"/>
                    <a:pt x="44" y="665"/>
                    <a:pt x="44" y="665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5" y="664"/>
                    <a:pt x="45" y="664"/>
                    <a:pt x="45" y="664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6"/>
                    <a:pt x="45" y="666"/>
                    <a:pt x="45" y="666"/>
                  </a:cubicBezTo>
                  <a:cubicBezTo>
                    <a:pt x="45" y="664"/>
                    <a:pt x="45" y="664"/>
                    <a:pt x="45" y="664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4"/>
                    <a:pt x="45" y="664"/>
                    <a:pt x="45" y="664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5" y="664"/>
                    <a:pt x="44" y="664"/>
                    <a:pt x="43" y="663"/>
                  </a:cubicBezTo>
                  <a:cubicBezTo>
                    <a:pt x="38" y="661"/>
                    <a:pt x="29" y="657"/>
                    <a:pt x="21" y="653"/>
                  </a:cubicBezTo>
                  <a:cubicBezTo>
                    <a:pt x="17" y="651"/>
                    <a:pt x="13" y="649"/>
                    <a:pt x="10" y="647"/>
                  </a:cubicBezTo>
                  <a:cubicBezTo>
                    <a:pt x="8" y="647"/>
                    <a:pt x="7" y="646"/>
                    <a:pt x="6" y="646"/>
                  </a:cubicBezTo>
                  <a:cubicBezTo>
                    <a:pt x="6" y="645"/>
                    <a:pt x="5" y="645"/>
                    <a:pt x="5" y="645"/>
                  </a:cubicBezTo>
                  <a:cubicBezTo>
                    <a:pt x="4" y="645"/>
                    <a:pt x="4" y="645"/>
                    <a:pt x="4" y="645"/>
                  </a:cubicBezTo>
                  <a:cubicBezTo>
                    <a:pt x="3" y="645"/>
                    <a:pt x="3" y="645"/>
                    <a:pt x="3" y="645"/>
                  </a:cubicBezTo>
                  <a:cubicBezTo>
                    <a:pt x="3" y="645"/>
                    <a:pt x="3" y="645"/>
                    <a:pt x="2" y="646"/>
                  </a:cubicBezTo>
                  <a:cubicBezTo>
                    <a:pt x="2" y="646"/>
                    <a:pt x="2" y="647"/>
                    <a:pt x="3" y="648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4" y="671"/>
                    <a:pt x="44" y="671"/>
                    <a:pt x="44" y="671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4" y="671"/>
                    <a:pt x="44" y="671"/>
                    <a:pt x="44" y="671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2"/>
                    <a:pt x="45" y="672"/>
                    <a:pt x="45" y="672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5" y="671"/>
                    <a:pt x="45" y="671"/>
                  </a:cubicBezTo>
                  <a:cubicBezTo>
                    <a:pt x="45" y="671"/>
                    <a:pt x="44" y="670"/>
                    <a:pt x="43" y="670"/>
                  </a:cubicBezTo>
                  <a:cubicBezTo>
                    <a:pt x="39" y="668"/>
                    <a:pt x="30" y="663"/>
                    <a:pt x="21" y="659"/>
                  </a:cubicBezTo>
                  <a:cubicBezTo>
                    <a:pt x="17" y="657"/>
                    <a:pt x="13" y="655"/>
                    <a:pt x="10" y="654"/>
                  </a:cubicBezTo>
                  <a:cubicBezTo>
                    <a:pt x="9" y="653"/>
                    <a:pt x="8" y="653"/>
                    <a:pt x="6" y="652"/>
                  </a:cubicBezTo>
                  <a:cubicBezTo>
                    <a:pt x="6" y="652"/>
                    <a:pt x="6" y="652"/>
                    <a:pt x="5" y="652"/>
                  </a:cubicBezTo>
                  <a:cubicBezTo>
                    <a:pt x="5" y="652"/>
                    <a:pt x="4" y="652"/>
                    <a:pt x="4" y="652"/>
                  </a:cubicBezTo>
                  <a:cubicBezTo>
                    <a:pt x="3" y="652"/>
                    <a:pt x="3" y="652"/>
                    <a:pt x="3" y="652"/>
                  </a:cubicBezTo>
                  <a:cubicBezTo>
                    <a:pt x="3" y="652"/>
                    <a:pt x="3" y="652"/>
                    <a:pt x="3" y="652"/>
                  </a:cubicBezTo>
                  <a:cubicBezTo>
                    <a:pt x="4" y="653"/>
                    <a:pt x="4" y="653"/>
                    <a:pt x="4" y="653"/>
                  </a:cubicBezTo>
                  <a:cubicBezTo>
                    <a:pt x="3" y="652"/>
                    <a:pt x="3" y="652"/>
                    <a:pt x="3" y="652"/>
                  </a:cubicBezTo>
                  <a:cubicBezTo>
                    <a:pt x="2" y="653"/>
                    <a:pt x="2" y="653"/>
                    <a:pt x="2" y="653"/>
                  </a:cubicBezTo>
                  <a:cubicBezTo>
                    <a:pt x="2" y="654"/>
                    <a:pt x="3" y="654"/>
                    <a:pt x="3" y="654"/>
                  </a:cubicBezTo>
                  <a:cubicBezTo>
                    <a:pt x="3" y="655"/>
                    <a:pt x="3" y="655"/>
                    <a:pt x="3" y="655"/>
                  </a:cubicBezTo>
                  <a:cubicBezTo>
                    <a:pt x="4" y="655"/>
                    <a:pt x="5" y="656"/>
                    <a:pt x="6" y="657"/>
                  </a:cubicBezTo>
                  <a:cubicBezTo>
                    <a:pt x="16" y="663"/>
                    <a:pt x="44" y="680"/>
                    <a:pt x="44" y="680"/>
                  </a:cubicBezTo>
                  <a:cubicBezTo>
                    <a:pt x="45" y="679"/>
                    <a:pt x="45" y="679"/>
                    <a:pt x="45" y="679"/>
                  </a:cubicBezTo>
                  <a:cubicBezTo>
                    <a:pt x="44" y="678"/>
                    <a:pt x="44" y="678"/>
                    <a:pt x="44" y="678"/>
                  </a:cubicBezTo>
                  <a:cubicBezTo>
                    <a:pt x="45" y="679"/>
                    <a:pt x="45" y="679"/>
                    <a:pt x="45" y="679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4" y="678"/>
                    <a:pt x="44" y="678"/>
                  </a:cubicBezTo>
                  <a:cubicBezTo>
                    <a:pt x="45" y="679"/>
                    <a:pt x="45" y="679"/>
                    <a:pt x="45" y="679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9"/>
                    <a:pt x="45" y="679"/>
                    <a:pt x="45" y="679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9"/>
                    <a:pt x="45" y="679"/>
                    <a:pt x="45" y="679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8"/>
                  </a:cubicBezTo>
                  <a:cubicBezTo>
                    <a:pt x="45" y="678"/>
                    <a:pt x="45" y="678"/>
                    <a:pt x="45" y="677"/>
                  </a:cubicBezTo>
                  <a:cubicBezTo>
                    <a:pt x="41" y="676"/>
                    <a:pt x="31" y="671"/>
                    <a:pt x="21" y="666"/>
                  </a:cubicBezTo>
                  <a:cubicBezTo>
                    <a:pt x="16" y="664"/>
                    <a:pt x="12" y="662"/>
                    <a:pt x="8" y="660"/>
                  </a:cubicBezTo>
                  <a:cubicBezTo>
                    <a:pt x="7" y="659"/>
                    <a:pt x="5" y="658"/>
                    <a:pt x="4" y="658"/>
                  </a:cubicBezTo>
                  <a:cubicBezTo>
                    <a:pt x="4" y="658"/>
                    <a:pt x="4" y="658"/>
                    <a:pt x="3" y="657"/>
                  </a:cubicBezTo>
                  <a:cubicBezTo>
                    <a:pt x="3" y="657"/>
                    <a:pt x="3" y="657"/>
                    <a:pt x="3" y="657"/>
                  </a:cubicBezTo>
                  <a:cubicBezTo>
                    <a:pt x="3" y="657"/>
                    <a:pt x="3" y="657"/>
                    <a:pt x="3" y="657"/>
                  </a:cubicBezTo>
                  <a:cubicBezTo>
                    <a:pt x="3" y="657"/>
                    <a:pt x="3" y="657"/>
                    <a:pt x="3" y="657"/>
                  </a:cubicBezTo>
                  <a:cubicBezTo>
                    <a:pt x="3" y="657"/>
                    <a:pt x="3" y="657"/>
                    <a:pt x="3" y="657"/>
                  </a:cubicBezTo>
                  <a:cubicBezTo>
                    <a:pt x="3" y="657"/>
                    <a:pt x="3" y="657"/>
                    <a:pt x="2" y="657"/>
                  </a:cubicBezTo>
                  <a:cubicBezTo>
                    <a:pt x="2" y="657"/>
                    <a:pt x="1" y="657"/>
                    <a:pt x="1" y="658"/>
                  </a:cubicBezTo>
                  <a:cubicBezTo>
                    <a:pt x="1" y="659"/>
                    <a:pt x="1" y="659"/>
                    <a:pt x="1" y="660"/>
                  </a:cubicBezTo>
                  <a:cubicBezTo>
                    <a:pt x="45" y="687"/>
                    <a:pt x="45" y="687"/>
                    <a:pt x="45" y="687"/>
                  </a:cubicBezTo>
                  <a:cubicBezTo>
                    <a:pt x="45" y="686"/>
                    <a:pt x="45" y="686"/>
                    <a:pt x="45" y="686"/>
                  </a:cubicBezTo>
                  <a:cubicBezTo>
                    <a:pt x="44" y="685"/>
                    <a:pt x="44" y="685"/>
                    <a:pt x="44" y="685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4" y="684"/>
                    <a:pt x="44" y="685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5"/>
                    <a:pt x="45" y="685"/>
                    <a:pt x="45" y="685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5" y="684"/>
                    <a:pt x="45" y="684"/>
                  </a:cubicBezTo>
                  <a:cubicBezTo>
                    <a:pt x="45" y="684"/>
                    <a:pt x="44" y="684"/>
                    <a:pt x="43" y="683"/>
                  </a:cubicBezTo>
                  <a:cubicBezTo>
                    <a:pt x="38" y="681"/>
                    <a:pt x="29" y="677"/>
                    <a:pt x="21" y="673"/>
                  </a:cubicBezTo>
                  <a:cubicBezTo>
                    <a:pt x="17" y="671"/>
                    <a:pt x="13" y="669"/>
                    <a:pt x="10" y="668"/>
                  </a:cubicBezTo>
                  <a:cubicBezTo>
                    <a:pt x="8" y="667"/>
                    <a:pt x="7" y="666"/>
                    <a:pt x="6" y="666"/>
                  </a:cubicBezTo>
                  <a:cubicBezTo>
                    <a:pt x="5" y="666"/>
                    <a:pt x="5" y="666"/>
                    <a:pt x="5" y="666"/>
                  </a:cubicBezTo>
                  <a:cubicBezTo>
                    <a:pt x="4" y="665"/>
                    <a:pt x="4" y="665"/>
                    <a:pt x="3" y="665"/>
                  </a:cubicBezTo>
                  <a:cubicBezTo>
                    <a:pt x="3" y="665"/>
                    <a:pt x="3" y="665"/>
                    <a:pt x="3" y="665"/>
                  </a:cubicBezTo>
                  <a:cubicBezTo>
                    <a:pt x="3" y="665"/>
                    <a:pt x="2" y="666"/>
                    <a:pt x="2" y="666"/>
                  </a:cubicBezTo>
                  <a:cubicBezTo>
                    <a:pt x="2" y="667"/>
                    <a:pt x="2" y="668"/>
                    <a:pt x="3" y="668"/>
                  </a:cubicBezTo>
                  <a:cubicBezTo>
                    <a:pt x="43" y="693"/>
                    <a:pt x="43" y="693"/>
                    <a:pt x="43" y="693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3" y="691"/>
                    <a:pt x="43" y="691"/>
                    <a:pt x="43" y="691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3" y="691"/>
                    <a:pt x="43" y="691"/>
                    <a:pt x="43" y="691"/>
                  </a:cubicBezTo>
                  <a:cubicBezTo>
                    <a:pt x="43" y="691"/>
                    <a:pt x="43" y="691"/>
                    <a:pt x="43" y="691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3" y="691"/>
                    <a:pt x="43" y="691"/>
                    <a:pt x="43" y="691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3" y="691"/>
                    <a:pt x="43" y="691"/>
                    <a:pt x="43" y="691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2"/>
                    <a:pt x="44" y="692"/>
                    <a:pt x="44" y="692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4" y="691"/>
                    <a:pt x="44" y="691"/>
                  </a:cubicBezTo>
                  <a:cubicBezTo>
                    <a:pt x="44" y="691"/>
                    <a:pt x="43" y="690"/>
                    <a:pt x="42" y="690"/>
                  </a:cubicBezTo>
                  <a:cubicBezTo>
                    <a:pt x="37" y="687"/>
                    <a:pt x="28" y="682"/>
                    <a:pt x="20" y="678"/>
                  </a:cubicBezTo>
                  <a:cubicBezTo>
                    <a:pt x="16" y="676"/>
                    <a:pt x="12" y="674"/>
                    <a:pt x="9" y="672"/>
                  </a:cubicBezTo>
                  <a:cubicBezTo>
                    <a:pt x="7" y="671"/>
                    <a:pt x="6" y="671"/>
                    <a:pt x="5" y="670"/>
                  </a:cubicBezTo>
                  <a:cubicBezTo>
                    <a:pt x="4" y="670"/>
                    <a:pt x="4" y="670"/>
                    <a:pt x="4" y="670"/>
                  </a:cubicBezTo>
                  <a:cubicBezTo>
                    <a:pt x="3" y="670"/>
                    <a:pt x="3" y="670"/>
                    <a:pt x="3" y="670"/>
                  </a:cubicBezTo>
                  <a:cubicBezTo>
                    <a:pt x="2" y="669"/>
                    <a:pt x="2" y="669"/>
                    <a:pt x="2" y="669"/>
                  </a:cubicBezTo>
                  <a:cubicBezTo>
                    <a:pt x="2" y="670"/>
                    <a:pt x="2" y="670"/>
                    <a:pt x="2" y="670"/>
                  </a:cubicBezTo>
                  <a:cubicBezTo>
                    <a:pt x="2" y="670"/>
                    <a:pt x="1" y="670"/>
                    <a:pt x="1" y="670"/>
                  </a:cubicBezTo>
                  <a:cubicBezTo>
                    <a:pt x="2" y="671"/>
                    <a:pt x="2" y="671"/>
                    <a:pt x="2" y="671"/>
                  </a:cubicBezTo>
                  <a:cubicBezTo>
                    <a:pt x="1" y="670"/>
                    <a:pt x="1" y="670"/>
                    <a:pt x="1" y="670"/>
                  </a:cubicBezTo>
                  <a:cubicBezTo>
                    <a:pt x="1" y="670"/>
                    <a:pt x="1" y="671"/>
                    <a:pt x="1" y="671"/>
                  </a:cubicBezTo>
                  <a:cubicBezTo>
                    <a:pt x="1" y="671"/>
                    <a:pt x="1" y="672"/>
                    <a:pt x="1" y="672"/>
                  </a:cubicBezTo>
                  <a:cubicBezTo>
                    <a:pt x="1" y="672"/>
                    <a:pt x="1" y="672"/>
                    <a:pt x="2" y="672"/>
                  </a:cubicBezTo>
                  <a:cubicBezTo>
                    <a:pt x="2" y="673"/>
                    <a:pt x="3" y="673"/>
                    <a:pt x="4" y="674"/>
                  </a:cubicBezTo>
                  <a:cubicBezTo>
                    <a:pt x="14" y="681"/>
                    <a:pt x="44" y="699"/>
                    <a:pt x="44" y="699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46" y="696"/>
                    <a:pt x="46" y="696"/>
                    <a:pt x="46" y="696"/>
                  </a:cubicBezTo>
                  <a:cubicBezTo>
                    <a:pt x="4" y="677"/>
                    <a:pt x="4" y="677"/>
                    <a:pt x="4" y="677"/>
                  </a:cubicBezTo>
                  <a:cubicBezTo>
                    <a:pt x="3" y="677"/>
                    <a:pt x="2" y="677"/>
                    <a:pt x="2" y="678"/>
                  </a:cubicBezTo>
                  <a:cubicBezTo>
                    <a:pt x="2" y="679"/>
                    <a:pt x="2" y="680"/>
                    <a:pt x="3" y="680"/>
                  </a:cubicBezTo>
                  <a:cubicBezTo>
                    <a:pt x="23" y="693"/>
                    <a:pt x="23" y="693"/>
                    <a:pt x="23" y="693"/>
                  </a:cubicBezTo>
                  <a:cubicBezTo>
                    <a:pt x="4" y="684"/>
                    <a:pt x="4" y="684"/>
                    <a:pt x="4" y="684"/>
                  </a:cubicBezTo>
                  <a:cubicBezTo>
                    <a:pt x="3" y="684"/>
                    <a:pt x="3" y="684"/>
                    <a:pt x="2" y="684"/>
                  </a:cubicBezTo>
                  <a:cubicBezTo>
                    <a:pt x="2" y="685"/>
                    <a:pt x="2" y="685"/>
                    <a:pt x="2" y="685"/>
                  </a:cubicBezTo>
                  <a:cubicBezTo>
                    <a:pt x="2" y="686"/>
                    <a:pt x="2" y="686"/>
                    <a:pt x="2" y="686"/>
                  </a:cubicBezTo>
                  <a:cubicBezTo>
                    <a:pt x="3" y="687"/>
                    <a:pt x="3" y="687"/>
                    <a:pt x="3" y="687"/>
                  </a:cubicBezTo>
                  <a:cubicBezTo>
                    <a:pt x="3" y="687"/>
                    <a:pt x="4" y="688"/>
                    <a:pt x="6" y="689"/>
                  </a:cubicBezTo>
                  <a:cubicBezTo>
                    <a:pt x="10" y="692"/>
                    <a:pt x="20" y="698"/>
                    <a:pt x="28" y="702"/>
                  </a:cubicBezTo>
                  <a:cubicBezTo>
                    <a:pt x="32" y="705"/>
                    <a:pt x="36" y="707"/>
                    <a:pt x="39" y="709"/>
                  </a:cubicBezTo>
                  <a:cubicBezTo>
                    <a:pt x="40" y="710"/>
                    <a:pt x="41" y="711"/>
                    <a:pt x="42" y="711"/>
                  </a:cubicBezTo>
                  <a:cubicBezTo>
                    <a:pt x="42" y="711"/>
                    <a:pt x="43" y="711"/>
                    <a:pt x="43" y="712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3" y="712"/>
                    <a:pt x="43" y="712"/>
                    <a:pt x="43" y="712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3" y="711"/>
                    <a:pt x="43" y="711"/>
                    <a:pt x="43" y="711"/>
                  </a:cubicBezTo>
                  <a:cubicBezTo>
                    <a:pt x="44" y="711"/>
                    <a:pt x="44" y="711"/>
                    <a:pt x="44" y="711"/>
                  </a:cubicBezTo>
                  <a:cubicBezTo>
                    <a:pt x="45" y="709"/>
                    <a:pt x="45" y="709"/>
                    <a:pt x="45" y="709"/>
                  </a:cubicBezTo>
                  <a:cubicBezTo>
                    <a:pt x="4" y="691"/>
                    <a:pt x="4" y="691"/>
                    <a:pt x="4" y="691"/>
                  </a:cubicBezTo>
                  <a:cubicBezTo>
                    <a:pt x="3" y="690"/>
                    <a:pt x="3" y="691"/>
                    <a:pt x="2" y="691"/>
                  </a:cubicBezTo>
                  <a:cubicBezTo>
                    <a:pt x="2" y="692"/>
                    <a:pt x="2" y="693"/>
                    <a:pt x="3" y="693"/>
                  </a:cubicBezTo>
                  <a:cubicBezTo>
                    <a:pt x="21" y="705"/>
                    <a:pt x="21" y="705"/>
                    <a:pt x="21" y="705"/>
                  </a:cubicBezTo>
                  <a:cubicBezTo>
                    <a:pt x="4" y="697"/>
                    <a:pt x="4" y="697"/>
                    <a:pt x="4" y="697"/>
                  </a:cubicBezTo>
                  <a:cubicBezTo>
                    <a:pt x="4" y="696"/>
                    <a:pt x="3" y="697"/>
                    <a:pt x="2" y="697"/>
                  </a:cubicBezTo>
                  <a:cubicBezTo>
                    <a:pt x="2" y="698"/>
                    <a:pt x="2" y="699"/>
                    <a:pt x="3" y="699"/>
                  </a:cubicBezTo>
                  <a:cubicBezTo>
                    <a:pt x="44" y="725"/>
                    <a:pt x="44" y="725"/>
                    <a:pt x="44" y="725"/>
                  </a:cubicBezTo>
                  <a:cubicBezTo>
                    <a:pt x="44" y="723"/>
                    <a:pt x="44" y="723"/>
                    <a:pt x="44" y="723"/>
                  </a:cubicBezTo>
                  <a:cubicBezTo>
                    <a:pt x="45" y="722"/>
                    <a:pt x="45" y="722"/>
                    <a:pt x="45" y="722"/>
                  </a:cubicBezTo>
                  <a:cubicBezTo>
                    <a:pt x="45" y="722"/>
                    <a:pt x="35" y="717"/>
                    <a:pt x="25" y="711"/>
                  </a:cubicBezTo>
                  <a:cubicBezTo>
                    <a:pt x="20" y="709"/>
                    <a:pt x="14" y="706"/>
                    <a:pt x="10" y="704"/>
                  </a:cubicBezTo>
                  <a:cubicBezTo>
                    <a:pt x="8" y="703"/>
                    <a:pt x="7" y="702"/>
                    <a:pt x="5" y="702"/>
                  </a:cubicBezTo>
                  <a:cubicBezTo>
                    <a:pt x="5" y="701"/>
                    <a:pt x="4" y="701"/>
                    <a:pt x="4" y="701"/>
                  </a:cubicBezTo>
                  <a:cubicBezTo>
                    <a:pt x="3" y="701"/>
                    <a:pt x="3" y="701"/>
                    <a:pt x="3" y="701"/>
                  </a:cubicBezTo>
                  <a:cubicBezTo>
                    <a:pt x="3" y="701"/>
                    <a:pt x="3" y="701"/>
                    <a:pt x="2" y="701"/>
                  </a:cubicBezTo>
                  <a:cubicBezTo>
                    <a:pt x="2" y="701"/>
                    <a:pt x="2" y="701"/>
                    <a:pt x="2" y="701"/>
                  </a:cubicBezTo>
                  <a:cubicBezTo>
                    <a:pt x="2" y="701"/>
                    <a:pt x="1" y="701"/>
                    <a:pt x="1" y="701"/>
                  </a:cubicBezTo>
                  <a:cubicBezTo>
                    <a:pt x="1" y="702"/>
                    <a:pt x="1" y="703"/>
                    <a:pt x="2" y="703"/>
                  </a:cubicBezTo>
                  <a:cubicBezTo>
                    <a:pt x="43" y="730"/>
                    <a:pt x="43" y="730"/>
                    <a:pt x="43" y="730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3" y="727"/>
                    <a:pt x="43" y="727"/>
                    <a:pt x="43" y="727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3" y="727"/>
                    <a:pt x="43" y="727"/>
                    <a:pt x="43" y="727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5" y="727"/>
                    <a:pt x="45" y="727"/>
                    <a:pt x="45" y="727"/>
                  </a:cubicBezTo>
                  <a:cubicBezTo>
                    <a:pt x="44" y="727"/>
                    <a:pt x="45" y="727"/>
                    <a:pt x="44" y="727"/>
                  </a:cubicBezTo>
                  <a:cubicBezTo>
                    <a:pt x="44" y="728"/>
                    <a:pt x="44" y="728"/>
                    <a:pt x="44" y="728"/>
                  </a:cubicBezTo>
                  <a:cubicBezTo>
                    <a:pt x="45" y="727"/>
                    <a:pt x="45" y="727"/>
                    <a:pt x="45" y="727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5" y="727"/>
                    <a:pt x="45" y="727"/>
                    <a:pt x="45" y="727"/>
                  </a:cubicBezTo>
                  <a:cubicBezTo>
                    <a:pt x="45" y="727"/>
                    <a:pt x="45" y="727"/>
                    <a:pt x="45" y="727"/>
                  </a:cubicBezTo>
                  <a:cubicBezTo>
                    <a:pt x="44" y="727"/>
                    <a:pt x="44" y="727"/>
                    <a:pt x="44" y="727"/>
                  </a:cubicBezTo>
                  <a:cubicBezTo>
                    <a:pt x="45" y="727"/>
                    <a:pt x="45" y="727"/>
                    <a:pt x="45" y="727"/>
                  </a:cubicBezTo>
                  <a:cubicBezTo>
                    <a:pt x="44" y="727"/>
                    <a:pt x="44" y="726"/>
                    <a:pt x="42" y="726"/>
                  </a:cubicBezTo>
                  <a:cubicBezTo>
                    <a:pt x="38" y="724"/>
                    <a:pt x="29" y="720"/>
                    <a:pt x="21" y="716"/>
                  </a:cubicBezTo>
                  <a:cubicBezTo>
                    <a:pt x="17" y="714"/>
                    <a:pt x="13" y="712"/>
                    <a:pt x="10" y="711"/>
                  </a:cubicBezTo>
                  <a:cubicBezTo>
                    <a:pt x="9" y="710"/>
                    <a:pt x="8" y="710"/>
                    <a:pt x="7" y="709"/>
                  </a:cubicBezTo>
                  <a:cubicBezTo>
                    <a:pt x="6" y="709"/>
                    <a:pt x="6" y="709"/>
                    <a:pt x="5" y="709"/>
                  </a:cubicBezTo>
                  <a:cubicBezTo>
                    <a:pt x="5" y="709"/>
                    <a:pt x="5" y="708"/>
                    <a:pt x="4" y="708"/>
                  </a:cubicBezTo>
                  <a:cubicBezTo>
                    <a:pt x="4" y="709"/>
                    <a:pt x="4" y="709"/>
                    <a:pt x="4" y="709"/>
                  </a:cubicBezTo>
                  <a:cubicBezTo>
                    <a:pt x="3" y="709"/>
                    <a:pt x="3" y="709"/>
                    <a:pt x="3" y="709"/>
                  </a:cubicBezTo>
                  <a:cubicBezTo>
                    <a:pt x="2" y="710"/>
                    <a:pt x="2" y="710"/>
                    <a:pt x="2" y="710"/>
                  </a:cubicBezTo>
                  <a:cubicBezTo>
                    <a:pt x="2" y="711"/>
                    <a:pt x="3" y="711"/>
                    <a:pt x="3" y="711"/>
                  </a:cubicBezTo>
                  <a:cubicBezTo>
                    <a:pt x="3" y="711"/>
                    <a:pt x="3" y="711"/>
                    <a:pt x="3" y="711"/>
                  </a:cubicBezTo>
                  <a:cubicBezTo>
                    <a:pt x="3" y="711"/>
                    <a:pt x="4" y="712"/>
                    <a:pt x="4" y="712"/>
                  </a:cubicBezTo>
                  <a:cubicBezTo>
                    <a:pt x="7" y="714"/>
                    <a:pt x="17" y="720"/>
                    <a:pt x="26" y="725"/>
                  </a:cubicBezTo>
                  <a:cubicBezTo>
                    <a:pt x="31" y="728"/>
                    <a:pt x="36" y="731"/>
                    <a:pt x="39" y="733"/>
                  </a:cubicBezTo>
                  <a:cubicBezTo>
                    <a:pt x="41" y="734"/>
                    <a:pt x="42" y="735"/>
                    <a:pt x="43" y="736"/>
                  </a:cubicBezTo>
                  <a:cubicBezTo>
                    <a:pt x="43" y="736"/>
                    <a:pt x="44" y="736"/>
                    <a:pt x="44" y="736"/>
                  </a:cubicBezTo>
                  <a:cubicBezTo>
                    <a:pt x="44" y="737"/>
                    <a:pt x="44" y="737"/>
                    <a:pt x="44" y="737"/>
                  </a:cubicBezTo>
                  <a:cubicBezTo>
                    <a:pt x="44" y="737"/>
                    <a:pt x="44" y="737"/>
                    <a:pt x="44" y="737"/>
                  </a:cubicBezTo>
                  <a:cubicBezTo>
                    <a:pt x="44" y="737"/>
                    <a:pt x="44" y="737"/>
                    <a:pt x="44" y="737"/>
                  </a:cubicBezTo>
                  <a:cubicBezTo>
                    <a:pt x="44" y="737"/>
                    <a:pt x="44" y="737"/>
                    <a:pt x="44" y="737"/>
                  </a:cubicBezTo>
                  <a:cubicBezTo>
                    <a:pt x="44" y="737"/>
                    <a:pt x="44" y="737"/>
                    <a:pt x="44" y="737"/>
                  </a:cubicBezTo>
                  <a:cubicBezTo>
                    <a:pt x="44" y="737"/>
                    <a:pt x="44" y="737"/>
                    <a:pt x="44" y="737"/>
                  </a:cubicBezTo>
                  <a:cubicBezTo>
                    <a:pt x="45" y="736"/>
                    <a:pt x="45" y="736"/>
                    <a:pt x="45" y="736"/>
                  </a:cubicBezTo>
                  <a:cubicBezTo>
                    <a:pt x="44" y="736"/>
                    <a:pt x="44" y="736"/>
                    <a:pt x="44" y="736"/>
                  </a:cubicBezTo>
                  <a:cubicBezTo>
                    <a:pt x="44" y="736"/>
                    <a:pt x="44" y="736"/>
                    <a:pt x="44" y="737"/>
                  </a:cubicBezTo>
                  <a:cubicBezTo>
                    <a:pt x="45" y="736"/>
                    <a:pt x="45" y="736"/>
                    <a:pt x="45" y="736"/>
                  </a:cubicBezTo>
                  <a:cubicBezTo>
                    <a:pt x="44" y="736"/>
                    <a:pt x="44" y="736"/>
                    <a:pt x="44" y="736"/>
                  </a:cubicBezTo>
                  <a:cubicBezTo>
                    <a:pt x="45" y="736"/>
                    <a:pt x="45" y="736"/>
                    <a:pt x="45" y="736"/>
                  </a:cubicBezTo>
                  <a:cubicBezTo>
                    <a:pt x="44" y="735"/>
                    <a:pt x="44" y="735"/>
                    <a:pt x="44" y="735"/>
                  </a:cubicBezTo>
                  <a:cubicBezTo>
                    <a:pt x="44" y="736"/>
                    <a:pt x="44" y="736"/>
                    <a:pt x="44" y="736"/>
                  </a:cubicBezTo>
                  <a:cubicBezTo>
                    <a:pt x="45" y="736"/>
                    <a:pt x="45" y="736"/>
                    <a:pt x="45" y="736"/>
                  </a:cubicBezTo>
                  <a:cubicBezTo>
                    <a:pt x="44" y="735"/>
                    <a:pt x="44" y="735"/>
                    <a:pt x="44" y="735"/>
                  </a:cubicBezTo>
                  <a:cubicBezTo>
                    <a:pt x="45" y="736"/>
                    <a:pt x="45" y="736"/>
                    <a:pt x="45" y="736"/>
                  </a:cubicBezTo>
                  <a:cubicBezTo>
                    <a:pt x="46" y="734"/>
                    <a:pt x="46" y="734"/>
                    <a:pt x="46" y="734"/>
                  </a:cubicBezTo>
                  <a:cubicBezTo>
                    <a:pt x="3" y="714"/>
                    <a:pt x="3" y="714"/>
                    <a:pt x="3" y="714"/>
                  </a:cubicBezTo>
                  <a:cubicBezTo>
                    <a:pt x="2" y="714"/>
                    <a:pt x="1" y="714"/>
                    <a:pt x="1" y="715"/>
                  </a:cubicBezTo>
                  <a:cubicBezTo>
                    <a:pt x="0" y="716"/>
                    <a:pt x="1" y="716"/>
                    <a:pt x="1" y="717"/>
                  </a:cubicBezTo>
                  <a:cubicBezTo>
                    <a:pt x="17" y="727"/>
                    <a:pt x="17" y="727"/>
                    <a:pt x="17" y="727"/>
                  </a:cubicBezTo>
                  <a:cubicBezTo>
                    <a:pt x="3" y="720"/>
                    <a:pt x="3" y="720"/>
                    <a:pt x="3" y="720"/>
                  </a:cubicBezTo>
                  <a:cubicBezTo>
                    <a:pt x="3" y="719"/>
                    <a:pt x="2" y="720"/>
                    <a:pt x="1" y="720"/>
                  </a:cubicBezTo>
                  <a:cubicBezTo>
                    <a:pt x="1" y="721"/>
                    <a:pt x="1" y="722"/>
                    <a:pt x="2" y="722"/>
                  </a:cubicBezTo>
                  <a:cubicBezTo>
                    <a:pt x="43" y="748"/>
                    <a:pt x="43" y="748"/>
                    <a:pt x="43" y="748"/>
                  </a:cubicBezTo>
                  <a:cubicBezTo>
                    <a:pt x="44" y="747"/>
                    <a:pt x="44" y="747"/>
                    <a:pt x="44" y="747"/>
                  </a:cubicBezTo>
                  <a:cubicBezTo>
                    <a:pt x="43" y="746"/>
                    <a:pt x="43" y="746"/>
                    <a:pt x="43" y="746"/>
                  </a:cubicBezTo>
                  <a:cubicBezTo>
                    <a:pt x="44" y="747"/>
                    <a:pt x="44" y="747"/>
                    <a:pt x="44" y="747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3" y="746"/>
                    <a:pt x="43" y="746"/>
                    <a:pt x="43" y="746"/>
                  </a:cubicBezTo>
                  <a:cubicBezTo>
                    <a:pt x="44" y="747"/>
                    <a:pt x="44" y="747"/>
                    <a:pt x="44" y="747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7"/>
                    <a:pt x="44" y="747"/>
                    <a:pt x="44" y="747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7"/>
                    <a:pt x="44" y="747"/>
                    <a:pt x="44" y="747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4" y="746"/>
                    <a:pt x="44" y="746"/>
                  </a:cubicBezTo>
                  <a:cubicBezTo>
                    <a:pt x="44" y="746"/>
                    <a:pt x="43" y="745"/>
                    <a:pt x="42" y="745"/>
                  </a:cubicBezTo>
                  <a:cubicBezTo>
                    <a:pt x="37" y="743"/>
                    <a:pt x="27" y="738"/>
                    <a:pt x="18" y="733"/>
                  </a:cubicBezTo>
                  <a:cubicBezTo>
                    <a:pt x="14" y="731"/>
                    <a:pt x="10" y="729"/>
                    <a:pt x="7" y="728"/>
                  </a:cubicBezTo>
                  <a:cubicBezTo>
                    <a:pt x="4" y="726"/>
                    <a:pt x="2" y="725"/>
                    <a:pt x="2" y="725"/>
                  </a:cubicBezTo>
                  <a:cubicBezTo>
                    <a:pt x="2" y="725"/>
                    <a:pt x="1" y="725"/>
                    <a:pt x="0" y="726"/>
                  </a:cubicBezTo>
                  <a:cubicBezTo>
                    <a:pt x="0" y="726"/>
                    <a:pt x="0" y="727"/>
                    <a:pt x="0" y="727"/>
                  </a:cubicBezTo>
                  <a:cubicBezTo>
                    <a:pt x="0" y="727"/>
                    <a:pt x="0" y="727"/>
                    <a:pt x="0" y="728"/>
                  </a:cubicBezTo>
                  <a:cubicBezTo>
                    <a:pt x="1" y="728"/>
                    <a:pt x="1" y="728"/>
                    <a:pt x="1" y="728"/>
                  </a:cubicBezTo>
                  <a:cubicBezTo>
                    <a:pt x="1" y="728"/>
                    <a:pt x="1" y="728"/>
                    <a:pt x="2" y="729"/>
                  </a:cubicBezTo>
                  <a:cubicBezTo>
                    <a:pt x="5" y="731"/>
                    <a:pt x="15" y="738"/>
                    <a:pt x="25" y="744"/>
                  </a:cubicBezTo>
                  <a:cubicBezTo>
                    <a:pt x="35" y="750"/>
                    <a:pt x="45" y="755"/>
                    <a:pt x="45" y="755"/>
                  </a:cubicBezTo>
                  <a:cubicBezTo>
                    <a:pt x="45" y="754"/>
                    <a:pt x="45" y="754"/>
                    <a:pt x="45" y="754"/>
                  </a:cubicBezTo>
                  <a:cubicBezTo>
                    <a:pt x="46" y="753"/>
                    <a:pt x="46" y="753"/>
                    <a:pt x="46" y="753"/>
                  </a:cubicBezTo>
                  <a:cubicBezTo>
                    <a:pt x="46" y="753"/>
                    <a:pt x="36" y="747"/>
                    <a:pt x="25" y="742"/>
                  </a:cubicBezTo>
                  <a:cubicBezTo>
                    <a:pt x="20" y="739"/>
                    <a:pt x="14" y="736"/>
                    <a:pt x="10" y="734"/>
                  </a:cubicBezTo>
                  <a:cubicBezTo>
                    <a:pt x="8" y="733"/>
                    <a:pt x="7" y="732"/>
                    <a:pt x="5" y="732"/>
                  </a:cubicBezTo>
                  <a:cubicBezTo>
                    <a:pt x="5" y="732"/>
                    <a:pt x="4" y="731"/>
                    <a:pt x="4" y="731"/>
                  </a:cubicBezTo>
                  <a:cubicBezTo>
                    <a:pt x="3" y="731"/>
                    <a:pt x="3" y="731"/>
                    <a:pt x="3" y="731"/>
                  </a:cubicBezTo>
                  <a:cubicBezTo>
                    <a:pt x="3" y="731"/>
                    <a:pt x="3" y="731"/>
                    <a:pt x="3" y="731"/>
                  </a:cubicBezTo>
                  <a:cubicBezTo>
                    <a:pt x="3" y="731"/>
                    <a:pt x="3" y="731"/>
                    <a:pt x="3" y="731"/>
                  </a:cubicBezTo>
                  <a:cubicBezTo>
                    <a:pt x="2" y="731"/>
                    <a:pt x="2" y="731"/>
                    <a:pt x="2" y="731"/>
                  </a:cubicBezTo>
                  <a:cubicBezTo>
                    <a:pt x="2" y="731"/>
                    <a:pt x="1" y="731"/>
                    <a:pt x="1" y="732"/>
                  </a:cubicBezTo>
                  <a:cubicBezTo>
                    <a:pt x="2" y="732"/>
                    <a:pt x="2" y="732"/>
                    <a:pt x="2" y="732"/>
                  </a:cubicBezTo>
                  <a:cubicBezTo>
                    <a:pt x="1" y="731"/>
                    <a:pt x="1" y="731"/>
                    <a:pt x="1" y="731"/>
                  </a:cubicBezTo>
                  <a:cubicBezTo>
                    <a:pt x="1" y="732"/>
                    <a:pt x="1" y="732"/>
                    <a:pt x="1" y="732"/>
                  </a:cubicBezTo>
                  <a:cubicBezTo>
                    <a:pt x="1" y="733"/>
                    <a:pt x="1" y="733"/>
                    <a:pt x="1" y="733"/>
                  </a:cubicBezTo>
                  <a:cubicBezTo>
                    <a:pt x="2" y="734"/>
                    <a:pt x="2" y="734"/>
                    <a:pt x="2" y="734"/>
                  </a:cubicBezTo>
                  <a:cubicBezTo>
                    <a:pt x="2" y="734"/>
                    <a:pt x="3" y="735"/>
                    <a:pt x="5" y="736"/>
                  </a:cubicBezTo>
                  <a:cubicBezTo>
                    <a:pt x="14" y="742"/>
                    <a:pt x="43" y="759"/>
                    <a:pt x="43" y="759"/>
                  </a:cubicBezTo>
                  <a:cubicBezTo>
                    <a:pt x="44" y="758"/>
                    <a:pt x="44" y="758"/>
                    <a:pt x="44" y="758"/>
                  </a:cubicBezTo>
                  <a:cubicBezTo>
                    <a:pt x="44" y="756"/>
                    <a:pt x="44" y="756"/>
                    <a:pt x="44" y="756"/>
                  </a:cubicBezTo>
                  <a:cubicBezTo>
                    <a:pt x="44" y="758"/>
                    <a:pt x="44" y="758"/>
                    <a:pt x="44" y="758"/>
                  </a:cubicBezTo>
                  <a:cubicBezTo>
                    <a:pt x="44" y="757"/>
                    <a:pt x="44" y="757"/>
                    <a:pt x="44" y="757"/>
                  </a:cubicBezTo>
                  <a:cubicBezTo>
                    <a:pt x="44" y="756"/>
                    <a:pt x="44" y="756"/>
                    <a:pt x="44" y="756"/>
                  </a:cubicBezTo>
                  <a:cubicBezTo>
                    <a:pt x="44" y="758"/>
                    <a:pt x="44" y="758"/>
                    <a:pt x="44" y="758"/>
                  </a:cubicBezTo>
                  <a:cubicBezTo>
                    <a:pt x="44" y="757"/>
                    <a:pt x="44" y="757"/>
                    <a:pt x="44" y="757"/>
                  </a:cubicBezTo>
                  <a:cubicBezTo>
                    <a:pt x="44" y="758"/>
                    <a:pt x="44" y="758"/>
                    <a:pt x="44" y="758"/>
                  </a:cubicBezTo>
                  <a:cubicBezTo>
                    <a:pt x="44" y="757"/>
                    <a:pt x="44" y="757"/>
                    <a:pt x="44" y="757"/>
                  </a:cubicBezTo>
                  <a:cubicBezTo>
                    <a:pt x="44" y="757"/>
                    <a:pt x="44" y="757"/>
                    <a:pt x="44" y="757"/>
                  </a:cubicBezTo>
                  <a:cubicBezTo>
                    <a:pt x="44" y="758"/>
                    <a:pt x="44" y="758"/>
                    <a:pt x="44" y="758"/>
                  </a:cubicBezTo>
                  <a:cubicBezTo>
                    <a:pt x="44" y="757"/>
                    <a:pt x="44" y="757"/>
                    <a:pt x="44" y="757"/>
                  </a:cubicBezTo>
                  <a:cubicBezTo>
                    <a:pt x="44" y="757"/>
                    <a:pt x="43" y="756"/>
                    <a:pt x="42" y="756"/>
                  </a:cubicBezTo>
                  <a:cubicBezTo>
                    <a:pt x="38" y="753"/>
                    <a:pt x="29" y="749"/>
                    <a:pt x="20" y="744"/>
                  </a:cubicBezTo>
                  <a:cubicBezTo>
                    <a:pt x="16" y="742"/>
                    <a:pt x="12" y="740"/>
                    <a:pt x="9" y="739"/>
                  </a:cubicBezTo>
                  <a:cubicBezTo>
                    <a:pt x="8" y="738"/>
                    <a:pt x="7" y="737"/>
                    <a:pt x="6" y="737"/>
                  </a:cubicBezTo>
                  <a:cubicBezTo>
                    <a:pt x="5" y="737"/>
                    <a:pt x="5" y="737"/>
                    <a:pt x="4" y="736"/>
                  </a:cubicBezTo>
                  <a:cubicBezTo>
                    <a:pt x="4" y="736"/>
                    <a:pt x="4" y="736"/>
                    <a:pt x="4" y="736"/>
                  </a:cubicBezTo>
                  <a:cubicBezTo>
                    <a:pt x="3" y="736"/>
                    <a:pt x="3" y="736"/>
                    <a:pt x="3" y="736"/>
                  </a:cubicBezTo>
                  <a:cubicBezTo>
                    <a:pt x="3" y="736"/>
                    <a:pt x="3" y="736"/>
                    <a:pt x="3" y="736"/>
                  </a:cubicBezTo>
                  <a:cubicBezTo>
                    <a:pt x="3" y="736"/>
                    <a:pt x="2" y="737"/>
                    <a:pt x="2" y="737"/>
                  </a:cubicBezTo>
                  <a:cubicBezTo>
                    <a:pt x="3" y="738"/>
                    <a:pt x="3" y="738"/>
                    <a:pt x="3" y="738"/>
                  </a:cubicBezTo>
                  <a:cubicBezTo>
                    <a:pt x="2" y="737"/>
                    <a:pt x="2" y="737"/>
                    <a:pt x="2" y="737"/>
                  </a:cubicBezTo>
                  <a:cubicBezTo>
                    <a:pt x="2" y="738"/>
                    <a:pt x="2" y="738"/>
                    <a:pt x="2" y="738"/>
                  </a:cubicBezTo>
                  <a:cubicBezTo>
                    <a:pt x="2" y="738"/>
                    <a:pt x="2" y="739"/>
                    <a:pt x="2" y="739"/>
                  </a:cubicBezTo>
                  <a:cubicBezTo>
                    <a:pt x="2" y="739"/>
                    <a:pt x="3" y="740"/>
                    <a:pt x="3" y="740"/>
                  </a:cubicBezTo>
                  <a:cubicBezTo>
                    <a:pt x="5" y="741"/>
                    <a:pt x="8" y="744"/>
                    <a:pt x="12" y="746"/>
                  </a:cubicBezTo>
                  <a:cubicBezTo>
                    <a:pt x="25" y="754"/>
                    <a:pt x="44" y="765"/>
                    <a:pt x="44" y="765"/>
                  </a:cubicBezTo>
                  <a:cubicBezTo>
                    <a:pt x="45" y="764"/>
                    <a:pt x="45" y="764"/>
                    <a:pt x="45" y="764"/>
                  </a:cubicBezTo>
                  <a:cubicBezTo>
                    <a:pt x="46" y="763"/>
                    <a:pt x="46" y="763"/>
                    <a:pt x="46" y="763"/>
                  </a:cubicBezTo>
                  <a:cubicBezTo>
                    <a:pt x="5" y="742"/>
                    <a:pt x="5" y="742"/>
                    <a:pt x="5" y="742"/>
                  </a:cubicBezTo>
                  <a:cubicBezTo>
                    <a:pt x="4" y="742"/>
                    <a:pt x="4" y="742"/>
                    <a:pt x="3" y="742"/>
                  </a:cubicBezTo>
                  <a:cubicBezTo>
                    <a:pt x="3" y="743"/>
                    <a:pt x="2" y="743"/>
                    <a:pt x="2" y="744"/>
                  </a:cubicBezTo>
                  <a:cubicBezTo>
                    <a:pt x="2" y="744"/>
                    <a:pt x="3" y="744"/>
                    <a:pt x="3" y="744"/>
                  </a:cubicBezTo>
                  <a:cubicBezTo>
                    <a:pt x="3" y="745"/>
                    <a:pt x="3" y="745"/>
                    <a:pt x="3" y="745"/>
                  </a:cubicBezTo>
                  <a:cubicBezTo>
                    <a:pt x="3" y="745"/>
                    <a:pt x="3" y="745"/>
                    <a:pt x="4" y="745"/>
                  </a:cubicBezTo>
                  <a:cubicBezTo>
                    <a:pt x="7" y="747"/>
                    <a:pt x="17" y="754"/>
                    <a:pt x="26" y="759"/>
                  </a:cubicBezTo>
                  <a:cubicBezTo>
                    <a:pt x="36" y="765"/>
                    <a:pt x="44" y="771"/>
                    <a:pt x="44" y="771"/>
                  </a:cubicBezTo>
                  <a:cubicBezTo>
                    <a:pt x="45" y="769"/>
                    <a:pt x="45" y="769"/>
                    <a:pt x="45" y="769"/>
                  </a:cubicBezTo>
                  <a:cubicBezTo>
                    <a:pt x="46" y="768"/>
                    <a:pt x="46" y="768"/>
                    <a:pt x="46" y="768"/>
                  </a:cubicBezTo>
                  <a:cubicBezTo>
                    <a:pt x="4" y="747"/>
                    <a:pt x="4" y="747"/>
                    <a:pt x="4" y="747"/>
                  </a:cubicBezTo>
                  <a:cubicBezTo>
                    <a:pt x="3" y="747"/>
                    <a:pt x="2" y="747"/>
                    <a:pt x="2" y="748"/>
                  </a:cubicBezTo>
                  <a:cubicBezTo>
                    <a:pt x="2" y="748"/>
                    <a:pt x="2" y="749"/>
                    <a:pt x="3" y="749"/>
                  </a:cubicBezTo>
                  <a:cubicBezTo>
                    <a:pt x="44" y="776"/>
                    <a:pt x="44" y="776"/>
                    <a:pt x="44" y="776"/>
                  </a:cubicBezTo>
                  <a:cubicBezTo>
                    <a:pt x="45" y="774"/>
                    <a:pt x="45" y="774"/>
                    <a:pt x="45" y="774"/>
                  </a:cubicBezTo>
                  <a:cubicBezTo>
                    <a:pt x="44" y="774"/>
                    <a:pt x="44" y="774"/>
                    <a:pt x="44" y="774"/>
                  </a:cubicBezTo>
                  <a:cubicBezTo>
                    <a:pt x="45" y="774"/>
                    <a:pt x="45" y="774"/>
                    <a:pt x="45" y="774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4" y="773"/>
                    <a:pt x="44" y="774"/>
                  </a:cubicBezTo>
                  <a:cubicBezTo>
                    <a:pt x="45" y="774"/>
                    <a:pt x="45" y="774"/>
                    <a:pt x="45" y="774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4"/>
                    <a:pt x="45" y="774"/>
                    <a:pt x="45" y="774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4"/>
                    <a:pt x="45" y="774"/>
                    <a:pt x="45" y="774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5" y="773"/>
                    <a:pt x="45" y="773"/>
                  </a:cubicBezTo>
                  <a:cubicBezTo>
                    <a:pt x="45" y="773"/>
                    <a:pt x="44" y="773"/>
                    <a:pt x="42" y="772"/>
                  </a:cubicBezTo>
                  <a:cubicBezTo>
                    <a:pt x="37" y="770"/>
                    <a:pt x="28" y="765"/>
                    <a:pt x="19" y="761"/>
                  </a:cubicBezTo>
                  <a:cubicBezTo>
                    <a:pt x="15" y="759"/>
                    <a:pt x="11" y="757"/>
                    <a:pt x="8" y="756"/>
                  </a:cubicBezTo>
                  <a:cubicBezTo>
                    <a:pt x="5" y="754"/>
                    <a:pt x="3" y="753"/>
                    <a:pt x="3" y="753"/>
                  </a:cubicBezTo>
                  <a:cubicBezTo>
                    <a:pt x="2" y="753"/>
                    <a:pt x="1" y="753"/>
                    <a:pt x="1" y="754"/>
                  </a:cubicBezTo>
                  <a:cubicBezTo>
                    <a:pt x="0" y="755"/>
                    <a:pt x="1" y="756"/>
                    <a:pt x="1" y="756"/>
                  </a:cubicBezTo>
                  <a:cubicBezTo>
                    <a:pt x="20" y="768"/>
                    <a:pt x="20" y="768"/>
                    <a:pt x="20" y="768"/>
                  </a:cubicBezTo>
                  <a:cubicBezTo>
                    <a:pt x="3" y="759"/>
                    <a:pt x="3" y="759"/>
                    <a:pt x="3" y="759"/>
                  </a:cubicBezTo>
                  <a:cubicBezTo>
                    <a:pt x="2" y="759"/>
                    <a:pt x="1" y="759"/>
                    <a:pt x="1" y="760"/>
                  </a:cubicBezTo>
                  <a:cubicBezTo>
                    <a:pt x="0" y="761"/>
                    <a:pt x="1" y="762"/>
                    <a:pt x="1" y="762"/>
                  </a:cubicBezTo>
                  <a:cubicBezTo>
                    <a:pt x="43" y="788"/>
                    <a:pt x="43" y="788"/>
                    <a:pt x="43" y="788"/>
                  </a:cubicBezTo>
                  <a:cubicBezTo>
                    <a:pt x="44" y="787"/>
                    <a:pt x="44" y="787"/>
                    <a:pt x="44" y="787"/>
                  </a:cubicBezTo>
                  <a:cubicBezTo>
                    <a:pt x="43" y="786"/>
                    <a:pt x="43" y="786"/>
                    <a:pt x="43" y="786"/>
                  </a:cubicBezTo>
                  <a:cubicBezTo>
                    <a:pt x="44" y="787"/>
                    <a:pt x="44" y="787"/>
                    <a:pt x="44" y="787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3" y="786"/>
                    <a:pt x="43" y="786"/>
                    <a:pt x="43" y="786"/>
                  </a:cubicBezTo>
                  <a:cubicBezTo>
                    <a:pt x="44" y="787"/>
                    <a:pt x="44" y="787"/>
                    <a:pt x="44" y="787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7"/>
                    <a:pt x="44" y="787"/>
                    <a:pt x="44" y="787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7"/>
                    <a:pt x="44" y="787"/>
                    <a:pt x="44" y="787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4" y="786"/>
                    <a:pt x="44" y="786"/>
                  </a:cubicBezTo>
                  <a:cubicBezTo>
                    <a:pt x="44" y="786"/>
                    <a:pt x="43" y="785"/>
                    <a:pt x="42" y="785"/>
                  </a:cubicBezTo>
                  <a:cubicBezTo>
                    <a:pt x="37" y="782"/>
                    <a:pt x="27" y="777"/>
                    <a:pt x="19" y="773"/>
                  </a:cubicBezTo>
                  <a:cubicBezTo>
                    <a:pt x="15" y="771"/>
                    <a:pt x="11" y="769"/>
                    <a:pt x="8" y="767"/>
                  </a:cubicBezTo>
                  <a:cubicBezTo>
                    <a:pt x="6" y="766"/>
                    <a:pt x="5" y="766"/>
                    <a:pt x="4" y="765"/>
                  </a:cubicBezTo>
                  <a:cubicBezTo>
                    <a:pt x="4" y="765"/>
                    <a:pt x="4" y="765"/>
                    <a:pt x="3" y="765"/>
                  </a:cubicBezTo>
                  <a:cubicBezTo>
                    <a:pt x="3" y="764"/>
                    <a:pt x="3" y="764"/>
                    <a:pt x="3" y="764"/>
                  </a:cubicBezTo>
                  <a:cubicBezTo>
                    <a:pt x="3" y="764"/>
                    <a:pt x="3" y="764"/>
                    <a:pt x="3" y="764"/>
                  </a:cubicBezTo>
                  <a:cubicBezTo>
                    <a:pt x="2" y="764"/>
                    <a:pt x="2" y="764"/>
                    <a:pt x="2" y="764"/>
                  </a:cubicBezTo>
                  <a:cubicBezTo>
                    <a:pt x="2" y="764"/>
                    <a:pt x="2" y="764"/>
                    <a:pt x="2" y="764"/>
                  </a:cubicBezTo>
                  <a:cubicBezTo>
                    <a:pt x="1" y="764"/>
                    <a:pt x="1" y="765"/>
                    <a:pt x="1" y="765"/>
                  </a:cubicBezTo>
                  <a:cubicBezTo>
                    <a:pt x="0" y="766"/>
                    <a:pt x="1" y="767"/>
                    <a:pt x="1" y="767"/>
                  </a:cubicBezTo>
                  <a:cubicBezTo>
                    <a:pt x="1" y="767"/>
                    <a:pt x="4" y="769"/>
                    <a:pt x="8" y="771"/>
                  </a:cubicBezTo>
                  <a:cubicBezTo>
                    <a:pt x="14" y="775"/>
                    <a:pt x="23" y="780"/>
                    <a:pt x="30" y="785"/>
                  </a:cubicBezTo>
                  <a:cubicBezTo>
                    <a:pt x="34" y="787"/>
                    <a:pt x="37" y="789"/>
                    <a:pt x="39" y="790"/>
                  </a:cubicBezTo>
                  <a:cubicBezTo>
                    <a:pt x="41" y="791"/>
                    <a:pt x="42" y="792"/>
                    <a:pt x="42" y="792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3" y="792"/>
                    <a:pt x="43" y="792"/>
                    <a:pt x="43" y="792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3" y="792"/>
                    <a:pt x="43" y="792"/>
                    <a:pt x="43" y="792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3" y="791"/>
                    <a:pt x="43" y="791"/>
                    <a:pt x="43" y="791"/>
                  </a:cubicBezTo>
                  <a:cubicBezTo>
                    <a:pt x="43" y="792"/>
                    <a:pt x="43" y="792"/>
                    <a:pt x="43" y="792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3" y="791"/>
                    <a:pt x="43" y="791"/>
                    <a:pt x="43" y="791"/>
                  </a:cubicBezTo>
                  <a:cubicBezTo>
                    <a:pt x="44" y="792"/>
                    <a:pt x="44" y="792"/>
                    <a:pt x="44" y="792"/>
                  </a:cubicBezTo>
                  <a:cubicBezTo>
                    <a:pt x="45" y="791"/>
                    <a:pt x="45" y="791"/>
                    <a:pt x="45" y="791"/>
                  </a:cubicBezTo>
                  <a:cubicBezTo>
                    <a:pt x="4" y="771"/>
                    <a:pt x="4" y="771"/>
                    <a:pt x="4" y="771"/>
                  </a:cubicBezTo>
                  <a:cubicBezTo>
                    <a:pt x="4" y="770"/>
                    <a:pt x="3" y="771"/>
                    <a:pt x="3" y="771"/>
                  </a:cubicBezTo>
                  <a:cubicBezTo>
                    <a:pt x="2" y="772"/>
                    <a:pt x="2" y="773"/>
                    <a:pt x="3" y="773"/>
                  </a:cubicBezTo>
                  <a:cubicBezTo>
                    <a:pt x="44" y="799"/>
                    <a:pt x="44" y="799"/>
                    <a:pt x="44" y="799"/>
                  </a:cubicBezTo>
                  <a:cubicBezTo>
                    <a:pt x="45" y="798"/>
                    <a:pt x="45" y="798"/>
                    <a:pt x="45" y="798"/>
                  </a:cubicBezTo>
                  <a:cubicBezTo>
                    <a:pt x="44" y="797"/>
                    <a:pt x="44" y="797"/>
                    <a:pt x="44" y="797"/>
                  </a:cubicBezTo>
                  <a:cubicBezTo>
                    <a:pt x="45" y="798"/>
                    <a:pt x="45" y="798"/>
                    <a:pt x="45" y="798"/>
                  </a:cubicBezTo>
                  <a:cubicBezTo>
                    <a:pt x="44" y="796"/>
                    <a:pt x="44" y="796"/>
                    <a:pt x="44" y="796"/>
                  </a:cubicBezTo>
                  <a:cubicBezTo>
                    <a:pt x="44" y="797"/>
                    <a:pt x="44" y="797"/>
                    <a:pt x="44" y="797"/>
                  </a:cubicBezTo>
                  <a:cubicBezTo>
                    <a:pt x="45" y="798"/>
                    <a:pt x="45" y="798"/>
                    <a:pt x="45" y="798"/>
                  </a:cubicBezTo>
                  <a:cubicBezTo>
                    <a:pt x="44" y="796"/>
                    <a:pt x="44" y="796"/>
                    <a:pt x="44" y="796"/>
                  </a:cubicBezTo>
                  <a:cubicBezTo>
                    <a:pt x="45" y="798"/>
                    <a:pt x="45" y="798"/>
                    <a:pt x="45" y="798"/>
                  </a:cubicBezTo>
                  <a:cubicBezTo>
                    <a:pt x="45" y="796"/>
                    <a:pt x="45" y="796"/>
                    <a:pt x="45" y="796"/>
                  </a:cubicBezTo>
                  <a:cubicBezTo>
                    <a:pt x="44" y="796"/>
                    <a:pt x="44" y="796"/>
                    <a:pt x="44" y="796"/>
                  </a:cubicBezTo>
                  <a:cubicBezTo>
                    <a:pt x="45" y="798"/>
                    <a:pt x="45" y="798"/>
                    <a:pt x="45" y="798"/>
                  </a:cubicBezTo>
                  <a:cubicBezTo>
                    <a:pt x="45" y="796"/>
                    <a:pt x="45" y="796"/>
                    <a:pt x="45" y="796"/>
                  </a:cubicBezTo>
                  <a:cubicBezTo>
                    <a:pt x="45" y="797"/>
                    <a:pt x="45" y="797"/>
                    <a:pt x="45" y="797"/>
                  </a:cubicBezTo>
                  <a:cubicBezTo>
                    <a:pt x="45" y="796"/>
                    <a:pt x="45" y="796"/>
                    <a:pt x="45" y="796"/>
                  </a:cubicBezTo>
                  <a:cubicBezTo>
                    <a:pt x="45" y="796"/>
                    <a:pt x="45" y="796"/>
                    <a:pt x="45" y="796"/>
                  </a:cubicBezTo>
                  <a:cubicBezTo>
                    <a:pt x="45" y="797"/>
                    <a:pt x="45" y="797"/>
                    <a:pt x="45" y="797"/>
                  </a:cubicBezTo>
                  <a:cubicBezTo>
                    <a:pt x="45" y="796"/>
                    <a:pt x="45" y="796"/>
                    <a:pt x="45" y="796"/>
                  </a:cubicBezTo>
                  <a:cubicBezTo>
                    <a:pt x="45" y="796"/>
                    <a:pt x="45" y="796"/>
                    <a:pt x="44" y="796"/>
                  </a:cubicBezTo>
                  <a:cubicBezTo>
                    <a:pt x="41" y="795"/>
                    <a:pt x="31" y="789"/>
                    <a:pt x="21" y="785"/>
                  </a:cubicBezTo>
                  <a:cubicBezTo>
                    <a:pt x="17" y="782"/>
                    <a:pt x="12" y="780"/>
                    <a:pt x="9" y="778"/>
                  </a:cubicBezTo>
                  <a:cubicBezTo>
                    <a:pt x="6" y="776"/>
                    <a:pt x="4" y="775"/>
                    <a:pt x="4" y="775"/>
                  </a:cubicBezTo>
                  <a:cubicBezTo>
                    <a:pt x="3" y="775"/>
                    <a:pt x="2" y="775"/>
                    <a:pt x="2" y="776"/>
                  </a:cubicBezTo>
                  <a:cubicBezTo>
                    <a:pt x="1" y="776"/>
                    <a:pt x="1" y="777"/>
                    <a:pt x="2" y="778"/>
                  </a:cubicBezTo>
                  <a:cubicBezTo>
                    <a:pt x="2" y="778"/>
                    <a:pt x="5" y="779"/>
                    <a:pt x="8" y="782"/>
                  </a:cubicBezTo>
                  <a:cubicBezTo>
                    <a:pt x="14" y="785"/>
                    <a:pt x="23" y="790"/>
                    <a:pt x="30" y="795"/>
                  </a:cubicBezTo>
                  <a:cubicBezTo>
                    <a:pt x="34" y="797"/>
                    <a:pt x="37" y="799"/>
                    <a:pt x="39" y="801"/>
                  </a:cubicBezTo>
                  <a:cubicBezTo>
                    <a:pt x="40" y="801"/>
                    <a:pt x="41" y="802"/>
                    <a:pt x="42" y="802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3" y="802"/>
                    <a:pt x="43" y="802"/>
                    <a:pt x="43" y="802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3" y="802"/>
                    <a:pt x="43" y="802"/>
                    <a:pt x="43" y="802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3" y="803"/>
                    <a:pt x="43" y="803"/>
                    <a:pt x="43" y="803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2" y="802"/>
                    <a:pt x="42" y="802"/>
                    <a:pt x="42" y="802"/>
                  </a:cubicBezTo>
                  <a:cubicBezTo>
                    <a:pt x="42" y="802"/>
                    <a:pt x="43" y="803"/>
                    <a:pt x="43" y="803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2" y="802"/>
                    <a:pt x="42" y="802"/>
                    <a:pt x="42" y="802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3" y="801"/>
                    <a:pt x="43" y="801"/>
                    <a:pt x="43" y="801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3" y="801"/>
                    <a:pt x="43" y="801"/>
                    <a:pt x="43" y="801"/>
                  </a:cubicBezTo>
                  <a:cubicBezTo>
                    <a:pt x="43" y="801"/>
                    <a:pt x="43" y="801"/>
                    <a:pt x="43" y="801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3" y="801"/>
                    <a:pt x="43" y="801"/>
                    <a:pt x="43" y="801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4" y="801"/>
                    <a:pt x="44" y="801"/>
                    <a:pt x="44" y="801"/>
                  </a:cubicBezTo>
                  <a:cubicBezTo>
                    <a:pt x="43" y="801"/>
                    <a:pt x="43" y="801"/>
                    <a:pt x="43" y="801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4" y="801"/>
                    <a:pt x="44" y="801"/>
                    <a:pt x="44" y="801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4" y="801"/>
                    <a:pt x="44" y="801"/>
                    <a:pt x="44" y="801"/>
                  </a:cubicBezTo>
                  <a:cubicBezTo>
                    <a:pt x="44" y="801"/>
                    <a:pt x="44" y="801"/>
                    <a:pt x="44" y="801"/>
                  </a:cubicBezTo>
                  <a:cubicBezTo>
                    <a:pt x="44" y="802"/>
                    <a:pt x="44" y="802"/>
                    <a:pt x="44" y="802"/>
                  </a:cubicBezTo>
                  <a:cubicBezTo>
                    <a:pt x="44" y="801"/>
                    <a:pt x="44" y="801"/>
                    <a:pt x="44" y="801"/>
                  </a:cubicBezTo>
                  <a:cubicBezTo>
                    <a:pt x="44" y="801"/>
                    <a:pt x="44" y="801"/>
                    <a:pt x="44" y="801"/>
                  </a:cubicBezTo>
                  <a:cubicBezTo>
                    <a:pt x="44" y="800"/>
                    <a:pt x="43" y="800"/>
                    <a:pt x="42" y="799"/>
                  </a:cubicBezTo>
                  <a:cubicBezTo>
                    <a:pt x="37" y="797"/>
                    <a:pt x="28" y="793"/>
                    <a:pt x="20" y="789"/>
                  </a:cubicBezTo>
                  <a:cubicBezTo>
                    <a:pt x="16" y="787"/>
                    <a:pt x="12" y="785"/>
                    <a:pt x="9" y="783"/>
                  </a:cubicBezTo>
                  <a:cubicBezTo>
                    <a:pt x="8" y="783"/>
                    <a:pt x="7" y="782"/>
                    <a:pt x="6" y="782"/>
                  </a:cubicBezTo>
                  <a:cubicBezTo>
                    <a:pt x="5" y="782"/>
                    <a:pt x="5" y="781"/>
                    <a:pt x="5" y="781"/>
                  </a:cubicBezTo>
                  <a:cubicBezTo>
                    <a:pt x="4" y="781"/>
                    <a:pt x="4" y="781"/>
                    <a:pt x="4" y="781"/>
                  </a:cubicBezTo>
                  <a:cubicBezTo>
                    <a:pt x="4" y="781"/>
                    <a:pt x="4" y="781"/>
                    <a:pt x="4" y="781"/>
                  </a:cubicBezTo>
                  <a:cubicBezTo>
                    <a:pt x="3" y="781"/>
                    <a:pt x="3" y="781"/>
                    <a:pt x="3" y="781"/>
                  </a:cubicBezTo>
                  <a:cubicBezTo>
                    <a:pt x="3" y="781"/>
                    <a:pt x="3" y="781"/>
                    <a:pt x="2" y="782"/>
                  </a:cubicBezTo>
                  <a:cubicBezTo>
                    <a:pt x="2" y="782"/>
                    <a:pt x="2" y="782"/>
                    <a:pt x="2" y="783"/>
                  </a:cubicBezTo>
                  <a:cubicBezTo>
                    <a:pt x="2" y="783"/>
                    <a:pt x="2" y="784"/>
                    <a:pt x="3" y="784"/>
                  </a:cubicBezTo>
                  <a:cubicBezTo>
                    <a:pt x="3" y="784"/>
                    <a:pt x="5" y="785"/>
                    <a:pt x="9" y="788"/>
                  </a:cubicBezTo>
                  <a:cubicBezTo>
                    <a:pt x="15" y="791"/>
                    <a:pt x="23" y="796"/>
                    <a:pt x="30" y="800"/>
                  </a:cubicBezTo>
                  <a:cubicBezTo>
                    <a:pt x="34" y="803"/>
                    <a:pt x="37" y="805"/>
                    <a:pt x="39" y="806"/>
                  </a:cubicBezTo>
                  <a:cubicBezTo>
                    <a:pt x="41" y="807"/>
                    <a:pt x="41" y="808"/>
                    <a:pt x="42" y="808"/>
                  </a:cubicBezTo>
                  <a:cubicBezTo>
                    <a:pt x="43" y="808"/>
                    <a:pt x="43" y="808"/>
                    <a:pt x="43" y="808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43" y="808"/>
                    <a:pt x="43" y="808"/>
                    <a:pt x="43" y="808"/>
                  </a:cubicBezTo>
                  <a:cubicBezTo>
                    <a:pt x="43" y="808"/>
                    <a:pt x="43" y="808"/>
                    <a:pt x="43" y="808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43" y="808"/>
                    <a:pt x="43" y="808"/>
                    <a:pt x="43" y="808"/>
                  </a:cubicBezTo>
                  <a:cubicBezTo>
                    <a:pt x="43" y="808"/>
                    <a:pt x="43" y="808"/>
                    <a:pt x="43" y="808"/>
                  </a:cubicBezTo>
                  <a:cubicBezTo>
                    <a:pt x="44" y="808"/>
                    <a:pt x="44" y="808"/>
                    <a:pt x="44" y="808"/>
                  </a:cubicBezTo>
                  <a:cubicBezTo>
                    <a:pt x="42" y="808"/>
                    <a:pt x="42" y="808"/>
                    <a:pt x="42" y="808"/>
                  </a:cubicBezTo>
                  <a:cubicBezTo>
                    <a:pt x="42" y="808"/>
                    <a:pt x="43" y="808"/>
                    <a:pt x="43" y="808"/>
                  </a:cubicBezTo>
                  <a:cubicBezTo>
                    <a:pt x="44" y="808"/>
                    <a:pt x="44" y="808"/>
                    <a:pt x="44" y="808"/>
                  </a:cubicBezTo>
                  <a:cubicBezTo>
                    <a:pt x="42" y="808"/>
                    <a:pt x="42" y="808"/>
                    <a:pt x="42" y="808"/>
                  </a:cubicBezTo>
                  <a:cubicBezTo>
                    <a:pt x="44" y="808"/>
                    <a:pt x="44" y="808"/>
                    <a:pt x="44" y="808"/>
                  </a:cubicBezTo>
                  <a:cubicBezTo>
                    <a:pt x="43" y="807"/>
                    <a:pt x="43" y="807"/>
                    <a:pt x="43" y="807"/>
                  </a:cubicBezTo>
                  <a:cubicBezTo>
                    <a:pt x="42" y="808"/>
                    <a:pt x="42" y="808"/>
                    <a:pt x="42" y="808"/>
                  </a:cubicBezTo>
                  <a:cubicBezTo>
                    <a:pt x="44" y="808"/>
                    <a:pt x="44" y="808"/>
                    <a:pt x="44" y="808"/>
                  </a:cubicBezTo>
                  <a:cubicBezTo>
                    <a:pt x="43" y="807"/>
                    <a:pt x="43" y="807"/>
                    <a:pt x="43" y="807"/>
                  </a:cubicBezTo>
                  <a:cubicBezTo>
                    <a:pt x="44" y="808"/>
                    <a:pt x="44" y="808"/>
                    <a:pt x="44" y="808"/>
                  </a:cubicBezTo>
                  <a:cubicBezTo>
                    <a:pt x="45" y="806"/>
                    <a:pt x="45" y="806"/>
                    <a:pt x="45" y="806"/>
                  </a:cubicBezTo>
                  <a:cubicBezTo>
                    <a:pt x="2" y="786"/>
                    <a:pt x="2" y="786"/>
                    <a:pt x="2" y="786"/>
                  </a:cubicBezTo>
                  <a:cubicBezTo>
                    <a:pt x="2" y="786"/>
                    <a:pt x="1" y="786"/>
                    <a:pt x="0" y="787"/>
                  </a:cubicBezTo>
                  <a:cubicBezTo>
                    <a:pt x="0" y="788"/>
                    <a:pt x="0" y="788"/>
                    <a:pt x="1" y="789"/>
                  </a:cubicBezTo>
                  <a:cubicBezTo>
                    <a:pt x="45" y="816"/>
                    <a:pt x="45" y="816"/>
                    <a:pt x="45" y="816"/>
                  </a:cubicBezTo>
                  <a:cubicBezTo>
                    <a:pt x="45" y="815"/>
                    <a:pt x="45" y="815"/>
                    <a:pt x="45" y="815"/>
                  </a:cubicBezTo>
                  <a:cubicBezTo>
                    <a:pt x="46" y="814"/>
                    <a:pt x="46" y="814"/>
                    <a:pt x="46" y="814"/>
                  </a:cubicBezTo>
                  <a:cubicBezTo>
                    <a:pt x="46" y="814"/>
                    <a:pt x="36" y="808"/>
                    <a:pt x="25" y="803"/>
                  </a:cubicBezTo>
                  <a:cubicBezTo>
                    <a:pt x="20" y="800"/>
                    <a:pt x="15" y="798"/>
                    <a:pt x="10" y="796"/>
                  </a:cubicBezTo>
                  <a:cubicBezTo>
                    <a:pt x="8" y="795"/>
                    <a:pt x="6" y="794"/>
                    <a:pt x="5" y="793"/>
                  </a:cubicBezTo>
                  <a:cubicBezTo>
                    <a:pt x="4" y="793"/>
                    <a:pt x="4" y="793"/>
                    <a:pt x="3" y="793"/>
                  </a:cubicBezTo>
                  <a:cubicBezTo>
                    <a:pt x="3" y="793"/>
                    <a:pt x="2" y="793"/>
                    <a:pt x="2" y="792"/>
                  </a:cubicBezTo>
                  <a:cubicBezTo>
                    <a:pt x="1" y="793"/>
                    <a:pt x="1" y="793"/>
                    <a:pt x="1" y="793"/>
                  </a:cubicBezTo>
                  <a:cubicBezTo>
                    <a:pt x="1" y="793"/>
                    <a:pt x="1" y="793"/>
                    <a:pt x="0" y="793"/>
                  </a:cubicBezTo>
                  <a:cubicBezTo>
                    <a:pt x="0" y="794"/>
                    <a:pt x="0" y="795"/>
                    <a:pt x="1" y="795"/>
                  </a:cubicBezTo>
                  <a:cubicBezTo>
                    <a:pt x="44" y="822"/>
                    <a:pt x="44" y="822"/>
                    <a:pt x="44" y="822"/>
                  </a:cubicBezTo>
                  <a:cubicBezTo>
                    <a:pt x="45" y="821"/>
                    <a:pt x="45" y="821"/>
                    <a:pt x="45" y="821"/>
                  </a:cubicBezTo>
                  <a:cubicBezTo>
                    <a:pt x="46" y="820"/>
                    <a:pt x="46" y="820"/>
                    <a:pt x="46" y="820"/>
                  </a:cubicBezTo>
                  <a:cubicBezTo>
                    <a:pt x="46" y="820"/>
                    <a:pt x="36" y="815"/>
                    <a:pt x="26" y="810"/>
                  </a:cubicBezTo>
                  <a:cubicBezTo>
                    <a:pt x="20" y="807"/>
                    <a:pt x="15" y="804"/>
                    <a:pt x="11" y="802"/>
                  </a:cubicBezTo>
                  <a:cubicBezTo>
                    <a:pt x="9" y="801"/>
                    <a:pt x="7" y="801"/>
                    <a:pt x="6" y="800"/>
                  </a:cubicBezTo>
                  <a:cubicBezTo>
                    <a:pt x="5" y="800"/>
                    <a:pt x="4" y="799"/>
                    <a:pt x="4" y="799"/>
                  </a:cubicBezTo>
                  <a:cubicBezTo>
                    <a:pt x="3" y="799"/>
                    <a:pt x="3" y="799"/>
                    <a:pt x="2" y="799"/>
                  </a:cubicBezTo>
                  <a:cubicBezTo>
                    <a:pt x="2" y="799"/>
                    <a:pt x="2" y="799"/>
                    <a:pt x="2" y="799"/>
                  </a:cubicBezTo>
                  <a:cubicBezTo>
                    <a:pt x="1" y="799"/>
                    <a:pt x="1" y="799"/>
                    <a:pt x="1" y="800"/>
                  </a:cubicBezTo>
                  <a:cubicBezTo>
                    <a:pt x="2" y="801"/>
                    <a:pt x="2" y="801"/>
                    <a:pt x="2" y="801"/>
                  </a:cubicBezTo>
                  <a:cubicBezTo>
                    <a:pt x="1" y="800"/>
                    <a:pt x="1" y="800"/>
                    <a:pt x="1" y="800"/>
                  </a:cubicBezTo>
                  <a:cubicBezTo>
                    <a:pt x="1" y="801"/>
                    <a:pt x="1" y="801"/>
                    <a:pt x="1" y="801"/>
                  </a:cubicBezTo>
                  <a:cubicBezTo>
                    <a:pt x="1" y="801"/>
                    <a:pt x="1" y="801"/>
                    <a:pt x="1" y="801"/>
                  </a:cubicBezTo>
                  <a:cubicBezTo>
                    <a:pt x="1" y="802"/>
                    <a:pt x="1" y="802"/>
                    <a:pt x="2" y="802"/>
                  </a:cubicBezTo>
                  <a:cubicBezTo>
                    <a:pt x="3" y="804"/>
                    <a:pt x="7" y="806"/>
                    <a:pt x="11" y="808"/>
                  </a:cubicBezTo>
                  <a:cubicBezTo>
                    <a:pt x="17" y="812"/>
                    <a:pt x="25" y="817"/>
                    <a:pt x="32" y="820"/>
                  </a:cubicBezTo>
                  <a:cubicBezTo>
                    <a:pt x="35" y="822"/>
                    <a:pt x="38" y="824"/>
                    <a:pt x="40" y="825"/>
                  </a:cubicBezTo>
                  <a:cubicBezTo>
                    <a:pt x="41" y="826"/>
                    <a:pt x="42" y="827"/>
                    <a:pt x="42" y="827"/>
                  </a:cubicBezTo>
                  <a:cubicBezTo>
                    <a:pt x="43" y="827"/>
                    <a:pt x="43" y="827"/>
                    <a:pt x="43" y="827"/>
                  </a:cubicBezTo>
                  <a:cubicBezTo>
                    <a:pt x="43" y="827"/>
                    <a:pt x="43" y="827"/>
                    <a:pt x="43" y="827"/>
                  </a:cubicBezTo>
                  <a:cubicBezTo>
                    <a:pt x="43" y="827"/>
                    <a:pt x="43" y="827"/>
                    <a:pt x="43" y="827"/>
                  </a:cubicBezTo>
                  <a:cubicBezTo>
                    <a:pt x="43" y="827"/>
                    <a:pt x="43" y="827"/>
                    <a:pt x="43" y="827"/>
                  </a:cubicBezTo>
                  <a:cubicBezTo>
                    <a:pt x="43" y="827"/>
                    <a:pt x="43" y="827"/>
                    <a:pt x="43" y="827"/>
                  </a:cubicBezTo>
                  <a:cubicBezTo>
                    <a:pt x="43" y="827"/>
                    <a:pt x="43" y="827"/>
                    <a:pt x="43" y="827"/>
                  </a:cubicBezTo>
                  <a:cubicBezTo>
                    <a:pt x="44" y="827"/>
                    <a:pt x="44" y="827"/>
                    <a:pt x="44" y="827"/>
                  </a:cubicBezTo>
                  <a:cubicBezTo>
                    <a:pt x="42" y="827"/>
                    <a:pt x="42" y="827"/>
                    <a:pt x="42" y="827"/>
                  </a:cubicBezTo>
                  <a:cubicBezTo>
                    <a:pt x="42" y="827"/>
                    <a:pt x="43" y="827"/>
                    <a:pt x="43" y="827"/>
                  </a:cubicBezTo>
                  <a:cubicBezTo>
                    <a:pt x="44" y="827"/>
                    <a:pt x="44" y="827"/>
                    <a:pt x="44" y="827"/>
                  </a:cubicBezTo>
                  <a:cubicBezTo>
                    <a:pt x="42" y="827"/>
                    <a:pt x="42" y="827"/>
                    <a:pt x="42" y="827"/>
                  </a:cubicBezTo>
                  <a:cubicBezTo>
                    <a:pt x="44" y="827"/>
                    <a:pt x="44" y="827"/>
                    <a:pt x="44" y="827"/>
                  </a:cubicBezTo>
                  <a:cubicBezTo>
                    <a:pt x="43" y="826"/>
                    <a:pt x="43" y="826"/>
                    <a:pt x="43" y="826"/>
                  </a:cubicBezTo>
                  <a:cubicBezTo>
                    <a:pt x="42" y="827"/>
                    <a:pt x="42" y="827"/>
                    <a:pt x="42" y="827"/>
                  </a:cubicBezTo>
                  <a:cubicBezTo>
                    <a:pt x="44" y="827"/>
                    <a:pt x="44" y="827"/>
                    <a:pt x="44" y="827"/>
                  </a:cubicBezTo>
                  <a:cubicBezTo>
                    <a:pt x="43" y="826"/>
                    <a:pt x="43" y="826"/>
                    <a:pt x="43" y="826"/>
                  </a:cubicBezTo>
                  <a:cubicBezTo>
                    <a:pt x="44" y="827"/>
                    <a:pt x="44" y="827"/>
                    <a:pt x="44" y="827"/>
                  </a:cubicBezTo>
                  <a:cubicBezTo>
                    <a:pt x="44" y="825"/>
                    <a:pt x="44" y="825"/>
                    <a:pt x="44" y="825"/>
                  </a:cubicBezTo>
                  <a:cubicBezTo>
                    <a:pt x="44" y="825"/>
                    <a:pt x="35" y="821"/>
                    <a:pt x="24" y="816"/>
                  </a:cubicBezTo>
                  <a:cubicBezTo>
                    <a:pt x="19" y="814"/>
                    <a:pt x="14" y="811"/>
                    <a:pt x="10" y="810"/>
                  </a:cubicBezTo>
                  <a:cubicBezTo>
                    <a:pt x="8" y="809"/>
                    <a:pt x="7" y="808"/>
                    <a:pt x="5" y="807"/>
                  </a:cubicBezTo>
                  <a:cubicBezTo>
                    <a:pt x="5" y="807"/>
                    <a:pt x="4" y="807"/>
                    <a:pt x="4" y="807"/>
                  </a:cubicBezTo>
                  <a:cubicBezTo>
                    <a:pt x="3" y="807"/>
                    <a:pt x="3" y="807"/>
                    <a:pt x="3" y="807"/>
                  </a:cubicBezTo>
                  <a:cubicBezTo>
                    <a:pt x="3" y="807"/>
                    <a:pt x="3" y="807"/>
                    <a:pt x="3" y="807"/>
                  </a:cubicBezTo>
                  <a:cubicBezTo>
                    <a:pt x="2" y="807"/>
                    <a:pt x="2" y="807"/>
                    <a:pt x="2" y="807"/>
                  </a:cubicBezTo>
                  <a:cubicBezTo>
                    <a:pt x="2" y="807"/>
                    <a:pt x="2" y="807"/>
                    <a:pt x="1" y="807"/>
                  </a:cubicBezTo>
                  <a:cubicBezTo>
                    <a:pt x="1" y="808"/>
                    <a:pt x="1" y="809"/>
                    <a:pt x="2" y="809"/>
                  </a:cubicBezTo>
                  <a:cubicBezTo>
                    <a:pt x="44" y="836"/>
                    <a:pt x="44" y="836"/>
                    <a:pt x="44" y="836"/>
                  </a:cubicBezTo>
                  <a:cubicBezTo>
                    <a:pt x="45" y="834"/>
                    <a:pt x="45" y="834"/>
                    <a:pt x="45" y="834"/>
                  </a:cubicBezTo>
                  <a:cubicBezTo>
                    <a:pt x="43" y="833"/>
                    <a:pt x="43" y="833"/>
                    <a:pt x="43" y="833"/>
                  </a:cubicBezTo>
                  <a:cubicBezTo>
                    <a:pt x="45" y="834"/>
                    <a:pt x="45" y="834"/>
                    <a:pt x="45" y="834"/>
                  </a:cubicBezTo>
                  <a:cubicBezTo>
                    <a:pt x="44" y="833"/>
                    <a:pt x="44" y="833"/>
                    <a:pt x="44" y="833"/>
                  </a:cubicBezTo>
                  <a:cubicBezTo>
                    <a:pt x="44" y="833"/>
                    <a:pt x="44" y="833"/>
                    <a:pt x="43" y="833"/>
                  </a:cubicBezTo>
                  <a:cubicBezTo>
                    <a:pt x="45" y="834"/>
                    <a:pt x="45" y="834"/>
                    <a:pt x="45" y="834"/>
                  </a:cubicBezTo>
                  <a:cubicBezTo>
                    <a:pt x="44" y="833"/>
                    <a:pt x="44" y="833"/>
                    <a:pt x="44" y="833"/>
                  </a:cubicBezTo>
                  <a:cubicBezTo>
                    <a:pt x="44" y="834"/>
                    <a:pt x="44" y="834"/>
                    <a:pt x="44" y="834"/>
                  </a:cubicBezTo>
                  <a:cubicBezTo>
                    <a:pt x="44" y="833"/>
                    <a:pt x="44" y="833"/>
                    <a:pt x="44" y="833"/>
                  </a:cubicBezTo>
                  <a:cubicBezTo>
                    <a:pt x="44" y="833"/>
                    <a:pt x="44" y="833"/>
                    <a:pt x="44" y="833"/>
                  </a:cubicBezTo>
                  <a:cubicBezTo>
                    <a:pt x="44" y="834"/>
                    <a:pt x="44" y="834"/>
                    <a:pt x="44" y="834"/>
                  </a:cubicBezTo>
                  <a:cubicBezTo>
                    <a:pt x="44" y="833"/>
                    <a:pt x="44" y="833"/>
                    <a:pt x="44" y="833"/>
                  </a:cubicBezTo>
                  <a:cubicBezTo>
                    <a:pt x="44" y="834"/>
                    <a:pt x="44" y="834"/>
                    <a:pt x="44" y="834"/>
                  </a:cubicBezTo>
                  <a:cubicBezTo>
                    <a:pt x="45" y="833"/>
                    <a:pt x="45" y="833"/>
                    <a:pt x="45" y="833"/>
                  </a:cubicBezTo>
                  <a:cubicBezTo>
                    <a:pt x="44" y="833"/>
                    <a:pt x="44" y="833"/>
                    <a:pt x="44" y="833"/>
                  </a:cubicBezTo>
                  <a:cubicBezTo>
                    <a:pt x="44" y="834"/>
                    <a:pt x="44" y="834"/>
                    <a:pt x="44" y="834"/>
                  </a:cubicBezTo>
                  <a:cubicBezTo>
                    <a:pt x="45" y="833"/>
                    <a:pt x="45" y="833"/>
                    <a:pt x="45" y="833"/>
                  </a:cubicBezTo>
                  <a:cubicBezTo>
                    <a:pt x="45" y="833"/>
                    <a:pt x="44" y="832"/>
                    <a:pt x="42" y="832"/>
                  </a:cubicBezTo>
                  <a:cubicBezTo>
                    <a:pt x="38" y="830"/>
                    <a:pt x="28" y="826"/>
                    <a:pt x="20" y="822"/>
                  </a:cubicBezTo>
                  <a:cubicBezTo>
                    <a:pt x="16" y="820"/>
                    <a:pt x="12" y="818"/>
                    <a:pt x="9" y="817"/>
                  </a:cubicBezTo>
                  <a:cubicBezTo>
                    <a:pt x="7" y="816"/>
                    <a:pt x="6" y="815"/>
                    <a:pt x="5" y="815"/>
                  </a:cubicBezTo>
                  <a:cubicBezTo>
                    <a:pt x="5" y="815"/>
                    <a:pt x="4" y="815"/>
                    <a:pt x="4" y="814"/>
                  </a:cubicBezTo>
                  <a:cubicBezTo>
                    <a:pt x="4" y="814"/>
                    <a:pt x="4" y="814"/>
                    <a:pt x="4" y="814"/>
                  </a:cubicBezTo>
                  <a:cubicBezTo>
                    <a:pt x="4" y="814"/>
                    <a:pt x="4" y="814"/>
                    <a:pt x="4" y="814"/>
                  </a:cubicBezTo>
                  <a:cubicBezTo>
                    <a:pt x="3" y="814"/>
                    <a:pt x="3" y="814"/>
                    <a:pt x="3" y="814"/>
                  </a:cubicBezTo>
                  <a:cubicBezTo>
                    <a:pt x="3" y="814"/>
                    <a:pt x="3" y="814"/>
                    <a:pt x="3" y="814"/>
                  </a:cubicBezTo>
                  <a:cubicBezTo>
                    <a:pt x="2" y="814"/>
                    <a:pt x="2" y="814"/>
                    <a:pt x="2" y="815"/>
                  </a:cubicBezTo>
                  <a:cubicBezTo>
                    <a:pt x="2" y="815"/>
                    <a:pt x="2" y="816"/>
                    <a:pt x="2" y="816"/>
                  </a:cubicBezTo>
                  <a:cubicBezTo>
                    <a:pt x="2" y="816"/>
                    <a:pt x="2" y="817"/>
                    <a:pt x="2" y="817"/>
                  </a:cubicBezTo>
                  <a:cubicBezTo>
                    <a:pt x="2" y="817"/>
                    <a:pt x="5" y="819"/>
                    <a:pt x="9" y="821"/>
                  </a:cubicBezTo>
                  <a:cubicBezTo>
                    <a:pt x="15" y="824"/>
                    <a:pt x="24" y="830"/>
                    <a:pt x="31" y="834"/>
                  </a:cubicBezTo>
                  <a:cubicBezTo>
                    <a:pt x="35" y="837"/>
                    <a:pt x="38" y="839"/>
                    <a:pt x="40" y="840"/>
                  </a:cubicBezTo>
                  <a:cubicBezTo>
                    <a:pt x="42" y="841"/>
                    <a:pt x="43" y="842"/>
                    <a:pt x="43" y="842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4" y="842"/>
                    <a:pt x="44" y="842"/>
                    <a:pt x="44" y="842"/>
                  </a:cubicBezTo>
                  <a:cubicBezTo>
                    <a:pt x="44" y="843"/>
                    <a:pt x="44" y="843"/>
                    <a:pt x="44" y="843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4" y="842"/>
                    <a:pt x="44" y="842"/>
                    <a:pt x="44" y="842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4" y="841"/>
                    <a:pt x="44" y="841"/>
                    <a:pt x="44" y="841"/>
                  </a:cubicBezTo>
                  <a:cubicBezTo>
                    <a:pt x="44" y="842"/>
                    <a:pt x="44" y="842"/>
                    <a:pt x="44" y="842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4" y="841"/>
                    <a:pt x="44" y="841"/>
                    <a:pt x="44" y="841"/>
                  </a:cubicBezTo>
                  <a:cubicBezTo>
                    <a:pt x="45" y="842"/>
                    <a:pt x="45" y="842"/>
                    <a:pt x="45" y="842"/>
                  </a:cubicBezTo>
                  <a:cubicBezTo>
                    <a:pt x="46" y="840"/>
                    <a:pt x="46" y="840"/>
                    <a:pt x="46" y="840"/>
                  </a:cubicBezTo>
                  <a:cubicBezTo>
                    <a:pt x="4" y="822"/>
                    <a:pt x="4" y="822"/>
                    <a:pt x="4" y="822"/>
                  </a:cubicBezTo>
                  <a:cubicBezTo>
                    <a:pt x="4" y="822"/>
                    <a:pt x="3" y="822"/>
                    <a:pt x="2" y="822"/>
                  </a:cubicBezTo>
                  <a:cubicBezTo>
                    <a:pt x="2" y="823"/>
                    <a:pt x="2" y="823"/>
                    <a:pt x="2" y="823"/>
                  </a:cubicBezTo>
                  <a:cubicBezTo>
                    <a:pt x="2" y="824"/>
                    <a:pt x="2" y="824"/>
                    <a:pt x="2" y="824"/>
                  </a:cubicBezTo>
                  <a:cubicBezTo>
                    <a:pt x="3" y="825"/>
                    <a:pt x="3" y="825"/>
                    <a:pt x="3" y="825"/>
                  </a:cubicBezTo>
                  <a:cubicBezTo>
                    <a:pt x="3" y="825"/>
                    <a:pt x="4" y="826"/>
                    <a:pt x="6" y="827"/>
                  </a:cubicBezTo>
                  <a:cubicBezTo>
                    <a:pt x="15" y="833"/>
                    <a:pt x="44" y="850"/>
                    <a:pt x="44" y="850"/>
                  </a:cubicBezTo>
                  <a:cubicBezTo>
                    <a:pt x="45" y="849"/>
                    <a:pt x="45" y="849"/>
                    <a:pt x="45" y="849"/>
                  </a:cubicBezTo>
                  <a:cubicBezTo>
                    <a:pt x="43" y="848"/>
                    <a:pt x="43" y="848"/>
                    <a:pt x="43" y="848"/>
                  </a:cubicBezTo>
                  <a:cubicBezTo>
                    <a:pt x="44" y="849"/>
                    <a:pt x="44" y="849"/>
                    <a:pt x="44" y="849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3" y="848"/>
                  </a:cubicBezTo>
                  <a:cubicBezTo>
                    <a:pt x="44" y="849"/>
                    <a:pt x="44" y="849"/>
                    <a:pt x="44" y="849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9"/>
                    <a:pt x="44" y="849"/>
                    <a:pt x="44" y="849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9"/>
                    <a:pt x="44" y="849"/>
                    <a:pt x="44" y="849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4" y="848"/>
                    <a:pt x="44" y="848"/>
                  </a:cubicBezTo>
                  <a:cubicBezTo>
                    <a:pt x="44" y="848"/>
                    <a:pt x="43" y="847"/>
                    <a:pt x="42" y="847"/>
                  </a:cubicBezTo>
                  <a:cubicBezTo>
                    <a:pt x="37" y="845"/>
                    <a:pt x="28" y="840"/>
                    <a:pt x="20" y="836"/>
                  </a:cubicBezTo>
                  <a:cubicBezTo>
                    <a:pt x="16" y="834"/>
                    <a:pt x="12" y="832"/>
                    <a:pt x="9" y="831"/>
                  </a:cubicBezTo>
                  <a:cubicBezTo>
                    <a:pt x="8" y="830"/>
                    <a:pt x="6" y="830"/>
                    <a:pt x="6" y="829"/>
                  </a:cubicBezTo>
                  <a:cubicBezTo>
                    <a:pt x="5" y="829"/>
                    <a:pt x="5" y="829"/>
                    <a:pt x="5" y="829"/>
                  </a:cubicBezTo>
                  <a:cubicBezTo>
                    <a:pt x="4" y="829"/>
                    <a:pt x="4" y="829"/>
                    <a:pt x="4" y="829"/>
                  </a:cubicBezTo>
                  <a:cubicBezTo>
                    <a:pt x="4" y="829"/>
                    <a:pt x="4" y="829"/>
                    <a:pt x="4" y="829"/>
                  </a:cubicBezTo>
                  <a:cubicBezTo>
                    <a:pt x="4" y="829"/>
                    <a:pt x="4" y="829"/>
                    <a:pt x="4" y="829"/>
                  </a:cubicBezTo>
                  <a:cubicBezTo>
                    <a:pt x="4" y="829"/>
                    <a:pt x="4" y="829"/>
                    <a:pt x="4" y="829"/>
                  </a:cubicBezTo>
                  <a:cubicBezTo>
                    <a:pt x="3" y="829"/>
                    <a:pt x="3" y="829"/>
                    <a:pt x="3" y="829"/>
                  </a:cubicBezTo>
                  <a:cubicBezTo>
                    <a:pt x="2" y="830"/>
                    <a:pt x="2" y="830"/>
                    <a:pt x="2" y="830"/>
                  </a:cubicBezTo>
                  <a:cubicBezTo>
                    <a:pt x="4" y="830"/>
                    <a:pt x="4" y="830"/>
                    <a:pt x="4" y="830"/>
                  </a:cubicBezTo>
                  <a:cubicBezTo>
                    <a:pt x="2" y="829"/>
                    <a:pt x="2" y="829"/>
                    <a:pt x="2" y="829"/>
                  </a:cubicBezTo>
                  <a:cubicBezTo>
                    <a:pt x="2" y="830"/>
                    <a:pt x="2" y="830"/>
                    <a:pt x="2" y="830"/>
                  </a:cubicBezTo>
                  <a:cubicBezTo>
                    <a:pt x="2" y="831"/>
                    <a:pt x="2" y="831"/>
                    <a:pt x="3" y="831"/>
                  </a:cubicBezTo>
                  <a:cubicBezTo>
                    <a:pt x="3" y="832"/>
                    <a:pt x="3" y="832"/>
                    <a:pt x="4" y="832"/>
                  </a:cubicBezTo>
                  <a:cubicBezTo>
                    <a:pt x="5" y="834"/>
                    <a:pt x="8" y="836"/>
                    <a:pt x="12" y="838"/>
                  </a:cubicBezTo>
                  <a:cubicBezTo>
                    <a:pt x="25" y="846"/>
                    <a:pt x="43" y="857"/>
                    <a:pt x="43" y="857"/>
                  </a:cubicBezTo>
                  <a:cubicBezTo>
                    <a:pt x="44" y="855"/>
                    <a:pt x="44" y="855"/>
                    <a:pt x="44" y="855"/>
                  </a:cubicBezTo>
                  <a:cubicBezTo>
                    <a:pt x="45" y="854"/>
                    <a:pt x="45" y="854"/>
                    <a:pt x="45" y="854"/>
                  </a:cubicBezTo>
                  <a:cubicBezTo>
                    <a:pt x="3" y="835"/>
                    <a:pt x="3" y="835"/>
                    <a:pt x="3" y="835"/>
                  </a:cubicBezTo>
                  <a:cubicBezTo>
                    <a:pt x="2" y="835"/>
                    <a:pt x="2" y="835"/>
                    <a:pt x="1" y="835"/>
                  </a:cubicBezTo>
                  <a:cubicBezTo>
                    <a:pt x="1" y="836"/>
                    <a:pt x="1" y="836"/>
                    <a:pt x="1" y="837"/>
                  </a:cubicBezTo>
                  <a:cubicBezTo>
                    <a:pt x="1" y="837"/>
                    <a:pt x="1" y="837"/>
                    <a:pt x="1" y="838"/>
                  </a:cubicBezTo>
                  <a:cubicBezTo>
                    <a:pt x="1" y="838"/>
                    <a:pt x="1" y="838"/>
                    <a:pt x="1" y="838"/>
                  </a:cubicBezTo>
                  <a:cubicBezTo>
                    <a:pt x="1" y="838"/>
                    <a:pt x="2" y="838"/>
                    <a:pt x="2" y="839"/>
                  </a:cubicBezTo>
                  <a:cubicBezTo>
                    <a:pt x="5" y="841"/>
                    <a:pt x="16" y="847"/>
                    <a:pt x="25" y="853"/>
                  </a:cubicBezTo>
                  <a:cubicBezTo>
                    <a:pt x="30" y="856"/>
                    <a:pt x="35" y="859"/>
                    <a:pt x="39" y="861"/>
                  </a:cubicBezTo>
                  <a:cubicBezTo>
                    <a:pt x="40" y="862"/>
                    <a:pt x="42" y="863"/>
                    <a:pt x="43" y="864"/>
                  </a:cubicBezTo>
                  <a:cubicBezTo>
                    <a:pt x="43" y="864"/>
                    <a:pt x="43" y="864"/>
                    <a:pt x="44" y="864"/>
                  </a:cubicBezTo>
                  <a:cubicBezTo>
                    <a:pt x="44" y="865"/>
                    <a:pt x="44" y="865"/>
                    <a:pt x="44" y="865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4" y="865"/>
                    <a:pt x="44" y="865"/>
                    <a:pt x="44" y="865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4" y="863"/>
                    <a:pt x="44" y="863"/>
                    <a:pt x="44" y="863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4" y="863"/>
                    <a:pt x="44" y="863"/>
                    <a:pt x="44" y="863"/>
                  </a:cubicBezTo>
                  <a:cubicBezTo>
                    <a:pt x="45" y="864"/>
                    <a:pt x="45" y="864"/>
                    <a:pt x="45" y="864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3"/>
                    <a:pt x="45" y="863"/>
                    <a:pt x="45" y="863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3"/>
                    <a:pt x="45" y="863"/>
                    <a:pt x="45" y="863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3"/>
                    <a:pt x="45" y="863"/>
                    <a:pt x="45" y="863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3"/>
                    <a:pt x="45" y="863"/>
                    <a:pt x="45" y="863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2"/>
                    <a:pt x="45" y="862"/>
                    <a:pt x="45" y="862"/>
                  </a:cubicBezTo>
                  <a:cubicBezTo>
                    <a:pt x="45" y="862"/>
                    <a:pt x="44" y="862"/>
                    <a:pt x="42" y="861"/>
                  </a:cubicBezTo>
                  <a:cubicBezTo>
                    <a:pt x="38" y="859"/>
                    <a:pt x="28" y="853"/>
                    <a:pt x="20" y="849"/>
                  </a:cubicBezTo>
                  <a:cubicBezTo>
                    <a:pt x="15" y="847"/>
                    <a:pt x="11" y="845"/>
                    <a:pt x="8" y="843"/>
                  </a:cubicBezTo>
                  <a:cubicBezTo>
                    <a:pt x="7" y="842"/>
                    <a:pt x="5" y="842"/>
                    <a:pt x="4" y="841"/>
                  </a:cubicBezTo>
                  <a:cubicBezTo>
                    <a:pt x="4" y="841"/>
                    <a:pt x="3" y="841"/>
                    <a:pt x="3" y="841"/>
                  </a:cubicBezTo>
                  <a:cubicBezTo>
                    <a:pt x="3" y="841"/>
                    <a:pt x="2" y="840"/>
                    <a:pt x="2" y="840"/>
                  </a:cubicBezTo>
                  <a:cubicBezTo>
                    <a:pt x="1" y="840"/>
                    <a:pt x="1" y="840"/>
                    <a:pt x="1" y="840"/>
                  </a:cubicBezTo>
                  <a:cubicBezTo>
                    <a:pt x="1" y="841"/>
                    <a:pt x="1" y="841"/>
                    <a:pt x="0" y="841"/>
                  </a:cubicBezTo>
                  <a:cubicBezTo>
                    <a:pt x="0" y="842"/>
                    <a:pt x="0" y="843"/>
                    <a:pt x="1" y="843"/>
                  </a:cubicBezTo>
                  <a:cubicBezTo>
                    <a:pt x="22" y="857"/>
                    <a:pt x="22" y="857"/>
                    <a:pt x="22" y="857"/>
                  </a:cubicBezTo>
                  <a:cubicBezTo>
                    <a:pt x="4" y="848"/>
                    <a:pt x="4" y="848"/>
                    <a:pt x="4" y="848"/>
                  </a:cubicBezTo>
                  <a:cubicBezTo>
                    <a:pt x="4" y="848"/>
                    <a:pt x="3" y="848"/>
                    <a:pt x="2" y="849"/>
                  </a:cubicBezTo>
                  <a:cubicBezTo>
                    <a:pt x="2" y="849"/>
                    <a:pt x="2" y="850"/>
                    <a:pt x="3" y="851"/>
                  </a:cubicBezTo>
                  <a:cubicBezTo>
                    <a:pt x="3" y="851"/>
                    <a:pt x="5" y="852"/>
                    <a:pt x="9" y="855"/>
                  </a:cubicBezTo>
                  <a:cubicBezTo>
                    <a:pt x="15" y="858"/>
                    <a:pt x="23" y="863"/>
                    <a:pt x="30" y="868"/>
                  </a:cubicBezTo>
                  <a:cubicBezTo>
                    <a:pt x="34" y="870"/>
                    <a:pt x="37" y="872"/>
                    <a:pt x="39" y="873"/>
                  </a:cubicBezTo>
                  <a:cubicBezTo>
                    <a:pt x="41" y="874"/>
                    <a:pt x="42" y="875"/>
                    <a:pt x="42" y="875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3" y="875"/>
                    <a:pt x="43" y="875"/>
                    <a:pt x="43" y="875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3" y="875"/>
                    <a:pt x="43" y="875"/>
                    <a:pt x="43" y="875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4" y="875"/>
                    <a:pt x="44" y="875"/>
                    <a:pt x="44" y="875"/>
                  </a:cubicBezTo>
                  <a:cubicBezTo>
                    <a:pt x="43" y="875"/>
                    <a:pt x="43" y="875"/>
                    <a:pt x="43" y="875"/>
                  </a:cubicBezTo>
                  <a:cubicBezTo>
                    <a:pt x="43" y="876"/>
                    <a:pt x="43" y="876"/>
                    <a:pt x="43" y="876"/>
                  </a:cubicBezTo>
                  <a:cubicBezTo>
                    <a:pt x="44" y="875"/>
                    <a:pt x="44" y="875"/>
                    <a:pt x="44" y="875"/>
                  </a:cubicBezTo>
                  <a:cubicBezTo>
                    <a:pt x="43" y="875"/>
                    <a:pt x="43" y="875"/>
                    <a:pt x="43" y="875"/>
                  </a:cubicBezTo>
                  <a:cubicBezTo>
                    <a:pt x="44" y="875"/>
                    <a:pt x="44" y="875"/>
                    <a:pt x="44" y="875"/>
                  </a:cubicBezTo>
                  <a:cubicBezTo>
                    <a:pt x="42" y="875"/>
                    <a:pt x="42" y="875"/>
                    <a:pt x="42" y="875"/>
                  </a:cubicBezTo>
                  <a:cubicBezTo>
                    <a:pt x="43" y="875"/>
                    <a:pt x="43" y="875"/>
                    <a:pt x="43" y="875"/>
                  </a:cubicBezTo>
                  <a:cubicBezTo>
                    <a:pt x="44" y="875"/>
                    <a:pt x="44" y="875"/>
                    <a:pt x="44" y="875"/>
                  </a:cubicBezTo>
                  <a:cubicBezTo>
                    <a:pt x="42" y="875"/>
                    <a:pt x="42" y="875"/>
                    <a:pt x="42" y="875"/>
                  </a:cubicBezTo>
                  <a:cubicBezTo>
                    <a:pt x="44" y="875"/>
                    <a:pt x="44" y="875"/>
                    <a:pt x="44" y="875"/>
                  </a:cubicBezTo>
                  <a:cubicBezTo>
                    <a:pt x="45" y="873"/>
                    <a:pt x="45" y="873"/>
                    <a:pt x="45" y="873"/>
                  </a:cubicBezTo>
                  <a:cubicBezTo>
                    <a:pt x="45" y="873"/>
                    <a:pt x="35" y="869"/>
                    <a:pt x="25" y="864"/>
                  </a:cubicBezTo>
                  <a:cubicBezTo>
                    <a:pt x="20" y="862"/>
                    <a:pt x="15" y="859"/>
                    <a:pt x="11" y="857"/>
                  </a:cubicBezTo>
                  <a:cubicBezTo>
                    <a:pt x="9" y="857"/>
                    <a:pt x="8" y="856"/>
                    <a:pt x="6" y="855"/>
                  </a:cubicBezTo>
                  <a:cubicBezTo>
                    <a:pt x="6" y="855"/>
                    <a:pt x="5" y="855"/>
                    <a:pt x="5" y="855"/>
                  </a:cubicBezTo>
                  <a:cubicBezTo>
                    <a:pt x="4" y="855"/>
                    <a:pt x="4" y="855"/>
                    <a:pt x="4" y="855"/>
                  </a:cubicBezTo>
                  <a:cubicBezTo>
                    <a:pt x="4" y="854"/>
                    <a:pt x="4" y="854"/>
                    <a:pt x="4" y="854"/>
                  </a:cubicBezTo>
                  <a:cubicBezTo>
                    <a:pt x="3" y="854"/>
                    <a:pt x="3" y="854"/>
                    <a:pt x="3" y="854"/>
                  </a:cubicBezTo>
                  <a:cubicBezTo>
                    <a:pt x="3" y="855"/>
                    <a:pt x="3" y="855"/>
                    <a:pt x="2" y="855"/>
                  </a:cubicBezTo>
                  <a:cubicBezTo>
                    <a:pt x="2" y="856"/>
                    <a:pt x="2" y="857"/>
                    <a:pt x="3" y="857"/>
                  </a:cubicBezTo>
                  <a:cubicBezTo>
                    <a:pt x="43" y="882"/>
                    <a:pt x="43" y="882"/>
                    <a:pt x="43" y="882"/>
                  </a:cubicBezTo>
                  <a:cubicBezTo>
                    <a:pt x="44" y="881"/>
                    <a:pt x="44" y="881"/>
                    <a:pt x="44" y="881"/>
                  </a:cubicBezTo>
                  <a:cubicBezTo>
                    <a:pt x="42" y="880"/>
                    <a:pt x="42" y="880"/>
                    <a:pt x="42" y="880"/>
                  </a:cubicBezTo>
                  <a:cubicBezTo>
                    <a:pt x="44" y="881"/>
                    <a:pt x="44" y="881"/>
                    <a:pt x="44" y="881"/>
                  </a:cubicBezTo>
                  <a:cubicBezTo>
                    <a:pt x="43" y="879"/>
                    <a:pt x="43" y="879"/>
                    <a:pt x="43" y="879"/>
                  </a:cubicBezTo>
                  <a:cubicBezTo>
                    <a:pt x="43" y="879"/>
                    <a:pt x="43" y="880"/>
                    <a:pt x="42" y="880"/>
                  </a:cubicBezTo>
                  <a:cubicBezTo>
                    <a:pt x="44" y="881"/>
                    <a:pt x="44" y="881"/>
                    <a:pt x="44" y="881"/>
                  </a:cubicBezTo>
                  <a:cubicBezTo>
                    <a:pt x="43" y="879"/>
                    <a:pt x="43" y="879"/>
                    <a:pt x="43" y="879"/>
                  </a:cubicBezTo>
                  <a:cubicBezTo>
                    <a:pt x="44" y="881"/>
                    <a:pt x="44" y="881"/>
                    <a:pt x="44" y="881"/>
                  </a:cubicBezTo>
                  <a:cubicBezTo>
                    <a:pt x="44" y="879"/>
                    <a:pt x="44" y="879"/>
                    <a:pt x="44" y="879"/>
                  </a:cubicBezTo>
                  <a:cubicBezTo>
                    <a:pt x="43" y="879"/>
                    <a:pt x="43" y="879"/>
                    <a:pt x="43" y="879"/>
                  </a:cubicBezTo>
                  <a:cubicBezTo>
                    <a:pt x="44" y="881"/>
                    <a:pt x="44" y="881"/>
                    <a:pt x="44" y="881"/>
                  </a:cubicBezTo>
                  <a:cubicBezTo>
                    <a:pt x="44" y="879"/>
                    <a:pt x="44" y="879"/>
                    <a:pt x="44" y="879"/>
                  </a:cubicBezTo>
                  <a:cubicBezTo>
                    <a:pt x="44" y="880"/>
                    <a:pt x="44" y="880"/>
                    <a:pt x="44" y="880"/>
                  </a:cubicBezTo>
                  <a:cubicBezTo>
                    <a:pt x="44" y="879"/>
                    <a:pt x="44" y="879"/>
                    <a:pt x="44" y="879"/>
                  </a:cubicBezTo>
                  <a:cubicBezTo>
                    <a:pt x="44" y="879"/>
                    <a:pt x="44" y="879"/>
                    <a:pt x="44" y="879"/>
                  </a:cubicBezTo>
                  <a:cubicBezTo>
                    <a:pt x="44" y="880"/>
                    <a:pt x="44" y="880"/>
                    <a:pt x="44" y="880"/>
                  </a:cubicBezTo>
                  <a:cubicBezTo>
                    <a:pt x="44" y="879"/>
                    <a:pt x="44" y="879"/>
                    <a:pt x="44" y="879"/>
                  </a:cubicBezTo>
                  <a:cubicBezTo>
                    <a:pt x="44" y="879"/>
                    <a:pt x="44" y="879"/>
                    <a:pt x="44" y="879"/>
                  </a:cubicBezTo>
                  <a:cubicBezTo>
                    <a:pt x="44" y="879"/>
                    <a:pt x="43" y="879"/>
                    <a:pt x="41" y="878"/>
                  </a:cubicBezTo>
                  <a:cubicBezTo>
                    <a:pt x="37" y="876"/>
                    <a:pt x="28" y="872"/>
                    <a:pt x="20" y="868"/>
                  </a:cubicBezTo>
                  <a:cubicBezTo>
                    <a:pt x="16" y="867"/>
                    <a:pt x="12" y="865"/>
                    <a:pt x="9" y="863"/>
                  </a:cubicBezTo>
                  <a:cubicBezTo>
                    <a:pt x="7" y="863"/>
                    <a:pt x="6" y="862"/>
                    <a:pt x="5" y="862"/>
                  </a:cubicBezTo>
                  <a:cubicBezTo>
                    <a:pt x="4" y="862"/>
                    <a:pt x="4" y="862"/>
                    <a:pt x="4" y="861"/>
                  </a:cubicBezTo>
                  <a:cubicBezTo>
                    <a:pt x="3" y="861"/>
                    <a:pt x="3" y="861"/>
                    <a:pt x="3" y="861"/>
                  </a:cubicBezTo>
                  <a:cubicBezTo>
                    <a:pt x="2" y="861"/>
                    <a:pt x="2" y="861"/>
                    <a:pt x="2" y="861"/>
                  </a:cubicBezTo>
                  <a:cubicBezTo>
                    <a:pt x="2" y="861"/>
                    <a:pt x="1" y="862"/>
                    <a:pt x="1" y="862"/>
                  </a:cubicBezTo>
                  <a:cubicBezTo>
                    <a:pt x="1" y="862"/>
                    <a:pt x="1" y="863"/>
                    <a:pt x="1" y="863"/>
                  </a:cubicBezTo>
                  <a:cubicBezTo>
                    <a:pt x="1" y="863"/>
                    <a:pt x="1" y="864"/>
                    <a:pt x="2" y="864"/>
                  </a:cubicBezTo>
                  <a:cubicBezTo>
                    <a:pt x="2" y="864"/>
                    <a:pt x="4" y="866"/>
                    <a:pt x="8" y="868"/>
                  </a:cubicBezTo>
                  <a:cubicBezTo>
                    <a:pt x="14" y="872"/>
                    <a:pt x="23" y="877"/>
                    <a:pt x="31" y="882"/>
                  </a:cubicBezTo>
                  <a:cubicBezTo>
                    <a:pt x="35" y="884"/>
                    <a:pt x="38" y="886"/>
                    <a:pt x="40" y="888"/>
                  </a:cubicBezTo>
                  <a:cubicBezTo>
                    <a:pt x="42" y="889"/>
                    <a:pt x="42" y="889"/>
                    <a:pt x="43" y="890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5" y="890"/>
                    <a:pt x="45" y="890"/>
                    <a:pt x="45" y="890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5" y="890"/>
                    <a:pt x="45" y="890"/>
                    <a:pt x="45" y="890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5" y="889"/>
                    <a:pt x="45" y="889"/>
                    <a:pt x="45" y="889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5" y="889"/>
                    <a:pt x="45" y="889"/>
                    <a:pt x="45" y="889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5" y="889"/>
                    <a:pt x="45" y="889"/>
                    <a:pt x="45" y="889"/>
                  </a:cubicBezTo>
                  <a:cubicBezTo>
                    <a:pt x="44" y="889"/>
                    <a:pt x="44" y="889"/>
                    <a:pt x="44" y="889"/>
                  </a:cubicBezTo>
                  <a:cubicBezTo>
                    <a:pt x="44" y="890"/>
                    <a:pt x="44" y="890"/>
                    <a:pt x="44" y="890"/>
                  </a:cubicBezTo>
                  <a:cubicBezTo>
                    <a:pt x="45" y="889"/>
                    <a:pt x="45" y="889"/>
                    <a:pt x="45" y="889"/>
                  </a:cubicBezTo>
                  <a:cubicBezTo>
                    <a:pt x="44" y="889"/>
                    <a:pt x="44" y="889"/>
                    <a:pt x="44" y="889"/>
                  </a:cubicBezTo>
                  <a:cubicBezTo>
                    <a:pt x="45" y="889"/>
                    <a:pt x="45" y="889"/>
                    <a:pt x="45" y="889"/>
                  </a:cubicBezTo>
                  <a:cubicBezTo>
                    <a:pt x="46" y="888"/>
                    <a:pt x="46" y="888"/>
                    <a:pt x="46" y="888"/>
                  </a:cubicBezTo>
                  <a:cubicBezTo>
                    <a:pt x="46" y="888"/>
                    <a:pt x="36" y="883"/>
                    <a:pt x="26" y="879"/>
                  </a:cubicBezTo>
                  <a:cubicBezTo>
                    <a:pt x="21" y="876"/>
                    <a:pt x="16" y="874"/>
                    <a:pt x="12" y="872"/>
                  </a:cubicBezTo>
                  <a:cubicBezTo>
                    <a:pt x="10" y="872"/>
                    <a:pt x="8" y="871"/>
                    <a:pt x="7" y="870"/>
                  </a:cubicBezTo>
                  <a:cubicBezTo>
                    <a:pt x="6" y="870"/>
                    <a:pt x="6" y="870"/>
                    <a:pt x="5" y="870"/>
                  </a:cubicBezTo>
                  <a:cubicBezTo>
                    <a:pt x="5" y="870"/>
                    <a:pt x="4" y="869"/>
                    <a:pt x="4" y="869"/>
                  </a:cubicBezTo>
                  <a:cubicBezTo>
                    <a:pt x="3" y="870"/>
                    <a:pt x="3" y="870"/>
                    <a:pt x="3" y="870"/>
                  </a:cubicBezTo>
                  <a:cubicBezTo>
                    <a:pt x="3" y="870"/>
                    <a:pt x="3" y="870"/>
                    <a:pt x="2" y="870"/>
                  </a:cubicBezTo>
                  <a:cubicBezTo>
                    <a:pt x="2" y="871"/>
                    <a:pt x="2" y="872"/>
                    <a:pt x="3" y="872"/>
                  </a:cubicBezTo>
                  <a:cubicBezTo>
                    <a:pt x="23" y="885"/>
                    <a:pt x="23" y="885"/>
                    <a:pt x="23" y="885"/>
                  </a:cubicBezTo>
                  <a:cubicBezTo>
                    <a:pt x="3" y="876"/>
                    <a:pt x="3" y="876"/>
                    <a:pt x="3" y="876"/>
                  </a:cubicBezTo>
                  <a:cubicBezTo>
                    <a:pt x="3" y="875"/>
                    <a:pt x="2" y="875"/>
                    <a:pt x="1" y="876"/>
                  </a:cubicBezTo>
                  <a:cubicBezTo>
                    <a:pt x="1" y="876"/>
                    <a:pt x="1" y="877"/>
                    <a:pt x="1" y="877"/>
                  </a:cubicBezTo>
                  <a:cubicBezTo>
                    <a:pt x="1" y="877"/>
                    <a:pt x="1" y="878"/>
                    <a:pt x="1" y="878"/>
                  </a:cubicBezTo>
                  <a:cubicBezTo>
                    <a:pt x="2" y="878"/>
                    <a:pt x="2" y="878"/>
                    <a:pt x="2" y="878"/>
                  </a:cubicBezTo>
                  <a:cubicBezTo>
                    <a:pt x="2" y="879"/>
                    <a:pt x="3" y="879"/>
                    <a:pt x="5" y="880"/>
                  </a:cubicBezTo>
                  <a:cubicBezTo>
                    <a:pt x="14" y="886"/>
                    <a:pt x="44" y="904"/>
                    <a:pt x="44" y="904"/>
                  </a:cubicBezTo>
                  <a:cubicBezTo>
                    <a:pt x="45" y="903"/>
                    <a:pt x="45" y="903"/>
                    <a:pt x="45" y="903"/>
                  </a:cubicBezTo>
                  <a:cubicBezTo>
                    <a:pt x="43" y="902"/>
                    <a:pt x="43" y="902"/>
                    <a:pt x="43" y="902"/>
                  </a:cubicBezTo>
                  <a:cubicBezTo>
                    <a:pt x="45" y="903"/>
                    <a:pt x="45" y="903"/>
                    <a:pt x="45" y="903"/>
                  </a:cubicBezTo>
                  <a:cubicBezTo>
                    <a:pt x="44" y="902"/>
                    <a:pt x="44" y="902"/>
                    <a:pt x="44" y="902"/>
                  </a:cubicBezTo>
                  <a:cubicBezTo>
                    <a:pt x="43" y="902"/>
                    <a:pt x="43" y="902"/>
                    <a:pt x="43" y="902"/>
                  </a:cubicBezTo>
                  <a:cubicBezTo>
                    <a:pt x="45" y="903"/>
                    <a:pt x="45" y="903"/>
                    <a:pt x="45" y="903"/>
                  </a:cubicBezTo>
                  <a:cubicBezTo>
                    <a:pt x="44" y="902"/>
                    <a:pt x="44" y="902"/>
                    <a:pt x="44" y="902"/>
                  </a:cubicBezTo>
                  <a:cubicBezTo>
                    <a:pt x="45" y="903"/>
                    <a:pt x="45" y="903"/>
                    <a:pt x="45" y="903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4" y="902"/>
                    <a:pt x="44" y="902"/>
                    <a:pt x="44" y="902"/>
                  </a:cubicBezTo>
                  <a:cubicBezTo>
                    <a:pt x="45" y="903"/>
                    <a:pt x="45" y="903"/>
                    <a:pt x="45" y="903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5" y="902"/>
                    <a:pt x="45" y="902"/>
                    <a:pt x="45" y="902"/>
                  </a:cubicBezTo>
                  <a:cubicBezTo>
                    <a:pt x="45" y="902"/>
                    <a:pt x="44" y="901"/>
                    <a:pt x="42" y="901"/>
                  </a:cubicBezTo>
                  <a:cubicBezTo>
                    <a:pt x="38" y="899"/>
                    <a:pt x="28" y="894"/>
                    <a:pt x="20" y="890"/>
                  </a:cubicBezTo>
                  <a:cubicBezTo>
                    <a:pt x="16" y="888"/>
                    <a:pt x="12" y="886"/>
                    <a:pt x="9" y="884"/>
                  </a:cubicBezTo>
                  <a:cubicBezTo>
                    <a:pt x="7" y="884"/>
                    <a:pt x="6" y="883"/>
                    <a:pt x="5" y="883"/>
                  </a:cubicBezTo>
                  <a:cubicBezTo>
                    <a:pt x="4" y="882"/>
                    <a:pt x="4" y="882"/>
                    <a:pt x="3" y="882"/>
                  </a:cubicBezTo>
                  <a:cubicBezTo>
                    <a:pt x="3" y="882"/>
                    <a:pt x="3" y="882"/>
                    <a:pt x="2" y="882"/>
                  </a:cubicBezTo>
                  <a:cubicBezTo>
                    <a:pt x="1" y="882"/>
                    <a:pt x="1" y="882"/>
                    <a:pt x="1" y="882"/>
                  </a:cubicBezTo>
                  <a:cubicBezTo>
                    <a:pt x="1" y="882"/>
                    <a:pt x="1" y="882"/>
                    <a:pt x="1" y="883"/>
                  </a:cubicBezTo>
                  <a:cubicBezTo>
                    <a:pt x="2" y="883"/>
                    <a:pt x="2" y="883"/>
                    <a:pt x="2" y="883"/>
                  </a:cubicBezTo>
                  <a:cubicBezTo>
                    <a:pt x="1" y="883"/>
                    <a:pt x="1" y="883"/>
                    <a:pt x="1" y="883"/>
                  </a:cubicBezTo>
                  <a:cubicBezTo>
                    <a:pt x="0" y="883"/>
                    <a:pt x="0" y="883"/>
                    <a:pt x="0" y="883"/>
                  </a:cubicBezTo>
                  <a:cubicBezTo>
                    <a:pt x="0" y="884"/>
                    <a:pt x="1" y="884"/>
                    <a:pt x="1" y="884"/>
                  </a:cubicBezTo>
                  <a:cubicBezTo>
                    <a:pt x="1" y="885"/>
                    <a:pt x="1" y="885"/>
                    <a:pt x="1" y="885"/>
                  </a:cubicBezTo>
                  <a:cubicBezTo>
                    <a:pt x="2" y="885"/>
                    <a:pt x="3" y="886"/>
                    <a:pt x="4" y="887"/>
                  </a:cubicBezTo>
                  <a:cubicBezTo>
                    <a:pt x="14" y="894"/>
                    <a:pt x="45" y="912"/>
                    <a:pt x="45" y="912"/>
                  </a:cubicBezTo>
                  <a:cubicBezTo>
                    <a:pt x="46" y="911"/>
                    <a:pt x="46" y="911"/>
                    <a:pt x="46" y="911"/>
                  </a:cubicBezTo>
                  <a:cubicBezTo>
                    <a:pt x="44" y="910"/>
                    <a:pt x="44" y="910"/>
                    <a:pt x="44" y="910"/>
                  </a:cubicBezTo>
                  <a:cubicBezTo>
                    <a:pt x="45" y="911"/>
                    <a:pt x="45" y="911"/>
                    <a:pt x="45" y="911"/>
                  </a:cubicBezTo>
                  <a:cubicBezTo>
                    <a:pt x="45" y="909"/>
                    <a:pt x="45" y="909"/>
                    <a:pt x="45" y="909"/>
                  </a:cubicBezTo>
                  <a:cubicBezTo>
                    <a:pt x="44" y="910"/>
                    <a:pt x="44" y="910"/>
                    <a:pt x="44" y="910"/>
                  </a:cubicBezTo>
                  <a:cubicBezTo>
                    <a:pt x="45" y="911"/>
                    <a:pt x="45" y="911"/>
                    <a:pt x="45" y="911"/>
                  </a:cubicBezTo>
                  <a:cubicBezTo>
                    <a:pt x="45" y="909"/>
                    <a:pt x="45" y="909"/>
                    <a:pt x="45" y="909"/>
                  </a:cubicBezTo>
                  <a:cubicBezTo>
                    <a:pt x="45" y="911"/>
                    <a:pt x="45" y="911"/>
                    <a:pt x="45" y="911"/>
                  </a:cubicBezTo>
                  <a:cubicBezTo>
                    <a:pt x="45" y="909"/>
                    <a:pt x="45" y="909"/>
                    <a:pt x="45" y="909"/>
                  </a:cubicBezTo>
                  <a:cubicBezTo>
                    <a:pt x="45" y="909"/>
                    <a:pt x="45" y="909"/>
                    <a:pt x="45" y="909"/>
                  </a:cubicBezTo>
                  <a:cubicBezTo>
                    <a:pt x="45" y="911"/>
                    <a:pt x="45" y="911"/>
                    <a:pt x="45" y="911"/>
                  </a:cubicBezTo>
                  <a:cubicBezTo>
                    <a:pt x="45" y="909"/>
                    <a:pt x="45" y="909"/>
                    <a:pt x="45" y="909"/>
                  </a:cubicBezTo>
                  <a:cubicBezTo>
                    <a:pt x="45" y="910"/>
                    <a:pt x="45" y="910"/>
                    <a:pt x="45" y="910"/>
                  </a:cubicBezTo>
                  <a:cubicBezTo>
                    <a:pt x="46" y="909"/>
                    <a:pt x="46" y="909"/>
                    <a:pt x="46" y="909"/>
                  </a:cubicBezTo>
                  <a:cubicBezTo>
                    <a:pt x="45" y="909"/>
                    <a:pt x="45" y="909"/>
                    <a:pt x="45" y="909"/>
                  </a:cubicBezTo>
                  <a:cubicBezTo>
                    <a:pt x="45" y="910"/>
                    <a:pt x="45" y="910"/>
                    <a:pt x="45" y="910"/>
                  </a:cubicBezTo>
                  <a:cubicBezTo>
                    <a:pt x="46" y="909"/>
                    <a:pt x="46" y="909"/>
                    <a:pt x="46" y="909"/>
                  </a:cubicBezTo>
                  <a:cubicBezTo>
                    <a:pt x="46" y="909"/>
                    <a:pt x="46" y="909"/>
                    <a:pt x="46" y="909"/>
                  </a:cubicBezTo>
                  <a:cubicBezTo>
                    <a:pt x="45" y="909"/>
                    <a:pt x="44" y="909"/>
                    <a:pt x="43" y="908"/>
                  </a:cubicBezTo>
                  <a:cubicBezTo>
                    <a:pt x="38" y="906"/>
                    <a:pt x="29" y="900"/>
                    <a:pt x="20" y="896"/>
                  </a:cubicBezTo>
                  <a:cubicBezTo>
                    <a:pt x="16" y="894"/>
                    <a:pt x="12" y="892"/>
                    <a:pt x="9" y="890"/>
                  </a:cubicBezTo>
                  <a:cubicBezTo>
                    <a:pt x="7" y="889"/>
                    <a:pt x="6" y="889"/>
                    <a:pt x="5" y="888"/>
                  </a:cubicBezTo>
                  <a:cubicBezTo>
                    <a:pt x="4" y="888"/>
                    <a:pt x="4" y="888"/>
                    <a:pt x="3" y="888"/>
                  </a:cubicBezTo>
                  <a:cubicBezTo>
                    <a:pt x="3" y="887"/>
                    <a:pt x="3" y="887"/>
                    <a:pt x="2" y="887"/>
                  </a:cubicBezTo>
                  <a:cubicBezTo>
                    <a:pt x="2" y="887"/>
                    <a:pt x="2" y="887"/>
                    <a:pt x="2" y="887"/>
                  </a:cubicBezTo>
                  <a:cubicBezTo>
                    <a:pt x="1" y="887"/>
                    <a:pt x="1" y="888"/>
                    <a:pt x="1" y="888"/>
                  </a:cubicBezTo>
                  <a:cubicBezTo>
                    <a:pt x="0" y="889"/>
                    <a:pt x="1" y="890"/>
                    <a:pt x="1" y="890"/>
                  </a:cubicBezTo>
                  <a:cubicBezTo>
                    <a:pt x="21" y="903"/>
                    <a:pt x="21" y="903"/>
                    <a:pt x="21" y="903"/>
                  </a:cubicBezTo>
                  <a:cubicBezTo>
                    <a:pt x="4" y="895"/>
                    <a:pt x="4" y="895"/>
                    <a:pt x="4" y="895"/>
                  </a:cubicBezTo>
                  <a:cubicBezTo>
                    <a:pt x="4" y="894"/>
                    <a:pt x="3" y="894"/>
                    <a:pt x="3" y="895"/>
                  </a:cubicBezTo>
                  <a:cubicBezTo>
                    <a:pt x="2" y="895"/>
                    <a:pt x="2" y="895"/>
                    <a:pt x="2" y="896"/>
                  </a:cubicBezTo>
                  <a:cubicBezTo>
                    <a:pt x="2" y="896"/>
                    <a:pt x="2" y="897"/>
                    <a:pt x="2" y="897"/>
                  </a:cubicBezTo>
                  <a:cubicBezTo>
                    <a:pt x="3" y="897"/>
                    <a:pt x="3" y="897"/>
                    <a:pt x="3" y="897"/>
                  </a:cubicBezTo>
                  <a:cubicBezTo>
                    <a:pt x="3" y="897"/>
                    <a:pt x="3" y="897"/>
                    <a:pt x="3" y="897"/>
                  </a:cubicBezTo>
                  <a:cubicBezTo>
                    <a:pt x="4" y="898"/>
                    <a:pt x="7" y="900"/>
                    <a:pt x="11" y="902"/>
                  </a:cubicBezTo>
                  <a:cubicBezTo>
                    <a:pt x="17" y="906"/>
                    <a:pt x="25" y="911"/>
                    <a:pt x="32" y="915"/>
                  </a:cubicBezTo>
                  <a:cubicBezTo>
                    <a:pt x="35" y="917"/>
                    <a:pt x="39" y="919"/>
                    <a:pt x="41" y="920"/>
                  </a:cubicBezTo>
                  <a:cubicBezTo>
                    <a:pt x="42" y="921"/>
                    <a:pt x="43" y="921"/>
                    <a:pt x="43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4" y="921"/>
                    <a:pt x="44" y="921"/>
                    <a:pt x="44" y="921"/>
                  </a:cubicBezTo>
                  <a:cubicBezTo>
                    <a:pt x="44" y="922"/>
                    <a:pt x="44" y="922"/>
                    <a:pt x="44" y="922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4" y="921"/>
                    <a:pt x="44" y="921"/>
                    <a:pt x="44" y="921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4" y="921"/>
                    <a:pt x="44" y="921"/>
                    <a:pt x="44" y="921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4" y="920"/>
                    <a:pt x="44" y="920"/>
                    <a:pt x="44" y="921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2"/>
                    <a:pt x="45" y="922"/>
                    <a:pt x="45" y="922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1"/>
                    <a:pt x="45" y="921"/>
                    <a:pt x="45" y="921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1"/>
                    <a:pt x="45" y="921"/>
                    <a:pt x="45" y="921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0"/>
                    <a:pt x="45" y="920"/>
                    <a:pt x="45" y="920"/>
                  </a:cubicBezTo>
                  <a:cubicBezTo>
                    <a:pt x="45" y="920"/>
                    <a:pt x="44" y="920"/>
                    <a:pt x="43" y="919"/>
                  </a:cubicBezTo>
                  <a:cubicBezTo>
                    <a:pt x="38" y="917"/>
                    <a:pt x="28" y="913"/>
                    <a:pt x="20" y="909"/>
                  </a:cubicBezTo>
                  <a:cubicBezTo>
                    <a:pt x="16" y="907"/>
                    <a:pt x="12" y="905"/>
                    <a:pt x="9" y="904"/>
                  </a:cubicBezTo>
                  <a:cubicBezTo>
                    <a:pt x="7" y="903"/>
                    <a:pt x="6" y="903"/>
                    <a:pt x="5" y="902"/>
                  </a:cubicBezTo>
                  <a:cubicBezTo>
                    <a:pt x="5" y="902"/>
                    <a:pt x="5" y="902"/>
                    <a:pt x="4" y="902"/>
                  </a:cubicBezTo>
                  <a:cubicBezTo>
                    <a:pt x="4" y="902"/>
                    <a:pt x="4" y="902"/>
                    <a:pt x="4" y="902"/>
                  </a:cubicBezTo>
                  <a:cubicBezTo>
                    <a:pt x="4" y="902"/>
                    <a:pt x="4" y="902"/>
                    <a:pt x="4" y="902"/>
                  </a:cubicBezTo>
                  <a:cubicBezTo>
                    <a:pt x="3" y="901"/>
                    <a:pt x="3" y="901"/>
                    <a:pt x="3" y="901"/>
                  </a:cubicBezTo>
                  <a:cubicBezTo>
                    <a:pt x="3" y="902"/>
                    <a:pt x="3" y="902"/>
                    <a:pt x="3" y="902"/>
                  </a:cubicBezTo>
                  <a:cubicBezTo>
                    <a:pt x="3" y="902"/>
                    <a:pt x="2" y="902"/>
                    <a:pt x="2" y="902"/>
                  </a:cubicBezTo>
                  <a:cubicBezTo>
                    <a:pt x="2" y="903"/>
                    <a:pt x="2" y="904"/>
                    <a:pt x="3" y="904"/>
                  </a:cubicBezTo>
                  <a:cubicBezTo>
                    <a:pt x="3" y="904"/>
                    <a:pt x="5" y="906"/>
                    <a:pt x="9" y="908"/>
                  </a:cubicBezTo>
                  <a:cubicBezTo>
                    <a:pt x="15" y="911"/>
                    <a:pt x="24" y="917"/>
                    <a:pt x="31" y="921"/>
                  </a:cubicBezTo>
                  <a:cubicBezTo>
                    <a:pt x="35" y="923"/>
                    <a:pt x="38" y="926"/>
                    <a:pt x="40" y="927"/>
                  </a:cubicBezTo>
                  <a:cubicBezTo>
                    <a:pt x="41" y="928"/>
                    <a:pt x="42" y="929"/>
                    <a:pt x="43" y="929"/>
                  </a:cubicBezTo>
                  <a:cubicBezTo>
                    <a:pt x="44" y="930"/>
                    <a:pt x="44" y="930"/>
                    <a:pt x="44" y="930"/>
                  </a:cubicBezTo>
                  <a:cubicBezTo>
                    <a:pt x="44" y="930"/>
                    <a:pt x="44" y="930"/>
                    <a:pt x="44" y="930"/>
                  </a:cubicBezTo>
                  <a:cubicBezTo>
                    <a:pt x="44" y="929"/>
                    <a:pt x="44" y="929"/>
                    <a:pt x="44" y="929"/>
                  </a:cubicBezTo>
                  <a:cubicBezTo>
                    <a:pt x="44" y="930"/>
                    <a:pt x="44" y="930"/>
                    <a:pt x="44" y="930"/>
                  </a:cubicBezTo>
                  <a:cubicBezTo>
                    <a:pt x="44" y="930"/>
                    <a:pt x="44" y="930"/>
                    <a:pt x="44" y="930"/>
                  </a:cubicBezTo>
                  <a:cubicBezTo>
                    <a:pt x="44" y="929"/>
                    <a:pt x="44" y="929"/>
                    <a:pt x="44" y="929"/>
                  </a:cubicBezTo>
                  <a:cubicBezTo>
                    <a:pt x="44" y="930"/>
                    <a:pt x="44" y="930"/>
                    <a:pt x="44" y="930"/>
                  </a:cubicBezTo>
                  <a:cubicBezTo>
                    <a:pt x="45" y="929"/>
                    <a:pt x="45" y="929"/>
                    <a:pt x="45" y="929"/>
                  </a:cubicBezTo>
                  <a:cubicBezTo>
                    <a:pt x="43" y="929"/>
                    <a:pt x="43" y="929"/>
                    <a:pt x="43" y="929"/>
                  </a:cubicBezTo>
                  <a:cubicBezTo>
                    <a:pt x="43" y="929"/>
                    <a:pt x="44" y="929"/>
                    <a:pt x="44" y="930"/>
                  </a:cubicBezTo>
                  <a:cubicBezTo>
                    <a:pt x="45" y="929"/>
                    <a:pt x="45" y="929"/>
                    <a:pt x="45" y="929"/>
                  </a:cubicBezTo>
                  <a:cubicBezTo>
                    <a:pt x="43" y="929"/>
                    <a:pt x="43" y="929"/>
                    <a:pt x="43" y="929"/>
                  </a:cubicBezTo>
                  <a:cubicBezTo>
                    <a:pt x="45" y="929"/>
                    <a:pt x="45" y="929"/>
                    <a:pt x="45" y="929"/>
                  </a:cubicBezTo>
                  <a:cubicBezTo>
                    <a:pt x="44" y="928"/>
                    <a:pt x="44" y="928"/>
                    <a:pt x="44" y="928"/>
                  </a:cubicBezTo>
                  <a:cubicBezTo>
                    <a:pt x="43" y="929"/>
                    <a:pt x="43" y="929"/>
                    <a:pt x="43" y="929"/>
                  </a:cubicBezTo>
                  <a:cubicBezTo>
                    <a:pt x="45" y="929"/>
                    <a:pt x="45" y="929"/>
                    <a:pt x="45" y="929"/>
                  </a:cubicBezTo>
                  <a:cubicBezTo>
                    <a:pt x="44" y="928"/>
                    <a:pt x="44" y="928"/>
                    <a:pt x="44" y="928"/>
                  </a:cubicBezTo>
                  <a:cubicBezTo>
                    <a:pt x="45" y="929"/>
                    <a:pt x="45" y="929"/>
                    <a:pt x="45" y="929"/>
                  </a:cubicBezTo>
                  <a:cubicBezTo>
                    <a:pt x="46" y="928"/>
                    <a:pt x="46" y="928"/>
                    <a:pt x="46" y="928"/>
                  </a:cubicBezTo>
                  <a:cubicBezTo>
                    <a:pt x="46" y="928"/>
                    <a:pt x="36" y="922"/>
                    <a:pt x="25" y="917"/>
                  </a:cubicBezTo>
                  <a:cubicBezTo>
                    <a:pt x="20" y="914"/>
                    <a:pt x="15" y="912"/>
                    <a:pt x="11" y="909"/>
                  </a:cubicBezTo>
                  <a:cubicBezTo>
                    <a:pt x="9" y="908"/>
                    <a:pt x="7" y="908"/>
                    <a:pt x="5" y="907"/>
                  </a:cubicBezTo>
                  <a:cubicBezTo>
                    <a:pt x="5" y="907"/>
                    <a:pt x="4" y="906"/>
                    <a:pt x="4" y="906"/>
                  </a:cubicBezTo>
                  <a:cubicBezTo>
                    <a:pt x="3" y="906"/>
                    <a:pt x="3" y="906"/>
                    <a:pt x="2" y="906"/>
                  </a:cubicBezTo>
                  <a:cubicBezTo>
                    <a:pt x="2" y="906"/>
                    <a:pt x="2" y="906"/>
                    <a:pt x="2" y="906"/>
                  </a:cubicBezTo>
                  <a:cubicBezTo>
                    <a:pt x="1" y="906"/>
                    <a:pt x="1" y="906"/>
                    <a:pt x="1" y="907"/>
                  </a:cubicBezTo>
                  <a:cubicBezTo>
                    <a:pt x="2" y="907"/>
                    <a:pt x="2" y="907"/>
                    <a:pt x="2" y="907"/>
                  </a:cubicBezTo>
                  <a:cubicBezTo>
                    <a:pt x="1" y="907"/>
                    <a:pt x="1" y="907"/>
                    <a:pt x="1" y="907"/>
                  </a:cubicBezTo>
                  <a:cubicBezTo>
                    <a:pt x="1" y="908"/>
                    <a:pt x="1" y="908"/>
                    <a:pt x="1" y="908"/>
                  </a:cubicBezTo>
                  <a:cubicBezTo>
                    <a:pt x="1" y="908"/>
                    <a:pt x="1" y="908"/>
                    <a:pt x="1" y="908"/>
                  </a:cubicBezTo>
                  <a:cubicBezTo>
                    <a:pt x="1" y="909"/>
                    <a:pt x="1" y="909"/>
                    <a:pt x="1" y="909"/>
                  </a:cubicBezTo>
                  <a:cubicBezTo>
                    <a:pt x="2" y="909"/>
                    <a:pt x="3" y="910"/>
                    <a:pt x="4" y="911"/>
                  </a:cubicBezTo>
                  <a:cubicBezTo>
                    <a:pt x="14" y="918"/>
                    <a:pt x="44" y="935"/>
                    <a:pt x="44" y="935"/>
                  </a:cubicBezTo>
                  <a:cubicBezTo>
                    <a:pt x="45" y="934"/>
                    <a:pt x="45" y="934"/>
                    <a:pt x="45" y="934"/>
                  </a:cubicBezTo>
                  <a:cubicBezTo>
                    <a:pt x="45" y="933"/>
                    <a:pt x="45" y="933"/>
                    <a:pt x="45" y="933"/>
                  </a:cubicBezTo>
                  <a:cubicBezTo>
                    <a:pt x="3" y="913"/>
                    <a:pt x="3" y="913"/>
                    <a:pt x="3" y="913"/>
                  </a:cubicBezTo>
                  <a:cubicBezTo>
                    <a:pt x="2" y="913"/>
                    <a:pt x="1" y="913"/>
                    <a:pt x="1" y="914"/>
                  </a:cubicBezTo>
                  <a:cubicBezTo>
                    <a:pt x="0" y="914"/>
                    <a:pt x="1" y="915"/>
                    <a:pt x="1" y="916"/>
                  </a:cubicBezTo>
                  <a:cubicBezTo>
                    <a:pt x="24" y="930"/>
                    <a:pt x="24" y="930"/>
                    <a:pt x="24" y="930"/>
                  </a:cubicBezTo>
                  <a:cubicBezTo>
                    <a:pt x="2" y="920"/>
                    <a:pt x="2" y="920"/>
                    <a:pt x="2" y="920"/>
                  </a:cubicBezTo>
                  <a:cubicBezTo>
                    <a:pt x="2" y="920"/>
                    <a:pt x="1" y="920"/>
                    <a:pt x="1" y="920"/>
                  </a:cubicBezTo>
                  <a:cubicBezTo>
                    <a:pt x="0" y="920"/>
                    <a:pt x="0" y="921"/>
                    <a:pt x="0" y="921"/>
                  </a:cubicBezTo>
                  <a:cubicBezTo>
                    <a:pt x="0" y="922"/>
                    <a:pt x="0" y="922"/>
                    <a:pt x="1" y="922"/>
                  </a:cubicBezTo>
                  <a:cubicBezTo>
                    <a:pt x="1" y="922"/>
                    <a:pt x="1" y="922"/>
                    <a:pt x="1" y="922"/>
                  </a:cubicBezTo>
                  <a:cubicBezTo>
                    <a:pt x="1" y="923"/>
                    <a:pt x="1" y="923"/>
                    <a:pt x="2" y="923"/>
                  </a:cubicBezTo>
                  <a:cubicBezTo>
                    <a:pt x="8" y="927"/>
                    <a:pt x="43" y="949"/>
                    <a:pt x="43" y="949"/>
                  </a:cubicBezTo>
                  <a:cubicBezTo>
                    <a:pt x="44" y="948"/>
                    <a:pt x="44" y="948"/>
                    <a:pt x="44" y="948"/>
                  </a:cubicBezTo>
                  <a:cubicBezTo>
                    <a:pt x="43" y="947"/>
                    <a:pt x="43" y="947"/>
                    <a:pt x="43" y="947"/>
                  </a:cubicBezTo>
                  <a:cubicBezTo>
                    <a:pt x="44" y="948"/>
                    <a:pt x="44" y="948"/>
                    <a:pt x="44" y="948"/>
                  </a:cubicBezTo>
                  <a:cubicBezTo>
                    <a:pt x="43" y="946"/>
                    <a:pt x="43" y="946"/>
                    <a:pt x="43" y="946"/>
                  </a:cubicBezTo>
                  <a:cubicBezTo>
                    <a:pt x="43" y="946"/>
                    <a:pt x="43" y="946"/>
                    <a:pt x="43" y="947"/>
                  </a:cubicBezTo>
                  <a:cubicBezTo>
                    <a:pt x="44" y="948"/>
                    <a:pt x="44" y="948"/>
                    <a:pt x="44" y="948"/>
                  </a:cubicBezTo>
                  <a:cubicBezTo>
                    <a:pt x="43" y="946"/>
                    <a:pt x="43" y="946"/>
                    <a:pt x="43" y="946"/>
                  </a:cubicBezTo>
                  <a:cubicBezTo>
                    <a:pt x="44" y="948"/>
                    <a:pt x="44" y="948"/>
                    <a:pt x="44" y="948"/>
                  </a:cubicBezTo>
                  <a:cubicBezTo>
                    <a:pt x="44" y="946"/>
                    <a:pt x="44" y="946"/>
                    <a:pt x="44" y="946"/>
                  </a:cubicBezTo>
                  <a:cubicBezTo>
                    <a:pt x="43" y="946"/>
                    <a:pt x="43" y="946"/>
                    <a:pt x="43" y="946"/>
                  </a:cubicBezTo>
                  <a:cubicBezTo>
                    <a:pt x="44" y="948"/>
                    <a:pt x="44" y="948"/>
                    <a:pt x="44" y="948"/>
                  </a:cubicBezTo>
                  <a:cubicBezTo>
                    <a:pt x="44" y="946"/>
                    <a:pt x="44" y="946"/>
                    <a:pt x="44" y="946"/>
                  </a:cubicBezTo>
                  <a:cubicBezTo>
                    <a:pt x="44" y="947"/>
                    <a:pt x="44" y="947"/>
                    <a:pt x="44" y="947"/>
                  </a:cubicBezTo>
                  <a:cubicBezTo>
                    <a:pt x="44" y="946"/>
                    <a:pt x="44" y="946"/>
                    <a:pt x="44" y="946"/>
                  </a:cubicBezTo>
                  <a:cubicBezTo>
                    <a:pt x="44" y="946"/>
                    <a:pt x="44" y="946"/>
                    <a:pt x="44" y="946"/>
                  </a:cubicBezTo>
                  <a:cubicBezTo>
                    <a:pt x="44" y="947"/>
                    <a:pt x="44" y="947"/>
                    <a:pt x="44" y="947"/>
                  </a:cubicBezTo>
                  <a:cubicBezTo>
                    <a:pt x="44" y="946"/>
                    <a:pt x="44" y="946"/>
                    <a:pt x="44" y="946"/>
                  </a:cubicBezTo>
                  <a:cubicBezTo>
                    <a:pt x="44" y="946"/>
                    <a:pt x="44" y="946"/>
                    <a:pt x="44" y="946"/>
                  </a:cubicBezTo>
                  <a:cubicBezTo>
                    <a:pt x="44" y="946"/>
                    <a:pt x="43" y="946"/>
                    <a:pt x="41" y="945"/>
                  </a:cubicBezTo>
                  <a:cubicBezTo>
                    <a:pt x="37" y="943"/>
                    <a:pt x="27" y="939"/>
                    <a:pt x="19" y="935"/>
                  </a:cubicBezTo>
                  <a:cubicBezTo>
                    <a:pt x="10" y="931"/>
                    <a:pt x="3" y="927"/>
                    <a:pt x="3" y="927"/>
                  </a:cubicBezTo>
                  <a:cubicBezTo>
                    <a:pt x="2" y="927"/>
                    <a:pt x="1" y="927"/>
                    <a:pt x="1" y="928"/>
                  </a:cubicBezTo>
                  <a:cubicBezTo>
                    <a:pt x="1" y="929"/>
                    <a:pt x="1" y="929"/>
                    <a:pt x="1" y="929"/>
                  </a:cubicBezTo>
                  <a:cubicBezTo>
                    <a:pt x="1" y="929"/>
                    <a:pt x="1" y="929"/>
                    <a:pt x="1" y="929"/>
                  </a:cubicBezTo>
                  <a:cubicBezTo>
                    <a:pt x="2" y="930"/>
                    <a:pt x="2" y="930"/>
                    <a:pt x="2" y="930"/>
                  </a:cubicBezTo>
                  <a:cubicBezTo>
                    <a:pt x="2" y="930"/>
                    <a:pt x="3" y="931"/>
                    <a:pt x="4" y="932"/>
                  </a:cubicBezTo>
                  <a:cubicBezTo>
                    <a:pt x="14" y="939"/>
                    <a:pt x="43" y="956"/>
                    <a:pt x="43" y="956"/>
                  </a:cubicBezTo>
                  <a:cubicBezTo>
                    <a:pt x="44" y="955"/>
                    <a:pt x="44" y="955"/>
                    <a:pt x="44" y="955"/>
                  </a:cubicBezTo>
                  <a:cubicBezTo>
                    <a:pt x="45" y="953"/>
                    <a:pt x="45" y="953"/>
                    <a:pt x="45" y="953"/>
                  </a:cubicBezTo>
                  <a:cubicBezTo>
                    <a:pt x="3" y="932"/>
                    <a:pt x="3" y="932"/>
                    <a:pt x="3" y="932"/>
                  </a:cubicBezTo>
                  <a:cubicBezTo>
                    <a:pt x="3" y="932"/>
                    <a:pt x="2" y="932"/>
                    <a:pt x="1" y="933"/>
                  </a:cubicBezTo>
                  <a:cubicBezTo>
                    <a:pt x="1" y="934"/>
                    <a:pt x="1" y="934"/>
                    <a:pt x="2" y="935"/>
                  </a:cubicBezTo>
                  <a:cubicBezTo>
                    <a:pt x="2" y="935"/>
                    <a:pt x="5" y="936"/>
                    <a:pt x="8" y="939"/>
                  </a:cubicBezTo>
                  <a:cubicBezTo>
                    <a:pt x="14" y="942"/>
                    <a:pt x="23" y="947"/>
                    <a:pt x="30" y="952"/>
                  </a:cubicBezTo>
                  <a:cubicBezTo>
                    <a:pt x="33" y="954"/>
                    <a:pt x="36" y="956"/>
                    <a:pt x="39" y="957"/>
                  </a:cubicBezTo>
                  <a:cubicBezTo>
                    <a:pt x="40" y="958"/>
                    <a:pt x="41" y="959"/>
                    <a:pt x="41" y="959"/>
                  </a:cubicBezTo>
                  <a:cubicBezTo>
                    <a:pt x="42" y="960"/>
                    <a:pt x="42" y="960"/>
                    <a:pt x="42" y="960"/>
                  </a:cubicBezTo>
                  <a:cubicBezTo>
                    <a:pt x="42" y="960"/>
                    <a:pt x="42" y="960"/>
                    <a:pt x="42" y="960"/>
                  </a:cubicBezTo>
                  <a:cubicBezTo>
                    <a:pt x="42" y="960"/>
                    <a:pt x="42" y="960"/>
                    <a:pt x="42" y="960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2" y="960"/>
                    <a:pt x="42" y="960"/>
                    <a:pt x="42" y="960"/>
                  </a:cubicBezTo>
                  <a:cubicBezTo>
                    <a:pt x="42" y="960"/>
                    <a:pt x="42" y="960"/>
                    <a:pt x="42" y="960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2" y="960"/>
                    <a:pt x="42" y="960"/>
                    <a:pt x="42" y="960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2" y="959"/>
                    <a:pt x="42" y="959"/>
                    <a:pt x="42" y="959"/>
                  </a:cubicBezTo>
                  <a:cubicBezTo>
                    <a:pt x="42" y="959"/>
                    <a:pt x="42" y="960"/>
                    <a:pt x="42" y="960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2" y="959"/>
                    <a:pt x="42" y="959"/>
                    <a:pt x="42" y="959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2" y="958"/>
                    <a:pt x="42" y="958"/>
                    <a:pt x="42" y="958"/>
                  </a:cubicBezTo>
                  <a:cubicBezTo>
                    <a:pt x="42" y="959"/>
                    <a:pt x="42" y="959"/>
                    <a:pt x="42" y="959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2" y="958"/>
                    <a:pt x="42" y="958"/>
                    <a:pt x="42" y="958"/>
                  </a:cubicBezTo>
                  <a:cubicBezTo>
                    <a:pt x="43" y="959"/>
                    <a:pt x="43" y="959"/>
                    <a:pt x="43" y="959"/>
                  </a:cubicBezTo>
                  <a:cubicBezTo>
                    <a:pt x="44" y="957"/>
                    <a:pt x="44" y="957"/>
                    <a:pt x="44" y="957"/>
                  </a:cubicBezTo>
                  <a:cubicBezTo>
                    <a:pt x="3" y="938"/>
                    <a:pt x="3" y="938"/>
                    <a:pt x="3" y="938"/>
                  </a:cubicBezTo>
                  <a:cubicBezTo>
                    <a:pt x="2" y="938"/>
                    <a:pt x="1" y="938"/>
                    <a:pt x="1" y="939"/>
                  </a:cubicBezTo>
                  <a:cubicBezTo>
                    <a:pt x="0" y="940"/>
                    <a:pt x="1" y="941"/>
                    <a:pt x="1" y="941"/>
                  </a:cubicBezTo>
                  <a:cubicBezTo>
                    <a:pt x="18" y="951"/>
                    <a:pt x="18" y="951"/>
                    <a:pt x="18" y="951"/>
                  </a:cubicBezTo>
                  <a:cubicBezTo>
                    <a:pt x="4" y="944"/>
                    <a:pt x="4" y="944"/>
                    <a:pt x="4" y="944"/>
                  </a:cubicBezTo>
                  <a:cubicBezTo>
                    <a:pt x="3" y="944"/>
                    <a:pt x="3" y="944"/>
                    <a:pt x="2" y="945"/>
                  </a:cubicBezTo>
                  <a:cubicBezTo>
                    <a:pt x="2" y="946"/>
                    <a:pt x="2" y="946"/>
                    <a:pt x="2" y="946"/>
                  </a:cubicBezTo>
                  <a:cubicBezTo>
                    <a:pt x="2" y="947"/>
                    <a:pt x="2" y="947"/>
                    <a:pt x="2" y="947"/>
                  </a:cubicBezTo>
                  <a:cubicBezTo>
                    <a:pt x="3" y="947"/>
                    <a:pt x="3" y="948"/>
                    <a:pt x="3" y="948"/>
                  </a:cubicBezTo>
                  <a:cubicBezTo>
                    <a:pt x="5" y="949"/>
                    <a:pt x="8" y="952"/>
                    <a:pt x="13" y="954"/>
                  </a:cubicBezTo>
                  <a:cubicBezTo>
                    <a:pt x="25" y="962"/>
                    <a:pt x="44" y="973"/>
                    <a:pt x="44" y="973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3" y="970"/>
                    <a:pt x="43" y="970"/>
                    <a:pt x="43" y="970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4" y="970"/>
                    <a:pt x="44" y="970"/>
                    <a:pt x="44" y="970"/>
                  </a:cubicBezTo>
                  <a:cubicBezTo>
                    <a:pt x="43" y="970"/>
                    <a:pt x="43" y="970"/>
                    <a:pt x="43" y="970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4" y="970"/>
                    <a:pt x="44" y="970"/>
                    <a:pt x="44" y="970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4" y="970"/>
                    <a:pt x="44" y="970"/>
                    <a:pt x="44" y="970"/>
                  </a:cubicBezTo>
                  <a:cubicBezTo>
                    <a:pt x="44" y="970"/>
                    <a:pt x="44" y="970"/>
                    <a:pt x="44" y="970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4" y="970"/>
                    <a:pt x="44" y="970"/>
                    <a:pt x="44" y="970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5" y="970"/>
                    <a:pt x="45" y="970"/>
                    <a:pt x="45" y="970"/>
                  </a:cubicBezTo>
                  <a:cubicBezTo>
                    <a:pt x="44" y="970"/>
                    <a:pt x="44" y="970"/>
                    <a:pt x="44" y="970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5" y="970"/>
                    <a:pt x="45" y="970"/>
                    <a:pt x="45" y="970"/>
                  </a:cubicBezTo>
                  <a:cubicBezTo>
                    <a:pt x="45" y="971"/>
                    <a:pt x="45" y="971"/>
                    <a:pt x="45" y="971"/>
                  </a:cubicBezTo>
                  <a:cubicBezTo>
                    <a:pt x="45" y="970"/>
                    <a:pt x="45" y="970"/>
                    <a:pt x="45" y="970"/>
                  </a:cubicBezTo>
                  <a:cubicBezTo>
                    <a:pt x="45" y="970"/>
                    <a:pt x="45" y="970"/>
                    <a:pt x="45" y="970"/>
                  </a:cubicBezTo>
                  <a:cubicBezTo>
                    <a:pt x="45" y="971"/>
                    <a:pt x="45" y="971"/>
                    <a:pt x="45" y="971"/>
                  </a:cubicBezTo>
                  <a:cubicBezTo>
                    <a:pt x="45" y="970"/>
                    <a:pt x="45" y="970"/>
                    <a:pt x="45" y="970"/>
                  </a:cubicBezTo>
                  <a:cubicBezTo>
                    <a:pt x="45" y="970"/>
                    <a:pt x="44" y="970"/>
                    <a:pt x="43" y="969"/>
                  </a:cubicBezTo>
                  <a:cubicBezTo>
                    <a:pt x="38" y="967"/>
                    <a:pt x="29" y="962"/>
                    <a:pt x="21" y="958"/>
                  </a:cubicBezTo>
                  <a:cubicBezTo>
                    <a:pt x="16" y="956"/>
                    <a:pt x="12" y="954"/>
                    <a:pt x="9" y="953"/>
                  </a:cubicBezTo>
                  <a:cubicBezTo>
                    <a:pt x="8" y="952"/>
                    <a:pt x="7" y="952"/>
                    <a:pt x="6" y="951"/>
                  </a:cubicBezTo>
                  <a:cubicBezTo>
                    <a:pt x="5" y="951"/>
                    <a:pt x="5" y="951"/>
                    <a:pt x="4" y="951"/>
                  </a:cubicBezTo>
                  <a:cubicBezTo>
                    <a:pt x="4" y="950"/>
                    <a:pt x="4" y="950"/>
                    <a:pt x="4" y="950"/>
                  </a:cubicBezTo>
                  <a:cubicBezTo>
                    <a:pt x="3" y="950"/>
                    <a:pt x="3" y="950"/>
                    <a:pt x="3" y="950"/>
                  </a:cubicBezTo>
                  <a:cubicBezTo>
                    <a:pt x="3" y="950"/>
                    <a:pt x="3" y="950"/>
                    <a:pt x="3" y="950"/>
                  </a:cubicBezTo>
                  <a:cubicBezTo>
                    <a:pt x="3" y="951"/>
                    <a:pt x="2" y="951"/>
                    <a:pt x="2" y="951"/>
                  </a:cubicBezTo>
                  <a:cubicBezTo>
                    <a:pt x="2" y="952"/>
                    <a:pt x="2" y="953"/>
                    <a:pt x="2" y="953"/>
                  </a:cubicBezTo>
                  <a:cubicBezTo>
                    <a:pt x="45" y="980"/>
                    <a:pt x="45" y="980"/>
                    <a:pt x="45" y="980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4" y="977"/>
                    <a:pt x="44" y="977"/>
                    <a:pt x="44" y="977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5" y="977"/>
                    <a:pt x="45" y="977"/>
                    <a:pt x="45" y="977"/>
                  </a:cubicBezTo>
                  <a:cubicBezTo>
                    <a:pt x="44" y="977"/>
                    <a:pt x="44" y="977"/>
                    <a:pt x="44" y="977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5" y="977"/>
                    <a:pt x="45" y="977"/>
                    <a:pt x="45" y="977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5" y="977"/>
                    <a:pt x="45" y="977"/>
                    <a:pt x="45" y="977"/>
                  </a:cubicBezTo>
                  <a:cubicBezTo>
                    <a:pt x="45" y="977"/>
                    <a:pt x="45" y="977"/>
                    <a:pt x="45" y="977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5" y="977"/>
                    <a:pt x="45" y="977"/>
                    <a:pt x="45" y="977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6" y="977"/>
                    <a:pt x="46" y="977"/>
                    <a:pt x="46" y="977"/>
                  </a:cubicBezTo>
                  <a:cubicBezTo>
                    <a:pt x="45" y="977"/>
                    <a:pt x="45" y="977"/>
                    <a:pt x="45" y="977"/>
                  </a:cubicBezTo>
                  <a:cubicBezTo>
                    <a:pt x="45" y="978"/>
                    <a:pt x="45" y="978"/>
                    <a:pt x="45" y="978"/>
                  </a:cubicBezTo>
                  <a:cubicBezTo>
                    <a:pt x="46" y="977"/>
                    <a:pt x="46" y="977"/>
                    <a:pt x="46" y="977"/>
                  </a:cubicBezTo>
                  <a:cubicBezTo>
                    <a:pt x="45" y="977"/>
                    <a:pt x="44" y="976"/>
                    <a:pt x="43" y="976"/>
                  </a:cubicBezTo>
                  <a:cubicBezTo>
                    <a:pt x="38" y="974"/>
                    <a:pt x="28" y="968"/>
                    <a:pt x="19" y="964"/>
                  </a:cubicBezTo>
                  <a:cubicBezTo>
                    <a:pt x="15" y="961"/>
                    <a:pt x="11" y="959"/>
                    <a:pt x="8" y="958"/>
                  </a:cubicBezTo>
                  <a:cubicBezTo>
                    <a:pt x="6" y="957"/>
                    <a:pt x="5" y="956"/>
                    <a:pt x="4" y="956"/>
                  </a:cubicBezTo>
                  <a:cubicBezTo>
                    <a:pt x="4" y="956"/>
                    <a:pt x="3" y="955"/>
                    <a:pt x="3" y="955"/>
                  </a:cubicBezTo>
                  <a:cubicBezTo>
                    <a:pt x="2" y="955"/>
                    <a:pt x="2" y="955"/>
                    <a:pt x="2" y="955"/>
                  </a:cubicBezTo>
                  <a:cubicBezTo>
                    <a:pt x="2" y="955"/>
                    <a:pt x="2" y="955"/>
                    <a:pt x="2" y="955"/>
                  </a:cubicBezTo>
                  <a:cubicBezTo>
                    <a:pt x="1" y="955"/>
                    <a:pt x="1" y="955"/>
                    <a:pt x="1" y="955"/>
                  </a:cubicBezTo>
                  <a:cubicBezTo>
                    <a:pt x="1" y="955"/>
                    <a:pt x="1" y="955"/>
                    <a:pt x="0" y="956"/>
                  </a:cubicBezTo>
                  <a:cubicBezTo>
                    <a:pt x="0" y="956"/>
                    <a:pt x="0" y="956"/>
                    <a:pt x="0" y="956"/>
                  </a:cubicBezTo>
                  <a:cubicBezTo>
                    <a:pt x="0" y="957"/>
                    <a:pt x="0" y="957"/>
                    <a:pt x="1" y="957"/>
                  </a:cubicBezTo>
                  <a:cubicBezTo>
                    <a:pt x="1" y="958"/>
                    <a:pt x="1" y="958"/>
                    <a:pt x="1" y="958"/>
                  </a:cubicBezTo>
                  <a:cubicBezTo>
                    <a:pt x="1" y="958"/>
                    <a:pt x="1" y="958"/>
                    <a:pt x="2" y="958"/>
                  </a:cubicBezTo>
                  <a:cubicBezTo>
                    <a:pt x="5" y="960"/>
                    <a:pt x="15" y="966"/>
                    <a:pt x="25" y="972"/>
                  </a:cubicBezTo>
                  <a:cubicBezTo>
                    <a:pt x="29" y="975"/>
                    <a:pt x="34" y="978"/>
                    <a:pt x="37" y="980"/>
                  </a:cubicBezTo>
                  <a:cubicBezTo>
                    <a:pt x="39" y="981"/>
                    <a:pt x="40" y="982"/>
                    <a:pt x="41" y="983"/>
                  </a:cubicBezTo>
                  <a:cubicBezTo>
                    <a:pt x="42" y="983"/>
                    <a:pt x="42" y="983"/>
                    <a:pt x="42" y="983"/>
                  </a:cubicBezTo>
                  <a:cubicBezTo>
                    <a:pt x="43" y="984"/>
                    <a:pt x="43" y="984"/>
                    <a:pt x="43" y="984"/>
                  </a:cubicBezTo>
                  <a:cubicBezTo>
                    <a:pt x="43" y="983"/>
                    <a:pt x="43" y="983"/>
                    <a:pt x="43" y="983"/>
                  </a:cubicBezTo>
                  <a:cubicBezTo>
                    <a:pt x="43" y="984"/>
                    <a:pt x="43" y="984"/>
                    <a:pt x="43" y="984"/>
                  </a:cubicBezTo>
                  <a:cubicBezTo>
                    <a:pt x="43" y="984"/>
                    <a:pt x="43" y="984"/>
                    <a:pt x="43" y="984"/>
                  </a:cubicBezTo>
                  <a:cubicBezTo>
                    <a:pt x="43" y="983"/>
                    <a:pt x="43" y="983"/>
                    <a:pt x="43" y="983"/>
                  </a:cubicBezTo>
                  <a:cubicBezTo>
                    <a:pt x="43" y="984"/>
                    <a:pt x="43" y="984"/>
                    <a:pt x="43" y="984"/>
                  </a:cubicBezTo>
                  <a:cubicBezTo>
                    <a:pt x="43" y="983"/>
                    <a:pt x="43" y="983"/>
                    <a:pt x="43" y="983"/>
                  </a:cubicBezTo>
                  <a:cubicBezTo>
                    <a:pt x="42" y="983"/>
                    <a:pt x="42" y="983"/>
                    <a:pt x="42" y="983"/>
                  </a:cubicBezTo>
                  <a:cubicBezTo>
                    <a:pt x="43" y="984"/>
                    <a:pt x="43" y="984"/>
                    <a:pt x="43" y="984"/>
                  </a:cubicBezTo>
                  <a:cubicBezTo>
                    <a:pt x="43" y="983"/>
                    <a:pt x="43" y="983"/>
                    <a:pt x="43" y="983"/>
                  </a:cubicBezTo>
                  <a:cubicBezTo>
                    <a:pt x="42" y="983"/>
                    <a:pt x="42" y="983"/>
                    <a:pt x="42" y="983"/>
                  </a:cubicBezTo>
                  <a:cubicBezTo>
                    <a:pt x="44" y="983"/>
                    <a:pt x="44" y="983"/>
                    <a:pt x="44" y="983"/>
                  </a:cubicBezTo>
                  <a:cubicBezTo>
                    <a:pt x="42" y="983"/>
                    <a:pt x="42" y="983"/>
                    <a:pt x="42" y="983"/>
                  </a:cubicBezTo>
                  <a:cubicBezTo>
                    <a:pt x="42" y="983"/>
                    <a:pt x="42" y="983"/>
                    <a:pt x="42" y="983"/>
                  </a:cubicBezTo>
                  <a:cubicBezTo>
                    <a:pt x="44" y="983"/>
                    <a:pt x="44" y="983"/>
                    <a:pt x="44" y="983"/>
                  </a:cubicBezTo>
                  <a:cubicBezTo>
                    <a:pt x="42" y="983"/>
                    <a:pt x="42" y="983"/>
                    <a:pt x="42" y="983"/>
                  </a:cubicBezTo>
                  <a:cubicBezTo>
                    <a:pt x="44" y="983"/>
                    <a:pt x="44" y="983"/>
                    <a:pt x="44" y="983"/>
                  </a:cubicBezTo>
                  <a:cubicBezTo>
                    <a:pt x="44" y="981"/>
                    <a:pt x="44" y="981"/>
                    <a:pt x="44" y="981"/>
                  </a:cubicBezTo>
                  <a:cubicBezTo>
                    <a:pt x="3" y="962"/>
                    <a:pt x="3" y="962"/>
                    <a:pt x="3" y="962"/>
                  </a:cubicBezTo>
                  <a:cubicBezTo>
                    <a:pt x="2" y="961"/>
                    <a:pt x="2" y="962"/>
                    <a:pt x="1" y="962"/>
                  </a:cubicBezTo>
                  <a:cubicBezTo>
                    <a:pt x="1" y="963"/>
                    <a:pt x="1" y="964"/>
                    <a:pt x="2" y="964"/>
                  </a:cubicBezTo>
                  <a:cubicBezTo>
                    <a:pt x="2" y="964"/>
                    <a:pt x="4" y="966"/>
                    <a:pt x="8" y="968"/>
                  </a:cubicBezTo>
                  <a:cubicBezTo>
                    <a:pt x="14" y="972"/>
                    <a:pt x="23" y="977"/>
                    <a:pt x="30" y="981"/>
                  </a:cubicBezTo>
                  <a:cubicBezTo>
                    <a:pt x="33" y="983"/>
                    <a:pt x="37" y="985"/>
                    <a:pt x="39" y="987"/>
                  </a:cubicBezTo>
                  <a:cubicBezTo>
                    <a:pt x="40" y="988"/>
                    <a:pt x="41" y="988"/>
                    <a:pt x="42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3" y="989"/>
                    <a:pt x="43" y="989"/>
                    <a:pt x="43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3" y="989"/>
                    <a:pt x="43" y="989"/>
                    <a:pt x="43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3" y="989"/>
                    <a:pt x="43" y="989"/>
                    <a:pt x="43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3" y="989"/>
                    <a:pt x="43" y="989"/>
                    <a:pt x="43" y="989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4" y="989"/>
                    <a:pt x="44" y="989"/>
                    <a:pt x="44" y="989"/>
                  </a:cubicBezTo>
                  <a:cubicBezTo>
                    <a:pt x="42" y="988"/>
                    <a:pt x="42" y="988"/>
                    <a:pt x="42" y="988"/>
                  </a:cubicBezTo>
                  <a:cubicBezTo>
                    <a:pt x="42" y="989"/>
                    <a:pt x="42" y="989"/>
                    <a:pt x="42" y="989"/>
                  </a:cubicBezTo>
                  <a:cubicBezTo>
                    <a:pt x="44" y="989"/>
                    <a:pt x="44" y="989"/>
                    <a:pt x="44" y="989"/>
                  </a:cubicBezTo>
                  <a:cubicBezTo>
                    <a:pt x="42" y="988"/>
                    <a:pt x="42" y="988"/>
                    <a:pt x="42" y="988"/>
                  </a:cubicBezTo>
                  <a:cubicBezTo>
                    <a:pt x="44" y="989"/>
                    <a:pt x="44" y="989"/>
                    <a:pt x="44" y="989"/>
                  </a:cubicBezTo>
                  <a:cubicBezTo>
                    <a:pt x="44" y="987"/>
                    <a:pt x="44" y="987"/>
                    <a:pt x="44" y="987"/>
                  </a:cubicBezTo>
                  <a:cubicBezTo>
                    <a:pt x="4" y="969"/>
                    <a:pt x="4" y="969"/>
                    <a:pt x="4" y="969"/>
                  </a:cubicBezTo>
                  <a:cubicBezTo>
                    <a:pt x="4" y="968"/>
                    <a:pt x="3" y="969"/>
                    <a:pt x="2" y="969"/>
                  </a:cubicBezTo>
                  <a:cubicBezTo>
                    <a:pt x="2" y="970"/>
                    <a:pt x="2" y="971"/>
                    <a:pt x="3" y="971"/>
                  </a:cubicBezTo>
                  <a:cubicBezTo>
                    <a:pt x="25" y="985"/>
                    <a:pt x="25" y="985"/>
                    <a:pt x="25" y="985"/>
                  </a:cubicBezTo>
                  <a:cubicBezTo>
                    <a:pt x="2" y="975"/>
                    <a:pt x="2" y="975"/>
                    <a:pt x="2" y="975"/>
                  </a:cubicBezTo>
                  <a:cubicBezTo>
                    <a:pt x="1" y="975"/>
                    <a:pt x="1" y="975"/>
                    <a:pt x="0" y="976"/>
                  </a:cubicBezTo>
                  <a:cubicBezTo>
                    <a:pt x="0" y="976"/>
                    <a:pt x="0" y="977"/>
                    <a:pt x="1" y="978"/>
                  </a:cubicBezTo>
                  <a:cubicBezTo>
                    <a:pt x="1" y="978"/>
                    <a:pt x="4" y="979"/>
                    <a:pt x="8" y="982"/>
                  </a:cubicBezTo>
                  <a:cubicBezTo>
                    <a:pt x="14" y="985"/>
                    <a:pt x="23" y="991"/>
                    <a:pt x="31" y="996"/>
                  </a:cubicBezTo>
                  <a:cubicBezTo>
                    <a:pt x="34" y="998"/>
                    <a:pt x="38" y="1000"/>
                    <a:pt x="40" y="1002"/>
                  </a:cubicBezTo>
                  <a:cubicBezTo>
                    <a:pt x="42" y="1003"/>
                    <a:pt x="43" y="1003"/>
                    <a:pt x="43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3"/>
                    <a:pt x="44" y="1003"/>
                    <a:pt x="44" y="1003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3"/>
                    <a:pt x="44" y="1003"/>
                    <a:pt x="44" y="1003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4" y="1003"/>
                    <a:pt x="44" y="1003"/>
                    <a:pt x="44" y="1003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4" y="1003"/>
                    <a:pt x="44" y="1003"/>
                    <a:pt x="44" y="1003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4"/>
                    <a:pt x="45" y="1004"/>
                    <a:pt x="45" y="1004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3"/>
                    <a:pt x="45" y="1003"/>
                    <a:pt x="45" y="1003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3"/>
                    <a:pt x="45" y="1003"/>
                    <a:pt x="45" y="1003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2"/>
                    <a:pt x="45" y="1002"/>
                    <a:pt x="45" y="1002"/>
                  </a:cubicBezTo>
                  <a:cubicBezTo>
                    <a:pt x="45" y="1002"/>
                    <a:pt x="44" y="1002"/>
                    <a:pt x="43" y="1001"/>
                  </a:cubicBezTo>
                  <a:cubicBezTo>
                    <a:pt x="38" y="998"/>
                    <a:pt x="28" y="993"/>
                    <a:pt x="19" y="989"/>
                  </a:cubicBezTo>
                  <a:cubicBezTo>
                    <a:pt x="15" y="987"/>
                    <a:pt x="11" y="984"/>
                    <a:pt x="8" y="983"/>
                  </a:cubicBezTo>
                  <a:cubicBezTo>
                    <a:pt x="5" y="981"/>
                    <a:pt x="3" y="980"/>
                    <a:pt x="3" y="980"/>
                  </a:cubicBezTo>
                  <a:cubicBezTo>
                    <a:pt x="2" y="980"/>
                    <a:pt x="1" y="980"/>
                    <a:pt x="1" y="981"/>
                  </a:cubicBezTo>
                  <a:cubicBezTo>
                    <a:pt x="0" y="982"/>
                    <a:pt x="1" y="982"/>
                    <a:pt x="1" y="983"/>
                  </a:cubicBezTo>
                  <a:cubicBezTo>
                    <a:pt x="44" y="1009"/>
                    <a:pt x="44" y="1009"/>
                    <a:pt x="44" y="1009"/>
                  </a:cubicBezTo>
                  <a:cubicBezTo>
                    <a:pt x="44" y="1008"/>
                    <a:pt x="44" y="1008"/>
                    <a:pt x="44" y="1008"/>
                  </a:cubicBezTo>
                  <a:cubicBezTo>
                    <a:pt x="43" y="1007"/>
                    <a:pt x="43" y="1007"/>
                    <a:pt x="43" y="1007"/>
                  </a:cubicBezTo>
                  <a:cubicBezTo>
                    <a:pt x="44" y="1008"/>
                    <a:pt x="44" y="1008"/>
                    <a:pt x="44" y="1008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3" y="1007"/>
                    <a:pt x="43" y="1007"/>
                  </a:cubicBezTo>
                  <a:cubicBezTo>
                    <a:pt x="44" y="1008"/>
                    <a:pt x="44" y="1008"/>
                    <a:pt x="44" y="1008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8"/>
                    <a:pt x="44" y="1008"/>
                    <a:pt x="44" y="1008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8"/>
                    <a:pt x="44" y="1008"/>
                    <a:pt x="44" y="1008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4" y="1007"/>
                    <a:pt x="44" y="1007"/>
                  </a:cubicBezTo>
                  <a:cubicBezTo>
                    <a:pt x="44" y="1007"/>
                    <a:pt x="43" y="1006"/>
                    <a:pt x="42" y="1006"/>
                  </a:cubicBezTo>
                  <a:cubicBezTo>
                    <a:pt x="37" y="1004"/>
                    <a:pt x="27" y="999"/>
                    <a:pt x="19" y="995"/>
                  </a:cubicBezTo>
                  <a:cubicBezTo>
                    <a:pt x="14" y="993"/>
                    <a:pt x="11" y="991"/>
                    <a:pt x="8" y="989"/>
                  </a:cubicBezTo>
                  <a:cubicBezTo>
                    <a:pt x="5" y="988"/>
                    <a:pt x="3" y="987"/>
                    <a:pt x="3" y="987"/>
                  </a:cubicBezTo>
                  <a:cubicBezTo>
                    <a:pt x="2" y="987"/>
                    <a:pt x="1" y="987"/>
                    <a:pt x="1" y="987"/>
                  </a:cubicBezTo>
                  <a:cubicBezTo>
                    <a:pt x="1" y="988"/>
                    <a:pt x="1" y="988"/>
                    <a:pt x="1" y="988"/>
                  </a:cubicBezTo>
                  <a:cubicBezTo>
                    <a:pt x="1" y="989"/>
                    <a:pt x="1" y="989"/>
                    <a:pt x="1" y="989"/>
                  </a:cubicBezTo>
                  <a:cubicBezTo>
                    <a:pt x="2" y="990"/>
                    <a:pt x="2" y="990"/>
                    <a:pt x="2" y="990"/>
                  </a:cubicBezTo>
                  <a:cubicBezTo>
                    <a:pt x="2" y="990"/>
                    <a:pt x="3" y="991"/>
                    <a:pt x="4" y="992"/>
                  </a:cubicBezTo>
                  <a:cubicBezTo>
                    <a:pt x="14" y="998"/>
                    <a:pt x="43" y="1015"/>
                    <a:pt x="43" y="1015"/>
                  </a:cubicBezTo>
                  <a:cubicBezTo>
                    <a:pt x="44" y="1014"/>
                    <a:pt x="44" y="1014"/>
                    <a:pt x="44" y="1014"/>
                  </a:cubicBezTo>
                  <a:cubicBezTo>
                    <a:pt x="44" y="1013"/>
                    <a:pt x="44" y="1013"/>
                    <a:pt x="44" y="1013"/>
                  </a:cubicBezTo>
                  <a:cubicBezTo>
                    <a:pt x="44" y="1013"/>
                    <a:pt x="34" y="1008"/>
                    <a:pt x="24" y="1003"/>
                  </a:cubicBezTo>
                  <a:cubicBezTo>
                    <a:pt x="19" y="1001"/>
                    <a:pt x="14" y="998"/>
                    <a:pt x="10" y="997"/>
                  </a:cubicBezTo>
                  <a:cubicBezTo>
                    <a:pt x="8" y="996"/>
                    <a:pt x="7" y="995"/>
                    <a:pt x="5" y="994"/>
                  </a:cubicBezTo>
                  <a:cubicBezTo>
                    <a:pt x="5" y="994"/>
                    <a:pt x="4" y="994"/>
                    <a:pt x="4" y="994"/>
                  </a:cubicBezTo>
                  <a:cubicBezTo>
                    <a:pt x="3" y="994"/>
                    <a:pt x="3" y="994"/>
                    <a:pt x="3" y="994"/>
                  </a:cubicBezTo>
                  <a:cubicBezTo>
                    <a:pt x="3" y="994"/>
                    <a:pt x="3" y="994"/>
                    <a:pt x="3" y="994"/>
                  </a:cubicBezTo>
                  <a:cubicBezTo>
                    <a:pt x="3" y="994"/>
                    <a:pt x="3" y="994"/>
                    <a:pt x="3" y="994"/>
                  </a:cubicBezTo>
                  <a:cubicBezTo>
                    <a:pt x="2" y="994"/>
                    <a:pt x="2" y="994"/>
                    <a:pt x="2" y="994"/>
                  </a:cubicBezTo>
                  <a:cubicBezTo>
                    <a:pt x="2" y="994"/>
                    <a:pt x="2" y="994"/>
                    <a:pt x="1" y="994"/>
                  </a:cubicBezTo>
                  <a:cubicBezTo>
                    <a:pt x="1" y="995"/>
                    <a:pt x="1" y="995"/>
                    <a:pt x="1" y="995"/>
                  </a:cubicBezTo>
                  <a:cubicBezTo>
                    <a:pt x="1" y="996"/>
                    <a:pt x="1" y="996"/>
                    <a:pt x="1" y="996"/>
                  </a:cubicBezTo>
                  <a:cubicBezTo>
                    <a:pt x="2" y="996"/>
                    <a:pt x="2" y="996"/>
                    <a:pt x="2" y="996"/>
                  </a:cubicBezTo>
                  <a:cubicBezTo>
                    <a:pt x="2" y="996"/>
                    <a:pt x="2" y="997"/>
                    <a:pt x="3" y="997"/>
                  </a:cubicBezTo>
                  <a:cubicBezTo>
                    <a:pt x="6" y="999"/>
                    <a:pt x="16" y="1005"/>
                    <a:pt x="26" y="1011"/>
                  </a:cubicBezTo>
                  <a:cubicBezTo>
                    <a:pt x="36" y="1017"/>
                    <a:pt x="44" y="1023"/>
                    <a:pt x="44" y="1023"/>
                  </a:cubicBezTo>
                  <a:cubicBezTo>
                    <a:pt x="45" y="1022"/>
                    <a:pt x="45" y="1022"/>
                    <a:pt x="45" y="1022"/>
                  </a:cubicBezTo>
                  <a:cubicBezTo>
                    <a:pt x="46" y="1020"/>
                    <a:pt x="46" y="1020"/>
                    <a:pt x="46" y="1020"/>
                  </a:cubicBezTo>
                  <a:cubicBezTo>
                    <a:pt x="4" y="1001"/>
                    <a:pt x="4" y="1001"/>
                    <a:pt x="4" y="1001"/>
                  </a:cubicBezTo>
                  <a:cubicBezTo>
                    <a:pt x="3" y="1001"/>
                    <a:pt x="2" y="1001"/>
                    <a:pt x="2" y="1002"/>
                  </a:cubicBezTo>
                  <a:cubicBezTo>
                    <a:pt x="1" y="1003"/>
                    <a:pt x="2" y="1004"/>
                    <a:pt x="2" y="1004"/>
                  </a:cubicBezTo>
                  <a:cubicBezTo>
                    <a:pt x="42" y="1029"/>
                    <a:pt x="42" y="1029"/>
                    <a:pt x="42" y="1029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1" y="1027"/>
                    <a:pt x="41" y="1027"/>
                    <a:pt x="41" y="1027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2" y="1026"/>
                    <a:pt x="42" y="1026"/>
                    <a:pt x="42" y="1026"/>
                  </a:cubicBezTo>
                  <a:cubicBezTo>
                    <a:pt x="42" y="1026"/>
                    <a:pt x="41" y="1026"/>
                    <a:pt x="41" y="1027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2" y="1026"/>
                    <a:pt x="42" y="1026"/>
                    <a:pt x="42" y="1026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2" y="1026"/>
                    <a:pt x="42" y="1026"/>
                    <a:pt x="42" y="1026"/>
                  </a:cubicBezTo>
                  <a:cubicBezTo>
                    <a:pt x="42" y="1026"/>
                    <a:pt x="42" y="1026"/>
                    <a:pt x="42" y="1026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2" y="1026"/>
                    <a:pt x="42" y="1026"/>
                    <a:pt x="42" y="1026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3" y="1026"/>
                    <a:pt x="43" y="1026"/>
                    <a:pt x="43" y="1026"/>
                  </a:cubicBezTo>
                  <a:cubicBezTo>
                    <a:pt x="42" y="1026"/>
                    <a:pt x="42" y="1026"/>
                    <a:pt x="42" y="1026"/>
                  </a:cubicBezTo>
                  <a:cubicBezTo>
                    <a:pt x="42" y="1027"/>
                    <a:pt x="42" y="1027"/>
                    <a:pt x="42" y="1027"/>
                  </a:cubicBezTo>
                  <a:cubicBezTo>
                    <a:pt x="43" y="1026"/>
                    <a:pt x="43" y="1026"/>
                    <a:pt x="43" y="1026"/>
                  </a:cubicBezTo>
                  <a:cubicBezTo>
                    <a:pt x="43" y="1026"/>
                    <a:pt x="43" y="1026"/>
                    <a:pt x="43" y="1026"/>
                  </a:cubicBezTo>
                  <a:cubicBezTo>
                    <a:pt x="42" y="1026"/>
                    <a:pt x="41" y="1026"/>
                    <a:pt x="40" y="1025"/>
                  </a:cubicBezTo>
                  <a:cubicBezTo>
                    <a:pt x="36" y="1023"/>
                    <a:pt x="27" y="1019"/>
                    <a:pt x="19" y="1016"/>
                  </a:cubicBezTo>
                  <a:cubicBezTo>
                    <a:pt x="15" y="1014"/>
                    <a:pt x="11" y="1012"/>
                    <a:pt x="9" y="1011"/>
                  </a:cubicBezTo>
                  <a:cubicBezTo>
                    <a:pt x="7" y="1010"/>
                    <a:pt x="6" y="1010"/>
                    <a:pt x="5" y="1010"/>
                  </a:cubicBezTo>
                  <a:cubicBezTo>
                    <a:pt x="5" y="1009"/>
                    <a:pt x="5" y="1009"/>
                    <a:pt x="4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3" y="1009"/>
                    <a:pt x="3" y="1009"/>
                    <a:pt x="3" y="1009"/>
                  </a:cubicBezTo>
                  <a:cubicBezTo>
                    <a:pt x="3" y="1009"/>
                    <a:pt x="2" y="1009"/>
                    <a:pt x="2" y="1010"/>
                  </a:cubicBezTo>
                  <a:cubicBezTo>
                    <a:pt x="2" y="1010"/>
                    <a:pt x="2" y="1011"/>
                    <a:pt x="3" y="1012"/>
                  </a:cubicBezTo>
                  <a:cubicBezTo>
                    <a:pt x="39" y="1034"/>
                    <a:pt x="39" y="1034"/>
                    <a:pt x="39" y="1034"/>
                  </a:cubicBezTo>
                  <a:cubicBezTo>
                    <a:pt x="40" y="1033"/>
                    <a:pt x="40" y="1033"/>
                    <a:pt x="40" y="1033"/>
                  </a:cubicBezTo>
                  <a:cubicBezTo>
                    <a:pt x="39" y="1032"/>
                    <a:pt x="39" y="1032"/>
                    <a:pt x="39" y="1032"/>
                  </a:cubicBezTo>
                  <a:cubicBezTo>
                    <a:pt x="40" y="1033"/>
                    <a:pt x="40" y="1033"/>
                    <a:pt x="40" y="1033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39" y="1032"/>
                    <a:pt x="39" y="1032"/>
                    <a:pt x="39" y="1032"/>
                  </a:cubicBezTo>
                  <a:cubicBezTo>
                    <a:pt x="40" y="1033"/>
                    <a:pt x="40" y="1033"/>
                    <a:pt x="40" y="1033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3"/>
                    <a:pt x="40" y="1033"/>
                    <a:pt x="40" y="1033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3"/>
                    <a:pt x="40" y="1033"/>
                    <a:pt x="40" y="1033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39" y="1031"/>
                    <a:pt x="38" y="1031"/>
                  </a:cubicBezTo>
                  <a:cubicBezTo>
                    <a:pt x="33" y="1029"/>
                    <a:pt x="25" y="1025"/>
                    <a:pt x="17" y="1022"/>
                  </a:cubicBezTo>
                  <a:cubicBezTo>
                    <a:pt x="13" y="1020"/>
                    <a:pt x="10" y="1018"/>
                    <a:pt x="7" y="1017"/>
                  </a:cubicBezTo>
                  <a:cubicBezTo>
                    <a:pt x="6" y="1017"/>
                    <a:pt x="5" y="1016"/>
                    <a:pt x="4" y="1016"/>
                  </a:cubicBezTo>
                  <a:cubicBezTo>
                    <a:pt x="3" y="1016"/>
                    <a:pt x="3" y="1015"/>
                    <a:pt x="3" y="1015"/>
                  </a:cubicBezTo>
                  <a:cubicBezTo>
                    <a:pt x="2" y="1015"/>
                    <a:pt x="2" y="1015"/>
                    <a:pt x="2" y="1015"/>
                  </a:cubicBezTo>
                  <a:cubicBezTo>
                    <a:pt x="2" y="1015"/>
                    <a:pt x="2" y="1015"/>
                    <a:pt x="2" y="1015"/>
                  </a:cubicBezTo>
                  <a:cubicBezTo>
                    <a:pt x="1" y="1015"/>
                    <a:pt x="1" y="1015"/>
                    <a:pt x="1" y="1015"/>
                  </a:cubicBezTo>
                  <a:cubicBezTo>
                    <a:pt x="1" y="1015"/>
                    <a:pt x="1" y="1015"/>
                    <a:pt x="1" y="1016"/>
                  </a:cubicBezTo>
                  <a:cubicBezTo>
                    <a:pt x="0" y="1016"/>
                    <a:pt x="0" y="1017"/>
                    <a:pt x="0" y="1017"/>
                  </a:cubicBezTo>
                  <a:cubicBezTo>
                    <a:pt x="1" y="1017"/>
                    <a:pt x="1" y="1018"/>
                    <a:pt x="1" y="1018"/>
                  </a:cubicBezTo>
                  <a:cubicBezTo>
                    <a:pt x="1" y="1018"/>
                    <a:pt x="3" y="1019"/>
                    <a:pt x="6" y="1021"/>
                  </a:cubicBezTo>
                  <a:cubicBezTo>
                    <a:pt x="11" y="1024"/>
                    <a:pt x="19" y="1028"/>
                    <a:pt x="25" y="1032"/>
                  </a:cubicBezTo>
                  <a:cubicBezTo>
                    <a:pt x="28" y="1034"/>
                    <a:pt x="30" y="1035"/>
                    <a:pt x="32" y="1037"/>
                  </a:cubicBezTo>
                  <a:cubicBezTo>
                    <a:pt x="33" y="1037"/>
                    <a:pt x="34" y="1038"/>
                    <a:pt x="35" y="1038"/>
                  </a:cubicBezTo>
                  <a:cubicBezTo>
                    <a:pt x="35" y="1039"/>
                    <a:pt x="35" y="1039"/>
                    <a:pt x="35" y="1039"/>
                  </a:cubicBezTo>
                  <a:cubicBezTo>
                    <a:pt x="35" y="1039"/>
                    <a:pt x="35" y="1039"/>
                    <a:pt x="35" y="1039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9"/>
                    <a:pt x="35" y="1039"/>
                    <a:pt x="35" y="1039"/>
                  </a:cubicBezTo>
                  <a:cubicBezTo>
                    <a:pt x="35" y="1039"/>
                    <a:pt x="35" y="1039"/>
                    <a:pt x="35" y="1039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9"/>
                    <a:pt x="35" y="1039"/>
                    <a:pt x="35" y="1039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8"/>
                    <a:pt x="35" y="1038"/>
                    <a:pt x="35" y="1038"/>
                  </a:cubicBezTo>
                  <a:cubicBezTo>
                    <a:pt x="35" y="1039"/>
                    <a:pt x="35" y="1039"/>
                    <a:pt x="35" y="1039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8"/>
                    <a:pt x="35" y="1038"/>
                    <a:pt x="35" y="1038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7"/>
                    <a:pt x="35" y="1037"/>
                    <a:pt x="35" y="1037"/>
                  </a:cubicBezTo>
                  <a:cubicBezTo>
                    <a:pt x="35" y="1038"/>
                    <a:pt x="35" y="1038"/>
                    <a:pt x="35" y="1038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7"/>
                    <a:pt x="35" y="1037"/>
                    <a:pt x="35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5" y="1037"/>
                    <a:pt x="35" y="1037"/>
                    <a:pt x="35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6" y="1037"/>
                    <a:pt x="35" y="1037"/>
                    <a:pt x="35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7" y="1037"/>
                    <a:pt x="37" y="1037"/>
                    <a:pt x="37" y="1037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6" y="1038"/>
                    <a:pt x="36" y="1038"/>
                    <a:pt x="36" y="1038"/>
                  </a:cubicBezTo>
                  <a:cubicBezTo>
                    <a:pt x="37" y="1037"/>
                    <a:pt x="37" y="1037"/>
                    <a:pt x="37" y="1037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7" y="1037"/>
                    <a:pt x="37" y="1037"/>
                    <a:pt x="37" y="1037"/>
                  </a:cubicBezTo>
                  <a:cubicBezTo>
                    <a:pt x="37" y="1037"/>
                    <a:pt x="37" y="1037"/>
                    <a:pt x="37" y="1037"/>
                  </a:cubicBezTo>
                  <a:cubicBezTo>
                    <a:pt x="36" y="1037"/>
                    <a:pt x="36" y="1037"/>
                    <a:pt x="36" y="1037"/>
                  </a:cubicBezTo>
                  <a:cubicBezTo>
                    <a:pt x="37" y="1037"/>
                    <a:pt x="37" y="1037"/>
                    <a:pt x="37" y="1037"/>
                  </a:cubicBezTo>
                  <a:cubicBezTo>
                    <a:pt x="36" y="1037"/>
                    <a:pt x="36" y="1036"/>
                    <a:pt x="35" y="1036"/>
                  </a:cubicBezTo>
                  <a:cubicBezTo>
                    <a:pt x="31" y="1034"/>
                    <a:pt x="23" y="1031"/>
                    <a:pt x="16" y="1027"/>
                  </a:cubicBezTo>
                  <a:cubicBezTo>
                    <a:pt x="9" y="1024"/>
                    <a:pt x="3" y="1021"/>
                    <a:pt x="3" y="1021"/>
                  </a:cubicBezTo>
                  <a:cubicBezTo>
                    <a:pt x="2" y="1021"/>
                    <a:pt x="2" y="1021"/>
                    <a:pt x="1" y="1021"/>
                  </a:cubicBezTo>
                  <a:cubicBezTo>
                    <a:pt x="1" y="1022"/>
                    <a:pt x="0" y="1022"/>
                    <a:pt x="0" y="1022"/>
                  </a:cubicBezTo>
                  <a:cubicBezTo>
                    <a:pt x="0" y="1023"/>
                    <a:pt x="1" y="1023"/>
                    <a:pt x="1" y="1023"/>
                  </a:cubicBezTo>
                  <a:cubicBezTo>
                    <a:pt x="1" y="1024"/>
                    <a:pt x="1" y="1024"/>
                    <a:pt x="1" y="1024"/>
                  </a:cubicBezTo>
                  <a:cubicBezTo>
                    <a:pt x="2" y="1024"/>
                    <a:pt x="2" y="1024"/>
                    <a:pt x="2" y="1024"/>
                  </a:cubicBezTo>
                  <a:cubicBezTo>
                    <a:pt x="4" y="1026"/>
                    <a:pt x="11" y="1030"/>
                    <a:pt x="18" y="1034"/>
                  </a:cubicBezTo>
                  <a:cubicBezTo>
                    <a:pt x="22" y="1036"/>
                    <a:pt x="25" y="1038"/>
                    <a:pt x="28" y="1040"/>
                  </a:cubicBezTo>
                  <a:cubicBezTo>
                    <a:pt x="29" y="1041"/>
                    <a:pt x="30" y="1041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2" y="1042"/>
                    <a:pt x="32" y="1042"/>
                    <a:pt x="32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2" y="1042"/>
                    <a:pt x="32" y="1042"/>
                    <a:pt x="32" y="1042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3" y="1042"/>
                    <a:pt x="33" y="1042"/>
                    <a:pt x="33" y="1042"/>
                  </a:cubicBezTo>
                  <a:cubicBezTo>
                    <a:pt x="31" y="1041"/>
                    <a:pt x="31" y="1041"/>
                    <a:pt x="31" y="1041"/>
                  </a:cubicBezTo>
                  <a:cubicBezTo>
                    <a:pt x="31" y="1042"/>
                    <a:pt x="31" y="1042"/>
                    <a:pt x="31" y="1042"/>
                  </a:cubicBezTo>
                  <a:cubicBezTo>
                    <a:pt x="33" y="1042"/>
                    <a:pt x="33" y="1042"/>
                    <a:pt x="33" y="1042"/>
                  </a:cubicBezTo>
                  <a:cubicBezTo>
                    <a:pt x="31" y="1041"/>
                    <a:pt x="31" y="1041"/>
                    <a:pt x="31" y="1041"/>
                  </a:cubicBezTo>
                  <a:cubicBezTo>
                    <a:pt x="31" y="1041"/>
                    <a:pt x="31" y="1041"/>
                    <a:pt x="31" y="1041"/>
                  </a:cubicBezTo>
                  <a:cubicBezTo>
                    <a:pt x="33" y="1042"/>
                    <a:pt x="33" y="1042"/>
                    <a:pt x="33" y="1042"/>
                  </a:cubicBezTo>
                  <a:cubicBezTo>
                    <a:pt x="32" y="1040"/>
                    <a:pt x="32" y="1040"/>
                    <a:pt x="32" y="1040"/>
                  </a:cubicBezTo>
                  <a:cubicBezTo>
                    <a:pt x="32" y="1040"/>
                    <a:pt x="32" y="1040"/>
                    <a:pt x="31" y="1041"/>
                  </a:cubicBezTo>
                  <a:cubicBezTo>
                    <a:pt x="33" y="1042"/>
                    <a:pt x="33" y="1042"/>
                    <a:pt x="33" y="1042"/>
                  </a:cubicBezTo>
                  <a:cubicBezTo>
                    <a:pt x="32" y="1040"/>
                    <a:pt x="32" y="1040"/>
                    <a:pt x="32" y="1040"/>
                  </a:cubicBezTo>
                  <a:cubicBezTo>
                    <a:pt x="33" y="1041"/>
                    <a:pt x="33" y="1041"/>
                    <a:pt x="33" y="1041"/>
                  </a:cubicBezTo>
                  <a:cubicBezTo>
                    <a:pt x="33" y="1040"/>
                    <a:pt x="33" y="1040"/>
                    <a:pt x="33" y="1040"/>
                  </a:cubicBezTo>
                  <a:cubicBezTo>
                    <a:pt x="32" y="1040"/>
                    <a:pt x="32" y="1040"/>
                    <a:pt x="32" y="1040"/>
                  </a:cubicBezTo>
                  <a:cubicBezTo>
                    <a:pt x="33" y="1041"/>
                    <a:pt x="33" y="1041"/>
                    <a:pt x="33" y="1041"/>
                  </a:cubicBezTo>
                  <a:cubicBezTo>
                    <a:pt x="33" y="1040"/>
                    <a:pt x="33" y="1040"/>
                    <a:pt x="33" y="1040"/>
                  </a:cubicBezTo>
                  <a:cubicBezTo>
                    <a:pt x="33" y="1041"/>
                    <a:pt x="33" y="1041"/>
                    <a:pt x="33" y="1041"/>
                  </a:cubicBezTo>
                  <a:cubicBezTo>
                    <a:pt x="33" y="1040"/>
                    <a:pt x="33" y="1040"/>
                    <a:pt x="33" y="1040"/>
                  </a:cubicBezTo>
                  <a:cubicBezTo>
                    <a:pt x="33" y="1040"/>
                    <a:pt x="33" y="1040"/>
                    <a:pt x="33" y="1040"/>
                  </a:cubicBezTo>
                  <a:cubicBezTo>
                    <a:pt x="33" y="1041"/>
                    <a:pt x="33" y="1041"/>
                    <a:pt x="33" y="1041"/>
                  </a:cubicBezTo>
                  <a:cubicBezTo>
                    <a:pt x="33" y="1040"/>
                    <a:pt x="33" y="1040"/>
                    <a:pt x="33" y="1040"/>
                  </a:cubicBezTo>
                  <a:cubicBezTo>
                    <a:pt x="33" y="1040"/>
                    <a:pt x="32" y="1040"/>
                    <a:pt x="31" y="1040"/>
                  </a:cubicBezTo>
                  <a:cubicBezTo>
                    <a:pt x="28" y="1038"/>
                    <a:pt x="21" y="1035"/>
                    <a:pt x="15" y="1033"/>
                  </a:cubicBezTo>
                  <a:cubicBezTo>
                    <a:pt x="12" y="1031"/>
                    <a:pt x="10" y="1030"/>
                    <a:pt x="8" y="1029"/>
                  </a:cubicBezTo>
                  <a:cubicBezTo>
                    <a:pt x="7" y="1029"/>
                    <a:pt x="6" y="1028"/>
                    <a:pt x="5" y="1028"/>
                  </a:cubicBezTo>
                  <a:cubicBezTo>
                    <a:pt x="5" y="1028"/>
                    <a:pt x="5" y="1028"/>
                    <a:pt x="5" y="1028"/>
                  </a:cubicBezTo>
                  <a:cubicBezTo>
                    <a:pt x="5" y="1028"/>
                    <a:pt x="5" y="1028"/>
                    <a:pt x="5" y="1028"/>
                  </a:cubicBezTo>
                  <a:cubicBezTo>
                    <a:pt x="4" y="1028"/>
                    <a:pt x="4" y="1028"/>
                    <a:pt x="4" y="1028"/>
                  </a:cubicBezTo>
                  <a:cubicBezTo>
                    <a:pt x="4" y="1028"/>
                    <a:pt x="4" y="1028"/>
                    <a:pt x="4" y="1028"/>
                  </a:cubicBezTo>
                  <a:cubicBezTo>
                    <a:pt x="4" y="1028"/>
                    <a:pt x="4" y="1028"/>
                    <a:pt x="4" y="1028"/>
                  </a:cubicBezTo>
                  <a:cubicBezTo>
                    <a:pt x="4" y="1028"/>
                    <a:pt x="4" y="1028"/>
                    <a:pt x="4" y="1028"/>
                  </a:cubicBezTo>
                  <a:cubicBezTo>
                    <a:pt x="4" y="1028"/>
                    <a:pt x="4" y="1028"/>
                    <a:pt x="4" y="1028"/>
                  </a:cubicBezTo>
                  <a:cubicBezTo>
                    <a:pt x="3" y="1028"/>
                    <a:pt x="3" y="1028"/>
                    <a:pt x="2" y="1029"/>
                  </a:cubicBezTo>
                  <a:cubicBezTo>
                    <a:pt x="2" y="1029"/>
                    <a:pt x="3" y="1030"/>
                    <a:pt x="3" y="1030"/>
                  </a:cubicBezTo>
                  <a:cubicBezTo>
                    <a:pt x="16" y="1038"/>
                    <a:pt x="16" y="1038"/>
                    <a:pt x="16" y="1038"/>
                  </a:cubicBezTo>
                  <a:cubicBezTo>
                    <a:pt x="10" y="1037"/>
                    <a:pt x="10" y="1037"/>
                    <a:pt x="10" y="1037"/>
                  </a:cubicBezTo>
                  <a:cubicBezTo>
                    <a:pt x="9" y="1036"/>
                    <a:pt x="9" y="1037"/>
                    <a:pt x="8" y="1037"/>
                  </a:cubicBezTo>
                  <a:cubicBezTo>
                    <a:pt x="8" y="1038"/>
                    <a:pt x="8" y="1039"/>
                    <a:pt x="9" y="1039"/>
                  </a:cubicBezTo>
                  <a:cubicBezTo>
                    <a:pt x="18" y="1045"/>
                    <a:pt x="18" y="1045"/>
                    <a:pt x="18" y="1045"/>
                  </a:cubicBezTo>
                  <a:cubicBezTo>
                    <a:pt x="18" y="1045"/>
                    <a:pt x="19" y="1045"/>
                    <a:pt x="20" y="1044"/>
                  </a:cubicBezTo>
                  <a:cubicBezTo>
                    <a:pt x="20" y="1043"/>
                    <a:pt x="20" y="1043"/>
                    <a:pt x="19" y="1042"/>
                  </a:cubicBezTo>
                  <a:close/>
                </a:path>
              </a:pathLst>
            </a:custGeom>
            <a:solidFill>
              <a:srgbClr val="B1B3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215"/>
            <p:cNvSpPr/>
            <p:nvPr/>
          </p:nvSpPr>
          <p:spPr bwMode="auto">
            <a:xfrm>
              <a:off x="4078642" y="317987"/>
              <a:ext cx="70825" cy="2274437"/>
            </a:xfrm>
            <a:custGeom>
              <a:avLst/>
              <a:gdLst>
                <a:gd name="T0" fmla="*/ 7 w 32"/>
                <a:gd name="T1" fmla="*/ 1001 h 1038"/>
                <a:gd name="T2" fmla="*/ 9 w 32"/>
                <a:gd name="T3" fmla="*/ 964 h 1038"/>
                <a:gd name="T4" fmla="*/ 6 w 32"/>
                <a:gd name="T5" fmla="*/ 929 h 1038"/>
                <a:gd name="T6" fmla="*/ 9 w 32"/>
                <a:gd name="T7" fmla="*/ 892 h 1038"/>
                <a:gd name="T8" fmla="*/ 5 w 32"/>
                <a:gd name="T9" fmla="*/ 859 h 1038"/>
                <a:gd name="T10" fmla="*/ 10 w 32"/>
                <a:gd name="T11" fmla="*/ 825 h 1038"/>
                <a:gd name="T12" fmla="*/ 6 w 32"/>
                <a:gd name="T13" fmla="*/ 795 h 1038"/>
                <a:gd name="T14" fmla="*/ 8 w 32"/>
                <a:gd name="T15" fmla="*/ 762 h 1038"/>
                <a:gd name="T16" fmla="*/ 5 w 32"/>
                <a:gd name="T17" fmla="*/ 728 h 1038"/>
                <a:gd name="T18" fmla="*/ 9 w 32"/>
                <a:gd name="T19" fmla="*/ 695 h 1038"/>
                <a:gd name="T20" fmla="*/ 6 w 32"/>
                <a:gd name="T21" fmla="*/ 659 h 1038"/>
                <a:gd name="T22" fmla="*/ 10 w 32"/>
                <a:gd name="T23" fmla="*/ 620 h 1038"/>
                <a:gd name="T24" fmla="*/ 8 w 32"/>
                <a:gd name="T25" fmla="*/ 590 h 1038"/>
                <a:gd name="T26" fmla="*/ 7 w 32"/>
                <a:gd name="T27" fmla="*/ 556 h 1038"/>
                <a:gd name="T28" fmla="*/ 8 w 32"/>
                <a:gd name="T29" fmla="*/ 521 h 1038"/>
                <a:gd name="T30" fmla="*/ 10 w 32"/>
                <a:gd name="T31" fmla="*/ 494 h 1038"/>
                <a:gd name="T32" fmla="*/ 8 w 32"/>
                <a:gd name="T33" fmla="*/ 456 h 1038"/>
                <a:gd name="T34" fmla="*/ 6 w 32"/>
                <a:gd name="T35" fmla="*/ 420 h 1038"/>
                <a:gd name="T36" fmla="*/ 10 w 32"/>
                <a:gd name="T37" fmla="*/ 386 h 1038"/>
                <a:gd name="T38" fmla="*/ 6 w 32"/>
                <a:gd name="T39" fmla="*/ 352 h 1038"/>
                <a:gd name="T40" fmla="*/ 8 w 32"/>
                <a:gd name="T41" fmla="*/ 319 h 1038"/>
                <a:gd name="T42" fmla="*/ 6 w 32"/>
                <a:gd name="T43" fmla="*/ 287 h 1038"/>
                <a:gd name="T44" fmla="*/ 10 w 32"/>
                <a:gd name="T45" fmla="*/ 254 h 1038"/>
                <a:gd name="T46" fmla="*/ 6 w 32"/>
                <a:gd name="T47" fmla="*/ 220 h 1038"/>
                <a:gd name="T48" fmla="*/ 9 w 32"/>
                <a:gd name="T49" fmla="*/ 188 h 1038"/>
                <a:gd name="T50" fmla="*/ 6 w 32"/>
                <a:gd name="T51" fmla="*/ 154 h 1038"/>
                <a:gd name="T52" fmla="*/ 9 w 32"/>
                <a:gd name="T53" fmla="*/ 122 h 1038"/>
                <a:gd name="T54" fmla="*/ 6 w 32"/>
                <a:gd name="T55" fmla="*/ 93 h 1038"/>
                <a:gd name="T56" fmla="*/ 7 w 32"/>
                <a:gd name="T57" fmla="*/ 55 h 1038"/>
                <a:gd name="T58" fmla="*/ 11 w 32"/>
                <a:gd name="T59" fmla="*/ 20 h 1038"/>
                <a:gd name="T60" fmla="*/ 24 w 32"/>
                <a:gd name="T61" fmla="*/ 0 h 1038"/>
                <a:gd name="T62" fmla="*/ 1 w 32"/>
                <a:gd name="T63" fmla="*/ 23 h 1038"/>
                <a:gd name="T64" fmla="*/ 1 w 32"/>
                <a:gd name="T65" fmla="*/ 59 h 1038"/>
                <a:gd name="T66" fmla="*/ 2 w 32"/>
                <a:gd name="T67" fmla="*/ 95 h 1038"/>
                <a:gd name="T68" fmla="*/ 2 w 32"/>
                <a:gd name="T69" fmla="*/ 127 h 1038"/>
                <a:gd name="T70" fmla="*/ 2 w 32"/>
                <a:gd name="T71" fmla="*/ 161 h 1038"/>
                <a:gd name="T72" fmla="*/ 2 w 32"/>
                <a:gd name="T73" fmla="*/ 192 h 1038"/>
                <a:gd name="T74" fmla="*/ 1 w 32"/>
                <a:gd name="T75" fmla="*/ 226 h 1038"/>
                <a:gd name="T76" fmla="*/ 3 w 32"/>
                <a:gd name="T77" fmla="*/ 258 h 1038"/>
                <a:gd name="T78" fmla="*/ 2 w 32"/>
                <a:gd name="T79" fmla="*/ 291 h 1038"/>
                <a:gd name="T80" fmla="*/ 2 w 32"/>
                <a:gd name="T81" fmla="*/ 324 h 1038"/>
                <a:gd name="T82" fmla="*/ 1 w 32"/>
                <a:gd name="T83" fmla="*/ 355 h 1038"/>
                <a:gd name="T84" fmla="*/ 2 w 32"/>
                <a:gd name="T85" fmla="*/ 390 h 1038"/>
                <a:gd name="T86" fmla="*/ 1 w 32"/>
                <a:gd name="T87" fmla="*/ 425 h 1038"/>
                <a:gd name="T88" fmla="*/ 5 w 32"/>
                <a:gd name="T89" fmla="*/ 462 h 1038"/>
                <a:gd name="T90" fmla="*/ 2 w 32"/>
                <a:gd name="T91" fmla="*/ 496 h 1038"/>
                <a:gd name="T92" fmla="*/ 5 w 32"/>
                <a:gd name="T93" fmla="*/ 527 h 1038"/>
                <a:gd name="T94" fmla="*/ 1 w 32"/>
                <a:gd name="T95" fmla="*/ 562 h 1038"/>
                <a:gd name="T96" fmla="*/ 5 w 32"/>
                <a:gd name="T97" fmla="*/ 594 h 1038"/>
                <a:gd name="T98" fmla="*/ 1 w 32"/>
                <a:gd name="T99" fmla="*/ 625 h 1038"/>
                <a:gd name="T100" fmla="*/ 3 w 32"/>
                <a:gd name="T101" fmla="*/ 663 h 1038"/>
                <a:gd name="T102" fmla="*/ 3 w 32"/>
                <a:gd name="T103" fmla="*/ 699 h 1038"/>
                <a:gd name="T104" fmla="*/ 2 w 32"/>
                <a:gd name="T105" fmla="*/ 735 h 1038"/>
                <a:gd name="T106" fmla="*/ 2 w 32"/>
                <a:gd name="T107" fmla="*/ 766 h 1038"/>
                <a:gd name="T108" fmla="*/ 2 w 32"/>
                <a:gd name="T109" fmla="*/ 798 h 1038"/>
                <a:gd name="T110" fmla="*/ 3 w 32"/>
                <a:gd name="T111" fmla="*/ 831 h 1038"/>
                <a:gd name="T112" fmla="*/ 1 w 32"/>
                <a:gd name="T113" fmla="*/ 863 h 1038"/>
                <a:gd name="T114" fmla="*/ 2 w 32"/>
                <a:gd name="T115" fmla="*/ 898 h 1038"/>
                <a:gd name="T116" fmla="*/ 1 w 32"/>
                <a:gd name="T117" fmla="*/ 931 h 1038"/>
                <a:gd name="T118" fmla="*/ 3 w 32"/>
                <a:gd name="T119" fmla="*/ 969 h 1038"/>
                <a:gd name="T120" fmla="*/ 2 w 32"/>
                <a:gd name="T121" fmla="*/ 1005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" h="1038">
                  <a:moveTo>
                    <a:pt x="13" y="1035"/>
                  </a:moveTo>
                  <a:cubicBezTo>
                    <a:pt x="7" y="1031"/>
                    <a:pt x="7" y="1031"/>
                    <a:pt x="7" y="1031"/>
                  </a:cubicBezTo>
                  <a:cubicBezTo>
                    <a:pt x="10" y="1030"/>
                    <a:pt x="10" y="1030"/>
                    <a:pt x="10" y="1030"/>
                  </a:cubicBezTo>
                  <a:cubicBezTo>
                    <a:pt x="11" y="1030"/>
                    <a:pt x="11" y="1030"/>
                    <a:pt x="11" y="1029"/>
                  </a:cubicBezTo>
                  <a:cubicBezTo>
                    <a:pt x="11" y="1029"/>
                    <a:pt x="11" y="1028"/>
                    <a:pt x="10" y="1028"/>
                  </a:cubicBezTo>
                  <a:cubicBezTo>
                    <a:pt x="6" y="1025"/>
                    <a:pt x="6" y="1025"/>
                    <a:pt x="6" y="1025"/>
                  </a:cubicBezTo>
                  <a:cubicBezTo>
                    <a:pt x="8" y="1023"/>
                    <a:pt x="8" y="1023"/>
                    <a:pt x="8" y="1023"/>
                  </a:cubicBezTo>
                  <a:cubicBezTo>
                    <a:pt x="9" y="1023"/>
                    <a:pt x="9" y="1022"/>
                    <a:pt x="9" y="1022"/>
                  </a:cubicBezTo>
                  <a:cubicBezTo>
                    <a:pt x="9" y="1021"/>
                    <a:pt x="8" y="1021"/>
                    <a:pt x="8" y="1021"/>
                  </a:cubicBezTo>
                  <a:cubicBezTo>
                    <a:pt x="6" y="1019"/>
                    <a:pt x="6" y="1019"/>
                    <a:pt x="6" y="1019"/>
                  </a:cubicBezTo>
                  <a:cubicBezTo>
                    <a:pt x="9" y="1016"/>
                    <a:pt x="9" y="1016"/>
                    <a:pt x="9" y="1016"/>
                  </a:cubicBezTo>
                  <a:cubicBezTo>
                    <a:pt x="9" y="1016"/>
                    <a:pt x="9" y="1016"/>
                    <a:pt x="9" y="1015"/>
                  </a:cubicBezTo>
                  <a:cubicBezTo>
                    <a:pt x="9" y="1015"/>
                    <a:pt x="9" y="1014"/>
                    <a:pt x="8" y="1014"/>
                  </a:cubicBezTo>
                  <a:cubicBezTo>
                    <a:pt x="5" y="1012"/>
                    <a:pt x="5" y="1012"/>
                    <a:pt x="5" y="1012"/>
                  </a:cubicBezTo>
                  <a:cubicBezTo>
                    <a:pt x="8" y="1010"/>
                    <a:pt x="8" y="1010"/>
                    <a:pt x="8" y="1010"/>
                  </a:cubicBezTo>
                  <a:cubicBezTo>
                    <a:pt x="8" y="1010"/>
                    <a:pt x="9" y="1010"/>
                    <a:pt x="9" y="1009"/>
                  </a:cubicBezTo>
                  <a:cubicBezTo>
                    <a:pt x="9" y="1009"/>
                    <a:pt x="9" y="1008"/>
                    <a:pt x="8" y="1008"/>
                  </a:cubicBezTo>
                  <a:cubicBezTo>
                    <a:pt x="5" y="1006"/>
                    <a:pt x="5" y="1006"/>
                    <a:pt x="5" y="1006"/>
                  </a:cubicBezTo>
                  <a:cubicBezTo>
                    <a:pt x="8" y="1004"/>
                    <a:pt x="8" y="1004"/>
                    <a:pt x="8" y="1004"/>
                  </a:cubicBezTo>
                  <a:cubicBezTo>
                    <a:pt x="8" y="1004"/>
                    <a:pt x="8" y="1003"/>
                    <a:pt x="8" y="1003"/>
                  </a:cubicBezTo>
                  <a:cubicBezTo>
                    <a:pt x="8" y="1002"/>
                    <a:pt x="8" y="1002"/>
                    <a:pt x="8" y="1002"/>
                  </a:cubicBezTo>
                  <a:cubicBezTo>
                    <a:pt x="7" y="1001"/>
                    <a:pt x="7" y="1001"/>
                    <a:pt x="7" y="1001"/>
                  </a:cubicBezTo>
                  <a:cubicBezTo>
                    <a:pt x="9" y="1001"/>
                    <a:pt x="9" y="1001"/>
                    <a:pt x="9" y="1001"/>
                  </a:cubicBezTo>
                  <a:cubicBezTo>
                    <a:pt x="10" y="1001"/>
                    <a:pt x="10" y="1000"/>
                    <a:pt x="10" y="1000"/>
                  </a:cubicBezTo>
                  <a:cubicBezTo>
                    <a:pt x="10" y="999"/>
                    <a:pt x="10" y="998"/>
                    <a:pt x="9" y="998"/>
                  </a:cubicBezTo>
                  <a:cubicBezTo>
                    <a:pt x="6" y="996"/>
                    <a:pt x="6" y="996"/>
                    <a:pt x="6" y="996"/>
                  </a:cubicBezTo>
                  <a:cubicBezTo>
                    <a:pt x="8" y="992"/>
                    <a:pt x="8" y="992"/>
                    <a:pt x="8" y="992"/>
                  </a:cubicBezTo>
                  <a:cubicBezTo>
                    <a:pt x="8" y="991"/>
                    <a:pt x="8" y="991"/>
                    <a:pt x="8" y="991"/>
                  </a:cubicBezTo>
                  <a:cubicBezTo>
                    <a:pt x="8" y="990"/>
                    <a:pt x="8" y="990"/>
                    <a:pt x="8" y="990"/>
                  </a:cubicBezTo>
                  <a:cubicBezTo>
                    <a:pt x="5" y="988"/>
                    <a:pt x="5" y="988"/>
                    <a:pt x="5" y="988"/>
                  </a:cubicBezTo>
                  <a:cubicBezTo>
                    <a:pt x="9" y="986"/>
                    <a:pt x="9" y="986"/>
                    <a:pt x="9" y="986"/>
                  </a:cubicBezTo>
                  <a:cubicBezTo>
                    <a:pt x="9" y="985"/>
                    <a:pt x="9" y="985"/>
                    <a:pt x="9" y="984"/>
                  </a:cubicBezTo>
                  <a:cubicBezTo>
                    <a:pt x="9" y="984"/>
                    <a:pt x="9" y="983"/>
                    <a:pt x="9" y="983"/>
                  </a:cubicBezTo>
                  <a:cubicBezTo>
                    <a:pt x="6" y="982"/>
                    <a:pt x="6" y="982"/>
                    <a:pt x="6" y="982"/>
                  </a:cubicBezTo>
                  <a:cubicBezTo>
                    <a:pt x="9" y="980"/>
                    <a:pt x="9" y="980"/>
                    <a:pt x="9" y="980"/>
                  </a:cubicBezTo>
                  <a:cubicBezTo>
                    <a:pt x="10" y="979"/>
                    <a:pt x="10" y="979"/>
                    <a:pt x="10" y="978"/>
                  </a:cubicBezTo>
                  <a:cubicBezTo>
                    <a:pt x="10" y="978"/>
                    <a:pt x="10" y="977"/>
                    <a:pt x="10" y="977"/>
                  </a:cubicBezTo>
                  <a:cubicBezTo>
                    <a:pt x="6" y="975"/>
                    <a:pt x="6" y="975"/>
                    <a:pt x="6" y="975"/>
                  </a:cubicBezTo>
                  <a:cubicBezTo>
                    <a:pt x="10" y="972"/>
                    <a:pt x="10" y="972"/>
                    <a:pt x="10" y="972"/>
                  </a:cubicBezTo>
                  <a:cubicBezTo>
                    <a:pt x="10" y="972"/>
                    <a:pt x="10" y="972"/>
                    <a:pt x="10" y="971"/>
                  </a:cubicBezTo>
                  <a:cubicBezTo>
                    <a:pt x="10" y="971"/>
                    <a:pt x="10" y="970"/>
                    <a:pt x="10" y="970"/>
                  </a:cubicBezTo>
                  <a:cubicBezTo>
                    <a:pt x="6" y="968"/>
                    <a:pt x="6" y="968"/>
                    <a:pt x="6" y="968"/>
                  </a:cubicBezTo>
                  <a:cubicBezTo>
                    <a:pt x="9" y="965"/>
                    <a:pt x="9" y="965"/>
                    <a:pt x="9" y="965"/>
                  </a:cubicBezTo>
                  <a:cubicBezTo>
                    <a:pt x="9" y="965"/>
                    <a:pt x="9" y="965"/>
                    <a:pt x="9" y="964"/>
                  </a:cubicBezTo>
                  <a:cubicBezTo>
                    <a:pt x="9" y="964"/>
                    <a:pt x="9" y="963"/>
                    <a:pt x="9" y="963"/>
                  </a:cubicBezTo>
                  <a:cubicBezTo>
                    <a:pt x="5" y="961"/>
                    <a:pt x="5" y="961"/>
                    <a:pt x="5" y="961"/>
                  </a:cubicBezTo>
                  <a:cubicBezTo>
                    <a:pt x="8" y="957"/>
                    <a:pt x="8" y="957"/>
                    <a:pt x="8" y="957"/>
                  </a:cubicBezTo>
                  <a:cubicBezTo>
                    <a:pt x="8" y="957"/>
                    <a:pt x="8" y="956"/>
                    <a:pt x="8" y="956"/>
                  </a:cubicBezTo>
                  <a:cubicBezTo>
                    <a:pt x="8" y="956"/>
                    <a:pt x="8" y="955"/>
                    <a:pt x="7" y="955"/>
                  </a:cubicBezTo>
                  <a:cubicBezTo>
                    <a:pt x="6" y="954"/>
                    <a:pt x="6" y="954"/>
                    <a:pt x="6" y="954"/>
                  </a:cubicBezTo>
                  <a:cubicBezTo>
                    <a:pt x="10" y="951"/>
                    <a:pt x="10" y="951"/>
                    <a:pt x="10" y="951"/>
                  </a:cubicBezTo>
                  <a:cubicBezTo>
                    <a:pt x="10" y="951"/>
                    <a:pt x="10" y="950"/>
                    <a:pt x="10" y="950"/>
                  </a:cubicBezTo>
                  <a:cubicBezTo>
                    <a:pt x="10" y="949"/>
                    <a:pt x="10" y="949"/>
                    <a:pt x="10" y="949"/>
                  </a:cubicBezTo>
                  <a:cubicBezTo>
                    <a:pt x="6" y="946"/>
                    <a:pt x="6" y="946"/>
                    <a:pt x="6" y="946"/>
                  </a:cubicBezTo>
                  <a:cubicBezTo>
                    <a:pt x="9" y="945"/>
                    <a:pt x="9" y="945"/>
                    <a:pt x="9" y="945"/>
                  </a:cubicBezTo>
                  <a:cubicBezTo>
                    <a:pt x="10" y="944"/>
                    <a:pt x="10" y="944"/>
                    <a:pt x="10" y="943"/>
                  </a:cubicBezTo>
                  <a:cubicBezTo>
                    <a:pt x="10" y="943"/>
                    <a:pt x="10" y="942"/>
                    <a:pt x="9" y="942"/>
                  </a:cubicBezTo>
                  <a:cubicBezTo>
                    <a:pt x="5" y="940"/>
                    <a:pt x="5" y="940"/>
                    <a:pt x="5" y="940"/>
                  </a:cubicBezTo>
                  <a:cubicBezTo>
                    <a:pt x="9" y="938"/>
                    <a:pt x="9" y="938"/>
                    <a:pt x="9" y="938"/>
                  </a:cubicBezTo>
                  <a:cubicBezTo>
                    <a:pt x="10" y="938"/>
                    <a:pt x="10" y="938"/>
                    <a:pt x="10" y="937"/>
                  </a:cubicBezTo>
                  <a:cubicBezTo>
                    <a:pt x="10" y="936"/>
                    <a:pt x="10" y="936"/>
                    <a:pt x="9" y="936"/>
                  </a:cubicBezTo>
                  <a:cubicBezTo>
                    <a:pt x="5" y="933"/>
                    <a:pt x="5" y="933"/>
                    <a:pt x="5" y="933"/>
                  </a:cubicBezTo>
                  <a:cubicBezTo>
                    <a:pt x="7" y="932"/>
                    <a:pt x="7" y="932"/>
                    <a:pt x="7" y="932"/>
                  </a:cubicBezTo>
                  <a:cubicBezTo>
                    <a:pt x="8" y="932"/>
                    <a:pt x="8" y="932"/>
                    <a:pt x="8" y="931"/>
                  </a:cubicBezTo>
                  <a:cubicBezTo>
                    <a:pt x="8" y="930"/>
                    <a:pt x="8" y="930"/>
                    <a:pt x="7" y="930"/>
                  </a:cubicBezTo>
                  <a:cubicBezTo>
                    <a:pt x="6" y="929"/>
                    <a:pt x="6" y="929"/>
                    <a:pt x="6" y="929"/>
                  </a:cubicBezTo>
                  <a:cubicBezTo>
                    <a:pt x="8" y="927"/>
                    <a:pt x="8" y="927"/>
                    <a:pt x="8" y="927"/>
                  </a:cubicBezTo>
                  <a:cubicBezTo>
                    <a:pt x="9" y="926"/>
                    <a:pt x="9" y="926"/>
                    <a:pt x="9" y="925"/>
                  </a:cubicBezTo>
                  <a:cubicBezTo>
                    <a:pt x="9" y="925"/>
                    <a:pt x="9" y="925"/>
                    <a:pt x="8" y="924"/>
                  </a:cubicBezTo>
                  <a:cubicBezTo>
                    <a:pt x="5" y="922"/>
                    <a:pt x="5" y="922"/>
                    <a:pt x="5" y="922"/>
                  </a:cubicBezTo>
                  <a:cubicBezTo>
                    <a:pt x="7" y="920"/>
                    <a:pt x="7" y="920"/>
                    <a:pt x="7" y="920"/>
                  </a:cubicBezTo>
                  <a:cubicBezTo>
                    <a:pt x="8" y="920"/>
                    <a:pt x="8" y="919"/>
                    <a:pt x="8" y="919"/>
                  </a:cubicBezTo>
                  <a:cubicBezTo>
                    <a:pt x="8" y="918"/>
                    <a:pt x="8" y="918"/>
                    <a:pt x="7" y="918"/>
                  </a:cubicBezTo>
                  <a:cubicBezTo>
                    <a:pt x="5" y="916"/>
                    <a:pt x="5" y="916"/>
                    <a:pt x="5" y="916"/>
                  </a:cubicBezTo>
                  <a:cubicBezTo>
                    <a:pt x="9" y="915"/>
                    <a:pt x="9" y="915"/>
                    <a:pt x="9" y="915"/>
                  </a:cubicBezTo>
                  <a:cubicBezTo>
                    <a:pt x="10" y="914"/>
                    <a:pt x="10" y="914"/>
                    <a:pt x="10" y="913"/>
                  </a:cubicBezTo>
                  <a:cubicBezTo>
                    <a:pt x="10" y="913"/>
                    <a:pt x="10" y="912"/>
                    <a:pt x="10" y="912"/>
                  </a:cubicBezTo>
                  <a:cubicBezTo>
                    <a:pt x="6" y="910"/>
                    <a:pt x="6" y="910"/>
                    <a:pt x="6" y="910"/>
                  </a:cubicBezTo>
                  <a:cubicBezTo>
                    <a:pt x="9" y="907"/>
                    <a:pt x="9" y="907"/>
                    <a:pt x="9" y="907"/>
                  </a:cubicBezTo>
                  <a:cubicBezTo>
                    <a:pt x="9" y="907"/>
                    <a:pt x="9" y="906"/>
                    <a:pt x="9" y="906"/>
                  </a:cubicBezTo>
                  <a:cubicBezTo>
                    <a:pt x="9" y="906"/>
                    <a:pt x="9" y="905"/>
                    <a:pt x="8" y="905"/>
                  </a:cubicBezTo>
                  <a:cubicBezTo>
                    <a:pt x="5" y="903"/>
                    <a:pt x="5" y="903"/>
                    <a:pt x="5" y="903"/>
                  </a:cubicBezTo>
                  <a:cubicBezTo>
                    <a:pt x="8" y="901"/>
                    <a:pt x="8" y="901"/>
                    <a:pt x="8" y="901"/>
                  </a:cubicBezTo>
                  <a:cubicBezTo>
                    <a:pt x="9" y="901"/>
                    <a:pt x="9" y="900"/>
                    <a:pt x="9" y="900"/>
                  </a:cubicBezTo>
                  <a:cubicBezTo>
                    <a:pt x="9" y="899"/>
                    <a:pt x="9" y="899"/>
                    <a:pt x="9" y="899"/>
                  </a:cubicBezTo>
                  <a:cubicBezTo>
                    <a:pt x="5" y="897"/>
                    <a:pt x="5" y="897"/>
                    <a:pt x="5" y="897"/>
                  </a:cubicBezTo>
                  <a:cubicBezTo>
                    <a:pt x="8" y="893"/>
                    <a:pt x="8" y="893"/>
                    <a:pt x="8" y="893"/>
                  </a:cubicBezTo>
                  <a:cubicBezTo>
                    <a:pt x="8" y="893"/>
                    <a:pt x="9" y="893"/>
                    <a:pt x="9" y="892"/>
                  </a:cubicBezTo>
                  <a:cubicBezTo>
                    <a:pt x="8" y="892"/>
                    <a:pt x="8" y="891"/>
                    <a:pt x="8" y="891"/>
                  </a:cubicBezTo>
                  <a:cubicBezTo>
                    <a:pt x="6" y="890"/>
                    <a:pt x="6" y="890"/>
                    <a:pt x="6" y="890"/>
                  </a:cubicBezTo>
                  <a:cubicBezTo>
                    <a:pt x="8" y="889"/>
                    <a:pt x="8" y="889"/>
                    <a:pt x="8" y="889"/>
                  </a:cubicBezTo>
                  <a:cubicBezTo>
                    <a:pt x="9" y="889"/>
                    <a:pt x="9" y="889"/>
                    <a:pt x="10" y="888"/>
                  </a:cubicBezTo>
                  <a:cubicBezTo>
                    <a:pt x="10" y="887"/>
                    <a:pt x="9" y="887"/>
                    <a:pt x="9" y="887"/>
                  </a:cubicBezTo>
                  <a:cubicBezTo>
                    <a:pt x="4" y="884"/>
                    <a:pt x="4" y="884"/>
                    <a:pt x="4" y="884"/>
                  </a:cubicBezTo>
                  <a:cubicBezTo>
                    <a:pt x="7" y="881"/>
                    <a:pt x="7" y="881"/>
                    <a:pt x="7" y="881"/>
                  </a:cubicBezTo>
                  <a:cubicBezTo>
                    <a:pt x="8" y="881"/>
                    <a:pt x="8" y="880"/>
                    <a:pt x="8" y="880"/>
                  </a:cubicBezTo>
                  <a:cubicBezTo>
                    <a:pt x="8" y="879"/>
                    <a:pt x="8" y="879"/>
                    <a:pt x="7" y="879"/>
                  </a:cubicBezTo>
                  <a:cubicBezTo>
                    <a:pt x="6" y="878"/>
                    <a:pt x="6" y="878"/>
                    <a:pt x="6" y="878"/>
                  </a:cubicBezTo>
                  <a:cubicBezTo>
                    <a:pt x="9" y="876"/>
                    <a:pt x="9" y="876"/>
                    <a:pt x="9" y="876"/>
                  </a:cubicBezTo>
                  <a:cubicBezTo>
                    <a:pt x="9" y="875"/>
                    <a:pt x="9" y="875"/>
                    <a:pt x="9" y="875"/>
                  </a:cubicBezTo>
                  <a:cubicBezTo>
                    <a:pt x="9" y="874"/>
                    <a:pt x="9" y="874"/>
                    <a:pt x="8" y="873"/>
                  </a:cubicBezTo>
                  <a:cubicBezTo>
                    <a:pt x="5" y="871"/>
                    <a:pt x="5" y="871"/>
                    <a:pt x="5" y="871"/>
                  </a:cubicBezTo>
                  <a:cubicBezTo>
                    <a:pt x="8" y="868"/>
                    <a:pt x="8" y="868"/>
                    <a:pt x="8" y="868"/>
                  </a:cubicBezTo>
                  <a:cubicBezTo>
                    <a:pt x="8" y="868"/>
                    <a:pt x="8" y="867"/>
                    <a:pt x="8" y="867"/>
                  </a:cubicBezTo>
                  <a:cubicBezTo>
                    <a:pt x="8" y="866"/>
                    <a:pt x="8" y="866"/>
                    <a:pt x="8" y="866"/>
                  </a:cubicBezTo>
                  <a:cubicBezTo>
                    <a:pt x="5" y="864"/>
                    <a:pt x="5" y="864"/>
                    <a:pt x="5" y="864"/>
                  </a:cubicBezTo>
                  <a:cubicBezTo>
                    <a:pt x="8" y="863"/>
                    <a:pt x="8" y="863"/>
                    <a:pt x="8" y="863"/>
                  </a:cubicBezTo>
                  <a:cubicBezTo>
                    <a:pt x="8" y="862"/>
                    <a:pt x="8" y="862"/>
                    <a:pt x="8" y="861"/>
                  </a:cubicBezTo>
                  <a:cubicBezTo>
                    <a:pt x="8" y="861"/>
                    <a:pt x="8" y="860"/>
                    <a:pt x="8" y="860"/>
                  </a:cubicBezTo>
                  <a:cubicBezTo>
                    <a:pt x="5" y="859"/>
                    <a:pt x="5" y="859"/>
                    <a:pt x="5" y="859"/>
                  </a:cubicBezTo>
                  <a:cubicBezTo>
                    <a:pt x="9" y="857"/>
                    <a:pt x="9" y="857"/>
                    <a:pt x="9" y="857"/>
                  </a:cubicBezTo>
                  <a:cubicBezTo>
                    <a:pt x="10" y="857"/>
                    <a:pt x="10" y="856"/>
                    <a:pt x="10" y="856"/>
                  </a:cubicBezTo>
                  <a:cubicBezTo>
                    <a:pt x="10" y="855"/>
                    <a:pt x="10" y="855"/>
                    <a:pt x="9" y="854"/>
                  </a:cubicBezTo>
                  <a:cubicBezTo>
                    <a:pt x="6" y="852"/>
                    <a:pt x="6" y="852"/>
                    <a:pt x="6" y="852"/>
                  </a:cubicBezTo>
                  <a:cubicBezTo>
                    <a:pt x="8" y="851"/>
                    <a:pt x="8" y="851"/>
                    <a:pt x="8" y="851"/>
                  </a:cubicBezTo>
                  <a:cubicBezTo>
                    <a:pt x="9" y="850"/>
                    <a:pt x="9" y="850"/>
                    <a:pt x="9" y="850"/>
                  </a:cubicBezTo>
                  <a:cubicBezTo>
                    <a:pt x="9" y="849"/>
                    <a:pt x="9" y="849"/>
                    <a:pt x="8" y="848"/>
                  </a:cubicBezTo>
                  <a:cubicBezTo>
                    <a:pt x="6" y="847"/>
                    <a:pt x="6" y="847"/>
                    <a:pt x="6" y="847"/>
                  </a:cubicBezTo>
                  <a:cubicBezTo>
                    <a:pt x="8" y="846"/>
                    <a:pt x="8" y="846"/>
                    <a:pt x="8" y="846"/>
                  </a:cubicBezTo>
                  <a:cubicBezTo>
                    <a:pt x="8" y="845"/>
                    <a:pt x="9" y="845"/>
                    <a:pt x="8" y="844"/>
                  </a:cubicBezTo>
                  <a:cubicBezTo>
                    <a:pt x="8" y="844"/>
                    <a:pt x="8" y="844"/>
                    <a:pt x="8" y="843"/>
                  </a:cubicBezTo>
                  <a:cubicBezTo>
                    <a:pt x="5" y="841"/>
                    <a:pt x="5" y="841"/>
                    <a:pt x="5" y="841"/>
                  </a:cubicBezTo>
                  <a:cubicBezTo>
                    <a:pt x="8" y="838"/>
                    <a:pt x="8" y="838"/>
                    <a:pt x="8" y="838"/>
                  </a:cubicBezTo>
                  <a:cubicBezTo>
                    <a:pt x="8" y="837"/>
                    <a:pt x="8" y="837"/>
                    <a:pt x="8" y="837"/>
                  </a:cubicBezTo>
                  <a:cubicBezTo>
                    <a:pt x="8" y="836"/>
                    <a:pt x="8" y="836"/>
                    <a:pt x="8" y="836"/>
                  </a:cubicBezTo>
                  <a:cubicBezTo>
                    <a:pt x="7" y="835"/>
                    <a:pt x="7" y="835"/>
                    <a:pt x="7" y="835"/>
                  </a:cubicBezTo>
                  <a:cubicBezTo>
                    <a:pt x="9" y="834"/>
                    <a:pt x="9" y="834"/>
                    <a:pt x="9" y="834"/>
                  </a:cubicBezTo>
                  <a:cubicBezTo>
                    <a:pt x="10" y="834"/>
                    <a:pt x="10" y="833"/>
                    <a:pt x="10" y="833"/>
                  </a:cubicBezTo>
                  <a:cubicBezTo>
                    <a:pt x="10" y="832"/>
                    <a:pt x="10" y="831"/>
                    <a:pt x="10" y="831"/>
                  </a:cubicBezTo>
                  <a:cubicBezTo>
                    <a:pt x="6" y="829"/>
                    <a:pt x="6" y="829"/>
                    <a:pt x="6" y="829"/>
                  </a:cubicBezTo>
                  <a:cubicBezTo>
                    <a:pt x="10" y="827"/>
                    <a:pt x="10" y="827"/>
                    <a:pt x="10" y="827"/>
                  </a:cubicBezTo>
                  <a:cubicBezTo>
                    <a:pt x="10" y="826"/>
                    <a:pt x="10" y="826"/>
                    <a:pt x="10" y="825"/>
                  </a:cubicBezTo>
                  <a:cubicBezTo>
                    <a:pt x="10" y="825"/>
                    <a:pt x="10" y="824"/>
                    <a:pt x="9" y="824"/>
                  </a:cubicBezTo>
                  <a:cubicBezTo>
                    <a:pt x="5" y="822"/>
                    <a:pt x="5" y="822"/>
                    <a:pt x="5" y="822"/>
                  </a:cubicBezTo>
                  <a:cubicBezTo>
                    <a:pt x="9" y="820"/>
                    <a:pt x="9" y="820"/>
                    <a:pt x="9" y="820"/>
                  </a:cubicBezTo>
                  <a:cubicBezTo>
                    <a:pt x="9" y="820"/>
                    <a:pt x="10" y="819"/>
                    <a:pt x="10" y="819"/>
                  </a:cubicBezTo>
                  <a:cubicBezTo>
                    <a:pt x="10" y="818"/>
                    <a:pt x="9" y="818"/>
                    <a:pt x="9" y="817"/>
                  </a:cubicBezTo>
                  <a:cubicBezTo>
                    <a:pt x="5" y="815"/>
                    <a:pt x="5" y="815"/>
                    <a:pt x="5" y="815"/>
                  </a:cubicBezTo>
                  <a:cubicBezTo>
                    <a:pt x="7" y="814"/>
                    <a:pt x="7" y="814"/>
                    <a:pt x="7" y="814"/>
                  </a:cubicBezTo>
                  <a:cubicBezTo>
                    <a:pt x="8" y="814"/>
                    <a:pt x="8" y="813"/>
                    <a:pt x="8" y="813"/>
                  </a:cubicBezTo>
                  <a:cubicBezTo>
                    <a:pt x="8" y="812"/>
                    <a:pt x="8" y="812"/>
                    <a:pt x="7" y="811"/>
                  </a:cubicBezTo>
                  <a:cubicBezTo>
                    <a:pt x="6" y="811"/>
                    <a:pt x="6" y="811"/>
                    <a:pt x="6" y="811"/>
                  </a:cubicBezTo>
                  <a:cubicBezTo>
                    <a:pt x="9" y="809"/>
                    <a:pt x="9" y="809"/>
                    <a:pt x="9" y="809"/>
                  </a:cubicBezTo>
                  <a:cubicBezTo>
                    <a:pt x="9" y="809"/>
                    <a:pt x="9" y="809"/>
                    <a:pt x="10" y="808"/>
                  </a:cubicBezTo>
                  <a:cubicBezTo>
                    <a:pt x="10" y="808"/>
                    <a:pt x="9" y="807"/>
                    <a:pt x="9" y="807"/>
                  </a:cubicBezTo>
                  <a:cubicBezTo>
                    <a:pt x="6" y="805"/>
                    <a:pt x="6" y="805"/>
                    <a:pt x="6" y="805"/>
                  </a:cubicBezTo>
                  <a:cubicBezTo>
                    <a:pt x="8" y="803"/>
                    <a:pt x="8" y="803"/>
                    <a:pt x="8" y="803"/>
                  </a:cubicBezTo>
                  <a:cubicBezTo>
                    <a:pt x="8" y="803"/>
                    <a:pt x="8" y="803"/>
                    <a:pt x="8" y="802"/>
                  </a:cubicBezTo>
                  <a:cubicBezTo>
                    <a:pt x="8" y="802"/>
                    <a:pt x="8" y="801"/>
                    <a:pt x="8" y="801"/>
                  </a:cubicBezTo>
                  <a:cubicBezTo>
                    <a:pt x="6" y="800"/>
                    <a:pt x="6" y="800"/>
                    <a:pt x="6" y="800"/>
                  </a:cubicBezTo>
                  <a:cubicBezTo>
                    <a:pt x="9" y="799"/>
                    <a:pt x="9" y="799"/>
                    <a:pt x="9" y="799"/>
                  </a:cubicBezTo>
                  <a:cubicBezTo>
                    <a:pt x="9" y="799"/>
                    <a:pt x="10" y="798"/>
                    <a:pt x="10" y="798"/>
                  </a:cubicBezTo>
                  <a:cubicBezTo>
                    <a:pt x="10" y="797"/>
                    <a:pt x="9" y="797"/>
                    <a:pt x="9" y="796"/>
                  </a:cubicBezTo>
                  <a:cubicBezTo>
                    <a:pt x="6" y="795"/>
                    <a:pt x="6" y="795"/>
                    <a:pt x="6" y="795"/>
                  </a:cubicBezTo>
                  <a:cubicBezTo>
                    <a:pt x="10" y="793"/>
                    <a:pt x="10" y="793"/>
                    <a:pt x="10" y="793"/>
                  </a:cubicBezTo>
                  <a:cubicBezTo>
                    <a:pt x="10" y="792"/>
                    <a:pt x="10" y="792"/>
                    <a:pt x="10" y="791"/>
                  </a:cubicBezTo>
                  <a:cubicBezTo>
                    <a:pt x="10" y="791"/>
                    <a:pt x="10" y="790"/>
                    <a:pt x="10" y="790"/>
                  </a:cubicBezTo>
                  <a:cubicBezTo>
                    <a:pt x="6" y="788"/>
                    <a:pt x="6" y="788"/>
                    <a:pt x="6" y="788"/>
                  </a:cubicBezTo>
                  <a:cubicBezTo>
                    <a:pt x="8" y="787"/>
                    <a:pt x="8" y="787"/>
                    <a:pt x="8" y="787"/>
                  </a:cubicBezTo>
                  <a:cubicBezTo>
                    <a:pt x="8" y="787"/>
                    <a:pt x="9" y="786"/>
                    <a:pt x="9" y="786"/>
                  </a:cubicBezTo>
                  <a:cubicBezTo>
                    <a:pt x="9" y="785"/>
                    <a:pt x="8" y="785"/>
                    <a:pt x="8" y="784"/>
                  </a:cubicBezTo>
                  <a:cubicBezTo>
                    <a:pt x="7" y="784"/>
                    <a:pt x="7" y="784"/>
                    <a:pt x="7" y="784"/>
                  </a:cubicBezTo>
                  <a:cubicBezTo>
                    <a:pt x="9" y="782"/>
                    <a:pt x="9" y="782"/>
                    <a:pt x="9" y="782"/>
                  </a:cubicBezTo>
                  <a:cubicBezTo>
                    <a:pt x="9" y="782"/>
                    <a:pt x="9" y="782"/>
                    <a:pt x="10" y="781"/>
                  </a:cubicBezTo>
                  <a:cubicBezTo>
                    <a:pt x="10" y="781"/>
                    <a:pt x="9" y="780"/>
                    <a:pt x="9" y="780"/>
                  </a:cubicBezTo>
                  <a:cubicBezTo>
                    <a:pt x="6" y="778"/>
                    <a:pt x="6" y="778"/>
                    <a:pt x="6" y="778"/>
                  </a:cubicBezTo>
                  <a:cubicBezTo>
                    <a:pt x="8" y="775"/>
                    <a:pt x="8" y="775"/>
                    <a:pt x="8" y="775"/>
                  </a:cubicBezTo>
                  <a:cubicBezTo>
                    <a:pt x="8" y="775"/>
                    <a:pt x="8" y="774"/>
                    <a:pt x="8" y="774"/>
                  </a:cubicBezTo>
                  <a:cubicBezTo>
                    <a:pt x="8" y="773"/>
                    <a:pt x="8" y="773"/>
                    <a:pt x="8" y="773"/>
                  </a:cubicBezTo>
                  <a:cubicBezTo>
                    <a:pt x="5" y="771"/>
                    <a:pt x="5" y="771"/>
                    <a:pt x="5" y="771"/>
                  </a:cubicBezTo>
                  <a:cubicBezTo>
                    <a:pt x="8" y="769"/>
                    <a:pt x="8" y="769"/>
                    <a:pt x="8" y="769"/>
                  </a:cubicBezTo>
                  <a:cubicBezTo>
                    <a:pt x="9" y="769"/>
                    <a:pt x="9" y="768"/>
                    <a:pt x="9" y="768"/>
                  </a:cubicBezTo>
                  <a:cubicBezTo>
                    <a:pt x="9" y="767"/>
                    <a:pt x="9" y="767"/>
                    <a:pt x="8" y="766"/>
                  </a:cubicBezTo>
                  <a:cubicBezTo>
                    <a:pt x="5" y="765"/>
                    <a:pt x="5" y="765"/>
                    <a:pt x="5" y="765"/>
                  </a:cubicBezTo>
                  <a:cubicBezTo>
                    <a:pt x="8" y="763"/>
                    <a:pt x="8" y="763"/>
                    <a:pt x="8" y="763"/>
                  </a:cubicBezTo>
                  <a:cubicBezTo>
                    <a:pt x="8" y="763"/>
                    <a:pt x="8" y="762"/>
                    <a:pt x="8" y="762"/>
                  </a:cubicBezTo>
                  <a:cubicBezTo>
                    <a:pt x="8" y="761"/>
                    <a:pt x="8" y="761"/>
                    <a:pt x="8" y="761"/>
                  </a:cubicBezTo>
                  <a:cubicBezTo>
                    <a:pt x="7" y="760"/>
                    <a:pt x="7" y="760"/>
                    <a:pt x="7" y="760"/>
                  </a:cubicBezTo>
                  <a:cubicBezTo>
                    <a:pt x="9" y="759"/>
                    <a:pt x="9" y="759"/>
                    <a:pt x="9" y="759"/>
                  </a:cubicBezTo>
                  <a:cubicBezTo>
                    <a:pt x="9" y="759"/>
                    <a:pt x="9" y="758"/>
                    <a:pt x="9" y="758"/>
                  </a:cubicBezTo>
                  <a:cubicBezTo>
                    <a:pt x="9" y="757"/>
                    <a:pt x="9" y="757"/>
                    <a:pt x="9" y="756"/>
                  </a:cubicBezTo>
                  <a:cubicBezTo>
                    <a:pt x="5" y="754"/>
                    <a:pt x="5" y="754"/>
                    <a:pt x="5" y="754"/>
                  </a:cubicBezTo>
                  <a:cubicBezTo>
                    <a:pt x="8" y="750"/>
                    <a:pt x="8" y="750"/>
                    <a:pt x="8" y="750"/>
                  </a:cubicBezTo>
                  <a:cubicBezTo>
                    <a:pt x="8" y="750"/>
                    <a:pt x="8" y="749"/>
                    <a:pt x="8" y="749"/>
                  </a:cubicBezTo>
                  <a:cubicBezTo>
                    <a:pt x="8" y="748"/>
                    <a:pt x="8" y="748"/>
                    <a:pt x="7" y="748"/>
                  </a:cubicBezTo>
                  <a:cubicBezTo>
                    <a:pt x="5" y="747"/>
                    <a:pt x="5" y="747"/>
                    <a:pt x="5" y="747"/>
                  </a:cubicBezTo>
                  <a:cubicBezTo>
                    <a:pt x="8" y="745"/>
                    <a:pt x="8" y="745"/>
                    <a:pt x="8" y="745"/>
                  </a:cubicBezTo>
                  <a:cubicBezTo>
                    <a:pt x="8" y="744"/>
                    <a:pt x="9" y="744"/>
                    <a:pt x="9" y="743"/>
                  </a:cubicBezTo>
                  <a:cubicBezTo>
                    <a:pt x="9" y="743"/>
                    <a:pt x="8" y="742"/>
                    <a:pt x="8" y="742"/>
                  </a:cubicBezTo>
                  <a:cubicBezTo>
                    <a:pt x="7" y="741"/>
                    <a:pt x="7" y="741"/>
                    <a:pt x="7" y="741"/>
                  </a:cubicBezTo>
                  <a:cubicBezTo>
                    <a:pt x="9" y="740"/>
                    <a:pt x="9" y="740"/>
                    <a:pt x="9" y="740"/>
                  </a:cubicBezTo>
                  <a:cubicBezTo>
                    <a:pt x="9" y="740"/>
                    <a:pt x="10" y="739"/>
                    <a:pt x="10" y="739"/>
                  </a:cubicBezTo>
                  <a:cubicBezTo>
                    <a:pt x="10" y="738"/>
                    <a:pt x="10" y="738"/>
                    <a:pt x="9" y="738"/>
                  </a:cubicBezTo>
                  <a:cubicBezTo>
                    <a:pt x="5" y="735"/>
                    <a:pt x="5" y="735"/>
                    <a:pt x="5" y="735"/>
                  </a:cubicBezTo>
                  <a:cubicBezTo>
                    <a:pt x="8" y="732"/>
                    <a:pt x="8" y="732"/>
                    <a:pt x="8" y="732"/>
                  </a:cubicBezTo>
                  <a:cubicBezTo>
                    <a:pt x="9" y="731"/>
                    <a:pt x="9" y="731"/>
                    <a:pt x="9" y="731"/>
                  </a:cubicBezTo>
                  <a:cubicBezTo>
                    <a:pt x="9" y="730"/>
                    <a:pt x="8" y="730"/>
                    <a:pt x="8" y="730"/>
                  </a:cubicBezTo>
                  <a:cubicBezTo>
                    <a:pt x="5" y="728"/>
                    <a:pt x="5" y="728"/>
                    <a:pt x="5" y="728"/>
                  </a:cubicBezTo>
                  <a:cubicBezTo>
                    <a:pt x="8" y="726"/>
                    <a:pt x="8" y="726"/>
                    <a:pt x="8" y="726"/>
                  </a:cubicBezTo>
                  <a:cubicBezTo>
                    <a:pt x="9" y="726"/>
                    <a:pt x="9" y="726"/>
                    <a:pt x="9" y="725"/>
                  </a:cubicBezTo>
                  <a:cubicBezTo>
                    <a:pt x="9" y="724"/>
                    <a:pt x="9" y="724"/>
                    <a:pt x="8" y="724"/>
                  </a:cubicBezTo>
                  <a:cubicBezTo>
                    <a:pt x="6" y="722"/>
                    <a:pt x="6" y="722"/>
                    <a:pt x="6" y="722"/>
                  </a:cubicBezTo>
                  <a:cubicBezTo>
                    <a:pt x="8" y="722"/>
                    <a:pt x="8" y="722"/>
                    <a:pt x="8" y="722"/>
                  </a:cubicBezTo>
                  <a:cubicBezTo>
                    <a:pt x="8" y="721"/>
                    <a:pt x="9" y="721"/>
                    <a:pt x="9" y="720"/>
                  </a:cubicBezTo>
                  <a:cubicBezTo>
                    <a:pt x="9" y="720"/>
                    <a:pt x="9" y="719"/>
                    <a:pt x="8" y="719"/>
                  </a:cubicBezTo>
                  <a:cubicBezTo>
                    <a:pt x="5" y="717"/>
                    <a:pt x="5" y="717"/>
                    <a:pt x="5" y="717"/>
                  </a:cubicBezTo>
                  <a:cubicBezTo>
                    <a:pt x="8" y="714"/>
                    <a:pt x="8" y="714"/>
                    <a:pt x="8" y="714"/>
                  </a:cubicBezTo>
                  <a:cubicBezTo>
                    <a:pt x="8" y="714"/>
                    <a:pt x="8" y="713"/>
                    <a:pt x="8" y="713"/>
                  </a:cubicBezTo>
                  <a:cubicBezTo>
                    <a:pt x="8" y="713"/>
                    <a:pt x="8" y="712"/>
                    <a:pt x="8" y="712"/>
                  </a:cubicBezTo>
                  <a:cubicBezTo>
                    <a:pt x="6" y="711"/>
                    <a:pt x="6" y="711"/>
                    <a:pt x="6" y="711"/>
                  </a:cubicBezTo>
                  <a:cubicBezTo>
                    <a:pt x="9" y="707"/>
                    <a:pt x="9" y="707"/>
                    <a:pt x="9" y="707"/>
                  </a:cubicBezTo>
                  <a:cubicBezTo>
                    <a:pt x="9" y="707"/>
                    <a:pt x="9" y="707"/>
                    <a:pt x="9" y="706"/>
                  </a:cubicBezTo>
                  <a:cubicBezTo>
                    <a:pt x="9" y="706"/>
                    <a:pt x="9" y="705"/>
                    <a:pt x="8" y="705"/>
                  </a:cubicBezTo>
                  <a:cubicBezTo>
                    <a:pt x="5" y="703"/>
                    <a:pt x="5" y="703"/>
                    <a:pt x="5" y="703"/>
                  </a:cubicBezTo>
                  <a:cubicBezTo>
                    <a:pt x="8" y="701"/>
                    <a:pt x="8" y="701"/>
                    <a:pt x="8" y="701"/>
                  </a:cubicBezTo>
                  <a:cubicBezTo>
                    <a:pt x="9" y="701"/>
                    <a:pt x="9" y="700"/>
                    <a:pt x="9" y="700"/>
                  </a:cubicBezTo>
                  <a:cubicBezTo>
                    <a:pt x="9" y="699"/>
                    <a:pt x="9" y="699"/>
                    <a:pt x="8" y="698"/>
                  </a:cubicBezTo>
                  <a:cubicBezTo>
                    <a:pt x="7" y="697"/>
                    <a:pt x="7" y="697"/>
                    <a:pt x="7" y="697"/>
                  </a:cubicBezTo>
                  <a:cubicBezTo>
                    <a:pt x="8" y="696"/>
                    <a:pt x="8" y="696"/>
                    <a:pt x="8" y="696"/>
                  </a:cubicBezTo>
                  <a:cubicBezTo>
                    <a:pt x="9" y="696"/>
                    <a:pt x="9" y="695"/>
                    <a:pt x="9" y="695"/>
                  </a:cubicBezTo>
                  <a:cubicBezTo>
                    <a:pt x="9" y="694"/>
                    <a:pt x="9" y="694"/>
                    <a:pt x="8" y="694"/>
                  </a:cubicBezTo>
                  <a:cubicBezTo>
                    <a:pt x="6" y="692"/>
                    <a:pt x="6" y="692"/>
                    <a:pt x="6" y="692"/>
                  </a:cubicBezTo>
                  <a:cubicBezTo>
                    <a:pt x="8" y="689"/>
                    <a:pt x="8" y="689"/>
                    <a:pt x="8" y="689"/>
                  </a:cubicBezTo>
                  <a:cubicBezTo>
                    <a:pt x="9" y="689"/>
                    <a:pt x="9" y="688"/>
                    <a:pt x="9" y="688"/>
                  </a:cubicBezTo>
                  <a:cubicBezTo>
                    <a:pt x="9" y="688"/>
                    <a:pt x="8" y="687"/>
                    <a:pt x="8" y="687"/>
                  </a:cubicBezTo>
                  <a:cubicBezTo>
                    <a:pt x="6" y="686"/>
                    <a:pt x="6" y="686"/>
                    <a:pt x="6" y="686"/>
                  </a:cubicBezTo>
                  <a:cubicBezTo>
                    <a:pt x="9" y="682"/>
                    <a:pt x="9" y="682"/>
                    <a:pt x="9" y="682"/>
                  </a:cubicBezTo>
                  <a:cubicBezTo>
                    <a:pt x="9" y="682"/>
                    <a:pt x="9" y="681"/>
                    <a:pt x="9" y="681"/>
                  </a:cubicBezTo>
                  <a:cubicBezTo>
                    <a:pt x="9" y="680"/>
                    <a:pt x="9" y="680"/>
                    <a:pt x="8" y="680"/>
                  </a:cubicBezTo>
                  <a:cubicBezTo>
                    <a:pt x="6" y="678"/>
                    <a:pt x="6" y="678"/>
                    <a:pt x="6" y="678"/>
                  </a:cubicBezTo>
                  <a:cubicBezTo>
                    <a:pt x="9" y="676"/>
                    <a:pt x="9" y="676"/>
                    <a:pt x="9" y="676"/>
                  </a:cubicBezTo>
                  <a:cubicBezTo>
                    <a:pt x="10" y="676"/>
                    <a:pt x="10" y="675"/>
                    <a:pt x="10" y="675"/>
                  </a:cubicBezTo>
                  <a:cubicBezTo>
                    <a:pt x="10" y="674"/>
                    <a:pt x="10" y="674"/>
                    <a:pt x="9" y="674"/>
                  </a:cubicBezTo>
                  <a:cubicBezTo>
                    <a:pt x="5" y="671"/>
                    <a:pt x="5" y="671"/>
                    <a:pt x="5" y="671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9" y="668"/>
                    <a:pt x="9" y="667"/>
                    <a:pt x="9" y="667"/>
                  </a:cubicBezTo>
                  <a:cubicBezTo>
                    <a:pt x="9" y="666"/>
                    <a:pt x="9" y="666"/>
                    <a:pt x="9" y="666"/>
                  </a:cubicBezTo>
                  <a:cubicBezTo>
                    <a:pt x="6" y="664"/>
                    <a:pt x="6" y="664"/>
                    <a:pt x="6" y="664"/>
                  </a:cubicBezTo>
                  <a:cubicBezTo>
                    <a:pt x="8" y="663"/>
                    <a:pt x="8" y="663"/>
                    <a:pt x="8" y="663"/>
                  </a:cubicBezTo>
                  <a:cubicBezTo>
                    <a:pt x="9" y="663"/>
                    <a:pt x="9" y="662"/>
                    <a:pt x="9" y="662"/>
                  </a:cubicBezTo>
                  <a:cubicBezTo>
                    <a:pt x="9" y="661"/>
                    <a:pt x="9" y="661"/>
                    <a:pt x="9" y="660"/>
                  </a:cubicBezTo>
                  <a:cubicBezTo>
                    <a:pt x="6" y="659"/>
                    <a:pt x="6" y="659"/>
                    <a:pt x="6" y="659"/>
                  </a:cubicBezTo>
                  <a:cubicBezTo>
                    <a:pt x="9" y="657"/>
                    <a:pt x="9" y="657"/>
                    <a:pt x="9" y="657"/>
                  </a:cubicBezTo>
                  <a:cubicBezTo>
                    <a:pt x="9" y="657"/>
                    <a:pt x="10" y="657"/>
                    <a:pt x="10" y="656"/>
                  </a:cubicBezTo>
                  <a:cubicBezTo>
                    <a:pt x="10" y="656"/>
                    <a:pt x="10" y="655"/>
                    <a:pt x="9" y="655"/>
                  </a:cubicBezTo>
                  <a:cubicBezTo>
                    <a:pt x="6" y="653"/>
                    <a:pt x="6" y="653"/>
                    <a:pt x="6" y="653"/>
                  </a:cubicBezTo>
                  <a:cubicBezTo>
                    <a:pt x="8" y="652"/>
                    <a:pt x="8" y="652"/>
                    <a:pt x="8" y="652"/>
                  </a:cubicBezTo>
                  <a:cubicBezTo>
                    <a:pt x="9" y="651"/>
                    <a:pt x="9" y="651"/>
                    <a:pt x="9" y="650"/>
                  </a:cubicBezTo>
                  <a:cubicBezTo>
                    <a:pt x="9" y="650"/>
                    <a:pt x="9" y="649"/>
                    <a:pt x="8" y="649"/>
                  </a:cubicBezTo>
                  <a:cubicBezTo>
                    <a:pt x="5" y="647"/>
                    <a:pt x="5" y="647"/>
                    <a:pt x="5" y="647"/>
                  </a:cubicBezTo>
                  <a:cubicBezTo>
                    <a:pt x="8" y="643"/>
                    <a:pt x="8" y="643"/>
                    <a:pt x="8" y="643"/>
                  </a:cubicBezTo>
                  <a:cubicBezTo>
                    <a:pt x="8" y="643"/>
                    <a:pt x="8" y="643"/>
                    <a:pt x="8" y="642"/>
                  </a:cubicBezTo>
                  <a:cubicBezTo>
                    <a:pt x="8" y="642"/>
                    <a:pt x="8" y="641"/>
                    <a:pt x="8" y="641"/>
                  </a:cubicBezTo>
                  <a:cubicBezTo>
                    <a:pt x="6" y="640"/>
                    <a:pt x="6" y="640"/>
                    <a:pt x="6" y="640"/>
                  </a:cubicBezTo>
                  <a:cubicBezTo>
                    <a:pt x="8" y="636"/>
                    <a:pt x="8" y="636"/>
                    <a:pt x="8" y="636"/>
                  </a:cubicBezTo>
                  <a:cubicBezTo>
                    <a:pt x="8" y="635"/>
                    <a:pt x="8" y="634"/>
                    <a:pt x="7" y="634"/>
                  </a:cubicBezTo>
                  <a:cubicBezTo>
                    <a:pt x="6" y="633"/>
                    <a:pt x="6" y="633"/>
                    <a:pt x="6" y="633"/>
                  </a:cubicBezTo>
                  <a:cubicBezTo>
                    <a:pt x="9" y="630"/>
                    <a:pt x="9" y="630"/>
                    <a:pt x="9" y="630"/>
                  </a:cubicBezTo>
                  <a:cubicBezTo>
                    <a:pt x="10" y="629"/>
                    <a:pt x="10" y="629"/>
                    <a:pt x="10" y="628"/>
                  </a:cubicBezTo>
                  <a:cubicBezTo>
                    <a:pt x="10" y="628"/>
                    <a:pt x="9" y="628"/>
                    <a:pt x="9" y="627"/>
                  </a:cubicBezTo>
                  <a:cubicBezTo>
                    <a:pt x="5" y="625"/>
                    <a:pt x="5" y="625"/>
                    <a:pt x="5" y="625"/>
                  </a:cubicBezTo>
                  <a:cubicBezTo>
                    <a:pt x="9" y="623"/>
                    <a:pt x="9" y="623"/>
                    <a:pt x="9" y="623"/>
                  </a:cubicBezTo>
                  <a:cubicBezTo>
                    <a:pt x="10" y="623"/>
                    <a:pt x="10" y="622"/>
                    <a:pt x="10" y="622"/>
                  </a:cubicBezTo>
                  <a:cubicBezTo>
                    <a:pt x="10" y="621"/>
                    <a:pt x="10" y="621"/>
                    <a:pt x="10" y="620"/>
                  </a:cubicBezTo>
                  <a:cubicBezTo>
                    <a:pt x="7" y="618"/>
                    <a:pt x="7" y="618"/>
                    <a:pt x="7" y="618"/>
                  </a:cubicBezTo>
                  <a:cubicBezTo>
                    <a:pt x="9" y="617"/>
                    <a:pt x="9" y="617"/>
                    <a:pt x="9" y="617"/>
                  </a:cubicBezTo>
                  <a:cubicBezTo>
                    <a:pt x="9" y="617"/>
                    <a:pt x="9" y="616"/>
                    <a:pt x="9" y="616"/>
                  </a:cubicBezTo>
                  <a:cubicBezTo>
                    <a:pt x="9" y="615"/>
                    <a:pt x="9" y="615"/>
                    <a:pt x="9" y="614"/>
                  </a:cubicBezTo>
                  <a:cubicBezTo>
                    <a:pt x="6" y="613"/>
                    <a:pt x="6" y="613"/>
                    <a:pt x="6" y="613"/>
                  </a:cubicBezTo>
                  <a:cubicBezTo>
                    <a:pt x="9" y="612"/>
                    <a:pt x="9" y="612"/>
                    <a:pt x="9" y="612"/>
                  </a:cubicBezTo>
                  <a:cubicBezTo>
                    <a:pt x="10" y="612"/>
                    <a:pt x="10" y="611"/>
                    <a:pt x="10" y="611"/>
                  </a:cubicBezTo>
                  <a:cubicBezTo>
                    <a:pt x="10" y="610"/>
                    <a:pt x="10" y="609"/>
                    <a:pt x="10" y="609"/>
                  </a:cubicBezTo>
                  <a:cubicBezTo>
                    <a:pt x="7" y="607"/>
                    <a:pt x="7" y="607"/>
                    <a:pt x="7" y="607"/>
                  </a:cubicBezTo>
                  <a:cubicBezTo>
                    <a:pt x="9" y="607"/>
                    <a:pt x="9" y="607"/>
                    <a:pt x="9" y="607"/>
                  </a:cubicBezTo>
                  <a:cubicBezTo>
                    <a:pt x="9" y="607"/>
                    <a:pt x="10" y="607"/>
                    <a:pt x="10" y="606"/>
                  </a:cubicBezTo>
                  <a:cubicBezTo>
                    <a:pt x="10" y="605"/>
                    <a:pt x="10" y="605"/>
                    <a:pt x="9" y="604"/>
                  </a:cubicBezTo>
                  <a:cubicBezTo>
                    <a:pt x="6" y="602"/>
                    <a:pt x="6" y="602"/>
                    <a:pt x="6" y="602"/>
                  </a:cubicBezTo>
                  <a:cubicBezTo>
                    <a:pt x="9" y="602"/>
                    <a:pt x="9" y="602"/>
                    <a:pt x="9" y="602"/>
                  </a:cubicBezTo>
                  <a:cubicBezTo>
                    <a:pt x="9" y="602"/>
                    <a:pt x="10" y="601"/>
                    <a:pt x="10" y="601"/>
                  </a:cubicBezTo>
                  <a:cubicBezTo>
                    <a:pt x="10" y="600"/>
                    <a:pt x="10" y="600"/>
                    <a:pt x="9" y="599"/>
                  </a:cubicBezTo>
                  <a:cubicBezTo>
                    <a:pt x="6" y="597"/>
                    <a:pt x="6" y="597"/>
                    <a:pt x="6" y="597"/>
                  </a:cubicBezTo>
                  <a:cubicBezTo>
                    <a:pt x="9" y="595"/>
                    <a:pt x="9" y="595"/>
                    <a:pt x="9" y="595"/>
                  </a:cubicBezTo>
                  <a:cubicBezTo>
                    <a:pt x="9" y="595"/>
                    <a:pt x="9" y="594"/>
                    <a:pt x="9" y="594"/>
                  </a:cubicBezTo>
                  <a:cubicBezTo>
                    <a:pt x="9" y="593"/>
                    <a:pt x="9" y="593"/>
                    <a:pt x="8" y="593"/>
                  </a:cubicBezTo>
                  <a:cubicBezTo>
                    <a:pt x="6" y="591"/>
                    <a:pt x="6" y="591"/>
                    <a:pt x="6" y="591"/>
                  </a:cubicBezTo>
                  <a:cubicBezTo>
                    <a:pt x="8" y="590"/>
                    <a:pt x="8" y="590"/>
                    <a:pt x="8" y="590"/>
                  </a:cubicBezTo>
                  <a:cubicBezTo>
                    <a:pt x="8" y="590"/>
                    <a:pt x="9" y="589"/>
                    <a:pt x="9" y="589"/>
                  </a:cubicBezTo>
                  <a:cubicBezTo>
                    <a:pt x="9" y="588"/>
                    <a:pt x="8" y="588"/>
                    <a:pt x="8" y="587"/>
                  </a:cubicBezTo>
                  <a:cubicBezTo>
                    <a:pt x="6" y="586"/>
                    <a:pt x="6" y="586"/>
                    <a:pt x="6" y="586"/>
                  </a:cubicBezTo>
                  <a:cubicBezTo>
                    <a:pt x="10" y="584"/>
                    <a:pt x="10" y="584"/>
                    <a:pt x="10" y="584"/>
                  </a:cubicBezTo>
                  <a:cubicBezTo>
                    <a:pt x="10" y="584"/>
                    <a:pt x="10" y="583"/>
                    <a:pt x="10" y="583"/>
                  </a:cubicBezTo>
                  <a:cubicBezTo>
                    <a:pt x="10" y="582"/>
                    <a:pt x="10" y="582"/>
                    <a:pt x="10" y="582"/>
                  </a:cubicBezTo>
                  <a:cubicBezTo>
                    <a:pt x="6" y="579"/>
                    <a:pt x="6" y="579"/>
                    <a:pt x="6" y="579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8" y="577"/>
                    <a:pt x="8" y="576"/>
                    <a:pt x="8" y="576"/>
                  </a:cubicBezTo>
                  <a:cubicBezTo>
                    <a:pt x="8" y="575"/>
                    <a:pt x="8" y="575"/>
                    <a:pt x="8" y="574"/>
                  </a:cubicBezTo>
                  <a:cubicBezTo>
                    <a:pt x="6" y="573"/>
                    <a:pt x="6" y="573"/>
                    <a:pt x="6" y="573"/>
                  </a:cubicBezTo>
                  <a:cubicBezTo>
                    <a:pt x="8" y="572"/>
                    <a:pt x="8" y="572"/>
                    <a:pt x="8" y="572"/>
                  </a:cubicBezTo>
                  <a:cubicBezTo>
                    <a:pt x="9" y="572"/>
                    <a:pt x="9" y="571"/>
                    <a:pt x="9" y="571"/>
                  </a:cubicBezTo>
                  <a:cubicBezTo>
                    <a:pt x="9" y="570"/>
                    <a:pt x="9" y="570"/>
                    <a:pt x="8" y="569"/>
                  </a:cubicBezTo>
                  <a:cubicBezTo>
                    <a:pt x="6" y="568"/>
                    <a:pt x="6" y="568"/>
                    <a:pt x="6" y="568"/>
                  </a:cubicBezTo>
                  <a:cubicBezTo>
                    <a:pt x="9" y="566"/>
                    <a:pt x="9" y="566"/>
                    <a:pt x="9" y="566"/>
                  </a:cubicBezTo>
                  <a:cubicBezTo>
                    <a:pt x="10" y="566"/>
                    <a:pt x="10" y="566"/>
                    <a:pt x="10" y="565"/>
                  </a:cubicBezTo>
                  <a:cubicBezTo>
                    <a:pt x="10" y="565"/>
                    <a:pt x="9" y="564"/>
                    <a:pt x="9" y="564"/>
                  </a:cubicBezTo>
                  <a:cubicBezTo>
                    <a:pt x="5" y="561"/>
                    <a:pt x="5" y="561"/>
                    <a:pt x="5" y="561"/>
                  </a:cubicBezTo>
                  <a:cubicBezTo>
                    <a:pt x="8" y="558"/>
                    <a:pt x="8" y="558"/>
                    <a:pt x="8" y="558"/>
                  </a:cubicBezTo>
                  <a:cubicBezTo>
                    <a:pt x="8" y="558"/>
                    <a:pt x="8" y="557"/>
                    <a:pt x="8" y="557"/>
                  </a:cubicBezTo>
                  <a:cubicBezTo>
                    <a:pt x="8" y="556"/>
                    <a:pt x="8" y="556"/>
                    <a:pt x="7" y="556"/>
                  </a:cubicBezTo>
                  <a:cubicBezTo>
                    <a:pt x="6" y="555"/>
                    <a:pt x="6" y="555"/>
                    <a:pt x="6" y="555"/>
                  </a:cubicBezTo>
                  <a:cubicBezTo>
                    <a:pt x="9" y="553"/>
                    <a:pt x="9" y="553"/>
                    <a:pt x="9" y="553"/>
                  </a:cubicBezTo>
                  <a:cubicBezTo>
                    <a:pt x="9" y="552"/>
                    <a:pt x="10" y="552"/>
                    <a:pt x="10" y="552"/>
                  </a:cubicBezTo>
                  <a:cubicBezTo>
                    <a:pt x="10" y="551"/>
                    <a:pt x="9" y="551"/>
                    <a:pt x="9" y="550"/>
                  </a:cubicBezTo>
                  <a:cubicBezTo>
                    <a:pt x="6" y="549"/>
                    <a:pt x="6" y="549"/>
                    <a:pt x="6" y="549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9" y="545"/>
                    <a:pt x="9" y="544"/>
                    <a:pt x="9" y="544"/>
                  </a:cubicBezTo>
                  <a:cubicBezTo>
                    <a:pt x="8" y="544"/>
                    <a:pt x="8" y="543"/>
                    <a:pt x="8" y="543"/>
                  </a:cubicBezTo>
                  <a:cubicBezTo>
                    <a:pt x="6" y="542"/>
                    <a:pt x="6" y="542"/>
                    <a:pt x="6" y="542"/>
                  </a:cubicBezTo>
                  <a:cubicBezTo>
                    <a:pt x="8" y="539"/>
                    <a:pt x="8" y="539"/>
                    <a:pt x="8" y="539"/>
                  </a:cubicBezTo>
                  <a:cubicBezTo>
                    <a:pt x="8" y="539"/>
                    <a:pt x="9" y="539"/>
                    <a:pt x="8" y="538"/>
                  </a:cubicBezTo>
                  <a:cubicBezTo>
                    <a:pt x="8" y="538"/>
                    <a:pt x="8" y="537"/>
                    <a:pt x="8" y="537"/>
                  </a:cubicBezTo>
                  <a:cubicBezTo>
                    <a:pt x="7" y="537"/>
                    <a:pt x="7" y="537"/>
                    <a:pt x="7" y="537"/>
                  </a:cubicBezTo>
                  <a:cubicBezTo>
                    <a:pt x="9" y="536"/>
                    <a:pt x="9" y="536"/>
                    <a:pt x="9" y="536"/>
                  </a:cubicBezTo>
                  <a:cubicBezTo>
                    <a:pt x="10" y="536"/>
                    <a:pt x="10" y="535"/>
                    <a:pt x="10" y="535"/>
                  </a:cubicBezTo>
                  <a:cubicBezTo>
                    <a:pt x="10" y="534"/>
                    <a:pt x="10" y="534"/>
                    <a:pt x="9" y="533"/>
                  </a:cubicBezTo>
                  <a:cubicBezTo>
                    <a:pt x="5" y="531"/>
                    <a:pt x="5" y="531"/>
                    <a:pt x="5" y="531"/>
                  </a:cubicBezTo>
                  <a:cubicBezTo>
                    <a:pt x="8" y="527"/>
                    <a:pt x="8" y="527"/>
                    <a:pt x="8" y="527"/>
                  </a:cubicBezTo>
                  <a:cubicBezTo>
                    <a:pt x="8" y="527"/>
                    <a:pt x="8" y="527"/>
                    <a:pt x="8" y="526"/>
                  </a:cubicBezTo>
                  <a:cubicBezTo>
                    <a:pt x="8" y="526"/>
                    <a:pt x="8" y="525"/>
                    <a:pt x="8" y="525"/>
                  </a:cubicBezTo>
                  <a:cubicBezTo>
                    <a:pt x="4" y="523"/>
                    <a:pt x="4" y="523"/>
                    <a:pt x="4" y="523"/>
                  </a:cubicBezTo>
                  <a:cubicBezTo>
                    <a:pt x="8" y="521"/>
                    <a:pt x="8" y="521"/>
                    <a:pt x="8" y="521"/>
                  </a:cubicBezTo>
                  <a:cubicBezTo>
                    <a:pt x="8" y="521"/>
                    <a:pt x="9" y="520"/>
                    <a:pt x="9" y="520"/>
                  </a:cubicBezTo>
                  <a:cubicBezTo>
                    <a:pt x="9" y="519"/>
                    <a:pt x="8" y="519"/>
                    <a:pt x="8" y="519"/>
                  </a:cubicBezTo>
                  <a:cubicBezTo>
                    <a:pt x="6" y="517"/>
                    <a:pt x="6" y="517"/>
                    <a:pt x="6" y="517"/>
                  </a:cubicBezTo>
                  <a:cubicBezTo>
                    <a:pt x="8" y="516"/>
                    <a:pt x="8" y="516"/>
                    <a:pt x="8" y="516"/>
                  </a:cubicBezTo>
                  <a:cubicBezTo>
                    <a:pt x="9" y="516"/>
                    <a:pt x="9" y="516"/>
                    <a:pt x="9" y="515"/>
                  </a:cubicBezTo>
                  <a:cubicBezTo>
                    <a:pt x="9" y="514"/>
                    <a:pt x="9" y="514"/>
                    <a:pt x="9" y="514"/>
                  </a:cubicBezTo>
                  <a:cubicBezTo>
                    <a:pt x="6" y="512"/>
                    <a:pt x="6" y="512"/>
                    <a:pt x="6" y="512"/>
                  </a:cubicBezTo>
                  <a:cubicBezTo>
                    <a:pt x="9" y="512"/>
                    <a:pt x="9" y="512"/>
                    <a:pt x="9" y="512"/>
                  </a:cubicBezTo>
                  <a:cubicBezTo>
                    <a:pt x="10" y="512"/>
                    <a:pt x="10" y="511"/>
                    <a:pt x="10" y="511"/>
                  </a:cubicBezTo>
                  <a:cubicBezTo>
                    <a:pt x="10" y="510"/>
                    <a:pt x="10" y="509"/>
                    <a:pt x="9" y="509"/>
                  </a:cubicBezTo>
                  <a:cubicBezTo>
                    <a:pt x="6" y="507"/>
                    <a:pt x="6" y="507"/>
                    <a:pt x="6" y="507"/>
                  </a:cubicBezTo>
                  <a:cubicBezTo>
                    <a:pt x="8" y="505"/>
                    <a:pt x="8" y="505"/>
                    <a:pt x="8" y="505"/>
                  </a:cubicBezTo>
                  <a:cubicBezTo>
                    <a:pt x="8" y="505"/>
                    <a:pt x="8" y="504"/>
                    <a:pt x="8" y="504"/>
                  </a:cubicBezTo>
                  <a:cubicBezTo>
                    <a:pt x="8" y="503"/>
                    <a:pt x="8" y="503"/>
                    <a:pt x="8" y="503"/>
                  </a:cubicBezTo>
                  <a:cubicBezTo>
                    <a:pt x="6" y="502"/>
                    <a:pt x="6" y="502"/>
                    <a:pt x="6" y="502"/>
                  </a:cubicBezTo>
                  <a:cubicBezTo>
                    <a:pt x="8" y="500"/>
                    <a:pt x="8" y="500"/>
                    <a:pt x="8" y="500"/>
                  </a:cubicBezTo>
                  <a:cubicBezTo>
                    <a:pt x="8" y="500"/>
                    <a:pt x="9" y="499"/>
                    <a:pt x="8" y="499"/>
                  </a:cubicBezTo>
                  <a:cubicBezTo>
                    <a:pt x="8" y="498"/>
                    <a:pt x="8" y="498"/>
                    <a:pt x="8" y="498"/>
                  </a:cubicBezTo>
                  <a:cubicBezTo>
                    <a:pt x="7" y="497"/>
                    <a:pt x="7" y="497"/>
                    <a:pt x="7" y="497"/>
                  </a:cubicBezTo>
                  <a:cubicBezTo>
                    <a:pt x="9" y="497"/>
                    <a:pt x="9" y="497"/>
                    <a:pt x="9" y="497"/>
                  </a:cubicBezTo>
                  <a:cubicBezTo>
                    <a:pt x="10" y="497"/>
                    <a:pt x="10" y="496"/>
                    <a:pt x="10" y="495"/>
                  </a:cubicBezTo>
                  <a:cubicBezTo>
                    <a:pt x="10" y="495"/>
                    <a:pt x="10" y="494"/>
                    <a:pt x="10" y="494"/>
                  </a:cubicBezTo>
                  <a:cubicBezTo>
                    <a:pt x="5" y="491"/>
                    <a:pt x="5" y="491"/>
                    <a:pt x="5" y="491"/>
                  </a:cubicBezTo>
                  <a:cubicBezTo>
                    <a:pt x="9" y="490"/>
                    <a:pt x="9" y="490"/>
                    <a:pt x="9" y="490"/>
                  </a:cubicBezTo>
                  <a:cubicBezTo>
                    <a:pt x="9" y="490"/>
                    <a:pt x="9" y="490"/>
                    <a:pt x="10" y="489"/>
                  </a:cubicBezTo>
                  <a:cubicBezTo>
                    <a:pt x="10" y="488"/>
                    <a:pt x="9" y="488"/>
                    <a:pt x="9" y="488"/>
                  </a:cubicBezTo>
                  <a:cubicBezTo>
                    <a:pt x="4" y="485"/>
                    <a:pt x="4" y="485"/>
                    <a:pt x="4" y="485"/>
                  </a:cubicBezTo>
                  <a:cubicBezTo>
                    <a:pt x="8" y="482"/>
                    <a:pt x="8" y="482"/>
                    <a:pt x="8" y="482"/>
                  </a:cubicBezTo>
                  <a:cubicBezTo>
                    <a:pt x="8" y="482"/>
                    <a:pt x="9" y="481"/>
                    <a:pt x="8" y="481"/>
                  </a:cubicBezTo>
                  <a:cubicBezTo>
                    <a:pt x="8" y="480"/>
                    <a:pt x="8" y="480"/>
                    <a:pt x="8" y="480"/>
                  </a:cubicBezTo>
                  <a:cubicBezTo>
                    <a:pt x="6" y="479"/>
                    <a:pt x="6" y="479"/>
                    <a:pt x="6" y="479"/>
                  </a:cubicBezTo>
                  <a:cubicBezTo>
                    <a:pt x="9" y="476"/>
                    <a:pt x="9" y="476"/>
                    <a:pt x="9" y="476"/>
                  </a:cubicBezTo>
                  <a:cubicBezTo>
                    <a:pt x="10" y="475"/>
                    <a:pt x="10" y="475"/>
                    <a:pt x="10" y="474"/>
                  </a:cubicBezTo>
                  <a:cubicBezTo>
                    <a:pt x="10" y="474"/>
                    <a:pt x="9" y="473"/>
                    <a:pt x="9" y="473"/>
                  </a:cubicBezTo>
                  <a:cubicBezTo>
                    <a:pt x="6" y="472"/>
                    <a:pt x="6" y="472"/>
                    <a:pt x="6" y="472"/>
                  </a:cubicBezTo>
                  <a:cubicBezTo>
                    <a:pt x="9" y="469"/>
                    <a:pt x="9" y="469"/>
                    <a:pt x="9" y="469"/>
                  </a:cubicBezTo>
                  <a:cubicBezTo>
                    <a:pt x="10" y="469"/>
                    <a:pt x="10" y="468"/>
                    <a:pt x="10" y="468"/>
                  </a:cubicBezTo>
                  <a:cubicBezTo>
                    <a:pt x="10" y="467"/>
                    <a:pt x="10" y="467"/>
                    <a:pt x="9" y="466"/>
                  </a:cubicBezTo>
                  <a:cubicBezTo>
                    <a:pt x="6" y="465"/>
                    <a:pt x="6" y="465"/>
                    <a:pt x="6" y="465"/>
                  </a:cubicBezTo>
                  <a:cubicBezTo>
                    <a:pt x="9" y="464"/>
                    <a:pt x="9" y="464"/>
                    <a:pt x="9" y="464"/>
                  </a:cubicBezTo>
                  <a:cubicBezTo>
                    <a:pt x="9" y="464"/>
                    <a:pt x="10" y="463"/>
                    <a:pt x="10" y="463"/>
                  </a:cubicBezTo>
                  <a:cubicBezTo>
                    <a:pt x="10" y="462"/>
                    <a:pt x="10" y="462"/>
                    <a:pt x="9" y="461"/>
                  </a:cubicBezTo>
                  <a:cubicBezTo>
                    <a:pt x="6" y="459"/>
                    <a:pt x="6" y="459"/>
                    <a:pt x="6" y="459"/>
                  </a:cubicBezTo>
                  <a:cubicBezTo>
                    <a:pt x="8" y="456"/>
                    <a:pt x="8" y="456"/>
                    <a:pt x="8" y="456"/>
                  </a:cubicBezTo>
                  <a:cubicBezTo>
                    <a:pt x="8" y="455"/>
                    <a:pt x="8" y="454"/>
                    <a:pt x="7" y="454"/>
                  </a:cubicBezTo>
                  <a:cubicBezTo>
                    <a:pt x="5" y="453"/>
                    <a:pt x="5" y="453"/>
                    <a:pt x="5" y="453"/>
                  </a:cubicBezTo>
                  <a:cubicBezTo>
                    <a:pt x="8" y="449"/>
                    <a:pt x="8" y="449"/>
                    <a:pt x="8" y="449"/>
                  </a:cubicBezTo>
                  <a:cubicBezTo>
                    <a:pt x="8" y="449"/>
                    <a:pt x="8" y="448"/>
                    <a:pt x="8" y="448"/>
                  </a:cubicBezTo>
                  <a:cubicBezTo>
                    <a:pt x="8" y="448"/>
                    <a:pt x="8" y="447"/>
                    <a:pt x="8" y="447"/>
                  </a:cubicBezTo>
                  <a:cubicBezTo>
                    <a:pt x="6" y="446"/>
                    <a:pt x="6" y="446"/>
                    <a:pt x="6" y="446"/>
                  </a:cubicBezTo>
                  <a:cubicBezTo>
                    <a:pt x="8" y="442"/>
                    <a:pt x="8" y="442"/>
                    <a:pt x="8" y="442"/>
                  </a:cubicBezTo>
                  <a:cubicBezTo>
                    <a:pt x="8" y="442"/>
                    <a:pt x="8" y="442"/>
                    <a:pt x="8" y="441"/>
                  </a:cubicBezTo>
                  <a:cubicBezTo>
                    <a:pt x="8" y="441"/>
                    <a:pt x="8" y="440"/>
                    <a:pt x="8" y="440"/>
                  </a:cubicBezTo>
                  <a:cubicBezTo>
                    <a:pt x="5" y="439"/>
                    <a:pt x="5" y="439"/>
                    <a:pt x="5" y="439"/>
                  </a:cubicBezTo>
                  <a:cubicBezTo>
                    <a:pt x="8" y="436"/>
                    <a:pt x="8" y="436"/>
                    <a:pt x="8" y="436"/>
                  </a:cubicBezTo>
                  <a:cubicBezTo>
                    <a:pt x="8" y="436"/>
                    <a:pt x="9" y="435"/>
                    <a:pt x="9" y="435"/>
                  </a:cubicBezTo>
                  <a:cubicBezTo>
                    <a:pt x="9" y="434"/>
                    <a:pt x="8" y="434"/>
                    <a:pt x="8" y="434"/>
                  </a:cubicBezTo>
                  <a:cubicBezTo>
                    <a:pt x="5" y="432"/>
                    <a:pt x="5" y="432"/>
                    <a:pt x="5" y="432"/>
                  </a:cubicBezTo>
                  <a:cubicBezTo>
                    <a:pt x="8" y="431"/>
                    <a:pt x="8" y="431"/>
                    <a:pt x="8" y="431"/>
                  </a:cubicBezTo>
                  <a:cubicBezTo>
                    <a:pt x="8" y="430"/>
                    <a:pt x="8" y="430"/>
                    <a:pt x="8" y="429"/>
                  </a:cubicBezTo>
                  <a:cubicBezTo>
                    <a:pt x="8" y="429"/>
                    <a:pt x="8" y="428"/>
                    <a:pt x="8" y="428"/>
                  </a:cubicBezTo>
                  <a:cubicBezTo>
                    <a:pt x="5" y="426"/>
                    <a:pt x="5" y="426"/>
                    <a:pt x="5" y="426"/>
                  </a:cubicBezTo>
                  <a:cubicBezTo>
                    <a:pt x="9" y="424"/>
                    <a:pt x="9" y="424"/>
                    <a:pt x="9" y="424"/>
                  </a:cubicBezTo>
                  <a:cubicBezTo>
                    <a:pt x="9" y="424"/>
                    <a:pt x="9" y="424"/>
                    <a:pt x="9" y="423"/>
                  </a:cubicBezTo>
                  <a:cubicBezTo>
                    <a:pt x="9" y="423"/>
                    <a:pt x="9" y="422"/>
                    <a:pt x="9" y="422"/>
                  </a:cubicBezTo>
                  <a:cubicBezTo>
                    <a:pt x="6" y="420"/>
                    <a:pt x="6" y="420"/>
                    <a:pt x="6" y="420"/>
                  </a:cubicBezTo>
                  <a:cubicBezTo>
                    <a:pt x="9" y="419"/>
                    <a:pt x="9" y="419"/>
                    <a:pt x="9" y="419"/>
                  </a:cubicBezTo>
                  <a:cubicBezTo>
                    <a:pt x="9" y="419"/>
                    <a:pt x="10" y="419"/>
                    <a:pt x="10" y="418"/>
                  </a:cubicBezTo>
                  <a:cubicBezTo>
                    <a:pt x="10" y="418"/>
                    <a:pt x="10" y="417"/>
                    <a:pt x="9" y="417"/>
                  </a:cubicBezTo>
                  <a:cubicBezTo>
                    <a:pt x="5" y="414"/>
                    <a:pt x="5" y="414"/>
                    <a:pt x="5" y="414"/>
                  </a:cubicBezTo>
                  <a:cubicBezTo>
                    <a:pt x="8" y="411"/>
                    <a:pt x="8" y="411"/>
                    <a:pt x="8" y="411"/>
                  </a:cubicBezTo>
                  <a:cubicBezTo>
                    <a:pt x="8" y="411"/>
                    <a:pt x="8" y="410"/>
                    <a:pt x="8" y="410"/>
                  </a:cubicBezTo>
                  <a:cubicBezTo>
                    <a:pt x="8" y="409"/>
                    <a:pt x="8" y="409"/>
                    <a:pt x="7" y="409"/>
                  </a:cubicBezTo>
                  <a:cubicBezTo>
                    <a:pt x="6" y="408"/>
                    <a:pt x="6" y="408"/>
                    <a:pt x="6" y="408"/>
                  </a:cubicBezTo>
                  <a:cubicBezTo>
                    <a:pt x="9" y="405"/>
                    <a:pt x="9" y="405"/>
                    <a:pt x="9" y="405"/>
                  </a:cubicBezTo>
                  <a:cubicBezTo>
                    <a:pt x="9" y="405"/>
                    <a:pt x="9" y="405"/>
                    <a:pt x="9" y="404"/>
                  </a:cubicBezTo>
                  <a:cubicBezTo>
                    <a:pt x="9" y="404"/>
                    <a:pt x="9" y="403"/>
                    <a:pt x="9" y="403"/>
                  </a:cubicBezTo>
                  <a:cubicBezTo>
                    <a:pt x="7" y="402"/>
                    <a:pt x="7" y="402"/>
                    <a:pt x="7" y="402"/>
                  </a:cubicBezTo>
                  <a:cubicBezTo>
                    <a:pt x="9" y="401"/>
                    <a:pt x="9" y="401"/>
                    <a:pt x="9" y="401"/>
                  </a:cubicBezTo>
                  <a:cubicBezTo>
                    <a:pt x="9" y="400"/>
                    <a:pt x="10" y="400"/>
                    <a:pt x="10" y="399"/>
                  </a:cubicBezTo>
                  <a:cubicBezTo>
                    <a:pt x="10" y="399"/>
                    <a:pt x="9" y="398"/>
                    <a:pt x="9" y="398"/>
                  </a:cubicBezTo>
                  <a:cubicBezTo>
                    <a:pt x="6" y="396"/>
                    <a:pt x="6" y="396"/>
                    <a:pt x="6" y="396"/>
                  </a:cubicBezTo>
                  <a:cubicBezTo>
                    <a:pt x="8" y="392"/>
                    <a:pt x="8" y="392"/>
                    <a:pt x="8" y="392"/>
                  </a:cubicBezTo>
                  <a:cubicBezTo>
                    <a:pt x="8" y="392"/>
                    <a:pt x="8" y="392"/>
                    <a:pt x="8" y="391"/>
                  </a:cubicBezTo>
                  <a:cubicBezTo>
                    <a:pt x="8" y="391"/>
                    <a:pt x="8" y="390"/>
                    <a:pt x="8" y="390"/>
                  </a:cubicBezTo>
                  <a:cubicBezTo>
                    <a:pt x="6" y="389"/>
                    <a:pt x="6" y="389"/>
                    <a:pt x="6" y="389"/>
                  </a:cubicBezTo>
                  <a:cubicBezTo>
                    <a:pt x="9" y="387"/>
                    <a:pt x="9" y="387"/>
                    <a:pt x="9" y="387"/>
                  </a:cubicBezTo>
                  <a:cubicBezTo>
                    <a:pt x="10" y="387"/>
                    <a:pt x="10" y="386"/>
                    <a:pt x="10" y="386"/>
                  </a:cubicBezTo>
                  <a:cubicBezTo>
                    <a:pt x="10" y="385"/>
                    <a:pt x="10" y="385"/>
                    <a:pt x="9" y="384"/>
                  </a:cubicBezTo>
                  <a:cubicBezTo>
                    <a:pt x="6" y="382"/>
                    <a:pt x="6" y="382"/>
                    <a:pt x="6" y="382"/>
                  </a:cubicBezTo>
                  <a:cubicBezTo>
                    <a:pt x="9" y="380"/>
                    <a:pt x="9" y="380"/>
                    <a:pt x="9" y="380"/>
                  </a:cubicBezTo>
                  <a:cubicBezTo>
                    <a:pt x="9" y="380"/>
                    <a:pt x="10" y="379"/>
                    <a:pt x="10" y="379"/>
                  </a:cubicBezTo>
                  <a:cubicBezTo>
                    <a:pt x="10" y="378"/>
                    <a:pt x="9" y="378"/>
                    <a:pt x="9" y="378"/>
                  </a:cubicBezTo>
                  <a:cubicBezTo>
                    <a:pt x="6" y="376"/>
                    <a:pt x="6" y="376"/>
                    <a:pt x="6" y="376"/>
                  </a:cubicBezTo>
                  <a:cubicBezTo>
                    <a:pt x="8" y="373"/>
                    <a:pt x="8" y="373"/>
                    <a:pt x="8" y="373"/>
                  </a:cubicBezTo>
                  <a:cubicBezTo>
                    <a:pt x="8" y="373"/>
                    <a:pt x="8" y="373"/>
                    <a:pt x="8" y="372"/>
                  </a:cubicBezTo>
                  <a:cubicBezTo>
                    <a:pt x="8" y="372"/>
                    <a:pt x="8" y="371"/>
                    <a:pt x="7" y="371"/>
                  </a:cubicBezTo>
                  <a:cubicBezTo>
                    <a:pt x="7" y="371"/>
                    <a:pt x="7" y="371"/>
                    <a:pt x="7" y="371"/>
                  </a:cubicBezTo>
                  <a:cubicBezTo>
                    <a:pt x="9" y="369"/>
                    <a:pt x="9" y="369"/>
                    <a:pt x="9" y="369"/>
                  </a:cubicBezTo>
                  <a:cubicBezTo>
                    <a:pt x="10" y="369"/>
                    <a:pt x="10" y="369"/>
                    <a:pt x="10" y="368"/>
                  </a:cubicBezTo>
                  <a:cubicBezTo>
                    <a:pt x="10" y="368"/>
                    <a:pt x="10" y="367"/>
                    <a:pt x="10" y="367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8" y="360"/>
                    <a:pt x="8" y="360"/>
                    <a:pt x="8" y="360"/>
                  </a:cubicBezTo>
                  <a:cubicBezTo>
                    <a:pt x="8" y="359"/>
                    <a:pt x="8" y="359"/>
                    <a:pt x="8" y="359"/>
                  </a:cubicBezTo>
                  <a:cubicBezTo>
                    <a:pt x="6" y="357"/>
                    <a:pt x="6" y="357"/>
                    <a:pt x="6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9" y="357"/>
                    <a:pt x="10" y="356"/>
                    <a:pt x="10" y="356"/>
                  </a:cubicBezTo>
                  <a:cubicBezTo>
                    <a:pt x="10" y="355"/>
                    <a:pt x="10" y="354"/>
                    <a:pt x="9" y="354"/>
                  </a:cubicBezTo>
                  <a:cubicBezTo>
                    <a:pt x="6" y="352"/>
                    <a:pt x="6" y="352"/>
                    <a:pt x="6" y="352"/>
                  </a:cubicBezTo>
                  <a:cubicBezTo>
                    <a:pt x="9" y="351"/>
                    <a:pt x="9" y="351"/>
                    <a:pt x="9" y="351"/>
                  </a:cubicBezTo>
                  <a:cubicBezTo>
                    <a:pt x="9" y="350"/>
                    <a:pt x="10" y="350"/>
                    <a:pt x="10" y="349"/>
                  </a:cubicBezTo>
                  <a:cubicBezTo>
                    <a:pt x="10" y="349"/>
                    <a:pt x="10" y="348"/>
                    <a:pt x="9" y="348"/>
                  </a:cubicBezTo>
                  <a:cubicBezTo>
                    <a:pt x="5" y="345"/>
                    <a:pt x="5" y="345"/>
                    <a:pt x="5" y="345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8" y="342"/>
                    <a:pt x="8" y="342"/>
                    <a:pt x="8" y="341"/>
                  </a:cubicBezTo>
                  <a:cubicBezTo>
                    <a:pt x="8" y="341"/>
                    <a:pt x="8" y="340"/>
                    <a:pt x="8" y="340"/>
                  </a:cubicBezTo>
                  <a:cubicBezTo>
                    <a:pt x="7" y="339"/>
                    <a:pt x="7" y="339"/>
                    <a:pt x="7" y="339"/>
                  </a:cubicBezTo>
                  <a:cubicBezTo>
                    <a:pt x="9" y="339"/>
                    <a:pt x="9" y="339"/>
                    <a:pt x="9" y="339"/>
                  </a:cubicBezTo>
                  <a:cubicBezTo>
                    <a:pt x="10" y="339"/>
                    <a:pt x="10" y="338"/>
                    <a:pt x="10" y="338"/>
                  </a:cubicBezTo>
                  <a:cubicBezTo>
                    <a:pt x="10" y="337"/>
                    <a:pt x="10" y="337"/>
                    <a:pt x="10" y="336"/>
                  </a:cubicBezTo>
                  <a:cubicBezTo>
                    <a:pt x="6" y="334"/>
                    <a:pt x="6" y="334"/>
                    <a:pt x="6" y="334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8" y="331"/>
                    <a:pt x="8" y="330"/>
                    <a:pt x="8" y="330"/>
                  </a:cubicBezTo>
                  <a:cubicBezTo>
                    <a:pt x="8" y="330"/>
                    <a:pt x="8" y="329"/>
                    <a:pt x="7" y="329"/>
                  </a:cubicBezTo>
                  <a:cubicBezTo>
                    <a:pt x="6" y="328"/>
                    <a:pt x="6" y="328"/>
                    <a:pt x="6" y="328"/>
                  </a:cubicBezTo>
                  <a:cubicBezTo>
                    <a:pt x="8" y="327"/>
                    <a:pt x="8" y="327"/>
                    <a:pt x="8" y="327"/>
                  </a:cubicBezTo>
                  <a:cubicBezTo>
                    <a:pt x="8" y="327"/>
                    <a:pt x="9" y="327"/>
                    <a:pt x="9" y="326"/>
                  </a:cubicBezTo>
                  <a:cubicBezTo>
                    <a:pt x="9" y="326"/>
                    <a:pt x="9" y="325"/>
                    <a:pt x="8" y="325"/>
                  </a:cubicBezTo>
                  <a:cubicBezTo>
                    <a:pt x="5" y="323"/>
                    <a:pt x="5" y="323"/>
                    <a:pt x="5" y="323"/>
                  </a:cubicBezTo>
                  <a:cubicBezTo>
                    <a:pt x="7" y="320"/>
                    <a:pt x="7" y="320"/>
                    <a:pt x="7" y="320"/>
                  </a:cubicBezTo>
                  <a:cubicBezTo>
                    <a:pt x="8" y="320"/>
                    <a:pt x="8" y="319"/>
                    <a:pt x="8" y="319"/>
                  </a:cubicBezTo>
                  <a:cubicBezTo>
                    <a:pt x="8" y="318"/>
                    <a:pt x="8" y="318"/>
                    <a:pt x="7" y="318"/>
                  </a:cubicBezTo>
                  <a:cubicBezTo>
                    <a:pt x="6" y="317"/>
                    <a:pt x="6" y="317"/>
                    <a:pt x="6" y="317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9" y="315"/>
                    <a:pt x="9" y="315"/>
                  </a:cubicBezTo>
                  <a:cubicBezTo>
                    <a:pt x="9" y="314"/>
                    <a:pt x="9" y="314"/>
                    <a:pt x="8" y="313"/>
                  </a:cubicBezTo>
                  <a:cubicBezTo>
                    <a:pt x="6" y="312"/>
                    <a:pt x="6" y="312"/>
                    <a:pt x="6" y="312"/>
                  </a:cubicBezTo>
                  <a:cubicBezTo>
                    <a:pt x="9" y="309"/>
                    <a:pt x="9" y="309"/>
                    <a:pt x="9" y="309"/>
                  </a:cubicBezTo>
                  <a:cubicBezTo>
                    <a:pt x="10" y="309"/>
                    <a:pt x="10" y="308"/>
                    <a:pt x="10" y="308"/>
                  </a:cubicBezTo>
                  <a:cubicBezTo>
                    <a:pt x="10" y="307"/>
                    <a:pt x="9" y="307"/>
                    <a:pt x="9" y="307"/>
                  </a:cubicBezTo>
                  <a:cubicBezTo>
                    <a:pt x="6" y="305"/>
                    <a:pt x="6" y="305"/>
                    <a:pt x="6" y="305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2"/>
                  </a:cubicBezTo>
                  <a:cubicBezTo>
                    <a:pt x="8" y="302"/>
                    <a:pt x="8" y="301"/>
                    <a:pt x="8" y="301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9" y="296"/>
                    <a:pt x="8" y="295"/>
                  </a:cubicBezTo>
                  <a:cubicBezTo>
                    <a:pt x="8" y="295"/>
                    <a:pt x="8" y="294"/>
                    <a:pt x="8" y="294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8" y="291"/>
                    <a:pt x="8" y="291"/>
                    <a:pt x="8" y="291"/>
                  </a:cubicBezTo>
                  <a:cubicBezTo>
                    <a:pt x="9" y="291"/>
                    <a:pt x="9" y="291"/>
                    <a:pt x="9" y="290"/>
                  </a:cubicBezTo>
                  <a:cubicBezTo>
                    <a:pt x="9" y="290"/>
                    <a:pt x="9" y="289"/>
                    <a:pt x="8" y="289"/>
                  </a:cubicBezTo>
                  <a:cubicBezTo>
                    <a:pt x="6" y="287"/>
                    <a:pt x="6" y="287"/>
                    <a:pt x="6" y="287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9" y="283"/>
                    <a:pt x="9" y="283"/>
                    <a:pt x="9" y="282"/>
                  </a:cubicBezTo>
                  <a:cubicBezTo>
                    <a:pt x="9" y="282"/>
                    <a:pt x="9" y="281"/>
                    <a:pt x="8" y="281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8" y="278"/>
                    <a:pt x="9" y="277"/>
                    <a:pt x="9" y="277"/>
                  </a:cubicBezTo>
                  <a:cubicBezTo>
                    <a:pt x="9" y="277"/>
                    <a:pt x="8" y="276"/>
                    <a:pt x="8" y="276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8" y="272"/>
                    <a:pt x="8" y="272"/>
                    <a:pt x="8" y="272"/>
                  </a:cubicBezTo>
                  <a:cubicBezTo>
                    <a:pt x="8" y="272"/>
                    <a:pt x="9" y="272"/>
                    <a:pt x="9" y="271"/>
                  </a:cubicBezTo>
                  <a:cubicBezTo>
                    <a:pt x="8" y="271"/>
                    <a:pt x="8" y="270"/>
                    <a:pt x="8" y="270"/>
                  </a:cubicBezTo>
                  <a:cubicBezTo>
                    <a:pt x="6" y="269"/>
                    <a:pt x="6" y="269"/>
                    <a:pt x="6" y="269"/>
                  </a:cubicBezTo>
                  <a:cubicBezTo>
                    <a:pt x="9" y="267"/>
                    <a:pt x="9" y="267"/>
                    <a:pt x="9" y="267"/>
                  </a:cubicBezTo>
                  <a:cubicBezTo>
                    <a:pt x="10" y="267"/>
                    <a:pt x="10" y="266"/>
                    <a:pt x="10" y="266"/>
                  </a:cubicBezTo>
                  <a:cubicBezTo>
                    <a:pt x="10" y="265"/>
                    <a:pt x="10" y="265"/>
                    <a:pt x="9" y="264"/>
                  </a:cubicBezTo>
                  <a:cubicBezTo>
                    <a:pt x="5" y="262"/>
                    <a:pt x="5" y="262"/>
                    <a:pt x="5" y="262"/>
                  </a:cubicBezTo>
                  <a:cubicBezTo>
                    <a:pt x="8" y="260"/>
                    <a:pt x="8" y="260"/>
                    <a:pt x="8" y="260"/>
                  </a:cubicBezTo>
                  <a:cubicBezTo>
                    <a:pt x="9" y="260"/>
                    <a:pt x="9" y="260"/>
                    <a:pt x="9" y="259"/>
                  </a:cubicBezTo>
                  <a:cubicBezTo>
                    <a:pt x="9" y="259"/>
                    <a:pt x="9" y="258"/>
                    <a:pt x="8" y="258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10" y="255"/>
                    <a:pt x="10" y="254"/>
                    <a:pt x="10" y="254"/>
                  </a:cubicBezTo>
                  <a:cubicBezTo>
                    <a:pt x="10" y="253"/>
                    <a:pt x="10" y="253"/>
                    <a:pt x="9" y="252"/>
                  </a:cubicBezTo>
                  <a:cubicBezTo>
                    <a:pt x="6" y="250"/>
                    <a:pt x="6" y="250"/>
                    <a:pt x="6" y="250"/>
                  </a:cubicBezTo>
                  <a:cubicBezTo>
                    <a:pt x="8" y="247"/>
                    <a:pt x="8" y="247"/>
                    <a:pt x="8" y="247"/>
                  </a:cubicBezTo>
                  <a:cubicBezTo>
                    <a:pt x="8" y="247"/>
                    <a:pt x="8" y="246"/>
                    <a:pt x="8" y="246"/>
                  </a:cubicBezTo>
                  <a:cubicBezTo>
                    <a:pt x="8" y="246"/>
                    <a:pt x="8" y="245"/>
                    <a:pt x="7" y="245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8" y="242"/>
                    <a:pt x="8" y="242"/>
                    <a:pt x="8" y="242"/>
                  </a:cubicBezTo>
                  <a:cubicBezTo>
                    <a:pt x="9" y="242"/>
                    <a:pt x="9" y="241"/>
                    <a:pt x="9" y="241"/>
                  </a:cubicBezTo>
                  <a:cubicBezTo>
                    <a:pt x="9" y="240"/>
                    <a:pt x="9" y="240"/>
                    <a:pt x="8" y="240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8" y="236"/>
                    <a:pt x="8" y="236"/>
                    <a:pt x="8" y="236"/>
                  </a:cubicBezTo>
                  <a:cubicBezTo>
                    <a:pt x="8" y="236"/>
                    <a:pt x="8" y="235"/>
                    <a:pt x="8" y="235"/>
                  </a:cubicBezTo>
                  <a:cubicBezTo>
                    <a:pt x="8" y="234"/>
                    <a:pt x="8" y="234"/>
                    <a:pt x="8" y="234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8" y="231"/>
                    <a:pt x="8" y="230"/>
                    <a:pt x="8" y="230"/>
                  </a:cubicBezTo>
                  <a:cubicBezTo>
                    <a:pt x="8" y="229"/>
                    <a:pt x="8" y="229"/>
                    <a:pt x="7" y="229"/>
                  </a:cubicBezTo>
                  <a:cubicBezTo>
                    <a:pt x="5" y="227"/>
                    <a:pt x="5" y="227"/>
                    <a:pt x="5" y="227"/>
                  </a:cubicBezTo>
                  <a:cubicBezTo>
                    <a:pt x="9" y="224"/>
                    <a:pt x="9" y="224"/>
                    <a:pt x="9" y="224"/>
                  </a:cubicBezTo>
                  <a:cubicBezTo>
                    <a:pt x="9" y="224"/>
                    <a:pt x="9" y="224"/>
                    <a:pt x="9" y="223"/>
                  </a:cubicBezTo>
                  <a:cubicBezTo>
                    <a:pt x="9" y="223"/>
                    <a:pt x="9" y="222"/>
                    <a:pt x="9" y="222"/>
                  </a:cubicBezTo>
                  <a:cubicBezTo>
                    <a:pt x="6" y="220"/>
                    <a:pt x="6" y="220"/>
                    <a:pt x="6" y="220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7"/>
                    <a:pt x="8" y="217"/>
                    <a:pt x="8" y="216"/>
                  </a:cubicBezTo>
                  <a:cubicBezTo>
                    <a:pt x="8" y="216"/>
                    <a:pt x="8" y="216"/>
                    <a:pt x="7" y="215"/>
                  </a:cubicBezTo>
                  <a:cubicBezTo>
                    <a:pt x="5" y="214"/>
                    <a:pt x="5" y="214"/>
                    <a:pt x="5" y="214"/>
                  </a:cubicBezTo>
                  <a:cubicBezTo>
                    <a:pt x="8" y="212"/>
                    <a:pt x="8" y="212"/>
                    <a:pt x="8" y="212"/>
                  </a:cubicBezTo>
                  <a:cubicBezTo>
                    <a:pt x="8" y="211"/>
                    <a:pt x="8" y="211"/>
                    <a:pt x="8" y="210"/>
                  </a:cubicBezTo>
                  <a:cubicBezTo>
                    <a:pt x="8" y="210"/>
                    <a:pt x="8" y="210"/>
                    <a:pt x="7" y="209"/>
                  </a:cubicBezTo>
                  <a:cubicBezTo>
                    <a:pt x="5" y="208"/>
                    <a:pt x="5" y="208"/>
                    <a:pt x="5" y="208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7"/>
                    <a:pt x="10" y="206"/>
                    <a:pt x="10" y="206"/>
                  </a:cubicBezTo>
                  <a:cubicBezTo>
                    <a:pt x="10" y="205"/>
                    <a:pt x="9" y="205"/>
                    <a:pt x="9" y="204"/>
                  </a:cubicBezTo>
                  <a:cubicBezTo>
                    <a:pt x="5" y="202"/>
                    <a:pt x="5" y="202"/>
                    <a:pt x="5" y="202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8" y="199"/>
                    <a:pt x="8" y="199"/>
                    <a:pt x="8" y="198"/>
                  </a:cubicBezTo>
                  <a:cubicBezTo>
                    <a:pt x="8" y="198"/>
                    <a:pt x="8" y="198"/>
                    <a:pt x="8" y="197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8" y="195"/>
                    <a:pt x="8" y="195"/>
                    <a:pt x="8" y="195"/>
                  </a:cubicBezTo>
                  <a:cubicBezTo>
                    <a:pt x="8" y="195"/>
                    <a:pt x="9" y="194"/>
                    <a:pt x="9" y="194"/>
                  </a:cubicBezTo>
                  <a:cubicBezTo>
                    <a:pt x="9" y="193"/>
                    <a:pt x="8" y="193"/>
                    <a:pt x="8" y="193"/>
                  </a:cubicBezTo>
                  <a:cubicBezTo>
                    <a:pt x="5" y="191"/>
                    <a:pt x="5" y="191"/>
                    <a:pt x="5" y="191"/>
                  </a:cubicBezTo>
                  <a:cubicBezTo>
                    <a:pt x="8" y="189"/>
                    <a:pt x="8" y="189"/>
                    <a:pt x="8" y="189"/>
                  </a:cubicBezTo>
                  <a:cubicBezTo>
                    <a:pt x="9" y="189"/>
                    <a:pt x="9" y="188"/>
                    <a:pt x="9" y="188"/>
                  </a:cubicBezTo>
                  <a:cubicBezTo>
                    <a:pt x="9" y="187"/>
                    <a:pt x="9" y="187"/>
                    <a:pt x="8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10" y="185"/>
                    <a:pt x="10" y="184"/>
                    <a:pt x="10" y="184"/>
                  </a:cubicBezTo>
                  <a:cubicBezTo>
                    <a:pt x="10" y="183"/>
                    <a:pt x="10" y="183"/>
                    <a:pt x="10" y="182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9" y="180"/>
                    <a:pt x="10" y="179"/>
                    <a:pt x="10" y="179"/>
                  </a:cubicBezTo>
                  <a:cubicBezTo>
                    <a:pt x="10" y="178"/>
                    <a:pt x="10" y="177"/>
                    <a:pt x="9" y="177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9" y="172"/>
                    <a:pt x="9" y="171"/>
                  </a:cubicBezTo>
                  <a:cubicBezTo>
                    <a:pt x="9" y="171"/>
                    <a:pt x="8" y="170"/>
                    <a:pt x="8" y="170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9" y="166"/>
                    <a:pt x="9" y="166"/>
                    <a:pt x="9" y="166"/>
                  </a:cubicBezTo>
                  <a:cubicBezTo>
                    <a:pt x="9" y="166"/>
                    <a:pt x="10" y="165"/>
                    <a:pt x="10" y="165"/>
                  </a:cubicBezTo>
                  <a:cubicBezTo>
                    <a:pt x="10" y="164"/>
                    <a:pt x="9" y="164"/>
                    <a:pt x="9" y="164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8" y="157"/>
                    <a:pt x="9" y="157"/>
                    <a:pt x="8" y="156"/>
                  </a:cubicBezTo>
                  <a:cubicBezTo>
                    <a:pt x="8" y="156"/>
                    <a:pt x="8" y="156"/>
                    <a:pt x="8" y="155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9" y="154"/>
                    <a:pt x="9" y="153"/>
                    <a:pt x="10" y="153"/>
                  </a:cubicBezTo>
                  <a:cubicBezTo>
                    <a:pt x="10" y="152"/>
                    <a:pt x="9" y="152"/>
                    <a:pt x="9" y="151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9" y="145"/>
                    <a:pt x="9" y="145"/>
                    <a:pt x="9" y="144"/>
                  </a:cubicBezTo>
                  <a:cubicBezTo>
                    <a:pt x="9" y="144"/>
                    <a:pt x="9" y="144"/>
                    <a:pt x="8" y="143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41"/>
                    <a:pt x="9" y="140"/>
                    <a:pt x="9" y="140"/>
                  </a:cubicBezTo>
                  <a:cubicBezTo>
                    <a:pt x="9" y="139"/>
                    <a:pt x="9" y="139"/>
                    <a:pt x="8" y="138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9" y="136"/>
                    <a:pt x="9" y="135"/>
                    <a:pt x="9" y="135"/>
                  </a:cubicBezTo>
                  <a:cubicBezTo>
                    <a:pt x="9" y="134"/>
                    <a:pt x="9" y="133"/>
                    <a:pt x="8" y="133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10" y="129"/>
                    <a:pt x="10" y="129"/>
                    <a:pt x="9" y="128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9" y="123"/>
                    <a:pt x="9" y="123"/>
                    <a:pt x="9" y="122"/>
                  </a:cubicBezTo>
                  <a:cubicBezTo>
                    <a:pt x="9" y="122"/>
                    <a:pt x="8" y="121"/>
                    <a:pt x="8" y="121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8" y="118"/>
                    <a:pt x="8" y="117"/>
                    <a:pt x="8" y="117"/>
                  </a:cubicBezTo>
                  <a:cubicBezTo>
                    <a:pt x="8" y="116"/>
                    <a:pt x="8" y="115"/>
                    <a:pt x="7" y="115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9" y="112"/>
                    <a:pt x="9" y="112"/>
                    <a:pt x="9" y="111"/>
                  </a:cubicBezTo>
                  <a:cubicBezTo>
                    <a:pt x="9" y="110"/>
                    <a:pt x="9" y="110"/>
                    <a:pt x="8" y="110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8" y="106"/>
                    <a:pt x="8" y="106"/>
                    <a:pt x="8" y="105"/>
                  </a:cubicBezTo>
                  <a:cubicBezTo>
                    <a:pt x="8" y="105"/>
                    <a:pt x="8" y="104"/>
                    <a:pt x="7" y="104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0"/>
                    <a:pt x="8" y="100"/>
                    <a:pt x="8" y="99"/>
                  </a:cubicBezTo>
                  <a:cubicBezTo>
                    <a:pt x="8" y="99"/>
                    <a:pt x="8" y="99"/>
                    <a:pt x="7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9" y="97"/>
                    <a:pt x="9" y="96"/>
                    <a:pt x="9" y="96"/>
                  </a:cubicBezTo>
                  <a:cubicBezTo>
                    <a:pt x="10" y="95"/>
                    <a:pt x="9" y="95"/>
                    <a:pt x="9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10" y="90"/>
                    <a:pt x="10" y="89"/>
                  </a:cubicBezTo>
                  <a:cubicBezTo>
                    <a:pt x="10" y="89"/>
                    <a:pt x="9" y="89"/>
                    <a:pt x="9" y="88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2"/>
                    <a:pt x="8" y="82"/>
                  </a:cubicBezTo>
                  <a:cubicBezTo>
                    <a:pt x="8" y="82"/>
                    <a:pt x="8" y="81"/>
                    <a:pt x="8" y="81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9" y="78"/>
                    <a:pt x="9" y="78"/>
                  </a:cubicBezTo>
                  <a:cubicBezTo>
                    <a:pt x="9" y="77"/>
                    <a:pt x="9" y="77"/>
                    <a:pt x="8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9" y="70"/>
                    <a:pt x="9" y="69"/>
                    <a:pt x="8" y="69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9" y="63"/>
                    <a:pt x="9" y="63"/>
                    <a:pt x="9" y="62"/>
                  </a:cubicBezTo>
                  <a:cubicBezTo>
                    <a:pt x="9" y="62"/>
                    <a:pt x="8" y="61"/>
                    <a:pt x="8" y="61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7"/>
                    <a:pt x="8" y="57"/>
                    <a:pt x="8" y="56"/>
                  </a:cubicBezTo>
                  <a:cubicBezTo>
                    <a:pt x="8" y="56"/>
                    <a:pt x="8" y="55"/>
                    <a:pt x="7" y="55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49"/>
                    <a:pt x="7" y="4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9" y="38"/>
                  </a:cubicBezTo>
                  <a:cubicBezTo>
                    <a:pt x="9" y="38"/>
                    <a:pt x="8" y="37"/>
                    <a:pt x="8" y="37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1"/>
                    <a:pt x="9" y="31"/>
                  </a:cubicBezTo>
                  <a:cubicBezTo>
                    <a:pt x="9" y="31"/>
                    <a:pt x="9" y="30"/>
                    <a:pt x="8" y="30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4"/>
                    <a:pt x="8" y="24"/>
                    <a:pt x="7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1" y="20"/>
                    <a:pt x="11" y="20"/>
                  </a:cubicBezTo>
                  <a:cubicBezTo>
                    <a:pt x="11" y="19"/>
                    <a:pt x="11" y="19"/>
                    <a:pt x="10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2"/>
                    <a:pt x="11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1" y="7"/>
                    <a:pt x="31" y="6"/>
                  </a:cubicBezTo>
                  <a:cubicBezTo>
                    <a:pt x="32" y="6"/>
                    <a:pt x="31" y="5"/>
                    <a:pt x="31" y="5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2" y="0"/>
                    <a:pt x="22" y="1"/>
                  </a:cubicBezTo>
                  <a:cubicBezTo>
                    <a:pt x="21" y="1"/>
                    <a:pt x="21" y="2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7" y="3"/>
                    <a:pt x="17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0" y="8"/>
                    <a:pt x="11" y="8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6" y="11"/>
                    <a:pt x="6" y="12"/>
                  </a:cubicBezTo>
                  <a:cubicBezTo>
                    <a:pt x="6" y="12"/>
                    <a:pt x="6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3" y="17"/>
                    <a:pt x="4" y="18"/>
                    <a:pt x="4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1"/>
                    <a:pt x="1" y="21"/>
                    <a:pt x="1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2" y="37"/>
                    <a:pt x="3" y="37"/>
                    <a:pt x="3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0" y="40"/>
                    <a:pt x="0" y="41"/>
                  </a:cubicBezTo>
                  <a:cubicBezTo>
                    <a:pt x="0" y="41"/>
                    <a:pt x="0" y="42"/>
                    <a:pt x="1" y="42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46"/>
                    <a:pt x="1" y="47"/>
                    <a:pt x="1" y="47"/>
                  </a:cubicBezTo>
                  <a:cubicBezTo>
                    <a:pt x="1" y="48"/>
                    <a:pt x="1" y="48"/>
                    <a:pt x="2" y="48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4"/>
                    <a:pt x="2" y="55"/>
                    <a:pt x="3" y="56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9"/>
                    <a:pt x="1" y="59"/>
                  </a:cubicBezTo>
                  <a:cubicBezTo>
                    <a:pt x="1" y="60"/>
                    <a:pt x="1" y="60"/>
                    <a:pt x="2" y="6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6"/>
                    <a:pt x="1" y="67"/>
                    <a:pt x="1" y="67"/>
                  </a:cubicBezTo>
                  <a:cubicBezTo>
                    <a:pt x="1" y="67"/>
                    <a:pt x="1" y="68"/>
                    <a:pt x="2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5"/>
                    <a:pt x="3" y="76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0" y="78"/>
                    <a:pt x="0" y="79"/>
                  </a:cubicBezTo>
                  <a:cubicBezTo>
                    <a:pt x="0" y="79"/>
                    <a:pt x="1" y="80"/>
                    <a:pt x="1" y="80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86"/>
                    <a:pt x="2" y="86"/>
                    <a:pt x="2" y="87"/>
                  </a:cubicBezTo>
                  <a:cubicBezTo>
                    <a:pt x="2" y="87"/>
                    <a:pt x="2" y="88"/>
                    <a:pt x="2" y="88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2" y="93"/>
                    <a:pt x="2" y="94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1" y="96"/>
                    <a:pt x="1" y="96"/>
                    <a:pt x="1" y="97"/>
                  </a:cubicBezTo>
                  <a:cubicBezTo>
                    <a:pt x="1" y="97"/>
                    <a:pt x="1" y="98"/>
                    <a:pt x="2" y="9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2" y="102"/>
                    <a:pt x="1" y="103"/>
                    <a:pt x="2" y="103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1" y="107"/>
                    <a:pt x="1" y="108"/>
                  </a:cubicBezTo>
                  <a:cubicBezTo>
                    <a:pt x="1" y="108"/>
                    <a:pt x="2" y="109"/>
                    <a:pt x="2" y="109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1" y="112"/>
                    <a:pt x="0" y="113"/>
                    <a:pt x="0" y="113"/>
                  </a:cubicBezTo>
                  <a:cubicBezTo>
                    <a:pt x="0" y="114"/>
                    <a:pt x="0" y="114"/>
                    <a:pt x="1" y="115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0" y="118"/>
                    <a:pt x="0" y="118"/>
                    <a:pt x="0" y="119"/>
                  </a:cubicBezTo>
                  <a:cubicBezTo>
                    <a:pt x="0" y="119"/>
                    <a:pt x="0" y="120"/>
                    <a:pt x="1" y="120"/>
                  </a:cubicBezTo>
                  <a:cubicBezTo>
                    <a:pt x="5" y="123"/>
                    <a:pt x="5" y="123"/>
                    <a:pt x="5" y="123"/>
                  </a:cubicBezTo>
                  <a:cubicBezTo>
                    <a:pt x="2" y="125"/>
                    <a:pt x="2" y="125"/>
                    <a:pt x="2" y="125"/>
                  </a:cubicBezTo>
                  <a:cubicBezTo>
                    <a:pt x="2" y="125"/>
                    <a:pt x="2" y="126"/>
                    <a:pt x="2" y="126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5" y="129"/>
                    <a:pt x="5" y="129"/>
                    <a:pt x="5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1" y="130"/>
                    <a:pt x="1" y="130"/>
                    <a:pt x="1" y="131"/>
                  </a:cubicBezTo>
                  <a:cubicBezTo>
                    <a:pt x="1" y="131"/>
                    <a:pt x="1" y="132"/>
                    <a:pt x="1" y="132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2" y="135"/>
                    <a:pt x="2" y="135"/>
                    <a:pt x="2" y="135"/>
                  </a:cubicBezTo>
                  <a:cubicBezTo>
                    <a:pt x="1" y="135"/>
                    <a:pt x="1" y="136"/>
                    <a:pt x="1" y="136"/>
                  </a:cubicBezTo>
                  <a:cubicBezTo>
                    <a:pt x="1" y="137"/>
                    <a:pt x="1" y="137"/>
                    <a:pt x="1" y="138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1" y="140"/>
                    <a:pt x="1" y="141"/>
                    <a:pt x="1" y="141"/>
                  </a:cubicBezTo>
                  <a:cubicBezTo>
                    <a:pt x="1" y="142"/>
                    <a:pt x="1" y="142"/>
                    <a:pt x="2" y="143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1" y="148"/>
                    <a:pt x="1" y="148"/>
                    <a:pt x="1" y="149"/>
                  </a:cubicBezTo>
                  <a:cubicBezTo>
                    <a:pt x="1" y="149"/>
                    <a:pt x="1" y="150"/>
                    <a:pt x="2" y="150"/>
                  </a:cubicBezTo>
                  <a:cubicBezTo>
                    <a:pt x="4" y="152"/>
                    <a:pt x="4" y="152"/>
                    <a:pt x="4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0" y="152"/>
                    <a:pt x="0" y="153"/>
                  </a:cubicBezTo>
                  <a:cubicBezTo>
                    <a:pt x="0" y="154"/>
                    <a:pt x="0" y="154"/>
                    <a:pt x="1" y="155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2"/>
                  </a:cubicBezTo>
                  <a:cubicBezTo>
                    <a:pt x="1" y="162"/>
                    <a:pt x="2" y="163"/>
                    <a:pt x="2" y="163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2" y="167"/>
                    <a:pt x="1" y="168"/>
                    <a:pt x="1" y="168"/>
                  </a:cubicBezTo>
                  <a:cubicBezTo>
                    <a:pt x="1" y="169"/>
                    <a:pt x="2" y="169"/>
                    <a:pt x="2" y="170"/>
                  </a:cubicBezTo>
                  <a:cubicBezTo>
                    <a:pt x="5" y="171"/>
                    <a:pt x="5" y="171"/>
                    <a:pt x="5" y="171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4"/>
                    <a:pt x="1" y="174"/>
                    <a:pt x="1" y="175"/>
                  </a:cubicBezTo>
                  <a:cubicBezTo>
                    <a:pt x="1" y="175"/>
                    <a:pt x="1" y="176"/>
                    <a:pt x="2" y="176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1" y="179"/>
                    <a:pt x="1" y="179"/>
                  </a:cubicBezTo>
                  <a:cubicBezTo>
                    <a:pt x="1" y="180"/>
                    <a:pt x="1" y="181"/>
                    <a:pt x="1" y="181"/>
                  </a:cubicBezTo>
                  <a:cubicBezTo>
                    <a:pt x="5" y="183"/>
                    <a:pt x="5" y="183"/>
                    <a:pt x="5" y="183"/>
                  </a:cubicBezTo>
                  <a:cubicBezTo>
                    <a:pt x="3" y="183"/>
                    <a:pt x="3" y="183"/>
                    <a:pt x="3" y="183"/>
                  </a:cubicBezTo>
                  <a:cubicBezTo>
                    <a:pt x="2" y="184"/>
                    <a:pt x="2" y="184"/>
                    <a:pt x="2" y="185"/>
                  </a:cubicBezTo>
                  <a:cubicBezTo>
                    <a:pt x="1" y="185"/>
                    <a:pt x="2" y="186"/>
                    <a:pt x="2" y="186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1" y="190"/>
                    <a:pt x="1" y="190"/>
                    <a:pt x="1" y="191"/>
                  </a:cubicBezTo>
                  <a:cubicBezTo>
                    <a:pt x="1" y="191"/>
                    <a:pt x="1" y="192"/>
                    <a:pt x="2" y="192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3" y="196"/>
                    <a:pt x="3" y="196"/>
                    <a:pt x="3" y="196"/>
                  </a:cubicBezTo>
                  <a:cubicBezTo>
                    <a:pt x="3" y="196"/>
                    <a:pt x="2" y="196"/>
                    <a:pt x="2" y="197"/>
                  </a:cubicBezTo>
                  <a:cubicBezTo>
                    <a:pt x="2" y="197"/>
                    <a:pt x="3" y="198"/>
                    <a:pt x="3" y="198"/>
                  </a:cubicBezTo>
                  <a:cubicBezTo>
                    <a:pt x="4" y="199"/>
                    <a:pt x="4" y="199"/>
                    <a:pt x="4" y="199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2" y="202"/>
                    <a:pt x="1" y="202"/>
                    <a:pt x="2" y="203"/>
                  </a:cubicBezTo>
                  <a:cubicBezTo>
                    <a:pt x="2" y="203"/>
                    <a:pt x="2" y="203"/>
                    <a:pt x="2" y="204"/>
                  </a:cubicBezTo>
                  <a:cubicBezTo>
                    <a:pt x="5" y="205"/>
                    <a:pt x="5" y="205"/>
                    <a:pt x="5" y="205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1" y="207"/>
                    <a:pt x="0" y="207"/>
                    <a:pt x="0" y="208"/>
                  </a:cubicBezTo>
                  <a:cubicBezTo>
                    <a:pt x="0" y="208"/>
                    <a:pt x="1" y="209"/>
                    <a:pt x="1" y="209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2" y="214"/>
                    <a:pt x="2" y="214"/>
                    <a:pt x="2" y="214"/>
                  </a:cubicBezTo>
                  <a:cubicBezTo>
                    <a:pt x="2" y="214"/>
                    <a:pt x="2" y="214"/>
                    <a:pt x="2" y="215"/>
                  </a:cubicBezTo>
                  <a:cubicBezTo>
                    <a:pt x="2" y="215"/>
                    <a:pt x="2" y="216"/>
                    <a:pt x="2" y="216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220"/>
                    <a:pt x="2" y="220"/>
                    <a:pt x="2" y="221"/>
                  </a:cubicBezTo>
                  <a:cubicBezTo>
                    <a:pt x="2" y="221"/>
                    <a:pt x="2" y="221"/>
                    <a:pt x="3" y="222"/>
                  </a:cubicBezTo>
                  <a:cubicBezTo>
                    <a:pt x="5" y="223"/>
                    <a:pt x="5" y="223"/>
                    <a:pt x="5" y="223"/>
                  </a:cubicBezTo>
                  <a:cubicBezTo>
                    <a:pt x="1" y="226"/>
                    <a:pt x="1" y="226"/>
                    <a:pt x="1" y="226"/>
                  </a:cubicBezTo>
                  <a:cubicBezTo>
                    <a:pt x="1" y="226"/>
                    <a:pt x="1" y="227"/>
                    <a:pt x="1" y="227"/>
                  </a:cubicBezTo>
                  <a:cubicBezTo>
                    <a:pt x="1" y="228"/>
                    <a:pt x="1" y="228"/>
                    <a:pt x="2" y="228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1" y="231"/>
                    <a:pt x="1" y="232"/>
                    <a:pt x="1" y="232"/>
                  </a:cubicBezTo>
                  <a:cubicBezTo>
                    <a:pt x="1" y="233"/>
                    <a:pt x="1" y="233"/>
                    <a:pt x="1" y="233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3" y="238"/>
                    <a:pt x="3" y="238"/>
                    <a:pt x="3" y="238"/>
                  </a:cubicBezTo>
                  <a:cubicBezTo>
                    <a:pt x="2" y="238"/>
                    <a:pt x="2" y="239"/>
                    <a:pt x="2" y="239"/>
                  </a:cubicBezTo>
                  <a:cubicBezTo>
                    <a:pt x="3" y="239"/>
                    <a:pt x="3" y="240"/>
                    <a:pt x="3" y="240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2" y="243"/>
                    <a:pt x="2" y="243"/>
                    <a:pt x="2" y="243"/>
                  </a:cubicBezTo>
                  <a:cubicBezTo>
                    <a:pt x="1" y="243"/>
                    <a:pt x="1" y="243"/>
                    <a:pt x="1" y="244"/>
                  </a:cubicBezTo>
                  <a:cubicBezTo>
                    <a:pt x="1" y="244"/>
                    <a:pt x="1" y="245"/>
                    <a:pt x="2" y="245"/>
                  </a:cubicBezTo>
                  <a:cubicBezTo>
                    <a:pt x="5" y="247"/>
                    <a:pt x="5" y="247"/>
                    <a:pt x="5" y="247"/>
                  </a:cubicBezTo>
                  <a:cubicBezTo>
                    <a:pt x="3" y="250"/>
                    <a:pt x="3" y="250"/>
                    <a:pt x="3" y="250"/>
                  </a:cubicBezTo>
                  <a:cubicBezTo>
                    <a:pt x="2" y="250"/>
                    <a:pt x="2" y="250"/>
                    <a:pt x="2" y="251"/>
                  </a:cubicBezTo>
                  <a:cubicBezTo>
                    <a:pt x="3" y="251"/>
                    <a:pt x="3" y="252"/>
                    <a:pt x="3" y="252"/>
                  </a:cubicBezTo>
                  <a:cubicBezTo>
                    <a:pt x="6" y="253"/>
                    <a:pt x="6" y="253"/>
                    <a:pt x="6" y="253"/>
                  </a:cubicBezTo>
                  <a:cubicBezTo>
                    <a:pt x="3" y="255"/>
                    <a:pt x="3" y="255"/>
                    <a:pt x="3" y="255"/>
                  </a:cubicBezTo>
                  <a:cubicBezTo>
                    <a:pt x="2" y="255"/>
                    <a:pt x="2" y="256"/>
                    <a:pt x="2" y="256"/>
                  </a:cubicBezTo>
                  <a:cubicBezTo>
                    <a:pt x="2" y="257"/>
                    <a:pt x="2" y="257"/>
                    <a:pt x="3" y="258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1" y="260"/>
                    <a:pt x="1" y="260"/>
                    <a:pt x="1" y="260"/>
                  </a:cubicBezTo>
                  <a:cubicBezTo>
                    <a:pt x="1" y="260"/>
                    <a:pt x="0" y="261"/>
                    <a:pt x="0" y="262"/>
                  </a:cubicBezTo>
                  <a:cubicBezTo>
                    <a:pt x="0" y="262"/>
                    <a:pt x="1" y="263"/>
                    <a:pt x="1" y="263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8"/>
                    <a:pt x="2" y="268"/>
                    <a:pt x="2" y="269"/>
                  </a:cubicBezTo>
                  <a:cubicBezTo>
                    <a:pt x="1" y="269"/>
                    <a:pt x="2" y="270"/>
                    <a:pt x="2" y="270"/>
                  </a:cubicBezTo>
                  <a:cubicBezTo>
                    <a:pt x="5" y="271"/>
                    <a:pt x="5" y="271"/>
                    <a:pt x="5" y="271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4"/>
                    <a:pt x="1" y="274"/>
                    <a:pt x="2" y="275"/>
                  </a:cubicBezTo>
                  <a:cubicBezTo>
                    <a:pt x="2" y="275"/>
                    <a:pt x="2" y="276"/>
                    <a:pt x="2" y="276"/>
                  </a:cubicBezTo>
                  <a:cubicBezTo>
                    <a:pt x="5" y="277"/>
                    <a:pt x="5" y="277"/>
                    <a:pt x="5" y="277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2" y="280"/>
                    <a:pt x="2" y="280"/>
                  </a:cubicBezTo>
                  <a:cubicBezTo>
                    <a:pt x="2" y="281"/>
                    <a:pt x="3" y="281"/>
                    <a:pt x="3" y="281"/>
                  </a:cubicBezTo>
                  <a:cubicBezTo>
                    <a:pt x="5" y="283"/>
                    <a:pt x="5" y="283"/>
                    <a:pt x="5" y="283"/>
                  </a:cubicBezTo>
                  <a:cubicBezTo>
                    <a:pt x="2" y="287"/>
                    <a:pt x="2" y="287"/>
                    <a:pt x="2" y="287"/>
                  </a:cubicBezTo>
                  <a:cubicBezTo>
                    <a:pt x="2" y="287"/>
                    <a:pt x="2" y="288"/>
                    <a:pt x="2" y="288"/>
                  </a:cubicBezTo>
                  <a:cubicBezTo>
                    <a:pt x="2" y="288"/>
                    <a:pt x="3" y="289"/>
                    <a:pt x="3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2" y="291"/>
                    <a:pt x="2" y="291"/>
                    <a:pt x="2" y="291"/>
                  </a:cubicBezTo>
                  <a:cubicBezTo>
                    <a:pt x="1" y="292"/>
                    <a:pt x="1" y="292"/>
                    <a:pt x="1" y="293"/>
                  </a:cubicBezTo>
                  <a:cubicBezTo>
                    <a:pt x="1" y="293"/>
                    <a:pt x="1" y="294"/>
                    <a:pt x="2" y="294"/>
                  </a:cubicBezTo>
                  <a:cubicBezTo>
                    <a:pt x="5" y="296"/>
                    <a:pt x="5" y="296"/>
                    <a:pt x="5" y="296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2" y="299"/>
                    <a:pt x="1" y="299"/>
                    <a:pt x="1" y="300"/>
                  </a:cubicBezTo>
                  <a:cubicBezTo>
                    <a:pt x="1" y="300"/>
                    <a:pt x="2" y="301"/>
                    <a:pt x="2" y="301"/>
                  </a:cubicBezTo>
                  <a:cubicBezTo>
                    <a:pt x="4" y="302"/>
                    <a:pt x="4" y="302"/>
                    <a:pt x="4" y="302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2" y="304"/>
                    <a:pt x="1" y="304"/>
                    <a:pt x="1" y="305"/>
                  </a:cubicBezTo>
                  <a:cubicBezTo>
                    <a:pt x="1" y="305"/>
                    <a:pt x="2" y="306"/>
                    <a:pt x="2" y="306"/>
                  </a:cubicBezTo>
                  <a:cubicBezTo>
                    <a:pt x="6" y="308"/>
                    <a:pt x="6" y="308"/>
                    <a:pt x="6" y="308"/>
                  </a:cubicBezTo>
                  <a:cubicBezTo>
                    <a:pt x="2" y="311"/>
                    <a:pt x="2" y="311"/>
                    <a:pt x="2" y="311"/>
                  </a:cubicBezTo>
                  <a:cubicBezTo>
                    <a:pt x="2" y="311"/>
                    <a:pt x="2" y="312"/>
                    <a:pt x="2" y="312"/>
                  </a:cubicBezTo>
                  <a:cubicBezTo>
                    <a:pt x="2" y="313"/>
                    <a:pt x="2" y="313"/>
                    <a:pt x="3" y="313"/>
                  </a:cubicBezTo>
                  <a:cubicBezTo>
                    <a:pt x="4" y="314"/>
                    <a:pt x="4" y="314"/>
                    <a:pt x="4" y="314"/>
                  </a:cubicBezTo>
                  <a:cubicBezTo>
                    <a:pt x="1" y="315"/>
                    <a:pt x="1" y="315"/>
                    <a:pt x="1" y="315"/>
                  </a:cubicBezTo>
                  <a:cubicBezTo>
                    <a:pt x="1" y="315"/>
                    <a:pt x="0" y="315"/>
                    <a:pt x="0" y="316"/>
                  </a:cubicBezTo>
                  <a:cubicBezTo>
                    <a:pt x="0" y="316"/>
                    <a:pt x="1" y="317"/>
                    <a:pt x="1" y="317"/>
                  </a:cubicBezTo>
                  <a:cubicBezTo>
                    <a:pt x="4" y="319"/>
                    <a:pt x="4" y="319"/>
                    <a:pt x="4" y="319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2"/>
                    <a:pt x="1" y="322"/>
                    <a:pt x="1" y="323"/>
                  </a:cubicBezTo>
                  <a:cubicBezTo>
                    <a:pt x="1" y="323"/>
                    <a:pt x="1" y="324"/>
                    <a:pt x="2" y="324"/>
                  </a:cubicBezTo>
                  <a:cubicBezTo>
                    <a:pt x="4" y="325"/>
                    <a:pt x="4" y="325"/>
                    <a:pt x="4" y="325"/>
                  </a:cubicBezTo>
                  <a:cubicBezTo>
                    <a:pt x="2" y="326"/>
                    <a:pt x="2" y="326"/>
                    <a:pt x="2" y="326"/>
                  </a:cubicBezTo>
                  <a:cubicBezTo>
                    <a:pt x="1" y="326"/>
                    <a:pt x="1" y="326"/>
                    <a:pt x="0" y="327"/>
                  </a:cubicBezTo>
                  <a:cubicBezTo>
                    <a:pt x="0" y="328"/>
                    <a:pt x="1" y="328"/>
                    <a:pt x="1" y="328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2" y="333"/>
                    <a:pt x="2" y="333"/>
                    <a:pt x="2" y="333"/>
                  </a:cubicBezTo>
                  <a:cubicBezTo>
                    <a:pt x="2" y="333"/>
                    <a:pt x="2" y="334"/>
                    <a:pt x="2" y="334"/>
                  </a:cubicBezTo>
                  <a:cubicBezTo>
                    <a:pt x="2" y="335"/>
                    <a:pt x="2" y="335"/>
                    <a:pt x="2" y="335"/>
                  </a:cubicBezTo>
                  <a:cubicBezTo>
                    <a:pt x="5" y="337"/>
                    <a:pt x="5" y="337"/>
                    <a:pt x="5" y="337"/>
                  </a:cubicBezTo>
                  <a:cubicBezTo>
                    <a:pt x="2" y="337"/>
                    <a:pt x="2" y="337"/>
                    <a:pt x="2" y="337"/>
                  </a:cubicBezTo>
                  <a:cubicBezTo>
                    <a:pt x="2" y="337"/>
                    <a:pt x="1" y="338"/>
                    <a:pt x="1" y="338"/>
                  </a:cubicBezTo>
                  <a:cubicBezTo>
                    <a:pt x="1" y="339"/>
                    <a:pt x="1" y="339"/>
                    <a:pt x="2" y="340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4"/>
                    <a:pt x="1" y="345"/>
                    <a:pt x="1" y="345"/>
                  </a:cubicBezTo>
                  <a:cubicBezTo>
                    <a:pt x="1" y="346"/>
                    <a:pt x="1" y="346"/>
                    <a:pt x="1" y="347"/>
                  </a:cubicBezTo>
                  <a:cubicBezTo>
                    <a:pt x="5" y="349"/>
                    <a:pt x="5" y="349"/>
                    <a:pt x="5" y="349"/>
                  </a:cubicBezTo>
                  <a:cubicBezTo>
                    <a:pt x="2" y="350"/>
                    <a:pt x="2" y="350"/>
                    <a:pt x="2" y="350"/>
                  </a:cubicBezTo>
                  <a:cubicBezTo>
                    <a:pt x="1" y="350"/>
                    <a:pt x="1" y="351"/>
                    <a:pt x="1" y="351"/>
                  </a:cubicBezTo>
                  <a:cubicBezTo>
                    <a:pt x="1" y="352"/>
                    <a:pt x="1" y="352"/>
                    <a:pt x="1" y="353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" y="355"/>
                    <a:pt x="1" y="355"/>
                    <a:pt x="1" y="355"/>
                  </a:cubicBezTo>
                  <a:cubicBezTo>
                    <a:pt x="1" y="355"/>
                    <a:pt x="0" y="356"/>
                    <a:pt x="0" y="356"/>
                  </a:cubicBezTo>
                  <a:cubicBezTo>
                    <a:pt x="0" y="357"/>
                    <a:pt x="0" y="358"/>
                    <a:pt x="1" y="358"/>
                  </a:cubicBezTo>
                  <a:cubicBezTo>
                    <a:pt x="4" y="360"/>
                    <a:pt x="4" y="360"/>
                    <a:pt x="4" y="360"/>
                  </a:cubicBezTo>
                  <a:cubicBezTo>
                    <a:pt x="2" y="363"/>
                    <a:pt x="2" y="363"/>
                    <a:pt x="2" y="363"/>
                  </a:cubicBezTo>
                  <a:cubicBezTo>
                    <a:pt x="1" y="364"/>
                    <a:pt x="1" y="364"/>
                    <a:pt x="1" y="365"/>
                  </a:cubicBezTo>
                  <a:cubicBezTo>
                    <a:pt x="1" y="365"/>
                    <a:pt x="2" y="365"/>
                    <a:pt x="2" y="366"/>
                  </a:cubicBezTo>
                  <a:cubicBezTo>
                    <a:pt x="6" y="368"/>
                    <a:pt x="6" y="368"/>
                    <a:pt x="6" y="368"/>
                  </a:cubicBezTo>
                  <a:cubicBezTo>
                    <a:pt x="3" y="369"/>
                    <a:pt x="3" y="369"/>
                    <a:pt x="3" y="369"/>
                  </a:cubicBezTo>
                  <a:cubicBezTo>
                    <a:pt x="3" y="370"/>
                    <a:pt x="2" y="370"/>
                    <a:pt x="2" y="371"/>
                  </a:cubicBezTo>
                  <a:cubicBezTo>
                    <a:pt x="2" y="371"/>
                    <a:pt x="3" y="372"/>
                    <a:pt x="3" y="372"/>
                  </a:cubicBezTo>
                  <a:cubicBezTo>
                    <a:pt x="4" y="373"/>
                    <a:pt x="4" y="373"/>
                    <a:pt x="4" y="373"/>
                  </a:cubicBezTo>
                  <a:cubicBezTo>
                    <a:pt x="2" y="375"/>
                    <a:pt x="2" y="375"/>
                    <a:pt x="2" y="375"/>
                  </a:cubicBezTo>
                  <a:cubicBezTo>
                    <a:pt x="2" y="375"/>
                    <a:pt x="2" y="376"/>
                    <a:pt x="2" y="376"/>
                  </a:cubicBezTo>
                  <a:cubicBezTo>
                    <a:pt x="2" y="377"/>
                    <a:pt x="2" y="377"/>
                    <a:pt x="3" y="377"/>
                  </a:cubicBezTo>
                  <a:cubicBezTo>
                    <a:pt x="5" y="379"/>
                    <a:pt x="5" y="379"/>
                    <a:pt x="5" y="379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" y="381"/>
                    <a:pt x="2" y="382"/>
                    <a:pt x="2" y="382"/>
                  </a:cubicBezTo>
                  <a:cubicBezTo>
                    <a:pt x="2" y="383"/>
                    <a:pt x="2" y="383"/>
                    <a:pt x="2" y="383"/>
                  </a:cubicBezTo>
                  <a:cubicBezTo>
                    <a:pt x="6" y="386"/>
                    <a:pt x="6" y="386"/>
                    <a:pt x="6" y="386"/>
                  </a:cubicBezTo>
                  <a:cubicBezTo>
                    <a:pt x="2" y="388"/>
                    <a:pt x="2" y="388"/>
                    <a:pt x="2" y="388"/>
                  </a:cubicBezTo>
                  <a:cubicBezTo>
                    <a:pt x="2" y="388"/>
                    <a:pt x="1" y="389"/>
                    <a:pt x="1" y="389"/>
                  </a:cubicBezTo>
                  <a:cubicBezTo>
                    <a:pt x="1" y="390"/>
                    <a:pt x="2" y="390"/>
                    <a:pt x="2" y="390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2" y="396"/>
                    <a:pt x="2" y="396"/>
                    <a:pt x="2" y="397"/>
                  </a:cubicBezTo>
                  <a:cubicBezTo>
                    <a:pt x="2" y="397"/>
                    <a:pt x="2" y="397"/>
                    <a:pt x="3" y="398"/>
                  </a:cubicBezTo>
                  <a:cubicBezTo>
                    <a:pt x="5" y="399"/>
                    <a:pt x="5" y="399"/>
                    <a:pt x="5" y="399"/>
                  </a:cubicBezTo>
                  <a:cubicBezTo>
                    <a:pt x="3" y="400"/>
                    <a:pt x="3" y="400"/>
                    <a:pt x="3" y="400"/>
                  </a:cubicBezTo>
                  <a:cubicBezTo>
                    <a:pt x="2" y="400"/>
                    <a:pt x="2" y="401"/>
                    <a:pt x="2" y="402"/>
                  </a:cubicBezTo>
                  <a:cubicBezTo>
                    <a:pt x="2" y="402"/>
                    <a:pt x="2" y="403"/>
                    <a:pt x="3" y="403"/>
                  </a:cubicBezTo>
                  <a:cubicBezTo>
                    <a:pt x="5" y="404"/>
                    <a:pt x="5" y="404"/>
                    <a:pt x="5" y="404"/>
                  </a:cubicBezTo>
                  <a:cubicBezTo>
                    <a:pt x="2" y="407"/>
                    <a:pt x="2" y="407"/>
                    <a:pt x="2" y="407"/>
                  </a:cubicBezTo>
                  <a:cubicBezTo>
                    <a:pt x="2" y="407"/>
                    <a:pt x="2" y="408"/>
                    <a:pt x="2" y="408"/>
                  </a:cubicBezTo>
                  <a:cubicBezTo>
                    <a:pt x="2" y="408"/>
                    <a:pt x="2" y="409"/>
                    <a:pt x="2" y="409"/>
                  </a:cubicBezTo>
                  <a:cubicBezTo>
                    <a:pt x="4" y="410"/>
                    <a:pt x="4" y="410"/>
                    <a:pt x="4" y="410"/>
                  </a:cubicBezTo>
                  <a:cubicBezTo>
                    <a:pt x="2" y="414"/>
                    <a:pt x="2" y="414"/>
                    <a:pt x="2" y="414"/>
                  </a:cubicBezTo>
                  <a:cubicBezTo>
                    <a:pt x="2" y="414"/>
                    <a:pt x="2" y="415"/>
                    <a:pt x="2" y="415"/>
                  </a:cubicBezTo>
                  <a:cubicBezTo>
                    <a:pt x="2" y="415"/>
                    <a:pt x="2" y="416"/>
                    <a:pt x="2" y="416"/>
                  </a:cubicBezTo>
                  <a:cubicBezTo>
                    <a:pt x="5" y="417"/>
                    <a:pt x="5" y="417"/>
                    <a:pt x="5" y="417"/>
                  </a:cubicBezTo>
                  <a:cubicBezTo>
                    <a:pt x="2" y="418"/>
                    <a:pt x="2" y="418"/>
                    <a:pt x="2" y="418"/>
                  </a:cubicBezTo>
                  <a:cubicBezTo>
                    <a:pt x="1" y="418"/>
                    <a:pt x="1" y="419"/>
                    <a:pt x="1" y="419"/>
                  </a:cubicBezTo>
                  <a:cubicBezTo>
                    <a:pt x="1" y="420"/>
                    <a:pt x="1" y="421"/>
                    <a:pt x="1" y="421"/>
                  </a:cubicBezTo>
                  <a:cubicBezTo>
                    <a:pt x="5" y="423"/>
                    <a:pt x="5" y="423"/>
                    <a:pt x="5" y="423"/>
                  </a:cubicBezTo>
                  <a:cubicBezTo>
                    <a:pt x="1" y="425"/>
                    <a:pt x="1" y="425"/>
                    <a:pt x="1" y="425"/>
                  </a:cubicBezTo>
                  <a:cubicBezTo>
                    <a:pt x="1" y="425"/>
                    <a:pt x="1" y="426"/>
                    <a:pt x="1" y="426"/>
                  </a:cubicBezTo>
                  <a:cubicBezTo>
                    <a:pt x="1" y="427"/>
                    <a:pt x="1" y="427"/>
                    <a:pt x="1" y="428"/>
                  </a:cubicBezTo>
                  <a:cubicBezTo>
                    <a:pt x="4" y="429"/>
                    <a:pt x="4" y="429"/>
                    <a:pt x="4" y="429"/>
                  </a:cubicBezTo>
                  <a:cubicBezTo>
                    <a:pt x="2" y="431"/>
                    <a:pt x="2" y="431"/>
                    <a:pt x="2" y="431"/>
                  </a:cubicBezTo>
                  <a:cubicBezTo>
                    <a:pt x="1" y="431"/>
                    <a:pt x="1" y="432"/>
                    <a:pt x="1" y="432"/>
                  </a:cubicBezTo>
                  <a:cubicBezTo>
                    <a:pt x="1" y="433"/>
                    <a:pt x="1" y="433"/>
                    <a:pt x="2" y="433"/>
                  </a:cubicBezTo>
                  <a:cubicBezTo>
                    <a:pt x="5" y="435"/>
                    <a:pt x="5" y="435"/>
                    <a:pt x="5" y="435"/>
                  </a:cubicBezTo>
                  <a:cubicBezTo>
                    <a:pt x="2" y="438"/>
                    <a:pt x="2" y="438"/>
                    <a:pt x="2" y="438"/>
                  </a:cubicBezTo>
                  <a:cubicBezTo>
                    <a:pt x="1" y="438"/>
                    <a:pt x="1" y="438"/>
                    <a:pt x="1" y="439"/>
                  </a:cubicBezTo>
                  <a:cubicBezTo>
                    <a:pt x="1" y="439"/>
                    <a:pt x="1" y="440"/>
                    <a:pt x="2" y="440"/>
                  </a:cubicBezTo>
                  <a:cubicBezTo>
                    <a:pt x="5" y="442"/>
                    <a:pt x="5" y="442"/>
                    <a:pt x="5" y="442"/>
                  </a:cubicBezTo>
                  <a:cubicBezTo>
                    <a:pt x="2" y="445"/>
                    <a:pt x="2" y="445"/>
                    <a:pt x="2" y="445"/>
                  </a:cubicBezTo>
                  <a:cubicBezTo>
                    <a:pt x="2" y="446"/>
                    <a:pt x="2" y="446"/>
                    <a:pt x="2" y="447"/>
                  </a:cubicBezTo>
                  <a:cubicBezTo>
                    <a:pt x="2" y="447"/>
                    <a:pt x="2" y="447"/>
                    <a:pt x="3" y="448"/>
                  </a:cubicBezTo>
                  <a:cubicBezTo>
                    <a:pt x="5" y="449"/>
                    <a:pt x="5" y="449"/>
                    <a:pt x="5" y="449"/>
                  </a:cubicBezTo>
                  <a:cubicBezTo>
                    <a:pt x="2" y="452"/>
                    <a:pt x="2" y="452"/>
                    <a:pt x="2" y="452"/>
                  </a:cubicBezTo>
                  <a:cubicBezTo>
                    <a:pt x="2" y="453"/>
                    <a:pt x="2" y="453"/>
                    <a:pt x="2" y="454"/>
                  </a:cubicBezTo>
                  <a:cubicBezTo>
                    <a:pt x="2" y="454"/>
                    <a:pt x="2" y="454"/>
                    <a:pt x="2" y="455"/>
                  </a:cubicBezTo>
                  <a:cubicBezTo>
                    <a:pt x="5" y="456"/>
                    <a:pt x="5" y="456"/>
                    <a:pt x="5" y="456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2" y="460"/>
                    <a:pt x="3" y="461"/>
                    <a:pt x="3" y="461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2" y="463"/>
                    <a:pt x="2" y="463"/>
                    <a:pt x="2" y="463"/>
                  </a:cubicBezTo>
                  <a:cubicBezTo>
                    <a:pt x="2" y="463"/>
                    <a:pt x="1" y="463"/>
                    <a:pt x="1" y="464"/>
                  </a:cubicBezTo>
                  <a:cubicBezTo>
                    <a:pt x="1" y="464"/>
                    <a:pt x="1" y="465"/>
                    <a:pt x="2" y="465"/>
                  </a:cubicBezTo>
                  <a:cubicBezTo>
                    <a:pt x="6" y="468"/>
                    <a:pt x="6" y="468"/>
                    <a:pt x="6" y="468"/>
                  </a:cubicBezTo>
                  <a:cubicBezTo>
                    <a:pt x="3" y="470"/>
                    <a:pt x="3" y="470"/>
                    <a:pt x="3" y="470"/>
                  </a:cubicBezTo>
                  <a:cubicBezTo>
                    <a:pt x="2" y="471"/>
                    <a:pt x="2" y="471"/>
                    <a:pt x="2" y="472"/>
                  </a:cubicBezTo>
                  <a:cubicBezTo>
                    <a:pt x="2" y="472"/>
                    <a:pt x="2" y="473"/>
                    <a:pt x="3" y="473"/>
                  </a:cubicBezTo>
                  <a:cubicBezTo>
                    <a:pt x="6" y="475"/>
                    <a:pt x="6" y="475"/>
                    <a:pt x="6" y="475"/>
                  </a:cubicBezTo>
                  <a:cubicBezTo>
                    <a:pt x="3" y="478"/>
                    <a:pt x="3" y="478"/>
                    <a:pt x="3" y="478"/>
                  </a:cubicBezTo>
                  <a:cubicBezTo>
                    <a:pt x="2" y="478"/>
                    <a:pt x="2" y="479"/>
                    <a:pt x="2" y="479"/>
                  </a:cubicBezTo>
                  <a:cubicBezTo>
                    <a:pt x="2" y="480"/>
                    <a:pt x="3" y="480"/>
                    <a:pt x="3" y="480"/>
                  </a:cubicBezTo>
                  <a:cubicBezTo>
                    <a:pt x="4" y="481"/>
                    <a:pt x="4" y="481"/>
                    <a:pt x="4" y="481"/>
                  </a:cubicBezTo>
                  <a:cubicBezTo>
                    <a:pt x="1" y="484"/>
                    <a:pt x="1" y="484"/>
                    <a:pt x="1" y="484"/>
                  </a:cubicBezTo>
                  <a:cubicBezTo>
                    <a:pt x="0" y="484"/>
                    <a:pt x="0" y="484"/>
                    <a:pt x="0" y="485"/>
                  </a:cubicBezTo>
                  <a:cubicBezTo>
                    <a:pt x="0" y="485"/>
                    <a:pt x="1" y="486"/>
                    <a:pt x="1" y="486"/>
                  </a:cubicBezTo>
                  <a:cubicBezTo>
                    <a:pt x="5" y="488"/>
                    <a:pt x="5" y="488"/>
                    <a:pt x="5" y="488"/>
                  </a:cubicBezTo>
                  <a:cubicBezTo>
                    <a:pt x="1" y="490"/>
                    <a:pt x="1" y="490"/>
                    <a:pt x="1" y="490"/>
                  </a:cubicBezTo>
                  <a:cubicBezTo>
                    <a:pt x="1" y="490"/>
                    <a:pt x="0" y="490"/>
                    <a:pt x="0" y="491"/>
                  </a:cubicBezTo>
                  <a:cubicBezTo>
                    <a:pt x="0" y="491"/>
                    <a:pt x="1" y="492"/>
                    <a:pt x="1" y="492"/>
                  </a:cubicBezTo>
                  <a:cubicBezTo>
                    <a:pt x="5" y="494"/>
                    <a:pt x="5" y="494"/>
                    <a:pt x="5" y="494"/>
                  </a:cubicBezTo>
                  <a:cubicBezTo>
                    <a:pt x="3" y="495"/>
                    <a:pt x="3" y="495"/>
                    <a:pt x="3" y="495"/>
                  </a:cubicBezTo>
                  <a:cubicBezTo>
                    <a:pt x="2" y="495"/>
                    <a:pt x="2" y="495"/>
                    <a:pt x="2" y="496"/>
                  </a:cubicBezTo>
                  <a:cubicBezTo>
                    <a:pt x="1" y="497"/>
                    <a:pt x="2" y="497"/>
                    <a:pt x="2" y="498"/>
                  </a:cubicBezTo>
                  <a:cubicBezTo>
                    <a:pt x="5" y="499"/>
                    <a:pt x="5" y="499"/>
                    <a:pt x="5" y="499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2" y="501"/>
                    <a:pt x="2" y="501"/>
                    <a:pt x="2" y="502"/>
                  </a:cubicBezTo>
                  <a:cubicBezTo>
                    <a:pt x="2" y="502"/>
                    <a:pt x="2" y="503"/>
                    <a:pt x="3" y="503"/>
                  </a:cubicBezTo>
                  <a:cubicBezTo>
                    <a:pt x="4" y="504"/>
                    <a:pt x="4" y="504"/>
                    <a:pt x="4" y="504"/>
                  </a:cubicBezTo>
                  <a:cubicBezTo>
                    <a:pt x="2" y="506"/>
                    <a:pt x="2" y="506"/>
                    <a:pt x="2" y="506"/>
                  </a:cubicBezTo>
                  <a:cubicBezTo>
                    <a:pt x="2" y="506"/>
                    <a:pt x="1" y="506"/>
                    <a:pt x="1" y="507"/>
                  </a:cubicBezTo>
                  <a:cubicBezTo>
                    <a:pt x="2" y="507"/>
                    <a:pt x="2" y="508"/>
                    <a:pt x="2" y="508"/>
                  </a:cubicBezTo>
                  <a:cubicBezTo>
                    <a:pt x="5" y="510"/>
                    <a:pt x="5" y="510"/>
                    <a:pt x="5" y="510"/>
                  </a:cubicBezTo>
                  <a:cubicBezTo>
                    <a:pt x="2" y="510"/>
                    <a:pt x="2" y="510"/>
                    <a:pt x="2" y="510"/>
                  </a:cubicBezTo>
                  <a:cubicBezTo>
                    <a:pt x="2" y="510"/>
                    <a:pt x="1" y="511"/>
                    <a:pt x="1" y="511"/>
                  </a:cubicBezTo>
                  <a:cubicBezTo>
                    <a:pt x="1" y="512"/>
                    <a:pt x="1" y="512"/>
                    <a:pt x="2" y="513"/>
                  </a:cubicBezTo>
                  <a:cubicBezTo>
                    <a:pt x="4" y="515"/>
                    <a:pt x="4" y="515"/>
                    <a:pt x="4" y="515"/>
                  </a:cubicBezTo>
                  <a:cubicBezTo>
                    <a:pt x="2" y="516"/>
                    <a:pt x="2" y="516"/>
                    <a:pt x="2" y="516"/>
                  </a:cubicBezTo>
                  <a:cubicBezTo>
                    <a:pt x="1" y="516"/>
                    <a:pt x="1" y="516"/>
                    <a:pt x="1" y="517"/>
                  </a:cubicBezTo>
                  <a:cubicBezTo>
                    <a:pt x="1" y="517"/>
                    <a:pt x="1" y="518"/>
                    <a:pt x="2" y="518"/>
                  </a:cubicBezTo>
                  <a:cubicBezTo>
                    <a:pt x="4" y="520"/>
                    <a:pt x="4" y="520"/>
                    <a:pt x="4" y="520"/>
                  </a:cubicBezTo>
                  <a:cubicBezTo>
                    <a:pt x="1" y="522"/>
                    <a:pt x="1" y="522"/>
                    <a:pt x="1" y="522"/>
                  </a:cubicBezTo>
                  <a:cubicBezTo>
                    <a:pt x="0" y="522"/>
                    <a:pt x="0" y="523"/>
                    <a:pt x="0" y="523"/>
                  </a:cubicBezTo>
                  <a:cubicBezTo>
                    <a:pt x="0" y="524"/>
                    <a:pt x="0" y="524"/>
                    <a:pt x="1" y="524"/>
                  </a:cubicBezTo>
                  <a:cubicBezTo>
                    <a:pt x="5" y="527"/>
                    <a:pt x="5" y="527"/>
                    <a:pt x="5" y="527"/>
                  </a:cubicBezTo>
                  <a:cubicBezTo>
                    <a:pt x="2" y="530"/>
                    <a:pt x="2" y="530"/>
                    <a:pt x="2" y="530"/>
                  </a:cubicBezTo>
                  <a:cubicBezTo>
                    <a:pt x="2" y="531"/>
                    <a:pt x="2" y="531"/>
                    <a:pt x="2" y="531"/>
                  </a:cubicBezTo>
                  <a:cubicBezTo>
                    <a:pt x="2" y="532"/>
                    <a:pt x="2" y="532"/>
                    <a:pt x="2" y="532"/>
                  </a:cubicBezTo>
                  <a:cubicBezTo>
                    <a:pt x="5" y="534"/>
                    <a:pt x="5" y="534"/>
                    <a:pt x="5" y="534"/>
                  </a:cubicBezTo>
                  <a:cubicBezTo>
                    <a:pt x="3" y="535"/>
                    <a:pt x="3" y="535"/>
                    <a:pt x="3" y="535"/>
                  </a:cubicBezTo>
                  <a:cubicBezTo>
                    <a:pt x="3" y="535"/>
                    <a:pt x="2" y="536"/>
                    <a:pt x="2" y="536"/>
                  </a:cubicBezTo>
                  <a:cubicBezTo>
                    <a:pt x="2" y="537"/>
                    <a:pt x="2" y="537"/>
                    <a:pt x="3" y="538"/>
                  </a:cubicBezTo>
                  <a:cubicBezTo>
                    <a:pt x="5" y="539"/>
                    <a:pt x="5" y="539"/>
                    <a:pt x="5" y="539"/>
                  </a:cubicBezTo>
                  <a:cubicBezTo>
                    <a:pt x="3" y="541"/>
                    <a:pt x="3" y="541"/>
                    <a:pt x="3" y="541"/>
                  </a:cubicBezTo>
                  <a:cubicBezTo>
                    <a:pt x="2" y="542"/>
                    <a:pt x="2" y="542"/>
                    <a:pt x="2" y="542"/>
                  </a:cubicBezTo>
                  <a:cubicBezTo>
                    <a:pt x="2" y="543"/>
                    <a:pt x="3" y="543"/>
                    <a:pt x="3" y="543"/>
                  </a:cubicBezTo>
                  <a:cubicBezTo>
                    <a:pt x="5" y="545"/>
                    <a:pt x="5" y="545"/>
                    <a:pt x="5" y="545"/>
                  </a:cubicBezTo>
                  <a:cubicBezTo>
                    <a:pt x="3" y="548"/>
                    <a:pt x="3" y="548"/>
                    <a:pt x="3" y="548"/>
                  </a:cubicBezTo>
                  <a:cubicBezTo>
                    <a:pt x="2" y="548"/>
                    <a:pt x="2" y="549"/>
                    <a:pt x="2" y="549"/>
                  </a:cubicBezTo>
                  <a:cubicBezTo>
                    <a:pt x="2" y="550"/>
                    <a:pt x="3" y="550"/>
                    <a:pt x="3" y="550"/>
                  </a:cubicBezTo>
                  <a:cubicBezTo>
                    <a:pt x="5" y="552"/>
                    <a:pt x="5" y="552"/>
                    <a:pt x="5" y="552"/>
                  </a:cubicBezTo>
                  <a:cubicBezTo>
                    <a:pt x="3" y="554"/>
                    <a:pt x="3" y="554"/>
                    <a:pt x="3" y="554"/>
                  </a:cubicBezTo>
                  <a:cubicBezTo>
                    <a:pt x="2" y="554"/>
                    <a:pt x="2" y="555"/>
                    <a:pt x="2" y="555"/>
                  </a:cubicBezTo>
                  <a:cubicBezTo>
                    <a:pt x="2" y="556"/>
                    <a:pt x="2" y="556"/>
                    <a:pt x="3" y="556"/>
                  </a:cubicBezTo>
                  <a:cubicBezTo>
                    <a:pt x="4" y="557"/>
                    <a:pt x="4" y="557"/>
                    <a:pt x="4" y="557"/>
                  </a:cubicBezTo>
                  <a:cubicBezTo>
                    <a:pt x="1" y="560"/>
                    <a:pt x="1" y="560"/>
                    <a:pt x="1" y="560"/>
                  </a:cubicBezTo>
                  <a:cubicBezTo>
                    <a:pt x="1" y="561"/>
                    <a:pt x="1" y="561"/>
                    <a:pt x="1" y="562"/>
                  </a:cubicBezTo>
                  <a:cubicBezTo>
                    <a:pt x="1" y="562"/>
                    <a:pt x="1" y="562"/>
                    <a:pt x="2" y="563"/>
                  </a:cubicBezTo>
                  <a:cubicBezTo>
                    <a:pt x="6" y="565"/>
                    <a:pt x="6" y="565"/>
                    <a:pt x="6" y="565"/>
                  </a:cubicBezTo>
                  <a:cubicBezTo>
                    <a:pt x="3" y="567"/>
                    <a:pt x="3" y="567"/>
                    <a:pt x="3" y="567"/>
                  </a:cubicBezTo>
                  <a:cubicBezTo>
                    <a:pt x="2" y="567"/>
                    <a:pt x="2" y="568"/>
                    <a:pt x="2" y="568"/>
                  </a:cubicBezTo>
                  <a:cubicBezTo>
                    <a:pt x="2" y="569"/>
                    <a:pt x="2" y="569"/>
                    <a:pt x="3" y="570"/>
                  </a:cubicBezTo>
                  <a:cubicBezTo>
                    <a:pt x="5" y="571"/>
                    <a:pt x="5" y="571"/>
                    <a:pt x="5" y="571"/>
                  </a:cubicBezTo>
                  <a:cubicBezTo>
                    <a:pt x="2" y="572"/>
                    <a:pt x="2" y="572"/>
                    <a:pt x="2" y="572"/>
                  </a:cubicBezTo>
                  <a:cubicBezTo>
                    <a:pt x="2" y="572"/>
                    <a:pt x="2" y="573"/>
                    <a:pt x="2" y="573"/>
                  </a:cubicBezTo>
                  <a:cubicBezTo>
                    <a:pt x="2" y="574"/>
                    <a:pt x="2" y="574"/>
                    <a:pt x="2" y="575"/>
                  </a:cubicBezTo>
                  <a:cubicBezTo>
                    <a:pt x="4" y="576"/>
                    <a:pt x="4" y="576"/>
                    <a:pt x="4" y="576"/>
                  </a:cubicBezTo>
                  <a:cubicBezTo>
                    <a:pt x="2" y="578"/>
                    <a:pt x="2" y="578"/>
                    <a:pt x="2" y="578"/>
                  </a:cubicBezTo>
                  <a:cubicBezTo>
                    <a:pt x="2" y="578"/>
                    <a:pt x="2" y="579"/>
                    <a:pt x="2" y="579"/>
                  </a:cubicBezTo>
                  <a:cubicBezTo>
                    <a:pt x="2" y="580"/>
                    <a:pt x="2" y="580"/>
                    <a:pt x="2" y="580"/>
                  </a:cubicBezTo>
                  <a:cubicBezTo>
                    <a:pt x="6" y="583"/>
                    <a:pt x="6" y="583"/>
                    <a:pt x="6" y="583"/>
                  </a:cubicBezTo>
                  <a:cubicBezTo>
                    <a:pt x="2" y="585"/>
                    <a:pt x="2" y="585"/>
                    <a:pt x="2" y="585"/>
                  </a:cubicBezTo>
                  <a:cubicBezTo>
                    <a:pt x="2" y="585"/>
                    <a:pt x="2" y="586"/>
                    <a:pt x="2" y="586"/>
                  </a:cubicBezTo>
                  <a:cubicBezTo>
                    <a:pt x="2" y="587"/>
                    <a:pt x="2" y="587"/>
                    <a:pt x="2" y="588"/>
                  </a:cubicBezTo>
                  <a:cubicBezTo>
                    <a:pt x="4" y="589"/>
                    <a:pt x="4" y="589"/>
                    <a:pt x="4" y="589"/>
                  </a:cubicBezTo>
                  <a:cubicBezTo>
                    <a:pt x="3" y="590"/>
                    <a:pt x="3" y="590"/>
                    <a:pt x="3" y="590"/>
                  </a:cubicBezTo>
                  <a:cubicBezTo>
                    <a:pt x="2" y="591"/>
                    <a:pt x="2" y="591"/>
                    <a:pt x="2" y="592"/>
                  </a:cubicBezTo>
                  <a:cubicBezTo>
                    <a:pt x="2" y="592"/>
                    <a:pt x="2" y="592"/>
                    <a:pt x="3" y="593"/>
                  </a:cubicBezTo>
                  <a:cubicBezTo>
                    <a:pt x="5" y="594"/>
                    <a:pt x="5" y="594"/>
                    <a:pt x="5" y="594"/>
                  </a:cubicBezTo>
                  <a:cubicBezTo>
                    <a:pt x="3" y="596"/>
                    <a:pt x="3" y="596"/>
                    <a:pt x="3" y="596"/>
                  </a:cubicBezTo>
                  <a:cubicBezTo>
                    <a:pt x="2" y="597"/>
                    <a:pt x="2" y="597"/>
                    <a:pt x="2" y="598"/>
                  </a:cubicBezTo>
                  <a:cubicBezTo>
                    <a:pt x="2" y="598"/>
                    <a:pt x="3" y="599"/>
                    <a:pt x="3" y="599"/>
                  </a:cubicBezTo>
                  <a:cubicBezTo>
                    <a:pt x="4" y="600"/>
                    <a:pt x="4" y="600"/>
                    <a:pt x="4" y="600"/>
                  </a:cubicBezTo>
                  <a:cubicBezTo>
                    <a:pt x="2" y="600"/>
                    <a:pt x="2" y="600"/>
                    <a:pt x="2" y="600"/>
                  </a:cubicBezTo>
                  <a:cubicBezTo>
                    <a:pt x="1" y="600"/>
                    <a:pt x="0" y="600"/>
                    <a:pt x="0" y="601"/>
                  </a:cubicBezTo>
                  <a:cubicBezTo>
                    <a:pt x="0" y="602"/>
                    <a:pt x="0" y="602"/>
                    <a:pt x="1" y="603"/>
                  </a:cubicBezTo>
                  <a:cubicBezTo>
                    <a:pt x="4" y="604"/>
                    <a:pt x="4" y="604"/>
                    <a:pt x="4" y="604"/>
                  </a:cubicBezTo>
                  <a:cubicBezTo>
                    <a:pt x="2" y="605"/>
                    <a:pt x="2" y="605"/>
                    <a:pt x="2" y="605"/>
                  </a:cubicBezTo>
                  <a:cubicBezTo>
                    <a:pt x="1" y="605"/>
                    <a:pt x="1" y="605"/>
                    <a:pt x="1" y="606"/>
                  </a:cubicBezTo>
                  <a:cubicBezTo>
                    <a:pt x="0" y="606"/>
                    <a:pt x="1" y="607"/>
                    <a:pt x="1" y="607"/>
                  </a:cubicBezTo>
                  <a:cubicBezTo>
                    <a:pt x="5" y="610"/>
                    <a:pt x="5" y="610"/>
                    <a:pt x="5" y="610"/>
                  </a:cubicBezTo>
                  <a:cubicBezTo>
                    <a:pt x="2" y="611"/>
                    <a:pt x="2" y="611"/>
                    <a:pt x="2" y="611"/>
                  </a:cubicBezTo>
                  <a:cubicBezTo>
                    <a:pt x="1" y="611"/>
                    <a:pt x="1" y="611"/>
                    <a:pt x="1" y="612"/>
                  </a:cubicBezTo>
                  <a:cubicBezTo>
                    <a:pt x="0" y="612"/>
                    <a:pt x="1" y="613"/>
                    <a:pt x="1" y="613"/>
                  </a:cubicBezTo>
                  <a:cubicBezTo>
                    <a:pt x="5" y="616"/>
                    <a:pt x="5" y="616"/>
                    <a:pt x="5" y="616"/>
                  </a:cubicBezTo>
                  <a:cubicBezTo>
                    <a:pt x="3" y="617"/>
                    <a:pt x="3" y="617"/>
                    <a:pt x="3" y="617"/>
                  </a:cubicBezTo>
                  <a:cubicBezTo>
                    <a:pt x="3" y="618"/>
                    <a:pt x="2" y="618"/>
                    <a:pt x="2" y="619"/>
                  </a:cubicBezTo>
                  <a:cubicBezTo>
                    <a:pt x="2" y="619"/>
                    <a:pt x="3" y="620"/>
                    <a:pt x="3" y="620"/>
                  </a:cubicBezTo>
                  <a:cubicBezTo>
                    <a:pt x="6" y="621"/>
                    <a:pt x="6" y="621"/>
                    <a:pt x="6" y="621"/>
                  </a:cubicBezTo>
                  <a:cubicBezTo>
                    <a:pt x="1" y="623"/>
                    <a:pt x="1" y="623"/>
                    <a:pt x="1" y="623"/>
                  </a:cubicBezTo>
                  <a:cubicBezTo>
                    <a:pt x="1" y="624"/>
                    <a:pt x="1" y="624"/>
                    <a:pt x="1" y="625"/>
                  </a:cubicBezTo>
                  <a:cubicBezTo>
                    <a:pt x="1" y="625"/>
                    <a:pt x="1" y="626"/>
                    <a:pt x="1" y="626"/>
                  </a:cubicBezTo>
                  <a:cubicBezTo>
                    <a:pt x="6" y="629"/>
                    <a:pt x="6" y="629"/>
                    <a:pt x="6" y="629"/>
                  </a:cubicBezTo>
                  <a:cubicBezTo>
                    <a:pt x="3" y="632"/>
                    <a:pt x="3" y="632"/>
                    <a:pt x="3" y="632"/>
                  </a:cubicBezTo>
                  <a:cubicBezTo>
                    <a:pt x="2" y="633"/>
                    <a:pt x="2" y="633"/>
                    <a:pt x="2" y="633"/>
                  </a:cubicBezTo>
                  <a:cubicBezTo>
                    <a:pt x="2" y="634"/>
                    <a:pt x="3" y="634"/>
                    <a:pt x="3" y="635"/>
                  </a:cubicBezTo>
                  <a:cubicBezTo>
                    <a:pt x="5" y="636"/>
                    <a:pt x="5" y="636"/>
                    <a:pt x="5" y="636"/>
                  </a:cubicBezTo>
                  <a:cubicBezTo>
                    <a:pt x="3" y="640"/>
                    <a:pt x="3" y="640"/>
                    <a:pt x="3" y="640"/>
                  </a:cubicBezTo>
                  <a:cubicBezTo>
                    <a:pt x="2" y="641"/>
                    <a:pt x="2" y="641"/>
                    <a:pt x="3" y="642"/>
                  </a:cubicBezTo>
                  <a:cubicBezTo>
                    <a:pt x="5" y="643"/>
                    <a:pt x="5" y="643"/>
                    <a:pt x="5" y="643"/>
                  </a:cubicBezTo>
                  <a:cubicBezTo>
                    <a:pt x="2" y="646"/>
                    <a:pt x="2" y="646"/>
                    <a:pt x="2" y="646"/>
                  </a:cubicBezTo>
                  <a:cubicBezTo>
                    <a:pt x="1" y="647"/>
                    <a:pt x="1" y="647"/>
                    <a:pt x="1" y="647"/>
                  </a:cubicBezTo>
                  <a:cubicBezTo>
                    <a:pt x="1" y="648"/>
                    <a:pt x="2" y="648"/>
                    <a:pt x="2" y="648"/>
                  </a:cubicBezTo>
                  <a:cubicBezTo>
                    <a:pt x="5" y="650"/>
                    <a:pt x="5" y="650"/>
                    <a:pt x="5" y="650"/>
                  </a:cubicBezTo>
                  <a:cubicBezTo>
                    <a:pt x="2" y="651"/>
                    <a:pt x="2" y="651"/>
                    <a:pt x="2" y="651"/>
                  </a:cubicBezTo>
                  <a:cubicBezTo>
                    <a:pt x="2" y="652"/>
                    <a:pt x="2" y="652"/>
                    <a:pt x="1" y="653"/>
                  </a:cubicBezTo>
                  <a:cubicBezTo>
                    <a:pt x="1" y="653"/>
                    <a:pt x="2" y="654"/>
                    <a:pt x="2" y="654"/>
                  </a:cubicBezTo>
                  <a:cubicBezTo>
                    <a:pt x="5" y="656"/>
                    <a:pt x="5" y="656"/>
                    <a:pt x="5" y="656"/>
                  </a:cubicBezTo>
                  <a:cubicBezTo>
                    <a:pt x="2" y="657"/>
                    <a:pt x="2" y="657"/>
                    <a:pt x="2" y="657"/>
                  </a:cubicBezTo>
                  <a:cubicBezTo>
                    <a:pt x="1" y="657"/>
                    <a:pt x="1" y="658"/>
                    <a:pt x="1" y="658"/>
                  </a:cubicBezTo>
                  <a:cubicBezTo>
                    <a:pt x="1" y="659"/>
                    <a:pt x="1" y="659"/>
                    <a:pt x="1" y="659"/>
                  </a:cubicBezTo>
                  <a:cubicBezTo>
                    <a:pt x="5" y="662"/>
                    <a:pt x="5" y="662"/>
                    <a:pt x="5" y="662"/>
                  </a:cubicBezTo>
                  <a:cubicBezTo>
                    <a:pt x="3" y="663"/>
                    <a:pt x="3" y="663"/>
                    <a:pt x="3" y="663"/>
                  </a:cubicBezTo>
                  <a:cubicBezTo>
                    <a:pt x="2" y="663"/>
                    <a:pt x="2" y="663"/>
                    <a:pt x="2" y="664"/>
                  </a:cubicBezTo>
                  <a:cubicBezTo>
                    <a:pt x="2" y="664"/>
                    <a:pt x="2" y="665"/>
                    <a:pt x="2" y="665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1" y="670"/>
                    <a:pt x="1" y="670"/>
                    <a:pt x="1" y="670"/>
                  </a:cubicBezTo>
                  <a:cubicBezTo>
                    <a:pt x="1" y="670"/>
                    <a:pt x="1" y="671"/>
                    <a:pt x="1" y="671"/>
                  </a:cubicBezTo>
                  <a:cubicBezTo>
                    <a:pt x="1" y="672"/>
                    <a:pt x="1" y="672"/>
                    <a:pt x="2" y="672"/>
                  </a:cubicBezTo>
                  <a:cubicBezTo>
                    <a:pt x="6" y="675"/>
                    <a:pt x="6" y="675"/>
                    <a:pt x="6" y="675"/>
                  </a:cubicBezTo>
                  <a:cubicBezTo>
                    <a:pt x="3" y="677"/>
                    <a:pt x="3" y="677"/>
                    <a:pt x="3" y="677"/>
                  </a:cubicBezTo>
                  <a:cubicBezTo>
                    <a:pt x="2" y="678"/>
                    <a:pt x="2" y="678"/>
                    <a:pt x="2" y="679"/>
                  </a:cubicBezTo>
                  <a:cubicBezTo>
                    <a:pt x="2" y="679"/>
                    <a:pt x="2" y="680"/>
                    <a:pt x="3" y="680"/>
                  </a:cubicBezTo>
                  <a:cubicBezTo>
                    <a:pt x="6" y="682"/>
                    <a:pt x="6" y="682"/>
                    <a:pt x="6" y="682"/>
                  </a:cubicBezTo>
                  <a:cubicBezTo>
                    <a:pt x="3" y="685"/>
                    <a:pt x="3" y="685"/>
                    <a:pt x="3" y="685"/>
                  </a:cubicBezTo>
                  <a:cubicBezTo>
                    <a:pt x="2" y="686"/>
                    <a:pt x="2" y="686"/>
                    <a:pt x="2" y="686"/>
                  </a:cubicBezTo>
                  <a:cubicBezTo>
                    <a:pt x="2" y="687"/>
                    <a:pt x="3" y="687"/>
                    <a:pt x="3" y="687"/>
                  </a:cubicBezTo>
                  <a:cubicBezTo>
                    <a:pt x="5" y="689"/>
                    <a:pt x="5" y="689"/>
                    <a:pt x="5" y="689"/>
                  </a:cubicBezTo>
                  <a:cubicBezTo>
                    <a:pt x="3" y="692"/>
                    <a:pt x="3" y="692"/>
                    <a:pt x="3" y="692"/>
                  </a:cubicBezTo>
                  <a:cubicBezTo>
                    <a:pt x="2" y="692"/>
                    <a:pt x="2" y="692"/>
                    <a:pt x="2" y="693"/>
                  </a:cubicBezTo>
                  <a:cubicBezTo>
                    <a:pt x="2" y="693"/>
                    <a:pt x="3" y="694"/>
                    <a:pt x="3" y="694"/>
                  </a:cubicBezTo>
                  <a:cubicBezTo>
                    <a:pt x="5" y="695"/>
                    <a:pt x="5" y="695"/>
                    <a:pt x="5" y="695"/>
                  </a:cubicBezTo>
                  <a:cubicBezTo>
                    <a:pt x="3" y="697"/>
                    <a:pt x="3" y="697"/>
                    <a:pt x="3" y="697"/>
                  </a:cubicBezTo>
                  <a:cubicBezTo>
                    <a:pt x="3" y="697"/>
                    <a:pt x="3" y="697"/>
                    <a:pt x="3" y="698"/>
                  </a:cubicBezTo>
                  <a:cubicBezTo>
                    <a:pt x="3" y="698"/>
                    <a:pt x="3" y="699"/>
                    <a:pt x="3" y="699"/>
                  </a:cubicBezTo>
                  <a:cubicBezTo>
                    <a:pt x="5" y="700"/>
                    <a:pt x="5" y="700"/>
                    <a:pt x="5" y="700"/>
                  </a:cubicBezTo>
                  <a:cubicBezTo>
                    <a:pt x="1" y="702"/>
                    <a:pt x="1" y="702"/>
                    <a:pt x="1" y="702"/>
                  </a:cubicBezTo>
                  <a:cubicBezTo>
                    <a:pt x="1" y="702"/>
                    <a:pt x="1" y="703"/>
                    <a:pt x="1" y="703"/>
                  </a:cubicBezTo>
                  <a:cubicBezTo>
                    <a:pt x="1" y="704"/>
                    <a:pt x="1" y="704"/>
                    <a:pt x="1" y="704"/>
                  </a:cubicBezTo>
                  <a:cubicBezTo>
                    <a:pt x="5" y="707"/>
                    <a:pt x="5" y="707"/>
                    <a:pt x="5" y="707"/>
                  </a:cubicBezTo>
                  <a:cubicBezTo>
                    <a:pt x="3" y="710"/>
                    <a:pt x="3" y="710"/>
                    <a:pt x="3" y="710"/>
                  </a:cubicBezTo>
                  <a:cubicBezTo>
                    <a:pt x="2" y="711"/>
                    <a:pt x="2" y="711"/>
                    <a:pt x="2" y="711"/>
                  </a:cubicBezTo>
                  <a:cubicBezTo>
                    <a:pt x="2" y="712"/>
                    <a:pt x="2" y="712"/>
                    <a:pt x="3" y="712"/>
                  </a:cubicBezTo>
                  <a:cubicBezTo>
                    <a:pt x="4" y="713"/>
                    <a:pt x="4" y="713"/>
                    <a:pt x="4" y="713"/>
                  </a:cubicBezTo>
                  <a:cubicBezTo>
                    <a:pt x="1" y="716"/>
                    <a:pt x="1" y="716"/>
                    <a:pt x="1" y="716"/>
                  </a:cubicBezTo>
                  <a:cubicBezTo>
                    <a:pt x="1" y="716"/>
                    <a:pt x="1" y="717"/>
                    <a:pt x="1" y="717"/>
                  </a:cubicBezTo>
                  <a:cubicBezTo>
                    <a:pt x="1" y="718"/>
                    <a:pt x="1" y="718"/>
                    <a:pt x="2" y="718"/>
                  </a:cubicBezTo>
                  <a:cubicBezTo>
                    <a:pt x="4" y="720"/>
                    <a:pt x="4" y="720"/>
                    <a:pt x="4" y="720"/>
                  </a:cubicBezTo>
                  <a:cubicBezTo>
                    <a:pt x="2" y="720"/>
                    <a:pt x="2" y="720"/>
                    <a:pt x="2" y="720"/>
                  </a:cubicBezTo>
                  <a:cubicBezTo>
                    <a:pt x="1" y="720"/>
                    <a:pt x="1" y="721"/>
                    <a:pt x="1" y="721"/>
                  </a:cubicBezTo>
                  <a:cubicBezTo>
                    <a:pt x="1" y="722"/>
                    <a:pt x="1" y="722"/>
                    <a:pt x="1" y="723"/>
                  </a:cubicBezTo>
                  <a:cubicBezTo>
                    <a:pt x="5" y="725"/>
                    <a:pt x="5" y="725"/>
                    <a:pt x="5" y="725"/>
                  </a:cubicBezTo>
                  <a:cubicBezTo>
                    <a:pt x="1" y="726"/>
                    <a:pt x="1" y="726"/>
                    <a:pt x="1" y="726"/>
                  </a:cubicBezTo>
                  <a:cubicBezTo>
                    <a:pt x="1" y="726"/>
                    <a:pt x="0" y="727"/>
                    <a:pt x="0" y="727"/>
                  </a:cubicBezTo>
                  <a:cubicBezTo>
                    <a:pt x="0" y="728"/>
                    <a:pt x="1" y="729"/>
                    <a:pt x="1" y="729"/>
                  </a:cubicBezTo>
                  <a:cubicBezTo>
                    <a:pt x="5" y="731"/>
                    <a:pt x="5" y="731"/>
                    <a:pt x="5" y="731"/>
                  </a:cubicBezTo>
                  <a:cubicBezTo>
                    <a:pt x="2" y="735"/>
                    <a:pt x="2" y="735"/>
                    <a:pt x="2" y="735"/>
                  </a:cubicBezTo>
                  <a:cubicBezTo>
                    <a:pt x="2" y="735"/>
                    <a:pt x="2" y="736"/>
                    <a:pt x="2" y="736"/>
                  </a:cubicBezTo>
                  <a:cubicBezTo>
                    <a:pt x="2" y="736"/>
                    <a:pt x="2" y="737"/>
                    <a:pt x="2" y="737"/>
                  </a:cubicBezTo>
                  <a:cubicBezTo>
                    <a:pt x="5" y="739"/>
                    <a:pt x="5" y="739"/>
                    <a:pt x="5" y="739"/>
                  </a:cubicBezTo>
                  <a:cubicBezTo>
                    <a:pt x="3" y="740"/>
                    <a:pt x="3" y="740"/>
                    <a:pt x="3" y="740"/>
                  </a:cubicBezTo>
                  <a:cubicBezTo>
                    <a:pt x="3" y="740"/>
                    <a:pt x="3" y="741"/>
                    <a:pt x="3" y="741"/>
                  </a:cubicBezTo>
                  <a:cubicBezTo>
                    <a:pt x="2" y="742"/>
                    <a:pt x="3" y="742"/>
                    <a:pt x="3" y="743"/>
                  </a:cubicBezTo>
                  <a:cubicBezTo>
                    <a:pt x="4" y="743"/>
                    <a:pt x="4" y="743"/>
                    <a:pt x="4" y="743"/>
                  </a:cubicBezTo>
                  <a:cubicBezTo>
                    <a:pt x="2" y="745"/>
                    <a:pt x="2" y="745"/>
                    <a:pt x="2" y="745"/>
                  </a:cubicBezTo>
                  <a:cubicBezTo>
                    <a:pt x="1" y="746"/>
                    <a:pt x="1" y="746"/>
                    <a:pt x="1" y="747"/>
                  </a:cubicBezTo>
                  <a:cubicBezTo>
                    <a:pt x="1" y="747"/>
                    <a:pt x="1" y="748"/>
                    <a:pt x="2" y="748"/>
                  </a:cubicBezTo>
                  <a:cubicBezTo>
                    <a:pt x="5" y="750"/>
                    <a:pt x="5" y="750"/>
                    <a:pt x="5" y="750"/>
                  </a:cubicBezTo>
                  <a:cubicBezTo>
                    <a:pt x="2" y="754"/>
                    <a:pt x="2" y="754"/>
                    <a:pt x="2" y="754"/>
                  </a:cubicBezTo>
                  <a:cubicBezTo>
                    <a:pt x="1" y="754"/>
                    <a:pt x="1" y="754"/>
                    <a:pt x="1" y="755"/>
                  </a:cubicBezTo>
                  <a:cubicBezTo>
                    <a:pt x="2" y="755"/>
                    <a:pt x="2" y="755"/>
                    <a:pt x="2" y="756"/>
                  </a:cubicBezTo>
                  <a:cubicBezTo>
                    <a:pt x="5" y="758"/>
                    <a:pt x="5" y="758"/>
                    <a:pt x="5" y="758"/>
                  </a:cubicBezTo>
                  <a:cubicBezTo>
                    <a:pt x="3" y="759"/>
                    <a:pt x="3" y="759"/>
                    <a:pt x="3" y="759"/>
                  </a:cubicBezTo>
                  <a:cubicBezTo>
                    <a:pt x="3" y="759"/>
                    <a:pt x="2" y="760"/>
                    <a:pt x="2" y="760"/>
                  </a:cubicBezTo>
                  <a:cubicBezTo>
                    <a:pt x="2" y="761"/>
                    <a:pt x="3" y="761"/>
                    <a:pt x="3" y="761"/>
                  </a:cubicBezTo>
                  <a:cubicBezTo>
                    <a:pt x="4" y="762"/>
                    <a:pt x="4" y="762"/>
                    <a:pt x="4" y="762"/>
                  </a:cubicBezTo>
                  <a:cubicBezTo>
                    <a:pt x="2" y="763"/>
                    <a:pt x="2" y="763"/>
                    <a:pt x="2" y="763"/>
                  </a:cubicBezTo>
                  <a:cubicBezTo>
                    <a:pt x="1" y="764"/>
                    <a:pt x="1" y="764"/>
                    <a:pt x="1" y="765"/>
                  </a:cubicBezTo>
                  <a:cubicBezTo>
                    <a:pt x="1" y="765"/>
                    <a:pt x="1" y="766"/>
                    <a:pt x="2" y="766"/>
                  </a:cubicBezTo>
                  <a:cubicBezTo>
                    <a:pt x="5" y="768"/>
                    <a:pt x="5" y="768"/>
                    <a:pt x="5" y="768"/>
                  </a:cubicBezTo>
                  <a:cubicBezTo>
                    <a:pt x="1" y="770"/>
                    <a:pt x="1" y="770"/>
                    <a:pt x="1" y="770"/>
                  </a:cubicBezTo>
                  <a:cubicBezTo>
                    <a:pt x="1" y="770"/>
                    <a:pt x="1" y="771"/>
                    <a:pt x="1" y="771"/>
                  </a:cubicBezTo>
                  <a:cubicBezTo>
                    <a:pt x="1" y="772"/>
                    <a:pt x="1" y="772"/>
                    <a:pt x="1" y="773"/>
                  </a:cubicBezTo>
                  <a:cubicBezTo>
                    <a:pt x="5" y="775"/>
                    <a:pt x="5" y="775"/>
                    <a:pt x="5" y="775"/>
                  </a:cubicBezTo>
                  <a:cubicBezTo>
                    <a:pt x="3" y="778"/>
                    <a:pt x="3" y="778"/>
                    <a:pt x="3" y="778"/>
                  </a:cubicBezTo>
                  <a:cubicBezTo>
                    <a:pt x="2" y="778"/>
                    <a:pt x="2" y="779"/>
                    <a:pt x="2" y="779"/>
                  </a:cubicBezTo>
                  <a:cubicBezTo>
                    <a:pt x="3" y="779"/>
                    <a:pt x="3" y="780"/>
                    <a:pt x="3" y="780"/>
                  </a:cubicBezTo>
                  <a:cubicBezTo>
                    <a:pt x="5" y="781"/>
                    <a:pt x="5" y="781"/>
                    <a:pt x="5" y="781"/>
                  </a:cubicBezTo>
                  <a:cubicBezTo>
                    <a:pt x="3" y="782"/>
                    <a:pt x="3" y="782"/>
                    <a:pt x="3" y="782"/>
                  </a:cubicBezTo>
                  <a:cubicBezTo>
                    <a:pt x="3" y="783"/>
                    <a:pt x="2" y="783"/>
                    <a:pt x="2" y="784"/>
                  </a:cubicBezTo>
                  <a:cubicBezTo>
                    <a:pt x="2" y="784"/>
                    <a:pt x="3" y="785"/>
                    <a:pt x="3" y="785"/>
                  </a:cubicBezTo>
                  <a:cubicBezTo>
                    <a:pt x="4" y="786"/>
                    <a:pt x="4" y="786"/>
                    <a:pt x="4" y="786"/>
                  </a:cubicBezTo>
                  <a:cubicBezTo>
                    <a:pt x="2" y="786"/>
                    <a:pt x="2" y="786"/>
                    <a:pt x="2" y="786"/>
                  </a:cubicBezTo>
                  <a:cubicBezTo>
                    <a:pt x="2" y="787"/>
                    <a:pt x="2" y="787"/>
                    <a:pt x="2" y="788"/>
                  </a:cubicBezTo>
                  <a:cubicBezTo>
                    <a:pt x="1" y="788"/>
                    <a:pt x="2" y="789"/>
                    <a:pt x="2" y="789"/>
                  </a:cubicBezTo>
                  <a:cubicBezTo>
                    <a:pt x="6" y="791"/>
                    <a:pt x="6" y="791"/>
                    <a:pt x="6" y="791"/>
                  </a:cubicBezTo>
                  <a:cubicBezTo>
                    <a:pt x="3" y="794"/>
                    <a:pt x="3" y="794"/>
                    <a:pt x="3" y="794"/>
                  </a:cubicBezTo>
                  <a:cubicBezTo>
                    <a:pt x="2" y="794"/>
                    <a:pt x="2" y="794"/>
                    <a:pt x="2" y="795"/>
                  </a:cubicBezTo>
                  <a:cubicBezTo>
                    <a:pt x="2" y="795"/>
                    <a:pt x="2" y="796"/>
                    <a:pt x="3" y="796"/>
                  </a:cubicBezTo>
                  <a:cubicBezTo>
                    <a:pt x="5" y="797"/>
                    <a:pt x="5" y="797"/>
                    <a:pt x="5" y="797"/>
                  </a:cubicBezTo>
                  <a:cubicBezTo>
                    <a:pt x="2" y="798"/>
                    <a:pt x="2" y="798"/>
                    <a:pt x="2" y="798"/>
                  </a:cubicBezTo>
                  <a:cubicBezTo>
                    <a:pt x="1" y="798"/>
                    <a:pt x="1" y="799"/>
                    <a:pt x="1" y="799"/>
                  </a:cubicBezTo>
                  <a:cubicBezTo>
                    <a:pt x="1" y="800"/>
                    <a:pt x="1" y="800"/>
                    <a:pt x="1" y="801"/>
                  </a:cubicBezTo>
                  <a:cubicBezTo>
                    <a:pt x="4" y="802"/>
                    <a:pt x="4" y="802"/>
                    <a:pt x="4" y="802"/>
                  </a:cubicBezTo>
                  <a:cubicBezTo>
                    <a:pt x="3" y="804"/>
                    <a:pt x="3" y="804"/>
                    <a:pt x="3" y="804"/>
                  </a:cubicBezTo>
                  <a:cubicBezTo>
                    <a:pt x="2" y="804"/>
                    <a:pt x="2" y="805"/>
                    <a:pt x="2" y="805"/>
                  </a:cubicBezTo>
                  <a:cubicBezTo>
                    <a:pt x="2" y="806"/>
                    <a:pt x="2" y="806"/>
                    <a:pt x="3" y="807"/>
                  </a:cubicBezTo>
                  <a:cubicBezTo>
                    <a:pt x="5" y="808"/>
                    <a:pt x="5" y="808"/>
                    <a:pt x="5" y="808"/>
                  </a:cubicBezTo>
                  <a:cubicBezTo>
                    <a:pt x="2" y="809"/>
                    <a:pt x="2" y="809"/>
                    <a:pt x="2" y="809"/>
                  </a:cubicBezTo>
                  <a:cubicBezTo>
                    <a:pt x="2" y="809"/>
                    <a:pt x="1" y="810"/>
                    <a:pt x="1" y="810"/>
                  </a:cubicBezTo>
                  <a:cubicBezTo>
                    <a:pt x="1" y="811"/>
                    <a:pt x="1" y="811"/>
                    <a:pt x="2" y="812"/>
                  </a:cubicBezTo>
                  <a:cubicBezTo>
                    <a:pt x="3" y="813"/>
                    <a:pt x="3" y="813"/>
                    <a:pt x="3" y="813"/>
                  </a:cubicBezTo>
                  <a:cubicBezTo>
                    <a:pt x="1" y="813"/>
                    <a:pt x="1" y="813"/>
                    <a:pt x="1" y="813"/>
                  </a:cubicBezTo>
                  <a:cubicBezTo>
                    <a:pt x="1" y="814"/>
                    <a:pt x="1" y="814"/>
                    <a:pt x="1" y="815"/>
                  </a:cubicBezTo>
                  <a:cubicBezTo>
                    <a:pt x="0" y="815"/>
                    <a:pt x="1" y="816"/>
                    <a:pt x="1" y="816"/>
                  </a:cubicBezTo>
                  <a:cubicBezTo>
                    <a:pt x="5" y="819"/>
                    <a:pt x="5" y="819"/>
                    <a:pt x="5" y="819"/>
                  </a:cubicBezTo>
                  <a:cubicBezTo>
                    <a:pt x="2" y="820"/>
                    <a:pt x="2" y="820"/>
                    <a:pt x="2" y="820"/>
                  </a:cubicBezTo>
                  <a:cubicBezTo>
                    <a:pt x="1" y="821"/>
                    <a:pt x="1" y="821"/>
                    <a:pt x="1" y="822"/>
                  </a:cubicBezTo>
                  <a:cubicBezTo>
                    <a:pt x="1" y="822"/>
                    <a:pt x="1" y="823"/>
                    <a:pt x="2" y="823"/>
                  </a:cubicBezTo>
                  <a:cubicBezTo>
                    <a:pt x="6" y="826"/>
                    <a:pt x="6" y="826"/>
                    <a:pt x="6" y="826"/>
                  </a:cubicBezTo>
                  <a:cubicBezTo>
                    <a:pt x="3" y="828"/>
                    <a:pt x="3" y="828"/>
                    <a:pt x="3" y="828"/>
                  </a:cubicBezTo>
                  <a:cubicBezTo>
                    <a:pt x="3" y="828"/>
                    <a:pt x="2" y="829"/>
                    <a:pt x="2" y="829"/>
                  </a:cubicBezTo>
                  <a:cubicBezTo>
                    <a:pt x="2" y="830"/>
                    <a:pt x="3" y="830"/>
                    <a:pt x="3" y="831"/>
                  </a:cubicBezTo>
                  <a:cubicBezTo>
                    <a:pt x="6" y="832"/>
                    <a:pt x="6" y="832"/>
                    <a:pt x="6" y="832"/>
                  </a:cubicBezTo>
                  <a:cubicBezTo>
                    <a:pt x="3" y="833"/>
                    <a:pt x="3" y="833"/>
                    <a:pt x="3" y="833"/>
                  </a:cubicBezTo>
                  <a:cubicBezTo>
                    <a:pt x="2" y="833"/>
                    <a:pt x="2" y="834"/>
                    <a:pt x="2" y="834"/>
                  </a:cubicBezTo>
                  <a:cubicBezTo>
                    <a:pt x="2" y="835"/>
                    <a:pt x="2" y="836"/>
                    <a:pt x="3" y="836"/>
                  </a:cubicBezTo>
                  <a:cubicBezTo>
                    <a:pt x="5" y="837"/>
                    <a:pt x="5" y="837"/>
                    <a:pt x="5" y="837"/>
                  </a:cubicBezTo>
                  <a:cubicBezTo>
                    <a:pt x="1" y="841"/>
                    <a:pt x="1" y="841"/>
                    <a:pt x="1" y="841"/>
                  </a:cubicBezTo>
                  <a:cubicBezTo>
                    <a:pt x="1" y="841"/>
                    <a:pt x="1" y="841"/>
                    <a:pt x="1" y="842"/>
                  </a:cubicBezTo>
                  <a:cubicBezTo>
                    <a:pt x="1" y="842"/>
                    <a:pt x="1" y="843"/>
                    <a:pt x="2" y="843"/>
                  </a:cubicBezTo>
                  <a:cubicBezTo>
                    <a:pt x="5" y="845"/>
                    <a:pt x="5" y="845"/>
                    <a:pt x="5" y="845"/>
                  </a:cubicBezTo>
                  <a:cubicBezTo>
                    <a:pt x="3" y="846"/>
                    <a:pt x="3" y="846"/>
                    <a:pt x="3" y="846"/>
                  </a:cubicBezTo>
                  <a:cubicBezTo>
                    <a:pt x="3" y="847"/>
                    <a:pt x="2" y="847"/>
                    <a:pt x="2" y="848"/>
                  </a:cubicBezTo>
                  <a:cubicBezTo>
                    <a:pt x="2" y="848"/>
                    <a:pt x="3" y="848"/>
                    <a:pt x="3" y="849"/>
                  </a:cubicBezTo>
                  <a:cubicBezTo>
                    <a:pt x="5" y="850"/>
                    <a:pt x="5" y="850"/>
                    <a:pt x="5" y="850"/>
                  </a:cubicBezTo>
                  <a:cubicBezTo>
                    <a:pt x="3" y="851"/>
                    <a:pt x="3" y="851"/>
                    <a:pt x="3" y="851"/>
                  </a:cubicBezTo>
                  <a:cubicBezTo>
                    <a:pt x="2" y="852"/>
                    <a:pt x="2" y="852"/>
                    <a:pt x="2" y="853"/>
                  </a:cubicBezTo>
                  <a:cubicBezTo>
                    <a:pt x="2" y="853"/>
                    <a:pt x="2" y="854"/>
                    <a:pt x="3" y="854"/>
                  </a:cubicBezTo>
                  <a:cubicBezTo>
                    <a:pt x="5" y="855"/>
                    <a:pt x="5" y="855"/>
                    <a:pt x="5" y="855"/>
                  </a:cubicBezTo>
                  <a:cubicBezTo>
                    <a:pt x="2" y="857"/>
                    <a:pt x="2" y="857"/>
                    <a:pt x="2" y="857"/>
                  </a:cubicBezTo>
                  <a:cubicBezTo>
                    <a:pt x="1" y="857"/>
                    <a:pt x="1" y="858"/>
                    <a:pt x="1" y="858"/>
                  </a:cubicBezTo>
                  <a:cubicBezTo>
                    <a:pt x="1" y="859"/>
                    <a:pt x="1" y="859"/>
                    <a:pt x="1" y="860"/>
                  </a:cubicBezTo>
                  <a:cubicBezTo>
                    <a:pt x="4" y="861"/>
                    <a:pt x="4" y="861"/>
                    <a:pt x="4" y="861"/>
                  </a:cubicBezTo>
                  <a:cubicBezTo>
                    <a:pt x="1" y="863"/>
                    <a:pt x="1" y="863"/>
                    <a:pt x="1" y="863"/>
                  </a:cubicBezTo>
                  <a:cubicBezTo>
                    <a:pt x="1" y="863"/>
                    <a:pt x="1" y="863"/>
                    <a:pt x="1" y="864"/>
                  </a:cubicBezTo>
                  <a:cubicBezTo>
                    <a:pt x="1" y="865"/>
                    <a:pt x="1" y="865"/>
                    <a:pt x="1" y="865"/>
                  </a:cubicBezTo>
                  <a:cubicBezTo>
                    <a:pt x="4" y="867"/>
                    <a:pt x="4" y="867"/>
                    <a:pt x="4" y="867"/>
                  </a:cubicBezTo>
                  <a:cubicBezTo>
                    <a:pt x="1" y="870"/>
                    <a:pt x="1" y="870"/>
                    <a:pt x="1" y="870"/>
                  </a:cubicBezTo>
                  <a:cubicBezTo>
                    <a:pt x="1" y="871"/>
                    <a:pt x="1" y="871"/>
                    <a:pt x="1" y="872"/>
                  </a:cubicBezTo>
                  <a:cubicBezTo>
                    <a:pt x="1" y="872"/>
                    <a:pt x="1" y="872"/>
                    <a:pt x="2" y="873"/>
                  </a:cubicBezTo>
                  <a:cubicBezTo>
                    <a:pt x="5" y="875"/>
                    <a:pt x="5" y="875"/>
                    <a:pt x="5" y="875"/>
                  </a:cubicBezTo>
                  <a:cubicBezTo>
                    <a:pt x="3" y="877"/>
                    <a:pt x="3" y="877"/>
                    <a:pt x="3" y="877"/>
                  </a:cubicBezTo>
                  <a:cubicBezTo>
                    <a:pt x="2" y="877"/>
                    <a:pt x="2" y="878"/>
                    <a:pt x="2" y="878"/>
                  </a:cubicBezTo>
                  <a:cubicBezTo>
                    <a:pt x="2" y="879"/>
                    <a:pt x="2" y="879"/>
                    <a:pt x="3" y="879"/>
                  </a:cubicBezTo>
                  <a:cubicBezTo>
                    <a:pt x="4" y="880"/>
                    <a:pt x="4" y="880"/>
                    <a:pt x="4" y="880"/>
                  </a:cubicBezTo>
                  <a:cubicBezTo>
                    <a:pt x="1" y="883"/>
                    <a:pt x="1" y="883"/>
                    <a:pt x="1" y="883"/>
                  </a:cubicBezTo>
                  <a:cubicBezTo>
                    <a:pt x="0" y="883"/>
                    <a:pt x="0" y="883"/>
                    <a:pt x="0" y="884"/>
                  </a:cubicBezTo>
                  <a:cubicBezTo>
                    <a:pt x="0" y="884"/>
                    <a:pt x="0" y="885"/>
                    <a:pt x="1" y="885"/>
                  </a:cubicBezTo>
                  <a:cubicBezTo>
                    <a:pt x="4" y="887"/>
                    <a:pt x="4" y="887"/>
                    <a:pt x="4" y="887"/>
                  </a:cubicBezTo>
                  <a:cubicBezTo>
                    <a:pt x="2" y="888"/>
                    <a:pt x="2" y="888"/>
                    <a:pt x="2" y="888"/>
                  </a:cubicBezTo>
                  <a:cubicBezTo>
                    <a:pt x="1" y="888"/>
                    <a:pt x="1" y="889"/>
                    <a:pt x="1" y="889"/>
                  </a:cubicBezTo>
                  <a:cubicBezTo>
                    <a:pt x="1" y="890"/>
                    <a:pt x="1" y="890"/>
                    <a:pt x="2" y="891"/>
                  </a:cubicBezTo>
                  <a:cubicBezTo>
                    <a:pt x="5" y="893"/>
                    <a:pt x="5" y="893"/>
                    <a:pt x="5" y="893"/>
                  </a:cubicBezTo>
                  <a:cubicBezTo>
                    <a:pt x="2" y="896"/>
                    <a:pt x="2" y="896"/>
                    <a:pt x="2" y="896"/>
                  </a:cubicBezTo>
                  <a:cubicBezTo>
                    <a:pt x="2" y="896"/>
                    <a:pt x="2" y="897"/>
                    <a:pt x="2" y="897"/>
                  </a:cubicBezTo>
                  <a:cubicBezTo>
                    <a:pt x="2" y="898"/>
                    <a:pt x="2" y="898"/>
                    <a:pt x="2" y="898"/>
                  </a:cubicBezTo>
                  <a:cubicBezTo>
                    <a:pt x="5" y="900"/>
                    <a:pt x="5" y="900"/>
                    <a:pt x="5" y="900"/>
                  </a:cubicBezTo>
                  <a:cubicBezTo>
                    <a:pt x="1" y="902"/>
                    <a:pt x="1" y="902"/>
                    <a:pt x="1" y="902"/>
                  </a:cubicBezTo>
                  <a:cubicBezTo>
                    <a:pt x="1" y="902"/>
                    <a:pt x="1" y="902"/>
                    <a:pt x="1" y="903"/>
                  </a:cubicBezTo>
                  <a:cubicBezTo>
                    <a:pt x="1" y="903"/>
                    <a:pt x="1" y="904"/>
                    <a:pt x="1" y="904"/>
                  </a:cubicBezTo>
                  <a:cubicBezTo>
                    <a:pt x="5" y="907"/>
                    <a:pt x="5" y="907"/>
                    <a:pt x="5" y="907"/>
                  </a:cubicBezTo>
                  <a:cubicBezTo>
                    <a:pt x="3" y="909"/>
                    <a:pt x="3" y="909"/>
                    <a:pt x="3" y="909"/>
                  </a:cubicBezTo>
                  <a:cubicBezTo>
                    <a:pt x="2" y="909"/>
                    <a:pt x="2" y="910"/>
                    <a:pt x="2" y="910"/>
                  </a:cubicBezTo>
                  <a:cubicBezTo>
                    <a:pt x="2" y="911"/>
                    <a:pt x="3" y="911"/>
                    <a:pt x="3" y="911"/>
                  </a:cubicBezTo>
                  <a:cubicBezTo>
                    <a:pt x="6" y="913"/>
                    <a:pt x="6" y="913"/>
                    <a:pt x="6" y="913"/>
                  </a:cubicBezTo>
                  <a:cubicBezTo>
                    <a:pt x="2" y="915"/>
                    <a:pt x="2" y="915"/>
                    <a:pt x="2" y="915"/>
                  </a:cubicBezTo>
                  <a:cubicBezTo>
                    <a:pt x="1" y="915"/>
                    <a:pt x="1" y="916"/>
                    <a:pt x="1" y="916"/>
                  </a:cubicBezTo>
                  <a:cubicBezTo>
                    <a:pt x="1" y="917"/>
                    <a:pt x="1" y="917"/>
                    <a:pt x="2" y="917"/>
                  </a:cubicBezTo>
                  <a:cubicBezTo>
                    <a:pt x="4" y="919"/>
                    <a:pt x="4" y="919"/>
                    <a:pt x="4" y="919"/>
                  </a:cubicBezTo>
                  <a:cubicBezTo>
                    <a:pt x="1" y="921"/>
                    <a:pt x="1" y="921"/>
                    <a:pt x="1" y="921"/>
                  </a:cubicBezTo>
                  <a:cubicBezTo>
                    <a:pt x="1" y="922"/>
                    <a:pt x="1" y="922"/>
                    <a:pt x="1" y="923"/>
                  </a:cubicBezTo>
                  <a:cubicBezTo>
                    <a:pt x="1" y="923"/>
                    <a:pt x="1" y="923"/>
                    <a:pt x="2" y="924"/>
                  </a:cubicBezTo>
                  <a:cubicBezTo>
                    <a:pt x="5" y="926"/>
                    <a:pt x="5" y="926"/>
                    <a:pt x="5" y="926"/>
                  </a:cubicBezTo>
                  <a:cubicBezTo>
                    <a:pt x="3" y="928"/>
                    <a:pt x="3" y="928"/>
                    <a:pt x="3" y="928"/>
                  </a:cubicBezTo>
                  <a:cubicBezTo>
                    <a:pt x="2" y="928"/>
                    <a:pt x="2" y="929"/>
                    <a:pt x="2" y="929"/>
                  </a:cubicBezTo>
                  <a:cubicBezTo>
                    <a:pt x="2" y="930"/>
                    <a:pt x="3" y="930"/>
                    <a:pt x="3" y="930"/>
                  </a:cubicBezTo>
                  <a:cubicBezTo>
                    <a:pt x="3" y="931"/>
                    <a:pt x="3" y="931"/>
                    <a:pt x="3" y="931"/>
                  </a:cubicBezTo>
                  <a:cubicBezTo>
                    <a:pt x="1" y="931"/>
                    <a:pt x="1" y="931"/>
                    <a:pt x="1" y="931"/>
                  </a:cubicBezTo>
                  <a:cubicBezTo>
                    <a:pt x="1" y="932"/>
                    <a:pt x="1" y="932"/>
                    <a:pt x="1" y="933"/>
                  </a:cubicBezTo>
                  <a:cubicBezTo>
                    <a:pt x="0" y="933"/>
                    <a:pt x="1" y="934"/>
                    <a:pt x="1" y="934"/>
                  </a:cubicBezTo>
                  <a:cubicBezTo>
                    <a:pt x="5" y="936"/>
                    <a:pt x="5" y="936"/>
                    <a:pt x="5" y="936"/>
                  </a:cubicBezTo>
                  <a:cubicBezTo>
                    <a:pt x="1" y="938"/>
                    <a:pt x="1" y="938"/>
                    <a:pt x="1" y="938"/>
                  </a:cubicBezTo>
                  <a:cubicBezTo>
                    <a:pt x="1" y="938"/>
                    <a:pt x="0" y="939"/>
                    <a:pt x="0" y="939"/>
                  </a:cubicBezTo>
                  <a:cubicBezTo>
                    <a:pt x="0" y="940"/>
                    <a:pt x="1" y="940"/>
                    <a:pt x="1" y="941"/>
                  </a:cubicBezTo>
                  <a:cubicBezTo>
                    <a:pt x="5" y="943"/>
                    <a:pt x="5" y="943"/>
                    <a:pt x="5" y="943"/>
                  </a:cubicBezTo>
                  <a:cubicBezTo>
                    <a:pt x="2" y="945"/>
                    <a:pt x="2" y="945"/>
                    <a:pt x="2" y="945"/>
                  </a:cubicBezTo>
                  <a:cubicBezTo>
                    <a:pt x="2" y="945"/>
                    <a:pt x="2" y="946"/>
                    <a:pt x="2" y="946"/>
                  </a:cubicBezTo>
                  <a:cubicBezTo>
                    <a:pt x="2" y="947"/>
                    <a:pt x="2" y="947"/>
                    <a:pt x="2" y="948"/>
                  </a:cubicBezTo>
                  <a:cubicBezTo>
                    <a:pt x="6" y="950"/>
                    <a:pt x="6" y="950"/>
                    <a:pt x="6" y="950"/>
                  </a:cubicBezTo>
                  <a:cubicBezTo>
                    <a:pt x="2" y="953"/>
                    <a:pt x="2" y="953"/>
                    <a:pt x="2" y="953"/>
                  </a:cubicBezTo>
                  <a:cubicBezTo>
                    <a:pt x="2" y="953"/>
                    <a:pt x="2" y="954"/>
                    <a:pt x="2" y="954"/>
                  </a:cubicBezTo>
                  <a:cubicBezTo>
                    <a:pt x="2" y="955"/>
                    <a:pt x="2" y="955"/>
                    <a:pt x="3" y="955"/>
                  </a:cubicBezTo>
                  <a:cubicBezTo>
                    <a:pt x="5" y="957"/>
                    <a:pt x="5" y="957"/>
                    <a:pt x="5" y="957"/>
                  </a:cubicBezTo>
                  <a:cubicBezTo>
                    <a:pt x="2" y="960"/>
                    <a:pt x="2" y="960"/>
                    <a:pt x="2" y="960"/>
                  </a:cubicBezTo>
                  <a:cubicBezTo>
                    <a:pt x="2" y="961"/>
                    <a:pt x="1" y="961"/>
                    <a:pt x="2" y="962"/>
                  </a:cubicBezTo>
                  <a:cubicBezTo>
                    <a:pt x="2" y="962"/>
                    <a:pt x="2" y="962"/>
                    <a:pt x="2" y="963"/>
                  </a:cubicBezTo>
                  <a:cubicBezTo>
                    <a:pt x="5" y="965"/>
                    <a:pt x="5" y="965"/>
                    <a:pt x="5" y="965"/>
                  </a:cubicBezTo>
                  <a:cubicBezTo>
                    <a:pt x="3" y="967"/>
                    <a:pt x="3" y="967"/>
                    <a:pt x="3" y="967"/>
                  </a:cubicBezTo>
                  <a:cubicBezTo>
                    <a:pt x="3" y="967"/>
                    <a:pt x="2" y="968"/>
                    <a:pt x="2" y="968"/>
                  </a:cubicBezTo>
                  <a:cubicBezTo>
                    <a:pt x="2" y="969"/>
                    <a:pt x="3" y="969"/>
                    <a:pt x="3" y="969"/>
                  </a:cubicBezTo>
                  <a:cubicBezTo>
                    <a:pt x="6" y="971"/>
                    <a:pt x="6" y="971"/>
                    <a:pt x="6" y="971"/>
                  </a:cubicBezTo>
                  <a:cubicBezTo>
                    <a:pt x="3" y="974"/>
                    <a:pt x="3" y="974"/>
                    <a:pt x="3" y="974"/>
                  </a:cubicBezTo>
                  <a:cubicBezTo>
                    <a:pt x="2" y="974"/>
                    <a:pt x="2" y="975"/>
                    <a:pt x="2" y="975"/>
                  </a:cubicBezTo>
                  <a:cubicBezTo>
                    <a:pt x="2" y="976"/>
                    <a:pt x="2" y="976"/>
                    <a:pt x="3" y="976"/>
                  </a:cubicBezTo>
                  <a:cubicBezTo>
                    <a:pt x="6" y="978"/>
                    <a:pt x="6" y="978"/>
                    <a:pt x="6" y="978"/>
                  </a:cubicBezTo>
                  <a:cubicBezTo>
                    <a:pt x="2" y="980"/>
                    <a:pt x="2" y="980"/>
                    <a:pt x="2" y="980"/>
                  </a:cubicBezTo>
                  <a:cubicBezTo>
                    <a:pt x="2" y="980"/>
                    <a:pt x="2" y="981"/>
                    <a:pt x="2" y="981"/>
                  </a:cubicBezTo>
                  <a:cubicBezTo>
                    <a:pt x="2" y="982"/>
                    <a:pt x="2" y="982"/>
                    <a:pt x="2" y="983"/>
                  </a:cubicBezTo>
                  <a:cubicBezTo>
                    <a:pt x="5" y="985"/>
                    <a:pt x="5" y="985"/>
                    <a:pt x="5" y="985"/>
                  </a:cubicBezTo>
                  <a:cubicBezTo>
                    <a:pt x="2" y="987"/>
                    <a:pt x="2" y="987"/>
                    <a:pt x="2" y="987"/>
                  </a:cubicBezTo>
                  <a:cubicBezTo>
                    <a:pt x="1" y="987"/>
                    <a:pt x="1" y="988"/>
                    <a:pt x="1" y="988"/>
                  </a:cubicBezTo>
                  <a:cubicBezTo>
                    <a:pt x="1" y="989"/>
                    <a:pt x="1" y="989"/>
                    <a:pt x="2" y="990"/>
                  </a:cubicBezTo>
                  <a:cubicBezTo>
                    <a:pt x="5" y="991"/>
                    <a:pt x="5" y="991"/>
                    <a:pt x="5" y="991"/>
                  </a:cubicBezTo>
                  <a:cubicBezTo>
                    <a:pt x="2" y="995"/>
                    <a:pt x="2" y="995"/>
                    <a:pt x="2" y="995"/>
                  </a:cubicBezTo>
                  <a:cubicBezTo>
                    <a:pt x="2" y="996"/>
                    <a:pt x="2" y="996"/>
                    <a:pt x="2" y="996"/>
                  </a:cubicBezTo>
                  <a:cubicBezTo>
                    <a:pt x="2" y="997"/>
                    <a:pt x="2" y="997"/>
                    <a:pt x="3" y="997"/>
                  </a:cubicBezTo>
                  <a:cubicBezTo>
                    <a:pt x="5" y="999"/>
                    <a:pt x="5" y="999"/>
                    <a:pt x="5" y="999"/>
                  </a:cubicBezTo>
                  <a:cubicBezTo>
                    <a:pt x="3" y="999"/>
                    <a:pt x="3" y="999"/>
                    <a:pt x="3" y="999"/>
                  </a:cubicBezTo>
                  <a:cubicBezTo>
                    <a:pt x="2" y="999"/>
                    <a:pt x="1" y="1000"/>
                    <a:pt x="1" y="1000"/>
                  </a:cubicBezTo>
                  <a:cubicBezTo>
                    <a:pt x="1" y="1001"/>
                    <a:pt x="2" y="1002"/>
                    <a:pt x="2" y="1002"/>
                  </a:cubicBezTo>
                  <a:cubicBezTo>
                    <a:pt x="4" y="1003"/>
                    <a:pt x="4" y="1003"/>
                    <a:pt x="4" y="1003"/>
                  </a:cubicBezTo>
                  <a:cubicBezTo>
                    <a:pt x="2" y="1005"/>
                    <a:pt x="2" y="1005"/>
                    <a:pt x="2" y="1005"/>
                  </a:cubicBezTo>
                  <a:cubicBezTo>
                    <a:pt x="1" y="1005"/>
                    <a:pt x="1" y="1006"/>
                    <a:pt x="1" y="1006"/>
                  </a:cubicBezTo>
                  <a:cubicBezTo>
                    <a:pt x="1" y="1007"/>
                    <a:pt x="2" y="1007"/>
                    <a:pt x="2" y="1008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1" y="1011"/>
                    <a:pt x="1" y="1011"/>
                    <a:pt x="1" y="1011"/>
                  </a:cubicBezTo>
                  <a:cubicBezTo>
                    <a:pt x="1" y="1011"/>
                    <a:pt x="0" y="1011"/>
                    <a:pt x="0" y="1012"/>
                  </a:cubicBezTo>
                  <a:cubicBezTo>
                    <a:pt x="0" y="1012"/>
                    <a:pt x="1" y="1013"/>
                    <a:pt x="1" y="1013"/>
                  </a:cubicBezTo>
                  <a:cubicBezTo>
                    <a:pt x="5" y="1016"/>
                    <a:pt x="5" y="1016"/>
                    <a:pt x="5" y="1016"/>
                  </a:cubicBezTo>
                  <a:cubicBezTo>
                    <a:pt x="3" y="1019"/>
                    <a:pt x="3" y="1019"/>
                    <a:pt x="3" y="1019"/>
                  </a:cubicBezTo>
                  <a:cubicBezTo>
                    <a:pt x="2" y="1019"/>
                    <a:pt x="2" y="1019"/>
                    <a:pt x="2" y="1020"/>
                  </a:cubicBezTo>
                  <a:cubicBezTo>
                    <a:pt x="2" y="1020"/>
                    <a:pt x="3" y="1021"/>
                    <a:pt x="3" y="1021"/>
                  </a:cubicBezTo>
                  <a:cubicBezTo>
                    <a:pt x="5" y="1022"/>
                    <a:pt x="5" y="1022"/>
                    <a:pt x="5" y="1022"/>
                  </a:cubicBezTo>
                  <a:cubicBezTo>
                    <a:pt x="2" y="1024"/>
                    <a:pt x="2" y="1024"/>
                    <a:pt x="2" y="1024"/>
                  </a:cubicBezTo>
                  <a:cubicBezTo>
                    <a:pt x="2" y="1024"/>
                    <a:pt x="2" y="1025"/>
                    <a:pt x="2" y="1025"/>
                  </a:cubicBezTo>
                  <a:cubicBezTo>
                    <a:pt x="2" y="1026"/>
                    <a:pt x="2" y="1026"/>
                    <a:pt x="3" y="1026"/>
                  </a:cubicBezTo>
                  <a:cubicBezTo>
                    <a:pt x="6" y="1028"/>
                    <a:pt x="6" y="1028"/>
                    <a:pt x="6" y="1028"/>
                  </a:cubicBezTo>
                  <a:cubicBezTo>
                    <a:pt x="3" y="1029"/>
                    <a:pt x="3" y="1029"/>
                    <a:pt x="3" y="1029"/>
                  </a:cubicBezTo>
                  <a:cubicBezTo>
                    <a:pt x="2" y="1030"/>
                    <a:pt x="2" y="1030"/>
                    <a:pt x="2" y="1031"/>
                  </a:cubicBezTo>
                  <a:cubicBezTo>
                    <a:pt x="2" y="1031"/>
                    <a:pt x="2" y="1032"/>
                    <a:pt x="2" y="1032"/>
                  </a:cubicBezTo>
                  <a:cubicBezTo>
                    <a:pt x="12" y="1038"/>
                    <a:pt x="12" y="1038"/>
                    <a:pt x="12" y="1038"/>
                  </a:cubicBezTo>
                  <a:cubicBezTo>
                    <a:pt x="12" y="1038"/>
                    <a:pt x="13" y="1038"/>
                    <a:pt x="14" y="1037"/>
                  </a:cubicBezTo>
                  <a:cubicBezTo>
                    <a:pt x="14" y="1037"/>
                    <a:pt x="14" y="1036"/>
                    <a:pt x="13" y="103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216"/>
            <p:cNvSpPr/>
            <p:nvPr/>
          </p:nvSpPr>
          <p:spPr bwMode="auto">
            <a:xfrm>
              <a:off x="4085081" y="316378"/>
              <a:ext cx="109456" cy="2301801"/>
            </a:xfrm>
            <a:custGeom>
              <a:avLst/>
              <a:gdLst>
                <a:gd name="T0" fmla="*/ 1 w 50"/>
                <a:gd name="T1" fmla="*/ 1036 h 1051"/>
                <a:gd name="T2" fmla="*/ 44 w 50"/>
                <a:gd name="T3" fmla="*/ 1033 h 1051"/>
                <a:gd name="T4" fmla="*/ 48 w 50"/>
                <a:gd name="T5" fmla="*/ 997 h 1051"/>
                <a:gd name="T6" fmla="*/ 48 w 50"/>
                <a:gd name="T7" fmla="*/ 964 h 1051"/>
                <a:gd name="T8" fmla="*/ 46 w 50"/>
                <a:gd name="T9" fmla="*/ 927 h 1051"/>
                <a:gd name="T10" fmla="*/ 47 w 50"/>
                <a:gd name="T11" fmla="*/ 888 h 1051"/>
                <a:gd name="T12" fmla="*/ 49 w 50"/>
                <a:gd name="T13" fmla="*/ 850 h 1051"/>
                <a:gd name="T14" fmla="*/ 48 w 50"/>
                <a:gd name="T15" fmla="*/ 811 h 1051"/>
                <a:gd name="T16" fmla="*/ 46 w 50"/>
                <a:gd name="T17" fmla="*/ 780 h 1051"/>
                <a:gd name="T18" fmla="*/ 48 w 50"/>
                <a:gd name="T19" fmla="*/ 749 h 1051"/>
                <a:gd name="T20" fmla="*/ 48 w 50"/>
                <a:gd name="T21" fmla="*/ 712 h 1051"/>
                <a:gd name="T22" fmla="*/ 49 w 50"/>
                <a:gd name="T23" fmla="*/ 675 h 1051"/>
                <a:gd name="T24" fmla="*/ 45 w 50"/>
                <a:gd name="T25" fmla="*/ 637 h 1051"/>
                <a:gd name="T26" fmla="*/ 48 w 50"/>
                <a:gd name="T27" fmla="*/ 599 h 1051"/>
                <a:gd name="T28" fmla="*/ 48 w 50"/>
                <a:gd name="T29" fmla="*/ 564 h 1051"/>
                <a:gd name="T30" fmla="*/ 48 w 50"/>
                <a:gd name="T31" fmla="*/ 531 h 1051"/>
                <a:gd name="T32" fmla="*/ 46 w 50"/>
                <a:gd name="T33" fmla="*/ 496 h 1051"/>
                <a:gd name="T34" fmla="*/ 45 w 50"/>
                <a:gd name="T35" fmla="*/ 455 h 1051"/>
                <a:gd name="T36" fmla="*/ 49 w 50"/>
                <a:gd name="T37" fmla="*/ 420 h 1051"/>
                <a:gd name="T38" fmla="*/ 49 w 50"/>
                <a:gd name="T39" fmla="*/ 388 h 1051"/>
                <a:gd name="T40" fmla="*/ 47 w 50"/>
                <a:gd name="T41" fmla="*/ 355 h 1051"/>
                <a:gd name="T42" fmla="*/ 46 w 50"/>
                <a:gd name="T43" fmla="*/ 321 h 1051"/>
                <a:gd name="T44" fmla="*/ 45 w 50"/>
                <a:gd name="T45" fmla="*/ 281 h 1051"/>
                <a:gd name="T46" fmla="*/ 44 w 50"/>
                <a:gd name="T47" fmla="*/ 243 h 1051"/>
                <a:gd name="T48" fmla="*/ 48 w 50"/>
                <a:gd name="T49" fmla="*/ 208 h 1051"/>
                <a:gd name="T50" fmla="*/ 49 w 50"/>
                <a:gd name="T51" fmla="*/ 172 h 1051"/>
                <a:gd name="T52" fmla="*/ 49 w 50"/>
                <a:gd name="T53" fmla="*/ 136 h 1051"/>
                <a:gd name="T54" fmla="*/ 48 w 50"/>
                <a:gd name="T55" fmla="*/ 102 h 1051"/>
                <a:gd name="T56" fmla="*/ 46 w 50"/>
                <a:gd name="T57" fmla="*/ 68 h 1051"/>
                <a:gd name="T58" fmla="*/ 48 w 50"/>
                <a:gd name="T59" fmla="*/ 34 h 1051"/>
                <a:gd name="T60" fmla="*/ 26 w 50"/>
                <a:gd name="T61" fmla="*/ 1 h 1051"/>
                <a:gd name="T62" fmla="*/ 43 w 50"/>
                <a:gd name="T63" fmla="*/ 14 h 1051"/>
                <a:gd name="T64" fmla="*/ 41 w 50"/>
                <a:gd name="T65" fmla="*/ 30 h 1051"/>
                <a:gd name="T66" fmla="*/ 44 w 50"/>
                <a:gd name="T67" fmla="*/ 66 h 1051"/>
                <a:gd name="T68" fmla="*/ 42 w 50"/>
                <a:gd name="T69" fmla="*/ 99 h 1051"/>
                <a:gd name="T70" fmla="*/ 41 w 50"/>
                <a:gd name="T71" fmla="*/ 133 h 1051"/>
                <a:gd name="T72" fmla="*/ 42 w 50"/>
                <a:gd name="T73" fmla="*/ 169 h 1051"/>
                <a:gd name="T74" fmla="*/ 41 w 50"/>
                <a:gd name="T75" fmla="*/ 204 h 1051"/>
                <a:gd name="T76" fmla="*/ 44 w 50"/>
                <a:gd name="T77" fmla="*/ 239 h 1051"/>
                <a:gd name="T78" fmla="*/ 44 w 50"/>
                <a:gd name="T79" fmla="*/ 278 h 1051"/>
                <a:gd name="T80" fmla="*/ 44 w 50"/>
                <a:gd name="T81" fmla="*/ 318 h 1051"/>
                <a:gd name="T82" fmla="*/ 40 w 50"/>
                <a:gd name="T83" fmla="*/ 352 h 1051"/>
                <a:gd name="T84" fmla="*/ 41 w 50"/>
                <a:gd name="T85" fmla="*/ 385 h 1051"/>
                <a:gd name="T86" fmla="*/ 42 w 50"/>
                <a:gd name="T87" fmla="*/ 417 h 1051"/>
                <a:gd name="T88" fmla="*/ 45 w 50"/>
                <a:gd name="T89" fmla="*/ 452 h 1051"/>
                <a:gd name="T90" fmla="*/ 44 w 50"/>
                <a:gd name="T91" fmla="*/ 493 h 1051"/>
                <a:gd name="T92" fmla="*/ 42 w 50"/>
                <a:gd name="T93" fmla="*/ 528 h 1051"/>
                <a:gd name="T94" fmla="*/ 40 w 50"/>
                <a:gd name="T95" fmla="*/ 562 h 1051"/>
                <a:gd name="T96" fmla="*/ 42 w 50"/>
                <a:gd name="T97" fmla="*/ 596 h 1051"/>
                <a:gd name="T98" fmla="*/ 45 w 50"/>
                <a:gd name="T99" fmla="*/ 634 h 1051"/>
                <a:gd name="T100" fmla="*/ 42 w 50"/>
                <a:gd name="T101" fmla="*/ 672 h 1051"/>
                <a:gd name="T102" fmla="*/ 42 w 50"/>
                <a:gd name="T103" fmla="*/ 710 h 1051"/>
                <a:gd name="T104" fmla="*/ 41 w 50"/>
                <a:gd name="T105" fmla="*/ 745 h 1051"/>
                <a:gd name="T106" fmla="*/ 45 w 50"/>
                <a:gd name="T107" fmla="*/ 777 h 1051"/>
                <a:gd name="T108" fmla="*/ 42 w 50"/>
                <a:gd name="T109" fmla="*/ 809 h 1051"/>
                <a:gd name="T110" fmla="*/ 41 w 50"/>
                <a:gd name="T111" fmla="*/ 847 h 1051"/>
                <a:gd name="T112" fmla="*/ 42 w 50"/>
                <a:gd name="T113" fmla="*/ 886 h 1051"/>
                <a:gd name="T114" fmla="*/ 44 w 50"/>
                <a:gd name="T115" fmla="*/ 923 h 1051"/>
                <a:gd name="T116" fmla="*/ 41 w 50"/>
                <a:gd name="T117" fmla="*/ 961 h 1051"/>
                <a:gd name="T118" fmla="*/ 41 w 50"/>
                <a:gd name="T119" fmla="*/ 994 h 1051"/>
                <a:gd name="T120" fmla="*/ 40 w 50"/>
                <a:gd name="T121" fmla="*/ 1032 h 1051"/>
                <a:gd name="T122" fmla="*/ 32 w 50"/>
                <a:gd name="T123" fmla="*/ 1047 h 1051"/>
                <a:gd name="T124" fmla="*/ 2 w 50"/>
                <a:gd name="T125" fmla="*/ 1033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" h="1051">
                  <a:moveTo>
                    <a:pt x="18" y="1048"/>
                  </a:moveTo>
                  <a:cubicBezTo>
                    <a:pt x="8" y="1042"/>
                    <a:pt x="8" y="1042"/>
                    <a:pt x="8" y="1042"/>
                  </a:cubicBezTo>
                  <a:cubicBezTo>
                    <a:pt x="7" y="1043"/>
                    <a:pt x="7" y="1043"/>
                    <a:pt x="7" y="1043"/>
                  </a:cubicBezTo>
                  <a:cubicBezTo>
                    <a:pt x="7" y="1044"/>
                    <a:pt x="7" y="1044"/>
                    <a:pt x="7" y="1044"/>
                  </a:cubicBezTo>
                  <a:cubicBezTo>
                    <a:pt x="25" y="1051"/>
                    <a:pt x="25" y="1051"/>
                    <a:pt x="25" y="1051"/>
                  </a:cubicBezTo>
                  <a:cubicBezTo>
                    <a:pt x="26" y="1051"/>
                    <a:pt x="27" y="1051"/>
                    <a:pt x="27" y="1050"/>
                  </a:cubicBezTo>
                  <a:cubicBezTo>
                    <a:pt x="28" y="1049"/>
                    <a:pt x="27" y="1048"/>
                    <a:pt x="27" y="1048"/>
                  </a:cubicBezTo>
                  <a:cubicBezTo>
                    <a:pt x="3" y="1033"/>
                    <a:pt x="3" y="1033"/>
                    <a:pt x="3" y="1033"/>
                  </a:cubicBezTo>
                  <a:cubicBezTo>
                    <a:pt x="2" y="1034"/>
                    <a:pt x="2" y="1034"/>
                    <a:pt x="2" y="1034"/>
                  </a:cubicBezTo>
                  <a:cubicBezTo>
                    <a:pt x="2" y="1036"/>
                    <a:pt x="2" y="1036"/>
                    <a:pt x="2" y="1036"/>
                  </a:cubicBezTo>
                  <a:cubicBezTo>
                    <a:pt x="2" y="1034"/>
                    <a:pt x="2" y="1034"/>
                    <a:pt x="2" y="1034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2" y="1036"/>
                    <a:pt x="2" y="1036"/>
                    <a:pt x="2" y="1036"/>
                  </a:cubicBezTo>
                  <a:cubicBezTo>
                    <a:pt x="2" y="1034"/>
                    <a:pt x="2" y="1034"/>
                    <a:pt x="2" y="1034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2" y="1034"/>
                    <a:pt x="2" y="1034"/>
                    <a:pt x="2" y="1034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2" y="1034"/>
                    <a:pt x="2" y="1034"/>
                    <a:pt x="2" y="1034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1" y="1035"/>
                    <a:pt x="1" y="1035"/>
                    <a:pt x="1" y="1035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1" y="1035"/>
                    <a:pt x="1" y="1035"/>
                    <a:pt x="1" y="1035"/>
                  </a:cubicBezTo>
                  <a:cubicBezTo>
                    <a:pt x="1" y="1036"/>
                    <a:pt x="1" y="1036"/>
                    <a:pt x="1" y="1036"/>
                  </a:cubicBezTo>
                  <a:cubicBezTo>
                    <a:pt x="2" y="1036"/>
                    <a:pt x="9" y="1039"/>
                    <a:pt x="16" y="1043"/>
                  </a:cubicBezTo>
                  <a:cubicBezTo>
                    <a:pt x="20" y="1044"/>
                    <a:pt x="23" y="1046"/>
                    <a:pt x="26" y="1047"/>
                  </a:cubicBezTo>
                  <a:cubicBezTo>
                    <a:pt x="28" y="1048"/>
                    <a:pt x="29" y="1048"/>
                    <a:pt x="30" y="1049"/>
                  </a:cubicBezTo>
                  <a:cubicBezTo>
                    <a:pt x="30" y="1049"/>
                    <a:pt x="31" y="1049"/>
                    <a:pt x="31" y="1049"/>
                  </a:cubicBezTo>
                  <a:cubicBezTo>
                    <a:pt x="32" y="1049"/>
                    <a:pt x="32" y="1050"/>
                    <a:pt x="32" y="1050"/>
                  </a:cubicBezTo>
                  <a:cubicBezTo>
                    <a:pt x="33" y="1049"/>
                    <a:pt x="33" y="1049"/>
                    <a:pt x="33" y="1049"/>
                  </a:cubicBezTo>
                  <a:cubicBezTo>
                    <a:pt x="33" y="1049"/>
                    <a:pt x="33" y="1049"/>
                    <a:pt x="34" y="1049"/>
                  </a:cubicBezTo>
                  <a:cubicBezTo>
                    <a:pt x="34" y="1048"/>
                    <a:pt x="34" y="1048"/>
                    <a:pt x="34" y="1048"/>
                  </a:cubicBezTo>
                  <a:cubicBezTo>
                    <a:pt x="34" y="1047"/>
                    <a:pt x="33" y="1047"/>
                    <a:pt x="33" y="1047"/>
                  </a:cubicBezTo>
                  <a:cubicBezTo>
                    <a:pt x="31" y="1046"/>
                    <a:pt x="31" y="1046"/>
                    <a:pt x="31" y="1046"/>
                  </a:cubicBezTo>
                  <a:cubicBezTo>
                    <a:pt x="36" y="1046"/>
                    <a:pt x="36" y="1046"/>
                    <a:pt x="36" y="1046"/>
                  </a:cubicBezTo>
                  <a:cubicBezTo>
                    <a:pt x="37" y="1046"/>
                    <a:pt x="38" y="1046"/>
                    <a:pt x="38" y="1045"/>
                  </a:cubicBezTo>
                  <a:cubicBezTo>
                    <a:pt x="38" y="1044"/>
                    <a:pt x="38" y="1044"/>
                    <a:pt x="37" y="1043"/>
                  </a:cubicBezTo>
                  <a:cubicBezTo>
                    <a:pt x="36" y="1042"/>
                    <a:pt x="36" y="1042"/>
                    <a:pt x="36" y="1042"/>
                  </a:cubicBezTo>
                  <a:cubicBezTo>
                    <a:pt x="41" y="1042"/>
                    <a:pt x="41" y="1042"/>
                    <a:pt x="41" y="1042"/>
                  </a:cubicBezTo>
                  <a:cubicBezTo>
                    <a:pt x="42" y="1041"/>
                    <a:pt x="42" y="1041"/>
                    <a:pt x="42" y="1040"/>
                  </a:cubicBezTo>
                  <a:cubicBezTo>
                    <a:pt x="42" y="1040"/>
                    <a:pt x="42" y="1039"/>
                    <a:pt x="41" y="1039"/>
                  </a:cubicBezTo>
                  <a:cubicBezTo>
                    <a:pt x="41" y="1038"/>
                    <a:pt x="41" y="1038"/>
                    <a:pt x="41" y="1038"/>
                  </a:cubicBezTo>
                  <a:cubicBezTo>
                    <a:pt x="45" y="1036"/>
                    <a:pt x="45" y="1036"/>
                    <a:pt x="45" y="1036"/>
                  </a:cubicBezTo>
                  <a:cubicBezTo>
                    <a:pt x="45" y="1036"/>
                    <a:pt x="45" y="1035"/>
                    <a:pt x="45" y="1035"/>
                  </a:cubicBezTo>
                  <a:cubicBezTo>
                    <a:pt x="45" y="1034"/>
                    <a:pt x="45" y="1034"/>
                    <a:pt x="44" y="1033"/>
                  </a:cubicBezTo>
                  <a:cubicBezTo>
                    <a:pt x="44" y="1033"/>
                    <a:pt x="44" y="1033"/>
                    <a:pt x="44" y="1033"/>
                  </a:cubicBezTo>
                  <a:cubicBezTo>
                    <a:pt x="48" y="1031"/>
                    <a:pt x="48" y="1031"/>
                    <a:pt x="48" y="1031"/>
                  </a:cubicBezTo>
                  <a:cubicBezTo>
                    <a:pt x="49" y="1031"/>
                    <a:pt x="49" y="1030"/>
                    <a:pt x="49" y="1030"/>
                  </a:cubicBezTo>
                  <a:cubicBezTo>
                    <a:pt x="49" y="1029"/>
                    <a:pt x="49" y="1029"/>
                    <a:pt x="48" y="1028"/>
                  </a:cubicBezTo>
                  <a:cubicBezTo>
                    <a:pt x="45" y="1026"/>
                    <a:pt x="45" y="1026"/>
                    <a:pt x="45" y="1026"/>
                  </a:cubicBezTo>
                  <a:cubicBezTo>
                    <a:pt x="48" y="1024"/>
                    <a:pt x="48" y="1024"/>
                    <a:pt x="48" y="1024"/>
                  </a:cubicBezTo>
                  <a:cubicBezTo>
                    <a:pt x="48" y="1023"/>
                    <a:pt x="48" y="1023"/>
                    <a:pt x="48" y="1022"/>
                  </a:cubicBezTo>
                  <a:cubicBezTo>
                    <a:pt x="48" y="1022"/>
                    <a:pt x="48" y="1021"/>
                    <a:pt x="47" y="1021"/>
                  </a:cubicBezTo>
                  <a:cubicBezTo>
                    <a:pt x="45" y="1020"/>
                    <a:pt x="45" y="1020"/>
                    <a:pt x="45" y="1020"/>
                  </a:cubicBezTo>
                  <a:cubicBezTo>
                    <a:pt x="48" y="1018"/>
                    <a:pt x="48" y="1018"/>
                    <a:pt x="48" y="1018"/>
                  </a:cubicBezTo>
                  <a:cubicBezTo>
                    <a:pt x="48" y="1017"/>
                    <a:pt x="49" y="1017"/>
                    <a:pt x="49" y="1016"/>
                  </a:cubicBezTo>
                  <a:cubicBezTo>
                    <a:pt x="49" y="1016"/>
                    <a:pt x="48" y="1015"/>
                    <a:pt x="48" y="1015"/>
                  </a:cubicBezTo>
                  <a:cubicBezTo>
                    <a:pt x="46" y="1014"/>
                    <a:pt x="46" y="1014"/>
                    <a:pt x="46" y="1014"/>
                  </a:cubicBezTo>
                  <a:cubicBezTo>
                    <a:pt x="48" y="1013"/>
                    <a:pt x="48" y="1013"/>
                    <a:pt x="48" y="1013"/>
                  </a:cubicBezTo>
                  <a:cubicBezTo>
                    <a:pt x="49" y="1013"/>
                    <a:pt x="49" y="1013"/>
                    <a:pt x="49" y="1012"/>
                  </a:cubicBezTo>
                  <a:cubicBezTo>
                    <a:pt x="50" y="1012"/>
                    <a:pt x="49" y="1011"/>
                    <a:pt x="49" y="1011"/>
                  </a:cubicBezTo>
                  <a:cubicBezTo>
                    <a:pt x="44" y="1008"/>
                    <a:pt x="44" y="1008"/>
                    <a:pt x="44" y="1008"/>
                  </a:cubicBezTo>
                  <a:cubicBezTo>
                    <a:pt x="48" y="1005"/>
                    <a:pt x="48" y="1005"/>
                    <a:pt x="48" y="1005"/>
                  </a:cubicBezTo>
                  <a:cubicBezTo>
                    <a:pt x="49" y="1005"/>
                    <a:pt x="49" y="1004"/>
                    <a:pt x="49" y="1004"/>
                  </a:cubicBezTo>
                  <a:cubicBezTo>
                    <a:pt x="49" y="1003"/>
                    <a:pt x="49" y="1003"/>
                    <a:pt x="48" y="1003"/>
                  </a:cubicBezTo>
                  <a:cubicBezTo>
                    <a:pt x="45" y="1001"/>
                    <a:pt x="45" y="1001"/>
                    <a:pt x="45" y="1001"/>
                  </a:cubicBezTo>
                  <a:cubicBezTo>
                    <a:pt x="48" y="998"/>
                    <a:pt x="48" y="998"/>
                    <a:pt x="48" y="998"/>
                  </a:cubicBezTo>
                  <a:cubicBezTo>
                    <a:pt x="48" y="998"/>
                    <a:pt x="48" y="997"/>
                    <a:pt x="48" y="997"/>
                  </a:cubicBezTo>
                  <a:cubicBezTo>
                    <a:pt x="48" y="996"/>
                    <a:pt x="48" y="996"/>
                    <a:pt x="47" y="996"/>
                  </a:cubicBezTo>
                  <a:cubicBezTo>
                    <a:pt x="45" y="994"/>
                    <a:pt x="45" y="994"/>
                    <a:pt x="45" y="994"/>
                  </a:cubicBezTo>
                  <a:cubicBezTo>
                    <a:pt x="47" y="992"/>
                    <a:pt x="47" y="992"/>
                    <a:pt x="47" y="992"/>
                  </a:cubicBezTo>
                  <a:cubicBezTo>
                    <a:pt x="48" y="992"/>
                    <a:pt x="48" y="991"/>
                    <a:pt x="48" y="991"/>
                  </a:cubicBezTo>
                  <a:cubicBezTo>
                    <a:pt x="48" y="990"/>
                    <a:pt x="48" y="990"/>
                    <a:pt x="47" y="990"/>
                  </a:cubicBezTo>
                  <a:cubicBezTo>
                    <a:pt x="46" y="989"/>
                    <a:pt x="46" y="989"/>
                    <a:pt x="46" y="989"/>
                  </a:cubicBezTo>
                  <a:cubicBezTo>
                    <a:pt x="49" y="988"/>
                    <a:pt x="49" y="988"/>
                    <a:pt x="49" y="988"/>
                  </a:cubicBezTo>
                  <a:cubicBezTo>
                    <a:pt x="49" y="988"/>
                    <a:pt x="50" y="987"/>
                    <a:pt x="50" y="987"/>
                  </a:cubicBezTo>
                  <a:cubicBezTo>
                    <a:pt x="50" y="986"/>
                    <a:pt x="50" y="986"/>
                    <a:pt x="49" y="985"/>
                  </a:cubicBezTo>
                  <a:cubicBezTo>
                    <a:pt x="45" y="983"/>
                    <a:pt x="45" y="983"/>
                    <a:pt x="45" y="983"/>
                  </a:cubicBezTo>
                  <a:cubicBezTo>
                    <a:pt x="48" y="981"/>
                    <a:pt x="48" y="981"/>
                    <a:pt x="48" y="981"/>
                  </a:cubicBezTo>
                  <a:cubicBezTo>
                    <a:pt x="49" y="981"/>
                    <a:pt x="49" y="980"/>
                    <a:pt x="49" y="980"/>
                  </a:cubicBezTo>
                  <a:cubicBezTo>
                    <a:pt x="49" y="979"/>
                    <a:pt x="49" y="979"/>
                    <a:pt x="48" y="978"/>
                  </a:cubicBezTo>
                  <a:cubicBezTo>
                    <a:pt x="46" y="977"/>
                    <a:pt x="46" y="977"/>
                    <a:pt x="46" y="977"/>
                  </a:cubicBezTo>
                  <a:cubicBezTo>
                    <a:pt x="49" y="976"/>
                    <a:pt x="49" y="976"/>
                    <a:pt x="49" y="976"/>
                  </a:cubicBezTo>
                  <a:cubicBezTo>
                    <a:pt x="49" y="976"/>
                    <a:pt x="50" y="976"/>
                    <a:pt x="50" y="975"/>
                  </a:cubicBezTo>
                  <a:cubicBezTo>
                    <a:pt x="50" y="975"/>
                    <a:pt x="49" y="974"/>
                    <a:pt x="49" y="974"/>
                  </a:cubicBezTo>
                  <a:cubicBezTo>
                    <a:pt x="44" y="971"/>
                    <a:pt x="44" y="971"/>
                    <a:pt x="44" y="971"/>
                  </a:cubicBezTo>
                  <a:cubicBezTo>
                    <a:pt x="47" y="968"/>
                    <a:pt x="47" y="968"/>
                    <a:pt x="47" y="968"/>
                  </a:cubicBezTo>
                  <a:cubicBezTo>
                    <a:pt x="47" y="968"/>
                    <a:pt x="48" y="967"/>
                    <a:pt x="48" y="967"/>
                  </a:cubicBezTo>
                  <a:cubicBezTo>
                    <a:pt x="47" y="967"/>
                    <a:pt x="47" y="966"/>
                    <a:pt x="47" y="966"/>
                  </a:cubicBezTo>
                  <a:cubicBezTo>
                    <a:pt x="46" y="965"/>
                    <a:pt x="46" y="965"/>
                    <a:pt x="46" y="965"/>
                  </a:cubicBezTo>
                  <a:cubicBezTo>
                    <a:pt x="48" y="964"/>
                    <a:pt x="48" y="964"/>
                    <a:pt x="48" y="964"/>
                  </a:cubicBezTo>
                  <a:cubicBezTo>
                    <a:pt x="48" y="964"/>
                    <a:pt x="48" y="964"/>
                    <a:pt x="48" y="963"/>
                  </a:cubicBezTo>
                  <a:cubicBezTo>
                    <a:pt x="48" y="963"/>
                    <a:pt x="48" y="962"/>
                    <a:pt x="48" y="962"/>
                  </a:cubicBezTo>
                  <a:cubicBezTo>
                    <a:pt x="44" y="960"/>
                    <a:pt x="44" y="960"/>
                    <a:pt x="44" y="960"/>
                  </a:cubicBezTo>
                  <a:cubicBezTo>
                    <a:pt x="48" y="957"/>
                    <a:pt x="48" y="957"/>
                    <a:pt x="48" y="957"/>
                  </a:cubicBezTo>
                  <a:cubicBezTo>
                    <a:pt x="48" y="957"/>
                    <a:pt x="48" y="956"/>
                    <a:pt x="48" y="956"/>
                  </a:cubicBezTo>
                  <a:cubicBezTo>
                    <a:pt x="48" y="955"/>
                    <a:pt x="48" y="955"/>
                    <a:pt x="48" y="955"/>
                  </a:cubicBezTo>
                  <a:cubicBezTo>
                    <a:pt x="44" y="953"/>
                    <a:pt x="44" y="953"/>
                    <a:pt x="44" y="953"/>
                  </a:cubicBezTo>
                  <a:cubicBezTo>
                    <a:pt x="48" y="951"/>
                    <a:pt x="48" y="951"/>
                    <a:pt x="48" y="951"/>
                  </a:cubicBezTo>
                  <a:cubicBezTo>
                    <a:pt x="49" y="950"/>
                    <a:pt x="49" y="950"/>
                    <a:pt x="49" y="949"/>
                  </a:cubicBezTo>
                  <a:cubicBezTo>
                    <a:pt x="49" y="949"/>
                    <a:pt x="49" y="948"/>
                    <a:pt x="48" y="948"/>
                  </a:cubicBezTo>
                  <a:cubicBezTo>
                    <a:pt x="45" y="946"/>
                    <a:pt x="45" y="946"/>
                    <a:pt x="45" y="946"/>
                  </a:cubicBezTo>
                  <a:cubicBezTo>
                    <a:pt x="48" y="944"/>
                    <a:pt x="48" y="944"/>
                    <a:pt x="48" y="944"/>
                  </a:cubicBezTo>
                  <a:cubicBezTo>
                    <a:pt x="49" y="944"/>
                    <a:pt x="49" y="943"/>
                    <a:pt x="49" y="943"/>
                  </a:cubicBezTo>
                  <a:cubicBezTo>
                    <a:pt x="49" y="942"/>
                    <a:pt x="49" y="942"/>
                    <a:pt x="49" y="941"/>
                  </a:cubicBezTo>
                  <a:cubicBezTo>
                    <a:pt x="46" y="939"/>
                    <a:pt x="46" y="939"/>
                    <a:pt x="46" y="939"/>
                  </a:cubicBezTo>
                  <a:cubicBezTo>
                    <a:pt x="48" y="939"/>
                    <a:pt x="48" y="939"/>
                    <a:pt x="48" y="939"/>
                  </a:cubicBezTo>
                  <a:cubicBezTo>
                    <a:pt x="49" y="939"/>
                    <a:pt x="49" y="938"/>
                    <a:pt x="49" y="937"/>
                  </a:cubicBezTo>
                  <a:cubicBezTo>
                    <a:pt x="49" y="937"/>
                    <a:pt x="49" y="936"/>
                    <a:pt x="49" y="936"/>
                  </a:cubicBezTo>
                  <a:cubicBezTo>
                    <a:pt x="45" y="934"/>
                    <a:pt x="45" y="934"/>
                    <a:pt x="45" y="934"/>
                  </a:cubicBezTo>
                  <a:cubicBezTo>
                    <a:pt x="49" y="931"/>
                    <a:pt x="49" y="931"/>
                    <a:pt x="49" y="931"/>
                  </a:cubicBezTo>
                  <a:cubicBezTo>
                    <a:pt x="49" y="931"/>
                    <a:pt x="49" y="930"/>
                    <a:pt x="49" y="930"/>
                  </a:cubicBezTo>
                  <a:cubicBezTo>
                    <a:pt x="49" y="929"/>
                    <a:pt x="49" y="929"/>
                    <a:pt x="49" y="929"/>
                  </a:cubicBezTo>
                  <a:cubicBezTo>
                    <a:pt x="46" y="927"/>
                    <a:pt x="46" y="927"/>
                    <a:pt x="46" y="927"/>
                  </a:cubicBezTo>
                  <a:cubicBezTo>
                    <a:pt x="48" y="924"/>
                    <a:pt x="48" y="924"/>
                    <a:pt x="48" y="924"/>
                  </a:cubicBezTo>
                  <a:cubicBezTo>
                    <a:pt x="48" y="924"/>
                    <a:pt x="48" y="923"/>
                    <a:pt x="48" y="923"/>
                  </a:cubicBezTo>
                  <a:cubicBezTo>
                    <a:pt x="48" y="922"/>
                    <a:pt x="48" y="922"/>
                    <a:pt x="47" y="922"/>
                  </a:cubicBezTo>
                  <a:cubicBezTo>
                    <a:pt x="46" y="921"/>
                    <a:pt x="46" y="921"/>
                    <a:pt x="46" y="921"/>
                  </a:cubicBezTo>
                  <a:cubicBezTo>
                    <a:pt x="49" y="920"/>
                    <a:pt x="49" y="920"/>
                    <a:pt x="49" y="920"/>
                  </a:cubicBezTo>
                  <a:cubicBezTo>
                    <a:pt x="49" y="920"/>
                    <a:pt x="50" y="920"/>
                    <a:pt x="50" y="919"/>
                  </a:cubicBezTo>
                  <a:cubicBezTo>
                    <a:pt x="50" y="919"/>
                    <a:pt x="50" y="918"/>
                    <a:pt x="49" y="918"/>
                  </a:cubicBezTo>
                  <a:cubicBezTo>
                    <a:pt x="44" y="915"/>
                    <a:pt x="44" y="915"/>
                    <a:pt x="44" y="915"/>
                  </a:cubicBezTo>
                  <a:cubicBezTo>
                    <a:pt x="48" y="913"/>
                    <a:pt x="48" y="913"/>
                    <a:pt x="48" y="913"/>
                  </a:cubicBezTo>
                  <a:cubicBezTo>
                    <a:pt x="49" y="913"/>
                    <a:pt x="49" y="912"/>
                    <a:pt x="49" y="912"/>
                  </a:cubicBezTo>
                  <a:cubicBezTo>
                    <a:pt x="49" y="911"/>
                    <a:pt x="49" y="910"/>
                    <a:pt x="48" y="910"/>
                  </a:cubicBezTo>
                  <a:cubicBezTo>
                    <a:pt x="45" y="908"/>
                    <a:pt x="45" y="908"/>
                    <a:pt x="45" y="908"/>
                  </a:cubicBezTo>
                  <a:cubicBezTo>
                    <a:pt x="48" y="906"/>
                    <a:pt x="48" y="906"/>
                    <a:pt x="48" y="906"/>
                  </a:cubicBezTo>
                  <a:cubicBezTo>
                    <a:pt x="49" y="906"/>
                    <a:pt x="49" y="906"/>
                    <a:pt x="49" y="905"/>
                  </a:cubicBezTo>
                  <a:cubicBezTo>
                    <a:pt x="49" y="905"/>
                    <a:pt x="49" y="904"/>
                    <a:pt x="48" y="904"/>
                  </a:cubicBezTo>
                  <a:cubicBezTo>
                    <a:pt x="46" y="902"/>
                    <a:pt x="46" y="902"/>
                    <a:pt x="46" y="902"/>
                  </a:cubicBezTo>
                  <a:cubicBezTo>
                    <a:pt x="49" y="899"/>
                    <a:pt x="49" y="899"/>
                    <a:pt x="49" y="899"/>
                  </a:cubicBezTo>
                  <a:cubicBezTo>
                    <a:pt x="49" y="898"/>
                    <a:pt x="49" y="898"/>
                    <a:pt x="49" y="897"/>
                  </a:cubicBezTo>
                  <a:cubicBezTo>
                    <a:pt x="49" y="897"/>
                    <a:pt x="49" y="897"/>
                    <a:pt x="49" y="896"/>
                  </a:cubicBezTo>
                  <a:cubicBezTo>
                    <a:pt x="44" y="894"/>
                    <a:pt x="44" y="894"/>
                    <a:pt x="44" y="894"/>
                  </a:cubicBezTo>
                  <a:cubicBezTo>
                    <a:pt x="48" y="890"/>
                    <a:pt x="48" y="890"/>
                    <a:pt x="48" y="890"/>
                  </a:cubicBezTo>
                  <a:cubicBezTo>
                    <a:pt x="48" y="890"/>
                    <a:pt x="48" y="889"/>
                    <a:pt x="48" y="889"/>
                  </a:cubicBezTo>
                  <a:cubicBezTo>
                    <a:pt x="48" y="888"/>
                    <a:pt x="48" y="888"/>
                    <a:pt x="47" y="888"/>
                  </a:cubicBezTo>
                  <a:cubicBezTo>
                    <a:pt x="46" y="887"/>
                    <a:pt x="46" y="887"/>
                    <a:pt x="46" y="887"/>
                  </a:cubicBezTo>
                  <a:cubicBezTo>
                    <a:pt x="48" y="884"/>
                    <a:pt x="48" y="884"/>
                    <a:pt x="48" y="884"/>
                  </a:cubicBezTo>
                  <a:cubicBezTo>
                    <a:pt x="48" y="884"/>
                    <a:pt x="48" y="883"/>
                    <a:pt x="48" y="883"/>
                  </a:cubicBezTo>
                  <a:cubicBezTo>
                    <a:pt x="48" y="882"/>
                    <a:pt x="48" y="882"/>
                    <a:pt x="48" y="882"/>
                  </a:cubicBezTo>
                  <a:cubicBezTo>
                    <a:pt x="46" y="880"/>
                    <a:pt x="46" y="880"/>
                    <a:pt x="46" y="880"/>
                  </a:cubicBezTo>
                  <a:cubicBezTo>
                    <a:pt x="48" y="878"/>
                    <a:pt x="48" y="878"/>
                    <a:pt x="48" y="878"/>
                  </a:cubicBezTo>
                  <a:cubicBezTo>
                    <a:pt x="48" y="878"/>
                    <a:pt x="49" y="877"/>
                    <a:pt x="49" y="877"/>
                  </a:cubicBezTo>
                  <a:cubicBezTo>
                    <a:pt x="48" y="876"/>
                    <a:pt x="48" y="876"/>
                    <a:pt x="48" y="876"/>
                  </a:cubicBezTo>
                  <a:cubicBezTo>
                    <a:pt x="45" y="874"/>
                    <a:pt x="45" y="874"/>
                    <a:pt x="45" y="874"/>
                  </a:cubicBezTo>
                  <a:cubicBezTo>
                    <a:pt x="48" y="873"/>
                    <a:pt x="48" y="873"/>
                    <a:pt x="48" y="873"/>
                  </a:cubicBezTo>
                  <a:cubicBezTo>
                    <a:pt x="49" y="873"/>
                    <a:pt x="49" y="873"/>
                    <a:pt x="49" y="872"/>
                  </a:cubicBezTo>
                  <a:cubicBezTo>
                    <a:pt x="49" y="871"/>
                    <a:pt x="49" y="871"/>
                    <a:pt x="49" y="871"/>
                  </a:cubicBezTo>
                  <a:cubicBezTo>
                    <a:pt x="44" y="868"/>
                    <a:pt x="44" y="868"/>
                    <a:pt x="44" y="868"/>
                  </a:cubicBezTo>
                  <a:cubicBezTo>
                    <a:pt x="48" y="865"/>
                    <a:pt x="48" y="865"/>
                    <a:pt x="48" y="865"/>
                  </a:cubicBezTo>
                  <a:cubicBezTo>
                    <a:pt x="48" y="864"/>
                    <a:pt x="48" y="864"/>
                    <a:pt x="48" y="864"/>
                  </a:cubicBezTo>
                  <a:cubicBezTo>
                    <a:pt x="48" y="863"/>
                    <a:pt x="48" y="863"/>
                    <a:pt x="48" y="862"/>
                  </a:cubicBezTo>
                  <a:cubicBezTo>
                    <a:pt x="46" y="861"/>
                    <a:pt x="46" y="861"/>
                    <a:pt x="46" y="861"/>
                  </a:cubicBezTo>
                  <a:cubicBezTo>
                    <a:pt x="48" y="858"/>
                    <a:pt x="48" y="858"/>
                    <a:pt x="48" y="858"/>
                  </a:cubicBezTo>
                  <a:cubicBezTo>
                    <a:pt x="49" y="858"/>
                    <a:pt x="49" y="858"/>
                    <a:pt x="49" y="857"/>
                  </a:cubicBezTo>
                  <a:cubicBezTo>
                    <a:pt x="49" y="857"/>
                    <a:pt x="49" y="856"/>
                    <a:pt x="48" y="856"/>
                  </a:cubicBezTo>
                  <a:cubicBezTo>
                    <a:pt x="46" y="854"/>
                    <a:pt x="46" y="854"/>
                    <a:pt x="46" y="854"/>
                  </a:cubicBezTo>
                  <a:cubicBezTo>
                    <a:pt x="49" y="851"/>
                    <a:pt x="49" y="851"/>
                    <a:pt x="49" y="851"/>
                  </a:cubicBezTo>
                  <a:cubicBezTo>
                    <a:pt x="49" y="851"/>
                    <a:pt x="49" y="850"/>
                    <a:pt x="49" y="850"/>
                  </a:cubicBezTo>
                  <a:cubicBezTo>
                    <a:pt x="49" y="850"/>
                    <a:pt x="49" y="849"/>
                    <a:pt x="49" y="849"/>
                  </a:cubicBezTo>
                  <a:cubicBezTo>
                    <a:pt x="45" y="847"/>
                    <a:pt x="45" y="847"/>
                    <a:pt x="45" y="847"/>
                  </a:cubicBezTo>
                  <a:cubicBezTo>
                    <a:pt x="48" y="844"/>
                    <a:pt x="48" y="844"/>
                    <a:pt x="48" y="844"/>
                  </a:cubicBezTo>
                  <a:cubicBezTo>
                    <a:pt x="49" y="843"/>
                    <a:pt x="49" y="843"/>
                    <a:pt x="49" y="842"/>
                  </a:cubicBezTo>
                  <a:cubicBezTo>
                    <a:pt x="49" y="842"/>
                    <a:pt x="49" y="842"/>
                    <a:pt x="48" y="841"/>
                  </a:cubicBezTo>
                  <a:cubicBezTo>
                    <a:pt x="45" y="839"/>
                    <a:pt x="45" y="839"/>
                    <a:pt x="45" y="839"/>
                  </a:cubicBezTo>
                  <a:cubicBezTo>
                    <a:pt x="48" y="836"/>
                    <a:pt x="48" y="836"/>
                    <a:pt x="48" y="836"/>
                  </a:cubicBezTo>
                  <a:cubicBezTo>
                    <a:pt x="48" y="836"/>
                    <a:pt x="48" y="835"/>
                    <a:pt x="48" y="835"/>
                  </a:cubicBezTo>
                  <a:cubicBezTo>
                    <a:pt x="48" y="834"/>
                    <a:pt x="48" y="834"/>
                    <a:pt x="47" y="834"/>
                  </a:cubicBezTo>
                  <a:cubicBezTo>
                    <a:pt x="45" y="832"/>
                    <a:pt x="45" y="832"/>
                    <a:pt x="45" y="832"/>
                  </a:cubicBezTo>
                  <a:cubicBezTo>
                    <a:pt x="49" y="831"/>
                    <a:pt x="49" y="831"/>
                    <a:pt x="49" y="831"/>
                  </a:cubicBezTo>
                  <a:cubicBezTo>
                    <a:pt x="49" y="831"/>
                    <a:pt x="50" y="830"/>
                    <a:pt x="50" y="830"/>
                  </a:cubicBezTo>
                  <a:cubicBezTo>
                    <a:pt x="50" y="829"/>
                    <a:pt x="49" y="829"/>
                    <a:pt x="49" y="828"/>
                  </a:cubicBezTo>
                  <a:cubicBezTo>
                    <a:pt x="45" y="826"/>
                    <a:pt x="45" y="826"/>
                    <a:pt x="45" y="826"/>
                  </a:cubicBezTo>
                  <a:cubicBezTo>
                    <a:pt x="49" y="825"/>
                    <a:pt x="49" y="825"/>
                    <a:pt x="49" y="825"/>
                  </a:cubicBezTo>
                  <a:cubicBezTo>
                    <a:pt x="49" y="824"/>
                    <a:pt x="50" y="824"/>
                    <a:pt x="50" y="823"/>
                  </a:cubicBezTo>
                  <a:cubicBezTo>
                    <a:pt x="50" y="823"/>
                    <a:pt x="50" y="822"/>
                    <a:pt x="49" y="822"/>
                  </a:cubicBezTo>
                  <a:cubicBezTo>
                    <a:pt x="44" y="819"/>
                    <a:pt x="44" y="819"/>
                    <a:pt x="44" y="819"/>
                  </a:cubicBezTo>
                  <a:cubicBezTo>
                    <a:pt x="47" y="817"/>
                    <a:pt x="47" y="817"/>
                    <a:pt x="47" y="817"/>
                  </a:cubicBezTo>
                  <a:cubicBezTo>
                    <a:pt x="48" y="817"/>
                    <a:pt x="48" y="817"/>
                    <a:pt x="48" y="816"/>
                  </a:cubicBezTo>
                  <a:cubicBezTo>
                    <a:pt x="48" y="816"/>
                    <a:pt x="48" y="815"/>
                    <a:pt x="48" y="815"/>
                  </a:cubicBezTo>
                  <a:cubicBezTo>
                    <a:pt x="46" y="814"/>
                    <a:pt x="46" y="814"/>
                    <a:pt x="46" y="814"/>
                  </a:cubicBezTo>
                  <a:cubicBezTo>
                    <a:pt x="48" y="811"/>
                    <a:pt x="48" y="811"/>
                    <a:pt x="48" y="811"/>
                  </a:cubicBezTo>
                  <a:cubicBezTo>
                    <a:pt x="48" y="811"/>
                    <a:pt x="48" y="811"/>
                    <a:pt x="48" y="810"/>
                  </a:cubicBezTo>
                  <a:cubicBezTo>
                    <a:pt x="48" y="810"/>
                    <a:pt x="48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48" y="807"/>
                    <a:pt x="48" y="807"/>
                    <a:pt x="48" y="807"/>
                  </a:cubicBezTo>
                  <a:cubicBezTo>
                    <a:pt x="49" y="807"/>
                    <a:pt x="49" y="807"/>
                    <a:pt x="49" y="806"/>
                  </a:cubicBezTo>
                  <a:cubicBezTo>
                    <a:pt x="49" y="806"/>
                    <a:pt x="49" y="805"/>
                    <a:pt x="49" y="805"/>
                  </a:cubicBezTo>
                  <a:cubicBezTo>
                    <a:pt x="46" y="803"/>
                    <a:pt x="46" y="803"/>
                    <a:pt x="46" y="803"/>
                  </a:cubicBezTo>
                  <a:cubicBezTo>
                    <a:pt x="48" y="801"/>
                    <a:pt x="48" y="801"/>
                    <a:pt x="48" y="801"/>
                  </a:cubicBezTo>
                  <a:cubicBezTo>
                    <a:pt x="48" y="801"/>
                    <a:pt x="48" y="801"/>
                    <a:pt x="48" y="800"/>
                  </a:cubicBezTo>
                  <a:cubicBezTo>
                    <a:pt x="48" y="800"/>
                    <a:pt x="48" y="799"/>
                    <a:pt x="48" y="799"/>
                  </a:cubicBezTo>
                  <a:cubicBezTo>
                    <a:pt x="45" y="797"/>
                    <a:pt x="45" y="797"/>
                    <a:pt x="45" y="797"/>
                  </a:cubicBezTo>
                  <a:cubicBezTo>
                    <a:pt x="47" y="797"/>
                    <a:pt x="47" y="797"/>
                    <a:pt x="47" y="797"/>
                  </a:cubicBezTo>
                  <a:cubicBezTo>
                    <a:pt x="48" y="797"/>
                    <a:pt x="48" y="796"/>
                    <a:pt x="48" y="795"/>
                  </a:cubicBezTo>
                  <a:cubicBezTo>
                    <a:pt x="49" y="795"/>
                    <a:pt x="48" y="794"/>
                    <a:pt x="48" y="794"/>
                  </a:cubicBezTo>
                  <a:cubicBezTo>
                    <a:pt x="45" y="792"/>
                    <a:pt x="45" y="792"/>
                    <a:pt x="45" y="792"/>
                  </a:cubicBezTo>
                  <a:cubicBezTo>
                    <a:pt x="48" y="791"/>
                    <a:pt x="48" y="791"/>
                    <a:pt x="48" y="791"/>
                  </a:cubicBezTo>
                  <a:cubicBezTo>
                    <a:pt x="48" y="790"/>
                    <a:pt x="48" y="790"/>
                    <a:pt x="48" y="789"/>
                  </a:cubicBezTo>
                  <a:cubicBezTo>
                    <a:pt x="48" y="789"/>
                    <a:pt x="48" y="788"/>
                    <a:pt x="48" y="788"/>
                  </a:cubicBezTo>
                  <a:cubicBezTo>
                    <a:pt x="45" y="786"/>
                    <a:pt x="45" y="786"/>
                    <a:pt x="45" y="786"/>
                  </a:cubicBezTo>
                  <a:cubicBezTo>
                    <a:pt x="49" y="784"/>
                    <a:pt x="49" y="784"/>
                    <a:pt x="49" y="784"/>
                  </a:cubicBezTo>
                  <a:cubicBezTo>
                    <a:pt x="49" y="784"/>
                    <a:pt x="50" y="783"/>
                    <a:pt x="50" y="783"/>
                  </a:cubicBezTo>
                  <a:cubicBezTo>
                    <a:pt x="50" y="782"/>
                    <a:pt x="49" y="782"/>
                    <a:pt x="49" y="781"/>
                  </a:cubicBezTo>
                  <a:cubicBezTo>
                    <a:pt x="46" y="780"/>
                    <a:pt x="46" y="780"/>
                    <a:pt x="46" y="780"/>
                  </a:cubicBezTo>
                  <a:cubicBezTo>
                    <a:pt x="48" y="779"/>
                    <a:pt x="48" y="779"/>
                    <a:pt x="48" y="779"/>
                  </a:cubicBezTo>
                  <a:cubicBezTo>
                    <a:pt x="49" y="779"/>
                    <a:pt x="49" y="778"/>
                    <a:pt x="49" y="778"/>
                  </a:cubicBezTo>
                  <a:cubicBezTo>
                    <a:pt x="49" y="777"/>
                    <a:pt x="49" y="777"/>
                    <a:pt x="49" y="776"/>
                  </a:cubicBezTo>
                  <a:cubicBezTo>
                    <a:pt x="46" y="775"/>
                    <a:pt x="46" y="775"/>
                    <a:pt x="46" y="775"/>
                  </a:cubicBezTo>
                  <a:cubicBezTo>
                    <a:pt x="49" y="774"/>
                    <a:pt x="49" y="774"/>
                    <a:pt x="49" y="774"/>
                  </a:cubicBezTo>
                  <a:cubicBezTo>
                    <a:pt x="49" y="773"/>
                    <a:pt x="50" y="773"/>
                    <a:pt x="50" y="772"/>
                  </a:cubicBezTo>
                  <a:cubicBezTo>
                    <a:pt x="50" y="772"/>
                    <a:pt x="49" y="771"/>
                    <a:pt x="49" y="771"/>
                  </a:cubicBezTo>
                  <a:cubicBezTo>
                    <a:pt x="45" y="769"/>
                    <a:pt x="45" y="769"/>
                    <a:pt x="45" y="769"/>
                  </a:cubicBezTo>
                  <a:cubicBezTo>
                    <a:pt x="47" y="767"/>
                    <a:pt x="47" y="767"/>
                    <a:pt x="47" y="767"/>
                  </a:cubicBezTo>
                  <a:cubicBezTo>
                    <a:pt x="48" y="767"/>
                    <a:pt x="48" y="767"/>
                    <a:pt x="48" y="766"/>
                  </a:cubicBezTo>
                  <a:cubicBezTo>
                    <a:pt x="48" y="766"/>
                    <a:pt x="48" y="765"/>
                    <a:pt x="47" y="765"/>
                  </a:cubicBezTo>
                  <a:cubicBezTo>
                    <a:pt x="46" y="764"/>
                    <a:pt x="46" y="764"/>
                    <a:pt x="46" y="764"/>
                  </a:cubicBezTo>
                  <a:cubicBezTo>
                    <a:pt x="48" y="764"/>
                    <a:pt x="48" y="764"/>
                    <a:pt x="48" y="764"/>
                  </a:cubicBezTo>
                  <a:cubicBezTo>
                    <a:pt x="49" y="764"/>
                    <a:pt x="50" y="763"/>
                    <a:pt x="50" y="763"/>
                  </a:cubicBezTo>
                  <a:cubicBezTo>
                    <a:pt x="50" y="762"/>
                    <a:pt x="49" y="761"/>
                    <a:pt x="49" y="761"/>
                  </a:cubicBezTo>
                  <a:cubicBezTo>
                    <a:pt x="44" y="758"/>
                    <a:pt x="44" y="758"/>
                    <a:pt x="44" y="758"/>
                  </a:cubicBezTo>
                  <a:cubicBezTo>
                    <a:pt x="48" y="757"/>
                    <a:pt x="48" y="757"/>
                    <a:pt x="48" y="757"/>
                  </a:cubicBezTo>
                  <a:cubicBezTo>
                    <a:pt x="48" y="756"/>
                    <a:pt x="48" y="756"/>
                    <a:pt x="48" y="755"/>
                  </a:cubicBezTo>
                  <a:cubicBezTo>
                    <a:pt x="48" y="755"/>
                    <a:pt x="48" y="754"/>
                    <a:pt x="48" y="754"/>
                  </a:cubicBezTo>
                  <a:cubicBezTo>
                    <a:pt x="46" y="753"/>
                    <a:pt x="46" y="753"/>
                    <a:pt x="46" y="753"/>
                  </a:cubicBezTo>
                  <a:cubicBezTo>
                    <a:pt x="48" y="752"/>
                    <a:pt x="48" y="752"/>
                    <a:pt x="48" y="752"/>
                  </a:cubicBezTo>
                  <a:cubicBezTo>
                    <a:pt x="49" y="752"/>
                    <a:pt x="49" y="751"/>
                    <a:pt x="49" y="751"/>
                  </a:cubicBezTo>
                  <a:cubicBezTo>
                    <a:pt x="49" y="750"/>
                    <a:pt x="49" y="749"/>
                    <a:pt x="48" y="749"/>
                  </a:cubicBezTo>
                  <a:cubicBezTo>
                    <a:pt x="45" y="747"/>
                    <a:pt x="45" y="747"/>
                    <a:pt x="45" y="747"/>
                  </a:cubicBezTo>
                  <a:cubicBezTo>
                    <a:pt x="49" y="745"/>
                    <a:pt x="49" y="745"/>
                    <a:pt x="49" y="745"/>
                  </a:cubicBezTo>
                  <a:cubicBezTo>
                    <a:pt x="49" y="745"/>
                    <a:pt x="49" y="745"/>
                    <a:pt x="49" y="744"/>
                  </a:cubicBezTo>
                  <a:cubicBezTo>
                    <a:pt x="50" y="744"/>
                    <a:pt x="49" y="743"/>
                    <a:pt x="49" y="743"/>
                  </a:cubicBezTo>
                  <a:cubicBezTo>
                    <a:pt x="46" y="741"/>
                    <a:pt x="46" y="741"/>
                    <a:pt x="46" y="741"/>
                  </a:cubicBezTo>
                  <a:cubicBezTo>
                    <a:pt x="48" y="737"/>
                    <a:pt x="48" y="737"/>
                    <a:pt x="48" y="737"/>
                  </a:cubicBezTo>
                  <a:cubicBezTo>
                    <a:pt x="48" y="737"/>
                    <a:pt x="49" y="737"/>
                    <a:pt x="48" y="736"/>
                  </a:cubicBezTo>
                  <a:cubicBezTo>
                    <a:pt x="48" y="736"/>
                    <a:pt x="48" y="736"/>
                    <a:pt x="48" y="735"/>
                  </a:cubicBezTo>
                  <a:cubicBezTo>
                    <a:pt x="45" y="734"/>
                    <a:pt x="45" y="734"/>
                    <a:pt x="45" y="734"/>
                  </a:cubicBezTo>
                  <a:cubicBezTo>
                    <a:pt x="48" y="733"/>
                    <a:pt x="48" y="733"/>
                    <a:pt x="48" y="733"/>
                  </a:cubicBezTo>
                  <a:cubicBezTo>
                    <a:pt x="48" y="733"/>
                    <a:pt x="49" y="732"/>
                    <a:pt x="49" y="732"/>
                  </a:cubicBezTo>
                  <a:cubicBezTo>
                    <a:pt x="49" y="731"/>
                    <a:pt x="48" y="731"/>
                    <a:pt x="48" y="730"/>
                  </a:cubicBezTo>
                  <a:cubicBezTo>
                    <a:pt x="46" y="729"/>
                    <a:pt x="46" y="729"/>
                    <a:pt x="46" y="729"/>
                  </a:cubicBezTo>
                  <a:cubicBezTo>
                    <a:pt x="49" y="728"/>
                    <a:pt x="49" y="728"/>
                    <a:pt x="49" y="728"/>
                  </a:cubicBezTo>
                  <a:cubicBezTo>
                    <a:pt x="49" y="728"/>
                    <a:pt x="50" y="727"/>
                    <a:pt x="50" y="727"/>
                  </a:cubicBezTo>
                  <a:cubicBezTo>
                    <a:pt x="50" y="726"/>
                    <a:pt x="49" y="726"/>
                    <a:pt x="49" y="725"/>
                  </a:cubicBezTo>
                  <a:cubicBezTo>
                    <a:pt x="45" y="723"/>
                    <a:pt x="45" y="723"/>
                    <a:pt x="45" y="723"/>
                  </a:cubicBezTo>
                  <a:cubicBezTo>
                    <a:pt x="48" y="720"/>
                    <a:pt x="48" y="720"/>
                    <a:pt x="48" y="720"/>
                  </a:cubicBezTo>
                  <a:cubicBezTo>
                    <a:pt x="48" y="719"/>
                    <a:pt x="48" y="719"/>
                    <a:pt x="48" y="719"/>
                  </a:cubicBezTo>
                  <a:cubicBezTo>
                    <a:pt x="48" y="718"/>
                    <a:pt x="48" y="718"/>
                    <a:pt x="48" y="718"/>
                  </a:cubicBezTo>
                  <a:cubicBezTo>
                    <a:pt x="45" y="716"/>
                    <a:pt x="45" y="716"/>
                    <a:pt x="45" y="716"/>
                  </a:cubicBezTo>
                  <a:cubicBezTo>
                    <a:pt x="48" y="713"/>
                    <a:pt x="48" y="713"/>
                    <a:pt x="48" y="713"/>
                  </a:cubicBezTo>
                  <a:cubicBezTo>
                    <a:pt x="48" y="713"/>
                    <a:pt x="48" y="712"/>
                    <a:pt x="48" y="712"/>
                  </a:cubicBezTo>
                  <a:cubicBezTo>
                    <a:pt x="48" y="711"/>
                    <a:pt x="47" y="711"/>
                    <a:pt x="47" y="711"/>
                  </a:cubicBezTo>
                  <a:cubicBezTo>
                    <a:pt x="46" y="710"/>
                    <a:pt x="46" y="710"/>
                    <a:pt x="46" y="710"/>
                  </a:cubicBezTo>
                  <a:cubicBezTo>
                    <a:pt x="49" y="707"/>
                    <a:pt x="49" y="707"/>
                    <a:pt x="49" y="707"/>
                  </a:cubicBezTo>
                  <a:cubicBezTo>
                    <a:pt x="49" y="707"/>
                    <a:pt x="49" y="706"/>
                    <a:pt x="49" y="706"/>
                  </a:cubicBezTo>
                  <a:cubicBezTo>
                    <a:pt x="49" y="705"/>
                    <a:pt x="49" y="705"/>
                    <a:pt x="49" y="705"/>
                  </a:cubicBezTo>
                  <a:cubicBezTo>
                    <a:pt x="45" y="703"/>
                    <a:pt x="45" y="703"/>
                    <a:pt x="45" y="703"/>
                  </a:cubicBezTo>
                  <a:cubicBezTo>
                    <a:pt x="47" y="702"/>
                    <a:pt x="47" y="702"/>
                    <a:pt x="47" y="702"/>
                  </a:cubicBezTo>
                  <a:cubicBezTo>
                    <a:pt x="48" y="702"/>
                    <a:pt x="48" y="701"/>
                    <a:pt x="48" y="701"/>
                  </a:cubicBezTo>
                  <a:cubicBezTo>
                    <a:pt x="48" y="700"/>
                    <a:pt x="48" y="699"/>
                    <a:pt x="48" y="699"/>
                  </a:cubicBezTo>
                  <a:cubicBezTo>
                    <a:pt x="46" y="698"/>
                    <a:pt x="46" y="698"/>
                    <a:pt x="46" y="698"/>
                  </a:cubicBezTo>
                  <a:cubicBezTo>
                    <a:pt x="49" y="695"/>
                    <a:pt x="49" y="695"/>
                    <a:pt x="49" y="695"/>
                  </a:cubicBezTo>
                  <a:cubicBezTo>
                    <a:pt x="50" y="695"/>
                    <a:pt x="50" y="694"/>
                    <a:pt x="50" y="694"/>
                  </a:cubicBezTo>
                  <a:cubicBezTo>
                    <a:pt x="50" y="693"/>
                    <a:pt x="50" y="693"/>
                    <a:pt x="49" y="693"/>
                  </a:cubicBezTo>
                  <a:cubicBezTo>
                    <a:pt x="45" y="690"/>
                    <a:pt x="45" y="690"/>
                    <a:pt x="45" y="690"/>
                  </a:cubicBezTo>
                  <a:cubicBezTo>
                    <a:pt x="49" y="689"/>
                    <a:pt x="49" y="689"/>
                    <a:pt x="49" y="689"/>
                  </a:cubicBezTo>
                  <a:cubicBezTo>
                    <a:pt x="49" y="689"/>
                    <a:pt x="49" y="688"/>
                    <a:pt x="49" y="687"/>
                  </a:cubicBezTo>
                  <a:cubicBezTo>
                    <a:pt x="50" y="687"/>
                    <a:pt x="49" y="686"/>
                    <a:pt x="49" y="686"/>
                  </a:cubicBezTo>
                  <a:cubicBezTo>
                    <a:pt x="46" y="684"/>
                    <a:pt x="46" y="684"/>
                    <a:pt x="46" y="684"/>
                  </a:cubicBezTo>
                  <a:cubicBezTo>
                    <a:pt x="49" y="682"/>
                    <a:pt x="49" y="682"/>
                    <a:pt x="49" y="682"/>
                  </a:cubicBezTo>
                  <a:cubicBezTo>
                    <a:pt x="49" y="681"/>
                    <a:pt x="49" y="681"/>
                    <a:pt x="49" y="680"/>
                  </a:cubicBezTo>
                  <a:cubicBezTo>
                    <a:pt x="49" y="680"/>
                    <a:pt x="49" y="680"/>
                    <a:pt x="49" y="679"/>
                  </a:cubicBezTo>
                  <a:cubicBezTo>
                    <a:pt x="46" y="678"/>
                    <a:pt x="46" y="678"/>
                    <a:pt x="46" y="678"/>
                  </a:cubicBezTo>
                  <a:cubicBezTo>
                    <a:pt x="49" y="675"/>
                    <a:pt x="49" y="675"/>
                    <a:pt x="49" y="675"/>
                  </a:cubicBezTo>
                  <a:cubicBezTo>
                    <a:pt x="49" y="675"/>
                    <a:pt x="49" y="675"/>
                    <a:pt x="49" y="674"/>
                  </a:cubicBezTo>
                  <a:cubicBezTo>
                    <a:pt x="49" y="674"/>
                    <a:pt x="49" y="673"/>
                    <a:pt x="49" y="673"/>
                  </a:cubicBezTo>
                  <a:cubicBezTo>
                    <a:pt x="46" y="671"/>
                    <a:pt x="46" y="671"/>
                    <a:pt x="46" y="671"/>
                  </a:cubicBezTo>
                  <a:cubicBezTo>
                    <a:pt x="48" y="670"/>
                    <a:pt x="48" y="670"/>
                    <a:pt x="48" y="670"/>
                  </a:cubicBezTo>
                  <a:cubicBezTo>
                    <a:pt x="49" y="670"/>
                    <a:pt x="49" y="670"/>
                    <a:pt x="49" y="669"/>
                  </a:cubicBezTo>
                  <a:cubicBezTo>
                    <a:pt x="49" y="669"/>
                    <a:pt x="49" y="668"/>
                    <a:pt x="49" y="668"/>
                  </a:cubicBezTo>
                  <a:cubicBezTo>
                    <a:pt x="45" y="665"/>
                    <a:pt x="45" y="665"/>
                    <a:pt x="45" y="665"/>
                  </a:cubicBezTo>
                  <a:cubicBezTo>
                    <a:pt x="48" y="661"/>
                    <a:pt x="48" y="661"/>
                    <a:pt x="48" y="661"/>
                  </a:cubicBezTo>
                  <a:cubicBezTo>
                    <a:pt x="48" y="661"/>
                    <a:pt x="48" y="661"/>
                    <a:pt x="48" y="660"/>
                  </a:cubicBezTo>
                  <a:cubicBezTo>
                    <a:pt x="48" y="660"/>
                    <a:pt x="48" y="659"/>
                    <a:pt x="47" y="659"/>
                  </a:cubicBezTo>
                  <a:cubicBezTo>
                    <a:pt x="45" y="658"/>
                    <a:pt x="45" y="658"/>
                    <a:pt x="45" y="658"/>
                  </a:cubicBezTo>
                  <a:cubicBezTo>
                    <a:pt x="49" y="656"/>
                    <a:pt x="49" y="656"/>
                    <a:pt x="49" y="656"/>
                  </a:cubicBezTo>
                  <a:cubicBezTo>
                    <a:pt x="49" y="655"/>
                    <a:pt x="50" y="655"/>
                    <a:pt x="50" y="654"/>
                  </a:cubicBezTo>
                  <a:cubicBezTo>
                    <a:pt x="50" y="654"/>
                    <a:pt x="50" y="653"/>
                    <a:pt x="49" y="653"/>
                  </a:cubicBezTo>
                  <a:cubicBezTo>
                    <a:pt x="45" y="650"/>
                    <a:pt x="45" y="650"/>
                    <a:pt x="45" y="650"/>
                  </a:cubicBezTo>
                  <a:cubicBezTo>
                    <a:pt x="49" y="648"/>
                    <a:pt x="49" y="648"/>
                    <a:pt x="49" y="648"/>
                  </a:cubicBezTo>
                  <a:cubicBezTo>
                    <a:pt x="49" y="648"/>
                    <a:pt x="50" y="648"/>
                    <a:pt x="50" y="647"/>
                  </a:cubicBezTo>
                  <a:cubicBezTo>
                    <a:pt x="50" y="647"/>
                    <a:pt x="49" y="646"/>
                    <a:pt x="49" y="646"/>
                  </a:cubicBezTo>
                  <a:cubicBezTo>
                    <a:pt x="45" y="644"/>
                    <a:pt x="45" y="644"/>
                    <a:pt x="45" y="644"/>
                  </a:cubicBezTo>
                  <a:cubicBezTo>
                    <a:pt x="48" y="642"/>
                    <a:pt x="48" y="642"/>
                    <a:pt x="48" y="642"/>
                  </a:cubicBezTo>
                  <a:cubicBezTo>
                    <a:pt x="48" y="641"/>
                    <a:pt x="48" y="641"/>
                    <a:pt x="48" y="640"/>
                  </a:cubicBezTo>
                  <a:cubicBezTo>
                    <a:pt x="48" y="640"/>
                    <a:pt x="48" y="639"/>
                    <a:pt x="48" y="639"/>
                  </a:cubicBezTo>
                  <a:cubicBezTo>
                    <a:pt x="45" y="637"/>
                    <a:pt x="45" y="637"/>
                    <a:pt x="45" y="637"/>
                  </a:cubicBezTo>
                  <a:cubicBezTo>
                    <a:pt x="48" y="635"/>
                    <a:pt x="48" y="635"/>
                    <a:pt x="48" y="635"/>
                  </a:cubicBezTo>
                  <a:cubicBezTo>
                    <a:pt x="49" y="635"/>
                    <a:pt x="49" y="634"/>
                    <a:pt x="49" y="634"/>
                  </a:cubicBezTo>
                  <a:cubicBezTo>
                    <a:pt x="49" y="633"/>
                    <a:pt x="49" y="633"/>
                    <a:pt x="48" y="633"/>
                  </a:cubicBezTo>
                  <a:cubicBezTo>
                    <a:pt x="45" y="630"/>
                    <a:pt x="45" y="630"/>
                    <a:pt x="45" y="630"/>
                  </a:cubicBezTo>
                  <a:cubicBezTo>
                    <a:pt x="48" y="628"/>
                    <a:pt x="48" y="628"/>
                    <a:pt x="48" y="628"/>
                  </a:cubicBezTo>
                  <a:cubicBezTo>
                    <a:pt x="48" y="628"/>
                    <a:pt x="49" y="628"/>
                    <a:pt x="49" y="627"/>
                  </a:cubicBezTo>
                  <a:cubicBezTo>
                    <a:pt x="48" y="627"/>
                    <a:pt x="48" y="626"/>
                    <a:pt x="48" y="626"/>
                  </a:cubicBezTo>
                  <a:cubicBezTo>
                    <a:pt x="45" y="624"/>
                    <a:pt x="45" y="624"/>
                    <a:pt x="45" y="624"/>
                  </a:cubicBezTo>
                  <a:cubicBezTo>
                    <a:pt x="48" y="622"/>
                    <a:pt x="48" y="622"/>
                    <a:pt x="48" y="622"/>
                  </a:cubicBezTo>
                  <a:cubicBezTo>
                    <a:pt x="48" y="622"/>
                    <a:pt x="48" y="622"/>
                    <a:pt x="48" y="621"/>
                  </a:cubicBezTo>
                  <a:cubicBezTo>
                    <a:pt x="48" y="621"/>
                    <a:pt x="48" y="620"/>
                    <a:pt x="48" y="620"/>
                  </a:cubicBezTo>
                  <a:cubicBezTo>
                    <a:pt x="46" y="619"/>
                    <a:pt x="46" y="619"/>
                    <a:pt x="46" y="619"/>
                  </a:cubicBezTo>
                  <a:cubicBezTo>
                    <a:pt x="49" y="616"/>
                    <a:pt x="49" y="616"/>
                    <a:pt x="49" y="616"/>
                  </a:cubicBezTo>
                  <a:cubicBezTo>
                    <a:pt x="49" y="615"/>
                    <a:pt x="49" y="615"/>
                    <a:pt x="49" y="614"/>
                  </a:cubicBezTo>
                  <a:cubicBezTo>
                    <a:pt x="49" y="614"/>
                    <a:pt x="49" y="614"/>
                    <a:pt x="49" y="613"/>
                  </a:cubicBezTo>
                  <a:cubicBezTo>
                    <a:pt x="45" y="611"/>
                    <a:pt x="45" y="611"/>
                    <a:pt x="45" y="611"/>
                  </a:cubicBezTo>
                  <a:cubicBezTo>
                    <a:pt x="49" y="608"/>
                    <a:pt x="49" y="608"/>
                    <a:pt x="49" y="608"/>
                  </a:cubicBezTo>
                  <a:cubicBezTo>
                    <a:pt x="49" y="608"/>
                    <a:pt x="49" y="607"/>
                    <a:pt x="49" y="607"/>
                  </a:cubicBezTo>
                  <a:cubicBezTo>
                    <a:pt x="49" y="607"/>
                    <a:pt x="49" y="606"/>
                    <a:pt x="48" y="606"/>
                  </a:cubicBezTo>
                  <a:cubicBezTo>
                    <a:pt x="45" y="604"/>
                    <a:pt x="45" y="604"/>
                    <a:pt x="45" y="604"/>
                  </a:cubicBezTo>
                  <a:cubicBezTo>
                    <a:pt x="48" y="602"/>
                    <a:pt x="48" y="602"/>
                    <a:pt x="48" y="602"/>
                  </a:cubicBezTo>
                  <a:cubicBezTo>
                    <a:pt x="49" y="601"/>
                    <a:pt x="49" y="601"/>
                    <a:pt x="49" y="600"/>
                  </a:cubicBezTo>
                  <a:cubicBezTo>
                    <a:pt x="49" y="600"/>
                    <a:pt x="49" y="600"/>
                    <a:pt x="48" y="599"/>
                  </a:cubicBezTo>
                  <a:cubicBezTo>
                    <a:pt x="46" y="598"/>
                    <a:pt x="46" y="598"/>
                    <a:pt x="46" y="598"/>
                  </a:cubicBezTo>
                  <a:cubicBezTo>
                    <a:pt x="48" y="597"/>
                    <a:pt x="48" y="597"/>
                    <a:pt x="48" y="597"/>
                  </a:cubicBezTo>
                  <a:cubicBezTo>
                    <a:pt x="49" y="597"/>
                    <a:pt x="49" y="596"/>
                    <a:pt x="49" y="596"/>
                  </a:cubicBezTo>
                  <a:cubicBezTo>
                    <a:pt x="49" y="595"/>
                    <a:pt x="49" y="595"/>
                    <a:pt x="49" y="594"/>
                  </a:cubicBezTo>
                  <a:cubicBezTo>
                    <a:pt x="46" y="592"/>
                    <a:pt x="46" y="592"/>
                    <a:pt x="46" y="592"/>
                  </a:cubicBezTo>
                  <a:cubicBezTo>
                    <a:pt x="48" y="590"/>
                    <a:pt x="48" y="590"/>
                    <a:pt x="48" y="590"/>
                  </a:cubicBezTo>
                  <a:cubicBezTo>
                    <a:pt x="48" y="590"/>
                    <a:pt x="48" y="589"/>
                    <a:pt x="48" y="589"/>
                  </a:cubicBezTo>
                  <a:cubicBezTo>
                    <a:pt x="48" y="588"/>
                    <a:pt x="48" y="588"/>
                    <a:pt x="47" y="588"/>
                  </a:cubicBezTo>
                  <a:cubicBezTo>
                    <a:pt x="45" y="586"/>
                    <a:pt x="45" y="586"/>
                    <a:pt x="45" y="586"/>
                  </a:cubicBezTo>
                  <a:cubicBezTo>
                    <a:pt x="48" y="584"/>
                    <a:pt x="48" y="584"/>
                    <a:pt x="48" y="584"/>
                  </a:cubicBezTo>
                  <a:cubicBezTo>
                    <a:pt x="49" y="584"/>
                    <a:pt x="49" y="584"/>
                    <a:pt x="49" y="583"/>
                  </a:cubicBezTo>
                  <a:cubicBezTo>
                    <a:pt x="49" y="583"/>
                    <a:pt x="49" y="582"/>
                    <a:pt x="48" y="582"/>
                  </a:cubicBezTo>
                  <a:cubicBezTo>
                    <a:pt x="46" y="580"/>
                    <a:pt x="46" y="580"/>
                    <a:pt x="46" y="580"/>
                  </a:cubicBezTo>
                  <a:cubicBezTo>
                    <a:pt x="49" y="580"/>
                    <a:pt x="49" y="580"/>
                    <a:pt x="49" y="580"/>
                  </a:cubicBezTo>
                  <a:cubicBezTo>
                    <a:pt x="49" y="579"/>
                    <a:pt x="50" y="579"/>
                    <a:pt x="50" y="578"/>
                  </a:cubicBezTo>
                  <a:cubicBezTo>
                    <a:pt x="50" y="578"/>
                    <a:pt x="50" y="577"/>
                    <a:pt x="49" y="577"/>
                  </a:cubicBezTo>
                  <a:cubicBezTo>
                    <a:pt x="45" y="574"/>
                    <a:pt x="45" y="574"/>
                    <a:pt x="45" y="574"/>
                  </a:cubicBezTo>
                  <a:cubicBezTo>
                    <a:pt x="48" y="573"/>
                    <a:pt x="48" y="573"/>
                    <a:pt x="48" y="573"/>
                  </a:cubicBezTo>
                  <a:cubicBezTo>
                    <a:pt x="48" y="573"/>
                    <a:pt x="49" y="572"/>
                    <a:pt x="49" y="572"/>
                  </a:cubicBezTo>
                  <a:cubicBezTo>
                    <a:pt x="49" y="571"/>
                    <a:pt x="48" y="571"/>
                    <a:pt x="48" y="570"/>
                  </a:cubicBezTo>
                  <a:cubicBezTo>
                    <a:pt x="45" y="568"/>
                    <a:pt x="45" y="568"/>
                    <a:pt x="45" y="568"/>
                  </a:cubicBezTo>
                  <a:cubicBezTo>
                    <a:pt x="47" y="566"/>
                    <a:pt x="47" y="566"/>
                    <a:pt x="47" y="566"/>
                  </a:cubicBezTo>
                  <a:cubicBezTo>
                    <a:pt x="48" y="565"/>
                    <a:pt x="48" y="565"/>
                    <a:pt x="48" y="564"/>
                  </a:cubicBezTo>
                  <a:cubicBezTo>
                    <a:pt x="48" y="564"/>
                    <a:pt x="48" y="564"/>
                    <a:pt x="47" y="563"/>
                  </a:cubicBezTo>
                  <a:cubicBezTo>
                    <a:pt x="44" y="562"/>
                    <a:pt x="44" y="562"/>
                    <a:pt x="44" y="562"/>
                  </a:cubicBezTo>
                  <a:cubicBezTo>
                    <a:pt x="47" y="560"/>
                    <a:pt x="47" y="560"/>
                    <a:pt x="47" y="560"/>
                  </a:cubicBezTo>
                  <a:cubicBezTo>
                    <a:pt x="48" y="559"/>
                    <a:pt x="48" y="559"/>
                    <a:pt x="48" y="558"/>
                  </a:cubicBezTo>
                  <a:cubicBezTo>
                    <a:pt x="48" y="558"/>
                    <a:pt x="48" y="557"/>
                    <a:pt x="47" y="557"/>
                  </a:cubicBezTo>
                  <a:cubicBezTo>
                    <a:pt x="44" y="555"/>
                    <a:pt x="44" y="555"/>
                    <a:pt x="44" y="555"/>
                  </a:cubicBezTo>
                  <a:cubicBezTo>
                    <a:pt x="48" y="552"/>
                    <a:pt x="48" y="552"/>
                    <a:pt x="48" y="552"/>
                  </a:cubicBezTo>
                  <a:cubicBezTo>
                    <a:pt x="49" y="552"/>
                    <a:pt x="49" y="552"/>
                    <a:pt x="49" y="551"/>
                  </a:cubicBezTo>
                  <a:cubicBezTo>
                    <a:pt x="49" y="551"/>
                    <a:pt x="49" y="550"/>
                    <a:pt x="48" y="550"/>
                  </a:cubicBezTo>
                  <a:cubicBezTo>
                    <a:pt x="46" y="548"/>
                    <a:pt x="46" y="548"/>
                    <a:pt x="46" y="548"/>
                  </a:cubicBezTo>
                  <a:cubicBezTo>
                    <a:pt x="48" y="548"/>
                    <a:pt x="48" y="548"/>
                    <a:pt x="48" y="548"/>
                  </a:cubicBezTo>
                  <a:cubicBezTo>
                    <a:pt x="49" y="548"/>
                    <a:pt x="49" y="547"/>
                    <a:pt x="49" y="547"/>
                  </a:cubicBezTo>
                  <a:cubicBezTo>
                    <a:pt x="49" y="546"/>
                    <a:pt x="49" y="546"/>
                    <a:pt x="49" y="545"/>
                  </a:cubicBezTo>
                  <a:cubicBezTo>
                    <a:pt x="45" y="543"/>
                    <a:pt x="45" y="543"/>
                    <a:pt x="45" y="543"/>
                  </a:cubicBezTo>
                  <a:cubicBezTo>
                    <a:pt x="47" y="541"/>
                    <a:pt x="47" y="541"/>
                    <a:pt x="47" y="541"/>
                  </a:cubicBezTo>
                  <a:cubicBezTo>
                    <a:pt x="47" y="540"/>
                    <a:pt x="47" y="540"/>
                    <a:pt x="47" y="540"/>
                  </a:cubicBezTo>
                  <a:cubicBezTo>
                    <a:pt x="47" y="539"/>
                    <a:pt x="47" y="539"/>
                    <a:pt x="47" y="538"/>
                  </a:cubicBezTo>
                  <a:cubicBezTo>
                    <a:pt x="46" y="538"/>
                    <a:pt x="46" y="538"/>
                    <a:pt x="46" y="538"/>
                  </a:cubicBezTo>
                  <a:cubicBezTo>
                    <a:pt x="48" y="537"/>
                    <a:pt x="48" y="537"/>
                    <a:pt x="48" y="537"/>
                  </a:cubicBezTo>
                  <a:cubicBezTo>
                    <a:pt x="48" y="537"/>
                    <a:pt x="48" y="536"/>
                    <a:pt x="49" y="536"/>
                  </a:cubicBezTo>
                  <a:cubicBezTo>
                    <a:pt x="49" y="535"/>
                    <a:pt x="48" y="535"/>
                    <a:pt x="48" y="534"/>
                  </a:cubicBezTo>
                  <a:cubicBezTo>
                    <a:pt x="46" y="533"/>
                    <a:pt x="46" y="533"/>
                    <a:pt x="46" y="533"/>
                  </a:cubicBezTo>
                  <a:cubicBezTo>
                    <a:pt x="48" y="531"/>
                    <a:pt x="48" y="531"/>
                    <a:pt x="48" y="531"/>
                  </a:cubicBezTo>
                  <a:cubicBezTo>
                    <a:pt x="49" y="531"/>
                    <a:pt x="49" y="530"/>
                    <a:pt x="49" y="530"/>
                  </a:cubicBezTo>
                  <a:cubicBezTo>
                    <a:pt x="49" y="529"/>
                    <a:pt x="49" y="529"/>
                    <a:pt x="48" y="529"/>
                  </a:cubicBezTo>
                  <a:cubicBezTo>
                    <a:pt x="46" y="527"/>
                    <a:pt x="46" y="527"/>
                    <a:pt x="46" y="527"/>
                  </a:cubicBezTo>
                  <a:cubicBezTo>
                    <a:pt x="49" y="525"/>
                    <a:pt x="49" y="525"/>
                    <a:pt x="49" y="525"/>
                  </a:cubicBezTo>
                  <a:cubicBezTo>
                    <a:pt x="50" y="524"/>
                    <a:pt x="50" y="524"/>
                    <a:pt x="50" y="523"/>
                  </a:cubicBezTo>
                  <a:cubicBezTo>
                    <a:pt x="50" y="523"/>
                    <a:pt x="50" y="522"/>
                    <a:pt x="49" y="522"/>
                  </a:cubicBezTo>
                  <a:cubicBezTo>
                    <a:pt x="46" y="520"/>
                    <a:pt x="46" y="520"/>
                    <a:pt x="46" y="520"/>
                  </a:cubicBezTo>
                  <a:cubicBezTo>
                    <a:pt x="47" y="518"/>
                    <a:pt x="47" y="518"/>
                    <a:pt x="47" y="518"/>
                  </a:cubicBezTo>
                  <a:cubicBezTo>
                    <a:pt x="48" y="518"/>
                    <a:pt x="48" y="518"/>
                    <a:pt x="48" y="517"/>
                  </a:cubicBezTo>
                  <a:cubicBezTo>
                    <a:pt x="48" y="517"/>
                    <a:pt x="47" y="516"/>
                    <a:pt x="47" y="516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8" y="513"/>
                    <a:pt x="48" y="513"/>
                    <a:pt x="48" y="513"/>
                  </a:cubicBezTo>
                  <a:cubicBezTo>
                    <a:pt x="48" y="512"/>
                    <a:pt x="48" y="512"/>
                    <a:pt x="49" y="511"/>
                  </a:cubicBezTo>
                  <a:cubicBezTo>
                    <a:pt x="49" y="511"/>
                    <a:pt x="48" y="510"/>
                    <a:pt x="48" y="510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8" y="506"/>
                    <a:pt x="48" y="506"/>
                    <a:pt x="48" y="506"/>
                  </a:cubicBezTo>
                  <a:cubicBezTo>
                    <a:pt x="49" y="506"/>
                    <a:pt x="49" y="506"/>
                    <a:pt x="49" y="505"/>
                  </a:cubicBezTo>
                  <a:cubicBezTo>
                    <a:pt x="49" y="505"/>
                    <a:pt x="49" y="504"/>
                    <a:pt x="49" y="504"/>
                  </a:cubicBezTo>
                  <a:cubicBezTo>
                    <a:pt x="46" y="502"/>
                    <a:pt x="46" y="502"/>
                    <a:pt x="46" y="502"/>
                  </a:cubicBezTo>
                  <a:cubicBezTo>
                    <a:pt x="48" y="499"/>
                    <a:pt x="48" y="499"/>
                    <a:pt x="48" y="499"/>
                  </a:cubicBezTo>
                  <a:cubicBezTo>
                    <a:pt x="49" y="499"/>
                    <a:pt x="49" y="498"/>
                    <a:pt x="49" y="498"/>
                  </a:cubicBezTo>
                  <a:cubicBezTo>
                    <a:pt x="49" y="497"/>
                    <a:pt x="49" y="497"/>
                    <a:pt x="48" y="497"/>
                  </a:cubicBezTo>
                  <a:cubicBezTo>
                    <a:pt x="46" y="496"/>
                    <a:pt x="46" y="496"/>
                    <a:pt x="46" y="496"/>
                  </a:cubicBezTo>
                  <a:cubicBezTo>
                    <a:pt x="48" y="495"/>
                    <a:pt x="48" y="495"/>
                    <a:pt x="48" y="495"/>
                  </a:cubicBezTo>
                  <a:cubicBezTo>
                    <a:pt x="49" y="494"/>
                    <a:pt x="49" y="494"/>
                    <a:pt x="49" y="493"/>
                  </a:cubicBezTo>
                  <a:cubicBezTo>
                    <a:pt x="49" y="493"/>
                    <a:pt x="49" y="492"/>
                    <a:pt x="48" y="492"/>
                  </a:cubicBezTo>
                  <a:cubicBezTo>
                    <a:pt x="45" y="490"/>
                    <a:pt x="45" y="490"/>
                    <a:pt x="45" y="490"/>
                  </a:cubicBezTo>
                  <a:cubicBezTo>
                    <a:pt x="48" y="486"/>
                    <a:pt x="48" y="486"/>
                    <a:pt x="48" y="486"/>
                  </a:cubicBezTo>
                  <a:cubicBezTo>
                    <a:pt x="48" y="485"/>
                    <a:pt x="48" y="485"/>
                    <a:pt x="47" y="484"/>
                  </a:cubicBezTo>
                  <a:cubicBezTo>
                    <a:pt x="44" y="482"/>
                    <a:pt x="44" y="482"/>
                    <a:pt x="44" y="482"/>
                  </a:cubicBezTo>
                  <a:cubicBezTo>
                    <a:pt x="47" y="480"/>
                    <a:pt x="47" y="480"/>
                    <a:pt x="47" y="480"/>
                  </a:cubicBezTo>
                  <a:cubicBezTo>
                    <a:pt x="48" y="480"/>
                    <a:pt x="48" y="479"/>
                    <a:pt x="48" y="479"/>
                  </a:cubicBezTo>
                  <a:cubicBezTo>
                    <a:pt x="48" y="478"/>
                    <a:pt x="48" y="478"/>
                    <a:pt x="47" y="478"/>
                  </a:cubicBezTo>
                  <a:cubicBezTo>
                    <a:pt x="44" y="476"/>
                    <a:pt x="44" y="476"/>
                    <a:pt x="44" y="476"/>
                  </a:cubicBezTo>
                  <a:cubicBezTo>
                    <a:pt x="47" y="472"/>
                    <a:pt x="47" y="472"/>
                    <a:pt x="47" y="472"/>
                  </a:cubicBezTo>
                  <a:cubicBezTo>
                    <a:pt x="47" y="472"/>
                    <a:pt x="48" y="471"/>
                    <a:pt x="47" y="471"/>
                  </a:cubicBezTo>
                  <a:cubicBezTo>
                    <a:pt x="47" y="470"/>
                    <a:pt x="47" y="470"/>
                    <a:pt x="47" y="470"/>
                  </a:cubicBezTo>
                  <a:cubicBezTo>
                    <a:pt x="46" y="469"/>
                    <a:pt x="46" y="469"/>
                    <a:pt x="46" y="469"/>
                  </a:cubicBezTo>
                  <a:cubicBezTo>
                    <a:pt x="48" y="467"/>
                    <a:pt x="48" y="467"/>
                    <a:pt x="48" y="467"/>
                  </a:cubicBezTo>
                  <a:cubicBezTo>
                    <a:pt x="48" y="467"/>
                    <a:pt x="48" y="466"/>
                    <a:pt x="48" y="466"/>
                  </a:cubicBezTo>
                  <a:cubicBezTo>
                    <a:pt x="48" y="465"/>
                    <a:pt x="48" y="465"/>
                    <a:pt x="47" y="465"/>
                  </a:cubicBezTo>
                  <a:cubicBezTo>
                    <a:pt x="45" y="463"/>
                    <a:pt x="45" y="463"/>
                    <a:pt x="45" y="463"/>
                  </a:cubicBezTo>
                  <a:cubicBezTo>
                    <a:pt x="48" y="459"/>
                    <a:pt x="48" y="459"/>
                    <a:pt x="48" y="459"/>
                  </a:cubicBezTo>
                  <a:cubicBezTo>
                    <a:pt x="48" y="459"/>
                    <a:pt x="48" y="459"/>
                    <a:pt x="48" y="458"/>
                  </a:cubicBezTo>
                  <a:cubicBezTo>
                    <a:pt x="48" y="458"/>
                    <a:pt x="48" y="457"/>
                    <a:pt x="48" y="457"/>
                  </a:cubicBezTo>
                  <a:cubicBezTo>
                    <a:pt x="45" y="455"/>
                    <a:pt x="45" y="455"/>
                    <a:pt x="45" y="455"/>
                  </a:cubicBezTo>
                  <a:cubicBezTo>
                    <a:pt x="49" y="454"/>
                    <a:pt x="49" y="454"/>
                    <a:pt x="49" y="454"/>
                  </a:cubicBezTo>
                  <a:cubicBezTo>
                    <a:pt x="49" y="453"/>
                    <a:pt x="50" y="453"/>
                    <a:pt x="50" y="452"/>
                  </a:cubicBezTo>
                  <a:cubicBezTo>
                    <a:pt x="50" y="452"/>
                    <a:pt x="49" y="451"/>
                    <a:pt x="49" y="451"/>
                  </a:cubicBezTo>
                  <a:cubicBezTo>
                    <a:pt x="46" y="449"/>
                    <a:pt x="46" y="449"/>
                    <a:pt x="46" y="449"/>
                  </a:cubicBezTo>
                  <a:cubicBezTo>
                    <a:pt x="48" y="447"/>
                    <a:pt x="48" y="447"/>
                    <a:pt x="48" y="447"/>
                  </a:cubicBezTo>
                  <a:cubicBezTo>
                    <a:pt x="48" y="447"/>
                    <a:pt x="49" y="446"/>
                    <a:pt x="48" y="446"/>
                  </a:cubicBezTo>
                  <a:cubicBezTo>
                    <a:pt x="48" y="445"/>
                    <a:pt x="48" y="445"/>
                    <a:pt x="48" y="444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49" y="441"/>
                    <a:pt x="49" y="441"/>
                    <a:pt x="49" y="440"/>
                  </a:cubicBezTo>
                  <a:cubicBezTo>
                    <a:pt x="49" y="440"/>
                    <a:pt x="49" y="439"/>
                    <a:pt x="48" y="439"/>
                  </a:cubicBezTo>
                  <a:cubicBezTo>
                    <a:pt x="46" y="437"/>
                    <a:pt x="46" y="437"/>
                    <a:pt x="46" y="437"/>
                  </a:cubicBezTo>
                  <a:cubicBezTo>
                    <a:pt x="48" y="437"/>
                    <a:pt x="48" y="437"/>
                    <a:pt x="48" y="437"/>
                  </a:cubicBezTo>
                  <a:cubicBezTo>
                    <a:pt x="49" y="436"/>
                    <a:pt x="49" y="436"/>
                    <a:pt x="49" y="435"/>
                  </a:cubicBezTo>
                  <a:cubicBezTo>
                    <a:pt x="49" y="435"/>
                    <a:pt x="49" y="434"/>
                    <a:pt x="49" y="434"/>
                  </a:cubicBezTo>
                  <a:cubicBezTo>
                    <a:pt x="45" y="432"/>
                    <a:pt x="45" y="432"/>
                    <a:pt x="45" y="432"/>
                  </a:cubicBezTo>
                  <a:cubicBezTo>
                    <a:pt x="48" y="428"/>
                    <a:pt x="48" y="428"/>
                    <a:pt x="48" y="428"/>
                  </a:cubicBezTo>
                  <a:cubicBezTo>
                    <a:pt x="49" y="428"/>
                    <a:pt x="49" y="428"/>
                    <a:pt x="49" y="427"/>
                  </a:cubicBezTo>
                  <a:cubicBezTo>
                    <a:pt x="49" y="427"/>
                    <a:pt x="49" y="426"/>
                    <a:pt x="48" y="426"/>
                  </a:cubicBezTo>
                  <a:cubicBezTo>
                    <a:pt x="45" y="424"/>
                    <a:pt x="45" y="424"/>
                    <a:pt x="45" y="424"/>
                  </a:cubicBezTo>
                  <a:cubicBezTo>
                    <a:pt x="49" y="423"/>
                    <a:pt x="49" y="423"/>
                    <a:pt x="49" y="423"/>
                  </a:cubicBezTo>
                  <a:cubicBezTo>
                    <a:pt x="49" y="423"/>
                    <a:pt x="50" y="422"/>
                    <a:pt x="50" y="422"/>
                  </a:cubicBezTo>
                  <a:cubicBezTo>
                    <a:pt x="50" y="421"/>
                    <a:pt x="49" y="421"/>
                    <a:pt x="49" y="420"/>
                  </a:cubicBezTo>
                  <a:cubicBezTo>
                    <a:pt x="45" y="418"/>
                    <a:pt x="45" y="418"/>
                    <a:pt x="45" y="418"/>
                  </a:cubicBezTo>
                  <a:cubicBezTo>
                    <a:pt x="48" y="416"/>
                    <a:pt x="48" y="416"/>
                    <a:pt x="48" y="416"/>
                  </a:cubicBezTo>
                  <a:cubicBezTo>
                    <a:pt x="48" y="415"/>
                    <a:pt x="48" y="415"/>
                    <a:pt x="48" y="414"/>
                  </a:cubicBezTo>
                  <a:cubicBezTo>
                    <a:pt x="48" y="414"/>
                    <a:pt x="48" y="413"/>
                    <a:pt x="48" y="413"/>
                  </a:cubicBezTo>
                  <a:cubicBezTo>
                    <a:pt x="45" y="412"/>
                    <a:pt x="45" y="412"/>
                    <a:pt x="45" y="412"/>
                  </a:cubicBezTo>
                  <a:cubicBezTo>
                    <a:pt x="47" y="410"/>
                    <a:pt x="47" y="410"/>
                    <a:pt x="47" y="410"/>
                  </a:cubicBezTo>
                  <a:cubicBezTo>
                    <a:pt x="47" y="410"/>
                    <a:pt x="48" y="410"/>
                    <a:pt x="48" y="409"/>
                  </a:cubicBezTo>
                  <a:cubicBezTo>
                    <a:pt x="48" y="409"/>
                    <a:pt x="47" y="408"/>
                    <a:pt x="47" y="408"/>
                  </a:cubicBezTo>
                  <a:cubicBezTo>
                    <a:pt x="45" y="407"/>
                    <a:pt x="45" y="407"/>
                    <a:pt x="45" y="407"/>
                  </a:cubicBezTo>
                  <a:cubicBezTo>
                    <a:pt x="48" y="405"/>
                    <a:pt x="48" y="405"/>
                    <a:pt x="48" y="405"/>
                  </a:cubicBezTo>
                  <a:cubicBezTo>
                    <a:pt x="48" y="404"/>
                    <a:pt x="48" y="404"/>
                    <a:pt x="48" y="403"/>
                  </a:cubicBezTo>
                  <a:cubicBezTo>
                    <a:pt x="48" y="403"/>
                    <a:pt x="48" y="402"/>
                    <a:pt x="48" y="402"/>
                  </a:cubicBezTo>
                  <a:cubicBezTo>
                    <a:pt x="45" y="401"/>
                    <a:pt x="45" y="401"/>
                    <a:pt x="45" y="401"/>
                  </a:cubicBezTo>
                  <a:cubicBezTo>
                    <a:pt x="47" y="399"/>
                    <a:pt x="47" y="399"/>
                    <a:pt x="47" y="399"/>
                  </a:cubicBezTo>
                  <a:cubicBezTo>
                    <a:pt x="48" y="399"/>
                    <a:pt x="48" y="399"/>
                    <a:pt x="48" y="398"/>
                  </a:cubicBezTo>
                  <a:cubicBezTo>
                    <a:pt x="48" y="398"/>
                    <a:pt x="48" y="397"/>
                    <a:pt x="47" y="397"/>
                  </a:cubicBezTo>
                  <a:cubicBezTo>
                    <a:pt x="45" y="395"/>
                    <a:pt x="45" y="395"/>
                    <a:pt x="45" y="395"/>
                  </a:cubicBezTo>
                  <a:cubicBezTo>
                    <a:pt x="47" y="393"/>
                    <a:pt x="47" y="393"/>
                    <a:pt x="47" y="393"/>
                  </a:cubicBezTo>
                  <a:cubicBezTo>
                    <a:pt x="48" y="393"/>
                    <a:pt x="48" y="392"/>
                    <a:pt x="48" y="392"/>
                  </a:cubicBezTo>
                  <a:cubicBezTo>
                    <a:pt x="48" y="391"/>
                    <a:pt x="47" y="391"/>
                    <a:pt x="47" y="391"/>
                  </a:cubicBezTo>
                  <a:cubicBezTo>
                    <a:pt x="47" y="390"/>
                    <a:pt x="47" y="390"/>
                    <a:pt x="47" y="390"/>
                  </a:cubicBezTo>
                  <a:cubicBezTo>
                    <a:pt x="49" y="390"/>
                    <a:pt x="49" y="390"/>
                    <a:pt x="49" y="390"/>
                  </a:cubicBezTo>
                  <a:cubicBezTo>
                    <a:pt x="49" y="389"/>
                    <a:pt x="49" y="389"/>
                    <a:pt x="49" y="388"/>
                  </a:cubicBezTo>
                  <a:cubicBezTo>
                    <a:pt x="49" y="388"/>
                    <a:pt x="49" y="387"/>
                    <a:pt x="49" y="387"/>
                  </a:cubicBezTo>
                  <a:cubicBezTo>
                    <a:pt x="46" y="385"/>
                    <a:pt x="46" y="385"/>
                    <a:pt x="46" y="385"/>
                  </a:cubicBezTo>
                  <a:cubicBezTo>
                    <a:pt x="48" y="383"/>
                    <a:pt x="48" y="383"/>
                    <a:pt x="48" y="383"/>
                  </a:cubicBezTo>
                  <a:cubicBezTo>
                    <a:pt x="48" y="383"/>
                    <a:pt x="49" y="383"/>
                    <a:pt x="49" y="382"/>
                  </a:cubicBezTo>
                  <a:cubicBezTo>
                    <a:pt x="49" y="382"/>
                    <a:pt x="48" y="381"/>
                    <a:pt x="48" y="381"/>
                  </a:cubicBezTo>
                  <a:cubicBezTo>
                    <a:pt x="45" y="379"/>
                    <a:pt x="45" y="379"/>
                    <a:pt x="45" y="379"/>
                  </a:cubicBezTo>
                  <a:cubicBezTo>
                    <a:pt x="47" y="378"/>
                    <a:pt x="47" y="378"/>
                    <a:pt x="47" y="378"/>
                  </a:cubicBezTo>
                  <a:cubicBezTo>
                    <a:pt x="48" y="378"/>
                    <a:pt x="48" y="377"/>
                    <a:pt x="48" y="377"/>
                  </a:cubicBezTo>
                  <a:cubicBezTo>
                    <a:pt x="48" y="376"/>
                    <a:pt x="48" y="376"/>
                    <a:pt x="48" y="375"/>
                  </a:cubicBezTo>
                  <a:cubicBezTo>
                    <a:pt x="46" y="374"/>
                    <a:pt x="46" y="374"/>
                    <a:pt x="46" y="374"/>
                  </a:cubicBezTo>
                  <a:cubicBezTo>
                    <a:pt x="47" y="372"/>
                    <a:pt x="47" y="372"/>
                    <a:pt x="47" y="372"/>
                  </a:cubicBezTo>
                  <a:cubicBezTo>
                    <a:pt x="48" y="372"/>
                    <a:pt x="48" y="372"/>
                    <a:pt x="48" y="371"/>
                  </a:cubicBezTo>
                  <a:cubicBezTo>
                    <a:pt x="48" y="371"/>
                    <a:pt x="48" y="370"/>
                    <a:pt x="47" y="370"/>
                  </a:cubicBezTo>
                  <a:cubicBezTo>
                    <a:pt x="45" y="369"/>
                    <a:pt x="45" y="369"/>
                    <a:pt x="45" y="369"/>
                  </a:cubicBezTo>
                  <a:cubicBezTo>
                    <a:pt x="47" y="367"/>
                    <a:pt x="47" y="367"/>
                    <a:pt x="47" y="367"/>
                  </a:cubicBezTo>
                  <a:cubicBezTo>
                    <a:pt x="48" y="367"/>
                    <a:pt x="48" y="366"/>
                    <a:pt x="48" y="366"/>
                  </a:cubicBezTo>
                  <a:cubicBezTo>
                    <a:pt x="48" y="365"/>
                    <a:pt x="48" y="365"/>
                    <a:pt x="47" y="365"/>
                  </a:cubicBezTo>
                  <a:cubicBezTo>
                    <a:pt x="44" y="363"/>
                    <a:pt x="44" y="363"/>
                    <a:pt x="44" y="363"/>
                  </a:cubicBezTo>
                  <a:cubicBezTo>
                    <a:pt x="47" y="361"/>
                    <a:pt x="47" y="361"/>
                    <a:pt x="47" y="361"/>
                  </a:cubicBezTo>
                  <a:cubicBezTo>
                    <a:pt x="48" y="361"/>
                    <a:pt x="48" y="361"/>
                    <a:pt x="48" y="360"/>
                  </a:cubicBezTo>
                  <a:cubicBezTo>
                    <a:pt x="48" y="360"/>
                    <a:pt x="48" y="359"/>
                    <a:pt x="47" y="359"/>
                  </a:cubicBezTo>
                  <a:cubicBezTo>
                    <a:pt x="45" y="357"/>
                    <a:pt x="45" y="357"/>
                    <a:pt x="45" y="357"/>
                  </a:cubicBezTo>
                  <a:cubicBezTo>
                    <a:pt x="47" y="355"/>
                    <a:pt x="47" y="355"/>
                    <a:pt x="47" y="355"/>
                  </a:cubicBezTo>
                  <a:cubicBezTo>
                    <a:pt x="48" y="355"/>
                    <a:pt x="48" y="354"/>
                    <a:pt x="48" y="354"/>
                  </a:cubicBezTo>
                  <a:cubicBezTo>
                    <a:pt x="48" y="353"/>
                    <a:pt x="48" y="353"/>
                    <a:pt x="47" y="353"/>
                  </a:cubicBezTo>
                  <a:cubicBezTo>
                    <a:pt x="44" y="351"/>
                    <a:pt x="44" y="351"/>
                    <a:pt x="44" y="351"/>
                  </a:cubicBezTo>
                  <a:cubicBezTo>
                    <a:pt x="47" y="350"/>
                    <a:pt x="47" y="350"/>
                    <a:pt x="47" y="350"/>
                  </a:cubicBezTo>
                  <a:cubicBezTo>
                    <a:pt x="48" y="350"/>
                    <a:pt x="48" y="349"/>
                    <a:pt x="48" y="349"/>
                  </a:cubicBezTo>
                  <a:cubicBezTo>
                    <a:pt x="48" y="348"/>
                    <a:pt x="48" y="348"/>
                    <a:pt x="47" y="347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9" y="346"/>
                    <a:pt x="49" y="346"/>
                    <a:pt x="49" y="346"/>
                  </a:cubicBezTo>
                  <a:cubicBezTo>
                    <a:pt x="49" y="346"/>
                    <a:pt x="50" y="345"/>
                    <a:pt x="50" y="345"/>
                  </a:cubicBezTo>
                  <a:cubicBezTo>
                    <a:pt x="50" y="344"/>
                    <a:pt x="49" y="344"/>
                    <a:pt x="49" y="343"/>
                  </a:cubicBezTo>
                  <a:cubicBezTo>
                    <a:pt x="45" y="341"/>
                    <a:pt x="45" y="341"/>
                    <a:pt x="45" y="341"/>
                  </a:cubicBezTo>
                  <a:cubicBezTo>
                    <a:pt x="48" y="338"/>
                    <a:pt x="48" y="338"/>
                    <a:pt x="48" y="338"/>
                  </a:cubicBezTo>
                  <a:cubicBezTo>
                    <a:pt x="48" y="337"/>
                    <a:pt x="49" y="337"/>
                    <a:pt x="49" y="336"/>
                  </a:cubicBezTo>
                  <a:cubicBezTo>
                    <a:pt x="48" y="336"/>
                    <a:pt x="48" y="336"/>
                    <a:pt x="48" y="335"/>
                  </a:cubicBezTo>
                  <a:cubicBezTo>
                    <a:pt x="44" y="333"/>
                    <a:pt x="44" y="333"/>
                    <a:pt x="44" y="333"/>
                  </a:cubicBezTo>
                  <a:cubicBezTo>
                    <a:pt x="48" y="331"/>
                    <a:pt x="48" y="331"/>
                    <a:pt x="48" y="331"/>
                  </a:cubicBezTo>
                  <a:cubicBezTo>
                    <a:pt x="49" y="331"/>
                    <a:pt x="49" y="330"/>
                    <a:pt x="49" y="330"/>
                  </a:cubicBezTo>
                  <a:cubicBezTo>
                    <a:pt x="49" y="329"/>
                    <a:pt x="49" y="329"/>
                    <a:pt x="49" y="329"/>
                  </a:cubicBezTo>
                  <a:cubicBezTo>
                    <a:pt x="45" y="327"/>
                    <a:pt x="45" y="327"/>
                    <a:pt x="45" y="327"/>
                  </a:cubicBezTo>
                  <a:cubicBezTo>
                    <a:pt x="47" y="324"/>
                    <a:pt x="47" y="324"/>
                    <a:pt x="47" y="324"/>
                  </a:cubicBezTo>
                  <a:cubicBezTo>
                    <a:pt x="47" y="323"/>
                    <a:pt x="48" y="323"/>
                    <a:pt x="47" y="322"/>
                  </a:cubicBezTo>
                  <a:cubicBezTo>
                    <a:pt x="47" y="322"/>
                    <a:pt x="47" y="322"/>
                    <a:pt x="47" y="321"/>
                  </a:cubicBezTo>
                  <a:cubicBezTo>
                    <a:pt x="46" y="321"/>
                    <a:pt x="46" y="321"/>
                    <a:pt x="46" y="321"/>
                  </a:cubicBezTo>
                  <a:cubicBezTo>
                    <a:pt x="48" y="320"/>
                    <a:pt x="48" y="320"/>
                    <a:pt x="48" y="320"/>
                  </a:cubicBezTo>
                  <a:cubicBezTo>
                    <a:pt x="48" y="320"/>
                    <a:pt x="49" y="319"/>
                    <a:pt x="49" y="319"/>
                  </a:cubicBezTo>
                  <a:cubicBezTo>
                    <a:pt x="49" y="318"/>
                    <a:pt x="48" y="318"/>
                    <a:pt x="48" y="317"/>
                  </a:cubicBezTo>
                  <a:cubicBezTo>
                    <a:pt x="45" y="315"/>
                    <a:pt x="45" y="315"/>
                    <a:pt x="45" y="315"/>
                  </a:cubicBezTo>
                  <a:cubicBezTo>
                    <a:pt x="48" y="313"/>
                    <a:pt x="48" y="313"/>
                    <a:pt x="48" y="313"/>
                  </a:cubicBezTo>
                  <a:cubicBezTo>
                    <a:pt x="49" y="313"/>
                    <a:pt x="49" y="313"/>
                    <a:pt x="49" y="312"/>
                  </a:cubicBezTo>
                  <a:cubicBezTo>
                    <a:pt x="49" y="312"/>
                    <a:pt x="49" y="311"/>
                    <a:pt x="48" y="311"/>
                  </a:cubicBezTo>
                  <a:cubicBezTo>
                    <a:pt x="45" y="309"/>
                    <a:pt x="45" y="309"/>
                    <a:pt x="45" y="309"/>
                  </a:cubicBezTo>
                  <a:cubicBezTo>
                    <a:pt x="49" y="308"/>
                    <a:pt x="49" y="308"/>
                    <a:pt x="49" y="308"/>
                  </a:cubicBezTo>
                  <a:cubicBezTo>
                    <a:pt x="49" y="308"/>
                    <a:pt x="50" y="307"/>
                    <a:pt x="50" y="307"/>
                  </a:cubicBezTo>
                  <a:cubicBezTo>
                    <a:pt x="50" y="306"/>
                    <a:pt x="49" y="305"/>
                    <a:pt x="49" y="305"/>
                  </a:cubicBezTo>
                  <a:cubicBezTo>
                    <a:pt x="45" y="303"/>
                    <a:pt x="45" y="303"/>
                    <a:pt x="45" y="303"/>
                  </a:cubicBezTo>
                  <a:cubicBezTo>
                    <a:pt x="49" y="301"/>
                    <a:pt x="49" y="301"/>
                    <a:pt x="49" y="301"/>
                  </a:cubicBezTo>
                  <a:cubicBezTo>
                    <a:pt x="49" y="301"/>
                    <a:pt x="49" y="300"/>
                    <a:pt x="49" y="300"/>
                  </a:cubicBezTo>
                  <a:cubicBezTo>
                    <a:pt x="49" y="299"/>
                    <a:pt x="49" y="299"/>
                    <a:pt x="49" y="299"/>
                  </a:cubicBezTo>
                  <a:cubicBezTo>
                    <a:pt x="45" y="296"/>
                    <a:pt x="45" y="296"/>
                    <a:pt x="45" y="296"/>
                  </a:cubicBezTo>
                  <a:cubicBezTo>
                    <a:pt x="47" y="292"/>
                    <a:pt x="47" y="292"/>
                    <a:pt x="47" y="292"/>
                  </a:cubicBezTo>
                  <a:cubicBezTo>
                    <a:pt x="48" y="291"/>
                    <a:pt x="48" y="290"/>
                    <a:pt x="47" y="290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9" y="286"/>
                    <a:pt x="49" y="286"/>
                    <a:pt x="49" y="286"/>
                  </a:cubicBezTo>
                  <a:cubicBezTo>
                    <a:pt x="49" y="286"/>
                    <a:pt x="49" y="285"/>
                    <a:pt x="49" y="285"/>
                  </a:cubicBezTo>
                  <a:cubicBezTo>
                    <a:pt x="49" y="284"/>
                    <a:pt x="49" y="284"/>
                    <a:pt x="49" y="284"/>
                  </a:cubicBezTo>
                  <a:cubicBezTo>
                    <a:pt x="45" y="281"/>
                    <a:pt x="45" y="281"/>
                    <a:pt x="45" y="281"/>
                  </a:cubicBezTo>
                  <a:cubicBezTo>
                    <a:pt x="48" y="279"/>
                    <a:pt x="48" y="279"/>
                    <a:pt x="48" y="279"/>
                  </a:cubicBezTo>
                  <a:cubicBezTo>
                    <a:pt x="48" y="278"/>
                    <a:pt x="48" y="278"/>
                    <a:pt x="48" y="277"/>
                  </a:cubicBezTo>
                  <a:cubicBezTo>
                    <a:pt x="48" y="277"/>
                    <a:pt x="48" y="276"/>
                    <a:pt x="48" y="276"/>
                  </a:cubicBezTo>
                  <a:cubicBezTo>
                    <a:pt x="45" y="275"/>
                    <a:pt x="45" y="275"/>
                    <a:pt x="45" y="275"/>
                  </a:cubicBezTo>
                  <a:cubicBezTo>
                    <a:pt x="47" y="270"/>
                    <a:pt x="47" y="270"/>
                    <a:pt x="47" y="270"/>
                  </a:cubicBezTo>
                  <a:cubicBezTo>
                    <a:pt x="48" y="270"/>
                    <a:pt x="47" y="269"/>
                    <a:pt x="47" y="269"/>
                  </a:cubicBezTo>
                  <a:cubicBezTo>
                    <a:pt x="45" y="268"/>
                    <a:pt x="45" y="268"/>
                    <a:pt x="45" y="268"/>
                  </a:cubicBezTo>
                  <a:cubicBezTo>
                    <a:pt x="48" y="266"/>
                    <a:pt x="48" y="266"/>
                    <a:pt x="48" y="266"/>
                  </a:cubicBezTo>
                  <a:cubicBezTo>
                    <a:pt x="49" y="265"/>
                    <a:pt x="49" y="265"/>
                    <a:pt x="49" y="264"/>
                  </a:cubicBezTo>
                  <a:cubicBezTo>
                    <a:pt x="49" y="264"/>
                    <a:pt x="49" y="263"/>
                    <a:pt x="48" y="263"/>
                  </a:cubicBezTo>
                  <a:cubicBezTo>
                    <a:pt x="45" y="261"/>
                    <a:pt x="45" y="261"/>
                    <a:pt x="45" y="261"/>
                  </a:cubicBezTo>
                  <a:cubicBezTo>
                    <a:pt x="48" y="258"/>
                    <a:pt x="48" y="258"/>
                    <a:pt x="48" y="258"/>
                  </a:cubicBezTo>
                  <a:cubicBezTo>
                    <a:pt x="48" y="258"/>
                    <a:pt x="48" y="257"/>
                    <a:pt x="48" y="257"/>
                  </a:cubicBezTo>
                  <a:cubicBezTo>
                    <a:pt x="48" y="257"/>
                    <a:pt x="48" y="256"/>
                    <a:pt x="47" y="256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48" y="254"/>
                    <a:pt x="48" y="254"/>
                    <a:pt x="48" y="254"/>
                  </a:cubicBezTo>
                  <a:cubicBezTo>
                    <a:pt x="48" y="254"/>
                    <a:pt x="49" y="253"/>
                    <a:pt x="49" y="253"/>
                  </a:cubicBezTo>
                  <a:cubicBezTo>
                    <a:pt x="49" y="252"/>
                    <a:pt x="49" y="251"/>
                    <a:pt x="48" y="251"/>
                  </a:cubicBezTo>
                  <a:cubicBezTo>
                    <a:pt x="46" y="250"/>
                    <a:pt x="46" y="250"/>
                    <a:pt x="46" y="250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8" y="247"/>
                    <a:pt x="48" y="247"/>
                    <a:pt x="48" y="246"/>
                  </a:cubicBezTo>
                  <a:cubicBezTo>
                    <a:pt x="48" y="246"/>
                    <a:pt x="47" y="245"/>
                    <a:pt x="47" y="245"/>
                  </a:cubicBezTo>
                  <a:cubicBezTo>
                    <a:pt x="44" y="243"/>
                    <a:pt x="44" y="243"/>
                    <a:pt x="44" y="243"/>
                  </a:cubicBezTo>
                  <a:cubicBezTo>
                    <a:pt x="47" y="240"/>
                    <a:pt x="47" y="240"/>
                    <a:pt x="47" y="240"/>
                  </a:cubicBezTo>
                  <a:cubicBezTo>
                    <a:pt x="47" y="240"/>
                    <a:pt x="48" y="239"/>
                    <a:pt x="47" y="239"/>
                  </a:cubicBezTo>
                  <a:cubicBezTo>
                    <a:pt x="47" y="238"/>
                    <a:pt x="47" y="238"/>
                    <a:pt x="47" y="238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48" y="235"/>
                    <a:pt x="48" y="235"/>
                    <a:pt x="48" y="235"/>
                  </a:cubicBezTo>
                  <a:cubicBezTo>
                    <a:pt x="49" y="235"/>
                    <a:pt x="49" y="235"/>
                    <a:pt x="50" y="234"/>
                  </a:cubicBezTo>
                  <a:cubicBezTo>
                    <a:pt x="50" y="234"/>
                    <a:pt x="49" y="233"/>
                    <a:pt x="49" y="233"/>
                  </a:cubicBezTo>
                  <a:cubicBezTo>
                    <a:pt x="47" y="231"/>
                    <a:pt x="47" y="231"/>
                    <a:pt x="47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0"/>
                    <a:pt x="49" y="230"/>
                    <a:pt x="50" y="229"/>
                  </a:cubicBezTo>
                  <a:cubicBezTo>
                    <a:pt x="50" y="229"/>
                    <a:pt x="49" y="228"/>
                    <a:pt x="49" y="228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3"/>
                    <a:pt x="47" y="223"/>
                    <a:pt x="47" y="223"/>
                  </a:cubicBezTo>
                  <a:cubicBezTo>
                    <a:pt x="48" y="223"/>
                    <a:pt x="48" y="223"/>
                    <a:pt x="48" y="222"/>
                  </a:cubicBezTo>
                  <a:cubicBezTo>
                    <a:pt x="48" y="221"/>
                    <a:pt x="48" y="221"/>
                    <a:pt x="47" y="221"/>
                  </a:cubicBezTo>
                  <a:cubicBezTo>
                    <a:pt x="45" y="219"/>
                    <a:pt x="45" y="219"/>
                    <a:pt x="45" y="219"/>
                  </a:cubicBezTo>
                  <a:cubicBezTo>
                    <a:pt x="48" y="216"/>
                    <a:pt x="48" y="216"/>
                    <a:pt x="48" y="216"/>
                  </a:cubicBezTo>
                  <a:cubicBezTo>
                    <a:pt x="49" y="216"/>
                    <a:pt x="49" y="216"/>
                    <a:pt x="49" y="215"/>
                  </a:cubicBezTo>
                  <a:cubicBezTo>
                    <a:pt x="49" y="215"/>
                    <a:pt x="49" y="214"/>
                    <a:pt x="48" y="214"/>
                  </a:cubicBezTo>
                  <a:cubicBezTo>
                    <a:pt x="45" y="212"/>
                    <a:pt x="45" y="212"/>
                    <a:pt x="45" y="212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11"/>
                    <a:pt x="49" y="210"/>
                    <a:pt x="49" y="210"/>
                  </a:cubicBezTo>
                  <a:cubicBezTo>
                    <a:pt x="49" y="209"/>
                    <a:pt x="49" y="209"/>
                    <a:pt x="48" y="208"/>
                  </a:cubicBezTo>
                  <a:cubicBezTo>
                    <a:pt x="46" y="207"/>
                    <a:pt x="46" y="207"/>
                    <a:pt x="46" y="207"/>
                  </a:cubicBezTo>
                  <a:cubicBezTo>
                    <a:pt x="48" y="207"/>
                    <a:pt x="48" y="207"/>
                    <a:pt x="48" y="207"/>
                  </a:cubicBezTo>
                  <a:cubicBezTo>
                    <a:pt x="49" y="207"/>
                    <a:pt x="49" y="206"/>
                    <a:pt x="49" y="206"/>
                  </a:cubicBezTo>
                  <a:cubicBezTo>
                    <a:pt x="50" y="205"/>
                    <a:pt x="49" y="204"/>
                    <a:pt x="49" y="204"/>
                  </a:cubicBezTo>
                  <a:cubicBezTo>
                    <a:pt x="45" y="201"/>
                    <a:pt x="45" y="201"/>
                    <a:pt x="45" y="201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50" y="198"/>
                    <a:pt x="50" y="198"/>
                  </a:cubicBezTo>
                  <a:cubicBezTo>
                    <a:pt x="50" y="197"/>
                    <a:pt x="49" y="197"/>
                    <a:pt x="49" y="196"/>
                  </a:cubicBezTo>
                  <a:cubicBezTo>
                    <a:pt x="45" y="194"/>
                    <a:pt x="45" y="194"/>
                    <a:pt x="45" y="194"/>
                  </a:cubicBezTo>
                  <a:cubicBezTo>
                    <a:pt x="47" y="191"/>
                    <a:pt x="47" y="191"/>
                    <a:pt x="47" y="191"/>
                  </a:cubicBezTo>
                  <a:cubicBezTo>
                    <a:pt x="47" y="191"/>
                    <a:pt x="48" y="191"/>
                    <a:pt x="48" y="190"/>
                  </a:cubicBezTo>
                  <a:cubicBezTo>
                    <a:pt x="48" y="190"/>
                    <a:pt x="47" y="189"/>
                    <a:pt x="47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48" y="185"/>
                    <a:pt x="48" y="185"/>
                    <a:pt x="48" y="185"/>
                  </a:cubicBezTo>
                  <a:cubicBezTo>
                    <a:pt x="48" y="184"/>
                    <a:pt x="47" y="184"/>
                    <a:pt x="47" y="183"/>
                  </a:cubicBezTo>
                  <a:cubicBezTo>
                    <a:pt x="45" y="182"/>
                    <a:pt x="45" y="182"/>
                    <a:pt x="45" y="182"/>
                  </a:cubicBezTo>
                  <a:cubicBezTo>
                    <a:pt x="48" y="180"/>
                    <a:pt x="48" y="180"/>
                    <a:pt x="48" y="180"/>
                  </a:cubicBezTo>
                  <a:cubicBezTo>
                    <a:pt x="48" y="180"/>
                    <a:pt x="49" y="180"/>
                    <a:pt x="49" y="179"/>
                  </a:cubicBezTo>
                  <a:cubicBezTo>
                    <a:pt x="48" y="179"/>
                    <a:pt x="48" y="178"/>
                    <a:pt x="48" y="178"/>
                  </a:cubicBezTo>
                  <a:cubicBezTo>
                    <a:pt x="45" y="176"/>
                    <a:pt x="45" y="176"/>
                    <a:pt x="45" y="176"/>
                  </a:cubicBezTo>
                  <a:cubicBezTo>
                    <a:pt x="49" y="173"/>
                    <a:pt x="49" y="173"/>
                    <a:pt x="49" y="173"/>
                  </a:cubicBezTo>
                  <a:cubicBezTo>
                    <a:pt x="49" y="173"/>
                    <a:pt x="49" y="173"/>
                    <a:pt x="49" y="172"/>
                  </a:cubicBezTo>
                  <a:cubicBezTo>
                    <a:pt x="49" y="172"/>
                    <a:pt x="49" y="171"/>
                    <a:pt x="48" y="171"/>
                  </a:cubicBezTo>
                  <a:cubicBezTo>
                    <a:pt x="45" y="169"/>
                    <a:pt x="45" y="169"/>
                    <a:pt x="45" y="169"/>
                  </a:cubicBezTo>
                  <a:cubicBezTo>
                    <a:pt x="47" y="166"/>
                    <a:pt x="47" y="166"/>
                    <a:pt x="47" y="166"/>
                  </a:cubicBezTo>
                  <a:cubicBezTo>
                    <a:pt x="48" y="166"/>
                    <a:pt x="47" y="165"/>
                    <a:pt x="47" y="164"/>
                  </a:cubicBezTo>
                  <a:cubicBezTo>
                    <a:pt x="46" y="164"/>
                    <a:pt x="46" y="164"/>
                    <a:pt x="46" y="164"/>
                  </a:cubicBezTo>
                  <a:cubicBezTo>
                    <a:pt x="47" y="162"/>
                    <a:pt x="47" y="162"/>
                    <a:pt x="47" y="162"/>
                  </a:cubicBezTo>
                  <a:cubicBezTo>
                    <a:pt x="48" y="162"/>
                    <a:pt x="48" y="162"/>
                    <a:pt x="48" y="161"/>
                  </a:cubicBezTo>
                  <a:cubicBezTo>
                    <a:pt x="48" y="161"/>
                    <a:pt x="48" y="160"/>
                    <a:pt x="47" y="160"/>
                  </a:cubicBezTo>
                  <a:cubicBezTo>
                    <a:pt x="45" y="159"/>
                    <a:pt x="45" y="159"/>
                    <a:pt x="45" y="159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48" y="155"/>
                    <a:pt x="48" y="155"/>
                    <a:pt x="48" y="154"/>
                  </a:cubicBezTo>
                  <a:cubicBezTo>
                    <a:pt x="48" y="154"/>
                    <a:pt x="47" y="154"/>
                    <a:pt x="47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48" y="148"/>
                    <a:pt x="48" y="148"/>
                    <a:pt x="47" y="148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49" y="142"/>
                    <a:pt x="48" y="142"/>
                    <a:pt x="48" y="142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7"/>
                    <a:pt x="49" y="137"/>
                    <a:pt x="49" y="136"/>
                  </a:cubicBezTo>
                  <a:cubicBezTo>
                    <a:pt x="49" y="136"/>
                    <a:pt x="49" y="135"/>
                    <a:pt x="48" y="135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9" y="130"/>
                    <a:pt x="49" y="130"/>
                    <a:pt x="49" y="130"/>
                  </a:cubicBezTo>
                  <a:cubicBezTo>
                    <a:pt x="49" y="130"/>
                    <a:pt x="49" y="130"/>
                    <a:pt x="49" y="129"/>
                  </a:cubicBezTo>
                  <a:cubicBezTo>
                    <a:pt x="49" y="129"/>
                    <a:pt x="49" y="128"/>
                    <a:pt x="49" y="128"/>
                  </a:cubicBezTo>
                  <a:cubicBezTo>
                    <a:pt x="44" y="125"/>
                    <a:pt x="44" y="125"/>
                    <a:pt x="44" y="125"/>
                  </a:cubicBezTo>
                  <a:cubicBezTo>
                    <a:pt x="47" y="124"/>
                    <a:pt x="47" y="124"/>
                    <a:pt x="47" y="124"/>
                  </a:cubicBezTo>
                  <a:cubicBezTo>
                    <a:pt x="47" y="124"/>
                    <a:pt x="47" y="123"/>
                    <a:pt x="47" y="123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8" y="118"/>
                    <a:pt x="48" y="118"/>
                    <a:pt x="48" y="118"/>
                  </a:cubicBezTo>
                  <a:cubicBezTo>
                    <a:pt x="48" y="118"/>
                    <a:pt x="48" y="117"/>
                    <a:pt x="48" y="117"/>
                  </a:cubicBezTo>
                  <a:cubicBezTo>
                    <a:pt x="48" y="116"/>
                    <a:pt x="48" y="116"/>
                    <a:pt x="48" y="116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12"/>
                    <a:pt x="48" y="112"/>
                    <a:pt x="48" y="111"/>
                  </a:cubicBezTo>
                  <a:cubicBezTo>
                    <a:pt x="48" y="111"/>
                    <a:pt x="47" y="110"/>
                    <a:pt x="47" y="110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8" y="107"/>
                    <a:pt x="49" y="106"/>
                    <a:pt x="49" y="106"/>
                  </a:cubicBezTo>
                  <a:cubicBezTo>
                    <a:pt x="49" y="105"/>
                    <a:pt x="49" y="105"/>
                    <a:pt x="48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1"/>
                    <a:pt x="49" y="101"/>
                    <a:pt x="49" y="100"/>
                  </a:cubicBezTo>
                  <a:cubicBezTo>
                    <a:pt x="49" y="100"/>
                    <a:pt x="48" y="99"/>
                    <a:pt x="48" y="99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49" y="94"/>
                    <a:pt x="49" y="94"/>
                    <a:pt x="49" y="93"/>
                  </a:cubicBezTo>
                  <a:cubicBezTo>
                    <a:pt x="49" y="93"/>
                    <a:pt x="49" y="93"/>
                    <a:pt x="48" y="92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7"/>
                  </a:cubicBezTo>
                  <a:cubicBezTo>
                    <a:pt x="47" y="87"/>
                    <a:pt x="47" y="86"/>
                    <a:pt x="47" y="86"/>
                  </a:cubicBezTo>
                  <a:cubicBezTo>
                    <a:pt x="46" y="85"/>
                    <a:pt x="46" y="85"/>
                    <a:pt x="46" y="85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2"/>
                    <a:pt x="49" y="82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8" y="77"/>
                    <a:pt x="48" y="77"/>
                    <a:pt x="48" y="76"/>
                  </a:cubicBezTo>
                  <a:cubicBezTo>
                    <a:pt x="48" y="76"/>
                    <a:pt x="48" y="75"/>
                    <a:pt x="48" y="75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2"/>
                    <a:pt x="48" y="72"/>
                    <a:pt x="48" y="71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5"/>
                    <a:pt x="48" y="65"/>
                    <a:pt x="47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0"/>
                    <a:pt x="49" y="60"/>
                    <a:pt x="49" y="60"/>
                  </a:cubicBezTo>
                  <a:cubicBezTo>
                    <a:pt x="48" y="59"/>
                    <a:pt x="48" y="59"/>
                    <a:pt x="48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50" y="56"/>
                    <a:pt x="50" y="55"/>
                  </a:cubicBezTo>
                  <a:cubicBezTo>
                    <a:pt x="50" y="55"/>
                    <a:pt x="50" y="54"/>
                    <a:pt x="49" y="54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8" y="47"/>
                    <a:pt x="48" y="46"/>
                  </a:cubicBezTo>
                  <a:cubicBezTo>
                    <a:pt x="48" y="46"/>
                    <a:pt x="47" y="46"/>
                    <a:pt x="47" y="45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8" y="41"/>
                    <a:pt x="48" y="40"/>
                    <a:pt x="48" y="40"/>
                  </a:cubicBezTo>
                  <a:cubicBezTo>
                    <a:pt x="48" y="39"/>
                    <a:pt x="47" y="39"/>
                    <a:pt x="47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6"/>
                    <a:pt x="49" y="36"/>
                    <a:pt x="49" y="35"/>
                  </a:cubicBezTo>
                  <a:cubicBezTo>
                    <a:pt x="49" y="35"/>
                    <a:pt x="49" y="34"/>
                    <a:pt x="48" y="34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30"/>
                    <a:pt x="49" y="29"/>
                    <a:pt x="49" y="29"/>
                  </a:cubicBezTo>
                  <a:cubicBezTo>
                    <a:pt x="49" y="28"/>
                    <a:pt x="49" y="28"/>
                    <a:pt x="49" y="27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24"/>
                    <a:pt x="49" y="23"/>
                    <a:pt x="49" y="23"/>
                  </a:cubicBezTo>
                  <a:cubicBezTo>
                    <a:pt x="49" y="22"/>
                    <a:pt x="49" y="22"/>
                    <a:pt x="48" y="21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6" y="13"/>
                    <a:pt x="45" y="13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4" y="11"/>
                    <a:pt x="42" y="10"/>
                    <a:pt x="40" y="9"/>
                  </a:cubicBezTo>
                  <a:cubicBezTo>
                    <a:pt x="37" y="7"/>
                    <a:pt x="34" y="5"/>
                    <a:pt x="31" y="3"/>
                  </a:cubicBezTo>
                  <a:cubicBezTo>
                    <a:pt x="29" y="3"/>
                    <a:pt x="28" y="2"/>
                    <a:pt x="27" y="1"/>
                  </a:cubicBezTo>
                  <a:cubicBezTo>
                    <a:pt x="27" y="1"/>
                    <a:pt x="26" y="1"/>
                    <a:pt x="26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4" y="0"/>
                    <a:pt x="24" y="1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5" y="3"/>
                    <a:pt x="26" y="4"/>
                  </a:cubicBezTo>
                  <a:cubicBezTo>
                    <a:pt x="28" y="5"/>
                    <a:pt x="32" y="8"/>
                    <a:pt x="36" y="10"/>
                  </a:cubicBezTo>
                  <a:cubicBezTo>
                    <a:pt x="38" y="11"/>
                    <a:pt x="40" y="12"/>
                    <a:pt x="41" y="13"/>
                  </a:cubicBezTo>
                  <a:cubicBezTo>
                    <a:pt x="42" y="14"/>
                    <a:pt x="42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9"/>
                  </a:cubicBezTo>
                  <a:cubicBezTo>
                    <a:pt x="39" y="19"/>
                    <a:pt x="40" y="20"/>
                    <a:pt x="40" y="20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3"/>
                    <a:pt x="40" y="24"/>
                    <a:pt x="40" y="24"/>
                  </a:cubicBezTo>
                  <a:cubicBezTo>
                    <a:pt x="40" y="25"/>
                    <a:pt x="40" y="25"/>
                    <a:pt x="41" y="2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0" y="31"/>
                    <a:pt x="40" y="31"/>
                    <a:pt x="40" y="32"/>
                  </a:cubicBezTo>
                  <a:cubicBezTo>
                    <a:pt x="40" y="32"/>
                    <a:pt x="40" y="33"/>
                    <a:pt x="41" y="33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7"/>
                    <a:pt x="42" y="38"/>
                    <a:pt x="42" y="38"/>
                  </a:cubicBezTo>
                  <a:cubicBezTo>
                    <a:pt x="42" y="39"/>
                    <a:pt x="42" y="39"/>
                    <a:pt x="43" y="39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0" y="51"/>
                    <a:pt x="41" y="51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0" y="55"/>
                    <a:pt x="40" y="56"/>
                  </a:cubicBezTo>
                  <a:cubicBezTo>
                    <a:pt x="40" y="57"/>
                    <a:pt x="40" y="57"/>
                    <a:pt x="41" y="57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4"/>
                  </a:cubicBezTo>
                  <a:cubicBezTo>
                    <a:pt x="42" y="64"/>
                    <a:pt x="42" y="65"/>
                    <a:pt x="43" y="65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8"/>
                    <a:pt x="41" y="68"/>
                    <a:pt x="41" y="69"/>
                  </a:cubicBezTo>
                  <a:cubicBezTo>
                    <a:pt x="41" y="69"/>
                    <a:pt x="42" y="69"/>
                    <a:pt x="42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0" y="72"/>
                    <a:pt x="40" y="72"/>
                    <a:pt x="40" y="73"/>
                  </a:cubicBezTo>
                  <a:cubicBezTo>
                    <a:pt x="40" y="73"/>
                    <a:pt x="40" y="74"/>
                    <a:pt x="41" y="7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0" y="77"/>
                    <a:pt x="40" y="77"/>
                    <a:pt x="40" y="78"/>
                  </a:cubicBezTo>
                  <a:cubicBezTo>
                    <a:pt x="40" y="78"/>
                    <a:pt x="40" y="79"/>
                    <a:pt x="40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5"/>
                    <a:pt x="42" y="85"/>
                    <a:pt x="42" y="86"/>
                  </a:cubicBezTo>
                  <a:cubicBezTo>
                    <a:pt x="42" y="86"/>
                    <a:pt x="42" y="87"/>
                    <a:pt x="42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40" y="89"/>
                    <a:pt x="40" y="89"/>
                    <a:pt x="40" y="90"/>
                  </a:cubicBezTo>
                  <a:cubicBezTo>
                    <a:pt x="40" y="90"/>
                    <a:pt x="40" y="91"/>
                    <a:pt x="41" y="91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2" y="97"/>
                    <a:pt x="42" y="98"/>
                    <a:pt x="42" y="98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42" y="102"/>
                    <a:pt x="42" y="103"/>
                    <a:pt x="42" y="103"/>
                  </a:cubicBezTo>
                  <a:cubicBezTo>
                    <a:pt x="42" y="104"/>
                    <a:pt x="42" y="104"/>
                    <a:pt x="43" y="104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0" y="108"/>
                    <a:pt x="40" y="108"/>
                  </a:cubicBezTo>
                  <a:cubicBezTo>
                    <a:pt x="40" y="109"/>
                    <a:pt x="41" y="109"/>
                    <a:pt x="41" y="110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1" y="112"/>
                    <a:pt x="41" y="112"/>
                    <a:pt x="41" y="112"/>
                  </a:cubicBezTo>
                  <a:cubicBezTo>
                    <a:pt x="40" y="113"/>
                    <a:pt x="40" y="113"/>
                    <a:pt x="40" y="114"/>
                  </a:cubicBezTo>
                  <a:cubicBezTo>
                    <a:pt x="40" y="114"/>
                    <a:pt x="40" y="115"/>
                    <a:pt x="41" y="115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1" y="121"/>
                    <a:pt x="41" y="121"/>
                    <a:pt x="41" y="122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0" y="124"/>
                    <a:pt x="40" y="125"/>
                    <a:pt x="40" y="125"/>
                  </a:cubicBezTo>
                  <a:cubicBezTo>
                    <a:pt x="40" y="126"/>
                    <a:pt x="40" y="126"/>
                    <a:pt x="41" y="127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42" y="132"/>
                    <a:pt x="42" y="132"/>
                    <a:pt x="42" y="132"/>
                  </a:cubicBezTo>
                  <a:cubicBezTo>
                    <a:pt x="42" y="132"/>
                    <a:pt x="41" y="133"/>
                    <a:pt x="41" y="133"/>
                  </a:cubicBezTo>
                  <a:cubicBezTo>
                    <a:pt x="41" y="134"/>
                    <a:pt x="42" y="134"/>
                    <a:pt x="42" y="135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1" y="139"/>
                    <a:pt x="41" y="139"/>
                    <a:pt x="41" y="140"/>
                  </a:cubicBezTo>
                  <a:cubicBezTo>
                    <a:pt x="41" y="140"/>
                    <a:pt x="41" y="141"/>
                    <a:pt x="41" y="141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7"/>
                    <a:pt x="42" y="147"/>
                  </a:cubicBezTo>
                  <a:cubicBezTo>
                    <a:pt x="42" y="148"/>
                    <a:pt x="42" y="148"/>
                    <a:pt x="43" y="148"/>
                  </a:cubicBezTo>
                  <a:cubicBezTo>
                    <a:pt x="44" y="149"/>
                    <a:pt x="44" y="149"/>
                    <a:pt x="44" y="149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42" y="152"/>
                    <a:pt x="42" y="153"/>
                    <a:pt x="42" y="153"/>
                  </a:cubicBezTo>
                  <a:cubicBezTo>
                    <a:pt x="42" y="153"/>
                    <a:pt x="42" y="154"/>
                    <a:pt x="42" y="154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2" y="158"/>
                    <a:pt x="42" y="158"/>
                    <a:pt x="42" y="158"/>
                  </a:cubicBezTo>
                  <a:cubicBezTo>
                    <a:pt x="41" y="158"/>
                    <a:pt x="41" y="159"/>
                    <a:pt x="41" y="159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4" y="161"/>
                    <a:pt x="44" y="161"/>
                    <a:pt x="44" y="161"/>
                  </a:cubicBezTo>
                  <a:cubicBezTo>
                    <a:pt x="42" y="163"/>
                    <a:pt x="42" y="163"/>
                    <a:pt x="42" y="163"/>
                  </a:cubicBezTo>
                  <a:cubicBezTo>
                    <a:pt x="42" y="163"/>
                    <a:pt x="42" y="164"/>
                    <a:pt x="42" y="164"/>
                  </a:cubicBezTo>
                  <a:cubicBezTo>
                    <a:pt x="42" y="164"/>
                    <a:pt x="42" y="165"/>
                    <a:pt x="43" y="165"/>
                  </a:cubicBezTo>
                  <a:cubicBezTo>
                    <a:pt x="44" y="166"/>
                    <a:pt x="44" y="166"/>
                    <a:pt x="44" y="166"/>
                  </a:cubicBezTo>
                  <a:cubicBezTo>
                    <a:pt x="42" y="169"/>
                    <a:pt x="42" y="169"/>
                    <a:pt x="42" y="169"/>
                  </a:cubicBezTo>
                  <a:cubicBezTo>
                    <a:pt x="42" y="170"/>
                    <a:pt x="42" y="170"/>
                    <a:pt x="43" y="171"/>
                  </a:cubicBezTo>
                  <a:cubicBezTo>
                    <a:pt x="45" y="172"/>
                    <a:pt x="45" y="172"/>
                    <a:pt x="45" y="172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1" y="176"/>
                    <a:pt x="41" y="176"/>
                    <a:pt x="41" y="177"/>
                  </a:cubicBezTo>
                  <a:cubicBezTo>
                    <a:pt x="41" y="177"/>
                    <a:pt x="42" y="178"/>
                    <a:pt x="42" y="178"/>
                  </a:cubicBezTo>
                  <a:cubicBezTo>
                    <a:pt x="44" y="179"/>
                    <a:pt x="44" y="179"/>
                    <a:pt x="44" y="179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1" y="182"/>
                    <a:pt x="41" y="182"/>
                    <a:pt x="41" y="183"/>
                  </a:cubicBezTo>
                  <a:cubicBezTo>
                    <a:pt x="41" y="183"/>
                    <a:pt x="41" y="184"/>
                    <a:pt x="42" y="184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42" y="187"/>
                    <a:pt x="42" y="187"/>
                    <a:pt x="42" y="187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41" y="189"/>
                    <a:pt x="42" y="189"/>
                    <a:pt x="42" y="190"/>
                  </a:cubicBezTo>
                  <a:cubicBezTo>
                    <a:pt x="44" y="191"/>
                    <a:pt x="44" y="191"/>
                    <a:pt x="44" y="191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1" y="193"/>
                    <a:pt x="41" y="194"/>
                    <a:pt x="41" y="194"/>
                  </a:cubicBezTo>
                  <a:cubicBezTo>
                    <a:pt x="41" y="194"/>
                    <a:pt x="41" y="195"/>
                    <a:pt x="41" y="195"/>
                  </a:cubicBezTo>
                  <a:cubicBezTo>
                    <a:pt x="45" y="198"/>
                    <a:pt x="45" y="198"/>
                    <a:pt x="45" y="198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0" y="201"/>
                    <a:pt x="40" y="201"/>
                  </a:cubicBezTo>
                  <a:cubicBezTo>
                    <a:pt x="40" y="202"/>
                    <a:pt x="41" y="202"/>
                    <a:pt x="41" y="203"/>
                  </a:cubicBezTo>
                  <a:cubicBezTo>
                    <a:pt x="43" y="204"/>
                    <a:pt x="43" y="204"/>
                    <a:pt x="43" y="204"/>
                  </a:cubicBezTo>
                  <a:cubicBezTo>
                    <a:pt x="41" y="204"/>
                    <a:pt x="41" y="204"/>
                    <a:pt x="41" y="204"/>
                  </a:cubicBezTo>
                  <a:cubicBezTo>
                    <a:pt x="41" y="204"/>
                    <a:pt x="40" y="205"/>
                    <a:pt x="40" y="205"/>
                  </a:cubicBezTo>
                  <a:cubicBezTo>
                    <a:pt x="40" y="206"/>
                    <a:pt x="40" y="207"/>
                    <a:pt x="40" y="207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1" y="210"/>
                    <a:pt x="41" y="210"/>
                    <a:pt x="41" y="210"/>
                  </a:cubicBezTo>
                  <a:cubicBezTo>
                    <a:pt x="41" y="211"/>
                    <a:pt x="40" y="211"/>
                    <a:pt x="40" y="212"/>
                  </a:cubicBezTo>
                  <a:cubicBezTo>
                    <a:pt x="40" y="212"/>
                    <a:pt x="40" y="213"/>
                    <a:pt x="41" y="213"/>
                  </a:cubicBezTo>
                  <a:cubicBezTo>
                    <a:pt x="45" y="216"/>
                    <a:pt x="45" y="216"/>
                    <a:pt x="45" y="216"/>
                  </a:cubicBezTo>
                  <a:cubicBezTo>
                    <a:pt x="42" y="219"/>
                    <a:pt x="42" y="219"/>
                    <a:pt x="42" y="219"/>
                  </a:cubicBezTo>
                  <a:cubicBezTo>
                    <a:pt x="41" y="219"/>
                    <a:pt x="41" y="219"/>
                    <a:pt x="41" y="220"/>
                  </a:cubicBezTo>
                  <a:cubicBezTo>
                    <a:pt x="41" y="220"/>
                    <a:pt x="42" y="221"/>
                    <a:pt x="42" y="22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1" y="224"/>
                    <a:pt x="41" y="224"/>
                    <a:pt x="41" y="224"/>
                  </a:cubicBezTo>
                  <a:cubicBezTo>
                    <a:pt x="40" y="224"/>
                    <a:pt x="40" y="225"/>
                    <a:pt x="40" y="225"/>
                  </a:cubicBezTo>
                  <a:cubicBezTo>
                    <a:pt x="40" y="226"/>
                    <a:pt x="40" y="226"/>
                    <a:pt x="41" y="226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2" y="230"/>
                    <a:pt x="42" y="231"/>
                  </a:cubicBezTo>
                  <a:cubicBezTo>
                    <a:pt x="42" y="231"/>
                    <a:pt x="42" y="232"/>
                    <a:pt x="42" y="232"/>
                  </a:cubicBezTo>
                  <a:cubicBezTo>
                    <a:pt x="44" y="233"/>
                    <a:pt x="44" y="233"/>
                    <a:pt x="44" y="233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0" y="235"/>
                    <a:pt x="40" y="235"/>
                    <a:pt x="40" y="236"/>
                  </a:cubicBezTo>
                  <a:cubicBezTo>
                    <a:pt x="40" y="236"/>
                    <a:pt x="40" y="237"/>
                    <a:pt x="40" y="237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1" y="243"/>
                    <a:pt x="41" y="243"/>
                    <a:pt x="41" y="243"/>
                  </a:cubicBezTo>
                  <a:cubicBezTo>
                    <a:pt x="41" y="243"/>
                    <a:pt x="40" y="244"/>
                    <a:pt x="41" y="244"/>
                  </a:cubicBezTo>
                  <a:cubicBezTo>
                    <a:pt x="41" y="244"/>
                    <a:pt x="41" y="245"/>
                    <a:pt x="41" y="245"/>
                  </a:cubicBezTo>
                  <a:cubicBezTo>
                    <a:pt x="44" y="247"/>
                    <a:pt x="44" y="247"/>
                    <a:pt x="44" y="247"/>
                  </a:cubicBezTo>
                  <a:cubicBezTo>
                    <a:pt x="42" y="249"/>
                    <a:pt x="42" y="249"/>
                    <a:pt x="42" y="249"/>
                  </a:cubicBezTo>
                  <a:cubicBezTo>
                    <a:pt x="42" y="249"/>
                    <a:pt x="42" y="250"/>
                    <a:pt x="42" y="250"/>
                  </a:cubicBezTo>
                  <a:cubicBezTo>
                    <a:pt x="42" y="251"/>
                    <a:pt x="42" y="251"/>
                    <a:pt x="43" y="251"/>
                  </a:cubicBezTo>
                  <a:cubicBezTo>
                    <a:pt x="44" y="252"/>
                    <a:pt x="44" y="252"/>
                    <a:pt x="44" y="252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40" y="253"/>
                    <a:pt x="40" y="253"/>
                    <a:pt x="40" y="254"/>
                  </a:cubicBezTo>
                  <a:cubicBezTo>
                    <a:pt x="40" y="254"/>
                    <a:pt x="40" y="255"/>
                    <a:pt x="41" y="255"/>
                  </a:cubicBezTo>
                  <a:cubicBezTo>
                    <a:pt x="44" y="258"/>
                    <a:pt x="44" y="258"/>
                    <a:pt x="44" y="258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1" y="261"/>
                    <a:pt x="41" y="261"/>
                    <a:pt x="41" y="262"/>
                  </a:cubicBezTo>
                  <a:cubicBezTo>
                    <a:pt x="41" y="262"/>
                    <a:pt x="42" y="262"/>
                    <a:pt x="42" y="263"/>
                  </a:cubicBezTo>
                  <a:cubicBezTo>
                    <a:pt x="45" y="264"/>
                    <a:pt x="45" y="264"/>
                    <a:pt x="45" y="264"/>
                  </a:cubicBezTo>
                  <a:cubicBezTo>
                    <a:pt x="41" y="266"/>
                    <a:pt x="41" y="266"/>
                    <a:pt x="41" y="266"/>
                  </a:cubicBezTo>
                  <a:cubicBezTo>
                    <a:pt x="41" y="266"/>
                    <a:pt x="41" y="267"/>
                    <a:pt x="41" y="267"/>
                  </a:cubicBezTo>
                  <a:cubicBezTo>
                    <a:pt x="41" y="268"/>
                    <a:pt x="41" y="268"/>
                    <a:pt x="41" y="269"/>
                  </a:cubicBezTo>
                  <a:cubicBezTo>
                    <a:pt x="44" y="270"/>
                    <a:pt x="44" y="270"/>
                    <a:pt x="44" y="270"/>
                  </a:cubicBezTo>
                  <a:cubicBezTo>
                    <a:pt x="42" y="275"/>
                    <a:pt x="42" y="275"/>
                    <a:pt x="42" y="275"/>
                  </a:cubicBezTo>
                  <a:cubicBezTo>
                    <a:pt x="42" y="276"/>
                    <a:pt x="42" y="276"/>
                    <a:pt x="43" y="277"/>
                  </a:cubicBezTo>
                  <a:cubicBezTo>
                    <a:pt x="44" y="278"/>
                    <a:pt x="44" y="278"/>
                    <a:pt x="44" y="278"/>
                  </a:cubicBezTo>
                  <a:cubicBezTo>
                    <a:pt x="41" y="280"/>
                    <a:pt x="41" y="280"/>
                    <a:pt x="41" y="280"/>
                  </a:cubicBezTo>
                  <a:cubicBezTo>
                    <a:pt x="41" y="280"/>
                    <a:pt x="40" y="281"/>
                    <a:pt x="41" y="281"/>
                  </a:cubicBezTo>
                  <a:cubicBezTo>
                    <a:pt x="41" y="282"/>
                    <a:pt x="41" y="282"/>
                    <a:pt x="41" y="282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41" y="287"/>
                    <a:pt x="41" y="287"/>
                    <a:pt x="41" y="287"/>
                  </a:cubicBezTo>
                  <a:cubicBezTo>
                    <a:pt x="41" y="288"/>
                    <a:pt x="40" y="288"/>
                    <a:pt x="40" y="289"/>
                  </a:cubicBezTo>
                  <a:cubicBezTo>
                    <a:pt x="40" y="289"/>
                    <a:pt x="41" y="290"/>
                    <a:pt x="41" y="290"/>
                  </a:cubicBezTo>
                  <a:cubicBezTo>
                    <a:pt x="44" y="292"/>
                    <a:pt x="44" y="292"/>
                    <a:pt x="44" y="292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1" y="297"/>
                    <a:pt x="41" y="298"/>
                    <a:pt x="42" y="298"/>
                  </a:cubicBezTo>
                  <a:cubicBezTo>
                    <a:pt x="45" y="300"/>
                    <a:pt x="45" y="300"/>
                    <a:pt x="45" y="300"/>
                  </a:cubicBezTo>
                  <a:cubicBezTo>
                    <a:pt x="42" y="302"/>
                    <a:pt x="42" y="302"/>
                    <a:pt x="42" y="302"/>
                  </a:cubicBezTo>
                  <a:cubicBezTo>
                    <a:pt x="41" y="302"/>
                    <a:pt x="41" y="302"/>
                    <a:pt x="41" y="303"/>
                  </a:cubicBezTo>
                  <a:cubicBezTo>
                    <a:pt x="41" y="303"/>
                    <a:pt x="41" y="304"/>
                    <a:pt x="42" y="304"/>
                  </a:cubicBezTo>
                  <a:cubicBezTo>
                    <a:pt x="45" y="306"/>
                    <a:pt x="45" y="306"/>
                    <a:pt x="45" y="306"/>
                  </a:cubicBezTo>
                  <a:cubicBezTo>
                    <a:pt x="41" y="307"/>
                    <a:pt x="41" y="307"/>
                    <a:pt x="41" y="307"/>
                  </a:cubicBezTo>
                  <a:cubicBezTo>
                    <a:pt x="41" y="307"/>
                    <a:pt x="40" y="308"/>
                    <a:pt x="40" y="308"/>
                  </a:cubicBezTo>
                  <a:cubicBezTo>
                    <a:pt x="40" y="309"/>
                    <a:pt x="40" y="309"/>
                    <a:pt x="41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41" y="314"/>
                    <a:pt x="41" y="314"/>
                    <a:pt x="41" y="314"/>
                  </a:cubicBezTo>
                  <a:cubicBezTo>
                    <a:pt x="41" y="314"/>
                    <a:pt x="40" y="315"/>
                    <a:pt x="40" y="315"/>
                  </a:cubicBezTo>
                  <a:cubicBezTo>
                    <a:pt x="40" y="316"/>
                    <a:pt x="40" y="316"/>
                    <a:pt x="41" y="316"/>
                  </a:cubicBezTo>
                  <a:cubicBezTo>
                    <a:pt x="44" y="318"/>
                    <a:pt x="44" y="318"/>
                    <a:pt x="44" y="318"/>
                  </a:cubicBezTo>
                  <a:cubicBezTo>
                    <a:pt x="42" y="320"/>
                    <a:pt x="42" y="320"/>
                    <a:pt x="42" y="320"/>
                  </a:cubicBezTo>
                  <a:cubicBezTo>
                    <a:pt x="42" y="320"/>
                    <a:pt x="42" y="320"/>
                    <a:pt x="42" y="321"/>
                  </a:cubicBezTo>
                  <a:cubicBezTo>
                    <a:pt x="42" y="321"/>
                    <a:pt x="42" y="322"/>
                    <a:pt x="42" y="322"/>
                  </a:cubicBezTo>
                  <a:cubicBezTo>
                    <a:pt x="44" y="323"/>
                    <a:pt x="44" y="323"/>
                    <a:pt x="44" y="323"/>
                  </a:cubicBezTo>
                  <a:cubicBezTo>
                    <a:pt x="42" y="326"/>
                    <a:pt x="42" y="326"/>
                    <a:pt x="42" y="326"/>
                  </a:cubicBezTo>
                  <a:cubicBezTo>
                    <a:pt x="42" y="326"/>
                    <a:pt x="42" y="327"/>
                    <a:pt x="42" y="327"/>
                  </a:cubicBezTo>
                  <a:cubicBezTo>
                    <a:pt x="42" y="328"/>
                    <a:pt x="42" y="328"/>
                    <a:pt x="42" y="328"/>
                  </a:cubicBezTo>
                  <a:cubicBezTo>
                    <a:pt x="45" y="330"/>
                    <a:pt x="45" y="330"/>
                    <a:pt x="45" y="330"/>
                  </a:cubicBezTo>
                  <a:cubicBezTo>
                    <a:pt x="41" y="332"/>
                    <a:pt x="41" y="332"/>
                    <a:pt x="41" y="332"/>
                  </a:cubicBezTo>
                  <a:cubicBezTo>
                    <a:pt x="40" y="332"/>
                    <a:pt x="40" y="333"/>
                    <a:pt x="40" y="333"/>
                  </a:cubicBezTo>
                  <a:cubicBezTo>
                    <a:pt x="40" y="334"/>
                    <a:pt x="40" y="334"/>
                    <a:pt x="41" y="334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2" y="340"/>
                    <a:pt x="42" y="340"/>
                    <a:pt x="42" y="340"/>
                  </a:cubicBezTo>
                  <a:cubicBezTo>
                    <a:pt x="42" y="341"/>
                    <a:pt x="41" y="341"/>
                    <a:pt x="42" y="342"/>
                  </a:cubicBezTo>
                  <a:cubicBezTo>
                    <a:pt x="42" y="342"/>
                    <a:pt x="42" y="342"/>
                    <a:pt x="42" y="343"/>
                  </a:cubicBezTo>
                  <a:cubicBezTo>
                    <a:pt x="45" y="344"/>
                    <a:pt x="45" y="344"/>
                    <a:pt x="45" y="344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2" y="346"/>
                    <a:pt x="42" y="346"/>
                    <a:pt x="42" y="347"/>
                  </a:cubicBezTo>
                  <a:cubicBezTo>
                    <a:pt x="42" y="347"/>
                    <a:pt x="42" y="348"/>
                    <a:pt x="43" y="348"/>
                  </a:cubicBezTo>
                  <a:cubicBezTo>
                    <a:pt x="43" y="348"/>
                    <a:pt x="43" y="348"/>
                    <a:pt x="43" y="348"/>
                  </a:cubicBezTo>
                  <a:cubicBezTo>
                    <a:pt x="41" y="349"/>
                    <a:pt x="41" y="349"/>
                    <a:pt x="41" y="349"/>
                  </a:cubicBezTo>
                  <a:cubicBezTo>
                    <a:pt x="40" y="349"/>
                    <a:pt x="40" y="350"/>
                    <a:pt x="40" y="351"/>
                  </a:cubicBezTo>
                  <a:cubicBezTo>
                    <a:pt x="40" y="351"/>
                    <a:pt x="40" y="352"/>
                    <a:pt x="40" y="352"/>
                  </a:cubicBezTo>
                  <a:cubicBezTo>
                    <a:pt x="44" y="354"/>
                    <a:pt x="44" y="354"/>
                    <a:pt x="44" y="354"/>
                  </a:cubicBezTo>
                  <a:cubicBezTo>
                    <a:pt x="41" y="356"/>
                    <a:pt x="41" y="356"/>
                    <a:pt x="41" y="356"/>
                  </a:cubicBezTo>
                  <a:cubicBezTo>
                    <a:pt x="41" y="357"/>
                    <a:pt x="41" y="357"/>
                    <a:pt x="41" y="358"/>
                  </a:cubicBezTo>
                  <a:cubicBezTo>
                    <a:pt x="41" y="358"/>
                    <a:pt x="41" y="359"/>
                    <a:pt x="42" y="359"/>
                  </a:cubicBezTo>
                  <a:cubicBezTo>
                    <a:pt x="43" y="360"/>
                    <a:pt x="43" y="360"/>
                    <a:pt x="43" y="360"/>
                  </a:cubicBezTo>
                  <a:cubicBezTo>
                    <a:pt x="41" y="361"/>
                    <a:pt x="41" y="361"/>
                    <a:pt x="41" y="361"/>
                  </a:cubicBezTo>
                  <a:cubicBezTo>
                    <a:pt x="40" y="362"/>
                    <a:pt x="40" y="362"/>
                    <a:pt x="40" y="363"/>
                  </a:cubicBezTo>
                  <a:cubicBezTo>
                    <a:pt x="40" y="363"/>
                    <a:pt x="40" y="364"/>
                    <a:pt x="41" y="364"/>
                  </a:cubicBezTo>
                  <a:cubicBezTo>
                    <a:pt x="44" y="366"/>
                    <a:pt x="44" y="366"/>
                    <a:pt x="44" y="366"/>
                  </a:cubicBezTo>
                  <a:cubicBezTo>
                    <a:pt x="42" y="367"/>
                    <a:pt x="42" y="367"/>
                    <a:pt x="42" y="367"/>
                  </a:cubicBezTo>
                  <a:cubicBezTo>
                    <a:pt x="41" y="368"/>
                    <a:pt x="41" y="368"/>
                    <a:pt x="41" y="369"/>
                  </a:cubicBezTo>
                  <a:cubicBezTo>
                    <a:pt x="41" y="369"/>
                    <a:pt x="41" y="370"/>
                    <a:pt x="42" y="370"/>
                  </a:cubicBezTo>
                  <a:cubicBezTo>
                    <a:pt x="44" y="371"/>
                    <a:pt x="44" y="371"/>
                    <a:pt x="44" y="371"/>
                  </a:cubicBezTo>
                  <a:cubicBezTo>
                    <a:pt x="42" y="373"/>
                    <a:pt x="42" y="373"/>
                    <a:pt x="42" y="373"/>
                  </a:cubicBezTo>
                  <a:cubicBezTo>
                    <a:pt x="42" y="373"/>
                    <a:pt x="41" y="374"/>
                    <a:pt x="41" y="374"/>
                  </a:cubicBezTo>
                  <a:cubicBezTo>
                    <a:pt x="41" y="375"/>
                    <a:pt x="42" y="375"/>
                    <a:pt x="42" y="375"/>
                  </a:cubicBezTo>
                  <a:cubicBezTo>
                    <a:pt x="44" y="376"/>
                    <a:pt x="44" y="376"/>
                    <a:pt x="44" y="376"/>
                  </a:cubicBezTo>
                  <a:cubicBezTo>
                    <a:pt x="41" y="377"/>
                    <a:pt x="41" y="377"/>
                    <a:pt x="41" y="377"/>
                  </a:cubicBezTo>
                  <a:cubicBezTo>
                    <a:pt x="40" y="377"/>
                    <a:pt x="40" y="378"/>
                    <a:pt x="40" y="378"/>
                  </a:cubicBezTo>
                  <a:cubicBezTo>
                    <a:pt x="40" y="379"/>
                    <a:pt x="40" y="380"/>
                    <a:pt x="41" y="380"/>
                  </a:cubicBezTo>
                  <a:cubicBezTo>
                    <a:pt x="44" y="382"/>
                    <a:pt x="44" y="382"/>
                    <a:pt x="44" y="382"/>
                  </a:cubicBezTo>
                  <a:cubicBezTo>
                    <a:pt x="42" y="384"/>
                    <a:pt x="42" y="384"/>
                    <a:pt x="42" y="384"/>
                  </a:cubicBezTo>
                  <a:cubicBezTo>
                    <a:pt x="42" y="384"/>
                    <a:pt x="41" y="385"/>
                    <a:pt x="41" y="385"/>
                  </a:cubicBezTo>
                  <a:cubicBezTo>
                    <a:pt x="41" y="386"/>
                    <a:pt x="42" y="386"/>
                    <a:pt x="42" y="386"/>
                  </a:cubicBezTo>
                  <a:cubicBezTo>
                    <a:pt x="45" y="388"/>
                    <a:pt x="45" y="388"/>
                    <a:pt x="45" y="388"/>
                  </a:cubicBezTo>
                  <a:cubicBezTo>
                    <a:pt x="43" y="389"/>
                    <a:pt x="43" y="389"/>
                    <a:pt x="43" y="389"/>
                  </a:cubicBezTo>
                  <a:cubicBezTo>
                    <a:pt x="42" y="389"/>
                    <a:pt x="42" y="389"/>
                    <a:pt x="42" y="390"/>
                  </a:cubicBezTo>
                  <a:cubicBezTo>
                    <a:pt x="42" y="391"/>
                    <a:pt x="42" y="391"/>
                    <a:pt x="43" y="391"/>
                  </a:cubicBezTo>
                  <a:cubicBezTo>
                    <a:pt x="44" y="392"/>
                    <a:pt x="44" y="392"/>
                    <a:pt x="44" y="392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6"/>
                    <a:pt x="42" y="396"/>
                  </a:cubicBezTo>
                  <a:cubicBezTo>
                    <a:pt x="42" y="396"/>
                    <a:pt x="42" y="397"/>
                    <a:pt x="42" y="397"/>
                  </a:cubicBezTo>
                  <a:cubicBezTo>
                    <a:pt x="44" y="398"/>
                    <a:pt x="44" y="398"/>
                    <a:pt x="44" y="398"/>
                  </a:cubicBezTo>
                  <a:cubicBezTo>
                    <a:pt x="41" y="399"/>
                    <a:pt x="41" y="399"/>
                    <a:pt x="41" y="399"/>
                  </a:cubicBezTo>
                  <a:cubicBezTo>
                    <a:pt x="41" y="399"/>
                    <a:pt x="41" y="400"/>
                    <a:pt x="41" y="400"/>
                  </a:cubicBezTo>
                  <a:cubicBezTo>
                    <a:pt x="41" y="401"/>
                    <a:pt x="41" y="401"/>
                    <a:pt x="41" y="402"/>
                  </a:cubicBezTo>
                  <a:cubicBezTo>
                    <a:pt x="44" y="404"/>
                    <a:pt x="44" y="404"/>
                    <a:pt x="44" y="404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1" y="406"/>
                    <a:pt x="41" y="407"/>
                    <a:pt x="41" y="407"/>
                  </a:cubicBezTo>
                  <a:cubicBezTo>
                    <a:pt x="41" y="408"/>
                    <a:pt x="42" y="408"/>
                    <a:pt x="42" y="408"/>
                  </a:cubicBezTo>
                  <a:cubicBezTo>
                    <a:pt x="43" y="409"/>
                    <a:pt x="43" y="409"/>
                    <a:pt x="43" y="409"/>
                  </a:cubicBezTo>
                  <a:cubicBezTo>
                    <a:pt x="42" y="410"/>
                    <a:pt x="42" y="410"/>
                    <a:pt x="42" y="410"/>
                  </a:cubicBezTo>
                  <a:cubicBezTo>
                    <a:pt x="41" y="411"/>
                    <a:pt x="41" y="411"/>
                    <a:pt x="41" y="412"/>
                  </a:cubicBezTo>
                  <a:cubicBezTo>
                    <a:pt x="41" y="412"/>
                    <a:pt x="41" y="413"/>
                    <a:pt x="42" y="413"/>
                  </a:cubicBezTo>
                  <a:cubicBezTo>
                    <a:pt x="44" y="415"/>
                    <a:pt x="44" y="415"/>
                    <a:pt x="44" y="415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1" y="417"/>
                    <a:pt x="41" y="418"/>
                    <a:pt x="41" y="418"/>
                  </a:cubicBezTo>
                  <a:cubicBezTo>
                    <a:pt x="41" y="419"/>
                    <a:pt x="41" y="419"/>
                    <a:pt x="42" y="419"/>
                  </a:cubicBezTo>
                  <a:cubicBezTo>
                    <a:pt x="45" y="421"/>
                    <a:pt x="45" y="421"/>
                    <a:pt x="45" y="421"/>
                  </a:cubicBezTo>
                  <a:cubicBezTo>
                    <a:pt x="41" y="422"/>
                    <a:pt x="41" y="422"/>
                    <a:pt x="41" y="422"/>
                  </a:cubicBezTo>
                  <a:cubicBezTo>
                    <a:pt x="41" y="423"/>
                    <a:pt x="40" y="423"/>
                    <a:pt x="40" y="424"/>
                  </a:cubicBezTo>
                  <a:cubicBezTo>
                    <a:pt x="40" y="424"/>
                    <a:pt x="40" y="425"/>
                    <a:pt x="41" y="425"/>
                  </a:cubicBezTo>
                  <a:cubicBezTo>
                    <a:pt x="45" y="428"/>
                    <a:pt x="45" y="428"/>
                    <a:pt x="45" y="428"/>
                  </a:cubicBezTo>
                  <a:cubicBezTo>
                    <a:pt x="41" y="431"/>
                    <a:pt x="41" y="431"/>
                    <a:pt x="41" y="431"/>
                  </a:cubicBezTo>
                  <a:cubicBezTo>
                    <a:pt x="41" y="431"/>
                    <a:pt x="41" y="431"/>
                    <a:pt x="41" y="432"/>
                  </a:cubicBezTo>
                  <a:cubicBezTo>
                    <a:pt x="41" y="432"/>
                    <a:pt x="41" y="433"/>
                    <a:pt x="42" y="433"/>
                  </a:cubicBezTo>
                  <a:cubicBezTo>
                    <a:pt x="45" y="435"/>
                    <a:pt x="45" y="435"/>
                    <a:pt x="45" y="435"/>
                  </a:cubicBezTo>
                  <a:cubicBezTo>
                    <a:pt x="42" y="436"/>
                    <a:pt x="42" y="436"/>
                    <a:pt x="42" y="436"/>
                  </a:cubicBezTo>
                  <a:cubicBezTo>
                    <a:pt x="42" y="436"/>
                    <a:pt x="41" y="436"/>
                    <a:pt x="41" y="437"/>
                  </a:cubicBezTo>
                  <a:cubicBezTo>
                    <a:pt x="41" y="438"/>
                    <a:pt x="42" y="438"/>
                    <a:pt x="42" y="438"/>
                  </a:cubicBezTo>
                  <a:cubicBezTo>
                    <a:pt x="45" y="440"/>
                    <a:pt x="45" y="440"/>
                    <a:pt x="45" y="440"/>
                  </a:cubicBezTo>
                  <a:cubicBezTo>
                    <a:pt x="42" y="442"/>
                    <a:pt x="42" y="442"/>
                    <a:pt x="42" y="442"/>
                  </a:cubicBezTo>
                  <a:cubicBezTo>
                    <a:pt x="42" y="443"/>
                    <a:pt x="42" y="443"/>
                    <a:pt x="42" y="444"/>
                  </a:cubicBezTo>
                  <a:cubicBezTo>
                    <a:pt x="42" y="444"/>
                    <a:pt x="42" y="444"/>
                    <a:pt x="43" y="445"/>
                  </a:cubicBezTo>
                  <a:cubicBezTo>
                    <a:pt x="45" y="446"/>
                    <a:pt x="45" y="446"/>
                    <a:pt x="45" y="446"/>
                  </a:cubicBezTo>
                  <a:cubicBezTo>
                    <a:pt x="42" y="448"/>
                    <a:pt x="42" y="448"/>
                    <a:pt x="42" y="448"/>
                  </a:cubicBezTo>
                  <a:cubicBezTo>
                    <a:pt x="42" y="448"/>
                    <a:pt x="42" y="449"/>
                    <a:pt x="42" y="449"/>
                  </a:cubicBezTo>
                  <a:cubicBezTo>
                    <a:pt x="42" y="450"/>
                    <a:pt x="42" y="450"/>
                    <a:pt x="42" y="450"/>
                  </a:cubicBezTo>
                  <a:cubicBezTo>
                    <a:pt x="45" y="452"/>
                    <a:pt x="45" y="452"/>
                    <a:pt x="45" y="452"/>
                  </a:cubicBezTo>
                  <a:cubicBezTo>
                    <a:pt x="41" y="454"/>
                    <a:pt x="41" y="454"/>
                    <a:pt x="41" y="454"/>
                  </a:cubicBezTo>
                  <a:cubicBezTo>
                    <a:pt x="40" y="454"/>
                    <a:pt x="40" y="455"/>
                    <a:pt x="40" y="455"/>
                  </a:cubicBezTo>
                  <a:cubicBezTo>
                    <a:pt x="40" y="456"/>
                    <a:pt x="40" y="456"/>
                    <a:pt x="41" y="457"/>
                  </a:cubicBezTo>
                  <a:cubicBezTo>
                    <a:pt x="44" y="459"/>
                    <a:pt x="44" y="459"/>
                    <a:pt x="44" y="459"/>
                  </a:cubicBezTo>
                  <a:cubicBezTo>
                    <a:pt x="41" y="462"/>
                    <a:pt x="41" y="462"/>
                    <a:pt x="41" y="462"/>
                  </a:cubicBezTo>
                  <a:cubicBezTo>
                    <a:pt x="41" y="463"/>
                    <a:pt x="41" y="463"/>
                    <a:pt x="41" y="463"/>
                  </a:cubicBezTo>
                  <a:cubicBezTo>
                    <a:pt x="41" y="464"/>
                    <a:pt x="41" y="464"/>
                    <a:pt x="42" y="465"/>
                  </a:cubicBezTo>
                  <a:cubicBezTo>
                    <a:pt x="44" y="466"/>
                    <a:pt x="44" y="466"/>
                    <a:pt x="44" y="466"/>
                  </a:cubicBezTo>
                  <a:cubicBezTo>
                    <a:pt x="42" y="469"/>
                    <a:pt x="42" y="469"/>
                    <a:pt x="42" y="469"/>
                  </a:cubicBezTo>
                  <a:cubicBezTo>
                    <a:pt x="42" y="469"/>
                    <a:pt x="42" y="469"/>
                    <a:pt x="42" y="470"/>
                  </a:cubicBezTo>
                  <a:cubicBezTo>
                    <a:pt x="42" y="470"/>
                    <a:pt x="42" y="471"/>
                    <a:pt x="43" y="471"/>
                  </a:cubicBezTo>
                  <a:cubicBezTo>
                    <a:pt x="44" y="472"/>
                    <a:pt x="44" y="472"/>
                    <a:pt x="44" y="472"/>
                  </a:cubicBezTo>
                  <a:cubicBezTo>
                    <a:pt x="41" y="475"/>
                    <a:pt x="41" y="475"/>
                    <a:pt x="41" y="475"/>
                  </a:cubicBezTo>
                  <a:cubicBezTo>
                    <a:pt x="41" y="476"/>
                    <a:pt x="41" y="476"/>
                    <a:pt x="41" y="477"/>
                  </a:cubicBezTo>
                  <a:cubicBezTo>
                    <a:pt x="41" y="477"/>
                    <a:pt x="41" y="477"/>
                    <a:pt x="41" y="478"/>
                  </a:cubicBezTo>
                  <a:cubicBezTo>
                    <a:pt x="44" y="479"/>
                    <a:pt x="44" y="479"/>
                    <a:pt x="44" y="479"/>
                  </a:cubicBezTo>
                  <a:cubicBezTo>
                    <a:pt x="41" y="481"/>
                    <a:pt x="41" y="481"/>
                    <a:pt x="41" y="481"/>
                  </a:cubicBezTo>
                  <a:cubicBezTo>
                    <a:pt x="41" y="482"/>
                    <a:pt x="40" y="482"/>
                    <a:pt x="40" y="483"/>
                  </a:cubicBezTo>
                  <a:cubicBezTo>
                    <a:pt x="40" y="483"/>
                    <a:pt x="41" y="484"/>
                    <a:pt x="41" y="484"/>
                  </a:cubicBezTo>
                  <a:cubicBezTo>
                    <a:pt x="44" y="486"/>
                    <a:pt x="44" y="486"/>
                    <a:pt x="44" y="486"/>
                  </a:cubicBezTo>
                  <a:cubicBezTo>
                    <a:pt x="42" y="490"/>
                    <a:pt x="42" y="490"/>
                    <a:pt x="42" y="490"/>
                  </a:cubicBezTo>
                  <a:cubicBezTo>
                    <a:pt x="42" y="491"/>
                    <a:pt x="42" y="492"/>
                    <a:pt x="43" y="492"/>
                  </a:cubicBezTo>
                  <a:cubicBezTo>
                    <a:pt x="44" y="493"/>
                    <a:pt x="44" y="493"/>
                    <a:pt x="44" y="493"/>
                  </a:cubicBezTo>
                  <a:cubicBezTo>
                    <a:pt x="43" y="494"/>
                    <a:pt x="43" y="494"/>
                    <a:pt x="43" y="494"/>
                  </a:cubicBezTo>
                  <a:cubicBezTo>
                    <a:pt x="42" y="494"/>
                    <a:pt x="42" y="495"/>
                    <a:pt x="42" y="495"/>
                  </a:cubicBezTo>
                  <a:cubicBezTo>
                    <a:pt x="42" y="496"/>
                    <a:pt x="42" y="496"/>
                    <a:pt x="42" y="497"/>
                  </a:cubicBezTo>
                  <a:cubicBezTo>
                    <a:pt x="45" y="498"/>
                    <a:pt x="45" y="498"/>
                    <a:pt x="45" y="498"/>
                  </a:cubicBezTo>
                  <a:cubicBezTo>
                    <a:pt x="42" y="501"/>
                    <a:pt x="42" y="501"/>
                    <a:pt x="42" y="501"/>
                  </a:cubicBezTo>
                  <a:cubicBezTo>
                    <a:pt x="42" y="501"/>
                    <a:pt x="42" y="502"/>
                    <a:pt x="42" y="502"/>
                  </a:cubicBezTo>
                  <a:cubicBezTo>
                    <a:pt x="42" y="503"/>
                    <a:pt x="42" y="503"/>
                    <a:pt x="42" y="503"/>
                  </a:cubicBezTo>
                  <a:cubicBezTo>
                    <a:pt x="45" y="505"/>
                    <a:pt x="45" y="505"/>
                    <a:pt x="45" y="505"/>
                  </a:cubicBezTo>
                  <a:cubicBezTo>
                    <a:pt x="41" y="507"/>
                    <a:pt x="41" y="507"/>
                    <a:pt x="41" y="507"/>
                  </a:cubicBezTo>
                  <a:cubicBezTo>
                    <a:pt x="41" y="507"/>
                    <a:pt x="40" y="507"/>
                    <a:pt x="40" y="508"/>
                  </a:cubicBezTo>
                  <a:cubicBezTo>
                    <a:pt x="40" y="508"/>
                    <a:pt x="40" y="509"/>
                    <a:pt x="41" y="509"/>
                  </a:cubicBezTo>
                  <a:cubicBezTo>
                    <a:pt x="44" y="511"/>
                    <a:pt x="44" y="511"/>
                    <a:pt x="44" y="511"/>
                  </a:cubicBezTo>
                  <a:cubicBezTo>
                    <a:pt x="41" y="513"/>
                    <a:pt x="41" y="513"/>
                    <a:pt x="41" y="513"/>
                  </a:cubicBezTo>
                  <a:cubicBezTo>
                    <a:pt x="40" y="513"/>
                    <a:pt x="40" y="514"/>
                    <a:pt x="40" y="514"/>
                  </a:cubicBezTo>
                  <a:cubicBezTo>
                    <a:pt x="40" y="515"/>
                    <a:pt x="40" y="515"/>
                    <a:pt x="40" y="515"/>
                  </a:cubicBezTo>
                  <a:cubicBezTo>
                    <a:pt x="44" y="517"/>
                    <a:pt x="44" y="517"/>
                    <a:pt x="44" y="517"/>
                  </a:cubicBezTo>
                  <a:cubicBezTo>
                    <a:pt x="42" y="519"/>
                    <a:pt x="42" y="519"/>
                    <a:pt x="42" y="519"/>
                  </a:cubicBezTo>
                  <a:cubicBezTo>
                    <a:pt x="42" y="519"/>
                    <a:pt x="42" y="520"/>
                    <a:pt x="42" y="520"/>
                  </a:cubicBezTo>
                  <a:cubicBezTo>
                    <a:pt x="42" y="521"/>
                    <a:pt x="42" y="521"/>
                    <a:pt x="42" y="521"/>
                  </a:cubicBezTo>
                  <a:cubicBezTo>
                    <a:pt x="46" y="523"/>
                    <a:pt x="46" y="523"/>
                    <a:pt x="46" y="523"/>
                  </a:cubicBezTo>
                  <a:cubicBezTo>
                    <a:pt x="42" y="526"/>
                    <a:pt x="42" y="526"/>
                    <a:pt x="42" y="526"/>
                  </a:cubicBezTo>
                  <a:cubicBezTo>
                    <a:pt x="42" y="526"/>
                    <a:pt x="42" y="527"/>
                    <a:pt x="42" y="527"/>
                  </a:cubicBezTo>
                  <a:cubicBezTo>
                    <a:pt x="42" y="528"/>
                    <a:pt x="42" y="528"/>
                    <a:pt x="42" y="528"/>
                  </a:cubicBezTo>
                  <a:cubicBezTo>
                    <a:pt x="45" y="530"/>
                    <a:pt x="45" y="530"/>
                    <a:pt x="45" y="530"/>
                  </a:cubicBezTo>
                  <a:cubicBezTo>
                    <a:pt x="43" y="532"/>
                    <a:pt x="43" y="532"/>
                    <a:pt x="43" y="532"/>
                  </a:cubicBezTo>
                  <a:cubicBezTo>
                    <a:pt x="42" y="533"/>
                    <a:pt x="42" y="533"/>
                    <a:pt x="42" y="534"/>
                  </a:cubicBezTo>
                  <a:cubicBezTo>
                    <a:pt x="42" y="534"/>
                    <a:pt x="42" y="534"/>
                    <a:pt x="43" y="535"/>
                  </a:cubicBezTo>
                  <a:cubicBezTo>
                    <a:pt x="44" y="535"/>
                    <a:pt x="44" y="535"/>
                    <a:pt x="44" y="535"/>
                  </a:cubicBezTo>
                  <a:cubicBezTo>
                    <a:pt x="42" y="536"/>
                    <a:pt x="42" y="536"/>
                    <a:pt x="42" y="536"/>
                  </a:cubicBezTo>
                  <a:cubicBezTo>
                    <a:pt x="41" y="536"/>
                    <a:pt x="41" y="537"/>
                    <a:pt x="41" y="537"/>
                  </a:cubicBezTo>
                  <a:cubicBezTo>
                    <a:pt x="41" y="538"/>
                    <a:pt x="41" y="538"/>
                    <a:pt x="41" y="539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1" y="542"/>
                    <a:pt x="41" y="542"/>
                    <a:pt x="41" y="542"/>
                  </a:cubicBezTo>
                  <a:cubicBezTo>
                    <a:pt x="41" y="542"/>
                    <a:pt x="41" y="543"/>
                    <a:pt x="41" y="543"/>
                  </a:cubicBezTo>
                  <a:cubicBezTo>
                    <a:pt x="41" y="544"/>
                    <a:pt x="41" y="544"/>
                    <a:pt x="42" y="544"/>
                  </a:cubicBezTo>
                  <a:cubicBezTo>
                    <a:pt x="44" y="546"/>
                    <a:pt x="44" y="546"/>
                    <a:pt x="44" y="546"/>
                  </a:cubicBezTo>
                  <a:cubicBezTo>
                    <a:pt x="41" y="546"/>
                    <a:pt x="41" y="546"/>
                    <a:pt x="41" y="546"/>
                  </a:cubicBezTo>
                  <a:cubicBezTo>
                    <a:pt x="41" y="546"/>
                    <a:pt x="40" y="547"/>
                    <a:pt x="40" y="547"/>
                  </a:cubicBezTo>
                  <a:cubicBezTo>
                    <a:pt x="40" y="548"/>
                    <a:pt x="40" y="548"/>
                    <a:pt x="41" y="549"/>
                  </a:cubicBezTo>
                  <a:cubicBezTo>
                    <a:pt x="45" y="551"/>
                    <a:pt x="45" y="551"/>
                    <a:pt x="45" y="551"/>
                  </a:cubicBezTo>
                  <a:cubicBezTo>
                    <a:pt x="41" y="554"/>
                    <a:pt x="41" y="554"/>
                    <a:pt x="41" y="554"/>
                  </a:cubicBezTo>
                  <a:cubicBezTo>
                    <a:pt x="40" y="554"/>
                    <a:pt x="40" y="555"/>
                    <a:pt x="40" y="555"/>
                  </a:cubicBezTo>
                  <a:cubicBezTo>
                    <a:pt x="40" y="556"/>
                    <a:pt x="40" y="556"/>
                    <a:pt x="41" y="557"/>
                  </a:cubicBezTo>
                  <a:cubicBezTo>
                    <a:pt x="44" y="558"/>
                    <a:pt x="44" y="558"/>
                    <a:pt x="44" y="558"/>
                  </a:cubicBezTo>
                  <a:cubicBezTo>
                    <a:pt x="41" y="560"/>
                    <a:pt x="41" y="560"/>
                    <a:pt x="41" y="560"/>
                  </a:cubicBezTo>
                  <a:cubicBezTo>
                    <a:pt x="40" y="561"/>
                    <a:pt x="40" y="561"/>
                    <a:pt x="40" y="562"/>
                  </a:cubicBezTo>
                  <a:cubicBezTo>
                    <a:pt x="40" y="562"/>
                    <a:pt x="40" y="563"/>
                    <a:pt x="41" y="563"/>
                  </a:cubicBezTo>
                  <a:cubicBezTo>
                    <a:pt x="44" y="565"/>
                    <a:pt x="44" y="565"/>
                    <a:pt x="44" y="565"/>
                  </a:cubicBezTo>
                  <a:cubicBezTo>
                    <a:pt x="41" y="568"/>
                    <a:pt x="41" y="568"/>
                    <a:pt x="41" y="568"/>
                  </a:cubicBezTo>
                  <a:cubicBezTo>
                    <a:pt x="41" y="568"/>
                    <a:pt x="41" y="568"/>
                    <a:pt x="41" y="569"/>
                  </a:cubicBezTo>
                  <a:cubicBezTo>
                    <a:pt x="41" y="569"/>
                    <a:pt x="41" y="570"/>
                    <a:pt x="42" y="570"/>
                  </a:cubicBezTo>
                  <a:cubicBezTo>
                    <a:pt x="44" y="571"/>
                    <a:pt x="44" y="571"/>
                    <a:pt x="44" y="571"/>
                  </a:cubicBezTo>
                  <a:cubicBezTo>
                    <a:pt x="41" y="573"/>
                    <a:pt x="41" y="573"/>
                    <a:pt x="41" y="573"/>
                  </a:cubicBezTo>
                  <a:cubicBezTo>
                    <a:pt x="41" y="573"/>
                    <a:pt x="40" y="573"/>
                    <a:pt x="40" y="574"/>
                  </a:cubicBezTo>
                  <a:cubicBezTo>
                    <a:pt x="40" y="574"/>
                    <a:pt x="40" y="575"/>
                    <a:pt x="41" y="575"/>
                  </a:cubicBezTo>
                  <a:cubicBezTo>
                    <a:pt x="44" y="577"/>
                    <a:pt x="44" y="577"/>
                    <a:pt x="44" y="577"/>
                  </a:cubicBezTo>
                  <a:cubicBezTo>
                    <a:pt x="42" y="578"/>
                    <a:pt x="42" y="578"/>
                    <a:pt x="42" y="578"/>
                  </a:cubicBezTo>
                  <a:cubicBezTo>
                    <a:pt x="41" y="578"/>
                    <a:pt x="41" y="579"/>
                    <a:pt x="40" y="579"/>
                  </a:cubicBezTo>
                  <a:cubicBezTo>
                    <a:pt x="40" y="580"/>
                    <a:pt x="41" y="580"/>
                    <a:pt x="41" y="581"/>
                  </a:cubicBezTo>
                  <a:cubicBezTo>
                    <a:pt x="45" y="583"/>
                    <a:pt x="45" y="583"/>
                    <a:pt x="45" y="583"/>
                  </a:cubicBezTo>
                  <a:cubicBezTo>
                    <a:pt x="42" y="585"/>
                    <a:pt x="42" y="585"/>
                    <a:pt x="42" y="585"/>
                  </a:cubicBezTo>
                  <a:cubicBezTo>
                    <a:pt x="41" y="585"/>
                    <a:pt x="41" y="586"/>
                    <a:pt x="41" y="586"/>
                  </a:cubicBezTo>
                  <a:cubicBezTo>
                    <a:pt x="41" y="587"/>
                    <a:pt x="41" y="587"/>
                    <a:pt x="42" y="588"/>
                  </a:cubicBezTo>
                  <a:cubicBezTo>
                    <a:pt x="44" y="589"/>
                    <a:pt x="44" y="589"/>
                    <a:pt x="44" y="589"/>
                  </a:cubicBezTo>
                  <a:cubicBezTo>
                    <a:pt x="42" y="592"/>
                    <a:pt x="42" y="592"/>
                    <a:pt x="42" y="592"/>
                  </a:cubicBezTo>
                  <a:cubicBezTo>
                    <a:pt x="42" y="592"/>
                    <a:pt x="42" y="592"/>
                    <a:pt x="42" y="593"/>
                  </a:cubicBezTo>
                  <a:cubicBezTo>
                    <a:pt x="42" y="593"/>
                    <a:pt x="42" y="594"/>
                    <a:pt x="43" y="594"/>
                  </a:cubicBezTo>
                  <a:cubicBezTo>
                    <a:pt x="44" y="595"/>
                    <a:pt x="44" y="595"/>
                    <a:pt x="44" y="595"/>
                  </a:cubicBezTo>
                  <a:cubicBezTo>
                    <a:pt x="42" y="596"/>
                    <a:pt x="42" y="596"/>
                    <a:pt x="42" y="596"/>
                  </a:cubicBezTo>
                  <a:cubicBezTo>
                    <a:pt x="41" y="596"/>
                    <a:pt x="41" y="596"/>
                    <a:pt x="41" y="597"/>
                  </a:cubicBezTo>
                  <a:cubicBezTo>
                    <a:pt x="41" y="598"/>
                    <a:pt x="41" y="598"/>
                    <a:pt x="41" y="598"/>
                  </a:cubicBezTo>
                  <a:cubicBezTo>
                    <a:pt x="45" y="601"/>
                    <a:pt x="45" y="601"/>
                    <a:pt x="45" y="601"/>
                  </a:cubicBezTo>
                  <a:cubicBezTo>
                    <a:pt x="42" y="603"/>
                    <a:pt x="42" y="603"/>
                    <a:pt x="42" y="603"/>
                  </a:cubicBezTo>
                  <a:cubicBezTo>
                    <a:pt x="42" y="603"/>
                    <a:pt x="41" y="604"/>
                    <a:pt x="41" y="604"/>
                  </a:cubicBezTo>
                  <a:cubicBezTo>
                    <a:pt x="41" y="605"/>
                    <a:pt x="42" y="605"/>
                    <a:pt x="42" y="605"/>
                  </a:cubicBezTo>
                  <a:cubicBezTo>
                    <a:pt x="45" y="607"/>
                    <a:pt x="45" y="607"/>
                    <a:pt x="45" y="607"/>
                  </a:cubicBezTo>
                  <a:cubicBezTo>
                    <a:pt x="42" y="610"/>
                    <a:pt x="42" y="610"/>
                    <a:pt x="42" y="610"/>
                  </a:cubicBezTo>
                  <a:cubicBezTo>
                    <a:pt x="41" y="610"/>
                    <a:pt x="41" y="611"/>
                    <a:pt x="41" y="611"/>
                  </a:cubicBezTo>
                  <a:cubicBezTo>
                    <a:pt x="41" y="612"/>
                    <a:pt x="42" y="612"/>
                    <a:pt x="42" y="613"/>
                  </a:cubicBezTo>
                  <a:cubicBezTo>
                    <a:pt x="46" y="615"/>
                    <a:pt x="46" y="615"/>
                    <a:pt x="46" y="615"/>
                  </a:cubicBezTo>
                  <a:cubicBezTo>
                    <a:pt x="42" y="618"/>
                    <a:pt x="42" y="618"/>
                    <a:pt x="42" y="618"/>
                  </a:cubicBezTo>
                  <a:cubicBezTo>
                    <a:pt x="42" y="618"/>
                    <a:pt x="42" y="619"/>
                    <a:pt x="42" y="619"/>
                  </a:cubicBezTo>
                  <a:cubicBezTo>
                    <a:pt x="42" y="620"/>
                    <a:pt x="42" y="620"/>
                    <a:pt x="42" y="620"/>
                  </a:cubicBezTo>
                  <a:cubicBezTo>
                    <a:pt x="44" y="621"/>
                    <a:pt x="44" y="621"/>
                    <a:pt x="44" y="621"/>
                  </a:cubicBezTo>
                  <a:cubicBezTo>
                    <a:pt x="42" y="624"/>
                    <a:pt x="42" y="624"/>
                    <a:pt x="42" y="624"/>
                  </a:cubicBezTo>
                  <a:cubicBezTo>
                    <a:pt x="42" y="624"/>
                    <a:pt x="41" y="624"/>
                    <a:pt x="42" y="625"/>
                  </a:cubicBezTo>
                  <a:cubicBezTo>
                    <a:pt x="42" y="625"/>
                    <a:pt x="42" y="626"/>
                    <a:pt x="42" y="626"/>
                  </a:cubicBezTo>
                  <a:cubicBezTo>
                    <a:pt x="44" y="627"/>
                    <a:pt x="44" y="627"/>
                    <a:pt x="44" y="627"/>
                  </a:cubicBezTo>
                  <a:cubicBezTo>
                    <a:pt x="42" y="629"/>
                    <a:pt x="42" y="629"/>
                    <a:pt x="42" y="629"/>
                  </a:cubicBezTo>
                  <a:cubicBezTo>
                    <a:pt x="41" y="630"/>
                    <a:pt x="41" y="630"/>
                    <a:pt x="41" y="631"/>
                  </a:cubicBezTo>
                  <a:cubicBezTo>
                    <a:pt x="41" y="631"/>
                    <a:pt x="41" y="632"/>
                    <a:pt x="42" y="632"/>
                  </a:cubicBezTo>
                  <a:cubicBezTo>
                    <a:pt x="45" y="634"/>
                    <a:pt x="45" y="634"/>
                    <a:pt x="45" y="634"/>
                  </a:cubicBezTo>
                  <a:cubicBezTo>
                    <a:pt x="41" y="636"/>
                    <a:pt x="41" y="636"/>
                    <a:pt x="41" y="636"/>
                  </a:cubicBezTo>
                  <a:cubicBezTo>
                    <a:pt x="41" y="636"/>
                    <a:pt x="40" y="637"/>
                    <a:pt x="40" y="637"/>
                  </a:cubicBezTo>
                  <a:cubicBezTo>
                    <a:pt x="40" y="638"/>
                    <a:pt x="41" y="638"/>
                    <a:pt x="41" y="639"/>
                  </a:cubicBezTo>
                  <a:cubicBezTo>
                    <a:pt x="44" y="641"/>
                    <a:pt x="44" y="641"/>
                    <a:pt x="44" y="641"/>
                  </a:cubicBezTo>
                  <a:cubicBezTo>
                    <a:pt x="42" y="643"/>
                    <a:pt x="42" y="643"/>
                    <a:pt x="42" y="643"/>
                  </a:cubicBezTo>
                  <a:cubicBezTo>
                    <a:pt x="42" y="643"/>
                    <a:pt x="41" y="644"/>
                    <a:pt x="41" y="644"/>
                  </a:cubicBezTo>
                  <a:cubicBezTo>
                    <a:pt x="42" y="644"/>
                    <a:pt x="42" y="645"/>
                    <a:pt x="42" y="645"/>
                  </a:cubicBezTo>
                  <a:cubicBezTo>
                    <a:pt x="45" y="647"/>
                    <a:pt x="45" y="647"/>
                    <a:pt x="45" y="647"/>
                  </a:cubicBezTo>
                  <a:cubicBezTo>
                    <a:pt x="41" y="649"/>
                    <a:pt x="41" y="649"/>
                    <a:pt x="41" y="649"/>
                  </a:cubicBezTo>
                  <a:cubicBezTo>
                    <a:pt x="41" y="649"/>
                    <a:pt x="40" y="650"/>
                    <a:pt x="40" y="650"/>
                  </a:cubicBezTo>
                  <a:cubicBezTo>
                    <a:pt x="40" y="651"/>
                    <a:pt x="40" y="651"/>
                    <a:pt x="41" y="651"/>
                  </a:cubicBezTo>
                  <a:cubicBezTo>
                    <a:pt x="45" y="654"/>
                    <a:pt x="45" y="654"/>
                    <a:pt x="45" y="654"/>
                  </a:cubicBezTo>
                  <a:cubicBezTo>
                    <a:pt x="42" y="656"/>
                    <a:pt x="42" y="656"/>
                    <a:pt x="42" y="656"/>
                  </a:cubicBezTo>
                  <a:cubicBezTo>
                    <a:pt x="41" y="657"/>
                    <a:pt x="41" y="657"/>
                    <a:pt x="41" y="658"/>
                  </a:cubicBezTo>
                  <a:cubicBezTo>
                    <a:pt x="41" y="658"/>
                    <a:pt x="41" y="659"/>
                    <a:pt x="42" y="659"/>
                  </a:cubicBezTo>
                  <a:cubicBezTo>
                    <a:pt x="44" y="661"/>
                    <a:pt x="44" y="661"/>
                    <a:pt x="44" y="661"/>
                  </a:cubicBezTo>
                  <a:cubicBezTo>
                    <a:pt x="42" y="665"/>
                    <a:pt x="42" y="665"/>
                    <a:pt x="42" y="665"/>
                  </a:cubicBezTo>
                  <a:cubicBezTo>
                    <a:pt x="41" y="665"/>
                    <a:pt x="41" y="666"/>
                    <a:pt x="41" y="666"/>
                  </a:cubicBezTo>
                  <a:cubicBezTo>
                    <a:pt x="41" y="666"/>
                    <a:pt x="42" y="667"/>
                    <a:pt x="42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42" y="670"/>
                    <a:pt x="42" y="670"/>
                    <a:pt x="42" y="670"/>
                  </a:cubicBezTo>
                  <a:cubicBezTo>
                    <a:pt x="42" y="670"/>
                    <a:pt x="41" y="670"/>
                    <a:pt x="41" y="671"/>
                  </a:cubicBezTo>
                  <a:cubicBezTo>
                    <a:pt x="41" y="671"/>
                    <a:pt x="41" y="672"/>
                    <a:pt x="42" y="672"/>
                  </a:cubicBezTo>
                  <a:cubicBezTo>
                    <a:pt x="45" y="674"/>
                    <a:pt x="45" y="674"/>
                    <a:pt x="45" y="674"/>
                  </a:cubicBezTo>
                  <a:cubicBezTo>
                    <a:pt x="42" y="677"/>
                    <a:pt x="42" y="677"/>
                    <a:pt x="42" y="677"/>
                  </a:cubicBezTo>
                  <a:cubicBezTo>
                    <a:pt x="42" y="677"/>
                    <a:pt x="42" y="677"/>
                    <a:pt x="42" y="678"/>
                  </a:cubicBezTo>
                  <a:cubicBezTo>
                    <a:pt x="42" y="678"/>
                    <a:pt x="42" y="679"/>
                    <a:pt x="42" y="679"/>
                  </a:cubicBezTo>
                  <a:cubicBezTo>
                    <a:pt x="45" y="681"/>
                    <a:pt x="45" y="681"/>
                    <a:pt x="45" y="681"/>
                  </a:cubicBezTo>
                  <a:cubicBezTo>
                    <a:pt x="42" y="683"/>
                    <a:pt x="42" y="683"/>
                    <a:pt x="42" y="683"/>
                  </a:cubicBezTo>
                  <a:cubicBezTo>
                    <a:pt x="42" y="684"/>
                    <a:pt x="42" y="684"/>
                    <a:pt x="42" y="685"/>
                  </a:cubicBezTo>
                  <a:cubicBezTo>
                    <a:pt x="42" y="685"/>
                    <a:pt x="42" y="686"/>
                    <a:pt x="43" y="686"/>
                  </a:cubicBezTo>
                  <a:cubicBezTo>
                    <a:pt x="45" y="687"/>
                    <a:pt x="45" y="687"/>
                    <a:pt x="45" y="687"/>
                  </a:cubicBezTo>
                  <a:cubicBezTo>
                    <a:pt x="41" y="688"/>
                    <a:pt x="41" y="688"/>
                    <a:pt x="41" y="688"/>
                  </a:cubicBezTo>
                  <a:cubicBezTo>
                    <a:pt x="41" y="689"/>
                    <a:pt x="40" y="689"/>
                    <a:pt x="40" y="690"/>
                  </a:cubicBezTo>
                  <a:cubicBezTo>
                    <a:pt x="40" y="690"/>
                    <a:pt x="41" y="691"/>
                    <a:pt x="41" y="691"/>
                  </a:cubicBezTo>
                  <a:cubicBezTo>
                    <a:pt x="46" y="694"/>
                    <a:pt x="46" y="694"/>
                    <a:pt x="46" y="694"/>
                  </a:cubicBezTo>
                  <a:cubicBezTo>
                    <a:pt x="42" y="697"/>
                    <a:pt x="42" y="697"/>
                    <a:pt x="42" y="697"/>
                  </a:cubicBezTo>
                  <a:cubicBezTo>
                    <a:pt x="42" y="697"/>
                    <a:pt x="41" y="698"/>
                    <a:pt x="42" y="698"/>
                  </a:cubicBezTo>
                  <a:cubicBezTo>
                    <a:pt x="42" y="699"/>
                    <a:pt x="42" y="699"/>
                    <a:pt x="42" y="699"/>
                  </a:cubicBezTo>
                  <a:cubicBezTo>
                    <a:pt x="43" y="700"/>
                    <a:pt x="43" y="700"/>
                    <a:pt x="43" y="700"/>
                  </a:cubicBezTo>
                  <a:cubicBezTo>
                    <a:pt x="42" y="701"/>
                    <a:pt x="42" y="701"/>
                    <a:pt x="42" y="701"/>
                  </a:cubicBezTo>
                  <a:cubicBezTo>
                    <a:pt x="41" y="701"/>
                    <a:pt x="41" y="701"/>
                    <a:pt x="41" y="702"/>
                  </a:cubicBezTo>
                  <a:cubicBezTo>
                    <a:pt x="41" y="703"/>
                    <a:pt x="41" y="703"/>
                    <a:pt x="41" y="703"/>
                  </a:cubicBezTo>
                  <a:cubicBezTo>
                    <a:pt x="45" y="706"/>
                    <a:pt x="45" y="706"/>
                    <a:pt x="45" y="706"/>
                  </a:cubicBezTo>
                  <a:cubicBezTo>
                    <a:pt x="42" y="709"/>
                    <a:pt x="42" y="709"/>
                    <a:pt x="42" y="709"/>
                  </a:cubicBezTo>
                  <a:cubicBezTo>
                    <a:pt x="42" y="709"/>
                    <a:pt x="42" y="710"/>
                    <a:pt x="42" y="710"/>
                  </a:cubicBezTo>
                  <a:cubicBezTo>
                    <a:pt x="42" y="711"/>
                    <a:pt x="42" y="711"/>
                    <a:pt x="42" y="711"/>
                  </a:cubicBezTo>
                  <a:cubicBezTo>
                    <a:pt x="44" y="712"/>
                    <a:pt x="44" y="712"/>
                    <a:pt x="44" y="712"/>
                  </a:cubicBezTo>
                  <a:cubicBezTo>
                    <a:pt x="42" y="716"/>
                    <a:pt x="42" y="716"/>
                    <a:pt x="42" y="716"/>
                  </a:cubicBezTo>
                  <a:cubicBezTo>
                    <a:pt x="42" y="716"/>
                    <a:pt x="41" y="716"/>
                    <a:pt x="42" y="717"/>
                  </a:cubicBezTo>
                  <a:cubicBezTo>
                    <a:pt x="42" y="717"/>
                    <a:pt x="42" y="718"/>
                    <a:pt x="42" y="718"/>
                  </a:cubicBezTo>
                  <a:cubicBezTo>
                    <a:pt x="45" y="719"/>
                    <a:pt x="45" y="719"/>
                    <a:pt x="45" y="719"/>
                  </a:cubicBezTo>
                  <a:cubicBezTo>
                    <a:pt x="42" y="722"/>
                    <a:pt x="42" y="722"/>
                    <a:pt x="42" y="722"/>
                  </a:cubicBezTo>
                  <a:cubicBezTo>
                    <a:pt x="42" y="723"/>
                    <a:pt x="42" y="723"/>
                    <a:pt x="42" y="724"/>
                  </a:cubicBezTo>
                  <a:cubicBezTo>
                    <a:pt x="42" y="724"/>
                    <a:pt x="42" y="724"/>
                    <a:pt x="42" y="725"/>
                  </a:cubicBezTo>
                  <a:cubicBezTo>
                    <a:pt x="45" y="726"/>
                    <a:pt x="45" y="726"/>
                    <a:pt x="45" y="726"/>
                  </a:cubicBezTo>
                  <a:cubicBezTo>
                    <a:pt x="43" y="728"/>
                    <a:pt x="43" y="728"/>
                    <a:pt x="43" y="728"/>
                  </a:cubicBezTo>
                  <a:cubicBezTo>
                    <a:pt x="42" y="728"/>
                    <a:pt x="42" y="729"/>
                    <a:pt x="42" y="729"/>
                  </a:cubicBezTo>
                  <a:cubicBezTo>
                    <a:pt x="42" y="730"/>
                    <a:pt x="42" y="730"/>
                    <a:pt x="43" y="731"/>
                  </a:cubicBezTo>
                  <a:cubicBezTo>
                    <a:pt x="44" y="731"/>
                    <a:pt x="44" y="731"/>
                    <a:pt x="44" y="731"/>
                  </a:cubicBezTo>
                  <a:cubicBezTo>
                    <a:pt x="42" y="732"/>
                    <a:pt x="42" y="732"/>
                    <a:pt x="42" y="732"/>
                  </a:cubicBezTo>
                  <a:cubicBezTo>
                    <a:pt x="41" y="732"/>
                    <a:pt x="41" y="733"/>
                    <a:pt x="41" y="733"/>
                  </a:cubicBezTo>
                  <a:cubicBezTo>
                    <a:pt x="41" y="734"/>
                    <a:pt x="41" y="734"/>
                    <a:pt x="41" y="735"/>
                  </a:cubicBezTo>
                  <a:cubicBezTo>
                    <a:pt x="45" y="737"/>
                    <a:pt x="45" y="737"/>
                    <a:pt x="45" y="737"/>
                  </a:cubicBezTo>
                  <a:cubicBezTo>
                    <a:pt x="42" y="740"/>
                    <a:pt x="42" y="740"/>
                    <a:pt x="42" y="740"/>
                  </a:cubicBezTo>
                  <a:cubicBezTo>
                    <a:pt x="42" y="741"/>
                    <a:pt x="42" y="741"/>
                    <a:pt x="42" y="742"/>
                  </a:cubicBezTo>
                  <a:cubicBezTo>
                    <a:pt x="42" y="742"/>
                    <a:pt x="42" y="742"/>
                    <a:pt x="43" y="743"/>
                  </a:cubicBezTo>
                  <a:cubicBezTo>
                    <a:pt x="45" y="744"/>
                    <a:pt x="45" y="744"/>
                    <a:pt x="45" y="744"/>
                  </a:cubicBezTo>
                  <a:cubicBezTo>
                    <a:pt x="41" y="745"/>
                    <a:pt x="41" y="745"/>
                    <a:pt x="41" y="745"/>
                  </a:cubicBezTo>
                  <a:cubicBezTo>
                    <a:pt x="41" y="746"/>
                    <a:pt x="40" y="746"/>
                    <a:pt x="40" y="747"/>
                  </a:cubicBezTo>
                  <a:cubicBezTo>
                    <a:pt x="40" y="747"/>
                    <a:pt x="40" y="748"/>
                    <a:pt x="41" y="748"/>
                  </a:cubicBezTo>
                  <a:cubicBezTo>
                    <a:pt x="44" y="750"/>
                    <a:pt x="44" y="750"/>
                    <a:pt x="44" y="750"/>
                  </a:cubicBezTo>
                  <a:cubicBezTo>
                    <a:pt x="42" y="751"/>
                    <a:pt x="42" y="751"/>
                    <a:pt x="42" y="751"/>
                  </a:cubicBezTo>
                  <a:cubicBezTo>
                    <a:pt x="41" y="751"/>
                    <a:pt x="41" y="752"/>
                    <a:pt x="41" y="752"/>
                  </a:cubicBezTo>
                  <a:cubicBezTo>
                    <a:pt x="41" y="753"/>
                    <a:pt x="41" y="753"/>
                    <a:pt x="42" y="754"/>
                  </a:cubicBezTo>
                  <a:cubicBezTo>
                    <a:pt x="44" y="755"/>
                    <a:pt x="44" y="755"/>
                    <a:pt x="44" y="755"/>
                  </a:cubicBezTo>
                  <a:cubicBezTo>
                    <a:pt x="41" y="757"/>
                    <a:pt x="41" y="757"/>
                    <a:pt x="41" y="757"/>
                  </a:cubicBezTo>
                  <a:cubicBezTo>
                    <a:pt x="40" y="757"/>
                    <a:pt x="40" y="757"/>
                    <a:pt x="40" y="758"/>
                  </a:cubicBezTo>
                  <a:cubicBezTo>
                    <a:pt x="40" y="758"/>
                    <a:pt x="40" y="759"/>
                    <a:pt x="40" y="759"/>
                  </a:cubicBezTo>
                  <a:cubicBezTo>
                    <a:pt x="44" y="762"/>
                    <a:pt x="44" y="762"/>
                    <a:pt x="44" y="762"/>
                  </a:cubicBezTo>
                  <a:cubicBezTo>
                    <a:pt x="42" y="762"/>
                    <a:pt x="42" y="762"/>
                    <a:pt x="42" y="762"/>
                  </a:cubicBezTo>
                  <a:cubicBezTo>
                    <a:pt x="41" y="762"/>
                    <a:pt x="41" y="763"/>
                    <a:pt x="41" y="763"/>
                  </a:cubicBezTo>
                  <a:cubicBezTo>
                    <a:pt x="41" y="764"/>
                    <a:pt x="41" y="764"/>
                    <a:pt x="41" y="765"/>
                  </a:cubicBezTo>
                  <a:cubicBezTo>
                    <a:pt x="44" y="766"/>
                    <a:pt x="44" y="766"/>
                    <a:pt x="44" y="766"/>
                  </a:cubicBezTo>
                  <a:cubicBezTo>
                    <a:pt x="42" y="768"/>
                    <a:pt x="42" y="768"/>
                    <a:pt x="42" y="768"/>
                  </a:cubicBezTo>
                  <a:cubicBezTo>
                    <a:pt x="42" y="768"/>
                    <a:pt x="41" y="769"/>
                    <a:pt x="41" y="769"/>
                  </a:cubicBezTo>
                  <a:cubicBezTo>
                    <a:pt x="41" y="770"/>
                    <a:pt x="42" y="770"/>
                    <a:pt x="42" y="770"/>
                  </a:cubicBezTo>
                  <a:cubicBezTo>
                    <a:pt x="45" y="772"/>
                    <a:pt x="45" y="772"/>
                    <a:pt x="45" y="772"/>
                  </a:cubicBezTo>
                  <a:cubicBezTo>
                    <a:pt x="43" y="774"/>
                    <a:pt x="43" y="774"/>
                    <a:pt x="43" y="774"/>
                  </a:cubicBezTo>
                  <a:cubicBezTo>
                    <a:pt x="42" y="774"/>
                    <a:pt x="42" y="774"/>
                    <a:pt x="42" y="775"/>
                  </a:cubicBezTo>
                  <a:cubicBezTo>
                    <a:pt x="42" y="775"/>
                    <a:pt x="42" y="776"/>
                    <a:pt x="43" y="776"/>
                  </a:cubicBezTo>
                  <a:cubicBezTo>
                    <a:pt x="45" y="777"/>
                    <a:pt x="45" y="777"/>
                    <a:pt x="45" y="777"/>
                  </a:cubicBezTo>
                  <a:cubicBezTo>
                    <a:pt x="42" y="778"/>
                    <a:pt x="42" y="778"/>
                    <a:pt x="42" y="778"/>
                  </a:cubicBezTo>
                  <a:cubicBezTo>
                    <a:pt x="42" y="778"/>
                    <a:pt x="42" y="779"/>
                    <a:pt x="42" y="779"/>
                  </a:cubicBezTo>
                  <a:cubicBezTo>
                    <a:pt x="41" y="780"/>
                    <a:pt x="42" y="780"/>
                    <a:pt x="42" y="781"/>
                  </a:cubicBezTo>
                  <a:cubicBezTo>
                    <a:pt x="45" y="783"/>
                    <a:pt x="45" y="783"/>
                    <a:pt x="45" y="783"/>
                  </a:cubicBezTo>
                  <a:cubicBezTo>
                    <a:pt x="41" y="785"/>
                    <a:pt x="41" y="785"/>
                    <a:pt x="41" y="785"/>
                  </a:cubicBezTo>
                  <a:cubicBezTo>
                    <a:pt x="41" y="785"/>
                    <a:pt x="40" y="786"/>
                    <a:pt x="40" y="786"/>
                  </a:cubicBezTo>
                  <a:cubicBezTo>
                    <a:pt x="40" y="787"/>
                    <a:pt x="41" y="787"/>
                    <a:pt x="41" y="787"/>
                  </a:cubicBezTo>
                  <a:cubicBezTo>
                    <a:pt x="44" y="789"/>
                    <a:pt x="44" y="789"/>
                    <a:pt x="44" y="789"/>
                  </a:cubicBezTo>
                  <a:cubicBezTo>
                    <a:pt x="41" y="791"/>
                    <a:pt x="41" y="791"/>
                    <a:pt x="41" y="791"/>
                  </a:cubicBezTo>
                  <a:cubicBezTo>
                    <a:pt x="40" y="791"/>
                    <a:pt x="40" y="791"/>
                    <a:pt x="40" y="792"/>
                  </a:cubicBezTo>
                  <a:cubicBezTo>
                    <a:pt x="40" y="792"/>
                    <a:pt x="40" y="793"/>
                    <a:pt x="41" y="793"/>
                  </a:cubicBezTo>
                  <a:cubicBezTo>
                    <a:pt x="44" y="795"/>
                    <a:pt x="44" y="795"/>
                    <a:pt x="44" y="795"/>
                  </a:cubicBezTo>
                  <a:cubicBezTo>
                    <a:pt x="41" y="796"/>
                    <a:pt x="41" y="796"/>
                    <a:pt x="41" y="796"/>
                  </a:cubicBezTo>
                  <a:cubicBezTo>
                    <a:pt x="41" y="796"/>
                    <a:pt x="40" y="796"/>
                    <a:pt x="40" y="797"/>
                  </a:cubicBezTo>
                  <a:cubicBezTo>
                    <a:pt x="40" y="797"/>
                    <a:pt x="41" y="798"/>
                    <a:pt x="41" y="798"/>
                  </a:cubicBezTo>
                  <a:cubicBezTo>
                    <a:pt x="45" y="800"/>
                    <a:pt x="45" y="800"/>
                    <a:pt x="45" y="800"/>
                  </a:cubicBezTo>
                  <a:cubicBezTo>
                    <a:pt x="42" y="802"/>
                    <a:pt x="42" y="802"/>
                    <a:pt x="42" y="802"/>
                  </a:cubicBezTo>
                  <a:cubicBezTo>
                    <a:pt x="42" y="803"/>
                    <a:pt x="42" y="803"/>
                    <a:pt x="42" y="803"/>
                  </a:cubicBezTo>
                  <a:cubicBezTo>
                    <a:pt x="42" y="804"/>
                    <a:pt x="42" y="804"/>
                    <a:pt x="43" y="805"/>
                  </a:cubicBezTo>
                  <a:cubicBezTo>
                    <a:pt x="44" y="806"/>
                    <a:pt x="44" y="806"/>
                    <a:pt x="44" y="806"/>
                  </a:cubicBezTo>
                  <a:cubicBezTo>
                    <a:pt x="42" y="806"/>
                    <a:pt x="42" y="806"/>
                    <a:pt x="42" y="806"/>
                  </a:cubicBezTo>
                  <a:cubicBezTo>
                    <a:pt x="42" y="806"/>
                    <a:pt x="41" y="807"/>
                    <a:pt x="41" y="807"/>
                  </a:cubicBezTo>
                  <a:cubicBezTo>
                    <a:pt x="41" y="808"/>
                    <a:pt x="41" y="809"/>
                    <a:pt x="42" y="809"/>
                  </a:cubicBezTo>
                  <a:cubicBezTo>
                    <a:pt x="44" y="811"/>
                    <a:pt x="44" y="811"/>
                    <a:pt x="44" y="811"/>
                  </a:cubicBezTo>
                  <a:cubicBezTo>
                    <a:pt x="42" y="813"/>
                    <a:pt x="42" y="813"/>
                    <a:pt x="42" y="813"/>
                  </a:cubicBezTo>
                  <a:cubicBezTo>
                    <a:pt x="42" y="813"/>
                    <a:pt x="42" y="814"/>
                    <a:pt x="42" y="814"/>
                  </a:cubicBezTo>
                  <a:cubicBezTo>
                    <a:pt x="42" y="814"/>
                    <a:pt x="42" y="815"/>
                    <a:pt x="42" y="815"/>
                  </a:cubicBezTo>
                  <a:cubicBezTo>
                    <a:pt x="44" y="816"/>
                    <a:pt x="44" y="816"/>
                    <a:pt x="44" y="816"/>
                  </a:cubicBezTo>
                  <a:cubicBezTo>
                    <a:pt x="41" y="818"/>
                    <a:pt x="41" y="818"/>
                    <a:pt x="41" y="818"/>
                  </a:cubicBezTo>
                  <a:cubicBezTo>
                    <a:pt x="40" y="818"/>
                    <a:pt x="40" y="818"/>
                    <a:pt x="40" y="819"/>
                  </a:cubicBezTo>
                  <a:cubicBezTo>
                    <a:pt x="40" y="819"/>
                    <a:pt x="40" y="820"/>
                    <a:pt x="41" y="820"/>
                  </a:cubicBezTo>
                  <a:cubicBezTo>
                    <a:pt x="45" y="823"/>
                    <a:pt x="45" y="823"/>
                    <a:pt x="45" y="823"/>
                  </a:cubicBezTo>
                  <a:cubicBezTo>
                    <a:pt x="41" y="824"/>
                    <a:pt x="41" y="824"/>
                    <a:pt x="41" y="824"/>
                  </a:cubicBezTo>
                  <a:cubicBezTo>
                    <a:pt x="40" y="824"/>
                    <a:pt x="40" y="824"/>
                    <a:pt x="40" y="825"/>
                  </a:cubicBezTo>
                  <a:cubicBezTo>
                    <a:pt x="40" y="826"/>
                    <a:pt x="40" y="826"/>
                    <a:pt x="41" y="827"/>
                  </a:cubicBezTo>
                  <a:cubicBezTo>
                    <a:pt x="45" y="829"/>
                    <a:pt x="45" y="829"/>
                    <a:pt x="45" y="829"/>
                  </a:cubicBezTo>
                  <a:cubicBezTo>
                    <a:pt x="41" y="830"/>
                    <a:pt x="41" y="830"/>
                    <a:pt x="41" y="830"/>
                  </a:cubicBezTo>
                  <a:cubicBezTo>
                    <a:pt x="41" y="831"/>
                    <a:pt x="40" y="831"/>
                    <a:pt x="40" y="832"/>
                  </a:cubicBezTo>
                  <a:cubicBezTo>
                    <a:pt x="40" y="832"/>
                    <a:pt x="41" y="833"/>
                    <a:pt x="41" y="833"/>
                  </a:cubicBezTo>
                  <a:cubicBezTo>
                    <a:pt x="44" y="835"/>
                    <a:pt x="44" y="835"/>
                    <a:pt x="44" y="835"/>
                  </a:cubicBezTo>
                  <a:cubicBezTo>
                    <a:pt x="41" y="838"/>
                    <a:pt x="41" y="838"/>
                    <a:pt x="41" y="838"/>
                  </a:cubicBezTo>
                  <a:cubicBezTo>
                    <a:pt x="41" y="839"/>
                    <a:pt x="41" y="839"/>
                    <a:pt x="41" y="839"/>
                  </a:cubicBezTo>
                  <a:cubicBezTo>
                    <a:pt x="41" y="840"/>
                    <a:pt x="41" y="840"/>
                    <a:pt x="41" y="841"/>
                  </a:cubicBezTo>
                  <a:cubicBezTo>
                    <a:pt x="45" y="843"/>
                    <a:pt x="45" y="843"/>
                    <a:pt x="45" y="843"/>
                  </a:cubicBezTo>
                  <a:cubicBezTo>
                    <a:pt x="42" y="846"/>
                    <a:pt x="42" y="846"/>
                    <a:pt x="42" y="846"/>
                  </a:cubicBezTo>
                  <a:cubicBezTo>
                    <a:pt x="41" y="846"/>
                    <a:pt x="41" y="847"/>
                    <a:pt x="41" y="847"/>
                  </a:cubicBezTo>
                  <a:cubicBezTo>
                    <a:pt x="41" y="848"/>
                    <a:pt x="42" y="848"/>
                    <a:pt x="42" y="848"/>
                  </a:cubicBezTo>
                  <a:cubicBezTo>
                    <a:pt x="46" y="850"/>
                    <a:pt x="46" y="850"/>
                    <a:pt x="46" y="850"/>
                  </a:cubicBezTo>
                  <a:cubicBezTo>
                    <a:pt x="42" y="854"/>
                    <a:pt x="42" y="854"/>
                    <a:pt x="42" y="854"/>
                  </a:cubicBezTo>
                  <a:cubicBezTo>
                    <a:pt x="42" y="854"/>
                    <a:pt x="42" y="854"/>
                    <a:pt x="42" y="855"/>
                  </a:cubicBezTo>
                  <a:cubicBezTo>
                    <a:pt x="42" y="855"/>
                    <a:pt x="42" y="856"/>
                    <a:pt x="42" y="856"/>
                  </a:cubicBezTo>
                  <a:cubicBezTo>
                    <a:pt x="45" y="858"/>
                    <a:pt x="45" y="858"/>
                    <a:pt x="45" y="858"/>
                  </a:cubicBezTo>
                  <a:cubicBezTo>
                    <a:pt x="42" y="860"/>
                    <a:pt x="42" y="860"/>
                    <a:pt x="42" y="860"/>
                  </a:cubicBezTo>
                  <a:cubicBezTo>
                    <a:pt x="42" y="861"/>
                    <a:pt x="42" y="861"/>
                    <a:pt x="42" y="862"/>
                  </a:cubicBezTo>
                  <a:cubicBezTo>
                    <a:pt x="42" y="862"/>
                    <a:pt x="42" y="862"/>
                    <a:pt x="42" y="863"/>
                  </a:cubicBezTo>
                  <a:cubicBezTo>
                    <a:pt x="44" y="864"/>
                    <a:pt x="44" y="864"/>
                    <a:pt x="44" y="864"/>
                  </a:cubicBezTo>
                  <a:cubicBezTo>
                    <a:pt x="41" y="867"/>
                    <a:pt x="41" y="867"/>
                    <a:pt x="41" y="867"/>
                  </a:cubicBezTo>
                  <a:cubicBezTo>
                    <a:pt x="40" y="867"/>
                    <a:pt x="40" y="868"/>
                    <a:pt x="40" y="868"/>
                  </a:cubicBezTo>
                  <a:cubicBezTo>
                    <a:pt x="40" y="869"/>
                    <a:pt x="41" y="869"/>
                    <a:pt x="41" y="869"/>
                  </a:cubicBezTo>
                  <a:cubicBezTo>
                    <a:pt x="44" y="871"/>
                    <a:pt x="44" y="871"/>
                    <a:pt x="44" y="871"/>
                  </a:cubicBezTo>
                  <a:cubicBezTo>
                    <a:pt x="41" y="872"/>
                    <a:pt x="41" y="872"/>
                    <a:pt x="41" y="872"/>
                  </a:cubicBezTo>
                  <a:cubicBezTo>
                    <a:pt x="40" y="872"/>
                    <a:pt x="40" y="872"/>
                    <a:pt x="40" y="873"/>
                  </a:cubicBezTo>
                  <a:cubicBezTo>
                    <a:pt x="40" y="874"/>
                    <a:pt x="40" y="874"/>
                    <a:pt x="40" y="874"/>
                  </a:cubicBezTo>
                  <a:cubicBezTo>
                    <a:pt x="45" y="877"/>
                    <a:pt x="45" y="877"/>
                    <a:pt x="45" y="877"/>
                  </a:cubicBezTo>
                  <a:cubicBezTo>
                    <a:pt x="42" y="880"/>
                    <a:pt x="42" y="880"/>
                    <a:pt x="42" y="880"/>
                  </a:cubicBezTo>
                  <a:cubicBezTo>
                    <a:pt x="42" y="880"/>
                    <a:pt x="42" y="880"/>
                    <a:pt x="42" y="881"/>
                  </a:cubicBezTo>
                  <a:cubicBezTo>
                    <a:pt x="42" y="881"/>
                    <a:pt x="42" y="882"/>
                    <a:pt x="42" y="882"/>
                  </a:cubicBezTo>
                  <a:cubicBezTo>
                    <a:pt x="45" y="883"/>
                    <a:pt x="45" y="883"/>
                    <a:pt x="45" y="883"/>
                  </a:cubicBezTo>
                  <a:cubicBezTo>
                    <a:pt x="42" y="886"/>
                    <a:pt x="42" y="886"/>
                    <a:pt x="42" y="886"/>
                  </a:cubicBezTo>
                  <a:cubicBezTo>
                    <a:pt x="42" y="887"/>
                    <a:pt x="42" y="887"/>
                    <a:pt x="42" y="887"/>
                  </a:cubicBezTo>
                  <a:cubicBezTo>
                    <a:pt x="42" y="888"/>
                    <a:pt x="42" y="888"/>
                    <a:pt x="43" y="888"/>
                  </a:cubicBezTo>
                  <a:cubicBezTo>
                    <a:pt x="44" y="889"/>
                    <a:pt x="44" y="889"/>
                    <a:pt x="44" y="889"/>
                  </a:cubicBezTo>
                  <a:cubicBezTo>
                    <a:pt x="41" y="893"/>
                    <a:pt x="41" y="893"/>
                    <a:pt x="41" y="893"/>
                  </a:cubicBezTo>
                  <a:cubicBezTo>
                    <a:pt x="41" y="893"/>
                    <a:pt x="41" y="894"/>
                    <a:pt x="41" y="894"/>
                  </a:cubicBezTo>
                  <a:cubicBezTo>
                    <a:pt x="41" y="895"/>
                    <a:pt x="41" y="895"/>
                    <a:pt x="41" y="895"/>
                  </a:cubicBezTo>
                  <a:cubicBezTo>
                    <a:pt x="45" y="898"/>
                    <a:pt x="45" y="898"/>
                    <a:pt x="45" y="898"/>
                  </a:cubicBezTo>
                  <a:cubicBezTo>
                    <a:pt x="42" y="901"/>
                    <a:pt x="42" y="901"/>
                    <a:pt x="42" y="901"/>
                  </a:cubicBezTo>
                  <a:cubicBezTo>
                    <a:pt x="42" y="901"/>
                    <a:pt x="42" y="902"/>
                    <a:pt x="42" y="902"/>
                  </a:cubicBezTo>
                  <a:cubicBezTo>
                    <a:pt x="42" y="903"/>
                    <a:pt x="42" y="903"/>
                    <a:pt x="42" y="904"/>
                  </a:cubicBezTo>
                  <a:cubicBezTo>
                    <a:pt x="45" y="905"/>
                    <a:pt x="45" y="905"/>
                    <a:pt x="45" y="905"/>
                  </a:cubicBezTo>
                  <a:cubicBezTo>
                    <a:pt x="41" y="907"/>
                    <a:pt x="41" y="907"/>
                    <a:pt x="41" y="907"/>
                  </a:cubicBezTo>
                  <a:cubicBezTo>
                    <a:pt x="41" y="907"/>
                    <a:pt x="41" y="908"/>
                    <a:pt x="41" y="908"/>
                  </a:cubicBezTo>
                  <a:cubicBezTo>
                    <a:pt x="41" y="909"/>
                    <a:pt x="41" y="909"/>
                    <a:pt x="41" y="909"/>
                  </a:cubicBezTo>
                  <a:cubicBezTo>
                    <a:pt x="45" y="911"/>
                    <a:pt x="45" y="911"/>
                    <a:pt x="45" y="911"/>
                  </a:cubicBezTo>
                  <a:cubicBezTo>
                    <a:pt x="41" y="913"/>
                    <a:pt x="41" y="913"/>
                    <a:pt x="41" y="913"/>
                  </a:cubicBezTo>
                  <a:cubicBezTo>
                    <a:pt x="40" y="914"/>
                    <a:pt x="40" y="914"/>
                    <a:pt x="40" y="915"/>
                  </a:cubicBezTo>
                  <a:cubicBezTo>
                    <a:pt x="40" y="915"/>
                    <a:pt x="40" y="916"/>
                    <a:pt x="41" y="916"/>
                  </a:cubicBezTo>
                  <a:cubicBezTo>
                    <a:pt x="44" y="918"/>
                    <a:pt x="44" y="918"/>
                    <a:pt x="44" y="918"/>
                  </a:cubicBezTo>
                  <a:cubicBezTo>
                    <a:pt x="41" y="919"/>
                    <a:pt x="41" y="919"/>
                    <a:pt x="41" y="919"/>
                  </a:cubicBezTo>
                  <a:cubicBezTo>
                    <a:pt x="41" y="919"/>
                    <a:pt x="40" y="919"/>
                    <a:pt x="40" y="920"/>
                  </a:cubicBezTo>
                  <a:cubicBezTo>
                    <a:pt x="40" y="920"/>
                    <a:pt x="40" y="921"/>
                    <a:pt x="41" y="921"/>
                  </a:cubicBezTo>
                  <a:cubicBezTo>
                    <a:pt x="44" y="923"/>
                    <a:pt x="44" y="923"/>
                    <a:pt x="44" y="923"/>
                  </a:cubicBezTo>
                  <a:cubicBezTo>
                    <a:pt x="42" y="926"/>
                    <a:pt x="42" y="926"/>
                    <a:pt x="42" y="926"/>
                  </a:cubicBezTo>
                  <a:cubicBezTo>
                    <a:pt x="42" y="927"/>
                    <a:pt x="42" y="927"/>
                    <a:pt x="42" y="927"/>
                  </a:cubicBezTo>
                  <a:cubicBezTo>
                    <a:pt x="42" y="928"/>
                    <a:pt x="42" y="928"/>
                    <a:pt x="43" y="928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2" y="933"/>
                    <a:pt x="42" y="933"/>
                    <a:pt x="42" y="933"/>
                  </a:cubicBezTo>
                  <a:cubicBezTo>
                    <a:pt x="42" y="933"/>
                    <a:pt x="41" y="934"/>
                    <a:pt x="41" y="934"/>
                  </a:cubicBezTo>
                  <a:cubicBezTo>
                    <a:pt x="42" y="935"/>
                    <a:pt x="42" y="935"/>
                    <a:pt x="42" y="935"/>
                  </a:cubicBezTo>
                  <a:cubicBezTo>
                    <a:pt x="44" y="937"/>
                    <a:pt x="44" y="937"/>
                    <a:pt x="44" y="937"/>
                  </a:cubicBezTo>
                  <a:cubicBezTo>
                    <a:pt x="41" y="937"/>
                    <a:pt x="41" y="937"/>
                    <a:pt x="41" y="937"/>
                  </a:cubicBezTo>
                  <a:cubicBezTo>
                    <a:pt x="41" y="937"/>
                    <a:pt x="40" y="938"/>
                    <a:pt x="40" y="939"/>
                  </a:cubicBezTo>
                  <a:cubicBezTo>
                    <a:pt x="40" y="939"/>
                    <a:pt x="40" y="940"/>
                    <a:pt x="41" y="940"/>
                  </a:cubicBezTo>
                  <a:cubicBezTo>
                    <a:pt x="45" y="942"/>
                    <a:pt x="45" y="942"/>
                    <a:pt x="45" y="942"/>
                  </a:cubicBezTo>
                  <a:cubicBezTo>
                    <a:pt x="41" y="944"/>
                    <a:pt x="41" y="944"/>
                    <a:pt x="41" y="944"/>
                  </a:cubicBezTo>
                  <a:cubicBezTo>
                    <a:pt x="41" y="945"/>
                    <a:pt x="40" y="945"/>
                    <a:pt x="40" y="946"/>
                  </a:cubicBezTo>
                  <a:cubicBezTo>
                    <a:pt x="40" y="946"/>
                    <a:pt x="41" y="947"/>
                    <a:pt x="41" y="947"/>
                  </a:cubicBezTo>
                  <a:cubicBezTo>
                    <a:pt x="44" y="949"/>
                    <a:pt x="44" y="949"/>
                    <a:pt x="44" y="949"/>
                  </a:cubicBezTo>
                  <a:cubicBezTo>
                    <a:pt x="41" y="951"/>
                    <a:pt x="41" y="951"/>
                    <a:pt x="41" y="951"/>
                  </a:cubicBezTo>
                  <a:cubicBezTo>
                    <a:pt x="40" y="951"/>
                    <a:pt x="40" y="952"/>
                    <a:pt x="40" y="952"/>
                  </a:cubicBezTo>
                  <a:cubicBezTo>
                    <a:pt x="40" y="953"/>
                    <a:pt x="40" y="954"/>
                    <a:pt x="41" y="954"/>
                  </a:cubicBezTo>
                  <a:cubicBezTo>
                    <a:pt x="44" y="956"/>
                    <a:pt x="44" y="956"/>
                    <a:pt x="44" y="956"/>
                  </a:cubicBezTo>
                  <a:cubicBezTo>
                    <a:pt x="41" y="959"/>
                    <a:pt x="41" y="959"/>
                    <a:pt x="41" y="959"/>
                  </a:cubicBezTo>
                  <a:cubicBezTo>
                    <a:pt x="41" y="959"/>
                    <a:pt x="40" y="959"/>
                    <a:pt x="40" y="960"/>
                  </a:cubicBezTo>
                  <a:cubicBezTo>
                    <a:pt x="40" y="960"/>
                    <a:pt x="41" y="961"/>
                    <a:pt x="41" y="961"/>
                  </a:cubicBezTo>
                  <a:cubicBezTo>
                    <a:pt x="44" y="963"/>
                    <a:pt x="44" y="963"/>
                    <a:pt x="44" y="963"/>
                  </a:cubicBezTo>
                  <a:cubicBezTo>
                    <a:pt x="42" y="963"/>
                    <a:pt x="42" y="963"/>
                    <a:pt x="42" y="963"/>
                  </a:cubicBezTo>
                  <a:cubicBezTo>
                    <a:pt x="41" y="964"/>
                    <a:pt x="41" y="964"/>
                    <a:pt x="41" y="965"/>
                  </a:cubicBezTo>
                  <a:cubicBezTo>
                    <a:pt x="41" y="965"/>
                    <a:pt x="41" y="966"/>
                    <a:pt x="42" y="966"/>
                  </a:cubicBezTo>
                  <a:cubicBezTo>
                    <a:pt x="44" y="967"/>
                    <a:pt x="44" y="967"/>
                    <a:pt x="44" y="967"/>
                  </a:cubicBezTo>
                  <a:cubicBezTo>
                    <a:pt x="41" y="970"/>
                    <a:pt x="41" y="970"/>
                    <a:pt x="41" y="970"/>
                  </a:cubicBezTo>
                  <a:cubicBezTo>
                    <a:pt x="40" y="970"/>
                    <a:pt x="40" y="971"/>
                    <a:pt x="40" y="971"/>
                  </a:cubicBezTo>
                  <a:cubicBezTo>
                    <a:pt x="40" y="972"/>
                    <a:pt x="40" y="972"/>
                    <a:pt x="41" y="972"/>
                  </a:cubicBezTo>
                  <a:cubicBezTo>
                    <a:pt x="45" y="975"/>
                    <a:pt x="45" y="975"/>
                    <a:pt x="45" y="975"/>
                  </a:cubicBezTo>
                  <a:cubicBezTo>
                    <a:pt x="43" y="976"/>
                    <a:pt x="43" y="976"/>
                    <a:pt x="43" y="976"/>
                  </a:cubicBezTo>
                  <a:cubicBezTo>
                    <a:pt x="42" y="976"/>
                    <a:pt x="42" y="976"/>
                    <a:pt x="42" y="977"/>
                  </a:cubicBezTo>
                  <a:cubicBezTo>
                    <a:pt x="42" y="977"/>
                    <a:pt x="42" y="978"/>
                    <a:pt x="42" y="978"/>
                  </a:cubicBezTo>
                  <a:cubicBezTo>
                    <a:pt x="45" y="980"/>
                    <a:pt x="45" y="980"/>
                    <a:pt x="45" y="980"/>
                  </a:cubicBezTo>
                  <a:cubicBezTo>
                    <a:pt x="42" y="982"/>
                    <a:pt x="42" y="982"/>
                    <a:pt x="42" y="982"/>
                  </a:cubicBezTo>
                  <a:cubicBezTo>
                    <a:pt x="42" y="982"/>
                    <a:pt x="41" y="983"/>
                    <a:pt x="41" y="983"/>
                  </a:cubicBezTo>
                  <a:cubicBezTo>
                    <a:pt x="41" y="984"/>
                    <a:pt x="42" y="984"/>
                    <a:pt x="42" y="984"/>
                  </a:cubicBezTo>
                  <a:cubicBezTo>
                    <a:pt x="44" y="986"/>
                    <a:pt x="44" y="986"/>
                    <a:pt x="44" y="986"/>
                  </a:cubicBezTo>
                  <a:cubicBezTo>
                    <a:pt x="41" y="986"/>
                    <a:pt x="41" y="986"/>
                    <a:pt x="41" y="986"/>
                  </a:cubicBezTo>
                  <a:cubicBezTo>
                    <a:pt x="41" y="986"/>
                    <a:pt x="40" y="987"/>
                    <a:pt x="40" y="987"/>
                  </a:cubicBezTo>
                  <a:cubicBezTo>
                    <a:pt x="40" y="988"/>
                    <a:pt x="40" y="989"/>
                    <a:pt x="41" y="989"/>
                  </a:cubicBezTo>
                  <a:cubicBezTo>
                    <a:pt x="44" y="991"/>
                    <a:pt x="44" y="991"/>
                    <a:pt x="44" y="991"/>
                  </a:cubicBezTo>
                  <a:cubicBezTo>
                    <a:pt x="41" y="993"/>
                    <a:pt x="41" y="993"/>
                    <a:pt x="41" y="993"/>
                  </a:cubicBezTo>
                  <a:cubicBezTo>
                    <a:pt x="41" y="993"/>
                    <a:pt x="41" y="994"/>
                    <a:pt x="41" y="994"/>
                  </a:cubicBezTo>
                  <a:cubicBezTo>
                    <a:pt x="41" y="995"/>
                    <a:pt x="41" y="995"/>
                    <a:pt x="41" y="996"/>
                  </a:cubicBezTo>
                  <a:cubicBezTo>
                    <a:pt x="44" y="997"/>
                    <a:pt x="44" y="997"/>
                    <a:pt x="44" y="997"/>
                  </a:cubicBezTo>
                  <a:cubicBezTo>
                    <a:pt x="42" y="1000"/>
                    <a:pt x="42" y="1000"/>
                    <a:pt x="42" y="1000"/>
                  </a:cubicBezTo>
                  <a:cubicBezTo>
                    <a:pt x="42" y="1001"/>
                    <a:pt x="42" y="1001"/>
                    <a:pt x="42" y="1002"/>
                  </a:cubicBezTo>
                  <a:cubicBezTo>
                    <a:pt x="42" y="1002"/>
                    <a:pt x="42" y="1002"/>
                    <a:pt x="42" y="1003"/>
                  </a:cubicBezTo>
                  <a:cubicBezTo>
                    <a:pt x="44" y="1004"/>
                    <a:pt x="44" y="1004"/>
                    <a:pt x="44" y="1004"/>
                  </a:cubicBezTo>
                  <a:cubicBezTo>
                    <a:pt x="40" y="1006"/>
                    <a:pt x="40" y="1006"/>
                    <a:pt x="40" y="1006"/>
                  </a:cubicBezTo>
                  <a:cubicBezTo>
                    <a:pt x="40" y="1007"/>
                    <a:pt x="40" y="1007"/>
                    <a:pt x="40" y="1008"/>
                  </a:cubicBezTo>
                  <a:cubicBezTo>
                    <a:pt x="40" y="1008"/>
                    <a:pt x="40" y="1009"/>
                    <a:pt x="40" y="1009"/>
                  </a:cubicBezTo>
                  <a:cubicBezTo>
                    <a:pt x="44" y="1011"/>
                    <a:pt x="44" y="1011"/>
                    <a:pt x="44" y="1011"/>
                  </a:cubicBezTo>
                  <a:cubicBezTo>
                    <a:pt x="41" y="1011"/>
                    <a:pt x="41" y="1011"/>
                    <a:pt x="41" y="1011"/>
                  </a:cubicBezTo>
                  <a:cubicBezTo>
                    <a:pt x="41" y="1012"/>
                    <a:pt x="40" y="1012"/>
                    <a:pt x="40" y="1013"/>
                  </a:cubicBezTo>
                  <a:cubicBezTo>
                    <a:pt x="40" y="1013"/>
                    <a:pt x="40" y="1014"/>
                    <a:pt x="41" y="1014"/>
                  </a:cubicBezTo>
                  <a:cubicBezTo>
                    <a:pt x="44" y="1016"/>
                    <a:pt x="44" y="1016"/>
                    <a:pt x="44" y="1016"/>
                  </a:cubicBezTo>
                  <a:cubicBezTo>
                    <a:pt x="41" y="1018"/>
                    <a:pt x="41" y="1018"/>
                    <a:pt x="41" y="1018"/>
                  </a:cubicBezTo>
                  <a:cubicBezTo>
                    <a:pt x="41" y="1019"/>
                    <a:pt x="40" y="1019"/>
                    <a:pt x="40" y="1020"/>
                  </a:cubicBezTo>
                  <a:cubicBezTo>
                    <a:pt x="40" y="1020"/>
                    <a:pt x="41" y="1021"/>
                    <a:pt x="41" y="1021"/>
                  </a:cubicBezTo>
                  <a:cubicBezTo>
                    <a:pt x="44" y="1023"/>
                    <a:pt x="44" y="1023"/>
                    <a:pt x="44" y="1023"/>
                  </a:cubicBezTo>
                  <a:cubicBezTo>
                    <a:pt x="41" y="1025"/>
                    <a:pt x="41" y="1025"/>
                    <a:pt x="41" y="1025"/>
                  </a:cubicBezTo>
                  <a:cubicBezTo>
                    <a:pt x="41" y="1025"/>
                    <a:pt x="41" y="1026"/>
                    <a:pt x="41" y="1026"/>
                  </a:cubicBezTo>
                  <a:cubicBezTo>
                    <a:pt x="41" y="1027"/>
                    <a:pt x="41" y="1027"/>
                    <a:pt x="41" y="1027"/>
                  </a:cubicBezTo>
                  <a:cubicBezTo>
                    <a:pt x="45" y="1029"/>
                    <a:pt x="45" y="1029"/>
                    <a:pt x="45" y="1029"/>
                  </a:cubicBezTo>
                  <a:cubicBezTo>
                    <a:pt x="40" y="1032"/>
                    <a:pt x="40" y="1032"/>
                    <a:pt x="40" y="1032"/>
                  </a:cubicBezTo>
                  <a:cubicBezTo>
                    <a:pt x="40" y="1032"/>
                    <a:pt x="39" y="1032"/>
                    <a:pt x="39" y="1033"/>
                  </a:cubicBezTo>
                  <a:cubicBezTo>
                    <a:pt x="39" y="1033"/>
                    <a:pt x="40" y="1034"/>
                    <a:pt x="40" y="1034"/>
                  </a:cubicBezTo>
                  <a:cubicBezTo>
                    <a:pt x="41" y="1035"/>
                    <a:pt x="41" y="1035"/>
                    <a:pt x="41" y="1035"/>
                  </a:cubicBezTo>
                  <a:cubicBezTo>
                    <a:pt x="37" y="1037"/>
                    <a:pt x="37" y="1037"/>
                    <a:pt x="37" y="1037"/>
                  </a:cubicBezTo>
                  <a:cubicBezTo>
                    <a:pt x="37" y="1038"/>
                    <a:pt x="37" y="1038"/>
                    <a:pt x="37" y="1039"/>
                  </a:cubicBezTo>
                  <a:cubicBezTo>
                    <a:pt x="37" y="1039"/>
                    <a:pt x="37" y="1040"/>
                    <a:pt x="37" y="1040"/>
                  </a:cubicBezTo>
                  <a:cubicBezTo>
                    <a:pt x="40" y="1041"/>
                    <a:pt x="40" y="1041"/>
                    <a:pt x="40" y="1041"/>
                  </a:cubicBezTo>
                  <a:cubicBezTo>
                    <a:pt x="41" y="1040"/>
                    <a:pt x="41" y="1040"/>
                    <a:pt x="41" y="1040"/>
                  </a:cubicBezTo>
                  <a:cubicBezTo>
                    <a:pt x="40" y="1039"/>
                    <a:pt x="40" y="1039"/>
                    <a:pt x="40" y="1039"/>
                  </a:cubicBezTo>
                  <a:cubicBezTo>
                    <a:pt x="31" y="1040"/>
                    <a:pt x="31" y="1040"/>
                    <a:pt x="31" y="1040"/>
                  </a:cubicBezTo>
                  <a:cubicBezTo>
                    <a:pt x="31" y="1040"/>
                    <a:pt x="30" y="1041"/>
                    <a:pt x="30" y="1041"/>
                  </a:cubicBezTo>
                  <a:cubicBezTo>
                    <a:pt x="30" y="1042"/>
                    <a:pt x="30" y="1043"/>
                    <a:pt x="31" y="1043"/>
                  </a:cubicBezTo>
                  <a:cubicBezTo>
                    <a:pt x="36" y="1046"/>
                    <a:pt x="36" y="1046"/>
                    <a:pt x="36" y="1046"/>
                  </a:cubicBezTo>
                  <a:cubicBezTo>
                    <a:pt x="36" y="1045"/>
                    <a:pt x="36" y="1045"/>
                    <a:pt x="36" y="1045"/>
                  </a:cubicBezTo>
                  <a:cubicBezTo>
                    <a:pt x="37" y="1043"/>
                    <a:pt x="37" y="1043"/>
                    <a:pt x="37" y="1043"/>
                  </a:cubicBezTo>
                  <a:cubicBezTo>
                    <a:pt x="25" y="1042"/>
                    <a:pt x="25" y="1042"/>
                    <a:pt x="25" y="1042"/>
                  </a:cubicBezTo>
                  <a:cubicBezTo>
                    <a:pt x="25" y="1042"/>
                    <a:pt x="24" y="1042"/>
                    <a:pt x="24" y="1043"/>
                  </a:cubicBezTo>
                  <a:cubicBezTo>
                    <a:pt x="24" y="1044"/>
                    <a:pt x="24" y="1044"/>
                    <a:pt x="24" y="1045"/>
                  </a:cubicBezTo>
                  <a:cubicBezTo>
                    <a:pt x="32" y="1049"/>
                    <a:pt x="32" y="1049"/>
                    <a:pt x="32" y="1049"/>
                  </a:cubicBezTo>
                  <a:cubicBezTo>
                    <a:pt x="32" y="1048"/>
                    <a:pt x="32" y="1048"/>
                    <a:pt x="32" y="1048"/>
                  </a:cubicBezTo>
                  <a:cubicBezTo>
                    <a:pt x="31" y="1047"/>
                    <a:pt x="31" y="1047"/>
                    <a:pt x="31" y="1047"/>
                  </a:cubicBezTo>
                  <a:cubicBezTo>
                    <a:pt x="32" y="1048"/>
                    <a:pt x="32" y="1048"/>
                    <a:pt x="32" y="1048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1" y="1047"/>
                    <a:pt x="31" y="1047"/>
                  </a:cubicBezTo>
                  <a:cubicBezTo>
                    <a:pt x="32" y="1048"/>
                    <a:pt x="32" y="1048"/>
                    <a:pt x="32" y="1048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8"/>
                    <a:pt x="32" y="1048"/>
                    <a:pt x="32" y="1048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8"/>
                    <a:pt x="32" y="1048"/>
                    <a:pt x="32" y="1048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2" y="1047"/>
                    <a:pt x="32" y="1047"/>
                  </a:cubicBezTo>
                  <a:cubicBezTo>
                    <a:pt x="32" y="1047"/>
                    <a:pt x="31" y="1046"/>
                    <a:pt x="31" y="1046"/>
                  </a:cubicBezTo>
                  <a:cubicBezTo>
                    <a:pt x="27" y="1045"/>
                    <a:pt x="20" y="1041"/>
                    <a:pt x="14" y="1038"/>
                  </a:cubicBezTo>
                  <a:cubicBezTo>
                    <a:pt x="11" y="1037"/>
                    <a:pt x="8" y="1036"/>
                    <a:pt x="6" y="1035"/>
                  </a:cubicBezTo>
                  <a:cubicBezTo>
                    <a:pt x="5" y="1034"/>
                    <a:pt x="4" y="1034"/>
                    <a:pt x="3" y="1033"/>
                  </a:cubicBezTo>
                  <a:cubicBezTo>
                    <a:pt x="3" y="1033"/>
                    <a:pt x="3" y="1033"/>
                    <a:pt x="3" y="1033"/>
                  </a:cubicBezTo>
                  <a:cubicBezTo>
                    <a:pt x="3" y="1033"/>
                    <a:pt x="3" y="1033"/>
                    <a:pt x="3" y="1033"/>
                  </a:cubicBezTo>
                  <a:cubicBezTo>
                    <a:pt x="2" y="1033"/>
                    <a:pt x="2" y="1033"/>
                    <a:pt x="2" y="1033"/>
                  </a:cubicBezTo>
                  <a:cubicBezTo>
                    <a:pt x="2" y="1033"/>
                    <a:pt x="2" y="1033"/>
                    <a:pt x="2" y="1033"/>
                  </a:cubicBezTo>
                  <a:cubicBezTo>
                    <a:pt x="2" y="1033"/>
                    <a:pt x="2" y="1033"/>
                    <a:pt x="2" y="1033"/>
                  </a:cubicBezTo>
                  <a:cubicBezTo>
                    <a:pt x="2" y="1033"/>
                    <a:pt x="2" y="1033"/>
                    <a:pt x="2" y="1033"/>
                  </a:cubicBezTo>
                  <a:cubicBezTo>
                    <a:pt x="2" y="1033"/>
                    <a:pt x="2" y="1033"/>
                    <a:pt x="2" y="1033"/>
                  </a:cubicBezTo>
                  <a:cubicBezTo>
                    <a:pt x="1" y="1033"/>
                    <a:pt x="1" y="1033"/>
                    <a:pt x="0" y="1034"/>
                  </a:cubicBezTo>
                  <a:cubicBezTo>
                    <a:pt x="0" y="1035"/>
                    <a:pt x="0" y="1035"/>
                    <a:pt x="1" y="1036"/>
                  </a:cubicBezTo>
                  <a:cubicBezTo>
                    <a:pt x="14" y="1044"/>
                    <a:pt x="14" y="1044"/>
                    <a:pt x="14" y="1044"/>
                  </a:cubicBezTo>
                  <a:cubicBezTo>
                    <a:pt x="8" y="1042"/>
                    <a:pt x="8" y="1042"/>
                    <a:pt x="8" y="1042"/>
                  </a:cubicBezTo>
                  <a:cubicBezTo>
                    <a:pt x="7" y="1041"/>
                    <a:pt x="6" y="1042"/>
                    <a:pt x="6" y="1042"/>
                  </a:cubicBezTo>
                  <a:cubicBezTo>
                    <a:pt x="6" y="1043"/>
                    <a:pt x="6" y="1044"/>
                    <a:pt x="7" y="1044"/>
                  </a:cubicBezTo>
                  <a:cubicBezTo>
                    <a:pt x="16" y="1050"/>
                    <a:pt x="16" y="1050"/>
                    <a:pt x="16" y="1050"/>
                  </a:cubicBezTo>
                  <a:cubicBezTo>
                    <a:pt x="17" y="1051"/>
                    <a:pt x="18" y="1050"/>
                    <a:pt x="18" y="1050"/>
                  </a:cubicBezTo>
                  <a:cubicBezTo>
                    <a:pt x="19" y="1049"/>
                    <a:pt x="18" y="1048"/>
                    <a:pt x="18" y="104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217"/>
            <p:cNvSpPr/>
            <p:nvPr/>
          </p:nvSpPr>
          <p:spPr bwMode="auto">
            <a:xfrm>
              <a:off x="4405402" y="691426"/>
              <a:ext cx="774242" cy="521527"/>
            </a:xfrm>
            <a:custGeom>
              <a:avLst/>
              <a:gdLst>
                <a:gd name="T0" fmla="*/ 245 w 354"/>
                <a:gd name="T1" fmla="*/ 200 h 238"/>
                <a:gd name="T2" fmla="*/ 159 w 354"/>
                <a:gd name="T3" fmla="*/ 26 h 238"/>
                <a:gd name="T4" fmla="*/ 245 w 354"/>
                <a:gd name="T5" fmla="*/ 20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4" h="238">
                  <a:moveTo>
                    <a:pt x="245" y="200"/>
                  </a:moveTo>
                  <a:cubicBezTo>
                    <a:pt x="117" y="238"/>
                    <a:pt x="0" y="70"/>
                    <a:pt x="159" y="26"/>
                  </a:cubicBezTo>
                  <a:cubicBezTo>
                    <a:pt x="257" y="0"/>
                    <a:pt x="354" y="158"/>
                    <a:pt x="245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218"/>
            <p:cNvSpPr/>
            <p:nvPr/>
          </p:nvSpPr>
          <p:spPr bwMode="auto">
            <a:xfrm>
              <a:off x="4529345" y="625431"/>
              <a:ext cx="647080" cy="545672"/>
            </a:xfrm>
            <a:custGeom>
              <a:avLst/>
              <a:gdLst>
                <a:gd name="T0" fmla="*/ 187 w 295"/>
                <a:gd name="T1" fmla="*/ 227 h 249"/>
                <a:gd name="T2" fmla="*/ 55 w 295"/>
                <a:gd name="T3" fmla="*/ 181 h 249"/>
                <a:gd name="T4" fmla="*/ 64 w 295"/>
                <a:gd name="T5" fmla="*/ 77 h 249"/>
                <a:gd name="T6" fmla="*/ 182 w 295"/>
                <a:gd name="T7" fmla="*/ 232 h 249"/>
                <a:gd name="T8" fmla="*/ 193 w 295"/>
                <a:gd name="T9" fmla="*/ 234 h 249"/>
                <a:gd name="T10" fmla="*/ 245 w 295"/>
                <a:gd name="T11" fmla="*/ 177 h 249"/>
                <a:gd name="T12" fmla="*/ 222 w 295"/>
                <a:gd name="T13" fmla="*/ 98 h 249"/>
                <a:gd name="T14" fmla="*/ 67 w 295"/>
                <a:gd name="T15" fmla="*/ 66 h 249"/>
                <a:gd name="T16" fmla="*/ 34 w 295"/>
                <a:gd name="T17" fmla="*/ 187 h 249"/>
                <a:gd name="T18" fmla="*/ 189 w 295"/>
                <a:gd name="T19" fmla="*/ 233 h 249"/>
                <a:gd name="T20" fmla="*/ 187 w 295"/>
                <a:gd name="T21" fmla="*/ 22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5" h="249">
                  <a:moveTo>
                    <a:pt x="187" y="227"/>
                  </a:moveTo>
                  <a:cubicBezTo>
                    <a:pt x="139" y="241"/>
                    <a:pt x="86" y="221"/>
                    <a:pt x="55" y="181"/>
                  </a:cubicBezTo>
                  <a:cubicBezTo>
                    <a:pt x="29" y="148"/>
                    <a:pt x="30" y="104"/>
                    <a:pt x="64" y="77"/>
                  </a:cubicBezTo>
                  <a:cubicBezTo>
                    <a:pt x="163" y="0"/>
                    <a:pt x="295" y="182"/>
                    <a:pt x="182" y="232"/>
                  </a:cubicBezTo>
                  <a:cubicBezTo>
                    <a:pt x="169" y="238"/>
                    <a:pt x="189" y="236"/>
                    <a:pt x="193" y="234"/>
                  </a:cubicBezTo>
                  <a:cubicBezTo>
                    <a:pt x="219" y="223"/>
                    <a:pt x="240" y="205"/>
                    <a:pt x="245" y="177"/>
                  </a:cubicBezTo>
                  <a:cubicBezTo>
                    <a:pt x="251" y="149"/>
                    <a:pt x="239" y="120"/>
                    <a:pt x="222" y="98"/>
                  </a:cubicBezTo>
                  <a:cubicBezTo>
                    <a:pt x="184" y="46"/>
                    <a:pt x="123" y="40"/>
                    <a:pt x="67" y="66"/>
                  </a:cubicBezTo>
                  <a:cubicBezTo>
                    <a:pt x="16" y="90"/>
                    <a:pt x="0" y="141"/>
                    <a:pt x="34" y="187"/>
                  </a:cubicBezTo>
                  <a:cubicBezTo>
                    <a:pt x="69" y="235"/>
                    <a:pt x="134" y="249"/>
                    <a:pt x="189" y="233"/>
                  </a:cubicBezTo>
                  <a:cubicBezTo>
                    <a:pt x="201" y="230"/>
                    <a:pt x="199" y="224"/>
                    <a:pt x="187" y="22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219"/>
            <p:cNvSpPr/>
            <p:nvPr/>
          </p:nvSpPr>
          <p:spPr bwMode="auto">
            <a:xfrm>
              <a:off x="4881858" y="892633"/>
              <a:ext cx="101408" cy="54728"/>
            </a:xfrm>
            <a:custGeom>
              <a:avLst/>
              <a:gdLst>
                <a:gd name="T0" fmla="*/ 28 w 46"/>
                <a:gd name="T1" fmla="*/ 3 h 25"/>
                <a:gd name="T2" fmla="*/ 3 w 46"/>
                <a:gd name="T3" fmla="*/ 21 h 25"/>
                <a:gd name="T4" fmla="*/ 8 w 46"/>
                <a:gd name="T5" fmla="*/ 25 h 25"/>
                <a:gd name="T6" fmla="*/ 20 w 46"/>
                <a:gd name="T7" fmla="*/ 20 h 25"/>
                <a:gd name="T8" fmla="*/ 40 w 46"/>
                <a:gd name="T9" fmla="*/ 7 h 25"/>
                <a:gd name="T10" fmla="*/ 42 w 46"/>
                <a:gd name="T11" fmla="*/ 1 h 25"/>
                <a:gd name="T12" fmla="*/ 28 w 46"/>
                <a:gd name="T13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5">
                  <a:moveTo>
                    <a:pt x="28" y="3"/>
                  </a:moveTo>
                  <a:cubicBezTo>
                    <a:pt x="19" y="8"/>
                    <a:pt x="10" y="13"/>
                    <a:pt x="3" y="21"/>
                  </a:cubicBezTo>
                  <a:cubicBezTo>
                    <a:pt x="0" y="24"/>
                    <a:pt x="6" y="25"/>
                    <a:pt x="8" y="25"/>
                  </a:cubicBezTo>
                  <a:cubicBezTo>
                    <a:pt x="12" y="25"/>
                    <a:pt x="18" y="24"/>
                    <a:pt x="20" y="20"/>
                  </a:cubicBezTo>
                  <a:cubicBezTo>
                    <a:pt x="26" y="14"/>
                    <a:pt x="32" y="10"/>
                    <a:pt x="40" y="7"/>
                  </a:cubicBezTo>
                  <a:cubicBezTo>
                    <a:pt x="42" y="6"/>
                    <a:pt x="46" y="2"/>
                    <a:pt x="42" y="1"/>
                  </a:cubicBezTo>
                  <a:cubicBezTo>
                    <a:pt x="37" y="0"/>
                    <a:pt x="32" y="1"/>
                    <a:pt x="28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1220"/>
            <p:cNvSpPr/>
            <p:nvPr/>
          </p:nvSpPr>
          <p:spPr bwMode="auto">
            <a:xfrm>
              <a:off x="4703187" y="800883"/>
              <a:ext cx="93360" cy="62776"/>
            </a:xfrm>
            <a:custGeom>
              <a:avLst/>
              <a:gdLst>
                <a:gd name="T0" fmla="*/ 26 w 43"/>
                <a:gd name="T1" fmla="*/ 4 h 29"/>
                <a:gd name="T2" fmla="*/ 1 w 43"/>
                <a:gd name="T3" fmla="*/ 26 h 29"/>
                <a:gd name="T4" fmla="*/ 9 w 43"/>
                <a:gd name="T5" fmla="*/ 28 h 29"/>
                <a:gd name="T6" fmla="*/ 20 w 43"/>
                <a:gd name="T7" fmla="*/ 23 h 29"/>
                <a:gd name="T8" fmla="*/ 36 w 43"/>
                <a:gd name="T9" fmla="*/ 6 h 29"/>
                <a:gd name="T10" fmla="*/ 39 w 43"/>
                <a:gd name="T11" fmla="*/ 1 h 29"/>
                <a:gd name="T12" fmla="*/ 26 w 43"/>
                <a:gd name="T13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9">
                  <a:moveTo>
                    <a:pt x="26" y="4"/>
                  </a:moveTo>
                  <a:cubicBezTo>
                    <a:pt x="15" y="8"/>
                    <a:pt x="6" y="15"/>
                    <a:pt x="1" y="26"/>
                  </a:cubicBezTo>
                  <a:cubicBezTo>
                    <a:pt x="0" y="29"/>
                    <a:pt x="8" y="28"/>
                    <a:pt x="9" y="28"/>
                  </a:cubicBezTo>
                  <a:cubicBezTo>
                    <a:pt x="12" y="28"/>
                    <a:pt x="18" y="26"/>
                    <a:pt x="20" y="23"/>
                  </a:cubicBezTo>
                  <a:cubicBezTo>
                    <a:pt x="23" y="15"/>
                    <a:pt x="28" y="9"/>
                    <a:pt x="36" y="6"/>
                  </a:cubicBezTo>
                  <a:cubicBezTo>
                    <a:pt x="38" y="5"/>
                    <a:pt x="43" y="2"/>
                    <a:pt x="39" y="1"/>
                  </a:cubicBezTo>
                  <a:cubicBezTo>
                    <a:pt x="34" y="0"/>
                    <a:pt x="29" y="2"/>
                    <a:pt x="26" y="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1221"/>
            <p:cNvSpPr/>
            <p:nvPr/>
          </p:nvSpPr>
          <p:spPr bwMode="auto">
            <a:xfrm>
              <a:off x="4675823" y="969896"/>
              <a:ext cx="241448" cy="128772"/>
            </a:xfrm>
            <a:custGeom>
              <a:avLst/>
              <a:gdLst>
                <a:gd name="T0" fmla="*/ 91 w 110"/>
                <a:gd name="T1" fmla="*/ 31 h 59"/>
                <a:gd name="T2" fmla="*/ 22 w 110"/>
                <a:gd name="T3" fmla="*/ 7 h 59"/>
                <a:gd name="T4" fmla="*/ 3 w 110"/>
                <a:gd name="T5" fmla="*/ 12 h 59"/>
                <a:gd name="T6" fmla="*/ 98 w 110"/>
                <a:gd name="T7" fmla="*/ 40 h 59"/>
                <a:gd name="T8" fmla="*/ 91 w 110"/>
                <a:gd name="T9" fmla="*/ 3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59">
                  <a:moveTo>
                    <a:pt x="91" y="31"/>
                  </a:moveTo>
                  <a:cubicBezTo>
                    <a:pt x="60" y="46"/>
                    <a:pt x="35" y="39"/>
                    <a:pt x="22" y="7"/>
                  </a:cubicBezTo>
                  <a:cubicBezTo>
                    <a:pt x="18" y="0"/>
                    <a:pt x="0" y="5"/>
                    <a:pt x="3" y="12"/>
                  </a:cubicBezTo>
                  <a:cubicBezTo>
                    <a:pt x="21" y="54"/>
                    <a:pt x="60" y="59"/>
                    <a:pt x="98" y="40"/>
                  </a:cubicBezTo>
                  <a:cubicBezTo>
                    <a:pt x="110" y="35"/>
                    <a:pt x="99" y="27"/>
                    <a:pt x="91" y="3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1222"/>
            <p:cNvSpPr/>
            <p:nvPr/>
          </p:nvSpPr>
          <p:spPr bwMode="auto">
            <a:xfrm>
              <a:off x="4709626" y="1135690"/>
              <a:ext cx="117505" cy="584303"/>
            </a:xfrm>
            <a:custGeom>
              <a:avLst/>
              <a:gdLst>
                <a:gd name="T0" fmla="*/ 30 w 54"/>
                <a:gd name="T1" fmla="*/ 9 h 267"/>
                <a:gd name="T2" fmla="*/ 0 w 54"/>
                <a:gd name="T3" fmla="*/ 262 h 267"/>
                <a:gd name="T4" fmla="*/ 23 w 54"/>
                <a:gd name="T5" fmla="*/ 256 h 267"/>
                <a:gd name="T6" fmla="*/ 53 w 54"/>
                <a:gd name="T7" fmla="*/ 6 h 267"/>
                <a:gd name="T8" fmla="*/ 30 w 54"/>
                <a:gd name="T9" fmla="*/ 9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67">
                  <a:moveTo>
                    <a:pt x="30" y="9"/>
                  </a:moveTo>
                  <a:cubicBezTo>
                    <a:pt x="6" y="92"/>
                    <a:pt x="0" y="176"/>
                    <a:pt x="0" y="262"/>
                  </a:cubicBezTo>
                  <a:cubicBezTo>
                    <a:pt x="0" y="267"/>
                    <a:pt x="23" y="263"/>
                    <a:pt x="23" y="256"/>
                  </a:cubicBezTo>
                  <a:cubicBezTo>
                    <a:pt x="23" y="171"/>
                    <a:pt x="29" y="88"/>
                    <a:pt x="53" y="6"/>
                  </a:cubicBezTo>
                  <a:cubicBezTo>
                    <a:pt x="54" y="0"/>
                    <a:pt x="32" y="3"/>
                    <a:pt x="30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1223"/>
            <p:cNvSpPr/>
            <p:nvPr/>
          </p:nvSpPr>
          <p:spPr bwMode="auto">
            <a:xfrm>
              <a:off x="4716064" y="1225831"/>
              <a:ext cx="376658" cy="481286"/>
            </a:xfrm>
            <a:custGeom>
              <a:avLst/>
              <a:gdLst>
                <a:gd name="T0" fmla="*/ 26 w 172"/>
                <a:gd name="T1" fmla="*/ 28 h 220"/>
                <a:gd name="T2" fmla="*/ 122 w 172"/>
                <a:gd name="T3" fmla="*/ 32 h 220"/>
                <a:gd name="T4" fmla="*/ 142 w 172"/>
                <a:gd name="T5" fmla="*/ 40 h 220"/>
                <a:gd name="T6" fmla="*/ 137 w 172"/>
                <a:gd name="T7" fmla="*/ 55 h 220"/>
                <a:gd name="T8" fmla="*/ 113 w 172"/>
                <a:gd name="T9" fmla="*/ 86 h 220"/>
                <a:gd name="T10" fmla="*/ 44 w 172"/>
                <a:gd name="T11" fmla="*/ 196 h 220"/>
                <a:gd name="T12" fmla="*/ 44 w 172"/>
                <a:gd name="T13" fmla="*/ 198 h 220"/>
                <a:gd name="T14" fmla="*/ 91 w 172"/>
                <a:gd name="T15" fmla="*/ 219 h 220"/>
                <a:gd name="T16" fmla="*/ 108 w 172"/>
                <a:gd name="T17" fmla="*/ 208 h 220"/>
                <a:gd name="T18" fmla="*/ 83 w 172"/>
                <a:gd name="T19" fmla="*/ 201 h 220"/>
                <a:gd name="T20" fmla="*/ 75 w 172"/>
                <a:gd name="T21" fmla="*/ 175 h 220"/>
                <a:gd name="T22" fmla="*/ 107 w 172"/>
                <a:gd name="T23" fmla="*/ 122 h 220"/>
                <a:gd name="T24" fmla="*/ 171 w 172"/>
                <a:gd name="T25" fmla="*/ 35 h 220"/>
                <a:gd name="T26" fmla="*/ 169 w 172"/>
                <a:gd name="T27" fmla="*/ 32 h 220"/>
                <a:gd name="T28" fmla="*/ 17 w 172"/>
                <a:gd name="T29" fmla="*/ 21 h 220"/>
                <a:gd name="T30" fmla="*/ 26 w 172"/>
                <a:gd name="T31" fmla="*/ 2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2" h="220">
                  <a:moveTo>
                    <a:pt x="26" y="28"/>
                  </a:moveTo>
                  <a:cubicBezTo>
                    <a:pt x="58" y="15"/>
                    <a:pt x="90" y="21"/>
                    <a:pt x="122" y="32"/>
                  </a:cubicBezTo>
                  <a:cubicBezTo>
                    <a:pt x="128" y="34"/>
                    <a:pt x="135" y="37"/>
                    <a:pt x="142" y="40"/>
                  </a:cubicBezTo>
                  <a:cubicBezTo>
                    <a:pt x="147" y="42"/>
                    <a:pt x="138" y="53"/>
                    <a:pt x="137" y="55"/>
                  </a:cubicBezTo>
                  <a:cubicBezTo>
                    <a:pt x="130" y="66"/>
                    <a:pt x="122" y="76"/>
                    <a:pt x="113" y="86"/>
                  </a:cubicBezTo>
                  <a:cubicBezTo>
                    <a:pt x="86" y="121"/>
                    <a:pt x="56" y="153"/>
                    <a:pt x="44" y="196"/>
                  </a:cubicBezTo>
                  <a:cubicBezTo>
                    <a:pt x="43" y="197"/>
                    <a:pt x="44" y="198"/>
                    <a:pt x="44" y="198"/>
                  </a:cubicBezTo>
                  <a:cubicBezTo>
                    <a:pt x="58" y="212"/>
                    <a:pt x="72" y="217"/>
                    <a:pt x="91" y="219"/>
                  </a:cubicBezTo>
                  <a:cubicBezTo>
                    <a:pt x="97" y="220"/>
                    <a:pt x="121" y="209"/>
                    <a:pt x="108" y="208"/>
                  </a:cubicBezTo>
                  <a:cubicBezTo>
                    <a:pt x="99" y="207"/>
                    <a:pt x="91" y="205"/>
                    <a:pt x="83" y="201"/>
                  </a:cubicBezTo>
                  <a:cubicBezTo>
                    <a:pt x="71" y="195"/>
                    <a:pt x="71" y="187"/>
                    <a:pt x="75" y="175"/>
                  </a:cubicBezTo>
                  <a:cubicBezTo>
                    <a:pt x="82" y="155"/>
                    <a:pt x="95" y="138"/>
                    <a:pt x="107" y="122"/>
                  </a:cubicBezTo>
                  <a:cubicBezTo>
                    <a:pt x="129" y="93"/>
                    <a:pt x="154" y="67"/>
                    <a:pt x="171" y="35"/>
                  </a:cubicBezTo>
                  <a:cubicBezTo>
                    <a:pt x="172" y="34"/>
                    <a:pt x="170" y="33"/>
                    <a:pt x="169" y="32"/>
                  </a:cubicBezTo>
                  <a:cubicBezTo>
                    <a:pt x="120" y="10"/>
                    <a:pt x="68" y="0"/>
                    <a:pt x="17" y="21"/>
                  </a:cubicBezTo>
                  <a:cubicBezTo>
                    <a:pt x="0" y="28"/>
                    <a:pt x="16" y="33"/>
                    <a:pt x="26" y="2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1224"/>
            <p:cNvSpPr/>
            <p:nvPr/>
          </p:nvSpPr>
          <p:spPr bwMode="auto">
            <a:xfrm>
              <a:off x="4431156" y="1190418"/>
              <a:ext cx="320321" cy="453922"/>
            </a:xfrm>
            <a:custGeom>
              <a:avLst/>
              <a:gdLst>
                <a:gd name="T0" fmla="*/ 123 w 146"/>
                <a:gd name="T1" fmla="*/ 37 h 207"/>
                <a:gd name="T2" fmla="*/ 42 w 146"/>
                <a:gd name="T3" fmla="*/ 202 h 207"/>
                <a:gd name="T4" fmla="*/ 64 w 146"/>
                <a:gd name="T5" fmla="*/ 197 h 207"/>
                <a:gd name="T6" fmla="*/ 78 w 146"/>
                <a:gd name="T7" fmla="*/ 3 h 207"/>
                <a:gd name="T8" fmla="*/ 57 w 146"/>
                <a:gd name="T9" fmla="*/ 7 h 207"/>
                <a:gd name="T10" fmla="*/ 42 w 146"/>
                <a:gd name="T11" fmla="*/ 203 h 207"/>
                <a:gd name="T12" fmla="*/ 63 w 146"/>
                <a:gd name="T13" fmla="*/ 198 h 207"/>
                <a:gd name="T14" fmla="*/ 145 w 146"/>
                <a:gd name="T15" fmla="*/ 32 h 207"/>
                <a:gd name="T16" fmla="*/ 123 w 146"/>
                <a:gd name="T17" fmla="*/ 3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207">
                  <a:moveTo>
                    <a:pt x="123" y="37"/>
                  </a:moveTo>
                  <a:cubicBezTo>
                    <a:pt x="94" y="91"/>
                    <a:pt x="68" y="147"/>
                    <a:pt x="42" y="202"/>
                  </a:cubicBezTo>
                  <a:cubicBezTo>
                    <a:pt x="49" y="201"/>
                    <a:pt x="56" y="199"/>
                    <a:pt x="64" y="197"/>
                  </a:cubicBezTo>
                  <a:cubicBezTo>
                    <a:pt x="22" y="144"/>
                    <a:pt x="60" y="59"/>
                    <a:pt x="78" y="3"/>
                  </a:cubicBezTo>
                  <a:cubicBezTo>
                    <a:pt x="79" y="0"/>
                    <a:pt x="59" y="2"/>
                    <a:pt x="57" y="7"/>
                  </a:cubicBezTo>
                  <a:cubicBezTo>
                    <a:pt x="39" y="63"/>
                    <a:pt x="0" y="150"/>
                    <a:pt x="42" y="203"/>
                  </a:cubicBezTo>
                  <a:cubicBezTo>
                    <a:pt x="45" y="207"/>
                    <a:pt x="61" y="202"/>
                    <a:pt x="63" y="198"/>
                  </a:cubicBezTo>
                  <a:cubicBezTo>
                    <a:pt x="89" y="143"/>
                    <a:pt x="116" y="87"/>
                    <a:pt x="145" y="32"/>
                  </a:cubicBezTo>
                  <a:cubicBezTo>
                    <a:pt x="146" y="30"/>
                    <a:pt x="126" y="31"/>
                    <a:pt x="123" y="3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1225"/>
            <p:cNvSpPr/>
            <p:nvPr/>
          </p:nvSpPr>
          <p:spPr bwMode="auto">
            <a:xfrm>
              <a:off x="4559928" y="1008528"/>
              <a:ext cx="144869" cy="217303"/>
            </a:xfrm>
            <a:custGeom>
              <a:avLst/>
              <a:gdLst>
                <a:gd name="T0" fmla="*/ 9 w 66"/>
                <a:gd name="T1" fmla="*/ 88 h 99"/>
                <a:gd name="T2" fmla="*/ 0 w 66"/>
                <a:gd name="T3" fmla="*/ 75 h 99"/>
                <a:gd name="T4" fmla="*/ 6 w 66"/>
                <a:gd name="T5" fmla="*/ 49 h 99"/>
                <a:gd name="T6" fmla="*/ 25 w 66"/>
                <a:gd name="T7" fmla="*/ 33 h 99"/>
                <a:gd name="T8" fmla="*/ 37 w 66"/>
                <a:gd name="T9" fmla="*/ 22 h 99"/>
                <a:gd name="T10" fmla="*/ 50 w 66"/>
                <a:gd name="T11" fmla="*/ 4 h 99"/>
                <a:gd name="T12" fmla="*/ 61 w 66"/>
                <a:gd name="T13" fmla="*/ 0 h 99"/>
                <a:gd name="T14" fmla="*/ 66 w 66"/>
                <a:gd name="T15" fmla="*/ 8 h 99"/>
                <a:gd name="T16" fmla="*/ 54 w 66"/>
                <a:gd name="T17" fmla="*/ 36 h 99"/>
                <a:gd name="T18" fmla="*/ 44 w 66"/>
                <a:gd name="T19" fmla="*/ 46 h 99"/>
                <a:gd name="T20" fmla="*/ 46 w 66"/>
                <a:gd name="T21" fmla="*/ 53 h 99"/>
                <a:gd name="T22" fmla="*/ 56 w 66"/>
                <a:gd name="T23" fmla="*/ 59 h 99"/>
                <a:gd name="T24" fmla="*/ 61 w 66"/>
                <a:gd name="T25" fmla="*/ 72 h 99"/>
                <a:gd name="T26" fmla="*/ 57 w 66"/>
                <a:gd name="T27" fmla="*/ 84 h 99"/>
                <a:gd name="T28" fmla="*/ 42 w 66"/>
                <a:gd name="T29" fmla="*/ 96 h 99"/>
                <a:gd name="T30" fmla="*/ 23 w 66"/>
                <a:gd name="T31" fmla="*/ 95 h 99"/>
                <a:gd name="T32" fmla="*/ 9 w 66"/>
                <a:gd name="T33" fmla="*/ 8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99">
                  <a:moveTo>
                    <a:pt x="9" y="88"/>
                  </a:moveTo>
                  <a:cubicBezTo>
                    <a:pt x="9" y="88"/>
                    <a:pt x="1" y="84"/>
                    <a:pt x="0" y="75"/>
                  </a:cubicBezTo>
                  <a:cubicBezTo>
                    <a:pt x="0" y="67"/>
                    <a:pt x="0" y="59"/>
                    <a:pt x="6" y="49"/>
                  </a:cubicBezTo>
                  <a:cubicBezTo>
                    <a:pt x="12" y="39"/>
                    <a:pt x="16" y="37"/>
                    <a:pt x="25" y="33"/>
                  </a:cubicBezTo>
                  <a:cubicBezTo>
                    <a:pt x="34" y="29"/>
                    <a:pt x="30" y="28"/>
                    <a:pt x="37" y="22"/>
                  </a:cubicBezTo>
                  <a:cubicBezTo>
                    <a:pt x="43" y="16"/>
                    <a:pt x="48" y="6"/>
                    <a:pt x="50" y="4"/>
                  </a:cubicBezTo>
                  <a:cubicBezTo>
                    <a:pt x="52" y="2"/>
                    <a:pt x="57" y="0"/>
                    <a:pt x="61" y="0"/>
                  </a:cubicBezTo>
                  <a:cubicBezTo>
                    <a:pt x="65" y="0"/>
                    <a:pt x="66" y="1"/>
                    <a:pt x="66" y="8"/>
                  </a:cubicBezTo>
                  <a:cubicBezTo>
                    <a:pt x="66" y="14"/>
                    <a:pt x="54" y="36"/>
                    <a:pt x="54" y="3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6"/>
                    <a:pt x="44" y="50"/>
                    <a:pt x="46" y="53"/>
                  </a:cubicBezTo>
                  <a:cubicBezTo>
                    <a:pt x="49" y="55"/>
                    <a:pt x="56" y="52"/>
                    <a:pt x="56" y="59"/>
                  </a:cubicBezTo>
                  <a:cubicBezTo>
                    <a:pt x="57" y="66"/>
                    <a:pt x="62" y="65"/>
                    <a:pt x="61" y="72"/>
                  </a:cubicBezTo>
                  <a:cubicBezTo>
                    <a:pt x="60" y="78"/>
                    <a:pt x="60" y="79"/>
                    <a:pt x="57" y="84"/>
                  </a:cubicBezTo>
                  <a:cubicBezTo>
                    <a:pt x="54" y="90"/>
                    <a:pt x="48" y="94"/>
                    <a:pt x="42" y="96"/>
                  </a:cubicBezTo>
                  <a:cubicBezTo>
                    <a:pt x="37" y="99"/>
                    <a:pt x="29" y="97"/>
                    <a:pt x="23" y="95"/>
                  </a:cubicBezTo>
                  <a:cubicBezTo>
                    <a:pt x="17" y="93"/>
                    <a:pt x="9" y="88"/>
                    <a:pt x="9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1226"/>
            <p:cNvSpPr/>
            <p:nvPr/>
          </p:nvSpPr>
          <p:spPr bwMode="auto">
            <a:xfrm>
              <a:off x="4551880" y="1000479"/>
              <a:ext cx="164184" cy="231790"/>
            </a:xfrm>
            <a:custGeom>
              <a:avLst/>
              <a:gdLst>
                <a:gd name="T0" fmla="*/ 14 w 75"/>
                <a:gd name="T1" fmla="*/ 90 h 106"/>
                <a:gd name="T2" fmla="*/ 14 w 75"/>
                <a:gd name="T3" fmla="*/ 90 h 106"/>
                <a:gd name="T4" fmla="*/ 11 w 75"/>
                <a:gd name="T5" fmla="*/ 85 h 106"/>
                <a:gd name="T6" fmla="*/ 14 w 75"/>
                <a:gd name="T7" fmla="*/ 55 h 106"/>
                <a:gd name="T8" fmla="*/ 36 w 75"/>
                <a:gd name="T9" fmla="*/ 38 h 106"/>
                <a:gd name="T10" fmla="*/ 44 w 75"/>
                <a:gd name="T11" fmla="*/ 29 h 106"/>
                <a:gd name="T12" fmla="*/ 57 w 75"/>
                <a:gd name="T13" fmla="*/ 11 h 106"/>
                <a:gd name="T14" fmla="*/ 57 w 75"/>
                <a:gd name="T15" fmla="*/ 11 h 106"/>
                <a:gd name="T16" fmla="*/ 57 w 75"/>
                <a:gd name="T17" fmla="*/ 11 h 106"/>
                <a:gd name="T18" fmla="*/ 65 w 75"/>
                <a:gd name="T19" fmla="*/ 9 h 106"/>
                <a:gd name="T20" fmla="*/ 66 w 75"/>
                <a:gd name="T21" fmla="*/ 8 h 106"/>
                <a:gd name="T22" fmla="*/ 66 w 75"/>
                <a:gd name="T23" fmla="*/ 8 h 106"/>
                <a:gd name="T24" fmla="*/ 66 w 75"/>
                <a:gd name="T25" fmla="*/ 8 h 106"/>
                <a:gd name="T26" fmla="*/ 66 w 75"/>
                <a:gd name="T27" fmla="*/ 8 h 106"/>
                <a:gd name="T28" fmla="*/ 70 w 75"/>
                <a:gd name="T29" fmla="*/ 12 h 106"/>
                <a:gd name="T30" fmla="*/ 63 w 75"/>
                <a:gd name="T31" fmla="*/ 20 h 106"/>
                <a:gd name="T32" fmla="*/ 54 w 75"/>
                <a:gd name="T33" fmla="*/ 37 h 106"/>
                <a:gd name="T34" fmla="*/ 43 w 75"/>
                <a:gd name="T35" fmla="*/ 48 h 106"/>
                <a:gd name="T36" fmla="*/ 44 w 75"/>
                <a:gd name="T37" fmla="*/ 54 h 106"/>
                <a:gd name="T38" fmla="*/ 54 w 75"/>
                <a:gd name="T39" fmla="*/ 62 h 106"/>
                <a:gd name="T40" fmla="*/ 56 w 75"/>
                <a:gd name="T41" fmla="*/ 62 h 106"/>
                <a:gd name="T42" fmla="*/ 56 w 75"/>
                <a:gd name="T43" fmla="*/ 62 h 106"/>
                <a:gd name="T44" fmla="*/ 56 w 75"/>
                <a:gd name="T45" fmla="*/ 62 h 106"/>
                <a:gd name="T46" fmla="*/ 56 w 75"/>
                <a:gd name="T47" fmla="*/ 62 h 106"/>
                <a:gd name="T48" fmla="*/ 56 w 75"/>
                <a:gd name="T49" fmla="*/ 62 h 106"/>
                <a:gd name="T50" fmla="*/ 56 w 75"/>
                <a:gd name="T51" fmla="*/ 63 h 106"/>
                <a:gd name="T52" fmla="*/ 60 w 75"/>
                <a:gd name="T53" fmla="*/ 73 h 106"/>
                <a:gd name="T54" fmla="*/ 59 w 75"/>
                <a:gd name="T55" fmla="*/ 81 h 106"/>
                <a:gd name="T56" fmla="*/ 52 w 75"/>
                <a:gd name="T57" fmla="*/ 92 h 106"/>
                <a:gd name="T58" fmla="*/ 28 w 75"/>
                <a:gd name="T59" fmla="*/ 95 h 106"/>
                <a:gd name="T60" fmla="*/ 16 w 75"/>
                <a:gd name="T61" fmla="*/ 89 h 106"/>
                <a:gd name="T62" fmla="*/ 15 w 75"/>
                <a:gd name="T63" fmla="*/ 88 h 106"/>
                <a:gd name="T64" fmla="*/ 13 w 75"/>
                <a:gd name="T65" fmla="*/ 92 h 106"/>
                <a:gd name="T66" fmla="*/ 26 w 75"/>
                <a:gd name="T67" fmla="*/ 103 h 106"/>
                <a:gd name="T68" fmla="*/ 48 w 75"/>
                <a:gd name="T69" fmla="*/ 104 h 106"/>
                <a:gd name="T70" fmla="*/ 67 w 75"/>
                <a:gd name="T71" fmla="*/ 86 h 106"/>
                <a:gd name="T72" fmla="*/ 69 w 75"/>
                <a:gd name="T73" fmla="*/ 74 h 106"/>
                <a:gd name="T74" fmla="*/ 65 w 75"/>
                <a:gd name="T75" fmla="*/ 62 h 106"/>
                <a:gd name="T76" fmla="*/ 57 w 75"/>
                <a:gd name="T77" fmla="*/ 54 h 106"/>
                <a:gd name="T78" fmla="*/ 53 w 75"/>
                <a:gd name="T79" fmla="*/ 54 h 106"/>
                <a:gd name="T80" fmla="*/ 53 w 75"/>
                <a:gd name="T81" fmla="*/ 54 h 106"/>
                <a:gd name="T82" fmla="*/ 53 w 75"/>
                <a:gd name="T83" fmla="*/ 53 h 106"/>
                <a:gd name="T84" fmla="*/ 53 w 75"/>
                <a:gd name="T85" fmla="*/ 53 h 106"/>
                <a:gd name="T86" fmla="*/ 52 w 75"/>
                <a:gd name="T87" fmla="*/ 50 h 106"/>
                <a:gd name="T88" fmla="*/ 52 w 75"/>
                <a:gd name="T89" fmla="*/ 50 h 106"/>
                <a:gd name="T90" fmla="*/ 48 w 75"/>
                <a:gd name="T91" fmla="*/ 50 h 106"/>
                <a:gd name="T92" fmla="*/ 61 w 75"/>
                <a:gd name="T93" fmla="*/ 42 h 106"/>
                <a:gd name="T94" fmla="*/ 74 w 75"/>
                <a:gd name="T95" fmla="*/ 16 h 106"/>
                <a:gd name="T96" fmla="*/ 75 w 75"/>
                <a:gd name="T97" fmla="*/ 11 h 106"/>
                <a:gd name="T98" fmla="*/ 73 w 75"/>
                <a:gd name="T99" fmla="*/ 4 h 106"/>
                <a:gd name="T100" fmla="*/ 65 w 75"/>
                <a:gd name="T101" fmla="*/ 0 h 106"/>
                <a:gd name="T102" fmla="*/ 49 w 75"/>
                <a:gd name="T103" fmla="*/ 6 h 106"/>
                <a:gd name="T104" fmla="*/ 34 w 75"/>
                <a:gd name="T105" fmla="*/ 27 h 106"/>
                <a:gd name="T106" fmla="*/ 27 w 75"/>
                <a:gd name="T107" fmla="*/ 33 h 106"/>
                <a:gd name="T108" fmla="*/ 0 w 75"/>
                <a:gd name="T109" fmla="*/ 73 h 106"/>
                <a:gd name="T110" fmla="*/ 11 w 75"/>
                <a:gd name="T111" fmla="*/ 96 h 106"/>
                <a:gd name="T112" fmla="*/ 13 w 75"/>
                <a:gd name="T113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5" h="106">
                  <a:moveTo>
                    <a:pt x="13" y="92"/>
                  </a:moveTo>
                  <a:cubicBezTo>
                    <a:pt x="15" y="88"/>
                    <a:pt x="15" y="88"/>
                    <a:pt x="15" y="88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4" y="88"/>
                    <a:pt x="13" y="87"/>
                    <a:pt x="11" y="85"/>
                  </a:cubicBezTo>
                  <a:cubicBezTo>
                    <a:pt x="10" y="83"/>
                    <a:pt x="9" y="82"/>
                    <a:pt x="9" y="79"/>
                  </a:cubicBezTo>
                  <a:cubicBezTo>
                    <a:pt x="9" y="77"/>
                    <a:pt x="9" y="75"/>
                    <a:pt x="9" y="73"/>
                  </a:cubicBezTo>
                  <a:cubicBezTo>
                    <a:pt x="9" y="67"/>
                    <a:pt x="10" y="62"/>
                    <a:pt x="14" y="55"/>
                  </a:cubicBezTo>
                  <a:cubicBezTo>
                    <a:pt x="17" y="51"/>
                    <a:pt x="19" y="48"/>
                    <a:pt x="21" y="46"/>
                  </a:cubicBezTo>
                  <a:cubicBezTo>
                    <a:pt x="23" y="45"/>
                    <a:pt x="26" y="43"/>
                    <a:pt x="31" y="41"/>
                  </a:cubicBezTo>
                  <a:cubicBezTo>
                    <a:pt x="33" y="40"/>
                    <a:pt x="35" y="39"/>
                    <a:pt x="36" y="38"/>
                  </a:cubicBezTo>
                  <a:cubicBezTo>
                    <a:pt x="37" y="37"/>
                    <a:pt x="38" y="37"/>
                    <a:pt x="39" y="36"/>
                  </a:cubicBezTo>
                  <a:cubicBezTo>
                    <a:pt x="40" y="34"/>
                    <a:pt x="40" y="34"/>
                    <a:pt x="41" y="33"/>
                  </a:cubicBezTo>
                  <a:cubicBezTo>
                    <a:pt x="41" y="32"/>
                    <a:pt x="42" y="31"/>
                    <a:pt x="44" y="29"/>
                  </a:cubicBezTo>
                  <a:cubicBezTo>
                    <a:pt x="47" y="26"/>
                    <a:pt x="50" y="21"/>
                    <a:pt x="53" y="18"/>
                  </a:cubicBezTo>
                  <a:cubicBezTo>
                    <a:pt x="54" y="16"/>
                    <a:pt x="55" y="14"/>
                    <a:pt x="56" y="13"/>
                  </a:cubicBezTo>
                  <a:cubicBezTo>
                    <a:pt x="56" y="12"/>
                    <a:pt x="56" y="12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0"/>
                    <a:pt x="60" y="9"/>
                  </a:cubicBezTo>
                  <a:cubicBezTo>
                    <a:pt x="62" y="9"/>
                    <a:pt x="64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9"/>
                    <a:pt x="66" y="11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3"/>
                  </a:cubicBezTo>
                  <a:cubicBezTo>
                    <a:pt x="65" y="15"/>
                    <a:pt x="64" y="17"/>
                    <a:pt x="63" y="20"/>
                  </a:cubicBezTo>
                  <a:cubicBezTo>
                    <a:pt x="61" y="24"/>
                    <a:pt x="59" y="28"/>
                    <a:pt x="57" y="32"/>
                  </a:cubicBezTo>
                  <a:cubicBezTo>
                    <a:pt x="56" y="33"/>
                    <a:pt x="55" y="35"/>
                    <a:pt x="55" y="36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2"/>
                    <a:pt x="44" y="54"/>
                  </a:cubicBezTo>
                  <a:cubicBezTo>
                    <a:pt x="44" y="56"/>
                    <a:pt x="45" y="58"/>
                    <a:pt x="47" y="60"/>
                  </a:cubicBezTo>
                  <a:cubicBezTo>
                    <a:pt x="48" y="61"/>
                    <a:pt x="49" y="61"/>
                    <a:pt x="50" y="62"/>
                  </a:cubicBezTo>
                  <a:cubicBezTo>
                    <a:pt x="52" y="62"/>
                    <a:pt x="53" y="62"/>
                    <a:pt x="54" y="62"/>
                  </a:cubicBezTo>
                  <a:cubicBezTo>
                    <a:pt x="55" y="62"/>
                    <a:pt x="55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3"/>
                  </a:cubicBezTo>
                  <a:cubicBezTo>
                    <a:pt x="56" y="65"/>
                    <a:pt x="56" y="67"/>
                    <a:pt x="57" y="68"/>
                  </a:cubicBezTo>
                  <a:cubicBezTo>
                    <a:pt x="58" y="70"/>
                    <a:pt x="59" y="72"/>
                    <a:pt x="60" y="72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0" y="73"/>
                    <a:pt x="60" y="74"/>
                    <a:pt x="60" y="74"/>
                  </a:cubicBezTo>
                  <a:cubicBezTo>
                    <a:pt x="60" y="74"/>
                    <a:pt x="60" y="75"/>
                    <a:pt x="60" y="75"/>
                  </a:cubicBezTo>
                  <a:cubicBezTo>
                    <a:pt x="60" y="79"/>
                    <a:pt x="60" y="80"/>
                    <a:pt x="59" y="81"/>
                  </a:cubicBezTo>
                  <a:cubicBezTo>
                    <a:pt x="59" y="82"/>
                    <a:pt x="59" y="82"/>
                    <a:pt x="59" y="83"/>
                  </a:cubicBezTo>
                  <a:cubicBezTo>
                    <a:pt x="59" y="84"/>
                    <a:pt x="58" y="85"/>
                    <a:pt x="57" y="86"/>
                  </a:cubicBezTo>
                  <a:cubicBezTo>
                    <a:pt x="56" y="88"/>
                    <a:pt x="55" y="90"/>
                    <a:pt x="52" y="92"/>
                  </a:cubicBezTo>
                  <a:cubicBezTo>
                    <a:pt x="50" y="94"/>
                    <a:pt x="47" y="95"/>
                    <a:pt x="45" y="96"/>
                  </a:cubicBezTo>
                  <a:cubicBezTo>
                    <a:pt x="44" y="97"/>
                    <a:pt x="42" y="97"/>
                    <a:pt x="41" y="97"/>
                  </a:cubicBezTo>
                  <a:cubicBezTo>
                    <a:pt x="37" y="97"/>
                    <a:pt x="32" y="96"/>
                    <a:pt x="28" y="95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25" y="94"/>
                    <a:pt x="22" y="92"/>
                    <a:pt x="20" y="91"/>
                  </a:cubicBezTo>
                  <a:cubicBezTo>
                    <a:pt x="18" y="90"/>
                    <a:pt x="17" y="90"/>
                    <a:pt x="16" y="89"/>
                  </a:cubicBezTo>
                  <a:cubicBezTo>
                    <a:pt x="16" y="89"/>
                    <a:pt x="16" y="89"/>
                    <a:pt x="15" y="89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10" y="96"/>
                    <a:pt x="12" y="97"/>
                    <a:pt x="15" y="99"/>
                  </a:cubicBezTo>
                  <a:cubicBezTo>
                    <a:pt x="18" y="100"/>
                    <a:pt x="22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30" y="104"/>
                    <a:pt x="35" y="106"/>
                    <a:pt x="41" y="106"/>
                  </a:cubicBezTo>
                  <a:cubicBezTo>
                    <a:pt x="43" y="106"/>
                    <a:pt x="46" y="105"/>
                    <a:pt x="48" y="104"/>
                  </a:cubicBezTo>
                  <a:cubicBezTo>
                    <a:pt x="51" y="103"/>
                    <a:pt x="54" y="101"/>
                    <a:pt x="58" y="99"/>
                  </a:cubicBezTo>
                  <a:cubicBezTo>
                    <a:pt x="61" y="97"/>
                    <a:pt x="63" y="94"/>
                    <a:pt x="65" y="90"/>
                  </a:cubicBezTo>
                  <a:cubicBezTo>
                    <a:pt x="66" y="89"/>
                    <a:pt x="67" y="88"/>
                    <a:pt x="67" y="86"/>
                  </a:cubicBezTo>
                  <a:cubicBezTo>
                    <a:pt x="68" y="85"/>
                    <a:pt x="68" y="83"/>
                    <a:pt x="68" y="82"/>
                  </a:cubicBezTo>
                  <a:cubicBezTo>
                    <a:pt x="69" y="80"/>
                    <a:pt x="69" y="79"/>
                    <a:pt x="69" y="76"/>
                  </a:cubicBezTo>
                  <a:cubicBezTo>
                    <a:pt x="69" y="76"/>
                    <a:pt x="69" y="75"/>
                    <a:pt x="69" y="74"/>
                  </a:cubicBezTo>
                  <a:cubicBezTo>
                    <a:pt x="69" y="72"/>
                    <a:pt x="69" y="71"/>
                    <a:pt x="68" y="69"/>
                  </a:cubicBezTo>
                  <a:cubicBezTo>
                    <a:pt x="67" y="67"/>
                    <a:pt x="66" y="66"/>
                    <a:pt x="66" y="66"/>
                  </a:cubicBezTo>
                  <a:cubicBezTo>
                    <a:pt x="65" y="65"/>
                    <a:pt x="65" y="64"/>
                    <a:pt x="65" y="62"/>
                  </a:cubicBezTo>
                  <a:cubicBezTo>
                    <a:pt x="65" y="61"/>
                    <a:pt x="64" y="60"/>
                    <a:pt x="64" y="59"/>
                  </a:cubicBezTo>
                  <a:cubicBezTo>
                    <a:pt x="63" y="57"/>
                    <a:pt x="62" y="55"/>
                    <a:pt x="60" y="55"/>
                  </a:cubicBezTo>
                  <a:cubicBezTo>
                    <a:pt x="59" y="54"/>
                    <a:pt x="58" y="54"/>
                    <a:pt x="57" y="54"/>
                  </a:cubicBezTo>
                  <a:cubicBezTo>
                    <a:pt x="55" y="53"/>
                    <a:pt x="54" y="53"/>
                    <a:pt x="54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3"/>
                    <a:pt x="53" y="52"/>
                    <a:pt x="52" y="52"/>
                  </a:cubicBezTo>
                  <a:cubicBezTo>
                    <a:pt x="52" y="51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5" y="36"/>
                    <a:pt x="68" y="30"/>
                  </a:cubicBezTo>
                  <a:cubicBezTo>
                    <a:pt x="70" y="27"/>
                    <a:pt x="71" y="23"/>
                    <a:pt x="72" y="20"/>
                  </a:cubicBezTo>
                  <a:cubicBezTo>
                    <a:pt x="73" y="19"/>
                    <a:pt x="74" y="17"/>
                    <a:pt x="74" y="16"/>
                  </a:cubicBezTo>
                  <a:cubicBezTo>
                    <a:pt x="74" y="14"/>
                    <a:pt x="75" y="13"/>
                    <a:pt x="75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5" y="10"/>
                    <a:pt x="75" y="8"/>
                    <a:pt x="74" y="7"/>
                  </a:cubicBezTo>
                  <a:cubicBezTo>
                    <a:pt x="74" y="6"/>
                    <a:pt x="74" y="5"/>
                    <a:pt x="73" y="4"/>
                  </a:cubicBezTo>
                  <a:cubicBezTo>
                    <a:pt x="72" y="2"/>
                    <a:pt x="71" y="1"/>
                    <a:pt x="69" y="0"/>
                  </a:cubicBezTo>
                  <a:cubicBezTo>
                    <a:pt x="68" y="0"/>
                    <a:pt x="66" y="0"/>
                    <a:pt x="6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60" y="0"/>
                    <a:pt x="57" y="1"/>
                  </a:cubicBezTo>
                  <a:cubicBezTo>
                    <a:pt x="55" y="2"/>
                    <a:pt x="53" y="3"/>
                    <a:pt x="51" y="5"/>
                  </a:cubicBezTo>
                  <a:cubicBezTo>
                    <a:pt x="50" y="5"/>
                    <a:pt x="50" y="6"/>
                    <a:pt x="49" y="6"/>
                  </a:cubicBezTo>
                  <a:cubicBezTo>
                    <a:pt x="48" y="8"/>
                    <a:pt x="46" y="11"/>
                    <a:pt x="44" y="14"/>
                  </a:cubicBezTo>
                  <a:cubicBezTo>
                    <a:pt x="42" y="17"/>
                    <a:pt x="40" y="20"/>
                    <a:pt x="38" y="23"/>
                  </a:cubicBezTo>
                  <a:cubicBezTo>
                    <a:pt x="36" y="25"/>
                    <a:pt x="35" y="26"/>
                    <a:pt x="34" y="27"/>
                  </a:cubicBezTo>
                  <a:cubicBezTo>
                    <a:pt x="33" y="28"/>
                    <a:pt x="33" y="29"/>
                    <a:pt x="32" y="29"/>
                  </a:cubicBezTo>
                  <a:cubicBezTo>
                    <a:pt x="32" y="30"/>
                    <a:pt x="32" y="30"/>
                    <a:pt x="31" y="31"/>
                  </a:cubicBezTo>
                  <a:cubicBezTo>
                    <a:pt x="31" y="31"/>
                    <a:pt x="29" y="32"/>
                    <a:pt x="27" y="33"/>
                  </a:cubicBezTo>
                  <a:cubicBezTo>
                    <a:pt x="22" y="35"/>
                    <a:pt x="19" y="37"/>
                    <a:pt x="15" y="39"/>
                  </a:cubicBezTo>
                  <a:cubicBezTo>
                    <a:pt x="12" y="42"/>
                    <a:pt x="9" y="46"/>
                    <a:pt x="6" y="51"/>
                  </a:cubicBezTo>
                  <a:cubicBezTo>
                    <a:pt x="1" y="59"/>
                    <a:pt x="0" y="66"/>
                    <a:pt x="0" y="73"/>
                  </a:cubicBezTo>
                  <a:cubicBezTo>
                    <a:pt x="0" y="75"/>
                    <a:pt x="0" y="77"/>
                    <a:pt x="0" y="80"/>
                  </a:cubicBezTo>
                  <a:cubicBezTo>
                    <a:pt x="0" y="85"/>
                    <a:pt x="3" y="89"/>
                    <a:pt x="6" y="92"/>
                  </a:cubicBezTo>
                  <a:cubicBezTo>
                    <a:pt x="8" y="94"/>
                    <a:pt x="10" y="96"/>
                    <a:pt x="11" y="96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0" y="96"/>
                    <a:pt x="10" y="96"/>
                    <a:pt x="10" y="96"/>
                  </a:cubicBezTo>
                  <a:lnTo>
                    <a:pt x="13" y="9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1227"/>
            <p:cNvSpPr/>
            <p:nvPr/>
          </p:nvSpPr>
          <p:spPr bwMode="auto">
            <a:xfrm>
              <a:off x="4411840" y="1728042"/>
              <a:ext cx="323540" cy="883698"/>
            </a:xfrm>
            <a:custGeom>
              <a:avLst/>
              <a:gdLst>
                <a:gd name="T0" fmla="*/ 126 w 148"/>
                <a:gd name="T1" fmla="*/ 9 h 404"/>
                <a:gd name="T2" fmla="*/ 91 w 148"/>
                <a:gd name="T3" fmla="*/ 307 h 404"/>
                <a:gd name="T4" fmla="*/ 86 w 148"/>
                <a:gd name="T5" fmla="*/ 381 h 404"/>
                <a:gd name="T6" fmla="*/ 68 w 148"/>
                <a:gd name="T7" fmla="*/ 389 h 404"/>
                <a:gd name="T8" fmla="*/ 20 w 148"/>
                <a:gd name="T9" fmla="*/ 391 h 404"/>
                <a:gd name="T10" fmla="*/ 13 w 148"/>
                <a:gd name="T11" fmla="*/ 402 h 404"/>
                <a:gd name="T12" fmla="*/ 92 w 148"/>
                <a:gd name="T13" fmla="*/ 393 h 404"/>
                <a:gd name="T14" fmla="*/ 111 w 148"/>
                <a:gd name="T15" fmla="*/ 342 h 404"/>
                <a:gd name="T16" fmla="*/ 146 w 148"/>
                <a:gd name="T17" fmla="*/ 6 h 404"/>
                <a:gd name="T18" fmla="*/ 126 w 148"/>
                <a:gd name="T19" fmla="*/ 9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404">
                  <a:moveTo>
                    <a:pt x="126" y="9"/>
                  </a:moveTo>
                  <a:cubicBezTo>
                    <a:pt x="91" y="105"/>
                    <a:pt x="91" y="207"/>
                    <a:pt x="91" y="307"/>
                  </a:cubicBezTo>
                  <a:cubicBezTo>
                    <a:pt x="91" y="329"/>
                    <a:pt x="97" y="361"/>
                    <a:pt x="86" y="381"/>
                  </a:cubicBezTo>
                  <a:cubicBezTo>
                    <a:pt x="82" y="388"/>
                    <a:pt x="74" y="388"/>
                    <a:pt x="68" y="389"/>
                  </a:cubicBezTo>
                  <a:cubicBezTo>
                    <a:pt x="52" y="391"/>
                    <a:pt x="36" y="391"/>
                    <a:pt x="20" y="391"/>
                  </a:cubicBezTo>
                  <a:cubicBezTo>
                    <a:pt x="13" y="392"/>
                    <a:pt x="0" y="403"/>
                    <a:pt x="13" y="402"/>
                  </a:cubicBezTo>
                  <a:cubicBezTo>
                    <a:pt x="38" y="401"/>
                    <a:pt x="69" y="404"/>
                    <a:pt x="92" y="393"/>
                  </a:cubicBezTo>
                  <a:cubicBezTo>
                    <a:pt x="111" y="383"/>
                    <a:pt x="110" y="361"/>
                    <a:pt x="111" y="342"/>
                  </a:cubicBezTo>
                  <a:cubicBezTo>
                    <a:pt x="112" y="229"/>
                    <a:pt x="107" y="114"/>
                    <a:pt x="146" y="6"/>
                  </a:cubicBezTo>
                  <a:cubicBezTo>
                    <a:pt x="148" y="0"/>
                    <a:pt x="128" y="2"/>
                    <a:pt x="126" y="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1228"/>
            <p:cNvSpPr/>
            <p:nvPr/>
          </p:nvSpPr>
          <p:spPr bwMode="auto">
            <a:xfrm>
              <a:off x="4753086" y="1758625"/>
              <a:ext cx="289737" cy="898185"/>
            </a:xfrm>
            <a:custGeom>
              <a:avLst/>
              <a:gdLst>
                <a:gd name="T0" fmla="*/ 2 w 132"/>
                <a:gd name="T1" fmla="*/ 11 h 410"/>
                <a:gd name="T2" fmla="*/ 24 w 132"/>
                <a:gd name="T3" fmla="*/ 337 h 410"/>
                <a:gd name="T4" fmla="*/ 34 w 132"/>
                <a:gd name="T5" fmla="*/ 395 h 410"/>
                <a:gd name="T6" fmla="*/ 109 w 132"/>
                <a:gd name="T7" fmla="*/ 409 h 410"/>
                <a:gd name="T8" fmla="*/ 121 w 132"/>
                <a:gd name="T9" fmla="*/ 400 h 410"/>
                <a:gd name="T10" fmla="*/ 50 w 132"/>
                <a:gd name="T11" fmla="*/ 386 h 410"/>
                <a:gd name="T12" fmla="*/ 44 w 132"/>
                <a:gd name="T13" fmla="*/ 324 h 410"/>
                <a:gd name="T14" fmla="*/ 22 w 132"/>
                <a:gd name="T15" fmla="*/ 6 h 410"/>
                <a:gd name="T16" fmla="*/ 2 w 132"/>
                <a:gd name="T17" fmla="*/ 11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410">
                  <a:moveTo>
                    <a:pt x="2" y="11"/>
                  </a:moveTo>
                  <a:cubicBezTo>
                    <a:pt x="35" y="117"/>
                    <a:pt x="29" y="228"/>
                    <a:pt x="24" y="337"/>
                  </a:cubicBezTo>
                  <a:cubicBezTo>
                    <a:pt x="23" y="355"/>
                    <a:pt x="18" y="383"/>
                    <a:pt x="34" y="395"/>
                  </a:cubicBezTo>
                  <a:cubicBezTo>
                    <a:pt x="52" y="410"/>
                    <a:pt x="87" y="407"/>
                    <a:pt x="109" y="409"/>
                  </a:cubicBezTo>
                  <a:cubicBezTo>
                    <a:pt x="114" y="410"/>
                    <a:pt x="132" y="401"/>
                    <a:pt x="121" y="400"/>
                  </a:cubicBezTo>
                  <a:cubicBezTo>
                    <a:pt x="101" y="398"/>
                    <a:pt x="66" y="401"/>
                    <a:pt x="50" y="386"/>
                  </a:cubicBezTo>
                  <a:cubicBezTo>
                    <a:pt x="36" y="373"/>
                    <a:pt x="43" y="340"/>
                    <a:pt x="44" y="324"/>
                  </a:cubicBezTo>
                  <a:cubicBezTo>
                    <a:pt x="49" y="217"/>
                    <a:pt x="54" y="109"/>
                    <a:pt x="22" y="6"/>
                  </a:cubicBezTo>
                  <a:cubicBezTo>
                    <a:pt x="20" y="0"/>
                    <a:pt x="0" y="5"/>
                    <a:pt x="2" y="1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1229"/>
            <p:cNvSpPr/>
            <p:nvPr/>
          </p:nvSpPr>
          <p:spPr bwMode="auto">
            <a:xfrm>
              <a:off x="4188099" y="704304"/>
              <a:ext cx="230180" cy="175452"/>
            </a:xfrm>
            <a:custGeom>
              <a:avLst/>
              <a:gdLst>
                <a:gd name="T0" fmla="*/ 0 w 143"/>
                <a:gd name="T1" fmla="*/ 4 h 109"/>
                <a:gd name="T2" fmla="*/ 140 w 143"/>
                <a:gd name="T3" fmla="*/ 109 h 109"/>
                <a:gd name="T4" fmla="*/ 143 w 143"/>
                <a:gd name="T5" fmla="*/ 105 h 109"/>
                <a:gd name="T6" fmla="*/ 3 w 143"/>
                <a:gd name="T7" fmla="*/ 0 h 109"/>
                <a:gd name="T8" fmla="*/ 0 w 143"/>
                <a:gd name="T9" fmla="*/ 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109">
                  <a:moveTo>
                    <a:pt x="0" y="4"/>
                  </a:moveTo>
                  <a:lnTo>
                    <a:pt x="140" y="109"/>
                  </a:lnTo>
                  <a:lnTo>
                    <a:pt x="143" y="105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1230"/>
            <p:cNvSpPr/>
            <p:nvPr/>
          </p:nvSpPr>
          <p:spPr bwMode="auto">
            <a:xfrm>
              <a:off x="4188099" y="704304"/>
              <a:ext cx="230180" cy="175452"/>
            </a:xfrm>
            <a:custGeom>
              <a:avLst/>
              <a:gdLst>
                <a:gd name="T0" fmla="*/ 0 w 143"/>
                <a:gd name="T1" fmla="*/ 4 h 109"/>
                <a:gd name="T2" fmla="*/ 140 w 143"/>
                <a:gd name="T3" fmla="*/ 109 h 109"/>
                <a:gd name="T4" fmla="*/ 143 w 143"/>
                <a:gd name="T5" fmla="*/ 105 h 109"/>
                <a:gd name="T6" fmla="*/ 3 w 143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109">
                  <a:moveTo>
                    <a:pt x="0" y="4"/>
                  </a:moveTo>
                  <a:lnTo>
                    <a:pt x="140" y="109"/>
                  </a:lnTo>
                  <a:lnTo>
                    <a:pt x="143" y="105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1231"/>
            <p:cNvSpPr/>
            <p:nvPr/>
          </p:nvSpPr>
          <p:spPr bwMode="auto">
            <a:xfrm>
              <a:off x="4297555" y="625431"/>
              <a:ext cx="143259" cy="122333"/>
            </a:xfrm>
            <a:custGeom>
              <a:avLst/>
              <a:gdLst>
                <a:gd name="T0" fmla="*/ 0 w 89"/>
                <a:gd name="T1" fmla="*/ 4 h 76"/>
                <a:gd name="T2" fmla="*/ 86 w 89"/>
                <a:gd name="T3" fmla="*/ 76 h 76"/>
                <a:gd name="T4" fmla="*/ 89 w 89"/>
                <a:gd name="T5" fmla="*/ 72 h 76"/>
                <a:gd name="T6" fmla="*/ 4 w 89"/>
                <a:gd name="T7" fmla="*/ 0 h 76"/>
                <a:gd name="T8" fmla="*/ 0 w 89"/>
                <a:gd name="T9" fmla="*/ 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76">
                  <a:moveTo>
                    <a:pt x="0" y="4"/>
                  </a:moveTo>
                  <a:lnTo>
                    <a:pt x="86" y="76"/>
                  </a:lnTo>
                  <a:lnTo>
                    <a:pt x="89" y="72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blipFill>
              <a:blip r:embed="rId9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1232"/>
            <p:cNvSpPr/>
            <p:nvPr/>
          </p:nvSpPr>
          <p:spPr bwMode="auto">
            <a:xfrm>
              <a:off x="4297555" y="625431"/>
              <a:ext cx="143259" cy="122333"/>
            </a:xfrm>
            <a:custGeom>
              <a:avLst/>
              <a:gdLst>
                <a:gd name="T0" fmla="*/ 0 w 89"/>
                <a:gd name="T1" fmla="*/ 4 h 76"/>
                <a:gd name="T2" fmla="*/ 86 w 89"/>
                <a:gd name="T3" fmla="*/ 76 h 76"/>
                <a:gd name="T4" fmla="*/ 89 w 89"/>
                <a:gd name="T5" fmla="*/ 72 h 76"/>
                <a:gd name="T6" fmla="*/ 4 w 89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76">
                  <a:moveTo>
                    <a:pt x="0" y="4"/>
                  </a:moveTo>
                  <a:lnTo>
                    <a:pt x="86" y="76"/>
                  </a:lnTo>
                  <a:lnTo>
                    <a:pt x="89" y="7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Rectangle 1233"/>
            <p:cNvSpPr>
              <a:spLocks noChangeArrowheads="1"/>
            </p:cNvSpPr>
            <p:nvPr/>
          </p:nvSpPr>
          <p:spPr bwMode="auto">
            <a:xfrm>
              <a:off x="4432766" y="702694"/>
              <a:ext cx="9658" cy="40241"/>
            </a:xfrm>
            <a:prstGeom prst="rect">
              <a:avLst/>
            </a:pr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1234"/>
            <p:cNvSpPr/>
            <p:nvPr/>
          </p:nvSpPr>
          <p:spPr bwMode="auto">
            <a:xfrm>
              <a:off x="4432766" y="702694"/>
              <a:ext cx="9658" cy="40241"/>
            </a:xfrm>
            <a:custGeom>
              <a:avLst/>
              <a:gdLst>
                <a:gd name="T0" fmla="*/ 0 w 6"/>
                <a:gd name="T1" fmla="*/ 0 h 25"/>
                <a:gd name="T2" fmla="*/ 0 w 6"/>
                <a:gd name="T3" fmla="*/ 25 h 25"/>
                <a:gd name="T4" fmla="*/ 6 w 6"/>
                <a:gd name="T5" fmla="*/ 25 h 25"/>
                <a:gd name="T6" fmla="*/ 6 w 6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lnTo>
                    <a:pt x="0" y="25"/>
                  </a:lnTo>
                  <a:lnTo>
                    <a:pt x="6" y="25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235"/>
            <p:cNvSpPr/>
            <p:nvPr/>
          </p:nvSpPr>
          <p:spPr bwMode="auto">
            <a:xfrm>
              <a:off x="4432766" y="709133"/>
              <a:ext cx="106237" cy="196377"/>
            </a:xfrm>
            <a:custGeom>
              <a:avLst/>
              <a:gdLst>
                <a:gd name="T0" fmla="*/ 0 w 66"/>
                <a:gd name="T1" fmla="*/ 2 h 122"/>
                <a:gd name="T2" fmla="*/ 60 w 66"/>
                <a:gd name="T3" fmla="*/ 122 h 122"/>
                <a:gd name="T4" fmla="*/ 66 w 66"/>
                <a:gd name="T5" fmla="*/ 119 h 122"/>
                <a:gd name="T6" fmla="*/ 6 w 66"/>
                <a:gd name="T7" fmla="*/ 0 h 122"/>
                <a:gd name="T8" fmla="*/ 0 w 66"/>
                <a:gd name="T9" fmla="*/ 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22">
                  <a:moveTo>
                    <a:pt x="0" y="2"/>
                  </a:moveTo>
                  <a:lnTo>
                    <a:pt x="60" y="122"/>
                  </a:lnTo>
                  <a:lnTo>
                    <a:pt x="66" y="119"/>
                  </a:lnTo>
                  <a:lnTo>
                    <a:pt x="6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236"/>
            <p:cNvSpPr/>
            <p:nvPr/>
          </p:nvSpPr>
          <p:spPr bwMode="auto">
            <a:xfrm>
              <a:off x="4432766" y="709133"/>
              <a:ext cx="106237" cy="196377"/>
            </a:xfrm>
            <a:custGeom>
              <a:avLst/>
              <a:gdLst>
                <a:gd name="T0" fmla="*/ 0 w 66"/>
                <a:gd name="T1" fmla="*/ 2 h 122"/>
                <a:gd name="T2" fmla="*/ 60 w 66"/>
                <a:gd name="T3" fmla="*/ 122 h 122"/>
                <a:gd name="T4" fmla="*/ 66 w 66"/>
                <a:gd name="T5" fmla="*/ 119 h 122"/>
                <a:gd name="T6" fmla="*/ 6 w 66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22">
                  <a:moveTo>
                    <a:pt x="0" y="2"/>
                  </a:moveTo>
                  <a:lnTo>
                    <a:pt x="60" y="122"/>
                  </a:lnTo>
                  <a:lnTo>
                    <a:pt x="66" y="119"/>
                  </a:lnTo>
                  <a:lnTo>
                    <a:pt x="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237"/>
            <p:cNvSpPr/>
            <p:nvPr/>
          </p:nvSpPr>
          <p:spPr bwMode="auto">
            <a:xfrm>
              <a:off x="4413450" y="897462"/>
              <a:ext cx="120724" cy="38632"/>
            </a:xfrm>
            <a:custGeom>
              <a:avLst/>
              <a:gdLst>
                <a:gd name="T0" fmla="*/ 74 w 75"/>
                <a:gd name="T1" fmla="*/ 0 h 24"/>
                <a:gd name="T2" fmla="*/ 0 w 75"/>
                <a:gd name="T3" fmla="*/ 19 h 24"/>
                <a:gd name="T4" fmla="*/ 2 w 75"/>
                <a:gd name="T5" fmla="*/ 24 h 24"/>
                <a:gd name="T6" fmla="*/ 75 w 75"/>
                <a:gd name="T7" fmla="*/ 5 h 24"/>
                <a:gd name="T8" fmla="*/ 74 w 7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4">
                  <a:moveTo>
                    <a:pt x="74" y="0"/>
                  </a:moveTo>
                  <a:lnTo>
                    <a:pt x="0" y="19"/>
                  </a:lnTo>
                  <a:lnTo>
                    <a:pt x="2" y="24"/>
                  </a:lnTo>
                  <a:lnTo>
                    <a:pt x="75" y="5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238"/>
            <p:cNvSpPr/>
            <p:nvPr/>
          </p:nvSpPr>
          <p:spPr bwMode="auto">
            <a:xfrm>
              <a:off x="4413450" y="897462"/>
              <a:ext cx="120724" cy="38632"/>
            </a:xfrm>
            <a:custGeom>
              <a:avLst/>
              <a:gdLst>
                <a:gd name="T0" fmla="*/ 74 w 75"/>
                <a:gd name="T1" fmla="*/ 0 h 24"/>
                <a:gd name="T2" fmla="*/ 0 w 75"/>
                <a:gd name="T3" fmla="*/ 19 h 24"/>
                <a:gd name="T4" fmla="*/ 2 w 75"/>
                <a:gd name="T5" fmla="*/ 24 h 24"/>
                <a:gd name="T6" fmla="*/ 75 w 75"/>
                <a:gd name="T7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24">
                  <a:moveTo>
                    <a:pt x="74" y="0"/>
                  </a:moveTo>
                  <a:lnTo>
                    <a:pt x="0" y="19"/>
                  </a:lnTo>
                  <a:lnTo>
                    <a:pt x="2" y="24"/>
                  </a:lnTo>
                  <a:lnTo>
                    <a:pt x="75" y="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239"/>
            <p:cNvSpPr/>
            <p:nvPr/>
          </p:nvSpPr>
          <p:spPr bwMode="auto">
            <a:xfrm>
              <a:off x="4410231" y="876536"/>
              <a:ext cx="9658" cy="54728"/>
            </a:xfrm>
            <a:custGeom>
              <a:avLst/>
              <a:gdLst>
                <a:gd name="T0" fmla="*/ 5 w 6"/>
                <a:gd name="T1" fmla="*/ 34 h 34"/>
                <a:gd name="T2" fmla="*/ 6 w 6"/>
                <a:gd name="T3" fmla="*/ 0 h 34"/>
                <a:gd name="T4" fmla="*/ 1 w 6"/>
                <a:gd name="T5" fmla="*/ 0 h 34"/>
                <a:gd name="T6" fmla="*/ 0 w 6"/>
                <a:gd name="T7" fmla="*/ 34 h 34"/>
                <a:gd name="T8" fmla="*/ 5 w 6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4">
                  <a:moveTo>
                    <a:pt x="5" y="34"/>
                  </a:moveTo>
                  <a:lnTo>
                    <a:pt x="6" y="0"/>
                  </a:lnTo>
                  <a:lnTo>
                    <a:pt x="1" y="0"/>
                  </a:lnTo>
                  <a:lnTo>
                    <a:pt x="0" y="34"/>
                  </a:lnTo>
                  <a:lnTo>
                    <a:pt x="5" y="3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240"/>
            <p:cNvSpPr/>
            <p:nvPr/>
          </p:nvSpPr>
          <p:spPr bwMode="auto">
            <a:xfrm>
              <a:off x="4410231" y="876536"/>
              <a:ext cx="9658" cy="54728"/>
            </a:xfrm>
            <a:custGeom>
              <a:avLst/>
              <a:gdLst>
                <a:gd name="T0" fmla="*/ 5 w 6"/>
                <a:gd name="T1" fmla="*/ 34 h 34"/>
                <a:gd name="T2" fmla="*/ 6 w 6"/>
                <a:gd name="T3" fmla="*/ 0 h 34"/>
                <a:gd name="T4" fmla="*/ 1 w 6"/>
                <a:gd name="T5" fmla="*/ 0 h 34"/>
                <a:gd name="T6" fmla="*/ 0 w 6"/>
                <a:gd name="T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4">
                  <a:moveTo>
                    <a:pt x="5" y="34"/>
                  </a:moveTo>
                  <a:lnTo>
                    <a:pt x="6" y="0"/>
                  </a:lnTo>
                  <a:lnTo>
                    <a:pt x="1" y="0"/>
                  </a:lnTo>
                  <a:lnTo>
                    <a:pt x="0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241"/>
            <p:cNvSpPr/>
            <p:nvPr/>
          </p:nvSpPr>
          <p:spPr bwMode="auto">
            <a:xfrm>
              <a:off x="4181660" y="615773"/>
              <a:ext cx="120724" cy="48290"/>
            </a:xfrm>
            <a:custGeom>
              <a:avLst/>
              <a:gdLst>
                <a:gd name="T0" fmla="*/ 72 w 75"/>
                <a:gd name="T1" fmla="*/ 0 h 30"/>
                <a:gd name="T2" fmla="*/ 0 w 75"/>
                <a:gd name="T3" fmla="*/ 20 h 30"/>
                <a:gd name="T4" fmla="*/ 3 w 75"/>
                <a:gd name="T5" fmla="*/ 30 h 30"/>
                <a:gd name="T6" fmla="*/ 75 w 75"/>
                <a:gd name="T7" fmla="*/ 11 h 30"/>
                <a:gd name="T8" fmla="*/ 72 w 75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30">
                  <a:moveTo>
                    <a:pt x="72" y="0"/>
                  </a:moveTo>
                  <a:lnTo>
                    <a:pt x="0" y="20"/>
                  </a:lnTo>
                  <a:lnTo>
                    <a:pt x="3" y="30"/>
                  </a:lnTo>
                  <a:lnTo>
                    <a:pt x="75" y="1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242"/>
            <p:cNvSpPr/>
            <p:nvPr/>
          </p:nvSpPr>
          <p:spPr bwMode="auto">
            <a:xfrm>
              <a:off x="4181660" y="615773"/>
              <a:ext cx="120724" cy="48290"/>
            </a:xfrm>
            <a:custGeom>
              <a:avLst/>
              <a:gdLst>
                <a:gd name="T0" fmla="*/ 72 w 75"/>
                <a:gd name="T1" fmla="*/ 0 h 30"/>
                <a:gd name="T2" fmla="*/ 0 w 75"/>
                <a:gd name="T3" fmla="*/ 20 h 30"/>
                <a:gd name="T4" fmla="*/ 3 w 75"/>
                <a:gd name="T5" fmla="*/ 30 h 30"/>
                <a:gd name="T6" fmla="*/ 75 w 75"/>
                <a:gd name="T7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0">
                  <a:moveTo>
                    <a:pt x="72" y="0"/>
                  </a:moveTo>
                  <a:lnTo>
                    <a:pt x="0" y="20"/>
                  </a:lnTo>
                  <a:lnTo>
                    <a:pt x="3" y="30"/>
                  </a:lnTo>
                  <a:lnTo>
                    <a:pt x="75" y="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8" name="矩形 57"/>
          <p:cNvSpPr/>
          <p:nvPr/>
        </p:nvSpPr>
        <p:spPr>
          <a:xfrm rot="10800000" flipV="1">
            <a:off x="1085673" y="3322852"/>
            <a:ext cx="45719" cy="2490830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11"/>
                <a:stretch>
                  <a:fillRect/>
                </a:stretch>
              </a:blipFill>
            </a:endParaRPr>
          </a:p>
        </p:txBody>
      </p:sp>
      <p:sp>
        <p:nvSpPr>
          <p:cNvPr id="59" name="文本框 58"/>
          <p:cNvSpPr txBox="1"/>
          <p:nvPr/>
        </p:nvSpPr>
        <p:spPr>
          <a:xfrm>
            <a:off x="1315319" y="4186472"/>
            <a:ext cx="486383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dirty="0">
                <a:blipFill>
                  <a:blip r:embed="rId1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3200" dirty="0">
              <a:blipFill>
                <a:blip r:embed="rId1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0" name="文本框 59"/>
          <p:cNvSpPr txBox="1"/>
          <p:nvPr/>
        </p:nvSpPr>
        <p:spPr>
          <a:xfrm>
            <a:off x="1353478" y="4769619"/>
            <a:ext cx="626745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61" name="矩形 60"/>
          <p:cNvSpPr/>
          <p:nvPr/>
        </p:nvSpPr>
        <p:spPr>
          <a:xfrm>
            <a:off x="1385644" y="3413444"/>
            <a:ext cx="3951900" cy="608303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dist"/>
            <a:r>
              <a:rPr lang="en-US" altLang="zh-CN" sz="4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PART THREE</a:t>
            </a:r>
            <a:endParaRPr lang="zh-CN" altLang="en-US" sz="4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8" grpId="0" animBg="1"/>
          <p:bldP spid="59" grpId="0"/>
          <p:bldP spid="60" grpId="0"/>
          <p:bldP spid="61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8" grpId="0" animBg="1"/>
          <p:bldP spid="59" grpId="0"/>
          <p:bldP spid="60" grpId="0"/>
          <p:bldP spid="61" grpId="0" animBg="1"/>
        </p:bldLst>
      </p:timing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187030" y="1640619"/>
            <a:ext cx="3732524" cy="4366777"/>
            <a:chOff x="1187030" y="1640619"/>
            <a:chExt cx="3732524" cy="4366777"/>
          </a:xfrm>
        </p:grpSpPr>
        <p:sp>
          <p:nvSpPr>
            <p:cNvPr id="44" name="Freeform 253"/>
            <p:cNvSpPr/>
            <p:nvPr/>
          </p:nvSpPr>
          <p:spPr bwMode="auto">
            <a:xfrm>
              <a:off x="1684396" y="2037600"/>
              <a:ext cx="3221469" cy="3956110"/>
            </a:xfrm>
            <a:custGeom>
              <a:avLst/>
              <a:gdLst>
                <a:gd name="T0" fmla="*/ 141 w 519"/>
                <a:gd name="T1" fmla="*/ 622 h 637"/>
                <a:gd name="T2" fmla="*/ 47 w 519"/>
                <a:gd name="T3" fmla="*/ 533 h 637"/>
                <a:gd name="T4" fmla="*/ 36 w 519"/>
                <a:gd name="T5" fmla="*/ 517 h 637"/>
                <a:gd name="T6" fmla="*/ 38 w 519"/>
                <a:gd name="T7" fmla="*/ 508 h 637"/>
                <a:gd name="T8" fmla="*/ 53 w 519"/>
                <a:gd name="T9" fmla="*/ 503 h 637"/>
                <a:gd name="T10" fmla="*/ 262 w 519"/>
                <a:gd name="T11" fmla="*/ 606 h 637"/>
                <a:gd name="T12" fmla="*/ 36 w 519"/>
                <a:gd name="T13" fmla="*/ 452 h 637"/>
                <a:gd name="T14" fmla="*/ 358 w 519"/>
                <a:gd name="T15" fmla="*/ 603 h 637"/>
                <a:gd name="T16" fmla="*/ 375 w 519"/>
                <a:gd name="T17" fmla="*/ 602 h 637"/>
                <a:gd name="T18" fmla="*/ 317 w 519"/>
                <a:gd name="T19" fmla="*/ 540 h 637"/>
                <a:gd name="T20" fmla="*/ 29 w 519"/>
                <a:gd name="T21" fmla="*/ 341 h 637"/>
                <a:gd name="T22" fmla="*/ 496 w 519"/>
                <a:gd name="T23" fmla="*/ 600 h 637"/>
                <a:gd name="T24" fmla="*/ 21 w 519"/>
                <a:gd name="T25" fmla="*/ 291 h 637"/>
                <a:gd name="T26" fmla="*/ 518 w 519"/>
                <a:gd name="T27" fmla="*/ 561 h 637"/>
                <a:gd name="T28" fmla="*/ 21 w 519"/>
                <a:gd name="T29" fmla="*/ 223 h 637"/>
                <a:gd name="T30" fmla="*/ 382 w 519"/>
                <a:gd name="T31" fmla="*/ 402 h 637"/>
                <a:gd name="T32" fmla="*/ 14 w 519"/>
                <a:gd name="T33" fmla="*/ 151 h 637"/>
                <a:gd name="T34" fmla="*/ 489 w 519"/>
                <a:gd name="T35" fmla="*/ 423 h 637"/>
                <a:gd name="T36" fmla="*/ 497 w 519"/>
                <a:gd name="T37" fmla="*/ 407 h 637"/>
                <a:gd name="T38" fmla="*/ 10 w 519"/>
                <a:gd name="T39" fmla="*/ 82 h 637"/>
                <a:gd name="T40" fmla="*/ 403 w 519"/>
                <a:gd name="T41" fmla="*/ 304 h 637"/>
                <a:gd name="T42" fmla="*/ 27 w 519"/>
                <a:gd name="T43" fmla="*/ 39 h 637"/>
                <a:gd name="T44" fmla="*/ 257 w 519"/>
                <a:gd name="T45" fmla="*/ 175 h 637"/>
                <a:gd name="T46" fmla="*/ 78 w 519"/>
                <a:gd name="T47" fmla="*/ 37 h 637"/>
                <a:gd name="T48" fmla="*/ 138 w 519"/>
                <a:gd name="T49" fmla="*/ 32 h 637"/>
                <a:gd name="T50" fmla="*/ 154 w 519"/>
                <a:gd name="T51" fmla="*/ 31 h 637"/>
                <a:gd name="T52" fmla="*/ 203 w 519"/>
                <a:gd name="T53" fmla="*/ 26 h 637"/>
                <a:gd name="T54" fmla="*/ 287 w 519"/>
                <a:gd name="T55" fmla="*/ 20 h 637"/>
                <a:gd name="T56" fmla="*/ 297 w 519"/>
                <a:gd name="T57" fmla="*/ 17 h 637"/>
                <a:gd name="T58" fmla="*/ 479 w 519"/>
                <a:gd name="T59" fmla="*/ 103 h 637"/>
                <a:gd name="T60" fmla="*/ 385 w 519"/>
                <a:gd name="T61" fmla="*/ 12 h 637"/>
                <a:gd name="T62" fmla="*/ 446 w 519"/>
                <a:gd name="T63" fmla="*/ 7 h 637"/>
                <a:gd name="T64" fmla="*/ 404 w 519"/>
                <a:gd name="T65" fmla="*/ 9 h 637"/>
                <a:gd name="T66" fmla="*/ 473 w 519"/>
                <a:gd name="T67" fmla="*/ 88 h 637"/>
                <a:gd name="T68" fmla="*/ 476 w 519"/>
                <a:gd name="T69" fmla="*/ 102 h 637"/>
                <a:gd name="T70" fmla="*/ 287 w 519"/>
                <a:gd name="T71" fmla="*/ 29 h 637"/>
                <a:gd name="T72" fmla="*/ 482 w 519"/>
                <a:gd name="T73" fmla="*/ 159 h 637"/>
                <a:gd name="T74" fmla="*/ 489 w 519"/>
                <a:gd name="T75" fmla="*/ 224 h 637"/>
                <a:gd name="T76" fmla="*/ 173 w 519"/>
                <a:gd name="T77" fmla="*/ 52 h 637"/>
                <a:gd name="T78" fmla="*/ 157 w 519"/>
                <a:gd name="T79" fmla="*/ 56 h 637"/>
                <a:gd name="T80" fmla="*/ 488 w 519"/>
                <a:gd name="T81" fmla="*/ 294 h 637"/>
                <a:gd name="T82" fmla="*/ 497 w 519"/>
                <a:gd name="T83" fmla="*/ 319 h 637"/>
                <a:gd name="T84" fmla="*/ 495 w 519"/>
                <a:gd name="T85" fmla="*/ 345 h 637"/>
                <a:gd name="T86" fmla="*/ 434 w 519"/>
                <a:gd name="T87" fmla="*/ 342 h 637"/>
                <a:gd name="T88" fmla="*/ 6 w 519"/>
                <a:gd name="T89" fmla="*/ 117 h 637"/>
                <a:gd name="T90" fmla="*/ 19 w 519"/>
                <a:gd name="T91" fmla="*/ 145 h 637"/>
                <a:gd name="T92" fmla="*/ 502 w 519"/>
                <a:gd name="T93" fmla="*/ 487 h 637"/>
                <a:gd name="T94" fmla="*/ 12 w 519"/>
                <a:gd name="T95" fmla="*/ 210 h 637"/>
                <a:gd name="T96" fmla="*/ 21 w 519"/>
                <a:gd name="T97" fmla="*/ 254 h 637"/>
                <a:gd name="T98" fmla="*/ 145 w 519"/>
                <a:gd name="T99" fmla="*/ 363 h 637"/>
                <a:gd name="T100" fmla="*/ 511 w 519"/>
                <a:gd name="T101" fmla="*/ 594 h 637"/>
                <a:gd name="T102" fmla="*/ 22 w 519"/>
                <a:gd name="T103" fmla="*/ 321 h 637"/>
                <a:gd name="T104" fmla="*/ 185 w 519"/>
                <a:gd name="T105" fmla="*/ 446 h 637"/>
                <a:gd name="T106" fmla="*/ 34 w 519"/>
                <a:gd name="T107" fmla="*/ 375 h 637"/>
                <a:gd name="T108" fmla="*/ 27 w 519"/>
                <a:gd name="T109" fmla="*/ 388 h 637"/>
                <a:gd name="T110" fmla="*/ 357 w 519"/>
                <a:gd name="T111" fmla="*/ 605 h 637"/>
                <a:gd name="T112" fmla="*/ 310 w 519"/>
                <a:gd name="T113" fmla="*/ 609 h 637"/>
                <a:gd name="T114" fmla="*/ 46 w 519"/>
                <a:gd name="T115" fmla="*/ 482 h 637"/>
                <a:gd name="T116" fmla="*/ 239 w 519"/>
                <a:gd name="T117" fmla="*/ 618 h 637"/>
                <a:gd name="T118" fmla="*/ 220 w 519"/>
                <a:gd name="T119" fmla="*/ 618 h 637"/>
                <a:gd name="T120" fmla="*/ 184 w 519"/>
                <a:gd name="T121" fmla="*/ 622 h 637"/>
                <a:gd name="T122" fmla="*/ 122 w 519"/>
                <a:gd name="T123" fmla="*/ 629 h 637"/>
                <a:gd name="T124" fmla="*/ 55 w 519"/>
                <a:gd name="T125" fmla="*/ 63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9" h="637">
                  <a:moveTo>
                    <a:pt x="52" y="631"/>
                  </a:moveTo>
                  <a:cubicBezTo>
                    <a:pt x="51" y="630"/>
                    <a:pt x="51" y="630"/>
                    <a:pt x="51" y="630"/>
                  </a:cubicBezTo>
                  <a:cubicBezTo>
                    <a:pt x="49" y="633"/>
                    <a:pt x="49" y="633"/>
                    <a:pt x="49" y="633"/>
                  </a:cubicBezTo>
                  <a:cubicBezTo>
                    <a:pt x="49" y="636"/>
                    <a:pt x="49" y="636"/>
                    <a:pt x="49" y="636"/>
                  </a:cubicBezTo>
                  <a:cubicBezTo>
                    <a:pt x="67" y="636"/>
                    <a:pt x="67" y="636"/>
                    <a:pt x="67" y="636"/>
                  </a:cubicBezTo>
                  <a:cubicBezTo>
                    <a:pt x="68" y="636"/>
                    <a:pt x="69" y="635"/>
                    <a:pt x="70" y="634"/>
                  </a:cubicBezTo>
                  <a:cubicBezTo>
                    <a:pt x="70" y="632"/>
                    <a:pt x="70" y="631"/>
                    <a:pt x="68" y="630"/>
                  </a:cubicBezTo>
                  <a:cubicBezTo>
                    <a:pt x="50" y="619"/>
                    <a:pt x="50" y="619"/>
                    <a:pt x="50" y="619"/>
                  </a:cubicBezTo>
                  <a:cubicBezTo>
                    <a:pt x="49" y="622"/>
                    <a:pt x="49" y="622"/>
                    <a:pt x="49" y="622"/>
                  </a:cubicBezTo>
                  <a:cubicBezTo>
                    <a:pt x="48" y="625"/>
                    <a:pt x="48" y="625"/>
                    <a:pt x="48" y="625"/>
                  </a:cubicBezTo>
                  <a:cubicBezTo>
                    <a:pt x="82" y="636"/>
                    <a:pt x="82" y="636"/>
                    <a:pt x="82" y="636"/>
                  </a:cubicBezTo>
                  <a:cubicBezTo>
                    <a:pt x="83" y="636"/>
                    <a:pt x="85" y="635"/>
                    <a:pt x="86" y="634"/>
                  </a:cubicBezTo>
                  <a:cubicBezTo>
                    <a:pt x="86" y="632"/>
                    <a:pt x="86" y="630"/>
                    <a:pt x="84" y="629"/>
                  </a:cubicBezTo>
                  <a:cubicBezTo>
                    <a:pt x="73" y="622"/>
                    <a:pt x="73" y="622"/>
                    <a:pt x="73" y="622"/>
                  </a:cubicBezTo>
                  <a:cubicBezTo>
                    <a:pt x="105" y="634"/>
                    <a:pt x="105" y="634"/>
                    <a:pt x="105" y="634"/>
                  </a:cubicBezTo>
                  <a:cubicBezTo>
                    <a:pt x="107" y="634"/>
                    <a:pt x="108" y="634"/>
                    <a:pt x="109" y="632"/>
                  </a:cubicBezTo>
                  <a:cubicBezTo>
                    <a:pt x="110" y="632"/>
                    <a:pt x="110" y="631"/>
                    <a:pt x="110" y="631"/>
                  </a:cubicBezTo>
                  <a:cubicBezTo>
                    <a:pt x="110" y="629"/>
                    <a:pt x="109" y="629"/>
                    <a:pt x="109" y="629"/>
                  </a:cubicBezTo>
                  <a:cubicBezTo>
                    <a:pt x="109" y="628"/>
                    <a:pt x="109" y="628"/>
                    <a:pt x="109" y="628"/>
                  </a:cubicBezTo>
                  <a:cubicBezTo>
                    <a:pt x="108" y="627"/>
                    <a:pt x="108" y="627"/>
                    <a:pt x="108" y="627"/>
                  </a:cubicBezTo>
                  <a:cubicBezTo>
                    <a:pt x="107" y="627"/>
                    <a:pt x="105" y="626"/>
                    <a:pt x="103" y="624"/>
                  </a:cubicBezTo>
                  <a:cubicBezTo>
                    <a:pt x="89" y="615"/>
                    <a:pt x="47" y="589"/>
                    <a:pt x="47" y="589"/>
                  </a:cubicBezTo>
                  <a:cubicBezTo>
                    <a:pt x="45" y="592"/>
                    <a:pt x="45" y="592"/>
                    <a:pt x="45" y="592"/>
                  </a:cubicBezTo>
                  <a:cubicBezTo>
                    <a:pt x="43" y="595"/>
                    <a:pt x="43" y="595"/>
                    <a:pt x="43" y="595"/>
                  </a:cubicBezTo>
                  <a:cubicBezTo>
                    <a:pt x="44" y="595"/>
                    <a:pt x="62" y="604"/>
                    <a:pt x="81" y="612"/>
                  </a:cubicBezTo>
                  <a:cubicBezTo>
                    <a:pt x="90" y="616"/>
                    <a:pt x="100" y="621"/>
                    <a:pt x="107" y="624"/>
                  </a:cubicBezTo>
                  <a:cubicBezTo>
                    <a:pt x="111" y="626"/>
                    <a:pt x="114" y="627"/>
                    <a:pt x="117" y="628"/>
                  </a:cubicBezTo>
                  <a:cubicBezTo>
                    <a:pt x="118" y="628"/>
                    <a:pt x="119" y="629"/>
                    <a:pt x="120" y="629"/>
                  </a:cubicBezTo>
                  <a:cubicBezTo>
                    <a:pt x="121" y="629"/>
                    <a:pt x="121" y="629"/>
                    <a:pt x="122" y="629"/>
                  </a:cubicBezTo>
                  <a:cubicBezTo>
                    <a:pt x="122" y="629"/>
                    <a:pt x="123" y="630"/>
                    <a:pt x="123" y="630"/>
                  </a:cubicBezTo>
                  <a:cubicBezTo>
                    <a:pt x="124" y="630"/>
                    <a:pt x="124" y="629"/>
                    <a:pt x="124" y="629"/>
                  </a:cubicBezTo>
                  <a:cubicBezTo>
                    <a:pt x="125" y="629"/>
                    <a:pt x="126" y="629"/>
                    <a:pt x="126" y="628"/>
                  </a:cubicBezTo>
                  <a:cubicBezTo>
                    <a:pt x="127" y="627"/>
                    <a:pt x="127" y="626"/>
                    <a:pt x="127" y="625"/>
                  </a:cubicBezTo>
                  <a:cubicBezTo>
                    <a:pt x="127" y="624"/>
                    <a:pt x="126" y="624"/>
                    <a:pt x="125" y="623"/>
                  </a:cubicBezTo>
                  <a:cubicBezTo>
                    <a:pt x="125" y="623"/>
                    <a:pt x="120" y="620"/>
                    <a:pt x="113" y="616"/>
                  </a:cubicBezTo>
                  <a:cubicBezTo>
                    <a:pt x="102" y="610"/>
                    <a:pt x="86" y="600"/>
                    <a:pt x="72" y="591"/>
                  </a:cubicBezTo>
                  <a:cubicBezTo>
                    <a:pt x="65" y="587"/>
                    <a:pt x="59" y="583"/>
                    <a:pt x="55" y="580"/>
                  </a:cubicBezTo>
                  <a:cubicBezTo>
                    <a:pt x="52" y="579"/>
                    <a:pt x="51" y="577"/>
                    <a:pt x="49" y="577"/>
                  </a:cubicBezTo>
                  <a:cubicBezTo>
                    <a:pt x="49" y="576"/>
                    <a:pt x="48" y="576"/>
                    <a:pt x="48" y="576"/>
                  </a:cubicBezTo>
                  <a:cubicBezTo>
                    <a:pt x="48" y="576"/>
                    <a:pt x="48" y="576"/>
                    <a:pt x="48" y="576"/>
                  </a:cubicBezTo>
                  <a:cubicBezTo>
                    <a:pt x="47" y="577"/>
                    <a:pt x="47" y="577"/>
                    <a:pt x="47" y="577"/>
                  </a:cubicBezTo>
                  <a:cubicBezTo>
                    <a:pt x="48" y="576"/>
                    <a:pt x="48" y="576"/>
                    <a:pt x="48" y="576"/>
                  </a:cubicBezTo>
                  <a:cubicBezTo>
                    <a:pt x="48" y="576"/>
                    <a:pt x="48" y="576"/>
                    <a:pt x="48" y="576"/>
                  </a:cubicBezTo>
                  <a:cubicBezTo>
                    <a:pt x="47" y="577"/>
                    <a:pt x="47" y="577"/>
                    <a:pt x="47" y="577"/>
                  </a:cubicBezTo>
                  <a:cubicBezTo>
                    <a:pt x="48" y="576"/>
                    <a:pt x="48" y="576"/>
                    <a:pt x="48" y="576"/>
                  </a:cubicBezTo>
                  <a:cubicBezTo>
                    <a:pt x="46" y="577"/>
                    <a:pt x="46" y="577"/>
                    <a:pt x="46" y="577"/>
                  </a:cubicBezTo>
                  <a:cubicBezTo>
                    <a:pt x="49" y="577"/>
                    <a:pt x="49" y="577"/>
                    <a:pt x="49" y="577"/>
                  </a:cubicBezTo>
                  <a:cubicBezTo>
                    <a:pt x="49" y="576"/>
                    <a:pt x="49" y="576"/>
                    <a:pt x="48" y="576"/>
                  </a:cubicBezTo>
                  <a:cubicBezTo>
                    <a:pt x="46" y="577"/>
                    <a:pt x="46" y="577"/>
                    <a:pt x="46" y="577"/>
                  </a:cubicBezTo>
                  <a:cubicBezTo>
                    <a:pt x="49" y="577"/>
                    <a:pt x="49" y="577"/>
                    <a:pt x="49" y="577"/>
                  </a:cubicBezTo>
                  <a:cubicBezTo>
                    <a:pt x="46" y="577"/>
                    <a:pt x="46" y="577"/>
                    <a:pt x="46" y="577"/>
                  </a:cubicBezTo>
                  <a:cubicBezTo>
                    <a:pt x="48" y="579"/>
                    <a:pt x="48" y="579"/>
                    <a:pt x="48" y="579"/>
                  </a:cubicBezTo>
                  <a:cubicBezTo>
                    <a:pt x="49" y="579"/>
                    <a:pt x="49" y="578"/>
                    <a:pt x="49" y="577"/>
                  </a:cubicBezTo>
                  <a:cubicBezTo>
                    <a:pt x="46" y="577"/>
                    <a:pt x="46" y="577"/>
                    <a:pt x="46" y="577"/>
                  </a:cubicBezTo>
                  <a:cubicBezTo>
                    <a:pt x="48" y="579"/>
                    <a:pt x="48" y="579"/>
                    <a:pt x="48" y="579"/>
                  </a:cubicBezTo>
                  <a:cubicBezTo>
                    <a:pt x="46" y="577"/>
                    <a:pt x="46" y="577"/>
                    <a:pt x="46" y="577"/>
                  </a:cubicBezTo>
                  <a:cubicBezTo>
                    <a:pt x="44" y="580"/>
                    <a:pt x="44" y="580"/>
                    <a:pt x="44" y="580"/>
                  </a:cubicBezTo>
                  <a:cubicBezTo>
                    <a:pt x="138" y="628"/>
                    <a:pt x="138" y="628"/>
                    <a:pt x="138" y="628"/>
                  </a:cubicBezTo>
                  <a:cubicBezTo>
                    <a:pt x="140" y="629"/>
                    <a:pt x="142" y="628"/>
                    <a:pt x="143" y="627"/>
                  </a:cubicBezTo>
                  <a:cubicBezTo>
                    <a:pt x="143" y="625"/>
                    <a:pt x="143" y="623"/>
                    <a:pt x="141" y="622"/>
                  </a:cubicBezTo>
                  <a:cubicBezTo>
                    <a:pt x="98" y="595"/>
                    <a:pt x="98" y="595"/>
                    <a:pt x="98" y="595"/>
                  </a:cubicBezTo>
                  <a:cubicBezTo>
                    <a:pt x="164" y="628"/>
                    <a:pt x="164" y="628"/>
                    <a:pt x="164" y="628"/>
                  </a:cubicBezTo>
                  <a:cubicBezTo>
                    <a:pt x="166" y="628"/>
                    <a:pt x="167" y="628"/>
                    <a:pt x="168" y="626"/>
                  </a:cubicBezTo>
                  <a:cubicBezTo>
                    <a:pt x="169" y="626"/>
                    <a:pt x="169" y="625"/>
                    <a:pt x="169" y="625"/>
                  </a:cubicBezTo>
                  <a:cubicBezTo>
                    <a:pt x="169" y="624"/>
                    <a:pt x="169" y="623"/>
                    <a:pt x="168" y="623"/>
                  </a:cubicBezTo>
                  <a:cubicBezTo>
                    <a:pt x="168" y="622"/>
                    <a:pt x="168" y="622"/>
                    <a:pt x="168" y="622"/>
                  </a:cubicBezTo>
                  <a:cubicBezTo>
                    <a:pt x="167" y="622"/>
                    <a:pt x="167" y="621"/>
                    <a:pt x="166" y="621"/>
                  </a:cubicBezTo>
                  <a:cubicBezTo>
                    <a:pt x="165" y="620"/>
                    <a:pt x="162" y="618"/>
                    <a:pt x="158" y="615"/>
                  </a:cubicBezTo>
                  <a:cubicBezTo>
                    <a:pt x="143" y="606"/>
                    <a:pt x="114" y="590"/>
                    <a:pt x="90" y="575"/>
                  </a:cubicBezTo>
                  <a:cubicBezTo>
                    <a:pt x="77" y="567"/>
                    <a:pt x="66" y="560"/>
                    <a:pt x="57" y="555"/>
                  </a:cubicBezTo>
                  <a:cubicBezTo>
                    <a:pt x="53" y="552"/>
                    <a:pt x="50" y="550"/>
                    <a:pt x="48" y="548"/>
                  </a:cubicBezTo>
                  <a:cubicBezTo>
                    <a:pt x="47" y="547"/>
                    <a:pt x="46" y="547"/>
                    <a:pt x="45" y="546"/>
                  </a:cubicBezTo>
                  <a:cubicBezTo>
                    <a:pt x="45" y="546"/>
                    <a:pt x="45" y="546"/>
                    <a:pt x="45" y="546"/>
                  </a:cubicBezTo>
                  <a:cubicBezTo>
                    <a:pt x="45" y="546"/>
                    <a:pt x="45" y="546"/>
                    <a:pt x="45" y="546"/>
                  </a:cubicBezTo>
                  <a:cubicBezTo>
                    <a:pt x="44" y="547"/>
                    <a:pt x="44" y="547"/>
                    <a:pt x="44" y="547"/>
                  </a:cubicBezTo>
                  <a:cubicBezTo>
                    <a:pt x="45" y="546"/>
                    <a:pt x="45" y="546"/>
                    <a:pt x="45" y="546"/>
                  </a:cubicBezTo>
                  <a:cubicBezTo>
                    <a:pt x="45" y="546"/>
                    <a:pt x="45" y="546"/>
                    <a:pt x="45" y="546"/>
                  </a:cubicBezTo>
                  <a:cubicBezTo>
                    <a:pt x="44" y="547"/>
                    <a:pt x="44" y="547"/>
                    <a:pt x="44" y="547"/>
                  </a:cubicBezTo>
                  <a:cubicBezTo>
                    <a:pt x="45" y="546"/>
                    <a:pt x="45" y="546"/>
                    <a:pt x="45" y="546"/>
                  </a:cubicBezTo>
                  <a:cubicBezTo>
                    <a:pt x="43" y="548"/>
                    <a:pt x="43" y="548"/>
                    <a:pt x="43" y="548"/>
                  </a:cubicBezTo>
                  <a:cubicBezTo>
                    <a:pt x="45" y="548"/>
                    <a:pt x="45" y="548"/>
                    <a:pt x="45" y="548"/>
                  </a:cubicBezTo>
                  <a:cubicBezTo>
                    <a:pt x="45" y="547"/>
                    <a:pt x="45" y="546"/>
                    <a:pt x="45" y="546"/>
                  </a:cubicBezTo>
                  <a:cubicBezTo>
                    <a:pt x="43" y="548"/>
                    <a:pt x="43" y="548"/>
                    <a:pt x="43" y="548"/>
                  </a:cubicBezTo>
                  <a:cubicBezTo>
                    <a:pt x="45" y="548"/>
                    <a:pt x="45" y="548"/>
                    <a:pt x="45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5" y="549"/>
                    <a:pt x="45" y="549"/>
                    <a:pt x="45" y="549"/>
                  </a:cubicBezTo>
                  <a:cubicBezTo>
                    <a:pt x="45" y="549"/>
                    <a:pt x="45" y="548"/>
                    <a:pt x="45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5" y="549"/>
                    <a:pt x="45" y="549"/>
                    <a:pt x="45" y="549"/>
                  </a:cubicBezTo>
                  <a:cubicBezTo>
                    <a:pt x="45" y="549"/>
                    <a:pt x="45" y="549"/>
                    <a:pt x="45" y="549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3" y="551"/>
                    <a:pt x="43" y="551"/>
                    <a:pt x="43" y="551"/>
                  </a:cubicBezTo>
                  <a:cubicBezTo>
                    <a:pt x="44" y="550"/>
                    <a:pt x="44" y="550"/>
                    <a:pt x="45" y="549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3" y="551"/>
                    <a:pt x="43" y="551"/>
                    <a:pt x="43" y="551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51"/>
                    <a:pt x="42" y="551"/>
                    <a:pt x="42" y="551"/>
                  </a:cubicBezTo>
                  <a:cubicBezTo>
                    <a:pt x="43" y="551"/>
                    <a:pt x="43" y="551"/>
                    <a:pt x="43" y="551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51"/>
                    <a:pt x="42" y="551"/>
                    <a:pt x="42" y="551"/>
                  </a:cubicBezTo>
                  <a:cubicBezTo>
                    <a:pt x="42" y="549"/>
                    <a:pt x="42" y="549"/>
                    <a:pt x="42" y="549"/>
                  </a:cubicBezTo>
                  <a:cubicBezTo>
                    <a:pt x="42" y="551"/>
                    <a:pt x="42" y="551"/>
                    <a:pt x="42" y="551"/>
                  </a:cubicBezTo>
                  <a:cubicBezTo>
                    <a:pt x="42" y="551"/>
                    <a:pt x="42" y="551"/>
                    <a:pt x="42" y="551"/>
                  </a:cubicBezTo>
                  <a:cubicBezTo>
                    <a:pt x="42" y="549"/>
                    <a:pt x="42" y="549"/>
                    <a:pt x="42" y="549"/>
                  </a:cubicBezTo>
                  <a:cubicBezTo>
                    <a:pt x="42" y="551"/>
                    <a:pt x="42" y="551"/>
                    <a:pt x="42" y="551"/>
                  </a:cubicBezTo>
                  <a:cubicBezTo>
                    <a:pt x="42" y="551"/>
                    <a:pt x="42" y="551"/>
                    <a:pt x="42" y="551"/>
                  </a:cubicBezTo>
                  <a:cubicBezTo>
                    <a:pt x="42" y="551"/>
                    <a:pt x="44" y="551"/>
                    <a:pt x="45" y="552"/>
                  </a:cubicBezTo>
                  <a:cubicBezTo>
                    <a:pt x="51" y="554"/>
                    <a:pt x="63" y="560"/>
                    <a:pt x="77" y="568"/>
                  </a:cubicBezTo>
                  <a:cubicBezTo>
                    <a:pt x="98" y="579"/>
                    <a:pt x="125" y="594"/>
                    <a:pt x="147" y="606"/>
                  </a:cubicBezTo>
                  <a:cubicBezTo>
                    <a:pt x="158" y="612"/>
                    <a:pt x="168" y="617"/>
                    <a:pt x="174" y="621"/>
                  </a:cubicBezTo>
                  <a:cubicBezTo>
                    <a:pt x="181" y="624"/>
                    <a:pt x="185" y="627"/>
                    <a:pt x="185" y="627"/>
                  </a:cubicBezTo>
                  <a:cubicBezTo>
                    <a:pt x="187" y="628"/>
                    <a:pt x="189" y="627"/>
                    <a:pt x="190" y="626"/>
                  </a:cubicBezTo>
                  <a:cubicBezTo>
                    <a:pt x="190" y="625"/>
                    <a:pt x="190" y="624"/>
                    <a:pt x="190" y="624"/>
                  </a:cubicBezTo>
                  <a:cubicBezTo>
                    <a:pt x="190" y="623"/>
                    <a:pt x="190" y="623"/>
                    <a:pt x="190" y="622"/>
                  </a:cubicBezTo>
                  <a:cubicBezTo>
                    <a:pt x="190" y="622"/>
                    <a:pt x="189" y="621"/>
                    <a:pt x="189" y="621"/>
                  </a:cubicBezTo>
                  <a:cubicBezTo>
                    <a:pt x="189" y="621"/>
                    <a:pt x="188" y="620"/>
                    <a:pt x="188" y="620"/>
                  </a:cubicBezTo>
                  <a:cubicBezTo>
                    <a:pt x="186" y="618"/>
                    <a:pt x="182" y="616"/>
                    <a:pt x="177" y="613"/>
                  </a:cubicBezTo>
                  <a:cubicBezTo>
                    <a:pt x="160" y="602"/>
                    <a:pt x="126" y="581"/>
                    <a:pt x="97" y="564"/>
                  </a:cubicBezTo>
                  <a:cubicBezTo>
                    <a:pt x="82" y="555"/>
                    <a:pt x="69" y="546"/>
                    <a:pt x="59" y="540"/>
                  </a:cubicBezTo>
                  <a:cubicBezTo>
                    <a:pt x="54" y="537"/>
                    <a:pt x="50" y="535"/>
                    <a:pt x="47" y="533"/>
                  </a:cubicBezTo>
                  <a:cubicBezTo>
                    <a:pt x="46" y="532"/>
                    <a:pt x="45" y="531"/>
                    <a:pt x="44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44" y="531"/>
                    <a:pt x="44" y="531"/>
                    <a:pt x="44" y="531"/>
                  </a:cubicBezTo>
                  <a:cubicBezTo>
                    <a:pt x="43" y="530"/>
                    <a:pt x="43" y="530"/>
                    <a:pt x="43" y="530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44" y="531"/>
                    <a:pt x="44" y="531"/>
                    <a:pt x="44" y="531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4" y="531"/>
                    <a:pt x="44" y="531"/>
                    <a:pt x="44" y="531"/>
                  </a:cubicBezTo>
                  <a:cubicBezTo>
                    <a:pt x="44" y="531"/>
                    <a:pt x="44" y="531"/>
                    <a:pt x="44" y="531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4" y="531"/>
                    <a:pt x="44" y="531"/>
                    <a:pt x="44" y="531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4" y="533"/>
                    <a:pt x="44" y="533"/>
                    <a:pt x="44" y="533"/>
                  </a:cubicBezTo>
                  <a:cubicBezTo>
                    <a:pt x="44" y="532"/>
                    <a:pt x="44" y="531"/>
                    <a:pt x="44" y="531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4" y="533"/>
                    <a:pt x="44" y="533"/>
                    <a:pt x="44" y="533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3" y="535"/>
                    <a:pt x="43" y="535"/>
                    <a:pt x="43" y="535"/>
                  </a:cubicBezTo>
                  <a:cubicBezTo>
                    <a:pt x="44" y="534"/>
                    <a:pt x="44" y="533"/>
                    <a:pt x="44" y="533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3" y="535"/>
                    <a:pt x="43" y="535"/>
                    <a:pt x="43" y="535"/>
                  </a:cubicBezTo>
                  <a:cubicBezTo>
                    <a:pt x="44" y="534"/>
                    <a:pt x="44" y="534"/>
                    <a:pt x="44" y="534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2" y="536"/>
                    <a:pt x="42" y="536"/>
                    <a:pt x="42" y="536"/>
                  </a:cubicBezTo>
                  <a:cubicBezTo>
                    <a:pt x="43" y="536"/>
                    <a:pt x="43" y="535"/>
                    <a:pt x="44" y="534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2" y="536"/>
                    <a:pt x="42" y="536"/>
                    <a:pt x="42" y="536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1" y="536"/>
                    <a:pt x="41" y="536"/>
                    <a:pt x="41" y="536"/>
                  </a:cubicBezTo>
                  <a:cubicBezTo>
                    <a:pt x="41" y="536"/>
                    <a:pt x="42" y="536"/>
                    <a:pt x="42" y="536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1" y="536"/>
                    <a:pt x="41" y="536"/>
                    <a:pt x="41" y="536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0" y="536"/>
                    <a:pt x="40" y="536"/>
                    <a:pt x="41" y="536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0" y="535"/>
                    <a:pt x="40" y="535"/>
                    <a:pt x="40" y="535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0" y="535"/>
                    <a:pt x="40" y="535"/>
                    <a:pt x="40" y="535"/>
                  </a:cubicBezTo>
                  <a:cubicBezTo>
                    <a:pt x="40" y="536"/>
                    <a:pt x="40" y="536"/>
                    <a:pt x="40" y="536"/>
                  </a:cubicBezTo>
                  <a:cubicBezTo>
                    <a:pt x="40" y="536"/>
                    <a:pt x="41" y="536"/>
                    <a:pt x="42" y="537"/>
                  </a:cubicBezTo>
                  <a:cubicBezTo>
                    <a:pt x="54" y="543"/>
                    <a:pt x="95" y="564"/>
                    <a:pt x="132" y="585"/>
                  </a:cubicBezTo>
                  <a:cubicBezTo>
                    <a:pt x="151" y="595"/>
                    <a:pt x="170" y="604"/>
                    <a:pt x="183" y="612"/>
                  </a:cubicBezTo>
                  <a:cubicBezTo>
                    <a:pt x="190" y="615"/>
                    <a:pt x="195" y="618"/>
                    <a:pt x="199" y="620"/>
                  </a:cubicBezTo>
                  <a:cubicBezTo>
                    <a:pt x="203" y="622"/>
                    <a:pt x="205" y="624"/>
                    <a:pt x="205" y="624"/>
                  </a:cubicBezTo>
                  <a:cubicBezTo>
                    <a:pt x="207" y="624"/>
                    <a:pt x="209" y="624"/>
                    <a:pt x="210" y="622"/>
                  </a:cubicBezTo>
                  <a:cubicBezTo>
                    <a:pt x="211" y="621"/>
                    <a:pt x="210" y="619"/>
                    <a:pt x="209" y="618"/>
                  </a:cubicBezTo>
                  <a:cubicBezTo>
                    <a:pt x="42" y="513"/>
                    <a:pt x="42" y="513"/>
                    <a:pt x="42" y="513"/>
                  </a:cubicBezTo>
                  <a:cubicBezTo>
                    <a:pt x="41" y="513"/>
                    <a:pt x="40" y="513"/>
                    <a:pt x="39" y="513"/>
                  </a:cubicBezTo>
                  <a:cubicBezTo>
                    <a:pt x="38" y="513"/>
                    <a:pt x="37" y="514"/>
                    <a:pt x="37" y="514"/>
                  </a:cubicBezTo>
                  <a:cubicBezTo>
                    <a:pt x="36" y="515"/>
                    <a:pt x="36" y="516"/>
                    <a:pt x="36" y="517"/>
                  </a:cubicBezTo>
                  <a:cubicBezTo>
                    <a:pt x="37" y="518"/>
                    <a:pt x="37" y="519"/>
                    <a:pt x="38" y="519"/>
                  </a:cubicBezTo>
                  <a:cubicBezTo>
                    <a:pt x="38" y="519"/>
                    <a:pt x="81" y="545"/>
                    <a:pt x="125" y="571"/>
                  </a:cubicBezTo>
                  <a:cubicBezTo>
                    <a:pt x="147" y="584"/>
                    <a:pt x="169" y="597"/>
                    <a:pt x="187" y="607"/>
                  </a:cubicBezTo>
                  <a:cubicBezTo>
                    <a:pt x="196" y="612"/>
                    <a:pt x="204" y="616"/>
                    <a:pt x="210" y="619"/>
                  </a:cubicBezTo>
                  <a:cubicBezTo>
                    <a:pt x="212" y="620"/>
                    <a:pt x="215" y="622"/>
                    <a:pt x="217" y="622"/>
                  </a:cubicBezTo>
                  <a:cubicBezTo>
                    <a:pt x="218" y="623"/>
                    <a:pt x="219" y="623"/>
                    <a:pt x="220" y="623"/>
                  </a:cubicBezTo>
                  <a:cubicBezTo>
                    <a:pt x="221" y="624"/>
                    <a:pt x="222" y="624"/>
                    <a:pt x="222" y="624"/>
                  </a:cubicBezTo>
                  <a:cubicBezTo>
                    <a:pt x="223" y="624"/>
                    <a:pt x="223" y="624"/>
                    <a:pt x="224" y="624"/>
                  </a:cubicBezTo>
                  <a:cubicBezTo>
                    <a:pt x="225" y="623"/>
                    <a:pt x="225" y="623"/>
                    <a:pt x="226" y="622"/>
                  </a:cubicBezTo>
                  <a:cubicBezTo>
                    <a:pt x="226" y="622"/>
                    <a:pt x="226" y="622"/>
                    <a:pt x="226" y="622"/>
                  </a:cubicBezTo>
                  <a:cubicBezTo>
                    <a:pt x="226" y="621"/>
                    <a:pt x="227" y="621"/>
                    <a:pt x="227" y="620"/>
                  </a:cubicBezTo>
                  <a:cubicBezTo>
                    <a:pt x="227" y="619"/>
                    <a:pt x="226" y="618"/>
                    <a:pt x="226" y="618"/>
                  </a:cubicBezTo>
                  <a:cubicBezTo>
                    <a:pt x="226" y="617"/>
                    <a:pt x="225" y="617"/>
                    <a:pt x="224" y="616"/>
                  </a:cubicBezTo>
                  <a:cubicBezTo>
                    <a:pt x="223" y="615"/>
                    <a:pt x="222" y="614"/>
                    <a:pt x="219" y="612"/>
                  </a:cubicBezTo>
                  <a:cubicBezTo>
                    <a:pt x="211" y="606"/>
                    <a:pt x="196" y="597"/>
                    <a:pt x="178" y="586"/>
                  </a:cubicBezTo>
                  <a:cubicBezTo>
                    <a:pt x="151" y="570"/>
                    <a:pt x="116" y="551"/>
                    <a:pt x="89" y="534"/>
                  </a:cubicBezTo>
                  <a:cubicBezTo>
                    <a:pt x="75" y="526"/>
                    <a:pt x="63" y="519"/>
                    <a:pt x="54" y="513"/>
                  </a:cubicBezTo>
                  <a:cubicBezTo>
                    <a:pt x="50" y="510"/>
                    <a:pt x="47" y="508"/>
                    <a:pt x="44" y="506"/>
                  </a:cubicBezTo>
                  <a:cubicBezTo>
                    <a:pt x="43" y="505"/>
                    <a:pt x="42" y="505"/>
                    <a:pt x="42" y="504"/>
                  </a:cubicBezTo>
                  <a:cubicBezTo>
                    <a:pt x="42" y="504"/>
                    <a:pt x="42" y="504"/>
                    <a:pt x="42" y="504"/>
                  </a:cubicBezTo>
                  <a:cubicBezTo>
                    <a:pt x="42" y="504"/>
                    <a:pt x="42" y="504"/>
                    <a:pt x="42" y="504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42" y="504"/>
                    <a:pt x="42" y="504"/>
                    <a:pt x="42" y="504"/>
                  </a:cubicBezTo>
                  <a:cubicBezTo>
                    <a:pt x="42" y="504"/>
                    <a:pt x="42" y="504"/>
                    <a:pt x="42" y="504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42" y="504"/>
                    <a:pt x="42" y="504"/>
                    <a:pt x="42" y="504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42" y="505"/>
                    <a:pt x="42" y="505"/>
                    <a:pt x="42" y="505"/>
                  </a:cubicBezTo>
                  <a:cubicBezTo>
                    <a:pt x="42" y="505"/>
                    <a:pt x="42" y="504"/>
                    <a:pt x="42" y="504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42" y="505"/>
                    <a:pt x="42" y="505"/>
                    <a:pt x="42" y="505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41" y="507"/>
                    <a:pt x="41" y="507"/>
                    <a:pt x="41" y="507"/>
                  </a:cubicBezTo>
                  <a:cubicBezTo>
                    <a:pt x="42" y="506"/>
                    <a:pt x="42" y="506"/>
                    <a:pt x="42" y="505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41" y="507"/>
                    <a:pt x="41" y="507"/>
                    <a:pt x="41" y="507"/>
                  </a:cubicBezTo>
                  <a:cubicBezTo>
                    <a:pt x="42" y="507"/>
                    <a:pt x="42" y="507"/>
                    <a:pt x="42" y="507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40" y="508"/>
                    <a:pt x="40" y="508"/>
                    <a:pt x="40" y="508"/>
                  </a:cubicBezTo>
                  <a:cubicBezTo>
                    <a:pt x="40" y="508"/>
                    <a:pt x="41" y="507"/>
                    <a:pt x="42" y="507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40" y="508"/>
                    <a:pt x="40" y="508"/>
                    <a:pt x="40" y="508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39" y="508"/>
                    <a:pt x="39" y="508"/>
                    <a:pt x="39" y="508"/>
                  </a:cubicBezTo>
                  <a:cubicBezTo>
                    <a:pt x="39" y="508"/>
                    <a:pt x="39" y="508"/>
                    <a:pt x="40" y="508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39" y="508"/>
                    <a:pt x="39" y="508"/>
                    <a:pt x="39" y="508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9" y="508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9" y="506"/>
                    <a:pt x="39" y="506"/>
                    <a:pt x="39" y="506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9" y="506"/>
                    <a:pt x="39" y="506"/>
                    <a:pt x="39" y="506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38" y="508"/>
                    <a:pt x="38" y="508"/>
                    <a:pt x="38" y="508"/>
                  </a:cubicBezTo>
                  <a:cubicBezTo>
                    <a:pt x="43" y="511"/>
                    <a:pt x="57" y="519"/>
                    <a:pt x="75" y="530"/>
                  </a:cubicBezTo>
                  <a:cubicBezTo>
                    <a:pt x="103" y="547"/>
                    <a:pt x="141" y="569"/>
                    <a:pt x="173" y="588"/>
                  </a:cubicBezTo>
                  <a:cubicBezTo>
                    <a:pt x="190" y="597"/>
                    <a:pt x="204" y="605"/>
                    <a:pt x="216" y="611"/>
                  </a:cubicBezTo>
                  <a:cubicBezTo>
                    <a:pt x="221" y="614"/>
                    <a:pt x="226" y="617"/>
                    <a:pt x="230" y="619"/>
                  </a:cubicBezTo>
                  <a:cubicBezTo>
                    <a:pt x="232" y="619"/>
                    <a:pt x="233" y="620"/>
                    <a:pt x="235" y="621"/>
                  </a:cubicBezTo>
                  <a:cubicBezTo>
                    <a:pt x="236" y="621"/>
                    <a:pt x="237" y="621"/>
                    <a:pt x="239" y="621"/>
                  </a:cubicBezTo>
                  <a:cubicBezTo>
                    <a:pt x="239" y="621"/>
                    <a:pt x="239" y="621"/>
                    <a:pt x="240" y="621"/>
                  </a:cubicBezTo>
                  <a:cubicBezTo>
                    <a:pt x="241" y="621"/>
                    <a:pt x="242" y="620"/>
                    <a:pt x="242" y="620"/>
                  </a:cubicBezTo>
                  <a:cubicBezTo>
                    <a:pt x="242" y="619"/>
                    <a:pt x="243" y="618"/>
                    <a:pt x="243" y="618"/>
                  </a:cubicBezTo>
                  <a:cubicBezTo>
                    <a:pt x="243" y="617"/>
                    <a:pt x="242" y="616"/>
                    <a:pt x="242" y="616"/>
                  </a:cubicBezTo>
                  <a:cubicBezTo>
                    <a:pt x="242" y="616"/>
                    <a:pt x="242" y="615"/>
                    <a:pt x="241" y="615"/>
                  </a:cubicBezTo>
                  <a:cubicBezTo>
                    <a:pt x="241" y="615"/>
                    <a:pt x="241" y="615"/>
                    <a:pt x="241" y="615"/>
                  </a:cubicBezTo>
                  <a:cubicBezTo>
                    <a:pt x="241" y="615"/>
                    <a:pt x="240" y="615"/>
                    <a:pt x="240" y="614"/>
                  </a:cubicBezTo>
                  <a:cubicBezTo>
                    <a:pt x="236" y="612"/>
                    <a:pt x="221" y="603"/>
                    <a:pt x="201" y="591"/>
                  </a:cubicBezTo>
                  <a:cubicBezTo>
                    <a:pt x="172" y="573"/>
                    <a:pt x="131" y="549"/>
                    <a:pt x="98" y="528"/>
                  </a:cubicBezTo>
                  <a:cubicBezTo>
                    <a:pt x="81" y="518"/>
                    <a:pt x="66" y="508"/>
                    <a:pt x="56" y="501"/>
                  </a:cubicBezTo>
                  <a:cubicBezTo>
                    <a:pt x="50" y="498"/>
                    <a:pt x="46" y="495"/>
                    <a:pt x="43" y="493"/>
                  </a:cubicBezTo>
                  <a:cubicBezTo>
                    <a:pt x="42" y="492"/>
                    <a:pt x="41" y="491"/>
                    <a:pt x="40" y="490"/>
                  </a:cubicBezTo>
                  <a:cubicBezTo>
                    <a:pt x="39" y="490"/>
                    <a:pt x="39" y="490"/>
                    <a:pt x="39" y="490"/>
                  </a:cubicBezTo>
                  <a:cubicBezTo>
                    <a:pt x="38" y="491"/>
                    <a:pt x="38" y="491"/>
                    <a:pt x="38" y="491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39" y="490"/>
                    <a:pt x="39" y="490"/>
                    <a:pt x="39" y="490"/>
                  </a:cubicBezTo>
                  <a:cubicBezTo>
                    <a:pt x="38" y="491"/>
                    <a:pt x="38" y="491"/>
                    <a:pt x="38" y="491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40" y="491"/>
                    <a:pt x="40" y="491"/>
                    <a:pt x="40" y="491"/>
                  </a:cubicBezTo>
                  <a:cubicBezTo>
                    <a:pt x="40" y="491"/>
                    <a:pt x="40" y="490"/>
                    <a:pt x="40" y="490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40" y="491"/>
                    <a:pt x="40" y="491"/>
                    <a:pt x="40" y="491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9" y="493"/>
                    <a:pt x="39" y="493"/>
                    <a:pt x="39" y="493"/>
                  </a:cubicBezTo>
                  <a:cubicBezTo>
                    <a:pt x="40" y="492"/>
                    <a:pt x="40" y="492"/>
                    <a:pt x="40" y="491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9" y="493"/>
                    <a:pt x="39" y="493"/>
                    <a:pt x="39" y="493"/>
                  </a:cubicBezTo>
                  <a:cubicBezTo>
                    <a:pt x="39" y="493"/>
                    <a:pt x="39" y="493"/>
                    <a:pt x="39" y="493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8" y="494"/>
                    <a:pt x="38" y="494"/>
                    <a:pt x="38" y="494"/>
                  </a:cubicBezTo>
                  <a:cubicBezTo>
                    <a:pt x="38" y="494"/>
                    <a:pt x="39" y="494"/>
                    <a:pt x="39" y="493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8" y="494"/>
                    <a:pt x="38" y="494"/>
                    <a:pt x="38" y="494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7" y="495"/>
                    <a:pt x="37" y="495"/>
                    <a:pt x="37" y="495"/>
                  </a:cubicBezTo>
                  <a:cubicBezTo>
                    <a:pt x="37" y="495"/>
                    <a:pt x="37" y="495"/>
                    <a:pt x="38" y="494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7" y="495"/>
                    <a:pt x="37" y="495"/>
                    <a:pt x="37" y="495"/>
                  </a:cubicBezTo>
                  <a:cubicBezTo>
                    <a:pt x="37" y="492"/>
                    <a:pt x="37" y="492"/>
                    <a:pt x="37" y="492"/>
                  </a:cubicBezTo>
                  <a:cubicBezTo>
                    <a:pt x="36" y="494"/>
                    <a:pt x="36" y="494"/>
                    <a:pt x="36" y="494"/>
                  </a:cubicBezTo>
                  <a:cubicBezTo>
                    <a:pt x="37" y="495"/>
                    <a:pt x="37" y="495"/>
                    <a:pt x="37" y="495"/>
                  </a:cubicBezTo>
                  <a:cubicBezTo>
                    <a:pt x="37" y="492"/>
                    <a:pt x="37" y="492"/>
                    <a:pt x="37" y="492"/>
                  </a:cubicBezTo>
                  <a:cubicBezTo>
                    <a:pt x="36" y="494"/>
                    <a:pt x="36" y="494"/>
                    <a:pt x="36" y="494"/>
                  </a:cubicBezTo>
                  <a:cubicBezTo>
                    <a:pt x="37" y="494"/>
                    <a:pt x="37" y="494"/>
                    <a:pt x="37" y="494"/>
                  </a:cubicBezTo>
                  <a:cubicBezTo>
                    <a:pt x="36" y="494"/>
                    <a:pt x="36" y="494"/>
                    <a:pt x="36" y="494"/>
                  </a:cubicBezTo>
                  <a:cubicBezTo>
                    <a:pt x="36" y="494"/>
                    <a:pt x="36" y="494"/>
                    <a:pt x="36" y="494"/>
                  </a:cubicBezTo>
                  <a:cubicBezTo>
                    <a:pt x="37" y="494"/>
                    <a:pt x="37" y="494"/>
                    <a:pt x="37" y="494"/>
                  </a:cubicBezTo>
                  <a:cubicBezTo>
                    <a:pt x="36" y="494"/>
                    <a:pt x="36" y="494"/>
                    <a:pt x="36" y="494"/>
                  </a:cubicBezTo>
                  <a:cubicBezTo>
                    <a:pt x="36" y="494"/>
                    <a:pt x="37" y="495"/>
                    <a:pt x="37" y="495"/>
                  </a:cubicBezTo>
                  <a:cubicBezTo>
                    <a:pt x="40" y="496"/>
                    <a:pt x="45" y="499"/>
                    <a:pt x="53" y="503"/>
                  </a:cubicBezTo>
                  <a:cubicBezTo>
                    <a:pt x="79" y="517"/>
                    <a:pt x="129" y="546"/>
                    <a:pt x="172" y="572"/>
                  </a:cubicBezTo>
                  <a:cubicBezTo>
                    <a:pt x="194" y="585"/>
                    <a:pt x="214" y="597"/>
                    <a:pt x="229" y="606"/>
                  </a:cubicBezTo>
                  <a:cubicBezTo>
                    <a:pt x="236" y="610"/>
                    <a:pt x="242" y="613"/>
                    <a:pt x="246" y="616"/>
                  </a:cubicBezTo>
                  <a:cubicBezTo>
                    <a:pt x="251" y="618"/>
                    <a:pt x="253" y="620"/>
                    <a:pt x="253" y="620"/>
                  </a:cubicBezTo>
                  <a:cubicBezTo>
                    <a:pt x="254" y="620"/>
                    <a:pt x="255" y="620"/>
                    <a:pt x="255" y="620"/>
                  </a:cubicBezTo>
                  <a:cubicBezTo>
                    <a:pt x="256" y="620"/>
                    <a:pt x="257" y="619"/>
                    <a:pt x="258" y="619"/>
                  </a:cubicBezTo>
                  <a:cubicBezTo>
                    <a:pt x="258" y="618"/>
                    <a:pt x="258" y="617"/>
                    <a:pt x="258" y="616"/>
                  </a:cubicBezTo>
                  <a:cubicBezTo>
                    <a:pt x="258" y="615"/>
                    <a:pt x="257" y="614"/>
                    <a:pt x="256" y="614"/>
                  </a:cubicBezTo>
                  <a:cubicBezTo>
                    <a:pt x="256" y="614"/>
                    <a:pt x="253" y="612"/>
                    <a:pt x="247" y="608"/>
                  </a:cubicBezTo>
                  <a:cubicBezTo>
                    <a:pt x="226" y="596"/>
                    <a:pt x="173" y="564"/>
                    <a:pt x="125" y="535"/>
                  </a:cubicBezTo>
                  <a:cubicBezTo>
                    <a:pt x="101" y="520"/>
                    <a:pt x="79" y="506"/>
                    <a:pt x="62" y="496"/>
                  </a:cubicBezTo>
                  <a:cubicBezTo>
                    <a:pt x="54" y="490"/>
                    <a:pt x="47" y="486"/>
                    <a:pt x="43" y="482"/>
                  </a:cubicBezTo>
                  <a:cubicBezTo>
                    <a:pt x="40" y="481"/>
                    <a:pt x="39" y="479"/>
                    <a:pt x="37" y="478"/>
                  </a:cubicBezTo>
                  <a:cubicBezTo>
                    <a:pt x="37" y="478"/>
                    <a:pt x="37" y="478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5" y="478"/>
                    <a:pt x="35" y="478"/>
                    <a:pt x="35" y="478"/>
                  </a:cubicBezTo>
                  <a:cubicBezTo>
                    <a:pt x="36" y="478"/>
                    <a:pt x="36" y="478"/>
                    <a:pt x="36" y="478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5" y="478"/>
                    <a:pt x="35" y="478"/>
                    <a:pt x="35" y="478"/>
                  </a:cubicBezTo>
                  <a:cubicBezTo>
                    <a:pt x="36" y="478"/>
                    <a:pt x="36" y="478"/>
                    <a:pt x="36" y="478"/>
                  </a:cubicBezTo>
                  <a:cubicBezTo>
                    <a:pt x="34" y="479"/>
                    <a:pt x="34" y="479"/>
                    <a:pt x="34" y="479"/>
                  </a:cubicBezTo>
                  <a:cubicBezTo>
                    <a:pt x="37" y="479"/>
                    <a:pt x="37" y="479"/>
                    <a:pt x="37" y="479"/>
                  </a:cubicBezTo>
                  <a:cubicBezTo>
                    <a:pt x="37" y="478"/>
                    <a:pt x="37" y="478"/>
                    <a:pt x="36" y="478"/>
                  </a:cubicBezTo>
                  <a:cubicBezTo>
                    <a:pt x="34" y="479"/>
                    <a:pt x="34" y="479"/>
                    <a:pt x="34" y="479"/>
                  </a:cubicBezTo>
                  <a:cubicBezTo>
                    <a:pt x="37" y="479"/>
                    <a:pt x="37" y="479"/>
                    <a:pt x="37" y="479"/>
                  </a:cubicBezTo>
                  <a:cubicBezTo>
                    <a:pt x="34" y="479"/>
                    <a:pt x="34" y="479"/>
                    <a:pt x="34" y="479"/>
                  </a:cubicBezTo>
                  <a:cubicBezTo>
                    <a:pt x="36" y="480"/>
                    <a:pt x="36" y="480"/>
                    <a:pt x="36" y="480"/>
                  </a:cubicBezTo>
                  <a:cubicBezTo>
                    <a:pt x="37" y="480"/>
                    <a:pt x="37" y="479"/>
                    <a:pt x="37" y="479"/>
                  </a:cubicBezTo>
                  <a:cubicBezTo>
                    <a:pt x="34" y="479"/>
                    <a:pt x="34" y="479"/>
                    <a:pt x="34" y="479"/>
                  </a:cubicBezTo>
                  <a:cubicBezTo>
                    <a:pt x="36" y="480"/>
                    <a:pt x="36" y="480"/>
                    <a:pt x="36" y="480"/>
                  </a:cubicBezTo>
                  <a:cubicBezTo>
                    <a:pt x="36" y="480"/>
                    <a:pt x="36" y="480"/>
                    <a:pt x="36" y="480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5" y="482"/>
                    <a:pt x="35" y="482"/>
                    <a:pt x="35" y="482"/>
                  </a:cubicBezTo>
                  <a:cubicBezTo>
                    <a:pt x="35" y="482"/>
                    <a:pt x="36" y="481"/>
                    <a:pt x="36" y="480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5" y="482"/>
                    <a:pt x="35" y="482"/>
                    <a:pt x="35" y="482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4" y="482"/>
                    <a:pt x="34" y="482"/>
                    <a:pt x="35" y="482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80"/>
                    <a:pt x="33" y="480"/>
                    <a:pt x="33" y="480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80"/>
                    <a:pt x="33" y="480"/>
                    <a:pt x="33" y="480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82"/>
                    <a:pt x="33" y="482"/>
                    <a:pt x="33" y="482"/>
                  </a:cubicBezTo>
                  <a:cubicBezTo>
                    <a:pt x="33" y="482"/>
                    <a:pt x="35" y="483"/>
                    <a:pt x="37" y="484"/>
                  </a:cubicBezTo>
                  <a:cubicBezTo>
                    <a:pt x="54" y="493"/>
                    <a:pt x="112" y="527"/>
                    <a:pt x="166" y="558"/>
                  </a:cubicBezTo>
                  <a:cubicBezTo>
                    <a:pt x="193" y="573"/>
                    <a:pt x="219" y="588"/>
                    <a:pt x="238" y="599"/>
                  </a:cubicBezTo>
                  <a:cubicBezTo>
                    <a:pt x="247" y="605"/>
                    <a:pt x="255" y="609"/>
                    <a:pt x="261" y="613"/>
                  </a:cubicBezTo>
                  <a:cubicBezTo>
                    <a:pt x="266" y="616"/>
                    <a:pt x="269" y="618"/>
                    <a:pt x="269" y="618"/>
                  </a:cubicBezTo>
                  <a:cubicBezTo>
                    <a:pt x="271" y="619"/>
                    <a:pt x="273" y="618"/>
                    <a:pt x="274" y="616"/>
                  </a:cubicBezTo>
                  <a:cubicBezTo>
                    <a:pt x="275" y="615"/>
                    <a:pt x="274" y="613"/>
                    <a:pt x="272" y="612"/>
                  </a:cubicBezTo>
                  <a:cubicBezTo>
                    <a:pt x="272" y="612"/>
                    <a:pt x="269" y="610"/>
                    <a:pt x="262" y="606"/>
                  </a:cubicBezTo>
                  <a:cubicBezTo>
                    <a:pt x="240" y="592"/>
                    <a:pt x="183" y="559"/>
                    <a:pt x="133" y="528"/>
                  </a:cubicBezTo>
                  <a:cubicBezTo>
                    <a:pt x="107" y="512"/>
                    <a:pt x="83" y="497"/>
                    <a:pt x="66" y="486"/>
                  </a:cubicBezTo>
                  <a:cubicBezTo>
                    <a:pt x="57" y="480"/>
                    <a:pt x="50" y="475"/>
                    <a:pt x="45" y="472"/>
                  </a:cubicBezTo>
                  <a:cubicBezTo>
                    <a:pt x="42" y="470"/>
                    <a:pt x="41" y="468"/>
                    <a:pt x="39" y="467"/>
                  </a:cubicBezTo>
                  <a:cubicBezTo>
                    <a:pt x="39" y="467"/>
                    <a:pt x="38" y="466"/>
                    <a:pt x="38" y="466"/>
                  </a:cubicBezTo>
                  <a:cubicBezTo>
                    <a:pt x="38" y="466"/>
                    <a:pt x="38" y="466"/>
                    <a:pt x="38" y="466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8" y="466"/>
                    <a:pt x="38" y="466"/>
                    <a:pt x="38" y="466"/>
                  </a:cubicBezTo>
                  <a:cubicBezTo>
                    <a:pt x="38" y="466"/>
                    <a:pt x="38" y="466"/>
                    <a:pt x="38" y="466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8" y="466"/>
                    <a:pt x="38" y="466"/>
                    <a:pt x="38" y="466"/>
                  </a:cubicBezTo>
                  <a:cubicBezTo>
                    <a:pt x="36" y="468"/>
                    <a:pt x="36" y="468"/>
                    <a:pt x="36" y="468"/>
                  </a:cubicBezTo>
                  <a:cubicBezTo>
                    <a:pt x="38" y="468"/>
                    <a:pt x="38" y="468"/>
                    <a:pt x="38" y="468"/>
                  </a:cubicBezTo>
                  <a:cubicBezTo>
                    <a:pt x="38" y="467"/>
                    <a:pt x="38" y="467"/>
                    <a:pt x="38" y="466"/>
                  </a:cubicBezTo>
                  <a:cubicBezTo>
                    <a:pt x="36" y="468"/>
                    <a:pt x="36" y="468"/>
                    <a:pt x="36" y="468"/>
                  </a:cubicBezTo>
                  <a:cubicBezTo>
                    <a:pt x="38" y="468"/>
                    <a:pt x="38" y="468"/>
                    <a:pt x="38" y="468"/>
                  </a:cubicBezTo>
                  <a:cubicBezTo>
                    <a:pt x="35" y="468"/>
                    <a:pt x="35" y="468"/>
                    <a:pt x="35" y="468"/>
                  </a:cubicBezTo>
                  <a:cubicBezTo>
                    <a:pt x="38" y="469"/>
                    <a:pt x="38" y="469"/>
                    <a:pt x="38" y="469"/>
                  </a:cubicBezTo>
                  <a:cubicBezTo>
                    <a:pt x="38" y="469"/>
                    <a:pt x="38" y="468"/>
                    <a:pt x="38" y="468"/>
                  </a:cubicBezTo>
                  <a:cubicBezTo>
                    <a:pt x="35" y="468"/>
                    <a:pt x="35" y="468"/>
                    <a:pt x="35" y="468"/>
                  </a:cubicBezTo>
                  <a:cubicBezTo>
                    <a:pt x="38" y="469"/>
                    <a:pt x="38" y="469"/>
                    <a:pt x="38" y="469"/>
                  </a:cubicBezTo>
                  <a:cubicBezTo>
                    <a:pt x="38" y="469"/>
                    <a:pt x="38" y="469"/>
                    <a:pt x="38" y="469"/>
                  </a:cubicBezTo>
                  <a:cubicBezTo>
                    <a:pt x="36" y="468"/>
                    <a:pt x="36" y="468"/>
                    <a:pt x="36" y="468"/>
                  </a:cubicBezTo>
                  <a:cubicBezTo>
                    <a:pt x="37" y="470"/>
                    <a:pt x="37" y="470"/>
                    <a:pt x="37" y="470"/>
                  </a:cubicBezTo>
                  <a:cubicBezTo>
                    <a:pt x="37" y="470"/>
                    <a:pt x="38" y="470"/>
                    <a:pt x="38" y="469"/>
                  </a:cubicBezTo>
                  <a:cubicBezTo>
                    <a:pt x="36" y="468"/>
                    <a:pt x="36" y="468"/>
                    <a:pt x="36" y="468"/>
                  </a:cubicBezTo>
                  <a:cubicBezTo>
                    <a:pt x="37" y="470"/>
                    <a:pt x="37" y="470"/>
                    <a:pt x="37" y="470"/>
                  </a:cubicBezTo>
                  <a:cubicBezTo>
                    <a:pt x="36" y="469"/>
                    <a:pt x="36" y="469"/>
                    <a:pt x="36" y="469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7" y="470"/>
                    <a:pt x="37" y="470"/>
                    <a:pt x="37" y="470"/>
                  </a:cubicBezTo>
                  <a:cubicBezTo>
                    <a:pt x="36" y="469"/>
                    <a:pt x="36" y="469"/>
                    <a:pt x="36" y="469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6" y="470"/>
                    <a:pt x="37" y="471"/>
                    <a:pt x="38" y="471"/>
                  </a:cubicBezTo>
                  <a:cubicBezTo>
                    <a:pt x="41" y="472"/>
                    <a:pt x="48" y="475"/>
                    <a:pt x="57" y="479"/>
                  </a:cubicBezTo>
                  <a:cubicBezTo>
                    <a:pt x="88" y="495"/>
                    <a:pt x="148" y="530"/>
                    <a:pt x="199" y="560"/>
                  </a:cubicBezTo>
                  <a:cubicBezTo>
                    <a:pt x="224" y="575"/>
                    <a:pt x="248" y="589"/>
                    <a:pt x="265" y="600"/>
                  </a:cubicBezTo>
                  <a:cubicBezTo>
                    <a:pt x="274" y="605"/>
                    <a:pt x="281" y="609"/>
                    <a:pt x="286" y="612"/>
                  </a:cubicBezTo>
                  <a:cubicBezTo>
                    <a:pt x="291" y="615"/>
                    <a:pt x="293" y="617"/>
                    <a:pt x="293" y="617"/>
                  </a:cubicBezTo>
                  <a:cubicBezTo>
                    <a:pt x="295" y="618"/>
                    <a:pt x="297" y="617"/>
                    <a:pt x="298" y="616"/>
                  </a:cubicBezTo>
                  <a:cubicBezTo>
                    <a:pt x="298" y="615"/>
                    <a:pt x="299" y="614"/>
                    <a:pt x="299" y="614"/>
                  </a:cubicBezTo>
                  <a:cubicBezTo>
                    <a:pt x="298" y="613"/>
                    <a:pt x="298" y="612"/>
                    <a:pt x="298" y="611"/>
                  </a:cubicBezTo>
                  <a:cubicBezTo>
                    <a:pt x="297" y="610"/>
                    <a:pt x="297" y="610"/>
                    <a:pt x="296" y="609"/>
                  </a:cubicBezTo>
                  <a:cubicBezTo>
                    <a:pt x="294" y="607"/>
                    <a:pt x="292" y="605"/>
                    <a:pt x="289" y="603"/>
                  </a:cubicBezTo>
                  <a:cubicBezTo>
                    <a:pt x="278" y="595"/>
                    <a:pt x="256" y="582"/>
                    <a:pt x="230" y="566"/>
                  </a:cubicBezTo>
                  <a:cubicBezTo>
                    <a:pt x="191" y="543"/>
                    <a:pt x="142" y="515"/>
                    <a:pt x="103" y="492"/>
                  </a:cubicBezTo>
                  <a:cubicBezTo>
                    <a:pt x="84" y="480"/>
                    <a:pt x="66" y="470"/>
                    <a:pt x="54" y="462"/>
                  </a:cubicBezTo>
                  <a:cubicBezTo>
                    <a:pt x="48" y="458"/>
                    <a:pt x="43" y="455"/>
                    <a:pt x="40" y="453"/>
                  </a:cubicBezTo>
                  <a:cubicBezTo>
                    <a:pt x="38" y="451"/>
                    <a:pt x="37" y="450"/>
                    <a:pt x="36" y="450"/>
                  </a:cubicBezTo>
                  <a:cubicBezTo>
                    <a:pt x="36" y="449"/>
                    <a:pt x="36" y="449"/>
                    <a:pt x="36" y="449"/>
                  </a:cubicBezTo>
                  <a:cubicBezTo>
                    <a:pt x="36" y="449"/>
                    <a:pt x="36" y="449"/>
                    <a:pt x="36" y="449"/>
                  </a:cubicBezTo>
                  <a:cubicBezTo>
                    <a:pt x="34" y="450"/>
                    <a:pt x="34" y="450"/>
                    <a:pt x="34" y="450"/>
                  </a:cubicBezTo>
                  <a:cubicBezTo>
                    <a:pt x="36" y="450"/>
                    <a:pt x="36" y="450"/>
                    <a:pt x="36" y="450"/>
                  </a:cubicBezTo>
                  <a:cubicBezTo>
                    <a:pt x="36" y="449"/>
                    <a:pt x="36" y="449"/>
                    <a:pt x="36" y="449"/>
                  </a:cubicBezTo>
                  <a:cubicBezTo>
                    <a:pt x="34" y="450"/>
                    <a:pt x="34" y="450"/>
                    <a:pt x="34" y="450"/>
                  </a:cubicBezTo>
                  <a:cubicBezTo>
                    <a:pt x="36" y="450"/>
                    <a:pt x="36" y="450"/>
                    <a:pt x="36" y="450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6" y="452"/>
                    <a:pt x="36" y="452"/>
                    <a:pt x="36" y="452"/>
                  </a:cubicBezTo>
                  <a:cubicBezTo>
                    <a:pt x="36" y="451"/>
                    <a:pt x="36" y="451"/>
                    <a:pt x="36" y="450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6" y="452"/>
                    <a:pt x="36" y="452"/>
                    <a:pt x="36" y="452"/>
                  </a:cubicBezTo>
                  <a:cubicBezTo>
                    <a:pt x="36" y="452"/>
                    <a:pt x="36" y="452"/>
                    <a:pt x="36" y="452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4" y="453"/>
                    <a:pt x="34" y="453"/>
                    <a:pt x="34" y="453"/>
                  </a:cubicBezTo>
                  <a:cubicBezTo>
                    <a:pt x="34" y="453"/>
                    <a:pt x="35" y="452"/>
                    <a:pt x="36" y="452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4" y="453"/>
                    <a:pt x="34" y="453"/>
                    <a:pt x="34" y="453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3" y="453"/>
                    <a:pt x="33" y="453"/>
                    <a:pt x="33" y="453"/>
                  </a:cubicBezTo>
                  <a:cubicBezTo>
                    <a:pt x="33" y="453"/>
                    <a:pt x="33" y="453"/>
                    <a:pt x="34" y="453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3" y="453"/>
                    <a:pt x="33" y="453"/>
                    <a:pt x="33" y="453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2" y="453"/>
                    <a:pt x="32" y="453"/>
                    <a:pt x="32" y="453"/>
                  </a:cubicBezTo>
                  <a:cubicBezTo>
                    <a:pt x="32" y="453"/>
                    <a:pt x="32" y="453"/>
                    <a:pt x="33" y="453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2" y="453"/>
                    <a:pt x="32" y="453"/>
                    <a:pt x="32" y="453"/>
                  </a:cubicBezTo>
                  <a:cubicBezTo>
                    <a:pt x="32" y="452"/>
                    <a:pt x="32" y="452"/>
                    <a:pt x="32" y="452"/>
                  </a:cubicBezTo>
                  <a:cubicBezTo>
                    <a:pt x="32" y="453"/>
                    <a:pt x="32" y="453"/>
                    <a:pt x="32" y="453"/>
                  </a:cubicBezTo>
                  <a:cubicBezTo>
                    <a:pt x="32" y="453"/>
                    <a:pt x="32" y="453"/>
                    <a:pt x="32" y="453"/>
                  </a:cubicBezTo>
                  <a:cubicBezTo>
                    <a:pt x="32" y="452"/>
                    <a:pt x="32" y="452"/>
                    <a:pt x="32" y="452"/>
                  </a:cubicBezTo>
                  <a:cubicBezTo>
                    <a:pt x="32" y="453"/>
                    <a:pt x="32" y="453"/>
                    <a:pt x="32" y="453"/>
                  </a:cubicBezTo>
                  <a:cubicBezTo>
                    <a:pt x="32" y="453"/>
                    <a:pt x="32" y="453"/>
                    <a:pt x="32" y="453"/>
                  </a:cubicBezTo>
                  <a:cubicBezTo>
                    <a:pt x="32" y="453"/>
                    <a:pt x="34" y="454"/>
                    <a:pt x="37" y="456"/>
                  </a:cubicBezTo>
                  <a:cubicBezTo>
                    <a:pt x="56" y="467"/>
                    <a:pt x="120" y="507"/>
                    <a:pt x="182" y="544"/>
                  </a:cubicBezTo>
                  <a:cubicBezTo>
                    <a:pt x="213" y="563"/>
                    <a:pt x="243" y="581"/>
                    <a:pt x="266" y="594"/>
                  </a:cubicBezTo>
                  <a:cubicBezTo>
                    <a:pt x="278" y="600"/>
                    <a:pt x="287" y="606"/>
                    <a:pt x="295" y="610"/>
                  </a:cubicBezTo>
                  <a:cubicBezTo>
                    <a:pt x="299" y="612"/>
                    <a:pt x="302" y="613"/>
                    <a:pt x="304" y="614"/>
                  </a:cubicBezTo>
                  <a:cubicBezTo>
                    <a:pt x="306" y="615"/>
                    <a:pt x="307" y="615"/>
                    <a:pt x="308" y="616"/>
                  </a:cubicBezTo>
                  <a:cubicBezTo>
                    <a:pt x="309" y="616"/>
                    <a:pt x="310" y="616"/>
                    <a:pt x="311" y="616"/>
                  </a:cubicBezTo>
                  <a:cubicBezTo>
                    <a:pt x="311" y="616"/>
                    <a:pt x="312" y="616"/>
                    <a:pt x="312" y="616"/>
                  </a:cubicBezTo>
                  <a:cubicBezTo>
                    <a:pt x="313" y="616"/>
                    <a:pt x="314" y="615"/>
                    <a:pt x="314" y="614"/>
                  </a:cubicBezTo>
                  <a:cubicBezTo>
                    <a:pt x="314" y="614"/>
                    <a:pt x="314" y="614"/>
                    <a:pt x="314" y="614"/>
                  </a:cubicBezTo>
                  <a:cubicBezTo>
                    <a:pt x="315" y="614"/>
                    <a:pt x="315" y="613"/>
                    <a:pt x="315" y="612"/>
                  </a:cubicBezTo>
                  <a:cubicBezTo>
                    <a:pt x="315" y="612"/>
                    <a:pt x="314" y="611"/>
                    <a:pt x="314" y="611"/>
                  </a:cubicBezTo>
                  <a:cubicBezTo>
                    <a:pt x="314" y="610"/>
                    <a:pt x="314" y="610"/>
                    <a:pt x="313" y="609"/>
                  </a:cubicBezTo>
                  <a:cubicBezTo>
                    <a:pt x="313" y="609"/>
                    <a:pt x="312" y="608"/>
                    <a:pt x="311" y="607"/>
                  </a:cubicBezTo>
                  <a:cubicBezTo>
                    <a:pt x="308" y="605"/>
                    <a:pt x="301" y="600"/>
                    <a:pt x="291" y="594"/>
                  </a:cubicBezTo>
                  <a:cubicBezTo>
                    <a:pt x="226" y="551"/>
                    <a:pt x="37" y="437"/>
                    <a:pt x="37" y="437"/>
                  </a:cubicBezTo>
                  <a:cubicBezTo>
                    <a:pt x="35" y="440"/>
                    <a:pt x="35" y="440"/>
                    <a:pt x="35" y="440"/>
                  </a:cubicBezTo>
                  <a:cubicBezTo>
                    <a:pt x="34" y="443"/>
                    <a:pt x="34" y="443"/>
                    <a:pt x="34" y="443"/>
                  </a:cubicBezTo>
                  <a:cubicBezTo>
                    <a:pt x="333" y="613"/>
                    <a:pt x="333" y="613"/>
                    <a:pt x="333" y="613"/>
                  </a:cubicBezTo>
                  <a:cubicBezTo>
                    <a:pt x="335" y="614"/>
                    <a:pt x="337" y="614"/>
                    <a:pt x="338" y="612"/>
                  </a:cubicBezTo>
                  <a:cubicBezTo>
                    <a:pt x="339" y="611"/>
                    <a:pt x="338" y="609"/>
                    <a:pt x="337" y="608"/>
                  </a:cubicBezTo>
                  <a:cubicBezTo>
                    <a:pt x="35" y="419"/>
                    <a:pt x="35" y="419"/>
                    <a:pt x="35" y="419"/>
                  </a:cubicBezTo>
                  <a:cubicBezTo>
                    <a:pt x="34" y="418"/>
                    <a:pt x="33" y="418"/>
                    <a:pt x="32" y="419"/>
                  </a:cubicBezTo>
                  <a:cubicBezTo>
                    <a:pt x="31" y="419"/>
                    <a:pt x="31" y="419"/>
                    <a:pt x="30" y="420"/>
                  </a:cubicBezTo>
                  <a:cubicBezTo>
                    <a:pt x="30" y="421"/>
                    <a:pt x="30" y="422"/>
                    <a:pt x="30" y="423"/>
                  </a:cubicBezTo>
                  <a:cubicBezTo>
                    <a:pt x="30" y="423"/>
                    <a:pt x="30" y="424"/>
                    <a:pt x="31" y="425"/>
                  </a:cubicBezTo>
                  <a:cubicBezTo>
                    <a:pt x="31" y="425"/>
                    <a:pt x="107" y="471"/>
                    <a:pt x="185" y="518"/>
                  </a:cubicBezTo>
                  <a:cubicBezTo>
                    <a:pt x="224" y="541"/>
                    <a:pt x="264" y="565"/>
                    <a:pt x="296" y="582"/>
                  </a:cubicBezTo>
                  <a:cubicBezTo>
                    <a:pt x="311" y="591"/>
                    <a:pt x="325" y="598"/>
                    <a:pt x="335" y="603"/>
                  </a:cubicBezTo>
                  <a:cubicBezTo>
                    <a:pt x="341" y="606"/>
                    <a:pt x="345" y="608"/>
                    <a:pt x="349" y="609"/>
                  </a:cubicBezTo>
                  <a:cubicBezTo>
                    <a:pt x="350" y="610"/>
                    <a:pt x="352" y="611"/>
                    <a:pt x="353" y="611"/>
                  </a:cubicBezTo>
                  <a:cubicBezTo>
                    <a:pt x="355" y="611"/>
                    <a:pt x="356" y="612"/>
                    <a:pt x="357" y="612"/>
                  </a:cubicBezTo>
                  <a:cubicBezTo>
                    <a:pt x="358" y="612"/>
                    <a:pt x="358" y="612"/>
                    <a:pt x="359" y="611"/>
                  </a:cubicBezTo>
                  <a:cubicBezTo>
                    <a:pt x="360" y="611"/>
                    <a:pt x="360" y="611"/>
                    <a:pt x="361" y="610"/>
                  </a:cubicBezTo>
                  <a:cubicBezTo>
                    <a:pt x="361" y="610"/>
                    <a:pt x="361" y="610"/>
                    <a:pt x="361" y="610"/>
                  </a:cubicBezTo>
                  <a:cubicBezTo>
                    <a:pt x="361" y="609"/>
                    <a:pt x="362" y="608"/>
                    <a:pt x="362" y="608"/>
                  </a:cubicBezTo>
                  <a:cubicBezTo>
                    <a:pt x="362" y="606"/>
                    <a:pt x="361" y="606"/>
                    <a:pt x="361" y="605"/>
                  </a:cubicBezTo>
                  <a:cubicBezTo>
                    <a:pt x="360" y="604"/>
                    <a:pt x="359" y="604"/>
                    <a:pt x="358" y="603"/>
                  </a:cubicBezTo>
                  <a:cubicBezTo>
                    <a:pt x="355" y="600"/>
                    <a:pt x="347" y="594"/>
                    <a:pt x="336" y="587"/>
                  </a:cubicBezTo>
                  <a:cubicBezTo>
                    <a:pt x="299" y="562"/>
                    <a:pt x="223" y="515"/>
                    <a:pt x="157" y="475"/>
                  </a:cubicBezTo>
                  <a:cubicBezTo>
                    <a:pt x="91" y="435"/>
                    <a:pt x="34" y="401"/>
                    <a:pt x="34" y="401"/>
                  </a:cubicBezTo>
                  <a:cubicBezTo>
                    <a:pt x="32" y="404"/>
                    <a:pt x="32" y="404"/>
                    <a:pt x="32" y="404"/>
                  </a:cubicBezTo>
                  <a:cubicBezTo>
                    <a:pt x="35" y="406"/>
                    <a:pt x="35" y="406"/>
                    <a:pt x="35" y="406"/>
                  </a:cubicBezTo>
                  <a:cubicBezTo>
                    <a:pt x="32" y="404"/>
                    <a:pt x="32" y="404"/>
                    <a:pt x="32" y="404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4" y="407"/>
                    <a:pt x="35" y="407"/>
                    <a:pt x="35" y="406"/>
                  </a:cubicBezTo>
                  <a:cubicBezTo>
                    <a:pt x="32" y="404"/>
                    <a:pt x="32" y="404"/>
                    <a:pt x="32" y="404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2" y="404"/>
                    <a:pt x="32" y="404"/>
                    <a:pt x="32" y="404"/>
                  </a:cubicBezTo>
                  <a:cubicBezTo>
                    <a:pt x="32" y="408"/>
                    <a:pt x="32" y="408"/>
                    <a:pt x="32" y="408"/>
                  </a:cubicBezTo>
                  <a:cubicBezTo>
                    <a:pt x="32" y="408"/>
                    <a:pt x="33" y="408"/>
                    <a:pt x="33" y="407"/>
                  </a:cubicBezTo>
                  <a:cubicBezTo>
                    <a:pt x="32" y="404"/>
                    <a:pt x="32" y="404"/>
                    <a:pt x="32" y="404"/>
                  </a:cubicBezTo>
                  <a:cubicBezTo>
                    <a:pt x="32" y="408"/>
                    <a:pt x="32" y="408"/>
                    <a:pt x="32" y="408"/>
                  </a:cubicBezTo>
                  <a:cubicBezTo>
                    <a:pt x="32" y="405"/>
                    <a:pt x="32" y="405"/>
                    <a:pt x="32" y="405"/>
                  </a:cubicBezTo>
                  <a:cubicBezTo>
                    <a:pt x="31" y="407"/>
                    <a:pt x="31" y="407"/>
                    <a:pt x="31" y="407"/>
                  </a:cubicBezTo>
                  <a:cubicBezTo>
                    <a:pt x="31" y="407"/>
                    <a:pt x="31" y="407"/>
                    <a:pt x="32" y="408"/>
                  </a:cubicBezTo>
                  <a:cubicBezTo>
                    <a:pt x="32" y="405"/>
                    <a:pt x="32" y="405"/>
                    <a:pt x="32" y="405"/>
                  </a:cubicBezTo>
                  <a:cubicBezTo>
                    <a:pt x="31" y="407"/>
                    <a:pt x="31" y="407"/>
                    <a:pt x="31" y="407"/>
                  </a:cubicBezTo>
                  <a:cubicBezTo>
                    <a:pt x="32" y="406"/>
                    <a:pt x="32" y="406"/>
                    <a:pt x="32" y="406"/>
                  </a:cubicBezTo>
                  <a:cubicBezTo>
                    <a:pt x="31" y="407"/>
                    <a:pt x="31" y="407"/>
                    <a:pt x="31" y="407"/>
                  </a:cubicBezTo>
                  <a:cubicBezTo>
                    <a:pt x="31" y="407"/>
                    <a:pt x="31" y="407"/>
                    <a:pt x="31" y="407"/>
                  </a:cubicBezTo>
                  <a:cubicBezTo>
                    <a:pt x="32" y="406"/>
                    <a:pt x="32" y="406"/>
                    <a:pt x="32" y="406"/>
                  </a:cubicBezTo>
                  <a:cubicBezTo>
                    <a:pt x="31" y="407"/>
                    <a:pt x="31" y="407"/>
                    <a:pt x="31" y="407"/>
                  </a:cubicBezTo>
                  <a:cubicBezTo>
                    <a:pt x="31" y="407"/>
                    <a:pt x="31" y="407"/>
                    <a:pt x="31" y="407"/>
                  </a:cubicBezTo>
                  <a:cubicBezTo>
                    <a:pt x="32" y="408"/>
                    <a:pt x="34" y="409"/>
                    <a:pt x="38" y="411"/>
                  </a:cubicBezTo>
                  <a:cubicBezTo>
                    <a:pt x="62" y="424"/>
                    <a:pt x="146" y="474"/>
                    <a:pt x="224" y="520"/>
                  </a:cubicBezTo>
                  <a:cubicBezTo>
                    <a:pt x="263" y="543"/>
                    <a:pt x="301" y="566"/>
                    <a:pt x="329" y="582"/>
                  </a:cubicBezTo>
                  <a:cubicBezTo>
                    <a:pt x="343" y="590"/>
                    <a:pt x="354" y="597"/>
                    <a:pt x="362" y="602"/>
                  </a:cubicBezTo>
                  <a:cubicBezTo>
                    <a:pt x="370" y="607"/>
                    <a:pt x="375" y="609"/>
                    <a:pt x="375" y="609"/>
                  </a:cubicBezTo>
                  <a:cubicBezTo>
                    <a:pt x="376" y="610"/>
                    <a:pt x="378" y="610"/>
                    <a:pt x="379" y="608"/>
                  </a:cubicBezTo>
                  <a:cubicBezTo>
                    <a:pt x="380" y="608"/>
                    <a:pt x="380" y="607"/>
                    <a:pt x="380" y="606"/>
                  </a:cubicBezTo>
                  <a:cubicBezTo>
                    <a:pt x="380" y="605"/>
                    <a:pt x="379" y="604"/>
                    <a:pt x="379" y="604"/>
                  </a:cubicBezTo>
                  <a:cubicBezTo>
                    <a:pt x="378" y="603"/>
                    <a:pt x="378" y="602"/>
                    <a:pt x="377" y="601"/>
                  </a:cubicBezTo>
                  <a:cubicBezTo>
                    <a:pt x="375" y="599"/>
                    <a:pt x="372" y="597"/>
                    <a:pt x="368" y="594"/>
                  </a:cubicBezTo>
                  <a:cubicBezTo>
                    <a:pt x="353" y="583"/>
                    <a:pt x="324" y="564"/>
                    <a:pt x="290" y="543"/>
                  </a:cubicBezTo>
                  <a:cubicBezTo>
                    <a:pt x="187" y="479"/>
                    <a:pt x="31" y="387"/>
                    <a:pt x="31" y="387"/>
                  </a:cubicBezTo>
                  <a:cubicBezTo>
                    <a:pt x="30" y="390"/>
                    <a:pt x="30" y="390"/>
                    <a:pt x="30" y="390"/>
                  </a:cubicBezTo>
                  <a:cubicBezTo>
                    <a:pt x="32" y="392"/>
                    <a:pt x="32" y="392"/>
                    <a:pt x="32" y="392"/>
                  </a:cubicBezTo>
                  <a:cubicBezTo>
                    <a:pt x="30" y="390"/>
                    <a:pt x="30" y="390"/>
                    <a:pt x="30" y="390"/>
                  </a:cubicBezTo>
                  <a:cubicBezTo>
                    <a:pt x="31" y="393"/>
                    <a:pt x="31" y="393"/>
                    <a:pt x="31" y="393"/>
                  </a:cubicBezTo>
                  <a:cubicBezTo>
                    <a:pt x="31" y="393"/>
                    <a:pt x="32" y="392"/>
                    <a:pt x="32" y="392"/>
                  </a:cubicBezTo>
                  <a:cubicBezTo>
                    <a:pt x="30" y="390"/>
                    <a:pt x="30" y="390"/>
                    <a:pt x="30" y="390"/>
                  </a:cubicBezTo>
                  <a:cubicBezTo>
                    <a:pt x="31" y="393"/>
                    <a:pt x="31" y="393"/>
                    <a:pt x="31" y="393"/>
                  </a:cubicBezTo>
                  <a:cubicBezTo>
                    <a:pt x="30" y="390"/>
                    <a:pt x="30" y="390"/>
                    <a:pt x="30" y="390"/>
                  </a:cubicBezTo>
                  <a:cubicBezTo>
                    <a:pt x="30" y="393"/>
                    <a:pt x="30" y="393"/>
                    <a:pt x="30" y="393"/>
                  </a:cubicBezTo>
                  <a:cubicBezTo>
                    <a:pt x="30" y="393"/>
                    <a:pt x="30" y="393"/>
                    <a:pt x="31" y="393"/>
                  </a:cubicBezTo>
                  <a:cubicBezTo>
                    <a:pt x="30" y="390"/>
                    <a:pt x="30" y="390"/>
                    <a:pt x="30" y="390"/>
                  </a:cubicBezTo>
                  <a:cubicBezTo>
                    <a:pt x="30" y="393"/>
                    <a:pt x="30" y="393"/>
                    <a:pt x="30" y="393"/>
                  </a:cubicBezTo>
                  <a:cubicBezTo>
                    <a:pt x="30" y="392"/>
                    <a:pt x="30" y="392"/>
                    <a:pt x="30" y="392"/>
                  </a:cubicBezTo>
                  <a:cubicBezTo>
                    <a:pt x="30" y="393"/>
                    <a:pt x="30" y="393"/>
                    <a:pt x="30" y="393"/>
                  </a:cubicBezTo>
                  <a:cubicBezTo>
                    <a:pt x="30" y="393"/>
                    <a:pt x="30" y="393"/>
                    <a:pt x="30" y="393"/>
                  </a:cubicBezTo>
                  <a:cubicBezTo>
                    <a:pt x="30" y="392"/>
                    <a:pt x="30" y="392"/>
                    <a:pt x="30" y="392"/>
                  </a:cubicBezTo>
                  <a:cubicBezTo>
                    <a:pt x="30" y="393"/>
                    <a:pt x="30" y="393"/>
                    <a:pt x="30" y="393"/>
                  </a:cubicBezTo>
                  <a:cubicBezTo>
                    <a:pt x="30" y="393"/>
                    <a:pt x="30" y="393"/>
                    <a:pt x="31" y="394"/>
                  </a:cubicBezTo>
                  <a:cubicBezTo>
                    <a:pt x="36" y="395"/>
                    <a:pt x="44" y="400"/>
                    <a:pt x="56" y="407"/>
                  </a:cubicBezTo>
                  <a:cubicBezTo>
                    <a:pt x="97" y="431"/>
                    <a:pt x="176" y="482"/>
                    <a:pt x="247" y="526"/>
                  </a:cubicBezTo>
                  <a:cubicBezTo>
                    <a:pt x="282" y="548"/>
                    <a:pt x="316" y="569"/>
                    <a:pt x="342" y="584"/>
                  </a:cubicBezTo>
                  <a:cubicBezTo>
                    <a:pt x="355" y="592"/>
                    <a:pt x="366" y="598"/>
                    <a:pt x="375" y="602"/>
                  </a:cubicBezTo>
                  <a:cubicBezTo>
                    <a:pt x="379" y="604"/>
                    <a:pt x="382" y="606"/>
                    <a:pt x="385" y="607"/>
                  </a:cubicBezTo>
                  <a:cubicBezTo>
                    <a:pt x="387" y="608"/>
                    <a:pt x="388" y="608"/>
                    <a:pt x="389" y="609"/>
                  </a:cubicBezTo>
                  <a:cubicBezTo>
                    <a:pt x="390" y="609"/>
                    <a:pt x="391" y="609"/>
                    <a:pt x="393" y="609"/>
                  </a:cubicBezTo>
                  <a:cubicBezTo>
                    <a:pt x="393" y="609"/>
                    <a:pt x="394" y="609"/>
                    <a:pt x="394" y="609"/>
                  </a:cubicBezTo>
                  <a:cubicBezTo>
                    <a:pt x="395" y="609"/>
                    <a:pt x="396" y="608"/>
                    <a:pt x="397" y="607"/>
                  </a:cubicBezTo>
                  <a:cubicBezTo>
                    <a:pt x="397" y="607"/>
                    <a:pt x="397" y="607"/>
                    <a:pt x="397" y="607"/>
                  </a:cubicBezTo>
                  <a:cubicBezTo>
                    <a:pt x="397" y="607"/>
                    <a:pt x="397" y="606"/>
                    <a:pt x="397" y="605"/>
                  </a:cubicBezTo>
                  <a:cubicBezTo>
                    <a:pt x="397" y="604"/>
                    <a:pt x="397" y="604"/>
                    <a:pt x="396" y="603"/>
                  </a:cubicBezTo>
                  <a:cubicBezTo>
                    <a:pt x="396" y="603"/>
                    <a:pt x="396" y="603"/>
                    <a:pt x="395" y="602"/>
                  </a:cubicBezTo>
                  <a:cubicBezTo>
                    <a:pt x="394" y="601"/>
                    <a:pt x="392" y="600"/>
                    <a:pt x="388" y="597"/>
                  </a:cubicBezTo>
                  <a:cubicBezTo>
                    <a:pt x="375" y="589"/>
                    <a:pt x="346" y="572"/>
                    <a:pt x="310" y="550"/>
                  </a:cubicBezTo>
                  <a:cubicBezTo>
                    <a:pt x="255" y="518"/>
                    <a:pt x="185" y="476"/>
                    <a:pt x="128" y="441"/>
                  </a:cubicBezTo>
                  <a:cubicBezTo>
                    <a:pt x="99" y="424"/>
                    <a:pt x="74" y="408"/>
                    <a:pt x="57" y="396"/>
                  </a:cubicBezTo>
                  <a:cubicBezTo>
                    <a:pt x="48" y="390"/>
                    <a:pt x="40" y="385"/>
                    <a:pt x="36" y="381"/>
                  </a:cubicBezTo>
                  <a:cubicBezTo>
                    <a:pt x="33" y="380"/>
                    <a:pt x="31" y="378"/>
                    <a:pt x="30" y="377"/>
                  </a:cubicBezTo>
                  <a:cubicBezTo>
                    <a:pt x="30" y="376"/>
                    <a:pt x="29" y="376"/>
                    <a:pt x="29" y="376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9" y="376"/>
                    <a:pt x="29" y="376"/>
                    <a:pt x="29" y="376"/>
                  </a:cubicBezTo>
                  <a:cubicBezTo>
                    <a:pt x="29" y="376"/>
                    <a:pt x="29" y="375"/>
                    <a:pt x="29" y="375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9" y="376"/>
                    <a:pt x="29" y="376"/>
                    <a:pt x="29" y="376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9" y="378"/>
                    <a:pt x="29" y="378"/>
                    <a:pt x="29" y="378"/>
                  </a:cubicBezTo>
                  <a:cubicBezTo>
                    <a:pt x="29" y="377"/>
                    <a:pt x="29" y="377"/>
                    <a:pt x="29" y="376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9" y="378"/>
                    <a:pt x="29" y="378"/>
                    <a:pt x="29" y="378"/>
                  </a:cubicBezTo>
                  <a:cubicBezTo>
                    <a:pt x="29" y="378"/>
                    <a:pt x="29" y="378"/>
                    <a:pt x="29" y="378"/>
                  </a:cubicBezTo>
                  <a:cubicBezTo>
                    <a:pt x="26" y="376"/>
                    <a:pt x="26" y="376"/>
                    <a:pt x="26" y="376"/>
                  </a:cubicBezTo>
                  <a:cubicBezTo>
                    <a:pt x="27" y="379"/>
                    <a:pt x="27" y="379"/>
                    <a:pt x="27" y="379"/>
                  </a:cubicBezTo>
                  <a:cubicBezTo>
                    <a:pt x="28" y="379"/>
                    <a:pt x="28" y="378"/>
                    <a:pt x="29" y="378"/>
                  </a:cubicBezTo>
                  <a:cubicBezTo>
                    <a:pt x="26" y="376"/>
                    <a:pt x="26" y="376"/>
                    <a:pt x="26" y="376"/>
                  </a:cubicBezTo>
                  <a:cubicBezTo>
                    <a:pt x="27" y="379"/>
                    <a:pt x="27" y="379"/>
                    <a:pt x="27" y="379"/>
                  </a:cubicBezTo>
                  <a:cubicBezTo>
                    <a:pt x="26" y="376"/>
                    <a:pt x="26" y="376"/>
                    <a:pt x="26" y="376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9"/>
                    <a:pt x="27" y="379"/>
                    <a:pt x="27" y="379"/>
                  </a:cubicBezTo>
                  <a:cubicBezTo>
                    <a:pt x="26" y="376"/>
                    <a:pt x="26" y="376"/>
                    <a:pt x="26" y="376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8"/>
                    <a:pt x="26" y="378"/>
                    <a:pt x="26" y="378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8"/>
                    <a:pt x="26" y="378"/>
                    <a:pt x="26" y="378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9"/>
                    <a:pt x="27" y="379"/>
                    <a:pt x="28" y="380"/>
                  </a:cubicBezTo>
                  <a:cubicBezTo>
                    <a:pt x="33" y="382"/>
                    <a:pt x="42" y="387"/>
                    <a:pt x="55" y="394"/>
                  </a:cubicBezTo>
                  <a:cubicBezTo>
                    <a:pt x="101" y="420"/>
                    <a:pt x="190" y="474"/>
                    <a:pt x="267" y="521"/>
                  </a:cubicBezTo>
                  <a:cubicBezTo>
                    <a:pt x="306" y="545"/>
                    <a:pt x="342" y="567"/>
                    <a:pt x="368" y="583"/>
                  </a:cubicBezTo>
                  <a:cubicBezTo>
                    <a:pt x="381" y="591"/>
                    <a:pt x="392" y="597"/>
                    <a:pt x="399" y="602"/>
                  </a:cubicBezTo>
                  <a:cubicBezTo>
                    <a:pt x="407" y="607"/>
                    <a:pt x="411" y="609"/>
                    <a:pt x="411" y="609"/>
                  </a:cubicBezTo>
                  <a:cubicBezTo>
                    <a:pt x="412" y="610"/>
                    <a:pt x="414" y="610"/>
                    <a:pt x="415" y="608"/>
                  </a:cubicBezTo>
                  <a:cubicBezTo>
                    <a:pt x="416" y="607"/>
                    <a:pt x="416" y="607"/>
                    <a:pt x="416" y="606"/>
                  </a:cubicBezTo>
                  <a:cubicBezTo>
                    <a:pt x="416" y="605"/>
                    <a:pt x="415" y="604"/>
                    <a:pt x="415" y="604"/>
                  </a:cubicBezTo>
                  <a:cubicBezTo>
                    <a:pt x="414" y="602"/>
                    <a:pt x="414" y="602"/>
                    <a:pt x="412" y="601"/>
                  </a:cubicBezTo>
                  <a:cubicBezTo>
                    <a:pt x="410" y="599"/>
                    <a:pt x="407" y="596"/>
                    <a:pt x="402" y="593"/>
                  </a:cubicBezTo>
                  <a:cubicBezTo>
                    <a:pt x="386" y="582"/>
                    <a:pt x="355" y="563"/>
                    <a:pt x="317" y="540"/>
                  </a:cubicBezTo>
                  <a:cubicBezTo>
                    <a:pt x="260" y="506"/>
                    <a:pt x="188" y="464"/>
                    <a:pt x="131" y="430"/>
                  </a:cubicBezTo>
                  <a:cubicBezTo>
                    <a:pt x="102" y="413"/>
                    <a:pt x="77" y="397"/>
                    <a:pt x="59" y="386"/>
                  </a:cubicBezTo>
                  <a:cubicBezTo>
                    <a:pt x="51" y="380"/>
                    <a:pt x="43" y="375"/>
                    <a:pt x="39" y="372"/>
                  </a:cubicBezTo>
                  <a:cubicBezTo>
                    <a:pt x="36" y="370"/>
                    <a:pt x="34" y="368"/>
                    <a:pt x="33" y="367"/>
                  </a:cubicBezTo>
                  <a:cubicBezTo>
                    <a:pt x="33" y="367"/>
                    <a:pt x="32" y="366"/>
                    <a:pt x="32" y="366"/>
                  </a:cubicBezTo>
                  <a:cubicBezTo>
                    <a:pt x="32" y="366"/>
                    <a:pt x="32" y="366"/>
                    <a:pt x="32" y="366"/>
                  </a:cubicBezTo>
                  <a:cubicBezTo>
                    <a:pt x="31" y="366"/>
                    <a:pt x="31" y="366"/>
                    <a:pt x="31" y="366"/>
                  </a:cubicBezTo>
                  <a:cubicBezTo>
                    <a:pt x="32" y="366"/>
                    <a:pt x="32" y="366"/>
                    <a:pt x="32" y="366"/>
                  </a:cubicBezTo>
                  <a:cubicBezTo>
                    <a:pt x="32" y="366"/>
                    <a:pt x="32" y="366"/>
                    <a:pt x="32" y="366"/>
                  </a:cubicBezTo>
                  <a:cubicBezTo>
                    <a:pt x="31" y="366"/>
                    <a:pt x="31" y="366"/>
                    <a:pt x="31" y="366"/>
                  </a:cubicBezTo>
                  <a:cubicBezTo>
                    <a:pt x="32" y="366"/>
                    <a:pt x="32" y="366"/>
                    <a:pt x="32" y="366"/>
                  </a:cubicBezTo>
                  <a:cubicBezTo>
                    <a:pt x="30" y="367"/>
                    <a:pt x="30" y="367"/>
                    <a:pt x="30" y="367"/>
                  </a:cubicBezTo>
                  <a:cubicBezTo>
                    <a:pt x="32" y="367"/>
                    <a:pt x="32" y="367"/>
                    <a:pt x="32" y="367"/>
                  </a:cubicBezTo>
                  <a:cubicBezTo>
                    <a:pt x="32" y="366"/>
                    <a:pt x="32" y="366"/>
                    <a:pt x="32" y="366"/>
                  </a:cubicBezTo>
                  <a:cubicBezTo>
                    <a:pt x="30" y="367"/>
                    <a:pt x="30" y="367"/>
                    <a:pt x="30" y="367"/>
                  </a:cubicBezTo>
                  <a:cubicBezTo>
                    <a:pt x="32" y="367"/>
                    <a:pt x="32" y="367"/>
                    <a:pt x="32" y="367"/>
                  </a:cubicBezTo>
                  <a:cubicBezTo>
                    <a:pt x="29" y="367"/>
                    <a:pt x="29" y="367"/>
                    <a:pt x="29" y="367"/>
                  </a:cubicBezTo>
                  <a:cubicBezTo>
                    <a:pt x="32" y="368"/>
                    <a:pt x="32" y="368"/>
                    <a:pt x="32" y="368"/>
                  </a:cubicBezTo>
                  <a:cubicBezTo>
                    <a:pt x="32" y="368"/>
                    <a:pt x="32" y="367"/>
                    <a:pt x="32" y="367"/>
                  </a:cubicBezTo>
                  <a:cubicBezTo>
                    <a:pt x="29" y="367"/>
                    <a:pt x="29" y="367"/>
                    <a:pt x="29" y="367"/>
                  </a:cubicBezTo>
                  <a:cubicBezTo>
                    <a:pt x="32" y="368"/>
                    <a:pt x="32" y="368"/>
                    <a:pt x="32" y="368"/>
                  </a:cubicBezTo>
                  <a:cubicBezTo>
                    <a:pt x="29" y="367"/>
                    <a:pt x="29" y="367"/>
                    <a:pt x="29" y="367"/>
                  </a:cubicBezTo>
                  <a:cubicBezTo>
                    <a:pt x="27" y="369"/>
                    <a:pt x="27" y="369"/>
                    <a:pt x="27" y="369"/>
                  </a:cubicBezTo>
                  <a:cubicBezTo>
                    <a:pt x="425" y="607"/>
                    <a:pt x="425" y="607"/>
                    <a:pt x="425" y="607"/>
                  </a:cubicBezTo>
                  <a:cubicBezTo>
                    <a:pt x="427" y="608"/>
                    <a:pt x="429" y="608"/>
                    <a:pt x="430" y="606"/>
                  </a:cubicBezTo>
                  <a:cubicBezTo>
                    <a:pt x="430" y="606"/>
                    <a:pt x="430" y="605"/>
                    <a:pt x="430" y="604"/>
                  </a:cubicBezTo>
                  <a:cubicBezTo>
                    <a:pt x="430" y="603"/>
                    <a:pt x="430" y="602"/>
                    <a:pt x="429" y="602"/>
                  </a:cubicBezTo>
                  <a:cubicBezTo>
                    <a:pt x="429" y="601"/>
                    <a:pt x="428" y="600"/>
                    <a:pt x="427" y="599"/>
                  </a:cubicBezTo>
                  <a:cubicBezTo>
                    <a:pt x="424" y="597"/>
                    <a:pt x="421" y="594"/>
                    <a:pt x="416" y="591"/>
                  </a:cubicBezTo>
                  <a:cubicBezTo>
                    <a:pt x="399" y="578"/>
                    <a:pt x="367" y="557"/>
                    <a:pt x="327" y="533"/>
                  </a:cubicBezTo>
                  <a:cubicBezTo>
                    <a:pt x="209" y="459"/>
                    <a:pt x="30" y="352"/>
                    <a:pt x="30" y="352"/>
                  </a:cubicBezTo>
                  <a:cubicBezTo>
                    <a:pt x="28" y="352"/>
                    <a:pt x="26" y="352"/>
                    <a:pt x="25" y="354"/>
                  </a:cubicBezTo>
                  <a:cubicBezTo>
                    <a:pt x="24" y="355"/>
                    <a:pt x="25" y="357"/>
                    <a:pt x="26" y="358"/>
                  </a:cubicBezTo>
                  <a:cubicBezTo>
                    <a:pt x="26" y="358"/>
                    <a:pt x="128" y="420"/>
                    <a:pt x="232" y="482"/>
                  </a:cubicBezTo>
                  <a:cubicBezTo>
                    <a:pt x="283" y="513"/>
                    <a:pt x="335" y="544"/>
                    <a:pt x="375" y="567"/>
                  </a:cubicBezTo>
                  <a:cubicBezTo>
                    <a:pt x="395" y="579"/>
                    <a:pt x="412" y="588"/>
                    <a:pt x="424" y="595"/>
                  </a:cubicBezTo>
                  <a:cubicBezTo>
                    <a:pt x="430" y="599"/>
                    <a:pt x="435" y="601"/>
                    <a:pt x="438" y="603"/>
                  </a:cubicBezTo>
                  <a:cubicBezTo>
                    <a:pt x="440" y="604"/>
                    <a:pt x="441" y="605"/>
                    <a:pt x="442" y="605"/>
                  </a:cubicBezTo>
                  <a:cubicBezTo>
                    <a:pt x="443" y="605"/>
                    <a:pt x="443" y="606"/>
                    <a:pt x="444" y="606"/>
                  </a:cubicBezTo>
                  <a:cubicBezTo>
                    <a:pt x="445" y="606"/>
                    <a:pt x="445" y="606"/>
                    <a:pt x="445" y="606"/>
                  </a:cubicBezTo>
                  <a:cubicBezTo>
                    <a:pt x="445" y="606"/>
                    <a:pt x="445" y="606"/>
                    <a:pt x="446" y="606"/>
                  </a:cubicBezTo>
                  <a:cubicBezTo>
                    <a:pt x="446" y="606"/>
                    <a:pt x="446" y="606"/>
                    <a:pt x="447" y="606"/>
                  </a:cubicBezTo>
                  <a:cubicBezTo>
                    <a:pt x="447" y="606"/>
                    <a:pt x="448" y="605"/>
                    <a:pt x="449" y="605"/>
                  </a:cubicBezTo>
                  <a:cubicBezTo>
                    <a:pt x="449" y="605"/>
                    <a:pt x="449" y="605"/>
                    <a:pt x="449" y="605"/>
                  </a:cubicBezTo>
                  <a:cubicBezTo>
                    <a:pt x="449" y="604"/>
                    <a:pt x="449" y="603"/>
                    <a:pt x="449" y="603"/>
                  </a:cubicBezTo>
                  <a:cubicBezTo>
                    <a:pt x="449" y="602"/>
                    <a:pt x="449" y="601"/>
                    <a:pt x="449" y="601"/>
                  </a:cubicBezTo>
                  <a:cubicBezTo>
                    <a:pt x="448" y="600"/>
                    <a:pt x="448" y="600"/>
                    <a:pt x="447" y="599"/>
                  </a:cubicBezTo>
                  <a:cubicBezTo>
                    <a:pt x="447" y="599"/>
                    <a:pt x="446" y="598"/>
                    <a:pt x="444" y="597"/>
                  </a:cubicBezTo>
                  <a:cubicBezTo>
                    <a:pt x="439" y="593"/>
                    <a:pt x="429" y="587"/>
                    <a:pt x="415" y="578"/>
                  </a:cubicBezTo>
                  <a:cubicBezTo>
                    <a:pt x="365" y="548"/>
                    <a:pt x="268" y="491"/>
                    <a:pt x="184" y="441"/>
                  </a:cubicBezTo>
                  <a:cubicBezTo>
                    <a:pt x="141" y="415"/>
                    <a:pt x="102" y="391"/>
                    <a:pt x="74" y="373"/>
                  </a:cubicBezTo>
                  <a:cubicBezTo>
                    <a:pt x="60" y="363"/>
                    <a:pt x="48" y="356"/>
                    <a:pt x="40" y="350"/>
                  </a:cubicBezTo>
                  <a:cubicBezTo>
                    <a:pt x="36" y="347"/>
                    <a:pt x="33" y="344"/>
                    <a:pt x="31" y="342"/>
                  </a:cubicBezTo>
                  <a:cubicBezTo>
                    <a:pt x="30" y="342"/>
                    <a:pt x="29" y="341"/>
                    <a:pt x="29" y="340"/>
                  </a:cubicBezTo>
                  <a:cubicBezTo>
                    <a:pt x="29" y="340"/>
                    <a:pt x="29" y="340"/>
                    <a:pt x="29" y="340"/>
                  </a:cubicBezTo>
                  <a:cubicBezTo>
                    <a:pt x="27" y="341"/>
                    <a:pt x="27" y="341"/>
                    <a:pt x="27" y="341"/>
                  </a:cubicBezTo>
                  <a:cubicBezTo>
                    <a:pt x="29" y="341"/>
                    <a:pt x="29" y="341"/>
                    <a:pt x="29" y="341"/>
                  </a:cubicBezTo>
                  <a:cubicBezTo>
                    <a:pt x="29" y="340"/>
                    <a:pt x="29" y="340"/>
                    <a:pt x="29" y="340"/>
                  </a:cubicBezTo>
                  <a:cubicBezTo>
                    <a:pt x="27" y="341"/>
                    <a:pt x="27" y="341"/>
                    <a:pt x="27" y="341"/>
                  </a:cubicBezTo>
                  <a:cubicBezTo>
                    <a:pt x="29" y="341"/>
                    <a:pt x="29" y="341"/>
                    <a:pt x="29" y="341"/>
                  </a:cubicBezTo>
                  <a:cubicBezTo>
                    <a:pt x="26" y="341"/>
                    <a:pt x="26" y="341"/>
                    <a:pt x="26" y="341"/>
                  </a:cubicBezTo>
                  <a:cubicBezTo>
                    <a:pt x="28" y="342"/>
                    <a:pt x="28" y="342"/>
                    <a:pt x="28" y="342"/>
                  </a:cubicBezTo>
                  <a:cubicBezTo>
                    <a:pt x="29" y="341"/>
                    <a:pt x="29" y="341"/>
                    <a:pt x="29" y="341"/>
                  </a:cubicBezTo>
                  <a:cubicBezTo>
                    <a:pt x="26" y="341"/>
                    <a:pt x="26" y="341"/>
                    <a:pt x="26" y="341"/>
                  </a:cubicBezTo>
                  <a:cubicBezTo>
                    <a:pt x="28" y="342"/>
                    <a:pt x="28" y="342"/>
                    <a:pt x="28" y="342"/>
                  </a:cubicBezTo>
                  <a:cubicBezTo>
                    <a:pt x="26" y="340"/>
                    <a:pt x="26" y="340"/>
                    <a:pt x="26" y="340"/>
                  </a:cubicBezTo>
                  <a:cubicBezTo>
                    <a:pt x="24" y="343"/>
                    <a:pt x="24" y="343"/>
                    <a:pt x="24" y="343"/>
                  </a:cubicBezTo>
                  <a:cubicBezTo>
                    <a:pt x="466" y="602"/>
                    <a:pt x="466" y="602"/>
                    <a:pt x="466" y="602"/>
                  </a:cubicBezTo>
                  <a:cubicBezTo>
                    <a:pt x="467" y="603"/>
                    <a:pt x="469" y="602"/>
                    <a:pt x="470" y="601"/>
                  </a:cubicBezTo>
                  <a:cubicBezTo>
                    <a:pt x="471" y="599"/>
                    <a:pt x="471" y="597"/>
                    <a:pt x="469" y="596"/>
                  </a:cubicBezTo>
                  <a:cubicBezTo>
                    <a:pt x="469" y="596"/>
                    <a:pt x="467" y="595"/>
                    <a:pt x="464" y="593"/>
                  </a:cubicBezTo>
                  <a:cubicBezTo>
                    <a:pt x="439" y="579"/>
                    <a:pt x="329" y="514"/>
                    <a:pt x="225" y="450"/>
                  </a:cubicBezTo>
                  <a:cubicBezTo>
                    <a:pt x="174" y="418"/>
                    <a:pt x="123" y="387"/>
                    <a:pt x="86" y="363"/>
                  </a:cubicBezTo>
                  <a:cubicBezTo>
                    <a:pt x="67" y="351"/>
                    <a:pt x="51" y="341"/>
                    <a:pt x="41" y="333"/>
                  </a:cubicBezTo>
                  <a:cubicBezTo>
                    <a:pt x="35" y="329"/>
                    <a:pt x="31" y="326"/>
                    <a:pt x="29" y="324"/>
                  </a:cubicBezTo>
                  <a:cubicBezTo>
                    <a:pt x="27" y="322"/>
                    <a:pt x="26" y="322"/>
                    <a:pt x="26" y="321"/>
                  </a:cubicBezTo>
                  <a:cubicBezTo>
                    <a:pt x="25" y="320"/>
                    <a:pt x="25" y="320"/>
                    <a:pt x="25" y="320"/>
                  </a:cubicBezTo>
                  <a:cubicBezTo>
                    <a:pt x="25" y="320"/>
                    <a:pt x="25" y="320"/>
                    <a:pt x="25" y="320"/>
                  </a:cubicBezTo>
                  <a:cubicBezTo>
                    <a:pt x="25" y="320"/>
                    <a:pt x="25" y="320"/>
                    <a:pt x="25" y="320"/>
                  </a:cubicBezTo>
                  <a:cubicBezTo>
                    <a:pt x="25" y="320"/>
                    <a:pt x="25" y="320"/>
                    <a:pt x="25" y="320"/>
                  </a:cubicBezTo>
                  <a:cubicBezTo>
                    <a:pt x="25" y="320"/>
                    <a:pt x="25" y="320"/>
                    <a:pt x="25" y="320"/>
                  </a:cubicBezTo>
                  <a:cubicBezTo>
                    <a:pt x="25" y="320"/>
                    <a:pt x="25" y="320"/>
                    <a:pt x="25" y="320"/>
                  </a:cubicBezTo>
                  <a:cubicBezTo>
                    <a:pt x="23" y="321"/>
                    <a:pt x="23" y="321"/>
                    <a:pt x="23" y="321"/>
                  </a:cubicBezTo>
                  <a:cubicBezTo>
                    <a:pt x="25" y="321"/>
                    <a:pt x="25" y="321"/>
                    <a:pt x="25" y="321"/>
                  </a:cubicBezTo>
                  <a:cubicBezTo>
                    <a:pt x="25" y="321"/>
                    <a:pt x="25" y="320"/>
                    <a:pt x="25" y="320"/>
                  </a:cubicBezTo>
                  <a:cubicBezTo>
                    <a:pt x="23" y="321"/>
                    <a:pt x="23" y="321"/>
                    <a:pt x="23" y="321"/>
                  </a:cubicBezTo>
                  <a:cubicBezTo>
                    <a:pt x="25" y="321"/>
                    <a:pt x="25" y="321"/>
                    <a:pt x="25" y="321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3"/>
                    <a:pt x="25" y="323"/>
                    <a:pt x="25" y="323"/>
                  </a:cubicBezTo>
                  <a:cubicBezTo>
                    <a:pt x="25" y="322"/>
                    <a:pt x="25" y="321"/>
                    <a:pt x="25" y="321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3"/>
                    <a:pt x="25" y="323"/>
                    <a:pt x="25" y="323"/>
                  </a:cubicBezTo>
                  <a:cubicBezTo>
                    <a:pt x="25" y="322"/>
                    <a:pt x="25" y="322"/>
                    <a:pt x="25" y="322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4" y="324"/>
                    <a:pt x="24" y="323"/>
                    <a:pt x="25" y="322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2" y="324"/>
                    <a:pt x="22" y="324"/>
                    <a:pt x="22" y="324"/>
                  </a:cubicBezTo>
                  <a:cubicBezTo>
                    <a:pt x="22" y="324"/>
                    <a:pt x="23" y="324"/>
                    <a:pt x="23" y="324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2" y="324"/>
                    <a:pt x="22" y="324"/>
                    <a:pt x="22" y="324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1" y="324"/>
                    <a:pt x="22" y="324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2" y="322"/>
                    <a:pt x="22" y="322"/>
                    <a:pt x="22" y="322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2" y="322"/>
                    <a:pt x="22" y="322"/>
                    <a:pt x="22" y="322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2" y="324"/>
                    <a:pt x="23" y="325"/>
                  </a:cubicBezTo>
                  <a:cubicBezTo>
                    <a:pt x="33" y="331"/>
                    <a:pt x="67" y="351"/>
                    <a:pt x="113" y="377"/>
                  </a:cubicBezTo>
                  <a:cubicBezTo>
                    <a:pt x="181" y="418"/>
                    <a:pt x="276" y="474"/>
                    <a:pt x="354" y="520"/>
                  </a:cubicBezTo>
                  <a:cubicBezTo>
                    <a:pt x="392" y="543"/>
                    <a:pt x="427" y="563"/>
                    <a:pt x="452" y="578"/>
                  </a:cubicBezTo>
                  <a:cubicBezTo>
                    <a:pt x="476" y="593"/>
                    <a:pt x="492" y="602"/>
                    <a:pt x="492" y="602"/>
                  </a:cubicBezTo>
                  <a:cubicBezTo>
                    <a:pt x="493" y="602"/>
                    <a:pt x="495" y="602"/>
                    <a:pt x="496" y="600"/>
                  </a:cubicBezTo>
                  <a:cubicBezTo>
                    <a:pt x="497" y="600"/>
                    <a:pt x="497" y="599"/>
                    <a:pt x="497" y="598"/>
                  </a:cubicBezTo>
                  <a:cubicBezTo>
                    <a:pt x="497" y="597"/>
                    <a:pt x="496" y="596"/>
                    <a:pt x="496" y="596"/>
                  </a:cubicBezTo>
                  <a:cubicBezTo>
                    <a:pt x="495" y="594"/>
                    <a:pt x="494" y="593"/>
                    <a:pt x="493" y="592"/>
                  </a:cubicBezTo>
                  <a:cubicBezTo>
                    <a:pt x="490" y="589"/>
                    <a:pt x="486" y="586"/>
                    <a:pt x="481" y="582"/>
                  </a:cubicBezTo>
                  <a:cubicBezTo>
                    <a:pt x="461" y="567"/>
                    <a:pt x="422" y="542"/>
                    <a:pt x="376" y="513"/>
                  </a:cubicBezTo>
                  <a:cubicBezTo>
                    <a:pt x="236" y="426"/>
                    <a:pt x="25" y="302"/>
                    <a:pt x="25" y="302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6" y="307"/>
                    <a:pt x="26" y="307"/>
                    <a:pt x="26" y="307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4" y="308"/>
                    <a:pt x="24" y="308"/>
                    <a:pt x="24" y="308"/>
                  </a:cubicBezTo>
                  <a:cubicBezTo>
                    <a:pt x="25" y="308"/>
                    <a:pt x="26" y="308"/>
                    <a:pt x="26" y="307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4" y="308"/>
                    <a:pt x="24" y="308"/>
                    <a:pt x="24" y="308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4" y="308"/>
                    <a:pt x="24" y="308"/>
                    <a:pt x="24" y="308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3" y="305"/>
                    <a:pt x="23" y="305"/>
                    <a:pt x="23" y="305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3" y="306"/>
                    <a:pt x="23" y="306"/>
                    <a:pt x="23" y="306"/>
                  </a:cubicBezTo>
                  <a:cubicBezTo>
                    <a:pt x="22" y="308"/>
                    <a:pt x="22" y="308"/>
                    <a:pt x="22" y="308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3" y="306"/>
                    <a:pt x="23" y="306"/>
                    <a:pt x="23" y="306"/>
                  </a:cubicBezTo>
                  <a:cubicBezTo>
                    <a:pt x="22" y="308"/>
                    <a:pt x="22" y="308"/>
                    <a:pt x="22" y="308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2" y="308"/>
                    <a:pt x="22" y="308"/>
                    <a:pt x="22" y="308"/>
                  </a:cubicBezTo>
                  <a:cubicBezTo>
                    <a:pt x="22" y="308"/>
                    <a:pt x="22" y="308"/>
                    <a:pt x="22" y="308"/>
                  </a:cubicBezTo>
                  <a:cubicBezTo>
                    <a:pt x="23" y="308"/>
                    <a:pt x="23" y="308"/>
                    <a:pt x="23" y="308"/>
                  </a:cubicBezTo>
                  <a:cubicBezTo>
                    <a:pt x="22" y="308"/>
                    <a:pt x="22" y="308"/>
                    <a:pt x="22" y="308"/>
                  </a:cubicBezTo>
                  <a:cubicBezTo>
                    <a:pt x="22" y="308"/>
                    <a:pt x="23" y="309"/>
                    <a:pt x="24" y="309"/>
                  </a:cubicBezTo>
                  <a:cubicBezTo>
                    <a:pt x="29" y="312"/>
                    <a:pt x="40" y="319"/>
                    <a:pt x="56" y="328"/>
                  </a:cubicBezTo>
                  <a:cubicBezTo>
                    <a:pt x="111" y="361"/>
                    <a:pt x="223" y="429"/>
                    <a:pt x="322" y="489"/>
                  </a:cubicBezTo>
                  <a:cubicBezTo>
                    <a:pt x="372" y="519"/>
                    <a:pt x="418" y="547"/>
                    <a:pt x="452" y="567"/>
                  </a:cubicBezTo>
                  <a:cubicBezTo>
                    <a:pt x="469" y="577"/>
                    <a:pt x="483" y="586"/>
                    <a:pt x="493" y="592"/>
                  </a:cubicBezTo>
                  <a:cubicBezTo>
                    <a:pt x="498" y="594"/>
                    <a:pt x="502" y="597"/>
                    <a:pt x="504" y="598"/>
                  </a:cubicBezTo>
                  <a:cubicBezTo>
                    <a:pt x="506" y="599"/>
                    <a:pt x="507" y="600"/>
                    <a:pt x="508" y="600"/>
                  </a:cubicBezTo>
                  <a:cubicBezTo>
                    <a:pt x="508" y="600"/>
                    <a:pt x="509" y="600"/>
                    <a:pt x="509" y="601"/>
                  </a:cubicBezTo>
                  <a:cubicBezTo>
                    <a:pt x="510" y="601"/>
                    <a:pt x="510" y="601"/>
                    <a:pt x="510" y="601"/>
                  </a:cubicBezTo>
                  <a:cubicBezTo>
                    <a:pt x="510" y="601"/>
                    <a:pt x="510" y="601"/>
                    <a:pt x="511" y="601"/>
                  </a:cubicBezTo>
                  <a:cubicBezTo>
                    <a:pt x="511" y="601"/>
                    <a:pt x="511" y="601"/>
                    <a:pt x="512" y="601"/>
                  </a:cubicBezTo>
                  <a:cubicBezTo>
                    <a:pt x="512" y="601"/>
                    <a:pt x="513" y="600"/>
                    <a:pt x="513" y="600"/>
                  </a:cubicBezTo>
                  <a:cubicBezTo>
                    <a:pt x="514" y="599"/>
                    <a:pt x="514" y="598"/>
                    <a:pt x="514" y="597"/>
                  </a:cubicBezTo>
                  <a:cubicBezTo>
                    <a:pt x="514" y="596"/>
                    <a:pt x="513" y="595"/>
                    <a:pt x="513" y="595"/>
                  </a:cubicBezTo>
                  <a:cubicBezTo>
                    <a:pt x="513" y="595"/>
                    <a:pt x="511" y="594"/>
                    <a:pt x="507" y="592"/>
                  </a:cubicBezTo>
                  <a:cubicBezTo>
                    <a:pt x="480" y="575"/>
                    <a:pt x="359" y="502"/>
                    <a:pt x="244" y="432"/>
                  </a:cubicBezTo>
                  <a:cubicBezTo>
                    <a:pt x="187" y="397"/>
                    <a:pt x="131" y="362"/>
                    <a:pt x="90" y="336"/>
                  </a:cubicBezTo>
                  <a:cubicBezTo>
                    <a:pt x="69" y="323"/>
                    <a:pt x="52" y="311"/>
                    <a:pt x="40" y="303"/>
                  </a:cubicBezTo>
                  <a:cubicBezTo>
                    <a:pt x="34" y="299"/>
                    <a:pt x="29" y="296"/>
                    <a:pt x="26" y="293"/>
                  </a:cubicBezTo>
                  <a:cubicBezTo>
                    <a:pt x="25" y="292"/>
                    <a:pt x="24" y="291"/>
                    <a:pt x="23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2" y="290"/>
                    <a:pt x="22" y="290"/>
                    <a:pt x="22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2" y="290"/>
                    <a:pt x="22" y="290"/>
                    <a:pt x="22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1" y="291"/>
                    <a:pt x="21" y="291"/>
                    <a:pt x="21" y="291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1" y="291"/>
                    <a:pt x="21" y="291"/>
                    <a:pt x="21" y="291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2" y="292"/>
                    <a:pt x="22" y="292"/>
                    <a:pt x="22" y="292"/>
                  </a:cubicBezTo>
                  <a:cubicBezTo>
                    <a:pt x="23" y="292"/>
                    <a:pt x="23" y="291"/>
                    <a:pt x="23" y="291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2" y="292"/>
                    <a:pt x="22" y="292"/>
                    <a:pt x="22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18" y="294"/>
                    <a:pt x="18" y="294"/>
                    <a:pt x="18" y="294"/>
                  </a:cubicBezTo>
                  <a:cubicBezTo>
                    <a:pt x="18" y="294"/>
                    <a:pt x="139" y="367"/>
                    <a:pt x="262" y="441"/>
                  </a:cubicBezTo>
                  <a:cubicBezTo>
                    <a:pt x="323" y="478"/>
                    <a:pt x="385" y="515"/>
                    <a:pt x="432" y="542"/>
                  </a:cubicBezTo>
                  <a:cubicBezTo>
                    <a:pt x="455" y="556"/>
                    <a:pt x="475" y="568"/>
                    <a:pt x="490" y="576"/>
                  </a:cubicBezTo>
                  <a:cubicBezTo>
                    <a:pt x="497" y="580"/>
                    <a:pt x="503" y="583"/>
                    <a:pt x="507" y="585"/>
                  </a:cubicBezTo>
                  <a:cubicBezTo>
                    <a:pt x="509" y="586"/>
                    <a:pt x="511" y="587"/>
                    <a:pt x="512" y="588"/>
                  </a:cubicBezTo>
                  <a:cubicBezTo>
                    <a:pt x="513" y="588"/>
                    <a:pt x="513" y="588"/>
                    <a:pt x="514" y="589"/>
                  </a:cubicBezTo>
                  <a:cubicBezTo>
                    <a:pt x="515" y="589"/>
                    <a:pt x="515" y="589"/>
                    <a:pt x="515" y="589"/>
                  </a:cubicBezTo>
                  <a:cubicBezTo>
                    <a:pt x="515" y="589"/>
                    <a:pt x="515" y="589"/>
                    <a:pt x="516" y="589"/>
                  </a:cubicBezTo>
                  <a:cubicBezTo>
                    <a:pt x="516" y="589"/>
                    <a:pt x="516" y="589"/>
                    <a:pt x="517" y="589"/>
                  </a:cubicBezTo>
                  <a:cubicBezTo>
                    <a:pt x="518" y="589"/>
                    <a:pt x="518" y="588"/>
                    <a:pt x="519" y="587"/>
                  </a:cubicBezTo>
                  <a:cubicBezTo>
                    <a:pt x="519" y="587"/>
                    <a:pt x="519" y="587"/>
                    <a:pt x="519" y="587"/>
                  </a:cubicBezTo>
                  <a:cubicBezTo>
                    <a:pt x="519" y="587"/>
                    <a:pt x="519" y="586"/>
                    <a:pt x="519" y="585"/>
                  </a:cubicBezTo>
                  <a:cubicBezTo>
                    <a:pt x="519" y="585"/>
                    <a:pt x="519" y="584"/>
                    <a:pt x="519" y="584"/>
                  </a:cubicBezTo>
                  <a:cubicBezTo>
                    <a:pt x="519" y="583"/>
                    <a:pt x="518" y="582"/>
                    <a:pt x="518" y="582"/>
                  </a:cubicBezTo>
                  <a:cubicBezTo>
                    <a:pt x="517" y="581"/>
                    <a:pt x="516" y="580"/>
                    <a:pt x="514" y="579"/>
                  </a:cubicBezTo>
                  <a:cubicBezTo>
                    <a:pt x="508" y="574"/>
                    <a:pt x="496" y="566"/>
                    <a:pt x="479" y="556"/>
                  </a:cubicBezTo>
                  <a:cubicBezTo>
                    <a:pt x="420" y="519"/>
                    <a:pt x="306" y="452"/>
                    <a:pt x="207" y="392"/>
                  </a:cubicBezTo>
                  <a:cubicBezTo>
                    <a:pt x="157" y="362"/>
                    <a:pt x="111" y="334"/>
                    <a:pt x="78" y="313"/>
                  </a:cubicBezTo>
                  <a:cubicBezTo>
                    <a:pt x="61" y="303"/>
                    <a:pt x="47" y="294"/>
                    <a:pt x="38" y="287"/>
                  </a:cubicBezTo>
                  <a:cubicBezTo>
                    <a:pt x="33" y="284"/>
                    <a:pt x="30" y="281"/>
                    <a:pt x="27" y="279"/>
                  </a:cubicBezTo>
                  <a:cubicBezTo>
                    <a:pt x="26" y="278"/>
                    <a:pt x="25" y="277"/>
                    <a:pt x="25" y="276"/>
                  </a:cubicBezTo>
                  <a:cubicBezTo>
                    <a:pt x="24" y="276"/>
                    <a:pt x="24" y="276"/>
                    <a:pt x="24" y="276"/>
                  </a:cubicBezTo>
                  <a:cubicBezTo>
                    <a:pt x="23" y="277"/>
                    <a:pt x="23" y="277"/>
                    <a:pt x="23" y="277"/>
                  </a:cubicBezTo>
                  <a:cubicBezTo>
                    <a:pt x="24" y="277"/>
                    <a:pt x="24" y="277"/>
                    <a:pt x="24" y="277"/>
                  </a:cubicBezTo>
                  <a:cubicBezTo>
                    <a:pt x="24" y="276"/>
                    <a:pt x="24" y="276"/>
                    <a:pt x="24" y="276"/>
                  </a:cubicBezTo>
                  <a:cubicBezTo>
                    <a:pt x="23" y="277"/>
                    <a:pt x="23" y="277"/>
                    <a:pt x="23" y="277"/>
                  </a:cubicBezTo>
                  <a:cubicBezTo>
                    <a:pt x="24" y="277"/>
                    <a:pt x="24" y="277"/>
                    <a:pt x="24" y="277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24" y="278"/>
                    <a:pt x="24" y="278"/>
                    <a:pt x="24" y="278"/>
                  </a:cubicBezTo>
                  <a:cubicBezTo>
                    <a:pt x="24" y="278"/>
                    <a:pt x="24" y="277"/>
                    <a:pt x="24" y="277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24" y="278"/>
                    <a:pt x="24" y="278"/>
                    <a:pt x="24" y="278"/>
                  </a:cubicBezTo>
                  <a:cubicBezTo>
                    <a:pt x="21" y="276"/>
                    <a:pt x="21" y="276"/>
                    <a:pt x="21" y="276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9" y="279"/>
                    <a:pt x="134" y="353"/>
                    <a:pt x="253" y="427"/>
                  </a:cubicBezTo>
                  <a:cubicBezTo>
                    <a:pt x="312" y="464"/>
                    <a:pt x="372" y="501"/>
                    <a:pt x="419" y="529"/>
                  </a:cubicBezTo>
                  <a:cubicBezTo>
                    <a:pt x="443" y="543"/>
                    <a:pt x="463" y="554"/>
                    <a:pt x="479" y="562"/>
                  </a:cubicBezTo>
                  <a:cubicBezTo>
                    <a:pt x="487" y="567"/>
                    <a:pt x="493" y="570"/>
                    <a:pt x="498" y="572"/>
                  </a:cubicBezTo>
                  <a:cubicBezTo>
                    <a:pt x="501" y="573"/>
                    <a:pt x="503" y="574"/>
                    <a:pt x="505" y="575"/>
                  </a:cubicBezTo>
                  <a:cubicBezTo>
                    <a:pt x="507" y="575"/>
                    <a:pt x="508" y="576"/>
                    <a:pt x="510" y="576"/>
                  </a:cubicBezTo>
                  <a:cubicBezTo>
                    <a:pt x="511" y="576"/>
                    <a:pt x="511" y="575"/>
                    <a:pt x="512" y="575"/>
                  </a:cubicBezTo>
                  <a:cubicBezTo>
                    <a:pt x="513" y="575"/>
                    <a:pt x="514" y="574"/>
                    <a:pt x="514" y="573"/>
                  </a:cubicBezTo>
                  <a:cubicBezTo>
                    <a:pt x="515" y="573"/>
                    <a:pt x="515" y="572"/>
                    <a:pt x="515" y="571"/>
                  </a:cubicBezTo>
                  <a:cubicBezTo>
                    <a:pt x="514" y="570"/>
                    <a:pt x="514" y="569"/>
                    <a:pt x="513" y="569"/>
                  </a:cubicBezTo>
                  <a:cubicBezTo>
                    <a:pt x="361" y="473"/>
                    <a:pt x="361" y="473"/>
                    <a:pt x="361" y="473"/>
                  </a:cubicBezTo>
                  <a:cubicBezTo>
                    <a:pt x="513" y="565"/>
                    <a:pt x="513" y="565"/>
                    <a:pt x="513" y="565"/>
                  </a:cubicBezTo>
                  <a:cubicBezTo>
                    <a:pt x="515" y="566"/>
                    <a:pt x="517" y="566"/>
                    <a:pt x="518" y="564"/>
                  </a:cubicBezTo>
                  <a:cubicBezTo>
                    <a:pt x="518" y="564"/>
                    <a:pt x="518" y="563"/>
                    <a:pt x="518" y="562"/>
                  </a:cubicBezTo>
                  <a:cubicBezTo>
                    <a:pt x="518" y="561"/>
                    <a:pt x="518" y="561"/>
                    <a:pt x="518" y="561"/>
                  </a:cubicBezTo>
                  <a:cubicBezTo>
                    <a:pt x="517" y="560"/>
                    <a:pt x="517" y="559"/>
                    <a:pt x="517" y="559"/>
                  </a:cubicBezTo>
                  <a:cubicBezTo>
                    <a:pt x="516" y="558"/>
                    <a:pt x="515" y="557"/>
                    <a:pt x="513" y="556"/>
                  </a:cubicBezTo>
                  <a:cubicBezTo>
                    <a:pt x="507" y="551"/>
                    <a:pt x="495" y="543"/>
                    <a:pt x="478" y="532"/>
                  </a:cubicBezTo>
                  <a:cubicBezTo>
                    <a:pt x="361" y="456"/>
                    <a:pt x="23" y="251"/>
                    <a:pt x="23" y="251"/>
                  </a:cubicBezTo>
                  <a:cubicBezTo>
                    <a:pt x="21" y="250"/>
                    <a:pt x="19" y="251"/>
                    <a:pt x="18" y="252"/>
                  </a:cubicBezTo>
                  <a:cubicBezTo>
                    <a:pt x="18" y="254"/>
                    <a:pt x="18" y="256"/>
                    <a:pt x="20" y="257"/>
                  </a:cubicBezTo>
                  <a:cubicBezTo>
                    <a:pt x="20" y="257"/>
                    <a:pt x="133" y="331"/>
                    <a:pt x="251" y="404"/>
                  </a:cubicBezTo>
                  <a:cubicBezTo>
                    <a:pt x="310" y="441"/>
                    <a:pt x="370" y="478"/>
                    <a:pt x="417" y="506"/>
                  </a:cubicBezTo>
                  <a:cubicBezTo>
                    <a:pt x="441" y="520"/>
                    <a:pt x="462" y="531"/>
                    <a:pt x="477" y="539"/>
                  </a:cubicBezTo>
                  <a:cubicBezTo>
                    <a:pt x="485" y="543"/>
                    <a:pt x="492" y="546"/>
                    <a:pt x="497" y="549"/>
                  </a:cubicBezTo>
                  <a:cubicBezTo>
                    <a:pt x="500" y="550"/>
                    <a:pt x="502" y="551"/>
                    <a:pt x="504" y="551"/>
                  </a:cubicBezTo>
                  <a:cubicBezTo>
                    <a:pt x="506" y="552"/>
                    <a:pt x="508" y="552"/>
                    <a:pt x="509" y="552"/>
                  </a:cubicBezTo>
                  <a:cubicBezTo>
                    <a:pt x="510" y="552"/>
                    <a:pt x="511" y="552"/>
                    <a:pt x="511" y="552"/>
                  </a:cubicBezTo>
                  <a:cubicBezTo>
                    <a:pt x="512" y="552"/>
                    <a:pt x="513" y="551"/>
                    <a:pt x="514" y="550"/>
                  </a:cubicBezTo>
                  <a:cubicBezTo>
                    <a:pt x="514" y="549"/>
                    <a:pt x="514" y="548"/>
                    <a:pt x="514" y="547"/>
                  </a:cubicBezTo>
                  <a:cubicBezTo>
                    <a:pt x="514" y="547"/>
                    <a:pt x="513" y="546"/>
                    <a:pt x="513" y="545"/>
                  </a:cubicBezTo>
                  <a:cubicBezTo>
                    <a:pt x="513" y="545"/>
                    <a:pt x="511" y="544"/>
                    <a:pt x="507" y="542"/>
                  </a:cubicBezTo>
                  <a:cubicBezTo>
                    <a:pt x="480" y="526"/>
                    <a:pt x="358" y="454"/>
                    <a:pt x="242" y="383"/>
                  </a:cubicBezTo>
                  <a:cubicBezTo>
                    <a:pt x="184" y="348"/>
                    <a:pt x="128" y="313"/>
                    <a:pt x="87" y="287"/>
                  </a:cubicBezTo>
                  <a:cubicBezTo>
                    <a:pt x="66" y="273"/>
                    <a:pt x="49" y="262"/>
                    <a:pt x="37" y="253"/>
                  </a:cubicBezTo>
                  <a:cubicBezTo>
                    <a:pt x="31" y="249"/>
                    <a:pt x="26" y="245"/>
                    <a:pt x="23" y="243"/>
                  </a:cubicBezTo>
                  <a:cubicBezTo>
                    <a:pt x="22" y="241"/>
                    <a:pt x="21" y="240"/>
                    <a:pt x="20" y="240"/>
                  </a:cubicBezTo>
                  <a:cubicBezTo>
                    <a:pt x="20" y="239"/>
                    <a:pt x="20" y="239"/>
                    <a:pt x="20" y="239"/>
                  </a:cubicBezTo>
                  <a:cubicBezTo>
                    <a:pt x="20" y="239"/>
                    <a:pt x="20" y="239"/>
                    <a:pt x="20" y="239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20" y="239"/>
                    <a:pt x="20" y="239"/>
                    <a:pt x="20" y="239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20" y="241"/>
                    <a:pt x="20" y="240"/>
                    <a:pt x="20" y="240"/>
                  </a:cubicBezTo>
                  <a:cubicBezTo>
                    <a:pt x="17" y="240"/>
                    <a:pt x="17" y="240"/>
                    <a:pt x="17" y="240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5" y="242"/>
                    <a:pt x="15" y="242"/>
                    <a:pt x="15" y="242"/>
                  </a:cubicBezTo>
                  <a:cubicBezTo>
                    <a:pt x="15" y="242"/>
                    <a:pt x="136" y="315"/>
                    <a:pt x="258" y="389"/>
                  </a:cubicBezTo>
                  <a:cubicBezTo>
                    <a:pt x="320" y="425"/>
                    <a:pt x="381" y="462"/>
                    <a:pt x="428" y="489"/>
                  </a:cubicBezTo>
                  <a:cubicBezTo>
                    <a:pt x="451" y="503"/>
                    <a:pt x="471" y="514"/>
                    <a:pt x="485" y="523"/>
                  </a:cubicBezTo>
                  <a:cubicBezTo>
                    <a:pt x="492" y="527"/>
                    <a:pt x="498" y="530"/>
                    <a:pt x="502" y="532"/>
                  </a:cubicBezTo>
                  <a:cubicBezTo>
                    <a:pt x="504" y="533"/>
                    <a:pt x="506" y="534"/>
                    <a:pt x="507" y="534"/>
                  </a:cubicBezTo>
                  <a:cubicBezTo>
                    <a:pt x="508" y="535"/>
                    <a:pt x="508" y="535"/>
                    <a:pt x="509" y="535"/>
                  </a:cubicBezTo>
                  <a:cubicBezTo>
                    <a:pt x="510" y="535"/>
                    <a:pt x="510" y="535"/>
                    <a:pt x="510" y="535"/>
                  </a:cubicBezTo>
                  <a:cubicBezTo>
                    <a:pt x="510" y="535"/>
                    <a:pt x="510" y="536"/>
                    <a:pt x="511" y="536"/>
                  </a:cubicBezTo>
                  <a:cubicBezTo>
                    <a:pt x="511" y="536"/>
                    <a:pt x="511" y="536"/>
                    <a:pt x="512" y="535"/>
                  </a:cubicBezTo>
                  <a:cubicBezTo>
                    <a:pt x="512" y="535"/>
                    <a:pt x="513" y="535"/>
                    <a:pt x="514" y="534"/>
                  </a:cubicBezTo>
                  <a:cubicBezTo>
                    <a:pt x="514" y="533"/>
                    <a:pt x="514" y="532"/>
                    <a:pt x="514" y="531"/>
                  </a:cubicBezTo>
                  <a:cubicBezTo>
                    <a:pt x="514" y="531"/>
                    <a:pt x="513" y="530"/>
                    <a:pt x="513" y="529"/>
                  </a:cubicBezTo>
                  <a:cubicBezTo>
                    <a:pt x="513" y="529"/>
                    <a:pt x="511" y="528"/>
                    <a:pt x="507" y="526"/>
                  </a:cubicBezTo>
                  <a:cubicBezTo>
                    <a:pt x="480" y="510"/>
                    <a:pt x="358" y="436"/>
                    <a:pt x="243" y="365"/>
                  </a:cubicBezTo>
                  <a:cubicBezTo>
                    <a:pt x="186" y="330"/>
                    <a:pt x="130" y="295"/>
                    <a:pt x="89" y="269"/>
                  </a:cubicBezTo>
                  <a:cubicBezTo>
                    <a:pt x="68" y="255"/>
                    <a:pt x="51" y="244"/>
                    <a:pt x="39" y="236"/>
                  </a:cubicBezTo>
                  <a:cubicBezTo>
                    <a:pt x="33" y="232"/>
                    <a:pt x="28" y="229"/>
                    <a:pt x="25" y="226"/>
                  </a:cubicBezTo>
                  <a:cubicBezTo>
                    <a:pt x="24" y="225"/>
                    <a:pt x="22" y="224"/>
                    <a:pt x="22" y="224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22" y="224"/>
                    <a:pt x="22" y="224"/>
                    <a:pt x="22" y="224"/>
                  </a:cubicBezTo>
                  <a:cubicBezTo>
                    <a:pt x="22" y="223"/>
                    <a:pt x="21" y="223"/>
                    <a:pt x="21" y="223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22" y="224"/>
                    <a:pt x="22" y="224"/>
                    <a:pt x="22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21" y="226"/>
                    <a:pt x="21" y="226"/>
                    <a:pt x="21" y="226"/>
                  </a:cubicBezTo>
                  <a:cubicBezTo>
                    <a:pt x="21" y="226"/>
                    <a:pt x="22" y="225"/>
                    <a:pt x="22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21" y="226"/>
                    <a:pt x="21" y="226"/>
                    <a:pt x="21" y="226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7" y="227"/>
                    <a:pt x="17" y="227"/>
                    <a:pt x="17" y="227"/>
                  </a:cubicBezTo>
                  <a:cubicBezTo>
                    <a:pt x="509" y="523"/>
                    <a:pt x="509" y="523"/>
                    <a:pt x="509" y="523"/>
                  </a:cubicBezTo>
                  <a:cubicBezTo>
                    <a:pt x="511" y="524"/>
                    <a:pt x="513" y="523"/>
                    <a:pt x="514" y="522"/>
                  </a:cubicBezTo>
                  <a:cubicBezTo>
                    <a:pt x="515" y="520"/>
                    <a:pt x="514" y="518"/>
                    <a:pt x="513" y="517"/>
                  </a:cubicBezTo>
                  <a:cubicBezTo>
                    <a:pt x="17" y="208"/>
                    <a:pt x="17" y="208"/>
                    <a:pt x="17" y="208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4"/>
                    <a:pt x="16" y="214"/>
                    <a:pt x="16" y="214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4"/>
                    <a:pt x="15" y="214"/>
                    <a:pt x="16" y="214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4" y="214"/>
                    <a:pt x="14" y="214"/>
                    <a:pt x="14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4" y="214"/>
                    <a:pt x="14" y="214"/>
                    <a:pt x="14" y="214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4" y="214"/>
                    <a:pt x="14" y="214"/>
                    <a:pt x="14" y="214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4" y="214"/>
                    <a:pt x="15" y="214"/>
                    <a:pt x="16" y="215"/>
                  </a:cubicBezTo>
                  <a:cubicBezTo>
                    <a:pt x="35" y="225"/>
                    <a:pt x="157" y="299"/>
                    <a:pt x="276" y="369"/>
                  </a:cubicBezTo>
                  <a:cubicBezTo>
                    <a:pt x="335" y="405"/>
                    <a:pt x="393" y="440"/>
                    <a:pt x="436" y="465"/>
                  </a:cubicBezTo>
                  <a:cubicBezTo>
                    <a:pt x="479" y="491"/>
                    <a:pt x="507" y="508"/>
                    <a:pt x="507" y="508"/>
                  </a:cubicBezTo>
                  <a:cubicBezTo>
                    <a:pt x="509" y="509"/>
                    <a:pt x="511" y="509"/>
                    <a:pt x="512" y="507"/>
                  </a:cubicBezTo>
                  <a:cubicBezTo>
                    <a:pt x="512" y="507"/>
                    <a:pt x="512" y="506"/>
                    <a:pt x="512" y="505"/>
                  </a:cubicBezTo>
                  <a:cubicBezTo>
                    <a:pt x="512" y="504"/>
                    <a:pt x="512" y="504"/>
                    <a:pt x="512" y="504"/>
                  </a:cubicBezTo>
                  <a:cubicBezTo>
                    <a:pt x="512" y="503"/>
                    <a:pt x="511" y="502"/>
                    <a:pt x="511" y="502"/>
                  </a:cubicBezTo>
                  <a:cubicBezTo>
                    <a:pt x="510" y="501"/>
                    <a:pt x="509" y="500"/>
                    <a:pt x="507" y="499"/>
                  </a:cubicBezTo>
                  <a:cubicBezTo>
                    <a:pt x="501" y="494"/>
                    <a:pt x="489" y="486"/>
                    <a:pt x="472" y="475"/>
                  </a:cubicBezTo>
                  <a:cubicBezTo>
                    <a:pt x="356" y="399"/>
                    <a:pt x="19" y="195"/>
                    <a:pt x="19" y="195"/>
                  </a:cubicBezTo>
                  <a:cubicBezTo>
                    <a:pt x="17" y="194"/>
                    <a:pt x="15" y="195"/>
                    <a:pt x="14" y="196"/>
                  </a:cubicBezTo>
                  <a:cubicBezTo>
                    <a:pt x="13" y="198"/>
                    <a:pt x="14" y="200"/>
                    <a:pt x="15" y="201"/>
                  </a:cubicBezTo>
                  <a:cubicBezTo>
                    <a:pt x="15" y="201"/>
                    <a:pt x="131" y="273"/>
                    <a:pt x="250" y="346"/>
                  </a:cubicBezTo>
                  <a:cubicBezTo>
                    <a:pt x="310" y="382"/>
                    <a:pt x="370" y="418"/>
                    <a:pt x="417" y="445"/>
                  </a:cubicBezTo>
                  <a:cubicBezTo>
                    <a:pt x="440" y="459"/>
                    <a:pt x="460" y="470"/>
                    <a:pt x="475" y="478"/>
                  </a:cubicBezTo>
                  <a:cubicBezTo>
                    <a:pt x="483" y="482"/>
                    <a:pt x="489" y="485"/>
                    <a:pt x="494" y="488"/>
                  </a:cubicBezTo>
                  <a:cubicBezTo>
                    <a:pt x="496" y="489"/>
                    <a:pt x="498" y="490"/>
                    <a:pt x="500" y="490"/>
                  </a:cubicBezTo>
                  <a:cubicBezTo>
                    <a:pt x="502" y="491"/>
                    <a:pt x="503" y="491"/>
                    <a:pt x="505" y="491"/>
                  </a:cubicBezTo>
                  <a:cubicBezTo>
                    <a:pt x="505" y="491"/>
                    <a:pt x="505" y="491"/>
                    <a:pt x="506" y="491"/>
                  </a:cubicBezTo>
                  <a:cubicBezTo>
                    <a:pt x="507" y="491"/>
                    <a:pt x="508" y="490"/>
                    <a:pt x="508" y="489"/>
                  </a:cubicBezTo>
                  <a:cubicBezTo>
                    <a:pt x="508" y="489"/>
                    <a:pt x="508" y="489"/>
                    <a:pt x="508" y="489"/>
                  </a:cubicBezTo>
                  <a:cubicBezTo>
                    <a:pt x="509" y="489"/>
                    <a:pt x="509" y="488"/>
                    <a:pt x="509" y="487"/>
                  </a:cubicBezTo>
                  <a:cubicBezTo>
                    <a:pt x="509" y="486"/>
                    <a:pt x="508" y="485"/>
                    <a:pt x="508" y="484"/>
                  </a:cubicBezTo>
                  <a:cubicBezTo>
                    <a:pt x="507" y="483"/>
                    <a:pt x="506" y="482"/>
                    <a:pt x="505" y="480"/>
                  </a:cubicBezTo>
                  <a:cubicBezTo>
                    <a:pt x="502" y="477"/>
                    <a:pt x="498" y="474"/>
                    <a:pt x="492" y="470"/>
                  </a:cubicBezTo>
                  <a:cubicBezTo>
                    <a:pt x="471" y="455"/>
                    <a:pt x="431" y="430"/>
                    <a:pt x="382" y="402"/>
                  </a:cubicBezTo>
                  <a:cubicBezTo>
                    <a:pt x="310" y="359"/>
                    <a:pt x="218" y="307"/>
                    <a:pt x="145" y="263"/>
                  </a:cubicBezTo>
                  <a:cubicBezTo>
                    <a:pt x="108" y="242"/>
                    <a:pt x="76" y="222"/>
                    <a:pt x="53" y="208"/>
                  </a:cubicBezTo>
                  <a:cubicBezTo>
                    <a:pt x="42" y="200"/>
                    <a:pt x="33" y="194"/>
                    <a:pt x="27" y="189"/>
                  </a:cubicBezTo>
                  <a:cubicBezTo>
                    <a:pt x="24" y="187"/>
                    <a:pt x="21" y="185"/>
                    <a:pt x="20" y="183"/>
                  </a:cubicBezTo>
                  <a:cubicBezTo>
                    <a:pt x="19" y="183"/>
                    <a:pt x="19" y="182"/>
                    <a:pt x="18" y="182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2"/>
                    <a:pt x="18" y="182"/>
                    <a:pt x="18" y="182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2"/>
                    <a:pt x="18" y="182"/>
                    <a:pt x="18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8" y="183"/>
                    <a:pt x="18" y="183"/>
                    <a:pt x="18" y="183"/>
                  </a:cubicBezTo>
                  <a:cubicBezTo>
                    <a:pt x="18" y="183"/>
                    <a:pt x="18" y="182"/>
                    <a:pt x="18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8" y="183"/>
                    <a:pt x="18" y="183"/>
                    <a:pt x="18" y="183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502" y="473"/>
                    <a:pt x="502" y="473"/>
                    <a:pt x="502" y="473"/>
                  </a:cubicBezTo>
                  <a:cubicBezTo>
                    <a:pt x="504" y="474"/>
                    <a:pt x="506" y="474"/>
                    <a:pt x="507" y="472"/>
                  </a:cubicBezTo>
                  <a:cubicBezTo>
                    <a:pt x="508" y="471"/>
                    <a:pt x="507" y="468"/>
                    <a:pt x="506" y="468"/>
                  </a:cubicBezTo>
                  <a:cubicBezTo>
                    <a:pt x="506" y="468"/>
                    <a:pt x="504" y="466"/>
                    <a:pt x="500" y="464"/>
                  </a:cubicBezTo>
                  <a:cubicBezTo>
                    <a:pt x="473" y="448"/>
                    <a:pt x="352" y="375"/>
                    <a:pt x="238" y="305"/>
                  </a:cubicBezTo>
                  <a:cubicBezTo>
                    <a:pt x="181" y="270"/>
                    <a:pt x="125" y="236"/>
                    <a:pt x="84" y="209"/>
                  </a:cubicBezTo>
                  <a:cubicBezTo>
                    <a:pt x="64" y="196"/>
                    <a:pt x="47" y="185"/>
                    <a:pt x="35" y="177"/>
                  </a:cubicBezTo>
                  <a:cubicBezTo>
                    <a:pt x="29" y="173"/>
                    <a:pt x="24" y="170"/>
                    <a:pt x="21" y="167"/>
                  </a:cubicBezTo>
                  <a:cubicBezTo>
                    <a:pt x="20" y="166"/>
                    <a:pt x="19" y="165"/>
                    <a:pt x="18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8" y="164"/>
                    <a:pt x="17" y="164"/>
                    <a:pt x="17" y="164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7" y="166"/>
                    <a:pt x="17" y="166"/>
                    <a:pt x="17" y="166"/>
                  </a:cubicBezTo>
                  <a:cubicBezTo>
                    <a:pt x="18" y="166"/>
                    <a:pt x="18" y="165"/>
                    <a:pt x="18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7" y="166"/>
                    <a:pt x="17" y="166"/>
                    <a:pt x="17" y="166"/>
                  </a:cubicBezTo>
                  <a:cubicBezTo>
                    <a:pt x="14" y="165"/>
                    <a:pt x="14" y="165"/>
                    <a:pt x="14" y="165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505" y="460"/>
                    <a:pt x="505" y="460"/>
                    <a:pt x="505" y="460"/>
                  </a:cubicBezTo>
                  <a:cubicBezTo>
                    <a:pt x="506" y="461"/>
                    <a:pt x="508" y="460"/>
                    <a:pt x="509" y="459"/>
                  </a:cubicBezTo>
                  <a:cubicBezTo>
                    <a:pt x="510" y="458"/>
                    <a:pt x="510" y="457"/>
                    <a:pt x="510" y="456"/>
                  </a:cubicBezTo>
                  <a:cubicBezTo>
                    <a:pt x="510" y="455"/>
                    <a:pt x="510" y="454"/>
                    <a:pt x="509" y="454"/>
                  </a:cubicBezTo>
                  <a:cubicBezTo>
                    <a:pt x="509" y="452"/>
                    <a:pt x="508" y="451"/>
                    <a:pt x="506" y="449"/>
                  </a:cubicBezTo>
                  <a:cubicBezTo>
                    <a:pt x="503" y="447"/>
                    <a:pt x="499" y="443"/>
                    <a:pt x="493" y="439"/>
                  </a:cubicBezTo>
                  <a:cubicBezTo>
                    <a:pt x="472" y="422"/>
                    <a:pt x="432" y="396"/>
                    <a:pt x="383" y="366"/>
                  </a:cubicBezTo>
                  <a:cubicBezTo>
                    <a:pt x="236" y="274"/>
                    <a:pt x="14" y="145"/>
                    <a:pt x="13" y="145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1"/>
                    <a:pt x="14" y="150"/>
                    <a:pt x="15" y="150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4" y="151"/>
                    <a:pt x="15" y="151"/>
                    <a:pt x="17" y="151"/>
                  </a:cubicBezTo>
                  <a:cubicBezTo>
                    <a:pt x="23" y="153"/>
                    <a:pt x="36" y="159"/>
                    <a:pt x="53" y="168"/>
                  </a:cubicBezTo>
                  <a:cubicBezTo>
                    <a:pt x="113" y="200"/>
                    <a:pt x="224" y="268"/>
                    <a:pt x="321" y="328"/>
                  </a:cubicBezTo>
                  <a:cubicBezTo>
                    <a:pt x="370" y="358"/>
                    <a:pt x="415" y="386"/>
                    <a:pt x="447" y="407"/>
                  </a:cubicBezTo>
                  <a:cubicBezTo>
                    <a:pt x="464" y="417"/>
                    <a:pt x="477" y="425"/>
                    <a:pt x="486" y="431"/>
                  </a:cubicBezTo>
                  <a:cubicBezTo>
                    <a:pt x="495" y="437"/>
                    <a:pt x="500" y="440"/>
                    <a:pt x="500" y="440"/>
                  </a:cubicBezTo>
                  <a:cubicBezTo>
                    <a:pt x="502" y="438"/>
                    <a:pt x="502" y="438"/>
                    <a:pt x="502" y="438"/>
                  </a:cubicBezTo>
                  <a:cubicBezTo>
                    <a:pt x="504" y="435"/>
                    <a:pt x="504" y="435"/>
                    <a:pt x="504" y="435"/>
                  </a:cubicBezTo>
                  <a:cubicBezTo>
                    <a:pt x="504" y="435"/>
                    <a:pt x="502" y="433"/>
                    <a:pt x="498" y="431"/>
                  </a:cubicBezTo>
                  <a:cubicBezTo>
                    <a:pt x="471" y="415"/>
                    <a:pt x="350" y="340"/>
                    <a:pt x="235" y="269"/>
                  </a:cubicBezTo>
                  <a:cubicBezTo>
                    <a:pt x="177" y="234"/>
                    <a:pt x="122" y="199"/>
                    <a:pt x="80" y="173"/>
                  </a:cubicBezTo>
                  <a:cubicBezTo>
                    <a:pt x="60" y="160"/>
                    <a:pt x="43" y="149"/>
                    <a:pt x="31" y="141"/>
                  </a:cubicBezTo>
                  <a:cubicBezTo>
                    <a:pt x="25" y="137"/>
                    <a:pt x="20" y="134"/>
                    <a:pt x="17" y="131"/>
                  </a:cubicBezTo>
                  <a:cubicBezTo>
                    <a:pt x="15" y="130"/>
                    <a:pt x="14" y="129"/>
                    <a:pt x="13" y="129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29"/>
                    <a:pt x="13" y="129"/>
                    <a:pt x="13" y="128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3" y="131"/>
                    <a:pt x="13" y="130"/>
                    <a:pt x="13" y="130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1" y="133"/>
                    <a:pt x="11" y="133"/>
                    <a:pt x="11" y="133"/>
                  </a:cubicBezTo>
                  <a:cubicBezTo>
                    <a:pt x="12" y="133"/>
                    <a:pt x="12" y="132"/>
                    <a:pt x="13" y="132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1" y="133"/>
                    <a:pt x="11" y="133"/>
                    <a:pt x="11" y="133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3"/>
                    <a:pt x="11" y="133"/>
                    <a:pt x="11" y="133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10" y="133"/>
                    <a:pt x="11" y="134"/>
                    <a:pt x="12" y="134"/>
                  </a:cubicBezTo>
                  <a:cubicBezTo>
                    <a:pt x="18" y="137"/>
                    <a:pt x="29" y="144"/>
                    <a:pt x="44" y="153"/>
                  </a:cubicBezTo>
                  <a:cubicBezTo>
                    <a:pt x="98" y="187"/>
                    <a:pt x="205" y="255"/>
                    <a:pt x="301" y="314"/>
                  </a:cubicBezTo>
                  <a:cubicBezTo>
                    <a:pt x="350" y="344"/>
                    <a:pt x="395" y="372"/>
                    <a:pt x="430" y="392"/>
                  </a:cubicBezTo>
                  <a:cubicBezTo>
                    <a:pt x="448" y="402"/>
                    <a:pt x="463" y="410"/>
                    <a:pt x="474" y="416"/>
                  </a:cubicBezTo>
                  <a:cubicBezTo>
                    <a:pt x="480" y="419"/>
                    <a:pt x="485" y="421"/>
                    <a:pt x="489" y="423"/>
                  </a:cubicBezTo>
                  <a:cubicBezTo>
                    <a:pt x="491" y="424"/>
                    <a:pt x="493" y="424"/>
                    <a:pt x="494" y="425"/>
                  </a:cubicBezTo>
                  <a:cubicBezTo>
                    <a:pt x="496" y="425"/>
                    <a:pt x="497" y="426"/>
                    <a:pt x="498" y="426"/>
                  </a:cubicBezTo>
                  <a:cubicBezTo>
                    <a:pt x="499" y="426"/>
                    <a:pt x="500" y="426"/>
                    <a:pt x="500" y="425"/>
                  </a:cubicBezTo>
                  <a:cubicBezTo>
                    <a:pt x="501" y="425"/>
                    <a:pt x="502" y="424"/>
                    <a:pt x="503" y="423"/>
                  </a:cubicBezTo>
                  <a:cubicBezTo>
                    <a:pt x="503" y="423"/>
                    <a:pt x="503" y="422"/>
                    <a:pt x="503" y="421"/>
                  </a:cubicBezTo>
                  <a:cubicBezTo>
                    <a:pt x="503" y="420"/>
                    <a:pt x="503" y="419"/>
                    <a:pt x="503" y="418"/>
                  </a:cubicBezTo>
                  <a:cubicBezTo>
                    <a:pt x="502" y="417"/>
                    <a:pt x="501" y="416"/>
                    <a:pt x="499" y="414"/>
                  </a:cubicBezTo>
                  <a:cubicBezTo>
                    <a:pt x="496" y="411"/>
                    <a:pt x="492" y="407"/>
                    <a:pt x="487" y="403"/>
                  </a:cubicBezTo>
                  <a:cubicBezTo>
                    <a:pt x="465" y="387"/>
                    <a:pt x="425" y="361"/>
                    <a:pt x="376" y="330"/>
                  </a:cubicBezTo>
                  <a:cubicBezTo>
                    <a:pt x="303" y="285"/>
                    <a:pt x="211" y="230"/>
                    <a:pt x="138" y="187"/>
                  </a:cubicBezTo>
                  <a:cubicBezTo>
                    <a:pt x="101" y="165"/>
                    <a:pt x="68" y="146"/>
                    <a:pt x="45" y="133"/>
                  </a:cubicBezTo>
                  <a:cubicBezTo>
                    <a:pt x="34" y="126"/>
                    <a:pt x="25" y="120"/>
                    <a:pt x="18" y="117"/>
                  </a:cubicBezTo>
                  <a:cubicBezTo>
                    <a:pt x="15" y="115"/>
                    <a:pt x="13" y="113"/>
                    <a:pt x="11" y="112"/>
                  </a:cubicBezTo>
                  <a:cubicBezTo>
                    <a:pt x="10" y="112"/>
                    <a:pt x="10" y="112"/>
                    <a:pt x="9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3"/>
                    <a:pt x="10" y="112"/>
                    <a:pt x="10" y="112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7"/>
                    <a:pt x="9" y="116"/>
                    <a:pt x="10" y="115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7" y="117"/>
                    <a:pt x="8" y="117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17"/>
                    <a:pt x="7" y="117"/>
                    <a:pt x="7" y="117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17"/>
                    <a:pt x="7" y="117"/>
                    <a:pt x="9" y="118"/>
                  </a:cubicBezTo>
                  <a:cubicBezTo>
                    <a:pt x="14" y="120"/>
                    <a:pt x="25" y="127"/>
                    <a:pt x="41" y="136"/>
                  </a:cubicBezTo>
                  <a:cubicBezTo>
                    <a:pt x="97" y="169"/>
                    <a:pt x="209" y="237"/>
                    <a:pt x="307" y="296"/>
                  </a:cubicBezTo>
                  <a:cubicBezTo>
                    <a:pt x="357" y="326"/>
                    <a:pt x="403" y="354"/>
                    <a:pt x="437" y="374"/>
                  </a:cubicBezTo>
                  <a:cubicBezTo>
                    <a:pt x="455" y="384"/>
                    <a:pt x="469" y="392"/>
                    <a:pt x="479" y="398"/>
                  </a:cubicBezTo>
                  <a:cubicBezTo>
                    <a:pt x="484" y="401"/>
                    <a:pt x="488" y="403"/>
                    <a:pt x="492" y="405"/>
                  </a:cubicBezTo>
                  <a:cubicBezTo>
                    <a:pt x="493" y="406"/>
                    <a:pt x="494" y="406"/>
                    <a:pt x="495" y="407"/>
                  </a:cubicBezTo>
                  <a:cubicBezTo>
                    <a:pt x="496" y="407"/>
                    <a:pt x="496" y="407"/>
                    <a:pt x="497" y="407"/>
                  </a:cubicBezTo>
                  <a:cubicBezTo>
                    <a:pt x="497" y="407"/>
                    <a:pt x="498" y="408"/>
                    <a:pt x="498" y="408"/>
                  </a:cubicBezTo>
                  <a:cubicBezTo>
                    <a:pt x="499" y="408"/>
                    <a:pt x="499" y="408"/>
                    <a:pt x="500" y="407"/>
                  </a:cubicBezTo>
                  <a:cubicBezTo>
                    <a:pt x="500" y="407"/>
                    <a:pt x="501" y="407"/>
                    <a:pt x="502" y="406"/>
                  </a:cubicBezTo>
                  <a:cubicBezTo>
                    <a:pt x="502" y="405"/>
                    <a:pt x="502" y="404"/>
                    <a:pt x="502" y="404"/>
                  </a:cubicBezTo>
                  <a:cubicBezTo>
                    <a:pt x="502" y="403"/>
                    <a:pt x="501" y="402"/>
                    <a:pt x="500" y="401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00"/>
                    <a:pt x="9" y="99"/>
                    <a:pt x="10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9" y="100"/>
                    <a:pt x="10" y="100"/>
                    <a:pt x="11" y="101"/>
                  </a:cubicBezTo>
                  <a:cubicBezTo>
                    <a:pt x="18" y="102"/>
                    <a:pt x="30" y="109"/>
                    <a:pt x="47" y="118"/>
                  </a:cubicBezTo>
                  <a:cubicBezTo>
                    <a:pt x="107" y="150"/>
                    <a:pt x="220" y="218"/>
                    <a:pt x="318" y="278"/>
                  </a:cubicBezTo>
                  <a:cubicBezTo>
                    <a:pt x="367" y="308"/>
                    <a:pt x="412" y="337"/>
                    <a:pt x="445" y="357"/>
                  </a:cubicBezTo>
                  <a:cubicBezTo>
                    <a:pt x="461" y="368"/>
                    <a:pt x="475" y="376"/>
                    <a:pt x="484" y="382"/>
                  </a:cubicBezTo>
                  <a:cubicBezTo>
                    <a:pt x="494" y="388"/>
                    <a:pt x="499" y="391"/>
                    <a:pt x="499" y="391"/>
                  </a:cubicBezTo>
                  <a:cubicBezTo>
                    <a:pt x="499" y="392"/>
                    <a:pt x="500" y="392"/>
                    <a:pt x="501" y="391"/>
                  </a:cubicBezTo>
                  <a:cubicBezTo>
                    <a:pt x="502" y="391"/>
                    <a:pt x="503" y="391"/>
                    <a:pt x="503" y="390"/>
                  </a:cubicBezTo>
                  <a:cubicBezTo>
                    <a:pt x="504" y="389"/>
                    <a:pt x="504" y="388"/>
                    <a:pt x="504" y="388"/>
                  </a:cubicBezTo>
                  <a:cubicBezTo>
                    <a:pt x="504" y="387"/>
                    <a:pt x="504" y="386"/>
                    <a:pt x="503" y="385"/>
                  </a:cubicBezTo>
                  <a:cubicBezTo>
                    <a:pt x="502" y="384"/>
                    <a:pt x="501" y="382"/>
                    <a:pt x="500" y="381"/>
                  </a:cubicBezTo>
                  <a:cubicBezTo>
                    <a:pt x="497" y="378"/>
                    <a:pt x="493" y="374"/>
                    <a:pt x="487" y="370"/>
                  </a:cubicBezTo>
                  <a:cubicBezTo>
                    <a:pt x="466" y="354"/>
                    <a:pt x="426" y="329"/>
                    <a:pt x="377" y="298"/>
                  </a:cubicBezTo>
                  <a:cubicBezTo>
                    <a:pt x="304" y="253"/>
                    <a:pt x="212" y="199"/>
                    <a:pt x="138" y="155"/>
                  </a:cubicBezTo>
                  <a:cubicBezTo>
                    <a:pt x="101" y="133"/>
                    <a:pt x="69" y="114"/>
                    <a:pt x="46" y="101"/>
                  </a:cubicBezTo>
                  <a:cubicBezTo>
                    <a:pt x="34" y="94"/>
                    <a:pt x="25" y="88"/>
                    <a:pt x="19" y="84"/>
                  </a:cubicBezTo>
                  <a:cubicBezTo>
                    <a:pt x="16" y="82"/>
                    <a:pt x="13" y="80"/>
                    <a:pt x="12" y="79"/>
                  </a:cubicBezTo>
                  <a:cubicBezTo>
                    <a:pt x="11" y="79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79"/>
                    <a:pt x="10" y="79"/>
                    <a:pt x="10" y="78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1" y="81"/>
                    <a:pt x="11" y="81"/>
                    <a:pt x="11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3"/>
                    <a:pt x="10" y="82"/>
                    <a:pt x="10" y="82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9" y="83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9" y="83"/>
                    <a:pt x="9" y="83"/>
                  </a:cubicBezTo>
                  <a:cubicBezTo>
                    <a:pt x="11" y="84"/>
                    <a:pt x="15" y="85"/>
                    <a:pt x="20" y="88"/>
                  </a:cubicBezTo>
                  <a:cubicBezTo>
                    <a:pt x="39" y="97"/>
                    <a:pt x="78" y="120"/>
                    <a:pt x="126" y="149"/>
                  </a:cubicBezTo>
                  <a:cubicBezTo>
                    <a:pt x="197" y="192"/>
                    <a:pt x="287" y="249"/>
                    <a:pt x="360" y="295"/>
                  </a:cubicBezTo>
                  <a:cubicBezTo>
                    <a:pt x="397" y="319"/>
                    <a:pt x="430" y="339"/>
                    <a:pt x="454" y="353"/>
                  </a:cubicBezTo>
                  <a:cubicBezTo>
                    <a:pt x="465" y="361"/>
                    <a:pt x="475" y="367"/>
                    <a:pt x="482" y="371"/>
                  </a:cubicBezTo>
                  <a:cubicBezTo>
                    <a:pt x="486" y="373"/>
                    <a:pt x="489" y="374"/>
                    <a:pt x="491" y="375"/>
                  </a:cubicBezTo>
                  <a:cubicBezTo>
                    <a:pt x="492" y="376"/>
                    <a:pt x="493" y="376"/>
                    <a:pt x="494" y="377"/>
                  </a:cubicBezTo>
                  <a:cubicBezTo>
                    <a:pt x="494" y="377"/>
                    <a:pt x="495" y="377"/>
                    <a:pt x="495" y="377"/>
                  </a:cubicBezTo>
                  <a:cubicBezTo>
                    <a:pt x="495" y="377"/>
                    <a:pt x="496" y="377"/>
                    <a:pt x="496" y="377"/>
                  </a:cubicBezTo>
                  <a:cubicBezTo>
                    <a:pt x="497" y="377"/>
                    <a:pt x="497" y="377"/>
                    <a:pt x="498" y="377"/>
                  </a:cubicBezTo>
                  <a:cubicBezTo>
                    <a:pt x="498" y="377"/>
                    <a:pt x="499" y="376"/>
                    <a:pt x="499" y="376"/>
                  </a:cubicBezTo>
                  <a:cubicBezTo>
                    <a:pt x="500" y="375"/>
                    <a:pt x="500" y="374"/>
                    <a:pt x="500" y="373"/>
                  </a:cubicBezTo>
                  <a:cubicBezTo>
                    <a:pt x="500" y="372"/>
                    <a:pt x="499" y="372"/>
                    <a:pt x="498" y="371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6" y="69"/>
                    <a:pt x="6" y="69"/>
                    <a:pt x="7" y="68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5" y="69"/>
                    <a:pt x="5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4" y="69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4" y="70"/>
                    <a:pt x="6" y="70"/>
                  </a:cubicBezTo>
                  <a:cubicBezTo>
                    <a:pt x="11" y="73"/>
                    <a:pt x="22" y="80"/>
                    <a:pt x="38" y="89"/>
                  </a:cubicBezTo>
                  <a:cubicBezTo>
                    <a:pt x="95" y="122"/>
                    <a:pt x="209" y="189"/>
                    <a:pt x="308" y="249"/>
                  </a:cubicBezTo>
                  <a:cubicBezTo>
                    <a:pt x="357" y="278"/>
                    <a:pt x="404" y="306"/>
                    <a:pt x="437" y="326"/>
                  </a:cubicBezTo>
                  <a:cubicBezTo>
                    <a:pt x="454" y="336"/>
                    <a:pt x="468" y="345"/>
                    <a:pt x="477" y="350"/>
                  </a:cubicBezTo>
                  <a:cubicBezTo>
                    <a:pt x="487" y="356"/>
                    <a:pt x="492" y="359"/>
                    <a:pt x="492" y="359"/>
                  </a:cubicBezTo>
                  <a:cubicBezTo>
                    <a:pt x="494" y="360"/>
                    <a:pt x="496" y="360"/>
                    <a:pt x="497" y="358"/>
                  </a:cubicBezTo>
                  <a:cubicBezTo>
                    <a:pt x="498" y="357"/>
                    <a:pt x="497" y="355"/>
                    <a:pt x="496" y="35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6"/>
                    <a:pt x="2" y="47"/>
                    <a:pt x="1" y="48"/>
                  </a:cubicBezTo>
                  <a:cubicBezTo>
                    <a:pt x="0" y="50"/>
                    <a:pt x="0" y="52"/>
                    <a:pt x="2" y="53"/>
                  </a:cubicBezTo>
                  <a:cubicBezTo>
                    <a:pt x="2" y="53"/>
                    <a:pt x="117" y="127"/>
                    <a:pt x="236" y="202"/>
                  </a:cubicBezTo>
                  <a:cubicBezTo>
                    <a:pt x="295" y="239"/>
                    <a:pt x="356" y="276"/>
                    <a:pt x="403" y="304"/>
                  </a:cubicBezTo>
                  <a:cubicBezTo>
                    <a:pt x="427" y="318"/>
                    <a:pt x="448" y="330"/>
                    <a:pt x="463" y="338"/>
                  </a:cubicBezTo>
                  <a:cubicBezTo>
                    <a:pt x="471" y="342"/>
                    <a:pt x="478" y="345"/>
                    <a:pt x="483" y="348"/>
                  </a:cubicBezTo>
                  <a:cubicBezTo>
                    <a:pt x="485" y="349"/>
                    <a:pt x="488" y="350"/>
                    <a:pt x="490" y="350"/>
                  </a:cubicBezTo>
                  <a:cubicBezTo>
                    <a:pt x="492" y="351"/>
                    <a:pt x="493" y="351"/>
                    <a:pt x="495" y="351"/>
                  </a:cubicBezTo>
                  <a:cubicBezTo>
                    <a:pt x="496" y="351"/>
                    <a:pt x="496" y="351"/>
                    <a:pt x="497" y="351"/>
                  </a:cubicBezTo>
                  <a:cubicBezTo>
                    <a:pt x="498" y="351"/>
                    <a:pt x="499" y="350"/>
                    <a:pt x="499" y="349"/>
                  </a:cubicBezTo>
                  <a:cubicBezTo>
                    <a:pt x="500" y="348"/>
                    <a:pt x="500" y="347"/>
                    <a:pt x="500" y="347"/>
                  </a:cubicBezTo>
                  <a:cubicBezTo>
                    <a:pt x="499" y="346"/>
                    <a:pt x="499" y="345"/>
                    <a:pt x="498" y="344"/>
                  </a:cubicBezTo>
                  <a:cubicBezTo>
                    <a:pt x="498" y="344"/>
                    <a:pt x="496" y="343"/>
                    <a:pt x="493" y="341"/>
                  </a:cubicBezTo>
                  <a:cubicBezTo>
                    <a:pt x="466" y="324"/>
                    <a:pt x="345" y="250"/>
                    <a:pt x="230" y="178"/>
                  </a:cubicBezTo>
                  <a:cubicBezTo>
                    <a:pt x="173" y="143"/>
                    <a:pt x="117" y="108"/>
                    <a:pt x="76" y="82"/>
                  </a:cubicBezTo>
                  <a:cubicBezTo>
                    <a:pt x="56" y="69"/>
                    <a:pt x="38" y="59"/>
                    <a:pt x="27" y="51"/>
                  </a:cubicBezTo>
                  <a:cubicBezTo>
                    <a:pt x="21" y="47"/>
                    <a:pt x="16" y="44"/>
                    <a:pt x="13" y="42"/>
                  </a:cubicBezTo>
                  <a:cubicBezTo>
                    <a:pt x="11" y="41"/>
                    <a:pt x="10" y="40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0"/>
                    <a:pt x="9" y="40"/>
                    <a:pt x="9" y="4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2"/>
                    <a:pt x="10" y="41"/>
                    <a:pt x="10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118" y="117"/>
                    <a:pt x="235" y="190"/>
                  </a:cubicBezTo>
                  <a:cubicBezTo>
                    <a:pt x="294" y="227"/>
                    <a:pt x="353" y="263"/>
                    <a:pt x="400" y="291"/>
                  </a:cubicBezTo>
                  <a:cubicBezTo>
                    <a:pt x="424" y="305"/>
                    <a:pt x="444" y="316"/>
                    <a:pt x="460" y="324"/>
                  </a:cubicBezTo>
                  <a:cubicBezTo>
                    <a:pt x="468" y="328"/>
                    <a:pt x="474" y="331"/>
                    <a:pt x="479" y="334"/>
                  </a:cubicBezTo>
                  <a:cubicBezTo>
                    <a:pt x="482" y="335"/>
                    <a:pt x="484" y="335"/>
                    <a:pt x="486" y="336"/>
                  </a:cubicBezTo>
                  <a:cubicBezTo>
                    <a:pt x="488" y="337"/>
                    <a:pt x="490" y="337"/>
                    <a:pt x="491" y="337"/>
                  </a:cubicBezTo>
                  <a:cubicBezTo>
                    <a:pt x="492" y="337"/>
                    <a:pt x="493" y="337"/>
                    <a:pt x="494" y="337"/>
                  </a:cubicBezTo>
                  <a:cubicBezTo>
                    <a:pt x="494" y="336"/>
                    <a:pt x="495" y="336"/>
                    <a:pt x="496" y="335"/>
                  </a:cubicBezTo>
                  <a:cubicBezTo>
                    <a:pt x="496" y="334"/>
                    <a:pt x="497" y="333"/>
                    <a:pt x="496" y="332"/>
                  </a:cubicBezTo>
                  <a:cubicBezTo>
                    <a:pt x="496" y="331"/>
                    <a:pt x="496" y="331"/>
                    <a:pt x="495" y="330"/>
                  </a:cubicBezTo>
                  <a:cubicBezTo>
                    <a:pt x="495" y="330"/>
                    <a:pt x="493" y="329"/>
                    <a:pt x="490" y="327"/>
                  </a:cubicBezTo>
                  <a:cubicBezTo>
                    <a:pt x="464" y="312"/>
                    <a:pt x="348" y="242"/>
                    <a:pt x="238" y="175"/>
                  </a:cubicBezTo>
                  <a:cubicBezTo>
                    <a:pt x="183" y="141"/>
                    <a:pt x="130" y="108"/>
                    <a:pt x="91" y="83"/>
                  </a:cubicBezTo>
                  <a:cubicBezTo>
                    <a:pt x="71" y="70"/>
                    <a:pt x="55" y="59"/>
                    <a:pt x="43" y="52"/>
                  </a:cubicBezTo>
                  <a:cubicBezTo>
                    <a:pt x="38" y="48"/>
                    <a:pt x="33" y="44"/>
                    <a:pt x="30" y="42"/>
                  </a:cubicBezTo>
                  <a:cubicBezTo>
                    <a:pt x="29" y="41"/>
                    <a:pt x="28" y="40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7" y="43"/>
                    <a:pt x="28" y="43"/>
                  </a:cubicBezTo>
                  <a:cubicBezTo>
                    <a:pt x="34" y="45"/>
                    <a:pt x="46" y="51"/>
                    <a:pt x="63" y="60"/>
                  </a:cubicBezTo>
                  <a:cubicBezTo>
                    <a:pt x="120" y="90"/>
                    <a:pt x="227" y="155"/>
                    <a:pt x="320" y="212"/>
                  </a:cubicBezTo>
                  <a:cubicBezTo>
                    <a:pt x="367" y="241"/>
                    <a:pt x="410" y="268"/>
                    <a:pt x="441" y="288"/>
                  </a:cubicBezTo>
                  <a:cubicBezTo>
                    <a:pt x="457" y="297"/>
                    <a:pt x="469" y="305"/>
                    <a:pt x="478" y="311"/>
                  </a:cubicBezTo>
                  <a:cubicBezTo>
                    <a:pt x="487" y="317"/>
                    <a:pt x="492" y="320"/>
                    <a:pt x="492" y="320"/>
                  </a:cubicBezTo>
                  <a:cubicBezTo>
                    <a:pt x="494" y="317"/>
                    <a:pt x="494" y="317"/>
                    <a:pt x="494" y="317"/>
                  </a:cubicBezTo>
                  <a:cubicBezTo>
                    <a:pt x="495" y="314"/>
                    <a:pt x="495" y="314"/>
                    <a:pt x="495" y="314"/>
                  </a:cubicBezTo>
                  <a:cubicBezTo>
                    <a:pt x="495" y="314"/>
                    <a:pt x="494" y="313"/>
                    <a:pt x="490" y="311"/>
                  </a:cubicBezTo>
                  <a:cubicBezTo>
                    <a:pt x="466" y="296"/>
                    <a:pt x="356" y="230"/>
                    <a:pt x="252" y="166"/>
                  </a:cubicBezTo>
                  <a:cubicBezTo>
                    <a:pt x="200" y="134"/>
                    <a:pt x="150" y="103"/>
                    <a:pt x="112" y="79"/>
                  </a:cubicBezTo>
                  <a:cubicBezTo>
                    <a:pt x="94" y="67"/>
                    <a:pt x="78" y="57"/>
                    <a:pt x="67" y="49"/>
                  </a:cubicBezTo>
                  <a:cubicBezTo>
                    <a:pt x="62" y="46"/>
                    <a:pt x="58" y="43"/>
                    <a:pt x="55" y="41"/>
                  </a:cubicBezTo>
                  <a:cubicBezTo>
                    <a:pt x="54" y="39"/>
                    <a:pt x="53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0"/>
                    <a:pt x="52" y="39"/>
                    <a:pt x="52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7" y="42"/>
                    <a:pt x="150" y="108"/>
                    <a:pt x="257" y="175"/>
                  </a:cubicBezTo>
                  <a:cubicBezTo>
                    <a:pt x="311" y="209"/>
                    <a:pt x="365" y="242"/>
                    <a:pt x="408" y="267"/>
                  </a:cubicBezTo>
                  <a:cubicBezTo>
                    <a:pt x="429" y="279"/>
                    <a:pt x="448" y="290"/>
                    <a:pt x="462" y="297"/>
                  </a:cubicBezTo>
                  <a:cubicBezTo>
                    <a:pt x="469" y="301"/>
                    <a:pt x="475" y="304"/>
                    <a:pt x="480" y="306"/>
                  </a:cubicBezTo>
                  <a:cubicBezTo>
                    <a:pt x="482" y="307"/>
                    <a:pt x="484" y="308"/>
                    <a:pt x="486" y="308"/>
                  </a:cubicBezTo>
                  <a:cubicBezTo>
                    <a:pt x="488" y="309"/>
                    <a:pt x="490" y="309"/>
                    <a:pt x="491" y="309"/>
                  </a:cubicBezTo>
                  <a:cubicBezTo>
                    <a:pt x="492" y="309"/>
                    <a:pt x="492" y="309"/>
                    <a:pt x="493" y="309"/>
                  </a:cubicBezTo>
                  <a:cubicBezTo>
                    <a:pt x="494" y="309"/>
                    <a:pt x="495" y="308"/>
                    <a:pt x="495" y="307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6" y="306"/>
                    <a:pt x="496" y="305"/>
                    <a:pt x="496" y="305"/>
                  </a:cubicBezTo>
                  <a:cubicBezTo>
                    <a:pt x="496" y="304"/>
                    <a:pt x="496" y="303"/>
                    <a:pt x="495" y="302"/>
                  </a:cubicBezTo>
                  <a:cubicBezTo>
                    <a:pt x="495" y="301"/>
                    <a:pt x="494" y="300"/>
                    <a:pt x="492" y="299"/>
                  </a:cubicBezTo>
                  <a:cubicBezTo>
                    <a:pt x="490" y="296"/>
                    <a:pt x="486" y="293"/>
                    <a:pt x="481" y="289"/>
                  </a:cubicBezTo>
                  <a:cubicBezTo>
                    <a:pt x="463" y="276"/>
                    <a:pt x="428" y="253"/>
                    <a:pt x="386" y="226"/>
                  </a:cubicBezTo>
                  <a:cubicBezTo>
                    <a:pt x="259" y="147"/>
                    <a:pt x="66" y="35"/>
                    <a:pt x="66" y="35"/>
                  </a:cubicBezTo>
                  <a:cubicBezTo>
                    <a:pt x="65" y="34"/>
                    <a:pt x="63" y="35"/>
                    <a:pt x="62" y="36"/>
                  </a:cubicBezTo>
                  <a:cubicBezTo>
                    <a:pt x="61" y="38"/>
                    <a:pt x="61" y="40"/>
                    <a:pt x="63" y="41"/>
                  </a:cubicBezTo>
                  <a:cubicBezTo>
                    <a:pt x="489" y="297"/>
                    <a:pt x="489" y="297"/>
                    <a:pt x="489" y="297"/>
                  </a:cubicBezTo>
                  <a:cubicBezTo>
                    <a:pt x="490" y="297"/>
                    <a:pt x="491" y="297"/>
                    <a:pt x="492" y="297"/>
                  </a:cubicBezTo>
                  <a:cubicBezTo>
                    <a:pt x="493" y="297"/>
                    <a:pt x="493" y="296"/>
                    <a:pt x="494" y="296"/>
                  </a:cubicBezTo>
                  <a:cubicBezTo>
                    <a:pt x="494" y="295"/>
                    <a:pt x="494" y="294"/>
                    <a:pt x="494" y="294"/>
                  </a:cubicBezTo>
                  <a:cubicBezTo>
                    <a:pt x="494" y="293"/>
                    <a:pt x="494" y="292"/>
                    <a:pt x="494" y="292"/>
                  </a:cubicBezTo>
                  <a:cubicBezTo>
                    <a:pt x="494" y="292"/>
                    <a:pt x="493" y="291"/>
                    <a:pt x="493" y="291"/>
                  </a:cubicBezTo>
                  <a:cubicBezTo>
                    <a:pt x="493" y="291"/>
                    <a:pt x="492" y="291"/>
                    <a:pt x="492" y="290"/>
                  </a:cubicBezTo>
                  <a:cubicBezTo>
                    <a:pt x="491" y="289"/>
                    <a:pt x="488" y="287"/>
                    <a:pt x="484" y="285"/>
                  </a:cubicBezTo>
                  <a:cubicBezTo>
                    <a:pt x="453" y="266"/>
                    <a:pt x="352" y="206"/>
                    <a:pt x="259" y="150"/>
                  </a:cubicBezTo>
                  <a:cubicBezTo>
                    <a:pt x="212" y="122"/>
                    <a:pt x="167" y="94"/>
                    <a:pt x="134" y="73"/>
                  </a:cubicBezTo>
                  <a:cubicBezTo>
                    <a:pt x="118" y="62"/>
                    <a:pt x="104" y="53"/>
                    <a:pt x="94" y="47"/>
                  </a:cubicBezTo>
                  <a:cubicBezTo>
                    <a:pt x="90" y="43"/>
                    <a:pt x="86" y="40"/>
                    <a:pt x="84" y="38"/>
                  </a:cubicBezTo>
                  <a:cubicBezTo>
                    <a:pt x="83" y="37"/>
                    <a:pt x="82" y="36"/>
                    <a:pt x="81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6"/>
                    <a:pt x="81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9" y="39"/>
                    <a:pt x="80" y="38"/>
                    <a:pt x="81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9"/>
                    <a:pt x="78" y="39"/>
                    <a:pt x="79" y="39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9"/>
                    <a:pt x="79" y="40"/>
                    <a:pt x="80" y="40"/>
                  </a:cubicBezTo>
                  <a:cubicBezTo>
                    <a:pt x="86" y="43"/>
                    <a:pt x="96" y="49"/>
                    <a:pt x="110" y="57"/>
                  </a:cubicBezTo>
                  <a:cubicBezTo>
                    <a:pt x="160" y="85"/>
                    <a:pt x="255" y="143"/>
                    <a:pt x="337" y="193"/>
                  </a:cubicBezTo>
                  <a:cubicBezTo>
                    <a:pt x="379" y="218"/>
                    <a:pt x="417" y="242"/>
                    <a:pt x="445" y="259"/>
                  </a:cubicBezTo>
                  <a:cubicBezTo>
                    <a:pt x="459" y="267"/>
                    <a:pt x="470" y="274"/>
                    <a:pt x="478" y="279"/>
                  </a:cubicBezTo>
                  <a:cubicBezTo>
                    <a:pt x="486" y="284"/>
                    <a:pt x="490" y="287"/>
                    <a:pt x="490" y="287"/>
                  </a:cubicBezTo>
                  <a:cubicBezTo>
                    <a:pt x="492" y="288"/>
                    <a:pt x="494" y="287"/>
                    <a:pt x="495" y="286"/>
                  </a:cubicBezTo>
                  <a:cubicBezTo>
                    <a:pt x="496" y="284"/>
                    <a:pt x="495" y="282"/>
                    <a:pt x="494" y="281"/>
                  </a:cubicBezTo>
                  <a:cubicBezTo>
                    <a:pt x="325" y="176"/>
                    <a:pt x="325" y="176"/>
                    <a:pt x="325" y="176"/>
                  </a:cubicBezTo>
                  <a:cubicBezTo>
                    <a:pt x="487" y="272"/>
                    <a:pt x="487" y="272"/>
                    <a:pt x="487" y="272"/>
                  </a:cubicBezTo>
                  <a:cubicBezTo>
                    <a:pt x="488" y="272"/>
                    <a:pt x="489" y="272"/>
                    <a:pt x="490" y="272"/>
                  </a:cubicBezTo>
                  <a:cubicBezTo>
                    <a:pt x="491" y="272"/>
                    <a:pt x="491" y="271"/>
                    <a:pt x="492" y="270"/>
                  </a:cubicBezTo>
                  <a:cubicBezTo>
                    <a:pt x="492" y="270"/>
                    <a:pt x="492" y="269"/>
                    <a:pt x="492" y="268"/>
                  </a:cubicBezTo>
                  <a:cubicBezTo>
                    <a:pt x="492" y="267"/>
                    <a:pt x="491" y="266"/>
                    <a:pt x="491" y="266"/>
                  </a:cubicBezTo>
                  <a:cubicBezTo>
                    <a:pt x="491" y="266"/>
                    <a:pt x="489" y="265"/>
                    <a:pt x="486" y="263"/>
                  </a:cubicBezTo>
                  <a:cubicBezTo>
                    <a:pt x="466" y="251"/>
                    <a:pt x="373" y="197"/>
                    <a:pt x="285" y="144"/>
                  </a:cubicBezTo>
                  <a:cubicBezTo>
                    <a:pt x="241" y="117"/>
                    <a:pt x="199" y="91"/>
                    <a:pt x="167" y="70"/>
                  </a:cubicBezTo>
                  <a:cubicBezTo>
                    <a:pt x="151" y="60"/>
                    <a:pt x="138" y="51"/>
                    <a:pt x="129" y="45"/>
                  </a:cubicBezTo>
                  <a:cubicBezTo>
                    <a:pt x="125" y="41"/>
                    <a:pt x="121" y="38"/>
                    <a:pt x="119" y="36"/>
                  </a:cubicBezTo>
                  <a:cubicBezTo>
                    <a:pt x="118" y="35"/>
                    <a:pt x="117" y="35"/>
                    <a:pt x="117" y="34"/>
                  </a:cubicBezTo>
                  <a:cubicBezTo>
                    <a:pt x="116" y="33"/>
                    <a:pt x="116" y="33"/>
                    <a:pt x="116" y="33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6" y="33"/>
                    <a:pt x="116" y="33"/>
                    <a:pt x="116" y="33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5"/>
                    <a:pt x="116" y="35"/>
                    <a:pt x="116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1" y="37"/>
                    <a:pt x="204" y="92"/>
                    <a:pt x="298" y="147"/>
                  </a:cubicBezTo>
                  <a:cubicBezTo>
                    <a:pt x="345" y="175"/>
                    <a:pt x="392" y="202"/>
                    <a:pt x="428" y="223"/>
                  </a:cubicBezTo>
                  <a:cubicBezTo>
                    <a:pt x="446" y="233"/>
                    <a:pt x="461" y="242"/>
                    <a:pt x="471" y="248"/>
                  </a:cubicBezTo>
                  <a:cubicBezTo>
                    <a:pt x="477" y="251"/>
                    <a:pt x="481" y="253"/>
                    <a:pt x="484" y="255"/>
                  </a:cubicBezTo>
                  <a:cubicBezTo>
                    <a:pt x="486" y="256"/>
                    <a:pt x="487" y="256"/>
                    <a:pt x="488" y="257"/>
                  </a:cubicBezTo>
                  <a:cubicBezTo>
                    <a:pt x="488" y="257"/>
                    <a:pt x="489" y="257"/>
                    <a:pt x="489" y="257"/>
                  </a:cubicBezTo>
                  <a:cubicBezTo>
                    <a:pt x="490" y="257"/>
                    <a:pt x="490" y="257"/>
                    <a:pt x="490" y="257"/>
                  </a:cubicBezTo>
                  <a:cubicBezTo>
                    <a:pt x="490" y="258"/>
                    <a:pt x="490" y="258"/>
                    <a:pt x="491" y="258"/>
                  </a:cubicBezTo>
                  <a:cubicBezTo>
                    <a:pt x="491" y="258"/>
                    <a:pt x="491" y="258"/>
                    <a:pt x="492" y="257"/>
                  </a:cubicBezTo>
                  <a:cubicBezTo>
                    <a:pt x="492" y="257"/>
                    <a:pt x="493" y="257"/>
                    <a:pt x="494" y="256"/>
                  </a:cubicBezTo>
                  <a:cubicBezTo>
                    <a:pt x="494" y="256"/>
                    <a:pt x="494" y="256"/>
                    <a:pt x="494" y="256"/>
                  </a:cubicBezTo>
                  <a:cubicBezTo>
                    <a:pt x="494" y="255"/>
                    <a:pt x="494" y="255"/>
                    <a:pt x="494" y="254"/>
                  </a:cubicBezTo>
                  <a:cubicBezTo>
                    <a:pt x="494" y="253"/>
                    <a:pt x="494" y="253"/>
                    <a:pt x="494" y="253"/>
                  </a:cubicBezTo>
                  <a:cubicBezTo>
                    <a:pt x="494" y="252"/>
                    <a:pt x="493" y="252"/>
                    <a:pt x="493" y="252"/>
                  </a:cubicBezTo>
                  <a:cubicBezTo>
                    <a:pt x="493" y="251"/>
                    <a:pt x="493" y="251"/>
                    <a:pt x="492" y="251"/>
                  </a:cubicBezTo>
                  <a:cubicBezTo>
                    <a:pt x="491" y="250"/>
                    <a:pt x="488" y="248"/>
                    <a:pt x="485" y="246"/>
                  </a:cubicBezTo>
                  <a:cubicBezTo>
                    <a:pt x="459" y="229"/>
                    <a:pt x="371" y="177"/>
                    <a:pt x="290" y="128"/>
                  </a:cubicBezTo>
                  <a:cubicBezTo>
                    <a:pt x="249" y="104"/>
                    <a:pt x="210" y="80"/>
                    <a:pt x="182" y="62"/>
                  </a:cubicBezTo>
                  <a:cubicBezTo>
                    <a:pt x="167" y="53"/>
                    <a:pt x="156" y="45"/>
                    <a:pt x="147" y="39"/>
                  </a:cubicBezTo>
                  <a:cubicBezTo>
                    <a:pt x="143" y="36"/>
                    <a:pt x="140" y="34"/>
                    <a:pt x="138" y="32"/>
                  </a:cubicBezTo>
                  <a:cubicBezTo>
                    <a:pt x="137" y="31"/>
                    <a:pt x="136" y="30"/>
                    <a:pt x="136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5" y="32"/>
                    <a:pt x="135" y="32"/>
                    <a:pt x="135" y="32"/>
                  </a:cubicBezTo>
                  <a:cubicBezTo>
                    <a:pt x="136" y="32"/>
                    <a:pt x="136" y="31"/>
                    <a:pt x="136" y="31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5" y="32"/>
                    <a:pt x="135" y="32"/>
                    <a:pt x="135" y="32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1" y="33"/>
                    <a:pt x="216" y="86"/>
                    <a:pt x="303" y="139"/>
                  </a:cubicBezTo>
                  <a:cubicBezTo>
                    <a:pt x="346" y="165"/>
                    <a:pt x="390" y="191"/>
                    <a:pt x="424" y="211"/>
                  </a:cubicBezTo>
                  <a:cubicBezTo>
                    <a:pt x="441" y="221"/>
                    <a:pt x="456" y="229"/>
                    <a:pt x="467" y="235"/>
                  </a:cubicBezTo>
                  <a:cubicBezTo>
                    <a:pt x="473" y="238"/>
                    <a:pt x="477" y="240"/>
                    <a:pt x="481" y="242"/>
                  </a:cubicBezTo>
                  <a:cubicBezTo>
                    <a:pt x="483" y="243"/>
                    <a:pt x="484" y="243"/>
                    <a:pt x="485" y="244"/>
                  </a:cubicBezTo>
                  <a:cubicBezTo>
                    <a:pt x="487" y="244"/>
                    <a:pt x="488" y="245"/>
                    <a:pt x="489" y="245"/>
                  </a:cubicBezTo>
                  <a:cubicBezTo>
                    <a:pt x="489" y="245"/>
                    <a:pt x="490" y="245"/>
                    <a:pt x="491" y="244"/>
                  </a:cubicBezTo>
                  <a:cubicBezTo>
                    <a:pt x="491" y="244"/>
                    <a:pt x="492" y="244"/>
                    <a:pt x="493" y="243"/>
                  </a:cubicBezTo>
                  <a:cubicBezTo>
                    <a:pt x="493" y="243"/>
                    <a:pt x="493" y="243"/>
                    <a:pt x="493" y="243"/>
                  </a:cubicBezTo>
                  <a:cubicBezTo>
                    <a:pt x="493" y="242"/>
                    <a:pt x="493" y="242"/>
                    <a:pt x="493" y="241"/>
                  </a:cubicBezTo>
                  <a:cubicBezTo>
                    <a:pt x="493" y="240"/>
                    <a:pt x="493" y="240"/>
                    <a:pt x="493" y="240"/>
                  </a:cubicBezTo>
                  <a:cubicBezTo>
                    <a:pt x="492" y="239"/>
                    <a:pt x="492" y="239"/>
                    <a:pt x="492" y="239"/>
                  </a:cubicBezTo>
                  <a:cubicBezTo>
                    <a:pt x="492" y="238"/>
                    <a:pt x="491" y="238"/>
                    <a:pt x="491" y="238"/>
                  </a:cubicBezTo>
                  <a:cubicBezTo>
                    <a:pt x="490" y="237"/>
                    <a:pt x="488" y="235"/>
                    <a:pt x="484" y="233"/>
                  </a:cubicBezTo>
                  <a:cubicBezTo>
                    <a:pt x="472" y="225"/>
                    <a:pt x="445" y="208"/>
                    <a:pt x="411" y="188"/>
                  </a:cubicBezTo>
                  <a:cubicBezTo>
                    <a:pt x="361" y="158"/>
                    <a:pt x="297" y="119"/>
                    <a:pt x="245" y="87"/>
                  </a:cubicBezTo>
                  <a:cubicBezTo>
                    <a:pt x="219" y="71"/>
                    <a:pt x="196" y="57"/>
                    <a:pt x="179" y="46"/>
                  </a:cubicBezTo>
                  <a:cubicBezTo>
                    <a:pt x="171" y="41"/>
                    <a:pt x="165" y="36"/>
                    <a:pt x="160" y="33"/>
                  </a:cubicBezTo>
                  <a:cubicBezTo>
                    <a:pt x="158" y="32"/>
                    <a:pt x="156" y="30"/>
                    <a:pt x="155" y="29"/>
                  </a:cubicBezTo>
                  <a:cubicBezTo>
                    <a:pt x="155" y="29"/>
                    <a:pt x="154" y="29"/>
                    <a:pt x="154" y="28"/>
                  </a:cubicBezTo>
                  <a:cubicBezTo>
                    <a:pt x="154" y="28"/>
                    <a:pt x="154" y="28"/>
                    <a:pt x="154" y="28"/>
                  </a:cubicBezTo>
                  <a:cubicBezTo>
                    <a:pt x="153" y="29"/>
                    <a:pt x="153" y="29"/>
                    <a:pt x="153" y="29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54" y="28"/>
                    <a:pt x="154" y="28"/>
                    <a:pt x="154" y="28"/>
                  </a:cubicBezTo>
                  <a:cubicBezTo>
                    <a:pt x="153" y="29"/>
                    <a:pt x="153" y="29"/>
                    <a:pt x="153" y="29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29"/>
                    <a:pt x="154" y="29"/>
                    <a:pt x="154" y="29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5" y="30"/>
                    <a:pt x="155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3" y="33"/>
                    <a:pt x="154" y="32"/>
                    <a:pt x="154" y="31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52" y="33"/>
                    <a:pt x="153" y="34"/>
                  </a:cubicBezTo>
                  <a:cubicBezTo>
                    <a:pt x="157" y="35"/>
                    <a:pt x="165" y="40"/>
                    <a:pt x="176" y="46"/>
                  </a:cubicBezTo>
                  <a:cubicBezTo>
                    <a:pt x="216" y="68"/>
                    <a:pt x="294" y="113"/>
                    <a:pt x="362" y="153"/>
                  </a:cubicBezTo>
                  <a:cubicBezTo>
                    <a:pt x="395" y="173"/>
                    <a:pt x="427" y="191"/>
                    <a:pt x="450" y="205"/>
                  </a:cubicBezTo>
                  <a:cubicBezTo>
                    <a:pt x="461" y="211"/>
                    <a:pt x="470" y="217"/>
                    <a:pt x="477" y="221"/>
                  </a:cubicBezTo>
                  <a:cubicBezTo>
                    <a:pt x="483" y="224"/>
                    <a:pt x="487" y="226"/>
                    <a:pt x="487" y="226"/>
                  </a:cubicBezTo>
                  <a:cubicBezTo>
                    <a:pt x="489" y="227"/>
                    <a:pt x="491" y="227"/>
                    <a:pt x="492" y="225"/>
                  </a:cubicBezTo>
                  <a:cubicBezTo>
                    <a:pt x="492" y="224"/>
                    <a:pt x="492" y="222"/>
                    <a:pt x="490" y="221"/>
                  </a:cubicBezTo>
                  <a:cubicBezTo>
                    <a:pt x="179" y="26"/>
                    <a:pt x="179" y="26"/>
                    <a:pt x="179" y="26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8" y="32"/>
                    <a:pt x="178" y="32"/>
                    <a:pt x="178" y="32"/>
                  </a:cubicBezTo>
                  <a:cubicBezTo>
                    <a:pt x="179" y="32"/>
                    <a:pt x="179" y="31"/>
                    <a:pt x="180" y="31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8" y="32"/>
                    <a:pt x="178" y="32"/>
                    <a:pt x="178" y="32"/>
                  </a:cubicBezTo>
                  <a:cubicBezTo>
                    <a:pt x="177" y="30"/>
                    <a:pt x="177" y="30"/>
                    <a:pt x="177" y="30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8" y="32"/>
                    <a:pt x="178" y="32"/>
                    <a:pt x="178" y="32"/>
                  </a:cubicBezTo>
                  <a:cubicBezTo>
                    <a:pt x="177" y="30"/>
                    <a:pt x="177" y="30"/>
                    <a:pt x="177" y="30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7" y="31"/>
                    <a:pt x="177" y="31"/>
                    <a:pt x="177" y="31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7" y="31"/>
                    <a:pt x="177" y="31"/>
                    <a:pt x="177" y="31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7" y="32"/>
                    <a:pt x="178" y="32"/>
                    <a:pt x="179" y="33"/>
                  </a:cubicBezTo>
                  <a:cubicBezTo>
                    <a:pt x="183" y="34"/>
                    <a:pt x="191" y="38"/>
                    <a:pt x="202" y="44"/>
                  </a:cubicBezTo>
                  <a:cubicBezTo>
                    <a:pt x="239" y="63"/>
                    <a:pt x="310" y="105"/>
                    <a:pt x="371" y="141"/>
                  </a:cubicBezTo>
                  <a:cubicBezTo>
                    <a:pt x="402" y="159"/>
                    <a:pt x="430" y="176"/>
                    <a:pt x="451" y="189"/>
                  </a:cubicBezTo>
                  <a:cubicBezTo>
                    <a:pt x="462" y="195"/>
                    <a:pt x="470" y="200"/>
                    <a:pt x="476" y="203"/>
                  </a:cubicBezTo>
                  <a:cubicBezTo>
                    <a:pt x="482" y="207"/>
                    <a:pt x="485" y="209"/>
                    <a:pt x="485" y="209"/>
                  </a:cubicBezTo>
                  <a:cubicBezTo>
                    <a:pt x="486" y="210"/>
                    <a:pt x="489" y="209"/>
                    <a:pt x="490" y="208"/>
                  </a:cubicBezTo>
                  <a:cubicBezTo>
                    <a:pt x="490" y="207"/>
                    <a:pt x="490" y="206"/>
                    <a:pt x="490" y="206"/>
                  </a:cubicBezTo>
                  <a:cubicBezTo>
                    <a:pt x="490" y="205"/>
                    <a:pt x="490" y="204"/>
                    <a:pt x="489" y="204"/>
                  </a:cubicBezTo>
                  <a:cubicBezTo>
                    <a:pt x="489" y="203"/>
                    <a:pt x="489" y="203"/>
                    <a:pt x="488" y="203"/>
                  </a:cubicBezTo>
                  <a:cubicBezTo>
                    <a:pt x="488" y="202"/>
                    <a:pt x="487" y="202"/>
                    <a:pt x="486" y="201"/>
                  </a:cubicBezTo>
                  <a:cubicBezTo>
                    <a:pt x="483" y="198"/>
                    <a:pt x="476" y="194"/>
                    <a:pt x="466" y="188"/>
                  </a:cubicBezTo>
                  <a:cubicBezTo>
                    <a:pt x="432" y="167"/>
                    <a:pt x="366" y="127"/>
                    <a:pt x="308" y="93"/>
                  </a:cubicBezTo>
                  <a:cubicBezTo>
                    <a:pt x="280" y="75"/>
                    <a:pt x="253" y="59"/>
                    <a:pt x="233" y="47"/>
                  </a:cubicBezTo>
                  <a:cubicBezTo>
                    <a:pt x="224" y="40"/>
                    <a:pt x="216" y="35"/>
                    <a:pt x="210" y="31"/>
                  </a:cubicBezTo>
                  <a:cubicBezTo>
                    <a:pt x="208" y="29"/>
                    <a:pt x="206" y="28"/>
                    <a:pt x="204" y="27"/>
                  </a:cubicBezTo>
                  <a:cubicBezTo>
                    <a:pt x="204" y="26"/>
                    <a:pt x="203" y="26"/>
                    <a:pt x="203" y="26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2" y="26"/>
                    <a:pt x="202" y="26"/>
                    <a:pt x="202" y="26"/>
                  </a:cubicBezTo>
                  <a:cubicBezTo>
                    <a:pt x="203" y="26"/>
                    <a:pt x="203" y="26"/>
                    <a:pt x="203" y="26"/>
                  </a:cubicBezTo>
                  <a:cubicBezTo>
                    <a:pt x="203" y="25"/>
                    <a:pt x="203" y="25"/>
                    <a:pt x="203" y="25"/>
                  </a:cubicBezTo>
                  <a:cubicBezTo>
                    <a:pt x="202" y="26"/>
                    <a:pt x="202" y="26"/>
                    <a:pt x="202" y="26"/>
                  </a:cubicBezTo>
                  <a:cubicBezTo>
                    <a:pt x="203" y="26"/>
                    <a:pt x="203" y="26"/>
                    <a:pt x="203" y="26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3" y="26"/>
                    <a:pt x="203" y="26"/>
                    <a:pt x="203" y="26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7"/>
                    <a:pt x="200" y="27"/>
                    <a:pt x="200" y="27"/>
                  </a:cubicBezTo>
                  <a:cubicBezTo>
                    <a:pt x="203" y="29"/>
                    <a:pt x="203" y="29"/>
                    <a:pt x="203" y="29"/>
                  </a:cubicBezTo>
                  <a:cubicBezTo>
                    <a:pt x="203" y="28"/>
                    <a:pt x="203" y="27"/>
                    <a:pt x="203" y="27"/>
                  </a:cubicBezTo>
                  <a:cubicBezTo>
                    <a:pt x="200" y="27"/>
                    <a:pt x="200" y="27"/>
                    <a:pt x="200" y="27"/>
                  </a:cubicBezTo>
                  <a:cubicBezTo>
                    <a:pt x="203" y="29"/>
                    <a:pt x="203" y="29"/>
                    <a:pt x="203" y="29"/>
                  </a:cubicBezTo>
                  <a:cubicBezTo>
                    <a:pt x="200" y="27"/>
                    <a:pt x="200" y="27"/>
                    <a:pt x="200" y="27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484" y="196"/>
                    <a:pt x="484" y="196"/>
                    <a:pt x="484" y="196"/>
                  </a:cubicBezTo>
                  <a:cubicBezTo>
                    <a:pt x="486" y="197"/>
                    <a:pt x="488" y="196"/>
                    <a:pt x="489" y="195"/>
                  </a:cubicBezTo>
                  <a:cubicBezTo>
                    <a:pt x="490" y="193"/>
                    <a:pt x="489" y="191"/>
                    <a:pt x="488" y="190"/>
                  </a:cubicBezTo>
                  <a:cubicBezTo>
                    <a:pt x="346" y="102"/>
                    <a:pt x="346" y="102"/>
                    <a:pt x="346" y="102"/>
                  </a:cubicBezTo>
                  <a:cubicBezTo>
                    <a:pt x="480" y="177"/>
                    <a:pt x="480" y="177"/>
                    <a:pt x="480" y="177"/>
                  </a:cubicBezTo>
                  <a:cubicBezTo>
                    <a:pt x="482" y="178"/>
                    <a:pt x="484" y="178"/>
                    <a:pt x="485" y="176"/>
                  </a:cubicBezTo>
                  <a:cubicBezTo>
                    <a:pt x="485" y="174"/>
                    <a:pt x="485" y="172"/>
                    <a:pt x="483" y="171"/>
                  </a:cubicBezTo>
                  <a:cubicBezTo>
                    <a:pt x="240" y="20"/>
                    <a:pt x="240" y="20"/>
                    <a:pt x="240" y="20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7" y="25"/>
                    <a:pt x="237" y="25"/>
                    <a:pt x="237" y="25"/>
                  </a:cubicBezTo>
                  <a:cubicBezTo>
                    <a:pt x="237" y="25"/>
                    <a:pt x="294" y="60"/>
                    <a:pt x="353" y="95"/>
                  </a:cubicBezTo>
                  <a:cubicBezTo>
                    <a:pt x="382" y="112"/>
                    <a:pt x="412" y="129"/>
                    <a:pt x="436" y="142"/>
                  </a:cubicBezTo>
                  <a:cubicBezTo>
                    <a:pt x="447" y="149"/>
                    <a:pt x="458" y="154"/>
                    <a:pt x="466" y="158"/>
                  </a:cubicBezTo>
                  <a:cubicBezTo>
                    <a:pt x="469" y="160"/>
                    <a:pt x="473" y="161"/>
                    <a:pt x="475" y="162"/>
                  </a:cubicBezTo>
                  <a:cubicBezTo>
                    <a:pt x="477" y="163"/>
                    <a:pt x="478" y="163"/>
                    <a:pt x="479" y="164"/>
                  </a:cubicBezTo>
                  <a:cubicBezTo>
                    <a:pt x="480" y="164"/>
                    <a:pt x="481" y="164"/>
                    <a:pt x="482" y="164"/>
                  </a:cubicBezTo>
                  <a:cubicBezTo>
                    <a:pt x="483" y="164"/>
                    <a:pt x="483" y="164"/>
                    <a:pt x="484" y="164"/>
                  </a:cubicBezTo>
                  <a:cubicBezTo>
                    <a:pt x="484" y="164"/>
                    <a:pt x="485" y="163"/>
                    <a:pt x="486" y="162"/>
                  </a:cubicBezTo>
                  <a:cubicBezTo>
                    <a:pt x="486" y="162"/>
                    <a:pt x="486" y="162"/>
                    <a:pt x="486" y="162"/>
                  </a:cubicBezTo>
                  <a:cubicBezTo>
                    <a:pt x="486" y="162"/>
                    <a:pt x="486" y="161"/>
                    <a:pt x="486" y="160"/>
                  </a:cubicBezTo>
                  <a:cubicBezTo>
                    <a:pt x="486" y="159"/>
                    <a:pt x="486" y="159"/>
                    <a:pt x="486" y="158"/>
                  </a:cubicBezTo>
                  <a:cubicBezTo>
                    <a:pt x="485" y="157"/>
                    <a:pt x="485" y="157"/>
                    <a:pt x="484" y="156"/>
                  </a:cubicBezTo>
                  <a:cubicBezTo>
                    <a:pt x="482" y="155"/>
                    <a:pt x="481" y="153"/>
                    <a:pt x="478" y="152"/>
                  </a:cubicBezTo>
                  <a:cubicBezTo>
                    <a:pt x="468" y="145"/>
                    <a:pt x="450" y="133"/>
                    <a:pt x="429" y="119"/>
                  </a:cubicBezTo>
                  <a:cubicBezTo>
                    <a:pt x="363" y="79"/>
                    <a:pt x="264" y="20"/>
                    <a:pt x="264" y="20"/>
                  </a:cubicBezTo>
                  <a:cubicBezTo>
                    <a:pt x="262" y="23"/>
                    <a:pt x="262" y="23"/>
                    <a:pt x="262" y="23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476" y="144"/>
                    <a:pt x="476" y="144"/>
                    <a:pt x="476" y="144"/>
                  </a:cubicBezTo>
                  <a:cubicBezTo>
                    <a:pt x="477" y="145"/>
                    <a:pt x="479" y="145"/>
                    <a:pt x="480" y="143"/>
                  </a:cubicBezTo>
                  <a:cubicBezTo>
                    <a:pt x="481" y="142"/>
                    <a:pt x="481" y="142"/>
                    <a:pt x="481" y="141"/>
                  </a:cubicBezTo>
                  <a:cubicBezTo>
                    <a:pt x="481" y="140"/>
                    <a:pt x="480" y="140"/>
                    <a:pt x="480" y="139"/>
                  </a:cubicBezTo>
                  <a:cubicBezTo>
                    <a:pt x="480" y="139"/>
                    <a:pt x="480" y="139"/>
                    <a:pt x="479" y="138"/>
                  </a:cubicBezTo>
                  <a:cubicBezTo>
                    <a:pt x="479" y="138"/>
                    <a:pt x="478" y="138"/>
                    <a:pt x="478" y="137"/>
                  </a:cubicBezTo>
                  <a:cubicBezTo>
                    <a:pt x="475" y="135"/>
                    <a:pt x="471" y="133"/>
                    <a:pt x="464" y="129"/>
                  </a:cubicBezTo>
                  <a:cubicBezTo>
                    <a:pt x="441" y="115"/>
                    <a:pt x="396" y="89"/>
                    <a:pt x="357" y="65"/>
                  </a:cubicBezTo>
                  <a:cubicBezTo>
                    <a:pt x="338" y="54"/>
                    <a:pt x="320" y="43"/>
                    <a:pt x="307" y="34"/>
                  </a:cubicBezTo>
                  <a:cubicBezTo>
                    <a:pt x="300" y="30"/>
                    <a:pt x="295" y="26"/>
                    <a:pt x="291" y="23"/>
                  </a:cubicBezTo>
                  <a:cubicBezTo>
                    <a:pt x="289" y="22"/>
                    <a:pt x="288" y="21"/>
                    <a:pt x="287" y="20"/>
                  </a:cubicBezTo>
                  <a:cubicBezTo>
                    <a:pt x="287" y="20"/>
                    <a:pt x="286" y="19"/>
                    <a:pt x="286" y="19"/>
                  </a:cubicBezTo>
                  <a:cubicBezTo>
                    <a:pt x="286" y="19"/>
                    <a:pt x="286" y="19"/>
                    <a:pt x="286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7" y="20"/>
                    <a:pt x="287" y="20"/>
                    <a:pt x="287" y="20"/>
                  </a:cubicBezTo>
                  <a:cubicBezTo>
                    <a:pt x="287" y="19"/>
                    <a:pt x="286" y="19"/>
                    <a:pt x="286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7" y="20"/>
                    <a:pt x="287" y="20"/>
                    <a:pt x="287" y="20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6" y="22"/>
                    <a:pt x="286" y="22"/>
                    <a:pt x="286" y="22"/>
                  </a:cubicBezTo>
                  <a:cubicBezTo>
                    <a:pt x="286" y="21"/>
                    <a:pt x="287" y="21"/>
                    <a:pt x="287" y="20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6" y="22"/>
                    <a:pt x="286" y="22"/>
                    <a:pt x="286" y="22"/>
                  </a:cubicBezTo>
                  <a:cubicBezTo>
                    <a:pt x="286" y="22"/>
                    <a:pt x="286" y="22"/>
                    <a:pt x="286" y="22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3"/>
                    <a:pt x="285" y="23"/>
                    <a:pt x="285" y="23"/>
                  </a:cubicBezTo>
                  <a:cubicBezTo>
                    <a:pt x="285" y="23"/>
                    <a:pt x="286" y="22"/>
                    <a:pt x="286" y="22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3"/>
                    <a:pt x="285" y="23"/>
                    <a:pt x="285" y="23"/>
                  </a:cubicBezTo>
                  <a:cubicBezTo>
                    <a:pt x="284" y="21"/>
                    <a:pt x="284" y="21"/>
                    <a:pt x="284" y="21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4" y="23"/>
                    <a:pt x="284" y="23"/>
                    <a:pt x="285" y="23"/>
                  </a:cubicBezTo>
                  <a:cubicBezTo>
                    <a:pt x="284" y="21"/>
                    <a:pt x="284" y="21"/>
                    <a:pt x="284" y="21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4" y="22"/>
                    <a:pt x="284" y="22"/>
                    <a:pt x="284" y="22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4" y="22"/>
                    <a:pt x="284" y="22"/>
                    <a:pt x="284" y="22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4" y="23"/>
                    <a:pt x="286" y="24"/>
                    <a:pt x="288" y="25"/>
                  </a:cubicBezTo>
                  <a:cubicBezTo>
                    <a:pt x="295" y="28"/>
                    <a:pt x="310" y="37"/>
                    <a:pt x="329" y="48"/>
                  </a:cubicBezTo>
                  <a:cubicBezTo>
                    <a:pt x="357" y="65"/>
                    <a:pt x="392" y="86"/>
                    <a:pt x="422" y="104"/>
                  </a:cubicBezTo>
                  <a:cubicBezTo>
                    <a:pt x="436" y="113"/>
                    <a:pt x="450" y="121"/>
                    <a:pt x="460" y="126"/>
                  </a:cubicBezTo>
                  <a:cubicBezTo>
                    <a:pt x="465" y="129"/>
                    <a:pt x="469" y="131"/>
                    <a:pt x="472" y="133"/>
                  </a:cubicBezTo>
                  <a:cubicBezTo>
                    <a:pt x="474" y="134"/>
                    <a:pt x="475" y="134"/>
                    <a:pt x="477" y="135"/>
                  </a:cubicBezTo>
                  <a:cubicBezTo>
                    <a:pt x="477" y="135"/>
                    <a:pt x="478" y="135"/>
                    <a:pt x="478" y="135"/>
                  </a:cubicBezTo>
                  <a:cubicBezTo>
                    <a:pt x="479" y="135"/>
                    <a:pt x="479" y="135"/>
                    <a:pt x="480" y="135"/>
                  </a:cubicBezTo>
                  <a:cubicBezTo>
                    <a:pt x="480" y="135"/>
                    <a:pt x="481" y="135"/>
                    <a:pt x="482" y="135"/>
                  </a:cubicBezTo>
                  <a:cubicBezTo>
                    <a:pt x="482" y="135"/>
                    <a:pt x="483" y="135"/>
                    <a:pt x="483" y="134"/>
                  </a:cubicBezTo>
                  <a:cubicBezTo>
                    <a:pt x="484" y="133"/>
                    <a:pt x="484" y="132"/>
                    <a:pt x="484" y="131"/>
                  </a:cubicBezTo>
                  <a:cubicBezTo>
                    <a:pt x="484" y="130"/>
                    <a:pt x="483" y="130"/>
                    <a:pt x="482" y="129"/>
                  </a:cubicBezTo>
                  <a:cubicBezTo>
                    <a:pt x="482" y="129"/>
                    <a:pt x="479" y="127"/>
                    <a:pt x="474" y="124"/>
                  </a:cubicBezTo>
                  <a:cubicBezTo>
                    <a:pt x="457" y="114"/>
                    <a:pt x="413" y="87"/>
                    <a:pt x="373" y="62"/>
                  </a:cubicBezTo>
                  <a:cubicBezTo>
                    <a:pt x="354" y="50"/>
                    <a:pt x="335" y="39"/>
                    <a:pt x="321" y="30"/>
                  </a:cubicBezTo>
                  <a:cubicBezTo>
                    <a:pt x="315" y="26"/>
                    <a:pt x="309" y="22"/>
                    <a:pt x="305" y="19"/>
                  </a:cubicBezTo>
                  <a:cubicBezTo>
                    <a:pt x="303" y="18"/>
                    <a:pt x="302" y="17"/>
                    <a:pt x="301" y="16"/>
                  </a:cubicBezTo>
                  <a:cubicBezTo>
                    <a:pt x="300" y="16"/>
                    <a:pt x="300" y="15"/>
                    <a:pt x="300" y="15"/>
                  </a:cubicBezTo>
                  <a:cubicBezTo>
                    <a:pt x="300" y="15"/>
                    <a:pt x="300" y="15"/>
                    <a:pt x="300" y="15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300" y="16"/>
                    <a:pt x="300" y="16"/>
                    <a:pt x="300" y="16"/>
                  </a:cubicBezTo>
                  <a:cubicBezTo>
                    <a:pt x="300" y="15"/>
                    <a:pt x="300" y="15"/>
                    <a:pt x="300" y="15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300" y="16"/>
                    <a:pt x="300" y="16"/>
                    <a:pt x="300" y="16"/>
                  </a:cubicBezTo>
                  <a:cubicBezTo>
                    <a:pt x="297" y="17"/>
                    <a:pt x="297" y="17"/>
                    <a:pt x="297" y="17"/>
                  </a:cubicBezTo>
                  <a:cubicBezTo>
                    <a:pt x="300" y="17"/>
                    <a:pt x="300" y="17"/>
                    <a:pt x="300" y="17"/>
                  </a:cubicBezTo>
                  <a:cubicBezTo>
                    <a:pt x="300" y="16"/>
                    <a:pt x="300" y="16"/>
                    <a:pt x="300" y="16"/>
                  </a:cubicBezTo>
                  <a:cubicBezTo>
                    <a:pt x="297" y="17"/>
                    <a:pt x="297" y="17"/>
                    <a:pt x="297" y="17"/>
                  </a:cubicBezTo>
                  <a:cubicBezTo>
                    <a:pt x="300" y="17"/>
                    <a:pt x="300" y="17"/>
                    <a:pt x="300" y="17"/>
                  </a:cubicBezTo>
                  <a:cubicBezTo>
                    <a:pt x="297" y="17"/>
                    <a:pt x="297" y="17"/>
                    <a:pt x="297" y="17"/>
                  </a:cubicBezTo>
                  <a:cubicBezTo>
                    <a:pt x="300" y="19"/>
                    <a:pt x="300" y="19"/>
                    <a:pt x="300" y="19"/>
                  </a:cubicBezTo>
                  <a:cubicBezTo>
                    <a:pt x="300" y="18"/>
                    <a:pt x="300" y="18"/>
                    <a:pt x="300" y="17"/>
                  </a:cubicBezTo>
                  <a:cubicBezTo>
                    <a:pt x="297" y="17"/>
                    <a:pt x="297" y="17"/>
                    <a:pt x="297" y="17"/>
                  </a:cubicBezTo>
                  <a:cubicBezTo>
                    <a:pt x="300" y="19"/>
                    <a:pt x="300" y="19"/>
                    <a:pt x="300" y="19"/>
                  </a:cubicBezTo>
                  <a:cubicBezTo>
                    <a:pt x="297" y="17"/>
                    <a:pt x="297" y="17"/>
                    <a:pt x="297" y="17"/>
                  </a:cubicBezTo>
                  <a:cubicBezTo>
                    <a:pt x="295" y="20"/>
                    <a:pt x="295" y="20"/>
                    <a:pt x="295" y="20"/>
                  </a:cubicBezTo>
                  <a:cubicBezTo>
                    <a:pt x="477" y="119"/>
                    <a:pt x="477" y="119"/>
                    <a:pt x="477" y="119"/>
                  </a:cubicBezTo>
                  <a:cubicBezTo>
                    <a:pt x="479" y="120"/>
                    <a:pt x="481" y="119"/>
                    <a:pt x="482" y="118"/>
                  </a:cubicBezTo>
                  <a:cubicBezTo>
                    <a:pt x="483" y="116"/>
                    <a:pt x="482" y="114"/>
                    <a:pt x="480" y="113"/>
                  </a:cubicBezTo>
                  <a:cubicBezTo>
                    <a:pt x="480" y="113"/>
                    <a:pt x="478" y="112"/>
                    <a:pt x="474" y="109"/>
                  </a:cubicBezTo>
                  <a:cubicBezTo>
                    <a:pt x="458" y="99"/>
                    <a:pt x="419" y="75"/>
                    <a:pt x="385" y="54"/>
                  </a:cubicBezTo>
                  <a:cubicBezTo>
                    <a:pt x="367" y="43"/>
                    <a:pt x="351" y="33"/>
                    <a:pt x="339" y="25"/>
                  </a:cubicBezTo>
                  <a:cubicBezTo>
                    <a:pt x="333" y="21"/>
                    <a:pt x="328" y="18"/>
                    <a:pt x="324" y="16"/>
                  </a:cubicBezTo>
                  <a:cubicBezTo>
                    <a:pt x="323" y="15"/>
                    <a:pt x="321" y="14"/>
                    <a:pt x="320" y="13"/>
                  </a:cubicBezTo>
                  <a:cubicBezTo>
                    <a:pt x="320" y="13"/>
                    <a:pt x="320" y="13"/>
                    <a:pt x="319" y="13"/>
                  </a:cubicBezTo>
                  <a:cubicBezTo>
                    <a:pt x="319" y="13"/>
                    <a:pt x="319" y="13"/>
                    <a:pt x="319" y="13"/>
                  </a:cubicBezTo>
                  <a:cubicBezTo>
                    <a:pt x="319" y="13"/>
                    <a:pt x="319" y="13"/>
                    <a:pt x="319" y="13"/>
                  </a:cubicBezTo>
                  <a:cubicBezTo>
                    <a:pt x="318" y="14"/>
                    <a:pt x="318" y="14"/>
                    <a:pt x="318" y="14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19" y="13"/>
                    <a:pt x="319" y="13"/>
                    <a:pt x="319" y="13"/>
                  </a:cubicBezTo>
                  <a:cubicBezTo>
                    <a:pt x="318" y="14"/>
                    <a:pt x="318" y="14"/>
                    <a:pt x="318" y="14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4"/>
                    <a:pt x="320" y="14"/>
                    <a:pt x="320" y="14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4"/>
                    <a:pt x="320" y="14"/>
                    <a:pt x="320" y="14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5"/>
                    <a:pt x="320" y="15"/>
                    <a:pt x="320" y="15"/>
                  </a:cubicBezTo>
                  <a:cubicBezTo>
                    <a:pt x="320" y="14"/>
                    <a:pt x="320" y="14"/>
                    <a:pt x="320" y="14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5"/>
                    <a:pt x="320" y="15"/>
                    <a:pt x="320" y="15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20" y="17"/>
                    <a:pt x="320" y="17"/>
                    <a:pt x="320" y="17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18" y="18"/>
                    <a:pt x="318" y="18"/>
                    <a:pt x="318" y="18"/>
                  </a:cubicBezTo>
                  <a:cubicBezTo>
                    <a:pt x="319" y="18"/>
                    <a:pt x="319" y="18"/>
                    <a:pt x="320" y="17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18" y="18"/>
                    <a:pt x="318" y="18"/>
                    <a:pt x="318" y="18"/>
                  </a:cubicBezTo>
                  <a:cubicBezTo>
                    <a:pt x="317" y="16"/>
                    <a:pt x="317" y="16"/>
                    <a:pt x="317" y="16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8" y="18"/>
                    <a:pt x="318" y="18"/>
                    <a:pt x="318" y="18"/>
                  </a:cubicBezTo>
                  <a:cubicBezTo>
                    <a:pt x="317" y="16"/>
                    <a:pt x="317" y="16"/>
                    <a:pt x="317" y="16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7"/>
                    <a:pt x="317" y="17"/>
                    <a:pt x="317" y="17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7"/>
                    <a:pt x="317" y="17"/>
                    <a:pt x="317" y="17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7" y="18"/>
                    <a:pt x="317" y="18"/>
                  </a:cubicBezTo>
                  <a:cubicBezTo>
                    <a:pt x="317" y="18"/>
                    <a:pt x="319" y="19"/>
                    <a:pt x="320" y="20"/>
                  </a:cubicBezTo>
                  <a:cubicBezTo>
                    <a:pt x="327" y="22"/>
                    <a:pt x="340" y="29"/>
                    <a:pt x="355" y="38"/>
                  </a:cubicBezTo>
                  <a:cubicBezTo>
                    <a:pt x="379" y="50"/>
                    <a:pt x="409" y="67"/>
                    <a:pt x="433" y="81"/>
                  </a:cubicBezTo>
                  <a:cubicBezTo>
                    <a:pt x="445" y="87"/>
                    <a:pt x="455" y="93"/>
                    <a:pt x="463" y="98"/>
                  </a:cubicBezTo>
                  <a:cubicBezTo>
                    <a:pt x="470" y="102"/>
                    <a:pt x="475" y="104"/>
                    <a:pt x="475" y="105"/>
                  </a:cubicBezTo>
                  <a:cubicBezTo>
                    <a:pt x="476" y="105"/>
                    <a:pt x="478" y="105"/>
                    <a:pt x="479" y="103"/>
                  </a:cubicBezTo>
                  <a:cubicBezTo>
                    <a:pt x="480" y="103"/>
                    <a:pt x="480" y="102"/>
                    <a:pt x="480" y="102"/>
                  </a:cubicBezTo>
                  <a:cubicBezTo>
                    <a:pt x="480" y="101"/>
                    <a:pt x="480" y="100"/>
                    <a:pt x="479" y="100"/>
                  </a:cubicBezTo>
                  <a:cubicBezTo>
                    <a:pt x="479" y="99"/>
                    <a:pt x="479" y="99"/>
                    <a:pt x="479" y="99"/>
                  </a:cubicBezTo>
                  <a:cubicBezTo>
                    <a:pt x="478" y="98"/>
                    <a:pt x="478" y="98"/>
                    <a:pt x="477" y="98"/>
                  </a:cubicBezTo>
                  <a:cubicBezTo>
                    <a:pt x="475" y="96"/>
                    <a:pt x="472" y="94"/>
                    <a:pt x="467" y="91"/>
                  </a:cubicBezTo>
                  <a:cubicBezTo>
                    <a:pt x="451" y="81"/>
                    <a:pt x="419" y="62"/>
                    <a:pt x="391" y="46"/>
                  </a:cubicBezTo>
                  <a:cubicBezTo>
                    <a:pt x="377" y="37"/>
                    <a:pt x="364" y="30"/>
                    <a:pt x="355" y="24"/>
                  </a:cubicBezTo>
                  <a:cubicBezTo>
                    <a:pt x="350" y="21"/>
                    <a:pt x="346" y="18"/>
                    <a:pt x="344" y="16"/>
                  </a:cubicBezTo>
                  <a:cubicBezTo>
                    <a:pt x="343" y="15"/>
                    <a:pt x="342" y="14"/>
                    <a:pt x="341" y="14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39" y="14"/>
                    <a:pt x="339" y="14"/>
                    <a:pt x="339" y="14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39" y="14"/>
                    <a:pt x="339" y="14"/>
                    <a:pt x="339" y="14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38" y="15"/>
                    <a:pt x="338" y="15"/>
                    <a:pt x="338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38" y="15"/>
                    <a:pt x="338" y="15"/>
                    <a:pt x="338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8" y="15"/>
                    <a:pt x="338" y="15"/>
                    <a:pt x="338" y="15"/>
                  </a:cubicBezTo>
                  <a:cubicBezTo>
                    <a:pt x="341" y="17"/>
                    <a:pt x="341" y="17"/>
                    <a:pt x="341" y="17"/>
                  </a:cubicBezTo>
                  <a:cubicBezTo>
                    <a:pt x="341" y="16"/>
                    <a:pt x="341" y="16"/>
                    <a:pt x="341" y="15"/>
                  </a:cubicBezTo>
                  <a:cubicBezTo>
                    <a:pt x="338" y="15"/>
                    <a:pt x="338" y="15"/>
                    <a:pt x="338" y="15"/>
                  </a:cubicBezTo>
                  <a:cubicBezTo>
                    <a:pt x="341" y="17"/>
                    <a:pt x="341" y="17"/>
                    <a:pt x="341" y="17"/>
                  </a:cubicBezTo>
                  <a:cubicBezTo>
                    <a:pt x="338" y="15"/>
                    <a:pt x="338" y="15"/>
                    <a:pt x="338" y="15"/>
                  </a:cubicBezTo>
                  <a:cubicBezTo>
                    <a:pt x="336" y="18"/>
                    <a:pt x="336" y="18"/>
                    <a:pt x="336" y="18"/>
                  </a:cubicBezTo>
                  <a:cubicBezTo>
                    <a:pt x="336" y="18"/>
                    <a:pt x="368" y="36"/>
                    <a:pt x="401" y="53"/>
                  </a:cubicBezTo>
                  <a:cubicBezTo>
                    <a:pt x="418" y="62"/>
                    <a:pt x="435" y="71"/>
                    <a:pt x="448" y="78"/>
                  </a:cubicBezTo>
                  <a:cubicBezTo>
                    <a:pt x="455" y="81"/>
                    <a:pt x="461" y="84"/>
                    <a:pt x="465" y="86"/>
                  </a:cubicBezTo>
                  <a:cubicBezTo>
                    <a:pt x="467" y="87"/>
                    <a:pt x="469" y="88"/>
                    <a:pt x="471" y="88"/>
                  </a:cubicBezTo>
                  <a:cubicBezTo>
                    <a:pt x="472" y="88"/>
                    <a:pt x="472" y="89"/>
                    <a:pt x="473" y="89"/>
                  </a:cubicBezTo>
                  <a:cubicBezTo>
                    <a:pt x="474" y="89"/>
                    <a:pt x="474" y="89"/>
                    <a:pt x="475" y="89"/>
                  </a:cubicBezTo>
                  <a:cubicBezTo>
                    <a:pt x="475" y="89"/>
                    <a:pt x="476" y="89"/>
                    <a:pt x="476" y="89"/>
                  </a:cubicBezTo>
                  <a:cubicBezTo>
                    <a:pt x="477" y="89"/>
                    <a:pt x="478" y="88"/>
                    <a:pt x="478" y="87"/>
                  </a:cubicBezTo>
                  <a:cubicBezTo>
                    <a:pt x="478" y="87"/>
                    <a:pt x="478" y="87"/>
                    <a:pt x="478" y="87"/>
                  </a:cubicBezTo>
                  <a:cubicBezTo>
                    <a:pt x="479" y="87"/>
                    <a:pt x="479" y="86"/>
                    <a:pt x="479" y="86"/>
                  </a:cubicBezTo>
                  <a:cubicBezTo>
                    <a:pt x="479" y="85"/>
                    <a:pt x="478" y="84"/>
                    <a:pt x="478" y="84"/>
                  </a:cubicBezTo>
                  <a:cubicBezTo>
                    <a:pt x="478" y="83"/>
                    <a:pt x="478" y="83"/>
                    <a:pt x="478" y="83"/>
                  </a:cubicBezTo>
                  <a:cubicBezTo>
                    <a:pt x="477" y="83"/>
                    <a:pt x="477" y="82"/>
                    <a:pt x="477" y="82"/>
                  </a:cubicBezTo>
                  <a:cubicBezTo>
                    <a:pt x="475" y="81"/>
                    <a:pt x="472" y="79"/>
                    <a:pt x="468" y="76"/>
                  </a:cubicBezTo>
                  <a:cubicBezTo>
                    <a:pt x="440" y="58"/>
                    <a:pt x="360" y="10"/>
                    <a:pt x="360" y="10"/>
                  </a:cubicBezTo>
                  <a:cubicBezTo>
                    <a:pt x="359" y="13"/>
                    <a:pt x="359" y="13"/>
                    <a:pt x="359" y="13"/>
                  </a:cubicBezTo>
                  <a:cubicBezTo>
                    <a:pt x="357" y="16"/>
                    <a:pt x="357" y="16"/>
                    <a:pt x="357" y="16"/>
                  </a:cubicBezTo>
                  <a:cubicBezTo>
                    <a:pt x="471" y="71"/>
                    <a:pt x="471" y="71"/>
                    <a:pt x="471" y="71"/>
                  </a:cubicBezTo>
                  <a:cubicBezTo>
                    <a:pt x="473" y="72"/>
                    <a:pt x="475" y="72"/>
                    <a:pt x="476" y="70"/>
                  </a:cubicBezTo>
                  <a:cubicBezTo>
                    <a:pt x="476" y="70"/>
                    <a:pt x="476" y="69"/>
                    <a:pt x="476" y="68"/>
                  </a:cubicBezTo>
                  <a:cubicBezTo>
                    <a:pt x="476" y="68"/>
                    <a:pt x="476" y="67"/>
                    <a:pt x="476" y="67"/>
                  </a:cubicBezTo>
                  <a:cubicBezTo>
                    <a:pt x="475" y="66"/>
                    <a:pt x="475" y="66"/>
                    <a:pt x="475" y="65"/>
                  </a:cubicBezTo>
                  <a:cubicBezTo>
                    <a:pt x="474" y="64"/>
                    <a:pt x="473" y="64"/>
                    <a:pt x="472" y="63"/>
                  </a:cubicBezTo>
                  <a:cubicBezTo>
                    <a:pt x="468" y="60"/>
                    <a:pt x="461" y="55"/>
                    <a:pt x="452" y="50"/>
                  </a:cubicBezTo>
                  <a:cubicBezTo>
                    <a:pt x="439" y="42"/>
                    <a:pt x="422" y="33"/>
                    <a:pt x="409" y="25"/>
                  </a:cubicBezTo>
                  <a:cubicBezTo>
                    <a:pt x="402" y="21"/>
                    <a:pt x="397" y="17"/>
                    <a:pt x="393" y="15"/>
                  </a:cubicBezTo>
                  <a:cubicBezTo>
                    <a:pt x="390" y="14"/>
                    <a:pt x="389" y="13"/>
                    <a:pt x="388" y="12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5" y="12"/>
                    <a:pt x="385" y="12"/>
                    <a:pt x="385" y="12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5" y="12"/>
                    <a:pt x="385" y="12"/>
                    <a:pt x="385" y="12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5" y="13"/>
                    <a:pt x="385" y="13"/>
                    <a:pt x="385" y="13"/>
                  </a:cubicBezTo>
                  <a:cubicBezTo>
                    <a:pt x="387" y="12"/>
                    <a:pt x="387" y="12"/>
                    <a:pt x="387" y="12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5" y="13"/>
                    <a:pt x="385" y="13"/>
                    <a:pt x="385" y="13"/>
                  </a:cubicBezTo>
                  <a:cubicBezTo>
                    <a:pt x="387" y="12"/>
                    <a:pt x="387" y="12"/>
                    <a:pt x="387" y="12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7" y="13"/>
                    <a:pt x="387" y="13"/>
                    <a:pt x="387" y="13"/>
                  </a:cubicBezTo>
                  <a:cubicBezTo>
                    <a:pt x="387" y="12"/>
                    <a:pt x="387" y="12"/>
                    <a:pt x="387" y="12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7" y="13"/>
                    <a:pt x="387" y="13"/>
                    <a:pt x="387" y="13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7" y="15"/>
                    <a:pt x="387" y="15"/>
                    <a:pt x="387" y="15"/>
                  </a:cubicBezTo>
                  <a:cubicBezTo>
                    <a:pt x="387" y="14"/>
                    <a:pt x="387" y="14"/>
                    <a:pt x="387" y="13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7" y="15"/>
                    <a:pt x="387" y="15"/>
                    <a:pt x="387" y="15"/>
                  </a:cubicBezTo>
                  <a:cubicBezTo>
                    <a:pt x="387" y="15"/>
                    <a:pt x="387" y="15"/>
                    <a:pt x="387" y="15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5" y="16"/>
                    <a:pt x="385" y="16"/>
                    <a:pt x="385" y="16"/>
                  </a:cubicBezTo>
                  <a:cubicBezTo>
                    <a:pt x="386" y="16"/>
                    <a:pt x="386" y="16"/>
                    <a:pt x="387" y="15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5" y="16"/>
                    <a:pt x="385" y="16"/>
                    <a:pt x="385" y="16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6"/>
                    <a:pt x="385" y="16"/>
                    <a:pt x="385" y="16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4"/>
                    <a:pt x="384" y="14"/>
                    <a:pt x="384" y="14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4"/>
                    <a:pt x="384" y="14"/>
                    <a:pt x="384" y="14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6"/>
                    <a:pt x="385" y="17"/>
                    <a:pt x="385" y="17"/>
                  </a:cubicBezTo>
                  <a:cubicBezTo>
                    <a:pt x="389" y="18"/>
                    <a:pt x="396" y="21"/>
                    <a:pt x="404" y="25"/>
                  </a:cubicBezTo>
                  <a:cubicBezTo>
                    <a:pt x="417" y="30"/>
                    <a:pt x="434" y="37"/>
                    <a:pt x="447" y="43"/>
                  </a:cubicBezTo>
                  <a:cubicBezTo>
                    <a:pt x="453" y="46"/>
                    <a:pt x="459" y="48"/>
                    <a:pt x="463" y="50"/>
                  </a:cubicBezTo>
                  <a:cubicBezTo>
                    <a:pt x="467" y="52"/>
                    <a:pt x="470" y="53"/>
                    <a:pt x="470" y="53"/>
                  </a:cubicBezTo>
                  <a:cubicBezTo>
                    <a:pt x="471" y="54"/>
                    <a:pt x="473" y="53"/>
                    <a:pt x="474" y="52"/>
                  </a:cubicBezTo>
                  <a:cubicBezTo>
                    <a:pt x="475" y="50"/>
                    <a:pt x="474" y="48"/>
                    <a:pt x="473" y="47"/>
                  </a:cubicBezTo>
                  <a:cubicBezTo>
                    <a:pt x="438" y="26"/>
                    <a:pt x="438" y="26"/>
                    <a:pt x="438" y="26"/>
                  </a:cubicBezTo>
                  <a:cubicBezTo>
                    <a:pt x="468" y="37"/>
                    <a:pt x="468" y="37"/>
                    <a:pt x="468" y="37"/>
                  </a:cubicBezTo>
                  <a:cubicBezTo>
                    <a:pt x="470" y="38"/>
                    <a:pt x="471" y="37"/>
                    <a:pt x="472" y="36"/>
                  </a:cubicBezTo>
                  <a:cubicBezTo>
                    <a:pt x="473" y="34"/>
                    <a:pt x="472" y="32"/>
                    <a:pt x="471" y="31"/>
                  </a:cubicBezTo>
                  <a:cubicBezTo>
                    <a:pt x="453" y="20"/>
                    <a:pt x="453" y="20"/>
                    <a:pt x="453" y="20"/>
                  </a:cubicBezTo>
                  <a:cubicBezTo>
                    <a:pt x="470" y="25"/>
                    <a:pt x="470" y="25"/>
                    <a:pt x="470" y="25"/>
                  </a:cubicBezTo>
                  <a:cubicBezTo>
                    <a:pt x="471" y="26"/>
                    <a:pt x="473" y="25"/>
                    <a:pt x="474" y="24"/>
                  </a:cubicBezTo>
                  <a:cubicBezTo>
                    <a:pt x="475" y="22"/>
                    <a:pt x="474" y="20"/>
                    <a:pt x="473" y="19"/>
                  </a:cubicBezTo>
                  <a:cubicBezTo>
                    <a:pt x="448" y="4"/>
                    <a:pt x="448" y="4"/>
                    <a:pt x="448" y="4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9" y="9"/>
                    <a:pt x="449" y="9"/>
                    <a:pt x="449" y="9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8" y="10"/>
                    <a:pt x="448" y="10"/>
                    <a:pt x="448" y="10"/>
                  </a:cubicBezTo>
                  <a:cubicBezTo>
                    <a:pt x="448" y="10"/>
                    <a:pt x="449" y="9"/>
                    <a:pt x="449" y="9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8" y="10"/>
                    <a:pt x="448" y="10"/>
                    <a:pt x="448" y="10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7" y="10"/>
                    <a:pt x="447" y="10"/>
                    <a:pt x="447" y="10"/>
                  </a:cubicBezTo>
                  <a:cubicBezTo>
                    <a:pt x="447" y="10"/>
                    <a:pt x="447" y="10"/>
                    <a:pt x="448" y="10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7" y="10"/>
                    <a:pt x="447" y="10"/>
                    <a:pt x="447" y="10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6" y="10"/>
                    <a:pt x="446" y="10"/>
                    <a:pt x="446" y="10"/>
                  </a:cubicBezTo>
                  <a:cubicBezTo>
                    <a:pt x="447" y="10"/>
                    <a:pt x="447" y="10"/>
                    <a:pt x="447" y="10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446" y="10"/>
                    <a:pt x="446" y="10"/>
                    <a:pt x="446" y="10"/>
                  </a:cubicBezTo>
                  <a:cubicBezTo>
                    <a:pt x="446" y="8"/>
                    <a:pt x="446" y="8"/>
                    <a:pt x="446" y="8"/>
                  </a:cubicBezTo>
                  <a:cubicBezTo>
                    <a:pt x="446" y="10"/>
                    <a:pt x="446" y="10"/>
                    <a:pt x="446" y="10"/>
                  </a:cubicBezTo>
                  <a:cubicBezTo>
                    <a:pt x="446" y="10"/>
                    <a:pt x="446" y="10"/>
                    <a:pt x="446" y="10"/>
                  </a:cubicBezTo>
                  <a:cubicBezTo>
                    <a:pt x="446" y="8"/>
                    <a:pt x="446" y="8"/>
                    <a:pt x="446" y="8"/>
                  </a:cubicBezTo>
                  <a:cubicBezTo>
                    <a:pt x="446" y="10"/>
                    <a:pt x="446" y="10"/>
                    <a:pt x="446" y="10"/>
                  </a:cubicBezTo>
                  <a:cubicBezTo>
                    <a:pt x="446" y="10"/>
                    <a:pt x="446" y="10"/>
                    <a:pt x="446" y="10"/>
                  </a:cubicBezTo>
                  <a:cubicBezTo>
                    <a:pt x="446" y="10"/>
                    <a:pt x="447" y="10"/>
                    <a:pt x="448" y="10"/>
                  </a:cubicBezTo>
                  <a:cubicBezTo>
                    <a:pt x="451" y="11"/>
                    <a:pt x="456" y="12"/>
                    <a:pt x="460" y="13"/>
                  </a:cubicBezTo>
                  <a:cubicBezTo>
                    <a:pt x="463" y="13"/>
                    <a:pt x="465" y="14"/>
                    <a:pt x="467" y="14"/>
                  </a:cubicBezTo>
                  <a:cubicBezTo>
                    <a:pt x="468" y="14"/>
                    <a:pt x="469" y="14"/>
                    <a:pt x="469" y="15"/>
                  </a:cubicBezTo>
                  <a:cubicBezTo>
                    <a:pt x="470" y="15"/>
                    <a:pt x="471" y="15"/>
                    <a:pt x="471" y="15"/>
                  </a:cubicBezTo>
                  <a:cubicBezTo>
                    <a:pt x="472" y="15"/>
                    <a:pt x="472" y="15"/>
                    <a:pt x="472" y="15"/>
                  </a:cubicBezTo>
                  <a:cubicBezTo>
                    <a:pt x="472" y="15"/>
                    <a:pt x="473" y="15"/>
                    <a:pt x="473" y="14"/>
                  </a:cubicBezTo>
                  <a:cubicBezTo>
                    <a:pt x="473" y="14"/>
                    <a:pt x="474" y="14"/>
                    <a:pt x="475" y="13"/>
                  </a:cubicBezTo>
                  <a:cubicBezTo>
                    <a:pt x="475" y="12"/>
                    <a:pt x="475" y="12"/>
                    <a:pt x="475" y="11"/>
                  </a:cubicBezTo>
                  <a:cubicBezTo>
                    <a:pt x="475" y="10"/>
                    <a:pt x="474" y="9"/>
                    <a:pt x="474" y="9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60" y="0"/>
                    <a:pt x="458" y="1"/>
                    <a:pt x="457" y="2"/>
                  </a:cubicBezTo>
                  <a:cubicBezTo>
                    <a:pt x="456" y="4"/>
                    <a:pt x="457" y="6"/>
                    <a:pt x="458" y="7"/>
                  </a:cubicBezTo>
                  <a:cubicBezTo>
                    <a:pt x="470" y="14"/>
                    <a:pt x="470" y="14"/>
                    <a:pt x="470" y="14"/>
                  </a:cubicBezTo>
                  <a:cubicBezTo>
                    <a:pt x="472" y="11"/>
                    <a:pt x="472" y="11"/>
                    <a:pt x="472" y="11"/>
                  </a:cubicBezTo>
                  <a:cubicBezTo>
                    <a:pt x="469" y="10"/>
                    <a:pt x="469" y="10"/>
                    <a:pt x="469" y="10"/>
                  </a:cubicBezTo>
                  <a:cubicBezTo>
                    <a:pt x="472" y="11"/>
                    <a:pt x="472" y="11"/>
                    <a:pt x="472" y="11"/>
                  </a:cubicBezTo>
                  <a:cubicBezTo>
                    <a:pt x="470" y="8"/>
                    <a:pt x="470" y="8"/>
                    <a:pt x="470" y="8"/>
                  </a:cubicBezTo>
                  <a:cubicBezTo>
                    <a:pt x="470" y="8"/>
                    <a:pt x="469" y="9"/>
                    <a:pt x="469" y="10"/>
                  </a:cubicBezTo>
                  <a:cubicBezTo>
                    <a:pt x="472" y="11"/>
                    <a:pt x="472" y="11"/>
                    <a:pt x="472" y="11"/>
                  </a:cubicBezTo>
                  <a:cubicBezTo>
                    <a:pt x="470" y="8"/>
                    <a:pt x="470" y="8"/>
                    <a:pt x="470" y="8"/>
                  </a:cubicBezTo>
                  <a:cubicBezTo>
                    <a:pt x="472" y="11"/>
                    <a:pt x="472" y="11"/>
                    <a:pt x="472" y="11"/>
                  </a:cubicBezTo>
                  <a:cubicBezTo>
                    <a:pt x="471" y="8"/>
                    <a:pt x="471" y="8"/>
                    <a:pt x="471" y="8"/>
                  </a:cubicBezTo>
                  <a:cubicBezTo>
                    <a:pt x="471" y="8"/>
                    <a:pt x="471" y="8"/>
                    <a:pt x="470" y="8"/>
                  </a:cubicBezTo>
                  <a:cubicBezTo>
                    <a:pt x="472" y="11"/>
                    <a:pt x="472" y="11"/>
                    <a:pt x="472" y="11"/>
                  </a:cubicBezTo>
                  <a:cubicBezTo>
                    <a:pt x="471" y="8"/>
                    <a:pt x="471" y="8"/>
                    <a:pt x="471" y="8"/>
                  </a:cubicBezTo>
                  <a:cubicBezTo>
                    <a:pt x="471" y="10"/>
                    <a:pt x="471" y="10"/>
                    <a:pt x="471" y="10"/>
                  </a:cubicBezTo>
                  <a:cubicBezTo>
                    <a:pt x="471" y="8"/>
                    <a:pt x="471" y="8"/>
                    <a:pt x="471" y="8"/>
                  </a:cubicBezTo>
                  <a:cubicBezTo>
                    <a:pt x="471" y="8"/>
                    <a:pt x="471" y="8"/>
                    <a:pt x="471" y="8"/>
                  </a:cubicBezTo>
                  <a:cubicBezTo>
                    <a:pt x="471" y="10"/>
                    <a:pt x="471" y="10"/>
                    <a:pt x="471" y="10"/>
                  </a:cubicBezTo>
                  <a:cubicBezTo>
                    <a:pt x="471" y="8"/>
                    <a:pt x="471" y="8"/>
                    <a:pt x="471" y="8"/>
                  </a:cubicBezTo>
                  <a:cubicBezTo>
                    <a:pt x="471" y="8"/>
                    <a:pt x="471" y="8"/>
                    <a:pt x="470" y="8"/>
                  </a:cubicBezTo>
                  <a:cubicBezTo>
                    <a:pt x="467" y="8"/>
                    <a:pt x="462" y="6"/>
                    <a:pt x="457" y="5"/>
                  </a:cubicBezTo>
                  <a:cubicBezTo>
                    <a:pt x="455" y="5"/>
                    <a:pt x="452" y="5"/>
                    <a:pt x="451" y="4"/>
                  </a:cubicBezTo>
                  <a:cubicBezTo>
                    <a:pt x="450" y="4"/>
                    <a:pt x="449" y="4"/>
                    <a:pt x="448" y="4"/>
                  </a:cubicBezTo>
                  <a:cubicBezTo>
                    <a:pt x="447" y="4"/>
                    <a:pt x="447" y="4"/>
                    <a:pt x="447" y="4"/>
                  </a:cubicBezTo>
                  <a:cubicBezTo>
                    <a:pt x="447" y="4"/>
                    <a:pt x="447" y="4"/>
                    <a:pt x="446" y="4"/>
                  </a:cubicBezTo>
                  <a:cubicBezTo>
                    <a:pt x="446" y="4"/>
                    <a:pt x="446" y="4"/>
                    <a:pt x="446" y="4"/>
                  </a:cubicBezTo>
                  <a:cubicBezTo>
                    <a:pt x="446" y="4"/>
                    <a:pt x="445" y="4"/>
                    <a:pt x="445" y="4"/>
                  </a:cubicBezTo>
                  <a:cubicBezTo>
                    <a:pt x="445" y="4"/>
                    <a:pt x="444" y="4"/>
                    <a:pt x="444" y="5"/>
                  </a:cubicBezTo>
                  <a:cubicBezTo>
                    <a:pt x="443" y="7"/>
                    <a:pt x="443" y="9"/>
                    <a:pt x="445" y="10"/>
                  </a:cubicBezTo>
                  <a:cubicBezTo>
                    <a:pt x="446" y="11"/>
                    <a:pt x="446" y="11"/>
                    <a:pt x="446" y="11"/>
                  </a:cubicBezTo>
                  <a:cubicBezTo>
                    <a:pt x="430" y="5"/>
                    <a:pt x="430" y="5"/>
                    <a:pt x="430" y="5"/>
                  </a:cubicBezTo>
                  <a:cubicBezTo>
                    <a:pt x="428" y="5"/>
                    <a:pt x="426" y="6"/>
                    <a:pt x="426" y="7"/>
                  </a:cubicBezTo>
                  <a:cubicBezTo>
                    <a:pt x="425" y="9"/>
                    <a:pt x="425" y="11"/>
                    <a:pt x="427" y="12"/>
                  </a:cubicBezTo>
                  <a:cubicBezTo>
                    <a:pt x="438" y="18"/>
                    <a:pt x="438" y="18"/>
                    <a:pt x="438" y="18"/>
                  </a:cubicBezTo>
                  <a:cubicBezTo>
                    <a:pt x="408" y="7"/>
                    <a:pt x="408" y="7"/>
                    <a:pt x="408" y="7"/>
                  </a:cubicBezTo>
                  <a:cubicBezTo>
                    <a:pt x="407" y="6"/>
                    <a:pt x="405" y="7"/>
                    <a:pt x="404" y="9"/>
                  </a:cubicBezTo>
                  <a:cubicBezTo>
                    <a:pt x="403" y="10"/>
                    <a:pt x="404" y="12"/>
                    <a:pt x="405" y="13"/>
                  </a:cubicBezTo>
                  <a:cubicBezTo>
                    <a:pt x="469" y="53"/>
                    <a:pt x="469" y="53"/>
                    <a:pt x="469" y="53"/>
                  </a:cubicBezTo>
                  <a:cubicBezTo>
                    <a:pt x="471" y="50"/>
                    <a:pt x="471" y="50"/>
                    <a:pt x="471" y="50"/>
                  </a:cubicBezTo>
                  <a:cubicBezTo>
                    <a:pt x="472" y="47"/>
                    <a:pt x="472" y="47"/>
                    <a:pt x="472" y="47"/>
                  </a:cubicBezTo>
                  <a:cubicBezTo>
                    <a:pt x="472" y="47"/>
                    <a:pt x="451" y="38"/>
                    <a:pt x="430" y="29"/>
                  </a:cubicBezTo>
                  <a:cubicBezTo>
                    <a:pt x="419" y="24"/>
                    <a:pt x="409" y="19"/>
                    <a:pt x="400" y="16"/>
                  </a:cubicBezTo>
                  <a:cubicBezTo>
                    <a:pt x="396" y="14"/>
                    <a:pt x="393" y="13"/>
                    <a:pt x="390" y="12"/>
                  </a:cubicBezTo>
                  <a:cubicBezTo>
                    <a:pt x="389" y="11"/>
                    <a:pt x="388" y="11"/>
                    <a:pt x="387" y="10"/>
                  </a:cubicBezTo>
                  <a:cubicBezTo>
                    <a:pt x="386" y="10"/>
                    <a:pt x="386" y="10"/>
                    <a:pt x="386" y="10"/>
                  </a:cubicBezTo>
                  <a:cubicBezTo>
                    <a:pt x="385" y="10"/>
                    <a:pt x="385" y="10"/>
                    <a:pt x="385" y="10"/>
                  </a:cubicBezTo>
                  <a:cubicBezTo>
                    <a:pt x="385" y="10"/>
                    <a:pt x="385" y="10"/>
                    <a:pt x="384" y="10"/>
                  </a:cubicBezTo>
                  <a:cubicBezTo>
                    <a:pt x="384" y="10"/>
                    <a:pt x="384" y="10"/>
                    <a:pt x="383" y="10"/>
                  </a:cubicBezTo>
                  <a:cubicBezTo>
                    <a:pt x="383" y="10"/>
                    <a:pt x="382" y="10"/>
                    <a:pt x="381" y="11"/>
                  </a:cubicBezTo>
                  <a:cubicBezTo>
                    <a:pt x="384" y="13"/>
                    <a:pt x="384" y="13"/>
                    <a:pt x="384" y="13"/>
                  </a:cubicBezTo>
                  <a:cubicBezTo>
                    <a:pt x="382" y="11"/>
                    <a:pt x="382" y="11"/>
                    <a:pt x="382" y="11"/>
                  </a:cubicBezTo>
                  <a:cubicBezTo>
                    <a:pt x="381" y="12"/>
                    <a:pt x="381" y="13"/>
                    <a:pt x="381" y="13"/>
                  </a:cubicBezTo>
                  <a:cubicBezTo>
                    <a:pt x="381" y="14"/>
                    <a:pt x="381" y="14"/>
                    <a:pt x="381" y="15"/>
                  </a:cubicBezTo>
                  <a:cubicBezTo>
                    <a:pt x="381" y="15"/>
                    <a:pt x="382" y="15"/>
                    <a:pt x="382" y="16"/>
                  </a:cubicBezTo>
                  <a:cubicBezTo>
                    <a:pt x="382" y="16"/>
                    <a:pt x="383" y="16"/>
                    <a:pt x="383" y="17"/>
                  </a:cubicBezTo>
                  <a:cubicBezTo>
                    <a:pt x="384" y="17"/>
                    <a:pt x="386" y="19"/>
                    <a:pt x="389" y="21"/>
                  </a:cubicBezTo>
                  <a:cubicBezTo>
                    <a:pt x="400" y="27"/>
                    <a:pt x="420" y="39"/>
                    <a:pt x="438" y="50"/>
                  </a:cubicBezTo>
                  <a:cubicBezTo>
                    <a:pt x="447" y="55"/>
                    <a:pt x="455" y="60"/>
                    <a:pt x="461" y="64"/>
                  </a:cubicBezTo>
                  <a:cubicBezTo>
                    <a:pt x="464" y="66"/>
                    <a:pt x="467" y="67"/>
                    <a:pt x="468" y="68"/>
                  </a:cubicBezTo>
                  <a:cubicBezTo>
                    <a:pt x="469" y="69"/>
                    <a:pt x="470" y="70"/>
                    <a:pt x="470" y="70"/>
                  </a:cubicBezTo>
                  <a:cubicBezTo>
                    <a:pt x="470" y="70"/>
                    <a:pt x="470" y="70"/>
                    <a:pt x="470" y="70"/>
                  </a:cubicBezTo>
                  <a:cubicBezTo>
                    <a:pt x="470" y="70"/>
                    <a:pt x="470" y="70"/>
                    <a:pt x="470" y="70"/>
                  </a:cubicBezTo>
                  <a:cubicBezTo>
                    <a:pt x="471" y="69"/>
                    <a:pt x="471" y="69"/>
                    <a:pt x="471" y="69"/>
                  </a:cubicBezTo>
                  <a:cubicBezTo>
                    <a:pt x="470" y="70"/>
                    <a:pt x="470" y="70"/>
                    <a:pt x="470" y="70"/>
                  </a:cubicBezTo>
                  <a:cubicBezTo>
                    <a:pt x="470" y="70"/>
                    <a:pt x="470" y="70"/>
                    <a:pt x="470" y="70"/>
                  </a:cubicBezTo>
                  <a:cubicBezTo>
                    <a:pt x="471" y="69"/>
                    <a:pt x="471" y="69"/>
                    <a:pt x="471" y="69"/>
                  </a:cubicBezTo>
                  <a:cubicBezTo>
                    <a:pt x="470" y="70"/>
                    <a:pt x="470" y="70"/>
                    <a:pt x="470" y="70"/>
                  </a:cubicBezTo>
                  <a:cubicBezTo>
                    <a:pt x="472" y="68"/>
                    <a:pt x="472" y="68"/>
                    <a:pt x="472" y="68"/>
                  </a:cubicBezTo>
                  <a:cubicBezTo>
                    <a:pt x="469" y="68"/>
                    <a:pt x="469" y="68"/>
                    <a:pt x="469" y="68"/>
                  </a:cubicBezTo>
                  <a:cubicBezTo>
                    <a:pt x="469" y="69"/>
                    <a:pt x="470" y="69"/>
                    <a:pt x="470" y="70"/>
                  </a:cubicBezTo>
                  <a:cubicBezTo>
                    <a:pt x="472" y="68"/>
                    <a:pt x="472" y="68"/>
                    <a:pt x="472" y="68"/>
                  </a:cubicBezTo>
                  <a:cubicBezTo>
                    <a:pt x="469" y="68"/>
                    <a:pt x="469" y="68"/>
                    <a:pt x="469" y="68"/>
                  </a:cubicBezTo>
                  <a:cubicBezTo>
                    <a:pt x="473" y="68"/>
                    <a:pt x="473" y="68"/>
                    <a:pt x="473" y="68"/>
                  </a:cubicBezTo>
                  <a:cubicBezTo>
                    <a:pt x="470" y="67"/>
                    <a:pt x="470" y="67"/>
                    <a:pt x="470" y="67"/>
                  </a:cubicBezTo>
                  <a:cubicBezTo>
                    <a:pt x="470" y="67"/>
                    <a:pt x="469" y="68"/>
                    <a:pt x="469" y="68"/>
                  </a:cubicBezTo>
                  <a:cubicBezTo>
                    <a:pt x="473" y="68"/>
                    <a:pt x="473" y="68"/>
                    <a:pt x="473" y="68"/>
                  </a:cubicBezTo>
                  <a:cubicBezTo>
                    <a:pt x="470" y="67"/>
                    <a:pt x="470" y="67"/>
                    <a:pt x="470" y="67"/>
                  </a:cubicBezTo>
                  <a:cubicBezTo>
                    <a:pt x="473" y="68"/>
                    <a:pt x="473" y="68"/>
                    <a:pt x="473" y="68"/>
                  </a:cubicBezTo>
                  <a:cubicBezTo>
                    <a:pt x="474" y="65"/>
                    <a:pt x="474" y="65"/>
                    <a:pt x="474" y="65"/>
                  </a:cubicBezTo>
                  <a:cubicBezTo>
                    <a:pt x="360" y="10"/>
                    <a:pt x="360" y="10"/>
                    <a:pt x="360" y="10"/>
                  </a:cubicBezTo>
                  <a:cubicBezTo>
                    <a:pt x="359" y="9"/>
                    <a:pt x="357" y="10"/>
                    <a:pt x="356" y="11"/>
                  </a:cubicBezTo>
                  <a:cubicBezTo>
                    <a:pt x="355" y="13"/>
                    <a:pt x="355" y="15"/>
                    <a:pt x="357" y="16"/>
                  </a:cubicBezTo>
                  <a:cubicBezTo>
                    <a:pt x="357" y="16"/>
                    <a:pt x="359" y="17"/>
                    <a:pt x="362" y="19"/>
                  </a:cubicBezTo>
                  <a:cubicBezTo>
                    <a:pt x="373" y="25"/>
                    <a:pt x="401" y="42"/>
                    <a:pt x="426" y="58"/>
                  </a:cubicBezTo>
                  <a:cubicBezTo>
                    <a:pt x="439" y="66"/>
                    <a:pt x="451" y="73"/>
                    <a:pt x="459" y="79"/>
                  </a:cubicBezTo>
                  <a:cubicBezTo>
                    <a:pt x="464" y="81"/>
                    <a:pt x="467" y="84"/>
                    <a:pt x="470" y="85"/>
                  </a:cubicBezTo>
                  <a:cubicBezTo>
                    <a:pt x="471" y="86"/>
                    <a:pt x="472" y="87"/>
                    <a:pt x="472" y="87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4" y="87"/>
                    <a:pt x="474" y="87"/>
                    <a:pt x="474" y="87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4" y="87"/>
                    <a:pt x="474" y="87"/>
                    <a:pt x="474" y="87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2" y="86"/>
                    <a:pt x="472" y="87"/>
                    <a:pt x="472" y="87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3" y="84"/>
                    <a:pt x="473" y="84"/>
                    <a:pt x="473" y="84"/>
                  </a:cubicBezTo>
                  <a:cubicBezTo>
                    <a:pt x="472" y="85"/>
                    <a:pt x="472" y="85"/>
                    <a:pt x="472" y="86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3" y="84"/>
                    <a:pt x="473" y="84"/>
                    <a:pt x="473" y="84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3" y="84"/>
                    <a:pt x="473" y="84"/>
                    <a:pt x="473" y="84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4" y="83"/>
                    <a:pt x="474" y="83"/>
                    <a:pt x="474" y="83"/>
                  </a:cubicBezTo>
                  <a:cubicBezTo>
                    <a:pt x="474" y="83"/>
                    <a:pt x="473" y="83"/>
                    <a:pt x="473" y="84"/>
                  </a:cubicBezTo>
                  <a:cubicBezTo>
                    <a:pt x="475" y="86"/>
                    <a:pt x="475" y="86"/>
                    <a:pt x="475" y="86"/>
                  </a:cubicBezTo>
                  <a:cubicBezTo>
                    <a:pt x="474" y="83"/>
                    <a:pt x="474" y="83"/>
                    <a:pt x="474" y="83"/>
                  </a:cubicBezTo>
                  <a:cubicBezTo>
                    <a:pt x="475" y="85"/>
                    <a:pt x="475" y="85"/>
                    <a:pt x="475" y="85"/>
                  </a:cubicBezTo>
                  <a:cubicBezTo>
                    <a:pt x="475" y="83"/>
                    <a:pt x="475" y="83"/>
                    <a:pt x="475" y="83"/>
                  </a:cubicBezTo>
                  <a:cubicBezTo>
                    <a:pt x="475" y="83"/>
                    <a:pt x="475" y="83"/>
                    <a:pt x="474" y="83"/>
                  </a:cubicBezTo>
                  <a:cubicBezTo>
                    <a:pt x="475" y="85"/>
                    <a:pt x="475" y="85"/>
                    <a:pt x="475" y="85"/>
                  </a:cubicBezTo>
                  <a:cubicBezTo>
                    <a:pt x="475" y="83"/>
                    <a:pt x="475" y="83"/>
                    <a:pt x="475" y="83"/>
                  </a:cubicBezTo>
                  <a:cubicBezTo>
                    <a:pt x="475" y="84"/>
                    <a:pt x="475" y="84"/>
                    <a:pt x="475" y="84"/>
                  </a:cubicBezTo>
                  <a:cubicBezTo>
                    <a:pt x="475" y="83"/>
                    <a:pt x="475" y="83"/>
                    <a:pt x="475" y="83"/>
                  </a:cubicBezTo>
                  <a:cubicBezTo>
                    <a:pt x="475" y="83"/>
                    <a:pt x="475" y="83"/>
                    <a:pt x="475" y="83"/>
                  </a:cubicBezTo>
                  <a:cubicBezTo>
                    <a:pt x="475" y="84"/>
                    <a:pt x="475" y="84"/>
                    <a:pt x="475" y="84"/>
                  </a:cubicBezTo>
                  <a:cubicBezTo>
                    <a:pt x="475" y="83"/>
                    <a:pt x="475" y="83"/>
                    <a:pt x="475" y="83"/>
                  </a:cubicBezTo>
                  <a:cubicBezTo>
                    <a:pt x="475" y="83"/>
                    <a:pt x="474" y="82"/>
                    <a:pt x="473" y="82"/>
                  </a:cubicBezTo>
                  <a:cubicBezTo>
                    <a:pt x="467" y="80"/>
                    <a:pt x="456" y="74"/>
                    <a:pt x="442" y="67"/>
                  </a:cubicBezTo>
                  <a:cubicBezTo>
                    <a:pt x="422" y="57"/>
                    <a:pt x="396" y="43"/>
                    <a:pt x="376" y="32"/>
                  </a:cubicBezTo>
                  <a:cubicBezTo>
                    <a:pt x="365" y="26"/>
                    <a:pt x="356" y="21"/>
                    <a:pt x="350" y="18"/>
                  </a:cubicBezTo>
                  <a:cubicBezTo>
                    <a:pt x="343" y="14"/>
                    <a:pt x="339" y="12"/>
                    <a:pt x="339" y="12"/>
                  </a:cubicBezTo>
                  <a:cubicBezTo>
                    <a:pt x="338" y="11"/>
                    <a:pt x="336" y="12"/>
                    <a:pt x="335" y="13"/>
                  </a:cubicBezTo>
                  <a:cubicBezTo>
                    <a:pt x="335" y="14"/>
                    <a:pt x="334" y="15"/>
                    <a:pt x="334" y="15"/>
                  </a:cubicBezTo>
                  <a:cubicBezTo>
                    <a:pt x="334" y="16"/>
                    <a:pt x="335" y="17"/>
                    <a:pt x="335" y="17"/>
                  </a:cubicBezTo>
                  <a:cubicBezTo>
                    <a:pt x="335" y="18"/>
                    <a:pt x="336" y="18"/>
                    <a:pt x="336" y="19"/>
                  </a:cubicBezTo>
                  <a:cubicBezTo>
                    <a:pt x="337" y="20"/>
                    <a:pt x="339" y="21"/>
                    <a:pt x="340" y="22"/>
                  </a:cubicBezTo>
                  <a:cubicBezTo>
                    <a:pt x="346" y="26"/>
                    <a:pt x="358" y="33"/>
                    <a:pt x="371" y="42"/>
                  </a:cubicBezTo>
                  <a:cubicBezTo>
                    <a:pt x="392" y="54"/>
                    <a:pt x="418" y="69"/>
                    <a:pt x="438" y="82"/>
                  </a:cubicBezTo>
                  <a:cubicBezTo>
                    <a:pt x="449" y="88"/>
                    <a:pt x="458" y="93"/>
                    <a:pt x="464" y="97"/>
                  </a:cubicBezTo>
                  <a:cubicBezTo>
                    <a:pt x="468" y="99"/>
                    <a:pt x="470" y="101"/>
                    <a:pt x="472" y="102"/>
                  </a:cubicBezTo>
                  <a:cubicBezTo>
                    <a:pt x="473" y="103"/>
                    <a:pt x="473" y="103"/>
                    <a:pt x="474" y="103"/>
                  </a:cubicBezTo>
                  <a:cubicBezTo>
                    <a:pt x="474" y="104"/>
                    <a:pt x="474" y="104"/>
                    <a:pt x="474" y="104"/>
                  </a:cubicBezTo>
                  <a:cubicBezTo>
                    <a:pt x="474" y="104"/>
                    <a:pt x="474" y="104"/>
                    <a:pt x="474" y="104"/>
                  </a:cubicBezTo>
                  <a:cubicBezTo>
                    <a:pt x="475" y="102"/>
                    <a:pt x="475" y="102"/>
                    <a:pt x="475" y="102"/>
                  </a:cubicBezTo>
                  <a:cubicBezTo>
                    <a:pt x="474" y="103"/>
                    <a:pt x="474" y="103"/>
                    <a:pt x="474" y="103"/>
                  </a:cubicBezTo>
                  <a:cubicBezTo>
                    <a:pt x="474" y="104"/>
                    <a:pt x="474" y="104"/>
                    <a:pt x="474" y="104"/>
                  </a:cubicBezTo>
                  <a:cubicBezTo>
                    <a:pt x="475" y="102"/>
                    <a:pt x="475" y="102"/>
                    <a:pt x="475" y="102"/>
                  </a:cubicBezTo>
                  <a:cubicBezTo>
                    <a:pt x="474" y="103"/>
                    <a:pt x="474" y="103"/>
                    <a:pt x="474" y="103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3" y="102"/>
                    <a:pt x="473" y="102"/>
                    <a:pt x="473" y="102"/>
                  </a:cubicBezTo>
                  <a:cubicBezTo>
                    <a:pt x="473" y="103"/>
                    <a:pt x="474" y="103"/>
                    <a:pt x="474" y="103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3" y="102"/>
                    <a:pt x="473" y="102"/>
                    <a:pt x="473" y="102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73" y="100"/>
                    <a:pt x="473" y="101"/>
                    <a:pt x="473" y="102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8" y="99"/>
                    <a:pt x="478" y="99"/>
                    <a:pt x="478" y="99"/>
                  </a:cubicBezTo>
                  <a:cubicBezTo>
                    <a:pt x="478" y="99"/>
                    <a:pt x="440" y="77"/>
                    <a:pt x="401" y="55"/>
                  </a:cubicBezTo>
                  <a:cubicBezTo>
                    <a:pt x="382" y="45"/>
                    <a:pt x="362" y="34"/>
                    <a:pt x="347" y="26"/>
                  </a:cubicBezTo>
                  <a:cubicBezTo>
                    <a:pt x="339" y="22"/>
                    <a:pt x="333" y="18"/>
                    <a:pt x="328" y="16"/>
                  </a:cubicBezTo>
                  <a:cubicBezTo>
                    <a:pt x="325" y="15"/>
                    <a:pt x="323" y="14"/>
                    <a:pt x="322" y="13"/>
                  </a:cubicBezTo>
                  <a:cubicBezTo>
                    <a:pt x="321" y="13"/>
                    <a:pt x="320" y="12"/>
                    <a:pt x="320" y="12"/>
                  </a:cubicBezTo>
                  <a:cubicBezTo>
                    <a:pt x="319" y="12"/>
                    <a:pt x="318" y="12"/>
                    <a:pt x="317" y="12"/>
                  </a:cubicBezTo>
                  <a:cubicBezTo>
                    <a:pt x="317" y="12"/>
                    <a:pt x="317" y="12"/>
                    <a:pt x="316" y="12"/>
                  </a:cubicBezTo>
                  <a:cubicBezTo>
                    <a:pt x="316" y="12"/>
                    <a:pt x="315" y="13"/>
                    <a:pt x="314" y="13"/>
                  </a:cubicBezTo>
                  <a:cubicBezTo>
                    <a:pt x="314" y="14"/>
                    <a:pt x="314" y="15"/>
                    <a:pt x="314" y="15"/>
                  </a:cubicBezTo>
                  <a:cubicBezTo>
                    <a:pt x="314" y="16"/>
                    <a:pt x="314" y="16"/>
                    <a:pt x="314" y="17"/>
                  </a:cubicBezTo>
                  <a:cubicBezTo>
                    <a:pt x="314" y="17"/>
                    <a:pt x="314" y="17"/>
                    <a:pt x="315" y="17"/>
                  </a:cubicBezTo>
                  <a:cubicBezTo>
                    <a:pt x="315" y="18"/>
                    <a:pt x="315" y="18"/>
                    <a:pt x="315" y="18"/>
                  </a:cubicBezTo>
                  <a:cubicBezTo>
                    <a:pt x="315" y="18"/>
                    <a:pt x="316" y="18"/>
                    <a:pt x="316" y="19"/>
                  </a:cubicBezTo>
                  <a:cubicBezTo>
                    <a:pt x="318" y="20"/>
                    <a:pt x="322" y="22"/>
                    <a:pt x="327" y="26"/>
                  </a:cubicBezTo>
                  <a:cubicBezTo>
                    <a:pt x="364" y="49"/>
                    <a:pt x="477" y="119"/>
                    <a:pt x="477" y="119"/>
                  </a:cubicBezTo>
                  <a:cubicBezTo>
                    <a:pt x="479" y="116"/>
                    <a:pt x="479" y="116"/>
                    <a:pt x="479" y="116"/>
                  </a:cubicBezTo>
                  <a:cubicBezTo>
                    <a:pt x="480" y="113"/>
                    <a:pt x="480" y="113"/>
                    <a:pt x="480" y="113"/>
                  </a:cubicBezTo>
                  <a:cubicBezTo>
                    <a:pt x="299" y="14"/>
                    <a:pt x="299" y="14"/>
                    <a:pt x="299" y="14"/>
                  </a:cubicBezTo>
                  <a:cubicBezTo>
                    <a:pt x="297" y="14"/>
                    <a:pt x="295" y="14"/>
                    <a:pt x="294" y="15"/>
                  </a:cubicBezTo>
                  <a:cubicBezTo>
                    <a:pt x="294" y="16"/>
                    <a:pt x="294" y="17"/>
                    <a:pt x="294" y="17"/>
                  </a:cubicBezTo>
                  <a:cubicBezTo>
                    <a:pt x="294" y="18"/>
                    <a:pt x="294" y="19"/>
                    <a:pt x="294" y="19"/>
                  </a:cubicBezTo>
                  <a:cubicBezTo>
                    <a:pt x="295" y="20"/>
                    <a:pt x="295" y="20"/>
                    <a:pt x="295" y="20"/>
                  </a:cubicBezTo>
                  <a:cubicBezTo>
                    <a:pt x="295" y="21"/>
                    <a:pt x="296" y="21"/>
                    <a:pt x="297" y="21"/>
                  </a:cubicBezTo>
                  <a:cubicBezTo>
                    <a:pt x="299" y="23"/>
                    <a:pt x="303" y="26"/>
                    <a:pt x="310" y="30"/>
                  </a:cubicBezTo>
                  <a:cubicBezTo>
                    <a:pt x="353" y="59"/>
                    <a:pt x="479" y="135"/>
                    <a:pt x="479" y="135"/>
                  </a:cubicBezTo>
                  <a:cubicBezTo>
                    <a:pt x="481" y="132"/>
                    <a:pt x="481" y="132"/>
                    <a:pt x="481" y="132"/>
                  </a:cubicBezTo>
                  <a:cubicBezTo>
                    <a:pt x="478" y="130"/>
                    <a:pt x="478" y="130"/>
                    <a:pt x="478" y="130"/>
                  </a:cubicBezTo>
                  <a:cubicBezTo>
                    <a:pt x="480" y="132"/>
                    <a:pt x="480" y="132"/>
                    <a:pt x="480" y="132"/>
                  </a:cubicBezTo>
                  <a:cubicBezTo>
                    <a:pt x="479" y="129"/>
                    <a:pt x="479" y="129"/>
                    <a:pt x="479" y="129"/>
                  </a:cubicBezTo>
                  <a:cubicBezTo>
                    <a:pt x="479" y="129"/>
                    <a:pt x="478" y="129"/>
                    <a:pt x="478" y="130"/>
                  </a:cubicBezTo>
                  <a:cubicBezTo>
                    <a:pt x="480" y="132"/>
                    <a:pt x="480" y="132"/>
                    <a:pt x="480" y="132"/>
                  </a:cubicBezTo>
                  <a:cubicBezTo>
                    <a:pt x="479" y="129"/>
                    <a:pt x="479" y="129"/>
                    <a:pt x="479" y="129"/>
                  </a:cubicBezTo>
                  <a:cubicBezTo>
                    <a:pt x="480" y="131"/>
                    <a:pt x="480" y="131"/>
                    <a:pt x="480" y="131"/>
                  </a:cubicBezTo>
                  <a:cubicBezTo>
                    <a:pt x="480" y="129"/>
                    <a:pt x="480" y="129"/>
                    <a:pt x="480" y="129"/>
                  </a:cubicBezTo>
                  <a:cubicBezTo>
                    <a:pt x="480" y="129"/>
                    <a:pt x="480" y="129"/>
                    <a:pt x="479" y="129"/>
                  </a:cubicBezTo>
                  <a:cubicBezTo>
                    <a:pt x="480" y="131"/>
                    <a:pt x="480" y="131"/>
                    <a:pt x="480" y="131"/>
                  </a:cubicBezTo>
                  <a:cubicBezTo>
                    <a:pt x="480" y="129"/>
                    <a:pt x="480" y="129"/>
                    <a:pt x="480" y="129"/>
                  </a:cubicBezTo>
                  <a:cubicBezTo>
                    <a:pt x="480" y="130"/>
                    <a:pt x="480" y="130"/>
                    <a:pt x="480" y="130"/>
                  </a:cubicBezTo>
                  <a:cubicBezTo>
                    <a:pt x="480" y="129"/>
                    <a:pt x="480" y="129"/>
                    <a:pt x="480" y="129"/>
                  </a:cubicBezTo>
                  <a:cubicBezTo>
                    <a:pt x="480" y="129"/>
                    <a:pt x="480" y="129"/>
                    <a:pt x="480" y="129"/>
                  </a:cubicBezTo>
                  <a:cubicBezTo>
                    <a:pt x="480" y="130"/>
                    <a:pt x="480" y="130"/>
                    <a:pt x="480" y="130"/>
                  </a:cubicBezTo>
                  <a:cubicBezTo>
                    <a:pt x="480" y="129"/>
                    <a:pt x="480" y="129"/>
                    <a:pt x="480" y="129"/>
                  </a:cubicBezTo>
                  <a:cubicBezTo>
                    <a:pt x="480" y="129"/>
                    <a:pt x="480" y="129"/>
                    <a:pt x="479" y="128"/>
                  </a:cubicBezTo>
                  <a:cubicBezTo>
                    <a:pt x="477" y="128"/>
                    <a:pt x="472" y="125"/>
                    <a:pt x="465" y="122"/>
                  </a:cubicBezTo>
                  <a:cubicBezTo>
                    <a:pt x="443" y="109"/>
                    <a:pt x="400" y="83"/>
                    <a:pt x="362" y="60"/>
                  </a:cubicBezTo>
                  <a:cubicBezTo>
                    <a:pt x="342" y="48"/>
                    <a:pt x="325" y="38"/>
                    <a:pt x="311" y="30"/>
                  </a:cubicBezTo>
                  <a:cubicBezTo>
                    <a:pt x="304" y="26"/>
                    <a:pt x="298" y="22"/>
                    <a:pt x="294" y="20"/>
                  </a:cubicBezTo>
                  <a:cubicBezTo>
                    <a:pt x="291" y="19"/>
                    <a:pt x="290" y="18"/>
                    <a:pt x="288" y="18"/>
                  </a:cubicBezTo>
                  <a:cubicBezTo>
                    <a:pt x="287" y="17"/>
                    <a:pt x="287" y="17"/>
                    <a:pt x="286" y="17"/>
                  </a:cubicBezTo>
                  <a:cubicBezTo>
                    <a:pt x="285" y="17"/>
                    <a:pt x="285" y="16"/>
                    <a:pt x="284" y="16"/>
                  </a:cubicBezTo>
                  <a:cubicBezTo>
                    <a:pt x="283" y="16"/>
                    <a:pt x="283" y="16"/>
                    <a:pt x="282" y="17"/>
                  </a:cubicBezTo>
                  <a:cubicBezTo>
                    <a:pt x="282" y="17"/>
                    <a:pt x="281" y="17"/>
                    <a:pt x="280" y="18"/>
                  </a:cubicBezTo>
                  <a:cubicBezTo>
                    <a:pt x="280" y="18"/>
                    <a:pt x="280" y="18"/>
                    <a:pt x="280" y="18"/>
                  </a:cubicBezTo>
                  <a:cubicBezTo>
                    <a:pt x="280" y="19"/>
                    <a:pt x="280" y="20"/>
                    <a:pt x="280" y="20"/>
                  </a:cubicBezTo>
                  <a:cubicBezTo>
                    <a:pt x="280" y="21"/>
                    <a:pt x="280" y="22"/>
                    <a:pt x="280" y="22"/>
                  </a:cubicBezTo>
                  <a:cubicBezTo>
                    <a:pt x="281" y="23"/>
                    <a:pt x="281" y="24"/>
                    <a:pt x="282" y="24"/>
                  </a:cubicBezTo>
                  <a:cubicBezTo>
                    <a:pt x="283" y="26"/>
                    <a:pt x="285" y="27"/>
                    <a:pt x="287" y="29"/>
                  </a:cubicBezTo>
                  <a:cubicBezTo>
                    <a:pt x="296" y="35"/>
                    <a:pt x="312" y="45"/>
                    <a:pt x="331" y="57"/>
                  </a:cubicBezTo>
                  <a:cubicBezTo>
                    <a:pt x="360" y="75"/>
                    <a:pt x="396" y="96"/>
                    <a:pt x="425" y="113"/>
                  </a:cubicBezTo>
                  <a:cubicBezTo>
                    <a:pt x="439" y="122"/>
                    <a:pt x="452" y="129"/>
                    <a:pt x="461" y="135"/>
                  </a:cubicBezTo>
                  <a:cubicBezTo>
                    <a:pt x="466" y="137"/>
                    <a:pt x="469" y="140"/>
                    <a:pt x="472" y="141"/>
                  </a:cubicBezTo>
                  <a:cubicBezTo>
                    <a:pt x="473" y="142"/>
                    <a:pt x="474" y="143"/>
                    <a:pt x="475" y="143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6" y="142"/>
                    <a:pt x="476" y="142"/>
                    <a:pt x="476" y="142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6" y="142"/>
                    <a:pt x="476" y="142"/>
                    <a:pt x="476" y="142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7" y="141"/>
                    <a:pt x="477" y="141"/>
                    <a:pt x="477" y="141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7" y="141"/>
                    <a:pt x="477" y="141"/>
                    <a:pt x="477" y="141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7" y="141"/>
                    <a:pt x="477" y="141"/>
                    <a:pt x="477" y="141"/>
                  </a:cubicBezTo>
                  <a:cubicBezTo>
                    <a:pt x="474" y="141"/>
                    <a:pt x="474" y="141"/>
                    <a:pt x="474" y="141"/>
                  </a:cubicBezTo>
                  <a:cubicBezTo>
                    <a:pt x="474" y="142"/>
                    <a:pt x="474" y="143"/>
                    <a:pt x="475" y="143"/>
                  </a:cubicBezTo>
                  <a:cubicBezTo>
                    <a:pt x="477" y="141"/>
                    <a:pt x="477" y="141"/>
                    <a:pt x="477" y="141"/>
                  </a:cubicBezTo>
                  <a:cubicBezTo>
                    <a:pt x="474" y="141"/>
                    <a:pt x="474" y="141"/>
                    <a:pt x="474" y="141"/>
                  </a:cubicBezTo>
                  <a:cubicBezTo>
                    <a:pt x="477" y="141"/>
                    <a:pt x="477" y="141"/>
                    <a:pt x="477" y="141"/>
                  </a:cubicBezTo>
                  <a:cubicBezTo>
                    <a:pt x="475" y="140"/>
                    <a:pt x="475" y="140"/>
                    <a:pt x="475" y="140"/>
                  </a:cubicBezTo>
                  <a:cubicBezTo>
                    <a:pt x="474" y="140"/>
                    <a:pt x="474" y="141"/>
                    <a:pt x="474" y="141"/>
                  </a:cubicBezTo>
                  <a:cubicBezTo>
                    <a:pt x="477" y="141"/>
                    <a:pt x="477" y="141"/>
                    <a:pt x="477" y="141"/>
                  </a:cubicBezTo>
                  <a:cubicBezTo>
                    <a:pt x="475" y="140"/>
                    <a:pt x="475" y="140"/>
                    <a:pt x="475" y="140"/>
                  </a:cubicBezTo>
                  <a:cubicBezTo>
                    <a:pt x="478" y="141"/>
                    <a:pt x="478" y="141"/>
                    <a:pt x="478" y="141"/>
                  </a:cubicBezTo>
                  <a:cubicBezTo>
                    <a:pt x="479" y="138"/>
                    <a:pt x="479" y="138"/>
                    <a:pt x="479" y="138"/>
                  </a:cubicBezTo>
                  <a:cubicBezTo>
                    <a:pt x="264" y="20"/>
                    <a:pt x="264" y="20"/>
                    <a:pt x="264" y="20"/>
                  </a:cubicBezTo>
                  <a:cubicBezTo>
                    <a:pt x="262" y="19"/>
                    <a:pt x="260" y="19"/>
                    <a:pt x="259" y="21"/>
                  </a:cubicBezTo>
                  <a:cubicBezTo>
                    <a:pt x="258" y="23"/>
                    <a:pt x="259" y="25"/>
                    <a:pt x="261" y="26"/>
                  </a:cubicBezTo>
                  <a:cubicBezTo>
                    <a:pt x="261" y="26"/>
                    <a:pt x="264" y="28"/>
                    <a:pt x="270" y="31"/>
                  </a:cubicBezTo>
                  <a:cubicBezTo>
                    <a:pt x="291" y="44"/>
                    <a:pt x="344" y="75"/>
                    <a:pt x="391" y="104"/>
                  </a:cubicBezTo>
                  <a:cubicBezTo>
                    <a:pt x="415" y="119"/>
                    <a:pt x="438" y="133"/>
                    <a:pt x="454" y="143"/>
                  </a:cubicBezTo>
                  <a:cubicBezTo>
                    <a:pt x="462" y="149"/>
                    <a:pt x="469" y="153"/>
                    <a:pt x="474" y="157"/>
                  </a:cubicBezTo>
                  <a:cubicBezTo>
                    <a:pt x="476" y="158"/>
                    <a:pt x="478" y="160"/>
                    <a:pt x="479" y="161"/>
                  </a:cubicBezTo>
                  <a:cubicBezTo>
                    <a:pt x="479" y="161"/>
                    <a:pt x="480" y="162"/>
                    <a:pt x="480" y="162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81" y="161"/>
                    <a:pt x="481" y="161"/>
                    <a:pt x="481" y="161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81" y="161"/>
                    <a:pt x="481" y="161"/>
                    <a:pt x="481" y="161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82" y="160"/>
                    <a:pt x="482" y="160"/>
                    <a:pt x="482" y="160"/>
                  </a:cubicBezTo>
                  <a:cubicBezTo>
                    <a:pt x="480" y="160"/>
                    <a:pt x="480" y="160"/>
                    <a:pt x="480" y="160"/>
                  </a:cubicBezTo>
                  <a:cubicBezTo>
                    <a:pt x="480" y="161"/>
                    <a:pt x="480" y="161"/>
                    <a:pt x="480" y="162"/>
                  </a:cubicBezTo>
                  <a:cubicBezTo>
                    <a:pt x="482" y="160"/>
                    <a:pt x="482" y="160"/>
                    <a:pt x="482" y="160"/>
                  </a:cubicBezTo>
                  <a:cubicBezTo>
                    <a:pt x="480" y="160"/>
                    <a:pt x="480" y="160"/>
                    <a:pt x="480" y="160"/>
                  </a:cubicBezTo>
                  <a:cubicBezTo>
                    <a:pt x="483" y="160"/>
                    <a:pt x="483" y="160"/>
                    <a:pt x="483" y="160"/>
                  </a:cubicBezTo>
                  <a:cubicBezTo>
                    <a:pt x="480" y="159"/>
                    <a:pt x="480" y="159"/>
                    <a:pt x="480" y="159"/>
                  </a:cubicBezTo>
                  <a:cubicBezTo>
                    <a:pt x="480" y="159"/>
                    <a:pt x="480" y="160"/>
                    <a:pt x="480" y="160"/>
                  </a:cubicBezTo>
                  <a:cubicBezTo>
                    <a:pt x="483" y="160"/>
                    <a:pt x="483" y="160"/>
                    <a:pt x="483" y="160"/>
                  </a:cubicBezTo>
                  <a:cubicBezTo>
                    <a:pt x="480" y="159"/>
                    <a:pt x="480" y="159"/>
                    <a:pt x="480" y="159"/>
                  </a:cubicBezTo>
                  <a:cubicBezTo>
                    <a:pt x="480" y="159"/>
                    <a:pt x="480" y="159"/>
                    <a:pt x="480" y="159"/>
                  </a:cubicBezTo>
                  <a:cubicBezTo>
                    <a:pt x="482" y="160"/>
                    <a:pt x="482" y="160"/>
                    <a:pt x="482" y="160"/>
                  </a:cubicBezTo>
                  <a:cubicBezTo>
                    <a:pt x="482" y="158"/>
                    <a:pt x="482" y="158"/>
                    <a:pt x="482" y="158"/>
                  </a:cubicBezTo>
                  <a:cubicBezTo>
                    <a:pt x="481" y="158"/>
                    <a:pt x="481" y="158"/>
                    <a:pt x="480" y="159"/>
                  </a:cubicBezTo>
                  <a:cubicBezTo>
                    <a:pt x="482" y="160"/>
                    <a:pt x="482" y="160"/>
                    <a:pt x="482" y="160"/>
                  </a:cubicBezTo>
                  <a:cubicBezTo>
                    <a:pt x="482" y="158"/>
                    <a:pt x="482" y="158"/>
                    <a:pt x="482" y="158"/>
                  </a:cubicBezTo>
                  <a:cubicBezTo>
                    <a:pt x="482" y="159"/>
                    <a:pt x="482" y="159"/>
                    <a:pt x="482" y="159"/>
                  </a:cubicBezTo>
                  <a:cubicBezTo>
                    <a:pt x="482" y="158"/>
                    <a:pt x="482" y="158"/>
                    <a:pt x="482" y="158"/>
                  </a:cubicBezTo>
                  <a:cubicBezTo>
                    <a:pt x="482" y="158"/>
                    <a:pt x="482" y="158"/>
                    <a:pt x="482" y="158"/>
                  </a:cubicBezTo>
                  <a:cubicBezTo>
                    <a:pt x="482" y="159"/>
                    <a:pt x="482" y="159"/>
                    <a:pt x="482" y="159"/>
                  </a:cubicBezTo>
                  <a:cubicBezTo>
                    <a:pt x="482" y="158"/>
                    <a:pt x="482" y="158"/>
                    <a:pt x="482" y="158"/>
                  </a:cubicBezTo>
                  <a:cubicBezTo>
                    <a:pt x="482" y="158"/>
                    <a:pt x="482" y="158"/>
                    <a:pt x="482" y="158"/>
                  </a:cubicBezTo>
                  <a:cubicBezTo>
                    <a:pt x="482" y="158"/>
                    <a:pt x="480" y="157"/>
                    <a:pt x="477" y="156"/>
                  </a:cubicBezTo>
                  <a:cubicBezTo>
                    <a:pt x="467" y="152"/>
                    <a:pt x="447" y="141"/>
                    <a:pt x="423" y="128"/>
                  </a:cubicBezTo>
                  <a:cubicBezTo>
                    <a:pt x="387" y="107"/>
                    <a:pt x="341" y="80"/>
                    <a:pt x="305" y="58"/>
                  </a:cubicBezTo>
                  <a:cubicBezTo>
                    <a:pt x="286" y="47"/>
                    <a:pt x="270" y="38"/>
                    <a:pt x="259" y="31"/>
                  </a:cubicBezTo>
                  <a:cubicBezTo>
                    <a:pt x="253" y="27"/>
                    <a:pt x="248" y="24"/>
                    <a:pt x="245" y="23"/>
                  </a:cubicBezTo>
                  <a:cubicBezTo>
                    <a:pt x="242" y="21"/>
                    <a:pt x="240" y="20"/>
                    <a:pt x="240" y="20"/>
                  </a:cubicBezTo>
                  <a:cubicBezTo>
                    <a:pt x="239" y="19"/>
                    <a:pt x="237" y="19"/>
                    <a:pt x="236" y="21"/>
                  </a:cubicBezTo>
                  <a:cubicBezTo>
                    <a:pt x="235" y="22"/>
                    <a:pt x="235" y="24"/>
                    <a:pt x="237" y="25"/>
                  </a:cubicBezTo>
                  <a:cubicBezTo>
                    <a:pt x="354" y="98"/>
                    <a:pt x="354" y="98"/>
                    <a:pt x="354" y="98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8" y="22"/>
                    <a:pt x="216" y="22"/>
                    <a:pt x="215" y="24"/>
                  </a:cubicBezTo>
                  <a:cubicBezTo>
                    <a:pt x="214" y="25"/>
                    <a:pt x="214" y="27"/>
                    <a:pt x="216" y="28"/>
                  </a:cubicBezTo>
                  <a:cubicBezTo>
                    <a:pt x="307" y="85"/>
                    <a:pt x="307" y="85"/>
                    <a:pt x="307" y="85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0" y="23"/>
                    <a:pt x="198" y="23"/>
                    <a:pt x="197" y="25"/>
                  </a:cubicBezTo>
                  <a:cubicBezTo>
                    <a:pt x="197" y="26"/>
                    <a:pt x="196" y="26"/>
                    <a:pt x="196" y="27"/>
                  </a:cubicBezTo>
                  <a:cubicBezTo>
                    <a:pt x="197" y="28"/>
                    <a:pt x="197" y="29"/>
                    <a:pt x="197" y="29"/>
                  </a:cubicBezTo>
                  <a:cubicBezTo>
                    <a:pt x="198" y="30"/>
                    <a:pt x="199" y="31"/>
                    <a:pt x="199" y="32"/>
                  </a:cubicBezTo>
                  <a:cubicBezTo>
                    <a:pt x="201" y="33"/>
                    <a:pt x="204" y="35"/>
                    <a:pt x="207" y="37"/>
                  </a:cubicBezTo>
                  <a:cubicBezTo>
                    <a:pt x="219" y="46"/>
                    <a:pt x="243" y="60"/>
                    <a:pt x="271" y="78"/>
                  </a:cubicBezTo>
                  <a:cubicBezTo>
                    <a:pt x="313" y="104"/>
                    <a:pt x="367" y="136"/>
                    <a:pt x="410" y="161"/>
                  </a:cubicBezTo>
                  <a:cubicBezTo>
                    <a:pt x="431" y="174"/>
                    <a:pt x="450" y="186"/>
                    <a:pt x="463" y="194"/>
                  </a:cubicBezTo>
                  <a:cubicBezTo>
                    <a:pt x="470" y="198"/>
                    <a:pt x="475" y="202"/>
                    <a:pt x="479" y="204"/>
                  </a:cubicBezTo>
                  <a:cubicBezTo>
                    <a:pt x="481" y="205"/>
                    <a:pt x="482" y="206"/>
                    <a:pt x="483" y="207"/>
                  </a:cubicBezTo>
                  <a:cubicBezTo>
                    <a:pt x="484" y="207"/>
                    <a:pt x="484" y="208"/>
                    <a:pt x="484" y="208"/>
                  </a:cubicBezTo>
                  <a:cubicBezTo>
                    <a:pt x="484" y="208"/>
                    <a:pt x="484" y="208"/>
                    <a:pt x="484" y="208"/>
                  </a:cubicBezTo>
                  <a:cubicBezTo>
                    <a:pt x="485" y="207"/>
                    <a:pt x="485" y="207"/>
                    <a:pt x="485" y="207"/>
                  </a:cubicBezTo>
                  <a:cubicBezTo>
                    <a:pt x="484" y="208"/>
                    <a:pt x="484" y="208"/>
                    <a:pt x="484" y="208"/>
                  </a:cubicBezTo>
                  <a:cubicBezTo>
                    <a:pt x="484" y="208"/>
                    <a:pt x="484" y="208"/>
                    <a:pt x="484" y="208"/>
                  </a:cubicBezTo>
                  <a:cubicBezTo>
                    <a:pt x="485" y="207"/>
                    <a:pt x="485" y="207"/>
                    <a:pt x="485" y="207"/>
                  </a:cubicBezTo>
                  <a:cubicBezTo>
                    <a:pt x="484" y="208"/>
                    <a:pt x="484" y="208"/>
                    <a:pt x="484" y="208"/>
                  </a:cubicBezTo>
                  <a:cubicBezTo>
                    <a:pt x="486" y="206"/>
                    <a:pt x="486" y="206"/>
                    <a:pt x="486" y="206"/>
                  </a:cubicBezTo>
                  <a:cubicBezTo>
                    <a:pt x="483" y="206"/>
                    <a:pt x="483" y="206"/>
                    <a:pt x="483" y="206"/>
                  </a:cubicBezTo>
                  <a:cubicBezTo>
                    <a:pt x="483" y="207"/>
                    <a:pt x="484" y="207"/>
                    <a:pt x="484" y="208"/>
                  </a:cubicBezTo>
                  <a:cubicBezTo>
                    <a:pt x="486" y="206"/>
                    <a:pt x="486" y="206"/>
                    <a:pt x="486" y="206"/>
                  </a:cubicBezTo>
                  <a:cubicBezTo>
                    <a:pt x="483" y="206"/>
                    <a:pt x="483" y="206"/>
                    <a:pt x="483" y="206"/>
                  </a:cubicBezTo>
                  <a:cubicBezTo>
                    <a:pt x="487" y="206"/>
                    <a:pt x="487" y="206"/>
                    <a:pt x="487" y="206"/>
                  </a:cubicBezTo>
                  <a:cubicBezTo>
                    <a:pt x="484" y="204"/>
                    <a:pt x="484" y="204"/>
                    <a:pt x="484" y="204"/>
                  </a:cubicBezTo>
                  <a:cubicBezTo>
                    <a:pt x="483" y="205"/>
                    <a:pt x="483" y="205"/>
                    <a:pt x="483" y="206"/>
                  </a:cubicBezTo>
                  <a:cubicBezTo>
                    <a:pt x="487" y="206"/>
                    <a:pt x="487" y="206"/>
                    <a:pt x="487" y="206"/>
                  </a:cubicBezTo>
                  <a:cubicBezTo>
                    <a:pt x="484" y="204"/>
                    <a:pt x="484" y="204"/>
                    <a:pt x="484" y="204"/>
                  </a:cubicBezTo>
                  <a:cubicBezTo>
                    <a:pt x="487" y="206"/>
                    <a:pt x="487" y="206"/>
                    <a:pt x="487" y="206"/>
                  </a:cubicBezTo>
                  <a:cubicBezTo>
                    <a:pt x="488" y="203"/>
                    <a:pt x="488" y="203"/>
                    <a:pt x="488" y="203"/>
                  </a:cubicBezTo>
                  <a:cubicBezTo>
                    <a:pt x="488" y="203"/>
                    <a:pt x="415" y="159"/>
                    <a:pt x="339" y="114"/>
                  </a:cubicBezTo>
                  <a:cubicBezTo>
                    <a:pt x="301" y="92"/>
                    <a:pt x="263" y="70"/>
                    <a:pt x="233" y="53"/>
                  </a:cubicBezTo>
                  <a:cubicBezTo>
                    <a:pt x="218" y="45"/>
                    <a:pt x="206" y="38"/>
                    <a:pt x="196" y="33"/>
                  </a:cubicBezTo>
                  <a:cubicBezTo>
                    <a:pt x="192" y="31"/>
                    <a:pt x="188" y="29"/>
                    <a:pt x="185" y="28"/>
                  </a:cubicBezTo>
                  <a:cubicBezTo>
                    <a:pt x="183" y="27"/>
                    <a:pt x="182" y="26"/>
                    <a:pt x="181" y="26"/>
                  </a:cubicBezTo>
                  <a:cubicBezTo>
                    <a:pt x="180" y="26"/>
                    <a:pt x="179" y="25"/>
                    <a:pt x="177" y="25"/>
                  </a:cubicBezTo>
                  <a:cubicBezTo>
                    <a:pt x="177" y="25"/>
                    <a:pt x="177" y="25"/>
                    <a:pt x="176" y="26"/>
                  </a:cubicBezTo>
                  <a:cubicBezTo>
                    <a:pt x="175" y="26"/>
                    <a:pt x="175" y="26"/>
                    <a:pt x="174" y="27"/>
                  </a:cubicBezTo>
                  <a:cubicBezTo>
                    <a:pt x="174" y="28"/>
                    <a:pt x="174" y="29"/>
                    <a:pt x="174" y="30"/>
                  </a:cubicBezTo>
                  <a:cubicBezTo>
                    <a:pt x="174" y="30"/>
                    <a:pt x="174" y="31"/>
                    <a:pt x="175" y="32"/>
                  </a:cubicBezTo>
                  <a:cubicBezTo>
                    <a:pt x="487" y="226"/>
                    <a:pt x="487" y="226"/>
                    <a:pt x="487" y="226"/>
                  </a:cubicBezTo>
                  <a:cubicBezTo>
                    <a:pt x="489" y="224"/>
                    <a:pt x="489" y="224"/>
                    <a:pt x="489" y="224"/>
                  </a:cubicBezTo>
                  <a:cubicBezTo>
                    <a:pt x="490" y="221"/>
                    <a:pt x="490" y="221"/>
                    <a:pt x="490" y="221"/>
                  </a:cubicBezTo>
                  <a:cubicBezTo>
                    <a:pt x="490" y="221"/>
                    <a:pt x="408" y="172"/>
                    <a:pt x="325" y="124"/>
                  </a:cubicBezTo>
                  <a:cubicBezTo>
                    <a:pt x="283" y="99"/>
                    <a:pt x="241" y="75"/>
                    <a:pt x="209" y="57"/>
                  </a:cubicBezTo>
                  <a:cubicBezTo>
                    <a:pt x="193" y="48"/>
                    <a:pt x="180" y="40"/>
                    <a:pt x="170" y="35"/>
                  </a:cubicBezTo>
                  <a:cubicBezTo>
                    <a:pt x="165" y="32"/>
                    <a:pt x="161" y="30"/>
                    <a:pt x="158" y="29"/>
                  </a:cubicBezTo>
                  <a:cubicBezTo>
                    <a:pt x="157" y="28"/>
                    <a:pt x="155" y="27"/>
                    <a:pt x="154" y="27"/>
                  </a:cubicBezTo>
                  <a:cubicBezTo>
                    <a:pt x="154" y="27"/>
                    <a:pt x="154" y="27"/>
                    <a:pt x="153" y="27"/>
                  </a:cubicBezTo>
                  <a:cubicBezTo>
                    <a:pt x="153" y="26"/>
                    <a:pt x="152" y="26"/>
                    <a:pt x="151" y="26"/>
                  </a:cubicBezTo>
                  <a:cubicBezTo>
                    <a:pt x="151" y="26"/>
                    <a:pt x="151" y="26"/>
                    <a:pt x="150" y="26"/>
                  </a:cubicBezTo>
                  <a:cubicBezTo>
                    <a:pt x="150" y="27"/>
                    <a:pt x="149" y="27"/>
                    <a:pt x="148" y="28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49" y="28"/>
                    <a:pt x="149" y="28"/>
                    <a:pt x="149" y="28"/>
                  </a:cubicBezTo>
                  <a:cubicBezTo>
                    <a:pt x="148" y="28"/>
                    <a:pt x="148" y="29"/>
                    <a:pt x="148" y="30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9" y="32"/>
                    <a:pt x="149" y="32"/>
                    <a:pt x="149" y="33"/>
                  </a:cubicBezTo>
                  <a:cubicBezTo>
                    <a:pt x="150" y="34"/>
                    <a:pt x="151" y="34"/>
                    <a:pt x="152" y="35"/>
                  </a:cubicBezTo>
                  <a:cubicBezTo>
                    <a:pt x="156" y="39"/>
                    <a:pt x="165" y="44"/>
                    <a:pt x="176" y="52"/>
                  </a:cubicBezTo>
                  <a:cubicBezTo>
                    <a:pt x="216" y="78"/>
                    <a:pt x="294" y="125"/>
                    <a:pt x="362" y="166"/>
                  </a:cubicBezTo>
                  <a:cubicBezTo>
                    <a:pt x="396" y="187"/>
                    <a:pt x="427" y="206"/>
                    <a:pt x="450" y="220"/>
                  </a:cubicBezTo>
                  <a:cubicBezTo>
                    <a:pt x="462" y="227"/>
                    <a:pt x="471" y="233"/>
                    <a:pt x="478" y="237"/>
                  </a:cubicBezTo>
                  <a:cubicBezTo>
                    <a:pt x="481" y="239"/>
                    <a:pt x="484" y="240"/>
                    <a:pt x="485" y="242"/>
                  </a:cubicBezTo>
                  <a:cubicBezTo>
                    <a:pt x="486" y="242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9" y="242"/>
                    <a:pt x="489" y="242"/>
                    <a:pt x="489" y="242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9" y="242"/>
                    <a:pt x="489" y="242"/>
                    <a:pt x="489" y="242"/>
                  </a:cubicBezTo>
                  <a:cubicBezTo>
                    <a:pt x="487" y="243"/>
                    <a:pt x="487" y="243"/>
                    <a:pt x="487" y="243"/>
                  </a:cubicBezTo>
                  <a:cubicBezTo>
                    <a:pt x="489" y="241"/>
                    <a:pt x="489" y="241"/>
                    <a:pt x="489" y="241"/>
                  </a:cubicBezTo>
                  <a:cubicBezTo>
                    <a:pt x="486" y="241"/>
                    <a:pt x="486" y="241"/>
                    <a:pt x="486" y="241"/>
                  </a:cubicBezTo>
                  <a:cubicBezTo>
                    <a:pt x="486" y="242"/>
                    <a:pt x="487" y="243"/>
                    <a:pt x="487" y="243"/>
                  </a:cubicBezTo>
                  <a:cubicBezTo>
                    <a:pt x="489" y="241"/>
                    <a:pt x="489" y="241"/>
                    <a:pt x="489" y="241"/>
                  </a:cubicBezTo>
                  <a:cubicBezTo>
                    <a:pt x="486" y="241"/>
                    <a:pt x="486" y="241"/>
                    <a:pt x="486" y="241"/>
                  </a:cubicBezTo>
                  <a:cubicBezTo>
                    <a:pt x="490" y="241"/>
                    <a:pt x="490" y="241"/>
                    <a:pt x="490" y="241"/>
                  </a:cubicBezTo>
                  <a:cubicBezTo>
                    <a:pt x="487" y="239"/>
                    <a:pt x="487" y="239"/>
                    <a:pt x="487" y="239"/>
                  </a:cubicBezTo>
                  <a:cubicBezTo>
                    <a:pt x="486" y="240"/>
                    <a:pt x="486" y="241"/>
                    <a:pt x="486" y="241"/>
                  </a:cubicBezTo>
                  <a:cubicBezTo>
                    <a:pt x="490" y="241"/>
                    <a:pt x="490" y="241"/>
                    <a:pt x="490" y="241"/>
                  </a:cubicBezTo>
                  <a:cubicBezTo>
                    <a:pt x="487" y="239"/>
                    <a:pt x="487" y="239"/>
                    <a:pt x="487" y="239"/>
                  </a:cubicBezTo>
                  <a:cubicBezTo>
                    <a:pt x="490" y="241"/>
                    <a:pt x="490" y="241"/>
                    <a:pt x="490" y="241"/>
                  </a:cubicBezTo>
                  <a:cubicBezTo>
                    <a:pt x="487" y="239"/>
                    <a:pt x="487" y="239"/>
                    <a:pt x="487" y="239"/>
                  </a:cubicBezTo>
                  <a:cubicBezTo>
                    <a:pt x="489" y="241"/>
                    <a:pt x="489" y="241"/>
                    <a:pt x="489" y="241"/>
                  </a:cubicBezTo>
                  <a:cubicBezTo>
                    <a:pt x="488" y="238"/>
                    <a:pt x="488" y="238"/>
                    <a:pt x="488" y="238"/>
                  </a:cubicBezTo>
                  <a:cubicBezTo>
                    <a:pt x="488" y="238"/>
                    <a:pt x="487" y="239"/>
                    <a:pt x="487" y="239"/>
                  </a:cubicBezTo>
                  <a:cubicBezTo>
                    <a:pt x="489" y="241"/>
                    <a:pt x="489" y="241"/>
                    <a:pt x="489" y="241"/>
                  </a:cubicBezTo>
                  <a:cubicBezTo>
                    <a:pt x="488" y="238"/>
                    <a:pt x="488" y="238"/>
                    <a:pt x="488" y="238"/>
                  </a:cubicBezTo>
                  <a:cubicBezTo>
                    <a:pt x="489" y="240"/>
                    <a:pt x="489" y="240"/>
                    <a:pt x="489" y="240"/>
                  </a:cubicBezTo>
                  <a:cubicBezTo>
                    <a:pt x="489" y="238"/>
                    <a:pt x="489" y="238"/>
                    <a:pt x="489" y="238"/>
                  </a:cubicBezTo>
                  <a:cubicBezTo>
                    <a:pt x="489" y="238"/>
                    <a:pt x="489" y="238"/>
                    <a:pt x="488" y="238"/>
                  </a:cubicBezTo>
                  <a:cubicBezTo>
                    <a:pt x="489" y="240"/>
                    <a:pt x="489" y="240"/>
                    <a:pt x="489" y="240"/>
                  </a:cubicBezTo>
                  <a:cubicBezTo>
                    <a:pt x="489" y="238"/>
                    <a:pt x="489" y="238"/>
                    <a:pt x="489" y="238"/>
                  </a:cubicBezTo>
                  <a:cubicBezTo>
                    <a:pt x="489" y="239"/>
                    <a:pt x="489" y="239"/>
                    <a:pt x="489" y="239"/>
                  </a:cubicBezTo>
                  <a:cubicBezTo>
                    <a:pt x="489" y="238"/>
                    <a:pt x="489" y="238"/>
                    <a:pt x="489" y="238"/>
                  </a:cubicBezTo>
                  <a:cubicBezTo>
                    <a:pt x="489" y="238"/>
                    <a:pt x="489" y="238"/>
                    <a:pt x="489" y="238"/>
                  </a:cubicBezTo>
                  <a:cubicBezTo>
                    <a:pt x="489" y="239"/>
                    <a:pt x="489" y="239"/>
                    <a:pt x="489" y="239"/>
                  </a:cubicBezTo>
                  <a:cubicBezTo>
                    <a:pt x="489" y="238"/>
                    <a:pt x="489" y="238"/>
                    <a:pt x="489" y="238"/>
                  </a:cubicBezTo>
                  <a:cubicBezTo>
                    <a:pt x="489" y="238"/>
                    <a:pt x="488" y="238"/>
                    <a:pt x="487" y="237"/>
                  </a:cubicBezTo>
                  <a:cubicBezTo>
                    <a:pt x="483" y="236"/>
                    <a:pt x="474" y="231"/>
                    <a:pt x="462" y="225"/>
                  </a:cubicBezTo>
                  <a:cubicBezTo>
                    <a:pt x="419" y="201"/>
                    <a:pt x="337" y="152"/>
                    <a:pt x="266" y="109"/>
                  </a:cubicBezTo>
                  <a:cubicBezTo>
                    <a:pt x="230" y="87"/>
                    <a:pt x="197" y="67"/>
                    <a:pt x="173" y="52"/>
                  </a:cubicBezTo>
                  <a:cubicBezTo>
                    <a:pt x="161" y="44"/>
                    <a:pt x="152" y="38"/>
                    <a:pt x="145" y="34"/>
                  </a:cubicBezTo>
                  <a:cubicBezTo>
                    <a:pt x="138" y="30"/>
                    <a:pt x="134" y="28"/>
                    <a:pt x="134" y="28"/>
                  </a:cubicBezTo>
                  <a:cubicBezTo>
                    <a:pt x="133" y="27"/>
                    <a:pt x="131" y="27"/>
                    <a:pt x="130" y="29"/>
                  </a:cubicBezTo>
                  <a:cubicBezTo>
                    <a:pt x="129" y="29"/>
                    <a:pt x="129" y="30"/>
                    <a:pt x="129" y="31"/>
                  </a:cubicBezTo>
                  <a:cubicBezTo>
                    <a:pt x="129" y="32"/>
                    <a:pt x="130" y="33"/>
                    <a:pt x="130" y="33"/>
                  </a:cubicBezTo>
                  <a:cubicBezTo>
                    <a:pt x="131" y="34"/>
                    <a:pt x="131" y="35"/>
                    <a:pt x="133" y="36"/>
                  </a:cubicBezTo>
                  <a:cubicBezTo>
                    <a:pt x="135" y="38"/>
                    <a:pt x="138" y="40"/>
                    <a:pt x="142" y="43"/>
                  </a:cubicBezTo>
                  <a:cubicBezTo>
                    <a:pt x="157" y="54"/>
                    <a:pt x="186" y="73"/>
                    <a:pt x="222" y="95"/>
                  </a:cubicBezTo>
                  <a:cubicBezTo>
                    <a:pt x="275" y="127"/>
                    <a:pt x="342" y="167"/>
                    <a:pt x="395" y="199"/>
                  </a:cubicBezTo>
                  <a:cubicBezTo>
                    <a:pt x="422" y="216"/>
                    <a:pt x="446" y="230"/>
                    <a:pt x="462" y="240"/>
                  </a:cubicBezTo>
                  <a:cubicBezTo>
                    <a:pt x="471" y="245"/>
                    <a:pt x="477" y="249"/>
                    <a:pt x="482" y="252"/>
                  </a:cubicBezTo>
                  <a:cubicBezTo>
                    <a:pt x="484" y="253"/>
                    <a:pt x="486" y="255"/>
                    <a:pt x="487" y="255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89" y="255"/>
                    <a:pt x="489" y="255"/>
                    <a:pt x="489" y="255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89" y="255"/>
                    <a:pt x="489" y="255"/>
                    <a:pt x="489" y="255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90" y="254"/>
                    <a:pt x="490" y="254"/>
                    <a:pt x="490" y="254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90" y="254"/>
                    <a:pt x="490" y="254"/>
                    <a:pt x="490" y="254"/>
                  </a:cubicBezTo>
                  <a:cubicBezTo>
                    <a:pt x="488" y="256"/>
                    <a:pt x="488" y="256"/>
                    <a:pt x="488" y="256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88" y="254"/>
                    <a:pt x="488" y="254"/>
                    <a:pt x="488" y="254"/>
                  </a:cubicBezTo>
                  <a:cubicBezTo>
                    <a:pt x="488" y="255"/>
                    <a:pt x="488" y="255"/>
                    <a:pt x="488" y="256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88" y="254"/>
                    <a:pt x="488" y="254"/>
                    <a:pt x="488" y="254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88" y="253"/>
                    <a:pt x="488" y="253"/>
                    <a:pt x="488" y="253"/>
                  </a:cubicBezTo>
                  <a:cubicBezTo>
                    <a:pt x="488" y="253"/>
                    <a:pt x="488" y="254"/>
                    <a:pt x="488" y="254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88" y="253"/>
                    <a:pt x="488" y="253"/>
                    <a:pt x="488" y="253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88" y="252"/>
                    <a:pt x="488" y="252"/>
                    <a:pt x="488" y="252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90" y="251"/>
                    <a:pt x="490" y="251"/>
                    <a:pt x="490" y="251"/>
                  </a:cubicBezTo>
                  <a:cubicBezTo>
                    <a:pt x="489" y="251"/>
                    <a:pt x="489" y="252"/>
                    <a:pt x="488" y="252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90" y="251"/>
                    <a:pt x="490" y="251"/>
                    <a:pt x="490" y="251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91" y="251"/>
                    <a:pt x="491" y="251"/>
                    <a:pt x="491" y="251"/>
                  </a:cubicBezTo>
                  <a:cubicBezTo>
                    <a:pt x="491" y="251"/>
                    <a:pt x="490" y="251"/>
                    <a:pt x="490" y="251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91" y="251"/>
                    <a:pt x="491" y="251"/>
                    <a:pt x="491" y="251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92" y="251"/>
                    <a:pt x="492" y="251"/>
                    <a:pt x="492" y="251"/>
                  </a:cubicBezTo>
                  <a:cubicBezTo>
                    <a:pt x="492" y="251"/>
                    <a:pt x="491" y="251"/>
                    <a:pt x="491" y="251"/>
                  </a:cubicBezTo>
                  <a:cubicBezTo>
                    <a:pt x="491" y="254"/>
                    <a:pt x="491" y="254"/>
                    <a:pt x="491" y="254"/>
                  </a:cubicBezTo>
                  <a:cubicBezTo>
                    <a:pt x="492" y="251"/>
                    <a:pt x="492" y="251"/>
                    <a:pt x="492" y="251"/>
                  </a:cubicBezTo>
                  <a:cubicBezTo>
                    <a:pt x="491" y="252"/>
                    <a:pt x="491" y="252"/>
                    <a:pt x="491" y="252"/>
                  </a:cubicBezTo>
                  <a:cubicBezTo>
                    <a:pt x="492" y="251"/>
                    <a:pt x="492" y="251"/>
                    <a:pt x="492" y="251"/>
                  </a:cubicBezTo>
                  <a:cubicBezTo>
                    <a:pt x="492" y="251"/>
                    <a:pt x="492" y="251"/>
                    <a:pt x="492" y="251"/>
                  </a:cubicBezTo>
                  <a:cubicBezTo>
                    <a:pt x="491" y="252"/>
                    <a:pt x="491" y="252"/>
                    <a:pt x="491" y="252"/>
                  </a:cubicBezTo>
                  <a:cubicBezTo>
                    <a:pt x="492" y="251"/>
                    <a:pt x="492" y="251"/>
                    <a:pt x="492" y="251"/>
                  </a:cubicBezTo>
                  <a:cubicBezTo>
                    <a:pt x="492" y="251"/>
                    <a:pt x="491" y="251"/>
                    <a:pt x="490" y="250"/>
                  </a:cubicBezTo>
                  <a:cubicBezTo>
                    <a:pt x="486" y="248"/>
                    <a:pt x="477" y="243"/>
                    <a:pt x="465" y="236"/>
                  </a:cubicBezTo>
                  <a:cubicBezTo>
                    <a:pt x="421" y="211"/>
                    <a:pt x="333" y="160"/>
                    <a:pt x="257" y="115"/>
                  </a:cubicBezTo>
                  <a:cubicBezTo>
                    <a:pt x="219" y="92"/>
                    <a:pt x="183" y="71"/>
                    <a:pt x="157" y="56"/>
                  </a:cubicBezTo>
                  <a:cubicBezTo>
                    <a:pt x="144" y="48"/>
                    <a:pt x="134" y="42"/>
                    <a:pt x="126" y="38"/>
                  </a:cubicBezTo>
                  <a:cubicBezTo>
                    <a:pt x="119" y="33"/>
                    <a:pt x="115" y="31"/>
                    <a:pt x="115" y="31"/>
                  </a:cubicBezTo>
                  <a:cubicBezTo>
                    <a:pt x="113" y="30"/>
                    <a:pt x="111" y="31"/>
                    <a:pt x="110" y="32"/>
                  </a:cubicBezTo>
                  <a:cubicBezTo>
                    <a:pt x="110" y="33"/>
                    <a:pt x="110" y="34"/>
                    <a:pt x="110" y="34"/>
                  </a:cubicBezTo>
                  <a:cubicBezTo>
                    <a:pt x="110" y="35"/>
                    <a:pt x="110" y="36"/>
                    <a:pt x="110" y="37"/>
                  </a:cubicBezTo>
                  <a:cubicBezTo>
                    <a:pt x="111" y="38"/>
                    <a:pt x="112" y="39"/>
                    <a:pt x="113" y="40"/>
                  </a:cubicBezTo>
                  <a:cubicBezTo>
                    <a:pt x="115" y="42"/>
                    <a:pt x="118" y="45"/>
                    <a:pt x="123" y="48"/>
                  </a:cubicBezTo>
                  <a:cubicBezTo>
                    <a:pt x="139" y="60"/>
                    <a:pt x="170" y="80"/>
                    <a:pt x="207" y="103"/>
                  </a:cubicBezTo>
                  <a:cubicBezTo>
                    <a:pt x="318" y="173"/>
                    <a:pt x="487" y="272"/>
                    <a:pt x="487" y="272"/>
                  </a:cubicBezTo>
                  <a:cubicBezTo>
                    <a:pt x="489" y="272"/>
                    <a:pt x="491" y="272"/>
                    <a:pt x="492" y="270"/>
                  </a:cubicBezTo>
                  <a:cubicBezTo>
                    <a:pt x="493" y="269"/>
                    <a:pt x="492" y="267"/>
                    <a:pt x="491" y="266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91" y="29"/>
                    <a:pt x="89" y="30"/>
                    <a:pt x="88" y="31"/>
                  </a:cubicBezTo>
                  <a:cubicBezTo>
                    <a:pt x="87" y="33"/>
                    <a:pt x="88" y="35"/>
                    <a:pt x="89" y="36"/>
                  </a:cubicBezTo>
                  <a:cubicBezTo>
                    <a:pt x="490" y="287"/>
                    <a:pt x="490" y="287"/>
                    <a:pt x="490" y="287"/>
                  </a:cubicBezTo>
                  <a:cubicBezTo>
                    <a:pt x="491" y="287"/>
                    <a:pt x="492" y="287"/>
                    <a:pt x="493" y="287"/>
                  </a:cubicBezTo>
                  <a:cubicBezTo>
                    <a:pt x="494" y="287"/>
                    <a:pt x="495" y="286"/>
                    <a:pt x="495" y="286"/>
                  </a:cubicBezTo>
                  <a:cubicBezTo>
                    <a:pt x="495" y="285"/>
                    <a:pt x="496" y="284"/>
                    <a:pt x="495" y="283"/>
                  </a:cubicBezTo>
                  <a:cubicBezTo>
                    <a:pt x="495" y="282"/>
                    <a:pt x="495" y="282"/>
                    <a:pt x="494" y="281"/>
                  </a:cubicBezTo>
                  <a:cubicBezTo>
                    <a:pt x="494" y="281"/>
                    <a:pt x="393" y="219"/>
                    <a:pt x="291" y="157"/>
                  </a:cubicBezTo>
                  <a:cubicBezTo>
                    <a:pt x="239" y="126"/>
                    <a:pt x="188" y="95"/>
                    <a:pt x="149" y="72"/>
                  </a:cubicBezTo>
                  <a:cubicBezTo>
                    <a:pt x="129" y="60"/>
                    <a:pt x="112" y="50"/>
                    <a:pt x="100" y="43"/>
                  </a:cubicBezTo>
                  <a:cubicBezTo>
                    <a:pt x="94" y="40"/>
                    <a:pt x="89" y="37"/>
                    <a:pt x="86" y="35"/>
                  </a:cubicBezTo>
                  <a:cubicBezTo>
                    <a:pt x="84" y="35"/>
                    <a:pt x="83" y="34"/>
                    <a:pt x="81" y="33"/>
                  </a:cubicBezTo>
                  <a:cubicBezTo>
                    <a:pt x="81" y="33"/>
                    <a:pt x="80" y="33"/>
                    <a:pt x="80" y="33"/>
                  </a:cubicBezTo>
                  <a:cubicBezTo>
                    <a:pt x="79" y="32"/>
                    <a:pt x="79" y="32"/>
                    <a:pt x="78" y="32"/>
                  </a:cubicBezTo>
                  <a:cubicBezTo>
                    <a:pt x="78" y="32"/>
                    <a:pt x="77" y="32"/>
                    <a:pt x="77" y="32"/>
                  </a:cubicBezTo>
                  <a:cubicBezTo>
                    <a:pt x="76" y="33"/>
                    <a:pt x="75" y="33"/>
                    <a:pt x="75" y="34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5"/>
                    <a:pt x="74" y="35"/>
                    <a:pt x="74" y="36"/>
                  </a:cubicBezTo>
                  <a:cubicBezTo>
                    <a:pt x="74" y="37"/>
                    <a:pt x="75" y="38"/>
                    <a:pt x="75" y="39"/>
                  </a:cubicBezTo>
                  <a:cubicBezTo>
                    <a:pt x="76" y="40"/>
                    <a:pt x="77" y="41"/>
                    <a:pt x="78" y="42"/>
                  </a:cubicBezTo>
                  <a:cubicBezTo>
                    <a:pt x="80" y="44"/>
                    <a:pt x="84" y="47"/>
                    <a:pt x="89" y="51"/>
                  </a:cubicBezTo>
                  <a:cubicBezTo>
                    <a:pt x="106" y="64"/>
                    <a:pt x="140" y="85"/>
                    <a:pt x="181" y="110"/>
                  </a:cubicBezTo>
                  <a:cubicBezTo>
                    <a:pt x="242" y="148"/>
                    <a:pt x="319" y="194"/>
                    <a:pt x="381" y="231"/>
                  </a:cubicBezTo>
                  <a:cubicBezTo>
                    <a:pt x="412" y="249"/>
                    <a:pt x="439" y="265"/>
                    <a:pt x="458" y="277"/>
                  </a:cubicBezTo>
                  <a:cubicBezTo>
                    <a:pt x="468" y="283"/>
                    <a:pt x="476" y="288"/>
                    <a:pt x="481" y="291"/>
                  </a:cubicBezTo>
                  <a:cubicBezTo>
                    <a:pt x="484" y="293"/>
                    <a:pt x="486" y="294"/>
                    <a:pt x="487" y="295"/>
                  </a:cubicBezTo>
                  <a:cubicBezTo>
                    <a:pt x="488" y="295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90" y="294"/>
                    <a:pt x="490" y="294"/>
                    <a:pt x="490" y="294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90" y="294"/>
                    <a:pt x="490" y="294"/>
                    <a:pt x="490" y="294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88" y="295"/>
                    <a:pt x="488" y="295"/>
                    <a:pt x="488" y="295"/>
                  </a:cubicBezTo>
                  <a:cubicBezTo>
                    <a:pt x="488" y="296"/>
                    <a:pt x="488" y="296"/>
                    <a:pt x="488" y="296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88" y="295"/>
                    <a:pt x="488" y="295"/>
                    <a:pt x="488" y="295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88" y="294"/>
                    <a:pt x="488" y="294"/>
                    <a:pt x="488" y="294"/>
                  </a:cubicBezTo>
                  <a:cubicBezTo>
                    <a:pt x="488" y="295"/>
                    <a:pt x="488" y="295"/>
                    <a:pt x="488" y="295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88" y="294"/>
                    <a:pt x="488" y="294"/>
                    <a:pt x="488" y="294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88" y="292"/>
                    <a:pt x="488" y="292"/>
                    <a:pt x="488" y="292"/>
                  </a:cubicBezTo>
                  <a:cubicBezTo>
                    <a:pt x="488" y="293"/>
                    <a:pt x="488" y="293"/>
                    <a:pt x="488" y="294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88" y="292"/>
                    <a:pt x="488" y="292"/>
                    <a:pt x="488" y="292"/>
                  </a:cubicBezTo>
                  <a:cubicBezTo>
                    <a:pt x="491" y="294"/>
                    <a:pt x="491" y="294"/>
                    <a:pt x="491" y="294"/>
                  </a:cubicBezTo>
                  <a:cubicBezTo>
                    <a:pt x="493" y="291"/>
                    <a:pt x="493" y="291"/>
                    <a:pt x="493" y="291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5" y="42"/>
                    <a:pt x="68" y="44"/>
                  </a:cubicBezTo>
                  <a:cubicBezTo>
                    <a:pt x="91" y="57"/>
                    <a:pt x="197" y="119"/>
                    <a:pt x="297" y="180"/>
                  </a:cubicBezTo>
                  <a:cubicBezTo>
                    <a:pt x="347" y="210"/>
                    <a:pt x="395" y="240"/>
                    <a:pt x="431" y="263"/>
                  </a:cubicBezTo>
                  <a:cubicBezTo>
                    <a:pt x="449" y="275"/>
                    <a:pt x="464" y="285"/>
                    <a:pt x="474" y="293"/>
                  </a:cubicBezTo>
                  <a:cubicBezTo>
                    <a:pt x="480" y="296"/>
                    <a:pt x="484" y="300"/>
                    <a:pt x="486" y="302"/>
                  </a:cubicBezTo>
                  <a:cubicBezTo>
                    <a:pt x="487" y="303"/>
                    <a:pt x="488" y="304"/>
                    <a:pt x="489" y="305"/>
                  </a:cubicBezTo>
                  <a:cubicBezTo>
                    <a:pt x="489" y="305"/>
                    <a:pt x="489" y="305"/>
                    <a:pt x="489" y="305"/>
                  </a:cubicBezTo>
                  <a:cubicBezTo>
                    <a:pt x="489" y="305"/>
                    <a:pt x="489" y="305"/>
                    <a:pt x="489" y="305"/>
                  </a:cubicBezTo>
                  <a:cubicBezTo>
                    <a:pt x="491" y="305"/>
                    <a:pt x="491" y="305"/>
                    <a:pt x="491" y="305"/>
                  </a:cubicBezTo>
                  <a:cubicBezTo>
                    <a:pt x="489" y="305"/>
                    <a:pt x="489" y="305"/>
                    <a:pt x="489" y="305"/>
                  </a:cubicBezTo>
                  <a:cubicBezTo>
                    <a:pt x="489" y="305"/>
                    <a:pt x="489" y="305"/>
                    <a:pt x="489" y="305"/>
                  </a:cubicBezTo>
                  <a:cubicBezTo>
                    <a:pt x="491" y="305"/>
                    <a:pt x="491" y="305"/>
                    <a:pt x="491" y="305"/>
                  </a:cubicBezTo>
                  <a:cubicBezTo>
                    <a:pt x="489" y="305"/>
                    <a:pt x="489" y="305"/>
                    <a:pt x="489" y="305"/>
                  </a:cubicBezTo>
                  <a:cubicBezTo>
                    <a:pt x="492" y="305"/>
                    <a:pt x="492" y="305"/>
                    <a:pt x="492" y="305"/>
                  </a:cubicBezTo>
                  <a:cubicBezTo>
                    <a:pt x="490" y="303"/>
                    <a:pt x="490" y="303"/>
                    <a:pt x="490" y="303"/>
                  </a:cubicBezTo>
                  <a:cubicBezTo>
                    <a:pt x="489" y="304"/>
                    <a:pt x="489" y="304"/>
                    <a:pt x="489" y="305"/>
                  </a:cubicBezTo>
                  <a:cubicBezTo>
                    <a:pt x="492" y="305"/>
                    <a:pt x="492" y="305"/>
                    <a:pt x="492" y="305"/>
                  </a:cubicBezTo>
                  <a:cubicBezTo>
                    <a:pt x="490" y="303"/>
                    <a:pt x="490" y="303"/>
                    <a:pt x="490" y="303"/>
                  </a:cubicBezTo>
                  <a:cubicBezTo>
                    <a:pt x="490" y="303"/>
                    <a:pt x="490" y="303"/>
                    <a:pt x="490" y="303"/>
                  </a:cubicBezTo>
                  <a:cubicBezTo>
                    <a:pt x="492" y="305"/>
                    <a:pt x="492" y="305"/>
                    <a:pt x="492" y="305"/>
                  </a:cubicBezTo>
                  <a:cubicBezTo>
                    <a:pt x="491" y="303"/>
                    <a:pt x="491" y="303"/>
                    <a:pt x="491" y="303"/>
                  </a:cubicBezTo>
                  <a:cubicBezTo>
                    <a:pt x="491" y="303"/>
                    <a:pt x="490" y="303"/>
                    <a:pt x="490" y="303"/>
                  </a:cubicBezTo>
                  <a:cubicBezTo>
                    <a:pt x="492" y="305"/>
                    <a:pt x="492" y="305"/>
                    <a:pt x="492" y="305"/>
                  </a:cubicBezTo>
                  <a:cubicBezTo>
                    <a:pt x="491" y="303"/>
                    <a:pt x="491" y="303"/>
                    <a:pt x="491" y="303"/>
                  </a:cubicBezTo>
                  <a:cubicBezTo>
                    <a:pt x="491" y="304"/>
                    <a:pt x="491" y="304"/>
                    <a:pt x="491" y="304"/>
                  </a:cubicBezTo>
                  <a:cubicBezTo>
                    <a:pt x="491" y="302"/>
                    <a:pt x="491" y="302"/>
                    <a:pt x="491" y="302"/>
                  </a:cubicBezTo>
                  <a:cubicBezTo>
                    <a:pt x="491" y="303"/>
                    <a:pt x="491" y="303"/>
                    <a:pt x="491" y="303"/>
                  </a:cubicBezTo>
                  <a:cubicBezTo>
                    <a:pt x="491" y="304"/>
                    <a:pt x="491" y="304"/>
                    <a:pt x="491" y="304"/>
                  </a:cubicBezTo>
                  <a:cubicBezTo>
                    <a:pt x="491" y="302"/>
                    <a:pt x="491" y="302"/>
                    <a:pt x="491" y="302"/>
                  </a:cubicBezTo>
                  <a:cubicBezTo>
                    <a:pt x="491" y="303"/>
                    <a:pt x="491" y="303"/>
                    <a:pt x="491" y="303"/>
                  </a:cubicBezTo>
                  <a:cubicBezTo>
                    <a:pt x="491" y="302"/>
                    <a:pt x="491" y="302"/>
                    <a:pt x="491" y="302"/>
                  </a:cubicBezTo>
                  <a:cubicBezTo>
                    <a:pt x="491" y="302"/>
                    <a:pt x="491" y="302"/>
                    <a:pt x="491" y="302"/>
                  </a:cubicBezTo>
                  <a:cubicBezTo>
                    <a:pt x="491" y="303"/>
                    <a:pt x="491" y="303"/>
                    <a:pt x="491" y="303"/>
                  </a:cubicBezTo>
                  <a:cubicBezTo>
                    <a:pt x="491" y="302"/>
                    <a:pt x="491" y="302"/>
                    <a:pt x="491" y="302"/>
                  </a:cubicBezTo>
                  <a:cubicBezTo>
                    <a:pt x="491" y="302"/>
                    <a:pt x="491" y="302"/>
                    <a:pt x="491" y="302"/>
                  </a:cubicBezTo>
                  <a:cubicBezTo>
                    <a:pt x="491" y="302"/>
                    <a:pt x="490" y="302"/>
                    <a:pt x="488" y="302"/>
                  </a:cubicBezTo>
                  <a:cubicBezTo>
                    <a:pt x="482" y="300"/>
                    <a:pt x="471" y="294"/>
                    <a:pt x="455" y="286"/>
                  </a:cubicBezTo>
                  <a:cubicBezTo>
                    <a:pt x="401" y="257"/>
                    <a:pt x="300" y="194"/>
                    <a:pt x="212" y="139"/>
                  </a:cubicBezTo>
                  <a:cubicBezTo>
                    <a:pt x="169" y="112"/>
                    <a:pt x="128" y="86"/>
                    <a:pt x="99" y="67"/>
                  </a:cubicBezTo>
                  <a:cubicBezTo>
                    <a:pt x="84" y="57"/>
                    <a:pt x="72" y="50"/>
                    <a:pt x="64" y="44"/>
                  </a:cubicBezTo>
                  <a:cubicBezTo>
                    <a:pt x="55" y="39"/>
                    <a:pt x="51" y="36"/>
                    <a:pt x="51" y="36"/>
                  </a:cubicBezTo>
                  <a:cubicBezTo>
                    <a:pt x="50" y="35"/>
                    <a:pt x="49" y="35"/>
                    <a:pt x="48" y="36"/>
                  </a:cubicBezTo>
                  <a:cubicBezTo>
                    <a:pt x="47" y="36"/>
                    <a:pt x="46" y="36"/>
                    <a:pt x="46" y="37"/>
                  </a:cubicBezTo>
                  <a:cubicBezTo>
                    <a:pt x="45" y="38"/>
                    <a:pt x="45" y="38"/>
                    <a:pt x="45" y="39"/>
                  </a:cubicBezTo>
                  <a:cubicBezTo>
                    <a:pt x="45" y="40"/>
                    <a:pt x="46" y="40"/>
                    <a:pt x="46" y="41"/>
                  </a:cubicBezTo>
                  <a:cubicBezTo>
                    <a:pt x="46" y="41"/>
                    <a:pt x="47" y="42"/>
                    <a:pt x="47" y="42"/>
                  </a:cubicBezTo>
                  <a:cubicBezTo>
                    <a:pt x="48" y="43"/>
                    <a:pt x="49" y="44"/>
                    <a:pt x="50" y="45"/>
                  </a:cubicBezTo>
                  <a:cubicBezTo>
                    <a:pt x="56" y="50"/>
                    <a:pt x="67" y="57"/>
                    <a:pt x="82" y="67"/>
                  </a:cubicBezTo>
                  <a:cubicBezTo>
                    <a:pt x="187" y="136"/>
                    <a:pt x="492" y="320"/>
                    <a:pt x="492" y="320"/>
                  </a:cubicBezTo>
                  <a:cubicBezTo>
                    <a:pt x="494" y="321"/>
                    <a:pt x="496" y="320"/>
                    <a:pt x="497" y="319"/>
                  </a:cubicBezTo>
                  <a:cubicBezTo>
                    <a:pt x="498" y="317"/>
                    <a:pt x="497" y="315"/>
                    <a:pt x="495" y="314"/>
                  </a:cubicBezTo>
                  <a:cubicBezTo>
                    <a:pt x="495" y="314"/>
                    <a:pt x="386" y="245"/>
                    <a:pt x="272" y="175"/>
                  </a:cubicBezTo>
                  <a:cubicBezTo>
                    <a:pt x="216" y="140"/>
                    <a:pt x="158" y="106"/>
                    <a:pt x="113" y="80"/>
                  </a:cubicBezTo>
                  <a:cubicBezTo>
                    <a:pt x="90" y="67"/>
                    <a:pt x="70" y="56"/>
                    <a:pt x="55" y="48"/>
                  </a:cubicBezTo>
                  <a:cubicBezTo>
                    <a:pt x="48" y="44"/>
                    <a:pt x="42" y="41"/>
                    <a:pt x="37" y="39"/>
                  </a:cubicBezTo>
                  <a:cubicBezTo>
                    <a:pt x="34" y="38"/>
                    <a:pt x="32" y="37"/>
                    <a:pt x="30" y="37"/>
                  </a:cubicBezTo>
                  <a:cubicBezTo>
                    <a:pt x="28" y="36"/>
                    <a:pt x="27" y="36"/>
                    <a:pt x="25" y="36"/>
                  </a:cubicBezTo>
                  <a:cubicBezTo>
                    <a:pt x="24" y="36"/>
                    <a:pt x="24" y="36"/>
                    <a:pt x="23" y="36"/>
                  </a:cubicBezTo>
                  <a:cubicBezTo>
                    <a:pt x="22" y="36"/>
                    <a:pt x="21" y="37"/>
                    <a:pt x="21" y="38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0" y="39"/>
                    <a:pt x="20" y="39"/>
                    <a:pt x="20" y="40"/>
                  </a:cubicBezTo>
                  <a:cubicBezTo>
                    <a:pt x="20" y="41"/>
                    <a:pt x="20" y="41"/>
                    <a:pt x="21" y="42"/>
                  </a:cubicBezTo>
                  <a:cubicBezTo>
                    <a:pt x="21" y="42"/>
                    <a:pt x="21" y="43"/>
                    <a:pt x="22" y="43"/>
                  </a:cubicBezTo>
                  <a:cubicBezTo>
                    <a:pt x="23" y="44"/>
                    <a:pt x="24" y="45"/>
                    <a:pt x="25" y="47"/>
                  </a:cubicBezTo>
                  <a:cubicBezTo>
                    <a:pt x="31" y="51"/>
                    <a:pt x="43" y="59"/>
                    <a:pt x="59" y="70"/>
                  </a:cubicBezTo>
                  <a:cubicBezTo>
                    <a:pt x="170" y="143"/>
                    <a:pt x="491" y="336"/>
                    <a:pt x="491" y="336"/>
                  </a:cubicBezTo>
                  <a:cubicBezTo>
                    <a:pt x="493" y="333"/>
                    <a:pt x="493" y="333"/>
                    <a:pt x="493" y="333"/>
                  </a:cubicBezTo>
                  <a:cubicBezTo>
                    <a:pt x="490" y="331"/>
                    <a:pt x="490" y="331"/>
                    <a:pt x="490" y="331"/>
                  </a:cubicBezTo>
                  <a:cubicBezTo>
                    <a:pt x="492" y="332"/>
                    <a:pt x="492" y="332"/>
                    <a:pt x="492" y="332"/>
                  </a:cubicBezTo>
                  <a:cubicBezTo>
                    <a:pt x="491" y="330"/>
                    <a:pt x="491" y="330"/>
                    <a:pt x="491" y="330"/>
                  </a:cubicBezTo>
                  <a:cubicBezTo>
                    <a:pt x="491" y="331"/>
                    <a:pt x="491" y="331"/>
                    <a:pt x="490" y="331"/>
                  </a:cubicBezTo>
                  <a:cubicBezTo>
                    <a:pt x="492" y="332"/>
                    <a:pt x="492" y="332"/>
                    <a:pt x="492" y="332"/>
                  </a:cubicBezTo>
                  <a:cubicBezTo>
                    <a:pt x="491" y="330"/>
                    <a:pt x="491" y="330"/>
                    <a:pt x="491" y="330"/>
                  </a:cubicBezTo>
                  <a:cubicBezTo>
                    <a:pt x="492" y="331"/>
                    <a:pt x="492" y="331"/>
                    <a:pt x="492" y="331"/>
                  </a:cubicBezTo>
                  <a:cubicBezTo>
                    <a:pt x="492" y="330"/>
                    <a:pt x="492" y="330"/>
                    <a:pt x="492" y="330"/>
                  </a:cubicBezTo>
                  <a:cubicBezTo>
                    <a:pt x="491" y="330"/>
                    <a:pt x="491" y="330"/>
                    <a:pt x="491" y="330"/>
                  </a:cubicBezTo>
                  <a:cubicBezTo>
                    <a:pt x="492" y="331"/>
                    <a:pt x="492" y="331"/>
                    <a:pt x="492" y="331"/>
                  </a:cubicBezTo>
                  <a:cubicBezTo>
                    <a:pt x="492" y="330"/>
                    <a:pt x="492" y="330"/>
                    <a:pt x="492" y="330"/>
                  </a:cubicBezTo>
                  <a:cubicBezTo>
                    <a:pt x="491" y="330"/>
                    <a:pt x="491" y="330"/>
                    <a:pt x="491" y="330"/>
                  </a:cubicBezTo>
                  <a:cubicBezTo>
                    <a:pt x="491" y="330"/>
                    <a:pt x="490" y="330"/>
                    <a:pt x="488" y="330"/>
                  </a:cubicBezTo>
                  <a:cubicBezTo>
                    <a:pt x="482" y="328"/>
                    <a:pt x="469" y="322"/>
                    <a:pt x="452" y="312"/>
                  </a:cubicBezTo>
                  <a:cubicBezTo>
                    <a:pt x="393" y="281"/>
                    <a:pt x="282" y="212"/>
                    <a:pt x="186" y="151"/>
                  </a:cubicBezTo>
                  <a:cubicBezTo>
                    <a:pt x="137" y="121"/>
                    <a:pt x="93" y="93"/>
                    <a:pt x="61" y="72"/>
                  </a:cubicBezTo>
                  <a:cubicBezTo>
                    <a:pt x="45" y="62"/>
                    <a:pt x="31" y="53"/>
                    <a:pt x="22" y="47"/>
                  </a:cubicBezTo>
                  <a:cubicBezTo>
                    <a:pt x="13" y="42"/>
                    <a:pt x="8" y="38"/>
                    <a:pt x="8" y="38"/>
                  </a:cubicBezTo>
                  <a:cubicBezTo>
                    <a:pt x="7" y="37"/>
                    <a:pt x="5" y="38"/>
                    <a:pt x="4" y="39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2"/>
                    <a:pt x="3" y="43"/>
                    <a:pt x="3" y="43"/>
                  </a:cubicBezTo>
                  <a:cubicBezTo>
                    <a:pt x="4" y="43"/>
                    <a:pt x="4" y="44"/>
                    <a:pt x="4" y="44"/>
                  </a:cubicBezTo>
                  <a:cubicBezTo>
                    <a:pt x="5" y="44"/>
                    <a:pt x="6" y="45"/>
                    <a:pt x="7" y="46"/>
                  </a:cubicBezTo>
                  <a:cubicBezTo>
                    <a:pt x="12" y="49"/>
                    <a:pt x="23" y="57"/>
                    <a:pt x="39" y="67"/>
                  </a:cubicBezTo>
                  <a:cubicBezTo>
                    <a:pt x="151" y="138"/>
                    <a:pt x="495" y="350"/>
                    <a:pt x="495" y="350"/>
                  </a:cubicBezTo>
                  <a:cubicBezTo>
                    <a:pt x="496" y="347"/>
                    <a:pt x="496" y="347"/>
                    <a:pt x="496" y="347"/>
                  </a:cubicBezTo>
                  <a:cubicBezTo>
                    <a:pt x="494" y="346"/>
                    <a:pt x="494" y="346"/>
                    <a:pt x="494" y="346"/>
                  </a:cubicBezTo>
                  <a:cubicBezTo>
                    <a:pt x="495" y="347"/>
                    <a:pt x="495" y="347"/>
                    <a:pt x="495" y="347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4" y="345"/>
                    <a:pt x="494" y="345"/>
                    <a:pt x="494" y="346"/>
                  </a:cubicBezTo>
                  <a:cubicBezTo>
                    <a:pt x="495" y="347"/>
                    <a:pt x="495" y="347"/>
                    <a:pt x="495" y="347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6"/>
                    <a:pt x="495" y="346"/>
                    <a:pt x="495" y="346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6"/>
                    <a:pt x="495" y="346"/>
                    <a:pt x="495" y="346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5" y="345"/>
                    <a:pt x="495" y="345"/>
                  </a:cubicBezTo>
                  <a:cubicBezTo>
                    <a:pt x="495" y="345"/>
                    <a:pt x="493" y="344"/>
                    <a:pt x="492" y="344"/>
                  </a:cubicBezTo>
                  <a:cubicBezTo>
                    <a:pt x="485" y="342"/>
                    <a:pt x="472" y="336"/>
                    <a:pt x="455" y="326"/>
                  </a:cubicBezTo>
                  <a:cubicBezTo>
                    <a:pt x="396" y="294"/>
                    <a:pt x="283" y="224"/>
                    <a:pt x="185" y="162"/>
                  </a:cubicBezTo>
                  <a:cubicBezTo>
                    <a:pt x="137" y="131"/>
                    <a:pt x="92" y="103"/>
                    <a:pt x="59" y="82"/>
                  </a:cubicBezTo>
                  <a:cubicBezTo>
                    <a:pt x="42" y="71"/>
                    <a:pt x="29" y="62"/>
                    <a:pt x="20" y="56"/>
                  </a:cubicBezTo>
                  <a:cubicBezTo>
                    <a:pt x="10" y="50"/>
                    <a:pt x="5" y="47"/>
                    <a:pt x="5" y="47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92" y="359"/>
                    <a:pt x="492" y="359"/>
                    <a:pt x="492" y="359"/>
                  </a:cubicBezTo>
                  <a:cubicBezTo>
                    <a:pt x="494" y="356"/>
                    <a:pt x="494" y="356"/>
                    <a:pt x="494" y="356"/>
                  </a:cubicBezTo>
                  <a:cubicBezTo>
                    <a:pt x="496" y="354"/>
                    <a:pt x="496" y="354"/>
                    <a:pt x="496" y="354"/>
                  </a:cubicBezTo>
                  <a:cubicBezTo>
                    <a:pt x="496" y="354"/>
                    <a:pt x="375" y="281"/>
                    <a:pt x="253" y="208"/>
                  </a:cubicBezTo>
                  <a:cubicBezTo>
                    <a:pt x="192" y="172"/>
                    <a:pt x="131" y="136"/>
                    <a:pt x="85" y="108"/>
                  </a:cubicBezTo>
                  <a:cubicBezTo>
                    <a:pt x="62" y="95"/>
                    <a:pt x="43" y="84"/>
                    <a:pt x="29" y="76"/>
                  </a:cubicBezTo>
                  <a:cubicBezTo>
                    <a:pt x="22" y="72"/>
                    <a:pt x="16" y="68"/>
                    <a:pt x="12" y="66"/>
                  </a:cubicBezTo>
                  <a:cubicBezTo>
                    <a:pt x="10" y="65"/>
                    <a:pt x="9" y="64"/>
                    <a:pt x="7" y="64"/>
                  </a:cubicBezTo>
                  <a:cubicBezTo>
                    <a:pt x="7" y="64"/>
                    <a:pt x="6" y="63"/>
                    <a:pt x="6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63"/>
                    <a:pt x="5" y="63"/>
                    <a:pt x="4" y="63"/>
                  </a:cubicBezTo>
                  <a:cubicBezTo>
                    <a:pt x="4" y="63"/>
                    <a:pt x="3" y="63"/>
                    <a:pt x="3" y="63"/>
                  </a:cubicBezTo>
                  <a:cubicBezTo>
                    <a:pt x="2" y="63"/>
                    <a:pt x="2" y="63"/>
                    <a:pt x="1" y="64"/>
                  </a:cubicBezTo>
                  <a:cubicBezTo>
                    <a:pt x="0" y="66"/>
                    <a:pt x="1" y="68"/>
                    <a:pt x="2" y="69"/>
                  </a:cubicBezTo>
                  <a:cubicBezTo>
                    <a:pt x="495" y="377"/>
                    <a:pt x="495" y="377"/>
                    <a:pt x="495" y="377"/>
                  </a:cubicBezTo>
                  <a:cubicBezTo>
                    <a:pt x="497" y="374"/>
                    <a:pt x="497" y="374"/>
                    <a:pt x="497" y="374"/>
                  </a:cubicBezTo>
                  <a:cubicBezTo>
                    <a:pt x="494" y="372"/>
                    <a:pt x="494" y="372"/>
                    <a:pt x="494" y="372"/>
                  </a:cubicBezTo>
                  <a:cubicBezTo>
                    <a:pt x="497" y="374"/>
                    <a:pt x="497" y="374"/>
                    <a:pt x="497" y="374"/>
                  </a:cubicBezTo>
                  <a:cubicBezTo>
                    <a:pt x="495" y="371"/>
                    <a:pt x="495" y="371"/>
                    <a:pt x="495" y="371"/>
                  </a:cubicBezTo>
                  <a:cubicBezTo>
                    <a:pt x="495" y="371"/>
                    <a:pt x="494" y="371"/>
                    <a:pt x="494" y="372"/>
                  </a:cubicBezTo>
                  <a:cubicBezTo>
                    <a:pt x="497" y="374"/>
                    <a:pt x="497" y="374"/>
                    <a:pt x="497" y="374"/>
                  </a:cubicBezTo>
                  <a:cubicBezTo>
                    <a:pt x="495" y="371"/>
                    <a:pt x="495" y="371"/>
                    <a:pt x="495" y="371"/>
                  </a:cubicBezTo>
                  <a:cubicBezTo>
                    <a:pt x="496" y="374"/>
                    <a:pt x="496" y="374"/>
                    <a:pt x="496" y="374"/>
                  </a:cubicBezTo>
                  <a:cubicBezTo>
                    <a:pt x="496" y="371"/>
                    <a:pt x="496" y="371"/>
                    <a:pt x="496" y="371"/>
                  </a:cubicBezTo>
                  <a:cubicBezTo>
                    <a:pt x="496" y="371"/>
                    <a:pt x="496" y="371"/>
                    <a:pt x="495" y="371"/>
                  </a:cubicBezTo>
                  <a:cubicBezTo>
                    <a:pt x="496" y="374"/>
                    <a:pt x="496" y="374"/>
                    <a:pt x="496" y="374"/>
                  </a:cubicBezTo>
                  <a:cubicBezTo>
                    <a:pt x="496" y="371"/>
                    <a:pt x="496" y="371"/>
                    <a:pt x="496" y="371"/>
                  </a:cubicBezTo>
                  <a:cubicBezTo>
                    <a:pt x="496" y="372"/>
                    <a:pt x="496" y="372"/>
                    <a:pt x="496" y="372"/>
                  </a:cubicBezTo>
                  <a:cubicBezTo>
                    <a:pt x="497" y="371"/>
                    <a:pt x="497" y="371"/>
                    <a:pt x="497" y="371"/>
                  </a:cubicBezTo>
                  <a:cubicBezTo>
                    <a:pt x="496" y="371"/>
                    <a:pt x="496" y="371"/>
                    <a:pt x="496" y="371"/>
                  </a:cubicBezTo>
                  <a:cubicBezTo>
                    <a:pt x="496" y="372"/>
                    <a:pt x="496" y="372"/>
                    <a:pt x="496" y="372"/>
                  </a:cubicBezTo>
                  <a:cubicBezTo>
                    <a:pt x="497" y="371"/>
                    <a:pt x="497" y="371"/>
                    <a:pt x="497" y="371"/>
                  </a:cubicBezTo>
                  <a:cubicBezTo>
                    <a:pt x="497" y="371"/>
                    <a:pt x="496" y="370"/>
                    <a:pt x="495" y="370"/>
                  </a:cubicBezTo>
                  <a:cubicBezTo>
                    <a:pt x="489" y="367"/>
                    <a:pt x="478" y="361"/>
                    <a:pt x="463" y="351"/>
                  </a:cubicBezTo>
                  <a:cubicBezTo>
                    <a:pt x="408" y="318"/>
                    <a:pt x="300" y="250"/>
                    <a:pt x="203" y="189"/>
                  </a:cubicBezTo>
                  <a:cubicBezTo>
                    <a:pt x="155" y="159"/>
                    <a:pt x="109" y="131"/>
                    <a:pt x="74" y="110"/>
                  </a:cubicBezTo>
                  <a:cubicBezTo>
                    <a:pt x="57" y="100"/>
                    <a:pt x="42" y="92"/>
                    <a:pt x="31" y="86"/>
                  </a:cubicBezTo>
                  <a:cubicBezTo>
                    <a:pt x="25" y="83"/>
                    <a:pt x="21" y="81"/>
                    <a:pt x="17" y="79"/>
                  </a:cubicBezTo>
                  <a:cubicBezTo>
                    <a:pt x="15" y="78"/>
                    <a:pt x="14" y="78"/>
                    <a:pt x="12" y="77"/>
                  </a:cubicBezTo>
                  <a:cubicBezTo>
                    <a:pt x="11" y="77"/>
                    <a:pt x="10" y="76"/>
                    <a:pt x="8" y="76"/>
                  </a:cubicBezTo>
                  <a:cubicBezTo>
                    <a:pt x="8" y="76"/>
                    <a:pt x="7" y="76"/>
                    <a:pt x="7" y="77"/>
                  </a:cubicBezTo>
                  <a:cubicBezTo>
                    <a:pt x="6" y="77"/>
                    <a:pt x="5" y="77"/>
                    <a:pt x="5" y="78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4" y="79"/>
                    <a:pt x="4" y="79"/>
                    <a:pt x="4" y="80"/>
                  </a:cubicBezTo>
                  <a:cubicBezTo>
                    <a:pt x="4" y="81"/>
                    <a:pt x="4" y="81"/>
                    <a:pt x="4" y="82"/>
                  </a:cubicBezTo>
                  <a:cubicBezTo>
                    <a:pt x="5" y="82"/>
                    <a:pt x="5" y="83"/>
                    <a:pt x="5" y="83"/>
                  </a:cubicBezTo>
                  <a:cubicBezTo>
                    <a:pt x="6" y="83"/>
                    <a:pt x="6" y="83"/>
                    <a:pt x="6" y="84"/>
                  </a:cubicBezTo>
                  <a:cubicBezTo>
                    <a:pt x="8" y="85"/>
                    <a:pt x="11" y="87"/>
                    <a:pt x="16" y="90"/>
                  </a:cubicBezTo>
                  <a:cubicBezTo>
                    <a:pt x="53" y="113"/>
                    <a:pt x="173" y="183"/>
                    <a:pt x="285" y="250"/>
                  </a:cubicBezTo>
                  <a:cubicBezTo>
                    <a:pt x="341" y="284"/>
                    <a:pt x="394" y="316"/>
                    <a:pt x="434" y="342"/>
                  </a:cubicBezTo>
                  <a:cubicBezTo>
                    <a:pt x="453" y="355"/>
                    <a:pt x="470" y="366"/>
                    <a:pt x="481" y="374"/>
                  </a:cubicBezTo>
                  <a:cubicBezTo>
                    <a:pt x="487" y="378"/>
                    <a:pt x="491" y="381"/>
                    <a:pt x="494" y="384"/>
                  </a:cubicBezTo>
                  <a:cubicBezTo>
                    <a:pt x="495" y="385"/>
                    <a:pt x="496" y="387"/>
                    <a:pt x="497" y="387"/>
                  </a:cubicBezTo>
                  <a:cubicBezTo>
                    <a:pt x="497" y="388"/>
                    <a:pt x="497" y="388"/>
                    <a:pt x="497" y="388"/>
                  </a:cubicBezTo>
                  <a:cubicBezTo>
                    <a:pt x="497" y="388"/>
                    <a:pt x="497" y="388"/>
                    <a:pt x="497" y="388"/>
                  </a:cubicBezTo>
                  <a:cubicBezTo>
                    <a:pt x="499" y="388"/>
                    <a:pt x="499" y="388"/>
                    <a:pt x="499" y="388"/>
                  </a:cubicBezTo>
                  <a:cubicBezTo>
                    <a:pt x="497" y="388"/>
                    <a:pt x="497" y="388"/>
                    <a:pt x="497" y="388"/>
                  </a:cubicBezTo>
                  <a:cubicBezTo>
                    <a:pt x="497" y="388"/>
                    <a:pt x="497" y="388"/>
                    <a:pt x="497" y="388"/>
                  </a:cubicBezTo>
                  <a:cubicBezTo>
                    <a:pt x="499" y="388"/>
                    <a:pt x="499" y="388"/>
                    <a:pt x="499" y="388"/>
                  </a:cubicBezTo>
                  <a:cubicBezTo>
                    <a:pt x="497" y="388"/>
                    <a:pt x="497" y="388"/>
                    <a:pt x="497" y="388"/>
                  </a:cubicBezTo>
                  <a:cubicBezTo>
                    <a:pt x="500" y="388"/>
                    <a:pt x="500" y="388"/>
                    <a:pt x="500" y="388"/>
                  </a:cubicBezTo>
                  <a:cubicBezTo>
                    <a:pt x="498" y="386"/>
                    <a:pt x="498" y="386"/>
                    <a:pt x="498" y="386"/>
                  </a:cubicBezTo>
                  <a:cubicBezTo>
                    <a:pt x="497" y="387"/>
                    <a:pt x="497" y="387"/>
                    <a:pt x="497" y="388"/>
                  </a:cubicBezTo>
                  <a:cubicBezTo>
                    <a:pt x="500" y="388"/>
                    <a:pt x="500" y="388"/>
                    <a:pt x="500" y="388"/>
                  </a:cubicBezTo>
                  <a:cubicBezTo>
                    <a:pt x="498" y="386"/>
                    <a:pt x="498" y="386"/>
                    <a:pt x="498" y="386"/>
                  </a:cubicBezTo>
                  <a:cubicBezTo>
                    <a:pt x="500" y="388"/>
                    <a:pt x="500" y="388"/>
                    <a:pt x="500" y="388"/>
                  </a:cubicBezTo>
                  <a:cubicBezTo>
                    <a:pt x="502" y="385"/>
                    <a:pt x="502" y="385"/>
                    <a:pt x="502" y="385"/>
                  </a:cubicBezTo>
                  <a:cubicBezTo>
                    <a:pt x="502" y="385"/>
                    <a:pt x="387" y="312"/>
                    <a:pt x="267" y="240"/>
                  </a:cubicBezTo>
                  <a:cubicBezTo>
                    <a:pt x="208" y="203"/>
                    <a:pt x="147" y="167"/>
                    <a:pt x="100" y="139"/>
                  </a:cubicBezTo>
                  <a:cubicBezTo>
                    <a:pt x="76" y="126"/>
                    <a:pt x="55" y="114"/>
                    <a:pt x="40" y="106"/>
                  </a:cubicBezTo>
                  <a:cubicBezTo>
                    <a:pt x="32" y="102"/>
                    <a:pt x="25" y="99"/>
                    <a:pt x="20" y="97"/>
                  </a:cubicBezTo>
                  <a:cubicBezTo>
                    <a:pt x="18" y="96"/>
                    <a:pt x="15" y="95"/>
                    <a:pt x="13" y="94"/>
                  </a:cubicBezTo>
                  <a:cubicBezTo>
                    <a:pt x="12" y="94"/>
                    <a:pt x="10" y="93"/>
                    <a:pt x="8" y="93"/>
                  </a:cubicBezTo>
                  <a:cubicBezTo>
                    <a:pt x="8" y="93"/>
                    <a:pt x="7" y="93"/>
                    <a:pt x="6" y="93"/>
                  </a:cubicBezTo>
                  <a:cubicBezTo>
                    <a:pt x="6" y="94"/>
                    <a:pt x="5" y="94"/>
                    <a:pt x="4" y="95"/>
                  </a:cubicBezTo>
                  <a:cubicBezTo>
                    <a:pt x="3" y="97"/>
                    <a:pt x="4" y="99"/>
                    <a:pt x="5" y="100"/>
                  </a:cubicBezTo>
                  <a:cubicBezTo>
                    <a:pt x="497" y="407"/>
                    <a:pt x="497" y="407"/>
                    <a:pt x="497" y="407"/>
                  </a:cubicBezTo>
                  <a:cubicBezTo>
                    <a:pt x="499" y="404"/>
                    <a:pt x="499" y="404"/>
                    <a:pt x="499" y="404"/>
                  </a:cubicBezTo>
                  <a:cubicBezTo>
                    <a:pt x="496" y="402"/>
                    <a:pt x="496" y="402"/>
                    <a:pt x="496" y="402"/>
                  </a:cubicBezTo>
                  <a:cubicBezTo>
                    <a:pt x="499" y="404"/>
                    <a:pt x="499" y="404"/>
                    <a:pt x="499" y="404"/>
                  </a:cubicBezTo>
                  <a:cubicBezTo>
                    <a:pt x="498" y="401"/>
                    <a:pt x="498" y="401"/>
                    <a:pt x="498" y="401"/>
                  </a:cubicBezTo>
                  <a:cubicBezTo>
                    <a:pt x="497" y="401"/>
                    <a:pt x="496" y="402"/>
                    <a:pt x="496" y="402"/>
                  </a:cubicBezTo>
                  <a:cubicBezTo>
                    <a:pt x="499" y="404"/>
                    <a:pt x="499" y="404"/>
                    <a:pt x="499" y="404"/>
                  </a:cubicBezTo>
                  <a:cubicBezTo>
                    <a:pt x="498" y="401"/>
                    <a:pt x="498" y="401"/>
                    <a:pt x="498" y="401"/>
                  </a:cubicBezTo>
                  <a:cubicBezTo>
                    <a:pt x="498" y="404"/>
                    <a:pt x="498" y="404"/>
                    <a:pt x="498" y="404"/>
                  </a:cubicBezTo>
                  <a:cubicBezTo>
                    <a:pt x="498" y="401"/>
                    <a:pt x="498" y="401"/>
                    <a:pt x="498" y="401"/>
                  </a:cubicBezTo>
                  <a:cubicBezTo>
                    <a:pt x="498" y="401"/>
                    <a:pt x="498" y="401"/>
                    <a:pt x="498" y="401"/>
                  </a:cubicBezTo>
                  <a:cubicBezTo>
                    <a:pt x="498" y="404"/>
                    <a:pt x="498" y="404"/>
                    <a:pt x="498" y="404"/>
                  </a:cubicBezTo>
                  <a:cubicBezTo>
                    <a:pt x="498" y="401"/>
                    <a:pt x="498" y="401"/>
                    <a:pt x="498" y="401"/>
                  </a:cubicBezTo>
                  <a:cubicBezTo>
                    <a:pt x="498" y="403"/>
                    <a:pt x="498" y="403"/>
                    <a:pt x="498" y="403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498" y="401"/>
                    <a:pt x="498" y="401"/>
                    <a:pt x="498" y="401"/>
                  </a:cubicBezTo>
                  <a:cubicBezTo>
                    <a:pt x="498" y="403"/>
                    <a:pt x="498" y="403"/>
                    <a:pt x="498" y="403"/>
                  </a:cubicBezTo>
                  <a:cubicBezTo>
                    <a:pt x="499" y="401"/>
                    <a:pt x="499" y="401"/>
                    <a:pt x="499" y="401"/>
                  </a:cubicBezTo>
                  <a:cubicBezTo>
                    <a:pt x="499" y="401"/>
                    <a:pt x="498" y="401"/>
                    <a:pt x="497" y="400"/>
                  </a:cubicBezTo>
                  <a:cubicBezTo>
                    <a:pt x="491" y="398"/>
                    <a:pt x="480" y="391"/>
                    <a:pt x="464" y="382"/>
                  </a:cubicBezTo>
                  <a:cubicBezTo>
                    <a:pt x="407" y="349"/>
                    <a:pt x="296" y="281"/>
                    <a:pt x="197" y="222"/>
                  </a:cubicBezTo>
                  <a:cubicBezTo>
                    <a:pt x="148" y="192"/>
                    <a:pt x="102" y="164"/>
                    <a:pt x="68" y="144"/>
                  </a:cubicBezTo>
                  <a:cubicBezTo>
                    <a:pt x="51" y="134"/>
                    <a:pt x="36" y="125"/>
                    <a:pt x="26" y="120"/>
                  </a:cubicBezTo>
                  <a:cubicBezTo>
                    <a:pt x="21" y="117"/>
                    <a:pt x="17" y="114"/>
                    <a:pt x="14" y="113"/>
                  </a:cubicBezTo>
                  <a:cubicBezTo>
                    <a:pt x="12" y="112"/>
                    <a:pt x="11" y="112"/>
                    <a:pt x="10" y="111"/>
                  </a:cubicBezTo>
                  <a:cubicBezTo>
                    <a:pt x="10" y="111"/>
                    <a:pt x="9" y="111"/>
                    <a:pt x="9" y="111"/>
                  </a:cubicBezTo>
                  <a:cubicBezTo>
                    <a:pt x="8" y="110"/>
                    <a:pt x="8" y="110"/>
                    <a:pt x="7" y="110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11"/>
                    <a:pt x="4" y="111"/>
                    <a:pt x="4" y="112"/>
                  </a:cubicBezTo>
                  <a:cubicBezTo>
                    <a:pt x="4" y="112"/>
                    <a:pt x="3" y="113"/>
                    <a:pt x="3" y="114"/>
                  </a:cubicBezTo>
                  <a:cubicBezTo>
                    <a:pt x="3" y="114"/>
                    <a:pt x="4" y="115"/>
                    <a:pt x="4" y="115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7"/>
                    <a:pt x="5" y="117"/>
                    <a:pt x="6" y="117"/>
                  </a:cubicBezTo>
                  <a:cubicBezTo>
                    <a:pt x="8" y="119"/>
                    <a:pt x="18" y="124"/>
                    <a:pt x="33" y="133"/>
                  </a:cubicBezTo>
                  <a:cubicBezTo>
                    <a:pt x="85" y="164"/>
                    <a:pt x="201" y="232"/>
                    <a:pt x="305" y="294"/>
                  </a:cubicBezTo>
                  <a:cubicBezTo>
                    <a:pt x="356" y="326"/>
                    <a:pt x="405" y="356"/>
                    <a:pt x="440" y="379"/>
                  </a:cubicBezTo>
                  <a:cubicBezTo>
                    <a:pt x="458" y="391"/>
                    <a:pt x="472" y="401"/>
                    <a:pt x="482" y="408"/>
                  </a:cubicBezTo>
                  <a:cubicBezTo>
                    <a:pt x="487" y="412"/>
                    <a:pt x="491" y="415"/>
                    <a:pt x="494" y="418"/>
                  </a:cubicBezTo>
                  <a:cubicBezTo>
                    <a:pt x="495" y="419"/>
                    <a:pt x="496" y="420"/>
                    <a:pt x="496" y="421"/>
                  </a:cubicBezTo>
                  <a:cubicBezTo>
                    <a:pt x="497" y="421"/>
                    <a:pt x="497" y="421"/>
                    <a:pt x="497" y="421"/>
                  </a:cubicBezTo>
                  <a:cubicBezTo>
                    <a:pt x="497" y="421"/>
                    <a:pt x="497" y="421"/>
                    <a:pt x="497" y="421"/>
                  </a:cubicBezTo>
                  <a:cubicBezTo>
                    <a:pt x="498" y="421"/>
                    <a:pt x="498" y="421"/>
                    <a:pt x="498" y="421"/>
                  </a:cubicBezTo>
                  <a:cubicBezTo>
                    <a:pt x="497" y="421"/>
                    <a:pt x="497" y="421"/>
                    <a:pt x="497" y="421"/>
                  </a:cubicBezTo>
                  <a:cubicBezTo>
                    <a:pt x="497" y="421"/>
                    <a:pt x="497" y="421"/>
                    <a:pt x="497" y="421"/>
                  </a:cubicBezTo>
                  <a:cubicBezTo>
                    <a:pt x="498" y="421"/>
                    <a:pt x="498" y="421"/>
                    <a:pt x="498" y="421"/>
                  </a:cubicBezTo>
                  <a:cubicBezTo>
                    <a:pt x="497" y="421"/>
                    <a:pt x="497" y="421"/>
                    <a:pt x="497" y="421"/>
                  </a:cubicBezTo>
                  <a:cubicBezTo>
                    <a:pt x="499" y="421"/>
                    <a:pt x="499" y="421"/>
                    <a:pt x="499" y="421"/>
                  </a:cubicBezTo>
                  <a:cubicBezTo>
                    <a:pt x="497" y="420"/>
                    <a:pt x="497" y="420"/>
                    <a:pt x="497" y="420"/>
                  </a:cubicBezTo>
                  <a:cubicBezTo>
                    <a:pt x="497" y="420"/>
                    <a:pt x="497" y="421"/>
                    <a:pt x="497" y="421"/>
                  </a:cubicBezTo>
                  <a:cubicBezTo>
                    <a:pt x="499" y="421"/>
                    <a:pt x="499" y="421"/>
                    <a:pt x="499" y="421"/>
                  </a:cubicBezTo>
                  <a:cubicBezTo>
                    <a:pt x="497" y="420"/>
                    <a:pt x="497" y="420"/>
                    <a:pt x="497" y="420"/>
                  </a:cubicBezTo>
                  <a:cubicBezTo>
                    <a:pt x="499" y="421"/>
                    <a:pt x="499" y="421"/>
                    <a:pt x="499" y="421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7" y="419"/>
                    <a:pt x="497" y="420"/>
                  </a:cubicBezTo>
                  <a:cubicBezTo>
                    <a:pt x="499" y="421"/>
                    <a:pt x="499" y="421"/>
                    <a:pt x="499" y="421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20"/>
                    <a:pt x="498" y="420"/>
                    <a:pt x="498" y="420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20"/>
                    <a:pt x="498" y="420"/>
                    <a:pt x="498" y="420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8" y="419"/>
                    <a:pt x="498" y="419"/>
                  </a:cubicBezTo>
                  <a:cubicBezTo>
                    <a:pt x="498" y="419"/>
                    <a:pt x="497" y="419"/>
                    <a:pt x="495" y="418"/>
                  </a:cubicBezTo>
                  <a:cubicBezTo>
                    <a:pt x="489" y="416"/>
                    <a:pt x="476" y="410"/>
                    <a:pt x="460" y="401"/>
                  </a:cubicBezTo>
                  <a:cubicBezTo>
                    <a:pt x="402" y="369"/>
                    <a:pt x="292" y="301"/>
                    <a:pt x="195" y="240"/>
                  </a:cubicBezTo>
                  <a:cubicBezTo>
                    <a:pt x="147" y="210"/>
                    <a:pt x="102" y="182"/>
                    <a:pt x="69" y="161"/>
                  </a:cubicBezTo>
                  <a:cubicBezTo>
                    <a:pt x="52" y="151"/>
                    <a:pt x="39" y="142"/>
                    <a:pt x="29" y="136"/>
                  </a:cubicBezTo>
                  <a:cubicBezTo>
                    <a:pt x="24" y="133"/>
                    <a:pt x="20" y="131"/>
                    <a:pt x="17" y="129"/>
                  </a:cubicBezTo>
                  <a:cubicBezTo>
                    <a:pt x="15" y="129"/>
                    <a:pt x="14" y="128"/>
                    <a:pt x="13" y="128"/>
                  </a:cubicBezTo>
                  <a:cubicBezTo>
                    <a:pt x="13" y="127"/>
                    <a:pt x="12" y="127"/>
                    <a:pt x="12" y="127"/>
                  </a:cubicBezTo>
                  <a:cubicBezTo>
                    <a:pt x="12" y="127"/>
                    <a:pt x="11" y="127"/>
                    <a:pt x="10" y="127"/>
                  </a:cubicBezTo>
                  <a:cubicBezTo>
                    <a:pt x="10" y="127"/>
                    <a:pt x="10" y="127"/>
                    <a:pt x="9" y="127"/>
                  </a:cubicBezTo>
                  <a:cubicBezTo>
                    <a:pt x="8" y="127"/>
                    <a:pt x="8" y="127"/>
                    <a:pt x="7" y="128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9"/>
                    <a:pt x="7" y="130"/>
                    <a:pt x="7" y="130"/>
                  </a:cubicBezTo>
                  <a:cubicBezTo>
                    <a:pt x="7" y="131"/>
                    <a:pt x="7" y="132"/>
                    <a:pt x="7" y="132"/>
                  </a:cubicBezTo>
                  <a:cubicBezTo>
                    <a:pt x="8" y="133"/>
                    <a:pt x="8" y="133"/>
                    <a:pt x="9" y="133"/>
                  </a:cubicBezTo>
                  <a:cubicBezTo>
                    <a:pt x="10" y="135"/>
                    <a:pt x="13" y="137"/>
                    <a:pt x="18" y="140"/>
                  </a:cubicBezTo>
                  <a:cubicBezTo>
                    <a:pt x="36" y="152"/>
                    <a:pt x="74" y="177"/>
                    <a:pt x="123" y="207"/>
                  </a:cubicBezTo>
                  <a:cubicBezTo>
                    <a:pt x="268" y="298"/>
                    <a:pt x="500" y="440"/>
                    <a:pt x="501" y="440"/>
                  </a:cubicBezTo>
                  <a:cubicBezTo>
                    <a:pt x="502" y="441"/>
                    <a:pt x="504" y="441"/>
                    <a:pt x="505" y="439"/>
                  </a:cubicBezTo>
                  <a:cubicBezTo>
                    <a:pt x="506" y="438"/>
                    <a:pt x="506" y="436"/>
                    <a:pt x="504" y="435"/>
                  </a:cubicBezTo>
                  <a:cubicBezTo>
                    <a:pt x="504" y="435"/>
                    <a:pt x="390" y="362"/>
                    <a:pt x="272" y="290"/>
                  </a:cubicBezTo>
                  <a:cubicBezTo>
                    <a:pt x="212" y="253"/>
                    <a:pt x="152" y="217"/>
                    <a:pt x="105" y="190"/>
                  </a:cubicBezTo>
                  <a:cubicBezTo>
                    <a:pt x="81" y="176"/>
                    <a:pt x="61" y="165"/>
                    <a:pt x="45" y="157"/>
                  </a:cubicBezTo>
                  <a:cubicBezTo>
                    <a:pt x="37" y="153"/>
                    <a:pt x="31" y="150"/>
                    <a:pt x="25" y="147"/>
                  </a:cubicBezTo>
                  <a:cubicBezTo>
                    <a:pt x="23" y="146"/>
                    <a:pt x="21" y="146"/>
                    <a:pt x="19" y="145"/>
                  </a:cubicBezTo>
                  <a:cubicBezTo>
                    <a:pt x="17" y="144"/>
                    <a:pt x="15" y="144"/>
                    <a:pt x="13" y="144"/>
                  </a:cubicBezTo>
                  <a:cubicBezTo>
                    <a:pt x="13" y="144"/>
                    <a:pt x="12" y="144"/>
                    <a:pt x="11" y="144"/>
                  </a:cubicBezTo>
                  <a:cubicBezTo>
                    <a:pt x="10" y="145"/>
                    <a:pt x="10" y="145"/>
                    <a:pt x="9" y="146"/>
                  </a:cubicBezTo>
                  <a:cubicBezTo>
                    <a:pt x="9" y="147"/>
                    <a:pt x="8" y="148"/>
                    <a:pt x="9" y="149"/>
                  </a:cubicBezTo>
                  <a:cubicBezTo>
                    <a:pt x="9" y="150"/>
                    <a:pt x="9" y="150"/>
                    <a:pt x="10" y="151"/>
                  </a:cubicBezTo>
                  <a:cubicBezTo>
                    <a:pt x="10" y="151"/>
                    <a:pt x="12" y="152"/>
                    <a:pt x="16" y="154"/>
                  </a:cubicBezTo>
                  <a:cubicBezTo>
                    <a:pt x="43" y="170"/>
                    <a:pt x="165" y="241"/>
                    <a:pt x="281" y="311"/>
                  </a:cubicBezTo>
                  <a:cubicBezTo>
                    <a:pt x="338" y="346"/>
                    <a:pt x="395" y="380"/>
                    <a:pt x="436" y="407"/>
                  </a:cubicBezTo>
                  <a:cubicBezTo>
                    <a:pt x="457" y="421"/>
                    <a:pt x="474" y="433"/>
                    <a:pt x="486" y="441"/>
                  </a:cubicBezTo>
                  <a:cubicBezTo>
                    <a:pt x="492" y="446"/>
                    <a:pt x="497" y="450"/>
                    <a:pt x="500" y="452"/>
                  </a:cubicBezTo>
                  <a:cubicBezTo>
                    <a:pt x="501" y="454"/>
                    <a:pt x="502" y="455"/>
                    <a:pt x="503" y="456"/>
                  </a:cubicBezTo>
                  <a:cubicBezTo>
                    <a:pt x="503" y="456"/>
                    <a:pt x="503" y="457"/>
                    <a:pt x="503" y="457"/>
                  </a:cubicBezTo>
                  <a:cubicBezTo>
                    <a:pt x="503" y="457"/>
                    <a:pt x="503" y="457"/>
                    <a:pt x="503" y="457"/>
                  </a:cubicBezTo>
                  <a:cubicBezTo>
                    <a:pt x="504" y="457"/>
                    <a:pt x="504" y="457"/>
                    <a:pt x="504" y="457"/>
                  </a:cubicBezTo>
                  <a:cubicBezTo>
                    <a:pt x="503" y="457"/>
                    <a:pt x="503" y="457"/>
                    <a:pt x="503" y="457"/>
                  </a:cubicBezTo>
                  <a:cubicBezTo>
                    <a:pt x="503" y="457"/>
                    <a:pt x="503" y="457"/>
                    <a:pt x="503" y="457"/>
                  </a:cubicBezTo>
                  <a:cubicBezTo>
                    <a:pt x="504" y="457"/>
                    <a:pt x="504" y="457"/>
                    <a:pt x="504" y="457"/>
                  </a:cubicBezTo>
                  <a:cubicBezTo>
                    <a:pt x="503" y="457"/>
                    <a:pt x="503" y="457"/>
                    <a:pt x="503" y="457"/>
                  </a:cubicBezTo>
                  <a:cubicBezTo>
                    <a:pt x="505" y="456"/>
                    <a:pt x="505" y="456"/>
                    <a:pt x="505" y="456"/>
                  </a:cubicBezTo>
                  <a:cubicBezTo>
                    <a:pt x="503" y="456"/>
                    <a:pt x="503" y="456"/>
                    <a:pt x="503" y="456"/>
                  </a:cubicBezTo>
                  <a:cubicBezTo>
                    <a:pt x="503" y="457"/>
                    <a:pt x="503" y="457"/>
                    <a:pt x="503" y="457"/>
                  </a:cubicBezTo>
                  <a:cubicBezTo>
                    <a:pt x="505" y="456"/>
                    <a:pt x="505" y="456"/>
                    <a:pt x="505" y="456"/>
                  </a:cubicBezTo>
                  <a:cubicBezTo>
                    <a:pt x="503" y="456"/>
                    <a:pt x="503" y="456"/>
                    <a:pt x="503" y="456"/>
                  </a:cubicBezTo>
                  <a:cubicBezTo>
                    <a:pt x="506" y="456"/>
                    <a:pt x="506" y="456"/>
                    <a:pt x="506" y="456"/>
                  </a:cubicBezTo>
                  <a:cubicBezTo>
                    <a:pt x="504" y="455"/>
                    <a:pt x="504" y="455"/>
                    <a:pt x="504" y="455"/>
                  </a:cubicBezTo>
                  <a:cubicBezTo>
                    <a:pt x="504" y="456"/>
                    <a:pt x="503" y="456"/>
                    <a:pt x="503" y="456"/>
                  </a:cubicBezTo>
                  <a:cubicBezTo>
                    <a:pt x="506" y="456"/>
                    <a:pt x="506" y="456"/>
                    <a:pt x="506" y="456"/>
                  </a:cubicBezTo>
                  <a:cubicBezTo>
                    <a:pt x="504" y="455"/>
                    <a:pt x="504" y="455"/>
                    <a:pt x="504" y="455"/>
                  </a:cubicBezTo>
                  <a:cubicBezTo>
                    <a:pt x="507" y="457"/>
                    <a:pt x="507" y="457"/>
                    <a:pt x="507" y="457"/>
                  </a:cubicBezTo>
                  <a:cubicBezTo>
                    <a:pt x="508" y="454"/>
                    <a:pt x="508" y="454"/>
                    <a:pt x="508" y="454"/>
                  </a:cubicBezTo>
                  <a:cubicBezTo>
                    <a:pt x="16" y="162"/>
                    <a:pt x="16" y="162"/>
                    <a:pt x="16" y="162"/>
                  </a:cubicBezTo>
                  <a:cubicBezTo>
                    <a:pt x="15" y="161"/>
                    <a:pt x="13" y="161"/>
                    <a:pt x="12" y="163"/>
                  </a:cubicBezTo>
                  <a:cubicBezTo>
                    <a:pt x="11" y="163"/>
                    <a:pt x="11" y="164"/>
                    <a:pt x="11" y="165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2" y="167"/>
                    <a:pt x="12" y="168"/>
                    <a:pt x="13" y="168"/>
                  </a:cubicBezTo>
                  <a:cubicBezTo>
                    <a:pt x="14" y="169"/>
                    <a:pt x="15" y="170"/>
                    <a:pt x="16" y="172"/>
                  </a:cubicBezTo>
                  <a:cubicBezTo>
                    <a:pt x="22" y="177"/>
                    <a:pt x="34" y="185"/>
                    <a:pt x="51" y="196"/>
                  </a:cubicBezTo>
                  <a:cubicBezTo>
                    <a:pt x="167" y="272"/>
                    <a:pt x="502" y="473"/>
                    <a:pt x="502" y="473"/>
                  </a:cubicBezTo>
                  <a:cubicBezTo>
                    <a:pt x="503" y="474"/>
                    <a:pt x="504" y="474"/>
                    <a:pt x="505" y="474"/>
                  </a:cubicBezTo>
                  <a:cubicBezTo>
                    <a:pt x="506" y="473"/>
                    <a:pt x="506" y="473"/>
                    <a:pt x="507" y="472"/>
                  </a:cubicBezTo>
                  <a:cubicBezTo>
                    <a:pt x="507" y="471"/>
                    <a:pt x="507" y="470"/>
                    <a:pt x="507" y="470"/>
                  </a:cubicBezTo>
                  <a:cubicBezTo>
                    <a:pt x="507" y="469"/>
                    <a:pt x="506" y="468"/>
                    <a:pt x="506" y="46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5" y="177"/>
                    <a:pt x="13" y="178"/>
                    <a:pt x="12" y="179"/>
                  </a:cubicBezTo>
                  <a:cubicBezTo>
                    <a:pt x="12" y="180"/>
                    <a:pt x="11" y="181"/>
                    <a:pt x="11" y="182"/>
                  </a:cubicBezTo>
                  <a:cubicBezTo>
                    <a:pt x="11" y="183"/>
                    <a:pt x="12" y="184"/>
                    <a:pt x="12" y="184"/>
                  </a:cubicBezTo>
                  <a:cubicBezTo>
                    <a:pt x="13" y="186"/>
                    <a:pt x="14" y="187"/>
                    <a:pt x="16" y="189"/>
                  </a:cubicBezTo>
                  <a:cubicBezTo>
                    <a:pt x="18" y="191"/>
                    <a:pt x="23" y="195"/>
                    <a:pt x="28" y="199"/>
                  </a:cubicBezTo>
                  <a:cubicBezTo>
                    <a:pt x="49" y="214"/>
                    <a:pt x="89" y="238"/>
                    <a:pt x="138" y="267"/>
                  </a:cubicBezTo>
                  <a:cubicBezTo>
                    <a:pt x="211" y="310"/>
                    <a:pt x="302" y="362"/>
                    <a:pt x="375" y="405"/>
                  </a:cubicBezTo>
                  <a:cubicBezTo>
                    <a:pt x="412" y="427"/>
                    <a:pt x="444" y="446"/>
                    <a:pt x="467" y="461"/>
                  </a:cubicBezTo>
                  <a:cubicBezTo>
                    <a:pt x="478" y="468"/>
                    <a:pt x="487" y="475"/>
                    <a:pt x="494" y="479"/>
                  </a:cubicBezTo>
                  <a:cubicBezTo>
                    <a:pt x="497" y="482"/>
                    <a:pt x="499" y="484"/>
                    <a:pt x="501" y="485"/>
                  </a:cubicBezTo>
                  <a:cubicBezTo>
                    <a:pt x="501" y="486"/>
                    <a:pt x="502" y="487"/>
                    <a:pt x="502" y="487"/>
                  </a:cubicBezTo>
                  <a:cubicBezTo>
                    <a:pt x="502" y="487"/>
                    <a:pt x="502" y="487"/>
                    <a:pt x="502" y="487"/>
                  </a:cubicBezTo>
                  <a:cubicBezTo>
                    <a:pt x="503" y="487"/>
                    <a:pt x="503" y="487"/>
                    <a:pt x="503" y="487"/>
                  </a:cubicBezTo>
                  <a:cubicBezTo>
                    <a:pt x="502" y="487"/>
                    <a:pt x="502" y="487"/>
                    <a:pt x="502" y="487"/>
                  </a:cubicBezTo>
                  <a:cubicBezTo>
                    <a:pt x="502" y="487"/>
                    <a:pt x="502" y="487"/>
                    <a:pt x="502" y="487"/>
                  </a:cubicBezTo>
                  <a:cubicBezTo>
                    <a:pt x="503" y="487"/>
                    <a:pt x="503" y="487"/>
                    <a:pt x="503" y="487"/>
                  </a:cubicBezTo>
                  <a:cubicBezTo>
                    <a:pt x="502" y="487"/>
                    <a:pt x="502" y="487"/>
                    <a:pt x="502" y="487"/>
                  </a:cubicBezTo>
                  <a:cubicBezTo>
                    <a:pt x="504" y="487"/>
                    <a:pt x="504" y="487"/>
                    <a:pt x="504" y="487"/>
                  </a:cubicBezTo>
                  <a:cubicBezTo>
                    <a:pt x="502" y="486"/>
                    <a:pt x="502" y="486"/>
                    <a:pt x="502" y="486"/>
                  </a:cubicBezTo>
                  <a:cubicBezTo>
                    <a:pt x="502" y="486"/>
                    <a:pt x="502" y="487"/>
                    <a:pt x="502" y="487"/>
                  </a:cubicBezTo>
                  <a:cubicBezTo>
                    <a:pt x="504" y="487"/>
                    <a:pt x="504" y="487"/>
                    <a:pt x="504" y="487"/>
                  </a:cubicBezTo>
                  <a:cubicBezTo>
                    <a:pt x="502" y="486"/>
                    <a:pt x="502" y="486"/>
                    <a:pt x="502" y="486"/>
                  </a:cubicBezTo>
                  <a:cubicBezTo>
                    <a:pt x="502" y="486"/>
                    <a:pt x="502" y="486"/>
                    <a:pt x="502" y="486"/>
                  </a:cubicBezTo>
                  <a:cubicBezTo>
                    <a:pt x="505" y="487"/>
                    <a:pt x="505" y="487"/>
                    <a:pt x="505" y="487"/>
                  </a:cubicBezTo>
                  <a:cubicBezTo>
                    <a:pt x="504" y="485"/>
                    <a:pt x="504" y="485"/>
                    <a:pt x="504" y="485"/>
                  </a:cubicBezTo>
                  <a:cubicBezTo>
                    <a:pt x="504" y="485"/>
                    <a:pt x="503" y="485"/>
                    <a:pt x="502" y="486"/>
                  </a:cubicBezTo>
                  <a:cubicBezTo>
                    <a:pt x="505" y="487"/>
                    <a:pt x="505" y="487"/>
                    <a:pt x="505" y="487"/>
                  </a:cubicBezTo>
                  <a:cubicBezTo>
                    <a:pt x="504" y="485"/>
                    <a:pt x="504" y="485"/>
                    <a:pt x="504" y="485"/>
                  </a:cubicBezTo>
                  <a:cubicBezTo>
                    <a:pt x="505" y="486"/>
                    <a:pt x="505" y="486"/>
                    <a:pt x="505" y="486"/>
                  </a:cubicBezTo>
                  <a:cubicBezTo>
                    <a:pt x="505" y="484"/>
                    <a:pt x="505" y="484"/>
                    <a:pt x="505" y="484"/>
                  </a:cubicBezTo>
                  <a:cubicBezTo>
                    <a:pt x="504" y="484"/>
                    <a:pt x="504" y="484"/>
                    <a:pt x="504" y="485"/>
                  </a:cubicBezTo>
                  <a:cubicBezTo>
                    <a:pt x="505" y="486"/>
                    <a:pt x="505" y="486"/>
                    <a:pt x="505" y="486"/>
                  </a:cubicBezTo>
                  <a:cubicBezTo>
                    <a:pt x="505" y="484"/>
                    <a:pt x="505" y="484"/>
                    <a:pt x="505" y="484"/>
                  </a:cubicBezTo>
                  <a:cubicBezTo>
                    <a:pt x="504" y="484"/>
                    <a:pt x="504" y="484"/>
                    <a:pt x="504" y="484"/>
                  </a:cubicBezTo>
                  <a:cubicBezTo>
                    <a:pt x="504" y="484"/>
                    <a:pt x="503" y="484"/>
                    <a:pt x="502" y="484"/>
                  </a:cubicBezTo>
                  <a:cubicBezTo>
                    <a:pt x="496" y="481"/>
                    <a:pt x="483" y="475"/>
                    <a:pt x="467" y="466"/>
                  </a:cubicBezTo>
                  <a:cubicBezTo>
                    <a:pt x="408" y="434"/>
                    <a:pt x="296" y="366"/>
                    <a:pt x="199" y="306"/>
                  </a:cubicBezTo>
                  <a:cubicBezTo>
                    <a:pt x="150" y="277"/>
                    <a:pt x="105" y="249"/>
                    <a:pt x="72" y="228"/>
                  </a:cubicBezTo>
                  <a:cubicBezTo>
                    <a:pt x="56" y="218"/>
                    <a:pt x="42" y="210"/>
                    <a:pt x="33" y="204"/>
                  </a:cubicBezTo>
                  <a:cubicBezTo>
                    <a:pt x="24" y="198"/>
                    <a:pt x="19" y="195"/>
                    <a:pt x="19" y="195"/>
                  </a:cubicBezTo>
                  <a:cubicBezTo>
                    <a:pt x="17" y="198"/>
                    <a:pt x="17" y="198"/>
                    <a:pt x="17" y="198"/>
                  </a:cubicBezTo>
                  <a:cubicBezTo>
                    <a:pt x="15" y="201"/>
                    <a:pt x="15" y="201"/>
                    <a:pt x="15" y="201"/>
                  </a:cubicBezTo>
                  <a:cubicBezTo>
                    <a:pt x="15" y="201"/>
                    <a:pt x="17" y="202"/>
                    <a:pt x="21" y="204"/>
                  </a:cubicBezTo>
                  <a:cubicBezTo>
                    <a:pt x="48" y="220"/>
                    <a:pt x="169" y="294"/>
                    <a:pt x="284" y="365"/>
                  </a:cubicBezTo>
                  <a:cubicBezTo>
                    <a:pt x="342" y="401"/>
                    <a:pt x="398" y="435"/>
                    <a:pt x="439" y="462"/>
                  </a:cubicBezTo>
                  <a:cubicBezTo>
                    <a:pt x="460" y="475"/>
                    <a:pt x="477" y="486"/>
                    <a:pt x="489" y="494"/>
                  </a:cubicBezTo>
                  <a:cubicBezTo>
                    <a:pt x="495" y="498"/>
                    <a:pt x="499" y="501"/>
                    <a:pt x="502" y="504"/>
                  </a:cubicBezTo>
                  <a:cubicBezTo>
                    <a:pt x="504" y="505"/>
                    <a:pt x="505" y="506"/>
                    <a:pt x="506" y="506"/>
                  </a:cubicBezTo>
                  <a:cubicBezTo>
                    <a:pt x="506" y="507"/>
                    <a:pt x="506" y="507"/>
                    <a:pt x="506" y="507"/>
                  </a:cubicBezTo>
                  <a:cubicBezTo>
                    <a:pt x="507" y="507"/>
                    <a:pt x="507" y="507"/>
                    <a:pt x="507" y="507"/>
                  </a:cubicBezTo>
                  <a:cubicBezTo>
                    <a:pt x="506" y="507"/>
                    <a:pt x="506" y="507"/>
                    <a:pt x="506" y="507"/>
                  </a:cubicBezTo>
                  <a:cubicBezTo>
                    <a:pt x="506" y="507"/>
                    <a:pt x="506" y="507"/>
                    <a:pt x="506" y="507"/>
                  </a:cubicBezTo>
                  <a:cubicBezTo>
                    <a:pt x="507" y="507"/>
                    <a:pt x="507" y="507"/>
                    <a:pt x="507" y="507"/>
                  </a:cubicBezTo>
                  <a:cubicBezTo>
                    <a:pt x="506" y="507"/>
                    <a:pt x="506" y="507"/>
                    <a:pt x="506" y="507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06" y="505"/>
                    <a:pt x="506" y="505"/>
                    <a:pt x="506" y="505"/>
                  </a:cubicBezTo>
                  <a:cubicBezTo>
                    <a:pt x="506" y="507"/>
                    <a:pt x="506" y="507"/>
                    <a:pt x="506" y="507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06" y="505"/>
                    <a:pt x="506" y="505"/>
                    <a:pt x="506" y="505"/>
                  </a:cubicBezTo>
                  <a:cubicBezTo>
                    <a:pt x="509" y="505"/>
                    <a:pt x="509" y="505"/>
                    <a:pt x="509" y="505"/>
                  </a:cubicBezTo>
                  <a:cubicBezTo>
                    <a:pt x="506" y="504"/>
                    <a:pt x="506" y="504"/>
                    <a:pt x="506" y="504"/>
                  </a:cubicBezTo>
                  <a:cubicBezTo>
                    <a:pt x="506" y="504"/>
                    <a:pt x="506" y="505"/>
                    <a:pt x="506" y="505"/>
                  </a:cubicBezTo>
                  <a:cubicBezTo>
                    <a:pt x="509" y="505"/>
                    <a:pt x="509" y="505"/>
                    <a:pt x="509" y="505"/>
                  </a:cubicBezTo>
                  <a:cubicBezTo>
                    <a:pt x="506" y="504"/>
                    <a:pt x="506" y="504"/>
                    <a:pt x="506" y="504"/>
                  </a:cubicBezTo>
                  <a:cubicBezTo>
                    <a:pt x="509" y="505"/>
                    <a:pt x="509" y="505"/>
                    <a:pt x="509" y="505"/>
                  </a:cubicBezTo>
                  <a:cubicBezTo>
                    <a:pt x="511" y="503"/>
                    <a:pt x="511" y="503"/>
                    <a:pt x="511" y="503"/>
                  </a:cubicBezTo>
                  <a:cubicBezTo>
                    <a:pt x="511" y="503"/>
                    <a:pt x="388" y="429"/>
                    <a:pt x="265" y="355"/>
                  </a:cubicBezTo>
                  <a:cubicBezTo>
                    <a:pt x="203" y="318"/>
                    <a:pt x="142" y="281"/>
                    <a:pt x="95" y="254"/>
                  </a:cubicBezTo>
                  <a:cubicBezTo>
                    <a:pt x="72" y="240"/>
                    <a:pt x="53" y="228"/>
                    <a:pt x="39" y="220"/>
                  </a:cubicBezTo>
                  <a:cubicBezTo>
                    <a:pt x="32" y="216"/>
                    <a:pt x="27" y="213"/>
                    <a:pt x="23" y="211"/>
                  </a:cubicBezTo>
                  <a:cubicBezTo>
                    <a:pt x="21" y="210"/>
                    <a:pt x="20" y="209"/>
                    <a:pt x="19" y="208"/>
                  </a:cubicBezTo>
                  <a:cubicBezTo>
                    <a:pt x="18" y="208"/>
                    <a:pt x="18" y="208"/>
                    <a:pt x="18" y="208"/>
                  </a:cubicBezTo>
                  <a:cubicBezTo>
                    <a:pt x="17" y="207"/>
                    <a:pt x="17" y="207"/>
                    <a:pt x="17" y="207"/>
                  </a:cubicBezTo>
                  <a:cubicBezTo>
                    <a:pt x="17" y="207"/>
                    <a:pt x="17" y="207"/>
                    <a:pt x="17" y="207"/>
                  </a:cubicBezTo>
                  <a:cubicBezTo>
                    <a:pt x="17" y="207"/>
                    <a:pt x="17" y="207"/>
                    <a:pt x="17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4" y="207"/>
                    <a:pt x="13" y="208"/>
                    <a:pt x="12" y="210"/>
                  </a:cubicBezTo>
                  <a:cubicBezTo>
                    <a:pt x="12" y="211"/>
                    <a:pt x="13" y="212"/>
                    <a:pt x="14" y="213"/>
                  </a:cubicBezTo>
                  <a:cubicBezTo>
                    <a:pt x="193" y="325"/>
                    <a:pt x="193" y="325"/>
                    <a:pt x="193" y="325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18" y="220"/>
                    <a:pt x="16" y="221"/>
                    <a:pt x="15" y="222"/>
                  </a:cubicBezTo>
                  <a:cubicBezTo>
                    <a:pt x="15" y="223"/>
                    <a:pt x="15" y="224"/>
                    <a:pt x="15" y="224"/>
                  </a:cubicBezTo>
                  <a:cubicBezTo>
                    <a:pt x="15" y="225"/>
                    <a:pt x="15" y="226"/>
                    <a:pt x="15" y="226"/>
                  </a:cubicBezTo>
                  <a:cubicBezTo>
                    <a:pt x="16" y="227"/>
                    <a:pt x="16" y="227"/>
                    <a:pt x="17" y="228"/>
                  </a:cubicBezTo>
                  <a:cubicBezTo>
                    <a:pt x="18" y="229"/>
                    <a:pt x="19" y="230"/>
                    <a:pt x="20" y="231"/>
                  </a:cubicBezTo>
                  <a:cubicBezTo>
                    <a:pt x="26" y="236"/>
                    <a:pt x="39" y="244"/>
                    <a:pt x="55" y="255"/>
                  </a:cubicBezTo>
                  <a:cubicBezTo>
                    <a:pt x="172" y="331"/>
                    <a:pt x="509" y="535"/>
                    <a:pt x="509" y="535"/>
                  </a:cubicBezTo>
                  <a:cubicBezTo>
                    <a:pt x="511" y="532"/>
                    <a:pt x="511" y="532"/>
                    <a:pt x="511" y="532"/>
                  </a:cubicBezTo>
                  <a:cubicBezTo>
                    <a:pt x="508" y="530"/>
                    <a:pt x="508" y="530"/>
                    <a:pt x="508" y="530"/>
                  </a:cubicBezTo>
                  <a:cubicBezTo>
                    <a:pt x="511" y="532"/>
                    <a:pt x="511" y="532"/>
                    <a:pt x="511" y="532"/>
                  </a:cubicBezTo>
                  <a:cubicBezTo>
                    <a:pt x="510" y="529"/>
                    <a:pt x="510" y="529"/>
                    <a:pt x="510" y="529"/>
                  </a:cubicBezTo>
                  <a:cubicBezTo>
                    <a:pt x="509" y="529"/>
                    <a:pt x="509" y="530"/>
                    <a:pt x="508" y="530"/>
                  </a:cubicBezTo>
                  <a:cubicBezTo>
                    <a:pt x="511" y="532"/>
                    <a:pt x="511" y="532"/>
                    <a:pt x="511" y="532"/>
                  </a:cubicBezTo>
                  <a:cubicBezTo>
                    <a:pt x="510" y="529"/>
                    <a:pt x="510" y="529"/>
                    <a:pt x="510" y="529"/>
                  </a:cubicBezTo>
                  <a:cubicBezTo>
                    <a:pt x="511" y="532"/>
                    <a:pt x="511" y="532"/>
                    <a:pt x="511" y="532"/>
                  </a:cubicBezTo>
                  <a:cubicBezTo>
                    <a:pt x="511" y="529"/>
                    <a:pt x="511" y="529"/>
                    <a:pt x="511" y="529"/>
                  </a:cubicBezTo>
                  <a:cubicBezTo>
                    <a:pt x="511" y="529"/>
                    <a:pt x="510" y="529"/>
                    <a:pt x="510" y="529"/>
                  </a:cubicBezTo>
                  <a:cubicBezTo>
                    <a:pt x="511" y="532"/>
                    <a:pt x="511" y="532"/>
                    <a:pt x="511" y="532"/>
                  </a:cubicBezTo>
                  <a:cubicBezTo>
                    <a:pt x="511" y="529"/>
                    <a:pt x="511" y="529"/>
                    <a:pt x="511" y="529"/>
                  </a:cubicBezTo>
                  <a:cubicBezTo>
                    <a:pt x="511" y="531"/>
                    <a:pt x="511" y="531"/>
                    <a:pt x="511" y="531"/>
                  </a:cubicBezTo>
                  <a:cubicBezTo>
                    <a:pt x="511" y="529"/>
                    <a:pt x="511" y="529"/>
                    <a:pt x="511" y="529"/>
                  </a:cubicBezTo>
                  <a:cubicBezTo>
                    <a:pt x="511" y="529"/>
                    <a:pt x="511" y="529"/>
                    <a:pt x="511" y="529"/>
                  </a:cubicBezTo>
                  <a:cubicBezTo>
                    <a:pt x="511" y="531"/>
                    <a:pt x="511" y="531"/>
                    <a:pt x="511" y="531"/>
                  </a:cubicBezTo>
                  <a:cubicBezTo>
                    <a:pt x="511" y="529"/>
                    <a:pt x="511" y="529"/>
                    <a:pt x="511" y="529"/>
                  </a:cubicBezTo>
                  <a:cubicBezTo>
                    <a:pt x="511" y="529"/>
                    <a:pt x="510" y="529"/>
                    <a:pt x="509" y="528"/>
                  </a:cubicBezTo>
                  <a:cubicBezTo>
                    <a:pt x="504" y="525"/>
                    <a:pt x="492" y="519"/>
                    <a:pt x="476" y="509"/>
                  </a:cubicBezTo>
                  <a:cubicBezTo>
                    <a:pt x="418" y="477"/>
                    <a:pt x="304" y="408"/>
                    <a:pt x="204" y="348"/>
                  </a:cubicBezTo>
                  <a:cubicBezTo>
                    <a:pt x="154" y="318"/>
                    <a:pt x="107" y="290"/>
                    <a:pt x="74" y="270"/>
                  </a:cubicBezTo>
                  <a:cubicBezTo>
                    <a:pt x="57" y="260"/>
                    <a:pt x="43" y="251"/>
                    <a:pt x="33" y="245"/>
                  </a:cubicBezTo>
                  <a:cubicBezTo>
                    <a:pt x="23" y="240"/>
                    <a:pt x="18" y="236"/>
                    <a:pt x="18" y="236"/>
                  </a:cubicBezTo>
                  <a:cubicBezTo>
                    <a:pt x="17" y="235"/>
                    <a:pt x="15" y="236"/>
                    <a:pt x="14" y="238"/>
                  </a:cubicBezTo>
                  <a:cubicBezTo>
                    <a:pt x="13" y="238"/>
                    <a:pt x="13" y="239"/>
                    <a:pt x="13" y="240"/>
                  </a:cubicBezTo>
                  <a:cubicBezTo>
                    <a:pt x="13" y="241"/>
                    <a:pt x="13" y="242"/>
                    <a:pt x="14" y="242"/>
                  </a:cubicBezTo>
                  <a:cubicBezTo>
                    <a:pt x="15" y="244"/>
                    <a:pt x="16" y="245"/>
                    <a:pt x="17" y="246"/>
                  </a:cubicBezTo>
                  <a:cubicBezTo>
                    <a:pt x="20" y="249"/>
                    <a:pt x="24" y="252"/>
                    <a:pt x="30" y="256"/>
                  </a:cubicBezTo>
                  <a:cubicBezTo>
                    <a:pt x="51" y="272"/>
                    <a:pt x="91" y="298"/>
                    <a:pt x="140" y="328"/>
                  </a:cubicBezTo>
                  <a:cubicBezTo>
                    <a:pt x="287" y="420"/>
                    <a:pt x="509" y="551"/>
                    <a:pt x="509" y="551"/>
                  </a:cubicBezTo>
                  <a:cubicBezTo>
                    <a:pt x="511" y="548"/>
                    <a:pt x="511" y="548"/>
                    <a:pt x="511" y="548"/>
                  </a:cubicBezTo>
                  <a:cubicBezTo>
                    <a:pt x="508" y="546"/>
                    <a:pt x="508" y="546"/>
                    <a:pt x="508" y="546"/>
                  </a:cubicBezTo>
                  <a:cubicBezTo>
                    <a:pt x="510" y="548"/>
                    <a:pt x="510" y="548"/>
                    <a:pt x="510" y="548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8" y="546"/>
                    <a:pt x="508" y="546"/>
                  </a:cubicBezTo>
                  <a:cubicBezTo>
                    <a:pt x="510" y="548"/>
                    <a:pt x="510" y="548"/>
                    <a:pt x="510" y="548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9" y="546"/>
                    <a:pt x="509" y="546"/>
                  </a:cubicBezTo>
                  <a:cubicBezTo>
                    <a:pt x="509" y="546"/>
                    <a:pt x="508" y="545"/>
                    <a:pt x="506" y="545"/>
                  </a:cubicBezTo>
                  <a:cubicBezTo>
                    <a:pt x="499" y="543"/>
                    <a:pt x="486" y="537"/>
                    <a:pt x="470" y="527"/>
                  </a:cubicBezTo>
                  <a:cubicBezTo>
                    <a:pt x="410" y="495"/>
                    <a:pt x="298" y="426"/>
                    <a:pt x="202" y="365"/>
                  </a:cubicBezTo>
                  <a:cubicBezTo>
                    <a:pt x="153" y="335"/>
                    <a:pt x="109" y="306"/>
                    <a:pt x="76" y="285"/>
                  </a:cubicBezTo>
                  <a:cubicBezTo>
                    <a:pt x="60" y="275"/>
                    <a:pt x="47" y="266"/>
                    <a:pt x="37" y="261"/>
                  </a:cubicBezTo>
                  <a:cubicBezTo>
                    <a:pt x="28" y="255"/>
                    <a:pt x="23" y="251"/>
                    <a:pt x="23" y="251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20" y="257"/>
                    <a:pt x="22" y="258"/>
                    <a:pt x="25" y="260"/>
                  </a:cubicBezTo>
                  <a:cubicBezTo>
                    <a:pt x="52" y="277"/>
                    <a:pt x="174" y="351"/>
                    <a:pt x="290" y="422"/>
                  </a:cubicBezTo>
                  <a:cubicBezTo>
                    <a:pt x="347" y="457"/>
                    <a:pt x="403" y="492"/>
                    <a:pt x="445" y="519"/>
                  </a:cubicBezTo>
                  <a:cubicBezTo>
                    <a:pt x="465" y="532"/>
                    <a:pt x="482" y="543"/>
                    <a:pt x="494" y="551"/>
                  </a:cubicBezTo>
                  <a:cubicBezTo>
                    <a:pt x="500" y="555"/>
                    <a:pt x="505" y="558"/>
                    <a:pt x="508" y="561"/>
                  </a:cubicBezTo>
                  <a:cubicBezTo>
                    <a:pt x="510" y="562"/>
                    <a:pt x="511" y="563"/>
                    <a:pt x="512" y="563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4" y="562"/>
                    <a:pt x="514" y="562"/>
                    <a:pt x="514" y="562"/>
                  </a:cubicBezTo>
                  <a:cubicBezTo>
                    <a:pt x="512" y="562"/>
                    <a:pt x="512" y="562"/>
                    <a:pt x="512" y="562"/>
                  </a:cubicBezTo>
                  <a:cubicBezTo>
                    <a:pt x="512" y="564"/>
                    <a:pt x="512" y="564"/>
                    <a:pt x="512" y="564"/>
                  </a:cubicBezTo>
                  <a:cubicBezTo>
                    <a:pt x="514" y="562"/>
                    <a:pt x="514" y="562"/>
                    <a:pt x="514" y="562"/>
                  </a:cubicBezTo>
                  <a:cubicBezTo>
                    <a:pt x="512" y="562"/>
                    <a:pt x="512" y="562"/>
                    <a:pt x="512" y="562"/>
                  </a:cubicBezTo>
                  <a:cubicBezTo>
                    <a:pt x="515" y="562"/>
                    <a:pt x="515" y="562"/>
                    <a:pt x="515" y="562"/>
                  </a:cubicBezTo>
                  <a:cubicBezTo>
                    <a:pt x="512" y="561"/>
                    <a:pt x="512" y="561"/>
                    <a:pt x="512" y="561"/>
                  </a:cubicBezTo>
                  <a:cubicBezTo>
                    <a:pt x="512" y="561"/>
                    <a:pt x="512" y="562"/>
                    <a:pt x="512" y="562"/>
                  </a:cubicBezTo>
                  <a:cubicBezTo>
                    <a:pt x="515" y="562"/>
                    <a:pt x="515" y="562"/>
                    <a:pt x="515" y="562"/>
                  </a:cubicBezTo>
                  <a:cubicBezTo>
                    <a:pt x="512" y="561"/>
                    <a:pt x="512" y="561"/>
                    <a:pt x="512" y="561"/>
                  </a:cubicBezTo>
                  <a:cubicBezTo>
                    <a:pt x="515" y="563"/>
                    <a:pt x="515" y="563"/>
                    <a:pt x="515" y="563"/>
                  </a:cubicBezTo>
                  <a:cubicBezTo>
                    <a:pt x="517" y="560"/>
                    <a:pt x="517" y="560"/>
                    <a:pt x="517" y="560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0" y="261"/>
                    <a:pt x="18" y="261"/>
                    <a:pt x="17" y="263"/>
                  </a:cubicBezTo>
                  <a:cubicBezTo>
                    <a:pt x="16" y="264"/>
                    <a:pt x="17" y="267"/>
                    <a:pt x="18" y="267"/>
                  </a:cubicBezTo>
                  <a:cubicBezTo>
                    <a:pt x="510" y="575"/>
                    <a:pt x="510" y="575"/>
                    <a:pt x="510" y="575"/>
                  </a:cubicBezTo>
                  <a:cubicBezTo>
                    <a:pt x="511" y="572"/>
                    <a:pt x="511" y="572"/>
                    <a:pt x="511" y="572"/>
                  </a:cubicBezTo>
                  <a:cubicBezTo>
                    <a:pt x="508" y="570"/>
                    <a:pt x="508" y="570"/>
                    <a:pt x="508" y="570"/>
                  </a:cubicBezTo>
                  <a:cubicBezTo>
                    <a:pt x="510" y="571"/>
                    <a:pt x="510" y="571"/>
                    <a:pt x="510" y="571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09" y="569"/>
                    <a:pt x="509" y="569"/>
                    <a:pt x="508" y="570"/>
                  </a:cubicBezTo>
                  <a:cubicBezTo>
                    <a:pt x="510" y="571"/>
                    <a:pt x="510" y="571"/>
                    <a:pt x="510" y="571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70"/>
                    <a:pt x="510" y="570"/>
                    <a:pt x="510" y="570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70"/>
                    <a:pt x="510" y="570"/>
                    <a:pt x="510" y="570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10" y="569"/>
                    <a:pt x="510" y="569"/>
                  </a:cubicBezTo>
                  <a:cubicBezTo>
                    <a:pt x="510" y="569"/>
                    <a:pt x="508" y="569"/>
                    <a:pt x="507" y="568"/>
                  </a:cubicBezTo>
                  <a:cubicBezTo>
                    <a:pt x="501" y="566"/>
                    <a:pt x="488" y="560"/>
                    <a:pt x="471" y="551"/>
                  </a:cubicBezTo>
                  <a:cubicBezTo>
                    <a:pt x="412" y="518"/>
                    <a:pt x="300" y="449"/>
                    <a:pt x="203" y="388"/>
                  </a:cubicBezTo>
                  <a:cubicBezTo>
                    <a:pt x="154" y="357"/>
                    <a:pt x="109" y="329"/>
                    <a:pt x="76" y="308"/>
                  </a:cubicBezTo>
                  <a:cubicBezTo>
                    <a:pt x="60" y="297"/>
                    <a:pt x="47" y="289"/>
                    <a:pt x="37" y="283"/>
                  </a:cubicBezTo>
                  <a:cubicBezTo>
                    <a:pt x="28" y="277"/>
                    <a:pt x="23" y="274"/>
                    <a:pt x="23" y="274"/>
                  </a:cubicBezTo>
                  <a:cubicBezTo>
                    <a:pt x="22" y="273"/>
                    <a:pt x="21" y="273"/>
                    <a:pt x="21" y="273"/>
                  </a:cubicBezTo>
                  <a:cubicBezTo>
                    <a:pt x="20" y="273"/>
                    <a:pt x="19" y="274"/>
                    <a:pt x="18" y="275"/>
                  </a:cubicBezTo>
                  <a:cubicBezTo>
                    <a:pt x="18" y="275"/>
                    <a:pt x="18" y="276"/>
                    <a:pt x="18" y="277"/>
                  </a:cubicBezTo>
                  <a:cubicBezTo>
                    <a:pt x="18" y="278"/>
                    <a:pt x="18" y="279"/>
                    <a:pt x="19" y="279"/>
                  </a:cubicBezTo>
                  <a:cubicBezTo>
                    <a:pt x="19" y="281"/>
                    <a:pt x="21" y="282"/>
                    <a:pt x="22" y="283"/>
                  </a:cubicBezTo>
                  <a:cubicBezTo>
                    <a:pt x="25" y="286"/>
                    <a:pt x="29" y="289"/>
                    <a:pt x="35" y="293"/>
                  </a:cubicBezTo>
                  <a:cubicBezTo>
                    <a:pt x="56" y="308"/>
                    <a:pt x="96" y="333"/>
                    <a:pt x="145" y="363"/>
                  </a:cubicBezTo>
                  <a:cubicBezTo>
                    <a:pt x="219" y="407"/>
                    <a:pt x="311" y="462"/>
                    <a:pt x="385" y="506"/>
                  </a:cubicBezTo>
                  <a:cubicBezTo>
                    <a:pt x="422" y="528"/>
                    <a:pt x="454" y="548"/>
                    <a:pt x="477" y="562"/>
                  </a:cubicBezTo>
                  <a:cubicBezTo>
                    <a:pt x="489" y="570"/>
                    <a:pt x="498" y="576"/>
                    <a:pt x="504" y="580"/>
                  </a:cubicBezTo>
                  <a:cubicBezTo>
                    <a:pt x="507" y="582"/>
                    <a:pt x="510" y="584"/>
                    <a:pt x="511" y="585"/>
                  </a:cubicBezTo>
                  <a:cubicBezTo>
                    <a:pt x="512" y="586"/>
                    <a:pt x="513" y="586"/>
                    <a:pt x="513" y="587"/>
                  </a:cubicBezTo>
                  <a:cubicBezTo>
                    <a:pt x="513" y="587"/>
                    <a:pt x="513" y="587"/>
                    <a:pt x="513" y="587"/>
                  </a:cubicBezTo>
                  <a:cubicBezTo>
                    <a:pt x="513" y="587"/>
                    <a:pt x="513" y="587"/>
                    <a:pt x="513" y="587"/>
                  </a:cubicBezTo>
                  <a:cubicBezTo>
                    <a:pt x="513" y="587"/>
                    <a:pt x="513" y="587"/>
                    <a:pt x="513" y="587"/>
                  </a:cubicBezTo>
                  <a:cubicBezTo>
                    <a:pt x="513" y="587"/>
                    <a:pt x="513" y="587"/>
                    <a:pt x="513" y="587"/>
                  </a:cubicBezTo>
                  <a:cubicBezTo>
                    <a:pt x="513" y="587"/>
                    <a:pt x="513" y="587"/>
                    <a:pt x="513" y="587"/>
                  </a:cubicBezTo>
                  <a:cubicBezTo>
                    <a:pt x="513" y="587"/>
                    <a:pt x="513" y="587"/>
                    <a:pt x="513" y="587"/>
                  </a:cubicBezTo>
                  <a:cubicBezTo>
                    <a:pt x="515" y="585"/>
                    <a:pt x="515" y="585"/>
                    <a:pt x="515" y="585"/>
                  </a:cubicBezTo>
                  <a:cubicBezTo>
                    <a:pt x="513" y="585"/>
                    <a:pt x="513" y="585"/>
                    <a:pt x="513" y="585"/>
                  </a:cubicBezTo>
                  <a:cubicBezTo>
                    <a:pt x="513" y="586"/>
                    <a:pt x="513" y="587"/>
                    <a:pt x="513" y="587"/>
                  </a:cubicBezTo>
                  <a:cubicBezTo>
                    <a:pt x="515" y="585"/>
                    <a:pt x="515" y="585"/>
                    <a:pt x="515" y="585"/>
                  </a:cubicBezTo>
                  <a:cubicBezTo>
                    <a:pt x="513" y="585"/>
                    <a:pt x="513" y="585"/>
                    <a:pt x="513" y="585"/>
                  </a:cubicBezTo>
                  <a:cubicBezTo>
                    <a:pt x="516" y="585"/>
                    <a:pt x="516" y="585"/>
                    <a:pt x="516" y="585"/>
                  </a:cubicBezTo>
                  <a:cubicBezTo>
                    <a:pt x="513" y="584"/>
                    <a:pt x="513" y="584"/>
                    <a:pt x="513" y="584"/>
                  </a:cubicBezTo>
                  <a:cubicBezTo>
                    <a:pt x="513" y="584"/>
                    <a:pt x="513" y="585"/>
                    <a:pt x="513" y="585"/>
                  </a:cubicBezTo>
                  <a:cubicBezTo>
                    <a:pt x="516" y="585"/>
                    <a:pt x="516" y="585"/>
                    <a:pt x="516" y="585"/>
                  </a:cubicBezTo>
                  <a:cubicBezTo>
                    <a:pt x="513" y="584"/>
                    <a:pt x="513" y="584"/>
                    <a:pt x="513" y="584"/>
                  </a:cubicBezTo>
                  <a:cubicBezTo>
                    <a:pt x="516" y="586"/>
                    <a:pt x="516" y="586"/>
                    <a:pt x="516" y="586"/>
                  </a:cubicBezTo>
                  <a:cubicBezTo>
                    <a:pt x="513" y="584"/>
                    <a:pt x="513" y="584"/>
                    <a:pt x="513" y="584"/>
                  </a:cubicBezTo>
                  <a:cubicBezTo>
                    <a:pt x="516" y="586"/>
                    <a:pt x="516" y="586"/>
                    <a:pt x="516" y="586"/>
                  </a:cubicBezTo>
                  <a:cubicBezTo>
                    <a:pt x="515" y="582"/>
                    <a:pt x="515" y="582"/>
                    <a:pt x="515" y="582"/>
                  </a:cubicBezTo>
                  <a:cubicBezTo>
                    <a:pt x="514" y="583"/>
                    <a:pt x="514" y="583"/>
                    <a:pt x="513" y="584"/>
                  </a:cubicBezTo>
                  <a:cubicBezTo>
                    <a:pt x="516" y="586"/>
                    <a:pt x="516" y="586"/>
                    <a:pt x="516" y="586"/>
                  </a:cubicBezTo>
                  <a:cubicBezTo>
                    <a:pt x="515" y="582"/>
                    <a:pt x="515" y="582"/>
                    <a:pt x="515" y="582"/>
                  </a:cubicBezTo>
                  <a:cubicBezTo>
                    <a:pt x="516" y="585"/>
                    <a:pt x="516" y="585"/>
                    <a:pt x="516" y="585"/>
                  </a:cubicBezTo>
                  <a:cubicBezTo>
                    <a:pt x="516" y="582"/>
                    <a:pt x="516" y="582"/>
                    <a:pt x="516" y="582"/>
                  </a:cubicBezTo>
                  <a:cubicBezTo>
                    <a:pt x="516" y="582"/>
                    <a:pt x="515" y="582"/>
                    <a:pt x="515" y="582"/>
                  </a:cubicBezTo>
                  <a:cubicBezTo>
                    <a:pt x="516" y="585"/>
                    <a:pt x="516" y="585"/>
                    <a:pt x="516" y="585"/>
                  </a:cubicBezTo>
                  <a:cubicBezTo>
                    <a:pt x="516" y="582"/>
                    <a:pt x="516" y="582"/>
                    <a:pt x="516" y="582"/>
                  </a:cubicBezTo>
                  <a:cubicBezTo>
                    <a:pt x="516" y="584"/>
                    <a:pt x="516" y="584"/>
                    <a:pt x="516" y="584"/>
                  </a:cubicBezTo>
                  <a:cubicBezTo>
                    <a:pt x="516" y="582"/>
                    <a:pt x="516" y="582"/>
                    <a:pt x="516" y="582"/>
                  </a:cubicBezTo>
                  <a:cubicBezTo>
                    <a:pt x="516" y="582"/>
                    <a:pt x="516" y="582"/>
                    <a:pt x="516" y="582"/>
                  </a:cubicBezTo>
                  <a:cubicBezTo>
                    <a:pt x="516" y="584"/>
                    <a:pt x="516" y="584"/>
                    <a:pt x="516" y="584"/>
                  </a:cubicBezTo>
                  <a:cubicBezTo>
                    <a:pt x="516" y="582"/>
                    <a:pt x="516" y="582"/>
                    <a:pt x="516" y="582"/>
                  </a:cubicBezTo>
                  <a:cubicBezTo>
                    <a:pt x="516" y="582"/>
                    <a:pt x="515" y="582"/>
                    <a:pt x="514" y="581"/>
                  </a:cubicBezTo>
                  <a:cubicBezTo>
                    <a:pt x="509" y="579"/>
                    <a:pt x="497" y="572"/>
                    <a:pt x="480" y="563"/>
                  </a:cubicBezTo>
                  <a:cubicBezTo>
                    <a:pt x="422" y="530"/>
                    <a:pt x="308" y="461"/>
                    <a:pt x="207" y="400"/>
                  </a:cubicBezTo>
                  <a:cubicBezTo>
                    <a:pt x="157" y="370"/>
                    <a:pt x="111" y="342"/>
                    <a:pt x="77" y="321"/>
                  </a:cubicBezTo>
                  <a:cubicBezTo>
                    <a:pt x="60" y="311"/>
                    <a:pt x="46" y="303"/>
                    <a:pt x="36" y="297"/>
                  </a:cubicBezTo>
                  <a:cubicBezTo>
                    <a:pt x="27" y="291"/>
                    <a:pt x="21" y="288"/>
                    <a:pt x="21" y="288"/>
                  </a:cubicBezTo>
                  <a:cubicBezTo>
                    <a:pt x="20" y="287"/>
                    <a:pt x="18" y="287"/>
                    <a:pt x="17" y="289"/>
                  </a:cubicBezTo>
                  <a:cubicBezTo>
                    <a:pt x="16" y="290"/>
                    <a:pt x="16" y="290"/>
                    <a:pt x="16" y="291"/>
                  </a:cubicBezTo>
                  <a:cubicBezTo>
                    <a:pt x="16" y="292"/>
                    <a:pt x="16" y="292"/>
                    <a:pt x="17" y="293"/>
                  </a:cubicBezTo>
                  <a:cubicBezTo>
                    <a:pt x="17" y="293"/>
                    <a:pt x="17" y="294"/>
                    <a:pt x="18" y="294"/>
                  </a:cubicBezTo>
                  <a:cubicBezTo>
                    <a:pt x="19" y="295"/>
                    <a:pt x="20" y="296"/>
                    <a:pt x="21" y="298"/>
                  </a:cubicBezTo>
                  <a:cubicBezTo>
                    <a:pt x="28" y="303"/>
                    <a:pt x="40" y="311"/>
                    <a:pt x="56" y="322"/>
                  </a:cubicBezTo>
                  <a:cubicBezTo>
                    <a:pt x="172" y="399"/>
                    <a:pt x="509" y="601"/>
                    <a:pt x="509" y="601"/>
                  </a:cubicBezTo>
                  <a:cubicBezTo>
                    <a:pt x="511" y="598"/>
                    <a:pt x="511" y="598"/>
                    <a:pt x="511" y="598"/>
                  </a:cubicBezTo>
                  <a:cubicBezTo>
                    <a:pt x="508" y="596"/>
                    <a:pt x="508" y="596"/>
                    <a:pt x="508" y="596"/>
                  </a:cubicBezTo>
                  <a:cubicBezTo>
                    <a:pt x="511" y="598"/>
                    <a:pt x="511" y="598"/>
                    <a:pt x="511" y="598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09" y="595"/>
                    <a:pt x="509" y="595"/>
                    <a:pt x="508" y="596"/>
                  </a:cubicBezTo>
                  <a:cubicBezTo>
                    <a:pt x="511" y="598"/>
                    <a:pt x="511" y="598"/>
                    <a:pt x="511" y="598"/>
                  </a:cubicBezTo>
                  <a:cubicBezTo>
                    <a:pt x="510" y="595"/>
                    <a:pt x="510" y="595"/>
                    <a:pt x="510" y="595"/>
                  </a:cubicBezTo>
                  <a:cubicBezTo>
                    <a:pt x="511" y="598"/>
                    <a:pt x="511" y="598"/>
                    <a:pt x="511" y="598"/>
                  </a:cubicBezTo>
                  <a:cubicBezTo>
                    <a:pt x="511" y="594"/>
                    <a:pt x="511" y="594"/>
                    <a:pt x="511" y="594"/>
                  </a:cubicBezTo>
                  <a:cubicBezTo>
                    <a:pt x="511" y="594"/>
                    <a:pt x="510" y="594"/>
                    <a:pt x="510" y="595"/>
                  </a:cubicBezTo>
                  <a:cubicBezTo>
                    <a:pt x="511" y="598"/>
                    <a:pt x="511" y="598"/>
                    <a:pt x="511" y="598"/>
                  </a:cubicBezTo>
                  <a:cubicBezTo>
                    <a:pt x="511" y="594"/>
                    <a:pt x="511" y="594"/>
                    <a:pt x="511" y="594"/>
                  </a:cubicBezTo>
                  <a:cubicBezTo>
                    <a:pt x="511" y="597"/>
                    <a:pt x="511" y="597"/>
                    <a:pt x="511" y="597"/>
                  </a:cubicBezTo>
                  <a:cubicBezTo>
                    <a:pt x="512" y="594"/>
                    <a:pt x="512" y="594"/>
                    <a:pt x="512" y="594"/>
                  </a:cubicBezTo>
                  <a:cubicBezTo>
                    <a:pt x="512" y="594"/>
                    <a:pt x="512" y="594"/>
                    <a:pt x="511" y="594"/>
                  </a:cubicBezTo>
                  <a:cubicBezTo>
                    <a:pt x="511" y="597"/>
                    <a:pt x="511" y="597"/>
                    <a:pt x="511" y="597"/>
                  </a:cubicBezTo>
                  <a:cubicBezTo>
                    <a:pt x="512" y="594"/>
                    <a:pt x="512" y="594"/>
                    <a:pt x="512" y="594"/>
                  </a:cubicBezTo>
                  <a:cubicBezTo>
                    <a:pt x="512" y="595"/>
                    <a:pt x="512" y="595"/>
                    <a:pt x="512" y="595"/>
                  </a:cubicBezTo>
                  <a:cubicBezTo>
                    <a:pt x="512" y="594"/>
                    <a:pt x="512" y="594"/>
                    <a:pt x="512" y="594"/>
                  </a:cubicBezTo>
                  <a:cubicBezTo>
                    <a:pt x="512" y="594"/>
                    <a:pt x="512" y="594"/>
                    <a:pt x="512" y="594"/>
                  </a:cubicBezTo>
                  <a:cubicBezTo>
                    <a:pt x="512" y="595"/>
                    <a:pt x="512" y="595"/>
                    <a:pt x="512" y="595"/>
                  </a:cubicBezTo>
                  <a:cubicBezTo>
                    <a:pt x="512" y="594"/>
                    <a:pt x="512" y="594"/>
                    <a:pt x="512" y="594"/>
                  </a:cubicBezTo>
                  <a:cubicBezTo>
                    <a:pt x="512" y="594"/>
                    <a:pt x="511" y="594"/>
                    <a:pt x="509" y="593"/>
                  </a:cubicBezTo>
                  <a:cubicBezTo>
                    <a:pt x="504" y="591"/>
                    <a:pt x="493" y="584"/>
                    <a:pt x="477" y="575"/>
                  </a:cubicBezTo>
                  <a:cubicBezTo>
                    <a:pt x="421" y="541"/>
                    <a:pt x="309" y="473"/>
                    <a:pt x="211" y="414"/>
                  </a:cubicBezTo>
                  <a:cubicBezTo>
                    <a:pt x="162" y="384"/>
                    <a:pt x="116" y="356"/>
                    <a:pt x="82" y="335"/>
                  </a:cubicBezTo>
                  <a:cubicBezTo>
                    <a:pt x="65" y="325"/>
                    <a:pt x="51" y="317"/>
                    <a:pt x="41" y="311"/>
                  </a:cubicBezTo>
                  <a:cubicBezTo>
                    <a:pt x="36" y="308"/>
                    <a:pt x="32" y="306"/>
                    <a:pt x="30" y="304"/>
                  </a:cubicBezTo>
                  <a:cubicBezTo>
                    <a:pt x="28" y="304"/>
                    <a:pt x="27" y="303"/>
                    <a:pt x="26" y="303"/>
                  </a:cubicBezTo>
                  <a:cubicBezTo>
                    <a:pt x="26" y="302"/>
                    <a:pt x="25" y="302"/>
                    <a:pt x="25" y="302"/>
                  </a:cubicBezTo>
                  <a:cubicBezTo>
                    <a:pt x="25" y="302"/>
                    <a:pt x="25" y="302"/>
                    <a:pt x="25" y="302"/>
                  </a:cubicBezTo>
                  <a:cubicBezTo>
                    <a:pt x="24" y="302"/>
                    <a:pt x="24" y="302"/>
                    <a:pt x="24" y="302"/>
                  </a:cubicBezTo>
                  <a:cubicBezTo>
                    <a:pt x="24" y="302"/>
                    <a:pt x="24" y="302"/>
                    <a:pt x="23" y="302"/>
                  </a:cubicBezTo>
                  <a:cubicBezTo>
                    <a:pt x="23" y="302"/>
                    <a:pt x="23" y="302"/>
                    <a:pt x="22" y="302"/>
                  </a:cubicBezTo>
                  <a:cubicBezTo>
                    <a:pt x="22" y="302"/>
                    <a:pt x="21" y="303"/>
                    <a:pt x="20" y="303"/>
                  </a:cubicBezTo>
                  <a:cubicBezTo>
                    <a:pt x="20" y="304"/>
                    <a:pt x="20" y="305"/>
                    <a:pt x="20" y="306"/>
                  </a:cubicBezTo>
                  <a:cubicBezTo>
                    <a:pt x="20" y="307"/>
                    <a:pt x="21" y="307"/>
                    <a:pt x="22" y="308"/>
                  </a:cubicBezTo>
                  <a:cubicBezTo>
                    <a:pt x="22" y="308"/>
                    <a:pt x="23" y="309"/>
                    <a:pt x="27" y="311"/>
                  </a:cubicBezTo>
                  <a:cubicBezTo>
                    <a:pt x="53" y="326"/>
                    <a:pt x="169" y="394"/>
                    <a:pt x="279" y="461"/>
                  </a:cubicBezTo>
                  <a:cubicBezTo>
                    <a:pt x="333" y="494"/>
                    <a:pt x="387" y="527"/>
                    <a:pt x="426" y="553"/>
                  </a:cubicBezTo>
                  <a:cubicBezTo>
                    <a:pt x="446" y="565"/>
                    <a:pt x="462" y="576"/>
                    <a:pt x="474" y="585"/>
                  </a:cubicBezTo>
                  <a:cubicBezTo>
                    <a:pt x="479" y="589"/>
                    <a:pt x="484" y="592"/>
                    <a:pt x="486" y="595"/>
                  </a:cubicBezTo>
                  <a:cubicBezTo>
                    <a:pt x="488" y="596"/>
                    <a:pt x="489" y="597"/>
                    <a:pt x="490" y="598"/>
                  </a:cubicBezTo>
                  <a:cubicBezTo>
                    <a:pt x="490" y="598"/>
                    <a:pt x="490" y="599"/>
                    <a:pt x="490" y="599"/>
                  </a:cubicBezTo>
                  <a:cubicBezTo>
                    <a:pt x="490" y="599"/>
                    <a:pt x="490" y="599"/>
                    <a:pt x="490" y="599"/>
                  </a:cubicBezTo>
                  <a:cubicBezTo>
                    <a:pt x="492" y="598"/>
                    <a:pt x="492" y="598"/>
                    <a:pt x="492" y="598"/>
                  </a:cubicBezTo>
                  <a:cubicBezTo>
                    <a:pt x="490" y="598"/>
                    <a:pt x="490" y="598"/>
                    <a:pt x="490" y="598"/>
                  </a:cubicBezTo>
                  <a:cubicBezTo>
                    <a:pt x="490" y="599"/>
                    <a:pt x="490" y="599"/>
                    <a:pt x="490" y="599"/>
                  </a:cubicBezTo>
                  <a:cubicBezTo>
                    <a:pt x="492" y="598"/>
                    <a:pt x="492" y="598"/>
                    <a:pt x="492" y="598"/>
                  </a:cubicBezTo>
                  <a:cubicBezTo>
                    <a:pt x="490" y="598"/>
                    <a:pt x="490" y="598"/>
                    <a:pt x="490" y="598"/>
                  </a:cubicBezTo>
                  <a:cubicBezTo>
                    <a:pt x="493" y="598"/>
                    <a:pt x="493" y="598"/>
                    <a:pt x="493" y="598"/>
                  </a:cubicBezTo>
                  <a:cubicBezTo>
                    <a:pt x="490" y="597"/>
                    <a:pt x="490" y="597"/>
                    <a:pt x="490" y="597"/>
                  </a:cubicBezTo>
                  <a:cubicBezTo>
                    <a:pt x="490" y="597"/>
                    <a:pt x="490" y="598"/>
                    <a:pt x="490" y="598"/>
                  </a:cubicBezTo>
                  <a:cubicBezTo>
                    <a:pt x="493" y="598"/>
                    <a:pt x="493" y="598"/>
                    <a:pt x="493" y="598"/>
                  </a:cubicBezTo>
                  <a:cubicBezTo>
                    <a:pt x="490" y="597"/>
                    <a:pt x="490" y="597"/>
                    <a:pt x="490" y="597"/>
                  </a:cubicBezTo>
                  <a:cubicBezTo>
                    <a:pt x="493" y="599"/>
                    <a:pt x="493" y="599"/>
                    <a:pt x="493" y="599"/>
                  </a:cubicBezTo>
                  <a:cubicBezTo>
                    <a:pt x="495" y="596"/>
                    <a:pt x="495" y="596"/>
                    <a:pt x="495" y="596"/>
                  </a:cubicBezTo>
                  <a:cubicBezTo>
                    <a:pt x="495" y="596"/>
                    <a:pt x="378" y="526"/>
                    <a:pt x="260" y="457"/>
                  </a:cubicBezTo>
                  <a:cubicBezTo>
                    <a:pt x="202" y="422"/>
                    <a:pt x="143" y="387"/>
                    <a:pt x="99" y="361"/>
                  </a:cubicBezTo>
                  <a:cubicBezTo>
                    <a:pt x="76" y="348"/>
                    <a:pt x="58" y="337"/>
                    <a:pt x="45" y="330"/>
                  </a:cubicBezTo>
                  <a:cubicBezTo>
                    <a:pt x="38" y="326"/>
                    <a:pt x="33" y="323"/>
                    <a:pt x="29" y="321"/>
                  </a:cubicBezTo>
                  <a:cubicBezTo>
                    <a:pt x="28" y="320"/>
                    <a:pt x="26" y="319"/>
                    <a:pt x="25" y="319"/>
                  </a:cubicBezTo>
                  <a:cubicBezTo>
                    <a:pt x="25" y="318"/>
                    <a:pt x="24" y="318"/>
                    <a:pt x="24" y="318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18"/>
                    <a:pt x="23" y="317"/>
                    <a:pt x="22" y="317"/>
                  </a:cubicBezTo>
                  <a:cubicBezTo>
                    <a:pt x="22" y="317"/>
                    <a:pt x="21" y="317"/>
                    <a:pt x="21" y="318"/>
                  </a:cubicBezTo>
                  <a:cubicBezTo>
                    <a:pt x="20" y="318"/>
                    <a:pt x="20" y="318"/>
                    <a:pt x="19" y="319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19" y="319"/>
                    <a:pt x="19" y="319"/>
                    <a:pt x="19" y="319"/>
                  </a:cubicBezTo>
                  <a:cubicBezTo>
                    <a:pt x="19" y="320"/>
                    <a:pt x="19" y="320"/>
                    <a:pt x="19" y="321"/>
                  </a:cubicBezTo>
                  <a:cubicBezTo>
                    <a:pt x="19" y="322"/>
                    <a:pt x="19" y="323"/>
                    <a:pt x="19" y="324"/>
                  </a:cubicBezTo>
                  <a:cubicBezTo>
                    <a:pt x="20" y="325"/>
                    <a:pt x="21" y="326"/>
                    <a:pt x="22" y="327"/>
                  </a:cubicBezTo>
                  <a:cubicBezTo>
                    <a:pt x="25" y="330"/>
                    <a:pt x="29" y="333"/>
                    <a:pt x="34" y="336"/>
                  </a:cubicBezTo>
                  <a:cubicBezTo>
                    <a:pt x="53" y="350"/>
                    <a:pt x="89" y="374"/>
                    <a:pt x="133" y="401"/>
                  </a:cubicBezTo>
                  <a:cubicBezTo>
                    <a:pt x="265" y="484"/>
                    <a:pt x="466" y="602"/>
                    <a:pt x="466" y="602"/>
                  </a:cubicBezTo>
                  <a:cubicBezTo>
                    <a:pt x="466" y="602"/>
                    <a:pt x="467" y="602"/>
                    <a:pt x="468" y="602"/>
                  </a:cubicBezTo>
                  <a:cubicBezTo>
                    <a:pt x="469" y="602"/>
                    <a:pt x="470" y="601"/>
                    <a:pt x="470" y="601"/>
                  </a:cubicBezTo>
                  <a:cubicBezTo>
                    <a:pt x="471" y="600"/>
                    <a:pt x="471" y="599"/>
                    <a:pt x="470" y="598"/>
                  </a:cubicBezTo>
                  <a:cubicBezTo>
                    <a:pt x="470" y="597"/>
                    <a:pt x="470" y="597"/>
                    <a:pt x="469" y="596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6" y="336"/>
                    <a:pt x="24" y="337"/>
                    <a:pt x="23" y="338"/>
                  </a:cubicBezTo>
                  <a:cubicBezTo>
                    <a:pt x="22" y="339"/>
                    <a:pt x="22" y="340"/>
                    <a:pt x="22" y="341"/>
                  </a:cubicBezTo>
                  <a:cubicBezTo>
                    <a:pt x="22" y="342"/>
                    <a:pt x="22" y="342"/>
                    <a:pt x="23" y="343"/>
                  </a:cubicBezTo>
                  <a:cubicBezTo>
                    <a:pt x="24" y="344"/>
                    <a:pt x="24" y="345"/>
                    <a:pt x="26" y="347"/>
                  </a:cubicBezTo>
                  <a:cubicBezTo>
                    <a:pt x="28" y="349"/>
                    <a:pt x="32" y="352"/>
                    <a:pt x="37" y="356"/>
                  </a:cubicBezTo>
                  <a:cubicBezTo>
                    <a:pt x="55" y="369"/>
                    <a:pt x="89" y="391"/>
                    <a:pt x="131" y="416"/>
                  </a:cubicBezTo>
                  <a:cubicBezTo>
                    <a:pt x="193" y="454"/>
                    <a:pt x="271" y="501"/>
                    <a:pt x="334" y="538"/>
                  </a:cubicBezTo>
                  <a:cubicBezTo>
                    <a:pt x="366" y="557"/>
                    <a:pt x="393" y="573"/>
                    <a:pt x="413" y="585"/>
                  </a:cubicBezTo>
                  <a:cubicBezTo>
                    <a:pt x="423" y="591"/>
                    <a:pt x="430" y="596"/>
                    <a:pt x="436" y="599"/>
                  </a:cubicBezTo>
                  <a:cubicBezTo>
                    <a:pt x="438" y="601"/>
                    <a:pt x="440" y="602"/>
                    <a:pt x="442" y="603"/>
                  </a:cubicBezTo>
                  <a:cubicBezTo>
                    <a:pt x="442" y="604"/>
                    <a:pt x="443" y="604"/>
                    <a:pt x="443" y="605"/>
                  </a:cubicBezTo>
                  <a:cubicBezTo>
                    <a:pt x="443" y="605"/>
                    <a:pt x="443" y="605"/>
                    <a:pt x="443" y="605"/>
                  </a:cubicBezTo>
                  <a:cubicBezTo>
                    <a:pt x="444" y="604"/>
                    <a:pt x="444" y="604"/>
                    <a:pt x="444" y="604"/>
                  </a:cubicBezTo>
                  <a:cubicBezTo>
                    <a:pt x="443" y="604"/>
                    <a:pt x="443" y="604"/>
                    <a:pt x="443" y="604"/>
                  </a:cubicBezTo>
                  <a:cubicBezTo>
                    <a:pt x="443" y="605"/>
                    <a:pt x="443" y="605"/>
                    <a:pt x="443" y="605"/>
                  </a:cubicBezTo>
                  <a:cubicBezTo>
                    <a:pt x="444" y="604"/>
                    <a:pt x="444" y="604"/>
                    <a:pt x="444" y="604"/>
                  </a:cubicBezTo>
                  <a:cubicBezTo>
                    <a:pt x="443" y="604"/>
                    <a:pt x="443" y="604"/>
                    <a:pt x="443" y="604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3" y="603"/>
                    <a:pt x="443" y="603"/>
                    <a:pt x="443" y="603"/>
                  </a:cubicBezTo>
                  <a:cubicBezTo>
                    <a:pt x="443" y="604"/>
                    <a:pt x="443" y="604"/>
                    <a:pt x="443" y="604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3" y="603"/>
                    <a:pt x="443" y="603"/>
                    <a:pt x="443" y="603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3" y="601"/>
                    <a:pt x="443" y="601"/>
                    <a:pt x="443" y="601"/>
                  </a:cubicBezTo>
                  <a:cubicBezTo>
                    <a:pt x="443" y="602"/>
                    <a:pt x="443" y="602"/>
                    <a:pt x="443" y="603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3" y="601"/>
                    <a:pt x="443" y="601"/>
                    <a:pt x="443" y="601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3" y="601"/>
                    <a:pt x="443" y="601"/>
                    <a:pt x="443" y="601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5" y="600"/>
                    <a:pt x="445" y="600"/>
                    <a:pt x="445" y="600"/>
                  </a:cubicBezTo>
                  <a:cubicBezTo>
                    <a:pt x="444" y="600"/>
                    <a:pt x="444" y="600"/>
                    <a:pt x="443" y="601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5" y="600"/>
                    <a:pt x="445" y="600"/>
                    <a:pt x="445" y="600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6" y="600"/>
                    <a:pt x="446" y="600"/>
                    <a:pt x="446" y="600"/>
                  </a:cubicBezTo>
                  <a:cubicBezTo>
                    <a:pt x="446" y="600"/>
                    <a:pt x="445" y="600"/>
                    <a:pt x="445" y="600"/>
                  </a:cubicBezTo>
                  <a:cubicBezTo>
                    <a:pt x="446" y="603"/>
                    <a:pt x="446" y="603"/>
                    <a:pt x="446" y="603"/>
                  </a:cubicBezTo>
                  <a:cubicBezTo>
                    <a:pt x="446" y="600"/>
                    <a:pt x="446" y="600"/>
                    <a:pt x="446" y="600"/>
                  </a:cubicBezTo>
                  <a:cubicBezTo>
                    <a:pt x="446" y="602"/>
                    <a:pt x="446" y="602"/>
                    <a:pt x="446" y="602"/>
                  </a:cubicBezTo>
                  <a:cubicBezTo>
                    <a:pt x="446" y="600"/>
                    <a:pt x="446" y="600"/>
                    <a:pt x="446" y="600"/>
                  </a:cubicBezTo>
                  <a:cubicBezTo>
                    <a:pt x="446" y="600"/>
                    <a:pt x="446" y="600"/>
                    <a:pt x="446" y="600"/>
                  </a:cubicBezTo>
                  <a:cubicBezTo>
                    <a:pt x="446" y="602"/>
                    <a:pt x="446" y="602"/>
                    <a:pt x="446" y="602"/>
                  </a:cubicBezTo>
                  <a:cubicBezTo>
                    <a:pt x="446" y="600"/>
                    <a:pt x="446" y="600"/>
                    <a:pt x="446" y="600"/>
                  </a:cubicBezTo>
                  <a:cubicBezTo>
                    <a:pt x="446" y="600"/>
                    <a:pt x="446" y="600"/>
                    <a:pt x="446" y="600"/>
                  </a:cubicBezTo>
                  <a:cubicBezTo>
                    <a:pt x="446" y="600"/>
                    <a:pt x="445" y="599"/>
                    <a:pt x="444" y="599"/>
                  </a:cubicBezTo>
                  <a:cubicBezTo>
                    <a:pt x="439" y="596"/>
                    <a:pt x="429" y="591"/>
                    <a:pt x="415" y="583"/>
                  </a:cubicBezTo>
                  <a:cubicBezTo>
                    <a:pt x="366" y="554"/>
                    <a:pt x="269" y="497"/>
                    <a:pt x="185" y="446"/>
                  </a:cubicBezTo>
                  <a:cubicBezTo>
                    <a:pt x="143" y="421"/>
                    <a:pt x="104" y="398"/>
                    <a:pt x="76" y="380"/>
                  </a:cubicBezTo>
                  <a:cubicBezTo>
                    <a:pt x="62" y="372"/>
                    <a:pt x="50" y="365"/>
                    <a:pt x="42" y="360"/>
                  </a:cubicBezTo>
                  <a:cubicBezTo>
                    <a:pt x="34" y="355"/>
                    <a:pt x="30" y="352"/>
                    <a:pt x="30" y="352"/>
                  </a:cubicBezTo>
                  <a:cubicBezTo>
                    <a:pt x="29" y="352"/>
                    <a:pt x="28" y="352"/>
                    <a:pt x="27" y="352"/>
                  </a:cubicBezTo>
                  <a:cubicBezTo>
                    <a:pt x="26" y="352"/>
                    <a:pt x="25" y="353"/>
                    <a:pt x="25" y="354"/>
                  </a:cubicBezTo>
                  <a:cubicBezTo>
                    <a:pt x="25" y="354"/>
                    <a:pt x="24" y="355"/>
                    <a:pt x="25" y="356"/>
                  </a:cubicBezTo>
                  <a:cubicBezTo>
                    <a:pt x="25" y="357"/>
                    <a:pt x="25" y="358"/>
                    <a:pt x="26" y="358"/>
                  </a:cubicBezTo>
                  <a:cubicBezTo>
                    <a:pt x="26" y="358"/>
                    <a:pt x="28" y="359"/>
                    <a:pt x="31" y="361"/>
                  </a:cubicBezTo>
                  <a:cubicBezTo>
                    <a:pt x="53" y="374"/>
                    <a:pt x="151" y="432"/>
                    <a:pt x="244" y="489"/>
                  </a:cubicBezTo>
                  <a:cubicBezTo>
                    <a:pt x="291" y="518"/>
                    <a:pt x="336" y="546"/>
                    <a:pt x="370" y="567"/>
                  </a:cubicBezTo>
                  <a:cubicBezTo>
                    <a:pt x="386" y="578"/>
                    <a:pt x="400" y="587"/>
                    <a:pt x="410" y="594"/>
                  </a:cubicBezTo>
                  <a:cubicBezTo>
                    <a:pt x="415" y="597"/>
                    <a:pt x="418" y="600"/>
                    <a:pt x="421" y="602"/>
                  </a:cubicBezTo>
                  <a:cubicBezTo>
                    <a:pt x="422" y="603"/>
                    <a:pt x="423" y="604"/>
                    <a:pt x="423" y="605"/>
                  </a:cubicBezTo>
                  <a:cubicBezTo>
                    <a:pt x="424" y="605"/>
                    <a:pt x="424" y="605"/>
                    <a:pt x="424" y="605"/>
                  </a:cubicBezTo>
                  <a:cubicBezTo>
                    <a:pt x="425" y="604"/>
                    <a:pt x="425" y="604"/>
                    <a:pt x="425" y="604"/>
                  </a:cubicBezTo>
                  <a:cubicBezTo>
                    <a:pt x="423" y="604"/>
                    <a:pt x="423" y="604"/>
                    <a:pt x="423" y="604"/>
                  </a:cubicBezTo>
                  <a:cubicBezTo>
                    <a:pt x="424" y="605"/>
                    <a:pt x="424" y="605"/>
                    <a:pt x="424" y="605"/>
                  </a:cubicBezTo>
                  <a:cubicBezTo>
                    <a:pt x="425" y="604"/>
                    <a:pt x="425" y="604"/>
                    <a:pt x="425" y="604"/>
                  </a:cubicBezTo>
                  <a:cubicBezTo>
                    <a:pt x="423" y="604"/>
                    <a:pt x="423" y="604"/>
                    <a:pt x="423" y="604"/>
                  </a:cubicBezTo>
                  <a:cubicBezTo>
                    <a:pt x="426" y="604"/>
                    <a:pt x="426" y="604"/>
                    <a:pt x="426" y="604"/>
                  </a:cubicBezTo>
                  <a:cubicBezTo>
                    <a:pt x="424" y="603"/>
                    <a:pt x="424" y="603"/>
                    <a:pt x="424" y="603"/>
                  </a:cubicBezTo>
                  <a:cubicBezTo>
                    <a:pt x="424" y="603"/>
                    <a:pt x="423" y="604"/>
                    <a:pt x="423" y="604"/>
                  </a:cubicBezTo>
                  <a:cubicBezTo>
                    <a:pt x="426" y="604"/>
                    <a:pt x="426" y="604"/>
                    <a:pt x="426" y="604"/>
                  </a:cubicBezTo>
                  <a:cubicBezTo>
                    <a:pt x="424" y="603"/>
                    <a:pt x="424" y="603"/>
                    <a:pt x="424" y="603"/>
                  </a:cubicBezTo>
                  <a:cubicBezTo>
                    <a:pt x="427" y="605"/>
                    <a:pt x="427" y="605"/>
                    <a:pt x="427" y="605"/>
                  </a:cubicBezTo>
                  <a:cubicBezTo>
                    <a:pt x="428" y="602"/>
                    <a:pt x="428" y="602"/>
                    <a:pt x="428" y="602"/>
                  </a:cubicBezTo>
                  <a:cubicBezTo>
                    <a:pt x="31" y="364"/>
                    <a:pt x="31" y="364"/>
                    <a:pt x="31" y="364"/>
                  </a:cubicBezTo>
                  <a:cubicBezTo>
                    <a:pt x="29" y="363"/>
                    <a:pt x="27" y="363"/>
                    <a:pt x="26" y="365"/>
                  </a:cubicBezTo>
                  <a:cubicBezTo>
                    <a:pt x="26" y="365"/>
                    <a:pt x="26" y="366"/>
                    <a:pt x="26" y="367"/>
                  </a:cubicBezTo>
                  <a:cubicBezTo>
                    <a:pt x="26" y="368"/>
                    <a:pt x="26" y="369"/>
                    <a:pt x="26" y="369"/>
                  </a:cubicBezTo>
                  <a:cubicBezTo>
                    <a:pt x="27" y="371"/>
                    <a:pt x="28" y="371"/>
                    <a:pt x="29" y="372"/>
                  </a:cubicBezTo>
                  <a:cubicBezTo>
                    <a:pt x="31" y="374"/>
                    <a:pt x="35" y="377"/>
                    <a:pt x="39" y="380"/>
                  </a:cubicBezTo>
                  <a:cubicBezTo>
                    <a:pt x="55" y="392"/>
                    <a:pt x="87" y="411"/>
                    <a:pt x="125" y="434"/>
                  </a:cubicBezTo>
                  <a:cubicBezTo>
                    <a:pt x="182" y="468"/>
                    <a:pt x="253" y="510"/>
                    <a:pt x="310" y="544"/>
                  </a:cubicBezTo>
                  <a:cubicBezTo>
                    <a:pt x="339" y="561"/>
                    <a:pt x="364" y="576"/>
                    <a:pt x="382" y="588"/>
                  </a:cubicBezTo>
                  <a:cubicBezTo>
                    <a:pt x="391" y="594"/>
                    <a:pt x="398" y="598"/>
                    <a:pt x="403" y="602"/>
                  </a:cubicBezTo>
                  <a:cubicBezTo>
                    <a:pt x="405" y="604"/>
                    <a:pt x="407" y="605"/>
                    <a:pt x="408" y="606"/>
                  </a:cubicBezTo>
                  <a:cubicBezTo>
                    <a:pt x="409" y="607"/>
                    <a:pt x="409" y="607"/>
                    <a:pt x="409" y="607"/>
                  </a:cubicBezTo>
                  <a:cubicBezTo>
                    <a:pt x="410" y="607"/>
                    <a:pt x="410" y="607"/>
                    <a:pt x="410" y="607"/>
                  </a:cubicBezTo>
                  <a:cubicBezTo>
                    <a:pt x="410" y="607"/>
                    <a:pt x="410" y="607"/>
                    <a:pt x="410" y="607"/>
                  </a:cubicBezTo>
                  <a:cubicBezTo>
                    <a:pt x="409" y="607"/>
                    <a:pt x="409" y="607"/>
                    <a:pt x="409" y="607"/>
                  </a:cubicBezTo>
                  <a:cubicBezTo>
                    <a:pt x="410" y="607"/>
                    <a:pt x="410" y="607"/>
                    <a:pt x="410" y="607"/>
                  </a:cubicBezTo>
                  <a:cubicBezTo>
                    <a:pt x="410" y="607"/>
                    <a:pt x="410" y="607"/>
                    <a:pt x="410" y="607"/>
                  </a:cubicBezTo>
                  <a:cubicBezTo>
                    <a:pt x="409" y="607"/>
                    <a:pt x="409" y="607"/>
                    <a:pt x="409" y="607"/>
                  </a:cubicBezTo>
                  <a:cubicBezTo>
                    <a:pt x="412" y="606"/>
                    <a:pt x="412" y="606"/>
                    <a:pt x="412" y="606"/>
                  </a:cubicBezTo>
                  <a:cubicBezTo>
                    <a:pt x="409" y="606"/>
                    <a:pt x="409" y="606"/>
                    <a:pt x="409" y="606"/>
                  </a:cubicBezTo>
                  <a:cubicBezTo>
                    <a:pt x="409" y="607"/>
                    <a:pt x="409" y="607"/>
                    <a:pt x="409" y="607"/>
                  </a:cubicBezTo>
                  <a:cubicBezTo>
                    <a:pt x="412" y="606"/>
                    <a:pt x="412" y="606"/>
                    <a:pt x="412" y="606"/>
                  </a:cubicBezTo>
                  <a:cubicBezTo>
                    <a:pt x="409" y="606"/>
                    <a:pt x="409" y="606"/>
                    <a:pt x="409" y="606"/>
                  </a:cubicBezTo>
                  <a:cubicBezTo>
                    <a:pt x="412" y="606"/>
                    <a:pt x="412" y="606"/>
                    <a:pt x="412" y="606"/>
                  </a:cubicBezTo>
                  <a:cubicBezTo>
                    <a:pt x="410" y="605"/>
                    <a:pt x="410" y="605"/>
                    <a:pt x="410" y="605"/>
                  </a:cubicBezTo>
                  <a:cubicBezTo>
                    <a:pt x="409" y="605"/>
                    <a:pt x="409" y="606"/>
                    <a:pt x="409" y="606"/>
                  </a:cubicBezTo>
                  <a:cubicBezTo>
                    <a:pt x="412" y="606"/>
                    <a:pt x="412" y="606"/>
                    <a:pt x="412" y="606"/>
                  </a:cubicBezTo>
                  <a:cubicBezTo>
                    <a:pt x="410" y="605"/>
                    <a:pt x="410" y="605"/>
                    <a:pt x="410" y="605"/>
                  </a:cubicBezTo>
                  <a:cubicBezTo>
                    <a:pt x="413" y="606"/>
                    <a:pt x="413" y="606"/>
                    <a:pt x="413" y="606"/>
                  </a:cubicBezTo>
                  <a:cubicBezTo>
                    <a:pt x="414" y="603"/>
                    <a:pt x="414" y="603"/>
                    <a:pt x="414" y="603"/>
                  </a:cubicBezTo>
                  <a:cubicBezTo>
                    <a:pt x="414" y="603"/>
                    <a:pt x="321" y="546"/>
                    <a:pt x="226" y="488"/>
                  </a:cubicBezTo>
                  <a:cubicBezTo>
                    <a:pt x="178" y="459"/>
                    <a:pt x="131" y="430"/>
                    <a:pt x="94" y="409"/>
                  </a:cubicBezTo>
                  <a:cubicBezTo>
                    <a:pt x="75" y="398"/>
                    <a:pt x="60" y="389"/>
                    <a:pt x="48" y="383"/>
                  </a:cubicBezTo>
                  <a:cubicBezTo>
                    <a:pt x="42" y="379"/>
                    <a:pt x="38" y="377"/>
                    <a:pt x="34" y="375"/>
                  </a:cubicBezTo>
                  <a:cubicBezTo>
                    <a:pt x="32" y="374"/>
                    <a:pt x="31" y="374"/>
                    <a:pt x="30" y="373"/>
                  </a:cubicBezTo>
                  <a:cubicBezTo>
                    <a:pt x="29" y="373"/>
                    <a:pt x="29" y="373"/>
                    <a:pt x="28" y="373"/>
                  </a:cubicBezTo>
                  <a:cubicBezTo>
                    <a:pt x="28" y="372"/>
                    <a:pt x="27" y="372"/>
                    <a:pt x="26" y="372"/>
                  </a:cubicBezTo>
                  <a:cubicBezTo>
                    <a:pt x="26" y="372"/>
                    <a:pt x="26" y="372"/>
                    <a:pt x="25" y="373"/>
                  </a:cubicBezTo>
                  <a:cubicBezTo>
                    <a:pt x="24" y="373"/>
                    <a:pt x="24" y="373"/>
                    <a:pt x="23" y="374"/>
                  </a:cubicBezTo>
                  <a:cubicBezTo>
                    <a:pt x="23" y="374"/>
                    <a:pt x="23" y="374"/>
                    <a:pt x="23" y="374"/>
                  </a:cubicBezTo>
                  <a:cubicBezTo>
                    <a:pt x="23" y="375"/>
                    <a:pt x="23" y="375"/>
                    <a:pt x="23" y="376"/>
                  </a:cubicBezTo>
                  <a:cubicBezTo>
                    <a:pt x="23" y="377"/>
                    <a:pt x="23" y="378"/>
                    <a:pt x="23" y="379"/>
                  </a:cubicBezTo>
                  <a:cubicBezTo>
                    <a:pt x="24" y="380"/>
                    <a:pt x="25" y="381"/>
                    <a:pt x="26" y="382"/>
                  </a:cubicBezTo>
                  <a:cubicBezTo>
                    <a:pt x="28" y="384"/>
                    <a:pt x="31" y="387"/>
                    <a:pt x="35" y="390"/>
                  </a:cubicBezTo>
                  <a:cubicBezTo>
                    <a:pt x="51" y="401"/>
                    <a:pt x="81" y="421"/>
                    <a:pt x="118" y="443"/>
                  </a:cubicBezTo>
                  <a:cubicBezTo>
                    <a:pt x="172" y="476"/>
                    <a:pt x="241" y="517"/>
                    <a:pt x="296" y="550"/>
                  </a:cubicBezTo>
                  <a:cubicBezTo>
                    <a:pt x="323" y="566"/>
                    <a:pt x="347" y="580"/>
                    <a:pt x="364" y="591"/>
                  </a:cubicBezTo>
                  <a:cubicBezTo>
                    <a:pt x="373" y="596"/>
                    <a:pt x="380" y="600"/>
                    <a:pt x="385" y="603"/>
                  </a:cubicBezTo>
                  <a:cubicBezTo>
                    <a:pt x="387" y="605"/>
                    <a:pt x="389" y="606"/>
                    <a:pt x="390" y="607"/>
                  </a:cubicBezTo>
                  <a:cubicBezTo>
                    <a:pt x="390" y="607"/>
                    <a:pt x="391" y="607"/>
                    <a:pt x="391" y="607"/>
                  </a:cubicBezTo>
                  <a:cubicBezTo>
                    <a:pt x="391" y="608"/>
                    <a:pt x="391" y="608"/>
                    <a:pt x="391" y="608"/>
                  </a:cubicBezTo>
                  <a:cubicBezTo>
                    <a:pt x="392" y="606"/>
                    <a:pt x="392" y="606"/>
                    <a:pt x="392" y="606"/>
                  </a:cubicBezTo>
                  <a:cubicBezTo>
                    <a:pt x="391" y="607"/>
                    <a:pt x="391" y="607"/>
                    <a:pt x="391" y="607"/>
                  </a:cubicBezTo>
                  <a:cubicBezTo>
                    <a:pt x="391" y="608"/>
                    <a:pt x="391" y="608"/>
                    <a:pt x="391" y="608"/>
                  </a:cubicBezTo>
                  <a:cubicBezTo>
                    <a:pt x="392" y="606"/>
                    <a:pt x="392" y="606"/>
                    <a:pt x="392" y="606"/>
                  </a:cubicBezTo>
                  <a:cubicBezTo>
                    <a:pt x="391" y="607"/>
                    <a:pt x="391" y="607"/>
                    <a:pt x="391" y="607"/>
                  </a:cubicBezTo>
                  <a:cubicBezTo>
                    <a:pt x="393" y="606"/>
                    <a:pt x="393" y="606"/>
                    <a:pt x="393" y="606"/>
                  </a:cubicBezTo>
                  <a:cubicBezTo>
                    <a:pt x="391" y="607"/>
                    <a:pt x="391" y="607"/>
                    <a:pt x="391" y="607"/>
                  </a:cubicBezTo>
                  <a:cubicBezTo>
                    <a:pt x="391" y="607"/>
                    <a:pt x="391" y="607"/>
                    <a:pt x="391" y="607"/>
                  </a:cubicBezTo>
                  <a:cubicBezTo>
                    <a:pt x="393" y="606"/>
                    <a:pt x="393" y="606"/>
                    <a:pt x="393" y="606"/>
                  </a:cubicBezTo>
                  <a:cubicBezTo>
                    <a:pt x="391" y="607"/>
                    <a:pt x="391" y="607"/>
                    <a:pt x="391" y="607"/>
                  </a:cubicBezTo>
                  <a:cubicBezTo>
                    <a:pt x="394" y="605"/>
                    <a:pt x="394" y="605"/>
                    <a:pt x="394" y="605"/>
                  </a:cubicBezTo>
                  <a:cubicBezTo>
                    <a:pt x="390" y="605"/>
                    <a:pt x="390" y="605"/>
                    <a:pt x="390" y="605"/>
                  </a:cubicBezTo>
                  <a:cubicBezTo>
                    <a:pt x="390" y="606"/>
                    <a:pt x="391" y="607"/>
                    <a:pt x="391" y="607"/>
                  </a:cubicBezTo>
                  <a:cubicBezTo>
                    <a:pt x="394" y="605"/>
                    <a:pt x="394" y="605"/>
                    <a:pt x="394" y="605"/>
                  </a:cubicBezTo>
                  <a:cubicBezTo>
                    <a:pt x="390" y="605"/>
                    <a:pt x="390" y="605"/>
                    <a:pt x="390" y="605"/>
                  </a:cubicBezTo>
                  <a:cubicBezTo>
                    <a:pt x="394" y="605"/>
                    <a:pt x="394" y="605"/>
                    <a:pt x="394" y="605"/>
                  </a:cubicBezTo>
                  <a:cubicBezTo>
                    <a:pt x="391" y="604"/>
                    <a:pt x="391" y="604"/>
                    <a:pt x="391" y="604"/>
                  </a:cubicBezTo>
                  <a:cubicBezTo>
                    <a:pt x="390" y="604"/>
                    <a:pt x="390" y="605"/>
                    <a:pt x="390" y="605"/>
                  </a:cubicBezTo>
                  <a:cubicBezTo>
                    <a:pt x="394" y="605"/>
                    <a:pt x="394" y="605"/>
                    <a:pt x="394" y="605"/>
                  </a:cubicBezTo>
                  <a:cubicBezTo>
                    <a:pt x="391" y="604"/>
                    <a:pt x="391" y="604"/>
                    <a:pt x="391" y="604"/>
                  </a:cubicBezTo>
                  <a:cubicBezTo>
                    <a:pt x="394" y="606"/>
                    <a:pt x="394" y="606"/>
                    <a:pt x="394" y="606"/>
                  </a:cubicBezTo>
                  <a:cubicBezTo>
                    <a:pt x="391" y="604"/>
                    <a:pt x="391" y="604"/>
                    <a:pt x="391" y="604"/>
                  </a:cubicBezTo>
                  <a:cubicBezTo>
                    <a:pt x="393" y="605"/>
                    <a:pt x="393" y="605"/>
                    <a:pt x="393" y="605"/>
                  </a:cubicBezTo>
                  <a:cubicBezTo>
                    <a:pt x="392" y="603"/>
                    <a:pt x="392" y="603"/>
                    <a:pt x="392" y="603"/>
                  </a:cubicBezTo>
                  <a:cubicBezTo>
                    <a:pt x="392" y="603"/>
                    <a:pt x="391" y="603"/>
                    <a:pt x="391" y="604"/>
                  </a:cubicBezTo>
                  <a:cubicBezTo>
                    <a:pt x="393" y="605"/>
                    <a:pt x="393" y="605"/>
                    <a:pt x="393" y="605"/>
                  </a:cubicBezTo>
                  <a:cubicBezTo>
                    <a:pt x="392" y="603"/>
                    <a:pt x="392" y="603"/>
                    <a:pt x="392" y="603"/>
                  </a:cubicBezTo>
                  <a:cubicBezTo>
                    <a:pt x="393" y="604"/>
                    <a:pt x="393" y="604"/>
                    <a:pt x="393" y="604"/>
                  </a:cubicBezTo>
                  <a:cubicBezTo>
                    <a:pt x="393" y="603"/>
                    <a:pt x="393" y="603"/>
                    <a:pt x="393" y="603"/>
                  </a:cubicBezTo>
                  <a:cubicBezTo>
                    <a:pt x="392" y="603"/>
                    <a:pt x="392" y="603"/>
                    <a:pt x="392" y="603"/>
                  </a:cubicBezTo>
                  <a:cubicBezTo>
                    <a:pt x="393" y="604"/>
                    <a:pt x="393" y="604"/>
                    <a:pt x="393" y="604"/>
                  </a:cubicBezTo>
                  <a:cubicBezTo>
                    <a:pt x="393" y="603"/>
                    <a:pt x="393" y="603"/>
                    <a:pt x="393" y="603"/>
                  </a:cubicBezTo>
                  <a:cubicBezTo>
                    <a:pt x="393" y="603"/>
                    <a:pt x="392" y="602"/>
                    <a:pt x="391" y="602"/>
                  </a:cubicBezTo>
                  <a:cubicBezTo>
                    <a:pt x="388" y="601"/>
                    <a:pt x="385" y="600"/>
                    <a:pt x="381" y="598"/>
                  </a:cubicBezTo>
                  <a:cubicBezTo>
                    <a:pt x="364" y="590"/>
                    <a:pt x="335" y="572"/>
                    <a:pt x="300" y="551"/>
                  </a:cubicBezTo>
                  <a:cubicBezTo>
                    <a:pt x="248" y="519"/>
                    <a:pt x="183" y="478"/>
                    <a:pt x="130" y="445"/>
                  </a:cubicBezTo>
                  <a:cubicBezTo>
                    <a:pt x="103" y="428"/>
                    <a:pt x="80" y="414"/>
                    <a:pt x="63" y="403"/>
                  </a:cubicBezTo>
                  <a:cubicBezTo>
                    <a:pt x="54" y="398"/>
                    <a:pt x="47" y="394"/>
                    <a:pt x="41" y="391"/>
                  </a:cubicBezTo>
                  <a:cubicBezTo>
                    <a:pt x="39" y="390"/>
                    <a:pt x="36" y="389"/>
                    <a:pt x="35" y="388"/>
                  </a:cubicBezTo>
                  <a:cubicBezTo>
                    <a:pt x="34" y="387"/>
                    <a:pt x="33" y="387"/>
                    <a:pt x="32" y="387"/>
                  </a:cubicBezTo>
                  <a:cubicBezTo>
                    <a:pt x="32" y="387"/>
                    <a:pt x="31" y="386"/>
                    <a:pt x="30" y="386"/>
                  </a:cubicBezTo>
                  <a:cubicBezTo>
                    <a:pt x="30" y="386"/>
                    <a:pt x="29" y="386"/>
                    <a:pt x="29" y="387"/>
                  </a:cubicBezTo>
                  <a:cubicBezTo>
                    <a:pt x="28" y="387"/>
                    <a:pt x="27" y="387"/>
                    <a:pt x="27" y="388"/>
                  </a:cubicBezTo>
                  <a:cubicBezTo>
                    <a:pt x="26" y="389"/>
                    <a:pt x="26" y="390"/>
                    <a:pt x="26" y="391"/>
                  </a:cubicBezTo>
                  <a:cubicBezTo>
                    <a:pt x="27" y="391"/>
                    <a:pt x="27" y="392"/>
                    <a:pt x="28" y="393"/>
                  </a:cubicBezTo>
                  <a:cubicBezTo>
                    <a:pt x="28" y="393"/>
                    <a:pt x="33" y="396"/>
                    <a:pt x="43" y="401"/>
                  </a:cubicBezTo>
                  <a:cubicBezTo>
                    <a:pt x="76" y="421"/>
                    <a:pt x="159" y="470"/>
                    <a:pt x="234" y="516"/>
                  </a:cubicBezTo>
                  <a:cubicBezTo>
                    <a:pt x="271" y="539"/>
                    <a:pt x="306" y="561"/>
                    <a:pt x="332" y="578"/>
                  </a:cubicBezTo>
                  <a:cubicBezTo>
                    <a:pt x="345" y="586"/>
                    <a:pt x="356" y="593"/>
                    <a:pt x="363" y="598"/>
                  </a:cubicBezTo>
                  <a:cubicBezTo>
                    <a:pt x="367" y="601"/>
                    <a:pt x="369" y="603"/>
                    <a:pt x="371" y="605"/>
                  </a:cubicBezTo>
                  <a:cubicBezTo>
                    <a:pt x="372" y="606"/>
                    <a:pt x="373" y="607"/>
                    <a:pt x="373" y="607"/>
                  </a:cubicBezTo>
                  <a:cubicBezTo>
                    <a:pt x="373" y="607"/>
                    <a:pt x="373" y="607"/>
                    <a:pt x="373" y="607"/>
                  </a:cubicBezTo>
                  <a:cubicBezTo>
                    <a:pt x="373" y="607"/>
                    <a:pt x="373" y="607"/>
                    <a:pt x="373" y="607"/>
                  </a:cubicBezTo>
                  <a:cubicBezTo>
                    <a:pt x="375" y="606"/>
                    <a:pt x="375" y="606"/>
                    <a:pt x="375" y="606"/>
                  </a:cubicBezTo>
                  <a:cubicBezTo>
                    <a:pt x="373" y="606"/>
                    <a:pt x="373" y="606"/>
                    <a:pt x="373" y="606"/>
                  </a:cubicBezTo>
                  <a:cubicBezTo>
                    <a:pt x="373" y="607"/>
                    <a:pt x="373" y="607"/>
                    <a:pt x="373" y="607"/>
                  </a:cubicBezTo>
                  <a:cubicBezTo>
                    <a:pt x="375" y="606"/>
                    <a:pt x="375" y="606"/>
                    <a:pt x="375" y="606"/>
                  </a:cubicBezTo>
                  <a:cubicBezTo>
                    <a:pt x="373" y="606"/>
                    <a:pt x="373" y="606"/>
                    <a:pt x="373" y="606"/>
                  </a:cubicBezTo>
                  <a:cubicBezTo>
                    <a:pt x="376" y="606"/>
                    <a:pt x="376" y="606"/>
                    <a:pt x="376" y="606"/>
                  </a:cubicBezTo>
                  <a:cubicBezTo>
                    <a:pt x="374" y="605"/>
                    <a:pt x="374" y="605"/>
                    <a:pt x="374" y="605"/>
                  </a:cubicBezTo>
                  <a:cubicBezTo>
                    <a:pt x="373" y="605"/>
                    <a:pt x="373" y="606"/>
                    <a:pt x="373" y="606"/>
                  </a:cubicBezTo>
                  <a:cubicBezTo>
                    <a:pt x="376" y="606"/>
                    <a:pt x="376" y="606"/>
                    <a:pt x="376" y="606"/>
                  </a:cubicBezTo>
                  <a:cubicBezTo>
                    <a:pt x="374" y="605"/>
                    <a:pt x="374" y="605"/>
                    <a:pt x="374" y="605"/>
                  </a:cubicBezTo>
                  <a:cubicBezTo>
                    <a:pt x="376" y="606"/>
                    <a:pt x="376" y="606"/>
                    <a:pt x="376" y="606"/>
                  </a:cubicBezTo>
                  <a:cubicBezTo>
                    <a:pt x="378" y="604"/>
                    <a:pt x="378" y="604"/>
                    <a:pt x="378" y="604"/>
                  </a:cubicBezTo>
                  <a:cubicBezTo>
                    <a:pt x="378" y="604"/>
                    <a:pt x="293" y="553"/>
                    <a:pt x="208" y="502"/>
                  </a:cubicBezTo>
                  <a:cubicBezTo>
                    <a:pt x="165" y="477"/>
                    <a:pt x="122" y="452"/>
                    <a:pt x="89" y="433"/>
                  </a:cubicBezTo>
                  <a:cubicBezTo>
                    <a:pt x="73" y="423"/>
                    <a:pt x="60" y="416"/>
                    <a:pt x="50" y="410"/>
                  </a:cubicBezTo>
                  <a:cubicBezTo>
                    <a:pt x="45" y="407"/>
                    <a:pt x="41" y="405"/>
                    <a:pt x="38" y="404"/>
                  </a:cubicBezTo>
                  <a:cubicBezTo>
                    <a:pt x="37" y="403"/>
                    <a:pt x="36" y="402"/>
                    <a:pt x="35" y="402"/>
                  </a:cubicBezTo>
                  <a:cubicBezTo>
                    <a:pt x="35" y="402"/>
                    <a:pt x="34" y="401"/>
                    <a:pt x="34" y="401"/>
                  </a:cubicBezTo>
                  <a:cubicBezTo>
                    <a:pt x="33" y="401"/>
                    <a:pt x="33" y="401"/>
                    <a:pt x="33" y="401"/>
                  </a:cubicBezTo>
                  <a:cubicBezTo>
                    <a:pt x="33" y="401"/>
                    <a:pt x="33" y="401"/>
                    <a:pt x="32" y="401"/>
                  </a:cubicBezTo>
                  <a:cubicBezTo>
                    <a:pt x="32" y="401"/>
                    <a:pt x="32" y="401"/>
                    <a:pt x="31" y="401"/>
                  </a:cubicBezTo>
                  <a:cubicBezTo>
                    <a:pt x="31" y="401"/>
                    <a:pt x="30" y="402"/>
                    <a:pt x="29" y="402"/>
                  </a:cubicBezTo>
                  <a:cubicBezTo>
                    <a:pt x="29" y="403"/>
                    <a:pt x="29" y="404"/>
                    <a:pt x="29" y="405"/>
                  </a:cubicBezTo>
                  <a:cubicBezTo>
                    <a:pt x="29" y="406"/>
                    <a:pt x="30" y="407"/>
                    <a:pt x="31" y="407"/>
                  </a:cubicBezTo>
                  <a:cubicBezTo>
                    <a:pt x="31" y="407"/>
                    <a:pt x="36" y="410"/>
                    <a:pt x="45" y="415"/>
                  </a:cubicBezTo>
                  <a:cubicBezTo>
                    <a:pt x="76" y="434"/>
                    <a:pt x="154" y="481"/>
                    <a:pt x="224" y="524"/>
                  </a:cubicBezTo>
                  <a:cubicBezTo>
                    <a:pt x="259" y="546"/>
                    <a:pt x="292" y="566"/>
                    <a:pt x="316" y="582"/>
                  </a:cubicBezTo>
                  <a:cubicBezTo>
                    <a:pt x="329" y="590"/>
                    <a:pt x="339" y="596"/>
                    <a:pt x="345" y="601"/>
                  </a:cubicBezTo>
                  <a:cubicBezTo>
                    <a:pt x="349" y="604"/>
                    <a:pt x="352" y="606"/>
                    <a:pt x="353" y="607"/>
                  </a:cubicBezTo>
                  <a:cubicBezTo>
                    <a:pt x="354" y="608"/>
                    <a:pt x="355" y="609"/>
                    <a:pt x="355" y="609"/>
                  </a:cubicBezTo>
                  <a:cubicBezTo>
                    <a:pt x="355" y="609"/>
                    <a:pt x="355" y="609"/>
                    <a:pt x="355" y="609"/>
                  </a:cubicBezTo>
                  <a:cubicBezTo>
                    <a:pt x="355" y="609"/>
                    <a:pt x="355" y="609"/>
                    <a:pt x="355" y="609"/>
                  </a:cubicBezTo>
                  <a:cubicBezTo>
                    <a:pt x="357" y="608"/>
                    <a:pt x="357" y="608"/>
                    <a:pt x="357" y="608"/>
                  </a:cubicBezTo>
                  <a:cubicBezTo>
                    <a:pt x="355" y="608"/>
                    <a:pt x="355" y="608"/>
                    <a:pt x="355" y="608"/>
                  </a:cubicBezTo>
                  <a:cubicBezTo>
                    <a:pt x="355" y="609"/>
                    <a:pt x="355" y="609"/>
                    <a:pt x="355" y="609"/>
                  </a:cubicBezTo>
                  <a:cubicBezTo>
                    <a:pt x="357" y="608"/>
                    <a:pt x="357" y="608"/>
                    <a:pt x="357" y="608"/>
                  </a:cubicBezTo>
                  <a:cubicBezTo>
                    <a:pt x="355" y="608"/>
                    <a:pt x="355" y="608"/>
                    <a:pt x="355" y="608"/>
                  </a:cubicBezTo>
                  <a:cubicBezTo>
                    <a:pt x="358" y="608"/>
                    <a:pt x="358" y="608"/>
                    <a:pt x="358" y="608"/>
                  </a:cubicBezTo>
                  <a:cubicBezTo>
                    <a:pt x="355" y="606"/>
                    <a:pt x="355" y="606"/>
                    <a:pt x="355" y="606"/>
                  </a:cubicBezTo>
                  <a:cubicBezTo>
                    <a:pt x="355" y="607"/>
                    <a:pt x="355" y="607"/>
                    <a:pt x="355" y="608"/>
                  </a:cubicBezTo>
                  <a:cubicBezTo>
                    <a:pt x="358" y="608"/>
                    <a:pt x="358" y="608"/>
                    <a:pt x="358" y="608"/>
                  </a:cubicBezTo>
                  <a:cubicBezTo>
                    <a:pt x="355" y="606"/>
                    <a:pt x="355" y="606"/>
                    <a:pt x="355" y="606"/>
                  </a:cubicBezTo>
                  <a:cubicBezTo>
                    <a:pt x="355" y="606"/>
                    <a:pt x="355" y="606"/>
                    <a:pt x="355" y="606"/>
                  </a:cubicBezTo>
                  <a:cubicBezTo>
                    <a:pt x="358" y="607"/>
                    <a:pt x="358" y="607"/>
                    <a:pt x="358" y="607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6" y="605"/>
                    <a:pt x="356" y="606"/>
                    <a:pt x="355" y="606"/>
                  </a:cubicBezTo>
                  <a:cubicBezTo>
                    <a:pt x="358" y="607"/>
                    <a:pt x="358" y="607"/>
                    <a:pt x="358" y="607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7"/>
                    <a:pt x="357" y="607"/>
                    <a:pt x="357" y="607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7"/>
                    <a:pt x="357" y="607"/>
                    <a:pt x="357" y="607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7" y="605"/>
                    <a:pt x="357" y="605"/>
                  </a:cubicBezTo>
                  <a:cubicBezTo>
                    <a:pt x="357" y="605"/>
                    <a:pt x="356" y="605"/>
                    <a:pt x="355" y="605"/>
                  </a:cubicBezTo>
                  <a:cubicBezTo>
                    <a:pt x="351" y="603"/>
                    <a:pt x="342" y="599"/>
                    <a:pt x="331" y="594"/>
                  </a:cubicBezTo>
                  <a:cubicBezTo>
                    <a:pt x="292" y="573"/>
                    <a:pt x="218" y="530"/>
                    <a:pt x="153" y="491"/>
                  </a:cubicBezTo>
                  <a:cubicBezTo>
                    <a:pt x="121" y="472"/>
                    <a:pt x="92" y="454"/>
                    <a:pt x="70" y="440"/>
                  </a:cubicBezTo>
                  <a:cubicBezTo>
                    <a:pt x="59" y="434"/>
                    <a:pt x="50" y="429"/>
                    <a:pt x="44" y="425"/>
                  </a:cubicBezTo>
                  <a:cubicBezTo>
                    <a:pt x="38" y="421"/>
                    <a:pt x="35" y="419"/>
                    <a:pt x="35" y="419"/>
                  </a:cubicBezTo>
                  <a:cubicBezTo>
                    <a:pt x="33" y="418"/>
                    <a:pt x="31" y="418"/>
                    <a:pt x="30" y="420"/>
                  </a:cubicBezTo>
                  <a:cubicBezTo>
                    <a:pt x="29" y="422"/>
                    <a:pt x="30" y="424"/>
                    <a:pt x="31" y="425"/>
                  </a:cubicBezTo>
                  <a:cubicBezTo>
                    <a:pt x="197" y="528"/>
                    <a:pt x="197" y="528"/>
                    <a:pt x="197" y="528"/>
                  </a:cubicBezTo>
                  <a:cubicBezTo>
                    <a:pt x="37" y="437"/>
                    <a:pt x="37" y="437"/>
                    <a:pt x="37" y="437"/>
                  </a:cubicBezTo>
                  <a:cubicBezTo>
                    <a:pt x="36" y="436"/>
                    <a:pt x="33" y="437"/>
                    <a:pt x="33" y="438"/>
                  </a:cubicBezTo>
                  <a:cubicBezTo>
                    <a:pt x="32" y="440"/>
                    <a:pt x="32" y="442"/>
                    <a:pt x="34" y="443"/>
                  </a:cubicBezTo>
                  <a:cubicBezTo>
                    <a:pt x="34" y="443"/>
                    <a:pt x="38" y="446"/>
                    <a:pt x="46" y="450"/>
                  </a:cubicBezTo>
                  <a:cubicBezTo>
                    <a:pt x="72" y="466"/>
                    <a:pt x="138" y="506"/>
                    <a:pt x="197" y="542"/>
                  </a:cubicBezTo>
                  <a:cubicBezTo>
                    <a:pt x="227" y="561"/>
                    <a:pt x="255" y="578"/>
                    <a:pt x="276" y="591"/>
                  </a:cubicBezTo>
                  <a:cubicBezTo>
                    <a:pt x="286" y="598"/>
                    <a:pt x="294" y="604"/>
                    <a:pt x="300" y="608"/>
                  </a:cubicBezTo>
                  <a:cubicBezTo>
                    <a:pt x="303" y="610"/>
                    <a:pt x="305" y="611"/>
                    <a:pt x="307" y="613"/>
                  </a:cubicBezTo>
                  <a:cubicBezTo>
                    <a:pt x="308" y="613"/>
                    <a:pt x="308" y="614"/>
                    <a:pt x="308" y="614"/>
                  </a:cubicBezTo>
                  <a:cubicBezTo>
                    <a:pt x="308" y="614"/>
                    <a:pt x="308" y="614"/>
                    <a:pt x="308" y="614"/>
                  </a:cubicBezTo>
                  <a:cubicBezTo>
                    <a:pt x="308" y="614"/>
                    <a:pt x="308" y="614"/>
                    <a:pt x="308" y="614"/>
                  </a:cubicBezTo>
                  <a:cubicBezTo>
                    <a:pt x="310" y="613"/>
                    <a:pt x="310" y="613"/>
                    <a:pt x="310" y="613"/>
                  </a:cubicBezTo>
                  <a:cubicBezTo>
                    <a:pt x="308" y="614"/>
                    <a:pt x="308" y="614"/>
                    <a:pt x="308" y="614"/>
                  </a:cubicBezTo>
                  <a:cubicBezTo>
                    <a:pt x="308" y="614"/>
                    <a:pt x="308" y="614"/>
                    <a:pt x="308" y="614"/>
                  </a:cubicBezTo>
                  <a:cubicBezTo>
                    <a:pt x="310" y="613"/>
                    <a:pt x="310" y="613"/>
                    <a:pt x="310" y="613"/>
                  </a:cubicBezTo>
                  <a:cubicBezTo>
                    <a:pt x="308" y="614"/>
                    <a:pt x="308" y="614"/>
                    <a:pt x="308" y="614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08" y="612"/>
                    <a:pt x="308" y="612"/>
                    <a:pt x="308" y="612"/>
                  </a:cubicBezTo>
                  <a:cubicBezTo>
                    <a:pt x="308" y="613"/>
                    <a:pt x="308" y="614"/>
                    <a:pt x="308" y="614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08" y="612"/>
                    <a:pt x="308" y="612"/>
                    <a:pt x="308" y="612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08" y="611"/>
                    <a:pt x="308" y="611"/>
                    <a:pt x="308" y="611"/>
                  </a:cubicBezTo>
                  <a:cubicBezTo>
                    <a:pt x="308" y="611"/>
                    <a:pt x="308" y="612"/>
                    <a:pt x="308" y="612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08" y="611"/>
                    <a:pt x="308" y="611"/>
                    <a:pt x="308" y="611"/>
                  </a:cubicBezTo>
                  <a:cubicBezTo>
                    <a:pt x="308" y="611"/>
                    <a:pt x="308" y="611"/>
                    <a:pt x="308" y="611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10" y="610"/>
                    <a:pt x="310" y="610"/>
                    <a:pt x="310" y="610"/>
                  </a:cubicBezTo>
                  <a:cubicBezTo>
                    <a:pt x="310" y="610"/>
                    <a:pt x="309" y="610"/>
                    <a:pt x="308" y="611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10" y="610"/>
                    <a:pt x="310" y="610"/>
                    <a:pt x="310" y="610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11" y="609"/>
                    <a:pt x="311" y="609"/>
                    <a:pt x="311" y="609"/>
                  </a:cubicBezTo>
                  <a:cubicBezTo>
                    <a:pt x="311" y="609"/>
                    <a:pt x="310" y="609"/>
                    <a:pt x="310" y="610"/>
                  </a:cubicBezTo>
                  <a:cubicBezTo>
                    <a:pt x="311" y="612"/>
                    <a:pt x="311" y="612"/>
                    <a:pt x="311" y="612"/>
                  </a:cubicBezTo>
                  <a:cubicBezTo>
                    <a:pt x="311" y="609"/>
                    <a:pt x="311" y="609"/>
                    <a:pt x="311" y="609"/>
                  </a:cubicBezTo>
                  <a:cubicBezTo>
                    <a:pt x="311" y="610"/>
                    <a:pt x="311" y="610"/>
                    <a:pt x="311" y="610"/>
                  </a:cubicBezTo>
                  <a:cubicBezTo>
                    <a:pt x="311" y="609"/>
                    <a:pt x="311" y="609"/>
                    <a:pt x="311" y="609"/>
                  </a:cubicBezTo>
                  <a:cubicBezTo>
                    <a:pt x="311" y="609"/>
                    <a:pt x="311" y="609"/>
                    <a:pt x="311" y="609"/>
                  </a:cubicBezTo>
                  <a:cubicBezTo>
                    <a:pt x="311" y="610"/>
                    <a:pt x="311" y="610"/>
                    <a:pt x="311" y="610"/>
                  </a:cubicBezTo>
                  <a:cubicBezTo>
                    <a:pt x="311" y="609"/>
                    <a:pt x="311" y="609"/>
                    <a:pt x="311" y="609"/>
                  </a:cubicBezTo>
                  <a:cubicBezTo>
                    <a:pt x="310" y="609"/>
                    <a:pt x="310" y="609"/>
                    <a:pt x="310" y="609"/>
                  </a:cubicBezTo>
                  <a:cubicBezTo>
                    <a:pt x="309" y="609"/>
                    <a:pt x="307" y="608"/>
                    <a:pt x="304" y="607"/>
                  </a:cubicBezTo>
                  <a:cubicBezTo>
                    <a:pt x="292" y="601"/>
                    <a:pt x="270" y="589"/>
                    <a:pt x="243" y="573"/>
                  </a:cubicBezTo>
                  <a:cubicBezTo>
                    <a:pt x="202" y="549"/>
                    <a:pt x="150" y="517"/>
                    <a:pt x="109" y="492"/>
                  </a:cubicBezTo>
                  <a:cubicBezTo>
                    <a:pt x="88" y="479"/>
                    <a:pt x="70" y="468"/>
                    <a:pt x="57" y="460"/>
                  </a:cubicBezTo>
                  <a:cubicBezTo>
                    <a:pt x="50" y="456"/>
                    <a:pt x="45" y="453"/>
                    <a:pt x="41" y="451"/>
                  </a:cubicBezTo>
                  <a:cubicBezTo>
                    <a:pt x="39" y="449"/>
                    <a:pt x="37" y="449"/>
                    <a:pt x="36" y="448"/>
                  </a:cubicBezTo>
                  <a:cubicBezTo>
                    <a:pt x="36" y="448"/>
                    <a:pt x="35" y="447"/>
                    <a:pt x="35" y="447"/>
                  </a:cubicBezTo>
                  <a:cubicBezTo>
                    <a:pt x="34" y="447"/>
                    <a:pt x="34" y="447"/>
                    <a:pt x="34" y="447"/>
                  </a:cubicBezTo>
                  <a:cubicBezTo>
                    <a:pt x="34" y="447"/>
                    <a:pt x="34" y="447"/>
                    <a:pt x="34" y="447"/>
                  </a:cubicBezTo>
                  <a:cubicBezTo>
                    <a:pt x="34" y="447"/>
                    <a:pt x="33" y="447"/>
                    <a:pt x="33" y="447"/>
                  </a:cubicBezTo>
                  <a:cubicBezTo>
                    <a:pt x="33" y="447"/>
                    <a:pt x="32" y="447"/>
                    <a:pt x="32" y="447"/>
                  </a:cubicBezTo>
                  <a:cubicBezTo>
                    <a:pt x="31" y="447"/>
                    <a:pt x="30" y="447"/>
                    <a:pt x="30" y="448"/>
                  </a:cubicBezTo>
                  <a:cubicBezTo>
                    <a:pt x="33" y="450"/>
                    <a:pt x="33" y="450"/>
                    <a:pt x="33" y="450"/>
                  </a:cubicBezTo>
                  <a:cubicBezTo>
                    <a:pt x="30" y="448"/>
                    <a:pt x="30" y="448"/>
                    <a:pt x="30" y="448"/>
                  </a:cubicBezTo>
                  <a:cubicBezTo>
                    <a:pt x="30" y="449"/>
                    <a:pt x="29" y="450"/>
                    <a:pt x="29" y="450"/>
                  </a:cubicBezTo>
                  <a:cubicBezTo>
                    <a:pt x="29" y="451"/>
                    <a:pt x="30" y="452"/>
                    <a:pt x="30" y="452"/>
                  </a:cubicBezTo>
                  <a:cubicBezTo>
                    <a:pt x="31" y="453"/>
                    <a:pt x="31" y="454"/>
                    <a:pt x="32" y="455"/>
                  </a:cubicBezTo>
                  <a:cubicBezTo>
                    <a:pt x="34" y="456"/>
                    <a:pt x="36" y="458"/>
                    <a:pt x="39" y="460"/>
                  </a:cubicBezTo>
                  <a:cubicBezTo>
                    <a:pt x="50" y="468"/>
                    <a:pt x="72" y="481"/>
                    <a:pt x="98" y="496"/>
                  </a:cubicBezTo>
                  <a:cubicBezTo>
                    <a:pt x="137" y="519"/>
                    <a:pt x="186" y="547"/>
                    <a:pt x="225" y="571"/>
                  </a:cubicBezTo>
                  <a:cubicBezTo>
                    <a:pt x="244" y="582"/>
                    <a:pt x="261" y="593"/>
                    <a:pt x="274" y="601"/>
                  </a:cubicBezTo>
                  <a:cubicBezTo>
                    <a:pt x="280" y="605"/>
                    <a:pt x="285" y="608"/>
                    <a:pt x="288" y="611"/>
                  </a:cubicBezTo>
                  <a:cubicBezTo>
                    <a:pt x="290" y="612"/>
                    <a:pt x="291" y="613"/>
                    <a:pt x="291" y="614"/>
                  </a:cubicBezTo>
                  <a:cubicBezTo>
                    <a:pt x="292" y="614"/>
                    <a:pt x="292" y="614"/>
                    <a:pt x="292" y="614"/>
                  </a:cubicBezTo>
                  <a:cubicBezTo>
                    <a:pt x="292" y="614"/>
                    <a:pt x="292" y="614"/>
                    <a:pt x="292" y="614"/>
                  </a:cubicBezTo>
                  <a:cubicBezTo>
                    <a:pt x="294" y="614"/>
                    <a:pt x="294" y="614"/>
                    <a:pt x="294" y="614"/>
                  </a:cubicBezTo>
                  <a:cubicBezTo>
                    <a:pt x="292" y="614"/>
                    <a:pt x="292" y="614"/>
                    <a:pt x="292" y="614"/>
                  </a:cubicBezTo>
                  <a:cubicBezTo>
                    <a:pt x="292" y="614"/>
                    <a:pt x="292" y="614"/>
                    <a:pt x="292" y="614"/>
                  </a:cubicBezTo>
                  <a:cubicBezTo>
                    <a:pt x="294" y="614"/>
                    <a:pt x="294" y="614"/>
                    <a:pt x="294" y="614"/>
                  </a:cubicBezTo>
                  <a:cubicBezTo>
                    <a:pt x="292" y="614"/>
                    <a:pt x="292" y="614"/>
                    <a:pt x="292" y="614"/>
                  </a:cubicBezTo>
                  <a:cubicBezTo>
                    <a:pt x="295" y="614"/>
                    <a:pt x="295" y="614"/>
                    <a:pt x="295" y="614"/>
                  </a:cubicBezTo>
                  <a:cubicBezTo>
                    <a:pt x="292" y="612"/>
                    <a:pt x="292" y="612"/>
                    <a:pt x="292" y="612"/>
                  </a:cubicBezTo>
                  <a:cubicBezTo>
                    <a:pt x="292" y="613"/>
                    <a:pt x="292" y="613"/>
                    <a:pt x="292" y="614"/>
                  </a:cubicBezTo>
                  <a:cubicBezTo>
                    <a:pt x="295" y="614"/>
                    <a:pt x="295" y="614"/>
                    <a:pt x="295" y="614"/>
                  </a:cubicBezTo>
                  <a:cubicBezTo>
                    <a:pt x="292" y="612"/>
                    <a:pt x="292" y="612"/>
                    <a:pt x="292" y="612"/>
                  </a:cubicBezTo>
                  <a:cubicBezTo>
                    <a:pt x="295" y="614"/>
                    <a:pt x="295" y="614"/>
                    <a:pt x="295" y="614"/>
                  </a:cubicBezTo>
                  <a:cubicBezTo>
                    <a:pt x="297" y="611"/>
                    <a:pt x="297" y="611"/>
                    <a:pt x="297" y="611"/>
                  </a:cubicBezTo>
                  <a:cubicBezTo>
                    <a:pt x="297" y="611"/>
                    <a:pt x="237" y="574"/>
                    <a:pt x="174" y="538"/>
                  </a:cubicBezTo>
                  <a:cubicBezTo>
                    <a:pt x="143" y="519"/>
                    <a:pt x="111" y="501"/>
                    <a:pt x="86" y="487"/>
                  </a:cubicBezTo>
                  <a:cubicBezTo>
                    <a:pt x="73" y="480"/>
                    <a:pt x="62" y="475"/>
                    <a:pt x="54" y="470"/>
                  </a:cubicBezTo>
                  <a:cubicBezTo>
                    <a:pt x="50" y="468"/>
                    <a:pt x="46" y="467"/>
                    <a:pt x="43" y="466"/>
                  </a:cubicBezTo>
                  <a:cubicBezTo>
                    <a:pt x="42" y="465"/>
                    <a:pt x="40" y="465"/>
                    <a:pt x="39" y="464"/>
                  </a:cubicBezTo>
                  <a:cubicBezTo>
                    <a:pt x="38" y="464"/>
                    <a:pt x="37" y="464"/>
                    <a:pt x="36" y="464"/>
                  </a:cubicBezTo>
                  <a:cubicBezTo>
                    <a:pt x="36" y="464"/>
                    <a:pt x="35" y="464"/>
                    <a:pt x="34" y="464"/>
                  </a:cubicBezTo>
                  <a:cubicBezTo>
                    <a:pt x="34" y="464"/>
                    <a:pt x="33" y="465"/>
                    <a:pt x="32" y="466"/>
                  </a:cubicBezTo>
                  <a:cubicBezTo>
                    <a:pt x="35" y="468"/>
                    <a:pt x="35" y="468"/>
                    <a:pt x="35" y="468"/>
                  </a:cubicBezTo>
                  <a:cubicBezTo>
                    <a:pt x="32" y="466"/>
                    <a:pt x="32" y="466"/>
                    <a:pt x="32" y="466"/>
                  </a:cubicBezTo>
                  <a:cubicBezTo>
                    <a:pt x="32" y="466"/>
                    <a:pt x="32" y="467"/>
                    <a:pt x="32" y="468"/>
                  </a:cubicBezTo>
                  <a:cubicBezTo>
                    <a:pt x="32" y="469"/>
                    <a:pt x="32" y="469"/>
                    <a:pt x="32" y="470"/>
                  </a:cubicBezTo>
                  <a:cubicBezTo>
                    <a:pt x="33" y="471"/>
                    <a:pt x="34" y="471"/>
                    <a:pt x="34" y="472"/>
                  </a:cubicBezTo>
                  <a:cubicBezTo>
                    <a:pt x="36" y="473"/>
                    <a:pt x="38" y="475"/>
                    <a:pt x="41" y="477"/>
                  </a:cubicBezTo>
                  <a:cubicBezTo>
                    <a:pt x="51" y="484"/>
                    <a:pt x="70" y="496"/>
                    <a:pt x="93" y="511"/>
                  </a:cubicBezTo>
                  <a:cubicBezTo>
                    <a:pt x="163" y="555"/>
                    <a:pt x="269" y="618"/>
                    <a:pt x="269" y="618"/>
                  </a:cubicBezTo>
                  <a:cubicBezTo>
                    <a:pt x="270" y="618"/>
                    <a:pt x="271" y="618"/>
                    <a:pt x="272" y="618"/>
                  </a:cubicBezTo>
                  <a:cubicBezTo>
                    <a:pt x="272" y="618"/>
                    <a:pt x="273" y="617"/>
                    <a:pt x="274" y="616"/>
                  </a:cubicBezTo>
                  <a:cubicBezTo>
                    <a:pt x="274" y="616"/>
                    <a:pt x="274" y="615"/>
                    <a:pt x="274" y="614"/>
                  </a:cubicBezTo>
                  <a:cubicBezTo>
                    <a:pt x="274" y="613"/>
                    <a:pt x="273" y="612"/>
                    <a:pt x="272" y="612"/>
                  </a:cubicBezTo>
                  <a:cubicBezTo>
                    <a:pt x="272" y="612"/>
                    <a:pt x="214" y="578"/>
                    <a:pt x="155" y="544"/>
                  </a:cubicBezTo>
                  <a:cubicBezTo>
                    <a:pt x="126" y="527"/>
                    <a:pt x="96" y="510"/>
                    <a:pt x="74" y="497"/>
                  </a:cubicBezTo>
                  <a:cubicBezTo>
                    <a:pt x="62" y="491"/>
                    <a:pt x="53" y="485"/>
                    <a:pt x="46" y="482"/>
                  </a:cubicBezTo>
                  <a:cubicBezTo>
                    <a:pt x="43" y="480"/>
                    <a:pt x="40" y="478"/>
                    <a:pt x="38" y="477"/>
                  </a:cubicBezTo>
                  <a:cubicBezTo>
                    <a:pt x="37" y="477"/>
                    <a:pt x="37" y="476"/>
                    <a:pt x="36" y="476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34" y="475"/>
                    <a:pt x="34" y="475"/>
                    <a:pt x="33" y="475"/>
                  </a:cubicBezTo>
                  <a:cubicBezTo>
                    <a:pt x="33" y="475"/>
                    <a:pt x="33" y="475"/>
                    <a:pt x="32" y="476"/>
                  </a:cubicBezTo>
                  <a:cubicBezTo>
                    <a:pt x="32" y="476"/>
                    <a:pt x="31" y="476"/>
                    <a:pt x="31" y="477"/>
                  </a:cubicBezTo>
                  <a:cubicBezTo>
                    <a:pt x="33" y="479"/>
                    <a:pt x="33" y="479"/>
                    <a:pt x="33" y="479"/>
                  </a:cubicBezTo>
                  <a:cubicBezTo>
                    <a:pt x="31" y="477"/>
                    <a:pt x="31" y="477"/>
                    <a:pt x="31" y="477"/>
                  </a:cubicBezTo>
                  <a:cubicBezTo>
                    <a:pt x="30" y="478"/>
                    <a:pt x="30" y="478"/>
                    <a:pt x="30" y="479"/>
                  </a:cubicBezTo>
                  <a:cubicBezTo>
                    <a:pt x="30" y="480"/>
                    <a:pt x="31" y="481"/>
                    <a:pt x="31" y="481"/>
                  </a:cubicBezTo>
                  <a:cubicBezTo>
                    <a:pt x="31" y="482"/>
                    <a:pt x="32" y="482"/>
                    <a:pt x="33" y="483"/>
                  </a:cubicBezTo>
                  <a:cubicBezTo>
                    <a:pt x="34" y="484"/>
                    <a:pt x="36" y="486"/>
                    <a:pt x="38" y="487"/>
                  </a:cubicBezTo>
                  <a:cubicBezTo>
                    <a:pt x="48" y="494"/>
                    <a:pt x="66" y="506"/>
                    <a:pt x="88" y="520"/>
                  </a:cubicBezTo>
                  <a:cubicBezTo>
                    <a:pt x="153" y="561"/>
                    <a:pt x="253" y="620"/>
                    <a:pt x="253" y="620"/>
                  </a:cubicBezTo>
                  <a:cubicBezTo>
                    <a:pt x="255" y="621"/>
                    <a:pt x="257" y="620"/>
                    <a:pt x="258" y="619"/>
                  </a:cubicBezTo>
                  <a:cubicBezTo>
                    <a:pt x="258" y="617"/>
                    <a:pt x="258" y="615"/>
                    <a:pt x="256" y="614"/>
                  </a:cubicBezTo>
                  <a:cubicBezTo>
                    <a:pt x="256" y="614"/>
                    <a:pt x="204" y="583"/>
                    <a:pt x="150" y="551"/>
                  </a:cubicBezTo>
                  <a:cubicBezTo>
                    <a:pt x="123" y="535"/>
                    <a:pt x="96" y="520"/>
                    <a:pt x="75" y="508"/>
                  </a:cubicBezTo>
                  <a:cubicBezTo>
                    <a:pt x="65" y="502"/>
                    <a:pt x="56" y="497"/>
                    <a:pt x="50" y="494"/>
                  </a:cubicBezTo>
                  <a:cubicBezTo>
                    <a:pt x="46" y="492"/>
                    <a:pt x="44" y="491"/>
                    <a:pt x="42" y="490"/>
                  </a:cubicBezTo>
                  <a:cubicBezTo>
                    <a:pt x="41" y="489"/>
                    <a:pt x="40" y="489"/>
                    <a:pt x="39" y="488"/>
                  </a:cubicBezTo>
                  <a:cubicBezTo>
                    <a:pt x="39" y="488"/>
                    <a:pt x="39" y="488"/>
                    <a:pt x="38" y="488"/>
                  </a:cubicBezTo>
                  <a:cubicBezTo>
                    <a:pt x="38" y="488"/>
                    <a:pt x="37" y="488"/>
                    <a:pt x="37" y="488"/>
                  </a:cubicBezTo>
                  <a:cubicBezTo>
                    <a:pt x="36" y="488"/>
                    <a:pt x="36" y="488"/>
                    <a:pt x="36" y="488"/>
                  </a:cubicBezTo>
                  <a:cubicBezTo>
                    <a:pt x="35" y="488"/>
                    <a:pt x="34" y="489"/>
                    <a:pt x="34" y="489"/>
                  </a:cubicBezTo>
                  <a:cubicBezTo>
                    <a:pt x="37" y="491"/>
                    <a:pt x="37" y="491"/>
                    <a:pt x="37" y="491"/>
                  </a:cubicBezTo>
                  <a:cubicBezTo>
                    <a:pt x="34" y="489"/>
                    <a:pt x="34" y="489"/>
                    <a:pt x="34" y="489"/>
                  </a:cubicBezTo>
                  <a:cubicBezTo>
                    <a:pt x="33" y="490"/>
                    <a:pt x="33" y="491"/>
                    <a:pt x="33" y="491"/>
                  </a:cubicBezTo>
                  <a:cubicBezTo>
                    <a:pt x="33" y="493"/>
                    <a:pt x="34" y="493"/>
                    <a:pt x="34" y="494"/>
                  </a:cubicBezTo>
                  <a:cubicBezTo>
                    <a:pt x="34" y="494"/>
                    <a:pt x="35" y="495"/>
                    <a:pt x="36" y="495"/>
                  </a:cubicBezTo>
                  <a:cubicBezTo>
                    <a:pt x="37" y="496"/>
                    <a:pt x="39" y="498"/>
                    <a:pt x="41" y="499"/>
                  </a:cubicBezTo>
                  <a:cubicBezTo>
                    <a:pt x="50" y="506"/>
                    <a:pt x="66" y="516"/>
                    <a:pt x="86" y="529"/>
                  </a:cubicBezTo>
                  <a:cubicBezTo>
                    <a:pt x="116" y="547"/>
                    <a:pt x="154" y="570"/>
                    <a:pt x="184" y="589"/>
                  </a:cubicBezTo>
                  <a:cubicBezTo>
                    <a:pt x="200" y="598"/>
                    <a:pt x="213" y="606"/>
                    <a:pt x="222" y="611"/>
                  </a:cubicBezTo>
                  <a:cubicBezTo>
                    <a:pt x="227" y="614"/>
                    <a:pt x="231" y="617"/>
                    <a:pt x="233" y="618"/>
                  </a:cubicBezTo>
                  <a:cubicBezTo>
                    <a:pt x="235" y="619"/>
                    <a:pt x="236" y="620"/>
                    <a:pt x="236" y="620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8" y="619"/>
                    <a:pt x="238" y="619"/>
                    <a:pt x="238" y="619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8" y="619"/>
                    <a:pt x="238" y="619"/>
                    <a:pt x="238" y="619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6" y="620"/>
                    <a:pt x="236" y="620"/>
                    <a:pt x="236" y="620"/>
                  </a:cubicBezTo>
                  <a:cubicBezTo>
                    <a:pt x="237" y="620"/>
                    <a:pt x="237" y="620"/>
                    <a:pt x="237" y="620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6" y="620"/>
                    <a:pt x="236" y="620"/>
                    <a:pt x="236" y="620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6" y="618"/>
                    <a:pt x="236" y="618"/>
                    <a:pt x="236" y="618"/>
                  </a:cubicBezTo>
                  <a:cubicBezTo>
                    <a:pt x="236" y="619"/>
                    <a:pt x="236" y="619"/>
                    <a:pt x="236" y="620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6" y="618"/>
                    <a:pt x="236" y="618"/>
                    <a:pt x="236" y="618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6" y="616"/>
                    <a:pt x="236" y="616"/>
                    <a:pt x="236" y="616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8" y="615"/>
                    <a:pt x="238" y="615"/>
                    <a:pt x="238" y="615"/>
                  </a:cubicBezTo>
                  <a:cubicBezTo>
                    <a:pt x="237" y="615"/>
                    <a:pt x="237" y="615"/>
                    <a:pt x="236" y="616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238" y="615"/>
                    <a:pt x="238" y="615"/>
                    <a:pt x="238" y="615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8" y="615"/>
                    <a:pt x="238" y="615"/>
                    <a:pt x="238" y="615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9" y="615"/>
                    <a:pt x="239" y="615"/>
                    <a:pt x="239" y="615"/>
                  </a:cubicBezTo>
                  <a:cubicBezTo>
                    <a:pt x="238" y="615"/>
                    <a:pt x="237" y="614"/>
                    <a:pt x="235" y="613"/>
                  </a:cubicBezTo>
                  <a:cubicBezTo>
                    <a:pt x="227" y="610"/>
                    <a:pt x="211" y="601"/>
                    <a:pt x="191" y="590"/>
                  </a:cubicBezTo>
                  <a:cubicBezTo>
                    <a:pt x="162" y="574"/>
                    <a:pt x="124" y="552"/>
                    <a:pt x="94" y="534"/>
                  </a:cubicBezTo>
                  <a:cubicBezTo>
                    <a:pt x="79" y="525"/>
                    <a:pt x="66" y="517"/>
                    <a:pt x="56" y="511"/>
                  </a:cubicBezTo>
                  <a:cubicBezTo>
                    <a:pt x="51" y="508"/>
                    <a:pt x="48" y="506"/>
                    <a:pt x="45" y="504"/>
                  </a:cubicBezTo>
                  <a:cubicBezTo>
                    <a:pt x="43" y="504"/>
                    <a:pt x="42" y="503"/>
                    <a:pt x="42" y="503"/>
                  </a:cubicBezTo>
                  <a:cubicBezTo>
                    <a:pt x="41" y="502"/>
                    <a:pt x="41" y="502"/>
                    <a:pt x="41" y="502"/>
                  </a:cubicBezTo>
                  <a:cubicBezTo>
                    <a:pt x="40" y="502"/>
                    <a:pt x="40" y="502"/>
                    <a:pt x="40" y="502"/>
                  </a:cubicBezTo>
                  <a:cubicBezTo>
                    <a:pt x="40" y="502"/>
                    <a:pt x="40" y="502"/>
                    <a:pt x="40" y="502"/>
                  </a:cubicBezTo>
                  <a:cubicBezTo>
                    <a:pt x="40" y="502"/>
                    <a:pt x="39" y="502"/>
                    <a:pt x="39" y="502"/>
                  </a:cubicBezTo>
                  <a:cubicBezTo>
                    <a:pt x="38" y="502"/>
                    <a:pt x="38" y="502"/>
                    <a:pt x="37" y="502"/>
                  </a:cubicBezTo>
                  <a:cubicBezTo>
                    <a:pt x="37" y="502"/>
                    <a:pt x="36" y="502"/>
                    <a:pt x="36" y="503"/>
                  </a:cubicBezTo>
                  <a:cubicBezTo>
                    <a:pt x="39" y="505"/>
                    <a:pt x="39" y="505"/>
                    <a:pt x="39" y="505"/>
                  </a:cubicBezTo>
                  <a:cubicBezTo>
                    <a:pt x="36" y="503"/>
                    <a:pt x="36" y="503"/>
                    <a:pt x="36" y="503"/>
                  </a:cubicBezTo>
                  <a:cubicBezTo>
                    <a:pt x="35" y="504"/>
                    <a:pt x="35" y="504"/>
                    <a:pt x="35" y="505"/>
                  </a:cubicBezTo>
                  <a:cubicBezTo>
                    <a:pt x="35" y="506"/>
                    <a:pt x="36" y="507"/>
                    <a:pt x="36" y="507"/>
                  </a:cubicBezTo>
                  <a:cubicBezTo>
                    <a:pt x="36" y="508"/>
                    <a:pt x="37" y="509"/>
                    <a:pt x="37" y="509"/>
                  </a:cubicBezTo>
                  <a:cubicBezTo>
                    <a:pt x="39" y="510"/>
                    <a:pt x="40" y="512"/>
                    <a:pt x="42" y="513"/>
                  </a:cubicBezTo>
                  <a:cubicBezTo>
                    <a:pt x="50" y="519"/>
                    <a:pt x="66" y="528"/>
                    <a:pt x="84" y="539"/>
                  </a:cubicBezTo>
                  <a:cubicBezTo>
                    <a:pt x="111" y="555"/>
                    <a:pt x="146" y="575"/>
                    <a:pt x="173" y="591"/>
                  </a:cubicBezTo>
                  <a:cubicBezTo>
                    <a:pt x="187" y="599"/>
                    <a:pt x="199" y="607"/>
                    <a:pt x="208" y="612"/>
                  </a:cubicBezTo>
                  <a:cubicBezTo>
                    <a:pt x="212" y="615"/>
                    <a:pt x="215" y="617"/>
                    <a:pt x="218" y="619"/>
                  </a:cubicBezTo>
                  <a:cubicBezTo>
                    <a:pt x="219" y="620"/>
                    <a:pt x="219" y="620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1" y="621"/>
                    <a:pt x="221" y="621"/>
                    <a:pt x="221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1" y="621"/>
                    <a:pt x="221" y="621"/>
                    <a:pt x="221" y="621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0"/>
                    <a:pt x="222" y="620"/>
                    <a:pt x="222" y="620"/>
                  </a:cubicBezTo>
                  <a:cubicBezTo>
                    <a:pt x="220" y="620"/>
                    <a:pt x="220" y="620"/>
                    <a:pt x="220" y="620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22" y="620"/>
                    <a:pt x="222" y="620"/>
                    <a:pt x="222" y="620"/>
                  </a:cubicBezTo>
                  <a:cubicBezTo>
                    <a:pt x="220" y="620"/>
                    <a:pt x="220" y="620"/>
                    <a:pt x="220" y="620"/>
                  </a:cubicBezTo>
                  <a:cubicBezTo>
                    <a:pt x="223" y="620"/>
                    <a:pt x="223" y="620"/>
                    <a:pt x="223" y="620"/>
                  </a:cubicBezTo>
                  <a:cubicBezTo>
                    <a:pt x="220" y="618"/>
                    <a:pt x="220" y="618"/>
                    <a:pt x="220" y="618"/>
                  </a:cubicBezTo>
                  <a:cubicBezTo>
                    <a:pt x="220" y="619"/>
                    <a:pt x="220" y="620"/>
                    <a:pt x="220" y="620"/>
                  </a:cubicBezTo>
                  <a:cubicBezTo>
                    <a:pt x="223" y="620"/>
                    <a:pt x="223" y="620"/>
                    <a:pt x="223" y="620"/>
                  </a:cubicBezTo>
                  <a:cubicBezTo>
                    <a:pt x="220" y="618"/>
                    <a:pt x="220" y="618"/>
                    <a:pt x="220" y="618"/>
                  </a:cubicBezTo>
                  <a:cubicBezTo>
                    <a:pt x="220" y="618"/>
                    <a:pt x="220" y="618"/>
                    <a:pt x="220" y="618"/>
                  </a:cubicBezTo>
                  <a:cubicBezTo>
                    <a:pt x="223" y="620"/>
                    <a:pt x="223" y="620"/>
                    <a:pt x="223" y="620"/>
                  </a:cubicBezTo>
                  <a:cubicBezTo>
                    <a:pt x="222" y="617"/>
                    <a:pt x="222" y="617"/>
                    <a:pt x="222" y="617"/>
                  </a:cubicBezTo>
                  <a:cubicBezTo>
                    <a:pt x="221" y="617"/>
                    <a:pt x="221" y="618"/>
                    <a:pt x="220" y="618"/>
                  </a:cubicBezTo>
                  <a:cubicBezTo>
                    <a:pt x="223" y="620"/>
                    <a:pt x="223" y="620"/>
                    <a:pt x="223" y="620"/>
                  </a:cubicBezTo>
                  <a:cubicBezTo>
                    <a:pt x="222" y="617"/>
                    <a:pt x="222" y="617"/>
                    <a:pt x="222" y="617"/>
                  </a:cubicBezTo>
                  <a:cubicBezTo>
                    <a:pt x="222" y="619"/>
                    <a:pt x="222" y="619"/>
                    <a:pt x="222" y="619"/>
                  </a:cubicBezTo>
                  <a:cubicBezTo>
                    <a:pt x="222" y="617"/>
                    <a:pt x="222" y="617"/>
                    <a:pt x="222" y="617"/>
                  </a:cubicBezTo>
                  <a:cubicBezTo>
                    <a:pt x="222" y="617"/>
                    <a:pt x="222" y="617"/>
                    <a:pt x="222" y="617"/>
                  </a:cubicBezTo>
                  <a:cubicBezTo>
                    <a:pt x="222" y="619"/>
                    <a:pt x="222" y="619"/>
                    <a:pt x="222" y="619"/>
                  </a:cubicBezTo>
                  <a:cubicBezTo>
                    <a:pt x="222" y="617"/>
                    <a:pt x="222" y="617"/>
                    <a:pt x="222" y="617"/>
                  </a:cubicBezTo>
                  <a:cubicBezTo>
                    <a:pt x="222" y="618"/>
                    <a:pt x="222" y="618"/>
                    <a:pt x="222" y="618"/>
                  </a:cubicBezTo>
                  <a:cubicBezTo>
                    <a:pt x="223" y="617"/>
                    <a:pt x="223" y="617"/>
                    <a:pt x="223" y="617"/>
                  </a:cubicBezTo>
                  <a:cubicBezTo>
                    <a:pt x="222" y="617"/>
                    <a:pt x="222" y="617"/>
                    <a:pt x="222" y="617"/>
                  </a:cubicBezTo>
                  <a:cubicBezTo>
                    <a:pt x="222" y="618"/>
                    <a:pt x="222" y="618"/>
                    <a:pt x="222" y="618"/>
                  </a:cubicBezTo>
                  <a:cubicBezTo>
                    <a:pt x="223" y="617"/>
                    <a:pt x="223" y="617"/>
                    <a:pt x="223" y="617"/>
                  </a:cubicBezTo>
                  <a:cubicBezTo>
                    <a:pt x="223" y="617"/>
                    <a:pt x="222" y="617"/>
                    <a:pt x="222" y="617"/>
                  </a:cubicBezTo>
                  <a:cubicBezTo>
                    <a:pt x="219" y="616"/>
                    <a:pt x="214" y="614"/>
                    <a:pt x="208" y="611"/>
                  </a:cubicBezTo>
                  <a:cubicBezTo>
                    <a:pt x="185" y="599"/>
                    <a:pt x="144" y="575"/>
                    <a:pt x="108" y="553"/>
                  </a:cubicBezTo>
                  <a:cubicBezTo>
                    <a:pt x="90" y="543"/>
                    <a:pt x="73" y="533"/>
                    <a:pt x="61" y="525"/>
                  </a:cubicBezTo>
                  <a:cubicBezTo>
                    <a:pt x="55" y="522"/>
                    <a:pt x="50" y="519"/>
                    <a:pt x="47" y="517"/>
                  </a:cubicBezTo>
                  <a:cubicBezTo>
                    <a:pt x="43" y="515"/>
                    <a:pt x="42" y="513"/>
                    <a:pt x="41" y="513"/>
                  </a:cubicBezTo>
                  <a:cubicBezTo>
                    <a:pt x="40" y="512"/>
                    <a:pt x="38" y="513"/>
                    <a:pt x="37" y="514"/>
                  </a:cubicBezTo>
                  <a:cubicBezTo>
                    <a:pt x="36" y="516"/>
                    <a:pt x="36" y="518"/>
                    <a:pt x="38" y="519"/>
                  </a:cubicBezTo>
                  <a:cubicBezTo>
                    <a:pt x="205" y="623"/>
                    <a:pt x="205" y="623"/>
                    <a:pt x="205" y="623"/>
                  </a:cubicBezTo>
                  <a:cubicBezTo>
                    <a:pt x="207" y="621"/>
                    <a:pt x="207" y="621"/>
                    <a:pt x="207" y="621"/>
                  </a:cubicBezTo>
                  <a:cubicBezTo>
                    <a:pt x="208" y="618"/>
                    <a:pt x="208" y="618"/>
                    <a:pt x="208" y="618"/>
                  </a:cubicBezTo>
                  <a:cubicBezTo>
                    <a:pt x="208" y="618"/>
                    <a:pt x="167" y="596"/>
                    <a:pt x="126" y="574"/>
                  </a:cubicBezTo>
                  <a:cubicBezTo>
                    <a:pt x="105" y="563"/>
                    <a:pt x="85" y="552"/>
                    <a:pt x="69" y="543"/>
                  </a:cubicBezTo>
                  <a:cubicBezTo>
                    <a:pt x="61" y="539"/>
                    <a:pt x="55" y="536"/>
                    <a:pt x="50" y="533"/>
                  </a:cubicBezTo>
                  <a:cubicBezTo>
                    <a:pt x="48" y="532"/>
                    <a:pt x="46" y="531"/>
                    <a:pt x="45" y="531"/>
                  </a:cubicBezTo>
                  <a:cubicBezTo>
                    <a:pt x="44" y="530"/>
                    <a:pt x="43" y="530"/>
                    <a:pt x="43" y="530"/>
                  </a:cubicBezTo>
                  <a:cubicBezTo>
                    <a:pt x="42" y="530"/>
                    <a:pt x="42" y="530"/>
                    <a:pt x="42" y="530"/>
                  </a:cubicBezTo>
                  <a:cubicBezTo>
                    <a:pt x="42" y="529"/>
                    <a:pt x="42" y="529"/>
                    <a:pt x="42" y="529"/>
                  </a:cubicBezTo>
                  <a:cubicBezTo>
                    <a:pt x="42" y="529"/>
                    <a:pt x="42" y="529"/>
                    <a:pt x="42" y="529"/>
                  </a:cubicBezTo>
                  <a:cubicBezTo>
                    <a:pt x="42" y="529"/>
                    <a:pt x="41" y="529"/>
                    <a:pt x="41" y="529"/>
                  </a:cubicBezTo>
                  <a:cubicBezTo>
                    <a:pt x="41" y="529"/>
                    <a:pt x="40" y="529"/>
                    <a:pt x="40" y="530"/>
                  </a:cubicBezTo>
                  <a:cubicBezTo>
                    <a:pt x="39" y="530"/>
                    <a:pt x="38" y="530"/>
                    <a:pt x="38" y="531"/>
                  </a:cubicBezTo>
                  <a:cubicBezTo>
                    <a:pt x="41" y="533"/>
                    <a:pt x="41" y="533"/>
                    <a:pt x="41" y="533"/>
                  </a:cubicBezTo>
                  <a:cubicBezTo>
                    <a:pt x="38" y="531"/>
                    <a:pt x="38" y="531"/>
                    <a:pt x="38" y="531"/>
                  </a:cubicBezTo>
                  <a:cubicBezTo>
                    <a:pt x="38" y="531"/>
                    <a:pt x="38" y="532"/>
                    <a:pt x="38" y="533"/>
                  </a:cubicBezTo>
                  <a:cubicBezTo>
                    <a:pt x="38" y="533"/>
                    <a:pt x="38" y="534"/>
                    <a:pt x="38" y="534"/>
                  </a:cubicBezTo>
                  <a:cubicBezTo>
                    <a:pt x="38" y="535"/>
                    <a:pt x="38" y="535"/>
                    <a:pt x="38" y="535"/>
                  </a:cubicBezTo>
                  <a:cubicBezTo>
                    <a:pt x="39" y="536"/>
                    <a:pt x="39" y="536"/>
                    <a:pt x="39" y="536"/>
                  </a:cubicBezTo>
                  <a:cubicBezTo>
                    <a:pt x="40" y="536"/>
                    <a:pt x="41" y="537"/>
                    <a:pt x="42" y="538"/>
                  </a:cubicBezTo>
                  <a:cubicBezTo>
                    <a:pt x="48" y="541"/>
                    <a:pt x="59" y="548"/>
                    <a:pt x="74" y="557"/>
                  </a:cubicBezTo>
                  <a:cubicBezTo>
                    <a:pt x="95" y="570"/>
                    <a:pt x="123" y="587"/>
                    <a:pt x="146" y="601"/>
                  </a:cubicBezTo>
                  <a:cubicBezTo>
                    <a:pt x="157" y="608"/>
                    <a:pt x="167" y="614"/>
                    <a:pt x="174" y="619"/>
                  </a:cubicBezTo>
                  <a:cubicBezTo>
                    <a:pt x="177" y="621"/>
                    <a:pt x="180" y="623"/>
                    <a:pt x="182" y="624"/>
                  </a:cubicBezTo>
                  <a:cubicBezTo>
                    <a:pt x="183" y="625"/>
                    <a:pt x="184" y="625"/>
                    <a:pt x="184" y="626"/>
                  </a:cubicBezTo>
                  <a:cubicBezTo>
                    <a:pt x="184" y="626"/>
                    <a:pt x="184" y="626"/>
                    <a:pt x="184" y="626"/>
                  </a:cubicBezTo>
                  <a:cubicBezTo>
                    <a:pt x="184" y="626"/>
                    <a:pt x="184" y="626"/>
                    <a:pt x="184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4" y="625"/>
                    <a:pt x="184" y="625"/>
                    <a:pt x="184" y="625"/>
                  </a:cubicBezTo>
                  <a:cubicBezTo>
                    <a:pt x="184" y="626"/>
                    <a:pt x="184" y="626"/>
                    <a:pt x="184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4" y="625"/>
                    <a:pt x="184" y="625"/>
                    <a:pt x="184" y="625"/>
                  </a:cubicBezTo>
                  <a:cubicBezTo>
                    <a:pt x="187" y="624"/>
                    <a:pt x="187" y="624"/>
                    <a:pt x="187" y="624"/>
                  </a:cubicBezTo>
                  <a:cubicBezTo>
                    <a:pt x="184" y="624"/>
                    <a:pt x="184" y="624"/>
                    <a:pt x="184" y="624"/>
                  </a:cubicBezTo>
                  <a:cubicBezTo>
                    <a:pt x="184" y="625"/>
                    <a:pt x="184" y="625"/>
                    <a:pt x="184" y="625"/>
                  </a:cubicBezTo>
                  <a:cubicBezTo>
                    <a:pt x="187" y="624"/>
                    <a:pt x="187" y="624"/>
                    <a:pt x="187" y="624"/>
                  </a:cubicBezTo>
                  <a:cubicBezTo>
                    <a:pt x="184" y="624"/>
                    <a:pt x="184" y="624"/>
                    <a:pt x="184" y="624"/>
                  </a:cubicBezTo>
                  <a:cubicBezTo>
                    <a:pt x="187" y="624"/>
                    <a:pt x="187" y="624"/>
                    <a:pt x="187" y="624"/>
                  </a:cubicBezTo>
                  <a:cubicBezTo>
                    <a:pt x="184" y="622"/>
                    <a:pt x="184" y="622"/>
                    <a:pt x="184" y="622"/>
                  </a:cubicBezTo>
                  <a:cubicBezTo>
                    <a:pt x="184" y="623"/>
                    <a:pt x="184" y="623"/>
                    <a:pt x="184" y="624"/>
                  </a:cubicBezTo>
                  <a:cubicBezTo>
                    <a:pt x="187" y="624"/>
                    <a:pt x="187" y="624"/>
                    <a:pt x="187" y="624"/>
                  </a:cubicBezTo>
                  <a:cubicBezTo>
                    <a:pt x="184" y="622"/>
                    <a:pt x="184" y="622"/>
                    <a:pt x="184" y="622"/>
                  </a:cubicBezTo>
                  <a:cubicBezTo>
                    <a:pt x="187" y="624"/>
                    <a:pt x="187" y="624"/>
                    <a:pt x="187" y="624"/>
                  </a:cubicBezTo>
                  <a:cubicBezTo>
                    <a:pt x="189" y="621"/>
                    <a:pt x="189" y="621"/>
                    <a:pt x="189" y="621"/>
                  </a:cubicBezTo>
                  <a:cubicBezTo>
                    <a:pt x="189" y="621"/>
                    <a:pt x="154" y="602"/>
                    <a:pt x="119" y="583"/>
                  </a:cubicBezTo>
                  <a:cubicBezTo>
                    <a:pt x="102" y="573"/>
                    <a:pt x="84" y="564"/>
                    <a:pt x="70" y="556"/>
                  </a:cubicBezTo>
                  <a:cubicBezTo>
                    <a:pt x="63" y="553"/>
                    <a:pt x="57" y="550"/>
                    <a:pt x="52" y="548"/>
                  </a:cubicBezTo>
                  <a:cubicBezTo>
                    <a:pt x="50" y="547"/>
                    <a:pt x="48" y="546"/>
                    <a:pt x="47" y="545"/>
                  </a:cubicBezTo>
                  <a:cubicBezTo>
                    <a:pt x="46" y="545"/>
                    <a:pt x="45" y="545"/>
                    <a:pt x="44" y="544"/>
                  </a:cubicBezTo>
                  <a:cubicBezTo>
                    <a:pt x="44" y="544"/>
                    <a:pt x="43" y="544"/>
                    <a:pt x="42" y="544"/>
                  </a:cubicBezTo>
                  <a:cubicBezTo>
                    <a:pt x="42" y="544"/>
                    <a:pt x="42" y="544"/>
                    <a:pt x="41" y="544"/>
                  </a:cubicBezTo>
                  <a:cubicBezTo>
                    <a:pt x="41" y="544"/>
                    <a:pt x="40" y="545"/>
                    <a:pt x="39" y="546"/>
                  </a:cubicBezTo>
                  <a:cubicBezTo>
                    <a:pt x="42" y="547"/>
                    <a:pt x="42" y="547"/>
                    <a:pt x="42" y="547"/>
                  </a:cubicBezTo>
                  <a:cubicBezTo>
                    <a:pt x="39" y="546"/>
                    <a:pt x="39" y="546"/>
                    <a:pt x="39" y="546"/>
                  </a:cubicBezTo>
                  <a:cubicBezTo>
                    <a:pt x="39" y="546"/>
                    <a:pt x="39" y="547"/>
                    <a:pt x="39" y="548"/>
                  </a:cubicBezTo>
                  <a:cubicBezTo>
                    <a:pt x="39" y="549"/>
                    <a:pt x="39" y="549"/>
                    <a:pt x="39" y="550"/>
                  </a:cubicBezTo>
                  <a:cubicBezTo>
                    <a:pt x="40" y="550"/>
                    <a:pt x="40" y="551"/>
                    <a:pt x="40" y="551"/>
                  </a:cubicBezTo>
                  <a:cubicBezTo>
                    <a:pt x="41" y="552"/>
                    <a:pt x="42" y="553"/>
                    <a:pt x="44" y="554"/>
                  </a:cubicBezTo>
                  <a:cubicBezTo>
                    <a:pt x="49" y="558"/>
                    <a:pt x="59" y="564"/>
                    <a:pt x="72" y="571"/>
                  </a:cubicBezTo>
                  <a:cubicBezTo>
                    <a:pt x="90" y="583"/>
                    <a:pt x="113" y="596"/>
                    <a:pt x="131" y="607"/>
                  </a:cubicBezTo>
                  <a:cubicBezTo>
                    <a:pt x="141" y="613"/>
                    <a:pt x="149" y="618"/>
                    <a:pt x="155" y="621"/>
                  </a:cubicBezTo>
                  <a:cubicBezTo>
                    <a:pt x="157" y="623"/>
                    <a:pt x="160" y="624"/>
                    <a:pt x="161" y="625"/>
                  </a:cubicBezTo>
                  <a:cubicBezTo>
                    <a:pt x="162" y="626"/>
                    <a:pt x="163" y="626"/>
                    <a:pt x="163" y="627"/>
                  </a:cubicBezTo>
                  <a:cubicBezTo>
                    <a:pt x="163" y="627"/>
                    <a:pt x="163" y="627"/>
                    <a:pt x="163" y="627"/>
                  </a:cubicBezTo>
                  <a:cubicBezTo>
                    <a:pt x="163" y="627"/>
                    <a:pt x="163" y="627"/>
                    <a:pt x="163" y="627"/>
                  </a:cubicBezTo>
                  <a:cubicBezTo>
                    <a:pt x="164" y="625"/>
                    <a:pt x="164" y="625"/>
                    <a:pt x="164" y="625"/>
                  </a:cubicBezTo>
                  <a:cubicBezTo>
                    <a:pt x="163" y="627"/>
                    <a:pt x="163" y="627"/>
                    <a:pt x="163" y="627"/>
                  </a:cubicBezTo>
                  <a:cubicBezTo>
                    <a:pt x="163" y="627"/>
                    <a:pt x="163" y="627"/>
                    <a:pt x="163" y="627"/>
                  </a:cubicBezTo>
                  <a:cubicBezTo>
                    <a:pt x="164" y="625"/>
                    <a:pt x="164" y="625"/>
                    <a:pt x="164" y="625"/>
                  </a:cubicBezTo>
                  <a:cubicBezTo>
                    <a:pt x="163" y="627"/>
                    <a:pt x="163" y="627"/>
                    <a:pt x="163" y="627"/>
                  </a:cubicBezTo>
                  <a:cubicBezTo>
                    <a:pt x="165" y="625"/>
                    <a:pt x="165" y="625"/>
                    <a:pt x="165" y="625"/>
                  </a:cubicBezTo>
                  <a:cubicBezTo>
                    <a:pt x="162" y="626"/>
                    <a:pt x="162" y="626"/>
                    <a:pt x="162" y="626"/>
                  </a:cubicBezTo>
                  <a:cubicBezTo>
                    <a:pt x="163" y="627"/>
                    <a:pt x="163" y="627"/>
                    <a:pt x="163" y="627"/>
                  </a:cubicBezTo>
                  <a:cubicBezTo>
                    <a:pt x="165" y="625"/>
                    <a:pt x="165" y="625"/>
                    <a:pt x="165" y="625"/>
                  </a:cubicBezTo>
                  <a:cubicBezTo>
                    <a:pt x="162" y="626"/>
                    <a:pt x="162" y="626"/>
                    <a:pt x="162" y="626"/>
                  </a:cubicBezTo>
                  <a:cubicBezTo>
                    <a:pt x="165" y="625"/>
                    <a:pt x="165" y="625"/>
                    <a:pt x="165" y="625"/>
                  </a:cubicBezTo>
                  <a:cubicBezTo>
                    <a:pt x="162" y="625"/>
                    <a:pt x="162" y="625"/>
                    <a:pt x="162" y="625"/>
                  </a:cubicBezTo>
                  <a:cubicBezTo>
                    <a:pt x="162" y="625"/>
                    <a:pt x="162" y="626"/>
                    <a:pt x="162" y="626"/>
                  </a:cubicBezTo>
                  <a:cubicBezTo>
                    <a:pt x="165" y="625"/>
                    <a:pt x="165" y="625"/>
                    <a:pt x="165" y="625"/>
                  </a:cubicBezTo>
                  <a:cubicBezTo>
                    <a:pt x="162" y="625"/>
                    <a:pt x="162" y="625"/>
                    <a:pt x="162" y="625"/>
                  </a:cubicBezTo>
                  <a:cubicBezTo>
                    <a:pt x="165" y="625"/>
                    <a:pt x="165" y="625"/>
                    <a:pt x="165" y="625"/>
                  </a:cubicBezTo>
                  <a:cubicBezTo>
                    <a:pt x="163" y="623"/>
                    <a:pt x="163" y="623"/>
                    <a:pt x="163" y="623"/>
                  </a:cubicBezTo>
                  <a:cubicBezTo>
                    <a:pt x="162" y="623"/>
                    <a:pt x="162" y="624"/>
                    <a:pt x="162" y="625"/>
                  </a:cubicBezTo>
                  <a:cubicBezTo>
                    <a:pt x="165" y="625"/>
                    <a:pt x="165" y="625"/>
                    <a:pt x="165" y="625"/>
                  </a:cubicBezTo>
                  <a:cubicBezTo>
                    <a:pt x="163" y="623"/>
                    <a:pt x="163" y="623"/>
                    <a:pt x="163" y="623"/>
                  </a:cubicBezTo>
                  <a:cubicBezTo>
                    <a:pt x="166" y="625"/>
                    <a:pt x="166" y="625"/>
                    <a:pt x="166" y="625"/>
                  </a:cubicBezTo>
                  <a:cubicBezTo>
                    <a:pt x="167" y="622"/>
                    <a:pt x="167" y="622"/>
                    <a:pt x="167" y="622"/>
                  </a:cubicBezTo>
                  <a:cubicBezTo>
                    <a:pt x="42" y="560"/>
                    <a:pt x="42" y="560"/>
                    <a:pt x="42" y="560"/>
                  </a:cubicBezTo>
                  <a:cubicBezTo>
                    <a:pt x="40" y="559"/>
                    <a:pt x="38" y="560"/>
                    <a:pt x="37" y="561"/>
                  </a:cubicBezTo>
                  <a:cubicBezTo>
                    <a:pt x="36" y="563"/>
                    <a:pt x="37" y="565"/>
                    <a:pt x="38" y="566"/>
                  </a:cubicBezTo>
                  <a:cubicBezTo>
                    <a:pt x="75" y="588"/>
                    <a:pt x="75" y="588"/>
                    <a:pt x="75" y="588"/>
                  </a:cubicBezTo>
                  <a:cubicBezTo>
                    <a:pt x="47" y="574"/>
                    <a:pt x="47" y="574"/>
                    <a:pt x="47" y="574"/>
                  </a:cubicBezTo>
                  <a:cubicBezTo>
                    <a:pt x="46" y="574"/>
                    <a:pt x="44" y="574"/>
                    <a:pt x="43" y="575"/>
                  </a:cubicBezTo>
                  <a:cubicBezTo>
                    <a:pt x="42" y="576"/>
                    <a:pt x="42" y="577"/>
                    <a:pt x="42" y="577"/>
                  </a:cubicBezTo>
                  <a:cubicBezTo>
                    <a:pt x="42" y="578"/>
                    <a:pt x="42" y="579"/>
                    <a:pt x="43" y="579"/>
                  </a:cubicBezTo>
                  <a:cubicBezTo>
                    <a:pt x="43" y="580"/>
                    <a:pt x="43" y="580"/>
                    <a:pt x="44" y="580"/>
                  </a:cubicBezTo>
                  <a:cubicBezTo>
                    <a:pt x="44" y="581"/>
                    <a:pt x="45" y="582"/>
                    <a:pt x="46" y="582"/>
                  </a:cubicBezTo>
                  <a:cubicBezTo>
                    <a:pt x="49" y="585"/>
                    <a:pt x="56" y="589"/>
                    <a:pt x="64" y="594"/>
                  </a:cubicBezTo>
                  <a:cubicBezTo>
                    <a:pt x="87" y="608"/>
                    <a:pt x="122" y="629"/>
                    <a:pt x="122" y="629"/>
                  </a:cubicBezTo>
                  <a:cubicBezTo>
                    <a:pt x="124" y="626"/>
                    <a:pt x="124" y="626"/>
                    <a:pt x="124" y="626"/>
                  </a:cubicBezTo>
                  <a:cubicBezTo>
                    <a:pt x="121" y="624"/>
                    <a:pt x="121" y="624"/>
                    <a:pt x="121" y="624"/>
                  </a:cubicBezTo>
                  <a:cubicBezTo>
                    <a:pt x="123" y="626"/>
                    <a:pt x="123" y="626"/>
                    <a:pt x="123" y="626"/>
                  </a:cubicBezTo>
                  <a:cubicBezTo>
                    <a:pt x="122" y="623"/>
                    <a:pt x="122" y="623"/>
                    <a:pt x="122" y="623"/>
                  </a:cubicBezTo>
                  <a:cubicBezTo>
                    <a:pt x="122" y="623"/>
                    <a:pt x="121" y="623"/>
                    <a:pt x="121" y="624"/>
                  </a:cubicBezTo>
                  <a:cubicBezTo>
                    <a:pt x="123" y="626"/>
                    <a:pt x="123" y="626"/>
                    <a:pt x="123" y="626"/>
                  </a:cubicBezTo>
                  <a:cubicBezTo>
                    <a:pt x="122" y="623"/>
                    <a:pt x="122" y="623"/>
                    <a:pt x="122" y="623"/>
                  </a:cubicBezTo>
                  <a:cubicBezTo>
                    <a:pt x="123" y="625"/>
                    <a:pt x="123" y="625"/>
                    <a:pt x="123" y="625"/>
                  </a:cubicBezTo>
                  <a:cubicBezTo>
                    <a:pt x="123" y="623"/>
                    <a:pt x="123" y="623"/>
                    <a:pt x="123" y="623"/>
                  </a:cubicBezTo>
                  <a:cubicBezTo>
                    <a:pt x="123" y="623"/>
                    <a:pt x="123" y="623"/>
                    <a:pt x="122" y="623"/>
                  </a:cubicBezTo>
                  <a:cubicBezTo>
                    <a:pt x="123" y="625"/>
                    <a:pt x="123" y="625"/>
                    <a:pt x="123" y="625"/>
                  </a:cubicBezTo>
                  <a:cubicBezTo>
                    <a:pt x="123" y="623"/>
                    <a:pt x="123" y="623"/>
                    <a:pt x="123" y="623"/>
                  </a:cubicBezTo>
                  <a:cubicBezTo>
                    <a:pt x="123" y="624"/>
                    <a:pt x="123" y="624"/>
                    <a:pt x="123" y="624"/>
                  </a:cubicBezTo>
                  <a:cubicBezTo>
                    <a:pt x="123" y="623"/>
                    <a:pt x="123" y="623"/>
                    <a:pt x="123" y="623"/>
                  </a:cubicBezTo>
                  <a:cubicBezTo>
                    <a:pt x="123" y="623"/>
                    <a:pt x="123" y="623"/>
                    <a:pt x="123" y="623"/>
                  </a:cubicBezTo>
                  <a:cubicBezTo>
                    <a:pt x="123" y="624"/>
                    <a:pt x="123" y="624"/>
                    <a:pt x="123" y="624"/>
                  </a:cubicBezTo>
                  <a:cubicBezTo>
                    <a:pt x="123" y="623"/>
                    <a:pt x="123" y="623"/>
                    <a:pt x="123" y="623"/>
                  </a:cubicBezTo>
                  <a:cubicBezTo>
                    <a:pt x="123" y="623"/>
                    <a:pt x="123" y="623"/>
                    <a:pt x="122" y="622"/>
                  </a:cubicBezTo>
                  <a:cubicBezTo>
                    <a:pt x="119" y="621"/>
                    <a:pt x="112" y="619"/>
                    <a:pt x="104" y="615"/>
                  </a:cubicBezTo>
                  <a:cubicBezTo>
                    <a:pt x="93" y="610"/>
                    <a:pt x="78" y="604"/>
                    <a:pt x="67" y="599"/>
                  </a:cubicBezTo>
                  <a:cubicBezTo>
                    <a:pt x="61" y="596"/>
                    <a:pt x="56" y="594"/>
                    <a:pt x="52" y="592"/>
                  </a:cubicBezTo>
                  <a:cubicBezTo>
                    <a:pt x="48" y="590"/>
                    <a:pt x="46" y="589"/>
                    <a:pt x="46" y="589"/>
                  </a:cubicBezTo>
                  <a:cubicBezTo>
                    <a:pt x="45" y="588"/>
                    <a:pt x="43" y="589"/>
                    <a:pt x="42" y="591"/>
                  </a:cubicBezTo>
                  <a:cubicBezTo>
                    <a:pt x="41" y="592"/>
                    <a:pt x="42" y="594"/>
                    <a:pt x="43" y="595"/>
                  </a:cubicBezTo>
                  <a:cubicBezTo>
                    <a:pt x="43" y="595"/>
                    <a:pt x="47" y="597"/>
                    <a:pt x="53" y="601"/>
                  </a:cubicBezTo>
                  <a:cubicBezTo>
                    <a:pt x="61" y="606"/>
                    <a:pt x="74" y="614"/>
                    <a:pt x="85" y="621"/>
                  </a:cubicBezTo>
                  <a:cubicBezTo>
                    <a:pt x="90" y="624"/>
                    <a:pt x="95" y="627"/>
                    <a:pt x="99" y="629"/>
                  </a:cubicBezTo>
                  <a:cubicBezTo>
                    <a:pt x="101" y="631"/>
                    <a:pt x="102" y="631"/>
                    <a:pt x="103" y="632"/>
                  </a:cubicBezTo>
                  <a:cubicBezTo>
                    <a:pt x="103" y="632"/>
                    <a:pt x="104" y="633"/>
                    <a:pt x="104" y="633"/>
                  </a:cubicBezTo>
                  <a:cubicBezTo>
                    <a:pt x="104" y="633"/>
                    <a:pt x="104" y="633"/>
                    <a:pt x="104" y="633"/>
                  </a:cubicBezTo>
                  <a:cubicBezTo>
                    <a:pt x="105" y="632"/>
                    <a:pt x="105" y="632"/>
                    <a:pt x="105" y="632"/>
                  </a:cubicBezTo>
                  <a:cubicBezTo>
                    <a:pt x="104" y="633"/>
                    <a:pt x="104" y="633"/>
                    <a:pt x="104" y="633"/>
                  </a:cubicBezTo>
                  <a:cubicBezTo>
                    <a:pt x="104" y="633"/>
                    <a:pt x="104" y="633"/>
                    <a:pt x="104" y="633"/>
                  </a:cubicBezTo>
                  <a:cubicBezTo>
                    <a:pt x="105" y="632"/>
                    <a:pt x="105" y="632"/>
                    <a:pt x="105" y="632"/>
                  </a:cubicBezTo>
                  <a:cubicBezTo>
                    <a:pt x="104" y="633"/>
                    <a:pt x="104" y="633"/>
                    <a:pt x="104" y="633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3" y="632"/>
                    <a:pt x="103" y="632"/>
                    <a:pt x="103" y="632"/>
                  </a:cubicBezTo>
                  <a:cubicBezTo>
                    <a:pt x="104" y="633"/>
                    <a:pt x="104" y="633"/>
                    <a:pt x="104" y="633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3" y="632"/>
                    <a:pt x="103" y="632"/>
                    <a:pt x="103" y="632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3" y="632"/>
                    <a:pt x="103" y="632"/>
                    <a:pt x="103" y="632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3" y="631"/>
                    <a:pt x="103" y="631"/>
                    <a:pt x="103" y="631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3" y="629"/>
                    <a:pt x="103" y="629"/>
                    <a:pt x="103" y="629"/>
                  </a:cubicBezTo>
                  <a:cubicBezTo>
                    <a:pt x="103" y="629"/>
                    <a:pt x="103" y="630"/>
                    <a:pt x="103" y="631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3" y="629"/>
                    <a:pt x="103" y="629"/>
                    <a:pt x="103" y="629"/>
                  </a:cubicBezTo>
                  <a:cubicBezTo>
                    <a:pt x="106" y="631"/>
                    <a:pt x="106" y="631"/>
                    <a:pt x="106" y="631"/>
                  </a:cubicBezTo>
                  <a:cubicBezTo>
                    <a:pt x="107" y="627"/>
                    <a:pt x="107" y="627"/>
                    <a:pt x="107" y="627"/>
                  </a:cubicBezTo>
                  <a:cubicBezTo>
                    <a:pt x="47" y="606"/>
                    <a:pt x="47" y="606"/>
                    <a:pt x="47" y="606"/>
                  </a:cubicBezTo>
                  <a:cubicBezTo>
                    <a:pt x="45" y="606"/>
                    <a:pt x="44" y="606"/>
                    <a:pt x="43" y="608"/>
                  </a:cubicBezTo>
                  <a:cubicBezTo>
                    <a:pt x="42" y="610"/>
                    <a:pt x="43" y="611"/>
                    <a:pt x="44" y="612"/>
                  </a:cubicBezTo>
                  <a:cubicBezTo>
                    <a:pt x="59" y="621"/>
                    <a:pt x="59" y="621"/>
                    <a:pt x="59" y="621"/>
                  </a:cubicBezTo>
                  <a:cubicBezTo>
                    <a:pt x="50" y="619"/>
                    <a:pt x="50" y="619"/>
                    <a:pt x="50" y="619"/>
                  </a:cubicBezTo>
                  <a:cubicBezTo>
                    <a:pt x="48" y="618"/>
                    <a:pt x="46" y="619"/>
                    <a:pt x="46" y="620"/>
                  </a:cubicBezTo>
                  <a:cubicBezTo>
                    <a:pt x="45" y="622"/>
                    <a:pt x="46" y="624"/>
                    <a:pt x="47" y="625"/>
                  </a:cubicBezTo>
                  <a:cubicBezTo>
                    <a:pt x="55" y="630"/>
                    <a:pt x="55" y="630"/>
                    <a:pt x="55" y="630"/>
                  </a:cubicBezTo>
                  <a:cubicBezTo>
                    <a:pt x="49" y="630"/>
                    <a:pt x="49" y="630"/>
                    <a:pt x="49" y="630"/>
                  </a:cubicBezTo>
                  <a:cubicBezTo>
                    <a:pt x="48" y="630"/>
                    <a:pt x="46" y="630"/>
                    <a:pt x="46" y="632"/>
                  </a:cubicBezTo>
                  <a:cubicBezTo>
                    <a:pt x="45" y="633"/>
                    <a:pt x="46" y="635"/>
                    <a:pt x="47" y="636"/>
                  </a:cubicBezTo>
                  <a:cubicBezTo>
                    <a:pt x="48" y="636"/>
                    <a:pt x="48" y="636"/>
                    <a:pt x="48" y="636"/>
                  </a:cubicBezTo>
                  <a:cubicBezTo>
                    <a:pt x="50" y="637"/>
                    <a:pt x="52" y="637"/>
                    <a:pt x="53" y="635"/>
                  </a:cubicBezTo>
                  <a:cubicBezTo>
                    <a:pt x="54" y="634"/>
                    <a:pt x="53" y="631"/>
                    <a:pt x="52" y="63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54"/>
            <p:cNvSpPr/>
            <p:nvPr/>
          </p:nvSpPr>
          <p:spPr bwMode="auto">
            <a:xfrm>
              <a:off x="1666143" y="2033036"/>
              <a:ext cx="2915748" cy="3933293"/>
            </a:xfrm>
            <a:custGeom>
              <a:avLst/>
              <a:gdLst>
                <a:gd name="T0" fmla="*/ 48 w 470"/>
                <a:gd name="T1" fmla="*/ 577 h 633"/>
                <a:gd name="T2" fmla="*/ 49 w 470"/>
                <a:gd name="T3" fmla="*/ 566 h 633"/>
                <a:gd name="T4" fmla="*/ 49 w 470"/>
                <a:gd name="T5" fmla="*/ 554 h 633"/>
                <a:gd name="T6" fmla="*/ 48 w 470"/>
                <a:gd name="T7" fmla="*/ 540 h 633"/>
                <a:gd name="T8" fmla="*/ 42 w 470"/>
                <a:gd name="T9" fmla="*/ 479 h 633"/>
                <a:gd name="T10" fmla="*/ 39 w 470"/>
                <a:gd name="T11" fmla="*/ 465 h 633"/>
                <a:gd name="T12" fmla="*/ 38 w 470"/>
                <a:gd name="T13" fmla="*/ 426 h 633"/>
                <a:gd name="T14" fmla="*/ 30 w 470"/>
                <a:gd name="T15" fmla="*/ 362 h 633"/>
                <a:gd name="T16" fmla="*/ 31 w 470"/>
                <a:gd name="T17" fmla="*/ 301 h 633"/>
                <a:gd name="T18" fmla="*/ 19 w 470"/>
                <a:gd name="T19" fmla="*/ 240 h 633"/>
                <a:gd name="T20" fmla="*/ 21 w 470"/>
                <a:gd name="T21" fmla="*/ 193 h 633"/>
                <a:gd name="T22" fmla="*/ 20 w 470"/>
                <a:gd name="T23" fmla="*/ 194 h 633"/>
                <a:gd name="T24" fmla="*/ 19 w 470"/>
                <a:gd name="T25" fmla="*/ 168 h 633"/>
                <a:gd name="T26" fmla="*/ 14 w 470"/>
                <a:gd name="T27" fmla="*/ 114 h 633"/>
                <a:gd name="T28" fmla="*/ 9 w 470"/>
                <a:gd name="T29" fmla="*/ 44 h 633"/>
                <a:gd name="T30" fmla="*/ 62 w 470"/>
                <a:gd name="T31" fmla="*/ 40 h 633"/>
                <a:gd name="T32" fmla="*/ 85 w 470"/>
                <a:gd name="T33" fmla="*/ 37 h 633"/>
                <a:gd name="T34" fmla="*/ 105 w 470"/>
                <a:gd name="T35" fmla="*/ 33 h 633"/>
                <a:gd name="T36" fmla="*/ 130 w 470"/>
                <a:gd name="T37" fmla="*/ 37 h 633"/>
                <a:gd name="T38" fmla="*/ 125 w 470"/>
                <a:gd name="T39" fmla="*/ 33 h 633"/>
                <a:gd name="T40" fmla="*/ 151 w 470"/>
                <a:gd name="T41" fmla="*/ 33 h 633"/>
                <a:gd name="T42" fmla="*/ 166 w 470"/>
                <a:gd name="T43" fmla="*/ 33 h 633"/>
                <a:gd name="T44" fmla="*/ 189 w 470"/>
                <a:gd name="T45" fmla="*/ 23 h 633"/>
                <a:gd name="T46" fmla="*/ 255 w 470"/>
                <a:gd name="T47" fmla="*/ 20 h 633"/>
                <a:gd name="T48" fmla="*/ 305 w 470"/>
                <a:gd name="T49" fmla="*/ 23 h 633"/>
                <a:gd name="T50" fmla="*/ 339 w 470"/>
                <a:gd name="T51" fmla="*/ 19 h 633"/>
                <a:gd name="T52" fmla="*/ 342 w 470"/>
                <a:gd name="T53" fmla="*/ 17 h 633"/>
                <a:gd name="T54" fmla="*/ 370 w 470"/>
                <a:gd name="T55" fmla="*/ 16 h 633"/>
                <a:gd name="T56" fmla="*/ 432 w 470"/>
                <a:gd name="T57" fmla="*/ 14 h 633"/>
                <a:gd name="T58" fmla="*/ 463 w 470"/>
                <a:gd name="T59" fmla="*/ 7 h 633"/>
                <a:gd name="T60" fmla="*/ 406 w 470"/>
                <a:gd name="T61" fmla="*/ 7 h 633"/>
                <a:gd name="T62" fmla="*/ 357 w 470"/>
                <a:gd name="T63" fmla="*/ 11 h 633"/>
                <a:gd name="T64" fmla="*/ 344 w 470"/>
                <a:gd name="T65" fmla="*/ 13 h 633"/>
                <a:gd name="T66" fmla="*/ 330 w 470"/>
                <a:gd name="T67" fmla="*/ 16 h 633"/>
                <a:gd name="T68" fmla="*/ 305 w 470"/>
                <a:gd name="T69" fmla="*/ 19 h 633"/>
                <a:gd name="T70" fmla="*/ 270 w 470"/>
                <a:gd name="T71" fmla="*/ 23 h 633"/>
                <a:gd name="T72" fmla="*/ 211 w 470"/>
                <a:gd name="T73" fmla="*/ 30 h 633"/>
                <a:gd name="T74" fmla="*/ 190 w 470"/>
                <a:gd name="T75" fmla="*/ 28 h 633"/>
                <a:gd name="T76" fmla="*/ 163 w 470"/>
                <a:gd name="T77" fmla="*/ 27 h 633"/>
                <a:gd name="T78" fmla="*/ 149 w 470"/>
                <a:gd name="T79" fmla="*/ 26 h 633"/>
                <a:gd name="T80" fmla="*/ 130 w 470"/>
                <a:gd name="T81" fmla="*/ 34 h 633"/>
                <a:gd name="T82" fmla="*/ 130 w 470"/>
                <a:gd name="T83" fmla="*/ 32 h 633"/>
                <a:gd name="T84" fmla="*/ 79 w 470"/>
                <a:gd name="T85" fmla="*/ 37 h 633"/>
                <a:gd name="T86" fmla="*/ 81 w 470"/>
                <a:gd name="T87" fmla="*/ 33 h 633"/>
                <a:gd name="T88" fmla="*/ 64 w 470"/>
                <a:gd name="T89" fmla="*/ 34 h 633"/>
                <a:gd name="T90" fmla="*/ 43 w 470"/>
                <a:gd name="T91" fmla="*/ 37 h 633"/>
                <a:gd name="T92" fmla="*/ 6 w 470"/>
                <a:gd name="T93" fmla="*/ 56 h 633"/>
                <a:gd name="T94" fmla="*/ 7 w 470"/>
                <a:gd name="T95" fmla="*/ 125 h 633"/>
                <a:gd name="T96" fmla="*/ 14 w 470"/>
                <a:gd name="T97" fmla="*/ 168 h 633"/>
                <a:gd name="T98" fmla="*/ 11 w 470"/>
                <a:gd name="T99" fmla="*/ 177 h 633"/>
                <a:gd name="T100" fmla="*/ 19 w 470"/>
                <a:gd name="T101" fmla="*/ 209 h 633"/>
                <a:gd name="T102" fmla="*/ 16 w 470"/>
                <a:gd name="T103" fmla="*/ 239 h 633"/>
                <a:gd name="T104" fmla="*/ 19 w 470"/>
                <a:gd name="T105" fmla="*/ 243 h 633"/>
                <a:gd name="T106" fmla="*/ 22 w 470"/>
                <a:gd name="T107" fmla="*/ 313 h 633"/>
                <a:gd name="T108" fmla="*/ 26 w 470"/>
                <a:gd name="T109" fmla="*/ 378 h 633"/>
                <a:gd name="T110" fmla="*/ 33 w 470"/>
                <a:gd name="T111" fmla="*/ 441 h 633"/>
                <a:gd name="T112" fmla="*/ 36 w 470"/>
                <a:gd name="T113" fmla="*/ 494 h 633"/>
                <a:gd name="T114" fmla="*/ 42 w 470"/>
                <a:gd name="T115" fmla="*/ 554 h 633"/>
                <a:gd name="T116" fmla="*/ 42 w 470"/>
                <a:gd name="T117" fmla="*/ 554 h 633"/>
                <a:gd name="T118" fmla="*/ 42 w 470"/>
                <a:gd name="T119" fmla="*/ 566 h 633"/>
                <a:gd name="T120" fmla="*/ 50 w 470"/>
                <a:gd name="T121" fmla="*/ 617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70" h="633">
                  <a:moveTo>
                    <a:pt x="50" y="626"/>
                  </a:moveTo>
                  <a:cubicBezTo>
                    <a:pt x="49" y="626"/>
                    <a:pt x="49" y="626"/>
                    <a:pt x="49" y="626"/>
                  </a:cubicBezTo>
                  <a:cubicBezTo>
                    <a:pt x="48" y="628"/>
                    <a:pt x="48" y="628"/>
                    <a:pt x="48" y="628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53" y="618"/>
                    <a:pt x="53" y="618"/>
                    <a:pt x="53" y="618"/>
                  </a:cubicBezTo>
                  <a:cubicBezTo>
                    <a:pt x="53" y="617"/>
                    <a:pt x="53" y="615"/>
                    <a:pt x="52" y="615"/>
                  </a:cubicBezTo>
                  <a:cubicBezTo>
                    <a:pt x="50" y="614"/>
                    <a:pt x="50" y="614"/>
                    <a:pt x="50" y="614"/>
                  </a:cubicBezTo>
                  <a:cubicBezTo>
                    <a:pt x="48" y="616"/>
                    <a:pt x="48" y="616"/>
                    <a:pt x="48" y="616"/>
                  </a:cubicBezTo>
                  <a:cubicBezTo>
                    <a:pt x="51" y="617"/>
                    <a:pt x="51" y="617"/>
                    <a:pt x="51" y="617"/>
                  </a:cubicBezTo>
                  <a:cubicBezTo>
                    <a:pt x="53" y="607"/>
                    <a:pt x="53" y="607"/>
                    <a:pt x="53" y="607"/>
                  </a:cubicBezTo>
                  <a:cubicBezTo>
                    <a:pt x="53" y="605"/>
                    <a:pt x="52" y="604"/>
                    <a:pt x="51" y="603"/>
                  </a:cubicBezTo>
                  <a:cubicBezTo>
                    <a:pt x="49" y="602"/>
                    <a:pt x="49" y="602"/>
                    <a:pt x="49" y="602"/>
                  </a:cubicBezTo>
                  <a:cubicBezTo>
                    <a:pt x="51" y="595"/>
                    <a:pt x="51" y="595"/>
                    <a:pt x="51" y="595"/>
                  </a:cubicBezTo>
                  <a:cubicBezTo>
                    <a:pt x="52" y="594"/>
                    <a:pt x="51" y="592"/>
                    <a:pt x="50" y="592"/>
                  </a:cubicBezTo>
                  <a:cubicBezTo>
                    <a:pt x="50" y="591"/>
                    <a:pt x="50" y="591"/>
                    <a:pt x="50" y="591"/>
                  </a:cubicBezTo>
                  <a:cubicBezTo>
                    <a:pt x="49" y="580"/>
                    <a:pt x="49" y="580"/>
                    <a:pt x="49" y="580"/>
                  </a:cubicBezTo>
                  <a:cubicBezTo>
                    <a:pt x="49" y="579"/>
                    <a:pt x="49" y="578"/>
                    <a:pt x="48" y="577"/>
                  </a:cubicBezTo>
                  <a:cubicBezTo>
                    <a:pt x="47" y="577"/>
                    <a:pt x="47" y="577"/>
                    <a:pt x="47" y="577"/>
                  </a:cubicBezTo>
                  <a:cubicBezTo>
                    <a:pt x="45" y="579"/>
                    <a:pt x="45" y="579"/>
                    <a:pt x="45" y="579"/>
                  </a:cubicBezTo>
                  <a:cubicBezTo>
                    <a:pt x="48" y="580"/>
                    <a:pt x="48" y="580"/>
                    <a:pt x="48" y="580"/>
                  </a:cubicBezTo>
                  <a:cubicBezTo>
                    <a:pt x="48" y="580"/>
                    <a:pt x="48" y="576"/>
                    <a:pt x="49" y="573"/>
                  </a:cubicBezTo>
                  <a:cubicBezTo>
                    <a:pt x="49" y="571"/>
                    <a:pt x="49" y="569"/>
                    <a:pt x="49" y="568"/>
                  </a:cubicBezTo>
                  <a:cubicBezTo>
                    <a:pt x="49" y="567"/>
                    <a:pt x="49" y="567"/>
                    <a:pt x="49" y="566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8" y="566"/>
                    <a:pt x="48" y="566"/>
                    <a:pt x="48" y="566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8" y="566"/>
                    <a:pt x="48" y="566"/>
                    <a:pt x="48" y="566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6" y="565"/>
                    <a:pt x="46" y="565"/>
                    <a:pt x="46" y="565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6" y="565"/>
                    <a:pt x="46" y="565"/>
                    <a:pt x="46" y="565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6" y="565"/>
                    <a:pt x="46" y="565"/>
                    <a:pt x="46" y="565"/>
                  </a:cubicBezTo>
                  <a:cubicBezTo>
                    <a:pt x="49" y="567"/>
                    <a:pt x="49" y="567"/>
                    <a:pt x="49" y="567"/>
                  </a:cubicBezTo>
                  <a:cubicBezTo>
                    <a:pt x="49" y="566"/>
                    <a:pt x="49" y="566"/>
                    <a:pt x="49" y="566"/>
                  </a:cubicBezTo>
                  <a:cubicBezTo>
                    <a:pt x="46" y="565"/>
                    <a:pt x="46" y="565"/>
                    <a:pt x="46" y="565"/>
                  </a:cubicBezTo>
                  <a:cubicBezTo>
                    <a:pt x="49" y="567"/>
                    <a:pt x="49" y="567"/>
                    <a:pt x="49" y="567"/>
                  </a:cubicBezTo>
                  <a:cubicBezTo>
                    <a:pt x="50" y="565"/>
                    <a:pt x="49" y="563"/>
                    <a:pt x="48" y="562"/>
                  </a:cubicBezTo>
                  <a:cubicBezTo>
                    <a:pt x="46" y="561"/>
                    <a:pt x="46" y="561"/>
                    <a:pt x="46" y="561"/>
                  </a:cubicBezTo>
                  <a:cubicBezTo>
                    <a:pt x="44" y="564"/>
                    <a:pt x="44" y="564"/>
                    <a:pt x="44" y="564"/>
                  </a:cubicBezTo>
                  <a:cubicBezTo>
                    <a:pt x="47" y="565"/>
                    <a:pt x="47" y="565"/>
                    <a:pt x="47" y="565"/>
                  </a:cubicBezTo>
                  <a:cubicBezTo>
                    <a:pt x="49" y="555"/>
                    <a:pt x="49" y="555"/>
                    <a:pt x="49" y="555"/>
                  </a:cubicBezTo>
                  <a:cubicBezTo>
                    <a:pt x="49" y="554"/>
                    <a:pt x="48" y="552"/>
                    <a:pt x="47" y="552"/>
                  </a:cubicBezTo>
                  <a:cubicBezTo>
                    <a:pt x="47" y="552"/>
                    <a:pt x="47" y="552"/>
                    <a:pt x="47" y="552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8" y="556"/>
                    <a:pt x="48" y="556"/>
                    <a:pt x="48" y="556"/>
                  </a:cubicBezTo>
                  <a:cubicBezTo>
                    <a:pt x="49" y="556"/>
                    <a:pt x="49" y="556"/>
                    <a:pt x="49" y="555"/>
                  </a:cubicBezTo>
                  <a:cubicBezTo>
                    <a:pt x="49" y="555"/>
                    <a:pt x="49" y="555"/>
                    <a:pt x="49" y="555"/>
                  </a:cubicBezTo>
                  <a:cubicBezTo>
                    <a:pt x="49" y="554"/>
                    <a:pt x="49" y="554"/>
                    <a:pt x="49" y="554"/>
                  </a:cubicBezTo>
                  <a:cubicBezTo>
                    <a:pt x="49" y="553"/>
                    <a:pt x="49" y="551"/>
                    <a:pt x="49" y="548"/>
                  </a:cubicBezTo>
                  <a:cubicBezTo>
                    <a:pt x="49" y="545"/>
                    <a:pt x="49" y="542"/>
                    <a:pt x="49" y="540"/>
                  </a:cubicBezTo>
                  <a:cubicBezTo>
                    <a:pt x="49" y="540"/>
                    <a:pt x="49" y="539"/>
                    <a:pt x="49" y="539"/>
                  </a:cubicBezTo>
                  <a:cubicBezTo>
                    <a:pt x="49" y="539"/>
                    <a:pt x="49" y="539"/>
                    <a:pt x="49" y="539"/>
                  </a:cubicBezTo>
                  <a:cubicBezTo>
                    <a:pt x="49" y="539"/>
                    <a:pt x="49" y="539"/>
                    <a:pt x="49" y="539"/>
                  </a:cubicBezTo>
                  <a:cubicBezTo>
                    <a:pt x="46" y="539"/>
                    <a:pt x="46" y="539"/>
                    <a:pt x="46" y="539"/>
                  </a:cubicBezTo>
                  <a:cubicBezTo>
                    <a:pt x="48" y="539"/>
                    <a:pt x="48" y="539"/>
                    <a:pt x="48" y="539"/>
                  </a:cubicBezTo>
                  <a:cubicBezTo>
                    <a:pt x="49" y="539"/>
                    <a:pt x="49" y="539"/>
                    <a:pt x="49" y="539"/>
                  </a:cubicBezTo>
                  <a:cubicBezTo>
                    <a:pt x="46" y="539"/>
                    <a:pt x="46" y="539"/>
                    <a:pt x="46" y="539"/>
                  </a:cubicBezTo>
                  <a:cubicBezTo>
                    <a:pt x="48" y="539"/>
                    <a:pt x="48" y="539"/>
                    <a:pt x="48" y="539"/>
                  </a:cubicBezTo>
                  <a:cubicBezTo>
                    <a:pt x="46" y="539"/>
                    <a:pt x="46" y="539"/>
                    <a:pt x="46" y="539"/>
                  </a:cubicBezTo>
                  <a:cubicBezTo>
                    <a:pt x="48" y="540"/>
                    <a:pt x="48" y="540"/>
                    <a:pt x="48" y="540"/>
                  </a:cubicBezTo>
                  <a:cubicBezTo>
                    <a:pt x="48" y="539"/>
                    <a:pt x="48" y="539"/>
                    <a:pt x="48" y="539"/>
                  </a:cubicBezTo>
                  <a:cubicBezTo>
                    <a:pt x="46" y="539"/>
                    <a:pt x="46" y="539"/>
                    <a:pt x="46" y="539"/>
                  </a:cubicBezTo>
                  <a:cubicBezTo>
                    <a:pt x="48" y="540"/>
                    <a:pt x="48" y="540"/>
                    <a:pt x="48" y="540"/>
                  </a:cubicBezTo>
                  <a:cubicBezTo>
                    <a:pt x="45" y="539"/>
                    <a:pt x="45" y="539"/>
                    <a:pt x="45" y="539"/>
                  </a:cubicBezTo>
                  <a:cubicBezTo>
                    <a:pt x="48" y="540"/>
                    <a:pt x="48" y="540"/>
                    <a:pt x="48" y="540"/>
                  </a:cubicBezTo>
                  <a:cubicBezTo>
                    <a:pt x="48" y="540"/>
                    <a:pt x="48" y="540"/>
                    <a:pt x="48" y="540"/>
                  </a:cubicBezTo>
                  <a:cubicBezTo>
                    <a:pt x="45" y="539"/>
                    <a:pt x="45" y="539"/>
                    <a:pt x="45" y="539"/>
                  </a:cubicBezTo>
                  <a:cubicBezTo>
                    <a:pt x="48" y="540"/>
                    <a:pt x="48" y="540"/>
                    <a:pt x="48" y="540"/>
                  </a:cubicBezTo>
                  <a:cubicBezTo>
                    <a:pt x="49" y="540"/>
                    <a:pt x="49" y="539"/>
                    <a:pt x="48" y="538"/>
                  </a:cubicBezTo>
                  <a:cubicBezTo>
                    <a:pt x="48" y="537"/>
                    <a:pt x="48" y="536"/>
                    <a:pt x="47" y="536"/>
                  </a:cubicBezTo>
                  <a:cubicBezTo>
                    <a:pt x="46" y="535"/>
                    <a:pt x="46" y="535"/>
                    <a:pt x="46" y="535"/>
                  </a:cubicBezTo>
                  <a:cubicBezTo>
                    <a:pt x="45" y="519"/>
                    <a:pt x="45" y="519"/>
                    <a:pt x="45" y="519"/>
                  </a:cubicBezTo>
                  <a:cubicBezTo>
                    <a:pt x="45" y="518"/>
                    <a:pt x="45" y="517"/>
                    <a:pt x="44" y="516"/>
                  </a:cubicBezTo>
                  <a:cubicBezTo>
                    <a:pt x="42" y="515"/>
                    <a:pt x="42" y="515"/>
                    <a:pt x="42" y="515"/>
                  </a:cubicBezTo>
                  <a:cubicBezTo>
                    <a:pt x="45" y="506"/>
                    <a:pt x="45" y="506"/>
                    <a:pt x="45" y="506"/>
                  </a:cubicBezTo>
                  <a:cubicBezTo>
                    <a:pt x="46" y="505"/>
                    <a:pt x="45" y="503"/>
                    <a:pt x="44" y="502"/>
                  </a:cubicBezTo>
                  <a:cubicBezTo>
                    <a:pt x="42" y="501"/>
                    <a:pt x="42" y="501"/>
                    <a:pt x="42" y="501"/>
                  </a:cubicBezTo>
                  <a:cubicBezTo>
                    <a:pt x="45" y="494"/>
                    <a:pt x="45" y="494"/>
                    <a:pt x="45" y="494"/>
                  </a:cubicBezTo>
                  <a:cubicBezTo>
                    <a:pt x="45" y="493"/>
                    <a:pt x="45" y="491"/>
                    <a:pt x="43" y="490"/>
                  </a:cubicBezTo>
                  <a:cubicBezTo>
                    <a:pt x="42" y="489"/>
                    <a:pt x="42" y="489"/>
                    <a:pt x="42" y="489"/>
                  </a:cubicBezTo>
                  <a:cubicBezTo>
                    <a:pt x="44" y="483"/>
                    <a:pt x="44" y="483"/>
                    <a:pt x="44" y="483"/>
                  </a:cubicBezTo>
                  <a:cubicBezTo>
                    <a:pt x="44" y="481"/>
                    <a:pt x="44" y="480"/>
                    <a:pt x="42" y="479"/>
                  </a:cubicBezTo>
                  <a:cubicBezTo>
                    <a:pt x="37" y="476"/>
                    <a:pt x="37" y="476"/>
                    <a:pt x="37" y="476"/>
                  </a:cubicBezTo>
                  <a:cubicBezTo>
                    <a:pt x="36" y="479"/>
                    <a:pt x="36" y="479"/>
                    <a:pt x="36" y="479"/>
                  </a:cubicBezTo>
                  <a:cubicBezTo>
                    <a:pt x="39" y="479"/>
                    <a:pt x="39" y="479"/>
                    <a:pt x="39" y="479"/>
                  </a:cubicBezTo>
                  <a:cubicBezTo>
                    <a:pt x="39" y="479"/>
                    <a:pt x="39" y="473"/>
                    <a:pt x="39" y="468"/>
                  </a:cubicBezTo>
                  <a:cubicBezTo>
                    <a:pt x="39" y="467"/>
                    <a:pt x="39" y="466"/>
                    <a:pt x="39" y="465"/>
                  </a:cubicBezTo>
                  <a:cubicBezTo>
                    <a:pt x="39" y="465"/>
                    <a:pt x="39" y="465"/>
                    <a:pt x="39" y="464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6" y="464"/>
                    <a:pt x="36" y="464"/>
                    <a:pt x="36" y="464"/>
                  </a:cubicBezTo>
                  <a:cubicBezTo>
                    <a:pt x="39" y="465"/>
                    <a:pt x="39" y="465"/>
                    <a:pt x="39" y="465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6" y="464"/>
                    <a:pt x="36" y="464"/>
                    <a:pt x="36" y="464"/>
                  </a:cubicBezTo>
                  <a:cubicBezTo>
                    <a:pt x="39" y="465"/>
                    <a:pt x="39" y="465"/>
                    <a:pt x="39" y="465"/>
                  </a:cubicBezTo>
                  <a:cubicBezTo>
                    <a:pt x="36" y="464"/>
                    <a:pt x="36" y="464"/>
                    <a:pt x="36" y="464"/>
                  </a:cubicBezTo>
                  <a:cubicBezTo>
                    <a:pt x="38" y="466"/>
                    <a:pt x="38" y="466"/>
                    <a:pt x="38" y="466"/>
                  </a:cubicBezTo>
                  <a:cubicBezTo>
                    <a:pt x="39" y="465"/>
                    <a:pt x="39" y="465"/>
                    <a:pt x="39" y="465"/>
                  </a:cubicBezTo>
                  <a:cubicBezTo>
                    <a:pt x="36" y="464"/>
                    <a:pt x="36" y="464"/>
                    <a:pt x="36" y="464"/>
                  </a:cubicBezTo>
                  <a:cubicBezTo>
                    <a:pt x="38" y="466"/>
                    <a:pt x="38" y="466"/>
                    <a:pt x="38" y="466"/>
                  </a:cubicBezTo>
                  <a:cubicBezTo>
                    <a:pt x="39" y="465"/>
                    <a:pt x="39" y="464"/>
                    <a:pt x="39" y="463"/>
                  </a:cubicBezTo>
                  <a:cubicBezTo>
                    <a:pt x="39" y="462"/>
                    <a:pt x="38" y="461"/>
                    <a:pt x="37" y="461"/>
                  </a:cubicBezTo>
                  <a:cubicBezTo>
                    <a:pt x="36" y="460"/>
                    <a:pt x="36" y="460"/>
                    <a:pt x="36" y="460"/>
                  </a:cubicBezTo>
                  <a:cubicBezTo>
                    <a:pt x="34" y="463"/>
                    <a:pt x="34" y="463"/>
                    <a:pt x="34" y="463"/>
                  </a:cubicBezTo>
                  <a:cubicBezTo>
                    <a:pt x="37" y="463"/>
                    <a:pt x="37" y="463"/>
                    <a:pt x="37" y="463"/>
                  </a:cubicBezTo>
                  <a:cubicBezTo>
                    <a:pt x="39" y="451"/>
                    <a:pt x="39" y="451"/>
                    <a:pt x="39" y="451"/>
                  </a:cubicBezTo>
                  <a:cubicBezTo>
                    <a:pt x="40" y="450"/>
                    <a:pt x="39" y="448"/>
                    <a:pt x="38" y="448"/>
                  </a:cubicBezTo>
                  <a:cubicBezTo>
                    <a:pt x="37" y="447"/>
                    <a:pt x="37" y="447"/>
                    <a:pt x="37" y="447"/>
                  </a:cubicBezTo>
                  <a:cubicBezTo>
                    <a:pt x="40" y="440"/>
                    <a:pt x="40" y="440"/>
                    <a:pt x="40" y="440"/>
                  </a:cubicBezTo>
                  <a:cubicBezTo>
                    <a:pt x="40" y="439"/>
                    <a:pt x="40" y="437"/>
                    <a:pt x="38" y="436"/>
                  </a:cubicBezTo>
                  <a:cubicBezTo>
                    <a:pt x="37" y="435"/>
                    <a:pt x="37" y="435"/>
                    <a:pt x="37" y="435"/>
                  </a:cubicBezTo>
                  <a:cubicBezTo>
                    <a:pt x="38" y="426"/>
                    <a:pt x="38" y="426"/>
                    <a:pt x="38" y="426"/>
                  </a:cubicBezTo>
                  <a:cubicBezTo>
                    <a:pt x="39" y="424"/>
                    <a:pt x="38" y="423"/>
                    <a:pt x="37" y="422"/>
                  </a:cubicBezTo>
                  <a:cubicBezTo>
                    <a:pt x="36" y="422"/>
                    <a:pt x="36" y="422"/>
                    <a:pt x="36" y="422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5" y="409"/>
                    <a:pt x="35" y="408"/>
                    <a:pt x="34" y="407"/>
                  </a:cubicBezTo>
                  <a:cubicBezTo>
                    <a:pt x="32" y="406"/>
                    <a:pt x="32" y="406"/>
                    <a:pt x="32" y="406"/>
                  </a:cubicBezTo>
                  <a:cubicBezTo>
                    <a:pt x="30" y="409"/>
                    <a:pt x="30" y="409"/>
                    <a:pt x="30" y="409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36" y="395"/>
                    <a:pt x="36" y="393"/>
                    <a:pt x="34" y="393"/>
                  </a:cubicBezTo>
                  <a:cubicBezTo>
                    <a:pt x="33" y="392"/>
                    <a:pt x="33" y="392"/>
                    <a:pt x="33" y="392"/>
                  </a:cubicBezTo>
                  <a:cubicBezTo>
                    <a:pt x="31" y="394"/>
                    <a:pt x="31" y="394"/>
                    <a:pt x="31" y="394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7" y="380"/>
                    <a:pt x="37" y="380"/>
                    <a:pt x="37" y="380"/>
                  </a:cubicBezTo>
                  <a:cubicBezTo>
                    <a:pt x="37" y="378"/>
                    <a:pt x="37" y="377"/>
                    <a:pt x="35" y="376"/>
                  </a:cubicBezTo>
                  <a:cubicBezTo>
                    <a:pt x="32" y="374"/>
                    <a:pt x="32" y="374"/>
                    <a:pt x="32" y="374"/>
                  </a:cubicBezTo>
                  <a:cubicBezTo>
                    <a:pt x="32" y="365"/>
                    <a:pt x="32" y="365"/>
                    <a:pt x="32" y="365"/>
                  </a:cubicBezTo>
                  <a:cubicBezTo>
                    <a:pt x="32" y="364"/>
                    <a:pt x="31" y="363"/>
                    <a:pt x="30" y="362"/>
                  </a:cubicBezTo>
                  <a:cubicBezTo>
                    <a:pt x="30" y="362"/>
                    <a:pt x="30" y="362"/>
                    <a:pt x="30" y="362"/>
                  </a:cubicBezTo>
                  <a:cubicBezTo>
                    <a:pt x="28" y="364"/>
                    <a:pt x="28" y="364"/>
                    <a:pt x="28" y="364"/>
                  </a:cubicBezTo>
                  <a:cubicBezTo>
                    <a:pt x="31" y="365"/>
                    <a:pt x="31" y="365"/>
                    <a:pt x="31" y="365"/>
                  </a:cubicBezTo>
                  <a:cubicBezTo>
                    <a:pt x="32" y="349"/>
                    <a:pt x="32" y="349"/>
                    <a:pt x="32" y="349"/>
                  </a:cubicBezTo>
                  <a:cubicBezTo>
                    <a:pt x="33" y="348"/>
                    <a:pt x="32" y="347"/>
                    <a:pt x="31" y="346"/>
                  </a:cubicBezTo>
                  <a:cubicBezTo>
                    <a:pt x="31" y="346"/>
                    <a:pt x="31" y="346"/>
                    <a:pt x="31" y="346"/>
                  </a:cubicBezTo>
                  <a:cubicBezTo>
                    <a:pt x="30" y="331"/>
                    <a:pt x="30" y="331"/>
                    <a:pt x="30" y="331"/>
                  </a:cubicBezTo>
                  <a:cubicBezTo>
                    <a:pt x="30" y="330"/>
                    <a:pt x="30" y="329"/>
                    <a:pt x="29" y="328"/>
                  </a:cubicBezTo>
                  <a:cubicBezTo>
                    <a:pt x="27" y="327"/>
                    <a:pt x="27" y="327"/>
                    <a:pt x="27" y="327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30" y="315"/>
                    <a:pt x="30" y="315"/>
                    <a:pt x="30" y="315"/>
                  </a:cubicBezTo>
                  <a:cubicBezTo>
                    <a:pt x="30" y="313"/>
                    <a:pt x="29" y="312"/>
                    <a:pt x="28" y="312"/>
                  </a:cubicBezTo>
                  <a:cubicBezTo>
                    <a:pt x="27" y="311"/>
                    <a:pt x="27" y="311"/>
                    <a:pt x="27" y="311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8" y="314"/>
                    <a:pt x="28" y="314"/>
                    <a:pt x="28" y="314"/>
                  </a:cubicBezTo>
                  <a:cubicBezTo>
                    <a:pt x="31" y="301"/>
                    <a:pt x="31" y="301"/>
                    <a:pt x="31" y="301"/>
                  </a:cubicBezTo>
                  <a:cubicBezTo>
                    <a:pt x="31" y="300"/>
                    <a:pt x="30" y="298"/>
                    <a:pt x="29" y="298"/>
                  </a:cubicBezTo>
                  <a:cubicBezTo>
                    <a:pt x="26" y="296"/>
                    <a:pt x="26" y="296"/>
                    <a:pt x="26" y="296"/>
                  </a:cubicBezTo>
                  <a:cubicBezTo>
                    <a:pt x="28" y="283"/>
                    <a:pt x="28" y="283"/>
                    <a:pt x="28" y="283"/>
                  </a:cubicBezTo>
                  <a:cubicBezTo>
                    <a:pt x="28" y="282"/>
                    <a:pt x="27" y="281"/>
                    <a:pt x="26" y="280"/>
                  </a:cubicBezTo>
                  <a:cubicBezTo>
                    <a:pt x="25" y="279"/>
                    <a:pt x="25" y="279"/>
                    <a:pt x="25" y="279"/>
                  </a:cubicBezTo>
                  <a:cubicBezTo>
                    <a:pt x="23" y="282"/>
                    <a:pt x="23" y="282"/>
                    <a:pt x="23" y="282"/>
                  </a:cubicBezTo>
                  <a:cubicBezTo>
                    <a:pt x="27" y="282"/>
                    <a:pt x="27" y="282"/>
                    <a:pt x="27" y="282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8"/>
                    <a:pt x="27" y="267"/>
                    <a:pt x="26" y="267"/>
                  </a:cubicBezTo>
                  <a:cubicBezTo>
                    <a:pt x="25" y="266"/>
                    <a:pt x="25" y="266"/>
                    <a:pt x="25" y="266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6" y="255"/>
                    <a:pt x="26" y="254"/>
                    <a:pt x="25" y="253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4" y="240"/>
                    <a:pt x="24" y="239"/>
                    <a:pt x="23" y="238"/>
                  </a:cubicBezTo>
                  <a:cubicBezTo>
                    <a:pt x="21" y="237"/>
                    <a:pt x="21" y="237"/>
                    <a:pt x="21" y="237"/>
                  </a:cubicBezTo>
                  <a:cubicBezTo>
                    <a:pt x="19" y="240"/>
                    <a:pt x="19" y="240"/>
                    <a:pt x="19" y="240"/>
                  </a:cubicBezTo>
                  <a:cubicBezTo>
                    <a:pt x="22" y="241"/>
                    <a:pt x="22" y="241"/>
                    <a:pt x="22" y="241"/>
                  </a:cubicBezTo>
                  <a:cubicBezTo>
                    <a:pt x="22" y="241"/>
                    <a:pt x="22" y="240"/>
                    <a:pt x="22" y="240"/>
                  </a:cubicBezTo>
                  <a:cubicBezTo>
                    <a:pt x="22" y="240"/>
                    <a:pt x="22" y="240"/>
                    <a:pt x="22" y="239"/>
                  </a:cubicBezTo>
                  <a:cubicBezTo>
                    <a:pt x="22" y="239"/>
                    <a:pt x="22" y="238"/>
                    <a:pt x="22" y="238"/>
                  </a:cubicBezTo>
                  <a:cubicBezTo>
                    <a:pt x="22" y="233"/>
                    <a:pt x="20" y="221"/>
                    <a:pt x="20" y="221"/>
                  </a:cubicBezTo>
                  <a:cubicBezTo>
                    <a:pt x="20" y="220"/>
                    <a:pt x="19" y="219"/>
                    <a:pt x="19" y="219"/>
                  </a:cubicBezTo>
                  <a:cubicBezTo>
                    <a:pt x="18" y="218"/>
                    <a:pt x="18" y="218"/>
                    <a:pt x="18" y="218"/>
                  </a:cubicBezTo>
                  <a:cubicBezTo>
                    <a:pt x="16" y="221"/>
                    <a:pt x="16" y="221"/>
                    <a:pt x="16" y="221"/>
                  </a:cubicBezTo>
                  <a:cubicBezTo>
                    <a:pt x="19" y="222"/>
                    <a:pt x="19" y="222"/>
                    <a:pt x="19" y="222"/>
                  </a:cubicBezTo>
                  <a:cubicBezTo>
                    <a:pt x="23" y="210"/>
                    <a:pt x="23" y="210"/>
                    <a:pt x="23" y="210"/>
                  </a:cubicBezTo>
                  <a:cubicBezTo>
                    <a:pt x="23" y="209"/>
                    <a:pt x="23" y="207"/>
                    <a:pt x="21" y="206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2" y="208"/>
                    <a:pt x="22" y="205"/>
                    <a:pt x="22" y="202"/>
                  </a:cubicBezTo>
                  <a:cubicBezTo>
                    <a:pt x="21" y="200"/>
                    <a:pt x="21" y="198"/>
                    <a:pt x="21" y="196"/>
                  </a:cubicBezTo>
                  <a:cubicBezTo>
                    <a:pt x="21" y="195"/>
                    <a:pt x="21" y="193"/>
                    <a:pt x="21" y="193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19" y="192"/>
                    <a:pt x="19" y="192"/>
                    <a:pt x="19" y="192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19" y="192"/>
                    <a:pt x="19" y="192"/>
                    <a:pt x="19" y="192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20" y="194"/>
                    <a:pt x="20" y="194"/>
                    <a:pt x="20" y="194"/>
                  </a:cubicBezTo>
                  <a:cubicBezTo>
                    <a:pt x="21" y="194"/>
                    <a:pt x="21" y="193"/>
                    <a:pt x="21" y="193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20" y="194"/>
                    <a:pt x="20" y="194"/>
                    <a:pt x="20" y="194"/>
                  </a:cubicBezTo>
                  <a:cubicBezTo>
                    <a:pt x="21" y="193"/>
                    <a:pt x="21" y="192"/>
                    <a:pt x="21" y="191"/>
                  </a:cubicBezTo>
                  <a:cubicBezTo>
                    <a:pt x="21" y="191"/>
                    <a:pt x="20" y="190"/>
                    <a:pt x="19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7" y="192"/>
                    <a:pt x="17" y="192"/>
                    <a:pt x="17" y="192"/>
                  </a:cubicBezTo>
                  <a:cubicBezTo>
                    <a:pt x="20" y="191"/>
                    <a:pt x="20" y="191"/>
                    <a:pt x="20" y="191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7"/>
                    <a:pt x="16" y="176"/>
                    <a:pt x="16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21" y="169"/>
                    <a:pt x="20" y="168"/>
                    <a:pt x="19" y="167"/>
                  </a:cubicBezTo>
                  <a:cubicBezTo>
                    <a:pt x="17" y="166"/>
                    <a:pt x="17" y="166"/>
                    <a:pt x="17" y="166"/>
                  </a:cubicBezTo>
                  <a:cubicBezTo>
                    <a:pt x="16" y="169"/>
                    <a:pt x="16" y="169"/>
                    <a:pt x="16" y="169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9" y="170"/>
                    <a:pt x="19" y="170"/>
                    <a:pt x="19" y="169"/>
                  </a:cubicBezTo>
                  <a:cubicBezTo>
                    <a:pt x="19" y="169"/>
                    <a:pt x="19" y="169"/>
                    <a:pt x="19" y="168"/>
                  </a:cubicBezTo>
                  <a:cubicBezTo>
                    <a:pt x="19" y="168"/>
                    <a:pt x="19" y="166"/>
                    <a:pt x="19" y="164"/>
                  </a:cubicBezTo>
                  <a:cubicBezTo>
                    <a:pt x="18" y="159"/>
                    <a:pt x="17" y="151"/>
                    <a:pt x="17" y="151"/>
                  </a:cubicBezTo>
                  <a:cubicBezTo>
                    <a:pt x="17" y="150"/>
                    <a:pt x="16" y="149"/>
                    <a:pt x="16" y="148"/>
                  </a:cubicBezTo>
                  <a:cubicBezTo>
                    <a:pt x="14" y="147"/>
                    <a:pt x="14" y="147"/>
                    <a:pt x="14" y="147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5" y="151"/>
                    <a:pt x="15" y="151"/>
                    <a:pt x="15" y="15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18" y="138"/>
                    <a:pt x="17" y="137"/>
                    <a:pt x="16" y="136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7"/>
                    <a:pt x="17" y="125"/>
                    <a:pt x="15" y="124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3"/>
                    <a:pt x="14" y="112"/>
                    <a:pt x="13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3" y="98"/>
                    <a:pt x="13" y="97"/>
                    <a:pt x="12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3"/>
                    <a:pt x="11" y="82"/>
                    <a:pt x="10" y="8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1"/>
                    <a:pt x="13" y="69"/>
                    <a:pt x="11" y="69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3" y="58"/>
                    <a:pt x="13" y="56"/>
                    <a:pt x="11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3"/>
                    <a:pt x="8" y="42"/>
                    <a:pt x="7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7" y="46"/>
                    <a:pt x="28" y="45"/>
                    <a:pt x="28" y="43"/>
                  </a:cubicBezTo>
                  <a:cubicBezTo>
                    <a:pt x="29" y="42"/>
                    <a:pt x="28" y="40"/>
                    <a:pt x="27" y="40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5" y="43"/>
                    <a:pt x="46" y="42"/>
                    <a:pt x="47" y="41"/>
                  </a:cubicBezTo>
                  <a:cubicBezTo>
                    <a:pt x="47" y="39"/>
                    <a:pt x="46" y="38"/>
                    <a:pt x="45" y="37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55" y="40"/>
                    <a:pt x="62" y="40"/>
                  </a:cubicBezTo>
                  <a:cubicBezTo>
                    <a:pt x="63" y="40"/>
                    <a:pt x="64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39"/>
                    <a:pt x="68" y="39"/>
                  </a:cubicBezTo>
                  <a:cubicBezTo>
                    <a:pt x="68" y="38"/>
                    <a:pt x="68" y="37"/>
                    <a:pt x="68" y="36"/>
                  </a:cubicBezTo>
                  <a:cubicBezTo>
                    <a:pt x="68" y="35"/>
                    <a:pt x="68" y="34"/>
                    <a:pt x="67" y="34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8" y="39"/>
                    <a:pt x="73" y="39"/>
                  </a:cubicBezTo>
                  <a:cubicBezTo>
                    <a:pt x="75" y="39"/>
                    <a:pt x="77" y="39"/>
                    <a:pt x="79" y="39"/>
                  </a:cubicBezTo>
                  <a:cubicBezTo>
                    <a:pt x="80" y="39"/>
                    <a:pt x="81" y="39"/>
                    <a:pt x="81" y="39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8"/>
                    <a:pt x="85" y="37"/>
                  </a:cubicBezTo>
                  <a:cubicBezTo>
                    <a:pt x="85" y="36"/>
                    <a:pt x="85" y="35"/>
                    <a:pt x="85" y="34"/>
                  </a:cubicBezTo>
                  <a:cubicBezTo>
                    <a:pt x="85" y="33"/>
                    <a:pt x="85" y="33"/>
                    <a:pt x="84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9" y="38"/>
                    <a:pt x="110" y="37"/>
                    <a:pt x="111" y="36"/>
                  </a:cubicBezTo>
                  <a:cubicBezTo>
                    <a:pt x="111" y="34"/>
                    <a:pt x="111" y="33"/>
                    <a:pt x="109" y="32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6"/>
                    <a:pt x="107" y="35"/>
                    <a:pt x="107" y="34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6" y="36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6" y="36"/>
                    <a:pt x="106" y="36"/>
                  </a:cubicBezTo>
                  <a:cubicBezTo>
                    <a:pt x="109" y="36"/>
                    <a:pt x="115" y="36"/>
                    <a:pt x="120" y="36"/>
                  </a:cubicBezTo>
                  <a:cubicBezTo>
                    <a:pt x="123" y="37"/>
                    <a:pt x="125" y="37"/>
                    <a:pt x="127" y="37"/>
                  </a:cubicBezTo>
                  <a:cubicBezTo>
                    <a:pt x="128" y="37"/>
                    <a:pt x="128" y="37"/>
                    <a:pt x="129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2" y="37"/>
                    <a:pt x="133" y="36"/>
                    <a:pt x="134" y="34"/>
                  </a:cubicBezTo>
                  <a:cubicBezTo>
                    <a:pt x="134" y="33"/>
                    <a:pt x="133" y="32"/>
                    <a:pt x="132" y="31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4" y="30"/>
                    <a:pt x="124" y="30"/>
                    <a:pt x="124" y="30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4" y="30"/>
                    <a:pt x="124" y="30"/>
                    <a:pt x="124" y="30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6" y="32"/>
                    <a:pt x="127" y="32"/>
                  </a:cubicBezTo>
                  <a:cubicBezTo>
                    <a:pt x="124" y="30"/>
                    <a:pt x="124" y="30"/>
                    <a:pt x="124" y="30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6" y="33"/>
                  </a:cubicBezTo>
                  <a:cubicBezTo>
                    <a:pt x="129" y="33"/>
                    <a:pt x="135" y="33"/>
                    <a:pt x="141" y="34"/>
                  </a:cubicBezTo>
                  <a:cubicBezTo>
                    <a:pt x="146" y="34"/>
                    <a:pt x="151" y="34"/>
                    <a:pt x="151" y="34"/>
                  </a:cubicBezTo>
                  <a:cubicBezTo>
                    <a:pt x="152" y="34"/>
                    <a:pt x="154" y="34"/>
                    <a:pt x="154" y="32"/>
                  </a:cubicBezTo>
                  <a:cubicBezTo>
                    <a:pt x="155" y="31"/>
                    <a:pt x="154" y="29"/>
                    <a:pt x="153" y="28"/>
                  </a:cubicBezTo>
                  <a:cubicBezTo>
                    <a:pt x="151" y="27"/>
                    <a:pt x="151" y="27"/>
                    <a:pt x="151" y="27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2"/>
                    <a:pt x="152" y="32"/>
                    <a:pt x="152" y="32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1" y="33"/>
                    <a:pt x="151" y="33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1" y="33"/>
                  </a:cubicBezTo>
                  <a:cubicBezTo>
                    <a:pt x="153" y="33"/>
                    <a:pt x="156" y="33"/>
                    <a:pt x="159" y="33"/>
                  </a:cubicBezTo>
                  <a:cubicBezTo>
                    <a:pt x="161" y="33"/>
                    <a:pt x="163" y="33"/>
                    <a:pt x="164" y="33"/>
                  </a:cubicBezTo>
                  <a:cubicBezTo>
                    <a:pt x="164" y="33"/>
                    <a:pt x="165" y="33"/>
                    <a:pt x="165" y="33"/>
                  </a:cubicBezTo>
                  <a:cubicBezTo>
                    <a:pt x="166" y="33"/>
                    <a:pt x="166" y="33"/>
                    <a:pt x="166" y="33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7" y="32"/>
                    <a:pt x="168" y="32"/>
                    <a:pt x="168" y="31"/>
                  </a:cubicBezTo>
                  <a:cubicBezTo>
                    <a:pt x="169" y="30"/>
                    <a:pt x="169" y="29"/>
                    <a:pt x="169" y="28"/>
                  </a:cubicBezTo>
                  <a:cubicBezTo>
                    <a:pt x="168" y="28"/>
                    <a:pt x="168" y="27"/>
                    <a:pt x="167" y="26"/>
                  </a:cubicBezTo>
                  <a:cubicBezTo>
                    <a:pt x="166" y="26"/>
                    <a:pt x="166" y="26"/>
                    <a:pt x="166" y="26"/>
                  </a:cubicBezTo>
                  <a:cubicBezTo>
                    <a:pt x="164" y="28"/>
                    <a:pt x="164" y="28"/>
                    <a:pt x="164" y="28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72" y="32"/>
                    <a:pt x="179" y="32"/>
                  </a:cubicBezTo>
                  <a:cubicBezTo>
                    <a:pt x="182" y="32"/>
                    <a:pt x="185" y="32"/>
                    <a:pt x="187" y="32"/>
                  </a:cubicBezTo>
                  <a:cubicBezTo>
                    <a:pt x="188" y="32"/>
                    <a:pt x="189" y="32"/>
                    <a:pt x="190" y="32"/>
                  </a:cubicBezTo>
                  <a:cubicBezTo>
                    <a:pt x="190" y="32"/>
                    <a:pt x="190" y="32"/>
                    <a:pt x="191" y="32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2" y="31"/>
                    <a:pt x="193" y="31"/>
                    <a:pt x="193" y="30"/>
                  </a:cubicBezTo>
                  <a:cubicBezTo>
                    <a:pt x="194" y="28"/>
                    <a:pt x="194" y="26"/>
                    <a:pt x="192" y="25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188" y="30"/>
                    <a:pt x="188" y="30"/>
                    <a:pt x="188" y="30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4" y="30"/>
                    <a:pt x="215" y="29"/>
                    <a:pt x="216" y="28"/>
                  </a:cubicBezTo>
                  <a:cubicBezTo>
                    <a:pt x="216" y="26"/>
                    <a:pt x="216" y="25"/>
                    <a:pt x="214" y="24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1" y="29"/>
                    <a:pt x="211" y="29"/>
                    <a:pt x="211" y="29"/>
                  </a:cubicBezTo>
                  <a:cubicBezTo>
                    <a:pt x="228" y="27"/>
                    <a:pt x="228" y="27"/>
                    <a:pt x="228" y="27"/>
                  </a:cubicBezTo>
                  <a:cubicBezTo>
                    <a:pt x="229" y="27"/>
                    <a:pt x="231" y="26"/>
                    <a:pt x="231" y="25"/>
                  </a:cubicBezTo>
                  <a:cubicBezTo>
                    <a:pt x="231" y="23"/>
                    <a:pt x="231" y="22"/>
                    <a:pt x="229" y="21"/>
                  </a:cubicBezTo>
                  <a:cubicBezTo>
                    <a:pt x="229" y="21"/>
                    <a:pt x="229" y="21"/>
                    <a:pt x="229" y="21"/>
                  </a:cubicBezTo>
                  <a:cubicBezTo>
                    <a:pt x="227" y="24"/>
                    <a:pt x="227" y="24"/>
                    <a:pt x="227" y="24"/>
                  </a:cubicBezTo>
                  <a:cubicBezTo>
                    <a:pt x="227" y="27"/>
                    <a:pt x="227" y="27"/>
                    <a:pt x="227" y="27"/>
                  </a:cubicBezTo>
                  <a:cubicBezTo>
                    <a:pt x="253" y="26"/>
                    <a:pt x="253" y="26"/>
                    <a:pt x="253" y="26"/>
                  </a:cubicBezTo>
                  <a:cubicBezTo>
                    <a:pt x="254" y="26"/>
                    <a:pt x="256" y="25"/>
                    <a:pt x="256" y="24"/>
                  </a:cubicBezTo>
                  <a:cubicBezTo>
                    <a:pt x="256" y="22"/>
                    <a:pt x="256" y="21"/>
                    <a:pt x="255" y="20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4"/>
                    <a:pt x="249" y="24"/>
                    <a:pt x="249" y="24"/>
                  </a:cubicBezTo>
                  <a:cubicBezTo>
                    <a:pt x="269" y="26"/>
                    <a:pt x="269" y="26"/>
                    <a:pt x="269" y="26"/>
                  </a:cubicBezTo>
                  <a:cubicBezTo>
                    <a:pt x="271" y="26"/>
                    <a:pt x="272" y="25"/>
                    <a:pt x="273" y="24"/>
                  </a:cubicBezTo>
                  <a:cubicBezTo>
                    <a:pt x="273" y="22"/>
                    <a:pt x="273" y="20"/>
                    <a:pt x="271" y="20"/>
                  </a:cubicBezTo>
                  <a:cubicBezTo>
                    <a:pt x="265" y="16"/>
                    <a:pt x="265" y="16"/>
                    <a:pt x="265" y="16"/>
                  </a:cubicBezTo>
                  <a:cubicBezTo>
                    <a:pt x="263" y="19"/>
                    <a:pt x="263" y="19"/>
                    <a:pt x="263" y="19"/>
                  </a:cubicBezTo>
                  <a:cubicBezTo>
                    <a:pt x="263" y="22"/>
                    <a:pt x="263" y="22"/>
                    <a:pt x="263" y="22"/>
                  </a:cubicBezTo>
                  <a:cubicBezTo>
                    <a:pt x="289" y="24"/>
                    <a:pt x="289" y="24"/>
                    <a:pt x="289" y="24"/>
                  </a:cubicBezTo>
                  <a:cubicBezTo>
                    <a:pt x="291" y="24"/>
                    <a:pt x="292" y="23"/>
                    <a:pt x="293" y="22"/>
                  </a:cubicBezTo>
                  <a:cubicBezTo>
                    <a:pt x="293" y="20"/>
                    <a:pt x="292" y="19"/>
                    <a:pt x="291" y="18"/>
                  </a:cubicBezTo>
                  <a:cubicBezTo>
                    <a:pt x="289" y="17"/>
                    <a:pt x="289" y="17"/>
                    <a:pt x="289" y="17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23"/>
                    <a:pt x="287" y="23"/>
                    <a:pt x="287" y="23"/>
                  </a:cubicBezTo>
                  <a:cubicBezTo>
                    <a:pt x="287" y="23"/>
                    <a:pt x="299" y="23"/>
                    <a:pt x="304" y="23"/>
                  </a:cubicBezTo>
                  <a:cubicBezTo>
                    <a:pt x="304" y="23"/>
                    <a:pt x="304" y="23"/>
                    <a:pt x="305" y="23"/>
                  </a:cubicBezTo>
                  <a:cubicBezTo>
                    <a:pt x="305" y="23"/>
                    <a:pt x="305" y="23"/>
                    <a:pt x="305" y="23"/>
                  </a:cubicBezTo>
                  <a:cubicBezTo>
                    <a:pt x="306" y="23"/>
                    <a:pt x="306" y="23"/>
                    <a:pt x="306" y="23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7" y="23"/>
                    <a:pt x="307" y="22"/>
                    <a:pt x="308" y="22"/>
                  </a:cubicBezTo>
                  <a:cubicBezTo>
                    <a:pt x="308" y="21"/>
                    <a:pt x="308" y="20"/>
                    <a:pt x="308" y="19"/>
                  </a:cubicBezTo>
                  <a:cubicBezTo>
                    <a:pt x="308" y="18"/>
                    <a:pt x="308" y="18"/>
                    <a:pt x="307" y="17"/>
                  </a:cubicBezTo>
                  <a:cubicBezTo>
                    <a:pt x="302" y="14"/>
                    <a:pt x="302" y="14"/>
                    <a:pt x="302" y="14"/>
                  </a:cubicBezTo>
                  <a:cubicBezTo>
                    <a:pt x="300" y="17"/>
                    <a:pt x="300" y="17"/>
                    <a:pt x="300" y="17"/>
                  </a:cubicBezTo>
                  <a:cubicBezTo>
                    <a:pt x="300" y="20"/>
                    <a:pt x="300" y="20"/>
                    <a:pt x="300" y="20"/>
                  </a:cubicBezTo>
                  <a:cubicBezTo>
                    <a:pt x="330" y="23"/>
                    <a:pt x="330" y="23"/>
                    <a:pt x="330" y="23"/>
                  </a:cubicBezTo>
                  <a:cubicBezTo>
                    <a:pt x="331" y="23"/>
                    <a:pt x="333" y="22"/>
                    <a:pt x="333" y="20"/>
                  </a:cubicBezTo>
                  <a:cubicBezTo>
                    <a:pt x="334" y="19"/>
                    <a:pt x="333" y="17"/>
                    <a:pt x="332" y="16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2" y="14"/>
                    <a:pt x="322" y="14"/>
                    <a:pt x="322" y="14"/>
                  </a:cubicBezTo>
                  <a:cubicBezTo>
                    <a:pt x="322" y="18"/>
                    <a:pt x="322" y="18"/>
                    <a:pt x="322" y="18"/>
                  </a:cubicBezTo>
                  <a:cubicBezTo>
                    <a:pt x="322" y="18"/>
                    <a:pt x="327" y="18"/>
                    <a:pt x="332" y="19"/>
                  </a:cubicBezTo>
                  <a:cubicBezTo>
                    <a:pt x="334" y="19"/>
                    <a:pt x="337" y="19"/>
                    <a:pt x="339" y="19"/>
                  </a:cubicBezTo>
                  <a:cubicBezTo>
                    <a:pt x="341" y="19"/>
                    <a:pt x="343" y="20"/>
                    <a:pt x="344" y="20"/>
                  </a:cubicBezTo>
                  <a:cubicBezTo>
                    <a:pt x="345" y="19"/>
                    <a:pt x="345" y="19"/>
                    <a:pt x="345" y="19"/>
                  </a:cubicBezTo>
                  <a:cubicBezTo>
                    <a:pt x="346" y="19"/>
                    <a:pt x="346" y="19"/>
                    <a:pt x="346" y="19"/>
                  </a:cubicBezTo>
                  <a:cubicBezTo>
                    <a:pt x="346" y="19"/>
                    <a:pt x="346" y="19"/>
                    <a:pt x="346" y="19"/>
                  </a:cubicBezTo>
                  <a:cubicBezTo>
                    <a:pt x="347" y="19"/>
                    <a:pt x="347" y="19"/>
                    <a:pt x="348" y="18"/>
                  </a:cubicBezTo>
                  <a:cubicBezTo>
                    <a:pt x="348" y="17"/>
                    <a:pt x="348" y="16"/>
                    <a:pt x="348" y="15"/>
                  </a:cubicBezTo>
                  <a:cubicBezTo>
                    <a:pt x="348" y="15"/>
                    <a:pt x="348" y="14"/>
                    <a:pt x="347" y="13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44" y="16"/>
                    <a:pt x="344" y="16"/>
                    <a:pt x="344" y="16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6"/>
                    <a:pt x="344" y="16"/>
                  </a:cubicBezTo>
                  <a:cubicBezTo>
                    <a:pt x="341" y="14"/>
                    <a:pt x="341" y="14"/>
                    <a:pt x="341" y="14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2" y="14"/>
                    <a:pt x="342" y="14"/>
                    <a:pt x="342" y="14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2" y="14"/>
                    <a:pt x="342" y="14"/>
                    <a:pt x="342" y="14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5"/>
                    <a:pt x="342" y="15"/>
                    <a:pt x="342" y="15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5"/>
                    <a:pt x="342" y="15"/>
                    <a:pt x="342" y="15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5" y="17"/>
                    <a:pt x="351" y="18"/>
                    <a:pt x="356" y="18"/>
                  </a:cubicBezTo>
                  <a:cubicBezTo>
                    <a:pt x="362" y="18"/>
                    <a:pt x="367" y="18"/>
                    <a:pt x="367" y="18"/>
                  </a:cubicBezTo>
                  <a:cubicBezTo>
                    <a:pt x="368" y="19"/>
                    <a:pt x="370" y="18"/>
                    <a:pt x="370" y="16"/>
                  </a:cubicBezTo>
                  <a:cubicBezTo>
                    <a:pt x="371" y="15"/>
                    <a:pt x="370" y="13"/>
                    <a:pt x="369" y="12"/>
                  </a:cubicBezTo>
                  <a:cubicBezTo>
                    <a:pt x="363" y="9"/>
                    <a:pt x="363" y="9"/>
                    <a:pt x="363" y="9"/>
                  </a:cubicBezTo>
                  <a:cubicBezTo>
                    <a:pt x="361" y="12"/>
                    <a:pt x="361" y="12"/>
                    <a:pt x="361" y="12"/>
                  </a:cubicBezTo>
                  <a:cubicBezTo>
                    <a:pt x="361" y="15"/>
                    <a:pt x="361" y="15"/>
                    <a:pt x="361" y="15"/>
                  </a:cubicBezTo>
                  <a:cubicBezTo>
                    <a:pt x="392" y="17"/>
                    <a:pt x="392" y="17"/>
                    <a:pt x="392" y="17"/>
                  </a:cubicBezTo>
                  <a:cubicBezTo>
                    <a:pt x="393" y="17"/>
                    <a:pt x="395" y="16"/>
                    <a:pt x="395" y="15"/>
                  </a:cubicBezTo>
                  <a:cubicBezTo>
                    <a:pt x="396" y="13"/>
                    <a:pt x="395" y="12"/>
                    <a:pt x="394" y="11"/>
                  </a:cubicBezTo>
                  <a:cubicBezTo>
                    <a:pt x="391" y="9"/>
                    <a:pt x="391" y="9"/>
                    <a:pt x="391" y="9"/>
                  </a:cubicBezTo>
                  <a:cubicBezTo>
                    <a:pt x="390" y="12"/>
                    <a:pt x="390" y="12"/>
                    <a:pt x="390" y="12"/>
                  </a:cubicBezTo>
                  <a:cubicBezTo>
                    <a:pt x="390" y="15"/>
                    <a:pt x="390" y="15"/>
                    <a:pt x="390" y="15"/>
                  </a:cubicBezTo>
                  <a:cubicBezTo>
                    <a:pt x="412" y="13"/>
                    <a:pt x="412" y="13"/>
                    <a:pt x="412" y="13"/>
                  </a:cubicBezTo>
                  <a:cubicBezTo>
                    <a:pt x="413" y="12"/>
                    <a:pt x="414" y="11"/>
                    <a:pt x="415" y="10"/>
                  </a:cubicBezTo>
                  <a:cubicBezTo>
                    <a:pt x="415" y="9"/>
                    <a:pt x="414" y="7"/>
                    <a:pt x="413" y="6"/>
                  </a:cubicBezTo>
                  <a:cubicBezTo>
                    <a:pt x="411" y="5"/>
                    <a:pt x="411" y="5"/>
                    <a:pt x="411" y="5"/>
                  </a:cubicBezTo>
                  <a:cubicBezTo>
                    <a:pt x="409" y="8"/>
                    <a:pt x="409" y="8"/>
                    <a:pt x="409" y="8"/>
                  </a:cubicBezTo>
                  <a:cubicBezTo>
                    <a:pt x="409" y="11"/>
                    <a:pt x="409" y="11"/>
                    <a:pt x="409" y="11"/>
                  </a:cubicBezTo>
                  <a:cubicBezTo>
                    <a:pt x="432" y="14"/>
                    <a:pt x="432" y="14"/>
                    <a:pt x="432" y="14"/>
                  </a:cubicBezTo>
                  <a:cubicBezTo>
                    <a:pt x="434" y="14"/>
                    <a:pt x="435" y="13"/>
                    <a:pt x="436" y="12"/>
                  </a:cubicBezTo>
                  <a:cubicBezTo>
                    <a:pt x="436" y="10"/>
                    <a:pt x="436" y="8"/>
                    <a:pt x="434" y="8"/>
                  </a:cubicBezTo>
                  <a:cubicBezTo>
                    <a:pt x="428" y="4"/>
                    <a:pt x="428" y="4"/>
                    <a:pt x="428" y="4"/>
                  </a:cubicBezTo>
                  <a:cubicBezTo>
                    <a:pt x="427" y="7"/>
                    <a:pt x="427" y="7"/>
                    <a:pt x="427" y="7"/>
                  </a:cubicBezTo>
                  <a:cubicBezTo>
                    <a:pt x="426" y="10"/>
                    <a:pt x="426" y="10"/>
                    <a:pt x="426" y="10"/>
                  </a:cubicBezTo>
                  <a:cubicBezTo>
                    <a:pt x="455" y="13"/>
                    <a:pt x="455" y="13"/>
                    <a:pt x="455" y="13"/>
                  </a:cubicBezTo>
                  <a:cubicBezTo>
                    <a:pt x="456" y="13"/>
                    <a:pt x="458" y="12"/>
                    <a:pt x="458" y="10"/>
                  </a:cubicBezTo>
                  <a:cubicBezTo>
                    <a:pt x="459" y="9"/>
                    <a:pt x="458" y="7"/>
                    <a:pt x="457" y="7"/>
                  </a:cubicBezTo>
                  <a:cubicBezTo>
                    <a:pt x="454" y="5"/>
                    <a:pt x="454" y="5"/>
                    <a:pt x="454" y="5"/>
                  </a:cubicBezTo>
                  <a:cubicBezTo>
                    <a:pt x="452" y="7"/>
                    <a:pt x="452" y="7"/>
                    <a:pt x="452" y="7"/>
                  </a:cubicBezTo>
                  <a:cubicBezTo>
                    <a:pt x="452" y="11"/>
                    <a:pt x="452" y="11"/>
                    <a:pt x="452" y="11"/>
                  </a:cubicBezTo>
                  <a:cubicBezTo>
                    <a:pt x="467" y="9"/>
                    <a:pt x="467" y="9"/>
                    <a:pt x="467" y="9"/>
                  </a:cubicBezTo>
                  <a:cubicBezTo>
                    <a:pt x="468" y="9"/>
                    <a:pt x="469" y="8"/>
                    <a:pt x="470" y="6"/>
                  </a:cubicBezTo>
                  <a:cubicBezTo>
                    <a:pt x="470" y="5"/>
                    <a:pt x="469" y="3"/>
                    <a:pt x="468" y="3"/>
                  </a:cubicBezTo>
                  <a:cubicBezTo>
                    <a:pt x="466" y="1"/>
                    <a:pt x="466" y="1"/>
                    <a:pt x="466" y="1"/>
                  </a:cubicBezTo>
                  <a:cubicBezTo>
                    <a:pt x="465" y="0"/>
                    <a:pt x="463" y="1"/>
                    <a:pt x="462" y="3"/>
                  </a:cubicBezTo>
                  <a:cubicBezTo>
                    <a:pt x="461" y="4"/>
                    <a:pt x="461" y="6"/>
                    <a:pt x="463" y="7"/>
                  </a:cubicBezTo>
                  <a:cubicBezTo>
                    <a:pt x="465" y="8"/>
                    <a:pt x="465" y="8"/>
                    <a:pt x="465" y="8"/>
                  </a:cubicBezTo>
                  <a:cubicBezTo>
                    <a:pt x="466" y="5"/>
                    <a:pt x="466" y="5"/>
                    <a:pt x="466" y="5"/>
                  </a:cubicBezTo>
                  <a:cubicBezTo>
                    <a:pt x="466" y="2"/>
                    <a:pt x="466" y="2"/>
                    <a:pt x="466" y="2"/>
                  </a:cubicBezTo>
                  <a:cubicBezTo>
                    <a:pt x="451" y="4"/>
                    <a:pt x="451" y="4"/>
                    <a:pt x="451" y="4"/>
                  </a:cubicBezTo>
                  <a:cubicBezTo>
                    <a:pt x="450" y="4"/>
                    <a:pt x="449" y="5"/>
                    <a:pt x="449" y="7"/>
                  </a:cubicBezTo>
                  <a:cubicBezTo>
                    <a:pt x="448" y="8"/>
                    <a:pt x="449" y="9"/>
                    <a:pt x="450" y="10"/>
                  </a:cubicBezTo>
                  <a:cubicBezTo>
                    <a:pt x="453" y="12"/>
                    <a:pt x="453" y="12"/>
                    <a:pt x="453" y="12"/>
                  </a:cubicBezTo>
                  <a:cubicBezTo>
                    <a:pt x="455" y="9"/>
                    <a:pt x="455" y="9"/>
                    <a:pt x="455" y="9"/>
                  </a:cubicBezTo>
                  <a:cubicBezTo>
                    <a:pt x="455" y="6"/>
                    <a:pt x="455" y="6"/>
                    <a:pt x="455" y="6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425" y="3"/>
                    <a:pt x="424" y="4"/>
                    <a:pt x="423" y="6"/>
                  </a:cubicBezTo>
                  <a:cubicBezTo>
                    <a:pt x="423" y="7"/>
                    <a:pt x="423" y="9"/>
                    <a:pt x="425" y="10"/>
                  </a:cubicBezTo>
                  <a:cubicBezTo>
                    <a:pt x="431" y="13"/>
                    <a:pt x="431" y="13"/>
                    <a:pt x="431" y="13"/>
                  </a:cubicBezTo>
                  <a:cubicBezTo>
                    <a:pt x="433" y="10"/>
                    <a:pt x="433" y="10"/>
                    <a:pt x="433" y="10"/>
                  </a:cubicBezTo>
                  <a:cubicBezTo>
                    <a:pt x="433" y="7"/>
                    <a:pt x="433" y="7"/>
                    <a:pt x="433" y="7"/>
                  </a:cubicBezTo>
                  <a:cubicBezTo>
                    <a:pt x="410" y="5"/>
                    <a:pt x="410" y="5"/>
                    <a:pt x="410" y="5"/>
                  </a:cubicBezTo>
                  <a:cubicBezTo>
                    <a:pt x="408" y="4"/>
                    <a:pt x="407" y="5"/>
                    <a:pt x="406" y="7"/>
                  </a:cubicBezTo>
                  <a:cubicBezTo>
                    <a:pt x="406" y="8"/>
                    <a:pt x="406" y="10"/>
                    <a:pt x="408" y="11"/>
                  </a:cubicBezTo>
                  <a:cubicBezTo>
                    <a:pt x="410" y="12"/>
                    <a:pt x="410" y="12"/>
                    <a:pt x="410" y="12"/>
                  </a:cubicBezTo>
                  <a:cubicBezTo>
                    <a:pt x="411" y="9"/>
                    <a:pt x="411" y="9"/>
                    <a:pt x="411" y="9"/>
                  </a:cubicBezTo>
                  <a:cubicBezTo>
                    <a:pt x="411" y="6"/>
                    <a:pt x="411" y="6"/>
                    <a:pt x="411" y="6"/>
                  </a:cubicBezTo>
                  <a:cubicBezTo>
                    <a:pt x="389" y="9"/>
                    <a:pt x="389" y="9"/>
                    <a:pt x="389" y="9"/>
                  </a:cubicBezTo>
                  <a:cubicBezTo>
                    <a:pt x="388" y="9"/>
                    <a:pt x="387" y="10"/>
                    <a:pt x="386" y="11"/>
                  </a:cubicBezTo>
                  <a:cubicBezTo>
                    <a:pt x="386" y="13"/>
                    <a:pt x="387" y="14"/>
                    <a:pt x="388" y="15"/>
                  </a:cubicBezTo>
                  <a:cubicBezTo>
                    <a:pt x="390" y="17"/>
                    <a:pt x="390" y="17"/>
                    <a:pt x="390" y="17"/>
                  </a:cubicBezTo>
                  <a:cubicBezTo>
                    <a:pt x="392" y="14"/>
                    <a:pt x="392" y="14"/>
                    <a:pt x="392" y="14"/>
                  </a:cubicBezTo>
                  <a:cubicBezTo>
                    <a:pt x="392" y="10"/>
                    <a:pt x="392" y="10"/>
                    <a:pt x="392" y="10"/>
                  </a:cubicBezTo>
                  <a:cubicBezTo>
                    <a:pt x="361" y="8"/>
                    <a:pt x="361" y="8"/>
                    <a:pt x="361" y="8"/>
                  </a:cubicBezTo>
                  <a:cubicBezTo>
                    <a:pt x="360" y="8"/>
                    <a:pt x="359" y="9"/>
                    <a:pt x="358" y="11"/>
                  </a:cubicBezTo>
                  <a:cubicBezTo>
                    <a:pt x="358" y="12"/>
                    <a:pt x="358" y="14"/>
                    <a:pt x="359" y="14"/>
                  </a:cubicBezTo>
                  <a:cubicBezTo>
                    <a:pt x="365" y="18"/>
                    <a:pt x="365" y="18"/>
                    <a:pt x="365" y="18"/>
                  </a:cubicBezTo>
                  <a:cubicBezTo>
                    <a:pt x="367" y="15"/>
                    <a:pt x="367" y="15"/>
                    <a:pt x="367" y="15"/>
                  </a:cubicBezTo>
                  <a:cubicBezTo>
                    <a:pt x="367" y="12"/>
                    <a:pt x="367" y="12"/>
                    <a:pt x="367" y="12"/>
                  </a:cubicBezTo>
                  <a:cubicBezTo>
                    <a:pt x="367" y="12"/>
                    <a:pt x="362" y="11"/>
                    <a:pt x="357" y="11"/>
                  </a:cubicBezTo>
                  <a:cubicBezTo>
                    <a:pt x="351" y="11"/>
                    <a:pt x="345" y="11"/>
                    <a:pt x="342" y="11"/>
                  </a:cubicBezTo>
                  <a:cubicBezTo>
                    <a:pt x="342" y="11"/>
                    <a:pt x="342" y="11"/>
                    <a:pt x="342" y="11"/>
                  </a:cubicBezTo>
                  <a:cubicBezTo>
                    <a:pt x="341" y="11"/>
                    <a:pt x="341" y="11"/>
                    <a:pt x="341" y="11"/>
                  </a:cubicBezTo>
                  <a:cubicBezTo>
                    <a:pt x="340" y="11"/>
                    <a:pt x="340" y="11"/>
                    <a:pt x="340" y="11"/>
                  </a:cubicBezTo>
                  <a:cubicBezTo>
                    <a:pt x="340" y="11"/>
                    <a:pt x="340" y="11"/>
                    <a:pt x="340" y="11"/>
                  </a:cubicBezTo>
                  <a:cubicBezTo>
                    <a:pt x="339" y="11"/>
                    <a:pt x="339" y="12"/>
                    <a:pt x="339" y="12"/>
                  </a:cubicBezTo>
                  <a:cubicBezTo>
                    <a:pt x="338" y="14"/>
                    <a:pt x="338" y="16"/>
                    <a:pt x="340" y="17"/>
                  </a:cubicBezTo>
                  <a:cubicBezTo>
                    <a:pt x="343" y="19"/>
                    <a:pt x="343" y="19"/>
                    <a:pt x="343" y="19"/>
                  </a:cubicBezTo>
                  <a:cubicBezTo>
                    <a:pt x="345" y="16"/>
                    <a:pt x="345" y="16"/>
                    <a:pt x="345" y="16"/>
                  </a:cubicBezTo>
                  <a:cubicBezTo>
                    <a:pt x="342" y="14"/>
                    <a:pt x="342" y="14"/>
                    <a:pt x="342" y="14"/>
                  </a:cubicBezTo>
                  <a:cubicBezTo>
                    <a:pt x="345" y="16"/>
                    <a:pt x="345" y="16"/>
                    <a:pt x="345" y="16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3" y="13"/>
                    <a:pt x="343" y="13"/>
                    <a:pt x="342" y="14"/>
                  </a:cubicBezTo>
                  <a:cubicBezTo>
                    <a:pt x="345" y="16"/>
                    <a:pt x="345" y="16"/>
                    <a:pt x="345" y="16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5" y="16"/>
                    <a:pt x="345" y="16"/>
                    <a:pt x="345" y="16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5" y="16"/>
                    <a:pt x="345" y="16"/>
                    <a:pt x="345" y="16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5" y="14"/>
                    <a:pt x="345" y="14"/>
                    <a:pt x="345" y="14"/>
                  </a:cubicBezTo>
                  <a:cubicBezTo>
                    <a:pt x="345" y="13"/>
                    <a:pt x="345" y="13"/>
                    <a:pt x="345" y="13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5" y="14"/>
                    <a:pt x="345" y="14"/>
                    <a:pt x="345" y="14"/>
                  </a:cubicBezTo>
                  <a:cubicBezTo>
                    <a:pt x="345" y="13"/>
                    <a:pt x="345" y="13"/>
                    <a:pt x="345" y="13"/>
                  </a:cubicBezTo>
                  <a:cubicBezTo>
                    <a:pt x="344" y="13"/>
                    <a:pt x="344" y="13"/>
                    <a:pt x="344" y="13"/>
                  </a:cubicBezTo>
                  <a:cubicBezTo>
                    <a:pt x="344" y="13"/>
                    <a:pt x="342" y="13"/>
                    <a:pt x="340" y="13"/>
                  </a:cubicBezTo>
                  <a:cubicBezTo>
                    <a:pt x="336" y="12"/>
                    <a:pt x="332" y="12"/>
                    <a:pt x="329" y="12"/>
                  </a:cubicBezTo>
                  <a:cubicBezTo>
                    <a:pt x="325" y="11"/>
                    <a:pt x="323" y="11"/>
                    <a:pt x="323" y="11"/>
                  </a:cubicBezTo>
                  <a:cubicBezTo>
                    <a:pt x="321" y="11"/>
                    <a:pt x="320" y="12"/>
                    <a:pt x="319" y="13"/>
                  </a:cubicBezTo>
                  <a:cubicBezTo>
                    <a:pt x="319" y="15"/>
                    <a:pt x="319" y="16"/>
                    <a:pt x="321" y="17"/>
                  </a:cubicBezTo>
                  <a:cubicBezTo>
                    <a:pt x="328" y="22"/>
                    <a:pt x="328" y="22"/>
                    <a:pt x="328" y="22"/>
                  </a:cubicBezTo>
                  <a:cubicBezTo>
                    <a:pt x="330" y="19"/>
                    <a:pt x="330" y="19"/>
                    <a:pt x="330" y="19"/>
                  </a:cubicBezTo>
                  <a:cubicBezTo>
                    <a:pt x="330" y="16"/>
                    <a:pt x="330" y="16"/>
                    <a:pt x="330" y="16"/>
                  </a:cubicBezTo>
                  <a:cubicBezTo>
                    <a:pt x="301" y="14"/>
                    <a:pt x="301" y="14"/>
                    <a:pt x="301" y="14"/>
                  </a:cubicBezTo>
                  <a:cubicBezTo>
                    <a:pt x="299" y="14"/>
                    <a:pt x="298" y="15"/>
                    <a:pt x="297" y="16"/>
                  </a:cubicBezTo>
                  <a:cubicBezTo>
                    <a:pt x="297" y="18"/>
                    <a:pt x="297" y="19"/>
                    <a:pt x="299" y="20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5" y="20"/>
                    <a:pt x="305" y="20"/>
                    <a:pt x="305" y="20"/>
                  </a:cubicBezTo>
                  <a:cubicBezTo>
                    <a:pt x="302" y="18"/>
                    <a:pt x="302" y="18"/>
                    <a:pt x="302" y="18"/>
                  </a:cubicBezTo>
                  <a:cubicBezTo>
                    <a:pt x="305" y="20"/>
                    <a:pt x="305" y="20"/>
                    <a:pt x="305" y="20"/>
                  </a:cubicBezTo>
                  <a:cubicBezTo>
                    <a:pt x="303" y="17"/>
                    <a:pt x="303" y="17"/>
                    <a:pt x="303" y="17"/>
                  </a:cubicBezTo>
                  <a:cubicBezTo>
                    <a:pt x="303" y="17"/>
                    <a:pt x="303" y="18"/>
                    <a:pt x="302" y="18"/>
                  </a:cubicBezTo>
                  <a:cubicBezTo>
                    <a:pt x="305" y="20"/>
                    <a:pt x="305" y="20"/>
                    <a:pt x="305" y="20"/>
                  </a:cubicBezTo>
                  <a:cubicBezTo>
                    <a:pt x="303" y="17"/>
                    <a:pt x="303" y="17"/>
                    <a:pt x="303" y="17"/>
                  </a:cubicBezTo>
                  <a:cubicBezTo>
                    <a:pt x="305" y="20"/>
                    <a:pt x="305" y="20"/>
                    <a:pt x="305" y="20"/>
                  </a:cubicBezTo>
                  <a:cubicBezTo>
                    <a:pt x="304" y="17"/>
                    <a:pt x="304" y="17"/>
                    <a:pt x="304" y="17"/>
                  </a:cubicBezTo>
                  <a:cubicBezTo>
                    <a:pt x="304" y="17"/>
                    <a:pt x="304" y="17"/>
                    <a:pt x="303" y="17"/>
                  </a:cubicBezTo>
                  <a:cubicBezTo>
                    <a:pt x="305" y="20"/>
                    <a:pt x="305" y="20"/>
                    <a:pt x="305" y="20"/>
                  </a:cubicBezTo>
                  <a:cubicBezTo>
                    <a:pt x="304" y="17"/>
                    <a:pt x="304" y="17"/>
                    <a:pt x="304" y="17"/>
                  </a:cubicBezTo>
                  <a:cubicBezTo>
                    <a:pt x="305" y="19"/>
                    <a:pt x="305" y="19"/>
                    <a:pt x="305" y="19"/>
                  </a:cubicBezTo>
                  <a:cubicBezTo>
                    <a:pt x="304" y="17"/>
                    <a:pt x="304" y="17"/>
                    <a:pt x="304" y="17"/>
                  </a:cubicBezTo>
                  <a:cubicBezTo>
                    <a:pt x="304" y="17"/>
                    <a:pt x="304" y="17"/>
                    <a:pt x="304" y="17"/>
                  </a:cubicBezTo>
                  <a:cubicBezTo>
                    <a:pt x="305" y="19"/>
                    <a:pt x="305" y="19"/>
                    <a:pt x="305" y="19"/>
                  </a:cubicBezTo>
                  <a:cubicBezTo>
                    <a:pt x="304" y="17"/>
                    <a:pt x="304" y="17"/>
                    <a:pt x="304" y="17"/>
                  </a:cubicBezTo>
                  <a:cubicBezTo>
                    <a:pt x="304" y="17"/>
                    <a:pt x="304" y="17"/>
                    <a:pt x="304" y="17"/>
                  </a:cubicBezTo>
                  <a:cubicBezTo>
                    <a:pt x="302" y="17"/>
                    <a:pt x="298" y="17"/>
                    <a:pt x="294" y="16"/>
                  </a:cubicBezTo>
                  <a:cubicBezTo>
                    <a:pt x="290" y="16"/>
                    <a:pt x="288" y="16"/>
                    <a:pt x="288" y="16"/>
                  </a:cubicBezTo>
                  <a:cubicBezTo>
                    <a:pt x="286" y="16"/>
                    <a:pt x="285" y="17"/>
                    <a:pt x="284" y="18"/>
                  </a:cubicBezTo>
                  <a:cubicBezTo>
                    <a:pt x="284" y="20"/>
                    <a:pt x="284" y="21"/>
                    <a:pt x="286" y="22"/>
                  </a:cubicBezTo>
                  <a:cubicBezTo>
                    <a:pt x="288" y="24"/>
                    <a:pt x="288" y="24"/>
                    <a:pt x="288" y="24"/>
                  </a:cubicBezTo>
                  <a:cubicBezTo>
                    <a:pt x="289" y="21"/>
                    <a:pt x="289" y="21"/>
                    <a:pt x="289" y="21"/>
                  </a:cubicBezTo>
                  <a:cubicBezTo>
                    <a:pt x="290" y="17"/>
                    <a:pt x="290" y="17"/>
                    <a:pt x="290" y="17"/>
                  </a:cubicBezTo>
                  <a:cubicBezTo>
                    <a:pt x="264" y="15"/>
                    <a:pt x="264" y="15"/>
                    <a:pt x="264" y="15"/>
                  </a:cubicBezTo>
                  <a:cubicBezTo>
                    <a:pt x="262" y="15"/>
                    <a:pt x="261" y="16"/>
                    <a:pt x="260" y="17"/>
                  </a:cubicBezTo>
                  <a:cubicBezTo>
                    <a:pt x="260" y="19"/>
                    <a:pt x="260" y="21"/>
                    <a:pt x="262" y="21"/>
                  </a:cubicBezTo>
                  <a:cubicBezTo>
                    <a:pt x="268" y="25"/>
                    <a:pt x="268" y="25"/>
                    <a:pt x="268" y="25"/>
                  </a:cubicBezTo>
                  <a:cubicBezTo>
                    <a:pt x="270" y="23"/>
                    <a:pt x="270" y="23"/>
                    <a:pt x="270" y="23"/>
                  </a:cubicBezTo>
                  <a:cubicBezTo>
                    <a:pt x="270" y="19"/>
                    <a:pt x="270" y="19"/>
                    <a:pt x="270" y="19"/>
                  </a:cubicBezTo>
                  <a:cubicBezTo>
                    <a:pt x="250" y="17"/>
                    <a:pt x="250" y="17"/>
                    <a:pt x="250" y="17"/>
                  </a:cubicBezTo>
                  <a:cubicBezTo>
                    <a:pt x="248" y="17"/>
                    <a:pt x="247" y="18"/>
                    <a:pt x="246" y="20"/>
                  </a:cubicBezTo>
                  <a:cubicBezTo>
                    <a:pt x="246" y="21"/>
                    <a:pt x="246" y="23"/>
                    <a:pt x="248" y="23"/>
                  </a:cubicBezTo>
                  <a:cubicBezTo>
                    <a:pt x="251" y="26"/>
                    <a:pt x="251" y="26"/>
                    <a:pt x="251" y="26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0"/>
                    <a:pt x="253" y="20"/>
                    <a:pt x="253" y="20"/>
                  </a:cubicBezTo>
                  <a:cubicBezTo>
                    <a:pt x="227" y="20"/>
                    <a:pt x="227" y="20"/>
                    <a:pt x="227" y="20"/>
                  </a:cubicBezTo>
                  <a:cubicBezTo>
                    <a:pt x="226" y="20"/>
                    <a:pt x="224" y="21"/>
                    <a:pt x="224" y="23"/>
                  </a:cubicBezTo>
                  <a:cubicBezTo>
                    <a:pt x="224" y="24"/>
                    <a:pt x="224" y="26"/>
                    <a:pt x="225" y="26"/>
                  </a:cubicBezTo>
                  <a:cubicBezTo>
                    <a:pt x="226" y="27"/>
                    <a:pt x="226" y="27"/>
                    <a:pt x="226" y="27"/>
                  </a:cubicBezTo>
                  <a:cubicBezTo>
                    <a:pt x="228" y="24"/>
                    <a:pt x="228" y="24"/>
                    <a:pt x="228" y="24"/>
                  </a:cubicBezTo>
                  <a:cubicBezTo>
                    <a:pt x="227" y="21"/>
                    <a:pt x="227" y="21"/>
                    <a:pt x="227" y="21"/>
                  </a:cubicBezTo>
                  <a:cubicBezTo>
                    <a:pt x="210" y="22"/>
                    <a:pt x="210" y="22"/>
                    <a:pt x="210" y="22"/>
                  </a:cubicBezTo>
                  <a:cubicBezTo>
                    <a:pt x="209" y="23"/>
                    <a:pt x="208" y="24"/>
                    <a:pt x="207" y="25"/>
                  </a:cubicBezTo>
                  <a:cubicBezTo>
                    <a:pt x="207" y="26"/>
                    <a:pt x="208" y="28"/>
                    <a:pt x="209" y="29"/>
                  </a:cubicBezTo>
                  <a:cubicBezTo>
                    <a:pt x="211" y="30"/>
                    <a:pt x="211" y="30"/>
                    <a:pt x="211" y="30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13" y="23"/>
                    <a:pt x="213" y="23"/>
                    <a:pt x="213" y="23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6" y="23"/>
                    <a:pt x="185" y="24"/>
                    <a:pt x="184" y="25"/>
                  </a:cubicBezTo>
                  <a:cubicBezTo>
                    <a:pt x="184" y="27"/>
                    <a:pt x="185" y="28"/>
                    <a:pt x="186" y="29"/>
                  </a:cubicBezTo>
                  <a:cubicBezTo>
                    <a:pt x="189" y="31"/>
                    <a:pt x="189" y="31"/>
                    <a:pt x="189" y="31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88" y="26"/>
                    <a:pt x="188" y="26"/>
                    <a:pt x="188" y="26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9" y="25"/>
                    <a:pt x="188" y="26"/>
                    <a:pt x="188" y="26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5"/>
                    <a:pt x="189" y="25"/>
                    <a:pt x="189" y="25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5"/>
                    <a:pt x="189" y="25"/>
                    <a:pt x="189" y="25"/>
                  </a:cubicBezTo>
                  <a:cubicBezTo>
                    <a:pt x="187" y="25"/>
                    <a:pt x="183" y="25"/>
                    <a:pt x="179" y="25"/>
                  </a:cubicBezTo>
                  <a:cubicBezTo>
                    <a:pt x="172" y="25"/>
                    <a:pt x="164" y="25"/>
                    <a:pt x="164" y="25"/>
                  </a:cubicBezTo>
                  <a:cubicBezTo>
                    <a:pt x="163" y="25"/>
                    <a:pt x="161" y="26"/>
                    <a:pt x="161" y="27"/>
                  </a:cubicBezTo>
                  <a:cubicBezTo>
                    <a:pt x="160" y="29"/>
                    <a:pt x="161" y="30"/>
                    <a:pt x="162" y="31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3" y="26"/>
                    <a:pt x="163" y="27"/>
                    <a:pt x="163" y="27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5" y="27"/>
                    <a:pt x="165" y="27"/>
                    <a:pt x="165" y="27"/>
                  </a:cubicBezTo>
                  <a:cubicBezTo>
                    <a:pt x="165" y="26"/>
                    <a:pt x="165" y="26"/>
                    <a:pt x="165" y="26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5" y="27"/>
                    <a:pt x="165" y="27"/>
                    <a:pt x="165" y="27"/>
                  </a:cubicBezTo>
                  <a:cubicBezTo>
                    <a:pt x="165" y="26"/>
                    <a:pt x="165" y="26"/>
                    <a:pt x="165" y="26"/>
                  </a:cubicBezTo>
                  <a:cubicBezTo>
                    <a:pt x="165" y="26"/>
                    <a:pt x="164" y="26"/>
                    <a:pt x="164" y="26"/>
                  </a:cubicBezTo>
                  <a:cubicBezTo>
                    <a:pt x="162" y="26"/>
                    <a:pt x="158" y="26"/>
                    <a:pt x="155" y="26"/>
                  </a:cubicBezTo>
                  <a:cubicBezTo>
                    <a:pt x="153" y="26"/>
                    <a:pt x="152" y="26"/>
                    <a:pt x="151" y="26"/>
                  </a:cubicBezTo>
                  <a:cubicBezTo>
                    <a:pt x="150" y="26"/>
                    <a:pt x="150" y="26"/>
                    <a:pt x="149" y="26"/>
                  </a:cubicBezTo>
                  <a:cubicBezTo>
                    <a:pt x="149" y="26"/>
                    <a:pt x="149" y="26"/>
                    <a:pt x="149" y="26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47" y="27"/>
                    <a:pt x="147" y="27"/>
                    <a:pt x="146" y="28"/>
                  </a:cubicBezTo>
                  <a:cubicBezTo>
                    <a:pt x="145" y="30"/>
                    <a:pt x="146" y="32"/>
                    <a:pt x="147" y="33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28"/>
                    <a:pt x="151" y="28"/>
                    <a:pt x="151" y="28"/>
                  </a:cubicBezTo>
                  <a:cubicBezTo>
                    <a:pt x="151" y="28"/>
                    <a:pt x="147" y="27"/>
                    <a:pt x="141" y="27"/>
                  </a:cubicBezTo>
                  <a:cubicBezTo>
                    <a:pt x="135" y="27"/>
                    <a:pt x="129" y="26"/>
                    <a:pt x="126" y="26"/>
                  </a:cubicBezTo>
                  <a:cubicBezTo>
                    <a:pt x="125" y="26"/>
                    <a:pt x="125" y="26"/>
                    <a:pt x="124" y="26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2" y="27"/>
                    <a:pt x="122" y="27"/>
                    <a:pt x="121" y="28"/>
                  </a:cubicBezTo>
                  <a:cubicBezTo>
                    <a:pt x="120" y="29"/>
                    <a:pt x="120" y="30"/>
                    <a:pt x="120" y="30"/>
                  </a:cubicBezTo>
                  <a:cubicBezTo>
                    <a:pt x="121" y="31"/>
                    <a:pt x="121" y="32"/>
                    <a:pt x="122" y="33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0"/>
                    <a:pt x="130" y="30"/>
                    <a:pt x="129" y="31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0" y="30"/>
                    <a:pt x="129" y="30"/>
                    <a:pt x="127" y="30"/>
                  </a:cubicBezTo>
                  <a:cubicBezTo>
                    <a:pt x="121" y="30"/>
                    <a:pt x="111" y="29"/>
                    <a:pt x="106" y="29"/>
                  </a:cubicBezTo>
                  <a:cubicBezTo>
                    <a:pt x="106" y="29"/>
                    <a:pt x="105" y="29"/>
                    <a:pt x="105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3" y="30"/>
                    <a:pt x="102" y="30"/>
                    <a:pt x="102" y="31"/>
                  </a:cubicBezTo>
                  <a:cubicBezTo>
                    <a:pt x="101" y="32"/>
                    <a:pt x="101" y="35"/>
                    <a:pt x="103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9" y="31"/>
                    <a:pt x="78" y="32"/>
                    <a:pt x="77" y="33"/>
                  </a:cubicBezTo>
                  <a:cubicBezTo>
                    <a:pt x="77" y="35"/>
                    <a:pt x="78" y="36"/>
                    <a:pt x="79" y="37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2"/>
                    <a:pt x="80" y="32"/>
                    <a:pt x="79" y="33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2"/>
                    <a:pt x="81" y="32"/>
                    <a:pt x="80" y="32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2"/>
                    <a:pt x="79" y="32"/>
                    <a:pt x="77" y="32"/>
                  </a:cubicBezTo>
                  <a:cubicBezTo>
                    <a:pt x="75" y="32"/>
                    <a:pt x="71" y="32"/>
                    <a:pt x="68" y="33"/>
                  </a:cubicBezTo>
                  <a:cubicBezTo>
                    <a:pt x="66" y="33"/>
                    <a:pt x="64" y="33"/>
                    <a:pt x="64" y="33"/>
                  </a:cubicBezTo>
                  <a:cubicBezTo>
                    <a:pt x="62" y="33"/>
                    <a:pt x="61" y="34"/>
                    <a:pt x="61" y="35"/>
                  </a:cubicBezTo>
                  <a:cubicBezTo>
                    <a:pt x="60" y="37"/>
                    <a:pt x="61" y="38"/>
                    <a:pt x="62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2" y="35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3" y="34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3" y="34"/>
                    <a:pt x="62" y="34"/>
                  </a:cubicBezTo>
                  <a:cubicBezTo>
                    <a:pt x="59" y="34"/>
                    <a:pt x="53" y="33"/>
                    <a:pt x="47" y="33"/>
                  </a:cubicBezTo>
                  <a:cubicBezTo>
                    <a:pt x="42" y="33"/>
                    <a:pt x="37" y="33"/>
                    <a:pt x="37" y="33"/>
                  </a:cubicBezTo>
                  <a:cubicBezTo>
                    <a:pt x="36" y="33"/>
                    <a:pt x="34" y="33"/>
                    <a:pt x="34" y="35"/>
                  </a:cubicBezTo>
                  <a:cubicBezTo>
                    <a:pt x="34" y="36"/>
                    <a:pt x="34" y="38"/>
                    <a:pt x="35" y="39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9" y="36"/>
                    <a:pt x="17" y="37"/>
                    <a:pt x="17" y="38"/>
                  </a:cubicBezTo>
                  <a:cubicBezTo>
                    <a:pt x="16" y="40"/>
                    <a:pt x="17" y="41"/>
                    <a:pt x="18" y="42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1" y="45"/>
                    <a:pt x="1" y="46"/>
                    <a:pt x="3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8"/>
                    <a:pt x="4" y="59"/>
                    <a:pt x="5" y="59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8"/>
                    <a:pt x="1" y="70"/>
                    <a:pt x="2" y="71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3" y="83"/>
                    <a:pt x="4" y="85"/>
                    <a:pt x="5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100"/>
                    <a:pt x="7" y="101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8" y="115"/>
                    <a:pt x="8" y="116"/>
                    <a:pt x="9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7" y="126"/>
                    <a:pt x="8" y="127"/>
                    <a:pt x="9" y="128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5"/>
                    <a:pt x="6" y="137"/>
                    <a:pt x="7" y="138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9" y="151"/>
                    <a:pt x="9" y="152"/>
                    <a:pt x="10" y="153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10" y="152"/>
                    <a:pt x="11" y="155"/>
                    <a:pt x="11" y="159"/>
                  </a:cubicBezTo>
                  <a:cubicBezTo>
                    <a:pt x="12" y="161"/>
                    <a:pt x="12" y="163"/>
                    <a:pt x="12" y="165"/>
                  </a:cubicBezTo>
                  <a:cubicBezTo>
                    <a:pt x="12" y="167"/>
                    <a:pt x="12" y="168"/>
                    <a:pt x="12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6" y="169"/>
                    <a:pt x="16" y="169"/>
                    <a:pt x="16" y="169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6" y="169"/>
                    <a:pt x="16" y="169"/>
                    <a:pt x="16" y="169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2" y="168"/>
                    <a:pt x="12" y="169"/>
                    <a:pt x="12" y="169"/>
                  </a:cubicBezTo>
                  <a:cubicBezTo>
                    <a:pt x="13" y="170"/>
                    <a:pt x="13" y="171"/>
                    <a:pt x="14" y="172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1" y="177"/>
                    <a:pt x="11" y="177"/>
                    <a:pt x="11" y="177"/>
                  </a:cubicBezTo>
                  <a:cubicBezTo>
                    <a:pt x="10" y="179"/>
                    <a:pt x="11" y="181"/>
                    <a:pt x="12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1" y="180"/>
                    <a:pt x="11" y="180"/>
                    <a:pt x="11" y="180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3"/>
                    <a:pt x="14" y="194"/>
                    <a:pt x="15" y="195"/>
                  </a:cubicBezTo>
                  <a:cubicBezTo>
                    <a:pt x="16" y="195"/>
                    <a:pt x="16" y="195"/>
                    <a:pt x="16" y="195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15" y="190"/>
                    <a:pt x="15" y="190"/>
                    <a:pt x="15" y="190"/>
                  </a:cubicBezTo>
                  <a:cubicBezTo>
                    <a:pt x="15" y="191"/>
                    <a:pt x="15" y="191"/>
                    <a:pt x="14" y="191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3"/>
                    <a:pt x="14" y="193"/>
                    <a:pt x="14" y="193"/>
                  </a:cubicBezTo>
                  <a:cubicBezTo>
                    <a:pt x="14" y="194"/>
                    <a:pt x="14" y="195"/>
                    <a:pt x="14" y="197"/>
                  </a:cubicBezTo>
                  <a:cubicBezTo>
                    <a:pt x="15" y="202"/>
                    <a:pt x="15" y="209"/>
                    <a:pt x="15" y="209"/>
                  </a:cubicBezTo>
                  <a:cubicBezTo>
                    <a:pt x="15" y="210"/>
                    <a:pt x="16" y="211"/>
                    <a:pt x="17" y="212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2" y="221"/>
                    <a:pt x="13" y="223"/>
                    <a:pt x="14" y="224"/>
                  </a:cubicBezTo>
                  <a:cubicBezTo>
                    <a:pt x="15" y="224"/>
                    <a:pt x="15" y="224"/>
                    <a:pt x="15" y="224"/>
                  </a:cubicBezTo>
                  <a:cubicBezTo>
                    <a:pt x="17" y="222"/>
                    <a:pt x="17" y="222"/>
                    <a:pt x="17" y="222"/>
                  </a:cubicBezTo>
                  <a:cubicBezTo>
                    <a:pt x="14" y="222"/>
                    <a:pt x="14" y="222"/>
                    <a:pt x="14" y="222"/>
                  </a:cubicBezTo>
                  <a:cubicBezTo>
                    <a:pt x="14" y="222"/>
                    <a:pt x="14" y="226"/>
                    <a:pt x="15" y="230"/>
                  </a:cubicBezTo>
                  <a:cubicBezTo>
                    <a:pt x="15" y="232"/>
                    <a:pt x="15" y="234"/>
                    <a:pt x="15" y="236"/>
                  </a:cubicBezTo>
                  <a:cubicBezTo>
                    <a:pt x="15" y="237"/>
                    <a:pt x="16" y="238"/>
                    <a:pt x="16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8" y="239"/>
                    <a:pt x="18" y="239"/>
                    <a:pt x="18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8" y="239"/>
                    <a:pt x="18" y="239"/>
                    <a:pt x="18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9"/>
                    <a:pt x="16" y="239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5" y="239"/>
                    <a:pt x="16" y="241"/>
                    <a:pt x="17" y="242"/>
                  </a:cubicBezTo>
                  <a:cubicBezTo>
                    <a:pt x="19" y="243"/>
                    <a:pt x="19" y="243"/>
                    <a:pt x="19" y="243"/>
                  </a:cubicBezTo>
                  <a:cubicBezTo>
                    <a:pt x="21" y="241"/>
                    <a:pt x="21" y="241"/>
                    <a:pt x="21" y="241"/>
                  </a:cubicBezTo>
                  <a:cubicBezTo>
                    <a:pt x="18" y="240"/>
                    <a:pt x="18" y="240"/>
                    <a:pt x="18" y="240"/>
                  </a:cubicBezTo>
                  <a:cubicBezTo>
                    <a:pt x="14" y="252"/>
                    <a:pt x="14" y="252"/>
                    <a:pt x="14" y="252"/>
                  </a:cubicBezTo>
                  <a:cubicBezTo>
                    <a:pt x="14" y="253"/>
                    <a:pt x="14" y="255"/>
                    <a:pt x="16" y="255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18" y="267"/>
                    <a:pt x="18" y="267"/>
                    <a:pt x="18" y="267"/>
                  </a:cubicBezTo>
                  <a:cubicBezTo>
                    <a:pt x="18" y="269"/>
                    <a:pt x="18" y="270"/>
                    <a:pt x="19" y="271"/>
                  </a:cubicBezTo>
                  <a:cubicBezTo>
                    <a:pt x="20" y="271"/>
                    <a:pt x="20" y="271"/>
                    <a:pt x="20" y="271"/>
                  </a:cubicBezTo>
                  <a:cubicBezTo>
                    <a:pt x="20" y="282"/>
                    <a:pt x="20" y="282"/>
                    <a:pt x="20" y="282"/>
                  </a:cubicBezTo>
                  <a:cubicBezTo>
                    <a:pt x="20" y="283"/>
                    <a:pt x="20" y="284"/>
                    <a:pt x="22" y="285"/>
                  </a:cubicBezTo>
                  <a:cubicBezTo>
                    <a:pt x="22" y="286"/>
                    <a:pt x="22" y="286"/>
                    <a:pt x="22" y="286"/>
                  </a:cubicBezTo>
                  <a:cubicBezTo>
                    <a:pt x="24" y="283"/>
                    <a:pt x="24" y="283"/>
                    <a:pt x="24" y="283"/>
                  </a:cubicBezTo>
                  <a:cubicBezTo>
                    <a:pt x="21" y="283"/>
                    <a:pt x="21" y="283"/>
                    <a:pt x="21" y="283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9" y="299"/>
                    <a:pt x="20" y="300"/>
                    <a:pt x="21" y="301"/>
                  </a:cubicBezTo>
                  <a:cubicBezTo>
                    <a:pt x="24" y="302"/>
                    <a:pt x="24" y="302"/>
                    <a:pt x="24" y="302"/>
                  </a:cubicBezTo>
                  <a:cubicBezTo>
                    <a:pt x="22" y="313"/>
                    <a:pt x="22" y="313"/>
                    <a:pt x="22" y="313"/>
                  </a:cubicBezTo>
                  <a:cubicBezTo>
                    <a:pt x="22" y="314"/>
                    <a:pt x="22" y="316"/>
                    <a:pt x="23" y="316"/>
                  </a:cubicBezTo>
                  <a:cubicBezTo>
                    <a:pt x="25" y="317"/>
                    <a:pt x="25" y="317"/>
                    <a:pt x="25" y="317"/>
                  </a:cubicBezTo>
                  <a:cubicBezTo>
                    <a:pt x="26" y="314"/>
                    <a:pt x="26" y="314"/>
                    <a:pt x="26" y="314"/>
                  </a:cubicBezTo>
                  <a:cubicBezTo>
                    <a:pt x="23" y="314"/>
                    <a:pt x="23" y="314"/>
                    <a:pt x="23" y="314"/>
                  </a:cubicBezTo>
                  <a:cubicBezTo>
                    <a:pt x="22" y="330"/>
                    <a:pt x="22" y="330"/>
                    <a:pt x="22" y="330"/>
                  </a:cubicBezTo>
                  <a:cubicBezTo>
                    <a:pt x="22" y="331"/>
                    <a:pt x="22" y="332"/>
                    <a:pt x="23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4" y="349"/>
                    <a:pt x="25" y="350"/>
                    <a:pt x="26" y="351"/>
                  </a:cubicBezTo>
                  <a:cubicBezTo>
                    <a:pt x="26" y="351"/>
                    <a:pt x="26" y="351"/>
                    <a:pt x="26" y="351"/>
                  </a:cubicBezTo>
                  <a:cubicBezTo>
                    <a:pt x="25" y="364"/>
                    <a:pt x="25" y="364"/>
                    <a:pt x="25" y="364"/>
                  </a:cubicBezTo>
                  <a:cubicBezTo>
                    <a:pt x="25" y="365"/>
                    <a:pt x="25" y="367"/>
                    <a:pt x="26" y="367"/>
                  </a:cubicBezTo>
                  <a:cubicBezTo>
                    <a:pt x="27" y="368"/>
                    <a:pt x="27" y="368"/>
                    <a:pt x="27" y="368"/>
                  </a:cubicBezTo>
                  <a:cubicBezTo>
                    <a:pt x="29" y="365"/>
                    <a:pt x="29" y="365"/>
                    <a:pt x="29" y="365"/>
                  </a:cubicBezTo>
                  <a:cubicBezTo>
                    <a:pt x="25" y="365"/>
                    <a:pt x="25" y="365"/>
                    <a:pt x="25" y="365"/>
                  </a:cubicBezTo>
                  <a:cubicBezTo>
                    <a:pt x="25" y="375"/>
                    <a:pt x="25" y="375"/>
                    <a:pt x="25" y="375"/>
                  </a:cubicBezTo>
                  <a:cubicBezTo>
                    <a:pt x="25" y="377"/>
                    <a:pt x="25" y="378"/>
                    <a:pt x="26" y="378"/>
                  </a:cubicBezTo>
                  <a:cubicBezTo>
                    <a:pt x="30" y="381"/>
                    <a:pt x="30" y="381"/>
                    <a:pt x="30" y="381"/>
                  </a:cubicBezTo>
                  <a:cubicBezTo>
                    <a:pt x="28" y="394"/>
                    <a:pt x="28" y="394"/>
                    <a:pt x="28" y="394"/>
                  </a:cubicBezTo>
                  <a:cubicBezTo>
                    <a:pt x="27" y="395"/>
                    <a:pt x="28" y="397"/>
                    <a:pt x="29" y="397"/>
                  </a:cubicBezTo>
                  <a:cubicBezTo>
                    <a:pt x="31" y="398"/>
                    <a:pt x="31" y="398"/>
                    <a:pt x="31" y="398"/>
                  </a:cubicBezTo>
                  <a:cubicBezTo>
                    <a:pt x="33" y="396"/>
                    <a:pt x="33" y="396"/>
                    <a:pt x="33" y="396"/>
                  </a:cubicBezTo>
                  <a:cubicBezTo>
                    <a:pt x="29" y="395"/>
                    <a:pt x="29" y="395"/>
                    <a:pt x="29" y="395"/>
                  </a:cubicBezTo>
                  <a:cubicBezTo>
                    <a:pt x="27" y="409"/>
                    <a:pt x="27" y="409"/>
                    <a:pt x="27" y="409"/>
                  </a:cubicBezTo>
                  <a:cubicBezTo>
                    <a:pt x="27" y="410"/>
                    <a:pt x="27" y="411"/>
                    <a:pt x="28" y="412"/>
                  </a:cubicBezTo>
                  <a:cubicBezTo>
                    <a:pt x="29" y="412"/>
                    <a:pt x="29" y="412"/>
                    <a:pt x="29" y="412"/>
                  </a:cubicBezTo>
                  <a:cubicBezTo>
                    <a:pt x="30" y="424"/>
                    <a:pt x="30" y="424"/>
                    <a:pt x="30" y="424"/>
                  </a:cubicBezTo>
                  <a:cubicBezTo>
                    <a:pt x="30" y="425"/>
                    <a:pt x="31" y="426"/>
                    <a:pt x="31" y="427"/>
                  </a:cubicBezTo>
                  <a:cubicBezTo>
                    <a:pt x="33" y="428"/>
                    <a:pt x="33" y="428"/>
                    <a:pt x="33" y="428"/>
                  </a:cubicBezTo>
                  <a:cubicBezTo>
                    <a:pt x="35" y="425"/>
                    <a:pt x="35" y="425"/>
                    <a:pt x="35" y="425"/>
                  </a:cubicBezTo>
                  <a:cubicBezTo>
                    <a:pt x="32" y="425"/>
                    <a:pt x="32" y="425"/>
                    <a:pt x="32" y="425"/>
                  </a:cubicBezTo>
                  <a:cubicBezTo>
                    <a:pt x="30" y="436"/>
                    <a:pt x="30" y="436"/>
                    <a:pt x="30" y="436"/>
                  </a:cubicBezTo>
                  <a:cubicBezTo>
                    <a:pt x="29" y="438"/>
                    <a:pt x="30" y="439"/>
                    <a:pt x="31" y="440"/>
                  </a:cubicBezTo>
                  <a:cubicBezTo>
                    <a:pt x="33" y="441"/>
                    <a:pt x="33" y="441"/>
                    <a:pt x="33" y="441"/>
                  </a:cubicBezTo>
                  <a:cubicBezTo>
                    <a:pt x="30" y="448"/>
                    <a:pt x="30" y="448"/>
                    <a:pt x="30" y="448"/>
                  </a:cubicBezTo>
                  <a:cubicBezTo>
                    <a:pt x="30" y="449"/>
                    <a:pt x="30" y="451"/>
                    <a:pt x="32" y="452"/>
                  </a:cubicBezTo>
                  <a:cubicBezTo>
                    <a:pt x="33" y="452"/>
                    <a:pt x="33" y="452"/>
                    <a:pt x="33" y="452"/>
                  </a:cubicBezTo>
                  <a:cubicBezTo>
                    <a:pt x="31" y="462"/>
                    <a:pt x="31" y="462"/>
                    <a:pt x="31" y="462"/>
                  </a:cubicBezTo>
                  <a:cubicBezTo>
                    <a:pt x="30" y="464"/>
                    <a:pt x="31" y="465"/>
                    <a:pt x="32" y="466"/>
                  </a:cubicBezTo>
                  <a:cubicBezTo>
                    <a:pt x="34" y="467"/>
                    <a:pt x="34" y="467"/>
                    <a:pt x="34" y="467"/>
                  </a:cubicBezTo>
                  <a:cubicBezTo>
                    <a:pt x="36" y="464"/>
                    <a:pt x="36" y="464"/>
                    <a:pt x="36" y="464"/>
                  </a:cubicBezTo>
                  <a:cubicBezTo>
                    <a:pt x="33" y="462"/>
                    <a:pt x="33" y="462"/>
                    <a:pt x="33" y="462"/>
                  </a:cubicBezTo>
                  <a:cubicBezTo>
                    <a:pt x="32" y="463"/>
                    <a:pt x="32" y="463"/>
                    <a:pt x="32" y="463"/>
                  </a:cubicBezTo>
                  <a:cubicBezTo>
                    <a:pt x="32" y="464"/>
                    <a:pt x="32" y="464"/>
                    <a:pt x="32" y="464"/>
                  </a:cubicBezTo>
                  <a:cubicBezTo>
                    <a:pt x="32" y="464"/>
                    <a:pt x="32" y="465"/>
                    <a:pt x="32" y="466"/>
                  </a:cubicBezTo>
                  <a:cubicBezTo>
                    <a:pt x="32" y="466"/>
                    <a:pt x="32" y="467"/>
                    <a:pt x="32" y="468"/>
                  </a:cubicBezTo>
                  <a:cubicBezTo>
                    <a:pt x="32" y="473"/>
                    <a:pt x="32" y="479"/>
                    <a:pt x="32" y="479"/>
                  </a:cubicBezTo>
                  <a:cubicBezTo>
                    <a:pt x="32" y="480"/>
                    <a:pt x="33" y="481"/>
                    <a:pt x="34" y="482"/>
                  </a:cubicBezTo>
                  <a:cubicBezTo>
                    <a:pt x="37" y="483"/>
                    <a:pt x="37" y="483"/>
                    <a:pt x="37" y="483"/>
                  </a:cubicBezTo>
                  <a:cubicBezTo>
                    <a:pt x="35" y="490"/>
                    <a:pt x="35" y="490"/>
                    <a:pt x="35" y="490"/>
                  </a:cubicBezTo>
                  <a:cubicBezTo>
                    <a:pt x="35" y="491"/>
                    <a:pt x="35" y="493"/>
                    <a:pt x="36" y="494"/>
                  </a:cubicBezTo>
                  <a:cubicBezTo>
                    <a:pt x="38" y="494"/>
                    <a:pt x="38" y="494"/>
                    <a:pt x="38" y="494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4" y="503"/>
                    <a:pt x="35" y="505"/>
                    <a:pt x="36" y="506"/>
                  </a:cubicBezTo>
                  <a:cubicBezTo>
                    <a:pt x="38" y="507"/>
                    <a:pt x="38" y="507"/>
                    <a:pt x="38" y="507"/>
                  </a:cubicBezTo>
                  <a:cubicBezTo>
                    <a:pt x="35" y="515"/>
                    <a:pt x="35" y="515"/>
                    <a:pt x="35" y="515"/>
                  </a:cubicBezTo>
                  <a:cubicBezTo>
                    <a:pt x="34" y="517"/>
                    <a:pt x="35" y="519"/>
                    <a:pt x="36" y="519"/>
                  </a:cubicBezTo>
                  <a:cubicBezTo>
                    <a:pt x="39" y="521"/>
                    <a:pt x="39" y="521"/>
                    <a:pt x="39" y="521"/>
                  </a:cubicBezTo>
                  <a:cubicBezTo>
                    <a:pt x="40" y="537"/>
                    <a:pt x="40" y="537"/>
                    <a:pt x="40" y="537"/>
                  </a:cubicBezTo>
                  <a:cubicBezTo>
                    <a:pt x="40" y="538"/>
                    <a:pt x="40" y="539"/>
                    <a:pt x="41" y="540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45" y="539"/>
                    <a:pt x="45" y="539"/>
                    <a:pt x="45" y="539"/>
                  </a:cubicBezTo>
                  <a:cubicBezTo>
                    <a:pt x="42" y="537"/>
                    <a:pt x="42" y="537"/>
                    <a:pt x="42" y="537"/>
                  </a:cubicBezTo>
                  <a:cubicBezTo>
                    <a:pt x="42" y="537"/>
                    <a:pt x="42" y="538"/>
                    <a:pt x="42" y="538"/>
                  </a:cubicBezTo>
                  <a:cubicBezTo>
                    <a:pt x="42" y="538"/>
                    <a:pt x="42" y="538"/>
                    <a:pt x="42" y="538"/>
                  </a:cubicBezTo>
                  <a:cubicBezTo>
                    <a:pt x="42" y="539"/>
                    <a:pt x="42" y="539"/>
                    <a:pt x="42" y="540"/>
                  </a:cubicBezTo>
                  <a:cubicBezTo>
                    <a:pt x="42" y="542"/>
                    <a:pt x="42" y="545"/>
                    <a:pt x="42" y="548"/>
                  </a:cubicBezTo>
                  <a:cubicBezTo>
                    <a:pt x="42" y="551"/>
                    <a:pt x="42" y="553"/>
                    <a:pt x="42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4" y="554"/>
                    <a:pt x="44" y="554"/>
                    <a:pt x="44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4" y="554"/>
                    <a:pt x="44" y="554"/>
                    <a:pt x="44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3" y="553"/>
                    <a:pt x="43" y="553"/>
                    <a:pt x="43" y="553"/>
                  </a:cubicBezTo>
                  <a:cubicBezTo>
                    <a:pt x="42" y="553"/>
                    <a:pt x="42" y="553"/>
                    <a:pt x="42" y="554"/>
                  </a:cubicBezTo>
                  <a:cubicBezTo>
                    <a:pt x="45" y="554"/>
                    <a:pt x="45" y="554"/>
                    <a:pt x="45" y="554"/>
                  </a:cubicBezTo>
                  <a:cubicBezTo>
                    <a:pt x="43" y="553"/>
                    <a:pt x="43" y="553"/>
                    <a:pt x="43" y="553"/>
                  </a:cubicBezTo>
                  <a:cubicBezTo>
                    <a:pt x="42" y="554"/>
                    <a:pt x="42" y="556"/>
                    <a:pt x="44" y="557"/>
                  </a:cubicBezTo>
                  <a:cubicBezTo>
                    <a:pt x="44" y="557"/>
                    <a:pt x="44" y="557"/>
                    <a:pt x="44" y="557"/>
                  </a:cubicBezTo>
                  <a:cubicBezTo>
                    <a:pt x="46" y="554"/>
                    <a:pt x="46" y="554"/>
                    <a:pt x="46" y="554"/>
                  </a:cubicBezTo>
                  <a:cubicBezTo>
                    <a:pt x="42" y="554"/>
                    <a:pt x="42" y="554"/>
                    <a:pt x="42" y="554"/>
                  </a:cubicBezTo>
                  <a:cubicBezTo>
                    <a:pt x="41" y="564"/>
                    <a:pt x="41" y="564"/>
                    <a:pt x="41" y="564"/>
                  </a:cubicBezTo>
                  <a:cubicBezTo>
                    <a:pt x="41" y="565"/>
                    <a:pt x="41" y="566"/>
                    <a:pt x="42" y="567"/>
                  </a:cubicBezTo>
                  <a:cubicBezTo>
                    <a:pt x="44" y="568"/>
                    <a:pt x="44" y="568"/>
                    <a:pt x="44" y="568"/>
                  </a:cubicBezTo>
                  <a:cubicBezTo>
                    <a:pt x="46" y="565"/>
                    <a:pt x="46" y="565"/>
                    <a:pt x="46" y="565"/>
                  </a:cubicBezTo>
                  <a:cubicBezTo>
                    <a:pt x="43" y="563"/>
                    <a:pt x="43" y="563"/>
                    <a:pt x="43" y="563"/>
                  </a:cubicBezTo>
                  <a:cubicBezTo>
                    <a:pt x="43" y="564"/>
                    <a:pt x="43" y="564"/>
                    <a:pt x="43" y="564"/>
                  </a:cubicBezTo>
                  <a:cubicBezTo>
                    <a:pt x="42" y="565"/>
                    <a:pt x="42" y="565"/>
                    <a:pt x="42" y="565"/>
                  </a:cubicBezTo>
                  <a:cubicBezTo>
                    <a:pt x="42" y="565"/>
                    <a:pt x="42" y="566"/>
                    <a:pt x="42" y="566"/>
                  </a:cubicBezTo>
                  <a:cubicBezTo>
                    <a:pt x="42" y="570"/>
                    <a:pt x="42" y="579"/>
                    <a:pt x="42" y="579"/>
                  </a:cubicBezTo>
                  <a:cubicBezTo>
                    <a:pt x="42" y="580"/>
                    <a:pt x="42" y="582"/>
                    <a:pt x="43" y="582"/>
                  </a:cubicBezTo>
                  <a:cubicBezTo>
                    <a:pt x="44" y="583"/>
                    <a:pt x="44" y="583"/>
                    <a:pt x="44" y="583"/>
                  </a:cubicBezTo>
                  <a:cubicBezTo>
                    <a:pt x="46" y="580"/>
                    <a:pt x="46" y="580"/>
                    <a:pt x="46" y="580"/>
                  </a:cubicBezTo>
                  <a:cubicBezTo>
                    <a:pt x="43" y="580"/>
                    <a:pt x="43" y="580"/>
                    <a:pt x="43" y="580"/>
                  </a:cubicBezTo>
                  <a:cubicBezTo>
                    <a:pt x="43" y="593"/>
                    <a:pt x="43" y="593"/>
                    <a:pt x="43" y="593"/>
                  </a:cubicBezTo>
                  <a:cubicBezTo>
                    <a:pt x="43" y="595"/>
                    <a:pt x="44" y="596"/>
                    <a:pt x="45" y="596"/>
                  </a:cubicBezTo>
                  <a:cubicBezTo>
                    <a:pt x="46" y="597"/>
                    <a:pt x="46" y="597"/>
                    <a:pt x="46" y="597"/>
                  </a:cubicBezTo>
                  <a:cubicBezTo>
                    <a:pt x="48" y="594"/>
                    <a:pt x="48" y="594"/>
                    <a:pt x="48" y="594"/>
                  </a:cubicBezTo>
                  <a:cubicBezTo>
                    <a:pt x="45" y="594"/>
                    <a:pt x="45" y="594"/>
                    <a:pt x="45" y="594"/>
                  </a:cubicBezTo>
                  <a:cubicBezTo>
                    <a:pt x="42" y="603"/>
                    <a:pt x="42" y="603"/>
                    <a:pt x="42" y="603"/>
                  </a:cubicBezTo>
                  <a:cubicBezTo>
                    <a:pt x="42" y="604"/>
                    <a:pt x="42" y="606"/>
                    <a:pt x="44" y="607"/>
                  </a:cubicBezTo>
                  <a:cubicBezTo>
                    <a:pt x="46" y="608"/>
                    <a:pt x="46" y="608"/>
                    <a:pt x="46" y="608"/>
                  </a:cubicBezTo>
                  <a:cubicBezTo>
                    <a:pt x="45" y="616"/>
                    <a:pt x="45" y="616"/>
                    <a:pt x="45" y="616"/>
                  </a:cubicBezTo>
                  <a:cubicBezTo>
                    <a:pt x="45" y="617"/>
                    <a:pt x="45" y="619"/>
                    <a:pt x="46" y="619"/>
                  </a:cubicBezTo>
                  <a:cubicBezTo>
                    <a:pt x="48" y="620"/>
                    <a:pt x="48" y="620"/>
                    <a:pt x="48" y="620"/>
                  </a:cubicBezTo>
                  <a:cubicBezTo>
                    <a:pt x="50" y="617"/>
                    <a:pt x="50" y="617"/>
                    <a:pt x="50" y="617"/>
                  </a:cubicBezTo>
                  <a:cubicBezTo>
                    <a:pt x="47" y="617"/>
                    <a:pt x="47" y="617"/>
                    <a:pt x="47" y="617"/>
                  </a:cubicBezTo>
                  <a:cubicBezTo>
                    <a:pt x="44" y="628"/>
                    <a:pt x="44" y="628"/>
                    <a:pt x="44" y="628"/>
                  </a:cubicBezTo>
                  <a:cubicBezTo>
                    <a:pt x="44" y="629"/>
                    <a:pt x="45" y="631"/>
                    <a:pt x="46" y="631"/>
                  </a:cubicBezTo>
                  <a:cubicBezTo>
                    <a:pt x="47" y="632"/>
                    <a:pt x="47" y="632"/>
                    <a:pt x="47" y="632"/>
                  </a:cubicBezTo>
                  <a:cubicBezTo>
                    <a:pt x="48" y="633"/>
                    <a:pt x="50" y="632"/>
                    <a:pt x="51" y="631"/>
                  </a:cubicBezTo>
                  <a:cubicBezTo>
                    <a:pt x="52" y="629"/>
                    <a:pt x="52" y="627"/>
                    <a:pt x="50" y="62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55"/>
            <p:cNvSpPr/>
            <p:nvPr/>
          </p:nvSpPr>
          <p:spPr bwMode="auto">
            <a:xfrm>
              <a:off x="1958175" y="2087792"/>
              <a:ext cx="2961379" cy="3919604"/>
            </a:xfrm>
            <a:custGeom>
              <a:avLst/>
              <a:gdLst>
                <a:gd name="T0" fmla="*/ 61 w 477"/>
                <a:gd name="T1" fmla="*/ 628 h 631"/>
                <a:gd name="T2" fmla="*/ 77 w 477"/>
                <a:gd name="T3" fmla="*/ 623 h 631"/>
                <a:gd name="T4" fmla="*/ 119 w 477"/>
                <a:gd name="T5" fmla="*/ 619 h 631"/>
                <a:gd name="T6" fmla="*/ 137 w 477"/>
                <a:gd name="T7" fmla="*/ 615 h 631"/>
                <a:gd name="T8" fmla="*/ 175 w 477"/>
                <a:gd name="T9" fmla="*/ 612 h 631"/>
                <a:gd name="T10" fmla="*/ 175 w 477"/>
                <a:gd name="T11" fmla="*/ 613 h 631"/>
                <a:gd name="T12" fmla="*/ 197 w 477"/>
                <a:gd name="T13" fmla="*/ 613 h 631"/>
                <a:gd name="T14" fmla="*/ 224 w 477"/>
                <a:gd name="T15" fmla="*/ 608 h 631"/>
                <a:gd name="T16" fmla="*/ 244 w 477"/>
                <a:gd name="T17" fmla="*/ 611 h 631"/>
                <a:gd name="T18" fmla="*/ 246 w 477"/>
                <a:gd name="T19" fmla="*/ 606 h 631"/>
                <a:gd name="T20" fmla="*/ 270 w 477"/>
                <a:gd name="T21" fmla="*/ 606 h 631"/>
                <a:gd name="T22" fmla="*/ 318 w 477"/>
                <a:gd name="T23" fmla="*/ 605 h 631"/>
                <a:gd name="T24" fmla="*/ 331 w 477"/>
                <a:gd name="T25" fmla="*/ 603 h 631"/>
                <a:gd name="T26" fmla="*/ 351 w 477"/>
                <a:gd name="T27" fmla="*/ 601 h 631"/>
                <a:gd name="T28" fmla="*/ 401 w 477"/>
                <a:gd name="T29" fmla="*/ 600 h 631"/>
                <a:gd name="T30" fmla="*/ 446 w 477"/>
                <a:gd name="T31" fmla="*/ 594 h 631"/>
                <a:gd name="T32" fmla="*/ 471 w 477"/>
                <a:gd name="T33" fmla="*/ 557 h 631"/>
                <a:gd name="T34" fmla="*/ 469 w 477"/>
                <a:gd name="T35" fmla="*/ 544 h 631"/>
                <a:gd name="T36" fmla="*/ 469 w 477"/>
                <a:gd name="T37" fmla="*/ 498 h 631"/>
                <a:gd name="T38" fmla="*/ 465 w 477"/>
                <a:gd name="T39" fmla="*/ 452 h 631"/>
                <a:gd name="T40" fmla="*/ 461 w 477"/>
                <a:gd name="T41" fmla="*/ 417 h 631"/>
                <a:gd name="T42" fmla="*/ 460 w 477"/>
                <a:gd name="T43" fmla="*/ 419 h 631"/>
                <a:gd name="T44" fmla="*/ 462 w 477"/>
                <a:gd name="T45" fmla="*/ 384 h 631"/>
                <a:gd name="T46" fmla="*/ 454 w 477"/>
                <a:gd name="T47" fmla="*/ 339 h 631"/>
                <a:gd name="T48" fmla="*/ 452 w 477"/>
                <a:gd name="T49" fmla="*/ 298 h 631"/>
                <a:gd name="T50" fmla="*/ 452 w 477"/>
                <a:gd name="T51" fmla="*/ 251 h 631"/>
                <a:gd name="T52" fmla="*/ 440 w 477"/>
                <a:gd name="T53" fmla="*/ 166 h 631"/>
                <a:gd name="T54" fmla="*/ 444 w 477"/>
                <a:gd name="T55" fmla="*/ 158 h 631"/>
                <a:gd name="T56" fmla="*/ 436 w 477"/>
                <a:gd name="T57" fmla="*/ 94 h 631"/>
                <a:gd name="T58" fmla="*/ 436 w 477"/>
                <a:gd name="T59" fmla="*/ 82 h 631"/>
                <a:gd name="T60" fmla="*/ 432 w 477"/>
                <a:gd name="T61" fmla="*/ 18 h 631"/>
                <a:gd name="T62" fmla="*/ 426 w 477"/>
                <a:gd name="T63" fmla="*/ 33 h 631"/>
                <a:gd name="T64" fmla="*/ 430 w 477"/>
                <a:gd name="T65" fmla="*/ 83 h 631"/>
                <a:gd name="T66" fmla="*/ 439 w 477"/>
                <a:gd name="T67" fmla="*/ 159 h 631"/>
                <a:gd name="T68" fmla="*/ 441 w 477"/>
                <a:gd name="T69" fmla="*/ 218 h 631"/>
                <a:gd name="T70" fmla="*/ 445 w 477"/>
                <a:gd name="T71" fmla="*/ 288 h 631"/>
                <a:gd name="T72" fmla="*/ 448 w 477"/>
                <a:gd name="T73" fmla="*/ 328 h 631"/>
                <a:gd name="T74" fmla="*/ 448 w 477"/>
                <a:gd name="T75" fmla="*/ 330 h 631"/>
                <a:gd name="T76" fmla="*/ 451 w 477"/>
                <a:gd name="T77" fmla="*/ 370 h 631"/>
                <a:gd name="T78" fmla="*/ 454 w 477"/>
                <a:gd name="T79" fmla="*/ 398 h 631"/>
                <a:gd name="T80" fmla="*/ 456 w 477"/>
                <a:gd name="T81" fmla="*/ 432 h 631"/>
                <a:gd name="T82" fmla="*/ 460 w 477"/>
                <a:gd name="T83" fmla="*/ 433 h 631"/>
                <a:gd name="T84" fmla="*/ 458 w 477"/>
                <a:gd name="T85" fmla="*/ 451 h 631"/>
                <a:gd name="T86" fmla="*/ 460 w 477"/>
                <a:gd name="T87" fmla="*/ 469 h 631"/>
                <a:gd name="T88" fmla="*/ 463 w 477"/>
                <a:gd name="T89" fmla="*/ 542 h 631"/>
                <a:gd name="T90" fmla="*/ 468 w 477"/>
                <a:gd name="T91" fmla="*/ 580 h 631"/>
                <a:gd name="T92" fmla="*/ 420 w 477"/>
                <a:gd name="T93" fmla="*/ 588 h 631"/>
                <a:gd name="T94" fmla="*/ 381 w 477"/>
                <a:gd name="T95" fmla="*/ 595 h 631"/>
                <a:gd name="T96" fmla="*/ 347 w 477"/>
                <a:gd name="T97" fmla="*/ 596 h 631"/>
                <a:gd name="T98" fmla="*/ 329 w 477"/>
                <a:gd name="T99" fmla="*/ 597 h 631"/>
                <a:gd name="T100" fmla="*/ 313 w 477"/>
                <a:gd name="T101" fmla="*/ 600 h 631"/>
                <a:gd name="T102" fmla="*/ 290 w 477"/>
                <a:gd name="T103" fmla="*/ 604 h 631"/>
                <a:gd name="T104" fmla="*/ 266 w 477"/>
                <a:gd name="T105" fmla="*/ 603 h 631"/>
                <a:gd name="T106" fmla="*/ 248 w 477"/>
                <a:gd name="T107" fmla="*/ 610 h 631"/>
                <a:gd name="T108" fmla="*/ 202 w 477"/>
                <a:gd name="T109" fmla="*/ 610 h 631"/>
                <a:gd name="T110" fmla="*/ 192 w 477"/>
                <a:gd name="T111" fmla="*/ 609 h 631"/>
                <a:gd name="T112" fmla="*/ 173 w 477"/>
                <a:gd name="T113" fmla="*/ 609 h 631"/>
                <a:gd name="T114" fmla="*/ 177 w 477"/>
                <a:gd name="T115" fmla="*/ 613 h 631"/>
                <a:gd name="T116" fmla="*/ 161 w 477"/>
                <a:gd name="T117" fmla="*/ 611 h 631"/>
                <a:gd name="T118" fmla="*/ 120 w 477"/>
                <a:gd name="T119" fmla="*/ 618 h 631"/>
                <a:gd name="T120" fmla="*/ 80 w 477"/>
                <a:gd name="T121" fmla="*/ 621 h 631"/>
                <a:gd name="T122" fmla="*/ 77 w 477"/>
                <a:gd name="T123" fmla="*/ 618 h 631"/>
                <a:gd name="T124" fmla="*/ 17 w 477"/>
                <a:gd name="T125" fmla="*/ 628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7" h="631">
                  <a:moveTo>
                    <a:pt x="6" y="624"/>
                  </a:moveTo>
                  <a:cubicBezTo>
                    <a:pt x="5" y="624"/>
                    <a:pt x="5" y="624"/>
                    <a:pt x="5" y="624"/>
                  </a:cubicBezTo>
                  <a:cubicBezTo>
                    <a:pt x="4" y="627"/>
                    <a:pt x="4" y="627"/>
                    <a:pt x="4" y="627"/>
                  </a:cubicBezTo>
                  <a:cubicBezTo>
                    <a:pt x="4" y="630"/>
                    <a:pt x="4" y="630"/>
                    <a:pt x="4" y="63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23" y="630"/>
                    <a:pt x="24" y="629"/>
                    <a:pt x="24" y="627"/>
                  </a:cubicBezTo>
                  <a:cubicBezTo>
                    <a:pt x="25" y="626"/>
                    <a:pt x="24" y="624"/>
                    <a:pt x="23" y="624"/>
                  </a:cubicBezTo>
                  <a:cubicBezTo>
                    <a:pt x="20" y="622"/>
                    <a:pt x="20" y="622"/>
                    <a:pt x="20" y="622"/>
                  </a:cubicBezTo>
                  <a:cubicBezTo>
                    <a:pt x="19" y="625"/>
                    <a:pt x="19" y="625"/>
                    <a:pt x="19" y="625"/>
                  </a:cubicBezTo>
                  <a:cubicBezTo>
                    <a:pt x="18" y="628"/>
                    <a:pt x="18" y="628"/>
                    <a:pt x="18" y="628"/>
                  </a:cubicBezTo>
                  <a:cubicBezTo>
                    <a:pt x="37" y="629"/>
                    <a:pt x="37" y="629"/>
                    <a:pt x="37" y="629"/>
                  </a:cubicBezTo>
                  <a:cubicBezTo>
                    <a:pt x="38" y="629"/>
                    <a:pt x="40" y="628"/>
                    <a:pt x="40" y="627"/>
                  </a:cubicBezTo>
                  <a:cubicBezTo>
                    <a:pt x="41" y="626"/>
                    <a:pt x="40" y="624"/>
                    <a:pt x="39" y="623"/>
                  </a:cubicBezTo>
                  <a:cubicBezTo>
                    <a:pt x="33" y="620"/>
                    <a:pt x="33" y="620"/>
                    <a:pt x="33" y="620"/>
                  </a:cubicBezTo>
                  <a:cubicBezTo>
                    <a:pt x="32" y="623"/>
                    <a:pt x="32" y="623"/>
                    <a:pt x="32" y="623"/>
                  </a:cubicBezTo>
                  <a:cubicBezTo>
                    <a:pt x="31" y="626"/>
                    <a:pt x="31" y="626"/>
                    <a:pt x="31" y="626"/>
                  </a:cubicBezTo>
                  <a:cubicBezTo>
                    <a:pt x="61" y="628"/>
                    <a:pt x="61" y="628"/>
                    <a:pt x="61" y="628"/>
                  </a:cubicBezTo>
                  <a:cubicBezTo>
                    <a:pt x="62" y="628"/>
                    <a:pt x="64" y="627"/>
                    <a:pt x="64" y="625"/>
                  </a:cubicBezTo>
                  <a:cubicBezTo>
                    <a:pt x="64" y="624"/>
                    <a:pt x="64" y="622"/>
                    <a:pt x="63" y="621"/>
                  </a:cubicBezTo>
                  <a:cubicBezTo>
                    <a:pt x="57" y="618"/>
                    <a:pt x="57" y="618"/>
                    <a:pt x="57" y="618"/>
                  </a:cubicBezTo>
                  <a:cubicBezTo>
                    <a:pt x="56" y="621"/>
                    <a:pt x="56" y="621"/>
                    <a:pt x="56" y="621"/>
                  </a:cubicBezTo>
                  <a:cubicBezTo>
                    <a:pt x="56" y="624"/>
                    <a:pt x="56" y="624"/>
                    <a:pt x="56" y="624"/>
                  </a:cubicBezTo>
                  <a:cubicBezTo>
                    <a:pt x="56" y="624"/>
                    <a:pt x="66" y="625"/>
                    <a:pt x="73" y="625"/>
                  </a:cubicBezTo>
                  <a:cubicBezTo>
                    <a:pt x="75" y="625"/>
                    <a:pt x="77" y="625"/>
                    <a:pt x="78" y="624"/>
                  </a:cubicBezTo>
                  <a:cubicBezTo>
                    <a:pt x="79" y="624"/>
                    <a:pt x="79" y="624"/>
                    <a:pt x="80" y="624"/>
                  </a:cubicBezTo>
                  <a:cubicBezTo>
                    <a:pt x="81" y="624"/>
                    <a:pt x="81" y="624"/>
                    <a:pt x="81" y="624"/>
                  </a:cubicBezTo>
                  <a:cubicBezTo>
                    <a:pt x="81" y="624"/>
                    <a:pt x="81" y="624"/>
                    <a:pt x="81" y="624"/>
                  </a:cubicBezTo>
                  <a:cubicBezTo>
                    <a:pt x="82" y="624"/>
                    <a:pt x="82" y="624"/>
                    <a:pt x="82" y="624"/>
                  </a:cubicBezTo>
                  <a:cubicBezTo>
                    <a:pt x="82" y="624"/>
                    <a:pt x="82" y="623"/>
                    <a:pt x="83" y="623"/>
                  </a:cubicBezTo>
                  <a:cubicBezTo>
                    <a:pt x="83" y="622"/>
                    <a:pt x="83" y="621"/>
                    <a:pt x="83" y="620"/>
                  </a:cubicBezTo>
                  <a:cubicBezTo>
                    <a:pt x="83" y="619"/>
                    <a:pt x="83" y="619"/>
                    <a:pt x="82" y="618"/>
                  </a:cubicBezTo>
                  <a:cubicBezTo>
                    <a:pt x="79" y="616"/>
                    <a:pt x="79" y="616"/>
                    <a:pt x="79" y="616"/>
                  </a:cubicBezTo>
                  <a:cubicBezTo>
                    <a:pt x="77" y="619"/>
                    <a:pt x="77" y="619"/>
                    <a:pt x="77" y="619"/>
                  </a:cubicBezTo>
                  <a:cubicBezTo>
                    <a:pt x="77" y="623"/>
                    <a:pt x="77" y="623"/>
                    <a:pt x="77" y="623"/>
                  </a:cubicBezTo>
                  <a:cubicBezTo>
                    <a:pt x="94" y="622"/>
                    <a:pt x="94" y="622"/>
                    <a:pt x="94" y="622"/>
                  </a:cubicBezTo>
                  <a:cubicBezTo>
                    <a:pt x="96" y="622"/>
                    <a:pt x="97" y="621"/>
                    <a:pt x="97" y="619"/>
                  </a:cubicBezTo>
                  <a:cubicBezTo>
                    <a:pt x="98" y="618"/>
                    <a:pt x="97" y="617"/>
                    <a:pt x="96" y="616"/>
                  </a:cubicBezTo>
                  <a:cubicBezTo>
                    <a:pt x="92" y="614"/>
                    <a:pt x="92" y="614"/>
                    <a:pt x="92" y="614"/>
                  </a:cubicBezTo>
                  <a:cubicBezTo>
                    <a:pt x="91" y="616"/>
                    <a:pt x="91" y="616"/>
                    <a:pt x="91" y="616"/>
                  </a:cubicBezTo>
                  <a:cubicBezTo>
                    <a:pt x="90" y="620"/>
                    <a:pt x="90" y="620"/>
                    <a:pt x="90" y="620"/>
                  </a:cubicBezTo>
                  <a:cubicBezTo>
                    <a:pt x="120" y="622"/>
                    <a:pt x="120" y="622"/>
                    <a:pt x="120" y="622"/>
                  </a:cubicBezTo>
                  <a:cubicBezTo>
                    <a:pt x="121" y="622"/>
                    <a:pt x="123" y="621"/>
                    <a:pt x="123" y="619"/>
                  </a:cubicBezTo>
                  <a:cubicBezTo>
                    <a:pt x="124" y="618"/>
                    <a:pt x="123" y="616"/>
                    <a:pt x="122" y="615"/>
                  </a:cubicBezTo>
                  <a:cubicBezTo>
                    <a:pt x="119" y="614"/>
                    <a:pt x="119" y="614"/>
                    <a:pt x="119" y="614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20" y="618"/>
                    <a:pt x="120" y="618"/>
                    <a:pt x="120" y="618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19" y="619"/>
                    <a:pt x="119" y="619"/>
                    <a:pt x="119" y="619"/>
                  </a:cubicBezTo>
                  <a:cubicBezTo>
                    <a:pt x="119" y="619"/>
                    <a:pt x="120" y="619"/>
                    <a:pt x="120" y="618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19" y="619"/>
                    <a:pt x="119" y="619"/>
                    <a:pt x="119" y="619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18" y="620"/>
                    <a:pt x="118" y="620"/>
                    <a:pt x="118" y="620"/>
                  </a:cubicBezTo>
                  <a:cubicBezTo>
                    <a:pt x="118" y="620"/>
                    <a:pt x="119" y="620"/>
                    <a:pt x="119" y="619"/>
                  </a:cubicBezTo>
                  <a:cubicBezTo>
                    <a:pt x="117" y="617"/>
                    <a:pt x="117" y="617"/>
                    <a:pt x="117" y="617"/>
                  </a:cubicBezTo>
                  <a:cubicBezTo>
                    <a:pt x="118" y="620"/>
                    <a:pt x="118" y="620"/>
                    <a:pt x="118" y="620"/>
                  </a:cubicBezTo>
                  <a:cubicBezTo>
                    <a:pt x="118" y="618"/>
                    <a:pt x="118" y="618"/>
                    <a:pt x="118" y="618"/>
                  </a:cubicBezTo>
                  <a:cubicBezTo>
                    <a:pt x="118" y="620"/>
                    <a:pt x="118" y="620"/>
                    <a:pt x="118" y="620"/>
                  </a:cubicBezTo>
                  <a:cubicBezTo>
                    <a:pt x="118" y="620"/>
                    <a:pt x="118" y="620"/>
                    <a:pt x="118" y="620"/>
                  </a:cubicBezTo>
                  <a:cubicBezTo>
                    <a:pt x="118" y="618"/>
                    <a:pt x="118" y="618"/>
                    <a:pt x="118" y="618"/>
                  </a:cubicBezTo>
                  <a:cubicBezTo>
                    <a:pt x="118" y="620"/>
                    <a:pt x="118" y="620"/>
                    <a:pt x="118" y="620"/>
                  </a:cubicBezTo>
                  <a:cubicBezTo>
                    <a:pt x="118" y="620"/>
                    <a:pt x="118" y="620"/>
                    <a:pt x="119" y="620"/>
                  </a:cubicBezTo>
                  <a:cubicBezTo>
                    <a:pt x="121" y="620"/>
                    <a:pt x="127" y="620"/>
                    <a:pt x="132" y="620"/>
                  </a:cubicBezTo>
                  <a:cubicBezTo>
                    <a:pt x="137" y="621"/>
                    <a:pt x="141" y="621"/>
                    <a:pt x="141" y="621"/>
                  </a:cubicBezTo>
                  <a:cubicBezTo>
                    <a:pt x="143" y="621"/>
                    <a:pt x="144" y="620"/>
                    <a:pt x="145" y="619"/>
                  </a:cubicBezTo>
                  <a:cubicBezTo>
                    <a:pt x="145" y="617"/>
                    <a:pt x="145" y="616"/>
                    <a:pt x="143" y="615"/>
                  </a:cubicBezTo>
                  <a:cubicBezTo>
                    <a:pt x="139" y="612"/>
                    <a:pt x="139" y="612"/>
                    <a:pt x="139" y="612"/>
                  </a:cubicBezTo>
                  <a:cubicBezTo>
                    <a:pt x="137" y="615"/>
                    <a:pt x="137" y="615"/>
                    <a:pt x="137" y="615"/>
                  </a:cubicBezTo>
                  <a:cubicBezTo>
                    <a:pt x="138" y="618"/>
                    <a:pt x="138" y="618"/>
                    <a:pt x="138" y="618"/>
                  </a:cubicBezTo>
                  <a:cubicBezTo>
                    <a:pt x="162" y="618"/>
                    <a:pt x="162" y="618"/>
                    <a:pt x="162" y="618"/>
                  </a:cubicBezTo>
                  <a:cubicBezTo>
                    <a:pt x="163" y="618"/>
                    <a:pt x="164" y="617"/>
                    <a:pt x="165" y="615"/>
                  </a:cubicBezTo>
                  <a:cubicBezTo>
                    <a:pt x="165" y="614"/>
                    <a:pt x="164" y="612"/>
                    <a:pt x="163" y="611"/>
                  </a:cubicBezTo>
                  <a:cubicBezTo>
                    <a:pt x="162" y="611"/>
                    <a:pt x="162" y="611"/>
                    <a:pt x="162" y="611"/>
                  </a:cubicBezTo>
                  <a:cubicBezTo>
                    <a:pt x="160" y="613"/>
                    <a:pt x="160" y="613"/>
                    <a:pt x="160" y="613"/>
                  </a:cubicBezTo>
                  <a:cubicBezTo>
                    <a:pt x="160" y="617"/>
                    <a:pt x="160" y="617"/>
                    <a:pt x="160" y="617"/>
                  </a:cubicBezTo>
                  <a:cubicBezTo>
                    <a:pt x="160" y="617"/>
                    <a:pt x="171" y="617"/>
                    <a:pt x="176" y="617"/>
                  </a:cubicBezTo>
                  <a:cubicBezTo>
                    <a:pt x="176" y="617"/>
                    <a:pt x="177" y="617"/>
                    <a:pt x="177" y="617"/>
                  </a:cubicBezTo>
                  <a:cubicBezTo>
                    <a:pt x="178" y="617"/>
                    <a:pt x="178" y="617"/>
                    <a:pt x="178" y="617"/>
                  </a:cubicBezTo>
                  <a:cubicBezTo>
                    <a:pt x="179" y="617"/>
                    <a:pt x="179" y="617"/>
                    <a:pt x="179" y="617"/>
                  </a:cubicBezTo>
                  <a:cubicBezTo>
                    <a:pt x="180" y="617"/>
                    <a:pt x="180" y="617"/>
                    <a:pt x="180" y="617"/>
                  </a:cubicBezTo>
                  <a:cubicBezTo>
                    <a:pt x="180" y="617"/>
                    <a:pt x="180" y="616"/>
                    <a:pt x="181" y="616"/>
                  </a:cubicBezTo>
                  <a:cubicBezTo>
                    <a:pt x="181" y="615"/>
                    <a:pt x="181" y="614"/>
                    <a:pt x="181" y="613"/>
                  </a:cubicBezTo>
                  <a:cubicBezTo>
                    <a:pt x="181" y="612"/>
                    <a:pt x="180" y="611"/>
                    <a:pt x="180" y="611"/>
                  </a:cubicBezTo>
                  <a:cubicBezTo>
                    <a:pt x="177" y="609"/>
                    <a:pt x="177" y="609"/>
                    <a:pt x="177" y="609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8" y="614"/>
                    <a:pt x="178" y="614"/>
                    <a:pt x="178" y="614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7" y="615"/>
                    <a:pt x="177" y="615"/>
                    <a:pt x="177" y="615"/>
                  </a:cubicBezTo>
                  <a:cubicBezTo>
                    <a:pt x="177" y="615"/>
                    <a:pt x="177" y="614"/>
                    <a:pt x="178" y="614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7" y="615"/>
                    <a:pt x="177" y="615"/>
                    <a:pt x="177" y="615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6" y="615"/>
                    <a:pt x="176" y="615"/>
                    <a:pt x="176" y="615"/>
                  </a:cubicBezTo>
                  <a:cubicBezTo>
                    <a:pt x="176" y="615"/>
                    <a:pt x="176" y="615"/>
                    <a:pt x="177" y="615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6" y="615"/>
                    <a:pt x="176" y="615"/>
                    <a:pt x="176" y="615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6" y="615"/>
                    <a:pt x="176" y="615"/>
                    <a:pt x="176" y="615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3"/>
                    <a:pt x="175" y="613"/>
                    <a:pt x="175" y="613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3"/>
                    <a:pt x="175" y="613"/>
                    <a:pt x="175" y="613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5" y="615"/>
                    <a:pt x="175" y="615"/>
                  </a:cubicBezTo>
                  <a:cubicBezTo>
                    <a:pt x="175" y="615"/>
                    <a:pt x="177" y="615"/>
                    <a:pt x="179" y="615"/>
                  </a:cubicBezTo>
                  <a:cubicBezTo>
                    <a:pt x="181" y="615"/>
                    <a:pt x="185" y="615"/>
                    <a:pt x="188" y="615"/>
                  </a:cubicBezTo>
                  <a:cubicBezTo>
                    <a:pt x="190" y="615"/>
                    <a:pt x="191" y="615"/>
                    <a:pt x="192" y="615"/>
                  </a:cubicBezTo>
                  <a:cubicBezTo>
                    <a:pt x="193" y="615"/>
                    <a:pt x="193" y="615"/>
                    <a:pt x="194" y="615"/>
                  </a:cubicBezTo>
                  <a:cubicBezTo>
                    <a:pt x="194" y="615"/>
                    <a:pt x="194" y="615"/>
                    <a:pt x="194" y="615"/>
                  </a:cubicBezTo>
                  <a:cubicBezTo>
                    <a:pt x="195" y="615"/>
                    <a:pt x="195" y="615"/>
                    <a:pt x="195" y="615"/>
                  </a:cubicBezTo>
                  <a:cubicBezTo>
                    <a:pt x="196" y="614"/>
                    <a:pt x="196" y="614"/>
                    <a:pt x="196" y="614"/>
                  </a:cubicBezTo>
                  <a:cubicBezTo>
                    <a:pt x="196" y="614"/>
                    <a:pt x="196" y="614"/>
                    <a:pt x="197" y="613"/>
                  </a:cubicBezTo>
                  <a:cubicBezTo>
                    <a:pt x="198" y="612"/>
                    <a:pt x="197" y="610"/>
                    <a:pt x="196" y="609"/>
                  </a:cubicBezTo>
                  <a:cubicBezTo>
                    <a:pt x="193" y="607"/>
                    <a:pt x="193" y="607"/>
                    <a:pt x="193" y="607"/>
                  </a:cubicBezTo>
                  <a:cubicBezTo>
                    <a:pt x="191" y="610"/>
                    <a:pt x="191" y="610"/>
                    <a:pt x="191" y="610"/>
                  </a:cubicBezTo>
                  <a:cubicBezTo>
                    <a:pt x="191" y="613"/>
                    <a:pt x="191" y="613"/>
                    <a:pt x="191" y="613"/>
                  </a:cubicBezTo>
                  <a:cubicBezTo>
                    <a:pt x="209" y="614"/>
                    <a:pt x="209" y="614"/>
                    <a:pt x="209" y="614"/>
                  </a:cubicBezTo>
                  <a:cubicBezTo>
                    <a:pt x="211" y="614"/>
                    <a:pt x="212" y="613"/>
                    <a:pt x="212" y="612"/>
                  </a:cubicBezTo>
                  <a:cubicBezTo>
                    <a:pt x="213" y="610"/>
                    <a:pt x="212" y="609"/>
                    <a:pt x="211" y="608"/>
                  </a:cubicBezTo>
                  <a:cubicBezTo>
                    <a:pt x="206" y="605"/>
                    <a:pt x="206" y="605"/>
                    <a:pt x="206" y="605"/>
                  </a:cubicBezTo>
                  <a:cubicBezTo>
                    <a:pt x="204" y="607"/>
                    <a:pt x="204" y="607"/>
                    <a:pt x="204" y="607"/>
                  </a:cubicBezTo>
                  <a:cubicBezTo>
                    <a:pt x="204" y="611"/>
                    <a:pt x="204" y="611"/>
                    <a:pt x="204" y="611"/>
                  </a:cubicBezTo>
                  <a:cubicBezTo>
                    <a:pt x="225" y="612"/>
                    <a:pt x="225" y="612"/>
                    <a:pt x="225" y="612"/>
                  </a:cubicBezTo>
                  <a:cubicBezTo>
                    <a:pt x="227" y="612"/>
                    <a:pt x="228" y="611"/>
                    <a:pt x="229" y="609"/>
                  </a:cubicBezTo>
                  <a:cubicBezTo>
                    <a:pt x="229" y="608"/>
                    <a:pt x="228" y="606"/>
                    <a:pt x="227" y="606"/>
                  </a:cubicBezTo>
                  <a:cubicBezTo>
                    <a:pt x="226" y="605"/>
                    <a:pt x="226" y="605"/>
                    <a:pt x="226" y="605"/>
                  </a:cubicBezTo>
                  <a:cubicBezTo>
                    <a:pt x="224" y="608"/>
                    <a:pt x="224" y="608"/>
                    <a:pt x="224" y="608"/>
                  </a:cubicBezTo>
                  <a:cubicBezTo>
                    <a:pt x="227" y="610"/>
                    <a:pt x="227" y="610"/>
                    <a:pt x="227" y="610"/>
                  </a:cubicBezTo>
                  <a:cubicBezTo>
                    <a:pt x="224" y="608"/>
                    <a:pt x="224" y="608"/>
                    <a:pt x="224" y="608"/>
                  </a:cubicBezTo>
                  <a:cubicBezTo>
                    <a:pt x="226" y="611"/>
                    <a:pt x="226" y="611"/>
                    <a:pt x="226" y="611"/>
                  </a:cubicBezTo>
                  <a:cubicBezTo>
                    <a:pt x="226" y="610"/>
                    <a:pt x="227" y="610"/>
                    <a:pt x="227" y="610"/>
                  </a:cubicBezTo>
                  <a:cubicBezTo>
                    <a:pt x="224" y="608"/>
                    <a:pt x="224" y="608"/>
                    <a:pt x="224" y="608"/>
                  </a:cubicBezTo>
                  <a:cubicBezTo>
                    <a:pt x="226" y="611"/>
                    <a:pt x="226" y="611"/>
                    <a:pt x="226" y="611"/>
                  </a:cubicBezTo>
                  <a:cubicBezTo>
                    <a:pt x="225" y="608"/>
                    <a:pt x="225" y="608"/>
                    <a:pt x="225" y="608"/>
                  </a:cubicBezTo>
                  <a:cubicBezTo>
                    <a:pt x="225" y="611"/>
                    <a:pt x="225" y="611"/>
                    <a:pt x="225" y="611"/>
                  </a:cubicBezTo>
                  <a:cubicBezTo>
                    <a:pt x="226" y="611"/>
                    <a:pt x="226" y="611"/>
                    <a:pt x="226" y="611"/>
                  </a:cubicBezTo>
                  <a:cubicBezTo>
                    <a:pt x="225" y="608"/>
                    <a:pt x="225" y="608"/>
                    <a:pt x="225" y="608"/>
                  </a:cubicBezTo>
                  <a:cubicBezTo>
                    <a:pt x="225" y="611"/>
                    <a:pt x="225" y="611"/>
                    <a:pt x="225" y="611"/>
                  </a:cubicBezTo>
                  <a:cubicBezTo>
                    <a:pt x="225" y="610"/>
                    <a:pt x="225" y="610"/>
                    <a:pt x="225" y="610"/>
                  </a:cubicBezTo>
                  <a:cubicBezTo>
                    <a:pt x="225" y="611"/>
                    <a:pt x="225" y="611"/>
                    <a:pt x="225" y="611"/>
                  </a:cubicBezTo>
                  <a:cubicBezTo>
                    <a:pt x="225" y="611"/>
                    <a:pt x="225" y="611"/>
                    <a:pt x="225" y="611"/>
                  </a:cubicBezTo>
                  <a:cubicBezTo>
                    <a:pt x="225" y="610"/>
                    <a:pt x="225" y="610"/>
                    <a:pt x="225" y="610"/>
                  </a:cubicBezTo>
                  <a:cubicBezTo>
                    <a:pt x="225" y="611"/>
                    <a:pt x="225" y="611"/>
                    <a:pt x="225" y="611"/>
                  </a:cubicBezTo>
                  <a:cubicBezTo>
                    <a:pt x="225" y="611"/>
                    <a:pt x="226" y="611"/>
                    <a:pt x="226" y="611"/>
                  </a:cubicBezTo>
                  <a:cubicBezTo>
                    <a:pt x="228" y="611"/>
                    <a:pt x="231" y="611"/>
                    <a:pt x="234" y="611"/>
                  </a:cubicBezTo>
                  <a:cubicBezTo>
                    <a:pt x="237" y="611"/>
                    <a:pt x="241" y="611"/>
                    <a:pt x="244" y="611"/>
                  </a:cubicBezTo>
                  <a:cubicBezTo>
                    <a:pt x="247" y="611"/>
                    <a:pt x="250" y="611"/>
                    <a:pt x="250" y="611"/>
                  </a:cubicBezTo>
                  <a:cubicBezTo>
                    <a:pt x="251" y="611"/>
                    <a:pt x="252" y="610"/>
                    <a:pt x="253" y="609"/>
                  </a:cubicBezTo>
                  <a:cubicBezTo>
                    <a:pt x="253" y="607"/>
                    <a:pt x="253" y="606"/>
                    <a:pt x="251" y="605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6" y="605"/>
                    <a:pt x="246" y="605"/>
                    <a:pt x="246" y="605"/>
                  </a:cubicBezTo>
                  <a:cubicBezTo>
                    <a:pt x="249" y="607"/>
                    <a:pt x="249" y="607"/>
                    <a:pt x="249" y="607"/>
                  </a:cubicBezTo>
                  <a:cubicBezTo>
                    <a:pt x="246" y="605"/>
                    <a:pt x="246" y="605"/>
                    <a:pt x="246" y="605"/>
                  </a:cubicBezTo>
                  <a:cubicBezTo>
                    <a:pt x="248" y="608"/>
                    <a:pt x="248" y="608"/>
                    <a:pt x="248" y="608"/>
                  </a:cubicBezTo>
                  <a:cubicBezTo>
                    <a:pt x="248" y="608"/>
                    <a:pt x="248" y="608"/>
                    <a:pt x="249" y="607"/>
                  </a:cubicBezTo>
                  <a:cubicBezTo>
                    <a:pt x="246" y="605"/>
                    <a:pt x="246" y="605"/>
                    <a:pt x="246" y="605"/>
                  </a:cubicBezTo>
                  <a:cubicBezTo>
                    <a:pt x="248" y="608"/>
                    <a:pt x="248" y="608"/>
                    <a:pt x="248" y="608"/>
                  </a:cubicBezTo>
                  <a:cubicBezTo>
                    <a:pt x="246" y="605"/>
                    <a:pt x="246" y="605"/>
                    <a:pt x="246" y="605"/>
                  </a:cubicBezTo>
                  <a:cubicBezTo>
                    <a:pt x="247" y="609"/>
                    <a:pt x="247" y="609"/>
                    <a:pt x="247" y="609"/>
                  </a:cubicBezTo>
                  <a:cubicBezTo>
                    <a:pt x="247" y="609"/>
                    <a:pt x="247" y="609"/>
                    <a:pt x="248" y="608"/>
                  </a:cubicBezTo>
                  <a:cubicBezTo>
                    <a:pt x="246" y="605"/>
                    <a:pt x="246" y="605"/>
                    <a:pt x="246" y="605"/>
                  </a:cubicBezTo>
                  <a:cubicBezTo>
                    <a:pt x="247" y="609"/>
                    <a:pt x="247" y="609"/>
                    <a:pt x="247" y="609"/>
                  </a:cubicBezTo>
                  <a:cubicBezTo>
                    <a:pt x="246" y="606"/>
                    <a:pt x="246" y="606"/>
                    <a:pt x="246" y="606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6" y="609"/>
                    <a:pt x="247" y="609"/>
                  </a:cubicBezTo>
                  <a:cubicBezTo>
                    <a:pt x="246" y="606"/>
                    <a:pt x="246" y="606"/>
                    <a:pt x="246" y="606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6" y="609"/>
                    <a:pt x="246" y="609"/>
                  </a:cubicBezTo>
                  <a:cubicBezTo>
                    <a:pt x="246" y="609"/>
                    <a:pt x="248" y="609"/>
                    <a:pt x="249" y="609"/>
                  </a:cubicBezTo>
                  <a:cubicBezTo>
                    <a:pt x="252" y="609"/>
                    <a:pt x="255" y="609"/>
                    <a:pt x="258" y="610"/>
                  </a:cubicBezTo>
                  <a:cubicBezTo>
                    <a:pt x="261" y="610"/>
                    <a:pt x="264" y="610"/>
                    <a:pt x="266" y="610"/>
                  </a:cubicBezTo>
                  <a:cubicBezTo>
                    <a:pt x="267" y="610"/>
                    <a:pt x="267" y="610"/>
                    <a:pt x="267" y="610"/>
                  </a:cubicBezTo>
                  <a:cubicBezTo>
                    <a:pt x="267" y="610"/>
                    <a:pt x="267" y="610"/>
                    <a:pt x="267" y="610"/>
                  </a:cubicBezTo>
                  <a:cubicBezTo>
                    <a:pt x="268" y="610"/>
                    <a:pt x="268" y="610"/>
                    <a:pt x="268" y="610"/>
                  </a:cubicBezTo>
                  <a:cubicBezTo>
                    <a:pt x="268" y="609"/>
                    <a:pt x="269" y="609"/>
                    <a:pt x="269" y="608"/>
                  </a:cubicBezTo>
                  <a:cubicBezTo>
                    <a:pt x="270" y="608"/>
                    <a:pt x="270" y="607"/>
                    <a:pt x="270" y="606"/>
                  </a:cubicBezTo>
                  <a:cubicBezTo>
                    <a:pt x="270" y="605"/>
                    <a:pt x="269" y="604"/>
                    <a:pt x="268" y="604"/>
                  </a:cubicBezTo>
                  <a:cubicBezTo>
                    <a:pt x="265" y="602"/>
                    <a:pt x="265" y="602"/>
                    <a:pt x="265" y="602"/>
                  </a:cubicBezTo>
                  <a:cubicBezTo>
                    <a:pt x="264" y="605"/>
                    <a:pt x="264" y="605"/>
                    <a:pt x="264" y="605"/>
                  </a:cubicBezTo>
                  <a:cubicBezTo>
                    <a:pt x="264" y="608"/>
                    <a:pt x="264" y="608"/>
                    <a:pt x="264" y="608"/>
                  </a:cubicBezTo>
                  <a:cubicBezTo>
                    <a:pt x="290" y="608"/>
                    <a:pt x="290" y="608"/>
                    <a:pt x="290" y="608"/>
                  </a:cubicBezTo>
                  <a:cubicBezTo>
                    <a:pt x="291" y="608"/>
                    <a:pt x="293" y="607"/>
                    <a:pt x="293" y="605"/>
                  </a:cubicBezTo>
                  <a:cubicBezTo>
                    <a:pt x="293" y="604"/>
                    <a:pt x="293" y="602"/>
                    <a:pt x="291" y="601"/>
                  </a:cubicBezTo>
                  <a:cubicBezTo>
                    <a:pt x="291" y="601"/>
                    <a:pt x="291" y="601"/>
                    <a:pt x="291" y="601"/>
                  </a:cubicBezTo>
                  <a:cubicBezTo>
                    <a:pt x="289" y="604"/>
                    <a:pt x="289" y="604"/>
                    <a:pt x="289" y="604"/>
                  </a:cubicBezTo>
                  <a:cubicBezTo>
                    <a:pt x="289" y="607"/>
                    <a:pt x="289" y="607"/>
                    <a:pt x="289" y="607"/>
                  </a:cubicBezTo>
                  <a:cubicBezTo>
                    <a:pt x="289" y="607"/>
                    <a:pt x="295" y="607"/>
                    <a:pt x="302" y="607"/>
                  </a:cubicBezTo>
                  <a:cubicBezTo>
                    <a:pt x="305" y="607"/>
                    <a:pt x="308" y="607"/>
                    <a:pt x="311" y="607"/>
                  </a:cubicBezTo>
                  <a:cubicBezTo>
                    <a:pt x="312" y="607"/>
                    <a:pt x="313" y="607"/>
                    <a:pt x="314" y="606"/>
                  </a:cubicBezTo>
                  <a:cubicBezTo>
                    <a:pt x="314" y="606"/>
                    <a:pt x="315" y="606"/>
                    <a:pt x="315" y="606"/>
                  </a:cubicBezTo>
                  <a:cubicBezTo>
                    <a:pt x="316" y="606"/>
                    <a:pt x="316" y="606"/>
                    <a:pt x="316" y="606"/>
                  </a:cubicBezTo>
                  <a:cubicBezTo>
                    <a:pt x="317" y="606"/>
                    <a:pt x="317" y="606"/>
                    <a:pt x="317" y="606"/>
                  </a:cubicBezTo>
                  <a:cubicBezTo>
                    <a:pt x="317" y="606"/>
                    <a:pt x="317" y="605"/>
                    <a:pt x="318" y="605"/>
                  </a:cubicBezTo>
                  <a:cubicBezTo>
                    <a:pt x="319" y="603"/>
                    <a:pt x="318" y="601"/>
                    <a:pt x="317" y="600"/>
                  </a:cubicBezTo>
                  <a:cubicBezTo>
                    <a:pt x="314" y="598"/>
                    <a:pt x="314" y="598"/>
                    <a:pt x="314" y="598"/>
                  </a:cubicBezTo>
                  <a:cubicBezTo>
                    <a:pt x="312" y="601"/>
                    <a:pt x="312" y="601"/>
                    <a:pt x="312" y="601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31" y="604"/>
                    <a:pt x="331" y="604"/>
                    <a:pt x="331" y="604"/>
                  </a:cubicBezTo>
                  <a:cubicBezTo>
                    <a:pt x="333" y="603"/>
                    <a:pt x="334" y="602"/>
                    <a:pt x="334" y="601"/>
                  </a:cubicBezTo>
                  <a:cubicBezTo>
                    <a:pt x="335" y="600"/>
                    <a:pt x="334" y="598"/>
                    <a:pt x="333" y="597"/>
                  </a:cubicBezTo>
                  <a:cubicBezTo>
                    <a:pt x="332" y="597"/>
                    <a:pt x="332" y="597"/>
                    <a:pt x="332" y="597"/>
                  </a:cubicBezTo>
                  <a:cubicBezTo>
                    <a:pt x="330" y="600"/>
                    <a:pt x="330" y="600"/>
                    <a:pt x="330" y="600"/>
                  </a:cubicBezTo>
                  <a:cubicBezTo>
                    <a:pt x="333" y="602"/>
                    <a:pt x="333" y="602"/>
                    <a:pt x="333" y="602"/>
                  </a:cubicBezTo>
                  <a:cubicBezTo>
                    <a:pt x="330" y="600"/>
                    <a:pt x="330" y="600"/>
                    <a:pt x="330" y="600"/>
                  </a:cubicBezTo>
                  <a:cubicBezTo>
                    <a:pt x="332" y="603"/>
                    <a:pt x="332" y="603"/>
                    <a:pt x="332" y="603"/>
                  </a:cubicBezTo>
                  <a:cubicBezTo>
                    <a:pt x="332" y="603"/>
                    <a:pt x="333" y="602"/>
                    <a:pt x="333" y="602"/>
                  </a:cubicBezTo>
                  <a:cubicBezTo>
                    <a:pt x="330" y="600"/>
                    <a:pt x="330" y="600"/>
                    <a:pt x="330" y="600"/>
                  </a:cubicBezTo>
                  <a:cubicBezTo>
                    <a:pt x="332" y="603"/>
                    <a:pt x="332" y="603"/>
                    <a:pt x="332" y="603"/>
                  </a:cubicBezTo>
                  <a:cubicBezTo>
                    <a:pt x="331" y="600"/>
                    <a:pt x="331" y="600"/>
                    <a:pt x="331" y="600"/>
                  </a:cubicBezTo>
                  <a:cubicBezTo>
                    <a:pt x="331" y="603"/>
                    <a:pt x="331" y="603"/>
                    <a:pt x="331" y="603"/>
                  </a:cubicBezTo>
                  <a:cubicBezTo>
                    <a:pt x="332" y="603"/>
                    <a:pt x="332" y="603"/>
                    <a:pt x="332" y="603"/>
                  </a:cubicBezTo>
                  <a:cubicBezTo>
                    <a:pt x="331" y="600"/>
                    <a:pt x="331" y="600"/>
                    <a:pt x="331" y="600"/>
                  </a:cubicBezTo>
                  <a:cubicBezTo>
                    <a:pt x="331" y="603"/>
                    <a:pt x="331" y="603"/>
                    <a:pt x="331" y="603"/>
                  </a:cubicBezTo>
                  <a:cubicBezTo>
                    <a:pt x="331" y="601"/>
                    <a:pt x="331" y="601"/>
                    <a:pt x="331" y="601"/>
                  </a:cubicBezTo>
                  <a:cubicBezTo>
                    <a:pt x="331" y="603"/>
                    <a:pt x="331" y="603"/>
                    <a:pt x="331" y="603"/>
                  </a:cubicBezTo>
                  <a:cubicBezTo>
                    <a:pt x="331" y="603"/>
                    <a:pt x="331" y="603"/>
                    <a:pt x="331" y="603"/>
                  </a:cubicBezTo>
                  <a:cubicBezTo>
                    <a:pt x="331" y="601"/>
                    <a:pt x="331" y="601"/>
                    <a:pt x="331" y="601"/>
                  </a:cubicBezTo>
                  <a:cubicBezTo>
                    <a:pt x="331" y="603"/>
                    <a:pt x="331" y="603"/>
                    <a:pt x="331" y="603"/>
                  </a:cubicBezTo>
                  <a:cubicBezTo>
                    <a:pt x="331" y="603"/>
                    <a:pt x="331" y="603"/>
                    <a:pt x="331" y="603"/>
                  </a:cubicBezTo>
                  <a:cubicBezTo>
                    <a:pt x="332" y="603"/>
                    <a:pt x="333" y="603"/>
                    <a:pt x="335" y="603"/>
                  </a:cubicBezTo>
                  <a:cubicBezTo>
                    <a:pt x="337" y="603"/>
                    <a:pt x="341" y="603"/>
                    <a:pt x="343" y="603"/>
                  </a:cubicBezTo>
                  <a:cubicBezTo>
                    <a:pt x="345" y="603"/>
                    <a:pt x="346" y="603"/>
                    <a:pt x="347" y="603"/>
                  </a:cubicBezTo>
                  <a:cubicBezTo>
                    <a:pt x="347" y="603"/>
                    <a:pt x="348" y="603"/>
                    <a:pt x="348" y="603"/>
                  </a:cubicBezTo>
                  <a:cubicBezTo>
                    <a:pt x="349" y="602"/>
                    <a:pt x="349" y="602"/>
                    <a:pt x="349" y="602"/>
                  </a:cubicBezTo>
                  <a:cubicBezTo>
                    <a:pt x="350" y="602"/>
                    <a:pt x="350" y="602"/>
                    <a:pt x="350" y="602"/>
                  </a:cubicBezTo>
                  <a:cubicBezTo>
                    <a:pt x="350" y="602"/>
                    <a:pt x="350" y="602"/>
                    <a:pt x="350" y="602"/>
                  </a:cubicBezTo>
                  <a:cubicBezTo>
                    <a:pt x="350" y="602"/>
                    <a:pt x="351" y="601"/>
                    <a:pt x="351" y="601"/>
                  </a:cubicBezTo>
                  <a:cubicBezTo>
                    <a:pt x="352" y="599"/>
                    <a:pt x="352" y="597"/>
                    <a:pt x="350" y="596"/>
                  </a:cubicBezTo>
                  <a:cubicBezTo>
                    <a:pt x="346" y="594"/>
                    <a:pt x="346" y="594"/>
                    <a:pt x="346" y="594"/>
                  </a:cubicBezTo>
                  <a:cubicBezTo>
                    <a:pt x="345" y="597"/>
                    <a:pt x="345" y="597"/>
                    <a:pt x="345" y="597"/>
                  </a:cubicBezTo>
                  <a:cubicBezTo>
                    <a:pt x="344" y="600"/>
                    <a:pt x="344" y="600"/>
                    <a:pt x="344" y="600"/>
                  </a:cubicBezTo>
                  <a:cubicBezTo>
                    <a:pt x="367" y="603"/>
                    <a:pt x="367" y="603"/>
                    <a:pt x="367" y="603"/>
                  </a:cubicBezTo>
                  <a:cubicBezTo>
                    <a:pt x="368" y="603"/>
                    <a:pt x="370" y="603"/>
                    <a:pt x="370" y="601"/>
                  </a:cubicBezTo>
                  <a:cubicBezTo>
                    <a:pt x="371" y="600"/>
                    <a:pt x="370" y="598"/>
                    <a:pt x="369" y="597"/>
                  </a:cubicBezTo>
                  <a:cubicBezTo>
                    <a:pt x="366" y="595"/>
                    <a:pt x="366" y="595"/>
                    <a:pt x="366" y="595"/>
                  </a:cubicBezTo>
                  <a:cubicBezTo>
                    <a:pt x="364" y="598"/>
                    <a:pt x="364" y="598"/>
                    <a:pt x="364" y="598"/>
                  </a:cubicBezTo>
                  <a:cubicBezTo>
                    <a:pt x="364" y="601"/>
                    <a:pt x="364" y="601"/>
                    <a:pt x="364" y="601"/>
                  </a:cubicBezTo>
                  <a:cubicBezTo>
                    <a:pt x="381" y="602"/>
                    <a:pt x="381" y="602"/>
                    <a:pt x="381" y="602"/>
                  </a:cubicBezTo>
                  <a:cubicBezTo>
                    <a:pt x="383" y="602"/>
                    <a:pt x="384" y="601"/>
                    <a:pt x="385" y="599"/>
                  </a:cubicBezTo>
                  <a:cubicBezTo>
                    <a:pt x="385" y="598"/>
                    <a:pt x="384" y="596"/>
                    <a:pt x="383" y="595"/>
                  </a:cubicBezTo>
                  <a:cubicBezTo>
                    <a:pt x="381" y="594"/>
                    <a:pt x="381" y="594"/>
                    <a:pt x="381" y="594"/>
                  </a:cubicBezTo>
                  <a:cubicBezTo>
                    <a:pt x="379" y="597"/>
                    <a:pt x="379" y="597"/>
                    <a:pt x="379" y="597"/>
                  </a:cubicBezTo>
                  <a:cubicBezTo>
                    <a:pt x="379" y="600"/>
                    <a:pt x="379" y="600"/>
                    <a:pt x="379" y="600"/>
                  </a:cubicBezTo>
                  <a:cubicBezTo>
                    <a:pt x="401" y="600"/>
                    <a:pt x="401" y="600"/>
                    <a:pt x="401" y="600"/>
                  </a:cubicBezTo>
                  <a:cubicBezTo>
                    <a:pt x="402" y="600"/>
                    <a:pt x="403" y="599"/>
                    <a:pt x="404" y="597"/>
                  </a:cubicBezTo>
                  <a:cubicBezTo>
                    <a:pt x="404" y="596"/>
                    <a:pt x="403" y="594"/>
                    <a:pt x="402" y="594"/>
                  </a:cubicBezTo>
                  <a:cubicBezTo>
                    <a:pt x="399" y="592"/>
                    <a:pt x="399" y="592"/>
                    <a:pt x="399" y="592"/>
                  </a:cubicBezTo>
                  <a:cubicBezTo>
                    <a:pt x="397" y="595"/>
                    <a:pt x="397" y="595"/>
                    <a:pt x="397" y="595"/>
                  </a:cubicBezTo>
                  <a:cubicBezTo>
                    <a:pt x="398" y="598"/>
                    <a:pt x="398" y="598"/>
                    <a:pt x="398" y="598"/>
                  </a:cubicBezTo>
                  <a:cubicBezTo>
                    <a:pt x="422" y="596"/>
                    <a:pt x="422" y="596"/>
                    <a:pt x="422" y="596"/>
                  </a:cubicBezTo>
                  <a:cubicBezTo>
                    <a:pt x="424" y="596"/>
                    <a:pt x="425" y="595"/>
                    <a:pt x="425" y="593"/>
                  </a:cubicBezTo>
                  <a:cubicBezTo>
                    <a:pt x="425" y="592"/>
                    <a:pt x="425" y="591"/>
                    <a:pt x="424" y="590"/>
                  </a:cubicBezTo>
                  <a:cubicBezTo>
                    <a:pt x="421" y="588"/>
                    <a:pt x="421" y="588"/>
                    <a:pt x="421" y="588"/>
                  </a:cubicBezTo>
                  <a:cubicBezTo>
                    <a:pt x="420" y="591"/>
                    <a:pt x="420" y="591"/>
                    <a:pt x="420" y="591"/>
                  </a:cubicBezTo>
                  <a:cubicBezTo>
                    <a:pt x="419" y="595"/>
                    <a:pt x="419" y="595"/>
                    <a:pt x="419" y="595"/>
                  </a:cubicBezTo>
                  <a:cubicBezTo>
                    <a:pt x="448" y="596"/>
                    <a:pt x="448" y="596"/>
                    <a:pt x="448" y="596"/>
                  </a:cubicBezTo>
                  <a:cubicBezTo>
                    <a:pt x="449" y="596"/>
                    <a:pt x="451" y="595"/>
                    <a:pt x="451" y="593"/>
                  </a:cubicBezTo>
                  <a:cubicBezTo>
                    <a:pt x="451" y="592"/>
                    <a:pt x="451" y="590"/>
                    <a:pt x="450" y="590"/>
                  </a:cubicBezTo>
                  <a:cubicBezTo>
                    <a:pt x="448" y="588"/>
                    <a:pt x="448" y="588"/>
                    <a:pt x="448" y="588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46" y="594"/>
                    <a:pt x="446" y="594"/>
                    <a:pt x="446" y="594"/>
                  </a:cubicBezTo>
                  <a:cubicBezTo>
                    <a:pt x="465" y="595"/>
                    <a:pt x="465" y="595"/>
                    <a:pt x="465" y="595"/>
                  </a:cubicBezTo>
                  <a:cubicBezTo>
                    <a:pt x="467" y="595"/>
                    <a:pt x="468" y="594"/>
                    <a:pt x="469" y="592"/>
                  </a:cubicBezTo>
                  <a:cubicBezTo>
                    <a:pt x="469" y="591"/>
                    <a:pt x="468" y="589"/>
                    <a:pt x="467" y="589"/>
                  </a:cubicBezTo>
                  <a:cubicBezTo>
                    <a:pt x="467" y="588"/>
                    <a:pt x="467" y="588"/>
                    <a:pt x="467" y="588"/>
                  </a:cubicBezTo>
                  <a:cubicBezTo>
                    <a:pt x="475" y="584"/>
                    <a:pt x="475" y="584"/>
                    <a:pt x="475" y="584"/>
                  </a:cubicBezTo>
                  <a:cubicBezTo>
                    <a:pt x="476" y="584"/>
                    <a:pt x="477" y="583"/>
                    <a:pt x="477" y="581"/>
                  </a:cubicBezTo>
                  <a:cubicBezTo>
                    <a:pt x="477" y="580"/>
                    <a:pt x="476" y="579"/>
                    <a:pt x="475" y="578"/>
                  </a:cubicBezTo>
                  <a:cubicBezTo>
                    <a:pt x="474" y="578"/>
                    <a:pt x="474" y="578"/>
                    <a:pt x="474" y="578"/>
                  </a:cubicBezTo>
                  <a:cubicBezTo>
                    <a:pt x="474" y="569"/>
                    <a:pt x="474" y="569"/>
                    <a:pt x="474" y="569"/>
                  </a:cubicBezTo>
                  <a:cubicBezTo>
                    <a:pt x="474" y="567"/>
                    <a:pt x="474" y="566"/>
                    <a:pt x="473" y="566"/>
                  </a:cubicBezTo>
                  <a:cubicBezTo>
                    <a:pt x="471" y="565"/>
                    <a:pt x="471" y="565"/>
                    <a:pt x="471" y="565"/>
                  </a:cubicBezTo>
                  <a:cubicBezTo>
                    <a:pt x="469" y="568"/>
                    <a:pt x="469" y="568"/>
                    <a:pt x="469" y="568"/>
                  </a:cubicBezTo>
                  <a:cubicBezTo>
                    <a:pt x="472" y="569"/>
                    <a:pt x="472" y="569"/>
                    <a:pt x="472" y="569"/>
                  </a:cubicBezTo>
                  <a:cubicBezTo>
                    <a:pt x="476" y="559"/>
                    <a:pt x="476" y="559"/>
                    <a:pt x="476" y="559"/>
                  </a:cubicBezTo>
                  <a:cubicBezTo>
                    <a:pt x="476" y="558"/>
                    <a:pt x="476" y="556"/>
                    <a:pt x="475" y="555"/>
                  </a:cubicBezTo>
                  <a:cubicBezTo>
                    <a:pt x="473" y="554"/>
                    <a:pt x="473" y="554"/>
                    <a:pt x="473" y="554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4" y="556"/>
                    <a:pt x="474" y="556"/>
                    <a:pt x="474" y="556"/>
                  </a:cubicBezTo>
                  <a:cubicBezTo>
                    <a:pt x="474" y="556"/>
                    <a:pt x="474" y="554"/>
                    <a:pt x="473" y="550"/>
                  </a:cubicBezTo>
                  <a:cubicBezTo>
                    <a:pt x="473" y="549"/>
                    <a:pt x="472" y="547"/>
                    <a:pt x="472" y="546"/>
                  </a:cubicBezTo>
                  <a:cubicBezTo>
                    <a:pt x="472" y="545"/>
                    <a:pt x="472" y="545"/>
                    <a:pt x="472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71" y="544"/>
                    <a:pt x="471" y="544"/>
                    <a:pt x="471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71" y="544"/>
                    <a:pt x="471" y="544"/>
                    <a:pt x="471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69" y="544"/>
                    <a:pt x="469" y="544"/>
                    <a:pt x="469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69" y="544"/>
                    <a:pt x="469" y="544"/>
                    <a:pt x="469" y="544"/>
                  </a:cubicBezTo>
                  <a:cubicBezTo>
                    <a:pt x="472" y="544"/>
                    <a:pt x="472" y="544"/>
                    <a:pt x="472" y="544"/>
                  </a:cubicBezTo>
                  <a:cubicBezTo>
                    <a:pt x="469" y="544"/>
                    <a:pt x="469" y="544"/>
                    <a:pt x="469" y="544"/>
                  </a:cubicBezTo>
                  <a:cubicBezTo>
                    <a:pt x="471" y="546"/>
                    <a:pt x="471" y="546"/>
                    <a:pt x="471" y="546"/>
                  </a:cubicBezTo>
                  <a:cubicBezTo>
                    <a:pt x="472" y="545"/>
                    <a:pt x="472" y="545"/>
                    <a:pt x="472" y="544"/>
                  </a:cubicBezTo>
                  <a:cubicBezTo>
                    <a:pt x="469" y="544"/>
                    <a:pt x="469" y="544"/>
                    <a:pt x="469" y="544"/>
                  </a:cubicBezTo>
                  <a:cubicBezTo>
                    <a:pt x="471" y="546"/>
                    <a:pt x="471" y="546"/>
                    <a:pt x="471" y="546"/>
                  </a:cubicBezTo>
                  <a:cubicBezTo>
                    <a:pt x="472" y="545"/>
                    <a:pt x="472" y="544"/>
                    <a:pt x="472" y="543"/>
                  </a:cubicBezTo>
                  <a:cubicBezTo>
                    <a:pt x="472" y="542"/>
                    <a:pt x="471" y="542"/>
                    <a:pt x="470" y="541"/>
                  </a:cubicBezTo>
                  <a:cubicBezTo>
                    <a:pt x="470" y="541"/>
                    <a:pt x="470" y="541"/>
                    <a:pt x="470" y="541"/>
                  </a:cubicBezTo>
                  <a:cubicBezTo>
                    <a:pt x="472" y="528"/>
                    <a:pt x="472" y="528"/>
                    <a:pt x="472" y="528"/>
                  </a:cubicBezTo>
                  <a:cubicBezTo>
                    <a:pt x="472" y="527"/>
                    <a:pt x="472" y="526"/>
                    <a:pt x="470" y="525"/>
                  </a:cubicBezTo>
                  <a:cubicBezTo>
                    <a:pt x="470" y="525"/>
                    <a:pt x="470" y="525"/>
                    <a:pt x="470" y="525"/>
                  </a:cubicBezTo>
                  <a:cubicBezTo>
                    <a:pt x="468" y="527"/>
                    <a:pt x="468" y="527"/>
                    <a:pt x="468" y="527"/>
                  </a:cubicBezTo>
                  <a:cubicBezTo>
                    <a:pt x="471" y="528"/>
                    <a:pt x="471" y="528"/>
                    <a:pt x="471" y="528"/>
                  </a:cubicBezTo>
                  <a:cubicBezTo>
                    <a:pt x="472" y="516"/>
                    <a:pt x="472" y="516"/>
                    <a:pt x="472" y="516"/>
                  </a:cubicBezTo>
                  <a:cubicBezTo>
                    <a:pt x="472" y="515"/>
                    <a:pt x="472" y="513"/>
                    <a:pt x="470" y="513"/>
                  </a:cubicBezTo>
                  <a:cubicBezTo>
                    <a:pt x="469" y="512"/>
                    <a:pt x="469" y="512"/>
                    <a:pt x="469" y="512"/>
                  </a:cubicBezTo>
                  <a:cubicBezTo>
                    <a:pt x="470" y="502"/>
                    <a:pt x="470" y="502"/>
                    <a:pt x="470" y="502"/>
                  </a:cubicBezTo>
                  <a:cubicBezTo>
                    <a:pt x="470" y="500"/>
                    <a:pt x="470" y="499"/>
                    <a:pt x="469" y="498"/>
                  </a:cubicBezTo>
                  <a:cubicBezTo>
                    <a:pt x="468" y="498"/>
                    <a:pt x="468" y="498"/>
                    <a:pt x="468" y="498"/>
                  </a:cubicBezTo>
                  <a:cubicBezTo>
                    <a:pt x="467" y="501"/>
                    <a:pt x="467" y="501"/>
                    <a:pt x="467" y="501"/>
                  </a:cubicBezTo>
                  <a:cubicBezTo>
                    <a:pt x="470" y="501"/>
                    <a:pt x="470" y="501"/>
                    <a:pt x="470" y="501"/>
                  </a:cubicBezTo>
                  <a:cubicBezTo>
                    <a:pt x="468" y="484"/>
                    <a:pt x="468" y="484"/>
                    <a:pt x="468" y="484"/>
                  </a:cubicBezTo>
                  <a:cubicBezTo>
                    <a:pt x="468" y="483"/>
                    <a:pt x="467" y="482"/>
                    <a:pt x="466" y="481"/>
                  </a:cubicBezTo>
                  <a:cubicBezTo>
                    <a:pt x="466" y="481"/>
                    <a:pt x="466" y="481"/>
                    <a:pt x="466" y="481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7" y="466"/>
                    <a:pt x="466" y="465"/>
                    <a:pt x="465" y="464"/>
                  </a:cubicBezTo>
                  <a:cubicBezTo>
                    <a:pt x="463" y="463"/>
                    <a:pt x="463" y="463"/>
                    <a:pt x="463" y="463"/>
                  </a:cubicBezTo>
                  <a:cubicBezTo>
                    <a:pt x="462" y="466"/>
                    <a:pt x="462" y="466"/>
                    <a:pt x="462" y="466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468" y="453"/>
                    <a:pt x="468" y="453"/>
                    <a:pt x="468" y="453"/>
                  </a:cubicBezTo>
                  <a:cubicBezTo>
                    <a:pt x="468" y="452"/>
                    <a:pt x="467" y="451"/>
                    <a:pt x="466" y="450"/>
                  </a:cubicBezTo>
                  <a:cubicBezTo>
                    <a:pt x="463" y="448"/>
                    <a:pt x="463" y="448"/>
                    <a:pt x="463" y="448"/>
                  </a:cubicBezTo>
                  <a:cubicBezTo>
                    <a:pt x="462" y="451"/>
                    <a:pt x="462" y="451"/>
                    <a:pt x="462" y="451"/>
                  </a:cubicBezTo>
                  <a:cubicBezTo>
                    <a:pt x="464" y="453"/>
                    <a:pt x="464" y="453"/>
                    <a:pt x="464" y="453"/>
                  </a:cubicBezTo>
                  <a:cubicBezTo>
                    <a:pt x="465" y="452"/>
                    <a:pt x="465" y="452"/>
                    <a:pt x="465" y="452"/>
                  </a:cubicBezTo>
                  <a:cubicBezTo>
                    <a:pt x="465" y="451"/>
                    <a:pt x="465" y="451"/>
                    <a:pt x="465" y="451"/>
                  </a:cubicBezTo>
                  <a:cubicBezTo>
                    <a:pt x="465" y="450"/>
                    <a:pt x="465" y="448"/>
                    <a:pt x="465" y="446"/>
                  </a:cubicBezTo>
                  <a:cubicBezTo>
                    <a:pt x="464" y="441"/>
                    <a:pt x="463" y="433"/>
                    <a:pt x="463" y="433"/>
                  </a:cubicBezTo>
                  <a:cubicBezTo>
                    <a:pt x="463" y="432"/>
                    <a:pt x="463" y="431"/>
                    <a:pt x="462" y="430"/>
                  </a:cubicBezTo>
                  <a:cubicBezTo>
                    <a:pt x="462" y="430"/>
                    <a:pt x="462" y="430"/>
                    <a:pt x="462" y="430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63" y="435"/>
                    <a:pt x="463" y="435"/>
                    <a:pt x="463" y="435"/>
                  </a:cubicBezTo>
                  <a:cubicBezTo>
                    <a:pt x="463" y="434"/>
                    <a:pt x="463" y="434"/>
                    <a:pt x="463" y="434"/>
                  </a:cubicBezTo>
                  <a:cubicBezTo>
                    <a:pt x="463" y="433"/>
                    <a:pt x="463" y="433"/>
                    <a:pt x="463" y="433"/>
                  </a:cubicBezTo>
                  <a:cubicBezTo>
                    <a:pt x="463" y="433"/>
                    <a:pt x="463" y="433"/>
                    <a:pt x="463" y="433"/>
                  </a:cubicBezTo>
                  <a:cubicBezTo>
                    <a:pt x="463" y="432"/>
                    <a:pt x="463" y="432"/>
                    <a:pt x="463" y="431"/>
                  </a:cubicBezTo>
                  <a:cubicBezTo>
                    <a:pt x="463" y="430"/>
                    <a:pt x="462" y="427"/>
                    <a:pt x="462" y="424"/>
                  </a:cubicBezTo>
                  <a:cubicBezTo>
                    <a:pt x="461" y="422"/>
                    <a:pt x="461" y="421"/>
                    <a:pt x="461" y="419"/>
                  </a:cubicBezTo>
                  <a:cubicBezTo>
                    <a:pt x="461" y="419"/>
                    <a:pt x="461" y="418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7"/>
                    <a:pt x="461" y="417"/>
                    <a:pt x="461" y="417"/>
                  </a:cubicBezTo>
                  <a:cubicBezTo>
                    <a:pt x="461" y="417"/>
                    <a:pt x="461" y="417"/>
                    <a:pt x="461" y="417"/>
                  </a:cubicBezTo>
                  <a:cubicBezTo>
                    <a:pt x="460" y="418"/>
                    <a:pt x="460" y="418"/>
                    <a:pt x="460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7"/>
                    <a:pt x="461" y="417"/>
                    <a:pt x="461" y="417"/>
                  </a:cubicBezTo>
                  <a:cubicBezTo>
                    <a:pt x="460" y="418"/>
                    <a:pt x="460" y="418"/>
                    <a:pt x="460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58" y="418"/>
                    <a:pt x="458" y="418"/>
                    <a:pt x="458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58" y="418"/>
                    <a:pt x="458" y="418"/>
                    <a:pt x="458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58" y="417"/>
                    <a:pt x="458" y="417"/>
                    <a:pt x="458" y="417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58" y="417"/>
                    <a:pt x="458" y="417"/>
                    <a:pt x="458" y="417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58" y="417"/>
                    <a:pt x="458" y="417"/>
                    <a:pt x="458" y="417"/>
                  </a:cubicBezTo>
                  <a:cubicBezTo>
                    <a:pt x="460" y="419"/>
                    <a:pt x="460" y="419"/>
                    <a:pt x="460" y="419"/>
                  </a:cubicBezTo>
                  <a:cubicBezTo>
                    <a:pt x="461" y="419"/>
                    <a:pt x="461" y="418"/>
                    <a:pt x="461" y="418"/>
                  </a:cubicBezTo>
                  <a:cubicBezTo>
                    <a:pt x="458" y="417"/>
                    <a:pt x="458" y="417"/>
                    <a:pt x="458" y="417"/>
                  </a:cubicBezTo>
                  <a:cubicBezTo>
                    <a:pt x="460" y="419"/>
                    <a:pt x="460" y="419"/>
                    <a:pt x="460" y="419"/>
                  </a:cubicBezTo>
                  <a:cubicBezTo>
                    <a:pt x="461" y="418"/>
                    <a:pt x="461" y="418"/>
                    <a:pt x="461" y="417"/>
                  </a:cubicBezTo>
                  <a:cubicBezTo>
                    <a:pt x="461" y="416"/>
                    <a:pt x="460" y="415"/>
                    <a:pt x="459" y="415"/>
                  </a:cubicBezTo>
                  <a:cubicBezTo>
                    <a:pt x="458" y="414"/>
                    <a:pt x="458" y="414"/>
                    <a:pt x="458" y="414"/>
                  </a:cubicBezTo>
                  <a:cubicBezTo>
                    <a:pt x="456" y="417"/>
                    <a:pt x="456" y="417"/>
                    <a:pt x="456" y="417"/>
                  </a:cubicBezTo>
                  <a:cubicBezTo>
                    <a:pt x="460" y="417"/>
                    <a:pt x="460" y="417"/>
                    <a:pt x="460" y="417"/>
                  </a:cubicBezTo>
                  <a:cubicBezTo>
                    <a:pt x="461" y="401"/>
                    <a:pt x="461" y="401"/>
                    <a:pt x="461" y="401"/>
                  </a:cubicBezTo>
                  <a:cubicBezTo>
                    <a:pt x="462" y="400"/>
                    <a:pt x="461" y="399"/>
                    <a:pt x="460" y="398"/>
                  </a:cubicBezTo>
                  <a:cubicBezTo>
                    <a:pt x="458" y="397"/>
                    <a:pt x="458" y="397"/>
                    <a:pt x="458" y="397"/>
                  </a:cubicBezTo>
                  <a:cubicBezTo>
                    <a:pt x="456" y="400"/>
                    <a:pt x="456" y="400"/>
                    <a:pt x="456" y="400"/>
                  </a:cubicBezTo>
                  <a:cubicBezTo>
                    <a:pt x="459" y="402"/>
                    <a:pt x="459" y="402"/>
                    <a:pt x="459" y="402"/>
                  </a:cubicBezTo>
                  <a:cubicBezTo>
                    <a:pt x="460" y="401"/>
                    <a:pt x="460" y="401"/>
                    <a:pt x="460" y="401"/>
                  </a:cubicBezTo>
                  <a:cubicBezTo>
                    <a:pt x="460" y="400"/>
                    <a:pt x="460" y="400"/>
                    <a:pt x="460" y="400"/>
                  </a:cubicBezTo>
                  <a:cubicBezTo>
                    <a:pt x="460" y="399"/>
                    <a:pt x="460" y="398"/>
                    <a:pt x="460" y="396"/>
                  </a:cubicBezTo>
                  <a:cubicBezTo>
                    <a:pt x="461" y="392"/>
                    <a:pt x="462" y="384"/>
                    <a:pt x="462" y="384"/>
                  </a:cubicBezTo>
                  <a:cubicBezTo>
                    <a:pt x="462" y="383"/>
                    <a:pt x="461" y="382"/>
                    <a:pt x="460" y="381"/>
                  </a:cubicBezTo>
                  <a:cubicBezTo>
                    <a:pt x="459" y="380"/>
                    <a:pt x="459" y="380"/>
                    <a:pt x="459" y="380"/>
                  </a:cubicBezTo>
                  <a:cubicBezTo>
                    <a:pt x="457" y="383"/>
                    <a:pt x="457" y="383"/>
                    <a:pt x="457" y="383"/>
                  </a:cubicBezTo>
                  <a:cubicBezTo>
                    <a:pt x="460" y="382"/>
                    <a:pt x="460" y="382"/>
                    <a:pt x="460" y="382"/>
                  </a:cubicBezTo>
                  <a:cubicBezTo>
                    <a:pt x="458" y="369"/>
                    <a:pt x="458" y="369"/>
                    <a:pt x="458" y="369"/>
                  </a:cubicBezTo>
                  <a:cubicBezTo>
                    <a:pt x="458" y="368"/>
                    <a:pt x="457" y="367"/>
                    <a:pt x="456" y="367"/>
                  </a:cubicBezTo>
                  <a:cubicBezTo>
                    <a:pt x="455" y="366"/>
                    <a:pt x="455" y="366"/>
                    <a:pt x="455" y="366"/>
                  </a:cubicBezTo>
                  <a:cubicBezTo>
                    <a:pt x="454" y="369"/>
                    <a:pt x="454" y="369"/>
                    <a:pt x="454" y="369"/>
                  </a:cubicBezTo>
                  <a:cubicBezTo>
                    <a:pt x="457" y="369"/>
                    <a:pt x="457" y="369"/>
                    <a:pt x="457" y="369"/>
                  </a:cubicBezTo>
                  <a:cubicBezTo>
                    <a:pt x="458" y="354"/>
                    <a:pt x="458" y="354"/>
                    <a:pt x="458" y="354"/>
                  </a:cubicBezTo>
                  <a:cubicBezTo>
                    <a:pt x="458" y="353"/>
                    <a:pt x="457" y="352"/>
                    <a:pt x="456" y="351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53" y="353"/>
                    <a:pt x="453" y="353"/>
                    <a:pt x="453" y="353"/>
                  </a:cubicBezTo>
                  <a:cubicBezTo>
                    <a:pt x="456" y="353"/>
                    <a:pt x="456" y="353"/>
                    <a:pt x="456" y="353"/>
                  </a:cubicBezTo>
                  <a:cubicBezTo>
                    <a:pt x="457" y="343"/>
                    <a:pt x="457" y="343"/>
                    <a:pt x="457" y="343"/>
                  </a:cubicBezTo>
                  <a:cubicBezTo>
                    <a:pt x="458" y="342"/>
                    <a:pt x="457" y="341"/>
                    <a:pt x="456" y="340"/>
                  </a:cubicBezTo>
                  <a:cubicBezTo>
                    <a:pt x="454" y="339"/>
                    <a:pt x="454" y="339"/>
                    <a:pt x="454" y="339"/>
                  </a:cubicBezTo>
                  <a:cubicBezTo>
                    <a:pt x="453" y="342"/>
                    <a:pt x="453" y="342"/>
                    <a:pt x="453" y="342"/>
                  </a:cubicBezTo>
                  <a:cubicBezTo>
                    <a:pt x="456" y="342"/>
                    <a:pt x="456" y="342"/>
                    <a:pt x="456" y="342"/>
                  </a:cubicBezTo>
                  <a:cubicBezTo>
                    <a:pt x="456" y="330"/>
                    <a:pt x="456" y="330"/>
                    <a:pt x="456" y="330"/>
                  </a:cubicBezTo>
                  <a:cubicBezTo>
                    <a:pt x="456" y="329"/>
                    <a:pt x="455" y="328"/>
                    <a:pt x="454" y="327"/>
                  </a:cubicBezTo>
                  <a:cubicBezTo>
                    <a:pt x="453" y="326"/>
                    <a:pt x="453" y="326"/>
                    <a:pt x="453" y="326"/>
                  </a:cubicBezTo>
                  <a:cubicBezTo>
                    <a:pt x="451" y="329"/>
                    <a:pt x="451" y="329"/>
                    <a:pt x="451" y="329"/>
                  </a:cubicBezTo>
                  <a:cubicBezTo>
                    <a:pt x="454" y="331"/>
                    <a:pt x="454" y="331"/>
                    <a:pt x="454" y="331"/>
                  </a:cubicBezTo>
                  <a:cubicBezTo>
                    <a:pt x="454" y="330"/>
                    <a:pt x="454" y="330"/>
                    <a:pt x="454" y="330"/>
                  </a:cubicBezTo>
                  <a:cubicBezTo>
                    <a:pt x="454" y="329"/>
                    <a:pt x="454" y="329"/>
                    <a:pt x="454" y="329"/>
                  </a:cubicBezTo>
                  <a:cubicBezTo>
                    <a:pt x="454" y="329"/>
                    <a:pt x="454" y="328"/>
                    <a:pt x="454" y="328"/>
                  </a:cubicBezTo>
                  <a:cubicBezTo>
                    <a:pt x="455" y="324"/>
                    <a:pt x="455" y="312"/>
                    <a:pt x="455" y="312"/>
                  </a:cubicBezTo>
                  <a:cubicBezTo>
                    <a:pt x="455" y="311"/>
                    <a:pt x="454" y="310"/>
                    <a:pt x="453" y="310"/>
                  </a:cubicBezTo>
                  <a:cubicBezTo>
                    <a:pt x="451" y="309"/>
                    <a:pt x="451" y="309"/>
                    <a:pt x="451" y="309"/>
                  </a:cubicBezTo>
                  <a:cubicBezTo>
                    <a:pt x="450" y="311"/>
                    <a:pt x="450" y="311"/>
                    <a:pt x="450" y="311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4" y="301"/>
                    <a:pt x="454" y="301"/>
                    <a:pt x="454" y="301"/>
                  </a:cubicBezTo>
                  <a:cubicBezTo>
                    <a:pt x="454" y="300"/>
                    <a:pt x="453" y="299"/>
                    <a:pt x="452" y="298"/>
                  </a:cubicBezTo>
                  <a:cubicBezTo>
                    <a:pt x="451" y="297"/>
                    <a:pt x="451" y="297"/>
                    <a:pt x="451" y="297"/>
                  </a:cubicBezTo>
                  <a:cubicBezTo>
                    <a:pt x="449" y="300"/>
                    <a:pt x="449" y="300"/>
                    <a:pt x="449" y="300"/>
                  </a:cubicBezTo>
                  <a:cubicBezTo>
                    <a:pt x="452" y="300"/>
                    <a:pt x="452" y="300"/>
                    <a:pt x="452" y="300"/>
                  </a:cubicBezTo>
                  <a:cubicBezTo>
                    <a:pt x="453" y="290"/>
                    <a:pt x="453" y="290"/>
                    <a:pt x="453" y="290"/>
                  </a:cubicBezTo>
                  <a:cubicBezTo>
                    <a:pt x="453" y="289"/>
                    <a:pt x="452" y="288"/>
                    <a:pt x="451" y="287"/>
                  </a:cubicBezTo>
                  <a:cubicBezTo>
                    <a:pt x="450" y="286"/>
                    <a:pt x="450" y="286"/>
                    <a:pt x="450" y="286"/>
                  </a:cubicBezTo>
                  <a:cubicBezTo>
                    <a:pt x="448" y="289"/>
                    <a:pt x="448" y="289"/>
                    <a:pt x="448" y="289"/>
                  </a:cubicBezTo>
                  <a:cubicBezTo>
                    <a:pt x="451" y="290"/>
                    <a:pt x="451" y="290"/>
                    <a:pt x="451" y="290"/>
                  </a:cubicBezTo>
                  <a:cubicBezTo>
                    <a:pt x="453" y="280"/>
                    <a:pt x="453" y="280"/>
                    <a:pt x="453" y="280"/>
                  </a:cubicBezTo>
                  <a:cubicBezTo>
                    <a:pt x="453" y="279"/>
                    <a:pt x="453" y="278"/>
                    <a:pt x="452" y="277"/>
                  </a:cubicBezTo>
                  <a:cubicBezTo>
                    <a:pt x="449" y="275"/>
                    <a:pt x="449" y="275"/>
                    <a:pt x="449" y="275"/>
                  </a:cubicBezTo>
                  <a:cubicBezTo>
                    <a:pt x="451" y="265"/>
                    <a:pt x="451" y="265"/>
                    <a:pt x="451" y="265"/>
                  </a:cubicBezTo>
                  <a:cubicBezTo>
                    <a:pt x="451" y="264"/>
                    <a:pt x="451" y="263"/>
                    <a:pt x="449" y="262"/>
                  </a:cubicBezTo>
                  <a:cubicBezTo>
                    <a:pt x="448" y="261"/>
                    <a:pt x="448" y="261"/>
                    <a:pt x="448" y="261"/>
                  </a:cubicBezTo>
                  <a:cubicBezTo>
                    <a:pt x="446" y="264"/>
                    <a:pt x="446" y="264"/>
                    <a:pt x="446" y="264"/>
                  </a:cubicBezTo>
                  <a:cubicBezTo>
                    <a:pt x="449" y="265"/>
                    <a:pt x="449" y="265"/>
                    <a:pt x="449" y="265"/>
                  </a:cubicBezTo>
                  <a:cubicBezTo>
                    <a:pt x="452" y="251"/>
                    <a:pt x="452" y="251"/>
                    <a:pt x="452" y="251"/>
                  </a:cubicBezTo>
                  <a:cubicBezTo>
                    <a:pt x="452" y="249"/>
                    <a:pt x="452" y="248"/>
                    <a:pt x="450" y="247"/>
                  </a:cubicBezTo>
                  <a:cubicBezTo>
                    <a:pt x="448" y="246"/>
                    <a:pt x="448" y="246"/>
                    <a:pt x="448" y="246"/>
                  </a:cubicBezTo>
                  <a:cubicBezTo>
                    <a:pt x="451" y="238"/>
                    <a:pt x="451" y="238"/>
                    <a:pt x="451" y="238"/>
                  </a:cubicBezTo>
                  <a:cubicBezTo>
                    <a:pt x="451" y="236"/>
                    <a:pt x="451" y="235"/>
                    <a:pt x="449" y="234"/>
                  </a:cubicBezTo>
                  <a:cubicBezTo>
                    <a:pt x="448" y="233"/>
                    <a:pt x="448" y="233"/>
                    <a:pt x="448" y="233"/>
                  </a:cubicBezTo>
                  <a:cubicBezTo>
                    <a:pt x="450" y="220"/>
                    <a:pt x="450" y="220"/>
                    <a:pt x="450" y="220"/>
                  </a:cubicBezTo>
                  <a:cubicBezTo>
                    <a:pt x="450" y="219"/>
                    <a:pt x="449" y="217"/>
                    <a:pt x="448" y="216"/>
                  </a:cubicBezTo>
                  <a:cubicBezTo>
                    <a:pt x="448" y="216"/>
                    <a:pt x="448" y="216"/>
                    <a:pt x="448" y="216"/>
                  </a:cubicBezTo>
                  <a:cubicBezTo>
                    <a:pt x="448" y="202"/>
                    <a:pt x="448" y="202"/>
                    <a:pt x="448" y="202"/>
                  </a:cubicBezTo>
                  <a:cubicBezTo>
                    <a:pt x="448" y="201"/>
                    <a:pt x="447" y="199"/>
                    <a:pt x="446" y="199"/>
                  </a:cubicBezTo>
                  <a:cubicBezTo>
                    <a:pt x="446" y="199"/>
                    <a:pt x="446" y="199"/>
                    <a:pt x="446" y="199"/>
                  </a:cubicBezTo>
                  <a:cubicBezTo>
                    <a:pt x="447" y="189"/>
                    <a:pt x="447" y="189"/>
                    <a:pt x="447" y="189"/>
                  </a:cubicBezTo>
                  <a:cubicBezTo>
                    <a:pt x="447" y="188"/>
                    <a:pt x="447" y="187"/>
                    <a:pt x="446" y="186"/>
                  </a:cubicBezTo>
                  <a:cubicBezTo>
                    <a:pt x="445" y="185"/>
                    <a:pt x="445" y="185"/>
                    <a:pt x="445" y="185"/>
                  </a:cubicBezTo>
                  <a:cubicBezTo>
                    <a:pt x="443" y="170"/>
                    <a:pt x="443" y="170"/>
                    <a:pt x="443" y="170"/>
                  </a:cubicBezTo>
                  <a:cubicBezTo>
                    <a:pt x="443" y="169"/>
                    <a:pt x="442" y="168"/>
                    <a:pt x="441" y="167"/>
                  </a:cubicBezTo>
                  <a:cubicBezTo>
                    <a:pt x="440" y="166"/>
                    <a:pt x="440" y="166"/>
                    <a:pt x="440" y="166"/>
                  </a:cubicBezTo>
                  <a:cubicBezTo>
                    <a:pt x="438" y="169"/>
                    <a:pt x="438" y="169"/>
                    <a:pt x="438" y="169"/>
                  </a:cubicBezTo>
                  <a:cubicBezTo>
                    <a:pt x="442" y="170"/>
                    <a:pt x="442" y="170"/>
                    <a:pt x="442" y="170"/>
                  </a:cubicBezTo>
                  <a:cubicBezTo>
                    <a:pt x="442" y="170"/>
                    <a:pt x="442" y="167"/>
                    <a:pt x="443" y="164"/>
                  </a:cubicBezTo>
                  <a:cubicBezTo>
                    <a:pt x="443" y="162"/>
                    <a:pt x="443" y="160"/>
                    <a:pt x="444" y="159"/>
                  </a:cubicBezTo>
                  <a:cubicBezTo>
                    <a:pt x="444" y="159"/>
                    <a:pt x="444" y="158"/>
                    <a:pt x="444" y="158"/>
                  </a:cubicBezTo>
                  <a:cubicBezTo>
                    <a:pt x="444" y="157"/>
                    <a:pt x="444" y="157"/>
                    <a:pt x="444" y="157"/>
                  </a:cubicBezTo>
                  <a:cubicBezTo>
                    <a:pt x="444" y="157"/>
                    <a:pt x="444" y="157"/>
                    <a:pt x="444" y="157"/>
                  </a:cubicBezTo>
                  <a:cubicBezTo>
                    <a:pt x="442" y="157"/>
                    <a:pt x="442" y="157"/>
                    <a:pt x="442" y="157"/>
                  </a:cubicBezTo>
                  <a:cubicBezTo>
                    <a:pt x="444" y="157"/>
                    <a:pt x="444" y="157"/>
                    <a:pt x="444" y="157"/>
                  </a:cubicBezTo>
                  <a:cubicBezTo>
                    <a:pt x="444" y="157"/>
                    <a:pt x="444" y="157"/>
                    <a:pt x="444" y="157"/>
                  </a:cubicBezTo>
                  <a:cubicBezTo>
                    <a:pt x="442" y="157"/>
                    <a:pt x="442" y="157"/>
                    <a:pt x="442" y="157"/>
                  </a:cubicBezTo>
                  <a:cubicBezTo>
                    <a:pt x="444" y="157"/>
                    <a:pt x="444" y="157"/>
                    <a:pt x="444" y="157"/>
                  </a:cubicBezTo>
                  <a:cubicBezTo>
                    <a:pt x="441" y="156"/>
                    <a:pt x="441" y="156"/>
                    <a:pt x="441" y="156"/>
                  </a:cubicBezTo>
                  <a:cubicBezTo>
                    <a:pt x="444" y="158"/>
                    <a:pt x="444" y="158"/>
                    <a:pt x="444" y="158"/>
                  </a:cubicBezTo>
                  <a:cubicBezTo>
                    <a:pt x="444" y="158"/>
                    <a:pt x="444" y="158"/>
                    <a:pt x="444" y="157"/>
                  </a:cubicBezTo>
                  <a:cubicBezTo>
                    <a:pt x="441" y="156"/>
                    <a:pt x="441" y="156"/>
                    <a:pt x="441" y="156"/>
                  </a:cubicBezTo>
                  <a:cubicBezTo>
                    <a:pt x="444" y="158"/>
                    <a:pt x="444" y="158"/>
                    <a:pt x="444" y="158"/>
                  </a:cubicBezTo>
                  <a:cubicBezTo>
                    <a:pt x="445" y="157"/>
                    <a:pt x="444" y="154"/>
                    <a:pt x="443" y="153"/>
                  </a:cubicBezTo>
                  <a:cubicBezTo>
                    <a:pt x="442" y="153"/>
                    <a:pt x="442" y="153"/>
                    <a:pt x="442" y="153"/>
                  </a:cubicBezTo>
                  <a:cubicBezTo>
                    <a:pt x="440" y="156"/>
                    <a:pt x="440" y="156"/>
                    <a:pt x="440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1" y="138"/>
                    <a:pt x="441" y="138"/>
                    <a:pt x="441" y="138"/>
                  </a:cubicBezTo>
                  <a:cubicBezTo>
                    <a:pt x="441" y="137"/>
                    <a:pt x="441" y="136"/>
                    <a:pt x="440" y="136"/>
                  </a:cubicBezTo>
                  <a:cubicBezTo>
                    <a:pt x="438" y="135"/>
                    <a:pt x="438" y="135"/>
                    <a:pt x="438" y="135"/>
                  </a:cubicBezTo>
                  <a:cubicBezTo>
                    <a:pt x="436" y="138"/>
                    <a:pt x="436" y="138"/>
                    <a:pt x="436" y="138"/>
                  </a:cubicBezTo>
                  <a:cubicBezTo>
                    <a:pt x="440" y="138"/>
                    <a:pt x="440" y="138"/>
                    <a:pt x="440" y="138"/>
                  </a:cubicBezTo>
                  <a:cubicBezTo>
                    <a:pt x="442" y="128"/>
                    <a:pt x="442" y="128"/>
                    <a:pt x="442" y="128"/>
                  </a:cubicBezTo>
                  <a:cubicBezTo>
                    <a:pt x="442" y="127"/>
                    <a:pt x="441" y="126"/>
                    <a:pt x="440" y="125"/>
                  </a:cubicBezTo>
                  <a:cubicBezTo>
                    <a:pt x="438" y="123"/>
                    <a:pt x="438" y="123"/>
                    <a:pt x="438" y="123"/>
                  </a:cubicBezTo>
                  <a:cubicBezTo>
                    <a:pt x="440" y="112"/>
                    <a:pt x="440" y="112"/>
                    <a:pt x="440" y="112"/>
                  </a:cubicBezTo>
                  <a:cubicBezTo>
                    <a:pt x="440" y="111"/>
                    <a:pt x="439" y="110"/>
                    <a:pt x="438" y="109"/>
                  </a:cubicBezTo>
                  <a:cubicBezTo>
                    <a:pt x="436" y="107"/>
                    <a:pt x="436" y="107"/>
                    <a:pt x="436" y="107"/>
                  </a:cubicBezTo>
                  <a:cubicBezTo>
                    <a:pt x="438" y="98"/>
                    <a:pt x="438" y="98"/>
                    <a:pt x="438" y="98"/>
                  </a:cubicBezTo>
                  <a:cubicBezTo>
                    <a:pt x="438" y="97"/>
                    <a:pt x="437" y="95"/>
                    <a:pt x="436" y="94"/>
                  </a:cubicBezTo>
                  <a:cubicBezTo>
                    <a:pt x="435" y="94"/>
                    <a:pt x="435" y="94"/>
                    <a:pt x="435" y="94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6" y="97"/>
                    <a:pt x="436" y="97"/>
                    <a:pt x="436" y="97"/>
                  </a:cubicBezTo>
                  <a:cubicBezTo>
                    <a:pt x="436" y="96"/>
                    <a:pt x="436" y="93"/>
                    <a:pt x="436" y="89"/>
                  </a:cubicBezTo>
                  <a:cubicBezTo>
                    <a:pt x="436" y="87"/>
                    <a:pt x="436" y="85"/>
                    <a:pt x="436" y="84"/>
                  </a:cubicBezTo>
                  <a:cubicBezTo>
                    <a:pt x="436" y="83"/>
                    <a:pt x="436" y="83"/>
                    <a:pt x="437" y="82"/>
                  </a:cubicBezTo>
                  <a:cubicBezTo>
                    <a:pt x="437" y="82"/>
                    <a:pt x="437" y="82"/>
                    <a:pt x="437" y="82"/>
                  </a:cubicBezTo>
                  <a:cubicBezTo>
                    <a:pt x="435" y="82"/>
                    <a:pt x="435" y="82"/>
                    <a:pt x="435" y="82"/>
                  </a:cubicBezTo>
                  <a:cubicBezTo>
                    <a:pt x="437" y="82"/>
                    <a:pt x="437" y="82"/>
                    <a:pt x="437" y="82"/>
                  </a:cubicBezTo>
                  <a:cubicBezTo>
                    <a:pt x="437" y="82"/>
                    <a:pt x="437" y="82"/>
                    <a:pt x="437" y="82"/>
                  </a:cubicBezTo>
                  <a:cubicBezTo>
                    <a:pt x="435" y="82"/>
                    <a:pt x="435" y="82"/>
                    <a:pt x="435" y="82"/>
                  </a:cubicBezTo>
                  <a:cubicBezTo>
                    <a:pt x="437" y="82"/>
                    <a:pt x="437" y="82"/>
                    <a:pt x="437" y="82"/>
                  </a:cubicBezTo>
                  <a:cubicBezTo>
                    <a:pt x="434" y="82"/>
                    <a:pt x="434" y="82"/>
                    <a:pt x="434" y="82"/>
                  </a:cubicBezTo>
                  <a:cubicBezTo>
                    <a:pt x="436" y="82"/>
                    <a:pt x="436" y="82"/>
                    <a:pt x="436" y="82"/>
                  </a:cubicBezTo>
                  <a:cubicBezTo>
                    <a:pt x="437" y="82"/>
                    <a:pt x="437" y="82"/>
                    <a:pt x="437" y="82"/>
                  </a:cubicBezTo>
                  <a:cubicBezTo>
                    <a:pt x="434" y="82"/>
                    <a:pt x="434" y="82"/>
                    <a:pt x="434" y="82"/>
                  </a:cubicBezTo>
                  <a:cubicBezTo>
                    <a:pt x="436" y="82"/>
                    <a:pt x="436" y="82"/>
                    <a:pt x="436" y="82"/>
                  </a:cubicBezTo>
                  <a:cubicBezTo>
                    <a:pt x="433" y="81"/>
                    <a:pt x="433" y="81"/>
                    <a:pt x="433" y="81"/>
                  </a:cubicBezTo>
                  <a:cubicBezTo>
                    <a:pt x="436" y="83"/>
                    <a:pt x="436" y="83"/>
                    <a:pt x="436" y="83"/>
                  </a:cubicBezTo>
                  <a:cubicBezTo>
                    <a:pt x="436" y="83"/>
                    <a:pt x="436" y="83"/>
                    <a:pt x="436" y="82"/>
                  </a:cubicBezTo>
                  <a:cubicBezTo>
                    <a:pt x="433" y="81"/>
                    <a:pt x="433" y="81"/>
                    <a:pt x="433" y="81"/>
                  </a:cubicBezTo>
                  <a:cubicBezTo>
                    <a:pt x="436" y="83"/>
                    <a:pt x="436" y="83"/>
                    <a:pt x="436" y="83"/>
                  </a:cubicBezTo>
                  <a:cubicBezTo>
                    <a:pt x="437" y="82"/>
                    <a:pt x="437" y="80"/>
                    <a:pt x="435" y="79"/>
                  </a:cubicBezTo>
                  <a:cubicBezTo>
                    <a:pt x="434" y="78"/>
                    <a:pt x="434" y="78"/>
                    <a:pt x="434" y="78"/>
                  </a:cubicBezTo>
                  <a:cubicBezTo>
                    <a:pt x="436" y="66"/>
                    <a:pt x="436" y="66"/>
                    <a:pt x="436" y="66"/>
                  </a:cubicBezTo>
                  <a:cubicBezTo>
                    <a:pt x="436" y="64"/>
                    <a:pt x="435" y="63"/>
                    <a:pt x="434" y="62"/>
                  </a:cubicBezTo>
                  <a:cubicBezTo>
                    <a:pt x="434" y="62"/>
                    <a:pt x="434" y="62"/>
                    <a:pt x="434" y="62"/>
                  </a:cubicBezTo>
                  <a:cubicBezTo>
                    <a:pt x="434" y="47"/>
                    <a:pt x="434" y="47"/>
                    <a:pt x="434" y="47"/>
                  </a:cubicBezTo>
                  <a:cubicBezTo>
                    <a:pt x="434" y="46"/>
                    <a:pt x="434" y="45"/>
                    <a:pt x="433" y="44"/>
                  </a:cubicBezTo>
                  <a:cubicBezTo>
                    <a:pt x="433" y="44"/>
                    <a:pt x="433" y="44"/>
                    <a:pt x="433" y="44"/>
                  </a:cubicBezTo>
                  <a:cubicBezTo>
                    <a:pt x="433" y="32"/>
                    <a:pt x="433" y="32"/>
                    <a:pt x="433" y="32"/>
                  </a:cubicBezTo>
                  <a:cubicBezTo>
                    <a:pt x="433" y="30"/>
                    <a:pt x="433" y="29"/>
                    <a:pt x="431" y="29"/>
                  </a:cubicBezTo>
                  <a:cubicBezTo>
                    <a:pt x="431" y="29"/>
                    <a:pt x="431" y="29"/>
                    <a:pt x="431" y="29"/>
                  </a:cubicBezTo>
                  <a:cubicBezTo>
                    <a:pt x="432" y="18"/>
                    <a:pt x="432" y="18"/>
                    <a:pt x="432" y="18"/>
                  </a:cubicBezTo>
                  <a:cubicBezTo>
                    <a:pt x="432" y="17"/>
                    <a:pt x="432" y="16"/>
                    <a:pt x="430" y="15"/>
                  </a:cubicBezTo>
                  <a:cubicBezTo>
                    <a:pt x="429" y="14"/>
                    <a:pt x="429" y="14"/>
                    <a:pt x="429" y="14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3" y="8"/>
                    <a:pt x="433" y="8"/>
                    <a:pt x="433" y="8"/>
                  </a:cubicBezTo>
                  <a:cubicBezTo>
                    <a:pt x="433" y="6"/>
                    <a:pt x="433" y="5"/>
                    <a:pt x="431" y="4"/>
                  </a:cubicBezTo>
                  <a:cubicBezTo>
                    <a:pt x="426" y="1"/>
                    <a:pt x="426" y="1"/>
                    <a:pt x="426" y="1"/>
                  </a:cubicBezTo>
                  <a:cubicBezTo>
                    <a:pt x="424" y="0"/>
                    <a:pt x="422" y="0"/>
                    <a:pt x="421" y="2"/>
                  </a:cubicBezTo>
                  <a:cubicBezTo>
                    <a:pt x="420" y="3"/>
                    <a:pt x="421" y="5"/>
                    <a:pt x="422" y="6"/>
                  </a:cubicBezTo>
                  <a:cubicBezTo>
                    <a:pt x="426" y="9"/>
                    <a:pt x="426" y="9"/>
                    <a:pt x="426" y="9"/>
                  </a:cubicBezTo>
                  <a:cubicBezTo>
                    <a:pt x="424" y="16"/>
                    <a:pt x="424" y="16"/>
                    <a:pt x="424" y="16"/>
                  </a:cubicBezTo>
                  <a:cubicBezTo>
                    <a:pt x="424" y="18"/>
                    <a:pt x="424" y="19"/>
                    <a:pt x="425" y="20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30"/>
                    <a:pt x="425" y="30"/>
                    <a:pt x="425" y="30"/>
                  </a:cubicBezTo>
                  <a:cubicBezTo>
                    <a:pt x="425" y="31"/>
                    <a:pt x="425" y="33"/>
                    <a:pt x="426" y="33"/>
                  </a:cubicBezTo>
                  <a:cubicBezTo>
                    <a:pt x="426" y="33"/>
                    <a:pt x="426" y="33"/>
                    <a:pt x="426" y="33"/>
                  </a:cubicBezTo>
                  <a:cubicBezTo>
                    <a:pt x="426" y="46"/>
                    <a:pt x="426" y="46"/>
                    <a:pt x="426" y="46"/>
                  </a:cubicBezTo>
                  <a:cubicBezTo>
                    <a:pt x="426" y="47"/>
                    <a:pt x="426" y="48"/>
                    <a:pt x="427" y="49"/>
                  </a:cubicBezTo>
                  <a:cubicBezTo>
                    <a:pt x="428" y="49"/>
                    <a:pt x="428" y="49"/>
                    <a:pt x="428" y="49"/>
                  </a:cubicBezTo>
                  <a:cubicBezTo>
                    <a:pt x="427" y="64"/>
                    <a:pt x="427" y="64"/>
                    <a:pt x="427" y="64"/>
                  </a:cubicBezTo>
                  <a:cubicBezTo>
                    <a:pt x="427" y="65"/>
                    <a:pt x="428" y="66"/>
                    <a:pt x="429" y="67"/>
                  </a:cubicBezTo>
                  <a:cubicBezTo>
                    <a:pt x="431" y="68"/>
                    <a:pt x="431" y="68"/>
                    <a:pt x="431" y="68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29" y="65"/>
                    <a:pt x="429" y="65"/>
                    <a:pt x="429" y="65"/>
                  </a:cubicBezTo>
                  <a:cubicBezTo>
                    <a:pt x="428" y="80"/>
                    <a:pt x="428" y="80"/>
                    <a:pt x="428" y="80"/>
                  </a:cubicBezTo>
                  <a:cubicBezTo>
                    <a:pt x="427" y="81"/>
                    <a:pt x="428" y="82"/>
                    <a:pt x="429" y="83"/>
                  </a:cubicBezTo>
                  <a:cubicBezTo>
                    <a:pt x="431" y="84"/>
                    <a:pt x="431" y="84"/>
                    <a:pt x="431" y="84"/>
                  </a:cubicBezTo>
                  <a:cubicBezTo>
                    <a:pt x="433" y="81"/>
                    <a:pt x="433" y="81"/>
                    <a:pt x="433" y="81"/>
                  </a:cubicBezTo>
                  <a:cubicBezTo>
                    <a:pt x="430" y="80"/>
                    <a:pt x="430" y="80"/>
                    <a:pt x="430" y="80"/>
                  </a:cubicBezTo>
                  <a:cubicBezTo>
                    <a:pt x="430" y="80"/>
                    <a:pt x="430" y="80"/>
                    <a:pt x="430" y="81"/>
                  </a:cubicBezTo>
                  <a:cubicBezTo>
                    <a:pt x="430" y="81"/>
                    <a:pt x="430" y="81"/>
                    <a:pt x="430" y="81"/>
                  </a:cubicBezTo>
                  <a:cubicBezTo>
                    <a:pt x="430" y="82"/>
                    <a:pt x="430" y="82"/>
                    <a:pt x="430" y="83"/>
                  </a:cubicBezTo>
                  <a:cubicBezTo>
                    <a:pt x="430" y="86"/>
                    <a:pt x="430" y="96"/>
                    <a:pt x="430" y="96"/>
                  </a:cubicBezTo>
                  <a:cubicBezTo>
                    <a:pt x="430" y="98"/>
                    <a:pt x="430" y="99"/>
                    <a:pt x="431" y="99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4" y="97"/>
                    <a:pt x="434" y="97"/>
                    <a:pt x="434" y="97"/>
                  </a:cubicBezTo>
                  <a:cubicBezTo>
                    <a:pt x="431" y="97"/>
                    <a:pt x="431" y="97"/>
                    <a:pt x="431" y="97"/>
                  </a:cubicBezTo>
                  <a:cubicBezTo>
                    <a:pt x="429" y="108"/>
                    <a:pt x="429" y="108"/>
                    <a:pt x="429" y="108"/>
                  </a:cubicBezTo>
                  <a:cubicBezTo>
                    <a:pt x="428" y="110"/>
                    <a:pt x="429" y="111"/>
                    <a:pt x="430" y="112"/>
                  </a:cubicBezTo>
                  <a:cubicBezTo>
                    <a:pt x="433" y="113"/>
                    <a:pt x="433" y="113"/>
                    <a:pt x="433" y="113"/>
                  </a:cubicBezTo>
                  <a:cubicBezTo>
                    <a:pt x="431" y="124"/>
                    <a:pt x="431" y="124"/>
                    <a:pt x="431" y="124"/>
                  </a:cubicBezTo>
                  <a:cubicBezTo>
                    <a:pt x="430" y="126"/>
                    <a:pt x="431" y="127"/>
                    <a:pt x="432" y="128"/>
                  </a:cubicBezTo>
                  <a:cubicBezTo>
                    <a:pt x="435" y="129"/>
                    <a:pt x="435" y="129"/>
                    <a:pt x="435" y="129"/>
                  </a:cubicBezTo>
                  <a:cubicBezTo>
                    <a:pt x="433" y="137"/>
                    <a:pt x="433" y="137"/>
                    <a:pt x="433" y="137"/>
                  </a:cubicBezTo>
                  <a:cubicBezTo>
                    <a:pt x="433" y="138"/>
                    <a:pt x="433" y="140"/>
                    <a:pt x="434" y="140"/>
                  </a:cubicBezTo>
                  <a:cubicBezTo>
                    <a:pt x="435" y="141"/>
                    <a:pt x="435" y="141"/>
                    <a:pt x="435" y="141"/>
                  </a:cubicBezTo>
                  <a:cubicBezTo>
                    <a:pt x="437" y="156"/>
                    <a:pt x="437" y="156"/>
                    <a:pt x="437" y="156"/>
                  </a:cubicBezTo>
                  <a:cubicBezTo>
                    <a:pt x="437" y="157"/>
                    <a:pt x="438" y="158"/>
                    <a:pt x="438" y="159"/>
                  </a:cubicBezTo>
                  <a:cubicBezTo>
                    <a:pt x="439" y="159"/>
                    <a:pt x="439" y="159"/>
                    <a:pt x="439" y="159"/>
                  </a:cubicBezTo>
                  <a:cubicBezTo>
                    <a:pt x="441" y="156"/>
                    <a:pt x="441" y="156"/>
                    <a:pt x="441" y="156"/>
                  </a:cubicBezTo>
                  <a:cubicBezTo>
                    <a:pt x="438" y="155"/>
                    <a:pt x="438" y="155"/>
                    <a:pt x="438" y="155"/>
                  </a:cubicBezTo>
                  <a:cubicBezTo>
                    <a:pt x="438" y="155"/>
                    <a:pt x="438" y="155"/>
                    <a:pt x="438" y="155"/>
                  </a:cubicBezTo>
                  <a:cubicBezTo>
                    <a:pt x="437" y="156"/>
                    <a:pt x="437" y="156"/>
                    <a:pt x="437" y="156"/>
                  </a:cubicBezTo>
                  <a:cubicBezTo>
                    <a:pt x="437" y="156"/>
                    <a:pt x="437" y="157"/>
                    <a:pt x="437" y="159"/>
                  </a:cubicBezTo>
                  <a:cubicBezTo>
                    <a:pt x="436" y="163"/>
                    <a:pt x="435" y="169"/>
                    <a:pt x="435" y="169"/>
                  </a:cubicBezTo>
                  <a:cubicBezTo>
                    <a:pt x="435" y="170"/>
                    <a:pt x="435" y="171"/>
                    <a:pt x="436" y="172"/>
                  </a:cubicBezTo>
                  <a:cubicBezTo>
                    <a:pt x="438" y="173"/>
                    <a:pt x="438" y="173"/>
                    <a:pt x="438" y="173"/>
                  </a:cubicBezTo>
                  <a:cubicBezTo>
                    <a:pt x="439" y="170"/>
                    <a:pt x="439" y="170"/>
                    <a:pt x="439" y="170"/>
                  </a:cubicBezTo>
                  <a:cubicBezTo>
                    <a:pt x="436" y="170"/>
                    <a:pt x="436" y="170"/>
                    <a:pt x="436" y="170"/>
                  </a:cubicBezTo>
                  <a:cubicBezTo>
                    <a:pt x="438" y="188"/>
                    <a:pt x="438" y="188"/>
                    <a:pt x="438" y="188"/>
                  </a:cubicBezTo>
                  <a:cubicBezTo>
                    <a:pt x="438" y="189"/>
                    <a:pt x="439" y="190"/>
                    <a:pt x="440" y="190"/>
                  </a:cubicBezTo>
                  <a:cubicBezTo>
                    <a:pt x="440" y="190"/>
                    <a:pt x="440" y="190"/>
                    <a:pt x="440" y="190"/>
                  </a:cubicBezTo>
                  <a:cubicBezTo>
                    <a:pt x="439" y="200"/>
                    <a:pt x="439" y="200"/>
                    <a:pt x="439" y="200"/>
                  </a:cubicBezTo>
                  <a:cubicBezTo>
                    <a:pt x="439" y="201"/>
                    <a:pt x="440" y="203"/>
                    <a:pt x="441" y="203"/>
                  </a:cubicBezTo>
                  <a:cubicBezTo>
                    <a:pt x="441" y="203"/>
                    <a:pt x="441" y="203"/>
                    <a:pt x="441" y="203"/>
                  </a:cubicBezTo>
                  <a:cubicBezTo>
                    <a:pt x="441" y="218"/>
                    <a:pt x="441" y="218"/>
                    <a:pt x="441" y="218"/>
                  </a:cubicBezTo>
                  <a:cubicBezTo>
                    <a:pt x="441" y="219"/>
                    <a:pt x="442" y="220"/>
                    <a:pt x="443" y="221"/>
                  </a:cubicBezTo>
                  <a:cubicBezTo>
                    <a:pt x="443" y="221"/>
                    <a:pt x="443" y="221"/>
                    <a:pt x="443" y="221"/>
                  </a:cubicBezTo>
                  <a:cubicBezTo>
                    <a:pt x="441" y="234"/>
                    <a:pt x="441" y="234"/>
                    <a:pt x="441" y="234"/>
                  </a:cubicBezTo>
                  <a:cubicBezTo>
                    <a:pt x="440" y="235"/>
                    <a:pt x="441" y="237"/>
                    <a:pt x="442" y="237"/>
                  </a:cubicBezTo>
                  <a:cubicBezTo>
                    <a:pt x="444" y="238"/>
                    <a:pt x="444" y="238"/>
                    <a:pt x="444" y="238"/>
                  </a:cubicBezTo>
                  <a:cubicBezTo>
                    <a:pt x="441" y="246"/>
                    <a:pt x="441" y="246"/>
                    <a:pt x="441" y="246"/>
                  </a:cubicBezTo>
                  <a:cubicBezTo>
                    <a:pt x="440" y="248"/>
                    <a:pt x="441" y="249"/>
                    <a:pt x="442" y="250"/>
                  </a:cubicBezTo>
                  <a:cubicBezTo>
                    <a:pt x="445" y="252"/>
                    <a:pt x="445" y="252"/>
                    <a:pt x="445" y="252"/>
                  </a:cubicBezTo>
                  <a:cubicBezTo>
                    <a:pt x="443" y="263"/>
                    <a:pt x="443" y="263"/>
                    <a:pt x="443" y="263"/>
                  </a:cubicBezTo>
                  <a:cubicBezTo>
                    <a:pt x="442" y="265"/>
                    <a:pt x="443" y="266"/>
                    <a:pt x="444" y="267"/>
                  </a:cubicBezTo>
                  <a:cubicBezTo>
                    <a:pt x="446" y="268"/>
                    <a:pt x="446" y="268"/>
                    <a:pt x="446" y="268"/>
                  </a:cubicBezTo>
                  <a:cubicBezTo>
                    <a:pt x="448" y="265"/>
                    <a:pt x="448" y="265"/>
                    <a:pt x="448" y="265"/>
                  </a:cubicBezTo>
                  <a:cubicBezTo>
                    <a:pt x="444" y="264"/>
                    <a:pt x="444" y="264"/>
                    <a:pt x="444" y="264"/>
                  </a:cubicBezTo>
                  <a:cubicBezTo>
                    <a:pt x="443" y="277"/>
                    <a:pt x="443" y="277"/>
                    <a:pt x="443" y="277"/>
                  </a:cubicBezTo>
                  <a:cubicBezTo>
                    <a:pt x="442" y="278"/>
                    <a:pt x="443" y="279"/>
                    <a:pt x="444" y="280"/>
                  </a:cubicBezTo>
                  <a:cubicBezTo>
                    <a:pt x="446" y="281"/>
                    <a:pt x="446" y="281"/>
                    <a:pt x="446" y="281"/>
                  </a:cubicBezTo>
                  <a:cubicBezTo>
                    <a:pt x="445" y="288"/>
                    <a:pt x="445" y="288"/>
                    <a:pt x="445" y="288"/>
                  </a:cubicBezTo>
                  <a:cubicBezTo>
                    <a:pt x="444" y="290"/>
                    <a:pt x="445" y="291"/>
                    <a:pt x="446" y="292"/>
                  </a:cubicBezTo>
                  <a:cubicBezTo>
                    <a:pt x="448" y="293"/>
                    <a:pt x="448" y="293"/>
                    <a:pt x="448" y="293"/>
                  </a:cubicBezTo>
                  <a:cubicBezTo>
                    <a:pt x="450" y="290"/>
                    <a:pt x="450" y="290"/>
                    <a:pt x="450" y="290"/>
                  </a:cubicBezTo>
                  <a:cubicBezTo>
                    <a:pt x="446" y="290"/>
                    <a:pt x="446" y="290"/>
                    <a:pt x="446" y="290"/>
                  </a:cubicBezTo>
                  <a:cubicBezTo>
                    <a:pt x="445" y="300"/>
                    <a:pt x="445" y="300"/>
                    <a:pt x="445" y="300"/>
                  </a:cubicBezTo>
                  <a:cubicBezTo>
                    <a:pt x="445" y="301"/>
                    <a:pt x="446" y="302"/>
                    <a:pt x="447" y="303"/>
                  </a:cubicBezTo>
                  <a:cubicBezTo>
                    <a:pt x="449" y="304"/>
                    <a:pt x="449" y="304"/>
                    <a:pt x="449" y="304"/>
                  </a:cubicBezTo>
                  <a:cubicBezTo>
                    <a:pt x="450" y="301"/>
                    <a:pt x="450" y="301"/>
                    <a:pt x="450" y="301"/>
                  </a:cubicBezTo>
                  <a:cubicBezTo>
                    <a:pt x="447" y="301"/>
                    <a:pt x="447" y="301"/>
                    <a:pt x="447" y="301"/>
                  </a:cubicBezTo>
                  <a:cubicBezTo>
                    <a:pt x="446" y="311"/>
                    <a:pt x="446" y="311"/>
                    <a:pt x="446" y="311"/>
                  </a:cubicBezTo>
                  <a:cubicBezTo>
                    <a:pt x="446" y="312"/>
                    <a:pt x="447" y="314"/>
                    <a:pt x="448" y="314"/>
                  </a:cubicBezTo>
                  <a:cubicBezTo>
                    <a:pt x="450" y="315"/>
                    <a:pt x="450" y="315"/>
                    <a:pt x="450" y="315"/>
                  </a:cubicBezTo>
                  <a:cubicBezTo>
                    <a:pt x="451" y="312"/>
                    <a:pt x="451" y="312"/>
                    <a:pt x="451" y="312"/>
                  </a:cubicBezTo>
                  <a:cubicBezTo>
                    <a:pt x="448" y="312"/>
                    <a:pt x="448" y="312"/>
                    <a:pt x="448" y="312"/>
                  </a:cubicBezTo>
                  <a:cubicBezTo>
                    <a:pt x="448" y="312"/>
                    <a:pt x="448" y="316"/>
                    <a:pt x="448" y="320"/>
                  </a:cubicBezTo>
                  <a:cubicBezTo>
                    <a:pt x="448" y="322"/>
                    <a:pt x="448" y="324"/>
                    <a:pt x="448" y="326"/>
                  </a:cubicBezTo>
                  <a:cubicBezTo>
                    <a:pt x="448" y="327"/>
                    <a:pt x="448" y="327"/>
                    <a:pt x="448" y="328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49" y="328"/>
                    <a:pt x="449" y="328"/>
                    <a:pt x="449" y="328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49" y="328"/>
                    <a:pt x="449" y="328"/>
                    <a:pt x="449" y="328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50" y="329"/>
                    <a:pt x="450" y="329"/>
                    <a:pt x="450" y="329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50" y="329"/>
                    <a:pt x="450" y="329"/>
                    <a:pt x="450" y="329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51" y="329"/>
                    <a:pt x="451" y="329"/>
                    <a:pt x="451" y="329"/>
                  </a:cubicBezTo>
                  <a:cubicBezTo>
                    <a:pt x="448" y="327"/>
                    <a:pt x="448" y="327"/>
                    <a:pt x="448" y="327"/>
                  </a:cubicBezTo>
                  <a:cubicBezTo>
                    <a:pt x="448" y="328"/>
                    <a:pt x="448" y="328"/>
                    <a:pt x="448" y="328"/>
                  </a:cubicBezTo>
                  <a:cubicBezTo>
                    <a:pt x="451" y="329"/>
                    <a:pt x="451" y="329"/>
                    <a:pt x="451" y="329"/>
                  </a:cubicBezTo>
                  <a:cubicBezTo>
                    <a:pt x="448" y="327"/>
                    <a:pt x="448" y="327"/>
                    <a:pt x="448" y="327"/>
                  </a:cubicBezTo>
                  <a:cubicBezTo>
                    <a:pt x="448" y="328"/>
                    <a:pt x="448" y="329"/>
                    <a:pt x="448" y="330"/>
                  </a:cubicBezTo>
                  <a:cubicBezTo>
                    <a:pt x="448" y="330"/>
                    <a:pt x="448" y="331"/>
                    <a:pt x="449" y="332"/>
                  </a:cubicBezTo>
                  <a:cubicBezTo>
                    <a:pt x="449" y="332"/>
                    <a:pt x="449" y="332"/>
                    <a:pt x="449" y="332"/>
                  </a:cubicBezTo>
                  <a:cubicBezTo>
                    <a:pt x="449" y="342"/>
                    <a:pt x="449" y="342"/>
                    <a:pt x="449" y="342"/>
                  </a:cubicBezTo>
                  <a:cubicBezTo>
                    <a:pt x="449" y="343"/>
                    <a:pt x="450" y="344"/>
                    <a:pt x="451" y="345"/>
                  </a:cubicBezTo>
                  <a:cubicBezTo>
                    <a:pt x="452" y="346"/>
                    <a:pt x="452" y="346"/>
                    <a:pt x="452" y="346"/>
                  </a:cubicBezTo>
                  <a:cubicBezTo>
                    <a:pt x="454" y="343"/>
                    <a:pt x="454" y="343"/>
                    <a:pt x="454" y="343"/>
                  </a:cubicBezTo>
                  <a:cubicBezTo>
                    <a:pt x="451" y="343"/>
                    <a:pt x="451" y="343"/>
                    <a:pt x="451" y="343"/>
                  </a:cubicBezTo>
                  <a:cubicBezTo>
                    <a:pt x="450" y="352"/>
                    <a:pt x="450" y="352"/>
                    <a:pt x="450" y="352"/>
                  </a:cubicBezTo>
                  <a:cubicBezTo>
                    <a:pt x="449" y="354"/>
                    <a:pt x="450" y="355"/>
                    <a:pt x="451" y="356"/>
                  </a:cubicBezTo>
                  <a:cubicBezTo>
                    <a:pt x="453" y="357"/>
                    <a:pt x="453" y="357"/>
                    <a:pt x="453" y="357"/>
                  </a:cubicBezTo>
                  <a:cubicBezTo>
                    <a:pt x="454" y="354"/>
                    <a:pt x="454" y="354"/>
                    <a:pt x="454" y="354"/>
                  </a:cubicBezTo>
                  <a:cubicBezTo>
                    <a:pt x="451" y="354"/>
                    <a:pt x="451" y="354"/>
                    <a:pt x="451" y="354"/>
                  </a:cubicBezTo>
                  <a:cubicBezTo>
                    <a:pt x="450" y="369"/>
                    <a:pt x="450" y="369"/>
                    <a:pt x="450" y="369"/>
                  </a:cubicBezTo>
                  <a:cubicBezTo>
                    <a:pt x="450" y="370"/>
                    <a:pt x="451" y="371"/>
                    <a:pt x="452" y="372"/>
                  </a:cubicBezTo>
                  <a:cubicBezTo>
                    <a:pt x="453" y="372"/>
                    <a:pt x="453" y="372"/>
                    <a:pt x="453" y="372"/>
                  </a:cubicBezTo>
                  <a:cubicBezTo>
                    <a:pt x="454" y="370"/>
                    <a:pt x="454" y="370"/>
                    <a:pt x="454" y="370"/>
                  </a:cubicBezTo>
                  <a:cubicBezTo>
                    <a:pt x="451" y="370"/>
                    <a:pt x="451" y="370"/>
                    <a:pt x="451" y="370"/>
                  </a:cubicBezTo>
                  <a:cubicBezTo>
                    <a:pt x="454" y="384"/>
                    <a:pt x="454" y="384"/>
                    <a:pt x="454" y="384"/>
                  </a:cubicBezTo>
                  <a:cubicBezTo>
                    <a:pt x="454" y="385"/>
                    <a:pt x="455" y="385"/>
                    <a:pt x="455" y="386"/>
                  </a:cubicBezTo>
                  <a:cubicBezTo>
                    <a:pt x="456" y="387"/>
                    <a:pt x="456" y="387"/>
                    <a:pt x="456" y="387"/>
                  </a:cubicBezTo>
                  <a:cubicBezTo>
                    <a:pt x="458" y="384"/>
                    <a:pt x="458" y="384"/>
                    <a:pt x="458" y="384"/>
                  </a:cubicBezTo>
                  <a:cubicBezTo>
                    <a:pt x="455" y="384"/>
                    <a:pt x="455" y="384"/>
                    <a:pt x="455" y="384"/>
                  </a:cubicBezTo>
                  <a:cubicBezTo>
                    <a:pt x="455" y="384"/>
                    <a:pt x="455" y="387"/>
                    <a:pt x="454" y="391"/>
                  </a:cubicBezTo>
                  <a:cubicBezTo>
                    <a:pt x="454" y="393"/>
                    <a:pt x="454" y="395"/>
                    <a:pt x="454" y="397"/>
                  </a:cubicBezTo>
                  <a:cubicBezTo>
                    <a:pt x="453" y="398"/>
                    <a:pt x="453" y="398"/>
                    <a:pt x="453" y="399"/>
                  </a:cubicBezTo>
                  <a:cubicBezTo>
                    <a:pt x="453" y="399"/>
                    <a:pt x="453" y="399"/>
                    <a:pt x="453" y="399"/>
                  </a:cubicBezTo>
                  <a:cubicBezTo>
                    <a:pt x="453" y="399"/>
                    <a:pt x="453" y="399"/>
                    <a:pt x="453" y="399"/>
                  </a:cubicBezTo>
                  <a:cubicBezTo>
                    <a:pt x="455" y="399"/>
                    <a:pt x="455" y="399"/>
                    <a:pt x="455" y="399"/>
                  </a:cubicBezTo>
                  <a:cubicBezTo>
                    <a:pt x="453" y="399"/>
                    <a:pt x="453" y="399"/>
                    <a:pt x="453" y="399"/>
                  </a:cubicBezTo>
                  <a:cubicBezTo>
                    <a:pt x="453" y="399"/>
                    <a:pt x="453" y="399"/>
                    <a:pt x="453" y="399"/>
                  </a:cubicBezTo>
                  <a:cubicBezTo>
                    <a:pt x="455" y="399"/>
                    <a:pt x="455" y="399"/>
                    <a:pt x="455" y="399"/>
                  </a:cubicBezTo>
                  <a:cubicBezTo>
                    <a:pt x="453" y="399"/>
                    <a:pt x="453" y="399"/>
                    <a:pt x="453" y="399"/>
                  </a:cubicBezTo>
                  <a:cubicBezTo>
                    <a:pt x="456" y="400"/>
                    <a:pt x="456" y="400"/>
                    <a:pt x="456" y="400"/>
                  </a:cubicBezTo>
                  <a:cubicBezTo>
                    <a:pt x="454" y="398"/>
                    <a:pt x="454" y="398"/>
                    <a:pt x="454" y="398"/>
                  </a:cubicBezTo>
                  <a:cubicBezTo>
                    <a:pt x="453" y="399"/>
                    <a:pt x="453" y="399"/>
                    <a:pt x="453" y="399"/>
                  </a:cubicBezTo>
                  <a:cubicBezTo>
                    <a:pt x="456" y="400"/>
                    <a:pt x="456" y="400"/>
                    <a:pt x="456" y="400"/>
                  </a:cubicBezTo>
                  <a:cubicBezTo>
                    <a:pt x="454" y="398"/>
                    <a:pt x="454" y="398"/>
                    <a:pt x="454" y="398"/>
                  </a:cubicBezTo>
                  <a:cubicBezTo>
                    <a:pt x="453" y="400"/>
                    <a:pt x="453" y="402"/>
                    <a:pt x="455" y="403"/>
                  </a:cubicBezTo>
                  <a:cubicBezTo>
                    <a:pt x="456" y="404"/>
                    <a:pt x="456" y="404"/>
                    <a:pt x="456" y="404"/>
                  </a:cubicBezTo>
                  <a:cubicBezTo>
                    <a:pt x="458" y="401"/>
                    <a:pt x="458" y="401"/>
                    <a:pt x="458" y="401"/>
                  </a:cubicBezTo>
                  <a:cubicBezTo>
                    <a:pt x="455" y="401"/>
                    <a:pt x="455" y="401"/>
                    <a:pt x="455" y="401"/>
                  </a:cubicBezTo>
                  <a:cubicBezTo>
                    <a:pt x="453" y="416"/>
                    <a:pt x="453" y="416"/>
                    <a:pt x="453" y="416"/>
                  </a:cubicBezTo>
                  <a:cubicBezTo>
                    <a:pt x="453" y="418"/>
                    <a:pt x="454" y="419"/>
                    <a:pt x="455" y="420"/>
                  </a:cubicBezTo>
                  <a:cubicBezTo>
                    <a:pt x="456" y="420"/>
                    <a:pt x="456" y="420"/>
                    <a:pt x="456" y="420"/>
                  </a:cubicBezTo>
                  <a:cubicBezTo>
                    <a:pt x="458" y="417"/>
                    <a:pt x="458" y="417"/>
                    <a:pt x="458" y="417"/>
                  </a:cubicBezTo>
                  <a:cubicBezTo>
                    <a:pt x="455" y="415"/>
                    <a:pt x="455" y="415"/>
                    <a:pt x="455" y="415"/>
                  </a:cubicBezTo>
                  <a:cubicBezTo>
                    <a:pt x="454" y="416"/>
                    <a:pt x="454" y="416"/>
                    <a:pt x="454" y="417"/>
                  </a:cubicBezTo>
                  <a:cubicBezTo>
                    <a:pt x="454" y="417"/>
                    <a:pt x="454" y="417"/>
                    <a:pt x="454" y="418"/>
                  </a:cubicBezTo>
                  <a:cubicBezTo>
                    <a:pt x="454" y="418"/>
                    <a:pt x="454" y="418"/>
                    <a:pt x="454" y="419"/>
                  </a:cubicBezTo>
                  <a:cubicBezTo>
                    <a:pt x="455" y="421"/>
                    <a:pt x="455" y="424"/>
                    <a:pt x="456" y="428"/>
                  </a:cubicBezTo>
                  <a:cubicBezTo>
                    <a:pt x="456" y="429"/>
                    <a:pt x="456" y="431"/>
                    <a:pt x="456" y="432"/>
                  </a:cubicBezTo>
                  <a:cubicBezTo>
                    <a:pt x="456" y="432"/>
                    <a:pt x="456" y="433"/>
                    <a:pt x="456" y="433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59" y="433"/>
                    <a:pt x="459" y="433"/>
                    <a:pt x="459" y="433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59" y="433"/>
                    <a:pt x="459" y="433"/>
                    <a:pt x="459" y="433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3"/>
                    <a:pt x="457" y="433"/>
                    <a:pt x="457" y="433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3"/>
                    <a:pt x="457" y="433"/>
                    <a:pt x="457" y="433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2"/>
                    <a:pt x="457" y="432"/>
                    <a:pt x="457" y="432"/>
                  </a:cubicBezTo>
                  <a:cubicBezTo>
                    <a:pt x="457" y="433"/>
                    <a:pt x="457" y="433"/>
                    <a:pt x="457" y="433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2"/>
                    <a:pt x="457" y="432"/>
                    <a:pt x="457" y="432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1"/>
                    <a:pt x="457" y="431"/>
                    <a:pt x="457" y="431"/>
                  </a:cubicBezTo>
                  <a:cubicBezTo>
                    <a:pt x="457" y="432"/>
                    <a:pt x="457" y="432"/>
                    <a:pt x="457" y="432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1"/>
                    <a:pt x="457" y="431"/>
                    <a:pt x="457" y="431"/>
                  </a:cubicBezTo>
                  <a:cubicBezTo>
                    <a:pt x="456" y="433"/>
                    <a:pt x="457" y="435"/>
                    <a:pt x="458" y="436"/>
                  </a:cubicBezTo>
                  <a:cubicBezTo>
                    <a:pt x="458" y="436"/>
                    <a:pt x="458" y="436"/>
                    <a:pt x="458" y="436"/>
                  </a:cubicBezTo>
                  <a:cubicBezTo>
                    <a:pt x="460" y="433"/>
                    <a:pt x="460" y="433"/>
                    <a:pt x="460" y="433"/>
                  </a:cubicBezTo>
                  <a:cubicBezTo>
                    <a:pt x="457" y="434"/>
                    <a:pt x="457" y="434"/>
                    <a:pt x="457" y="434"/>
                  </a:cubicBezTo>
                  <a:cubicBezTo>
                    <a:pt x="457" y="434"/>
                    <a:pt x="457" y="437"/>
                    <a:pt x="457" y="441"/>
                  </a:cubicBezTo>
                  <a:cubicBezTo>
                    <a:pt x="458" y="443"/>
                    <a:pt x="458" y="445"/>
                    <a:pt x="458" y="447"/>
                  </a:cubicBezTo>
                  <a:cubicBezTo>
                    <a:pt x="458" y="449"/>
                    <a:pt x="458" y="450"/>
                    <a:pt x="458" y="451"/>
                  </a:cubicBezTo>
                  <a:cubicBezTo>
                    <a:pt x="458" y="451"/>
                    <a:pt x="458" y="451"/>
                    <a:pt x="458" y="451"/>
                  </a:cubicBezTo>
                  <a:cubicBezTo>
                    <a:pt x="460" y="451"/>
                    <a:pt x="460" y="451"/>
                    <a:pt x="460" y="451"/>
                  </a:cubicBezTo>
                  <a:cubicBezTo>
                    <a:pt x="458" y="450"/>
                    <a:pt x="458" y="450"/>
                    <a:pt x="458" y="450"/>
                  </a:cubicBezTo>
                  <a:cubicBezTo>
                    <a:pt x="458" y="451"/>
                    <a:pt x="458" y="451"/>
                    <a:pt x="458" y="451"/>
                  </a:cubicBezTo>
                  <a:cubicBezTo>
                    <a:pt x="460" y="451"/>
                    <a:pt x="460" y="451"/>
                    <a:pt x="460" y="451"/>
                  </a:cubicBezTo>
                  <a:cubicBezTo>
                    <a:pt x="458" y="450"/>
                    <a:pt x="458" y="450"/>
                    <a:pt x="458" y="450"/>
                  </a:cubicBezTo>
                  <a:cubicBezTo>
                    <a:pt x="461" y="451"/>
                    <a:pt x="461" y="451"/>
                    <a:pt x="461" y="451"/>
                  </a:cubicBezTo>
                  <a:cubicBezTo>
                    <a:pt x="458" y="450"/>
                    <a:pt x="458" y="450"/>
                    <a:pt x="458" y="450"/>
                  </a:cubicBezTo>
                  <a:cubicBezTo>
                    <a:pt x="458" y="450"/>
                    <a:pt x="458" y="450"/>
                    <a:pt x="458" y="450"/>
                  </a:cubicBezTo>
                  <a:cubicBezTo>
                    <a:pt x="461" y="451"/>
                    <a:pt x="461" y="451"/>
                    <a:pt x="461" y="451"/>
                  </a:cubicBezTo>
                  <a:cubicBezTo>
                    <a:pt x="458" y="450"/>
                    <a:pt x="458" y="450"/>
                    <a:pt x="458" y="450"/>
                  </a:cubicBezTo>
                  <a:cubicBezTo>
                    <a:pt x="461" y="451"/>
                    <a:pt x="461" y="451"/>
                    <a:pt x="461" y="451"/>
                  </a:cubicBezTo>
                  <a:cubicBezTo>
                    <a:pt x="459" y="449"/>
                    <a:pt x="459" y="449"/>
                    <a:pt x="459" y="449"/>
                  </a:cubicBezTo>
                  <a:cubicBezTo>
                    <a:pt x="458" y="450"/>
                    <a:pt x="458" y="450"/>
                    <a:pt x="458" y="450"/>
                  </a:cubicBezTo>
                  <a:cubicBezTo>
                    <a:pt x="461" y="451"/>
                    <a:pt x="461" y="451"/>
                    <a:pt x="461" y="451"/>
                  </a:cubicBezTo>
                  <a:cubicBezTo>
                    <a:pt x="459" y="449"/>
                    <a:pt x="459" y="449"/>
                    <a:pt x="459" y="449"/>
                  </a:cubicBezTo>
                  <a:cubicBezTo>
                    <a:pt x="458" y="451"/>
                    <a:pt x="458" y="453"/>
                    <a:pt x="460" y="454"/>
                  </a:cubicBezTo>
                  <a:cubicBezTo>
                    <a:pt x="461" y="454"/>
                    <a:pt x="461" y="454"/>
                    <a:pt x="461" y="454"/>
                  </a:cubicBezTo>
                  <a:cubicBezTo>
                    <a:pt x="458" y="465"/>
                    <a:pt x="458" y="465"/>
                    <a:pt x="458" y="465"/>
                  </a:cubicBezTo>
                  <a:cubicBezTo>
                    <a:pt x="458" y="467"/>
                    <a:pt x="459" y="468"/>
                    <a:pt x="460" y="469"/>
                  </a:cubicBezTo>
                  <a:cubicBezTo>
                    <a:pt x="460" y="469"/>
                    <a:pt x="460" y="469"/>
                    <a:pt x="460" y="469"/>
                  </a:cubicBezTo>
                  <a:cubicBezTo>
                    <a:pt x="459" y="483"/>
                    <a:pt x="459" y="483"/>
                    <a:pt x="459" y="483"/>
                  </a:cubicBezTo>
                  <a:cubicBezTo>
                    <a:pt x="459" y="484"/>
                    <a:pt x="460" y="485"/>
                    <a:pt x="461" y="486"/>
                  </a:cubicBezTo>
                  <a:cubicBezTo>
                    <a:pt x="461" y="486"/>
                    <a:pt x="461" y="486"/>
                    <a:pt x="461" y="486"/>
                  </a:cubicBezTo>
                  <a:cubicBezTo>
                    <a:pt x="463" y="501"/>
                    <a:pt x="463" y="501"/>
                    <a:pt x="463" y="501"/>
                  </a:cubicBezTo>
                  <a:cubicBezTo>
                    <a:pt x="463" y="502"/>
                    <a:pt x="464" y="503"/>
                    <a:pt x="465" y="504"/>
                  </a:cubicBezTo>
                  <a:cubicBezTo>
                    <a:pt x="465" y="504"/>
                    <a:pt x="465" y="504"/>
                    <a:pt x="465" y="504"/>
                  </a:cubicBezTo>
                  <a:cubicBezTo>
                    <a:pt x="467" y="501"/>
                    <a:pt x="467" y="501"/>
                    <a:pt x="467" y="501"/>
                  </a:cubicBezTo>
                  <a:cubicBezTo>
                    <a:pt x="464" y="501"/>
                    <a:pt x="464" y="501"/>
                    <a:pt x="464" y="501"/>
                  </a:cubicBezTo>
                  <a:cubicBezTo>
                    <a:pt x="462" y="513"/>
                    <a:pt x="462" y="513"/>
                    <a:pt x="462" y="513"/>
                  </a:cubicBezTo>
                  <a:cubicBezTo>
                    <a:pt x="462" y="514"/>
                    <a:pt x="462" y="516"/>
                    <a:pt x="463" y="516"/>
                  </a:cubicBezTo>
                  <a:cubicBezTo>
                    <a:pt x="465" y="517"/>
                    <a:pt x="465" y="517"/>
                    <a:pt x="465" y="517"/>
                  </a:cubicBezTo>
                  <a:cubicBezTo>
                    <a:pt x="465" y="527"/>
                    <a:pt x="465" y="527"/>
                    <a:pt x="465" y="527"/>
                  </a:cubicBezTo>
                  <a:cubicBezTo>
                    <a:pt x="465" y="528"/>
                    <a:pt x="465" y="530"/>
                    <a:pt x="466" y="530"/>
                  </a:cubicBezTo>
                  <a:cubicBezTo>
                    <a:pt x="467" y="531"/>
                    <a:pt x="467" y="531"/>
                    <a:pt x="467" y="531"/>
                  </a:cubicBezTo>
                  <a:cubicBezTo>
                    <a:pt x="469" y="528"/>
                    <a:pt x="469" y="528"/>
                    <a:pt x="469" y="528"/>
                  </a:cubicBezTo>
                  <a:cubicBezTo>
                    <a:pt x="465" y="527"/>
                    <a:pt x="465" y="527"/>
                    <a:pt x="465" y="527"/>
                  </a:cubicBezTo>
                  <a:cubicBezTo>
                    <a:pt x="463" y="542"/>
                    <a:pt x="463" y="542"/>
                    <a:pt x="463" y="542"/>
                  </a:cubicBezTo>
                  <a:cubicBezTo>
                    <a:pt x="463" y="543"/>
                    <a:pt x="463" y="544"/>
                    <a:pt x="464" y="545"/>
                  </a:cubicBezTo>
                  <a:cubicBezTo>
                    <a:pt x="467" y="547"/>
                    <a:pt x="467" y="547"/>
                    <a:pt x="467" y="547"/>
                  </a:cubicBezTo>
                  <a:cubicBezTo>
                    <a:pt x="469" y="544"/>
                    <a:pt x="469" y="544"/>
                    <a:pt x="469" y="544"/>
                  </a:cubicBezTo>
                  <a:cubicBezTo>
                    <a:pt x="466" y="542"/>
                    <a:pt x="466" y="542"/>
                    <a:pt x="466" y="542"/>
                  </a:cubicBezTo>
                  <a:cubicBezTo>
                    <a:pt x="465" y="543"/>
                    <a:pt x="465" y="543"/>
                    <a:pt x="465" y="544"/>
                  </a:cubicBezTo>
                  <a:cubicBezTo>
                    <a:pt x="465" y="544"/>
                    <a:pt x="465" y="544"/>
                    <a:pt x="465" y="544"/>
                  </a:cubicBezTo>
                  <a:cubicBezTo>
                    <a:pt x="465" y="545"/>
                    <a:pt x="465" y="545"/>
                    <a:pt x="465" y="545"/>
                  </a:cubicBezTo>
                  <a:cubicBezTo>
                    <a:pt x="466" y="547"/>
                    <a:pt x="466" y="550"/>
                    <a:pt x="467" y="553"/>
                  </a:cubicBezTo>
                  <a:cubicBezTo>
                    <a:pt x="467" y="556"/>
                    <a:pt x="468" y="558"/>
                    <a:pt x="468" y="558"/>
                  </a:cubicBezTo>
                  <a:cubicBezTo>
                    <a:pt x="468" y="559"/>
                    <a:pt x="469" y="560"/>
                    <a:pt x="469" y="560"/>
                  </a:cubicBezTo>
                  <a:cubicBezTo>
                    <a:pt x="471" y="561"/>
                    <a:pt x="471" y="561"/>
                    <a:pt x="471" y="561"/>
                  </a:cubicBezTo>
                  <a:cubicBezTo>
                    <a:pt x="473" y="558"/>
                    <a:pt x="473" y="558"/>
                    <a:pt x="473" y="558"/>
                  </a:cubicBezTo>
                  <a:cubicBezTo>
                    <a:pt x="470" y="557"/>
                    <a:pt x="470" y="557"/>
                    <a:pt x="470" y="557"/>
                  </a:cubicBezTo>
                  <a:cubicBezTo>
                    <a:pt x="466" y="566"/>
                    <a:pt x="466" y="566"/>
                    <a:pt x="466" y="566"/>
                  </a:cubicBezTo>
                  <a:cubicBezTo>
                    <a:pt x="466" y="568"/>
                    <a:pt x="466" y="569"/>
                    <a:pt x="468" y="570"/>
                  </a:cubicBezTo>
                  <a:cubicBezTo>
                    <a:pt x="468" y="570"/>
                    <a:pt x="468" y="570"/>
                    <a:pt x="468" y="570"/>
                  </a:cubicBezTo>
                  <a:cubicBezTo>
                    <a:pt x="468" y="580"/>
                    <a:pt x="468" y="580"/>
                    <a:pt x="468" y="580"/>
                  </a:cubicBezTo>
                  <a:cubicBezTo>
                    <a:pt x="468" y="581"/>
                    <a:pt x="468" y="582"/>
                    <a:pt x="469" y="582"/>
                  </a:cubicBezTo>
                  <a:cubicBezTo>
                    <a:pt x="472" y="584"/>
                    <a:pt x="472" y="584"/>
                    <a:pt x="472" y="584"/>
                  </a:cubicBezTo>
                  <a:cubicBezTo>
                    <a:pt x="474" y="581"/>
                    <a:pt x="474" y="581"/>
                    <a:pt x="474" y="581"/>
                  </a:cubicBezTo>
                  <a:cubicBezTo>
                    <a:pt x="472" y="578"/>
                    <a:pt x="472" y="578"/>
                    <a:pt x="472" y="578"/>
                  </a:cubicBezTo>
                  <a:cubicBezTo>
                    <a:pt x="459" y="585"/>
                    <a:pt x="459" y="585"/>
                    <a:pt x="459" y="585"/>
                  </a:cubicBezTo>
                  <a:cubicBezTo>
                    <a:pt x="458" y="586"/>
                    <a:pt x="457" y="587"/>
                    <a:pt x="457" y="588"/>
                  </a:cubicBezTo>
                  <a:cubicBezTo>
                    <a:pt x="457" y="589"/>
                    <a:pt x="457" y="590"/>
                    <a:pt x="458" y="591"/>
                  </a:cubicBezTo>
                  <a:cubicBezTo>
                    <a:pt x="464" y="594"/>
                    <a:pt x="464" y="594"/>
                    <a:pt x="464" y="594"/>
                  </a:cubicBezTo>
                  <a:cubicBezTo>
                    <a:pt x="465" y="591"/>
                    <a:pt x="465" y="591"/>
                    <a:pt x="465" y="591"/>
                  </a:cubicBezTo>
                  <a:cubicBezTo>
                    <a:pt x="465" y="588"/>
                    <a:pt x="465" y="588"/>
                    <a:pt x="465" y="588"/>
                  </a:cubicBezTo>
                  <a:cubicBezTo>
                    <a:pt x="446" y="588"/>
                    <a:pt x="446" y="588"/>
                    <a:pt x="446" y="588"/>
                  </a:cubicBezTo>
                  <a:cubicBezTo>
                    <a:pt x="444" y="588"/>
                    <a:pt x="443" y="589"/>
                    <a:pt x="443" y="590"/>
                  </a:cubicBezTo>
                  <a:cubicBezTo>
                    <a:pt x="442" y="592"/>
                    <a:pt x="443" y="593"/>
                    <a:pt x="444" y="594"/>
                  </a:cubicBezTo>
                  <a:cubicBezTo>
                    <a:pt x="446" y="595"/>
                    <a:pt x="446" y="595"/>
                    <a:pt x="446" y="595"/>
                  </a:cubicBezTo>
                  <a:cubicBezTo>
                    <a:pt x="448" y="592"/>
                    <a:pt x="448" y="592"/>
                    <a:pt x="448" y="592"/>
                  </a:cubicBezTo>
                  <a:cubicBezTo>
                    <a:pt x="448" y="589"/>
                    <a:pt x="448" y="589"/>
                    <a:pt x="448" y="589"/>
                  </a:cubicBezTo>
                  <a:cubicBezTo>
                    <a:pt x="420" y="588"/>
                    <a:pt x="420" y="588"/>
                    <a:pt x="420" y="588"/>
                  </a:cubicBezTo>
                  <a:cubicBezTo>
                    <a:pt x="418" y="588"/>
                    <a:pt x="417" y="589"/>
                    <a:pt x="416" y="590"/>
                  </a:cubicBezTo>
                  <a:cubicBezTo>
                    <a:pt x="416" y="592"/>
                    <a:pt x="417" y="593"/>
                    <a:pt x="418" y="594"/>
                  </a:cubicBezTo>
                  <a:cubicBezTo>
                    <a:pt x="420" y="596"/>
                    <a:pt x="420" y="596"/>
                    <a:pt x="420" y="596"/>
                  </a:cubicBezTo>
                  <a:cubicBezTo>
                    <a:pt x="422" y="593"/>
                    <a:pt x="422" y="593"/>
                    <a:pt x="422" y="593"/>
                  </a:cubicBezTo>
                  <a:cubicBezTo>
                    <a:pt x="422" y="589"/>
                    <a:pt x="422" y="589"/>
                    <a:pt x="422" y="589"/>
                  </a:cubicBezTo>
                  <a:cubicBezTo>
                    <a:pt x="397" y="591"/>
                    <a:pt x="397" y="591"/>
                    <a:pt x="397" y="591"/>
                  </a:cubicBezTo>
                  <a:cubicBezTo>
                    <a:pt x="396" y="591"/>
                    <a:pt x="394" y="592"/>
                    <a:pt x="394" y="594"/>
                  </a:cubicBezTo>
                  <a:cubicBezTo>
                    <a:pt x="394" y="595"/>
                    <a:pt x="394" y="597"/>
                    <a:pt x="396" y="597"/>
                  </a:cubicBezTo>
                  <a:cubicBezTo>
                    <a:pt x="399" y="599"/>
                    <a:pt x="399" y="599"/>
                    <a:pt x="399" y="599"/>
                  </a:cubicBezTo>
                  <a:cubicBezTo>
                    <a:pt x="400" y="596"/>
                    <a:pt x="400" y="596"/>
                    <a:pt x="400" y="596"/>
                  </a:cubicBezTo>
                  <a:cubicBezTo>
                    <a:pt x="400" y="593"/>
                    <a:pt x="400" y="593"/>
                    <a:pt x="400" y="593"/>
                  </a:cubicBezTo>
                  <a:cubicBezTo>
                    <a:pt x="379" y="593"/>
                    <a:pt x="379" y="593"/>
                    <a:pt x="379" y="593"/>
                  </a:cubicBezTo>
                  <a:cubicBezTo>
                    <a:pt x="377" y="593"/>
                    <a:pt x="376" y="594"/>
                    <a:pt x="376" y="596"/>
                  </a:cubicBezTo>
                  <a:cubicBezTo>
                    <a:pt x="375" y="597"/>
                    <a:pt x="376" y="599"/>
                    <a:pt x="377" y="600"/>
                  </a:cubicBezTo>
                  <a:cubicBezTo>
                    <a:pt x="380" y="601"/>
                    <a:pt x="380" y="601"/>
                    <a:pt x="380" y="601"/>
                  </a:cubicBezTo>
                  <a:cubicBezTo>
                    <a:pt x="381" y="598"/>
                    <a:pt x="381" y="598"/>
                    <a:pt x="381" y="598"/>
                  </a:cubicBezTo>
                  <a:cubicBezTo>
                    <a:pt x="381" y="595"/>
                    <a:pt x="381" y="595"/>
                    <a:pt x="381" y="595"/>
                  </a:cubicBezTo>
                  <a:cubicBezTo>
                    <a:pt x="364" y="595"/>
                    <a:pt x="364" y="595"/>
                    <a:pt x="364" y="595"/>
                  </a:cubicBezTo>
                  <a:cubicBezTo>
                    <a:pt x="363" y="595"/>
                    <a:pt x="361" y="596"/>
                    <a:pt x="361" y="597"/>
                  </a:cubicBezTo>
                  <a:cubicBezTo>
                    <a:pt x="361" y="599"/>
                    <a:pt x="361" y="600"/>
                    <a:pt x="362" y="601"/>
                  </a:cubicBezTo>
                  <a:cubicBezTo>
                    <a:pt x="365" y="603"/>
                    <a:pt x="365" y="603"/>
                    <a:pt x="365" y="603"/>
                  </a:cubicBezTo>
                  <a:cubicBezTo>
                    <a:pt x="367" y="600"/>
                    <a:pt x="367" y="600"/>
                    <a:pt x="367" y="600"/>
                  </a:cubicBezTo>
                  <a:cubicBezTo>
                    <a:pt x="368" y="597"/>
                    <a:pt x="368" y="597"/>
                    <a:pt x="368" y="597"/>
                  </a:cubicBezTo>
                  <a:cubicBezTo>
                    <a:pt x="345" y="594"/>
                    <a:pt x="345" y="594"/>
                    <a:pt x="345" y="594"/>
                  </a:cubicBezTo>
                  <a:cubicBezTo>
                    <a:pt x="344" y="593"/>
                    <a:pt x="342" y="594"/>
                    <a:pt x="341" y="596"/>
                  </a:cubicBezTo>
                  <a:cubicBezTo>
                    <a:pt x="341" y="597"/>
                    <a:pt x="342" y="599"/>
                    <a:pt x="343" y="600"/>
                  </a:cubicBezTo>
                  <a:cubicBezTo>
                    <a:pt x="346" y="602"/>
                    <a:pt x="346" y="602"/>
                    <a:pt x="346" y="602"/>
                  </a:cubicBezTo>
                  <a:cubicBezTo>
                    <a:pt x="348" y="599"/>
                    <a:pt x="348" y="599"/>
                    <a:pt x="348" y="599"/>
                  </a:cubicBezTo>
                  <a:cubicBezTo>
                    <a:pt x="345" y="597"/>
                    <a:pt x="345" y="597"/>
                    <a:pt x="345" y="597"/>
                  </a:cubicBezTo>
                  <a:cubicBezTo>
                    <a:pt x="348" y="599"/>
                    <a:pt x="348" y="599"/>
                    <a:pt x="348" y="599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6" y="596"/>
                    <a:pt x="346" y="597"/>
                    <a:pt x="345" y="597"/>
                  </a:cubicBezTo>
                  <a:cubicBezTo>
                    <a:pt x="348" y="599"/>
                    <a:pt x="348" y="599"/>
                    <a:pt x="348" y="599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8" y="599"/>
                    <a:pt x="348" y="599"/>
                    <a:pt x="348" y="599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8" y="599"/>
                    <a:pt x="348" y="599"/>
                    <a:pt x="348" y="599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8" y="597"/>
                    <a:pt x="348" y="597"/>
                    <a:pt x="348" y="597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8" y="597"/>
                    <a:pt x="348" y="597"/>
                    <a:pt x="348" y="597"/>
                  </a:cubicBezTo>
                  <a:cubicBezTo>
                    <a:pt x="347" y="596"/>
                    <a:pt x="347" y="596"/>
                    <a:pt x="347" y="596"/>
                  </a:cubicBezTo>
                  <a:cubicBezTo>
                    <a:pt x="347" y="596"/>
                    <a:pt x="347" y="596"/>
                    <a:pt x="346" y="596"/>
                  </a:cubicBezTo>
                  <a:cubicBezTo>
                    <a:pt x="344" y="596"/>
                    <a:pt x="340" y="596"/>
                    <a:pt x="337" y="596"/>
                  </a:cubicBezTo>
                  <a:cubicBezTo>
                    <a:pt x="335" y="596"/>
                    <a:pt x="333" y="596"/>
                    <a:pt x="332" y="596"/>
                  </a:cubicBezTo>
                  <a:cubicBezTo>
                    <a:pt x="332" y="596"/>
                    <a:pt x="331" y="596"/>
                    <a:pt x="331" y="596"/>
                  </a:cubicBezTo>
                  <a:cubicBezTo>
                    <a:pt x="330" y="597"/>
                    <a:pt x="330" y="597"/>
                    <a:pt x="330" y="597"/>
                  </a:cubicBezTo>
                  <a:cubicBezTo>
                    <a:pt x="330" y="597"/>
                    <a:pt x="330" y="597"/>
                    <a:pt x="330" y="597"/>
                  </a:cubicBezTo>
                  <a:cubicBezTo>
                    <a:pt x="329" y="597"/>
                    <a:pt x="329" y="597"/>
                    <a:pt x="329" y="597"/>
                  </a:cubicBezTo>
                  <a:cubicBezTo>
                    <a:pt x="329" y="597"/>
                    <a:pt x="329" y="597"/>
                    <a:pt x="329" y="597"/>
                  </a:cubicBezTo>
                  <a:cubicBezTo>
                    <a:pt x="328" y="597"/>
                    <a:pt x="328" y="598"/>
                    <a:pt x="328" y="598"/>
                  </a:cubicBezTo>
                  <a:cubicBezTo>
                    <a:pt x="327" y="600"/>
                    <a:pt x="327" y="602"/>
                    <a:pt x="329" y="603"/>
                  </a:cubicBezTo>
                  <a:cubicBezTo>
                    <a:pt x="329" y="603"/>
                    <a:pt x="329" y="603"/>
                    <a:pt x="329" y="603"/>
                  </a:cubicBezTo>
                  <a:cubicBezTo>
                    <a:pt x="331" y="600"/>
                    <a:pt x="331" y="600"/>
                    <a:pt x="331" y="600"/>
                  </a:cubicBezTo>
                  <a:cubicBezTo>
                    <a:pt x="331" y="597"/>
                    <a:pt x="331" y="597"/>
                    <a:pt x="331" y="597"/>
                  </a:cubicBezTo>
                  <a:cubicBezTo>
                    <a:pt x="312" y="598"/>
                    <a:pt x="312" y="598"/>
                    <a:pt x="312" y="598"/>
                  </a:cubicBezTo>
                  <a:cubicBezTo>
                    <a:pt x="310" y="598"/>
                    <a:pt x="309" y="599"/>
                    <a:pt x="309" y="600"/>
                  </a:cubicBezTo>
                  <a:cubicBezTo>
                    <a:pt x="308" y="602"/>
                    <a:pt x="309" y="603"/>
                    <a:pt x="310" y="604"/>
                  </a:cubicBezTo>
                  <a:cubicBezTo>
                    <a:pt x="313" y="606"/>
                    <a:pt x="313" y="606"/>
                    <a:pt x="313" y="606"/>
                  </a:cubicBezTo>
                  <a:cubicBezTo>
                    <a:pt x="315" y="603"/>
                    <a:pt x="315" y="603"/>
                    <a:pt x="315" y="603"/>
                  </a:cubicBezTo>
                  <a:cubicBezTo>
                    <a:pt x="312" y="601"/>
                    <a:pt x="312" y="601"/>
                    <a:pt x="312" y="601"/>
                  </a:cubicBezTo>
                  <a:cubicBezTo>
                    <a:pt x="315" y="603"/>
                    <a:pt x="315" y="603"/>
                    <a:pt x="315" y="603"/>
                  </a:cubicBezTo>
                  <a:cubicBezTo>
                    <a:pt x="313" y="600"/>
                    <a:pt x="313" y="600"/>
                    <a:pt x="313" y="600"/>
                  </a:cubicBezTo>
                  <a:cubicBezTo>
                    <a:pt x="313" y="600"/>
                    <a:pt x="313" y="600"/>
                    <a:pt x="312" y="601"/>
                  </a:cubicBezTo>
                  <a:cubicBezTo>
                    <a:pt x="315" y="603"/>
                    <a:pt x="315" y="603"/>
                    <a:pt x="315" y="603"/>
                  </a:cubicBezTo>
                  <a:cubicBezTo>
                    <a:pt x="313" y="600"/>
                    <a:pt x="313" y="600"/>
                    <a:pt x="313" y="600"/>
                  </a:cubicBezTo>
                  <a:cubicBezTo>
                    <a:pt x="314" y="602"/>
                    <a:pt x="314" y="602"/>
                    <a:pt x="314" y="602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4" y="600"/>
                    <a:pt x="313" y="600"/>
                  </a:cubicBezTo>
                  <a:cubicBezTo>
                    <a:pt x="314" y="602"/>
                    <a:pt x="314" y="602"/>
                    <a:pt x="314" y="602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4" y="600"/>
                    <a:pt x="314" y="600"/>
                  </a:cubicBezTo>
                  <a:cubicBezTo>
                    <a:pt x="314" y="600"/>
                    <a:pt x="313" y="600"/>
                    <a:pt x="312" y="600"/>
                  </a:cubicBezTo>
                  <a:cubicBezTo>
                    <a:pt x="309" y="600"/>
                    <a:pt x="303" y="600"/>
                    <a:pt x="298" y="600"/>
                  </a:cubicBezTo>
                  <a:cubicBezTo>
                    <a:pt x="293" y="600"/>
                    <a:pt x="289" y="600"/>
                    <a:pt x="289" y="600"/>
                  </a:cubicBezTo>
                  <a:cubicBezTo>
                    <a:pt x="287" y="600"/>
                    <a:pt x="286" y="601"/>
                    <a:pt x="286" y="603"/>
                  </a:cubicBezTo>
                  <a:cubicBezTo>
                    <a:pt x="285" y="604"/>
                    <a:pt x="286" y="606"/>
                    <a:pt x="287" y="607"/>
                  </a:cubicBezTo>
                  <a:cubicBezTo>
                    <a:pt x="288" y="607"/>
                    <a:pt x="288" y="607"/>
                    <a:pt x="288" y="607"/>
                  </a:cubicBezTo>
                  <a:cubicBezTo>
                    <a:pt x="290" y="604"/>
                    <a:pt x="290" y="604"/>
                    <a:pt x="290" y="604"/>
                  </a:cubicBezTo>
                  <a:cubicBezTo>
                    <a:pt x="290" y="601"/>
                    <a:pt x="290" y="601"/>
                    <a:pt x="290" y="601"/>
                  </a:cubicBezTo>
                  <a:cubicBezTo>
                    <a:pt x="264" y="601"/>
                    <a:pt x="264" y="601"/>
                    <a:pt x="264" y="601"/>
                  </a:cubicBezTo>
                  <a:cubicBezTo>
                    <a:pt x="262" y="601"/>
                    <a:pt x="261" y="602"/>
                    <a:pt x="260" y="604"/>
                  </a:cubicBezTo>
                  <a:cubicBezTo>
                    <a:pt x="260" y="605"/>
                    <a:pt x="261" y="607"/>
                    <a:pt x="262" y="608"/>
                  </a:cubicBezTo>
                  <a:cubicBezTo>
                    <a:pt x="265" y="609"/>
                    <a:pt x="265" y="609"/>
                    <a:pt x="265" y="609"/>
                  </a:cubicBezTo>
                  <a:cubicBezTo>
                    <a:pt x="267" y="607"/>
                    <a:pt x="267" y="607"/>
                    <a:pt x="267" y="607"/>
                  </a:cubicBezTo>
                  <a:cubicBezTo>
                    <a:pt x="264" y="605"/>
                    <a:pt x="264" y="605"/>
                    <a:pt x="264" y="605"/>
                  </a:cubicBezTo>
                  <a:cubicBezTo>
                    <a:pt x="266" y="607"/>
                    <a:pt x="266" y="607"/>
                    <a:pt x="266" y="607"/>
                  </a:cubicBezTo>
                  <a:cubicBezTo>
                    <a:pt x="265" y="604"/>
                    <a:pt x="265" y="604"/>
                    <a:pt x="265" y="604"/>
                  </a:cubicBezTo>
                  <a:cubicBezTo>
                    <a:pt x="265" y="604"/>
                    <a:pt x="264" y="604"/>
                    <a:pt x="264" y="605"/>
                  </a:cubicBezTo>
                  <a:cubicBezTo>
                    <a:pt x="266" y="607"/>
                    <a:pt x="266" y="607"/>
                    <a:pt x="266" y="607"/>
                  </a:cubicBezTo>
                  <a:cubicBezTo>
                    <a:pt x="265" y="604"/>
                    <a:pt x="265" y="604"/>
                    <a:pt x="265" y="604"/>
                  </a:cubicBezTo>
                  <a:cubicBezTo>
                    <a:pt x="266" y="606"/>
                    <a:pt x="266" y="606"/>
                    <a:pt x="266" y="606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6" y="603"/>
                    <a:pt x="266" y="603"/>
                    <a:pt x="265" y="604"/>
                  </a:cubicBezTo>
                  <a:cubicBezTo>
                    <a:pt x="266" y="606"/>
                    <a:pt x="266" y="606"/>
                    <a:pt x="266" y="606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6" y="605"/>
                    <a:pt x="266" y="605"/>
                    <a:pt x="266" y="605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6" y="605"/>
                    <a:pt x="266" y="605"/>
                    <a:pt x="266" y="605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6" y="603"/>
                    <a:pt x="266" y="603"/>
                    <a:pt x="266" y="603"/>
                  </a:cubicBezTo>
                  <a:cubicBezTo>
                    <a:pt x="264" y="603"/>
                    <a:pt x="259" y="603"/>
                    <a:pt x="255" y="603"/>
                  </a:cubicBezTo>
                  <a:cubicBezTo>
                    <a:pt x="253" y="603"/>
                    <a:pt x="251" y="602"/>
                    <a:pt x="249" y="602"/>
                  </a:cubicBezTo>
                  <a:cubicBezTo>
                    <a:pt x="249" y="602"/>
                    <a:pt x="248" y="602"/>
                    <a:pt x="247" y="602"/>
                  </a:cubicBezTo>
                  <a:cubicBezTo>
                    <a:pt x="247" y="602"/>
                    <a:pt x="247" y="602"/>
                    <a:pt x="246" y="602"/>
                  </a:cubicBezTo>
                  <a:cubicBezTo>
                    <a:pt x="246" y="602"/>
                    <a:pt x="246" y="602"/>
                    <a:pt x="246" y="602"/>
                  </a:cubicBezTo>
                  <a:cubicBezTo>
                    <a:pt x="245" y="602"/>
                    <a:pt x="245" y="602"/>
                    <a:pt x="245" y="602"/>
                  </a:cubicBezTo>
                  <a:cubicBezTo>
                    <a:pt x="245" y="602"/>
                    <a:pt x="245" y="602"/>
                    <a:pt x="245" y="602"/>
                  </a:cubicBezTo>
                  <a:cubicBezTo>
                    <a:pt x="244" y="602"/>
                    <a:pt x="244" y="603"/>
                    <a:pt x="243" y="604"/>
                  </a:cubicBezTo>
                  <a:cubicBezTo>
                    <a:pt x="242" y="605"/>
                    <a:pt x="243" y="607"/>
                    <a:pt x="244" y="608"/>
                  </a:cubicBezTo>
                  <a:cubicBezTo>
                    <a:pt x="248" y="610"/>
                    <a:pt x="248" y="610"/>
                    <a:pt x="248" y="610"/>
                  </a:cubicBezTo>
                  <a:cubicBezTo>
                    <a:pt x="250" y="608"/>
                    <a:pt x="250" y="608"/>
                    <a:pt x="250" y="608"/>
                  </a:cubicBezTo>
                  <a:cubicBezTo>
                    <a:pt x="250" y="604"/>
                    <a:pt x="250" y="604"/>
                    <a:pt x="250" y="604"/>
                  </a:cubicBezTo>
                  <a:cubicBezTo>
                    <a:pt x="250" y="604"/>
                    <a:pt x="241" y="604"/>
                    <a:pt x="234" y="604"/>
                  </a:cubicBezTo>
                  <a:cubicBezTo>
                    <a:pt x="231" y="604"/>
                    <a:pt x="229" y="604"/>
                    <a:pt x="227" y="604"/>
                  </a:cubicBezTo>
                  <a:cubicBezTo>
                    <a:pt x="226" y="604"/>
                    <a:pt x="225" y="604"/>
                    <a:pt x="225" y="604"/>
                  </a:cubicBezTo>
                  <a:cubicBezTo>
                    <a:pt x="225" y="604"/>
                    <a:pt x="224" y="604"/>
                    <a:pt x="224" y="604"/>
                  </a:cubicBezTo>
                  <a:cubicBezTo>
                    <a:pt x="223" y="605"/>
                    <a:pt x="223" y="605"/>
                    <a:pt x="223" y="605"/>
                  </a:cubicBezTo>
                  <a:cubicBezTo>
                    <a:pt x="223" y="605"/>
                    <a:pt x="223" y="605"/>
                    <a:pt x="223" y="605"/>
                  </a:cubicBezTo>
                  <a:cubicBezTo>
                    <a:pt x="222" y="605"/>
                    <a:pt x="222" y="605"/>
                    <a:pt x="221" y="606"/>
                  </a:cubicBezTo>
                  <a:cubicBezTo>
                    <a:pt x="221" y="607"/>
                    <a:pt x="221" y="608"/>
                    <a:pt x="221" y="609"/>
                  </a:cubicBezTo>
                  <a:cubicBezTo>
                    <a:pt x="221" y="609"/>
                    <a:pt x="222" y="610"/>
                    <a:pt x="223" y="611"/>
                  </a:cubicBezTo>
                  <a:cubicBezTo>
                    <a:pt x="224" y="611"/>
                    <a:pt x="224" y="611"/>
                    <a:pt x="224" y="611"/>
                  </a:cubicBezTo>
                  <a:cubicBezTo>
                    <a:pt x="225" y="608"/>
                    <a:pt x="225" y="608"/>
                    <a:pt x="225" y="608"/>
                  </a:cubicBezTo>
                  <a:cubicBezTo>
                    <a:pt x="226" y="605"/>
                    <a:pt x="226" y="605"/>
                    <a:pt x="226" y="605"/>
                  </a:cubicBezTo>
                  <a:cubicBezTo>
                    <a:pt x="204" y="604"/>
                    <a:pt x="204" y="604"/>
                    <a:pt x="204" y="604"/>
                  </a:cubicBezTo>
                  <a:cubicBezTo>
                    <a:pt x="203" y="604"/>
                    <a:pt x="201" y="605"/>
                    <a:pt x="201" y="606"/>
                  </a:cubicBezTo>
                  <a:cubicBezTo>
                    <a:pt x="201" y="608"/>
                    <a:pt x="201" y="609"/>
                    <a:pt x="202" y="610"/>
                  </a:cubicBezTo>
                  <a:cubicBezTo>
                    <a:pt x="207" y="613"/>
                    <a:pt x="207" y="613"/>
                    <a:pt x="207" y="613"/>
                  </a:cubicBezTo>
                  <a:cubicBezTo>
                    <a:pt x="209" y="611"/>
                    <a:pt x="209" y="611"/>
                    <a:pt x="209" y="611"/>
                  </a:cubicBezTo>
                  <a:cubicBezTo>
                    <a:pt x="209" y="607"/>
                    <a:pt x="209" y="607"/>
                    <a:pt x="209" y="607"/>
                  </a:cubicBezTo>
                  <a:cubicBezTo>
                    <a:pt x="192" y="607"/>
                    <a:pt x="192" y="607"/>
                    <a:pt x="192" y="607"/>
                  </a:cubicBezTo>
                  <a:cubicBezTo>
                    <a:pt x="190" y="607"/>
                    <a:pt x="189" y="608"/>
                    <a:pt x="188" y="609"/>
                  </a:cubicBezTo>
                  <a:cubicBezTo>
                    <a:pt x="188" y="611"/>
                    <a:pt x="188" y="612"/>
                    <a:pt x="190" y="613"/>
                  </a:cubicBezTo>
                  <a:cubicBezTo>
                    <a:pt x="192" y="614"/>
                    <a:pt x="192" y="614"/>
                    <a:pt x="192" y="614"/>
                  </a:cubicBezTo>
                  <a:cubicBezTo>
                    <a:pt x="194" y="612"/>
                    <a:pt x="194" y="612"/>
                    <a:pt x="194" y="612"/>
                  </a:cubicBezTo>
                  <a:cubicBezTo>
                    <a:pt x="191" y="610"/>
                    <a:pt x="191" y="610"/>
                    <a:pt x="191" y="610"/>
                  </a:cubicBezTo>
                  <a:cubicBezTo>
                    <a:pt x="194" y="611"/>
                    <a:pt x="194" y="611"/>
                    <a:pt x="194" y="611"/>
                  </a:cubicBezTo>
                  <a:cubicBezTo>
                    <a:pt x="192" y="609"/>
                    <a:pt x="192" y="609"/>
                    <a:pt x="192" y="609"/>
                  </a:cubicBezTo>
                  <a:cubicBezTo>
                    <a:pt x="192" y="609"/>
                    <a:pt x="191" y="609"/>
                    <a:pt x="191" y="610"/>
                  </a:cubicBezTo>
                  <a:cubicBezTo>
                    <a:pt x="194" y="611"/>
                    <a:pt x="194" y="611"/>
                    <a:pt x="194" y="611"/>
                  </a:cubicBezTo>
                  <a:cubicBezTo>
                    <a:pt x="192" y="609"/>
                    <a:pt x="192" y="609"/>
                    <a:pt x="192" y="609"/>
                  </a:cubicBezTo>
                  <a:cubicBezTo>
                    <a:pt x="194" y="611"/>
                    <a:pt x="194" y="611"/>
                    <a:pt x="194" y="611"/>
                  </a:cubicBezTo>
                  <a:cubicBezTo>
                    <a:pt x="193" y="608"/>
                    <a:pt x="193" y="608"/>
                    <a:pt x="193" y="608"/>
                  </a:cubicBezTo>
                  <a:cubicBezTo>
                    <a:pt x="193" y="608"/>
                    <a:pt x="193" y="608"/>
                    <a:pt x="192" y="609"/>
                  </a:cubicBezTo>
                  <a:cubicBezTo>
                    <a:pt x="194" y="611"/>
                    <a:pt x="194" y="611"/>
                    <a:pt x="194" y="611"/>
                  </a:cubicBezTo>
                  <a:cubicBezTo>
                    <a:pt x="193" y="608"/>
                    <a:pt x="193" y="608"/>
                    <a:pt x="193" y="608"/>
                  </a:cubicBezTo>
                  <a:cubicBezTo>
                    <a:pt x="193" y="610"/>
                    <a:pt x="193" y="610"/>
                    <a:pt x="193" y="610"/>
                  </a:cubicBezTo>
                  <a:cubicBezTo>
                    <a:pt x="193" y="608"/>
                    <a:pt x="193" y="608"/>
                    <a:pt x="193" y="608"/>
                  </a:cubicBezTo>
                  <a:cubicBezTo>
                    <a:pt x="193" y="608"/>
                    <a:pt x="193" y="608"/>
                    <a:pt x="193" y="608"/>
                  </a:cubicBezTo>
                  <a:cubicBezTo>
                    <a:pt x="193" y="610"/>
                    <a:pt x="193" y="610"/>
                    <a:pt x="193" y="610"/>
                  </a:cubicBezTo>
                  <a:cubicBezTo>
                    <a:pt x="193" y="608"/>
                    <a:pt x="193" y="608"/>
                    <a:pt x="193" y="608"/>
                  </a:cubicBezTo>
                  <a:cubicBezTo>
                    <a:pt x="193" y="608"/>
                    <a:pt x="193" y="608"/>
                    <a:pt x="193" y="608"/>
                  </a:cubicBezTo>
                  <a:cubicBezTo>
                    <a:pt x="192" y="608"/>
                    <a:pt x="191" y="608"/>
                    <a:pt x="189" y="609"/>
                  </a:cubicBezTo>
                  <a:cubicBezTo>
                    <a:pt x="186" y="609"/>
                    <a:pt x="183" y="609"/>
                    <a:pt x="180" y="609"/>
                  </a:cubicBezTo>
                  <a:cubicBezTo>
                    <a:pt x="178" y="609"/>
                    <a:pt x="177" y="609"/>
                    <a:pt x="176" y="609"/>
                  </a:cubicBezTo>
                  <a:cubicBezTo>
                    <a:pt x="176" y="609"/>
                    <a:pt x="176" y="609"/>
                    <a:pt x="175" y="609"/>
                  </a:cubicBezTo>
                  <a:cubicBezTo>
                    <a:pt x="175" y="609"/>
                    <a:pt x="175" y="609"/>
                    <a:pt x="175" y="609"/>
                  </a:cubicBezTo>
                  <a:cubicBezTo>
                    <a:pt x="175" y="609"/>
                    <a:pt x="175" y="609"/>
                    <a:pt x="175" y="609"/>
                  </a:cubicBezTo>
                  <a:cubicBezTo>
                    <a:pt x="174" y="609"/>
                    <a:pt x="174" y="609"/>
                    <a:pt x="174" y="609"/>
                  </a:cubicBezTo>
                  <a:cubicBezTo>
                    <a:pt x="174" y="609"/>
                    <a:pt x="174" y="609"/>
                    <a:pt x="174" y="609"/>
                  </a:cubicBezTo>
                  <a:cubicBezTo>
                    <a:pt x="173" y="609"/>
                    <a:pt x="173" y="609"/>
                    <a:pt x="173" y="609"/>
                  </a:cubicBezTo>
                  <a:cubicBezTo>
                    <a:pt x="173" y="609"/>
                    <a:pt x="173" y="609"/>
                    <a:pt x="172" y="610"/>
                  </a:cubicBezTo>
                  <a:cubicBezTo>
                    <a:pt x="172" y="611"/>
                    <a:pt x="171" y="612"/>
                    <a:pt x="172" y="613"/>
                  </a:cubicBezTo>
                  <a:cubicBezTo>
                    <a:pt x="172" y="614"/>
                    <a:pt x="172" y="614"/>
                    <a:pt x="173" y="615"/>
                  </a:cubicBezTo>
                  <a:cubicBezTo>
                    <a:pt x="176" y="617"/>
                    <a:pt x="176" y="617"/>
                    <a:pt x="176" y="617"/>
                  </a:cubicBezTo>
                  <a:cubicBezTo>
                    <a:pt x="178" y="614"/>
                    <a:pt x="178" y="614"/>
                    <a:pt x="178" y="614"/>
                  </a:cubicBezTo>
                  <a:cubicBezTo>
                    <a:pt x="175" y="612"/>
                    <a:pt x="175" y="612"/>
                    <a:pt x="175" y="612"/>
                  </a:cubicBezTo>
                  <a:cubicBezTo>
                    <a:pt x="178" y="614"/>
                    <a:pt x="178" y="614"/>
                    <a:pt x="178" y="614"/>
                  </a:cubicBezTo>
                  <a:cubicBezTo>
                    <a:pt x="176" y="611"/>
                    <a:pt x="176" y="611"/>
                    <a:pt x="176" y="611"/>
                  </a:cubicBezTo>
                  <a:cubicBezTo>
                    <a:pt x="176" y="611"/>
                    <a:pt x="175" y="611"/>
                    <a:pt x="175" y="612"/>
                  </a:cubicBezTo>
                  <a:cubicBezTo>
                    <a:pt x="178" y="614"/>
                    <a:pt x="178" y="614"/>
                    <a:pt x="178" y="614"/>
                  </a:cubicBezTo>
                  <a:cubicBezTo>
                    <a:pt x="176" y="611"/>
                    <a:pt x="176" y="611"/>
                    <a:pt x="176" y="611"/>
                  </a:cubicBezTo>
                  <a:cubicBezTo>
                    <a:pt x="178" y="614"/>
                    <a:pt x="178" y="614"/>
                    <a:pt x="178" y="614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6" y="611"/>
                    <a:pt x="176" y="611"/>
                  </a:cubicBezTo>
                  <a:cubicBezTo>
                    <a:pt x="178" y="614"/>
                    <a:pt x="178" y="614"/>
                    <a:pt x="178" y="614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3"/>
                    <a:pt x="177" y="613"/>
                    <a:pt x="177" y="613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3"/>
                    <a:pt x="177" y="613"/>
                    <a:pt x="177" y="613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7" y="611"/>
                    <a:pt x="177" y="611"/>
                  </a:cubicBezTo>
                  <a:cubicBezTo>
                    <a:pt x="177" y="611"/>
                    <a:pt x="176" y="611"/>
                    <a:pt x="176" y="611"/>
                  </a:cubicBezTo>
                  <a:cubicBezTo>
                    <a:pt x="173" y="611"/>
                    <a:pt x="170" y="610"/>
                    <a:pt x="166" y="610"/>
                  </a:cubicBezTo>
                  <a:cubicBezTo>
                    <a:pt x="163" y="610"/>
                    <a:pt x="160" y="610"/>
                    <a:pt x="160" y="610"/>
                  </a:cubicBezTo>
                  <a:cubicBezTo>
                    <a:pt x="159" y="610"/>
                    <a:pt x="157" y="611"/>
                    <a:pt x="157" y="612"/>
                  </a:cubicBezTo>
                  <a:cubicBezTo>
                    <a:pt x="156" y="614"/>
                    <a:pt x="157" y="615"/>
                    <a:pt x="158" y="616"/>
                  </a:cubicBezTo>
                  <a:cubicBezTo>
                    <a:pt x="160" y="617"/>
                    <a:pt x="160" y="617"/>
                    <a:pt x="160" y="617"/>
                  </a:cubicBezTo>
                  <a:cubicBezTo>
                    <a:pt x="161" y="614"/>
                    <a:pt x="161" y="614"/>
                    <a:pt x="161" y="614"/>
                  </a:cubicBezTo>
                  <a:cubicBezTo>
                    <a:pt x="161" y="611"/>
                    <a:pt x="161" y="611"/>
                    <a:pt x="161" y="611"/>
                  </a:cubicBezTo>
                  <a:cubicBezTo>
                    <a:pt x="137" y="612"/>
                    <a:pt x="137" y="612"/>
                    <a:pt x="137" y="612"/>
                  </a:cubicBezTo>
                  <a:cubicBezTo>
                    <a:pt x="136" y="612"/>
                    <a:pt x="135" y="613"/>
                    <a:pt x="134" y="614"/>
                  </a:cubicBezTo>
                  <a:cubicBezTo>
                    <a:pt x="134" y="616"/>
                    <a:pt x="134" y="617"/>
                    <a:pt x="136" y="618"/>
                  </a:cubicBezTo>
                  <a:cubicBezTo>
                    <a:pt x="140" y="620"/>
                    <a:pt x="140" y="620"/>
                    <a:pt x="140" y="620"/>
                  </a:cubicBezTo>
                  <a:cubicBezTo>
                    <a:pt x="141" y="618"/>
                    <a:pt x="141" y="618"/>
                    <a:pt x="141" y="618"/>
                  </a:cubicBezTo>
                  <a:cubicBezTo>
                    <a:pt x="142" y="614"/>
                    <a:pt x="142" y="614"/>
                    <a:pt x="142" y="614"/>
                  </a:cubicBezTo>
                  <a:cubicBezTo>
                    <a:pt x="142" y="614"/>
                    <a:pt x="137" y="614"/>
                    <a:pt x="132" y="614"/>
                  </a:cubicBezTo>
                  <a:cubicBezTo>
                    <a:pt x="127" y="613"/>
                    <a:pt x="122" y="613"/>
                    <a:pt x="119" y="613"/>
                  </a:cubicBezTo>
                  <a:cubicBezTo>
                    <a:pt x="118" y="613"/>
                    <a:pt x="118" y="613"/>
                    <a:pt x="118" y="613"/>
                  </a:cubicBezTo>
                  <a:cubicBezTo>
                    <a:pt x="117" y="613"/>
                    <a:pt x="117" y="613"/>
                    <a:pt x="117" y="613"/>
                  </a:cubicBezTo>
                  <a:cubicBezTo>
                    <a:pt x="116" y="613"/>
                    <a:pt x="116" y="613"/>
                    <a:pt x="116" y="613"/>
                  </a:cubicBezTo>
                  <a:cubicBezTo>
                    <a:pt x="116" y="614"/>
                    <a:pt x="116" y="614"/>
                    <a:pt x="116" y="614"/>
                  </a:cubicBezTo>
                  <a:cubicBezTo>
                    <a:pt x="115" y="614"/>
                    <a:pt x="115" y="614"/>
                    <a:pt x="114" y="615"/>
                  </a:cubicBezTo>
                  <a:cubicBezTo>
                    <a:pt x="114" y="616"/>
                    <a:pt x="114" y="616"/>
                    <a:pt x="114" y="617"/>
                  </a:cubicBezTo>
                  <a:cubicBezTo>
                    <a:pt x="114" y="618"/>
                    <a:pt x="115" y="619"/>
                    <a:pt x="116" y="619"/>
                  </a:cubicBezTo>
                  <a:cubicBezTo>
                    <a:pt x="118" y="621"/>
                    <a:pt x="118" y="621"/>
                    <a:pt x="118" y="621"/>
                  </a:cubicBezTo>
                  <a:cubicBezTo>
                    <a:pt x="120" y="618"/>
                    <a:pt x="120" y="618"/>
                    <a:pt x="120" y="618"/>
                  </a:cubicBezTo>
                  <a:cubicBezTo>
                    <a:pt x="120" y="615"/>
                    <a:pt x="120" y="615"/>
                    <a:pt x="120" y="615"/>
                  </a:cubicBezTo>
                  <a:cubicBezTo>
                    <a:pt x="91" y="613"/>
                    <a:pt x="91" y="613"/>
                    <a:pt x="91" y="613"/>
                  </a:cubicBezTo>
                  <a:cubicBezTo>
                    <a:pt x="89" y="613"/>
                    <a:pt x="88" y="614"/>
                    <a:pt x="88" y="615"/>
                  </a:cubicBezTo>
                  <a:cubicBezTo>
                    <a:pt x="87" y="617"/>
                    <a:pt x="88" y="618"/>
                    <a:pt x="89" y="619"/>
                  </a:cubicBezTo>
                  <a:cubicBezTo>
                    <a:pt x="92" y="621"/>
                    <a:pt x="92" y="621"/>
                    <a:pt x="92" y="621"/>
                  </a:cubicBezTo>
                  <a:cubicBezTo>
                    <a:pt x="94" y="619"/>
                    <a:pt x="94" y="619"/>
                    <a:pt x="94" y="619"/>
                  </a:cubicBezTo>
                  <a:cubicBezTo>
                    <a:pt x="94" y="615"/>
                    <a:pt x="94" y="615"/>
                    <a:pt x="94" y="615"/>
                  </a:cubicBezTo>
                  <a:cubicBezTo>
                    <a:pt x="77" y="616"/>
                    <a:pt x="77" y="616"/>
                    <a:pt x="77" y="616"/>
                  </a:cubicBezTo>
                  <a:cubicBezTo>
                    <a:pt x="76" y="616"/>
                    <a:pt x="74" y="617"/>
                    <a:pt x="74" y="618"/>
                  </a:cubicBezTo>
                  <a:cubicBezTo>
                    <a:pt x="74" y="620"/>
                    <a:pt x="74" y="621"/>
                    <a:pt x="75" y="622"/>
                  </a:cubicBezTo>
                  <a:cubicBezTo>
                    <a:pt x="78" y="624"/>
                    <a:pt x="78" y="624"/>
                    <a:pt x="78" y="624"/>
                  </a:cubicBezTo>
                  <a:cubicBezTo>
                    <a:pt x="80" y="621"/>
                    <a:pt x="80" y="621"/>
                    <a:pt x="80" y="621"/>
                  </a:cubicBezTo>
                  <a:cubicBezTo>
                    <a:pt x="77" y="619"/>
                    <a:pt x="77" y="619"/>
                    <a:pt x="77" y="619"/>
                  </a:cubicBezTo>
                  <a:cubicBezTo>
                    <a:pt x="80" y="621"/>
                    <a:pt x="80" y="621"/>
                    <a:pt x="80" y="621"/>
                  </a:cubicBezTo>
                  <a:cubicBezTo>
                    <a:pt x="78" y="618"/>
                    <a:pt x="78" y="618"/>
                    <a:pt x="78" y="618"/>
                  </a:cubicBezTo>
                  <a:cubicBezTo>
                    <a:pt x="78" y="618"/>
                    <a:pt x="78" y="619"/>
                    <a:pt x="77" y="619"/>
                  </a:cubicBezTo>
                  <a:cubicBezTo>
                    <a:pt x="80" y="621"/>
                    <a:pt x="80" y="621"/>
                    <a:pt x="80" y="621"/>
                  </a:cubicBezTo>
                  <a:cubicBezTo>
                    <a:pt x="78" y="618"/>
                    <a:pt x="78" y="618"/>
                    <a:pt x="78" y="618"/>
                  </a:cubicBezTo>
                  <a:cubicBezTo>
                    <a:pt x="80" y="621"/>
                    <a:pt x="80" y="621"/>
                    <a:pt x="80" y="621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8" y="618"/>
                  </a:cubicBezTo>
                  <a:cubicBezTo>
                    <a:pt x="80" y="621"/>
                    <a:pt x="80" y="621"/>
                    <a:pt x="80" y="621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80" y="620"/>
                    <a:pt x="80" y="620"/>
                    <a:pt x="80" y="620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80" y="620"/>
                    <a:pt x="80" y="620"/>
                    <a:pt x="80" y="620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9" y="618"/>
                    <a:pt x="79" y="618"/>
                  </a:cubicBezTo>
                  <a:cubicBezTo>
                    <a:pt x="79" y="618"/>
                    <a:pt x="78" y="618"/>
                    <a:pt x="77" y="618"/>
                  </a:cubicBezTo>
                  <a:cubicBezTo>
                    <a:pt x="76" y="618"/>
                    <a:pt x="75" y="618"/>
                    <a:pt x="73" y="618"/>
                  </a:cubicBezTo>
                  <a:cubicBezTo>
                    <a:pt x="70" y="618"/>
                    <a:pt x="65" y="618"/>
                    <a:pt x="62" y="618"/>
                  </a:cubicBezTo>
                  <a:cubicBezTo>
                    <a:pt x="58" y="618"/>
                    <a:pt x="56" y="618"/>
                    <a:pt x="56" y="618"/>
                  </a:cubicBezTo>
                  <a:cubicBezTo>
                    <a:pt x="54" y="618"/>
                    <a:pt x="53" y="619"/>
                    <a:pt x="52" y="620"/>
                  </a:cubicBezTo>
                  <a:cubicBezTo>
                    <a:pt x="52" y="621"/>
                    <a:pt x="53" y="623"/>
                    <a:pt x="54" y="624"/>
                  </a:cubicBezTo>
                  <a:cubicBezTo>
                    <a:pt x="59" y="627"/>
                    <a:pt x="59" y="627"/>
                    <a:pt x="59" y="627"/>
                  </a:cubicBezTo>
                  <a:cubicBezTo>
                    <a:pt x="61" y="624"/>
                    <a:pt x="61" y="624"/>
                    <a:pt x="61" y="624"/>
                  </a:cubicBezTo>
                  <a:cubicBezTo>
                    <a:pt x="61" y="621"/>
                    <a:pt x="61" y="621"/>
                    <a:pt x="61" y="621"/>
                  </a:cubicBezTo>
                  <a:cubicBezTo>
                    <a:pt x="32" y="619"/>
                    <a:pt x="32" y="619"/>
                    <a:pt x="32" y="619"/>
                  </a:cubicBezTo>
                  <a:cubicBezTo>
                    <a:pt x="30" y="619"/>
                    <a:pt x="29" y="620"/>
                    <a:pt x="28" y="622"/>
                  </a:cubicBezTo>
                  <a:cubicBezTo>
                    <a:pt x="28" y="623"/>
                    <a:pt x="29" y="625"/>
                    <a:pt x="30" y="625"/>
                  </a:cubicBezTo>
                  <a:cubicBezTo>
                    <a:pt x="35" y="629"/>
                    <a:pt x="35" y="629"/>
                    <a:pt x="35" y="629"/>
                  </a:cubicBezTo>
                  <a:cubicBezTo>
                    <a:pt x="37" y="626"/>
                    <a:pt x="37" y="626"/>
                    <a:pt x="37" y="626"/>
                  </a:cubicBezTo>
                  <a:cubicBezTo>
                    <a:pt x="37" y="623"/>
                    <a:pt x="37" y="623"/>
                    <a:pt x="37" y="623"/>
                  </a:cubicBezTo>
                  <a:cubicBezTo>
                    <a:pt x="19" y="622"/>
                    <a:pt x="19" y="622"/>
                    <a:pt x="19" y="622"/>
                  </a:cubicBezTo>
                  <a:cubicBezTo>
                    <a:pt x="17" y="622"/>
                    <a:pt x="16" y="622"/>
                    <a:pt x="15" y="624"/>
                  </a:cubicBezTo>
                  <a:cubicBezTo>
                    <a:pt x="15" y="625"/>
                    <a:pt x="15" y="627"/>
                    <a:pt x="17" y="628"/>
                  </a:cubicBezTo>
                  <a:cubicBezTo>
                    <a:pt x="19" y="629"/>
                    <a:pt x="19" y="629"/>
                    <a:pt x="19" y="629"/>
                  </a:cubicBezTo>
                  <a:cubicBezTo>
                    <a:pt x="21" y="627"/>
                    <a:pt x="21" y="627"/>
                    <a:pt x="21" y="627"/>
                  </a:cubicBezTo>
                  <a:cubicBezTo>
                    <a:pt x="21" y="623"/>
                    <a:pt x="21" y="623"/>
                    <a:pt x="21" y="623"/>
                  </a:cubicBezTo>
                  <a:cubicBezTo>
                    <a:pt x="4" y="623"/>
                    <a:pt x="4" y="623"/>
                    <a:pt x="4" y="623"/>
                  </a:cubicBezTo>
                  <a:cubicBezTo>
                    <a:pt x="2" y="623"/>
                    <a:pt x="1" y="624"/>
                    <a:pt x="0" y="626"/>
                  </a:cubicBezTo>
                  <a:cubicBezTo>
                    <a:pt x="0" y="627"/>
                    <a:pt x="1" y="629"/>
                    <a:pt x="2" y="629"/>
                  </a:cubicBezTo>
                  <a:cubicBezTo>
                    <a:pt x="3" y="630"/>
                    <a:pt x="3" y="630"/>
                    <a:pt x="3" y="630"/>
                  </a:cubicBezTo>
                  <a:cubicBezTo>
                    <a:pt x="4" y="631"/>
                    <a:pt x="6" y="630"/>
                    <a:pt x="7" y="629"/>
                  </a:cubicBezTo>
                  <a:cubicBezTo>
                    <a:pt x="8" y="627"/>
                    <a:pt x="8" y="625"/>
                    <a:pt x="6" y="62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56"/>
            <p:cNvSpPr/>
            <p:nvPr/>
          </p:nvSpPr>
          <p:spPr bwMode="auto">
            <a:xfrm>
              <a:off x="1853226" y="2261186"/>
              <a:ext cx="2870119" cy="3518062"/>
            </a:xfrm>
            <a:custGeom>
              <a:avLst/>
              <a:gdLst>
                <a:gd name="T0" fmla="*/ 629 w 629"/>
                <a:gd name="T1" fmla="*/ 727 h 771"/>
                <a:gd name="T2" fmla="*/ 55 w 629"/>
                <a:gd name="T3" fmla="*/ 771 h 771"/>
                <a:gd name="T4" fmla="*/ 0 w 629"/>
                <a:gd name="T5" fmla="*/ 44 h 771"/>
                <a:gd name="T6" fmla="*/ 574 w 629"/>
                <a:gd name="T7" fmla="*/ 0 h 771"/>
                <a:gd name="T8" fmla="*/ 629 w 629"/>
                <a:gd name="T9" fmla="*/ 727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9" h="771">
                  <a:moveTo>
                    <a:pt x="629" y="727"/>
                  </a:moveTo>
                  <a:lnTo>
                    <a:pt x="55" y="771"/>
                  </a:lnTo>
                  <a:lnTo>
                    <a:pt x="0" y="44"/>
                  </a:lnTo>
                  <a:lnTo>
                    <a:pt x="574" y="0"/>
                  </a:lnTo>
                  <a:lnTo>
                    <a:pt x="629" y="7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57"/>
            <p:cNvSpPr/>
            <p:nvPr/>
          </p:nvSpPr>
          <p:spPr bwMode="auto">
            <a:xfrm>
              <a:off x="2551361" y="1914398"/>
              <a:ext cx="205334" cy="155141"/>
            </a:xfrm>
            <a:custGeom>
              <a:avLst/>
              <a:gdLst>
                <a:gd name="T0" fmla="*/ 22 w 33"/>
                <a:gd name="T1" fmla="*/ 16 h 25"/>
                <a:gd name="T2" fmla="*/ 33 w 33"/>
                <a:gd name="T3" fmla="*/ 19 h 25"/>
                <a:gd name="T4" fmla="*/ 32 w 33"/>
                <a:gd name="T5" fmla="*/ 17 h 25"/>
                <a:gd name="T6" fmla="*/ 26 w 33"/>
                <a:gd name="T7" fmla="*/ 12 h 25"/>
                <a:gd name="T8" fmla="*/ 4 w 33"/>
                <a:gd name="T9" fmla="*/ 1 h 25"/>
                <a:gd name="T10" fmla="*/ 4 w 33"/>
                <a:gd name="T11" fmla="*/ 2 h 25"/>
                <a:gd name="T12" fmla="*/ 6 w 33"/>
                <a:gd name="T13" fmla="*/ 2 h 25"/>
                <a:gd name="T14" fmla="*/ 5 w 33"/>
                <a:gd name="T15" fmla="*/ 3 h 25"/>
                <a:gd name="T16" fmla="*/ 4 w 33"/>
                <a:gd name="T17" fmla="*/ 3 h 25"/>
                <a:gd name="T18" fmla="*/ 4 w 33"/>
                <a:gd name="T19" fmla="*/ 2 h 25"/>
                <a:gd name="T20" fmla="*/ 4 w 33"/>
                <a:gd name="T21" fmla="*/ 2 h 25"/>
                <a:gd name="T22" fmla="*/ 4 w 33"/>
                <a:gd name="T23" fmla="*/ 3 h 25"/>
                <a:gd name="T24" fmla="*/ 4 w 33"/>
                <a:gd name="T25" fmla="*/ 3 h 25"/>
                <a:gd name="T26" fmla="*/ 19 w 33"/>
                <a:gd name="T27" fmla="*/ 8 h 25"/>
                <a:gd name="T28" fmla="*/ 31 w 33"/>
                <a:gd name="T29" fmla="*/ 10 h 25"/>
                <a:gd name="T30" fmla="*/ 24 w 33"/>
                <a:gd name="T31" fmla="*/ 4 h 25"/>
                <a:gd name="T32" fmla="*/ 30 w 33"/>
                <a:gd name="T33" fmla="*/ 3 h 25"/>
                <a:gd name="T34" fmla="*/ 28 w 33"/>
                <a:gd name="T35" fmla="*/ 1 h 25"/>
                <a:gd name="T36" fmla="*/ 27 w 33"/>
                <a:gd name="T37" fmla="*/ 3 h 25"/>
                <a:gd name="T38" fmla="*/ 28 w 33"/>
                <a:gd name="T39" fmla="*/ 3 h 25"/>
                <a:gd name="T40" fmla="*/ 19 w 33"/>
                <a:gd name="T41" fmla="*/ 2 h 25"/>
                <a:gd name="T42" fmla="*/ 18 w 33"/>
                <a:gd name="T43" fmla="*/ 4 h 25"/>
                <a:gd name="T44" fmla="*/ 29 w 33"/>
                <a:gd name="T45" fmla="*/ 10 h 25"/>
                <a:gd name="T46" fmla="*/ 18 w 33"/>
                <a:gd name="T47" fmla="*/ 4 h 25"/>
                <a:gd name="T48" fmla="*/ 6 w 33"/>
                <a:gd name="T49" fmla="*/ 0 h 25"/>
                <a:gd name="T50" fmla="*/ 4 w 33"/>
                <a:gd name="T51" fmla="*/ 0 h 25"/>
                <a:gd name="T52" fmla="*/ 3 w 33"/>
                <a:gd name="T53" fmla="*/ 1 h 25"/>
                <a:gd name="T54" fmla="*/ 4 w 33"/>
                <a:gd name="T55" fmla="*/ 3 h 25"/>
                <a:gd name="T56" fmla="*/ 22 w 33"/>
                <a:gd name="T57" fmla="*/ 14 h 25"/>
                <a:gd name="T58" fmla="*/ 30 w 33"/>
                <a:gd name="T59" fmla="*/ 19 h 25"/>
                <a:gd name="T60" fmla="*/ 30 w 33"/>
                <a:gd name="T61" fmla="*/ 19 h 25"/>
                <a:gd name="T62" fmla="*/ 30 w 33"/>
                <a:gd name="T63" fmla="*/ 19 h 25"/>
                <a:gd name="T64" fmla="*/ 31 w 33"/>
                <a:gd name="T65" fmla="*/ 19 h 25"/>
                <a:gd name="T66" fmla="*/ 31 w 33"/>
                <a:gd name="T67" fmla="*/ 18 h 25"/>
                <a:gd name="T68" fmla="*/ 30 w 33"/>
                <a:gd name="T69" fmla="*/ 19 h 25"/>
                <a:gd name="T70" fmla="*/ 30 w 33"/>
                <a:gd name="T71" fmla="*/ 18 h 25"/>
                <a:gd name="T72" fmla="*/ 30 w 33"/>
                <a:gd name="T73" fmla="*/ 18 h 25"/>
                <a:gd name="T74" fmla="*/ 31 w 33"/>
                <a:gd name="T75" fmla="*/ 18 h 25"/>
                <a:gd name="T76" fmla="*/ 31 w 33"/>
                <a:gd name="T77" fmla="*/ 18 h 25"/>
                <a:gd name="T78" fmla="*/ 3 w 33"/>
                <a:gd name="T79" fmla="*/ 4 h 25"/>
                <a:gd name="T80" fmla="*/ 1 w 33"/>
                <a:gd name="T81" fmla="*/ 7 h 25"/>
                <a:gd name="T82" fmla="*/ 32 w 33"/>
                <a:gd name="T83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" h="25">
                  <a:moveTo>
                    <a:pt x="31" y="22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2" y="20"/>
                    <a:pt x="33" y="19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0" y="16"/>
                    <a:pt x="28" y="14"/>
                    <a:pt x="26" y="12"/>
                  </a:cubicBezTo>
                  <a:cubicBezTo>
                    <a:pt x="18" y="7"/>
                    <a:pt x="5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9" y="4"/>
                    <a:pt x="14" y="6"/>
                    <a:pt x="19" y="8"/>
                  </a:cubicBezTo>
                  <a:cubicBezTo>
                    <a:pt x="25" y="10"/>
                    <a:pt x="29" y="11"/>
                    <a:pt x="29" y="11"/>
                  </a:cubicBezTo>
                  <a:cubicBezTo>
                    <a:pt x="30" y="11"/>
                    <a:pt x="30" y="11"/>
                    <a:pt x="31" y="10"/>
                  </a:cubicBezTo>
                  <a:cubicBezTo>
                    <a:pt x="31" y="10"/>
                    <a:pt x="31" y="9"/>
                    <a:pt x="30" y="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4"/>
                    <a:pt x="30" y="3"/>
                  </a:cubicBezTo>
                  <a:cubicBezTo>
                    <a:pt x="30" y="2"/>
                    <a:pt x="30" y="2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0"/>
                    <a:pt x="27" y="1"/>
                    <a:pt x="26" y="1"/>
                  </a:cubicBezTo>
                  <a:cubicBezTo>
                    <a:pt x="26" y="2"/>
                    <a:pt x="26" y="3"/>
                    <a:pt x="27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3"/>
                  </a:cubicBezTo>
                  <a:cubicBezTo>
                    <a:pt x="18" y="3"/>
                    <a:pt x="18" y="4"/>
                    <a:pt x="18" y="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24" y="6"/>
                    <a:pt x="18" y="4"/>
                  </a:cubicBezTo>
                  <a:cubicBezTo>
                    <a:pt x="15" y="3"/>
                    <a:pt x="12" y="2"/>
                    <a:pt x="9" y="1"/>
                  </a:cubicBezTo>
                  <a:cubicBezTo>
                    <a:pt x="8" y="1"/>
                    <a:pt x="7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3"/>
                    <a:pt x="4" y="3"/>
                  </a:cubicBezTo>
                  <a:cubicBezTo>
                    <a:pt x="4" y="3"/>
                    <a:pt x="5" y="4"/>
                    <a:pt x="8" y="5"/>
                  </a:cubicBezTo>
                  <a:cubicBezTo>
                    <a:pt x="12" y="8"/>
                    <a:pt x="17" y="11"/>
                    <a:pt x="22" y="14"/>
                  </a:cubicBezTo>
                  <a:cubicBezTo>
                    <a:pt x="24" y="15"/>
                    <a:pt x="26" y="17"/>
                    <a:pt x="28" y="18"/>
                  </a:cubicBezTo>
                  <a:cubicBezTo>
                    <a:pt x="29" y="18"/>
                    <a:pt x="29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5"/>
                    <a:pt x="31" y="24"/>
                    <a:pt x="32" y="24"/>
                  </a:cubicBezTo>
                  <a:cubicBezTo>
                    <a:pt x="32" y="23"/>
                    <a:pt x="32" y="22"/>
                    <a:pt x="31" y="2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58"/>
            <p:cNvSpPr/>
            <p:nvPr/>
          </p:nvSpPr>
          <p:spPr bwMode="auto">
            <a:xfrm>
              <a:off x="2551361" y="1667997"/>
              <a:ext cx="944539" cy="278343"/>
            </a:xfrm>
            <a:custGeom>
              <a:avLst/>
              <a:gdLst>
                <a:gd name="T0" fmla="*/ 16 w 152"/>
                <a:gd name="T1" fmla="*/ 26 h 45"/>
                <a:gd name="T2" fmla="*/ 2 w 152"/>
                <a:gd name="T3" fmla="*/ 20 h 45"/>
                <a:gd name="T4" fmla="*/ 22 w 152"/>
                <a:gd name="T5" fmla="*/ 24 h 45"/>
                <a:gd name="T6" fmla="*/ 2 w 152"/>
                <a:gd name="T7" fmla="*/ 11 h 45"/>
                <a:gd name="T8" fmla="*/ 2 w 152"/>
                <a:gd name="T9" fmla="*/ 11 h 45"/>
                <a:gd name="T10" fmla="*/ 14 w 152"/>
                <a:gd name="T11" fmla="*/ 11 h 45"/>
                <a:gd name="T12" fmla="*/ 14 w 152"/>
                <a:gd name="T13" fmla="*/ 12 h 45"/>
                <a:gd name="T14" fmla="*/ 40 w 152"/>
                <a:gd name="T15" fmla="*/ 20 h 45"/>
                <a:gd name="T16" fmla="*/ 24 w 152"/>
                <a:gd name="T17" fmla="*/ 10 h 45"/>
                <a:gd name="T18" fmla="*/ 23 w 152"/>
                <a:gd name="T19" fmla="*/ 11 h 45"/>
                <a:gd name="T20" fmla="*/ 23 w 152"/>
                <a:gd name="T21" fmla="*/ 11 h 45"/>
                <a:gd name="T22" fmla="*/ 48 w 152"/>
                <a:gd name="T23" fmla="*/ 21 h 45"/>
                <a:gd name="T24" fmla="*/ 32 w 152"/>
                <a:gd name="T25" fmla="*/ 9 h 45"/>
                <a:gd name="T26" fmla="*/ 43 w 152"/>
                <a:gd name="T27" fmla="*/ 8 h 45"/>
                <a:gd name="T28" fmla="*/ 42 w 152"/>
                <a:gd name="T29" fmla="*/ 8 h 45"/>
                <a:gd name="T30" fmla="*/ 43 w 152"/>
                <a:gd name="T31" fmla="*/ 8 h 45"/>
                <a:gd name="T32" fmla="*/ 43 w 152"/>
                <a:gd name="T33" fmla="*/ 8 h 45"/>
                <a:gd name="T34" fmla="*/ 77 w 152"/>
                <a:gd name="T35" fmla="*/ 18 h 45"/>
                <a:gd name="T36" fmla="*/ 69 w 152"/>
                <a:gd name="T37" fmla="*/ 6 h 45"/>
                <a:gd name="T38" fmla="*/ 77 w 152"/>
                <a:gd name="T39" fmla="*/ 7 h 45"/>
                <a:gd name="T40" fmla="*/ 87 w 152"/>
                <a:gd name="T41" fmla="*/ 5 h 45"/>
                <a:gd name="T42" fmla="*/ 87 w 152"/>
                <a:gd name="T43" fmla="*/ 6 h 45"/>
                <a:gd name="T44" fmla="*/ 86 w 152"/>
                <a:gd name="T45" fmla="*/ 6 h 45"/>
                <a:gd name="T46" fmla="*/ 88 w 152"/>
                <a:gd name="T47" fmla="*/ 8 h 45"/>
                <a:gd name="T48" fmla="*/ 120 w 152"/>
                <a:gd name="T49" fmla="*/ 16 h 45"/>
                <a:gd name="T50" fmla="*/ 105 w 152"/>
                <a:gd name="T51" fmla="*/ 4 h 45"/>
                <a:gd name="T52" fmla="*/ 104 w 152"/>
                <a:gd name="T53" fmla="*/ 5 h 45"/>
                <a:gd name="T54" fmla="*/ 131 w 152"/>
                <a:gd name="T55" fmla="*/ 12 h 45"/>
                <a:gd name="T56" fmla="*/ 117 w 152"/>
                <a:gd name="T57" fmla="*/ 3 h 45"/>
                <a:gd name="T58" fmla="*/ 117 w 152"/>
                <a:gd name="T59" fmla="*/ 5 h 45"/>
                <a:gd name="T60" fmla="*/ 152 w 152"/>
                <a:gd name="T61" fmla="*/ 11 h 45"/>
                <a:gd name="T62" fmla="*/ 135 w 152"/>
                <a:gd name="T63" fmla="*/ 1 h 45"/>
                <a:gd name="T64" fmla="*/ 134 w 152"/>
                <a:gd name="T65" fmla="*/ 1 h 45"/>
                <a:gd name="T66" fmla="*/ 150 w 152"/>
                <a:gd name="T67" fmla="*/ 13 h 45"/>
                <a:gd name="T68" fmla="*/ 151 w 152"/>
                <a:gd name="T69" fmla="*/ 12 h 45"/>
                <a:gd name="T70" fmla="*/ 122 w 152"/>
                <a:gd name="T71" fmla="*/ 2 h 45"/>
                <a:gd name="T72" fmla="*/ 131 w 152"/>
                <a:gd name="T73" fmla="*/ 13 h 45"/>
                <a:gd name="T74" fmla="*/ 122 w 152"/>
                <a:gd name="T75" fmla="*/ 16 h 45"/>
                <a:gd name="T76" fmla="*/ 122 w 152"/>
                <a:gd name="T77" fmla="*/ 13 h 45"/>
                <a:gd name="T78" fmla="*/ 123 w 152"/>
                <a:gd name="T79" fmla="*/ 13 h 45"/>
                <a:gd name="T80" fmla="*/ 114 w 152"/>
                <a:gd name="T81" fmla="*/ 14 h 45"/>
                <a:gd name="T82" fmla="*/ 84 w 152"/>
                <a:gd name="T83" fmla="*/ 6 h 45"/>
                <a:gd name="T84" fmla="*/ 86 w 152"/>
                <a:gd name="T85" fmla="*/ 12 h 45"/>
                <a:gd name="T86" fmla="*/ 95 w 152"/>
                <a:gd name="T87" fmla="*/ 17 h 45"/>
                <a:gd name="T88" fmla="*/ 77 w 152"/>
                <a:gd name="T89" fmla="*/ 12 h 45"/>
                <a:gd name="T90" fmla="*/ 86 w 152"/>
                <a:gd name="T91" fmla="*/ 17 h 45"/>
                <a:gd name="T92" fmla="*/ 86 w 152"/>
                <a:gd name="T93" fmla="*/ 17 h 45"/>
                <a:gd name="T94" fmla="*/ 42 w 152"/>
                <a:gd name="T95" fmla="*/ 7 h 45"/>
                <a:gd name="T96" fmla="*/ 58 w 152"/>
                <a:gd name="T97" fmla="*/ 21 h 45"/>
                <a:gd name="T98" fmla="*/ 59 w 152"/>
                <a:gd name="T99" fmla="*/ 20 h 45"/>
                <a:gd name="T100" fmla="*/ 48 w 152"/>
                <a:gd name="T101" fmla="*/ 21 h 45"/>
                <a:gd name="T102" fmla="*/ 49 w 152"/>
                <a:gd name="T103" fmla="*/ 20 h 45"/>
                <a:gd name="T104" fmla="*/ 48 w 152"/>
                <a:gd name="T105" fmla="*/ 18 h 45"/>
                <a:gd name="T106" fmla="*/ 49 w 152"/>
                <a:gd name="T107" fmla="*/ 18 h 45"/>
                <a:gd name="T108" fmla="*/ 23 w 152"/>
                <a:gd name="T109" fmla="*/ 9 h 45"/>
                <a:gd name="T110" fmla="*/ 38 w 152"/>
                <a:gd name="T111" fmla="*/ 22 h 45"/>
                <a:gd name="T112" fmla="*/ 39 w 152"/>
                <a:gd name="T113" fmla="*/ 21 h 45"/>
                <a:gd name="T114" fmla="*/ 19 w 152"/>
                <a:gd name="T115" fmla="*/ 11 h 45"/>
                <a:gd name="T116" fmla="*/ 0 w 152"/>
                <a:gd name="T117" fmla="*/ 11 h 45"/>
                <a:gd name="T118" fmla="*/ 2 w 152"/>
                <a:gd name="T119" fmla="*/ 17 h 45"/>
                <a:gd name="T120" fmla="*/ 13 w 152"/>
                <a:gd name="T121" fmla="*/ 28 h 45"/>
                <a:gd name="T122" fmla="*/ 13 w 152"/>
                <a:gd name="T123" fmla="*/ 26 h 45"/>
                <a:gd name="T124" fmla="*/ 3 w 152"/>
                <a:gd name="T125" fmla="*/ 3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2" h="45">
                  <a:moveTo>
                    <a:pt x="17" y="42"/>
                  </a:moveTo>
                  <a:cubicBezTo>
                    <a:pt x="8" y="36"/>
                    <a:pt x="8" y="36"/>
                    <a:pt x="8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6" y="35"/>
                    <a:pt x="16" y="34"/>
                  </a:cubicBezTo>
                  <a:cubicBezTo>
                    <a:pt x="16" y="34"/>
                    <a:pt x="16" y="33"/>
                    <a:pt x="15" y="33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6" y="28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4" y="24"/>
                    <a:pt x="12" y="23"/>
                  </a:cubicBezTo>
                  <a:cubicBezTo>
                    <a:pt x="9" y="21"/>
                    <a:pt x="3" y="17"/>
                    <a:pt x="3" y="1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3" y="20"/>
                    <a:pt x="3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4" y="21"/>
                    <a:pt x="6" y="21"/>
                  </a:cubicBezTo>
                  <a:cubicBezTo>
                    <a:pt x="9" y="22"/>
                    <a:pt x="12" y="23"/>
                    <a:pt x="15" y="23"/>
                  </a:cubicBezTo>
                  <a:cubicBezTo>
                    <a:pt x="18" y="24"/>
                    <a:pt x="20" y="25"/>
                    <a:pt x="20" y="25"/>
                  </a:cubicBezTo>
                  <a:cubicBezTo>
                    <a:pt x="21" y="25"/>
                    <a:pt x="22" y="25"/>
                    <a:pt x="22" y="24"/>
                  </a:cubicBezTo>
                  <a:cubicBezTo>
                    <a:pt x="23" y="23"/>
                    <a:pt x="22" y="22"/>
                    <a:pt x="22" y="22"/>
                  </a:cubicBezTo>
                  <a:cubicBezTo>
                    <a:pt x="22" y="22"/>
                    <a:pt x="17" y="19"/>
                    <a:pt x="12" y="16"/>
                  </a:cubicBezTo>
                  <a:cubicBezTo>
                    <a:pt x="10" y="15"/>
                    <a:pt x="7" y="13"/>
                    <a:pt x="5" y="12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2" y="24"/>
                    <a:pt x="33" y="24"/>
                    <a:pt x="33" y="23"/>
                  </a:cubicBezTo>
                  <a:cubicBezTo>
                    <a:pt x="33" y="22"/>
                    <a:pt x="33" y="21"/>
                    <a:pt x="32" y="2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5" y="12"/>
                    <a:pt x="15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8" y="14"/>
                    <a:pt x="24" y="16"/>
                    <a:pt x="29" y="18"/>
                  </a:cubicBezTo>
                  <a:cubicBezTo>
                    <a:pt x="34" y="20"/>
                    <a:pt x="38" y="22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1"/>
                    <a:pt x="40" y="21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8" y="18"/>
                    <a:pt x="34" y="16"/>
                    <a:pt x="30" y="14"/>
                  </a:cubicBezTo>
                  <a:cubicBezTo>
                    <a:pt x="29" y="13"/>
                    <a:pt x="27" y="12"/>
                    <a:pt x="26" y="11"/>
                  </a:cubicBezTo>
                  <a:cubicBezTo>
                    <a:pt x="25" y="11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4" y="12"/>
                    <a:pt x="24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3"/>
                    <a:pt x="24" y="13"/>
                  </a:cubicBezTo>
                  <a:cubicBezTo>
                    <a:pt x="27" y="14"/>
                    <a:pt x="33" y="16"/>
                    <a:pt x="38" y="18"/>
                  </a:cubicBezTo>
                  <a:cubicBezTo>
                    <a:pt x="41" y="19"/>
                    <a:pt x="43" y="20"/>
                    <a:pt x="45" y="20"/>
                  </a:cubicBezTo>
                  <a:cubicBezTo>
                    <a:pt x="46" y="21"/>
                    <a:pt x="47" y="21"/>
                    <a:pt x="47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48" y="21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50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8"/>
                    <a:pt x="48" y="17"/>
                    <a:pt x="46" y="16"/>
                  </a:cubicBezTo>
                  <a:cubicBezTo>
                    <a:pt x="41" y="13"/>
                    <a:pt x="33" y="8"/>
                    <a:pt x="33" y="8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60" y="22"/>
                    <a:pt x="60" y="21"/>
                  </a:cubicBezTo>
                  <a:cubicBezTo>
                    <a:pt x="61" y="21"/>
                    <a:pt x="61" y="21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8"/>
                    <a:pt x="59" y="18"/>
                  </a:cubicBezTo>
                  <a:cubicBezTo>
                    <a:pt x="57" y="16"/>
                    <a:pt x="53" y="14"/>
                    <a:pt x="49" y="12"/>
                  </a:cubicBezTo>
                  <a:cubicBezTo>
                    <a:pt x="47" y="11"/>
                    <a:pt x="46" y="10"/>
                    <a:pt x="44" y="9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1" y="21"/>
                    <a:pt x="72" y="20"/>
                  </a:cubicBezTo>
                  <a:cubicBezTo>
                    <a:pt x="72" y="19"/>
                    <a:pt x="72" y="18"/>
                    <a:pt x="71" y="18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6" y="19"/>
                    <a:pt x="77" y="18"/>
                  </a:cubicBezTo>
                  <a:cubicBezTo>
                    <a:pt x="77" y="17"/>
                    <a:pt x="77" y="17"/>
                    <a:pt x="76" y="16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6" y="18"/>
                    <a:pt x="87" y="18"/>
                    <a:pt x="87" y="17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6" y="14"/>
                    <a:pt x="84" y="14"/>
                    <a:pt x="83" y="12"/>
                  </a:cubicBezTo>
                  <a:cubicBezTo>
                    <a:pt x="78" y="9"/>
                    <a:pt x="70" y="5"/>
                    <a:pt x="70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5" y="18"/>
                    <a:pt x="96" y="18"/>
                    <a:pt x="96" y="18"/>
                  </a:cubicBezTo>
                  <a:cubicBezTo>
                    <a:pt x="97" y="18"/>
                    <a:pt x="97" y="17"/>
                    <a:pt x="97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6" y="15"/>
                    <a:pt x="95" y="15"/>
                    <a:pt x="95" y="14"/>
                  </a:cubicBezTo>
                  <a:cubicBezTo>
                    <a:pt x="91" y="12"/>
                    <a:pt x="79" y="5"/>
                    <a:pt x="79" y="4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102" y="17"/>
                    <a:pt x="102" y="17"/>
                    <a:pt x="102" y="17"/>
                  </a:cubicBezTo>
                  <a:cubicBezTo>
                    <a:pt x="103" y="18"/>
                    <a:pt x="103" y="17"/>
                    <a:pt x="104" y="17"/>
                  </a:cubicBezTo>
                  <a:cubicBezTo>
                    <a:pt x="104" y="16"/>
                    <a:pt x="104" y="15"/>
                    <a:pt x="103" y="15"/>
                  </a:cubicBezTo>
                  <a:cubicBezTo>
                    <a:pt x="103" y="15"/>
                    <a:pt x="99" y="12"/>
                    <a:pt x="95" y="10"/>
                  </a:cubicBezTo>
                  <a:cubicBezTo>
                    <a:pt x="93" y="8"/>
                    <a:pt x="91" y="7"/>
                    <a:pt x="89" y="6"/>
                  </a:cubicBezTo>
                  <a:cubicBezTo>
                    <a:pt x="89" y="6"/>
                    <a:pt x="88" y="5"/>
                    <a:pt x="88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7" y="7"/>
                    <a:pt x="88" y="8"/>
                  </a:cubicBezTo>
                  <a:cubicBezTo>
                    <a:pt x="91" y="9"/>
                    <a:pt x="97" y="11"/>
                    <a:pt x="103" y="13"/>
                  </a:cubicBezTo>
                  <a:cubicBezTo>
                    <a:pt x="108" y="15"/>
                    <a:pt x="113" y="17"/>
                    <a:pt x="113" y="17"/>
                  </a:cubicBezTo>
                  <a:cubicBezTo>
                    <a:pt x="114" y="17"/>
                    <a:pt x="115" y="17"/>
                    <a:pt x="115" y="16"/>
                  </a:cubicBezTo>
                  <a:cubicBezTo>
                    <a:pt x="115" y="15"/>
                    <a:pt x="115" y="14"/>
                    <a:pt x="115" y="14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101" y="8"/>
                    <a:pt x="108" y="11"/>
                  </a:cubicBezTo>
                  <a:cubicBezTo>
                    <a:pt x="111" y="12"/>
                    <a:pt x="115" y="13"/>
                    <a:pt x="117" y="14"/>
                  </a:cubicBezTo>
                  <a:cubicBezTo>
                    <a:pt x="118" y="15"/>
                    <a:pt x="120" y="15"/>
                    <a:pt x="120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3" y="16"/>
                    <a:pt x="123" y="16"/>
                    <a:pt x="123" y="16"/>
                  </a:cubicBezTo>
                  <a:cubicBezTo>
                    <a:pt x="123" y="16"/>
                    <a:pt x="123" y="16"/>
                    <a:pt x="124" y="16"/>
                  </a:cubicBezTo>
                  <a:cubicBezTo>
                    <a:pt x="124" y="15"/>
                    <a:pt x="124" y="15"/>
                    <a:pt x="124" y="14"/>
                  </a:cubicBezTo>
                  <a:cubicBezTo>
                    <a:pt x="124" y="14"/>
                    <a:pt x="124" y="14"/>
                    <a:pt x="123" y="13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5" y="4"/>
                    <a:pt x="105" y="4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5"/>
                    <a:pt x="105" y="5"/>
                    <a:pt x="105" y="5"/>
                  </a:cubicBezTo>
                  <a:cubicBezTo>
                    <a:pt x="109" y="6"/>
                    <a:pt x="115" y="8"/>
                    <a:pt x="120" y="11"/>
                  </a:cubicBezTo>
                  <a:cubicBezTo>
                    <a:pt x="126" y="13"/>
                    <a:pt x="130" y="15"/>
                    <a:pt x="130" y="15"/>
                  </a:cubicBezTo>
                  <a:cubicBezTo>
                    <a:pt x="131" y="15"/>
                    <a:pt x="132" y="15"/>
                    <a:pt x="132" y="14"/>
                  </a:cubicBezTo>
                  <a:cubicBezTo>
                    <a:pt x="132" y="13"/>
                    <a:pt x="132" y="12"/>
                    <a:pt x="131" y="12"/>
                  </a:cubicBezTo>
                  <a:cubicBezTo>
                    <a:pt x="131" y="12"/>
                    <a:pt x="128" y="10"/>
                    <a:pt x="124" y="7"/>
                  </a:cubicBezTo>
                  <a:cubicBezTo>
                    <a:pt x="122" y="6"/>
                    <a:pt x="120" y="5"/>
                    <a:pt x="119" y="4"/>
                  </a:cubicBezTo>
                  <a:cubicBezTo>
                    <a:pt x="118" y="4"/>
                    <a:pt x="118" y="3"/>
                    <a:pt x="117" y="3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0" y="14"/>
                    <a:pt x="141" y="14"/>
                    <a:pt x="141" y="13"/>
                  </a:cubicBezTo>
                  <a:cubicBezTo>
                    <a:pt x="142" y="13"/>
                    <a:pt x="141" y="12"/>
                    <a:pt x="141" y="11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1" y="14"/>
                    <a:pt x="151" y="14"/>
                    <a:pt x="152" y="13"/>
                  </a:cubicBezTo>
                  <a:cubicBezTo>
                    <a:pt x="152" y="13"/>
                    <a:pt x="152" y="13"/>
                    <a:pt x="152" y="12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1" y="11"/>
                    <a:pt x="151" y="10"/>
                    <a:pt x="150" y="10"/>
                  </a:cubicBezTo>
                  <a:cubicBezTo>
                    <a:pt x="148" y="9"/>
                    <a:pt x="145" y="6"/>
                    <a:pt x="141" y="4"/>
                  </a:cubicBezTo>
                  <a:cubicBezTo>
                    <a:pt x="139" y="3"/>
                    <a:pt x="138" y="2"/>
                    <a:pt x="137" y="2"/>
                  </a:cubicBezTo>
                  <a:cubicBezTo>
                    <a:pt x="136" y="1"/>
                    <a:pt x="136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6" y="2"/>
                    <a:pt x="135" y="1"/>
                    <a:pt x="135" y="0"/>
                  </a:cubicBezTo>
                  <a:cubicBezTo>
                    <a:pt x="134" y="0"/>
                    <a:pt x="133" y="0"/>
                    <a:pt x="133" y="0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2"/>
                    <a:pt x="132" y="2"/>
                    <a:pt x="132" y="2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4" y="4"/>
                    <a:pt x="135" y="4"/>
                    <a:pt x="137" y="5"/>
                  </a:cubicBezTo>
                  <a:cubicBezTo>
                    <a:pt x="139" y="7"/>
                    <a:pt x="143" y="9"/>
                    <a:pt x="145" y="10"/>
                  </a:cubicBezTo>
                  <a:cubicBezTo>
                    <a:pt x="147" y="11"/>
                    <a:pt x="148" y="12"/>
                    <a:pt x="149" y="12"/>
                  </a:cubicBezTo>
                  <a:cubicBezTo>
                    <a:pt x="149" y="13"/>
                    <a:pt x="149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49" y="13"/>
                    <a:pt x="150" y="13"/>
                    <a:pt x="150" y="13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1"/>
                    <a:pt x="123" y="1"/>
                    <a:pt x="122" y="2"/>
                  </a:cubicBezTo>
                  <a:cubicBezTo>
                    <a:pt x="122" y="3"/>
                    <a:pt x="122" y="3"/>
                    <a:pt x="123" y="4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5" y="2"/>
                    <a:pt x="115" y="3"/>
                  </a:cubicBezTo>
                  <a:cubicBezTo>
                    <a:pt x="114" y="3"/>
                    <a:pt x="114" y="4"/>
                    <a:pt x="114" y="4"/>
                  </a:cubicBezTo>
                  <a:cubicBezTo>
                    <a:pt x="114" y="4"/>
                    <a:pt x="114" y="4"/>
                    <a:pt x="114" y="5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16" y="6"/>
                    <a:pt x="116" y="6"/>
                  </a:cubicBezTo>
                  <a:cubicBezTo>
                    <a:pt x="120" y="8"/>
                    <a:pt x="130" y="14"/>
                    <a:pt x="130" y="14"/>
                  </a:cubicBezTo>
                  <a:cubicBezTo>
                    <a:pt x="131" y="13"/>
                    <a:pt x="131" y="13"/>
                    <a:pt x="131" y="13"/>
                  </a:cubicBezTo>
                  <a:cubicBezTo>
                    <a:pt x="131" y="12"/>
                    <a:pt x="131" y="12"/>
                    <a:pt x="131" y="12"/>
                  </a:cubicBezTo>
                  <a:cubicBezTo>
                    <a:pt x="131" y="12"/>
                    <a:pt x="125" y="9"/>
                    <a:pt x="119" y="7"/>
                  </a:cubicBezTo>
                  <a:cubicBezTo>
                    <a:pt x="115" y="5"/>
                    <a:pt x="112" y="4"/>
                    <a:pt x="109" y="3"/>
                  </a:cubicBezTo>
                  <a:cubicBezTo>
                    <a:pt x="108" y="3"/>
                    <a:pt x="107" y="2"/>
                    <a:pt x="106" y="2"/>
                  </a:cubicBezTo>
                  <a:cubicBezTo>
                    <a:pt x="106" y="2"/>
                    <a:pt x="105" y="2"/>
                    <a:pt x="105" y="2"/>
                  </a:cubicBezTo>
                  <a:cubicBezTo>
                    <a:pt x="105" y="2"/>
                    <a:pt x="104" y="2"/>
                    <a:pt x="104" y="2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3" y="2"/>
                    <a:pt x="102" y="2"/>
                  </a:cubicBezTo>
                  <a:cubicBezTo>
                    <a:pt x="102" y="3"/>
                    <a:pt x="102" y="4"/>
                    <a:pt x="103" y="4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1" y="13"/>
                    <a:pt x="121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2" y="13"/>
                    <a:pt x="121" y="13"/>
                  </a:cubicBezTo>
                  <a:cubicBezTo>
                    <a:pt x="118" y="11"/>
                    <a:pt x="112" y="9"/>
                    <a:pt x="106" y="7"/>
                  </a:cubicBezTo>
                  <a:cubicBezTo>
                    <a:pt x="101" y="4"/>
                    <a:pt x="96" y="2"/>
                    <a:pt x="96" y="2"/>
                  </a:cubicBezTo>
                  <a:cubicBezTo>
                    <a:pt x="95" y="2"/>
                    <a:pt x="94" y="2"/>
                    <a:pt x="94" y="3"/>
                  </a:cubicBezTo>
                  <a:cubicBezTo>
                    <a:pt x="94" y="4"/>
                    <a:pt x="94" y="5"/>
                    <a:pt x="94" y="5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14"/>
                    <a:pt x="108" y="11"/>
                    <a:pt x="101" y="9"/>
                  </a:cubicBezTo>
                  <a:cubicBezTo>
                    <a:pt x="98" y="8"/>
                    <a:pt x="95" y="7"/>
                    <a:pt x="92" y="6"/>
                  </a:cubicBezTo>
                  <a:cubicBezTo>
                    <a:pt x="91" y="5"/>
                    <a:pt x="89" y="5"/>
                    <a:pt x="88" y="4"/>
                  </a:cubicBezTo>
                  <a:cubicBezTo>
                    <a:pt x="88" y="4"/>
                    <a:pt x="88" y="4"/>
                    <a:pt x="87" y="4"/>
                  </a:cubicBezTo>
                  <a:cubicBezTo>
                    <a:pt x="87" y="4"/>
                    <a:pt x="87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4"/>
                    <a:pt x="85" y="4"/>
                    <a:pt x="85" y="5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5" y="6"/>
                    <a:pt x="85" y="7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6" y="8"/>
                    <a:pt x="87" y="9"/>
                    <a:pt x="89" y="10"/>
                  </a:cubicBezTo>
                  <a:cubicBezTo>
                    <a:pt x="94" y="13"/>
                    <a:pt x="102" y="17"/>
                    <a:pt x="102" y="17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7" y="5"/>
                  </a:cubicBezTo>
                  <a:cubicBezTo>
                    <a:pt x="76" y="6"/>
                    <a:pt x="76" y="7"/>
                    <a:pt x="77" y="7"/>
                  </a:cubicBezTo>
                  <a:cubicBezTo>
                    <a:pt x="77" y="7"/>
                    <a:pt x="81" y="10"/>
                    <a:pt x="86" y="12"/>
                  </a:cubicBezTo>
                  <a:cubicBezTo>
                    <a:pt x="88" y="14"/>
                    <a:pt x="90" y="15"/>
                    <a:pt x="92" y="16"/>
                  </a:cubicBezTo>
                  <a:cubicBezTo>
                    <a:pt x="92" y="17"/>
                    <a:pt x="93" y="17"/>
                    <a:pt x="94" y="17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94" y="17"/>
                    <a:pt x="94" y="18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69" y="4"/>
                    <a:pt x="68" y="5"/>
                    <a:pt x="68" y="6"/>
                  </a:cubicBezTo>
                  <a:cubicBezTo>
                    <a:pt x="67" y="6"/>
                    <a:pt x="68" y="7"/>
                    <a:pt x="68" y="8"/>
                  </a:cubicBezTo>
                  <a:cubicBezTo>
                    <a:pt x="68" y="8"/>
                    <a:pt x="72" y="10"/>
                    <a:pt x="77" y="12"/>
                  </a:cubicBezTo>
                  <a:cubicBezTo>
                    <a:pt x="79" y="14"/>
                    <a:pt x="81" y="15"/>
                    <a:pt x="82" y="16"/>
                  </a:cubicBezTo>
                  <a:cubicBezTo>
                    <a:pt x="83" y="16"/>
                    <a:pt x="84" y="17"/>
                    <a:pt x="84" y="17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9" y="6"/>
                    <a:pt x="58" y="6"/>
                    <a:pt x="58" y="7"/>
                  </a:cubicBezTo>
                  <a:cubicBezTo>
                    <a:pt x="58" y="7"/>
                    <a:pt x="58" y="8"/>
                    <a:pt x="59" y="9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2" y="7"/>
                    <a:pt x="51" y="8"/>
                  </a:cubicBezTo>
                  <a:cubicBezTo>
                    <a:pt x="51" y="9"/>
                    <a:pt x="51" y="9"/>
                    <a:pt x="52" y="10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1" y="7"/>
                    <a:pt x="41" y="8"/>
                  </a:cubicBezTo>
                  <a:cubicBezTo>
                    <a:pt x="40" y="8"/>
                    <a:pt x="40" y="8"/>
                    <a:pt x="40" y="9"/>
                  </a:cubicBezTo>
                  <a:cubicBezTo>
                    <a:pt x="40" y="9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2" y="11"/>
                    <a:pt x="47" y="14"/>
                    <a:pt x="51" y="16"/>
                  </a:cubicBezTo>
                  <a:cubicBezTo>
                    <a:pt x="53" y="17"/>
                    <a:pt x="55" y="19"/>
                    <a:pt x="56" y="20"/>
                  </a:cubicBezTo>
                  <a:cubicBezTo>
                    <a:pt x="57" y="20"/>
                    <a:pt x="58" y="21"/>
                    <a:pt x="58" y="21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8"/>
                    <a:pt x="31" y="8"/>
                    <a:pt x="31" y="9"/>
                  </a:cubicBezTo>
                  <a:cubicBezTo>
                    <a:pt x="30" y="9"/>
                    <a:pt x="31" y="10"/>
                    <a:pt x="31" y="11"/>
                  </a:cubicBezTo>
                  <a:cubicBezTo>
                    <a:pt x="31" y="11"/>
                    <a:pt x="36" y="13"/>
                    <a:pt x="40" y="16"/>
                  </a:cubicBezTo>
                  <a:cubicBezTo>
                    <a:pt x="42" y="17"/>
                    <a:pt x="44" y="18"/>
                    <a:pt x="45" y="19"/>
                  </a:cubicBezTo>
                  <a:cubicBezTo>
                    <a:pt x="46" y="20"/>
                    <a:pt x="47" y="20"/>
                    <a:pt x="47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8" y="20"/>
                    <a:pt x="48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8"/>
                    <a:pt x="48" y="18"/>
                    <a:pt x="48" y="19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8" y="18"/>
                    <a:pt x="47" y="18"/>
                  </a:cubicBezTo>
                  <a:cubicBezTo>
                    <a:pt x="44" y="17"/>
                    <a:pt x="39" y="15"/>
                    <a:pt x="34" y="13"/>
                  </a:cubicBezTo>
                  <a:cubicBezTo>
                    <a:pt x="31" y="12"/>
                    <a:pt x="28" y="11"/>
                    <a:pt x="27" y="10"/>
                  </a:cubicBezTo>
                  <a:cubicBezTo>
                    <a:pt x="26" y="10"/>
                    <a:pt x="25" y="10"/>
                    <a:pt x="24" y="1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10"/>
                    <a:pt x="21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3"/>
                    <a:pt x="23" y="13"/>
                  </a:cubicBezTo>
                  <a:cubicBezTo>
                    <a:pt x="25" y="14"/>
                    <a:pt x="29" y="16"/>
                    <a:pt x="32" y="18"/>
                  </a:cubicBezTo>
                  <a:cubicBezTo>
                    <a:pt x="33" y="19"/>
                    <a:pt x="35" y="20"/>
                    <a:pt x="36" y="21"/>
                  </a:cubicBezTo>
                  <a:cubicBezTo>
                    <a:pt x="37" y="21"/>
                    <a:pt x="37" y="22"/>
                    <a:pt x="37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2"/>
                    <a:pt x="37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4" y="17"/>
                    <a:pt x="28" y="15"/>
                  </a:cubicBezTo>
                  <a:cubicBezTo>
                    <a:pt x="25" y="13"/>
                    <a:pt x="22" y="12"/>
                    <a:pt x="19" y="11"/>
                  </a:cubicBezTo>
                  <a:cubicBezTo>
                    <a:pt x="18" y="11"/>
                    <a:pt x="17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2" y="10"/>
                  </a:cubicBezTo>
                  <a:cubicBezTo>
                    <a:pt x="12" y="11"/>
                    <a:pt x="12" y="12"/>
                    <a:pt x="13" y="12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1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2" y="14"/>
                  </a:cubicBezTo>
                  <a:cubicBezTo>
                    <a:pt x="7" y="17"/>
                    <a:pt x="20" y="25"/>
                    <a:pt x="20" y="25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17" y="21"/>
                    <a:pt x="13" y="19"/>
                  </a:cubicBezTo>
                  <a:cubicBezTo>
                    <a:pt x="10" y="19"/>
                    <a:pt x="8" y="18"/>
                    <a:pt x="6" y="18"/>
                  </a:cubicBezTo>
                  <a:cubicBezTo>
                    <a:pt x="5" y="18"/>
                    <a:pt x="4" y="17"/>
                    <a:pt x="4" y="17"/>
                  </a:cubicBezTo>
                  <a:cubicBezTo>
                    <a:pt x="3" y="17"/>
                    <a:pt x="3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1" y="20"/>
                    <a:pt x="4" y="22"/>
                    <a:pt x="7" y="24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1" y="27"/>
                    <a:pt x="1" y="28"/>
                    <a:pt x="2" y="28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3"/>
                    <a:pt x="1" y="33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5"/>
                    <a:pt x="17" y="44"/>
                    <a:pt x="17" y="44"/>
                  </a:cubicBezTo>
                  <a:cubicBezTo>
                    <a:pt x="18" y="43"/>
                    <a:pt x="18" y="42"/>
                    <a:pt x="17" y="4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59"/>
            <p:cNvSpPr/>
            <p:nvPr/>
          </p:nvSpPr>
          <p:spPr bwMode="auto">
            <a:xfrm>
              <a:off x="3459397" y="1654308"/>
              <a:ext cx="173394" cy="209897"/>
            </a:xfrm>
            <a:custGeom>
              <a:avLst/>
              <a:gdLst>
                <a:gd name="T0" fmla="*/ 20 w 28"/>
                <a:gd name="T1" fmla="*/ 27 h 34"/>
                <a:gd name="T2" fmla="*/ 28 w 28"/>
                <a:gd name="T3" fmla="*/ 26 h 34"/>
                <a:gd name="T4" fmla="*/ 19 w 28"/>
                <a:gd name="T5" fmla="*/ 19 h 34"/>
                <a:gd name="T6" fmla="*/ 27 w 28"/>
                <a:gd name="T7" fmla="*/ 19 h 34"/>
                <a:gd name="T8" fmla="*/ 14 w 28"/>
                <a:gd name="T9" fmla="*/ 9 h 34"/>
                <a:gd name="T10" fmla="*/ 27 w 28"/>
                <a:gd name="T11" fmla="*/ 12 h 34"/>
                <a:gd name="T12" fmla="*/ 10 w 28"/>
                <a:gd name="T13" fmla="*/ 0 h 34"/>
                <a:gd name="T14" fmla="*/ 11 w 28"/>
                <a:gd name="T15" fmla="*/ 2 h 34"/>
                <a:gd name="T16" fmla="*/ 10 w 28"/>
                <a:gd name="T17" fmla="*/ 3 h 34"/>
                <a:gd name="T18" fmla="*/ 9 w 28"/>
                <a:gd name="T19" fmla="*/ 1 h 34"/>
                <a:gd name="T20" fmla="*/ 10 w 28"/>
                <a:gd name="T21" fmla="*/ 2 h 34"/>
                <a:gd name="T22" fmla="*/ 10 w 28"/>
                <a:gd name="T23" fmla="*/ 3 h 34"/>
                <a:gd name="T24" fmla="*/ 10 w 28"/>
                <a:gd name="T25" fmla="*/ 3 h 34"/>
                <a:gd name="T26" fmla="*/ 10 w 28"/>
                <a:gd name="T27" fmla="*/ 3 h 34"/>
                <a:gd name="T28" fmla="*/ 10 w 28"/>
                <a:gd name="T29" fmla="*/ 2 h 34"/>
                <a:gd name="T30" fmla="*/ 10 w 28"/>
                <a:gd name="T31" fmla="*/ 3 h 34"/>
                <a:gd name="T32" fmla="*/ 24 w 28"/>
                <a:gd name="T33" fmla="*/ 7 h 34"/>
                <a:gd name="T34" fmla="*/ 25 w 28"/>
                <a:gd name="T35" fmla="*/ 4 h 34"/>
                <a:gd name="T36" fmla="*/ 18 w 28"/>
                <a:gd name="T37" fmla="*/ 1 h 34"/>
                <a:gd name="T38" fmla="*/ 24 w 28"/>
                <a:gd name="T39" fmla="*/ 7 h 34"/>
                <a:gd name="T40" fmla="*/ 25 w 28"/>
                <a:gd name="T41" fmla="*/ 4 h 34"/>
                <a:gd name="T42" fmla="*/ 13 w 28"/>
                <a:gd name="T43" fmla="*/ 0 h 34"/>
                <a:gd name="T44" fmla="*/ 10 w 28"/>
                <a:gd name="T45" fmla="*/ 0 h 34"/>
                <a:gd name="T46" fmla="*/ 8 w 28"/>
                <a:gd name="T47" fmla="*/ 0 h 34"/>
                <a:gd name="T48" fmla="*/ 13 w 28"/>
                <a:gd name="T49" fmla="*/ 5 h 34"/>
                <a:gd name="T50" fmla="*/ 0 w 28"/>
                <a:gd name="T51" fmla="*/ 2 h 34"/>
                <a:gd name="T52" fmla="*/ 20 w 28"/>
                <a:gd name="T53" fmla="*/ 16 h 34"/>
                <a:gd name="T54" fmla="*/ 11 w 28"/>
                <a:gd name="T55" fmla="*/ 17 h 34"/>
                <a:gd name="T56" fmla="*/ 21 w 28"/>
                <a:gd name="T57" fmla="*/ 24 h 34"/>
                <a:gd name="T58" fmla="*/ 13 w 28"/>
                <a:gd name="T59" fmla="*/ 25 h 34"/>
                <a:gd name="T60" fmla="*/ 24 w 28"/>
                <a:gd name="T61" fmla="*/ 33 h 34"/>
                <a:gd name="T62" fmla="*/ 26 w 28"/>
                <a:gd name="T63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34">
                  <a:moveTo>
                    <a:pt x="26" y="31"/>
                  </a:moveTo>
                  <a:cubicBezTo>
                    <a:pt x="20" y="27"/>
                    <a:pt x="20" y="27"/>
                    <a:pt x="20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8" y="27"/>
                    <a:pt x="28" y="26"/>
                  </a:cubicBezTo>
                  <a:cubicBezTo>
                    <a:pt x="28" y="26"/>
                    <a:pt x="28" y="25"/>
                    <a:pt x="27" y="25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7" y="19"/>
                    <a:pt x="27" y="19"/>
                  </a:cubicBezTo>
                  <a:cubicBezTo>
                    <a:pt x="28" y="18"/>
                    <a:pt x="27" y="17"/>
                    <a:pt x="27" y="17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6" y="12"/>
                    <a:pt x="27" y="12"/>
                  </a:cubicBezTo>
                  <a:cubicBezTo>
                    <a:pt x="27" y="11"/>
                    <a:pt x="27" y="10"/>
                    <a:pt x="26" y="1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1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3"/>
                    <a:pt x="16" y="4"/>
                    <a:pt x="19" y="5"/>
                  </a:cubicBezTo>
                  <a:cubicBezTo>
                    <a:pt x="22" y="6"/>
                    <a:pt x="24" y="7"/>
                    <a:pt x="24" y="7"/>
                  </a:cubicBezTo>
                  <a:cubicBezTo>
                    <a:pt x="25" y="7"/>
                    <a:pt x="26" y="7"/>
                    <a:pt x="26" y="6"/>
                  </a:cubicBezTo>
                  <a:cubicBezTo>
                    <a:pt x="26" y="5"/>
                    <a:pt x="26" y="5"/>
                    <a:pt x="25" y="4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17" y="2"/>
                    <a:pt x="17" y="3"/>
                    <a:pt x="18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2" y="3"/>
                    <a:pt x="18" y="2"/>
                  </a:cubicBezTo>
                  <a:cubicBezTo>
                    <a:pt x="16" y="1"/>
                    <a:pt x="14" y="1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6"/>
                    <a:pt x="11" y="16"/>
                    <a:pt x="11" y="17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3" y="24"/>
                    <a:pt x="13" y="25"/>
                  </a:cubicBezTo>
                  <a:cubicBezTo>
                    <a:pt x="12" y="25"/>
                    <a:pt x="13" y="26"/>
                    <a:pt x="13" y="27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4"/>
                    <a:pt x="26" y="34"/>
                    <a:pt x="26" y="33"/>
                  </a:cubicBezTo>
                  <a:cubicBezTo>
                    <a:pt x="27" y="32"/>
                    <a:pt x="27" y="31"/>
                    <a:pt x="26" y="3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60"/>
            <p:cNvSpPr/>
            <p:nvPr/>
          </p:nvSpPr>
          <p:spPr bwMode="auto">
            <a:xfrm>
              <a:off x="2482919" y="1827702"/>
              <a:ext cx="1273074" cy="716388"/>
            </a:xfrm>
            <a:custGeom>
              <a:avLst/>
              <a:gdLst>
                <a:gd name="T0" fmla="*/ 37 w 205"/>
                <a:gd name="T1" fmla="*/ 113 h 115"/>
                <a:gd name="T2" fmla="*/ 8 w 205"/>
                <a:gd name="T3" fmla="*/ 92 h 115"/>
                <a:gd name="T4" fmla="*/ 7 w 205"/>
                <a:gd name="T5" fmla="*/ 86 h 115"/>
                <a:gd name="T6" fmla="*/ 64 w 205"/>
                <a:gd name="T7" fmla="*/ 109 h 115"/>
                <a:gd name="T8" fmla="*/ 70 w 205"/>
                <a:gd name="T9" fmla="*/ 106 h 115"/>
                <a:gd name="T10" fmla="*/ 80 w 205"/>
                <a:gd name="T11" fmla="*/ 107 h 115"/>
                <a:gd name="T12" fmla="*/ 4 w 205"/>
                <a:gd name="T13" fmla="*/ 55 h 115"/>
                <a:gd name="T14" fmla="*/ 3 w 205"/>
                <a:gd name="T15" fmla="*/ 47 h 115"/>
                <a:gd name="T16" fmla="*/ 105 w 205"/>
                <a:gd name="T17" fmla="*/ 102 h 115"/>
                <a:gd name="T18" fmla="*/ 2 w 205"/>
                <a:gd name="T19" fmla="*/ 35 h 115"/>
                <a:gd name="T20" fmla="*/ 1 w 205"/>
                <a:gd name="T21" fmla="*/ 28 h 115"/>
                <a:gd name="T22" fmla="*/ 72 w 205"/>
                <a:gd name="T23" fmla="*/ 71 h 115"/>
                <a:gd name="T24" fmla="*/ 1 w 205"/>
                <a:gd name="T25" fmla="*/ 23 h 115"/>
                <a:gd name="T26" fmla="*/ 10 w 205"/>
                <a:gd name="T27" fmla="*/ 19 h 115"/>
                <a:gd name="T28" fmla="*/ 53 w 205"/>
                <a:gd name="T29" fmla="*/ 38 h 115"/>
                <a:gd name="T30" fmla="*/ 140 w 205"/>
                <a:gd name="T31" fmla="*/ 87 h 115"/>
                <a:gd name="T32" fmla="*/ 69 w 205"/>
                <a:gd name="T33" fmla="*/ 35 h 115"/>
                <a:gd name="T34" fmla="*/ 180 w 205"/>
                <a:gd name="T35" fmla="*/ 100 h 115"/>
                <a:gd name="T36" fmla="*/ 98 w 205"/>
                <a:gd name="T37" fmla="*/ 35 h 115"/>
                <a:gd name="T38" fmla="*/ 96 w 205"/>
                <a:gd name="T39" fmla="*/ 36 h 115"/>
                <a:gd name="T40" fmla="*/ 203 w 205"/>
                <a:gd name="T41" fmla="*/ 85 h 115"/>
                <a:gd name="T42" fmla="*/ 127 w 205"/>
                <a:gd name="T43" fmla="*/ 32 h 115"/>
                <a:gd name="T44" fmla="*/ 139 w 205"/>
                <a:gd name="T45" fmla="*/ 31 h 115"/>
                <a:gd name="T46" fmla="*/ 138 w 205"/>
                <a:gd name="T47" fmla="*/ 32 h 115"/>
                <a:gd name="T48" fmla="*/ 149 w 205"/>
                <a:gd name="T49" fmla="*/ 32 h 115"/>
                <a:gd name="T50" fmla="*/ 202 w 205"/>
                <a:gd name="T51" fmla="*/ 62 h 115"/>
                <a:gd name="T52" fmla="*/ 155 w 205"/>
                <a:gd name="T53" fmla="*/ 30 h 115"/>
                <a:gd name="T54" fmla="*/ 202 w 205"/>
                <a:gd name="T55" fmla="*/ 51 h 115"/>
                <a:gd name="T56" fmla="*/ 160 w 205"/>
                <a:gd name="T57" fmla="*/ 27 h 115"/>
                <a:gd name="T58" fmla="*/ 195 w 205"/>
                <a:gd name="T59" fmla="*/ 39 h 115"/>
                <a:gd name="T60" fmla="*/ 171 w 205"/>
                <a:gd name="T61" fmla="*/ 19 h 115"/>
                <a:gd name="T62" fmla="*/ 177 w 205"/>
                <a:gd name="T63" fmla="*/ 22 h 115"/>
                <a:gd name="T64" fmla="*/ 171 w 205"/>
                <a:gd name="T65" fmla="*/ 5 h 115"/>
                <a:gd name="T66" fmla="*/ 189 w 205"/>
                <a:gd name="T67" fmla="*/ 5 h 115"/>
                <a:gd name="T68" fmla="*/ 197 w 205"/>
                <a:gd name="T69" fmla="*/ 29 h 115"/>
                <a:gd name="T70" fmla="*/ 157 w 205"/>
                <a:gd name="T71" fmla="*/ 18 h 115"/>
                <a:gd name="T72" fmla="*/ 160 w 205"/>
                <a:gd name="T73" fmla="*/ 25 h 115"/>
                <a:gd name="T74" fmla="*/ 201 w 205"/>
                <a:gd name="T75" fmla="*/ 52 h 115"/>
                <a:gd name="T76" fmla="*/ 155 w 205"/>
                <a:gd name="T77" fmla="*/ 29 h 115"/>
                <a:gd name="T78" fmla="*/ 201 w 205"/>
                <a:gd name="T79" fmla="*/ 58 h 115"/>
                <a:gd name="T80" fmla="*/ 139 w 205"/>
                <a:gd name="T81" fmla="*/ 31 h 115"/>
                <a:gd name="T82" fmla="*/ 203 w 205"/>
                <a:gd name="T83" fmla="*/ 80 h 115"/>
                <a:gd name="T84" fmla="*/ 118 w 205"/>
                <a:gd name="T85" fmla="*/ 33 h 115"/>
                <a:gd name="T86" fmla="*/ 204 w 205"/>
                <a:gd name="T87" fmla="*/ 93 h 115"/>
                <a:gd name="T88" fmla="*/ 198 w 205"/>
                <a:gd name="T89" fmla="*/ 99 h 115"/>
                <a:gd name="T90" fmla="*/ 186 w 205"/>
                <a:gd name="T91" fmla="*/ 98 h 115"/>
                <a:gd name="T92" fmla="*/ 178 w 205"/>
                <a:gd name="T93" fmla="*/ 99 h 115"/>
                <a:gd name="T94" fmla="*/ 67 w 205"/>
                <a:gd name="T95" fmla="*/ 36 h 115"/>
                <a:gd name="T96" fmla="*/ 157 w 205"/>
                <a:gd name="T97" fmla="*/ 101 h 115"/>
                <a:gd name="T98" fmla="*/ 50 w 205"/>
                <a:gd name="T99" fmla="*/ 39 h 115"/>
                <a:gd name="T100" fmla="*/ 6 w 205"/>
                <a:gd name="T101" fmla="*/ 26 h 115"/>
                <a:gd name="T102" fmla="*/ 131 w 205"/>
                <a:gd name="T103" fmla="*/ 102 h 115"/>
                <a:gd name="T104" fmla="*/ 124 w 205"/>
                <a:gd name="T105" fmla="*/ 104 h 115"/>
                <a:gd name="T106" fmla="*/ 106 w 205"/>
                <a:gd name="T107" fmla="*/ 105 h 115"/>
                <a:gd name="T108" fmla="*/ 2 w 205"/>
                <a:gd name="T109" fmla="*/ 45 h 115"/>
                <a:gd name="T110" fmla="*/ 2 w 205"/>
                <a:gd name="T111" fmla="*/ 55 h 115"/>
                <a:gd name="T112" fmla="*/ 55 w 205"/>
                <a:gd name="T113" fmla="*/ 94 h 115"/>
                <a:gd name="T114" fmla="*/ 5 w 205"/>
                <a:gd name="T115" fmla="*/ 66 h 115"/>
                <a:gd name="T116" fmla="*/ 68 w 205"/>
                <a:gd name="T117" fmla="*/ 106 h 115"/>
                <a:gd name="T118" fmla="*/ 53 w 205"/>
                <a:gd name="T119" fmla="*/ 110 h 115"/>
                <a:gd name="T120" fmla="*/ 9 w 205"/>
                <a:gd name="T121" fmla="*/ 91 h 115"/>
                <a:gd name="T122" fmla="*/ 36 w 205"/>
                <a:gd name="T123" fmla="*/ 109 h 115"/>
                <a:gd name="T124" fmla="*/ 7 w 205"/>
                <a:gd name="T125" fmla="*/ 10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5" h="115">
                  <a:moveTo>
                    <a:pt x="10" y="112"/>
                  </a:moveTo>
                  <a:cubicBezTo>
                    <a:pt x="9" y="110"/>
                    <a:pt x="9" y="110"/>
                    <a:pt x="9" y="110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20" y="113"/>
                    <a:pt x="20" y="113"/>
                  </a:cubicBezTo>
                  <a:cubicBezTo>
                    <a:pt x="20" y="112"/>
                    <a:pt x="20" y="111"/>
                    <a:pt x="19" y="111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12" y="108"/>
                    <a:pt x="16" y="109"/>
                  </a:cubicBezTo>
                  <a:cubicBezTo>
                    <a:pt x="19" y="110"/>
                    <a:pt x="21" y="111"/>
                    <a:pt x="23" y="111"/>
                  </a:cubicBezTo>
                  <a:cubicBezTo>
                    <a:pt x="24" y="112"/>
                    <a:pt x="25" y="112"/>
                    <a:pt x="26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8" y="112"/>
                    <a:pt x="29" y="112"/>
                    <a:pt x="29" y="112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0"/>
                    <a:pt x="29" y="110"/>
                    <a:pt x="28" y="110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100"/>
                    <a:pt x="15" y="103"/>
                    <a:pt x="22" y="106"/>
                  </a:cubicBezTo>
                  <a:cubicBezTo>
                    <a:pt x="25" y="108"/>
                    <a:pt x="29" y="109"/>
                    <a:pt x="31" y="111"/>
                  </a:cubicBezTo>
                  <a:cubicBezTo>
                    <a:pt x="33" y="111"/>
                    <a:pt x="34" y="112"/>
                    <a:pt x="35" y="112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8" y="112"/>
                    <a:pt x="39" y="112"/>
                    <a:pt x="39" y="112"/>
                  </a:cubicBezTo>
                  <a:cubicBezTo>
                    <a:pt x="39" y="112"/>
                    <a:pt x="39" y="111"/>
                    <a:pt x="39" y="111"/>
                  </a:cubicBezTo>
                  <a:cubicBezTo>
                    <a:pt x="39" y="110"/>
                    <a:pt x="39" y="110"/>
                    <a:pt x="38" y="110"/>
                  </a:cubicBezTo>
                  <a:cubicBezTo>
                    <a:pt x="38" y="110"/>
                    <a:pt x="36" y="109"/>
                    <a:pt x="34" y="107"/>
                  </a:cubicBezTo>
                  <a:cubicBezTo>
                    <a:pt x="29" y="104"/>
                    <a:pt x="23" y="100"/>
                    <a:pt x="17" y="97"/>
                  </a:cubicBezTo>
                  <a:cubicBezTo>
                    <a:pt x="14" y="95"/>
                    <a:pt x="12" y="93"/>
                    <a:pt x="10" y="92"/>
                  </a:cubicBezTo>
                  <a:cubicBezTo>
                    <a:pt x="9" y="92"/>
                    <a:pt x="8" y="91"/>
                    <a:pt x="8" y="91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7" y="93"/>
                    <a:pt x="7" y="93"/>
                    <a:pt x="8" y="9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6" y="93"/>
                    <a:pt x="7" y="93"/>
                    <a:pt x="9" y="94"/>
                  </a:cubicBezTo>
                  <a:cubicBezTo>
                    <a:pt x="13" y="96"/>
                    <a:pt x="22" y="100"/>
                    <a:pt x="31" y="104"/>
                  </a:cubicBezTo>
                  <a:cubicBezTo>
                    <a:pt x="35" y="106"/>
                    <a:pt x="38" y="108"/>
                    <a:pt x="41" y="109"/>
                  </a:cubicBezTo>
                  <a:cubicBezTo>
                    <a:pt x="44" y="111"/>
                    <a:pt x="46" y="112"/>
                    <a:pt x="46" y="112"/>
                  </a:cubicBezTo>
                  <a:cubicBezTo>
                    <a:pt x="46" y="112"/>
                    <a:pt x="47" y="112"/>
                    <a:pt x="48" y="111"/>
                  </a:cubicBezTo>
                  <a:cubicBezTo>
                    <a:pt x="48" y="110"/>
                    <a:pt x="48" y="109"/>
                    <a:pt x="47" y="109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7"/>
                    <a:pt x="6" y="87"/>
                    <a:pt x="7" y="87"/>
                  </a:cubicBezTo>
                  <a:cubicBezTo>
                    <a:pt x="11" y="88"/>
                    <a:pt x="22" y="94"/>
                    <a:pt x="33" y="100"/>
                  </a:cubicBezTo>
                  <a:cubicBezTo>
                    <a:pt x="38" y="103"/>
                    <a:pt x="44" y="105"/>
                    <a:pt x="47" y="107"/>
                  </a:cubicBezTo>
                  <a:cubicBezTo>
                    <a:pt x="51" y="109"/>
                    <a:pt x="53" y="111"/>
                    <a:pt x="53" y="111"/>
                  </a:cubicBezTo>
                  <a:cubicBezTo>
                    <a:pt x="54" y="111"/>
                    <a:pt x="54" y="111"/>
                    <a:pt x="55" y="111"/>
                  </a:cubicBezTo>
                  <a:cubicBezTo>
                    <a:pt x="55" y="110"/>
                    <a:pt x="56" y="110"/>
                    <a:pt x="56" y="109"/>
                  </a:cubicBezTo>
                  <a:cubicBezTo>
                    <a:pt x="56" y="109"/>
                    <a:pt x="56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8"/>
                    <a:pt x="55" y="108"/>
                    <a:pt x="54" y="107"/>
                  </a:cubicBezTo>
                  <a:cubicBezTo>
                    <a:pt x="50" y="105"/>
                    <a:pt x="38" y="97"/>
                    <a:pt x="27" y="90"/>
                  </a:cubicBezTo>
                  <a:cubicBezTo>
                    <a:pt x="16" y="83"/>
                    <a:pt x="6" y="77"/>
                    <a:pt x="6" y="77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3" y="110"/>
                    <a:pt x="64" y="110"/>
                    <a:pt x="64" y="109"/>
                  </a:cubicBezTo>
                  <a:cubicBezTo>
                    <a:pt x="65" y="108"/>
                    <a:pt x="64" y="107"/>
                    <a:pt x="64" y="107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4"/>
                    <a:pt x="7" y="74"/>
                    <a:pt x="8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5"/>
                    <a:pt x="7" y="75"/>
                  </a:cubicBezTo>
                  <a:cubicBezTo>
                    <a:pt x="12" y="77"/>
                    <a:pt x="27" y="86"/>
                    <a:pt x="41" y="93"/>
                  </a:cubicBezTo>
                  <a:cubicBezTo>
                    <a:pt x="48" y="97"/>
                    <a:pt x="55" y="101"/>
                    <a:pt x="60" y="104"/>
                  </a:cubicBezTo>
                  <a:cubicBezTo>
                    <a:pt x="65" y="107"/>
                    <a:pt x="68" y="109"/>
                    <a:pt x="68" y="109"/>
                  </a:cubicBezTo>
                  <a:cubicBezTo>
                    <a:pt x="69" y="109"/>
                    <a:pt x="70" y="109"/>
                    <a:pt x="70" y="108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7"/>
                    <a:pt x="70" y="107"/>
                    <a:pt x="70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5"/>
                    <a:pt x="67" y="104"/>
                    <a:pt x="65" y="102"/>
                  </a:cubicBezTo>
                  <a:cubicBezTo>
                    <a:pt x="50" y="92"/>
                    <a:pt x="6" y="66"/>
                    <a:pt x="6" y="66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6" y="69"/>
                    <a:pt x="6" y="68"/>
                    <a:pt x="6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6" y="69"/>
                  </a:cubicBezTo>
                  <a:cubicBezTo>
                    <a:pt x="11" y="72"/>
                    <a:pt x="29" y="82"/>
                    <a:pt x="46" y="91"/>
                  </a:cubicBezTo>
                  <a:cubicBezTo>
                    <a:pt x="55" y="96"/>
                    <a:pt x="63" y="100"/>
                    <a:pt x="69" y="104"/>
                  </a:cubicBezTo>
                  <a:cubicBezTo>
                    <a:pt x="75" y="107"/>
                    <a:pt x="79" y="109"/>
                    <a:pt x="79" y="109"/>
                  </a:cubicBezTo>
                  <a:cubicBezTo>
                    <a:pt x="79" y="110"/>
                    <a:pt x="80" y="110"/>
                    <a:pt x="80" y="109"/>
                  </a:cubicBezTo>
                  <a:cubicBezTo>
                    <a:pt x="81" y="109"/>
                    <a:pt x="81" y="109"/>
                    <a:pt x="81" y="108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6"/>
                    <a:pt x="80" y="106"/>
                    <a:pt x="79" y="105"/>
                  </a:cubicBezTo>
                  <a:cubicBezTo>
                    <a:pt x="73" y="102"/>
                    <a:pt x="55" y="90"/>
                    <a:pt x="37" y="79"/>
                  </a:cubicBezTo>
                  <a:cubicBezTo>
                    <a:pt x="20" y="69"/>
                    <a:pt x="4" y="59"/>
                    <a:pt x="4" y="59"/>
                  </a:cubicBezTo>
                  <a:cubicBezTo>
                    <a:pt x="4" y="59"/>
                    <a:pt x="3" y="59"/>
                    <a:pt x="3" y="59"/>
                  </a:cubicBezTo>
                  <a:cubicBezTo>
                    <a:pt x="3" y="59"/>
                    <a:pt x="2" y="59"/>
                    <a:pt x="2" y="60"/>
                  </a:cubicBezTo>
                  <a:cubicBezTo>
                    <a:pt x="2" y="60"/>
                    <a:pt x="2" y="60"/>
                    <a:pt x="2" y="61"/>
                  </a:cubicBezTo>
                  <a:cubicBezTo>
                    <a:pt x="2" y="61"/>
                    <a:pt x="2" y="61"/>
                    <a:pt x="2" y="62"/>
                  </a:cubicBezTo>
                  <a:cubicBezTo>
                    <a:pt x="3" y="62"/>
                    <a:pt x="22" y="74"/>
                    <a:pt x="42" y="85"/>
                  </a:cubicBezTo>
                  <a:cubicBezTo>
                    <a:pt x="53" y="91"/>
                    <a:pt x="63" y="97"/>
                    <a:pt x="71" y="102"/>
                  </a:cubicBezTo>
                  <a:cubicBezTo>
                    <a:pt x="75" y="104"/>
                    <a:pt x="79" y="106"/>
                    <a:pt x="81" y="107"/>
                  </a:cubicBezTo>
                  <a:cubicBezTo>
                    <a:pt x="83" y="108"/>
                    <a:pt x="84" y="108"/>
                    <a:pt x="85" y="109"/>
                  </a:cubicBezTo>
                  <a:cubicBezTo>
                    <a:pt x="85" y="109"/>
                    <a:pt x="86" y="109"/>
                    <a:pt x="86" y="109"/>
                  </a:cubicBezTo>
                  <a:cubicBezTo>
                    <a:pt x="86" y="109"/>
                    <a:pt x="87" y="109"/>
                    <a:pt x="87" y="109"/>
                  </a:cubicBezTo>
                  <a:cubicBezTo>
                    <a:pt x="88" y="109"/>
                    <a:pt x="88" y="109"/>
                    <a:pt x="88" y="109"/>
                  </a:cubicBezTo>
                  <a:cubicBezTo>
                    <a:pt x="88" y="109"/>
                    <a:pt x="89" y="109"/>
                    <a:pt x="89" y="108"/>
                  </a:cubicBezTo>
                  <a:cubicBezTo>
                    <a:pt x="89" y="108"/>
                    <a:pt x="89" y="108"/>
                    <a:pt x="89" y="107"/>
                  </a:cubicBezTo>
                  <a:cubicBezTo>
                    <a:pt x="89" y="107"/>
                    <a:pt x="89" y="107"/>
                    <a:pt x="88" y="106"/>
                  </a:cubicBezTo>
                  <a:cubicBezTo>
                    <a:pt x="88" y="106"/>
                    <a:pt x="83" y="103"/>
                    <a:pt x="75" y="98"/>
                  </a:cubicBezTo>
                  <a:cubicBezTo>
                    <a:pt x="63" y="91"/>
                    <a:pt x="45" y="80"/>
                    <a:pt x="31" y="71"/>
                  </a:cubicBezTo>
                  <a:cubicBezTo>
                    <a:pt x="23" y="66"/>
                    <a:pt x="17" y="62"/>
                    <a:pt x="12" y="59"/>
                  </a:cubicBezTo>
                  <a:cubicBezTo>
                    <a:pt x="9" y="58"/>
                    <a:pt x="8" y="56"/>
                    <a:pt x="6" y="55"/>
                  </a:cubicBezTo>
                  <a:cubicBezTo>
                    <a:pt x="6" y="55"/>
                    <a:pt x="5" y="55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5" y="56"/>
                    <a:pt x="5" y="55"/>
                    <a:pt x="5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25" y="69"/>
                    <a:pt x="48" y="82"/>
                  </a:cubicBezTo>
                  <a:cubicBezTo>
                    <a:pt x="59" y="88"/>
                    <a:pt x="71" y="94"/>
                    <a:pt x="80" y="99"/>
                  </a:cubicBezTo>
                  <a:cubicBezTo>
                    <a:pt x="84" y="102"/>
                    <a:pt x="88" y="104"/>
                    <a:pt x="91" y="105"/>
                  </a:cubicBezTo>
                  <a:cubicBezTo>
                    <a:pt x="92" y="106"/>
                    <a:pt x="93" y="106"/>
                    <a:pt x="94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6" y="107"/>
                    <a:pt x="96" y="107"/>
                    <a:pt x="96" y="107"/>
                  </a:cubicBezTo>
                  <a:cubicBezTo>
                    <a:pt x="97" y="107"/>
                    <a:pt x="97" y="107"/>
                    <a:pt x="97" y="107"/>
                  </a:cubicBezTo>
                  <a:cubicBezTo>
                    <a:pt x="97" y="107"/>
                    <a:pt x="98" y="107"/>
                    <a:pt x="98" y="107"/>
                  </a:cubicBezTo>
                  <a:cubicBezTo>
                    <a:pt x="98" y="106"/>
                    <a:pt x="98" y="106"/>
                    <a:pt x="98" y="105"/>
                  </a:cubicBezTo>
                  <a:cubicBezTo>
                    <a:pt x="98" y="105"/>
                    <a:pt x="98" y="105"/>
                    <a:pt x="97" y="104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4" y="49"/>
                    <a:pt x="5" y="49"/>
                  </a:cubicBezTo>
                  <a:cubicBezTo>
                    <a:pt x="8" y="51"/>
                    <a:pt x="16" y="55"/>
                    <a:pt x="26" y="61"/>
                  </a:cubicBezTo>
                  <a:cubicBezTo>
                    <a:pt x="40" y="70"/>
                    <a:pt x="59" y="82"/>
                    <a:pt x="75" y="91"/>
                  </a:cubicBezTo>
                  <a:cubicBezTo>
                    <a:pt x="83" y="96"/>
                    <a:pt x="90" y="100"/>
                    <a:pt x="96" y="103"/>
                  </a:cubicBezTo>
                  <a:cubicBezTo>
                    <a:pt x="98" y="104"/>
                    <a:pt x="101" y="105"/>
                    <a:pt x="102" y="106"/>
                  </a:cubicBezTo>
                  <a:cubicBezTo>
                    <a:pt x="103" y="107"/>
                    <a:pt x="104" y="107"/>
                    <a:pt x="105" y="107"/>
                  </a:cubicBezTo>
                  <a:cubicBezTo>
                    <a:pt x="105" y="108"/>
                    <a:pt x="106" y="108"/>
                    <a:pt x="107" y="108"/>
                  </a:cubicBezTo>
                  <a:cubicBezTo>
                    <a:pt x="107" y="108"/>
                    <a:pt x="107" y="108"/>
                    <a:pt x="107" y="108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9" y="106"/>
                    <a:pt x="109" y="106"/>
                    <a:pt x="109" y="106"/>
                  </a:cubicBezTo>
                  <a:cubicBezTo>
                    <a:pt x="109" y="105"/>
                    <a:pt x="108" y="105"/>
                    <a:pt x="108" y="104"/>
                  </a:cubicBezTo>
                  <a:cubicBezTo>
                    <a:pt x="107" y="104"/>
                    <a:pt x="107" y="103"/>
                    <a:pt x="105" y="102"/>
                  </a:cubicBezTo>
                  <a:cubicBezTo>
                    <a:pt x="101" y="99"/>
                    <a:pt x="93" y="93"/>
                    <a:pt x="83" y="87"/>
                  </a:cubicBezTo>
                  <a:cubicBezTo>
                    <a:pt x="52" y="67"/>
                    <a:pt x="3" y="39"/>
                    <a:pt x="3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0" y="40"/>
                    <a:pt x="0" y="40"/>
                    <a:pt x="1" y="41"/>
                  </a:cubicBezTo>
                  <a:cubicBezTo>
                    <a:pt x="1" y="41"/>
                    <a:pt x="1" y="42"/>
                    <a:pt x="1" y="42"/>
                  </a:cubicBezTo>
                  <a:cubicBezTo>
                    <a:pt x="114" y="106"/>
                    <a:pt x="114" y="106"/>
                    <a:pt x="114" y="106"/>
                  </a:cubicBezTo>
                  <a:cubicBezTo>
                    <a:pt x="115" y="107"/>
                    <a:pt x="116" y="107"/>
                    <a:pt x="116" y="106"/>
                  </a:cubicBezTo>
                  <a:cubicBezTo>
                    <a:pt x="117" y="105"/>
                    <a:pt x="116" y="104"/>
                    <a:pt x="116" y="104"/>
                  </a:cubicBezTo>
                  <a:cubicBezTo>
                    <a:pt x="116" y="104"/>
                    <a:pt x="114" y="103"/>
                    <a:pt x="111" y="101"/>
                  </a:cubicBezTo>
                  <a:cubicBezTo>
                    <a:pt x="100" y="94"/>
                    <a:pt x="73" y="78"/>
                    <a:pt x="49" y="63"/>
                  </a:cubicBezTo>
                  <a:cubicBezTo>
                    <a:pt x="37" y="56"/>
                    <a:pt x="25" y="48"/>
                    <a:pt x="17" y="43"/>
                  </a:cubicBezTo>
                  <a:cubicBezTo>
                    <a:pt x="13" y="40"/>
                    <a:pt x="9" y="38"/>
                    <a:pt x="7" y="36"/>
                  </a:cubicBezTo>
                  <a:cubicBezTo>
                    <a:pt x="6" y="36"/>
                    <a:pt x="5" y="35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23" y="106"/>
                    <a:pt x="123" y="106"/>
                    <a:pt x="123" y="106"/>
                  </a:cubicBezTo>
                  <a:cubicBezTo>
                    <a:pt x="124" y="106"/>
                    <a:pt x="125" y="106"/>
                    <a:pt x="125" y="105"/>
                  </a:cubicBezTo>
                  <a:cubicBezTo>
                    <a:pt x="126" y="104"/>
                    <a:pt x="126" y="103"/>
                    <a:pt x="125" y="103"/>
                  </a:cubicBezTo>
                  <a:cubicBezTo>
                    <a:pt x="125" y="103"/>
                    <a:pt x="123" y="102"/>
                    <a:pt x="120" y="100"/>
                  </a:cubicBezTo>
                  <a:cubicBezTo>
                    <a:pt x="108" y="93"/>
                    <a:pt x="78" y="75"/>
                    <a:pt x="52" y="58"/>
                  </a:cubicBezTo>
                  <a:cubicBezTo>
                    <a:pt x="39" y="50"/>
                    <a:pt x="26" y="42"/>
                    <a:pt x="17" y="37"/>
                  </a:cubicBezTo>
                  <a:cubicBezTo>
                    <a:pt x="13" y="34"/>
                    <a:pt x="9" y="31"/>
                    <a:pt x="6" y="29"/>
                  </a:cubicBezTo>
                  <a:cubicBezTo>
                    <a:pt x="5" y="29"/>
                    <a:pt x="4" y="28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2" y="29"/>
                    <a:pt x="3" y="30"/>
                  </a:cubicBezTo>
                  <a:cubicBezTo>
                    <a:pt x="11" y="35"/>
                    <a:pt x="42" y="53"/>
                    <a:pt x="72" y="71"/>
                  </a:cubicBezTo>
                  <a:cubicBezTo>
                    <a:pt x="86" y="79"/>
                    <a:pt x="101" y="88"/>
                    <a:pt x="111" y="94"/>
                  </a:cubicBezTo>
                  <a:cubicBezTo>
                    <a:pt x="117" y="97"/>
                    <a:pt x="121" y="100"/>
                    <a:pt x="125" y="102"/>
                  </a:cubicBezTo>
                  <a:cubicBezTo>
                    <a:pt x="127" y="103"/>
                    <a:pt x="128" y="103"/>
                    <a:pt x="129" y="104"/>
                  </a:cubicBezTo>
                  <a:cubicBezTo>
                    <a:pt x="129" y="104"/>
                    <a:pt x="130" y="104"/>
                    <a:pt x="130" y="104"/>
                  </a:cubicBezTo>
                  <a:cubicBezTo>
                    <a:pt x="131" y="104"/>
                    <a:pt x="131" y="105"/>
                    <a:pt x="132" y="105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4"/>
                    <a:pt x="133" y="104"/>
                    <a:pt x="133" y="104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3"/>
                    <a:pt x="133" y="102"/>
                    <a:pt x="133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2" y="101"/>
                    <a:pt x="131" y="101"/>
                    <a:pt x="130" y="100"/>
                  </a:cubicBezTo>
                  <a:cubicBezTo>
                    <a:pt x="112" y="88"/>
                    <a:pt x="2" y="20"/>
                    <a:pt x="2" y="2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2" y="23"/>
                    <a:pt x="4" y="24"/>
                  </a:cubicBezTo>
                  <a:cubicBezTo>
                    <a:pt x="9" y="26"/>
                    <a:pt x="20" y="33"/>
                    <a:pt x="34" y="41"/>
                  </a:cubicBezTo>
                  <a:cubicBezTo>
                    <a:pt x="55" y="52"/>
                    <a:pt x="81" y="68"/>
                    <a:pt x="103" y="81"/>
                  </a:cubicBezTo>
                  <a:cubicBezTo>
                    <a:pt x="114" y="87"/>
                    <a:pt x="123" y="93"/>
                    <a:pt x="130" y="97"/>
                  </a:cubicBezTo>
                  <a:cubicBezTo>
                    <a:pt x="137" y="101"/>
                    <a:pt x="141" y="104"/>
                    <a:pt x="141" y="104"/>
                  </a:cubicBezTo>
                  <a:cubicBezTo>
                    <a:pt x="141" y="104"/>
                    <a:pt x="142" y="104"/>
                    <a:pt x="142" y="104"/>
                  </a:cubicBezTo>
                  <a:cubicBezTo>
                    <a:pt x="143" y="104"/>
                    <a:pt x="143" y="103"/>
                    <a:pt x="143" y="103"/>
                  </a:cubicBezTo>
                  <a:cubicBezTo>
                    <a:pt x="143" y="103"/>
                    <a:pt x="143" y="102"/>
                    <a:pt x="143" y="102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3" y="101"/>
                    <a:pt x="140" y="100"/>
                    <a:pt x="137" y="98"/>
                  </a:cubicBezTo>
                  <a:cubicBezTo>
                    <a:pt x="124" y="90"/>
                    <a:pt x="92" y="71"/>
                    <a:pt x="63" y="53"/>
                  </a:cubicBezTo>
                  <a:cubicBezTo>
                    <a:pt x="49" y="45"/>
                    <a:pt x="35" y="36"/>
                    <a:pt x="25" y="30"/>
                  </a:cubicBezTo>
                  <a:cubicBezTo>
                    <a:pt x="20" y="26"/>
                    <a:pt x="16" y="24"/>
                    <a:pt x="13" y="22"/>
                  </a:cubicBezTo>
                  <a:cubicBezTo>
                    <a:pt x="12" y="21"/>
                    <a:pt x="11" y="20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8"/>
                    <a:pt x="9" y="18"/>
                    <a:pt x="9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1" y="103"/>
                    <a:pt x="152" y="103"/>
                    <a:pt x="152" y="102"/>
                  </a:cubicBezTo>
                  <a:cubicBezTo>
                    <a:pt x="153" y="101"/>
                    <a:pt x="153" y="101"/>
                    <a:pt x="152" y="100"/>
                  </a:cubicBezTo>
                  <a:cubicBezTo>
                    <a:pt x="152" y="100"/>
                    <a:pt x="146" y="96"/>
                    <a:pt x="136" y="90"/>
                  </a:cubicBezTo>
                  <a:cubicBezTo>
                    <a:pt x="122" y="82"/>
                    <a:pt x="101" y="69"/>
                    <a:pt x="84" y="58"/>
                  </a:cubicBezTo>
                  <a:cubicBezTo>
                    <a:pt x="75" y="53"/>
                    <a:pt x="67" y="48"/>
                    <a:pt x="62" y="44"/>
                  </a:cubicBezTo>
                  <a:cubicBezTo>
                    <a:pt x="59" y="42"/>
                    <a:pt x="57" y="41"/>
                    <a:pt x="55" y="40"/>
                  </a:cubicBezTo>
                  <a:cubicBezTo>
                    <a:pt x="54" y="39"/>
                    <a:pt x="54" y="39"/>
                    <a:pt x="53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9"/>
                    <a:pt x="53" y="39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2" y="41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2" y="41"/>
                    <a:pt x="53" y="42"/>
                  </a:cubicBezTo>
                  <a:cubicBezTo>
                    <a:pt x="60" y="46"/>
                    <a:pt x="84" y="61"/>
                    <a:pt x="108" y="75"/>
                  </a:cubicBezTo>
                  <a:cubicBezTo>
                    <a:pt x="120" y="82"/>
                    <a:pt x="131" y="89"/>
                    <a:pt x="140" y="94"/>
                  </a:cubicBezTo>
                  <a:cubicBezTo>
                    <a:pt x="145" y="97"/>
                    <a:pt x="149" y="99"/>
                    <a:pt x="152" y="100"/>
                  </a:cubicBezTo>
                  <a:cubicBezTo>
                    <a:pt x="153" y="101"/>
                    <a:pt x="155" y="102"/>
                    <a:pt x="156" y="102"/>
                  </a:cubicBezTo>
                  <a:cubicBezTo>
                    <a:pt x="157" y="103"/>
                    <a:pt x="158" y="103"/>
                    <a:pt x="159" y="103"/>
                  </a:cubicBezTo>
                  <a:cubicBezTo>
                    <a:pt x="159" y="103"/>
                    <a:pt x="159" y="103"/>
                    <a:pt x="159" y="103"/>
                  </a:cubicBezTo>
                  <a:cubicBezTo>
                    <a:pt x="160" y="103"/>
                    <a:pt x="160" y="102"/>
                    <a:pt x="160" y="102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0" y="101"/>
                    <a:pt x="160" y="100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7" y="98"/>
                    <a:pt x="150" y="93"/>
                    <a:pt x="140" y="87"/>
                  </a:cubicBezTo>
                  <a:cubicBezTo>
                    <a:pt x="126" y="78"/>
                    <a:pt x="105" y="66"/>
                    <a:pt x="89" y="55"/>
                  </a:cubicBezTo>
                  <a:cubicBezTo>
                    <a:pt x="80" y="50"/>
                    <a:pt x="73" y="46"/>
                    <a:pt x="67" y="42"/>
                  </a:cubicBezTo>
                  <a:cubicBezTo>
                    <a:pt x="65" y="41"/>
                    <a:pt x="63" y="39"/>
                    <a:pt x="61" y="38"/>
                  </a:cubicBezTo>
                  <a:cubicBezTo>
                    <a:pt x="60" y="38"/>
                    <a:pt x="60" y="38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8"/>
                    <a:pt x="59" y="37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168" y="101"/>
                    <a:pt x="168" y="101"/>
                    <a:pt x="168" y="101"/>
                  </a:cubicBezTo>
                  <a:cubicBezTo>
                    <a:pt x="169" y="102"/>
                    <a:pt x="170" y="101"/>
                    <a:pt x="170" y="101"/>
                  </a:cubicBezTo>
                  <a:cubicBezTo>
                    <a:pt x="171" y="100"/>
                    <a:pt x="171" y="99"/>
                    <a:pt x="170" y="98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9" y="38"/>
                    <a:pt x="71" y="40"/>
                    <a:pt x="75" y="41"/>
                  </a:cubicBezTo>
                  <a:cubicBezTo>
                    <a:pt x="87" y="48"/>
                    <a:pt x="111" y="63"/>
                    <a:pt x="133" y="76"/>
                  </a:cubicBezTo>
                  <a:cubicBezTo>
                    <a:pt x="144" y="83"/>
                    <a:pt x="154" y="89"/>
                    <a:pt x="162" y="93"/>
                  </a:cubicBezTo>
                  <a:cubicBezTo>
                    <a:pt x="166" y="96"/>
                    <a:pt x="170" y="97"/>
                    <a:pt x="172" y="99"/>
                  </a:cubicBezTo>
                  <a:cubicBezTo>
                    <a:pt x="174" y="99"/>
                    <a:pt x="175" y="100"/>
                    <a:pt x="176" y="100"/>
                  </a:cubicBezTo>
                  <a:cubicBezTo>
                    <a:pt x="176" y="101"/>
                    <a:pt x="177" y="101"/>
                    <a:pt x="178" y="101"/>
                  </a:cubicBezTo>
                  <a:cubicBezTo>
                    <a:pt x="179" y="101"/>
                    <a:pt x="179" y="101"/>
                    <a:pt x="179" y="101"/>
                  </a:cubicBezTo>
                  <a:cubicBezTo>
                    <a:pt x="179" y="101"/>
                    <a:pt x="179" y="100"/>
                    <a:pt x="180" y="100"/>
                  </a:cubicBezTo>
                  <a:cubicBezTo>
                    <a:pt x="180" y="100"/>
                    <a:pt x="180" y="100"/>
                    <a:pt x="180" y="100"/>
                  </a:cubicBezTo>
                  <a:cubicBezTo>
                    <a:pt x="180" y="99"/>
                    <a:pt x="180" y="99"/>
                    <a:pt x="180" y="99"/>
                  </a:cubicBezTo>
                  <a:cubicBezTo>
                    <a:pt x="180" y="99"/>
                    <a:pt x="180" y="98"/>
                    <a:pt x="180" y="98"/>
                  </a:cubicBezTo>
                  <a:cubicBezTo>
                    <a:pt x="179" y="98"/>
                    <a:pt x="179" y="98"/>
                    <a:pt x="179" y="98"/>
                  </a:cubicBezTo>
                  <a:cubicBezTo>
                    <a:pt x="179" y="97"/>
                    <a:pt x="178" y="97"/>
                    <a:pt x="177" y="96"/>
                  </a:cubicBezTo>
                  <a:cubicBezTo>
                    <a:pt x="170" y="91"/>
                    <a:pt x="146" y="76"/>
                    <a:pt x="123" y="62"/>
                  </a:cubicBezTo>
                  <a:cubicBezTo>
                    <a:pt x="101" y="49"/>
                    <a:pt x="80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6" y="100"/>
                    <a:pt x="186" y="100"/>
                    <a:pt x="187" y="100"/>
                  </a:cubicBezTo>
                  <a:cubicBezTo>
                    <a:pt x="187" y="99"/>
                    <a:pt x="188" y="99"/>
                    <a:pt x="188" y="98"/>
                  </a:cubicBezTo>
                  <a:cubicBezTo>
                    <a:pt x="187" y="98"/>
                    <a:pt x="187" y="98"/>
                    <a:pt x="187" y="97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6" y="97"/>
                    <a:pt x="186" y="96"/>
                    <a:pt x="185" y="96"/>
                  </a:cubicBezTo>
                  <a:cubicBezTo>
                    <a:pt x="178" y="91"/>
                    <a:pt x="153" y="76"/>
                    <a:pt x="131" y="62"/>
                  </a:cubicBezTo>
                  <a:cubicBezTo>
                    <a:pt x="108" y="48"/>
                    <a:pt x="87" y="35"/>
                    <a:pt x="87" y="35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9" y="100"/>
                    <a:pt x="199" y="100"/>
                    <a:pt x="200" y="100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8"/>
                    <a:pt x="200" y="97"/>
                    <a:pt x="200" y="97"/>
                  </a:cubicBezTo>
                  <a:cubicBezTo>
                    <a:pt x="199" y="96"/>
                    <a:pt x="198" y="96"/>
                    <a:pt x="197" y="95"/>
                  </a:cubicBezTo>
                  <a:cubicBezTo>
                    <a:pt x="193" y="92"/>
                    <a:pt x="185" y="86"/>
                    <a:pt x="175" y="80"/>
                  </a:cubicBezTo>
                  <a:cubicBezTo>
                    <a:pt x="159" y="71"/>
                    <a:pt x="140" y="59"/>
                    <a:pt x="124" y="50"/>
                  </a:cubicBezTo>
                  <a:cubicBezTo>
                    <a:pt x="116" y="45"/>
                    <a:pt x="109" y="41"/>
                    <a:pt x="104" y="38"/>
                  </a:cubicBezTo>
                  <a:cubicBezTo>
                    <a:pt x="102" y="37"/>
                    <a:pt x="100" y="35"/>
                    <a:pt x="98" y="35"/>
                  </a:cubicBezTo>
                  <a:cubicBezTo>
                    <a:pt x="98" y="34"/>
                    <a:pt x="97" y="34"/>
                    <a:pt x="97" y="34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7" y="36"/>
                    <a:pt x="98" y="37"/>
                  </a:cubicBezTo>
                  <a:cubicBezTo>
                    <a:pt x="102" y="38"/>
                    <a:pt x="110" y="43"/>
                    <a:pt x="121" y="49"/>
                  </a:cubicBezTo>
                  <a:cubicBezTo>
                    <a:pt x="137" y="58"/>
                    <a:pt x="157" y="69"/>
                    <a:pt x="173" y="79"/>
                  </a:cubicBezTo>
                  <a:cubicBezTo>
                    <a:pt x="182" y="84"/>
                    <a:pt x="189" y="88"/>
                    <a:pt x="194" y="91"/>
                  </a:cubicBezTo>
                  <a:cubicBezTo>
                    <a:pt x="199" y="94"/>
                    <a:pt x="202" y="96"/>
                    <a:pt x="202" y="96"/>
                  </a:cubicBezTo>
                  <a:cubicBezTo>
                    <a:pt x="203" y="96"/>
                    <a:pt x="204" y="96"/>
                    <a:pt x="204" y="95"/>
                  </a:cubicBezTo>
                  <a:cubicBezTo>
                    <a:pt x="205" y="94"/>
                    <a:pt x="204" y="93"/>
                    <a:pt x="204" y="93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6"/>
                    <a:pt x="129" y="49"/>
                    <a:pt x="152" y="62"/>
                  </a:cubicBezTo>
                  <a:cubicBezTo>
                    <a:pt x="163" y="68"/>
                    <a:pt x="175" y="74"/>
                    <a:pt x="184" y="79"/>
                  </a:cubicBezTo>
                  <a:cubicBezTo>
                    <a:pt x="189" y="82"/>
                    <a:pt x="193" y="84"/>
                    <a:pt x="196" y="85"/>
                  </a:cubicBezTo>
                  <a:cubicBezTo>
                    <a:pt x="197" y="86"/>
                    <a:pt x="198" y="86"/>
                    <a:pt x="199" y="87"/>
                  </a:cubicBezTo>
                  <a:cubicBezTo>
                    <a:pt x="200" y="87"/>
                    <a:pt x="200" y="87"/>
                    <a:pt x="201" y="87"/>
                  </a:cubicBezTo>
                  <a:cubicBezTo>
                    <a:pt x="201" y="87"/>
                    <a:pt x="201" y="87"/>
                    <a:pt x="202" y="87"/>
                  </a:cubicBezTo>
                  <a:cubicBezTo>
                    <a:pt x="202" y="87"/>
                    <a:pt x="202" y="87"/>
                    <a:pt x="202" y="87"/>
                  </a:cubicBezTo>
                  <a:cubicBezTo>
                    <a:pt x="203" y="87"/>
                    <a:pt x="203" y="87"/>
                    <a:pt x="203" y="87"/>
                  </a:cubicBezTo>
                  <a:cubicBezTo>
                    <a:pt x="204" y="86"/>
                    <a:pt x="204" y="86"/>
                    <a:pt x="204" y="85"/>
                  </a:cubicBezTo>
                  <a:cubicBezTo>
                    <a:pt x="203" y="85"/>
                    <a:pt x="203" y="85"/>
                    <a:pt x="203" y="85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5"/>
                    <a:pt x="138" y="47"/>
                    <a:pt x="158" y="58"/>
                  </a:cubicBezTo>
                  <a:cubicBezTo>
                    <a:pt x="169" y="64"/>
                    <a:pt x="179" y="70"/>
                    <a:pt x="187" y="74"/>
                  </a:cubicBezTo>
                  <a:cubicBezTo>
                    <a:pt x="191" y="76"/>
                    <a:pt x="195" y="78"/>
                    <a:pt x="197" y="79"/>
                  </a:cubicBezTo>
                  <a:cubicBezTo>
                    <a:pt x="199" y="80"/>
                    <a:pt x="200" y="80"/>
                    <a:pt x="201" y="81"/>
                  </a:cubicBezTo>
                  <a:cubicBezTo>
                    <a:pt x="202" y="81"/>
                    <a:pt x="202" y="81"/>
                    <a:pt x="203" y="81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1"/>
                    <a:pt x="205" y="81"/>
                    <a:pt x="205" y="80"/>
                  </a:cubicBez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5" y="80"/>
                    <a:pt x="205" y="80"/>
                  </a:cubicBezTo>
                  <a:cubicBezTo>
                    <a:pt x="205" y="79"/>
                    <a:pt x="205" y="78"/>
                    <a:pt x="205" y="78"/>
                  </a:cubicBezTo>
                  <a:cubicBezTo>
                    <a:pt x="204" y="78"/>
                    <a:pt x="204" y="77"/>
                    <a:pt x="203" y="76"/>
                  </a:cubicBezTo>
                  <a:cubicBezTo>
                    <a:pt x="200" y="74"/>
                    <a:pt x="194" y="70"/>
                    <a:pt x="186" y="65"/>
                  </a:cubicBezTo>
                  <a:cubicBezTo>
                    <a:pt x="175" y="58"/>
                    <a:pt x="160" y="50"/>
                    <a:pt x="148" y="43"/>
                  </a:cubicBezTo>
                  <a:cubicBezTo>
                    <a:pt x="143" y="39"/>
                    <a:pt x="137" y="36"/>
                    <a:pt x="134" y="34"/>
                  </a:cubicBezTo>
                  <a:cubicBezTo>
                    <a:pt x="132" y="33"/>
                    <a:pt x="130" y="32"/>
                    <a:pt x="129" y="31"/>
                  </a:cubicBezTo>
                  <a:cubicBezTo>
                    <a:pt x="129" y="31"/>
                    <a:pt x="129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1"/>
                    <a:pt x="128" y="31"/>
                    <a:pt x="128" y="31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201" y="72"/>
                    <a:pt x="202" y="72"/>
                    <a:pt x="203" y="71"/>
                  </a:cubicBezTo>
                  <a:cubicBezTo>
                    <a:pt x="203" y="70"/>
                    <a:pt x="203" y="69"/>
                    <a:pt x="202" y="69"/>
                  </a:cubicBezTo>
                  <a:cubicBezTo>
                    <a:pt x="202" y="69"/>
                    <a:pt x="198" y="67"/>
                    <a:pt x="192" y="63"/>
                  </a:cubicBezTo>
                  <a:cubicBezTo>
                    <a:pt x="184" y="58"/>
                    <a:pt x="170" y="50"/>
                    <a:pt x="159" y="43"/>
                  </a:cubicBezTo>
                  <a:cubicBezTo>
                    <a:pt x="154" y="40"/>
                    <a:pt x="149" y="36"/>
                    <a:pt x="145" y="34"/>
                  </a:cubicBezTo>
                  <a:cubicBezTo>
                    <a:pt x="143" y="33"/>
                    <a:pt x="142" y="32"/>
                    <a:pt x="141" y="31"/>
                  </a:cubicBezTo>
                  <a:cubicBezTo>
                    <a:pt x="141" y="31"/>
                    <a:pt x="140" y="31"/>
                    <a:pt x="140" y="30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40" y="31"/>
                    <a:pt x="140" y="30"/>
                    <a:pt x="140" y="30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2"/>
                    <a:pt x="140" y="32"/>
                    <a:pt x="140" y="3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8" y="32"/>
                    <a:pt x="139" y="33"/>
                    <a:pt x="140" y="33"/>
                  </a:cubicBezTo>
                  <a:cubicBezTo>
                    <a:pt x="144" y="35"/>
                    <a:pt x="159" y="43"/>
                    <a:pt x="173" y="51"/>
                  </a:cubicBezTo>
                  <a:cubicBezTo>
                    <a:pt x="180" y="54"/>
                    <a:pt x="187" y="58"/>
                    <a:pt x="192" y="61"/>
                  </a:cubicBezTo>
                  <a:cubicBezTo>
                    <a:pt x="196" y="63"/>
                    <a:pt x="200" y="65"/>
                    <a:pt x="200" y="65"/>
                  </a:cubicBezTo>
                  <a:cubicBezTo>
                    <a:pt x="200" y="66"/>
                    <a:pt x="201" y="65"/>
                    <a:pt x="202" y="65"/>
                  </a:cubicBezTo>
                  <a:cubicBezTo>
                    <a:pt x="202" y="64"/>
                    <a:pt x="202" y="63"/>
                    <a:pt x="201" y="62"/>
                  </a:cubicBezTo>
                  <a:cubicBezTo>
                    <a:pt x="201" y="62"/>
                    <a:pt x="198" y="60"/>
                    <a:pt x="193" y="58"/>
                  </a:cubicBezTo>
                  <a:cubicBezTo>
                    <a:pt x="185" y="53"/>
                    <a:pt x="174" y="47"/>
                    <a:pt x="165" y="41"/>
                  </a:cubicBezTo>
                  <a:cubicBezTo>
                    <a:pt x="160" y="38"/>
                    <a:pt x="156" y="35"/>
                    <a:pt x="153" y="33"/>
                  </a:cubicBezTo>
                  <a:cubicBezTo>
                    <a:pt x="152" y="32"/>
                    <a:pt x="151" y="32"/>
                    <a:pt x="150" y="31"/>
                  </a:cubicBezTo>
                  <a:cubicBezTo>
                    <a:pt x="149" y="31"/>
                    <a:pt x="149" y="30"/>
                    <a:pt x="149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32"/>
                    <a:pt x="149" y="32"/>
                    <a:pt x="149" y="32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9" y="33"/>
                    <a:pt x="150" y="34"/>
                  </a:cubicBezTo>
                  <a:cubicBezTo>
                    <a:pt x="156" y="37"/>
                    <a:pt x="168" y="44"/>
                    <a:pt x="179" y="50"/>
                  </a:cubicBezTo>
                  <a:cubicBezTo>
                    <a:pt x="185" y="53"/>
                    <a:pt x="190" y="56"/>
                    <a:pt x="194" y="58"/>
                  </a:cubicBezTo>
                  <a:cubicBezTo>
                    <a:pt x="196" y="59"/>
                    <a:pt x="198" y="60"/>
                    <a:pt x="199" y="60"/>
                  </a:cubicBezTo>
                  <a:cubicBezTo>
                    <a:pt x="199" y="61"/>
                    <a:pt x="200" y="61"/>
                    <a:pt x="200" y="61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3" y="61"/>
                    <a:pt x="203" y="61"/>
                    <a:pt x="203" y="61"/>
                  </a:cubicBezTo>
                  <a:cubicBezTo>
                    <a:pt x="203" y="60"/>
                    <a:pt x="204" y="60"/>
                    <a:pt x="203" y="60"/>
                  </a:cubicBezTo>
                  <a:cubicBezTo>
                    <a:pt x="203" y="59"/>
                    <a:pt x="203" y="59"/>
                    <a:pt x="203" y="59"/>
                  </a:cubicBezTo>
                  <a:cubicBezTo>
                    <a:pt x="203" y="59"/>
                    <a:pt x="200" y="57"/>
                    <a:pt x="195" y="54"/>
                  </a:cubicBezTo>
                  <a:cubicBezTo>
                    <a:pt x="189" y="50"/>
                    <a:pt x="179" y="44"/>
                    <a:pt x="171" y="39"/>
                  </a:cubicBezTo>
                  <a:cubicBezTo>
                    <a:pt x="166" y="37"/>
                    <a:pt x="163" y="34"/>
                    <a:pt x="160" y="33"/>
                  </a:cubicBezTo>
                  <a:cubicBezTo>
                    <a:pt x="159" y="32"/>
                    <a:pt x="158" y="31"/>
                    <a:pt x="157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6" y="32"/>
                    <a:pt x="156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2"/>
                    <a:pt x="156" y="32"/>
                    <a:pt x="157" y="33"/>
                  </a:cubicBezTo>
                  <a:cubicBezTo>
                    <a:pt x="162" y="35"/>
                    <a:pt x="173" y="40"/>
                    <a:pt x="182" y="45"/>
                  </a:cubicBezTo>
                  <a:cubicBezTo>
                    <a:pt x="187" y="47"/>
                    <a:pt x="191" y="49"/>
                    <a:pt x="194" y="51"/>
                  </a:cubicBezTo>
                  <a:cubicBezTo>
                    <a:pt x="196" y="52"/>
                    <a:pt x="197" y="53"/>
                    <a:pt x="198" y="53"/>
                  </a:cubicBezTo>
                  <a:cubicBezTo>
                    <a:pt x="199" y="53"/>
                    <a:pt x="199" y="53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1" y="54"/>
                    <a:pt x="201" y="54"/>
                    <a:pt x="201" y="54"/>
                  </a:cubicBezTo>
                  <a:cubicBezTo>
                    <a:pt x="201" y="54"/>
                    <a:pt x="201" y="54"/>
                    <a:pt x="202" y="53"/>
                  </a:cubicBezTo>
                  <a:cubicBezTo>
                    <a:pt x="202" y="53"/>
                    <a:pt x="202" y="53"/>
                    <a:pt x="202" y="53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202" y="52"/>
                    <a:pt x="202" y="51"/>
                    <a:pt x="202" y="51"/>
                  </a:cubicBezTo>
                  <a:cubicBezTo>
                    <a:pt x="202" y="51"/>
                    <a:pt x="202" y="51"/>
                    <a:pt x="202" y="51"/>
                  </a:cubicBezTo>
                  <a:cubicBezTo>
                    <a:pt x="201" y="50"/>
                    <a:pt x="200" y="50"/>
                    <a:pt x="199" y="49"/>
                  </a:cubicBezTo>
                  <a:cubicBezTo>
                    <a:pt x="194" y="46"/>
                    <a:pt x="184" y="40"/>
                    <a:pt x="176" y="35"/>
                  </a:cubicBezTo>
                  <a:cubicBezTo>
                    <a:pt x="172" y="33"/>
                    <a:pt x="168" y="30"/>
                    <a:pt x="165" y="28"/>
                  </a:cubicBezTo>
                  <a:cubicBezTo>
                    <a:pt x="164" y="28"/>
                    <a:pt x="163" y="27"/>
                    <a:pt x="162" y="26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0" y="28"/>
                    <a:pt x="161" y="28"/>
                    <a:pt x="161" y="27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60" y="29"/>
                    <a:pt x="162" y="29"/>
                  </a:cubicBezTo>
                  <a:cubicBezTo>
                    <a:pt x="166" y="31"/>
                    <a:pt x="175" y="35"/>
                    <a:pt x="183" y="39"/>
                  </a:cubicBezTo>
                  <a:cubicBezTo>
                    <a:pt x="187" y="41"/>
                    <a:pt x="191" y="43"/>
                    <a:pt x="194" y="44"/>
                  </a:cubicBezTo>
                  <a:cubicBezTo>
                    <a:pt x="196" y="44"/>
                    <a:pt x="197" y="45"/>
                    <a:pt x="198" y="45"/>
                  </a:cubicBezTo>
                  <a:cubicBezTo>
                    <a:pt x="199" y="46"/>
                    <a:pt x="199" y="46"/>
                    <a:pt x="199" y="46"/>
                  </a:cubicBezTo>
                  <a:cubicBezTo>
                    <a:pt x="200" y="46"/>
                    <a:pt x="200" y="46"/>
                    <a:pt x="201" y="46"/>
                  </a:cubicBezTo>
                  <a:cubicBezTo>
                    <a:pt x="201" y="46"/>
                    <a:pt x="201" y="46"/>
                    <a:pt x="201" y="46"/>
                  </a:cubicBezTo>
                  <a:cubicBezTo>
                    <a:pt x="201" y="46"/>
                    <a:pt x="202" y="46"/>
                    <a:pt x="202" y="45"/>
                  </a:cubicBezTo>
                  <a:cubicBezTo>
                    <a:pt x="202" y="45"/>
                    <a:pt x="202" y="44"/>
                    <a:pt x="202" y="44"/>
                  </a:cubicBezTo>
                  <a:cubicBezTo>
                    <a:pt x="202" y="44"/>
                    <a:pt x="202" y="43"/>
                    <a:pt x="202" y="43"/>
                  </a:cubicBezTo>
                  <a:cubicBezTo>
                    <a:pt x="202" y="43"/>
                    <a:pt x="199" y="42"/>
                    <a:pt x="195" y="39"/>
                  </a:cubicBezTo>
                  <a:cubicBezTo>
                    <a:pt x="189" y="36"/>
                    <a:pt x="180" y="30"/>
                    <a:pt x="173" y="26"/>
                  </a:cubicBezTo>
                  <a:cubicBezTo>
                    <a:pt x="169" y="23"/>
                    <a:pt x="166" y="21"/>
                    <a:pt x="163" y="20"/>
                  </a:cubicBezTo>
                  <a:cubicBezTo>
                    <a:pt x="162" y="19"/>
                    <a:pt x="161" y="18"/>
                    <a:pt x="160" y="18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18"/>
                    <a:pt x="160" y="17"/>
                    <a:pt x="160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9"/>
                    <a:pt x="160" y="19"/>
                    <a:pt x="160" y="19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9"/>
                    <a:pt x="160" y="19"/>
                    <a:pt x="160" y="19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8" y="19"/>
                    <a:pt x="158" y="19"/>
                    <a:pt x="158" y="19"/>
                  </a:cubicBezTo>
                  <a:cubicBezTo>
                    <a:pt x="198" y="39"/>
                    <a:pt x="198" y="39"/>
                    <a:pt x="198" y="39"/>
                  </a:cubicBezTo>
                  <a:cubicBezTo>
                    <a:pt x="199" y="39"/>
                    <a:pt x="200" y="39"/>
                    <a:pt x="200" y="38"/>
                  </a:cubicBezTo>
                  <a:cubicBezTo>
                    <a:pt x="201" y="38"/>
                    <a:pt x="201" y="37"/>
                    <a:pt x="200" y="36"/>
                  </a:cubicBezTo>
                  <a:cubicBezTo>
                    <a:pt x="200" y="36"/>
                    <a:pt x="197" y="35"/>
                    <a:pt x="193" y="32"/>
                  </a:cubicBezTo>
                  <a:cubicBezTo>
                    <a:pt x="187" y="29"/>
                    <a:pt x="179" y="24"/>
                    <a:pt x="171" y="19"/>
                  </a:cubicBezTo>
                  <a:cubicBezTo>
                    <a:pt x="168" y="17"/>
                    <a:pt x="164" y="15"/>
                    <a:pt x="162" y="13"/>
                  </a:cubicBezTo>
                  <a:cubicBezTo>
                    <a:pt x="161" y="12"/>
                    <a:pt x="160" y="12"/>
                    <a:pt x="159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8" y="12"/>
                    <a:pt x="158" y="12"/>
                    <a:pt x="158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8" y="12"/>
                    <a:pt x="158" y="12"/>
                    <a:pt x="158" y="12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7" y="13"/>
                    <a:pt x="167" y="18"/>
                    <a:pt x="177" y="22"/>
                  </a:cubicBezTo>
                  <a:cubicBezTo>
                    <a:pt x="182" y="24"/>
                    <a:pt x="187" y="27"/>
                    <a:pt x="191" y="29"/>
                  </a:cubicBezTo>
                  <a:cubicBezTo>
                    <a:pt x="193" y="29"/>
                    <a:pt x="194" y="30"/>
                    <a:pt x="196" y="31"/>
                  </a:cubicBezTo>
                  <a:cubicBezTo>
                    <a:pt x="196" y="31"/>
                    <a:pt x="197" y="31"/>
                    <a:pt x="197" y="31"/>
                  </a:cubicBezTo>
                  <a:cubicBezTo>
                    <a:pt x="198" y="31"/>
                    <a:pt x="198" y="31"/>
                    <a:pt x="198" y="31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9" y="31"/>
                    <a:pt x="199" y="31"/>
                    <a:pt x="200" y="31"/>
                  </a:cubicBezTo>
                  <a:cubicBezTo>
                    <a:pt x="200" y="31"/>
                    <a:pt x="200" y="30"/>
                    <a:pt x="200" y="30"/>
                  </a:cubicBezTo>
                  <a:cubicBezTo>
                    <a:pt x="200" y="29"/>
                    <a:pt x="200" y="29"/>
                    <a:pt x="199" y="2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99" y="26"/>
                    <a:pt x="199" y="26"/>
                    <a:pt x="199" y="26"/>
                  </a:cubicBezTo>
                  <a:cubicBezTo>
                    <a:pt x="200" y="26"/>
                    <a:pt x="201" y="26"/>
                    <a:pt x="201" y="25"/>
                  </a:cubicBezTo>
                  <a:cubicBezTo>
                    <a:pt x="201" y="25"/>
                    <a:pt x="201" y="24"/>
                    <a:pt x="200" y="23"/>
                  </a:cubicBezTo>
                  <a:cubicBezTo>
                    <a:pt x="200" y="23"/>
                    <a:pt x="199" y="22"/>
                    <a:pt x="196" y="21"/>
                  </a:cubicBezTo>
                  <a:cubicBezTo>
                    <a:pt x="192" y="18"/>
                    <a:pt x="185" y="14"/>
                    <a:pt x="180" y="11"/>
                  </a:cubicBezTo>
                  <a:cubicBezTo>
                    <a:pt x="178" y="9"/>
                    <a:pt x="175" y="8"/>
                    <a:pt x="174" y="7"/>
                  </a:cubicBezTo>
                  <a:cubicBezTo>
                    <a:pt x="173" y="6"/>
                    <a:pt x="172" y="6"/>
                    <a:pt x="172" y="6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2" y="6"/>
                    <a:pt x="171" y="5"/>
                    <a:pt x="171" y="5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2" y="7"/>
                    <a:pt x="172" y="6"/>
                    <a:pt x="172" y="6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9" y="21"/>
                    <a:pt x="200" y="21"/>
                    <a:pt x="200" y="20"/>
                  </a:cubicBezTo>
                  <a:cubicBezTo>
                    <a:pt x="200" y="19"/>
                    <a:pt x="200" y="18"/>
                    <a:pt x="200" y="18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7" y="13"/>
                    <a:pt x="197" y="13"/>
                    <a:pt x="197" y="13"/>
                  </a:cubicBezTo>
                  <a:cubicBezTo>
                    <a:pt x="197" y="13"/>
                    <a:pt x="198" y="13"/>
                    <a:pt x="199" y="12"/>
                  </a:cubicBezTo>
                  <a:cubicBezTo>
                    <a:pt x="199" y="11"/>
                    <a:pt x="199" y="11"/>
                    <a:pt x="198" y="10"/>
                  </a:cubicBezTo>
                  <a:cubicBezTo>
                    <a:pt x="194" y="7"/>
                    <a:pt x="194" y="7"/>
                    <a:pt x="194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7" y="7"/>
                    <a:pt x="197" y="6"/>
                  </a:cubicBezTo>
                  <a:cubicBezTo>
                    <a:pt x="197" y="5"/>
                    <a:pt x="197" y="5"/>
                    <a:pt x="197" y="4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5" y="3"/>
                    <a:pt x="194" y="4"/>
                    <a:pt x="193" y="4"/>
                  </a:cubicBezTo>
                  <a:cubicBezTo>
                    <a:pt x="193" y="5"/>
                    <a:pt x="193" y="6"/>
                    <a:pt x="194" y="6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6" y="6"/>
                    <a:pt x="196" y="6"/>
                    <a:pt x="196" y="6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8" y="5"/>
                    <a:pt x="187" y="5"/>
                    <a:pt x="187" y="6"/>
                  </a:cubicBezTo>
                  <a:cubicBezTo>
                    <a:pt x="187" y="6"/>
                    <a:pt x="187" y="7"/>
                    <a:pt x="188" y="7"/>
                  </a:cubicBezTo>
                  <a:cubicBezTo>
                    <a:pt x="196" y="13"/>
                    <a:pt x="196" y="13"/>
                    <a:pt x="196" y="13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8" y="10"/>
                    <a:pt x="198" y="10"/>
                    <a:pt x="198" y="1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0" y="0"/>
                    <a:pt x="169" y="0"/>
                    <a:pt x="169" y="1"/>
                  </a:cubicBezTo>
                  <a:cubicBezTo>
                    <a:pt x="168" y="1"/>
                    <a:pt x="169" y="2"/>
                    <a:pt x="169" y="3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0" y="5"/>
                    <a:pt x="169" y="5"/>
                    <a:pt x="169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70" y="8"/>
                    <a:pt x="170" y="8"/>
                    <a:pt x="171" y="9"/>
                  </a:cubicBezTo>
                  <a:cubicBezTo>
                    <a:pt x="178" y="14"/>
                    <a:pt x="199" y="26"/>
                    <a:pt x="199" y="26"/>
                  </a:cubicBezTo>
                  <a:cubicBezTo>
                    <a:pt x="200" y="25"/>
                    <a:pt x="200" y="25"/>
                    <a:pt x="200" y="25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3" y="6"/>
                    <a:pt x="162" y="7"/>
                    <a:pt x="162" y="7"/>
                  </a:cubicBezTo>
                  <a:cubicBezTo>
                    <a:pt x="162" y="8"/>
                    <a:pt x="162" y="9"/>
                    <a:pt x="163" y="9"/>
                  </a:cubicBezTo>
                  <a:cubicBezTo>
                    <a:pt x="198" y="31"/>
                    <a:pt x="198" y="31"/>
                    <a:pt x="198" y="31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29"/>
                    <a:pt x="198" y="29"/>
                    <a:pt x="197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8" y="28"/>
                    <a:pt x="197" y="28"/>
                    <a:pt x="196" y="27"/>
                  </a:cubicBezTo>
                  <a:cubicBezTo>
                    <a:pt x="191" y="25"/>
                    <a:pt x="182" y="21"/>
                    <a:pt x="173" y="17"/>
                  </a:cubicBezTo>
                  <a:cubicBezTo>
                    <a:pt x="165" y="13"/>
                    <a:pt x="158" y="10"/>
                    <a:pt x="158" y="10"/>
                  </a:cubicBezTo>
                  <a:cubicBezTo>
                    <a:pt x="157" y="10"/>
                    <a:pt x="156" y="10"/>
                    <a:pt x="156" y="11"/>
                  </a:cubicBezTo>
                  <a:cubicBezTo>
                    <a:pt x="156" y="11"/>
                    <a:pt x="156" y="11"/>
                    <a:pt x="156" y="12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57" y="14"/>
                    <a:pt x="158" y="14"/>
                    <a:pt x="159" y="15"/>
                  </a:cubicBezTo>
                  <a:cubicBezTo>
                    <a:pt x="169" y="22"/>
                    <a:pt x="198" y="39"/>
                    <a:pt x="198" y="39"/>
                  </a:cubicBezTo>
                  <a:cubicBezTo>
                    <a:pt x="199" y="38"/>
                    <a:pt x="199" y="38"/>
                    <a:pt x="199" y="38"/>
                  </a:cubicBezTo>
                  <a:cubicBezTo>
                    <a:pt x="200" y="36"/>
                    <a:pt x="200" y="36"/>
                    <a:pt x="200" y="36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8" y="16"/>
                    <a:pt x="158" y="16"/>
                    <a:pt x="157" y="17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57" y="18"/>
                    <a:pt x="157" y="19"/>
                    <a:pt x="157" y="19"/>
                  </a:cubicBezTo>
                  <a:cubicBezTo>
                    <a:pt x="157" y="19"/>
                    <a:pt x="158" y="20"/>
                    <a:pt x="158" y="20"/>
                  </a:cubicBezTo>
                  <a:cubicBezTo>
                    <a:pt x="160" y="21"/>
                    <a:pt x="163" y="23"/>
                    <a:pt x="167" y="26"/>
                  </a:cubicBezTo>
                  <a:cubicBezTo>
                    <a:pt x="180" y="34"/>
                    <a:pt x="200" y="46"/>
                    <a:pt x="200" y="46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199" y="44"/>
                    <a:pt x="199" y="44"/>
                    <a:pt x="199" y="44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200" y="43"/>
                    <a:pt x="200" y="43"/>
                    <a:pt x="200" y="43"/>
                  </a:cubicBezTo>
                  <a:cubicBezTo>
                    <a:pt x="200" y="43"/>
                    <a:pt x="200" y="43"/>
                    <a:pt x="199" y="44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200" y="43"/>
                    <a:pt x="200" y="43"/>
                    <a:pt x="200" y="43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0" y="43"/>
                    <a:pt x="200" y="43"/>
                    <a:pt x="200" y="43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0" y="43"/>
                    <a:pt x="198" y="42"/>
                  </a:cubicBezTo>
                  <a:cubicBezTo>
                    <a:pt x="194" y="40"/>
                    <a:pt x="184" y="36"/>
                    <a:pt x="176" y="32"/>
                  </a:cubicBezTo>
                  <a:cubicBezTo>
                    <a:pt x="172" y="30"/>
                    <a:pt x="168" y="29"/>
                    <a:pt x="165" y="27"/>
                  </a:cubicBezTo>
                  <a:cubicBezTo>
                    <a:pt x="164" y="27"/>
                    <a:pt x="163" y="26"/>
                    <a:pt x="162" y="26"/>
                  </a:cubicBezTo>
                  <a:cubicBezTo>
                    <a:pt x="161" y="26"/>
                    <a:pt x="161" y="25"/>
                    <a:pt x="161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9" y="25"/>
                    <a:pt x="159" y="25"/>
                    <a:pt x="158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8" y="26"/>
                    <a:pt x="158" y="26"/>
                    <a:pt x="158" y="27"/>
                  </a:cubicBezTo>
                  <a:cubicBezTo>
                    <a:pt x="158" y="27"/>
                    <a:pt x="158" y="28"/>
                    <a:pt x="158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60" y="29"/>
                    <a:pt x="160" y="29"/>
                    <a:pt x="162" y="30"/>
                  </a:cubicBezTo>
                  <a:cubicBezTo>
                    <a:pt x="167" y="33"/>
                    <a:pt x="176" y="39"/>
                    <a:pt x="184" y="44"/>
                  </a:cubicBezTo>
                  <a:cubicBezTo>
                    <a:pt x="189" y="46"/>
                    <a:pt x="193" y="49"/>
                    <a:pt x="195" y="50"/>
                  </a:cubicBezTo>
                  <a:cubicBezTo>
                    <a:pt x="197" y="51"/>
                    <a:pt x="198" y="52"/>
                    <a:pt x="199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0" y="51"/>
                    <a:pt x="200" y="51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0" y="50"/>
                    <a:pt x="199" y="50"/>
                  </a:cubicBezTo>
                  <a:cubicBezTo>
                    <a:pt x="194" y="47"/>
                    <a:pt x="184" y="42"/>
                    <a:pt x="174" y="38"/>
                  </a:cubicBezTo>
                  <a:cubicBezTo>
                    <a:pt x="170" y="35"/>
                    <a:pt x="165" y="33"/>
                    <a:pt x="162" y="32"/>
                  </a:cubicBezTo>
                  <a:cubicBezTo>
                    <a:pt x="160" y="31"/>
                    <a:pt x="159" y="30"/>
                    <a:pt x="158" y="30"/>
                  </a:cubicBezTo>
                  <a:cubicBezTo>
                    <a:pt x="157" y="29"/>
                    <a:pt x="157" y="29"/>
                    <a:pt x="156" y="29"/>
                  </a:cubicBezTo>
                  <a:cubicBezTo>
                    <a:pt x="156" y="29"/>
                    <a:pt x="155" y="29"/>
                    <a:pt x="155" y="29"/>
                  </a:cubicBezTo>
                  <a:cubicBezTo>
                    <a:pt x="154" y="29"/>
                    <a:pt x="154" y="29"/>
                    <a:pt x="154" y="29"/>
                  </a:cubicBezTo>
                  <a:cubicBezTo>
                    <a:pt x="154" y="29"/>
                    <a:pt x="154" y="29"/>
                    <a:pt x="153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3" y="31"/>
                    <a:pt x="154" y="31"/>
                    <a:pt x="154" y="32"/>
                  </a:cubicBezTo>
                  <a:cubicBezTo>
                    <a:pt x="154" y="32"/>
                    <a:pt x="154" y="32"/>
                    <a:pt x="155" y="33"/>
                  </a:cubicBezTo>
                  <a:cubicBezTo>
                    <a:pt x="157" y="34"/>
                    <a:pt x="161" y="37"/>
                    <a:pt x="165" y="40"/>
                  </a:cubicBezTo>
                  <a:cubicBezTo>
                    <a:pt x="179" y="49"/>
                    <a:pt x="201" y="61"/>
                    <a:pt x="201" y="61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1" y="59"/>
                    <a:pt x="201" y="59"/>
                    <a:pt x="201" y="59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01" y="59"/>
                    <a:pt x="201" y="59"/>
                    <a:pt x="201" y="59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1" y="58"/>
                  </a:cubicBezTo>
                  <a:cubicBezTo>
                    <a:pt x="197" y="56"/>
                    <a:pt x="184" y="49"/>
                    <a:pt x="172" y="42"/>
                  </a:cubicBezTo>
                  <a:cubicBezTo>
                    <a:pt x="166" y="39"/>
                    <a:pt x="160" y="36"/>
                    <a:pt x="156" y="33"/>
                  </a:cubicBezTo>
                  <a:cubicBezTo>
                    <a:pt x="154" y="32"/>
                    <a:pt x="152" y="31"/>
                    <a:pt x="151" y="31"/>
                  </a:cubicBezTo>
                  <a:cubicBezTo>
                    <a:pt x="150" y="30"/>
                    <a:pt x="149" y="30"/>
                    <a:pt x="149" y="30"/>
                  </a:cubicBezTo>
                  <a:cubicBezTo>
                    <a:pt x="148" y="29"/>
                    <a:pt x="148" y="29"/>
                    <a:pt x="148" y="29"/>
                  </a:cubicBezTo>
                  <a:cubicBezTo>
                    <a:pt x="148" y="29"/>
                    <a:pt x="148" y="29"/>
                    <a:pt x="148" y="29"/>
                  </a:cubicBezTo>
                  <a:cubicBezTo>
                    <a:pt x="148" y="29"/>
                    <a:pt x="148" y="29"/>
                    <a:pt x="148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7" y="29"/>
                    <a:pt x="146" y="30"/>
                    <a:pt x="146" y="30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1"/>
                    <a:pt x="146" y="32"/>
                    <a:pt x="146" y="32"/>
                  </a:cubicBezTo>
                  <a:cubicBezTo>
                    <a:pt x="147" y="32"/>
                    <a:pt x="147" y="33"/>
                    <a:pt x="148" y="33"/>
                  </a:cubicBezTo>
                  <a:cubicBezTo>
                    <a:pt x="149" y="35"/>
                    <a:pt x="153" y="37"/>
                    <a:pt x="159" y="41"/>
                  </a:cubicBezTo>
                  <a:cubicBezTo>
                    <a:pt x="174" y="50"/>
                    <a:pt x="200" y="65"/>
                    <a:pt x="200" y="65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1" y="62"/>
                    <a:pt x="201" y="62"/>
                    <a:pt x="201" y="62"/>
                  </a:cubicBezTo>
                  <a:cubicBezTo>
                    <a:pt x="201" y="62"/>
                    <a:pt x="186" y="54"/>
                    <a:pt x="171" y="46"/>
                  </a:cubicBezTo>
                  <a:cubicBezTo>
                    <a:pt x="164" y="42"/>
                    <a:pt x="156" y="38"/>
                    <a:pt x="150" y="35"/>
                  </a:cubicBezTo>
                  <a:cubicBezTo>
                    <a:pt x="147" y="33"/>
                    <a:pt x="145" y="32"/>
                    <a:pt x="143" y="31"/>
                  </a:cubicBezTo>
                  <a:cubicBezTo>
                    <a:pt x="142" y="30"/>
                    <a:pt x="141" y="30"/>
                    <a:pt x="140" y="30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8" y="30"/>
                    <a:pt x="137" y="30"/>
                    <a:pt x="137" y="30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8" y="33"/>
                    <a:pt x="138" y="33"/>
                    <a:pt x="138" y="33"/>
                  </a:cubicBezTo>
                  <a:cubicBezTo>
                    <a:pt x="139" y="33"/>
                    <a:pt x="140" y="34"/>
                    <a:pt x="142" y="36"/>
                  </a:cubicBezTo>
                  <a:cubicBezTo>
                    <a:pt x="157" y="46"/>
                    <a:pt x="201" y="72"/>
                    <a:pt x="201" y="72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2" y="69"/>
                    <a:pt x="202" y="69"/>
                    <a:pt x="202" y="69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27" y="30"/>
                    <a:pt x="127" y="30"/>
                    <a:pt x="126" y="31"/>
                  </a:cubicBezTo>
                  <a:cubicBezTo>
                    <a:pt x="126" y="31"/>
                    <a:pt x="126" y="31"/>
                    <a:pt x="126" y="32"/>
                  </a:cubicBezTo>
                  <a:cubicBezTo>
                    <a:pt x="126" y="32"/>
                    <a:pt x="126" y="32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7" y="33"/>
                    <a:pt x="127" y="34"/>
                  </a:cubicBezTo>
                  <a:cubicBezTo>
                    <a:pt x="132" y="37"/>
                    <a:pt x="151" y="48"/>
                    <a:pt x="169" y="58"/>
                  </a:cubicBezTo>
                  <a:cubicBezTo>
                    <a:pt x="178" y="64"/>
                    <a:pt x="186" y="69"/>
                    <a:pt x="192" y="73"/>
                  </a:cubicBezTo>
                  <a:cubicBezTo>
                    <a:pt x="195" y="75"/>
                    <a:pt x="198" y="77"/>
                    <a:pt x="200" y="78"/>
                  </a:cubicBezTo>
                  <a:cubicBezTo>
                    <a:pt x="201" y="79"/>
                    <a:pt x="201" y="79"/>
                    <a:pt x="202" y="80"/>
                  </a:cubicBezTo>
                  <a:cubicBezTo>
                    <a:pt x="202" y="80"/>
                    <a:pt x="202" y="80"/>
                    <a:pt x="202" y="80"/>
                  </a:cubicBezTo>
                  <a:cubicBezTo>
                    <a:pt x="202" y="80"/>
                    <a:pt x="202" y="80"/>
                    <a:pt x="202" y="80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2" y="80"/>
                    <a:pt x="202" y="80"/>
                    <a:pt x="202" y="80"/>
                  </a:cubicBezTo>
                  <a:cubicBezTo>
                    <a:pt x="202" y="80"/>
                    <a:pt x="202" y="80"/>
                    <a:pt x="202" y="80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2" y="80"/>
                    <a:pt x="202" y="80"/>
                    <a:pt x="202" y="80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2" y="80"/>
                    <a:pt x="202" y="80"/>
                    <a:pt x="202" y="80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4" y="80"/>
                    <a:pt x="204" y="80"/>
                    <a:pt x="204" y="80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9"/>
                    <a:pt x="203" y="79"/>
                    <a:pt x="203" y="79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9"/>
                    <a:pt x="203" y="79"/>
                    <a:pt x="203" y="79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8"/>
                    <a:pt x="203" y="78"/>
                    <a:pt x="202" y="78"/>
                  </a:cubicBezTo>
                  <a:cubicBezTo>
                    <a:pt x="198" y="76"/>
                    <a:pt x="192" y="73"/>
                    <a:pt x="183" y="68"/>
                  </a:cubicBezTo>
                  <a:cubicBezTo>
                    <a:pt x="171" y="62"/>
                    <a:pt x="155" y="53"/>
                    <a:pt x="142" y="45"/>
                  </a:cubicBezTo>
                  <a:cubicBezTo>
                    <a:pt x="136" y="42"/>
                    <a:pt x="130" y="39"/>
                    <a:pt x="126" y="36"/>
                  </a:cubicBezTo>
                  <a:cubicBezTo>
                    <a:pt x="122" y="34"/>
                    <a:pt x="120" y="33"/>
                    <a:pt x="120" y="33"/>
                  </a:cubicBezTo>
                  <a:cubicBezTo>
                    <a:pt x="119" y="32"/>
                    <a:pt x="118" y="32"/>
                    <a:pt x="118" y="33"/>
                  </a:cubicBezTo>
                  <a:cubicBezTo>
                    <a:pt x="117" y="34"/>
                    <a:pt x="117" y="35"/>
                    <a:pt x="118" y="35"/>
                  </a:cubicBezTo>
                  <a:cubicBezTo>
                    <a:pt x="201" y="87"/>
                    <a:pt x="201" y="87"/>
                    <a:pt x="201" y="87"/>
                  </a:cubicBezTo>
                  <a:cubicBezTo>
                    <a:pt x="202" y="86"/>
                    <a:pt x="202" y="86"/>
                    <a:pt x="202" y="86"/>
                  </a:cubicBezTo>
                  <a:cubicBezTo>
                    <a:pt x="201" y="85"/>
                    <a:pt x="201" y="85"/>
                    <a:pt x="201" y="85"/>
                  </a:cubicBezTo>
                  <a:cubicBezTo>
                    <a:pt x="202" y="86"/>
                    <a:pt x="202" y="86"/>
                    <a:pt x="202" y="86"/>
                  </a:cubicBezTo>
                  <a:cubicBezTo>
                    <a:pt x="201" y="84"/>
                    <a:pt x="201" y="84"/>
                    <a:pt x="201" y="84"/>
                  </a:cubicBezTo>
                  <a:cubicBezTo>
                    <a:pt x="201" y="85"/>
                    <a:pt x="201" y="85"/>
                    <a:pt x="201" y="85"/>
                  </a:cubicBezTo>
                  <a:cubicBezTo>
                    <a:pt x="202" y="86"/>
                    <a:pt x="202" y="86"/>
                    <a:pt x="202" y="86"/>
                  </a:cubicBezTo>
                  <a:cubicBezTo>
                    <a:pt x="201" y="84"/>
                    <a:pt x="201" y="84"/>
                    <a:pt x="201" y="84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1" y="84"/>
                    <a:pt x="201" y="84"/>
                    <a:pt x="201" y="84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2" y="84"/>
                    <a:pt x="201" y="84"/>
                    <a:pt x="200" y="84"/>
                  </a:cubicBezTo>
                  <a:cubicBezTo>
                    <a:pt x="196" y="82"/>
                    <a:pt x="189" y="78"/>
                    <a:pt x="179" y="73"/>
                  </a:cubicBezTo>
                  <a:cubicBezTo>
                    <a:pt x="151" y="58"/>
                    <a:pt x="108" y="33"/>
                    <a:pt x="108" y="33"/>
                  </a:cubicBezTo>
                  <a:cubicBezTo>
                    <a:pt x="107" y="33"/>
                    <a:pt x="106" y="33"/>
                    <a:pt x="106" y="34"/>
                  </a:cubicBezTo>
                  <a:cubicBezTo>
                    <a:pt x="105" y="34"/>
                    <a:pt x="106" y="35"/>
                    <a:pt x="106" y="36"/>
                  </a:cubicBezTo>
                  <a:cubicBezTo>
                    <a:pt x="202" y="96"/>
                    <a:pt x="202" y="96"/>
                    <a:pt x="202" y="96"/>
                  </a:cubicBezTo>
                  <a:cubicBezTo>
                    <a:pt x="203" y="94"/>
                    <a:pt x="203" y="94"/>
                    <a:pt x="203" y="94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178" y="78"/>
                    <a:pt x="152" y="63"/>
                  </a:cubicBezTo>
                  <a:cubicBezTo>
                    <a:pt x="139" y="55"/>
                    <a:pt x="126" y="48"/>
                    <a:pt x="116" y="42"/>
                  </a:cubicBezTo>
                  <a:cubicBezTo>
                    <a:pt x="111" y="39"/>
                    <a:pt x="106" y="37"/>
                    <a:pt x="103" y="35"/>
                  </a:cubicBezTo>
                  <a:cubicBezTo>
                    <a:pt x="101" y="35"/>
                    <a:pt x="100" y="34"/>
                    <a:pt x="98" y="33"/>
                  </a:cubicBezTo>
                  <a:cubicBezTo>
                    <a:pt x="98" y="33"/>
                    <a:pt x="97" y="33"/>
                    <a:pt x="97" y="33"/>
                  </a:cubicBezTo>
                  <a:cubicBezTo>
                    <a:pt x="97" y="33"/>
                    <a:pt x="96" y="33"/>
                    <a:pt x="96" y="33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5" y="33"/>
                    <a:pt x="94" y="33"/>
                    <a:pt x="94" y="34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5" y="36"/>
                    <a:pt x="96" y="36"/>
                    <a:pt x="97" y="37"/>
                  </a:cubicBezTo>
                  <a:cubicBezTo>
                    <a:pt x="104" y="42"/>
                    <a:pt x="129" y="57"/>
                    <a:pt x="153" y="71"/>
                  </a:cubicBezTo>
                  <a:cubicBezTo>
                    <a:pt x="164" y="78"/>
                    <a:pt x="176" y="84"/>
                    <a:pt x="184" y="90"/>
                  </a:cubicBezTo>
                  <a:cubicBezTo>
                    <a:pt x="188" y="92"/>
                    <a:pt x="192" y="95"/>
                    <a:pt x="194" y="96"/>
                  </a:cubicBezTo>
                  <a:cubicBezTo>
                    <a:pt x="195" y="97"/>
                    <a:pt x="196" y="98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8"/>
                    <a:pt x="197" y="98"/>
                    <a:pt x="197" y="98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8"/>
                    <a:pt x="197" y="98"/>
                    <a:pt x="197" y="98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7"/>
                    <a:pt x="199" y="97"/>
                    <a:pt x="199" y="97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7" y="35"/>
                    <a:pt x="86" y="35"/>
                    <a:pt x="85" y="36"/>
                  </a:cubicBezTo>
                  <a:cubicBezTo>
                    <a:pt x="85" y="36"/>
                    <a:pt x="85" y="37"/>
                    <a:pt x="86" y="38"/>
                  </a:cubicBezTo>
                  <a:cubicBezTo>
                    <a:pt x="86" y="38"/>
                    <a:pt x="92" y="41"/>
                    <a:pt x="101" y="47"/>
                  </a:cubicBezTo>
                  <a:cubicBezTo>
                    <a:pt x="115" y="56"/>
                    <a:pt x="136" y="69"/>
                    <a:pt x="154" y="79"/>
                  </a:cubicBezTo>
                  <a:cubicBezTo>
                    <a:pt x="162" y="85"/>
                    <a:pt x="170" y="90"/>
                    <a:pt x="176" y="93"/>
                  </a:cubicBezTo>
                  <a:cubicBezTo>
                    <a:pt x="179" y="95"/>
                    <a:pt x="181" y="97"/>
                    <a:pt x="183" y="98"/>
                  </a:cubicBezTo>
                  <a:cubicBezTo>
                    <a:pt x="183" y="98"/>
                    <a:pt x="184" y="99"/>
                    <a:pt x="184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6" y="98"/>
                    <a:pt x="186" y="98"/>
                    <a:pt x="186" y="98"/>
                  </a:cubicBezTo>
                  <a:cubicBezTo>
                    <a:pt x="184" y="98"/>
                    <a:pt x="184" y="98"/>
                    <a:pt x="184" y="98"/>
                  </a:cubicBezTo>
                  <a:cubicBezTo>
                    <a:pt x="184" y="99"/>
                    <a:pt x="185" y="99"/>
                    <a:pt x="185" y="99"/>
                  </a:cubicBezTo>
                  <a:cubicBezTo>
                    <a:pt x="186" y="98"/>
                    <a:pt x="186" y="98"/>
                    <a:pt x="186" y="98"/>
                  </a:cubicBezTo>
                  <a:cubicBezTo>
                    <a:pt x="184" y="98"/>
                    <a:pt x="184" y="98"/>
                    <a:pt x="184" y="98"/>
                  </a:cubicBezTo>
                  <a:cubicBezTo>
                    <a:pt x="186" y="98"/>
                    <a:pt x="186" y="98"/>
                    <a:pt x="186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9" y="35"/>
                    <a:pt x="78" y="36"/>
                    <a:pt x="78" y="36"/>
                  </a:cubicBezTo>
                  <a:cubicBezTo>
                    <a:pt x="77" y="37"/>
                    <a:pt x="78" y="38"/>
                    <a:pt x="78" y="39"/>
                  </a:cubicBezTo>
                  <a:cubicBezTo>
                    <a:pt x="78" y="39"/>
                    <a:pt x="85" y="42"/>
                    <a:pt x="94" y="48"/>
                  </a:cubicBezTo>
                  <a:cubicBezTo>
                    <a:pt x="108" y="57"/>
                    <a:pt x="129" y="69"/>
                    <a:pt x="146" y="80"/>
                  </a:cubicBezTo>
                  <a:cubicBezTo>
                    <a:pt x="155" y="86"/>
                    <a:pt x="163" y="90"/>
                    <a:pt x="168" y="94"/>
                  </a:cubicBezTo>
                  <a:cubicBezTo>
                    <a:pt x="171" y="96"/>
                    <a:pt x="173" y="97"/>
                    <a:pt x="175" y="99"/>
                  </a:cubicBezTo>
                  <a:cubicBezTo>
                    <a:pt x="176" y="99"/>
                    <a:pt x="176" y="99"/>
                    <a:pt x="177" y="100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98"/>
                    <a:pt x="177" y="98"/>
                    <a:pt x="177" y="98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98"/>
                    <a:pt x="177" y="98"/>
                    <a:pt x="177" y="98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98"/>
                    <a:pt x="177" y="98"/>
                    <a:pt x="177" y="98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7" y="98"/>
                    <a:pt x="177" y="98"/>
                    <a:pt x="177" y="98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8" y="98"/>
                    <a:pt x="178" y="98"/>
                  </a:cubicBezTo>
                  <a:cubicBezTo>
                    <a:pt x="178" y="98"/>
                    <a:pt x="177" y="97"/>
                    <a:pt x="176" y="97"/>
                  </a:cubicBezTo>
                  <a:cubicBezTo>
                    <a:pt x="172" y="95"/>
                    <a:pt x="163" y="90"/>
                    <a:pt x="153" y="84"/>
                  </a:cubicBezTo>
                  <a:cubicBezTo>
                    <a:pt x="137" y="75"/>
                    <a:pt x="117" y="63"/>
                    <a:pt x="100" y="53"/>
                  </a:cubicBezTo>
                  <a:cubicBezTo>
                    <a:pt x="92" y="48"/>
                    <a:pt x="85" y="43"/>
                    <a:pt x="79" y="40"/>
                  </a:cubicBezTo>
                  <a:cubicBezTo>
                    <a:pt x="76" y="39"/>
                    <a:pt x="74" y="37"/>
                    <a:pt x="72" y="36"/>
                  </a:cubicBezTo>
                  <a:cubicBezTo>
                    <a:pt x="71" y="36"/>
                    <a:pt x="70" y="36"/>
                    <a:pt x="70" y="35"/>
                  </a:cubicBezTo>
                  <a:cubicBezTo>
                    <a:pt x="69" y="35"/>
                    <a:pt x="69" y="35"/>
                    <a:pt x="68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6" y="36"/>
                    <a:pt x="66" y="37"/>
                    <a:pt x="67" y="38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6"/>
                    <a:pt x="58" y="36"/>
                    <a:pt x="57" y="37"/>
                  </a:cubicBezTo>
                  <a:cubicBezTo>
                    <a:pt x="57" y="37"/>
                    <a:pt x="57" y="38"/>
                    <a:pt x="57" y="38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60" y="41"/>
                    <a:pt x="67" y="46"/>
                    <a:pt x="77" y="52"/>
                  </a:cubicBezTo>
                  <a:cubicBezTo>
                    <a:pt x="91" y="61"/>
                    <a:pt x="112" y="73"/>
                    <a:pt x="128" y="84"/>
                  </a:cubicBezTo>
                  <a:cubicBezTo>
                    <a:pt x="137" y="89"/>
                    <a:pt x="144" y="94"/>
                    <a:pt x="150" y="97"/>
                  </a:cubicBezTo>
                  <a:cubicBezTo>
                    <a:pt x="152" y="99"/>
                    <a:pt x="154" y="100"/>
                    <a:pt x="156" y="101"/>
                  </a:cubicBezTo>
                  <a:cubicBezTo>
                    <a:pt x="157" y="101"/>
                    <a:pt x="157" y="102"/>
                    <a:pt x="157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7" y="102"/>
                    <a:pt x="158" y="102"/>
                    <a:pt x="158" y="102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8" y="100"/>
                    <a:pt x="155" y="98"/>
                    <a:pt x="151" y="97"/>
                  </a:cubicBezTo>
                  <a:cubicBezTo>
                    <a:pt x="139" y="90"/>
                    <a:pt x="115" y="76"/>
                    <a:pt x="93" y="63"/>
                  </a:cubicBezTo>
                  <a:cubicBezTo>
                    <a:pt x="82" y="56"/>
                    <a:pt x="72" y="50"/>
                    <a:pt x="65" y="45"/>
                  </a:cubicBezTo>
                  <a:cubicBezTo>
                    <a:pt x="61" y="43"/>
                    <a:pt x="58" y="41"/>
                    <a:pt x="56" y="40"/>
                  </a:cubicBezTo>
                  <a:cubicBezTo>
                    <a:pt x="55" y="39"/>
                    <a:pt x="54" y="39"/>
                    <a:pt x="54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3" y="42"/>
                    <a:pt x="61" y="47"/>
                    <a:pt x="70" y="53"/>
                  </a:cubicBezTo>
                  <a:cubicBezTo>
                    <a:pt x="99" y="71"/>
                    <a:pt x="150" y="103"/>
                    <a:pt x="150" y="103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52" y="100"/>
                    <a:pt x="152" y="100"/>
                    <a:pt x="152" y="100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20"/>
                    <a:pt x="7" y="20"/>
                  </a:cubicBezTo>
                  <a:cubicBezTo>
                    <a:pt x="7" y="20"/>
                    <a:pt x="7" y="21"/>
                    <a:pt x="8" y="21"/>
                  </a:cubicBezTo>
                  <a:cubicBezTo>
                    <a:pt x="9" y="23"/>
                    <a:pt x="13" y="25"/>
                    <a:pt x="17" y="28"/>
                  </a:cubicBezTo>
                  <a:cubicBezTo>
                    <a:pt x="48" y="49"/>
                    <a:pt x="141" y="104"/>
                    <a:pt x="141" y="104"/>
                  </a:cubicBezTo>
                  <a:cubicBezTo>
                    <a:pt x="142" y="104"/>
                    <a:pt x="143" y="104"/>
                    <a:pt x="143" y="103"/>
                  </a:cubicBezTo>
                  <a:cubicBezTo>
                    <a:pt x="144" y="102"/>
                    <a:pt x="143" y="101"/>
                    <a:pt x="143" y="101"/>
                  </a:cubicBezTo>
                  <a:cubicBezTo>
                    <a:pt x="143" y="101"/>
                    <a:pt x="109" y="81"/>
                    <a:pt x="75" y="61"/>
                  </a:cubicBezTo>
                  <a:cubicBezTo>
                    <a:pt x="57" y="50"/>
                    <a:pt x="40" y="40"/>
                    <a:pt x="27" y="33"/>
                  </a:cubicBezTo>
                  <a:cubicBezTo>
                    <a:pt x="20" y="29"/>
                    <a:pt x="14" y="26"/>
                    <a:pt x="10" y="24"/>
                  </a:cubicBezTo>
                  <a:cubicBezTo>
                    <a:pt x="8" y="22"/>
                    <a:pt x="6" y="22"/>
                    <a:pt x="5" y="21"/>
                  </a:cubicBezTo>
                  <a:cubicBezTo>
                    <a:pt x="4" y="21"/>
                    <a:pt x="3" y="20"/>
                    <a:pt x="3" y="20"/>
                  </a:cubicBezTo>
                  <a:cubicBezTo>
                    <a:pt x="2" y="20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0" y="21"/>
                    <a:pt x="0" y="21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2" y="24"/>
                    <a:pt x="6" y="26"/>
                  </a:cubicBezTo>
                  <a:cubicBezTo>
                    <a:pt x="18" y="34"/>
                    <a:pt x="50" y="53"/>
                    <a:pt x="78" y="71"/>
                  </a:cubicBezTo>
                  <a:cubicBezTo>
                    <a:pt x="92" y="79"/>
                    <a:pt x="105" y="88"/>
                    <a:pt x="115" y="94"/>
                  </a:cubicBezTo>
                  <a:cubicBezTo>
                    <a:pt x="120" y="97"/>
                    <a:pt x="124" y="99"/>
                    <a:pt x="126" y="101"/>
                  </a:cubicBezTo>
                  <a:cubicBezTo>
                    <a:pt x="128" y="102"/>
                    <a:pt x="129" y="103"/>
                    <a:pt x="130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1" y="103"/>
                    <a:pt x="131" y="103"/>
                    <a:pt x="131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1" y="103"/>
                    <a:pt x="131" y="103"/>
                    <a:pt x="131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1" y="101"/>
                    <a:pt x="130" y="101"/>
                    <a:pt x="129" y="100"/>
                  </a:cubicBezTo>
                  <a:cubicBezTo>
                    <a:pt x="119" y="96"/>
                    <a:pt x="88" y="77"/>
                    <a:pt x="59" y="60"/>
                  </a:cubicBezTo>
                  <a:cubicBezTo>
                    <a:pt x="44" y="51"/>
                    <a:pt x="30" y="43"/>
                    <a:pt x="20" y="36"/>
                  </a:cubicBezTo>
                  <a:cubicBezTo>
                    <a:pt x="14" y="33"/>
                    <a:pt x="10" y="31"/>
                    <a:pt x="7" y="29"/>
                  </a:cubicBezTo>
                  <a:cubicBezTo>
                    <a:pt x="6" y="28"/>
                    <a:pt x="4" y="27"/>
                    <a:pt x="3" y="27"/>
                  </a:cubicBezTo>
                  <a:cubicBezTo>
                    <a:pt x="3" y="27"/>
                    <a:pt x="3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ubicBezTo>
                    <a:pt x="2" y="30"/>
                    <a:pt x="5" y="32"/>
                    <a:pt x="9" y="35"/>
                  </a:cubicBezTo>
                  <a:cubicBezTo>
                    <a:pt x="36" y="53"/>
                    <a:pt x="123" y="106"/>
                    <a:pt x="123" y="106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25" y="103"/>
                    <a:pt x="125" y="103"/>
                    <a:pt x="125" y="10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3"/>
                    <a:pt x="1" y="33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6"/>
                    <a:pt x="1" y="36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3" y="38"/>
                    <a:pt x="6" y="40"/>
                    <a:pt x="10" y="42"/>
                  </a:cubicBezTo>
                  <a:cubicBezTo>
                    <a:pt x="36" y="59"/>
                    <a:pt x="114" y="106"/>
                    <a:pt x="114" y="106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6" y="104"/>
                    <a:pt x="116" y="104"/>
                    <a:pt x="116" y="104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2" y="39"/>
                    <a:pt x="1" y="39"/>
                    <a:pt x="1" y="40"/>
                  </a:cubicBezTo>
                  <a:cubicBezTo>
                    <a:pt x="0" y="40"/>
                    <a:pt x="1" y="41"/>
                    <a:pt x="1" y="42"/>
                  </a:cubicBezTo>
                  <a:cubicBezTo>
                    <a:pt x="1" y="42"/>
                    <a:pt x="3" y="43"/>
                    <a:pt x="6" y="44"/>
                  </a:cubicBezTo>
                  <a:cubicBezTo>
                    <a:pt x="16" y="50"/>
                    <a:pt x="41" y="65"/>
                    <a:pt x="64" y="79"/>
                  </a:cubicBezTo>
                  <a:cubicBezTo>
                    <a:pt x="75" y="86"/>
                    <a:pt x="85" y="92"/>
                    <a:pt x="93" y="97"/>
                  </a:cubicBezTo>
                  <a:cubicBezTo>
                    <a:pt x="97" y="100"/>
                    <a:pt x="100" y="102"/>
                    <a:pt x="103" y="104"/>
                  </a:cubicBezTo>
                  <a:cubicBezTo>
                    <a:pt x="104" y="105"/>
                    <a:pt x="105" y="105"/>
                    <a:pt x="105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5" y="106"/>
                    <a:pt x="106" y="106"/>
                    <a:pt x="106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7" y="105"/>
                    <a:pt x="107" y="105"/>
                    <a:pt x="107" y="105"/>
                  </a:cubicBezTo>
                  <a:cubicBezTo>
                    <a:pt x="106" y="105"/>
                    <a:pt x="106" y="104"/>
                    <a:pt x="105" y="104"/>
                  </a:cubicBezTo>
                  <a:cubicBezTo>
                    <a:pt x="101" y="102"/>
                    <a:pt x="93" y="98"/>
                    <a:pt x="83" y="92"/>
                  </a:cubicBezTo>
                  <a:cubicBezTo>
                    <a:pt x="68" y="83"/>
                    <a:pt x="49" y="72"/>
                    <a:pt x="34" y="62"/>
                  </a:cubicBezTo>
                  <a:cubicBezTo>
                    <a:pt x="26" y="57"/>
                    <a:pt x="19" y="53"/>
                    <a:pt x="13" y="50"/>
                  </a:cubicBezTo>
                  <a:cubicBezTo>
                    <a:pt x="11" y="49"/>
                    <a:pt x="8" y="48"/>
                    <a:pt x="7" y="47"/>
                  </a:cubicBezTo>
                  <a:cubicBezTo>
                    <a:pt x="6" y="46"/>
                    <a:pt x="5" y="46"/>
                    <a:pt x="5" y="46"/>
                  </a:cubicBezTo>
                  <a:cubicBezTo>
                    <a:pt x="4" y="46"/>
                    <a:pt x="4" y="45"/>
                    <a:pt x="3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6"/>
                    <a:pt x="2" y="46"/>
                    <a:pt x="1" y="46"/>
                  </a:cubicBezTo>
                  <a:cubicBezTo>
                    <a:pt x="1" y="47"/>
                    <a:pt x="1" y="48"/>
                    <a:pt x="2" y="48"/>
                  </a:cubicBezTo>
                  <a:cubicBezTo>
                    <a:pt x="96" y="107"/>
                    <a:pt x="96" y="107"/>
                    <a:pt x="96" y="107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5"/>
                    <a:pt x="96" y="105"/>
                    <a:pt x="96" y="105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5"/>
                    <a:pt x="96" y="105"/>
                    <a:pt x="96" y="105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6" y="104"/>
                    <a:pt x="96" y="104"/>
                    <a:pt x="95" y="103"/>
                  </a:cubicBezTo>
                  <a:cubicBezTo>
                    <a:pt x="88" y="100"/>
                    <a:pt x="65" y="88"/>
                    <a:pt x="44" y="76"/>
                  </a:cubicBezTo>
                  <a:cubicBezTo>
                    <a:pt x="33" y="70"/>
                    <a:pt x="24" y="65"/>
                    <a:pt x="16" y="61"/>
                  </a:cubicBezTo>
                  <a:cubicBezTo>
                    <a:pt x="9" y="56"/>
                    <a:pt x="4" y="54"/>
                    <a:pt x="4" y="54"/>
                  </a:cubicBezTo>
                  <a:cubicBezTo>
                    <a:pt x="3" y="53"/>
                    <a:pt x="2" y="53"/>
                    <a:pt x="2" y="54"/>
                  </a:cubicBezTo>
                  <a:cubicBezTo>
                    <a:pt x="2" y="54"/>
                    <a:pt x="2" y="55"/>
                    <a:pt x="2" y="55"/>
                  </a:cubicBezTo>
                  <a:cubicBezTo>
                    <a:pt x="2" y="55"/>
                    <a:pt x="2" y="56"/>
                    <a:pt x="2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3" y="57"/>
                    <a:pt x="3" y="57"/>
                    <a:pt x="4" y="58"/>
                  </a:cubicBezTo>
                  <a:cubicBezTo>
                    <a:pt x="10" y="62"/>
                    <a:pt x="31" y="75"/>
                    <a:pt x="50" y="86"/>
                  </a:cubicBezTo>
                  <a:cubicBezTo>
                    <a:pt x="69" y="98"/>
                    <a:pt x="87" y="109"/>
                    <a:pt x="87" y="109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6"/>
                    <a:pt x="86" y="106"/>
                    <a:pt x="85" y="106"/>
                  </a:cubicBezTo>
                  <a:cubicBezTo>
                    <a:pt x="82" y="104"/>
                    <a:pt x="75" y="100"/>
                    <a:pt x="67" y="96"/>
                  </a:cubicBezTo>
                  <a:cubicBezTo>
                    <a:pt x="54" y="89"/>
                    <a:pt x="39" y="80"/>
                    <a:pt x="26" y="72"/>
                  </a:cubicBezTo>
                  <a:cubicBezTo>
                    <a:pt x="20" y="68"/>
                    <a:pt x="14" y="65"/>
                    <a:pt x="10" y="63"/>
                  </a:cubicBezTo>
                  <a:cubicBezTo>
                    <a:pt x="6" y="60"/>
                    <a:pt x="4" y="59"/>
                    <a:pt x="4" y="59"/>
                  </a:cubicBezTo>
                  <a:cubicBezTo>
                    <a:pt x="3" y="59"/>
                    <a:pt x="2" y="59"/>
                    <a:pt x="2" y="60"/>
                  </a:cubicBezTo>
                  <a:cubicBezTo>
                    <a:pt x="2" y="60"/>
                    <a:pt x="2" y="61"/>
                    <a:pt x="2" y="62"/>
                  </a:cubicBezTo>
                  <a:cubicBezTo>
                    <a:pt x="3" y="62"/>
                    <a:pt x="7" y="65"/>
                    <a:pt x="14" y="69"/>
                  </a:cubicBezTo>
                  <a:cubicBezTo>
                    <a:pt x="25" y="75"/>
                    <a:pt x="41" y="85"/>
                    <a:pt x="55" y="94"/>
                  </a:cubicBezTo>
                  <a:cubicBezTo>
                    <a:pt x="61" y="98"/>
                    <a:pt x="67" y="102"/>
                    <a:pt x="72" y="104"/>
                  </a:cubicBezTo>
                  <a:cubicBezTo>
                    <a:pt x="74" y="106"/>
                    <a:pt x="76" y="107"/>
                    <a:pt x="77" y="108"/>
                  </a:cubicBezTo>
                  <a:cubicBezTo>
                    <a:pt x="77" y="108"/>
                    <a:pt x="78" y="109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78" y="108"/>
                    <a:pt x="78" y="109"/>
                    <a:pt x="78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62" y="96"/>
                    <a:pt x="44" y="86"/>
                  </a:cubicBezTo>
                  <a:cubicBezTo>
                    <a:pt x="34" y="81"/>
                    <a:pt x="25" y="76"/>
                    <a:pt x="18" y="72"/>
                  </a:cubicBezTo>
                  <a:cubicBezTo>
                    <a:pt x="14" y="70"/>
                    <a:pt x="11" y="69"/>
                    <a:pt x="9" y="68"/>
                  </a:cubicBezTo>
                  <a:cubicBezTo>
                    <a:pt x="8" y="67"/>
                    <a:pt x="7" y="67"/>
                    <a:pt x="7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3" y="67"/>
                    <a:pt x="3" y="67"/>
                    <a:pt x="3" y="68"/>
                  </a:cubicBezTo>
                  <a:cubicBezTo>
                    <a:pt x="3" y="68"/>
                    <a:pt x="4" y="68"/>
                    <a:pt x="4" y="69"/>
                  </a:cubicBezTo>
                  <a:cubicBezTo>
                    <a:pt x="4" y="69"/>
                    <a:pt x="8" y="71"/>
                    <a:pt x="14" y="75"/>
                  </a:cubicBezTo>
                  <a:cubicBezTo>
                    <a:pt x="23" y="80"/>
                    <a:pt x="37" y="88"/>
                    <a:pt x="48" y="95"/>
                  </a:cubicBezTo>
                  <a:cubicBezTo>
                    <a:pt x="53" y="98"/>
                    <a:pt x="59" y="102"/>
                    <a:pt x="62" y="104"/>
                  </a:cubicBezTo>
                  <a:cubicBezTo>
                    <a:pt x="64" y="105"/>
                    <a:pt x="65" y="106"/>
                    <a:pt x="66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8"/>
                    <a:pt x="68" y="108"/>
                    <a:pt x="68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0" y="106"/>
                    <a:pt x="54" y="97"/>
                    <a:pt x="39" y="89"/>
                  </a:cubicBezTo>
                  <a:cubicBezTo>
                    <a:pt x="31" y="84"/>
                    <a:pt x="23" y="80"/>
                    <a:pt x="17" y="77"/>
                  </a:cubicBezTo>
                  <a:cubicBezTo>
                    <a:pt x="15" y="75"/>
                    <a:pt x="12" y="74"/>
                    <a:pt x="10" y="73"/>
                  </a:cubicBezTo>
                  <a:cubicBezTo>
                    <a:pt x="9" y="73"/>
                    <a:pt x="8" y="72"/>
                    <a:pt x="8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1"/>
                    <a:pt x="7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2"/>
                    <a:pt x="5" y="72"/>
                    <a:pt x="5" y="72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7"/>
                    <a:pt x="4" y="77"/>
                    <a:pt x="3" y="78"/>
                  </a:cubicBezTo>
                  <a:cubicBezTo>
                    <a:pt x="3" y="78"/>
                    <a:pt x="3" y="79"/>
                    <a:pt x="4" y="80"/>
                  </a:cubicBezTo>
                  <a:cubicBezTo>
                    <a:pt x="4" y="80"/>
                    <a:pt x="7" y="82"/>
                    <a:pt x="12" y="84"/>
                  </a:cubicBezTo>
                  <a:cubicBezTo>
                    <a:pt x="19" y="89"/>
                    <a:pt x="29" y="95"/>
                    <a:pt x="38" y="101"/>
                  </a:cubicBezTo>
                  <a:cubicBezTo>
                    <a:pt x="42" y="103"/>
                    <a:pt x="46" y="106"/>
                    <a:pt x="49" y="107"/>
                  </a:cubicBezTo>
                  <a:cubicBezTo>
                    <a:pt x="50" y="108"/>
                    <a:pt x="51" y="109"/>
                    <a:pt x="52" y="110"/>
                  </a:cubicBezTo>
                  <a:cubicBezTo>
                    <a:pt x="52" y="110"/>
                    <a:pt x="53" y="110"/>
                    <a:pt x="53" y="110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4" y="109"/>
                    <a:pt x="54" y="109"/>
                    <a:pt x="54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4" y="109"/>
                    <a:pt x="54" y="109"/>
                    <a:pt x="54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4" y="109"/>
                    <a:pt x="54" y="109"/>
                    <a:pt x="54" y="109"/>
                  </a:cubicBezTo>
                  <a:cubicBezTo>
                    <a:pt x="53" y="109"/>
                    <a:pt x="53" y="109"/>
                    <a:pt x="53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4" y="109"/>
                    <a:pt x="54" y="109"/>
                    <a:pt x="54" y="109"/>
                  </a:cubicBezTo>
                  <a:cubicBezTo>
                    <a:pt x="53" y="109"/>
                    <a:pt x="53" y="109"/>
                    <a:pt x="53" y="109"/>
                  </a:cubicBezTo>
                  <a:cubicBezTo>
                    <a:pt x="54" y="109"/>
                    <a:pt x="54" y="109"/>
                    <a:pt x="54" y="109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8"/>
                    <a:pt x="44" y="102"/>
                    <a:pt x="32" y="96"/>
                  </a:cubicBezTo>
                  <a:cubicBezTo>
                    <a:pt x="26" y="93"/>
                    <a:pt x="20" y="90"/>
                    <a:pt x="15" y="87"/>
                  </a:cubicBezTo>
                  <a:cubicBezTo>
                    <a:pt x="13" y="86"/>
                    <a:pt x="11" y="85"/>
                    <a:pt x="10" y="85"/>
                  </a:cubicBezTo>
                  <a:cubicBezTo>
                    <a:pt x="9" y="84"/>
                    <a:pt x="8" y="84"/>
                    <a:pt x="8" y="84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4"/>
                    <a:pt x="7" y="83"/>
                    <a:pt x="6" y="83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" y="85"/>
                    <a:pt x="5" y="86"/>
                    <a:pt x="5" y="86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7" y="109"/>
                    <a:pt x="47" y="109"/>
                    <a:pt x="47" y="109"/>
                  </a:cubicBezTo>
                  <a:cubicBezTo>
                    <a:pt x="47" y="109"/>
                    <a:pt x="38" y="104"/>
                    <a:pt x="28" y="99"/>
                  </a:cubicBezTo>
                  <a:cubicBezTo>
                    <a:pt x="23" y="97"/>
                    <a:pt x="18" y="95"/>
                    <a:pt x="14" y="93"/>
                  </a:cubicBezTo>
                  <a:cubicBezTo>
                    <a:pt x="12" y="92"/>
                    <a:pt x="11" y="91"/>
                    <a:pt x="9" y="91"/>
                  </a:cubicBezTo>
                  <a:cubicBezTo>
                    <a:pt x="9" y="91"/>
                    <a:pt x="8" y="90"/>
                    <a:pt x="8" y="90"/>
                  </a:cubicBezTo>
                  <a:cubicBezTo>
                    <a:pt x="7" y="90"/>
                    <a:pt x="7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5" y="90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6" y="93"/>
                    <a:pt x="7" y="94"/>
                    <a:pt x="8" y="94"/>
                  </a:cubicBezTo>
                  <a:cubicBezTo>
                    <a:pt x="15" y="99"/>
                    <a:pt x="37" y="112"/>
                    <a:pt x="37" y="112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6" y="110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7" y="110"/>
                    <a:pt x="37" y="109"/>
                    <a:pt x="36" y="109"/>
                  </a:cubicBezTo>
                  <a:cubicBezTo>
                    <a:pt x="32" y="108"/>
                    <a:pt x="26" y="105"/>
                    <a:pt x="20" y="102"/>
                  </a:cubicBezTo>
                  <a:cubicBezTo>
                    <a:pt x="14" y="100"/>
                    <a:pt x="9" y="98"/>
                    <a:pt x="9" y="98"/>
                  </a:cubicBezTo>
                  <a:cubicBezTo>
                    <a:pt x="9" y="97"/>
                    <a:pt x="8" y="98"/>
                    <a:pt x="7" y="98"/>
                  </a:cubicBezTo>
                  <a:cubicBezTo>
                    <a:pt x="7" y="99"/>
                    <a:pt x="7" y="100"/>
                    <a:pt x="8" y="100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7" y="109"/>
                    <a:pt x="27" y="109"/>
                    <a:pt x="26" y="110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7" y="109"/>
                    <a:pt x="26" y="109"/>
                    <a:pt x="24" y="108"/>
                  </a:cubicBezTo>
                  <a:cubicBezTo>
                    <a:pt x="21" y="108"/>
                    <a:pt x="17" y="106"/>
                    <a:pt x="13" y="105"/>
                  </a:cubicBezTo>
                  <a:cubicBezTo>
                    <a:pt x="10" y="104"/>
                    <a:pt x="8" y="104"/>
                    <a:pt x="8" y="104"/>
                  </a:cubicBezTo>
                  <a:cubicBezTo>
                    <a:pt x="7" y="103"/>
                    <a:pt x="6" y="104"/>
                    <a:pt x="6" y="104"/>
                  </a:cubicBezTo>
                  <a:cubicBezTo>
                    <a:pt x="6" y="105"/>
                    <a:pt x="6" y="106"/>
                    <a:pt x="7" y="106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7" y="110"/>
                    <a:pt x="6" y="111"/>
                    <a:pt x="6" y="111"/>
                  </a:cubicBezTo>
                  <a:cubicBezTo>
                    <a:pt x="6" y="112"/>
                    <a:pt x="6" y="113"/>
                    <a:pt x="7" y="113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0" y="115"/>
                    <a:pt x="11" y="115"/>
                    <a:pt x="11" y="114"/>
                  </a:cubicBezTo>
                  <a:cubicBezTo>
                    <a:pt x="11" y="113"/>
                    <a:pt x="11" y="112"/>
                    <a:pt x="10" y="11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61"/>
            <p:cNvSpPr/>
            <p:nvPr/>
          </p:nvSpPr>
          <p:spPr bwMode="auto">
            <a:xfrm>
              <a:off x="2724755" y="1914398"/>
              <a:ext cx="41067" cy="155141"/>
            </a:xfrm>
            <a:custGeom>
              <a:avLst/>
              <a:gdLst>
                <a:gd name="T0" fmla="*/ 5 w 6"/>
                <a:gd name="T1" fmla="*/ 21 h 25"/>
                <a:gd name="T2" fmla="*/ 4 w 6"/>
                <a:gd name="T3" fmla="*/ 21 h 25"/>
                <a:gd name="T4" fmla="*/ 3 w 6"/>
                <a:gd name="T5" fmla="*/ 22 h 25"/>
                <a:gd name="T6" fmla="*/ 5 w 6"/>
                <a:gd name="T7" fmla="*/ 22 h 25"/>
                <a:gd name="T8" fmla="*/ 4 w 6"/>
                <a:gd name="T9" fmla="*/ 14 h 25"/>
                <a:gd name="T10" fmla="*/ 3 w 6"/>
                <a:gd name="T11" fmla="*/ 12 h 25"/>
                <a:gd name="T12" fmla="*/ 2 w 6"/>
                <a:gd name="T13" fmla="*/ 12 h 25"/>
                <a:gd name="T14" fmla="*/ 2 w 6"/>
                <a:gd name="T15" fmla="*/ 13 h 25"/>
                <a:gd name="T16" fmla="*/ 3 w 6"/>
                <a:gd name="T17" fmla="*/ 14 h 25"/>
                <a:gd name="T18" fmla="*/ 5 w 6"/>
                <a:gd name="T19" fmla="*/ 10 h 25"/>
                <a:gd name="T20" fmla="*/ 5 w 6"/>
                <a:gd name="T21" fmla="*/ 8 h 25"/>
                <a:gd name="T22" fmla="*/ 3 w 6"/>
                <a:gd name="T23" fmla="*/ 7 h 25"/>
                <a:gd name="T24" fmla="*/ 4 w 6"/>
                <a:gd name="T25" fmla="*/ 3 h 25"/>
                <a:gd name="T26" fmla="*/ 3 w 6"/>
                <a:gd name="T27" fmla="*/ 1 h 25"/>
                <a:gd name="T28" fmla="*/ 2 w 6"/>
                <a:gd name="T29" fmla="*/ 1 h 25"/>
                <a:gd name="T30" fmla="*/ 0 w 6"/>
                <a:gd name="T31" fmla="*/ 1 h 25"/>
                <a:gd name="T32" fmla="*/ 1 w 6"/>
                <a:gd name="T33" fmla="*/ 3 h 25"/>
                <a:gd name="T34" fmla="*/ 1 w 6"/>
                <a:gd name="T35" fmla="*/ 4 h 25"/>
                <a:gd name="T36" fmla="*/ 2 w 6"/>
                <a:gd name="T37" fmla="*/ 2 h 25"/>
                <a:gd name="T38" fmla="*/ 1 w 6"/>
                <a:gd name="T39" fmla="*/ 2 h 25"/>
                <a:gd name="T40" fmla="*/ 0 w 6"/>
                <a:gd name="T41" fmla="*/ 7 h 25"/>
                <a:gd name="T42" fmla="*/ 0 w 6"/>
                <a:gd name="T43" fmla="*/ 9 h 25"/>
                <a:gd name="T44" fmla="*/ 2 w 6"/>
                <a:gd name="T45" fmla="*/ 10 h 25"/>
                <a:gd name="T46" fmla="*/ 0 w 6"/>
                <a:gd name="T47" fmla="*/ 13 h 25"/>
                <a:gd name="T48" fmla="*/ 1 w 6"/>
                <a:gd name="T49" fmla="*/ 15 h 25"/>
                <a:gd name="T50" fmla="*/ 1 w 6"/>
                <a:gd name="T51" fmla="*/ 15 h 25"/>
                <a:gd name="T52" fmla="*/ 2 w 6"/>
                <a:gd name="T53" fmla="*/ 23 h 25"/>
                <a:gd name="T54" fmla="*/ 3 w 6"/>
                <a:gd name="T55" fmla="*/ 24 h 25"/>
                <a:gd name="T56" fmla="*/ 3 w 6"/>
                <a:gd name="T57" fmla="*/ 24 h 25"/>
                <a:gd name="T58" fmla="*/ 5 w 6"/>
                <a:gd name="T59" fmla="*/ 24 h 25"/>
                <a:gd name="T60" fmla="*/ 5 w 6"/>
                <a:gd name="T61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" h="25">
                  <a:moveTo>
                    <a:pt x="5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5" y="9"/>
                    <a:pt x="5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5"/>
                    <a:pt x="5" y="24"/>
                    <a:pt x="5" y="24"/>
                  </a:cubicBezTo>
                  <a:cubicBezTo>
                    <a:pt x="6" y="23"/>
                    <a:pt x="6" y="22"/>
                    <a:pt x="5" y="2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62"/>
            <p:cNvSpPr/>
            <p:nvPr/>
          </p:nvSpPr>
          <p:spPr bwMode="auto">
            <a:xfrm>
              <a:off x="2638060" y="1923523"/>
              <a:ext cx="95824" cy="27378"/>
            </a:xfrm>
            <a:custGeom>
              <a:avLst/>
              <a:gdLst>
                <a:gd name="T0" fmla="*/ 4 w 15"/>
                <a:gd name="T1" fmla="*/ 2 h 5"/>
                <a:gd name="T2" fmla="*/ 2 w 15"/>
                <a:gd name="T3" fmla="*/ 1 h 5"/>
                <a:gd name="T4" fmla="*/ 2 w 15"/>
                <a:gd name="T5" fmla="*/ 2 h 5"/>
                <a:gd name="T6" fmla="*/ 1 w 15"/>
                <a:gd name="T7" fmla="*/ 4 h 5"/>
                <a:gd name="T8" fmla="*/ 14 w 15"/>
                <a:gd name="T9" fmla="*/ 4 h 5"/>
                <a:gd name="T10" fmla="*/ 15 w 15"/>
                <a:gd name="T11" fmla="*/ 3 h 5"/>
                <a:gd name="T12" fmla="*/ 15 w 15"/>
                <a:gd name="T13" fmla="*/ 1 h 5"/>
                <a:gd name="T14" fmla="*/ 14 w 15"/>
                <a:gd name="T15" fmla="*/ 1 h 5"/>
                <a:gd name="T16" fmla="*/ 12 w 15"/>
                <a:gd name="T17" fmla="*/ 1 h 5"/>
                <a:gd name="T18" fmla="*/ 12 w 15"/>
                <a:gd name="T19" fmla="*/ 4 h 5"/>
                <a:gd name="T20" fmla="*/ 13 w 15"/>
                <a:gd name="T21" fmla="*/ 4 h 5"/>
                <a:gd name="T22" fmla="*/ 14 w 15"/>
                <a:gd name="T23" fmla="*/ 3 h 5"/>
                <a:gd name="T24" fmla="*/ 14 w 15"/>
                <a:gd name="T25" fmla="*/ 1 h 5"/>
                <a:gd name="T26" fmla="*/ 2 w 15"/>
                <a:gd name="T27" fmla="*/ 1 h 5"/>
                <a:gd name="T28" fmla="*/ 0 w 15"/>
                <a:gd name="T29" fmla="*/ 2 h 5"/>
                <a:gd name="T30" fmla="*/ 1 w 15"/>
                <a:gd name="T31" fmla="*/ 4 h 5"/>
                <a:gd name="T32" fmla="*/ 2 w 15"/>
                <a:gd name="T33" fmla="*/ 4 h 5"/>
                <a:gd name="T34" fmla="*/ 4 w 15"/>
                <a:gd name="T35" fmla="*/ 4 h 5"/>
                <a:gd name="T36" fmla="*/ 4 w 15"/>
                <a:gd name="T3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5">
                  <a:moveTo>
                    <a:pt x="4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4"/>
                    <a:pt x="15" y="3"/>
                  </a:cubicBezTo>
                  <a:cubicBezTo>
                    <a:pt x="15" y="2"/>
                    <a:pt x="15" y="2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1" y="2"/>
                    <a:pt x="12" y="3"/>
                    <a:pt x="12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3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63"/>
            <p:cNvSpPr/>
            <p:nvPr/>
          </p:nvSpPr>
          <p:spPr bwMode="auto">
            <a:xfrm>
              <a:off x="2633496" y="1736443"/>
              <a:ext cx="889782" cy="205334"/>
            </a:xfrm>
            <a:custGeom>
              <a:avLst/>
              <a:gdLst>
                <a:gd name="T0" fmla="*/ 4 w 143"/>
                <a:gd name="T1" fmla="*/ 22 h 33"/>
                <a:gd name="T2" fmla="*/ 4 w 143"/>
                <a:gd name="T3" fmla="*/ 19 h 33"/>
                <a:gd name="T4" fmla="*/ 4 w 143"/>
                <a:gd name="T5" fmla="*/ 19 h 33"/>
                <a:gd name="T6" fmla="*/ 1 w 143"/>
                <a:gd name="T7" fmla="*/ 12 h 33"/>
                <a:gd name="T8" fmla="*/ 14 w 143"/>
                <a:gd name="T9" fmla="*/ 10 h 33"/>
                <a:gd name="T10" fmla="*/ 24 w 143"/>
                <a:gd name="T11" fmla="*/ 12 h 33"/>
                <a:gd name="T12" fmla="*/ 23 w 143"/>
                <a:gd name="T13" fmla="*/ 10 h 33"/>
                <a:gd name="T14" fmla="*/ 33 w 143"/>
                <a:gd name="T15" fmla="*/ 9 h 33"/>
                <a:gd name="T16" fmla="*/ 41 w 143"/>
                <a:gd name="T17" fmla="*/ 12 h 33"/>
                <a:gd name="T18" fmla="*/ 39 w 143"/>
                <a:gd name="T19" fmla="*/ 9 h 33"/>
                <a:gd name="T20" fmla="*/ 49 w 143"/>
                <a:gd name="T21" fmla="*/ 7 h 33"/>
                <a:gd name="T22" fmla="*/ 58 w 143"/>
                <a:gd name="T23" fmla="*/ 10 h 33"/>
                <a:gd name="T24" fmla="*/ 57 w 143"/>
                <a:gd name="T25" fmla="*/ 7 h 33"/>
                <a:gd name="T26" fmla="*/ 69 w 143"/>
                <a:gd name="T27" fmla="*/ 6 h 33"/>
                <a:gd name="T28" fmla="*/ 76 w 143"/>
                <a:gd name="T29" fmla="*/ 8 h 33"/>
                <a:gd name="T30" fmla="*/ 76 w 143"/>
                <a:gd name="T31" fmla="*/ 7 h 33"/>
                <a:gd name="T32" fmla="*/ 84 w 143"/>
                <a:gd name="T33" fmla="*/ 4 h 33"/>
                <a:gd name="T34" fmla="*/ 95 w 143"/>
                <a:gd name="T35" fmla="*/ 7 h 33"/>
                <a:gd name="T36" fmla="*/ 95 w 143"/>
                <a:gd name="T37" fmla="*/ 5 h 33"/>
                <a:gd name="T38" fmla="*/ 105 w 143"/>
                <a:gd name="T39" fmla="*/ 3 h 33"/>
                <a:gd name="T40" fmla="*/ 111 w 143"/>
                <a:gd name="T41" fmla="*/ 6 h 33"/>
                <a:gd name="T42" fmla="*/ 110 w 143"/>
                <a:gd name="T43" fmla="*/ 4 h 33"/>
                <a:gd name="T44" fmla="*/ 121 w 143"/>
                <a:gd name="T45" fmla="*/ 2 h 33"/>
                <a:gd name="T46" fmla="*/ 131 w 143"/>
                <a:gd name="T47" fmla="*/ 4 h 33"/>
                <a:gd name="T48" fmla="*/ 130 w 143"/>
                <a:gd name="T49" fmla="*/ 1 h 33"/>
                <a:gd name="T50" fmla="*/ 143 w 143"/>
                <a:gd name="T51" fmla="*/ 1 h 33"/>
                <a:gd name="T52" fmla="*/ 141 w 143"/>
                <a:gd name="T53" fmla="*/ 3 h 33"/>
                <a:gd name="T54" fmla="*/ 128 w 143"/>
                <a:gd name="T55" fmla="*/ 1 h 33"/>
                <a:gd name="T56" fmla="*/ 131 w 143"/>
                <a:gd name="T57" fmla="*/ 1 h 33"/>
                <a:gd name="T58" fmla="*/ 119 w 143"/>
                <a:gd name="T59" fmla="*/ 4 h 33"/>
                <a:gd name="T60" fmla="*/ 108 w 143"/>
                <a:gd name="T61" fmla="*/ 3 h 33"/>
                <a:gd name="T62" fmla="*/ 112 w 143"/>
                <a:gd name="T63" fmla="*/ 3 h 33"/>
                <a:gd name="T64" fmla="*/ 103 w 143"/>
                <a:gd name="T65" fmla="*/ 6 h 33"/>
                <a:gd name="T66" fmla="*/ 93 w 143"/>
                <a:gd name="T67" fmla="*/ 4 h 33"/>
                <a:gd name="T68" fmla="*/ 95 w 143"/>
                <a:gd name="T69" fmla="*/ 4 h 33"/>
                <a:gd name="T70" fmla="*/ 82 w 143"/>
                <a:gd name="T71" fmla="*/ 7 h 33"/>
                <a:gd name="T72" fmla="*/ 74 w 143"/>
                <a:gd name="T73" fmla="*/ 6 h 33"/>
                <a:gd name="T74" fmla="*/ 76 w 143"/>
                <a:gd name="T75" fmla="*/ 5 h 33"/>
                <a:gd name="T76" fmla="*/ 67 w 143"/>
                <a:gd name="T77" fmla="*/ 9 h 33"/>
                <a:gd name="T78" fmla="*/ 56 w 143"/>
                <a:gd name="T79" fmla="*/ 7 h 33"/>
                <a:gd name="T80" fmla="*/ 58 w 143"/>
                <a:gd name="T81" fmla="*/ 6 h 33"/>
                <a:gd name="T82" fmla="*/ 47 w 143"/>
                <a:gd name="T83" fmla="*/ 10 h 33"/>
                <a:gd name="T84" fmla="*/ 38 w 143"/>
                <a:gd name="T85" fmla="*/ 9 h 33"/>
                <a:gd name="T86" fmla="*/ 41 w 143"/>
                <a:gd name="T87" fmla="*/ 8 h 33"/>
                <a:gd name="T88" fmla="*/ 31 w 143"/>
                <a:gd name="T89" fmla="*/ 11 h 33"/>
                <a:gd name="T90" fmla="*/ 21 w 143"/>
                <a:gd name="T91" fmla="*/ 10 h 33"/>
                <a:gd name="T92" fmla="*/ 24 w 143"/>
                <a:gd name="T93" fmla="*/ 9 h 33"/>
                <a:gd name="T94" fmla="*/ 12 w 143"/>
                <a:gd name="T95" fmla="*/ 13 h 33"/>
                <a:gd name="T96" fmla="*/ 0 w 143"/>
                <a:gd name="T97" fmla="*/ 12 h 33"/>
                <a:gd name="T98" fmla="*/ 1 w 143"/>
                <a:gd name="T99" fmla="*/ 20 h 33"/>
                <a:gd name="T100" fmla="*/ 1 w 143"/>
                <a:gd name="T101" fmla="*/ 23 h 33"/>
                <a:gd name="T102" fmla="*/ 1 w 143"/>
                <a:gd name="T103" fmla="*/ 24 h 33"/>
                <a:gd name="T104" fmla="*/ 5 w 143"/>
                <a:gd name="T105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3" h="33">
                  <a:moveTo>
                    <a:pt x="4" y="29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4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5" y="12"/>
                  </a:cubicBezTo>
                  <a:cubicBezTo>
                    <a:pt x="15" y="11"/>
                    <a:pt x="14" y="11"/>
                    <a:pt x="14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1"/>
                  </a:cubicBezTo>
                  <a:cubicBezTo>
                    <a:pt x="26" y="10"/>
                    <a:pt x="25" y="10"/>
                    <a:pt x="25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3" y="11"/>
                    <a:pt x="33" y="11"/>
                    <a:pt x="33" y="10"/>
                  </a:cubicBezTo>
                  <a:cubicBezTo>
                    <a:pt x="34" y="10"/>
                    <a:pt x="33" y="9"/>
                    <a:pt x="33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2" y="11"/>
                    <a:pt x="42" y="11"/>
                  </a:cubicBezTo>
                  <a:cubicBezTo>
                    <a:pt x="42" y="10"/>
                    <a:pt x="42" y="9"/>
                    <a:pt x="41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10"/>
                    <a:pt x="49" y="9"/>
                    <a:pt x="49" y="9"/>
                  </a:cubicBezTo>
                  <a:cubicBezTo>
                    <a:pt x="50" y="8"/>
                    <a:pt x="49" y="7"/>
                    <a:pt x="49" y="7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9"/>
                    <a:pt x="60" y="8"/>
                  </a:cubicBezTo>
                  <a:cubicBezTo>
                    <a:pt x="60" y="8"/>
                    <a:pt x="59" y="7"/>
                    <a:pt x="59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9"/>
                    <a:pt x="69" y="8"/>
                    <a:pt x="70" y="8"/>
                  </a:cubicBezTo>
                  <a:cubicBezTo>
                    <a:pt x="70" y="7"/>
                    <a:pt x="69" y="6"/>
                    <a:pt x="69" y="6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7" y="8"/>
                    <a:pt x="77" y="8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4" y="7"/>
                    <a:pt x="85" y="6"/>
                    <a:pt x="85" y="6"/>
                  </a:cubicBezTo>
                  <a:cubicBezTo>
                    <a:pt x="85" y="5"/>
                    <a:pt x="85" y="5"/>
                    <a:pt x="84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6" y="7"/>
                    <a:pt x="97" y="6"/>
                    <a:pt x="97" y="6"/>
                  </a:cubicBezTo>
                  <a:cubicBezTo>
                    <a:pt x="97" y="5"/>
                    <a:pt x="97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5" y="6"/>
                    <a:pt x="105" y="5"/>
                  </a:cubicBezTo>
                  <a:cubicBezTo>
                    <a:pt x="105" y="4"/>
                    <a:pt x="105" y="4"/>
                    <a:pt x="105" y="3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2" y="5"/>
                    <a:pt x="102" y="5"/>
                    <a:pt x="102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2" y="6"/>
                    <a:pt x="113" y="6"/>
                    <a:pt x="113" y="5"/>
                  </a:cubicBezTo>
                  <a:cubicBezTo>
                    <a:pt x="113" y="5"/>
                    <a:pt x="113" y="4"/>
                    <a:pt x="112" y="3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1" y="4"/>
                    <a:pt x="122" y="4"/>
                    <a:pt x="122" y="3"/>
                  </a:cubicBezTo>
                  <a:cubicBezTo>
                    <a:pt x="122" y="3"/>
                    <a:pt x="122" y="2"/>
                    <a:pt x="121" y="2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2" y="4"/>
                    <a:pt x="133" y="4"/>
                    <a:pt x="133" y="3"/>
                  </a:cubicBezTo>
                  <a:cubicBezTo>
                    <a:pt x="133" y="2"/>
                    <a:pt x="133" y="1"/>
                    <a:pt x="132" y="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2" y="3"/>
                    <a:pt x="143" y="3"/>
                    <a:pt x="143" y="2"/>
                  </a:cubicBezTo>
                  <a:cubicBezTo>
                    <a:pt x="143" y="2"/>
                    <a:pt x="143" y="1"/>
                    <a:pt x="143" y="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2" y="0"/>
                    <a:pt x="141" y="0"/>
                    <a:pt x="140" y="1"/>
                  </a:cubicBezTo>
                  <a:cubicBezTo>
                    <a:pt x="140" y="2"/>
                    <a:pt x="140" y="3"/>
                    <a:pt x="141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9" y="0"/>
                    <a:pt x="128" y="0"/>
                    <a:pt x="128" y="1"/>
                  </a:cubicBezTo>
                  <a:cubicBezTo>
                    <a:pt x="128" y="2"/>
                    <a:pt x="128" y="2"/>
                    <a:pt x="129" y="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9" y="1"/>
                    <a:pt x="118" y="1"/>
                    <a:pt x="118" y="2"/>
                  </a:cubicBezTo>
                  <a:cubicBezTo>
                    <a:pt x="118" y="3"/>
                    <a:pt x="118" y="3"/>
                    <a:pt x="119" y="4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09" y="2"/>
                    <a:pt x="109" y="3"/>
                    <a:pt x="108" y="3"/>
                  </a:cubicBezTo>
                  <a:cubicBezTo>
                    <a:pt x="108" y="4"/>
                    <a:pt x="108" y="5"/>
                    <a:pt x="109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2" y="2"/>
                    <a:pt x="101" y="3"/>
                    <a:pt x="101" y="3"/>
                  </a:cubicBezTo>
                  <a:cubicBezTo>
                    <a:pt x="101" y="4"/>
                    <a:pt x="101" y="5"/>
                    <a:pt x="102" y="5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3"/>
                    <a:pt x="93" y="4"/>
                    <a:pt x="93" y="4"/>
                  </a:cubicBezTo>
                  <a:cubicBezTo>
                    <a:pt x="93" y="5"/>
                    <a:pt x="93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2" y="4"/>
                    <a:pt x="82" y="4"/>
                    <a:pt x="81" y="5"/>
                  </a:cubicBezTo>
                  <a:cubicBezTo>
                    <a:pt x="81" y="6"/>
                    <a:pt x="82" y="6"/>
                    <a:pt x="82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75" y="5"/>
                    <a:pt x="75" y="5"/>
                    <a:pt x="75" y="5"/>
                  </a:cubicBezTo>
                  <a:cubicBezTo>
                    <a:pt x="75" y="5"/>
                    <a:pt x="74" y="6"/>
                    <a:pt x="74" y="6"/>
                  </a:cubicBezTo>
                  <a:cubicBezTo>
                    <a:pt x="74" y="7"/>
                    <a:pt x="74" y="8"/>
                    <a:pt x="75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5" y="5"/>
                    <a:pt x="65" y="6"/>
                  </a:cubicBezTo>
                  <a:cubicBezTo>
                    <a:pt x="65" y="7"/>
                    <a:pt x="65" y="7"/>
                    <a:pt x="66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6" y="6"/>
                    <a:pt x="56" y="7"/>
                  </a:cubicBezTo>
                  <a:cubicBezTo>
                    <a:pt x="56" y="8"/>
                    <a:pt x="56" y="8"/>
                    <a:pt x="56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5" y="6"/>
                    <a:pt x="45" y="7"/>
                  </a:cubicBezTo>
                  <a:cubicBezTo>
                    <a:pt x="45" y="8"/>
                    <a:pt x="45" y="8"/>
                    <a:pt x="46" y="9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8" y="8"/>
                    <a:pt x="38" y="9"/>
                  </a:cubicBezTo>
                  <a:cubicBezTo>
                    <a:pt x="38" y="9"/>
                    <a:pt x="38" y="10"/>
                    <a:pt x="38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29" y="8"/>
                    <a:pt x="29" y="9"/>
                  </a:cubicBezTo>
                  <a:cubicBezTo>
                    <a:pt x="29" y="9"/>
                    <a:pt x="29" y="10"/>
                    <a:pt x="30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8"/>
                    <a:pt x="22" y="9"/>
                    <a:pt x="21" y="10"/>
                  </a:cubicBezTo>
                  <a:cubicBezTo>
                    <a:pt x="21" y="10"/>
                    <a:pt x="22" y="11"/>
                    <a:pt x="22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0" y="11"/>
                    <a:pt x="11" y="12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2" y="31"/>
                    <a:pt x="2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3"/>
                    <a:pt x="4" y="32"/>
                    <a:pt x="5" y="32"/>
                  </a:cubicBezTo>
                  <a:cubicBezTo>
                    <a:pt x="5" y="31"/>
                    <a:pt x="5" y="30"/>
                    <a:pt x="4" y="2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64"/>
            <p:cNvSpPr/>
            <p:nvPr/>
          </p:nvSpPr>
          <p:spPr bwMode="auto">
            <a:xfrm>
              <a:off x="2733881" y="1727315"/>
              <a:ext cx="830465" cy="355913"/>
            </a:xfrm>
            <a:custGeom>
              <a:avLst/>
              <a:gdLst>
                <a:gd name="T0" fmla="*/ 12 w 134"/>
                <a:gd name="T1" fmla="*/ 56 h 57"/>
                <a:gd name="T2" fmla="*/ 12 w 134"/>
                <a:gd name="T3" fmla="*/ 55 h 57"/>
                <a:gd name="T4" fmla="*/ 11 w 134"/>
                <a:gd name="T5" fmla="*/ 55 h 57"/>
                <a:gd name="T6" fmla="*/ 11 w 134"/>
                <a:gd name="T7" fmla="*/ 55 h 57"/>
                <a:gd name="T8" fmla="*/ 11 w 134"/>
                <a:gd name="T9" fmla="*/ 55 h 57"/>
                <a:gd name="T10" fmla="*/ 25 w 134"/>
                <a:gd name="T11" fmla="*/ 56 h 57"/>
                <a:gd name="T12" fmla="*/ 23 w 134"/>
                <a:gd name="T13" fmla="*/ 54 h 57"/>
                <a:gd name="T14" fmla="*/ 30 w 134"/>
                <a:gd name="T15" fmla="*/ 51 h 57"/>
                <a:gd name="T16" fmla="*/ 39 w 134"/>
                <a:gd name="T17" fmla="*/ 51 h 57"/>
                <a:gd name="T18" fmla="*/ 48 w 134"/>
                <a:gd name="T19" fmla="*/ 52 h 57"/>
                <a:gd name="T20" fmla="*/ 54 w 134"/>
                <a:gd name="T21" fmla="*/ 52 h 57"/>
                <a:gd name="T22" fmla="*/ 52 w 134"/>
                <a:gd name="T23" fmla="*/ 51 h 57"/>
                <a:gd name="T24" fmla="*/ 65 w 134"/>
                <a:gd name="T25" fmla="*/ 50 h 57"/>
                <a:gd name="T26" fmla="*/ 73 w 134"/>
                <a:gd name="T27" fmla="*/ 48 h 57"/>
                <a:gd name="T28" fmla="*/ 81 w 134"/>
                <a:gd name="T29" fmla="*/ 48 h 57"/>
                <a:gd name="T30" fmla="*/ 91 w 134"/>
                <a:gd name="T31" fmla="*/ 48 h 57"/>
                <a:gd name="T32" fmla="*/ 99 w 134"/>
                <a:gd name="T33" fmla="*/ 49 h 57"/>
                <a:gd name="T34" fmla="*/ 98 w 134"/>
                <a:gd name="T35" fmla="*/ 49 h 57"/>
                <a:gd name="T36" fmla="*/ 109 w 134"/>
                <a:gd name="T37" fmla="*/ 46 h 57"/>
                <a:gd name="T38" fmla="*/ 118 w 134"/>
                <a:gd name="T39" fmla="*/ 45 h 57"/>
                <a:gd name="T40" fmla="*/ 119 w 134"/>
                <a:gd name="T41" fmla="*/ 39 h 57"/>
                <a:gd name="T42" fmla="*/ 120 w 134"/>
                <a:gd name="T43" fmla="*/ 33 h 57"/>
                <a:gd name="T44" fmla="*/ 117 w 134"/>
                <a:gd name="T45" fmla="*/ 28 h 57"/>
                <a:gd name="T46" fmla="*/ 120 w 134"/>
                <a:gd name="T47" fmla="*/ 23 h 57"/>
                <a:gd name="T48" fmla="*/ 133 w 134"/>
                <a:gd name="T49" fmla="*/ 22 h 57"/>
                <a:gd name="T50" fmla="*/ 132 w 134"/>
                <a:gd name="T51" fmla="*/ 9 h 57"/>
                <a:gd name="T52" fmla="*/ 126 w 134"/>
                <a:gd name="T53" fmla="*/ 1 h 57"/>
                <a:gd name="T54" fmla="*/ 129 w 134"/>
                <a:gd name="T55" fmla="*/ 11 h 57"/>
                <a:gd name="T56" fmla="*/ 131 w 134"/>
                <a:gd name="T57" fmla="*/ 24 h 57"/>
                <a:gd name="T58" fmla="*/ 118 w 134"/>
                <a:gd name="T59" fmla="*/ 22 h 57"/>
                <a:gd name="T60" fmla="*/ 115 w 134"/>
                <a:gd name="T61" fmla="*/ 26 h 57"/>
                <a:gd name="T62" fmla="*/ 117 w 134"/>
                <a:gd name="T63" fmla="*/ 35 h 57"/>
                <a:gd name="T64" fmla="*/ 119 w 134"/>
                <a:gd name="T65" fmla="*/ 41 h 57"/>
                <a:gd name="T66" fmla="*/ 118 w 134"/>
                <a:gd name="T67" fmla="*/ 46 h 57"/>
                <a:gd name="T68" fmla="*/ 109 w 134"/>
                <a:gd name="T69" fmla="*/ 48 h 57"/>
                <a:gd name="T70" fmla="*/ 97 w 134"/>
                <a:gd name="T71" fmla="*/ 48 h 57"/>
                <a:gd name="T72" fmla="*/ 88 w 134"/>
                <a:gd name="T73" fmla="*/ 47 h 57"/>
                <a:gd name="T74" fmla="*/ 79 w 134"/>
                <a:gd name="T75" fmla="*/ 47 h 57"/>
                <a:gd name="T76" fmla="*/ 81 w 134"/>
                <a:gd name="T77" fmla="*/ 48 h 57"/>
                <a:gd name="T78" fmla="*/ 73 w 134"/>
                <a:gd name="T79" fmla="*/ 50 h 57"/>
                <a:gd name="T80" fmla="*/ 66 w 134"/>
                <a:gd name="T81" fmla="*/ 52 h 57"/>
                <a:gd name="T82" fmla="*/ 51 w 134"/>
                <a:gd name="T83" fmla="*/ 51 h 57"/>
                <a:gd name="T84" fmla="*/ 45 w 134"/>
                <a:gd name="T85" fmla="*/ 51 h 57"/>
                <a:gd name="T86" fmla="*/ 37 w 134"/>
                <a:gd name="T87" fmla="*/ 50 h 57"/>
                <a:gd name="T88" fmla="*/ 38 w 134"/>
                <a:gd name="T89" fmla="*/ 51 h 57"/>
                <a:gd name="T90" fmla="*/ 31 w 134"/>
                <a:gd name="T91" fmla="*/ 53 h 57"/>
                <a:gd name="T92" fmla="*/ 23 w 134"/>
                <a:gd name="T93" fmla="*/ 56 h 57"/>
                <a:gd name="T94" fmla="*/ 23 w 134"/>
                <a:gd name="T95" fmla="*/ 53 h 57"/>
                <a:gd name="T96" fmla="*/ 23 w 134"/>
                <a:gd name="T97" fmla="*/ 53 h 57"/>
                <a:gd name="T98" fmla="*/ 11 w 134"/>
                <a:gd name="T99" fmla="*/ 52 h 57"/>
                <a:gd name="T100" fmla="*/ 11 w 134"/>
                <a:gd name="T101" fmla="*/ 56 h 57"/>
                <a:gd name="T102" fmla="*/ 1 w 134"/>
                <a:gd name="T10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57">
                  <a:moveTo>
                    <a:pt x="4" y="54"/>
                  </a:moveTo>
                  <a:cubicBezTo>
                    <a:pt x="3" y="53"/>
                    <a:pt x="3" y="53"/>
                    <a:pt x="3" y="5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6"/>
                    <a:pt x="13" y="56"/>
                    <a:pt x="13" y="55"/>
                  </a:cubicBezTo>
                  <a:cubicBezTo>
                    <a:pt x="13" y="54"/>
                    <a:pt x="13" y="54"/>
                    <a:pt x="13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4" y="55"/>
                    <a:pt x="20" y="56"/>
                    <a:pt x="23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5"/>
                  </a:cubicBezTo>
                  <a:cubicBezTo>
                    <a:pt x="25" y="55"/>
                    <a:pt x="26" y="54"/>
                    <a:pt x="25" y="54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4"/>
                    <a:pt x="32" y="54"/>
                    <a:pt x="32" y="53"/>
                  </a:cubicBezTo>
                  <a:cubicBezTo>
                    <a:pt x="32" y="53"/>
                    <a:pt x="32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9" y="54"/>
                    <a:pt x="40" y="53"/>
                    <a:pt x="40" y="53"/>
                  </a:cubicBezTo>
                  <a:cubicBezTo>
                    <a:pt x="40" y="52"/>
                    <a:pt x="40" y="51"/>
                    <a:pt x="39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8" y="53"/>
                    <a:pt x="48" y="52"/>
                  </a:cubicBezTo>
                  <a:cubicBezTo>
                    <a:pt x="48" y="51"/>
                    <a:pt x="48" y="51"/>
                    <a:pt x="47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5" y="52"/>
                    <a:pt x="55" y="52"/>
                    <a:pt x="55" y="51"/>
                  </a:cubicBezTo>
                  <a:cubicBezTo>
                    <a:pt x="55" y="51"/>
                    <a:pt x="55" y="50"/>
                    <a:pt x="55" y="50"/>
                  </a:cubicBezTo>
                  <a:cubicBezTo>
                    <a:pt x="53" y="48"/>
                    <a:pt x="53" y="48"/>
                    <a:pt x="53" y="48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7" y="52"/>
                    <a:pt x="68" y="52"/>
                    <a:pt x="68" y="51"/>
                  </a:cubicBezTo>
                  <a:cubicBezTo>
                    <a:pt x="68" y="51"/>
                    <a:pt x="68" y="50"/>
                    <a:pt x="67" y="50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4" y="51"/>
                    <a:pt x="75" y="51"/>
                    <a:pt x="75" y="50"/>
                  </a:cubicBezTo>
                  <a:cubicBezTo>
                    <a:pt x="75" y="49"/>
                    <a:pt x="75" y="49"/>
                    <a:pt x="74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82" y="50"/>
                    <a:pt x="82" y="50"/>
                  </a:cubicBezTo>
                  <a:cubicBezTo>
                    <a:pt x="82" y="49"/>
                    <a:pt x="82" y="48"/>
                    <a:pt x="81" y="48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91" y="49"/>
                    <a:pt x="91" y="48"/>
                  </a:cubicBezTo>
                  <a:cubicBezTo>
                    <a:pt x="91" y="47"/>
                    <a:pt x="91" y="47"/>
                    <a:pt x="90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89" y="47"/>
                    <a:pt x="89" y="47"/>
                    <a:pt x="89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9" y="49"/>
                    <a:pt x="100" y="49"/>
                    <a:pt x="100" y="48"/>
                  </a:cubicBezTo>
                  <a:cubicBezTo>
                    <a:pt x="100" y="48"/>
                    <a:pt x="100" y="47"/>
                    <a:pt x="99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1" y="48"/>
                    <a:pt x="111" y="48"/>
                    <a:pt x="111" y="47"/>
                  </a:cubicBezTo>
                  <a:cubicBezTo>
                    <a:pt x="112" y="47"/>
                    <a:pt x="111" y="46"/>
                    <a:pt x="111" y="46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8"/>
                    <a:pt x="109" y="48"/>
                    <a:pt x="109" y="48"/>
                  </a:cubicBezTo>
                  <a:cubicBezTo>
                    <a:pt x="118" y="48"/>
                    <a:pt x="118" y="48"/>
                    <a:pt x="118" y="48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19" y="46"/>
                    <a:pt x="119" y="45"/>
                    <a:pt x="119" y="45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21" y="41"/>
                    <a:pt x="120" y="40"/>
                    <a:pt x="120" y="40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35"/>
                    <a:pt x="121" y="34"/>
                    <a:pt x="120" y="34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19" y="27"/>
                    <a:pt x="119" y="27"/>
                    <a:pt x="119" y="27"/>
                  </a:cubicBezTo>
                  <a:cubicBezTo>
                    <a:pt x="119" y="27"/>
                    <a:pt x="118" y="27"/>
                    <a:pt x="118" y="26"/>
                  </a:cubicBezTo>
                  <a:cubicBezTo>
                    <a:pt x="117" y="26"/>
                    <a:pt x="117" y="26"/>
                    <a:pt x="117" y="26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122" y="25"/>
                    <a:pt x="122" y="25"/>
                    <a:pt x="122" y="25"/>
                  </a:cubicBezTo>
                  <a:cubicBezTo>
                    <a:pt x="122" y="25"/>
                    <a:pt x="123" y="24"/>
                    <a:pt x="123" y="24"/>
                  </a:cubicBezTo>
                  <a:cubicBezTo>
                    <a:pt x="123" y="23"/>
                    <a:pt x="122" y="23"/>
                    <a:pt x="122" y="22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4" y="24"/>
                    <a:pt x="134" y="23"/>
                  </a:cubicBezTo>
                  <a:cubicBezTo>
                    <a:pt x="134" y="23"/>
                    <a:pt x="134" y="22"/>
                    <a:pt x="133" y="22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3" y="16"/>
                    <a:pt x="133" y="15"/>
                    <a:pt x="132" y="15"/>
                  </a:cubicBezTo>
                  <a:cubicBezTo>
                    <a:pt x="132" y="14"/>
                    <a:pt x="132" y="14"/>
                    <a:pt x="132" y="14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3" y="10"/>
                    <a:pt x="132" y="9"/>
                    <a:pt x="132" y="9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3"/>
                    <a:pt x="132" y="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7" y="0"/>
                    <a:pt x="126" y="0"/>
                    <a:pt x="126" y="1"/>
                  </a:cubicBezTo>
                  <a:cubicBezTo>
                    <a:pt x="125" y="1"/>
                    <a:pt x="126" y="2"/>
                    <a:pt x="126" y="3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8" y="9"/>
                    <a:pt x="128" y="10"/>
                    <a:pt x="129" y="10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28" y="15"/>
                    <a:pt x="129" y="16"/>
                    <a:pt x="129" y="16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0" y="23"/>
                    <a:pt x="130" y="23"/>
                    <a:pt x="131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19" y="21"/>
                    <a:pt x="118" y="22"/>
                    <a:pt x="118" y="22"/>
                  </a:cubicBezTo>
                  <a:cubicBezTo>
                    <a:pt x="118" y="23"/>
                    <a:pt x="118" y="24"/>
                    <a:pt x="119" y="24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1" y="24"/>
                    <a:pt x="121" y="24"/>
                    <a:pt x="121" y="24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5" y="26"/>
                    <a:pt x="115" y="27"/>
                    <a:pt x="115" y="27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6" y="41"/>
                    <a:pt x="117" y="42"/>
                    <a:pt x="117" y="42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6"/>
                    <a:pt x="116" y="46"/>
                    <a:pt x="116" y="46"/>
                  </a:cubicBezTo>
                  <a:cubicBezTo>
                    <a:pt x="116" y="46"/>
                    <a:pt x="116" y="47"/>
                    <a:pt x="117" y="47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08" y="45"/>
                    <a:pt x="107" y="45"/>
                    <a:pt x="107" y="46"/>
                  </a:cubicBezTo>
                  <a:cubicBezTo>
                    <a:pt x="107" y="46"/>
                    <a:pt x="107" y="47"/>
                    <a:pt x="108" y="47"/>
                  </a:cubicBezTo>
                  <a:cubicBezTo>
                    <a:pt x="109" y="48"/>
                    <a:pt x="109" y="48"/>
                    <a:pt x="109" y="48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6"/>
                    <a:pt x="96" y="46"/>
                    <a:pt x="96" y="47"/>
                  </a:cubicBezTo>
                  <a:cubicBezTo>
                    <a:pt x="96" y="47"/>
                    <a:pt x="96" y="48"/>
                    <a:pt x="97" y="48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8" y="46"/>
                    <a:pt x="88" y="46"/>
                    <a:pt x="88" y="47"/>
                  </a:cubicBezTo>
                  <a:cubicBezTo>
                    <a:pt x="87" y="48"/>
                    <a:pt x="88" y="48"/>
                    <a:pt x="88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9" y="47"/>
                    <a:pt x="78" y="47"/>
                    <a:pt x="78" y="48"/>
                  </a:cubicBezTo>
                  <a:cubicBezTo>
                    <a:pt x="78" y="49"/>
                    <a:pt x="78" y="49"/>
                    <a:pt x="79" y="50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2" y="47"/>
                    <a:pt x="71" y="48"/>
                    <a:pt x="71" y="49"/>
                  </a:cubicBezTo>
                  <a:cubicBezTo>
                    <a:pt x="71" y="49"/>
                    <a:pt x="71" y="50"/>
                    <a:pt x="71" y="50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4" y="48"/>
                    <a:pt x="64" y="49"/>
                    <a:pt x="63" y="49"/>
                  </a:cubicBezTo>
                  <a:cubicBezTo>
                    <a:pt x="63" y="50"/>
                    <a:pt x="63" y="51"/>
                    <a:pt x="64" y="51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1" y="48"/>
                    <a:pt x="51" y="49"/>
                    <a:pt x="51" y="49"/>
                  </a:cubicBezTo>
                  <a:cubicBezTo>
                    <a:pt x="50" y="50"/>
                    <a:pt x="51" y="51"/>
                    <a:pt x="51" y="51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5" y="50"/>
                    <a:pt x="45" y="50"/>
                    <a:pt x="45" y="51"/>
                  </a:cubicBezTo>
                  <a:cubicBezTo>
                    <a:pt x="44" y="51"/>
                    <a:pt x="45" y="52"/>
                    <a:pt x="45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6" y="51"/>
                    <a:pt x="36" y="51"/>
                  </a:cubicBezTo>
                  <a:cubicBezTo>
                    <a:pt x="36" y="52"/>
                    <a:pt x="36" y="53"/>
                    <a:pt x="37" y="53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8" y="51"/>
                    <a:pt x="28" y="52"/>
                  </a:cubicBezTo>
                  <a:cubicBezTo>
                    <a:pt x="28" y="53"/>
                    <a:pt x="28" y="53"/>
                    <a:pt x="29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2" y="52"/>
                    <a:pt x="22" y="53"/>
                    <a:pt x="22" y="53"/>
                  </a:cubicBezTo>
                  <a:cubicBezTo>
                    <a:pt x="21" y="54"/>
                    <a:pt x="22" y="55"/>
                    <a:pt x="22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1" y="53"/>
                    <a:pt x="14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54"/>
                    <a:pt x="9" y="55"/>
                    <a:pt x="10" y="5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1" y="53"/>
                    <a:pt x="0" y="54"/>
                  </a:cubicBezTo>
                  <a:cubicBezTo>
                    <a:pt x="0" y="54"/>
                    <a:pt x="0" y="55"/>
                    <a:pt x="1" y="56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7"/>
                    <a:pt x="4" y="57"/>
                    <a:pt x="5" y="56"/>
                  </a:cubicBezTo>
                  <a:cubicBezTo>
                    <a:pt x="5" y="55"/>
                    <a:pt x="5" y="54"/>
                    <a:pt x="4" y="5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65"/>
            <p:cNvSpPr/>
            <p:nvPr/>
          </p:nvSpPr>
          <p:spPr bwMode="auto">
            <a:xfrm>
              <a:off x="2478355" y="1640619"/>
              <a:ext cx="1085991" cy="889782"/>
            </a:xfrm>
            <a:custGeom>
              <a:avLst/>
              <a:gdLst>
                <a:gd name="T0" fmla="*/ 10 w 175"/>
                <a:gd name="T1" fmla="*/ 135 h 143"/>
                <a:gd name="T2" fmla="*/ 6 w 175"/>
                <a:gd name="T3" fmla="*/ 118 h 143"/>
                <a:gd name="T4" fmla="*/ 8 w 175"/>
                <a:gd name="T5" fmla="*/ 105 h 143"/>
                <a:gd name="T6" fmla="*/ 6 w 175"/>
                <a:gd name="T7" fmla="*/ 94 h 143"/>
                <a:gd name="T8" fmla="*/ 4 w 175"/>
                <a:gd name="T9" fmla="*/ 82 h 143"/>
                <a:gd name="T10" fmla="*/ 3 w 175"/>
                <a:gd name="T11" fmla="*/ 76 h 143"/>
                <a:gd name="T12" fmla="*/ 4 w 175"/>
                <a:gd name="T13" fmla="*/ 62 h 143"/>
                <a:gd name="T14" fmla="*/ 5 w 175"/>
                <a:gd name="T15" fmla="*/ 49 h 143"/>
                <a:gd name="T16" fmla="*/ 11 w 175"/>
                <a:gd name="T17" fmla="*/ 47 h 143"/>
                <a:gd name="T18" fmla="*/ 15 w 175"/>
                <a:gd name="T19" fmla="*/ 46 h 143"/>
                <a:gd name="T20" fmla="*/ 16 w 175"/>
                <a:gd name="T21" fmla="*/ 33 h 143"/>
                <a:gd name="T22" fmla="*/ 15 w 175"/>
                <a:gd name="T23" fmla="*/ 27 h 143"/>
                <a:gd name="T24" fmla="*/ 16 w 175"/>
                <a:gd name="T25" fmla="*/ 14 h 143"/>
                <a:gd name="T26" fmla="*/ 23 w 175"/>
                <a:gd name="T27" fmla="*/ 13 h 143"/>
                <a:gd name="T28" fmla="*/ 32 w 175"/>
                <a:gd name="T29" fmla="*/ 14 h 143"/>
                <a:gd name="T30" fmla="*/ 37 w 175"/>
                <a:gd name="T31" fmla="*/ 14 h 143"/>
                <a:gd name="T32" fmla="*/ 55 w 175"/>
                <a:gd name="T33" fmla="*/ 15 h 143"/>
                <a:gd name="T34" fmla="*/ 63 w 175"/>
                <a:gd name="T35" fmla="*/ 13 h 143"/>
                <a:gd name="T36" fmla="*/ 71 w 175"/>
                <a:gd name="T37" fmla="*/ 11 h 143"/>
                <a:gd name="T38" fmla="*/ 79 w 175"/>
                <a:gd name="T39" fmla="*/ 9 h 143"/>
                <a:gd name="T40" fmla="*/ 85 w 175"/>
                <a:gd name="T41" fmla="*/ 10 h 143"/>
                <a:gd name="T42" fmla="*/ 95 w 175"/>
                <a:gd name="T43" fmla="*/ 10 h 143"/>
                <a:gd name="T44" fmla="*/ 117 w 175"/>
                <a:gd name="T45" fmla="*/ 10 h 143"/>
                <a:gd name="T46" fmla="*/ 126 w 175"/>
                <a:gd name="T47" fmla="*/ 8 h 143"/>
                <a:gd name="T48" fmla="*/ 134 w 175"/>
                <a:gd name="T49" fmla="*/ 5 h 143"/>
                <a:gd name="T50" fmla="*/ 144 w 175"/>
                <a:gd name="T51" fmla="*/ 4 h 143"/>
                <a:gd name="T52" fmla="*/ 153 w 175"/>
                <a:gd name="T53" fmla="*/ 5 h 143"/>
                <a:gd name="T54" fmla="*/ 162 w 175"/>
                <a:gd name="T55" fmla="*/ 5 h 143"/>
                <a:gd name="T56" fmla="*/ 173 w 175"/>
                <a:gd name="T57" fmla="*/ 4 h 143"/>
                <a:gd name="T58" fmla="*/ 165 w 175"/>
                <a:gd name="T59" fmla="*/ 5 h 143"/>
                <a:gd name="T60" fmla="*/ 154 w 175"/>
                <a:gd name="T61" fmla="*/ 4 h 143"/>
                <a:gd name="T62" fmla="*/ 132 w 175"/>
                <a:gd name="T63" fmla="*/ 4 h 143"/>
                <a:gd name="T64" fmla="*/ 122 w 175"/>
                <a:gd name="T65" fmla="*/ 7 h 143"/>
                <a:gd name="T66" fmla="*/ 114 w 175"/>
                <a:gd name="T67" fmla="*/ 8 h 143"/>
                <a:gd name="T68" fmla="*/ 107 w 175"/>
                <a:gd name="T69" fmla="*/ 10 h 143"/>
                <a:gd name="T70" fmla="*/ 97 w 175"/>
                <a:gd name="T71" fmla="*/ 10 h 143"/>
                <a:gd name="T72" fmla="*/ 86 w 175"/>
                <a:gd name="T73" fmla="*/ 9 h 143"/>
                <a:gd name="T74" fmla="*/ 69 w 175"/>
                <a:gd name="T75" fmla="*/ 10 h 143"/>
                <a:gd name="T76" fmla="*/ 59 w 175"/>
                <a:gd name="T77" fmla="*/ 11 h 143"/>
                <a:gd name="T78" fmla="*/ 53 w 175"/>
                <a:gd name="T79" fmla="*/ 14 h 143"/>
                <a:gd name="T80" fmla="*/ 48 w 175"/>
                <a:gd name="T81" fmla="*/ 15 h 143"/>
                <a:gd name="T82" fmla="*/ 39 w 175"/>
                <a:gd name="T83" fmla="*/ 14 h 143"/>
                <a:gd name="T84" fmla="*/ 32 w 175"/>
                <a:gd name="T85" fmla="*/ 13 h 143"/>
                <a:gd name="T86" fmla="*/ 15 w 175"/>
                <a:gd name="T87" fmla="*/ 14 h 143"/>
                <a:gd name="T88" fmla="*/ 12 w 175"/>
                <a:gd name="T89" fmla="*/ 22 h 143"/>
                <a:gd name="T90" fmla="*/ 14 w 175"/>
                <a:gd name="T91" fmla="*/ 28 h 143"/>
                <a:gd name="T92" fmla="*/ 15 w 175"/>
                <a:gd name="T93" fmla="*/ 40 h 143"/>
                <a:gd name="T94" fmla="*/ 16 w 175"/>
                <a:gd name="T95" fmla="*/ 45 h 143"/>
                <a:gd name="T96" fmla="*/ 4 w 175"/>
                <a:gd name="T97" fmla="*/ 48 h 143"/>
                <a:gd name="T98" fmla="*/ 0 w 175"/>
                <a:gd name="T99" fmla="*/ 56 h 143"/>
                <a:gd name="T100" fmla="*/ 2 w 175"/>
                <a:gd name="T101" fmla="*/ 70 h 143"/>
                <a:gd name="T102" fmla="*/ 4 w 175"/>
                <a:gd name="T103" fmla="*/ 83 h 143"/>
                <a:gd name="T104" fmla="*/ 5 w 175"/>
                <a:gd name="T105" fmla="*/ 97 h 143"/>
                <a:gd name="T106" fmla="*/ 5 w 175"/>
                <a:gd name="T107" fmla="*/ 104 h 143"/>
                <a:gd name="T108" fmla="*/ 5 w 175"/>
                <a:gd name="T109" fmla="*/ 119 h 143"/>
                <a:gd name="T110" fmla="*/ 9 w 175"/>
                <a:gd name="T111" fmla="*/ 137 h 143"/>
                <a:gd name="T112" fmla="*/ 10 w 175"/>
                <a:gd name="T113" fmla="*/ 14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5" h="143">
                  <a:moveTo>
                    <a:pt x="10" y="140"/>
                  </a:moveTo>
                  <a:cubicBezTo>
                    <a:pt x="10" y="140"/>
                    <a:pt x="10" y="140"/>
                    <a:pt x="10" y="140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1" y="136"/>
                    <a:pt x="11" y="135"/>
                    <a:pt x="10" y="13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9" y="127"/>
                    <a:pt x="9" y="126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19"/>
                    <a:pt x="8" y="119"/>
                    <a:pt x="8" y="119"/>
                  </a:cubicBezTo>
                  <a:cubicBezTo>
                    <a:pt x="8" y="118"/>
                    <a:pt x="8" y="118"/>
                    <a:pt x="7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1"/>
                    <a:pt x="7" y="111"/>
                    <a:pt x="7" y="111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8" y="104"/>
                    <a:pt x="8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5"/>
                    <a:pt x="7" y="95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89"/>
                    <a:pt x="7" y="88"/>
                    <a:pt x="7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5" y="82"/>
                    <a:pt x="5" y="82"/>
                    <a:pt x="4" y="82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6" y="69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3"/>
                    <a:pt x="6" y="63"/>
                    <a:pt x="5" y="62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3" y="55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0"/>
                    <a:pt x="5" y="49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0"/>
                  </a:cubicBezTo>
                  <a:cubicBezTo>
                    <a:pt x="15" y="50"/>
                    <a:pt x="14" y="49"/>
                    <a:pt x="14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7" y="48"/>
                    <a:pt x="17" y="48"/>
                    <a:pt x="18" y="47"/>
                  </a:cubicBezTo>
                  <a:cubicBezTo>
                    <a:pt x="18" y="46"/>
                    <a:pt x="17" y="46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8"/>
                    <a:pt x="17" y="38"/>
                    <a:pt x="1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7"/>
                    <a:pt x="16" y="27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5" y="15"/>
                    <a:pt x="24" y="14"/>
                    <a:pt x="24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6"/>
                    <a:pt x="33" y="16"/>
                    <a:pt x="33" y="15"/>
                  </a:cubicBezTo>
                  <a:cubicBezTo>
                    <a:pt x="34" y="14"/>
                    <a:pt x="33" y="14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5"/>
                    <a:pt x="40" y="15"/>
                    <a:pt x="40" y="14"/>
                  </a:cubicBezTo>
                  <a:cubicBezTo>
                    <a:pt x="40" y="13"/>
                    <a:pt x="40" y="13"/>
                    <a:pt x="40" y="12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5"/>
                  </a:cubicBezTo>
                  <a:cubicBezTo>
                    <a:pt x="50" y="14"/>
                    <a:pt x="50" y="13"/>
                    <a:pt x="49" y="13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6" y="15"/>
                    <a:pt x="56" y="14"/>
                    <a:pt x="57" y="14"/>
                  </a:cubicBezTo>
                  <a:cubicBezTo>
                    <a:pt x="57" y="13"/>
                    <a:pt x="57" y="12"/>
                    <a:pt x="56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3" y="13"/>
                    <a:pt x="63" y="13"/>
                  </a:cubicBezTo>
                  <a:cubicBezTo>
                    <a:pt x="63" y="12"/>
                    <a:pt x="63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1" y="14"/>
                    <a:pt x="72" y="14"/>
                    <a:pt x="72" y="13"/>
                  </a:cubicBezTo>
                  <a:cubicBezTo>
                    <a:pt x="72" y="12"/>
                    <a:pt x="72" y="12"/>
                    <a:pt x="71" y="11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0" y="12"/>
                    <a:pt x="81" y="12"/>
                    <a:pt x="81" y="11"/>
                  </a:cubicBezTo>
                  <a:cubicBezTo>
                    <a:pt x="81" y="11"/>
                    <a:pt x="81" y="10"/>
                    <a:pt x="80" y="10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8" y="11"/>
                  </a:cubicBezTo>
                  <a:cubicBezTo>
                    <a:pt x="88" y="10"/>
                    <a:pt x="88" y="9"/>
                    <a:pt x="87" y="9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8" y="11"/>
                    <a:pt x="99" y="11"/>
                    <a:pt x="99" y="10"/>
                  </a:cubicBezTo>
                  <a:cubicBezTo>
                    <a:pt x="99" y="10"/>
                    <a:pt x="99" y="9"/>
                    <a:pt x="98" y="8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8" y="10"/>
                    <a:pt x="109" y="10"/>
                    <a:pt x="109" y="9"/>
                  </a:cubicBezTo>
                  <a:cubicBezTo>
                    <a:pt x="109" y="9"/>
                    <a:pt x="109" y="8"/>
                    <a:pt x="108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9"/>
                    <a:pt x="105" y="9"/>
                    <a:pt x="105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18" y="10"/>
                    <a:pt x="118" y="10"/>
                    <a:pt x="119" y="9"/>
                  </a:cubicBezTo>
                  <a:cubicBezTo>
                    <a:pt x="119" y="8"/>
                    <a:pt x="119" y="7"/>
                    <a:pt x="118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5" y="9"/>
                    <a:pt x="126" y="9"/>
                    <a:pt x="126" y="8"/>
                  </a:cubicBezTo>
                  <a:cubicBezTo>
                    <a:pt x="126" y="7"/>
                    <a:pt x="126" y="7"/>
                    <a:pt x="125" y="6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4" y="7"/>
                    <a:pt x="134" y="7"/>
                    <a:pt x="135" y="6"/>
                  </a:cubicBezTo>
                  <a:cubicBezTo>
                    <a:pt x="135" y="6"/>
                    <a:pt x="134" y="5"/>
                    <a:pt x="134" y="5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44" y="7"/>
                    <a:pt x="144" y="7"/>
                    <a:pt x="144" y="7"/>
                  </a:cubicBezTo>
                  <a:cubicBezTo>
                    <a:pt x="145" y="7"/>
                    <a:pt x="145" y="7"/>
                    <a:pt x="146" y="6"/>
                  </a:cubicBezTo>
                  <a:cubicBezTo>
                    <a:pt x="146" y="5"/>
                    <a:pt x="145" y="4"/>
                    <a:pt x="145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4" y="7"/>
                    <a:pt x="155" y="6"/>
                    <a:pt x="155" y="6"/>
                  </a:cubicBezTo>
                  <a:cubicBezTo>
                    <a:pt x="155" y="5"/>
                    <a:pt x="155" y="4"/>
                    <a:pt x="154" y="4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6"/>
                    <a:pt x="153" y="6"/>
                    <a:pt x="153" y="6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7"/>
                    <a:pt x="166" y="6"/>
                    <a:pt x="166" y="5"/>
                  </a:cubicBezTo>
                  <a:cubicBezTo>
                    <a:pt x="166" y="5"/>
                    <a:pt x="166" y="4"/>
                    <a:pt x="166" y="4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74" y="4"/>
                    <a:pt x="174" y="4"/>
                    <a:pt x="174" y="4"/>
                  </a:cubicBezTo>
                  <a:cubicBezTo>
                    <a:pt x="175" y="4"/>
                    <a:pt x="175" y="4"/>
                    <a:pt x="175" y="3"/>
                  </a:cubicBezTo>
                  <a:cubicBezTo>
                    <a:pt x="175" y="2"/>
                    <a:pt x="175" y="2"/>
                    <a:pt x="175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3" y="0"/>
                    <a:pt x="172" y="1"/>
                    <a:pt x="172" y="1"/>
                  </a:cubicBezTo>
                  <a:cubicBezTo>
                    <a:pt x="171" y="2"/>
                    <a:pt x="172" y="3"/>
                    <a:pt x="172" y="4"/>
                  </a:cubicBezTo>
                  <a:cubicBezTo>
                    <a:pt x="173" y="4"/>
                    <a:pt x="173" y="4"/>
                    <a:pt x="173" y="4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1" y="2"/>
                    <a:pt x="161" y="2"/>
                    <a:pt x="161" y="3"/>
                  </a:cubicBezTo>
                  <a:cubicBezTo>
                    <a:pt x="160" y="4"/>
                    <a:pt x="161" y="4"/>
                    <a:pt x="161" y="5"/>
                  </a:cubicBezTo>
                  <a:cubicBezTo>
                    <a:pt x="164" y="6"/>
                    <a:pt x="164" y="6"/>
                    <a:pt x="164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2" y="3"/>
                    <a:pt x="151" y="4"/>
                    <a:pt x="151" y="4"/>
                  </a:cubicBezTo>
                  <a:cubicBezTo>
                    <a:pt x="151" y="5"/>
                    <a:pt x="151" y="6"/>
                    <a:pt x="152" y="6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3" y="3"/>
                    <a:pt x="142" y="4"/>
                    <a:pt x="142" y="5"/>
                  </a:cubicBezTo>
                  <a:cubicBezTo>
                    <a:pt x="142" y="5"/>
                    <a:pt x="142" y="6"/>
                    <a:pt x="143" y="6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1" y="4"/>
                    <a:pt x="131" y="5"/>
                  </a:cubicBezTo>
                  <a:cubicBezTo>
                    <a:pt x="131" y="6"/>
                    <a:pt x="131" y="6"/>
                    <a:pt x="131" y="7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23" y="5"/>
                    <a:pt x="123" y="5"/>
                    <a:pt x="123" y="5"/>
                  </a:cubicBezTo>
                  <a:cubicBezTo>
                    <a:pt x="123" y="6"/>
                    <a:pt x="122" y="6"/>
                    <a:pt x="122" y="7"/>
                  </a:cubicBezTo>
                  <a:cubicBezTo>
                    <a:pt x="122" y="7"/>
                    <a:pt x="122" y="8"/>
                    <a:pt x="123" y="8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4" y="5"/>
                    <a:pt x="114" y="6"/>
                    <a:pt x="113" y="6"/>
                  </a:cubicBezTo>
                  <a:cubicBezTo>
                    <a:pt x="113" y="7"/>
                    <a:pt x="113" y="8"/>
                    <a:pt x="114" y="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5" y="6"/>
                    <a:pt x="104" y="6"/>
                    <a:pt x="104" y="7"/>
                  </a:cubicBezTo>
                  <a:cubicBezTo>
                    <a:pt x="104" y="8"/>
                    <a:pt x="104" y="8"/>
                    <a:pt x="104" y="9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8" y="9"/>
                    <a:pt x="108" y="9"/>
                    <a:pt x="108" y="9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4" y="7"/>
                    <a:pt x="93" y="7"/>
                    <a:pt x="93" y="8"/>
                  </a:cubicBezTo>
                  <a:cubicBezTo>
                    <a:pt x="93" y="8"/>
                    <a:pt x="93" y="9"/>
                    <a:pt x="94" y="9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4" y="8"/>
                    <a:pt x="84" y="8"/>
                    <a:pt x="83" y="9"/>
                  </a:cubicBezTo>
                  <a:cubicBezTo>
                    <a:pt x="83" y="10"/>
                    <a:pt x="83" y="11"/>
                    <a:pt x="84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7" y="9"/>
                    <a:pt x="77" y="9"/>
                    <a:pt x="77" y="10"/>
                  </a:cubicBezTo>
                  <a:cubicBezTo>
                    <a:pt x="76" y="10"/>
                    <a:pt x="77" y="11"/>
                    <a:pt x="77" y="11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8" y="10"/>
                    <a:pt x="67" y="10"/>
                    <a:pt x="67" y="11"/>
                  </a:cubicBezTo>
                  <a:cubicBezTo>
                    <a:pt x="67" y="12"/>
                    <a:pt x="67" y="12"/>
                    <a:pt x="68" y="13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0" y="10"/>
                    <a:pt x="60" y="11"/>
                    <a:pt x="59" y="11"/>
                  </a:cubicBezTo>
                  <a:cubicBezTo>
                    <a:pt x="59" y="12"/>
                    <a:pt x="59" y="13"/>
                    <a:pt x="60" y="13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1"/>
                    <a:pt x="52" y="11"/>
                    <a:pt x="52" y="12"/>
                  </a:cubicBezTo>
                  <a:cubicBezTo>
                    <a:pt x="52" y="13"/>
                    <a:pt x="52" y="13"/>
                    <a:pt x="53" y="14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6" y="12"/>
                    <a:pt x="46" y="12"/>
                    <a:pt x="45" y="13"/>
                  </a:cubicBezTo>
                  <a:cubicBezTo>
                    <a:pt x="45" y="13"/>
                    <a:pt x="45" y="14"/>
                    <a:pt x="46" y="14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1"/>
                    <a:pt x="36" y="12"/>
                  </a:cubicBezTo>
                  <a:cubicBezTo>
                    <a:pt x="35" y="13"/>
                    <a:pt x="36" y="14"/>
                    <a:pt x="36" y="14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1" y="13"/>
                    <a:pt x="30" y="13"/>
                    <a:pt x="30" y="14"/>
                  </a:cubicBezTo>
                  <a:cubicBezTo>
                    <a:pt x="30" y="15"/>
                    <a:pt x="30" y="15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0" y="13"/>
                    <a:pt x="20" y="14"/>
                  </a:cubicBezTo>
                  <a:cubicBezTo>
                    <a:pt x="20" y="15"/>
                    <a:pt x="20" y="15"/>
                    <a:pt x="21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3" y="15"/>
                  </a:cubicBezTo>
                  <a:cubicBezTo>
                    <a:pt x="13" y="15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1"/>
                    <a:pt x="12" y="21"/>
                    <a:pt x="1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8"/>
                    <a:pt x="12" y="28"/>
                    <a:pt x="13" y="28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3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3" y="39"/>
                    <a:pt x="14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4" y="47"/>
                    <a:pt x="14" y="47"/>
                    <a:pt x="14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9" y="47"/>
                    <a:pt x="9" y="47"/>
                    <a:pt x="9" y="48"/>
                  </a:cubicBezTo>
                  <a:cubicBezTo>
                    <a:pt x="9" y="49"/>
                    <a:pt x="9" y="49"/>
                    <a:pt x="9" y="50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3" y="48"/>
                    <a:pt x="2" y="49"/>
                    <a:pt x="2" y="50"/>
                  </a:cubicBezTo>
                  <a:cubicBezTo>
                    <a:pt x="2" y="50"/>
                    <a:pt x="2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9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6"/>
                    <a:pt x="1" y="77"/>
                    <a:pt x="2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89"/>
                    <a:pt x="4" y="89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3" y="96"/>
                    <a:pt x="4" y="97"/>
                    <a:pt x="4" y="97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5"/>
                    <a:pt x="4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2"/>
                    <a:pt x="4" y="113"/>
                    <a:pt x="5" y="113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4" y="119"/>
                    <a:pt x="4" y="119"/>
                    <a:pt x="5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7"/>
                    <a:pt x="6" y="128"/>
                    <a:pt x="6" y="128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7" y="136"/>
                    <a:pt x="7" y="136"/>
                    <a:pt x="7" y="136"/>
                  </a:cubicBezTo>
                  <a:cubicBezTo>
                    <a:pt x="7" y="136"/>
                    <a:pt x="7" y="137"/>
                    <a:pt x="8" y="137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9" y="136"/>
                    <a:pt x="9" y="136"/>
                    <a:pt x="9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7" y="141"/>
                    <a:pt x="7" y="141"/>
                    <a:pt x="7" y="141"/>
                  </a:cubicBezTo>
                  <a:cubicBezTo>
                    <a:pt x="7" y="141"/>
                    <a:pt x="7" y="142"/>
                    <a:pt x="8" y="142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9" y="143"/>
                    <a:pt x="10" y="143"/>
                    <a:pt x="11" y="142"/>
                  </a:cubicBezTo>
                  <a:cubicBezTo>
                    <a:pt x="11" y="141"/>
                    <a:pt x="11" y="140"/>
                    <a:pt x="10" y="1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66"/>
            <p:cNvSpPr/>
            <p:nvPr/>
          </p:nvSpPr>
          <p:spPr bwMode="auto">
            <a:xfrm>
              <a:off x="3591724" y="1640619"/>
              <a:ext cx="45631" cy="223587"/>
            </a:xfrm>
            <a:custGeom>
              <a:avLst/>
              <a:gdLst>
                <a:gd name="T0" fmla="*/ 7 w 8"/>
                <a:gd name="T1" fmla="*/ 33 h 36"/>
                <a:gd name="T2" fmla="*/ 6 w 8"/>
                <a:gd name="T3" fmla="*/ 32 h 36"/>
                <a:gd name="T4" fmla="*/ 6 w 8"/>
                <a:gd name="T5" fmla="*/ 25 h 36"/>
                <a:gd name="T6" fmla="*/ 5 w 8"/>
                <a:gd name="T7" fmla="*/ 24 h 36"/>
                <a:gd name="T8" fmla="*/ 5 w 8"/>
                <a:gd name="T9" fmla="*/ 24 h 36"/>
                <a:gd name="T10" fmla="*/ 4 w 8"/>
                <a:gd name="T11" fmla="*/ 25 h 36"/>
                <a:gd name="T12" fmla="*/ 6 w 8"/>
                <a:gd name="T13" fmla="*/ 25 h 36"/>
                <a:gd name="T14" fmla="*/ 6 w 8"/>
                <a:gd name="T15" fmla="*/ 18 h 36"/>
                <a:gd name="T16" fmla="*/ 5 w 8"/>
                <a:gd name="T17" fmla="*/ 17 h 36"/>
                <a:gd name="T18" fmla="*/ 5 w 8"/>
                <a:gd name="T19" fmla="*/ 16 h 36"/>
                <a:gd name="T20" fmla="*/ 6 w 8"/>
                <a:gd name="T21" fmla="*/ 11 h 36"/>
                <a:gd name="T22" fmla="*/ 6 w 8"/>
                <a:gd name="T23" fmla="*/ 9 h 36"/>
                <a:gd name="T24" fmla="*/ 4 w 8"/>
                <a:gd name="T25" fmla="*/ 8 h 36"/>
                <a:gd name="T26" fmla="*/ 6 w 8"/>
                <a:gd name="T27" fmla="*/ 4 h 36"/>
                <a:gd name="T28" fmla="*/ 5 w 8"/>
                <a:gd name="T29" fmla="*/ 2 h 36"/>
                <a:gd name="T30" fmla="*/ 3 w 8"/>
                <a:gd name="T31" fmla="*/ 1 h 36"/>
                <a:gd name="T32" fmla="*/ 1 w 8"/>
                <a:gd name="T33" fmla="*/ 1 h 36"/>
                <a:gd name="T34" fmla="*/ 2 w 8"/>
                <a:gd name="T35" fmla="*/ 3 h 36"/>
                <a:gd name="T36" fmla="*/ 2 w 8"/>
                <a:gd name="T37" fmla="*/ 4 h 36"/>
                <a:gd name="T38" fmla="*/ 1 w 8"/>
                <a:gd name="T39" fmla="*/ 8 h 36"/>
                <a:gd name="T40" fmla="*/ 1 w 8"/>
                <a:gd name="T41" fmla="*/ 10 h 36"/>
                <a:gd name="T42" fmla="*/ 3 w 8"/>
                <a:gd name="T43" fmla="*/ 11 h 36"/>
                <a:gd name="T44" fmla="*/ 2 w 8"/>
                <a:gd name="T45" fmla="*/ 17 h 36"/>
                <a:gd name="T46" fmla="*/ 3 w 8"/>
                <a:gd name="T47" fmla="*/ 19 h 36"/>
                <a:gd name="T48" fmla="*/ 3 w 8"/>
                <a:gd name="T49" fmla="*/ 19 h 36"/>
                <a:gd name="T50" fmla="*/ 3 w 8"/>
                <a:gd name="T51" fmla="*/ 25 h 36"/>
                <a:gd name="T52" fmla="*/ 4 w 8"/>
                <a:gd name="T53" fmla="*/ 26 h 36"/>
                <a:gd name="T54" fmla="*/ 4 w 8"/>
                <a:gd name="T55" fmla="*/ 27 h 36"/>
                <a:gd name="T56" fmla="*/ 5 w 8"/>
                <a:gd name="T57" fmla="*/ 25 h 36"/>
                <a:gd name="T58" fmla="*/ 3 w 8"/>
                <a:gd name="T59" fmla="*/ 25 h 36"/>
                <a:gd name="T60" fmla="*/ 3 w 8"/>
                <a:gd name="T61" fmla="*/ 33 h 36"/>
                <a:gd name="T62" fmla="*/ 3 w 8"/>
                <a:gd name="T63" fmla="*/ 34 h 36"/>
                <a:gd name="T64" fmla="*/ 5 w 8"/>
                <a:gd name="T65" fmla="*/ 35 h 36"/>
                <a:gd name="T66" fmla="*/ 7 w 8"/>
                <a:gd name="T67" fmla="*/ 35 h 36"/>
                <a:gd name="T68" fmla="*/ 7 w 8"/>
                <a:gd name="T69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36">
                  <a:moveTo>
                    <a:pt x="7" y="33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7"/>
                    <a:pt x="6" y="17"/>
                    <a:pt x="5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0"/>
                    <a:pt x="6" y="10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8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6"/>
                    <a:pt x="3" y="26"/>
                    <a:pt x="4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4"/>
                    <a:pt x="3" y="34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6"/>
                    <a:pt x="7" y="36"/>
                    <a:pt x="7" y="35"/>
                  </a:cubicBezTo>
                  <a:cubicBezTo>
                    <a:pt x="8" y="34"/>
                    <a:pt x="8" y="33"/>
                    <a:pt x="7" y="3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67"/>
            <p:cNvSpPr/>
            <p:nvPr/>
          </p:nvSpPr>
          <p:spPr bwMode="auto">
            <a:xfrm>
              <a:off x="3614538" y="1841391"/>
              <a:ext cx="91260" cy="36503"/>
            </a:xfrm>
            <a:custGeom>
              <a:avLst/>
              <a:gdLst>
                <a:gd name="T0" fmla="*/ 3 w 15"/>
                <a:gd name="T1" fmla="*/ 3 h 6"/>
                <a:gd name="T2" fmla="*/ 2 w 15"/>
                <a:gd name="T3" fmla="*/ 2 h 6"/>
                <a:gd name="T4" fmla="*/ 1 w 15"/>
                <a:gd name="T5" fmla="*/ 4 h 6"/>
                <a:gd name="T6" fmla="*/ 1 w 15"/>
                <a:gd name="T7" fmla="*/ 5 h 6"/>
                <a:gd name="T8" fmla="*/ 13 w 15"/>
                <a:gd name="T9" fmla="*/ 5 h 6"/>
                <a:gd name="T10" fmla="*/ 14 w 15"/>
                <a:gd name="T11" fmla="*/ 4 h 6"/>
                <a:gd name="T12" fmla="*/ 14 w 15"/>
                <a:gd name="T13" fmla="*/ 3 h 6"/>
                <a:gd name="T14" fmla="*/ 11 w 15"/>
                <a:gd name="T15" fmla="*/ 1 h 6"/>
                <a:gd name="T16" fmla="*/ 9 w 15"/>
                <a:gd name="T17" fmla="*/ 1 h 6"/>
                <a:gd name="T18" fmla="*/ 10 w 15"/>
                <a:gd name="T19" fmla="*/ 4 h 6"/>
                <a:gd name="T20" fmla="*/ 12 w 15"/>
                <a:gd name="T21" fmla="*/ 5 h 6"/>
                <a:gd name="T22" fmla="*/ 13 w 15"/>
                <a:gd name="T23" fmla="*/ 4 h 6"/>
                <a:gd name="T24" fmla="*/ 13 w 15"/>
                <a:gd name="T25" fmla="*/ 2 h 6"/>
                <a:gd name="T26" fmla="*/ 1 w 15"/>
                <a:gd name="T27" fmla="*/ 2 h 6"/>
                <a:gd name="T28" fmla="*/ 0 w 15"/>
                <a:gd name="T29" fmla="*/ 3 h 6"/>
                <a:gd name="T30" fmla="*/ 0 w 15"/>
                <a:gd name="T31" fmla="*/ 5 h 6"/>
                <a:gd name="T32" fmla="*/ 1 w 15"/>
                <a:gd name="T33" fmla="*/ 5 h 6"/>
                <a:gd name="T34" fmla="*/ 3 w 15"/>
                <a:gd name="T35" fmla="*/ 5 h 6"/>
                <a:gd name="T36" fmla="*/ 3 w 15"/>
                <a:gd name="T3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6">
                  <a:moveTo>
                    <a:pt x="3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5" y="4"/>
                    <a:pt x="14" y="3"/>
                    <a:pt x="14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2"/>
                    <a:pt x="9" y="3"/>
                    <a:pt x="10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3" y="6"/>
                    <a:pt x="3" y="5"/>
                  </a:cubicBezTo>
                  <a:cubicBezTo>
                    <a:pt x="4" y="4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68"/>
            <p:cNvSpPr/>
            <p:nvPr/>
          </p:nvSpPr>
          <p:spPr bwMode="auto">
            <a:xfrm>
              <a:off x="2514858" y="1864206"/>
              <a:ext cx="1250257" cy="684449"/>
            </a:xfrm>
            <a:custGeom>
              <a:avLst/>
              <a:gdLst>
                <a:gd name="T0" fmla="*/ 14 w 201"/>
                <a:gd name="T1" fmla="*/ 107 h 110"/>
                <a:gd name="T2" fmla="*/ 24 w 201"/>
                <a:gd name="T3" fmla="*/ 107 h 110"/>
                <a:gd name="T4" fmla="*/ 33 w 201"/>
                <a:gd name="T5" fmla="*/ 106 h 110"/>
                <a:gd name="T6" fmla="*/ 42 w 201"/>
                <a:gd name="T7" fmla="*/ 106 h 110"/>
                <a:gd name="T8" fmla="*/ 50 w 201"/>
                <a:gd name="T9" fmla="*/ 105 h 110"/>
                <a:gd name="T10" fmla="*/ 59 w 201"/>
                <a:gd name="T11" fmla="*/ 104 h 110"/>
                <a:gd name="T12" fmla="*/ 66 w 201"/>
                <a:gd name="T13" fmla="*/ 103 h 110"/>
                <a:gd name="T14" fmla="*/ 75 w 201"/>
                <a:gd name="T15" fmla="*/ 103 h 110"/>
                <a:gd name="T16" fmla="*/ 83 w 201"/>
                <a:gd name="T17" fmla="*/ 103 h 110"/>
                <a:gd name="T18" fmla="*/ 92 w 201"/>
                <a:gd name="T19" fmla="*/ 101 h 110"/>
                <a:gd name="T20" fmla="*/ 103 w 201"/>
                <a:gd name="T21" fmla="*/ 101 h 110"/>
                <a:gd name="T22" fmla="*/ 111 w 201"/>
                <a:gd name="T23" fmla="*/ 100 h 110"/>
                <a:gd name="T24" fmla="*/ 120 w 201"/>
                <a:gd name="T25" fmla="*/ 100 h 110"/>
                <a:gd name="T26" fmla="*/ 127 w 201"/>
                <a:gd name="T27" fmla="*/ 98 h 110"/>
                <a:gd name="T28" fmla="*/ 138 w 201"/>
                <a:gd name="T29" fmla="*/ 97 h 110"/>
                <a:gd name="T30" fmla="*/ 148 w 201"/>
                <a:gd name="T31" fmla="*/ 97 h 110"/>
                <a:gd name="T32" fmla="*/ 155 w 201"/>
                <a:gd name="T33" fmla="*/ 96 h 110"/>
                <a:gd name="T34" fmla="*/ 165 w 201"/>
                <a:gd name="T35" fmla="*/ 95 h 110"/>
                <a:gd name="T36" fmla="*/ 175 w 201"/>
                <a:gd name="T37" fmla="*/ 95 h 110"/>
                <a:gd name="T38" fmla="*/ 183 w 201"/>
                <a:gd name="T39" fmla="*/ 94 h 110"/>
                <a:gd name="T40" fmla="*/ 194 w 201"/>
                <a:gd name="T41" fmla="*/ 94 h 110"/>
                <a:gd name="T42" fmla="*/ 201 w 201"/>
                <a:gd name="T43" fmla="*/ 91 h 110"/>
                <a:gd name="T44" fmla="*/ 200 w 201"/>
                <a:gd name="T45" fmla="*/ 81 h 110"/>
                <a:gd name="T46" fmla="*/ 198 w 201"/>
                <a:gd name="T47" fmla="*/ 73 h 110"/>
                <a:gd name="T48" fmla="*/ 198 w 201"/>
                <a:gd name="T49" fmla="*/ 59 h 110"/>
                <a:gd name="T50" fmla="*/ 198 w 201"/>
                <a:gd name="T51" fmla="*/ 48 h 110"/>
                <a:gd name="T52" fmla="*/ 198 w 201"/>
                <a:gd name="T53" fmla="*/ 39 h 110"/>
                <a:gd name="T54" fmla="*/ 196 w 201"/>
                <a:gd name="T55" fmla="*/ 25 h 110"/>
                <a:gd name="T56" fmla="*/ 195 w 201"/>
                <a:gd name="T57" fmla="*/ 18 h 110"/>
                <a:gd name="T58" fmla="*/ 193 w 201"/>
                <a:gd name="T59" fmla="*/ 6 h 110"/>
                <a:gd name="T60" fmla="*/ 191 w 201"/>
                <a:gd name="T61" fmla="*/ 1 h 110"/>
                <a:gd name="T62" fmla="*/ 192 w 201"/>
                <a:gd name="T63" fmla="*/ 8 h 110"/>
                <a:gd name="T64" fmla="*/ 193 w 201"/>
                <a:gd name="T65" fmla="*/ 16 h 110"/>
                <a:gd name="T66" fmla="*/ 194 w 201"/>
                <a:gd name="T67" fmla="*/ 27 h 110"/>
                <a:gd name="T68" fmla="*/ 194 w 201"/>
                <a:gd name="T69" fmla="*/ 39 h 110"/>
                <a:gd name="T70" fmla="*/ 197 w 201"/>
                <a:gd name="T71" fmla="*/ 48 h 110"/>
                <a:gd name="T72" fmla="*/ 196 w 201"/>
                <a:gd name="T73" fmla="*/ 61 h 110"/>
                <a:gd name="T74" fmla="*/ 196 w 201"/>
                <a:gd name="T75" fmla="*/ 67 h 110"/>
                <a:gd name="T76" fmla="*/ 198 w 201"/>
                <a:gd name="T77" fmla="*/ 84 h 110"/>
                <a:gd name="T78" fmla="*/ 200 w 201"/>
                <a:gd name="T79" fmla="*/ 91 h 110"/>
                <a:gd name="T80" fmla="*/ 193 w 201"/>
                <a:gd name="T81" fmla="*/ 94 h 110"/>
                <a:gd name="T82" fmla="*/ 181 w 201"/>
                <a:gd name="T83" fmla="*/ 94 h 110"/>
                <a:gd name="T84" fmla="*/ 173 w 201"/>
                <a:gd name="T85" fmla="*/ 95 h 110"/>
                <a:gd name="T86" fmla="*/ 163 w 201"/>
                <a:gd name="T87" fmla="*/ 95 h 110"/>
                <a:gd name="T88" fmla="*/ 153 w 201"/>
                <a:gd name="T89" fmla="*/ 96 h 110"/>
                <a:gd name="T90" fmla="*/ 146 w 201"/>
                <a:gd name="T91" fmla="*/ 97 h 110"/>
                <a:gd name="T92" fmla="*/ 136 w 201"/>
                <a:gd name="T93" fmla="*/ 97 h 110"/>
                <a:gd name="T94" fmla="*/ 126 w 201"/>
                <a:gd name="T95" fmla="*/ 98 h 110"/>
                <a:gd name="T96" fmla="*/ 118 w 201"/>
                <a:gd name="T97" fmla="*/ 99 h 110"/>
                <a:gd name="T98" fmla="*/ 109 w 201"/>
                <a:gd name="T99" fmla="*/ 100 h 110"/>
                <a:gd name="T100" fmla="*/ 101 w 201"/>
                <a:gd name="T101" fmla="*/ 101 h 110"/>
                <a:gd name="T102" fmla="*/ 91 w 201"/>
                <a:gd name="T103" fmla="*/ 101 h 110"/>
                <a:gd name="T104" fmla="*/ 82 w 201"/>
                <a:gd name="T105" fmla="*/ 102 h 110"/>
                <a:gd name="T106" fmla="*/ 74 w 201"/>
                <a:gd name="T107" fmla="*/ 103 h 110"/>
                <a:gd name="T108" fmla="*/ 64 w 201"/>
                <a:gd name="T109" fmla="*/ 103 h 110"/>
                <a:gd name="T110" fmla="*/ 58 w 201"/>
                <a:gd name="T111" fmla="*/ 103 h 110"/>
                <a:gd name="T112" fmla="*/ 48 w 201"/>
                <a:gd name="T113" fmla="*/ 104 h 110"/>
                <a:gd name="T114" fmla="*/ 41 w 201"/>
                <a:gd name="T115" fmla="*/ 105 h 110"/>
                <a:gd name="T116" fmla="*/ 32 w 201"/>
                <a:gd name="T117" fmla="*/ 106 h 110"/>
                <a:gd name="T118" fmla="*/ 23 w 201"/>
                <a:gd name="T119" fmla="*/ 106 h 110"/>
                <a:gd name="T120" fmla="*/ 13 w 201"/>
                <a:gd name="T121" fmla="*/ 107 h 110"/>
                <a:gd name="T122" fmla="*/ 5 w 201"/>
                <a:gd name="T123" fmla="*/ 10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1" h="110">
                  <a:moveTo>
                    <a:pt x="5" y="106"/>
                  </a:moveTo>
                  <a:cubicBezTo>
                    <a:pt x="3" y="105"/>
                    <a:pt x="3" y="105"/>
                    <a:pt x="3" y="105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4" y="109"/>
                    <a:pt x="14" y="108"/>
                    <a:pt x="14" y="107"/>
                  </a:cubicBezTo>
                  <a:cubicBezTo>
                    <a:pt x="15" y="107"/>
                    <a:pt x="14" y="106"/>
                    <a:pt x="14" y="106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4" y="107"/>
                    <a:pt x="24" y="107"/>
                  </a:cubicBezTo>
                  <a:cubicBezTo>
                    <a:pt x="24" y="106"/>
                    <a:pt x="24" y="105"/>
                    <a:pt x="23" y="105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3" y="107"/>
                    <a:pt x="33" y="107"/>
                    <a:pt x="33" y="106"/>
                  </a:cubicBezTo>
                  <a:cubicBezTo>
                    <a:pt x="34" y="106"/>
                    <a:pt x="33" y="105"/>
                    <a:pt x="33" y="105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4"/>
                    <a:pt x="30" y="104"/>
                    <a:pt x="30" y="104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2" y="106"/>
                    <a:pt x="42" y="106"/>
                  </a:cubicBezTo>
                  <a:cubicBezTo>
                    <a:pt x="42" y="105"/>
                    <a:pt x="42" y="104"/>
                    <a:pt x="41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39" y="105"/>
                    <a:pt x="39" y="105"/>
                    <a:pt x="39" y="105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9" y="106"/>
                    <a:pt x="50" y="105"/>
                    <a:pt x="50" y="105"/>
                  </a:cubicBezTo>
                  <a:cubicBezTo>
                    <a:pt x="50" y="104"/>
                    <a:pt x="50" y="103"/>
                    <a:pt x="49" y="103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8" y="105"/>
                    <a:pt x="59" y="105"/>
                    <a:pt x="59" y="104"/>
                  </a:cubicBezTo>
                  <a:cubicBezTo>
                    <a:pt x="59" y="103"/>
                    <a:pt x="59" y="102"/>
                    <a:pt x="58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5" y="104"/>
                    <a:pt x="66" y="104"/>
                    <a:pt x="66" y="103"/>
                  </a:cubicBezTo>
                  <a:cubicBezTo>
                    <a:pt x="66" y="103"/>
                    <a:pt x="66" y="102"/>
                    <a:pt x="65" y="102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4"/>
                    <a:pt x="75" y="104"/>
                    <a:pt x="75" y="103"/>
                  </a:cubicBezTo>
                  <a:cubicBezTo>
                    <a:pt x="76" y="103"/>
                    <a:pt x="75" y="102"/>
                    <a:pt x="75" y="101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71" y="101"/>
                    <a:pt x="71" y="101"/>
                    <a:pt x="71" y="101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3" y="104"/>
                    <a:pt x="83" y="103"/>
                  </a:cubicBezTo>
                  <a:cubicBezTo>
                    <a:pt x="83" y="102"/>
                    <a:pt x="83" y="102"/>
                    <a:pt x="83" y="101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2" y="102"/>
                    <a:pt x="92" y="102"/>
                    <a:pt x="92" y="101"/>
                  </a:cubicBezTo>
                  <a:cubicBezTo>
                    <a:pt x="93" y="100"/>
                    <a:pt x="92" y="100"/>
                    <a:pt x="92" y="9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01"/>
                    <a:pt x="89" y="101"/>
                    <a:pt x="89" y="101"/>
                  </a:cubicBezTo>
                  <a:cubicBezTo>
                    <a:pt x="101" y="102"/>
                    <a:pt x="101" y="102"/>
                    <a:pt x="101" y="102"/>
                  </a:cubicBezTo>
                  <a:cubicBezTo>
                    <a:pt x="102" y="102"/>
                    <a:pt x="103" y="102"/>
                    <a:pt x="103" y="101"/>
                  </a:cubicBezTo>
                  <a:cubicBezTo>
                    <a:pt x="103" y="101"/>
                    <a:pt x="103" y="100"/>
                    <a:pt x="102" y="100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0" y="101"/>
                    <a:pt x="110" y="101"/>
                    <a:pt x="111" y="100"/>
                  </a:cubicBezTo>
                  <a:cubicBezTo>
                    <a:pt x="111" y="100"/>
                    <a:pt x="111" y="99"/>
                    <a:pt x="110" y="99"/>
                  </a:cubicBezTo>
                  <a:cubicBezTo>
                    <a:pt x="108" y="97"/>
                    <a:pt x="108" y="97"/>
                    <a:pt x="108" y="97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7" y="100"/>
                    <a:pt x="107" y="100"/>
                    <a:pt x="107" y="100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9" y="101"/>
                    <a:pt x="120" y="100"/>
                    <a:pt x="120" y="100"/>
                  </a:cubicBezTo>
                  <a:cubicBezTo>
                    <a:pt x="120" y="99"/>
                    <a:pt x="120" y="98"/>
                    <a:pt x="119" y="98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6" y="99"/>
                    <a:pt x="116" y="99"/>
                    <a:pt x="116" y="99"/>
                  </a:cubicBezTo>
                  <a:cubicBezTo>
                    <a:pt x="126" y="99"/>
                    <a:pt x="126" y="99"/>
                    <a:pt x="126" y="99"/>
                  </a:cubicBezTo>
                  <a:cubicBezTo>
                    <a:pt x="127" y="99"/>
                    <a:pt x="127" y="99"/>
                    <a:pt x="127" y="98"/>
                  </a:cubicBezTo>
                  <a:cubicBezTo>
                    <a:pt x="128" y="98"/>
                    <a:pt x="127" y="97"/>
                    <a:pt x="127" y="97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9"/>
                    <a:pt x="125" y="99"/>
                    <a:pt x="125" y="99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37" y="99"/>
                    <a:pt x="137" y="98"/>
                    <a:pt x="138" y="97"/>
                  </a:cubicBezTo>
                  <a:cubicBezTo>
                    <a:pt x="138" y="97"/>
                    <a:pt x="137" y="96"/>
                    <a:pt x="137" y="96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8"/>
                    <a:pt x="134" y="98"/>
                    <a:pt x="134" y="9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7" y="98"/>
                    <a:pt x="147" y="98"/>
                    <a:pt x="148" y="97"/>
                  </a:cubicBezTo>
                  <a:cubicBezTo>
                    <a:pt x="148" y="96"/>
                    <a:pt x="147" y="96"/>
                    <a:pt x="147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4" y="98"/>
                    <a:pt x="155" y="97"/>
                    <a:pt x="155" y="96"/>
                  </a:cubicBezTo>
                  <a:cubicBezTo>
                    <a:pt x="155" y="96"/>
                    <a:pt x="155" y="95"/>
                    <a:pt x="154" y="95"/>
                  </a:cubicBezTo>
                  <a:cubicBezTo>
                    <a:pt x="153" y="94"/>
                    <a:pt x="153" y="94"/>
                    <a:pt x="153" y="94"/>
                  </a:cubicBezTo>
                  <a:cubicBezTo>
                    <a:pt x="152" y="95"/>
                    <a:pt x="152" y="95"/>
                    <a:pt x="152" y="95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63" y="96"/>
                    <a:pt x="163" y="96"/>
                    <a:pt x="163" y="96"/>
                  </a:cubicBezTo>
                  <a:cubicBezTo>
                    <a:pt x="164" y="96"/>
                    <a:pt x="165" y="96"/>
                    <a:pt x="165" y="95"/>
                  </a:cubicBezTo>
                  <a:cubicBezTo>
                    <a:pt x="165" y="94"/>
                    <a:pt x="165" y="94"/>
                    <a:pt x="164" y="93"/>
                  </a:cubicBezTo>
                  <a:cubicBezTo>
                    <a:pt x="163" y="93"/>
                    <a:pt x="163" y="93"/>
                    <a:pt x="163" y="93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6"/>
                    <a:pt x="175" y="96"/>
                    <a:pt x="175" y="95"/>
                  </a:cubicBezTo>
                  <a:cubicBezTo>
                    <a:pt x="175" y="94"/>
                    <a:pt x="175" y="94"/>
                    <a:pt x="174" y="93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2" y="94"/>
                    <a:pt x="172" y="94"/>
                    <a:pt x="172" y="94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82" y="95"/>
                    <a:pt x="183" y="95"/>
                    <a:pt x="183" y="94"/>
                  </a:cubicBezTo>
                  <a:cubicBezTo>
                    <a:pt x="183" y="94"/>
                    <a:pt x="183" y="93"/>
                    <a:pt x="182" y="93"/>
                  </a:cubicBezTo>
                  <a:cubicBezTo>
                    <a:pt x="181" y="92"/>
                    <a:pt x="181" y="92"/>
                    <a:pt x="181" y="92"/>
                  </a:cubicBezTo>
                  <a:cubicBezTo>
                    <a:pt x="180" y="93"/>
                    <a:pt x="180" y="93"/>
                    <a:pt x="180" y="93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4" y="95"/>
                    <a:pt x="194" y="95"/>
                    <a:pt x="194" y="94"/>
                  </a:cubicBezTo>
                  <a:cubicBezTo>
                    <a:pt x="195" y="93"/>
                    <a:pt x="194" y="93"/>
                    <a:pt x="194" y="92"/>
                  </a:cubicBezTo>
                  <a:cubicBezTo>
                    <a:pt x="191" y="90"/>
                    <a:pt x="191" y="90"/>
                    <a:pt x="191" y="90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201" y="92"/>
                    <a:pt x="201" y="92"/>
                    <a:pt x="201" y="91"/>
                  </a:cubicBezTo>
                  <a:cubicBezTo>
                    <a:pt x="201" y="90"/>
                    <a:pt x="201" y="90"/>
                    <a:pt x="201" y="89"/>
                  </a:cubicBezTo>
                  <a:cubicBezTo>
                    <a:pt x="200" y="89"/>
                    <a:pt x="200" y="89"/>
                    <a:pt x="200" y="89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1" y="82"/>
                    <a:pt x="201" y="82"/>
                    <a:pt x="201" y="82"/>
                  </a:cubicBezTo>
                  <a:cubicBezTo>
                    <a:pt x="201" y="82"/>
                    <a:pt x="200" y="81"/>
                    <a:pt x="200" y="81"/>
                  </a:cubicBezTo>
                  <a:cubicBezTo>
                    <a:pt x="199" y="81"/>
                    <a:pt x="199" y="81"/>
                    <a:pt x="199" y="81"/>
                  </a:cubicBezTo>
                  <a:cubicBezTo>
                    <a:pt x="198" y="82"/>
                    <a:pt x="198" y="82"/>
                    <a:pt x="198" y="82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1" y="75"/>
                    <a:pt x="201" y="74"/>
                    <a:pt x="200" y="74"/>
                  </a:cubicBezTo>
                  <a:cubicBezTo>
                    <a:pt x="198" y="73"/>
                    <a:pt x="198" y="73"/>
                    <a:pt x="198" y="73"/>
                  </a:cubicBezTo>
                  <a:cubicBezTo>
                    <a:pt x="199" y="66"/>
                    <a:pt x="199" y="66"/>
                    <a:pt x="199" y="66"/>
                  </a:cubicBezTo>
                  <a:cubicBezTo>
                    <a:pt x="199" y="66"/>
                    <a:pt x="199" y="65"/>
                    <a:pt x="198" y="65"/>
                  </a:cubicBezTo>
                  <a:cubicBezTo>
                    <a:pt x="198" y="65"/>
                    <a:pt x="198" y="65"/>
                    <a:pt x="198" y="65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9" y="60"/>
                    <a:pt x="199" y="59"/>
                    <a:pt x="198" y="59"/>
                  </a:cubicBezTo>
                  <a:cubicBezTo>
                    <a:pt x="198" y="59"/>
                    <a:pt x="198" y="59"/>
                    <a:pt x="198" y="59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8" y="60"/>
                    <a:pt x="198" y="60"/>
                    <a:pt x="198" y="60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200" y="56"/>
                    <a:pt x="199" y="55"/>
                    <a:pt x="199" y="54"/>
                  </a:cubicBezTo>
                  <a:cubicBezTo>
                    <a:pt x="198" y="54"/>
                    <a:pt x="198" y="54"/>
                    <a:pt x="198" y="54"/>
                  </a:cubicBezTo>
                  <a:cubicBezTo>
                    <a:pt x="198" y="48"/>
                    <a:pt x="198" y="48"/>
                    <a:pt x="198" y="48"/>
                  </a:cubicBezTo>
                  <a:cubicBezTo>
                    <a:pt x="198" y="48"/>
                    <a:pt x="198" y="47"/>
                    <a:pt x="197" y="47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8" y="48"/>
                    <a:pt x="198" y="48"/>
                    <a:pt x="198" y="48"/>
                  </a:cubicBezTo>
                  <a:cubicBezTo>
                    <a:pt x="198" y="40"/>
                    <a:pt x="198" y="40"/>
                    <a:pt x="198" y="40"/>
                  </a:cubicBezTo>
                  <a:cubicBezTo>
                    <a:pt x="198" y="40"/>
                    <a:pt x="198" y="39"/>
                    <a:pt x="198" y="39"/>
                  </a:cubicBezTo>
                  <a:cubicBezTo>
                    <a:pt x="197" y="38"/>
                    <a:pt x="197" y="38"/>
                    <a:pt x="197" y="38"/>
                  </a:cubicBezTo>
                  <a:cubicBezTo>
                    <a:pt x="196" y="33"/>
                    <a:pt x="196" y="33"/>
                    <a:pt x="196" y="33"/>
                  </a:cubicBezTo>
                  <a:cubicBezTo>
                    <a:pt x="196" y="33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6" y="26"/>
                    <a:pt x="196" y="25"/>
                    <a:pt x="196" y="25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0"/>
                    <a:pt x="197" y="20"/>
                    <a:pt x="196" y="19"/>
                  </a:cubicBezTo>
                  <a:cubicBezTo>
                    <a:pt x="195" y="18"/>
                    <a:pt x="195" y="18"/>
                    <a:pt x="195" y="18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6" y="15"/>
                    <a:pt x="196" y="14"/>
                    <a:pt x="195" y="14"/>
                  </a:cubicBezTo>
                  <a:cubicBezTo>
                    <a:pt x="194" y="13"/>
                    <a:pt x="194" y="13"/>
                    <a:pt x="194" y="13"/>
                  </a:cubicBezTo>
                  <a:cubicBezTo>
                    <a:pt x="195" y="8"/>
                    <a:pt x="195" y="8"/>
                    <a:pt x="195" y="8"/>
                  </a:cubicBezTo>
                  <a:cubicBezTo>
                    <a:pt x="195" y="7"/>
                    <a:pt x="195" y="6"/>
                    <a:pt x="194" y="6"/>
                  </a:cubicBezTo>
                  <a:cubicBezTo>
                    <a:pt x="193" y="6"/>
                    <a:pt x="193" y="6"/>
                    <a:pt x="193" y="6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4" y="7"/>
                    <a:pt x="194" y="7"/>
                    <a:pt x="194" y="7"/>
                  </a:cubicBezTo>
                  <a:cubicBezTo>
                    <a:pt x="194" y="2"/>
                    <a:pt x="194" y="2"/>
                    <a:pt x="194" y="2"/>
                  </a:cubicBezTo>
                  <a:cubicBezTo>
                    <a:pt x="194" y="2"/>
                    <a:pt x="194" y="1"/>
                    <a:pt x="194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2" y="0"/>
                    <a:pt x="191" y="0"/>
                    <a:pt x="191" y="1"/>
                  </a:cubicBezTo>
                  <a:cubicBezTo>
                    <a:pt x="190" y="2"/>
                    <a:pt x="191" y="3"/>
                    <a:pt x="191" y="3"/>
                  </a:cubicBezTo>
                  <a:cubicBezTo>
                    <a:pt x="192" y="4"/>
                    <a:pt x="192" y="4"/>
                    <a:pt x="192" y="4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1" y="2"/>
                    <a:pt x="191" y="2"/>
                    <a:pt x="191" y="2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191" y="7"/>
                    <a:pt x="191" y="8"/>
                    <a:pt x="192" y="8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91" y="14"/>
                    <a:pt x="191" y="15"/>
                    <a:pt x="191" y="15"/>
                  </a:cubicBezTo>
                  <a:cubicBezTo>
                    <a:pt x="193" y="16"/>
                    <a:pt x="193" y="16"/>
                    <a:pt x="193" y="16"/>
                  </a:cubicBezTo>
                  <a:cubicBezTo>
                    <a:pt x="191" y="18"/>
                    <a:pt x="191" y="18"/>
                    <a:pt x="191" y="18"/>
                  </a:cubicBezTo>
                  <a:cubicBezTo>
                    <a:pt x="191" y="19"/>
                    <a:pt x="191" y="20"/>
                    <a:pt x="192" y="20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2" y="26"/>
                    <a:pt x="193" y="27"/>
                    <a:pt x="193" y="27"/>
                  </a:cubicBezTo>
                  <a:cubicBezTo>
                    <a:pt x="194" y="27"/>
                    <a:pt x="194" y="27"/>
                    <a:pt x="194" y="27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3"/>
                    <a:pt x="193" y="34"/>
                    <a:pt x="193" y="34"/>
                  </a:cubicBezTo>
                  <a:cubicBezTo>
                    <a:pt x="193" y="34"/>
                    <a:pt x="193" y="34"/>
                    <a:pt x="193" y="34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40"/>
                    <a:pt x="194" y="40"/>
                    <a:pt x="194" y="41"/>
                  </a:cubicBezTo>
                  <a:cubicBezTo>
                    <a:pt x="195" y="41"/>
                    <a:pt x="195" y="41"/>
                    <a:pt x="195" y="41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5" y="48"/>
                    <a:pt x="195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5" y="55"/>
                    <a:pt x="195" y="55"/>
                    <a:pt x="195" y="55"/>
                  </a:cubicBezTo>
                  <a:cubicBezTo>
                    <a:pt x="195" y="55"/>
                    <a:pt x="195" y="56"/>
                    <a:pt x="195" y="56"/>
                  </a:cubicBezTo>
                  <a:cubicBezTo>
                    <a:pt x="196" y="56"/>
                    <a:pt x="196" y="56"/>
                    <a:pt x="196" y="56"/>
                  </a:cubicBezTo>
                  <a:cubicBezTo>
                    <a:pt x="195" y="59"/>
                    <a:pt x="195" y="59"/>
                    <a:pt x="195" y="59"/>
                  </a:cubicBezTo>
                  <a:cubicBezTo>
                    <a:pt x="195" y="60"/>
                    <a:pt x="195" y="61"/>
                    <a:pt x="196" y="61"/>
                  </a:cubicBezTo>
                  <a:cubicBezTo>
                    <a:pt x="197" y="62"/>
                    <a:pt x="197" y="62"/>
                    <a:pt x="197" y="62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5" y="65"/>
                    <a:pt x="195" y="65"/>
                    <a:pt x="195" y="65"/>
                  </a:cubicBezTo>
                  <a:cubicBezTo>
                    <a:pt x="194" y="66"/>
                    <a:pt x="195" y="66"/>
                    <a:pt x="195" y="67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5" y="74"/>
                    <a:pt x="195" y="74"/>
                    <a:pt x="195" y="74"/>
                  </a:cubicBezTo>
                  <a:cubicBezTo>
                    <a:pt x="195" y="74"/>
                    <a:pt x="195" y="75"/>
                    <a:pt x="196" y="75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197" y="82"/>
                    <a:pt x="197" y="83"/>
                    <a:pt x="198" y="83"/>
                  </a:cubicBezTo>
                  <a:cubicBezTo>
                    <a:pt x="198" y="84"/>
                    <a:pt x="198" y="84"/>
                    <a:pt x="198" y="84"/>
                  </a:cubicBezTo>
                  <a:cubicBezTo>
                    <a:pt x="199" y="82"/>
                    <a:pt x="199" y="82"/>
                    <a:pt x="199" y="82"/>
                  </a:cubicBezTo>
                  <a:cubicBezTo>
                    <a:pt x="198" y="82"/>
                    <a:pt x="198" y="82"/>
                    <a:pt x="198" y="82"/>
                  </a:cubicBezTo>
                  <a:cubicBezTo>
                    <a:pt x="198" y="90"/>
                    <a:pt x="198" y="90"/>
                    <a:pt x="198" y="90"/>
                  </a:cubicBezTo>
                  <a:cubicBezTo>
                    <a:pt x="198" y="91"/>
                    <a:pt x="198" y="91"/>
                    <a:pt x="198" y="92"/>
                  </a:cubicBezTo>
                  <a:cubicBezTo>
                    <a:pt x="199" y="92"/>
                    <a:pt x="199" y="92"/>
                    <a:pt x="199" y="92"/>
                  </a:cubicBezTo>
                  <a:cubicBezTo>
                    <a:pt x="200" y="91"/>
                    <a:pt x="200" y="91"/>
                    <a:pt x="200" y="91"/>
                  </a:cubicBezTo>
                  <a:cubicBezTo>
                    <a:pt x="200" y="89"/>
                    <a:pt x="200" y="89"/>
                    <a:pt x="200" y="89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9" y="90"/>
                    <a:pt x="188" y="91"/>
                    <a:pt x="188" y="91"/>
                  </a:cubicBezTo>
                  <a:cubicBezTo>
                    <a:pt x="188" y="92"/>
                    <a:pt x="188" y="93"/>
                    <a:pt x="189" y="93"/>
                  </a:cubicBezTo>
                  <a:cubicBezTo>
                    <a:pt x="192" y="95"/>
                    <a:pt x="192" y="95"/>
                    <a:pt x="192" y="95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80" y="92"/>
                    <a:pt x="180" y="92"/>
                    <a:pt x="180" y="92"/>
                  </a:cubicBezTo>
                  <a:cubicBezTo>
                    <a:pt x="180" y="92"/>
                    <a:pt x="179" y="92"/>
                    <a:pt x="179" y="93"/>
                  </a:cubicBezTo>
                  <a:cubicBezTo>
                    <a:pt x="179" y="93"/>
                    <a:pt x="179" y="94"/>
                    <a:pt x="179" y="94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81" y="94"/>
                    <a:pt x="181" y="94"/>
                    <a:pt x="181" y="94"/>
                  </a:cubicBezTo>
                  <a:cubicBezTo>
                    <a:pt x="181" y="92"/>
                    <a:pt x="181" y="92"/>
                    <a:pt x="181" y="92"/>
                  </a:cubicBezTo>
                  <a:cubicBezTo>
                    <a:pt x="172" y="92"/>
                    <a:pt x="172" y="92"/>
                    <a:pt x="172" y="92"/>
                  </a:cubicBezTo>
                  <a:cubicBezTo>
                    <a:pt x="172" y="92"/>
                    <a:pt x="171" y="93"/>
                    <a:pt x="171" y="93"/>
                  </a:cubicBezTo>
                  <a:cubicBezTo>
                    <a:pt x="171" y="94"/>
                    <a:pt x="171" y="95"/>
                    <a:pt x="171" y="95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3"/>
                    <a:pt x="173" y="93"/>
                    <a:pt x="173" y="93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1" y="92"/>
                    <a:pt x="161" y="93"/>
                    <a:pt x="161" y="93"/>
                  </a:cubicBezTo>
                  <a:cubicBezTo>
                    <a:pt x="160" y="94"/>
                    <a:pt x="161" y="95"/>
                    <a:pt x="161" y="95"/>
                  </a:cubicBezTo>
                  <a:cubicBezTo>
                    <a:pt x="163" y="96"/>
                    <a:pt x="163" y="96"/>
                    <a:pt x="163" y="96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3"/>
                    <a:pt x="163" y="93"/>
                    <a:pt x="163" y="93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1" y="94"/>
                    <a:pt x="151" y="94"/>
                    <a:pt x="151" y="95"/>
                  </a:cubicBezTo>
                  <a:cubicBezTo>
                    <a:pt x="151" y="96"/>
                    <a:pt x="151" y="96"/>
                    <a:pt x="151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3" y="94"/>
                    <a:pt x="153" y="94"/>
                    <a:pt x="153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4" y="94"/>
                    <a:pt x="144" y="95"/>
                    <a:pt x="143" y="96"/>
                  </a:cubicBezTo>
                  <a:cubicBezTo>
                    <a:pt x="143" y="96"/>
                    <a:pt x="143" y="97"/>
                    <a:pt x="144" y="97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6" y="97"/>
                    <a:pt x="146" y="97"/>
                    <a:pt x="146" y="97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34" y="94"/>
                    <a:pt x="133" y="95"/>
                    <a:pt x="133" y="96"/>
                  </a:cubicBezTo>
                  <a:cubicBezTo>
                    <a:pt x="133" y="96"/>
                    <a:pt x="133" y="97"/>
                    <a:pt x="134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4" y="96"/>
                    <a:pt x="124" y="96"/>
                    <a:pt x="124" y="97"/>
                  </a:cubicBezTo>
                  <a:cubicBezTo>
                    <a:pt x="123" y="98"/>
                    <a:pt x="124" y="98"/>
                    <a:pt x="124" y="99"/>
                  </a:cubicBezTo>
                  <a:cubicBezTo>
                    <a:pt x="125" y="99"/>
                    <a:pt x="125" y="99"/>
                    <a:pt x="125" y="99"/>
                  </a:cubicBezTo>
                  <a:cubicBezTo>
                    <a:pt x="126" y="98"/>
                    <a:pt x="126" y="98"/>
                    <a:pt x="126" y="98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5" y="97"/>
                    <a:pt x="115" y="97"/>
                  </a:cubicBezTo>
                  <a:cubicBezTo>
                    <a:pt x="114" y="98"/>
                    <a:pt x="115" y="99"/>
                    <a:pt x="115" y="99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18" y="98"/>
                    <a:pt x="118" y="98"/>
                    <a:pt x="118" y="98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7" y="97"/>
                    <a:pt x="106" y="98"/>
                    <a:pt x="106" y="98"/>
                  </a:cubicBezTo>
                  <a:cubicBezTo>
                    <a:pt x="106" y="99"/>
                    <a:pt x="106" y="100"/>
                    <a:pt x="107" y="100"/>
                  </a:cubicBezTo>
                  <a:cubicBezTo>
                    <a:pt x="108" y="101"/>
                    <a:pt x="108" y="101"/>
                    <a:pt x="108" y="101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98" y="97"/>
                    <a:pt x="98" y="97"/>
                    <a:pt x="98" y="97"/>
                  </a:cubicBezTo>
                  <a:cubicBezTo>
                    <a:pt x="98" y="97"/>
                    <a:pt x="97" y="98"/>
                    <a:pt x="97" y="98"/>
                  </a:cubicBezTo>
                  <a:cubicBezTo>
                    <a:pt x="97" y="99"/>
                    <a:pt x="97" y="100"/>
                    <a:pt x="97" y="100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89" y="98"/>
                    <a:pt x="88" y="98"/>
                    <a:pt x="88" y="99"/>
                  </a:cubicBezTo>
                  <a:cubicBezTo>
                    <a:pt x="88" y="100"/>
                    <a:pt x="88" y="101"/>
                    <a:pt x="89" y="101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1" y="101"/>
                    <a:pt x="91" y="101"/>
                    <a:pt x="91" y="101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8" y="99"/>
                    <a:pt x="77" y="99"/>
                    <a:pt x="77" y="100"/>
                  </a:cubicBezTo>
                  <a:cubicBezTo>
                    <a:pt x="77" y="101"/>
                    <a:pt x="77" y="101"/>
                    <a:pt x="78" y="102"/>
                  </a:cubicBezTo>
                  <a:cubicBezTo>
                    <a:pt x="81" y="104"/>
                    <a:pt x="81" y="104"/>
                    <a:pt x="81" y="104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70" y="99"/>
                    <a:pt x="70" y="100"/>
                    <a:pt x="69" y="100"/>
                  </a:cubicBezTo>
                  <a:cubicBezTo>
                    <a:pt x="69" y="101"/>
                    <a:pt x="69" y="102"/>
                    <a:pt x="70" y="102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3" y="101"/>
                    <a:pt x="62" y="101"/>
                    <a:pt x="62" y="102"/>
                  </a:cubicBezTo>
                  <a:cubicBezTo>
                    <a:pt x="62" y="103"/>
                    <a:pt x="62" y="103"/>
                    <a:pt x="63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6" y="101"/>
                    <a:pt x="55" y="102"/>
                    <a:pt x="55" y="102"/>
                  </a:cubicBezTo>
                  <a:cubicBezTo>
                    <a:pt x="55" y="103"/>
                    <a:pt x="55" y="104"/>
                    <a:pt x="56" y="104"/>
                  </a:cubicBezTo>
                  <a:cubicBezTo>
                    <a:pt x="57" y="105"/>
                    <a:pt x="57" y="105"/>
                    <a:pt x="57" y="105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2"/>
                    <a:pt x="45" y="102"/>
                  </a:cubicBezTo>
                  <a:cubicBezTo>
                    <a:pt x="45" y="103"/>
                    <a:pt x="45" y="104"/>
                    <a:pt x="46" y="104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8" y="102"/>
                    <a:pt x="38" y="103"/>
                    <a:pt x="37" y="104"/>
                  </a:cubicBezTo>
                  <a:cubicBezTo>
                    <a:pt x="37" y="104"/>
                    <a:pt x="37" y="105"/>
                    <a:pt x="38" y="105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1" y="105"/>
                    <a:pt x="41" y="105"/>
                    <a:pt x="41" y="105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29" y="103"/>
                    <a:pt x="28" y="103"/>
                    <a:pt x="28" y="104"/>
                  </a:cubicBezTo>
                  <a:cubicBezTo>
                    <a:pt x="28" y="105"/>
                    <a:pt x="28" y="105"/>
                    <a:pt x="29" y="106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1" y="104"/>
                    <a:pt x="20" y="104"/>
                    <a:pt x="20" y="105"/>
                  </a:cubicBezTo>
                  <a:cubicBezTo>
                    <a:pt x="20" y="106"/>
                    <a:pt x="20" y="107"/>
                    <a:pt x="21" y="107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1" y="104"/>
                    <a:pt x="10" y="105"/>
                    <a:pt x="10" y="105"/>
                  </a:cubicBezTo>
                  <a:cubicBezTo>
                    <a:pt x="10" y="106"/>
                    <a:pt x="10" y="107"/>
                    <a:pt x="10" y="107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1" y="105"/>
                    <a:pt x="1" y="105"/>
                    <a:pt x="1" y="106"/>
                  </a:cubicBezTo>
                  <a:cubicBezTo>
                    <a:pt x="0" y="107"/>
                    <a:pt x="1" y="108"/>
                    <a:pt x="1" y="108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4" y="110"/>
                    <a:pt x="5" y="109"/>
                    <a:pt x="5" y="109"/>
                  </a:cubicBezTo>
                  <a:cubicBezTo>
                    <a:pt x="6" y="108"/>
                    <a:pt x="5" y="107"/>
                    <a:pt x="5" y="10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69"/>
            <p:cNvSpPr/>
            <p:nvPr/>
          </p:nvSpPr>
          <p:spPr bwMode="auto">
            <a:xfrm>
              <a:off x="4148407" y="5049168"/>
              <a:ext cx="597750" cy="643382"/>
            </a:xfrm>
            <a:custGeom>
              <a:avLst/>
              <a:gdLst>
                <a:gd name="T0" fmla="*/ 15 w 131"/>
                <a:gd name="T1" fmla="*/ 126 h 141"/>
                <a:gd name="T2" fmla="*/ 22 w 131"/>
                <a:gd name="T3" fmla="*/ 124 h 141"/>
                <a:gd name="T4" fmla="*/ 14 w 131"/>
                <a:gd name="T5" fmla="*/ 22 h 141"/>
                <a:gd name="T6" fmla="*/ 102 w 131"/>
                <a:gd name="T7" fmla="*/ 15 h 141"/>
                <a:gd name="T8" fmla="*/ 11 w 131"/>
                <a:gd name="T9" fmla="*/ 122 h 141"/>
                <a:gd name="T10" fmla="*/ 15 w 131"/>
                <a:gd name="T11" fmla="*/ 126 h 141"/>
                <a:gd name="T12" fmla="*/ 22 w 131"/>
                <a:gd name="T13" fmla="*/ 124 h 141"/>
                <a:gd name="T14" fmla="*/ 15 w 131"/>
                <a:gd name="T15" fmla="*/ 126 h 141"/>
                <a:gd name="T16" fmla="*/ 20 w 131"/>
                <a:gd name="T17" fmla="*/ 130 h 141"/>
                <a:gd name="T18" fmla="*/ 131 w 131"/>
                <a:gd name="T19" fmla="*/ 0 h 141"/>
                <a:gd name="T20" fmla="*/ 0 w 131"/>
                <a:gd name="T21" fmla="*/ 10 h 141"/>
                <a:gd name="T22" fmla="*/ 11 w 131"/>
                <a:gd name="T23" fmla="*/ 141 h 141"/>
                <a:gd name="T24" fmla="*/ 20 w 131"/>
                <a:gd name="T25" fmla="*/ 130 h 141"/>
                <a:gd name="T26" fmla="*/ 15 w 131"/>
                <a:gd name="T27" fmla="*/ 12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1" h="141">
                  <a:moveTo>
                    <a:pt x="15" y="126"/>
                  </a:moveTo>
                  <a:lnTo>
                    <a:pt x="22" y="124"/>
                  </a:lnTo>
                  <a:lnTo>
                    <a:pt x="14" y="22"/>
                  </a:lnTo>
                  <a:lnTo>
                    <a:pt x="102" y="15"/>
                  </a:lnTo>
                  <a:lnTo>
                    <a:pt x="11" y="122"/>
                  </a:lnTo>
                  <a:lnTo>
                    <a:pt x="15" y="126"/>
                  </a:lnTo>
                  <a:lnTo>
                    <a:pt x="22" y="124"/>
                  </a:lnTo>
                  <a:lnTo>
                    <a:pt x="15" y="126"/>
                  </a:lnTo>
                  <a:lnTo>
                    <a:pt x="20" y="130"/>
                  </a:lnTo>
                  <a:lnTo>
                    <a:pt x="131" y="0"/>
                  </a:lnTo>
                  <a:lnTo>
                    <a:pt x="0" y="10"/>
                  </a:lnTo>
                  <a:lnTo>
                    <a:pt x="11" y="141"/>
                  </a:lnTo>
                  <a:lnTo>
                    <a:pt x="20" y="130"/>
                  </a:lnTo>
                  <a:lnTo>
                    <a:pt x="15" y="12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70"/>
            <p:cNvSpPr/>
            <p:nvPr/>
          </p:nvSpPr>
          <p:spPr bwMode="auto">
            <a:xfrm>
              <a:off x="4184913" y="5030918"/>
              <a:ext cx="552122" cy="602314"/>
            </a:xfrm>
            <a:custGeom>
              <a:avLst/>
              <a:gdLst>
                <a:gd name="T0" fmla="*/ 0 w 121"/>
                <a:gd name="T1" fmla="*/ 132 h 132"/>
                <a:gd name="T2" fmla="*/ 113 w 121"/>
                <a:gd name="T3" fmla="*/ 0 h 132"/>
                <a:gd name="T4" fmla="*/ 121 w 121"/>
                <a:gd name="T5" fmla="*/ 120 h 132"/>
                <a:gd name="T6" fmla="*/ 0 w 121"/>
                <a:gd name="T7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32">
                  <a:moveTo>
                    <a:pt x="0" y="132"/>
                  </a:moveTo>
                  <a:lnTo>
                    <a:pt x="113" y="0"/>
                  </a:lnTo>
                  <a:lnTo>
                    <a:pt x="121" y="120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71"/>
            <p:cNvSpPr/>
            <p:nvPr/>
          </p:nvSpPr>
          <p:spPr bwMode="auto">
            <a:xfrm>
              <a:off x="4166660" y="5021793"/>
              <a:ext cx="584061" cy="625128"/>
            </a:xfrm>
            <a:custGeom>
              <a:avLst/>
              <a:gdLst>
                <a:gd name="T0" fmla="*/ 4 w 128"/>
                <a:gd name="T1" fmla="*/ 134 h 137"/>
                <a:gd name="T2" fmla="*/ 5 w 128"/>
                <a:gd name="T3" fmla="*/ 136 h 137"/>
                <a:gd name="T4" fmla="*/ 116 w 128"/>
                <a:gd name="T5" fmla="*/ 6 h 137"/>
                <a:gd name="T6" fmla="*/ 124 w 128"/>
                <a:gd name="T7" fmla="*/ 121 h 137"/>
                <a:gd name="T8" fmla="*/ 4 w 128"/>
                <a:gd name="T9" fmla="*/ 133 h 137"/>
                <a:gd name="T10" fmla="*/ 4 w 128"/>
                <a:gd name="T11" fmla="*/ 134 h 137"/>
                <a:gd name="T12" fmla="*/ 5 w 128"/>
                <a:gd name="T13" fmla="*/ 136 h 137"/>
                <a:gd name="T14" fmla="*/ 4 w 128"/>
                <a:gd name="T15" fmla="*/ 134 h 137"/>
                <a:gd name="T16" fmla="*/ 4 w 128"/>
                <a:gd name="T17" fmla="*/ 136 h 137"/>
                <a:gd name="T18" fmla="*/ 128 w 128"/>
                <a:gd name="T19" fmla="*/ 124 h 137"/>
                <a:gd name="T20" fmla="*/ 118 w 128"/>
                <a:gd name="T21" fmla="*/ 0 h 137"/>
                <a:gd name="T22" fmla="*/ 0 w 128"/>
                <a:gd name="T23" fmla="*/ 137 h 137"/>
                <a:gd name="T24" fmla="*/ 4 w 128"/>
                <a:gd name="T25" fmla="*/ 136 h 137"/>
                <a:gd name="T26" fmla="*/ 4 w 128"/>
                <a:gd name="T27" fmla="*/ 13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137">
                  <a:moveTo>
                    <a:pt x="4" y="134"/>
                  </a:moveTo>
                  <a:lnTo>
                    <a:pt x="5" y="136"/>
                  </a:lnTo>
                  <a:lnTo>
                    <a:pt x="116" y="6"/>
                  </a:lnTo>
                  <a:lnTo>
                    <a:pt x="124" y="121"/>
                  </a:lnTo>
                  <a:lnTo>
                    <a:pt x="4" y="133"/>
                  </a:lnTo>
                  <a:lnTo>
                    <a:pt x="4" y="134"/>
                  </a:lnTo>
                  <a:lnTo>
                    <a:pt x="5" y="136"/>
                  </a:lnTo>
                  <a:lnTo>
                    <a:pt x="4" y="134"/>
                  </a:lnTo>
                  <a:lnTo>
                    <a:pt x="4" y="136"/>
                  </a:lnTo>
                  <a:lnTo>
                    <a:pt x="128" y="124"/>
                  </a:lnTo>
                  <a:lnTo>
                    <a:pt x="118" y="0"/>
                  </a:lnTo>
                  <a:lnTo>
                    <a:pt x="0" y="137"/>
                  </a:lnTo>
                  <a:lnTo>
                    <a:pt x="4" y="136"/>
                  </a:lnTo>
                  <a:lnTo>
                    <a:pt x="4" y="13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72"/>
            <p:cNvSpPr/>
            <p:nvPr/>
          </p:nvSpPr>
          <p:spPr bwMode="auto">
            <a:xfrm>
              <a:off x="3632791" y="2612536"/>
              <a:ext cx="689010" cy="679885"/>
            </a:xfrm>
            <a:custGeom>
              <a:avLst/>
              <a:gdLst>
                <a:gd name="T0" fmla="*/ 20 w 111"/>
                <a:gd name="T1" fmla="*/ 97 h 110"/>
                <a:gd name="T2" fmla="*/ 54 w 111"/>
                <a:gd name="T3" fmla="*/ 109 h 110"/>
                <a:gd name="T4" fmla="*/ 5 w 111"/>
                <a:gd name="T5" fmla="*/ 69 h 110"/>
                <a:gd name="T6" fmla="*/ 4 w 111"/>
                <a:gd name="T7" fmla="*/ 70 h 110"/>
                <a:gd name="T8" fmla="*/ 74 w 111"/>
                <a:gd name="T9" fmla="*/ 103 h 110"/>
                <a:gd name="T10" fmla="*/ 66 w 111"/>
                <a:gd name="T11" fmla="*/ 86 h 110"/>
                <a:gd name="T12" fmla="*/ 6 w 111"/>
                <a:gd name="T13" fmla="*/ 43 h 110"/>
                <a:gd name="T14" fmla="*/ 6 w 111"/>
                <a:gd name="T15" fmla="*/ 43 h 110"/>
                <a:gd name="T16" fmla="*/ 80 w 111"/>
                <a:gd name="T17" fmla="*/ 83 h 110"/>
                <a:gd name="T18" fmla="*/ 5 w 111"/>
                <a:gd name="T19" fmla="*/ 38 h 110"/>
                <a:gd name="T20" fmla="*/ 48 w 111"/>
                <a:gd name="T21" fmla="*/ 65 h 110"/>
                <a:gd name="T22" fmla="*/ 9 w 111"/>
                <a:gd name="T23" fmla="*/ 35 h 110"/>
                <a:gd name="T24" fmla="*/ 10 w 111"/>
                <a:gd name="T25" fmla="*/ 30 h 110"/>
                <a:gd name="T26" fmla="*/ 10 w 111"/>
                <a:gd name="T27" fmla="*/ 32 h 110"/>
                <a:gd name="T28" fmla="*/ 12 w 111"/>
                <a:gd name="T29" fmla="*/ 24 h 110"/>
                <a:gd name="T30" fmla="*/ 45 w 111"/>
                <a:gd name="T31" fmla="*/ 37 h 110"/>
                <a:gd name="T32" fmla="*/ 16 w 111"/>
                <a:gd name="T33" fmla="*/ 20 h 110"/>
                <a:gd name="T34" fmla="*/ 16 w 111"/>
                <a:gd name="T35" fmla="*/ 21 h 110"/>
                <a:gd name="T36" fmla="*/ 109 w 111"/>
                <a:gd name="T37" fmla="*/ 71 h 110"/>
                <a:gd name="T38" fmla="*/ 36 w 111"/>
                <a:gd name="T39" fmla="*/ 4 h 110"/>
                <a:gd name="T40" fmla="*/ 35 w 111"/>
                <a:gd name="T41" fmla="*/ 7 h 110"/>
                <a:gd name="T42" fmla="*/ 70 w 111"/>
                <a:gd name="T43" fmla="*/ 20 h 110"/>
                <a:gd name="T44" fmla="*/ 44 w 111"/>
                <a:gd name="T45" fmla="*/ 5 h 110"/>
                <a:gd name="T46" fmla="*/ 44 w 111"/>
                <a:gd name="T47" fmla="*/ 5 h 110"/>
                <a:gd name="T48" fmla="*/ 108 w 111"/>
                <a:gd name="T49" fmla="*/ 38 h 110"/>
                <a:gd name="T50" fmla="*/ 50 w 111"/>
                <a:gd name="T51" fmla="*/ 4 h 110"/>
                <a:gd name="T52" fmla="*/ 106 w 111"/>
                <a:gd name="T53" fmla="*/ 32 h 110"/>
                <a:gd name="T54" fmla="*/ 57 w 111"/>
                <a:gd name="T55" fmla="*/ 2 h 110"/>
                <a:gd name="T56" fmla="*/ 92 w 111"/>
                <a:gd name="T57" fmla="*/ 16 h 110"/>
                <a:gd name="T58" fmla="*/ 91 w 111"/>
                <a:gd name="T59" fmla="*/ 15 h 110"/>
                <a:gd name="T60" fmla="*/ 58 w 111"/>
                <a:gd name="T61" fmla="*/ 0 h 110"/>
                <a:gd name="T62" fmla="*/ 104 w 111"/>
                <a:gd name="T63" fmla="*/ 30 h 110"/>
                <a:gd name="T64" fmla="*/ 50 w 111"/>
                <a:gd name="T65" fmla="*/ 1 h 110"/>
                <a:gd name="T66" fmla="*/ 106 w 111"/>
                <a:gd name="T67" fmla="*/ 37 h 110"/>
                <a:gd name="T68" fmla="*/ 45 w 111"/>
                <a:gd name="T69" fmla="*/ 3 h 110"/>
                <a:gd name="T70" fmla="*/ 108 w 111"/>
                <a:gd name="T71" fmla="*/ 47 h 110"/>
                <a:gd name="T72" fmla="*/ 108 w 111"/>
                <a:gd name="T73" fmla="*/ 47 h 110"/>
                <a:gd name="T74" fmla="*/ 35 w 111"/>
                <a:gd name="T75" fmla="*/ 4 h 110"/>
                <a:gd name="T76" fmla="*/ 18 w 111"/>
                <a:gd name="T77" fmla="*/ 15 h 110"/>
                <a:gd name="T78" fmla="*/ 108 w 111"/>
                <a:gd name="T79" fmla="*/ 69 h 110"/>
                <a:gd name="T80" fmla="*/ 15 w 111"/>
                <a:gd name="T81" fmla="*/ 19 h 110"/>
                <a:gd name="T82" fmla="*/ 105 w 111"/>
                <a:gd name="T83" fmla="*/ 76 h 110"/>
                <a:gd name="T84" fmla="*/ 12 w 111"/>
                <a:gd name="T85" fmla="*/ 24 h 110"/>
                <a:gd name="T86" fmla="*/ 101 w 111"/>
                <a:gd name="T87" fmla="*/ 81 h 110"/>
                <a:gd name="T88" fmla="*/ 10 w 111"/>
                <a:gd name="T89" fmla="*/ 29 h 110"/>
                <a:gd name="T90" fmla="*/ 98 w 111"/>
                <a:gd name="T91" fmla="*/ 84 h 110"/>
                <a:gd name="T92" fmla="*/ 95 w 111"/>
                <a:gd name="T93" fmla="*/ 90 h 110"/>
                <a:gd name="T94" fmla="*/ 95 w 111"/>
                <a:gd name="T95" fmla="*/ 90 h 110"/>
                <a:gd name="T96" fmla="*/ 97 w 111"/>
                <a:gd name="T97" fmla="*/ 88 h 110"/>
                <a:gd name="T98" fmla="*/ 4 w 111"/>
                <a:gd name="T99" fmla="*/ 39 h 110"/>
                <a:gd name="T100" fmla="*/ 92 w 111"/>
                <a:gd name="T101" fmla="*/ 92 h 110"/>
                <a:gd name="T102" fmla="*/ 3 w 111"/>
                <a:gd name="T103" fmla="*/ 45 h 110"/>
                <a:gd name="T104" fmla="*/ 90 w 111"/>
                <a:gd name="T105" fmla="*/ 97 h 110"/>
                <a:gd name="T106" fmla="*/ 1 w 111"/>
                <a:gd name="T107" fmla="*/ 51 h 110"/>
                <a:gd name="T108" fmla="*/ 82 w 111"/>
                <a:gd name="T109" fmla="*/ 101 h 110"/>
                <a:gd name="T110" fmla="*/ 79 w 111"/>
                <a:gd name="T111" fmla="*/ 103 h 110"/>
                <a:gd name="T112" fmla="*/ 14 w 111"/>
                <a:gd name="T113" fmla="*/ 66 h 110"/>
                <a:gd name="T114" fmla="*/ 72 w 111"/>
                <a:gd name="T115" fmla="*/ 105 h 110"/>
                <a:gd name="T116" fmla="*/ 4 w 111"/>
                <a:gd name="T117" fmla="*/ 68 h 110"/>
                <a:gd name="T118" fmla="*/ 53 w 111"/>
                <a:gd name="T119" fmla="*/ 108 h 110"/>
                <a:gd name="T120" fmla="*/ 53 w 111"/>
                <a:gd name="T121" fmla="*/ 107 h 110"/>
                <a:gd name="T122" fmla="*/ 36 w 111"/>
                <a:gd name="T123" fmla="*/ 10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" h="110">
                  <a:moveTo>
                    <a:pt x="36" y="103"/>
                  </a:moveTo>
                  <a:cubicBezTo>
                    <a:pt x="20" y="94"/>
                    <a:pt x="20" y="94"/>
                    <a:pt x="20" y="94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1" y="96"/>
                    <a:pt x="21" y="96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1" y="97"/>
                    <a:pt x="23" y="98"/>
                    <a:pt x="26" y="99"/>
                  </a:cubicBezTo>
                  <a:cubicBezTo>
                    <a:pt x="31" y="101"/>
                    <a:pt x="37" y="104"/>
                    <a:pt x="42" y="106"/>
                  </a:cubicBezTo>
                  <a:cubicBezTo>
                    <a:pt x="45" y="107"/>
                    <a:pt x="47" y="108"/>
                    <a:pt x="49" y="109"/>
                  </a:cubicBezTo>
                  <a:cubicBezTo>
                    <a:pt x="50" y="109"/>
                    <a:pt x="51" y="109"/>
                    <a:pt x="51" y="109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2" y="110"/>
                    <a:pt x="53" y="110"/>
                    <a:pt x="53" y="110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54" y="110"/>
                    <a:pt x="54" y="110"/>
                    <a:pt x="54" y="109"/>
                  </a:cubicBezTo>
                  <a:cubicBezTo>
                    <a:pt x="55" y="109"/>
                    <a:pt x="55" y="108"/>
                    <a:pt x="55" y="108"/>
                  </a:cubicBezTo>
                  <a:cubicBezTo>
                    <a:pt x="55" y="108"/>
                    <a:pt x="54" y="107"/>
                    <a:pt x="54" y="107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5" y="110"/>
                    <a:pt x="66" y="110"/>
                    <a:pt x="66" y="109"/>
                  </a:cubicBezTo>
                  <a:cubicBezTo>
                    <a:pt x="67" y="108"/>
                    <a:pt x="67" y="107"/>
                    <a:pt x="66" y="107"/>
                  </a:cubicBezTo>
                  <a:cubicBezTo>
                    <a:pt x="66" y="107"/>
                    <a:pt x="62" y="104"/>
                    <a:pt x="56" y="101"/>
                  </a:cubicBezTo>
                  <a:cubicBezTo>
                    <a:pt x="48" y="96"/>
                    <a:pt x="35" y="88"/>
                    <a:pt x="24" y="81"/>
                  </a:cubicBezTo>
                  <a:cubicBezTo>
                    <a:pt x="18" y="78"/>
                    <a:pt x="14" y="75"/>
                    <a:pt x="10" y="72"/>
                  </a:cubicBezTo>
                  <a:cubicBezTo>
                    <a:pt x="8" y="71"/>
                    <a:pt x="7" y="70"/>
                    <a:pt x="6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2" y="106"/>
                    <a:pt x="73" y="106"/>
                    <a:pt x="73" y="106"/>
                  </a:cubicBezTo>
                  <a:cubicBezTo>
                    <a:pt x="74" y="106"/>
                    <a:pt x="74" y="105"/>
                    <a:pt x="74" y="105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2" y="102"/>
                    <a:pt x="67" y="99"/>
                    <a:pt x="60" y="95"/>
                  </a:cubicBezTo>
                  <a:cubicBezTo>
                    <a:pt x="40" y="82"/>
                    <a:pt x="4" y="60"/>
                    <a:pt x="4" y="60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21" y="73"/>
                    <a:pt x="39" y="84"/>
                  </a:cubicBezTo>
                  <a:cubicBezTo>
                    <a:pt x="49" y="89"/>
                    <a:pt x="58" y="94"/>
                    <a:pt x="65" y="98"/>
                  </a:cubicBezTo>
                  <a:cubicBezTo>
                    <a:pt x="69" y="100"/>
                    <a:pt x="72" y="102"/>
                    <a:pt x="74" y="103"/>
                  </a:cubicBezTo>
                  <a:cubicBezTo>
                    <a:pt x="75" y="104"/>
                    <a:pt x="76" y="104"/>
                    <a:pt x="77" y="104"/>
                  </a:cubicBezTo>
                  <a:cubicBezTo>
                    <a:pt x="77" y="104"/>
                    <a:pt x="78" y="105"/>
                    <a:pt x="78" y="105"/>
                  </a:cubicBezTo>
                  <a:cubicBezTo>
                    <a:pt x="78" y="105"/>
                    <a:pt x="79" y="105"/>
                    <a:pt x="79" y="105"/>
                  </a:cubicBezTo>
                  <a:cubicBezTo>
                    <a:pt x="80" y="105"/>
                    <a:pt x="80" y="105"/>
                    <a:pt x="80" y="105"/>
                  </a:cubicBezTo>
                  <a:cubicBezTo>
                    <a:pt x="80" y="105"/>
                    <a:pt x="80" y="105"/>
                    <a:pt x="80" y="104"/>
                  </a:cubicBezTo>
                  <a:cubicBezTo>
                    <a:pt x="81" y="104"/>
                    <a:pt x="81" y="103"/>
                    <a:pt x="81" y="103"/>
                  </a:cubicBezTo>
                  <a:cubicBezTo>
                    <a:pt x="81" y="103"/>
                    <a:pt x="80" y="102"/>
                    <a:pt x="80" y="102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4" y="102"/>
                    <a:pt x="85" y="102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99"/>
                    <a:pt x="84" y="98"/>
                    <a:pt x="83" y="98"/>
                  </a:cubicBezTo>
                  <a:cubicBezTo>
                    <a:pt x="81" y="95"/>
                    <a:pt x="74" y="91"/>
                    <a:pt x="66" y="86"/>
                  </a:cubicBezTo>
                  <a:cubicBezTo>
                    <a:pt x="42" y="71"/>
                    <a:pt x="3" y="48"/>
                    <a:pt x="3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90" y="99"/>
                    <a:pt x="90" y="99"/>
                    <a:pt x="90" y="99"/>
                  </a:cubicBezTo>
                  <a:cubicBezTo>
                    <a:pt x="90" y="99"/>
                    <a:pt x="91" y="99"/>
                    <a:pt x="92" y="98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0" y="95"/>
                    <a:pt x="88" y="93"/>
                    <a:pt x="85" y="91"/>
                  </a:cubicBezTo>
                  <a:cubicBezTo>
                    <a:pt x="75" y="85"/>
                    <a:pt x="55" y="73"/>
                    <a:pt x="38" y="62"/>
                  </a:cubicBezTo>
                  <a:cubicBezTo>
                    <a:pt x="29" y="57"/>
                    <a:pt x="21" y="52"/>
                    <a:pt x="15" y="49"/>
                  </a:cubicBezTo>
                  <a:cubicBezTo>
                    <a:pt x="12" y="47"/>
                    <a:pt x="10" y="45"/>
                    <a:pt x="8" y="44"/>
                  </a:cubicBezTo>
                  <a:cubicBezTo>
                    <a:pt x="7" y="44"/>
                    <a:pt x="7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24" y="57"/>
                    <a:pt x="46" y="69"/>
                  </a:cubicBezTo>
                  <a:cubicBezTo>
                    <a:pt x="56" y="76"/>
                    <a:pt x="67" y="82"/>
                    <a:pt x="76" y="86"/>
                  </a:cubicBezTo>
                  <a:cubicBezTo>
                    <a:pt x="80" y="89"/>
                    <a:pt x="83" y="91"/>
                    <a:pt x="86" y="92"/>
                  </a:cubicBezTo>
                  <a:cubicBezTo>
                    <a:pt x="88" y="93"/>
                    <a:pt x="89" y="93"/>
                    <a:pt x="90" y="94"/>
                  </a:cubicBezTo>
                  <a:cubicBezTo>
                    <a:pt x="91" y="94"/>
                    <a:pt x="91" y="94"/>
                    <a:pt x="92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3" y="94"/>
                    <a:pt x="94" y="94"/>
                    <a:pt x="94" y="93"/>
                  </a:cubicBezTo>
                  <a:cubicBezTo>
                    <a:pt x="94" y="93"/>
                    <a:pt x="94" y="93"/>
                    <a:pt x="94" y="92"/>
                  </a:cubicBezTo>
                  <a:cubicBezTo>
                    <a:pt x="94" y="92"/>
                    <a:pt x="94" y="91"/>
                    <a:pt x="93" y="91"/>
                  </a:cubicBezTo>
                  <a:cubicBezTo>
                    <a:pt x="93" y="91"/>
                    <a:pt x="88" y="88"/>
                    <a:pt x="80" y="83"/>
                  </a:cubicBezTo>
                  <a:cubicBezTo>
                    <a:pt x="67" y="75"/>
                    <a:pt x="49" y="64"/>
                    <a:pt x="33" y="54"/>
                  </a:cubicBezTo>
                  <a:cubicBezTo>
                    <a:pt x="26" y="50"/>
                    <a:pt x="19" y="45"/>
                    <a:pt x="14" y="42"/>
                  </a:cubicBezTo>
                  <a:cubicBezTo>
                    <a:pt x="11" y="40"/>
                    <a:pt x="9" y="39"/>
                    <a:pt x="8" y="38"/>
                  </a:cubicBezTo>
                  <a:cubicBezTo>
                    <a:pt x="7" y="38"/>
                    <a:pt x="7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8"/>
                    <a:pt x="6" y="38"/>
                    <a:pt x="6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26" y="52"/>
                    <a:pt x="48" y="65"/>
                  </a:cubicBezTo>
                  <a:cubicBezTo>
                    <a:pt x="59" y="72"/>
                    <a:pt x="70" y="78"/>
                    <a:pt x="79" y="83"/>
                  </a:cubicBezTo>
                  <a:cubicBezTo>
                    <a:pt x="84" y="86"/>
                    <a:pt x="88" y="88"/>
                    <a:pt x="90" y="89"/>
                  </a:cubicBezTo>
                  <a:cubicBezTo>
                    <a:pt x="92" y="90"/>
                    <a:pt x="93" y="90"/>
                    <a:pt x="94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6" y="91"/>
                    <a:pt x="96" y="91"/>
                    <a:pt x="97" y="91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6" y="87"/>
                    <a:pt x="94" y="85"/>
                    <a:pt x="91" y="83"/>
                  </a:cubicBezTo>
                  <a:cubicBezTo>
                    <a:pt x="71" y="70"/>
                    <a:pt x="9" y="33"/>
                    <a:pt x="9" y="33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30" y="49"/>
                    <a:pt x="52" y="61"/>
                  </a:cubicBezTo>
                  <a:cubicBezTo>
                    <a:pt x="63" y="68"/>
                    <a:pt x="74" y="74"/>
                    <a:pt x="83" y="79"/>
                  </a:cubicBezTo>
                  <a:cubicBezTo>
                    <a:pt x="87" y="81"/>
                    <a:pt x="90" y="83"/>
                    <a:pt x="93" y="85"/>
                  </a:cubicBezTo>
                  <a:cubicBezTo>
                    <a:pt x="94" y="85"/>
                    <a:pt x="95" y="86"/>
                    <a:pt x="96" y="86"/>
                  </a:cubicBezTo>
                  <a:cubicBezTo>
                    <a:pt x="96" y="86"/>
                    <a:pt x="97" y="87"/>
                    <a:pt x="97" y="87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9" y="87"/>
                    <a:pt x="99" y="86"/>
                  </a:cubicBezTo>
                  <a:cubicBezTo>
                    <a:pt x="99" y="86"/>
                    <a:pt x="100" y="86"/>
                    <a:pt x="100" y="85"/>
                  </a:cubicBezTo>
                  <a:cubicBezTo>
                    <a:pt x="99" y="85"/>
                    <a:pt x="99" y="84"/>
                    <a:pt x="99" y="84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2"/>
                    <a:pt x="10" y="32"/>
                    <a:pt x="11" y="32"/>
                  </a:cubicBezTo>
                  <a:cubicBezTo>
                    <a:pt x="18" y="36"/>
                    <a:pt x="39" y="48"/>
                    <a:pt x="59" y="60"/>
                  </a:cubicBezTo>
                  <a:cubicBezTo>
                    <a:pt x="69" y="66"/>
                    <a:pt x="78" y="72"/>
                    <a:pt x="86" y="76"/>
                  </a:cubicBezTo>
                  <a:cubicBezTo>
                    <a:pt x="90" y="78"/>
                    <a:pt x="93" y="80"/>
                    <a:pt x="95" y="81"/>
                  </a:cubicBezTo>
                  <a:cubicBezTo>
                    <a:pt x="96" y="81"/>
                    <a:pt x="98" y="82"/>
                    <a:pt x="98" y="82"/>
                  </a:cubicBezTo>
                  <a:cubicBezTo>
                    <a:pt x="99" y="82"/>
                    <a:pt x="99" y="83"/>
                    <a:pt x="99" y="83"/>
                  </a:cubicBezTo>
                  <a:cubicBezTo>
                    <a:pt x="100" y="83"/>
                    <a:pt x="100" y="83"/>
                    <a:pt x="101" y="83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1" y="83"/>
                    <a:pt x="102" y="82"/>
                    <a:pt x="102" y="82"/>
                  </a:cubicBezTo>
                  <a:cubicBezTo>
                    <a:pt x="102" y="82"/>
                    <a:pt x="102" y="81"/>
                    <a:pt x="102" y="81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6"/>
                    <a:pt x="32" y="39"/>
                    <a:pt x="55" y="52"/>
                  </a:cubicBezTo>
                  <a:cubicBezTo>
                    <a:pt x="66" y="58"/>
                    <a:pt x="78" y="65"/>
                    <a:pt x="87" y="70"/>
                  </a:cubicBezTo>
                  <a:cubicBezTo>
                    <a:pt x="92" y="72"/>
                    <a:pt x="95" y="74"/>
                    <a:pt x="98" y="75"/>
                  </a:cubicBezTo>
                  <a:cubicBezTo>
                    <a:pt x="100" y="76"/>
                    <a:pt x="101" y="77"/>
                    <a:pt x="102" y="77"/>
                  </a:cubicBezTo>
                  <a:cubicBezTo>
                    <a:pt x="103" y="77"/>
                    <a:pt x="103" y="77"/>
                    <a:pt x="104" y="77"/>
                  </a:cubicBezTo>
                  <a:cubicBezTo>
                    <a:pt x="104" y="78"/>
                    <a:pt x="104" y="78"/>
                    <a:pt x="105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7" y="77"/>
                    <a:pt x="107" y="76"/>
                    <a:pt x="107" y="76"/>
                  </a:cubicBezTo>
                  <a:cubicBezTo>
                    <a:pt x="107" y="75"/>
                    <a:pt x="106" y="75"/>
                    <a:pt x="106" y="75"/>
                  </a:cubicBezTo>
                  <a:cubicBezTo>
                    <a:pt x="106" y="75"/>
                    <a:pt x="100" y="71"/>
                    <a:pt x="92" y="66"/>
                  </a:cubicBezTo>
                  <a:cubicBezTo>
                    <a:pt x="79" y="58"/>
                    <a:pt x="60" y="47"/>
                    <a:pt x="45" y="37"/>
                  </a:cubicBezTo>
                  <a:cubicBezTo>
                    <a:pt x="37" y="32"/>
                    <a:pt x="30" y="28"/>
                    <a:pt x="25" y="24"/>
                  </a:cubicBezTo>
                  <a:cubicBezTo>
                    <a:pt x="22" y="23"/>
                    <a:pt x="20" y="21"/>
                    <a:pt x="19" y="21"/>
                  </a:cubicBezTo>
                  <a:cubicBezTo>
                    <a:pt x="18" y="20"/>
                    <a:pt x="18" y="20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7" y="22"/>
                  </a:cubicBezTo>
                  <a:cubicBezTo>
                    <a:pt x="24" y="26"/>
                    <a:pt x="45" y="38"/>
                    <a:pt x="66" y="50"/>
                  </a:cubicBezTo>
                  <a:cubicBezTo>
                    <a:pt x="76" y="56"/>
                    <a:pt x="85" y="61"/>
                    <a:pt x="93" y="66"/>
                  </a:cubicBezTo>
                  <a:cubicBezTo>
                    <a:pt x="97" y="68"/>
                    <a:pt x="100" y="69"/>
                    <a:pt x="102" y="71"/>
                  </a:cubicBezTo>
                  <a:cubicBezTo>
                    <a:pt x="104" y="71"/>
                    <a:pt x="105" y="72"/>
                    <a:pt x="105" y="72"/>
                  </a:cubicBezTo>
                  <a:cubicBezTo>
                    <a:pt x="106" y="72"/>
                    <a:pt x="106" y="72"/>
                    <a:pt x="106" y="72"/>
                  </a:cubicBezTo>
                  <a:cubicBezTo>
                    <a:pt x="107" y="73"/>
                    <a:pt x="107" y="73"/>
                    <a:pt x="108" y="73"/>
                  </a:cubicBezTo>
                  <a:cubicBezTo>
                    <a:pt x="108" y="73"/>
                    <a:pt x="108" y="73"/>
                    <a:pt x="108" y="73"/>
                  </a:cubicBezTo>
                  <a:cubicBezTo>
                    <a:pt x="108" y="72"/>
                    <a:pt x="109" y="72"/>
                    <a:pt x="109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10" y="68"/>
                    <a:pt x="111" y="67"/>
                  </a:cubicBezTo>
                  <a:cubicBezTo>
                    <a:pt x="111" y="66"/>
                    <a:pt x="111" y="65"/>
                    <a:pt x="110" y="65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108" y="61"/>
                    <a:pt x="109" y="60"/>
                    <a:pt x="109" y="60"/>
                  </a:cubicBezTo>
                  <a:cubicBezTo>
                    <a:pt x="110" y="59"/>
                    <a:pt x="109" y="58"/>
                    <a:pt x="109" y="58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07" y="53"/>
                    <a:pt x="107" y="53"/>
                    <a:pt x="107" y="53"/>
                  </a:cubicBezTo>
                  <a:cubicBezTo>
                    <a:pt x="108" y="53"/>
                    <a:pt x="109" y="53"/>
                    <a:pt x="109" y="52"/>
                  </a:cubicBezTo>
                  <a:cubicBezTo>
                    <a:pt x="110" y="51"/>
                    <a:pt x="109" y="51"/>
                    <a:pt x="109" y="5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6" y="7"/>
                    <a:pt x="38" y="8"/>
                    <a:pt x="40" y="9"/>
                  </a:cubicBezTo>
                  <a:cubicBezTo>
                    <a:pt x="48" y="13"/>
                    <a:pt x="66" y="23"/>
                    <a:pt x="81" y="31"/>
                  </a:cubicBezTo>
                  <a:cubicBezTo>
                    <a:pt x="88" y="35"/>
                    <a:pt x="95" y="39"/>
                    <a:pt x="100" y="42"/>
                  </a:cubicBezTo>
                  <a:cubicBezTo>
                    <a:pt x="105" y="45"/>
                    <a:pt x="108" y="47"/>
                    <a:pt x="108" y="47"/>
                  </a:cubicBezTo>
                  <a:cubicBezTo>
                    <a:pt x="109" y="47"/>
                    <a:pt x="109" y="47"/>
                    <a:pt x="110" y="47"/>
                  </a:cubicBezTo>
                  <a:cubicBezTo>
                    <a:pt x="110" y="47"/>
                    <a:pt x="111" y="46"/>
                    <a:pt x="111" y="46"/>
                  </a:cubicBezTo>
                  <a:cubicBezTo>
                    <a:pt x="111" y="45"/>
                    <a:pt x="110" y="45"/>
                    <a:pt x="110" y="45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44"/>
                    <a:pt x="108" y="43"/>
                    <a:pt x="106" y="42"/>
                  </a:cubicBezTo>
                  <a:cubicBezTo>
                    <a:pt x="99" y="38"/>
                    <a:pt x="84" y="28"/>
                    <a:pt x="70" y="20"/>
                  </a:cubicBezTo>
                  <a:cubicBezTo>
                    <a:pt x="63" y="15"/>
                    <a:pt x="57" y="11"/>
                    <a:pt x="52" y="8"/>
                  </a:cubicBezTo>
                  <a:cubicBezTo>
                    <a:pt x="50" y="7"/>
                    <a:pt x="48" y="6"/>
                    <a:pt x="47" y="5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8" y="9"/>
                    <a:pt x="53" y="12"/>
                  </a:cubicBezTo>
                  <a:cubicBezTo>
                    <a:pt x="62" y="17"/>
                    <a:pt x="75" y="23"/>
                    <a:pt x="85" y="29"/>
                  </a:cubicBezTo>
                  <a:cubicBezTo>
                    <a:pt x="91" y="32"/>
                    <a:pt x="95" y="35"/>
                    <a:pt x="99" y="36"/>
                  </a:cubicBezTo>
                  <a:cubicBezTo>
                    <a:pt x="101" y="37"/>
                    <a:pt x="103" y="38"/>
                    <a:pt x="104" y="39"/>
                  </a:cubicBezTo>
                  <a:cubicBezTo>
                    <a:pt x="104" y="39"/>
                    <a:pt x="105" y="39"/>
                    <a:pt x="105" y="39"/>
                  </a:cubicBezTo>
                  <a:cubicBezTo>
                    <a:pt x="106" y="39"/>
                    <a:pt x="106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39"/>
                    <a:pt x="108" y="39"/>
                    <a:pt x="108" y="39"/>
                  </a:cubicBezTo>
                  <a:cubicBezTo>
                    <a:pt x="108" y="39"/>
                    <a:pt x="108" y="38"/>
                    <a:pt x="108" y="38"/>
                  </a:cubicBezTo>
                  <a:cubicBezTo>
                    <a:pt x="108" y="37"/>
                    <a:pt x="108" y="37"/>
                    <a:pt x="107" y="37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1" y="4"/>
                    <a:pt x="51" y="5"/>
                  </a:cubicBezTo>
                  <a:cubicBezTo>
                    <a:pt x="53" y="6"/>
                    <a:pt x="57" y="8"/>
                    <a:pt x="62" y="11"/>
                  </a:cubicBezTo>
                  <a:cubicBezTo>
                    <a:pt x="70" y="15"/>
                    <a:pt x="80" y="20"/>
                    <a:pt x="88" y="25"/>
                  </a:cubicBezTo>
                  <a:cubicBezTo>
                    <a:pt x="92" y="27"/>
                    <a:pt x="95" y="29"/>
                    <a:pt x="98" y="31"/>
                  </a:cubicBezTo>
                  <a:cubicBezTo>
                    <a:pt x="100" y="31"/>
                    <a:pt x="101" y="32"/>
                    <a:pt x="102" y="32"/>
                  </a:cubicBezTo>
                  <a:cubicBezTo>
                    <a:pt x="102" y="32"/>
                    <a:pt x="103" y="33"/>
                    <a:pt x="103" y="33"/>
                  </a:cubicBezTo>
                  <a:cubicBezTo>
                    <a:pt x="103" y="33"/>
                    <a:pt x="104" y="33"/>
                    <a:pt x="104" y="33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5" y="33"/>
                    <a:pt x="105" y="33"/>
                    <a:pt x="106" y="32"/>
                  </a:cubicBezTo>
                  <a:cubicBezTo>
                    <a:pt x="106" y="32"/>
                    <a:pt x="106" y="31"/>
                    <a:pt x="106" y="31"/>
                  </a:cubicBezTo>
                  <a:cubicBezTo>
                    <a:pt x="106" y="31"/>
                    <a:pt x="105" y="30"/>
                    <a:pt x="105" y="30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8" y="4"/>
                    <a:pt x="59" y="4"/>
                  </a:cubicBezTo>
                  <a:cubicBezTo>
                    <a:pt x="63" y="5"/>
                    <a:pt x="70" y="9"/>
                    <a:pt x="77" y="11"/>
                  </a:cubicBezTo>
                  <a:cubicBezTo>
                    <a:pt x="80" y="13"/>
                    <a:pt x="83" y="14"/>
                    <a:pt x="86" y="15"/>
                  </a:cubicBezTo>
                  <a:cubicBezTo>
                    <a:pt x="87" y="16"/>
                    <a:pt x="88" y="16"/>
                    <a:pt x="89" y="16"/>
                  </a:cubicBezTo>
                  <a:cubicBezTo>
                    <a:pt x="89" y="16"/>
                    <a:pt x="89" y="17"/>
                    <a:pt x="90" y="17"/>
                  </a:cubicBezTo>
                  <a:cubicBezTo>
                    <a:pt x="90" y="17"/>
                    <a:pt x="90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7"/>
                    <a:pt x="92" y="17"/>
                    <a:pt x="92" y="16"/>
                  </a:cubicBezTo>
                  <a:cubicBezTo>
                    <a:pt x="92" y="16"/>
                    <a:pt x="92" y="15"/>
                    <a:pt x="92" y="15"/>
                  </a:cubicBezTo>
                  <a:cubicBezTo>
                    <a:pt x="92" y="15"/>
                    <a:pt x="92" y="14"/>
                    <a:pt x="92" y="1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5" y="4"/>
                    <a:pt x="74" y="5"/>
                  </a:cubicBezTo>
                  <a:cubicBezTo>
                    <a:pt x="74" y="6"/>
                    <a:pt x="74" y="7"/>
                    <a:pt x="75" y="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4"/>
                    <a:pt x="90" y="14"/>
                    <a:pt x="89" y="13"/>
                  </a:cubicBezTo>
                  <a:cubicBezTo>
                    <a:pt x="86" y="12"/>
                    <a:pt x="78" y="9"/>
                    <a:pt x="71" y="6"/>
                  </a:cubicBezTo>
                  <a:cubicBezTo>
                    <a:pt x="68" y="4"/>
                    <a:pt x="65" y="3"/>
                    <a:pt x="62" y="2"/>
                  </a:cubicBezTo>
                  <a:cubicBezTo>
                    <a:pt x="61" y="1"/>
                    <a:pt x="60" y="1"/>
                    <a:pt x="59" y="1"/>
                  </a:cubicBezTo>
                  <a:cubicBezTo>
                    <a:pt x="59" y="1"/>
                    <a:pt x="58" y="0"/>
                    <a:pt x="58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1"/>
                    <a:pt x="56" y="1"/>
                  </a:cubicBezTo>
                  <a:cubicBezTo>
                    <a:pt x="55" y="2"/>
                    <a:pt x="55" y="3"/>
                    <a:pt x="56" y="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3" y="29"/>
                    <a:pt x="101" y="29"/>
                  </a:cubicBezTo>
                  <a:cubicBezTo>
                    <a:pt x="95" y="26"/>
                    <a:pt x="83" y="19"/>
                    <a:pt x="73" y="13"/>
                  </a:cubicBezTo>
                  <a:cubicBezTo>
                    <a:pt x="67" y="10"/>
                    <a:pt x="62" y="7"/>
                    <a:pt x="58" y="5"/>
                  </a:cubicBezTo>
                  <a:cubicBezTo>
                    <a:pt x="56" y="4"/>
                    <a:pt x="55" y="3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49" y="2"/>
                    <a:pt x="49" y="2"/>
                  </a:cubicBezTo>
                  <a:cubicBezTo>
                    <a:pt x="49" y="3"/>
                    <a:pt x="49" y="4"/>
                    <a:pt x="49" y="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6" y="37"/>
                    <a:pt x="105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6" y="36"/>
                    <a:pt x="105" y="36"/>
                  </a:cubicBezTo>
                  <a:cubicBezTo>
                    <a:pt x="101" y="34"/>
                    <a:pt x="85" y="26"/>
                    <a:pt x="71" y="18"/>
                  </a:cubicBezTo>
                  <a:cubicBezTo>
                    <a:pt x="64" y="14"/>
                    <a:pt x="58" y="11"/>
                    <a:pt x="53" y="8"/>
                  </a:cubicBezTo>
                  <a:cubicBezTo>
                    <a:pt x="50" y="7"/>
                    <a:pt x="48" y="5"/>
                    <a:pt x="47" y="5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2" y="4"/>
                    <a:pt x="42" y="4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4" y="6"/>
                    <a:pt x="44" y="7"/>
                  </a:cubicBezTo>
                  <a:cubicBezTo>
                    <a:pt x="49" y="10"/>
                    <a:pt x="65" y="20"/>
                    <a:pt x="80" y="29"/>
                  </a:cubicBezTo>
                  <a:cubicBezTo>
                    <a:pt x="87" y="34"/>
                    <a:pt x="94" y="38"/>
                    <a:pt x="100" y="41"/>
                  </a:cubicBezTo>
                  <a:cubicBezTo>
                    <a:pt x="102" y="43"/>
                    <a:pt x="104" y="44"/>
                    <a:pt x="106" y="45"/>
                  </a:cubicBezTo>
                  <a:cubicBezTo>
                    <a:pt x="107" y="46"/>
                    <a:pt x="107" y="46"/>
                    <a:pt x="108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44"/>
                    <a:pt x="93" y="34"/>
                    <a:pt x="75" y="24"/>
                  </a:cubicBezTo>
                  <a:cubicBezTo>
                    <a:pt x="66" y="19"/>
                    <a:pt x="57" y="14"/>
                    <a:pt x="50" y="11"/>
                  </a:cubicBezTo>
                  <a:cubicBezTo>
                    <a:pt x="46" y="9"/>
                    <a:pt x="43" y="7"/>
                    <a:pt x="40" y="6"/>
                  </a:cubicBezTo>
                  <a:cubicBezTo>
                    <a:pt x="39" y="5"/>
                    <a:pt x="38" y="5"/>
                    <a:pt x="37" y="5"/>
                  </a:cubicBezTo>
                  <a:cubicBezTo>
                    <a:pt x="37" y="4"/>
                    <a:pt x="36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4"/>
                    <a:pt x="34" y="5"/>
                    <a:pt x="34" y="5"/>
                  </a:cubicBezTo>
                  <a:cubicBezTo>
                    <a:pt x="33" y="6"/>
                    <a:pt x="33" y="7"/>
                    <a:pt x="34" y="7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8" y="8"/>
                    <a:pt x="28" y="9"/>
                  </a:cubicBezTo>
                  <a:cubicBezTo>
                    <a:pt x="27" y="10"/>
                    <a:pt x="27" y="10"/>
                    <a:pt x="28" y="1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4" y="11"/>
                    <a:pt x="23" y="11"/>
                    <a:pt x="23" y="12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4"/>
                    <a:pt x="18" y="14"/>
                    <a:pt x="18" y="15"/>
                  </a:cubicBezTo>
                  <a:cubicBezTo>
                    <a:pt x="17" y="16"/>
                    <a:pt x="18" y="17"/>
                    <a:pt x="18" y="17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7" y="69"/>
                    <a:pt x="105" y="68"/>
                    <a:pt x="102" y="67"/>
                  </a:cubicBezTo>
                  <a:cubicBezTo>
                    <a:pt x="92" y="61"/>
                    <a:pt x="71" y="49"/>
                    <a:pt x="52" y="39"/>
                  </a:cubicBezTo>
                  <a:cubicBezTo>
                    <a:pt x="43" y="33"/>
                    <a:pt x="35" y="28"/>
                    <a:pt x="28" y="25"/>
                  </a:cubicBezTo>
                  <a:cubicBezTo>
                    <a:pt x="25" y="23"/>
                    <a:pt x="22" y="21"/>
                    <a:pt x="20" y="20"/>
                  </a:cubicBezTo>
                  <a:cubicBezTo>
                    <a:pt x="19" y="20"/>
                    <a:pt x="18" y="19"/>
                    <a:pt x="18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6" y="22"/>
                    <a:pt x="17" y="23"/>
                  </a:cubicBezTo>
                  <a:cubicBezTo>
                    <a:pt x="29" y="31"/>
                    <a:pt x="104" y="77"/>
                    <a:pt x="104" y="77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5"/>
                    <a:pt x="104" y="74"/>
                    <a:pt x="103" y="74"/>
                  </a:cubicBezTo>
                  <a:cubicBezTo>
                    <a:pt x="99" y="73"/>
                    <a:pt x="92" y="69"/>
                    <a:pt x="82" y="64"/>
                  </a:cubicBezTo>
                  <a:cubicBezTo>
                    <a:pt x="69" y="56"/>
                    <a:pt x="51" y="46"/>
                    <a:pt x="37" y="38"/>
                  </a:cubicBezTo>
                  <a:cubicBezTo>
                    <a:pt x="30" y="34"/>
                    <a:pt x="23" y="30"/>
                    <a:pt x="19" y="28"/>
                  </a:cubicBezTo>
                  <a:cubicBezTo>
                    <a:pt x="14" y="25"/>
                    <a:pt x="12" y="24"/>
                    <a:pt x="12" y="24"/>
                  </a:cubicBezTo>
                  <a:cubicBezTo>
                    <a:pt x="11" y="23"/>
                    <a:pt x="10" y="24"/>
                    <a:pt x="10" y="24"/>
                  </a:cubicBezTo>
                  <a:cubicBezTo>
                    <a:pt x="9" y="25"/>
                    <a:pt x="9" y="26"/>
                    <a:pt x="10" y="26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99" y="80"/>
                    <a:pt x="99" y="80"/>
                    <a:pt x="99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9" y="80"/>
                    <a:pt x="99" y="80"/>
                    <a:pt x="99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0" y="80"/>
                    <a:pt x="99" y="79"/>
                  </a:cubicBezTo>
                  <a:cubicBezTo>
                    <a:pt x="96" y="78"/>
                    <a:pt x="89" y="74"/>
                    <a:pt x="80" y="69"/>
                  </a:cubicBezTo>
                  <a:cubicBezTo>
                    <a:pt x="67" y="61"/>
                    <a:pt x="50" y="51"/>
                    <a:pt x="36" y="43"/>
                  </a:cubicBezTo>
                  <a:cubicBezTo>
                    <a:pt x="29" y="39"/>
                    <a:pt x="23" y="35"/>
                    <a:pt x="19" y="33"/>
                  </a:cubicBezTo>
                  <a:cubicBezTo>
                    <a:pt x="16" y="32"/>
                    <a:pt x="14" y="31"/>
                    <a:pt x="13" y="30"/>
                  </a:cubicBezTo>
                  <a:cubicBezTo>
                    <a:pt x="12" y="29"/>
                    <a:pt x="12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30"/>
                    <a:pt x="8" y="31"/>
                    <a:pt x="9" y="31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4"/>
                    <a:pt x="97" y="84"/>
                    <a:pt x="97" y="84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4"/>
                    <a:pt x="96" y="83"/>
                    <a:pt x="93" y="81"/>
                  </a:cubicBezTo>
                  <a:cubicBezTo>
                    <a:pt x="83" y="76"/>
                    <a:pt x="62" y="64"/>
                    <a:pt x="44" y="53"/>
                  </a:cubicBezTo>
                  <a:cubicBezTo>
                    <a:pt x="35" y="48"/>
                    <a:pt x="26" y="43"/>
                    <a:pt x="20" y="39"/>
                  </a:cubicBezTo>
                  <a:cubicBezTo>
                    <a:pt x="13" y="36"/>
                    <a:pt x="9" y="33"/>
                    <a:pt x="9" y="33"/>
                  </a:cubicBezTo>
                  <a:cubicBezTo>
                    <a:pt x="9" y="33"/>
                    <a:pt x="8" y="33"/>
                    <a:pt x="7" y="34"/>
                  </a:cubicBezTo>
                  <a:cubicBezTo>
                    <a:pt x="7" y="35"/>
                    <a:pt x="7" y="35"/>
                    <a:pt x="8" y="36"/>
                  </a:cubicBezTo>
                  <a:cubicBezTo>
                    <a:pt x="8" y="36"/>
                    <a:pt x="13" y="39"/>
                    <a:pt x="22" y="44"/>
                  </a:cubicBezTo>
                  <a:cubicBezTo>
                    <a:pt x="34" y="52"/>
                    <a:pt x="53" y="63"/>
                    <a:pt x="68" y="72"/>
                  </a:cubicBezTo>
                  <a:cubicBezTo>
                    <a:pt x="76" y="77"/>
                    <a:pt x="83" y="82"/>
                    <a:pt x="88" y="85"/>
                  </a:cubicBezTo>
                  <a:cubicBezTo>
                    <a:pt x="90" y="87"/>
                    <a:pt x="92" y="88"/>
                    <a:pt x="94" y="89"/>
                  </a:cubicBezTo>
                  <a:cubicBezTo>
                    <a:pt x="94" y="89"/>
                    <a:pt x="95" y="90"/>
                    <a:pt x="95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6" y="88"/>
                    <a:pt x="96" y="88"/>
                    <a:pt x="95" y="88"/>
                  </a:cubicBezTo>
                  <a:cubicBezTo>
                    <a:pt x="91" y="86"/>
                    <a:pt x="83" y="82"/>
                    <a:pt x="74" y="77"/>
                  </a:cubicBezTo>
                  <a:cubicBezTo>
                    <a:pt x="61" y="69"/>
                    <a:pt x="44" y="59"/>
                    <a:pt x="30" y="51"/>
                  </a:cubicBezTo>
                  <a:cubicBezTo>
                    <a:pt x="23" y="47"/>
                    <a:pt x="17" y="43"/>
                    <a:pt x="13" y="41"/>
                  </a:cubicBezTo>
                  <a:cubicBezTo>
                    <a:pt x="8" y="38"/>
                    <a:pt x="6" y="36"/>
                    <a:pt x="6" y="36"/>
                  </a:cubicBezTo>
                  <a:cubicBezTo>
                    <a:pt x="5" y="36"/>
                    <a:pt x="4" y="36"/>
                    <a:pt x="4" y="37"/>
                  </a:cubicBezTo>
                  <a:cubicBezTo>
                    <a:pt x="3" y="37"/>
                    <a:pt x="3" y="38"/>
                    <a:pt x="3" y="38"/>
                  </a:cubicBezTo>
                  <a:cubicBezTo>
                    <a:pt x="3" y="38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40"/>
                    <a:pt x="6" y="40"/>
                  </a:cubicBezTo>
                  <a:cubicBezTo>
                    <a:pt x="12" y="45"/>
                    <a:pt x="34" y="58"/>
                    <a:pt x="53" y="70"/>
                  </a:cubicBezTo>
                  <a:cubicBezTo>
                    <a:pt x="73" y="83"/>
                    <a:pt x="92" y="94"/>
                    <a:pt x="92" y="94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1" y="91"/>
                  </a:cubicBezTo>
                  <a:cubicBezTo>
                    <a:pt x="87" y="89"/>
                    <a:pt x="80" y="85"/>
                    <a:pt x="71" y="81"/>
                  </a:cubicBezTo>
                  <a:cubicBezTo>
                    <a:pt x="58" y="73"/>
                    <a:pt x="42" y="64"/>
                    <a:pt x="29" y="56"/>
                  </a:cubicBezTo>
                  <a:cubicBezTo>
                    <a:pt x="22" y="52"/>
                    <a:pt x="16" y="49"/>
                    <a:pt x="12" y="46"/>
                  </a:cubicBezTo>
                  <a:cubicBezTo>
                    <a:pt x="8" y="44"/>
                    <a:pt x="5" y="42"/>
                    <a:pt x="5" y="42"/>
                  </a:cubicBezTo>
                  <a:cubicBezTo>
                    <a:pt x="5" y="42"/>
                    <a:pt x="4" y="42"/>
                    <a:pt x="4" y="42"/>
                  </a:cubicBezTo>
                  <a:cubicBezTo>
                    <a:pt x="3" y="43"/>
                    <a:pt x="3" y="43"/>
                    <a:pt x="3" y="44"/>
                  </a:cubicBezTo>
                  <a:cubicBezTo>
                    <a:pt x="3" y="44"/>
                    <a:pt x="3" y="44"/>
                    <a:pt x="3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5" y="46"/>
                    <a:pt x="6" y="46"/>
                  </a:cubicBezTo>
                  <a:cubicBezTo>
                    <a:pt x="12" y="50"/>
                    <a:pt x="33" y="63"/>
                    <a:pt x="52" y="75"/>
                  </a:cubicBezTo>
                  <a:cubicBezTo>
                    <a:pt x="62" y="81"/>
                    <a:pt x="71" y="86"/>
                    <a:pt x="78" y="91"/>
                  </a:cubicBezTo>
                  <a:cubicBezTo>
                    <a:pt x="82" y="93"/>
                    <a:pt x="84" y="95"/>
                    <a:pt x="86" y="96"/>
                  </a:cubicBezTo>
                  <a:cubicBezTo>
                    <a:pt x="87" y="97"/>
                    <a:pt x="88" y="97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8"/>
                    <a:pt x="1" y="48"/>
                    <a:pt x="0" y="49"/>
                  </a:cubicBezTo>
                  <a:cubicBezTo>
                    <a:pt x="0" y="49"/>
                    <a:pt x="0" y="50"/>
                    <a:pt x="1" y="51"/>
                  </a:cubicBezTo>
                  <a:cubicBezTo>
                    <a:pt x="1" y="51"/>
                    <a:pt x="6" y="54"/>
                    <a:pt x="14" y="58"/>
                  </a:cubicBezTo>
                  <a:cubicBezTo>
                    <a:pt x="25" y="65"/>
                    <a:pt x="43" y="75"/>
                    <a:pt x="57" y="84"/>
                  </a:cubicBezTo>
                  <a:cubicBezTo>
                    <a:pt x="64" y="89"/>
                    <a:pt x="71" y="93"/>
                    <a:pt x="75" y="96"/>
                  </a:cubicBezTo>
                  <a:cubicBezTo>
                    <a:pt x="78" y="97"/>
                    <a:pt x="80" y="99"/>
                    <a:pt x="81" y="100"/>
                  </a:cubicBezTo>
                  <a:cubicBezTo>
                    <a:pt x="82" y="100"/>
                    <a:pt x="82" y="101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1"/>
                    <a:pt x="83" y="101"/>
                    <a:pt x="82" y="101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4" y="54"/>
                    <a:pt x="3" y="55"/>
                    <a:pt x="3" y="55"/>
                  </a:cubicBezTo>
                  <a:cubicBezTo>
                    <a:pt x="2" y="56"/>
                    <a:pt x="2" y="57"/>
                    <a:pt x="3" y="58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9" y="102"/>
                    <a:pt x="79" y="102"/>
                    <a:pt x="78" y="101"/>
                  </a:cubicBezTo>
                  <a:cubicBezTo>
                    <a:pt x="72" y="99"/>
                    <a:pt x="53" y="88"/>
                    <a:pt x="37" y="79"/>
                  </a:cubicBezTo>
                  <a:cubicBezTo>
                    <a:pt x="28" y="74"/>
                    <a:pt x="20" y="69"/>
                    <a:pt x="14" y="66"/>
                  </a:cubicBezTo>
                  <a:cubicBezTo>
                    <a:pt x="8" y="62"/>
                    <a:pt x="4" y="60"/>
                    <a:pt x="4" y="60"/>
                  </a:cubicBezTo>
                  <a:cubicBezTo>
                    <a:pt x="4" y="60"/>
                    <a:pt x="3" y="60"/>
                    <a:pt x="2" y="61"/>
                  </a:cubicBezTo>
                  <a:cubicBezTo>
                    <a:pt x="2" y="61"/>
                    <a:pt x="2" y="62"/>
                    <a:pt x="3" y="63"/>
                  </a:cubicBezTo>
                  <a:cubicBezTo>
                    <a:pt x="3" y="63"/>
                    <a:pt x="7" y="66"/>
                    <a:pt x="13" y="70"/>
                  </a:cubicBezTo>
                  <a:cubicBezTo>
                    <a:pt x="23" y="76"/>
                    <a:pt x="38" y="85"/>
                    <a:pt x="50" y="92"/>
                  </a:cubicBezTo>
                  <a:cubicBezTo>
                    <a:pt x="56" y="96"/>
                    <a:pt x="61" y="99"/>
                    <a:pt x="65" y="102"/>
                  </a:cubicBezTo>
                  <a:cubicBezTo>
                    <a:pt x="67" y="103"/>
                    <a:pt x="69" y="104"/>
                    <a:pt x="70" y="105"/>
                  </a:cubicBezTo>
                  <a:cubicBezTo>
                    <a:pt x="70" y="105"/>
                    <a:pt x="71" y="105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8"/>
                    <a:pt x="3" y="68"/>
                    <a:pt x="2" y="69"/>
                  </a:cubicBezTo>
                  <a:cubicBezTo>
                    <a:pt x="2" y="69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1"/>
                    <a:pt x="4" y="72"/>
                  </a:cubicBezTo>
                  <a:cubicBezTo>
                    <a:pt x="8" y="75"/>
                    <a:pt x="23" y="84"/>
                    <a:pt x="37" y="93"/>
                  </a:cubicBezTo>
                  <a:cubicBezTo>
                    <a:pt x="51" y="102"/>
                    <a:pt x="64" y="109"/>
                    <a:pt x="64" y="109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9" y="79"/>
                    <a:pt x="8" y="79"/>
                    <a:pt x="8" y="80"/>
                  </a:cubicBezTo>
                  <a:cubicBezTo>
                    <a:pt x="7" y="81"/>
                    <a:pt x="8" y="82"/>
                    <a:pt x="8" y="82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2" y="107"/>
                    <a:pt x="52" y="107"/>
                    <a:pt x="52" y="107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2" y="107"/>
                    <a:pt x="52" y="107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2" y="107"/>
                    <a:pt x="51" y="106"/>
                  </a:cubicBezTo>
                  <a:cubicBezTo>
                    <a:pt x="48" y="105"/>
                    <a:pt x="40" y="102"/>
                    <a:pt x="34" y="99"/>
                  </a:cubicBezTo>
                  <a:cubicBezTo>
                    <a:pt x="30" y="97"/>
                    <a:pt x="27" y="96"/>
                    <a:pt x="25" y="95"/>
                  </a:cubicBezTo>
                  <a:cubicBezTo>
                    <a:pt x="24" y="95"/>
                    <a:pt x="23" y="94"/>
                    <a:pt x="22" y="94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20" y="94"/>
                    <a:pt x="20" y="93"/>
                    <a:pt x="20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19" y="94"/>
                    <a:pt x="19" y="94"/>
                    <a:pt x="18" y="94"/>
                  </a:cubicBezTo>
                  <a:cubicBezTo>
                    <a:pt x="18" y="95"/>
                    <a:pt x="18" y="96"/>
                    <a:pt x="19" y="9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5" y="106"/>
                    <a:pt x="36" y="106"/>
                    <a:pt x="36" y="105"/>
                  </a:cubicBezTo>
                  <a:cubicBezTo>
                    <a:pt x="37" y="105"/>
                    <a:pt x="37" y="104"/>
                    <a:pt x="36" y="103"/>
                  </a:cubicBezTo>
                  <a:close/>
                </a:path>
              </a:pathLst>
            </a:custGeom>
            <a:blipFill>
              <a:blip r:embed="rId2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73"/>
            <p:cNvSpPr/>
            <p:nvPr/>
          </p:nvSpPr>
          <p:spPr bwMode="auto">
            <a:xfrm>
              <a:off x="4162096" y="2685542"/>
              <a:ext cx="164266" cy="255526"/>
            </a:xfrm>
            <a:custGeom>
              <a:avLst/>
              <a:gdLst>
                <a:gd name="T0" fmla="*/ 24 w 27"/>
                <a:gd name="T1" fmla="*/ 38 h 41"/>
                <a:gd name="T2" fmla="*/ 25 w 27"/>
                <a:gd name="T3" fmla="*/ 33 h 41"/>
                <a:gd name="T4" fmla="*/ 27 w 27"/>
                <a:gd name="T5" fmla="*/ 31 h 41"/>
                <a:gd name="T6" fmla="*/ 26 w 27"/>
                <a:gd name="T7" fmla="*/ 29 h 41"/>
                <a:gd name="T8" fmla="*/ 22 w 27"/>
                <a:gd name="T9" fmla="*/ 21 h 41"/>
                <a:gd name="T10" fmla="*/ 18 w 27"/>
                <a:gd name="T11" fmla="*/ 17 h 41"/>
                <a:gd name="T12" fmla="*/ 18 w 27"/>
                <a:gd name="T13" fmla="*/ 11 h 41"/>
                <a:gd name="T14" fmla="*/ 17 w 27"/>
                <a:gd name="T15" fmla="*/ 10 h 41"/>
                <a:gd name="T16" fmla="*/ 15 w 27"/>
                <a:gd name="T17" fmla="*/ 8 h 41"/>
                <a:gd name="T18" fmla="*/ 3 w 27"/>
                <a:gd name="T19" fmla="*/ 2 h 41"/>
                <a:gd name="T20" fmla="*/ 2 w 27"/>
                <a:gd name="T21" fmla="*/ 1 h 41"/>
                <a:gd name="T22" fmla="*/ 3 w 27"/>
                <a:gd name="T23" fmla="*/ 1 h 41"/>
                <a:gd name="T24" fmla="*/ 2 w 27"/>
                <a:gd name="T25" fmla="*/ 1 h 41"/>
                <a:gd name="T26" fmla="*/ 1 w 27"/>
                <a:gd name="T27" fmla="*/ 2 h 41"/>
                <a:gd name="T28" fmla="*/ 3 w 27"/>
                <a:gd name="T29" fmla="*/ 1 h 41"/>
                <a:gd name="T30" fmla="*/ 3 w 27"/>
                <a:gd name="T31" fmla="*/ 2 h 41"/>
                <a:gd name="T32" fmla="*/ 0 w 27"/>
                <a:gd name="T33" fmla="*/ 2 h 41"/>
                <a:gd name="T34" fmla="*/ 0 w 27"/>
                <a:gd name="T35" fmla="*/ 3 h 41"/>
                <a:gd name="T36" fmla="*/ 10 w 27"/>
                <a:gd name="T37" fmla="*/ 9 h 41"/>
                <a:gd name="T38" fmla="*/ 15 w 27"/>
                <a:gd name="T39" fmla="*/ 12 h 41"/>
                <a:gd name="T40" fmla="*/ 15 w 27"/>
                <a:gd name="T41" fmla="*/ 12 h 41"/>
                <a:gd name="T42" fmla="*/ 15 w 27"/>
                <a:gd name="T43" fmla="*/ 12 h 41"/>
                <a:gd name="T44" fmla="*/ 16 w 27"/>
                <a:gd name="T45" fmla="*/ 12 h 41"/>
                <a:gd name="T46" fmla="*/ 16 w 27"/>
                <a:gd name="T47" fmla="*/ 11 h 41"/>
                <a:gd name="T48" fmla="*/ 15 w 27"/>
                <a:gd name="T49" fmla="*/ 12 h 41"/>
                <a:gd name="T50" fmla="*/ 15 w 27"/>
                <a:gd name="T51" fmla="*/ 12 h 41"/>
                <a:gd name="T52" fmla="*/ 15 w 27"/>
                <a:gd name="T53" fmla="*/ 12 h 41"/>
                <a:gd name="T54" fmla="*/ 16 w 27"/>
                <a:gd name="T55" fmla="*/ 11 h 41"/>
                <a:gd name="T56" fmla="*/ 16 w 27"/>
                <a:gd name="T57" fmla="*/ 11 h 41"/>
                <a:gd name="T58" fmla="*/ 15 w 27"/>
                <a:gd name="T59" fmla="*/ 12 h 41"/>
                <a:gd name="T60" fmla="*/ 15 w 27"/>
                <a:gd name="T61" fmla="*/ 12 h 41"/>
                <a:gd name="T62" fmla="*/ 15 w 27"/>
                <a:gd name="T63" fmla="*/ 11 h 41"/>
                <a:gd name="T64" fmla="*/ 16 w 27"/>
                <a:gd name="T65" fmla="*/ 11 h 41"/>
                <a:gd name="T66" fmla="*/ 16 w 27"/>
                <a:gd name="T67" fmla="*/ 11 h 41"/>
                <a:gd name="T68" fmla="*/ 14 w 27"/>
                <a:gd name="T69" fmla="*/ 18 h 41"/>
                <a:gd name="T70" fmla="*/ 19 w 27"/>
                <a:gd name="T71" fmla="*/ 22 h 41"/>
                <a:gd name="T72" fmla="*/ 19 w 27"/>
                <a:gd name="T73" fmla="*/ 28 h 41"/>
                <a:gd name="T74" fmla="*/ 22 w 27"/>
                <a:gd name="T75" fmla="*/ 32 h 41"/>
                <a:gd name="T76" fmla="*/ 22 w 27"/>
                <a:gd name="T77" fmla="*/ 34 h 41"/>
                <a:gd name="T78" fmla="*/ 20 w 27"/>
                <a:gd name="T79" fmla="*/ 37 h 41"/>
                <a:gd name="T80" fmla="*/ 23 w 27"/>
                <a:gd name="T81" fmla="*/ 41 h 41"/>
                <a:gd name="T82" fmla="*/ 25 w 27"/>
                <a:gd name="T83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" h="41">
                  <a:moveTo>
                    <a:pt x="25" y="38"/>
                  </a:moveTo>
                  <a:cubicBezTo>
                    <a:pt x="24" y="38"/>
                    <a:pt x="24" y="38"/>
                    <a:pt x="24" y="38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4"/>
                    <a:pt x="26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7" y="29"/>
                    <a:pt x="27" y="29"/>
                    <a:pt x="26" y="29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1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2" y="7"/>
                    <a:pt x="9" y="5"/>
                    <a:pt x="7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5"/>
                    <a:pt x="7" y="7"/>
                    <a:pt x="10" y="9"/>
                  </a:cubicBezTo>
                  <a:cubicBezTo>
                    <a:pt x="11" y="10"/>
                    <a:pt x="13" y="11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5" y="19"/>
                    <a:pt x="15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9" y="27"/>
                    <a:pt x="19" y="28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32"/>
                    <a:pt x="21" y="32"/>
                    <a:pt x="21" y="33"/>
                  </a:cubicBezTo>
                  <a:cubicBezTo>
                    <a:pt x="21" y="33"/>
                    <a:pt x="21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8"/>
                    <a:pt x="20" y="39"/>
                    <a:pt x="21" y="39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4" y="41"/>
                    <a:pt x="25" y="41"/>
                    <a:pt x="25" y="40"/>
                  </a:cubicBezTo>
                  <a:cubicBezTo>
                    <a:pt x="26" y="40"/>
                    <a:pt x="26" y="39"/>
                    <a:pt x="25" y="38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74"/>
            <p:cNvSpPr/>
            <p:nvPr/>
          </p:nvSpPr>
          <p:spPr bwMode="auto">
            <a:xfrm>
              <a:off x="3628227" y="2603408"/>
              <a:ext cx="488240" cy="597750"/>
            </a:xfrm>
            <a:custGeom>
              <a:avLst/>
              <a:gdLst>
                <a:gd name="T0" fmla="*/ 15 w 79"/>
                <a:gd name="T1" fmla="*/ 83 h 96"/>
                <a:gd name="T2" fmla="*/ 6 w 79"/>
                <a:gd name="T3" fmla="*/ 70 h 96"/>
                <a:gd name="T4" fmla="*/ 7 w 79"/>
                <a:gd name="T5" fmla="*/ 59 h 96"/>
                <a:gd name="T6" fmla="*/ 7 w 79"/>
                <a:gd name="T7" fmla="*/ 50 h 96"/>
                <a:gd name="T8" fmla="*/ 9 w 79"/>
                <a:gd name="T9" fmla="*/ 44 h 96"/>
                <a:gd name="T10" fmla="*/ 8 w 79"/>
                <a:gd name="T11" fmla="*/ 36 h 96"/>
                <a:gd name="T12" fmla="*/ 12 w 79"/>
                <a:gd name="T13" fmla="*/ 35 h 96"/>
                <a:gd name="T14" fmla="*/ 13 w 79"/>
                <a:gd name="T15" fmla="*/ 29 h 96"/>
                <a:gd name="T16" fmla="*/ 10 w 79"/>
                <a:gd name="T17" fmla="*/ 26 h 96"/>
                <a:gd name="T18" fmla="*/ 17 w 79"/>
                <a:gd name="T19" fmla="*/ 23 h 96"/>
                <a:gd name="T20" fmla="*/ 22 w 79"/>
                <a:gd name="T21" fmla="*/ 19 h 96"/>
                <a:gd name="T22" fmla="*/ 27 w 79"/>
                <a:gd name="T23" fmla="*/ 14 h 96"/>
                <a:gd name="T24" fmla="*/ 31 w 79"/>
                <a:gd name="T25" fmla="*/ 14 h 96"/>
                <a:gd name="T26" fmla="*/ 35 w 79"/>
                <a:gd name="T27" fmla="*/ 10 h 96"/>
                <a:gd name="T28" fmla="*/ 33 w 79"/>
                <a:gd name="T29" fmla="*/ 8 h 96"/>
                <a:gd name="T30" fmla="*/ 40 w 79"/>
                <a:gd name="T31" fmla="*/ 5 h 96"/>
                <a:gd name="T32" fmla="*/ 51 w 79"/>
                <a:gd name="T33" fmla="*/ 7 h 96"/>
                <a:gd name="T34" fmla="*/ 46 w 79"/>
                <a:gd name="T35" fmla="*/ 2 h 96"/>
                <a:gd name="T36" fmla="*/ 61 w 79"/>
                <a:gd name="T37" fmla="*/ 7 h 96"/>
                <a:gd name="T38" fmla="*/ 63 w 79"/>
                <a:gd name="T39" fmla="*/ 6 h 96"/>
                <a:gd name="T40" fmla="*/ 56 w 79"/>
                <a:gd name="T41" fmla="*/ 1 h 96"/>
                <a:gd name="T42" fmla="*/ 76 w 79"/>
                <a:gd name="T43" fmla="*/ 10 h 96"/>
                <a:gd name="T44" fmla="*/ 79 w 79"/>
                <a:gd name="T45" fmla="*/ 10 h 96"/>
                <a:gd name="T46" fmla="*/ 78 w 79"/>
                <a:gd name="T47" fmla="*/ 8 h 96"/>
                <a:gd name="T48" fmla="*/ 67 w 79"/>
                <a:gd name="T49" fmla="*/ 1 h 96"/>
                <a:gd name="T50" fmla="*/ 67 w 79"/>
                <a:gd name="T51" fmla="*/ 1 h 96"/>
                <a:gd name="T52" fmla="*/ 67 w 79"/>
                <a:gd name="T53" fmla="*/ 1 h 96"/>
                <a:gd name="T54" fmla="*/ 66 w 79"/>
                <a:gd name="T55" fmla="*/ 2 h 96"/>
                <a:gd name="T56" fmla="*/ 67 w 79"/>
                <a:gd name="T57" fmla="*/ 2 h 96"/>
                <a:gd name="T58" fmla="*/ 64 w 79"/>
                <a:gd name="T59" fmla="*/ 3 h 96"/>
                <a:gd name="T60" fmla="*/ 76 w 79"/>
                <a:gd name="T61" fmla="*/ 10 h 96"/>
                <a:gd name="T62" fmla="*/ 76 w 79"/>
                <a:gd name="T63" fmla="*/ 10 h 96"/>
                <a:gd name="T64" fmla="*/ 77 w 79"/>
                <a:gd name="T65" fmla="*/ 9 h 96"/>
                <a:gd name="T66" fmla="*/ 76 w 79"/>
                <a:gd name="T67" fmla="*/ 9 h 96"/>
                <a:gd name="T68" fmla="*/ 77 w 79"/>
                <a:gd name="T69" fmla="*/ 9 h 96"/>
                <a:gd name="T70" fmla="*/ 77 w 79"/>
                <a:gd name="T71" fmla="*/ 9 h 96"/>
                <a:gd name="T72" fmla="*/ 77 w 79"/>
                <a:gd name="T73" fmla="*/ 8 h 96"/>
                <a:gd name="T74" fmla="*/ 77 w 79"/>
                <a:gd name="T75" fmla="*/ 9 h 96"/>
                <a:gd name="T76" fmla="*/ 77 w 79"/>
                <a:gd name="T77" fmla="*/ 8 h 96"/>
                <a:gd name="T78" fmla="*/ 76 w 79"/>
                <a:gd name="T79" fmla="*/ 7 h 96"/>
                <a:gd name="T80" fmla="*/ 55 w 79"/>
                <a:gd name="T81" fmla="*/ 3 h 96"/>
                <a:gd name="T82" fmla="*/ 62 w 79"/>
                <a:gd name="T83" fmla="*/ 5 h 96"/>
                <a:gd name="T84" fmla="*/ 61 w 79"/>
                <a:gd name="T85" fmla="*/ 4 h 96"/>
                <a:gd name="T86" fmla="*/ 62 w 79"/>
                <a:gd name="T87" fmla="*/ 5 h 96"/>
                <a:gd name="T88" fmla="*/ 46 w 79"/>
                <a:gd name="T89" fmla="*/ 1 h 96"/>
                <a:gd name="T90" fmla="*/ 37 w 79"/>
                <a:gd name="T91" fmla="*/ 3 h 96"/>
                <a:gd name="T92" fmla="*/ 39 w 79"/>
                <a:gd name="T93" fmla="*/ 6 h 96"/>
                <a:gd name="T94" fmla="*/ 32 w 79"/>
                <a:gd name="T95" fmla="*/ 9 h 96"/>
                <a:gd name="T96" fmla="*/ 26 w 79"/>
                <a:gd name="T97" fmla="*/ 9 h 96"/>
                <a:gd name="T98" fmla="*/ 24 w 79"/>
                <a:gd name="T99" fmla="*/ 12 h 96"/>
                <a:gd name="T100" fmla="*/ 26 w 79"/>
                <a:gd name="T101" fmla="*/ 15 h 96"/>
                <a:gd name="T102" fmla="*/ 17 w 79"/>
                <a:gd name="T103" fmla="*/ 19 h 96"/>
                <a:gd name="T104" fmla="*/ 12 w 79"/>
                <a:gd name="T105" fmla="*/ 23 h 96"/>
                <a:gd name="T106" fmla="*/ 9 w 79"/>
                <a:gd name="T107" fmla="*/ 28 h 96"/>
                <a:gd name="T108" fmla="*/ 7 w 79"/>
                <a:gd name="T109" fmla="*/ 33 h 96"/>
                <a:gd name="T110" fmla="*/ 4 w 79"/>
                <a:gd name="T111" fmla="*/ 37 h 96"/>
                <a:gd name="T112" fmla="*/ 5 w 79"/>
                <a:gd name="T113" fmla="*/ 45 h 96"/>
                <a:gd name="T114" fmla="*/ 3 w 79"/>
                <a:gd name="T115" fmla="*/ 51 h 96"/>
                <a:gd name="T116" fmla="*/ 3 w 79"/>
                <a:gd name="T117" fmla="*/ 59 h 96"/>
                <a:gd name="T118" fmla="*/ 3 w 79"/>
                <a:gd name="T119" fmla="*/ 71 h 96"/>
                <a:gd name="T120" fmla="*/ 7 w 79"/>
                <a:gd name="T121" fmla="*/ 82 h 96"/>
                <a:gd name="T122" fmla="*/ 21 w 79"/>
                <a:gd name="T12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" h="96">
                  <a:moveTo>
                    <a:pt x="23" y="93"/>
                  </a:moveTo>
                  <a:cubicBezTo>
                    <a:pt x="14" y="88"/>
                    <a:pt x="14" y="88"/>
                    <a:pt x="14" y="88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6" y="85"/>
                    <a:pt x="15" y="84"/>
                    <a:pt x="15" y="83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2"/>
                    <a:pt x="9" y="72"/>
                    <a:pt x="8" y="71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6" y="65"/>
                    <a:pt x="6" y="65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8"/>
                    <a:pt x="7" y="57"/>
                    <a:pt x="6" y="57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1"/>
                    <a:pt x="7" y="51"/>
                    <a:pt x="7" y="50"/>
                  </a:cubicBezTo>
                  <a:cubicBezTo>
                    <a:pt x="7" y="50"/>
                    <a:pt x="6" y="50"/>
                    <a:pt x="6" y="50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4"/>
                    <a:pt x="9" y="44"/>
                  </a:cubicBezTo>
                  <a:cubicBezTo>
                    <a:pt x="9" y="43"/>
                    <a:pt x="9" y="43"/>
                    <a:pt x="8" y="43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9" y="37"/>
                    <a:pt x="8" y="36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4"/>
                    <a:pt x="12" y="34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3" y="27"/>
                    <a:pt x="13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7" y="25"/>
                    <a:pt x="17" y="25"/>
                    <a:pt x="18" y="24"/>
                  </a:cubicBezTo>
                  <a:cubicBezTo>
                    <a:pt x="18" y="24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1"/>
                    <a:pt x="23" y="21"/>
                    <a:pt x="23" y="20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8" y="16"/>
                    <a:pt x="28" y="15"/>
                  </a:cubicBezTo>
                  <a:cubicBezTo>
                    <a:pt x="28" y="15"/>
                    <a:pt x="28" y="14"/>
                    <a:pt x="27" y="1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2" y="14"/>
                    <a:pt x="32" y="14"/>
                    <a:pt x="32" y="13"/>
                  </a:cubicBezTo>
                  <a:cubicBezTo>
                    <a:pt x="32" y="13"/>
                    <a:pt x="32" y="12"/>
                    <a:pt x="32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6" y="10"/>
                    <a:pt x="36" y="9"/>
                  </a:cubicBezTo>
                  <a:cubicBezTo>
                    <a:pt x="36" y="9"/>
                    <a:pt x="36" y="8"/>
                    <a:pt x="35" y="8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1" y="7"/>
                    <a:pt x="41" y="7"/>
                  </a:cubicBezTo>
                  <a:cubicBezTo>
                    <a:pt x="41" y="6"/>
                    <a:pt x="41" y="5"/>
                    <a:pt x="40" y="5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2" y="7"/>
                    <a:pt x="53" y="7"/>
                    <a:pt x="53" y="6"/>
                  </a:cubicBezTo>
                  <a:cubicBezTo>
                    <a:pt x="53" y="6"/>
                    <a:pt x="53" y="5"/>
                    <a:pt x="52" y="4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9" y="4"/>
                    <a:pt x="53" y="5"/>
                  </a:cubicBezTo>
                  <a:cubicBezTo>
                    <a:pt x="55" y="6"/>
                    <a:pt x="57" y="6"/>
                    <a:pt x="58" y="6"/>
                  </a:cubicBezTo>
                  <a:cubicBezTo>
                    <a:pt x="59" y="6"/>
                    <a:pt x="60" y="7"/>
                    <a:pt x="61" y="7"/>
                  </a:cubicBezTo>
                  <a:cubicBezTo>
                    <a:pt x="61" y="7"/>
                    <a:pt x="62" y="7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6"/>
                  </a:cubicBezTo>
                  <a:cubicBezTo>
                    <a:pt x="64" y="6"/>
                    <a:pt x="64" y="5"/>
                    <a:pt x="64" y="5"/>
                  </a:cubicBezTo>
                  <a:cubicBezTo>
                    <a:pt x="64" y="5"/>
                    <a:pt x="63" y="4"/>
                    <a:pt x="63" y="4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60" y="5"/>
                    <a:pt x="66" y="7"/>
                  </a:cubicBezTo>
                  <a:cubicBezTo>
                    <a:pt x="68" y="8"/>
                    <a:pt x="71" y="9"/>
                    <a:pt x="73" y="9"/>
                  </a:cubicBezTo>
                  <a:cubicBezTo>
                    <a:pt x="74" y="10"/>
                    <a:pt x="75" y="10"/>
                    <a:pt x="76" y="10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8" y="10"/>
                    <a:pt x="79" y="1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9"/>
                    <a:pt x="79" y="8"/>
                    <a:pt x="79" y="8"/>
                  </a:cubicBezTo>
                  <a:cubicBezTo>
                    <a:pt x="79" y="8"/>
                    <a:pt x="78" y="8"/>
                    <a:pt x="78" y="8"/>
                  </a:cubicBezTo>
                  <a:cubicBezTo>
                    <a:pt x="78" y="7"/>
                    <a:pt x="77" y="7"/>
                    <a:pt x="76" y="6"/>
                  </a:cubicBezTo>
                  <a:cubicBezTo>
                    <a:pt x="74" y="5"/>
                    <a:pt x="71" y="3"/>
                    <a:pt x="70" y="2"/>
                  </a:cubicBezTo>
                  <a:cubicBezTo>
                    <a:pt x="69" y="2"/>
                    <a:pt x="68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1"/>
                    <a:pt x="66" y="0"/>
                    <a:pt x="65" y="0"/>
                  </a:cubicBezTo>
                  <a:cubicBezTo>
                    <a:pt x="65" y="0"/>
                    <a:pt x="64" y="1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5" y="3"/>
                    <a:pt x="65" y="3"/>
                    <a:pt x="65" y="4"/>
                  </a:cubicBezTo>
                  <a:cubicBezTo>
                    <a:pt x="67" y="4"/>
                    <a:pt x="70" y="6"/>
                    <a:pt x="72" y="8"/>
                  </a:cubicBezTo>
                  <a:cubicBezTo>
                    <a:pt x="73" y="8"/>
                    <a:pt x="75" y="9"/>
                    <a:pt x="75" y="9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8"/>
                    <a:pt x="77" y="8"/>
                    <a:pt x="76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7" y="8"/>
                    <a:pt x="77" y="7"/>
                    <a:pt x="76" y="7"/>
                  </a:cubicBezTo>
                  <a:cubicBezTo>
                    <a:pt x="74" y="6"/>
                    <a:pt x="69" y="5"/>
                    <a:pt x="64" y="3"/>
                  </a:cubicBezTo>
                  <a:cubicBezTo>
                    <a:pt x="60" y="1"/>
                    <a:pt x="56" y="0"/>
                    <a:pt x="56" y="0"/>
                  </a:cubicBezTo>
                  <a:cubicBezTo>
                    <a:pt x="56" y="0"/>
                    <a:pt x="55" y="0"/>
                    <a:pt x="55" y="1"/>
                  </a:cubicBezTo>
                  <a:cubicBezTo>
                    <a:pt x="54" y="1"/>
                    <a:pt x="54" y="2"/>
                    <a:pt x="55" y="3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1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1" y="4"/>
                  </a:cubicBezTo>
                  <a:cubicBezTo>
                    <a:pt x="59" y="3"/>
                    <a:pt x="55" y="3"/>
                    <a:pt x="52" y="2"/>
                  </a:cubicBezTo>
                  <a:cubicBezTo>
                    <a:pt x="49" y="1"/>
                    <a:pt x="46" y="1"/>
                    <a:pt x="46" y="1"/>
                  </a:cubicBezTo>
                  <a:cubicBezTo>
                    <a:pt x="45" y="0"/>
                    <a:pt x="45" y="1"/>
                    <a:pt x="44" y="2"/>
                  </a:cubicBezTo>
                  <a:cubicBezTo>
                    <a:pt x="44" y="2"/>
                    <a:pt x="44" y="3"/>
                    <a:pt x="45" y="3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3"/>
                    <a:pt x="35" y="3"/>
                    <a:pt x="35" y="4"/>
                  </a:cubicBezTo>
                  <a:cubicBezTo>
                    <a:pt x="35" y="4"/>
                    <a:pt x="35" y="5"/>
                    <a:pt x="36" y="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1" y="7"/>
                    <a:pt x="31" y="7"/>
                  </a:cubicBezTo>
                  <a:cubicBezTo>
                    <a:pt x="31" y="8"/>
                    <a:pt x="31" y="9"/>
                    <a:pt x="32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5" y="10"/>
                    <a:pt x="25" y="11"/>
                    <a:pt x="25" y="11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2"/>
                    <a:pt x="22" y="12"/>
                    <a:pt x="22" y="13"/>
                  </a:cubicBezTo>
                  <a:cubicBezTo>
                    <a:pt x="22" y="14"/>
                    <a:pt x="22" y="14"/>
                    <a:pt x="23" y="15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6" y="17"/>
                    <a:pt x="16" y="17"/>
                  </a:cubicBezTo>
                  <a:cubicBezTo>
                    <a:pt x="16" y="18"/>
                    <a:pt x="17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8" y="26"/>
                  </a:cubicBezTo>
                  <a:cubicBezTo>
                    <a:pt x="8" y="27"/>
                    <a:pt x="9" y="27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1"/>
                    <a:pt x="6" y="31"/>
                  </a:cubicBezTo>
                  <a:cubicBezTo>
                    <a:pt x="6" y="32"/>
                    <a:pt x="6" y="32"/>
                    <a:pt x="7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6"/>
                  </a:cubicBezTo>
                  <a:cubicBezTo>
                    <a:pt x="4" y="36"/>
                    <a:pt x="4" y="37"/>
                    <a:pt x="4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3"/>
                    <a:pt x="4" y="44"/>
                    <a:pt x="4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2" y="50"/>
                    <a:pt x="2" y="51"/>
                    <a:pt x="2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5"/>
                    <a:pt x="2" y="66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1"/>
                    <a:pt x="6" y="82"/>
                    <a:pt x="7" y="82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0" y="89"/>
                    <a:pt x="11" y="90"/>
                    <a:pt x="11" y="90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2" y="96"/>
                    <a:pt x="23" y="96"/>
                    <a:pt x="23" y="96"/>
                  </a:cubicBezTo>
                  <a:cubicBezTo>
                    <a:pt x="24" y="95"/>
                    <a:pt x="23" y="94"/>
                    <a:pt x="23" y="9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75"/>
            <p:cNvSpPr/>
            <p:nvPr/>
          </p:nvSpPr>
          <p:spPr bwMode="auto">
            <a:xfrm>
              <a:off x="3737740" y="2927382"/>
              <a:ext cx="588625" cy="378728"/>
            </a:xfrm>
            <a:custGeom>
              <a:avLst/>
              <a:gdLst>
                <a:gd name="T0" fmla="*/ 3 w 95"/>
                <a:gd name="T1" fmla="*/ 47 h 61"/>
                <a:gd name="T2" fmla="*/ 2 w 95"/>
                <a:gd name="T3" fmla="*/ 46 h 61"/>
                <a:gd name="T4" fmla="*/ 2 w 95"/>
                <a:gd name="T5" fmla="*/ 47 h 61"/>
                <a:gd name="T6" fmla="*/ 2 w 95"/>
                <a:gd name="T7" fmla="*/ 47 h 61"/>
                <a:gd name="T8" fmla="*/ 2 w 95"/>
                <a:gd name="T9" fmla="*/ 48 h 61"/>
                <a:gd name="T10" fmla="*/ 34 w 95"/>
                <a:gd name="T11" fmla="*/ 60 h 61"/>
                <a:gd name="T12" fmla="*/ 37 w 95"/>
                <a:gd name="T13" fmla="*/ 60 h 61"/>
                <a:gd name="T14" fmla="*/ 29 w 95"/>
                <a:gd name="T15" fmla="*/ 55 h 61"/>
                <a:gd name="T16" fmla="*/ 48 w 95"/>
                <a:gd name="T17" fmla="*/ 58 h 61"/>
                <a:gd name="T18" fmla="*/ 56 w 95"/>
                <a:gd name="T19" fmla="*/ 55 h 61"/>
                <a:gd name="T20" fmla="*/ 62 w 95"/>
                <a:gd name="T21" fmla="*/ 56 h 61"/>
                <a:gd name="T22" fmla="*/ 60 w 95"/>
                <a:gd name="T23" fmla="*/ 53 h 61"/>
                <a:gd name="T24" fmla="*/ 68 w 95"/>
                <a:gd name="T25" fmla="*/ 51 h 61"/>
                <a:gd name="T26" fmla="*/ 74 w 95"/>
                <a:gd name="T27" fmla="*/ 47 h 61"/>
                <a:gd name="T28" fmla="*/ 77 w 95"/>
                <a:gd name="T29" fmla="*/ 43 h 61"/>
                <a:gd name="T30" fmla="*/ 80 w 95"/>
                <a:gd name="T31" fmla="*/ 43 h 61"/>
                <a:gd name="T32" fmla="*/ 83 w 95"/>
                <a:gd name="T33" fmla="*/ 38 h 61"/>
                <a:gd name="T34" fmla="*/ 80 w 95"/>
                <a:gd name="T35" fmla="*/ 36 h 61"/>
                <a:gd name="T36" fmla="*/ 85 w 95"/>
                <a:gd name="T37" fmla="*/ 32 h 61"/>
                <a:gd name="T38" fmla="*/ 90 w 95"/>
                <a:gd name="T39" fmla="*/ 27 h 61"/>
                <a:gd name="T40" fmla="*/ 93 w 95"/>
                <a:gd name="T41" fmla="*/ 22 h 61"/>
                <a:gd name="T42" fmla="*/ 94 w 95"/>
                <a:gd name="T43" fmla="*/ 17 h 61"/>
                <a:gd name="T44" fmla="*/ 93 w 95"/>
                <a:gd name="T45" fmla="*/ 10 h 61"/>
                <a:gd name="T46" fmla="*/ 91 w 95"/>
                <a:gd name="T47" fmla="*/ 1 h 61"/>
                <a:gd name="T48" fmla="*/ 89 w 95"/>
                <a:gd name="T49" fmla="*/ 10 h 61"/>
                <a:gd name="T50" fmla="*/ 88 w 95"/>
                <a:gd name="T51" fmla="*/ 16 h 61"/>
                <a:gd name="T52" fmla="*/ 86 w 95"/>
                <a:gd name="T53" fmla="*/ 20 h 61"/>
                <a:gd name="T54" fmla="*/ 84 w 95"/>
                <a:gd name="T55" fmla="*/ 26 h 61"/>
                <a:gd name="T56" fmla="*/ 81 w 95"/>
                <a:gd name="T57" fmla="*/ 32 h 61"/>
                <a:gd name="T58" fmla="*/ 79 w 95"/>
                <a:gd name="T59" fmla="*/ 36 h 61"/>
                <a:gd name="T60" fmla="*/ 80 w 95"/>
                <a:gd name="T61" fmla="*/ 36 h 61"/>
                <a:gd name="T62" fmla="*/ 79 w 95"/>
                <a:gd name="T63" fmla="*/ 43 h 61"/>
                <a:gd name="T64" fmla="*/ 72 w 95"/>
                <a:gd name="T65" fmla="*/ 42 h 61"/>
                <a:gd name="T66" fmla="*/ 69 w 95"/>
                <a:gd name="T67" fmla="*/ 46 h 61"/>
                <a:gd name="T68" fmla="*/ 73 w 95"/>
                <a:gd name="T69" fmla="*/ 47 h 61"/>
                <a:gd name="T70" fmla="*/ 62 w 95"/>
                <a:gd name="T71" fmla="*/ 51 h 61"/>
                <a:gd name="T72" fmla="*/ 61 w 95"/>
                <a:gd name="T73" fmla="*/ 56 h 61"/>
                <a:gd name="T74" fmla="*/ 52 w 95"/>
                <a:gd name="T75" fmla="*/ 54 h 61"/>
                <a:gd name="T76" fmla="*/ 55 w 95"/>
                <a:gd name="T77" fmla="*/ 54 h 61"/>
                <a:gd name="T78" fmla="*/ 47 w 95"/>
                <a:gd name="T79" fmla="*/ 61 h 61"/>
                <a:gd name="T80" fmla="*/ 28 w 95"/>
                <a:gd name="T81" fmla="*/ 55 h 61"/>
                <a:gd name="T82" fmla="*/ 34 w 95"/>
                <a:gd name="T83" fmla="*/ 58 h 61"/>
                <a:gd name="T84" fmla="*/ 35 w 95"/>
                <a:gd name="T85" fmla="*/ 59 h 61"/>
                <a:gd name="T86" fmla="*/ 35 w 95"/>
                <a:gd name="T87" fmla="*/ 58 h 61"/>
                <a:gd name="T88" fmla="*/ 35 w 95"/>
                <a:gd name="T89" fmla="*/ 58 h 61"/>
                <a:gd name="T90" fmla="*/ 33 w 95"/>
                <a:gd name="T91" fmla="*/ 57 h 61"/>
                <a:gd name="T92" fmla="*/ 3 w 95"/>
                <a:gd name="T93" fmla="*/ 45 h 61"/>
                <a:gd name="T94" fmla="*/ 1 w 95"/>
                <a:gd name="T95" fmla="*/ 4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" h="61">
                  <a:moveTo>
                    <a:pt x="18" y="54"/>
                  </a:moveTo>
                  <a:cubicBezTo>
                    <a:pt x="3" y="45"/>
                    <a:pt x="3" y="45"/>
                    <a:pt x="3" y="45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3" y="48"/>
                    <a:pt x="5" y="49"/>
                    <a:pt x="8" y="50"/>
                  </a:cubicBezTo>
                  <a:cubicBezTo>
                    <a:pt x="13" y="52"/>
                    <a:pt x="19" y="55"/>
                    <a:pt x="24" y="57"/>
                  </a:cubicBezTo>
                  <a:cubicBezTo>
                    <a:pt x="27" y="58"/>
                    <a:pt x="29" y="59"/>
                    <a:pt x="31" y="60"/>
                  </a:cubicBezTo>
                  <a:cubicBezTo>
                    <a:pt x="32" y="60"/>
                    <a:pt x="33" y="60"/>
                    <a:pt x="34" y="60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7" y="60"/>
                  </a:cubicBezTo>
                  <a:cubicBezTo>
                    <a:pt x="37" y="60"/>
                    <a:pt x="37" y="59"/>
                    <a:pt x="37" y="59"/>
                  </a:cubicBezTo>
                  <a:cubicBezTo>
                    <a:pt x="37" y="58"/>
                    <a:pt x="37" y="58"/>
                    <a:pt x="36" y="58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1"/>
                    <a:pt x="49" y="60"/>
                    <a:pt x="49" y="60"/>
                  </a:cubicBezTo>
                  <a:cubicBezTo>
                    <a:pt x="49" y="59"/>
                    <a:pt x="49" y="58"/>
                    <a:pt x="48" y="58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6" y="57"/>
                    <a:pt x="57" y="57"/>
                    <a:pt x="57" y="56"/>
                  </a:cubicBezTo>
                  <a:cubicBezTo>
                    <a:pt x="57" y="56"/>
                    <a:pt x="57" y="55"/>
                    <a:pt x="56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3" y="56"/>
                    <a:pt x="63" y="56"/>
                    <a:pt x="63" y="55"/>
                  </a:cubicBezTo>
                  <a:cubicBezTo>
                    <a:pt x="64" y="54"/>
                    <a:pt x="63" y="54"/>
                    <a:pt x="63" y="53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8" y="53"/>
                    <a:pt x="68" y="53"/>
                    <a:pt x="68" y="52"/>
                  </a:cubicBezTo>
                  <a:cubicBezTo>
                    <a:pt x="68" y="52"/>
                    <a:pt x="68" y="51"/>
                    <a:pt x="68" y="51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74" y="50"/>
                    <a:pt x="75" y="50"/>
                    <a:pt x="75" y="49"/>
                  </a:cubicBezTo>
                  <a:cubicBezTo>
                    <a:pt x="75" y="48"/>
                    <a:pt x="75" y="48"/>
                    <a:pt x="74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7" y="45"/>
                    <a:pt x="77" y="45"/>
                    <a:pt x="77" y="44"/>
                  </a:cubicBezTo>
                  <a:cubicBezTo>
                    <a:pt x="77" y="44"/>
                    <a:pt x="77" y="43"/>
                    <a:pt x="77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1" y="43"/>
                    <a:pt x="82" y="42"/>
                    <a:pt x="82" y="42"/>
                  </a:cubicBezTo>
                  <a:cubicBezTo>
                    <a:pt x="82" y="41"/>
                    <a:pt x="82" y="40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8"/>
                    <a:pt x="83" y="37"/>
                    <a:pt x="83" y="37"/>
                  </a:cubicBezTo>
                  <a:cubicBezTo>
                    <a:pt x="83" y="36"/>
                    <a:pt x="83" y="36"/>
                    <a:pt x="82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6" y="34"/>
                    <a:pt x="86" y="33"/>
                    <a:pt x="86" y="33"/>
                  </a:cubicBezTo>
                  <a:cubicBezTo>
                    <a:pt x="86" y="32"/>
                    <a:pt x="86" y="32"/>
                    <a:pt x="85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0" y="29"/>
                    <a:pt x="90" y="29"/>
                    <a:pt x="90" y="28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3" y="24"/>
                    <a:pt x="93" y="24"/>
                    <a:pt x="93" y="23"/>
                  </a:cubicBezTo>
                  <a:cubicBezTo>
                    <a:pt x="93" y="23"/>
                    <a:pt x="93" y="22"/>
                    <a:pt x="93" y="22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5" y="20"/>
                    <a:pt x="95" y="19"/>
                    <a:pt x="95" y="19"/>
                  </a:cubicBezTo>
                  <a:cubicBezTo>
                    <a:pt x="95" y="18"/>
                    <a:pt x="95" y="17"/>
                    <a:pt x="94" y="17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12"/>
                    <a:pt x="94" y="12"/>
                    <a:pt x="94" y="11"/>
                  </a:cubicBezTo>
                  <a:cubicBezTo>
                    <a:pt x="94" y="11"/>
                    <a:pt x="94" y="10"/>
                    <a:pt x="93" y="10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5" y="4"/>
                    <a:pt x="94" y="3"/>
                    <a:pt x="94" y="3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0" y="0"/>
                    <a:pt x="89" y="1"/>
                    <a:pt x="89" y="1"/>
                  </a:cubicBezTo>
                  <a:cubicBezTo>
                    <a:pt x="88" y="2"/>
                    <a:pt x="88" y="3"/>
                    <a:pt x="89" y="3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10"/>
                    <a:pt x="89" y="11"/>
                    <a:pt x="90" y="11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8" y="16"/>
                    <a:pt x="88" y="16"/>
                  </a:cubicBezTo>
                  <a:cubicBezTo>
                    <a:pt x="88" y="16"/>
                    <a:pt x="88" y="17"/>
                    <a:pt x="89" y="17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6" y="19"/>
                    <a:pt x="86" y="19"/>
                    <a:pt x="86" y="20"/>
                  </a:cubicBezTo>
                  <a:cubicBezTo>
                    <a:pt x="86" y="21"/>
                    <a:pt x="86" y="21"/>
                    <a:pt x="86" y="22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4" y="25"/>
                    <a:pt x="84" y="26"/>
                  </a:cubicBezTo>
                  <a:cubicBezTo>
                    <a:pt x="84" y="27"/>
                    <a:pt x="84" y="27"/>
                    <a:pt x="85" y="27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1" y="30"/>
                    <a:pt x="81" y="31"/>
                    <a:pt x="81" y="32"/>
                  </a:cubicBezTo>
                  <a:cubicBezTo>
                    <a:pt x="81" y="32"/>
                    <a:pt x="81" y="33"/>
                    <a:pt x="81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7"/>
                    <a:pt x="79" y="37"/>
                    <a:pt x="80" y="38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40"/>
                    <a:pt x="77" y="41"/>
                  </a:cubicBezTo>
                  <a:cubicBezTo>
                    <a:pt x="77" y="41"/>
                    <a:pt x="77" y="41"/>
                    <a:pt x="78" y="42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2" y="41"/>
                    <a:pt x="72" y="42"/>
                    <a:pt x="72" y="42"/>
                  </a:cubicBezTo>
                  <a:cubicBezTo>
                    <a:pt x="72" y="43"/>
                    <a:pt x="72" y="43"/>
                    <a:pt x="72" y="44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9" y="45"/>
                    <a:pt x="69" y="46"/>
                    <a:pt x="69" y="46"/>
                  </a:cubicBezTo>
                  <a:cubicBezTo>
                    <a:pt x="69" y="47"/>
                    <a:pt x="69" y="48"/>
                    <a:pt x="69" y="48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2" y="48"/>
                    <a:pt x="61" y="48"/>
                    <a:pt x="61" y="49"/>
                  </a:cubicBezTo>
                  <a:cubicBezTo>
                    <a:pt x="61" y="50"/>
                    <a:pt x="61" y="50"/>
                    <a:pt x="62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2"/>
                    <a:pt x="58" y="52"/>
                    <a:pt x="58" y="53"/>
                  </a:cubicBezTo>
                  <a:cubicBezTo>
                    <a:pt x="58" y="53"/>
                    <a:pt x="58" y="54"/>
                    <a:pt x="59" y="54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3"/>
                    <a:pt x="52" y="54"/>
                    <a:pt x="52" y="54"/>
                  </a:cubicBezTo>
                  <a:cubicBezTo>
                    <a:pt x="52" y="55"/>
                    <a:pt x="52" y="56"/>
                    <a:pt x="53" y="56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4"/>
                    <a:pt x="41" y="54"/>
                    <a:pt x="40" y="55"/>
                  </a:cubicBezTo>
                  <a:cubicBezTo>
                    <a:pt x="40" y="56"/>
                    <a:pt x="40" y="57"/>
                    <a:pt x="41" y="57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9" y="54"/>
                    <a:pt x="28" y="54"/>
                    <a:pt x="28" y="55"/>
                  </a:cubicBezTo>
                  <a:cubicBezTo>
                    <a:pt x="28" y="56"/>
                    <a:pt x="28" y="56"/>
                    <a:pt x="29" y="57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8"/>
                    <a:pt x="34" y="58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7"/>
                    <a:pt x="33" y="57"/>
                  </a:cubicBezTo>
                  <a:cubicBezTo>
                    <a:pt x="30" y="56"/>
                    <a:pt x="22" y="53"/>
                    <a:pt x="16" y="50"/>
                  </a:cubicBezTo>
                  <a:cubicBezTo>
                    <a:pt x="13" y="48"/>
                    <a:pt x="9" y="47"/>
                    <a:pt x="7" y="46"/>
                  </a:cubicBezTo>
                  <a:cubicBezTo>
                    <a:pt x="6" y="46"/>
                    <a:pt x="5" y="45"/>
                    <a:pt x="4" y="45"/>
                  </a:cubicBezTo>
                  <a:cubicBezTo>
                    <a:pt x="4" y="45"/>
                    <a:pt x="3" y="45"/>
                    <a:pt x="3" y="45"/>
                  </a:cubicBezTo>
                  <a:cubicBezTo>
                    <a:pt x="3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1" y="4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7"/>
                    <a:pt x="18" y="56"/>
                  </a:cubicBezTo>
                  <a:cubicBezTo>
                    <a:pt x="18" y="55"/>
                    <a:pt x="18" y="54"/>
                    <a:pt x="18" y="5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76"/>
            <p:cNvSpPr/>
            <p:nvPr/>
          </p:nvSpPr>
          <p:spPr bwMode="auto">
            <a:xfrm>
              <a:off x="3733176" y="2699232"/>
              <a:ext cx="433484" cy="506491"/>
            </a:xfrm>
            <a:custGeom>
              <a:avLst/>
              <a:gdLst>
                <a:gd name="T0" fmla="*/ 70 w 70"/>
                <a:gd name="T1" fmla="*/ 2 h 82"/>
                <a:gd name="T2" fmla="*/ 46 w 70"/>
                <a:gd name="T3" fmla="*/ 35 h 82"/>
                <a:gd name="T4" fmla="*/ 27 w 70"/>
                <a:gd name="T5" fmla="*/ 71 h 82"/>
                <a:gd name="T6" fmla="*/ 25 w 70"/>
                <a:gd name="T7" fmla="*/ 74 h 82"/>
                <a:gd name="T8" fmla="*/ 16 w 70"/>
                <a:gd name="T9" fmla="*/ 82 h 82"/>
                <a:gd name="T10" fmla="*/ 12 w 70"/>
                <a:gd name="T11" fmla="*/ 81 h 82"/>
                <a:gd name="T12" fmla="*/ 8 w 70"/>
                <a:gd name="T13" fmla="*/ 79 h 82"/>
                <a:gd name="T14" fmla="*/ 6 w 70"/>
                <a:gd name="T15" fmla="*/ 75 h 82"/>
                <a:gd name="T16" fmla="*/ 3 w 70"/>
                <a:gd name="T17" fmla="*/ 67 h 82"/>
                <a:gd name="T18" fmla="*/ 2 w 70"/>
                <a:gd name="T19" fmla="*/ 66 h 82"/>
                <a:gd name="T20" fmla="*/ 0 w 70"/>
                <a:gd name="T21" fmla="*/ 59 h 82"/>
                <a:gd name="T22" fmla="*/ 3 w 70"/>
                <a:gd name="T23" fmla="*/ 53 h 82"/>
                <a:gd name="T24" fmla="*/ 10 w 70"/>
                <a:gd name="T25" fmla="*/ 50 h 82"/>
                <a:gd name="T26" fmla="*/ 12 w 70"/>
                <a:gd name="T27" fmla="*/ 51 h 82"/>
                <a:gd name="T28" fmla="*/ 14 w 70"/>
                <a:gd name="T29" fmla="*/ 53 h 82"/>
                <a:gd name="T30" fmla="*/ 15 w 70"/>
                <a:gd name="T31" fmla="*/ 57 h 82"/>
                <a:gd name="T32" fmla="*/ 19 w 70"/>
                <a:gd name="T33" fmla="*/ 62 h 82"/>
                <a:gd name="T34" fmla="*/ 26 w 70"/>
                <a:gd name="T35" fmla="*/ 49 h 82"/>
                <a:gd name="T36" fmla="*/ 37 w 70"/>
                <a:gd name="T37" fmla="*/ 30 h 82"/>
                <a:gd name="T38" fmla="*/ 46 w 70"/>
                <a:gd name="T39" fmla="*/ 14 h 82"/>
                <a:gd name="T40" fmla="*/ 52 w 70"/>
                <a:gd name="T41" fmla="*/ 6 h 82"/>
                <a:gd name="T42" fmla="*/ 59 w 70"/>
                <a:gd name="T43" fmla="*/ 3 h 82"/>
                <a:gd name="T44" fmla="*/ 69 w 70"/>
                <a:gd name="T45" fmla="*/ 0 h 82"/>
                <a:gd name="T46" fmla="*/ 70 w 70"/>
                <a:gd name="T47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0" h="82">
                  <a:moveTo>
                    <a:pt x="70" y="2"/>
                  </a:moveTo>
                  <a:cubicBezTo>
                    <a:pt x="61" y="13"/>
                    <a:pt x="54" y="24"/>
                    <a:pt x="46" y="35"/>
                  </a:cubicBezTo>
                  <a:cubicBezTo>
                    <a:pt x="39" y="47"/>
                    <a:pt x="33" y="59"/>
                    <a:pt x="27" y="71"/>
                  </a:cubicBezTo>
                  <a:cubicBezTo>
                    <a:pt x="27" y="72"/>
                    <a:pt x="26" y="73"/>
                    <a:pt x="25" y="74"/>
                  </a:cubicBezTo>
                  <a:cubicBezTo>
                    <a:pt x="24" y="79"/>
                    <a:pt x="20" y="82"/>
                    <a:pt x="16" y="82"/>
                  </a:cubicBezTo>
                  <a:cubicBezTo>
                    <a:pt x="14" y="82"/>
                    <a:pt x="13" y="82"/>
                    <a:pt x="12" y="81"/>
                  </a:cubicBezTo>
                  <a:cubicBezTo>
                    <a:pt x="11" y="81"/>
                    <a:pt x="9" y="80"/>
                    <a:pt x="8" y="79"/>
                  </a:cubicBezTo>
                  <a:cubicBezTo>
                    <a:pt x="7" y="78"/>
                    <a:pt x="7" y="76"/>
                    <a:pt x="6" y="75"/>
                  </a:cubicBezTo>
                  <a:cubicBezTo>
                    <a:pt x="5" y="73"/>
                    <a:pt x="4" y="70"/>
                    <a:pt x="3" y="67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1" y="62"/>
                    <a:pt x="0" y="60"/>
                    <a:pt x="0" y="59"/>
                  </a:cubicBezTo>
                  <a:cubicBezTo>
                    <a:pt x="0" y="57"/>
                    <a:pt x="1" y="55"/>
                    <a:pt x="3" y="53"/>
                  </a:cubicBezTo>
                  <a:cubicBezTo>
                    <a:pt x="5" y="51"/>
                    <a:pt x="8" y="50"/>
                    <a:pt x="10" y="50"/>
                  </a:cubicBezTo>
                  <a:cubicBezTo>
                    <a:pt x="11" y="50"/>
                    <a:pt x="11" y="50"/>
                    <a:pt x="12" y="51"/>
                  </a:cubicBezTo>
                  <a:cubicBezTo>
                    <a:pt x="12" y="51"/>
                    <a:pt x="13" y="52"/>
                    <a:pt x="14" y="53"/>
                  </a:cubicBezTo>
                  <a:cubicBezTo>
                    <a:pt x="14" y="54"/>
                    <a:pt x="15" y="55"/>
                    <a:pt x="15" y="57"/>
                  </a:cubicBezTo>
                  <a:cubicBezTo>
                    <a:pt x="17" y="60"/>
                    <a:pt x="18" y="62"/>
                    <a:pt x="19" y="62"/>
                  </a:cubicBezTo>
                  <a:cubicBezTo>
                    <a:pt x="19" y="62"/>
                    <a:pt x="22" y="58"/>
                    <a:pt x="26" y="49"/>
                  </a:cubicBezTo>
                  <a:cubicBezTo>
                    <a:pt x="30" y="42"/>
                    <a:pt x="34" y="35"/>
                    <a:pt x="37" y="30"/>
                  </a:cubicBezTo>
                  <a:cubicBezTo>
                    <a:pt x="41" y="23"/>
                    <a:pt x="44" y="17"/>
                    <a:pt x="46" y="14"/>
                  </a:cubicBezTo>
                  <a:cubicBezTo>
                    <a:pt x="48" y="11"/>
                    <a:pt x="50" y="8"/>
                    <a:pt x="52" y="6"/>
                  </a:cubicBezTo>
                  <a:cubicBezTo>
                    <a:pt x="54" y="5"/>
                    <a:pt x="56" y="4"/>
                    <a:pt x="59" y="3"/>
                  </a:cubicBezTo>
                  <a:cubicBezTo>
                    <a:pt x="61" y="2"/>
                    <a:pt x="65" y="1"/>
                    <a:pt x="69" y="0"/>
                  </a:cubicBezTo>
                  <a:lnTo>
                    <a:pt x="7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77"/>
            <p:cNvSpPr/>
            <p:nvPr/>
          </p:nvSpPr>
          <p:spPr bwMode="auto">
            <a:xfrm>
              <a:off x="3701236" y="3456687"/>
              <a:ext cx="684449" cy="675321"/>
            </a:xfrm>
            <a:custGeom>
              <a:avLst/>
              <a:gdLst>
                <a:gd name="T0" fmla="*/ 19 w 110"/>
                <a:gd name="T1" fmla="*/ 95 h 109"/>
                <a:gd name="T2" fmla="*/ 50 w 110"/>
                <a:gd name="T3" fmla="*/ 106 h 109"/>
                <a:gd name="T4" fmla="*/ 10 w 110"/>
                <a:gd name="T5" fmla="*/ 84 h 109"/>
                <a:gd name="T6" fmla="*/ 5 w 110"/>
                <a:gd name="T7" fmla="*/ 72 h 109"/>
                <a:gd name="T8" fmla="*/ 5 w 110"/>
                <a:gd name="T9" fmla="*/ 74 h 109"/>
                <a:gd name="T10" fmla="*/ 70 w 110"/>
                <a:gd name="T11" fmla="*/ 108 h 109"/>
                <a:gd name="T12" fmla="*/ 3 w 110"/>
                <a:gd name="T13" fmla="*/ 66 h 109"/>
                <a:gd name="T14" fmla="*/ 3 w 110"/>
                <a:gd name="T15" fmla="*/ 57 h 109"/>
                <a:gd name="T16" fmla="*/ 2 w 110"/>
                <a:gd name="T17" fmla="*/ 60 h 109"/>
                <a:gd name="T18" fmla="*/ 81 w 110"/>
                <a:gd name="T19" fmla="*/ 102 h 109"/>
                <a:gd name="T20" fmla="*/ 3 w 110"/>
                <a:gd name="T21" fmla="*/ 47 h 109"/>
                <a:gd name="T22" fmla="*/ 92 w 110"/>
                <a:gd name="T23" fmla="*/ 94 h 109"/>
                <a:gd name="T24" fmla="*/ 4 w 110"/>
                <a:gd name="T25" fmla="*/ 41 h 109"/>
                <a:gd name="T26" fmla="*/ 4 w 110"/>
                <a:gd name="T27" fmla="*/ 42 h 109"/>
                <a:gd name="T28" fmla="*/ 99 w 110"/>
                <a:gd name="T29" fmla="*/ 86 h 109"/>
                <a:gd name="T30" fmla="*/ 9 w 110"/>
                <a:gd name="T31" fmla="*/ 31 h 109"/>
                <a:gd name="T32" fmla="*/ 7 w 110"/>
                <a:gd name="T33" fmla="*/ 32 h 109"/>
                <a:gd name="T34" fmla="*/ 13 w 110"/>
                <a:gd name="T35" fmla="*/ 27 h 109"/>
                <a:gd name="T36" fmla="*/ 12 w 110"/>
                <a:gd name="T37" fmla="*/ 28 h 109"/>
                <a:gd name="T38" fmla="*/ 15 w 110"/>
                <a:gd name="T39" fmla="*/ 22 h 109"/>
                <a:gd name="T40" fmla="*/ 15 w 110"/>
                <a:gd name="T41" fmla="*/ 24 h 109"/>
                <a:gd name="T42" fmla="*/ 17 w 110"/>
                <a:gd name="T43" fmla="*/ 18 h 109"/>
                <a:gd name="T44" fmla="*/ 30 w 110"/>
                <a:gd name="T45" fmla="*/ 19 h 109"/>
                <a:gd name="T46" fmla="*/ 23 w 110"/>
                <a:gd name="T47" fmla="*/ 16 h 109"/>
                <a:gd name="T48" fmla="*/ 42 w 110"/>
                <a:gd name="T49" fmla="*/ 26 h 109"/>
                <a:gd name="T50" fmla="*/ 29 w 110"/>
                <a:gd name="T51" fmla="*/ 10 h 109"/>
                <a:gd name="T52" fmla="*/ 28 w 110"/>
                <a:gd name="T53" fmla="*/ 13 h 109"/>
                <a:gd name="T54" fmla="*/ 109 w 110"/>
                <a:gd name="T55" fmla="*/ 55 h 109"/>
                <a:gd name="T56" fmla="*/ 38 w 110"/>
                <a:gd name="T57" fmla="*/ 5 h 109"/>
                <a:gd name="T58" fmla="*/ 39 w 110"/>
                <a:gd name="T59" fmla="*/ 7 h 109"/>
                <a:gd name="T60" fmla="*/ 98 w 110"/>
                <a:gd name="T61" fmla="*/ 41 h 109"/>
                <a:gd name="T62" fmla="*/ 43 w 110"/>
                <a:gd name="T63" fmla="*/ 4 h 109"/>
                <a:gd name="T64" fmla="*/ 54 w 110"/>
                <a:gd name="T65" fmla="*/ 1 h 109"/>
                <a:gd name="T66" fmla="*/ 69 w 110"/>
                <a:gd name="T67" fmla="*/ 3 h 109"/>
                <a:gd name="T68" fmla="*/ 66 w 110"/>
                <a:gd name="T69" fmla="*/ 3 h 109"/>
                <a:gd name="T70" fmla="*/ 106 w 110"/>
                <a:gd name="T71" fmla="*/ 34 h 109"/>
                <a:gd name="T72" fmla="*/ 36 w 110"/>
                <a:gd name="T73" fmla="*/ 5 h 109"/>
                <a:gd name="T74" fmla="*/ 106 w 110"/>
                <a:gd name="T75" fmla="*/ 50 h 109"/>
                <a:gd name="T76" fmla="*/ 107 w 110"/>
                <a:gd name="T77" fmla="*/ 54 h 109"/>
                <a:gd name="T78" fmla="*/ 27 w 110"/>
                <a:gd name="T79" fmla="*/ 10 h 109"/>
                <a:gd name="T80" fmla="*/ 108 w 110"/>
                <a:gd name="T81" fmla="*/ 62 h 109"/>
                <a:gd name="T82" fmla="*/ 23 w 110"/>
                <a:gd name="T83" fmla="*/ 13 h 109"/>
                <a:gd name="T84" fmla="*/ 18 w 110"/>
                <a:gd name="T85" fmla="*/ 17 h 109"/>
                <a:gd name="T86" fmla="*/ 104 w 110"/>
                <a:gd name="T87" fmla="*/ 78 h 109"/>
                <a:gd name="T88" fmla="*/ 101 w 110"/>
                <a:gd name="T89" fmla="*/ 83 h 109"/>
                <a:gd name="T90" fmla="*/ 99 w 110"/>
                <a:gd name="T91" fmla="*/ 88 h 109"/>
                <a:gd name="T92" fmla="*/ 95 w 110"/>
                <a:gd name="T93" fmla="*/ 91 h 109"/>
                <a:gd name="T94" fmla="*/ 90 w 110"/>
                <a:gd name="T95" fmla="*/ 94 h 109"/>
                <a:gd name="T96" fmla="*/ 44 w 110"/>
                <a:gd name="T97" fmla="*/ 66 h 109"/>
                <a:gd name="T98" fmla="*/ 87 w 110"/>
                <a:gd name="T99" fmla="*/ 99 h 109"/>
                <a:gd name="T100" fmla="*/ 80 w 110"/>
                <a:gd name="T101" fmla="*/ 101 h 109"/>
                <a:gd name="T102" fmla="*/ 2 w 110"/>
                <a:gd name="T103" fmla="*/ 57 h 109"/>
                <a:gd name="T104" fmla="*/ 76 w 110"/>
                <a:gd name="T105" fmla="*/ 105 h 109"/>
                <a:gd name="T106" fmla="*/ 77 w 110"/>
                <a:gd name="T107" fmla="*/ 103 h 109"/>
                <a:gd name="T108" fmla="*/ 68 w 110"/>
                <a:gd name="T109" fmla="*/ 108 h 109"/>
                <a:gd name="T110" fmla="*/ 39 w 110"/>
                <a:gd name="T111" fmla="*/ 88 h 109"/>
                <a:gd name="T112" fmla="*/ 59 w 110"/>
                <a:gd name="T113" fmla="*/ 108 h 109"/>
                <a:gd name="T114" fmla="*/ 13 w 110"/>
                <a:gd name="T115" fmla="*/ 83 h 109"/>
                <a:gd name="T116" fmla="*/ 48 w 110"/>
                <a:gd name="T117" fmla="*/ 108 h 109"/>
                <a:gd name="T118" fmla="*/ 48 w 110"/>
                <a:gd name="T119" fmla="*/ 106 h 109"/>
                <a:gd name="T120" fmla="*/ 19 w 110"/>
                <a:gd name="T121" fmla="*/ 9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0" h="109">
                  <a:moveTo>
                    <a:pt x="33" y="102"/>
                  </a:moveTo>
                  <a:cubicBezTo>
                    <a:pt x="20" y="93"/>
                    <a:pt x="20" y="93"/>
                    <a:pt x="20" y="93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6"/>
                    <a:pt x="20" y="96"/>
                    <a:pt x="21" y="97"/>
                  </a:cubicBezTo>
                  <a:cubicBezTo>
                    <a:pt x="24" y="98"/>
                    <a:pt x="30" y="101"/>
                    <a:pt x="36" y="104"/>
                  </a:cubicBezTo>
                  <a:cubicBezTo>
                    <a:pt x="39" y="105"/>
                    <a:pt x="42" y="107"/>
                    <a:pt x="44" y="108"/>
                  </a:cubicBezTo>
                  <a:cubicBezTo>
                    <a:pt x="45" y="108"/>
                    <a:pt x="46" y="109"/>
                    <a:pt x="47" y="109"/>
                  </a:cubicBezTo>
                  <a:cubicBezTo>
                    <a:pt x="47" y="109"/>
                    <a:pt x="48" y="109"/>
                    <a:pt x="48" y="109"/>
                  </a:cubicBezTo>
                  <a:cubicBezTo>
                    <a:pt x="48" y="109"/>
                    <a:pt x="48" y="109"/>
                    <a:pt x="49" y="109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49" y="109"/>
                    <a:pt x="50" y="109"/>
                    <a:pt x="50" y="109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6"/>
                  </a:cubicBezTo>
                  <a:cubicBezTo>
                    <a:pt x="49" y="106"/>
                    <a:pt x="48" y="105"/>
                    <a:pt x="47" y="105"/>
                  </a:cubicBezTo>
                  <a:cubicBezTo>
                    <a:pt x="38" y="99"/>
                    <a:pt x="11" y="82"/>
                    <a:pt x="11" y="82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1" y="85"/>
                    <a:pt x="12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1" y="86"/>
                    <a:pt x="13" y="86"/>
                  </a:cubicBezTo>
                  <a:cubicBezTo>
                    <a:pt x="19" y="89"/>
                    <a:pt x="30" y="95"/>
                    <a:pt x="41" y="99"/>
                  </a:cubicBezTo>
                  <a:cubicBezTo>
                    <a:pt x="46" y="102"/>
                    <a:pt x="51" y="104"/>
                    <a:pt x="54" y="106"/>
                  </a:cubicBezTo>
                  <a:cubicBezTo>
                    <a:pt x="58" y="107"/>
                    <a:pt x="60" y="108"/>
                    <a:pt x="60" y="109"/>
                  </a:cubicBezTo>
                  <a:cubicBezTo>
                    <a:pt x="60" y="109"/>
                    <a:pt x="61" y="109"/>
                    <a:pt x="62" y="108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0" y="105"/>
                    <a:pt x="59" y="104"/>
                    <a:pt x="57" y="103"/>
                  </a:cubicBezTo>
                  <a:cubicBezTo>
                    <a:pt x="51" y="99"/>
                    <a:pt x="38" y="91"/>
                    <a:pt x="27" y="84"/>
                  </a:cubicBezTo>
                  <a:cubicBezTo>
                    <a:pt x="21" y="81"/>
                    <a:pt x="16" y="77"/>
                    <a:pt x="12" y="75"/>
                  </a:cubicBezTo>
                  <a:cubicBezTo>
                    <a:pt x="10" y="74"/>
                    <a:pt x="8" y="73"/>
                    <a:pt x="7" y="72"/>
                  </a:cubicBezTo>
                  <a:cubicBezTo>
                    <a:pt x="7" y="72"/>
                    <a:pt x="6" y="72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6" y="74"/>
                    <a:pt x="6" y="74"/>
                    <a:pt x="6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6" y="74"/>
                  </a:cubicBezTo>
                  <a:cubicBezTo>
                    <a:pt x="11" y="77"/>
                    <a:pt x="27" y="85"/>
                    <a:pt x="41" y="93"/>
                  </a:cubicBezTo>
                  <a:cubicBezTo>
                    <a:pt x="48" y="97"/>
                    <a:pt x="55" y="101"/>
                    <a:pt x="60" y="103"/>
                  </a:cubicBezTo>
                  <a:cubicBezTo>
                    <a:pt x="66" y="106"/>
                    <a:pt x="69" y="108"/>
                    <a:pt x="69" y="108"/>
                  </a:cubicBezTo>
                  <a:cubicBezTo>
                    <a:pt x="69" y="108"/>
                    <a:pt x="70" y="108"/>
                    <a:pt x="70" y="108"/>
                  </a:cubicBezTo>
                  <a:cubicBezTo>
                    <a:pt x="71" y="108"/>
                    <a:pt x="71" y="107"/>
                    <a:pt x="71" y="107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5"/>
                    <a:pt x="71" y="105"/>
                    <a:pt x="70" y="105"/>
                  </a:cubicBezTo>
                  <a:cubicBezTo>
                    <a:pt x="70" y="105"/>
                    <a:pt x="70" y="105"/>
                    <a:pt x="69" y="104"/>
                  </a:cubicBezTo>
                  <a:cubicBezTo>
                    <a:pt x="60" y="98"/>
                    <a:pt x="3" y="63"/>
                    <a:pt x="3" y="63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8" y="69"/>
                    <a:pt x="26" y="79"/>
                    <a:pt x="43" y="88"/>
                  </a:cubicBezTo>
                  <a:cubicBezTo>
                    <a:pt x="51" y="93"/>
                    <a:pt x="59" y="97"/>
                    <a:pt x="66" y="101"/>
                  </a:cubicBezTo>
                  <a:cubicBezTo>
                    <a:pt x="69" y="102"/>
                    <a:pt x="71" y="104"/>
                    <a:pt x="73" y="105"/>
                  </a:cubicBezTo>
                  <a:cubicBezTo>
                    <a:pt x="74" y="105"/>
                    <a:pt x="75" y="106"/>
                    <a:pt x="75" y="106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6" y="106"/>
                    <a:pt x="76" y="106"/>
                    <a:pt x="77" y="106"/>
                  </a:cubicBezTo>
                  <a:cubicBezTo>
                    <a:pt x="77" y="106"/>
                    <a:pt x="78" y="106"/>
                    <a:pt x="78" y="106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6" y="102"/>
                    <a:pt x="74" y="101"/>
                    <a:pt x="72" y="99"/>
                  </a:cubicBezTo>
                  <a:cubicBezTo>
                    <a:pt x="63" y="94"/>
                    <a:pt x="46" y="83"/>
                    <a:pt x="31" y="74"/>
                  </a:cubicBezTo>
                  <a:cubicBezTo>
                    <a:pt x="23" y="70"/>
                    <a:pt x="16" y="65"/>
                    <a:pt x="11" y="62"/>
                  </a:cubicBezTo>
                  <a:cubicBezTo>
                    <a:pt x="8" y="61"/>
                    <a:pt x="6" y="59"/>
                    <a:pt x="5" y="58"/>
                  </a:cubicBezTo>
                  <a:cubicBezTo>
                    <a:pt x="4" y="58"/>
                    <a:pt x="3" y="58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3" y="60"/>
                    <a:pt x="5" y="62"/>
                  </a:cubicBezTo>
                  <a:cubicBezTo>
                    <a:pt x="13" y="66"/>
                    <a:pt x="31" y="76"/>
                    <a:pt x="47" y="85"/>
                  </a:cubicBezTo>
                  <a:cubicBezTo>
                    <a:pt x="55" y="90"/>
                    <a:pt x="63" y="94"/>
                    <a:pt x="69" y="97"/>
                  </a:cubicBezTo>
                  <a:cubicBezTo>
                    <a:pt x="72" y="99"/>
                    <a:pt x="74" y="100"/>
                    <a:pt x="76" y="101"/>
                  </a:cubicBezTo>
                  <a:cubicBezTo>
                    <a:pt x="77" y="101"/>
                    <a:pt x="78" y="102"/>
                    <a:pt x="79" y="102"/>
                  </a:cubicBezTo>
                  <a:cubicBezTo>
                    <a:pt x="79" y="102"/>
                    <a:pt x="80" y="102"/>
                    <a:pt x="80" y="102"/>
                  </a:cubicBezTo>
                  <a:cubicBezTo>
                    <a:pt x="81" y="102"/>
                    <a:pt x="81" y="102"/>
                    <a:pt x="81" y="102"/>
                  </a:cubicBezTo>
                  <a:cubicBezTo>
                    <a:pt x="81" y="102"/>
                    <a:pt x="82" y="102"/>
                    <a:pt x="82" y="101"/>
                  </a:cubicBezTo>
                  <a:cubicBezTo>
                    <a:pt x="82" y="101"/>
                    <a:pt x="82" y="101"/>
                    <a:pt x="82" y="100"/>
                  </a:cubicBezTo>
                  <a:cubicBezTo>
                    <a:pt x="82" y="100"/>
                    <a:pt x="82" y="99"/>
                    <a:pt x="81" y="99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1"/>
                    <a:pt x="88" y="101"/>
                    <a:pt x="89" y="100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7"/>
                    <a:pt x="88" y="97"/>
                    <a:pt x="87" y="96"/>
                  </a:cubicBezTo>
                  <a:cubicBezTo>
                    <a:pt x="84" y="94"/>
                    <a:pt x="77" y="89"/>
                    <a:pt x="69" y="84"/>
                  </a:cubicBezTo>
                  <a:cubicBezTo>
                    <a:pt x="44" y="68"/>
                    <a:pt x="3" y="45"/>
                    <a:pt x="3" y="45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4" y="48"/>
                    <a:pt x="5" y="48"/>
                  </a:cubicBezTo>
                  <a:cubicBezTo>
                    <a:pt x="8" y="50"/>
                    <a:pt x="15" y="53"/>
                    <a:pt x="24" y="58"/>
                  </a:cubicBezTo>
                  <a:cubicBezTo>
                    <a:pt x="36" y="65"/>
                    <a:pt x="53" y="75"/>
                    <a:pt x="66" y="82"/>
                  </a:cubicBezTo>
                  <a:cubicBezTo>
                    <a:pt x="72" y="86"/>
                    <a:pt x="78" y="90"/>
                    <a:pt x="82" y="92"/>
                  </a:cubicBezTo>
                  <a:cubicBezTo>
                    <a:pt x="84" y="93"/>
                    <a:pt x="86" y="94"/>
                    <a:pt x="87" y="95"/>
                  </a:cubicBezTo>
                  <a:cubicBezTo>
                    <a:pt x="88" y="95"/>
                    <a:pt x="88" y="95"/>
                    <a:pt x="89" y="96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2" y="95"/>
                    <a:pt x="92" y="95"/>
                    <a:pt x="92" y="94"/>
                  </a:cubicBezTo>
                  <a:cubicBezTo>
                    <a:pt x="92" y="94"/>
                    <a:pt x="91" y="93"/>
                    <a:pt x="91" y="93"/>
                  </a:cubicBezTo>
                  <a:cubicBezTo>
                    <a:pt x="91" y="93"/>
                    <a:pt x="85" y="90"/>
                    <a:pt x="77" y="85"/>
                  </a:cubicBezTo>
                  <a:cubicBezTo>
                    <a:pt x="65" y="78"/>
                    <a:pt x="47" y="67"/>
                    <a:pt x="32" y="58"/>
                  </a:cubicBezTo>
                  <a:cubicBezTo>
                    <a:pt x="24" y="53"/>
                    <a:pt x="17" y="49"/>
                    <a:pt x="13" y="46"/>
                  </a:cubicBezTo>
                  <a:cubicBezTo>
                    <a:pt x="10" y="44"/>
                    <a:pt x="8" y="43"/>
                    <a:pt x="7" y="42"/>
                  </a:cubicBezTo>
                  <a:cubicBezTo>
                    <a:pt x="6" y="41"/>
                    <a:pt x="6" y="41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5" y="42"/>
                    <a:pt x="5" y="42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5" y="43"/>
                  </a:cubicBezTo>
                  <a:cubicBezTo>
                    <a:pt x="12" y="46"/>
                    <a:pt x="34" y="59"/>
                    <a:pt x="54" y="71"/>
                  </a:cubicBezTo>
                  <a:cubicBezTo>
                    <a:pt x="64" y="77"/>
                    <a:pt x="74" y="82"/>
                    <a:pt x="81" y="87"/>
                  </a:cubicBezTo>
                  <a:cubicBezTo>
                    <a:pt x="85" y="89"/>
                    <a:pt x="88" y="90"/>
                    <a:pt x="90" y="92"/>
                  </a:cubicBezTo>
                  <a:cubicBezTo>
                    <a:pt x="91" y="92"/>
                    <a:pt x="92" y="93"/>
                    <a:pt x="92" y="93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4" y="94"/>
                    <a:pt x="95" y="94"/>
                    <a:pt x="95" y="93"/>
                  </a:cubicBezTo>
                  <a:cubicBezTo>
                    <a:pt x="95" y="93"/>
                    <a:pt x="96" y="93"/>
                    <a:pt x="96" y="92"/>
                  </a:cubicBezTo>
                  <a:cubicBezTo>
                    <a:pt x="96" y="92"/>
                    <a:pt x="95" y="91"/>
                    <a:pt x="95" y="91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9" y="89"/>
                    <a:pt x="100" y="89"/>
                    <a:pt x="100" y="88"/>
                  </a:cubicBezTo>
                  <a:cubicBezTo>
                    <a:pt x="100" y="88"/>
                    <a:pt x="100" y="87"/>
                    <a:pt x="99" y="86"/>
                  </a:cubicBezTo>
                  <a:cubicBezTo>
                    <a:pt x="99" y="86"/>
                    <a:pt x="94" y="83"/>
                    <a:pt x="85" y="78"/>
                  </a:cubicBezTo>
                  <a:cubicBezTo>
                    <a:pt x="72" y="70"/>
                    <a:pt x="53" y="59"/>
                    <a:pt x="37" y="49"/>
                  </a:cubicBezTo>
                  <a:cubicBezTo>
                    <a:pt x="29" y="44"/>
                    <a:pt x="22" y="39"/>
                    <a:pt x="17" y="36"/>
                  </a:cubicBezTo>
                  <a:cubicBezTo>
                    <a:pt x="14" y="34"/>
                    <a:pt x="12" y="33"/>
                    <a:pt x="10" y="32"/>
                  </a:cubicBezTo>
                  <a:cubicBezTo>
                    <a:pt x="10" y="31"/>
                    <a:pt x="9" y="31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8" y="32"/>
                    <a:pt x="9" y="33"/>
                  </a:cubicBezTo>
                  <a:cubicBezTo>
                    <a:pt x="13" y="34"/>
                    <a:pt x="20" y="38"/>
                    <a:pt x="29" y="43"/>
                  </a:cubicBezTo>
                  <a:cubicBezTo>
                    <a:pt x="43" y="51"/>
                    <a:pt x="60" y="61"/>
                    <a:pt x="74" y="69"/>
                  </a:cubicBezTo>
                  <a:cubicBezTo>
                    <a:pt x="81" y="73"/>
                    <a:pt x="87" y="77"/>
                    <a:pt x="92" y="79"/>
                  </a:cubicBezTo>
                  <a:cubicBezTo>
                    <a:pt x="96" y="82"/>
                    <a:pt x="99" y="84"/>
                    <a:pt x="99" y="84"/>
                  </a:cubicBezTo>
                  <a:cubicBezTo>
                    <a:pt x="100" y="84"/>
                    <a:pt x="100" y="84"/>
                    <a:pt x="101" y="83"/>
                  </a:cubicBezTo>
                  <a:cubicBezTo>
                    <a:pt x="101" y="82"/>
                    <a:pt x="101" y="81"/>
                    <a:pt x="100" y="81"/>
                  </a:cubicBezTo>
                  <a:cubicBezTo>
                    <a:pt x="100" y="81"/>
                    <a:pt x="95" y="78"/>
                    <a:pt x="87" y="73"/>
                  </a:cubicBezTo>
                  <a:cubicBezTo>
                    <a:pt x="74" y="65"/>
                    <a:pt x="56" y="54"/>
                    <a:pt x="40" y="44"/>
                  </a:cubicBezTo>
                  <a:cubicBezTo>
                    <a:pt x="33" y="40"/>
                    <a:pt x="26" y="35"/>
                    <a:pt x="21" y="32"/>
                  </a:cubicBezTo>
                  <a:cubicBezTo>
                    <a:pt x="18" y="30"/>
                    <a:pt x="16" y="29"/>
                    <a:pt x="15" y="28"/>
                  </a:cubicBezTo>
                  <a:cubicBezTo>
                    <a:pt x="14" y="27"/>
                    <a:pt x="14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9"/>
                    <a:pt x="14" y="29"/>
                  </a:cubicBezTo>
                  <a:cubicBezTo>
                    <a:pt x="17" y="31"/>
                    <a:pt x="25" y="35"/>
                    <a:pt x="34" y="40"/>
                  </a:cubicBezTo>
                  <a:cubicBezTo>
                    <a:pt x="47" y="47"/>
                    <a:pt x="65" y="57"/>
                    <a:pt x="78" y="65"/>
                  </a:cubicBezTo>
                  <a:cubicBezTo>
                    <a:pt x="85" y="69"/>
                    <a:pt x="91" y="72"/>
                    <a:pt x="96" y="75"/>
                  </a:cubicBezTo>
                  <a:cubicBezTo>
                    <a:pt x="100" y="77"/>
                    <a:pt x="103" y="79"/>
                    <a:pt x="103" y="79"/>
                  </a:cubicBezTo>
                  <a:cubicBezTo>
                    <a:pt x="103" y="79"/>
                    <a:pt x="104" y="79"/>
                    <a:pt x="105" y="78"/>
                  </a:cubicBezTo>
                  <a:cubicBezTo>
                    <a:pt x="105" y="78"/>
                    <a:pt x="105" y="77"/>
                    <a:pt x="104" y="76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7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6" y="24"/>
                    <a:pt x="17" y="25"/>
                  </a:cubicBezTo>
                  <a:cubicBezTo>
                    <a:pt x="24" y="28"/>
                    <a:pt x="45" y="40"/>
                    <a:pt x="65" y="52"/>
                  </a:cubicBezTo>
                  <a:cubicBezTo>
                    <a:pt x="75" y="57"/>
                    <a:pt x="85" y="63"/>
                    <a:pt x="92" y="67"/>
                  </a:cubicBezTo>
                  <a:cubicBezTo>
                    <a:pt x="99" y="71"/>
                    <a:pt x="103" y="74"/>
                    <a:pt x="103" y="74"/>
                  </a:cubicBezTo>
                  <a:cubicBezTo>
                    <a:pt x="104" y="74"/>
                    <a:pt x="105" y="74"/>
                    <a:pt x="106" y="73"/>
                  </a:cubicBezTo>
                  <a:cubicBezTo>
                    <a:pt x="106" y="73"/>
                    <a:pt x="106" y="72"/>
                    <a:pt x="105" y="71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9" y="19"/>
                    <a:pt x="19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8" y="20"/>
                    <a:pt x="19" y="21"/>
                  </a:cubicBezTo>
                  <a:cubicBezTo>
                    <a:pt x="26" y="24"/>
                    <a:pt x="48" y="36"/>
                    <a:pt x="68" y="48"/>
                  </a:cubicBezTo>
                  <a:cubicBezTo>
                    <a:pt x="78" y="54"/>
                    <a:pt x="88" y="59"/>
                    <a:pt x="95" y="63"/>
                  </a:cubicBezTo>
                  <a:cubicBezTo>
                    <a:pt x="102" y="67"/>
                    <a:pt x="107" y="70"/>
                    <a:pt x="107" y="70"/>
                  </a:cubicBezTo>
                  <a:cubicBezTo>
                    <a:pt x="108" y="70"/>
                    <a:pt x="109" y="70"/>
                    <a:pt x="109" y="70"/>
                  </a:cubicBezTo>
                  <a:cubicBezTo>
                    <a:pt x="109" y="69"/>
                    <a:pt x="109" y="68"/>
                    <a:pt x="108" y="67"/>
                  </a:cubicBezTo>
                  <a:cubicBezTo>
                    <a:pt x="108" y="67"/>
                    <a:pt x="103" y="64"/>
                    <a:pt x="95" y="59"/>
                  </a:cubicBezTo>
                  <a:cubicBezTo>
                    <a:pt x="83" y="52"/>
                    <a:pt x="65" y="41"/>
                    <a:pt x="49" y="32"/>
                  </a:cubicBezTo>
                  <a:cubicBezTo>
                    <a:pt x="42" y="27"/>
                    <a:pt x="35" y="23"/>
                    <a:pt x="30" y="19"/>
                  </a:cubicBezTo>
                  <a:cubicBezTo>
                    <a:pt x="28" y="18"/>
                    <a:pt x="26" y="16"/>
                    <a:pt x="24" y="15"/>
                  </a:cubicBezTo>
                  <a:cubicBezTo>
                    <a:pt x="24" y="15"/>
                    <a:pt x="23" y="15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2" y="16"/>
                    <a:pt x="23" y="17"/>
                  </a:cubicBezTo>
                  <a:cubicBezTo>
                    <a:pt x="26" y="18"/>
                    <a:pt x="33" y="22"/>
                    <a:pt x="42" y="26"/>
                  </a:cubicBezTo>
                  <a:cubicBezTo>
                    <a:pt x="55" y="33"/>
                    <a:pt x="71" y="42"/>
                    <a:pt x="84" y="50"/>
                  </a:cubicBezTo>
                  <a:cubicBezTo>
                    <a:pt x="91" y="53"/>
                    <a:pt x="97" y="57"/>
                    <a:pt x="101" y="59"/>
                  </a:cubicBezTo>
                  <a:cubicBezTo>
                    <a:pt x="105" y="61"/>
                    <a:pt x="108" y="63"/>
                    <a:pt x="108" y="63"/>
                  </a:cubicBezTo>
                  <a:cubicBezTo>
                    <a:pt x="108" y="63"/>
                    <a:pt x="109" y="63"/>
                    <a:pt x="110" y="62"/>
                  </a:cubicBezTo>
                  <a:cubicBezTo>
                    <a:pt x="110" y="61"/>
                    <a:pt x="110" y="61"/>
                    <a:pt x="110" y="61"/>
                  </a:cubicBezTo>
                  <a:cubicBezTo>
                    <a:pt x="110" y="61"/>
                    <a:pt x="110" y="60"/>
                    <a:pt x="110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8" y="59"/>
                    <a:pt x="106" y="58"/>
                    <a:pt x="103" y="56"/>
                  </a:cubicBezTo>
                  <a:cubicBezTo>
                    <a:pt x="94" y="50"/>
                    <a:pt x="75" y="39"/>
                    <a:pt x="59" y="29"/>
                  </a:cubicBezTo>
                  <a:cubicBezTo>
                    <a:pt x="51" y="24"/>
                    <a:pt x="43" y="20"/>
                    <a:pt x="38" y="16"/>
                  </a:cubicBezTo>
                  <a:cubicBezTo>
                    <a:pt x="35" y="14"/>
                    <a:pt x="33" y="13"/>
                    <a:pt x="31" y="12"/>
                  </a:cubicBezTo>
                  <a:cubicBezTo>
                    <a:pt x="31" y="11"/>
                    <a:pt x="30" y="11"/>
                    <a:pt x="30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9" y="13"/>
                  </a:cubicBezTo>
                  <a:cubicBezTo>
                    <a:pt x="35" y="16"/>
                    <a:pt x="53" y="27"/>
                    <a:pt x="71" y="37"/>
                  </a:cubicBezTo>
                  <a:cubicBezTo>
                    <a:pt x="80" y="43"/>
                    <a:pt x="88" y="47"/>
                    <a:pt x="95" y="51"/>
                  </a:cubicBezTo>
                  <a:cubicBezTo>
                    <a:pt x="98" y="53"/>
                    <a:pt x="101" y="55"/>
                    <a:pt x="103" y="56"/>
                  </a:cubicBezTo>
                  <a:cubicBezTo>
                    <a:pt x="104" y="56"/>
                    <a:pt x="105" y="57"/>
                    <a:pt x="105" y="57"/>
                  </a:cubicBezTo>
                  <a:cubicBezTo>
                    <a:pt x="106" y="57"/>
                    <a:pt x="106" y="57"/>
                    <a:pt x="106" y="57"/>
                  </a:cubicBezTo>
                  <a:cubicBezTo>
                    <a:pt x="106" y="57"/>
                    <a:pt x="107" y="57"/>
                    <a:pt x="107" y="57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6"/>
                    <a:pt x="109" y="56"/>
                    <a:pt x="109" y="55"/>
                  </a:cubicBezTo>
                  <a:cubicBezTo>
                    <a:pt x="109" y="55"/>
                    <a:pt x="108" y="55"/>
                    <a:pt x="108" y="55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107" y="52"/>
                    <a:pt x="107" y="52"/>
                    <a:pt x="107" y="52"/>
                  </a:cubicBezTo>
                  <a:cubicBezTo>
                    <a:pt x="108" y="52"/>
                    <a:pt x="109" y="52"/>
                    <a:pt x="109" y="51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9" y="50"/>
                    <a:pt x="109" y="49"/>
                    <a:pt x="109" y="49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07" y="48"/>
                    <a:pt x="106" y="46"/>
                    <a:pt x="103" y="45"/>
                  </a:cubicBezTo>
                  <a:cubicBezTo>
                    <a:pt x="95" y="39"/>
                    <a:pt x="79" y="29"/>
                    <a:pt x="65" y="21"/>
                  </a:cubicBezTo>
                  <a:cubicBezTo>
                    <a:pt x="57" y="17"/>
                    <a:pt x="51" y="13"/>
                    <a:pt x="46" y="10"/>
                  </a:cubicBezTo>
                  <a:cubicBezTo>
                    <a:pt x="44" y="8"/>
                    <a:pt x="42" y="7"/>
                    <a:pt x="40" y="6"/>
                  </a:cubicBezTo>
                  <a:cubicBezTo>
                    <a:pt x="39" y="6"/>
                    <a:pt x="39" y="5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6"/>
                    <a:pt x="39" y="5"/>
                    <a:pt x="39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7"/>
                    <a:pt x="39" y="7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43" y="11"/>
                    <a:pt x="61" y="20"/>
                    <a:pt x="77" y="29"/>
                  </a:cubicBezTo>
                  <a:cubicBezTo>
                    <a:pt x="85" y="33"/>
                    <a:pt x="92" y="38"/>
                    <a:pt x="98" y="41"/>
                  </a:cubicBezTo>
                  <a:cubicBezTo>
                    <a:pt x="104" y="44"/>
                    <a:pt x="107" y="46"/>
                    <a:pt x="107" y="46"/>
                  </a:cubicBezTo>
                  <a:cubicBezTo>
                    <a:pt x="108" y="46"/>
                    <a:pt x="109" y="46"/>
                    <a:pt x="109" y="45"/>
                  </a:cubicBezTo>
                  <a:cubicBezTo>
                    <a:pt x="110" y="45"/>
                    <a:pt x="110" y="44"/>
                    <a:pt x="109" y="43"/>
                  </a:cubicBezTo>
                  <a:cubicBezTo>
                    <a:pt x="109" y="43"/>
                    <a:pt x="105" y="41"/>
                    <a:pt x="99" y="37"/>
                  </a:cubicBezTo>
                  <a:cubicBezTo>
                    <a:pt x="90" y="32"/>
                    <a:pt x="76" y="23"/>
                    <a:pt x="64" y="16"/>
                  </a:cubicBezTo>
                  <a:cubicBezTo>
                    <a:pt x="59" y="13"/>
                    <a:pt x="54" y="10"/>
                    <a:pt x="50" y="7"/>
                  </a:cubicBezTo>
                  <a:cubicBezTo>
                    <a:pt x="48" y="6"/>
                    <a:pt x="47" y="5"/>
                    <a:pt x="46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4" y="3"/>
                    <a:pt x="44" y="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6" y="37"/>
                    <a:pt x="106" y="36"/>
                    <a:pt x="107" y="36"/>
                  </a:cubicBezTo>
                  <a:cubicBezTo>
                    <a:pt x="107" y="35"/>
                    <a:pt x="107" y="34"/>
                    <a:pt x="106" y="34"/>
                  </a:cubicBezTo>
                  <a:cubicBezTo>
                    <a:pt x="106" y="34"/>
                    <a:pt x="103" y="32"/>
                    <a:pt x="98" y="29"/>
                  </a:cubicBezTo>
                  <a:cubicBezTo>
                    <a:pt x="91" y="24"/>
                    <a:pt x="79" y="18"/>
                    <a:pt x="70" y="12"/>
                  </a:cubicBezTo>
                  <a:cubicBezTo>
                    <a:pt x="66" y="9"/>
                    <a:pt x="61" y="7"/>
                    <a:pt x="58" y="5"/>
                  </a:cubicBezTo>
                  <a:cubicBezTo>
                    <a:pt x="57" y="4"/>
                    <a:pt x="56" y="3"/>
                    <a:pt x="55" y="2"/>
                  </a:cubicBez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8" y="25"/>
                    <a:pt x="99" y="24"/>
                    <a:pt x="99" y="24"/>
                  </a:cubicBezTo>
                  <a:cubicBezTo>
                    <a:pt x="100" y="23"/>
                    <a:pt x="99" y="22"/>
                    <a:pt x="99" y="22"/>
                  </a:cubicBezTo>
                  <a:cubicBezTo>
                    <a:pt x="99" y="22"/>
                    <a:pt x="97" y="20"/>
                    <a:pt x="93" y="19"/>
                  </a:cubicBezTo>
                  <a:cubicBezTo>
                    <a:pt x="89" y="16"/>
                    <a:pt x="82" y="12"/>
                    <a:pt x="76" y="8"/>
                  </a:cubicBezTo>
                  <a:cubicBezTo>
                    <a:pt x="73" y="6"/>
                    <a:pt x="71" y="5"/>
                    <a:pt x="69" y="3"/>
                  </a:cubicBezTo>
                  <a:cubicBezTo>
                    <a:pt x="68" y="3"/>
                    <a:pt x="67" y="2"/>
                    <a:pt x="67" y="2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7" y="2"/>
                    <a:pt x="66" y="1"/>
                    <a:pt x="66" y="1"/>
                  </a:cubicBezTo>
                  <a:cubicBezTo>
                    <a:pt x="65" y="0"/>
                    <a:pt x="64" y="1"/>
                    <a:pt x="64" y="1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3" y="3"/>
                    <a:pt x="64" y="3"/>
                    <a:pt x="64" y="3"/>
                  </a:cubicBezTo>
                  <a:cubicBezTo>
                    <a:pt x="64" y="4"/>
                    <a:pt x="64" y="4"/>
                    <a:pt x="65" y="4"/>
                  </a:cubicBezTo>
                  <a:cubicBezTo>
                    <a:pt x="66" y="5"/>
                    <a:pt x="69" y="7"/>
                    <a:pt x="72" y="9"/>
                  </a:cubicBezTo>
                  <a:cubicBezTo>
                    <a:pt x="82" y="15"/>
                    <a:pt x="97" y="24"/>
                    <a:pt x="97" y="24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0"/>
                    <a:pt x="52" y="0"/>
                    <a:pt x="51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3"/>
                    <a:pt x="51" y="3"/>
                    <a:pt x="52" y="3"/>
                  </a:cubicBezTo>
                  <a:cubicBezTo>
                    <a:pt x="52" y="4"/>
                    <a:pt x="52" y="4"/>
                    <a:pt x="53" y="5"/>
                  </a:cubicBezTo>
                  <a:cubicBezTo>
                    <a:pt x="55" y="6"/>
                    <a:pt x="59" y="9"/>
                    <a:pt x="64" y="12"/>
                  </a:cubicBezTo>
                  <a:cubicBezTo>
                    <a:pt x="80" y="22"/>
                    <a:pt x="105" y="36"/>
                    <a:pt x="105" y="36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2"/>
                    <a:pt x="42" y="2"/>
                    <a:pt x="42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5" y="7"/>
                    <a:pt x="47" y="9"/>
                  </a:cubicBezTo>
                  <a:cubicBezTo>
                    <a:pt x="62" y="19"/>
                    <a:pt x="107" y="46"/>
                    <a:pt x="107" y="46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09" y="43"/>
                    <a:pt x="92" y="34"/>
                    <a:pt x="74" y="24"/>
                  </a:cubicBezTo>
                  <a:cubicBezTo>
                    <a:pt x="65" y="19"/>
                    <a:pt x="57" y="14"/>
                    <a:pt x="50" y="11"/>
                  </a:cubicBezTo>
                  <a:cubicBezTo>
                    <a:pt x="46" y="9"/>
                    <a:pt x="44" y="7"/>
                    <a:pt x="41" y="6"/>
                  </a:cubicBezTo>
                  <a:cubicBezTo>
                    <a:pt x="40" y="6"/>
                    <a:pt x="40" y="5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9" y="9"/>
                    <a:pt x="57" y="20"/>
                    <a:pt x="74" y="30"/>
                  </a:cubicBezTo>
                  <a:cubicBezTo>
                    <a:pt x="82" y="35"/>
                    <a:pt x="91" y="40"/>
                    <a:pt x="97" y="44"/>
                  </a:cubicBezTo>
                  <a:cubicBezTo>
                    <a:pt x="100" y="46"/>
                    <a:pt x="102" y="48"/>
                    <a:pt x="104" y="49"/>
                  </a:cubicBezTo>
                  <a:cubicBezTo>
                    <a:pt x="105" y="50"/>
                    <a:pt x="106" y="50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cubicBezTo>
                    <a:pt x="106" y="51"/>
                    <a:pt x="106" y="51"/>
                    <a:pt x="106" y="51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6" y="51"/>
                    <a:pt x="106" y="51"/>
                    <a:pt x="106" y="51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6"/>
                    <a:pt x="29" y="6"/>
                    <a:pt x="28" y="7"/>
                  </a:cubicBezTo>
                  <a:cubicBezTo>
                    <a:pt x="28" y="7"/>
                    <a:pt x="28" y="8"/>
                    <a:pt x="29" y="9"/>
                  </a:cubicBezTo>
                  <a:cubicBezTo>
                    <a:pt x="106" y="57"/>
                    <a:pt x="106" y="57"/>
                    <a:pt x="106" y="57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4"/>
                    <a:pt x="107" y="54"/>
                    <a:pt x="106" y="54"/>
                  </a:cubicBezTo>
                  <a:cubicBezTo>
                    <a:pt x="100" y="51"/>
                    <a:pt x="81" y="40"/>
                    <a:pt x="64" y="30"/>
                  </a:cubicBezTo>
                  <a:cubicBezTo>
                    <a:pt x="55" y="24"/>
                    <a:pt x="46" y="19"/>
                    <a:pt x="40" y="16"/>
                  </a:cubicBezTo>
                  <a:cubicBezTo>
                    <a:pt x="37" y="14"/>
                    <a:pt x="34" y="12"/>
                    <a:pt x="32" y="11"/>
                  </a:cubicBezTo>
                  <a:cubicBezTo>
                    <a:pt x="31" y="11"/>
                    <a:pt x="30" y="10"/>
                    <a:pt x="3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4"/>
                    <a:pt x="30" y="15"/>
                    <a:pt x="33" y="17"/>
                  </a:cubicBezTo>
                  <a:cubicBezTo>
                    <a:pt x="42" y="23"/>
                    <a:pt x="61" y="34"/>
                    <a:pt x="77" y="44"/>
                  </a:cubicBezTo>
                  <a:cubicBezTo>
                    <a:pt x="85" y="49"/>
                    <a:pt x="93" y="53"/>
                    <a:pt x="99" y="57"/>
                  </a:cubicBezTo>
                  <a:cubicBezTo>
                    <a:pt x="101" y="58"/>
                    <a:pt x="104" y="60"/>
                    <a:pt x="105" y="61"/>
                  </a:cubicBezTo>
                  <a:cubicBezTo>
                    <a:pt x="106" y="61"/>
                    <a:pt x="106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89" y="48"/>
                    <a:pt x="67" y="37"/>
                  </a:cubicBezTo>
                  <a:cubicBezTo>
                    <a:pt x="57" y="31"/>
                    <a:pt x="46" y="25"/>
                    <a:pt x="38" y="21"/>
                  </a:cubicBezTo>
                  <a:cubicBezTo>
                    <a:pt x="33" y="18"/>
                    <a:pt x="30" y="17"/>
                    <a:pt x="27" y="15"/>
                  </a:cubicBezTo>
                  <a:cubicBezTo>
                    <a:pt x="26" y="15"/>
                    <a:pt x="25" y="14"/>
                    <a:pt x="24" y="14"/>
                  </a:cubicBezTo>
                  <a:cubicBezTo>
                    <a:pt x="23" y="14"/>
                    <a:pt x="23" y="13"/>
                    <a:pt x="23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0" y="14"/>
                    <a:pt x="20" y="14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6"/>
                    <a:pt x="20" y="16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18"/>
                    <a:pt x="24" y="19"/>
                    <a:pt x="27" y="21"/>
                  </a:cubicBezTo>
                  <a:cubicBezTo>
                    <a:pt x="47" y="34"/>
                    <a:pt x="107" y="70"/>
                    <a:pt x="107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87" y="55"/>
                    <a:pt x="64" y="42"/>
                  </a:cubicBezTo>
                  <a:cubicBezTo>
                    <a:pt x="53" y="36"/>
                    <a:pt x="42" y="30"/>
                    <a:pt x="33" y="25"/>
                  </a:cubicBezTo>
                  <a:cubicBezTo>
                    <a:pt x="29" y="22"/>
                    <a:pt x="25" y="20"/>
                    <a:pt x="23" y="19"/>
                  </a:cubicBezTo>
                  <a:cubicBezTo>
                    <a:pt x="21" y="18"/>
                    <a:pt x="20" y="18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6" y="17"/>
                    <a:pt x="16" y="17"/>
                  </a:cubicBezTo>
                  <a:cubicBezTo>
                    <a:pt x="16" y="18"/>
                    <a:pt x="16" y="19"/>
                    <a:pt x="17" y="20"/>
                  </a:cubicBezTo>
                  <a:cubicBezTo>
                    <a:pt x="103" y="74"/>
                    <a:pt x="103" y="74"/>
                    <a:pt x="103" y="74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5" y="71"/>
                    <a:pt x="84" y="59"/>
                    <a:pt x="62" y="46"/>
                  </a:cubicBezTo>
                  <a:cubicBezTo>
                    <a:pt x="51" y="40"/>
                    <a:pt x="40" y="34"/>
                    <a:pt x="31" y="29"/>
                  </a:cubicBezTo>
                  <a:cubicBezTo>
                    <a:pt x="27" y="27"/>
                    <a:pt x="24" y="25"/>
                    <a:pt x="21" y="23"/>
                  </a:cubicBezTo>
                  <a:cubicBezTo>
                    <a:pt x="20" y="23"/>
                    <a:pt x="18" y="22"/>
                    <a:pt x="18" y="22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6" y="21"/>
                    <a:pt x="16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4" y="21"/>
                    <a:pt x="14" y="22"/>
                  </a:cubicBezTo>
                  <a:cubicBezTo>
                    <a:pt x="14" y="22"/>
                    <a:pt x="14" y="23"/>
                    <a:pt x="14" y="24"/>
                  </a:cubicBezTo>
                  <a:cubicBezTo>
                    <a:pt x="103" y="79"/>
                    <a:pt x="103" y="79"/>
                    <a:pt x="103" y="79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6"/>
                    <a:pt x="83" y="64"/>
                    <a:pt x="61" y="51"/>
                  </a:cubicBezTo>
                  <a:cubicBezTo>
                    <a:pt x="50" y="45"/>
                    <a:pt x="38" y="39"/>
                    <a:pt x="29" y="34"/>
                  </a:cubicBezTo>
                  <a:cubicBezTo>
                    <a:pt x="25" y="31"/>
                    <a:pt x="21" y="29"/>
                    <a:pt x="18" y="28"/>
                  </a:cubicBezTo>
                  <a:cubicBezTo>
                    <a:pt x="17" y="27"/>
                    <a:pt x="16" y="27"/>
                    <a:pt x="15" y="26"/>
                  </a:cubicBezTo>
                  <a:cubicBezTo>
                    <a:pt x="14" y="26"/>
                    <a:pt x="14" y="26"/>
                    <a:pt x="13" y="26"/>
                  </a:cubicBezTo>
                  <a:cubicBezTo>
                    <a:pt x="13" y="26"/>
                    <a:pt x="13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8"/>
                    <a:pt x="11" y="28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30"/>
                    <a:pt x="15" y="31"/>
                    <a:pt x="17" y="33"/>
                  </a:cubicBezTo>
                  <a:cubicBezTo>
                    <a:pt x="38" y="47"/>
                    <a:pt x="99" y="84"/>
                    <a:pt x="99" y="84"/>
                  </a:cubicBezTo>
                  <a:cubicBezTo>
                    <a:pt x="99" y="84"/>
                    <a:pt x="100" y="84"/>
                    <a:pt x="100" y="84"/>
                  </a:cubicBezTo>
                  <a:cubicBezTo>
                    <a:pt x="100" y="84"/>
                    <a:pt x="101" y="83"/>
                    <a:pt x="101" y="83"/>
                  </a:cubicBezTo>
                  <a:cubicBezTo>
                    <a:pt x="101" y="83"/>
                    <a:pt x="101" y="82"/>
                    <a:pt x="101" y="82"/>
                  </a:cubicBezTo>
                  <a:cubicBezTo>
                    <a:pt x="101" y="81"/>
                    <a:pt x="101" y="81"/>
                    <a:pt x="100" y="81"/>
                  </a:cubicBezTo>
                  <a:cubicBezTo>
                    <a:pt x="100" y="81"/>
                    <a:pt x="79" y="68"/>
                    <a:pt x="56" y="55"/>
                  </a:cubicBezTo>
                  <a:cubicBezTo>
                    <a:pt x="45" y="49"/>
                    <a:pt x="34" y="42"/>
                    <a:pt x="25" y="37"/>
                  </a:cubicBezTo>
                  <a:cubicBezTo>
                    <a:pt x="20" y="35"/>
                    <a:pt x="17" y="33"/>
                    <a:pt x="14" y="31"/>
                  </a:cubicBezTo>
                  <a:cubicBezTo>
                    <a:pt x="12" y="31"/>
                    <a:pt x="11" y="30"/>
                    <a:pt x="10" y="30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9"/>
                    <a:pt x="8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6" y="29"/>
                    <a:pt x="6" y="30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2"/>
                  </a:cubicBezTo>
                  <a:cubicBezTo>
                    <a:pt x="6" y="32"/>
                    <a:pt x="6" y="32"/>
                    <a:pt x="7" y="33"/>
                  </a:cubicBezTo>
                  <a:cubicBezTo>
                    <a:pt x="8" y="34"/>
                    <a:pt x="10" y="35"/>
                    <a:pt x="13" y="37"/>
                  </a:cubicBezTo>
                  <a:cubicBezTo>
                    <a:pt x="34" y="51"/>
                    <a:pt x="98" y="89"/>
                    <a:pt x="98" y="89"/>
                  </a:cubicBezTo>
                  <a:cubicBezTo>
                    <a:pt x="99" y="88"/>
                    <a:pt x="99" y="88"/>
                    <a:pt x="99" y="88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5"/>
                    <a:pt x="4" y="35"/>
                    <a:pt x="3" y="36"/>
                  </a:cubicBezTo>
                  <a:cubicBezTo>
                    <a:pt x="3" y="36"/>
                    <a:pt x="3" y="37"/>
                    <a:pt x="4" y="38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4" y="91"/>
                    <a:pt x="94" y="91"/>
                    <a:pt x="93" y="91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5" y="91"/>
                    <a:pt x="95" y="91"/>
                    <a:pt x="94" y="91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4" y="90"/>
                    <a:pt x="92" y="89"/>
                    <a:pt x="90" y="88"/>
                  </a:cubicBezTo>
                  <a:cubicBezTo>
                    <a:pt x="80" y="82"/>
                    <a:pt x="59" y="70"/>
                    <a:pt x="41" y="59"/>
                  </a:cubicBezTo>
                  <a:cubicBezTo>
                    <a:pt x="31" y="54"/>
                    <a:pt x="23" y="49"/>
                    <a:pt x="16" y="45"/>
                  </a:cubicBezTo>
                  <a:cubicBezTo>
                    <a:pt x="13" y="43"/>
                    <a:pt x="10" y="42"/>
                    <a:pt x="8" y="41"/>
                  </a:cubicBezTo>
                  <a:cubicBezTo>
                    <a:pt x="7" y="40"/>
                    <a:pt x="6" y="40"/>
                    <a:pt x="6" y="40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2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2"/>
                    <a:pt x="3" y="42"/>
                    <a:pt x="3" y="42"/>
                  </a:cubicBezTo>
                  <a:cubicBezTo>
                    <a:pt x="3" y="43"/>
                    <a:pt x="4" y="43"/>
                    <a:pt x="5" y="44"/>
                  </a:cubicBezTo>
                  <a:cubicBezTo>
                    <a:pt x="8" y="47"/>
                    <a:pt x="15" y="51"/>
                    <a:pt x="24" y="57"/>
                  </a:cubicBezTo>
                  <a:cubicBezTo>
                    <a:pt x="49" y="73"/>
                    <a:pt x="89" y="96"/>
                    <a:pt x="89" y="96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1" y="93"/>
                    <a:pt x="90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89" y="92"/>
                  </a:cubicBezTo>
                  <a:cubicBezTo>
                    <a:pt x="83" y="89"/>
                    <a:pt x="63" y="77"/>
                    <a:pt x="44" y="66"/>
                  </a:cubicBezTo>
                  <a:cubicBezTo>
                    <a:pt x="34" y="60"/>
                    <a:pt x="25" y="55"/>
                    <a:pt x="17" y="51"/>
                  </a:cubicBezTo>
                  <a:cubicBezTo>
                    <a:pt x="13" y="49"/>
                    <a:pt x="10" y="47"/>
                    <a:pt x="8" y="46"/>
                  </a:cubicBezTo>
                  <a:cubicBezTo>
                    <a:pt x="7" y="46"/>
                    <a:pt x="6" y="45"/>
                    <a:pt x="5" y="45"/>
                  </a:cubicBezTo>
                  <a:cubicBezTo>
                    <a:pt x="4" y="45"/>
                    <a:pt x="3" y="44"/>
                    <a:pt x="3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1" y="45"/>
                    <a:pt x="1" y="45"/>
                  </a:cubicBezTo>
                  <a:cubicBezTo>
                    <a:pt x="1" y="45"/>
                    <a:pt x="1" y="46"/>
                    <a:pt x="1" y="46"/>
                  </a:cubicBezTo>
                  <a:cubicBezTo>
                    <a:pt x="1" y="47"/>
                    <a:pt x="1" y="47"/>
                    <a:pt x="2" y="47"/>
                  </a:cubicBezTo>
                  <a:cubicBezTo>
                    <a:pt x="2" y="47"/>
                    <a:pt x="7" y="50"/>
                    <a:pt x="15" y="55"/>
                  </a:cubicBezTo>
                  <a:cubicBezTo>
                    <a:pt x="27" y="62"/>
                    <a:pt x="45" y="73"/>
                    <a:pt x="60" y="82"/>
                  </a:cubicBezTo>
                  <a:cubicBezTo>
                    <a:pt x="67" y="87"/>
                    <a:pt x="74" y="91"/>
                    <a:pt x="79" y="94"/>
                  </a:cubicBezTo>
                  <a:cubicBezTo>
                    <a:pt x="81" y="96"/>
                    <a:pt x="83" y="97"/>
                    <a:pt x="84" y="98"/>
                  </a:cubicBezTo>
                  <a:cubicBezTo>
                    <a:pt x="85" y="99"/>
                    <a:pt x="85" y="99"/>
                    <a:pt x="86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50"/>
                    <a:pt x="1" y="50"/>
                    <a:pt x="1" y="51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81" y="101"/>
                    <a:pt x="81" y="101"/>
                    <a:pt x="81" y="101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0" y="101"/>
                    <a:pt x="80" y="101"/>
                    <a:pt x="80" y="101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0" y="101"/>
                    <a:pt x="80" y="101"/>
                    <a:pt x="80" y="101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79" y="99"/>
                  </a:cubicBezTo>
                  <a:cubicBezTo>
                    <a:pt x="76" y="97"/>
                    <a:pt x="70" y="94"/>
                    <a:pt x="62" y="90"/>
                  </a:cubicBezTo>
                  <a:cubicBezTo>
                    <a:pt x="50" y="84"/>
                    <a:pt x="36" y="75"/>
                    <a:pt x="24" y="69"/>
                  </a:cubicBezTo>
                  <a:cubicBezTo>
                    <a:pt x="18" y="65"/>
                    <a:pt x="12" y="62"/>
                    <a:pt x="9" y="60"/>
                  </a:cubicBezTo>
                  <a:cubicBezTo>
                    <a:pt x="7" y="59"/>
                    <a:pt x="5" y="58"/>
                    <a:pt x="4" y="58"/>
                  </a:cubicBezTo>
                  <a:cubicBezTo>
                    <a:pt x="4" y="57"/>
                    <a:pt x="3" y="57"/>
                    <a:pt x="3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1" y="56"/>
                    <a:pt x="1" y="57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2" y="60"/>
                    <a:pt x="2" y="60"/>
                  </a:cubicBezTo>
                  <a:cubicBezTo>
                    <a:pt x="8" y="64"/>
                    <a:pt x="26" y="75"/>
                    <a:pt x="43" y="85"/>
                  </a:cubicBezTo>
                  <a:cubicBezTo>
                    <a:pt x="52" y="90"/>
                    <a:pt x="60" y="95"/>
                    <a:pt x="66" y="99"/>
                  </a:cubicBezTo>
                  <a:cubicBezTo>
                    <a:pt x="69" y="101"/>
                    <a:pt x="71" y="103"/>
                    <a:pt x="73" y="104"/>
                  </a:cubicBezTo>
                  <a:cubicBezTo>
                    <a:pt x="74" y="104"/>
                    <a:pt x="74" y="105"/>
                    <a:pt x="75" y="105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77" y="103"/>
                    <a:pt x="76" y="103"/>
                  </a:cubicBezTo>
                  <a:cubicBezTo>
                    <a:pt x="71" y="100"/>
                    <a:pt x="53" y="90"/>
                    <a:pt x="36" y="81"/>
                  </a:cubicBezTo>
                  <a:cubicBezTo>
                    <a:pt x="27" y="76"/>
                    <a:pt x="19" y="72"/>
                    <a:pt x="13" y="69"/>
                  </a:cubicBezTo>
                  <a:cubicBezTo>
                    <a:pt x="10" y="67"/>
                    <a:pt x="8" y="66"/>
                    <a:pt x="6" y="65"/>
                  </a:cubicBezTo>
                  <a:cubicBezTo>
                    <a:pt x="5" y="64"/>
                    <a:pt x="4" y="64"/>
                    <a:pt x="4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3"/>
                    <a:pt x="1" y="64"/>
                  </a:cubicBezTo>
                  <a:cubicBezTo>
                    <a:pt x="0" y="65"/>
                    <a:pt x="1" y="65"/>
                    <a:pt x="1" y="66"/>
                  </a:cubicBezTo>
                  <a:cubicBezTo>
                    <a:pt x="1" y="66"/>
                    <a:pt x="5" y="68"/>
                    <a:pt x="12" y="72"/>
                  </a:cubicBezTo>
                  <a:cubicBezTo>
                    <a:pt x="21" y="78"/>
                    <a:pt x="36" y="87"/>
                    <a:pt x="47" y="94"/>
                  </a:cubicBezTo>
                  <a:cubicBezTo>
                    <a:pt x="53" y="98"/>
                    <a:pt x="59" y="101"/>
                    <a:pt x="62" y="104"/>
                  </a:cubicBezTo>
                  <a:cubicBezTo>
                    <a:pt x="64" y="105"/>
                    <a:pt x="66" y="106"/>
                    <a:pt x="67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70" y="105"/>
                    <a:pt x="55" y="97"/>
                    <a:pt x="39" y="88"/>
                  </a:cubicBezTo>
                  <a:cubicBezTo>
                    <a:pt x="31" y="84"/>
                    <a:pt x="23" y="80"/>
                    <a:pt x="17" y="76"/>
                  </a:cubicBezTo>
                  <a:cubicBezTo>
                    <a:pt x="14" y="75"/>
                    <a:pt x="11" y="73"/>
                    <a:pt x="9" y="72"/>
                  </a:cubicBezTo>
                  <a:cubicBezTo>
                    <a:pt x="8" y="72"/>
                    <a:pt x="7" y="72"/>
                    <a:pt x="7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5" y="71"/>
                    <a:pt x="5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4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4"/>
                    <a:pt x="5" y="74"/>
                  </a:cubicBezTo>
                  <a:cubicBezTo>
                    <a:pt x="9" y="77"/>
                    <a:pt x="23" y="85"/>
                    <a:pt x="35" y="93"/>
                  </a:cubicBezTo>
                  <a:cubicBezTo>
                    <a:pt x="42" y="97"/>
                    <a:pt x="48" y="100"/>
                    <a:pt x="52" y="103"/>
                  </a:cubicBezTo>
                  <a:cubicBezTo>
                    <a:pt x="54" y="105"/>
                    <a:pt x="56" y="106"/>
                    <a:pt x="58" y="107"/>
                  </a:cubicBezTo>
                  <a:cubicBezTo>
                    <a:pt x="58" y="107"/>
                    <a:pt x="59" y="108"/>
                    <a:pt x="59" y="108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6"/>
                    <a:pt x="49" y="100"/>
                    <a:pt x="36" y="94"/>
                  </a:cubicBezTo>
                  <a:cubicBezTo>
                    <a:pt x="30" y="91"/>
                    <a:pt x="24" y="88"/>
                    <a:pt x="19" y="86"/>
                  </a:cubicBezTo>
                  <a:cubicBezTo>
                    <a:pt x="17" y="85"/>
                    <a:pt x="15" y="84"/>
                    <a:pt x="13" y="83"/>
                  </a:cubicBezTo>
                  <a:cubicBezTo>
                    <a:pt x="13" y="83"/>
                    <a:pt x="12" y="83"/>
                    <a:pt x="12" y="82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3"/>
                  </a:cubicBezTo>
                  <a:cubicBezTo>
                    <a:pt x="8" y="84"/>
                    <a:pt x="9" y="85"/>
                    <a:pt x="9" y="85"/>
                  </a:cubicBezTo>
                  <a:cubicBezTo>
                    <a:pt x="9" y="85"/>
                    <a:pt x="12" y="86"/>
                    <a:pt x="15" y="89"/>
                  </a:cubicBezTo>
                  <a:cubicBezTo>
                    <a:pt x="21" y="92"/>
                    <a:pt x="29" y="97"/>
                    <a:pt x="36" y="101"/>
                  </a:cubicBezTo>
                  <a:cubicBezTo>
                    <a:pt x="39" y="103"/>
                    <a:pt x="42" y="105"/>
                    <a:pt x="44" y="107"/>
                  </a:cubicBezTo>
                  <a:cubicBezTo>
                    <a:pt x="46" y="107"/>
                    <a:pt x="46" y="108"/>
                    <a:pt x="47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7" y="108"/>
                    <a:pt x="47" y="108"/>
                    <a:pt x="47" y="108"/>
                  </a:cubicBezTo>
                  <a:cubicBezTo>
                    <a:pt x="47" y="108"/>
                    <a:pt x="48" y="109"/>
                    <a:pt x="48" y="109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7" y="108"/>
                    <a:pt x="47" y="108"/>
                    <a:pt x="47" y="108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7" y="108"/>
                    <a:pt x="47" y="108"/>
                    <a:pt x="47" y="108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8" y="106"/>
                    <a:pt x="48" y="107"/>
                    <a:pt x="48" y="107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9" y="106"/>
                    <a:pt x="48" y="106"/>
                    <a:pt x="47" y="106"/>
                  </a:cubicBezTo>
                  <a:cubicBezTo>
                    <a:pt x="44" y="104"/>
                    <a:pt x="37" y="101"/>
                    <a:pt x="31" y="98"/>
                  </a:cubicBezTo>
                  <a:cubicBezTo>
                    <a:pt x="28" y="97"/>
                    <a:pt x="26" y="96"/>
                    <a:pt x="23" y="95"/>
                  </a:cubicBezTo>
                  <a:cubicBezTo>
                    <a:pt x="22" y="94"/>
                    <a:pt x="22" y="94"/>
                    <a:pt x="21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18" y="93"/>
                    <a:pt x="18" y="93"/>
                    <a:pt x="18" y="94"/>
                  </a:cubicBezTo>
                  <a:cubicBezTo>
                    <a:pt x="17" y="94"/>
                    <a:pt x="17" y="95"/>
                    <a:pt x="18" y="96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2" y="105"/>
                    <a:pt x="33" y="104"/>
                    <a:pt x="34" y="104"/>
                  </a:cubicBezTo>
                  <a:cubicBezTo>
                    <a:pt x="34" y="103"/>
                    <a:pt x="34" y="102"/>
                    <a:pt x="33" y="102"/>
                  </a:cubicBez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78"/>
            <p:cNvSpPr/>
            <p:nvPr/>
          </p:nvSpPr>
          <p:spPr bwMode="auto">
            <a:xfrm>
              <a:off x="3696672" y="3447562"/>
              <a:ext cx="474551" cy="597750"/>
            </a:xfrm>
            <a:custGeom>
              <a:avLst/>
              <a:gdLst>
                <a:gd name="T0" fmla="*/ 14 w 77"/>
                <a:gd name="T1" fmla="*/ 82 h 96"/>
                <a:gd name="T2" fmla="*/ 10 w 77"/>
                <a:gd name="T3" fmla="*/ 76 h 96"/>
                <a:gd name="T4" fmla="*/ 5 w 77"/>
                <a:gd name="T5" fmla="*/ 71 h 96"/>
                <a:gd name="T6" fmla="*/ 7 w 77"/>
                <a:gd name="T7" fmla="*/ 65 h 96"/>
                <a:gd name="T8" fmla="*/ 4 w 77"/>
                <a:gd name="T9" fmla="*/ 59 h 96"/>
                <a:gd name="T10" fmla="*/ 4 w 77"/>
                <a:gd name="T11" fmla="*/ 54 h 96"/>
                <a:gd name="T12" fmla="*/ 7 w 77"/>
                <a:gd name="T13" fmla="*/ 50 h 96"/>
                <a:gd name="T14" fmla="*/ 7 w 77"/>
                <a:gd name="T15" fmla="*/ 44 h 96"/>
                <a:gd name="T16" fmla="*/ 6 w 77"/>
                <a:gd name="T17" fmla="*/ 42 h 96"/>
                <a:gd name="T18" fmla="*/ 9 w 77"/>
                <a:gd name="T19" fmla="*/ 37 h 96"/>
                <a:gd name="T20" fmla="*/ 12 w 77"/>
                <a:gd name="T21" fmla="*/ 35 h 96"/>
                <a:gd name="T22" fmla="*/ 13 w 77"/>
                <a:gd name="T23" fmla="*/ 31 h 96"/>
                <a:gd name="T24" fmla="*/ 12 w 77"/>
                <a:gd name="T25" fmla="*/ 28 h 96"/>
                <a:gd name="T26" fmla="*/ 17 w 77"/>
                <a:gd name="T27" fmla="*/ 24 h 96"/>
                <a:gd name="T28" fmla="*/ 21 w 77"/>
                <a:gd name="T29" fmla="*/ 21 h 96"/>
                <a:gd name="T30" fmla="*/ 22 w 77"/>
                <a:gd name="T31" fmla="*/ 19 h 96"/>
                <a:gd name="T32" fmla="*/ 23 w 77"/>
                <a:gd name="T33" fmla="*/ 16 h 96"/>
                <a:gd name="T34" fmla="*/ 29 w 77"/>
                <a:gd name="T35" fmla="*/ 12 h 96"/>
                <a:gd name="T36" fmla="*/ 32 w 77"/>
                <a:gd name="T37" fmla="*/ 9 h 96"/>
                <a:gd name="T38" fmla="*/ 29 w 77"/>
                <a:gd name="T39" fmla="*/ 7 h 96"/>
                <a:gd name="T40" fmla="*/ 40 w 77"/>
                <a:gd name="T41" fmla="*/ 7 h 96"/>
                <a:gd name="T42" fmla="*/ 35 w 77"/>
                <a:gd name="T43" fmla="*/ 4 h 96"/>
                <a:gd name="T44" fmla="*/ 49 w 77"/>
                <a:gd name="T45" fmla="*/ 6 h 96"/>
                <a:gd name="T46" fmla="*/ 44 w 77"/>
                <a:gd name="T47" fmla="*/ 3 h 96"/>
                <a:gd name="T48" fmla="*/ 60 w 77"/>
                <a:gd name="T49" fmla="*/ 5 h 96"/>
                <a:gd name="T50" fmla="*/ 53 w 77"/>
                <a:gd name="T51" fmla="*/ 1 h 96"/>
                <a:gd name="T52" fmla="*/ 76 w 77"/>
                <a:gd name="T53" fmla="*/ 8 h 96"/>
                <a:gd name="T54" fmla="*/ 64 w 77"/>
                <a:gd name="T55" fmla="*/ 1 h 96"/>
                <a:gd name="T56" fmla="*/ 75 w 77"/>
                <a:gd name="T57" fmla="*/ 8 h 96"/>
                <a:gd name="T58" fmla="*/ 52 w 77"/>
                <a:gd name="T59" fmla="*/ 1 h 96"/>
                <a:gd name="T60" fmla="*/ 58 w 77"/>
                <a:gd name="T61" fmla="*/ 4 h 96"/>
                <a:gd name="T62" fmla="*/ 43 w 77"/>
                <a:gd name="T63" fmla="*/ 2 h 96"/>
                <a:gd name="T64" fmla="*/ 48 w 77"/>
                <a:gd name="T65" fmla="*/ 5 h 96"/>
                <a:gd name="T66" fmla="*/ 34 w 77"/>
                <a:gd name="T67" fmla="*/ 4 h 96"/>
                <a:gd name="T68" fmla="*/ 39 w 77"/>
                <a:gd name="T69" fmla="*/ 6 h 96"/>
                <a:gd name="T70" fmla="*/ 27 w 77"/>
                <a:gd name="T71" fmla="*/ 7 h 96"/>
                <a:gd name="T72" fmla="*/ 31 w 77"/>
                <a:gd name="T73" fmla="*/ 9 h 96"/>
                <a:gd name="T74" fmla="*/ 22 w 77"/>
                <a:gd name="T75" fmla="*/ 11 h 96"/>
                <a:gd name="T76" fmla="*/ 19 w 77"/>
                <a:gd name="T77" fmla="*/ 14 h 96"/>
                <a:gd name="T78" fmla="*/ 22 w 77"/>
                <a:gd name="T79" fmla="*/ 19 h 96"/>
                <a:gd name="T80" fmla="*/ 15 w 77"/>
                <a:gd name="T81" fmla="*/ 17 h 96"/>
                <a:gd name="T82" fmla="*/ 16 w 77"/>
                <a:gd name="T83" fmla="*/ 20 h 96"/>
                <a:gd name="T84" fmla="*/ 11 w 77"/>
                <a:gd name="T85" fmla="*/ 24 h 96"/>
                <a:gd name="T86" fmla="*/ 6 w 77"/>
                <a:gd name="T87" fmla="*/ 27 h 96"/>
                <a:gd name="T88" fmla="*/ 7 w 77"/>
                <a:gd name="T89" fmla="*/ 32 h 96"/>
                <a:gd name="T90" fmla="*/ 7 w 77"/>
                <a:gd name="T91" fmla="*/ 35 h 96"/>
                <a:gd name="T92" fmla="*/ 4 w 77"/>
                <a:gd name="T93" fmla="*/ 38 h 96"/>
                <a:gd name="T94" fmla="*/ 2 w 77"/>
                <a:gd name="T95" fmla="*/ 41 h 96"/>
                <a:gd name="T96" fmla="*/ 1 w 77"/>
                <a:gd name="T97" fmla="*/ 47 h 96"/>
                <a:gd name="T98" fmla="*/ 3 w 77"/>
                <a:gd name="T99" fmla="*/ 50 h 96"/>
                <a:gd name="T100" fmla="*/ 0 w 77"/>
                <a:gd name="T101" fmla="*/ 55 h 96"/>
                <a:gd name="T102" fmla="*/ 2 w 77"/>
                <a:gd name="T103" fmla="*/ 61 h 96"/>
                <a:gd name="T104" fmla="*/ 2 w 77"/>
                <a:gd name="T105" fmla="*/ 66 h 96"/>
                <a:gd name="T106" fmla="*/ 1 w 77"/>
                <a:gd name="T107" fmla="*/ 72 h 96"/>
                <a:gd name="T108" fmla="*/ 5 w 77"/>
                <a:gd name="T109" fmla="*/ 77 h 96"/>
                <a:gd name="T110" fmla="*/ 10 w 77"/>
                <a:gd name="T111" fmla="*/ 83 h 96"/>
                <a:gd name="T112" fmla="*/ 20 w 77"/>
                <a:gd name="T113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7" h="96">
                  <a:moveTo>
                    <a:pt x="22" y="92"/>
                  </a:moveTo>
                  <a:cubicBezTo>
                    <a:pt x="13" y="87"/>
                    <a:pt x="13" y="87"/>
                    <a:pt x="13" y="87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4" y="82"/>
                    <a:pt x="13" y="81"/>
                    <a:pt x="13" y="81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6"/>
                    <a:pt x="10" y="75"/>
                  </a:cubicBezTo>
                  <a:cubicBezTo>
                    <a:pt x="10" y="75"/>
                    <a:pt x="10" y="74"/>
                    <a:pt x="9" y="74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7" y="67"/>
                    <a:pt x="8" y="67"/>
                    <a:pt x="7" y="66"/>
                  </a:cubicBezTo>
                  <a:cubicBezTo>
                    <a:pt x="7" y="66"/>
                    <a:pt x="7" y="66"/>
                    <a:pt x="7" y="65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5" y="59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5"/>
                    <a:pt x="5" y="54"/>
                    <a:pt x="4" y="54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7" y="51"/>
                    <a:pt x="7" y="50"/>
                  </a:cubicBezTo>
                  <a:cubicBezTo>
                    <a:pt x="7" y="50"/>
                    <a:pt x="7" y="49"/>
                    <a:pt x="7" y="49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2"/>
                    <a:pt x="7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39"/>
                    <a:pt x="9" y="39"/>
                  </a:cubicBezTo>
                  <a:cubicBezTo>
                    <a:pt x="9" y="38"/>
                    <a:pt x="9" y="38"/>
                    <a:pt x="9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5"/>
                  </a:cubicBezTo>
                  <a:cubicBezTo>
                    <a:pt x="12" y="34"/>
                    <a:pt x="12" y="34"/>
                    <a:pt x="11" y="34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3" y="29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7"/>
                    <a:pt x="17" y="26"/>
                    <a:pt x="17" y="26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1" y="22"/>
                    <a:pt x="21" y="22"/>
                    <a:pt x="21" y="21"/>
                  </a:cubicBezTo>
                  <a:cubicBezTo>
                    <a:pt x="21" y="21"/>
                    <a:pt x="21" y="20"/>
                    <a:pt x="21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4" y="19"/>
                    <a:pt x="24" y="18"/>
                  </a:cubicBezTo>
                  <a:cubicBezTo>
                    <a:pt x="24" y="17"/>
                    <a:pt x="24" y="17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29" y="14"/>
                    <a:pt x="29" y="14"/>
                  </a:cubicBezTo>
                  <a:cubicBezTo>
                    <a:pt x="29" y="13"/>
                    <a:pt x="29" y="12"/>
                    <a:pt x="29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2" y="10"/>
                    <a:pt x="32" y="10"/>
                    <a:pt x="32" y="9"/>
                  </a:cubicBezTo>
                  <a:cubicBezTo>
                    <a:pt x="32" y="9"/>
                    <a:pt x="32" y="8"/>
                    <a:pt x="32" y="8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40" y="7"/>
                    <a:pt x="40" y="7"/>
                  </a:cubicBezTo>
                  <a:cubicBezTo>
                    <a:pt x="40" y="6"/>
                    <a:pt x="40" y="5"/>
                    <a:pt x="39" y="5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9" y="7"/>
                    <a:pt x="49" y="7"/>
                    <a:pt x="49" y="6"/>
                  </a:cubicBezTo>
                  <a:cubicBezTo>
                    <a:pt x="50" y="5"/>
                    <a:pt x="49" y="4"/>
                    <a:pt x="49" y="4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6"/>
                    <a:pt x="59" y="6"/>
                    <a:pt x="60" y="5"/>
                  </a:cubicBezTo>
                  <a:cubicBezTo>
                    <a:pt x="60" y="4"/>
                    <a:pt x="60" y="4"/>
                    <a:pt x="59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5" y="9"/>
                    <a:pt x="76" y="9"/>
                    <a:pt x="76" y="8"/>
                  </a:cubicBezTo>
                  <a:cubicBezTo>
                    <a:pt x="77" y="8"/>
                    <a:pt x="76" y="7"/>
                    <a:pt x="76" y="6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0"/>
                    <a:pt x="65" y="0"/>
                    <a:pt x="64" y="1"/>
                  </a:cubicBezTo>
                  <a:cubicBezTo>
                    <a:pt x="64" y="2"/>
                    <a:pt x="64" y="3"/>
                    <a:pt x="65" y="3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3" y="0"/>
                    <a:pt x="52" y="0"/>
                    <a:pt x="52" y="1"/>
                  </a:cubicBezTo>
                  <a:cubicBezTo>
                    <a:pt x="51" y="1"/>
                    <a:pt x="52" y="2"/>
                    <a:pt x="52" y="3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4" y="1"/>
                    <a:pt x="43" y="2"/>
                    <a:pt x="43" y="2"/>
                  </a:cubicBezTo>
                  <a:cubicBezTo>
                    <a:pt x="42" y="3"/>
                    <a:pt x="43" y="4"/>
                    <a:pt x="43" y="4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3"/>
                    <a:pt x="34" y="3"/>
                    <a:pt x="34" y="4"/>
                  </a:cubicBezTo>
                  <a:cubicBezTo>
                    <a:pt x="34" y="5"/>
                    <a:pt x="34" y="5"/>
                    <a:pt x="35" y="6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7" y="7"/>
                  </a:cubicBezTo>
                  <a:cubicBezTo>
                    <a:pt x="27" y="8"/>
                    <a:pt x="27" y="8"/>
                    <a:pt x="28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10"/>
                    <a:pt x="22" y="10"/>
                    <a:pt x="22" y="11"/>
                  </a:cubicBezTo>
                  <a:cubicBezTo>
                    <a:pt x="22" y="11"/>
                    <a:pt x="22" y="12"/>
                    <a:pt x="23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5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7"/>
                    <a:pt x="14" y="17"/>
                    <a:pt x="14" y="18"/>
                  </a:cubicBezTo>
                  <a:cubicBezTo>
                    <a:pt x="13" y="18"/>
                    <a:pt x="14" y="19"/>
                    <a:pt x="14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3"/>
                    <a:pt x="10" y="24"/>
                    <a:pt x="11" y="24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6" y="26"/>
                    <a:pt x="6" y="27"/>
                  </a:cubicBezTo>
                  <a:cubicBezTo>
                    <a:pt x="6" y="28"/>
                    <a:pt x="6" y="28"/>
                    <a:pt x="7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6" y="34"/>
                    <a:pt x="7" y="34"/>
                    <a:pt x="7" y="34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4" y="36"/>
                    <a:pt x="4" y="37"/>
                  </a:cubicBezTo>
                  <a:cubicBezTo>
                    <a:pt x="3" y="37"/>
                    <a:pt x="4" y="38"/>
                    <a:pt x="4" y="3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2"/>
                    <a:pt x="2" y="42"/>
                    <a:pt x="2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0" y="48"/>
                    <a:pt x="1" y="48"/>
                  </a:cubicBezTo>
                  <a:cubicBezTo>
                    <a:pt x="1" y="48"/>
                    <a:pt x="1" y="49"/>
                    <a:pt x="1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3"/>
                    <a:pt x="0" y="53"/>
                    <a:pt x="0" y="54"/>
                  </a:cubicBezTo>
                  <a:cubicBezTo>
                    <a:pt x="0" y="54"/>
                    <a:pt x="0" y="55"/>
                    <a:pt x="0" y="55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1" y="60"/>
                    <a:pt x="2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1" y="71"/>
                    <a:pt x="1" y="72"/>
                  </a:cubicBezTo>
                  <a:cubicBezTo>
                    <a:pt x="1" y="72"/>
                    <a:pt x="1" y="73"/>
                    <a:pt x="2" y="73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5" y="80"/>
                    <a:pt x="5" y="80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9"/>
                    <a:pt x="10" y="89"/>
                    <a:pt x="11" y="89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1" y="96"/>
                    <a:pt x="22" y="95"/>
                    <a:pt x="22" y="95"/>
                  </a:cubicBezTo>
                  <a:cubicBezTo>
                    <a:pt x="22" y="94"/>
                    <a:pt x="22" y="93"/>
                    <a:pt x="22" y="9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79"/>
            <p:cNvSpPr/>
            <p:nvPr/>
          </p:nvSpPr>
          <p:spPr bwMode="auto">
            <a:xfrm>
              <a:off x="3806182" y="3461251"/>
              <a:ext cx="588625" cy="684449"/>
            </a:xfrm>
            <a:custGeom>
              <a:avLst/>
              <a:gdLst>
                <a:gd name="T0" fmla="*/ 3 w 95"/>
                <a:gd name="T1" fmla="*/ 96 h 110"/>
                <a:gd name="T2" fmla="*/ 1 w 95"/>
                <a:gd name="T3" fmla="*/ 95 h 110"/>
                <a:gd name="T4" fmla="*/ 2 w 95"/>
                <a:gd name="T5" fmla="*/ 97 h 110"/>
                <a:gd name="T6" fmla="*/ 1 w 95"/>
                <a:gd name="T7" fmla="*/ 97 h 110"/>
                <a:gd name="T8" fmla="*/ 1 w 95"/>
                <a:gd name="T9" fmla="*/ 97 h 110"/>
                <a:gd name="T10" fmla="*/ 1 w 95"/>
                <a:gd name="T11" fmla="*/ 97 h 110"/>
                <a:gd name="T12" fmla="*/ 29 w 95"/>
                <a:gd name="T13" fmla="*/ 110 h 110"/>
                <a:gd name="T14" fmla="*/ 32 w 95"/>
                <a:gd name="T15" fmla="*/ 109 h 110"/>
                <a:gd name="T16" fmla="*/ 43 w 95"/>
                <a:gd name="T17" fmla="*/ 110 h 110"/>
                <a:gd name="T18" fmla="*/ 39 w 95"/>
                <a:gd name="T19" fmla="*/ 106 h 110"/>
                <a:gd name="T20" fmla="*/ 53 w 95"/>
                <a:gd name="T21" fmla="*/ 106 h 110"/>
                <a:gd name="T22" fmla="*/ 59 w 95"/>
                <a:gd name="T23" fmla="*/ 108 h 110"/>
                <a:gd name="T24" fmla="*/ 64 w 95"/>
                <a:gd name="T25" fmla="*/ 103 h 110"/>
                <a:gd name="T26" fmla="*/ 62 w 95"/>
                <a:gd name="T27" fmla="*/ 101 h 110"/>
                <a:gd name="T28" fmla="*/ 71 w 95"/>
                <a:gd name="T29" fmla="*/ 99 h 110"/>
                <a:gd name="T30" fmla="*/ 74 w 95"/>
                <a:gd name="T31" fmla="*/ 95 h 110"/>
                <a:gd name="T32" fmla="*/ 78 w 95"/>
                <a:gd name="T33" fmla="*/ 95 h 110"/>
                <a:gd name="T34" fmla="*/ 82 w 95"/>
                <a:gd name="T35" fmla="*/ 91 h 110"/>
                <a:gd name="T36" fmla="*/ 84 w 95"/>
                <a:gd name="T37" fmla="*/ 85 h 110"/>
                <a:gd name="T38" fmla="*/ 83 w 95"/>
                <a:gd name="T39" fmla="*/ 84 h 110"/>
                <a:gd name="T40" fmla="*/ 88 w 95"/>
                <a:gd name="T41" fmla="*/ 78 h 110"/>
                <a:gd name="T42" fmla="*/ 88 w 95"/>
                <a:gd name="T43" fmla="*/ 72 h 110"/>
                <a:gd name="T44" fmla="*/ 93 w 95"/>
                <a:gd name="T45" fmla="*/ 71 h 110"/>
                <a:gd name="T46" fmla="*/ 94 w 95"/>
                <a:gd name="T47" fmla="*/ 63 h 110"/>
                <a:gd name="T48" fmla="*/ 93 w 95"/>
                <a:gd name="T49" fmla="*/ 57 h 110"/>
                <a:gd name="T50" fmla="*/ 93 w 95"/>
                <a:gd name="T51" fmla="*/ 51 h 110"/>
                <a:gd name="T52" fmla="*/ 95 w 95"/>
                <a:gd name="T53" fmla="*/ 48 h 110"/>
                <a:gd name="T54" fmla="*/ 93 w 95"/>
                <a:gd name="T55" fmla="*/ 37 h 110"/>
                <a:gd name="T56" fmla="*/ 81 w 95"/>
                <a:gd name="T57" fmla="*/ 23 h 110"/>
                <a:gd name="T58" fmla="*/ 56 w 95"/>
                <a:gd name="T59" fmla="*/ 1 h 110"/>
                <a:gd name="T60" fmla="*/ 79 w 95"/>
                <a:gd name="T61" fmla="*/ 25 h 110"/>
                <a:gd name="T62" fmla="*/ 91 w 95"/>
                <a:gd name="T63" fmla="*/ 39 h 110"/>
                <a:gd name="T64" fmla="*/ 90 w 95"/>
                <a:gd name="T65" fmla="*/ 51 h 110"/>
                <a:gd name="T66" fmla="*/ 91 w 95"/>
                <a:gd name="T67" fmla="*/ 52 h 110"/>
                <a:gd name="T68" fmla="*/ 90 w 95"/>
                <a:gd name="T69" fmla="*/ 59 h 110"/>
                <a:gd name="T70" fmla="*/ 87 w 95"/>
                <a:gd name="T71" fmla="*/ 68 h 110"/>
                <a:gd name="T72" fmla="*/ 86 w 95"/>
                <a:gd name="T73" fmla="*/ 72 h 110"/>
                <a:gd name="T74" fmla="*/ 88 w 95"/>
                <a:gd name="T75" fmla="*/ 74 h 110"/>
                <a:gd name="T76" fmla="*/ 86 w 95"/>
                <a:gd name="T77" fmla="*/ 81 h 110"/>
                <a:gd name="T78" fmla="*/ 82 w 95"/>
                <a:gd name="T79" fmla="*/ 84 h 110"/>
                <a:gd name="T80" fmla="*/ 82 w 95"/>
                <a:gd name="T81" fmla="*/ 82 h 110"/>
                <a:gd name="T82" fmla="*/ 78 w 95"/>
                <a:gd name="T83" fmla="*/ 89 h 110"/>
                <a:gd name="T84" fmla="*/ 77 w 95"/>
                <a:gd name="T85" fmla="*/ 95 h 110"/>
                <a:gd name="T86" fmla="*/ 69 w 95"/>
                <a:gd name="T87" fmla="*/ 94 h 110"/>
                <a:gd name="T88" fmla="*/ 73 w 95"/>
                <a:gd name="T89" fmla="*/ 94 h 110"/>
                <a:gd name="T90" fmla="*/ 65 w 95"/>
                <a:gd name="T91" fmla="*/ 99 h 110"/>
                <a:gd name="T92" fmla="*/ 63 w 95"/>
                <a:gd name="T93" fmla="*/ 103 h 110"/>
                <a:gd name="T94" fmla="*/ 53 w 95"/>
                <a:gd name="T95" fmla="*/ 103 h 110"/>
                <a:gd name="T96" fmla="*/ 60 w 95"/>
                <a:gd name="T97" fmla="*/ 104 h 110"/>
                <a:gd name="T98" fmla="*/ 51 w 95"/>
                <a:gd name="T99" fmla="*/ 109 h 110"/>
                <a:gd name="T100" fmla="*/ 38 w 95"/>
                <a:gd name="T101" fmla="*/ 105 h 110"/>
                <a:gd name="T102" fmla="*/ 43 w 95"/>
                <a:gd name="T103" fmla="*/ 107 h 110"/>
                <a:gd name="T104" fmla="*/ 30 w 95"/>
                <a:gd name="T105" fmla="*/ 110 h 110"/>
                <a:gd name="T106" fmla="*/ 31 w 95"/>
                <a:gd name="T107" fmla="*/ 107 h 110"/>
                <a:gd name="T108" fmla="*/ 31 w 95"/>
                <a:gd name="T109" fmla="*/ 108 h 110"/>
                <a:gd name="T110" fmla="*/ 31 w 95"/>
                <a:gd name="T111" fmla="*/ 107 h 110"/>
                <a:gd name="T112" fmla="*/ 31 w 95"/>
                <a:gd name="T113" fmla="*/ 108 h 110"/>
                <a:gd name="T114" fmla="*/ 13 w 95"/>
                <a:gd name="T115" fmla="*/ 99 h 110"/>
                <a:gd name="T116" fmla="*/ 2 w 95"/>
                <a:gd name="T117" fmla="*/ 94 h 110"/>
                <a:gd name="T118" fmla="*/ 1 w 95"/>
                <a:gd name="T119" fmla="*/ 9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110">
                  <a:moveTo>
                    <a:pt x="15" y="102"/>
                  </a:moveTo>
                  <a:cubicBezTo>
                    <a:pt x="2" y="94"/>
                    <a:pt x="2" y="94"/>
                    <a:pt x="2" y="94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2" y="97"/>
                    <a:pt x="2" y="97"/>
                    <a:pt x="3" y="96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1" y="97"/>
                    <a:pt x="1" y="97"/>
                  </a:cubicBezTo>
                  <a:cubicBezTo>
                    <a:pt x="1" y="97"/>
                    <a:pt x="2" y="97"/>
                    <a:pt x="3" y="98"/>
                  </a:cubicBezTo>
                  <a:cubicBezTo>
                    <a:pt x="6" y="99"/>
                    <a:pt x="13" y="102"/>
                    <a:pt x="18" y="105"/>
                  </a:cubicBezTo>
                  <a:cubicBezTo>
                    <a:pt x="21" y="106"/>
                    <a:pt x="24" y="108"/>
                    <a:pt x="26" y="108"/>
                  </a:cubicBezTo>
                  <a:cubicBezTo>
                    <a:pt x="27" y="109"/>
                    <a:pt x="28" y="109"/>
                    <a:pt x="29" y="110"/>
                  </a:cubicBezTo>
                  <a:cubicBezTo>
                    <a:pt x="29" y="110"/>
                    <a:pt x="30" y="110"/>
                    <a:pt x="30" y="110"/>
                  </a:cubicBezTo>
                  <a:cubicBezTo>
                    <a:pt x="30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2" y="110"/>
                    <a:pt x="32" y="110"/>
                    <a:pt x="32" y="109"/>
                  </a:cubicBezTo>
                  <a:cubicBezTo>
                    <a:pt x="33" y="109"/>
                    <a:pt x="33" y="109"/>
                    <a:pt x="33" y="108"/>
                  </a:cubicBezTo>
                  <a:cubicBezTo>
                    <a:pt x="32" y="108"/>
                    <a:pt x="32" y="107"/>
                    <a:pt x="32" y="107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110"/>
                    <a:pt x="44" y="109"/>
                    <a:pt x="44" y="109"/>
                  </a:cubicBezTo>
                  <a:cubicBezTo>
                    <a:pt x="45" y="108"/>
                    <a:pt x="44" y="107"/>
                    <a:pt x="44" y="107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3" y="109"/>
                    <a:pt x="53" y="109"/>
                    <a:pt x="54" y="108"/>
                  </a:cubicBezTo>
                  <a:cubicBezTo>
                    <a:pt x="54" y="107"/>
                    <a:pt x="54" y="107"/>
                    <a:pt x="53" y="106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60" y="108"/>
                    <a:pt x="61" y="107"/>
                    <a:pt x="61" y="107"/>
                  </a:cubicBezTo>
                  <a:cubicBezTo>
                    <a:pt x="61" y="106"/>
                    <a:pt x="61" y="105"/>
                    <a:pt x="60" y="105"/>
                  </a:cubicBezTo>
                  <a:cubicBezTo>
                    <a:pt x="59" y="104"/>
                    <a:pt x="59" y="104"/>
                    <a:pt x="59" y="104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5" y="103"/>
                    <a:pt x="65" y="102"/>
                  </a:cubicBezTo>
                  <a:cubicBezTo>
                    <a:pt x="65" y="102"/>
                    <a:pt x="65" y="101"/>
                    <a:pt x="64" y="101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1" y="102"/>
                    <a:pt x="72" y="101"/>
                    <a:pt x="72" y="101"/>
                  </a:cubicBezTo>
                  <a:cubicBezTo>
                    <a:pt x="72" y="100"/>
                    <a:pt x="72" y="99"/>
                    <a:pt x="71" y="99"/>
                  </a:cubicBezTo>
                  <a:cubicBezTo>
                    <a:pt x="70" y="98"/>
                    <a:pt x="70" y="98"/>
                    <a:pt x="70" y="98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5" y="97"/>
                    <a:pt x="75" y="96"/>
                  </a:cubicBezTo>
                  <a:cubicBezTo>
                    <a:pt x="75" y="96"/>
                    <a:pt x="75" y="95"/>
                    <a:pt x="74" y="95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8" y="95"/>
                    <a:pt x="78" y="95"/>
                    <a:pt x="78" y="95"/>
                  </a:cubicBezTo>
                  <a:cubicBezTo>
                    <a:pt x="78" y="95"/>
                    <a:pt x="79" y="95"/>
                    <a:pt x="79" y="94"/>
                  </a:cubicBezTo>
                  <a:cubicBezTo>
                    <a:pt x="79" y="93"/>
                    <a:pt x="79" y="93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3" y="91"/>
                    <a:pt x="84" y="90"/>
                    <a:pt x="84" y="90"/>
                  </a:cubicBezTo>
                  <a:cubicBezTo>
                    <a:pt x="84" y="89"/>
                    <a:pt x="83" y="88"/>
                    <a:pt x="83" y="8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5" y="85"/>
                    <a:pt x="85" y="84"/>
                  </a:cubicBezTo>
                  <a:cubicBezTo>
                    <a:pt x="85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9" y="80"/>
                    <a:pt x="89" y="80"/>
                    <a:pt x="89" y="79"/>
                  </a:cubicBezTo>
                  <a:cubicBezTo>
                    <a:pt x="89" y="79"/>
                    <a:pt x="88" y="78"/>
                    <a:pt x="88" y="78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90" y="74"/>
                    <a:pt x="90" y="73"/>
                    <a:pt x="89" y="73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3" y="71"/>
                    <a:pt x="93" y="71"/>
                  </a:cubicBezTo>
                  <a:cubicBezTo>
                    <a:pt x="93" y="70"/>
                    <a:pt x="93" y="70"/>
                    <a:pt x="93" y="69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4" y="64"/>
                    <a:pt x="94" y="64"/>
                    <a:pt x="94" y="63"/>
                  </a:cubicBezTo>
                  <a:cubicBezTo>
                    <a:pt x="94" y="63"/>
                    <a:pt x="94" y="62"/>
                    <a:pt x="94" y="62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8"/>
                    <a:pt x="93" y="57"/>
                    <a:pt x="93" y="57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4" y="53"/>
                    <a:pt x="94" y="53"/>
                    <a:pt x="94" y="52"/>
                  </a:cubicBezTo>
                  <a:cubicBezTo>
                    <a:pt x="94" y="52"/>
                    <a:pt x="94" y="52"/>
                    <a:pt x="93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7"/>
                    <a:pt x="94" y="46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8"/>
                    <a:pt x="94" y="38"/>
                    <a:pt x="93" y="37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0"/>
                    <a:pt x="56" y="0"/>
                    <a:pt x="56" y="1"/>
                  </a:cubicBezTo>
                  <a:cubicBezTo>
                    <a:pt x="55" y="2"/>
                    <a:pt x="56" y="3"/>
                    <a:pt x="56" y="3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6" y="36"/>
                    <a:pt x="86" y="36"/>
                    <a:pt x="86" y="37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9" y="46"/>
                    <a:pt x="89" y="46"/>
                    <a:pt x="90" y="47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0" y="51"/>
                    <a:pt x="90" y="51"/>
                    <a:pt x="90" y="51"/>
                  </a:cubicBezTo>
                  <a:cubicBezTo>
                    <a:pt x="90" y="52"/>
                    <a:pt x="90" y="53"/>
                    <a:pt x="91" y="53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6"/>
                    <a:pt x="88" y="57"/>
                  </a:cubicBezTo>
                  <a:cubicBezTo>
                    <a:pt x="88" y="57"/>
                    <a:pt x="88" y="58"/>
                    <a:pt x="89" y="58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0" y="63"/>
                    <a:pt x="90" y="64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7" y="68"/>
                    <a:pt x="87" y="68"/>
                    <a:pt x="87" y="68"/>
                  </a:cubicBezTo>
                  <a:cubicBezTo>
                    <a:pt x="87" y="68"/>
                    <a:pt x="87" y="69"/>
                    <a:pt x="87" y="69"/>
                  </a:cubicBezTo>
                  <a:cubicBezTo>
                    <a:pt x="87" y="69"/>
                    <a:pt x="87" y="70"/>
                    <a:pt x="88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3"/>
                    <a:pt x="85" y="73"/>
                    <a:pt x="85" y="74"/>
                  </a:cubicBezTo>
                  <a:cubicBezTo>
                    <a:pt x="85" y="74"/>
                    <a:pt x="86" y="75"/>
                    <a:pt x="86" y="75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5" y="78"/>
                    <a:pt x="85" y="78"/>
                    <a:pt x="85" y="78"/>
                  </a:cubicBezTo>
                  <a:cubicBezTo>
                    <a:pt x="84" y="79"/>
                    <a:pt x="84" y="79"/>
                    <a:pt x="85" y="80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2" y="83"/>
                    <a:pt x="82" y="83"/>
                    <a:pt x="82" y="83"/>
                  </a:cubicBezTo>
                  <a:cubicBezTo>
                    <a:pt x="82" y="83"/>
                    <a:pt x="81" y="84"/>
                    <a:pt x="82" y="84"/>
                  </a:cubicBezTo>
                  <a:cubicBezTo>
                    <a:pt x="82" y="84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6" y="86"/>
                    <a:pt x="76" y="87"/>
                  </a:cubicBezTo>
                  <a:cubicBezTo>
                    <a:pt x="76" y="87"/>
                    <a:pt x="77" y="88"/>
                    <a:pt x="77" y="88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73" y="90"/>
                    <a:pt x="72" y="90"/>
                    <a:pt x="72" y="91"/>
                  </a:cubicBezTo>
                  <a:cubicBezTo>
                    <a:pt x="72" y="92"/>
                    <a:pt x="72" y="92"/>
                    <a:pt x="73" y="93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0" y="93"/>
                    <a:pt x="69" y="93"/>
                    <a:pt x="69" y="94"/>
                  </a:cubicBezTo>
                  <a:cubicBezTo>
                    <a:pt x="69" y="95"/>
                    <a:pt x="69" y="95"/>
                    <a:pt x="70" y="96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5" y="96"/>
                    <a:pt x="64" y="97"/>
                    <a:pt x="64" y="97"/>
                  </a:cubicBezTo>
                  <a:cubicBezTo>
                    <a:pt x="64" y="98"/>
                    <a:pt x="64" y="98"/>
                    <a:pt x="65" y="99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1" y="99"/>
                    <a:pt x="60" y="100"/>
                    <a:pt x="60" y="100"/>
                  </a:cubicBezTo>
                  <a:cubicBezTo>
                    <a:pt x="60" y="101"/>
                    <a:pt x="60" y="102"/>
                    <a:pt x="61" y="102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2"/>
                    <a:pt x="64" y="102"/>
                    <a:pt x="64" y="102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3" y="102"/>
                    <a:pt x="53" y="103"/>
                  </a:cubicBezTo>
                  <a:cubicBezTo>
                    <a:pt x="53" y="103"/>
                    <a:pt x="53" y="104"/>
                    <a:pt x="54" y="104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47" y="103"/>
                    <a:pt x="47" y="103"/>
                    <a:pt x="47" y="103"/>
                  </a:cubicBezTo>
                  <a:cubicBezTo>
                    <a:pt x="46" y="103"/>
                    <a:pt x="46" y="103"/>
                    <a:pt x="45" y="104"/>
                  </a:cubicBezTo>
                  <a:cubicBezTo>
                    <a:pt x="45" y="104"/>
                    <a:pt x="45" y="105"/>
                    <a:pt x="46" y="106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39" y="104"/>
                    <a:pt x="38" y="104"/>
                    <a:pt x="38" y="105"/>
                  </a:cubicBezTo>
                  <a:cubicBezTo>
                    <a:pt x="37" y="106"/>
                    <a:pt x="38" y="107"/>
                    <a:pt x="38" y="107"/>
                  </a:cubicBezTo>
                  <a:cubicBezTo>
                    <a:pt x="42" y="109"/>
                    <a:pt x="42" y="109"/>
                    <a:pt x="42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22" y="101"/>
                    <a:pt x="21" y="102"/>
                    <a:pt x="21" y="103"/>
                  </a:cubicBezTo>
                  <a:cubicBezTo>
                    <a:pt x="21" y="103"/>
                    <a:pt x="21" y="104"/>
                    <a:pt x="22" y="104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0" y="107"/>
                    <a:pt x="30" y="107"/>
                    <a:pt x="30" y="108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7"/>
                    <a:pt x="31" y="107"/>
                    <a:pt x="31" y="107"/>
                  </a:cubicBezTo>
                  <a:cubicBezTo>
                    <a:pt x="31" y="107"/>
                    <a:pt x="30" y="107"/>
                    <a:pt x="29" y="106"/>
                  </a:cubicBezTo>
                  <a:cubicBezTo>
                    <a:pt x="26" y="105"/>
                    <a:pt x="19" y="102"/>
                    <a:pt x="13" y="99"/>
                  </a:cubicBezTo>
                  <a:cubicBezTo>
                    <a:pt x="11" y="98"/>
                    <a:pt x="8" y="96"/>
                    <a:pt x="6" y="95"/>
                  </a:cubicBezTo>
                  <a:cubicBezTo>
                    <a:pt x="5" y="95"/>
                    <a:pt x="4" y="95"/>
                    <a:pt x="3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1" y="94"/>
                    <a:pt x="0" y="94"/>
                    <a:pt x="0" y="95"/>
                  </a:cubicBezTo>
                  <a:cubicBezTo>
                    <a:pt x="0" y="95"/>
                    <a:pt x="0" y="96"/>
                    <a:pt x="1" y="97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105"/>
                    <a:pt x="15" y="105"/>
                    <a:pt x="16" y="104"/>
                  </a:cubicBezTo>
                  <a:cubicBezTo>
                    <a:pt x="16" y="103"/>
                    <a:pt x="16" y="103"/>
                    <a:pt x="15" y="10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80"/>
            <p:cNvSpPr/>
            <p:nvPr/>
          </p:nvSpPr>
          <p:spPr bwMode="auto">
            <a:xfrm>
              <a:off x="3792496" y="3543385"/>
              <a:ext cx="438048" cy="506491"/>
            </a:xfrm>
            <a:custGeom>
              <a:avLst/>
              <a:gdLst>
                <a:gd name="T0" fmla="*/ 70 w 70"/>
                <a:gd name="T1" fmla="*/ 2 h 82"/>
                <a:gd name="T2" fmla="*/ 47 w 70"/>
                <a:gd name="T3" fmla="*/ 35 h 82"/>
                <a:gd name="T4" fmla="*/ 27 w 70"/>
                <a:gd name="T5" fmla="*/ 70 h 82"/>
                <a:gd name="T6" fmla="*/ 26 w 70"/>
                <a:gd name="T7" fmla="*/ 74 h 82"/>
                <a:gd name="T8" fmla="*/ 17 w 70"/>
                <a:gd name="T9" fmla="*/ 81 h 82"/>
                <a:gd name="T10" fmla="*/ 12 w 70"/>
                <a:gd name="T11" fmla="*/ 81 h 82"/>
                <a:gd name="T12" fmla="*/ 9 w 70"/>
                <a:gd name="T13" fmla="*/ 79 h 82"/>
                <a:gd name="T14" fmla="*/ 6 w 70"/>
                <a:gd name="T15" fmla="*/ 74 h 82"/>
                <a:gd name="T16" fmla="*/ 3 w 70"/>
                <a:gd name="T17" fmla="*/ 66 h 82"/>
                <a:gd name="T18" fmla="*/ 3 w 70"/>
                <a:gd name="T19" fmla="*/ 66 h 82"/>
                <a:gd name="T20" fmla="*/ 1 w 70"/>
                <a:gd name="T21" fmla="*/ 58 h 82"/>
                <a:gd name="T22" fmla="*/ 4 w 70"/>
                <a:gd name="T23" fmla="*/ 53 h 82"/>
                <a:gd name="T24" fmla="*/ 10 w 70"/>
                <a:gd name="T25" fmla="*/ 50 h 82"/>
                <a:gd name="T26" fmla="*/ 12 w 70"/>
                <a:gd name="T27" fmla="*/ 50 h 82"/>
                <a:gd name="T28" fmla="*/ 14 w 70"/>
                <a:gd name="T29" fmla="*/ 53 h 82"/>
                <a:gd name="T30" fmla="*/ 16 w 70"/>
                <a:gd name="T31" fmla="*/ 56 h 82"/>
                <a:gd name="T32" fmla="*/ 19 w 70"/>
                <a:gd name="T33" fmla="*/ 61 h 82"/>
                <a:gd name="T34" fmla="*/ 26 w 70"/>
                <a:gd name="T35" fmla="*/ 49 h 82"/>
                <a:gd name="T36" fmla="*/ 37 w 70"/>
                <a:gd name="T37" fmla="*/ 30 h 82"/>
                <a:gd name="T38" fmla="*/ 47 w 70"/>
                <a:gd name="T39" fmla="*/ 14 h 82"/>
                <a:gd name="T40" fmla="*/ 53 w 70"/>
                <a:gd name="T41" fmla="*/ 6 h 82"/>
                <a:gd name="T42" fmla="*/ 59 w 70"/>
                <a:gd name="T43" fmla="*/ 2 h 82"/>
                <a:gd name="T44" fmla="*/ 69 w 70"/>
                <a:gd name="T45" fmla="*/ 0 h 82"/>
                <a:gd name="T46" fmla="*/ 70 w 70"/>
                <a:gd name="T47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0" h="82">
                  <a:moveTo>
                    <a:pt x="70" y="2"/>
                  </a:moveTo>
                  <a:cubicBezTo>
                    <a:pt x="62" y="12"/>
                    <a:pt x="54" y="24"/>
                    <a:pt x="47" y="35"/>
                  </a:cubicBezTo>
                  <a:cubicBezTo>
                    <a:pt x="40" y="47"/>
                    <a:pt x="33" y="58"/>
                    <a:pt x="27" y="70"/>
                  </a:cubicBezTo>
                  <a:cubicBezTo>
                    <a:pt x="27" y="71"/>
                    <a:pt x="26" y="72"/>
                    <a:pt x="26" y="74"/>
                  </a:cubicBezTo>
                  <a:cubicBezTo>
                    <a:pt x="24" y="79"/>
                    <a:pt x="21" y="81"/>
                    <a:pt x="17" y="81"/>
                  </a:cubicBezTo>
                  <a:cubicBezTo>
                    <a:pt x="15" y="82"/>
                    <a:pt x="13" y="81"/>
                    <a:pt x="12" y="81"/>
                  </a:cubicBezTo>
                  <a:cubicBezTo>
                    <a:pt x="11" y="81"/>
                    <a:pt x="10" y="80"/>
                    <a:pt x="9" y="79"/>
                  </a:cubicBezTo>
                  <a:cubicBezTo>
                    <a:pt x="8" y="77"/>
                    <a:pt x="7" y="76"/>
                    <a:pt x="6" y="74"/>
                  </a:cubicBezTo>
                  <a:cubicBezTo>
                    <a:pt x="5" y="73"/>
                    <a:pt x="4" y="70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1" y="62"/>
                    <a:pt x="1" y="59"/>
                    <a:pt x="1" y="58"/>
                  </a:cubicBezTo>
                  <a:cubicBezTo>
                    <a:pt x="0" y="56"/>
                    <a:pt x="1" y="55"/>
                    <a:pt x="4" y="53"/>
                  </a:cubicBezTo>
                  <a:cubicBezTo>
                    <a:pt x="6" y="51"/>
                    <a:pt x="8" y="50"/>
                    <a:pt x="10" y="50"/>
                  </a:cubicBezTo>
                  <a:cubicBezTo>
                    <a:pt x="11" y="50"/>
                    <a:pt x="12" y="50"/>
                    <a:pt x="12" y="50"/>
                  </a:cubicBezTo>
                  <a:cubicBezTo>
                    <a:pt x="13" y="51"/>
                    <a:pt x="13" y="51"/>
                    <a:pt x="14" y="53"/>
                  </a:cubicBezTo>
                  <a:cubicBezTo>
                    <a:pt x="14" y="54"/>
                    <a:pt x="15" y="55"/>
                    <a:pt x="16" y="56"/>
                  </a:cubicBezTo>
                  <a:cubicBezTo>
                    <a:pt x="17" y="60"/>
                    <a:pt x="18" y="61"/>
                    <a:pt x="19" y="61"/>
                  </a:cubicBezTo>
                  <a:cubicBezTo>
                    <a:pt x="20" y="61"/>
                    <a:pt x="22" y="57"/>
                    <a:pt x="26" y="49"/>
                  </a:cubicBezTo>
                  <a:cubicBezTo>
                    <a:pt x="31" y="41"/>
                    <a:pt x="34" y="35"/>
                    <a:pt x="37" y="30"/>
                  </a:cubicBezTo>
                  <a:cubicBezTo>
                    <a:pt x="41" y="22"/>
                    <a:pt x="44" y="17"/>
                    <a:pt x="47" y="14"/>
                  </a:cubicBezTo>
                  <a:cubicBezTo>
                    <a:pt x="49" y="10"/>
                    <a:pt x="51" y="8"/>
                    <a:pt x="53" y="6"/>
                  </a:cubicBezTo>
                  <a:cubicBezTo>
                    <a:pt x="54" y="4"/>
                    <a:pt x="56" y="3"/>
                    <a:pt x="59" y="2"/>
                  </a:cubicBezTo>
                  <a:cubicBezTo>
                    <a:pt x="62" y="1"/>
                    <a:pt x="65" y="0"/>
                    <a:pt x="69" y="0"/>
                  </a:cubicBezTo>
                  <a:lnTo>
                    <a:pt x="7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81"/>
            <p:cNvSpPr/>
            <p:nvPr/>
          </p:nvSpPr>
          <p:spPr bwMode="auto">
            <a:xfrm>
              <a:off x="3765118" y="4291713"/>
              <a:ext cx="679885" cy="693574"/>
            </a:xfrm>
            <a:custGeom>
              <a:avLst/>
              <a:gdLst>
                <a:gd name="T0" fmla="*/ 23 w 110"/>
                <a:gd name="T1" fmla="*/ 96 h 111"/>
                <a:gd name="T2" fmla="*/ 22 w 110"/>
                <a:gd name="T3" fmla="*/ 98 h 111"/>
                <a:gd name="T4" fmla="*/ 51 w 110"/>
                <a:gd name="T5" fmla="*/ 108 h 111"/>
                <a:gd name="T6" fmla="*/ 60 w 110"/>
                <a:gd name="T7" fmla="*/ 100 h 111"/>
                <a:gd name="T8" fmla="*/ 4 w 110"/>
                <a:gd name="T9" fmla="*/ 60 h 111"/>
                <a:gd name="T10" fmla="*/ 87 w 110"/>
                <a:gd name="T11" fmla="*/ 98 h 111"/>
                <a:gd name="T12" fmla="*/ 5 w 110"/>
                <a:gd name="T13" fmla="*/ 48 h 111"/>
                <a:gd name="T14" fmla="*/ 5 w 110"/>
                <a:gd name="T15" fmla="*/ 50 h 111"/>
                <a:gd name="T16" fmla="*/ 6 w 110"/>
                <a:gd name="T17" fmla="*/ 41 h 111"/>
                <a:gd name="T18" fmla="*/ 6 w 110"/>
                <a:gd name="T19" fmla="*/ 36 h 111"/>
                <a:gd name="T20" fmla="*/ 10 w 110"/>
                <a:gd name="T21" fmla="*/ 32 h 111"/>
                <a:gd name="T22" fmla="*/ 9 w 110"/>
                <a:gd name="T23" fmla="*/ 32 h 111"/>
                <a:gd name="T24" fmla="*/ 22 w 110"/>
                <a:gd name="T25" fmla="*/ 34 h 111"/>
                <a:gd name="T26" fmla="*/ 11 w 110"/>
                <a:gd name="T27" fmla="*/ 29 h 111"/>
                <a:gd name="T28" fmla="*/ 102 w 110"/>
                <a:gd name="T29" fmla="*/ 81 h 111"/>
                <a:gd name="T30" fmla="*/ 12 w 110"/>
                <a:gd name="T31" fmla="*/ 23 h 111"/>
                <a:gd name="T32" fmla="*/ 12 w 110"/>
                <a:gd name="T33" fmla="*/ 25 h 111"/>
                <a:gd name="T34" fmla="*/ 105 w 110"/>
                <a:gd name="T35" fmla="*/ 74 h 111"/>
                <a:gd name="T36" fmla="*/ 16 w 110"/>
                <a:gd name="T37" fmla="*/ 20 h 111"/>
                <a:gd name="T38" fmla="*/ 22 w 110"/>
                <a:gd name="T39" fmla="*/ 24 h 111"/>
                <a:gd name="T40" fmla="*/ 22 w 110"/>
                <a:gd name="T41" fmla="*/ 15 h 111"/>
                <a:gd name="T42" fmla="*/ 20 w 110"/>
                <a:gd name="T43" fmla="*/ 16 h 111"/>
                <a:gd name="T44" fmla="*/ 109 w 110"/>
                <a:gd name="T45" fmla="*/ 65 h 111"/>
                <a:gd name="T46" fmla="*/ 107 w 110"/>
                <a:gd name="T47" fmla="*/ 51 h 111"/>
                <a:gd name="T48" fmla="*/ 46 w 110"/>
                <a:gd name="T49" fmla="*/ 2 h 111"/>
                <a:gd name="T50" fmla="*/ 45 w 110"/>
                <a:gd name="T51" fmla="*/ 5 h 111"/>
                <a:gd name="T52" fmla="*/ 52 w 110"/>
                <a:gd name="T53" fmla="*/ 1 h 111"/>
                <a:gd name="T54" fmla="*/ 50 w 110"/>
                <a:gd name="T55" fmla="*/ 2 h 111"/>
                <a:gd name="T56" fmla="*/ 104 w 110"/>
                <a:gd name="T57" fmla="*/ 28 h 111"/>
                <a:gd name="T58" fmla="*/ 61 w 110"/>
                <a:gd name="T59" fmla="*/ 3 h 111"/>
                <a:gd name="T60" fmla="*/ 70 w 110"/>
                <a:gd name="T61" fmla="*/ 6 h 111"/>
                <a:gd name="T62" fmla="*/ 96 w 110"/>
                <a:gd name="T63" fmla="*/ 20 h 111"/>
                <a:gd name="T64" fmla="*/ 101 w 110"/>
                <a:gd name="T65" fmla="*/ 30 h 111"/>
                <a:gd name="T66" fmla="*/ 103 w 110"/>
                <a:gd name="T67" fmla="*/ 29 h 111"/>
                <a:gd name="T68" fmla="*/ 99 w 110"/>
                <a:gd name="T69" fmla="*/ 34 h 111"/>
                <a:gd name="T70" fmla="*/ 103 w 110"/>
                <a:gd name="T71" fmla="*/ 36 h 111"/>
                <a:gd name="T72" fmla="*/ 104 w 110"/>
                <a:gd name="T73" fmla="*/ 34 h 111"/>
                <a:gd name="T74" fmla="*/ 100 w 110"/>
                <a:gd name="T75" fmla="*/ 39 h 111"/>
                <a:gd name="T76" fmla="*/ 40 w 110"/>
                <a:gd name="T77" fmla="*/ 5 h 111"/>
                <a:gd name="T78" fmla="*/ 107 w 110"/>
                <a:gd name="T79" fmla="*/ 49 h 111"/>
                <a:gd name="T80" fmla="*/ 107 w 110"/>
                <a:gd name="T81" fmla="*/ 48 h 111"/>
                <a:gd name="T82" fmla="*/ 25 w 110"/>
                <a:gd name="T83" fmla="*/ 15 h 111"/>
                <a:gd name="T84" fmla="*/ 108 w 110"/>
                <a:gd name="T85" fmla="*/ 65 h 111"/>
                <a:gd name="T86" fmla="*/ 107 w 110"/>
                <a:gd name="T87" fmla="*/ 64 h 111"/>
                <a:gd name="T88" fmla="*/ 19 w 110"/>
                <a:gd name="T89" fmla="*/ 15 h 111"/>
                <a:gd name="T90" fmla="*/ 105 w 110"/>
                <a:gd name="T91" fmla="*/ 69 h 111"/>
                <a:gd name="T92" fmla="*/ 22 w 110"/>
                <a:gd name="T93" fmla="*/ 26 h 111"/>
                <a:gd name="T94" fmla="*/ 11 w 110"/>
                <a:gd name="T95" fmla="*/ 24 h 111"/>
                <a:gd name="T96" fmla="*/ 11 w 110"/>
                <a:gd name="T97" fmla="*/ 27 h 111"/>
                <a:gd name="T98" fmla="*/ 100 w 110"/>
                <a:gd name="T99" fmla="*/ 84 h 111"/>
                <a:gd name="T100" fmla="*/ 100 w 110"/>
                <a:gd name="T101" fmla="*/ 83 h 111"/>
                <a:gd name="T102" fmla="*/ 34 w 110"/>
                <a:gd name="T103" fmla="*/ 45 h 111"/>
                <a:gd name="T104" fmla="*/ 97 w 110"/>
                <a:gd name="T105" fmla="*/ 88 h 111"/>
                <a:gd name="T106" fmla="*/ 98 w 110"/>
                <a:gd name="T107" fmla="*/ 87 h 111"/>
                <a:gd name="T108" fmla="*/ 6 w 110"/>
                <a:gd name="T109" fmla="*/ 37 h 111"/>
                <a:gd name="T110" fmla="*/ 91 w 110"/>
                <a:gd name="T111" fmla="*/ 96 h 111"/>
                <a:gd name="T112" fmla="*/ 6 w 110"/>
                <a:gd name="T113" fmla="*/ 47 h 111"/>
                <a:gd name="T114" fmla="*/ 86 w 110"/>
                <a:gd name="T115" fmla="*/ 100 h 111"/>
                <a:gd name="T116" fmla="*/ 2 w 110"/>
                <a:gd name="T117" fmla="*/ 53 h 111"/>
                <a:gd name="T118" fmla="*/ 73 w 110"/>
                <a:gd name="T119" fmla="*/ 103 h 111"/>
                <a:gd name="T120" fmla="*/ 13 w 110"/>
                <a:gd name="T121" fmla="*/ 75 h 111"/>
                <a:gd name="T122" fmla="*/ 67 w 110"/>
                <a:gd name="T123" fmla="*/ 107 h 111"/>
                <a:gd name="T124" fmla="*/ 27 w 110"/>
                <a:gd name="T125" fmla="*/ 9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0" h="111">
                  <a:moveTo>
                    <a:pt x="35" y="103"/>
                  </a:moveTo>
                  <a:cubicBezTo>
                    <a:pt x="35" y="103"/>
                    <a:pt x="32" y="101"/>
                    <a:pt x="29" y="99"/>
                  </a:cubicBezTo>
                  <a:cubicBezTo>
                    <a:pt x="27" y="98"/>
                    <a:pt x="25" y="97"/>
                    <a:pt x="24" y="96"/>
                  </a:cubicBezTo>
                  <a:cubicBezTo>
                    <a:pt x="23" y="96"/>
                    <a:pt x="23" y="96"/>
                    <a:pt x="23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6"/>
                    <a:pt x="23" y="95"/>
                    <a:pt x="22" y="95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3" y="97"/>
                    <a:pt x="23" y="96"/>
                    <a:pt x="23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7"/>
                    <a:pt x="23" y="97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8"/>
                    <a:pt x="22" y="98"/>
                    <a:pt x="23" y="98"/>
                  </a:cubicBezTo>
                  <a:cubicBezTo>
                    <a:pt x="26" y="100"/>
                    <a:pt x="33" y="103"/>
                    <a:pt x="38" y="105"/>
                  </a:cubicBezTo>
                  <a:cubicBezTo>
                    <a:pt x="44" y="108"/>
                    <a:pt x="49" y="110"/>
                    <a:pt x="49" y="110"/>
                  </a:cubicBezTo>
                  <a:cubicBezTo>
                    <a:pt x="50" y="111"/>
                    <a:pt x="51" y="110"/>
                    <a:pt x="51" y="110"/>
                  </a:cubicBezTo>
                  <a:cubicBezTo>
                    <a:pt x="52" y="109"/>
                    <a:pt x="51" y="108"/>
                    <a:pt x="51" y="108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8" y="111"/>
                    <a:pt x="59" y="111"/>
                    <a:pt x="60" y="110"/>
                  </a:cubicBezTo>
                  <a:cubicBezTo>
                    <a:pt x="60" y="109"/>
                    <a:pt x="60" y="109"/>
                    <a:pt x="59" y="108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9" y="110"/>
                    <a:pt x="70" y="110"/>
                    <a:pt x="70" y="109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7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7"/>
                    <a:pt x="69" y="106"/>
                    <a:pt x="68" y="106"/>
                  </a:cubicBezTo>
                  <a:cubicBezTo>
                    <a:pt x="64" y="103"/>
                    <a:pt x="48" y="93"/>
                    <a:pt x="33" y="84"/>
                  </a:cubicBezTo>
                  <a:cubicBezTo>
                    <a:pt x="18" y="75"/>
                    <a:pt x="5" y="67"/>
                    <a:pt x="5" y="67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20" y="78"/>
                    <a:pt x="36" y="88"/>
                  </a:cubicBezTo>
                  <a:cubicBezTo>
                    <a:pt x="45" y="92"/>
                    <a:pt x="53" y="97"/>
                    <a:pt x="60" y="100"/>
                  </a:cubicBezTo>
                  <a:cubicBezTo>
                    <a:pt x="64" y="102"/>
                    <a:pt x="67" y="103"/>
                    <a:pt x="69" y="104"/>
                  </a:cubicBezTo>
                  <a:cubicBezTo>
                    <a:pt x="70" y="105"/>
                    <a:pt x="71" y="105"/>
                    <a:pt x="72" y="106"/>
                  </a:cubicBezTo>
                  <a:cubicBezTo>
                    <a:pt x="73" y="106"/>
                    <a:pt x="73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6"/>
                    <a:pt x="75" y="106"/>
                    <a:pt x="75" y="105"/>
                  </a:cubicBezTo>
                  <a:cubicBezTo>
                    <a:pt x="76" y="105"/>
                    <a:pt x="76" y="104"/>
                    <a:pt x="76" y="104"/>
                  </a:cubicBezTo>
                  <a:cubicBezTo>
                    <a:pt x="75" y="104"/>
                    <a:pt x="75" y="103"/>
                    <a:pt x="75" y="103"/>
                  </a:cubicBezTo>
                  <a:cubicBezTo>
                    <a:pt x="75" y="103"/>
                    <a:pt x="70" y="101"/>
                    <a:pt x="64" y="97"/>
                  </a:cubicBezTo>
                  <a:cubicBezTo>
                    <a:pt x="54" y="91"/>
                    <a:pt x="39" y="82"/>
                    <a:pt x="27" y="74"/>
                  </a:cubicBezTo>
                  <a:cubicBezTo>
                    <a:pt x="20" y="70"/>
                    <a:pt x="15" y="67"/>
                    <a:pt x="11" y="64"/>
                  </a:cubicBezTo>
                  <a:cubicBezTo>
                    <a:pt x="9" y="63"/>
                    <a:pt x="7" y="62"/>
                    <a:pt x="6" y="61"/>
                  </a:cubicBezTo>
                  <a:cubicBezTo>
                    <a:pt x="6" y="61"/>
                    <a:pt x="5" y="60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9" y="104"/>
                    <a:pt x="80" y="104"/>
                    <a:pt x="81" y="103"/>
                  </a:cubicBezTo>
                  <a:cubicBezTo>
                    <a:pt x="81" y="103"/>
                    <a:pt x="81" y="102"/>
                    <a:pt x="80" y="101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7" y="101"/>
                    <a:pt x="88" y="100"/>
                  </a:cubicBezTo>
                  <a:cubicBezTo>
                    <a:pt x="88" y="99"/>
                    <a:pt x="88" y="99"/>
                    <a:pt x="88" y="99"/>
                  </a:cubicBezTo>
                  <a:cubicBezTo>
                    <a:pt x="88" y="99"/>
                    <a:pt x="88" y="99"/>
                    <a:pt x="88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6" y="97"/>
                    <a:pt x="86" y="97"/>
                  </a:cubicBezTo>
                  <a:cubicBezTo>
                    <a:pt x="80" y="93"/>
                    <a:pt x="59" y="81"/>
                    <a:pt x="41" y="70"/>
                  </a:cubicBezTo>
                  <a:cubicBezTo>
                    <a:pt x="31" y="64"/>
                    <a:pt x="22" y="58"/>
                    <a:pt x="15" y="54"/>
                  </a:cubicBezTo>
                  <a:cubicBezTo>
                    <a:pt x="12" y="52"/>
                    <a:pt x="9" y="50"/>
                    <a:pt x="7" y="49"/>
                  </a:cubicBezTo>
                  <a:cubicBezTo>
                    <a:pt x="7" y="48"/>
                    <a:pt x="6" y="48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5" y="50"/>
                  </a:cubicBezTo>
                  <a:cubicBezTo>
                    <a:pt x="9" y="51"/>
                    <a:pt x="16" y="55"/>
                    <a:pt x="24" y="60"/>
                  </a:cubicBezTo>
                  <a:cubicBezTo>
                    <a:pt x="37" y="67"/>
                    <a:pt x="54" y="76"/>
                    <a:pt x="67" y="84"/>
                  </a:cubicBezTo>
                  <a:cubicBezTo>
                    <a:pt x="74" y="88"/>
                    <a:pt x="80" y="91"/>
                    <a:pt x="84" y="93"/>
                  </a:cubicBezTo>
                  <a:cubicBezTo>
                    <a:pt x="88" y="96"/>
                    <a:pt x="91" y="97"/>
                    <a:pt x="91" y="97"/>
                  </a:cubicBezTo>
                  <a:cubicBezTo>
                    <a:pt x="92" y="98"/>
                    <a:pt x="92" y="98"/>
                    <a:pt x="93" y="97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1" y="93"/>
                    <a:pt x="89" y="92"/>
                    <a:pt x="86" y="90"/>
                  </a:cubicBezTo>
                  <a:cubicBezTo>
                    <a:pt x="76" y="84"/>
                    <a:pt x="56" y="71"/>
                    <a:pt x="38" y="61"/>
                  </a:cubicBezTo>
                  <a:cubicBezTo>
                    <a:pt x="30" y="55"/>
                    <a:pt x="21" y="51"/>
                    <a:pt x="15" y="47"/>
                  </a:cubicBezTo>
                  <a:cubicBezTo>
                    <a:pt x="12" y="45"/>
                    <a:pt x="10" y="44"/>
                    <a:pt x="8" y="42"/>
                  </a:cubicBezTo>
                  <a:cubicBezTo>
                    <a:pt x="8" y="42"/>
                    <a:pt x="7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5" y="93"/>
                    <a:pt x="96" y="92"/>
                    <a:pt x="96" y="92"/>
                  </a:cubicBezTo>
                  <a:cubicBezTo>
                    <a:pt x="97" y="91"/>
                    <a:pt x="97" y="90"/>
                    <a:pt x="96" y="9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6" y="34"/>
                    <a:pt x="6" y="35"/>
                    <a:pt x="6" y="35"/>
                  </a:cubicBezTo>
                  <a:cubicBezTo>
                    <a:pt x="5" y="35"/>
                    <a:pt x="5" y="36"/>
                    <a:pt x="6" y="36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27" y="50"/>
                    <a:pt x="49" y="63"/>
                  </a:cubicBezTo>
                  <a:cubicBezTo>
                    <a:pt x="60" y="70"/>
                    <a:pt x="71" y="76"/>
                    <a:pt x="80" y="81"/>
                  </a:cubicBezTo>
                  <a:cubicBezTo>
                    <a:pt x="85" y="84"/>
                    <a:pt x="88" y="86"/>
                    <a:pt x="91" y="87"/>
                  </a:cubicBezTo>
                  <a:cubicBezTo>
                    <a:pt x="93" y="88"/>
                    <a:pt x="94" y="88"/>
                    <a:pt x="95" y="89"/>
                  </a:cubicBezTo>
                  <a:cubicBezTo>
                    <a:pt x="96" y="89"/>
                    <a:pt x="97" y="90"/>
                    <a:pt x="98" y="90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0" y="87"/>
                    <a:pt x="100" y="87"/>
                    <a:pt x="99" y="87"/>
                  </a:cubicBezTo>
                  <a:cubicBezTo>
                    <a:pt x="99" y="86"/>
                    <a:pt x="98" y="86"/>
                    <a:pt x="98" y="85"/>
                  </a:cubicBezTo>
                  <a:cubicBezTo>
                    <a:pt x="95" y="83"/>
                    <a:pt x="88" y="78"/>
                    <a:pt x="79" y="73"/>
                  </a:cubicBezTo>
                  <a:cubicBezTo>
                    <a:pt x="66" y="65"/>
                    <a:pt x="48" y="55"/>
                    <a:pt x="34" y="47"/>
                  </a:cubicBezTo>
                  <a:cubicBezTo>
                    <a:pt x="27" y="43"/>
                    <a:pt x="21" y="39"/>
                    <a:pt x="17" y="36"/>
                  </a:cubicBezTo>
                  <a:cubicBezTo>
                    <a:pt x="14" y="35"/>
                    <a:pt x="13" y="34"/>
                    <a:pt x="11" y="33"/>
                  </a:cubicBezTo>
                  <a:cubicBezTo>
                    <a:pt x="11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9" y="33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9" y="34"/>
                    <a:pt x="10" y="35"/>
                    <a:pt x="13" y="36"/>
                  </a:cubicBezTo>
                  <a:cubicBezTo>
                    <a:pt x="22" y="42"/>
                    <a:pt x="43" y="54"/>
                    <a:pt x="61" y="65"/>
                  </a:cubicBezTo>
                  <a:cubicBezTo>
                    <a:pt x="71" y="70"/>
                    <a:pt x="79" y="75"/>
                    <a:pt x="86" y="79"/>
                  </a:cubicBezTo>
                  <a:cubicBezTo>
                    <a:pt x="90" y="81"/>
                    <a:pt x="93" y="82"/>
                    <a:pt x="95" y="83"/>
                  </a:cubicBezTo>
                  <a:cubicBezTo>
                    <a:pt x="96" y="84"/>
                    <a:pt x="97" y="84"/>
                    <a:pt x="98" y="85"/>
                  </a:cubicBezTo>
                  <a:cubicBezTo>
                    <a:pt x="99" y="85"/>
                    <a:pt x="99" y="85"/>
                    <a:pt x="100" y="85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101" y="85"/>
                    <a:pt x="101" y="85"/>
                    <a:pt x="102" y="84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0" y="82"/>
                    <a:pt x="99" y="81"/>
                    <a:pt x="96" y="79"/>
                  </a:cubicBezTo>
                  <a:cubicBezTo>
                    <a:pt x="87" y="73"/>
                    <a:pt x="65" y="61"/>
                    <a:pt x="47" y="49"/>
                  </a:cubicBezTo>
                  <a:cubicBezTo>
                    <a:pt x="37" y="43"/>
                    <a:pt x="28" y="38"/>
                    <a:pt x="22" y="34"/>
                  </a:cubicBezTo>
                  <a:cubicBezTo>
                    <a:pt x="19" y="32"/>
                    <a:pt x="16" y="30"/>
                    <a:pt x="14" y="29"/>
                  </a:cubicBezTo>
                  <a:cubicBezTo>
                    <a:pt x="13" y="28"/>
                    <a:pt x="13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1" y="29"/>
                    <a:pt x="12" y="30"/>
                  </a:cubicBezTo>
                  <a:cubicBezTo>
                    <a:pt x="19" y="33"/>
                    <a:pt x="41" y="46"/>
                    <a:pt x="62" y="58"/>
                  </a:cubicBezTo>
                  <a:cubicBezTo>
                    <a:pt x="72" y="64"/>
                    <a:pt x="82" y="70"/>
                    <a:pt x="90" y="74"/>
                  </a:cubicBezTo>
                  <a:cubicBezTo>
                    <a:pt x="97" y="79"/>
                    <a:pt x="102" y="81"/>
                    <a:pt x="102" y="81"/>
                  </a:cubicBezTo>
                  <a:cubicBezTo>
                    <a:pt x="102" y="82"/>
                    <a:pt x="103" y="81"/>
                    <a:pt x="104" y="81"/>
                  </a:cubicBezTo>
                  <a:cubicBezTo>
                    <a:pt x="104" y="80"/>
                    <a:pt x="104" y="79"/>
                    <a:pt x="103" y="79"/>
                  </a:cubicBezTo>
                  <a:cubicBezTo>
                    <a:pt x="103" y="79"/>
                    <a:pt x="98" y="75"/>
                    <a:pt x="89" y="70"/>
                  </a:cubicBezTo>
                  <a:cubicBezTo>
                    <a:pt x="76" y="63"/>
                    <a:pt x="57" y="51"/>
                    <a:pt x="41" y="41"/>
                  </a:cubicBezTo>
                  <a:cubicBezTo>
                    <a:pt x="33" y="36"/>
                    <a:pt x="26" y="32"/>
                    <a:pt x="21" y="28"/>
                  </a:cubicBezTo>
                  <a:cubicBezTo>
                    <a:pt x="18" y="27"/>
                    <a:pt x="16" y="25"/>
                    <a:pt x="15" y="24"/>
                  </a:cubicBezTo>
                  <a:cubicBezTo>
                    <a:pt x="14" y="24"/>
                    <a:pt x="14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3" y="25"/>
                    <a:pt x="13" y="24"/>
                    <a:pt x="13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5"/>
                    <a:pt x="12" y="25"/>
                    <a:pt x="13" y="26"/>
                  </a:cubicBezTo>
                  <a:cubicBezTo>
                    <a:pt x="20" y="29"/>
                    <a:pt x="42" y="42"/>
                    <a:pt x="63" y="54"/>
                  </a:cubicBezTo>
                  <a:cubicBezTo>
                    <a:pt x="74" y="60"/>
                    <a:pt x="84" y="65"/>
                    <a:pt x="91" y="70"/>
                  </a:cubicBezTo>
                  <a:cubicBezTo>
                    <a:pt x="98" y="74"/>
                    <a:pt x="103" y="76"/>
                    <a:pt x="103" y="76"/>
                  </a:cubicBezTo>
                  <a:cubicBezTo>
                    <a:pt x="104" y="77"/>
                    <a:pt x="105" y="77"/>
                    <a:pt x="105" y="76"/>
                  </a:cubicBezTo>
                  <a:cubicBezTo>
                    <a:pt x="106" y="75"/>
                    <a:pt x="105" y="74"/>
                    <a:pt x="105" y="74"/>
                  </a:cubicBezTo>
                  <a:cubicBezTo>
                    <a:pt x="105" y="74"/>
                    <a:pt x="99" y="71"/>
                    <a:pt x="91" y="66"/>
                  </a:cubicBezTo>
                  <a:cubicBezTo>
                    <a:pt x="79" y="58"/>
                    <a:pt x="60" y="47"/>
                    <a:pt x="45" y="37"/>
                  </a:cubicBezTo>
                  <a:cubicBezTo>
                    <a:pt x="37" y="33"/>
                    <a:pt x="30" y="28"/>
                    <a:pt x="25" y="25"/>
                  </a:cubicBezTo>
                  <a:cubicBezTo>
                    <a:pt x="22" y="23"/>
                    <a:pt x="20" y="22"/>
                    <a:pt x="19" y="21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7" y="20"/>
                    <a:pt x="17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9" y="23"/>
                    <a:pt x="22" y="24"/>
                  </a:cubicBezTo>
                  <a:cubicBezTo>
                    <a:pt x="33" y="29"/>
                    <a:pt x="54" y="41"/>
                    <a:pt x="72" y="51"/>
                  </a:cubicBezTo>
                  <a:cubicBezTo>
                    <a:pt x="81" y="56"/>
                    <a:pt x="90" y="61"/>
                    <a:pt x="96" y="65"/>
                  </a:cubicBezTo>
                  <a:cubicBezTo>
                    <a:pt x="102" y="68"/>
                    <a:pt x="106" y="71"/>
                    <a:pt x="106" y="71"/>
                  </a:cubicBezTo>
                  <a:cubicBezTo>
                    <a:pt x="107" y="71"/>
                    <a:pt x="108" y="71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7"/>
                    <a:pt x="107" y="67"/>
                    <a:pt x="106" y="66"/>
                  </a:cubicBezTo>
                  <a:cubicBezTo>
                    <a:pt x="102" y="63"/>
                    <a:pt x="95" y="59"/>
                    <a:pt x="87" y="54"/>
                  </a:cubicBezTo>
                  <a:cubicBezTo>
                    <a:pt x="74" y="46"/>
                    <a:pt x="57" y="37"/>
                    <a:pt x="44" y="29"/>
                  </a:cubicBezTo>
                  <a:cubicBezTo>
                    <a:pt x="38" y="25"/>
                    <a:pt x="32" y="22"/>
                    <a:pt x="28" y="19"/>
                  </a:cubicBezTo>
                  <a:cubicBezTo>
                    <a:pt x="26" y="18"/>
                    <a:pt x="24" y="17"/>
                    <a:pt x="23" y="16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1" y="17"/>
                    <a:pt x="22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1" y="18"/>
                  </a:cubicBezTo>
                  <a:cubicBezTo>
                    <a:pt x="27" y="21"/>
                    <a:pt x="47" y="33"/>
                    <a:pt x="67" y="44"/>
                  </a:cubicBezTo>
                  <a:cubicBezTo>
                    <a:pt x="76" y="50"/>
                    <a:pt x="86" y="55"/>
                    <a:pt x="93" y="59"/>
                  </a:cubicBezTo>
                  <a:cubicBezTo>
                    <a:pt x="97" y="62"/>
                    <a:pt x="100" y="63"/>
                    <a:pt x="102" y="64"/>
                  </a:cubicBezTo>
                  <a:cubicBezTo>
                    <a:pt x="103" y="65"/>
                    <a:pt x="104" y="65"/>
                    <a:pt x="105" y="66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8" y="66"/>
                    <a:pt x="108" y="66"/>
                    <a:pt x="108" y="66"/>
                  </a:cubicBezTo>
                  <a:cubicBezTo>
                    <a:pt x="108" y="66"/>
                    <a:pt x="109" y="66"/>
                    <a:pt x="109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7" y="62"/>
                    <a:pt x="105" y="61"/>
                    <a:pt x="103" y="59"/>
                  </a:cubicBezTo>
                  <a:cubicBezTo>
                    <a:pt x="84" y="46"/>
                    <a:pt x="26" y="12"/>
                    <a:pt x="26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08" y="59"/>
                    <a:pt x="109" y="59"/>
                    <a:pt x="110" y="58"/>
                  </a:cubicBezTo>
                  <a:cubicBezTo>
                    <a:pt x="110" y="57"/>
                    <a:pt x="110" y="56"/>
                    <a:pt x="109" y="56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48" y="20"/>
                    <a:pt x="67" y="30"/>
                  </a:cubicBezTo>
                  <a:cubicBezTo>
                    <a:pt x="76" y="35"/>
                    <a:pt x="85" y="40"/>
                    <a:pt x="92" y="44"/>
                  </a:cubicBezTo>
                  <a:cubicBezTo>
                    <a:pt x="96" y="46"/>
                    <a:pt x="99" y="48"/>
                    <a:pt x="102" y="49"/>
                  </a:cubicBezTo>
                  <a:cubicBezTo>
                    <a:pt x="103" y="49"/>
                    <a:pt x="104" y="50"/>
                    <a:pt x="105" y="50"/>
                  </a:cubicBezTo>
                  <a:cubicBezTo>
                    <a:pt x="106" y="50"/>
                    <a:pt x="107" y="51"/>
                    <a:pt x="107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50"/>
                    <a:pt x="109" y="50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9" y="49"/>
                    <a:pt x="109" y="49"/>
                    <a:pt x="109" y="49"/>
                  </a:cubicBezTo>
                  <a:cubicBezTo>
                    <a:pt x="109" y="48"/>
                    <a:pt x="109" y="48"/>
                    <a:pt x="109" y="48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7" y="46"/>
                    <a:pt x="106" y="45"/>
                    <a:pt x="103" y="44"/>
                  </a:cubicBezTo>
                  <a:cubicBezTo>
                    <a:pt x="88" y="33"/>
                    <a:pt x="40" y="5"/>
                    <a:pt x="40" y="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6" y="44"/>
                    <a:pt x="107" y="44"/>
                    <a:pt x="108" y="43"/>
                  </a:cubicBezTo>
                  <a:cubicBezTo>
                    <a:pt x="108" y="42"/>
                    <a:pt x="108" y="42"/>
                    <a:pt x="108" y="42"/>
                  </a:cubicBezTo>
                  <a:cubicBezTo>
                    <a:pt x="108" y="42"/>
                    <a:pt x="108" y="41"/>
                    <a:pt x="108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0"/>
                    <a:pt x="105" y="39"/>
                    <a:pt x="103" y="37"/>
                  </a:cubicBezTo>
                  <a:cubicBezTo>
                    <a:pt x="88" y="28"/>
                    <a:pt x="46" y="2"/>
                    <a:pt x="46" y="2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6" y="6"/>
                  </a:cubicBezTo>
                  <a:cubicBezTo>
                    <a:pt x="50" y="8"/>
                    <a:pt x="63" y="16"/>
                    <a:pt x="76" y="23"/>
                  </a:cubicBezTo>
                  <a:cubicBezTo>
                    <a:pt x="83" y="27"/>
                    <a:pt x="89" y="30"/>
                    <a:pt x="94" y="33"/>
                  </a:cubicBezTo>
                  <a:cubicBezTo>
                    <a:pt x="97" y="34"/>
                    <a:pt x="99" y="35"/>
                    <a:pt x="100" y="36"/>
                  </a:cubicBezTo>
                  <a:cubicBezTo>
                    <a:pt x="101" y="36"/>
                    <a:pt x="102" y="37"/>
                    <a:pt x="103" y="37"/>
                  </a:cubicBezTo>
                  <a:cubicBezTo>
                    <a:pt x="103" y="37"/>
                    <a:pt x="104" y="37"/>
                    <a:pt x="104" y="37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5" y="37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5" y="34"/>
                    <a:pt x="105" y="34"/>
                    <a:pt x="104" y="33"/>
                  </a:cubicBezTo>
                  <a:cubicBezTo>
                    <a:pt x="100" y="31"/>
                    <a:pt x="87" y="23"/>
                    <a:pt x="75" y="16"/>
                  </a:cubicBezTo>
                  <a:cubicBezTo>
                    <a:pt x="69" y="12"/>
                    <a:pt x="63" y="9"/>
                    <a:pt x="58" y="6"/>
                  </a:cubicBezTo>
                  <a:cubicBezTo>
                    <a:pt x="56" y="4"/>
                    <a:pt x="54" y="3"/>
                    <a:pt x="53" y="2"/>
                  </a:cubicBezTo>
                  <a:cubicBezTo>
                    <a:pt x="53" y="2"/>
                    <a:pt x="52" y="2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2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1" y="3"/>
                    <a:pt x="52" y="4"/>
                    <a:pt x="54" y="5"/>
                  </a:cubicBezTo>
                  <a:cubicBezTo>
                    <a:pt x="60" y="8"/>
                    <a:pt x="72" y="14"/>
                    <a:pt x="82" y="20"/>
                  </a:cubicBezTo>
                  <a:cubicBezTo>
                    <a:pt x="87" y="23"/>
                    <a:pt x="92" y="25"/>
                    <a:pt x="96" y="27"/>
                  </a:cubicBezTo>
                  <a:cubicBezTo>
                    <a:pt x="100" y="29"/>
                    <a:pt x="102" y="31"/>
                    <a:pt x="102" y="31"/>
                  </a:cubicBezTo>
                  <a:cubicBezTo>
                    <a:pt x="103" y="31"/>
                    <a:pt x="103" y="31"/>
                    <a:pt x="104" y="3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29"/>
                    <a:pt x="104" y="28"/>
                    <a:pt x="104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7"/>
                    <a:pt x="102" y="27"/>
                    <a:pt x="100" y="26"/>
                  </a:cubicBezTo>
                  <a:cubicBezTo>
                    <a:pt x="95" y="23"/>
                    <a:pt x="86" y="17"/>
                    <a:pt x="77" y="12"/>
                  </a:cubicBezTo>
                  <a:cubicBezTo>
                    <a:pt x="73" y="9"/>
                    <a:pt x="69" y="7"/>
                    <a:pt x="66" y="5"/>
                  </a:cubicBezTo>
                  <a:cubicBezTo>
                    <a:pt x="65" y="4"/>
                    <a:pt x="63" y="3"/>
                    <a:pt x="63" y="3"/>
                  </a:cubicBezTo>
                  <a:cubicBezTo>
                    <a:pt x="62" y="3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2" y="2"/>
                    <a:pt x="62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6" y="22"/>
                    <a:pt x="97" y="22"/>
                    <a:pt x="97" y="21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20"/>
                    <a:pt x="97" y="19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6" y="18"/>
                    <a:pt x="96" y="18"/>
                    <a:pt x="95" y="17"/>
                  </a:cubicBezTo>
                  <a:cubicBezTo>
                    <a:pt x="89" y="13"/>
                    <a:pt x="72" y="3"/>
                    <a:pt x="72" y="3"/>
                  </a:cubicBezTo>
                  <a:cubicBezTo>
                    <a:pt x="71" y="3"/>
                    <a:pt x="70" y="3"/>
                    <a:pt x="70" y="4"/>
                  </a:cubicBezTo>
                  <a:cubicBezTo>
                    <a:pt x="69" y="5"/>
                    <a:pt x="70" y="6"/>
                    <a:pt x="70" y="6"/>
                  </a:cubicBezTo>
                  <a:cubicBezTo>
                    <a:pt x="70" y="6"/>
                    <a:pt x="76" y="10"/>
                    <a:pt x="83" y="13"/>
                  </a:cubicBezTo>
                  <a:cubicBezTo>
                    <a:pt x="86" y="15"/>
                    <a:pt x="89" y="17"/>
                    <a:pt x="91" y="19"/>
                  </a:cubicBezTo>
                  <a:cubicBezTo>
                    <a:pt x="92" y="19"/>
                    <a:pt x="93" y="20"/>
                    <a:pt x="94" y="20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1"/>
                    <a:pt x="60" y="1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4"/>
                    <a:pt x="59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5"/>
                    <a:pt x="61" y="6"/>
                    <a:pt x="63" y="7"/>
                  </a:cubicBezTo>
                  <a:cubicBezTo>
                    <a:pt x="68" y="10"/>
                    <a:pt x="77" y="16"/>
                    <a:pt x="86" y="21"/>
                  </a:cubicBezTo>
                  <a:cubicBezTo>
                    <a:pt x="90" y="23"/>
                    <a:pt x="94" y="25"/>
                    <a:pt x="97" y="27"/>
                  </a:cubicBezTo>
                  <a:cubicBezTo>
                    <a:pt x="98" y="28"/>
                    <a:pt x="100" y="29"/>
                    <a:pt x="100" y="29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8"/>
                    <a:pt x="91" y="21"/>
                    <a:pt x="78" y="14"/>
                  </a:cubicBezTo>
                  <a:cubicBezTo>
                    <a:pt x="71" y="11"/>
                    <a:pt x="65" y="7"/>
                    <a:pt x="60" y="5"/>
                  </a:cubicBezTo>
                  <a:cubicBezTo>
                    <a:pt x="58" y="3"/>
                    <a:pt x="55" y="2"/>
                    <a:pt x="54" y="2"/>
                  </a:cubicBezTo>
                  <a:cubicBezTo>
                    <a:pt x="53" y="1"/>
                    <a:pt x="52" y="1"/>
                    <a:pt x="52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49" y="1"/>
                    <a:pt x="49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50" y="4"/>
                    <a:pt x="50" y="4"/>
                    <a:pt x="51" y="4"/>
                  </a:cubicBezTo>
                  <a:cubicBezTo>
                    <a:pt x="53" y="6"/>
                    <a:pt x="57" y="9"/>
                    <a:pt x="62" y="12"/>
                  </a:cubicBezTo>
                  <a:cubicBezTo>
                    <a:pt x="71" y="17"/>
                    <a:pt x="81" y="23"/>
                    <a:pt x="89" y="28"/>
                  </a:cubicBezTo>
                  <a:cubicBezTo>
                    <a:pt x="93" y="30"/>
                    <a:pt x="97" y="33"/>
                    <a:pt x="99" y="34"/>
                  </a:cubicBezTo>
                  <a:cubicBezTo>
                    <a:pt x="101" y="35"/>
                    <a:pt x="102" y="36"/>
                    <a:pt x="102" y="36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4"/>
                    <a:pt x="102" y="33"/>
                    <a:pt x="100" y="32"/>
                  </a:cubicBezTo>
                  <a:cubicBezTo>
                    <a:pt x="94" y="29"/>
                    <a:pt x="80" y="22"/>
                    <a:pt x="69" y="15"/>
                  </a:cubicBezTo>
                  <a:cubicBezTo>
                    <a:pt x="63" y="12"/>
                    <a:pt x="57" y="8"/>
                    <a:pt x="53" y="6"/>
                  </a:cubicBezTo>
                  <a:cubicBezTo>
                    <a:pt x="51" y="5"/>
                    <a:pt x="49" y="4"/>
                    <a:pt x="48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3"/>
                    <a:pt x="43" y="3"/>
                  </a:cubicBezTo>
                  <a:cubicBezTo>
                    <a:pt x="43" y="3"/>
                    <a:pt x="43" y="4"/>
                    <a:pt x="43" y="4"/>
                  </a:cubicBezTo>
                  <a:cubicBezTo>
                    <a:pt x="43" y="5"/>
                    <a:pt x="44" y="5"/>
                    <a:pt x="44" y="5"/>
                  </a:cubicBezTo>
                  <a:cubicBezTo>
                    <a:pt x="44" y="5"/>
                    <a:pt x="48" y="7"/>
                    <a:pt x="54" y="11"/>
                  </a:cubicBezTo>
                  <a:cubicBezTo>
                    <a:pt x="62" y="16"/>
                    <a:pt x="75" y="24"/>
                    <a:pt x="86" y="30"/>
                  </a:cubicBezTo>
                  <a:cubicBezTo>
                    <a:pt x="92" y="34"/>
                    <a:pt x="96" y="37"/>
                    <a:pt x="100" y="39"/>
                  </a:cubicBezTo>
                  <a:cubicBezTo>
                    <a:pt x="102" y="40"/>
                    <a:pt x="103" y="41"/>
                    <a:pt x="104" y="42"/>
                  </a:cubicBezTo>
                  <a:cubicBezTo>
                    <a:pt x="104" y="42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8" y="5"/>
                    <a:pt x="38" y="5"/>
                  </a:cubicBezTo>
                  <a:cubicBezTo>
                    <a:pt x="37" y="6"/>
                    <a:pt x="37" y="7"/>
                    <a:pt x="38" y="7"/>
                  </a:cubicBezTo>
                  <a:cubicBezTo>
                    <a:pt x="38" y="7"/>
                    <a:pt x="42" y="10"/>
                    <a:pt x="49" y="14"/>
                  </a:cubicBezTo>
                  <a:cubicBezTo>
                    <a:pt x="59" y="20"/>
                    <a:pt x="73" y="28"/>
                    <a:pt x="85" y="36"/>
                  </a:cubicBezTo>
                  <a:cubicBezTo>
                    <a:pt x="91" y="40"/>
                    <a:pt x="97" y="43"/>
                    <a:pt x="100" y="46"/>
                  </a:cubicBezTo>
                  <a:cubicBezTo>
                    <a:pt x="102" y="47"/>
                    <a:pt x="104" y="48"/>
                    <a:pt x="105" y="49"/>
                  </a:cubicBezTo>
                  <a:cubicBezTo>
                    <a:pt x="106" y="49"/>
                    <a:pt x="106" y="49"/>
                    <a:pt x="106" y="50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6" y="49"/>
                    <a:pt x="106" y="49"/>
                    <a:pt x="106" y="50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7"/>
                    <a:pt x="107" y="47"/>
                    <a:pt x="106" y="47"/>
                  </a:cubicBezTo>
                  <a:cubicBezTo>
                    <a:pt x="103" y="46"/>
                    <a:pt x="97" y="43"/>
                    <a:pt x="89" y="39"/>
                  </a:cubicBezTo>
                  <a:cubicBezTo>
                    <a:pt x="78" y="33"/>
                    <a:pt x="63" y="25"/>
                    <a:pt x="52" y="19"/>
                  </a:cubicBezTo>
                  <a:cubicBezTo>
                    <a:pt x="46" y="16"/>
                    <a:pt x="41" y="13"/>
                    <a:pt x="38" y="11"/>
                  </a:cubicBezTo>
                  <a:cubicBezTo>
                    <a:pt x="34" y="9"/>
                    <a:pt x="32" y="8"/>
                    <a:pt x="32" y="8"/>
                  </a:cubicBezTo>
                  <a:cubicBezTo>
                    <a:pt x="31" y="7"/>
                    <a:pt x="30" y="8"/>
                    <a:pt x="30" y="8"/>
                  </a:cubicBezTo>
                  <a:cubicBezTo>
                    <a:pt x="29" y="9"/>
                    <a:pt x="30" y="10"/>
                    <a:pt x="30" y="1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5" y="12"/>
                    <a:pt x="24" y="13"/>
                  </a:cubicBezTo>
                  <a:cubicBezTo>
                    <a:pt x="24" y="13"/>
                    <a:pt x="24" y="14"/>
                    <a:pt x="25" y="15"/>
                  </a:cubicBezTo>
                  <a:cubicBezTo>
                    <a:pt x="25" y="15"/>
                    <a:pt x="30" y="18"/>
                    <a:pt x="38" y="22"/>
                  </a:cubicBezTo>
                  <a:cubicBezTo>
                    <a:pt x="49" y="29"/>
                    <a:pt x="66" y="40"/>
                    <a:pt x="81" y="49"/>
                  </a:cubicBezTo>
                  <a:cubicBezTo>
                    <a:pt x="88" y="53"/>
                    <a:pt x="95" y="57"/>
                    <a:pt x="99" y="61"/>
                  </a:cubicBezTo>
                  <a:cubicBezTo>
                    <a:pt x="102" y="62"/>
                    <a:pt x="103" y="63"/>
                    <a:pt x="105" y="64"/>
                  </a:cubicBezTo>
                  <a:cubicBezTo>
                    <a:pt x="105" y="65"/>
                    <a:pt x="106" y="65"/>
                    <a:pt x="106" y="65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7" y="63"/>
                    <a:pt x="106" y="63"/>
                  </a:cubicBezTo>
                  <a:cubicBezTo>
                    <a:pt x="103" y="61"/>
                    <a:pt x="96" y="57"/>
                    <a:pt x="87" y="53"/>
                  </a:cubicBezTo>
                  <a:cubicBezTo>
                    <a:pt x="74" y="45"/>
                    <a:pt x="58" y="36"/>
                    <a:pt x="45" y="28"/>
                  </a:cubicBezTo>
                  <a:cubicBezTo>
                    <a:pt x="38" y="24"/>
                    <a:pt x="32" y="21"/>
                    <a:pt x="28" y="18"/>
                  </a:cubicBezTo>
                  <a:cubicBezTo>
                    <a:pt x="26" y="17"/>
                    <a:pt x="24" y="16"/>
                    <a:pt x="23" y="15"/>
                  </a:cubicBezTo>
                  <a:cubicBezTo>
                    <a:pt x="22" y="15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0" y="14"/>
                  </a:cubicBezTo>
                  <a:cubicBezTo>
                    <a:pt x="20" y="14"/>
                    <a:pt x="19" y="14"/>
                    <a:pt x="19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9" y="17"/>
                    <a:pt x="20" y="17"/>
                  </a:cubicBezTo>
                  <a:cubicBezTo>
                    <a:pt x="21" y="18"/>
                    <a:pt x="23" y="20"/>
                    <a:pt x="26" y="22"/>
                  </a:cubicBezTo>
                  <a:cubicBezTo>
                    <a:pt x="36" y="28"/>
                    <a:pt x="56" y="39"/>
                    <a:pt x="73" y="50"/>
                  </a:cubicBezTo>
                  <a:cubicBezTo>
                    <a:pt x="82" y="55"/>
                    <a:pt x="90" y="60"/>
                    <a:pt x="96" y="63"/>
                  </a:cubicBezTo>
                  <a:cubicBezTo>
                    <a:pt x="99" y="65"/>
                    <a:pt x="102" y="67"/>
                    <a:pt x="103" y="68"/>
                  </a:cubicBezTo>
                  <a:cubicBezTo>
                    <a:pt x="104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86" y="56"/>
                    <a:pt x="65" y="43"/>
                  </a:cubicBezTo>
                  <a:cubicBezTo>
                    <a:pt x="54" y="37"/>
                    <a:pt x="43" y="31"/>
                    <a:pt x="34" y="26"/>
                  </a:cubicBezTo>
                  <a:cubicBezTo>
                    <a:pt x="29" y="24"/>
                    <a:pt x="26" y="22"/>
                    <a:pt x="23" y="21"/>
                  </a:cubicBezTo>
                  <a:cubicBezTo>
                    <a:pt x="21" y="20"/>
                    <a:pt x="20" y="20"/>
                    <a:pt x="19" y="19"/>
                  </a:cubicBezTo>
                  <a:cubicBezTo>
                    <a:pt x="18" y="19"/>
                    <a:pt x="17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7" y="23"/>
                    <a:pt x="19" y="25"/>
                    <a:pt x="22" y="26"/>
                  </a:cubicBezTo>
                  <a:cubicBezTo>
                    <a:pt x="42" y="40"/>
                    <a:pt x="103" y="76"/>
                    <a:pt x="103" y="76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105" y="74"/>
                    <a:pt x="82" y="61"/>
                    <a:pt x="59" y="48"/>
                  </a:cubicBezTo>
                  <a:cubicBezTo>
                    <a:pt x="48" y="41"/>
                    <a:pt x="36" y="35"/>
                    <a:pt x="28" y="30"/>
                  </a:cubicBezTo>
                  <a:cubicBezTo>
                    <a:pt x="23" y="28"/>
                    <a:pt x="20" y="26"/>
                    <a:pt x="17" y="24"/>
                  </a:cubicBezTo>
                  <a:cubicBezTo>
                    <a:pt x="16" y="23"/>
                    <a:pt x="15" y="23"/>
                    <a:pt x="14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5" y="28"/>
                    <a:pt x="18" y="30"/>
                  </a:cubicBezTo>
                  <a:cubicBezTo>
                    <a:pt x="39" y="44"/>
                    <a:pt x="102" y="81"/>
                    <a:pt x="102" y="81"/>
                  </a:cubicBezTo>
                  <a:cubicBezTo>
                    <a:pt x="102" y="82"/>
                    <a:pt x="103" y="82"/>
                    <a:pt x="103" y="81"/>
                  </a:cubicBezTo>
                  <a:cubicBezTo>
                    <a:pt x="103" y="81"/>
                    <a:pt x="104" y="81"/>
                    <a:pt x="104" y="81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9"/>
                    <a:pt x="104" y="79"/>
                    <a:pt x="103" y="79"/>
                  </a:cubicBezTo>
                  <a:cubicBezTo>
                    <a:pt x="103" y="79"/>
                    <a:pt x="81" y="65"/>
                    <a:pt x="58" y="52"/>
                  </a:cubicBezTo>
                  <a:cubicBezTo>
                    <a:pt x="47" y="46"/>
                    <a:pt x="36" y="39"/>
                    <a:pt x="27" y="34"/>
                  </a:cubicBezTo>
                  <a:cubicBezTo>
                    <a:pt x="23" y="32"/>
                    <a:pt x="19" y="30"/>
                    <a:pt x="16" y="28"/>
                  </a:cubicBezTo>
                  <a:cubicBezTo>
                    <a:pt x="15" y="28"/>
                    <a:pt x="14" y="27"/>
                    <a:pt x="13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6"/>
                    <a:pt x="9" y="26"/>
                    <a:pt x="9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30"/>
                    <a:pt x="13" y="32"/>
                    <a:pt x="16" y="34"/>
                  </a:cubicBezTo>
                  <a:cubicBezTo>
                    <a:pt x="27" y="41"/>
                    <a:pt x="47" y="53"/>
                    <a:pt x="66" y="64"/>
                  </a:cubicBezTo>
                  <a:cubicBezTo>
                    <a:pt x="75" y="70"/>
                    <a:pt x="83" y="75"/>
                    <a:pt x="89" y="79"/>
                  </a:cubicBezTo>
                  <a:cubicBezTo>
                    <a:pt x="92" y="80"/>
                    <a:pt x="95" y="82"/>
                    <a:pt x="97" y="83"/>
                  </a:cubicBezTo>
                  <a:cubicBezTo>
                    <a:pt x="98" y="84"/>
                    <a:pt x="98" y="84"/>
                    <a:pt x="99" y="84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0" y="84"/>
                    <a:pt x="100" y="84"/>
                    <a:pt x="100" y="84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0" y="84"/>
                    <a:pt x="100" y="84"/>
                    <a:pt x="100" y="84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0" y="84"/>
                    <a:pt x="100" y="84"/>
                    <a:pt x="100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100" y="84"/>
                    <a:pt x="100" y="84"/>
                    <a:pt x="100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99" y="82"/>
                    <a:pt x="98" y="81"/>
                  </a:cubicBezTo>
                  <a:cubicBezTo>
                    <a:pt x="95" y="80"/>
                    <a:pt x="87" y="76"/>
                    <a:pt x="78" y="71"/>
                  </a:cubicBezTo>
                  <a:cubicBezTo>
                    <a:pt x="65" y="63"/>
                    <a:pt x="48" y="53"/>
                    <a:pt x="34" y="45"/>
                  </a:cubicBezTo>
                  <a:cubicBezTo>
                    <a:pt x="27" y="41"/>
                    <a:pt x="21" y="37"/>
                    <a:pt x="17" y="35"/>
                  </a:cubicBezTo>
                  <a:cubicBezTo>
                    <a:pt x="14" y="33"/>
                    <a:pt x="13" y="32"/>
                    <a:pt x="11" y="32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0"/>
                    <a:pt x="8" y="31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3"/>
                    <a:pt x="7" y="33"/>
                    <a:pt x="8" y="34"/>
                  </a:cubicBezTo>
                  <a:cubicBezTo>
                    <a:pt x="8" y="34"/>
                    <a:pt x="9" y="35"/>
                    <a:pt x="10" y="35"/>
                  </a:cubicBezTo>
                  <a:cubicBezTo>
                    <a:pt x="13" y="38"/>
                    <a:pt x="20" y="43"/>
                    <a:pt x="29" y="48"/>
                  </a:cubicBezTo>
                  <a:cubicBezTo>
                    <a:pt x="43" y="56"/>
                    <a:pt x="60" y="65"/>
                    <a:pt x="73" y="73"/>
                  </a:cubicBezTo>
                  <a:cubicBezTo>
                    <a:pt x="80" y="77"/>
                    <a:pt x="86" y="81"/>
                    <a:pt x="90" y="84"/>
                  </a:cubicBezTo>
                  <a:cubicBezTo>
                    <a:pt x="93" y="85"/>
                    <a:pt x="94" y="86"/>
                    <a:pt x="95" y="87"/>
                  </a:cubicBezTo>
                  <a:cubicBezTo>
                    <a:pt x="96" y="88"/>
                    <a:pt x="96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7" y="86"/>
                    <a:pt x="96" y="86"/>
                  </a:cubicBezTo>
                  <a:cubicBezTo>
                    <a:pt x="92" y="84"/>
                    <a:pt x="85" y="80"/>
                    <a:pt x="76" y="75"/>
                  </a:cubicBezTo>
                  <a:cubicBezTo>
                    <a:pt x="62" y="68"/>
                    <a:pt x="45" y="57"/>
                    <a:pt x="32" y="49"/>
                  </a:cubicBezTo>
                  <a:cubicBezTo>
                    <a:pt x="25" y="45"/>
                    <a:pt x="19" y="41"/>
                    <a:pt x="15" y="39"/>
                  </a:cubicBezTo>
                  <a:cubicBezTo>
                    <a:pt x="10" y="36"/>
                    <a:pt x="8" y="35"/>
                    <a:pt x="8" y="35"/>
                  </a:cubicBezTo>
                  <a:cubicBezTo>
                    <a:pt x="7" y="34"/>
                    <a:pt x="6" y="34"/>
                    <a:pt x="6" y="35"/>
                  </a:cubicBezTo>
                  <a:cubicBezTo>
                    <a:pt x="5" y="36"/>
                    <a:pt x="5" y="37"/>
                    <a:pt x="6" y="37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5" y="40"/>
                    <a:pt x="5" y="40"/>
                    <a:pt x="4" y="41"/>
                  </a:cubicBezTo>
                  <a:cubicBezTo>
                    <a:pt x="4" y="41"/>
                    <a:pt x="3" y="41"/>
                    <a:pt x="3" y="42"/>
                  </a:cubicBezTo>
                  <a:cubicBezTo>
                    <a:pt x="3" y="42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4"/>
                    <a:pt x="5" y="44"/>
                    <a:pt x="6" y="44"/>
                  </a:cubicBezTo>
                  <a:cubicBezTo>
                    <a:pt x="12" y="49"/>
                    <a:pt x="33" y="61"/>
                    <a:pt x="53" y="73"/>
                  </a:cubicBezTo>
                  <a:cubicBezTo>
                    <a:pt x="63" y="79"/>
                    <a:pt x="72" y="85"/>
                    <a:pt x="79" y="89"/>
                  </a:cubicBezTo>
                  <a:cubicBezTo>
                    <a:pt x="83" y="92"/>
                    <a:pt x="86" y="93"/>
                    <a:pt x="88" y="95"/>
                  </a:cubicBezTo>
                  <a:cubicBezTo>
                    <a:pt x="89" y="95"/>
                    <a:pt x="89" y="96"/>
                    <a:pt x="90" y="96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6"/>
                    <a:pt x="90" y="97"/>
                    <a:pt x="90" y="97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0" y="95"/>
                    <a:pt x="90" y="95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0" y="95"/>
                    <a:pt x="90" y="95"/>
                    <a:pt x="90" y="95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2" y="95"/>
                    <a:pt x="92" y="95"/>
                    <a:pt x="92" y="95"/>
                  </a:cubicBezTo>
                  <a:cubicBezTo>
                    <a:pt x="92" y="95"/>
                    <a:pt x="72" y="83"/>
                    <a:pt x="50" y="70"/>
                  </a:cubicBezTo>
                  <a:cubicBezTo>
                    <a:pt x="40" y="64"/>
                    <a:pt x="29" y="58"/>
                    <a:pt x="20" y="54"/>
                  </a:cubicBezTo>
                  <a:cubicBezTo>
                    <a:pt x="16" y="51"/>
                    <a:pt x="12" y="50"/>
                    <a:pt x="10" y="48"/>
                  </a:cubicBezTo>
                  <a:cubicBezTo>
                    <a:pt x="8" y="48"/>
                    <a:pt x="7" y="47"/>
                    <a:pt x="6" y="47"/>
                  </a:cubicBezTo>
                  <a:cubicBezTo>
                    <a:pt x="6" y="46"/>
                    <a:pt x="5" y="46"/>
                    <a:pt x="5" y="46"/>
                  </a:cubicBezTo>
                  <a:cubicBezTo>
                    <a:pt x="5" y="46"/>
                    <a:pt x="4" y="46"/>
                    <a:pt x="4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2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2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4" y="50"/>
                    <a:pt x="6" y="52"/>
                    <a:pt x="9" y="54"/>
                  </a:cubicBezTo>
                  <a:cubicBezTo>
                    <a:pt x="18" y="60"/>
                    <a:pt x="38" y="71"/>
                    <a:pt x="54" y="81"/>
                  </a:cubicBezTo>
                  <a:cubicBezTo>
                    <a:pt x="63" y="86"/>
                    <a:pt x="71" y="91"/>
                    <a:pt x="76" y="95"/>
                  </a:cubicBezTo>
                  <a:cubicBezTo>
                    <a:pt x="79" y="96"/>
                    <a:pt x="81" y="98"/>
                    <a:pt x="83" y="99"/>
                  </a:cubicBezTo>
                  <a:cubicBezTo>
                    <a:pt x="84" y="99"/>
                    <a:pt x="84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2"/>
                    <a:pt x="1" y="53"/>
                    <a:pt x="0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3" y="59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4" y="63"/>
                    <a:pt x="5" y="64"/>
                    <a:pt x="8" y="66"/>
                  </a:cubicBezTo>
                  <a:cubicBezTo>
                    <a:pt x="24" y="77"/>
                    <a:pt x="73" y="106"/>
                    <a:pt x="73" y="106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3" y="103"/>
                    <a:pt x="72" y="102"/>
                    <a:pt x="69" y="101"/>
                  </a:cubicBezTo>
                  <a:cubicBezTo>
                    <a:pt x="61" y="97"/>
                    <a:pt x="45" y="89"/>
                    <a:pt x="31" y="81"/>
                  </a:cubicBezTo>
                  <a:cubicBezTo>
                    <a:pt x="24" y="77"/>
                    <a:pt x="17" y="74"/>
                    <a:pt x="13" y="71"/>
                  </a:cubicBezTo>
                  <a:cubicBezTo>
                    <a:pt x="8" y="68"/>
                    <a:pt x="5" y="66"/>
                    <a:pt x="5" y="66"/>
                  </a:cubicBezTo>
                  <a:cubicBezTo>
                    <a:pt x="4" y="66"/>
                    <a:pt x="3" y="66"/>
                    <a:pt x="3" y="67"/>
                  </a:cubicBezTo>
                  <a:cubicBezTo>
                    <a:pt x="2" y="68"/>
                    <a:pt x="3" y="69"/>
                    <a:pt x="3" y="69"/>
                  </a:cubicBezTo>
                  <a:cubicBezTo>
                    <a:pt x="3" y="69"/>
                    <a:pt x="7" y="72"/>
                    <a:pt x="13" y="75"/>
                  </a:cubicBezTo>
                  <a:cubicBezTo>
                    <a:pt x="22" y="81"/>
                    <a:pt x="36" y="89"/>
                    <a:pt x="47" y="96"/>
                  </a:cubicBezTo>
                  <a:cubicBezTo>
                    <a:pt x="53" y="100"/>
                    <a:pt x="58" y="103"/>
                    <a:pt x="62" y="105"/>
                  </a:cubicBezTo>
                  <a:cubicBezTo>
                    <a:pt x="64" y="106"/>
                    <a:pt x="65" y="107"/>
                    <a:pt x="66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8" y="108"/>
                    <a:pt x="68" y="108"/>
                    <a:pt x="68" y="108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7" y="76"/>
                    <a:pt x="6" y="76"/>
                    <a:pt x="6" y="77"/>
                  </a:cubicBezTo>
                  <a:cubicBezTo>
                    <a:pt x="5" y="77"/>
                    <a:pt x="6" y="78"/>
                    <a:pt x="6" y="79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1" y="84"/>
                    <a:pt x="11" y="85"/>
                  </a:cubicBezTo>
                  <a:cubicBezTo>
                    <a:pt x="11" y="86"/>
                    <a:pt x="11" y="86"/>
                    <a:pt x="12" y="87"/>
                  </a:cubicBezTo>
                  <a:cubicBezTo>
                    <a:pt x="49" y="110"/>
                    <a:pt x="49" y="110"/>
                    <a:pt x="49" y="110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44" y="104"/>
                    <a:pt x="37" y="101"/>
                  </a:cubicBezTo>
                  <a:cubicBezTo>
                    <a:pt x="33" y="100"/>
                    <a:pt x="29" y="98"/>
                    <a:pt x="27" y="97"/>
                  </a:cubicBezTo>
                  <a:cubicBezTo>
                    <a:pt x="25" y="96"/>
                    <a:pt x="24" y="96"/>
                    <a:pt x="23" y="95"/>
                  </a:cubicBezTo>
                  <a:cubicBezTo>
                    <a:pt x="23" y="95"/>
                    <a:pt x="23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1" y="95"/>
                  </a:cubicBezTo>
                  <a:cubicBezTo>
                    <a:pt x="21" y="95"/>
                    <a:pt x="21" y="95"/>
                    <a:pt x="21" y="95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8"/>
                  </a:cubicBezTo>
                  <a:cubicBezTo>
                    <a:pt x="21" y="98"/>
                    <a:pt x="22" y="99"/>
                    <a:pt x="23" y="100"/>
                  </a:cubicBezTo>
                  <a:cubicBezTo>
                    <a:pt x="27" y="102"/>
                    <a:pt x="34" y="106"/>
                    <a:pt x="34" y="106"/>
                  </a:cubicBezTo>
                  <a:cubicBezTo>
                    <a:pt x="34" y="106"/>
                    <a:pt x="35" y="106"/>
                    <a:pt x="36" y="105"/>
                  </a:cubicBezTo>
                  <a:cubicBezTo>
                    <a:pt x="36" y="104"/>
                    <a:pt x="36" y="103"/>
                    <a:pt x="35" y="103"/>
                  </a:cubicBezTo>
                  <a:close/>
                </a:path>
              </a:pathLst>
            </a:custGeom>
            <a:blipFill>
              <a:blip r:embed="rId4" cstate="print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82"/>
            <p:cNvSpPr/>
            <p:nvPr/>
          </p:nvSpPr>
          <p:spPr bwMode="auto">
            <a:xfrm>
              <a:off x="4248794" y="4319091"/>
              <a:ext cx="209897" cy="305721"/>
            </a:xfrm>
            <a:custGeom>
              <a:avLst/>
              <a:gdLst>
                <a:gd name="T0" fmla="*/ 31 w 34"/>
                <a:gd name="T1" fmla="*/ 46 h 49"/>
                <a:gd name="T2" fmla="*/ 31 w 34"/>
                <a:gd name="T3" fmla="*/ 46 h 49"/>
                <a:gd name="T4" fmla="*/ 30 w 34"/>
                <a:gd name="T5" fmla="*/ 47 h 49"/>
                <a:gd name="T6" fmla="*/ 32 w 34"/>
                <a:gd name="T7" fmla="*/ 48 h 49"/>
                <a:gd name="T8" fmla="*/ 34 w 34"/>
                <a:gd name="T9" fmla="*/ 42 h 49"/>
                <a:gd name="T10" fmla="*/ 33 w 34"/>
                <a:gd name="T11" fmla="*/ 41 h 49"/>
                <a:gd name="T12" fmla="*/ 29 w 34"/>
                <a:gd name="T13" fmla="*/ 38 h 49"/>
                <a:gd name="T14" fmla="*/ 31 w 34"/>
                <a:gd name="T15" fmla="*/ 36 h 49"/>
                <a:gd name="T16" fmla="*/ 32 w 34"/>
                <a:gd name="T17" fmla="*/ 35 h 49"/>
                <a:gd name="T18" fmla="*/ 31 w 34"/>
                <a:gd name="T19" fmla="*/ 34 h 49"/>
                <a:gd name="T20" fmla="*/ 29 w 34"/>
                <a:gd name="T21" fmla="*/ 33 h 49"/>
                <a:gd name="T22" fmla="*/ 28 w 34"/>
                <a:gd name="T23" fmla="*/ 27 h 49"/>
                <a:gd name="T24" fmla="*/ 28 w 34"/>
                <a:gd name="T25" fmla="*/ 26 h 49"/>
                <a:gd name="T26" fmla="*/ 23 w 34"/>
                <a:gd name="T27" fmla="*/ 24 h 49"/>
                <a:gd name="T28" fmla="*/ 25 w 34"/>
                <a:gd name="T29" fmla="*/ 21 h 49"/>
                <a:gd name="T30" fmla="*/ 24 w 34"/>
                <a:gd name="T31" fmla="*/ 19 h 49"/>
                <a:gd name="T32" fmla="*/ 14 w 34"/>
                <a:gd name="T33" fmla="*/ 13 h 49"/>
                <a:gd name="T34" fmla="*/ 14 w 34"/>
                <a:gd name="T35" fmla="*/ 9 h 49"/>
                <a:gd name="T36" fmla="*/ 14 w 34"/>
                <a:gd name="T37" fmla="*/ 7 h 49"/>
                <a:gd name="T38" fmla="*/ 2 w 34"/>
                <a:gd name="T39" fmla="*/ 0 h 49"/>
                <a:gd name="T40" fmla="*/ 0 w 34"/>
                <a:gd name="T41" fmla="*/ 1 h 49"/>
                <a:gd name="T42" fmla="*/ 1 w 34"/>
                <a:gd name="T43" fmla="*/ 3 h 49"/>
                <a:gd name="T44" fmla="*/ 11 w 34"/>
                <a:gd name="T45" fmla="*/ 10 h 49"/>
                <a:gd name="T46" fmla="*/ 11 w 34"/>
                <a:gd name="T47" fmla="*/ 14 h 49"/>
                <a:gd name="T48" fmla="*/ 12 w 34"/>
                <a:gd name="T49" fmla="*/ 15 h 49"/>
                <a:gd name="T50" fmla="*/ 21 w 34"/>
                <a:gd name="T51" fmla="*/ 21 h 49"/>
                <a:gd name="T52" fmla="*/ 20 w 34"/>
                <a:gd name="T53" fmla="*/ 24 h 49"/>
                <a:gd name="T54" fmla="*/ 21 w 34"/>
                <a:gd name="T55" fmla="*/ 25 h 49"/>
                <a:gd name="T56" fmla="*/ 25 w 34"/>
                <a:gd name="T57" fmla="*/ 28 h 49"/>
                <a:gd name="T58" fmla="*/ 26 w 34"/>
                <a:gd name="T59" fmla="*/ 34 h 49"/>
                <a:gd name="T60" fmla="*/ 26 w 34"/>
                <a:gd name="T61" fmla="*/ 35 h 49"/>
                <a:gd name="T62" fmla="*/ 28 w 34"/>
                <a:gd name="T63" fmla="*/ 36 h 49"/>
                <a:gd name="T64" fmla="*/ 26 w 34"/>
                <a:gd name="T65" fmla="*/ 38 h 49"/>
                <a:gd name="T66" fmla="*/ 26 w 34"/>
                <a:gd name="T67" fmla="*/ 39 h 49"/>
                <a:gd name="T68" fmla="*/ 26 w 34"/>
                <a:gd name="T69" fmla="*/ 40 h 49"/>
                <a:gd name="T70" fmla="*/ 30 w 34"/>
                <a:gd name="T71" fmla="*/ 43 h 49"/>
                <a:gd name="T72" fmla="*/ 29 w 34"/>
                <a:gd name="T73" fmla="*/ 47 h 49"/>
                <a:gd name="T74" fmla="*/ 29 w 34"/>
                <a:gd name="T75" fmla="*/ 48 h 49"/>
                <a:gd name="T76" fmla="*/ 30 w 34"/>
                <a:gd name="T77" fmla="*/ 49 h 49"/>
                <a:gd name="T78" fmla="*/ 32 w 34"/>
                <a:gd name="T79" fmla="*/ 48 h 49"/>
                <a:gd name="T80" fmla="*/ 31 w 34"/>
                <a:gd name="T81" fmla="*/ 4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" h="49">
                  <a:moveTo>
                    <a:pt x="31" y="46"/>
                  </a:moveTo>
                  <a:cubicBezTo>
                    <a:pt x="31" y="46"/>
                    <a:pt x="31" y="46"/>
                    <a:pt x="31" y="46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3" y="41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2" y="36"/>
                    <a:pt x="32" y="35"/>
                    <a:pt x="32" y="35"/>
                  </a:cubicBezTo>
                  <a:cubicBezTo>
                    <a:pt x="32" y="35"/>
                    <a:pt x="31" y="34"/>
                    <a:pt x="31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8" y="26"/>
                    <a:pt x="28" y="26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5"/>
                    <a:pt x="12" y="15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5"/>
                    <a:pt x="21" y="25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6" y="35"/>
                    <a:pt x="26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9"/>
                    <a:pt x="26" y="39"/>
                  </a:cubicBezTo>
                  <a:cubicBezTo>
                    <a:pt x="26" y="39"/>
                    <a:pt x="26" y="40"/>
                    <a:pt x="26" y="4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8"/>
                    <a:pt x="29" y="48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1" y="49"/>
                    <a:pt x="32" y="48"/>
                  </a:cubicBezTo>
                  <a:cubicBezTo>
                    <a:pt x="32" y="47"/>
                    <a:pt x="32" y="46"/>
                    <a:pt x="31" y="4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83"/>
            <p:cNvSpPr/>
            <p:nvPr/>
          </p:nvSpPr>
          <p:spPr bwMode="auto">
            <a:xfrm>
              <a:off x="3755990" y="4287152"/>
              <a:ext cx="415231" cy="597750"/>
            </a:xfrm>
            <a:custGeom>
              <a:avLst/>
              <a:gdLst>
                <a:gd name="T0" fmla="*/ 13 w 67"/>
                <a:gd name="T1" fmla="*/ 83 h 96"/>
                <a:gd name="T2" fmla="*/ 10 w 67"/>
                <a:gd name="T3" fmla="*/ 76 h 96"/>
                <a:gd name="T4" fmla="*/ 7 w 67"/>
                <a:gd name="T5" fmla="*/ 69 h 96"/>
                <a:gd name="T6" fmla="*/ 6 w 67"/>
                <a:gd name="T7" fmla="*/ 63 h 96"/>
                <a:gd name="T8" fmla="*/ 5 w 67"/>
                <a:gd name="T9" fmla="*/ 56 h 96"/>
                <a:gd name="T10" fmla="*/ 3 w 67"/>
                <a:gd name="T11" fmla="*/ 54 h 96"/>
                <a:gd name="T12" fmla="*/ 7 w 67"/>
                <a:gd name="T13" fmla="*/ 51 h 96"/>
                <a:gd name="T14" fmla="*/ 8 w 67"/>
                <a:gd name="T15" fmla="*/ 46 h 96"/>
                <a:gd name="T16" fmla="*/ 6 w 67"/>
                <a:gd name="T17" fmla="*/ 42 h 96"/>
                <a:gd name="T18" fmla="*/ 9 w 67"/>
                <a:gd name="T19" fmla="*/ 36 h 96"/>
                <a:gd name="T20" fmla="*/ 13 w 67"/>
                <a:gd name="T21" fmla="*/ 33 h 96"/>
                <a:gd name="T22" fmla="*/ 14 w 67"/>
                <a:gd name="T23" fmla="*/ 30 h 96"/>
                <a:gd name="T24" fmla="*/ 14 w 67"/>
                <a:gd name="T25" fmla="*/ 27 h 96"/>
                <a:gd name="T26" fmla="*/ 17 w 67"/>
                <a:gd name="T27" fmla="*/ 24 h 96"/>
                <a:gd name="T28" fmla="*/ 20 w 67"/>
                <a:gd name="T29" fmla="*/ 20 h 96"/>
                <a:gd name="T30" fmla="*/ 16 w 67"/>
                <a:gd name="T31" fmla="*/ 18 h 96"/>
                <a:gd name="T32" fmla="*/ 25 w 67"/>
                <a:gd name="T33" fmla="*/ 17 h 96"/>
                <a:gd name="T34" fmla="*/ 20 w 67"/>
                <a:gd name="T35" fmla="*/ 14 h 96"/>
                <a:gd name="T36" fmla="*/ 29 w 67"/>
                <a:gd name="T37" fmla="*/ 14 h 96"/>
                <a:gd name="T38" fmla="*/ 32 w 67"/>
                <a:gd name="T39" fmla="*/ 12 h 96"/>
                <a:gd name="T40" fmla="*/ 31 w 67"/>
                <a:gd name="T41" fmla="*/ 8 h 96"/>
                <a:gd name="T42" fmla="*/ 37 w 67"/>
                <a:gd name="T43" fmla="*/ 9 h 96"/>
                <a:gd name="T44" fmla="*/ 35 w 67"/>
                <a:gd name="T45" fmla="*/ 4 h 96"/>
                <a:gd name="T46" fmla="*/ 45 w 67"/>
                <a:gd name="T47" fmla="*/ 7 h 96"/>
                <a:gd name="T48" fmla="*/ 42 w 67"/>
                <a:gd name="T49" fmla="*/ 2 h 96"/>
                <a:gd name="T50" fmla="*/ 57 w 67"/>
                <a:gd name="T51" fmla="*/ 7 h 96"/>
                <a:gd name="T52" fmla="*/ 52 w 67"/>
                <a:gd name="T53" fmla="*/ 0 h 96"/>
                <a:gd name="T54" fmla="*/ 65 w 67"/>
                <a:gd name="T55" fmla="*/ 7 h 96"/>
                <a:gd name="T56" fmla="*/ 60 w 67"/>
                <a:gd name="T57" fmla="*/ 0 h 96"/>
                <a:gd name="T58" fmla="*/ 64 w 67"/>
                <a:gd name="T59" fmla="*/ 6 h 96"/>
                <a:gd name="T60" fmla="*/ 51 w 67"/>
                <a:gd name="T61" fmla="*/ 0 h 96"/>
                <a:gd name="T62" fmla="*/ 51 w 67"/>
                <a:gd name="T63" fmla="*/ 3 h 96"/>
                <a:gd name="T64" fmla="*/ 41 w 67"/>
                <a:gd name="T65" fmla="*/ 5 h 96"/>
                <a:gd name="T66" fmla="*/ 44 w 67"/>
                <a:gd name="T67" fmla="*/ 4 h 96"/>
                <a:gd name="T68" fmla="*/ 33 w 67"/>
                <a:gd name="T69" fmla="*/ 7 h 96"/>
                <a:gd name="T70" fmla="*/ 28 w 67"/>
                <a:gd name="T71" fmla="*/ 9 h 96"/>
                <a:gd name="T72" fmla="*/ 32 w 67"/>
                <a:gd name="T73" fmla="*/ 10 h 96"/>
                <a:gd name="T74" fmla="*/ 22 w 67"/>
                <a:gd name="T75" fmla="*/ 11 h 96"/>
                <a:gd name="T76" fmla="*/ 28 w 67"/>
                <a:gd name="T77" fmla="*/ 14 h 96"/>
                <a:gd name="T78" fmla="*/ 19 w 67"/>
                <a:gd name="T79" fmla="*/ 14 h 96"/>
                <a:gd name="T80" fmla="*/ 23 w 67"/>
                <a:gd name="T81" fmla="*/ 16 h 96"/>
                <a:gd name="T82" fmla="*/ 14 w 67"/>
                <a:gd name="T83" fmla="*/ 18 h 96"/>
                <a:gd name="T84" fmla="*/ 11 w 67"/>
                <a:gd name="T85" fmla="*/ 21 h 96"/>
                <a:gd name="T86" fmla="*/ 12 w 67"/>
                <a:gd name="T87" fmla="*/ 25 h 96"/>
                <a:gd name="T88" fmla="*/ 10 w 67"/>
                <a:gd name="T89" fmla="*/ 28 h 96"/>
                <a:gd name="T90" fmla="*/ 6 w 67"/>
                <a:gd name="T91" fmla="*/ 30 h 96"/>
                <a:gd name="T92" fmla="*/ 4 w 67"/>
                <a:gd name="T93" fmla="*/ 34 h 96"/>
                <a:gd name="T94" fmla="*/ 6 w 67"/>
                <a:gd name="T95" fmla="*/ 38 h 96"/>
                <a:gd name="T96" fmla="*/ 3 w 67"/>
                <a:gd name="T97" fmla="*/ 44 h 96"/>
                <a:gd name="T98" fmla="*/ 2 w 67"/>
                <a:gd name="T99" fmla="*/ 50 h 96"/>
                <a:gd name="T100" fmla="*/ 2 w 67"/>
                <a:gd name="T101" fmla="*/ 53 h 96"/>
                <a:gd name="T102" fmla="*/ 3 w 67"/>
                <a:gd name="T103" fmla="*/ 56 h 96"/>
                <a:gd name="T104" fmla="*/ 0 w 67"/>
                <a:gd name="T105" fmla="*/ 60 h 96"/>
                <a:gd name="T106" fmla="*/ 1 w 67"/>
                <a:gd name="T107" fmla="*/ 66 h 96"/>
                <a:gd name="T108" fmla="*/ 2 w 67"/>
                <a:gd name="T109" fmla="*/ 72 h 96"/>
                <a:gd name="T110" fmla="*/ 6 w 67"/>
                <a:gd name="T111" fmla="*/ 80 h 96"/>
                <a:gd name="T112" fmla="*/ 9 w 67"/>
                <a:gd name="T113" fmla="*/ 88 h 96"/>
                <a:gd name="T114" fmla="*/ 22 w 67"/>
                <a:gd name="T115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7" h="96">
                  <a:moveTo>
                    <a:pt x="22" y="93"/>
                  </a:moveTo>
                  <a:cubicBezTo>
                    <a:pt x="13" y="87"/>
                    <a:pt x="13" y="87"/>
                    <a:pt x="13" y="87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2"/>
                    <a:pt x="13" y="82"/>
                    <a:pt x="12" y="81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1" y="76"/>
                    <a:pt x="10" y="75"/>
                    <a:pt x="10" y="75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8"/>
                    <a:pt x="6" y="67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2"/>
                    <a:pt x="6" y="61"/>
                    <a:pt x="5" y="61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5"/>
                    <a:pt x="6" y="54"/>
                    <a:pt x="5" y="54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0"/>
                    <a:pt x="7" y="50"/>
                    <a:pt x="6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5"/>
                    <a:pt x="9" y="45"/>
                    <a:pt x="9" y="44"/>
                  </a:cubicBezTo>
                  <a:cubicBezTo>
                    <a:pt x="9" y="44"/>
                    <a:pt x="8" y="44"/>
                    <a:pt x="8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7"/>
                    <a:pt x="10" y="37"/>
                  </a:cubicBezTo>
                  <a:cubicBezTo>
                    <a:pt x="10" y="37"/>
                    <a:pt x="9" y="36"/>
                    <a:pt x="9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3" y="33"/>
                    <a:pt x="13" y="33"/>
                  </a:cubicBezTo>
                  <a:cubicBezTo>
                    <a:pt x="13" y="32"/>
                    <a:pt x="13" y="32"/>
                    <a:pt x="12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0"/>
                    <a:pt x="15" y="29"/>
                    <a:pt x="15" y="29"/>
                  </a:cubicBezTo>
                  <a:cubicBezTo>
                    <a:pt x="15" y="28"/>
                    <a:pt x="15" y="28"/>
                    <a:pt x="15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7"/>
                    <a:pt x="17" y="26"/>
                    <a:pt x="18" y="26"/>
                  </a:cubicBezTo>
                  <a:cubicBezTo>
                    <a:pt x="18" y="25"/>
                    <a:pt x="17" y="24"/>
                    <a:pt x="17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0" y="20"/>
                    <a:pt x="20" y="20"/>
                  </a:cubicBezTo>
                  <a:cubicBezTo>
                    <a:pt x="20" y="19"/>
                    <a:pt x="19" y="19"/>
                    <a:pt x="19" y="18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8"/>
                    <a:pt x="25" y="17"/>
                    <a:pt x="25" y="17"/>
                  </a:cubicBezTo>
                  <a:cubicBezTo>
                    <a:pt x="25" y="16"/>
                    <a:pt x="24" y="15"/>
                    <a:pt x="24" y="15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9" y="15"/>
                    <a:pt x="29" y="14"/>
                  </a:cubicBezTo>
                  <a:cubicBezTo>
                    <a:pt x="29" y="14"/>
                    <a:pt x="29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3" y="11"/>
                    <a:pt x="33" y="11"/>
                  </a:cubicBezTo>
                  <a:cubicBezTo>
                    <a:pt x="33" y="10"/>
                    <a:pt x="33" y="9"/>
                    <a:pt x="32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9" y="7"/>
                    <a:pt x="38" y="7"/>
                    <a:pt x="38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6" y="6"/>
                    <a:pt x="46" y="6"/>
                  </a:cubicBezTo>
                  <a:cubicBezTo>
                    <a:pt x="46" y="5"/>
                    <a:pt x="46" y="4"/>
                    <a:pt x="45" y="4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8" y="7"/>
                    <a:pt x="59" y="7"/>
                    <a:pt x="59" y="6"/>
                  </a:cubicBezTo>
                  <a:cubicBezTo>
                    <a:pt x="59" y="5"/>
                    <a:pt x="59" y="5"/>
                    <a:pt x="58" y="4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6" y="6"/>
                    <a:pt x="67" y="6"/>
                  </a:cubicBezTo>
                  <a:cubicBezTo>
                    <a:pt x="67" y="5"/>
                    <a:pt x="67" y="4"/>
                    <a:pt x="66" y="4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8" y="0"/>
                    <a:pt x="58" y="1"/>
                  </a:cubicBezTo>
                  <a:cubicBezTo>
                    <a:pt x="57" y="1"/>
                    <a:pt x="58" y="2"/>
                    <a:pt x="58" y="3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0"/>
                    <a:pt x="50" y="0"/>
                    <a:pt x="49" y="1"/>
                  </a:cubicBezTo>
                  <a:cubicBezTo>
                    <a:pt x="49" y="1"/>
                    <a:pt x="49" y="2"/>
                    <a:pt x="5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2"/>
                    <a:pt x="40" y="2"/>
                    <a:pt x="40" y="3"/>
                  </a:cubicBezTo>
                  <a:cubicBezTo>
                    <a:pt x="40" y="4"/>
                    <a:pt x="40" y="4"/>
                    <a:pt x="41" y="5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2" y="4"/>
                    <a:pt x="32" y="5"/>
                  </a:cubicBezTo>
                  <a:cubicBezTo>
                    <a:pt x="32" y="6"/>
                    <a:pt x="32" y="6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9"/>
                  </a:cubicBezTo>
                  <a:cubicBezTo>
                    <a:pt x="28" y="9"/>
                    <a:pt x="28" y="10"/>
                    <a:pt x="29" y="10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0"/>
                    <a:pt x="22" y="10"/>
                    <a:pt x="22" y="11"/>
                  </a:cubicBezTo>
                  <a:cubicBezTo>
                    <a:pt x="22" y="12"/>
                    <a:pt x="22" y="12"/>
                    <a:pt x="23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3"/>
                    <a:pt x="19" y="13"/>
                    <a:pt x="19" y="14"/>
                  </a:cubicBezTo>
                  <a:cubicBezTo>
                    <a:pt x="18" y="15"/>
                    <a:pt x="19" y="15"/>
                    <a:pt x="19" y="16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8"/>
                  </a:cubicBezTo>
                  <a:cubicBezTo>
                    <a:pt x="14" y="18"/>
                    <a:pt x="14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2"/>
                    <a:pt x="10" y="22"/>
                    <a:pt x="10" y="23"/>
                  </a:cubicBezTo>
                  <a:cubicBezTo>
                    <a:pt x="10" y="23"/>
                    <a:pt x="11" y="24"/>
                    <a:pt x="11" y="24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9" y="27"/>
                    <a:pt x="9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6" y="30"/>
                    <a:pt x="6" y="30"/>
                  </a:cubicBezTo>
                  <a:cubicBezTo>
                    <a:pt x="6" y="31"/>
                    <a:pt x="6" y="31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5"/>
                  </a:cubicBezTo>
                  <a:cubicBezTo>
                    <a:pt x="3" y="35"/>
                    <a:pt x="3" y="36"/>
                    <a:pt x="4" y="36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3" y="43"/>
                    <a:pt x="3" y="43"/>
                  </a:cubicBezTo>
                  <a:cubicBezTo>
                    <a:pt x="3" y="43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50"/>
                  </a:cubicBezTo>
                  <a:cubicBezTo>
                    <a:pt x="2" y="50"/>
                    <a:pt x="2" y="51"/>
                    <a:pt x="2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4"/>
                    <a:pt x="1" y="54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61"/>
                    <a:pt x="1" y="62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7"/>
                    <a:pt x="1" y="68"/>
                    <a:pt x="2" y="68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1" y="72"/>
                    <a:pt x="2" y="73"/>
                    <a:pt x="2" y="74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1"/>
                    <a:pt x="6" y="81"/>
                    <a:pt x="7" y="82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9"/>
                    <a:pt x="10" y="89"/>
                    <a:pt x="10" y="89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1" y="96"/>
                    <a:pt x="22" y="96"/>
                    <a:pt x="22" y="95"/>
                  </a:cubicBezTo>
                  <a:cubicBezTo>
                    <a:pt x="23" y="95"/>
                    <a:pt x="23" y="94"/>
                    <a:pt x="22" y="9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84"/>
            <p:cNvSpPr/>
            <p:nvPr/>
          </p:nvSpPr>
          <p:spPr bwMode="auto">
            <a:xfrm>
              <a:off x="3879192" y="4611123"/>
              <a:ext cx="579500" cy="383292"/>
            </a:xfrm>
            <a:custGeom>
              <a:avLst/>
              <a:gdLst>
                <a:gd name="T0" fmla="*/ 3 w 93"/>
                <a:gd name="T1" fmla="*/ 46 h 62"/>
                <a:gd name="T2" fmla="*/ 3 w 93"/>
                <a:gd name="T3" fmla="*/ 46 h 62"/>
                <a:gd name="T4" fmla="*/ 3 w 93"/>
                <a:gd name="T5" fmla="*/ 46 h 62"/>
                <a:gd name="T6" fmla="*/ 2 w 93"/>
                <a:gd name="T7" fmla="*/ 47 h 62"/>
                <a:gd name="T8" fmla="*/ 3 w 93"/>
                <a:gd name="T9" fmla="*/ 47 h 62"/>
                <a:gd name="T10" fmla="*/ 1 w 93"/>
                <a:gd name="T11" fmla="*/ 47 h 62"/>
                <a:gd name="T12" fmla="*/ 2 w 93"/>
                <a:gd name="T13" fmla="*/ 49 h 62"/>
                <a:gd name="T14" fmla="*/ 1 w 93"/>
                <a:gd name="T15" fmla="*/ 47 h 62"/>
                <a:gd name="T16" fmla="*/ 1 w 93"/>
                <a:gd name="T17" fmla="*/ 49 h 62"/>
                <a:gd name="T18" fmla="*/ 1 w 93"/>
                <a:gd name="T19" fmla="*/ 47 h 62"/>
                <a:gd name="T20" fmla="*/ 1 w 93"/>
                <a:gd name="T21" fmla="*/ 49 h 62"/>
                <a:gd name="T22" fmla="*/ 19 w 93"/>
                <a:gd name="T23" fmla="*/ 56 h 62"/>
                <a:gd name="T24" fmla="*/ 22 w 93"/>
                <a:gd name="T25" fmla="*/ 53 h 62"/>
                <a:gd name="T26" fmla="*/ 40 w 93"/>
                <a:gd name="T27" fmla="*/ 61 h 62"/>
                <a:gd name="T28" fmla="*/ 51 w 93"/>
                <a:gd name="T29" fmla="*/ 60 h 62"/>
                <a:gd name="T30" fmla="*/ 56 w 93"/>
                <a:gd name="T31" fmla="*/ 56 h 62"/>
                <a:gd name="T32" fmla="*/ 53 w 93"/>
                <a:gd name="T33" fmla="*/ 56 h 62"/>
                <a:gd name="T34" fmla="*/ 57 w 93"/>
                <a:gd name="T35" fmla="*/ 50 h 62"/>
                <a:gd name="T36" fmla="*/ 69 w 93"/>
                <a:gd name="T37" fmla="*/ 51 h 62"/>
                <a:gd name="T38" fmla="*/ 65 w 93"/>
                <a:gd name="T39" fmla="*/ 50 h 62"/>
                <a:gd name="T40" fmla="*/ 73 w 93"/>
                <a:gd name="T41" fmla="*/ 46 h 62"/>
                <a:gd name="T42" fmla="*/ 75 w 93"/>
                <a:gd name="T43" fmla="*/ 40 h 62"/>
                <a:gd name="T44" fmla="*/ 81 w 93"/>
                <a:gd name="T45" fmla="*/ 40 h 62"/>
                <a:gd name="T46" fmla="*/ 83 w 93"/>
                <a:gd name="T47" fmla="*/ 35 h 62"/>
                <a:gd name="T48" fmla="*/ 80 w 93"/>
                <a:gd name="T49" fmla="*/ 35 h 62"/>
                <a:gd name="T50" fmla="*/ 84 w 93"/>
                <a:gd name="T51" fmla="*/ 30 h 62"/>
                <a:gd name="T52" fmla="*/ 85 w 93"/>
                <a:gd name="T53" fmla="*/ 25 h 62"/>
                <a:gd name="T54" fmla="*/ 90 w 93"/>
                <a:gd name="T55" fmla="*/ 21 h 62"/>
                <a:gd name="T56" fmla="*/ 92 w 93"/>
                <a:gd name="T57" fmla="*/ 17 h 62"/>
                <a:gd name="T58" fmla="*/ 92 w 93"/>
                <a:gd name="T59" fmla="*/ 9 h 62"/>
                <a:gd name="T60" fmla="*/ 91 w 93"/>
                <a:gd name="T61" fmla="*/ 0 h 62"/>
                <a:gd name="T62" fmla="*/ 91 w 93"/>
                <a:gd name="T63" fmla="*/ 2 h 62"/>
                <a:gd name="T64" fmla="*/ 89 w 93"/>
                <a:gd name="T65" fmla="*/ 11 h 62"/>
                <a:gd name="T66" fmla="*/ 90 w 93"/>
                <a:gd name="T67" fmla="*/ 17 h 62"/>
                <a:gd name="T68" fmla="*/ 85 w 93"/>
                <a:gd name="T69" fmla="*/ 21 h 62"/>
                <a:gd name="T70" fmla="*/ 83 w 93"/>
                <a:gd name="T71" fmla="*/ 27 h 62"/>
                <a:gd name="T72" fmla="*/ 80 w 93"/>
                <a:gd name="T73" fmla="*/ 28 h 62"/>
                <a:gd name="T74" fmla="*/ 79 w 93"/>
                <a:gd name="T75" fmla="*/ 32 h 62"/>
                <a:gd name="T76" fmla="*/ 76 w 93"/>
                <a:gd name="T77" fmla="*/ 37 h 62"/>
                <a:gd name="T78" fmla="*/ 80 w 93"/>
                <a:gd name="T79" fmla="*/ 40 h 62"/>
                <a:gd name="T80" fmla="*/ 74 w 93"/>
                <a:gd name="T81" fmla="*/ 43 h 62"/>
                <a:gd name="T82" fmla="*/ 69 w 93"/>
                <a:gd name="T83" fmla="*/ 44 h 62"/>
                <a:gd name="T84" fmla="*/ 73 w 93"/>
                <a:gd name="T85" fmla="*/ 48 h 62"/>
                <a:gd name="T86" fmla="*/ 64 w 93"/>
                <a:gd name="T87" fmla="*/ 50 h 62"/>
                <a:gd name="T88" fmla="*/ 56 w 93"/>
                <a:gd name="T89" fmla="*/ 50 h 62"/>
                <a:gd name="T90" fmla="*/ 53 w 93"/>
                <a:gd name="T91" fmla="*/ 53 h 62"/>
                <a:gd name="T92" fmla="*/ 55 w 93"/>
                <a:gd name="T93" fmla="*/ 56 h 62"/>
                <a:gd name="T94" fmla="*/ 43 w 93"/>
                <a:gd name="T95" fmla="*/ 57 h 62"/>
                <a:gd name="T96" fmla="*/ 32 w 93"/>
                <a:gd name="T97" fmla="*/ 55 h 62"/>
                <a:gd name="T98" fmla="*/ 39 w 93"/>
                <a:gd name="T99" fmla="*/ 60 h 62"/>
                <a:gd name="T100" fmla="*/ 20 w 93"/>
                <a:gd name="T101" fmla="*/ 55 h 62"/>
                <a:gd name="T102" fmla="*/ 17 w 93"/>
                <a:gd name="T103" fmla="*/ 52 h 62"/>
                <a:gd name="T104" fmla="*/ 2 w 93"/>
                <a:gd name="T105" fmla="*/ 46 h 62"/>
                <a:gd name="T106" fmla="*/ 1 w 93"/>
                <a:gd name="T107" fmla="*/ 47 h 62"/>
                <a:gd name="T108" fmla="*/ 1 w 93"/>
                <a:gd name="T109" fmla="*/ 49 h 62"/>
                <a:gd name="T110" fmla="*/ 15 w 93"/>
                <a:gd name="T111" fmla="*/ 5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3" h="62">
                  <a:moveTo>
                    <a:pt x="15" y="54"/>
                  </a:moveTo>
                  <a:cubicBezTo>
                    <a:pt x="15" y="54"/>
                    <a:pt x="12" y="52"/>
                    <a:pt x="9" y="50"/>
                  </a:cubicBezTo>
                  <a:cubicBezTo>
                    <a:pt x="7" y="49"/>
                    <a:pt x="5" y="48"/>
                    <a:pt x="4" y="47"/>
                  </a:cubicBezTo>
                  <a:cubicBezTo>
                    <a:pt x="4" y="47"/>
                    <a:pt x="3" y="47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7"/>
                    <a:pt x="3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7"/>
                    <a:pt x="3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3" y="48"/>
                    <a:pt x="3" y="48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2" y="49"/>
                    <a:pt x="3" y="49"/>
                  </a:cubicBezTo>
                  <a:cubicBezTo>
                    <a:pt x="6" y="51"/>
                    <a:pt x="13" y="54"/>
                    <a:pt x="19" y="56"/>
                  </a:cubicBezTo>
                  <a:cubicBezTo>
                    <a:pt x="24" y="59"/>
                    <a:pt x="29" y="61"/>
                    <a:pt x="29" y="61"/>
                  </a:cubicBezTo>
                  <a:cubicBezTo>
                    <a:pt x="30" y="62"/>
                    <a:pt x="31" y="61"/>
                    <a:pt x="31" y="61"/>
                  </a:cubicBezTo>
                  <a:cubicBezTo>
                    <a:pt x="32" y="60"/>
                    <a:pt x="31" y="59"/>
                    <a:pt x="31" y="5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39" y="62"/>
                    <a:pt x="40" y="62"/>
                    <a:pt x="40" y="61"/>
                  </a:cubicBezTo>
                  <a:cubicBezTo>
                    <a:pt x="40" y="60"/>
                    <a:pt x="40" y="59"/>
                    <a:pt x="39" y="59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1"/>
                    <a:pt x="50" y="61"/>
                    <a:pt x="51" y="60"/>
                  </a:cubicBezTo>
                  <a:cubicBezTo>
                    <a:pt x="51" y="59"/>
                    <a:pt x="51" y="58"/>
                    <a:pt x="50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6" y="57"/>
                    <a:pt x="56" y="57"/>
                    <a:pt x="56" y="56"/>
                  </a:cubicBezTo>
                  <a:cubicBezTo>
                    <a:pt x="56" y="55"/>
                    <a:pt x="56" y="55"/>
                    <a:pt x="56" y="54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1" y="55"/>
                    <a:pt x="61" y="55"/>
                    <a:pt x="62" y="54"/>
                  </a:cubicBezTo>
                  <a:cubicBezTo>
                    <a:pt x="62" y="53"/>
                    <a:pt x="61" y="53"/>
                    <a:pt x="61" y="52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8" y="52"/>
                    <a:pt x="69" y="52"/>
                    <a:pt x="69" y="51"/>
                  </a:cubicBezTo>
                  <a:cubicBezTo>
                    <a:pt x="69" y="50"/>
                    <a:pt x="69" y="50"/>
                    <a:pt x="68" y="49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49"/>
                    <a:pt x="74" y="48"/>
                    <a:pt x="74" y="48"/>
                  </a:cubicBezTo>
                  <a:cubicBezTo>
                    <a:pt x="74" y="47"/>
                    <a:pt x="74" y="47"/>
                    <a:pt x="74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8" y="44"/>
                    <a:pt x="78" y="43"/>
                    <a:pt x="78" y="43"/>
                  </a:cubicBezTo>
                  <a:cubicBezTo>
                    <a:pt x="78" y="42"/>
                    <a:pt x="78" y="41"/>
                    <a:pt x="77" y="41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80" y="41"/>
                    <a:pt x="80" y="41"/>
                    <a:pt x="80" y="41"/>
                  </a:cubicBezTo>
                  <a:cubicBezTo>
                    <a:pt x="81" y="41"/>
                    <a:pt x="81" y="40"/>
                    <a:pt x="81" y="40"/>
                  </a:cubicBezTo>
                  <a:cubicBezTo>
                    <a:pt x="81" y="39"/>
                    <a:pt x="81" y="39"/>
                    <a:pt x="80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5"/>
                  </a:cubicBezTo>
                  <a:cubicBezTo>
                    <a:pt x="83" y="35"/>
                    <a:pt x="83" y="34"/>
                    <a:pt x="83" y="34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86" y="33"/>
                    <a:pt x="86" y="32"/>
                  </a:cubicBezTo>
                  <a:cubicBezTo>
                    <a:pt x="86" y="31"/>
                    <a:pt x="86" y="31"/>
                    <a:pt x="85" y="31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7" y="28"/>
                    <a:pt x="87" y="28"/>
                    <a:pt x="87" y="27"/>
                  </a:cubicBezTo>
                  <a:cubicBezTo>
                    <a:pt x="87" y="27"/>
                    <a:pt x="87" y="26"/>
                    <a:pt x="87" y="26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90" y="22"/>
                    <a:pt x="90" y="22"/>
                    <a:pt x="90" y="21"/>
                  </a:cubicBezTo>
                  <a:cubicBezTo>
                    <a:pt x="90" y="21"/>
                    <a:pt x="90" y="21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2" y="17"/>
                    <a:pt x="92" y="17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9"/>
                    <a:pt x="92" y="9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3" y="1"/>
                    <a:pt x="92" y="1"/>
                    <a:pt x="92" y="0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89" y="0"/>
                    <a:pt x="89" y="1"/>
                  </a:cubicBezTo>
                  <a:cubicBezTo>
                    <a:pt x="89" y="1"/>
                    <a:pt x="89" y="2"/>
                    <a:pt x="89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7" y="9"/>
                    <a:pt x="88" y="10"/>
                    <a:pt x="88" y="10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7"/>
                    <a:pt x="88" y="1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5" y="19"/>
                    <a:pt x="84" y="19"/>
                    <a:pt x="84" y="20"/>
                  </a:cubicBezTo>
                  <a:cubicBezTo>
                    <a:pt x="84" y="20"/>
                    <a:pt x="85" y="21"/>
                    <a:pt x="85" y="21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25"/>
                    <a:pt x="82" y="26"/>
                    <a:pt x="82" y="26"/>
                  </a:cubicBezTo>
                  <a:cubicBezTo>
                    <a:pt x="83" y="27"/>
                    <a:pt x="83" y="27"/>
                    <a:pt x="83" y="27"/>
                  </a:cubicBezTo>
                  <a:cubicBezTo>
                    <a:pt x="85" y="28"/>
                    <a:pt x="85" y="28"/>
                    <a:pt x="85" y="28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79" y="28"/>
                    <a:pt x="79" y="29"/>
                    <a:pt x="79" y="30"/>
                  </a:cubicBezTo>
                  <a:cubicBezTo>
                    <a:pt x="79" y="30"/>
                    <a:pt x="79" y="31"/>
                    <a:pt x="80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8" y="33"/>
                    <a:pt x="78" y="33"/>
                    <a:pt x="78" y="34"/>
                  </a:cubicBezTo>
                  <a:cubicBezTo>
                    <a:pt x="78" y="34"/>
                    <a:pt x="78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6" y="37"/>
                    <a:pt x="76" y="37"/>
                    <a:pt x="76" y="38"/>
                  </a:cubicBezTo>
                  <a:cubicBezTo>
                    <a:pt x="76" y="38"/>
                    <a:pt x="76" y="39"/>
                    <a:pt x="76" y="39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3" y="40"/>
                    <a:pt x="73" y="40"/>
                    <a:pt x="73" y="41"/>
                  </a:cubicBezTo>
                  <a:cubicBezTo>
                    <a:pt x="73" y="42"/>
                    <a:pt x="73" y="42"/>
                    <a:pt x="74" y="43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69" y="44"/>
                    <a:pt x="69" y="44"/>
                    <a:pt x="69" y="44"/>
                  </a:cubicBezTo>
                  <a:cubicBezTo>
                    <a:pt x="68" y="44"/>
                    <a:pt x="68" y="45"/>
                    <a:pt x="68" y="45"/>
                  </a:cubicBezTo>
                  <a:cubicBezTo>
                    <a:pt x="68" y="46"/>
                    <a:pt x="68" y="47"/>
                    <a:pt x="69" y="47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7"/>
                    <a:pt x="63" y="48"/>
                    <a:pt x="63" y="49"/>
                  </a:cubicBezTo>
                  <a:cubicBezTo>
                    <a:pt x="63" y="49"/>
                    <a:pt x="63" y="50"/>
                    <a:pt x="64" y="50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49"/>
                    <a:pt x="67" y="49"/>
                    <a:pt x="67" y="49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5" y="50"/>
                    <a:pt x="55" y="51"/>
                  </a:cubicBezTo>
                  <a:cubicBezTo>
                    <a:pt x="55" y="52"/>
                    <a:pt x="55" y="52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2" y="53"/>
                    <a:pt x="52" y="54"/>
                    <a:pt x="52" y="54"/>
                  </a:cubicBezTo>
                  <a:cubicBezTo>
                    <a:pt x="52" y="55"/>
                    <a:pt x="52" y="56"/>
                    <a:pt x="52" y="56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3" y="54"/>
                    <a:pt x="43" y="55"/>
                    <a:pt x="42" y="56"/>
                  </a:cubicBezTo>
                  <a:cubicBezTo>
                    <a:pt x="42" y="56"/>
                    <a:pt x="42" y="57"/>
                    <a:pt x="43" y="57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1" y="54"/>
                    <a:pt x="31" y="55"/>
                    <a:pt x="30" y="55"/>
                  </a:cubicBezTo>
                  <a:cubicBezTo>
                    <a:pt x="30" y="56"/>
                    <a:pt x="30" y="57"/>
                    <a:pt x="31" y="57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0" y="52"/>
                    <a:pt x="20" y="53"/>
                    <a:pt x="19" y="53"/>
                  </a:cubicBezTo>
                  <a:cubicBezTo>
                    <a:pt x="19" y="54"/>
                    <a:pt x="19" y="55"/>
                    <a:pt x="20" y="55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24" y="55"/>
                    <a:pt x="17" y="52"/>
                  </a:cubicBezTo>
                  <a:cubicBezTo>
                    <a:pt x="13" y="50"/>
                    <a:pt x="10" y="49"/>
                    <a:pt x="7" y="48"/>
                  </a:cubicBezTo>
                  <a:cubicBezTo>
                    <a:pt x="6" y="47"/>
                    <a:pt x="4" y="47"/>
                    <a:pt x="4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1" y="48"/>
                    <a:pt x="1" y="49"/>
                  </a:cubicBezTo>
                  <a:cubicBezTo>
                    <a:pt x="1" y="49"/>
                    <a:pt x="2" y="50"/>
                    <a:pt x="3" y="50"/>
                  </a:cubicBezTo>
                  <a:cubicBezTo>
                    <a:pt x="7" y="53"/>
                    <a:pt x="13" y="56"/>
                    <a:pt x="13" y="56"/>
                  </a:cubicBezTo>
                  <a:cubicBezTo>
                    <a:pt x="14" y="57"/>
                    <a:pt x="15" y="56"/>
                    <a:pt x="15" y="56"/>
                  </a:cubicBezTo>
                  <a:cubicBezTo>
                    <a:pt x="16" y="55"/>
                    <a:pt x="16" y="54"/>
                    <a:pt x="15" y="5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85"/>
            <p:cNvSpPr/>
            <p:nvPr/>
          </p:nvSpPr>
          <p:spPr bwMode="auto">
            <a:xfrm>
              <a:off x="3860939" y="4378411"/>
              <a:ext cx="428920" cy="511055"/>
            </a:xfrm>
            <a:custGeom>
              <a:avLst/>
              <a:gdLst>
                <a:gd name="T0" fmla="*/ 69 w 69"/>
                <a:gd name="T1" fmla="*/ 2 h 82"/>
                <a:gd name="T2" fmla="*/ 46 w 69"/>
                <a:gd name="T3" fmla="*/ 36 h 82"/>
                <a:gd name="T4" fmla="*/ 27 w 69"/>
                <a:gd name="T5" fmla="*/ 71 h 82"/>
                <a:gd name="T6" fmla="*/ 25 w 69"/>
                <a:gd name="T7" fmla="*/ 74 h 82"/>
                <a:gd name="T8" fmla="*/ 16 w 69"/>
                <a:gd name="T9" fmla="*/ 82 h 82"/>
                <a:gd name="T10" fmla="*/ 12 w 69"/>
                <a:gd name="T11" fmla="*/ 82 h 82"/>
                <a:gd name="T12" fmla="*/ 8 w 69"/>
                <a:gd name="T13" fmla="*/ 79 h 82"/>
                <a:gd name="T14" fmla="*/ 5 w 69"/>
                <a:gd name="T15" fmla="*/ 75 h 82"/>
                <a:gd name="T16" fmla="*/ 2 w 69"/>
                <a:gd name="T17" fmla="*/ 67 h 82"/>
                <a:gd name="T18" fmla="*/ 2 w 69"/>
                <a:gd name="T19" fmla="*/ 66 h 82"/>
                <a:gd name="T20" fmla="*/ 0 w 69"/>
                <a:gd name="T21" fmla="*/ 59 h 82"/>
                <a:gd name="T22" fmla="*/ 3 w 69"/>
                <a:gd name="T23" fmla="*/ 53 h 82"/>
                <a:gd name="T24" fmla="*/ 10 w 69"/>
                <a:gd name="T25" fmla="*/ 50 h 82"/>
                <a:gd name="T26" fmla="*/ 12 w 69"/>
                <a:gd name="T27" fmla="*/ 51 h 82"/>
                <a:gd name="T28" fmla="*/ 13 w 69"/>
                <a:gd name="T29" fmla="*/ 53 h 82"/>
                <a:gd name="T30" fmla="*/ 15 w 69"/>
                <a:gd name="T31" fmla="*/ 57 h 82"/>
                <a:gd name="T32" fmla="*/ 18 w 69"/>
                <a:gd name="T33" fmla="*/ 62 h 82"/>
                <a:gd name="T34" fmla="*/ 26 w 69"/>
                <a:gd name="T35" fmla="*/ 50 h 82"/>
                <a:gd name="T36" fmla="*/ 36 w 69"/>
                <a:gd name="T37" fmla="*/ 30 h 82"/>
                <a:gd name="T38" fmla="*/ 46 w 69"/>
                <a:gd name="T39" fmla="*/ 14 h 82"/>
                <a:gd name="T40" fmla="*/ 52 w 69"/>
                <a:gd name="T41" fmla="*/ 6 h 82"/>
                <a:gd name="T42" fmla="*/ 58 w 69"/>
                <a:gd name="T43" fmla="*/ 3 h 82"/>
                <a:gd name="T44" fmla="*/ 69 w 69"/>
                <a:gd name="T45" fmla="*/ 0 h 82"/>
                <a:gd name="T46" fmla="*/ 69 w 69"/>
                <a:gd name="T47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9" h="82">
                  <a:moveTo>
                    <a:pt x="69" y="2"/>
                  </a:moveTo>
                  <a:cubicBezTo>
                    <a:pt x="61" y="13"/>
                    <a:pt x="53" y="24"/>
                    <a:pt x="46" y="36"/>
                  </a:cubicBezTo>
                  <a:cubicBezTo>
                    <a:pt x="39" y="47"/>
                    <a:pt x="33" y="59"/>
                    <a:pt x="27" y="71"/>
                  </a:cubicBezTo>
                  <a:cubicBezTo>
                    <a:pt x="26" y="72"/>
                    <a:pt x="26" y="73"/>
                    <a:pt x="25" y="74"/>
                  </a:cubicBezTo>
                  <a:cubicBezTo>
                    <a:pt x="23" y="79"/>
                    <a:pt x="20" y="82"/>
                    <a:pt x="16" y="82"/>
                  </a:cubicBezTo>
                  <a:cubicBezTo>
                    <a:pt x="14" y="82"/>
                    <a:pt x="13" y="82"/>
                    <a:pt x="12" y="82"/>
                  </a:cubicBezTo>
                  <a:cubicBezTo>
                    <a:pt x="10" y="81"/>
                    <a:pt x="9" y="80"/>
                    <a:pt x="8" y="79"/>
                  </a:cubicBezTo>
                  <a:cubicBezTo>
                    <a:pt x="7" y="78"/>
                    <a:pt x="6" y="77"/>
                    <a:pt x="5" y="75"/>
                  </a:cubicBezTo>
                  <a:cubicBezTo>
                    <a:pt x="5" y="73"/>
                    <a:pt x="4" y="70"/>
                    <a:pt x="2" y="67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1" y="62"/>
                    <a:pt x="0" y="60"/>
                    <a:pt x="0" y="59"/>
                  </a:cubicBezTo>
                  <a:cubicBezTo>
                    <a:pt x="0" y="57"/>
                    <a:pt x="1" y="55"/>
                    <a:pt x="3" y="53"/>
                  </a:cubicBezTo>
                  <a:cubicBezTo>
                    <a:pt x="5" y="51"/>
                    <a:pt x="7" y="50"/>
                    <a:pt x="10" y="50"/>
                  </a:cubicBezTo>
                  <a:cubicBezTo>
                    <a:pt x="10" y="50"/>
                    <a:pt x="11" y="50"/>
                    <a:pt x="12" y="51"/>
                  </a:cubicBezTo>
                  <a:cubicBezTo>
                    <a:pt x="12" y="51"/>
                    <a:pt x="13" y="52"/>
                    <a:pt x="13" y="53"/>
                  </a:cubicBezTo>
                  <a:cubicBezTo>
                    <a:pt x="14" y="54"/>
                    <a:pt x="14" y="55"/>
                    <a:pt x="15" y="57"/>
                  </a:cubicBezTo>
                  <a:cubicBezTo>
                    <a:pt x="16" y="60"/>
                    <a:pt x="18" y="62"/>
                    <a:pt x="18" y="62"/>
                  </a:cubicBezTo>
                  <a:cubicBezTo>
                    <a:pt x="19" y="62"/>
                    <a:pt x="22" y="58"/>
                    <a:pt x="26" y="50"/>
                  </a:cubicBezTo>
                  <a:cubicBezTo>
                    <a:pt x="30" y="42"/>
                    <a:pt x="33" y="35"/>
                    <a:pt x="36" y="30"/>
                  </a:cubicBezTo>
                  <a:cubicBezTo>
                    <a:pt x="41" y="23"/>
                    <a:pt x="44" y="17"/>
                    <a:pt x="46" y="14"/>
                  </a:cubicBezTo>
                  <a:cubicBezTo>
                    <a:pt x="48" y="11"/>
                    <a:pt x="50" y="8"/>
                    <a:pt x="52" y="6"/>
                  </a:cubicBezTo>
                  <a:cubicBezTo>
                    <a:pt x="54" y="5"/>
                    <a:pt x="56" y="4"/>
                    <a:pt x="58" y="3"/>
                  </a:cubicBezTo>
                  <a:cubicBezTo>
                    <a:pt x="61" y="2"/>
                    <a:pt x="64" y="1"/>
                    <a:pt x="69" y="0"/>
                  </a:cubicBezTo>
                  <a:lnTo>
                    <a:pt x="6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86"/>
            <p:cNvSpPr/>
            <p:nvPr/>
          </p:nvSpPr>
          <p:spPr bwMode="auto">
            <a:xfrm>
              <a:off x="2304961" y="2790491"/>
              <a:ext cx="1168125" cy="155141"/>
            </a:xfrm>
            <a:custGeom>
              <a:avLst/>
              <a:gdLst>
                <a:gd name="T0" fmla="*/ 1 w 256"/>
                <a:gd name="T1" fmla="*/ 34 h 34"/>
                <a:gd name="T2" fmla="*/ 256 w 256"/>
                <a:gd name="T3" fmla="*/ 15 h 34"/>
                <a:gd name="T4" fmla="*/ 256 w 256"/>
                <a:gd name="T5" fmla="*/ 0 h 34"/>
                <a:gd name="T6" fmla="*/ 0 w 256"/>
                <a:gd name="T7" fmla="*/ 19 h 34"/>
                <a:gd name="T8" fmla="*/ 1 w 256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34">
                  <a:moveTo>
                    <a:pt x="1" y="34"/>
                  </a:moveTo>
                  <a:lnTo>
                    <a:pt x="256" y="15"/>
                  </a:lnTo>
                  <a:lnTo>
                    <a:pt x="256" y="0"/>
                  </a:lnTo>
                  <a:lnTo>
                    <a:pt x="0" y="19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87"/>
            <p:cNvSpPr/>
            <p:nvPr/>
          </p:nvSpPr>
          <p:spPr bwMode="auto">
            <a:xfrm>
              <a:off x="2304961" y="2790491"/>
              <a:ext cx="1168125" cy="155141"/>
            </a:xfrm>
            <a:custGeom>
              <a:avLst/>
              <a:gdLst>
                <a:gd name="T0" fmla="*/ 1 w 256"/>
                <a:gd name="T1" fmla="*/ 34 h 34"/>
                <a:gd name="T2" fmla="*/ 256 w 256"/>
                <a:gd name="T3" fmla="*/ 15 h 34"/>
                <a:gd name="T4" fmla="*/ 256 w 256"/>
                <a:gd name="T5" fmla="*/ 0 h 34"/>
                <a:gd name="T6" fmla="*/ 0 w 256"/>
                <a:gd name="T7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34">
                  <a:moveTo>
                    <a:pt x="1" y="34"/>
                  </a:moveTo>
                  <a:lnTo>
                    <a:pt x="256" y="15"/>
                  </a:lnTo>
                  <a:lnTo>
                    <a:pt x="256" y="0"/>
                  </a:lnTo>
                  <a:lnTo>
                    <a:pt x="0" y="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88"/>
            <p:cNvSpPr/>
            <p:nvPr/>
          </p:nvSpPr>
          <p:spPr bwMode="auto">
            <a:xfrm>
              <a:off x="2323214" y="3046020"/>
              <a:ext cx="876093" cy="123202"/>
            </a:xfrm>
            <a:custGeom>
              <a:avLst/>
              <a:gdLst>
                <a:gd name="T0" fmla="*/ 1 w 192"/>
                <a:gd name="T1" fmla="*/ 27 h 27"/>
                <a:gd name="T2" fmla="*/ 192 w 192"/>
                <a:gd name="T3" fmla="*/ 12 h 27"/>
                <a:gd name="T4" fmla="*/ 192 w 192"/>
                <a:gd name="T5" fmla="*/ 0 h 27"/>
                <a:gd name="T6" fmla="*/ 0 w 192"/>
                <a:gd name="T7" fmla="*/ 15 h 27"/>
                <a:gd name="T8" fmla="*/ 1 w 192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27">
                  <a:moveTo>
                    <a:pt x="1" y="27"/>
                  </a:moveTo>
                  <a:lnTo>
                    <a:pt x="192" y="12"/>
                  </a:lnTo>
                  <a:lnTo>
                    <a:pt x="192" y="0"/>
                  </a:lnTo>
                  <a:lnTo>
                    <a:pt x="0" y="15"/>
                  </a:lnTo>
                  <a:lnTo>
                    <a:pt x="1" y="2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89"/>
            <p:cNvSpPr/>
            <p:nvPr/>
          </p:nvSpPr>
          <p:spPr bwMode="auto">
            <a:xfrm>
              <a:off x="2323214" y="3046020"/>
              <a:ext cx="876093" cy="123202"/>
            </a:xfrm>
            <a:custGeom>
              <a:avLst/>
              <a:gdLst>
                <a:gd name="T0" fmla="*/ 1 w 192"/>
                <a:gd name="T1" fmla="*/ 27 h 27"/>
                <a:gd name="T2" fmla="*/ 192 w 192"/>
                <a:gd name="T3" fmla="*/ 12 h 27"/>
                <a:gd name="T4" fmla="*/ 192 w 192"/>
                <a:gd name="T5" fmla="*/ 0 h 27"/>
                <a:gd name="T6" fmla="*/ 0 w 192"/>
                <a:gd name="T7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27">
                  <a:moveTo>
                    <a:pt x="1" y="27"/>
                  </a:moveTo>
                  <a:lnTo>
                    <a:pt x="192" y="12"/>
                  </a:lnTo>
                  <a:lnTo>
                    <a:pt x="192" y="0"/>
                  </a:lnTo>
                  <a:lnTo>
                    <a:pt x="0" y="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90"/>
            <p:cNvSpPr/>
            <p:nvPr/>
          </p:nvSpPr>
          <p:spPr bwMode="auto">
            <a:xfrm>
              <a:off x="2368842" y="3598139"/>
              <a:ext cx="1163561" cy="159705"/>
            </a:xfrm>
            <a:custGeom>
              <a:avLst/>
              <a:gdLst>
                <a:gd name="T0" fmla="*/ 1 w 255"/>
                <a:gd name="T1" fmla="*/ 35 h 35"/>
                <a:gd name="T2" fmla="*/ 255 w 255"/>
                <a:gd name="T3" fmla="*/ 15 h 35"/>
                <a:gd name="T4" fmla="*/ 255 w 255"/>
                <a:gd name="T5" fmla="*/ 0 h 35"/>
                <a:gd name="T6" fmla="*/ 0 w 255"/>
                <a:gd name="T7" fmla="*/ 20 h 35"/>
                <a:gd name="T8" fmla="*/ 1 w 255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35">
                  <a:moveTo>
                    <a:pt x="1" y="35"/>
                  </a:moveTo>
                  <a:lnTo>
                    <a:pt x="255" y="15"/>
                  </a:lnTo>
                  <a:lnTo>
                    <a:pt x="255" y="0"/>
                  </a:lnTo>
                  <a:lnTo>
                    <a:pt x="0" y="20"/>
                  </a:lnTo>
                  <a:lnTo>
                    <a:pt x="1" y="35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91"/>
            <p:cNvSpPr/>
            <p:nvPr/>
          </p:nvSpPr>
          <p:spPr bwMode="auto">
            <a:xfrm>
              <a:off x="2368842" y="3598139"/>
              <a:ext cx="1163561" cy="159705"/>
            </a:xfrm>
            <a:custGeom>
              <a:avLst/>
              <a:gdLst>
                <a:gd name="T0" fmla="*/ 1 w 255"/>
                <a:gd name="T1" fmla="*/ 35 h 35"/>
                <a:gd name="T2" fmla="*/ 255 w 255"/>
                <a:gd name="T3" fmla="*/ 15 h 35"/>
                <a:gd name="T4" fmla="*/ 255 w 255"/>
                <a:gd name="T5" fmla="*/ 0 h 35"/>
                <a:gd name="T6" fmla="*/ 0 w 25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35">
                  <a:moveTo>
                    <a:pt x="1" y="35"/>
                  </a:moveTo>
                  <a:lnTo>
                    <a:pt x="255" y="15"/>
                  </a:lnTo>
                  <a:lnTo>
                    <a:pt x="255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92"/>
            <p:cNvSpPr/>
            <p:nvPr/>
          </p:nvSpPr>
          <p:spPr bwMode="auto">
            <a:xfrm>
              <a:off x="2387095" y="3853668"/>
              <a:ext cx="871529" cy="127763"/>
            </a:xfrm>
            <a:custGeom>
              <a:avLst/>
              <a:gdLst>
                <a:gd name="T0" fmla="*/ 1 w 191"/>
                <a:gd name="T1" fmla="*/ 28 h 28"/>
                <a:gd name="T2" fmla="*/ 191 w 191"/>
                <a:gd name="T3" fmla="*/ 13 h 28"/>
                <a:gd name="T4" fmla="*/ 191 w 191"/>
                <a:gd name="T5" fmla="*/ 0 h 28"/>
                <a:gd name="T6" fmla="*/ 0 w 191"/>
                <a:gd name="T7" fmla="*/ 15 h 28"/>
                <a:gd name="T8" fmla="*/ 1 w 191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28">
                  <a:moveTo>
                    <a:pt x="1" y="28"/>
                  </a:moveTo>
                  <a:lnTo>
                    <a:pt x="191" y="13"/>
                  </a:lnTo>
                  <a:lnTo>
                    <a:pt x="191" y="0"/>
                  </a:lnTo>
                  <a:lnTo>
                    <a:pt x="0" y="15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93"/>
            <p:cNvSpPr/>
            <p:nvPr/>
          </p:nvSpPr>
          <p:spPr bwMode="auto">
            <a:xfrm>
              <a:off x="2387095" y="3853668"/>
              <a:ext cx="871529" cy="127763"/>
            </a:xfrm>
            <a:custGeom>
              <a:avLst/>
              <a:gdLst>
                <a:gd name="T0" fmla="*/ 1 w 191"/>
                <a:gd name="T1" fmla="*/ 28 h 28"/>
                <a:gd name="T2" fmla="*/ 191 w 191"/>
                <a:gd name="T3" fmla="*/ 13 h 28"/>
                <a:gd name="T4" fmla="*/ 191 w 191"/>
                <a:gd name="T5" fmla="*/ 0 h 28"/>
                <a:gd name="T6" fmla="*/ 0 w 191"/>
                <a:gd name="T7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28">
                  <a:moveTo>
                    <a:pt x="1" y="28"/>
                  </a:moveTo>
                  <a:lnTo>
                    <a:pt x="191" y="13"/>
                  </a:lnTo>
                  <a:lnTo>
                    <a:pt x="191" y="0"/>
                  </a:lnTo>
                  <a:lnTo>
                    <a:pt x="0" y="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94"/>
            <p:cNvSpPr/>
            <p:nvPr/>
          </p:nvSpPr>
          <p:spPr bwMode="auto">
            <a:xfrm>
              <a:off x="2432723" y="4446857"/>
              <a:ext cx="1168125" cy="164266"/>
            </a:xfrm>
            <a:custGeom>
              <a:avLst/>
              <a:gdLst>
                <a:gd name="T0" fmla="*/ 2 w 256"/>
                <a:gd name="T1" fmla="*/ 36 h 36"/>
                <a:gd name="T2" fmla="*/ 256 w 256"/>
                <a:gd name="T3" fmla="*/ 17 h 36"/>
                <a:gd name="T4" fmla="*/ 255 w 256"/>
                <a:gd name="T5" fmla="*/ 0 h 36"/>
                <a:gd name="T6" fmla="*/ 0 w 256"/>
                <a:gd name="T7" fmla="*/ 21 h 36"/>
                <a:gd name="T8" fmla="*/ 2 w 25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36">
                  <a:moveTo>
                    <a:pt x="2" y="36"/>
                  </a:moveTo>
                  <a:lnTo>
                    <a:pt x="256" y="17"/>
                  </a:lnTo>
                  <a:lnTo>
                    <a:pt x="255" y="0"/>
                  </a:lnTo>
                  <a:lnTo>
                    <a:pt x="0" y="21"/>
                  </a:lnTo>
                  <a:lnTo>
                    <a:pt x="2" y="36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95"/>
            <p:cNvSpPr/>
            <p:nvPr/>
          </p:nvSpPr>
          <p:spPr bwMode="auto">
            <a:xfrm>
              <a:off x="2432723" y="4446857"/>
              <a:ext cx="1168125" cy="164266"/>
            </a:xfrm>
            <a:custGeom>
              <a:avLst/>
              <a:gdLst>
                <a:gd name="T0" fmla="*/ 2 w 256"/>
                <a:gd name="T1" fmla="*/ 36 h 36"/>
                <a:gd name="T2" fmla="*/ 256 w 256"/>
                <a:gd name="T3" fmla="*/ 17 h 36"/>
                <a:gd name="T4" fmla="*/ 255 w 256"/>
                <a:gd name="T5" fmla="*/ 0 h 36"/>
                <a:gd name="T6" fmla="*/ 0 w 256"/>
                <a:gd name="T7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36">
                  <a:moveTo>
                    <a:pt x="2" y="36"/>
                  </a:moveTo>
                  <a:lnTo>
                    <a:pt x="256" y="17"/>
                  </a:lnTo>
                  <a:lnTo>
                    <a:pt x="255" y="0"/>
                  </a:lnTo>
                  <a:lnTo>
                    <a:pt x="0" y="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96"/>
            <p:cNvSpPr/>
            <p:nvPr/>
          </p:nvSpPr>
          <p:spPr bwMode="auto">
            <a:xfrm>
              <a:off x="2455540" y="4711508"/>
              <a:ext cx="871529" cy="123202"/>
            </a:xfrm>
            <a:custGeom>
              <a:avLst/>
              <a:gdLst>
                <a:gd name="T0" fmla="*/ 0 w 191"/>
                <a:gd name="T1" fmla="*/ 27 h 27"/>
                <a:gd name="T2" fmla="*/ 191 w 191"/>
                <a:gd name="T3" fmla="*/ 12 h 27"/>
                <a:gd name="T4" fmla="*/ 190 w 191"/>
                <a:gd name="T5" fmla="*/ 0 h 27"/>
                <a:gd name="T6" fmla="*/ 0 w 191"/>
                <a:gd name="T7" fmla="*/ 13 h 27"/>
                <a:gd name="T8" fmla="*/ 0 w 191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27">
                  <a:moveTo>
                    <a:pt x="0" y="27"/>
                  </a:moveTo>
                  <a:lnTo>
                    <a:pt x="191" y="12"/>
                  </a:lnTo>
                  <a:lnTo>
                    <a:pt x="190" y="0"/>
                  </a:lnTo>
                  <a:lnTo>
                    <a:pt x="0" y="13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97"/>
            <p:cNvSpPr/>
            <p:nvPr/>
          </p:nvSpPr>
          <p:spPr bwMode="auto">
            <a:xfrm>
              <a:off x="2455540" y="4711508"/>
              <a:ext cx="871529" cy="123202"/>
            </a:xfrm>
            <a:custGeom>
              <a:avLst/>
              <a:gdLst>
                <a:gd name="T0" fmla="*/ 0 w 191"/>
                <a:gd name="T1" fmla="*/ 27 h 27"/>
                <a:gd name="T2" fmla="*/ 191 w 191"/>
                <a:gd name="T3" fmla="*/ 12 h 27"/>
                <a:gd name="T4" fmla="*/ 190 w 191"/>
                <a:gd name="T5" fmla="*/ 0 h 27"/>
                <a:gd name="T6" fmla="*/ 0 w 191"/>
                <a:gd name="T7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27">
                  <a:moveTo>
                    <a:pt x="0" y="27"/>
                  </a:moveTo>
                  <a:lnTo>
                    <a:pt x="191" y="12"/>
                  </a:lnTo>
                  <a:lnTo>
                    <a:pt x="190" y="0"/>
                  </a:lnTo>
                  <a:lnTo>
                    <a:pt x="0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14"/>
            <p:cNvSpPr/>
            <p:nvPr/>
          </p:nvSpPr>
          <p:spPr bwMode="auto">
            <a:xfrm>
              <a:off x="1187030" y="4059001"/>
              <a:ext cx="18253" cy="1825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1 h 3"/>
                <a:gd name="T4" fmla="*/ 1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0" name="文本框 99"/>
          <p:cNvSpPr txBox="1"/>
          <p:nvPr/>
        </p:nvSpPr>
        <p:spPr>
          <a:xfrm rot="21445760">
            <a:off x="4690207" y="2344035"/>
            <a:ext cx="310694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0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01" name="文本框 100"/>
          <p:cNvSpPr txBox="1"/>
          <p:nvPr/>
        </p:nvSpPr>
        <p:spPr>
          <a:xfrm rot="21445760">
            <a:off x="4913254" y="2626307"/>
            <a:ext cx="563828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02" name="文本框 101"/>
          <p:cNvSpPr txBox="1"/>
          <p:nvPr/>
        </p:nvSpPr>
        <p:spPr>
          <a:xfrm rot="21445760">
            <a:off x="4766917" y="3347288"/>
            <a:ext cx="310694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0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03" name="文本框 102"/>
          <p:cNvSpPr txBox="1"/>
          <p:nvPr/>
        </p:nvSpPr>
        <p:spPr>
          <a:xfrm rot="21445760">
            <a:off x="4989964" y="3629560"/>
            <a:ext cx="563828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04" name="文本框 103"/>
          <p:cNvSpPr txBox="1"/>
          <p:nvPr/>
        </p:nvSpPr>
        <p:spPr>
          <a:xfrm rot="21445760">
            <a:off x="4777499" y="4380190"/>
            <a:ext cx="310694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0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05" name="文本框 104"/>
          <p:cNvSpPr txBox="1"/>
          <p:nvPr/>
        </p:nvSpPr>
        <p:spPr>
          <a:xfrm rot="21445760">
            <a:off x="5000546" y="4662462"/>
            <a:ext cx="563828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0" grpId="0"/>
          <p:bldP spid="101" grpId="0"/>
          <p:bldP spid="102" grpId="0"/>
          <p:bldP spid="103" grpId="0"/>
          <p:bldP spid="104" grpId="0"/>
          <p:bldP spid="105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1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0" grpId="0"/>
          <p:bldP spid="101" grpId="0"/>
          <p:bldP spid="102" grpId="0"/>
          <p:bldP spid="103" grpId="0"/>
          <p:bldP spid="104" grpId="0"/>
          <p:bldP spid="105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4" name="组合 43"/>
          <p:cNvGrpSpPr/>
          <p:nvPr/>
        </p:nvGrpSpPr>
        <p:grpSpPr>
          <a:xfrm>
            <a:off x="1208756" y="2117837"/>
            <a:ext cx="1725631" cy="986074"/>
            <a:chOff x="4897438" y="150813"/>
            <a:chExt cx="922338" cy="527050"/>
          </a:xfrm>
        </p:grpSpPr>
        <p:sp>
          <p:nvSpPr>
            <p:cNvPr id="45" name="Freeform 1310"/>
            <p:cNvSpPr/>
            <p:nvPr/>
          </p:nvSpPr>
          <p:spPr bwMode="auto">
            <a:xfrm>
              <a:off x="5453063" y="230188"/>
              <a:ext cx="203200" cy="131763"/>
            </a:xfrm>
            <a:custGeom>
              <a:avLst/>
              <a:gdLst>
                <a:gd name="T0" fmla="*/ 70 w 126"/>
                <a:gd name="T1" fmla="*/ 41 h 82"/>
                <a:gd name="T2" fmla="*/ 114 w 126"/>
                <a:gd name="T3" fmla="*/ 60 h 82"/>
                <a:gd name="T4" fmla="*/ 115 w 126"/>
                <a:gd name="T5" fmla="*/ 57 h 82"/>
                <a:gd name="T6" fmla="*/ 113 w 126"/>
                <a:gd name="T7" fmla="*/ 55 h 82"/>
                <a:gd name="T8" fmla="*/ 61 w 126"/>
                <a:gd name="T9" fmla="*/ 22 h 82"/>
                <a:gd name="T10" fmla="*/ 32 w 126"/>
                <a:gd name="T11" fmla="*/ 5 h 82"/>
                <a:gd name="T12" fmla="*/ 30 w 126"/>
                <a:gd name="T13" fmla="*/ 3 h 82"/>
                <a:gd name="T14" fmla="*/ 28 w 126"/>
                <a:gd name="T15" fmla="*/ 5 h 82"/>
                <a:gd name="T16" fmla="*/ 29 w 126"/>
                <a:gd name="T17" fmla="*/ 3 h 82"/>
                <a:gd name="T18" fmla="*/ 30 w 126"/>
                <a:gd name="T19" fmla="*/ 3 h 82"/>
                <a:gd name="T20" fmla="*/ 30 w 126"/>
                <a:gd name="T21" fmla="*/ 4 h 82"/>
                <a:gd name="T22" fmla="*/ 28 w 126"/>
                <a:gd name="T23" fmla="*/ 6 h 82"/>
                <a:gd name="T24" fmla="*/ 28 w 126"/>
                <a:gd name="T25" fmla="*/ 6 h 82"/>
                <a:gd name="T26" fmla="*/ 30 w 126"/>
                <a:gd name="T27" fmla="*/ 4 h 82"/>
                <a:gd name="T28" fmla="*/ 30 w 126"/>
                <a:gd name="T29" fmla="*/ 4 h 82"/>
                <a:gd name="T30" fmla="*/ 30 w 126"/>
                <a:gd name="T31" fmla="*/ 4 h 82"/>
                <a:gd name="T32" fmla="*/ 28 w 126"/>
                <a:gd name="T33" fmla="*/ 6 h 82"/>
                <a:gd name="T34" fmla="*/ 28 w 126"/>
                <a:gd name="T35" fmla="*/ 6 h 82"/>
                <a:gd name="T36" fmla="*/ 30 w 126"/>
                <a:gd name="T37" fmla="*/ 4 h 82"/>
                <a:gd name="T38" fmla="*/ 31 w 126"/>
                <a:gd name="T39" fmla="*/ 6 h 82"/>
                <a:gd name="T40" fmla="*/ 24 w 126"/>
                <a:gd name="T41" fmla="*/ 6 h 82"/>
                <a:gd name="T42" fmla="*/ 25 w 126"/>
                <a:gd name="T43" fmla="*/ 9 h 82"/>
                <a:gd name="T44" fmla="*/ 26 w 126"/>
                <a:gd name="T45" fmla="*/ 9 h 82"/>
                <a:gd name="T46" fmla="*/ 77 w 126"/>
                <a:gd name="T47" fmla="*/ 40 h 82"/>
                <a:gd name="T48" fmla="*/ 107 w 126"/>
                <a:gd name="T49" fmla="*/ 59 h 82"/>
                <a:gd name="T50" fmla="*/ 109 w 126"/>
                <a:gd name="T51" fmla="*/ 61 h 82"/>
                <a:gd name="T52" fmla="*/ 110 w 126"/>
                <a:gd name="T53" fmla="*/ 59 h 82"/>
                <a:gd name="T54" fmla="*/ 109 w 126"/>
                <a:gd name="T55" fmla="*/ 61 h 82"/>
                <a:gd name="T56" fmla="*/ 109 w 126"/>
                <a:gd name="T57" fmla="*/ 60 h 82"/>
                <a:gd name="T58" fmla="*/ 109 w 126"/>
                <a:gd name="T59" fmla="*/ 60 h 82"/>
                <a:gd name="T60" fmla="*/ 111 w 126"/>
                <a:gd name="T61" fmla="*/ 59 h 82"/>
                <a:gd name="T62" fmla="*/ 111 w 126"/>
                <a:gd name="T63" fmla="*/ 59 h 82"/>
                <a:gd name="T64" fmla="*/ 109 w 126"/>
                <a:gd name="T65" fmla="*/ 60 h 82"/>
                <a:gd name="T66" fmla="*/ 108 w 126"/>
                <a:gd name="T67" fmla="*/ 59 h 82"/>
                <a:gd name="T68" fmla="*/ 109 w 126"/>
                <a:gd name="T69" fmla="*/ 57 h 82"/>
                <a:gd name="T70" fmla="*/ 112 w 126"/>
                <a:gd name="T71" fmla="*/ 59 h 82"/>
                <a:gd name="T72" fmla="*/ 112 w 126"/>
                <a:gd name="T73" fmla="*/ 59 h 82"/>
                <a:gd name="T74" fmla="*/ 5 w 126"/>
                <a:gd name="T75" fmla="*/ 0 h 82"/>
                <a:gd name="T76" fmla="*/ 2 w 126"/>
                <a:gd name="T77" fmla="*/ 6 h 82"/>
                <a:gd name="T78" fmla="*/ 125 w 126"/>
                <a:gd name="T79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6" h="82">
                  <a:moveTo>
                    <a:pt x="124" y="75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2" y="62"/>
                    <a:pt x="114" y="62"/>
                    <a:pt x="114" y="60"/>
                  </a:cubicBezTo>
                  <a:cubicBezTo>
                    <a:pt x="115" y="60"/>
                    <a:pt x="115" y="59"/>
                    <a:pt x="115" y="59"/>
                  </a:cubicBezTo>
                  <a:cubicBezTo>
                    <a:pt x="115" y="58"/>
                    <a:pt x="115" y="57"/>
                    <a:pt x="115" y="57"/>
                  </a:cubicBezTo>
                  <a:cubicBezTo>
                    <a:pt x="114" y="57"/>
                    <a:pt x="114" y="56"/>
                    <a:pt x="114" y="56"/>
                  </a:cubicBezTo>
                  <a:cubicBezTo>
                    <a:pt x="114" y="56"/>
                    <a:pt x="113" y="55"/>
                    <a:pt x="113" y="55"/>
                  </a:cubicBezTo>
                  <a:cubicBezTo>
                    <a:pt x="112" y="54"/>
                    <a:pt x="110" y="53"/>
                    <a:pt x="107" y="51"/>
                  </a:cubicBezTo>
                  <a:cubicBezTo>
                    <a:pt x="97" y="44"/>
                    <a:pt x="77" y="32"/>
                    <a:pt x="61" y="22"/>
                  </a:cubicBezTo>
                  <a:cubicBezTo>
                    <a:pt x="52" y="17"/>
                    <a:pt x="44" y="12"/>
                    <a:pt x="39" y="9"/>
                  </a:cubicBezTo>
                  <a:cubicBezTo>
                    <a:pt x="36" y="7"/>
                    <a:pt x="33" y="6"/>
                    <a:pt x="32" y="5"/>
                  </a:cubicBezTo>
                  <a:cubicBezTo>
                    <a:pt x="31" y="4"/>
                    <a:pt x="30" y="4"/>
                    <a:pt x="30" y="4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5"/>
                    <a:pt x="31" y="5"/>
                    <a:pt x="30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4"/>
                    <a:pt x="29" y="3"/>
                    <a:pt x="28" y="3"/>
                  </a:cubicBezTo>
                  <a:cubicBezTo>
                    <a:pt x="26" y="3"/>
                    <a:pt x="24" y="4"/>
                    <a:pt x="24" y="6"/>
                  </a:cubicBezTo>
                  <a:cubicBezTo>
                    <a:pt x="24" y="7"/>
                    <a:pt x="25" y="8"/>
                    <a:pt x="25" y="8"/>
                  </a:cubicBezTo>
                  <a:cubicBezTo>
                    <a:pt x="25" y="8"/>
                    <a:pt x="25" y="8"/>
                    <a:pt x="25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8" y="10"/>
                    <a:pt x="31" y="12"/>
                  </a:cubicBezTo>
                  <a:cubicBezTo>
                    <a:pt x="39" y="17"/>
                    <a:pt x="59" y="29"/>
                    <a:pt x="77" y="40"/>
                  </a:cubicBezTo>
                  <a:cubicBezTo>
                    <a:pt x="86" y="45"/>
                    <a:pt x="94" y="51"/>
                    <a:pt x="100" y="54"/>
                  </a:cubicBezTo>
                  <a:cubicBezTo>
                    <a:pt x="103" y="56"/>
                    <a:pt x="105" y="58"/>
                    <a:pt x="107" y="59"/>
                  </a:cubicBezTo>
                  <a:cubicBezTo>
                    <a:pt x="108" y="60"/>
                    <a:pt x="108" y="60"/>
                    <a:pt x="109" y="60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08" y="59"/>
                    <a:pt x="108" y="60"/>
                    <a:pt x="109" y="60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8" y="57"/>
                    <a:pt x="108" y="58"/>
                    <a:pt x="108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3" y="56"/>
                    <a:pt x="113" y="56"/>
                    <a:pt x="113" y="56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5"/>
                    <a:pt x="2" y="6"/>
                  </a:cubicBezTo>
                  <a:cubicBezTo>
                    <a:pt x="121" y="81"/>
                    <a:pt x="121" y="81"/>
                    <a:pt x="121" y="81"/>
                  </a:cubicBezTo>
                  <a:cubicBezTo>
                    <a:pt x="122" y="82"/>
                    <a:pt x="124" y="81"/>
                    <a:pt x="125" y="80"/>
                  </a:cubicBezTo>
                  <a:cubicBezTo>
                    <a:pt x="126" y="78"/>
                    <a:pt x="126" y="76"/>
                    <a:pt x="124" y="75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1311"/>
            <p:cNvSpPr/>
            <p:nvPr/>
          </p:nvSpPr>
          <p:spPr bwMode="auto">
            <a:xfrm>
              <a:off x="5202238" y="157163"/>
              <a:ext cx="157163" cy="101600"/>
            </a:xfrm>
            <a:custGeom>
              <a:avLst/>
              <a:gdLst>
                <a:gd name="T0" fmla="*/ 81 w 97"/>
                <a:gd name="T1" fmla="*/ 48 h 63"/>
                <a:gd name="T2" fmla="*/ 14 w 97"/>
                <a:gd name="T3" fmla="*/ 6 h 63"/>
                <a:gd name="T4" fmla="*/ 6 w 97"/>
                <a:gd name="T5" fmla="*/ 1 h 63"/>
                <a:gd name="T6" fmla="*/ 5 w 97"/>
                <a:gd name="T7" fmla="*/ 2 h 63"/>
                <a:gd name="T8" fmla="*/ 6 w 97"/>
                <a:gd name="T9" fmla="*/ 1 h 63"/>
                <a:gd name="T10" fmla="*/ 6 w 97"/>
                <a:gd name="T11" fmla="*/ 1 h 63"/>
                <a:gd name="T12" fmla="*/ 6 w 97"/>
                <a:gd name="T13" fmla="*/ 1 h 63"/>
                <a:gd name="T14" fmla="*/ 4 w 97"/>
                <a:gd name="T15" fmla="*/ 3 h 63"/>
                <a:gd name="T16" fmla="*/ 4 w 97"/>
                <a:gd name="T17" fmla="*/ 3 h 63"/>
                <a:gd name="T18" fmla="*/ 6 w 97"/>
                <a:gd name="T19" fmla="*/ 1 h 63"/>
                <a:gd name="T20" fmla="*/ 7 w 97"/>
                <a:gd name="T21" fmla="*/ 2 h 63"/>
                <a:gd name="T22" fmla="*/ 7 w 97"/>
                <a:gd name="T23" fmla="*/ 3 h 63"/>
                <a:gd name="T24" fmla="*/ 4 w 97"/>
                <a:gd name="T25" fmla="*/ 3 h 63"/>
                <a:gd name="T26" fmla="*/ 4 w 97"/>
                <a:gd name="T27" fmla="*/ 3 h 63"/>
                <a:gd name="T28" fmla="*/ 4 w 97"/>
                <a:gd name="T29" fmla="*/ 3 h 63"/>
                <a:gd name="T30" fmla="*/ 7 w 97"/>
                <a:gd name="T31" fmla="*/ 5 h 63"/>
                <a:gd name="T32" fmla="*/ 5 w 97"/>
                <a:gd name="T33" fmla="*/ 6 h 63"/>
                <a:gd name="T34" fmla="*/ 4 w 97"/>
                <a:gd name="T35" fmla="*/ 6 h 63"/>
                <a:gd name="T36" fmla="*/ 4 w 97"/>
                <a:gd name="T37" fmla="*/ 3 h 63"/>
                <a:gd name="T38" fmla="*/ 4 w 97"/>
                <a:gd name="T39" fmla="*/ 4 h 63"/>
                <a:gd name="T40" fmla="*/ 4 w 97"/>
                <a:gd name="T41" fmla="*/ 6 h 63"/>
                <a:gd name="T42" fmla="*/ 3 w 97"/>
                <a:gd name="T43" fmla="*/ 6 h 63"/>
                <a:gd name="T44" fmla="*/ 3 w 97"/>
                <a:gd name="T45" fmla="*/ 6 h 63"/>
                <a:gd name="T46" fmla="*/ 3 w 97"/>
                <a:gd name="T47" fmla="*/ 6 h 63"/>
                <a:gd name="T48" fmla="*/ 5 w 97"/>
                <a:gd name="T49" fmla="*/ 7 h 63"/>
                <a:gd name="T50" fmla="*/ 61 w 97"/>
                <a:gd name="T51" fmla="*/ 35 h 63"/>
                <a:gd name="T52" fmla="*/ 83 w 97"/>
                <a:gd name="T53" fmla="*/ 45 h 63"/>
                <a:gd name="T54" fmla="*/ 86 w 97"/>
                <a:gd name="T55" fmla="*/ 39 h 63"/>
                <a:gd name="T56" fmla="*/ 43 w 97"/>
                <a:gd name="T57" fmla="*/ 14 h 63"/>
                <a:gd name="T58" fmla="*/ 26 w 97"/>
                <a:gd name="T59" fmla="*/ 3 h 63"/>
                <a:gd name="T60" fmla="*/ 25 w 97"/>
                <a:gd name="T61" fmla="*/ 2 h 63"/>
                <a:gd name="T62" fmla="*/ 25 w 97"/>
                <a:gd name="T63" fmla="*/ 2 h 63"/>
                <a:gd name="T64" fmla="*/ 24 w 97"/>
                <a:gd name="T65" fmla="*/ 3 h 63"/>
                <a:gd name="T66" fmla="*/ 22 w 97"/>
                <a:gd name="T67" fmla="*/ 4 h 63"/>
                <a:gd name="T68" fmla="*/ 25 w 97"/>
                <a:gd name="T69" fmla="*/ 2 h 63"/>
                <a:gd name="T70" fmla="*/ 25 w 97"/>
                <a:gd name="T71" fmla="*/ 4 h 63"/>
                <a:gd name="T72" fmla="*/ 25 w 97"/>
                <a:gd name="T73" fmla="*/ 5 h 63"/>
                <a:gd name="T74" fmla="*/ 22 w 97"/>
                <a:gd name="T75" fmla="*/ 4 h 63"/>
                <a:gd name="T76" fmla="*/ 24 w 97"/>
                <a:gd name="T77" fmla="*/ 1 h 63"/>
                <a:gd name="T78" fmla="*/ 19 w 97"/>
                <a:gd name="T79" fmla="*/ 4 h 63"/>
                <a:gd name="T80" fmla="*/ 20 w 97"/>
                <a:gd name="T81" fmla="*/ 7 h 63"/>
                <a:gd name="T82" fmla="*/ 36 w 97"/>
                <a:gd name="T83" fmla="*/ 17 h 63"/>
                <a:gd name="T84" fmla="*/ 84 w 97"/>
                <a:gd name="T85" fmla="*/ 42 h 63"/>
                <a:gd name="T86" fmla="*/ 46 w 97"/>
                <a:gd name="T87" fmla="*/ 20 h 63"/>
                <a:gd name="T88" fmla="*/ 9 w 97"/>
                <a:gd name="T89" fmla="*/ 2 h 63"/>
                <a:gd name="T90" fmla="*/ 5 w 97"/>
                <a:gd name="T91" fmla="*/ 0 h 63"/>
                <a:gd name="T92" fmla="*/ 4 w 97"/>
                <a:gd name="T93" fmla="*/ 0 h 63"/>
                <a:gd name="T94" fmla="*/ 1 w 97"/>
                <a:gd name="T95" fmla="*/ 1 h 63"/>
                <a:gd name="T96" fmla="*/ 1 w 97"/>
                <a:gd name="T97" fmla="*/ 5 h 63"/>
                <a:gd name="T98" fmla="*/ 2 w 97"/>
                <a:gd name="T99" fmla="*/ 6 h 63"/>
                <a:gd name="T100" fmla="*/ 53 w 97"/>
                <a:gd name="T101" fmla="*/ 38 h 63"/>
                <a:gd name="T102" fmla="*/ 96 w 97"/>
                <a:gd name="T103" fmla="*/ 6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7" h="63">
                  <a:moveTo>
                    <a:pt x="95" y="56"/>
                  </a:moveTo>
                  <a:cubicBezTo>
                    <a:pt x="95" y="56"/>
                    <a:pt x="89" y="53"/>
                    <a:pt x="81" y="48"/>
                  </a:cubicBezTo>
                  <a:cubicBezTo>
                    <a:pt x="68" y="40"/>
                    <a:pt x="50" y="28"/>
                    <a:pt x="34" y="18"/>
                  </a:cubicBezTo>
                  <a:cubicBezTo>
                    <a:pt x="26" y="13"/>
                    <a:pt x="19" y="9"/>
                    <a:pt x="14" y="6"/>
                  </a:cubicBezTo>
                  <a:cubicBezTo>
                    <a:pt x="11" y="4"/>
                    <a:pt x="9" y="3"/>
                    <a:pt x="8" y="2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7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7"/>
                    <a:pt x="5" y="7"/>
                  </a:cubicBezTo>
                  <a:cubicBezTo>
                    <a:pt x="8" y="8"/>
                    <a:pt x="14" y="11"/>
                    <a:pt x="22" y="15"/>
                  </a:cubicBezTo>
                  <a:cubicBezTo>
                    <a:pt x="34" y="21"/>
                    <a:pt x="49" y="29"/>
                    <a:pt x="61" y="35"/>
                  </a:cubicBezTo>
                  <a:cubicBezTo>
                    <a:pt x="67" y="38"/>
                    <a:pt x="73" y="40"/>
                    <a:pt x="76" y="42"/>
                  </a:cubicBezTo>
                  <a:cubicBezTo>
                    <a:pt x="80" y="44"/>
                    <a:pt x="83" y="45"/>
                    <a:pt x="83" y="45"/>
                  </a:cubicBezTo>
                  <a:cubicBezTo>
                    <a:pt x="84" y="46"/>
                    <a:pt x="86" y="45"/>
                    <a:pt x="87" y="44"/>
                  </a:cubicBezTo>
                  <a:cubicBezTo>
                    <a:pt x="88" y="42"/>
                    <a:pt x="87" y="40"/>
                    <a:pt x="86" y="39"/>
                  </a:cubicBezTo>
                  <a:cubicBezTo>
                    <a:pt x="86" y="39"/>
                    <a:pt x="82" y="37"/>
                    <a:pt x="76" y="34"/>
                  </a:cubicBezTo>
                  <a:cubicBezTo>
                    <a:pt x="67" y="29"/>
                    <a:pt x="54" y="21"/>
                    <a:pt x="43" y="14"/>
                  </a:cubicBezTo>
                  <a:cubicBezTo>
                    <a:pt x="38" y="11"/>
                    <a:pt x="33" y="8"/>
                    <a:pt x="30" y="5"/>
                  </a:cubicBezTo>
                  <a:cubicBezTo>
                    <a:pt x="28" y="4"/>
                    <a:pt x="27" y="3"/>
                    <a:pt x="26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4"/>
                    <a:pt x="25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4"/>
                    <a:pt x="25" y="2"/>
                    <a:pt x="24" y="1"/>
                  </a:cubicBezTo>
                  <a:cubicBezTo>
                    <a:pt x="22" y="0"/>
                    <a:pt x="20" y="0"/>
                    <a:pt x="19" y="2"/>
                  </a:cubicBezTo>
                  <a:cubicBezTo>
                    <a:pt x="19" y="2"/>
                    <a:pt x="19" y="3"/>
                    <a:pt x="19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19" y="6"/>
                    <a:pt x="20" y="6"/>
                    <a:pt x="20" y="7"/>
                  </a:cubicBezTo>
                  <a:cubicBezTo>
                    <a:pt x="21" y="7"/>
                    <a:pt x="21" y="8"/>
                    <a:pt x="22" y="8"/>
                  </a:cubicBezTo>
                  <a:cubicBezTo>
                    <a:pt x="25" y="10"/>
                    <a:pt x="30" y="14"/>
                    <a:pt x="36" y="17"/>
                  </a:cubicBezTo>
                  <a:cubicBezTo>
                    <a:pt x="54" y="29"/>
                    <a:pt x="82" y="45"/>
                    <a:pt x="82" y="45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39"/>
                    <a:pt x="66" y="29"/>
                    <a:pt x="46" y="20"/>
                  </a:cubicBezTo>
                  <a:cubicBezTo>
                    <a:pt x="37" y="15"/>
                    <a:pt x="27" y="10"/>
                    <a:pt x="19" y="6"/>
                  </a:cubicBezTo>
                  <a:cubicBezTo>
                    <a:pt x="15" y="4"/>
                    <a:pt x="12" y="3"/>
                    <a:pt x="9" y="2"/>
                  </a:cubicBezTo>
                  <a:cubicBezTo>
                    <a:pt x="8" y="1"/>
                    <a:pt x="7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10" y="12"/>
                    <a:pt x="32" y="25"/>
                    <a:pt x="53" y="38"/>
                  </a:cubicBezTo>
                  <a:cubicBezTo>
                    <a:pt x="73" y="50"/>
                    <a:pt x="92" y="62"/>
                    <a:pt x="92" y="62"/>
                  </a:cubicBezTo>
                  <a:cubicBezTo>
                    <a:pt x="93" y="63"/>
                    <a:pt x="95" y="62"/>
                    <a:pt x="96" y="61"/>
                  </a:cubicBezTo>
                  <a:cubicBezTo>
                    <a:pt x="97" y="59"/>
                    <a:pt x="97" y="57"/>
                    <a:pt x="95" y="56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312"/>
            <p:cNvSpPr/>
            <p:nvPr/>
          </p:nvSpPr>
          <p:spPr bwMode="auto">
            <a:xfrm>
              <a:off x="4897438" y="157163"/>
              <a:ext cx="920750" cy="519113"/>
            </a:xfrm>
            <a:custGeom>
              <a:avLst/>
              <a:gdLst>
                <a:gd name="T0" fmla="*/ 122 w 573"/>
                <a:gd name="T1" fmla="*/ 303 h 322"/>
                <a:gd name="T2" fmla="*/ 130 w 573"/>
                <a:gd name="T3" fmla="*/ 303 h 322"/>
                <a:gd name="T4" fmla="*/ 6 w 573"/>
                <a:gd name="T5" fmla="*/ 221 h 322"/>
                <a:gd name="T6" fmla="*/ 2 w 573"/>
                <a:gd name="T7" fmla="*/ 191 h 322"/>
                <a:gd name="T8" fmla="*/ 10 w 573"/>
                <a:gd name="T9" fmla="*/ 181 h 322"/>
                <a:gd name="T10" fmla="*/ 16 w 573"/>
                <a:gd name="T11" fmla="*/ 171 h 322"/>
                <a:gd name="T12" fmla="*/ 19 w 573"/>
                <a:gd name="T13" fmla="*/ 161 h 322"/>
                <a:gd name="T14" fmla="*/ 29 w 573"/>
                <a:gd name="T15" fmla="*/ 149 h 322"/>
                <a:gd name="T16" fmla="*/ 26 w 573"/>
                <a:gd name="T17" fmla="*/ 155 h 322"/>
                <a:gd name="T18" fmla="*/ 38 w 573"/>
                <a:gd name="T19" fmla="*/ 145 h 322"/>
                <a:gd name="T20" fmla="*/ 47 w 573"/>
                <a:gd name="T21" fmla="*/ 134 h 322"/>
                <a:gd name="T22" fmla="*/ 43 w 573"/>
                <a:gd name="T23" fmla="*/ 138 h 322"/>
                <a:gd name="T24" fmla="*/ 53 w 573"/>
                <a:gd name="T25" fmla="*/ 126 h 322"/>
                <a:gd name="T26" fmla="*/ 357 w 573"/>
                <a:gd name="T27" fmla="*/ 298 h 322"/>
                <a:gd name="T28" fmla="*/ 390 w 573"/>
                <a:gd name="T29" fmla="*/ 303 h 322"/>
                <a:gd name="T30" fmla="*/ 130 w 573"/>
                <a:gd name="T31" fmla="*/ 129 h 322"/>
                <a:gd name="T32" fmla="*/ 90 w 573"/>
                <a:gd name="T33" fmla="*/ 104 h 322"/>
                <a:gd name="T34" fmla="*/ 455 w 573"/>
                <a:gd name="T35" fmla="*/ 308 h 322"/>
                <a:gd name="T36" fmla="*/ 100 w 573"/>
                <a:gd name="T37" fmla="*/ 70 h 322"/>
                <a:gd name="T38" fmla="*/ 507 w 573"/>
                <a:gd name="T39" fmla="*/ 309 h 322"/>
                <a:gd name="T40" fmla="*/ 455 w 573"/>
                <a:gd name="T41" fmla="*/ 254 h 322"/>
                <a:gd name="T42" fmla="*/ 117 w 573"/>
                <a:gd name="T43" fmla="*/ 34 h 322"/>
                <a:gd name="T44" fmla="*/ 551 w 573"/>
                <a:gd name="T45" fmla="*/ 270 h 322"/>
                <a:gd name="T46" fmla="*/ 557 w 573"/>
                <a:gd name="T47" fmla="*/ 264 h 322"/>
                <a:gd name="T48" fmla="*/ 562 w 573"/>
                <a:gd name="T49" fmla="*/ 237 h 322"/>
                <a:gd name="T50" fmla="*/ 568 w 573"/>
                <a:gd name="T51" fmla="*/ 225 h 322"/>
                <a:gd name="T52" fmla="*/ 306 w 573"/>
                <a:gd name="T53" fmla="*/ 58 h 322"/>
                <a:gd name="T54" fmla="*/ 342 w 573"/>
                <a:gd name="T55" fmla="*/ 48 h 322"/>
                <a:gd name="T56" fmla="*/ 550 w 573"/>
                <a:gd name="T57" fmla="*/ 171 h 322"/>
                <a:gd name="T58" fmla="*/ 556 w 573"/>
                <a:gd name="T59" fmla="*/ 186 h 322"/>
                <a:gd name="T60" fmla="*/ 565 w 573"/>
                <a:gd name="T61" fmla="*/ 186 h 322"/>
                <a:gd name="T62" fmla="*/ 561 w 573"/>
                <a:gd name="T63" fmla="*/ 205 h 322"/>
                <a:gd name="T64" fmla="*/ 566 w 573"/>
                <a:gd name="T65" fmla="*/ 222 h 322"/>
                <a:gd name="T66" fmla="*/ 566 w 573"/>
                <a:gd name="T67" fmla="*/ 233 h 322"/>
                <a:gd name="T68" fmla="*/ 168 w 573"/>
                <a:gd name="T69" fmla="*/ 14 h 322"/>
                <a:gd name="T70" fmla="*/ 553 w 573"/>
                <a:gd name="T71" fmla="*/ 259 h 322"/>
                <a:gd name="T72" fmla="*/ 128 w 573"/>
                <a:gd name="T73" fmla="*/ 19 h 322"/>
                <a:gd name="T74" fmla="*/ 531 w 573"/>
                <a:gd name="T75" fmla="*/ 287 h 322"/>
                <a:gd name="T76" fmla="*/ 517 w 573"/>
                <a:gd name="T77" fmla="*/ 296 h 322"/>
                <a:gd name="T78" fmla="*/ 115 w 573"/>
                <a:gd name="T79" fmla="*/ 57 h 322"/>
                <a:gd name="T80" fmla="*/ 505 w 573"/>
                <a:gd name="T81" fmla="*/ 306 h 322"/>
                <a:gd name="T82" fmla="*/ 482 w 573"/>
                <a:gd name="T83" fmla="*/ 310 h 322"/>
                <a:gd name="T84" fmla="*/ 485 w 573"/>
                <a:gd name="T85" fmla="*/ 307 h 322"/>
                <a:gd name="T86" fmla="*/ 466 w 573"/>
                <a:gd name="T87" fmla="*/ 306 h 322"/>
                <a:gd name="T88" fmla="*/ 86 w 573"/>
                <a:gd name="T89" fmla="*/ 104 h 322"/>
                <a:gd name="T90" fmla="*/ 387 w 573"/>
                <a:gd name="T91" fmla="*/ 305 h 322"/>
                <a:gd name="T92" fmla="*/ 364 w 573"/>
                <a:gd name="T93" fmla="*/ 308 h 322"/>
                <a:gd name="T94" fmla="*/ 51 w 573"/>
                <a:gd name="T95" fmla="*/ 130 h 322"/>
                <a:gd name="T96" fmla="*/ 346 w 573"/>
                <a:gd name="T97" fmla="*/ 307 h 322"/>
                <a:gd name="T98" fmla="*/ 312 w 573"/>
                <a:gd name="T99" fmla="*/ 303 h 322"/>
                <a:gd name="T100" fmla="*/ 276 w 573"/>
                <a:gd name="T101" fmla="*/ 289 h 322"/>
                <a:gd name="T102" fmla="*/ 72 w 573"/>
                <a:gd name="T103" fmla="*/ 185 h 322"/>
                <a:gd name="T104" fmla="*/ 226 w 573"/>
                <a:gd name="T105" fmla="*/ 290 h 322"/>
                <a:gd name="T106" fmla="*/ 256 w 573"/>
                <a:gd name="T107" fmla="*/ 308 h 322"/>
                <a:gd name="T108" fmla="*/ 244 w 573"/>
                <a:gd name="T109" fmla="*/ 314 h 322"/>
                <a:gd name="T110" fmla="*/ 224 w 573"/>
                <a:gd name="T111" fmla="*/ 316 h 322"/>
                <a:gd name="T112" fmla="*/ 233 w 573"/>
                <a:gd name="T113" fmla="*/ 317 h 322"/>
                <a:gd name="T114" fmla="*/ 201 w 573"/>
                <a:gd name="T115" fmla="*/ 315 h 322"/>
                <a:gd name="T116" fmla="*/ 137 w 573"/>
                <a:gd name="T117" fmla="*/ 294 h 322"/>
                <a:gd name="T118" fmla="*/ 12 w 573"/>
                <a:gd name="T119" fmla="*/ 228 h 322"/>
                <a:gd name="T120" fmla="*/ 132 w 573"/>
                <a:gd name="T121" fmla="*/ 296 h 322"/>
                <a:gd name="T122" fmla="*/ 117 w 573"/>
                <a:gd name="T123" fmla="*/ 307 h 322"/>
                <a:gd name="T124" fmla="*/ 69 w 573"/>
                <a:gd name="T125" fmla="*/ 30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3" h="322">
                  <a:moveTo>
                    <a:pt x="68" y="297"/>
                  </a:moveTo>
                  <a:cubicBezTo>
                    <a:pt x="68" y="297"/>
                    <a:pt x="66" y="296"/>
                    <a:pt x="63" y="294"/>
                  </a:cubicBezTo>
                  <a:cubicBezTo>
                    <a:pt x="59" y="291"/>
                    <a:pt x="52" y="288"/>
                    <a:pt x="47" y="284"/>
                  </a:cubicBezTo>
                  <a:cubicBezTo>
                    <a:pt x="44" y="283"/>
                    <a:pt x="42" y="281"/>
                    <a:pt x="40" y="280"/>
                  </a:cubicBezTo>
                  <a:cubicBezTo>
                    <a:pt x="39" y="279"/>
                    <a:pt x="39" y="279"/>
                    <a:pt x="38" y="279"/>
                  </a:cubicBezTo>
                  <a:cubicBezTo>
                    <a:pt x="38" y="278"/>
                    <a:pt x="38" y="278"/>
                    <a:pt x="38" y="27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8" y="279"/>
                    <a:pt x="38" y="279"/>
                    <a:pt x="38" y="279"/>
                  </a:cubicBezTo>
                  <a:cubicBezTo>
                    <a:pt x="38" y="278"/>
                    <a:pt x="38" y="278"/>
                    <a:pt x="38" y="27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8" y="279"/>
                    <a:pt x="38" y="279"/>
                    <a:pt x="38" y="279"/>
                  </a:cubicBezTo>
                  <a:cubicBezTo>
                    <a:pt x="36" y="281"/>
                    <a:pt x="36" y="281"/>
                    <a:pt x="36" y="281"/>
                  </a:cubicBezTo>
                  <a:cubicBezTo>
                    <a:pt x="38" y="279"/>
                    <a:pt x="38" y="279"/>
                    <a:pt x="38" y="279"/>
                  </a:cubicBezTo>
                  <a:cubicBezTo>
                    <a:pt x="38" y="279"/>
                    <a:pt x="38" y="279"/>
                    <a:pt x="38" y="279"/>
                  </a:cubicBezTo>
                  <a:cubicBezTo>
                    <a:pt x="36" y="281"/>
                    <a:pt x="36" y="281"/>
                    <a:pt x="36" y="281"/>
                  </a:cubicBezTo>
                  <a:cubicBezTo>
                    <a:pt x="38" y="279"/>
                    <a:pt x="38" y="279"/>
                    <a:pt x="38" y="279"/>
                  </a:cubicBezTo>
                  <a:cubicBezTo>
                    <a:pt x="36" y="281"/>
                    <a:pt x="36" y="281"/>
                    <a:pt x="36" y="281"/>
                  </a:cubicBezTo>
                  <a:cubicBezTo>
                    <a:pt x="39" y="281"/>
                    <a:pt x="39" y="281"/>
                    <a:pt x="39" y="281"/>
                  </a:cubicBezTo>
                  <a:cubicBezTo>
                    <a:pt x="39" y="280"/>
                    <a:pt x="38" y="279"/>
                    <a:pt x="38" y="279"/>
                  </a:cubicBezTo>
                  <a:cubicBezTo>
                    <a:pt x="36" y="281"/>
                    <a:pt x="36" y="281"/>
                    <a:pt x="36" y="281"/>
                  </a:cubicBezTo>
                  <a:cubicBezTo>
                    <a:pt x="39" y="281"/>
                    <a:pt x="39" y="281"/>
                    <a:pt x="39" y="281"/>
                  </a:cubicBezTo>
                  <a:cubicBezTo>
                    <a:pt x="35" y="281"/>
                    <a:pt x="35" y="281"/>
                    <a:pt x="35" y="281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98" y="307"/>
                    <a:pt x="98" y="307"/>
                    <a:pt x="98" y="307"/>
                  </a:cubicBezTo>
                  <a:cubicBezTo>
                    <a:pt x="100" y="308"/>
                    <a:pt x="102" y="307"/>
                    <a:pt x="102" y="306"/>
                  </a:cubicBezTo>
                  <a:cubicBezTo>
                    <a:pt x="103" y="304"/>
                    <a:pt x="103" y="302"/>
                    <a:pt x="101" y="301"/>
                  </a:cubicBezTo>
                  <a:cubicBezTo>
                    <a:pt x="86" y="291"/>
                    <a:pt x="86" y="291"/>
                    <a:pt x="86" y="291"/>
                  </a:cubicBezTo>
                  <a:cubicBezTo>
                    <a:pt x="118" y="308"/>
                    <a:pt x="118" y="308"/>
                    <a:pt x="118" y="308"/>
                  </a:cubicBezTo>
                  <a:cubicBezTo>
                    <a:pt x="120" y="309"/>
                    <a:pt x="122" y="309"/>
                    <a:pt x="123" y="307"/>
                  </a:cubicBezTo>
                  <a:cubicBezTo>
                    <a:pt x="123" y="306"/>
                    <a:pt x="123" y="306"/>
                    <a:pt x="123" y="305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122" y="303"/>
                    <a:pt x="122" y="303"/>
                    <a:pt x="122" y="303"/>
                  </a:cubicBezTo>
                  <a:cubicBezTo>
                    <a:pt x="122" y="302"/>
                    <a:pt x="121" y="302"/>
                    <a:pt x="121" y="302"/>
                  </a:cubicBezTo>
                  <a:cubicBezTo>
                    <a:pt x="119" y="301"/>
                    <a:pt x="117" y="299"/>
                    <a:pt x="113" y="296"/>
                  </a:cubicBezTo>
                  <a:cubicBezTo>
                    <a:pt x="86" y="279"/>
                    <a:pt x="8" y="231"/>
                    <a:pt x="8" y="231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7" y="238"/>
                    <a:pt x="7" y="238"/>
                    <a:pt x="7" y="238"/>
                  </a:cubicBezTo>
                  <a:cubicBezTo>
                    <a:pt x="8" y="237"/>
                    <a:pt x="9" y="237"/>
                    <a:pt x="9" y="236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7" y="238"/>
                    <a:pt x="7" y="238"/>
                    <a:pt x="7" y="238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6" y="238"/>
                    <a:pt x="7" y="238"/>
                    <a:pt x="7" y="238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5" y="238"/>
                    <a:pt x="6" y="238"/>
                    <a:pt x="6" y="238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6" y="236"/>
                    <a:pt x="6" y="236"/>
                    <a:pt x="6" y="236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6" y="236"/>
                    <a:pt x="6" y="236"/>
                    <a:pt x="6" y="236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5" y="238"/>
                    <a:pt x="6" y="238"/>
                    <a:pt x="7" y="239"/>
                  </a:cubicBezTo>
                  <a:cubicBezTo>
                    <a:pt x="16" y="243"/>
                    <a:pt x="45" y="259"/>
                    <a:pt x="73" y="274"/>
                  </a:cubicBezTo>
                  <a:cubicBezTo>
                    <a:pt x="87" y="281"/>
                    <a:pt x="100" y="288"/>
                    <a:pt x="111" y="294"/>
                  </a:cubicBezTo>
                  <a:cubicBezTo>
                    <a:pt x="116" y="296"/>
                    <a:pt x="121" y="299"/>
                    <a:pt x="124" y="300"/>
                  </a:cubicBezTo>
                  <a:cubicBezTo>
                    <a:pt x="126" y="301"/>
                    <a:pt x="127" y="302"/>
                    <a:pt x="129" y="302"/>
                  </a:cubicBezTo>
                  <a:cubicBezTo>
                    <a:pt x="129" y="302"/>
                    <a:pt x="130" y="302"/>
                    <a:pt x="130" y="303"/>
                  </a:cubicBezTo>
                  <a:cubicBezTo>
                    <a:pt x="131" y="303"/>
                    <a:pt x="131" y="303"/>
                    <a:pt x="132" y="303"/>
                  </a:cubicBezTo>
                  <a:cubicBezTo>
                    <a:pt x="132" y="303"/>
                    <a:pt x="133" y="303"/>
                    <a:pt x="133" y="303"/>
                  </a:cubicBezTo>
                  <a:cubicBezTo>
                    <a:pt x="134" y="302"/>
                    <a:pt x="135" y="302"/>
                    <a:pt x="135" y="301"/>
                  </a:cubicBezTo>
                  <a:cubicBezTo>
                    <a:pt x="135" y="301"/>
                    <a:pt x="135" y="301"/>
                    <a:pt x="135" y="301"/>
                  </a:cubicBezTo>
                  <a:cubicBezTo>
                    <a:pt x="136" y="300"/>
                    <a:pt x="136" y="300"/>
                    <a:pt x="136" y="299"/>
                  </a:cubicBezTo>
                  <a:cubicBezTo>
                    <a:pt x="136" y="298"/>
                    <a:pt x="136" y="298"/>
                    <a:pt x="135" y="297"/>
                  </a:cubicBezTo>
                  <a:cubicBezTo>
                    <a:pt x="135" y="296"/>
                    <a:pt x="135" y="296"/>
                    <a:pt x="134" y="296"/>
                  </a:cubicBezTo>
                  <a:cubicBezTo>
                    <a:pt x="133" y="295"/>
                    <a:pt x="132" y="294"/>
                    <a:pt x="131" y="293"/>
                  </a:cubicBezTo>
                  <a:cubicBezTo>
                    <a:pt x="125" y="288"/>
                    <a:pt x="114" y="282"/>
                    <a:pt x="101" y="274"/>
                  </a:cubicBezTo>
                  <a:cubicBezTo>
                    <a:pt x="82" y="262"/>
                    <a:pt x="58" y="248"/>
                    <a:pt x="39" y="237"/>
                  </a:cubicBezTo>
                  <a:cubicBezTo>
                    <a:pt x="29" y="231"/>
                    <a:pt x="21" y="226"/>
                    <a:pt x="15" y="222"/>
                  </a:cubicBezTo>
                  <a:cubicBezTo>
                    <a:pt x="12" y="220"/>
                    <a:pt x="9" y="219"/>
                    <a:pt x="8" y="218"/>
                  </a:cubicBezTo>
                  <a:cubicBezTo>
                    <a:pt x="7" y="217"/>
                    <a:pt x="6" y="217"/>
                    <a:pt x="6" y="217"/>
                  </a:cubicBezTo>
                  <a:cubicBezTo>
                    <a:pt x="6" y="216"/>
                    <a:pt x="6" y="216"/>
                    <a:pt x="6" y="216"/>
                  </a:cubicBezTo>
                  <a:cubicBezTo>
                    <a:pt x="6" y="216"/>
                    <a:pt x="6" y="216"/>
                    <a:pt x="6" y="216"/>
                  </a:cubicBezTo>
                  <a:cubicBezTo>
                    <a:pt x="5" y="218"/>
                    <a:pt x="5" y="218"/>
                    <a:pt x="5" y="218"/>
                  </a:cubicBezTo>
                  <a:cubicBezTo>
                    <a:pt x="6" y="217"/>
                    <a:pt x="6" y="217"/>
                    <a:pt x="6" y="217"/>
                  </a:cubicBezTo>
                  <a:cubicBezTo>
                    <a:pt x="6" y="216"/>
                    <a:pt x="6" y="216"/>
                    <a:pt x="6" y="216"/>
                  </a:cubicBezTo>
                  <a:cubicBezTo>
                    <a:pt x="5" y="218"/>
                    <a:pt x="5" y="218"/>
                    <a:pt x="5" y="218"/>
                  </a:cubicBezTo>
                  <a:cubicBezTo>
                    <a:pt x="6" y="217"/>
                    <a:pt x="6" y="217"/>
                    <a:pt x="6" y="217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6" y="217"/>
                    <a:pt x="6" y="217"/>
                    <a:pt x="6" y="217"/>
                  </a:cubicBezTo>
                  <a:cubicBezTo>
                    <a:pt x="6" y="217"/>
                    <a:pt x="6" y="217"/>
                    <a:pt x="6" y="217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6" y="217"/>
                    <a:pt x="6" y="217"/>
                    <a:pt x="6" y="217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7" y="218"/>
                    <a:pt x="7" y="217"/>
                    <a:pt x="6" y="217"/>
                  </a:cubicBezTo>
                  <a:cubicBezTo>
                    <a:pt x="4" y="219"/>
                    <a:pt x="4" y="219"/>
                    <a:pt x="4" y="219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3" y="219"/>
                    <a:pt x="3" y="219"/>
                    <a:pt x="3" y="219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7" y="220"/>
                    <a:pt x="7" y="219"/>
                    <a:pt x="7" y="219"/>
                  </a:cubicBezTo>
                  <a:cubicBezTo>
                    <a:pt x="3" y="219"/>
                    <a:pt x="3" y="219"/>
                    <a:pt x="3" y="219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3" y="219"/>
                    <a:pt x="3" y="219"/>
                    <a:pt x="3" y="219"/>
                  </a:cubicBezTo>
                  <a:cubicBezTo>
                    <a:pt x="2" y="222"/>
                    <a:pt x="2" y="222"/>
                    <a:pt x="2" y="222"/>
                  </a:cubicBezTo>
                  <a:cubicBezTo>
                    <a:pt x="142" y="298"/>
                    <a:pt x="142" y="298"/>
                    <a:pt x="142" y="298"/>
                  </a:cubicBezTo>
                  <a:cubicBezTo>
                    <a:pt x="144" y="298"/>
                    <a:pt x="146" y="298"/>
                    <a:pt x="147" y="296"/>
                  </a:cubicBezTo>
                  <a:cubicBezTo>
                    <a:pt x="147" y="296"/>
                    <a:pt x="147" y="295"/>
                    <a:pt x="147" y="295"/>
                  </a:cubicBezTo>
                  <a:cubicBezTo>
                    <a:pt x="147" y="294"/>
                    <a:pt x="147" y="294"/>
                    <a:pt x="147" y="293"/>
                  </a:cubicBezTo>
                  <a:cubicBezTo>
                    <a:pt x="147" y="293"/>
                    <a:pt x="146" y="293"/>
                    <a:pt x="146" y="292"/>
                  </a:cubicBezTo>
                  <a:cubicBezTo>
                    <a:pt x="146" y="292"/>
                    <a:pt x="146" y="292"/>
                    <a:pt x="146" y="292"/>
                  </a:cubicBezTo>
                  <a:cubicBezTo>
                    <a:pt x="145" y="291"/>
                    <a:pt x="144" y="290"/>
                    <a:pt x="143" y="290"/>
                  </a:cubicBezTo>
                  <a:cubicBezTo>
                    <a:pt x="138" y="286"/>
                    <a:pt x="127" y="279"/>
                    <a:pt x="113" y="271"/>
                  </a:cubicBezTo>
                  <a:cubicBezTo>
                    <a:pt x="72" y="245"/>
                    <a:pt x="7" y="205"/>
                    <a:pt x="7" y="205"/>
                  </a:cubicBezTo>
                  <a:cubicBezTo>
                    <a:pt x="5" y="208"/>
                    <a:pt x="5" y="208"/>
                    <a:pt x="5" y="208"/>
                  </a:cubicBezTo>
                  <a:cubicBezTo>
                    <a:pt x="4" y="211"/>
                    <a:pt x="4" y="211"/>
                    <a:pt x="4" y="211"/>
                  </a:cubicBezTo>
                  <a:cubicBezTo>
                    <a:pt x="4" y="211"/>
                    <a:pt x="49" y="238"/>
                    <a:pt x="96" y="265"/>
                  </a:cubicBezTo>
                  <a:cubicBezTo>
                    <a:pt x="120" y="278"/>
                    <a:pt x="143" y="291"/>
                    <a:pt x="162" y="301"/>
                  </a:cubicBezTo>
                  <a:cubicBezTo>
                    <a:pt x="172" y="307"/>
                    <a:pt x="180" y="311"/>
                    <a:pt x="186" y="314"/>
                  </a:cubicBezTo>
                  <a:cubicBezTo>
                    <a:pt x="190" y="315"/>
                    <a:pt x="192" y="316"/>
                    <a:pt x="195" y="317"/>
                  </a:cubicBezTo>
                  <a:cubicBezTo>
                    <a:pt x="196" y="318"/>
                    <a:pt x="197" y="318"/>
                    <a:pt x="198" y="318"/>
                  </a:cubicBezTo>
                  <a:cubicBezTo>
                    <a:pt x="199" y="318"/>
                    <a:pt x="199" y="319"/>
                    <a:pt x="200" y="319"/>
                  </a:cubicBezTo>
                  <a:cubicBezTo>
                    <a:pt x="201" y="319"/>
                    <a:pt x="201" y="319"/>
                    <a:pt x="202" y="318"/>
                  </a:cubicBezTo>
                  <a:cubicBezTo>
                    <a:pt x="202" y="318"/>
                    <a:pt x="203" y="318"/>
                    <a:pt x="204" y="317"/>
                  </a:cubicBezTo>
                  <a:cubicBezTo>
                    <a:pt x="204" y="317"/>
                    <a:pt x="204" y="317"/>
                    <a:pt x="204" y="317"/>
                  </a:cubicBezTo>
                  <a:cubicBezTo>
                    <a:pt x="204" y="316"/>
                    <a:pt x="204" y="315"/>
                    <a:pt x="204" y="315"/>
                  </a:cubicBezTo>
                  <a:cubicBezTo>
                    <a:pt x="204" y="314"/>
                    <a:pt x="204" y="313"/>
                    <a:pt x="204" y="313"/>
                  </a:cubicBezTo>
                  <a:cubicBezTo>
                    <a:pt x="203" y="312"/>
                    <a:pt x="203" y="311"/>
                    <a:pt x="202" y="311"/>
                  </a:cubicBezTo>
                  <a:cubicBezTo>
                    <a:pt x="201" y="309"/>
                    <a:pt x="199" y="308"/>
                    <a:pt x="197" y="306"/>
                  </a:cubicBezTo>
                  <a:cubicBezTo>
                    <a:pt x="188" y="300"/>
                    <a:pt x="172" y="289"/>
                    <a:pt x="153" y="277"/>
                  </a:cubicBezTo>
                  <a:cubicBezTo>
                    <a:pt x="95" y="241"/>
                    <a:pt x="7" y="190"/>
                    <a:pt x="7" y="190"/>
                  </a:cubicBezTo>
                  <a:cubicBezTo>
                    <a:pt x="5" y="189"/>
                    <a:pt x="3" y="189"/>
                    <a:pt x="2" y="191"/>
                  </a:cubicBezTo>
                  <a:cubicBezTo>
                    <a:pt x="2" y="193"/>
                    <a:pt x="2" y="195"/>
                    <a:pt x="4" y="196"/>
                  </a:cubicBezTo>
                  <a:cubicBezTo>
                    <a:pt x="4" y="196"/>
                    <a:pt x="58" y="227"/>
                    <a:pt x="113" y="258"/>
                  </a:cubicBezTo>
                  <a:cubicBezTo>
                    <a:pt x="141" y="274"/>
                    <a:pt x="169" y="290"/>
                    <a:pt x="191" y="302"/>
                  </a:cubicBezTo>
                  <a:cubicBezTo>
                    <a:pt x="202" y="307"/>
                    <a:pt x="211" y="312"/>
                    <a:pt x="218" y="316"/>
                  </a:cubicBezTo>
                  <a:cubicBezTo>
                    <a:pt x="222" y="318"/>
                    <a:pt x="225" y="319"/>
                    <a:pt x="227" y="320"/>
                  </a:cubicBezTo>
                  <a:cubicBezTo>
                    <a:pt x="228" y="320"/>
                    <a:pt x="229" y="321"/>
                    <a:pt x="230" y="321"/>
                  </a:cubicBezTo>
                  <a:cubicBezTo>
                    <a:pt x="231" y="321"/>
                    <a:pt x="232" y="322"/>
                    <a:pt x="233" y="322"/>
                  </a:cubicBezTo>
                  <a:cubicBezTo>
                    <a:pt x="234" y="322"/>
                    <a:pt x="234" y="322"/>
                    <a:pt x="235" y="321"/>
                  </a:cubicBezTo>
                  <a:cubicBezTo>
                    <a:pt x="235" y="321"/>
                    <a:pt x="236" y="321"/>
                    <a:pt x="237" y="320"/>
                  </a:cubicBezTo>
                  <a:cubicBezTo>
                    <a:pt x="237" y="320"/>
                    <a:pt x="237" y="320"/>
                    <a:pt x="237" y="320"/>
                  </a:cubicBezTo>
                  <a:cubicBezTo>
                    <a:pt x="237" y="319"/>
                    <a:pt x="237" y="319"/>
                    <a:pt x="237" y="318"/>
                  </a:cubicBezTo>
                  <a:cubicBezTo>
                    <a:pt x="237" y="317"/>
                    <a:pt x="237" y="317"/>
                    <a:pt x="237" y="316"/>
                  </a:cubicBezTo>
                  <a:cubicBezTo>
                    <a:pt x="236" y="316"/>
                    <a:pt x="236" y="316"/>
                    <a:pt x="236" y="316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4" y="314"/>
                    <a:pt x="233" y="313"/>
                    <a:pt x="231" y="312"/>
                  </a:cubicBezTo>
                  <a:cubicBezTo>
                    <a:pt x="214" y="301"/>
                    <a:pt x="159" y="267"/>
                    <a:pt x="109" y="235"/>
                  </a:cubicBezTo>
                  <a:cubicBezTo>
                    <a:pt x="58" y="204"/>
                    <a:pt x="11" y="175"/>
                    <a:pt x="11" y="175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12" y="180"/>
                    <a:pt x="12" y="180"/>
                    <a:pt x="12" y="180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1" y="181"/>
                    <a:pt x="12" y="181"/>
                    <a:pt x="12" y="180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0" y="181"/>
                    <a:pt x="10" y="181"/>
                    <a:pt x="11" y="18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81"/>
                    <a:pt x="9" y="181"/>
                    <a:pt x="10" y="18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81"/>
                    <a:pt x="11" y="182"/>
                    <a:pt x="13" y="183"/>
                  </a:cubicBezTo>
                  <a:cubicBezTo>
                    <a:pt x="30" y="193"/>
                    <a:pt x="87" y="226"/>
                    <a:pt x="141" y="257"/>
                  </a:cubicBezTo>
                  <a:cubicBezTo>
                    <a:pt x="167" y="272"/>
                    <a:pt x="193" y="287"/>
                    <a:pt x="212" y="298"/>
                  </a:cubicBezTo>
                  <a:cubicBezTo>
                    <a:pt x="221" y="304"/>
                    <a:pt x="229" y="308"/>
                    <a:pt x="235" y="311"/>
                  </a:cubicBezTo>
                  <a:cubicBezTo>
                    <a:pt x="240" y="315"/>
                    <a:pt x="243" y="316"/>
                    <a:pt x="243" y="316"/>
                  </a:cubicBezTo>
                  <a:cubicBezTo>
                    <a:pt x="245" y="317"/>
                    <a:pt x="247" y="317"/>
                    <a:pt x="248" y="315"/>
                  </a:cubicBezTo>
                  <a:cubicBezTo>
                    <a:pt x="248" y="315"/>
                    <a:pt x="248" y="314"/>
                    <a:pt x="248" y="313"/>
                  </a:cubicBezTo>
                  <a:cubicBezTo>
                    <a:pt x="248" y="312"/>
                    <a:pt x="248" y="312"/>
                    <a:pt x="248" y="312"/>
                  </a:cubicBezTo>
                  <a:cubicBezTo>
                    <a:pt x="247" y="311"/>
                    <a:pt x="247" y="311"/>
                    <a:pt x="247" y="310"/>
                  </a:cubicBezTo>
                  <a:cubicBezTo>
                    <a:pt x="246" y="310"/>
                    <a:pt x="246" y="310"/>
                    <a:pt x="245" y="309"/>
                  </a:cubicBezTo>
                  <a:cubicBezTo>
                    <a:pt x="242" y="307"/>
                    <a:pt x="236" y="303"/>
                    <a:pt x="228" y="299"/>
                  </a:cubicBezTo>
                  <a:cubicBezTo>
                    <a:pt x="201" y="282"/>
                    <a:pt x="148" y="251"/>
                    <a:pt x="101" y="223"/>
                  </a:cubicBezTo>
                  <a:cubicBezTo>
                    <a:pt x="78" y="209"/>
                    <a:pt x="57" y="196"/>
                    <a:pt x="41" y="186"/>
                  </a:cubicBezTo>
                  <a:cubicBezTo>
                    <a:pt x="33" y="181"/>
                    <a:pt x="27" y="176"/>
                    <a:pt x="22" y="173"/>
                  </a:cubicBezTo>
                  <a:cubicBezTo>
                    <a:pt x="20" y="171"/>
                    <a:pt x="19" y="170"/>
                    <a:pt x="18" y="169"/>
                  </a:cubicBezTo>
                  <a:cubicBezTo>
                    <a:pt x="17" y="169"/>
                    <a:pt x="17" y="168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2" y="172"/>
                    <a:pt x="70" y="207"/>
                    <a:pt x="130" y="242"/>
                  </a:cubicBezTo>
                  <a:cubicBezTo>
                    <a:pt x="160" y="260"/>
                    <a:pt x="190" y="277"/>
                    <a:pt x="213" y="290"/>
                  </a:cubicBezTo>
                  <a:cubicBezTo>
                    <a:pt x="224" y="297"/>
                    <a:pt x="234" y="303"/>
                    <a:pt x="242" y="306"/>
                  </a:cubicBezTo>
                  <a:cubicBezTo>
                    <a:pt x="245" y="308"/>
                    <a:pt x="248" y="310"/>
                    <a:pt x="251" y="311"/>
                  </a:cubicBezTo>
                  <a:cubicBezTo>
                    <a:pt x="252" y="312"/>
                    <a:pt x="253" y="312"/>
                    <a:pt x="254" y="312"/>
                  </a:cubicBezTo>
                  <a:cubicBezTo>
                    <a:pt x="254" y="312"/>
                    <a:pt x="254" y="313"/>
                    <a:pt x="255" y="313"/>
                  </a:cubicBezTo>
                  <a:cubicBezTo>
                    <a:pt x="255" y="313"/>
                    <a:pt x="256" y="313"/>
                    <a:pt x="256" y="313"/>
                  </a:cubicBezTo>
                  <a:cubicBezTo>
                    <a:pt x="257" y="313"/>
                    <a:pt x="257" y="313"/>
                    <a:pt x="258" y="313"/>
                  </a:cubicBezTo>
                  <a:cubicBezTo>
                    <a:pt x="258" y="312"/>
                    <a:pt x="259" y="312"/>
                    <a:pt x="259" y="311"/>
                  </a:cubicBezTo>
                  <a:cubicBezTo>
                    <a:pt x="259" y="311"/>
                    <a:pt x="259" y="311"/>
                    <a:pt x="259" y="311"/>
                  </a:cubicBezTo>
                  <a:cubicBezTo>
                    <a:pt x="260" y="311"/>
                    <a:pt x="260" y="310"/>
                    <a:pt x="260" y="309"/>
                  </a:cubicBezTo>
                  <a:cubicBezTo>
                    <a:pt x="260" y="308"/>
                    <a:pt x="260" y="308"/>
                    <a:pt x="259" y="307"/>
                  </a:cubicBezTo>
                  <a:cubicBezTo>
                    <a:pt x="259" y="306"/>
                    <a:pt x="258" y="305"/>
                    <a:pt x="258" y="305"/>
                  </a:cubicBezTo>
                  <a:cubicBezTo>
                    <a:pt x="256" y="303"/>
                    <a:pt x="254" y="301"/>
                    <a:pt x="251" y="299"/>
                  </a:cubicBezTo>
                  <a:cubicBezTo>
                    <a:pt x="241" y="291"/>
                    <a:pt x="221" y="279"/>
                    <a:pt x="198" y="264"/>
                  </a:cubicBezTo>
                  <a:cubicBezTo>
                    <a:pt x="127" y="220"/>
                    <a:pt x="20" y="158"/>
                    <a:pt x="20" y="158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20" y="164"/>
                    <a:pt x="21" y="163"/>
                    <a:pt x="21" y="162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19" y="164"/>
                    <a:pt x="19" y="164"/>
                    <a:pt x="20" y="164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4"/>
                    <a:pt x="18" y="164"/>
                    <a:pt x="19" y="164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4"/>
                    <a:pt x="19" y="165"/>
                    <a:pt x="22" y="166"/>
                  </a:cubicBezTo>
                  <a:cubicBezTo>
                    <a:pt x="38" y="176"/>
                    <a:pt x="96" y="211"/>
                    <a:pt x="151" y="243"/>
                  </a:cubicBezTo>
                  <a:cubicBezTo>
                    <a:pt x="179" y="260"/>
                    <a:pt x="205" y="275"/>
                    <a:pt x="226" y="287"/>
                  </a:cubicBezTo>
                  <a:cubicBezTo>
                    <a:pt x="237" y="293"/>
                    <a:pt x="246" y="298"/>
                    <a:pt x="253" y="301"/>
                  </a:cubicBezTo>
                  <a:cubicBezTo>
                    <a:pt x="256" y="303"/>
                    <a:pt x="259" y="304"/>
                    <a:pt x="262" y="305"/>
                  </a:cubicBezTo>
                  <a:cubicBezTo>
                    <a:pt x="263" y="305"/>
                    <a:pt x="264" y="306"/>
                    <a:pt x="265" y="306"/>
                  </a:cubicBezTo>
                  <a:cubicBezTo>
                    <a:pt x="266" y="306"/>
                    <a:pt x="266" y="306"/>
                    <a:pt x="267" y="306"/>
                  </a:cubicBezTo>
                  <a:cubicBezTo>
                    <a:pt x="268" y="306"/>
                    <a:pt x="268" y="306"/>
                    <a:pt x="269" y="306"/>
                  </a:cubicBezTo>
                  <a:cubicBezTo>
                    <a:pt x="270" y="306"/>
                    <a:pt x="271" y="305"/>
                    <a:pt x="271" y="305"/>
                  </a:cubicBezTo>
                  <a:cubicBezTo>
                    <a:pt x="272" y="304"/>
                    <a:pt x="272" y="303"/>
                    <a:pt x="272" y="302"/>
                  </a:cubicBezTo>
                  <a:cubicBezTo>
                    <a:pt x="271" y="301"/>
                    <a:pt x="271" y="300"/>
                    <a:pt x="270" y="300"/>
                  </a:cubicBezTo>
                  <a:cubicBezTo>
                    <a:pt x="270" y="300"/>
                    <a:pt x="266" y="298"/>
                    <a:pt x="260" y="293"/>
                  </a:cubicBezTo>
                  <a:cubicBezTo>
                    <a:pt x="236" y="279"/>
                    <a:pt x="179" y="243"/>
                    <a:pt x="126" y="211"/>
                  </a:cubicBezTo>
                  <a:cubicBezTo>
                    <a:pt x="100" y="195"/>
                    <a:pt x="76" y="179"/>
                    <a:pt x="58" y="168"/>
                  </a:cubicBezTo>
                  <a:cubicBezTo>
                    <a:pt x="49" y="162"/>
                    <a:pt x="41" y="157"/>
                    <a:pt x="36" y="154"/>
                  </a:cubicBezTo>
                  <a:cubicBezTo>
                    <a:pt x="34" y="152"/>
                    <a:pt x="32" y="151"/>
                    <a:pt x="30" y="150"/>
                  </a:cubicBezTo>
                  <a:cubicBezTo>
                    <a:pt x="30" y="150"/>
                    <a:pt x="29" y="150"/>
                    <a:pt x="29" y="149"/>
                  </a:cubicBezTo>
                  <a:cubicBezTo>
                    <a:pt x="29" y="149"/>
                    <a:pt x="29" y="149"/>
                    <a:pt x="29" y="149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9" y="149"/>
                    <a:pt x="29" y="149"/>
                    <a:pt x="29" y="149"/>
                  </a:cubicBezTo>
                  <a:cubicBezTo>
                    <a:pt x="29" y="149"/>
                    <a:pt x="29" y="149"/>
                    <a:pt x="29" y="149"/>
                  </a:cubicBezTo>
                  <a:cubicBezTo>
                    <a:pt x="27" y="151"/>
                    <a:pt x="27" y="151"/>
                    <a:pt x="27" y="151"/>
                  </a:cubicBezTo>
                  <a:cubicBezTo>
                    <a:pt x="29" y="149"/>
                    <a:pt x="29" y="149"/>
                    <a:pt x="29" y="149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9" y="149"/>
                    <a:pt x="29" y="149"/>
                    <a:pt x="29" y="149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1"/>
                    <a:pt x="29" y="150"/>
                    <a:pt x="29" y="150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28" y="155"/>
                    <a:pt x="29" y="154"/>
                    <a:pt x="29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7" y="155"/>
                    <a:pt x="27" y="155"/>
                    <a:pt x="27" y="155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7" y="155"/>
                    <a:pt x="27" y="155"/>
                  </a:cubicBezTo>
                  <a:cubicBezTo>
                    <a:pt x="30" y="157"/>
                    <a:pt x="37" y="160"/>
                    <a:pt x="45" y="164"/>
                  </a:cubicBezTo>
                  <a:cubicBezTo>
                    <a:pt x="75" y="180"/>
                    <a:pt x="131" y="213"/>
                    <a:pt x="181" y="242"/>
                  </a:cubicBezTo>
                  <a:cubicBezTo>
                    <a:pt x="206" y="256"/>
                    <a:pt x="229" y="269"/>
                    <a:pt x="246" y="279"/>
                  </a:cubicBezTo>
                  <a:cubicBezTo>
                    <a:pt x="255" y="284"/>
                    <a:pt x="262" y="288"/>
                    <a:pt x="267" y="291"/>
                  </a:cubicBezTo>
                  <a:cubicBezTo>
                    <a:pt x="270" y="292"/>
                    <a:pt x="272" y="293"/>
                    <a:pt x="273" y="294"/>
                  </a:cubicBezTo>
                  <a:cubicBezTo>
                    <a:pt x="274" y="294"/>
                    <a:pt x="275" y="294"/>
                    <a:pt x="275" y="295"/>
                  </a:cubicBezTo>
                  <a:cubicBezTo>
                    <a:pt x="276" y="295"/>
                    <a:pt x="276" y="295"/>
                    <a:pt x="276" y="295"/>
                  </a:cubicBezTo>
                  <a:cubicBezTo>
                    <a:pt x="276" y="295"/>
                    <a:pt x="277" y="295"/>
                    <a:pt x="277" y="295"/>
                  </a:cubicBezTo>
                  <a:cubicBezTo>
                    <a:pt x="278" y="295"/>
                    <a:pt x="278" y="295"/>
                    <a:pt x="278" y="295"/>
                  </a:cubicBezTo>
                  <a:cubicBezTo>
                    <a:pt x="279" y="295"/>
                    <a:pt x="280" y="295"/>
                    <a:pt x="280" y="294"/>
                  </a:cubicBezTo>
                  <a:cubicBezTo>
                    <a:pt x="281" y="293"/>
                    <a:pt x="281" y="292"/>
                    <a:pt x="281" y="291"/>
                  </a:cubicBezTo>
                  <a:cubicBezTo>
                    <a:pt x="281" y="290"/>
                    <a:pt x="280" y="289"/>
                    <a:pt x="279" y="289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9" y="145"/>
                    <a:pt x="40" y="144"/>
                    <a:pt x="40" y="144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5"/>
                    <a:pt x="38" y="145"/>
                    <a:pt x="38" y="145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6" y="145"/>
                    <a:pt x="36" y="145"/>
                    <a:pt x="36" y="145"/>
                  </a:cubicBezTo>
                  <a:cubicBezTo>
                    <a:pt x="37" y="145"/>
                    <a:pt x="39" y="146"/>
                    <a:pt x="41" y="148"/>
                  </a:cubicBezTo>
                  <a:cubicBezTo>
                    <a:pt x="51" y="153"/>
                    <a:pt x="71" y="166"/>
                    <a:pt x="97" y="182"/>
                  </a:cubicBezTo>
                  <a:cubicBezTo>
                    <a:pt x="136" y="205"/>
                    <a:pt x="186" y="237"/>
                    <a:pt x="229" y="262"/>
                  </a:cubicBezTo>
                  <a:cubicBezTo>
                    <a:pt x="250" y="274"/>
                    <a:pt x="269" y="285"/>
                    <a:pt x="283" y="293"/>
                  </a:cubicBezTo>
                  <a:cubicBezTo>
                    <a:pt x="290" y="297"/>
                    <a:pt x="296" y="301"/>
                    <a:pt x="301" y="303"/>
                  </a:cubicBezTo>
                  <a:cubicBezTo>
                    <a:pt x="304" y="304"/>
                    <a:pt x="306" y="305"/>
                    <a:pt x="307" y="306"/>
                  </a:cubicBezTo>
                  <a:cubicBezTo>
                    <a:pt x="308" y="306"/>
                    <a:pt x="309" y="306"/>
                    <a:pt x="310" y="306"/>
                  </a:cubicBezTo>
                  <a:cubicBezTo>
                    <a:pt x="310" y="306"/>
                    <a:pt x="311" y="307"/>
                    <a:pt x="312" y="307"/>
                  </a:cubicBezTo>
                  <a:cubicBezTo>
                    <a:pt x="312" y="307"/>
                    <a:pt x="313" y="307"/>
                    <a:pt x="313" y="306"/>
                  </a:cubicBezTo>
                  <a:cubicBezTo>
                    <a:pt x="314" y="306"/>
                    <a:pt x="315" y="306"/>
                    <a:pt x="315" y="305"/>
                  </a:cubicBezTo>
                  <a:cubicBezTo>
                    <a:pt x="316" y="304"/>
                    <a:pt x="316" y="303"/>
                    <a:pt x="316" y="302"/>
                  </a:cubicBezTo>
                  <a:cubicBezTo>
                    <a:pt x="315" y="301"/>
                    <a:pt x="315" y="301"/>
                    <a:pt x="314" y="300"/>
                  </a:cubicBezTo>
                  <a:cubicBezTo>
                    <a:pt x="314" y="300"/>
                    <a:pt x="310" y="298"/>
                    <a:pt x="303" y="293"/>
                  </a:cubicBezTo>
                  <a:cubicBezTo>
                    <a:pt x="277" y="278"/>
                    <a:pt x="213" y="240"/>
                    <a:pt x="155" y="205"/>
                  </a:cubicBezTo>
                  <a:cubicBezTo>
                    <a:pt x="126" y="187"/>
                    <a:pt x="99" y="170"/>
                    <a:pt x="79" y="157"/>
                  </a:cubicBezTo>
                  <a:cubicBezTo>
                    <a:pt x="69" y="151"/>
                    <a:pt x="60" y="145"/>
                    <a:pt x="55" y="141"/>
                  </a:cubicBezTo>
                  <a:cubicBezTo>
                    <a:pt x="52" y="139"/>
                    <a:pt x="50" y="137"/>
                    <a:pt x="48" y="136"/>
                  </a:cubicBezTo>
                  <a:cubicBezTo>
                    <a:pt x="48" y="135"/>
                    <a:pt x="47" y="135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7" y="134"/>
                    <a:pt x="47" y="134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6"/>
                    <a:pt x="47" y="136"/>
                    <a:pt x="47" y="135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5" y="138"/>
                    <a:pt x="46" y="138"/>
                    <a:pt x="47" y="137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4" y="138"/>
                    <a:pt x="44" y="138"/>
                    <a:pt x="45" y="138"/>
                  </a:cubicBezTo>
                  <a:cubicBezTo>
                    <a:pt x="44" y="135"/>
                    <a:pt x="44" y="135"/>
                    <a:pt x="44" y="135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4" y="138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4" y="139"/>
                    <a:pt x="45" y="139"/>
                  </a:cubicBezTo>
                  <a:cubicBezTo>
                    <a:pt x="49" y="141"/>
                    <a:pt x="56" y="145"/>
                    <a:pt x="66" y="151"/>
                  </a:cubicBezTo>
                  <a:cubicBezTo>
                    <a:pt x="102" y="171"/>
                    <a:pt x="171" y="212"/>
                    <a:pt x="231" y="247"/>
                  </a:cubicBezTo>
                  <a:cubicBezTo>
                    <a:pt x="261" y="265"/>
                    <a:pt x="289" y="281"/>
                    <a:pt x="309" y="294"/>
                  </a:cubicBezTo>
                  <a:cubicBezTo>
                    <a:pt x="320" y="300"/>
                    <a:pt x="328" y="304"/>
                    <a:pt x="334" y="308"/>
                  </a:cubicBezTo>
                  <a:cubicBezTo>
                    <a:pt x="337" y="310"/>
                    <a:pt x="340" y="311"/>
                    <a:pt x="341" y="312"/>
                  </a:cubicBezTo>
                  <a:cubicBezTo>
                    <a:pt x="342" y="312"/>
                    <a:pt x="343" y="313"/>
                    <a:pt x="343" y="313"/>
                  </a:cubicBezTo>
                  <a:cubicBezTo>
                    <a:pt x="344" y="313"/>
                    <a:pt x="344" y="313"/>
                    <a:pt x="344" y="313"/>
                  </a:cubicBezTo>
                  <a:cubicBezTo>
                    <a:pt x="344" y="313"/>
                    <a:pt x="344" y="313"/>
                    <a:pt x="344" y="313"/>
                  </a:cubicBezTo>
                  <a:cubicBezTo>
                    <a:pt x="345" y="314"/>
                    <a:pt x="345" y="314"/>
                    <a:pt x="346" y="314"/>
                  </a:cubicBezTo>
                  <a:cubicBezTo>
                    <a:pt x="346" y="314"/>
                    <a:pt x="346" y="314"/>
                    <a:pt x="347" y="314"/>
                  </a:cubicBezTo>
                  <a:cubicBezTo>
                    <a:pt x="347" y="313"/>
                    <a:pt x="348" y="313"/>
                    <a:pt x="348" y="312"/>
                  </a:cubicBezTo>
                  <a:cubicBezTo>
                    <a:pt x="349" y="312"/>
                    <a:pt x="349" y="312"/>
                    <a:pt x="349" y="312"/>
                  </a:cubicBezTo>
                  <a:cubicBezTo>
                    <a:pt x="349" y="311"/>
                    <a:pt x="349" y="311"/>
                    <a:pt x="349" y="310"/>
                  </a:cubicBezTo>
                  <a:cubicBezTo>
                    <a:pt x="349" y="309"/>
                    <a:pt x="349" y="308"/>
                    <a:pt x="348" y="308"/>
                  </a:cubicBezTo>
                  <a:cubicBezTo>
                    <a:pt x="348" y="307"/>
                    <a:pt x="347" y="306"/>
                    <a:pt x="346" y="305"/>
                  </a:cubicBezTo>
                  <a:cubicBezTo>
                    <a:pt x="344" y="304"/>
                    <a:pt x="342" y="302"/>
                    <a:pt x="339" y="299"/>
                  </a:cubicBezTo>
                  <a:cubicBezTo>
                    <a:pt x="326" y="290"/>
                    <a:pt x="302" y="275"/>
                    <a:pt x="273" y="257"/>
                  </a:cubicBezTo>
                  <a:cubicBezTo>
                    <a:pt x="229" y="230"/>
                    <a:pt x="175" y="197"/>
                    <a:pt x="131" y="171"/>
                  </a:cubicBezTo>
                  <a:cubicBezTo>
                    <a:pt x="109" y="158"/>
                    <a:pt x="90" y="147"/>
                    <a:pt x="76" y="138"/>
                  </a:cubicBezTo>
                  <a:cubicBezTo>
                    <a:pt x="69" y="134"/>
                    <a:pt x="64" y="131"/>
                    <a:pt x="60" y="128"/>
                  </a:cubicBezTo>
                  <a:cubicBezTo>
                    <a:pt x="58" y="127"/>
                    <a:pt x="57" y="126"/>
                    <a:pt x="56" y="125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3" y="126"/>
                    <a:pt x="53" y="126"/>
                    <a:pt x="53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3" y="126"/>
                    <a:pt x="53" y="126"/>
                    <a:pt x="53" y="126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5" y="125"/>
                    <a:pt x="55" y="125"/>
                    <a:pt x="55" y="125"/>
                  </a:cubicBezTo>
                  <a:cubicBezTo>
                    <a:pt x="52" y="127"/>
                    <a:pt x="52" y="127"/>
                    <a:pt x="52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6" y="126"/>
                    <a:pt x="55" y="126"/>
                    <a:pt x="55" y="125"/>
                  </a:cubicBezTo>
                  <a:cubicBezTo>
                    <a:pt x="52" y="127"/>
                    <a:pt x="52" y="127"/>
                    <a:pt x="52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2" y="127"/>
                    <a:pt x="52" y="127"/>
                    <a:pt x="52" y="127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7"/>
                    <a:pt x="56" y="127"/>
                  </a:cubicBezTo>
                  <a:cubicBezTo>
                    <a:pt x="52" y="127"/>
                    <a:pt x="52" y="127"/>
                    <a:pt x="52" y="127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2" y="127"/>
                    <a:pt x="52" y="127"/>
                    <a:pt x="52" y="127"/>
                  </a:cubicBezTo>
                  <a:cubicBezTo>
                    <a:pt x="51" y="130"/>
                    <a:pt x="51" y="130"/>
                    <a:pt x="51" y="130"/>
                  </a:cubicBezTo>
                  <a:cubicBezTo>
                    <a:pt x="51" y="130"/>
                    <a:pt x="126" y="175"/>
                    <a:pt x="203" y="221"/>
                  </a:cubicBezTo>
                  <a:cubicBezTo>
                    <a:pt x="241" y="243"/>
                    <a:pt x="280" y="266"/>
                    <a:pt x="310" y="283"/>
                  </a:cubicBezTo>
                  <a:cubicBezTo>
                    <a:pt x="325" y="292"/>
                    <a:pt x="337" y="299"/>
                    <a:pt x="346" y="304"/>
                  </a:cubicBezTo>
                  <a:cubicBezTo>
                    <a:pt x="351" y="306"/>
                    <a:pt x="355" y="308"/>
                    <a:pt x="358" y="310"/>
                  </a:cubicBezTo>
                  <a:cubicBezTo>
                    <a:pt x="359" y="310"/>
                    <a:pt x="360" y="311"/>
                    <a:pt x="361" y="311"/>
                  </a:cubicBezTo>
                  <a:cubicBezTo>
                    <a:pt x="362" y="311"/>
                    <a:pt x="362" y="312"/>
                    <a:pt x="362" y="312"/>
                  </a:cubicBezTo>
                  <a:cubicBezTo>
                    <a:pt x="363" y="312"/>
                    <a:pt x="363" y="312"/>
                    <a:pt x="364" y="312"/>
                  </a:cubicBezTo>
                  <a:cubicBezTo>
                    <a:pt x="364" y="312"/>
                    <a:pt x="365" y="312"/>
                    <a:pt x="365" y="312"/>
                  </a:cubicBezTo>
                  <a:cubicBezTo>
                    <a:pt x="366" y="312"/>
                    <a:pt x="367" y="311"/>
                    <a:pt x="367" y="310"/>
                  </a:cubicBezTo>
                  <a:cubicBezTo>
                    <a:pt x="367" y="310"/>
                    <a:pt x="367" y="310"/>
                    <a:pt x="367" y="310"/>
                  </a:cubicBezTo>
                  <a:cubicBezTo>
                    <a:pt x="367" y="310"/>
                    <a:pt x="368" y="309"/>
                    <a:pt x="368" y="308"/>
                  </a:cubicBezTo>
                  <a:cubicBezTo>
                    <a:pt x="368" y="307"/>
                    <a:pt x="367" y="306"/>
                    <a:pt x="367" y="306"/>
                  </a:cubicBezTo>
                  <a:cubicBezTo>
                    <a:pt x="366" y="305"/>
                    <a:pt x="366" y="304"/>
                    <a:pt x="365" y="304"/>
                  </a:cubicBezTo>
                  <a:cubicBezTo>
                    <a:pt x="363" y="302"/>
                    <a:pt x="360" y="300"/>
                    <a:pt x="357" y="298"/>
                  </a:cubicBezTo>
                  <a:cubicBezTo>
                    <a:pt x="344" y="288"/>
                    <a:pt x="320" y="273"/>
                    <a:pt x="291" y="254"/>
                  </a:cubicBezTo>
                  <a:cubicBezTo>
                    <a:pt x="203" y="200"/>
                    <a:pt x="70" y="120"/>
                    <a:pt x="70" y="120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0" y="126"/>
                    <a:pt x="70" y="126"/>
                    <a:pt x="71" y="125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9" y="127"/>
                    <a:pt x="69" y="126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7"/>
                    <a:pt x="67" y="127"/>
                    <a:pt x="68" y="127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7" y="127"/>
                    <a:pt x="67" y="127"/>
                    <a:pt x="67" y="127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7" y="127"/>
                    <a:pt x="67" y="127"/>
                    <a:pt x="68" y="127"/>
                  </a:cubicBezTo>
                  <a:cubicBezTo>
                    <a:pt x="75" y="131"/>
                    <a:pt x="98" y="144"/>
                    <a:pt x="129" y="161"/>
                  </a:cubicBezTo>
                  <a:cubicBezTo>
                    <a:pt x="175" y="188"/>
                    <a:pt x="240" y="225"/>
                    <a:pt x="292" y="255"/>
                  </a:cubicBezTo>
                  <a:cubicBezTo>
                    <a:pt x="318" y="270"/>
                    <a:pt x="342" y="283"/>
                    <a:pt x="358" y="293"/>
                  </a:cubicBezTo>
                  <a:cubicBezTo>
                    <a:pt x="375" y="302"/>
                    <a:pt x="385" y="308"/>
                    <a:pt x="385" y="308"/>
                  </a:cubicBezTo>
                  <a:cubicBezTo>
                    <a:pt x="387" y="309"/>
                    <a:pt x="389" y="309"/>
                    <a:pt x="390" y="307"/>
                  </a:cubicBezTo>
                  <a:cubicBezTo>
                    <a:pt x="390" y="306"/>
                    <a:pt x="391" y="306"/>
                    <a:pt x="391" y="305"/>
                  </a:cubicBezTo>
                  <a:cubicBezTo>
                    <a:pt x="391" y="304"/>
                    <a:pt x="390" y="303"/>
                    <a:pt x="390" y="303"/>
                  </a:cubicBezTo>
                  <a:cubicBezTo>
                    <a:pt x="389" y="302"/>
                    <a:pt x="389" y="301"/>
                    <a:pt x="388" y="300"/>
                  </a:cubicBezTo>
                  <a:cubicBezTo>
                    <a:pt x="386" y="298"/>
                    <a:pt x="383" y="296"/>
                    <a:pt x="380" y="293"/>
                  </a:cubicBezTo>
                  <a:cubicBezTo>
                    <a:pt x="367" y="284"/>
                    <a:pt x="342" y="268"/>
                    <a:pt x="312" y="249"/>
                  </a:cubicBezTo>
                  <a:cubicBezTo>
                    <a:pt x="268" y="222"/>
                    <a:pt x="212" y="188"/>
                    <a:pt x="167" y="162"/>
                  </a:cubicBezTo>
                  <a:cubicBezTo>
                    <a:pt x="144" y="148"/>
                    <a:pt x="125" y="137"/>
                    <a:pt x="110" y="128"/>
                  </a:cubicBezTo>
                  <a:cubicBezTo>
                    <a:pt x="103" y="124"/>
                    <a:pt x="98" y="121"/>
                    <a:pt x="94" y="118"/>
                  </a:cubicBezTo>
                  <a:cubicBezTo>
                    <a:pt x="92" y="117"/>
                    <a:pt x="91" y="116"/>
                    <a:pt x="90" y="116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0" y="117"/>
                    <a:pt x="90" y="117"/>
                    <a:pt x="90" y="117"/>
                  </a:cubicBezTo>
                  <a:cubicBezTo>
                    <a:pt x="89" y="116"/>
                    <a:pt x="89" y="116"/>
                    <a:pt x="89" y="115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0" y="117"/>
                    <a:pt x="90" y="117"/>
                    <a:pt x="90" y="117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401" y="302"/>
                    <a:pt x="401" y="302"/>
                    <a:pt x="401" y="302"/>
                  </a:cubicBezTo>
                  <a:cubicBezTo>
                    <a:pt x="403" y="303"/>
                    <a:pt x="405" y="302"/>
                    <a:pt x="406" y="301"/>
                  </a:cubicBezTo>
                  <a:cubicBezTo>
                    <a:pt x="407" y="299"/>
                    <a:pt x="406" y="297"/>
                    <a:pt x="404" y="296"/>
                  </a:cubicBezTo>
                  <a:cubicBezTo>
                    <a:pt x="404" y="296"/>
                    <a:pt x="400" y="293"/>
                    <a:pt x="391" y="288"/>
                  </a:cubicBezTo>
                  <a:cubicBezTo>
                    <a:pt x="361" y="270"/>
                    <a:pt x="286" y="226"/>
                    <a:pt x="219" y="184"/>
                  </a:cubicBezTo>
                  <a:cubicBezTo>
                    <a:pt x="185" y="164"/>
                    <a:pt x="153" y="144"/>
                    <a:pt x="130" y="129"/>
                  </a:cubicBezTo>
                  <a:cubicBezTo>
                    <a:pt x="118" y="121"/>
                    <a:pt x="109" y="115"/>
                    <a:pt x="102" y="110"/>
                  </a:cubicBezTo>
                  <a:cubicBezTo>
                    <a:pt x="99" y="108"/>
                    <a:pt x="96" y="106"/>
                    <a:pt x="95" y="104"/>
                  </a:cubicBezTo>
                  <a:cubicBezTo>
                    <a:pt x="94" y="104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3" y="105"/>
                    <a:pt x="93" y="104"/>
                    <a:pt x="9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2" y="106"/>
                    <a:pt x="93" y="105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1" y="107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90" y="107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90" y="107"/>
                    <a:pt x="91" y="108"/>
                  </a:cubicBezTo>
                  <a:cubicBezTo>
                    <a:pt x="95" y="110"/>
                    <a:pt x="103" y="114"/>
                    <a:pt x="114" y="120"/>
                  </a:cubicBezTo>
                  <a:cubicBezTo>
                    <a:pt x="152" y="142"/>
                    <a:pt x="227" y="186"/>
                    <a:pt x="291" y="224"/>
                  </a:cubicBezTo>
                  <a:cubicBezTo>
                    <a:pt x="324" y="244"/>
                    <a:pt x="354" y="262"/>
                    <a:pt x="376" y="275"/>
                  </a:cubicBezTo>
                  <a:cubicBezTo>
                    <a:pt x="387" y="281"/>
                    <a:pt x="396" y="286"/>
                    <a:pt x="402" y="290"/>
                  </a:cubicBezTo>
                  <a:cubicBezTo>
                    <a:pt x="408" y="294"/>
                    <a:pt x="412" y="296"/>
                    <a:pt x="412" y="296"/>
                  </a:cubicBezTo>
                  <a:cubicBezTo>
                    <a:pt x="413" y="297"/>
                    <a:pt x="415" y="296"/>
                    <a:pt x="416" y="295"/>
                  </a:cubicBezTo>
                  <a:cubicBezTo>
                    <a:pt x="417" y="293"/>
                    <a:pt x="417" y="291"/>
                    <a:pt x="415" y="290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1" y="93"/>
                    <a:pt x="92" y="92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1" y="93"/>
                    <a:pt x="92" y="94"/>
                  </a:cubicBezTo>
                  <a:cubicBezTo>
                    <a:pt x="94" y="94"/>
                    <a:pt x="98" y="96"/>
                    <a:pt x="102" y="98"/>
                  </a:cubicBezTo>
                  <a:cubicBezTo>
                    <a:pt x="119" y="106"/>
                    <a:pt x="150" y="124"/>
                    <a:pt x="187" y="145"/>
                  </a:cubicBezTo>
                  <a:cubicBezTo>
                    <a:pt x="242" y="178"/>
                    <a:pt x="310" y="220"/>
                    <a:pt x="364" y="253"/>
                  </a:cubicBezTo>
                  <a:cubicBezTo>
                    <a:pt x="392" y="270"/>
                    <a:pt x="416" y="285"/>
                    <a:pt x="434" y="295"/>
                  </a:cubicBezTo>
                  <a:cubicBezTo>
                    <a:pt x="442" y="301"/>
                    <a:pt x="449" y="305"/>
                    <a:pt x="455" y="308"/>
                  </a:cubicBezTo>
                  <a:cubicBezTo>
                    <a:pt x="457" y="309"/>
                    <a:pt x="459" y="310"/>
                    <a:pt x="461" y="311"/>
                  </a:cubicBezTo>
                  <a:cubicBezTo>
                    <a:pt x="461" y="312"/>
                    <a:pt x="462" y="312"/>
                    <a:pt x="463" y="312"/>
                  </a:cubicBezTo>
                  <a:cubicBezTo>
                    <a:pt x="463" y="312"/>
                    <a:pt x="463" y="312"/>
                    <a:pt x="463" y="312"/>
                  </a:cubicBezTo>
                  <a:cubicBezTo>
                    <a:pt x="464" y="313"/>
                    <a:pt x="464" y="313"/>
                    <a:pt x="465" y="313"/>
                  </a:cubicBezTo>
                  <a:cubicBezTo>
                    <a:pt x="465" y="313"/>
                    <a:pt x="465" y="313"/>
                    <a:pt x="466" y="312"/>
                  </a:cubicBezTo>
                  <a:cubicBezTo>
                    <a:pt x="466" y="312"/>
                    <a:pt x="467" y="312"/>
                    <a:pt x="468" y="311"/>
                  </a:cubicBezTo>
                  <a:cubicBezTo>
                    <a:pt x="468" y="310"/>
                    <a:pt x="468" y="309"/>
                    <a:pt x="468" y="309"/>
                  </a:cubicBezTo>
                  <a:cubicBezTo>
                    <a:pt x="468" y="308"/>
                    <a:pt x="467" y="307"/>
                    <a:pt x="467" y="306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9"/>
                    <a:pt x="186" y="137"/>
                    <a:pt x="284" y="195"/>
                  </a:cubicBezTo>
                  <a:cubicBezTo>
                    <a:pt x="333" y="224"/>
                    <a:pt x="382" y="253"/>
                    <a:pt x="419" y="275"/>
                  </a:cubicBezTo>
                  <a:cubicBezTo>
                    <a:pt x="438" y="286"/>
                    <a:pt x="454" y="295"/>
                    <a:pt x="465" y="301"/>
                  </a:cubicBezTo>
                  <a:cubicBezTo>
                    <a:pt x="470" y="304"/>
                    <a:pt x="475" y="307"/>
                    <a:pt x="478" y="309"/>
                  </a:cubicBezTo>
                  <a:cubicBezTo>
                    <a:pt x="480" y="309"/>
                    <a:pt x="481" y="310"/>
                    <a:pt x="482" y="311"/>
                  </a:cubicBezTo>
                  <a:cubicBezTo>
                    <a:pt x="482" y="311"/>
                    <a:pt x="483" y="311"/>
                    <a:pt x="483" y="311"/>
                  </a:cubicBezTo>
                  <a:cubicBezTo>
                    <a:pt x="484" y="311"/>
                    <a:pt x="484" y="311"/>
                    <a:pt x="484" y="311"/>
                  </a:cubicBezTo>
                  <a:cubicBezTo>
                    <a:pt x="484" y="311"/>
                    <a:pt x="484" y="312"/>
                    <a:pt x="485" y="312"/>
                  </a:cubicBezTo>
                  <a:cubicBezTo>
                    <a:pt x="485" y="312"/>
                    <a:pt x="486" y="312"/>
                    <a:pt x="486" y="311"/>
                  </a:cubicBezTo>
                  <a:cubicBezTo>
                    <a:pt x="487" y="311"/>
                    <a:pt x="487" y="311"/>
                    <a:pt x="488" y="310"/>
                  </a:cubicBezTo>
                  <a:cubicBezTo>
                    <a:pt x="488" y="310"/>
                    <a:pt x="488" y="310"/>
                    <a:pt x="488" y="310"/>
                  </a:cubicBezTo>
                  <a:cubicBezTo>
                    <a:pt x="488" y="309"/>
                    <a:pt x="489" y="309"/>
                    <a:pt x="489" y="308"/>
                  </a:cubicBezTo>
                  <a:cubicBezTo>
                    <a:pt x="489" y="307"/>
                    <a:pt x="488" y="306"/>
                    <a:pt x="488" y="306"/>
                  </a:cubicBezTo>
                  <a:cubicBezTo>
                    <a:pt x="488" y="305"/>
                    <a:pt x="487" y="305"/>
                    <a:pt x="487" y="305"/>
                  </a:cubicBezTo>
                  <a:cubicBezTo>
                    <a:pt x="486" y="304"/>
                    <a:pt x="485" y="303"/>
                    <a:pt x="484" y="302"/>
                  </a:cubicBezTo>
                  <a:cubicBezTo>
                    <a:pt x="479" y="299"/>
                    <a:pt x="470" y="293"/>
                    <a:pt x="457" y="284"/>
                  </a:cubicBezTo>
                  <a:cubicBezTo>
                    <a:pt x="365" y="225"/>
                    <a:pt x="100" y="64"/>
                    <a:pt x="100" y="64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100" y="70"/>
                    <a:pt x="100" y="70"/>
                    <a:pt x="100" y="70"/>
                  </a:cubicBezTo>
                  <a:cubicBezTo>
                    <a:pt x="100" y="70"/>
                    <a:pt x="101" y="69"/>
                    <a:pt x="102" y="68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100" y="70"/>
                    <a:pt x="100" y="70"/>
                    <a:pt x="100" y="70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9" y="70"/>
                    <a:pt x="99" y="70"/>
                    <a:pt x="100" y="70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8" y="70"/>
                    <a:pt x="98" y="70"/>
                    <a:pt x="98" y="70"/>
                  </a:cubicBezTo>
                  <a:cubicBezTo>
                    <a:pt x="98" y="70"/>
                    <a:pt x="98" y="70"/>
                    <a:pt x="99" y="70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8" y="70"/>
                    <a:pt x="98" y="70"/>
                    <a:pt x="98" y="70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8" y="70"/>
                    <a:pt x="98" y="70"/>
                    <a:pt x="98" y="70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7" y="70"/>
                    <a:pt x="98" y="70"/>
                    <a:pt x="99" y="71"/>
                  </a:cubicBezTo>
                  <a:cubicBezTo>
                    <a:pt x="107" y="75"/>
                    <a:pt x="135" y="92"/>
                    <a:pt x="173" y="115"/>
                  </a:cubicBezTo>
                  <a:cubicBezTo>
                    <a:pt x="229" y="150"/>
                    <a:pt x="308" y="199"/>
                    <a:pt x="375" y="238"/>
                  </a:cubicBezTo>
                  <a:cubicBezTo>
                    <a:pt x="408" y="258"/>
                    <a:pt x="439" y="276"/>
                    <a:pt x="462" y="289"/>
                  </a:cubicBezTo>
                  <a:cubicBezTo>
                    <a:pt x="473" y="295"/>
                    <a:pt x="483" y="300"/>
                    <a:pt x="490" y="304"/>
                  </a:cubicBezTo>
                  <a:cubicBezTo>
                    <a:pt x="493" y="306"/>
                    <a:pt x="496" y="307"/>
                    <a:pt x="499" y="308"/>
                  </a:cubicBezTo>
                  <a:cubicBezTo>
                    <a:pt x="500" y="309"/>
                    <a:pt x="501" y="309"/>
                    <a:pt x="502" y="309"/>
                  </a:cubicBezTo>
                  <a:cubicBezTo>
                    <a:pt x="503" y="309"/>
                    <a:pt x="504" y="310"/>
                    <a:pt x="505" y="310"/>
                  </a:cubicBezTo>
                  <a:cubicBezTo>
                    <a:pt x="505" y="310"/>
                    <a:pt x="506" y="310"/>
                    <a:pt x="507" y="309"/>
                  </a:cubicBezTo>
                  <a:cubicBezTo>
                    <a:pt x="507" y="309"/>
                    <a:pt x="508" y="309"/>
                    <a:pt x="509" y="308"/>
                  </a:cubicBezTo>
                  <a:cubicBezTo>
                    <a:pt x="509" y="308"/>
                    <a:pt x="509" y="308"/>
                    <a:pt x="509" y="308"/>
                  </a:cubicBezTo>
                  <a:cubicBezTo>
                    <a:pt x="509" y="307"/>
                    <a:pt x="509" y="306"/>
                    <a:pt x="509" y="306"/>
                  </a:cubicBezTo>
                  <a:cubicBezTo>
                    <a:pt x="509" y="304"/>
                    <a:pt x="509" y="304"/>
                    <a:pt x="509" y="303"/>
                  </a:cubicBezTo>
                  <a:cubicBezTo>
                    <a:pt x="508" y="302"/>
                    <a:pt x="507" y="301"/>
                    <a:pt x="506" y="300"/>
                  </a:cubicBezTo>
                  <a:cubicBezTo>
                    <a:pt x="503" y="297"/>
                    <a:pt x="500" y="294"/>
                    <a:pt x="495" y="291"/>
                  </a:cubicBezTo>
                  <a:cubicBezTo>
                    <a:pt x="478" y="278"/>
                    <a:pt x="445" y="256"/>
                    <a:pt x="405" y="231"/>
                  </a:cubicBezTo>
                  <a:cubicBezTo>
                    <a:pt x="285" y="156"/>
                    <a:pt x="102" y="50"/>
                    <a:pt x="102" y="50"/>
                  </a:cubicBezTo>
                  <a:cubicBezTo>
                    <a:pt x="101" y="49"/>
                    <a:pt x="99" y="50"/>
                    <a:pt x="98" y="51"/>
                  </a:cubicBezTo>
                  <a:cubicBezTo>
                    <a:pt x="97" y="53"/>
                    <a:pt x="97" y="55"/>
                    <a:pt x="99" y="56"/>
                  </a:cubicBezTo>
                  <a:cubicBezTo>
                    <a:pt x="99" y="56"/>
                    <a:pt x="202" y="117"/>
                    <a:pt x="306" y="178"/>
                  </a:cubicBezTo>
                  <a:cubicBezTo>
                    <a:pt x="359" y="209"/>
                    <a:pt x="411" y="239"/>
                    <a:pt x="450" y="262"/>
                  </a:cubicBezTo>
                  <a:cubicBezTo>
                    <a:pt x="470" y="274"/>
                    <a:pt x="487" y="283"/>
                    <a:pt x="498" y="290"/>
                  </a:cubicBezTo>
                  <a:cubicBezTo>
                    <a:pt x="504" y="293"/>
                    <a:pt x="509" y="296"/>
                    <a:pt x="512" y="298"/>
                  </a:cubicBezTo>
                  <a:cubicBezTo>
                    <a:pt x="514" y="299"/>
                    <a:pt x="515" y="299"/>
                    <a:pt x="516" y="300"/>
                  </a:cubicBezTo>
                  <a:cubicBezTo>
                    <a:pt x="517" y="300"/>
                    <a:pt x="517" y="300"/>
                    <a:pt x="518" y="300"/>
                  </a:cubicBezTo>
                  <a:cubicBezTo>
                    <a:pt x="518" y="301"/>
                    <a:pt x="518" y="301"/>
                    <a:pt x="518" y="301"/>
                  </a:cubicBezTo>
                  <a:cubicBezTo>
                    <a:pt x="519" y="301"/>
                    <a:pt x="519" y="301"/>
                    <a:pt x="519" y="301"/>
                  </a:cubicBezTo>
                  <a:cubicBezTo>
                    <a:pt x="519" y="301"/>
                    <a:pt x="519" y="301"/>
                    <a:pt x="519" y="301"/>
                  </a:cubicBezTo>
                  <a:cubicBezTo>
                    <a:pt x="520" y="301"/>
                    <a:pt x="520" y="301"/>
                    <a:pt x="520" y="301"/>
                  </a:cubicBezTo>
                  <a:cubicBezTo>
                    <a:pt x="521" y="301"/>
                    <a:pt x="522" y="300"/>
                    <a:pt x="522" y="300"/>
                  </a:cubicBezTo>
                  <a:cubicBezTo>
                    <a:pt x="522" y="299"/>
                    <a:pt x="522" y="299"/>
                    <a:pt x="522" y="299"/>
                  </a:cubicBezTo>
                  <a:cubicBezTo>
                    <a:pt x="523" y="299"/>
                    <a:pt x="523" y="298"/>
                    <a:pt x="523" y="297"/>
                  </a:cubicBezTo>
                  <a:cubicBezTo>
                    <a:pt x="523" y="296"/>
                    <a:pt x="522" y="295"/>
                    <a:pt x="522" y="295"/>
                  </a:cubicBezTo>
                  <a:cubicBezTo>
                    <a:pt x="521" y="293"/>
                    <a:pt x="521" y="292"/>
                    <a:pt x="519" y="291"/>
                  </a:cubicBezTo>
                  <a:cubicBezTo>
                    <a:pt x="517" y="289"/>
                    <a:pt x="513" y="286"/>
                    <a:pt x="509" y="283"/>
                  </a:cubicBezTo>
                  <a:cubicBezTo>
                    <a:pt x="491" y="269"/>
                    <a:pt x="458" y="248"/>
                    <a:pt x="417" y="223"/>
                  </a:cubicBezTo>
                  <a:cubicBezTo>
                    <a:pt x="296" y="147"/>
                    <a:pt x="113" y="39"/>
                    <a:pt x="113" y="39"/>
                  </a:cubicBezTo>
                  <a:cubicBezTo>
                    <a:pt x="111" y="38"/>
                    <a:pt x="109" y="39"/>
                    <a:pt x="108" y="41"/>
                  </a:cubicBezTo>
                  <a:cubicBezTo>
                    <a:pt x="107" y="42"/>
                    <a:pt x="108" y="44"/>
                    <a:pt x="109" y="45"/>
                  </a:cubicBezTo>
                  <a:cubicBezTo>
                    <a:pt x="109" y="45"/>
                    <a:pt x="209" y="107"/>
                    <a:pt x="311" y="169"/>
                  </a:cubicBezTo>
                  <a:cubicBezTo>
                    <a:pt x="362" y="200"/>
                    <a:pt x="414" y="231"/>
                    <a:pt x="455" y="254"/>
                  </a:cubicBezTo>
                  <a:cubicBezTo>
                    <a:pt x="475" y="266"/>
                    <a:pt x="492" y="275"/>
                    <a:pt x="505" y="282"/>
                  </a:cubicBezTo>
                  <a:cubicBezTo>
                    <a:pt x="512" y="286"/>
                    <a:pt x="517" y="288"/>
                    <a:pt x="521" y="290"/>
                  </a:cubicBezTo>
                  <a:cubicBezTo>
                    <a:pt x="523" y="291"/>
                    <a:pt x="525" y="292"/>
                    <a:pt x="527" y="292"/>
                  </a:cubicBezTo>
                  <a:cubicBezTo>
                    <a:pt x="528" y="293"/>
                    <a:pt x="529" y="293"/>
                    <a:pt x="531" y="293"/>
                  </a:cubicBezTo>
                  <a:cubicBezTo>
                    <a:pt x="531" y="293"/>
                    <a:pt x="532" y="293"/>
                    <a:pt x="533" y="293"/>
                  </a:cubicBezTo>
                  <a:cubicBezTo>
                    <a:pt x="533" y="293"/>
                    <a:pt x="534" y="292"/>
                    <a:pt x="535" y="291"/>
                  </a:cubicBezTo>
                  <a:cubicBezTo>
                    <a:pt x="535" y="291"/>
                    <a:pt x="535" y="290"/>
                    <a:pt x="535" y="289"/>
                  </a:cubicBezTo>
                  <a:cubicBezTo>
                    <a:pt x="535" y="288"/>
                    <a:pt x="534" y="287"/>
                    <a:pt x="533" y="287"/>
                  </a:cubicBezTo>
                  <a:cubicBezTo>
                    <a:pt x="533" y="287"/>
                    <a:pt x="532" y="286"/>
                    <a:pt x="529" y="284"/>
                  </a:cubicBezTo>
                  <a:cubicBezTo>
                    <a:pt x="506" y="270"/>
                    <a:pt x="404" y="208"/>
                    <a:pt x="307" y="149"/>
                  </a:cubicBezTo>
                  <a:cubicBezTo>
                    <a:pt x="259" y="119"/>
                    <a:pt x="212" y="90"/>
                    <a:pt x="178" y="68"/>
                  </a:cubicBezTo>
                  <a:cubicBezTo>
                    <a:pt x="160" y="57"/>
                    <a:pt x="146" y="48"/>
                    <a:pt x="136" y="41"/>
                  </a:cubicBezTo>
                  <a:cubicBezTo>
                    <a:pt x="131" y="37"/>
                    <a:pt x="127" y="35"/>
                    <a:pt x="124" y="33"/>
                  </a:cubicBezTo>
                  <a:cubicBezTo>
                    <a:pt x="123" y="32"/>
                    <a:pt x="122" y="31"/>
                    <a:pt x="122" y="30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2" y="31"/>
                    <a:pt x="121" y="30"/>
                    <a:pt x="121" y="30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1" y="33"/>
                    <a:pt x="122" y="32"/>
                    <a:pt x="122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539" y="284"/>
                    <a:pt x="539" y="284"/>
                    <a:pt x="539" y="284"/>
                  </a:cubicBezTo>
                  <a:cubicBezTo>
                    <a:pt x="540" y="284"/>
                    <a:pt x="541" y="284"/>
                    <a:pt x="542" y="284"/>
                  </a:cubicBezTo>
                  <a:cubicBezTo>
                    <a:pt x="543" y="284"/>
                    <a:pt x="543" y="283"/>
                    <a:pt x="544" y="283"/>
                  </a:cubicBezTo>
                  <a:cubicBezTo>
                    <a:pt x="544" y="282"/>
                    <a:pt x="544" y="281"/>
                    <a:pt x="544" y="280"/>
                  </a:cubicBezTo>
                  <a:cubicBezTo>
                    <a:pt x="544" y="279"/>
                    <a:pt x="543" y="278"/>
                    <a:pt x="543" y="278"/>
                  </a:cubicBezTo>
                  <a:cubicBezTo>
                    <a:pt x="543" y="278"/>
                    <a:pt x="541" y="277"/>
                    <a:pt x="538" y="275"/>
                  </a:cubicBezTo>
                  <a:cubicBezTo>
                    <a:pt x="515" y="262"/>
                    <a:pt x="413" y="202"/>
                    <a:pt x="316" y="143"/>
                  </a:cubicBezTo>
                  <a:cubicBezTo>
                    <a:pt x="267" y="114"/>
                    <a:pt x="220" y="85"/>
                    <a:pt x="185" y="62"/>
                  </a:cubicBezTo>
                  <a:cubicBezTo>
                    <a:pt x="168" y="51"/>
                    <a:pt x="154" y="41"/>
                    <a:pt x="144" y="34"/>
                  </a:cubicBezTo>
                  <a:cubicBezTo>
                    <a:pt x="139" y="30"/>
                    <a:pt x="135" y="27"/>
                    <a:pt x="132" y="25"/>
                  </a:cubicBezTo>
                  <a:cubicBezTo>
                    <a:pt x="131" y="24"/>
                    <a:pt x="130" y="23"/>
                    <a:pt x="129" y="22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9" y="22"/>
                    <a:pt x="129" y="21"/>
                    <a:pt x="129" y="21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3"/>
                    <a:pt x="129" y="22"/>
                    <a:pt x="129" y="22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4" y="25"/>
                    <a:pt x="124" y="25"/>
                    <a:pt x="124" y="25"/>
                  </a:cubicBezTo>
                  <a:cubicBezTo>
                    <a:pt x="547" y="276"/>
                    <a:pt x="547" y="276"/>
                    <a:pt x="547" y="276"/>
                  </a:cubicBezTo>
                  <a:cubicBezTo>
                    <a:pt x="549" y="277"/>
                    <a:pt x="551" y="276"/>
                    <a:pt x="552" y="275"/>
                  </a:cubicBezTo>
                  <a:cubicBezTo>
                    <a:pt x="553" y="273"/>
                    <a:pt x="552" y="271"/>
                    <a:pt x="551" y="270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42" y="19"/>
                    <a:pt x="142" y="19"/>
                    <a:pt x="142" y="19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2" y="19"/>
                    <a:pt x="142" y="19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40" y="20"/>
                    <a:pt x="140" y="20"/>
                    <a:pt x="141" y="20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38" y="20"/>
                    <a:pt x="138" y="20"/>
                    <a:pt x="139" y="20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38" y="20"/>
                    <a:pt x="139" y="21"/>
                    <a:pt x="140" y="21"/>
                  </a:cubicBezTo>
                  <a:cubicBezTo>
                    <a:pt x="148" y="26"/>
                    <a:pt x="176" y="43"/>
                    <a:pt x="215" y="67"/>
                  </a:cubicBezTo>
                  <a:cubicBezTo>
                    <a:pt x="273" y="102"/>
                    <a:pt x="354" y="151"/>
                    <a:pt x="422" y="192"/>
                  </a:cubicBezTo>
                  <a:cubicBezTo>
                    <a:pt x="456" y="212"/>
                    <a:pt x="487" y="230"/>
                    <a:pt x="511" y="243"/>
                  </a:cubicBezTo>
                  <a:cubicBezTo>
                    <a:pt x="523" y="249"/>
                    <a:pt x="532" y="255"/>
                    <a:pt x="540" y="258"/>
                  </a:cubicBezTo>
                  <a:cubicBezTo>
                    <a:pt x="544" y="260"/>
                    <a:pt x="547" y="261"/>
                    <a:pt x="549" y="262"/>
                  </a:cubicBezTo>
                  <a:cubicBezTo>
                    <a:pt x="551" y="263"/>
                    <a:pt x="552" y="263"/>
                    <a:pt x="553" y="264"/>
                  </a:cubicBezTo>
                  <a:cubicBezTo>
                    <a:pt x="554" y="264"/>
                    <a:pt x="555" y="264"/>
                    <a:pt x="556" y="264"/>
                  </a:cubicBezTo>
                  <a:cubicBezTo>
                    <a:pt x="556" y="264"/>
                    <a:pt x="557" y="264"/>
                    <a:pt x="557" y="264"/>
                  </a:cubicBezTo>
                  <a:cubicBezTo>
                    <a:pt x="558" y="264"/>
                    <a:pt x="559" y="263"/>
                    <a:pt x="559" y="262"/>
                  </a:cubicBezTo>
                  <a:cubicBezTo>
                    <a:pt x="559" y="262"/>
                    <a:pt x="559" y="262"/>
                    <a:pt x="559" y="262"/>
                  </a:cubicBezTo>
                  <a:cubicBezTo>
                    <a:pt x="560" y="261"/>
                    <a:pt x="560" y="261"/>
                    <a:pt x="560" y="260"/>
                  </a:cubicBezTo>
                  <a:cubicBezTo>
                    <a:pt x="560" y="259"/>
                    <a:pt x="559" y="259"/>
                    <a:pt x="559" y="259"/>
                  </a:cubicBezTo>
                  <a:cubicBezTo>
                    <a:pt x="559" y="258"/>
                    <a:pt x="559" y="258"/>
                    <a:pt x="559" y="258"/>
                  </a:cubicBezTo>
                  <a:cubicBezTo>
                    <a:pt x="558" y="257"/>
                    <a:pt x="558" y="257"/>
                    <a:pt x="558" y="257"/>
                  </a:cubicBezTo>
                  <a:cubicBezTo>
                    <a:pt x="556" y="256"/>
                    <a:pt x="553" y="254"/>
                    <a:pt x="550" y="251"/>
                  </a:cubicBezTo>
                  <a:cubicBezTo>
                    <a:pt x="520" y="232"/>
                    <a:pt x="422" y="171"/>
                    <a:pt x="331" y="114"/>
                  </a:cubicBezTo>
                  <a:cubicBezTo>
                    <a:pt x="240" y="58"/>
                    <a:pt x="156" y="6"/>
                    <a:pt x="156" y="6"/>
                  </a:cubicBezTo>
                  <a:cubicBezTo>
                    <a:pt x="155" y="6"/>
                    <a:pt x="154" y="6"/>
                    <a:pt x="153" y="6"/>
                  </a:cubicBezTo>
                  <a:cubicBezTo>
                    <a:pt x="153" y="6"/>
                    <a:pt x="152" y="7"/>
                    <a:pt x="151" y="7"/>
                  </a:cubicBezTo>
                  <a:cubicBezTo>
                    <a:pt x="151" y="8"/>
                    <a:pt x="151" y="9"/>
                    <a:pt x="151" y="10"/>
                  </a:cubicBezTo>
                  <a:cubicBezTo>
                    <a:pt x="151" y="11"/>
                    <a:pt x="152" y="12"/>
                    <a:pt x="152" y="12"/>
                  </a:cubicBezTo>
                  <a:cubicBezTo>
                    <a:pt x="152" y="12"/>
                    <a:pt x="251" y="72"/>
                    <a:pt x="352" y="132"/>
                  </a:cubicBezTo>
                  <a:cubicBezTo>
                    <a:pt x="402" y="161"/>
                    <a:pt x="453" y="191"/>
                    <a:pt x="492" y="214"/>
                  </a:cubicBezTo>
                  <a:cubicBezTo>
                    <a:pt x="511" y="225"/>
                    <a:pt x="528" y="234"/>
                    <a:pt x="540" y="241"/>
                  </a:cubicBezTo>
                  <a:cubicBezTo>
                    <a:pt x="547" y="244"/>
                    <a:pt x="552" y="247"/>
                    <a:pt x="555" y="249"/>
                  </a:cubicBezTo>
                  <a:cubicBezTo>
                    <a:pt x="557" y="250"/>
                    <a:pt x="559" y="250"/>
                    <a:pt x="560" y="251"/>
                  </a:cubicBezTo>
                  <a:cubicBezTo>
                    <a:pt x="561" y="251"/>
                    <a:pt x="561" y="251"/>
                    <a:pt x="562" y="251"/>
                  </a:cubicBezTo>
                  <a:cubicBezTo>
                    <a:pt x="563" y="252"/>
                    <a:pt x="563" y="252"/>
                    <a:pt x="564" y="252"/>
                  </a:cubicBezTo>
                  <a:cubicBezTo>
                    <a:pt x="564" y="252"/>
                    <a:pt x="565" y="252"/>
                    <a:pt x="565" y="251"/>
                  </a:cubicBezTo>
                  <a:cubicBezTo>
                    <a:pt x="566" y="251"/>
                    <a:pt x="567" y="251"/>
                    <a:pt x="567" y="250"/>
                  </a:cubicBezTo>
                  <a:cubicBezTo>
                    <a:pt x="568" y="249"/>
                    <a:pt x="568" y="248"/>
                    <a:pt x="568" y="247"/>
                  </a:cubicBezTo>
                  <a:cubicBezTo>
                    <a:pt x="567" y="246"/>
                    <a:pt x="567" y="246"/>
                    <a:pt x="566" y="245"/>
                  </a:cubicBezTo>
                  <a:cubicBezTo>
                    <a:pt x="176" y="1"/>
                    <a:pt x="176" y="1"/>
                    <a:pt x="176" y="1"/>
                  </a:cubicBezTo>
                  <a:cubicBezTo>
                    <a:pt x="174" y="4"/>
                    <a:pt x="174" y="4"/>
                    <a:pt x="174" y="4"/>
                  </a:cubicBezTo>
                  <a:cubicBezTo>
                    <a:pt x="172" y="7"/>
                    <a:pt x="172" y="7"/>
                    <a:pt x="172" y="7"/>
                  </a:cubicBezTo>
                  <a:cubicBezTo>
                    <a:pt x="172" y="7"/>
                    <a:pt x="267" y="65"/>
                    <a:pt x="364" y="122"/>
                  </a:cubicBezTo>
                  <a:cubicBezTo>
                    <a:pt x="412" y="151"/>
                    <a:pt x="461" y="180"/>
                    <a:pt x="498" y="202"/>
                  </a:cubicBezTo>
                  <a:cubicBezTo>
                    <a:pt x="517" y="213"/>
                    <a:pt x="533" y="222"/>
                    <a:pt x="544" y="228"/>
                  </a:cubicBezTo>
                  <a:cubicBezTo>
                    <a:pt x="550" y="231"/>
                    <a:pt x="555" y="234"/>
                    <a:pt x="558" y="235"/>
                  </a:cubicBezTo>
                  <a:cubicBezTo>
                    <a:pt x="560" y="236"/>
                    <a:pt x="561" y="237"/>
                    <a:pt x="562" y="237"/>
                  </a:cubicBezTo>
                  <a:cubicBezTo>
                    <a:pt x="563" y="238"/>
                    <a:pt x="564" y="238"/>
                    <a:pt x="564" y="238"/>
                  </a:cubicBezTo>
                  <a:cubicBezTo>
                    <a:pt x="565" y="238"/>
                    <a:pt x="565" y="238"/>
                    <a:pt x="566" y="238"/>
                  </a:cubicBezTo>
                  <a:cubicBezTo>
                    <a:pt x="566" y="238"/>
                    <a:pt x="567" y="238"/>
                    <a:pt x="567" y="238"/>
                  </a:cubicBezTo>
                  <a:cubicBezTo>
                    <a:pt x="568" y="238"/>
                    <a:pt x="568" y="237"/>
                    <a:pt x="569" y="237"/>
                  </a:cubicBezTo>
                  <a:cubicBezTo>
                    <a:pt x="569" y="236"/>
                    <a:pt x="570" y="235"/>
                    <a:pt x="569" y="234"/>
                  </a:cubicBezTo>
                  <a:cubicBezTo>
                    <a:pt x="569" y="233"/>
                    <a:pt x="569" y="232"/>
                    <a:pt x="568" y="232"/>
                  </a:cubicBezTo>
                  <a:cubicBezTo>
                    <a:pt x="568" y="232"/>
                    <a:pt x="564" y="229"/>
                    <a:pt x="556" y="225"/>
                  </a:cubicBezTo>
                  <a:cubicBezTo>
                    <a:pt x="529" y="208"/>
                    <a:pt x="463" y="167"/>
                    <a:pt x="403" y="130"/>
                  </a:cubicBezTo>
                  <a:cubicBezTo>
                    <a:pt x="374" y="112"/>
                    <a:pt x="345" y="94"/>
                    <a:pt x="325" y="81"/>
                  </a:cubicBezTo>
                  <a:cubicBezTo>
                    <a:pt x="314" y="74"/>
                    <a:pt x="306" y="69"/>
                    <a:pt x="300" y="65"/>
                  </a:cubicBezTo>
                  <a:cubicBezTo>
                    <a:pt x="297" y="63"/>
                    <a:pt x="295" y="62"/>
                    <a:pt x="293" y="61"/>
                  </a:cubicBezTo>
                  <a:cubicBezTo>
                    <a:pt x="293" y="60"/>
                    <a:pt x="292" y="60"/>
                    <a:pt x="292" y="5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92" y="59"/>
                    <a:pt x="292" y="59"/>
                    <a:pt x="292" y="5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92" y="59"/>
                    <a:pt x="292" y="59"/>
                    <a:pt x="292" y="59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292" y="60"/>
                    <a:pt x="292" y="60"/>
                    <a:pt x="292" y="60"/>
                  </a:cubicBezTo>
                  <a:cubicBezTo>
                    <a:pt x="292" y="59"/>
                    <a:pt x="292" y="59"/>
                    <a:pt x="292" y="59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292" y="60"/>
                    <a:pt x="292" y="60"/>
                    <a:pt x="292" y="60"/>
                  </a:cubicBezTo>
                  <a:cubicBezTo>
                    <a:pt x="289" y="62"/>
                    <a:pt x="289" y="62"/>
                    <a:pt x="289" y="62"/>
                  </a:cubicBezTo>
                  <a:cubicBezTo>
                    <a:pt x="292" y="62"/>
                    <a:pt x="292" y="62"/>
                    <a:pt x="292" y="62"/>
                  </a:cubicBezTo>
                  <a:cubicBezTo>
                    <a:pt x="292" y="61"/>
                    <a:pt x="292" y="60"/>
                    <a:pt x="292" y="60"/>
                  </a:cubicBezTo>
                  <a:cubicBezTo>
                    <a:pt x="289" y="62"/>
                    <a:pt x="289" y="62"/>
                    <a:pt x="289" y="62"/>
                  </a:cubicBezTo>
                  <a:cubicBezTo>
                    <a:pt x="292" y="62"/>
                    <a:pt x="292" y="62"/>
                    <a:pt x="292" y="62"/>
                  </a:cubicBezTo>
                  <a:cubicBezTo>
                    <a:pt x="289" y="62"/>
                    <a:pt x="289" y="62"/>
                    <a:pt x="289" y="62"/>
                  </a:cubicBezTo>
                  <a:cubicBezTo>
                    <a:pt x="287" y="65"/>
                    <a:pt x="287" y="65"/>
                    <a:pt x="287" y="65"/>
                  </a:cubicBezTo>
                  <a:cubicBezTo>
                    <a:pt x="568" y="225"/>
                    <a:pt x="568" y="225"/>
                    <a:pt x="568" y="225"/>
                  </a:cubicBezTo>
                  <a:cubicBezTo>
                    <a:pt x="569" y="226"/>
                    <a:pt x="571" y="226"/>
                    <a:pt x="572" y="224"/>
                  </a:cubicBezTo>
                  <a:cubicBezTo>
                    <a:pt x="573" y="223"/>
                    <a:pt x="573" y="223"/>
                    <a:pt x="573" y="222"/>
                  </a:cubicBezTo>
                  <a:cubicBezTo>
                    <a:pt x="573" y="221"/>
                    <a:pt x="573" y="220"/>
                    <a:pt x="572" y="220"/>
                  </a:cubicBezTo>
                  <a:cubicBezTo>
                    <a:pt x="572" y="219"/>
                    <a:pt x="571" y="218"/>
                    <a:pt x="570" y="217"/>
                  </a:cubicBezTo>
                  <a:cubicBezTo>
                    <a:pt x="569" y="216"/>
                    <a:pt x="566" y="214"/>
                    <a:pt x="563" y="212"/>
                  </a:cubicBezTo>
                  <a:cubicBezTo>
                    <a:pt x="552" y="203"/>
                    <a:pt x="530" y="190"/>
                    <a:pt x="504" y="174"/>
                  </a:cubicBezTo>
                  <a:cubicBezTo>
                    <a:pt x="465" y="150"/>
                    <a:pt x="416" y="122"/>
                    <a:pt x="377" y="98"/>
                  </a:cubicBezTo>
                  <a:cubicBezTo>
                    <a:pt x="357" y="87"/>
                    <a:pt x="340" y="76"/>
                    <a:pt x="328" y="69"/>
                  </a:cubicBezTo>
                  <a:cubicBezTo>
                    <a:pt x="321" y="65"/>
                    <a:pt x="316" y="62"/>
                    <a:pt x="313" y="59"/>
                  </a:cubicBezTo>
                  <a:cubicBezTo>
                    <a:pt x="312" y="58"/>
                    <a:pt x="310" y="57"/>
                    <a:pt x="310" y="57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9" y="57"/>
                    <a:pt x="309" y="57"/>
                    <a:pt x="309" y="57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9" y="57"/>
                    <a:pt x="309" y="57"/>
                    <a:pt x="309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09" y="58"/>
                    <a:pt x="309" y="58"/>
                    <a:pt x="309" y="58"/>
                  </a:cubicBezTo>
                  <a:cubicBezTo>
                    <a:pt x="309" y="57"/>
                    <a:pt x="309" y="57"/>
                    <a:pt x="309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09" y="58"/>
                    <a:pt x="309" y="58"/>
                    <a:pt x="309" y="58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09" y="59"/>
                    <a:pt x="309" y="58"/>
                    <a:pt x="309" y="58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04" y="61"/>
                    <a:pt x="304" y="61"/>
                    <a:pt x="304" y="61"/>
                  </a:cubicBezTo>
                  <a:cubicBezTo>
                    <a:pt x="562" y="206"/>
                    <a:pt x="562" y="206"/>
                    <a:pt x="562" y="206"/>
                  </a:cubicBezTo>
                  <a:cubicBezTo>
                    <a:pt x="564" y="207"/>
                    <a:pt x="566" y="207"/>
                    <a:pt x="567" y="205"/>
                  </a:cubicBezTo>
                  <a:cubicBezTo>
                    <a:pt x="567" y="205"/>
                    <a:pt x="567" y="204"/>
                    <a:pt x="567" y="203"/>
                  </a:cubicBezTo>
                  <a:cubicBezTo>
                    <a:pt x="567" y="202"/>
                    <a:pt x="567" y="202"/>
                    <a:pt x="567" y="202"/>
                  </a:cubicBezTo>
                  <a:cubicBezTo>
                    <a:pt x="566" y="201"/>
                    <a:pt x="566" y="201"/>
                    <a:pt x="566" y="200"/>
                  </a:cubicBezTo>
                  <a:cubicBezTo>
                    <a:pt x="565" y="200"/>
                    <a:pt x="565" y="200"/>
                    <a:pt x="564" y="199"/>
                  </a:cubicBezTo>
                  <a:cubicBezTo>
                    <a:pt x="561" y="197"/>
                    <a:pt x="555" y="193"/>
                    <a:pt x="547" y="188"/>
                  </a:cubicBezTo>
                  <a:cubicBezTo>
                    <a:pt x="490" y="151"/>
                    <a:pt x="325" y="50"/>
                    <a:pt x="325" y="50"/>
                  </a:cubicBezTo>
                  <a:cubicBezTo>
                    <a:pt x="323" y="53"/>
                    <a:pt x="323" y="53"/>
                    <a:pt x="323" y="53"/>
                  </a:cubicBezTo>
                  <a:cubicBezTo>
                    <a:pt x="321" y="56"/>
                    <a:pt x="321" y="56"/>
                    <a:pt x="321" y="56"/>
                  </a:cubicBezTo>
                  <a:cubicBezTo>
                    <a:pt x="321" y="56"/>
                    <a:pt x="380" y="90"/>
                    <a:pt x="439" y="124"/>
                  </a:cubicBezTo>
                  <a:cubicBezTo>
                    <a:pt x="469" y="141"/>
                    <a:pt x="499" y="158"/>
                    <a:pt x="522" y="171"/>
                  </a:cubicBezTo>
                  <a:cubicBezTo>
                    <a:pt x="533" y="177"/>
                    <a:pt x="543" y="183"/>
                    <a:pt x="550" y="186"/>
                  </a:cubicBezTo>
                  <a:cubicBezTo>
                    <a:pt x="554" y="188"/>
                    <a:pt x="557" y="190"/>
                    <a:pt x="559" y="191"/>
                  </a:cubicBezTo>
                  <a:cubicBezTo>
                    <a:pt x="560" y="191"/>
                    <a:pt x="561" y="192"/>
                    <a:pt x="562" y="192"/>
                  </a:cubicBezTo>
                  <a:cubicBezTo>
                    <a:pt x="563" y="192"/>
                    <a:pt x="563" y="192"/>
                    <a:pt x="563" y="192"/>
                  </a:cubicBezTo>
                  <a:cubicBezTo>
                    <a:pt x="564" y="192"/>
                    <a:pt x="564" y="193"/>
                    <a:pt x="565" y="193"/>
                  </a:cubicBezTo>
                  <a:cubicBezTo>
                    <a:pt x="565" y="193"/>
                    <a:pt x="565" y="193"/>
                    <a:pt x="566" y="192"/>
                  </a:cubicBezTo>
                  <a:cubicBezTo>
                    <a:pt x="566" y="192"/>
                    <a:pt x="567" y="192"/>
                    <a:pt x="568" y="191"/>
                  </a:cubicBezTo>
                  <a:cubicBezTo>
                    <a:pt x="568" y="191"/>
                    <a:pt x="568" y="191"/>
                    <a:pt x="568" y="191"/>
                  </a:cubicBezTo>
                  <a:cubicBezTo>
                    <a:pt x="568" y="190"/>
                    <a:pt x="568" y="190"/>
                    <a:pt x="568" y="189"/>
                  </a:cubicBezTo>
                  <a:cubicBezTo>
                    <a:pt x="568" y="188"/>
                    <a:pt x="568" y="187"/>
                    <a:pt x="568" y="187"/>
                  </a:cubicBezTo>
                  <a:cubicBezTo>
                    <a:pt x="567" y="186"/>
                    <a:pt x="567" y="185"/>
                    <a:pt x="566" y="185"/>
                  </a:cubicBezTo>
                  <a:cubicBezTo>
                    <a:pt x="564" y="183"/>
                    <a:pt x="562" y="182"/>
                    <a:pt x="560" y="180"/>
                  </a:cubicBezTo>
                  <a:cubicBezTo>
                    <a:pt x="550" y="173"/>
                    <a:pt x="532" y="162"/>
                    <a:pt x="510" y="148"/>
                  </a:cubicBezTo>
                  <a:cubicBezTo>
                    <a:pt x="476" y="128"/>
                    <a:pt x="434" y="103"/>
                    <a:pt x="401" y="83"/>
                  </a:cubicBezTo>
                  <a:cubicBezTo>
                    <a:pt x="384" y="73"/>
                    <a:pt x="369" y="64"/>
                    <a:pt x="358" y="58"/>
                  </a:cubicBezTo>
                  <a:cubicBezTo>
                    <a:pt x="353" y="54"/>
                    <a:pt x="349" y="52"/>
                    <a:pt x="346" y="50"/>
                  </a:cubicBezTo>
                  <a:cubicBezTo>
                    <a:pt x="345" y="49"/>
                    <a:pt x="344" y="48"/>
                    <a:pt x="343" y="47"/>
                  </a:cubicBezTo>
                  <a:cubicBezTo>
                    <a:pt x="343" y="47"/>
                    <a:pt x="343" y="47"/>
                    <a:pt x="343" y="47"/>
                  </a:cubicBezTo>
                  <a:cubicBezTo>
                    <a:pt x="342" y="48"/>
                    <a:pt x="342" y="48"/>
                    <a:pt x="342" y="48"/>
                  </a:cubicBezTo>
                  <a:cubicBezTo>
                    <a:pt x="343" y="47"/>
                    <a:pt x="343" y="47"/>
                    <a:pt x="343" y="47"/>
                  </a:cubicBezTo>
                  <a:cubicBezTo>
                    <a:pt x="343" y="47"/>
                    <a:pt x="343" y="47"/>
                    <a:pt x="343" y="47"/>
                  </a:cubicBezTo>
                  <a:cubicBezTo>
                    <a:pt x="342" y="48"/>
                    <a:pt x="342" y="48"/>
                    <a:pt x="342" y="48"/>
                  </a:cubicBezTo>
                  <a:cubicBezTo>
                    <a:pt x="343" y="47"/>
                    <a:pt x="343" y="47"/>
                    <a:pt x="343" y="47"/>
                  </a:cubicBezTo>
                  <a:cubicBezTo>
                    <a:pt x="340" y="49"/>
                    <a:pt x="340" y="49"/>
                    <a:pt x="340" y="49"/>
                  </a:cubicBezTo>
                  <a:cubicBezTo>
                    <a:pt x="343" y="49"/>
                    <a:pt x="343" y="49"/>
                    <a:pt x="343" y="49"/>
                  </a:cubicBezTo>
                  <a:cubicBezTo>
                    <a:pt x="343" y="48"/>
                    <a:pt x="343" y="47"/>
                    <a:pt x="343" y="47"/>
                  </a:cubicBezTo>
                  <a:cubicBezTo>
                    <a:pt x="340" y="49"/>
                    <a:pt x="340" y="49"/>
                    <a:pt x="340" y="49"/>
                  </a:cubicBezTo>
                  <a:cubicBezTo>
                    <a:pt x="343" y="49"/>
                    <a:pt x="343" y="49"/>
                    <a:pt x="343" y="49"/>
                  </a:cubicBezTo>
                  <a:cubicBezTo>
                    <a:pt x="340" y="49"/>
                    <a:pt x="340" y="49"/>
                    <a:pt x="340" y="49"/>
                  </a:cubicBezTo>
                  <a:cubicBezTo>
                    <a:pt x="343" y="50"/>
                    <a:pt x="343" y="50"/>
                    <a:pt x="343" y="50"/>
                  </a:cubicBezTo>
                  <a:cubicBezTo>
                    <a:pt x="343" y="50"/>
                    <a:pt x="343" y="49"/>
                    <a:pt x="343" y="49"/>
                  </a:cubicBezTo>
                  <a:cubicBezTo>
                    <a:pt x="340" y="49"/>
                    <a:pt x="340" y="49"/>
                    <a:pt x="340" y="49"/>
                  </a:cubicBezTo>
                  <a:cubicBezTo>
                    <a:pt x="343" y="50"/>
                    <a:pt x="343" y="50"/>
                    <a:pt x="343" y="50"/>
                  </a:cubicBezTo>
                  <a:cubicBezTo>
                    <a:pt x="340" y="48"/>
                    <a:pt x="340" y="48"/>
                    <a:pt x="340" y="48"/>
                  </a:cubicBezTo>
                  <a:cubicBezTo>
                    <a:pt x="338" y="51"/>
                    <a:pt x="338" y="51"/>
                    <a:pt x="338" y="51"/>
                  </a:cubicBezTo>
                  <a:cubicBezTo>
                    <a:pt x="551" y="172"/>
                    <a:pt x="551" y="172"/>
                    <a:pt x="551" y="172"/>
                  </a:cubicBezTo>
                  <a:cubicBezTo>
                    <a:pt x="553" y="173"/>
                    <a:pt x="555" y="172"/>
                    <a:pt x="556" y="171"/>
                  </a:cubicBezTo>
                  <a:cubicBezTo>
                    <a:pt x="556" y="170"/>
                    <a:pt x="556" y="169"/>
                    <a:pt x="556" y="169"/>
                  </a:cubicBezTo>
                  <a:cubicBezTo>
                    <a:pt x="556" y="168"/>
                    <a:pt x="556" y="168"/>
                    <a:pt x="556" y="167"/>
                  </a:cubicBezTo>
                  <a:cubicBezTo>
                    <a:pt x="556" y="167"/>
                    <a:pt x="555" y="167"/>
                    <a:pt x="555" y="166"/>
                  </a:cubicBezTo>
                  <a:cubicBezTo>
                    <a:pt x="555" y="166"/>
                    <a:pt x="555" y="166"/>
                    <a:pt x="555" y="166"/>
                  </a:cubicBezTo>
                  <a:cubicBezTo>
                    <a:pt x="553" y="165"/>
                    <a:pt x="552" y="164"/>
                    <a:pt x="549" y="162"/>
                  </a:cubicBezTo>
                  <a:cubicBezTo>
                    <a:pt x="533" y="152"/>
                    <a:pt x="487" y="123"/>
                    <a:pt x="487" y="123"/>
                  </a:cubicBezTo>
                  <a:cubicBezTo>
                    <a:pt x="485" y="122"/>
                    <a:pt x="483" y="123"/>
                    <a:pt x="482" y="125"/>
                  </a:cubicBezTo>
                  <a:cubicBezTo>
                    <a:pt x="481" y="126"/>
                    <a:pt x="482" y="128"/>
                    <a:pt x="483" y="129"/>
                  </a:cubicBezTo>
                  <a:cubicBezTo>
                    <a:pt x="483" y="129"/>
                    <a:pt x="487" y="132"/>
                    <a:pt x="494" y="136"/>
                  </a:cubicBezTo>
                  <a:cubicBezTo>
                    <a:pt x="503" y="141"/>
                    <a:pt x="518" y="150"/>
                    <a:pt x="530" y="158"/>
                  </a:cubicBezTo>
                  <a:cubicBezTo>
                    <a:pt x="536" y="161"/>
                    <a:pt x="541" y="165"/>
                    <a:pt x="545" y="167"/>
                  </a:cubicBezTo>
                  <a:cubicBezTo>
                    <a:pt x="547" y="168"/>
                    <a:pt x="548" y="169"/>
                    <a:pt x="549" y="170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2" y="170"/>
                    <a:pt x="552" y="170"/>
                    <a:pt x="552" y="170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2" y="170"/>
                    <a:pt x="552" y="170"/>
                    <a:pt x="552" y="170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0" y="170"/>
                    <a:pt x="550" y="170"/>
                    <a:pt x="550" y="170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0" y="170"/>
                    <a:pt x="550" y="170"/>
                    <a:pt x="550" y="170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0" y="169"/>
                    <a:pt x="550" y="169"/>
                    <a:pt x="550" y="169"/>
                  </a:cubicBezTo>
                  <a:cubicBezTo>
                    <a:pt x="550" y="170"/>
                    <a:pt x="550" y="170"/>
                    <a:pt x="550" y="170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0" y="169"/>
                    <a:pt x="550" y="169"/>
                    <a:pt x="550" y="169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0" y="167"/>
                    <a:pt x="550" y="167"/>
                    <a:pt x="550" y="167"/>
                  </a:cubicBezTo>
                  <a:cubicBezTo>
                    <a:pt x="550" y="168"/>
                    <a:pt x="550" y="168"/>
                    <a:pt x="550" y="169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0" y="167"/>
                    <a:pt x="550" y="167"/>
                    <a:pt x="550" y="167"/>
                  </a:cubicBezTo>
                  <a:cubicBezTo>
                    <a:pt x="553" y="169"/>
                    <a:pt x="553" y="169"/>
                    <a:pt x="553" y="169"/>
                  </a:cubicBezTo>
                  <a:cubicBezTo>
                    <a:pt x="555" y="166"/>
                    <a:pt x="555" y="166"/>
                    <a:pt x="555" y="166"/>
                  </a:cubicBezTo>
                  <a:cubicBezTo>
                    <a:pt x="342" y="46"/>
                    <a:pt x="342" y="46"/>
                    <a:pt x="342" y="46"/>
                  </a:cubicBezTo>
                  <a:cubicBezTo>
                    <a:pt x="340" y="45"/>
                    <a:pt x="338" y="45"/>
                    <a:pt x="337" y="47"/>
                  </a:cubicBezTo>
                  <a:cubicBezTo>
                    <a:pt x="337" y="47"/>
                    <a:pt x="336" y="48"/>
                    <a:pt x="336" y="49"/>
                  </a:cubicBezTo>
                  <a:cubicBezTo>
                    <a:pt x="336" y="49"/>
                    <a:pt x="337" y="50"/>
                    <a:pt x="337" y="50"/>
                  </a:cubicBezTo>
                  <a:cubicBezTo>
                    <a:pt x="337" y="51"/>
                    <a:pt x="337" y="51"/>
                    <a:pt x="338" y="51"/>
                  </a:cubicBezTo>
                  <a:cubicBezTo>
                    <a:pt x="338" y="52"/>
                    <a:pt x="339" y="53"/>
                    <a:pt x="340" y="53"/>
                  </a:cubicBezTo>
                  <a:cubicBezTo>
                    <a:pt x="343" y="55"/>
                    <a:pt x="348" y="59"/>
                    <a:pt x="356" y="64"/>
                  </a:cubicBezTo>
                  <a:cubicBezTo>
                    <a:pt x="382" y="81"/>
                    <a:pt x="434" y="111"/>
                    <a:pt x="479" y="138"/>
                  </a:cubicBezTo>
                  <a:cubicBezTo>
                    <a:pt x="502" y="152"/>
                    <a:pt x="523" y="164"/>
                    <a:pt x="538" y="174"/>
                  </a:cubicBezTo>
                  <a:cubicBezTo>
                    <a:pt x="546" y="179"/>
                    <a:pt x="552" y="183"/>
                    <a:pt x="556" y="186"/>
                  </a:cubicBezTo>
                  <a:cubicBezTo>
                    <a:pt x="558" y="187"/>
                    <a:pt x="560" y="189"/>
                    <a:pt x="561" y="189"/>
                  </a:cubicBezTo>
                  <a:cubicBezTo>
                    <a:pt x="561" y="190"/>
                    <a:pt x="562" y="190"/>
                    <a:pt x="562" y="190"/>
                  </a:cubicBezTo>
                  <a:cubicBezTo>
                    <a:pt x="562" y="190"/>
                    <a:pt x="562" y="190"/>
                    <a:pt x="562" y="190"/>
                  </a:cubicBezTo>
                  <a:cubicBezTo>
                    <a:pt x="564" y="189"/>
                    <a:pt x="564" y="189"/>
                    <a:pt x="564" y="189"/>
                  </a:cubicBezTo>
                  <a:cubicBezTo>
                    <a:pt x="562" y="189"/>
                    <a:pt x="562" y="189"/>
                    <a:pt x="562" y="189"/>
                  </a:cubicBezTo>
                  <a:cubicBezTo>
                    <a:pt x="562" y="190"/>
                    <a:pt x="562" y="190"/>
                    <a:pt x="562" y="190"/>
                  </a:cubicBezTo>
                  <a:cubicBezTo>
                    <a:pt x="564" y="189"/>
                    <a:pt x="564" y="189"/>
                    <a:pt x="564" y="189"/>
                  </a:cubicBezTo>
                  <a:cubicBezTo>
                    <a:pt x="562" y="189"/>
                    <a:pt x="562" y="189"/>
                    <a:pt x="562" y="189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2" y="187"/>
                    <a:pt x="562" y="187"/>
                    <a:pt x="562" y="187"/>
                  </a:cubicBezTo>
                  <a:cubicBezTo>
                    <a:pt x="562" y="188"/>
                    <a:pt x="562" y="189"/>
                    <a:pt x="562" y="189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2" y="187"/>
                    <a:pt x="562" y="187"/>
                    <a:pt x="562" y="187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2" y="187"/>
                    <a:pt x="562" y="187"/>
                    <a:pt x="562" y="187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4" y="186"/>
                    <a:pt x="564" y="186"/>
                    <a:pt x="564" y="186"/>
                  </a:cubicBezTo>
                  <a:cubicBezTo>
                    <a:pt x="563" y="186"/>
                    <a:pt x="563" y="187"/>
                    <a:pt x="562" y="187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4" y="186"/>
                    <a:pt x="564" y="186"/>
                    <a:pt x="564" y="186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4" y="186"/>
                    <a:pt x="564" y="186"/>
                  </a:cubicBezTo>
                  <a:cubicBezTo>
                    <a:pt x="565" y="189"/>
                    <a:pt x="565" y="189"/>
                    <a:pt x="565" y="189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8"/>
                    <a:pt x="565" y="188"/>
                    <a:pt x="565" y="188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8"/>
                    <a:pt x="565" y="188"/>
                    <a:pt x="565" y="188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4" y="185"/>
                  </a:cubicBezTo>
                  <a:cubicBezTo>
                    <a:pt x="561" y="184"/>
                    <a:pt x="555" y="181"/>
                    <a:pt x="547" y="177"/>
                  </a:cubicBezTo>
                  <a:cubicBezTo>
                    <a:pt x="518" y="161"/>
                    <a:pt x="462" y="129"/>
                    <a:pt x="414" y="102"/>
                  </a:cubicBezTo>
                  <a:cubicBezTo>
                    <a:pt x="390" y="88"/>
                    <a:pt x="367" y="75"/>
                    <a:pt x="351" y="65"/>
                  </a:cubicBezTo>
                  <a:cubicBezTo>
                    <a:pt x="343" y="61"/>
                    <a:pt x="336" y="57"/>
                    <a:pt x="332" y="54"/>
                  </a:cubicBezTo>
                  <a:cubicBezTo>
                    <a:pt x="327" y="51"/>
                    <a:pt x="325" y="50"/>
                    <a:pt x="325" y="50"/>
                  </a:cubicBezTo>
                  <a:cubicBezTo>
                    <a:pt x="323" y="49"/>
                    <a:pt x="321" y="50"/>
                    <a:pt x="320" y="51"/>
                  </a:cubicBezTo>
                  <a:cubicBezTo>
                    <a:pt x="319" y="53"/>
                    <a:pt x="320" y="55"/>
                    <a:pt x="321" y="56"/>
                  </a:cubicBezTo>
                  <a:cubicBezTo>
                    <a:pt x="321" y="56"/>
                    <a:pt x="325" y="58"/>
                    <a:pt x="331" y="62"/>
                  </a:cubicBezTo>
                  <a:cubicBezTo>
                    <a:pt x="355" y="76"/>
                    <a:pt x="412" y="112"/>
                    <a:pt x="464" y="144"/>
                  </a:cubicBezTo>
                  <a:cubicBezTo>
                    <a:pt x="490" y="160"/>
                    <a:pt x="514" y="175"/>
                    <a:pt x="532" y="186"/>
                  </a:cubicBezTo>
                  <a:cubicBezTo>
                    <a:pt x="541" y="192"/>
                    <a:pt x="549" y="197"/>
                    <a:pt x="554" y="200"/>
                  </a:cubicBezTo>
                  <a:cubicBezTo>
                    <a:pt x="557" y="202"/>
                    <a:pt x="558" y="203"/>
                    <a:pt x="560" y="204"/>
                  </a:cubicBezTo>
                  <a:cubicBezTo>
                    <a:pt x="560" y="205"/>
                    <a:pt x="561" y="205"/>
                    <a:pt x="561" y="205"/>
                  </a:cubicBezTo>
                  <a:cubicBezTo>
                    <a:pt x="561" y="206"/>
                    <a:pt x="561" y="206"/>
                    <a:pt x="561" y="206"/>
                  </a:cubicBezTo>
                  <a:cubicBezTo>
                    <a:pt x="561" y="206"/>
                    <a:pt x="561" y="206"/>
                    <a:pt x="561" y="206"/>
                  </a:cubicBezTo>
                  <a:cubicBezTo>
                    <a:pt x="563" y="204"/>
                    <a:pt x="563" y="204"/>
                    <a:pt x="563" y="204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6"/>
                    <a:pt x="561" y="206"/>
                    <a:pt x="561" y="206"/>
                  </a:cubicBezTo>
                  <a:cubicBezTo>
                    <a:pt x="563" y="204"/>
                    <a:pt x="563" y="204"/>
                    <a:pt x="563" y="204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3" y="204"/>
                    <a:pt x="563" y="204"/>
                    <a:pt x="563" y="204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3" y="204"/>
                    <a:pt x="563" y="204"/>
                    <a:pt x="563" y="204"/>
                  </a:cubicBezTo>
                  <a:cubicBezTo>
                    <a:pt x="561" y="205"/>
                    <a:pt x="561" y="205"/>
                    <a:pt x="561" y="205"/>
                  </a:cubicBezTo>
                  <a:cubicBezTo>
                    <a:pt x="564" y="203"/>
                    <a:pt x="564" y="203"/>
                    <a:pt x="564" y="203"/>
                  </a:cubicBezTo>
                  <a:cubicBezTo>
                    <a:pt x="560" y="203"/>
                    <a:pt x="560" y="203"/>
                    <a:pt x="560" y="203"/>
                  </a:cubicBezTo>
                  <a:cubicBezTo>
                    <a:pt x="560" y="204"/>
                    <a:pt x="561" y="205"/>
                    <a:pt x="561" y="205"/>
                  </a:cubicBezTo>
                  <a:cubicBezTo>
                    <a:pt x="564" y="203"/>
                    <a:pt x="564" y="203"/>
                    <a:pt x="564" y="203"/>
                  </a:cubicBezTo>
                  <a:cubicBezTo>
                    <a:pt x="560" y="203"/>
                    <a:pt x="560" y="203"/>
                    <a:pt x="560" y="203"/>
                  </a:cubicBezTo>
                  <a:cubicBezTo>
                    <a:pt x="564" y="203"/>
                    <a:pt x="564" y="203"/>
                    <a:pt x="564" y="203"/>
                  </a:cubicBezTo>
                  <a:cubicBezTo>
                    <a:pt x="561" y="202"/>
                    <a:pt x="561" y="202"/>
                    <a:pt x="561" y="202"/>
                  </a:cubicBezTo>
                  <a:cubicBezTo>
                    <a:pt x="561" y="202"/>
                    <a:pt x="560" y="203"/>
                    <a:pt x="560" y="203"/>
                  </a:cubicBezTo>
                  <a:cubicBezTo>
                    <a:pt x="564" y="203"/>
                    <a:pt x="564" y="203"/>
                    <a:pt x="564" y="203"/>
                  </a:cubicBezTo>
                  <a:cubicBezTo>
                    <a:pt x="561" y="202"/>
                    <a:pt x="561" y="202"/>
                    <a:pt x="561" y="202"/>
                  </a:cubicBezTo>
                  <a:cubicBezTo>
                    <a:pt x="564" y="203"/>
                    <a:pt x="564" y="203"/>
                    <a:pt x="564" y="203"/>
                  </a:cubicBezTo>
                  <a:cubicBezTo>
                    <a:pt x="566" y="201"/>
                    <a:pt x="566" y="201"/>
                    <a:pt x="566" y="201"/>
                  </a:cubicBezTo>
                  <a:cubicBezTo>
                    <a:pt x="308" y="55"/>
                    <a:pt x="308" y="55"/>
                    <a:pt x="308" y="55"/>
                  </a:cubicBezTo>
                  <a:cubicBezTo>
                    <a:pt x="306" y="54"/>
                    <a:pt x="304" y="54"/>
                    <a:pt x="303" y="56"/>
                  </a:cubicBezTo>
                  <a:cubicBezTo>
                    <a:pt x="303" y="56"/>
                    <a:pt x="303" y="57"/>
                    <a:pt x="303" y="58"/>
                  </a:cubicBezTo>
                  <a:cubicBezTo>
                    <a:pt x="303" y="59"/>
                    <a:pt x="303" y="59"/>
                    <a:pt x="303" y="59"/>
                  </a:cubicBezTo>
                  <a:cubicBezTo>
                    <a:pt x="303" y="60"/>
                    <a:pt x="304" y="60"/>
                    <a:pt x="304" y="61"/>
                  </a:cubicBezTo>
                  <a:cubicBezTo>
                    <a:pt x="305" y="61"/>
                    <a:pt x="305" y="62"/>
                    <a:pt x="306" y="63"/>
                  </a:cubicBezTo>
                  <a:cubicBezTo>
                    <a:pt x="310" y="65"/>
                    <a:pt x="316" y="70"/>
                    <a:pt x="325" y="75"/>
                  </a:cubicBezTo>
                  <a:cubicBezTo>
                    <a:pt x="356" y="95"/>
                    <a:pt x="417" y="130"/>
                    <a:pt x="470" y="161"/>
                  </a:cubicBezTo>
                  <a:cubicBezTo>
                    <a:pt x="496" y="177"/>
                    <a:pt x="521" y="192"/>
                    <a:pt x="539" y="203"/>
                  </a:cubicBezTo>
                  <a:cubicBezTo>
                    <a:pt x="547" y="209"/>
                    <a:pt x="555" y="214"/>
                    <a:pt x="560" y="217"/>
                  </a:cubicBezTo>
                  <a:cubicBezTo>
                    <a:pt x="562" y="219"/>
                    <a:pt x="564" y="221"/>
                    <a:pt x="565" y="222"/>
                  </a:cubicBezTo>
                  <a:cubicBezTo>
                    <a:pt x="566" y="222"/>
                    <a:pt x="566" y="223"/>
                    <a:pt x="566" y="223"/>
                  </a:cubicBezTo>
                  <a:cubicBezTo>
                    <a:pt x="566" y="223"/>
                    <a:pt x="566" y="223"/>
                    <a:pt x="566" y="223"/>
                  </a:cubicBezTo>
                  <a:cubicBezTo>
                    <a:pt x="567" y="223"/>
                    <a:pt x="567" y="223"/>
                    <a:pt x="567" y="223"/>
                  </a:cubicBezTo>
                  <a:cubicBezTo>
                    <a:pt x="566" y="223"/>
                    <a:pt x="566" y="223"/>
                    <a:pt x="566" y="223"/>
                  </a:cubicBezTo>
                  <a:cubicBezTo>
                    <a:pt x="566" y="223"/>
                    <a:pt x="566" y="223"/>
                    <a:pt x="566" y="223"/>
                  </a:cubicBezTo>
                  <a:cubicBezTo>
                    <a:pt x="567" y="223"/>
                    <a:pt x="567" y="223"/>
                    <a:pt x="567" y="223"/>
                  </a:cubicBezTo>
                  <a:cubicBezTo>
                    <a:pt x="566" y="223"/>
                    <a:pt x="566" y="223"/>
                    <a:pt x="566" y="223"/>
                  </a:cubicBezTo>
                  <a:cubicBezTo>
                    <a:pt x="569" y="222"/>
                    <a:pt x="569" y="222"/>
                    <a:pt x="569" y="222"/>
                  </a:cubicBezTo>
                  <a:cubicBezTo>
                    <a:pt x="566" y="222"/>
                    <a:pt x="566" y="222"/>
                    <a:pt x="566" y="222"/>
                  </a:cubicBezTo>
                  <a:cubicBezTo>
                    <a:pt x="566" y="222"/>
                    <a:pt x="566" y="223"/>
                    <a:pt x="566" y="223"/>
                  </a:cubicBezTo>
                  <a:cubicBezTo>
                    <a:pt x="569" y="222"/>
                    <a:pt x="569" y="222"/>
                    <a:pt x="569" y="222"/>
                  </a:cubicBezTo>
                  <a:cubicBezTo>
                    <a:pt x="566" y="222"/>
                    <a:pt x="566" y="222"/>
                    <a:pt x="566" y="222"/>
                  </a:cubicBezTo>
                  <a:cubicBezTo>
                    <a:pt x="569" y="222"/>
                    <a:pt x="569" y="222"/>
                    <a:pt x="569" y="222"/>
                  </a:cubicBezTo>
                  <a:cubicBezTo>
                    <a:pt x="567" y="221"/>
                    <a:pt x="567" y="221"/>
                    <a:pt x="567" y="221"/>
                  </a:cubicBezTo>
                  <a:cubicBezTo>
                    <a:pt x="566" y="221"/>
                    <a:pt x="566" y="222"/>
                    <a:pt x="566" y="222"/>
                  </a:cubicBezTo>
                  <a:cubicBezTo>
                    <a:pt x="569" y="222"/>
                    <a:pt x="569" y="222"/>
                    <a:pt x="569" y="222"/>
                  </a:cubicBezTo>
                  <a:cubicBezTo>
                    <a:pt x="567" y="221"/>
                    <a:pt x="567" y="221"/>
                    <a:pt x="567" y="221"/>
                  </a:cubicBezTo>
                  <a:cubicBezTo>
                    <a:pt x="570" y="222"/>
                    <a:pt x="570" y="222"/>
                    <a:pt x="570" y="222"/>
                  </a:cubicBezTo>
                  <a:cubicBezTo>
                    <a:pt x="571" y="219"/>
                    <a:pt x="571" y="219"/>
                    <a:pt x="571" y="21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0" y="58"/>
                    <a:pt x="288" y="58"/>
                    <a:pt x="287" y="59"/>
                  </a:cubicBezTo>
                  <a:cubicBezTo>
                    <a:pt x="286" y="59"/>
                    <a:pt x="286" y="60"/>
                    <a:pt x="286" y="62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86" y="64"/>
                    <a:pt x="287" y="64"/>
                    <a:pt x="287" y="64"/>
                  </a:cubicBezTo>
                  <a:cubicBezTo>
                    <a:pt x="287" y="65"/>
                    <a:pt x="287" y="65"/>
                    <a:pt x="287" y="65"/>
                  </a:cubicBezTo>
                  <a:cubicBezTo>
                    <a:pt x="289" y="66"/>
                    <a:pt x="290" y="67"/>
                    <a:pt x="293" y="69"/>
                  </a:cubicBezTo>
                  <a:cubicBezTo>
                    <a:pt x="314" y="82"/>
                    <a:pt x="381" y="124"/>
                    <a:pt x="444" y="163"/>
                  </a:cubicBezTo>
                  <a:cubicBezTo>
                    <a:pt x="507" y="202"/>
                    <a:pt x="564" y="238"/>
                    <a:pt x="564" y="238"/>
                  </a:cubicBezTo>
                  <a:cubicBezTo>
                    <a:pt x="566" y="235"/>
                    <a:pt x="566" y="235"/>
                    <a:pt x="566" y="235"/>
                  </a:cubicBezTo>
                  <a:cubicBezTo>
                    <a:pt x="563" y="233"/>
                    <a:pt x="563" y="233"/>
                    <a:pt x="563" y="233"/>
                  </a:cubicBezTo>
                  <a:cubicBezTo>
                    <a:pt x="566" y="235"/>
                    <a:pt x="566" y="235"/>
                    <a:pt x="566" y="235"/>
                  </a:cubicBezTo>
                  <a:cubicBezTo>
                    <a:pt x="565" y="232"/>
                    <a:pt x="565" y="232"/>
                    <a:pt x="565" y="232"/>
                  </a:cubicBezTo>
                  <a:cubicBezTo>
                    <a:pt x="564" y="232"/>
                    <a:pt x="564" y="232"/>
                    <a:pt x="563" y="233"/>
                  </a:cubicBezTo>
                  <a:cubicBezTo>
                    <a:pt x="566" y="235"/>
                    <a:pt x="566" y="235"/>
                    <a:pt x="566" y="235"/>
                  </a:cubicBezTo>
                  <a:cubicBezTo>
                    <a:pt x="565" y="232"/>
                    <a:pt x="565" y="232"/>
                    <a:pt x="565" y="232"/>
                  </a:cubicBezTo>
                  <a:cubicBezTo>
                    <a:pt x="566" y="234"/>
                    <a:pt x="566" y="234"/>
                    <a:pt x="566" y="234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6" y="231"/>
                    <a:pt x="565" y="231"/>
                    <a:pt x="565" y="232"/>
                  </a:cubicBezTo>
                  <a:cubicBezTo>
                    <a:pt x="566" y="234"/>
                    <a:pt x="566" y="234"/>
                    <a:pt x="566" y="234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6" y="233"/>
                    <a:pt x="566" y="233"/>
                    <a:pt x="566" y="233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6" y="233"/>
                    <a:pt x="566" y="233"/>
                    <a:pt x="566" y="233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6" y="231"/>
                    <a:pt x="565" y="231"/>
                    <a:pt x="564" y="231"/>
                  </a:cubicBezTo>
                  <a:cubicBezTo>
                    <a:pt x="560" y="229"/>
                    <a:pt x="550" y="224"/>
                    <a:pt x="537" y="216"/>
                  </a:cubicBezTo>
                  <a:cubicBezTo>
                    <a:pt x="491" y="190"/>
                    <a:pt x="401" y="137"/>
                    <a:pt x="322" y="89"/>
                  </a:cubicBezTo>
                  <a:cubicBezTo>
                    <a:pt x="282" y="66"/>
                    <a:pt x="246" y="44"/>
                    <a:pt x="219" y="28"/>
                  </a:cubicBezTo>
                  <a:cubicBezTo>
                    <a:pt x="206" y="20"/>
                    <a:pt x="195" y="13"/>
                    <a:pt x="187" y="8"/>
                  </a:cubicBezTo>
                  <a:cubicBezTo>
                    <a:pt x="180" y="4"/>
                    <a:pt x="176" y="1"/>
                    <a:pt x="176" y="1"/>
                  </a:cubicBezTo>
                  <a:cubicBezTo>
                    <a:pt x="174" y="0"/>
                    <a:pt x="172" y="1"/>
                    <a:pt x="171" y="2"/>
                  </a:cubicBezTo>
                  <a:cubicBezTo>
                    <a:pt x="170" y="4"/>
                    <a:pt x="171" y="6"/>
                    <a:pt x="172" y="7"/>
                  </a:cubicBezTo>
                  <a:cubicBezTo>
                    <a:pt x="562" y="251"/>
                    <a:pt x="562" y="251"/>
                    <a:pt x="562" y="251"/>
                  </a:cubicBezTo>
                  <a:cubicBezTo>
                    <a:pt x="564" y="248"/>
                    <a:pt x="564" y="248"/>
                    <a:pt x="564" y="248"/>
                  </a:cubicBezTo>
                  <a:cubicBezTo>
                    <a:pt x="561" y="246"/>
                    <a:pt x="561" y="246"/>
                    <a:pt x="561" y="246"/>
                  </a:cubicBezTo>
                  <a:cubicBezTo>
                    <a:pt x="564" y="248"/>
                    <a:pt x="564" y="248"/>
                    <a:pt x="564" y="248"/>
                  </a:cubicBezTo>
                  <a:cubicBezTo>
                    <a:pt x="563" y="245"/>
                    <a:pt x="563" y="245"/>
                    <a:pt x="563" y="245"/>
                  </a:cubicBezTo>
                  <a:cubicBezTo>
                    <a:pt x="563" y="245"/>
                    <a:pt x="562" y="246"/>
                    <a:pt x="561" y="246"/>
                  </a:cubicBezTo>
                  <a:cubicBezTo>
                    <a:pt x="564" y="248"/>
                    <a:pt x="564" y="248"/>
                    <a:pt x="564" y="248"/>
                  </a:cubicBezTo>
                  <a:cubicBezTo>
                    <a:pt x="563" y="245"/>
                    <a:pt x="563" y="245"/>
                    <a:pt x="563" y="245"/>
                  </a:cubicBezTo>
                  <a:cubicBezTo>
                    <a:pt x="564" y="247"/>
                    <a:pt x="564" y="247"/>
                    <a:pt x="564" y="247"/>
                  </a:cubicBezTo>
                  <a:cubicBezTo>
                    <a:pt x="564" y="245"/>
                    <a:pt x="564" y="245"/>
                    <a:pt x="564" y="245"/>
                  </a:cubicBezTo>
                  <a:cubicBezTo>
                    <a:pt x="564" y="245"/>
                    <a:pt x="563" y="245"/>
                    <a:pt x="563" y="245"/>
                  </a:cubicBezTo>
                  <a:cubicBezTo>
                    <a:pt x="564" y="247"/>
                    <a:pt x="564" y="247"/>
                    <a:pt x="564" y="247"/>
                  </a:cubicBezTo>
                  <a:cubicBezTo>
                    <a:pt x="564" y="245"/>
                    <a:pt x="564" y="245"/>
                    <a:pt x="564" y="245"/>
                  </a:cubicBezTo>
                  <a:cubicBezTo>
                    <a:pt x="564" y="246"/>
                    <a:pt x="564" y="246"/>
                    <a:pt x="564" y="246"/>
                  </a:cubicBezTo>
                  <a:cubicBezTo>
                    <a:pt x="564" y="245"/>
                    <a:pt x="564" y="245"/>
                    <a:pt x="564" y="245"/>
                  </a:cubicBezTo>
                  <a:cubicBezTo>
                    <a:pt x="564" y="245"/>
                    <a:pt x="564" y="245"/>
                    <a:pt x="564" y="245"/>
                  </a:cubicBezTo>
                  <a:cubicBezTo>
                    <a:pt x="564" y="246"/>
                    <a:pt x="564" y="246"/>
                    <a:pt x="564" y="246"/>
                  </a:cubicBezTo>
                  <a:cubicBezTo>
                    <a:pt x="564" y="245"/>
                    <a:pt x="564" y="245"/>
                    <a:pt x="564" y="245"/>
                  </a:cubicBezTo>
                  <a:cubicBezTo>
                    <a:pt x="564" y="245"/>
                    <a:pt x="563" y="245"/>
                    <a:pt x="562" y="244"/>
                  </a:cubicBezTo>
                  <a:cubicBezTo>
                    <a:pt x="557" y="242"/>
                    <a:pt x="547" y="237"/>
                    <a:pt x="533" y="229"/>
                  </a:cubicBezTo>
                  <a:cubicBezTo>
                    <a:pt x="484" y="202"/>
                    <a:pt x="390" y="147"/>
                    <a:pt x="308" y="98"/>
                  </a:cubicBezTo>
                  <a:cubicBezTo>
                    <a:pt x="267" y="73"/>
                    <a:pt x="229" y="50"/>
                    <a:pt x="201" y="33"/>
                  </a:cubicBezTo>
                  <a:cubicBezTo>
                    <a:pt x="187" y="25"/>
                    <a:pt x="176" y="18"/>
                    <a:pt x="168" y="14"/>
                  </a:cubicBezTo>
                  <a:cubicBezTo>
                    <a:pt x="160" y="9"/>
                    <a:pt x="156" y="6"/>
                    <a:pt x="156" y="6"/>
                  </a:cubicBezTo>
                  <a:cubicBezTo>
                    <a:pt x="154" y="5"/>
                    <a:pt x="152" y="6"/>
                    <a:pt x="151" y="7"/>
                  </a:cubicBezTo>
                  <a:cubicBezTo>
                    <a:pt x="150" y="9"/>
                    <a:pt x="151" y="11"/>
                    <a:pt x="152" y="12"/>
                  </a:cubicBezTo>
                  <a:cubicBezTo>
                    <a:pt x="152" y="12"/>
                    <a:pt x="154" y="13"/>
                    <a:pt x="157" y="15"/>
                  </a:cubicBezTo>
                  <a:cubicBezTo>
                    <a:pt x="179" y="28"/>
                    <a:pt x="278" y="90"/>
                    <a:pt x="372" y="148"/>
                  </a:cubicBezTo>
                  <a:cubicBezTo>
                    <a:pt x="419" y="177"/>
                    <a:pt x="465" y="206"/>
                    <a:pt x="499" y="227"/>
                  </a:cubicBezTo>
                  <a:cubicBezTo>
                    <a:pt x="516" y="238"/>
                    <a:pt x="530" y="247"/>
                    <a:pt x="539" y="253"/>
                  </a:cubicBezTo>
                  <a:cubicBezTo>
                    <a:pt x="544" y="256"/>
                    <a:pt x="548" y="259"/>
                    <a:pt x="551" y="260"/>
                  </a:cubicBezTo>
                  <a:cubicBezTo>
                    <a:pt x="552" y="261"/>
                    <a:pt x="553" y="262"/>
                    <a:pt x="553" y="262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6" y="261"/>
                    <a:pt x="556" y="261"/>
                    <a:pt x="556" y="261"/>
                  </a:cubicBezTo>
                  <a:cubicBezTo>
                    <a:pt x="554" y="262"/>
                    <a:pt x="554" y="262"/>
                    <a:pt x="554" y="262"/>
                  </a:cubicBezTo>
                  <a:cubicBezTo>
                    <a:pt x="554" y="263"/>
                    <a:pt x="554" y="263"/>
                    <a:pt x="554" y="263"/>
                  </a:cubicBezTo>
                  <a:cubicBezTo>
                    <a:pt x="556" y="261"/>
                    <a:pt x="556" y="261"/>
                    <a:pt x="556" y="261"/>
                  </a:cubicBezTo>
                  <a:cubicBezTo>
                    <a:pt x="554" y="262"/>
                    <a:pt x="554" y="262"/>
                    <a:pt x="554" y="262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3" y="262"/>
                    <a:pt x="553" y="262"/>
                    <a:pt x="553" y="262"/>
                  </a:cubicBezTo>
                  <a:cubicBezTo>
                    <a:pt x="554" y="262"/>
                    <a:pt x="554" y="262"/>
                    <a:pt x="554" y="262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3" y="262"/>
                    <a:pt x="553" y="262"/>
                    <a:pt x="553" y="262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3" y="260"/>
                    <a:pt x="553" y="260"/>
                    <a:pt x="553" y="260"/>
                  </a:cubicBezTo>
                  <a:cubicBezTo>
                    <a:pt x="553" y="261"/>
                    <a:pt x="553" y="262"/>
                    <a:pt x="553" y="262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3" y="260"/>
                    <a:pt x="553" y="260"/>
                    <a:pt x="553" y="260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3" y="259"/>
                    <a:pt x="553" y="259"/>
                    <a:pt x="553" y="259"/>
                  </a:cubicBezTo>
                  <a:cubicBezTo>
                    <a:pt x="553" y="259"/>
                    <a:pt x="553" y="260"/>
                    <a:pt x="553" y="260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3" y="259"/>
                    <a:pt x="553" y="259"/>
                    <a:pt x="553" y="259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4" y="259"/>
                    <a:pt x="554" y="259"/>
                    <a:pt x="554" y="259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5" y="257"/>
                    <a:pt x="555" y="257"/>
                    <a:pt x="555" y="257"/>
                  </a:cubicBezTo>
                  <a:cubicBezTo>
                    <a:pt x="555" y="258"/>
                    <a:pt x="554" y="258"/>
                    <a:pt x="554" y="259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5" y="257"/>
                    <a:pt x="555" y="257"/>
                    <a:pt x="555" y="257"/>
                  </a:cubicBezTo>
                  <a:cubicBezTo>
                    <a:pt x="556" y="259"/>
                    <a:pt x="556" y="259"/>
                    <a:pt x="556" y="259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6" y="257"/>
                    <a:pt x="555" y="257"/>
                    <a:pt x="555" y="257"/>
                  </a:cubicBezTo>
                  <a:cubicBezTo>
                    <a:pt x="556" y="259"/>
                    <a:pt x="556" y="259"/>
                    <a:pt x="556" y="259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5" y="257"/>
                    <a:pt x="554" y="257"/>
                    <a:pt x="553" y="257"/>
                  </a:cubicBezTo>
                  <a:cubicBezTo>
                    <a:pt x="548" y="255"/>
                    <a:pt x="537" y="250"/>
                    <a:pt x="523" y="242"/>
                  </a:cubicBezTo>
                  <a:cubicBezTo>
                    <a:pt x="473" y="215"/>
                    <a:pt x="378" y="158"/>
                    <a:pt x="295" y="108"/>
                  </a:cubicBezTo>
                  <a:cubicBezTo>
                    <a:pt x="254" y="83"/>
                    <a:pt x="216" y="59"/>
                    <a:pt x="188" y="42"/>
                  </a:cubicBezTo>
                  <a:cubicBezTo>
                    <a:pt x="173" y="34"/>
                    <a:pt x="162" y="27"/>
                    <a:pt x="154" y="22"/>
                  </a:cubicBezTo>
                  <a:cubicBezTo>
                    <a:pt x="150" y="19"/>
                    <a:pt x="147" y="17"/>
                    <a:pt x="145" y="16"/>
                  </a:cubicBezTo>
                  <a:cubicBezTo>
                    <a:pt x="144" y="15"/>
                    <a:pt x="143" y="15"/>
                    <a:pt x="142" y="15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0" y="14"/>
                    <a:pt x="140" y="14"/>
                    <a:pt x="139" y="14"/>
                  </a:cubicBezTo>
                  <a:cubicBezTo>
                    <a:pt x="139" y="14"/>
                    <a:pt x="139" y="14"/>
                    <a:pt x="138" y="14"/>
                  </a:cubicBezTo>
                  <a:cubicBezTo>
                    <a:pt x="138" y="14"/>
                    <a:pt x="137" y="15"/>
                    <a:pt x="136" y="15"/>
                  </a:cubicBezTo>
                  <a:cubicBezTo>
                    <a:pt x="136" y="17"/>
                    <a:pt x="136" y="19"/>
                    <a:pt x="138" y="20"/>
                  </a:cubicBezTo>
                  <a:cubicBezTo>
                    <a:pt x="292" y="117"/>
                    <a:pt x="292" y="117"/>
                    <a:pt x="292" y="11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26" y="18"/>
                    <a:pt x="124" y="18"/>
                    <a:pt x="123" y="20"/>
                  </a:cubicBezTo>
                  <a:cubicBezTo>
                    <a:pt x="123" y="21"/>
                    <a:pt x="122" y="21"/>
                    <a:pt x="122" y="22"/>
                  </a:cubicBezTo>
                  <a:cubicBezTo>
                    <a:pt x="122" y="23"/>
                    <a:pt x="123" y="24"/>
                    <a:pt x="123" y="25"/>
                  </a:cubicBezTo>
                  <a:cubicBezTo>
                    <a:pt x="124" y="26"/>
                    <a:pt x="125" y="27"/>
                    <a:pt x="126" y="28"/>
                  </a:cubicBezTo>
                  <a:cubicBezTo>
                    <a:pt x="128" y="31"/>
                    <a:pt x="132" y="33"/>
                    <a:pt x="137" y="37"/>
                  </a:cubicBezTo>
                  <a:cubicBezTo>
                    <a:pt x="155" y="50"/>
                    <a:pt x="188" y="72"/>
                    <a:pt x="229" y="98"/>
                  </a:cubicBezTo>
                  <a:cubicBezTo>
                    <a:pt x="353" y="175"/>
                    <a:pt x="539" y="284"/>
                    <a:pt x="539" y="284"/>
                  </a:cubicBezTo>
                  <a:cubicBezTo>
                    <a:pt x="541" y="285"/>
                    <a:pt x="543" y="284"/>
                    <a:pt x="544" y="283"/>
                  </a:cubicBezTo>
                  <a:cubicBezTo>
                    <a:pt x="545" y="281"/>
                    <a:pt x="544" y="279"/>
                    <a:pt x="543" y="278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18" y="27"/>
                    <a:pt x="116" y="28"/>
                    <a:pt x="115" y="29"/>
                  </a:cubicBezTo>
                  <a:cubicBezTo>
                    <a:pt x="115" y="30"/>
                    <a:pt x="115" y="31"/>
                    <a:pt x="115" y="31"/>
                  </a:cubicBezTo>
                  <a:cubicBezTo>
                    <a:pt x="115" y="32"/>
                    <a:pt x="115" y="33"/>
                    <a:pt x="115" y="33"/>
                  </a:cubicBezTo>
                  <a:cubicBezTo>
                    <a:pt x="116" y="34"/>
                    <a:pt x="116" y="34"/>
                    <a:pt x="116" y="35"/>
                  </a:cubicBezTo>
                  <a:cubicBezTo>
                    <a:pt x="117" y="36"/>
                    <a:pt x="118" y="36"/>
                    <a:pt x="120" y="37"/>
                  </a:cubicBezTo>
                  <a:cubicBezTo>
                    <a:pt x="125" y="42"/>
                    <a:pt x="135" y="49"/>
                    <a:pt x="149" y="58"/>
                  </a:cubicBezTo>
                  <a:cubicBezTo>
                    <a:pt x="247" y="122"/>
                    <a:pt x="530" y="293"/>
                    <a:pt x="530" y="293"/>
                  </a:cubicBezTo>
                  <a:cubicBezTo>
                    <a:pt x="532" y="290"/>
                    <a:pt x="532" y="290"/>
                    <a:pt x="532" y="290"/>
                  </a:cubicBezTo>
                  <a:cubicBezTo>
                    <a:pt x="529" y="288"/>
                    <a:pt x="529" y="288"/>
                    <a:pt x="529" y="288"/>
                  </a:cubicBezTo>
                  <a:cubicBezTo>
                    <a:pt x="531" y="289"/>
                    <a:pt x="531" y="289"/>
                    <a:pt x="531" y="289"/>
                  </a:cubicBezTo>
                  <a:cubicBezTo>
                    <a:pt x="530" y="287"/>
                    <a:pt x="530" y="287"/>
                    <a:pt x="530" y="287"/>
                  </a:cubicBezTo>
                  <a:cubicBezTo>
                    <a:pt x="530" y="287"/>
                    <a:pt x="529" y="287"/>
                    <a:pt x="529" y="288"/>
                  </a:cubicBezTo>
                  <a:cubicBezTo>
                    <a:pt x="531" y="289"/>
                    <a:pt x="531" y="289"/>
                    <a:pt x="531" y="289"/>
                  </a:cubicBezTo>
                  <a:cubicBezTo>
                    <a:pt x="530" y="287"/>
                    <a:pt x="530" y="287"/>
                    <a:pt x="530" y="287"/>
                  </a:cubicBezTo>
                  <a:cubicBezTo>
                    <a:pt x="531" y="288"/>
                    <a:pt x="531" y="288"/>
                    <a:pt x="531" y="288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1" y="287"/>
                    <a:pt x="530" y="287"/>
                  </a:cubicBezTo>
                  <a:cubicBezTo>
                    <a:pt x="531" y="288"/>
                    <a:pt x="531" y="288"/>
                    <a:pt x="531" y="288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1" y="287"/>
                    <a:pt x="531" y="287"/>
                  </a:cubicBezTo>
                  <a:cubicBezTo>
                    <a:pt x="531" y="287"/>
                    <a:pt x="530" y="286"/>
                    <a:pt x="528" y="286"/>
                  </a:cubicBezTo>
                  <a:cubicBezTo>
                    <a:pt x="523" y="284"/>
                    <a:pt x="513" y="279"/>
                    <a:pt x="498" y="271"/>
                  </a:cubicBezTo>
                  <a:cubicBezTo>
                    <a:pt x="448" y="243"/>
                    <a:pt x="351" y="186"/>
                    <a:pt x="268" y="135"/>
                  </a:cubicBezTo>
                  <a:cubicBezTo>
                    <a:pt x="226" y="109"/>
                    <a:pt x="187" y="85"/>
                    <a:pt x="159" y="68"/>
                  </a:cubicBezTo>
                  <a:cubicBezTo>
                    <a:pt x="145" y="59"/>
                    <a:pt x="133" y="52"/>
                    <a:pt x="125" y="47"/>
                  </a:cubicBezTo>
                  <a:cubicBezTo>
                    <a:pt x="117" y="42"/>
                    <a:pt x="113" y="39"/>
                    <a:pt x="113" y="39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09" y="45"/>
                    <a:pt x="111" y="46"/>
                    <a:pt x="114" y="48"/>
                  </a:cubicBezTo>
                  <a:cubicBezTo>
                    <a:pt x="136" y="61"/>
                    <a:pt x="237" y="120"/>
                    <a:pt x="333" y="178"/>
                  </a:cubicBezTo>
                  <a:cubicBezTo>
                    <a:pt x="380" y="207"/>
                    <a:pt x="427" y="236"/>
                    <a:pt x="461" y="258"/>
                  </a:cubicBezTo>
                  <a:cubicBezTo>
                    <a:pt x="478" y="269"/>
                    <a:pt x="492" y="279"/>
                    <a:pt x="502" y="286"/>
                  </a:cubicBezTo>
                  <a:cubicBezTo>
                    <a:pt x="507" y="290"/>
                    <a:pt x="511" y="293"/>
                    <a:pt x="513" y="295"/>
                  </a:cubicBezTo>
                  <a:cubicBezTo>
                    <a:pt x="514" y="296"/>
                    <a:pt x="515" y="297"/>
                    <a:pt x="516" y="297"/>
                  </a:cubicBezTo>
                  <a:cubicBezTo>
                    <a:pt x="516" y="298"/>
                    <a:pt x="516" y="298"/>
                    <a:pt x="516" y="298"/>
                  </a:cubicBezTo>
                  <a:cubicBezTo>
                    <a:pt x="517" y="298"/>
                    <a:pt x="517" y="298"/>
                    <a:pt x="517" y="298"/>
                  </a:cubicBezTo>
                  <a:cubicBezTo>
                    <a:pt x="516" y="298"/>
                    <a:pt x="516" y="298"/>
                    <a:pt x="516" y="298"/>
                  </a:cubicBezTo>
                  <a:cubicBezTo>
                    <a:pt x="516" y="298"/>
                    <a:pt x="516" y="298"/>
                    <a:pt x="516" y="298"/>
                  </a:cubicBezTo>
                  <a:cubicBezTo>
                    <a:pt x="517" y="298"/>
                    <a:pt x="517" y="298"/>
                    <a:pt x="517" y="298"/>
                  </a:cubicBezTo>
                  <a:cubicBezTo>
                    <a:pt x="516" y="298"/>
                    <a:pt x="516" y="298"/>
                    <a:pt x="516" y="298"/>
                  </a:cubicBezTo>
                  <a:cubicBezTo>
                    <a:pt x="518" y="297"/>
                    <a:pt x="518" y="297"/>
                    <a:pt x="518" y="297"/>
                  </a:cubicBezTo>
                  <a:cubicBezTo>
                    <a:pt x="516" y="297"/>
                    <a:pt x="516" y="297"/>
                    <a:pt x="516" y="297"/>
                  </a:cubicBezTo>
                  <a:cubicBezTo>
                    <a:pt x="516" y="298"/>
                    <a:pt x="516" y="298"/>
                    <a:pt x="516" y="298"/>
                  </a:cubicBezTo>
                  <a:cubicBezTo>
                    <a:pt x="518" y="297"/>
                    <a:pt x="518" y="297"/>
                    <a:pt x="518" y="297"/>
                  </a:cubicBezTo>
                  <a:cubicBezTo>
                    <a:pt x="516" y="297"/>
                    <a:pt x="516" y="297"/>
                    <a:pt x="516" y="297"/>
                  </a:cubicBezTo>
                  <a:cubicBezTo>
                    <a:pt x="519" y="297"/>
                    <a:pt x="519" y="297"/>
                    <a:pt x="519" y="297"/>
                  </a:cubicBezTo>
                  <a:cubicBezTo>
                    <a:pt x="517" y="296"/>
                    <a:pt x="517" y="296"/>
                    <a:pt x="517" y="296"/>
                  </a:cubicBezTo>
                  <a:cubicBezTo>
                    <a:pt x="516" y="296"/>
                    <a:pt x="516" y="297"/>
                    <a:pt x="516" y="297"/>
                  </a:cubicBezTo>
                  <a:cubicBezTo>
                    <a:pt x="519" y="297"/>
                    <a:pt x="519" y="297"/>
                    <a:pt x="519" y="297"/>
                  </a:cubicBezTo>
                  <a:cubicBezTo>
                    <a:pt x="517" y="296"/>
                    <a:pt x="517" y="296"/>
                    <a:pt x="517" y="296"/>
                  </a:cubicBezTo>
                  <a:cubicBezTo>
                    <a:pt x="519" y="298"/>
                    <a:pt x="519" y="298"/>
                    <a:pt x="519" y="298"/>
                  </a:cubicBezTo>
                  <a:cubicBezTo>
                    <a:pt x="517" y="296"/>
                    <a:pt x="517" y="296"/>
                    <a:pt x="517" y="296"/>
                  </a:cubicBezTo>
                  <a:cubicBezTo>
                    <a:pt x="519" y="298"/>
                    <a:pt x="519" y="298"/>
                    <a:pt x="519" y="298"/>
                  </a:cubicBezTo>
                  <a:cubicBezTo>
                    <a:pt x="518" y="294"/>
                    <a:pt x="518" y="294"/>
                    <a:pt x="518" y="294"/>
                  </a:cubicBezTo>
                  <a:cubicBezTo>
                    <a:pt x="518" y="295"/>
                    <a:pt x="517" y="295"/>
                    <a:pt x="517" y="296"/>
                  </a:cubicBezTo>
                  <a:cubicBezTo>
                    <a:pt x="519" y="298"/>
                    <a:pt x="519" y="298"/>
                    <a:pt x="519" y="298"/>
                  </a:cubicBezTo>
                  <a:cubicBezTo>
                    <a:pt x="518" y="294"/>
                    <a:pt x="518" y="294"/>
                    <a:pt x="518" y="294"/>
                  </a:cubicBezTo>
                  <a:cubicBezTo>
                    <a:pt x="519" y="297"/>
                    <a:pt x="519" y="297"/>
                    <a:pt x="519" y="297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519" y="294"/>
                    <a:pt x="519" y="294"/>
                    <a:pt x="518" y="294"/>
                  </a:cubicBezTo>
                  <a:cubicBezTo>
                    <a:pt x="519" y="297"/>
                    <a:pt x="519" y="297"/>
                    <a:pt x="519" y="297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519" y="297"/>
                    <a:pt x="519" y="297"/>
                    <a:pt x="519" y="297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4"/>
                    <a:pt x="520" y="294"/>
                    <a:pt x="519" y="294"/>
                  </a:cubicBezTo>
                  <a:cubicBezTo>
                    <a:pt x="519" y="297"/>
                    <a:pt x="519" y="297"/>
                    <a:pt x="519" y="297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6"/>
                    <a:pt x="520" y="296"/>
                    <a:pt x="520" y="296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6"/>
                    <a:pt x="520" y="296"/>
                    <a:pt x="520" y="296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5"/>
                    <a:pt x="520" y="295"/>
                    <a:pt x="520" y="295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5"/>
                    <a:pt x="520" y="295"/>
                    <a:pt x="520" y="295"/>
                  </a:cubicBezTo>
                  <a:cubicBezTo>
                    <a:pt x="520" y="294"/>
                    <a:pt x="520" y="294"/>
                    <a:pt x="520" y="294"/>
                  </a:cubicBezTo>
                  <a:cubicBezTo>
                    <a:pt x="520" y="294"/>
                    <a:pt x="519" y="294"/>
                    <a:pt x="518" y="293"/>
                  </a:cubicBezTo>
                  <a:cubicBezTo>
                    <a:pt x="514" y="291"/>
                    <a:pt x="504" y="286"/>
                    <a:pt x="491" y="278"/>
                  </a:cubicBezTo>
                  <a:cubicBezTo>
                    <a:pt x="442" y="250"/>
                    <a:pt x="345" y="193"/>
                    <a:pt x="260" y="143"/>
                  </a:cubicBezTo>
                  <a:cubicBezTo>
                    <a:pt x="218" y="118"/>
                    <a:pt x="178" y="95"/>
                    <a:pt x="149" y="78"/>
                  </a:cubicBezTo>
                  <a:cubicBezTo>
                    <a:pt x="135" y="69"/>
                    <a:pt x="123" y="62"/>
                    <a:pt x="115" y="57"/>
                  </a:cubicBezTo>
                  <a:cubicBezTo>
                    <a:pt x="107" y="53"/>
                    <a:pt x="102" y="50"/>
                    <a:pt x="102" y="50"/>
                  </a:cubicBezTo>
                  <a:cubicBezTo>
                    <a:pt x="102" y="49"/>
                    <a:pt x="101" y="49"/>
                    <a:pt x="100" y="50"/>
                  </a:cubicBezTo>
                  <a:cubicBezTo>
                    <a:pt x="99" y="50"/>
                    <a:pt x="98" y="50"/>
                    <a:pt x="98" y="51"/>
                  </a:cubicBezTo>
                  <a:cubicBezTo>
                    <a:pt x="97" y="52"/>
                    <a:pt x="97" y="53"/>
                    <a:pt x="97" y="54"/>
                  </a:cubicBezTo>
                  <a:cubicBezTo>
                    <a:pt x="98" y="55"/>
                    <a:pt x="98" y="55"/>
                    <a:pt x="99" y="56"/>
                  </a:cubicBezTo>
                  <a:cubicBezTo>
                    <a:pt x="99" y="56"/>
                    <a:pt x="100" y="57"/>
                    <a:pt x="103" y="58"/>
                  </a:cubicBezTo>
                  <a:cubicBezTo>
                    <a:pt x="126" y="71"/>
                    <a:pt x="226" y="130"/>
                    <a:pt x="320" y="187"/>
                  </a:cubicBezTo>
                  <a:cubicBezTo>
                    <a:pt x="368" y="216"/>
                    <a:pt x="414" y="244"/>
                    <a:pt x="448" y="266"/>
                  </a:cubicBezTo>
                  <a:cubicBezTo>
                    <a:pt x="465" y="277"/>
                    <a:pt x="479" y="287"/>
                    <a:pt x="488" y="294"/>
                  </a:cubicBezTo>
                  <a:cubicBezTo>
                    <a:pt x="493" y="298"/>
                    <a:pt x="497" y="301"/>
                    <a:pt x="500" y="303"/>
                  </a:cubicBezTo>
                  <a:cubicBezTo>
                    <a:pt x="501" y="304"/>
                    <a:pt x="502" y="305"/>
                    <a:pt x="502" y="306"/>
                  </a:cubicBezTo>
                  <a:cubicBezTo>
                    <a:pt x="503" y="306"/>
                    <a:pt x="503" y="306"/>
                    <a:pt x="503" y="306"/>
                  </a:cubicBezTo>
                  <a:cubicBezTo>
                    <a:pt x="503" y="306"/>
                    <a:pt x="503" y="306"/>
                    <a:pt x="503" y="306"/>
                  </a:cubicBezTo>
                  <a:cubicBezTo>
                    <a:pt x="503" y="306"/>
                    <a:pt x="503" y="306"/>
                    <a:pt x="503" y="306"/>
                  </a:cubicBezTo>
                  <a:cubicBezTo>
                    <a:pt x="503" y="306"/>
                    <a:pt x="503" y="306"/>
                    <a:pt x="503" y="306"/>
                  </a:cubicBezTo>
                  <a:cubicBezTo>
                    <a:pt x="503" y="306"/>
                    <a:pt x="503" y="306"/>
                    <a:pt x="503" y="306"/>
                  </a:cubicBezTo>
                  <a:cubicBezTo>
                    <a:pt x="503" y="306"/>
                    <a:pt x="503" y="306"/>
                    <a:pt x="503" y="306"/>
                  </a:cubicBezTo>
                  <a:cubicBezTo>
                    <a:pt x="504" y="306"/>
                    <a:pt x="504" y="306"/>
                    <a:pt x="504" y="306"/>
                  </a:cubicBezTo>
                  <a:cubicBezTo>
                    <a:pt x="502" y="306"/>
                    <a:pt x="502" y="306"/>
                    <a:pt x="502" y="306"/>
                  </a:cubicBezTo>
                  <a:cubicBezTo>
                    <a:pt x="502" y="306"/>
                    <a:pt x="503" y="306"/>
                    <a:pt x="503" y="306"/>
                  </a:cubicBezTo>
                  <a:cubicBezTo>
                    <a:pt x="504" y="306"/>
                    <a:pt x="504" y="306"/>
                    <a:pt x="504" y="306"/>
                  </a:cubicBezTo>
                  <a:cubicBezTo>
                    <a:pt x="502" y="306"/>
                    <a:pt x="502" y="306"/>
                    <a:pt x="502" y="306"/>
                  </a:cubicBezTo>
                  <a:cubicBezTo>
                    <a:pt x="505" y="306"/>
                    <a:pt x="505" y="306"/>
                    <a:pt x="505" y="306"/>
                  </a:cubicBezTo>
                  <a:cubicBezTo>
                    <a:pt x="503" y="304"/>
                    <a:pt x="503" y="304"/>
                    <a:pt x="503" y="304"/>
                  </a:cubicBezTo>
                  <a:cubicBezTo>
                    <a:pt x="503" y="305"/>
                    <a:pt x="502" y="305"/>
                    <a:pt x="502" y="306"/>
                  </a:cubicBezTo>
                  <a:cubicBezTo>
                    <a:pt x="505" y="306"/>
                    <a:pt x="505" y="306"/>
                    <a:pt x="505" y="306"/>
                  </a:cubicBezTo>
                  <a:cubicBezTo>
                    <a:pt x="503" y="304"/>
                    <a:pt x="503" y="304"/>
                    <a:pt x="503" y="304"/>
                  </a:cubicBezTo>
                  <a:cubicBezTo>
                    <a:pt x="503" y="304"/>
                    <a:pt x="503" y="304"/>
                    <a:pt x="503" y="304"/>
                  </a:cubicBezTo>
                  <a:cubicBezTo>
                    <a:pt x="505" y="306"/>
                    <a:pt x="505" y="306"/>
                    <a:pt x="505" y="306"/>
                  </a:cubicBezTo>
                  <a:cubicBezTo>
                    <a:pt x="504" y="303"/>
                    <a:pt x="504" y="303"/>
                    <a:pt x="504" y="303"/>
                  </a:cubicBezTo>
                  <a:cubicBezTo>
                    <a:pt x="504" y="303"/>
                    <a:pt x="503" y="304"/>
                    <a:pt x="503" y="304"/>
                  </a:cubicBezTo>
                  <a:cubicBezTo>
                    <a:pt x="505" y="306"/>
                    <a:pt x="505" y="306"/>
                    <a:pt x="505" y="306"/>
                  </a:cubicBezTo>
                  <a:cubicBezTo>
                    <a:pt x="504" y="303"/>
                    <a:pt x="504" y="303"/>
                    <a:pt x="504" y="303"/>
                  </a:cubicBezTo>
                  <a:cubicBezTo>
                    <a:pt x="505" y="305"/>
                    <a:pt x="505" y="305"/>
                    <a:pt x="505" y="305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5" y="303"/>
                    <a:pt x="504" y="303"/>
                  </a:cubicBezTo>
                  <a:cubicBezTo>
                    <a:pt x="505" y="305"/>
                    <a:pt x="505" y="305"/>
                    <a:pt x="505" y="305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5" y="303"/>
                    <a:pt x="505" y="303"/>
                  </a:cubicBezTo>
                  <a:cubicBezTo>
                    <a:pt x="505" y="303"/>
                    <a:pt x="504" y="303"/>
                    <a:pt x="503" y="302"/>
                  </a:cubicBezTo>
                  <a:cubicBezTo>
                    <a:pt x="498" y="300"/>
                    <a:pt x="487" y="295"/>
                    <a:pt x="474" y="288"/>
                  </a:cubicBezTo>
                  <a:cubicBezTo>
                    <a:pt x="425" y="261"/>
                    <a:pt x="332" y="205"/>
                    <a:pt x="251" y="156"/>
                  </a:cubicBezTo>
                  <a:cubicBezTo>
                    <a:pt x="211" y="131"/>
                    <a:pt x="174" y="108"/>
                    <a:pt x="146" y="91"/>
                  </a:cubicBezTo>
                  <a:cubicBezTo>
                    <a:pt x="132" y="83"/>
                    <a:pt x="121" y="76"/>
                    <a:pt x="113" y="71"/>
                  </a:cubicBezTo>
                  <a:cubicBezTo>
                    <a:pt x="109" y="69"/>
                    <a:pt x="106" y="67"/>
                    <a:pt x="104" y="66"/>
                  </a:cubicBezTo>
                  <a:cubicBezTo>
                    <a:pt x="103" y="65"/>
                    <a:pt x="102" y="64"/>
                    <a:pt x="101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99" y="63"/>
                    <a:pt x="99" y="63"/>
                    <a:pt x="99" y="63"/>
                  </a:cubicBezTo>
                  <a:cubicBezTo>
                    <a:pt x="98" y="63"/>
                    <a:pt x="98" y="63"/>
                    <a:pt x="97" y="63"/>
                  </a:cubicBezTo>
                  <a:cubicBezTo>
                    <a:pt x="97" y="64"/>
                    <a:pt x="96" y="64"/>
                    <a:pt x="96" y="65"/>
                  </a:cubicBezTo>
                  <a:cubicBezTo>
                    <a:pt x="95" y="66"/>
                    <a:pt x="95" y="69"/>
                    <a:pt x="97" y="69"/>
                  </a:cubicBezTo>
                  <a:cubicBezTo>
                    <a:pt x="97" y="69"/>
                    <a:pt x="103" y="73"/>
                    <a:pt x="113" y="80"/>
                  </a:cubicBezTo>
                  <a:cubicBezTo>
                    <a:pt x="150" y="102"/>
                    <a:pt x="243" y="159"/>
                    <a:pt x="326" y="210"/>
                  </a:cubicBezTo>
                  <a:cubicBezTo>
                    <a:pt x="368" y="236"/>
                    <a:pt x="407" y="261"/>
                    <a:pt x="436" y="279"/>
                  </a:cubicBezTo>
                  <a:cubicBezTo>
                    <a:pt x="450" y="288"/>
                    <a:pt x="462" y="296"/>
                    <a:pt x="470" y="301"/>
                  </a:cubicBezTo>
                  <a:cubicBezTo>
                    <a:pt x="475" y="304"/>
                    <a:pt x="478" y="306"/>
                    <a:pt x="480" y="308"/>
                  </a:cubicBezTo>
                  <a:cubicBezTo>
                    <a:pt x="481" y="309"/>
                    <a:pt x="482" y="309"/>
                    <a:pt x="482" y="310"/>
                  </a:cubicBezTo>
                  <a:cubicBezTo>
                    <a:pt x="482" y="310"/>
                    <a:pt x="482" y="310"/>
                    <a:pt x="482" y="310"/>
                  </a:cubicBezTo>
                  <a:cubicBezTo>
                    <a:pt x="482" y="310"/>
                    <a:pt x="482" y="310"/>
                    <a:pt x="482" y="310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2" y="310"/>
                    <a:pt x="482" y="310"/>
                    <a:pt x="482" y="310"/>
                  </a:cubicBezTo>
                  <a:cubicBezTo>
                    <a:pt x="482" y="310"/>
                    <a:pt x="482" y="310"/>
                    <a:pt x="482" y="310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2" y="310"/>
                    <a:pt x="482" y="310"/>
                    <a:pt x="482" y="310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2" y="308"/>
                    <a:pt x="482" y="308"/>
                    <a:pt x="482" y="308"/>
                  </a:cubicBezTo>
                  <a:cubicBezTo>
                    <a:pt x="482" y="309"/>
                    <a:pt x="482" y="309"/>
                    <a:pt x="482" y="310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2" y="308"/>
                    <a:pt x="482" y="308"/>
                    <a:pt x="482" y="308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2" y="306"/>
                    <a:pt x="482" y="306"/>
                    <a:pt x="482" y="306"/>
                  </a:cubicBezTo>
                  <a:cubicBezTo>
                    <a:pt x="482" y="307"/>
                    <a:pt x="482" y="308"/>
                    <a:pt x="482" y="308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2" y="306"/>
                    <a:pt x="482" y="306"/>
                    <a:pt x="482" y="306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2" y="306"/>
                    <a:pt x="482" y="306"/>
                    <a:pt x="482" y="306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4" y="305"/>
                    <a:pt x="484" y="305"/>
                    <a:pt x="484" y="305"/>
                  </a:cubicBezTo>
                  <a:cubicBezTo>
                    <a:pt x="484" y="305"/>
                    <a:pt x="483" y="306"/>
                    <a:pt x="482" y="306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4" y="305"/>
                    <a:pt x="484" y="305"/>
                    <a:pt x="484" y="305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5" y="305"/>
                    <a:pt x="485" y="305"/>
                    <a:pt x="485" y="305"/>
                  </a:cubicBezTo>
                  <a:cubicBezTo>
                    <a:pt x="485" y="305"/>
                    <a:pt x="485" y="305"/>
                    <a:pt x="484" y="305"/>
                  </a:cubicBezTo>
                  <a:cubicBezTo>
                    <a:pt x="485" y="308"/>
                    <a:pt x="485" y="308"/>
                    <a:pt x="485" y="308"/>
                  </a:cubicBezTo>
                  <a:cubicBezTo>
                    <a:pt x="485" y="305"/>
                    <a:pt x="485" y="305"/>
                    <a:pt x="485" y="305"/>
                  </a:cubicBezTo>
                  <a:cubicBezTo>
                    <a:pt x="485" y="307"/>
                    <a:pt x="485" y="307"/>
                    <a:pt x="485" y="307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6" y="305"/>
                    <a:pt x="486" y="305"/>
                    <a:pt x="485" y="305"/>
                  </a:cubicBezTo>
                  <a:cubicBezTo>
                    <a:pt x="485" y="307"/>
                    <a:pt x="485" y="307"/>
                    <a:pt x="485" y="307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6" y="306"/>
                    <a:pt x="486" y="306"/>
                    <a:pt x="486" y="306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6" y="306"/>
                    <a:pt x="486" y="306"/>
                    <a:pt x="486" y="306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6" y="305"/>
                    <a:pt x="485" y="305"/>
                    <a:pt x="484" y="304"/>
                  </a:cubicBezTo>
                  <a:cubicBezTo>
                    <a:pt x="480" y="302"/>
                    <a:pt x="471" y="297"/>
                    <a:pt x="458" y="289"/>
                  </a:cubicBezTo>
                  <a:cubicBezTo>
                    <a:pt x="412" y="263"/>
                    <a:pt x="321" y="209"/>
                    <a:pt x="241" y="161"/>
                  </a:cubicBezTo>
                  <a:cubicBezTo>
                    <a:pt x="201" y="137"/>
                    <a:pt x="164" y="115"/>
                    <a:pt x="137" y="99"/>
                  </a:cubicBezTo>
                  <a:cubicBezTo>
                    <a:pt x="123" y="91"/>
                    <a:pt x="112" y="84"/>
                    <a:pt x="105" y="80"/>
                  </a:cubicBezTo>
                  <a:cubicBezTo>
                    <a:pt x="97" y="75"/>
                    <a:pt x="93" y="73"/>
                    <a:pt x="93" y="73"/>
                  </a:cubicBezTo>
                  <a:cubicBezTo>
                    <a:pt x="91" y="72"/>
                    <a:pt x="89" y="72"/>
                    <a:pt x="88" y="74"/>
                  </a:cubicBezTo>
                  <a:cubicBezTo>
                    <a:pt x="87" y="75"/>
                    <a:pt x="88" y="78"/>
                    <a:pt x="89" y="79"/>
                  </a:cubicBezTo>
                  <a:cubicBezTo>
                    <a:pt x="463" y="312"/>
                    <a:pt x="463" y="312"/>
                    <a:pt x="463" y="312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2" y="307"/>
                    <a:pt x="462" y="307"/>
                    <a:pt x="462" y="307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4" y="306"/>
                    <a:pt x="464" y="306"/>
                    <a:pt x="464" y="306"/>
                  </a:cubicBezTo>
                  <a:cubicBezTo>
                    <a:pt x="463" y="306"/>
                    <a:pt x="463" y="307"/>
                    <a:pt x="462" y="307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4" y="306"/>
                    <a:pt x="464" y="306"/>
                    <a:pt x="464" y="306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5" y="306"/>
                    <a:pt x="465" y="306"/>
                    <a:pt x="465" y="306"/>
                  </a:cubicBezTo>
                  <a:cubicBezTo>
                    <a:pt x="465" y="306"/>
                    <a:pt x="464" y="306"/>
                    <a:pt x="464" y="306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5" y="306"/>
                    <a:pt x="465" y="306"/>
                    <a:pt x="465" y="306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6" y="306"/>
                    <a:pt x="466" y="306"/>
                    <a:pt x="466" y="306"/>
                  </a:cubicBezTo>
                  <a:cubicBezTo>
                    <a:pt x="465" y="306"/>
                    <a:pt x="465" y="306"/>
                    <a:pt x="465" y="306"/>
                  </a:cubicBezTo>
                  <a:cubicBezTo>
                    <a:pt x="465" y="309"/>
                    <a:pt x="465" y="309"/>
                    <a:pt x="465" y="309"/>
                  </a:cubicBezTo>
                  <a:cubicBezTo>
                    <a:pt x="466" y="306"/>
                    <a:pt x="466" y="306"/>
                    <a:pt x="466" y="306"/>
                  </a:cubicBezTo>
                  <a:cubicBezTo>
                    <a:pt x="465" y="307"/>
                    <a:pt x="465" y="307"/>
                    <a:pt x="465" y="307"/>
                  </a:cubicBezTo>
                  <a:cubicBezTo>
                    <a:pt x="466" y="306"/>
                    <a:pt x="466" y="306"/>
                    <a:pt x="466" y="306"/>
                  </a:cubicBezTo>
                  <a:cubicBezTo>
                    <a:pt x="466" y="306"/>
                    <a:pt x="466" y="306"/>
                    <a:pt x="466" y="306"/>
                  </a:cubicBezTo>
                  <a:cubicBezTo>
                    <a:pt x="465" y="307"/>
                    <a:pt x="465" y="307"/>
                    <a:pt x="465" y="307"/>
                  </a:cubicBezTo>
                  <a:cubicBezTo>
                    <a:pt x="466" y="306"/>
                    <a:pt x="466" y="306"/>
                    <a:pt x="466" y="306"/>
                  </a:cubicBezTo>
                  <a:cubicBezTo>
                    <a:pt x="465" y="306"/>
                    <a:pt x="465" y="306"/>
                    <a:pt x="464" y="305"/>
                  </a:cubicBezTo>
                  <a:cubicBezTo>
                    <a:pt x="460" y="303"/>
                    <a:pt x="451" y="298"/>
                    <a:pt x="439" y="291"/>
                  </a:cubicBezTo>
                  <a:cubicBezTo>
                    <a:pt x="398" y="266"/>
                    <a:pt x="316" y="215"/>
                    <a:pt x="241" y="170"/>
                  </a:cubicBezTo>
                  <a:cubicBezTo>
                    <a:pt x="204" y="148"/>
                    <a:pt x="169" y="127"/>
                    <a:pt x="142" y="112"/>
                  </a:cubicBezTo>
                  <a:cubicBezTo>
                    <a:pt x="129" y="104"/>
                    <a:pt x="117" y="98"/>
                    <a:pt x="108" y="93"/>
                  </a:cubicBezTo>
                  <a:cubicBezTo>
                    <a:pt x="104" y="91"/>
                    <a:pt x="100" y="90"/>
                    <a:pt x="97" y="88"/>
                  </a:cubicBezTo>
                  <a:cubicBezTo>
                    <a:pt x="96" y="88"/>
                    <a:pt x="94" y="87"/>
                    <a:pt x="93" y="87"/>
                  </a:cubicBezTo>
                  <a:cubicBezTo>
                    <a:pt x="92" y="87"/>
                    <a:pt x="91" y="86"/>
                    <a:pt x="90" y="86"/>
                  </a:cubicBezTo>
                  <a:cubicBezTo>
                    <a:pt x="89" y="86"/>
                    <a:pt x="89" y="86"/>
                    <a:pt x="88" y="87"/>
                  </a:cubicBezTo>
                  <a:cubicBezTo>
                    <a:pt x="88" y="87"/>
                    <a:pt x="87" y="87"/>
                    <a:pt x="86" y="88"/>
                  </a:cubicBezTo>
                  <a:cubicBezTo>
                    <a:pt x="85" y="90"/>
                    <a:pt x="86" y="92"/>
                    <a:pt x="87" y="93"/>
                  </a:cubicBezTo>
                  <a:cubicBezTo>
                    <a:pt x="412" y="296"/>
                    <a:pt x="412" y="296"/>
                    <a:pt x="412" y="296"/>
                  </a:cubicBezTo>
                  <a:cubicBezTo>
                    <a:pt x="414" y="293"/>
                    <a:pt x="414" y="293"/>
                    <a:pt x="414" y="293"/>
                  </a:cubicBezTo>
                  <a:cubicBezTo>
                    <a:pt x="415" y="290"/>
                    <a:pt x="415" y="290"/>
                    <a:pt x="415" y="290"/>
                  </a:cubicBezTo>
                  <a:cubicBezTo>
                    <a:pt x="415" y="290"/>
                    <a:pt x="336" y="243"/>
                    <a:pt x="256" y="195"/>
                  </a:cubicBezTo>
                  <a:cubicBezTo>
                    <a:pt x="215" y="172"/>
                    <a:pt x="175" y="148"/>
                    <a:pt x="144" y="130"/>
                  </a:cubicBezTo>
                  <a:cubicBezTo>
                    <a:pt x="129" y="121"/>
                    <a:pt x="116" y="114"/>
                    <a:pt x="107" y="109"/>
                  </a:cubicBezTo>
                  <a:cubicBezTo>
                    <a:pt x="102" y="106"/>
                    <a:pt x="99" y="104"/>
                    <a:pt x="96" y="103"/>
                  </a:cubicBezTo>
                  <a:cubicBezTo>
                    <a:pt x="95" y="102"/>
                    <a:pt x="94" y="101"/>
                    <a:pt x="93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91" y="100"/>
                    <a:pt x="91" y="100"/>
                    <a:pt x="91" y="100"/>
                  </a:cubicBezTo>
                  <a:cubicBezTo>
                    <a:pt x="91" y="100"/>
                    <a:pt x="90" y="100"/>
                    <a:pt x="90" y="100"/>
                  </a:cubicBezTo>
                  <a:cubicBezTo>
                    <a:pt x="90" y="100"/>
                    <a:pt x="89" y="100"/>
                    <a:pt x="89" y="100"/>
                  </a:cubicBezTo>
                  <a:cubicBezTo>
                    <a:pt x="88" y="101"/>
                    <a:pt x="87" y="101"/>
                    <a:pt x="87" y="102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6" y="103"/>
                    <a:pt x="86" y="104"/>
                  </a:cubicBezTo>
                  <a:cubicBezTo>
                    <a:pt x="86" y="105"/>
                    <a:pt x="87" y="106"/>
                    <a:pt x="87" y="106"/>
                  </a:cubicBezTo>
                  <a:cubicBezTo>
                    <a:pt x="88" y="107"/>
                    <a:pt x="88" y="108"/>
                    <a:pt x="89" y="109"/>
                  </a:cubicBezTo>
                  <a:cubicBezTo>
                    <a:pt x="91" y="110"/>
                    <a:pt x="94" y="113"/>
                    <a:pt x="98" y="115"/>
                  </a:cubicBezTo>
                  <a:cubicBezTo>
                    <a:pt x="111" y="125"/>
                    <a:pt x="137" y="141"/>
                    <a:pt x="167" y="161"/>
                  </a:cubicBezTo>
                  <a:cubicBezTo>
                    <a:pt x="260" y="219"/>
                    <a:pt x="401" y="302"/>
                    <a:pt x="401" y="302"/>
                  </a:cubicBezTo>
                  <a:cubicBezTo>
                    <a:pt x="403" y="299"/>
                    <a:pt x="403" y="299"/>
                    <a:pt x="403" y="299"/>
                  </a:cubicBezTo>
                  <a:cubicBezTo>
                    <a:pt x="404" y="296"/>
                    <a:pt x="404" y="296"/>
                    <a:pt x="404" y="296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7" y="114"/>
                    <a:pt x="86" y="114"/>
                    <a:pt x="84" y="114"/>
                  </a:cubicBezTo>
                  <a:cubicBezTo>
                    <a:pt x="83" y="115"/>
                    <a:pt x="83" y="116"/>
                    <a:pt x="83" y="117"/>
                  </a:cubicBezTo>
                  <a:cubicBezTo>
                    <a:pt x="83" y="118"/>
                    <a:pt x="83" y="119"/>
                    <a:pt x="83" y="119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5" y="121"/>
                    <a:pt x="85" y="121"/>
                    <a:pt x="85" y="121"/>
                  </a:cubicBezTo>
                  <a:cubicBezTo>
                    <a:pt x="86" y="121"/>
                    <a:pt x="88" y="123"/>
                    <a:pt x="91" y="124"/>
                  </a:cubicBezTo>
                  <a:cubicBezTo>
                    <a:pt x="113" y="138"/>
                    <a:pt x="187" y="181"/>
                    <a:pt x="255" y="222"/>
                  </a:cubicBezTo>
                  <a:cubicBezTo>
                    <a:pt x="289" y="243"/>
                    <a:pt x="321" y="263"/>
                    <a:pt x="346" y="278"/>
                  </a:cubicBezTo>
                  <a:cubicBezTo>
                    <a:pt x="358" y="286"/>
                    <a:pt x="368" y="293"/>
                    <a:pt x="374" y="298"/>
                  </a:cubicBezTo>
                  <a:cubicBezTo>
                    <a:pt x="378" y="300"/>
                    <a:pt x="380" y="302"/>
                    <a:pt x="382" y="304"/>
                  </a:cubicBezTo>
                  <a:cubicBezTo>
                    <a:pt x="383" y="305"/>
                    <a:pt x="384" y="305"/>
                    <a:pt x="384" y="306"/>
                  </a:cubicBezTo>
                  <a:cubicBezTo>
                    <a:pt x="384" y="306"/>
                    <a:pt x="384" y="306"/>
                    <a:pt x="384" y="306"/>
                  </a:cubicBezTo>
                  <a:cubicBezTo>
                    <a:pt x="384" y="306"/>
                    <a:pt x="384" y="306"/>
                    <a:pt x="384" y="306"/>
                  </a:cubicBezTo>
                  <a:cubicBezTo>
                    <a:pt x="386" y="305"/>
                    <a:pt x="386" y="305"/>
                    <a:pt x="386" y="305"/>
                  </a:cubicBezTo>
                  <a:cubicBezTo>
                    <a:pt x="384" y="305"/>
                    <a:pt x="384" y="305"/>
                    <a:pt x="384" y="305"/>
                  </a:cubicBezTo>
                  <a:cubicBezTo>
                    <a:pt x="384" y="306"/>
                    <a:pt x="384" y="306"/>
                    <a:pt x="384" y="306"/>
                  </a:cubicBezTo>
                  <a:cubicBezTo>
                    <a:pt x="386" y="305"/>
                    <a:pt x="386" y="305"/>
                    <a:pt x="386" y="305"/>
                  </a:cubicBezTo>
                  <a:cubicBezTo>
                    <a:pt x="384" y="305"/>
                    <a:pt x="384" y="305"/>
                    <a:pt x="384" y="305"/>
                  </a:cubicBezTo>
                  <a:cubicBezTo>
                    <a:pt x="387" y="305"/>
                    <a:pt x="387" y="305"/>
                    <a:pt x="387" y="305"/>
                  </a:cubicBezTo>
                  <a:cubicBezTo>
                    <a:pt x="384" y="304"/>
                    <a:pt x="384" y="304"/>
                    <a:pt x="384" y="304"/>
                  </a:cubicBezTo>
                  <a:cubicBezTo>
                    <a:pt x="384" y="304"/>
                    <a:pt x="384" y="305"/>
                    <a:pt x="384" y="305"/>
                  </a:cubicBezTo>
                  <a:cubicBezTo>
                    <a:pt x="387" y="305"/>
                    <a:pt x="387" y="305"/>
                    <a:pt x="387" y="305"/>
                  </a:cubicBezTo>
                  <a:cubicBezTo>
                    <a:pt x="384" y="304"/>
                    <a:pt x="384" y="304"/>
                    <a:pt x="384" y="304"/>
                  </a:cubicBezTo>
                  <a:cubicBezTo>
                    <a:pt x="387" y="305"/>
                    <a:pt x="387" y="305"/>
                    <a:pt x="387" y="305"/>
                  </a:cubicBezTo>
                  <a:cubicBezTo>
                    <a:pt x="389" y="302"/>
                    <a:pt x="389" y="302"/>
                    <a:pt x="389" y="302"/>
                  </a:cubicBezTo>
                  <a:cubicBezTo>
                    <a:pt x="389" y="302"/>
                    <a:pt x="310" y="257"/>
                    <a:pt x="230" y="211"/>
                  </a:cubicBezTo>
                  <a:cubicBezTo>
                    <a:pt x="190" y="189"/>
                    <a:pt x="150" y="166"/>
                    <a:pt x="120" y="149"/>
                  </a:cubicBezTo>
                  <a:cubicBezTo>
                    <a:pt x="105" y="140"/>
                    <a:pt x="93" y="133"/>
                    <a:pt x="84" y="128"/>
                  </a:cubicBezTo>
                  <a:cubicBezTo>
                    <a:pt x="79" y="126"/>
                    <a:pt x="76" y="124"/>
                    <a:pt x="73" y="122"/>
                  </a:cubicBezTo>
                  <a:cubicBezTo>
                    <a:pt x="72" y="122"/>
                    <a:pt x="71" y="121"/>
                    <a:pt x="71" y="121"/>
                  </a:cubicBezTo>
                  <a:cubicBezTo>
                    <a:pt x="70" y="120"/>
                    <a:pt x="70" y="120"/>
                    <a:pt x="70" y="120"/>
                  </a:cubicBezTo>
                  <a:cubicBezTo>
                    <a:pt x="69" y="120"/>
                    <a:pt x="69" y="120"/>
                    <a:pt x="69" y="120"/>
                  </a:cubicBezTo>
                  <a:cubicBezTo>
                    <a:pt x="69" y="120"/>
                    <a:pt x="69" y="120"/>
                    <a:pt x="69" y="120"/>
                  </a:cubicBezTo>
                  <a:cubicBezTo>
                    <a:pt x="69" y="120"/>
                    <a:pt x="69" y="120"/>
                    <a:pt x="68" y="120"/>
                  </a:cubicBezTo>
                  <a:cubicBezTo>
                    <a:pt x="68" y="120"/>
                    <a:pt x="67" y="120"/>
                    <a:pt x="67" y="120"/>
                  </a:cubicBezTo>
                  <a:cubicBezTo>
                    <a:pt x="66" y="120"/>
                    <a:pt x="65" y="121"/>
                    <a:pt x="65" y="122"/>
                  </a:cubicBezTo>
                  <a:cubicBezTo>
                    <a:pt x="64" y="123"/>
                    <a:pt x="65" y="125"/>
                    <a:pt x="66" y="126"/>
                  </a:cubicBezTo>
                  <a:cubicBezTo>
                    <a:pt x="66" y="126"/>
                    <a:pt x="71" y="129"/>
                    <a:pt x="79" y="134"/>
                  </a:cubicBezTo>
                  <a:cubicBezTo>
                    <a:pt x="107" y="151"/>
                    <a:pt x="178" y="193"/>
                    <a:pt x="242" y="232"/>
                  </a:cubicBezTo>
                  <a:cubicBezTo>
                    <a:pt x="274" y="252"/>
                    <a:pt x="304" y="271"/>
                    <a:pt x="326" y="285"/>
                  </a:cubicBezTo>
                  <a:cubicBezTo>
                    <a:pt x="337" y="292"/>
                    <a:pt x="346" y="298"/>
                    <a:pt x="352" y="303"/>
                  </a:cubicBezTo>
                  <a:cubicBezTo>
                    <a:pt x="356" y="305"/>
                    <a:pt x="358" y="307"/>
                    <a:pt x="360" y="308"/>
                  </a:cubicBezTo>
                  <a:cubicBezTo>
                    <a:pt x="360" y="309"/>
                    <a:pt x="361" y="309"/>
                    <a:pt x="361" y="309"/>
                  </a:cubicBezTo>
                  <a:cubicBezTo>
                    <a:pt x="361" y="310"/>
                    <a:pt x="361" y="310"/>
                    <a:pt x="361" y="310"/>
                  </a:cubicBezTo>
                  <a:cubicBezTo>
                    <a:pt x="361" y="310"/>
                    <a:pt x="361" y="310"/>
                    <a:pt x="361" y="310"/>
                  </a:cubicBezTo>
                  <a:cubicBezTo>
                    <a:pt x="363" y="308"/>
                    <a:pt x="363" y="308"/>
                    <a:pt x="363" y="308"/>
                  </a:cubicBezTo>
                  <a:cubicBezTo>
                    <a:pt x="361" y="308"/>
                    <a:pt x="361" y="308"/>
                    <a:pt x="361" y="308"/>
                  </a:cubicBezTo>
                  <a:cubicBezTo>
                    <a:pt x="361" y="309"/>
                    <a:pt x="361" y="310"/>
                    <a:pt x="361" y="310"/>
                  </a:cubicBezTo>
                  <a:cubicBezTo>
                    <a:pt x="363" y="308"/>
                    <a:pt x="363" y="308"/>
                    <a:pt x="363" y="308"/>
                  </a:cubicBezTo>
                  <a:cubicBezTo>
                    <a:pt x="361" y="308"/>
                    <a:pt x="361" y="308"/>
                    <a:pt x="361" y="308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1" y="307"/>
                    <a:pt x="361" y="307"/>
                    <a:pt x="361" y="307"/>
                  </a:cubicBezTo>
                  <a:cubicBezTo>
                    <a:pt x="361" y="307"/>
                    <a:pt x="361" y="308"/>
                    <a:pt x="361" y="308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1" y="307"/>
                    <a:pt x="361" y="307"/>
                    <a:pt x="361" y="307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1" y="307"/>
                    <a:pt x="361" y="307"/>
                    <a:pt x="361" y="307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3" y="305"/>
                    <a:pt x="363" y="305"/>
                    <a:pt x="363" y="305"/>
                  </a:cubicBezTo>
                  <a:cubicBezTo>
                    <a:pt x="363" y="305"/>
                    <a:pt x="362" y="306"/>
                    <a:pt x="361" y="307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3" y="305"/>
                    <a:pt x="363" y="305"/>
                    <a:pt x="363" y="305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3" y="305"/>
                  </a:cubicBezTo>
                  <a:cubicBezTo>
                    <a:pt x="364" y="308"/>
                    <a:pt x="364" y="308"/>
                    <a:pt x="364" y="308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7"/>
                    <a:pt x="364" y="307"/>
                    <a:pt x="364" y="307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7"/>
                    <a:pt x="364" y="307"/>
                    <a:pt x="364" y="307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4" y="305"/>
                  </a:cubicBezTo>
                  <a:cubicBezTo>
                    <a:pt x="364" y="305"/>
                    <a:pt x="364" y="305"/>
                    <a:pt x="363" y="305"/>
                  </a:cubicBezTo>
                  <a:cubicBezTo>
                    <a:pt x="359" y="303"/>
                    <a:pt x="351" y="299"/>
                    <a:pt x="341" y="293"/>
                  </a:cubicBezTo>
                  <a:cubicBezTo>
                    <a:pt x="303" y="272"/>
                    <a:pt x="232" y="230"/>
                    <a:pt x="169" y="193"/>
                  </a:cubicBezTo>
                  <a:cubicBezTo>
                    <a:pt x="138" y="174"/>
                    <a:pt x="109" y="157"/>
                    <a:pt x="88" y="145"/>
                  </a:cubicBezTo>
                  <a:cubicBezTo>
                    <a:pt x="78" y="138"/>
                    <a:pt x="69" y="133"/>
                    <a:pt x="63" y="130"/>
                  </a:cubicBezTo>
                  <a:cubicBezTo>
                    <a:pt x="57" y="126"/>
                    <a:pt x="54" y="124"/>
                    <a:pt x="54" y="124"/>
                  </a:cubicBezTo>
                  <a:cubicBezTo>
                    <a:pt x="53" y="123"/>
                    <a:pt x="51" y="124"/>
                    <a:pt x="50" y="125"/>
                  </a:cubicBezTo>
                  <a:cubicBezTo>
                    <a:pt x="49" y="126"/>
                    <a:pt x="49" y="126"/>
                    <a:pt x="49" y="127"/>
                  </a:cubicBezTo>
                  <a:cubicBezTo>
                    <a:pt x="49" y="128"/>
                    <a:pt x="49" y="128"/>
                    <a:pt x="49" y="129"/>
                  </a:cubicBezTo>
                  <a:cubicBezTo>
                    <a:pt x="50" y="129"/>
                    <a:pt x="50" y="129"/>
                    <a:pt x="50" y="130"/>
                  </a:cubicBezTo>
                  <a:cubicBezTo>
                    <a:pt x="51" y="130"/>
                    <a:pt x="51" y="130"/>
                    <a:pt x="51" y="130"/>
                  </a:cubicBezTo>
                  <a:cubicBezTo>
                    <a:pt x="52" y="131"/>
                    <a:pt x="54" y="132"/>
                    <a:pt x="57" y="134"/>
                  </a:cubicBezTo>
                  <a:cubicBezTo>
                    <a:pt x="78" y="148"/>
                    <a:pt x="150" y="190"/>
                    <a:pt x="217" y="230"/>
                  </a:cubicBezTo>
                  <a:cubicBezTo>
                    <a:pt x="250" y="250"/>
                    <a:pt x="282" y="270"/>
                    <a:pt x="305" y="285"/>
                  </a:cubicBezTo>
                  <a:cubicBezTo>
                    <a:pt x="317" y="292"/>
                    <a:pt x="327" y="299"/>
                    <a:pt x="333" y="304"/>
                  </a:cubicBezTo>
                  <a:cubicBezTo>
                    <a:pt x="337" y="306"/>
                    <a:pt x="339" y="308"/>
                    <a:pt x="341" y="309"/>
                  </a:cubicBezTo>
                  <a:cubicBezTo>
                    <a:pt x="342" y="310"/>
                    <a:pt x="342" y="311"/>
                    <a:pt x="342" y="311"/>
                  </a:cubicBezTo>
                  <a:cubicBezTo>
                    <a:pt x="343" y="311"/>
                    <a:pt x="343" y="311"/>
                    <a:pt x="343" y="311"/>
                  </a:cubicBezTo>
                  <a:cubicBezTo>
                    <a:pt x="343" y="311"/>
                    <a:pt x="343" y="311"/>
                    <a:pt x="343" y="311"/>
                  </a:cubicBezTo>
                  <a:cubicBezTo>
                    <a:pt x="345" y="310"/>
                    <a:pt x="345" y="310"/>
                    <a:pt x="345" y="310"/>
                  </a:cubicBezTo>
                  <a:cubicBezTo>
                    <a:pt x="342" y="310"/>
                    <a:pt x="342" y="310"/>
                    <a:pt x="342" y="310"/>
                  </a:cubicBezTo>
                  <a:cubicBezTo>
                    <a:pt x="342" y="311"/>
                    <a:pt x="343" y="311"/>
                    <a:pt x="343" y="311"/>
                  </a:cubicBezTo>
                  <a:cubicBezTo>
                    <a:pt x="345" y="310"/>
                    <a:pt x="345" y="310"/>
                    <a:pt x="345" y="310"/>
                  </a:cubicBezTo>
                  <a:cubicBezTo>
                    <a:pt x="342" y="310"/>
                    <a:pt x="342" y="310"/>
                    <a:pt x="342" y="310"/>
                  </a:cubicBezTo>
                  <a:cubicBezTo>
                    <a:pt x="345" y="310"/>
                    <a:pt x="345" y="310"/>
                    <a:pt x="345" y="310"/>
                  </a:cubicBezTo>
                  <a:cubicBezTo>
                    <a:pt x="343" y="309"/>
                    <a:pt x="343" y="309"/>
                    <a:pt x="343" y="309"/>
                  </a:cubicBezTo>
                  <a:cubicBezTo>
                    <a:pt x="342" y="309"/>
                    <a:pt x="342" y="310"/>
                    <a:pt x="342" y="310"/>
                  </a:cubicBezTo>
                  <a:cubicBezTo>
                    <a:pt x="345" y="310"/>
                    <a:pt x="345" y="310"/>
                    <a:pt x="345" y="310"/>
                  </a:cubicBezTo>
                  <a:cubicBezTo>
                    <a:pt x="343" y="309"/>
                    <a:pt x="343" y="309"/>
                    <a:pt x="343" y="309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3" y="308"/>
                    <a:pt x="343" y="308"/>
                    <a:pt x="343" y="308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5" y="307"/>
                    <a:pt x="345" y="307"/>
                    <a:pt x="345" y="307"/>
                  </a:cubicBezTo>
                  <a:cubicBezTo>
                    <a:pt x="344" y="307"/>
                    <a:pt x="344" y="308"/>
                    <a:pt x="343" y="308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5" y="307"/>
                    <a:pt x="345" y="307"/>
                    <a:pt x="345" y="307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6" y="307"/>
                    <a:pt x="346" y="307"/>
                    <a:pt x="346" y="307"/>
                  </a:cubicBezTo>
                  <a:cubicBezTo>
                    <a:pt x="345" y="307"/>
                    <a:pt x="345" y="307"/>
                    <a:pt x="345" y="307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6" y="307"/>
                    <a:pt x="346" y="307"/>
                    <a:pt x="346" y="307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6" y="307"/>
                    <a:pt x="346" y="307"/>
                    <a:pt x="346" y="307"/>
                  </a:cubicBezTo>
                  <a:cubicBezTo>
                    <a:pt x="346" y="307"/>
                    <a:pt x="346" y="307"/>
                    <a:pt x="346" y="307"/>
                  </a:cubicBezTo>
                  <a:cubicBezTo>
                    <a:pt x="346" y="310"/>
                    <a:pt x="346" y="310"/>
                    <a:pt x="346" y="310"/>
                  </a:cubicBezTo>
                  <a:cubicBezTo>
                    <a:pt x="346" y="307"/>
                    <a:pt x="346" y="307"/>
                    <a:pt x="346" y="307"/>
                  </a:cubicBezTo>
                  <a:cubicBezTo>
                    <a:pt x="346" y="309"/>
                    <a:pt x="346" y="309"/>
                    <a:pt x="346" y="309"/>
                  </a:cubicBezTo>
                  <a:cubicBezTo>
                    <a:pt x="347" y="307"/>
                    <a:pt x="347" y="307"/>
                    <a:pt x="347" y="307"/>
                  </a:cubicBezTo>
                  <a:cubicBezTo>
                    <a:pt x="346" y="307"/>
                    <a:pt x="346" y="307"/>
                    <a:pt x="346" y="307"/>
                  </a:cubicBezTo>
                  <a:cubicBezTo>
                    <a:pt x="346" y="309"/>
                    <a:pt x="346" y="309"/>
                    <a:pt x="346" y="309"/>
                  </a:cubicBezTo>
                  <a:cubicBezTo>
                    <a:pt x="347" y="307"/>
                    <a:pt x="347" y="307"/>
                    <a:pt x="347" y="307"/>
                  </a:cubicBezTo>
                  <a:cubicBezTo>
                    <a:pt x="347" y="307"/>
                    <a:pt x="346" y="307"/>
                    <a:pt x="345" y="306"/>
                  </a:cubicBezTo>
                  <a:cubicBezTo>
                    <a:pt x="342" y="305"/>
                    <a:pt x="335" y="301"/>
                    <a:pt x="325" y="295"/>
                  </a:cubicBezTo>
                  <a:cubicBezTo>
                    <a:pt x="291" y="275"/>
                    <a:pt x="223" y="234"/>
                    <a:pt x="162" y="199"/>
                  </a:cubicBezTo>
                  <a:cubicBezTo>
                    <a:pt x="131" y="181"/>
                    <a:pt x="103" y="164"/>
                    <a:pt x="82" y="152"/>
                  </a:cubicBezTo>
                  <a:cubicBezTo>
                    <a:pt x="71" y="146"/>
                    <a:pt x="63" y="141"/>
                    <a:pt x="56" y="137"/>
                  </a:cubicBezTo>
                  <a:cubicBezTo>
                    <a:pt x="53" y="136"/>
                    <a:pt x="51" y="134"/>
                    <a:pt x="49" y="133"/>
                  </a:cubicBezTo>
                  <a:cubicBezTo>
                    <a:pt x="48" y="133"/>
                    <a:pt x="47" y="133"/>
                    <a:pt x="46" y="132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5" y="132"/>
                    <a:pt x="45" y="132"/>
                    <a:pt x="44" y="132"/>
                  </a:cubicBezTo>
                  <a:cubicBezTo>
                    <a:pt x="44" y="132"/>
                    <a:pt x="43" y="132"/>
                    <a:pt x="43" y="132"/>
                  </a:cubicBezTo>
                  <a:cubicBezTo>
                    <a:pt x="42" y="132"/>
                    <a:pt x="41" y="133"/>
                    <a:pt x="41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4"/>
                    <a:pt x="40" y="135"/>
                    <a:pt x="40" y="135"/>
                  </a:cubicBezTo>
                  <a:cubicBezTo>
                    <a:pt x="40" y="136"/>
                    <a:pt x="41" y="137"/>
                    <a:pt x="41" y="138"/>
                  </a:cubicBezTo>
                  <a:cubicBezTo>
                    <a:pt x="42" y="139"/>
                    <a:pt x="42" y="139"/>
                    <a:pt x="43" y="140"/>
                  </a:cubicBezTo>
                  <a:cubicBezTo>
                    <a:pt x="45" y="142"/>
                    <a:pt x="47" y="144"/>
                    <a:pt x="50" y="146"/>
                  </a:cubicBezTo>
                  <a:cubicBezTo>
                    <a:pt x="62" y="154"/>
                    <a:pt x="84" y="169"/>
                    <a:pt x="110" y="185"/>
                  </a:cubicBezTo>
                  <a:cubicBezTo>
                    <a:pt x="190" y="235"/>
                    <a:pt x="311" y="306"/>
                    <a:pt x="311" y="306"/>
                  </a:cubicBezTo>
                  <a:cubicBezTo>
                    <a:pt x="312" y="303"/>
                    <a:pt x="312" y="303"/>
                    <a:pt x="312" y="303"/>
                  </a:cubicBezTo>
                  <a:cubicBezTo>
                    <a:pt x="310" y="301"/>
                    <a:pt x="310" y="301"/>
                    <a:pt x="310" y="301"/>
                  </a:cubicBezTo>
                  <a:cubicBezTo>
                    <a:pt x="312" y="303"/>
                    <a:pt x="312" y="303"/>
                    <a:pt x="312" y="303"/>
                  </a:cubicBezTo>
                  <a:cubicBezTo>
                    <a:pt x="311" y="300"/>
                    <a:pt x="311" y="300"/>
                    <a:pt x="311" y="300"/>
                  </a:cubicBezTo>
                  <a:cubicBezTo>
                    <a:pt x="311" y="300"/>
                    <a:pt x="310" y="300"/>
                    <a:pt x="310" y="301"/>
                  </a:cubicBezTo>
                  <a:cubicBezTo>
                    <a:pt x="312" y="303"/>
                    <a:pt x="312" y="303"/>
                    <a:pt x="312" y="303"/>
                  </a:cubicBezTo>
                  <a:cubicBezTo>
                    <a:pt x="311" y="300"/>
                    <a:pt x="311" y="300"/>
                    <a:pt x="311" y="300"/>
                  </a:cubicBezTo>
                  <a:cubicBezTo>
                    <a:pt x="312" y="302"/>
                    <a:pt x="312" y="302"/>
                    <a:pt x="312" y="302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1" y="300"/>
                    <a:pt x="311" y="300"/>
                  </a:cubicBezTo>
                  <a:cubicBezTo>
                    <a:pt x="312" y="302"/>
                    <a:pt x="312" y="302"/>
                    <a:pt x="312" y="302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1" y="300"/>
                    <a:pt x="310" y="299"/>
                  </a:cubicBezTo>
                  <a:cubicBezTo>
                    <a:pt x="307" y="298"/>
                    <a:pt x="300" y="295"/>
                    <a:pt x="290" y="290"/>
                  </a:cubicBezTo>
                  <a:cubicBezTo>
                    <a:pt x="258" y="272"/>
                    <a:pt x="196" y="234"/>
                    <a:pt x="141" y="201"/>
                  </a:cubicBezTo>
                  <a:cubicBezTo>
                    <a:pt x="114" y="184"/>
                    <a:pt x="89" y="169"/>
                    <a:pt x="71" y="157"/>
                  </a:cubicBezTo>
                  <a:cubicBezTo>
                    <a:pt x="61" y="152"/>
                    <a:pt x="54" y="147"/>
                    <a:pt x="48" y="144"/>
                  </a:cubicBezTo>
                  <a:cubicBezTo>
                    <a:pt x="45" y="142"/>
                    <a:pt x="43" y="141"/>
                    <a:pt x="42" y="140"/>
                  </a:cubicBezTo>
                  <a:cubicBezTo>
                    <a:pt x="41" y="140"/>
                    <a:pt x="40" y="139"/>
                    <a:pt x="40" y="139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38" y="138"/>
                    <a:pt x="38" y="138"/>
                    <a:pt x="37" y="138"/>
                  </a:cubicBezTo>
                  <a:cubicBezTo>
                    <a:pt x="37" y="138"/>
                    <a:pt x="37" y="138"/>
                    <a:pt x="36" y="139"/>
                  </a:cubicBezTo>
                  <a:cubicBezTo>
                    <a:pt x="35" y="139"/>
                    <a:pt x="35" y="139"/>
                    <a:pt x="34" y="140"/>
                  </a:cubicBezTo>
                  <a:cubicBezTo>
                    <a:pt x="33" y="142"/>
                    <a:pt x="34" y="144"/>
                    <a:pt x="35" y="145"/>
                  </a:cubicBezTo>
                  <a:cubicBezTo>
                    <a:pt x="276" y="295"/>
                    <a:pt x="276" y="295"/>
                    <a:pt x="276" y="295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5" y="290"/>
                    <a:pt x="275" y="290"/>
                    <a:pt x="275" y="290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6" y="289"/>
                    <a:pt x="276" y="289"/>
                    <a:pt x="276" y="289"/>
                  </a:cubicBezTo>
                  <a:cubicBezTo>
                    <a:pt x="276" y="289"/>
                    <a:pt x="275" y="289"/>
                    <a:pt x="275" y="290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6" y="289"/>
                    <a:pt x="276" y="289"/>
                    <a:pt x="276" y="289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7" y="289"/>
                    <a:pt x="277" y="289"/>
                    <a:pt x="277" y="289"/>
                  </a:cubicBezTo>
                  <a:cubicBezTo>
                    <a:pt x="277" y="289"/>
                    <a:pt x="277" y="289"/>
                    <a:pt x="276" y="289"/>
                  </a:cubicBezTo>
                  <a:cubicBezTo>
                    <a:pt x="277" y="292"/>
                    <a:pt x="277" y="292"/>
                    <a:pt x="277" y="292"/>
                  </a:cubicBezTo>
                  <a:cubicBezTo>
                    <a:pt x="277" y="289"/>
                    <a:pt x="277" y="289"/>
                    <a:pt x="277" y="289"/>
                  </a:cubicBezTo>
                  <a:cubicBezTo>
                    <a:pt x="277" y="291"/>
                    <a:pt x="277" y="291"/>
                    <a:pt x="277" y="291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89"/>
                    <a:pt x="278" y="289"/>
                    <a:pt x="277" y="289"/>
                  </a:cubicBezTo>
                  <a:cubicBezTo>
                    <a:pt x="277" y="291"/>
                    <a:pt x="277" y="291"/>
                    <a:pt x="277" y="291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90"/>
                    <a:pt x="278" y="290"/>
                    <a:pt x="278" y="290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90"/>
                    <a:pt x="278" y="290"/>
                    <a:pt x="278" y="290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88"/>
                    <a:pt x="276" y="288"/>
                    <a:pt x="273" y="286"/>
                  </a:cubicBezTo>
                  <a:cubicBezTo>
                    <a:pt x="265" y="282"/>
                    <a:pt x="245" y="271"/>
                    <a:pt x="221" y="257"/>
                  </a:cubicBezTo>
                  <a:cubicBezTo>
                    <a:pt x="185" y="236"/>
                    <a:pt x="138" y="209"/>
                    <a:pt x="100" y="187"/>
                  </a:cubicBezTo>
                  <a:cubicBezTo>
                    <a:pt x="80" y="176"/>
                    <a:pt x="63" y="167"/>
                    <a:pt x="51" y="160"/>
                  </a:cubicBezTo>
                  <a:cubicBezTo>
                    <a:pt x="44" y="156"/>
                    <a:pt x="39" y="153"/>
                    <a:pt x="35" y="151"/>
                  </a:cubicBezTo>
                  <a:cubicBezTo>
                    <a:pt x="33" y="150"/>
                    <a:pt x="31" y="150"/>
                    <a:pt x="30" y="149"/>
                  </a:cubicBezTo>
                  <a:cubicBezTo>
                    <a:pt x="29" y="149"/>
                    <a:pt x="29" y="149"/>
                    <a:pt x="28" y="149"/>
                  </a:cubicBezTo>
                  <a:cubicBezTo>
                    <a:pt x="28" y="148"/>
                    <a:pt x="27" y="148"/>
                    <a:pt x="26" y="148"/>
                  </a:cubicBezTo>
                  <a:cubicBezTo>
                    <a:pt x="26" y="148"/>
                    <a:pt x="26" y="148"/>
                    <a:pt x="25" y="148"/>
                  </a:cubicBezTo>
                  <a:cubicBezTo>
                    <a:pt x="25" y="149"/>
                    <a:pt x="24" y="149"/>
                    <a:pt x="23" y="150"/>
                  </a:cubicBezTo>
                  <a:cubicBezTo>
                    <a:pt x="23" y="150"/>
                    <a:pt x="23" y="151"/>
                    <a:pt x="23" y="152"/>
                  </a:cubicBezTo>
                  <a:cubicBezTo>
                    <a:pt x="23" y="152"/>
                    <a:pt x="23" y="153"/>
                    <a:pt x="23" y="153"/>
                  </a:cubicBezTo>
                  <a:cubicBezTo>
                    <a:pt x="24" y="154"/>
                    <a:pt x="24" y="154"/>
                    <a:pt x="24" y="154"/>
                  </a:cubicBezTo>
                  <a:cubicBezTo>
                    <a:pt x="24" y="154"/>
                    <a:pt x="24" y="154"/>
                    <a:pt x="24" y="154"/>
                  </a:cubicBezTo>
                  <a:cubicBezTo>
                    <a:pt x="25" y="155"/>
                    <a:pt x="25" y="155"/>
                    <a:pt x="26" y="155"/>
                  </a:cubicBezTo>
                  <a:cubicBezTo>
                    <a:pt x="31" y="159"/>
                    <a:pt x="48" y="170"/>
                    <a:pt x="72" y="185"/>
                  </a:cubicBezTo>
                  <a:cubicBezTo>
                    <a:pt x="142" y="229"/>
                    <a:pt x="266" y="306"/>
                    <a:pt x="266" y="306"/>
                  </a:cubicBezTo>
                  <a:cubicBezTo>
                    <a:pt x="268" y="303"/>
                    <a:pt x="268" y="303"/>
                    <a:pt x="268" y="303"/>
                  </a:cubicBezTo>
                  <a:cubicBezTo>
                    <a:pt x="265" y="301"/>
                    <a:pt x="265" y="301"/>
                    <a:pt x="265" y="301"/>
                  </a:cubicBezTo>
                  <a:cubicBezTo>
                    <a:pt x="268" y="303"/>
                    <a:pt x="268" y="303"/>
                    <a:pt x="268" y="303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66" y="300"/>
                    <a:pt x="266" y="300"/>
                    <a:pt x="265" y="301"/>
                  </a:cubicBezTo>
                  <a:cubicBezTo>
                    <a:pt x="268" y="303"/>
                    <a:pt x="268" y="303"/>
                    <a:pt x="268" y="303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67" y="302"/>
                    <a:pt x="267" y="302"/>
                    <a:pt x="267" y="302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67" y="302"/>
                    <a:pt x="267" y="302"/>
                    <a:pt x="267" y="302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67" y="300"/>
                    <a:pt x="267" y="300"/>
                    <a:pt x="266" y="299"/>
                  </a:cubicBezTo>
                  <a:cubicBezTo>
                    <a:pt x="262" y="298"/>
                    <a:pt x="256" y="295"/>
                    <a:pt x="247" y="290"/>
                  </a:cubicBezTo>
                  <a:cubicBezTo>
                    <a:pt x="217" y="274"/>
                    <a:pt x="160" y="241"/>
                    <a:pt x="112" y="212"/>
                  </a:cubicBezTo>
                  <a:cubicBezTo>
                    <a:pt x="87" y="198"/>
                    <a:pt x="65" y="184"/>
                    <a:pt x="48" y="174"/>
                  </a:cubicBezTo>
                  <a:cubicBezTo>
                    <a:pt x="40" y="169"/>
                    <a:pt x="33" y="165"/>
                    <a:pt x="28" y="162"/>
                  </a:cubicBezTo>
                  <a:cubicBezTo>
                    <a:pt x="26" y="161"/>
                    <a:pt x="24" y="160"/>
                    <a:pt x="22" y="159"/>
                  </a:cubicBezTo>
                  <a:cubicBezTo>
                    <a:pt x="22" y="158"/>
                    <a:pt x="21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8" y="157"/>
                    <a:pt x="17" y="157"/>
                  </a:cubicBezTo>
                  <a:cubicBezTo>
                    <a:pt x="17" y="158"/>
                    <a:pt x="16" y="158"/>
                    <a:pt x="16" y="159"/>
                  </a:cubicBezTo>
                  <a:cubicBezTo>
                    <a:pt x="15" y="160"/>
                    <a:pt x="15" y="161"/>
                    <a:pt x="15" y="161"/>
                  </a:cubicBezTo>
                  <a:cubicBezTo>
                    <a:pt x="15" y="162"/>
                    <a:pt x="16" y="163"/>
                    <a:pt x="17" y="164"/>
                  </a:cubicBezTo>
                  <a:cubicBezTo>
                    <a:pt x="17" y="164"/>
                    <a:pt x="21" y="166"/>
                    <a:pt x="27" y="170"/>
                  </a:cubicBezTo>
                  <a:cubicBezTo>
                    <a:pt x="50" y="183"/>
                    <a:pt x="107" y="216"/>
                    <a:pt x="158" y="247"/>
                  </a:cubicBezTo>
                  <a:cubicBezTo>
                    <a:pt x="184" y="263"/>
                    <a:pt x="208" y="278"/>
                    <a:pt x="226" y="290"/>
                  </a:cubicBezTo>
                  <a:cubicBezTo>
                    <a:pt x="234" y="295"/>
                    <a:pt x="242" y="300"/>
                    <a:pt x="247" y="304"/>
                  </a:cubicBezTo>
                  <a:cubicBezTo>
                    <a:pt x="249" y="306"/>
                    <a:pt x="251" y="308"/>
                    <a:pt x="252" y="309"/>
                  </a:cubicBezTo>
                  <a:cubicBezTo>
                    <a:pt x="253" y="309"/>
                    <a:pt x="253" y="310"/>
                    <a:pt x="253" y="310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54" y="310"/>
                    <a:pt x="254" y="310"/>
                    <a:pt x="254" y="310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54" y="310"/>
                    <a:pt x="254" y="310"/>
                    <a:pt x="254" y="310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55" y="309"/>
                    <a:pt x="255" y="309"/>
                    <a:pt x="255" y="309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3" y="310"/>
                    <a:pt x="253" y="310"/>
                    <a:pt x="253" y="310"/>
                  </a:cubicBezTo>
                  <a:cubicBezTo>
                    <a:pt x="255" y="309"/>
                    <a:pt x="255" y="309"/>
                    <a:pt x="255" y="309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6" y="309"/>
                    <a:pt x="256" y="309"/>
                    <a:pt x="256" y="309"/>
                  </a:cubicBezTo>
                  <a:cubicBezTo>
                    <a:pt x="254" y="308"/>
                    <a:pt x="254" y="308"/>
                    <a:pt x="254" y="308"/>
                  </a:cubicBezTo>
                  <a:cubicBezTo>
                    <a:pt x="253" y="308"/>
                    <a:pt x="253" y="309"/>
                    <a:pt x="253" y="309"/>
                  </a:cubicBezTo>
                  <a:cubicBezTo>
                    <a:pt x="256" y="309"/>
                    <a:pt x="256" y="309"/>
                    <a:pt x="256" y="309"/>
                  </a:cubicBezTo>
                  <a:cubicBezTo>
                    <a:pt x="254" y="308"/>
                    <a:pt x="254" y="308"/>
                    <a:pt x="254" y="308"/>
                  </a:cubicBezTo>
                  <a:cubicBezTo>
                    <a:pt x="257" y="309"/>
                    <a:pt x="257" y="309"/>
                    <a:pt x="257" y="309"/>
                  </a:cubicBezTo>
                  <a:cubicBezTo>
                    <a:pt x="254" y="308"/>
                    <a:pt x="254" y="308"/>
                    <a:pt x="254" y="308"/>
                  </a:cubicBezTo>
                  <a:cubicBezTo>
                    <a:pt x="256" y="309"/>
                    <a:pt x="256" y="309"/>
                    <a:pt x="256" y="309"/>
                  </a:cubicBezTo>
                  <a:cubicBezTo>
                    <a:pt x="255" y="306"/>
                    <a:pt x="255" y="306"/>
                    <a:pt x="255" y="306"/>
                  </a:cubicBezTo>
                  <a:cubicBezTo>
                    <a:pt x="255" y="306"/>
                    <a:pt x="254" y="307"/>
                    <a:pt x="254" y="308"/>
                  </a:cubicBezTo>
                  <a:cubicBezTo>
                    <a:pt x="256" y="309"/>
                    <a:pt x="256" y="309"/>
                    <a:pt x="256" y="309"/>
                  </a:cubicBezTo>
                  <a:cubicBezTo>
                    <a:pt x="255" y="306"/>
                    <a:pt x="255" y="306"/>
                    <a:pt x="255" y="306"/>
                  </a:cubicBezTo>
                  <a:cubicBezTo>
                    <a:pt x="256" y="309"/>
                    <a:pt x="256" y="309"/>
                    <a:pt x="256" y="309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6" y="306"/>
                    <a:pt x="256" y="306"/>
                    <a:pt x="255" y="306"/>
                  </a:cubicBezTo>
                  <a:cubicBezTo>
                    <a:pt x="256" y="309"/>
                    <a:pt x="256" y="309"/>
                    <a:pt x="256" y="309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6" y="308"/>
                    <a:pt x="256" y="308"/>
                    <a:pt x="256" y="308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6" y="308"/>
                    <a:pt x="256" y="308"/>
                    <a:pt x="256" y="308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7" y="306"/>
                    <a:pt x="257" y="306"/>
                    <a:pt x="257" y="306"/>
                  </a:cubicBezTo>
                  <a:cubicBezTo>
                    <a:pt x="257" y="306"/>
                    <a:pt x="256" y="306"/>
                    <a:pt x="255" y="306"/>
                  </a:cubicBezTo>
                  <a:cubicBezTo>
                    <a:pt x="252" y="304"/>
                    <a:pt x="246" y="301"/>
                    <a:pt x="238" y="297"/>
                  </a:cubicBezTo>
                  <a:cubicBezTo>
                    <a:pt x="208" y="281"/>
                    <a:pt x="153" y="248"/>
                    <a:pt x="105" y="219"/>
                  </a:cubicBezTo>
                  <a:cubicBezTo>
                    <a:pt x="80" y="205"/>
                    <a:pt x="58" y="192"/>
                    <a:pt x="42" y="182"/>
                  </a:cubicBezTo>
                  <a:cubicBezTo>
                    <a:pt x="34" y="177"/>
                    <a:pt x="27" y="173"/>
                    <a:pt x="22" y="170"/>
                  </a:cubicBezTo>
                  <a:cubicBezTo>
                    <a:pt x="18" y="168"/>
                    <a:pt x="15" y="166"/>
                    <a:pt x="15" y="166"/>
                  </a:cubicBezTo>
                  <a:cubicBezTo>
                    <a:pt x="14" y="165"/>
                    <a:pt x="12" y="166"/>
                    <a:pt x="11" y="167"/>
                  </a:cubicBezTo>
                  <a:cubicBezTo>
                    <a:pt x="10" y="168"/>
                    <a:pt x="10" y="169"/>
                    <a:pt x="10" y="169"/>
                  </a:cubicBezTo>
                  <a:cubicBezTo>
                    <a:pt x="10" y="170"/>
                    <a:pt x="10" y="171"/>
                    <a:pt x="11" y="171"/>
                  </a:cubicBezTo>
                  <a:cubicBezTo>
                    <a:pt x="11" y="172"/>
                    <a:pt x="12" y="173"/>
                    <a:pt x="13" y="174"/>
                  </a:cubicBezTo>
                  <a:cubicBezTo>
                    <a:pt x="14" y="175"/>
                    <a:pt x="16" y="177"/>
                    <a:pt x="19" y="179"/>
                  </a:cubicBezTo>
                  <a:cubicBezTo>
                    <a:pt x="29" y="186"/>
                    <a:pt x="48" y="198"/>
                    <a:pt x="71" y="212"/>
                  </a:cubicBezTo>
                  <a:cubicBezTo>
                    <a:pt x="105" y="233"/>
                    <a:pt x="148" y="259"/>
                    <a:pt x="183" y="279"/>
                  </a:cubicBezTo>
                  <a:cubicBezTo>
                    <a:pt x="200" y="289"/>
                    <a:pt x="215" y="298"/>
                    <a:pt x="226" y="305"/>
                  </a:cubicBezTo>
                  <a:cubicBezTo>
                    <a:pt x="231" y="308"/>
                    <a:pt x="236" y="311"/>
                    <a:pt x="238" y="313"/>
                  </a:cubicBezTo>
                  <a:cubicBezTo>
                    <a:pt x="240" y="314"/>
                    <a:pt x="241" y="315"/>
                    <a:pt x="242" y="315"/>
                  </a:cubicBezTo>
                  <a:cubicBezTo>
                    <a:pt x="242" y="316"/>
                    <a:pt x="242" y="316"/>
                    <a:pt x="242" y="316"/>
                  </a:cubicBezTo>
                  <a:cubicBezTo>
                    <a:pt x="243" y="315"/>
                    <a:pt x="243" y="315"/>
                    <a:pt x="243" y="315"/>
                  </a:cubicBezTo>
                  <a:cubicBezTo>
                    <a:pt x="242" y="316"/>
                    <a:pt x="242" y="316"/>
                    <a:pt x="242" y="316"/>
                  </a:cubicBezTo>
                  <a:cubicBezTo>
                    <a:pt x="242" y="316"/>
                    <a:pt x="242" y="316"/>
                    <a:pt x="242" y="316"/>
                  </a:cubicBezTo>
                  <a:cubicBezTo>
                    <a:pt x="243" y="315"/>
                    <a:pt x="243" y="315"/>
                    <a:pt x="243" y="315"/>
                  </a:cubicBezTo>
                  <a:cubicBezTo>
                    <a:pt x="242" y="316"/>
                    <a:pt x="242" y="316"/>
                    <a:pt x="242" y="316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2" y="315"/>
                    <a:pt x="242" y="315"/>
                    <a:pt x="242" y="315"/>
                  </a:cubicBezTo>
                  <a:cubicBezTo>
                    <a:pt x="242" y="316"/>
                    <a:pt x="242" y="316"/>
                    <a:pt x="242" y="316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2" y="315"/>
                    <a:pt x="242" y="315"/>
                    <a:pt x="242" y="315"/>
                  </a:cubicBezTo>
                  <a:cubicBezTo>
                    <a:pt x="245" y="313"/>
                    <a:pt x="245" y="313"/>
                    <a:pt x="245" y="313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2" y="315"/>
                    <a:pt x="242" y="315"/>
                    <a:pt x="242" y="315"/>
                  </a:cubicBezTo>
                  <a:cubicBezTo>
                    <a:pt x="245" y="313"/>
                    <a:pt x="245" y="313"/>
                    <a:pt x="245" y="313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45" y="313"/>
                    <a:pt x="245" y="313"/>
                    <a:pt x="245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2" y="312"/>
                    <a:pt x="241" y="313"/>
                    <a:pt x="241" y="313"/>
                  </a:cubicBezTo>
                  <a:cubicBezTo>
                    <a:pt x="245" y="313"/>
                    <a:pt x="245" y="313"/>
                    <a:pt x="245" y="313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5" y="314"/>
                    <a:pt x="245" y="314"/>
                    <a:pt x="245" y="314"/>
                  </a:cubicBezTo>
                  <a:cubicBezTo>
                    <a:pt x="247" y="311"/>
                    <a:pt x="247" y="311"/>
                    <a:pt x="247" y="311"/>
                  </a:cubicBezTo>
                  <a:cubicBezTo>
                    <a:pt x="247" y="311"/>
                    <a:pt x="188" y="277"/>
                    <a:pt x="130" y="243"/>
                  </a:cubicBezTo>
                  <a:cubicBezTo>
                    <a:pt x="101" y="226"/>
                    <a:pt x="71" y="209"/>
                    <a:pt x="49" y="196"/>
                  </a:cubicBezTo>
                  <a:cubicBezTo>
                    <a:pt x="38" y="190"/>
                    <a:pt x="29" y="185"/>
                    <a:pt x="22" y="181"/>
                  </a:cubicBezTo>
                  <a:cubicBezTo>
                    <a:pt x="19" y="179"/>
                    <a:pt x="16" y="178"/>
                    <a:pt x="14" y="177"/>
                  </a:cubicBezTo>
                  <a:cubicBezTo>
                    <a:pt x="13" y="176"/>
                    <a:pt x="13" y="176"/>
                    <a:pt x="12" y="175"/>
                  </a:cubicBezTo>
                  <a:cubicBezTo>
                    <a:pt x="11" y="175"/>
                    <a:pt x="11" y="175"/>
                    <a:pt x="11" y="175"/>
                  </a:cubicBezTo>
                  <a:cubicBezTo>
                    <a:pt x="11" y="175"/>
                    <a:pt x="11" y="175"/>
                    <a:pt x="11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9" y="175"/>
                    <a:pt x="9" y="175"/>
                    <a:pt x="8" y="175"/>
                  </a:cubicBezTo>
                  <a:cubicBezTo>
                    <a:pt x="8" y="175"/>
                    <a:pt x="7" y="175"/>
                    <a:pt x="7" y="176"/>
                  </a:cubicBezTo>
                  <a:cubicBezTo>
                    <a:pt x="6" y="178"/>
                    <a:pt x="6" y="180"/>
                    <a:pt x="8" y="181"/>
                  </a:cubicBezTo>
                  <a:cubicBezTo>
                    <a:pt x="8" y="181"/>
                    <a:pt x="11" y="183"/>
                    <a:pt x="17" y="187"/>
                  </a:cubicBezTo>
                  <a:cubicBezTo>
                    <a:pt x="39" y="200"/>
                    <a:pt x="92" y="233"/>
                    <a:pt x="141" y="263"/>
                  </a:cubicBezTo>
                  <a:cubicBezTo>
                    <a:pt x="165" y="278"/>
                    <a:pt x="188" y="292"/>
                    <a:pt x="204" y="303"/>
                  </a:cubicBezTo>
                  <a:cubicBezTo>
                    <a:pt x="213" y="308"/>
                    <a:pt x="220" y="313"/>
                    <a:pt x="224" y="316"/>
                  </a:cubicBezTo>
                  <a:cubicBezTo>
                    <a:pt x="227" y="317"/>
                    <a:pt x="229" y="318"/>
                    <a:pt x="230" y="319"/>
                  </a:cubicBezTo>
                  <a:cubicBezTo>
                    <a:pt x="230" y="320"/>
                    <a:pt x="231" y="320"/>
                    <a:pt x="231" y="320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2" y="319"/>
                    <a:pt x="232" y="319"/>
                    <a:pt x="232" y="319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2" y="319"/>
                    <a:pt x="232" y="319"/>
                    <a:pt x="232" y="319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0" y="318"/>
                    <a:pt x="230" y="318"/>
                    <a:pt x="230" y="318"/>
                  </a:cubicBezTo>
                  <a:cubicBezTo>
                    <a:pt x="230" y="319"/>
                    <a:pt x="231" y="319"/>
                    <a:pt x="231" y="320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0" y="318"/>
                    <a:pt x="230" y="318"/>
                    <a:pt x="230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1" y="316"/>
                    <a:pt x="231" y="316"/>
                    <a:pt x="231" y="316"/>
                  </a:cubicBezTo>
                  <a:cubicBezTo>
                    <a:pt x="230" y="317"/>
                    <a:pt x="230" y="318"/>
                    <a:pt x="230" y="318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1" y="316"/>
                    <a:pt x="231" y="316"/>
                    <a:pt x="231" y="316"/>
                  </a:cubicBezTo>
                  <a:cubicBezTo>
                    <a:pt x="234" y="318"/>
                    <a:pt x="234" y="318"/>
                    <a:pt x="234" y="318"/>
                  </a:cubicBezTo>
                  <a:cubicBezTo>
                    <a:pt x="231" y="316"/>
                    <a:pt x="231" y="316"/>
                    <a:pt x="231" y="316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32" y="315"/>
                    <a:pt x="231" y="316"/>
                    <a:pt x="231" y="316"/>
                  </a:cubicBezTo>
                  <a:cubicBezTo>
                    <a:pt x="233" y="318"/>
                    <a:pt x="233" y="318"/>
                    <a:pt x="233" y="318"/>
                  </a:cubicBezTo>
                  <a:cubicBezTo>
                    <a:pt x="232" y="315"/>
                    <a:pt x="232" y="315"/>
                    <a:pt x="232" y="315"/>
                  </a:cubicBezTo>
                  <a:cubicBezTo>
                    <a:pt x="233" y="317"/>
                    <a:pt x="233" y="317"/>
                    <a:pt x="233" y="317"/>
                  </a:cubicBezTo>
                  <a:cubicBezTo>
                    <a:pt x="233" y="315"/>
                    <a:pt x="233" y="315"/>
                    <a:pt x="233" y="315"/>
                  </a:cubicBezTo>
                  <a:cubicBezTo>
                    <a:pt x="233" y="315"/>
                    <a:pt x="233" y="315"/>
                    <a:pt x="232" y="315"/>
                  </a:cubicBezTo>
                  <a:cubicBezTo>
                    <a:pt x="233" y="317"/>
                    <a:pt x="233" y="317"/>
                    <a:pt x="233" y="317"/>
                  </a:cubicBezTo>
                  <a:cubicBezTo>
                    <a:pt x="233" y="315"/>
                    <a:pt x="233" y="315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5"/>
                    <a:pt x="233" y="315"/>
                    <a:pt x="233" y="315"/>
                  </a:cubicBezTo>
                  <a:cubicBezTo>
                    <a:pt x="233" y="315"/>
                    <a:pt x="233" y="315"/>
                    <a:pt x="233" y="31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33" y="315"/>
                    <a:pt x="233" y="315"/>
                    <a:pt x="233" y="315"/>
                  </a:cubicBezTo>
                  <a:cubicBezTo>
                    <a:pt x="233" y="315"/>
                    <a:pt x="233" y="315"/>
                    <a:pt x="232" y="314"/>
                  </a:cubicBezTo>
                  <a:cubicBezTo>
                    <a:pt x="229" y="313"/>
                    <a:pt x="223" y="311"/>
                    <a:pt x="215" y="307"/>
                  </a:cubicBezTo>
                  <a:cubicBezTo>
                    <a:pt x="187" y="293"/>
                    <a:pt x="135" y="263"/>
                    <a:pt x="90" y="238"/>
                  </a:cubicBezTo>
                  <a:cubicBezTo>
                    <a:pt x="68" y="225"/>
                    <a:pt x="47" y="213"/>
                    <a:pt x="32" y="204"/>
                  </a:cubicBezTo>
                  <a:cubicBezTo>
                    <a:pt x="24" y="200"/>
                    <a:pt x="18" y="196"/>
                    <a:pt x="14" y="194"/>
                  </a:cubicBezTo>
                  <a:cubicBezTo>
                    <a:pt x="9" y="191"/>
                    <a:pt x="7" y="190"/>
                    <a:pt x="7" y="190"/>
                  </a:cubicBezTo>
                  <a:cubicBezTo>
                    <a:pt x="6" y="189"/>
                    <a:pt x="5" y="189"/>
                    <a:pt x="5" y="189"/>
                  </a:cubicBezTo>
                  <a:cubicBezTo>
                    <a:pt x="4" y="190"/>
                    <a:pt x="3" y="190"/>
                    <a:pt x="2" y="191"/>
                  </a:cubicBezTo>
                  <a:cubicBezTo>
                    <a:pt x="2" y="192"/>
                    <a:pt x="2" y="193"/>
                    <a:pt x="2" y="194"/>
                  </a:cubicBezTo>
                  <a:cubicBezTo>
                    <a:pt x="2" y="194"/>
                    <a:pt x="3" y="195"/>
                    <a:pt x="4" y="196"/>
                  </a:cubicBezTo>
                  <a:cubicBezTo>
                    <a:pt x="4" y="196"/>
                    <a:pt x="7" y="197"/>
                    <a:pt x="12" y="201"/>
                  </a:cubicBezTo>
                  <a:cubicBezTo>
                    <a:pt x="31" y="211"/>
                    <a:pt x="78" y="239"/>
                    <a:pt x="120" y="265"/>
                  </a:cubicBezTo>
                  <a:cubicBezTo>
                    <a:pt x="141" y="277"/>
                    <a:pt x="161" y="290"/>
                    <a:pt x="175" y="299"/>
                  </a:cubicBezTo>
                  <a:cubicBezTo>
                    <a:pt x="183" y="304"/>
                    <a:pt x="188" y="308"/>
                    <a:pt x="193" y="311"/>
                  </a:cubicBezTo>
                  <a:cubicBezTo>
                    <a:pt x="195" y="313"/>
                    <a:pt x="196" y="314"/>
                    <a:pt x="197" y="315"/>
                  </a:cubicBezTo>
                  <a:cubicBezTo>
                    <a:pt x="198" y="315"/>
                    <a:pt x="198" y="316"/>
                    <a:pt x="198" y="316"/>
                  </a:cubicBezTo>
                  <a:cubicBezTo>
                    <a:pt x="198" y="316"/>
                    <a:pt x="198" y="316"/>
                    <a:pt x="198" y="316"/>
                  </a:cubicBezTo>
                  <a:cubicBezTo>
                    <a:pt x="200" y="315"/>
                    <a:pt x="200" y="315"/>
                    <a:pt x="200" y="315"/>
                  </a:cubicBezTo>
                  <a:cubicBezTo>
                    <a:pt x="198" y="315"/>
                    <a:pt x="198" y="315"/>
                    <a:pt x="198" y="315"/>
                  </a:cubicBezTo>
                  <a:cubicBezTo>
                    <a:pt x="198" y="316"/>
                    <a:pt x="198" y="316"/>
                    <a:pt x="198" y="316"/>
                  </a:cubicBezTo>
                  <a:cubicBezTo>
                    <a:pt x="200" y="315"/>
                    <a:pt x="200" y="315"/>
                    <a:pt x="200" y="315"/>
                  </a:cubicBezTo>
                  <a:cubicBezTo>
                    <a:pt x="198" y="315"/>
                    <a:pt x="198" y="315"/>
                    <a:pt x="198" y="315"/>
                  </a:cubicBezTo>
                  <a:cubicBezTo>
                    <a:pt x="201" y="315"/>
                    <a:pt x="201" y="315"/>
                    <a:pt x="201" y="315"/>
                  </a:cubicBezTo>
                  <a:cubicBezTo>
                    <a:pt x="198" y="313"/>
                    <a:pt x="198" y="313"/>
                    <a:pt x="198" y="313"/>
                  </a:cubicBezTo>
                  <a:cubicBezTo>
                    <a:pt x="198" y="314"/>
                    <a:pt x="198" y="314"/>
                    <a:pt x="198" y="315"/>
                  </a:cubicBezTo>
                  <a:cubicBezTo>
                    <a:pt x="201" y="315"/>
                    <a:pt x="201" y="315"/>
                    <a:pt x="201" y="315"/>
                  </a:cubicBezTo>
                  <a:cubicBezTo>
                    <a:pt x="198" y="313"/>
                    <a:pt x="198" y="313"/>
                    <a:pt x="198" y="313"/>
                  </a:cubicBezTo>
                  <a:cubicBezTo>
                    <a:pt x="198" y="313"/>
                    <a:pt x="198" y="313"/>
                    <a:pt x="198" y="313"/>
                  </a:cubicBezTo>
                  <a:cubicBezTo>
                    <a:pt x="201" y="315"/>
                    <a:pt x="201" y="315"/>
                    <a:pt x="201" y="315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199" y="312"/>
                    <a:pt x="199" y="312"/>
                    <a:pt x="198" y="313"/>
                  </a:cubicBezTo>
                  <a:cubicBezTo>
                    <a:pt x="201" y="315"/>
                    <a:pt x="201" y="315"/>
                    <a:pt x="201" y="315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4"/>
                    <a:pt x="200" y="314"/>
                    <a:pt x="200" y="314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4"/>
                    <a:pt x="200" y="314"/>
                    <a:pt x="200" y="314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200" y="312"/>
                  </a:cubicBezTo>
                  <a:cubicBezTo>
                    <a:pt x="200" y="312"/>
                    <a:pt x="200" y="312"/>
                    <a:pt x="199" y="312"/>
                  </a:cubicBezTo>
                  <a:cubicBezTo>
                    <a:pt x="197" y="311"/>
                    <a:pt x="191" y="309"/>
                    <a:pt x="184" y="305"/>
                  </a:cubicBezTo>
                  <a:cubicBezTo>
                    <a:pt x="160" y="293"/>
                    <a:pt x="116" y="268"/>
                    <a:pt x="78" y="246"/>
                  </a:cubicBezTo>
                  <a:cubicBezTo>
                    <a:pt x="59" y="235"/>
                    <a:pt x="41" y="225"/>
                    <a:pt x="28" y="218"/>
                  </a:cubicBezTo>
                  <a:cubicBezTo>
                    <a:pt x="22" y="214"/>
                    <a:pt x="16" y="211"/>
                    <a:pt x="13" y="209"/>
                  </a:cubicBezTo>
                  <a:cubicBezTo>
                    <a:pt x="9" y="206"/>
                    <a:pt x="7" y="205"/>
                    <a:pt x="7" y="205"/>
                  </a:cubicBezTo>
                  <a:cubicBezTo>
                    <a:pt x="6" y="204"/>
                    <a:pt x="3" y="205"/>
                    <a:pt x="3" y="206"/>
                  </a:cubicBezTo>
                  <a:cubicBezTo>
                    <a:pt x="2" y="208"/>
                    <a:pt x="2" y="210"/>
                    <a:pt x="4" y="211"/>
                  </a:cubicBezTo>
                  <a:cubicBezTo>
                    <a:pt x="4" y="211"/>
                    <a:pt x="6" y="212"/>
                    <a:pt x="10" y="215"/>
                  </a:cubicBezTo>
                  <a:cubicBezTo>
                    <a:pt x="23" y="223"/>
                    <a:pt x="56" y="243"/>
                    <a:pt x="86" y="262"/>
                  </a:cubicBezTo>
                  <a:cubicBezTo>
                    <a:pt x="101" y="271"/>
                    <a:pt x="115" y="280"/>
                    <a:pt x="125" y="286"/>
                  </a:cubicBezTo>
                  <a:cubicBezTo>
                    <a:pt x="130" y="289"/>
                    <a:pt x="134" y="292"/>
                    <a:pt x="137" y="294"/>
                  </a:cubicBezTo>
                  <a:cubicBezTo>
                    <a:pt x="139" y="295"/>
                    <a:pt x="140" y="296"/>
                    <a:pt x="141" y="296"/>
                  </a:cubicBezTo>
                  <a:cubicBezTo>
                    <a:pt x="141" y="297"/>
                    <a:pt x="141" y="297"/>
                    <a:pt x="141" y="297"/>
                  </a:cubicBezTo>
                  <a:cubicBezTo>
                    <a:pt x="141" y="297"/>
                    <a:pt x="141" y="297"/>
                    <a:pt x="141" y="297"/>
                  </a:cubicBezTo>
                  <a:cubicBezTo>
                    <a:pt x="143" y="295"/>
                    <a:pt x="143" y="295"/>
                    <a:pt x="143" y="295"/>
                  </a:cubicBezTo>
                  <a:cubicBezTo>
                    <a:pt x="141" y="297"/>
                    <a:pt x="141" y="297"/>
                    <a:pt x="141" y="297"/>
                  </a:cubicBezTo>
                  <a:cubicBezTo>
                    <a:pt x="141" y="297"/>
                    <a:pt x="141" y="297"/>
                    <a:pt x="141" y="297"/>
                  </a:cubicBezTo>
                  <a:cubicBezTo>
                    <a:pt x="143" y="295"/>
                    <a:pt x="143" y="295"/>
                    <a:pt x="143" y="295"/>
                  </a:cubicBezTo>
                  <a:cubicBezTo>
                    <a:pt x="141" y="297"/>
                    <a:pt x="141" y="297"/>
                    <a:pt x="141" y="297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1" y="296"/>
                    <a:pt x="141" y="296"/>
                    <a:pt x="141" y="296"/>
                  </a:cubicBezTo>
                  <a:cubicBezTo>
                    <a:pt x="141" y="297"/>
                    <a:pt x="141" y="297"/>
                    <a:pt x="141" y="297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1" y="296"/>
                    <a:pt x="141" y="296"/>
                    <a:pt x="141" y="296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0" y="295"/>
                    <a:pt x="140" y="295"/>
                    <a:pt x="140" y="295"/>
                  </a:cubicBezTo>
                  <a:cubicBezTo>
                    <a:pt x="140" y="295"/>
                    <a:pt x="141" y="296"/>
                    <a:pt x="141" y="296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0" y="295"/>
                    <a:pt x="140" y="295"/>
                    <a:pt x="140" y="295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1" y="293"/>
                    <a:pt x="141" y="293"/>
                    <a:pt x="141" y="293"/>
                  </a:cubicBezTo>
                  <a:cubicBezTo>
                    <a:pt x="141" y="293"/>
                    <a:pt x="140" y="294"/>
                    <a:pt x="140" y="295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1" y="293"/>
                    <a:pt x="141" y="293"/>
                    <a:pt x="141" y="293"/>
                  </a:cubicBezTo>
                  <a:cubicBezTo>
                    <a:pt x="144" y="295"/>
                    <a:pt x="144" y="295"/>
                    <a:pt x="144" y="295"/>
                  </a:cubicBezTo>
                  <a:cubicBezTo>
                    <a:pt x="145" y="292"/>
                    <a:pt x="145" y="292"/>
                    <a:pt x="145" y="292"/>
                  </a:cubicBezTo>
                  <a:cubicBezTo>
                    <a:pt x="5" y="216"/>
                    <a:pt x="5" y="216"/>
                    <a:pt x="5" y="216"/>
                  </a:cubicBezTo>
                  <a:cubicBezTo>
                    <a:pt x="4" y="215"/>
                    <a:pt x="2" y="215"/>
                    <a:pt x="1" y="217"/>
                  </a:cubicBezTo>
                  <a:cubicBezTo>
                    <a:pt x="0" y="217"/>
                    <a:pt x="0" y="218"/>
                    <a:pt x="0" y="219"/>
                  </a:cubicBezTo>
                  <a:cubicBezTo>
                    <a:pt x="0" y="220"/>
                    <a:pt x="0" y="220"/>
                    <a:pt x="1" y="220"/>
                  </a:cubicBezTo>
                  <a:cubicBezTo>
                    <a:pt x="1" y="221"/>
                    <a:pt x="1" y="221"/>
                    <a:pt x="1" y="221"/>
                  </a:cubicBezTo>
                  <a:cubicBezTo>
                    <a:pt x="2" y="222"/>
                    <a:pt x="2" y="222"/>
                    <a:pt x="3" y="222"/>
                  </a:cubicBezTo>
                  <a:cubicBezTo>
                    <a:pt x="4" y="224"/>
                    <a:pt x="7" y="226"/>
                    <a:pt x="12" y="228"/>
                  </a:cubicBezTo>
                  <a:cubicBezTo>
                    <a:pt x="27" y="238"/>
                    <a:pt x="57" y="255"/>
                    <a:pt x="83" y="270"/>
                  </a:cubicBezTo>
                  <a:cubicBezTo>
                    <a:pt x="96" y="278"/>
                    <a:pt x="108" y="285"/>
                    <a:pt x="116" y="291"/>
                  </a:cubicBezTo>
                  <a:cubicBezTo>
                    <a:pt x="121" y="294"/>
                    <a:pt x="124" y="296"/>
                    <a:pt x="127" y="298"/>
                  </a:cubicBezTo>
                  <a:cubicBezTo>
                    <a:pt x="128" y="299"/>
                    <a:pt x="129" y="300"/>
                    <a:pt x="129" y="300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30" y="301"/>
                    <a:pt x="130" y="301"/>
                    <a:pt x="130" y="301"/>
                  </a:cubicBezTo>
                  <a:cubicBezTo>
                    <a:pt x="130" y="300"/>
                    <a:pt x="130" y="300"/>
                    <a:pt x="130" y="300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30" y="301"/>
                    <a:pt x="130" y="301"/>
                    <a:pt x="130" y="301"/>
                  </a:cubicBezTo>
                  <a:cubicBezTo>
                    <a:pt x="130" y="300"/>
                    <a:pt x="130" y="300"/>
                    <a:pt x="130" y="300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29" y="299"/>
                    <a:pt x="129" y="299"/>
                    <a:pt x="129" y="299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29" y="299"/>
                    <a:pt x="129" y="299"/>
                    <a:pt x="129" y="299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0" y="298"/>
                    <a:pt x="130" y="298"/>
                    <a:pt x="130" y="298"/>
                  </a:cubicBezTo>
                  <a:cubicBezTo>
                    <a:pt x="129" y="298"/>
                    <a:pt x="129" y="299"/>
                    <a:pt x="129" y="299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0" y="298"/>
                    <a:pt x="130" y="298"/>
                    <a:pt x="130" y="298"/>
                  </a:cubicBezTo>
                  <a:cubicBezTo>
                    <a:pt x="130" y="297"/>
                    <a:pt x="130" y="297"/>
                    <a:pt x="130" y="297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6"/>
                    <a:pt x="130" y="297"/>
                    <a:pt x="130" y="297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1" y="296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8"/>
                    <a:pt x="132" y="298"/>
                    <a:pt x="132" y="298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2" y="296"/>
                    <a:pt x="132" y="296"/>
                  </a:cubicBezTo>
                  <a:cubicBezTo>
                    <a:pt x="132" y="296"/>
                    <a:pt x="131" y="296"/>
                    <a:pt x="130" y="295"/>
                  </a:cubicBezTo>
                  <a:cubicBezTo>
                    <a:pt x="125" y="293"/>
                    <a:pt x="115" y="288"/>
                    <a:pt x="102" y="282"/>
                  </a:cubicBezTo>
                  <a:cubicBezTo>
                    <a:pt x="84" y="272"/>
                    <a:pt x="60" y="260"/>
                    <a:pt x="42" y="249"/>
                  </a:cubicBezTo>
                  <a:cubicBezTo>
                    <a:pt x="32" y="244"/>
                    <a:pt x="24" y="240"/>
                    <a:pt x="18" y="237"/>
                  </a:cubicBezTo>
                  <a:cubicBezTo>
                    <a:pt x="15" y="235"/>
                    <a:pt x="12" y="234"/>
                    <a:pt x="11" y="233"/>
                  </a:cubicBezTo>
                  <a:cubicBezTo>
                    <a:pt x="10" y="232"/>
                    <a:pt x="9" y="232"/>
                    <a:pt x="9" y="232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7" y="231"/>
                    <a:pt x="7" y="231"/>
                    <a:pt x="6" y="231"/>
                  </a:cubicBezTo>
                  <a:cubicBezTo>
                    <a:pt x="6" y="231"/>
                    <a:pt x="6" y="231"/>
                    <a:pt x="5" y="231"/>
                  </a:cubicBezTo>
                  <a:cubicBezTo>
                    <a:pt x="4" y="231"/>
                    <a:pt x="4" y="232"/>
                    <a:pt x="3" y="233"/>
                  </a:cubicBezTo>
                  <a:cubicBezTo>
                    <a:pt x="2" y="234"/>
                    <a:pt x="3" y="236"/>
                    <a:pt x="4" y="237"/>
                  </a:cubicBezTo>
                  <a:cubicBezTo>
                    <a:pt x="4" y="237"/>
                    <a:pt x="6" y="238"/>
                    <a:pt x="9" y="240"/>
                  </a:cubicBezTo>
                  <a:cubicBezTo>
                    <a:pt x="20" y="247"/>
                    <a:pt x="47" y="263"/>
                    <a:pt x="72" y="278"/>
                  </a:cubicBezTo>
                  <a:cubicBezTo>
                    <a:pt x="84" y="286"/>
                    <a:pt x="96" y="293"/>
                    <a:pt x="104" y="299"/>
                  </a:cubicBezTo>
                  <a:cubicBezTo>
                    <a:pt x="108" y="301"/>
                    <a:pt x="112" y="304"/>
                    <a:pt x="114" y="305"/>
                  </a:cubicBezTo>
                  <a:cubicBezTo>
                    <a:pt x="115" y="306"/>
                    <a:pt x="116" y="307"/>
                    <a:pt x="117" y="307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18" y="306"/>
                    <a:pt x="118" y="306"/>
                    <a:pt x="118" y="306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18" y="306"/>
                    <a:pt x="118" y="306"/>
                    <a:pt x="118" y="306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19" y="305"/>
                    <a:pt x="119" y="305"/>
                    <a:pt x="119" y="305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19" y="305"/>
                    <a:pt x="119" y="305"/>
                    <a:pt x="119" y="305"/>
                  </a:cubicBezTo>
                  <a:cubicBezTo>
                    <a:pt x="117" y="307"/>
                    <a:pt x="117" y="307"/>
                    <a:pt x="117" y="307"/>
                  </a:cubicBezTo>
                  <a:cubicBezTo>
                    <a:pt x="120" y="305"/>
                    <a:pt x="120" y="305"/>
                    <a:pt x="120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6" y="306"/>
                    <a:pt x="117" y="307"/>
                    <a:pt x="117" y="307"/>
                  </a:cubicBezTo>
                  <a:cubicBezTo>
                    <a:pt x="120" y="305"/>
                    <a:pt x="120" y="305"/>
                    <a:pt x="120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20" y="305"/>
                    <a:pt x="120" y="305"/>
                    <a:pt x="120" y="305"/>
                  </a:cubicBezTo>
                  <a:cubicBezTo>
                    <a:pt x="117" y="304"/>
                    <a:pt x="117" y="304"/>
                    <a:pt x="117" y="304"/>
                  </a:cubicBezTo>
                  <a:cubicBezTo>
                    <a:pt x="117" y="304"/>
                    <a:pt x="116" y="305"/>
                    <a:pt x="116" y="305"/>
                  </a:cubicBezTo>
                  <a:cubicBezTo>
                    <a:pt x="120" y="305"/>
                    <a:pt x="120" y="305"/>
                    <a:pt x="120" y="305"/>
                  </a:cubicBezTo>
                  <a:cubicBezTo>
                    <a:pt x="117" y="304"/>
                    <a:pt x="117" y="304"/>
                    <a:pt x="117" y="304"/>
                  </a:cubicBezTo>
                  <a:cubicBezTo>
                    <a:pt x="120" y="305"/>
                    <a:pt x="120" y="305"/>
                    <a:pt x="120" y="305"/>
                  </a:cubicBezTo>
                  <a:cubicBezTo>
                    <a:pt x="121" y="302"/>
                    <a:pt x="121" y="302"/>
                    <a:pt x="121" y="302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4" y="247"/>
                    <a:pt x="12" y="247"/>
                    <a:pt x="11" y="249"/>
                  </a:cubicBezTo>
                  <a:cubicBezTo>
                    <a:pt x="10" y="250"/>
                    <a:pt x="10" y="252"/>
                    <a:pt x="12" y="253"/>
                  </a:cubicBezTo>
                  <a:cubicBezTo>
                    <a:pt x="70" y="290"/>
                    <a:pt x="70" y="290"/>
                    <a:pt x="70" y="290"/>
                  </a:cubicBezTo>
                  <a:cubicBezTo>
                    <a:pt x="37" y="278"/>
                    <a:pt x="37" y="278"/>
                    <a:pt x="37" y="278"/>
                  </a:cubicBezTo>
                  <a:cubicBezTo>
                    <a:pt x="36" y="277"/>
                    <a:pt x="34" y="277"/>
                    <a:pt x="34" y="278"/>
                  </a:cubicBezTo>
                  <a:cubicBezTo>
                    <a:pt x="33" y="279"/>
                    <a:pt x="32" y="280"/>
                    <a:pt x="32" y="281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3" y="283"/>
                    <a:pt x="33" y="283"/>
                    <a:pt x="33" y="283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5" y="285"/>
                    <a:pt x="36" y="285"/>
                  </a:cubicBezTo>
                  <a:cubicBezTo>
                    <a:pt x="43" y="290"/>
                    <a:pt x="64" y="303"/>
                    <a:pt x="64" y="303"/>
                  </a:cubicBezTo>
                  <a:cubicBezTo>
                    <a:pt x="66" y="304"/>
                    <a:pt x="68" y="303"/>
                    <a:pt x="69" y="302"/>
                  </a:cubicBezTo>
                  <a:cubicBezTo>
                    <a:pt x="70" y="300"/>
                    <a:pt x="69" y="298"/>
                    <a:pt x="68" y="297"/>
                  </a:cubicBezTo>
                  <a:close/>
                </a:path>
              </a:pathLst>
            </a:custGeom>
            <a:blipFill>
              <a:blip r:embed="rId2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1313"/>
            <p:cNvSpPr/>
            <p:nvPr/>
          </p:nvSpPr>
          <p:spPr bwMode="auto">
            <a:xfrm>
              <a:off x="4899026" y="150813"/>
              <a:ext cx="376238" cy="460375"/>
            </a:xfrm>
            <a:custGeom>
              <a:avLst/>
              <a:gdLst>
                <a:gd name="T0" fmla="*/ 18 w 234"/>
                <a:gd name="T1" fmla="*/ 254 h 286"/>
                <a:gd name="T2" fmla="*/ 15 w 234"/>
                <a:gd name="T3" fmla="*/ 254 h 286"/>
                <a:gd name="T4" fmla="*/ 15 w 234"/>
                <a:gd name="T5" fmla="*/ 254 h 286"/>
                <a:gd name="T6" fmla="*/ 10 w 234"/>
                <a:gd name="T7" fmla="*/ 249 h 286"/>
                <a:gd name="T8" fmla="*/ 10 w 234"/>
                <a:gd name="T9" fmla="*/ 235 h 286"/>
                <a:gd name="T10" fmla="*/ 10 w 234"/>
                <a:gd name="T11" fmla="*/ 236 h 286"/>
                <a:gd name="T12" fmla="*/ 8 w 234"/>
                <a:gd name="T13" fmla="*/ 232 h 286"/>
                <a:gd name="T14" fmla="*/ 6 w 234"/>
                <a:gd name="T15" fmla="*/ 206 h 286"/>
                <a:gd name="T16" fmla="*/ 15 w 234"/>
                <a:gd name="T17" fmla="*/ 179 h 286"/>
                <a:gd name="T18" fmla="*/ 17 w 234"/>
                <a:gd name="T19" fmla="*/ 172 h 286"/>
                <a:gd name="T20" fmla="*/ 33 w 234"/>
                <a:gd name="T21" fmla="*/ 150 h 286"/>
                <a:gd name="T22" fmla="*/ 40 w 234"/>
                <a:gd name="T23" fmla="*/ 138 h 286"/>
                <a:gd name="T24" fmla="*/ 50 w 234"/>
                <a:gd name="T25" fmla="*/ 134 h 286"/>
                <a:gd name="T26" fmla="*/ 84 w 234"/>
                <a:gd name="T27" fmla="*/ 122 h 286"/>
                <a:gd name="T28" fmla="*/ 87 w 234"/>
                <a:gd name="T29" fmla="*/ 104 h 286"/>
                <a:gd name="T30" fmla="*/ 91 w 234"/>
                <a:gd name="T31" fmla="*/ 81 h 286"/>
                <a:gd name="T32" fmla="*/ 99 w 234"/>
                <a:gd name="T33" fmla="*/ 60 h 286"/>
                <a:gd name="T34" fmla="*/ 102 w 234"/>
                <a:gd name="T35" fmla="*/ 51 h 286"/>
                <a:gd name="T36" fmla="*/ 122 w 234"/>
                <a:gd name="T37" fmla="*/ 35 h 286"/>
                <a:gd name="T38" fmla="*/ 131 w 234"/>
                <a:gd name="T39" fmla="*/ 24 h 286"/>
                <a:gd name="T40" fmla="*/ 128 w 234"/>
                <a:gd name="T41" fmla="*/ 27 h 286"/>
                <a:gd name="T42" fmla="*/ 127 w 234"/>
                <a:gd name="T43" fmla="*/ 27 h 286"/>
                <a:gd name="T44" fmla="*/ 144 w 234"/>
                <a:gd name="T45" fmla="*/ 21 h 286"/>
                <a:gd name="T46" fmla="*/ 142 w 234"/>
                <a:gd name="T47" fmla="*/ 20 h 286"/>
                <a:gd name="T48" fmla="*/ 176 w 234"/>
                <a:gd name="T49" fmla="*/ 10 h 286"/>
                <a:gd name="T50" fmla="*/ 192 w 234"/>
                <a:gd name="T51" fmla="*/ 0 h 286"/>
                <a:gd name="T52" fmla="*/ 190 w 234"/>
                <a:gd name="T53" fmla="*/ 3 h 286"/>
                <a:gd name="T54" fmla="*/ 190 w 234"/>
                <a:gd name="T55" fmla="*/ 3 h 286"/>
                <a:gd name="T56" fmla="*/ 190 w 234"/>
                <a:gd name="T57" fmla="*/ 6 h 286"/>
                <a:gd name="T58" fmla="*/ 229 w 234"/>
                <a:gd name="T59" fmla="*/ 18 h 286"/>
                <a:gd name="T60" fmla="*/ 217 w 234"/>
                <a:gd name="T61" fmla="*/ 6 h 286"/>
                <a:gd name="T62" fmla="*/ 230 w 234"/>
                <a:gd name="T63" fmla="*/ 14 h 286"/>
                <a:gd name="T64" fmla="*/ 230 w 234"/>
                <a:gd name="T65" fmla="*/ 11 h 286"/>
                <a:gd name="T66" fmla="*/ 230 w 234"/>
                <a:gd name="T67" fmla="*/ 11 h 286"/>
                <a:gd name="T68" fmla="*/ 189 w 234"/>
                <a:gd name="T69" fmla="*/ 0 h 286"/>
                <a:gd name="T70" fmla="*/ 163 w 234"/>
                <a:gd name="T71" fmla="*/ 4 h 286"/>
                <a:gd name="T72" fmla="*/ 154 w 234"/>
                <a:gd name="T73" fmla="*/ 14 h 286"/>
                <a:gd name="T74" fmla="*/ 140 w 234"/>
                <a:gd name="T75" fmla="*/ 16 h 286"/>
                <a:gd name="T76" fmla="*/ 140 w 234"/>
                <a:gd name="T77" fmla="*/ 15 h 286"/>
                <a:gd name="T78" fmla="*/ 140 w 234"/>
                <a:gd name="T79" fmla="*/ 15 h 286"/>
                <a:gd name="T80" fmla="*/ 128 w 234"/>
                <a:gd name="T81" fmla="*/ 30 h 286"/>
                <a:gd name="T82" fmla="*/ 118 w 234"/>
                <a:gd name="T83" fmla="*/ 29 h 286"/>
                <a:gd name="T84" fmla="*/ 98 w 234"/>
                <a:gd name="T85" fmla="*/ 52 h 286"/>
                <a:gd name="T86" fmla="*/ 95 w 234"/>
                <a:gd name="T87" fmla="*/ 66 h 286"/>
                <a:gd name="T88" fmla="*/ 89 w 234"/>
                <a:gd name="T89" fmla="*/ 71 h 286"/>
                <a:gd name="T90" fmla="*/ 84 w 234"/>
                <a:gd name="T91" fmla="*/ 96 h 286"/>
                <a:gd name="T92" fmla="*/ 80 w 234"/>
                <a:gd name="T93" fmla="*/ 121 h 286"/>
                <a:gd name="T94" fmla="*/ 48 w 234"/>
                <a:gd name="T95" fmla="*/ 128 h 286"/>
                <a:gd name="T96" fmla="*/ 36 w 234"/>
                <a:gd name="T97" fmla="*/ 143 h 286"/>
                <a:gd name="T98" fmla="*/ 29 w 234"/>
                <a:gd name="T99" fmla="*/ 150 h 286"/>
                <a:gd name="T100" fmla="*/ 11 w 234"/>
                <a:gd name="T101" fmla="*/ 168 h 286"/>
                <a:gd name="T102" fmla="*/ 11 w 234"/>
                <a:gd name="T103" fmla="*/ 185 h 286"/>
                <a:gd name="T104" fmla="*/ 0 w 234"/>
                <a:gd name="T105" fmla="*/ 204 h 286"/>
                <a:gd name="T106" fmla="*/ 1 w 234"/>
                <a:gd name="T107" fmla="*/ 233 h 286"/>
                <a:gd name="T108" fmla="*/ 3 w 234"/>
                <a:gd name="T109" fmla="*/ 242 h 286"/>
                <a:gd name="T110" fmla="*/ 6 w 234"/>
                <a:gd name="T111" fmla="*/ 249 h 286"/>
                <a:gd name="T112" fmla="*/ 7 w 234"/>
                <a:gd name="T113" fmla="*/ 249 h 286"/>
                <a:gd name="T114" fmla="*/ 13 w 234"/>
                <a:gd name="T115" fmla="*/ 257 h 286"/>
                <a:gd name="T116" fmla="*/ 20 w 234"/>
                <a:gd name="T117" fmla="*/ 27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4" h="286">
                  <a:moveTo>
                    <a:pt x="34" y="279"/>
                  </a:moveTo>
                  <a:cubicBezTo>
                    <a:pt x="25" y="273"/>
                    <a:pt x="25" y="273"/>
                    <a:pt x="25" y="273"/>
                  </a:cubicBezTo>
                  <a:cubicBezTo>
                    <a:pt x="23" y="276"/>
                    <a:pt x="23" y="276"/>
                    <a:pt x="23" y="276"/>
                  </a:cubicBezTo>
                  <a:cubicBezTo>
                    <a:pt x="26" y="275"/>
                    <a:pt x="26" y="275"/>
                    <a:pt x="26" y="275"/>
                  </a:cubicBezTo>
                  <a:cubicBezTo>
                    <a:pt x="26" y="275"/>
                    <a:pt x="24" y="270"/>
                    <a:pt x="22" y="264"/>
                  </a:cubicBezTo>
                  <a:cubicBezTo>
                    <a:pt x="21" y="262"/>
                    <a:pt x="20" y="259"/>
                    <a:pt x="19" y="257"/>
                  </a:cubicBezTo>
                  <a:cubicBezTo>
                    <a:pt x="19" y="256"/>
                    <a:pt x="19" y="255"/>
                    <a:pt x="18" y="254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4"/>
                    <a:pt x="18" y="253"/>
                    <a:pt x="18" y="253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8" y="255"/>
                    <a:pt x="18" y="255"/>
                    <a:pt x="18" y="254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8" y="255"/>
                    <a:pt x="18" y="254"/>
                    <a:pt x="18" y="253"/>
                  </a:cubicBezTo>
                  <a:cubicBezTo>
                    <a:pt x="18" y="252"/>
                    <a:pt x="17" y="251"/>
                    <a:pt x="17" y="251"/>
                  </a:cubicBezTo>
                  <a:cubicBezTo>
                    <a:pt x="9" y="246"/>
                    <a:pt x="9" y="246"/>
                    <a:pt x="9" y="246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10" y="251"/>
                    <a:pt x="10" y="251"/>
                    <a:pt x="10" y="251"/>
                  </a:cubicBezTo>
                  <a:cubicBezTo>
                    <a:pt x="10" y="250"/>
                    <a:pt x="10" y="250"/>
                    <a:pt x="10" y="250"/>
                  </a:cubicBezTo>
                  <a:cubicBezTo>
                    <a:pt x="10" y="249"/>
                    <a:pt x="10" y="249"/>
                    <a:pt x="10" y="249"/>
                  </a:cubicBezTo>
                  <a:cubicBezTo>
                    <a:pt x="10" y="249"/>
                    <a:pt x="10" y="249"/>
                    <a:pt x="10" y="249"/>
                  </a:cubicBezTo>
                  <a:cubicBezTo>
                    <a:pt x="10" y="248"/>
                    <a:pt x="10" y="247"/>
                    <a:pt x="10" y="246"/>
                  </a:cubicBezTo>
                  <a:cubicBezTo>
                    <a:pt x="10" y="244"/>
                    <a:pt x="10" y="242"/>
                    <a:pt x="10" y="240"/>
                  </a:cubicBezTo>
                  <a:cubicBezTo>
                    <a:pt x="10" y="238"/>
                    <a:pt x="10" y="236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7" y="235"/>
                    <a:pt x="7" y="235"/>
                    <a:pt x="7" y="235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10" y="236"/>
                    <a:pt x="10" y="235"/>
                    <a:pt x="10" y="234"/>
                  </a:cubicBezTo>
                  <a:cubicBezTo>
                    <a:pt x="10" y="233"/>
                    <a:pt x="9" y="232"/>
                    <a:pt x="8" y="232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10" y="222"/>
                    <a:pt x="10" y="222"/>
                    <a:pt x="10" y="222"/>
                  </a:cubicBezTo>
                  <a:cubicBezTo>
                    <a:pt x="11" y="220"/>
                    <a:pt x="10" y="219"/>
                    <a:pt x="9" y="218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8" y="205"/>
                    <a:pt x="8" y="205"/>
                    <a:pt x="8" y="205"/>
                  </a:cubicBezTo>
                  <a:cubicBezTo>
                    <a:pt x="8" y="204"/>
                    <a:pt x="8" y="202"/>
                    <a:pt x="6" y="202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3" y="204"/>
                    <a:pt x="3" y="204"/>
                    <a:pt x="3" y="204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2" y="196"/>
                    <a:pt x="12" y="195"/>
                    <a:pt x="12" y="194"/>
                  </a:cubicBezTo>
                  <a:cubicBezTo>
                    <a:pt x="12" y="193"/>
                    <a:pt x="12" y="193"/>
                    <a:pt x="11" y="192"/>
                  </a:cubicBezTo>
                  <a:cubicBezTo>
                    <a:pt x="8" y="190"/>
                    <a:pt x="8" y="190"/>
                    <a:pt x="8" y="190"/>
                  </a:cubicBezTo>
                  <a:cubicBezTo>
                    <a:pt x="6" y="193"/>
                    <a:pt x="6" y="193"/>
                    <a:pt x="6" y="193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9" y="195"/>
                    <a:pt x="16" y="184"/>
                    <a:pt x="16" y="184"/>
                  </a:cubicBezTo>
                  <a:cubicBezTo>
                    <a:pt x="17" y="182"/>
                    <a:pt x="16" y="180"/>
                    <a:pt x="15" y="179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1" y="180"/>
                    <a:pt x="11" y="180"/>
                    <a:pt x="11" y="180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9" y="170"/>
                    <a:pt x="18" y="168"/>
                    <a:pt x="17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4" y="163"/>
                    <a:pt x="24" y="162"/>
                    <a:pt x="24" y="161"/>
                  </a:cubicBezTo>
                  <a:cubicBezTo>
                    <a:pt x="24" y="160"/>
                    <a:pt x="23" y="159"/>
                    <a:pt x="22" y="159"/>
                  </a:cubicBezTo>
                  <a:cubicBezTo>
                    <a:pt x="21" y="158"/>
                    <a:pt x="21" y="158"/>
                    <a:pt x="21" y="158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2" y="163"/>
                    <a:pt x="22" y="163"/>
                    <a:pt x="22" y="163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3" y="152"/>
                    <a:pt x="33" y="151"/>
                    <a:pt x="33" y="150"/>
                  </a:cubicBezTo>
                  <a:cubicBezTo>
                    <a:pt x="33" y="149"/>
                    <a:pt x="32" y="148"/>
                    <a:pt x="31" y="147"/>
                  </a:cubicBezTo>
                  <a:cubicBezTo>
                    <a:pt x="30" y="147"/>
                    <a:pt x="30" y="147"/>
                    <a:pt x="30" y="147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2" y="143"/>
                    <a:pt x="42" y="142"/>
                    <a:pt x="42" y="141"/>
                  </a:cubicBezTo>
                  <a:cubicBezTo>
                    <a:pt x="42" y="140"/>
                    <a:pt x="42" y="139"/>
                    <a:pt x="41" y="138"/>
                  </a:cubicBezTo>
                  <a:cubicBezTo>
                    <a:pt x="40" y="138"/>
                    <a:pt x="40" y="138"/>
                    <a:pt x="40" y="138"/>
                  </a:cubicBezTo>
                  <a:cubicBezTo>
                    <a:pt x="38" y="141"/>
                    <a:pt x="38" y="141"/>
                    <a:pt x="38" y="141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5" y="136"/>
                    <a:pt x="56" y="135"/>
                    <a:pt x="56" y="134"/>
                  </a:cubicBezTo>
                  <a:cubicBezTo>
                    <a:pt x="56" y="132"/>
                    <a:pt x="55" y="131"/>
                    <a:pt x="54" y="131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49" y="131"/>
                    <a:pt x="49" y="131"/>
                    <a:pt x="49" y="131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5" y="129"/>
                    <a:pt x="66" y="128"/>
                    <a:pt x="66" y="127"/>
                  </a:cubicBezTo>
                  <a:cubicBezTo>
                    <a:pt x="66" y="126"/>
                    <a:pt x="66" y="124"/>
                    <a:pt x="65" y="124"/>
                  </a:cubicBezTo>
                  <a:cubicBezTo>
                    <a:pt x="62" y="122"/>
                    <a:pt x="62" y="122"/>
                    <a:pt x="62" y="122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81" y="124"/>
                    <a:pt x="81" y="124"/>
                    <a:pt x="81" y="124"/>
                  </a:cubicBezTo>
                  <a:cubicBezTo>
                    <a:pt x="82" y="124"/>
                    <a:pt x="83" y="123"/>
                    <a:pt x="84" y="122"/>
                  </a:cubicBezTo>
                  <a:cubicBezTo>
                    <a:pt x="84" y="120"/>
                    <a:pt x="83" y="119"/>
                    <a:pt x="82" y="118"/>
                  </a:cubicBezTo>
                  <a:cubicBezTo>
                    <a:pt x="80" y="117"/>
                    <a:pt x="80" y="117"/>
                    <a:pt x="80" y="117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0"/>
                    <a:pt x="91" y="109"/>
                    <a:pt x="91" y="108"/>
                  </a:cubicBezTo>
                  <a:cubicBezTo>
                    <a:pt x="91" y="107"/>
                    <a:pt x="90" y="106"/>
                    <a:pt x="89" y="105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90" y="99"/>
                    <a:pt x="90" y="99"/>
                    <a:pt x="90" y="99"/>
                  </a:cubicBezTo>
                  <a:cubicBezTo>
                    <a:pt x="91" y="97"/>
                    <a:pt x="90" y="95"/>
                    <a:pt x="89" y="94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5" y="96"/>
                    <a:pt x="85" y="96"/>
                    <a:pt x="85" y="96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4" y="85"/>
                    <a:pt x="93" y="83"/>
                    <a:pt x="92" y="82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3"/>
                    <a:pt x="95" y="71"/>
                    <a:pt x="94" y="70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0" y="65"/>
                    <a:pt x="100" y="64"/>
                    <a:pt x="100" y="63"/>
                  </a:cubicBezTo>
                  <a:cubicBezTo>
                    <a:pt x="100" y="62"/>
                    <a:pt x="99" y="61"/>
                    <a:pt x="99" y="60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5"/>
                    <a:pt x="108" y="54"/>
                    <a:pt x="108" y="53"/>
                  </a:cubicBezTo>
                  <a:cubicBezTo>
                    <a:pt x="108" y="52"/>
                    <a:pt x="107" y="51"/>
                    <a:pt x="106" y="50"/>
                  </a:cubicBezTo>
                  <a:cubicBezTo>
                    <a:pt x="104" y="49"/>
                    <a:pt x="104" y="49"/>
                    <a:pt x="104" y="49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5" y="45"/>
                    <a:pt x="116" y="44"/>
                    <a:pt x="116" y="43"/>
                  </a:cubicBezTo>
                  <a:cubicBezTo>
                    <a:pt x="116" y="41"/>
                    <a:pt x="115" y="40"/>
                    <a:pt x="114" y="40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3" y="34"/>
                    <a:pt x="124" y="33"/>
                    <a:pt x="124" y="32"/>
                  </a:cubicBezTo>
                  <a:cubicBezTo>
                    <a:pt x="124" y="31"/>
                    <a:pt x="123" y="30"/>
                    <a:pt x="122" y="29"/>
                  </a:cubicBezTo>
                  <a:cubicBezTo>
                    <a:pt x="121" y="29"/>
                    <a:pt x="121" y="29"/>
                    <a:pt x="121" y="29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2" y="29"/>
                    <a:pt x="133" y="28"/>
                    <a:pt x="133" y="27"/>
                  </a:cubicBezTo>
                  <a:cubicBezTo>
                    <a:pt x="133" y="26"/>
                    <a:pt x="132" y="25"/>
                    <a:pt x="131" y="24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8" y="27"/>
                    <a:pt x="128" y="27"/>
                    <a:pt x="128" y="26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7" y="27"/>
                    <a:pt x="127" y="27"/>
                    <a:pt x="127" y="27"/>
                  </a:cubicBezTo>
                  <a:cubicBezTo>
                    <a:pt x="127" y="27"/>
                    <a:pt x="128" y="27"/>
                    <a:pt x="128" y="27"/>
                  </a:cubicBezTo>
                  <a:cubicBezTo>
                    <a:pt x="130" y="26"/>
                    <a:pt x="134" y="24"/>
                    <a:pt x="137" y="23"/>
                  </a:cubicBezTo>
                  <a:cubicBezTo>
                    <a:pt x="139" y="23"/>
                    <a:pt x="141" y="22"/>
                    <a:pt x="142" y="22"/>
                  </a:cubicBezTo>
                  <a:cubicBezTo>
                    <a:pt x="142" y="21"/>
                    <a:pt x="143" y="21"/>
                    <a:pt x="143" y="21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5" y="20"/>
                    <a:pt x="145" y="20"/>
                    <a:pt x="145" y="19"/>
                  </a:cubicBezTo>
                  <a:cubicBezTo>
                    <a:pt x="146" y="18"/>
                    <a:pt x="146" y="16"/>
                    <a:pt x="144" y="15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8" y="14"/>
                    <a:pt x="159" y="13"/>
                    <a:pt x="159" y="12"/>
                  </a:cubicBezTo>
                  <a:cubicBezTo>
                    <a:pt x="159" y="11"/>
                    <a:pt x="159" y="9"/>
                    <a:pt x="158" y="9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75" y="12"/>
                    <a:pt x="176" y="11"/>
                    <a:pt x="176" y="10"/>
                  </a:cubicBezTo>
                  <a:cubicBezTo>
                    <a:pt x="177" y="8"/>
                    <a:pt x="176" y="7"/>
                    <a:pt x="175" y="6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6" y="8"/>
                    <a:pt x="166" y="8"/>
                    <a:pt x="166" y="8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8" y="11"/>
                    <a:pt x="200" y="10"/>
                    <a:pt x="200" y="9"/>
                  </a:cubicBezTo>
                  <a:cubicBezTo>
                    <a:pt x="201" y="7"/>
                    <a:pt x="200" y="6"/>
                    <a:pt x="199" y="5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1" y="6"/>
                    <a:pt x="191" y="6"/>
                    <a:pt x="191" y="6"/>
                  </a:cubicBezTo>
                  <a:cubicBezTo>
                    <a:pt x="192" y="6"/>
                    <a:pt x="192" y="5"/>
                    <a:pt x="193" y="5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1" y="6"/>
                    <a:pt x="191" y="6"/>
                    <a:pt x="191" y="6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1" y="6"/>
                    <a:pt x="191" y="6"/>
                    <a:pt x="191" y="6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3"/>
                    <a:pt x="190" y="3"/>
                    <a:pt x="190" y="3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6"/>
                    <a:pt x="191" y="7"/>
                    <a:pt x="192" y="7"/>
                  </a:cubicBezTo>
                  <a:cubicBezTo>
                    <a:pt x="196" y="8"/>
                    <a:pt x="205" y="11"/>
                    <a:pt x="213" y="13"/>
                  </a:cubicBezTo>
                  <a:cubicBezTo>
                    <a:pt x="217" y="15"/>
                    <a:pt x="220" y="16"/>
                    <a:pt x="223" y="16"/>
                  </a:cubicBezTo>
                  <a:cubicBezTo>
                    <a:pt x="225" y="17"/>
                    <a:pt x="226" y="17"/>
                    <a:pt x="227" y="17"/>
                  </a:cubicBezTo>
                  <a:cubicBezTo>
                    <a:pt x="228" y="18"/>
                    <a:pt x="228" y="18"/>
                    <a:pt x="229" y="18"/>
                  </a:cubicBezTo>
                  <a:cubicBezTo>
                    <a:pt x="229" y="18"/>
                    <a:pt x="230" y="18"/>
                    <a:pt x="230" y="18"/>
                  </a:cubicBezTo>
                  <a:cubicBezTo>
                    <a:pt x="230" y="18"/>
                    <a:pt x="231" y="18"/>
                    <a:pt x="231" y="18"/>
                  </a:cubicBezTo>
                  <a:cubicBezTo>
                    <a:pt x="231" y="18"/>
                    <a:pt x="232" y="18"/>
                    <a:pt x="232" y="17"/>
                  </a:cubicBezTo>
                  <a:cubicBezTo>
                    <a:pt x="232" y="17"/>
                    <a:pt x="233" y="17"/>
                    <a:pt x="233" y="16"/>
                  </a:cubicBezTo>
                  <a:cubicBezTo>
                    <a:pt x="234" y="16"/>
                    <a:pt x="234" y="15"/>
                    <a:pt x="234" y="14"/>
                  </a:cubicBezTo>
                  <a:cubicBezTo>
                    <a:pt x="233" y="13"/>
                    <a:pt x="233" y="12"/>
                    <a:pt x="232" y="12"/>
                  </a:cubicBezTo>
                  <a:cubicBezTo>
                    <a:pt x="222" y="5"/>
                    <a:pt x="222" y="5"/>
                    <a:pt x="222" y="5"/>
                  </a:cubicBezTo>
                  <a:cubicBezTo>
                    <a:pt x="220" y="4"/>
                    <a:pt x="218" y="5"/>
                    <a:pt x="217" y="6"/>
                  </a:cubicBezTo>
                  <a:cubicBezTo>
                    <a:pt x="216" y="8"/>
                    <a:pt x="217" y="10"/>
                    <a:pt x="218" y="11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0" y="15"/>
                    <a:pt x="230" y="15"/>
                    <a:pt x="230" y="15"/>
                  </a:cubicBezTo>
                  <a:cubicBezTo>
                    <a:pt x="227" y="13"/>
                    <a:pt x="227" y="13"/>
                    <a:pt x="227" y="13"/>
                  </a:cubicBezTo>
                  <a:cubicBezTo>
                    <a:pt x="230" y="14"/>
                    <a:pt x="230" y="14"/>
                    <a:pt x="230" y="14"/>
                  </a:cubicBezTo>
                  <a:cubicBezTo>
                    <a:pt x="229" y="12"/>
                    <a:pt x="229" y="12"/>
                    <a:pt x="229" y="12"/>
                  </a:cubicBezTo>
                  <a:cubicBezTo>
                    <a:pt x="228" y="12"/>
                    <a:pt x="228" y="12"/>
                    <a:pt x="227" y="13"/>
                  </a:cubicBezTo>
                  <a:cubicBezTo>
                    <a:pt x="230" y="14"/>
                    <a:pt x="230" y="14"/>
                    <a:pt x="230" y="14"/>
                  </a:cubicBezTo>
                  <a:cubicBezTo>
                    <a:pt x="229" y="12"/>
                    <a:pt x="229" y="12"/>
                    <a:pt x="229" y="12"/>
                  </a:cubicBezTo>
                  <a:cubicBezTo>
                    <a:pt x="230" y="14"/>
                    <a:pt x="230" y="14"/>
                    <a:pt x="230" y="14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29" y="11"/>
                    <a:pt x="229" y="11"/>
                    <a:pt x="229" y="12"/>
                  </a:cubicBezTo>
                  <a:cubicBezTo>
                    <a:pt x="230" y="14"/>
                    <a:pt x="230" y="14"/>
                    <a:pt x="230" y="14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4"/>
                    <a:pt x="230" y="14"/>
                    <a:pt x="230" y="14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4"/>
                    <a:pt x="230" y="14"/>
                    <a:pt x="230" y="14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2"/>
                    <a:pt x="230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2"/>
                    <a:pt x="230" y="12"/>
                    <a:pt x="230" y="12"/>
                  </a:cubicBezTo>
                  <a:cubicBezTo>
                    <a:pt x="230" y="11"/>
                    <a:pt x="230" y="11"/>
                    <a:pt x="230" y="11"/>
                  </a:cubicBezTo>
                  <a:cubicBezTo>
                    <a:pt x="230" y="11"/>
                    <a:pt x="229" y="11"/>
                    <a:pt x="228" y="11"/>
                  </a:cubicBezTo>
                  <a:cubicBezTo>
                    <a:pt x="223" y="10"/>
                    <a:pt x="214" y="7"/>
                    <a:pt x="207" y="4"/>
                  </a:cubicBezTo>
                  <a:cubicBezTo>
                    <a:pt x="203" y="3"/>
                    <a:pt x="199" y="2"/>
                    <a:pt x="196" y="1"/>
                  </a:cubicBezTo>
                  <a:cubicBezTo>
                    <a:pt x="195" y="1"/>
                    <a:pt x="193" y="0"/>
                    <a:pt x="192" y="0"/>
                  </a:cubicBezTo>
                  <a:cubicBezTo>
                    <a:pt x="192" y="0"/>
                    <a:pt x="192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89" y="0"/>
                    <a:pt x="189" y="0"/>
                  </a:cubicBezTo>
                  <a:cubicBezTo>
                    <a:pt x="189" y="0"/>
                    <a:pt x="189" y="0"/>
                    <a:pt x="188" y="0"/>
                  </a:cubicBezTo>
                  <a:cubicBezTo>
                    <a:pt x="188" y="0"/>
                    <a:pt x="187" y="1"/>
                    <a:pt x="187" y="1"/>
                  </a:cubicBezTo>
                  <a:cubicBezTo>
                    <a:pt x="186" y="3"/>
                    <a:pt x="186" y="5"/>
                    <a:pt x="188" y="6"/>
                  </a:cubicBezTo>
                  <a:cubicBezTo>
                    <a:pt x="195" y="11"/>
                    <a:pt x="195" y="11"/>
                    <a:pt x="195" y="11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5" y="1"/>
                    <a:pt x="164" y="2"/>
                    <a:pt x="163" y="4"/>
                  </a:cubicBezTo>
                  <a:cubicBezTo>
                    <a:pt x="163" y="5"/>
                    <a:pt x="164" y="7"/>
                    <a:pt x="165" y="8"/>
                  </a:cubicBezTo>
                  <a:cubicBezTo>
                    <a:pt x="171" y="12"/>
                    <a:pt x="171" y="12"/>
                    <a:pt x="171" y="12"/>
                  </a:cubicBezTo>
                  <a:cubicBezTo>
                    <a:pt x="173" y="9"/>
                    <a:pt x="173" y="9"/>
                    <a:pt x="173" y="9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54" y="7"/>
                    <a:pt x="154" y="7"/>
                    <a:pt x="154" y="7"/>
                  </a:cubicBezTo>
                  <a:cubicBezTo>
                    <a:pt x="152" y="7"/>
                    <a:pt x="151" y="8"/>
                    <a:pt x="151" y="10"/>
                  </a:cubicBezTo>
                  <a:cubicBezTo>
                    <a:pt x="150" y="11"/>
                    <a:pt x="151" y="13"/>
                    <a:pt x="152" y="13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5" y="8"/>
                    <a:pt x="155" y="8"/>
                    <a:pt x="155" y="8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39" y="14"/>
                    <a:pt x="138" y="15"/>
                    <a:pt x="138" y="17"/>
                  </a:cubicBezTo>
                  <a:cubicBezTo>
                    <a:pt x="138" y="18"/>
                    <a:pt x="138" y="19"/>
                    <a:pt x="139" y="20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40" y="15"/>
                    <a:pt x="140" y="15"/>
                    <a:pt x="140" y="16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1" y="15"/>
                    <a:pt x="141" y="15"/>
                    <a:pt x="140" y="15"/>
                  </a:cubicBezTo>
                  <a:cubicBezTo>
                    <a:pt x="138" y="16"/>
                    <a:pt x="134" y="17"/>
                    <a:pt x="131" y="18"/>
                  </a:cubicBezTo>
                  <a:cubicBezTo>
                    <a:pt x="129" y="19"/>
                    <a:pt x="127" y="20"/>
                    <a:pt x="126" y="20"/>
                  </a:cubicBezTo>
                  <a:cubicBezTo>
                    <a:pt x="126" y="20"/>
                    <a:pt x="125" y="21"/>
                    <a:pt x="125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3" y="22"/>
                    <a:pt x="123" y="22"/>
                    <a:pt x="123" y="23"/>
                  </a:cubicBezTo>
                  <a:cubicBezTo>
                    <a:pt x="122" y="24"/>
                    <a:pt x="122" y="26"/>
                    <a:pt x="124" y="27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18" y="28"/>
                    <a:pt x="118" y="28"/>
                    <a:pt x="118" y="28"/>
                  </a:cubicBezTo>
                  <a:cubicBezTo>
                    <a:pt x="117" y="29"/>
                    <a:pt x="116" y="30"/>
                    <a:pt x="116" y="31"/>
                  </a:cubicBezTo>
                  <a:cubicBezTo>
                    <a:pt x="116" y="33"/>
                    <a:pt x="116" y="34"/>
                    <a:pt x="117" y="34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6" y="39"/>
                    <a:pt x="106" y="40"/>
                    <a:pt x="106" y="41"/>
                  </a:cubicBezTo>
                  <a:cubicBezTo>
                    <a:pt x="106" y="42"/>
                    <a:pt x="106" y="43"/>
                    <a:pt x="107" y="44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99" y="49"/>
                    <a:pt x="98" y="51"/>
                    <a:pt x="98" y="52"/>
                  </a:cubicBezTo>
                  <a:cubicBezTo>
                    <a:pt x="99" y="53"/>
                    <a:pt x="99" y="54"/>
                    <a:pt x="100" y="54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3" y="61"/>
                    <a:pt x="92" y="62"/>
                    <a:pt x="92" y="63"/>
                  </a:cubicBezTo>
                  <a:cubicBezTo>
                    <a:pt x="93" y="64"/>
                    <a:pt x="93" y="65"/>
                    <a:pt x="94" y="65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0"/>
                    <a:pt x="86" y="71"/>
                    <a:pt x="87" y="72"/>
                  </a:cubicBezTo>
                  <a:cubicBezTo>
                    <a:pt x="87" y="73"/>
                    <a:pt x="87" y="74"/>
                    <a:pt x="88" y="74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2" y="82"/>
                    <a:pt x="83" y="84"/>
                    <a:pt x="84" y="85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6"/>
                    <a:pt x="82" y="98"/>
                    <a:pt x="84" y="99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0" y="104"/>
                    <a:pt x="80" y="104"/>
                    <a:pt x="80" y="104"/>
                  </a:cubicBezTo>
                  <a:cubicBezTo>
                    <a:pt x="79" y="105"/>
                    <a:pt x="79" y="107"/>
                    <a:pt x="81" y="108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5" y="118"/>
                    <a:pt x="74" y="119"/>
                    <a:pt x="75" y="120"/>
                  </a:cubicBezTo>
                  <a:cubicBezTo>
                    <a:pt x="75" y="121"/>
                    <a:pt x="75" y="122"/>
                    <a:pt x="76" y="122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80" y="121"/>
                    <a:pt x="80" y="121"/>
                    <a:pt x="80" y="121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58" y="122"/>
                    <a:pt x="57" y="123"/>
                    <a:pt x="57" y="124"/>
                  </a:cubicBezTo>
                  <a:cubicBezTo>
                    <a:pt x="57" y="126"/>
                    <a:pt x="57" y="127"/>
                    <a:pt x="59" y="128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3" y="126"/>
                    <a:pt x="63" y="126"/>
                    <a:pt x="63" y="126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46" y="128"/>
                    <a:pt x="46" y="129"/>
                    <a:pt x="45" y="131"/>
                  </a:cubicBezTo>
                  <a:cubicBezTo>
                    <a:pt x="45" y="132"/>
                    <a:pt x="46" y="133"/>
                    <a:pt x="47" y="134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52" y="133"/>
                    <a:pt x="52" y="133"/>
                    <a:pt x="52" y="133"/>
                  </a:cubicBezTo>
                  <a:cubicBezTo>
                    <a:pt x="51" y="130"/>
                    <a:pt x="51" y="130"/>
                    <a:pt x="51" y="130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35" y="138"/>
                    <a:pt x="35" y="139"/>
                    <a:pt x="34" y="140"/>
                  </a:cubicBezTo>
                  <a:cubicBezTo>
                    <a:pt x="34" y="142"/>
                    <a:pt x="35" y="143"/>
                    <a:pt x="36" y="143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9" y="141"/>
                    <a:pt x="39" y="141"/>
                    <a:pt x="39" y="141"/>
                  </a:cubicBezTo>
                  <a:cubicBezTo>
                    <a:pt x="37" y="139"/>
                    <a:pt x="37" y="139"/>
                    <a:pt x="37" y="139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5" y="148"/>
                    <a:pt x="25" y="149"/>
                    <a:pt x="25" y="150"/>
                  </a:cubicBezTo>
                  <a:cubicBezTo>
                    <a:pt x="25" y="151"/>
                    <a:pt x="26" y="152"/>
                    <a:pt x="27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9" y="150"/>
                    <a:pt x="29" y="150"/>
                    <a:pt x="29" y="150"/>
                  </a:cubicBezTo>
                  <a:cubicBezTo>
                    <a:pt x="27" y="148"/>
                    <a:pt x="27" y="148"/>
                    <a:pt x="27" y="148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6" y="159"/>
                    <a:pt x="16" y="160"/>
                    <a:pt x="16" y="161"/>
                  </a:cubicBezTo>
                  <a:cubicBezTo>
                    <a:pt x="16" y="162"/>
                    <a:pt x="17" y="163"/>
                    <a:pt x="18" y="164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1" y="168"/>
                    <a:pt x="11" y="169"/>
                    <a:pt x="11" y="170"/>
                  </a:cubicBezTo>
                  <a:cubicBezTo>
                    <a:pt x="11" y="171"/>
                    <a:pt x="12" y="172"/>
                    <a:pt x="12" y="173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7" y="181"/>
                    <a:pt x="8" y="182"/>
                    <a:pt x="9" y="183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3" y="182"/>
                    <a:pt x="13" y="182"/>
                    <a:pt x="13" y="182"/>
                  </a:cubicBezTo>
                  <a:cubicBezTo>
                    <a:pt x="10" y="180"/>
                    <a:pt x="10" y="180"/>
                    <a:pt x="10" y="180"/>
                  </a:cubicBezTo>
                  <a:cubicBezTo>
                    <a:pt x="10" y="180"/>
                    <a:pt x="3" y="191"/>
                    <a:pt x="3" y="191"/>
                  </a:cubicBezTo>
                  <a:cubicBezTo>
                    <a:pt x="3" y="192"/>
                    <a:pt x="3" y="193"/>
                    <a:pt x="3" y="194"/>
                  </a:cubicBezTo>
                  <a:cubicBezTo>
                    <a:pt x="3" y="195"/>
                    <a:pt x="3" y="196"/>
                    <a:pt x="4" y="196"/>
                  </a:cubicBezTo>
                  <a:cubicBezTo>
                    <a:pt x="4" y="196"/>
                    <a:pt x="4" y="196"/>
                    <a:pt x="4" y="196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3"/>
                    <a:pt x="0" y="204"/>
                    <a:pt x="0" y="204"/>
                  </a:cubicBezTo>
                  <a:cubicBezTo>
                    <a:pt x="0" y="205"/>
                    <a:pt x="1" y="206"/>
                    <a:pt x="2" y="207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5" y="205"/>
                    <a:pt x="5" y="205"/>
                    <a:pt x="5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1" y="221"/>
                    <a:pt x="2" y="222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1" y="233"/>
                    <a:pt x="1" y="233"/>
                    <a:pt x="1" y="233"/>
                  </a:cubicBezTo>
                  <a:cubicBezTo>
                    <a:pt x="1" y="234"/>
                    <a:pt x="1" y="235"/>
                    <a:pt x="3" y="236"/>
                  </a:cubicBezTo>
                  <a:cubicBezTo>
                    <a:pt x="5" y="237"/>
                    <a:pt x="5" y="237"/>
                    <a:pt x="5" y="237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3" y="233"/>
                    <a:pt x="3" y="234"/>
                    <a:pt x="3" y="234"/>
                  </a:cubicBezTo>
                  <a:cubicBezTo>
                    <a:pt x="3" y="234"/>
                    <a:pt x="3" y="234"/>
                    <a:pt x="3" y="235"/>
                  </a:cubicBezTo>
                  <a:cubicBezTo>
                    <a:pt x="3" y="235"/>
                    <a:pt x="3" y="235"/>
                    <a:pt x="3" y="235"/>
                  </a:cubicBezTo>
                  <a:cubicBezTo>
                    <a:pt x="3" y="237"/>
                    <a:pt x="3" y="240"/>
                    <a:pt x="3" y="242"/>
                  </a:cubicBezTo>
                  <a:cubicBezTo>
                    <a:pt x="3" y="244"/>
                    <a:pt x="4" y="245"/>
                    <a:pt x="4" y="246"/>
                  </a:cubicBezTo>
                  <a:cubicBezTo>
                    <a:pt x="4" y="247"/>
                    <a:pt x="4" y="248"/>
                    <a:pt x="4" y="249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6" y="249"/>
                    <a:pt x="6" y="249"/>
                    <a:pt x="6" y="249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6" y="249"/>
                    <a:pt x="6" y="249"/>
                    <a:pt x="6" y="249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3" y="249"/>
                    <a:pt x="4" y="251"/>
                    <a:pt x="5" y="252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5" y="254"/>
                    <a:pt x="15" y="254"/>
                    <a:pt x="15" y="254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3"/>
                    <a:pt x="11" y="253"/>
                    <a:pt x="11" y="253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1" y="254"/>
                    <a:pt x="11" y="255"/>
                    <a:pt x="11" y="255"/>
                  </a:cubicBezTo>
                  <a:cubicBezTo>
                    <a:pt x="12" y="255"/>
                    <a:pt x="12" y="256"/>
                    <a:pt x="12" y="257"/>
                  </a:cubicBezTo>
                  <a:cubicBezTo>
                    <a:pt x="13" y="260"/>
                    <a:pt x="15" y="265"/>
                    <a:pt x="17" y="269"/>
                  </a:cubicBezTo>
                  <a:cubicBezTo>
                    <a:pt x="18" y="274"/>
                    <a:pt x="20" y="277"/>
                    <a:pt x="20" y="277"/>
                  </a:cubicBezTo>
                  <a:cubicBezTo>
                    <a:pt x="20" y="278"/>
                    <a:pt x="21" y="279"/>
                    <a:pt x="21" y="279"/>
                  </a:cubicBezTo>
                  <a:cubicBezTo>
                    <a:pt x="30" y="285"/>
                    <a:pt x="30" y="285"/>
                    <a:pt x="30" y="285"/>
                  </a:cubicBezTo>
                  <a:cubicBezTo>
                    <a:pt x="32" y="286"/>
                    <a:pt x="34" y="285"/>
                    <a:pt x="35" y="283"/>
                  </a:cubicBezTo>
                  <a:cubicBezTo>
                    <a:pt x="36" y="282"/>
                    <a:pt x="35" y="280"/>
                    <a:pt x="34" y="27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314"/>
            <p:cNvSpPr/>
            <p:nvPr/>
          </p:nvSpPr>
          <p:spPr bwMode="auto">
            <a:xfrm>
              <a:off x="5262563" y="163513"/>
              <a:ext cx="103188" cy="93663"/>
            </a:xfrm>
            <a:custGeom>
              <a:avLst/>
              <a:gdLst>
                <a:gd name="T0" fmla="*/ 61 w 64"/>
                <a:gd name="T1" fmla="*/ 52 h 58"/>
                <a:gd name="T2" fmla="*/ 58 w 64"/>
                <a:gd name="T3" fmla="*/ 49 h 58"/>
                <a:gd name="T4" fmla="*/ 41 w 64"/>
                <a:gd name="T5" fmla="*/ 23 h 58"/>
                <a:gd name="T6" fmla="*/ 40 w 64"/>
                <a:gd name="T7" fmla="*/ 22 h 58"/>
                <a:gd name="T8" fmla="*/ 34 w 64"/>
                <a:gd name="T9" fmla="*/ 19 h 58"/>
                <a:gd name="T10" fmla="*/ 16 w 64"/>
                <a:gd name="T11" fmla="*/ 8 h 58"/>
                <a:gd name="T12" fmla="*/ 9 w 64"/>
                <a:gd name="T13" fmla="*/ 3 h 58"/>
                <a:gd name="T14" fmla="*/ 6 w 64"/>
                <a:gd name="T15" fmla="*/ 2 h 58"/>
                <a:gd name="T16" fmla="*/ 6 w 64"/>
                <a:gd name="T17" fmla="*/ 1 h 58"/>
                <a:gd name="T18" fmla="*/ 6 w 64"/>
                <a:gd name="T19" fmla="*/ 1 h 58"/>
                <a:gd name="T20" fmla="*/ 4 w 64"/>
                <a:gd name="T21" fmla="*/ 3 h 58"/>
                <a:gd name="T22" fmla="*/ 6 w 64"/>
                <a:gd name="T23" fmla="*/ 1 h 58"/>
                <a:gd name="T24" fmla="*/ 6 w 64"/>
                <a:gd name="T25" fmla="*/ 1 h 58"/>
                <a:gd name="T26" fmla="*/ 4 w 64"/>
                <a:gd name="T27" fmla="*/ 3 h 58"/>
                <a:gd name="T28" fmla="*/ 6 w 64"/>
                <a:gd name="T29" fmla="*/ 1 h 58"/>
                <a:gd name="T30" fmla="*/ 4 w 64"/>
                <a:gd name="T31" fmla="*/ 4 h 58"/>
                <a:gd name="T32" fmla="*/ 6 w 64"/>
                <a:gd name="T33" fmla="*/ 2 h 58"/>
                <a:gd name="T34" fmla="*/ 6 w 64"/>
                <a:gd name="T35" fmla="*/ 1 h 58"/>
                <a:gd name="T36" fmla="*/ 4 w 64"/>
                <a:gd name="T37" fmla="*/ 4 h 58"/>
                <a:gd name="T38" fmla="*/ 6 w 64"/>
                <a:gd name="T39" fmla="*/ 2 h 58"/>
                <a:gd name="T40" fmla="*/ 4 w 64"/>
                <a:gd name="T41" fmla="*/ 4 h 58"/>
                <a:gd name="T42" fmla="*/ 7 w 64"/>
                <a:gd name="T43" fmla="*/ 4 h 58"/>
                <a:gd name="T44" fmla="*/ 6 w 64"/>
                <a:gd name="T45" fmla="*/ 2 h 58"/>
                <a:gd name="T46" fmla="*/ 4 w 64"/>
                <a:gd name="T47" fmla="*/ 4 h 58"/>
                <a:gd name="T48" fmla="*/ 7 w 64"/>
                <a:gd name="T49" fmla="*/ 4 h 58"/>
                <a:gd name="T50" fmla="*/ 4 w 64"/>
                <a:gd name="T51" fmla="*/ 0 h 58"/>
                <a:gd name="T52" fmla="*/ 0 w 64"/>
                <a:gd name="T53" fmla="*/ 4 h 58"/>
                <a:gd name="T54" fmla="*/ 1 w 64"/>
                <a:gd name="T55" fmla="*/ 6 h 58"/>
                <a:gd name="T56" fmla="*/ 1 w 64"/>
                <a:gd name="T57" fmla="*/ 6 h 58"/>
                <a:gd name="T58" fmla="*/ 2 w 64"/>
                <a:gd name="T59" fmla="*/ 7 h 58"/>
                <a:gd name="T60" fmla="*/ 4 w 64"/>
                <a:gd name="T61" fmla="*/ 8 h 58"/>
                <a:gd name="T62" fmla="*/ 36 w 64"/>
                <a:gd name="T63" fmla="*/ 28 h 58"/>
                <a:gd name="T64" fmla="*/ 38 w 64"/>
                <a:gd name="T65" fmla="*/ 25 h 58"/>
                <a:gd name="T66" fmla="*/ 35 w 64"/>
                <a:gd name="T67" fmla="*/ 27 h 58"/>
                <a:gd name="T68" fmla="*/ 53 w 64"/>
                <a:gd name="T69" fmla="*/ 54 h 58"/>
                <a:gd name="T70" fmla="*/ 54 w 64"/>
                <a:gd name="T71" fmla="*/ 55 h 58"/>
                <a:gd name="T72" fmla="*/ 58 w 64"/>
                <a:gd name="T73" fmla="*/ 57 h 58"/>
                <a:gd name="T74" fmla="*/ 63 w 64"/>
                <a:gd name="T75" fmla="*/ 56 h 58"/>
                <a:gd name="T76" fmla="*/ 61 w 64"/>
                <a:gd name="T77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" h="58">
                  <a:moveTo>
                    <a:pt x="61" y="52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3"/>
                    <a:pt x="40" y="23"/>
                    <a:pt x="40" y="22"/>
                  </a:cubicBezTo>
                  <a:cubicBezTo>
                    <a:pt x="40" y="22"/>
                    <a:pt x="38" y="21"/>
                    <a:pt x="34" y="19"/>
                  </a:cubicBezTo>
                  <a:cubicBezTo>
                    <a:pt x="30" y="16"/>
                    <a:pt x="22" y="12"/>
                    <a:pt x="16" y="8"/>
                  </a:cubicBezTo>
                  <a:cubicBezTo>
                    <a:pt x="13" y="6"/>
                    <a:pt x="11" y="4"/>
                    <a:pt x="9" y="3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13" y="14"/>
                    <a:pt x="36" y="28"/>
                    <a:pt x="36" y="28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3" y="54"/>
                    <a:pt x="53" y="54"/>
                    <a:pt x="54" y="55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9" y="58"/>
                    <a:pt x="62" y="58"/>
                    <a:pt x="63" y="56"/>
                  </a:cubicBezTo>
                  <a:cubicBezTo>
                    <a:pt x="64" y="55"/>
                    <a:pt x="63" y="52"/>
                    <a:pt x="61" y="5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315"/>
            <p:cNvSpPr/>
            <p:nvPr/>
          </p:nvSpPr>
          <p:spPr bwMode="auto">
            <a:xfrm>
              <a:off x="5348288" y="227013"/>
              <a:ext cx="201613" cy="38100"/>
            </a:xfrm>
            <a:custGeom>
              <a:avLst/>
              <a:gdLst>
                <a:gd name="T0" fmla="*/ 5 w 126"/>
                <a:gd name="T1" fmla="*/ 16 h 24"/>
                <a:gd name="T2" fmla="*/ 4 w 126"/>
                <a:gd name="T3" fmla="*/ 22 h 24"/>
                <a:gd name="T4" fmla="*/ 24 w 126"/>
                <a:gd name="T5" fmla="*/ 16 h 24"/>
                <a:gd name="T6" fmla="*/ 21 w 126"/>
                <a:gd name="T7" fmla="*/ 12 h 24"/>
                <a:gd name="T8" fmla="*/ 20 w 126"/>
                <a:gd name="T9" fmla="*/ 18 h 24"/>
                <a:gd name="T10" fmla="*/ 40 w 126"/>
                <a:gd name="T11" fmla="*/ 13 h 24"/>
                <a:gd name="T12" fmla="*/ 33 w 126"/>
                <a:gd name="T13" fmla="*/ 6 h 24"/>
                <a:gd name="T14" fmla="*/ 31 w 126"/>
                <a:gd name="T15" fmla="*/ 12 h 24"/>
                <a:gd name="T16" fmla="*/ 52 w 126"/>
                <a:gd name="T17" fmla="*/ 10 h 24"/>
                <a:gd name="T18" fmla="*/ 49 w 126"/>
                <a:gd name="T19" fmla="*/ 5 h 24"/>
                <a:gd name="T20" fmla="*/ 47 w 126"/>
                <a:gd name="T21" fmla="*/ 11 h 24"/>
                <a:gd name="T22" fmla="*/ 70 w 126"/>
                <a:gd name="T23" fmla="*/ 9 h 24"/>
                <a:gd name="T24" fmla="*/ 62 w 126"/>
                <a:gd name="T25" fmla="*/ 1 h 24"/>
                <a:gd name="T26" fmla="*/ 60 w 126"/>
                <a:gd name="T27" fmla="*/ 7 h 24"/>
                <a:gd name="T28" fmla="*/ 60 w 126"/>
                <a:gd name="T29" fmla="*/ 7 h 24"/>
                <a:gd name="T30" fmla="*/ 60 w 126"/>
                <a:gd name="T31" fmla="*/ 4 h 24"/>
                <a:gd name="T32" fmla="*/ 60 w 126"/>
                <a:gd name="T33" fmla="*/ 6 h 24"/>
                <a:gd name="T34" fmla="*/ 60 w 126"/>
                <a:gd name="T35" fmla="*/ 7 h 24"/>
                <a:gd name="T36" fmla="*/ 60 w 126"/>
                <a:gd name="T37" fmla="*/ 7 h 24"/>
                <a:gd name="T38" fmla="*/ 77 w 126"/>
                <a:gd name="T39" fmla="*/ 10 h 24"/>
                <a:gd name="T40" fmla="*/ 85 w 126"/>
                <a:gd name="T41" fmla="*/ 12 h 24"/>
                <a:gd name="T42" fmla="*/ 88 w 126"/>
                <a:gd name="T43" fmla="*/ 12 h 24"/>
                <a:gd name="T44" fmla="*/ 90 w 126"/>
                <a:gd name="T45" fmla="*/ 10 h 24"/>
                <a:gd name="T46" fmla="*/ 89 w 126"/>
                <a:gd name="T47" fmla="*/ 6 h 24"/>
                <a:gd name="T48" fmla="*/ 83 w 126"/>
                <a:gd name="T49" fmla="*/ 6 h 24"/>
                <a:gd name="T50" fmla="*/ 122 w 126"/>
                <a:gd name="T51" fmla="*/ 21 h 24"/>
                <a:gd name="T52" fmla="*/ 124 w 126"/>
                <a:gd name="T53" fmla="*/ 15 h 24"/>
                <a:gd name="T54" fmla="*/ 105 w 126"/>
                <a:gd name="T55" fmla="*/ 7 h 24"/>
                <a:gd name="T56" fmla="*/ 121 w 126"/>
                <a:gd name="T57" fmla="*/ 21 h 24"/>
                <a:gd name="T58" fmla="*/ 124 w 126"/>
                <a:gd name="T59" fmla="*/ 15 h 24"/>
                <a:gd name="T60" fmla="*/ 80 w 126"/>
                <a:gd name="T61" fmla="*/ 4 h 24"/>
                <a:gd name="T62" fmla="*/ 85 w 126"/>
                <a:gd name="T63" fmla="*/ 11 h 24"/>
                <a:gd name="T64" fmla="*/ 84 w 126"/>
                <a:gd name="T65" fmla="*/ 7 h 24"/>
                <a:gd name="T66" fmla="*/ 86 w 126"/>
                <a:gd name="T67" fmla="*/ 5 h 24"/>
                <a:gd name="T68" fmla="*/ 87 w 126"/>
                <a:gd name="T69" fmla="*/ 9 h 24"/>
                <a:gd name="T70" fmla="*/ 87 w 126"/>
                <a:gd name="T71" fmla="*/ 8 h 24"/>
                <a:gd name="T72" fmla="*/ 86 w 126"/>
                <a:gd name="T73" fmla="*/ 5 h 24"/>
                <a:gd name="T74" fmla="*/ 87 w 126"/>
                <a:gd name="T75" fmla="*/ 5 h 24"/>
                <a:gd name="T76" fmla="*/ 87 w 126"/>
                <a:gd name="T77" fmla="*/ 5 h 24"/>
                <a:gd name="T78" fmla="*/ 87 w 126"/>
                <a:gd name="T79" fmla="*/ 7 h 24"/>
                <a:gd name="T80" fmla="*/ 87 w 126"/>
                <a:gd name="T81" fmla="*/ 5 h 24"/>
                <a:gd name="T82" fmla="*/ 87 w 126"/>
                <a:gd name="T83" fmla="*/ 5 h 24"/>
                <a:gd name="T84" fmla="*/ 87 w 126"/>
                <a:gd name="T85" fmla="*/ 5 h 24"/>
                <a:gd name="T86" fmla="*/ 71 w 126"/>
                <a:gd name="T87" fmla="*/ 2 h 24"/>
                <a:gd name="T88" fmla="*/ 62 w 126"/>
                <a:gd name="T89" fmla="*/ 1 h 24"/>
                <a:gd name="T90" fmla="*/ 61 w 126"/>
                <a:gd name="T91" fmla="*/ 1 h 24"/>
                <a:gd name="T92" fmla="*/ 60 w 126"/>
                <a:gd name="T93" fmla="*/ 0 h 24"/>
                <a:gd name="T94" fmla="*/ 59 w 126"/>
                <a:gd name="T95" fmla="*/ 7 h 24"/>
                <a:gd name="T96" fmla="*/ 67 w 126"/>
                <a:gd name="T97" fmla="*/ 8 h 24"/>
                <a:gd name="T98" fmla="*/ 47 w 126"/>
                <a:gd name="T99" fmla="*/ 4 h 24"/>
                <a:gd name="T100" fmla="*/ 45 w 126"/>
                <a:gd name="T101" fmla="*/ 11 h 24"/>
                <a:gd name="T102" fmla="*/ 49 w 126"/>
                <a:gd name="T103" fmla="*/ 9 h 24"/>
                <a:gd name="T104" fmla="*/ 31 w 126"/>
                <a:gd name="T105" fmla="*/ 6 h 24"/>
                <a:gd name="T106" fmla="*/ 30 w 126"/>
                <a:gd name="T107" fmla="*/ 12 h 24"/>
                <a:gd name="T108" fmla="*/ 36 w 126"/>
                <a:gd name="T109" fmla="*/ 12 h 24"/>
                <a:gd name="T110" fmla="*/ 19 w 126"/>
                <a:gd name="T111" fmla="*/ 11 h 24"/>
                <a:gd name="T112" fmla="*/ 17 w 126"/>
                <a:gd name="T113" fmla="*/ 17 h 24"/>
                <a:gd name="T114" fmla="*/ 21 w 126"/>
                <a:gd name="T115" fmla="*/ 15 h 24"/>
                <a:gd name="T116" fmla="*/ 3 w 126"/>
                <a:gd name="T117" fmla="*/ 16 h 24"/>
                <a:gd name="T118" fmla="*/ 2 w 126"/>
                <a:gd name="T119" fmla="*/ 22 h 24"/>
                <a:gd name="T120" fmla="*/ 8 w 126"/>
                <a:gd name="T121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" h="24">
                  <a:moveTo>
                    <a:pt x="7" y="17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4" y="17"/>
                    <a:pt x="24" y="16"/>
                  </a:cubicBezTo>
                  <a:cubicBezTo>
                    <a:pt x="24" y="15"/>
                    <a:pt x="24" y="13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5"/>
                    <a:pt x="39" y="14"/>
                    <a:pt x="40" y="13"/>
                  </a:cubicBezTo>
                  <a:cubicBezTo>
                    <a:pt x="40" y="12"/>
                    <a:pt x="39" y="10"/>
                    <a:pt x="38" y="9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0" y="12"/>
                    <a:pt x="52" y="11"/>
                    <a:pt x="52" y="10"/>
                  </a:cubicBezTo>
                  <a:cubicBezTo>
                    <a:pt x="52" y="8"/>
                    <a:pt x="52" y="7"/>
                    <a:pt x="51" y="6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1"/>
                    <a:pt x="69" y="10"/>
                    <a:pt x="70" y="9"/>
                  </a:cubicBezTo>
                  <a:cubicBezTo>
                    <a:pt x="70" y="7"/>
                    <a:pt x="70" y="6"/>
                    <a:pt x="68" y="5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2" y="8"/>
                    <a:pt x="64" y="8"/>
                  </a:cubicBezTo>
                  <a:cubicBezTo>
                    <a:pt x="68" y="9"/>
                    <a:pt x="73" y="10"/>
                    <a:pt x="77" y="10"/>
                  </a:cubicBezTo>
                  <a:cubicBezTo>
                    <a:pt x="79" y="11"/>
                    <a:pt x="82" y="11"/>
                    <a:pt x="83" y="12"/>
                  </a:cubicBezTo>
                  <a:cubicBezTo>
                    <a:pt x="84" y="12"/>
                    <a:pt x="85" y="12"/>
                    <a:pt x="85" y="12"/>
                  </a:cubicBezTo>
                  <a:cubicBezTo>
                    <a:pt x="86" y="12"/>
                    <a:pt x="86" y="12"/>
                    <a:pt x="87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9" y="12"/>
                  </a:cubicBezTo>
                  <a:cubicBezTo>
                    <a:pt x="89" y="12"/>
                    <a:pt x="90" y="11"/>
                    <a:pt x="90" y="10"/>
                  </a:cubicBezTo>
                  <a:cubicBezTo>
                    <a:pt x="91" y="10"/>
                    <a:pt x="91" y="9"/>
                    <a:pt x="91" y="8"/>
                  </a:cubicBezTo>
                  <a:cubicBezTo>
                    <a:pt x="90" y="7"/>
                    <a:pt x="90" y="6"/>
                    <a:pt x="89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23" y="22"/>
                    <a:pt x="125" y="21"/>
                    <a:pt x="126" y="19"/>
                  </a:cubicBezTo>
                  <a:cubicBezTo>
                    <a:pt x="126" y="18"/>
                    <a:pt x="126" y="16"/>
                    <a:pt x="124" y="15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8" y="5"/>
                    <a:pt x="106" y="5"/>
                    <a:pt x="105" y="7"/>
                  </a:cubicBezTo>
                  <a:cubicBezTo>
                    <a:pt x="104" y="8"/>
                    <a:pt x="104" y="10"/>
                    <a:pt x="106" y="1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5"/>
                    <a:pt x="124" y="15"/>
                    <a:pt x="124" y="15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2" y="2"/>
                    <a:pt x="80" y="3"/>
                    <a:pt x="80" y="4"/>
                  </a:cubicBezTo>
                  <a:cubicBezTo>
                    <a:pt x="79" y="6"/>
                    <a:pt x="80" y="8"/>
                    <a:pt x="81" y="9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6"/>
                    <a:pt x="85" y="6"/>
                    <a:pt x="84" y="7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6" y="5"/>
                    <a:pt x="86" y="5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6" y="5"/>
                    <a:pt x="85" y="5"/>
                  </a:cubicBezTo>
                  <a:cubicBezTo>
                    <a:pt x="82" y="5"/>
                    <a:pt x="76" y="3"/>
                    <a:pt x="71" y="2"/>
                  </a:cubicBezTo>
                  <a:cubicBezTo>
                    <a:pt x="68" y="2"/>
                    <a:pt x="66" y="1"/>
                    <a:pt x="64" y="1"/>
                  </a:cubicBezTo>
                  <a:cubicBezTo>
                    <a:pt x="63" y="1"/>
                    <a:pt x="62" y="1"/>
                    <a:pt x="62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7" y="1"/>
                    <a:pt x="57" y="3"/>
                  </a:cubicBezTo>
                  <a:cubicBezTo>
                    <a:pt x="57" y="4"/>
                    <a:pt x="57" y="6"/>
                    <a:pt x="59" y="7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5" y="4"/>
                    <a:pt x="44" y="5"/>
                    <a:pt x="44" y="7"/>
                  </a:cubicBezTo>
                  <a:cubicBezTo>
                    <a:pt x="43" y="8"/>
                    <a:pt x="44" y="10"/>
                    <a:pt x="45" y="11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6"/>
                    <a:pt x="28" y="7"/>
                    <a:pt x="28" y="8"/>
                  </a:cubicBezTo>
                  <a:cubicBezTo>
                    <a:pt x="28" y="10"/>
                    <a:pt x="28" y="11"/>
                    <a:pt x="30" y="12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11"/>
                    <a:pt x="16" y="12"/>
                    <a:pt x="16" y="14"/>
                  </a:cubicBezTo>
                  <a:cubicBezTo>
                    <a:pt x="16" y="15"/>
                    <a:pt x="16" y="17"/>
                    <a:pt x="17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1" y="17"/>
                    <a:pt x="0" y="18"/>
                  </a:cubicBezTo>
                  <a:cubicBezTo>
                    <a:pt x="0" y="20"/>
                    <a:pt x="1" y="21"/>
                    <a:pt x="2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4"/>
                    <a:pt x="7" y="23"/>
                    <a:pt x="8" y="22"/>
                  </a:cubicBezTo>
                  <a:cubicBezTo>
                    <a:pt x="9" y="20"/>
                    <a:pt x="9" y="18"/>
                    <a:pt x="7" y="17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316"/>
            <p:cNvSpPr/>
            <p:nvPr/>
          </p:nvSpPr>
          <p:spPr bwMode="auto">
            <a:xfrm>
              <a:off x="5618163" y="309563"/>
              <a:ext cx="39688" cy="49213"/>
            </a:xfrm>
            <a:custGeom>
              <a:avLst/>
              <a:gdLst>
                <a:gd name="T0" fmla="*/ 23 w 25"/>
                <a:gd name="T1" fmla="*/ 24 h 31"/>
                <a:gd name="T2" fmla="*/ 20 w 25"/>
                <a:gd name="T3" fmla="*/ 22 h 31"/>
                <a:gd name="T4" fmla="*/ 13 w 25"/>
                <a:gd name="T5" fmla="*/ 6 h 31"/>
                <a:gd name="T6" fmla="*/ 12 w 25"/>
                <a:gd name="T7" fmla="*/ 5 h 31"/>
                <a:gd name="T8" fmla="*/ 6 w 25"/>
                <a:gd name="T9" fmla="*/ 1 h 31"/>
                <a:gd name="T10" fmla="*/ 1 w 25"/>
                <a:gd name="T11" fmla="*/ 2 h 31"/>
                <a:gd name="T12" fmla="*/ 2 w 25"/>
                <a:gd name="T13" fmla="*/ 7 h 31"/>
                <a:gd name="T14" fmla="*/ 8 w 25"/>
                <a:gd name="T15" fmla="*/ 10 h 31"/>
                <a:gd name="T16" fmla="*/ 14 w 25"/>
                <a:gd name="T17" fmla="*/ 26 h 31"/>
                <a:gd name="T18" fmla="*/ 15 w 25"/>
                <a:gd name="T19" fmla="*/ 27 h 31"/>
                <a:gd name="T20" fmla="*/ 20 w 25"/>
                <a:gd name="T21" fmla="*/ 30 h 31"/>
                <a:gd name="T22" fmla="*/ 24 w 25"/>
                <a:gd name="T23" fmla="*/ 29 h 31"/>
                <a:gd name="T24" fmla="*/ 23 w 25"/>
                <a:gd name="T25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1">
                  <a:moveTo>
                    <a:pt x="23" y="24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5"/>
                    <a:pt x="12" y="5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5" y="27"/>
                    <a:pt x="15" y="27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1"/>
                    <a:pt x="23" y="31"/>
                    <a:pt x="24" y="29"/>
                  </a:cubicBezTo>
                  <a:cubicBezTo>
                    <a:pt x="25" y="27"/>
                    <a:pt x="25" y="25"/>
                    <a:pt x="23" y="2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317"/>
            <p:cNvSpPr/>
            <p:nvPr/>
          </p:nvSpPr>
          <p:spPr bwMode="auto">
            <a:xfrm>
              <a:off x="5645151" y="352425"/>
              <a:ext cx="47625" cy="17463"/>
            </a:xfrm>
            <a:custGeom>
              <a:avLst/>
              <a:gdLst>
                <a:gd name="T0" fmla="*/ 8 w 30"/>
                <a:gd name="T1" fmla="*/ 3 h 11"/>
                <a:gd name="T2" fmla="*/ 5 w 30"/>
                <a:gd name="T3" fmla="*/ 1 h 11"/>
                <a:gd name="T4" fmla="*/ 3 w 30"/>
                <a:gd name="T5" fmla="*/ 4 h 11"/>
                <a:gd name="T6" fmla="*/ 3 w 30"/>
                <a:gd name="T7" fmla="*/ 7 h 11"/>
                <a:gd name="T8" fmla="*/ 25 w 30"/>
                <a:gd name="T9" fmla="*/ 10 h 11"/>
                <a:gd name="T10" fmla="*/ 29 w 30"/>
                <a:gd name="T11" fmla="*/ 8 h 11"/>
                <a:gd name="T12" fmla="*/ 28 w 30"/>
                <a:gd name="T13" fmla="*/ 4 h 11"/>
                <a:gd name="T14" fmla="*/ 24 w 30"/>
                <a:gd name="T15" fmla="*/ 2 h 11"/>
                <a:gd name="T16" fmla="*/ 19 w 30"/>
                <a:gd name="T17" fmla="*/ 3 h 11"/>
                <a:gd name="T18" fmla="*/ 20 w 30"/>
                <a:gd name="T19" fmla="*/ 7 h 11"/>
                <a:gd name="T20" fmla="*/ 24 w 30"/>
                <a:gd name="T21" fmla="*/ 10 h 11"/>
                <a:gd name="T22" fmla="*/ 26 w 30"/>
                <a:gd name="T23" fmla="*/ 7 h 11"/>
                <a:gd name="T24" fmla="*/ 26 w 30"/>
                <a:gd name="T25" fmla="*/ 4 h 11"/>
                <a:gd name="T26" fmla="*/ 4 w 30"/>
                <a:gd name="T27" fmla="*/ 1 h 11"/>
                <a:gd name="T28" fmla="*/ 0 w 30"/>
                <a:gd name="T29" fmla="*/ 3 h 11"/>
                <a:gd name="T30" fmla="*/ 2 w 30"/>
                <a:gd name="T31" fmla="*/ 7 h 11"/>
                <a:gd name="T32" fmla="*/ 4 w 30"/>
                <a:gd name="T33" fmla="*/ 9 h 11"/>
                <a:gd name="T34" fmla="*/ 9 w 30"/>
                <a:gd name="T35" fmla="*/ 7 h 11"/>
                <a:gd name="T36" fmla="*/ 8 w 30"/>
                <a:gd name="T3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11">
                  <a:moveTo>
                    <a:pt x="8" y="3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7" y="11"/>
                    <a:pt x="29" y="10"/>
                    <a:pt x="29" y="8"/>
                  </a:cubicBezTo>
                  <a:cubicBezTo>
                    <a:pt x="30" y="7"/>
                    <a:pt x="29" y="5"/>
                    <a:pt x="28" y="4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2" y="1"/>
                    <a:pt x="20" y="1"/>
                    <a:pt x="19" y="3"/>
                  </a:cubicBezTo>
                  <a:cubicBezTo>
                    <a:pt x="18" y="4"/>
                    <a:pt x="19" y="6"/>
                    <a:pt x="20" y="7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6" y="9"/>
                    <a:pt x="8" y="9"/>
                    <a:pt x="9" y="7"/>
                  </a:cubicBezTo>
                  <a:cubicBezTo>
                    <a:pt x="10" y="6"/>
                    <a:pt x="9" y="4"/>
                    <a:pt x="8" y="3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318"/>
            <p:cNvSpPr/>
            <p:nvPr/>
          </p:nvSpPr>
          <p:spPr bwMode="auto">
            <a:xfrm>
              <a:off x="4948238" y="360363"/>
              <a:ext cx="871538" cy="317500"/>
            </a:xfrm>
            <a:custGeom>
              <a:avLst/>
              <a:gdLst>
                <a:gd name="T0" fmla="*/ 6 w 542"/>
                <a:gd name="T1" fmla="*/ 155 h 197"/>
                <a:gd name="T2" fmla="*/ 68 w 542"/>
                <a:gd name="T3" fmla="*/ 177 h 197"/>
                <a:gd name="T4" fmla="*/ 80 w 542"/>
                <a:gd name="T5" fmla="*/ 177 h 197"/>
                <a:gd name="T6" fmla="*/ 81 w 542"/>
                <a:gd name="T7" fmla="*/ 180 h 197"/>
                <a:gd name="T8" fmla="*/ 101 w 542"/>
                <a:gd name="T9" fmla="*/ 179 h 197"/>
                <a:gd name="T10" fmla="*/ 109 w 542"/>
                <a:gd name="T11" fmla="*/ 173 h 197"/>
                <a:gd name="T12" fmla="*/ 163 w 542"/>
                <a:gd name="T13" fmla="*/ 191 h 197"/>
                <a:gd name="T14" fmla="*/ 212 w 542"/>
                <a:gd name="T15" fmla="*/ 193 h 197"/>
                <a:gd name="T16" fmla="*/ 222 w 542"/>
                <a:gd name="T17" fmla="*/ 186 h 197"/>
                <a:gd name="T18" fmla="*/ 221 w 542"/>
                <a:gd name="T19" fmla="*/ 186 h 197"/>
                <a:gd name="T20" fmla="*/ 239 w 542"/>
                <a:gd name="T21" fmla="*/ 181 h 197"/>
                <a:gd name="T22" fmla="*/ 249 w 542"/>
                <a:gd name="T23" fmla="*/ 170 h 197"/>
                <a:gd name="T24" fmla="*/ 245 w 542"/>
                <a:gd name="T25" fmla="*/ 170 h 197"/>
                <a:gd name="T26" fmla="*/ 282 w 542"/>
                <a:gd name="T27" fmla="*/ 180 h 197"/>
                <a:gd name="T28" fmla="*/ 335 w 542"/>
                <a:gd name="T29" fmla="*/ 185 h 197"/>
                <a:gd name="T30" fmla="*/ 372 w 542"/>
                <a:gd name="T31" fmla="*/ 172 h 197"/>
                <a:gd name="T32" fmla="*/ 380 w 542"/>
                <a:gd name="T33" fmla="*/ 168 h 197"/>
                <a:gd name="T34" fmla="*/ 411 w 542"/>
                <a:gd name="T35" fmla="*/ 181 h 197"/>
                <a:gd name="T36" fmla="*/ 427 w 542"/>
                <a:gd name="T37" fmla="*/ 186 h 197"/>
                <a:gd name="T38" fmla="*/ 453 w 542"/>
                <a:gd name="T39" fmla="*/ 187 h 197"/>
                <a:gd name="T40" fmla="*/ 452 w 542"/>
                <a:gd name="T41" fmla="*/ 187 h 197"/>
                <a:gd name="T42" fmla="*/ 489 w 542"/>
                <a:gd name="T43" fmla="*/ 177 h 197"/>
                <a:gd name="T44" fmla="*/ 512 w 542"/>
                <a:gd name="T45" fmla="*/ 157 h 197"/>
                <a:gd name="T46" fmla="*/ 527 w 542"/>
                <a:gd name="T47" fmla="*/ 134 h 197"/>
                <a:gd name="T48" fmla="*/ 542 w 542"/>
                <a:gd name="T49" fmla="*/ 101 h 197"/>
                <a:gd name="T50" fmla="*/ 528 w 542"/>
                <a:gd name="T51" fmla="*/ 45 h 197"/>
                <a:gd name="T52" fmla="*/ 507 w 542"/>
                <a:gd name="T53" fmla="*/ 20 h 197"/>
                <a:gd name="T54" fmla="*/ 507 w 542"/>
                <a:gd name="T55" fmla="*/ 21 h 197"/>
                <a:gd name="T56" fmla="*/ 479 w 542"/>
                <a:gd name="T57" fmla="*/ 2 h 197"/>
                <a:gd name="T58" fmla="*/ 480 w 542"/>
                <a:gd name="T59" fmla="*/ 2 h 197"/>
                <a:gd name="T60" fmla="*/ 475 w 542"/>
                <a:gd name="T61" fmla="*/ 7 h 197"/>
                <a:gd name="T62" fmla="*/ 519 w 542"/>
                <a:gd name="T63" fmla="*/ 47 h 197"/>
                <a:gd name="T64" fmla="*/ 518 w 542"/>
                <a:gd name="T65" fmla="*/ 47 h 197"/>
                <a:gd name="T66" fmla="*/ 532 w 542"/>
                <a:gd name="T67" fmla="*/ 69 h 197"/>
                <a:gd name="T68" fmla="*/ 529 w 542"/>
                <a:gd name="T69" fmla="*/ 123 h 197"/>
                <a:gd name="T70" fmla="*/ 514 w 542"/>
                <a:gd name="T71" fmla="*/ 152 h 197"/>
                <a:gd name="T72" fmla="*/ 498 w 542"/>
                <a:gd name="T73" fmla="*/ 169 h 197"/>
                <a:gd name="T74" fmla="*/ 473 w 542"/>
                <a:gd name="T75" fmla="*/ 182 h 197"/>
                <a:gd name="T76" fmla="*/ 472 w 542"/>
                <a:gd name="T77" fmla="*/ 179 h 197"/>
                <a:gd name="T78" fmla="*/ 450 w 542"/>
                <a:gd name="T79" fmla="*/ 181 h 197"/>
                <a:gd name="T80" fmla="*/ 431 w 542"/>
                <a:gd name="T81" fmla="*/ 182 h 197"/>
                <a:gd name="T82" fmla="*/ 433 w 542"/>
                <a:gd name="T83" fmla="*/ 182 h 197"/>
                <a:gd name="T84" fmla="*/ 378 w 542"/>
                <a:gd name="T85" fmla="*/ 165 h 197"/>
                <a:gd name="T86" fmla="*/ 348 w 542"/>
                <a:gd name="T87" fmla="*/ 178 h 197"/>
                <a:gd name="T88" fmla="*/ 303 w 542"/>
                <a:gd name="T89" fmla="*/ 184 h 197"/>
                <a:gd name="T90" fmla="*/ 279 w 542"/>
                <a:gd name="T91" fmla="*/ 178 h 197"/>
                <a:gd name="T92" fmla="*/ 279 w 542"/>
                <a:gd name="T93" fmla="*/ 175 h 197"/>
                <a:gd name="T94" fmla="*/ 245 w 542"/>
                <a:gd name="T95" fmla="*/ 165 h 197"/>
                <a:gd name="T96" fmla="*/ 234 w 542"/>
                <a:gd name="T97" fmla="*/ 176 h 197"/>
                <a:gd name="T98" fmla="*/ 235 w 542"/>
                <a:gd name="T99" fmla="*/ 176 h 197"/>
                <a:gd name="T100" fmla="*/ 222 w 542"/>
                <a:gd name="T101" fmla="*/ 188 h 197"/>
                <a:gd name="T102" fmla="*/ 201 w 542"/>
                <a:gd name="T103" fmla="*/ 194 h 197"/>
                <a:gd name="T104" fmla="*/ 200 w 542"/>
                <a:gd name="T105" fmla="*/ 190 h 197"/>
                <a:gd name="T106" fmla="*/ 166 w 542"/>
                <a:gd name="T107" fmla="*/ 188 h 197"/>
                <a:gd name="T108" fmla="*/ 168 w 542"/>
                <a:gd name="T109" fmla="*/ 187 h 197"/>
                <a:gd name="T110" fmla="*/ 98 w 542"/>
                <a:gd name="T111" fmla="*/ 178 h 197"/>
                <a:gd name="T112" fmla="*/ 99 w 542"/>
                <a:gd name="T113" fmla="*/ 173 h 197"/>
                <a:gd name="T114" fmla="*/ 79 w 542"/>
                <a:gd name="T115" fmla="*/ 174 h 197"/>
                <a:gd name="T116" fmla="*/ 5 w 542"/>
                <a:gd name="T117" fmla="*/ 15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2" h="197">
                  <a:moveTo>
                    <a:pt x="34" y="172"/>
                  </a:moveTo>
                  <a:cubicBezTo>
                    <a:pt x="34" y="172"/>
                    <a:pt x="32" y="171"/>
                    <a:pt x="29" y="169"/>
                  </a:cubicBezTo>
                  <a:cubicBezTo>
                    <a:pt x="25" y="167"/>
                    <a:pt x="19" y="163"/>
                    <a:pt x="14" y="160"/>
                  </a:cubicBezTo>
                  <a:cubicBezTo>
                    <a:pt x="12" y="159"/>
                    <a:pt x="10" y="157"/>
                    <a:pt x="8" y="156"/>
                  </a:cubicBezTo>
                  <a:cubicBezTo>
                    <a:pt x="7" y="156"/>
                    <a:pt x="7" y="155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6"/>
                    <a:pt x="7" y="156"/>
                    <a:pt x="6" y="155"/>
                  </a:cubicBezTo>
                  <a:cubicBezTo>
                    <a:pt x="4" y="157"/>
                    <a:pt x="4" y="157"/>
                    <a:pt x="4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7" y="183"/>
                    <a:pt x="69" y="183"/>
                    <a:pt x="70" y="181"/>
                  </a:cubicBezTo>
                  <a:cubicBezTo>
                    <a:pt x="70" y="180"/>
                    <a:pt x="70" y="178"/>
                    <a:pt x="68" y="177"/>
                  </a:cubicBezTo>
                  <a:cubicBezTo>
                    <a:pt x="67" y="176"/>
                    <a:pt x="67" y="176"/>
                    <a:pt x="67" y="176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82"/>
                    <a:pt x="65" y="182"/>
                    <a:pt x="65" y="182"/>
                  </a:cubicBezTo>
                  <a:cubicBezTo>
                    <a:pt x="87" y="184"/>
                    <a:pt x="87" y="184"/>
                    <a:pt x="87" y="184"/>
                  </a:cubicBezTo>
                  <a:cubicBezTo>
                    <a:pt x="88" y="185"/>
                    <a:pt x="90" y="184"/>
                    <a:pt x="90" y="182"/>
                  </a:cubicBezTo>
                  <a:cubicBezTo>
                    <a:pt x="91" y="181"/>
                    <a:pt x="90" y="179"/>
                    <a:pt x="89" y="178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3" y="179"/>
                    <a:pt x="83" y="179"/>
                    <a:pt x="83" y="179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2" y="180"/>
                    <a:pt x="82" y="180"/>
                    <a:pt x="82" y="180"/>
                  </a:cubicBezTo>
                  <a:cubicBezTo>
                    <a:pt x="82" y="179"/>
                    <a:pt x="83" y="179"/>
                    <a:pt x="83" y="179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2" y="180"/>
                    <a:pt x="82" y="180"/>
                    <a:pt x="82" y="180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80"/>
                    <a:pt x="82" y="180"/>
                    <a:pt x="82" y="180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1" y="180"/>
                    <a:pt x="82" y="180"/>
                    <a:pt x="84" y="180"/>
                  </a:cubicBezTo>
                  <a:cubicBezTo>
                    <a:pt x="87" y="180"/>
                    <a:pt x="91" y="179"/>
                    <a:pt x="94" y="179"/>
                  </a:cubicBezTo>
                  <a:cubicBezTo>
                    <a:pt x="96" y="179"/>
                    <a:pt x="97" y="179"/>
                    <a:pt x="99" y="179"/>
                  </a:cubicBezTo>
                  <a:cubicBezTo>
                    <a:pt x="99" y="179"/>
                    <a:pt x="100" y="179"/>
                    <a:pt x="100" y="179"/>
                  </a:cubicBezTo>
                  <a:cubicBezTo>
                    <a:pt x="101" y="179"/>
                    <a:pt x="101" y="179"/>
                    <a:pt x="101" y="179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2" y="178"/>
                    <a:pt x="102" y="178"/>
                    <a:pt x="102" y="178"/>
                  </a:cubicBezTo>
                  <a:cubicBezTo>
                    <a:pt x="102" y="178"/>
                    <a:pt x="102" y="178"/>
                    <a:pt x="103" y="177"/>
                  </a:cubicBezTo>
                  <a:cubicBezTo>
                    <a:pt x="104" y="175"/>
                    <a:pt x="103" y="173"/>
                    <a:pt x="102" y="172"/>
                  </a:cubicBezTo>
                  <a:cubicBezTo>
                    <a:pt x="98" y="170"/>
                    <a:pt x="98" y="170"/>
                    <a:pt x="98" y="170"/>
                  </a:cubicBezTo>
                  <a:cubicBezTo>
                    <a:pt x="96" y="173"/>
                    <a:pt x="96" y="173"/>
                    <a:pt x="96" y="173"/>
                  </a:cubicBezTo>
                  <a:cubicBezTo>
                    <a:pt x="97" y="176"/>
                    <a:pt x="97" y="176"/>
                    <a:pt x="97" y="176"/>
                  </a:cubicBezTo>
                  <a:cubicBezTo>
                    <a:pt x="112" y="174"/>
                    <a:pt x="112" y="174"/>
                    <a:pt x="112" y="174"/>
                  </a:cubicBezTo>
                  <a:cubicBezTo>
                    <a:pt x="113" y="174"/>
                    <a:pt x="114" y="173"/>
                    <a:pt x="115" y="171"/>
                  </a:cubicBezTo>
                  <a:cubicBezTo>
                    <a:pt x="115" y="170"/>
                    <a:pt x="114" y="168"/>
                    <a:pt x="113" y="168"/>
                  </a:cubicBezTo>
                  <a:cubicBezTo>
                    <a:pt x="112" y="167"/>
                    <a:pt x="112" y="167"/>
                    <a:pt x="112" y="167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73"/>
                    <a:pt x="122" y="178"/>
                    <a:pt x="136" y="183"/>
                  </a:cubicBezTo>
                  <a:cubicBezTo>
                    <a:pt x="143" y="186"/>
                    <a:pt x="150" y="189"/>
                    <a:pt x="156" y="191"/>
                  </a:cubicBezTo>
                  <a:cubicBezTo>
                    <a:pt x="158" y="192"/>
                    <a:pt x="161" y="192"/>
                    <a:pt x="163" y="193"/>
                  </a:cubicBezTo>
                  <a:cubicBezTo>
                    <a:pt x="164" y="193"/>
                    <a:pt x="165" y="194"/>
                    <a:pt x="166" y="194"/>
                  </a:cubicBezTo>
                  <a:cubicBezTo>
                    <a:pt x="166" y="194"/>
                    <a:pt x="167" y="194"/>
                    <a:pt x="168" y="194"/>
                  </a:cubicBezTo>
                  <a:cubicBezTo>
                    <a:pt x="168" y="194"/>
                    <a:pt x="168" y="194"/>
                    <a:pt x="169" y="194"/>
                  </a:cubicBezTo>
                  <a:cubicBezTo>
                    <a:pt x="169" y="194"/>
                    <a:pt x="169" y="194"/>
                    <a:pt x="170" y="194"/>
                  </a:cubicBezTo>
                  <a:cubicBezTo>
                    <a:pt x="170" y="193"/>
                    <a:pt x="171" y="193"/>
                    <a:pt x="171" y="192"/>
                  </a:cubicBezTo>
                  <a:cubicBezTo>
                    <a:pt x="171" y="192"/>
                    <a:pt x="172" y="191"/>
                    <a:pt x="171" y="190"/>
                  </a:cubicBezTo>
                  <a:cubicBezTo>
                    <a:pt x="171" y="189"/>
                    <a:pt x="171" y="188"/>
                    <a:pt x="170" y="188"/>
                  </a:cubicBezTo>
                  <a:cubicBezTo>
                    <a:pt x="165" y="185"/>
                    <a:pt x="165" y="185"/>
                    <a:pt x="165" y="185"/>
                  </a:cubicBezTo>
                  <a:cubicBezTo>
                    <a:pt x="164" y="188"/>
                    <a:pt x="164" y="188"/>
                    <a:pt x="164" y="188"/>
                  </a:cubicBezTo>
                  <a:cubicBezTo>
                    <a:pt x="163" y="191"/>
                    <a:pt x="163" y="191"/>
                    <a:pt x="163" y="191"/>
                  </a:cubicBezTo>
                  <a:cubicBezTo>
                    <a:pt x="163" y="191"/>
                    <a:pt x="171" y="193"/>
                    <a:pt x="180" y="194"/>
                  </a:cubicBezTo>
                  <a:cubicBezTo>
                    <a:pt x="184" y="195"/>
                    <a:pt x="189" y="196"/>
                    <a:pt x="192" y="196"/>
                  </a:cubicBezTo>
                  <a:cubicBezTo>
                    <a:pt x="194" y="196"/>
                    <a:pt x="196" y="197"/>
                    <a:pt x="197" y="197"/>
                  </a:cubicBezTo>
                  <a:cubicBezTo>
                    <a:pt x="199" y="197"/>
                    <a:pt x="200" y="197"/>
                    <a:pt x="200" y="197"/>
                  </a:cubicBezTo>
                  <a:cubicBezTo>
                    <a:pt x="201" y="197"/>
                    <a:pt x="201" y="197"/>
                    <a:pt x="201" y="197"/>
                  </a:cubicBezTo>
                  <a:cubicBezTo>
                    <a:pt x="201" y="197"/>
                    <a:pt x="202" y="197"/>
                    <a:pt x="202" y="197"/>
                  </a:cubicBezTo>
                  <a:cubicBezTo>
                    <a:pt x="202" y="197"/>
                    <a:pt x="203" y="197"/>
                    <a:pt x="204" y="196"/>
                  </a:cubicBezTo>
                  <a:cubicBezTo>
                    <a:pt x="204" y="195"/>
                    <a:pt x="204" y="194"/>
                    <a:pt x="204" y="193"/>
                  </a:cubicBezTo>
                  <a:cubicBezTo>
                    <a:pt x="204" y="192"/>
                    <a:pt x="203" y="191"/>
                    <a:pt x="203" y="191"/>
                  </a:cubicBezTo>
                  <a:cubicBezTo>
                    <a:pt x="196" y="187"/>
                    <a:pt x="196" y="187"/>
                    <a:pt x="196" y="187"/>
                  </a:cubicBezTo>
                  <a:cubicBezTo>
                    <a:pt x="194" y="190"/>
                    <a:pt x="194" y="190"/>
                    <a:pt x="194" y="190"/>
                  </a:cubicBezTo>
                  <a:cubicBezTo>
                    <a:pt x="194" y="193"/>
                    <a:pt x="194" y="193"/>
                    <a:pt x="194" y="193"/>
                  </a:cubicBezTo>
                  <a:cubicBezTo>
                    <a:pt x="212" y="193"/>
                    <a:pt x="212" y="193"/>
                    <a:pt x="212" y="193"/>
                  </a:cubicBezTo>
                  <a:cubicBezTo>
                    <a:pt x="214" y="193"/>
                    <a:pt x="215" y="192"/>
                    <a:pt x="216" y="190"/>
                  </a:cubicBezTo>
                  <a:cubicBezTo>
                    <a:pt x="216" y="189"/>
                    <a:pt x="215" y="187"/>
                    <a:pt x="214" y="186"/>
                  </a:cubicBezTo>
                  <a:cubicBezTo>
                    <a:pt x="210" y="184"/>
                    <a:pt x="210" y="184"/>
                    <a:pt x="210" y="184"/>
                  </a:cubicBezTo>
                  <a:cubicBezTo>
                    <a:pt x="208" y="187"/>
                    <a:pt x="208" y="187"/>
                    <a:pt x="208" y="187"/>
                  </a:cubicBezTo>
                  <a:cubicBezTo>
                    <a:pt x="209" y="190"/>
                    <a:pt x="209" y="190"/>
                    <a:pt x="209" y="190"/>
                  </a:cubicBezTo>
                  <a:cubicBezTo>
                    <a:pt x="225" y="189"/>
                    <a:pt x="225" y="189"/>
                    <a:pt x="225" y="189"/>
                  </a:cubicBezTo>
                  <a:cubicBezTo>
                    <a:pt x="226" y="189"/>
                    <a:pt x="227" y="187"/>
                    <a:pt x="227" y="186"/>
                  </a:cubicBezTo>
                  <a:cubicBezTo>
                    <a:pt x="228" y="185"/>
                    <a:pt x="227" y="183"/>
                    <a:pt x="226" y="182"/>
                  </a:cubicBezTo>
                  <a:cubicBezTo>
                    <a:pt x="222" y="180"/>
                    <a:pt x="222" y="180"/>
                    <a:pt x="222" y="180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3" y="185"/>
                    <a:pt x="223" y="185"/>
                    <a:pt x="223" y="185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2" y="186"/>
                    <a:pt x="222" y="186"/>
                    <a:pt x="222" y="186"/>
                  </a:cubicBezTo>
                  <a:cubicBezTo>
                    <a:pt x="222" y="185"/>
                    <a:pt x="223" y="185"/>
                    <a:pt x="223" y="185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2" y="186"/>
                    <a:pt x="222" y="186"/>
                    <a:pt x="222" y="186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2" y="186"/>
                    <a:pt x="222" y="186"/>
                    <a:pt x="222" y="186"/>
                  </a:cubicBezTo>
                  <a:cubicBezTo>
                    <a:pt x="222" y="186"/>
                    <a:pt x="222" y="186"/>
                    <a:pt x="222" y="186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2" y="186"/>
                    <a:pt x="222" y="186"/>
                    <a:pt x="222" y="186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6"/>
                    <a:pt x="221" y="186"/>
                    <a:pt x="222" y="186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4"/>
                    <a:pt x="221" y="184"/>
                    <a:pt x="221" y="184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4"/>
                    <a:pt x="221" y="184"/>
                    <a:pt x="221" y="184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1" y="186"/>
                    <a:pt x="223" y="186"/>
                    <a:pt x="224" y="185"/>
                  </a:cubicBezTo>
                  <a:cubicBezTo>
                    <a:pt x="226" y="185"/>
                    <a:pt x="229" y="184"/>
                    <a:pt x="232" y="183"/>
                  </a:cubicBezTo>
                  <a:cubicBezTo>
                    <a:pt x="233" y="183"/>
                    <a:pt x="235" y="183"/>
                    <a:pt x="235" y="183"/>
                  </a:cubicBezTo>
                  <a:cubicBezTo>
                    <a:pt x="236" y="182"/>
                    <a:pt x="236" y="182"/>
                    <a:pt x="237" y="182"/>
                  </a:cubicBezTo>
                  <a:cubicBezTo>
                    <a:pt x="237" y="182"/>
                    <a:pt x="237" y="182"/>
                    <a:pt x="237" y="182"/>
                  </a:cubicBezTo>
                  <a:cubicBezTo>
                    <a:pt x="238" y="182"/>
                    <a:pt x="238" y="182"/>
                    <a:pt x="238" y="182"/>
                  </a:cubicBezTo>
                  <a:cubicBezTo>
                    <a:pt x="238" y="181"/>
                    <a:pt x="238" y="181"/>
                    <a:pt x="238" y="181"/>
                  </a:cubicBezTo>
                  <a:cubicBezTo>
                    <a:pt x="238" y="181"/>
                    <a:pt x="239" y="181"/>
                    <a:pt x="239" y="181"/>
                  </a:cubicBezTo>
                  <a:cubicBezTo>
                    <a:pt x="240" y="179"/>
                    <a:pt x="239" y="177"/>
                    <a:pt x="238" y="176"/>
                  </a:cubicBezTo>
                  <a:cubicBezTo>
                    <a:pt x="235" y="174"/>
                    <a:pt x="235" y="174"/>
                    <a:pt x="235" y="174"/>
                  </a:cubicBezTo>
                  <a:cubicBezTo>
                    <a:pt x="233" y="177"/>
                    <a:pt x="233" y="177"/>
                    <a:pt x="233" y="177"/>
                  </a:cubicBezTo>
                  <a:cubicBezTo>
                    <a:pt x="235" y="180"/>
                    <a:pt x="235" y="180"/>
                    <a:pt x="235" y="180"/>
                  </a:cubicBezTo>
                  <a:cubicBezTo>
                    <a:pt x="249" y="172"/>
                    <a:pt x="249" y="172"/>
                    <a:pt x="249" y="172"/>
                  </a:cubicBezTo>
                  <a:cubicBezTo>
                    <a:pt x="250" y="171"/>
                    <a:pt x="250" y="170"/>
                    <a:pt x="250" y="169"/>
                  </a:cubicBezTo>
                  <a:cubicBezTo>
                    <a:pt x="250" y="168"/>
                    <a:pt x="250" y="167"/>
                    <a:pt x="249" y="166"/>
                  </a:cubicBezTo>
                  <a:cubicBezTo>
                    <a:pt x="247" y="165"/>
                    <a:pt x="247" y="165"/>
                    <a:pt x="247" y="165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9" y="170"/>
                    <a:pt x="249" y="170"/>
                    <a:pt x="249" y="170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7" y="171"/>
                    <a:pt x="247" y="171"/>
                    <a:pt x="247" y="171"/>
                  </a:cubicBezTo>
                  <a:cubicBezTo>
                    <a:pt x="247" y="171"/>
                    <a:pt x="248" y="171"/>
                    <a:pt x="249" y="170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7" y="171"/>
                    <a:pt x="247" y="171"/>
                    <a:pt x="247" y="171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6" y="172"/>
                    <a:pt x="246" y="172"/>
                    <a:pt x="246" y="172"/>
                  </a:cubicBezTo>
                  <a:cubicBezTo>
                    <a:pt x="246" y="172"/>
                    <a:pt x="246" y="172"/>
                    <a:pt x="247" y="171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6" y="172"/>
                    <a:pt x="246" y="172"/>
                    <a:pt x="246" y="172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5" y="171"/>
                    <a:pt x="245" y="171"/>
                    <a:pt x="245" y="171"/>
                  </a:cubicBezTo>
                  <a:cubicBezTo>
                    <a:pt x="245" y="172"/>
                    <a:pt x="245" y="172"/>
                    <a:pt x="246" y="172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5" y="171"/>
                    <a:pt x="245" y="171"/>
                    <a:pt x="245" y="171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45" y="171"/>
                    <a:pt x="245" y="171"/>
                    <a:pt x="245" y="171"/>
                  </a:cubicBezTo>
                  <a:cubicBezTo>
                    <a:pt x="245" y="171"/>
                    <a:pt x="245" y="171"/>
                    <a:pt x="245" y="171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45" y="171"/>
                    <a:pt x="245" y="171"/>
                    <a:pt x="245" y="171"/>
                  </a:cubicBezTo>
                  <a:cubicBezTo>
                    <a:pt x="245" y="171"/>
                    <a:pt x="246" y="172"/>
                    <a:pt x="247" y="172"/>
                  </a:cubicBezTo>
                  <a:cubicBezTo>
                    <a:pt x="250" y="173"/>
                    <a:pt x="258" y="176"/>
                    <a:pt x="264" y="178"/>
                  </a:cubicBezTo>
                  <a:cubicBezTo>
                    <a:pt x="267" y="179"/>
                    <a:pt x="271" y="180"/>
                    <a:pt x="273" y="180"/>
                  </a:cubicBezTo>
                  <a:cubicBezTo>
                    <a:pt x="274" y="181"/>
                    <a:pt x="276" y="181"/>
                    <a:pt x="276" y="181"/>
                  </a:cubicBezTo>
                  <a:cubicBezTo>
                    <a:pt x="277" y="181"/>
                    <a:pt x="277" y="182"/>
                    <a:pt x="278" y="182"/>
                  </a:cubicBezTo>
                  <a:cubicBezTo>
                    <a:pt x="278" y="182"/>
                    <a:pt x="278" y="182"/>
                    <a:pt x="279" y="182"/>
                  </a:cubicBezTo>
                  <a:cubicBezTo>
                    <a:pt x="279" y="182"/>
                    <a:pt x="279" y="182"/>
                    <a:pt x="280" y="182"/>
                  </a:cubicBezTo>
                  <a:cubicBezTo>
                    <a:pt x="280" y="182"/>
                    <a:pt x="280" y="182"/>
                    <a:pt x="281" y="181"/>
                  </a:cubicBezTo>
                  <a:cubicBezTo>
                    <a:pt x="281" y="181"/>
                    <a:pt x="282" y="181"/>
                    <a:pt x="282" y="180"/>
                  </a:cubicBezTo>
                  <a:cubicBezTo>
                    <a:pt x="282" y="179"/>
                    <a:pt x="283" y="178"/>
                    <a:pt x="282" y="178"/>
                  </a:cubicBezTo>
                  <a:cubicBezTo>
                    <a:pt x="282" y="177"/>
                    <a:pt x="282" y="176"/>
                    <a:pt x="281" y="175"/>
                  </a:cubicBezTo>
                  <a:cubicBezTo>
                    <a:pt x="274" y="171"/>
                    <a:pt x="274" y="171"/>
                    <a:pt x="274" y="171"/>
                  </a:cubicBezTo>
                  <a:cubicBezTo>
                    <a:pt x="272" y="174"/>
                    <a:pt x="272" y="174"/>
                    <a:pt x="272" y="174"/>
                  </a:cubicBezTo>
                  <a:cubicBezTo>
                    <a:pt x="271" y="177"/>
                    <a:pt x="271" y="177"/>
                    <a:pt x="271" y="177"/>
                  </a:cubicBezTo>
                  <a:cubicBezTo>
                    <a:pt x="312" y="189"/>
                    <a:pt x="312" y="189"/>
                    <a:pt x="312" y="189"/>
                  </a:cubicBezTo>
                  <a:cubicBezTo>
                    <a:pt x="313" y="190"/>
                    <a:pt x="315" y="189"/>
                    <a:pt x="316" y="187"/>
                  </a:cubicBezTo>
                  <a:cubicBezTo>
                    <a:pt x="316" y="186"/>
                    <a:pt x="316" y="184"/>
                    <a:pt x="314" y="183"/>
                  </a:cubicBezTo>
                  <a:cubicBezTo>
                    <a:pt x="306" y="178"/>
                    <a:pt x="306" y="178"/>
                    <a:pt x="306" y="178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4" y="184"/>
                    <a:pt x="304" y="184"/>
                    <a:pt x="304" y="184"/>
                  </a:cubicBezTo>
                  <a:cubicBezTo>
                    <a:pt x="331" y="187"/>
                    <a:pt x="331" y="187"/>
                    <a:pt x="331" y="187"/>
                  </a:cubicBezTo>
                  <a:cubicBezTo>
                    <a:pt x="333" y="188"/>
                    <a:pt x="334" y="187"/>
                    <a:pt x="335" y="185"/>
                  </a:cubicBezTo>
                  <a:cubicBezTo>
                    <a:pt x="335" y="184"/>
                    <a:pt x="335" y="182"/>
                    <a:pt x="333" y="181"/>
                  </a:cubicBezTo>
                  <a:cubicBezTo>
                    <a:pt x="331" y="180"/>
                    <a:pt x="331" y="180"/>
                    <a:pt x="331" y="180"/>
                  </a:cubicBezTo>
                  <a:cubicBezTo>
                    <a:pt x="330" y="183"/>
                    <a:pt x="330" y="183"/>
                    <a:pt x="330" y="183"/>
                  </a:cubicBezTo>
                  <a:cubicBezTo>
                    <a:pt x="330" y="186"/>
                    <a:pt x="330" y="186"/>
                    <a:pt x="330" y="186"/>
                  </a:cubicBezTo>
                  <a:cubicBezTo>
                    <a:pt x="355" y="185"/>
                    <a:pt x="355" y="185"/>
                    <a:pt x="355" y="185"/>
                  </a:cubicBezTo>
                  <a:cubicBezTo>
                    <a:pt x="356" y="184"/>
                    <a:pt x="358" y="183"/>
                    <a:pt x="358" y="182"/>
                  </a:cubicBezTo>
                  <a:cubicBezTo>
                    <a:pt x="358" y="181"/>
                    <a:pt x="358" y="179"/>
                    <a:pt x="356" y="178"/>
                  </a:cubicBezTo>
                  <a:cubicBezTo>
                    <a:pt x="353" y="176"/>
                    <a:pt x="353" y="176"/>
                    <a:pt x="353" y="176"/>
                  </a:cubicBezTo>
                  <a:cubicBezTo>
                    <a:pt x="351" y="179"/>
                    <a:pt x="351" y="179"/>
                    <a:pt x="351" y="179"/>
                  </a:cubicBezTo>
                  <a:cubicBezTo>
                    <a:pt x="352" y="182"/>
                    <a:pt x="352" y="182"/>
                    <a:pt x="352" y="182"/>
                  </a:cubicBezTo>
                  <a:cubicBezTo>
                    <a:pt x="371" y="178"/>
                    <a:pt x="371" y="178"/>
                    <a:pt x="371" y="178"/>
                  </a:cubicBezTo>
                  <a:cubicBezTo>
                    <a:pt x="372" y="178"/>
                    <a:pt x="373" y="177"/>
                    <a:pt x="374" y="176"/>
                  </a:cubicBezTo>
                  <a:cubicBezTo>
                    <a:pt x="374" y="174"/>
                    <a:pt x="373" y="173"/>
                    <a:pt x="372" y="172"/>
                  </a:cubicBezTo>
                  <a:cubicBezTo>
                    <a:pt x="372" y="172"/>
                    <a:pt x="372" y="172"/>
                    <a:pt x="372" y="172"/>
                  </a:cubicBezTo>
                  <a:cubicBezTo>
                    <a:pt x="370" y="175"/>
                    <a:pt x="370" y="175"/>
                    <a:pt x="370" y="175"/>
                  </a:cubicBezTo>
                  <a:cubicBezTo>
                    <a:pt x="371" y="178"/>
                    <a:pt x="371" y="178"/>
                    <a:pt x="371" y="178"/>
                  </a:cubicBezTo>
                  <a:cubicBezTo>
                    <a:pt x="383" y="172"/>
                    <a:pt x="383" y="172"/>
                    <a:pt x="383" y="172"/>
                  </a:cubicBezTo>
                  <a:cubicBezTo>
                    <a:pt x="384" y="171"/>
                    <a:pt x="385" y="170"/>
                    <a:pt x="385" y="169"/>
                  </a:cubicBezTo>
                  <a:cubicBezTo>
                    <a:pt x="385" y="168"/>
                    <a:pt x="384" y="167"/>
                    <a:pt x="383" y="166"/>
                  </a:cubicBezTo>
                  <a:cubicBezTo>
                    <a:pt x="382" y="165"/>
                    <a:pt x="382" y="165"/>
                    <a:pt x="382" y="165"/>
                  </a:cubicBezTo>
                  <a:cubicBezTo>
                    <a:pt x="380" y="168"/>
                    <a:pt x="380" y="168"/>
                    <a:pt x="380" y="168"/>
                  </a:cubicBezTo>
                  <a:cubicBezTo>
                    <a:pt x="383" y="170"/>
                    <a:pt x="383" y="170"/>
                    <a:pt x="383" y="170"/>
                  </a:cubicBezTo>
                  <a:cubicBezTo>
                    <a:pt x="380" y="168"/>
                    <a:pt x="380" y="168"/>
                    <a:pt x="380" y="168"/>
                  </a:cubicBezTo>
                  <a:cubicBezTo>
                    <a:pt x="382" y="171"/>
                    <a:pt x="382" y="171"/>
                    <a:pt x="382" y="171"/>
                  </a:cubicBezTo>
                  <a:cubicBezTo>
                    <a:pt x="382" y="171"/>
                    <a:pt x="382" y="170"/>
                    <a:pt x="383" y="170"/>
                  </a:cubicBezTo>
                  <a:cubicBezTo>
                    <a:pt x="380" y="168"/>
                    <a:pt x="380" y="168"/>
                    <a:pt x="380" y="168"/>
                  </a:cubicBezTo>
                  <a:cubicBezTo>
                    <a:pt x="382" y="171"/>
                    <a:pt x="382" y="171"/>
                    <a:pt x="382" y="171"/>
                  </a:cubicBezTo>
                  <a:cubicBezTo>
                    <a:pt x="380" y="168"/>
                    <a:pt x="380" y="168"/>
                    <a:pt x="380" y="168"/>
                  </a:cubicBezTo>
                  <a:cubicBezTo>
                    <a:pt x="380" y="171"/>
                    <a:pt x="380" y="171"/>
                    <a:pt x="380" y="171"/>
                  </a:cubicBezTo>
                  <a:cubicBezTo>
                    <a:pt x="380" y="171"/>
                    <a:pt x="381" y="171"/>
                    <a:pt x="382" y="171"/>
                  </a:cubicBezTo>
                  <a:cubicBezTo>
                    <a:pt x="380" y="168"/>
                    <a:pt x="380" y="168"/>
                    <a:pt x="380" y="168"/>
                  </a:cubicBezTo>
                  <a:cubicBezTo>
                    <a:pt x="380" y="171"/>
                    <a:pt x="380" y="171"/>
                    <a:pt x="380" y="171"/>
                  </a:cubicBezTo>
                  <a:cubicBezTo>
                    <a:pt x="380" y="170"/>
                    <a:pt x="380" y="170"/>
                    <a:pt x="380" y="170"/>
                  </a:cubicBezTo>
                  <a:cubicBezTo>
                    <a:pt x="380" y="171"/>
                    <a:pt x="380" y="171"/>
                    <a:pt x="380" y="171"/>
                  </a:cubicBezTo>
                  <a:cubicBezTo>
                    <a:pt x="380" y="171"/>
                    <a:pt x="380" y="171"/>
                    <a:pt x="380" y="171"/>
                  </a:cubicBezTo>
                  <a:cubicBezTo>
                    <a:pt x="380" y="170"/>
                    <a:pt x="380" y="170"/>
                    <a:pt x="380" y="170"/>
                  </a:cubicBezTo>
                  <a:cubicBezTo>
                    <a:pt x="380" y="171"/>
                    <a:pt x="380" y="171"/>
                    <a:pt x="380" y="171"/>
                  </a:cubicBezTo>
                  <a:cubicBezTo>
                    <a:pt x="380" y="171"/>
                    <a:pt x="381" y="172"/>
                    <a:pt x="383" y="172"/>
                  </a:cubicBezTo>
                  <a:cubicBezTo>
                    <a:pt x="389" y="174"/>
                    <a:pt x="401" y="178"/>
                    <a:pt x="411" y="181"/>
                  </a:cubicBezTo>
                  <a:cubicBezTo>
                    <a:pt x="416" y="183"/>
                    <a:pt x="421" y="185"/>
                    <a:pt x="425" y="186"/>
                  </a:cubicBezTo>
                  <a:cubicBezTo>
                    <a:pt x="427" y="187"/>
                    <a:pt x="428" y="187"/>
                    <a:pt x="429" y="188"/>
                  </a:cubicBezTo>
                  <a:cubicBezTo>
                    <a:pt x="430" y="188"/>
                    <a:pt x="430" y="188"/>
                    <a:pt x="430" y="188"/>
                  </a:cubicBezTo>
                  <a:cubicBezTo>
                    <a:pt x="431" y="188"/>
                    <a:pt x="431" y="188"/>
                    <a:pt x="431" y="188"/>
                  </a:cubicBezTo>
                  <a:cubicBezTo>
                    <a:pt x="431" y="188"/>
                    <a:pt x="431" y="188"/>
                    <a:pt x="431" y="188"/>
                  </a:cubicBezTo>
                  <a:cubicBezTo>
                    <a:pt x="431" y="188"/>
                    <a:pt x="432" y="188"/>
                    <a:pt x="432" y="188"/>
                  </a:cubicBezTo>
                  <a:cubicBezTo>
                    <a:pt x="432" y="188"/>
                    <a:pt x="432" y="188"/>
                    <a:pt x="433" y="188"/>
                  </a:cubicBezTo>
                  <a:cubicBezTo>
                    <a:pt x="433" y="188"/>
                    <a:pt x="434" y="188"/>
                    <a:pt x="434" y="187"/>
                  </a:cubicBezTo>
                  <a:cubicBezTo>
                    <a:pt x="435" y="187"/>
                    <a:pt x="436" y="186"/>
                    <a:pt x="435" y="185"/>
                  </a:cubicBezTo>
                  <a:cubicBezTo>
                    <a:pt x="435" y="184"/>
                    <a:pt x="435" y="183"/>
                    <a:pt x="434" y="182"/>
                  </a:cubicBezTo>
                  <a:cubicBezTo>
                    <a:pt x="429" y="179"/>
                    <a:pt x="429" y="179"/>
                    <a:pt x="429" y="179"/>
                  </a:cubicBezTo>
                  <a:cubicBezTo>
                    <a:pt x="428" y="182"/>
                    <a:pt x="428" y="182"/>
                    <a:pt x="428" y="182"/>
                  </a:cubicBezTo>
                  <a:cubicBezTo>
                    <a:pt x="427" y="186"/>
                    <a:pt x="427" y="186"/>
                    <a:pt x="427" y="186"/>
                  </a:cubicBezTo>
                  <a:cubicBezTo>
                    <a:pt x="454" y="189"/>
                    <a:pt x="454" y="189"/>
                    <a:pt x="454" y="189"/>
                  </a:cubicBezTo>
                  <a:cubicBezTo>
                    <a:pt x="456" y="189"/>
                    <a:pt x="457" y="188"/>
                    <a:pt x="458" y="186"/>
                  </a:cubicBezTo>
                  <a:cubicBezTo>
                    <a:pt x="458" y="185"/>
                    <a:pt x="458" y="183"/>
                    <a:pt x="456" y="182"/>
                  </a:cubicBezTo>
                  <a:cubicBezTo>
                    <a:pt x="454" y="181"/>
                    <a:pt x="454" y="181"/>
                    <a:pt x="454" y="181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5" y="185"/>
                    <a:pt x="455" y="185"/>
                    <a:pt x="455" y="185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4" y="186"/>
                    <a:pt x="454" y="186"/>
                    <a:pt x="454" y="186"/>
                  </a:cubicBezTo>
                  <a:cubicBezTo>
                    <a:pt x="454" y="186"/>
                    <a:pt x="454" y="186"/>
                    <a:pt x="455" y="185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4" y="186"/>
                    <a:pt x="454" y="186"/>
                    <a:pt x="454" y="186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3" y="187"/>
                    <a:pt x="453" y="187"/>
                    <a:pt x="453" y="187"/>
                  </a:cubicBezTo>
                  <a:cubicBezTo>
                    <a:pt x="453" y="187"/>
                    <a:pt x="453" y="187"/>
                    <a:pt x="454" y="186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3" y="187"/>
                    <a:pt x="453" y="187"/>
                    <a:pt x="453" y="187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2" y="187"/>
                    <a:pt x="452" y="187"/>
                    <a:pt x="452" y="187"/>
                  </a:cubicBezTo>
                  <a:cubicBezTo>
                    <a:pt x="453" y="187"/>
                    <a:pt x="453" y="187"/>
                    <a:pt x="453" y="187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2" y="187"/>
                    <a:pt x="452" y="187"/>
                    <a:pt x="452" y="187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2" y="187"/>
                    <a:pt x="452" y="187"/>
                    <a:pt x="452" y="187"/>
                  </a:cubicBezTo>
                  <a:cubicBezTo>
                    <a:pt x="452" y="187"/>
                    <a:pt x="452" y="187"/>
                    <a:pt x="452" y="187"/>
                  </a:cubicBezTo>
                  <a:cubicBezTo>
                    <a:pt x="452" y="184"/>
                    <a:pt x="452" y="184"/>
                    <a:pt x="452" y="184"/>
                  </a:cubicBezTo>
                  <a:cubicBezTo>
                    <a:pt x="452" y="187"/>
                    <a:pt x="452" y="187"/>
                    <a:pt x="452" y="187"/>
                  </a:cubicBezTo>
                  <a:cubicBezTo>
                    <a:pt x="452" y="187"/>
                    <a:pt x="453" y="187"/>
                    <a:pt x="453" y="187"/>
                  </a:cubicBezTo>
                  <a:cubicBezTo>
                    <a:pt x="456" y="187"/>
                    <a:pt x="461" y="186"/>
                    <a:pt x="465" y="186"/>
                  </a:cubicBezTo>
                  <a:cubicBezTo>
                    <a:pt x="467" y="186"/>
                    <a:pt x="469" y="186"/>
                    <a:pt x="471" y="186"/>
                  </a:cubicBezTo>
                  <a:cubicBezTo>
                    <a:pt x="472" y="185"/>
                    <a:pt x="472" y="185"/>
                    <a:pt x="473" y="185"/>
                  </a:cubicBezTo>
                  <a:cubicBezTo>
                    <a:pt x="474" y="185"/>
                    <a:pt x="474" y="185"/>
                    <a:pt x="474" y="185"/>
                  </a:cubicBezTo>
                  <a:cubicBezTo>
                    <a:pt x="474" y="185"/>
                    <a:pt x="474" y="185"/>
                    <a:pt x="474" y="185"/>
                  </a:cubicBezTo>
                  <a:cubicBezTo>
                    <a:pt x="475" y="185"/>
                    <a:pt x="475" y="185"/>
                    <a:pt x="475" y="185"/>
                  </a:cubicBezTo>
                  <a:cubicBezTo>
                    <a:pt x="475" y="185"/>
                    <a:pt x="475" y="184"/>
                    <a:pt x="476" y="184"/>
                  </a:cubicBezTo>
                  <a:cubicBezTo>
                    <a:pt x="477" y="182"/>
                    <a:pt x="477" y="180"/>
                    <a:pt x="475" y="179"/>
                  </a:cubicBezTo>
                  <a:cubicBezTo>
                    <a:pt x="471" y="177"/>
                    <a:pt x="471" y="177"/>
                    <a:pt x="471" y="177"/>
                  </a:cubicBezTo>
                  <a:cubicBezTo>
                    <a:pt x="470" y="180"/>
                    <a:pt x="470" y="180"/>
                    <a:pt x="470" y="180"/>
                  </a:cubicBezTo>
                  <a:cubicBezTo>
                    <a:pt x="471" y="183"/>
                    <a:pt x="471" y="183"/>
                    <a:pt x="471" y="183"/>
                  </a:cubicBezTo>
                  <a:cubicBezTo>
                    <a:pt x="489" y="177"/>
                    <a:pt x="489" y="177"/>
                    <a:pt x="489" y="177"/>
                  </a:cubicBezTo>
                  <a:cubicBezTo>
                    <a:pt x="490" y="177"/>
                    <a:pt x="491" y="176"/>
                    <a:pt x="492" y="175"/>
                  </a:cubicBezTo>
                  <a:cubicBezTo>
                    <a:pt x="492" y="173"/>
                    <a:pt x="491" y="172"/>
                    <a:pt x="490" y="171"/>
                  </a:cubicBezTo>
                  <a:cubicBezTo>
                    <a:pt x="489" y="171"/>
                    <a:pt x="489" y="171"/>
                    <a:pt x="489" y="171"/>
                  </a:cubicBezTo>
                  <a:cubicBezTo>
                    <a:pt x="487" y="173"/>
                    <a:pt x="487" y="173"/>
                    <a:pt x="487" y="173"/>
                  </a:cubicBezTo>
                  <a:cubicBezTo>
                    <a:pt x="489" y="176"/>
                    <a:pt x="489" y="176"/>
                    <a:pt x="489" y="176"/>
                  </a:cubicBezTo>
                  <a:cubicBezTo>
                    <a:pt x="501" y="169"/>
                    <a:pt x="501" y="169"/>
                    <a:pt x="501" y="169"/>
                  </a:cubicBezTo>
                  <a:cubicBezTo>
                    <a:pt x="502" y="168"/>
                    <a:pt x="503" y="167"/>
                    <a:pt x="503" y="166"/>
                  </a:cubicBezTo>
                  <a:cubicBezTo>
                    <a:pt x="503" y="165"/>
                    <a:pt x="502" y="163"/>
                    <a:pt x="501" y="163"/>
                  </a:cubicBezTo>
                  <a:cubicBezTo>
                    <a:pt x="501" y="163"/>
                    <a:pt x="501" y="163"/>
                    <a:pt x="501" y="163"/>
                  </a:cubicBezTo>
                  <a:cubicBezTo>
                    <a:pt x="499" y="165"/>
                    <a:pt x="499" y="165"/>
                    <a:pt x="499" y="165"/>
                  </a:cubicBezTo>
                  <a:cubicBezTo>
                    <a:pt x="501" y="168"/>
                    <a:pt x="501" y="168"/>
                    <a:pt x="501" y="168"/>
                  </a:cubicBezTo>
                  <a:cubicBezTo>
                    <a:pt x="511" y="160"/>
                    <a:pt x="511" y="160"/>
                    <a:pt x="511" y="160"/>
                  </a:cubicBezTo>
                  <a:cubicBezTo>
                    <a:pt x="512" y="159"/>
                    <a:pt x="512" y="158"/>
                    <a:pt x="512" y="157"/>
                  </a:cubicBezTo>
                  <a:cubicBezTo>
                    <a:pt x="512" y="156"/>
                    <a:pt x="512" y="155"/>
                    <a:pt x="511" y="154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7" y="156"/>
                    <a:pt x="507" y="156"/>
                    <a:pt x="507" y="156"/>
                  </a:cubicBezTo>
                  <a:cubicBezTo>
                    <a:pt x="508" y="159"/>
                    <a:pt x="508" y="159"/>
                    <a:pt x="508" y="159"/>
                  </a:cubicBezTo>
                  <a:cubicBezTo>
                    <a:pt x="519" y="152"/>
                    <a:pt x="519" y="152"/>
                    <a:pt x="519" y="152"/>
                  </a:cubicBezTo>
                  <a:cubicBezTo>
                    <a:pt x="520" y="152"/>
                    <a:pt x="521" y="151"/>
                    <a:pt x="521" y="149"/>
                  </a:cubicBezTo>
                  <a:cubicBezTo>
                    <a:pt x="521" y="148"/>
                    <a:pt x="520" y="147"/>
                    <a:pt x="519" y="146"/>
                  </a:cubicBezTo>
                  <a:cubicBezTo>
                    <a:pt x="518" y="146"/>
                    <a:pt x="518" y="146"/>
                    <a:pt x="518" y="146"/>
                  </a:cubicBezTo>
                  <a:cubicBezTo>
                    <a:pt x="516" y="149"/>
                    <a:pt x="516" y="149"/>
                    <a:pt x="516" y="149"/>
                  </a:cubicBezTo>
                  <a:cubicBezTo>
                    <a:pt x="519" y="151"/>
                    <a:pt x="519" y="151"/>
                    <a:pt x="519" y="151"/>
                  </a:cubicBezTo>
                  <a:cubicBezTo>
                    <a:pt x="528" y="139"/>
                    <a:pt x="528" y="139"/>
                    <a:pt x="528" y="139"/>
                  </a:cubicBezTo>
                  <a:cubicBezTo>
                    <a:pt x="529" y="138"/>
                    <a:pt x="529" y="137"/>
                    <a:pt x="529" y="137"/>
                  </a:cubicBezTo>
                  <a:cubicBezTo>
                    <a:pt x="528" y="136"/>
                    <a:pt x="528" y="135"/>
                    <a:pt x="527" y="134"/>
                  </a:cubicBezTo>
                  <a:cubicBezTo>
                    <a:pt x="526" y="134"/>
                    <a:pt x="526" y="134"/>
                    <a:pt x="526" y="134"/>
                  </a:cubicBezTo>
                  <a:cubicBezTo>
                    <a:pt x="524" y="136"/>
                    <a:pt x="524" y="136"/>
                    <a:pt x="524" y="136"/>
                  </a:cubicBezTo>
                  <a:cubicBezTo>
                    <a:pt x="527" y="138"/>
                    <a:pt x="527" y="138"/>
                    <a:pt x="527" y="138"/>
                  </a:cubicBezTo>
                  <a:cubicBezTo>
                    <a:pt x="536" y="127"/>
                    <a:pt x="536" y="127"/>
                    <a:pt x="536" y="127"/>
                  </a:cubicBezTo>
                  <a:cubicBezTo>
                    <a:pt x="536" y="126"/>
                    <a:pt x="536" y="125"/>
                    <a:pt x="536" y="124"/>
                  </a:cubicBezTo>
                  <a:cubicBezTo>
                    <a:pt x="536" y="123"/>
                    <a:pt x="535" y="122"/>
                    <a:pt x="535" y="122"/>
                  </a:cubicBezTo>
                  <a:cubicBezTo>
                    <a:pt x="534" y="121"/>
                    <a:pt x="534" y="121"/>
                    <a:pt x="534" y="121"/>
                  </a:cubicBezTo>
                  <a:cubicBezTo>
                    <a:pt x="532" y="124"/>
                    <a:pt x="532" y="124"/>
                    <a:pt x="532" y="124"/>
                  </a:cubicBezTo>
                  <a:cubicBezTo>
                    <a:pt x="535" y="125"/>
                    <a:pt x="535" y="125"/>
                    <a:pt x="535" y="125"/>
                  </a:cubicBezTo>
                  <a:cubicBezTo>
                    <a:pt x="538" y="112"/>
                    <a:pt x="538" y="112"/>
                    <a:pt x="538" y="112"/>
                  </a:cubicBezTo>
                  <a:cubicBezTo>
                    <a:pt x="539" y="111"/>
                    <a:pt x="538" y="109"/>
                    <a:pt x="537" y="109"/>
                  </a:cubicBezTo>
                  <a:cubicBezTo>
                    <a:pt x="536" y="108"/>
                    <a:pt x="536" y="108"/>
                    <a:pt x="536" y="108"/>
                  </a:cubicBezTo>
                  <a:cubicBezTo>
                    <a:pt x="542" y="101"/>
                    <a:pt x="542" y="101"/>
                    <a:pt x="542" y="101"/>
                  </a:cubicBezTo>
                  <a:cubicBezTo>
                    <a:pt x="542" y="101"/>
                    <a:pt x="542" y="100"/>
                    <a:pt x="542" y="99"/>
                  </a:cubicBezTo>
                  <a:cubicBezTo>
                    <a:pt x="542" y="98"/>
                    <a:pt x="541" y="97"/>
                    <a:pt x="541" y="96"/>
                  </a:cubicBezTo>
                  <a:cubicBezTo>
                    <a:pt x="540" y="96"/>
                    <a:pt x="540" y="96"/>
                    <a:pt x="540" y="96"/>
                  </a:cubicBezTo>
                  <a:cubicBezTo>
                    <a:pt x="540" y="82"/>
                    <a:pt x="540" y="82"/>
                    <a:pt x="540" y="82"/>
                  </a:cubicBezTo>
                  <a:cubicBezTo>
                    <a:pt x="540" y="81"/>
                    <a:pt x="539" y="80"/>
                    <a:pt x="538" y="80"/>
                  </a:cubicBezTo>
                  <a:cubicBezTo>
                    <a:pt x="537" y="79"/>
                    <a:pt x="537" y="79"/>
                    <a:pt x="537" y="79"/>
                  </a:cubicBezTo>
                  <a:cubicBezTo>
                    <a:pt x="535" y="81"/>
                    <a:pt x="535" y="81"/>
                    <a:pt x="535" y="81"/>
                  </a:cubicBezTo>
                  <a:cubicBezTo>
                    <a:pt x="538" y="82"/>
                    <a:pt x="538" y="82"/>
                    <a:pt x="538" y="82"/>
                  </a:cubicBezTo>
                  <a:cubicBezTo>
                    <a:pt x="539" y="67"/>
                    <a:pt x="539" y="67"/>
                    <a:pt x="539" y="67"/>
                  </a:cubicBezTo>
                  <a:cubicBezTo>
                    <a:pt x="539" y="66"/>
                    <a:pt x="539" y="65"/>
                    <a:pt x="538" y="64"/>
                  </a:cubicBezTo>
                  <a:cubicBezTo>
                    <a:pt x="533" y="61"/>
                    <a:pt x="533" y="61"/>
                    <a:pt x="533" y="61"/>
                  </a:cubicBezTo>
                  <a:cubicBezTo>
                    <a:pt x="529" y="47"/>
                    <a:pt x="529" y="47"/>
                    <a:pt x="529" y="47"/>
                  </a:cubicBezTo>
                  <a:cubicBezTo>
                    <a:pt x="529" y="46"/>
                    <a:pt x="528" y="46"/>
                    <a:pt x="528" y="45"/>
                  </a:cubicBezTo>
                  <a:cubicBezTo>
                    <a:pt x="523" y="43"/>
                    <a:pt x="523" y="43"/>
                    <a:pt x="523" y="43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4"/>
                  </a:cubicBezTo>
                  <a:cubicBezTo>
                    <a:pt x="525" y="44"/>
                    <a:pt x="525" y="44"/>
                    <a:pt x="525" y="44"/>
                  </a:cubicBezTo>
                  <a:cubicBezTo>
                    <a:pt x="524" y="43"/>
                    <a:pt x="524" y="43"/>
                    <a:pt x="524" y="43"/>
                  </a:cubicBezTo>
                  <a:cubicBezTo>
                    <a:pt x="524" y="43"/>
                    <a:pt x="524" y="43"/>
                    <a:pt x="523" y="42"/>
                  </a:cubicBezTo>
                  <a:cubicBezTo>
                    <a:pt x="521" y="39"/>
                    <a:pt x="517" y="34"/>
                    <a:pt x="513" y="29"/>
                  </a:cubicBezTo>
                  <a:cubicBezTo>
                    <a:pt x="512" y="26"/>
                    <a:pt x="510" y="24"/>
                    <a:pt x="509" y="22"/>
                  </a:cubicBezTo>
                  <a:cubicBezTo>
                    <a:pt x="508" y="21"/>
                    <a:pt x="508" y="21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5" y="21"/>
                    <a:pt x="505" y="21"/>
                    <a:pt x="505" y="21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5" y="21"/>
                    <a:pt x="505" y="21"/>
                    <a:pt x="505" y="21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7" y="21"/>
                    <a:pt x="507" y="21"/>
                    <a:pt x="507" y="21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7" y="21"/>
                    <a:pt x="507" y="21"/>
                    <a:pt x="507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7" y="23"/>
                    <a:pt x="507" y="23"/>
                    <a:pt x="507" y="23"/>
                  </a:cubicBezTo>
                  <a:cubicBezTo>
                    <a:pt x="507" y="22"/>
                    <a:pt x="507" y="21"/>
                    <a:pt x="507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7" y="23"/>
                    <a:pt x="507" y="23"/>
                    <a:pt x="507" y="23"/>
                  </a:cubicBezTo>
                  <a:cubicBezTo>
                    <a:pt x="507" y="22"/>
                    <a:pt x="508" y="21"/>
                    <a:pt x="507" y="20"/>
                  </a:cubicBezTo>
                  <a:cubicBezTo>
                    <a:pt x="507" y="19"/>
                    <a:pt x="507" y="19"/>
                    <a:pt x="506" y="18"/>
                  </a:cubicBezTo>
                  <a:cubicBezTo>
                    <a:pt x="506" y="18"/>
                    <a:pt x="504" y="17"/>
                    <a:pt x="501" y="16"/>
                  </a:cubicBezTo>
                  <a:cubicBezTo>
                    <a:pt x="498" y="13"/>
                    <a:pt x="492" y="10"/>
                    <a:pt x="487" y="7"/>
                  </a:cubicBezTo>
                  <a:cubicBezTo>
                    <a:pt x="485" y="5"/>
                    <a:pt x="482" y="4"/>
                    <a:pt x="481" y="3"/>
                  </a:cubicBezTo>
                  <a:cubicBezTo>
                    <a:pt x="480" y="2"/>
                    <a:pt x="480" y="2"/>
                    <a:pt x="479" y="2"/>
                  </a:cubicBezTo>
                  <a:cubicBezTo>
                    <a:pt x="479" y="2"/>
                    <a:pt x="479" y="2"/>
                    <a:pt x="479" y="2"/>
                  </a:cubicBezTo>
                  <a:cubicBezTo>
                    <a:pt x="479" y="2"/>
                    <a:pt x="479" y="2"/>
                    <a:pt x="479" y="2"/>
                  </a:cubicBezTo>
                  <a:cubicBezTo>
                    <a:pt x="478" y="3"/>
                    <a:pt x="478" y="3"/>
                    <a:pt x="478" y="3"/>
                  </a:cubicBezTo>
                  <a:cubicBezTo>
                    <a:pt x="479" y="2"/>
                    <a:pt x="479" y="2"/>
                    <a:pt x="479" y="2"/>
                  </a:cubicBezTo>
                  <a:cubicBezTo>
                    <a:pt x="479" y="2"/>
                    <a:pt x="479" y="2"/>
                    <a:pt x="479" y="2"/>
                  </a:cubicBezTo>
                  <a:cubicBezTo>
                    <a:pt x="478" y="3"/>
                    <a:pt x="478" y="3"/>
                    <a:pt x="478" y="3"/>
                  </a:cubicBezTo>
                  <a:cubicBezTo>
                    <a:pt x="479" y="2"/>
                    <a:pt x="479" y="2"/>
                    <a:pt x="479" y="2"/>
                  </a:cubicBezTo>
                  <a:cubicBezTo>
                    <a:pt x="477" y="4"/>
                    <a:pt x="477" y="4"/>
                    <a:pt x="477" y="4"/>
                  </a:cubicBezTo>
                  <a:cubicBezTo>
                    <a:pt x="480" y="2"/>
                    <a:pt x="480" y="2"/>
                    <a:pt x="480" y="2"/>
                  </a:cubicBezTo>
                  <a:cubicBezTo>
                    <a:pt x="479" y="2"/>
                    <a:pt x="479" y="2"/>
                    <a:pt x="479" y="2"/>
                  </a:cubicBezTo>
                  <a:cubicBezTo>
                    <a:pt x="477" y="4"/>
                    <a:pt x="477" y="4"/>
                    <a:pt x="477" y="4"/>
                  </a:cubicBezTo>
                  <a:cubicBezTo>
                    <a:pt x="480" y="2"/>
                    <a:pt x="480" y="2"/>
                    <a:pt x="480" y="2"/>
                  </a:cubicBezTo>
                  <a:cubicBezTo>
                    <a:pt x="477" y="4"/>
                    <a:pt x="477" y="4"/>
                    <a:pt x="477" y="4"/>
                  </a:cubicBezTo>
                  <a:cubicBezTo>
                    <a:pt x="480" y="4"/>
                    <a:pt x="480" y="4"/>
                    <a:pt x="480" y="4"/>
                  </a:cubicBezTo>
                  <a:cubicBezTo>
                    <a:pt x="480" y="3"/>
                    <a:pt x="480" y="3"/>
                    <a:pt x="480" y="2"/>
                  </a:cubicBezTo>
                  <a:cubicBezTo>
                    <a:pt x="477" y="4"/>
                    <a:pt x="477" y="4"/>
                    <a:pt x="477" y="4"/>
                  </a:cubicBezTo>
                  <a:cubicBezTo>
                    <a:pt x="480" y="4"/>
                    <a:pt x="480" y="4"/>
                    <a:pt x="480" y="4"/>
                  </a:cubicBezTo>
                  <a:cubicBezTo>
                    <a:pt x="477" y="4"/>
                    <a:pt x="477" y="4"/>
                    <a:pt x="477" y="4"/>
                  </a:cubicBezTo>
                  <a:cubicBezTo>
                    <a:pt x="479" y="6"/>
                    <a:pt x="479" y="6"/>
                    <a:pt x="479" y="6"/>
                  </a:cubicBezTo>
                  <a:cubicBezTo>
                    <a:pt x="480" y="5"/>
                    <a:pt x="480" y="4"/>
                    <a:pt x="480" y="4"/>
                  </a:cubicBezTo>
                  <a:cubicBezTo>
                    <a:pt x="477" y="4"/>
                    <a:pt x="477" y="4"/>
                    <a:pt x="477" y="4"/>
                  </a:cubicBezTo>
                  <a:cubicBezTo>
                    <a:pt x="479" y="6"/>
                    <a:pt x="479" y="6"/>
                    <a:pt x="479" y="6"/>
                  </a:cubicBezTo>
                  <a:cubicBezTo>
                    <a:pt x="480" y="4"/>
                    <a:pt x="480" y="2"/>
                    <a:pt x="479" y="1"/>
                  </a:cubicBezTo>
                  <a:cubicBezTo>
                    <a:pt x="477" y="0"/>
                    <a:pt x="475" y="0"/>
                    <a:pt x="474" y="2"/>
                  </a:cubicBezTo>
                  <a:cubicBezTo>
                    <a:pt x="473" y="3"/>
                    <a:pt x="473" y="3"/>
                    <a:pt x="473" y="4"/>
                  </a:cubicBezTo>
                  <a:cubicBezTo>
                    <a:pt x="473" y="5"/>
                    <a:pt x="473" y="5"/>
                    <a:pt x="474" y="5"/>
                  </a:cubicBezTo>
                  <a:cubicBezTo>
                    <a:pt x="474" y="6"/>
                    <a:pt x="474" y="6"/>
                    <a:pt x="474" y="6"/>
                  </a:cubicBezTo>
                  <a:cubicBezTo>
                    <a:pt x="475" y="7"/>
                    <a:pt x="475" y="7"/>
                    <a:pt x="475" y="7"/>
                  </a:cubicBezTo>
                  <a:cubicBezTo>
                    <a:pt x="477" y="8"/>
                    <a:pt x="479" y="10"/>
                    <a:pt x="482" y="12"/>
                  </a:cubicBezTo>
                  <a:cubicBezTo>
                    <a:pt x="490" y="17"/>
                    <a:pt x="502" y="24"/>
                    <a:pt x="502" y="24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1" y="19"/>
                    <a:pt x="501" y="19"/>
                    <a:pt x="501" y="19"/>
                  </a:cubicBezTo>
                  <a:cubicBezTo>
                    <a:pt x="501" y="20"/>
                    <a:pt x="501" y="21"/>
                    <a:pt x="501" y="21"/>
                  </a:cubicBezTo>
                  <a:cubicBezTo>
                    <a:pt x="501" y="22"/>
                    <a:pt x="501" y="22"/>
                    <a:pt x="501" y="22"/>
                  </a:cubicBezTo>
                  <a:cubicBezTo>
                    <a:pt x="501" y="23"/>
                    <a:pt x="501" y="23"/>
                    <a:pt x="501" y="23"/>
                  </a:cubicBezTo>
                  <a:cubicBezTo>
                    <a:pt x="502" y="24"/>
                    <a:pt x="502" y="24"/>
                    <a:pt x="503" y="25"/>
                  </a:cubicBezTo>
                  <a:cubicBezTo>
                    <a:pt x="505" y="28"/>
                    <a:pt x="509" y="34"/>
                    <a:pt x="512" y="39"/>
                  </a:cubicBezTo>
                  <a:cubicBezTo>
                    <a:pt x="514" y="41"/>
                    <a:pt x="516" y="43"/>
                    <a:pt x="517" y="45"/>
                  </a:cubicBezTo>
                  <a:cubicBezTo>
                    <a:pt x="518" y="46"/>
                    <a:pt x="518" y="46"/>
                    <a:pt x="518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8" y="46"/>
                    <a:pt x="518" y="46"/>
                    <a:pt x="518" y="47"/>
                  </a:cubicBezTo>
                  <a:cubicBezTo>
                    <a:pt x="522" y="45"/>
                    <a:pt x="522" y="45"/>
                    <a:pt x="522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8" y="47"/>
                    <a:pt x="519" y="48"/>
                    <a:pt x="520" y="48"/>
                  </a:cubicBezTo>
                  <a:cubicBezTo>
                    <a:pt x="523" y="50"/>
                    <a:pt x="523" y="50"/>
                    <a:pt x="523" y="50"/>
                  </a:cubicBezTo>
                  <a:cubicBezTo>
                    <a:pt x="527" y="64"/>
                    <a:pt x="527" y="64"/>
                    <a:pt x="527" y="64"/>
                  </a:cubicBezTo>
                  <a:cubicBezTo>
                    <a:pt x="527" y="65"/>
                    <a:pt x="527" y="66"/>
                    <a:pt x="528" y="66"/>
                  </a:cubicBezTo>
                  <a:cubicBezTo>
                    <a:pt x="532" y="69"/>
                    <a:pt x="532" y="69"/>
                    <a:pt x="532" y="69"/>
                  </a:cubicBezTo>
                  <a:cubicBezTo>
                    <a:pt x="531" y="81"/>
                    <a:pt x="531" y="81"/>
                    <a:pt x="531" y="81"/>
                  </a:cubicBezTo>
                  <a:cubicBezTo>
                    <a:pt x="531" y="82"/>
                    <a:pt x="532" y="84"/>
                    <a:pt x="533" y="84"/>
                  </a:cubicBezTo>
                  <a:cubicBezTo>
                    <a:pt x="533" y="84"/>
                    <a:pt x="533" y="84"/>
                    <a:pt x="533" y="84"/>
                  </a:cubicBezTo>
                  <a:cubicBezTo>
                    <a:pt x="533" y="98"/>
                    <a:pt x="533" y="98"/>
                    <a:pt x="533" y="98"/>
                  </a:cubicBezTo>
                  <a:cubicBezTo>
                    <a:pt x="533" y="99"/>
                    <a:pt x="534" y="100"/>
                    <a:pt x="535" y="101"/>
                  </a:cubicBezTo>
                  <a:cubicBezTo>
                    <a:pt x="537" y="102"/>
                    <a:pt x="537" y="102"/>
                    <a:pt x="537" y="102"/>
                  </a:cubicBezTo>
                  <a:cubicBezTo>
                    <a:pt x="539" y="99"/>
                    <a:pt x="539" y="99"/>
                    <a:pt x="539" y="99"/>
                  </a:cubicBezTo>
                  <a:cubicBezTo>
                    <a:pt x="536" y="97"/>
                    <a:pt x="536" y="97"/>
                    <a:pt x="536" y="97"/>
                  </a:cubicBezTo>
                  <a:cubicBezTo>
                    <a:pt x="529" y="107"/>
                    <a:pt x="529" y="107"/>
                    <a:pt x="529" y="107"/>
                  </a:cubicBezTo>
                  <a:cubicBezTo>
                    <a:pt x="528" y="108"/>
                    <a:pt x="528" y="109"/>
                    <a:pt x="528" y="110"/>
                  </a:cubicBezTo>
                  <a:cubicBezTo>
                    <a:pt x="528" y="111"/>
                    <a:pt x="529" y="112"/>
                    <a:pt x="530" y="112"/>
                  </a:cubicBezTo>
                  <a:cubicBezTo>
                    <a:pt x="531" y="113"/>
                    <a:pt x="531" y="113"/>
                    <a:pt x="531" y="113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28" y="125"/>
                    <a:pt x="529" y="126"/>
                    <a:pt x="530" y="127"/>
                  </a:cubicBezTo>
                  <a:cubicBezTo>
                    <a:pt x="531" y="128"/>
                    <a:pt x="531" y="128"/>
                    <a:pt x="531" y="128"/>
                  </a:cubicBezTo>
                  <a:cubicBezTo>
                    <a:pt x="533" y="125"/>
                    <a:pt x="533" y="125"/>
                    <a:pt x="533" y="125"/>
                  </a:cubicBezTo>
                  <a:cubicBezTo>
                    <a:pt x="530" y="123"/>
                    <a:pt x="530" y="123"/>
                    <a:pt x="530" y="123"/>
                  </a:cubicBezTo>
                  <a:cubicBezTo>
                    <a:pt x="522" y="134"/>
                    <a:pt x="522" y="134"/>
                    <a:pt x="522" y="134"/>
                  </a:cubicBezTo>
                  <a:cubicBezTo>
                    <a:pt x="521" y="135"/>
                    <a:pt x="521" y="136"/>
                    <a:pt x="521" y="137"/>
                  </a:cubicBezTo>
                  <a:cubicBezTo>
                    <a:pt x="521" y="138"/>
                    <a:pt x="522" y="139"/>
                    <a:pt x="522" y="139"/>
                  </a:cubicBezTo>
                  <a:cubicBezTo>
                    <a:pt x="523" y="140"/>
                    <a:pt x="523" y="140"/>
                    <a:pt x="523" y="140"/>
                  </a:cubicBezTo>
                  <a:cubicBezTo>
                    <a:pt x="525" y="137"/>
                    <a:pt x="525" y="137"/>
                    <a:pt x="525" y="137"/>
                  </a:cubicBezTo>
                  <a:cubicBezTo>
                    <a:pt x="523" y="135"/>
                    <a:pt x="523" y="135"/>
                    <a:pt x="523" y="135"/>
                  </a:cubicBezTo>
                  <a:cubicBezTo>
                    <a:pt x="514" y="147"/>
                    <a:pt x="514" y="147"/>
                    <a:pt x="514" y="147"/>
                  </a:cubicBezTo>
                  <a:cubicBezTo>
                    <a:pt x="513" y="147"/>
                    <a:pt x="513" y="148"/>
                    <a:pt x="513" y="149"/>
                  </a:cubicBezTo>
                  <a:cubicBezTo>
                    <a:pt x="513" y="150"/>
                    <a:pt x="514" y="151"/>
                    <a:pt x="514" y="152"/>
                  </a:cubicBezTo>
                  <a:cubicBezTo>
                    <a:pt x="515" y="152"/>
                    <a:pt x="515" y="152"/>
                    <a:pt x="515" y="152"/>
                  </a:cubicBezTo>
                  <a:cubicBezTo>
                    <a:pt x="517" y="149"/>
                    <a:pt x="517" y="149"/>
                    <a:pt x="517" y="149"/>
                  </a:cubicBezTo>
                  <a:cubicBezTo>
                    <a:pt x="516" y="146"/>
                    <a:pt x="516" y="146"/>
                    <a:pt x="516" y="146"/>
                  </a:cubicBezTo>
                  <a:cubicBezTo>
                    <a:pt x="505" y="153"/>
                    <a:pt x="505" y="153"/>
                    <a:pt x="505" y="153"/>
                  </a:cubicBezTo>
                  <a:cubicBezTo>
                    <a:pt x="504" y="153"/>
                    <a:pt x="503" y="154"/>
                    <a:pt x="503" y="156"/>
                  </a:cubicBezTo>
                  <a:cubicBezTo>
                    <a:pt x="503" y="157"/>
                    <a:pt x="504" y="158"/>
                    <a:pt x="505" y="159"/>
                  </a:cubicBezTo>
                  <a:cubicBezTo>
                    <a:pt x="507" y="160"/>
                    <a:pt x="507" y="160"/>
                    <a:pt x="507" y="160"/>
                  </a:cubicBezTo>
                  <a:cubicBezTo>
                    <a:pt x="509" y="157"/>
                    <a:pt x="509" y="157"/>
                    <a:pt x="509" y="157"/>
                  </a:cubicBezTo>
                  <a:cubicBezTo>
                    <a:pt x="507" y="155"/>
                    <a:pt x="507" y="155"/>
                    <a:pt x="507" y="155"/>
                  </a:cubicBezTo>
                  <a:cubicBezTo>
                    <a:pt x="497" y="163"/>
                    <a:pt x="497" y="163"/>
                    <a:pt x="497" y="163"/>
                  </a:cubicBezTo>
                  <a:cubicBezTo>
                    <a:pt x="496" y="164"/>
                    <a:pt x="496" y="165"/>
                    <a:pt x="496" y="166"/>
                  </a:cubicBezTo>
                  <a:cubicBezTo>
                    <a:pt x="496" y="167"/>
                    <a:pt x="496" y="168"/>
                    <a:pt x="497" y="168"/>
                  </a:cubicBezTo>
                  <a:cubicBezTo>
                    <a:pt x="498" y="169"/>
                    <a:pt x="498" y="169"/>
                    <a:pt x="498" y="169"/>
                  </a:cubicBezTo>
                  <a:cubicBezTo>
                    <a:pt x="500" y="166"/>
                    <a:pt x="500" y="166"/>
                    <a:pt x="500" y="166"/>
                  </a:cubicBezTo>
                  <a:cubicBezTo>
                    <a:pt x="498" y="163"/>
                    <a:pt x="498" y="163"/>
                    <a:pt x="498" y="163"/>
                  </a:cubicBezTo>
                  <a:cubicBezTo>
                    <a:pt x="485" y="170"/>
                    <a:pt x="485" y="170"/>
                    <a:pt x="485" y="170"/>
                  </a:cubicBezTo>
                  <a:cubicBezTo>
                    <a:pt x="484" y="171"/>
                    <a:pt x="483" y="172"/>
                    <a:pt x="483" y="173"/>
                  </a:cubicBezTo>
                  <a:cubicBezTo>
                    <a:pt x="483" y="175"/>
                    <a:pt x="484" y="176"/>
                    <a:pt x="485" y="176"/>
                  </a:cubicBezTo>
                  <a:cubicBezTo>
                    <a:pt x="486" y="177"/>
                    <a:pt x="486" y="177"/>
                    <a:pt x="486" y="177"/>
                  </a:cubicBezTo>
                  <a:cubicBezTo>
                    <a:pt x="488" y="174"/>
                    <a:pt x="488" y="174"/>
                    <a:pt x="488" y="174"/>
                  </a:cubicBezTo>
                  <a:cubicBezTo>
                    <a:pt x="487" y="171"/>
                    <a:pt x="487" y="171"/>
                    <a:pt x="487" y="171"/>
                  </a:cubicBezTo>
                  <a:cubicBezTo>
                    <a:pt x="469" y="176"/>
                    <a:pt x="469" y="176"/>
                    <a:pt x="469" y="176"/>
                  </a:cubicBezTo>
                  <a:cubicBezTo>
                    <a:pt x="467" y="177"/>
                    <a:pt x="467" y="178"/>
                    <a:pt x="466" y="179"/>
                  </a:cubicBezTo>
                  <a:cubicBezTo>
                    <a:pt x="466" y="181"/>
                    <a:pt x="467" y="182"/>
                    <a:pt x="468" y="183"/>
                  </a:cubicBezTo>
                  <a:cubicBezTo>
                    <a:pt x="471" y="185"/>
                    <a:pt x="471" y="185"/>
                    <a:pt x="471" y="185"/>
                  </a:cubicBezTo>
                  <a:cubicBezTo>
                    <a:pt x="473" y="182"/>
                    <a:pt x="473" y="182"/>
                    <a:pt x="473" y="182"/>
                  </a:cubicBezTo>
                  <a:cubicBezTo>
                    <a:pt x="470" y="180"/>
                    <a:pt x="470" y="180"/>
                    <a:pt x="470" y="180"/>
                  </a:cubicBezTo>
                  <a:cubicBezTo>
                    <a:pt x="473" y="182"/>
                    <a:pt x="473" y="182"/>
                    <a:pt x="473" y="182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1" y="179"/>
                    <a:pt x="471" y="179"/>
                    <a:pt x="470" y="180"/>
                  </a:cubicBezTo>
                  <a:cubicBezTo>
                    <a:pt x="473" y="182"/>
                    <a:pt x="473" y="182"/>
                    <a:pt x="473" y="182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3" y="181"/>
                    <a:pt x="473" y="181"/>
                    <a:pt x="473" y="181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3" y="181"/>
                    <a:pt x="473" y="181"/>
                    <a:pt x="473" y="181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2" y="179"/>
                  </a:cubicBezTo>
                  <a:cubicBezTo>
                    <a:pt x="472" y="179"/>
                    <a:pt x="472" y="179"/>
                    <a:pt x="471" y="179"/>
                  </a:cubicBezTo>
                  <a:cubicBezTo>
                    <a:pt x="468" y="179"/>
                    <a:pt x="464" y="179"/>
                    <a:pt x="459" y="180"/>
                  </a:cubicBezTo>
                  <a:cubicBezTo>
                    <a:pt x="457" y="180"/>
                    <a:pt x="455" y="180"/>
                    <a:pt x="454" y="180"/>
                  </a:cubicBezTo>
                  <a:cubicBezTo>
                    <a:pt x="453" y="180"/>
                    <a:pt x="453" y="180"/>
                    <a:pt x="452" y="180"/>
                  </a:cubicBezTo>
                  <a:cubicBezTo>
                    <a:pt x="452" y="180"/>
                    <a:pt x="452" y="180"/>
                    <a:pt x="452" y="180"/>
                  </a:cubicBezTo>
                  <a:cubicBezTo>
                    <a:pt x="452" y="180"/>
                    <a:pt x="452" y="180"/>
                    <a:pt x="452" y="180"/>
                  </a:cubicBezTo>
                  <a:cubicBezTo>
                    <a:pt x="451" y="180"/>
                    <a:pt x="451" y="180"/>
                    <a:pt x="451" y="180"/>
                  </a:cubicBezTo>
                  <a:cubicBezTo>
                    <a:pt x="451" y="180"/>
                    <a:pt x="451" y="180"/>
                    <a:pt x="451" y="180"/>
                  </a:cubicBezTo>
                  <a:cubicBezTo>
                    <a:pt x="451" y="180"/>
                    <a:pt x="451" y="180"/>
                    <a:pt x="451" y="180"/>
                  </a:cubicBezTo>
                  <a:cubicBezTo>
                    <a:pt x="450" y="181"/>
                    <a:pt x="450" y="181"/>
                    <a:pt x="450" y="181"/>
                  </a:cubicBezTo>
                  <a:cubicBezTo>
                    <a:pt x="450" y="181"/>
                    <a:pt x="449" y="181"/>
                    <a:pt x="449" y="182"/>
                  </a:cubicBezTo>
                  <a:cubicBezTo>
                    <a:pt x="448" y="183"/>
                    <a:pt x="449" y="185"/>
                    <a:pt x="450" y="186"/>
                  </a:cubicBezTo>
                  <a:cubicBezTo>
                    <a:pt x="453" y="188"/>
                    <a:pt x="453" y="188"/>
                    <a:pt x="453" y="188"/>
                  </a:cubicBezTo>
                  <a:cubicBezTo>
                    <a:pt x="455" y="185"/>
                    <a:pt x="455" y="185"/>
                    <a:pt x="455" y="185"/>
                  </a:cubicBezTo>
                  <a:cubicBezTo>
                    <a:pt x="455" y="182"/>
                    <a:pt x="455" y="182"/>
                    <a:pt x="455" y="182"/>
                  </a:cubicBezTo>
                  <a:cubicBezTo>
                    <a:pt x="428" y="179"/>
                    <a:pt x="428" y="179"/>
                    <a:pt x="428" y="179"/>
                  </a:cubicBezTo>
                  <a:cubicBezTo>
                    <a:pt x="427" y="179"/>
                    <a:pt x="425" y="180"/>
                    <a:pt x="425" y="181"/>
                  </a:cubicBezTo>
                  <a:cubicBezTo>
                    <a:pt x="424" y="183"/>
                    <a:pt x="425" y="184"/>
                    <a:pt x="426" y="185"/>
                  </a:cubicBezTo>
                  <a:cubicBezTo>
                    <a:pt x="430" y="188"/>
                    <a:pt x="430" y="188"/>
                    <a:pt x="430" y="188"/>
                  </a:cubicBezTo>
                  <a:cubicBezTo>
                    <a:pt x="432" y="185"/>
                    <a:pt x="432" y="185"/>
                    <a:pt x="432" y="185"/>
                  </a:cubicBezTo>
                  <a:cubicBezTo>
                    <a:pt x="430" y="183"/>
                    <a:pt x="430" y="183"/>
                    <a:pt x="430" y="183"/>
                  </a:cubicBezTo>
                  <a:cubicBezTo>
                    <a:pt x="432" y="185"/>
                    <a:pt x="432" y="185"/>
                    <a:pt x="432" y="185"/>
                  </a:cubicBezTo>
                  <a:cubicBezTo>
                    <a:pt x="431" y="182"/>
                    <a:pt x="431" y="182"/>
                    <a:pt x="431" y="182"/>
                  </a:cubicBezTo>
                  <a:cubicBezTo>
                    <a:pt x="431" y="182"/>
                    <a:pt x="430" y="182"/>
                    <a:pt x="430" y="183"/>
                  </a:cubicBezTo>
                  <a:cubicBezTo>
                    <a:pt x="432" y="185"/>
                    <a:pt x="432" y="185"/>
                    <a:pt x="432" y="185"/>
                  </a:cubicBezTo>
                  <a:cubicBezTo>
                    <a:pt x="431" y="182"/>
                    <a:pt x="431" y="182"/>
                    <a:pt x="431" y="182"/>
                  </a:cubicBezTo>
                  <a:cubicBezTo>
                    <a:pt x="432" y="185"/>
                    <a:pt x="432" y="185"/>
                    <a:pt x="432" y="185"/>
                  </a:cubicBezTo>
                  <a:cubicBezTo>
                    <a:pt x="432" y="182"/>
                    <a:pt x="432" y="182"/>
                    <a:pt x="432" y="182"/>
                  </a:cubicBezTo>
                  <a:cubicBezTo>
                    <a:pt x="431" y="182"/>
                    <a:pt x="431" y="182"/>
                    <a:pt x="431" y="182"/>
                  </a:cubicBezTo>
                  <a:cubicBezTo>
                    <a:pt x="432" y="185"/>
                    <a:pt x="432" y="185"/>
                    <a:pt x="432" y="185"/>
                  </a:cubicBezTo>
                  <a:cubicBezTo>
                    <a:pt x="432" y="182"/>
                    <a:pt x="432" y="182"/>
                    <a:pt x="432" y="182"/>
                  </a:cubicBezTo>
                  <a:cubicBezTo>
                    <a:pt x="432" y="184"/>
                    <a:pt x="432" y="184"/>
                    <a:pt x="432" y="184"/>
                  </a:cubicBezTo>
                  <a:cubicBezTo>
                    <a:pt x="433" y="182"/>
                    <a:pt x="433" y="182"/>
                    <a:pt x="433" y="182"/>
                  </a:cubicBezTo>
                  <a:cubicBezTo>
                    <a:pt x="433" y="182"/>
                    <a:pt x="432" y="182"/>
                    <a:pt x="432" y="182"/>
                  </a:cubicBezTo>
                  <a:cubicBezTo>
                    <a:pt x="432" y="184"/>
                    <a:pt x="432" y="184"/>
                    <a:pt x="432" y="184"/>
                  </a:cubicBezTo>
                  <a:cubicBezTo>
                    <a:pt x="433" y="182"/>
                    <a:pt x="433" y="182"/>
                    <a:pt x="433" y="182"/>
                  </a:cubicBezTo>
                  <a:cubicBezTo>
                    <a:pt x="432" y="183"/>
                    <a:pt x="432" y="183"/>
                    <a:pt x="432" y="183"/>
                  </a:cubicBezTo>
                  <a:cubicBezTo>
                    <a:pt x="433" y="182"/>
                    <a:pt x="433" y="182"/>
                    <a:pt x="433" y="182"/>
                  </a:cubicBezTo>
                  <a:cubicBezTo>
                    <a:pt x="433" y="182"/>
                    <a:pt x="433" y="182"/>
                    <a:pt x="433" y="182"/>
                  </a:cubicBezTo>
                  <a:cubicBezTo>
                    <a:pt x="432" y="183"/>
                    <a:pt x="432" y="183"/>
                    <a:pt x="432" y="183"/>
                  </a:cubicBezTo>
                  <a:cubicBezTo>
                    <a:pt x="433" y="182"/>
                    <a:pt x="433" y="182"/>
                    <a:pt x="433" y="182"/>
                  </a:cubicBezTo>
                  <a:cubicBezTo>
                    <a:pt x="433" y="182"/>
                    <a:pt x="432" y="182"/>
                    <a:pt x="432" y="181"/>
                  </a:cubicBezTo>
                  <a:cubicBezTo>
                    <a:pt x="428" y="180"/>
                    <a:pt x="416" y="176"/>
                    <a:pt x="405" y="172"/>
                  </a:cubicBezTo>
                  <a:cubicBezTo>
                    <a:pt x="399" y="170"/>
                    <a:pt x="394" y="168"/>
                    <a:pt x="390" y="167"/>
                  </a:cubicBezTo>
                  <a:cubicBezTo>
                    <a:pt x="387" y="166"/>
                    <a:pt x="385" y="166"/>
                    <a:pt x="384" y="165"/>
                  </a:cubicBezTo>
                  <a:cubicBezTo>
                    <a:pt x="383" y="165"/>
                    <a:pt x="382" y="165"/>
                    <a:pt x="382" y="165"/>
                  </a:cubicBezTo>
                  <a:cubicBezTo>
                    <a:pt x="381" y="165"/>
                    <a:pt x="381" y="165"/>
                    <a:pt x="380" y="165"/>
                  </a:cubicBezTo>
                  <a:cubicBezTo>
                    <a:pt x="380" y="165"/>
                    <a:pt x="380" y="165"/>
                    <a:pt x="379" y="165"/>
                  </a:cubicBezTo>
                  <a:cubicBezTo>
                    <a:pt x="379" y="165"/>
                    <a:pt x="378" y="165"/>
                    <a:pt x="378" y="165"/>
                  </a:cubicBezTo>
                  <a:cubicBezTo>
                    <a:pt x="378" y="165"/>
                    <a:pt x="377" y="166"/>
                    <a:pt x="377" y="166"/>
                  </a:cubicBezTo>
                  <a:cubicBezTo>
                    <a:pt x="376" y="168"/>
                    <a:pt x="376" y="170"/>
                    <a:pt x="378" y="171"/>
                  </a:cubicBezTo>
                  <a:cubicBezTo>
                    <a:pt x="379" y="172"/>
                    <a:pt x="379" y="172"/>
                    <a:pt x="379" y="172"/>
                  </a:cubicBezTo>
                  <a:cubicBezTo>
                    <a:pt x="381" y="169"/>
                    <a:pt x="381" y="169"/>
                    <a:pt x="381" y="169"/>
                  </a:cubicBezTo>
                  <a:cubicBezTo>
                    <a:pt x="380" y="166"/>
                    <a:pt x="380" y="166"/>
                    <a:pt x="380" y="166"/>
                  </a:cubicBezTo>
                  <a:cubicBezTo>
                    <a:pt x="368" y="172"/>
                    <a:pt x="368" y="172"/>
                    <a:pt x="368" y="172"/>
                  </a:cubicBezTo>
                  <a:cubicBezTo>
                    <a:pt x="367" y="172"/>
                    <a:pt x="366" y="173"/>
                    <a:pt x="366" y="175"/>
                  </a:cubicBezTo>
                  <a:cubicBezTo>
                    <a:pt x="366" y="176"/>
                    <a:pt x="367" y="177"/>
                    <a:pt x="368" y="178"/>
                  </a:cubicBezTo>
                  <a:cubicBezTo>
                    <a:pt x="368" y="178"/>
                    <a:pt x="368" y="178"/>
                    <a:pt x="368" y="178"/>
                  </a:cubicBezTo>
                  <a:cubicBezTo>
                    <a:pt x="370" y="175"/>
                    <a:pt x="370" y="175"/>
                    <a:pt x="370" y="175"/>
                  </a:cubicBezTo>
                  <a:cubicBezTo>
                    <a:pt x="370" y="172"/>
                    <a:pt x="370" y="172"/>
                    <a:pt x="370" y="172"/>
                  </a:cubicBezTo>
                  <a:cubicBezTo>
                    <a:pt x="350" y="176"/>
                    <a:pt x="350" y="176"/>
                    <a:pt x="350" y="176"/>
                  </a:cubicBezTo>
                  <a:cubicBezTo>
                    <a:pt x="349" y="176"/>
                    <a:pt x="348" y="177"/>
                    <a:pt x="348" y="178"/>
                  </a:cubicBezTo>
                  <a:cubicBezTo>
                    <a:pt x="347" y="180"/>
                    <a:pt x="348" y="181"/>
                    <a:pt x="349" y="182"/>
                  </a:cubicBezTo>
                  <a:cubicBezTo>
                    <a:pt x="353" y="184"/>
                    <a:pt x="353" y="184"/>
                    <a:pt x="353" y="184"/>
                  </a:cubicBezTo>
                  <a:cubicBezTo>
                    <a:pt x="355" y="181"/>
                    <a:pt x="355" y="181"/>
                    <a:pt x="355" y="181"/>
                  </a:cubicBezTo>
                  <a:cubicBezTo>
                    <a:pt x="354" y="178"/>
                    <a:pt x="354" y="178"/>
                    <a:pt x="354" y="178"/>
                  </a:cubicBezTo>
                  <a:cubicBezTo>
                    <a:pt x="329" y="180"/>
                    <a:pt x="329" y="180"/>
                    <a:pt x="329" y="180"/>
                  </a:cubicBezTo>
                  <a:cubicBezTo>
                    <a:pt x="328" y="180"/>
                    <a:pt x="327" y="181"/>
                    <a:pt x="326" y="182"/>
                  </a:cubicBezTo>
                  <a:cubicBezTo>
                    <a:pt x="326" y="184"/>
                    <a:pt x="327" y="185"/>
                    <a:pt x="328" y="186"/>
                  </a:cubicBezTo>
                  <a:cubicBezTo>
                    <a:pt x="330" y="187"/>
                    <a:pt x="330" y="187"/>
                    <a:pt x="330" y="187"/>
                  </a:cubicBezTo>
                  <a:cubicBezTo>
                    <a:pt x="331" y="184"/>
                    <a:pt x="331" y="184"/>
                    <a:pt x="331" y="184"/>
                  </a:cubicBezTo>
                  <a:cubicBezTo>
                    <a:pt x="332" y="181"/>
                    <a:pt x="332" y="181"/>
                    <a:pt x="332" y="181"/>
                  </a:cubicBezTo>
                  <a:cubicBezTo>
                    <a:pt x="305" y="177"/>
                    <a:pt x="305" y="177"/>
                    <a:pt x="305" y="177"/>
                  </a:cubicBezTo>
                  <a:cubicBezTo>
                    <a:pt x="303" y="177"/>
                    <a:pt x="302" y="178"/>
                    <a:pt x="301" y="180"/>
                  </a:cubicBezTo>
                  <a:cubicBezTo>
                    <a:pt x="301" y="181"/>
                    <a:pt x="301" y="183"/>
                    <a:pt x="303" y="184"/>
                  </a:cubicBezTo>
                  <a:cubicBezTo>
                    <a:pt x="311" y="189"/>
                    <a:pt x="311" y="189"/>
                    <a:pt x="311" y="189"/>
                  </a:cubicBezTo>
                  <a:cubicBezTo>
                    <a:pt x="313" y="186"/>
                    <a:pt x="313" y="186"/>
                    <a:pt x="313" y="186"/>
                  </a:cubicBezTo>
                  <a:cubicBezTo>
                    <a:pt x="314" y="183"/>
                    <a:pt x="314" y="183"/>
                    <a:pt x="314" y="183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2" y="170"/>
                    <a:pt x="270" y="171"/>
                    <a:pt x="269" y="173"/>
                  </a:cubicBezTo>
                  <a:cubicBezTo>
                    <a:pt x="268" y="174"/>
                    <a:pt x="269" y="176"/>
                    <a:pt x="270" y="177"/>
                  </a:cubicBezTo>
                  <a:cubicBezTo>
                    <a:pt x="277" y="181"/>
                    <a:pt x="277" y="181"/>
                    <a:pt x="277" y="181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6" y="176"/>
                    <a:pt x="276" y="176"/>
                    <a:pt x="276" y="176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7" y="175"/>
                    <a:pt x="277" y="175"/>
                    <a:pt x="277" y="175"/>
                  </a:cubicBezTo>
                  <a:cubicBezTo>
                    <a:pt x="277" y="176"/>
                    <a:pt x="277" y="176"/>
                    <a:pt x="276" y="176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7" y="175"/>
                    <a:pt x="277" y="175"/>
                    <a:pt x="277" y="175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8" y="175"/>
                    <a:pt x="278" y="175"/>
                    <a:pt x="277" y="175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7"/>
                    <a:pt x="279" y="177"/>
                    <a:pt x="279" y="177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7"/>
                    <a:pt x="279" y="177"/>
                    <a:pt x="279" y="177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5"/>
                    <a:pt x="279" y="175"/>
                    <a:pt x="279" y="175"/>
                  </a:cubicBezTo>
                  <a:cubicBezTo>
                    <a:pt x="279" y="175"/>
                    <a:pt x="278" y="175"/>
                    <a:pt x="277" y="174"/>
                  </a:cubicBezTo>
                  <a:cubicBezTo>
                    <a:pt x="273" y="173"/>
                    <a:pt x="266" y="171"/>
                    <a:pt x="259" y="169"/>
                  </a:cubicBezTo>
                  <a:cubicBezTo>
                    <a:pt x="256" y="168"/>
                    <a:pt x="253" y="167"/>
                    <a:pt x="251" y="166"/>
                  </a:cubicBezTo>
                  <a:cubicBezTo>
                    <a:pt x="249" y="166"/>
                    <a:pt x="248" y="165"/>
                    <a:pt x="248" y="165"/>
                  </a:cubicBezTo>
                  <a:cubicBezTo>
                    <a:pt x="247" y="165"/>
                    <a:pt x="247" y="165"/>
                    <a:pt x="247" y="165"/>
                  </a:cubicBezTo>
                  <a:cubicBezTo>
                    <a:pt x="247" y="165"/>
                    <a:pt x="247" y="165"/>
                    <a:pt x="247" y="165"/>
                  </a:cubicBezTo>
                  <a:cubicBezTo>
                    <a:pt x="246" y="165"/>
                    <a:pt x="246" y="165"/>
                    <a:pt x="246" y="165"/>
                  </a:cubicBezTo>
                  <a:cubicBezTo>
                    <a:pt x="246" y="165"/>
                    <a:pt x="246" y="165"/>
                    <a:pt x="246" y="165"/>
                  </a:cubicBezTo>
                  <a:cubicBezTo>
                    <a:pt x="245" y="165"/>
                    <a:pt x="245" y="165"/>
                    <a:pt x="245" y="165"/>
                  </a:cubicBezTo>
                  <a:cubicBezTo>
                    <a:pt x="244" y="165"/>
                    <a:pt x="243" y="165"/>
                    <a:pt x="243" y="166"/>
                  </a:cubicBezTo>
                  <a:cubicBezTo>
                    <a:pt x="242" y="168"/>
                    <a:pt x="242" y="170"/>
                    <a:pt x="244" y="171"/>
                  </a:cubicBezTo>
                  <a:cubicBezTo>
                    <a:pt x="245" y="172"/>
                    <a:pt x="245" y="172"/>
                    <a:pt x="245" y="172"/>
                  </a:cubicBezTo>
                  <a:cubicBezTo>
                    <a:pt x="247" y="169"/>
                    <a:pt x="247" y="169"/>
                    <a:pt x="247" y="169"/>
                  </a:cubicBezTo>
                  <a:cubicBezTo>
                    <a:pt x="245" y="166"/>
                    <a:pt x="245" y="166"/>
                    <a:pt x="245" y="166"/>
                  </a:cubicBezTo>
                  <a:cubicBezTo>
                    <a:pt x="232" y="174"/>
                    <a:pt x="232" y="174"/>
                    <a:pt x="232" y="174"/>
                  </a:cubicBezTo>
                  <a:cubicBezTo>
                    <a:pt x="231" y="175"/>
                    <a:pt x="230" y="176"/>
                    <a:pt x="230" y="177"/>
                  </a:cubicBezTo>
                  <a:cubicBezTo>
                    <a:pt x="230" y="178"/>
                    <a:pt x="231" y="179"/>
                    <a:pt x="232" y="180"/>
                  </a:cubicBezTo>
                  <a:cubicBezTo>
                    <a:pt x="234" y="182"/>
                    <a:pt x="234" y="182"/>
                    <a:pt x="234" y="182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3" y="177"/>
                    <a:pt x="233" y="177"/>
                    <a:pt x="233" y="177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4" y="176"/>
                    <a:pt x="234" y="176"/>
                    <a:pt x="233" y="177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5" y="177"/>
                    <a:pt x="235" y="177"/>
                    <a:pt x="235" y="177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5" y="177"/>
                    <a:pt x="235" y="177"/>
                    <a:pt x="235" y="177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5" y="176"/>
                    <a:pt x="234" y="176"/>
                    <a:pt x="234" y="176"/>
                  </a:cubicBezTo>
                  <a:cubicBezTo>
                    <a:pt x="232" y="177"/>
                    <a:pt x="228" y="177"/>
                    <a:pt x="225" y="178"/>
                  </a:cubicBezTo>
                  <a:cubicBezTo>
                    <a:pt x="224" y="179"/>
                    <a:pt x="222" y="179"/>
                    <a:pt x="221" y="179"/>
                  </a:cubicBezTo>
                  <a:cubicBezTo>
                    <a:pt x="221" y="179"/>
                    <a:pt x="220" y="179"/>
                    <a:pt x="220" y="179"/>
                  </a:cubicBezTo>
                  <a:cubicBezTo>
                    <a:pt x="220" y="180"/>
                    <a:pt x="220" y="180"/>
                    <a:pt x="220" y="180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18" y="180"/>
                    <a:pt x="218" y="180"/>
                    <a:pt x="217" y="181"/>
                  </a:cubicBezTo>
                  <a:cubicBezTo>
                    <a:pt x="217" y="182"/>
                    <a:pt x="217" y="183"/>
                    <a:pt x="217" y="184"/>
                  </a:cubicBezTo>
                  <a:cubicBezTo>
                    <a:pt x="217" y="185"/>
                    <a:pt x="218" y="185"/>
                    <a:pt x="218" y="186"/>
                  </a:cubicBezTo>
                  <a:cubicBezTo>
                    <a:pt x="222" y="188"/>
                    <a:pt x="222" y="188"/>
                    <a:pt x="222" y="188"/>
                  </a:cubicBezTo>
                  <a:cubicBezTo>
                    <a:pt x="224" y="185"/>
                    <a:pt x="224" y="185"/>
                    <a:pt x="224" y="185"/>
                  </a:cubicBezTo>
                  <a:cubicBezTo>
                    <a:pt x="224" y="182"/>
                    <a:pt x="224" y="182"/>
                    <a:pt x="224" y="182"/>
                  </a:cubicBezTo>
                  <a:cubicBezTo>
                    <a:pt x="208" y="184"/>
                    <a:pt x="208" y="184"/>
                    <a:pt x="208" y="184"/>
                  </a:cubicBezTo>
                  <a:cubicBezTo>
                    <a:pt x="207" y="184"/>
                    <a:pt x="205" y="185"/>
                    <a:pt x="205" y="186"/>
                  </a:cubicBezTo>
                  <a:cubicBezTo>
                    <a:pt x="205" y="188"/>
                    <a:pt x="205" y="189"/>
                    <a:pt x="207" y="190"/>
                  </a:cubicBezTo>
                  <a:cubicBezTo>
                    <a:pt x="210" y="192"/>
                    <a:pt x="210" y="192"/>
                    <a:pt x="210" y="192"/>
                  </a:cubicBezTo>
                  <a:cubicBezTo>
                    <a:pt x="212" y="189"/>
                    <a:pt x="212" y="189"/>
                    <a:pt x="212" y="189"/>
                  </a:cubicBezTo>
                  <a:cubicBezTo>
                    <a:pt x="212" y="186"/>
                    <a:pt x="212" y="186"/>
                    <a:pt x="212" y="186"/>
                  </a:cubicBezTo>
                  <a:cubicBezTo>
                    <a:pt x="194" y="186"/>
                    <a:pt x="194" y="186"/>
                    <a:pt x="194" y="186"/>
                  </a:cubicBezTo>
                  <a:cubicBezTo>
                    <a:pt x="193" y="186"/>
                    <a:pt x="191" y="187"/>
                    <a:pt x="191" y="189"/>
                  </a:cubicBezTo>
                  <a:cubicBezTo>
                    <a:pt x="190" y="190"/>
                    <a:pt x="191" y="192"/>
                    <a:pt x="192" y="192"/>
                  </a:cubicBezTo>
                  <a:cubicBezTo>
                    <a:pt x="199" y="197"/>
                    <a:pt x="199" y="197"/>
                    <a:pt x="199" y="197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8" y="192"/>
                    <a:pt x="198" y="192"/>
                    <a:pt x="198" y="192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200" y="191"/>
                    <a:pt x="200" y="191"/>
                    <a:pt x="200" y="191"/>
                  </a:cubicBezTo>
                  <a:cubicBezTo>
                    <a:pt x="199" y="191"/>
                    <a:pt x="199" y="191"/>
                    <a:pt x="198" y="192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200" y="191"/>
                    <a:pt x="200" y="191"/>
                    <a:pt x="200" y="191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0" y="190"/>
                    <a:pt x="200" y="190"/>
                    <a:pt x="200" y="190"/>
                  </a:cubicBezTo>
                  <a:cubicBezTo>
                    <a:pt x="200" y="190"/>
                    <a:pt x="200" y="190"/>
                    <a:pt x="200" y="191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0" y="190"/>
                    <a:pt x="200" y="190"/>
                    <a:pt x="200" y="190"/>
                  </a:cubicBezTo>
                  <a:cubicBezTo>
                    <a:pt x="200" y="191"/>
                    <a:pt x="200" y="191"/>
                    <a:pt x="200" y="191"/>
                  </a:cubicBezTo>
                  <a:cubicBezTo>
                    <a:pt x="200" y="190"/>
                    <a:pt x="200" y="190"/>
                    <a:pt x="200" y="190"/>
                  </a:cubicBezTo>
                  <a:cubicBezTo>
                    <a:pt x="200" y="190"/>
                    <a:pt x="200" y="190"/>
                    <a:pt x="200" y="190"/>
                  </a:cubicBezTo>
                  <a:cubicBezTo>
                    <a:pt x="200" y="191"/>
                    <a:pt x="200" y="191"/>
                    <a:pt x="200" y="191"/>
                  </a:cubicBezTo>
                  <a:cubicBezTo>
                    <a:pt x="200" y="190"/>
                    <a:pt x="200" y="190"/>
                    <a:pt x="200" y="190"/>
                  </a:cubicBezTo>
                  <a:cubicBezTo>
                    <a:pt x="200" y="190"/>
                    <a:pt x="199" y="190"/>
                    <a:pt x="198" y="190"/>
                  </a:cubicBezTo>
                  <a:cubicBezTo>
                    <a:pt x="194" y="190"/>
                    <a:pt x="185" y="188"/>
                    <a:pt x="178" y="187"/>
                  </a:cubicBezTo>
                  <a:cubicBezTo>
                    <a:pt x="170" y="186"/>
                    <a:pt x="164" y="184"/>
                    <a:pt x="164" y="184"/>
                  </a:cubicBezTo>
                  <a:cubicBezTo>
                    <a:pt x="163" y="184"/>
                    <a:pt x="161" y="185"/>
                    <a:pt x="160" y="186"/>
                  </a:cubicBezTo>
                  <a:cubicBezTo>
                    <a:pt x="160" y="188"/>
                    <a:pt x="160" y="190"/>
                    <a:pt x="162" y="191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8" y="191"/>
                    <a:pt x="168" y="191"/>
                    <a:pt x="168" y="191"/>
                  </a:cubicBezTo>
                  <a:cubicBezTo>
                    <a:pt x="165" y="189"/>
                    <a:pt x="165" y="189"/>
                    <a:pt x="165" y="189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66" y="188"/>
                    <a:pt x="166" y="188"/>
                    <a:pt x="166" y="188"/>
                  </a:cubicBezTo>
                  <a:cubicBezTo>
                    <a:pt x="166" y="188"/>
                    <a:pt x="166" y="188"/>
                    <a:pt x="165" y="189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66" y="188"/>
                    <a:pt x="166" y="188"/>
                    <a:pt x="166" y="188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68" y="187"/>
                    <a:pt x="168" y="187"/>
                    <a:pt x="168" y="187"/>
                  </a:cubicBezTo>
                  <a:cubicBezTo>
                    <a:pt x="168" y="187"/>
                    <a:pt x="167" y="187"/>
                    <a:pt x="166" y="188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68" y="187"/>
                    <a:pt x="168" y="187"/>
                    <a:pt x="168" y="187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68" y="187"/>
                    <a:pt x="168" y="187"/>
                    <a:pt x="168" y="187"/>
                  </a:cubicBezTo>
                  <a:cubicBezTo>
                    <a:pt x="168" y="187"/>
                    <a:pt x="168" y="187"/>
                    <a:pt x="168" y="187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68" y="187"/>
                    <a:pt x="168" y="187"/>
                    <a:pt x="168" y="187"/>
                  </a:cubicBezTo>
                  <a:cubicBezTo>
                    <a:pt x="168" y="187"/>
                    <a:pt x="166" y="187"/>
                    <a:pt x="164" y="186"/>
                  </a:cubicBezTo>
                  <a:cubicBezTo>
                    <a:pt x="157" y="184"/>
                    <a:pt x="144" y="179"/>
                    <a:pt x="133" y="175"/>
                  </a:cubicBezTo>
                  <a:cubicBezTo>
                    <a:pt x="127" y="173"/>
                    <a:pt x="121" y="171"/>
                    <a:pt x="118" y="169"/>
                  </a:cubicBezTo>
                  <a:cubicBezTo>
                    <a:pt x="114" y="167"/>
                    <a:pt x="111" y="167"/>
                    <a:pt x="111" y="167"/>
                  </a:cubicBezTo>
                  <a:cubicBezTo>
                    <a:pt x="110" y="166"/>
                    <a:pt x="108" y="167"/>
                    <a:pt x="107" y="168"/>
                  </a:cubicBezTo>
                  <a:cubicBezTo>
                    <a:pt x="106" y="170"/>
                    <a:pt x="107" y="172"/>
                    <a:pt x="108" y="173"/>
                  </a:cubicBezTo>
                  <a:cubicBezTo>
                    <a:pt x="110" y="173"/>
                    <a:pt x="110" y="173"/>
                    <a:pt x="110" y="173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11" y="167"/>
                    <a:pt x="111" y="167"/>
                    <a:pt x="111" y="167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4" y="170"/>
                    <a:pt x="93" y="171"/>
                    <a:pt x="93" y="172"/>
                  </a:cubicBezTo>
                  <a:cubicBezTo>
                    <a:pt x="93" y="173"/>
                    <a:pt x="93" y="175"/>
                    <a:pt x="94" y="176"/>
                  </a:cubicBezTo>
                  <a:cubicBezTo>
                    <a:pt x="98" y="178"/>
                    <a:pt x="98" y="178"/>
                    <a:pt x="98" y="178"/>
                  </a:cubicBezTo>
                  <a:cubicBezTo>
                    <a:pt x="100" y="175"/>
                    <a:pt x="100" y="175"/>
                    <a:pt x="100" y="175"/>
                  </a:cubicBezTo>
                  <a:cubicBezTo>
                    <a:pt x="97" y="173"/>
                    <a:pt x="97" y="173"/>
                    <a:pt x="97" y="173"/>
                  </a:cubicBezTo>
                  <a:cubicBezTo>
                    <a:pt x="100" y="175"/>
                    <a:pt x="100" y="175"/>
                    <a:pt x="100" y="175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8" y="173"/>
                    <a:pt x="97" y="173"/>
                  </a:cubicBezTo>
                  <a:cubicBezTo>
                    <a:pt x="100" y="175"/>
                    <a:pt x="100" y="175"/>
                    <a:pt x="100" y="175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100" y="175"/>
                    <a:pt x="100" y="175"/>
                    <a:pt x="100" y="175"/>
                  </a:cubicBezTo>
                  <a:cubicBezTo>
                    <a:pt x="99" y="172"/>
                    <a:pt x="99" y="172"/>
                    <a:pt x="99" y="172"/>
                  </a:cubicBezTo>
                  <a:cubicBezTo>
                    <a:pt x="99" y="172"/>
                    <a:pt x="99" y="172"/>
                    <a:pt x="98" y="172"/>
                  </a:cubicBezTo>
                  <a:cubicBezTo>
                    <a:pt x="100" y="175"/>
                    <a:pt x="100" y="175"/>
                    <a:pt x="100" y="175"/>
                  </a:cubicBezTo>
                  <a:cubicBezTo>
                    <a:pt x="99" y="172"/>
                    <a:pt x="99" y="172"/>
                    <a:pt x="99" y="172"/>
                  </a:cubicBezTo>
                  <a:cubicBezTo>
                    <a:pt x="99" y="173"/>
                    <a:pt x="99" y="173"/>
                    <a:pt x="99" y="173"/>
                  </a:cubicBezTo>
                  <a:cubicBezTo>
                    <a:pt x="99" y="172"/>
                    <a:pt x="99" y="172"/>
                    <a:pt x="99" y="172"/>
                  </a:cubicBezTo>
                  <a:cubicBezTo>
                    <a:pt x="99" y="172"/>
                    <a:pt x="99" y="172"/>
                    <a:pt x="99" y="172"/>
                  </a:cubicBezTo>
                  <a:cubicBezTo>
                    <a:pt x="99" y="173"/>
                    <a:pt x="99" y="173"/>
                    <a:pt x="99" y="173"/>
                  </a:cubicBezTo>
                  <a:cubicBezTo>
                    <a:pt x="99" y="172"/>
                    <a:pt x="99" y="172"/>
                    <a:pt x="99" y="172"/>
                  </a:cubicBezTo>
                  <a:cubicBezTo>
                    <a:pt x="99" y="172"/>
                    <a:pt x="99" y="172"/>
                    <a:pt x="98" y="172"/>
                  </a:cubicBezTo>
                  <a:cubicBezTo>
                    <a:pt x="96" y="172"/>
                    <a:pt x="91" y="173"/>
                    <a:pt x="87" y="173"/>
                  </a:cubicBezTo>
                  <a:cubicBezTo>
                    <a:pt x="85" y="173"/>
                    <a:pt x="83" y="173"/>
                    <a:pt x="82" y="173"/>
                  </a:cubicBezTo>
                  <a:cubicBezTo>
                    <a:pt x="81" y="173"/>
                    <a:pt x="81" y="173"/>
                    <a:pt x="81" y="173"/>
                  </a:cubicBezTo>
                  <a:cubicBezTo>
                    <a:pt x="80" y="173"/>
                    <a:pt x="80" y="173"/>
                    <a:pt x="80" y="173"/>
                  </a:cubicBezTo>
                  <a:cubicBezTo>
                    <a:pt x="80" y="173"/>
                    <a:pt x="80" y="173"/>
                    <a:pt x="80" y="173"/>
                  </a:cubicBezTo>
                  <a:cubicBezTo>
                    <a:pt x="80" y="173"/>
                    <a:pt x="80" y="173"/>
                    <a:pt x="80" y="173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78" y="174"/>
                    <a:pt x="78" y="174"/>
                    <a:pt x="77" y="175"/>
                  </a:cubicBezTo>
                  <a:cubicBezTo>
                    <a:pt x="77" y="176"/>
                    <a:pt x="77" y="177"/>
                    <a:pt x="77" y="177"/>
                  </a:cubicBezTo>
                  <a:cubicBezTo>
                    <a:pt x="77" y="178"/>
                    <a:pt x="78" y="179"/>
                    <a:pt x="78" y="180"/>
                  </a:cubicBezTo>
                  <a:cubicBezTo>
                    <a:pt x="85" y="184"/>
                    <a:pt x="85" y="184"/>
                    <a:pt x="85" y="184"/>
                  </a:cubicBezTo>
                  <a:cubicBezTo>
                    <a:pt x="87" y="181"/>
                    <a:pt x="87" y="181"/>
                    <a:pt x="87" y="181"/>
                  </a:cubicBezTo>
                  <a:cubicBezTo>
                    <a:pt x="87" y="178"/>
                    <a:pt x="87" y="178"/>
                    <a:pt x="87" y="178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4" y="175"/>
                    <a:pt x="63" y="176"/>
                    <a:pt x="62" y="178"/>
                  </a:cubicBezTo>
                  <a:cubicBezTo>
                    <a:pt x="62" y="179"/>
                    <a:pt x="62" y="181"/>
                    <a:pt x="64" y="182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4" y="153"/>
                    <a:pt x="2" y="154"/>
                    <a:pt x="2" y="154"/>
                  </a:cubicBezTo>
                  <a:cubicBezTo>
                    <a:pt x="1" y="155"/>
                    <a:pt x="0" y="156"/>
                    <a:pt x="0" y="157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1" y="159"/>
                    <a:pt x="1" y="159"/>
                    <a:pt x="1" y="159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2" y="160"/>
                    <a:pt x="3" y="161"/>
                    <a:pt x="4" y="161"/>
                  </a:cubicBezTo>
                  <a:cubicBezTo>
                    <a:pt x="11" y="166"/>
                    <a:pt x="30" y="178"/>
                    <a:pt x="30" y="178"/>
                  </a:cubicBezTo>
                  <a:cubicBezTo>
                    <a:pt x="32" y="179"/>
                    <a:pt x="34" y="178"/>
                    <a:pt x="35" y="177"/>
                  </a:cubicBezTo>
                  <a:cubicBezTo>
                    <a:pt x="36" y="175"/>
                    <a:pt x="35" y="173"/>
                    <a:pt x="34" y="17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3955186" y="1988456"/>
            <a:ext cx="1603856" cy="1862256"/>
            <a:chOff x="6973888" y="3276600"/>
            <a:chExt cx="857250" cy="995363"/>
          </a:xfrm>
        </p:grpSpPr>
        <p:sp>
          <p:nvSpPr>
            <p:cNvPr id="55" name="Rectangle 393"/>
            <p:cNvSpPr>
              <a:spLocks noChangeArrowheads="1"/>
            </p:cNvSpPr>
            <p:nvPr/>
          </p:nvSpPr>
          <p:spPr bwMode="auto">
            <a:xfrm>
              <a:off x="6977063" y="4260850"/>
              <a:ext cx="1588" cy="1588"/>
            </a:xfrm>
            <a:prstGeom prst="rect">
              <a:avLst/>
            </a:pr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394"/>
            <p:cNvSpPr/>
            <p:nvPr/>
          </p:nvSpPr>
          <p:spPr bwMode="auto">
            <a:xfrm>
              <a:off x="6973888" y="4257675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395"/>
            <p:cNvSpPr/>
            <p:nvPr/>
          </p:nvSpPr>
          <p:spPr bwMode="auto">
            <a:xfrm>
              <a:off x="6977063" y="427037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319"/>
            <p:cNvSpPr/>
            <p:nvPr/>
          </p:nvSpPr>
          <p:spPr bwMode="auto">
            <a:xfrm>
              <a:off x="7134226" y="3467100"/>
              <a:ext cx="549275" cy="474663"/>
            </a:xfrm>
            <a:custGeom>
              <a:avLst/>
              <a:gdLst>
                <a:gd name="T0" fmla="*/ 90 w 342"/>
                <a:gd name="T1" fmla="*/ 292 h 295"/>
                <a:gd name="T2" fmla="*/ 76 w 342"/>
                <a:gd name="T3" fmla="*/ 259 h 295"/>
                <a:gd name="T4" fmla="*/ 72 w 342"/>
                <a:gd name="T5" fmla="*/ 260 h 295"/>
                <a:gd name="T6" fmla="*/ 48 w 342"/>
                <a:gd name="T7" fmla="*/ 223 h 295"/>
                <a:gd name="T8" fmla="*/ 33 w 342"/>
                <a:gd name="T9" fmla="*/ 187 h 295"/>
                <a:gd name="T10" fmla="*/ 129 w 342"/>
                <a:gd name="T11" fmla="*/ 241 h 295"/>
                <a:gd name="T12" fmla="*/ 21 w 342"/>
                <a:gd name="T13" fmla="*/ 169 h 295"/>
                <a:gd name="T14" fmla="*/ 183 w 342"/>
                <a:gd name="T15" fmla="*/ 248 h 295"/>
                <a:gd name="T16" fmla="*/ 9 w 342"/>
                <a:gd name="T17" fmla="*/ 128 h 295"/>
                <a:gd name="T18" fmla="*/ 5 w 342"/>
                <a:gd name="T19" fmla="*/ 131 h 295"/>
                <a:gd name="T20" fmla="*/ 4 w 342"/>
                <a:gd name="T21" fmla="*/ 137 h 295"/>
                <a:gd name="T22" fmla="*/ 28 w 342"/>
                <a:gd name="T23" fmla="*/ 118 h 295"/>
                <a:gd name="T24" fmla="*/ 25 w 342"/>
                <a:gd name="T25" fmla="*/ 125 h 295"/>
                <a:gd name="T26" fmla="*/ 224 w 342"/>
                <a:gd name="T27" fmla="*/ 228 h 295"/>
                <a:gd name="T28" fmla="*/ 41 w 342"/>
                <a:gd name="T29" fmla="*/ 105 h 295"/>
                <a:gd name="T30" fmla="*/ 86 w 342"/>
                <a:gd name="T31" fmla="*/ 112 h 295"/>
                <a:gd name="T32" fmla="*/ 66 w 342"/>
                <a:gd name="T33" fmla="*/ 102 h 295"/>
                <a:gd name="T34" fmla="*/ 154 w 342"/>
                <a:gd name="T35" fmla="*/ 127 h 295"/>
                <a:gd name="T36" fmla="*/ 105 w 342"/>
                <a:gd name="T37" fmla="*/ 74 h 295"/>
                <a:gd name="T38" fmla="*/ 126 w 342"/>
                <a:gd name="T39" fmla="*/ 68 h 295"/>
                <a:gd name="T40" fmla="*/ 122 w 342"/>
                <a:gd name="T41" fmla="*/ 72 h 295"/>
                <a:gd name="T42" fmla="*/ 304 w 342"/>
                <a:gd name="T43" fmla="*/ 170 h 295"/>
                <a:gd name="T44" fmla="*/ 165 w 342"/>
                <a:gd name="T45" fmla="*/ 49 h 295"/>
                <a:gd name="T46" fmla="*/ 165 w 342"/>
                <a:gd name="T47" fmla="*/ 55 h 295"/>
                <a:gd name="T48" fmla="*/ 197 w 342"/>
                <a:gd name="T49" fmla="*/ 74 h 295"/>
                <a:gd name="T50" fmla="*/ 184 w 342"/>
                <a:gd name="T51" fmla="*/ 40 h 295"/>
                <a:gd name="T52" fmla="*/ 298 w 342"/>
                <a:gd name="T53" fmla="*/ 96 h 295"/>
                <a:gd name="T54" fmla="*/ 194 w 342"/>
                <a:gd name="T55" fmla="*/ 25 h 295"/>
                <a:gd name="T56" fmla="*/ 199 w 342"/>
                <a:gd name="T57" fmla="*/ 26 h 295"/>
                <a:gd name="T58" fmla="*/ 195 w 342"/>
                <a:gd name="T59" fmla="*/ 30 h 295"/>
                <a:gd name="T60" fmla="*/ 285 w 342"/>
                <a:gd name="T61" fmla="*/ 58 h 295"/>
                <a:gd name="T62" fmla="*/ 214 w 342"/>
                <a:gd name="T63" fmla="*/ 20 h 295"/>
                <a:gd name="T64" fmla="*/ 276 w 342"/>
                <a:gd name="T65" fmla="*/ 58 h 295"/>
                <a:gd name="T66" fmla="*/ 278 w 342"/>
                <a:gd name="T67" fmla="*/ 51 h 295"/>
                <a:gd name="T68" fmla="*/ 281 w 342"/>
                <a:gd name="T69" fmla="*/ 52 h 295"/>
                <a:gd name="T70" fmla="*/ 193 w 342"/>
                <a:gd name="T71" fmla="*/ 31 h 295"/>
                <a:gd name="T72" fmla="*/ 299 w 342"/>
                <a:gd name="T73" fmla="*/ 86 h 295"/>
                <a:gd name="T74" fmla="*/ 178 w 342"/>
                <a:gd name="T75" fmla="*/ 46 h 295"/>
                <a:gd name="T76" fmla="*/ 314 w 342"/>
                <a:gd name="T77" fmla="*/ 127 h 295"/>
                <a:gd name="T78" fmla="*/ 158 w 342"/>
                <a:gd name="T79" fmla="*/ 48 h 295"/>
                <a:gd name="T80" fmla="*/ 228 w 342"/>
                <a:gd name="T81" fmla="*/ 117 h 295"/>
                <a:gd name="T82" fmla="*/ 297 w 342"/>
                <a:gd name="T83" fmla="*/ 175 h 295"/>
                <a:gd name="T84" fmla="*/ 277 w 342"/>
                <a:gd name="T85" fmla="*/ 190 h 295"/>
                <a:gd name="T86" fmla="*/ 282 w 342"/>
                <a:gd name="T87" fmla="*/ 186 h 295"/>
                <a:gd name="T88" fmla="*/ 259 w 342"/>
                <a:gd name="T89" fmla="*/ 205 h 295"/>
                <a:gd name="T90" fmla="*/ 258 w 342"/>
                <a:gd name="T91" fmla="*/ 200 h 295"/>
                <a:gd name="T92" fmla="*/ 262 w 342"/>
                <a:gd name="T93" fmla="*/ 200 h 295"/>
                <a:gd name="T94" fmla="*/ 33 w 342"/>
                <a:gd name="T95" fmla="*/ 107 h 295"/>
                <a:gd name="T96" fmla="*/ 225 w 342"/>
                <a:gd name="T97" fmla="*/ 224 h 295"/>
                <a:gd name="T98" fmla="*/ 226 w 342"/>
                <a:gd name="T99" fmla="*/ 223 h 295"/>
                <a:gd name="T100" fmla="*/ 19 w 342"/>
                <a:gd name="T101" fmla="*/ 118 h 295"/>
                <a:gd name="T102" fmla="*/ 198 w 342"/>
                <a:gd name="T103" fmla="*/ 230 h 295"/>
                <a:gd name="T104" fmla="*/ 16 w 342"/>
                <a:gd name="T105" fmla="*/ 131 h 295"/>
                <a:gd name="T106" fmla="*/ 183 w 342"/>
                <a:gd name="T107" fmla="*/ 245 h 295"/>
                <a:gd name="T108" fmla="*/ 182 w 342"/>
                <a:gd name="T109" fmla="*/ 241 h 295"/>
                <a:gd name="T110" fmla="*/ 187 w 342"/>
                <a:gd name="T111" fmla="*/ 239 h 295"/>
                <a:gd name="T112" fmla="*/ 170 w 342"/>
                <a:gd name="T113" fmla="*/ 250 h 295"/>
                <a:gd name="T114" fmla="*/ 142 w 342"/>
                <a:gd name="T115" fmla="*/ 260 h 295"/>
                <a:gd name="T116" fmla="*/ 141 w 342"/>
                <a:gd name="T117" fmla="*/ 255 h 295"/>
                <a:gd name="T118" fmla="*/ 132 w 342"/>
                <a:gd name="T119" fmla="*/ 275 h 295"/>
                <a:gd name="T120" fmla="*/ 135 w 342"/>
                <a:gd name="T121" fmla="*/ 271 h 295"/>
                <a:gd name="T122" fmla="*/ 75 w 342"/>
                <a:gd name="T123" fmla="*/ 252 h 295"/>
                <a:gd name="T124" fmla="*/ 105 w 342"/>
                <a:gd name="T125" fmla="*/ 27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2" h="295">
                  <a:moveTo>
                    <a:pt x="93" y="285"/>
                  </a:moveTo>
                  <a:cubicBezTo>
                    <a:pt x="90" y="283"/>
                    <a:pt x="90" y="283"/>
                    <a:pt x="90" y="283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91" y="292"/>
                    <a:pt x="91" y="292"/>
                    <a:pt x="91" y="292"/>
                  </a:cubicBezTo>
                  <a:cubicBezTo>
                    <a:pt x="91" y="291"/>
                    <a:pt x="91" y="291"/>
                    <a:pt x="92" y="290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91" y="292"/>
                    <a:pt x="91" y="292"/>
                    <a:pt x="91" y="292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90" y="292"/>
                    <a:pt x="90" y="292"/>
                    <a:pt x="91" y="292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88" y="288"/>
                    <a:pt x="88" y="288"/>
                    <a:pt x="88" y="288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88" y="288"/>
                    <a:pt x="88" y="288"/>
                    <a:pt x="88" y="288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88" y="290"/>
                    <a:pt x="88" y="290"/>
                    <a:pt x="88" y="290"/>
                  </a:cubicBezTo>
                  <a:cubicBezTo>
                    <a:pt x="89" y="292"/>
                    <a:pt x="89" y="292"/>
                    <a:pt x="89" y="292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88" y="290"/>
                    <a:pt x="88" y="290"/>
                    <a:pt x="88" y="290"/>
                  </a:cubicBezTo>
                  <a:cubicBezTo>
                    <a:pt x="89" y="292"/>
                    <a:pt x="89" y="292"/>
                    <a:pt x="89" y="292"/>
                  </a:cubicBezTo>
                  <a:cubicBezTo>
                    <a:pt x="90" y="292"/>
                    <a:pt x="90" y="292"/>
                    <a:pt x="90" y="292"/>
                  </a:cubicBezTo>
                  <a:cubicBezTo>
                    <a:pt x="90" y="292"/>
                    <a:pt x="92" y="291"/>
                    <a:pt x="94" y="291"/>
                  </a:cubicBezTo>
                  <a:cubicBezTo>
                    <a:pt x="97" y="289"/>
                    <a:pt x="101" y="288"/>
                    <a:pt x="104" y="287"/>
                  </a:cubicBezTo>
                  <a:cubicBezTo>
                    <a:pt x="106" y="286"/>
                    <a:pt x="107" y="285"/>
                    <a:pt x="108" y="285"/>
                  </a:cubicBezTo>
                  <a:cubicBezTo>
                    <a:pt x="109" y="285"/>
                    <a:pt x="109" y="284"/>
                    <a:pt x="110" y="284"/>
                  </a:cubicBezTo>
                  <a:cubicBezTo>
                    <a:pt x="110" y="284"/>
                    <a:pt x="110" y="284"/>
                    <a:pt x="110" y="284"/>
                  </a:cubicBezTo>
                  <a:cubicBezTo>
                    <a:pt x="111" y="284"/>
                    <a:pt x="111" y="284"/>
                    <a:pt x="111" y="284"/>
                  </a:cubicBezTo>
                  <a:cubicBezTo>
                    <a:pt x="111" y="283"/>
                    <a:pt x="111" y="283"/>
                    <a:pt x="111" y="283"/>
                  </a:cubicBezTo>
                  <a:cubicBezTo>
                    <a:pt x="111" y="283"/>
                    <a:pt x="112" y="283"/>
                    <a:pt x="112" y="282"/>
                  </a:cubicBezTo>
                  <a:cubicBezTo>
                    <a:pt x="113" y="281"/>
                    <a:pt x="113" y="280"/>
                    <a:pt x="113" y="278"/>
                  </a:cubicBezTo>
                  <a:cubicBezTo>
                    <a:pt x="113" y="277"/>
                    <a:pt x="112" y="276"/>
                    <a:pt x="111" y="275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6" y="259"/>
                    <a:pt x="76" y="259"/>
                    <a:pt x="76" y="259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4" y="261"/>
                    <a:pt x="74" y="261"/>
                    <a:pt x="74" y="261"/>
                  </a:cubicBezTo>
                  <a:cubicBezTo>
                    <a:pt x="75" y="261"/>
                    <a:pt x="75" y="260"/>
                    <a:pt x="76" y="259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4" y="261"/>
                    <a:pt x="74" y="261"/>
                    <a:pt x="74" y="261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1"/>
                    <a:pt x="73" y="261"/>
                    <a:pt x="74" y="261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58"/>
                    <a:pt x="72" y="258"/>
                    <a:pt x="72" y="258"/>
                  </a:cubicBezTo>
                  <a:cubicBezTo>
                    <a:pt x="72" y="262"/>
                    <a:pt x="72" y="262"/>
                    <a:pt x="72" y="262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58"/>
                    <a:pt x="72" y="258"/>
                    <a:pt x="72" y="258"/>
                  </a:cubicBezTo>
                  <a:cubicBezTo>
                    <a:pt x="72" y="262"/>
                    <a:pt x="72" y="262"/>
                    <a:pt x="72" y="262"/>
                  </a:cubicBezTo>
                  <a:cubicBezTo>
                    <a:pt x="72" y="260"/>
                    <a:pt x="72" y="260"/>
                    <a:pt x="72" y="260"/>
                  </a:cubicBezTo>
                  <a:cubicBezTo>
                    <a:pt x="72" y="262"/>
                    <a:pt x="72" y="262"/>
                    <a:pt x="72" y="262"/>
                  </a:cubicBezTo>
                  <a:cubicBezTo>
                    <a:pt x="72" y="262"/>
                    <a:pt x="72" y="262"/>
                    <a:pt x="72" y="262"/>
                  </a:cubicBezTo>
                  <a:cubicBezTo>
                    <a:pt x="72" y="260"/>
                    <a:pt x="72" y="260"/>
                    <a:pt x="72" y="260"/>
                  </a:cubicBezTo>
                  <a:cubicBezTo>
                    <a:pt x="72" y="262"/>
                    <a:pt x="72" y="262"/>
                    <a:pt x="72" y="262"/>
                  </a:cubicBezTo>
                  <a:cubicBezTo>
                    <a:pt x="72" y="262"/>
                    <a:pt x="72" y="262"/>
                    <a:pt x="73" y="262"/>
                  </a:cubicBezTo>
                  <a:cubicBezTo>
                    <a:pt x="75" y="262"/>
                    <a:pt x="80" y="263"/>
                    <a:pt x="86" y="265"/>
                  </a:cubicBezTo>
                  <a:cubicBezTo>
                    <a:pt x="95" y="267"/>
                    <a:pt x="106" y="270"/>
                    <a:pt x="115" y="273"/>
                  </a:cubicBezTo>
                  <a:cubicBezTo>
                    <a:pt x="120" y="274"/>
                    <a:pt x="124" y="275"/>
                    <a:pt x="127" y="276"/>
                  </a:cubicBezTo>
                  <a:cubicBezTo>
                    <a:pt x="129" y="276"/>
                    <a:pt x="130" y="276"/>
                    <a:pt x="132" y="277"/>
                  </a:cubicBezTo>
                  <a:cubicBezTo>
                    <a:pt x="133" y="277"/>
                    <a:pt x="134" y="277"/>
                    <a:pt x="135" y="277"/>
                  </a:cubicBezTo>
                  <a:cubicBezTo>
                    <a:pt x="136" y="277"/>
                    <a:pt x="136" y="277"/>
                    <a:pt x="137" y="277"/>
                  </a:cubicBezTo>
                  <a:cubicBezTo>
                    <a:pt x="137" y="277"/>
                    <a:pt x="137" y="277"/>
                    <a:pt x="138" y="276"/>
                  </a:cubicBezTo>
                  <a:cubicBezTo>
                    <a:pt x="139" y="276"/>
                    <a:pt x="139" y="276"/>
                    <a:pt x="140" y="275"/>
                  </a:cubicBezTo>
                  <a:cubicBezTo>
                    <a:pt x="140" y="275"/>
                    <a:pt x="140" y="275"/>
                    <a:pt x="140" y="275"/>
                  </a:cubicBezTo>
                  <a:cubicBezTo>
                    <a:pt x="141" y="274"/>
                    <a:pt x="141" y="273"/>
                    <a:pt x="141" y="272"/>
                  </a:cubicBezTo>
                  <a:cubicBezTo>
                    <a:pt x="141" y="270"/>
                    <a:pt x="140" y="269"/>
                    <a:pt x="140" y="269"/>
                  </a:cubicBezTo>
                  <a:cubicBezTo>
                    <a:pt x="139" y="268"/>
                    <a:pt x="139" y="268"/>
                    <a:pt x="139" y="267"/>
                  </a:cubicBezTo>
                  <a:cubicBezTo>
                    <a:pt x="138" y="267"/>
                    <a:pt x="137" y="266"/>
                    <a:pt x="136" y="265"/>
                  </a:cubicBezTo>
                  <a:cubicBezTo>
                    <a:pt x="132" y="263"/>
                    <a:pt x="125" y="258"/>
                    <a:pt x="117" y="253"/>
                  </a:cubicBezTo>
                  <a:cubicBezTo>
                    <a:pt x="91" y="237"/>
                    <a:pt x="53" y="214"/>
                    <a:pt x="53" y="214"/>
                  </a:cubicBezTo>
                  <a:cubicBezTo>
                    <a:pt x="50" y="219"/>
                    <a:pt x="50" y="219"/>
                    <a:pt x="50" y="219"/>
                  </a:cubicBezTo>
                  <a:cubicBezTo>
                    <a:pt x="48" y="223"/>
                    <a:pt x="48" y="223"/>
                    <a:pt x="48" y="223"/>
                  </a:cubicBezTo>
                  <a:cubicBezTo>
                    <a:pt x="144" y="263"/>
                    <a:pt x="144" y="263"/>
                    <a:pt x="144" y="263"/>
                  </a:cubicBezTo>
                  <a:cubicBezTo>
                    <a:pt x="146" y="264"/>
                    <a:pt x="149" y="263"/>
                    <a:pt x="150" y="261"/>
                  </a:cubicBezTo>
                  <a:cubicBezTo>
                    <a:pt x="151" y="260"/>
                    <a:pt x="151" y="259"/>
                    <a:pt x="151" y="258"/>
                  </a:cubicBezTo>
                  <a:cubicBezTo>
                    <a:pt x="151" y="256"/>
                    <a:pt x="150" y="256"/>
                    <a:pt x="150" y="255"/>
                  </a:cubicBezTo>
                  <a:cubicBezTo>
                    <a:pt x="150" y="254"/>
                    <a:pt x="149" y="254"/>
                    <a:pt x="149" y="253"/>
                  </a:cubicBezTo>
                  <a:cubicBezTo>
                    <a:pt x="148" y="252"/>
                    <a:pt x="147" y="251"/>
                    <a:pt x="145" y="250"/>
                  </a:cubicBezTo>
                  <a:cubicBezTo>
                    <a:pt x="140" y="246"/>
                    <a:pt x="131" y="240"/>
                    <a:pt x="120" y="233"/>
                  </a:cubicBezTo>
                  <a:cubicBezTo>
                    <a:pt x="86" y="212"/>
                    <a:pt x="35" y="183"/>
                    <a:pt x="35" y="183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7" y="190"/>
                    <a:pt x="37" y="190"/>
                    <a:pt x="37" y="190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6" y="191"/>
                    <a:pt x="37" y="191"/>
                    <a:pt x="37" y="190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4" y="192"/>
                    <a:pt x="34" y="192"/>
                    <a:pt x="34" y="192"/>
                  </a:cubicBezTo>
                  <a:cubicBezTo>
                    <a:pt x="34" y="192"/>
                    <a:pt x="35" y="192"/>
                    <a:pt x="36" y="192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4" y="192"/>
                    <a:pt x="34" y="192"/>
                    <a:pt x="34" y="192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4" y="192"/>
                    <a:pt x="34" y="192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2"/>
                    <a:pt x="32" y="192"/>
                    <a:pt x="33" y="192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2" y="191"/>
                    <a:pt x="32" y="191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2" y="191"/>
                    <a:pt x="32" y="191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2"/>
                    <a:pt x="33" y="193"/>
                    <a:pt x="34" y="193"/>
                  </a:cubicBezTo>
                  <a:cubicBezTo>
                    <a:pt x="39" y="195"/>
                    <a:pt x="50" y="201"/>
                    <a:pt x="64" y="207"/>
                  </a:cubicBezTo>
                  <a:cubicBezTo>
                    <a:pt x="84" y="217"/>
                    <a:pt x="109" y="230"/>
                    <a:pt x="129" y="241"/>
                  </a:cubicBezTo>
                  <a:cubicBezTo>
                    <a:pt x="140" y="246"/>
                    <a:pt x="149" y="251"/>
                    <a:pt x="155" y="254"/>
                  </a:cubicBezTo>
                  <a:cubicBezTo>
                    <a:pt x="161" y="258"/>
                    <a:pt x="165" y="260"/>
                    <a:pt x="165" y="260"/>
                  </a:cubicBezTo>
                  <a:cubicBezTo>
                    <a:pt x="168" y="261"/>
                    <a:pt x="171" y="260"/>
                    <a:pt x="172" y="258"/>
                  </a:cubicBezTo>
                  <a:cubicBezTo>
                    <a:pt x="173" y="255"/>
                    <a:pt x="173" y="252"/>
                    <a:pt x="170" y="251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4" y="167"/>
                    <a:pt x="25" y="167"/>
                    <a:pt x="25" y="166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2" y="168"/>
                    <a:pt x="22" y="168"/>
                    <a:pt x="22" y="168"/>
                  </a:cubicBezTo>
                  <a:cubicBezTo>
                    <a:pt x="23" y="168"/>
                    <a:pt x="23" y="168"/>
                    <a:pt x="24" y="168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2" y="168"/>
                    <a:pt x="22" y="168"/>
                    <a:pt x="22" y="168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21" y="169"/>
                    <a:pt x="22" y="168"/>
                    <a:pt x="22" y="168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1" y="169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2" y="169"/>
                    <a:pt x="23" y="170"/>
                  </a:cubicBezTo>
                  <a:cubicBezTo>
                    <a:pt x="29" y="172"/>
                    <a:pt x="43" y="179"/>
                    <a:pt x="59" y="187"/>
                  </a:cubicBezTo>
                  <a:cubicBezTo>
                    <a:pt x="83" y="198"/>
                    <a:pt x="114" y="214"/>
                    <a:pt x="139" y="227"/>
                  </a:cubicBezTo>
                  <a:cubicBezTo>
                    <a:pt x="151" y="233"/>
                    <a:pt x="162" y="238"/>
                    <a:pt x="170" y="242"/>
                  </a:cubicBezTo>
                  <a:cubicBezTo>
                    <a:pt x="174" y="244"/>
                    <a:pt x="177" y="246"/>
                    <a:pt x="180" y="247"/>
                  </a:cubicBezTo>
                  <a:cubicBezTo>
                    <a:pt x="181" y="248"/>
                    <a:pt x="182" y="248"/>
                    <a:pt x="183" y="248"/>
                  </a:cubicBezTo>
                  <a:cubicBezTo>
                    <a:pt x="183" y="249"/>
                    <a:pt x="183" y="249"/>
                    <a:pt x="184" y="249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85" y="249"/>
                    <a:pt x="185" y="249"/>
                    <a:pt x="185" y="249"/>
                  </a:cubicBezTo>
                  <a:cubicBezTo>
                    <a:pt x="185" y="249"/>
                    <a:pt x="185" y="249"/>
                    <a:pt x="186" y="249"/>
                  </a:cubicBezTo>
                  <a:cubicBezTo>
                    <a:pt x="186" y="249"/>
                    <a:pt x="187" y="249"/>
                    <a:pt x="187" y="249"/>
                  </a:cubicBezTo>
                  <a:cubicBezTo>
                    <a:pt x="188" y="249"/>
                    <a:pt x="189" y="248"/>
                    <a:pt x="190" y="247"/>
                  </a:cubicBezTo>
                  <a:cubicBezTo>
                    <a:pt x="190" y="247"/>
                    <a:pt x="190" y="247"/>
                    <a:pt x="190" y="247"/>
                  </a:cubicBezTo>
                  <a:cubicBezTo>
                    <a:pt x="191" y="246"/>
                    <a:pt x="191" y="245"/>
                    <a:pt x="191" y="244"/>
                  </a:cubicBezTo>
                  <a:cubicBezTo>
                    <a:pt x="191" y="243"/>
                    <a:pt x="191" y="242"/>
                    <a:pt x="191" y="242"/>
                  </a:cubicBezTo>
                  <a:cubicBezTo>
                    <a:pt x="190" y="241"/>
                    <a:pt x="190" y="241"/>
                    <a:pt x="189" y="240"/>
                  </a:cubicBezTo>
                  <a:cubicBezTo>
                    <a:pt x="189" y="240"/>
                    <a:pt x="188" y="239"/>
                    <a:pt x="188" y="238"/>
                  </a:cubicBezTo>
                  <a:cubicBezTo>
                    <a:pt x="186" y="237"/>
                    <a:pt x="185" y="236"/>
                    <a:pt x="182" y="235"/>
                  </a:cubicBezTo>
                  <a:cubicBezTo>
                    <a:pt x="174" y="229"/>
                    <a:pt x="159" y="220"/>
                    <a:pt x="141" y="209"/>
                  </a:cubicBezTo>
                  <a:cubicBezTo>
                    <a:pt x="115" y="193"/>
                    <a:pt x="81" y="173"/>
                    <a:pt x="55" y="157"/>
                  </a:cubicBezTo>
                  <a:cubicBezTo>
                    <a:pt x="41" y="149"/>
                    <a:pt x="30" y="142"/>
                    <a:pt x="21" y="136"/>
                  </a:cubicBezTo>
                  <a:cubicBezTo>
                    <a:pt x="17" y="134"/>
                    <a:pt x="14" y="132"/>
                    <a:pt x="12" y="130"/>
                  </a:cubicBezTo>
                  <a:cubicBezTo>
                    <a:pt x="11" y="129"/>
                    <a:pt x="10" y="129"/>
                    <a:pt x="9" y="128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0" y="133"/>
                    <a:pt x="10" y="132"/>
                    <a:pt x="10" y="131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6"/>
                    <a:pt x="4" y="136"/>
                    <a:pt x="5" y="136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6"/>
                    <a:pt x="4" y="136"/>
                    <a:pt x="4" y="137"/>
                  </a:cubicBezTo>
                  <a:cubicBezTo>
                    <a:pt x="9" y="139"/>
                    <a:pt x="23" y="146"/>
                    <a:pt x="42" y="155"/>
                  </a:cubicBezTo>
                  <a:cubicBezTo>
                    <a:pt x="70" y="169"/>
                    <a:pt x="108" y="189"/>
                    <a:pt x="140" y="205"/>
                  </a:cubicBezTo>
                  <a:cubicBezTo>
                    <a:pt x="155" y="213"/>
                    <a:pt x="169" y="220"/>
                    <a:pt x="180" y="226"/>
                  </a:cubicBezTo>
                  <a:cubicBezTo>
                    <a:pt x="190" y="231"/>
                    <a:pt x="196" y="234"/>
                    <a:pt x="196" y="234"/>
                  </a:cubicBezTo>
                  <a:cubicBezTo>
                    <a:pt x="198" y="235"/>
                    <a:pt x="201" y="234"/>
                    <a:pt x="202" y="232"/>
                  </a:cubicBezTo>
                  <a:cubicBezTo>
                    <a:pt x="203" y="231"/>
                    <a:pt x="203" y="230"/>
                    <a:pt x="203" y="229"/>
                  </a:cubicBezTo>
                  <a:cubicBezTo>
                    <a:pt x="203" y="228"/>
                    <a:pt x="203" y="228"/>
                    <a:pt x="203" y="227"/>
                  </a:cubicBezTo>
                  <a:cubicBezTo>
                    <a:pt x="202" y="226"/>
                    <a:pt x="202" y="226"/>
                    <a:pt x="202" y="226"/>
                  </a:cubicBezTo>
                  <a:cubicBezTo>
                    <a:pt x="201" y="225"/>
                    <a:pt x="201" y="225"/>
                    <a:pt x="201" y="225"/>
                  </a:cubicBezTo>
                  <a:cubicBezTo>
                    <a:pt x="200" y="224"/>
                    <a:pt x="199" y="223"/>
                    <a:pt x="197" y="222"/>
                  </a:cubicBezTo>
                  <a:cubicBezTo>
                    <a:pt x="190" y="218"/>
                    <a:pt x="177" y="210"/>
                    <a:pt x="159" y="200"/>
                  </a:cubicBezTo>
                  <a:cubicBezTo>
                    <a:pt x="133" y="184"/>
                    <a:pt x="100" y="165"/>
                    <a:pt x="73" y="148"/>
                  </a:cubicBezTo>
                  <a:cubicBezTo>
                    <a:pt x="60" y="140"/>
                    <a:pt x="48" y="133"/>
                    <a:pt x="40" y="127"/>
                  </a:cubicBezTo>
                  <a:cubicBezTo>
                    <a:pt x="36" y="124"/>
                    <a:pt x="32" y="122"/>
                    <a:pt x="30" y="120"/>
                  </a:cubicBezTo>
                  <a:cubicBezTo>
                    <a:pt x="29" y="119"/>
                    <a:pt x="28" y="119"/>
                    <a:pt x="28" y="118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8" y="119"/>
                    <a:pt x="28" y="118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28" y="122"/>
                    <a:pt x="28" y="121"/>
                    <a:pt x="28" y="120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28" y="123"/>
                    <a:pt x="28" y="123"/>
                    <a:pt x="28" y="123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6" y="125"/>
                    <a:pt x="27" y="124"/>
                    <a:pt x="28" y="123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25" y="125"/>
                    <a:pt x="25" y="125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5" y="125"/>
                    <a:pt x="27" y="126"/>
                    <a:pt x="29" y="127"/>
                  </a:cubicBezTo>
                  <a:cubicBezTo>
                    <a:pt x="38" y="130"/>
                    <a:pt x="55" y="138"/>
                    <a:pt x="75" y="149"/>
                  </a:cubicBezTo>
                  <a:cubicBezTo>
                    <a:pt x="104" y="164"/>
                    <a:pt x="141" y="184"/>
                    <a:pt x="171" y="200"/>
                  </a:cubicBezTo>
                  <a:cubicBezTo>
                    <a:pt x="186" y="208"/>
                    <a:pt x="199" y="215"/>
                    <a:pt x="208" y="220"/>
                  </a:cubicBezTo>
                  <a:cubicBezTo>
                    <a:pt x="213" y="223"/>
                    <a:pt x="217" y="225"/>
                    <a:pt x="219" y="226"/>
                  </a:cubicBezTo>
                  <a:cubicBezTo>
                    <a:pt x="221" y="227"/>
                    <a:pt x="222" y="227"/>
                    <a:pt x="222" y="228"/>
                  </a:cubicBezTo>
                  <a:cubicBezTo>
                    <a:pt x="223" y="228"/>
                    <a:pt x="223" y="228"/>
                    <a:pt x="223" y="228"/>
                  </a:cubicBezTo>
                  <a:cubicBezTo>
                    <a:pt x="224" y="228"/>
                    <a:pt x="224" y="228"/>
                    <a:pt x="224" y="228"/>
                  </a:cubicBezTo>
                  <a:cubicBezTo>
                    <a:pt x="224" y="228"/>
                    <a:pt x="224" y="228"/>
                    <a:pt x="224" y="228"/>
                  </a:cubicBezTo>
                  <a:cubicBezTo>
                    <a:pt x="225" y="229"/>
                    <a:pt x="225" y="229"/>
                    <a:pt x="225" y="229"/>
                  </a:cubicBezTo>
                  <a:cubicBezTo>
                    <a:pt x="225" y="229"/>
                    <a:pt x="225" y="229"/>
                    <a:pt x="226" y="229"/>
                  </a:cubicBezTo>
                  <a:cubicBezTo>
                    <a:pt x="228" y="229"/>
                    <a:pt x="229" y="228"/>
                    <a:pt x="230" y="226"/>
                  </a:cubicBezTo>
                  <a:cubicBezTo>
                    <a:pt x="231" y="225"/>
                    <a:pt x="231" y="224"/>
                    <a:pt x="231" y="224"/>
                  </a:cubicBezTo>
                  <a:cubicBezTo>
                    <a:pt x="231" y="223"/>
                    <a:pt x="231" y="222"/>
                    <a:pt x="231" y="221"/>
                  </a:cubicBezTo>
                  <a:cubicBezTo>
                    <a:pt x="230" y="220"/>
                    <a:pt x="230" y="220"/>
                    <a:pt x="229" y="220"/>
                  </a:cubicBezTo>
                  <a:cubicBezTo>
                    <a:pt x="229" y="219"/>
                    <a:pt x="228" y="219"/>
                    <a:pt x="228" y="218"/>
                  </a:cubicBezTo>
                  <a:cubicBezTo>
                    <a:pt x="225" y="216"/>
                    <a:pt x="220" y="213"/>
                    <a:pt x="214" y="209"/>
                  </a:cubicBezTo>
                  <a:cubicBezTo>
                    <a:pt x="192" y="195"/>
                    <a:pt x="149" y="169"/>
                    <a:pt x="111" y="147"/>
                  </a:cubicBezTo>
                  <a:cubicBezTo>
                    <a:pt x="92" y="136"/>
                    <a:pt x="75" y="125"/>
                    <a:pt x="62" y="117"/>
                  </a:cubicBezTo>
                  <a:cubicBezTo>
                    <a:pt x="56" y="113"/>
                    <a:pt x="50" y="110"/>
                    <a:pt x="47" y="107"/>
                  </a:cubicBezTo>
                  <a:cubicBezTo>
                    <a:pt x="45" y="106"/>
                    <a:pt x="44" y="105"/>
                    <a:pt x="43" y="104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41" y="105"/>
                    <a:pt x="41" y="105"/>
                    <a:pt x="41" y="105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41" y="105"/>
                    <a:pt x="41" y="105"/>
                    <a:pt x="41" y="105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5"/>
                    <a:pt x="43" y="105"/>
                    <a:pt x="43" y="104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9"/>
                    <a:pt x="43" y="109"/>
                    <a:pt x="43" y="109"/>
                  </a:cubicBezTo>
                  <a:cubicBezTo>
                    <a:pt x="43" y="108"/>
                    <a:pt x="43" y="107"/>
                    <a:pt x="43" y="10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3" y="109"/>
                    <a:pt x="43" y="109"/>
                    <a:pt x="43" y="109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8" y="215"/>
                    <a:pt x="241" y="214"/>
                    <a:pt x="242" y="212"/>
                  </a:cubicBezTo>
                  <a:cubicBezTo>
                    <a:pt x="244" y="209"/>
                    <a:pt x="243" y="206"/>
                    <a:pt x="241" y="205"/>
                  </a:cubicBezTo>
                  <a:cubicBezTo>
                    <a:pt x="241" y="205"/>
                    <a:pt x="238" y="203"/>
                    <a:pt x="233" y="200"/>
                  </a:cubicBezTo>
                  <a:cubicBezTo>
                    <a:pt x="216" y="191"/>
                    <a:pt x="174" y="166"/>
                    <a:pt x="136" y="143"/>
                  </a:cubicBezTo>
                  <a:cubicBezTo>
                    <a:pt x="117" y="132"/>
                    <a:pt x="99" y="120"/>
                    <a:pt x="86" y="112"/>
                  </a:cubicBezTo>
                  <a:cubicBezTo>
                    <a:pt x="80" y="108"/>
                    <a:pt x="74" y="104"/>
                    <a:pt x="71" y="101"/>
                  </a:cubicBezTo>
                  <a:cubicBezTo>
                    <a:pt x="69" y="100"/>
                    <a:pt x="67" y="99"/>
                    <a:pt x="67" y="98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8"/>
                    <a:pt x="66" y="98"/>
                    <a:pt x="66" y="98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8"/>
                    <a:pt x="66" y="98"/>
                    <a:pt x="66" y="98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8"/>
                    <a:pt x="66" y="97"/>
                    <a:pt x="66" y="97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67" y="101"/>
                    <a:pt x="67" y="100"/>
                    <a:pt x="67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6" y="102"/>
                    <a:pt x="66" y="102"/>
                    <a:pt x="66" y="102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59" y="104"/>
                    <a:pt x="59" y="104"/>
                    <a:pt x="59" y="104"/>
                  </a:cubicBezTo>
                  <a:cubicBezTo>
                    <a:pt x="59" y="104"/>
                    <a:pt x="108" y="129"/>
                    <a:pt x="157" y="155"/>
                  </a:cubicBezTo>
                  <a:cubicBezTo>
                    <a:pt x="182" y="168"/>
                    <a:pt x="207" y="181"/>
                    <a:pt x="226" y="191"/>
                  </a:cubicBezTo>
                  <a:cubicBezTo>
                    <a:pt x="236" y="196"/>
                    <a:pt x="244" y="200"/>
                    <a:pt x="250" y="203"/>
                  </a:cubicBezTo>
                  <a:cubicBezTo>
                    <a:pt x="253" y="204"/>
                    <a:pt x="255" y="205"/>
                    <a:pt x="257" y="206"/>
                  </a:cubicBezTo>
                  <a:cubicBezTo>
                    <a:pt x="258" y="206"/>
                    <a:pt x="259" y="207"/>
                    <a:pt x="260" y="207"/>
                  </a:cubicBezTo>
                  <a:cubicBezTo>
                    <a:pt x="260" y="207"/>
                    <a:pt x="260" y="207"/>
                    <a:pt x="261" y="207"/>
                  </a:cubicBezTo>
                  <a:cubicBezTo>
                    <a:pt x="261" y="207"/>
                    <a:pt x="262" y="207"/>
                    <a:pt x="262" y="207"/>
                  </a:cubicBezTo>
                  <a:cubicBezTo>
                    <a:pt x="263" y="207"/>
                    <a:pt x="263" y="207"/>
                    <a:pt x="264" y="207"/>
                  </a:cubicBezTo>
                  <a:cubicBezTo>
                    <a:pt x="265" y="207"/>
                    <a:pt x="265" y="207"/>
                    <a:pt x="265" y="207"/>
                  </a:cubicBezTo>
                  <a:cubicBezTo>
                    <a:pt x="266" y="206"/>
                    <a:pt x="267" y="206"/>
                    <a:pt x="267" y="205"/>
                  </a:cubicBezTo>
                  <a:cubicBezTo>
                    <a:pt x="267" y="205"/>
                    <a:pt x="267" y="205"/>
                    <a:pt x="267" y="205"/>
                  </a:cubicBezTo>
                  <a:cubicBezTo>
                    <a:pt x="268" y="204"/>
                    <a:pt x="268" y="203"/>
                    <a:pt x="268" y="202"/>
                  </a:cubicBezTo>
                  <a:cubicBezTo>
                    <a:pt x="268" y="201"/>
                    <a:pt x="267" y="200"/>
                    <a:pt x="267" y="200"/>
                  </a:cubicBezTo>
                  <a:cubicBezTo>
                    <a:pt x="267" y="199"/>
                    <a:pt x="266" y="199"/>
                    <a:pt x="266" y="198"/>
                  </a:cubicBezTo>
                  <a:cubicBezTo>
                    <a:pt x="266" y="198"/>
                    <a:pt x="265" y="197"/>
                    <a:pt x="264" y="197"/>
                  </a:cubicBezTo>
                  <a:cubicBezTo>
                    <a:pt x="262" y="195"/>
                    <a:pt x="258" y="192"/>
                    <a:pt x="252" y="188"/>
                  </a:cubicBezTo>
                  <a:cubicBezTo>
                    <a:pt x="230" y="174"/>
                    <a:pt x="190" y="149"/>
                    <a:pt x="154" y="127"/>
                  </a:cubicBezTo>
                  <a:cubicBezTo>
                    <a:pt x="118" y="105"/>
                    <a:pt x="88" y="87"/>
                    <a:pt x="88" y="87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83" y="96"/>
                    <a:pt x="129" y="121"/>
                    <a:pt x="176" y="146"/>
                  </a:cubicBezTo>
                  <a:cubicBezTo>
                    <a:pt x="200" y="158"/>
                    <a:pt x="224" y="170"/>
                    <a:pt x="243" y="180"/>
                  </a:cubicBezTo>
                  <a:cubicBezTo>
                    <a:pt x="253" y="184"/>
                    <a:pt x="261" y="188"/>
                    <a:pt x="267" y="191"/>
                  </a:cubicBezTo>
                  <a:cubicBezTo>
                    <a:pt x="271" y="193"/>
                    <a:pt x="273" y="194"/>
                    <a:pt x="276" y="194"/>
                  </a:cubicBezTo>
                  <a:cubicBezTo>
                    <a:pt x="277" y="195"/>
                    <a:pt x="278" y="195"/>
                    <a:pt x="279" y="195"/>
                  </a:cubicBezTo>
                  <a:cubicBezTo>
                    <a:pt x="280" y="196"/>
                    <a:pt x="281" y="196"/>
                    <a:pt x="282" y="196"/>
                  </a:cubicBezTo>
                  <a:cubicBezTo>
                    <a:pt x="282" y="196"/>
                    <a:pt x="283" y="196"/>
                    <a:pt x="284" y="196"/>
                  </a:cubicBezTo>
                  <a:cubicBezTo>
                    <a:pt x="285" y="195"/>
                    <a:pt x="286" y="195"/>
                    <a:pt x="287" y="193"/>
                  </a:cubicBezTo>
                  <a:cubicBezTo>
                    <a:pt x="287" y="193"/>
                    <a:pt x="287" y="193"/>
                    <a:pt x="287" y="193"/>
                  </a:cubicBezTo>
                  <a:cubicBezTo>
                    <a:pt x="287" y="192"/>
                    <a:pt x="288" y="191"/>
                    <a:pt x="288" y="190"/>
                  </a:cubicBezTo>
                  <a:cubicBezTo>
                    <a:pt x="288" y="189"/>
                    <a:pt x="287" y="189"/>
                    <a:pt x="287" y="188"/>
                  </a:cubicBezTo>
                  <a:cubicBezTo>
                    <a:pt x="287" y="187"/>
                    <a:pt x="286" y="187"/>
                    <a:pt x="286" y="187"/>
                  </a:cubicBezTo>
                  <a:cubicBezTo>
                    <a:pt x="285" y="186"/>
                    <a:pt x="285" y="185"/>
                    <a:pt x="284" y="185"/>
                  </a:cubicBezTo>
                  <a:cubicBezTo>
                    <a:pt x="282" y="183"/>
                    <a:pt x="277" y="180"/>
                    <a:pt x="271" y="176"/>
                  </a:cubicBezTo>
                  <a:cubicBezTo>
                    <a:pt x="250" y="162"/>
                    <a:pt x="208" y="136"/>
                    <a:pt x="172" y="114"/>
                  </a:cubicBezTo>
                  <a:cubicBezTo>
                    <a:pt x="136" y="92"/>
                    <a:pt x="105" y="74"/>
                    <a:pt x="105" y="74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292" y="184"/>
                    <a:pt x="292" y="184"/>
                    <a:pt x="292" y="184"/>
                  </a:cubicBezTo>
                  <a:cubicBezTo>
                    <a:pt x="295" y="185"/>
                    <a:pt x="298" y="184"/>
                    <a:pt x="299" y="182"/>
                  </a:cubicBezTo>
                  <a:cubicBezTo>
                    <a:pt x="300" y="179"/>
                    <a:pt x="300" y="176"/>
                    <a:pt x="297" y="175"/>
                  </a:cubicBezTo>
                  <a:cubicBezTo>
                    <a:pt x="297" y="175"/>
                    <a:pt x="295" y="173"/>
                    <a:pt x="290" y="170"/>
                  </a:cubicBezTo>
                  <a:cubicBezTo>
                    <a:pt x="273" y="160"/>
                    <a:pt x="232" y="136"/>
                    <a:pt x="194" y="113"/>
                  </a:cubicBezTo>
                  <a:cubicBezTo>
                    <a:pt x="176" y="101"/>
                    <a:pt x="158" y="90"/>
                    <a:pt x="145" y="82"/>
                  </a:cubicBezTo>
                  <a:cubicBezTo>
                    <a:pt x="139" y="78"/>
                    <a:pt x="133" y="74"/>
                    <a:pt x="130" y="72"/>
                  </a:cubicBezTo>
                  <a:cubicBezTo>
                    <a:pt x="128" y="70"/>
                    <a:pt x="127" y="69"/>
                    <a:pt x="126" y="69"/>
                  </a:cubicBezTo>
                  <a:cubicBezTo>
                    <a:pt x="126" y="68"/>
                    <a:pt x="125" y="68"/>
                    <a:pt x="125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69"/>
                    <a:pt x="126" y="69"/>
                    <a:pt x="126" y="68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6" y="73"/>
                    <a:pt x="126" y="72"/>
                    <a:pt x="126" y="71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5" y="75"/>
                    <a:pt x="125" y="74"/>
                    <a:pt x="125" y="74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3" y="76"/>
                    <a:pt x="123" y="75"/>
                    <a:pt x="124" y="75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5"/>
                    <a:pt x="121" y="75"/>
                    <a:pt x="121" y="75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5"/>
                    <a:pt x="121" y="75"/>
                    <a:pt x="121" y="75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6"/>
                    <a:pt x="124" y="77"/>
                    <a:pt x="126" y="78"/>
                  </a:cubicBezTo>
                  <a:cubicBezTo>
                    <a:pt x="135" y="81"/>
                    <a:pt x="151" y="89"/>
                    <a:pt x="171" y="99"/>
                  </a:cubicBezTo>
                  <a:cubicBezTo>
                    <a:pt x="201" y="115"/>
                    <a:pt x="238" y="134"/>
                    <a:pt x="267" y="150"/>
                  </a:cubicBezTo>
                  <a:cubicBezTo>
                    <a:pt x="282" y="158"/>
                    <a:pt x="295" y="165"/>
                    <a:pt x="304" y="170"/>
                  </a:cubicBezTo>
                  <a:cubicBezTo>
                    <a:pt x="309" y="172"/>
                    <a:pt x="312" y="174"/>
                    <a:pt x="315" y="175"/>
                  </a:cubicBezTo>
                  <a:cubicBezTo>
                    <a:pt x="318" y="177"/>
                    <a:pt x="319" y="178"/>
                    <a:pt x="319" y="178"/>
                  </a:cubicBezTo>
                  <a:cubicBezTo>
                    <a:pt x="321" y="179"/>
                    <a:pt x="324" y="178"/>
                    <a:pt x="326" y="176"/>
                  </a:cubicBezTo>
                  <a:cubicBezTo>
                    <a:pt x="327" y="173"/>
                    <a:pt x="326" y="170"/>
                    <a:pt x="324" y="169"/>
                  </a:cubicBezTo>
                  <a:cubicBezTo>
                    <a:pt x="251" y="123"/>
                    <a:pt x="251" y="123"/>
                    <a:pt x="251" y="123"/>
                  </a:cubicBezTo>
                  <a:cubicBezTo>
                    <a:pt x="334" y="166"/>
                    <a:pt x="334" y="166"/>
                    <a:pt x="334" y="166"/>
                  </a:cubicBezTo>
                  <a:cubicBezTo>
                    <a:pt x="336" y="167"/>
                    <a:pt x="339" y="167"/>
                    <a:pt x="340" y="164"/>
                  </a:cubicBezTo>
                  <a:cubicBezTo>
                    <a:pt x="342" y="162"/>
                    <a:pt x="341" y="159"/>
                    <a:pt x="339" y="157"/>
                  </a:cubicBezTo>
                  <a:cubicBezTo>
                    <a:pt x="339" y="157"/>
                    <a:pt x="336" y="156"/>
                    <a:pt x="331" y="153"/>
                  </a:cubicBezTo>
                  <a:cubicBezTo>
                    <a:pt x="314" y="143"/>
                    <a:pt x="272" y="117"/>
                    <a:pt x="234" y="94"/>
                  </a:cubicBezTo>
                  <a:cubicBezTo>
                    <a:pt x="216" y="82"/>
                    <a:pt x="198" y="71"/>
                    <a:pt x="185" y="63"/>
                  </a:cubicBezTo>
                  <a:cubicBezTo>
                    <a:pt x="178" y="59"/>
                    <a:pt x="173" y="55"/>
                    <a:pt x="169" y="53"/>
                  </a:cubicBezTo>
                  <a:cubicBezTo>
                    <a:pt x="167" y="51"/>
                    <a:pt x="166" y="50"/>
                    <a:pt x="165" y="50"/>
                  </a:cubicBezTo>
                  <a:cubicBezTo>
                    <a:pt x="165" y="49"/>
                    <a:pt x="164" y="49"/>
                    <a:pt x="164" y="49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50"/>
                    <a:pt x="165" y="49"/>
                    <a:pt x="165" y="49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51"/>
                    <a:pt x="165" y="50"/>
                    <a:pt x="165" y="50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65" y="55"/>
                    <a:pt x="165" y="55"/>
                    <a:pt x="165" y="55"/>
                  </a:cubicBezTo>
                  <a:cubicBezTo>
                    <a:pt x="165" y="54"/>
                    <a:pt x="165" y="53"/>
                    <a:pt x="165" y="52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65" y="55"/>
                    <a:pt x="165" y="55"/>
                    <a:pt x="165" y="55"/>
                  </a:cubicBezTo>
                  <a:cubicBezTo>
                    <a:pt x="165" y="55"/>
                    <a:pt x="165" y="55"/>
                    <a:pt x="165" y="55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4" y="56"/>
                    <a:pt x="164" y="55"/>
                    <a:pt x="165" y="55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2" y="57"/>
                    <a:pt x="162" y="57"/>
                    <a:pt x="163" y="56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4"/>
                    <a:pt x="161" y="54"/>
                    <a:pt x="161" y="54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0" y="57"/>
                    <a:pt x="160" y="57"/>
                    <a:pt x="161" y="57"/>
                  </a:cubicBezTo>
                  <a:cubicBezTo>
                    <a:pt x="161" y="54"/>
                    <a:pt x="161" y="54"/>
                    <a:pt x="161" y="54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0" y="57"/>
                    <a:pt x="161" y="57"/>
                    <a:pt x="163" y="58"/>
                  </a:cubicBezTo>
                  <a:cubicBezTo>
                    <a:pt x="169" y="60"/>
                    <a:pt x="182" y="66"/>
                    <a:pt x="197" y="74"/>
                  </a:cubicBezTo>
                  <a:cubicBezTo>
                    <a:pt x="221" y="85"/>
                    <a:pt x="251" y="99"/>
                    <a:pt x="275" y="111"/>
                  </a:cubicBezTo>
                  <a:cubicBezTo>
                    <a:pt x="287" y="117"/>
                    <a:pt x="297" y="122"/>
                    <a:pt x="305" y="126"/>
                  </a:cubicBezTo>
                  <a:cubicBezTo>
                    <a:pt x="312" y="130"/>
                    <a:pt x="317" y="132"/>
                    <a:pt x="317" y="132"/>
                  </a:cubicBezTo>
                  <a:cubicBezTo>
                    <a:pt x="319" y="133"/>
                    <a:pt x="322" y="132"/>
                    <a:pt x="323" y="130"/>
                  </a:cubicBezTo>
                  <a:cubicBezTo>
                    <a:pt x="324" y="129"/>
                    <a:pt x="324" y="128"/>
                    <a:pt x="324" y="127"/>
                  </a:cubicBezTo>
                  <a:cubicBezTo>
                    <a:pt x="324" y="126"/>
                    <a:pt x="324" y="125"/>
                    <a:pt x="323" y="125"/>
                  </a:cubicBezTo>
                  <a:cubicBezTo>
                    <a:pt x="323" y="124"/>
                    <a:pt x="323" y="124"/>
                    <a:pt x="322" y="123"/>
                  </a:cubicBezTo>
                  <a:cubicBezTo>
                    <a:pt x="322" y="123"/>
                    <a:pt x="321" y="123"/>
                    <a:pt x="321" y="122"/>
                  </a:cubicBezTo>
                  <a:cubicBezTo>
                    <a:pt x="319" y="121"/>
                    <a:pt x="315" y="118"/>
                    <a:pt x="311" y="116"/>
                  </a:cubicBezTo>
                  <a:cubicBezTo>
                    <a:pt x="294" y="105"/>
                    <a:pt x="263" y="87"/>
                    <a:pt x="235" y="70"/>
                  </a:cubicBezTo>
                  <a:cubicBezTo>
                    <a:pt x="221" y="62"/>
                    <a:pt x="208" y="54"/>
                    <a:pt x="199" y="48"/>
                  </a:cubicBezTo>
                  <a:cubicBezTo>
                    <a:pt x="194" y="45"/>
                    <a:pt x="190" y="43"/>
                    <a:pt x="188" y="41"/>
                  </a:cubicBezTo>
                  <a:cubicBezTo>
                    <a:pt x="187" y="40"/>
                    <a:pt x="186" y="39"/>
                    <a:pt x="185" y="39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4" y="40"/>
                    <a:pt x="184" y="40"/>
                    <a:pt x="184" y="40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4" y="40"/>
                    <a:pt x="184" y="40"/>
                    <a:pt x="184" y="40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2" y="41"/>
                    <a:pt x="182" y="41"/>
                    <a:pt x="182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6" y="40"/>
                    <a:pt x="186" y="39"/>
                    <a:pt x="185" y="39"/>
                  </a:cubicBezTo>
                  <a:cubicBezTo>
                    <a:pt x="182" y="41"/>
                    <a:pt x="182" y="41"/>
                    <a:pt x="182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85" y="44"/>
                    <a:pt x="185" y="44"/>
                    <a:pt x="185" y="44"/>
                  </a:cubicBezTo>
                  <a:cubicBezTo>
                    <a:pt x="186" y="43"/>
                    <a:pt x="186" y="42"/>
                    <a:pt x="186" y="41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85" y="44"/>
                    <a:pt x="185" y="44"/>
                    <a:pt x="185" y="44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79" y="46"/>
                    <a:pt x="208" y="58"/>
                    <a:pt x="237" y="71"/>
                  </a:cubicBezTo>
                  <a:cubicBezTo>
                    <a:pt x="251" y="77"/>
                    <a:pt x="266" y="83"/>
                    <a:pt x="277" y="88"/>
                  </a:cubicBezTo>
                  <a:cubicBezTo>
                    <a:pt x="283" y="90"/>
                    <a:pt x="288" y="92"/>
                    <a:pt x="291" y="93"/>
                  </a:cubicBezTo>
                  <a:cubicBezTo>
                    <a:pt x="293" y="94"/>
                    <a:pt x="294" y="94"/>
                    <a:pt x="295" y="95"/>
                  </a:cubicBezTo>
                  <a:cubicBezTo>
                    <a:pt x="296" y="95"/>
                    <a:pt x="296" y="95"/>
                    <a:pt x="297" y="95"/>
                  </a:cubicBezTo>
                  <a:cubicBezTo>
                    <a:pt x="298" y="96"/>
                    <a:pt x="298" y="96"/>
                    <a:pt x="298" y="96"/>
                  </a:cubicBezTo>
                  <a:cubicBezTo>
                    <a:pt x="298" y="96"/>
                    <a:pt x="298" y="96"/>
                    <a:pt x="299" y="96"/>
                  </a:cubicBezTo>
                  <a:cubicBezTo>
                    <a:pt x="299" y="96"/>
                    <a:pt x="300" y="96"/>
                    <a:pt x="300" y="96"/>
                  </a:cubicBezTo>
                  <a:cubicBezTo>
                    <a:pt x="301" y="95"/>
                    <a:pt x="301" y="95"/>
                    <a:pt x="302" y="95"/>
                  </a:cubicBezTo>
                  <a:cubicBezTo>
                    <a:pt x="302" y="95"/>
                    <a:pt x="303" y="94"/>
                    <a:pt x="303" y="94"/>
                  </a:cubicBezTo>
                  <a:cubicBezTo>
                    <a:pt x="304" y="92"/>
                    <a:pt x="304" y="91"/>
                    <a:pt x="304" y="90"/>
                  </a:cubicBezTo>
                  <a:cubicBezTo>
                    <a:pt x="304" y="88"/>
                    <a:pt x="303" y="87"/>
                    <a:pt x="302" y="86"/>
                  </a:cubicBezTo>
                  <a:cubicBezTo>
                    <a:pt x="302" y="86"/>
                    <a:pt x="300" y="85"/>
                    <a:pt x="297" y="84"/>
                  </a:cubicBezTo>
                  <a:cubicBezTo>
                    <a:pt x="287" y="77"/>
                    <a:pt x="262" y="62"/>
                    <a:pt x="239" y="48"/>
                  </a:cubicBezTo>
                  <a:cubicBezTo>
                    <a:pt x="228" y="41"/>
                    <a:pt x="217" y="34"/>
                    <a:pt x="209" y="29"/>
                  </a:cubicBezTo>
                  <a:cubicBezTo>
                    <a:pt x="205" y="27"/>
                    <a:pt x="202" y="25"/>
                    <a:pt x="200" y="23"/>
                  </a:cubicBezTo>
                  <a:cubicBezTo>
                    <a:pt x="199" y="22"/>
                    <a:pt x="198" y="22"/>
                    <a:pt x="198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8" y="22"/>
                    <a:pt x="198" y="22"/>
                    <a:pt x="198" y="22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199" y="24"/>
                    <a:pt x="198" y="23"/>
                    <a:pt x="198" y="23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9" y="26"/>
                    <a:pt x="199" y="26"/>
                    <a:pt x="199" y="26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9" y="26"/>
                    <a:pt x="199" y="26"/>
                    <a:pt x="199" y="26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8" y="28"/>
                    <a:pt x="198" y="27"/>
                    <a:pt x="199" y="26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7" y="29"/>
                    <a:pt x="197" y="28"/>
                    <a:pt x="198" y="27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5" y="30"/>
                    <a:pt x="196" y="30"/>
                    <a:pt x="196" y="29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30"/>
                    <a:pt x="194" y="30"/>
                    <a:pt x="194" y="30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30"/>
                    <a:pt x="194" y="30"/>
                    <a:pt x="194" y="30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4" y="30"/>
                    <a:pt x="194" y="30"/>
                    <a:pt x="194" y="30"/>
                  </a:cubicBezTo>
                  <a:cubicBezTo>
                    <a:pt x="194" y="30"/>
                    <a:pt x="194" y="30"/>
                    <a:pt x="194" y="30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4" y="30"/>
                    <a:pt x="194" y="30"/>
                    <a:pt x="194" y="30"/>
                  </a:cubicBezTo>
                  <a:cubicBezTo>
                    <a:pt x="194" y="30"/>
                    <a:pt x="194" y="30"/>
                    <a:pt x="195" y="30"/>
                  </a:cubicBezTo>
                  <a:cubicBezTo>
                    <a:pt x="199" y="31"/>
                    <a:pt x="206" y="33"/>
                    <a:pt x="214" y="36"/>
                  </a:cubicBezTo>
                  <a:cubicBezTo>
                    <a:pt x="226" y="41"/>
                    <a:pt x="242" y="47"/>
                    <a:pt x="255" y="52"/>
                  </a:cubicBezTo>
                  <a:cubicBezTo>
                    <a:pt x="261" y="54"/>
                    <a:pt x="267" y="56"/>
                    <a:pt x="271" y="58"/>
                  </a:cubicBezTo>
                  <a:cubicBezTo>
                    <a:pt x="274" y="58"/>
                    <a:pt x="275" y="59"/>
                    <a:pt x="277" y="59"/>
                  </a:cubicBezTo>
                  <a:cubicBezTo>
                    <a:pt x="277" y="60"/>
                    <a:pt x="278" y="60"/>
                    <a:pt x="278" y="60"/>
                  </a:cubicBezTo>
                  <a:cubicBezTo>
                    <a:pt x="279" y="60"/>
                    <a:pt x="279" y="60"/>
                    <a:pt x="279" y="60"/>
                  </a:cubicBezTo>
                  <a:cubicBezTo>
                    <a:pt x="279" y="60"/>
                    <a:pt x="280" y="60"/>
                    <a:pt x="280" y="60"/>
                  </a:cubicBezTo>
                  <a:cubicBezTo>
                    <a:pt x="281" y="60"/>
                    <a:pt x="281" y="60"/>
                    <a:pt x="282" y="60"/>
                  </a:cubicBezTo>
                  <a:cubicBezTo>
                    <a:pt x="282" y="60"/>
                    <a:pt x="283" y="60"/>
                    <a:pt x="283" y="60"/>
                  </a:cubicBezTo>
                  <a:cubicBezTo>
                    <a:pt x="284" y="59"/>
                    <a:pt x="284" y="59"/>
                    <a:pt x="285" y="58"/>
                  </a:cubicBezTo>
                  <a:cubicBezTo>
                    <a:pt x="285" y="58"/>
                    <a:pt x="285" y="58"/>
                    <a:pt x="285" y="58"/>
                  </a:cubicBezTo>
                  <a:cubicBezTo>
                    <a:pt x="285" y="57"/>
                    <a:pt x="286" y="56"/>
                    <a:pt x="286" y="55"/>
                  </a:cubicBezTo>
                  <a:cubicBezTo>
                    <a:pt x="286" y="54"/>
                    <a:pt x="285" y="53"/>
                    <a:pt x="285" y="53"/>
                  </a:cubicBezTo>
                  <a:cubicBezTo>
                    <a:pt x="285" y="52"/>
                    <a:pt x="284" y="52"/>
                    <a:pt x="284" y="52"/>
                  </a:cubicBezTo>
                  <a:cubicBezTo>
                    <a:pt x="284" y="51"/>
                    <a:pt x="283" y="51"/>
                    <a:pt x="283" y="51"/>
                  </a:cubicBezTo>
                  <a:cubicBezTo>
                    <a:pt x="282" y="50"/>
                    <a:pt x="281" y="49"/>
                    <a:pt x="278" y="47"/>
                  </a:cubicBezTo>
                  <a:cubicBezTo>
                    <a:pt x="271" y="42"/>
                    <a:pt x="256" y="33"/>
                    <a:pt x="243" y="26"/>
                  </a:cubicBezTo>
                  <a:cubicBezTo>
                    <a:pt x="230" y="18"/>
                    <a:pt x="219" y="11"/>
                    <a:pt x="219" y="11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58" y="25"/>
                    <a:pt x="258" y="25"/>
                    <a:pt x="258" y="25"/>
                  </a:cubicBezTo>
                  <a:cubicBezTo>
                    <a:pt x="260" y="25"/>
                    <a:pt x="262" y="23"/>
                    <a:pt x="263" y="21"/>
                  </a:cubicBezTo>
                  <a:cubicBezTo>
                    <a:pt x="264" y="19"/>
                    <a:pt x="263" y="16"/>
                    <a:pt x="261" y="15"/>
                  </a:cubicBezTo>
                  <a:cubicBezTo>
                    <a:pt x="239" y="1"/>
                    <a:pt x="239" y="1"/>
                    <a:pt x="239" y="1"/>
                  </a:cubicBezTo>
                  <a:cubicBezTo>
                    <a:pt x="237" y="0"/>
                    <a:pt x="234" y="1"/>
                    <a:pt x="232" y="3"/>
                  </a:cubicBezTo>
                  <a:cubicBezTo>
                    <a:pt x="231" y="5"/>
                    <a:pt x="231" y="9"/>
                    <a:pt x="234" y="10"/>
                  </a:cubicBezTo>
                  <a:cubicBezTo>
                    <a:pt x="237" y="12"/>
                    <a:pt x="237" y="12"/>
                    <a:pt x="237" y="12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15" y="10"/>
                    <a:pt x="213" y="11"/>
                    <a:pt x="212" y="14"/>
                  </a:cubicBezTo>
                  <a:cubicBezTo>
                    <a:pt x="211" y="16"/>
                    <a:pt x="212" y="18"/>
                    <a:pt x="214" y="20"/>
                  </a:cubicBezTo>
                  <a:cubicBezTo>
                    <a:pt x="214" y="20"/>
                    <a:pt x="218" y="22"/>
                    <a:pt x="224" y="26"/>
                  </a:cubicBezTo>
                  <a:cubicBezTo>
                    <a:pt x="233" y="31"/>
                    <a:pt x="246" y="39"/>
                    <a:pt x="258" y="46"/>
                  </a:cubicBezTo>
                  <a:cubicBezTo>
                    <a:pt x="263" y="50"/>
                    <a:pt x="268" y="53"/>
                    <a:pt x="272" y="55"/>
                  </a:cubicBezTo>
                  <a:cubicBezTo>
                    <a:pt x="274" y="57"/>
                    <a:pt x="275" y="58"/>
                    <a:pt x="276" y="58"/>
                  </a:cubicBezTo>
                  <a:cubicBezTo>
                    <a:pt x="277" y="59"/>
                    <a:pt x="277" y="59"/>
                    <a:pt x="277" y="59"/>
                  </a:cubicBezTo>
                  <a:cubicBezTo>
                    <a:pt x="277" y="59"/>
                    <a:pt x="277" y="59"/>
                    <a:pt x="277" y="59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7" y="59"/>
                    <a:pt x="277" y="59"/>
                    <a:pt x="277" y="59"/>
                  </a:cubicBezTo>
                  <a:cubicBezTo>
                    <a:pt x="277" y="59"/>
                    <a:pt x="277" y="59"/>
                    <a:pt x="277" y="59"/>
                  </a:cubicBezTo>
                  <a:cubicBezTo>
                    <a:pt x="279" y="57"/>
                    <a:pt x="279" y="57"/>
                    <a:pt x="279" y="57"/>
                  </a:cubicBezTo>
                  <a:cubicBezTo>
                    <a:pt x="277" y="59"/>
                    <a:pt x="277" y="59"/>
                    <a:pt x="277" y="59"/>
                  </a:cubicBezTo>
                  <a:cubicBezTo>
                    <a:pt x="280" y="56"/>
                    <a:pt x="280" y="56"/>
                    <a:pt x="280" y="56"/>
                  </a:cubicBezTo>
                  <a:cubicBezTo>
                    <a:pt x="276" y="58"/>
                    <a:pt x="276" y="58"/>
                    <a:pt x="276" y="58"/>
                  </a:cubicBezTo>
                  <a:cubicBezTo>
                    <a:pt x="277" y="58"/>
                    <a:pt x="277" y="59"/>
                    <a:pt x="277" y="59"/>
                  </a:cubicBezTo>
                  <a:cubicBezTo>
                    <a:pt x="280" y="56"/>
                    <a:pt x="280" y="56"/>
                    <a:pt x="280" y="56"/>
                  </a:cubicBezTo>
                  <a:cubicBezTo>
                    <a:pt x="276" y="58"/>
                    <a:pt x="276" y="58"/>
                    <a:pt x="276" y="58"/>
                  </a:cubicBezTo>
                  <a:cubicBezTo>
                    <a:pt x="280" y="55"/>
                    <a:pt x="280" y="55"/>
                    <a:pt x="280" y="55"/>
                  </a:cubicBezTo>
                  <a:cubicBezTo>
                    <a:pt x="276" y="57"/>
                    <a:pt x="276" y="57"/>
                    <a:pt x="276" y="57"/>
                  </a:cubicBezTo>
                  <a:cubicBezTo>
                    <a:pt x="276" y="58"/>
                    <a:pt x="276" y="58"/>
                    <a:pt x="276" y="58"/>
                  </a:cubicBezTo>
                  <a:cubicBezTo>
                    <a:pt x="280" y="55"/>
                    <a:pt x="280" y="55"/>
                    <a:pt x="280" y="55"/>
                  </a:cubicBezTo>
                  <a:cubicBezTo>
                    <a:pt x="276" y="57"/>
                    <a:pt x="276" y="57"/>
                    <a:pt x="276" y="57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5" y="56"/>
                    <a:pt x="276" y="57"/>
                    <a:pt x="276" y="57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76" y="54"/>
                    <a:pt x="275" y="55"/>
                    <a:pt x="275" y="55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6" y="52"/>
                    <a:pt x="276" y="52"/>
                    <a:pt x="276" y="52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8" y="51"/>
                    <a:pt x="278" y="51"/>
                    <a:pt x="278" y="51"/>
                  </a:cubicBezTo>
                  <a:cubicBezTo>
                    <a:pt x="278" y="51"/>
                    <a:pt x="277" y="52"/>
                    <a:pt x="276" y="52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78" y="51"/>
                    <a:pt x="278" y="51"/>
                    <a:pt x="278" y="51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79" y="50"/>
                    <a:pt x="279" y="50"/>
                    <a:pt x="278" y="51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80" y="55"/>
                    <a:pt x="280" y="55"/>
                    <a:pt x="280" y="55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80" y="55"/>
                    <a:pt x="280" y="55"/>
                    <a:pt x="280" y="55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81" y="50"/>
                    <a:pt x="281" y="50"/>
                    <a:pt x="281" y="50"/>
                  </a:cubicBezTo>
                  <a:cubicBezTo>
                    <a:pt x="281" y="50"/>
                    <a:pt x="281" y="50"/>
                    <a:pt x="280" y="50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81" y="50"/>
                    <a:pt x="281" y="50"/>
                    <a:pt x="281" y="50"/>
                  </a:cubicBezTo>
                  <a:cubicBezTo>
                    <a:pt x="281" y="52"/>
                    <a:pt x="281" y="52"/>
                    <a:pt x="281" y="52"/>
                  </a:cubicBezTo>
                  <a:cubicBezTo>
                    <a:pt x="281" y="50"/>
                    <a:pt x="281" y="50"/>
                    <a:pt x="281" y="50"/>
                  </a:cubicBezTo>
                  <a:cubicBezTo>
                    <a:pt x="281" y="50"/>
                    <a:pt x="281" y="50"/>
                    <a:pt x="281" y="50"/>
                  </a:cubicBezTo>
                  <a:cubicBezTo>
                    <a:pt x="281" y="52"/>
                    <a:pt x="281" y="52"/>
                    <a:pt x="281" y="52"/>
                  </a:cubicBezTo>
                  <a:cubicBezTo>
                    <a:pt x="281" y="50"/>
                    <a:pt x="281" y="50"/>
                    <a:pt x="281" y="50"/>
                  </a:cubicBezTo>
                  <a:cubicBezTo>
                    <a:pt x="281" y="50"/>
                    <a:pt x="281" y="50"/>
                    <a:pt x="280" y="50"/>
                  </a:cubicBezTo>
                  <a:cubicBezTo>
                    <a:pt x="277" y="49"/>
                    <a:pt x="270" y="46"/>
                    <a:pt x="262" y="43"/>
                  </a:cubicBezTo>
                  <a:cubicBezTo>
                    <a:pt x="250" y="39"/>
                    <a:pt x="234" y="33"/>
                    <a:pt x="221" y="28"/>
                  </a:cubicBezTo>
                  <a:cubicBezTo>
                    <a:pt x="215" y="26"/>
                    <a:pt x="209" y="24"/>
                    <a:pt x="204" y="22"/>
                  </a:cubicBezTo>
                  <a:cubicBezTo>
                    <a:pt x="202" y="21"/>
                    <a:pt x="200" y="21"/>
                    <a:pt x="198" y="20"/>
                  </a:cubicBezTo>
                  <a:cubicBezTo>
                    <a:pt x="198" y="20"/>
                    <a:pt x="197" y="20"/>
                    <a:pt x="196" y="20"/>
                  </a:cubicBezTo>
                  <a:cubicBezTo>
                    <a:pt x="195" y="20"/>
                    <a:pt x="195" y="20"/>
                    <a:pt x="194" y="20"/>
                  </a:cubicBezTo>
                  <a:cubicBezTo>
                    <a:pt x="194" y="20"/>
                    <a:pt x="193" y="20"/>
                    <a:pt x="192" y="20"/>
                  </a:cubicBezTo>
                  <a:cubicBezTo>
                    <a:pt x="192" y="20"/>
                    <a:pt x="192" y="20"/>
                    <a:pt x="191" y="20"/>
                  </a:cubicBezTo>
                  <a:cubicBezTo>
                    <a:pt x="190" y="21"/>
                    <a:pt x="190" y="21"/>
                    <a:pt x="189" y="22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89" y="22"/>
                    <a:pt x="189" y="23"/>
                    <a:pt x="189" y="23"/>
                  </a:cubicBezTo>
                  <a:cubicBezTo>
                    <a:pt x="189" y="24"/>
                    <a:pt x="189" y="25"/>
                    <a:pt x="189" y="25"/>
                  </a:cubicBezTo>
                  <a:cubicBezTo>
                    <a:pt x="189" y="26"/>
                    <a:pt x="189" y="26"/>
                    <a:pt x="189" y="27"/>
                  </a:cubicBezTo>
                  <a:cubicBezTo>
                    <a:pt x="189" y="28"/>
                    <a:pt x="190" y="28"/>
                    <a:pt x="190" y="28"/>
                  </a:cubicBezTo>
                  <a:cubicBezTo>
                    <a:pt x="190" y="29"/>
                    <a:pt x="190" y="29"/>
                    <a:pt x="191" y="29"/>
                  </a:cubicBezTo>
                  <a:cubicBezTo>
                    <a:pt x="191" y="29"/>
                    <a:pt x="192" y="30"/>
                    <a:pt x="193" y="31"/>
                  </a:cubicBezTo>
                  <a:cubicBezTo>
                    <a:pt x="197" y="33"/>
                    <a:pt x="205" y="39"/>
                    <a:pt x="216" y="45"/>
                  </a:cubicBezTo>
                  <a:cubicBezTo>
                    <a:pt x="247" y="65"/>
                    <a:pt x="296" y="95"/>
                    <a:pt x="296" y="95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5" y="88"/>
                    <a:pt x="295" y="88"/>
                    <a:pt x="295" y="88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7"/>
                    <a:pt x="295" y="87"/>
                    <a:pt x="295" y="88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298" y="86"/>
                    <a:pt x="297" y="86"/>
                    <a:pt x="296" y="86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299" y="86"/>
                    <a:pt x="299" y="86"/>
                    <a:pt x="299" y="86"/>
                  </a:cubicBezTo>
                  <a:cubicBezTo>
                    <a:pt x="299" y="86"/>
                    <a:pt x="298" y="86"/>
                    <a:pt x="298" y="86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299" y="86"/>
                    <a:pt x="299" y="86"/>
                    <a:pt x="299" y="86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300" y="86"/>
                    <a:pt x="299" y="86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0" y="86"/>
                    <a:pt x="299" y="85"/>
                    <a:pt x="298" y="85"/>
                  </a:cubicBezTo>
                  <a:cubicBezTo>
                    <a:pt x="293" y="83"/>
                    <a:pt x="284" y="79"/>
                    <a:pt x="272" y="74"/>
                  </a:cubicBezTo>
                  <a:cubicBezTo>
                    <a:pt x="255" y="67"/>
                    <a:pt x="232" y="58"/>
                    <a:pt x="214" y="50"/>
                  </a:cubicBezTo>
                  <a:cubicBezTo>
                    <a:pt x="205" y="46"/>
                    <a:pt x="198" y="43"/>
                    <a:pt x="192" y="40"/>
                  </a:cubicBezTo>
                  <a:cubicBezTo>
                    <a:pt x="186" y="38"/>
                    <a:pt x="183" y="36"/>
                    <a:pt x="183" y="36"/>
                  </a:cubicBezTo>
                  <a:cubicBezTo>
                    <a:pt x="181" y="35"/>
                    <a:pt x="178" y="36"/>
                    <a:pt x="177" y="38"/>
                  </a:cubicBezTo>
                  <a:cubicBezTo>
                    <a:pt x="176" y="39"/>
                    <a:pt x="176" y="40"/>
                    <a:pt x="176" y="41"/>
                  </a:cubicBezTo>
                  <a:cubicBezTo>
                    <a:pt x="176" y="43"/>
                    <a:pt x="176" y="43"/>
                    <a:pt x="176" y="44"/>
                  </a:cubicBezTo>
                  <a:cubicBezTo>
                    <a:pt x="177" y="45"/>
                    <a:pt x="178" y="46"/>
                    <a:pt x="178" y="46"/>
                  </a:cubicBezTo>
                  <a:cubicBezTo>
                    <a:pt x="179" y="47"/>
                    <a:pt x="180" y="48"/>
                    <a:pt x="182" y="49"/>
                  </a:cubicBezTo>
                  <a:cubicBezTo>
                    <a:pt x="188" y="54"/>
                    <a:pt x="200" y="61"/>
                    <a:pt x="213" y="69"/>
                  </a:cubicBezTo>
                  <a:cubicBezTo>
                    <a:pt x="234" y="82"/>
                    <a:pt x="260" y="97"/>
                    <a:pt x="280" y="109"/>
                  </a:cubicBezTo>
                  <a:cubicBezTo>
                    <a:pt x="290" y="115"/>
                    <a:pt x="300" y="121"/>
                    <a:pt x="306" y="125"/>
                  </a:cubicBezTo>
                  <a:cubicBezTo>
                    <a:pt x="309" y="127"/>
                    <a:pt x="312" y="128"/>
                    <a:pt x="313" y="129"/>
                  </a:cubicBezTo>
                  <a:cubicBezTo>
                    <a:pt x="314" y="130"/>
                    <a:pt x="315" y="130"/>
                    <a:pt x="315" y="131"/>
                  </a:cubicBezTo>
                  <a:cubicBezTo>
                    <a:pt x="315" y="131"/>
                    <a:pt x="315" y="131"/>
                    <a:pt x="315" y="131"/>
                  </a:cubicBezTo>
                  <a:cubicBezTo>
                    <a:pt x="317" y="129"/>
                    <a:pt x="317" y="129"/>
                    <a:pt x="317" y="129"/>
                  </a:cubicBezTo>
                  <a:cubicBezTo>
                    <a:pt x="315" y="130"/>
                    <a:pt x="315" y="130"/>
                    <a:pt x="315" y="130"/>
                  </a:cubicBezTo>
                  <a:cubicBezTo>
                    <a:pt x="315" y="131"/>
                    <a:pt x="315" y="131"/>
                    <a:pt x="315" y="131"/>
                  </a:cubicBezTo>
                  <a:cubicBezTo>
                    <a:pt x="317" y="129"/>
                    <a:pt x="317" y="129"/>
                    <a:pt x="317" y="129"/>
                  </a:cubicBezTo>
                  <a:cubicBezTo>
                    <a:pt x="315" y="130"/>
                    <a:pt x="315" y="130"/>
                    <a:pt x="315" y="130"/>
                  </a:cubicBezTo>
                  <a:cubicBezTo>
                    <a:pt x="318" y="128"/>
                    <a:pt x="318" y="128"/>
                    <a:pt x="318" y="128"/>
                  </a:cubicBezTo>
                  <a:cubicBezTo>
                    <a:pt x="314" y="130"/>
                    <a:pt x="314" y="130"/>
                    <a:pt x="314" y="130"/>
                  </a:cubicBezTo>
                  <a:cubicBezTo>
                    <a:pt x="315" y="130"/>
                    <a:pt x="315" y="130"/>
                    <a:pt x="315" y="130"/>
                  </a:cubicBezTo>
                  <a:cubicBezTo>
                    <a:pt x="318" y="128"/>
                    <a:pt x="318" y="128"/>
                    <a:pt x="318" y="128"/>
                  </a:cubicBezTo>
                  <a:cubicBezTo>
                    <a:pt x="314" y="130"/>
                    <a:pt x="314" y="130"/>
                    <a:pt x="314" y="130"/>
                  </a:cubicBezTo>
                  <a:cubicBezTo>
                    <a:pt x="319" y="127"/>
                    <a:pt x="319" y="127"/>
                    <a:pt x="319" y="127"/>
                  </a:cubicBezTo>
                  <a:cubicBezTo>
                    <a:pt x="314" y="127"/>
                    <a:pt x="314" y="127"/>
                    <a:pt x="314" y="127"/>
                  </a:cubicBezTo>
                  <a:cubicBezTo>
                    <a:pt x="314" y="129"/>
                    <a:pt x="314" y="129"/>
                    <a:pt x="314" y="130"/>
                  </a:cubicBezTo>
                  <a:cubicBezTo>
                    <a:pt x="319" y="127"/>
                    <a:pt x="319" y="127"/>
                    <a:pt x="319" y="127"/>
                  </a:cubicBezTo>
                  <a:cubicBezTo>
                    <a:pt x="314" y="127"/>
                    <a:pt x="314" y="127"/>
                    <a:pt x="314" y="127"/>
                  </a:cubicBezTo>
                  <a:cubicBezTo>
                    <a:pt x="319" y="127"/>
                    <a:pt x="319" y="127"/>
                    <a:pt x="319" y="127"/>
                  </a:cubicBezTo>
                  <a:cubicBezTo>
                    <a:pt x="315" y="125"/>
                    <a:pt x="315" y="125"/>
                    <a:pt x="315" y="125"/>
                  </a:cubicBezTo>
                  <a:cubicBezTo>
                    <a:pt x="314" y="126"/>
                    <a:pt x="314" y="127"/>
                    <a:pt x="314" y="127"/>
                  </a:cubicBezTo>
                  <a:cubicBezTo>
                    <a:pt x="319" y="127"/>
                    <a:pt x="319" y="127"/>
                    <a:pt x="319" y="127"/>
                  </a:cubicBezTo>
                  <a:cubicBezTo>
                    <a:pt x="315" y="125"/>
                    <a:pt x="315" y="125"/>
                    <a:pt x="315" y="125"/>
                  </a:cubicBezTo>
                  <a:cubicBezTo>
                    <a:pt x="319" y="127"/>
                    <a:pt x="319" y="127"/>
                    <a:pt x="319" y="127"/>
                  </a:cubicBezTo>
                  <a:cubicBezTo>
                    <a:pt x="321" y="123"/>
                    <a:pt x="321" y="123"/>
                    <a:pt x="321" y="123"/>
                  </a:cubicBezTo>
                  <a:cubicBezTo>
                    <a:pt x="321" y="123"/>
                    <a:pt x="283" y="104"/>
                    <a:pt x="245" y="85"/>
                  </a:cubicBezTo>
                  <a:cubicBezTo>
                    <a:pt x="225" y="76"/>
                    <a:pt x="206" y="66"/>
                    <a:pt x="190" y="59"/>
                  </a:cubicBezTo>
                  <a:cubicBezTo>
                    <a:pt x="183" y="56"/>
                    <a:pt x="176" y="53"/>
                    <a:pt x="171" y="50"/>
                  </a:cubicBezTo>
                  <a:cubicBezTo>
                    <a:pt x="169" y="49"/>
                    <a:pt x="167" y="49"/>
                    <a:pt x="165" y="48"/>
                  </a:cubicBezTo>
                  <a:cubicBezTo>
                    <a:pt x="164" y="48"/>
                    <a:pt x="164" y="47"/>
                    <a:pt x="163" y="47"/>
                  </a:cubicBezTo>
                  <a:cubicBezTo>
                    <a:pt x="163" y="47"/>
                    <a:pt x="162" y="47"/>
                    <a:pt x="162" y="47"/>
                  </a:cubicBezTo>
                  <a:cubicBezTo>
                    <a:pt x="162" y="47"/>
                    <a:pt x="161" y="47"/>
                    <a:pt x="161" y="47"/>
                  </a:cubicBezTo>
                  <a:cubicBezTo>
                    <a:pt x="160" y="47"/>
                    <a:pt x="160" y="47"/>
                    <a:pt x="159" y="47"/>
                  </a:cubicBezTo>
                  <a:cubicBezTo>
                    <a:pt x="159" y="47"/>
                    <a:pt x="158" y="47"/>
                    <a:pt x="158" y="48"/>
                  </a:cubicBezTo>
                  <a:cubicBezTo>
                    <a:pt x="157" y="48"/>
                    <a:pt x="156" y="49"/>
                    <a:pt x="156" y="49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56" y="49"/>
                    <a:pt x="156" y="49"/>
                    <a:pt x="156" y="49"/>
                  </a:cubicBezTo>
                  <a:cubicBezTo>
                    <a:pt x="155" y="50"/>
                    <a:pt x="155" y="51"/>
                    <a:pt x="155" y="52"/>
                  </a:cubicBezTo>
                  <a:cubicBezTo>
                    <a:pt x="155" y="53"/>
                    <a:pt x="156" y="54"/>
                    <a:pt x="156" y="54"/>
                  </a:cubicBezTo>
                  <a:cubicBezTo>
                    <a:pt x="156" y="55"/>
                    <a:pt x="157" y="56"/>
                    <a:pt x="157" y="56"/>
                  </a:cubicBezTo>
                  <a:cubicBezTo>
                    <a:pt x="157" y="56"/>
                    <a:pt x="158" y="57"/>
                    <a:pt x="159" y="57"/>
                  </a:cubicBezTo>
                  <a:cubicBezTo>
                    <a:pt x="161" y="59"/>
                    <a:pt x="165" y="62"/>
                    <a:pt x="171" y="66"/>
                  </a:cubicBezTo>
                  <a:cubicBezTo>
                    <a:pt x="192" y="80"/>
                    <a:pt x="233" y="105"/>
                    <a:pt x="268" y="126"/>
                  </a:cubicBezTo>
                  <a:cubicBezTo>
                    <a:pt x="303" y="148"/>
                    <a:pt x="333" y="166"/>
                    <a:pt x="333" y="166"/>
                  </a:cubicBezTo>
                  <a:cubicBezTo>
                    <a:pt x="336" y="162"/>
                    <a:pt x="336" y="162"/>
                    <a:pt x="336" y="162"/>
                  </a:cubicBezTo>
                  <a:cubicBezTo>
                    <a:pt x="338" y="157"/>
                    <a:pt x="338" y="157"/>
                    <a:pt x="338" y="157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38" y="53"/>
                    <a:pt x="135" y="54"/>
                    <a:pt x="134" y="56"/>
                  </a:cubicBezTo>
                  <a:cubicBezTo>
                    <a:pt x="133" y="59"/>
                    <a:pt x="133" y="62"/>
                    <a:pt x="136" y="63"/>
                  </a:cubicBezTo>
                  <a:cubicBezTo>
                    <a:pt x="319" y="177"/>
                    <a:pt x="319" y="177"/>
                    <a:pt x="319" y="177"/>
                  </a:cubicBezTo>
                  <a:cubicBezTo>
                    <a:pt x="321" y="173"/>
                    <a:pt x="321" y="173"/>
                    <a:pt x="321" y="173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4" y="169"/>
                    <a:pt x="276" y="143"/>
                    <a:pt x="228" y="117"/>
                  </a:cubicBezTo>
                  <a:cubicBezTo>
                    <a:pt x="203" y="105"/>
                    <a:pt x="179" y="92"/>
                    <a:pt x="160" y="82"/>
                  </a:cubicBezTo>
                  <a:cubicBezTo>
                    <a:pt x="150" y="77"/>
                    <a:pt x="142" y="73"/>
                    <a:pt x="135" y="70"/>
                  </a:cubicBezTo>
                  <a:cubicBezTo>
                    <a:pt x="132" y="69"/>
                    <a:pt x="129" y="68"/>
                    <a:pt x="127" y="67"/>
                  </a:cubicBezTo>
                  <a:cubicBezTo>
                    <a:pt x="126" y="67"/>
                    <a:pt x="125" y="66"/>
                    <a:pt x="125" y="66"/>
                  </a:cubicBezTo>
                  <a:cubicBezTo>
                    <a:pt x="124" y="66"/>
                    <a:pt x="123" y="66"/>
                    <a:pt x="122" y="66"/>
                  </a:cubicBezTo>
                  <a:cubicBezTo>
                    <a:pt x="121" y="66"/>
                    <a:pt x="121" y="66"/>
                    <a:pt x="120" y="66"/>
                  </a:cubicBezTo>
                  <a:cubicBezTo>
                    <a:pt x="119" y="66"/>
                    <a:pt x="119" y="66"/>
                    <a:pt x="118" y="67"/>
                  </a:cubicBezTo>
                  <a:cubicBezTo>
                    <a:pt x="118" y="67"/>
                    <a:pt x="117" y="67"/>
                    <a:pt x="117" y="68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6" y="69"/>
                    <a:pt x="116" y="70"/>
                    <a:pt x="116" y="71"/>
                  </a:cubicBezTo>
                  <a:cubicBezTo>
                    <a:pt x="116" y="72"/>
                    <a:pt x="116" y="73"/>
                    <a:pt x="116" y="73"/>
                  </a:cubicBezTo>
                  <a:cubicBezTo>
                    <a:pt x="117" y="74"/>
                    <a:pt x="117" y="74"/>
                    <a:pt x="118" y="75"/>
                  </a:cubicBezTo>
                  <a:cubicBezTo>
                    <a:pt x="118" y="75"/>
                    <a:pt x="119" y="76"/>
                    <a:pt x="119" y="76"/>
                  </a:cubicBezTo>
                  <a:cubicBezTo>
                    <a:pt x="121" y="77"/>
                    <a:pt x="122" y="79"/>
                    <a:pt x="124" y="80"/>
                  </a:cubicBezTo>
                  <a:cubicBezTo>
                    <a:pt x="132" y="86"/>
                    <a:pt x="147" y="95"/>
                    <a:pt x="164" y="106"/>
                  </a:cubicBezTo>
                  <a:cubicBezTo>
                    <a:pt x="215" y="138"/>
                    <a:pt x="292" y="184"/>
                    <a:pt x="292" y="184"/>
                  </a:cubicBezTo>
                  <a:cubicBezTo>
                    <a:pt x="295" y="179"/>
                    <a:pt x="295" y="179"/>
                    <a:pt x="295" y="179"/>
                  </a:cubicBezTo>
                  <a:cubicBezTo>
                    <a:pt x="297" y="175"/>
                    <a:pt x="297" y="175"/>
                    <a:pt x="297" y="175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103" y="72"/>
                    <a:pt x="100" y="73"/>
                    <a:pt x="98" y="76"/>
                  </a:cubicBezTo>
                  <a:cubicBezTo>
                    <a:pt x="97" y="78"/>
                    <a:pt x="98" y="81"/>
                    <a:pt x="100" y="83"/>
                  </a:cubicBezTo>
                  <a:cubicBezTo>
                    <a:pt x="100" y="83"/>
                    <a:pt x="103" y="84"/>
                    <a:pt x="108" y="87"/>
                  </a:cubicBezTo>
                  <a:cubicBezTo>
                    <a:pt x="125" y="98"/>
                    <a:pt x="168" y="123"/>
                    <a:pt x="207" y="147"/>
                  </a:cubicBezTo>
                  <a:cubicBezTo>
                    <a:pt x="226" y="159"/>
                    <a:pt x="244" y="170"/>
                    <a:pt x="258" y="179"/>
                  </a:cubicBezTo>
                  <a:cubicBezTo>
                    <a:pt x="264" y="183"/>
                    <a:pt x="270" y="187"/>
                    <a:pt x="274" y="190"/>
                  </a:cubicBezTo>
                  <a:cubicBezTo>
                    <a:pt x="275" y="191"/>
                    <a:pt x="277" y="192"/>
                    <a:pt x="278" y="193"/>
                  </a:cubicBezTo>
                  <a:cubicBezTo>
                    <a:pt x="278" y="193"/>
                    <a:pt x="278" y="193"/>
                    <a:pt x="278" y="193"/>
                  </a:cubicBezTo>
                  <a:cubicBezTo>
                    <a:pt x="280" y="192"/>
                    <a:pt x="280" y="192"/>
                    <a:pt x="280" y="192"/>
                  </a:cubicBezTo>
                  <a:cubicBezTo>
                    <a:pt x="278" y="193"/>
                    <a:pt x="278" y="193"/>
                    <a:pt x="278" y="193"/>
                  </a:cubicBezTo>
                  <a:cubicBezTo>
                    <a:pt x="278" y="193"/>
                    <a:pt x="278" y="193"/>
                    <a:pt x="278" y="193"/>
                  </a:cubicBezTo>
                  <a:cubicBezTo>
                    <a:pt x="280" y="192"/>
                    <a:pt x="280" y="192"/>
                    <a:pt x="280" y="192"/>
                  </a:cubicBezTo>
                  <a:cubicBezTo>
                    <a:pt x="278" y="193"/>
                    <a:pt x="278" y="193"/>
                    <a:pt x="278" y="193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77" y="190"/>
                    <a:pt x="277" y="190"/>
                    <a:pt x="277" y="190"/>
                  </a:cubicBezTo>
                  <a:cubicBezTo>
                    <a:pt x="277" y="192"/>
                    <a:pt x="278" y="193"/>
                    <a:pt x="278" y="193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77" y="190"/>
                    <a:pt x="277" y="190"/>
                    <a:pt x="277" y="190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78" y="188"/>
                    <a:pt x="278" y="188"/>
                    <a:pt x="278" y="188"/>
                  </a:cubicBezTo>
                  <a:cubicBezTo>
                    <a:pt x="278" y="189"/>
                    <a:pt x="277" y="190"/>
                    <a:pt x="277" y="190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78" y="188"/>
                    <a:pt x="278" y="188"/>
                    <a:pt x="278" y="188"/>
                  </a:cubicBezTo>
                  <a:cubicBezTo>
                    <a:pt x="278" y="188"/>
                    <a:pt x="278" y="188"/>
                    <a:pt x="278" y="188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81" y="186"/>
                    <a:pt x="281" y="186"/>
                    <a:pt x="281" y="186"/>
                  </a:cubicBezTo>
                  <a:cubicBezTo>
                    <a:pt x="280" y="186"/>
                    <a:pt x="279" y="187"/>
                    <a:pt x="278" y="188"/>
                  </a:cubicBezTo>
                  <a:cubicBezTo>
                    <a:pt x="282" y="190"/>
                    <a:pt x="282" y="190"/>
                    <a:pt x="282" y="190"/>
                  </a:cubicBezTo>
                  <a:cubicBezTo>
                    <a:pt x="281" y="186"/>
                    <a:pt x="281" y="186"/>
                    <a:pt x="281" y="186"/>
                  </a:cubicBezTo>
                  <a:cubicBezTo>
                    <a:pt x="282" y="189"/>
                    <a:pt x="282" y="189"/>
                    <a:pt x="282" y="189"/>
                  </a:cubicBezTo>
                  <a:cubicBezTo>
                    <a:pt x="282" y="186"/>
                    <a:pt x="282" y="186"/>
                    <a:pt x="282" y="186"/>
                  </a:cubicBezTo>
                  <a:cubicBezTo>
                    <a:pt x="282" y="186"/>
                    <a:pt x="281" y="186"/>
                    <a:pt x="281" y="186"/>
                  </a:cubicBezTo>
                  <a:cubicBezTo>
                    <a:pt x="282" y="189"/>
                    <a:pt x="282" y="189"/>
                    <a:pt x="282" y="189"/>
                  </a:cubicBezTo>
                  <a:cubicBezTo>
                    <a:pt x="282" y="186"/>
                    <a:pt x="282" y="186"/>
                    <a:pt x="282" y="186"/>
                  </a:cubicBezTo>
                  <a:cubicBezTo>
                    <a:pt x="282" y="187"/>
                    <a:pt x="282" y="187"/>
                    <a:pt x="282" y="187"/>
                  </a:cubicBezTo>
                  <a:cubicBezTo>
                    <a:pt x="282" y="186"/>
                    <a:pt x="282" y="186"/>
                    <a:pt x="282" y="186"/>
                  </a:cubicBezTo>
                  <a:cubicBezTo>
                    <a:pt x="282" y="186"/>
                    <a:pt x="282" y="186"/>
                    <a:pt x="282" y="186"/>
                  </a:cubicBezTo>
                  <a:cubicBezTo>
                    <a:pt x="282" y="187"/>
                    <a:pt x="282" y="187"/>
                    <a:pt x="282" y="187"/>
                  </a:cubicBezTo>
                  <a:cubicBezTo>
                    <a:pt x="282" y="186"/>
                    <a:pt x="282" y="186"/>
                    <a:pt x="282" y="186"/>
                  </a:cubicBezTo>
                  <a:cubicBezTo>
                    <a:pt x="282" y="186"/>
                    <a:pt x="281" y="186"/>
                    <a:pt x="281" y="185"/>
                  </a:cubicBezTo>
                  <a:cubicBezTo>
                    <a:pt x="278" y="185"/>
                    <a:pt x="273" y="183"/>
                    <a:pt x="266" y="179"/>
                  </a:cubicBezTo>
                  <a:cubicBezTo>
                    <a:pt x="241" y="168"/>
                    <a:pt x="197" y="145"/>
                    <a:pt x="159" y="125"/>
                  </a:cubicBezTo>
                  <a:cubicBezTo>
                    <a:pt x="139" y="115"/>
                    <a:pt x="122" y="105"/>
                    <a:pt x="109" y="98"/>
                  </a:cubicBezTo>
                  <a:cubicBezTo>
                    <a:pt x="102" y="95"/>
                    <a:pt x="97" y="92"/>
                    <a:pt x="94" y="90"/>
                  </a:cubicBezTo>
                  <a:cubicBezTo>
                    <a:pt x="90" y="88"/>
                    <a:pt x="88" y="87"/>
                    <a:pt x="88" y="87"/>
                  </a:cubicBezTo>
                  <a:cubicBezTo>
                    <a:pt x="85" y="86"/>
                    <a:pt x="82" y="87"/>
                    <a:pt x="81" y="89"/>
                  </a:cubicBezTo>
                  <a:cubicBezTo>
                    <a:pt x="80" y="91"/>
                    <a:pt x="80" y="95"/>
                    <a:pt x="83" y="96"/>
                  </a:cubicBezTo>
                  <a:cubicBezTo>
                    <a:pt x="83" y="96"/>
                    <a:pt x="86" y="98"/>
                    <a:pt x="90" y="101"/>
                  </a:cubicBezTo>
                  <a:cubicBezTo>
                    <a:pt x="107" y="111"/>
                    <a:pt x="150" y="136"/>
                    <a:pt x="188" y="160"/>
                  </a:cubicBezTo>
                  <a:cubicBezTo>
                    <a:pt x="207" y="172"/>
                    <a:pt x="225" y="183"/>
                    <a:pt x="238" y="191"/>
                  </a:cubicBezTo>
                  <a:cubicBezTo>
                    <a:pt x="245" y="195"/>
                    <a:pt x="250" y="199"/>
                    <a:pt x="254" y="202"/>
                  </a:cubicBezTo>
                  <a:cubicBezTo>
                    <a:pt x="256" y="203"/>
                    <a:pt x="257" y="204"/>
                    <a:pt x="258" y="205"/>
                  </a:cubicBezTo>
                  <a:cubicBezTo>
                    <a:pt x="258" y="205"/>
                    <a:pt x="259" y="205"/>
                    <a:pt x="259" y="205"/>
                  </a:cubicBezTo>
                  <a:cubicBezTo>
                    <a:pt x="260" y="203"/>
                    <a:pt x="260" y="203"/>
                    <a:pt x="260" y="203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59" y="205"/>
                    <a:pt x="259" y="205"/>
                    <a:pt x="259" y="205"/>
                  </a:cubicBezTo>
                  <a:cubicBezTo>
                    <a:pt x="260" y="203"/>
                    <a:pt x="260" y="203"/>
                    <a:pt x="260" y="203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62" y="202"/>
                    <a:pt x="262" y="202"/>
                    <a:pt x="262" y="202"/>
                  </a:cubicBezTo>
                  <a:cubicBezTo>
                    <a:pt x="258" y="204"/>
                    <a:pt x="258" y="204"/>
                    <a:pt x="258" y="204"/>
                  </a:cubicBezTo>
                  <a:cubicBezTo>
                    <a:pt x="258" y="205"/>
                    <a:pt x="258" y="205"/>
                    <a:pt x="258" y="205"/>
                  </a:cubicBezTo>
                  <a:cubicBezTo>
                    <a:pt x="262" y="202"/>
                    <a:pt x="262" y="202"/>
                    <a:pt x="262" y="202"/>
                  </a:cubicBezTo>
                  <a:cubicBezTo>
                    <a:pt x="258" y="204"/>
                    <a:pt x="258" y="204"/>
                    <a:pt x="258" y="204"/>
                  </a:cubicBezTo>
                  <a:cubicBezTo>
                    <a:pt x="262" y="202"/>
                    <a:pt x="262" y="202"/>
                    <a:pt x="262" y="202"/>
                  </a:cubicBezTo>
                  <a:cubicBezTo>
                    <a:pt x="258" y="202"/>
                    <a:pt x="258" y="202"/>
                    <a:pt x="258" y="202"/>
                  </a:cubicBezTo>
                  <a:cubicBezTo>
                    <a:pt x="258" y="203"/>
                    <a:pt x="258" y="204"/>
                    <a:pt x="258" y="204"/>
                  </a:cubicBezTo>
                  <a:cubicBezTo>
                    <a:pt x="262" y="202"/>
                    <a:pt x="262" y="202"/>
                    <a:pt x="262" y="202"/>
                  </a:cubicBezTo>
                  <a:cubicBezTo>
                    <a:pt x="258" y="202"/>
                    <a:pt x="258" y="202"/>
                    <a:pt x="258" y="202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58" y="200"/>
                    <a:pt x="258" y="200"/>
                    <a:pt x="258" y="200"/>
                  </a:cubicBezTo>
                  <a:cubicBezTo>
                    <a:pt x="258" y="200"/>
                    <a:pt x="258" y="201"/>
                    <a:pt x="258" y="202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58" y="200"/>
                    <a:pt x="258" y="200"/>
                    <a:pt x="258" y="200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58" y="200"/>
                    <a:pt x="258" y="200"/>
                    <a:pt x="258" y="200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60" y="198"/>
                    <a:pt x="260" y="198"/>
                    <a:pt x="260" y="198"/>
                  </a:cubicBezTo>
                  <a:cubicBezTo>
                    <a:pt x="259" y="198"/>
                    <a:pt x="259" y="199"/>
                    <a:pt x="258" y="200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60" y="198"/>
                    <a:pt x="260" y="198"/>
                    <a:pt x="260" y="198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62" y="197"/>
                    <a:pt x="262" y="197"/>
                    <a:pt x="262" y="197"/>
                  </a:cubicBezTo>
                  <a:cubicBezTo>
                    <a:pt x="261" y="197"/>
                    <a:pt x="260" y="198"/>
                    <a:pt x="260" y="198"/>
                  </a:cubicBezTo>
                  <a:cubicBezTo>
                    <a:pt x="263" y="202"/>
                    <a:pt x="263" y="202"/>
                    <a:pt x="263" y="202"/>
                  </a:cubicBezTo>
                  <a:cubicBezTo>
                    <a:pt x="262" y="197"/>
                    <a:pt x="262" y="197"/>
                    <a:pt x="262" y="197"/>
                  </a:cubicBezTo>
                  <a:cubicBezTo>
                    <a:pt x="262" y="202"/>
                    <a:pt x="262" y="202"/>
                    <a:pt x="262" y="202"/>
                  </a:cubicBezTo>
                  <a:cubicBezTo>
                    <a:pt x="262" y="197"/>
                    <a:pt x="262" y="197"/>
                    <a:pt x="262" y="197"/>
                  </a:cubicBezTo>
                  <a:cubicBezTo>
                    <a:pt x="262" y="197"/>
                    <a:pt x="262" y="197"/>
                    <a:pt x="262" y="197"/>
                  </a:cubicBezTo>
                  <a:cubicBezTo>
                    <a:pt x="262" y="202"/>
                    <a:pt x="262" y="202"/>
                    <a:pt x="262" y="202"/>
                  </a:cubicBezTo>
                  <a:cubicBezTo>
                    <a:pt x="262" y="197"/>
                    <a:pt x="262" y="197"/>
                    <a:pt x="262" y="197"/>
                  </a:cubicBezTo>
                  <a:cubicBezTo>
                    <a:pt x="262" y="200"/>
                    <a:pt x="262" y="200"/>
                    <a:pt x="262" y="200"/>
                  </a:cubicBezTo>
                  <a:cubicBezTo>
                    <a:pt x="263" y="197"/>
                    <a:pt x="263" y="197"/>
                    <a:pt x="263" y="197"/>
                  </a:cubicBezTo>
                  <a:cubicBezTo>
                    <a:pt x="263" y="197"/>
                    <a:pt x="263" y="197"/>
                    <a:pt x="262" y="197"/>
                  </a:cubicBezTo>
                  <a:cubicBezTo>
                    <a:pt x="262" y="200"/>
                    <a:pt x="262" y="200"/>
                    <a:pt x="262" y="200"/>
                  </a:cubicBezTo>
                  <a:cubicBezTo>
                    <a:pt x="263" y="197"/>
                    <a:pt x="263" y="197"/>
                    <a:pt x="263" y="197"/>
                  </a:cubicBezTo>
                  <a:cubicBezTo>
                    <a:pt x="263" y="197"/>
                    <a:pt x="263" y="197"/>
                    <a:pt x="262" y="197"/>
                  </a:cubicBezTo>
                  <a:cubicBezTo>
                    <a:pt x="260" y="196"/>
                    <a:pt x="255" y="194"/>
                    <a:pt x="248" y="190"/>
                  </a:cubicBezTo>
                  <a:cubicBezTo>
                    <a:pt x="223" y="178"/>
                    <a:pt x="177" y="154"/>
                    <a:pt x="138" y="134"/>
                  </a:cubicBezTo>
                  <a:cubicBezTo>
                    <a:pt x="118" y="123"/>
                    <a:pt x="99" y="113"/>
                    <a:pt x="86" y="106"/>
                  </a:cubicBezTo>
                  <a:cubicBezTo>
                    <a:pt x="79" y="103"/>
                    <a:pt x="74" y="100"/>
                    <a:pt x="70" y="98"/>
                  </a:cubicBezTo>
                  <a:cubicBezTo>
                    <a:pt x="66" y="96"/>
                    <a:pt x="64" y="95"/>
                    <a:pt x="64" y="95"/>
                  </a:cubicBezTo>
                  <a:cubicBezTo>
                    <a:pt x="62" y="93"/>
                    <a:pt x="59" y="94"/>
                    <a:pt x="57" y="96"/>
                  </a:cubicBezTo>
                  <a:cubicBezTo>
                    <a:pt x="57" y="97"/>
                    <a:pt x="57" y="99"/>
                    <a:pt x="57" y="99"/>
                  </a:cubicBezTo>
                  <a:cubicBezTo>
                    <a:pt x="57" y="101"/>
                    <a:pt x="57" y="101"/>
                    <a:pt x="57" y="102"/>
                  </a:cubicBezTo>
                  <a:cubicBezTo>
                    <a:pt x="58" y="103"/>
                    <a:pt x="58" y="104"/>
                    <a:pt x="59" y="105"/>
                  </a:cubicBezTo>
                  <a:cubicBezTo>
                    <a:pt x="60" y="106"/>
                    <a:pt x="62" y="107"/>
                    <a:pt x="64" y="109"/>
                  </a:cubicBezTo>
                  <a:cubicBezTo>
                    <a:pt x="72" y="115"/>
                    <a:pt x="86" y="124"/>
                    <a:pt x="104" y="135"/>
                  </a:cubicBezTo>
                  <a:cubicBezTo>
                    <a:pt x="156" y="168"/>
                    <a:pt x="235" y="214"/>
                    <a:pt x="235" y="214"/>
                  </a:cubicBezTo>
                  <a:cubicBezTo>
                    <a:pt x="238" y="209"/>
                    <a:pt x="238" y="209"/>
                    <a:pt x="238" y="209"/>
                  </a:cubicBezTo>
                  <a:cubicBezTo>
                    <a:pt x="240" y="205"/>
                    <a:pt x="240" y="205"/>
                    <a:pt x="240" y="205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38" y="101"/>
                    <a:pt x="36" y="102"/>
                    <a:pt x="34" y="104"/>
                  </a:cubicBezTo>
                  <a:cubicBezTo>
                    <a:pt x="34" y="105"/>
                    <a:pt x="33" y="106"/>
                    <a:pt x="33" y="107"/>
                  </a:cubicBezTo>
                  <a:cubicBezTo>
                    <a:pt x="33" y="108"/>
                    <a:pt x="34" y="109"/>
                    <a:pt x="34" y="110"/>
                  </a:cubicBezTo>
                  <a:cubicBezTo>
                    <a:pt x="35" y="111"/>
                    <a:pt x="36" y="111"/>
                    <a:pt x="36" y="112"/>
                  </a:cubicBezTo>
                  <a:cubicBezTo>
                    <a:pt x="37" y="113"/>
                    <a:pt x="39" y="114"/>
                    <a:pt x="41" y="116"/>
                  </a:cubicBezTo>
                  <a:cubicBezTo>
                    <a:pt x="50" y="121"/>
                    <a:pt x="65" y="131"/>
                    <a:pt x="83" y="142"/>
                  </a:cubicBezTo>
                  <a:cubicBezTo>
                    <a:pt x="111" y="159"/>
                    <a:pt x="146" y="180"/>
                    <a:pt x="174" y="197"/>
                  </a:cubicBezTo>
                  <a:cubicBezTo>
                    <a:pt x="188" y="205"/>
                    <a:pt x="201" y="212"/>
                    <a:pt x="209" y="218"/>
                  </a:cubicBezTo>
                  <a:cubicBezTo>
                    <a:pt x="214" y="221"/>
                    <a:pt x="217" y="223"/>
                    <a:pt x="219" y="225"/>
                  </a:cubicBezTo>
                  <a:cubicBezTo>
                    <a:pt x="220" y="225"/>
                    <a:pt x="221" y="226"/>
                    <a:pt x="222" y="226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1" y="226"/>
                    <a:pt x="221" y="226"/>
                    <a:pt x="221" y="226"/>
                  </a:cubicBezTo>
                  <a:cubicBezTo>
                    <a:pt x="221" y="226"/>
                    <a:pt x="222" y="226"/>
                    <a:pt x="222" y="226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1" y="226"/>
                    <a:pt x="221" y="226"/>
                    <a:pt x="221" y="226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1" y="224"/>
                    <a:pt x="221" y="224"/>
                    <a:pt x="221" y="224"/>
                  </a:cubicBezTo>
                  <a:cubicBezTo>
                    <a:pt x="221" y="225"/>
                    <a:pt x="221" y="225"/>
                    <a:pt x="221" y="226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1" y="224"/>
                    <a:pt x="221" y="224"/>
                    <a:pt x="221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2" y="221"/>
                    <a:pt x="222" y="221"/>
                    <a:pt x="222" y="221"/>
                  </a:cubicBezTo>
                  <a:cubicBezTo>
                    <a:pt x="221" y="222"/>
                    <a:pt x="221" y="223"/>
                    <a:pt x="221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2" y="221"/>
                    <a:pt x="222" y="221"/>
                    <a:pt x="222" y="221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7" y="219"/>
                    <a:pt x="227" y="219"/>
                    <a:pt x="227" y="219"/>
                  </a:cubicBezTo>
                  <a:cubicBezTo>
                    <a:pt x="227" y="219"/>
                    <a:pt x="227" y="219"/>
                    <a:pt x="226" y="219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7" y="219"/>
                    <a:pt x="227" y="219"/>
                    <a:pt x="227" y="219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8" y="219"/>
                    <a:pt x="228" y="219"/>
                    <a:pt x="227" y="219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7" y="221"/>
                    <a:pt x="227" y="221"/>
                    <a:pt x="227" y="221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7" y="221"/>
                    <a:pt x="227" y="221"/>
                    <a:pt x="227" y="221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8" y="219"/>
                    <a:pt x="226" y="218"/>
                    <a:pt x="224" y="217"/>
                  </a:cubicBezTo>
                  <a:cubicBezTo>
                    <a:pt x="211" y="210"/>
                    <a:pt x="165" y="185"/>
                    <a:pt x="120" y="161"/>
                  </a:cubicBezTo>
                  <a:cubicBezTo>
                    <a:pt x="98" y="149"/>
                    <a:pt x="76" y="138"/>
                    <a:pt x="59" y="129"/>
                  </a:cubicBezTo>
                  <a:cubicBezTo>
                    <a:pt x="50" y="125"/>
                    <a:pt x="43" y="122"/>
                    <a:pt x="37" y="119"/>
                  </a:cubicBezTo>
                  <a:cubicBezTo>
                    <a:pt x="34" y="118"/>
                    <a:pt x="32" y="117"/>
                    <a:pt x="30" y="116"/>
                  </a:cubicBezTo>
                  <a:cubicBezTo>
                    <a:pt x="29" y="116"/>
                    <a:pt x="28" y="116"/>
                    <a:pt x="27" y="115"/>
                  </a:cubicBezTo>
                  <a:cubicBezTo>
                    <a:pt x="26" y="115"/>
                    <a:pt x="25" y="115"/>
                    <a:pt x="24" y="115"/>
                  </a:cubicBezTo>
                  <a:cubicBezTo>
                    <a:pt x="24" y="115"/>
                    <a:pt x="23" y="115"/>
                    <a:pt x="22" y="115"/>
                  </a:cubicBezTo>
                  <a:cubicBezTo>
                    <a:pt x="21" y="115"/>
                    <a:pt x="20" y="116"/>
                    <a:pt x="19" y="118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8" y="118"/>
                    <a:pt x="18" y="120"/>
                    <a:pt x="18" y="120"/>
                  </a:cubicBezTo>
                  <a:cubicBezTo>
                    <a:pt x="18" y="122"/>
                    <a:pt x="19" y="123"/>
                    <a:pt x="19" y="123"/>
                  </a:cubicBezTo>
                  <a:cubicBezTo>
                    <a:pt x="20" y="124"/>
                    <a:pt x="20" y="125"/>
                    <a:pt x="21" y="126"/>
                  </a:cubicBezTo>
                  <a:cubicBezTo>
                    <a:pt x="22" y="127"/>
                    <a:pt x="24" y="128"/>
                    <a:pt x="26" y="130"/>
                  </a:cubicBezTo>
                  <a:cubicBezTo>
                    <a:pt x="33" y="135"/>
                    <a:pt x="48" y="144"/>
                    <a:pt x="65" y="155"/>
                  </a:cubicBezTo>
                  <a:cubicBezTo>
                    <a:pt x="91" y="171"/>
                    <a:pt x="124" y="190"/>
                    <a:pt x="150" y="206"/>
                  </a:cubicBezTo>
                  <a:cubicBezTo>
                    <a:pt x="163" y="214"/>
                    <a:pt x="174" y="220"/>
                    <a:pt x="182" y="225"/>
                  </a:cubicBezTo>
                  <a:cubicBezTo>
                    <a:pt x="186" y="228"/>
                    <a:pt x="190" y="230"/>
                    <a:pt x="192" y="231"/>
                  </a:cubicBezTo>
                  <a:cubicBezTo>
                    <a:pt x="193" y="232"/>
                    <a:pt x="194" y="232"/>
                    <a:pt x="194" y="233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196" y="231"/>
                    <a:pt x="196" y="231"/>
                    <a:pt x="196" y="231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196" y="231"/>
                    <a:pt x="196" y="231"/>
                    <a:pt x="196" y="231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8" y="230"/>
                    <a:pt x="198" y="230"/>
                    <a:pt x="198" y="230"/>
                  </a:cubicBezTo>
                  <a:cubicBezTo>
                    <a:pt x="194" y="232"/>
                    <a:pt x="194" y="232"/>
                    <a:pt x="194" y="232"/>
                  </a:cubicBezTo>
                  <a:cubicBezTo>
                    <a:pt x="194" y="232"/>
                    <a:pt x="194" y="233"/>
                    <a:pt x="194" y="233"/>
                  </a:cubicBezTo>
                  <a:cubicBezTo>
                    <a:pt x="198" y="230"/>
                    <a:pt x="198" y="230"/>
                    <a:pt x="198" y="230"/>
                  </a:cubicBezTo>
                  <a:cubicBezTo>
                    <a:pt x="194" y="232"/>
                    <a:pt x="194" y="232"/>
                    <a:pt x="194" y="232"/>
                  </a:cubicBezTo>
                  <a:cubicBezTo>
                    <a:pt x="198" y="229"/>
                    <a:pt x="198" y="229"/>
                    <a:pt x="198" y="229"/>
                  </a:cubicBezTo>
                  <a:cubicBezTo>
                    <a:pt x="193" y="229"/>
                    <a:pt x="193" y="229"/>
                    <a:pt x="193" y="229"/>
                  </a:cubicBezTo>
                  <a:cubicBezTo>
                    <a:pt x="193" y="231"/>
                    <a:pt x="193" y="232"/>
                    <a:pt x="194" y="232"/>
                  </a:cubicBezTo>
                  <a:cubicBezTo>
                    <a:pt x="198" y="229"/>
                    <a:pt x="198" y="229"/>
                    <a:pt x="198" y="229"/>
                  </a:cubicBezTo>
                  <a:cubicBezTo>
                    <a:pt x="193" y="229"/>
                    <a:pt x="193" y="229"/>
                    <a:pt x="193" y="229"/>
                  </a:cubicBezTo>
                  <a:cubicBezTo>
                    <a:pt x="198" y="229"/>
                    <a:pt x="198" y="229"/>
                    <a:pt x="198" y="229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3" y="228"/>
                    <a:pt x="193" y="229"/>
                    <a:pt x="193" y="229"/>
                  </a:cubicBezTo>
                  <a:cubicBezTo>
                    <a:pt x="198" y="229"/>
                    <a:pt x="198" y="229"/>
                    <a:pt x="198" y="229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8" y="229"/>
                    <a:pt x="198" y="229"/>
                    <a:pt x="198" y="229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0" y="225"/>
                    <a:pt x="152" y="200"/>
                    <a:pt x="104" y="176"/>
                  </a:cubicBezTo>
                  <a:cubicBezTo>
                    <a:pt x="80" y="164"/>
                    <a:pt x="56" y="151"/>
                    <a:pt x="38" y="142"/>
                  </a:cubicBezTo>
                  <a:cubicBezTo>
                    <a:pt x="29" y="138"/>
                    <a:pt x="22" y="134"/>
                    <a:pt x="16" y="131"/>
                  </a:cubicBezTo>
                  <a:cubicBezTo>
                    <a:pt x="14" y="130"/>
                    <a:pt x="11" y="129"/>
                    <a:pt x="10" y="128"/>
                  </a:cubicBezTo>
                  <a:cubicBezTo>
                    <a:pt x="9" y="128"/>
                    <a:pt x="9" y="127"/>
                    <a:pt x="8" y="127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6" y="126"/>
                    <a:pt x="6" y="126"/>
                    <a:pt x="5" y="126"/>
                  </a:cubicBezTo>
                  <a:cubicBezTo>
                    <a:pt x="4" y="126"/>
                    <a:pt x="2" y="127"/>
                    <a:pt x="1" y="129"/>
                  </a:cubicBezTo>
                  <a:cubicBezTo>
                    <a:pt x="0" y="129"/>
                    <a:pt x="0" y="131"/>
                    <a:pt x="0" y="131"/>
                  </a:cubicBezTo>
                  <a:cubicBezTo>
                    <a:pt x="0" y="133"/>
                    <a:pt x="1" y="133"/>
                    <a:pt x="1" y="134"/>
                  </a:cubicBezTo>
                  <a:cubicBezTo>
                    <a:pt x="1" y="135"/>
                    <a:pt x="2" y="135"/>
                    <a:pt x="2" y="135"/>
                  </a:cubicBezTo>
                  <a:cubicBezTo>
                    <a:pt x="3" y="136"/>
                    <a:pt x="3" y="136"/>
                    <a:pt x="4" y="137"/>
                  </a:cubicBezTo>
                  <a:cubicBezTo>
                    <a:pt x="6" y="139"/>
                    <a:pt x="11" y="142"/>
                    <a:pt x="17" y="146"/>
                  </a:cubicBezTo>
                  <a:cubicBezTo>
                    <a:pt x="38" y="159"/>
                    <a:pt x="80" y="184"/>
                    <a:pt x="116" y="205"/>
                  </a:cubicBezTo>
                  <a:cubicBezTo>
                    <a:pt x="134" y="216"/>
                    <a:pt x="151" y="227"/>
                    <a:pt x="163" y="234"/>
                  </a:cubicBezTo>
                  <a:cubicBezTo>
                    <a:pt x="169" y="238"/>
                    <a:pt x="174" y="241"/>
                    <a:pt x="178" y="244"/>
                  </a:cubicBezTo>
                  <a:cubicBezTo>
                    <a:pt x="179" y="245"/>
                    <a:pt x="180" y="246"/>
                    <a:pt x="181" y="246"/>
                  </a:cubicBezTo>
                  <a:cubicBezTo>
                    <a:pt x="182" y="247"/>
                    <a:pt x="182" y="247"/>
                    <a:pt x="182" y="247"/>
                  </a:cubicBezTo>
                  <a:cubicBezTo>
                    <a:pt x="182" y="247"/>
                    <a:pt x="182" y="247"/>
                    <a:pt x="182" y="247"/>
                  </a:cubicBezTo>
                  <a:cubicBezTo>
                    <a:pt x="183" y="245"/>
                    <a:pt x="183" y="245"/>
                    <a:pt x="183" y="245"/>
                  </a:cubicBezTo>
                  <a:cubicBezTo>
                    <a:pt x="181" y="247"/>
                    <a:pt x="181" y="247"/>
                    <a:pt x="181" y="247"/>
                  </a:cubicBezTo>
                  <a:cubicBezTo>
                    <a:pt x="182" y="247"/>
                    <a:pt x="182" y="247"/>
                    <a:pt x="182" y="247"/>
                  </a:cubicBezTo>
                  <a:cubicBezTo>
                    <a:pt x="183" y="245"/>
                    <a:pt x="183" y="245"/>
                    <a:pt x="183" y="245"/>
                  </a:cubicBezTo>
                  <a:cubicBezTo>
                    <a:pt x="181" y="247"/>
                    <a:pt x="181" y="247"/>
                    <a:pt x="181" y="247"/>
                  </a:cubicBezTo>
                  <a:cubicBezTo>
                    <a:pt x="185" y="244"/>
                    <a:pt x="185" y="244"/>
                    <a:pt x="185" y="244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1" y="246"/>
                    <a:pt x="181" y="246"/>
                    <a:pt x="181" y="247"/>
                  </a:cubicBezTo>
                  <a:cubicBezTo>
                    <a:pt x="185" y="244"/>
                    <a:pt x="185" y="244"/>
                    <a:pt x="185" y="244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2" y="241"/>
                    <a:pt x="182" y="241"/>
                    <a:pt x="182" y="241"/>
                  </a:cubicBezTo>
                  <a:cubicBezTo>
                    <a:pt x="181" y="242"/>
                    <a:pt x="181" y="243"/>
                    <a:pt x="181" y="244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2" y="241"/>
                    <a:pt x="182" y="241"/>
                    <a:pt x="182" y="241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2" y="241"/>
                    <a:pt x="182" y="241"/>
                    <a:pt x="182" y="241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4" y="239"/>
                    <a:pt x="184" y="239"/>
                    <a:pt x="184" y="239"/>
                  </a:cubicBezTo>
                  <a:cubicBezTo>
                    <a:pt x="184" y="239"/>
                    <a:pt x="183" y="240"/>
                    <a:pt x="182" y="241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4" y="239"/>
                    <a:pt x="184" y="239"/>
                    <a:pt x="184" y="239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6" y="239"/>
                    <a:pt x="186" y="239"/>
                    <a:pt x="186" y="239"/>
                  </a:cubicBezTo>
                  <a:cubicBezTo>
                    <a:pt x="186" y="239"/>
                    <a:pt x="185" y="239"/>
                    <a:pt x="184" y="239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6" y="239"/>
                    <a:pt x="186" y="239"/>
                    <a:pt x="186" y="239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7" y="239"/>
                    <a:pt x="187" y="239"/>
                    <a:pt x="186" y="239"/>
                  </a:cubicBezTo>
                  <a:cubicBezTo>
                    <a:pt x="186" y="244"/>
                    <a:pt x="186" y="244"/>
                    <a:pt x="186" y="244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6" y="242"/>
                    <a:pt x="186" y="242"/>
                    <a:pt x="186" y="242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6" y="242"/>
                    <a:pt x="186" y="242"/>
                    <a:pt x="186" y="242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39"/>
                    <a:pt x="187" y="239"/>
                    <a:pt x="187" y="239"/>
                  </a:cubicBezTo>
                  <a:cubicBezTo>
                    <a:pt x="187" y="239"/>
                    <a:pt x="186" y="239"/>
                    <a:pt x="185" y="238"/>
                  </a:cubicBezTo>
                  <a:cubicBezTo>
                    <a:pt x="179" y="235"/>
                    <a:pt x="166" y="229"/>
                    <a:pt x="150" y="221"/>
                  </a:cubicBezTo>
                  <a:cubicBezTo>
                    <a:pt x="127" y="209"/>
                    <a:pt x="96" y="194"/>
                    <a:pt x="70" y="181"/>
                  </a:cubicBezTo>
                  <a:cubicBezTo>
                    <a:pt x="58" y="175"/>
                    <a:pt x="46" y="169"/>
                    <a:pt x="38" y="165"/>
                  </a:cubicBezTo>
                  <a:cubicBezTo>
                    <a:pt x="34" y="163"/>
                    <a:pt x="30" y="162"/>
                    <a:pt x="28" y="160"/>
                  </a:cubicBezTo>
                  <a:cubicBezTo>
                    <a:pt x="26" y="160"/>
                    <a:pt x="25" y="159"/>
                    <a:pt x="24" y="159"/>
                  </a:cubicBezTo>
                  <a:cubicBezTo>
                    <a:pt x="24" y="159"/>
                    <a:pt x="24" y="159"/>
                    <a:pt x="23" y="159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22" y="158"/>
                    <a:pt x="22" y="158"/>
                    <a:pt x="21" y="158"/>
                  </a:cubicBezTo>
                  <a:cubicBezTo>
                    <a:pt x="21" y="158"/>
                    <a:pt x="20" y="158"/>
                    <a:pt x="20" y="159"/>
                  </a:cubicBezTo>
                  <a:cubicBezTo>
                    <a:pt x="19" y="159"/>
                    <a:pt x="19" y="159"/>
                    <a:pt x="18" y="159"/>
                  </a:cubicBezTo>
                  <a:cubicBezTo>
                    <a:pt x="18" y="160"/>
                    <a:pt x="17" y="160"/>
                    <a:pt x="17" y="161"/>
                  </a:cubicBezTo>
                  <a:cubicBezTo>
                    <a:pt x="15" y="163"/>
                    <a:pt x="16" y="166"/>
                    <a:pt x="18" y="168"/>
                  </a:cubicBezTo>
                  <a:cubicBezTo>
                    <a:pt x="165" y="259"/>
                    <a:pt x="165" y="259"/>
                    <a:pt x="165" y="259"/>
                  </a:cubicBezTo>
                  <a:cubicBezTo>
                    <a:pt x="168" y="255"/>
                    <a:pt x="168" y="255"/>
                    <a:pt x="168" y="255"/>
                  </a:cubicBezTo>
                  <a:cubicBezTo>
                    <a:pt x="170" y="250"/>
                    <a:pt x="170" y="250"/>
                    <a:pt x="170" y="250"/>
                  </a:cubicBezTo>
                  <a:cubicBezTo>
                    <a:pt x="170" y="250"/>
                    <a:pt x="137" y="234"/>
                    <a:pt x="104" y="217"/>
                  </a:cubicBezTo>
                  <a:cubicBezTo>
                    <a:pt x="88" y="208"/>
                    <a:pt x="71" y="200"/>
                    <a:pt x="58" y="193"/>
                  </a:cubicBezTo>
                  <a:cubicBezTo>
                    <a:pt x="52" y="190"/>
                    <a:pt x="46" y="188"/>
                    <a:pt x="42" y="186"/>
                  </a:cubicBezTo>
                  <a:cubicBezTo>
                    <a:pt x="40" y="185"/>
                    <a:pt x="39" y="184"/>
                    <a:pt x="37" y="183"/>
                  </a:cubicBezTo>
                  <a:cubicBezTo>
                    <a:pt x="37" y="183"/>
                    <a:pt x="36" y="183"/>
                    <a:pt x="35" y="183"/>
                  </a:cubicBezTo>
                  <a:cubicBezTo>
                    <a:pt x="35" y="182"/>
                    <a:pt x="35" y="182"/>
                    <a:pt x="35" y="182"/>
                  </a:cubicBezTo>
                  <a:cubicBezTo>
                    <a:pt x="34" y="182"/>
                    <a:pt x="34" y="182"/>
                    <a:pt x="33" y="182"/>
                  </a:cubicBezTo>
                  <a:cubicBezTo>
                    <a:pt x="33" y="182"/>
                    <a:pt x="32" y="182"/>
                    <a:pt x="31" y="182"/>
                  </a:cubicBezTo>
                  <a:cubicBezTo>
                    <a:pt x="31" y="183"/>
                    <a:pt x="31" y="183"/>
                    <a:pt x="30" y="183"/>
                  </a:cubicBezTo>
                  <a:cubicBezTo>
                    <a:pt x="30" y="183"/>
                    <a:pt x="29" y="184"/>
                    <a:pt x="29" y="185"/>
                  </a:cubicBezTo>
                  <a:cubicBezTo>
                    <a:pt x="28" y="186"/>
                    <a:pt x="28" y="187"/>
                    <a:pt x="28" y="189"/>
                  </a:cubicBezTo>
                  <a:cubicBezTo>
                    <a:pt x="28" y="190"/>
                    <a:pt x="29" y="191"/>
                    <a:pt x="30" y="192"/>
                  </a:cubicBezTo>
                  <a:cubicBezTo>
                    <a:pt x="30" y="192"/>
                    <a:pt x="32" y="193"/>
                    <a:pt x="35" y="195"/>
                  </a:cubicBezTo>
                  <a:cubicBezTo>
                    <a:pt x="46" y="201"/>
                    <a:pt x="73" y="217"/>
                    <a:pt x="97" y="231"/>
                  </a:cubicBezTo>
                  <a:cubicBezTo>
                    <a:pt x="109" y="239"/>
                    <a:pt x="121" y="246"/>
                    <a:pt x="129" y="251"/>
                  </a:cubicBezTo>
                  <a:cubicBezTo>
                    <a:pt x="133" y="254"/>
                    <a:pt x="137" y="257"/>
                    <a:pt x="139" y="258"/>
                  </a:cubicBezTo>
                  <a:cubicBezTo>
                    <a:pt x="140" y="259"/>
                    <a:pt x="141" y="260"/>
                    <a:pt x="141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4" y="258"/>
                    <a:pt x="144" y="258"/>
                    <a:pt x="144" y="258"/>
                  </a:cubicBezTo>
                  <a:cubicBezTo>
                    <a:pt x="141" y="260"/>
                    <a:pt x="141" y="260"/>
                    <a:pt x="141" y="260"/>
                  </a:cubicBezTo>
                  <a:cubicBezTo>
                    <a:pt x="142" y="260"/>
                    <a:pt x="142" y="260"/>
                    <a:pt x="142" y="260"/>
                  </a:cubicBezTo>
                  <a:cubicBezTo>
                    <a:pt x="144" y="258"/>
                    <a:pt x="144" y="258"/>
                    <a:pt x="144" y="258"/>
                  </a:cubicBezTo>
                  <a:cubicBezTo>
                    <a:pt x="141" y="260"/>
                    <a:pt x="141" y="260"/>
                    <a:pt x="141" y="260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41" y="258"/>
                    <a:pt x="141" y="258"/>
                    <a:pt x="141" y="258"/>
                  </a:cubicBezTo>
                  <a:cubicBezTo>
                    <a:pt x="141" y="259"/>
                    <a:pt x="141" y="260"/>
                    <a:pt x="141" y="260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41" y="258"/>
                    <a:pt x="141" y="258"/>
                    <a:pt x="141" y="258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1" y="256"/>
                    <a:pt x="141" y="257"/>
                    <a:pt x="141" y="258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8" y="253"/>
                    <a:pt x="148" y="253"/>
                    <a:pt x="148" y="253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0" y="213"/>
                    <a:pt x="47" y="214"/>
                    <a:pt x="46" y="216"/>
                  </a:cubicBezTo>
                  <a:cubicBezTo>
                    <a:pt x="45" y="219"/>
                    <a:pt x="45" y="222"/>
                    <a:pt x="48" y="223"/>
                  </a:cubicBezTo>
                  <a:cubicBezTo>
                    <a:pt x="48" y="223"/>
                    <a:pt x="49" y="224"/>
                    <a:pt x="51" y="225"/>
                  </a:cubicBezTo>
                  <a:cubicBezTo>
                    <a:pt x="60" y="230"/>
                    <a:pt x="80" y="242"/>
                    <a:pt x="98" y="253"/>
                  </a:cubicBezTo>
                  <a:cubicBezTo>
                    <a:pt x="108" y="259"/>
                    <a:pt x="116" y="264"/>
                    <a:pt x="123" y="269"/>
                  </a:cubicBezTo>
                  <a:cubicBezTo>
                    <a:pt x="126" y="271"/>
                    <a:pt x="128" y="272"/>
                    <a:pt x="130" y="274"/>
                  </a:cubicBezTo>
                  <a:cubicBezTo>
                    <a:pt x="131" y="274"/>
                    <a:pt x="131" y="275"/>
                    <a:pt x="132" y="275"/>
                  </a:cubicBezTo>
                  <a:cubicBezTo>
                    <a:pt x="132" y="275"/>
                    <a:pt x="132" y="275"/>
                    <a:pt x="132" y="275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32" y="275"/>
                    <a:pt x="132" y="275"/>
                    <a:pt x="132" y="275"/>
                  </a:cubicBezTo>
                  <a:cubicBezTo>
                    <a:pt x="132" y="275"/>
                    <a:pt x="132" y="275"/>
                    <a:pt x="132" y="275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32" y="275"/>
                    <a:pt x="132" y="275"/>
                    <a:pt x="132" y="275"/>
                  </a:cubicBezTo>
                  <a:cubicBezTo>
                    <a:pt x="134" y="273"/>
                    <a:pt x="134" y="273"/>
                    <a:pt x="134" y="273"/>
                  </a:cubicBezTo>
                  <a:cubicBezTo>
                    <a:pt x="131" y="274"/>
                    <a:pt x="131" y="274"/>
                    <a:pt x="131" y="274"/>
                  </a:cubicBezTo>
                  <a:cubicBezTo>
                    <a:pt x="132" y="275"/>
                    <a:pt x="132" y="275"/>
                    <a:pt x="132" y="275"/>
                  </a:cubicBezTo>
                  <a:cubicBezTo>
                    <a:pt x="134" y="273"/>
                    <a:pt x="134" y="273"/>
                    <a:pt x="134" y="273"/>
                  </a:cubicBezTo>
                  <a:cubicBezTo>
                    <a:pt x="131" y="274"/>
                    <a:pt x="131" y="274"/>
                    <a:pt x="131" y="274"/>
                  </a:cubicBezTo>
                  <a:cubicBezTo>
                    <a:pt x="135" y="272"/>
                    <a:pt x="135" y="272"/>
                    <a:pt x="135" y="272"/>
                  </a:cubicBezTo>
                  <a:cubicBezTo>
                    <a:pt x="131" y="272"/>
                    <a:pt x="131" y="272"/>
                    <a:pt x="131" y="272"/>
                  </a:cubicBezTo>
                  <a:cubicBezTo>
                    <a:pt x="131" y="274"/>
                    <a:pt x="131" y="274"/>
                    <a:pt x="131" y="274"/>
                  </a:cubicBezTo>
                  <a:cubicBezTo>
                    <a:pt x="135" y="272"/>
                    <a:pt x="135" y="272"/>
                    <a:pt x="135" y="272"/>
                  </a:cubicBezTo>
                  <a:cubicBezTo>
                    <a:pt x="131" y="272"/>
                    <a:pt x="131" y="272"/>
                    <a:pt x="131" y="272"/>
                  </a:cubicBezTo>
                  <a:cubicBezTo>
                    <a:pt x="136" y="272"/>
                    <a:pt x="136" y="272"/>
                    <a:pt x="136" y="272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1" y="270"/>
                    <a:pt x="131" y="271"/>
                    <a:pt x="131" y="272"/>
                  </a:cubicBezTo>
                  <a:cubicBezTo>
                    <a:pt x="136" y="272"/>
                    <a:pt x="136" y="272"/>
                    <a:pt x="136" y="272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1" y="269"/>
                    <a:pt x="131" y="269"/>
                    <a:pt x="131" y="269"/>
                  </a:cubicBezTo>
                  <a:cubicBezTo>
                    <a:pt x="136" y="272"/>
                    <a:pt x="136" y="272"/>
                    <a:pt x="136" y="272"/>
                  </a:cubicBezTo>
                  <a:cubicBezTo>
                    <a:pt x="133" y="267"/>
                    <a:pt x="133" y="267"/>
                    <a:pt x="133" y="267"/>
                  </a:cubicBezTo>
                  <a:cubicBezTo>
                    <a:pt x="133" y="268"/>
                    <a:pt x="132" y="268"/>
                    <a:pt x="131" y="269"/>
                  </a:cubicBezTo>
                  <a:cubicBezTo>
                    <a:pt x="136" y="272"/>
                    <a:pt x="136" y="272"/>
                    <a:pt x="136" y="272"/>
                  </a:cubicBezTo>
                  <a:cubicBezTo>
                    <a:pt x="133" y="267"/>
                    <a:pt x="133" y="267"/>
                    <a:pt x="133" y="267"/>
                  </a:cubicBezTo>
                  <a:cubicBezTo>
                    <a:pt x="135" y="271"/>
                    <a:pt x="135" y="271"/>
                    <a:pt x="135" y="271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67"/>
                    <a:pt x="134" y="267"/>
                    <a:pt x="133" y="267"/>
                  </a:cubicBezTo>
                  <a:cubicBezTo>
                    <a:pt x="135" y="271"/>
                    <a:pt x="135" y="271"/>
                    <a:pt x="135" y="271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70"/>
                    <a:pt x="135" y="270"/>
                    <a:pt x="135" y="270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5" y="267"/>
                    <a:pt x="135" y="267"/>
                    <a:pt x="134" y="267"/>
                  </a:cubicBezTo>
                  <a:cubicBezTo>
                    <a:pt x="132" y="266"/>
                    <a:pt x="127" y="265"/>
                    <a:pt x="121" y="264"/>
                  </a:cubicBezTo>
                  <a:cubicBezTo>
                    <a:pt x="112" y="261"/>
                    <a:pt x="101" y="258"/>
                    <a:pt x="92" y="256"/>
                  </a:cubicBezTo>
                  <a:cubicBezTo>
                    <a:pt x="87" y="255"/>
                    <a:pt x="83" y="254"/>
                    <a:pt x="79" y="253"/>
                  </a:cubicBezTo>
                  <a:cubicBezTo>
                    <a:pt x="78" y="252"/>
                    <a:pt x="76" y="252"/>
                    <a:pt x="75" y="252"/>
                  </a:cubicBezTo>
                  <a:cubicBezTo>
                    <a:pt x="75" y="252"/>
                    <a:pt x="74" y="252"/>
                    <a:pt x="74" y="252"/>
                  </a:cubicBezTo>
                  <a:cubicBezTo>
                    <a:pt x="73" y="251"/>
                    <a:pt x="73" y="251"/>
                    <a:pt x="72" y="251"/>
                  </a:cubicBezTo>
                  <a:cubicBezTo>
                    <a:pt x="72" y="251"/>
                    <a:pt x="71" y="251"/>
                    <a:pt x="71" y="252"/>
                  </a:cubicBezTo>
                  <a:cubicBezTo>
                    <a:pt x="70" y="252"/>
                    <a:pt x="70" y="252"/>
                    <a:pt x="69" y="252"/>
                  </a:cubicBezTo>
                  <a:cubicBezTo>
                    <a:pt x="69" y="252"/>
                    <a:pt x="68" y="253"/>
                    <a:pt x="67" y="254"/>
                  </a:cubicBezTo>
                  <a:cubicBezTo>
                    <a:pt x="66" y="256"/>
                    <a:pt x="67" y="259"/>
                    <a:pt x="69" y="261"/>
                  </a:cubicBezTo>
                  <a:cubicBezTo>
                    <a:pt x="105" y="284"/>
                    <a:pt x="105" y="284"/>
                    <a:pt x="105" y="284"/>
                  </a:cubicBezTo>
                  <a:cubicBezTo>
                    <a:pt x="108" y="279"/>
                    <a:pt x="108" y="279"/>
                    <a:pt x="108" y="279"/>
                  </a:cubicBezTo>
                  <a:cubicBezTo>
                    <a:pt x="104" y="277"/>
                    <a:pt x="104" y="277"/>
                    <a:pt x="104" y="277"/>
                  </a:cubicBezTo>
                  <a:cubicBezTo>
                    <a:pt x="108" y="279"/>
                    <a:pt x="108" y="279"/>
                    <a:pt x="108" y="279"/>
                  </a:cubicBezTo>
                  <a:cubicBezTo>
                    <a:pt x="105" y="276"/>
                    <a:pt x="105" y="276"/>
                    <a:pt x="105" y="276"/>
                  </a:cubicBezTo>
                  <a:cubicBezTo>
                    <a:pt x="104" y="276"/>
                    <a:pt x="104" y="276"/>
                    <a:pt x="104" y="277"/>
                  </a:cubicBezTo>
                  <a:cubicBezTo>
                    <a:pt x="108" y="279"/>
                    <a:pt x="108" y="279"/>
                    <a:pt x="108" y="279"/>
                  </a:cubicBezTo>
                  <a:cubicBezTo>
                    <a:pt x="105" y="276"/>
                    <a:pt x="105" y="276"/>
                    <a:pt x="105" y="276"/>
                  </a:cubicBezTo>
                  <a:cubicBezTo>
                    <a:pt x="108" y="279"/>
                    <a:pt x="108" y="279"/>
                    <a:pt x="108" y="279"/>
                  </a:cubicBezTo>
                  <a:cubicBezTo>
                    <a:pt x="105" y="275"/>
                    <a:pt x="105" y="275"/>
                    <a:pt x="105" y="275"/>
                  </a:cubicBezTo>
                  <a:cubicBezTo>
                    <a:pt x="105" y="275"/>
                    <a:pt x="105" y="275"/>
                    <a:pt x="105" y="276"/>
                  </a:cubicBezTo>
                  <a:cubicBezTo>
                    <a:pt x="108" y="279"/>
                    <a:pt x="108" y="279"/>
                    <a:pt x="108" y="279"/>
                  </a:cubicBezTo>
                  <a:cubicBezTo>
                    <a:pt x="105" y="275"/>
                    <a:pt x="105" y="275"/>
                    <a:pt x="105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6" y="275"/>
                    <a:pt x="106" y="275"/>
                    <a:pt x="106" y="275"/>
                  </a:cubicBezTo>
                  <a:cubicBezTo>
                    <a:pt x="105" y="275"/>
                    <a:pt x="105" y="275"/>
                    <a:pt x="105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6" y="275"/>
                    <a:pt x="106" y="275"/>
                    <a:pt x="106" y="275"/>
                  </a:cubicBezTo>
                  <a:cubicBezTo>
                    <a:pt x="106" y="275"/>
                    <a:pt x="105" y="275"/>
                    <a:pt x="104" y="275"/>
                  </a:cubicBezTo>
                  <a:cubicBezTo>
                    <a:pt x="102" y="276"/>
                    <a:pt x="97" y="278"/>
                    <a:pt x="93" y="280"/>
                  </a:cubicBezTo>
                  <a:cubicBezTo>
                    <a:pt x="91" y="281"/>
                    <a:pt x="89" y="282"/>
                    <a:pt x="88" y="282"/>
                  </a:cubicBezTo>
                  <a:cubicBezTo>
                    <a:pt x="87" y="282"/>
                    <a:pt x="86" y="283"/>
                    <a:pt x="86" y="283"/>
                  </a:cubicBezTo>
                  <a:cubicBezTo>
                    <a:pt x="85" y="283"/>
                    <a:pt x="85" y="283"/>
                    <a:pt x="85" y="283"/>
                  </a:cubicBezTo>
                  <a:cubicBezTo>
                    <a:pt x="85" y="283"/>
                    <a:pt x="85" y="283"/>
                    <a:pt x="85" y="283"/>
                  </a:cubicBezTo>
                  <a:cubicBezTo>
                    <a:pt x="85" y="283"/>
                    <a:pt x="85" y="283"/>
                    <a:pt x="85" y="283"/>
                  </a:cubicBezTo>
                  <a:cubicBezTo>
                    <a:pt x="84" y="284"/>
                    <a:pt x="84" y="284"/>
                    <a:pt x="84" y="284"/>
                  </a:cubicBezTo>
                  <a:cubicBezTo>
                    <a:pt x="84" y="284"/>
                    <a:pt x="84" y="284"/>
                    <a:pt x="83" y="285"/>
                  </a:cubicBezTo>
                  <a:cubicBezTo>
                    <a:pt x="81" y="287"/>
                    <a:pt x="82" y="291"/>
                    <a:pt x="85" y="292"/>
                  </a:cubicBezTo>
                  <a:cubicBezTo>
                    <a:pt x="87" y="294"/>
                    <a:pt x="87" y="294"/>
                    <a:pt x="87" y="294"/>
                  </a:cubicBezTo>
                  <a:cubicBezTo>
                    <a:pt x="90" y="295"/>
                    <a:pt x="93" y="295"/>
                    <a:pt x="94" y="292"/>
                  </a:cubicBezTo>
                  <a:cubicBezTo>
                    <a:pt x="96" y="290"/>
                    <a:pt x="95" y="287"/>
                    <a:pt x="93" y="285"/>
                  </a:cubicBez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59" name="Freeform 1320"/>
            <p:cNvSpPr/>
            <p:nvPr/>
          </p:nvSpPr>
          <p:spPr bwMode="auto">
            <a:xfrm>
              <a:off x="7135813" y="3468688"/>
              <a:ext cx="376238" cy="466725"/>
            </a:xfrm>
            <a:custGeom>
              <a:avLst/>
              <a:gdLst>
                <a:gd name="T0" fmla="*/ 75 w 234"/>
                <a:gd name="T1" fmla="*/ 250 h 290"/>
                <a:gd name="T2" fmla="*/ 71 w 234"/>
                <a:gd name="T3" fmla="*/ 248 h 290"/>
                <a:gd name="T4" fmla="*/ 69 w 234"/>
                <a:gd name="T5" fmla="*/ 248 h 290"/>
                <a:gd name="T6" fmla="*/ 74 w 234"/>
                <a:gd name="T7" fmla="*/ 248 h 290"/>
                <a:gd name="T8" fmla="*/ 73 w 234"/>
                <a:gd name="T9" fmla="*/ 252 h 290"/>
                <a:gd name="T10" fmla="*/ 68 w 234"/>
                <a:gd name="T11" fmla="*/ 244 h 290"/>
                <a:gd name="T12" fmla="*/ 54 w 234"/>
                <a:gd name="T13" fmla="*/ 209 h 290"/>
                <a:gd name="T14" fmla="*/ 54 w 234"/>
                <a:gd name="T15" fmla="*/ 210 h 290"/>
                <a:gd name="T16" fmla="*/ 49 w 234"/>
                <a:gd name="T17" fmla="*/ 210 h 290"/>
                <a:gd name="T18" fmla="*/ 54 w 234"/>
                <a:gd name="T19" fmla="*/ 209 h 290"/>
                <a:gd name="T20" fmla="*/ 42 w 234"/>
                <a:gd name="T21" fmla="*/ 201 h 290"/>
                <a:gd name="T22" fmla="*/ 32 w 234"/>
                <a:gd name="T23" fmla="*/ 175 h 290"/>
                <a:gd name="T24" fmla="*/ 28 w 234"/>
                <a:gd name="T25" fmla="*/ 175 h 290"/>
                <a:gd name="T26" fmla="*/ 32 w 234"/>
                <a:gd name="T27" fmla="*/ 173 h 290"/>
                <a:gd name="T28" fmla="*/ 25 w 234"/>
                <a:gd name="T29" fmla="*/ 169 h 290"/>
                <a:gd name="T30" fmla="*/ 20 w 234"/>
                <a:gd name="T31" fmla="*/ 125 h 290"/>
                <a:gd name="T32" fmla="*/ 36 w 234"/>
                <a:gd name="T33" fmla="*/ 109 h 290"/>
                <a:gd name="T34" fmla="*/ 31 w 234"/>
                <a:gd name="T35" fmla="*/ 111 h 290"/>
                <a:gd name="T36" fmla="*/ 32 w 234"/>
                <a:gd name="T37" fmla="*/ 113 h 290"/>
                <a:gd name="T38" fmla="*/ 60 w 234"/>
                <a:gd name="T39" fmla="*/ 108 h 290"/>
                <a:gd name="T40" fmla="*/ 81 w 234"/>
                <a:gd name="T41" fmla="*/ 91 h 290"/>
                <a:gd name="T42" fmla="*/ 78 w 234"/>
                <a:gd name="T43" fmla="*/ 91 h 290"/>
                <a:gd name="T44" fmla="*/ 76 w 234"/>
                <a:gd name="T45" fmla="*/ 93 h 290"/>
                <a:gd name="T46" fmla="*/ 80 w 234"/>
                <a:gd name="T47" fmla="*/ 92 h 290"/>
                <a:gd name="T48" fmla="*/ 92 w 234"/>
                <a:gd name="T49" fmla="*/ 86 h 290"/>
                <a:gd name="T50" fmla="*/ 129 w 234"/>
                <a:gd name="T51" fmla="*/ 68 h 290"/>
                <a:gd name="T52" fmla="*/ 142 w 234"/>
                <a:gd name="T53" fmla="*/ 63 h 290"/>
                <a:gd name="T54" fmla="*/ 147 w 234"/>
                <a:gd name="T55" fmla="*/ 53 h 290"/>
                <a:gd name="T56" fmla="*/ 160 w 234"/>
                <a:gd name="T57" fmla="*/ 44 h 290"/>
                <a:gd name="T58" fmla="*/ 173 w 234"/>
                <a:gd name="T59" fmla="*/ 34 h 290"/>
                <a:gd name="T60" fmla="*/ 196 w 234"/>
                <a:gd name="T61" fmla="*/ 34 h 290"/>
                <a:gd name="T62" fmla="*/ 231 w 234"/>
                <a:gd name="T63" fmla="*/ 12 h 290"/>
                <a:gd name="T64" fmla="*/ 229 w 234"/>
                <a:gd name="T65" fmla="*/ 7 h 290"/>
                <a:gd name="T66" fmla="*/ 209 w 234"/>
                <a:gd name="T67" fmla="*/ 18 h 290"/>
                <a:gd name="T68" fmla="*/ 172 w 234"/>
                <a:gd name="T69" fmla="*/ 29 h 290"/>
                <a:gd name="T70" fmla="*/ 152 w 234"/>
                <a:gd name="T71" fmla="*/ 49 h 290"/>
                <a:gd name="T72" fmla="*/ 133 w 234"/>
                <a:gd name="T73" fmla="*/ 56 h 290"/>
                <a:gd name="T74" fmla="*/ 144 w 234"/>
                <a:gd name="T75" fmla="*/ 57 h 290"/>
                <a:gd name="T76" fmla="*/ 143 w 234"/>
                <a:gd name="T77" fmla="*/ 56 h 290"/>
                <a:gd name="T78" fmla="*/ 129 w 234"/>
                <a:gd name="T79" fmla="*/ 55 h 290"/>
                <a:gd name="T80" fmla="*/ 107 w 234"/>
                <a:gd name="T81" fmla="*/ 65 h 290"/>
                <a:gd name="T82" fmla="*/ 85 w 234"/>
                <a:gd name="T83" fmla="*/ 81 h 290"/>
                <a:gd name="T84" fmla="*/ 73 w 234"/>
                <a:gd name="T85" fmla="*/ 83 h 290"/>
                <a:gd name="T86" fmla="*/ 76 w 234"/>
                <a:gd name="T87" fmla="*/ 90 h 290"/>
                <a:gd name="T88" fmla="*/ 57 w 234"/>
                <a:gd name="T89" fmla="*/ 98 h 290"/>
                <a:gd name="T90" fmla="*/ 27 w 234"/>
                <a:gd name="T91" fmla="*/ 107 h 290"/>
                <a:gd name="T92" fmla="*/ 6 w 234"/>
                <a:gd name="T93" fmla="*/ 117 h 290"/>
                <a:gd name="T94" fmla="*/ 8 w 234"/>
                <a:gd name="T95" fmla="*/ 144 h 290"/>
                <a:gd name="T96" fmla="*/ 15 w 234"/>
                <a:gd name="T97" fmla="*/ 170 h 290"/>
                <a:gd name="T98" fmla="*/ 20 w 234"/>
                <a:gd name="T99" fmla="*/ 170 h 290"/>
                <a:gd name="T100" fmla="*/ 15 w 234"/>
                <a:gd name="T101" fmla="*/ 169 h 290"/>
                <a:gd name="T102" fmla="*/ 22 w 234"/>
                <a:gd name="T103" fmla="*/ 174 h 290"/>
                <a:gd name="T104" fmla="*/ 33 w 234"/>
                <a:gd name="T105" fmla="*/ 205 h 290"/>
                <a:gd name="T106" fmla="*/ 37 w 234"/>
                <a:gd name="T107" fmla="*/ 203 h 290"/>
                <a:gd name="T108" fmla="*/ 33 w 234"/>
                <a:gd name="T109" fmla="*/ 204 h 290"/>
                <a:gd name="T110" fmla="*/ 32 w 234"/>
                <a:gd name="T111" fmla="*/ 203 h 290"/>
                <a:gd name="T112" fmla="*/ 44 w 234"/>
                <a:gd name="T113" fmla="*/ 211 h 290"/>
                <a:gd name="T114" fmla="*/ 61 w 234"/>
                <a:gd name="T115" fmla="*/ 244 h 290"/>
                <a:gd name="T116" fmla="*/ 58 w 234"/>
                <a:gd name="T117" fmla="*/ 244 h 290"/>
                <a:gd name="T118" fmla="*/ 58 w 234"/>
                <a:gd name="T119" fmla="*/ 242 h 290"/>
                <a:gd name="T120" fmla="*/ 64 w 234"/>
                <a:gd name="T121" fmla="*/ 249 h 290"/>
                <a:gd name="T122" fmla="*/ 92 w 234"/>
                <a:gd name="T123" fmla="*/ 28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4" h="290">
                  <a:moveTo>
                    <a:pt x="92" y="280"/>
                  </a:moveTo>
                  <a:cubicBezTo>
                    <a:pt x="86" y="277"/>
                    <a:pt x="86" y="277"/>
                    <a:pt x="86" y="277"/>
                  </a:cubicBezTo>
                  <a:cubicBezTo>
                    <a:pt x="84" y="281"/>
                    <a:pt x="84" y="281"/>
                    <a:pt x="84" y="281"/>
                  </a:cubicBezTo>
                  <a:cubicBezTo>
                    <a:pt x="88" y="279"/>
                    <a:pt x="88" y="279"/>
                    <a:pt x="88" y="279"/>
                  </a:cubicBezTo>
                  <a:cubicBezTo>
                    <a:pt x="88" y="279"/>
                    <a:pt x="87" y="277"/>
                    <a:pt x="86" y="274"/>
                  </a:cubicBezTo>
                  <a:cubicBezTo>
                    <a:pt x="84" y="269"/>
                    <a:pt x="81" y="263"/>
                    <a:pt x="78" y="257"/>
                  </a:cubicBezTo>
                  <a:cubicBezTo>
                    <a:pt x="77" y="254"/>
                    <a:pt x="76" y="251"/>
                    <a:pt x="75" y="250"/>
                  </a:cubicBezTo>
                  <a:cubicBezTo>
                    <a:pt x="74" y="249"/>
                    <a:pt x="74" y="248"/>
                    <a:pt x="74" y="247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71" y="248"/>
                    <a:pt x="71" y="248"/>
                    <a:pt x="71" y="248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71" y="248"/>
                    <a:pt x="71" y="248"/>
                    <a:pt x="71" y="248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4" y="248"/>
                    <a:pt x="74" y="247"/>
                    <a:pt x="74" y="247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8"/>
                    <a:pt x="74" y="248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1"/>
                    <a:pt x="74" y="250"/>
                    <a:pt x="74" y="249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4" y="250"/>
                    <a:pt x="74" y="249"/>
                    <a:pt x="74" y="247"/>
                  </a:cubicBezTo>
                  <a:cubicBezTo>
                    <a:pt x="74" y="246"/>
                    <a:pt x="73" y="245"/>
                    <a:pt x="71" y="244"/>
                  </a:cubicBezTo>
                  <a:cubicBezTo>
                    <a:pt x="65" y="240"/>
                    <a:pt x="65" y="240"/>
                    <a:pt x="65" y="240"/>
                  </a:cubicBezTo>
                  <a:cubicBezTo>
                    <a:pt x="63" y="244"/>
                    <a:pt x="63" y="244"/>
                    <a:pt x="63" y="244"/>
                  </a:cubicBezTo>
                  <a:cubicBezTo>
                    <a:pt x="67" y="247"/>
                    <a:pt x="67" y="247"/>
                    <a:pt x="67" y="247"/>
                  </a:cubicBezTo>
                  <a:cubicBezTo>
                    <a:pt x="67" y="246"/>
                    <a:pt x="68" y="246"/>
                    <a:pt x="68" y="245"/>
                  </a:cubicBezTo>
                  <a:cubicBezTo>
                    <a:pt x="68" y="245"/>
                    <a:pt x="68" y="244"/>
                    <a:pt x="68" y="244"/>
                  </a:cubicBezTo>
                  <a:cubicBezTo>
                    <a:pt x="68" y="243"/>
                    <a:pt x="68" y="243"/>
                    <a:pt x="68" y="243"/>
                  </a:cubicBezTo>
                  <a:cubicBezTo>
                    <a:pt x="67" y="242"/>
                    <a:pt x="67" y="242"/>
                    <a:pt x="67" y="241"/>
                  </a:cubicBezTo>
                  <a:cubicBezTo>
                    <a:pt x="66" y="239"/>
                    <a:pt x="65" y="237"/>
                    <a:pt x="64" y="233"/>
                  </a:cubicBezTo>
                  <a:cubicBezTo>
                    <a:pt x="62" y="228"/>
                    <a:pt x="59" y="222"/>
                    <a:pt x="57" y="217"/>
                  </a:cubicBezTo>
                  <a:cubicBezTo>
                    <a:pt x="56" y="215"/>
                    <a:pt x="55" y="213"/>
                    <a:pt x="55" y="211"/>
                  </a:cubicBezTo>
                  <a:cubicBezTo>
                    <a:pt x="54" y="210"/>
                    <a:pt x="54" y="210"/>
                    <a:pt x="54" y="209"/>
                  </a:cubicBezTo>
                  <a:cubicBezTo>
                    <a:pt x="54" y="209"/>
                    <a:pt x="54" y="209"/>
                    <a:pt x="54" y="209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4" y="209"/>
                    <a:pt x="54" y="209"/>
                    <a:pt x="54" y="209"/>
                  </a:cubicBezTo>
                  <a:cubicBezTo>
                    <a:pt x="54" y="209"/>
                    <a:pt x="54" y="209"/>
                    <a:pt x="54" y="209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4" y="209"/>
                    <a:pt x="54" y="209"/>
                    <a:pt x="54" y="209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54" y="210"/>
                    <a:pt x="54" y="210"/>
                    <a:pt x="54" y="210"/>
                  </a:cubicBezTo>
                  <a:cubicBezTo>
                    <a:pt x="54" y="209"/>
                    <a:pt x="54" y="209"/>
                    <a:pt x="54" y="209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54" y="210"/>
                    <a:pt x="54" y="210"/>
                    <a:pt x="54" y="210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54" y="211"/>
                    <a:pt x="54" y="211"/>
                    <a:pt x="54" y="211"/>
                  </a:cubicBezTo>
                  <a:cubicBezTo>
                    <a:pt x="54" y="211"/>
                    <a:pt x="54" y="210"/>
                    <a:pt x="54" y="210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54" y="211"/>
                    <a:pt x="54" y="211"/>
                    <a:pt x="54" y="211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54" y="212"/>
                    <a:pt x="54" y="212"/>
                    <a:pt x="54" y="211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54" y="212"/>
                    <a:pt x="54" y="211"/>
                    <a:pt x="54" y="209"/>
                  </a:cubicBezTo>
                  <a:cubicBezTo>
                    <a:pt x="54" y="208"/>
                    <a:pt x="53" y="207"/>
                    <a:pt x="52" y="206"/>
                  </a:cubicBezTo>
                  <a:cubicBezTo>
                    <a:pt x="40" y="199"/>
                    <a:pt x="40" y="199"/>
                    <a:pt x="40" y="199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43" y="203"/>
                    <a:pt x="43" y="203"/>
                    <a:pt x="43" y="203"/>
                  </a:cubicBezTo>
                  <a:cubicBezTo>
                    <a:pt x="43" y="202"/>
                    <a:pt x="42" y="202"/>
                    <a:pt x="42" y="202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2" y="201"/>
                    <a:pt x="41" y="199"/>
                    <a:pt x="40" y="196"/>
                  </a:cubicBezTo>
                  <a:cubicBezTo>
                    <a:pt x="39" y="192"/>
                    <a:pt x="37" y="187"/>
                    <a:pt x="35" y="182"/>
                  </a:cubicBezTo>
                  <a:cubicBezTo>
                    <a:pt x="34" y="180"/>
                    <a:pt x="34" y="178"/>
                    <a:pt x="33" y="176"/>
                  </a:cubicBezTo>
                  <a:cubicBezTo>
                    <a:pt x="33" y="175"/>
                    <a:pt x="33" y="175"/>
                    <a:pt x="33" y="174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29" y="175"/>
                    <a:pt x="29" y="175"/>
                    <a:pt x="29" y="175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29" y="175"/>
                    <a:pt x="29" y="175"/>
                    <a:pt x="29" y="175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32" y="177"/>
                    <a:pt x="32" y="177"/>
                    <a:pt x="32" y="177"/>
                  </a:cubicBezTo>
                  <a:cubicBezTo>
                    <a:pt x="32" y="176"/>
                    <a:pt x="32" y="176"/>
                    <a:pt x="32" y="175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32" y="177"/>
                    <a:pt x="32" y="177"/>
                    <a:pt x="32" y="177"/>
                  </a:cubicBezTo>
                  <a:cubicBezTo>
                    <a:pt x="32" y="176"/>
                    <a:pt x="33" y="175"/>
                    <a:pt x="32" y="173"/>
                  </a:cubicBezTo>
                  <a:cubicBezTo>
                    <a:pt x="32" y="172"/>
                    <a:pt x="31" y="171"/>
                    <a:pt x="30" y="170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24" y="172"/>
                    <a:pt x="24" y="172"/>
                    <a:pt x="24" y="172"/>
                  </a:cubicBezTo>
                  <a:cubicBezTo>
                    <a:pt x="25" y="171"/>
                    <a:pt x="25" y="171"/>
                    <a:pt x="25" y="170"/>
                  </a:cubicBezTo>
                  <a:cubicBezTo>
                    <a:pt x="25" y="170"/>
                    <a:pt x="25" y="170"/>
                    <a:pt x="25" y="170"/>
                  </a:cubicBezTo>
                  <a:cubicBezTo>
                    <a:pt x="25" y="169"/>
                    <a:pt x="25" y="169"/>
                    <a:pt x="25" y="169"/>
                  </a:cubicBezTo>
                  <a:cubicBezTo>
                    <a:pt x="25" y="168"/>
                    <a:pt x="24" y="167"/>
                    <a:pt x="24" y="166"/>
                  </a:cubicBezTo>
                  <a:cubicBezTo>
                    <a:pt x="23" y="162"/>
                    <a:pt x="21" y="156"/>
                    <a:pt x="19" y="150"/>
                  </a:cubicBezTo>
                  <a:cubicBezTo>
                    <a:pt x="17" y="144"/>
                    <a:pt x="16" y="139"/>
                    <a:pt x="16" y="139"/>
                  </a:cubicBezTo>
                  <a:cubicBezTo>
                    <a:pt x="16" y="138"/>
                    <a:pt x="15" y="137"/>
                    <a:pt x="14" y="136"/>
                  </a:cubicBezTo>
                  <a:cubicBezTo>
                    <a:pt x="13" y="135"/>
                    <a:pt x="13" y="135"/>
                    <a:pt x="13" y="135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20" y="128"/>
                    <a:pt x="20" y="127"/>
                    <a:pt x="20" y="125"/>
                  </a:cubicBezTo>
                  <a:cubicBezTo>
                    <a:pt x="20" y="124"/>
                    <a:pt x="19" y="122"/>
                    <a:pt x="18" y="121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10" y="126"/>
                    <a:pt x="10" y="126"/>
                    <a:pt x="10" y="126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37" y="117"/>
                    <a:pt x="38" y="115"/>
                    <a:pt x="38" y="114"/>
                  </a:cubicBezTo>
                  <a:cubicBezTo>
                    <a:pt x="38" y="112"/>
                    <a:pt x="38" y="110"/>
                    <a:pt x="36" y="109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4" y="115"/>
                    <a:pt x="34" y="115"/>
                    <a:pt x="35" y="114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6"/>
                    <a:pt x="33" y="116"/>
                    <a:pt x="34" y="115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6"/>
                    <a:pt x="33" y="116"/>
                    <a:pt x="34" y="115"/>
                  </a:cubicBezTo>
                  <a:cubicBezTo>
                    <a:pt x="38" y="114"/>
                    <a:pt x="44" y="113"/>
                    <a:pt x="50" y="111"/>
                  </a:cubicBezTo>
                  <a:cubicBezTo>
                    <a:pt x="55" y="109"/>
                    <a:pt x="60" y="108"/>
                    <a:pt x="60" y="108"/>
                  </a:cubicBezTo>
                  <a:cubicBezTo>
                    <a:pt x="62" y="108"/>
                    <a:pt x="63" y="106"/>
                    <a:pt x="64" y="104"/>
                  </a:cubicBezTo>
                  <a:cubicBezTo>
                    <a:pt x="64" y="102"/>
                    <a:pt x="63" y="100"/>
                    <a:pt x="61" y="99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78" y="95"/>
                    <a:pt x="78" y="95"/>
                    <a:pt x="78" y="95"/>
                  </a:cubicBezTo>
                  <a:cubicBezTo>
                    <a:pt x="80" y="94"/>
                    <a:pt x="81" y="93"/>
                    <a:pt x="81" y="91"/>
                  </a:cubicBezTo>
                  <a:cubicBezTo>
                    <a:pt x="82" y="89"/>
                    <a:pt x="81" y="87"/>
                    <a:pt x="79" y="86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7" y="92"/>
                    <a:pt x="78" y="92"/>
                    <a:pt x="78" y="91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7" y="93"/>
                    <a:pt x="77" y="92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8" y="93"/>
                    <a:pt x="80" y="92"/>
                  </a:cubicBezTo>
                  <a:cubicBezTo>
                    <a:pt x="83" y="92"/>
                    <a:pt x="86" y="91"/>
                    <a:pt x="89" y="90"/>
                  </a:cubicBezTo>
                  <a:cubicBezTo>
                    <a:pt x="92" y="89"/>
                    <a:pt x="95" y="89"/>
                    <a:pt x="95" y="89"/>
                  </a:cubicBezTo>
                  <a:cubicBezTo>
                    <a:pt x="97" y="88"/>
                    <a:pt x="98" y="87"/>
                    <a:pt x="99" y="85"/>
                  </a:cubicBezTo>
                  <a:cubicBezTo>
                    <a:pt x="99" y="83"/>
                    <a:pt x="98" y="81"/>
                    <a:pt x="96" y="80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15" y="75"/>
                    <a:pt x="117" y="74"/>
                    <a:pt x="117" y="72"/>
                  </a:cubicBezTo>
                  <a:cubicBezTo>
                    <a:pt x="117" y="70"/>
                    <a:pt x="116" y="68"/>
                    <a:pt x="114" y="67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29" y="68"/>
                    <a:pt x="129" y="68"/>
                    <a:pt x="129" y="68"/>
                  </a:cubicBezTo>
                  <a:cubicBezTo>
                    <a:pt x="131" y="67"/>
                    <a:pt x="132" y="66"/>
                    <a:pt x="133" y="64"/>
                  </a:cubicBezTo>
                  <a:cubicBezTo>
                    <a:pt x="133" y="62"/>
                    <a:pt x="132" y="60"/>
                    <a:pt x="130" y="59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6" y="66"/>
                    <a:pt x="131" y="65"/>
                    <a:pt x="136" y="64"/>
                  </a:cubicBezTo>
                  <a:cubicBezTo>
                    <a:pt x="138" y="64"/>
                    <a:pt x="140" y="63"/>
                    <a:pt x="142" y="63"/>
                  </a:cubicBezTo>
                  <a:cubicBezTo>
                    <a:pt x="143" y="63"/>
                    <a:pt x="144" y="62"/>
                    <a:pt x="145" y="62"/>
                  </a:cubicBezTo>
                  <a:cubicBezTo>
                    <a:pt x="145" y="62"/>
                    <a:pt x="145" y="62"/>
                    <a:pt x="145" y="62"/>
                  </a:cubicBezTo>
                  <a:cubicBezTo>
                    <a:pt x="146" y="62"/>
                    <a:pt x="146" y="62"/>
                    <a:pt x="146" y="62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8" y="61"/>
                    <a:pt x="148" y="60"/>
                    <a:pt x="148" y="60"/>
                  </a:cubicBezTo>
                  <a:cubicBezTo>
                    <a:pt x="150" y="57"/>
                    <a:pt x="149" y="54"/>
                    <a:pt x="147" y="53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59" y="54"/>
                    <a:pt x="159" y="54"/>
                    <a:pt x="159" y="54"/>
                  </a:cubicBezTo>
                  <a:cubicBezTo>
                    <a:pt x="161" y="53"/>
                    <a:pt x="162" y="52"/>
                    <a:pt x="163" y="50"/>
                  </a:cubicBezTo>
                  <a:cubicBezTo>
                    <a:pt x="163" y="48"/>
                    <a:pt x="162" y="45"/>
                    <a:pt x="161" y="44"/>
                  </a:cubicBezTo>
                  <a:cubicBezTo>
                    <a:pt x="160" y="44"/>
                    <a:pt x="160" y="44"/>
                    <a:pt x="160" y="44"/>
                  </a:cubicBezTo>
                  <a:cubicBezTo>
                    <a:pt x="157" y="48"/>
                    <a:pt x="157" y="48"/>
                    <a:pt x="157" y="48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78" y="38"/>
                    <a:pt x="179" y="36"/>
                    <a:pt x="178" y="34"/>
                  </a:cubicBezTo>
                  <a:cubicBezTo>
                    <a:pt x="178" y="33"/>
                    <a:pt x="177" y="31"/>
                    <a:pt x="176" y="30"/>
                  </a:cubicBezTo>
                  <a:cubicBezTo>
                    <a:pt x="175" y="30"/>
                    <a:pt x="175" y="30"/>
                    <a:pt x="175" y="30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9"/>
                    <a:pt x="174" y="39"/>
                    <a:pt x="174" y="39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8" y="34"/>
                    <a:pt x="200" y="33"/>
                    <a:pt x="200" y="31"/>
                  </a:cubicBezTo>
                  <a:cubicBezTo>
                    <a:pt x="200" y="29"/>
                    <a:pt x="199" y="26"/>
                    <a:pt x="198" y="25"/>
                  </a:cubicBezTo>
                  <a:cubicBezTo>
                    <a:pt x="197" y="25"/>
                    <a:pt x="197" y="25"/>
                    <a:pt x="197" y="25"/>
                  </a:cubicBezTo>
                  <a:cubicBezTo>
                    <a:pt x="194" y="29"/>
                    <a:pt x="194" y="29"/>
                    <a:pt x="194" y="29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13" y="27"/>
                    <a:pt x="213" y="27"/>
                    <a:pt x="213" y="27"/>
                  </a:cubicBezTo>
                  <a:cubicBezTo>
                    <a:pt x="215" y="26"/>
                    <a:pt x="216" y="25"/>
                    <a:pt x="216" y="23"/>
                  </a:cubicBezTo>
                  <a:cubicBezTo>
                    <a:pt x="216" y="21"/>
                    <a:pt x="216" y="19"/>
                    <a:pt x="214" y="18"/>
                  </a:cubicBezTo>
                  <a:cubicBezTo>
                    <a:pt x="209" y="15"/>
                    <a:pt x="209" y="15"/>
                    <a:pt x="209" y="15"/>
                  </a:cubicBezTo>
                  <a:cubicBezTo>
                    <a:pt x="207" y="19"/>
                    <a:pt x="207" y="19"/>
                    <a:pt x="207" y="19"/>
                  </a:cubicBezTo>
                  <a:cubicBezTo>
                    <a:pt x="209" y="24"/>
                    <a:pt x="209" y="24"/>
                    <a:pt x="209" y="24"/>
                  </a:cubicBezTo>
                  <a:cubicBezTo>
                    <a:pt x="231" y="12"/>
                    <a:pt x="231" y="12"/>
                    <a:pt x="231" y="12"/>
                  </a:cubicBezTo>
                  <a:cubicBezTo>
                    <a:pt x="233" y="11"/>
                    <a:pt x="234" y="9"/>
                    <a:pt x="234" y="8"/>
                  </a:cubicBezTo>
                  <a:cubicBezTo>
                    <a:pt x="234" y="6"/>
                    <a:pt x="233" y="4"/>
                    <a:pt x="231" y="3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27" y="0"/>
                    <a:pt x="224" y="1"/>
                    <a:pt x="222" y="4"/>
                  </a:cubicBezTo>
                  <a:cubicBezTo>
                    <a:pt x="221" y="6"/>
                    <a:pt x="221" y="9"/>
                    <a:pt x="224" y="11"/>
                  </a:cubicBezTo>
                  <a:cubicBezTo>
                    <a:pt x="226" y="12"/>
                    <a:pt x="226" y="12"/>
                    <a:pt x="226" y="12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3" y="16"/>
                    <a:pt x="202" y="17"/>
                    <a:pt x="202" y="19"/>
                  </a:cubicBezTo>
                  <a:cubicBezTo>
                    <a:pt x="202" y="21"/>
                    <a:pt x="202" y="23"/>
                    <a:pt x="204" y="24"/>
                  </a:cubicBezTo>
                  <a:cubicBezTo>
                    <a:pt x="209" y="27"/>
                    <a:pt x="209" y="27"/>
                    <a:pt x="209" y="27"/>
                  </a:cubicBezTo>
                  <a:cubicBezTo>
                    <a:pt x="211" y="22"/>
                    <a:pt x="211" y="22"/>
                    <a:pt x="211" y="22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1" y="25"/>
                    <a:pt x="189" y="27"/>
                    <a:pt x="189" y="29"/>
                  </a:cubicBezTo>
                  <a:cubicBezTo>
                    <a:pt x="189" y="31"/>
                    <a:pt x="190" y="33"/>
                    <a:pt x="192" y="34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0" y="30"/>
                    <a:pt x="168" y="31"/>
                    <a:pt x="168" y="33"/>
                  </a:cubicBezTo>
                  <a:cubicBezTo>
                    <a:pt x="167" y="35"/>
                    <a:pt x="168" y="37"/>
                    <a:pt x="170" y="39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0" y="31"/>
                    <a:pt x="170" y="31"/>
                    <a:pt x="170" y="31"/>
                  </a:cubicBezTo>
                  <a:cubicBezTo>
                    <a:pt x="154" y="44"/>
                    <a:pt x="154" y="44"/>
                    <a:pt x="154" y="44"/>
                  </a:cubicBezTo>
                  <a:cubicBezTo>
                    <a:pt x="153" y="45"/>
                    <a:pt x="152" y="47"/>
                    <a:pt x="152" y="49"/>
                  </a:cubicBezTo>
                  <a:cubicBezTo>
                    <a:pt x="152" y="50"/>
                    <a:pt x="153" y="52"/>
                    <a:pt x="155" y="53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8" y="49"/>
                    <a:pt x="158" y="49"/>
                    <a:pt x="158" y="49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3" y="47"/>
                    <a:pt x="131" y="49"/>
                    <a:pt x="131" y="51"/>
                  </a:cubicBezTo>
                  <a:cubicBezTo>
                    <a:pt x="130" y="53"/>
                    <a:pt x="131" y="55"/>
                    <a:pt x="133" y="56"/>
                  </a:cubicBezTo>
                  <a:cubicBezTo>
                    <a:pt x="141" y="61"/>
                    <a:pt x="141" y="61"/>
                    <a:pt x="141" y="61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0" y="54"/>
                    <a:pt x="140" y="54"/>
                    <a:pt x="140" y="54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1" y="53"/>
                    <a:pt x="141" y="53"/>
                    <a:pt x="141" y="53"/>
                  </a:cubicBezTo>
                  <a:cubicBezTo>
                    <a:pt x="140" y="53"/>
                    <a:pt x="140" y="54"/>
                    <a:pt x="140" y="54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1" y="53"/>
                    <a:pt x="141" y="53"/>
                    <a:pt x="141" y="53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1" y="53"/>
                    <a:pt x="141" y="53"/>
                    <a:pt x="141" y="53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2"/>
                    <a:pt x="140" y="53"/>
                    <a:pt x="138" y="53"/>
                  </a:cubicBezTo>
                  <a:cubicBezTo>
                    <a:pt x="136" y="54"/>
                    <a:pt x="132" y="55"/>
                    <a:pt x="129" y="55"/>
                  </a:cubicBezTo>
                  <a:cubicBezTo>
                    <a:pt x="126" y="56"/>
                    <a:pt x="124" y="57"/>
                    <a:pt x="124" y="57"/>
                  </a:cubicBezTo>
                  <a:cubicBezTo>
                    <a:pt x="122" y="57"/>
                    <a:pt x="120" y="59"/>
                    <a:pt x="120" y="61"/>
                  </a:cubicBezTo>
                  <a:cubicBezTo>
                    <a:pt x="120" y="63"/>
                    <a:pt x="121" y="65"/>
                    <a:pt x="122" y="66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5" y="66"/>
                    <a:pt x="104" y="67"/>
                    <a:pt x="104" y="69"/>
                  </a:cubicBezTo>
                  <a:cubicBezTo>
                    <a:pt x="104" y="71"/>
                    <a:pt x="105" y="73"/>
                    <a:pt x="106" y="74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6" y="78"/>
                    <a:pt x="85" y="79"/>
                    <a:pt x="85" y="81"/>
                  </a:cubicBezTo>
                  <a:cubicBezTo>
                    <a:pt x="85" y="83"/>
                    <a:pt x="86" y="85"/>
                    <a:pt x="87" y="86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3" y="79"/>
                    <a:pt x="88" y="80"/>
                    <a:pt x="83" y="81"/>
                  </a:cubicBezTo>
                  <a:cubicBezTo>
                    <a:pt x="80" y="82"/>
                    <a:pt x="78" y="82"/>
                    <a:pt x="76" y="83"/>
                  </a:cubicBezTo>
                  <a:cubicBezTo>
                    <a:pt x="75" y="83"/>
                    <a:pt x="74" y="83"/>
                    <a:pt x="73" y="83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4"/>
                    <a:pt x="70" y="85"/>
                    <a:pt x="70" y="86"/>
                  </a:cubicBezTo>
                  <a:cubicBezTo>
                    <a:pt x="68" y="88"/>
                    <a:pt x="69" y="91"/>
                    <a:pt x="71" y="93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6" y="90"/>
                    <a:pt x="76" y="90"/>
                    <a:pt x="76" y="90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46" y="93"/>
                    <a:pt x="44" y="94"/>
                    <a:pt x="44" y="96"/>
                  </a:cubicBezTo>
                  <a:cubicBezTo>
                    <a:pt x="44" y="98"/>
                    <a:pt x="45" y="100"/>
                    <a:pt x="46" y="101"/>
                  </a:cubicBezTo>
                  <a:cubicBezTo>
                    <a:pt x="56" y="107"/>
                    <a:pt x="56" y="107"/>
                    <a:pt x="56" y="107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7" y="98"/>
                    <a:pt x="50" y="100"/>
                    <a:pt x="43" y="102"/>
                  </a:cubicBezTo>
                  <a:cubicBezTo>
                    <a:pt x="40" y="103"/>
                    <a:pt x="36" y="104"/>
                    <a:pt x="34" y="105"/>
                  </a:cubicBezTo>
                  <a:cubicBezTo>
                    <a:pt x="32" y="105"/>
                    <a:pt x="31" y="106"/>
                    <a:pt x="30" y="106"/>
                  </a:cubicBezTo>
                  <a:cubicBezTo>
                    <a:pt x="30" y="106"/>
                    <a:pt x="30" y="106"/>
                    <a:pt x="29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8"/>
                    <a:pt x="27" y="108"/>
                    <a:pt x="26" y="109"/>
                  </a:cubicBezTo>
                  <a:cubicBezTo>
                    <a:pt x="26" y="110"/>
                    <a:pt x="25" y="111"/>
                    <a:pt x="26" y="112"/>
                  </a:cubicBezTo>
                  <a:cubicBezTo>
                    <a:pt x="26" y="114"/>
                    <a:pt x="27" y="115"/>
                    <a:pt x="28" y="116"/>
                  </a:cubicBezTo>
                  <a:cubicBezTo>
                    <a:pt x="30" y="117"/>
                    <a:pt x="30" y="117"/>
                    <a:pt x="30" y="117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32" y="108"/>
                    <a:pt x="32" y="108"/>
                    <a:pt x="32" y="108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5" y="117"/>
                    <a:pt x="3" y="119"/>
                    <a:pt x="3" y="121"/>
                  </a:cubicBezTo>
                  <a:cubicBezTo>
                    <a:pt x="3" y="123"/>
                    <a:pt x="4" y="125"/>
                    <a:pt x="5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0" y="134"/>
                    <a:pt x="0" y="136"/>
                    <a:pt x="0" y="137"/>
                  </a:cubicBezTo>
                  <a:cubicBezTo>
                    <a:pt x="0" y="139"/>
                    <a:pt x="1" y="140"/>
                    <a:pt x="2" y="141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7" y="143"/>
                    <a:pt x="8" y="146"/>
                  </a:cubicBezTo>
                  <a:cubicBezTo>
                    <a:pt x="9" y="150"/>
                    <a:pt x="11" y="156"/>
                    <a:pt x="12" y="161"/>
                  </a:cubicBezTo>
                  <a:cubicBezTo>
                    <a:pt x="13" y="164"/>
                    <a:pt x="14" y="166"/>
                    <a:pt x="14" y="168"/>
                  </a:cubicBezTo>
                  <a:cubicBezTo>
                    <a:pt x="14" y="169"/>
                    <a:pt x="15" y="169"/>
                    <a:pt x="15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8" y="170"/>
                    <a:pt x="18" y="170"/>
                    <a:pt x="18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8" y="170"/>
                    <a:pt x="18" y="170"/>
                    <a:pt x="18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5" y="169"/>
                    <a:pt x="15" y="169"/>
                    <a:pt x="15" y="170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8"/>
                    <a:pt x="15" y="169"/>
                    <a:pt x="15" y="169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4" y="169"/>
                    <a:pt x="15" y="172"/>
                    <a:pt x="17" y="174"/>
                  </a:cubicBezTo>
                  <a:cubicBezTo>
                    <a:pt x="25" y="179"/>
                    <a:pt x="25" y="179"/>
                    <a:pt x="25" y="179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3" y="172"/>
                    <a:pt x="22" y="173"/>
                    <a:pt x="22" y="174"/>
                  </a:cubicBezTo>
                  <a:cubicBezTo>
                    <a:pt x="22" y="174"/>
                    <a:pt x="22" y="174"/>
                    <a:pt x="22" y="175"/>
                  </a:cubicBezTo>
                  <a:cubicBezTo>
                    <a:pt x="22" y="175"/>
                    <a:pt x="22" y="175"/>
                    <a:pt x="22" y="176"/>
                  </a:cubicBezTo>
                  <a:cubicBezTo>
                    <a:pt x="23" y="177"/>
                    <a:pt x="23" y="177"/>
                    <a:pt x="23" y="178"/>
                  </a:cubicBezTo>
                  <a:cubicBezTo>
                    <a:pt x="24" y="182"/>
                    <a:pt x="27" y="189"/>
                    <a:pt x="29" y="194"/>
                  </a:cubicBezTo>
                  <a:cubicBezTo>
                    <a:pt x="30" y="197"/>
                    <a:pt x="31" y="200"/>
                    <a:pt x="32" y="202"/>
                  </a:cubicBezTo>
                  <a:cubicBezTo>
                    <a:pt x="32" y="203"/>
                    <a:pt x="32" y="203"/>
                    <a:pt x="32" y="204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6" y="204"/>
                    <a:pt x="36" y="204"/>
                    <a:pt x="36" y="204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6" y="204"/>
                    <a:pt x="36" y="204"/>
                    <a:pt x="36" y="204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33" y="204"/>
                    <a:pt x="33" y="204"/>
                    <a:pt x="33" y="204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33" y="204"/>
                    <a:pt x="33" y="204"/>
                    <a:pt x="33" y="204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32" y="204"/>
                    <a:pt x="32" y="204"/>
                    <a:pt x="32" y="204"/>
                  </a:cubicBezTo>
                  <a:cubicBezTo>
                    <a:pt x="33" y="204"/>
                    <a:pt x="33" y="204"/>
                    <a:pt x="33" y="204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32" y="204"/>
                    <a:pt x="32" y="204"/>
                    <a:pt x="32" y="204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32" y="203"/>
                    <a:pt x="32" y="203"/>
                    <a:pt x="32" y="203"/>
                  </a:cubicBezTo>
                  <a:cubicBezTo>
                    <a:pt x="32" y="204"/>
                    <a:pt x="32" y="204"/>
                    <a:pt x="32" y="204"/>
                  </a:cubicBezTo>
                  <a:cubicBezTo>
                    <a:pt x="37" y="203"/>
                    <a:pt x="37" y="203"/>
                    <a:pt x="37" y="203"/>
                  </a:cubicBezTo>
                  <a:cubicBezTo>
                    <a:pt x="32" y="203"/>
                    <a:pt x="32" y="203"/>
                    <a:pt x="32" y="203"/>
                  </a:cubicBezTo>
                  <a:cubicBezTo>
                    <a:pt x="32" y="205"/>
                    <a:pt x="33" y="206"/>
                    <a:pt x="35" y="207"/>
                  </a:cubicBezTo>
                  <a:cubicBezTo>
                    <a:pt x="46" y="215"/>
                    <a:pt x="46" y="215"/>
                    <a:pt x="46" y="215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45" y="207"/>
                    <a:pt x="45" y="207"/>
                    <a:pt x="45" y="207"/>
                  </a:cubicBezTo>
                  <a:cubicBezTo>
                    <a:pt x="44" y="208"/>
                    <a:pt x="44" y="209"/>
                    <a:pt x="44" y="209"/>
                  </a:cubicBezTo>
                  <a:cubicBezTo>
                    <a:pt x="44" y="210"/>
                    <a:pt x="44" y="210"/>
                    <a:pt x="44" y="210"/>
                  </a:cubicBezTo>
                  <a:cubicBezTo>
                    <a:pt x="44" y="211"/>
                    <a:pt x="44" y="211"/>
                    <a:pt x="44" y="211"/>
                  </a:cubicBezTo>
                  <a:cubicBezTo>
                    <a:pt x="44" y="212"/>
                    <a:pt x="44" y="212"/>
                    <a:pt x="44" y="213"/>
                  </a:cubicBezTo>
                  <a:cubicBezTo>
                    <a:pt x="45" y="214"/>
                    <a:pt x="46" y="217"/>
                    <a:pt x="47" y="220"/>
                  </a:cubicBezTo>
                  <a:cubicBezTo>
                    <a:pt x="49" y="225"/>
                    <a:pt x="52" y="231"/>
                    <a:pt x="54" y="236"/>
                  </a:cubicBezTo>
                  <a:cubicBezTo>
                    <a:pt x="55" y="239"/>
                    <a:pt x="56" y="241"/>
                    <a:pt x="57" y="243"/>
                  </a:cubicBezTo>
                  <a:cubicBezTo>
                    <a:pt x="57" y="243"/>
                    <a:pt x="57" y="244"/>
                    <a:pt x="57" y="245"/>
                  </a:cubicBezTo>
                  <a:cubicBezTo>
                    <a:pt x="58" y="245"/>
                    <a:pt x="58" y="245"/>
                    <a:pt x="58" y="245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58" y="244"/>
                    <a:pt x="58" y="244"/>
                    <a:pt x="58" y="244"/>
                  </a:cubicBezTo>
                  <a:cubicBezTo>
                    <a:pt x="58" y="245"/>
                    <a:pt x="58" y="245"/>
                    <a:pt x="58" y="245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58" y="244"/>
                    <a:pt x="58" y="244"/>
                    <a:pt x="58" y="244"/>
                  </a:cubicBezTo>
                  <a:cubicBezTo>
                    <a:pt x="62" y="244"/>
                    <a:pt x="62" y="244"/>
                    <a:pt x="62" y="244"/>
                  </a:cubicBezTo>
                  <a:cubicBezTo>
                    <a:pt x="58" y="243"/>
                    <a:pt x="58" y="243"/>
                    <a:pt x="58" y="243"/>
                  </a:cubicBezTo>
                  <a:cubicBezTo>
                    <a:pt x="58" y="244"/>
                    <a:pt x="58" y="244"/>
                    <a:pt x="58" y="244"/>
                  </a:cubicBezTo>
                  <a:cubicBezTo>
                    <a:pt x="62" y="244"/>
                    <a:pt x="62" y="244"/>
                    <a:pt x="62" y="244"/>
                  </a:cubicBezTo>
                  <a:cubicBezTo>
                    <a:pt x="58" y="243"/>
                    <a:pt x="58" y="243"/>
                    <a:pt x="58" y="243"/>
                  </a:cubicBezTo>
                  <a:cubicBezTo>
                    <a:pt x="63" y="244"/>
                    <a:pt x="63" y="244"/>
                    <a:pt x="63" y="244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58" y="242"/>
                    <a:pt x="58" y="243"/>
                    <a:pt x="58" y="243"/>
                  </a:cubicBezTo>
                  <a:cubicBezTo>
                    <a:pt x="63" y="244"/>
                    <a:pt x="63" y="244"/>
                    <a:pt x="63" y="244"/>
                  </a:cubicBezTo>
                  <a:cubicBezTo>
                    <a:pt x="58" y="242"/>
                    <a:pt x="58" y="242"/>
                    <a:pt x="58" y="242"/>
                  </a:cubicBezTo>
                  <a:cubicBezTo>
                    <a:pt x="57" y="244"/>
                    <a:pt x="58" y="247"/>
                    <a:pt x="60" y="249"/>
                  </a:cubicBezTo>
                  <a:cubicBezTo>
                    <a:pt x="66" y="252"/>
                    <a:pt x="66" y="252"/>
                    <a:pt x="66" y="252"/>
                  </a:cubicBezTo>
                  <a:cubicBezTo>
                    <a:pt x="69" y="248"/>
                    <a:pt x="69" y="248"/>
                    <a:pt x="69" y="248"/>
                  </a:cubicBezTo>
                  <a:cubicBezTo>
                    <a:pt x="65" y="245"/>
                    <a:pt x="65" y="245"/>
                    <a:pt x="65" y="245"/>
                  </a:cubicBezTo>
                  <a:cubicBezTo>
                    <a:pt x="64" y="246"/>
                    <a:pt x="64" y="247"/>
                    <a:pt x="64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64" y="249"/>
                    <a:pt x="64" y="249"/>
                    <a:pt x="64" y="249"/>
                  </a:cubicBezTo>
                  <a:cubicBezTo>
                    <a:pt x="64" y="250"/>
                    <a:pt x="64" y="250"/>
                    <a:pt x="64" y="250"/>
                  </a:cubicBezTo>
                  <a:cubicBezTo>
                    <a:pt x="64" y="251"/>
                    <a:pt x="65" y="252"/>
                    <a:pt x="65" y="253"/>
                  </a:cubicBezTo>
                  <a:cubicBezTo>
                    <a:pt x="69" y="261"/>
                    <a:pt x="79" y="283"/>
                    <a:pt x="79" y="283"/>
                  </a:cubicBezTo>
                  <a:cubicBezTo>
                    <a:pt x="79" y="284"/>
                    <a:pt x="80" y="285"/>
                    <a:pt x="81" y="285"/>
                  </a:cubicBezTo>
                  <a:cubicBezTo>
                    <a:pt x="87" y="289"/>
                    <a:pt x="87" y="289"/>
                    <a:pt x="87" y="289"/>
                  </a:cubicBezTo>
                  <a:cubicBezTo>
                    <a:pt x="89" y="290"/>
                    <a:pt x="92" y="290"/>
                    <a:pt x="94" y="287"/>
                  </a:cubicBezTo>
                  <a:cubicBezTo>
                    <a:pt x="95" y="285"/>
                    <a:pt x="94" y="282"/>
                    <a:pt x="92" y="28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321"/>
            <p:cNvSpPr/>
            <p:nvPr/>
          </p:nvSpPr>
          <p:spPr bwMode="auto">
            <a:xfrm>
              <a:off x="7264401" y="3449638"/>
              <a:ext cx="419100" cy="498475"/>
            </a:xfrm>
            <a:custGeom>
              <a:avLst/>
              <a:gdLst>
                <a:gd name="T0" fmla="*/ 5 w 261"/>
                <a:gd name="T1" fmla="*/ 302 h 310"/>
                <a:gd name="T2" fmla="*/ 8 w 261"/>
                <a:gd name="T3" fmla="*/ 307 h 310"/>
                <a:gd name="T4" fmla="*/ 7 w 261"/>
                <a:gd name="T5" fmla="*/ 307 h 310"/>
                <a:gd name="T6" fmla="*/ 29 w 261"/>
                <a:gd name="T7" fmla="*/ 298 h 310"/>
                <a:gd name="T8" fmla="*/ 29 w 261"/>
                <a:gd name="T9" fmla="*/ 297 h 310"/>
                <a:gd name="T10" fmla="*/ 28 w 261"/>
                <a:gd name="T11" fmla="*/ 298 h 310"/>
                <a:gd name="T12" fmla="*/ 47 w 261"/>
                <a:gd name="T13" fmla="*/ 293 h 310"/>
                <a:gd name="T14" fmla="*/ 56 w 261"/>
                <a:gd name="T15" fmla="*/ 282 h 310"/>
                <a:gd name="T16" fmla="*/ 86 w 261"/>
                <a:gd name="T17" fmla="*/ 274 h 310"/>
                <a:gd name="T18" fmla="*/ 107 w 261"/>
                <a:gd name="T19" fmla="*/ 254 h 310"/>
                <a:gd name="T20" fmla="*/ 118 w 261"/>
                <a:gd name="T21" fmla="*/ 245 h 310"/>
                <a:gd name="T22" fmla="*/ 120 w 261"/>
                <a:gd name="T23" fmla="*/ 249 h 310"/>
                <a:gd name="T24" fmla="*/ 120 w 261"/>
                <a:gd name="T25" fmla="*/ 249 h 310"/>
                <a:gd name="T26" fmla="*/ 146 w 261"/>
                <a:gd name="T27" fmla="*/ 243 h 310"/>
                <a:gd name="T28" fmla="*/ 135 w 261"/>
                <a:gd name="T29" fmla="*/ 236 h 310"/>
                <a:gd name="T30" fmla="*/ 186 w 261"/>
                <a:gd name="T31" fmla="*/ 217 h 310"/>
                <a:gd name="T32" fmla="*/ 203 w 261"/>
                <a:gd name="T33" fmla="*/ 209 h 310"/>
                <a:gd name="T34" fmla="*/ 218 w 261"/>
                <a:gd name="T35" fmla="*/ 200 h 310"/>
                <a:gd name="T36" fmla="*/ 218 w 261"/>
                <a:gd name="T37" fmla="*/ 197 h 310"/>
                <a:gd name="T38" fmla="*/ 215 w 261"/>
                <a:gd name="T39" fmla="*/ 196 h 310"/>
                <a:gd name="T40" fmla="*/ 241 w 261"/>
                <a:gd name="T41" fmla="*/ 192 h 310"/>
                <a:gd name="T42" fmla="*/ 258 w 261"/>
                <a:gd name="T43" fmla="*/ 173 h 310"/>
                <a:gd name="T44" fmla="*/ 258 w 261"/>
                <a:gd name="T45" fmla="*/ 167 h 310"/>
                <a:gd name="T46" fmla="*/ 217 w 261"/>
                <a:gd name="T47" fmla="*/ 105 h 310"/>
                <a:gd name="T48" fmla="*/ 212 w 261"/>
                <a:gd name="T49" fmla="*/ 74 h 310"/>
                <a:gd name="T50" fmla="*/ 212 w 261"/>
                <a:gd name="T51" fmla="*/ 75 h 310"/>
                <a:gd name="T52" fmla="*/ 212 w 261"/>
                <a:gd name="T53" fmla="*/ 76 h 310"/>
                <a:gd name="T54" fmla="*/ 212 w 261"/>
                <a:gd name="T55" fmla="*/ 77 h 310"/>
                <a:gd name="T56" fmla="*/ 184 w 261"/>
                <a:gd name="T57" fmla="*/ 33 h 310"/>
                <a:gd name="T58" fmla="*/ 177 w 261"/>
                <a:gd name="T59" fmla="*/ 40 h 310"/>
                <a:gd name="T60" fmla="*/ 202 w 261"/>
                <a:gd name="T61" fmla="*/ 74 h 310"/>
                <a:gd name="T62" fmla="*/ 208 w 261"/>
                <a:gd name="T63" fmla="*/ 102 h 310"/>
                <a:gd name="T64" fmla="*/ 208 w 261"/>
                <a:gd name="T65" fmla="*/ 102 h 310"/>
                <a:gd name="T66" fmla="*/ 210 w 261"/>
                <a:gd name="T67" fmla="*/ 107 h 310"/>
                <a:gd name="T68" fmla="*/ 247 w 261"/>
                <a:gd name="T69" fmla="*/ 168 h 310"/>
                <a:gd name="T70" fmla="*/ 253 w 261"/>
                <a:gd name="T71" fmla="*/ 177 h 310"/>
                <a:gd name="T72" fmla="*/ 250 w 261"/>
                <a:gd name="T73" fmla="*/ 176 h 310"/>
                <a:gd name="T74" fmla="*/ 251 w 261"/>
                <a:gd name="T75" fmla="*/ 174 h 310"/>
                <a:gd name="T76" fmla="*/ 237 w 261"/>
                <a:gd name="T77" fmla="*/ 192 h 310"/>
                <a:gd name="T78" fmla="*/ 211 w 261"/>
                <a:gd name="T79" fmla="*/ 190 h 310"/>
                <a:gd name="T80" fmla="*/ 196 w 261"/>
                <a:gd name="T81" fmla="*/ 198 h 310"/>
                <a:gd name="T82" fmla="*/ 196 w 261"/>
                <a:gd name="T83" fmla="*/ 202 h 310"/>
                <a:gd name="T84" fmla="*/ 197 w 261"/>
                <a:gd name="T85" fmla="*/ 201 h 310"/>
                <a:gd name="T86" fmla="*/ 175 w 261"/>
                <a:gd name="T87" fmla="*/ 216 h 310"/>
                <a:gd name="T88" fmla="*/ 157 w 261"/>
                <a:gd name="T89" fmla="*/ 230 h 310"/>
                <a:gd name="T90" fmla="*/ 140 w 261"/>
                <a:gd name="T91" fmla="*/ 235 h 310"/>
                <a:gd name="T92" fmla="*/ 141 w 261"/>
                <a:gd name="T93" fmla="*/ 234 h 310"/>
                <a:gd name="T94" fmla="*/ 144 w 261"/>
                <a:gd name="T95" fmla="*/ 238 h 310"/>
                <a:gd name="T96" fmla="*/ 143 w 261"/>
                <a:gd name="T97" fmla="*/ 234 h 310"/>
                <a:gd name="T98" fmla="*/ 115 w 261"/>
                <a:gd name="T99" fmla="*/ 241 h 310"/>
                <a:gd name="T100" fmla="*/ 93 w 261"/>
                <a:gd name="T101" fmla="*/ 254 h 310"/>
                <a:gd name="T102" fmla="*/ 83 w 261"/>
                <a:gd name="T103" fmla="*/ 274 h 310"/>
                <a:gd name="T104" fmla="*/ 62 w 261"/>
                <a:gd name="T105" fmla="*/ 268 h 310"/>
                <a:gd name="T106" fmla="*/ 51 w 261"/>
                <a:gd name="T107" fmla="*/ 282 h 310"/>
                <a:gd name="T108" fmla="*/ 52 w 261"/>
                <a:gd name="T109" fmla="*/ 282 h 310"/>
                <a:gd name="T110" fmla="*/ 27 w 261"/>
                <a:gd name="T111" fmla="*/ 287 h 310"/>
                <a:gd name="T112" fmla="*/ 26 w 261"/>
                <a:gd name="T113" fmla="*/ 294 h 310"/>
                <a:gd name="T114" fmla="*/ 23 w 261"/>
                <a:gd name="T115" fmla="*/ 289 h 310"/>
                <a:gd name="T116" fmla="*/ 24 w 261"/>
                <a:gd name="T117" fmla="*/ 289 h 310"/>
                <a:gd name="T118" fmla="*/ 2 w 261"/>
                <a:gd name="T119" fmla="*/ 29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1" h="310">
                  <a:moveTo>
                    <a:pt x="11" y="300"/>
                  </a:moveTo>
                  <a:cubicBezTo>
                    <a:pt x="8" y="298"/>
                    <a:pt x="8" y="298"/>
                    <a:pt x="8" y="298"/>
                  </a:cubicBezTo>
                  <a:cubicBezTo>
                    <a:pt x="5" y="302"/>
                    <a:pt x="5" y="302"/>
                    <a:pt x="5" y="302"/>
                  </a:cubicBezTo>
                  <a:cubicBezTo>
                    <a:pt x="10" y="305"/>
                    <a:pt x="10" y="305"/>
                    <a:pt x="10" y="305"/>
                  </a:cubicBezTo>
                  <a:cubicBezTo>
                    <a:pt x="5" y="302"/>
                    <a:pt x="5" y="302"/>
                    <a:pt x="5" y="302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6"/>
                    <a:pt x="9" y="305"/>
                    <a:pt x="10" y="305"/>
                  </a:cubicBezTo>
                  <a:cubicBezTo>
                    <a:pt x="5" y="302"/>
                    <a:pt x="5" y="302"/>
                    <a:pt x="5" y="302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5" y="302"/>
                    <a:pt x="5" y="302"/>
                    <a:pt x="5" y="302"/>
                  </a:cubicBezTo>
                  <a:cubicBezTo>
                    <a:pt x="8" y="306"/>
                    <a:pt x="8" y="306"/>
                    <a:pt x="8" y="306"/>
                  </a:cubicBezTo>
                  <a:cubicBezTo>
                    <a:pt x="8" y="306"/>
                    <a:pt x="8" y="306"/>
                    <a:pt x="9" y="306"/>
                  </a:cubicBezTo>
                  <a:cubicBezTo>
                    <a:pt x="5" y="302"/>
                    <a:pt x="5" y="302"/>
                    <a:pt x="5" y="302"/>
                  </a:cubicBezTo>
                  <a:cubicBezTo>
                    <a:pt x="8" y="306"/>
                    <a:pt x="8" y="306"/>
                    <a:pt x="8" y="30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8" y="306"/>
                    <a:pt x="8" y="306"/>
                    <a:pt x="8" y="306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8" y="306"/>
                    <a:pt x="10" y="306"/>
                    <a:pt x="12" y="305"/>
                  </a:cubicBezTo>
                  <a:cubicBezTo>
                    <a:pt x="15" y="304"/>
                    <a:pt x="19" y="302"/>
                    <a:pt x="22" y="301"/>
                  </a:cubicBezTo>
                  <a:cubicBezTo>
                    <a:pt x="24" y="300"/>
                    <a:pt x="25" y="300"/>
                    <a:pt x="26" y="299"/>
                  </a:cubicBezTo>
                  <a:cubicBezTo>
                    <a:pt x="27" y="299"/>
                    <a:pt x="27" y="299"/>
                    <a:pt x="28" y="298"/>
                  </a:cubicBezTo>
                  <a:cubicBezTo>
                    <a:pt x="28" y="298"/>
                    <a:pt x="28" y="298"/>
                    <a:pt x="28" y="298"/>
                  </a:cubicBezTo>
                  <a:cubicBezTo>
                    <a:pt x="29" y="298"/>
                    <a:pt x="29" y="298"/>
                    <a:pt x="29" y="298"/>
                  </a:cubicBezTo>
                  <a:cubicBezTo>
                    <a:pt x="29" y="298"/>
                    <a:pt x="29" y="298"/>
                    <a:pt x="29" y="298"/>
                  </a:cubicBezTo>
                  <a:cubicBezTo>
                    <a:pt x="29" y="297"/>
                    <a:pt x="30" y="297"/>
                    <a:pt x="30" y="296"/>
                  </a:cubicBezTo>
                  <a:cubicBezTo>
                    <a:pt x="31" y="295"/>
                    <a:pt x="31" y="294"/>
                    <a:pt x="31" y="292"/>
                  </a:cubicBezTo>
                  <a:cubicBezTo>
                    <a:pt x="31" y="291"/>
                    <a:pt x="30" y="290"/>
                    <a:pt x="29" y="289"/>
                  </a:cubicBezTo>
                  <a:cubicBezTo>
                    <a:pt x="28" y="289"/>
                    <a:pt x="28" y="289"/>
                    <a:pt x="28" y="289"/>
                  </a:cubicBezTo>
                  <a:cubicBezTo>
                    <a:pt x="25" y="293"/>
                    <a:pt x="25" y="293"/>
                    <a:pt x="25" y="293"/>
                  </a:cubicBezTo>
                  <a:cubicBezTo>
                    <a:pt x="30" y="296"/>
                    <a:pt x="30" y="296"/>
                    <a:pt x="30" y="296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9" y="297"/>
                    <a:pt x="29" y="297"/>
                    <a:pt x="29" y="297"/>
                  </a:cubicBezTo>
                  <a:cubicBezTo>
                    <a:pt x="29" y="297"/>
                    <a:pt x="29" y="297"/>
                    <a:pt x="30" y="296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9" y="297"/>
                    <a:pt x="29" y="297"/>
                    <a:pt x="29" y="297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8" y="298"/>
                    <a:pt x="28" y="298"/>
                    <a:pt x="28" y="298"/>
                  </a:cubicBezTo>
                  <a:cubicBezTo>
                    <a:pt x="28" y="298"/>
                    <a:pt x="28" y="298"/>
                    <a:pt x="29" y="297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8" y="298"/>
                    <a:pt x="28" y="298"/>
                    <a:pt x="28" y="298"/>
                  </a:cubicBezTo>
                  <a:cubicBezTo>
                    <a:pt x="26" y="295"/>
                    <a:pt x="26" y="295"/>
                    <a:pt x="26" y="295"/>
                  </a:cubicBezTo>
                  <a:cubicBezTo>
                    <a:pt x="27" y="298"/>
                    <a:pt x="27" y="298"/>
                    <a:pt x="27" y="298"/>
                  </a:cubicBezTo>
                  <a:cubicBezTo>
                    <a:pt x="28" y="298"/>
                    <a:pt x="28" y="298"/>
                    <a:pt x="28" y="298"/>
                  </a:cubicBezTo>
                  <a:cubicBezTo>
                    <a:pt x="26" y="295"/>
                    <a:pt x="26" y="295"/>
                    <a:pt x="26" y="295"/>
                  </a:cubicBezTo>
                  <a:cubicBezTo>
                    <a:pt x="27" y="298"/>
                    <a:pt x="27" y="298"/>
                    <a:pt x="27" y="298"/>
                  </a:cubicBezTo>
                  <a:cubicBezTo>
                    <a:pt x="28" y="298"/>
                    <a:pt x="28" y="298"/>
                    <a:pt x="28" y="298"/>
                  </a:cubicBezTo>
                  <a:cubicBezTo>
                    <a:pt x="28" y="298"/>
                    <a:pt x="31" y="297"/>
                    <a:pt x="33" y="296"/>
                  </a:cubicBezTo>
                  <a:cubicBezTo>
                    <a:pt x="37" y="295"/>
                    <a:pt x="43" y="294"/>
                    <a:pt x="47" y="293"/>
                  </a:cubicBezTo>
                  <a:cubicBezTo>
                    <a:pt x="49" y="293"/>
                    <a:pt x="51" y="292"/>
                    <a:pt x="53" y="292"/>
                  </a:cubicBezTo>
                  <a:cubicBezTo>
                    <a:pt x="53" y="292"/>
                    <a:pt x="54" y="292"/>
                    <a:pt x="55" y="291"/>
                  </a:cubicBezTo>
                  <a:cubicBezTo>
                    <a:pt x="55" y="291"/>
                    <a:pt x="55" y="291"/>
                    <a:pt x="56" y="291"/>
                  </a:cubicBezTo>
                  <a:cubicBezTo>
                    <a:pt x="56" y="291"/>
                    <a:pt x="56" y="291"/>
                    <a:pt x="56" y="291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8" y="290"/>
                    <a:pt x="58" y="289"/>
                  </a:cubicBezTo>
                  <a:cubicBezTo>
                    <a:pt x="59" y="288"/>
                    <a:pt x="59" y="286"/>
                    <a:pt x="59" y="285"/>
                  </a:cubicBezTo>
                  <a:cubicBezTo>
                    <a:pt x="58" y="284"/>
                    <a:pt x="58" y="283"/>
                    <a:pt x="56" y="28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66" y="277"/>
                    <a:pt x="66" y="277"/>
                    <a:pt x="66" y="277"/>
                  </a:cubicBezTo>
                  <a:cubicBezTo>
                    <a:pt x="68" y="276"/>
                    <a:pt x="69" y="274"/>
                    <a:pt x="69" y="272"/>
                  </a:cubicBezTo>
                  <a:cubicBezTo>
                    <a:pt x="69" y="271"/>
                    <a:pt x="68" y="269"/>
                    <a:pt x="66" y="268"/>
                  </a:cubicBezTo>
                  <a:cubicBezTo>
                    <a:pt x="64" y="266"/>
                    <a:pt x="64" y="266"/>
                    <a:pt x="64" y="266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1" y="276"/>
                    <a:pt x="61" y="276"/>
                    <a:pt x="61" y="276"/>
                  </a:cubicBezTo>
                  <a:cubicBezTo>
                    <a:pt x="86" y="274"/>
                    <a:pt x="86" y="274"/>
                    <a:pt x="86" y="274"/>
                  </a:cubicBezTo>
                  <a:cubicBezTo>
                    <a:pt x="88" y="274"/>
                    <a:pt x="90" y="273"/>
                    <a:pt x="90" y="271"/>
                  </a:cubicBezTo>
                  <a:cubicBezTo>
                    <a:pt x="91" y="268"/>
                    <a:pt x="90" y="266"/>
                    <a:pt x="88" y="265"/>
                  </a:cubicBezTo>
                  <a:cubicBezTo>
                    <a:pt x="79" y="259"/>
                    <a:pt x="79" y="259"/>
                    <a:pt x="79" y="259"/>
                  </a:cubicBezTo>
                  <a:cubicBezTo>
                    <a:pt x="77" y="264"/>
                    <a:pt x="77" y="264"/>
                    <a:pt x="77" y="264"/>
                  </a:cubicBezTo>
                  <a:cubicBezTo>
                    <a:pt x="78" y="269"/>
                    <a:pt x="78" y="269"/>
                    <a:pt x="78" y="269"/>
                  </a:cubicBezTo>
                  <a:cubicBezTo>
                    <a:pt x="105" y="263"/>
                    <a:pt x="105" y="263"/>
                    <a:pt x="105" y="263"/>
                  </a:cubicBezTo>
                  <a:cubicBezTo>
                    <a:pt x="107" y="263"/>
                    <a:pt x="108" y="261"/>
                    <a:pt x="109" y="259"/>
                  </a:cubicBezTo>
                  <a:cubicBezTo>
                    <a:pt x="109" y="257"/>
                    <a:pt x="108" y="255"/>
                    <a:pt x="107" y="254"/>
                  </a:cubicBezTo>
                  <a:cubicBezTo>
                    <a:pt x="100" y="250"/>
                    <a:pt x="100" y="250"/>
                    <a:pt x="100" y="250"/>
                  </a:cubicBezTo>
                  <a:cubicBezTo>
                    <a:pt x="98" y="255"/>
                    <a:pt x="98" y="255"/>
                    <a:pt x="98" y="255"/>
                  </a:cubicBezTo>
                  <a:cubicBezTo>
                    <a:pt x="100" y="259"/>
                    <a:pt x="100" y="259"/>
                    <a:pt x="100" y="259"/>
                  </a:cubicBezTo>
                  <a:cubicBezTo>
                    <a:pt x="122" y="251"/>
                    <a:pt x="122" y="251"/>
                    <a:pt x="122" y="251"/>
                  </a:cubicBezTo>
                  <a:cubicBezTo>
                    <a:pt x="124" y="250"/>
                    <a:pt x="125" y="249"/>
                    <a:pt x="125" y="247"/>
                  </a:cubicBezTo>
                  <a:cubicBezTo>
                    <a:pt x="125" y="245"/>
                    <a:pt x="125" y="243"/>
                    <a:pt x="123" y="242"/>
                  </a:cubicBezTo>
                  <a:cubicBezTo>
                    <a:pt x="120" y="240"/>
                    <a:pt x="120" y="240"/>
                    <a:pt x="120" y="240"/>
                  </a:cubicBezTo>
                  <a:cubicBezTo>
                    <a:pt x="118" y="245"/>
                    <a:pt x="118" y="245"/>
                    <a:pt x="118" y="245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18" y="245"/>
                    <a:pt x="118" y="245"/>
                    <a:pt x="118" y="245"/>
                  </a:cubicBezTo>
                  <a:cubicBezTo>
                    <a:pt x="121" y="249"/>
                    <a:pt x="121" y="249"/>
                    <a:pt x="121" y="249"/>
                  </a:cubicBezTo>
                  <a:cubicBezTo>
                    <a:pt x="121" y="249"/>
                    <a:pt x="121" y="248"/>
                    <a:pt x="122" y="247"/>
                  </a:cubicBezTo>
                  <a:cubicBezTo>
                    <a:pt x="118" y="245"/>
                    <a:pt x="118" y="245"/>
                    <a:pt x="118" y="245"/>
                  </a:cubicBezTo>
                  <a:cubicBezTo>
                    <a:pt x="121" y="249"/>
                    <a:pt x="121" y="249"/>
                    <a:pt x="121" y="249"/>
                  </a:cubicBezTo>
                  <a:cubicBezTo>
                    <a:pt x="118" y="245"/>
                    <a:pt x="118" y="245"/>
                    <a:pt x="118" y="245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20" y="249"/>
                    <a:pt x="120" y="249"/>
                    <a:pt x="121" y="249"/>
                  </a:cubicBezTo>
                  <a:cubicBezTo>
                    <a:pt x="118" y="245"/>
                    <a:pt x="118" y="245"/>
                    <a:pt x="118" y="245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19" y="248"/>
                    <a:pt x="119" y="248"/>
                    <a:pt x="119" y="248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19" y="248"/>
                    <a:pt x="119" y="248"/>
                    <a:pt x="119" y="248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20" y="249"/>
                    <a:pt x="121" y="249"/>
                    <a:pt x="122" y="249"/>
                  </a:cubicBezTo>
                  <a:cubicBezTo>
                    <a:pt x="125" y="248"/>
                    <a:pt x="131" y="246"/>
                    <a:pt x="136" y="245"/>
                  </a:cubicBezTo>
                  <a:cubicBezTo>
                    <a:pt x="138" y="245"/>
                    <a:pt x="141" y="244"/>
                    <a:pt x="142" y="244"/>
                  </a:cubicBezTo>
                  <a:cubicBezTo>
                    <a:pt x="143" y="243"/>
                    <a:pt x="144" y="243"/>
                    <a:pt x="144" y="243"/>
                  </a:cubicBezTo>
                  <a:cubicBezTo>
                    <a:pt x="145" y="243"/>
                    <a:pt x="145" y="243"/>
                    <a:pt x="145" y="243"/>
                  </a:cubicBezTo>
                  <a:cubicBezTo>
                    <a:pt x="145" y="243"/>
                    <a:pt x="145" y="243"/>
                    <a:pt x="145" y="243"/>
                  </a:cubicBezTo>
                  <a:cubicBezTo>
                    <a:pt x="145" y="243"/>
                    <a:pt x="145" y="243"/>
                    <a:pt x="145" y="243"/>
                  </a:cubicBezTo>
                  <a:cubicBezTo>
                    <a:pt x="146" y="243"/>
                    <a:pt x="146" y="243"/>
                    <a:pt x="146" y="243"/>
                  </a:cubicBezTo>
                  <a:cubicBezTo>
                    <a:pt x="146" y="243"/>
                    <a:pt x="146" y="243"/>
                    <a:pt x="146" y="243"/>
                  </a:cubicBezTo>
                  <a:cubicBezTo>
                    <a:pt x="147" y="242"/>
                    <a:pt x="147" y="242"/>
                    <a:pt x="147" y="242"/>
                  </a:cubicBezTo>
                  <a:cubicBezTo>
                    <a:pt x="147" y="242"/>
                    <a:pt x="147" y="242"/>
                    <a:pt x="147" y="242"/>
                  </a:cubicBezTo>
                  <a:cubicBezTo>
                    <a:pt x="148" y="242"/>
                    <a:pt x="148" y="241"/>
                    <a:pt x="148" y="241"/>
                  </a:cubicBezTo>
                  <a:cubicBezTo>
                    <a:pt x="150" y="238"/>
                    <a:pt x="149" y="235"/>
                    <a:pt x="147" y="234"/>
                  </a:cubicBezTo>
                  <a:cubicBezTo>
                    <a:pt x="136" y="227"/>
                    <a:pt x="136" y="227"/>
                    <a:pt x="136" y="227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35" y="236"/>
                    <a:pt x="135" y="236"/>
                    <a:pt x="135" y="236"/>
                  </a:cubicBezTo>
                  <a:cubicBezTo>
                    <a:pt x="160" y="231"/>
                    <a:pt x="160" y="231"/>
                    <a:pt x="160" y="231"/>
                  </a:cubicBezTo>
                  <a:cubicBezTo>
                    <a:pt x="162" y="230"/>
                    <a:pt x="164" y="229"/>
                    <a:pt x="164" y="227"/>
                  </a:cubicBezTo>
                  <a:cubicBezTo>
                    <a:pt x="165" y="224"/>
                    <a:pt x="164" y="222"/>
                    <a:pt x="162" y="221"/>
                  </a:cubicBezTo>
                  <a:cubicBezTo>
                    <a:pt x="160" y="220"/>
                    <a:pt x="160" y="220"/>
                    <a:pt x="160" y="220"/>
                  </a:cubicBezTo>
                  <a:cubicBezTo>
                    <a:pt x="157" y="224"/>
                    <a:pt x="157" y="224"/>
                    <a:pt x="157" y="224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82" y="221"/>
                    <a:pt x="182" y="221"/>
                    <a:pt x="182" y="221"/>
                  </a:cubicBezTo>
                  <a:cubicBezTo>
                    <a:pt x="184" y="221"/>
                    <a:pt x="185" y="219"/>
                    <a:pt x="186" y="217"/>
                  </a:cubicBezTo>
                  <a:cubicBezTo>
                    <a:pt x="186" y="215"/>
                    <a:pt x="185" y="213"/>
                    <a:pt x="183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81" y="217"/>
                    <a:pt x="181" y="217"/>
                    <a:pt x="181" y="217"/>
                  </a:cubicBezTo>
                  <a:cubicBezTo>
                    <a:pt x="183" y="221"/>
                    <a:pt x="183" y="221"/>
                    <a:pt x="183" y="221"/>
                  </a:cubicBezTo>
                  <a:cubicBezTo>
                    <a:pt x="183" y="221"/>
                    <a:pt x="188" y="218"/>
                    <a:pt x="193" y="215"/>
                  </a:cubicBezTo>
                  <a:cubicBezTo>
                    <a:pt x="195" y="214"/>
                    <a:pt x="198" y="212"/>
                    <a:pt x="200" y="211"/>
                  </a:cubicBezTo>
                  <a:cubicBezTo>
                    <a:pt x="201" y="211"/>
                    <a:pt x="202" y="210"/>
                    <a:pt x="202" y="210"/>
                  </a:cubicBezTo>
                  <a:cubicBezTo>
                    <a:pt x="203" y="209"/>
                    <a:pt x="203" y="209"/>
                    <a:pt x="203" y="209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04" y="208"/>
                    <a:pt x="204" y="208"/>
                    <a:pt x="205" y="207"/>
                  </a:cubicBezTo>
                  <a:cubicBezTo>
                    <a:pt x="206" y="205"/>
                    <a:pt x="206" y="202"/>
                    <a:pt x="203" y="200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200" y="208"/>
                    <a:pt x="200" y="208"/>
                    <a:pt x="200" y="208"/>
                  </a:cubicBezTo>
                  <a:cubicBezTo>
                    <a:pt x="218" y="200"/>
                    <a:pt x="218" y="200"/>
                    <a:pt x="218" y="200"/>
                  </a:cubicBezTo>
                  <a:cubicBezTo>
                    <a:pt x="220" y="200"/>
                    <a:pt x="221" y="198"/>
                    <a:pt x="221" y="196"/>
                  </a:cubicBezTo>
                  <a:cubicBezTo>
                    <a:pt x="221" y="194"/>
                    <a:pt x="221" y="192"/>
                    <a:pt x="219" y="191"/>
                  </a:cubicBezTo>
                  <a:cubicBezTo>
                    <a:pt x="216" y="190"/>
                    <a:pt x="216" y="190"/>
                    <a:pt x="216" y="190"/>
                  </a:cubicBezTo>
                  <a:cubicBezTo>
                    <a:pt x="214" y="194"/>
                    <a:pt x="214" y="194"/>
                    <a:pt x="214" y="194"/>
                  </a:cubicBezTo>
                  <a:cubicBezTo>
                    <a:pt x="218" y="197"/>
                    <a:pt x="218" y="197"/>
                    <a:pt x="218" y="197"/>
                  </a:cubicBezTo>
                  <a:cubicBezTo>
                    <a:pt x="214" y="194"/>
                    <a:pt x="214" y="194"/>
                    <a:pt x="214" y="194"/>
                  </a:cubicBezTo>
                  <a:cubicBezTo>
                    <a:pt x="217" y="198"/>
                    <a:pt x="217" y="198"/>
                    <a:pt x="217" y="198"/>
                  </a:cubicBezTo>
                  <a:cubicBezTo>
                    <a:pt x="217" y="198"/>
                    <a:pt x="218" y="197"/>
                    <a:pt x="218" y="197"/>
                  </a:cubicBezTo>
                  <a:cubicBezTo>
                    <a:pt x="214" y="194"/>
                    <a:pt x="214" y="194"/>
                    <a:pt x="214" y="194"/>
                  </a:cubicBezTo>
                  <a:cubicBezTo>
                    <a:pt x="217" y="198"/>
                    <a:pt x="217" y="198"/>
                    <a:pt x="217" y="198"/>
                  </a:cubicBezTo>
                  <a:cubicBezTo>
                    <a:pt x="214" y="194"/>
                    <a:pt x="214" y="194"/>
                    <a:pt x="214" y="194"/>
                  </a:cubicBezTo>
                  <a:cubicBezTo>
                    <a:pt x="216" y="199"/>
                    <a:pt x="216" y="199"/>
                    <a:pt x="216" y="199"/>
                  </a:cubicBezTo>
                  <a:cubicBezTo>
                    <a:pt x="216" y="198"/>
                    <a:pt x="217" y="198"/>
                    <a:pt x="217" y="198"/>
                  </a:cubicBezTo>
                  <a:cubicBezTo>
                    <a:pt x="214" y="194"/>
                    <a:pt x="214" y="194"/>
                    <a:pt x="214" y="194"/>
                  </a:cubicBezTo>
                  <a:cubicBezTo>
                    <a:pt x="216" y="199"/>
                    <a:pt x="216" y="199"/>
                    <a:pt x="216" y="199"/>
                  </a:cubicBezTo>
                  <a:cubicBezTo>
                    <a:pt x="215" y="196"/>
                    <a:pt x="215" y="196"/>
                    <a:pt x="215" y="196"/>
                  </a:cubicBezTo>
                  <a:cubicBezTo>
                    <a:pt x="216" y="199"/>
                    <a:pt x="216" y="199"/>
                    <a:pt x="216" y="199"/>
                  </a:cubicBezTo>
                  <a:cubicBezTo>
                    <a:pt x="216" y="199"/>
                    <a:pt x="216" y="199"/>
                    <a:pt x="216" y="199"/>
                  </a:cubicBezTo>
                  <a:cubicBezTo>
                    <a:pt x="215" y="196"/>
                    <a:pt x="215" y="196"/>
                    <a:pt x="215" y="196"/>
                  </a:cubicBezTo>
                  <a:cubicBezTo>
                    <a:pt x="216" y="199"/>
                    <a:pt x="216" y="199"/>
                    <a:pt x="216" y="199"/>
                  </a:cubicBezTo>
                  <a:cubicBezTo>
                    <a:pt x="216" y="199"/>
                    <a:pt x="216" y="199"/>
                    <a:pt x="216" y="199"/>
                  </a:cubicBezTo>
                  <a:cubicBezTo>
                    <a:pt x="217" y="198"/>
                    <a:pt x="219" y="198"/>
                    <a:pt x="221" y="197"/>
                  </a:cubicBezTo>
                  <a:cubicBezTo>
                    <a:pt x="225" y="196"/>
                    <a:pt x="230" y="195"/>
                    <a:pt x="234" y="194"/>
                  </a:cubicBezTo>
                  <a:cubicBezTo>
                    <a:pt x="238" y="193"/>
                    <a:pt x="241" y="192"/>
                    <a:pt x="241" y="192"/>
                  </a:cubicBezTo>
                  <a:cubicBezTo>
                    <a:pt x="243" y="192"/>
                    <a:pt x="244" y="190"/>
                    <a:pt x="244" y="188"/>
                  </a:cubicBezTo>
                  <a:cubicBezTo>
                    <a:pt x="245" y="186"/>
                    <a:pt x="244" y="184"/>
                    <a:pt x="242" y="183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3" y="184"/>
                    <a:pt x="233" y="184"/>
                    <a:pt x="233" y="184"/>
                  </a:cubicBezTo>
                  <a:cubicBezTo>
                    <a:pt x="235" y="189"/>
                    <a:pt x="235" y="189"/>
                    <a:pt x="235" y="189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9" y="181"/>
                    <a:pt x="260" y="180"/>
                    <a:pt x="261" y="178"/>
                  </a:cubicBezTo>
                  <a:cubicBezTo>
                    <a:pt x="261" y="176"/>
                    <a:pt x="260" y="174"/>
                    <a:pt x="258" y="173"/>
                  </a:cubicBezTo>
                  <a:cubicBezTo>
                    <a:pt x="258" y="173"/>
                    <a:pt x="258" y="173"/>
                    <a:pt x="258" y="173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79"/>
                    <a:pt x="260" y="178"/>
                    <a:pt x="260" y="178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0" y="175"/>
                    <a:pt x="260" y="175"/>
                    <a:pt x="260" y="174"/>
                  </a:cubicBezTo>
                  <a:cubicBezTo>
                    <a:pt x="260" y="173"/>
                    <a:pt x="259" y="170"/>
                    <a:pt x="258" y="167"/>
                  </a:cubicBezTo>
                  <a:cubicBezTo>
                    <a:pt x="255" y="158"/>
                    <a:pt x="250" y="145"/>
                    <a:pt x="250" y="145"/>
                  </a:cubicBezTo>
                  <a:cubicBezTo>
                    <a:pt x="250" y="144"/>
                    <a:pt x="249" y="143"/>
                    <a:pt x="248" y="143"/>
                  </a:cubicBezTo>
                  <a:cubicBezTo>
                    <a:pt x="244" y="140"/>
                    <a:pt x="244" y="140"/>
                    <a:pt x="244" y="140"/>
                  </a:cubicBezTo>
                  <a:cubicBezTo>
                    <a:pt x="230" y="108"/>
                    <a:pt x="230" y="108"/>
                    <a:pt x="230" y="108"/>
                  </a:cubicBezTo>
                  <a:cubicBezTo>
                    <a:pt x="230" y="107"/>
                    <a:pt x="229" y="106"/>
                    <a:pt x="228" y="106"/>
                  </a:cubicBezTo>
                  <a:cubicBezTo>
                    <a:pt x="215" y="98"/>
                    <a:pt x="215" y="98"/>
                    <a:pt x="215" y="98"/>
                  </a:cubicBezTo>
                  <a:cubicBezTo>
                    <a:pt x="213" y="102"/>
                    <a:pt x="213" y="102"/>
                    <a:pt x="213" y="102"/>
                  </a:cubicBezTo>
                  <a:cubicBezTo>
                    <a:pt x="217" y="105"/>
                    <a:pt x="217" y="105"/>
                    <a:pt x="217" y="105"/>
                  </a:cubicBezTo>
                  <a:cubicBezTo>
                    <a:pt x="218" y="104"/>
                    <a:pt x="218" y="103"/>
                    <a:pt x="218" y="103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8" y="101"/>
                    <a:pt x="218" y="101"/>
                    <a:pt x="218" y="101"/>
                  </a:cubicBezTo>
                  <a:cubicBezTo>
                    <a:pt x="217" y="99"/>
                    <a:pt x="217" y="97"/>
                    <a:pt x="216" y="94"/>
                  </a:cubicBezTo>
                  <a:cubicBezTo>
                    <a:pt x="216" y="90"/>
                    <a:pt x="214" y="85"/>
                    <a:pt x="213" y="81"/>
                  </a:cubicBezTo>
                  <a:cubicBezTo>
                    <a:pt x="213" y="79"/>
                    <a:pt x="213" y="77"/>
                    <a:pt x="212" y="76"/>
                  </a:cubicBezTo>
                  <a:cubicBezTo>
                    <a:pt x="212" y="75"/>
                    <a:pt x="212" y="75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09" y="75"/>
                    <a:pt x="209" y="75"/>
                    <a:pt x="209" y="75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09" y="75"/>
                    <a:pt x="209" y="75"/>
                    <a:pt x="209" y="75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2" y="75"/>
                    <a:pt x="212" y="75"/>
                    <a:pt x="212" y="75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2" y="75"/>
                    <a:pt x="212" y="75"/>
                    <a:pt x="212" y="75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2" y="76"/>
                    <a:pt x="212" y="76"/>
                    <a:pt x="212" y="76"/>
                  </a:cubicBezTo>
                  <a:cubicBezTo>
                    <a:pt x="212" y="75"/>
                    <a:pt x="212" y="75"/>
                    <a:pt x="212" y="75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2" y="76"/>
                    <a:pt x="212" y="76"/>
                    <a:pt x="212" y="76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6"/>
                    <a:pt x="212" y="76"/>
                    <a:pt x="212" y="76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1" y="77"/>
                    <a:pt x="211" y="77"/>
                    <a:pt x="212" y="77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212" y="77"/>
                    <a:pt x="212" y="75"/>
                    <a:pt x="212" y="74"/>
                  </a:cubicBezTo>
                  <a:cubicBezTo>
                    <a:pt x="212" y="73"/>
                    <a:pt x="211" y="71"/>
                    <a:pt x="209" y="70"/>
                  </a:cubicBezTo>
                  <a:cubicBezTo>
                    <a:pt x="200" y="65"/>
                    <a:pt x="200" y="65"/>
                    <a:pt x="200" y="65"/>
                  </a:cubicBezTo>
                  <a:cubicBezTo>
                    <a:pt x="189" y="37"/>
                    <a:pt x="189" y="37"/>
                    <a:pt x="189" y="37"/>
                  </a:cubicBezTo>
                  <a:cubicBezTo>
                    <a:pt x="189" y="36"/>
                    <a:pt x="188" y="35"/>
                    <a:pt x="187" y="35"/>
                  </a:cubicBezTo>
                  <a:cubicBezTo>
                    <a:pt x="184" y="33"/>
                    <a:pt x="184" y="33"/>
                    <a:pt x="184" y="33"/>
                  </a:cubicBezTo>
                  <a:cubicBezTo>
                    <a:pt x="176" y="9"/>
                    <a:pt x="176" y="9"/>
                    <a:pt x="176" y="9"/>
                  </a:cubicBezTo>
                  <a:cubicBezTo>
                    <a:pt x="176" y="8"/>
                    <a:pt x="175" y="7"/>
                    <a:pt x="174" y="6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5" y="0"/>
                    <a:pt x="162" y="1"/>
                    <a:pt x="160" y="3"/>
                  </a:cubicBezTo>
                  <a:cubicBezTo>
                    <a:pt x="159" y="6"/>
                    <a:pt x="159" y="9"/>
                    <a:pt x="162" y="10"/>
                  </a:cubicBezTo>
                  <a:cubicBezTo>
                    <a:pt x="167" y="14"/>
                    <a:pt x="167" y="14"/>
                    <a:pt x="167" y="14"/>
                  </a:cubicBezTo>
                  <a:cubicBezTo>
                    <a:pt x="175" y="37"/>
                    <a:pt x="175" y="37"/>
                    <a:pt x="175" y="37"/>
                  </a:cubicBezTo>
                  <a:cubicBezTo>
                    <a:pt x="175" y="39"/>
                    <a:pt x="176" y="40"/>
                    <a:pt x="177" y="40"/>
                  </a:cubicBezTo>
                  <a:cubicBezTo>
                    <a:pt x="181" y="42"/>
                    <a:pt x="181" y="42"/>
                    <a:pt x="181" y="42"/>
                  </a:cubicBezTo>
                  <a:cubicBezTo>
                    <a:pt x="192" y="70"/>
                    <a:pt x="192" y="70"/>
                    <a:pt x="192" y="70"/>
                  </a:cubicBezTo>
                  <a:cubicBezTo>
                    <a:pt x="192" y="71"/>
                    <a:pt x="193" y="72"/>
                    <a:pt x="194" y="72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03" y="71"/>
                    <a:pt x="203" y="71"/>
                    <a:pt x="203" y="71"/>
                  </a:cubicBezTo>
                  <a:cubicBezTo>
                    <a:pt x="202" y="72"/>
                    <a:pt x="202" y="73"/>
                    <a:pt x="202" y="73"/>
                  </a:cubicBezTo>
                  <a:cubicBezTo>
                    <a:pt x="202" y="74"/>
                    <a:pt x="202" y="74"/>
                    <a:pt x="202" y="74"/>
                  </a:cubicBezTo>
                  <a:cubicBezTo>
                    <a:pt x="202" y="75"/>
                    <a:pt x="202" y="75"/>
                    <a:pt x="202" y="75"/>
                  </a:cubicBezTo>
                  <a:cubicBezTo>
                    <a:pt x="202" y="75"/>
                    <a:pt x="202" y="75"/>
                    <a:pt x="202" y="76"/>
                  </a:cubicBezTo>
                  <a:cubicBezTo>
                    <a:pt x="202" y="76"/>
                    <a:pt x="202" y="77"/>
                    <a:pt x="202" y="78"/>
                  </a:cubicBezTo>
                  <a:cubicBezTo>
                    <a:pt x="203" y="81"/>
                    <a:pt x="204" y="87"/>
                    <a:pt x="205" y="92"/>
                  </a:cubicBezTo>
                  <a:cubicBezTo>
                    <a:pt x="206" y="95"/>
                    <a:pt x="207" y="97"/>
                    <a:pt x="207" y="99"/>
                  </a:cubicBezTo>
                  <a:cubicBezTo>
                    <a:pt x="207" y="100"/>
                    <a:pt x="207" y="101"/>
                    <a:pt x="207" y="102"/>
                  </a:cubicBezTo>
                  <a:cubicBezTo>
                    <a:pt x="208" y="102"/>
                    <a:pt x="208" y="102"/>
                    <a:pt x="208" y="102"/>
                  </a:cubicBezTo>
                  <a:cubicBezTo>
                    <a:pt x="208" y="102"/>
                    <a:pt x="208" y="102"/>
                    <a:pt x="208" y="102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08" y="102"/>
                    <a:pt x="208" y="102"/>
                    <a:pt x="208" y="102"/>
                  </a:cubicBezTo>
                  <a:cubicBezTo>
                    <a:pt x="208" y="102"/>
                    <a:pt x="208" y="102"/>
                    <a:pt x="208" y="102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08" y="102"/>
                    <a:pt x="208" y="102"/>
                    <a:pt x="208" y="102"/>
                  </a:cubicBezTo>
                  <a:cubicBezTo>
                    <a:pt x="212" y="102"/>
                    <a:pt x="212" y="102"/>
                    <a:pt x="212" y="102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08" y="102"/>
                    <a:pt x="208" y="102"/>
                    <a:pt x="208" y="102"/>
                  </a:cubicBezTo>
                  <a:cubicBezTo>
                    <a:pt x="212" y="102"/>
                    <a:pt x="212" y="102"/>
                    <a:pt x="212" y="102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13" y="102"/>
                    <a:pt x="213" y="102"/>
                    <a:pt x="213" y="102"/>
                  </a:cubicBezTo>
                  <a:cubicBezTo>
                    <a:pt x="208" y="100"/>
                    <a:pt x="208" y="100"/>
                    <a:pt x="208" y="100"/>
                  </a:cubicBezTo>
                  <a:cubicBezTo>
                    <a:pt x="208" y="101"/>
                    <a:pt x="208" y="101"/>
                    <a:pt x="208" y="101"/>
                  </a:cubicBezTo>
                  <a:cubicBezTo>
                    <a:pt x="213" y="102"/>
                    <a:pt x="213" y="102"/>
                    <a:pt x="213" y="102"/>
                  </a:cubicBezTo>
                  <a:cubicBezTo>
                    <a:pt x="208" y="100"/>
                    <a:pt x="208" y="100"/>
                    <a:pt x="208" y="100"/>
                  </a:cubicBezTo>
                  <a:cubicBezTo>
                    <a:pt x="207" y="102"/>
                    <a:pt x="208" y="105"/>
                    <a:pt x="210" y="107"/>
                  </a:cubicBezTo>
                  <a:cubicBezTo>
                    <a:pt x="221" y="114"/>
                    <a:pt x="221" y="114"/>
                    <a:pt x="221" y="114"/>
                  </a:cubicBezTo>
                  <a:cubicBezTo>
                    <a:pt x="235" y="146"/>
                    <a:pt x="235" y="146"/>
                    <a:pt x="235" y="146"/>
                  </a:cubicBezTo>
                  <a:cubicBezTo>
                    <a:pt x="236" y="147"/>
                    <a:pt x="237" y="147"/>
                    <a:pt x="237" y="148"/>
                  </a:cubicBezTo>
                  <a:cubicBezTo>
                    <a:pt x="243" y="151"/>
                    <a:pt x="243" y="151"/>
                    <a:pt x="243" y="151"/>
                  </a:cubicBezTo>
                  <a:cubicBezTo>
                    <a:pt x="245" y="147"/>
                    <a:pt x="245" y="147"/>
                    <a:pt x="245" y="147"/>
                  </a:cubicBezTo>
                  <a:cubicBezTo>
                    <a:pt x="240" y="149"/>
                    <a:pt x="240" y="149"/>
                    <a:pt x="240" y="149"/>
                  </a:cubicBezTo>
                  <a:cubicBezTo>
                    <a:pt x="240" y="149"/>
                    <a:pt x="241" y="150"/>
                    <a:pt x="242" y="153"/>
                  </a:cubicBezTo>
                  <a:cubicBezTo>
                    <a:pt x="243" y="157"/>
                    <a:pt x="246" y="163"/>
                    <a:pt x="247" y="168"/>
                  </a:cubicBezTo>
                  <a:cubicBezTo>
                    <a:pt x="248" y="171"/>
                    <a:pt x="249" y="173"/>
                    <a:pt x="250" y="175"/>
                  </a:cubicBezTo>
                  <a:cubicBezTo>
                    <a:pt x="250" y="176"/>
                    <a:pt x="250" y="177"/>
                    <a:pt x="250" y="17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53" y="177"/>
                    <a:pt x="253" y="177"/>
                    <a:pt x="253" y="17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53" y="177"/>
                    <a:pt x="253" y="177"/>
                    <a:pt x="253" y="17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50" y="177"/>
                    <a:pt x="250" y="177"/>
                    <a:pt x="250" y="177"/>
                  </a:cubicBezTo>
                  <a:cubicBezTo>
                    <a:pt x="250" y="177"/>
                    <a:pt x="250" y="177"/>
                    <a:pt x="250" y="178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50" y="177"/>
                    <a:pt x="250" y="177"/>
                    <a:pt x="250" y="177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50" y="176"/>
                    <a:pt x="250" y="176"/>
                    <a:pt x="250" y="176"/>
                  </a:cubicBezTo>
                  <a:cubicBezTo>
                    <a:pt x="250" y="176"/>
                    <a:pt x="250" y="177"/>
                    <a:pt x="250" y="177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50" y="176"/>
                    <a:pt x="250" y="176"/>
                    <a:pt x="250" y="176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51" y="174"/>
                    <a:pt x="251" y="174"/>
                    <a:pt x="251" y="174"/>
                  </a:cubicBezTo>
                  <a:cubicBezTo>
                    <a:pt x="251" y="175"/>
                    <a:pt x="250" y="176"/>
                    <a:pt x="250" y="176"/>
                  </a:cubicBezTo>
                  <a:cubicBezTo>
                    <a:pt x="255" y="177"/>
                    <a:pt x="255" y="177"/>
                    <a:pt x="255" y="177"/>
                  </a:cubicBezTo>
                  <a:cubicBezTo>
                    <a:pt x="251" y="174"/>
                    <a:pt x="251" y="174"/>
                    <a:pt x="251" y="174"/>
                  </a:cubicBezTo>
                  <a:cubicBezTo>
                    <a:pt x="250" y="177"/>
                    <a:pt x="250" y="180"/>
                    <a:pt x="253" y="181"/>
                  </a:cubicBezTo>
                  <a:cubicBezTo>
                    <a:pt x="253" y="181"/>
                    <a:pt x="253" y="181"/>
                    <a:pt x="253" y="181"/>
                  </a:cubicBezTo>
                  <a:cubicBezTo>
                    <a:pt x="256" y="177"/>
                    <a:pt x="256" y="177"/>
                    <a:pt x="256" y="177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32" y="179"/>
                    <a:pt x="232" y="179"/>
                    <a:pt x="232" y="179"/>
                  </a:cubicBezTo>
                  <a:cubicBezTo>
                    <a:pt x="230" y="179"/>
                    <a:pt x="229" y="181"/>
                    <a:pt x="228" y="183"/>
                  </a:cubicBezTo>
                  <a:cubicBezTo>
                    <a:pt x="228" y="185"/>
                    <a:pt x="229" y="187"/>
                    <a:pt x="231" y="188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9" y="187"/>
                    <a:pt x="239" y="187"/>
                    <a:pt x="239" y="187"/>
                  </a:cubicBezTo>
                  <a:cubicBezTo>
                    <a:pt x="238" y="182"/>
                    <a:pt x="238" y="182"/>
                    <a:pt x="238" y="182"/>
                  </a:cubicBezTo>
                  <a:cubicBezTo>
                    <a:pt x="238" y="182"/>
                    <a:pt x="232" y="184"/>
                    <a:pt x="225" y="186"/>
                  </a:cubicBezTo>
                  <a:cubicBezTo>
                    <a:pt x="222" y="186"/>
                    <a:pt x="219" y="187"/>
                    <a:pt x="216" y="188"/>
                  </a:cubicBezTo>
                  <a:cubicBezTo>
                    <a:pt x="215" y="188"/>
                    <a:pt x="214" y="189"/>
                    <a:pt x="213" y="189"/>
                  </a:cubicBezTo>
                  <a:cubicBezTo>
                    <a:pt x="213" y="189"/>
                    <a:pt x="213" y="189"/>
                    <a:pt x="212" y="189"/>
                  </a:cubicBezTo>
                  <a:cubicBezTo>
                    <a:pt x="212" y="189"/>
                    <a:pt x="212" y="189"/>
                    <a:pt x="212" y="189"/>
                  </a:cubicBezTo>
                  <a:cubicBezTo>
                    <a:pt x="211" y="190"/>
                    <a:pt x="211" y="190"/>
                    <a:pt x="211" y="190"/>
                  </a:cubicBezTo>
                  <a:cubicBezTo>
                    <a:pt x="210" y="190"/>
                    <a:pt x="210" y="190"/>
                    <a:pt x="210" y="190"/>
                  </a:cubicBezTo>
                  <a:cubicBezTo>
                    <a:pt x="210" y="190"/>
                    <a:pt x="210" y="191"/>
                    <a:pt x="209" y="191"/>
                  </a:cubicBezTo>
                  <a:cubicBezTo>
                    <a:pt x="209" y="193"/>
                    <a:pt x="208" y="194"/>
                    <a:pt x="209" y="195"/>
                  </a:cubicBezTo>
                  <a:cubicBezTo>
                    <a:pt x="209" y="197"/>
                    <a:pt x="210" y="198"/>
                    <a:pt x="211" y="198"/>
                  </a:cubicBezTo>
                  <a:cubicBezTo>
                    <a:pt x="214" y="200"/>
                    <a:pt x="214" y="200"/>
                    <a:pt x="214" y="200"/>
                  </a:cubicBezTo>
                  <a:cubicBezTo>
                    <a:pt x="216" y="196"/>
                    <a:pt x="216" y="196"/>
                    <a:pt x="216" y="196"/>
                  </a:cubicBezTo>
                  <a:cubicBezTo>
                    <a:pt x="214" y="191"/>
                    <a:pt x="214" y="191"/>
                    <a:pt x="214" y="191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4" y="199"/>
                    <a:pt x="193" y="201"/>
                    <a:pt x="193" y="203"/>
                  </a:cubicBezTo>
                  <a:cubicBezTo>
                    <a:pt x="193" y="205"/>
                    <a:pt x="194" y="206"/>
                    <a:pt x="195" y="207"/>
                  </a:cubicBezTo>
                  <a:cubicBezTo>
                    <a:pt x="198" y="209"/>
                    <a:pt x="198" y="209"/>
                    <a:pt x="198" y="209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96" y="202"/>
                    <a:pt x="196" y="202"/>
                    <a:pt x="196" y="202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6" y="202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9" y="204"/>
                    <a:pt x="199" y="204"/>
                    <a:pt x="199" y="204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9" y="204"/>
                    <a:pt x="199" y="204"/>
                    <a:pt x="199" y="204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7" y="201"/>
                  </a:cubicBezTo>
                  <a:cubicBezTo>
                    <a:pt x="197" y="201"/>
                    <a:pt x="197" y="201"/>
                    <a:pt x="196" y="202"/>
                  </a:cubicBezTo>
                  <a:cubicBezTo>
                    <a:pt x="194" y="203"/>
                    <a:pt x="189" y="206"/>
                    <a:pt x="185" y="208"/>
                  </a:cubicBezTo>
                  <a:cubicBezTo>
                    <a:pt x="181" y="210"/>
                    <a:pt x="178" y="212"/>
                    <a:pt x="178" y="212"/>
                  </a:cubicBezTo>
                  <a:cubicBezTo>
                    <a:pt x="176" y="213"/>
                    <a:pt x="176" y="215"/>
                    <a:pt x="175" y="216"/>
                  </a:cubicBezTo>
                  <a:cubicBezTo>
                    <a:pt x="175" y="218"/>
                    <a:pt x="176" y="220"/>
                    <a:pt x="178" y="221"/>
                  </a:cubicBezTo>
                  <a:cubicBezTo>
                    <a:pt x="178" y="221"/>
                    <a:pt x="178" y="221"/>
                    <a:pt x="178" y="221"/>
                  </a:cubicBezTo>
                  <a:cubicBezTo>
                    <a:pt x="181" y="217"/>
                    <a:pt x="181" y="217"/>
                    <a:pt x="181" y="217"/>
                  </a:cubicBezTo>
                  <a:cubicBezTo>
                    <a:pt x="179" y="212"/>
                    <a:pt x="179" y="212"/>
                    <a:pt x="179" y="212"/>
                  </a:cubicBezTo>
                  <a:cubicBezTo>
                    <a:pt x="155" y="219"/>
                    <a:pt x="155" y="219"/>
                    <a:pt x="155" y="219"/>
                  </a:cubicBezTo>
                  <a:cubicBezTo>
                    <a:pt x="153" y="220"/>
                    <a:pt x="152" y="221"/>
                    <a:pt x="152" y="223"/>
                  </a:cubicBezTo>
                  <a:cubicBezTo>
                    <a:pt x="152" y="225"/>
                    <a:pt x="152" y="227"/>
                    <a:pt x="154" y="228"/>
                  </a:cubicBezTo>
                  <a:cubicBezTo>
                    <a:pt x="157" y="230"/>
                    <a:pt x="157" y="230"/>
                    <a:pt x="157" y="230"/>
                  </a:cubicBezTo>
                  <a:cubicBezTo>
                    <a:pt x="159" y="226"/>
                    <a:pt x="159" y="226"/>
                    <a:pt x="159" y="226"/>
                  </a:cubicBezTo>
                  <a:cubicBezTo>
                    <a:pt x="158" y="221"/>
                    <a:pt x="158" y="221"/>
                    <a:pt x="158" y="221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0" y="227"/>
                    <a:pt x="129" y="229"/>
                    <a:pt x="129" y="231"/>
                  </a:cubicBezTo>
                  <a:cubicBezTo>
                    <a:pt x="128" y="233"/>
                    <a:pt x="129" y="235"/>
                    <a:pt x="131" y="236"/>
                  </a:cubicBezTo>
                  <a:cubicBezTo>
                    <a:pt x="141" y="242"/>
                    <a:pt x="141" y="242"/>
                    <a:pt x="141" y="242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0" y="235"/>
                    <a:pt x="140" y="235"/>
                    <a:pt x="140" y="235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1" y="234"/>
                    <a:pt x="141" y="234"/>
                    <a:pt x="141" y="234"/>
                  </a:cubicBezTo>
                  <a:cubicBezTo>
                    <a:pt x="140" y="234"/>
                    <a:pt x="140" y="235"/>
                    <a:pt x="140" y="235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1" y="234"/>
                    <a:pt x="141" y="234"/>
                    <a:pt x="141" y="234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1" y="234"/>
                    <a:pt x="141" y="234"/>
                    <a:pt x="141" y="234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4" y="238"/>
                    <a:pt x="144" y="238"/>
                    <a:pt x="144" y="238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3" y="234"/>
                    <a:pt x="143" y="234"/>
                    <a:pt x="143" y="234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3" y="234"/>
                    <a:pt x="143" y="234"/>
                    <a:pt x="143" y="234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2" y="233"/>
                    <a:pt x="140" y="234"/>
                    <a:pt x="138" y="234"/>
                  </a:cubicBezTo>
                  <a:cubicBezTo>
                    <a:pt x="134" y="235"/>
                    <a:pt x="129" y="236"/>
                    <a:pt x="124" y="237"/>
                  </a:cubicBezTo>
                  <a:cubicBezTo>
                    <a:pt x="122" y="238"/>
                    <a:pt x="120" y="239"/>
                    <a:pt x="119" y="239"/>
                  </a:cubicBezTo>
                  <a:cubicBezTo>
                    <a:pt x="118" y="239"/>
                    <a:pt x="117" y="239"/>
                    <a:pt x="117" y="240"/>
                  </a:cubicBezTo>
                  <a:cubicBezTo>
                    <a:pt x="116" y="240"/>
                    <a:pt x="116" y="240"/>
                    <a:pt x="116" y="240"/>
                  </a:cubicBezTo>
                  <a:cubicBezTo>
                    <a:pt x="115" y="240"/>
                    <a:pt x="115" y="240"/>
                    <a:pt x="11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4" y="241"/>
                    <a:pt x="114" y="241"/>
                    <a:pt x="113" y="242"/>
                  </a:cubicBezTo>
                  <a:cubicBezTo>
                    <a:pt x="113" y="243"/>
                    <a:pt x="112" y="245"/>
                    <a:pt x="113" y="246"/>
                  </a:cubicBezTo>
                  <a:cubicBezTo>
                    <a:pt x="113" y="247"/>
                    <a:pt x="114" y="248"/>
                    <a:pt x="115" y="249"/>
                  </a:cubicBezTo>
                  <a:cubicBezTo>
                    <a:pt x="118" y="251"/>
                    <a:pt x="118" y="251"/>
                    <a:pt x="118" y="251"/>
                  </a:cubicBezTo>
                  <a:cubicBezTo>
                    <a:pt x="120" y="246"/>
                    <a:pt x="120" y="246"/>
                    <a:pt x="120" y="246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96" y="250"/>
                    <a:pt x="96" y="250"/>
                    <a:pt x="96" y="250"/>
                  </a:cubicBezTo>
                  <a:cubicBezTo>
                    <a:pt x="94" y="251"/>
                    <a:pt x="93" y="252"/>
                    <a:pt x="93" y="254"/>
                  </a:cubicBezTo>
                  <a:cubicBezTo>
                    <a:pt x="92" y="256"/>
                    <a:pt x="93" y="258"/>
                    <a:pt x="95" y="259"/>
                  </a:cubicBezTo>
                  <a:cubicBezTo>
                    <a:pt x="101" y="263"/>
                    <a:pt x="101" y="263"/>
                    <a:pt x="101" y="263"/>
                  </a:cubicBezTo>
                  <a:cubicBezTo>
                    <a:pt x="104" y="258"/>
                    <a:pt x="104" y="258"/>
                    <a:pt x="104" y="258"/>
                  </a:cubicBezTo>
                  <a:cubicBezTo>
                    <a:pt x="103" y="253"/>
                    <a:pt x="103" y="253"/>
                    <a:pt x="103" y="253"/>
                  </a:cubicBezTo>
                  <a:cubicBezTo>
                    <a:pt x="76" y="259"/>
                    <a:pt x="76" y="259"/>
                    <a:pt x="76" y="259"/>
                  </a:cubicBezTo>
                  <a:cubicBezTo>
                    <a:pt x="74" y="259"/>
                    <a:pt x="72" y="261"/>
                    <a:pt x="72" y="263"/>
                  </a:cubicBezTo>
                  <a:cubicBezTo>
                    <a:pt x="71" y="265"/>
                    <a:pt x="72" y="267"/>
                    <a:pt x="74" y="268"/>
                  </a:cubicBezTo>
                  <a:cubicBezTo>
                    <a:pt x="83" y="274"/>
                    <a:pt x="83" y="274"/>
                    <a:pt x="83" y="274"/>
                  </a:cubicBezTo>
                  <a:cubicBezTo>
                    <a:pt x="86" y="269"/>
                    <a:pt x="86" y="269"/>
                    <a:pt x="86" y="269"/>
                  </a:cubicBezTo>
                  <a:cubicBezTo>
                    <a:pt x="85" y="264"/>
                    <a:pt x="85" y="264"/>
                    <a:pt x="85" y="264"/>
                  </a:cubicBezTo>
                  <a:cubicBezTo>
                    <a:pt x="61" y="265"/>
                    <a:pt x="61" y="265"/>
                    <a:pt x="61" y="265"/>
                  </a:cubicBezTo>
                  <a:cubicBezTo>
                    <a:pt x="59" y="266"/>
                    <a:pt x="57" y="267"/>
                    <a:pt x="56" y="269"/>
                  </a:cubicBezTo>
                  <a:cubicBezTo>
                    <a:pt x="56" y="271"/>
                    <a:pt x="57" y="274"/>
                    <a:pt x="58" y="275"/>
                  </a:cubicBezTo>
                  <a:cubicBezTo>
                    <a:pt x="61" y="276"/>
                    <a:pt x="61" y="276"/>
                    <a:pt x="61" y="27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62" y="268"/>
                    <a:pt x="62" y="268"/>
                    <a:pt x="62" y="268"/>
                  </a:cubicBezTo>
                  <a:cubicBezTo>
                    <a:pt x="43" y="276"/>
                    <a:pt x="43" y="276"/>
                    <a:pt x="43" y="276"/>
                  </a:cubicBezTo>
                  <a:cubicBezTo>
                    <a:pt x="41" y="277"/>
                    <a:pt x="40" y="279"/>
                    <a:pt x="40" y="280"/>
                  </a:cubicBezTo>
                  <a:cubicBezTo>
                    <a:pt x="40" y="282"/>
                    <a:pt x="41" y="284"/>
                    <a:pt x="42" y="285"/>
                  </a:cubicBezTo>
                  <a:cubicBezTo>
                    <a:pt x="51" y="290"/>
                    <a:pt x="51" y="290"/>
                    <a:pt x="51" y="29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49" y="283"/>
                    <a:pt x="49" y="283"/>
                    <a:pt x="49" y="283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1" y="282"/>
                    <a:pt x="51" y="282"/>
                    <a:pt x="51" y="282"/>
                  </a:cubicBezTo>
                  <a:cubicBezTo>
                    <a:pt x="50" y="282"/>
                    <a:pt x="50" y="283"/>
                    <a:pt x="49" y="283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1" y="282"/>
                    <a:pt x="51" y="282"/>
                    <a:pt x="51" y="282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2" y="282"/>
                    <a:pt x="52" y="282"/>
                    <a:pt x="52" y="282"/>
                  </a:cubicBezTo>
                  <a:cubicBezTo>
                    <a:pt x="51" y="282"/>
                    <a:pt x="51" y="282"/>
                    <a:pt x="51" y="282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2" y="282"/>
                    <a:pt x="52" y="282"/>
                    <a:pt x="52" y="282"/>
                  </a:cubicBezTo>
                  <a:cubicBezTo>
                    <a:pt x="52" y="283"/>
                    <a:pt x="52" y="283"/>
                    <a:pt x="52" y="283"/>
                  </a:cubicBezTo>
                  <a:cubicBezTo>
                    <a:pt x="52" y="282"/>
                    <a:pt x="52" y="282"/>
                    <a:pt x="52" y="282"/>
                  </a:cubicBezTo>
                  <a:cubicBezTo>
                    <a:pt x="52" y="282"/>
                    <a:pt x="52" y="282"/>
                    <a:pt x="52" y="282"/>
                  </a:cubicBezTo>
                  <a:cubicBezTo>
                    <a:pt x="52" y="283"/>
                    <a:pt x="52" y="283"/>
                    <a:pt x="52" y="283"/>
                  </a:cubicBezTo>
                  <a:cubicBezTo>
                    <a:pt x="52" y="282"/>
                    <a:pt x="52" y="282"/>
                    <a:pt x="52" y="282"/>
                  </a:cubicBezTo>
                  <a:cubicBezTo>
                    <a:pt x="52" y="282"/>
                    <a:pt x="51" y="282"/>
                    <a:pt x="50" y="282"/>
                  </a:cubicBezTo>
                  <a:cubicBezTo>
                    <a:pt x="47" y="283"/>
                    <a:pt x="40" y="284"/>
                    <a:pt x="35" y="286"/>
                  </a:cubicBezTo>
                  <a:cubicBezTo>
                    <a:pt x="32" y="286"/>
                    <a:pt x="29" y="287"/>
                    <a:pt x="27" y="287"/>
                  </a:cubicBezTo>
                  <a:cubicBezTo>
                    <a:pt x="26" y="288"/>
                    <a:pt x="26" y="288"/>
                    <a:pt x="25" y="288"/>
                  </a:cubicBezTo>
                  <a:cubicBezTo>
                    <a:pt x="24" y="288"/>
                    <a:pt x="24" y="288"/>
                    <a:pt x="24" y="288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2" y="289"/>
                    <a:pt x="22" y="290"/>
                    <a:pt x="21" y="291"/>
                  </a:cubicBezTo>
                  <a:cubicBezTo>
                    <a:pt x="20" y="293"/>
                    <a:pt x="20" y="296"/>
                    <a:pt x="23" y="298"/>
                  </a:cubicBezTo>
                  <a:cubicBezTo>
                    <a:pt x="23" y="298"/>
                    <a:pt x="23" y="298"/>
                    <a:pt x="23" y="298"/>
                  </a:cubicBezTo>
                  <a:cubicBezTo>
                    <a:pt x="26" y="294"/>
                    <a:pt x="26" y="294"/>
                    <a:pt x="26" y="294"/>
                  </a:cubicBezTo>
                  <a:cubicBezTo>
                    <a:pt x="22" y="291"/>
                    <a:pt x="22" y="291"/>
                    <a:pt x="22" y="291"/>
                  </a:cubicBezTo>
                  <a:cubicBezTo>
                    <a:pt x="26" y="294"/>
                    <a:pt x="26" y="294"/>
                    <a:pt x="26" y="294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2" y="290"/>
                    <a:pt x="22" y="290"/>
                    <a:pt x="22" y="291"/>
                  </a:cubicBezTo>
                  <a:cubicBezTo>
                    <a:pt x="26" y="294"/>
                    <a:pt x="26" y="294"/>
                    <a:pt x="26" y="294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9"/>
                    <a:pt x="23" y="290"/>
                    <a:pt x="23" y="290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5" y="292"/>
                    <a:pt x="25" y="292"/>
                    <a:pt x="25" y="292"/>
                  </a:cubicBezTo>
                  <a:cubicBezTo>
                    <a:pt x="24" y="289"/>
                    <a:pt x="24" y="289"/>
                    <a:pt x="24" y="289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5" y="292"/>
                    <a:pt x="25" y="292"/>
                    <a:pt x="25" y="292"/>
                  </a:cubicBezTo>
                  <a:cubicBezTo>
                    <a:pt x="24" y="289"/>
                    <a:pt x="24" y="289"/>
                    <a:pt x="24" y="289"/>
                  </a:cubicBezTo>
                  <a:cubicBezTo>
                    <a:pt x="24" y="289"/>
                    <a:pt x="23" y="289"/>
                    <a:pt x="22" y="290"/>
                  </a:cubicBezTo>
                  <a:cubicBezTo>
                    <a:pt x="20" y="291"/>
                    <a:pt x="15" y="293"/>
                    <a:pt x="11" y="294"/>
                  </a:cubicBezTo>
                  <a:cubicBezTo>
                    <a:pt x="9" y="295"/>
                    <a:pt x="7" y="296"/>
                    <a:pt x="6" y="296"/>
                  </a:cubicBezTo>
                  <a:cubicBezTo>
                    <a:pt x="5" y="297"/>
                    <a:pt x="4" y="297"/>
                    <a:pt x="4" y="297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3" y="297"/>
                    <a:pt x="3" y="297"/>
                    <a:pt x="3" y="297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2" y="298"/>
                    <a:pt x="2" y="298"/>
                    <a:pt x="2" y="298"/>
                  </a:cubicBezTo>
                  <a:cubicBezTo>
                    <a:pt x="2" y="298"/>
                    <a:pt x="2" y="298"/>
                    <a:pt x="1" y="299"/>
                  </a:cubicBezTo>
                  <a:cubicBezTo>
                    <a:pt x="0" y="300"/>
                    <a:pt x="0" y="302"/>
                    <a:pt x="0" y="303"/>
                  </a:cubicBezTo>
                  <a:cubicBezTo>
                    <a:pt x="1" y="305"/>
                    <a:pt x="1" y="306"/>
                    <a:pt x="3" y="306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8" y="310"/>
                    <a:pt x="11" y="309"/>
                    <a:pt x="12" y="307"/>
                  </a:cubicBezTo>
                  <a:cubicBezTo>
                    <a:pt x="14" y="304"/>
                    <a:pt x="13" y="301"/>
                    <a:pt x="11" y="30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322"/>
            <p:cNvSpPr/>
            <p:nvPr/>
          </p:nvSpPr>
          <p:spPr bwMode="auto">
            <a:xfrm>
              <a:off x="7040563" y="3276600"/>
              <a:ext cx="666750" cy="396875"/>
            </a:xfrm>
            <a:custGeom>
              <a:avLst/>
              <a:gdLst>
                <a:gd name="T0" fmla="*/ 420 w 420"/>
                <a:gd name="T1" fmla="*/ 133 h 250"/>
                <a:gd name="T2" fmla="*/ 165 w 420"/>
                <a:gd name="T3" fmla="*/ 0 h 250"/>
                <a:gd name="T4" fmla="*/ 161 w 420"/>
                <a:gd name="T5" fmla="*/ 6 h 250"/>
                <a:gd name="T6" fmla="*/ 161 w 420"/>
                <a:gd name="T7" fmla="*/ 6 h 250"/>
                <a:gd name="T8" fmla="*/ 157 w 420"/>
                <a:gd name="T9" fmla="*/ 11 h 250"/>
                <a:gd name="T10" fmla="*/ 154 w 420"/>
                <a:gd name="T11" fmla="*/ 15 h 250"/>
                <a:gd name="T12" fmla="*/ 154 w 420"/>
                <a:gd name="T13" fmla="*/ 15 h 250"/>
                <a:gd name="T14" fmla="*/ 0 w 420"/>
                <a:gd name="T15" fmla="*/ 240 h 250"/>
                <a:gd name="T16" fmla="*/ 16 w 420"/>
                <a:gd name="T17" fmla="*/ 250 h 250"/>
                <a:gd name="T18" fmla="*/ 171 w 420"/>
                <a:gd name="T19" fmla="*/ 25 h 250"/>
                <a:gd name="T20" fmla="*/ 410 w 420"/>
                <a:gd name="T21" fmla="*/ 150 h 250"/>
                <a:gd name="T22" fmla="*/ 420 w 420"/>
                <a:gd name="T23" fmla="*/ 133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0" h="250">
                  <a:moveTo>
                    <a:pt x="420" y="133"/>
                  </a:moveTo>
                  <a:lnTo>
                    <a:pt x="165" y="0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57" y="11"/>
                  </a:lnTo>
                  <a:lnTo>
                    <a:pt x="154" y="15"/>
                  </a:lnTo>
                  <a:lnTo>
                    <a:pt x="154" y="15"/>
                  </a:lnTo>
                  <a:lnTo>
                    <a:pt x="0" y="240"/>
                  </a:lnTo>
                  <a:lnTo>
                    <a:pt x="16" y="250"/>
                  </a:lnTo>
                  <a:lnTo>
                    <a:pt x="171" y="25"/>
                  </a:lnTo>
                  <a:lnTo>
                    <a:pt x="410" y="150"/>
                  </a:lnTo>
                  <a:lnTo>
                    <a:pt x="420" y="133"/>
                  </a:ln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323"/>
            <p:cNvSpPr/>
            <p:nvPr/>
          </p:nvSpPr>
          <p:spPr bwMode="auto">
            <a:xfrm>
              <a:off x="7058026" y="3502025"/>
              <a:ext cx="758825" cy="625475"/>
            </a:xfrm>
            <a:custGeom>
              <a:avLst/>
              <a:gdLst>
                <a:gd name="T0" fmla="*/ 0 w 478"/>
                <a:gd name="T1" fmla="*/ 108 h 394"/>
                <a:gd name="T2" fmla="*/ 237 w 478"/>
                <a:gd name="T3" fmla="*/ 206 h 394"/>
                <a:gd name="T4" fmla="*/ 402 w 478"/>
                <a:gd name="T5" fmla="*/ 0 h 394"/>
                <a:gd name="T6" fmla="*/ 478 w 478"/>
                <a:gd name="T7" fmla="*/ 289 h 394"/>
                <a:gd name="T8" fmla="*/ 74 w 478"/>
                <a:gd name="T9" fmla="*/ 394 h 394"/>
                <a:gd name="T10" fmla="*/ 0 w 478"/>
                <a:gd name="T11" fmla="*/ 10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8" h="394">
                  <a:moveTo>
                    <a:pt x="0" y="108"/>
                  </a:moveTo>
                  <a:lnTo>
                    <a:pt x="237" y="206"/>
                  </a:lnTo>
                  <a:lnTo>
                    <a:pt x="402" y="0"/>
                  </a:lnTo>
                  <a:lnTo>
                    <a:pt x="478" y="289"/>
                  </a:lnTo>
                  <a:lnTo>
                    <a:pt x="74" y="394"/>
                  </a:lnTo>
                  <a:lnTo>
                    <a:pt x="0" y="1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324"/>
            <p:cNvSpPr>
              <a:spLocks noEditPoints="1"/>
            </p:cNvSpPr>
            <p:nvPr/>
          </p:nvSpPr>
          <p:spPr bwMode="auto">
            <a:xfrm>
              <a:off x="7040563" y="3487738"/>
              <a:ext cx="790575" cy="654050"/>
            </a:xfrm>
            <a:custGeom>
              <a:avLst/>
              <a:gdLst>
                <a:gd name="T0" fmla="*/ 420 w 498"/>
                <a:gd name="T1" fmla="*/ 0 h 412"/>
                <a:gd name="T2" fmla="*/ 403 w 498"/>
                <a:gd name="T3" fmla="*/ 4 h 412"/>
                <a:gd name="T4" fmla="*/ 247 w 498"/>
                <a:gd name="T5" fmla="*/ 206 h 412"/>
                <a:gd name="T6" fmla="*/ 16 w 498"/>
                <a:gd name="T7" fmla="*/ 104 h 412"/>
                <a:gd name="T8" fmla="*/ 16 w 498"/>
                <a:gd name="T9" fmla="*/ 103 h 412"/>
                <a:gd name="T10" fmla="*/ 15 w 498"/>
                <a:gd name="T11" fmla="*/ 103 h 412"/>
                <a:gd name="T12" fmla="*/ 15 w 498"/>
                <a:gd name="T13" fmla="*/ 103 h 412"/>
                <a:gd name="T14" fmla="*/ 15 w 498"/>
                <a:gd name="T15" fmla="*/ 103 h 412"/>
                <a:gd name="T16" fmla="*/ 0 w 498"/>
                <a:gd name="T17" fmla="*/ 107 h 412"/>
                <a:gd name="T18" fmla="*/ 78 w 498"/>
                <a:gd name="T19" fmla="*/ 412 h 412"/>
                <a:gd name="T20" fmla="*/ 498 w 498"/>
                <a:gd name="T21" fmla="*/ 305 h 412"/>
                <a:gd name="T22" fmla="*/ 420 w 498"/>
                <a:gd name="T23" fmla="*/ 0 h 412"/>
                <a:gd name="T24" fmla="*/ 90 w 498"/>
                <a:gd name="T25" fmla="*/ 391 h 412"/>
                <a:gd name="T26" fmla="*/ 22 w 498"/>
                <a:gd name="T27" fmla="*/ 127 h 412"/>
                <a:gd name="T28" fmla="*/ 251 w 498"/>
                <a:gd name="T29" fmla="*/ 226 h 412"/>
                <a:gd name="T30" fmla="*/ 251 w 498"/>
                <a:gd name="T31" fmla="*/ 226 h 412"/>
                <a:gd name="T32" fmla="*/ 253 w 498"/>
                <a:gd name="T33" fmla="*/ 227 h 412"/>
                <a:gd name="T34" fmla="*/ 409 w 498"/>
                <a:gd name="T35" fmla="*/ 25 h 412"/>
                <a:gd name="T36" fmla="*/ 477 w 498"/>
                <a:gd name="T37" fmla="*/ 292 h 412"/>
                <a:gd name="T38" fmla="*/ 90 w 498"/>
                <a:gd name="T39" fmla="*/ 391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8" h="412">
                  <a:moveTo>
                    <a:pt x="420" y="0"/>
                  </a:moveTo>
                  <a:lnTo>
                    <a:pt x="403" y="4"/>
                  </a:lnTo>
                  <a:lnTo>
                    <a:pt x="247" y="206"/>
                  </a:lnTo>
                  <a:lnTo>
                    <a:pt x="16" y="104"/>
                  </a:lnTo>
                  <a:lnTo>
                    <a:pt x="16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0" y="107"/>
                  </a:lnTo>
                  <a:lnTo>
                    <a:pt x="78" y="412"/>
                  </a:lnTo>
                  <a:lnTo>
                    <a:pt x="498" y="305"/>
                  </a:lnTo>
                  <a:lnTo>
                    <a:pt x="420" y="0"/>
                  </a:lnTo>
                  <a:close/>
                  <a:moveTo>
                    <a:pt x="90" y="391"/>
                  </a:moveTo>
                  <a:lnTo>
                    <a:pt x="22" y="127"/>
                  </a:lnTo>
                  <a:lnTo>
                    <a:pt x="251" y="226"/>
                  </a:lnTo>
                  <a:lnTo>
                    <a:pt x="251" y="226"/>
                  </a:lnTo>
                  <a:lnTo>
                    <a:pt x="253" y="227"/>
                  </a:lnTo>
                  <a:lnTo>
                    <a:pt x="409" y="25"/>
                  </a:lnTo>
                  <a:lnTo>
                    <a:pt x="477" y="292"/>
                  </a:lnTo>
                  <a:lnTo>
                    <a:pt x="90" y="391"/>
                  </a:ln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1325"/>
            <p:cNvSpPr/>
            <p:nvPr/>
          </p:nvSpPr>
          <p:spPr bwMode="auto">
            <a:xfrm>
              <a:off x="7186613" y="3744913"/>
              <a:ext cx="598488" cy="361950"/>
            </a:xfrm>
            <a:custGeom>
              <a:avLst/>
              <a:gdLst>
                <a:gd name="T0" fmla="*/ 0 w 377"/>
                <a:gd name="T1" fmla="*/ 228 h 228"/>
                <a:gd name="T2" fmla="*/ 147 w 377"/>
                <a:gd name="T3" fmla="*/ 0 h 228"/>
                <a:gd name="T4" fmla="*/ 377 w 377"/>
                <a:gd name="T5" fmla="*/ 132 h 228"/>
                <a:gd name="T6" fmla="*/ 0 w 377"/>
                <a:gd name="T7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7" h="228">
                  <a:moveTo>
                    <a:pt x="0" y="228"/>
                  </a:moveTo>
                  <a:lnTo>
                    <a:pt x="147" y="0"/>
                  </a:lnTo>
                  <a:lnTo>
                    <a:pt x="377" y="132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1326"/>
            <p:cNvSpPr/>
            <p:nvPr/>
          </p:nvSpPr>
          <p:spPr bwMode="auto">
            <a:xfrm>
              <a:off x="7159626" y="3729038"/>
              <a:ext cx="661988" cy="396875"/>
            </a:xfrm>
            <a:custGeom>
              <a:avLst/>
              <a:gdLst>
                <a:gd name="T0" fmla="*/ 417 w 417"/>
                <a:gd name="T1" fmla="*/ 134 h 250"/>
                <a:gd name="T2" fmla="*/ 163 w 417"/>
                <a:gd name="T3" fmla="*/ 0 h 250"/>
                <a:gd name="T4" fmla="*/ 159 w 417"/>
                <a:gd name="T5" fmla="*/ 7 h 250"/>
                <a:gd name="T6" fmla="*/ 158 w 417"/>
                <a:gd name="T7" fmla="*/ 7 h 250"/>
                <a:gd name="T8" fmla="*/ 155 w 417"/>
                <a:gd name="T9" fmla="*/ 12 h 250"/>
                <a:gd name="T10" fmla="*/ 152 w 417"/>
                <a:gd name="T11" fmla="*/ 16 h 250"/>
                <a:gd name="T12" fmla="*/ 152 w 417"/>
                <a:gd name="T13" fmla="*/ 16 h 250"/>
                <a:gd name="T14" fmla="*/ 0 w 417"/>
                <a:gd name="T15" fmla="*/ 237 h 250"/>
                <a:gd name="T16" fmla="*/ 13 w 417"/>
                <a:gd name="T17" fmla="*/ 250 h 250"/>
                <a:gd name="T18" fmla="*/ 169 w 417"/>
                <a:gd name="T19" fmla="*/ 25 h 250"/>
                <a:gd name="T20" fmla="*/ 408 w 417"/>
                <a:gd name="T21" fmla="*/ 151 h 250"/>
                <a:gd name="T22" fmla="*/ 417 w 417"/>
                <a:gd name="T23" fmla="*/ 134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7" h="250">
                  <a:moveTo>
                    <a:pt x="417" y="134"/>
                  </a:moveTo>
                  <a:lnTo>
                    <a:pt x="163" y="0"/>
                  </a:lnTo>
                  <a:lnTo>
                    <a:pt x="159" y="7"/>
                  </a:lnTo>
                  <a:lnTo>
                    <a:pt x="158" y="7"/>
                  </a:lnTo>
                  <a:lnTo>
                    <a:pt x="155" y="12"/>
                  </a:lnTo>
                  <a:lnTo>
                    <a:pt x="152" y="16"/>
                  </a:lnTo>
                  <a:lnTo>
                    <a:pt x="152" y="16"/>
                  </a:lnTo>
                  <a:lnTo>
                    <a:pt x="0" y="237"/>
                  </a:lnTo>
                  <a:lnTo>
                    <a:pt x="13" y="250"/>
                  </a:lnTo>
                  <a:lnTo>
                    <a:pt x="169" y="25"/>
                  </a:lnTo>
                  <a:lnTo>
                    <a:pt x="408" y="151"/>
                  </a:lnTo>
                  <a:lnTo>
                    <a:pt x="417" y="134"/>
                  </a:ln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6" name="组合 65"/>
          <p:cNvGrpSpPr/>
          <p:nvPr/>
        </p:nvGrpSpPr>
        <p:grpSpPr>
          <a:xfrm>
            <a:off x="6826278" y="2095611"/>
            <a:ext cx="1161310" cy="1291995"/>
            <a:chOff x="2511426" y="2262188"/>
            <a:chExt cx="620712" cy="690562"/>
          </a:xfrm>
          <a:blipFill>
            <a:blip r:embed="rId1"/>
            <a:stretch>
              <a:fillRect/>
            </a:stretch>
          </a:blipFill>
        </p:grpSpPr>
        <p:sp>
          <p:nvSpPr>
            <p:cNvPr id="67" name="Freeform 1362"/>
            <p:cNvSpPr/>
            <p:nvPr/>
          </p:nvSpPr>
          <p:spPr bwMode="auto">
            <a:xfrm>
              <a:off x="2670176" y="2266950"/>
              <a:ext cx="296863" cy="350838"/>
            </a:xfrm>
            <a:custGeom>
              <a:avLst/>
              <a:gdLst>
                <a:gd name="T0" fmla="*/ 9 w 184"/>
                <a:gd name="T1" fmla="*/ 172 h 218"/>
                <a:gd name="T2" fmla="*/ 6 w 184"/>
                <a:gd name="T3" fmla="*/ 175 h 218"/>
                <a:gd name="T4" fmla="*/ 7 w 184"/>
                <a:gd name="T5" fmla="*/ 152 h 218"/>
                <a:gd name="T6" fmla="*/ 4 w 184"/>
                <a:gd name="T7" fmla="*/ 154 h 218"/>
                <a:gd name="T8" fmla="*/ 46 w 184"/>
                <a:gd name="T9" fmla="*/ 164 h 218"/>
                <a:gd name="T10" fmla="*/ 10 w 184"/>
                <a:gd name="T11" fmla="*/ 127 h 218"/>
                <a:gd name="T12" fmla="*/ 23 w 184"/>
                <a:gd name="T13" fmla="*/ 130 h 218"/>
                <a:gd name="T14" fmla="*/ 44 w 184"/>
                <a:gd name="T15" fmla="*/ 114 h 218"/>
                <a:gd name="T16" fmla="*/ 11 w 184"/>
                <a:gd name="T17" fmla="*/ 102 h 218"/>
                <a:gd name="T18" fmla="*/ 49 w 184"/>
                <a:gd name="T19" fmla="*/ 102 h 218"/>
                <a:gd name="T20" fmla="*/ 17 w 184"/>
                <a:gd name="T21" fmla="*/ 82 h 218"/>
                <a:gd name="T22" fmla="*/ 18 w 184"/>
                <a:gd name="T23" fmla="*/ 84 h 218"/>
                <a:gd name="T24" fmla="*/ 27 w 184"/>
                <a:gd name="T25" fmla="*/ 77 h 218"/>
                <a:gd name="T26" fmla="*/ 25 w 184"/>
                <a:gd name="T27" fmla="*/ 79 h 218"/>
                <a:gd name="T28" fmla="*/ 55 w 184"/>
                <a:gd name="T29" fmla="*/ 86 h 218"/>
                <a:gd name="T30" fmla="*/ 29 w 184"/>
                <a:gd name="T31" fmla="*/ 60 h 218"/>
                <a:gd name="T32" fmla="*/ 26 w 184"/>
                <a:gd name="T33" fmla="*/ 63 h 218"/>
                <a:gd name="T34" fmla="*/ 26 w 184"/>
                <a:gd name="T35" fmla="*/ 63 h 218"/>
                <a:gd name="T36" fmla="*/ 71 w 184"/>
                <a:gd name="T37" fmla="*/ 64 h 218"/>
                <a:gd name="T38" fmla="*/ 46 w 184"/>
                <a:gd name="T39" fmla="*/ 46 h 218"/>
                <a:gd name="T40" fmla="*/ 46 w 184"/>
                <a:gd name="T41" fmla="*/ 46 h 218"/>
                <a:gd name="T42" fmla="*/ 52 w 184"/>
                <a:gd name="T43" fmla="*/ 37 h 218"/>
                <a:gd name="T44" fmla="*/ 67 w 184"/>
                <a:gd name="T45" fmla="*/ 22 h 218"/>
                <a:gd name="T46" fmla="*/ 68 w 184"/>
                <a:gd name="T47" fmla="*/ 25 h 218"/>
                <a:gd name="T48" fmla="*/ 64 w 184"/>
                <a:gd name="T49" fmla="*/ 29 h 218"/>
                <a:gd name="T50" fmla="*/ 64 w 184"/>
                <a:gd name="T51" fmla="*/ 29 h 218"/>
                <a:gd name="T52" fmla="*/ 121 w 184"/>
                <a:gd name="T53" fmla="*/ 35 h 218"/>
                <a:gd name="T54" fmla="*/ 98 w 184"/>
                <a:gd name="T55" fmla="*/ 7 h 218"/>
                <a:gd name="T56" fmla="*/ 96 w 184"/>
                <a:gd name="T57" fmla="*/ 11 h 218"/>
                <a:gd name="T58" fmla="*/ 172 w 184"/>
                <a:gd name="T59" fmla="*/ 45 h 218"/>
                <a:gd name="T60" fmla="*/ 115 w 184"/>
                <a:gd name="T61" fmla="*/ 8 h 218"/>
                <a:gd name="T62" fmla="*/ 180 w 184"/>
                <a:gd name="T63" fmla="*/ 40 h 218"/>
                <a:gd name="T64" fmla="*/ 123 w 184"/>
                <a:gd name="T65" fmla="*/ 16 h 218"/>
                <a:gd name="T66" fmla="*/ 136 w 184"/>
                <a:gd name="T67" fmla="*/ 40 h 218"/>
                <a:gd name="T68" fmla="*/ 136 w 184"/>
                <a:gd name="T69" fmla="*/ 38 h 218"/>
                <a:gd name="T70" fmla="*/ 81 w 184"/>
                <a:gd name="T71" fmla="*/ 20 h 218"/>
                <a:gd name="T72" fmla="*/ 115 w 184"/>
                <a:gd name="T73" fmla="*/ 40 h 218"/>
                <a:gd name="T74" fmla="*/ 115 w 184"/>
                <a:gd name="T75" fmla="*/ 37 h 218"/>
                <a:gd name="T76" fmla="*/ 61 w 184"/>
                <a:gd name="T77" fmla="*/ 23 h 218"/>
                <a:gd name="T78" fmla="*/ 92 w 184"/>
                <a:gd name="T79" fmla="*/ 45 h 218"/>
                <a:gd name="T80" fmla="*/ 90 w 184"/>
                <a:gd name="T81" fmla="*/ 45 h 218"/>
                <a:gd name="T82" fmla="*/ 51 w 184"/>
                <a:gd name="T83" fmla="*/ 36 h 218"/>
                <a:gd name="T84" fmla="*/ 82 w 184"/>
                <a:gd name="T85" fmla="*/ 55 h 218"/>
                <a:gd name="T86" fmla="*/ 85 w 184"/>
                <a:gd name="T87" fmla="*/ 53 h 218"/>
                <a:gd name="T88" fmla="*/ 31 w 184"/>
                <a:gd name="T89" fmla="*/ 52 h 218"/>
                <a:gd name="T90" fmla="*/ 53 w 184"/>
                <a:gd name="T91" fmla="*/ 84 h 218"/>
                <a:gd name="T92" fmla="*/ 52 w 184"/>
                <a:gd name="T93" fmla="*/ 82 h 218"/>
                <a:gd name="T94" fmla="*/ 52 w 184"/>
                <a:gd name="T95" fmla="*/ 80 h 218"/>
                <a:gd name="T96" fmla="*/ 56 w 184"/>
                <a:gd name="T97" fmla="*/ 80 h 218"/>
                <a:gd name="T98" fmla="*/ 27 w 184"/>
                <a:gd name="T99" fmla="*/ 71 h 218"/>
                <a:gd name="T100" fmla="*/ 11 w 184"/>
                <a:gd name="T101" fmla="*/ 88 h 218"/>
                <a:gd name="T102" fmla="*/ 43 w 184"/>
                <a:gd name="T103" fmla="*/ 107 h 218"/>
                <a:gd name="T104" fmla="*/ 42 w 184"/>
                <a:gd name="T105" fmla="*/ 105 h 218"/>
                <a:gd name="T106" fmla="*/ 10 w 184"/>
                <a:gd name="T107" fmla="*/ 94 h 218"/>
                <a:gd name="T108" fmla="*/ 33 w 184"/>
                <a:gd name="T109" fmla="*/ 124 h 218"/>
                <a:gd name="T110" fmla="*/ 35 w 184"/>
                <a:gd name="T111" fmla="*/ 123 h 218"/>
                <a:gd name="T112" fmla="*/ 6 w 184"/>
                <a:gd name="T113" fmla="*/ 135 h 218"/>
                <a:gd name="T114" fmla="*/ 46 w 184"/>
                <a:gd name="T115" fmla="*/ 176 h 218"/>
                <a:gd name="T116" fmla="*/ 67 w 184"/>
                <a:gd name="T117" fmla="*/ 214 h 218"/>
                <a:gd name="T118" fmla="*/ 68 w 184"/>
                <a:gd name="T119" fmla="*/ 21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4" h="218">
                  <a:moveTo>
                    <a:pt x="72" y="215"/>
                  </a:moveTo>
                  <a:cubicBezTo>
                    <a:pt x="72" y="215"/>
                    <a:pt x="73" y="214"/>
                    <a:pt x="73" y="213"/>
                  </a:cubicBezTo>
                  <a:cubicBezTo>
                    <a:pt x="72" y="212"/>
                    <a:pt x="72" y="211"/>
                    <a:pt x="72" y="211"/>
                  </a:cubicBezTo>
                  <a:cubicBezTo>
                    <a:pt x="71" y="210"/>
                    <a:pt x="71" y="210"/>
                    <a:pt x="71" y="210"/>
                  </a:cubicBezTo>
                  <a:cubicBezTo>
                    <a:pt x="70" y="209"/>
                    <a:pt x="70" y="209"/>
                    <a:pt x="69" y="208"/>
                  </a:cubicBezTo>
                  <a:cubicBezTo>
                    <a:pt x="66" y="206"/>
                    <a:pt x="61" y="203"/>
                    <a:pt x="55" y="200"/>
                  </a:cubicBezTo>
                  <a:cubicBezTo>
                    <a:pt x="46" y="194"/>
                    <a:pt x="34" y="187"/>
                    <a:pt x="25" y="182"/>
                  </a:cubicBezTo>
                  <a:cubicBezTo>
                    <a:pt x="20" y="179"/>
                    <a:pt x="16" y="176"/>
                    <a:pt x="13" y="175"/>
                  </a:cubicBezTo>
                  <a:cubicBezTo>
                    <a:pt x="12" y="174"/>
                    <a:pt x="11" y="173"/>
                    <a:pt x="10" y="172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10" y="172"/>
                    <a:pt x="10" y="172"/>
                    <a:pt x="10" y="172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10" y="172"/>
                    <a:pt x="10" y="172"/>
                    <a:pt x="10" y="172"/>
                  </a:cubicBezTo>
                  <a:cubicBezTo>
                    <a:pt x="7" y="174"/>
                    <a:pt x="7" y="174"/>
                    <a:pt x="7" y="174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10" y="172"/>
                    <a:pt x="10" y="172"/>
                    <a:pt x="10" y="172"/>
                  </a:cubicBezTo>
                  <a:cubicBezTo>
                    <a:pt x="7" y="174"/>
                    <a:pt x="7" y="174"/>
                    <a:pt x="7" y="174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0" y="174"/>
                    <a:pt x="10" y="173"/>
                    <a:pt x="10" y="173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10" y="177"/>
                    <a:pt x="10" y="177"/>
                    <a:pt x="10" y="177"/>
                  </a:cubicBezTo>
                  <a:cubicBezTo>
                    <a:pt x="10" y="176"/>
                    <a:pt x="10" y="175"/>
                    <a:pt x="10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10" y="177"/>
                    <a:pt x="10" y="177"/>
                    <a:pt x="10" y="177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45" y="184"/>
                    <a:pt x="45" y="184"/>
                    <a:pt x="45" y="184"/>
                  </a:cubicBezTo>
                  <a:cubicBezTo>
                    <a:pt x="47" y="184"/>
                    <a:pt x="48" y="183"/>
                    <a:pt x="49" y="181"/>
                  </a:cubicBezTo>
                  <a:cubicBezTo>
                    <a:pt x="50" y="179"/>
                    <a:pt x="49" y="177"/>
                    <a:pt x="47" y="176"/>
                  </a:cubicBezTo>
                  <a:cubicBezTo>
                    <a:pt x="47" y="176"/>
                    <a:pt x="45" y="175"/>
                    <a:pt x="41" y="172"/>
                  </a:cubicBezTo>
                  <a:cubicBezTo>
                    <a:pt x="35" y="169"/>
                    <a:pt x="26" y="164"/>
                    <a:pt x="19" y="159"/>
                  </a:cubicBezTo>
                  <a:cubicBezTo>
                    <a:pt x="15" y="157"/>
                    <a:pt x="12" y="155"/>
                    <a:pt x="10" y="154"/>
                  </a:cubicBezTo>
                  <a:cubicBezTo>
                    <a:pt x="9" y="153"/>
                    <a:pt x="8" y="152"/>
                    <a:pt x="7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8" y="153"/>
                    <a:pt x="8" y="153"/>
                    <a:pt x="8" y="152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8" y="155"/>
                    <a:pt x="8" y="154"/>
                    <a:pt x="8" y="154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4" y="154"/>
                    <a:pt x="4" y="154"/>
                    <a:pt x="4" y="154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42" y="166"/>
                    <a:pt x="42" y="166"/>
                    <a:pt x="42" y="166"/>
                  </a:cubicBezTo>
                  <a:cubicBezTo>
                    <a:pt x="44" y="167"/>
                    <a:pt x="46" y="166"/>
                    <a:pt x="46" y="164"/>
                  </a:cubicBezTo>
                  <a:cubicBezTo>
                    <a:pt x="47" y="162"/>
                    <a:pt x="46" y="160"/>
                    <a:pt x="45" y="159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41" y="148"/>
                    <a:pt x="43" y="147"/>
                    <a:pt x="43" y="145"/>
                  </a:cubicBezTo>
                  <a:cubicBezTo>
                    <a:pt x="44" y="143"/>
                    <a:pt x="43" y="141"/>
                    <a:pt x="41" y="14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7"/>
                    <a:pt x="11" y="127"/>
                    <a:pt x="11" y="126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9" y="128"/>
                    <a:pt x="9" y="128"/>
                    <a:pt x="10" y="127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128"/>
                    <a:pt x="8" y="128"/>
                    <a:pt x="9" y="128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128"/>
                    <a:pt x="9" y="128"/>
                    <a:pt x="9" y="128"/>
                  </a:cubicBezTo>
                  <a:cubicBezTo>
                    <a:pt x="12" y="128"/>
                    <a:pt x="18" y="129"/>
                    <a:pt x="23" y="130"/>
                  </a:cubicBezTo>
                  <a:cubicBezTo>
                    <a:pt x="26" y="130"/>
                    <a:pt x="28" y="131"/>
                    <a:pt x="30" y="131"/>
                  </a:cubicBezTo>
                  <a:cubicBezTo>
                    <a:pt x="31" y="131"/>
                    <a:pt x="32" y="131"/>
                    <a:pt x="33" y="131"/>
                  </a:cubicBezTo>
                  <a:cubicBezTo>
                    <a:pt x="33" y="131"/>
                    <a:pt x="34" y="131"/>
                    <a:pt x="35" y="131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30"/>
                    <a:pt x="38" y="130"/>
                    <a:pt x="38" y="129"/>
                  </a:cubicBezTo>
                  <a:cubicBezTo>
                    <a:pt x="39" y="128"/>
                    <a:pt x="39" y="127"/>
                    <a:pt x="39" y="126"/>
                  </a:cubicBezTo>
                  <a:cubicBezTo>
                    <a:pt x="39" y="125"/>
                    <a:pt x="38" y="124"/>
                    <a:pt x="37" y="124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2"/>
                    <a:pt x="45" y="121"/>
                    <a:pt x="46" y="119"/>
                  </a:cubicBezTo>
                  <a:cubicBezTo>
                    <a:pt x="47" y="117"/>
                    <a:pt x="46" y="115"/>
                    <a:pt x="44" y="114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3" y="101"/>
                    <a:pt x="13" y="101"/>
                    <a:pt x="14" y="100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2" y="102"/>
                    <a:pt x="12" y="102"/>
                    <a:pt x="12" y="101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2"/>
                    <a:pt x="12" y="102"/>
                    <a:pt x="13" y="102"/>
                  </a:cubicBezTo>
                  <a:cubicBezTo>
                    <a:pt x="18" y="103"/>
                    <a:pt x="26" y="104"/>
                    <a:pt x="33" y="106"/>
                  </a:cubicBezTo>
                  <a:cubicBezTo>
                    <a:pt x="39" y="107"/>
                    <a:pt x="45" y="109"/>
                    <a:pt x="45" y="109"/>
                  </a:cubicBezTo>
                  <a:cubicBezTo>
                    <a:pt x="47" y="109"/>
                    <a:pt x="49" y="108"/>
                    <a:pt x="50" y="107"/>
                  </a:cubicBezTo>
                  <a:cubicBezTo>
                    <a:pt x="50" y="106"/>
                    <a:pt x="50" y="105"/>
                    <a:pt x="50" y="105"/>
                  </a:cubicBezTo>
                  <a:cubicBezTo>
                    <a:pt x="50" y="103"/>
                    <a:pt x="50" y="103"/>
                    <a:pt x="49" y="103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1"/>
                    <a:pt x="47" y="100"/>
                    <a:pt x="46" y="100"/>
                  </a:cubicBezTo>
                  <a:cubicBezTo>
                    <a:pt x="42" y="97"/>
                    <a:pt x="34" y="93"/>
                    <a:pt x="28" y="89"/>
                  </a:cubicBezTo>
                  <a:cubicBezTo>
                    <a:pt x="24" y="87"/>
                    <a:pt x="21" y="85"/>
                    <a:pt x="19" y="83"/>
                  </a:cubicBezTo>
                  <a:cubicBezTo>
                    <a:pt x="18" y="83"/>
                    <a:pt x="17" y="82"/>
                    <a:pt x="17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3"/>
                    <a:pt x="17" y="83"/>
                    <a:pt x="17" y="82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6"/>
                    <a:pt x="18" y="85"/>
                    <a:pt x="18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51" y="95"/>
                    <a:pt x="52" y="94"/>
                    <a:pt x="53" y="92"/>
                  </a:cubicBezTo>
                  <a:cubicBezTo>
                    <a:pt x="54" y="90"/>
                    <a:pt x="53" y="88"/>
                    <a:pt x="51" y="87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78"/>
                    <a:pt x="27" y="78"/>
                    <a:pt x="27" y="77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79"/>
                    <a:pt x="26" y="79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5" y="79"/>
                    <a:pt x="27" y="79"/>
                    <a:pt x="30" y="80"/>
                  </a:cubicBezTo>
                  <a:cubicBezTo>
                    <a:pt x="35" y="81"/>
                    <a:pt x="40" y="82"/>
                    <a:pt x="45" y="84"/>
                  </a:cubicBezTo>
                  <a:cubicBezTo>
                    <a:pt x="48" y="84"/>
                    <a:pt x="50" y="85"/>
                    <a:pt x="52" y="85"/>
                  </a:cubicBezTo>
                  <a:cubicBezTo>
                    <a:pt x="52" y="85"/>
                    <a:pt x="53" y="85"/>
                    <a:pt x="54" y="85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86"/>
                    <a:pt x="55" y="86"/>
                    <a:pt x="56" y="86"/>
                  </a:cubicBezTo>
                  <a:cubicBezTo>
                    <a:pt x="56" y="86"/>
                    <a:pt x="56" y="86"/>
                    <a:pt x="57" y="86"/>
                  </a:cubicBezTo>
                  <a:cubicBezTo>
                    <a:pt x="57" y="86"/>
                    <a:pt x="57" y="85"/>
                    <a:pt x="58" y="85"/>
                  </a:cubicBezTo>
                  <a:cubicBezTo>
                    <a:pt x="58" y="85"/>
                    <a:pt x="59" y="85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60" y="83"/>
                    <a:pt x="60" y="82"/>
                    <a:pt x="60" y="82"/>
                  </a:cubicBezTo>
                  <a:cubicBezTo>
                    <a:pt x="60" y="81"/>
                    <a:pt x="60" y="80"/>
                    <a:pt x="59" y="80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7" y="78"/>
                    <a:pt x="57" y="77"/>
                    <a:pt x="56" y="77"/>
                  </a:cubicBezTo>
                  <a:cubicBezTo>
                    <a:pt x="52" y="74"/>
                    <a:pt x="45" y="70"/>
                    <a:pt x="39" y="66"/>
                  </a:cubicBezTo>
                  <a:cubicBezTo>
                    <a:pt x="36" y="65"/>
                    <a:pt x="33" y="63"/>
                    <a:pt x="31" y="62"/>
                  </a:cubicBezTo>
                  <a:cubicBezTo>
                    <a:pt x="30" y="61"/>
                    <a:pt x="29" y="60"/>
                    <a:pt x="29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2"/>
                    <a:pt x="29" y="61"/>
                    <a:pt x="29" y="61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5"/>
                    <a:pt x="29" y="64"/>
                    <a:pt x="30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2" y="73"/>
                    <a:pt x="64" y="72"/>
                    <a:pt x="64" y="70"/>
                  </a:cubicBezTo>
                  <a:cubicBezTo>
                    <a:pt x="65" y="69"/>
                    <a:pt x="64" y="67"/>
                    <a:pt x="63" y="66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3" y="64"/>
                    <a:pt x="75" y="63"/>
                    <a:pt x="76" y="61"/>
                  </a:cubicBezTo>
                  <a:cubicBezTo>
                    <a:pt x="77" y="59"/>
                    <a:pt x="76" y="57"/>
                    <a:pt x="74" y="56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5"/>
                    <a:pt x="47" y="45"/>
                    <a:pt x="47" y="44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6" y="46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6"/>
                    <a:pt x="45" y="46"/>
                    <a:pt x="46" y="46"/>
                  </a:cubicBezTo>
                  <a:cubicBezTo>
                    <a:pt x="51" y="48"/>
                    <a:pt x="61" y="50"/>
                    <a:pt x="69" y="52"/>
                  </a:cubicBezTo>
                  <a:cubicBezTo>
                    <a:pt x="73" y="53"/>
                    <a:pt x="77" y="54"/>
                    <a:pt x="80" y="55"/>
                  </a:cubicBezTo>
                  <a:cubicBezTo>
                    <a:pt x="82" y="56"/>
                    <a:pt x="84" y="56"/>
                    <a:pt x="84" y="56"/>
                  </a:cubicBezTo>
                  <a:cubicBezTo>
                    <a:pt x="86" y="57"/>
                    <a:pt x="88" y="56"/>
                    <a:pt x="89" y="55"/>
                  </a:cubicBezTo>
                  <a:cubicBezTo>
                    <a:pt x="89" y="54"/>
                    <a:pt x="89" y="53"/>
                    <a:pt x="89" y="53"/>
                  </a:cubicBezTo>
                  <a:cubicBezTo>
                    <a:pt x="89" y="52"/>
                    <a:pt x="89" y="51"/>
                    <a:pt x="89" y="51"/>
                  </a:cubicBezTo>
                  <a:cubicBezTo>
                    <a:pt x="89" y="50"/>
                    <a:pt x="88" y="50"/>
                    <a:pt x="88" y="50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7" y="49"/>
                    <a:pt x="86" y="48"/>
                    <a:pt x="85" y="47"/>
                  </a:cubicBezTo>
                  <a:cubicBezTo>
                    <a:pt x="81" y="45"/>
                    <a:pt x="74" y="40"/>
                    <a:pt x="67" y="36"/>
                  </a:cubicBezTo>
                  <a:cubicBezTo>
                    <a:pt x="61" y="33"/>
                    <a:pt x="56" y="29"/>
                    <a:pt x="56" y="29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4" y="48"/>
                    <a:pt x="95" y="48"/>
                    <a:pt x="96" y="47"/>
                  </a:cubicBezTo>
                  <a:cubicBezTo>
                    <a:pt x="97" y="46"/>
                    <a:pt x="98" y="45"/>
                    <a:pt x="98" y="44"/>
                  </a:cubicBezTo>
                  <a:cubicBezTo>
                    <a:pt x="98" y="43"/>
                    <a:pt x="97" y="42"/>
                    <a:pt x="97" y="42"/>
                  </a:cubicBezTo>
                  <a:cubicBezTo>
                    <a:pt x="97" y="41"/>
                    <a:pt x="97" y="41"/>
                    <a:pt x="97" y="41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3" y="38"/>
                    <a:pt x="86" y="34"/>
                    <a:pt x="79" y="30"/>
                  </a:cubicBezTo>
                  <a:cubicBezTo>
                    <a:pt x="76" y="28"/>
                    <a:pt x="72" y="26"/>
                    <a:pt x="70" y="24"/>
                  </a:cubicBezTo>
                  <a:cubicBezTo>
                    <a:pt x="69" y="24"/>
                    <a:pt x="68" y="23"/>
                    <a:pt x="67" y="23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4"/>
                    <a:pt x="67" y="23"/>
                    <a:pt x="67" y="23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8" y="26"/>
                    <a:pt x="68" y="26"/>
                    <a:pt x="68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8"/>
                    <a:pt x="67" y="28"/>
                    <a:pt x="67" y="27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5" y="29"/>
                    <a:pt x="65" y="29"/>
                    <a:pt x="66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5" y="29"/>
                    <a:pt x="67" y="30"/>
                  </a:cubicBezTo>
                  <a:cubicBezTo>
                    <a:pt x="73" y="31"/>
                    <a:pt x="86" y="34"/>
                    <a:pt x="97" y="37"/>
                  </a:cubicBezTo>
                  <a:cubicBezTo>
                    <a:pt x="102" y="39"/>
                    <a:pt x="107" y="40"/>
                    <a:pt x="111" y="41"/>
                  </a:cubicBezTo>
                  <a:cubicBezTo>
                    <a:pt x="115" y="42"/>
                    <a:pt x="117" y="43"/>
                    <a:pt x="117" y="43"/>
                  </a:cubicBezTo>
                  <a:cubicBezTo>
                    <a:pt x="119" y="43"/>
                    <a:pt x="121" y="42"/>
                    <a:pt x="122" y="41"/>
                  </a:cubicBezTo>
                  <a:cubicBezTo>
                    <a:pt x="122" y="40"/>
                    <a:pt x="122" y="39"/>
                    <a:pt x="122" y="39"/>
                  </a:cubicBezTo>
                  <a:cubicBezTo>
                    <a:pt x="122" y="38"/>
                    <a:pt x="122" y="37"/>
                    <a:pt x="122" y="37"/>
                  </a:cubicBezTo>
                  <a:cubicBezTo>
                    <a:pt x="121" y="36"/>
                    <a:pt x="121" y="36"/>
                    <a:pt x="121" y="35"/>
                  </a:cubicBezTo>
                  <a:cubicBezTo>
                    <a:pt x="121" y="35"/>
                    <a:pt x="120" y="35"/>
                    <a:pt x="120" y="34"/>
                  </a:cubicBezTo>
                  <a:cubicBezTo>
                    <a:pt x="118" y="33"/>
                    <a:pt x="115" y="31"/>
                    <a:pt x="111" y="29"/>
                  </a:cubicBezTo>
                  <a:cubicBezTo>
                    <a:pt x="101" y="22"/>
                    <a:pt x="85" y="13"/>
                    <a:pt x="85" y="13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0" y="42"/>
                    <a:pt x="142" y="41"/>
                    <a:pt x="143" y="40"/>
                  </a:cubicBezTo>
                  <a:cubicBezTo>
                    <a:pt x="144" y="39"/>
                    <a:pt x="144" y="38"/>
                    <a:pt x="144" y="38"/>
                  </a:cubicBezTo>
                  <a:cubicBezTo>
                    <a:pt x="144" y="37"/>
                    <a:pt x="144" y="36"/>
                    <a:pt x="143" y="36"/>
                  </a:cubicBezTo>
                  <a:cubicBezTo>
                    <a:pt x="143" y="35"/>
                    <a:pt x="143" y="35"/>
                    <a:pt x="142" y="34"/>
                  </a:cubicBezTo>
                  <a:cubicBezTo>
                    <a:pt x="142" y="34"/>
                    <a:pt x="141" y="34"/>
                    <a:pt x="141" y="33"/>
                  </a:cubicBezTo>
                  <a:cubicBezTo>
                    <a:pt x="139" y="32"/>
                    <a:pt x="135" y="29"/>
                    <a:pt x="131" y="27"/>
                  </a:cubicBezTo>
                  <a:cubicBezTo>
                    <a:pt x="118" y="18"/>
                    <a:pt x="98" y="7"/>
                    <a:pt x="98" y="7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8" y="13"/>
                    <a:pt x="99" y="13"/>
                    <a:pt x="99" y="12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7" y="14"/>
                    <a:pt x="97" y="14"/>
                    <a:pt x="98" y="13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3"/>
                    <a:pt x="96" y="13"/>
                    <a:pt x="96" y="13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3"/>
                    <a:pt x="96" y="13"/>
                    <a:pt x="96" y="13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4"/>
                    <a:pt x="97" y="14"/>
                    <a:pt x="98" y="14"/>
                  </a:cubicBezTo>
                  <a:cubicBezTo>
                    <a:pt x="101" y="15"/>
                    <a:pt x="108" y="18"/>
                    <a:pt x="116" y="21"/>
                  </a:cubicBezTo>
                  <a:cubicBezTo>
                    <a:pt x="129" y="26"/>
                    <a:pt x="144" y="33"/>
                    <a:pt x="156" y="38"/>
                  </a:cubicBezTo>
                  <a:cubicBezTo>
                    <a:pt x="162" y="41"/>
                    <a:pt x="168" y="43"/>
                    <a:pt x="172" y="45"/>
                  </a:cubicBezTo>
                  <a:cubicBezTo>
                    <a:pt x="174" y="46"/>
                    <a:pt x="175" y="47"/>
                    <a:pt x="177" y="47"/>
                  </a:cubicBezTo>
                  <a:cubicBezTo>
                    <a:pt x="177" y="47"/>
                    <a:pt x="178" y="48"/>
                    <a:pt x="178" y="48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9" y="48"/>
                    <a:pt x="180" y="48"/>
                    <a:pt x="180" y="48"/>
                  </a:cubicBezTo>
                  <a:cubicBezTo>
                    <a:pt x="180" y="48"/>
                    <a:pt x="181" y="48"/>
                    <a:pt x="181" y="48"/>
                  </a:cubicBezTo>
                  <a:cubicBezTo>
                    <a:pt x="182" y="48"/>
                    <a:pt x="182" y="48"/>
                    <a:pt x="182" y="48"/>
                  </a:cubicBezTo>
                  <a:cubicBezTo>
                    <a:pt x="183" y="47"/>
                    <a:pt x="183" y="47"/>
                    <a:pt x="184" y="46"/>
                  </a:cubicBezTo>
                  <a:cubicBezTo>
                    <a:pt x="184" y="46"/>
                    <a:pt x="184" y="44"/>
                    <a:pt x="184" y="43"/>
                  </a:cubicBezTo>
                  <a:cubicBezTo>
                    <a:pt x="184" y="42"/>
                    <a:pt x="183" y="41"/>
                    <a:pt x="182" y="41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117" y="0"/>
                    <a:pt x="115" y="1"/>
                    <a:pt x="114" y="3"/>
                  </a:cubicBezTo>
                  <a:cubicBezTo>
                    <a:pt x="112" y="4"/>
                    <a:pt x="113" y="7"/>
                    <a:pt x="115" y="8"/>
                  </a:cubicBezTo>
                  <a:cubicBezTo>
                    <a:pt x="178" y="48"/>
                    <a:pt x="178" y="48"/>
                    <a:pt x="178" y="48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7" y="41"/>
                    <a:pt x="177" y="42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79" y="40"/>
                    <a:pt x="178" y="41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0" y="40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1" y="42"/>
                    <a:pt x="181" y="42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1" y="42"/>
                    <a:pt x="181" y="42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0" y="40"/>
                  </a:cubicBezTo>
                  <a:cubicBezTo>
                    <a:pt x="177" y="39"/>
                    <a:pt x="171" y="36"/>
                    <a:pt x="163" y="33"/>
                  </a:cubicBezTo>
                  <a:cubicBezTo>
                    <a:pt x="151" y="28"/>
                    <a:pt x="136" y="21"/>
                    <a:pt x="123" y="16"/>
                  </a:cubicBezTo>
                  <a:cubicBezTo>
                    <a:pt x="117" y="13"/>
                    <a:pt x="111" y="11"/>
                    <a:pt x="106" y="9"/>
                  </a:cubicBezTo>
                  <a:cubicBezTo>
                    <a:pt x="104" y="8"/>
                    <a:pt x="102" y="7"/>
                    <a:pt x="101" y="7"/>
                  </a:cubicBezTo>
                  <a:cubicBezTo>
                    <a:pt x="100" y="7"/>
                    <a:pt x="99" y="6"/>
                    <a:pt x="98" y="6"/>
                  </a:cubicBezTo>
                  <a:cubicBezTo>
                    <a:pt x="98" y="6"/>
                    <a:pt x="97" y="6"/>
                    <a:pt x="96" y="6"/>
                  </a:cubicBezTo>
                  <a:cubicBezTo>
                    <a:pt x="96" y="6"/>
                    <a:pt x="95" y="6"/>
                    <a:pt x="95" y="6"/>
                  </a:cubicBezTo>
                  <a:cubicBezTo>
                    <a:pt x="94" y="6"/>
                    <a:pt x="94" y="6"/>
                    <a:pt x="94" y="7"/>
                  </a:cubicBezTo>
                  <a:cubicBezTo>
                    <a:pt x="93" y="7"/>
                    <a:pt x="93" y="7"/>
                    <a:pt x="92" y="8"/>
                  </a:cubicBezTo>
                  <a:cubicBezTo>
                    <a:pt x="92" y="9"/>
                    <a:pt x="92" y="10"/>
                    <a:pt x="92" y="11"/>
                  </a:cubicBezTo>
                  <a:cubicBezTo>
                    <a:pt x="92" y="12"/>
                    <a:pt x="93" y="13"/>
                    <a:pt x="94" y="14"/>
                  </a:cubicBezTo>
                  <a:cubicBezTo>
                    <a:pt x="94" y="14"/>
                    <a:pt x="97" y="15"/>
                    <a:pt x="101" y="18"/>
                  </a:cubicBezTo>
                  <a:cubicBezTo>
                    <a:pt x="107" y="21"/>
                    <a:pt x="116" y="27"/>
                    <a:pt x="124" y="32"/>
                  </a:cubicBezTo>
                  <a:cubicBezTo>
                    <a:pt x="128" y="34"/>
                    <a:pt x="131" y="36"/>
                    <a:pt x="134" y="38"/>
                  </a:cubicBezTo>
                  <a:cubicBezTo>
                    <a:pt x="135" y="39"/>
                    <a:pt x="136" y="39"/>
                    <a:pt x="136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8" y="39"/>
                    <a:pt x="138" y="39"/>
                    <a:pt x="138" y="39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8" y="39"/>
                    <a:pt x="138" y="39"/>
                    <a:pt x="138" y="39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9" y="38"/>
                    <a:pt x="139" y="38"/>
                    <a:pt x="139" y="38"/>
                  </a:cubicBezTo>
                  <a:cubicBezTo>
                    <a:pt x="136" y="39"/>
                    <a:pt x="136" y="39"/>
                    <a:pt x="136" y="39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9" y="38"/>
                    <a:pt x="139" y="38"/>
                    <a:pt x="139" y="38"/>
                  </a:cubicBezTo>
                  <a:cubicBezTo>
                    <a:pt x="136" y="39"/>
                    <a:pt x="136" y="39"/>
                    <a:pt x="136" y="39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6" y="38"/>
                    <a:pt x="136" y="39"/>
                    <a:pt x="136" y="39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36" y="36"/>
                    <a:pt x="136" y="37"/>
                    <a:pt x="136" y="38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2" y="12"/>
                    <a:pt x="80" y="13"/>
                    <a:pt x="79" y="15"/>
                  </a:cubicBezTo>
                  <a:cubicBezTo>
                    <a:pt x="78" y="17"/>
                    <a:pt x="79" y="19"/>
                    <a:pt x="81" y="20"/>
                  </a:cubicBezTo>
                  <a:cubicBezTo>
                    <a:pt x="81" y="20"/>
                    <a:pt x="83" y="21"/>
                    <a:pt x="86" y="23"/>
                  </a:cubicBezTo>
                  <a:cubicBezTo>
                    <a:pt x="91" y="26"/>
                    <a:pt x="99" y="31"/>
                    <a:pt x="105" y="34"/>
                  </a:cubicBezTo>
                  <a:cubicBezTo>
                    <a:pt x="108" y="36"/>
                    <a:pt x="111" y="38"/>
                    <a:pt x="113" y="39"/>
                  </a:cubicBezTo>
                  <a:cubicBezTo>
                    <a:pt x="114" y="40"/>
                    <a:pt x="115" y="40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5" y="40"/>
                    <a:pt x="115" y="40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4" y="37"/>
                    <a:pt x="114" y="38"/>
                    <a:pt x="114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06" y="31"/>
                    <a:pt x="93" y="28"/>
                  </a:cubicBezTo>
                  <a:cubicBezTo>
                    <a:pt x="86" y="26"/>
                    <a:pt x="79" y="25"/>
                    <a:pt x="74" y="23"/>
                  </a:cubicBezTo>
                  <a:cubicBezTo>
                    <a:pt x="72" y="23"/>
                    <a:pt x="69" y="22"/>
                    <a:pt x="68" y="22"/>
                  </a:cubicBezTo>
                  <a:cubicBezTo>
                    <a:pt x="67" y="21"/>
                    <a:pt x="66" y="21"/>
                    <a:pt x="66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21"/>
                    <a:pt x="64" y="21"/>
                    <a:pt x="64" y="21"/>
                  </a:cubicBezTo>
                  <a:cubicBezTo>
                    <a:pt x="64" y="21"/>
                    <a:pt x="64" y="21"/>
                    <a:pt x="63" y="21"/>
                  </a:cubicBezTo>
                  <a:cubicBezTo>
                    <a:pt x="63" y="21"/>
                    <a:pt x="63" y="21"/>
                    <a:pt x="62" y="21"/>
                  </a:cubicBezTo>
                  <a:cubicBezTo>
                    <a:pt x="62" y="22"/>
                    <a:pt x="61" y="22"/>
                    <a:pt x="60" y="23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0" y="24"/>
                    <a:pt x="60" y="24"/>
                    <a:pt x="60" y="25"/>
                  </a:cubicBezTo>
                  <a:cubicBezTo>
                    <a:pt x="60" y="26"/>
                    <a:pt x="60" y="27"/>
                    <a:pt x="61" y="27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4" y="30"/>
                    <a:pt x="66" y="32"/>
                    <a:pt x="69" y="34"/>
                  </a:cubicBezTo>
                  <a:cubicBezTo>
                    <a:pt x="74" y="36"/>
                    <a:pt x="79" y="40"/>
                    <a:pt x="84" y="42"/>
                  </a:cubicBezTo>
                  <a:cubicBezTo>
                    <a:pt x="86" y="44"/>
                    <a:pt x="88" y="45"/>
                    <a:pt x="89" y="46"/>
                  </a:cubicBezTo>
                  <a:cubicBezTo>
                    <a:pt x="90" y="46"/>
                    <a:pt x="91" y="46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0" y="44"/>
                    <a:pt x="90" y="45"/>
                    <a:pt x="90" y="45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3" y="28"/>
                    <a:pt x="51" y="29"/>
                    <a:pt x="50" y="31"/>
                  </a:cubicBezTo>
                  <a:cubicBezTo>
                    <a:pt x="49" y="33"/>
                    <a:pt x="50" y="35"/>
                    <a:pt x="51" y="36"/>
                  </a:cubicBezTo>
                  <a:cubicBezTo>
                    <a:pt x="51" y="36"/>
                    <a:pt x="53" y="37"/>
                    <a:pt x="56" y="39"/>
                  </a:cubicBezTo>
                  <a:cubicBezTo>
                    <a:pt x="61" y="42"/>
                    <a:pt x="68" y="46"/>
                    <a:pt x="73" y="49"/>
                  </a:cubicBezTo>
                  <a:cubicBezTo>
                    <a:pt x="76" y="51"/>
                    <a:pt x="78" y="53"/>
                    <a:pt x="80" y="54"/>
                  </a:cubicBezTo>
                  <a:cubicBezTo>
                    <a:pt x="81" y="54"/>
                    <a:pt x="82" y="55"/>
                    <a:pt x="82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2" y="55"/>
                    <a:pt x="82" y="55"/>
                    <a:pt x="82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2" y="54"/>
                    <a:pt x="82" y="55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1"/>
                    <a:pt x="81" y="52"/>
                    <a:pt x="81" y="53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6" y="49"/>
                    <a:pt x="77" y="46"/>
                    <a:pt x="67" y="43"/>
                  </a:cubicBezTo>
                  <a:cubicBezTo>
                    <a:pt x="62" y="42"/>
                    <a:pt x="57" y="41"/>
                    <a:pt x="53" y="40"/>
                  </a:cubicBezTo>
                  <a:cubicBezTo>
                    <a:pt x="51" y="39"/>
                    <a:pt x="49" y="39"/>
                    <a:pt x="48" y="39"/>
                  </a:cubicBezTo>
                  <a:cubicBezTo>
                    <a:pt x="47" y="38"/>
                    <a:pt x="46" y="38"/>
                    <a:pt x="46" y="38"/>
                  </a:cubicBezTo>
                  <a:cubicBezTo>
                    <a:pt x="45" y="38"/>
                    <a:pt x="45" y="38"/>
                    <a:pt x="44" y="38"/>
                  </a:cubicBezTo>
                  <a:cubicBezTo>
                    <a:pt x="44" y="38"/>
                    <a:pt x="44" y="38"/>
                    <a:pt x="43" y="38"/>
                  </a:cubicBezTo>
                  <a:cubicBezTo>
                    <a:pt x="43" y="38"/>
                    <a:pt x="43" y="38"/>
                    <a:pt x="42" y="38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39" y="42"/>
                    <a:pt x="40" y="44"/>
                    <a:pt x="42" y="45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4" y="49"/>
                    <a:pt x="32" y="50"/>
                    <a:pt x="31" y="52"/>
                  </a:cubicBezTo>
                  <a:cubicBezTo>
                    <a:pt x="31" y="53"/>
                    <a:pt x="31" y="55"/>
                    <a:pt x="33" y="57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59"/>
                    <a:pt x="24" y="59"/>
                    <a:pt x="23" y="60"/>
                  </a:cubicBezTo>
                  <a:cubicBezTo>
                    <a:pt x="22" y="61"/>
                    <a:pt x="22" y="61"/>
                    <a:pt x="22" y="62"/>
                  </a:cubicBezTo>
                  <a:cubicBezTo>
                    <a:pt x="22" y="62"/>
                    <a:pt x="22" y="62"/>
                    <a:pt x="22" y="63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7"/>
                    <a:pt x="25" y="67"/>
                    <a:pt x="26" y="68"/>
                  </a:cubicBezTo>
                  <a:cubicBezTo>
                    <a:pt x="30" y="70"/>
                    <a:pt x="36" y="74"/>
                    <a:pt x="43" y="78"/>
                  </a:cubicBezTo>
                  <a:cubicBezTo>
                    <a:pt x="46" y="80"/>
                    <a:pt x="48" y="81"/>
                    <a:pt x="50" y="83"/>
                  </a:cubicBezTo>
                  <a:cubicBezTo>
                    <a:pt x="51" y="83"/>
                    <a:pt x="52" y="84"/>
                    <a:pt x="53" y="84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2" y="83"/>
                    <a:pt x="52" y="83"/>
                    <a:pt x="53" y="84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2" y="80"/>
                    <a:pt x="52" y="81"/>
                    <a:pt x="52" y="82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4" y="78"/>
                    <a:pt x="53" y="79"/>
                    <a:pt x="52" y="80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5" y="78"/>
                    <a:pt x="55" y="78"/>
                    <a:pt x="54" y="78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80"/>
                    <a:pt x="56" y="80"/>
                    <a:pt x="56" y="80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80"/>
                    <a:pt x="56" y="80"/>
                    <a:pt x="56" y="80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6" y="78"/>
                    <a:pt x="55" y="78"/>
                    <a:pt x="54" y="77"/>
                  </a:cubicBezTo>
                  <a:cubicBezTo>
                    <a:pt x="51" y="77"/>
                    <a:pt x="44" y="75"/>
                    <a:pt x="38" y="74"/>
                  </a:cubicBezTo>
                  <a:cubicBezTo>
                    <a:pt x="35" y="73"/>
                    <a:pt x="32" y="72"/>
                    <a:pt x="30" y="72"/>
                  </a:cubicBezTo>
                  <a:cubicBezTo>
                    <a:pt x="28" y="72"/>
                    <a:pt x="27" y="71"/>
                    <a:pt x="27" y="71"/>
                  </a:cubicBezTo>
                  <a:cubicBezTo>
                    <a:pt x="26" y="71"/>
                    <a:pt x="26" y="71"/>
                    <a:pt x="25" y="71"/>
                  </a:cubicBezTo>
                  <a:cubicBezTo>
                    <a:pt x="25" y="71"/>
                    <a:pt x="25" y="71"/>
                    <a:pt x="24" y="71"/>
                  </a:cubicBezTo>
                  <a:cubicBezTo>
                    <a:pt x="24" y="71"/>
                    <a:pt x="24" y="71"/>
                    <a:pt x="23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22" y="72"/>
                    <a:pt x="21" y="72"/>
                    <a:pt x="21" y="73"/>
                  </a:cubicBezTo>
                  <a:cubicBezTo>
                    <a:pt x="20" y="75"/>
                    <a:pt x="20" y="77"/>
                    <a:pt x="22" y="78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3" y="80"/>
                    <a:pt x="11" y="81"/>
                    <a:pt x="10" y="82"/>
                  </a:cubicBezTo>
                  <a:cubicBezTo>
                    <a:pt x="10" y="83"/>
                    <a:pt x="10" y="84"/>
                    <a:pt x="10" y="84"/>
                  </a:cubicBezTo>
                  <a:cubicBezTo>
                    <a:pt x="10" y="85"/>
                    <a:pt x="10" y="86"/>
                    <a:pt x="10" y="86"/>
                  </a:cubicBezTo>
                  <a:cubicBezTo>
                    <a:pt x="10" y="87"/>
                    <a:pt x="11" y="87"/>
                    <a:pt x="11" y="87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2" y="88"/>
                    <a:pt x="13" y="89"/>
                    <a:pt x="14" y="90"/>
                  </a:cubicBezTo>
                  <a:cubicBezTo>
                    <a:pt x="18" y="92"/>
                    <a:pt x="25" y="97"/>
                    <a:pt x="32" y="100"/>
                  </a:cubicBezTo>
                  <a:cubicBezTo>
                    <a:pt x="35" y="102"/>
                    <a:pt x="38" y="104"/>
                    <a:pt x="40" y="106"/>
                  </a:cubicBezTo>
                  <a:cubicBezTo>
                    <a:pt x="41" y="106"/>
                    <a:pt x="42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2" y="105"/>
                    <a:pt x="42" y="106"/>
                    <a:pt x="42" y="106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2" y="103"/>
                    <a:pt x="42" y="104"/>
                    <a:pt x="42" y="105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39" y="99"/>
                    <a:pt x="31" y="97"/>
                  </a:cubicBezTo>
                  <a:cubicBezTo>
                    <a:pt x="27" y="96"/>
                    <a:pt x="22" y="96"/>
                    <a:pt x="19" y="95"/>
                  </a:cubicBezTo>
                  <a:cubicBezTo>
                    <a:pt x="17" y="95"/>
                    <a:pt x="16" y="94"/>
                    <a:pt x="14" y="94"/>
                  </a:cubicBezTo>
                  <a:cubicBezTo>
                    <a:pt x="14" y="94"/>
                    <a:pt x="13" y="94"/>
                    <a:pt x="13" y="94"/>
                  </a:cubicBezTo>
                  <a:cubicBezTo>
                    <a:pt x="12" y="94"/>
                    <a:pt x="12" y="94"/>
                    <a:pt x="11" y="94"/>
                  </a:cubicBezTo>
                  <a:cubicBezTo>
                    <a:pt x="11" y="94"/>
                    <a:pt x="11" y="94"/>
                    <a:pt x="10" y="94"/>
                  </a:cubicBezTo>
                  <a:cubicBezTo>
                    <a:pt x="10" y="94"/>
                    <a:pt x="10" y="94"/>
                    <a:pt x="9" y="94"/>
                  </a:cubicBezTo>
                  <a:cubicBezTo>
                    <a:pt x="9" y="94"/>
                    <a:pt x="8" y="95"/>
                    <a:pt x="7" y="96"/>
                  </a:cubicBezTo>
                  <a:cubicBezTo>
                    <a:pt x="7" y="97"/>
                    <a:pt x="7" y="98"/>
                    <a:pt x="7" y="99"/>
                  </a:cubicBezTo>
                  <a:cubicBezTo>
                    <a:pt x="7" y="100"/>
                    <a:pt x="8" y="101"/>
                    <a:pt x="9" y="101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9" y="106"/>
                    <a:pt x="9" y="106"/>
                    <a:pt x="9" y="106"/>
                  </a:cubicBezTo>
                  <a:cubicBezTo>
                    <a:pt x="7" y="106"/>
                    <a:pt x="5" y="107"/>
                    <a:pt x="4" y="109"/>
                  </a:cubicBezTo>
                  <a:cubicBezTo>
                    <a:pt x="4" y="111"/>
                    <a:pt x="4" y="113"/>
                    <a:pt x="6" y="114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2" y="124"/>
                    <a:pt x="32" y="124"/>
                    <a:pt x="32" y="125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4" y="123"/>
                    <a:pt x="34" y="123"/>
                    <a:pt x="34" y="123"/>
                  </a:cubicBezTo>
                  <a:cubicBezTo>
                    <a:pt x="34" y="123"/>
                    <a:pt x="33" y="124"/>
                    <a:pt x="33" y="124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4" y="123"/>
                    <a:pt x="34" y="123"/>
                    <a:pt x="34" y="123"/>
                  </a:cubicBezTo>
                  <a:cubicBezTo>
                    <a:pt x="35" y="126"/>
                    <a:pt x="35" y="126"/>
                    <a:pt x="35" y="126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35" y="123"/>
                    <a:pt x="34" y="123"/>
                  </a:cubicBezTo>
                  <a:cubicBezTo>
                    <a:pt x="35" y="126"/>
                    <a:pt x="35" y="126"/>
                    <a:pt x="35" y="126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34" y="123"/>
                    <a:pt x="33" y="123"/>
                  </a:cubicBezTo>
                  <a:cubicBezTo>
                    <a:pt x="30" y="123"/>
                    <a:pt x="25" y="122"/>
                    <a:pt x="19" y="121"/>
                  </a:cubicBezTo>
                  <a:cubicBezTo>
                    <a:pt x="17" y="121"/>
                    <a:pt x="14" y="121"/>
                    <a:pt x="12" y="120"/>
                  </a:cubicBezTo>
                  <a:cubicBezTo>
                    <a:pt x="11" y="120"/>
                    <a:pt x="11" y="120"/>
                    <a:pt x="10" y="120"/>
                  </a:cubicBezTo>
                  <a:cubicBezTo>
                    <a:pt x="9" y="120"/>
                    <a:pt x="9" y="120"/>
                    <a:pt x="8" y="120"/>
                  </a:cubicBezTo>
                  <a:cubicBezTo>
                    <a:pt x="8" y="120"/>
                    <a:pt x="8" y="120"/>
                    <a:pt x="7" y="120"/>
                  </a:cubicBezTo>
                  <a:cubicBezTo>
                    <a:pt x="7" y="120"/>
                    <a:pt x="7" y="120"/>
                    <a:pt x="6" y="120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5" y="121"/>
                    <a:pt x="4" y="122"/>
                  </a:cubicBezTo>
                  <a:cubicBezTo>
                    <a:pt x="4" y="123"/>
                    <a:pt x="4" y="124"/>
                    <a:pt x="4" y="125"/>
                  </a:cubicBezTo>
                  <a:cubicBezTo>
                    <a:pt x="4" y="126"/>
                    <a:pt x="5" y="127"/>
                    <a:pt x="6" y="127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135"/>
                    <a:pt x="3" y="136"/>
                    <a:pt x="2" y="138"/>
                  </a:cubicBezTo>
                  <a:cubicBezTo>
                    <a:pt x="1" y="140"/>
                    <a:pt x="2" y="142"/>
                    <a:pt x="4" y="14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3" y="150"/>
                    <a:pt x="1" y="150"/>
                    <a:pt x="1" y="152"/>
                  </a:cubicBezTo>
                  <a:cubicBezTo>
                    <a:pt x="0" y="152"/>
                    <a:pt x="0" y="153"/>
                    <a:pt x="0" y="154"/>
                  </a:cubicBezTo>
                  <a:cubicBezTo>
                    <a:pt x="0" y="155"/>
                    <a:pt x="0" y="155"/>
                    <a:pt x="0" y="156"/>
                  </a:cubicBezTo>
                  <a:cubicBezTo>
                    <a:pt x="1" y="156"/>
                    <a:pt x="1" y="157"/>
                    <a:pt x="1" y="157"/>
                  </a:cubicBezTo>
                  <a:cubicBezTo>
                    <a:pt x="2" y="158"/>
                    <a:pt x="2" y="158"/>
                    <a:pt x="3" y="158"/>
                  </a:cubicBezTo>
                  <a:cubicBezTo>
                    <a:pt x="5" y="160"/>
                    <a:pt x="8" y="162"/>
                    <a:pt x="12" y="165"/>
                  </a:cubicBezTo>
                  <a:cubicBezTo>
                    <a:pt x="25" y="172"/>
                    <a:pt x="43" y="183"/>
                    <a:pt x="43" y="183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5" y="170"/>
                    <a:pt x="4" y="171"/>
                    <a:pt x="3" y="172"/>
                  </a:cubicBezTo>
                  <a:cubicBezTo>
                    <a:pt x="3" y="173"/>
                    <a:pt x="2" y="174"/>
                    <a:pt x="2" y="175"/>
                  </a:cubicBezTo>
                  <a:cubicBezTo>
                    <a:pt x="2" y="175"/>
                    <a:pt x="3" y="176"/>
                    <a:pt x="3" y="176"/>
                  </a:cubicBezTo>
                  <a:cubicBezTo>
                    <a:pt x="3" y="177"/>
                    <a:pt x="3" y="177"/>
                    <a:pt x="4" y="177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6" y="179"/>
                    <a:pt x="7" y="180"/>
                    <a:pt x="9" y="181"/>
                  </a:cubicBezTo>
                  <a:cubicBezTo>
                    <a:pt x="17" y="186"/>
                    <a:pt x="31" y="195"/>
                    <a:pt x="43" y="202"/>
                  </a:cubicBezTo>
                  <a:cubicBezTo>
                    <a:pt x="50" y="206"/>
                    <a:pt x="55" y="209"/>
                    <a:pt x="60" y="212"/>
                  </a:cubicBezTo>
                  <a:cubicBezTo>
                    <a:pt x="62" y="213"/>
                    <a:pt x="63" y="214"/>
                    <a:pt x="64" y="215"/>
                  </a:cubicBezTo>
                  <a:cubicBezTo>
                    <a:pt x="65" y="215"/>
                    <a:pt x="65" y="216"/>
                    <a:pt x="65" y="216"/>
                  </a:cubicBezTo>
                  <a:cubicBezTo>
                    <a:pt x="66" y="216"/>
                    <a:pt x="66" y="216"/>
                    <a:pt x="66" y="216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6" y="216"/>
                    <a:pt x="66" y="216"/>
                    <a:pt x="66" y="216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5" y="213"/>
                    <a:pt x="65" y="213"/>
                    <a:pt x="65" y="213"/>
                  </a:cubicBezTo>
                  <a:cubicBezTo>
                    <a:pt x="65" y="214"/>
                    <a:pt x="65" y="215"/>
                    <a:pt x="65" y="215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5" y="213"/>
                    <a:pt x="65" y="213"/>
                    <a:pt x="65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5" y="211"/>
                    <a:pt x="65" y="211"/>
                    <a:pt x="65" y="211"/>
                  </a:cubicBezTo>
                  <a:cubicBezTo>
                    <a:pt x="65" y="212"/>
                    <a:pt x="65" y="213"/>
                    <a:pt x="65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5" y="211"/>
                    <a:pt x="65" y="211"/>
                    <a:pt x="65" y="211"/>
                  </a:cubicBezTo>
                  <a:cubicBezTo>
                    <a:pt x="64" y="213"/>
                    <a:pt x="65" y="216"/>
                    <a:pt x="66" y="217"/>
                  </a:cubicBezTo>
                  <a:cubicBezTo>
                    <a:pt x="68" y="218"/>
                    <a:pt x="71" y="217"/>
                    <a:pt x="72" y="2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1363"/>
            <p:cNvSpPr/>
            <p:nvPr/>
          </p:nvSpPr>
          <p:spPr bwMode="auto">
            <a:xfrm>
              <a:off x="2527301" y="2262188"/>
              <a:ext cx="601663" cy="685800"/>
            </a:xfrm>
            <a:custGeom>
              <a:avLst/>
              <a:gdLst>
                <a:gd name="T0" fmla="*/ 39 w 374"/>
                <a:gd name="T1" fmla="*/ 410 h 426"/>
                <a:gd name="T2" fmla="*/ 26 w 374"/>
                <a:gd name="T3" fmla="*/ 375 h 426"/>
                <a:gd name="T4" fmla="*/ 25 w 374"/>
                <a:gd name="T5" fmla="*/ 378 h 426"/>
                <a:gd name="T6" fmla="*/ 74 w 374"/>
                <a:gd name="T7" fmla="*/ 375 h 426"/>
                <a:gd name="T8" fmla="*/ 59 w 374"/>
                <a:gd name="T9" fmla="*/ 337 h 426"/>
                <a:gd name="T10" fmla="*/ 70 w 374"/>
                <a:gd name="T11" fmla="*/ 324 h 426"/>
                <a:gd name="T12" fmla="*/ 80 w 374"/>
                <a:gd name="T13" fmla="*/ 306 h 426"/>
                <a:gd name="T14" fmla="*/ 80 w 374"/>
                <a:gd name="T15" fmla="*/ 309 h 426"/>
                <a:gd name="T16" fmla="*/ 94 w 374"/>
                <a:gd name="T17" fmla="*/ 282 h 426"/>
                <a:gd name="T18" fmla="*/ 157 w 374"/>
                <a:gd name="T19" fmla="*/ 268 h 426"/>
                <a:gd name="T20" fmla="*/ 120 w 374"/>
                <a:gd name="T21" fmla="*/ 254 h 426"/>
                <a:gd name="T22" fmla="*/ 133 w 374"/>
                <a:gd name="T23" fmla="*/ 239 h 426"/>
                <a:gd name="T24" fmla="*/ 133 w 374"/>
                <a:gd name="T25" fmla="*/ 245 h 426"/>
                <a:gd name="T26" fmla="*/ 118 w 374"/>
                <a:gd name="T27" fmla="*/ 215 h 426"/>
                <a:gd name="T28" fmla="*/ 116 w 374"/>
                <a:gd name="T29" fmla="*/ 221 h 426"/>
                <a:gd name="T30" fmla="*/ 263 w 374"/>
                <a:gd name="T31" fmla="*/ 281 h 426"/>
                <a:gd name="T32" fmla="*/ 203 w 374"/>
                <a:gd name="T33" fmla="*/ 246 h 426"/>
                <a:gd name="T34" fmla="*/ 236 w 374"/>
                <a:gd name="T35" fmla="*/ 245 h 426"/>
                <a:gd name="T36" fmla="*/ 289 w 374"/>
                <a:gd name="T37" fmla="*/ 264 h 426"/>
                <a:gd name="T38" fmla="*/ 266 w 374"/>
                <a:gd name="T39" fmla="*/ 245 h 426"/>
                <a:gd name="T40" fmla="*/ 317 w 374"/>
                <a:gd name="T41" fmla="*/ 250 h 426"/>
                <a:gd name="T42" fmla="*/ 346 w 374"/>
                <a:gd name="T43" fmla="*/ 202 h 426"/>
                <a:gd name="T44" fmla="*/ 339 w 374"/>
                <a:gd name="T45" fmla="*/ 149 h 426"/>
                <a:gd name="T46" fmla="*/ 336 w 374"/>
                <a:gd name="T47" fmla="*/ 153 h 426"/>
                <a:gd name="T48" fmla="*/ 335 w 374"/>
                <a:gd name="T49" fmla="*/ 135 h 426"/>
                <a:gd name="T50" fmla="*/ 335 w 374"/>
                <a:gd name="T51" fmla="*/ 115 h 426"/>
                <a:gd name="T52" fmla="*/ 333 w 374"/>
                <a:gd name="T53" fmla="*/ 121 h 426"/>
                <a:gd name="T54" fmla="*/ 316 w 374"/>
                <a:gd name="T55" fmla="*/ 75 h 426"/>
                <a:gd name="T56" fmla="*/ 227 w 374"/>
                <a:gd name="T57" fmla="*/ 7 h 426"/>
                <a:gd name="T58" fmla="*/ 335 w 374"/>
                <a:gd name="T59" fmla="*/ 58 h 426"/>
                <a:gd name="T60" fmla="*/ 359 w 374"/>
                <a:gd name="T61" fmla="*/ 111 h 426"/>
                <a:gd name="T62" fmla="*/ 364 w 374"/>
                <a:gd name="T63" fmla="*/ 125 h 426"/>
                <a:gd name="T64" fmla="*/ 368 w 374"/>
                <a:gd name="T65" fmla="*/ 142 h 426"/>
                <a:gd name="T66" fmla="*/ 370 w 374"/>
                <a:gd name="T67" fmla="*/ 141 h 426"/>
                <a:gd name="T68" fmla="*/ 367 w 374"/>
                <a:gd name="T69" fmla="*/ 155 h 426"/>
                <a:gd name="T70" fmla="*/ 367 w 374"/>
                <a:gd name="T71" fmla="*/ 151 h 426"/>
                <a:gd name="T72" fmla="*/ 367 w 374"/>
                <a:gd name="T73" fmla="*/ 171 h 426"/>
                <a:gd name="T74" fmla="*/ 333 w 374"/>
                <a:gd name="T75" fmla="*/ 171 h 426"/>
                <a:gd name="T76" fmla="*/ 320 w 374"/>
                <a:gd name="T77" fmla="*/ 196 h 426"/>
                <a:gd name="T78" fmla="*/ 341 w 374"/>
                <a:gd name="T79" fmla="*/ 222 h 426"/>
                <a:gd name="T80" fmla="*/ 324 w 374"/>
                <a:gd name="T81" fmla="*/ 247 h 426"/>
                <a:gd name="T82" fmla="*/ 260 w 374"/>
                <a:gd name="T83" fmla="*/ 240 h 426"/>
                <a:gd name="T84" fmla="*/ 248 w 374"/>
                <a:gd name="T85" fmla="*/ 244 h 426"/>
                <a:gd name="T86" fmla="*/ 277 w 374"/>
                <a:gd name="T87" fmla="*/ 271 h 426"/>
                <a:gd name="T88" fmla="*/ 261 w 374"/>
                <a:gd name="T89" fmla="*/ 278 h 426"/>
                <a:gd name="T90" fmla="*/ 262 w 374"/>
                <a:gd name="T91" fmla="*/ 274 h 426"/>
                <a:gd name="T92" fmla="*/ 242 w 374"/>
                <a:gd name="T93" fmla="*/ 275 h 426"/>
                <a:gd name="T94" fmla="*/ 211 w 374"/>
                <a:gd name="T95" fmla="*/ 274 h 426"/>
                <a:gd name="T96" fmla="*/ 164 w 374"/>
                <a:gd name="T97" fmla="*/ 267 h 426"/>
                <a:gd name="T98" fmla="*/ 167 w 374"/>
                <a:gd name="T99" fmla="*/ 263 h 426"/>
                <a:gd name="T100" fmla="*/ 143 w 374"/>
                <a:gd name="T101" fmla="*/ 284 h 426"/>
                <a:gd name="T102" fmla="*/ 89 w 374"/>
                <a:gd name="T103" fmla="*/ 282 h 426"/>
                <a:gd name="T104" fmla="*/ 118 w 374"/>
                <a:gd name="T105" fmla="*/ 318 h 426"/>
                <a:gd name="T106" fmla="*/ 89 w 374"/>
                <a:gd name="T107" fmla="*/ 304 h 426"/>
                <a:gd name="T108" fmla="*/ 106 w 374"/>
                <a:gd name="T109" fmla="*/ 322 h 426"/>
                <a:gd name="T110" fmla="*/ 68 w 374"/>
                <a:gd name="T111" fmla="*/ 316 h 426"/>
                <a:gd name="T112" fmla="*/ 95 w 374"/>
                <a:gd name="T113" fmla="*/ 336 h 426"/>
                <a:gd name="T114" fmla="*/ 57 w 374"/>
                <a:gd name="T115" fmla="*/ 350 h 426"/>
                <a:gd name="T116" fmla="*/ 33 w 374"/>
                <a:gd name="T117" fmla="*/ 360 h 426"/>
                <a:gd name="T118" fmla="*/ 22 w 374"/>
                <a:gd name="T119" fmla="*/ 373 h 426"/>
                <a:gd name="T120" fmla="*/ 56 w 374"/>
                <a:gd name="T121" fmla="*/ 389 h 426"/>
                <a:gd name="T122" fmla="*/ 31 w 374"/>
                <a:gd name="T123" fmla="*/ 408 h 426"/>
                <a:gd name="T124" fmla="*/ 25 w 374"/>
                <a:gd name="T125" fmla="*/ 422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4" h="426">
                  <a:moveTo>
                    <a:pt x="29" y="424"/>
                  </a:moveTo>
                  <a:cubicBezTo>
                    <a:pt x="29" y="423"/>
                    <a:pt x="29" y="422"/>
                    <a:pt x="29" y="422"/>
                  </a:cubicBezTo>
                  <a:cubicBezTo>
                    <a:pt x="29" y="420"/>
                    <a:pt x="29" y="420"/>
                    <a:pt x="29" y="419"/>
                  </a:cubicBezTo>
                  <a:cubicBezTo>
                    <a:pt x="28" y="419"/>
                    <a:pt x="28" y="419"/>
                    <a:pt x="28" y="418"/>
                  </a:cubicBezTo>
                  <a:cubicBezTo>
                    <a:pt x="27" y="418"/>
                    <a:pt x="27" y="418"/>
                    <a:pt x="26" y="418"/>
                  </a:cubicBezTo>
                  <a:cubicBezTo>
                    <a:pt x="25" y="417"/>
                    <a:pt x="23" y="416"/>
                    <a:pt x="21" y="415"/>
                  </a:cubicBezTo>
                  <a:cubicBezTo>
                    <a:pt x="20" y="414"/>
                    <a:pt x="20" y="414"/>
                    <a:pt x="19" y="413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7" y="415"/>
                    <a:pt x="17" y="415"/>
                    <a:pt x="17" y="415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7" y="415"/>
                    <a:pt x="17" y="415"/>
                    <a:pt x="17" y="415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19" y="414"/>
                    <a:pt x="19" y="414"/>
                    <a:pt x="19" y="414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19" y="414"/>
                    <a:pt x="19" y="414"/>
                    <a:pt x="19" y="414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20" y="416"/>
                    <a:pt x="20" y="416"/>
                    <a:pt x="20" y="416"/>
                  </a:cubicBezTo>
                  <a:cubicBezTo>
                    <a:pt x="20" y="415"/>
                    <a:pt x="20" y="414"/>
                    <a:pt x="19" y="414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20" y="416"/>
                    <a:pt x="20" y="416"/>
                    <a:pt x="20" y="416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19" y="418"/>
                    <a:pt x="19" y="418"/>
                    <a:pt x="19" y="418"/>
                  </a:cubicBezTo>
                  <a:cubicBezTo>
                    <a:pt x="20" y="418"/>
                    <a:pt x="20" y="417"/>
                    <a:pt x="20" y="416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19" y="418"/>
                    <a:pt x="19" y="418"/>
                    <a:pt x="19" y="418"/>
                  </a:cubicBezTo>
                  <a:cubicBezTo>
                    <a:pt x="16" y="416"/>
                    <a:pt x="16" y="416"/>
                    <a:pt x="16" y="416"/>
                  </a:cubicBezTo>
                  <a:cubicBezTo>
                    <a:pt x="17" y="420"/>
                    <a:pt x="17" y="420"/>
                    <a:pt x="17" y="420"/>
                  </a:cubicBezTo>
                  <a:cubicBezTo>
                    <a:pt x="36" y="414"/>
                    <a:pt x="36" y="414"/>
                    <a:pt x="36" y="414"/>
                  </a:cubicBezTo>
                  <a:cubicBezTo>
                    <a:pt x="37" y="414"/>
                    <a:pt x="38" y="413"/>
                    <a:pt x="38" y="412"/>
                  </a:cubicBezTo>
                  <a:cubicBezTo>
                    <a:pt x="39" y="412"/>
                    <a:pt x="39" y="411"/>
                    <a:pt x="39" y="410"/>
                  </a:cubicBezTo>
                  <a:cubicBezTo>
                    <a:pt x="39" y="409"/>
                    <a:pt x="38" y="409"/>
                    <a:pt x="38" y="408"/>
                  </a:cubicBezTo>
                  <a:cubicBezTo>
                    <a:pt x="38" y="408"/>
                    <a:pt x="38" y="408"/>
                    <a:pt x="37" y="407"/>
                  </a:cubicBezTo>
                  <a:cubicBezTo>
                    <a:pt x="37" y="407"/>
                    <a:pt x="37" y="407"/>
                    <a:pt x="37" y="407"/>
                  </a:cubicBezTo>
                  <a:cubicBezTo>
                    <a:pt x="36" y="406"/>
                    <a:pt x="36" y="406"/>
                    <a:pt x="34" y="405"/>
                  </a:cubicBezTo>
                  <a:cubicBezTo>
                    <a:pt x="27" y="401"/>
                    <a:pt x="7" y="388"/>
                    <a:pt x="7" y="388"/>
                  </a:cubicBezTo>
                  <a:cubicBezTo>
                    <a:pt x="5" y="391"/>
                    <a:pt x="5" y="391"/>
                    <a:pt x="5" y="391"/>
                  </a:cubicBezTo>
                  <a:cubicBezTo>
                    <a:pt x="4" y="395"/>
                    <a:pt x="4" y="395"/>
                    <a:pt x="4" y="395"/>
                  </a:cubicBezTo>
                  <a:cubicBezTo>
                    <a:pt x="43" y="405"/>
                    <a:pt x="43" y="405"/>
                    <a:pt x="43" y="405"/>
                  </a:cubicBezTo>
                  <a:cubicBezTo>
                    <a:pt x="45" y="406"/>
                    <a:pt x="47" y="405"/>
                    <a:pt x="48" y="403"/>
                  </a:cubicBezTo>
                  <a:cubicBezTo>
                    <a:pt x="49" y="401"/>
                    <a:pt x="48" y="399"/>
                    <a:pt x="47" y="398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54" y="397"/>
                    <a:pt x="54" y="397"/>
                    <a:pt x="54" y="397"/>
                  </a:cubicBezTo>
                  <a:cubicBezTo>
                    <a:pt x="56" y="398"/>
                    <a:pt x="58" y="397"/>
                    <a:pt x="59" y="395"/>
                  </a:cubicBezTo>
                  <a:cubicBezTo>
                    <a:pt x="59" y="395"/>
                    <a:pt x="59" y="394"/>
                    <a:pt x="59" y="393"/>
                  </a:cubicBezTo>
                  <a:cubicBezTo>
                    <a:pt x="59" y="392"/>
                    <a:pt x="59" y="391"/>
                    <a:pt x="59" y="391"/>
                  </a:cubicBezTo>
                  <a:cubicBezTo>
                    <a:pt x="58" y="390"/>
                    <a:pt x="58" y="390"/>
                    <a:pt x="58" y="390"/>
                  </a:cubicBezTo>
                  <a:cubicBezTo>
                    <a:pt x="57" y="390"/>
                    <a:pt x="57" y="389"/>
                    <a:pt x="57" y="389"/>
                  </a:cubicBezTo>
                  <a:cubicBezTo>
                    <a:pt x="55" y="388"/>
                    <a:pt x="53" y="387"/>
                    <a:pt x="50" y="385"/>
                  </a:cubicBezTo>
                  <a:cubicBezTo>
                    <a:pt x="45" y="382"/>
                    <a:pt x="40" y="379"/>
                    <a:pt x="35" y="376"/>
                  </a:cubicBezTo>
                  <a:cubicBezTo>
                    <a:pt x="33" y="375"/>
                    <a:pt x="31" y="374"/>
                    <a:pt x="30" y="373"/>
                  </a:cubicBezTo>
                  <a:cubicBezTo>
                    <a:pt x="29" y="373"/>
                    <a:pt x="29" y="372"/>
                    <a:pt x="29" y="372"/>
                  </a:cubicBezTo>
                  <a:cubicBezTo>
                    <a:pt x="28" y="372"/>
                    <a:pt x="28" y="372"/>
                    <a:pt x="28" y="372"/>
                  </a:cubicBezTo>
                  <a:cubicBezTo>
                    <a:pt x="28" y="372"/>
                    <a:pt x="28" y="372"/>
                    <a:pt x="28" y="372"/>
                  </a:cubicBezTo>
                  <a:cubicBezTo>
                    <a:pt x="27" y="374"/>
                    <a:pt x="27" y="374"/>
                    <a:pt x="27" y="374"/>
                  </a:cubicBezTo>
                  <a:cubicBezTo>
                    <a:pt x="29" y="372"/>
                    <a:pt x="29" y="372"/>
                    <a:pt x="29" y="372"/>
                  </a:cubicBezTo>
                  <a:cubicBezTo>
                    <a:pt x="28" y="372"/>
                    <a:pt x="28" y="372"/>
                    <a:pt x="28" y="372"/>
                  </a:cubicBezTo>
                  <a:cubicBezTo>
                    <a:pt x="27" y="374"/>
                    <a:pt x="27" y="374"/>
                    <a:pt x="27" y="374"/>
                  </a:cubicBezTo>
                  <a:cubicBezTo>
                    <a:pt x="29" y="372"/>
                    <a:pt x="29" y="372"/>
                    <a:pt x="29" y="372"/>
                  </a:cubicBezTo>
                  <a:cubicBezTo>
                    <a:pt x="26" y="374"/>
                    <a:pt x="26" y="374"/>
                    <a:pt x="26" y="374"/>
                  </a:cubicBezTo>
                  <a:cubicBezTo>
                    <a:pt x="29" y="373"/>
                    <a:pt x="29" y="373"/>
                    <a:pt x="29" y="373"/>
                  </a:cubicBezTo>
                  <a:cubicBezTo>
                    <a:pt x="29" y="372"/>
                    <a:pt x="29" y="372"/>
                    <a:pt x="29" y="372"/>
                  </a:cubicBezTo>
                  <a:cubicBezTo>
                    <a:pt x="26" y="374"/>
                    <a:pt x="26" y="374"/>
                    <a:pt x="26" y="374"/>
                  </a:cubicBezTo>
                  <a:cubicBezTo>
                    <a:pt x="29" y="373"/>
                    <a:pt x="29" y="373"/>
                    <a:pt x="29" y="373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30" y="375"/>
                    <a:pt x="30" y="375"/>
                    <a:pt x="30" y="375"/>
                  </a:cubicBezTo>
                  <a:cubicBezTo>
                    <a:pt x="30" y="374"/>
                    <a:pt x="29" y="373"/>
                    <a:pt x="29" y="373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30" y="375"/>
                    <a:pt x="30" y="375"/>
                    <a:pt x="30" y="375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9" y="377"/>
                    <a:pt x="29" y="377"/>
                    <a:pt x="29" y="377"/>
                  </a:cubicBezTo>
                  <a:cubicBezTo>
                    <a:pt x="29" y="376"/>
                    <a:pt x="30" y="375"/>
                    <a:pt x="30" y="375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9" y="377"/>
                    <a:pt x="29" y="377"/>
                    <a:pt x="29" y="377"/>
                  </a:cubicBezTo>
                  <a:cubicBezTo>
                    <a:pt x="29" y="377"/>
                    <a:pt x="29" y="377"/>
                    <a:pt x="29" y="377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7" y="378"/>
                    <a:pt x="27" y="378"/>
                    <a:pt x="27" y="378"/>
                  </a:cubicBezTo>
                  <a:cubicBezTo>
                    <a:pt x="28" y="378"/>
                    <a:pt x="28" y="378"/>
                    <a:pt x="29" y="377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7" y="378"/>
                    <a:pt x="27" y="378"/>
                    <a:pt x="27" y="378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9"/>
                    <a:pt x="27" y="379"/>
                    <a:pt x="27" y="378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6"/>
                    <a:pt x="26" y="376"/>
                    <a:pt x="26" y="376"/>
                  </a:cubicBezTo>
                  <a:cubicBezTo>
                    <a:pt x="25" y="379"/>
                    <a:pt x="25" y="379"/>
                    <a:pt x="25" y="379"/>
                  </a:cubicBezTo>
                  <a:cubicBezTo>
                    <a:pt x="26" y="379"/>
                    <a:pt x="26" y="379"/>
                    <a:pt x="26" y="379"/>
                  </a:cubicBezTo>
                  <a:cubicBezTo>
                    <a:pt x="26" y="376"/>
                    <a:pt x="26" y="376"/>
                    <a:pt x="26" y="376"/>
                  </a:cubicBezTo>
                  <a:cubicBezTo>
                    <a:pt x="25" y="379"/>
                    <a:pt x="25" y="379"/>
                    <a:pt x="25" y="379"/>
                  </a:cubicBezTo>
                  <a:cubicBezTo>
                    <a:pt x="25" y="378"/>
                    <a:pt x="25" y="378"/>
                    <a:pt x="25" y="378"/>
                  </a:cubicBezTo>
                  <a:cubicBezTo>
                    <a:pt x="25" y="379"/>
                    <a:pt x="25" y="379"/>
                    <a:pt x="25" y="379"/>
                  </a:cubicBezTo>
                  <a:cubicBezTo>
                    <a:pt x="25" y="379"/>
                    <a:pt x="25" y="379"/>
                    <a:pt x="25" y="379"/>
                  </a:cubicBezTo>
                  <a:cubicBezTo>
                    <a:pt x="25" y="378"/>
                    <a:pt x="25" y="378"/>
                    <a:pt x="25" y="378"/>
                  </a:cubicBezTo>
                  <a:cubicBezTo>
                    <a:pt x="25" y="379"/>
                    <a:pt x="25" y="379"/>
                    <a:pt x="25" y="379"/>
                  </a:cubicBezTo>
                  <a:cubicBezTo>
                    <a:pt x="26" y="379"/>
                    <a:pt x="27" y="379"/>
                    <a:pt x="28" y="379"/>
                  </a:cubicBezTo>
                  <a:cubicBezTo>
                    <a:pt x="32" y="380"/>
                    <a:pt x="40" y="382"/>
                    <a:pt x="48" y="384"/>
                  </a:cubicBezTo>
                  <a:cubicBezTo>
                    <a:pt x="52" y="385"/>
                    <a:pt x="56" y="386"/>
                    <a:pt x="59" y="386"/>
                  </a:cubicBezTo>
                  <a:cubicBezTo>
                    <a:pt x="60" y="387"/>
                    <a:pt x="61" y="387"/>
                    <a:pt x="62" y="387"/>
                  </a:cubicBezTo>
                  <a:cubicBezTo>
                    <a:pt x="64" y="387"/>
                    <a:pt x="64" y="387"/>
                    <a:pt x="65" y="387"/>
                  </a:cubicBezTo>
                  <a:cubicBezTo>
                    <a:pt x="66" y="387"/>
                    <a:pt x="66" y="387"/>
                    <a:pt x="66" y="387"/>
                  </a:cubicBezTo>
                  <a:cubicBezTo>
                    <a:pt x="67" y="387"/>
                    <a:pt x="67" y="387"/>
                    <a:pt x="67" y="387"/>
                  </a:cubicBezTo>
                  <a:cubicBezTo>
                    <a:pt x="68" y="387"/>
                    <a:pt x="68" y="386"/>
                    <a:pt x="69" y="386"/>
                  </a:cubicBezTo>
                  <a:cubicBezTo>
                    <a:pt x="70" y="385"/>
                    <a:pt x="70" y="384"/>
                    <a:pt x="70" y="382"/>
                  </a:cubicBezTo>
                  <a:cubicBezTo>
                    <a:pt x="69" y="381"/>
                    <a:pt x="69" y="381"/>
                    <a:pt x="68" y="380"/>
                  </a:cubicBezTo>
                  <a:cubicBezTo>
                    <a:pt x="37" y="360"/>
                    <a:pt x="37" y="360"/>
                    <a:pt x="37" y="360"/>
                  </a:cubicBezTo>
                  <a:cubicBezTo>
                    <a:pt x="34" y="364"/>
                    <a:pt x="34" y="364"/>
                    <a:pt x="34" y="364"/>
                  </a:cubicBezTo>
                  <a:cubicBezTo>
                    <a:pt x="38" y="366"/>
                    <a:pt x="38" y="366"/>
                    <a:pt x="38" y="366"/>
                  </a:cubicBezTo>
                  <a:cubicBezTo>
                    <a:pt x="34" y="364"/>
                    <a:pt x="34" y="364"/>
                    <a:pt x="34" y="364"/>
                  </a:cubicBezTo>
                  <a:cubicBezTo>
                    <a:pt x="36" y="368"/>
                    <a:pt x="36" y="368"/>
                    <a:pt x="36" y="368"/>
                  </a:cubicBezTo>
                  <a:cubicBezTo>
                    <a:pt x="36" y="367"/>
                    <a:pt x="37" y="367"/>
                    <a:pt x="38" y="366"/>
                  </a:cubicBezTo>
                  <a:cubicBezTo>
                    <a:pt x="34" y="364"/>
                    <a:pt x="34" y="364"/>
                    <a:pt x="34" y="364"/>
                  </a:cubicBezTo>
                  <a:cubicBezTo>
                    <a:pt x="36" y="368"/>
                    <a:pt x="36" y="368"/>
                    <a:pt x="36" y="368"/>
                  </a:cubicBezTo>
                  <a:cubicBezTo>
                    <a:pt x="35" y="364"/>
                    <a:pt x="35" y="364"/>
                    <a:pt x="35" y="364"/>
                  </a:cubicBezTo>
                  <a:cubicBezTo>
                    <a:pt x="35" y="368"/>
                    <a:pt x="35" y="368"/>
                    <a:pt x="35" y="368"/>
                  </a:cubicBezTo>
                  <a:cubicBezTo>
                    <a:pt x="35" y="368"/>
                    <a:pt x="35" y="368"/>
                    <a:pt x="36" y="368"/>
                  </a:cubicBezTo>
                  <a:cubicBezTo>
                    <a:pt x="35" y="364"/>
                    <a:pt x="35" y="364"/>
                    <a:pt x="35" y="364"/>
                  </a:cubicBezTo>
                  <a:cubicBezTo>
                    <a:pt x="35" y="368"/>
                    <a:pt x="35" y="368"/>
                    <a:pt x="35" y="368"/>
                  </a:cubicBezTo>
                  <a:cubicBezTo>
                    <a:pt x="35" y="366"/>
                    <a:pt x="35" y="366"/>
                    <a:pt x="35" y="366"/>
                  </a:cubicBezTo>
                  <a:cubicBezTo>
                    <a:pt x="35" y="368"/>
                    <a:pt x="35" y="368"/>
                    <a:pt x="35" y="368"/>
                  </a:cubicBezTo>
                  <a:cubicBezTo>
                    <a:pt x="35" y="368"/>
                    <a:pt x="35" y="368"/>
                    <a:pt x="35" y="368"/>
                  </a:cubicBezTo>
                  <a:cubicBezTo>
                    <a:pt x="35" y="366"/>
                    <a:pt x="35" y="366"/>
                    <a:pt x="35" y="366"/>
                  </a:cubicBezTo>
                  <a:cubicBezTo>
                    <a:pt x="35" y="368"/>
                    <a:pt x="35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42" y="369"/>
                    <a:pt x="51" y="370"/>
                    <a:pt x="59" y="372"/>
                  </a:cubicBezTo>
                  <a:cubicBezTo>
                    <a:pt x="63" y="373"/>
                    <a:pt x="66" y="373"/>
                    <a:pt x="69" y="374"/>
                  </a:cubicBezTo>
                  <a:cubicBezTo>
                    <a:pt x="71" y="374"/>
                    <a:pt x="72" y="374"/>
                    <a:pt x="73" y="375"/>
                  </a:cubicBezTo>
                  <a:cubicBezTo>
                    <a:pt x="73" y="375"/>
                    <a:pt x="74" y="375"/>
                    <a:pt x="74" y="375"/>
                  </a:cubicBezTo>
                  <a:cubicBezTo>
                    <a:pt x="74" y="375"/>
                    <a:pt x="75" y="375"/>
                    <a:pt x="75" y="375"/>
                  </a:cubicBezTo>
                  <a:cubicBezTo>
                    <a:pt x="75" y="375"/>
                    <a:pt x="75" y="375"/>
                    <a:pt x="76" y="375"/>
                  </a:cubicBezTo>
                  <a:cubicBezTo>
                    <a:pt x="76" y="375"/>
                    <a:pt x="76" y="375"/>
                    <a:pt x="77" y="375"/>
                  </a:cubicBezTo>
                  <a:cubicBezTo>
                    <a:pt x="77" y="374"/>
                    <a:pt x="78" y="374"/>
                    <a:pt x="79" y="373"/>
                  </a:cubicBezTo>
                  <a:cubicBezTo>
                    <a:pt x="79" y="372"/>
                    <a:pt x="79" y="371"/>
                    <a:pt x="79" y="370"/>
                  </a:cubicBezTo>
                  <a:cubicBezTo>
                    <a:pt x="79" y="369"/>
                    <a:pt x="78" y="368"/>
                    <a:pt x="77" y="368"/>
                  </a:cubicBezTo>
                  <a:cubicBezTo>
                    <a:pt x="68" y="362"/>
                    <a:pt x="68" y="362"/>
                    <a:pt x="68" y="362"/>
                  </a:cubicBezTo>
                  <a:cubicBezTo>
                    <a:pt x="81" y="365"/>
                    <a:pt x="81" y="365"/>
                    <a:pt x="81" y="365"/>
                  </a:cubicBezTo>
                  <a:cubicBezTo>
                    <a:pt x="83" y="366"/>
                    <a:pt x="85" y="365"/>
                    <a:pt x="86" y="363"/>
                  </a:cubicBezTo>
                  <a:cubicBezTo>
                    <a:pt x="87" y="361"/>
                    <a:pt x="86" y="359"/>
                    <a:pt x="85" y="358"/>
                  </a:cubicBezTo>
                  <a:cubicBezTo>
                    <a:pt x="75" y="352"/>
                    <a:pt x="75" y="352"/>
                    <a:pt x="75" y="352"/>
                  </a:cubicBezTo>
                  <a:cubicBezTo>
                    <a:pt x="87" y="355"/>
                    <a:pt x="87" y="355"/>
                    <a:pt x="87" y="355"/>
                  </a:cubicBezTo>
                  <a:cubicBezTo>
                    <a:pt x="89" y="355"/>
                    <a:pt x="91" y="354"/>
                    <a:pt x="92" y="353"/>
                  </a:cubicBezTo>
                  <a:cubicBezTo>
                    <a:pt x="93" y="351"/>
                    <a:pt x="92" y="349"/>
                    <a:pt x="90" y="348"/>
                  </a:cubicBezTo>
                  <a:cubicBezTo>
                    <a:pt x="61" y="329"/>
                    <a:pt x="61" y="329"/>
                    <a:pt x="61" y="329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62" y="335"/>
                    <a:pt x="62" y="335"/>
                    <a:pt x="62" y="335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61" y="336"/>
                    <a:pt x="61" y="336"/>
                    <a:pt x="61" y="336"/>
                  </a:cubicBezTo>
                  <a:cubicBezTo>
                    <a:pt x="61" y="336"/>
                    <a:pt x="62" y="335"/>
                    <a:pt x="62" y="335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61" y="336"/>
                    <a:pt x="61" y="336"/>
                    <a:pt x="61" y="336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60" y="337"/>
                    <a:pt x="60" y="337"/>
                    <a:pt x="60" y="337"/>
                  </a:cubicBezTo>
                  <a:cubicBezTo>
                    <a:pt x="60" y="336"/>
                    <a:pt x="60" y="336"/>
                    <a:pt x="61" y="336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60" y="337"/>
                    <a:pt x="60" y="337"/>
                    <a:pt x="60" y="337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59" y="337"/>
                    <a:pt x="59" y="337"/>
                    <a:pt x="59" y="337"/>
                  </a:cubicBezTo>
                  <a:cubicBezTo>
                    <a:pt x="59" y="337"/>
                    <a:pt x="59" y="337"/>
                    <a:pt x="60" y="337"/>
                  </a:cubicBezTo>
                  <a:cubicBezTo>
                    <a:pt x="59" y="333"/>
                    <a:pt x="59" y="333"/>
                    <a:pt x="59" y="333"/>
                  </a:cubicBezTo>
                  <a:cubicBezTo>
                    <a:pt x="59" y="337"/>
                    <a:pt x="59" y="337"/>
                    <a:pt x="59" y="337"/>
                  </a:cubicBezTo>
                  <a:cubicBezTo>
                    <a:pt x="59" y="335"/>
                    <a:pt x="59" y="335"/>
                    <a:pt x="59" y="335"/>
                  </a:cubicBezTo>
                  <a:cubicBezTo>
                    <a:pt x="59" y="337"/>
                    <a:pt x="59" y="337"/>
                    <a:pt x="59" y="337"/>
                  </a:cubicBezTo>
                  <a:cubicBezTo>
                    <a:pt x="59" y="337"/>
                    <a:pt x="59" y="337"/>
                    <a:pt x="59" y="337"/>
                  </a:cubicBezTo>
                  <a:cubicBezTo>
                    <a:pt x="59" y="335"/>
                    <a:pt x="59" y="335"/>
                    <a:pt x="59" y="335"/>
                  </a:cubicBezTo>
                  <a:cubicBezTo>
                    <a:pt x="59" y="337"/>
                    <a:pt x="59" y="337"/>
                    <a:pt x="59" y="337"/>
                  </a:cubicBezTo>
                  <a:cubicBezTo>
                    <a:pt x="59" y="337"/>
                    <a:pt x="60" y="337"/>
                    <a:pt x="61" y="337"/>
                  </a:cubicBezTo>
                  <a:cubicBezTo>
                    <a:pt x="65" y="337"/>
                    <a:pt x="73" y="339"/>
                    <a:pt x="81" y="340"/>
                  </a:cubicBezTo>
                  <a:cubicBezTo>
                    <a:pt x="85" y="340"/>
                    <a:pt x="88" y="341"/>
                    <a:pt x="91" y="341"/>
                  </a:cubicBezTo>
                  <a:cubicBezTo>
                    <a:pt x="93" y="341"/>
                    <a:pt x="94" y="342"/>
                    <a:pt x="95" y="342"/>
                  </a:cubicBezTo>
                  <a:cubicBezTo>
                    <a:pt x="97" y="342"/>
                    <a:pt x="97" y="342"/>
                    <a:pt x="98" y="342"/>
                  </a:cubicBezTo>
                  <a:cubicBezTo>
                    <a:pt x="98" y="342"/>
                    <a:pt x="99" y="342"/>
                    <a:pt x="99" y="342"/>
                  </a:cubicBezTo>
                  <a:cubicBezTo>
                    <a:pt x="99" y="342"/>
                    <a:pt x="100" y="342"/>
                    <a:pt x="100" y="342"/>
                  </a:cubicBezTo>
                  <a:cubicBezTo>
                    <a:pt x="101" y="341"/>
                    <a:pt x="101" y="341"/>
                    <a:pt x="101" y="341"/>
                  </a:cubicBezTo>
                  <a:cubicBezTo>
                    <a:pt x="101" y="341"/>
                    <a:pt x="102" y="341"/>
                    <a:pt x="102" y="340"/>
                  </a:cubicBezTo>
                  <a:cubicBezTo>
                    <a:pt x="102" y="340"/>
                    <a:pt x="102" y="340"/>
                    <a:pt x="102" y="340"/>
                  </a:cubicBezTo>
                  <a:cubicBezTo>
                    <a:pt x="103" y="339"/>
                    <a:pt x="103" y="338"/>
                    <a:pt x="103" y="338"/>
                  </a:cubicBezTo>
                  <a:cubicBezTo>
                    <a:pt x="103" y="337"/>
                    <a:pt x="102" y="336"/>
                    <a:pt x="102" y="336"/>
                  </a:cubicBezTo>
                  <a:cubicBezTo>
                    <a:pt x="102" y="335"/>
                    <a:pt x="102" y="335"/>
                    <a:pt x="101" y="335"/>
                  </a:cubicBezTo>
                  <a:cubicBezTo>
                    <a:pt x="101" y="334"/>
                    <a:pt x="101" y="334"/>
                    <a:pt x="100" y="334"/>
                  </a:cubicBezTo>
                  <a:cubicBezTo>
                    <a:pt x="99" y="333"/>
                    <a:pt x="96" y="331"/>
                    <a:pt x="93" y="329"/>
                  </a:cubicBezTo>
                  <a:cubicBezTo>
                    <a:pt x="85" y="324"/>
                    <a:pt x="71" y="316"/>
                    <a:pt x="71" y="316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3" y="322"/>
                    <a:pt x="73" y="322"/>
                    <a:pt x="73" y="322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1" y="323"/>
                    <a:pt x="71" y="323"/>
                    <a:pt x="71" y="323"/>
                  </a:cubicBezTo>
                  <a:cubicBezTo>
                    <a:pt x="72" y="323"/>
                    <a:pt x="72" y="323"/>
                    <a:pt x="73" y="322"/>
                  </a:cubicBezTo>
                  <a:cubicBezTo>
                    <a:pt x="69" y="320"/>
                    <a:pt x="69" y="320"/>
                    <a:pt x="69" y="320"/>
                  </a:cubicBezTo>
                  <a:cubicBezTo>
                    <a:pt x="71" y="323"/>
                    <a:pt x="71" y="323"/>
                    <a:pt x="71" y="323"/>
                  </a:cubicBezTo>
                  <a:cubicBezTo>
                    <a:pt x="70" y="320"/>
                    <a:pt x="70" y="320"/>
                    <a:pt x="70" y="320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4"/>
                    <a:pt x="71" y="324"/>
                    <a:pt x="71" y="323"/>
                  </a:cubicBezTo>
                  <a:cubicBezTo>
                    <a:pt x="70" y="320"/>
                    <a:pt x="70" y="320"/>
                    <a:pt x="70" y="320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1"/>
                    <a:pt x="70" y="321"/>
                    <a:pt x="70" y="321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1"/>
                    <a:pt x="70" y="321"/>
                    <a:pt x="70" y="321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3"/>
                    <a:pt x="70" y="323"/>
                    <a:pt x="70" y="323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3"/>
                    <a:pt x="70" y="323"/>
                    <a:pt x="70" y="323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4"/>
                    <a:pt x="70" y="324"/>
                    <a:pt x="70" y="324"/>
                  </a:cubicBezTo>
                  <a:cubicBezTo>
                    <a:pt x="70" y="324"/>
                    <a:pt x="71" y="324"/>
                    <a:pt x="72" y="324"/>
                  </a:cubicBezTo>
                  <a:cubicBezTo>
                    <a:pt x="76" y="324"/>
                    <a:pt x="84" y="325"/>
                    <a:pt x="91" y="325"/>
                  </a:cubicBezTo>
                  <a:cubicBezTo>
                    <a:pt x="95" y="326"/>
                    <a:pt x="98" y="326"/>
                    <a:pt x="101" y="326"/>
                  </a:cubicBezTo>
                  <a:cubicBezTo>
                    <a:pt x="102" y="326"/>
                    <a:pt x="103" y="326"/>
                    <a:pt x="104" y="326"/>
                  </a:cubicBezTo>
                  <a:cubicBezTo>
                    <a:pt x="105" y="326"/>
                    <a:pt x="105" y="326"/>
                    <a:pt x="106" y="326"/>
                  </a:cubicBezTo>
                  <a:cubicBezTo>
                    <a:pt x="106" y="326"/>
                    <a:pt x="106" y="326"/>
                    <a:pt x="106" y="326"/>
                  </a:cubicBezTo>
                  <a:cubicBezTo>
                    <a:pt x="107" y="326"/>
                    <a:pt x="107" y="326"/>
                    <a:pt x="107" y="326"/>
                  </a:cubicBezTo>
                  <a:cubicBezTo>
                    <a:pt x="107" y="326"/>
                    <a:pt x="107" y="326"/>
                    <a:pt x="107" y="326"/>
                  </a:cubicBezTo>
                  <a:cubicBezTo>
                    <a:pt x="108" y="326"/>
                    <a:pt x="108" y="326"/>
                    <a:pt x="109" y="325"/>
                  </a:cubicBezTo>
                  <a:cubicBezTo>
                    <a:pt x="110" y="324"/>
                    <a:pt x="110" y="323"/>
                    <a:pt x="110" y="322"/>
                  </a:cubicBezTo>
                  <a:cubicBezTo>
                    <a:pt x="110" y="321"/>
                    <a:pt x="109" y="321"/>
                    <a:pt x="109" y="320"/>
                  </a:cubicBezTo>
                  <a:cubicBezTo>
                    <a:pt x="109" y="320"/>
                    <a:pt x="109" y="320"/>
                    <a:pt x="109" y="320"/>
                  </a:cubicBezTo>
                  <a:cubicBezTo>
                    <a:pt x="108" y="319"/>
                    <a:pt x="108" y="319"/>
                    <a:pt x="108" y="319"/>
                  </a:cubicBezTo>
                  <a:cubicBezTo>
                    <a:pt x="108" y="319"/>
                    <a:pt x="108" y="319"/>
                    <a:pt x="108" y="319"/>
                  </a:cubicBezTo>
                  <a:cubicBezTo>
                    <a:pt x="107" y="318"/>
                    <a:pt x="105" y="317"/>
                    <a:pt x="103" y="316"/>
                  </a:cubicBezTo>
                  <a:cubicBezTo>
                    <a:pt x="99" y="314"/>
                    <a:pt x="94" y="311"/>
                    <a:pt x="90" y="308"/>
                  </a:cubicBezTo>
                  <a:cubicBezTo>
                    <a:pt x="88" y="307"/>
                    <a:pt x="86" y="305"/>
                    <a:pt x="84" y="305"/>
                  </a:cubicBezTo>
                  <a:cubicBezTo>
                    <a:pt x="84" y="304"/>
                    <a:pt x="83" y="304"/>
                    <a:pt x="83" y="304"/>
                  </a:cubicBezTo>
                  <a:cubicBezTo>
                    <a:pt x="83" y="304"/>
                    <a:pt x="83" y="304"/>
                    <a:pt x="83" y="304"/>
                  </a:cubicBezTo>
                  <a:cubicBezTo>
                    <a:pt x="83" y="304"/>
                    <a:pt x="83" y="304"/>
                    <a:pt x="83" y="304"/>
                  </a:cubicBezTo>
                  <a:cubicBezTo>
                    <a:pt x="81" y="306"/>
                    <a:pt x="81" y="306"/>
                    <a:pt x="81" y="306"/>
                  </a:cubicBezTo>
                  <a:cubicBezTo>
                    <a:pt x="83" y="304"/>
                    <a:pt x="83" y="304"/>
                    <a:pt x="83" y="304"/>
                  </a:cubicBezTo>
                  <a:cubicBezTo>
                    <a:pt x="83" y="304"/>
                    <a:pt x="83" y="304"/>
                    <a:pt x="83" y="304"/>
                  </a:cubicBezTo>
                  <a:cubicBezTo>
                    <a:pt x="81" y="306"/>
                    <a:pt x="81" y="306"/>
                    <a:pt x="81" y="306"/>
                  </a:cubicBezTo>
                  <a:cubicBezTo>
                    <a:pt x="83" y="304"/>
                    <a:pt x="83" y="304"/>
                    <a:pt x="83" y="304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4" y="304"/>
                    <a:pt x="84" y="304"/>
                    <a:pt x="84" y="304"/>
                  </a:cubicBezTo>
                  <a:cubicBezTo>
                    <a:pt x="83" y="304"/>
                    <a:pt x="83" y="304"/>
                    <a:pt x="83" y="304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4" y="304"/>
                    <a:pt x="84" y="304"/>
                    <a:pt x="84" y="304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4" y="305"/>
                    <a:pt x="84" y="305"/>
                    <a:pt x="84" y="304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3" y="309"/>
                    <a:pt x="83" y="309"/>
                    <a:pt x="83" y="309"/>
                  </a:cubicBezTo>
                  <a:cubicBezTo>
                    <a:pt x="84" y="308"/>
                    <a:pt x="84" y="307"/>
                    <a:pt x="84" y="306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3" y="309"/>
                    <a:pt x="83" y="309"/>
                    <a:pt x="83" y="309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2" y="310"/>
                    <a:pt x="82" y="310"/>
                    <a:pt x="82" y="310"/>
                  </a:cubicBezTo>
                  <a:cubicBezTo>
                    <a:pt x="82" y="310"/>
                    <a:pt x="83" y="309"/>
                    <a:pt x="83" y="308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2" y="310"/>
                    <a:pt x="82" y="310"/>
                    <a:pt x="82" y="310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0"/>
                    <a:pt x="82" y="310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0" y="307"/>
                    <a:pt x="80" y="307"/>
                    <a:pt x="80" y="307"/>
                  </a:cubicBezTo>
                  <a:cubicBezTo>
                    <a:pt x="80" y="310"/>
                    <a:pt x="80" y="310"/>
                    <a:pt x="80" y="310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0" y="307"/>
                    <a:pt x="80" y="307"/>
                    <a:pt x="80" y="307"/>
                  </a:cubicBezTo>
                  <a:cubicBezTo>
                    <a:pt x="80" y="310"/>
                    <a:pt x="80" y="310"/>
                    <a:pt x="80" y="310"/>
                  </a:cubicBezTo>
                  <a:cubicBezTo>
                    <a:pt x="80" y="309"/>
                    <a:pt x="80" y="309"/>
                    <a:pt x="80" y="309"/>
                  </a:cubicBezTo>
                  <a:cubicBezTo>
                    <a:pt x="80" y="310"/>
                    <a:pt x="80" y="310"/>
                    <a:pt x="80" y="310"/>
                  </a:cubicBezTo>
                  <a:cubicBezTo>
                    <a:pt x="80" y="310"/>
                    <a:pt x="80" y="310"/>
                    <a:pt x="80" y="310"/>
                  </a:cubicBezTo>
                  <a:cubicBezTo>
                    <a:pt x="80" y="309"/>
                    <a:pt x="80" y="309"/>
                    <a:pt x="80" y="309"/>
                  </a:cubicBezTo>
                  <a:cubicBezTo>
                    <a:pt x="80" y="310"/>
                    <a:pt x="80" y="310"/>
                    <a:pt x="80" y="310"/>
                  </a:cubicBezTo>
                  <a:cubicBezTo>
                    <a:pt x="80" y="310"/>
                    <a:pt x="81" y="310"/>
                    <a:pt x="83" y="311"/>
                  </a:cubicBezTo>
                  <a:cubicBezTo>
                    <a:pt x="87" y="311"/>
                    <a:pt x="97" y="313"/>
                    <a:pt x="105" y="315"/>
                  </a:cubicBezTo>
                  <a:cubicBezTo>
                    <a:pt x="113" y="317"/>
                    <a:pt x="120" y="318"/>
                    <a:pt x="120" y="318"/>
                  </a:cubicBezTo>
                  <a:cubicBezTo>
                    <a:pt x="121" y="319"/>
                    <a:pt x="123" y="318"/>
                    <a:pt x="124" y="317"/>
                  </a:cubicBezTo>
                  <a:cubicBezTo>
                    <a:pt x="124" y="316"/>
                    <a:pt x="125" y="315"/>
                    <a:pt x="125" y="315"/>
                  </a:cubicBezTo>
                  <a:cubicBezTo>
                    <a:pt x="125" y="313"/>
                    <a:pt x="124" y="313"/>
                    <a:pt x="124" y="312"/>
                  </a:cubicBezTo>
                  <a:cubicBezTo>
                    <a:pt x="124" y="312"/>
                    <a:pt x="123" y="312"/>
                    <a:pt x="123" y="312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22" y="311"/>
                    <a:pt x="121" y="310"/>
                    <a:pt x="120" y="309"/>
                  </a:cubicBezTo>
                  <a:cubicBezTo>
                    <a:pt x="112" y="304"/>
                    <a:pt x="88" y="290"/>
                    <a:pt x="88" y="290"/>
                  </a:cubicBezTo>
                  <a:cubicBezTo>
                    <a:pt x="86" y="293"/>
                    <a:pt x="86" y="293"/>
                    <a:pt x="86" y="293"/>
                  </a:cubicBezTo>
                  <a:cubicBezTo>
                    <a:pt x="85" y="297"/>
                    <a:pt x="85" y="297"/>
                    <a:pt x="85" y="297"/>
                  </a:cubicBezTo>
                  <a:cubicBezTo>
                    <a:pt x="85" y="297"/>
                    <a:pt x="94" y="299"/>
                    <a:pt x="103" y="301"/>
                  </a:cubicBezTo>
                  <a:cubicBezTo>
                    <a:pt x="107" y="302"/>
                    <a:pt x="112" y="303"/>
                    <a:pt x="116" y="304"/>
                  </a:cubicBezTo>
                  <a:cubicBezTo>
                    <a:pt x="118" y="305"/>
                    <a:pt x="120" y="305"/>
                    <a:pt x="121" y="305"/>
                  </a:cubicBezTo>
                  <a:cubicBezTo>
                    <a:pt x="122" y="306"/>
                    <a:pt x="123" y="306"/>
                    <a:pt x="125" y="306"/>
                  </a:cubicBezTo>
                  <a:cubicBezTo>
                    <a:pt x="125" y="306"/>
                    <a:pt x="125" y="306"/>
                    <a:pt x="126" y="306"/>
                  </a:cubicBezTo>
                  <a:cubicBezTo>
                    <a:pt x="126" y="306"/>
                    <a:pt x="126" y="306"/>
                    <a:pt x="127" y="305"/>
                  </a:cubicBezTo>
                  <a:cubicBezTo>
                    <a:pt x="127" y="305"/>
                    <a:pt x="128" y="305"/>
                    <a:pt x="128" y="304"/>
                  </a:cubicBezTo>
                  <a:cubicBezTo>
                    <a:pt x="129" y="303"/>
                    <a:pt x="129" y="302"/>
                    <a:pt x="129" y="301"/>
                  </a:cubicBezTo>
                  <a:cubicBezTo>
                    <a:pt x="129" y="300"/>
                    <a:pt x="128" y="299"/>
                    <a:pt x="127" y="298"/>
                  </a:cubicBezTo>
                  <a:cubicBezTo>
                    <a:pt x="127" y="298"/>
                    <a:pt x="125" y="297"/>
                    <a:pt x="122" y="295"/>
                  </a:cubicBezTo>
                  <a:cubicBezTo>
                    <a:pt x="118" y="293"/>
                    <a:pt x="111" y="289"/>
                    <a:pt x="105" y="285"/>
                  </a:cubicBezTo>
                  <a:cubicBezTo>
                    <a:pt x="103" y="283"/>
                    <a:pt x="100" y="282"/>
                    <a:pt x="98" y="281"/>
                  </a:cubicBezTo>
                  <a:cubicBezTo>
                    <a:pt x="97" y="280"/>
                    <a:pt x="97" y="280"/>
                    <a:pt x="96" y="279"/>
                  </a:cubicBezTo>
                  <a:cubicBezTo>
                    <a:pt x="96" y="279"/>
                    <a:pt x="96" y="279"/>
                    <a:pt x="96" y="279"/>
                  </a:cubicBezTo>
                  <a:cubicBezTo>
                    <a:pt x="96" y="279"/>
                    <a:pt x="96" y="279"/>
                    <a:pt x="96" y="279"/>
                  </a:cubicBezTo>
                  <a:cubicBezTo>
                    <a:pt x="95" y="281"/>
                    <a:pt x="95" y="281"/>
                    <a:pt x="95" y="281"/>
                  </a:cubicBezTo>
                  <a:cubicBezTo>
                    <a:pt x="96" y="279"/>
                    <a:pt x="96" y="279"/>
                    <a:pt x="96" y="279"/>
                  </a:cubicBezTo>
                  <a:cubicBezTo>
                    <a:pt x="96" y="279"/>
                    <a:pt x="96" y="279"/>
                    <a:pt x="96" y="279"/>
                  </a:cubicBezTo>
                  <a:cubicBezTo>
                    <a:pt x="95" y="281"/>
                    <a:pt x="95" y="281"/>
                    <a:pt x="95" y="281"/>
                  </a:cubicBezTo>
                  <a:cubicBezTo>
                    <a:pt x="96" y="279"/>
                    <a:pt x="96" y="279"/>
                    <a:pt x="96" y="279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7" y="280"/>
                    <a:pt x="97" y="280"/>
                    <a:pt x="97" y="280"/>
                  </a:cubicBezTo>
                  <a:cubicBezTo>
                    <a:pt x="96" y="279"/>
                    <a:pt x="96" y="279"/>
                    <a:pt x="96" y="279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7" y="280"/>
                    <a:pt x="97" y="280"/>
                    <a:pt x="97" y="280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7" y="282"/>
                    <a:pt x="97" y="282"/>
                    <a:pt x="97" y="282"/>
                  </a:cubicBezTo>
                  <a:cubicBezTo>
                    <a:pt x="97" y="281"/>
                    <a:pt x="97" y="280"/>
                    <a:pt x="97" y="280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7" y="282"/>
                    <a:pt x="97" y="282"/>
                    <a:pt x="97" y="282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7" y="284"/>
                    <a:pt x="97" y="284"/>
                    <a:pt x="97" y="284"/>
                  </a:cubicBezTo>
                  <a:cubicBezTo>
                    <a:pt x="97" y="283"/>
                    <a:pt x="97" y="282"/>
                    <a:pt x="97" y="282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7" y="284"/>
                    <a:pt x="97" y="284"/>
                    <a:pt x="97" y="284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3" y="286"/>
                    <a:pt x="93" y="286"/>
                    <a:pt x="93" y="286"/>
                  </a:cubicBezTo>
                  <a:cubicBezTo>
                    <a:pt x="134" y="293"/>
                    <a:pt x="134" y="293"/>
                    <a:pt x="134" y="293"/>
                  </a:cubicBezTo>
                  <a:cubicBezTo>
                    <a:pt x="136" y="293"/>
                    <a:pt x="138" y="292"/>
                    <a:pt x="139" y="290"/>
                  </a:cubicBezTo>
                  <a:cubicBezTo>
                    <a:pt x="139" y="288"/>
                    <a:pt x="139" y="286"/>
                    <a:pt x="137" y="285"/>
                  </a:cubicBezTo>
                  <a:cubicBezTo>
                    <a:pt x="131" y="281"/>
                    <a:pt x="131" y="281"/>
                    <a:pt x="131" y="281"/>
                  </a:cubicBezTo>
                  <a:cubicBezTo>
                    <a:pt x="145" y="285"/>
                    <a:pt x="145" y="285"/>
                    <a:pt x="145" y="285"/>
                  </a:cubicBezTo>
                  <a:cubicBezTo>
                    <a:pt x="147" y="285"/>
                    <a:pt x="148" y="284"/>
                    <a:pt x="149" y="283"/>
                  </a:cubicBezTo>
                  <a:cubicBezTo>
                    <a:pt x="150" y="282"/>
                    <a:pt x="150" y="281"/>
                    <a:pt x="150" y="281"/>
                  </a:cubicBezTo>
                  <a:cubicBezTo>
                    <a:pt x="150" y="280"/>
                    <a:pt x="150" y="280"/>
                    <a:pt x="149" y="279"/>
                  </a:cubicBezTo>
                  <a:cubicBezTo>
                    <a:pt x="149" y="279"/>
                    <a:pt x="149" y="278"/>
                    <a:pt x="149" y="278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47" y="277"/>
                    <a:pt x="147" y="276"/>
                    <a:pt x="146" y="276"/>
                  </a:cubicBezTo>
                  <a:cubicBezTo>
                    <a:pt x="142" y="273"/>
                    <a:pt x="135" y="269"/>
                    <a:pt x="129" y="265"/>
                  </a:cubicBezTo>
                  <a:cubicBezTo>
                    <a:pt x="123" y="261"/>
                    <a:pt x="117" y="258"/>
                    <a:pt x="117" y="258"/>
                  </a:cubicBezTo>
                  <a:cubicBezTo>
                    <a:pt x="115" y="262"/>
                    <a:pt x="115" y="262"/>
                    <a:pt x="115" y="262"/>
                  </a:cubicBezTo>
                  <a:cubicBezTo>
                    <a:pt x="114" y="266"/>
                    <a:pt x="114" y="266"/>
                    <a:pt x="114" y="266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6" y="276"/>
                    <a:pt x="158" y="275"/>
                    <a:pt x="158" y="273"/>
                  </a:cubicBezTo>
                  <a:cubicBezTo>
                    <a:pt x="159" y="272"/>
                    <a:pt x="158" y="269"/>
                    <a:pt x="157" y="268"/>
                  </a:cubicBezTo>
                  <a:cubicBezTo>
                    <a:pt x="157" y="268"/>
                    <a:pt x="154" y="267"/>
                    <a:pt x="151" y="265"/>
                  </a:cubicBezTo>
                  <a:cubicBezTo>
                    <a:pt x="146" y="262"/>
                    <a:pt x="139" y="258"/>
                    <a:pt x="132" y="254"/>
                  </a:cubicBezTo>
                  <a:cubicBezTo>
                    <a:pt x="129" y="252"/>
                    <a:pt x="127" y="250"/>
                    <a:pt x="125" y="249"/>
                  </a:cubicBezTo>
                  <a:cubicBezTo>
                    <a:pt x="124" y="248"/>
                    <a:pt x="123" y="248"/>
                    <a:pt x="122" y="247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21" y="249"/>
                    <a:pt x="121" y="249"/>
                    <a:pt x="121" y="249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21" y="249"/>
                    <a:pt x="121" y="249"/>
                    <a:pt x="121" y="249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20" y="250"/>
                    <a:pt x="120" y="250"/>
                    <a:pt x="120" y="250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2" y="247"/>
                    <a:pt x="122" y="247"/>
                    <a:pt x="122" y="247"/>
                  </a:cubicBezTo>
                  <a:cubicBezTo>
                    <a:pt x="120" y="250"/>
                    <a:pt x="120" y="250"/>
                    <a:pt x="120" y="250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3" y="250"/>
                    <a:pt x="123" y="250"/>
                    <a:pt x="123" y="250"/>
                  </a:cubicBezTo>
                  <a:cubicBezTo>
                    <a:pt x="123" y="249"/>
                    <a:pt x="123" y="248"/>
                    <a:pt x="123" y="248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3" y="250"/>
                    <a:pt x="123" y="250"/>
                    <a:pt x="123" y="250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3" y="252"/>
                    <a:pt x="123" y="252"/>
                    <a:pt x="123" y="252"/>
                  </a:cubicBezTo>
                  <a:cubicBezTo>
                    <a:pt x="123" y="251"/>
                    <a:pt x="123" y="250"/>
                    <a:pt x="123" y="250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3" y="252"/>
                    <a:pt x="123" y="252"/>
                    <a:pt x="123" y="252"/>
                  </a:cubicBezTo>
                  <a:cubicBezTo>
                    <a:pt x="123" y="252"/>
                    <a:pt x="123" y="252"/>
                    <a:pt x="123" y="252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1" y="253"/>
                    <a:pt x="121" y="253"/>
                    <a:pt x="121" y="253"/>
                  </a:cubicBezTo>
                  <a:cubicBezTo>
                    <a:pt x="122" y="253"/>
                    <a:pt x="122" y="253"/>
                    <a:pt x="123" y="252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1" y="253"/>
                    <a:pt x="121" y="253"/>
                    <a:pt x="121" y="253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0" y="254"/>
                    <a:pt x="120" y="254"/>
                    <a:pt x="120" y="254"/>
                  </a:cubicBezTo>
                  <a:cubicBezTo>
                    <a:pt x="120" y="254"/>
                    <a:pt x="121" y="254"/>
                    <a:pt x="121" y="253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20" y="254"/>
                    <a:pt x="120" y="254"/>
                    <a:pt x="120" y="254"/>
                  </a:cubicBezTo>
                  <a:cubicBezTo>
                    <a:pt x="119" y="251"/>
                    <a:pt x="119" y="251"/>
                    <a:pt x="119" y="251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20" y="254"/>
                    <a:pt x="120" y="254"/>
                    <a:pt x="120" y="254"/>
                  </a:cubicBezTo>
                  <a:cubicBezTo>
                    <a:pt x="119" y="251"/>
                    <a:pt x="119" y="251"/>
                    <a:pt x="119" y="251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9" y="252"/>
                    <a:pt x="119" y="252"/>
                    <a:pt x="119" y="252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9" y="252"/>
                    <a:pt x="119" y="252"/>
                    <a:pt x="119" y="252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19" y="254"/>
                    <a:pt x="119" y="254"/>
                    <a:pt x="119" y="254"/>
                  </a:cubicBezTo>
                  <a:cubicBezTo>
                    <a:pt x="120" y="254"/>
                    <a:pt x="121" y="254"/>
                    <a:pt x="122" y="254"/>
                  </a:cubicBezTo>
                  <a:cubicBezTo>
                    <a:pt x="128" y="256"/>
                    <a:pt x="138" y="260"/>
                    <a:pt x="148" y="263"/>
                  </a:cubicBezTo>
                  <a:cubicBezTo>
                    <a:pt x="152" y="264"/>
                    <a:pt x="157" y="266"/>
                    <a:pt x="160" y="267"/>
                  </a:cubicBezTo>
                  <a:cubicBezTo>
                    <a:pt x="162" y="267"/>
                    <a:pt x="163" y="268"/>
                    <a:pt x="164" y="268"/>
                  </a:cubicBezTo>
                  <a:cubicBezTo>
                    <a:pt x="165" y="268"/>
                    <a:pt x="165" y="268"/>
                    <a:pt x="166" y="268"/>
                  </a:cubicBezTo>
                  <a:cubicBezTo>
                    <a:pt x="166" y="269"/>
                    <a:pt x="166" y="269"/>
                    <a:pt x="166" y="269"/>
                  </a:cubicBezTo>
                  <a:cubicBezTo>
                    <a:pt x="167" y="269"/>
                    <a:pt x="167" y="269"/>
                    <a:pt x="167" y="269"/>
                  </a:cubicBezTo>
                  <a:cubicBezTo>
                    <a:pt x="168" y="269"/>
                    <a:pt x="168" y="269"/>
                    <a:pt x="168" y="269"/>
                  </a:cubicBezTo>
                  <a:cubicBezTo>
                    <a:pt x="169" y="268"/>
                    <a:pt x="169" y="268"/>
                    <a:pt x="169" y="268"/>
                  </a:cubicBezTo>
                  <a:cubicBezTo>
                    <a:pt x="170" y="268"/>
                    <a:pt x="170" y="267"/>
                    <a:pt x="171" y="267"/>
                  </a:cubicBezTo>
                  <a:cubicBezTo>
                    <a:pt x="171" y="266"/>
                    <a:pt x="171" y="265"/>
                    <a:pt x="171" y="265"/>
                  </a:cubicBezTo>
                  <a:cubicBezTo>
                    <a:pt x="171" y="264"/>
                    <a:pt x="171" y="263"/>
                    <a:pt x="171" y="263"/>
                  </a:cubicBezTo>
                  <a:cubicBezTo>
                    <a:pt x="171" y="262"/>
                    <a:pt x="170" y="262"/>
                    <a:pt x="170" y="262"/>
                  </a:cubicBezTo>
                  <a:cubicBezTo>
                    <a:pt x="170" y="261"/>
                    <a:pt x="170" y="261"/>
                    <a:pt x="170" y="261"/>
                  </a:cubicBezTo>
                  <a:cubicBezTo>
                    <a:pt x="169" y="261"/>
                    <a:pt x="169" y="261"/>
                    <a:pt x="169" y="261"/>
                  </a:cubicBezTo>
                  <a:cubicBezTo>
                    <a:pt x="167" y="260"/>
                    <a:pt x="164" y="258"/>
                    <a:pt x="161" y="256"/>
                  </a:cubicBezTo>
                  <a:cubicBezTo>
                    <a:pt x="155" y="252"/>
                    <a:pt x="148" y="248"/>
                    <a:pt x="142" y="245"/>
                  </a:cubicBezTo>
                  <a:cubicBezTo>
                    <a:pt x="140" y="243"/>
                    <a:pt x="137" y="241"/>
                    <a:pt x="135" y="240"/>
                  </a:cubicBezTo>
                  <a:cubicBezTo>
                    <a:pt x="134" y="240"/>
                    <a:pt x="134" y="239"/>
                    <a:pt x="133" y="239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2" y="240"/>
                    <a:pt x="132" y="240"/>
                    <a:pt x="132" y="240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2" y="240"/>
                    <a:pt x="132" y="240"/>
                    <a:pt x="132" y="240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4" y="239"/>
                    <a:pt x="134" y="239"/>
                    <a:pt x="134" y="239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1" y="241"/>
                    <a:pt x="131" y="241"/>
                    <a:pt x="131" y="241"/>
                  </a:cubicBezTo>
                  <a:cubicBezTo>
                    <a:pt x="134" y="239"/>
                    <a:pt x="134" y="239"/>
                    <a:pt x="134" y="239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4" y="240"/>
                    <a:pt x="134" y="240"/>
                    <a:pt x="134" y="240"/>
                  </a:cubicBezTo>
                  <a:cubicBezTo>
                    <a:pt x="134" y="239"/>
                    <a:pt x="134" y="239"/>
                    <a:pt x="134" y="239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4" y="240"/>
                    <a:pt x="134" y="240"/>
                    <a:pt x="134" y="240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4" y="241"/>
                    <a:pt x="134" y="241"/>
                    <a:pt x="134" y="241"/>
                  </a:cubicBezTo>
                  <a:cubicBezTo>
                    <a:pt x="134" y="241"/>
                    <a:pt x="134" y="240"/>
                    <a:pt x="134" y="240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4" y="241"/>
                    <a:pt x="134" y="241"/>
                    <a:pt x="134" y="241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3" y="244"/>
                    <a:pt x="133" y="244"/>
                    <a:pt x="133" y="244"/>
                  </a:cubicBezTo>
                  <a:cubicBezTo>
                    <a:pt x="134" y="243"/>
                    <a:pt x="134" y="242"/>
                    <a:pt x="134" y="241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3" y="244"/>
                    <a:pt x="133" y="244"/>
                    <a:pt x="133" y="244"/>
                  </a:cubicBezTo>
                  <a:cubicBezTo>
                    <a:pt x="134" y="244"/>
                    <a:pt x="134" y="244"/>
                    <a:pt x="134" y="244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3" y="245"/>
                    <a:pt x="133" y="245"/>
                    <a:pt x="133" y="245"/>
                  </a:cubicBezTo>
                  <a:cubicBezTo>
                    <a:pt x="133" y="244"/>
                    <a:pt x="133" y="244"/>
                    <a:pt x="134" y="244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3" y="245"/>
                    <a:pt x="133" y="245"/>
                    <a:pt x="133" y="245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1" y="245"/>
                    <a:pt x="131" y="245"/>
                    <a:pt x="131" y="245"/>
                  </a:cubicBezTo>
                  <a:cubicBezTo>
                    <a:pt x="131" y="245"/>
                    <a:pt x="132" y="245"/>
                    <a:pt x="133" y="245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1" y="245"/>
                    <a:pt x="131" y="245"/>
                    <a:pt x="131" y="245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0" y="245"/>
                    <a:pt x="130" y="245"/>
                    <a:pt x="130" y="245"/>
                  </a:cubicBezTo>
                  <a:cubicBezTo>
                    <a:pt x="130" y="245"/>
                    <a:pt x="131" y="245"/>
                    <a:pt x="131" y="245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30" y="245"/>
                    <a:pt x="130" y="245"/>
                    <a:pt x="130" y="245"/>
                  </a:cubicBezTo>
                  <a:cubicBezTo>
                    <a:pt x="130" y="242"/>
                    <a:pt x="130" y="242"/>
                    <a:pt x="130" y="242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29" y="245"/>
                    <a:pt x="130" y="245"/>
                    <a:pt x="130" y="245"/>
                  </a:cubicBezTo>
                  <a:cubicBezTo>
                    <a:pt x="130" y="242"/>
                    <a:pt x="130" y="242"/>
                    <a:pt x="130" y="242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0" y="243"/>
                    <a:pt x="130" y="243"/>
                    <a:pt x="130" y="243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29" y="245"/>
                    <a:pt x="130" y="246"/>
                    <a:pt x="130" y="246"/>
                  </a:cubicBezTo>
                  <a:cubicBezTo>
                    <a:pt x="136" y="248"/>
                    <a:pt x="155" y="257"/>
                    <a:pt x="173" y="266"/>
                  </a:cubicBezTo>
                  <a:cubicBezTo>
                    <a:pt x="181" y="270"/>
                    <a:pt x="190" y="274"/>
                    <a:pt x="197" y="277"/>
                  </a:cubicBezTo>
                  <a:cubicBezTo>
                    <a:pt x="200" y="278"/>
                    <a:pt x="203" y="279"/>
                    <a:pt x="206" y="280"/>
                  </a:cubicBezTo>
                  <a:cubicBezTo>
                    <a:pt x="207" y="281"/>
                    <a:pt x="208" y="281"/>
                    <a:pt x="209" y="281"/>
                  </a:cubicBezTo>
                  <a:cubicBezTo>
                    <a:pt x="209" y="281"/>
                    <a:pt x="210" y="281"/>
                    <a:pt x="210" y="282"/>
                  </a:cubicBezTo>
                  <a:cubicBezTo>
                    <a:pt x="210" y="282"/>
                    <a:pt x="211" y="282"/>
                    <a:pt x="211" y="282"/>
                  </a:cubicBezTo>
                  <a:cubicBezTo>
                    <a:pt x="212" y="282"/>
                    <a:pt x="212" y="282"/>
                    <a:pt x="213" y="282"/>
                  </a:cubicBezTo>
                  <a:cubicBezTo>
                    <a:pt x="213" y="281"/>
                    <a:pt x="214" y="281"/>
                    <a:pt x="215" y="280"/>
                  </a:cubicBezTo>
                  <a:cubicBezTo>
                    <a:pt x="216" y="279"/>
                    <a:pt x="216" y="278"/>
                    <a:pt x="216" y="277"/>
                  </a:cubicBezTo>
                  <a:cubicBezTo>
                    <a:pt x="215" y="276"/>
                    <a:pt x="215" y="275"/>
                    <a:pt x="214" y="274"/>
                  </a:cubicBezTo>
                  <a:cubicBezTo>
                    <a:pt x="214" y="274"/>
                    <a:pt x="208" y="271"/>
                    <a:pt x="199" y="265"/>
                  </a:cubicBezTo>
                  <a:cubicBezTo>
                    <a:pt x="185" y="257"/>
                    <a:pt x="165" y="244"/>
                    <a:pt x="148" y="234"/>
                  </a:cubicBezTo>
                  <a:cubicBezTo>
                    <a:pt x="139" y="228"/>
                    <a:pt x="132" y="223"/>
                    <a:pt x="126" y="220"/>
                  </a:cubicBezTo>
                  <a:cubicBezTo>
                    <a:pt x="124" y="218"/>
                    <a:pt x="121" y="217"/>
                    <a:pt x="120" y="216"/>
                  </a:cubicBezTo>
                  <a:cubicBezTo>
                    <a:pt x="119" y="215"/>
                    <a:pt x="119" y="215"/>
                    <a:pt x="118" y="215"/>
                  </a:cubicBezTo>
                  <a:cubicBezTo>
                    <a:pt x="118" y="215"/>
                    <a:pt x="118" y="215"/>
                    <a:pt x="118" y="215"/>
                  </a:cubicBezTo>
                  <a:cubicBezTo>
                    <a:pt x="118" y="215"/>
                    <a:pt x="118" y="215"/>
                    <a:pt x="118" y="215"/>
                  </a:cubicBezTo>
                  <a:cubicBezTo>
                    <a:pt x="117" y="216"/>
                    <a:pt x="117" y="216"/>
                    <a:pt x="117" y="216"/>
                  </a:cubicBezTo>
                  <a:cubicBezTo>
                    <a:pt x="118" y="215"/>
                    <a:pt x="118" y="215"/>
                    <a:pt x="118" y="215"/>
                  </a:cubicBezTo>
                  <a:cubicBezTo>
                    <a:pt x="118" y="215"/>
                    <a:pt x="118" y="215"/>
                    <a:pt x="118" y="215"/>
                  </a:cubicBezTo>
                  <a:cubicBezTo>
                    <a:pt x="117" y="216"/>
                    <a:pt x="117" y="216"/>
                    <a:pt x="117" y="216"/>
                  </a:cubicBezTo>
                  <a:cubicBezTo>
                    <a:pt x="118" y="215"/>
                    <a:pt x="118" y="215"/>
                    <a:pt x="118" y="215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9" y="215"/>
                    <a:pt x="119" y="215"/>
                    <a:pt x="119" y="215"/>
                  </a:cubicBezTo>
                  <a:cubicBezTo>
                    <a:pt x="118" y="215"/>
                    <a:pt x="118" y="215"/>
                    <a:pt x="118" y="215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9" y="215"/>
                    <a:pt x="119" y="215"/>
                    <a:pt x="119" y="215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9" y="216"/>
                    <a:pt x="119" y="216"/>
                    <a:pt x="119" y="216"/>
                  </a:cubicBezTo>
                  <a:cubicBezTo>
                    <a:pt x="119" y="215"/>
                    <a:pt x="119" y="215"/>
                    <a:pt x="119" y="215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9" y="216"/>
                    <a:pt x="119" y="216"/>
                    <a:pt x="119" y="216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9" y="217"/>
                    <a:pt x="119" y="217"/>
                    <a:pt x="119" y="217"/>
                  </a:cubicBezTo>
                  <a:cubicBezTo>
                    <a:pt x="119" y="217"/>
                    <a:pt x="119" y="216"/>
                    <a:pt x="119" y="216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9" y="217"/>
                    <a:pt x="119" y="217"/>
                    <a:pt x="119" y="217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8" y="220"/>
                    <a:pt x="118" y="220"/>
                    <a:pt x="118" y="220"/>
                  </a:cubicBezTo>
                  <a:cubicBezTo>
                    <a:pt x="119" y="219"/>
                    <a:pt x="119" y="218"/>
                    <a:pt x="119" y="217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8" y="220"/>
                    <a:pt x="118" y="220"/>
                    <a:pt x="118" y="220"/>
                  </a:cubicBezTo>
                  <a:cubicBezTo>
                    <a:pt x="119" y="220"/>
                    <a:pt x="119" y="220"/>
                    <a:pt x="119" y="220"/>
                  </a:cubicBezTo>
                  <a:cubicBezTo>
                    <a:pt x="116" y="218"/>
                    <a:pt x="116" y="218"/>
                    <a:pt x="116" y="218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7" y="221"/>
                    <a:pt x="118" y="220"/>
                    <a:pt x="119" y="220"/>
                  </a:cubicBezTo>
                  <a:cubicBezTo>
                    <a:pt x="116" y="218"/>
                    <a:pt x="116" y="218"/>
                    <a:pt x="116" y="218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6" y="218"/>
                    <a:pt x="116" y="218"/>
                    <a:pt x="116" y="218"/>
                  </a:cubicBezTo>
                  <a:cubicBezTo>
                    <a:pt x="116" y="221"/>
                    <a:pt x="116" y="221"/>
                    <a:pt x="116" y="221"/>
                  </a:cubicBezTo>
                  <a:cubicBezTo>
                    <a:pt x="116" y="221"/>
                    <a:pt x="116" y="221"/>
                    <a:pt x="117" y="221"/>
                  </a:cubicBezTo>
                  <a:cubicBezTo>
                    <a:pt x="116" y="218"/>
                    <a:pt x="116" y="218"/>
                    <a:pt x="116" y="218"/>
                  </a:cubicBezTo>
                  <a:cubicBezTo>
                    <a:pt x="116" y="221"/>
                    <a:pt x="116" y="221"/>
                    <a:pt x="116" y="221"/>
                  </a:cubicBezTo>
                  <a:cubicBezTo>
                    <a:pt x="116" y="220"/>
                    <a:pt x="116" y="220"/>
                    <a:pt x="116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6" y="221"/>
                    <a:pt x="116" y="221"/>
                    <a:pt x="116" y="221"/>
                  </a:cubicBezTo>
                  <a:cubicBezTo>
                    <a:pt x="116" y="220"/>
                    <a:pt x="116" y="220"/>
                    <a:pt x="116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5" y="221"/>
                    <a:pt x="116" y="222"/>
                    <a:pt x="118" y="222"/>
                  </a:cubicBezTo>
                  <a:cubicBezTo>
                    <a:pt x="123" y="224"/>
                    <a:pt x="133" y="229"/>
                    <a:pt x="145" y="235"/>
                  </a:cubicBezTo>
                  <a:cubicBezTo>
                    <a:pt x="164" y="244"/>
                    <a:pt x="187" y="256"/>
                    <a:pt x="206" y="266"/>
                  </a:cubicBezTo>
                  <a:cubicBezTo>
                    <a:pt x="215" y="270"/>
                    <a:pt x="223" y="275"/>
                    <a:pt x="229" y="278"/>
                  </a:cubicBezTo>
                  <a:cubicBezTo>
                    <a:pt x="232" y="279"/>
                    <a:pt x="235" y="281"/>
                    <a:pt x="237" y="281"/>
                  </a:cubicBezTo>
                  <a:cubicBezTo>
                    <a:pt x="237" y="282"/>
                    <a:pt x="238" y="282"/>
                    <a:pt x="239" y="282"/>
                  </a:cubicBezTo>
                  <a:cubicBezTo>
                    <a:pt x="239" y="283"/>
                    <a:pt x="239" y="283"/>
                    <a:pt x="239" y="283"/>
                  </a:cubicBezTo>
                  <a:cubicBezTo>
                    <a:pt x="240" y="283"/>
                    <a:pt x="240" y="283"/>
                    <a:pt x="240" y="283"/>
                  </a:cubicBezTo>
                  <a:cubicBezTo>
                    <a:pt x="240" y="283"/>
                    <a:pt x="240" y="283"/>
                    <a:pt x="240" y="283"/>
                  </a:cubicBezTo>
                  <a:cubicBezTo>
                    <a:pt x="240" y="283"/>
                    <a:pt x="241" y="283"/>
                    <a:pt x="241" y="283"/>
                  </a:cubicBezTo>
                  <a:cubicBezTo>
                    <a:pt x="242" y="283"/>
                    <a:pt x="242" y="283"/>
                    <a:pt x="242" y="283"/>
                  </a:cubicBezTo>
                  <a:cubicBezTo>
                    <a:pt x="243" y="283"/>
                    <a:pt x="244" y="282"/>
                    <a:pt x="244" y="281"/>
                  </a:cubicBezTo>
                  <a:cubicBezTo>
                    <a:pt x="245" y="281"/>
                    <a:pt x="245" y="279"/>
                    <a:pt x="245" y="278"/>
                  </a:cubicBezTo>
                  <a:cubicBezTo>
                    <a:pt x="245" y="277"/>
                    <a:pt x="244" y="276"/>
                    <a:pt x="243" y="276"/>
                  </a:cubicBezTo>
                  <a:cubicBezTo>
                    <a:pt x="105" y="189"/>
                    <a:pt x="105" y="189"/>
                    <a:pt x="105" y="189"/>
                  </a:cubicBezTo>
                  <a:cubicBezTo>
                    <a:pt x="103" y="193"/>
                    <a:pt x="103" y="193"/>
                    <a:pt x="103" y="193"/>
                  </a:cubicBezTo>
                  <a:cubicBezTo>
                    <a:pt x="101" y="196"/>
                    <a:pt x="101" y="196"/>
                    <a:pt x="101" y="196"/>
                  </a:cubicBezTo>
                  <a:cubicBezTo>
                    <a:pt x="101" y="196"/>
                    <a:pt x="140" y="218"/>
                    <a:pt x="179" y="239"/>
                  </a:cubicBezTo>
                  <a:cubicBezTo>
                    <a:pt x="199" y="249"/>
                    <a:pt x="218" y="260"/>
                    <a:pt x="233" y="268"/>
                  </a:cubicBezTo>
                  <a:cubicBezTo>
                    <a:pt x="241" y="272"/>
                    <a:pt x="247" y="275"/>
                    <a:pt x="252" y="278"/>
                  </a:cubicBezTo>
                  <a:cubicBezTo>
                    <a:pt x="254" y="279"/>
                    <a:pt x="256" y="280"/>
                    <a:pt x="257" y="280"/>
                  </a:cubicBezTo>
                  <a:cubicBezTo>
                    <a:pt x="258" y="281"/>
                    <a:pt x="259" y="281"/>
                    <a:pt x="259" y="281"/>
                  </a:cubicBezTo>
                  <a:cubicBezTo>
                    <a:pt x="260" y="281"/>
                    <a:pt x="260" y="281"/>
                    <a:pt x="260" y="281"/>
                  </a:cubicBezTo>
                  <a:cubicBezTo>
                    <a:pt x="260" y="281"/>
                    <a:pt x="260" y="281"/>
                    <a:pt x="260" y="281"/>
                  </a:cubicBezTo>
                  <a:cubicBezTo>
                    <a:pt x="261" y="282"/>
                    <a:pt x="261" y="282"/>
                    <a:pt x="261" y="282"/>
                  </a:cubicBezTo>
                  <a:cubicBezTo>
                    <a:pt x="262" y="282"/>
                    <a:pt x="262" y="282"/>
                    <a:pt x="263" y="281"/>
                  </a:cubicBezTo>
                  <a:cubicBezTo>
                    <a:pt x="263" y="281"/>
                    <a:pt x="264" y="281"/>
                    <a:pt x="265" y="280"/>
                  </a:cubicBezTo>
                  <a:cubicBezTo>
                    <a:pt x="265" y="280"/>
                    <a:pt x="265" y="280"/>
                    <a:pt x="265" y="280"/>
                  </a:cubicBezTo>
                  <a:cubicBezTo>
                    <a:pt x="265" y="279"/>
                    <a:pt x="265" y="278"/>
                    <a:pt x="265" y="278"/>
                  </a:cubicBezTo>
                  <a:cubicBezTo>
                    <a:pt x="265" y="276"/>
                    <a:pt x="265" y="276"/>
                    <a:pt x="265" y="275"/>
                  </a:cubicBezTo>
                  <a:cubicBezTo>
                    <a:pt x="264" y="275"/>
                    <a:pt x="264" y="274"/>
                    <a:pt x="264" y="274"/>
                  </a:cubicBezTo>
                  <a:cubicBezTo>
                    <a:pt x="263" y="274"/>
                    <a:pt x="263" y="273"/>
                    <a:pt x="262" y="273"/>
                  </a:cubicBezTo>
                  <a:cubicBezTo>
                    <a:pt x="259" y="271"/>
                    <a:pt x="255" y="268"/>
                    <a:pt x="249" y="264"/>
                  </a:cubicBezTo>
                  <a:cubicBezTo>
                    <a:pt x="241" y="259"/>
                    <a:pt x="230" y="253"/>
                    <a:pt x="221" y="248"/>
                  </a:cubicBezTo>
                  <a:cubicBezTo>
                    <a:pt x="217" y="245"/>
                    <a:pt x="213" y="243"/>
                    <a:pt x="211" y="241"/>
                  </a:cubicBezTo>
                  <a:cubicBezTo>
                    <a:pt x="209" y="240"/>
                    <a:pt x="208" y="240"/>
                    <a:pt x="208" y="239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6" y="241"/>
                    <a:pt x="206" y="241"/>
                    <a:pt x="206" y="241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6" y="241"/>
                    <a:pt x="206" y="241"/>
                    <a:pt x="206" y="241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5" y="242"/>
                    <a:pt x="205" y="242"/>
                    <a:pt x="205" y="242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5" y="242"/>
                    <a:pt x="205" y="242"/>
                    <a:pt x="205" y="242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4" y="242"/>
                    <a:pt x="204" y="242"/>
                    <a:pt x="204" y="242"/>
                  </a:cubicBezTo>
                  <a:cubicBezTo>
                    <a:pt x="208" y="240"/>
                    <a:pt x="208" y="240"/>
                    <a:pt x="208" y="240"/>
                  </a:cubicBezTo>
                  <a:cubicBezTo>
                    <a:pt x="207" y="239"/>
                    <a:pt x="207" y="239"/>
                    <a:pt x="207" y="239"/>
                  </a:cubicBezTo>
                  <a:cubicBezTo>
                    <a:pt x="204" y="242"/>
                    <a:pt x="204" y="242"/>
                    <a:pt x="204" y="242"/>
                  </a:cubicBezTo>
                  <a:cubicBezTo>
                    <a:pt x="208" y="240"/>
                    <a:pt x="208" y="240"/>
                    <a:pt x="208" y="240"/>
                  </a:cubicBezTo>
                  <a:cubicBezTo>
                    <a:pt x="204" y="242"/>
                    <a:pt x="204" y="242"/>
                    <a:pt x="204" y="242"/>
                  </a:cubicBezTo>
                  <a:cubicBezTo>
                    <a:pt x="208" y="242"/>
                    <a:pt x="208" y="242"/>
                    <a:pt x="208" y="242"/>
                  </a:cubicBezTo>
                  <a:cubicBezTo>
                    <a:pt x="208" y="241"/>
                    <a:pt x="208" y="240"/>
                    <a:pt x="208" y="240"/>
                  </a:cubicBezTo>
                  <a:cubicBezTo>
                    <a:pt x="204" y="242"/>
                    <a:pt x="204" y="242"/>
                    <a:pt x="204" y="242"/>
                  </a:cubicBezTo>
                  <a:cubicBezTo>
                    <a:pt x="208" y="242"/>
                    <a:pt x="208" y="242"/>
                    <a:pt x="208" y="242"/>
                  </a:cubicBezTo>
                  <a:cubicBezTo>
                    <a:pt x="204" y="242"/>
                    <a:pt x="204" y="242"/>
                    <a:pt x="204" y="242"/>
                  </a:cubicBezTo>
                  <a:cubicBezTo>
                    <a:pt x="203" y="246"/>
                    <a:pt x="203" y="246"/>
                    <a:pt x="203" y="246"/>
                  </a:cubicBezTo>
                  <a:cubicBezTo>
                    <a:pt x="276" y="275"/>
                    <a:pt x="276" y="275"/>
                    <a:pt x="276" y="275"/>
                  </a:cubicBezTo>
                  <a:cubicBezTo>
                    <a:pt x="277" y="275"/>
                    <a:pt x="279" y="275"/>
                    <a:pt x="280" y="274"/>
                  </a:cubicBezTo>
                  <a:cubicBezTo>
                    <a:pt x="281" y="273"/>
                    <a:pt x="281" y="272"/>
                    <a:pt x="281" y="271"/>
                  </a:cubicBezTo>
                  <a:cubicBezTo>
                    <a:pt x="281" y="270"/>
                    <a:pt x="281" y="269"/>
                    <a:pt x="281" y="269"/>
                  </a:cubicBezTo>
                  <a:cubicBezTo>
                    <a:pt x="281" y="269"/>
                    <a:pt x="281" y="268"/>
                    <a:pt x="280" y="268"/>
                  </a:cubicBezTo>
                  <a:cubicBezTo>
                    <a:pt x="280" y="268"/>
                    <a:pt x="280" y="268"/>
                    <a:pt x="280" y="268"/>
                  </a:cubicBezTo>
                  <a:cubicBezTo>
                    <a:pt x="279" y="267"/>
                    <a:pt x="279" y="267"/>
                    <a:pt x="279" y="267"/>
                  </a:cubicBezTo>
                  <a:cubicBezTo>
                    <a:pt x="279" y="267"/>
                    <a:pt x="278" y="266"/>
                    <a:pt x="277" y="266"/>
                  </a:cubicBezTo>
                  <a:cubicBezTo>
                    <a:pt x="272" y="263"/>
                    <a:pt x="262" y="257"/>
                    <a:pt x="254" y="252"/>
                  </a:cubicBezTo>
                  <a:cubicBezTo>
                    <a:pt x="250" y="249"/>
                    <a:pt x="246" y="247"/>
                    <a:pt x="243" y="245"/>
                  </a:cubicBezTo>
                  <a:cubicBezTo>
                    <a:pt x="241" y="244"/>
                    <a:pt x="240" y="243"/>
                    <a:pt x="239" y="243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7" y="244"/>
                    <a:pt x="237" y="244"/>
                    <a:pt x="237" y="244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7" y="244"/>
                    <a:pt x="237" y="244"/>
                    <a:pt x="237" y="244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9" y="243"/>
                    <a:pt x="239" y="243"/>
                    <a:pt x="239" y="243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9" y="243"/>
                    <a:pt x="239" y="243"/>
                    <a:pt x="239" y="243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39" y="243"/>
                    <a:pt x="239" y="243"/>
                    <a:pt x="239" y="243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40" y="245"/>
                    <a:pt x="240" y="245"/>
                    <a:pt x="240" y="245"/>
                  </a:cubicBezTo>
                  <a:cubicBezTo>
                    <a:pt x="240" y="244"/>
                    <a:pt x="240" y="244"/>
                    <a:pt x="240" y="243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40" y="245"/>
                    <a:pt x="240" y="245"/>
                    <a:pt x="240" y="245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40" y="246"/>
                    <a:pt x="240" y="246"/>
                    <a:pt x="240" y="246"/>
                  </a:cubicBezTo>
                  <a:cubicBezTo>
                    <a:pt x="240" y="246"/>
                    <a:pt x="240" y="245"/>
                    <a:pt x="240" y="245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40" y="246"/>
                    <a:pt x="240" y="246"/>
                    <a:pt x="240" y="246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9" y="248"/>
                    <a:pt x="239" y="248"/>
                    <a:pt x="239" y="248"/>
                  </a:cubicBezTo>
                  <a:cubicBezTo>
                    <a:pt x="239" y="247"/>
                    <a:pt x="240" y="246"/>
                    <a:pt x="240" y="246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9" y="248"/>
                    <a:pt x="239" y="248"/>
                    <a:pt x="239" y="248"/>
                  </a:cubicBezTo>
                  <a:cubicBezTo>
                    <a:pt x="239" y="247"/>
                    <a:pt x="239" y="247"/>
                    <a:pt x="239" y="247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8" y="248"/>
                    <a:pt x="238" y="248"/>
                    <a:pt x="238" y="248"/>
                  </a:cubicBezTo>
                  <a:cubicBezTo>
                    <a:pt x="238" y="248"/>
                    <a:pt x="239" y="248"/>
                    <a:pt x="239" y="247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8" y="248"/>
                    <a:pt x="238" y="248"/>
                    <a:pt x="238" y="248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7" y="249"/>
                    <a:pt x="237" y="249"/>
                    <a:pt x="237" y="249"/>
                  </a:cubicBezTo>
                  <a:cubicBezTo>
                    <a:pt x="237" y="249"/>
                    <a:pt x="237" y="249"/>
                    <a:pt x="238" y="248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7" y="249"/>
                    <a:pt x="237" y="249"/>
                    <a:pt x="237" y="249"/>
                  </a:cubicBezTo>
                  <a:cubicBezTo>
                    <a:pt x="236" y="246"/>
                    <a:pt x="236" y="246"/>
                    <a:pt x="236" y="246"/>
                  </a:cubicBezTo>
                  <a:cubicBezTo>
                    <a:pt x="236" y="249"/>
                    <a:pt x="236" y="249"/>
                    <a:pt x="236" y="249"/>
                  </a:cubicBezTo>
                  <a:cubicBezTo>
                    <a:pt x="237" y="249"/>
                    <a:pt x="237" y="249"/>
                    <a:pt x="237" y="249"/>
                  </a:cubicBezTo>
                  <a:cubicBezTo>
                    <a:pt x="236" y="246"/>
                    <a:pt x="236" y="246"/>
                    <a:pt x="236" y="246"/>
                  </a:cubicBezTo>
                  <a:cubicBezTo>
                    <a:pt x="236" y="249"/>
                    <a:pt x="236" y="249"/>
                    <a:pt x="236" y="249"/>
                  </a:cubicBezTo>
                  <a:cubicBezTo>
                    <a:pt x="236" y="247"/>
                    <a:pt x="236" y="247"/>
                    <a:pt x="236" y="247"/>
                  </a:cubicBezTo>
                  <a:cubicBezTo>
                    <a:pt x="236" y="249"/>
                    <a:pt x="236" y="249"/>
                    <a:pt x="236" y="249"/>
                  </a:cubicBezTo>
                  <a:cubicBezTo>
                    <a:pt x="236" y="249"/>
                    <a:pt x="236" y="249"/>
                    <a:pt x="236" y="249"/>
                  </a:cubicBezTo>
                  <a:cubicBezTo>
                    <a:pt x="236" y="247"/>
                    <a:pt x="236" y="247"/>
                    <a:pt x="236" y="247"/>
                  </a:cubicBezTo>
                  <a:cubicBezTo>
                    <a:pt x="236" y="249"/>
                    <a:pt x="236" y="249"/>
                    <a:pt x="236" y="249"/>
                  </a:cubicBezTo>
                  <a:cubicBezTo>
                    <a:pt x="236" y="249"/>
                    <a:pt x="237" y="249"/>
                    <a:pt x="237" y="249"/>
                  </a:cubicBezTo>
                  <a:cubicBezTo>
                    <a:pt x="240" y="250"/>
                    <a:pt x="244" y="251"/>
                    <a:pt x="250" y="253"/>
                  </a:cubicBezTo>
                  <a:cubicBezTo>
                    <a:pt x="259" y="255"/>
                    <a:pt x="270" y="258"/>
                    <a:pt x="278" y="261"/>
                  </a:cubicBezTo>
                  <a:cubicBezTo>
                    <a:pt x="283" y="262"/>
                    <a:pt x="286" y="264"/>
                    <a:pt x="289" y="264"/>
                  </a:cubicBezTo>
                  <a:cubicBezTo>
                    <a:pt x="292" y="265"/>
                    <a:pt x="293" y="266"/>
                    <a:pt x="293" y="266"/>
                  </a:cubicBezTo>
                  <a:cubicBezTo>
                    <a:pt x="295" y="266"/>
                    <a:pt x="297" y="266"/>
                    <a:pt x="298" y="264"/>
                  </a:cubicBezTo>
                  <a:cubicBezTo>
                    <a:pt x="299" y="263"/>
                    <a:pt x="299" y="263"/>
                    <a:pt x="299" y="262"/>
                  </a:cubicBezTo>
                  <a:cubicBezTo>
                    <a:pt x="299" y="261"/>
                    <a:pt x="298" y="260"/>
                    <a:pt x="298" y="260"/>
                  </a:cubicBezTo>
                  <a:cubicBezTo>
                    <a:pt x="298" y="259"/>
                    <a:pt x="298" y="259"/>
                    <a:pt x="297" y="259"/>
                  </a:cubicBezTo>
                  <a:cubicBezTo>
                    <a:pt x="297" y="258"/>
                    <a:pt x="297" y="258"/>
                    <a:pt x="296" y="258"/>
                  </a:cubicBezTo>
                  <a:cubicBezTo>
                    <a:pt x="294" y="257"/>
                    <a:pt x="292" y="255"/>
                    <a:pt x="289" y="253"/>
                  </a:cubicBezTo>
                  <a:cubicBezTo>
                    <a:pt x="284" y="250"/>
                    <a:pt x="278" y="247"/>
                    <a:pt x="273" y="244"/>
                  </a:cubicBezTo>
                  <a:cubicBezTo>
                    <a:pt x="271" y="242"/>
                    <a:pt x="269" y="241"/>
                    <a:pt x="268" y="240"/>
                  </a:cubicBezTo>
                  <a:cubicBezTo>
                    <a:pt x="267" y="240"/>
                    <a:pt x="266" y="240"/>
                    <a:pt x="266" y="239"/>
                  </a:cubicBezTo>
                  <a:cubicBezTo>
                    <a:pt x="266" y="239"/>
                    <a:pt x="266" y="239"/>
                    <a:pt x="266" y="239"/>
                  </a:cubicBezTo>
                  <a:cubicBezTo>
                    <a:pt x="266" y="239"/>
                    <a:pt x="266" y="239"/>
                    <a:pt x="266" y="239"/>
                  </a:cubicBezTo>
                  <a:cubicBezTo>
                    <a:pt x="264" y="241"/>
                    <a:pt x="264" y="241"/>
                    <a:pt x="264" y="241"/>
                  </a:cubicBezTo>
                  <a:cubicBezTo>
                    <a:pt x="266" y="239"/>
                    <a:pt x="266" y="239"/>
                    <a:pt x="266" y="239"/>
                  </a:cubicBezTo>
                  <a:cubicBezTo>
                    <a:pt x="266" y="239"/>
                    <a:pt x="266" y="239"/>
                    <a:pt x="266" y="239"/>
                  </a:cubicBezTo>
                  <a:cubicBezTo>
                    <a:pt x="264" y="241"/>
                    <a:pt x="264" y="241"/>
                    <a:pt x="264" y="241"/>
                  </a:cubicBezTo>
                  <a:cubicBezTo>
                    <a:pt x="266" y="239"/>
                    <a:pt x="266" y="239"/>
                    <a:pt x="266" y="239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6" y="240"/>
                    <a:pt x="266" y="240"/>
                    <a:pt x="266" y="240"/>
                  </a:cubicBezTo>
                  <a:cubicBezTo>
                    <a:pt x="266" y="239"/>
                    <a:pt x="266" y="239"/>
                    <a:pt x="266" y="239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6" y="240"/>
                    <a:pt x="266" y="240"/>
                    <a:pt x="266" y="240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7" y="241"/>
                    <a:pt x="267" y="241"/>
                    <a:pt x="267" y="241"/>
                  </a:cubicBezTo>
                  <a:cubicBezTo>
                    <a:pt x="266" y="240"/>
                    <a:pt x="266" y="240"/>
                    <a:pt x="266" y="240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7" y="241"/>
                    <a:pt x="267" y="241"/>
                    <a:pt x="267" y="241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7" y="242"/>
                    <a:pt x="267" y="242"/>
                    <a:pt x="267" y="242"/>
                  </a:cubicBezTo>
                  <a:cubicBezTo>
                    <a:pt x="267" y="241"/>
                    <a:pt x="267" y="241"/>
                    <a:pt x="267" y="241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7" y="242"/>
                    <a:pt x="267" y="242"/>
                    <a:pt x="267" y="242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7" y="244"/>
                    <a:pt x="267" y="243"/>
                    <a:pt x="267" y="242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3" y="242"/>
                    <a:pt x="263" y="242"/>
                    <a:pt x="263" y="242"/>
                  </a:cubicBezTo>
                  <a:cubicBezTo>
                    <a:pt x="262" y="246"/>
                    <a:pt x="262" y="246"/>
                    <a:pt x="262" y="246"/>
                  </a:cubicBezTo>
                  <a:cubicBezTo>
                    <a:pt x="308" y="260"/>
                    <a:pt x="308" y="260"/>
                    <a:pt x="308" y="260"/>
                  </a:cubicBezTo>
                  <a:cubicBezTo>
                    <a:pt x="310" y="260"/>
                    <a:pt x="312" y="259"/>
                    <a:pt x="312" y="258"/>
                  </a:cubicBezTo>
                  <a:cubicBezTo>
                    <a:pt x="313" y="256"/>
                    <a:pt x="313" y="254"/>
                    <a:pt x="311" y="253"/>
                  </a:cubicBezTo>
                  <a:cubicBezTo>
                    <a:pt x="280" y="233"/>
                    <a:pt x="280" y="233"/>
                    <a:pt x="280" y="233"/>
                  </a:cubicBezTo>
                  <a:cubicBezTo>
                    <a:pt x="278" y="236"/>
                    <a:pt x="278" y="236"/>
                    <a:pt x="278" y="236"/>
                  </a:cubicBezTo>
                  <a:cubicBezTo>
                    <a:pt x="281" y="239"/>
                    <a:pt x="281" y="239"/>
                    <a:pt x="281" y="239"/>
                  </a:cubicBezTo>
                  <a:cubicBezTo>
                    <a:pt x="278" y="237"/>
                    <a:pt x="278" y="237"/>
                    <a:pt x="278" y="237"/>
                  </a:cubicBezTo>
                  <a:cubicBezTo>
                    <a:pt x="279" y="240"/>
                    <a:pt x="279" y="240"/>
                    <a:pt x="279" y="240"/>
                  </a:cubicBezTo>
                  <a:cubicBezTo>
                    <a:pt x="280" y="240"/>
                    <a:pt x="281" y="239"/>
                    <a:pt x="281" y="239"/>
                  </a:cubicBezTo>
                  <a:cubicBezTo>
                    <a:pt x="278" y="237"/>
                    <a:pt x="278" y="237"/>
                    <a:pt x="278" y="237"/>
                  </a:cubicBezTo>
                  <a:cubicBezTo>
                    <a:pt x="279" y="240"/>
                    <a:pt x="279" y="240"/>
                    <a:pt x="279" y="240"/>
                  </a:cubicBezTo>
                  <a:cubicBezTo>
                    <a:pt x="278" y="237"/>
                    <a:pt x="278" y="237"/>
                    <a:pt x="278" y="237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9" y="240"/>
                    <a:pt x="279" y="240"/>
                    <a:pt x="279" y="240"/>
                  </a:cubicBezTo>
                  <a:cubicBezTo>
                    <a:pt x="278" y="237"/>
                    <a:pt x="278" y="237"/>
                    <a:pt x="278" y="237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38"/>
                    <a:pt x="278" y="238"/>
                    <a:pt x="278" y="238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38"/>
                    <a:pt x="278" y="238"/>
                    <a:pt x="278" y="238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8" y="240"/>
                    <a:pt x="278" y="240"/>
                  </a:cubicBezTo>
                  <a:cubicBezTo>
                    <a:pt x="278" y="240"/>
                    <a:pt x="279" y="241"/>
                    <a:pt x="281" y="241"/>
                  </a:cubicBezTo>
                  <a:cubicBezTo>
                    <a:pt x="286" y="242"/>
                    <a:pt x="296" y="244"/>
                    <a:pt x="305" y="247"/>
                  </a:cubicBezTo>
                  <a:cubicBezTo>
                    <a:pt x="309" y="248"/>
                    <a:pt x="314" y="249"/>
                    <a:pt x="317" y="250"/>
                  </a:cubicBezTo>
                  <a:cubicBezTo>
                    <a:pt x="319" y="250"/>
                    <a:pt x="320" y="251"/>
                    <a:pt x="321" y="251"/>
                  </a:cubicBezTo>
                  <a:cubicBezTo>
                    <a:pt x="322" y="251"/>
                    <a:pt x="322" y="251"/>
                    <a:pt x="322" y="251"/>
                  </a:cubicBezTo>
                  <a:cubicBezTo>
                    <a:pt x="323" y="251"/>
                    <a:pt x="323" y="251"/>
                    <a:pt x="324" y="251"/>
                  </a:cubicBezTo>
                  <a:cubicBezTo>
                    <a:pt x="324" y="251"/>
                    <a:pt x="324" y="251"/>
                    <a:pt x="325" y="251"/>
                  </a:cubicBezTo>
                  <a:cubicBezTo>
                    <a:pt x="325" y="251"/>
                    <a:pt x="325" y="251"/>
                    <a:pt x="326" y="251"/>
                  </a:cubicBezTo>
                  <a:cubicBezTo>
                    <a:pt x="326" y="251"/>
                    <a:pt x="327" y="250"/>
                    <a:pt x="327" y="249"/>
                  </a:cubicBezTo>
                  <a:cubicBezTo>
                    <a:pt x="328" y="248"/>
                    <a:pt x="328" y="247"/>
                    <a:pt x="328" y="246"/>
                  </a:cubicBezTo>
                  <a:cubicBezTo>
                    <a:pt x="328" y="245"/>
                    <a:pt x="327" y="244"/>
                    <a:pt x="326" y="244"/>
                  </a:cubicBezTo>
                  <a:cubicBezTo>
                    <a:pt x="309" y="233"/>
                    <a:pt x="309" y="233"/>
                    <a:pt x="309" y="233"/>
                  </a:cubicBezTo>
                  <a:cubicBezTo>
                    <a:pt x="331" y="237"/>
                    <a:pt x="331" y="237"/>
                    <a:pt x="331" y="237"/>
                  </a:cubicBezTo>
                  <a:cubicBezTo>
                    <a:pt x="333" y="237"/>
                    <a:pt x="335" y="236"/>
                    <a:pt x="335" y="234"/>
                  </a:cubicBezTo>
                  <a:cubicBezTo>
                    <a:pt x="336" y="233"/>
                    <a:pt x="335" y="231"/>
                    <a:pt x="334" y="230"/>
                  </a:cubicBezTo>
                  <a:cubicBezTo>
                    <a:pt x="304" y="211"/>
                    <a:pt x="304" y="211"/>
                    <a:pt x="304" y="211"/>
                  </a:cubicBezTo>
                  <a:cubicBezTo>
                    <a:pt x="302" y="214"/>
                    <a:pt x="302" y="214"/>
                    <a:pt x="302" y="214"/>
                  </a:cubicBezTo>
                  <a:cubicBezTo>
                    <a:pt x="301" y="218"/>
                    <a:pt x="301" y="218"/>
                    <a:pt x="301" y="218"/>
                  </a:cubicBezTo>
                  <a:cubicBezTo>
                    <a:pt x="301" y="218"/>
                    <a:pt x="311" y="221"/>
                    <a:pt x="321" y="223"/>
                  </a:cubicBezTo>
                  <a:cubicBezTo>
                    <a:pt x="327" y="224"/>
                    <a:pt x="332" y="225"/>
                    <a:pt x="336" y="226"/>
                  </a:cubicBezTo>
                  <a:cubicBezTo>
                    <a:pt x="338" y="227"/>
                    <a:pt x="340" y="227"/>
                    <a:pt x="341" y="228"/>
                  </a:cubicBezTo>
                  <a:cubicBezTo>
                    <a:pt x="342" y="228"/>
                    <a:pt x="342" y="228"/>
                    <a:pt x="343" y="228"/>
                  </a:cubicBezTo>
                  <a:cubicBezTo>
                    <a:pt x="344" y="228"/>
                    <a:pt x="344" y="228"/>
                    <a:pt x="344" y="228"/>
                  </a:cubicBezTo>
                  <a:cubicBezTo>
                    <a:pt x="344" y="228"/>
                    <a:pt x="344" y="228"/>
                    <a:pt x="344" y="228"/>
                  </a:cubicBezTo>
                  <a:cubicBezTo>
                    <a:pt x="345" y="228"/>
                    <a:pt x="345" y="228"/>
                    <a:pt x="345" y="228"/>
                  </a:cubicBezTo>
                  <a:cubicBezTo>
                    <a:pt x="345" y="228"/>
                    <a:pt x="346" y="228"/>
                    <a:pt x="346" y="228"/>
                  </a:cubicBezTo>
                  <a:cubicBezTo>
                    <a:pt x="347" y="227"/>
                    <a:pt x="347" y="227"/>
                    <a:pt x="348" y="226"/>
                  </a:cubicBezTo>
                  <a:cubicBezTo>
                    <a:pt x="348" y="225"/>
                    <a:pt x="349" y="224"/>
                    <a:pt x="348" y="223"/>
                  </a:cubicBezTo>
                  <a:cubicBezTo>
                    <a:pt x="348" y="222"/>
                    <a:pt x="347" y="221"/>
                    <a:pt x="347" y="221"/>
                  </a:cubicBezTo>
                  <a:cubicBezTo>
                    <a:pt x="334" y="213"/>
                    <a:pt x="334" y="213"/>
                    <a:pt x="334" y="213"/>
                  </a:cubicBezTo>
                  <a:cubicBezTo>
                    <a:pt x="351" y="214"/>
                    <a:pt x="351" y="214"/>
                    <a:pt x="351" y="214"/>
                  </a:cubicBezTo>
                  <a:cubicBezTo>
                    <a:pt x="352" y="215"/>
                    <a:pt x="354" y="214"/>
                    <a:pt x="354" y="213"/>
                  </a:cubicBezTo>
                  <a:cubicBezTo>
                    <a:pt x="355" y="212"/>
                    <a:pt x="355" y="211"/>
                    <a:pt x="355" y="210"/>
                  </a:cubicBezTo>
                  <a:cubicBezTo>
                    <a:pt x="355" y="209"/>
                    <a:pt x="355" y="209"/>
                    <a:pt x="354" y="208"/>
                  </a:cubicBezTo>
                  <a:cubicBezTo>
                    <a:pt x="354" y="208"/>
                    <a:pt x="354" y="208"/>
                    <a:pt x="354" y="207"/>
                  </a:cubicBezTo>
                  <a:cubicBezTo>
                    <a:pt x="353" y="207"/>
                    <a:pt x="353" y="207"/>
                    <a:pt x="352" y="206"/>
                  </a:cubicBezTo>
                  <a:cubicBezTo>
                    <a:pt x="351" y="205"/>
                    <a:pt x="349" y="204"/>
                    <a:pt x="346" y="202"/>
                  </a:cubicBezTo>
                  <a:cubicBezTo>
                    <a:pt x="337" y="197"/>
                    <a:pt x="325" y="189"/>
                    <a:pt x="325" y="189"/>
                  </a:cubicBezTo>
                  <a:cubicBezTo>
                    <a:pt x="322" y="193"/>
                    <a:pt x="322" y="193"/>
                    <a:pt x="322" y="193"/>
                  </a:cubicBezTo>
                  <a:cubicBezTo>
                    <a:pt x="322" y="197"/>
                    <a:pt x="322" y="197"/>
                    <a:pt x="322" y="197"/>
                  </a:cubicBezTo>
                  <a:cubicBezTo>
                    <a:pt x="355" y="205"/>
                    <a:pt x="355" y="205"/>
                    <a:pt x="355" y="205"/>
                  </a:cubicBezTo>
                  <a:cubicBezTo>
                    <a:pt x="357" y="205"/>
                    <a:pt x="359" y="204"/>
                    <a:pt x="360" y="202"/>
                  </a:cubicBezTo>
                  <a:cubicBezTo>
                    <a:pt x="360" y="201"/>
                    <a:pt x="360" y="199"/>
                    <a:pt x="358" y="197"/>
                  </a:cubicBezTo>
                  <a:cubicBezTo>
                    <a:pt x="340" y="186"/>
                    <a:pt x="340" y="186"/>
                    <a:pt x="340" y="186"/>
                  </a:cubicBezTo>
                  <a:cubicBezTo>
                    <a:pt x="359" y="187"/>
                    <a:pt x="359" y="187"/>
                    <a:pt x="359" y="187"/>
                  </a:cubicBezTo>
                  <a:cubicBezTo>
                    <a:pt x="360" y="187"/>
                    <a:pt x="361" y="186"/>
                    <a:pt x="362" y="185"/>
                  </a:cubicBezTo>
                  <a:cubicBezTo>
                    <a:pt x="363" y="184"/>
                    <a:pt x="363" y="183"/>
                    <a:pt x="363" y="183"/>
                  </a:cubicBezTo>
                  <a:cubicBezTo>
                    <a:pt x="363" y="182"/>
                    <a:pt x="362" y="181"/>
                    <a:pt x="362" y="181"/>
                  </a:cubicBezTo>
                  <a:cubicBezTo>
                    <a:pt x="362" y="180"/>
                    <a:pt x="362" y="180"/>
                    <a:pt x="361" y="180"/>
                  </a:cubicBezTo>
                  <a:cubicBezTo>
                    <a:pt x="361" y="179"/>
                    <a:pt x="361" y="179"/>
                    <a:pt x="360" y="179"/>
                  </a:cubicBezTo>
                  <a:cubicBezTo>
                    <a:pt x="359" y="177"/>
                    <a:pt x="356" y="176"/>
                    <a:pt x="354" y="174"/>
                  </a:cubicBezTo>
                  <a:cubicBezTo>
                    <a:pt x="345" y="169"/>
                    <a:pt x="332" y="161"/>
                    <a:pt x="332" y="161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29" y="169"/>
                    <a:pt x="329" y="169"/>
                    <a:pt x="329" y="169"/>
                  </a:cubicBezTo>
                  <a:cubicBezTo>
                    <a:pt x="329" y="169"/>
                    <a:pt x="338" y="170"/>
                    <a:pt x="346" y="172"/>
                  </a:cubicBezTo>
                  <a:cubicBezTo>
                    <a:pt x="351" y="173"/>
                    <a:pt x="355" y="173"/>
                    <a:pt x="359" y="174"/>
                  </a:cubicBezTo>
                  <a:cubicBezTo>
                    <a:pt x="361" y="174"/>
                    <a:pt x="362" y="175"/>
                    <a:pt x="363" y="175"/>
                  </a:cubicBezTo>
                  <a:cubicBezTo>
                    <a:pt x="364" y="175"/>
                    <a:pt x="365" y="175"/>
                    <a:pt x="365" y="175"/>
                  </a:cubicBezTo>
                  <a:cubicBezTo>
                    <a:pt x="366" y="175"/>
                    <a:pt x="366" y="175"/>
                    <a:pt x="367" y="175"/>
                  </a:cubicBezTo>
                  <a:cubicBezTo>
                    <a:pt x="367" y="175"/>
                    <a:pt x="367" y="175"/>
                    <a:pt x="367" y="175"/>
                  </a:cubicBezTo>
                  <a:cubicBezTo>
                    <a:pt x="368" y="175"/>
                    <a:pt x="368" y="175"/>
                    <a:pt x="368" y="175"/>
                  </a:cubicBezTo>
                  <a:cubicBezTo>
                    <a:pt x="369" y="175"/>
                    <a:pt x="369" y="174"/>
                    <a:pt x="370" y="173"/>
                  </a:cubicBezTo>
                  <a:cubicBezTo>
                    <a:pt x="370" y="173"/>
                    <a:pt x="370" y="173"/>
                    <a:pt x="370" y="173"/>
                  </a:cubicBezTo>
                  <a:cubicBezTo>
                    <a:pt x="371" y="172"/>
                    <a:pt x="371" y="172"/>
                    <a:pt x="371" y="171"/>
                  </a:cubicBezTo>
                  <a:cubicBezTo>
                    <a:pt x="371" y="170"/>
                    <a:pt x="370" y="169"/>
                    <a:pt x="370" y="169"/>
                  </a:cubicBezTo>
                  <a:cubicBezTo>
                    <a:pt x="370" y="168"/>
                    <a:pt x="370" y="168"/>
                    <a:pt x="369" y="168"/>
                  </a:cubicBezTo>
                  <a:cubicBezTo>
                    <a:pt x="369" y="167"/>
                    <a:pt x="369" y="167"/>
                    <a:pt x="368" y="167"/>
                  </a:cubicBezTo>
                  <a:cubicBezTo>
                    <a:pt x="367" y="166"/>
                    <a:pt x="364" y="164"/>
                    <a:pt x="361" y="162"/>
                  </a:cubicBezTo>
                  <a:cubicBezTo>
                    <a:pt x="356" y="160"/>
                    <a:pt x="350" y="156"/>
                    <a:pt x="346" y="153"/>
                  </a:cubicBezTo>
                  <a:cubicBezTo>
                    <a:pt x="344" y="152"/>
                    <a:pt x="342" y="151"/>
                    <a:pt x="340" y="150"/>
                  </a:cubicBezTo>
                  <a:cubicBezTo>
                    <a:pt x="339" y="149"/>
                    <a:pt x="339" y="149"/>
                    <a:pt x="339" y="149"/>
                  </a:cubicBezTo>
                  <a:cubicBezTo>
                    <a:pt x="338" y="149"/>
                    <a:pt x="338" y="149"/>
                    <a:pt x="338" y="149"/>
                  </a:cubicBezTo>
                  <a:cubicBezTo>
                    <a:pt x="338" y="149"/>
                    <a:pt x="338" y="149"/>
                    <a:pt x="338" y="149"/>
                  </a:cubicBezTo>
                  <a:cubicBezTo>
                    <a:pt x="337" y="150"/>
                    <a:pt x="337" y="150"/>
                    <a:pt x="337" y="150"/>
                  </a:cubicBezTo>
                  <a:cubicBezTo>
                    <a:pt x="339" y="149"/>
                    <a:pt x="339" y="149"/>
                    <a:pt x="339" y="149"/>
                  </a:cubicBezTo>
                  <a:cubicBezTo>
                    <a:pt x="338" y="149"/>
                    <a:pt x="338" y="149"/>
                    <a:pt x="338" y="149"/>
                  </a:cubicBezTo>
                  <a:cubicBezTo>
                    <a:pt x="337" y="150"/>
                    <a:pt x="337" y="150"/>
                    <a:pt x="337" y="150"/>
                  </a:cubicBezTo>
                  <a:cubicBezTo>
                    <a:pt x="339" y="149"/>
                    <a:pt x="339" y="149"/>
                    <a:pt x="339" y="149"/>
                  </a:cubicBezTo>
                  <a:cubicBezTo>
                    <a:pt x="336" y="151"/>
                    <a:pt x="336" y="151"/>
                    <a:pt x="336" y="151"/>
                  </a:cubicBezTo>
                  <a:cubicBezTo>
                    <a:pt x="339" y="149"/>
                    <a:pt x="339" y="149"/>
                    <a:pt x="339" y="149"/>
                  </a:cubicBezTo>
                  <a:cubicBezTo>
                    <a:pt x="339" y="149"/>
                    <a:pt x="339" y="149"/>
                    <a:pt x="339" y="149"/>
                  </a:cubicBezTo>
                  <a:cubicBezTo>
                    <a:pt x="336" y="151"/>
                    <a:pt x="336" y="151"/>
                    <a:pt x="336" y="151"/>
                  </a:cubicBezTo>
                  <a:cubicBezTo>
                    <a:pt x="339" y="149"/>
                    <a:pt x="339" y="149"/>
                    <a:pt x="339" y="149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40" y="152"/>
                    <a:pt x="340" y="152"/>
                    <a:pt x="340" y="152"/>
                  </a:cubicBezTo>
                  <a:cubicBezTo>
                    <a:pt x="340" y="150"/>
                    <a:pt x="339" y="150"/>
                    <a:pt x="339" y="149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40" y="152"/>
                    <a:pt x="340" y="152"/>
                    <a:pt x="340" y="152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9" y="154"/>
                    <a:pt x="339" y="154"/>
                    <a:pt x="339" y="154"/>
                  </a:cubicBezTo>
                  <a:cubicBezTo>
                    <a:pt x="339" y="153"/>
                    <a:pt x="340" y="152"/>
                    <a:pt x="340" y="152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9" y="154"/>
                    <a:pt x="339" y="154"/>
                    <a:pt x="339" y="154"/>
                  </a:cubicBezTo>
                  <a:cubicBezTo>
                    <a:pt x="339" y="154"/>
                    <a:pt x="339" y="154"/>
                    <a:pt x="339" y="154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8" y="155"/>
                    <a:pt x="338" y="155"/>
                    <a:pt x="338" y="155"/>
                  </a:cubicBezTo>
                  <a:cubicBezTo>
                    <a:pt x="338" y="155"/>
                    <a:pt x="339" y="154"/>
                    <a:pt x="339" y="154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8" y="155"/>
                    <a:pt x="338" y="155"/>
                    <a:pt x="338" y="155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7" y="155"/>
                    <a:pt x="337" y="155"/>
                    <a:pt x="338" y="155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6" y="153"/>
                    <a:pt x="336" y="153"/>
                    <a:pt x="336" y="153"/>
                  </a:cubicBezTo>
                  <a:cubicBezTo>
                    <a:pt x="336" y="155"/>
                    <a:pt x="336" y="155"/>
                    <a:pt x="336" y="155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6" y="153"/>
                    <a:pt x="336" y="153"/>
                    <a:pt x="336" y="153"/>
                  </a:cubicBezTo>
                  <a:cubicBezTo>
                    <a:pt x="336" y="155"/>
                    <a:pt x="336" y="155"/>
                    <a:pt x="336" y="155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7" y="155"/>
                    <a:pt x="340" y="156"/>
                    <a:pt x="343" y="156"/>
                  </a:cubicBezTo>
                  <a:cubicBezTo>
                    <a:pt x="347" y="156"/>
                    <a:pt x="353" y="157"/>
                    <a:pt x="357" y="158"/>
                  </a:cubicBezTo>
                  <a:cubicBezTo>
                    <a:pt x="360" y="158"/>
                    <a:pt x="362" y="158"/>
                    <a:pt x="363" y="158"/>
                  </a:cubicBezTo>
                  <a:cubicBezTo>
                    <a:pt x="364" y="158"/>
                    <a:pt x="365" y="158"/>
                    <a:pt x="366" y="159"/>
                  </a:cubicBezTo>
                  <a:cubicBezTo>
                    <a:pt x="366" y="159"/>
                    <a:pt x="367" y="159"/>
                    <a:pt x="367" y="159"/>
                  </a:cubicBezTo>
                  <a:cubicBezTo>
                    <a:pt x="368" y="159"/>
                    <a:pt x="368" y="159"/>
                    <a:pt x="368" y="159"/>
                  </a:cubicBezTo>
                  <a:cubicBezTo>
                    <a:pt x="368" y="159"/>
                    <a:pt x="368" y="159"/>
                    <a:pt x="369" y="158"/>
                  </a:cubicBezTo>
                  <a:cubicBezTo>
                    <a:pt x="369" y="158"/>
                    <a:pt x="369" y="158"/>
                    <a:pt x="369" y="158"/>
                  </a:cubicBezTo>
                  <a:cubicBezTo>
                    <a:pt x="370" y="158"/>
                    <a:pt x="370" y="157"/>
                    <a:pt x="371" y="157"/>
                  </a:cubicBezTo>
                  <a:cubicBezTo>
                    <a:pt x="371" y="157"/>
                    <a:pt x="371" y="157"/>
                    <a:pt x="371" y="157"/>
                  </a:cubicBezTo>
                  <a:cubicBezTo>
                    <a:pt x="371" y="156"/>
                    <a:pt x="371" y="155"/>
                    <a:pt x="371" y="155"/>
                  </a:cubicBezTo>
                  <a:cubicBezTo>
                    <a:pt x="371" y="154"/>
                    <a:pt x="371" y="153"/>
                    <a:pt x="371" y="153"/>
                  </a:cubicBezTo>
                  <a:cubicBezTo>
                    <a:pt x="371" y="152"/>
                    <a:pt x="370" y="152"/>
                    <a:pt x="370" y="152"/>
                  </a:cubicBezTo>
                  <a:cubicBezTo>
                    <a:pt x="370" y="151"/>
                    <a:pt x="370" y="151"/>
                    <a:pt x="370" y="151"/>
                  </a:cubicBezTo>
                  <a:cubicBezTo>
                    <a:pt x="369" y="151"/>
                    <a:pt x="368" y="150"/>
                    <a:pt x="367" y="149"/>
                  </a:cubicBezTo>
                  <a:cubicBezTo>
                    <a:pt x="359" y="144"/>
                    <a:pt x="337" y="131"/>
                    <a:pt x="337" y="131"/>
                  </a:cubicBezTo>
                  <a:cubicBezTo>
                    <a:pt x="335" y="134"/>
                    <a:pt x="335" y="134"/>
                    <a:pt x="335" y="134"/>
                  </a:cubicBezTo>
                  <a:cubicBezTo>
                    <a:pt x="338" y="136"/>
                    <a:pt x="338" y="136"/>
                    <a:pt x="338" y="136"/>
                  </a:cubicBezTo>
                  <a:cubicBezTo>
                    <a:pt x="335" y="134"/>
                    <a:pt x="335" y="134"/>
                    <a:pt x="335" y="134"/>
                  </a:cubicBezTo>
                  <a:cubicBezTo>
                    <a:pt x="337" y="138"/>
                    <a:pt x="337" y="138"/>
                    <a:pt x="337" y="138"/>
                  </a:cubicBezTo>
                  <a:cubicBezTo>
                    <a:pt x="337" y="138"/>
                    <a:pt x="338" y="137"/>
                    <a:pt x="338" y="136"/>
                  </a:cubicBezTo>
                  <a:cubicBezTo>
                    <a:pt x="335" y="134"/>
                    <a:pt x="335" y="134"/>
                    <a:pt x="335" y="134"/>
                  </a:cubicBezTo>
                  <a:cubicBezTo>
                    <a:pt x="337" y="138"/>
                    <a:pt x="337" y="138"/>
                    <a:pt x="337" y="138"/>
                  </a:cubicBezTo>
                  <a:cubicBezTo>
                    <a:pt x="335" y="134"/>
                    <a:pt x="335" y="134"/>
                    <a:pt x="335" y="134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6" y="138"/>
                    <a:pt x="336" y="138"/>
                    <a:pt x="337" y="138"/>
                  </a:cubicBezTo>
                  <a:cubicBezTo>
                    <a:pt x="335" y="134"/>
                    <a:pt x="335" y="134"/>
                    <a:pt x="335" y="134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5"/>
                    <a:pt x="335" y="135"/>
                    <a:pt x="335" y="135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5"/>
                    <a:pt x="335" y="135"/>
                    <a:pt x="335" y="135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6"/>
                    <a:pt x="335" y="136"/>
                    <a:pt x="335" y="136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6"/>
                    <a:pt x="335" y="136"/>
                    <a:pt x="335" y="136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8"/>
                    <a:pt x="335" y="138"/>
                    <a:pt x="335" y="138"/>
                  </a:cubicBezTo>
                  <a:cubicBezTo>
                    <a:pt x="335" y="138"/>
                    <a:pt x="336" y="138"/>
                    <a:pt x="337" y="139"/>
                  </a:cubicBezTo>
                  <a:cubicBezTo>
                    <a:pt x="341" y="139"/>
                    <a:pt x="349" y="141"/>
                    <a:pt x="356" y="143"/>
                  </a:cubicBezTo>
                  <a:cubicBezTo>
                    <a:pt x="359" y="143"/>
                    <a:pt x="363" y="144"/>
                    <a:pt x="365" y="144"/>
                  </a:cubicBezTo>
                  <a:cubicBezTo>
                    <a:pt x="366" y="145"/>
                    <a:pt x="367" y="145"/>
                    <a:pt x="368" y="145"/>
                  </a:cubicBezTo>
                  <a:cubicBezTo>
                    <a:pt x="368" y="145"/>
                    <a:pt x="369" y="145"/>
                    <a:pt x="369" y="145"/>
                  </a:cubicBezTo>
                  <a:cubicBezTo>
                    <a:pt x="369" y="145"/>
                    <a:pt x="369" y="145"/>
                    <a:pt x="369" y="145"/>
                  </a:cubicBezTo>
                  <a:cubicBezTo>
                    <a:pt x="369" y="145"/>
                    <a:pt x="370" y="145"/>
                    <a:pt x="370" y="145"/>
                  </a:cubicBezTo>
                  <a:cubicBezTo>
                    <a:pt x="371" y="145"/>
                    <a:pt x="371" y="145"/>
                    <a:pt x="371" y="145"/>
                  </a:cubicBezTo>
                  <a:cubicBezTo>
                    <a:pt x="371" y="145"/>
                    <a:pt x="371" y="145"/>
                    <a:pt x="371" y="145"/>
                  </a:cubicBezTo>
                  <a:cubicBezTo>
                    <a:pt x="372" y="145"/>
                    <a:pt x="372" y="145"/>
                    <a:pt x="373" y="144"/>
                  </a:cubicBezTo>
                  <a:cubicBezTo>
                    <a:pt x="373" y="143"/>
                    <a:pt x="373" y="143"/>
                    <a:pt x="373" y="143"/>
                  </a:cubicBezTo>
                  <a:cubicBezTo>
                    <a:pt x="374" y="143"/>
                    <a:pt x="374" y="142"/>
                    <a:pt x="374" y="141"/>
                  </a:cubicBezTo>
                  <a:cubicBezTo>
                    <a:pt x="374" y="140"/>
                    <a:pt x="374" y="139"/>
                    <a:pt x="373" y="139"/>
                  </a:cubicBezTo>
                  <a:cubicBezTo>
                    <a:pt x="373" y="138"/>
                    <a:pt x="373" y="138"/>
                    <a:pt x="372" y="138"/>
                  </a:cubicBezTo>
                  <a:cubicBezTo>
                    <a:pt x="372" y="138"/>
                    <a:pt x="372" y="137"/>
                    <a:pt x="371" y="137"/>
                  </a:cubicBezTo>
                  <a:cubicBezTo>
                    <a:pt x="369" y="136"/>
                    <a:pt x="366" y="134"/>
                    <a:pt x="363" y="132"/>
                  </a:cubicBezTo>
                  <a:cubicBezTo>
                    <a:pt x="357" y="128"/>
                    <a:pt x="350" y="124"/>
                    <a:pt x="344" y="121"/>
                  </a:cubicBezTo>
                  <a:cubicBezTo>
                    <a:pt x="342" y="119"/>
                    <a:pt x="339" y="118"/>
                    <a:pt x="337" y="116"/>
                  </a:cubicBezTo>
                  <a:cubicBezTo>
                    <a:pt x="337" y="116"/>
                    <a:pt x="336" y="116"/>
                    <a:pt x="335" y="115"/>
                  </a:cubicBezTo>
                  <a:cubicBezTo>
                    <a:pt x="335" y="115"/>
                    <a:pt x="335" y="115"/>
                    <a:pt x="335" y="115"/>
                  </a:cubicBezTo>
                  <a:cubicBezTo>
                    <a:pt x="335" y="115"/>
                    <a:pt x="335" y="115"/>
                    <a:pt x="335" y="115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5" y="115"/>
                    <a:pt x="335" y="115"/>
                    <a:pt x="335" y="115"/>
                  </a:cubicBezTo>
                  <a:cubicBezTo>
                    <a:pt x="335" y="115"/>
                    <a:pt x="335" y="115"/>
                    <a:pt x="335" y="115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5" y="115"/>
                    <a:pt x="335" y="115"/>
                    <a:pt x="335" y="115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6" y="116"/>
                    <a:pt x="336" y="116"/>
                    <a:pt x="336" y="116"/>
                  </a:cubicBezTo>
                  <a:cubicBezTo>
                    <a:pt x="335" y="115"/>
                    <a:pt x="335" y="115"/>
                    <a:pt x="335" y="115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6" y="116"/>
                    <a:pt x="336" y="116"/>
                    <a:pt x="336" y="116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6" y="118"/>
                    <a:pt x="336" y="118"/>
                    <a:pt x="336" y="118"/>
                  </a:cubicBezTo>
                  <a:cubicBezTo>
                    <a:pt x="336" y="117"/>
                    <a:pt x="336" y="116"/>
                    <a:pt x="336" y="116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6" y="118"/>
                    <a:pt x="336" y="118"/>
                    <a:pt x="336" y="118"/>
                  </a:cubicBezTo>
                  <a:cubicBezTo>
                    <a:pt x="332" y="118"/>
                    <a:pt x="332" y="118"/>
                    <a:pt x="332" y="118"/>
                  </a:cubicBezTo>
                  <a:cubicBezTo>
                    <a:pt x="336" y="120"/>
                    <a:pt x="336" y="120"/>
                    <a:pt x="336" y="120"/>
                  </a:cubicBezTo>
                  <a:cubicBezTo>
                    <a:pt x="336" y="119"/>
                    <a:pt x="336" y="119"/>
                    <a:pt x="336" y="118"/>
                  </a:cubicBezTo>
                  <a:cubicBezTo>
                    <a:pt x="332" y="118"/>
                    <a:pt x="332" y="118"/>
                    <a:pt x="332" y="118"/>
                  </a:cubicBezTo>
                  <a:cubicBezTo>
                    <a:pt x="336" y="120"/>
                    <a:pt x="336" y="120"/>
                    <a:pt x="336" y="120"/>
                  </a:cubicBezTo>
                  <a:cubicBezTo>
                    <a:pt x="336" y="120"/>
                    <a:pt x="336" y="120"/>
                    <a:pt x="336" y="120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5" y="121"/>
                    <a:pt x="335" y="121"/>
                    <a:pt x="336" y="120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2"/>
                    <a:pt x="334" y="122"/>
                    <a:pt x="334" y="121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19"/>
                    <a:pt x="333" y="119"/>
                    <a:pt x="333" y="119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19"/>
                    <a:pt x="333" y="119"/>
                    <a:pt x="333" y="119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1"/>
                    <a:pt x="333" y="121"/>
                    <a:pt x="333" y="121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1"/>
                    <a:pt x="333" y="121"/>
                    <a:pt x="333" y="121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3" y="122"/>
                    <a:pt x="333" y="122"/>
                    <a:pt x="334" y="122"/>
                  </a:cubicBezTo>
                  <a:cubicBezTo>
                    <a:pt x="338" y="123"/>
                    <a:pt x="345" y="125"/>
                    <a:pt x="351" y="126"/>
                  </a:cubicBezTo>
                  <a:cubicBezTo>
                    <a:pt x="354" y="127"/>
                    <a:pt x="357" y="128"/>
                    <a:pt x="359" y="128"/>
                  </a:cubicBezTo>
                  <a:cubicBezTo>
                    <a:pt x="360" y="129"/>
                    <a:pt x="361" y="129"/>
                    <a:pt x="362" y="129"/>
                  </a:cubicBezTo>
                  <a:cubicBezTo>
                    <a:pt x="362" y="129"/>
                    <a:pt x="362" y="129"/>
                    <a:pt x="363" y="129"/>
                  </a:cubicBezTo>
                  <a:cubicBezTo>
                    <a:pt x="363" y="129"/>
                    <a:pt x="363" y="129"/>
                    <a:pt x="364" y="129"/>
                  </a:cubicBezTo>
                  <a:cubicBezTo>
                    <a:pt x="364" y="129"/>
                    <a:pt x="364" y="129"/>
                    <a:pt x="365" y="129"/>
                  </a:cubicBezTo>
                  <a:cubicBezTo>
                    <a:pt x="365" y="129"/>
                    <a:pt x="365" y="129"/>
                    <a:pt x="366" y="129"/>
                  </a:cubicBezTo>
                  <a:cubicBezTo>
                    <a:pt x="366" y="129"/>
                    <a:pt x="367" y="128"/>
                    <a:pt x="367" y="127"/>
                  </a:cubicBezTo>
                  <a:cubicBezTo>
                    <a:pt x="368" y="127"/>
                    <a:pt x="368" y="125"/>
                    <a:pt x="368" y="124"/>
                  </a:cubicBezTo>
                  <a:cubicBezTo>
                    <a:pt x="368" y="123"/>
                    <a:pt x="367" y="123"/>
                    <a:pt x="366" y="122"/>
                  </a:cubicBezTo>
                  <a:cubicBezTo>
                    <a:pt x="330" y="99"/>
                    <a:pt x="330" y="99"/>
                    <a:pt x="330" y="99"/>
                  </a:cubicBezTo>
                  <a:cubicBezTo>
                    <a:pt x="327" y="102"/>
                    <a:pt x="327" y="102"/>
                    <a:pt x="327" y="102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6"/>
                    <a:pt x="334" y="108"/>
                    <a:pt x="342" y="109"/>
                  </a:cubicBezTo>
                  <a:cubicBezTo>
                    <a:pt x="346" y="110"/>
                    <a:pt x="350" y="111"/>
                    <a:pt x="353" y="111"/>
                  </a:cubicBezTo>
                  <a:cubicBezTo>
                    <a:pt x="355" y="111"/>
                    <a:pt x="356" y="112"/>
                    <a:pt x="358" y="112"/>
                  </a:cubicBezTo>
                  <a:cubicBezTo>
                    <a:pt x="359" y="112"/>
                    <a:pt x="360" y="112"/>
                    <a:pt x="361" y="112"/>
                  </a:cubicBezTo>
                  <a:cubicBezTo>
                    <a:pt x="361" y="112"/>
                    <a:pt x="361" y="112"/>
                    <a:pt x="362" y="112"/>
                  </a:cubicBezTo>
                  <a:cubicBezTo>
                    <a:pt x="362" y="112"/>
                    <a:pt x="362" y="112"/>
                    <a:pt x="363" y="112"/>
                  </a:cubicBezTo>
                  <a:cubicBezTo>
                    <a:pt x="363" y="112"/>
                    <a:pt x="364" y="111"/>
                    <a:pt x="365" y="110"/>
                  </a:cubicBezTo>
                  <a:cubicBezTo>
                    <a:pt x="365" y="109"/>
                    <a:pt x="365" y="108"/>
                    <a:pt x="365" y="107"/>
                  </a:cubicBezTo>
                  <a:cubicBezTo>
                    <a:pt x="365" y="106"/>
                    <a:pt x="364" y="105"/>
                    <a:pt x="363" y="105"/>
                  </a:cubicBezTo>
                  <a:cubicBezTo>
                    <a:pt x="363" y="105"/>
                    <a:pt x="360" y="103"/>
                    <a:pt x="356" y="100"/>
                  </a:cubicBezTo>
                  <a:cubicBezTo>
                    <a:pt x="349" y="96"/>
                    <a:pt x="339" y="90"/>
                    <a:pt x="330" y="85"/>
                  </a:cubicBezTo>
                  <a:cubicBezTo>
                    <a:pt x="326" y="82"/>
                    <a:pt x="322" y="80"/>
                    <a:pt x="319" y="78"/>
                  </a:cubicBezTo>
                  <a:cubicBezTo>
                    <a:pt x="318" y="77"/>
                    <a:pt x="317" y="76"/>
                    <a:pt x="316" y="76"/>
                  </a:cubicBezTo>
                  <a:cubicBezTo>
                    <a:pt x="316" y="75"/>
                    <a:pt x="316" y="75"/>
                    <a:pt x="316" y="75"/>
                  </a:cubicBezTo>
                  <a:cubicBezTo>
                    <a:pt x="314" y="77"/>
                    <a:pt x="314" y="77"/>
                    <a:pt x="314" y="77"/>
                  </a:cubicBezTo>
                  <a:cubicBezTo>
                    <a:pt x="316" y="75"/>
                    <a:pt x="316" y="75"/>
                    <a:pt x="316" y="75"/>
                  </a:cubicBezTo>
                  <a:cubicBezTo>
                    <a:pt x="316" y="75"/>
                    <a:pt x="316" y="75"/>
                    <a:pt x="316" y="75"/>
                  </a:cubicBezTo>
                  <a:cubicBezTo>
                    <a:pt x="314" y="77"/>
                    <a:pt x="314" y="77"/>
                    <a:pt x="314" y="77"/>
                  </a:cubicBezTo>
                  <a:cubicBezTo>
                    <a:pt x="316" y="75"/>
                    <a:pt x="316" y="75"/>
                    <a:pt x="316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6" y="76"/>
                    <a:pt x="316" y="76"/>
                    <a:pt x="316" y="76"/>
                  </a:cubicBezTo>
                  <a:cubicBezTo>
                    <a:pt x="316" y="75"/>
                    <a:pt x="316" y="75"/>
                    <a:pt x="316" y="75"/>
                  </a:cubicBezTo>
                  <a:cubicBezTo>
                    <a:pt x="313" y="77"/>
                    <a:pt x="313" y="77"/>
                    <a:pt x="313" y="77"/>
                  </a:cubicBezTo>
                  <a:cubicBezTo>
                    <a:pt x="316" y="76"/>
                    <a:pt x="316" y="76"/>
                    <a:pt x="316" y="76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7" y="78"/>
                    <a:pt x="317" y="78"/>
                    <a:pt x="317" y="78"/>
                  </a:cubicBezTo>
                  <a:cubicBezTo>
                    <a:pt x="317" y="77"/>
                    <a:pt x="316" y="76"/>
                    <a:pt x="316" y="76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7" y="78"/>
                    <a:pt x="317" y="78"/>
                    <a:pt x="317" y="78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6" y="80"/>
                    <a:pt x="316" y="80"/>
                    <a:pt x="316" y="80"/>
                  </a:cubicBezTo>
                  <a:cubicBezTo>
                    <a:pt x="316" y="79"/>
                    <a:pt x="317" y="78"/>
                    <a:pt x="317" y="78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6" y="80"/>
                    <a:pt x="316" y="80"/>
                    <a:pt x="316" y="80"/>
                  </a:cubicBezTo>
                  <a:cubicBezTo>
                    <a:pt x="313" y="78"/>
                    <a:pt x="313" y="78"/>
                    <a:pt x="313" y="78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52" y="87"/>
                    <a:pt x="352" y="87"/>
                    <a:pt x="352" y="87"/>
                  </a:cubicBezTo>
                  <a:cubicBezTo>
                    <a:pt x="353" y="88"/>
                    <a:pt x="355" y="87"/>
                    <a:pt x="356" y="85"/>
                  </a:cubicBezTo>
                  <a:cubicBezTo>
                    <a:pt x="357" y="83"/>
                    <a:pt x="356" y="81"/>
                    <a:pt x="354" y="80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8" y="6"/>
                    <a:pt x="228" y="6"/>
                    <a:pt x="228" y="6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7" y="7"/>
                    <a:pt x="227" y="7"/>
                    <a:pt x="227" y="7"/>
                  </a:cubicBezTo>
                  <a:cubicBezTo>
                    <a:pt x="228" y="7"/>
                    <a:pt x="228" y="7"/>
                    <a:pt x="228" y="6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7" y="7"/>
                    <a:pt x="227" y="7"/>
                    <a:pt x="227" y="7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6" y="8"/>
                    <a:pt x="226" y="8"/>
                    <a:pt x="226" y="8"/>
                  </a:cubicBezTo>
                  <a:cubicBezTo>
                    <a:pt x="226" y="8"/>
                    <a:pt x="227" y="8"/>
                    <a:pt x="227" y="7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6" y="8"/>
                    <a:pt x="226" y="8"/>
                    <a:pt x="226" y="8"/>
                  </a:cubicBezTo>
                  <a:cubicBezTo>
                    <a:pt x="225" y="5"/>
                    <a:pt x="225" y="5"/>
                    <a:pt x="225" y="5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6" y="8"/>
                    <a:pt x="226" y="8"/>
                    <a:pt x="226" y="8"/>
                  </a:cubicBezTo>
                  <a:cubicBezTo>
                    <a:pt x="225" y="5"/>
                    <a:pt x="225" y="5"/>
                    <a:pt x="225" y="5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5" y="6"/>
                    <a:pt x="225" y="6"/>
                    <a:pt x="225" y="6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5" y="6"/>
                    <a:pt x="225" y="6"/>
                    <a:pt x="225" y="6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5" y="8"/>
                    <a:pt x="226" y="8"/>
                    <a:pt x="227" y="9"/>
                  </a:cubicBezTo>
                  <a:cubicBezTo>
                    <a:pt x="231" y="10"/>
                    <a:pt x="241" y="14"/>
                    <a:pt x="252" y="19"/>
                  </a:cubicBezTo>
                  <a:cubicBezTo>
                    <a:pt x="269" y="27"/>
                    <a:pt x="290" y="37"/>
                    <a:pt x="307" y="45"/>
                  </a:cubicBezTo>
                  <a:cubicBezTo>
                    <a:pt x="315" y="49"/>
                    <a:pt x="323" y="53"/>
                    <a:pt x="328" y="55"/>
                  </a:cubicBezTo>
                  <a:cubicBezTo>
                    <a:pt x="334" y="58"/>
                    <a:pt x="337" y="59"/>
                    <a:pt x="337" y="59"/>
                  </a:cubicBezTo>
                  <a:cubicBezTo>
                    <a:pt x="339" y="60"/>
                    <a:pt x="341" y="60"/>
                    <a:pt x="342" y="58"/>
                  </a:cubicBezTo>
                  <a:cubicBezTo>
                    <a:pt x="342" y="57"/>
                    <a:pt x="343" y="56"/>
                    <a:pt x="343" y="56"/>
                  </a:cubicBezTo>
                  <a:cubicBezTo>
                    <a:pt x="343" y="55"/>
                    <a:pt x="342" y="54"/>
                    <a:pt x="342" y="54"/>
                  </a:cubicBezTo>
                  <a:cubicBezTo>
                    <a:pt x="342" y="53"/>
                    <a:pt x="341" y="53"/>
                    <a:pt x="341" y="52"/>
                  </a:cubicBezTo>
                  <a:cubicBezTo>
                    <a:pt x="340" y="52"/>
                    <a:pt x="340" y="51"/>
                    <a:pt x="339" y="50"/>
                  </a:cubicBezTo>
                  <a:cubicBezTo>
                    <a:pt x="335" y="48"/>
                    <a:pt x="329" y="44"/>
                    <a:pt x="322" y="39"/>
                  </a:cubicBezTo>
                  <a:cubicBezTo>
                    <a:pt x="300" y="26"/>
                    <a:pt x="267" y="6"/>
                    <a:pt x="267" y="6"/>
                  </a:cubicBezTo>
                  <a:cubicBezTo>
                    <a:pt x="265" y="5"/>
                    <a:pt x="262" y="6"/>
                    <a:pt x="261" y="8"/>
                  </a:cubicBezTo>
                  <a:cubicBezTo>
                    <a:pt x="260" y="10"/>
                    <a:pt x="261" y="12"/>
                    <a:pt x="263" y="13"/>
                  </a:cubicBezTo>
                  <a:cubicBezTo>
                    <a:pt x="263" y="13"/>
                    <a:pt x="267" y="16"/>
                    <a:pt x="274" y="20"/>
                  </a:cubicBezTo>
                  <a:cubicBezTo>
                    <a:pt x="285" y="26"/>
                    <a:pt x="300" y="35"/>
                    <a:pt x="313" y="43"/>
                  </a:cubicBezTo>
                  <a:cubicBezTo>
                    <a:pt x="320" y="47"/>
                    <a:pt x="325" y="51"/>
                    <a:pt x="330" y="54"/>
                  </a:cubicBezTo>
                  <a:cubicBezTo>
                    <a:pt x="332" y="55"/>
                    <a:pt x="333" y="56"/>
                    <a:pt x="334" y="57"/>
                  </a:cubicBezTo>
                  <a:cubicBezTo>
                    <a:pt x="335" y="57"/>
                    <a:pt x="335" y="58"/>
                    <a:pt x="335" y="58"/>
                  </a:cubicBezTo>
                  <a:cubicBezTo>
                    <a:pt x="335" y="58"/>
                    <a:pt x="335" y="58"/>
                    <a:pt x="335" y="58"/>
                  </a:cubicBezTo>
                  <a:cubicBezTo>
                    <a:pt x="337" y="57"/>
                    <a:pt x="337" y="57"/>
                    <a:pt x="337" y="57"/>
                  </a:cubicBezTo>
                  <a:cubicBezTo>
                    <a:pt x="335" y="58"/>
                    <a:pt x="335" y="58"/>
                    <a:pt x="335" y="58"/>
                  </a:cubicBezTo>
                  <a:cubicBezTo>
                    <a:pt x="335" y="58"/>
                    <a:pt x="335" y="58"/>
                    <a:pt x="335" y="58"/>
                  </a:cubicBezTo>
                  <a:cubicBezTo>
                    <a:pt x="337" y="57"/>
                    <a:pt x="337" y="57"/>
                    <a:pt x="337" y="57"/>
                  </a:cubicBezTo>
                  <a:cubicBezTo>
                    <a:pt x="335" y="58"/>
                    <a:pt x="335" y="58"/>
                    <a:pt x="335" y="58"/>
                  </a:cubicBezTo>
                  <a:cubicBezTo>
                    <a:pt x="338" y="56"/>
                    <a:pt x="338" y="56"/>
                    <a:pt x="338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35" y="57"/>
                    <a:pt x="335" y="57"/>
                    <a:pt x="335" y="58"/>
                  </a:cubicBezTo>
                  <a:cubicBezTo>
                    <a:pt x="338" y="56"/>
                    <a:pt x="338" y="56"/>
                    <a:pt x="338" y="56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38" y="56"/>
                    <a:pt x="338" y="56"/>
                    <a:pt x="338" y="56"/>
                  </a:cubicBezTo>
                  <a:cubicBezTo>
                    <a:pt x="335" y="54"/>
                    <a:pt x="335" y="54"/>
                    <a:pt x="335" y="54"/>
                  </a:cubicBezTo>
                  <a:cubicBezTo>
                    <a:pt x="335" y="54"/>
                    <a:pt x="335" y="55"/>
                    <a:pt x="335" y="56"/>
                  </a:cubicBezTo>
                  <a:cubicBezTo>
                    <a:pt x="338" y="56"/>
                    <a:pt x="338" y="56"/>
                    <a:pt x="338" y="56"/>
                  </a:cubicBezTo>
                  <a:cubicBezTo>
                    <a:pt x="335" y="54"/>
                    <a:pt x="335" y="54"/>
                    <a:pt x="335" y="54"/>
                  </a:cubicBezTo>
                  <a:cubicBezTo>
                    <a:pt x="339" y="56"/>
                    <a:pt x="339" y="56"/>
                    <a:pt x="339" y="56"/>
                  </a:cubicBezTo>
                  <a:cubicBezTo>
                    <a:pt x="340" y="52"/>
                    <a:pt x="340" y="52"/>
                    <a:pt x="340" y="52"/>
                  </a:cubicBezTo>
                  <a:cubicBezTo>
                    <a:pt x="340" y="52"/>
                    <a:pt x="313" y="39"/>
                    <a:pt x="286" y="26"/>
                  </a:cubicBezTo>
                  <a:cubicBezTo>
                    <a:pt x="272" y="20"/>
                    <a:pt x="258" y="13"/>
                    <a:pt x="247" y="8"/>
                  </a:cubicBezTo>
                  <a:cubicBezTo>
                    <a:pt x="242" y="6"/>
                    <a:pt x="237" y="4"/>
                    <a:pt x="233" y="2"/>
                  </a:cubicBezTo>
                  <a:cubicBezTo>
                    <a:pt x="231" y="2"/>
                    <a:pt x="230" y="1"/>
                    <a:pt x="229" y="1"/>
                  </a:cubicBezTo>
                  <a:cubicBezTo>
                    <a:pt x="228" y="1"/>
                    <a:pt x="228" y="0"/>
                    <a:pt x="227" y="0"/>
                  </a:cubicBezTo>
                  <a:cubicBezTo>
                    <a:pt x="226" y="0"/>
                    <a:pt x="226" y="0"/>
                    <a:pt x="225" y="0"/>
                  </a:cubicBezTo>
                  <a:cubicBezTo>
                    <a:pt x="225" y="0"/>
                    <a:pt x="224" y="0"/>
                    <a:pt x="224" y="0"/>
                  </a:cubicBezTo>
                  <a:cubicBezTo>
                    <a:pt x="224" y="0"/>
                    <a:pt x="223" y="0"/>
                    <a:pt x="223" y="1"/>
                  </a:cubicBezTo>
                  <a:cubicBezTo>
                    <a:pt x="222" y="1"/>
                    <a:pt x="222" y="1"/>
                    <a:pt x="222" y="2"/>
                  </a:cubicBezTo>
                  <a:cubicBezTo>
                    <a:pt x="220" y="4"/>
                    <a:pt x="221" y="6"/>
                    <a:pt x="223" y="7"/>
                  </a:cubicBezTo>
                  <a:cubicBezTo>
                    <a:pt x="334" y="77"/>
                    <a:pt x="334" y="77"/>
                    <a:pt x="334" y="77"/>
                  </a:cubicBezTo>
                  <a:cubicBezTo>
                    <a:pt x="313" y="74"/>
                    <a:pt x="313" y="74"/>
                    <a:pt x="313" y="74"/>
                  </a:cubicBezTo>
                  <a:cubicBezTo>
                    <a:pt x="312" y="73"/>
                    <a:pt x="310" y="74"/>
                    <a:pt x="309" y="75"/>
                  </a:cubicBezTo>
                  <a:cubicBezTo>
                    <a:pt x="309" y="76"/>
                    <a:pt x="309" y="77"/>
                    <a:pt x="309" y="78"/>
                  </a:cubicBezTo>
                  <a:cubicBezTo>
                    <a:pt x="309" y="79"/>
                    <a:pt x="309" y="79"/>
                    <a:pt x="309" y="80"/>
                  </a:cubicBezTo>
                  <a:cubicBezTo>
                    <a:pt x="310" y="80"/>
                    <a:pt x="310" y="81"/>
                    <a:pt x="310" y="81"/>
                  </a:cubicBezTo>
                  <a:cubicBezTo>
                    <a:pt x="311" y="81"/>
                    <a:pt x="311" y="82"/>
                    <a:pt x="312" y="82"/>
                  </a:cubicBezTo>
                  <a:cubicBezTo>
                    <a:pt x="314" y="84"/>
                    <a:pt x="318" y="87"/>
                    <a:pt x="323" y="90"/>
                  </a:cubicBezTo>
                  <a:cubicBezTo>
                    <a:pt x="337" y="99"/>
                    <a:pt x="359" y="111"/>
                    <a:pt x="359" y="111"/>
                  </a:cubicBezTo>
                  <a:cubicBezTo>
                    <a:pt x="361" y="108"/>
                    <a:pt x="361" y="108"/>
                    <a:pt x="361" y="108"/>
                  </a:cubicBezTo>
                  <a:cubicBezTo>
                    <a:pt x="358" y="106"/>
                    <a:pt x="358" y="106"/>
                    <a:pt x="358" y="106"/>
                  </a:cubicBezTo>
                  <a:cubicBezTo>
                    <a:pt x="361" y="108"/>
                    <a:pt x="361" y="108"/>
                    <a:pt x="361" y="108"/>
                  </a:cubicBezTo>
                  <a:cubicBezTo>
                    <a:pt x="360" y="104"/>
                    <a:pt x="360" y="104"/>
                    <a:pt x="360" y="104"/>
                  </a:cubicBezTo>
                  <a:cubicBezTo>
                    <a:pt x="359" y="104"/>
                    <a:pt x="359" y="105"/>
                    <a:pt x="358" y="106"/>
                  </a:cubicBezTo>
                  <a:cubicBezTo>
                    <a:pt x="361" y="108"/>
                    <a:pt x="361" y="108"/>
                    <a:pt x="361" y="108"/>
                  </a:cubicBezTo>
                  <a:cubicBezTo>
                    <a:pt x="360" y="104"/>
                    <a:pt x="360" y="104"/>
                    <a:pt x="360" y="104"/>
                  </a:cubicBezTo>
                  <a:cubicBezTo>
                    <a:pt x="361" y="107"/>
                    <a:pt x="361" y="107"/>
                    <a:pt x="361" y="107"/>
                  </a:cubicBezTo>
                  <a:cubicBezTo>
                    <a:pt x="361" y="104"/>
                    <a:pt x="361" y="104"/>
                    <a:pt x="361" y="104"/>
                  </a:cubicBezTo>
                  <a:cubicBezTo>
                    <a:pt x="361" y="104"/>
                    <a:pt x="360" y="104"/>
                    <a:pt x="360" y="104"/>
                  </a:cubicBezTo>
                  <a:cubicBezTo>
                    <a:pt x="361" y="107"/>
                    <a:pt x="361" y="107"/>
                    <a:pt x="361" y="107"/>
                  </a:cubicBezTo>
                  <a:cubicBezTo>
                    <a:pt x="361" y="104"/>
                    <a:pt x="361" y="104"/>
                    <a:pt x="361" y="104"/>
                  </a:cubicBezTo>
                  <a:cubicBezTo>
                    <a:pt x="361" y="105"/>
                    <a:pt x="361" y="105"/>
                    <a:pt x="361" y="105"/>
                  </a:cubicBezTo>
                  <a:cubicBezTo>
                    <a:pt x="361" y="104"/>
                    <a:pt x="361" y="104"/>
                    <a:pt x="361" y="104"/>
                  </a:cubicBezTo>
                  <a:cubicBezTo>
                    <a:pt x="361" y="104"/>
                    <a:pt x="361" y="104"/>
                    <a:pt x="361" y="104"/>
                  </a:cubicBezTo>
                  <a:cubicBezTo>
                    <a:pt x="361" y="105"/>
                    <a:pt x="361" y="105"/>
                    <a:pt x="361" y="105"/>
                  </a:cubicBezTo>
                  <a:cubicBezTo>
                    <a:pt x="361" y="104"/>
                    <a:pt x="361" y="104"/>
                    <a:pt x="361" y="104"/>
                  </a:cubicBezTo>
                  <a:cubicBezTo>
                    <a:pt x="361" y="104"/>
                    <a:pt x="360" y="104"/>
                    <a:pt x="359" y="104"/>
                  </a:cubicBezTo>
                  <a:cubicBezTo>
                    <a:pt x="355" y="103"/>
                    <a:pt x="347" y="102"/>
                    <a:pt x="340" y="101"/>
                  </a:cubicBezTo>
                  <a:cubicBezTo>
                    <a:pt x="334" y="100"/>
                    <a:pt x="328" y="98"/>
                    <a:pt x="328" y="98"/>
                  </a:cubicBezTo>
                  <a:cubicBezTo>
                    <a:pt x="326" y="98"/>
                    <a:pt x="324" y="99"/>
                    <a:pt x="324" y="101"/>
                  </a:cubicBezTo>
                  <a:cubicBezTo>
                    <a:pt x="323" y="103"/>
                    <a:pt x="324" y="105"/>
                    <a:pt x="325" y="106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2" y="122"/>
                    <a:pt x="362" y="122"/>
                    <a:pt x="362" y="122"/>
                  </a:cubicBezTo>
                  <a:cubicBezTo>
                    <a:pt x="362" y="122"/>
                    <a:pt x="361" y="122"/>
                    <a:pt x="361" y="123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2" y="122"/>
                    <a:pt x="362" y="122"/>
                    <a:pt x="362" y="122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3" y="121"/>
                    <a:pt x="363" y="121"/>
                    <a:pt x="362" y="122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3"/>
                    <a:pt x="364" y="123"/>
                    <a:pt x="364" y="123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3"/>
                    <a:pt x="364" y="123"/>
                    <a:pt x="364" y="123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4" y="121"/>
                    <a:pt x="363" y="121"/>
                    <a:pt x="363" y="121"/>
                  </a:cubicBezTo>
                  <a:cubicBezTo>
                    <a:pt x="359" y="120"/>
                    <a:pt x="353" y="118"/>
                    <a:pt x="347" y="117"/>
                  </a:cubicBezTo>
                  <a:cubicBezTo>
                    <a:pt x="344" y="116"/>
                    <a:pt x="341" y="115"/>
                    <a:pt x="338" y="115"/>
                  </a:cubicBezTo>
                  <a:cubicBezTo>
                    <a:pt x="337" y="114"/>
                    <a:pt x="336" y="114"/>
                    <a:pt x="335" y="114"/>
                  </a:cubicBezTo>
                  <a:cubicBezTo>
                    <a:pt x="334" y="114"/>
                    <a:pt x="334" y="114"/>
                    <a:pt x="333" y="114"/>
                  </a:cubicBezTo>
                  <a:cubicBezTo>
                    <a:pt x="332" y="114"/>
                    <a:pt x="332" y="114"/>
                    <a:pt x="332" y="114"/>
                  </a:cubicBezTo>
                  <a:cubicBezTo>
                    <a:pt x="331" y="114"/>
                    <a:pt x="331" y="114"/>
                    <a:pt x="331" y="114"/>
                  </a:cubicBezTo>
                  <a:cubicBezTo>
                    <a:pt x="330" y="115"/>
                    <a:pt x="330" y="115"/>
                    <a:pt x="329" y="116"/>
                  </a:cubicBezTo>
                  <a:cubicBezTo>
                    <a:pt x="332" y="118"/>
                    <a:pt x="332" y="118"/>
                    <a:pt x="332" y="118"/>
                  </a:cubicBezTo>
                  <a:cubicBezTo>
                    <a:pt x="329" y="116"/>
                    <a:pt x="329" y="116"/>
                    <a:pt x="329" y="116"/>
                  </a:cubicBezTo>
                  <a:cubicBezTo>
                    <a:pt x="329" y="116"/>
                    <a:pt x="328" y="117"/>
                    <a:pt x="328" y="118"/>
                  </a:cubicBezTo>
                  <a:cubicBezTo>
                    <a:pt x="328" y="119"/>
                    <a:pt x="329" y="119"/>
                    <a:pt x="329" y="120"/>
                  </a:cubicBezTo>
                  <a:cubicBezTo>
                    <a:pt x="329" y="120"/>
                    <a:pt x="329" y="120"/>
                    <a:pt x="330" y="121"/>
                  </a:cubicBezTo>
                  <a:cubicBezTo>
                    <a:pt x="330" y="121"/>
                    <a:pt x="330" y="121"/>
                    <a:pt x="330" y="121"/>
                  </a:cubicBezTo>
                  <a:cubicBezTo>
                    <a:pt x="331" y="122"/>
                    <a:pt x="332" y="122"/>
                    <a:pt x="333" y="123"/>
                  </a:cubicBezTo>
                  <a:cubicBezTo>
                    <a:pt x="338" y="126"/>
                    <a:pt x="346" y="131"/>
                    <a:pt x="354" y="136"/>
                  </a:cubicBezTo>
                  <a:cubicBezTo>
                    <a:pt x="358" y="138"/>
                    <a:pt x="361" y="140"/>
                    <a:pt x="364" y="142"/>
                  </a:cubicBezTo>
                  <a:cubicBezTo>
                    <a:pt x="365" y="143"/>
                    <a:pt x="366" y="143"/>
                    <a:pt x="367" y="144"/>
                  </a:cubicBezTo>
                  <a:cubicBezTo>
                    <a:pt x="367" y="144"/>
                    <a:pt x="367" y="144"/>
                    <a:pt x="367" y="144"/>
                  </a:cubicBezTo>
                  <a:cubicBezTo>
                    <a:pt x="368" y="142"/>
                    <a:pt x="368" y="142"/>
                    <a:pt x="368" y="142"/>
                  </a:cubicBezTo>
                  <a:cubicBezTo>
                    <a:pt x="367" y="144"/>
                    <a:pt x="367" y="144"/>
                    <a:pt x="367" y="144"/>
                  </a:cubicBezTo>
                  <a:cubicBezTo>
                    <a:pt x="367" y="144"/>
                    <a:pt x="367" y="144"/>
                    <a:pt x="367" y="144"/>
                  </a:cubicBezTo>
                  <a:cubicBezTo>
                    <a:pt x="368" y="142"/>
                    <a:pt x="368" y="142"/>
                    <a:pt x="368" y="142"/>
                  </a:cubicBezTo>
                  <a:cubicBezTo>
                    <a:pt x="367" y="144"/>
                    <a:pt x="367" y="144"/>
                    <a:pt x="367" y="144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7" y="143"/>
                    <a:pt x="367" y="143"/>
                    <a:pt x="367" y="143"/>
                  </a:cubicBezTo>
                  <a:cubicBezTo>
                    <a:pt x="367" y="144"/>
                    <a:pt x="367" y="144"/>
                    <a:pt x="367" y="144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7" y="143"/>
                    <a:pt x="367" y="143"/>
                    <a:pt x="367" y="143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66" y="142"/>
                    <a:pt x="366" y="143"/>
                    <a:pt x="367" y="143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6" y="141"/>
                    <a:pt x="366" y="141"/>
                    <a:pt x="366" y="141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7" y="139"/>
                    <a:pt x="367" y="139"/>
                    <a:pt x="367" y="139"/>
                  </a:cubicBezTo>
                  <a:cubicBezTo>
                    <a:pt x="366" y="140"/>
                    <a:pt x="366" y="141"/>
                    <a:pt x="366" y="141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7" y="139"/>
                    <a:pt x="367" y="139"/>
                    <a:pt x="367" y="139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7" y="139"/>
                    <a:pt x="367" y="139"/>
                    <a:pt x="367" y="139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9" y="138"/>
                    <a:pt x="369" y="138"/>
                    <a:pt x="369" y="138"/>
                  </a:cubicBezTo>
                  <a:cubicBezTo>
                    <a:pt x="368" y="138"/>
                    <a:pt x="368" y="138"/>
                    <a:pt x="367" y="139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69" y="138"/>
                    <a:pt x="369" y="138"/>
                    <a:pt x="369" y="138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69" y="137"/>
                    <a:pt x="369" y="137"/>
                    <a:pt x="369" y="138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41"/>
                    <a:pt x="370" y="141"/>
                    <a:pt x="370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8"/>
                    <a:pt x="370" y="138"/>
                    <a:pt x="370" y="138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8"/>
                    <a:pt x="370" y="138"/>
                    <a:pt x="370" y="138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7"/>
                    <a:pt x="369" y="137"/>
                    <a:pt x="368" y="137"/>
                  </a:cubicBezTo>
                  <a:cubicBezTo>
                    <a:pt x="365" y="136"/>
                    <a:pt x="357" y="135"/>
                    <a:pt x="350" y="133"/>
                  </a:cubicBezTo>
                  <a:cubicBezTo>
                    <a:pt x="347" y="132"/>
                    <a:pt x="343" y="132"/>
                    <a:pt x="341" y="131"/>
                  </a:cubicBezTo>
                  <a:cubicBezTo>
                    <a:pt x="339" y="131"/>
                    <a:pt x="338" y="131"/>
                    <a:pt x="337" y="131"/>
                  </a:cubicBezTo>
                  <a:cubicBezTo>
                    <a:pt x="337" y="130"/>
                    <a:pt x="336" y="130"/>
                    <a:pt x="336" y="130"/>
                  </a:cubicBezTo>
                  <a:cubicBezTo>
                    <a:pt x="336" y="130"/>
                    <a:pt x="336" y="130"/>
                    <a:pt x="335" y="130"/>
                  </a:cubicBezTo>
                  <a:cubicBezTo>
                    <a:pt x="335" y="130"/>
                    <a:pt x="335" y="130"/>
                    <a:pt x="334" y="130"/>
                  </a:cubicBezTo>
                  <a:cubicBezTo>
                    <a:pt x="334" y="130"/>
                    <a:pt x="334" y="130"/>
                    <a:pt x="333" y="131"/>
                  </a:cubicBezTo>
                  <a:cubicBezTo>
                    <a:pt x="333" y="131"/>
                    <a:pt x="332" y="131"/>
                    <a:pt x="331" y="132"/>
                  </a:cubicBezTo>
                  <a:cubicBezTo>
                    <a:pt x="331" y="133"/>
                    <a:pt x="331" y="134"/>
                    <a:pt x="331" y="135"/>
                  </a:cubicBezTo>
                  <a:cubicBezTo>
                    <a:pt x="331" y="136"/>
                    <a:pt x="332" y="137"/>
                    <a:pt x="333" y="138"/>
                  </a:cubicBezTo>
                  <a:cubicBezTo>
                    <a:pt x="333" y="138"/>
                    <a:pt x="335" y="139"/>
                    <a:pt x="338" y="141"/>
                  </a:cubicBezTo>
                  <a:cubicBezTo>
                    <a:pt x="342" y="144"/>
                    <a:pt x="349" y="148"/>
                    <a:pt x="355" y="151"/>
                  </a:cubicBezTo>
                  <a:cubicBezTo>
                    <a:pt x="358" y="153"/>
                    <a:pt x="360" y="155"/>
                    <a:pt x="362" y="156"/>
                  </a:cubicBezTo>
                  <a:cubicBezTo>
                    <a:pt x="363" y="156"/>
                    <a:pt x="364" y="157"/>
                    <a:pt x="364" y="157"/>
                  </a:cubicBezTo>
                  <a:cubicBezTo>
                    <a:pt x="365" y="157"/>
                    <a:pt x="365" y="157"/>
                    <a:pt x="365" y="157"/>
                  </a:cubicBezTo>
                  <a:cubicBezTo>
                    <a:pt x="366" y="156"/>
                    <a:pt x="366" y="156"/>
                    <a:pt x="366" y="156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5" y="157"/>
                    <a:pt x="365" y="157"/>
                    <a:pt x="365" y="157"/>
                  </a:cubicBezTo>
                  <a:cubicBezTo>
                    <a:pt x="366" y="156"/>
                    <a:pt x="366" y="156"/>
                    <a:pt x="366" y="156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6"/>
                    <a:pt x="364" y="156"/>
                    <a:pt x="364" y="156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6"/>
                    <a:pt x="364" y="156"/>
                    <a:pt x="364" y="156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3" y="155"/>
                    <a:pt x="363" y="155"/>
                    <a:pt x="363" y="155"/>
                  </a:cubicBezTo>
                  <a:cubicBezTo>
                    <a:pt x="363" y="155"/>
                    <a:pt x="364" y="156"/>
                    <a:pt x="364" y="156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3" y="155"/>
                    <a:pt x="363" y="155"/>
                    <a:pt x="363" y="155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3"/>
                    <a:pt x="364" y="153"/>
                    <a:pt x="364" y="153"/>
                  </a:cubicBezTo>
                  <a:cubicBezTo>
                    <a:pt x="363" y="153"/>
                    <a:pt x="363" y="154"/>
                    <a:pt x="363" y="155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3"/>
                    <a:pt x="364" y="153"/>
                    <a:pt x="364" y="153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4" y="152"/>
                    <a:pt x="364" y="152"/>
                    <a:pt x="364" y="152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5" y="151"/>
                    <a:pt x="365" y="151"/>
                    <a:pt x="365" y="151"/>
                  </a:cubicBezTo>
                  <a:cubicBezTo>
                    <a:pt x="365" y="151"/>
                    <a:pt x="364" y="152"/>
                    <a:pt x="364" y="152"/>
                  </a:cubicBezTo>
                  <a:cubicBezTo>
                    <a:pt x="367" y="155"/>
                    <a:pt x="367" y="155"/>
                    <a:pt x="367" y="155"/>
                  </a:cubicBezTo>
                  <a:cubicBezTo>
                    <a:pt x="365" y="151"/>
                    <a:pt x="365" y="151"/>
                    <a:pt x="365" y="151"/>
                  </a:cubicBezTo>
                  <a:cubicBezTo>
                    <a:pt x="367" y="154"/>
                    <a:pt x="367" y="154"/>
                    <a:pt x="367" y="154"/>
                  </a:cubicBezTo>
                  <a:cubicBezTo>
                    <a:pt x="366" y="151"/>
                    <a:pt x="366" y="151"/>
                    <a:pt x="366" y="151"/>
                  </a:cubicBezTo>
                  <a:cubicBezTo>
                    <a:pt x="366" y="151"/>
                    <a:pt x="366" y="151"/>
                    <a:pt x="365" y="151"/>
                  </a:cubicBezTo>
                  <a:cubicBezTo>
                    <a:pt x="367" y="154"/>
                    <a:pt x="367" y="154"/>
                    <a:pt x="367" y="154"/>
                  </a:cubicBezTo>
                  <a:cubicBezTo>
                    <a:pt x="366" y="151"/>
                    <a:pt x="366" y="151"/>
                    <a:pt x="366" y="151"/>
                  </a:cubicBezTo>
                  <a:cubicBezTo>
                    <a:pt x="367" y="154"/>
                    <a:pt x="367" y="154"/>
                    <a:pt x="367" y="154"/>
                  </a:cubicBezTo>
                  <a:cubicBezTo>
                    <a:pt x="367" y="151"/>
                    <a:pt x="367" y="151"/>
                    <a:pt x="367" y="151"/>
                  </a:cubicBezTo>
                  <a:cubicBezTo>
                    <a:pt x="367" y="151"/>
                    <a:pt x="367" y="151"/>
                    <a:pt x="366" y="151"/>
                  </a:cubicBezTo>
                  <a:cubicBezTo>
                    <a:pt x="367" y="154"/>
                    <a:pt x="367" y="154"/>
                    <a:pt x="367" y="154"/>
                  </a:cubicBezTo>
                  <a:cubicBezTo>
                    <a:pt x="367" y="151"/>
                    <a:pt x="367" y="151"/>
                    <a:pt x="367" y="151"/>
                  </a:cubicBezTo>
                  <a:cubicBezTo>
                    <a:pt x="367" y="151"/>
                    <a:pt x="367" y="151"/>
                    <a:pt x="367" y="151"/>
                  </a:cubicBezTo>
                  <a:cubicBezTo>
                    <a:pt x="366" y="151"/>
                    <a:pt x="364" y="150"/>
                    <a:pt x="362" y="150"/>
                  </a:cubicBezTo>
                  <a:cubicBezTo>
                    <a:pt x="358" y="150"/>
                    <a:pt x="353" y="149"/>
                    <a:pt x="348" y="148"/>
                  </a:cubicBezTo>
                  <a:cubicBezTo>
                    <a:pt x="345" y="148"/>
                    <a:pt x="343" y="148"/>
                    <a:pt x="341" y="148"/>
                  </a:cubicBezTo>
                  <a:cubicBezTo>
                    <a:pt x="339" y="148"/>
                    <a:pt x="338" y="147"/>
                    <a:pt x="337" y="147"/>
                  </a:cubicBezTo>
                  <a:cubicBezTo>
                    <a:pt x="336" y="147"/>
                    <a:pt x="336" y="147"/>
                    <a:pt x="335" y="147"/>
                  </a:cubicBezTo>
                  <a:cubicBezTo>
                    <a:pt x="335" y="148"/>
                    <a:pt x="335" y="148"/>
                    <a:pt x="334" y="148"/>
                  </a:cubicBezTo>
                  <a:cubicBezTo>
                    <a:pt x="334" y="148"/>
                    <a:pt x="334" y="148"/>
                    <a:pt x="334" y="148"/>
                  </a:cubicBezTo>
                  <a:cubicBezTo>
                    <a:pt x="333" y="148"/>
                    <a:pt x="333" y="149"/>
                    <a:pt x="332" y="149"/>
                  </a:cubicBezTo>
                  <a:cubicBezTo>
                    <a:pt x="336" y="152"/>
                    <a:pt x="336" y="152"/>
                    <a:pt x="336" y="152"/>
                  </a:cubicBezTo>
                  <a:cubicBezTo>
                    <a:pt x="332" y="149"/>
                    <a:pt x="332" y="149"/>
                    <a:pt x="332" y="149"/>
                  </a:cubicBezTo>
                  <a:cubicBezTo>
                    <a:pt x="332" y="150"/>
                    <a:pt x="332" y="151"/>
                    <a:pt x="332" y="152"/>
                  </a:cubicBezTo>
                  <a:cubicBezTo>
                    <a:pt x="332" y="152"/>
                    <a:pt x="332" y="153"/>
                    <a:pt x="332" y="153"/>
                  </a:cubicBezTo>
                  <a:cubicBezTo>
                    <a:pt x="332" y="154"/>
                    <a:pt x="333" y="154"/>
                    <a:pt x="333" y="154"/>
                  </a:cubicBezTo>
                  <a:cubicBezTo>
                    <a:pt x="333" y="155"/>
                    <a:pt x="333" y="155"/>
                    <a:pt x="333" y="155"/>
                  </a:cubicBezTo>
                  <a:cubicBezTo>
                    <a:pt x="334" y="156"/>
                    <a:pt x="335" y="156"/>
                    <a:pt x="336" y="157"/>
                  </a:cubicBezTo>
                  <a:cubicBezTo>
                    <a:pt x="340" y="159"/>
                    <a:pt x="347" y="163"/>
                    <a:pt x="353" y="167"/>
                  </a:cubicBezTo>
                  <a:cubicBezTo>
                    <a:pt x="356" y="169"/>
                    <a:pt x="359" y="171"/>
                    <a:pt x="361" y="172"/>
                  </a:cubicBezTo>
                  <a:cubicBezTo>
                    <a:pt x="362" y="173"/>
                    <a:pt x="363" y="173"/>
                    <a:pt x="364" y="173"/>
                  </a:cubicBezTo>
                  <a:cubicBezTo>
                    <a:pt x="364" y="174"/>
                    <a:pt x="364" y="174"/>
                    <a:pt x="364" y="174"/>
                  </a:cubicBezTo>
                  <a:cubicBezTo>
                    <a:pt x="364" y="174"/>
                    <a:pt x="364" y="174"/>
                    <a:pt x="364" y="174"/>
                  </a:cubicBezTo>
                  <a:cubicBezTo>
                    <a:pt x="365" y="172"/>
                    <a:pt x="365" y="172"/>
                    <a:pt x="365" y="172"/>
                  </a:cubicBezTo>
                  <a:cubicBezTo>
                    <a:pt x="364" y="174"/>
                    <a:pt x="364" y="174"/>
                    <a:pt x="364" y="174"/>
                  </a:cubicBezTo>
                  <a:cubicBezTo>
                    <a:pt x="364" y="174"/>
                    <a:pt x="364" y="174"/>
                    <a:pt x="364" y="174"/>
                  </a:cubicBezTo>
                  <a:cubicBezTo>
                    <a:pt x="365" y="172"/>
                    <a:pt x="365" y="172"/>
                    <a:pt x="365" y="172"/>
                  </a:cubicBezTo>
                  <a:cubicBezTo>
                    <a:pt x="364" y="174"/>
                    <a:pt x="364" y="174"/>
                    <a:pt x="364" y="174"/>
                  </a:cubicBezTo>
                  <a:cubicBezTo>
                    <a:pt x="366" y="171"/>
                    <a:pt x="366" y="171"/>
                    <a:pt x="366" y="171"/>
                  </a:cubicBezTo>
                  <a:cubicBezTo>
                    <a:pt x="363" y="173"/>
                    <a:pt x="363" y="173"/>
                    <a:pt x="363" y="173"/>
                  </a:cubicBezTo>
                  <a:cubicBezTo>
                    <a:pt x="364" y="174"/>
                    <a:pt x="364" y="174"/>
                    <a:pt x="364" y="174"/>
                  </a:cubicBezTo>
                  <a:cubicBezTo>
                    <a:pt x="366" y="171"/>
                    <a:pt x="366" y="171"/>
                    <a:pt x="366" y="171"/>
                  </a:cubicBezTo>
                  <a:cubicBezTo>
                    <a:pt x="363" y="173"/>
                    <a:pt x="363" y="173"/>
                    <a:pt x="363" y="173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3" y="171"/>
                    <a:pt x="363" y="171"/>
                    <a:pt x="363" y="171"/>
                  </a:cubicBezTo>
                  <a:cubicBezTo>
                    <a:pt x="363" y="172"/>
                    <a:pt x="363" y="173"/>
                    <a:pt x="363" y="173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3" y="171"/>
                    <a:pt x="363" y="171"/>
                    <a:pt x="363" y="171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63" y="170"/>
                    <a:pt x="363" y="170"/>
                    <a:pt x="363" y="171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5" y="168"/>
                    <a:pt x="364" y="168"/>
                    <a:pt x="363" y="169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6" y="167"/>
                    <a:pt x="366" y="167"/>
                    <a:pt x="366" y="167"/>
                  </a:cubicBezTo>
                  <a:cubicBezTo>
                    <a:pt x="366" y="167"/>
                    <a:pt x="366" y="167"/>
                    <a:pt x="365" y="167"/>
                  </a:cubicBezTo>
                  <a:cubicBezTo>
                    <a:pt x="367" y="171"/>
                    <a:pt x="367" y="171"/>
                    <a:pt x="367" y="171"/>
                  </a:cubicBezTo>
                  <a:cubicBezTo>
                    <a:pt x="366" y="167"/>
                    <a:pt x="366" y="167"/>
                    <a:pt x="366" y="167"/>
                  </a:cubicBezTo>
                  <a:cubicBezTo>
                    <a:pt x="367" y="170"/>
                    <a:pt x="367" y="170"/>
                    <a:pt x="367" y="170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6" y="167"/>
                    <a:pt x="366" y="167"/>
                    <a:pt x="366" y="167"/>
                  </a:cubicBezTo>
                  <a:cubicBezTo>
                    <a:pt x="367" y="170"/>
                    <a:pt x="367" y="170"/>
                    <a:pt x="367" y="170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6" y="167"/>
                    <a:pt x="365" y="167"/>
                    <a:pt x="364" y="167"/>
                  </a:cubicBezTo>
                  <a:cubicBezTo>
                    <a:pt x="360" y="166"/>
                    <a:pt x="351" y="165"/>
                    <a:pt x="344" y="163"/>
                  </a:cubicBezTo>
                  <a:cubicBezTo>
                    <a:pt x="337" y="162"/>
                    <a:pt x="331" y="161"/>
                    <a:pt x="331" y="161"/>
                  </a:cubicBezTo>
                  <a:cubicBezTo>
                    <a:pt x="329" y="161"/>
                    <a:pt x="327" y="162"/>
                    <a:pt x="326" y="163"/>
                  </a:cubicBezTo>
                  <a:cubicBezTo>
                    <a:pt x="326" y="165"/>
                    <a:pt x="326" y="167"/>
                    <a:pt x="328" y="168"/>
                  </a:cubicBezTo>
                  <a:cubicBezTo>
                    <a:pt x="328" y="168"/>
                    <a:pt x="330" y="169"/>
                    <a:pt x="333" y="171"/>
                  </a:cubicBezTo>
                  <a:cubicBezTo>
                    <a:pt x="337" y="173"/>
                    <a:pt x="343" y="177"/>
                    <a:pt x="348" y="180"/>
                  </a:cubicBezTo>
                  <a:cubicBezTo>
                    <a:pt x="350" y="181"/>
                    <a:pt x="352" y="183"/>
                    <a:pt x="354" y="184"/>
                  </a:cubicBezTo>
                  <a:cubicBezTo>
                    <a:pt x="355" y="184"/>
                    <a:pt x="355" y="185"/>
                    <a:pt x="356" y="185"/>
                  </a:cubicBezTo>
                  <a:cubicBezTo>
                    <a:pt x="356" y="185"/>
                    <a:pt x="356" y="185"/>
                    <a:pt x="356" y="185"/>
                  </a:cubicBezTo>
                  <a:cubicBezTo>
                    <a:pt x="356" y="185"/>
                    <a:pt x="356" y="185"/>
                    <a:pt x="356" y="185"/>
                  </a:cubicBezTo>
                  <a:cubicBezTo>
                    <a:pt x="357" y="184"/>
                    <a:pt x="357" y="184"/>
                    <a:pt x="357" y="184"/>
                  </a:cubicBezTo>
                  <a:cubicBezTo>
                    <a:pt x="356" y="185"/>
                    <a:pt x="356" y="185"/>
                    <a:pt x="356" y="185"/>
                  </a:cubicBezTo>
                  <a:cubicBezTo>
                    <a:pt x="356" y="185"/>
                    <a:pt x="356" y="185"/>
                    <a:pt x="356" y="185"/>
                  </a:cubicBezTo>
                  <a:cubicBezTo>
                    <a:pt x="357" y="184"/>
                    <a:pt x="357" y="184"/>
                    <a:pt x="357" y="184"/>
                  </a:cubicBezTo>
                  <a:cubicBezTo>
                    <a:pt x="356" y="185"/>
                    <a:pt x="356" y="185"/>
                    <a:pt x="356" y="185"/>
                  </a:cubicBezTo>
                  <a:cubicBezTo>
                    <a:pt x="358" y="183"/>
                    <a:pt x="358" y="183"/>
                    <a:pt x="358" y="183"/>
                  </a:cubicBezTo>
                  <a:cubicBezTo>
                    <a:pt x="355" y="184"/>
                    <a:pt x="355" y="184"/>
                    <a:pt x="355" y="184"/>
                  </a:cubicBezTo>
                  <a:cubicBezTo>
                    <a:pt x="356" y="185"/>
                    <a:pt x="356" y="185"/>
                    <a:pt x="356" y="185"/>
                  </a:cubicBezTo>
                  <a:cubicBezTo>
                    <a:pt x="358" y="183"/>
                    <a:pt x="358" y="183"/>
                    <a:pt x="358" y="183"/>
                  </a:cubicBezTo>
                  <a:cubicBezTo>
                    <a:pt x="355" y="184"/>
                    <a:pt x="355" y="184"/>
                    <a:pt x="355" y="184"/>
                  </a:cubicBezTo>
                  <a:cubicBezTo>
                    <a:pt x="359" y="183"/>
                    <a:pt x="359" y="183"/>
                    <a:pt x="359" y="183"/>
                  </a:cubicBezTo>
                  <a:cubicBezTo>
                    <a:pt x="355" y="183"/>
                    <a:pt x="355" y="183"/>
                    <a:pt x="355" y="183"/>
                  </a:cubicBezTo>
                  <a:cubicBezTo>
                    <a:pt x="355" y="184"/>
                    <a:pt x="355" y="184"/>
                    <a:pt x="355" y="184"/>
                  </a:cubicBezTo>
                  <a:cubicBezTo>
                    <a:pt x="359" y="183"/>
                    <a:pt x="359" y="183"/>
                    <a:pt x="359" y="183"/>
                  </a:cubicBezTo>
                  <a:cubicBezTo>
                    <a:pt x="355" y="183"/>
                    <a:pt x="355" y="183"/>
                    <a:pt x="355" y="183"/>
                  </a:cubicBezTo>
                  <a:cubicBezTo>
                    <a:pt x="359" y="183"/>
                    <a:pt x="359" y="183"/>
                    <a:pt x="359" y="183"/>
                  </a:cubicBezTo>
                  <a:cubicBezTo>
                    <a:pt x="355" y="181"/>
                    <a:pt x="355" y="181"/>
                    <a:pt x="355" y="181"/>
                  </a:cubicBezTo>
                  <a:cubicBezTo>
                    <a:pt x="355" y="181"/>
                    <a:pt x="355" y="182"/>
                    <a:pt x="355" y="183"/>
                  </a:cubicBezTo>
                  <a:cubicBezTo>
                    <a:pt x="359" y="183"/>
                    <a:pt x="359" y="183"/>
                    <a:pt x="359" y="183"/>
                  </a:cubicBezTo>
                  <a:cubicBezTo>
                    <a:pt x="355" y="181"/>
                    <a:pt x="355" y="181"/>
                    <a:pt x="355" y="181"/>
                  </a:cubicBezTo>
                  <a:cubicBezTo>
                    <a:pt x="359" y="183"/>
                    <a:pt x="359" y="183"/>
                    <a:pt x="359" y="183"/>
                  </a:cubicBezTo>
                  <a:cubicBezTo>
                    <a:pt x="359" y="179"/>
                    <a:pt x="359" y="179"/>
                    <a:pt x="359" y="179"/>
                  </a:cubicBezTo>
                  <a:cubicBezTo>
                    <a:pt x="326" y="178"/>
                    <a:pt x="326" y="178"/>
                    <a:pt x="326" y="178"/>
                  </a:cubicBezTo>
                  <a:cubicBezTo>
                    <a:pt x="324" y="178"/>
                    <a:pt x="323" y="179"/>
                    <a:pt x="322" y="181"/>
                  </a:cubicBezTo>
                  <a:cubicBezTo>
                    <a:pt x="321" y="183"/>
                    <a:pt x="322" y="185"/>
                    <a:pt x="324" y="185"/>
                  </a:cubicBezTo>
                  <a:cubicBezTo>
                    <a:pt x="333" y="191"/>
                    <a:pt x="333" y="191"/>
                    <a:pt x="333" y="191"/>
                  </a:cubicBezTo>
                  <a:cubicBezTo>
                    <a:pt x="323" y="189"/>
                    <a:pt x="323" y="189"/>
                    <a:pt x="323" y="189"/>
                  </a:cubicBezTo>
                  <a:cubicBezTo>
                    <a:pt x="322" y="188"/>
                    <a:pt x="320" y="189"/>
                    <a:pt x="319" y="191"/>
                  </a:cubicBezTo>
                  <a:cubicBezTo>
                    <a:pt x="318" y="193"/>
                    <a:pt x="319" y="195"/>
                    <a:pt x="320" y="196"/>
                  </a:cubicBezTo>
                  <a:cubicBezTo>
                    <a:pt x="320" y="196"/>
                    <a:pt x="322" y="197"/>
                    <a:pt x="325" y="199"/>
                  </a:cubicBezTo>
                  <a:cubicBezTo>
                    <a:pt x="329" y="201"/>
                    <a:pt x="335" y="205"/>
                    <a:pt x="340" y="208"/>
                  </a:cubicBezTo>
                  <a:cubicBezTo>
                    <a:pt x="342" y="209"/>
                    <a:pt x="345" y="211"/>
                    <a:pt x="346" y="212"/>
                  </a:cubicBezTo>
                  <a:cubicBezTo>
                    <a:pt x="347" y="212"/>
                    <a:pt x="348" y="213"/>
                    <a:pt x="348" y="213"/>
                  </a:cubicBezTo>
                  <a:cubicBezTo>
                    <a:pt x="348" y="213"/>
                    <a:pt x="348" y="213"/>
                    <a:pt x="348" y="213"/>
                  </a:cubicBezTo>
                  <a:cubicBezTo>
                    <a:pt x="348" y="213"/>
                    <a:pt x="348" y="213"/>
                    <a:pt x="348" y="213"/>
                  </a:cubicBezTo>
                  <a:cubicBezTo>
                    <a:pt x="350" y="211"/>
                    <a:pt x="350" y="211"/>
                    <a:pt x="350" y="211"/>
                  </a:cubicBezTo>
                  <a:cubicBezTo>
                    <a:pt x="348" y="213"/>
                    <a:pt x="348" y="213"/>
                    <a:pt x="348" y="213"/>
                  </a:cubicBezTo>
                  <a:cubicBezTo>
                    <a:pt x="348" y="213"/>
                    <a:pt x="348" y="213"/>
                    <a:pt x="348" y="213"/>
                  </a:cubicBezTo>
                  <a:cubicBezTo>
                    <a:pt x="350" y="211"/>
                    <a:pt x="350" y="211"/>
                    <a:pt x="350" y="211"/>
                  </a:cubicBezTo>
                  <a:cubicBezTo>
                    <a:pt x="348" y="213"/>
                    <a:pt x="348" y="213"/>
                    <a:pt x="348" y="213"/>
                  </a:cubicBezTo>
                  <a:cubicBezTo>
                    <a:pt x="351" y="211"/>
                    <a:pt x="351" y="211"/>
                    <a:pt x="351" y="211"/>
                  </a:cubicBezTo>
                  <a:cubicBezTo>
                    <a:pt x="347" y="212"/>
                    <a:pt x="347" y="212"/>
                    <a:pt x="347" y="212"/>
                  </a:cubicBezTo>
                  <a:cubicBezTo>
                    <a:pt x="348" y="213"/>
                    <a:pt x="348" y="213"/>
                    <a:pt x="348" y="213"/>
                  </a:cubicBezTo>
                  <a:cubicBezTo>
                    <a:pt x="351" y="211"/>
                    <a:pt x="351" y="211"/>
                    <a:pt x="351" y="211"/>
                  </a:cubicBezTo>
                  <a:cubicBezTo>
                    <a:pt x="347" y="212"/>
                    <a:pt x="347" y="212"/>
                    <a:pt x="347" y="212"/>
                  </a:cubicBezTo>
                  <a:cubicBezTo>
                    <a:pt x="351" y="210"/>
                    <a:pt x="351" y="210"/>
                    <a:pt x="351" y="210"/>
                  </a:cubicBezTo>
                  <a:cubicBezTo>
                    <a:pt x="347" y="210"/>
                    <a:pt x="347" y="210"/>
                    <a:pt x="347" y="210"/>
                  </a:cubicBezTo>
                  <a:cubicBezTo>
                    <a:pt x="347" y="211"/>
                    <a:pt x="347" y="212"/>
                    <a:pt x="347" y="212"/>
                  </a:cubicBezTo>
                  <a:cubicBezTo>
                    <a:pt x="351" y="210"/>
                    <a:pt x="351" y="210"/>
                    <a:pt x="351" y="210"/>
                  </a:cubicBezTo>
                  <a:cubicBezTo>
                    <a:pt x="347" y="210"/>
                    <a:pt x="347" y="210"/>
                    <a:pt x="347" y="210"/>
                  </a:cubicBezTo>
                  <a:cubicBezTo>
                    <a:pt x="351" y="210"/>
                    <a:pt x="351" y="210"/>
                    <a:pt x="351" y="210"/>
                  </a:cubicBezTo>
                  <a:cubicBezTo>
                    <a:pt x="348" y="208"/>
                    <a:pt x="348" y="208"/>
                    <a:pt x="348" y="208"/>
                  </a:cubicBezTo>
                  <a:cubicBezTo>
                    <a:pt x="347" y="209"/>
                    <a:pt x="347" y="210"/>
                    <a:pt x="347" y="210"/>
                  </a:cubicBezTo>
                  <a:cubicBezTo>
                    <a:pt x="351" y="210"/>
                    <a:pt x="351" y="210"/>
                    <a:pt x="351" y="210"/>
                  </a:cubicBezTo>
                  <a:cubicBezTo>
                    <a:pt x="348" y="208"/>
                    <a:pt x="348" y="208"/>
                    <a:pt x="348" y="208"/>
                  </a:cubicBezTo>
                  <a:cubicBezTo>
                    <a:pt x="351" y="210"/>
                    <a:pt x="351" y="210"/>
                    <a:pt x="351" y="210"/>
                  </a:cubicBezTo>
                  <a:cubicBezTo>
                    <a:pt x="351" y="206"/>
                    <a:pt x="351" y="206"/>
                    <a:pt x="351" y="206"/>
                  </a:cubicBezTo>
                  <a:cubicBezTo>
                    <a:pt x="318" y="203"/>
                    <a:pt x="318" y="203"/>
                    <a:pt x="318" y="203"/>
                  </a:cubicBezTo>
                  <a:cubicBezTo>
                    <a:pt x="316" y="203"/>
                    <a:pt x="314" y="204"/>
                    <a:pt x="313" y="206"/>
                  </a:cubicBezTo>
                  <a:cubicBezTo>
                    <a:pt x="313" y="207"/>
                    <a:pt x="313" y="209"/>
                    <a:pt x="315" y="210"/>
                  </a:cubicBezTo>
                  <a:cubicBezTo>
                    <a:pt x="342" y="227"/>
                    <a:pt x="342" y="227"/>
                    <a:pt x="342" y="227"/>
                  </a:cubicBezTo>
                  <a:cubicBezTo>
                    <a:pt x="344" y="224"/>
                    <a:pt x="344" y="224"/>
                    <a:pt x="344" y="224"/>
                  </a:cubicBezTo>
                  <a:cubicBezTo>
                    <a:pt x="341" y="222"/>
                    <a:pt x="341" y="222"/>
                    <a:pt x="341" y="222"/>
                  </a:cubicBezTo>
                  <a:cubicBezTo>
                    <a:pt x="344" y="224"/>
                    <a:pt x="344" y="224"/>
                    <a:pt x="344" y="224"/>
                  </a:cubicBezTo>
                  <a:cubicBezTo>
                    <a:pt x="343" y="220"/>
                    <a:pt x="343" y="220"/>
                    <a:pt x="343" y="220"/>
                  </a:cubicBezTo>
                  <a:cubicBezTo>
                    <a:pt x="342" y="221"/>
                    <a:pt x="342" y="221"/>
                    <a:pt x="341" y="222"/>
                  </a:cubicBezTo>
                  <a:cubicBezTo>
                    <a:pt x="344" y="224"/>
                    <a:pt x="344" y="224"/>
                    <a:pt x="344" y="224"/>
                  </a:cubicBezTo>
                  <a:cubicBezTo>
                    <a:pt x="343" y="220"/>
                    <a:pt x="343" y="220"/>
                    <a:pt x="343" y="220"/>
                  </a:cubicBezTo>
                  <a:cubicBezTo>
                    <a:pt x="344" y="224"/>
                    <a:pt x="344" y="224"/>
                    <a:pt x="344" y="224"/>
                  </a:cubicBezTo>
                  <a:cubicBezTo>
                    <a:pt x="344" y="220"/>
                    <a:pt x="344" y="220"/>
                    <a:pt x="344" y="220"/>
                  </a:cubicBezTo>
                  <a:cubicBezTo>
                    <a:pt x="344" y="220"/>
                    <a:pt x="343" y="220"/>
                    <a:pt x="343" y="220"/>
                  </a:cubicBezTo>
                  <a:cubicBezTo>
                    <a:pt x="344" y="224"/>
                    <a:pt x="344" y="224"/>
                    <a:pt x="344" y="224"/>
                  </a:cubicBezTo>
                  <a:cubicBezTo>
                    <a:pt x="344" y="220"/>
                    <a:pt x="344" y="220"/>
                    <a:pt x="344" y="220"/>
                  </a:cubicBezTo>
                  <a:cubicBezTo>
                    <a:pt x="344" y="223"/>
                    <a:pt x="344" y="223"/>
                    <a:pt x="344" y="223"/>
                  </a:cubicBezTo>
                  <a:cubicBezTo>
                    <a:pt x="344" y="220"/>
                    <a:pt x="344" y="220"/>
                    <a:pt x="344" y="220"/>
                  </a:cubicBezTo>
                  <a:cubicBezTo>
                    <a:pt x="344" y="220"/>
                    <a:pt x="344" y="220"/>
                    <a:pt x="344" y="220"/>
                  </a:cubicBezTo>
                  <a:cubicBezTo>
                    <a:pt x="344" y="223"/>
                    <a:pt x="344" y="223"/>
                    <a:pt x="344" y="223"/>
                  </a:cubicBezTo>
                  <a:cubicBezTo>
                    <a:pt x="344" y="220"/>
                    <a:pt x="344" y="220"/>
                    <a:pt x="344" y="220"/>
                  </a:cubicBezTo>
                  <a:cubicBezTo>
                    <a:pt x="344" y="222"/>
                    <a:pt x="344" y="222"/>
                    <a:pt x="344" y="222"/>
                  </a:cubicBezTo>
                  <a:cubicBezTo>
                    <a:pt x="345" y="220"/>
                    <a:pt x="345" y="220"/>
                    <a:pt x="345" y="220"/>
                  </a:cubicBezTo>
                  <a:cubicBezTo>
                    <a:pt x="344" y="220"/>
                    <a:pt x="344" y="220"/>
                    <a:pt x="344" y="220"/>
                  </a:cubicBezTo>
                  <a:cubicBezTo>
                    <a:pt x="344" y="222"/>
                    <a:pt x="344" y="222"/>
                    <a:pt x="344" y="222"/>
                  </a:cubicBezTo>
                  <a:cubicBezTo>
                    <a:pt x="345" y="220"/>
                    <a:pt x="345" y="220"/>
                    <a:pt x="345" y="220"/>
                  </a:cubicBezTo>
                  <a:cubicBezTo>
                    <a:pt x="345" y="220"/>
                    <a:pt x="345" y="220"/>
                    <a:pt x="345" y="220"/>
                  </a:cubicBezTo>
                  <a:cubicBezTo>
                    <a:pt x="344" y="220"/>
                    <a:pt x="343" y="220"/>
                    <a:pt x="342" y="219"/>
                  </a:cubicBezTo>
                  <a:cubicBezTo>
                    <a:pt x="337" y="218"/>
                    <a:pt x="327" y="216"/>
                    <a:pt x="319" y="214"/>
                  </a:cubicBezTo>
                  <a:cubicBezTo>
                    <a:pt x="310" y="212"/>
                    <a:pt x="303" y="210"/>
                    <a:pt x="303" y="210"/>
                  </a:cubicBezTo>
                  <a:cubicBezTo>
                    <a:pt x="301" y="210"/>
                    <a:pt x="299" y="211"/>
                    <a:pt x="298" y="213"/>
                  </a:cubicBezTo>
                  <a:cubicBezTo>
                    <a:pt x="298" y="215"/>
                    <a:pt x="298" y="217"/>
                    <a:pt x="300" y="218"/>
                  </a:cubicBezTo>
                  <a:cubicBezTo>
                    <a:pt x="312" y="225"/>
                    <a:pt x="312" y="225"/>
                    <a:pt x="312" y="225"/>
                  </a:cubicBezTo>
                  <a:cubicBezTo>
                    <a:pt x="290" y="222"/>
                    <a:pt x="290" y="222"/>
                    <a:pt x="290" y="222"/>
                  </a:cubicBezTo>
                  <a:cubicBezTo>
                    <a:pt x="288" y="221"/>
                    <a:pt x="286" y="222"/>
                    <a:pt x="286" y="224"/>
                  </a:cubicBezTo>
                  <a:cubicBezTo>
                    <a:pt x="285" y="226"/>
                    <a:pt x="286" y="228"/>
                    <a:pt x="287" y="229"/>
                  </a:cubicBezTo>
                  <a:cubicBezTo>
                    <a:pt x="322" y="251"/>
                    <a:pt x="322" y="251"/>
                    <a:pt x="322" y="251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1" y="245"/>
                    <a:pt x="321" y="245"/>
                    <a:pt x="321" y="245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2" y="244"/>
                    <a:pt x="322" y="244"/>
                    <a:pt x="322" y="244"/>
                  </a:cubicBezTo>
                  <a:cubicBezTo>
                    <a:pt x="322" y="244"/>
                    <a:pt x="321" y="244"/>
                    <a:pt x="321" y="245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2" y="244"/>
                    <a:pt x="322" y="244"/>
                    <a:pt x="322" y="244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3" y="243"/>
                    <a:pt x="323" y="243"/>
                    <a:pt x="323" y="243"/>
                  </a:cubicBezTo>
                  <a:cubicBezTo>
                    <a:pt x="323" y="243"/>
                    <a:pt x="323" y="243"/>
                    <a:pt x="322" y="244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3" y="243"/>
                    <a:pt x="323" y="243"/>
                    <a:pt x="323" y="243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4" y="243"/>
                    <a:pt x="324" y="243"/>
                    <a:pt x="324" y="243"/>
                  </a:cubicBezTo>
                  <a:cubicBezTo>
                    <a:pt x="323" y="243"/>
                    <a:pt x="323" y="243"/>
                    <a:pt x="323" y="243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4" y="243"/>
                    <a:pt x="324" y="243"/>
                    <a:pt x="324" y="243"/>
                  </a:cubicBezTo>
                  <a:cubicBezTo>
                    <a:pt x="324" y="246"/>
                    <a:pt x="324" y="246"/>
                    <a:pt x="324" y="246"/>
                  </a:cubicBezTo>
                  <a:cubicBezTo>
                    <a:pt x="324" y="243"/>
                    <a:pt x="324" y="243"/>
                    <a:pt x="324" y="243"/>
                  </a:cubicBezTo>
                  <a:cubicBezTo>
                    <a:pt x="324" y="243"/>
                    <a:pt x="324" y="243"/>
                    <a:pt x="324" y="243"/>
                  </a:cubicBezTo>
                  <a:cubicBezTo>
                    <a:pt x="324" y="246"/>
                    <a:pt x="324" y="246"/>
                    <a:pt x="324" y="246"/>
                  </a:cubicBezTo>
                  <a:cubicBezTo>
                    <a:pt x="324" y="243"/>
                    <a:pt x="324" y="243"/>
                    <a:pt x="324" y="243"/>
                  </a:cubicBezTo>
                  <a:cubicBezTo>
                    <a:pt x="324" y="243"/>
                    <a:pt x="324" y="243"/>
                    <a:pt x="324" y="243"/>
                  </a:cubicBezTo>
                  <a:cubicBezTo>
                    <a:pt x="324" y="243"/>
                    <a:pt x="323" y="243"/>
                    <a:pt x="321" y="243"/>
                  </a:cubicBezTo>
                  <a:cubicBezTo>
                    <a:pt x="316" y="241"/>
                    <a:pt x="307" y="239"/>
                    <a:pt x="298" y="237"/>
                  </a:cubicBezTo>
                  <a:cubicBezTo>
                    <a:pt x="293" y="236"/>
                    <a:pt x="289" y="235"/>
                    <a:pt x="286" y="234"/>
                  </a:cubicBezTo>
                  <a:cubicBezTo>
                    <a:pt x="284" y="233"/>
                    <a:pt x="282" y="233"/>
                    <a:pt x="281" y="233"/>
                  </a:cubicBezTo>
                  <a:cubicBezTo>
                    <a:pt x="281" y="233"/>
                    <a:pt x="280" y="233"/>
                    <a:pt x="280" y="233"/>
                  </a:cubicBezTo>
                  <a:cubicBezTo>
                    <a:pt x="279" y="232"/>
                    <a:pt x="279" y="232"/>
                    <a:pt x="278" y="232"/>
                  </a:cubicBezTo>
                  <a:cubicBezTo>
                    <a:pt x="278" y="232"/>
                    <a:pt x="277" y="232"/>
                    <a:pt x="277" y="232"/>
                  </a:cubicBezTo>
                  <a:cubicBezTo>
                    <a:pt x="277" y="233"/>
                    <a:pt x="276" y="233"/>
                    <a:pt x="276" y="233"/>
                  </a:cubicBezTo>
                  <a:cubicBezTo>
                    <a:pt x="275" y="233"/>
                    <a:pt x="275" y="234"/>
                    <a:pt x="274" y="234"/>
                  </a:cubicBezTo>
                  <a:cubicBezTo>
                    <a:pt x="274" y="235"/>
                    <a:pt x="274" y="236"/>
                    <a:pt x="274" y="237"/>
                  </a:cubicBezTo>
                  <a:cubicBezTo>
                    <a:pt x="274" y="238"/>
                    <a:pt x="275" y="239"/>
                    <a:pt x="276" y="240"/>
                  </a:cubicBezTo>
                  <a:cubicBezTo>
                    <a:pt x="281" y="244"/>
                    <a:pt x="281" y="244"/>
                    <a:pt x="281" y="244"/>
                  </a:cubicBezTo>
                  <a:cubicBezTo>
                    <a:pt x="264" y="238"/>
                    <a:pt x="264" y="238"/>
                    <a:pt x="264" y="238"/>
                  </a:cubicBezTo>
                  <a:cubicBezTo>
                    <a:pt x="263" y="238"/>
                    <a:pt x="261" y="238"/>
                    <a:pt x="260" y="240"/>
                  </a:cubicBezTo>
                  <a:cubicBezTo>
                    <a:pt x="259" y="241"/>
                    <a:pt x="259" y="242"/>
                    <a:pt x="259" y="242"/>
                  </a:cubicBezTo>
                  <a:cubicBezTo>
                    <a:pt x="259" y="243"/>
                    <a:pt x="260" y="244"/>
                    <a:pt x="260" y="244"/>
                  </a:cubicBezTo>
                  <a:cubicBezTo>
                    <a:pt x="260" y="245"/>
                    <a:pt x="260" y="245"/>
                    <a:pt x="260" y="245"/>
                  </a:cubicBezTo>
                  <a:cubicBezTo>
                    <a:pt x="261" y="246"/>
                    <a:pt x="261" y="246"/>
                    <a:pt x="261" y="246"/>
                  </a:cubicBezTo>
                  <a:cubicBezTo>
                    <a:pt x="262" y="246"/>
                    <a:pt x="262" y="247"/>
                    <a:pt x="264" y="247"/>
                  </a:cubicBezTo>
                  <a:cubicBezTo>
                    <a:pt x="267" y="250"/>
                    <a:pt x="275" y="254"/>
                    <a:pt x="281" y="258"/>
                  </a:cubicBezTo>
                  <a:cubicBezTo>
                    <a:pt x="284" y="259"/>
                    <a:pt x="287" y="261"/>
                    <a:pt x="289" y="263"/>
                  </a:cubicBezTo>
                  <a:cubicBezTo>
                    <a:pt x="290" y="263"/>
                    <a:pt x="291" y="264"/>
                    <a:pt x="291" y="264"/>
                  </a:cubicBezTo>
                  <a:cubicBezTo>
                    <a:pt x="292" y="264"/>
                    <a:pt x="292" y="264"/>
                    <a:pt x="292" y="264"/>
                  </a:cubicBezTo>
                  <a:cubicBezTo>
                    <a:pt x="292" y="264"/>
                    <a:pt x="292" y="264"/>
                    <a:pt x="292" y="264"/>
                  </a:cubicBezTo>
                  <a:cubicBezTo>
                    <a:pt x="293" y="263"/>
                    <a:pt x="293" y="263"/>
                    <a:pt x="293" y="263"/>
                  </a:cubicBezTo>
                  <a:cubicBezTo>
                    <a:pt x="291" y="264"/>
                    <a:pt x="291" y="264"/>
                    <a:pt x="291" y="264"/>
                  </a:cubicBezTo>
                  <a:cubicBezTo>
                    <a:pt x="292" y="264"/>
                    <a:pt x="292" y="264"/>
                    <a:pt x="292" y="264"/>
                  </a:cubicBezTo>
                  <a:cubicBezTo>
                    <a:pt x="293" y="263"/>
                    <a:pt x="293" y="263"/>
                    <a:pt x="293" y="263"/>
                  </a:cubicBezTo>
                  <a:cubicBezTo>
                    <a:pt x="291" y="264"/>
                    <a:pt x="291" y="264"/>
                    <a:pt x="291" y="264"/>
                  </a:cubicBezTo>
                  <a:cubicBezTo>
                    <a:pt x="294" y="262"/>
                    <a:pt x="294" y="262"/>
                    <a:pt x="294" y="262"/>
                  </a:cubicBezTo>
                  <a:cubicBezTo>
                    <a:pt x="291" y="264"/>
                    <a:pt x="291" y="264"/>
                    <a:pt x="291" y="264"/>
                  </a:cubicBezTo>
                  <a:cubicBezTo>
                    <a:pt x="291" y="264"/>
                    <a:pt x="291" y="264"/>
                    <a:pt x="291" y="264"/>
                  </a:cubicBezTo>
                  <a:cubicBezTo>
                    <a:pt x="294" y="262"/>
                    <a:pt x="294" y="262"/>
                    <a:pt x="294" y="262"/>
                  </a:cubicBezTo>
                  <a:cubicBezTo>
                    <a:pt x="291" y="264"/>
                    <a:pt x="291" y="264"/>
                    <a:pt x="291" y="264"/>
                  </a:cubicBezTo>
                  <a:cubicBezTo>
                    <a:pt x="295" y="262"/>
                    <a:pt x="295" y="262"/>
                    <a:pt x="295" y="262"/>
                  </a:cubicBezTo>
                  <a:cubicBezTo>
                    <a:pt x="291" y="262"/>
                    <a:pt x="291" y="262"/>
                    <a:pt x="291" y="262"/>
                  </a:cubicBezTo>
                  <a:cubicBezTo>
                    <a:pt x="291" y="263"/>
                    <a:pt x="291" y="263"/>
                    <a:pt x="291" y="264"/>
                  </a:cubicBezTo>
                  <a:cubicBezTo>
                    <a:pt x="295" y="262"/>
                    <a:pt x="295" y="262"/>
                    <a:pt x="295" y="262"/>
                  </a:cubicBezTo>
                  <a:cubicBezTo>
                    <a:pt x="291" y="262"/>
                    <a:pt x="291" y="262"/>
                    <a:pt x="291" y="262"/>
                  </a:cubicBezTo>
                  <a:cubicBezTo>
                    <a:pt x="295" y="262"/>
                    <a:pt x="295" y="262"/>
                    <a:pt x="295" y="262"/>
                  </a:cubicBezTo>
                  <a:cubicBezTo>
                    <a:pt x="291" y="260"/>
                    <a:pt x="291" y="260"/>
                    <a:pt x="291" y="260"/>
                  </a:cubicBezTo>
                  <a:cubicBezTo>
                    <a:pt x="291" y="260"/>
                    <a:pt x="291" y="261"/>
                    <a:pt x="291" y="262"/>
                  </a:cubicBezTo>
                  <a:cubicBezTo>
                    <a:pt x="295" y="262"/>
                    <a:pt x="295" y="262"/>
                    <a:pt x="295" y="262"/>
                  </a:cubicBezTo>
                  <a:cubicBezTo>
                    <a:pt x="291" y="260"/>
                    <a:pt x="291" y="260"/>
                    <a:pt x="291" y="260"/>
                  </a:cubicBezTo>
                  <a:cubicBezTo>
                    <a:pt x="295" y="262"/>
                    <a:pt x="295" y="262"/>
                    <a:pt x="295" y="262"/>
                  </a:cubicBezTo>
                  <a:cubicBezTo>
                    <a:pt x="296" y="258"/>
                    <a:pt x="296" y="258"/>
                    <a:pt x="296" y="258"/>
                  </a:cubicBezTo>
                  <a:cubicBezTo>
                    <a:pt x="296" y="258"/>
                    <a:pt x="282" y="254"/>
                    <a:pt x="268" y="250"/>
                  </a:cubicBezTo>
                  <a:cubicBezTo>
                    <a:pt x="261" y="247"/>
                    <a:pt x="254" y="245"/>
                    <a:pt x="248" y="244"/>
                  </a:cubicBezTo>
                  <a:cubicBezTo>
                    <a:pt x="245" y="243"/>
                    <a:pt x="243" y="242"/>
                    <a:pt x="241" y="242"/>
                  </a:cubicBezTo>
                  <a:cubicBezTo>
                    <a:pt x="240" y="242"/>
                    <a:pt x="239" y="241"/>
                    <a:pt x="238" y="241"/>
                  </a:cubicBezTo>
                  <a:cubicBezTo>
                    <a:pt x="238" y="241"/>
                    <a:pt x="237" y="241"/>
                    <a:pt x="236" y="241"/>
                  </a:cubicBezTo>
                  <a:cubicBezTo>
                    <a:pt x="236" y="241"/>
                    <a:pt x="236" y="241"/>
                    <a:pt x="235" y="241"/>
                  </a:cubicBezTo>
                  <a:cubicBezTo>
                    <a:pt x="235" y="241"/>
                    <a:pt x="235" y="241"/>
                    <a:pt x="234" y="241"/>
                  </a:cubicBezTo>
                  <a:cubicBezTo>
                    <a:pt x="234" y="242"/>
                    <a:pt x="233" y="242"/>
                    <a:pt x="233" y="243"/>
                  </a:cubicBezTo>
                  <a:cubicBezTo>
                    <a:pt x="236" y="245"/>
                    <a:pt x="236" y="245"/>
                    <a:pt x="236" y="245"/>
                  </a:cubicBezTo>
                  <a:cubicBezTo>
                    <a:pt x="233" y="242"/>
                    <a:pt x="233" y="242"/>
                    <a:pt x="233" y="242"/>
                  </a:cubicBezTo>
                  <a:cubicBezTo>
                    <a:pt x="232" y="243"/>
                    <a:pt x="232" y="243"/>
                    <a:pt x="232" y="244"/>
                  </a:cubicBezTo>
                  <a:cubicBezTo>
                    <a:pt x="232" y="244"/>
                    <a:pt x="232" y="245"/>
                    <a:pt x="232" y="245"/>
                  </a:cubicBezTo>
                  <a:cubicBezTo>
                    <a:pt x="232" y="246"/>
                    <a:pt x="232" y="247"/>
                    <a:pt x="233" y="247"/>
                  </a:cubicBezTo>
                  <a:cubicBezTo>
                    <a:pt x="233" y="248"/>
                    <a:pt x="233" y="248"/>
                    <a:pt x="233" y="248"/>
                  </a:cubicBezTo>
                  <a:cubicBezTo>
                    <a:pt x="234" y="248"/>
                    <a:pt x="234" y="248"/>
                    <a:pt x="234" y="248"/>
                  </a:cubicBezTo>
                  <a:cubicBezTo>
                    <a:pt x="235" y="249"/>
                    <a:pt x="236" y="250"/>
                    <a:pt x="237" y="251"/>
                  </a:cubicBezTo>
                  <a:cubicBezTo>
                    <a:pt x="242" y="254"/>
                    <a:pt x="252" y="260"/>
                    <a:pt x="260" y="265"/>
                  </a:cubicBezTo>
                  <a:cubicBezTo>
                    <a:pt x="264" y="267"/>
                    <a:pt x="268" y="270"/>
                    <a:pt x="271" y="271"/>
                  </a:cubicBezTo>
                  <a:cubicBezTo>
                    <a:pt x="272" y="272"/>
                    <a:pt x="273" y="273"/>
                    <a:pt x="274" y="273"/>
                  </a:cubicBezTo>
                  <a:cubicBezTo>
                    <a:pt x="274" y="274"/>
                    <a:pt x="275" y="274"/>
                    <a:pt x="275" y="274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6" y="272"/>
                    <a:pt x="276" y="272"/>
                    <a:pt x="276" y="272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6" y="272"/>
                    <a:pt x="276" y="272"/>
                    <a:pt x="276" y="272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4" y="273"/>
                    <a:pt x="274" y="273"/>
                    <a:pt x="274" y="273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4" y="273"/>
                    <a:pt x="274" y="273"/>
                    <a:pt x="274" y="273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4" y="273"/>
                    <a:pt x="274" y="273"/>
                    <a:pt x="274" y="273"/>
                  </a:cubicBezTo>
                  <a:cubicBezTo>
                    <a:pt x="274" y="273"/>
                    <a:pt x="274" y="273"/>
                    <a:pt x="274" y="273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4" y="273"/>
                    <a:pt x="274" y="273"/>
                    <a:pt x="274" y="273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3" y="271"/>
                    <a:pt x="273" y="271"/>
                    <a:pt x="273" y="271"/>
                  </a:cubicBezTo>
                  <a:cubicBezTo>
                    <a:pt x="273" y="272"/>
                    <a:pt x="274" y="272"/>
                    <a:pt x="274" y="273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3" y="271"/>
                    <a:pt x="273" y="271"/>
                    <a:pt x="273" y="271"/>
                  </a:cubicBezTo>
                  <a:cubicBezTo>
                    <a:pt x="277" y="271"/>
                    <a:pt x="277" y="271"/>
                    <a:pt x="277" y="271"/>
                  </a:cubicBezTo>
                  <a:cubicBezTo>
                    <a:pt x="279" y="267"/>
                    <a:pt x="279" y="267"/>
                    <a:pt x="279" y="267"/>
                  </a:cubicBezTo>
                  <a:cubicBezTo>
                    <a:pt x="206" y="238"/>
                    <a:pt x="206" y="238"/>
                    <a:pt x="206" y="238"/>
                  </a:cubicBezTo>
                  <a:cubicBezTo>
                    <a:pt x="205" y="238"/>
                    <a:pt x="203" y="238"/>
                    <a:pt x="202" y="239"/>
                  </a:cubicBezTo>
                  <a:cubicBezTo>
                    <a:pt x="201" y="239"/>
                    <a:pt x="200" y="241"/>
                    <a:pt x="200" y="242"/>
                  </a:cubicBezTo>
                  <a:cubicBezTo>
                    <a:pt x="200" y="243"/>
                    <a:pt x="201" y="244"/>
                    <a:pt x="201" y="244"/>
                  </a:cubicBezTo>
                  <a:cubicBezTo>
                    <a:pt x="201" y="245"/>
                    <a:pt x="202" y="245"/>
                    <a:pt x="202" y="245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3" y="246"/>
                    <a:pt x="203" y="246"/>
                    <a:pt x="204" y="246"/>
                  </a:cubicBezTo>
                  <a:cubicBezTo>
                    <a:pt x="208" y="249"/>
                    <a:pt x="222" y="257"/>
                    <a:pt x="235" y="265"/>
                  </a:cubicBezTo>
                  <a:cubicBezTo>
                    <a:pt x="241" y="269"/>
                    <a:pt x="247" y="273"/>
                    <a:pt x="252" y="276"/>
                  </a:cubicBezTo>
                  <a:cubicBezTo>
                    <a:pt x="254" y="277"/>
                    <a:pt x="256" y="278"/>
                    <a:pt x="257" y="279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60" y="279"/>
                    <a:pt x="260" y="279"/>
                    <a:pt x="260" y="279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60" y="279"/>
                    <a:pt x="260" y="279"/>
                    <a:pt x="260" y="279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8" y="279"/>
                    <a:pt x="258" y="279"/>
                    <a:pt x="258" y="279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8" y="279"/>
                    <a:pt x="258" y="279"/>
                    <a:pt x="258" y="279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7" y="278"/>
                    <a:pt x="257" y="278"/>
                    <a:pt x="257" y="278"/>
                  </a:cubicBezTo>
                  <a:cubicBezTo>
                    <a:pt x="257" y="279"/>
                    <a:pt x="258" y="279"/>
                    <a:pt x="258" y="279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7" y="278"/>
                    <a:pt x="257" y="278"/>
                    <a:pt x="257" y="278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8" y="275"/>
                    <a:pt x="258" y="275"/>
                    <a:pt x="258" y="275"/>
                  </a:cubicBezTo>
                  <a:cubicBezTo>
                    <a:pt x="258" y="276"/>
                    <a:pt x="257" y="277"/>
                    <a:pt x="257" y="278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8" y="275"/>
                    <a:pt x="258" y="275"/>
                    <a:pt x="258" y="275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58" y="275"/>
                    <a:pt x="258" y="275"/>
                    <a:pt x="258" y="275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5"/>
                  </a:cubicBezTo>
                  <a:cubicBezTo>
                    <a:pt x="261" y="278"/>
                    <a:pt x="261" y="278"/>
                    <a:pt x="261" y="278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1" y="277"/>
                    <a:pt x="261" y="277"/>
                    <a:pt x="261" y="277"/>
                  </a:cubicBezTo>
                  <a:cubicBezTo>
                    <a:pt x="261" y="274"/>
                    <a:pt x="261" y="274"/>
                    <a:pt x="261" y="274"/>
                  </a:cubicBezTo>
                  <a:cubicBezTo>
                    <a:pt x="261" y="274"/>
                    <a:pt x="261" y="274"/>
                    <a:pt x="260" y="274"/>
                  </a:cubicBezTo>
                  <a:cubicBezTo>
                    <a:pt x="261" y="277"/>
                    <a:pt x="261" y="277"/>
                    <a:pt x="261" y="277"/>
                  </a:cubicBezTo>
                  <a:cubicBezTo>
                    <a:pt x="261" y="274"/>
                    <a:pt x="261" y="274"/>
                    <a:pt x="261" y="274"/>
                  </a:cubicBezTo>
                  <a:cubicBezTo>
                    <a:pt x="261" y="277"/>
                    <a:pt x="261" y="277"/>
                    <a:pt x="261" y="277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4"/>
                    <a:pt x="262" y="274"/>
                    <a:pt x="261" y="274"/>
                  </a:cubicBezTo>
                  <a:cubicBezTo>
                    <a:pt x="261" y="277"/>
                    <a:pt x="261" y="277"/>
                    <a:pt x="261" y="277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6"/>
                    <a:pt x="262" y="276"/>
                    <a:pt x="262" y="276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6"/>
                    <a:pt x="262" y="276"/>
                    <a:pt x="262" y="276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4"/>
                    <a:pt x="261" y="273"/>
                    <a:pt x="259" y="272"/>
                  </a:cubicBezTo>
                  <a:cubicBezTo>
                    <a:pt x="253" y="269"/>
                    <a:pt x="241" y="263"/>
                    <a:pt x="225" y="254"/>
                  </a:cubicBezTo>
                  <a:cubicBezTo>
                    <a:pt x="202" y="242"/>
                    <a:pt x="172" y="226"/>
                    <a:pt x="147" y="212"/>
                  </a:cubicBezTo>
                  <a:cubicBezTo>
                    <a:pt x="135" y="206"/>
                    <a:pt x="125" y="200"/>
                    <a:pt x="117" y="196"/>
                  </a:cubicBezTo>
                  <a:cubicBezTo>
                    <a:pt x="110" y="192"/>
                    <a:pt x="105" y="189"/>
                    <a:pt x="105" y="189"/>
                  </a:cubicBezTo>
                  <a:cubicBezTo>
                    <a:pt x="103" y="188"/>
                    <a:pt x="101" y="189"/>
                    <a:pt x="100" y="191"/>
                  </a:cubicBezTo>
                  <a:cubicBezTo>
                    <a:pt x="99" y="193"/>
                    <a:pt x="99" y="195"/>
                    <a:pt x="101" y="196"/>
                  </a:cubicBezTo>
                  <a:cubicBezTo>
                    <a:pt x="239" y="283"/>
                    <a:pt x="239" y="283"/>
                    <a:pt x="239" y="283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38" y="277"/>
                    <a:pt x="238" y="277"/>
                    <a:pt x="238" y="277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0" y="275"/>
                    <a:pt x="240" y="275"/>
                    <a:pt x="240" y="275"/>
                  </a:cubicBezTo>
                  <a:cubicBezTo>
                    <a:pt x="239" y="275"/>
                    <a:pt x="239" y="276"/>
                    <a:pt x="238" y="277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0" y="275"/>
                    <a:pt x="240" y="275"/>
                    <a:pt x="240" y="275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75"/>
                    <a:pt x="241" y="275"/>
                    <a:pt x="241" y="275"/>
                  </a:cubicBezTo>
                  <a:cubicBezTo>
                    <a:pt x="241" y="275"/>
                    <a:pt x="241" y="275"/>
                    <a:pt x="240" y="275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75"/>
                    <a:pt x="241" y="275"/>
                    <a:pt x="241" y="275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1" y="275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1" y="278"/>
                    <a:pt x="241" y="278"/>
                    <a:pt x="241" y="278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1" y="278"/>
                    <a:pt x="241" y="278"/>
                    <a:pt x="241" y="278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2" y="275"/>
                    <a:pt x="242" y="275"/>
                  </a:cubicBezTo>
                  <a:cubicBezTo>
                    <a:pt x="242" y="275"/>
                    <a:pt x="241" y="275"/>
                    <a:pt x="240" y="274"/>
                  </a:cubicBezTo>
                  <a:cubicBezTo>
                    <a:pt x="231" y="270"/>
                    <a:pt x="202" y="255"/>
                    <a:pt x="175" y="241"/>
                  </a:cubicBezTo>
                  <a:cubicBezTo>
                    <a:pt x="161" y="234"/>
                    <a:pt x="147" y="227"/>
                    <a:pt x="137" y="222"/>
                  </a:cubicBezTo>
                  <a:cubicBezTo>
                    <a:pt x="132" y="219"/>
                    <a:pt x="127" y="217"/>
                    <a:pt x="124" y="216"/>
                  </a:cubicBezTo>
                  <a:cubicBezTo>
                    <a:pt x="122" y="215"/>
                    <a:pt x="121" y="215"/>
                    <a:pt x="119" y="214"/>
                  </a:cubicBezTo>
                  <a:cubicBezTo>
                    <a:pt x="119" y="214"/>
                    <a:pt x="118" y="214"/>
                    <a:pt x="118" y="214"/>
                  </a:cubicBezTo>
                  <a:cubicBezTo>
                    <a:pt x="117" y="213"/>
                    <a:pt x="116" y="213"/>
                    <a:pt x="116" y="213"/>
                  </a:cubicBezTo>
                  <a:cubicBezTo>
                    <a:pt x="115" y="213"/>
                    <a:pt x="115" y="213"/>
                    <a:pt x="114" y="214"/>
                  </a:cubicBezTo>
                  <a:cubicBezTo>
                    <a:pt x="114" y="214"/>
                    <a:pt x="113" y="214"/>
                    <a:pt x="112" y="215"/>
                  </a:cubicBezTo>
                  <a:cubicBezTo>
                    <a:pt x="115" y="217"/>
                    <a:pt x="115" y="217"/>
                    <a:pt x="115" y="217"/>
                  </a:cubicBezTo>
                  <a:cubicBezTo>
                    <a:pt x="112" y="215"/>
                    <a:pt x="112" y="215"/>
                    <a:pt x="112" y="215"/>
                  </a:cubicBezTo>
                  <a:cubicBezTo>
                    <a:pt x="111" y="216"/>
                    <a:pt x="111" y="217"/>
                    <a:pt x="111" y="217"/>
                  </a:cubicBezTo>
                  <a:cubicBezTo>
                    <a:pt x="111" y="218"/>
                    <a:pt x="112" y="219"/>
                    <a:pt x="112" y="219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113" y="221"/>
                    <a:pt x="113" y="221"/>
                    <a:pt x="113" y="221"/>
                  </a:cubicBezTo>
                  <a:cubicBezTo>
                    <a:pt x="114" y="221"/>
                    <a:pt x="114" y="222"/>
                    <a:pt x="115" y="222"/>
                  </a:cubicBezTo>
                  <a:cubicBezTo>
                    <a:pt x="119" y="225"/>
                    <a:pt x="126" y="230"/>
                    <a:pt x="136" y="236"/>
                  </a:cubicBezTo>
                  <a:cubicBezTo>
                    <a:pt x="165" y="253"/>
                    <a:pt x="210" y="281"/>
                    <a:pt x="210" y="281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08" y="276"/>
                    <a:pt x="208" y="276"/>
                    <a:pt x="208" y="276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10" y="274"/>
                    <a:pt x="210" y="274"/>
                    <a:pt x="210" y="274"/>
                  </a:cubicBezTo>
                  <a:cubicBezTo>
                    <a:pt x="210" y="274"/>
                    <a:pt x="209" y="274"/>
                    <a:pt x="208" y="276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10" y="274"/>
                    <a:pt x="210" y="274"/>
                    <a:pt x="210" y="274"/>
                  </a:cubicBezTo>
                  <a:cubicBezTo>
                    <a:pt x="211" y="277"/>
                    <a:pt x="211" y="277"/>
                    <a:pt x="211" y="277"/>
                  </a:cubicBezTo>
                  <a:cubicBezTo>
                    <a:pt x="211" y="274"/>
                    <a:pt x="211" y="274"/>
                    <a:pt x="211" y="274"/>
                  </a:cubicBezTo>
                  <a:cubicBezTo>
                    <a:pt x="211" y="274"/>
                    <a:pt x="211" y="274"/>
                    <a:pt x="210" y="274"/>
                  </a:cubicBezTo>
                  <a:cubicBezTo>
                    <a:pt x="211" y="277"/>
                    <a:pt x="211" y="277"/>
                    <a:pt x="211" y="277"/>
                  </a:cubicBezTo>
                  <a:cubicBezTo>
                    <a:pt x="211" y="274"/>
                    <a:pt x="211" y="274"/>
                    <a:pt x="211" y="274"/>
                  </a:cubicBezTo>
                  <a:cubicBezTo>
                    <a:pt x="211" y="276"/>
                    <a:pt x="211" y="276"/>
                    <a:pt x="211" y="276"/>
                  </a:cubicBezTo>
                  <a:cubicBezTo>
                    <a:pt x="212" y="274"/>
                    <a:pt x="212" y="274"/>
                    <a:pt x="212" y="274"/>
                  </a:cubicBezTo>
                  <a:cubicBezTo>
                    <a:pt x="211" y="274"/>
                    <a:pt x="211" y="274"/>
                    <a:pt x="211" y="274"/>
                  </a:cubicBezTo>
                  <a:cubicBezTo>
                    <a:pt x="211" y="276"/>
                    <a:pt x="211" y="276"/>
                    <a:pt x="211" y="276"/>
                  </a:cubicBezTo>
                  <a:cubicBezTo>
                    <a:pt x="212" y="274"/>
                    <a:pt x="212" y="274"/>
                    <a:pt x="212" y="274"/>
                  </a:cubicBezTo>
                  <a:cubicBezTo>
                    <a:pt x="212" y="274"/>
                    <a:pt x="212" y="274"/>
                    <a:pt x="212" y="274"/>
                  </a:cubicBezTo>
                  <a:cubicBezTo>
                    <a:pt x="211" y="274"/>
                    <a:pt x="209" y="273"/>
                    <a:pt x="206" y="272"/>
                  </a:cubicBezTo>
                  <a:cubicBezTo>
                    <a:pt x="197" y="268"/>
                    <a:pt x="178" y="259"/>
                    <a:pt x="162" y="252"/>
                  </a:cubicBezTo>
                  <a:cubicBezTo>
                    <a:pt x="154" y="248"/>
                    <a:pt x="147" y="245"/>
                    <a:pt x="141" y="242"/>
                  </a:cubicBezTo>
                  <a:cubicBezTo>
                    <a:pt x="138" y="241"/>
                    <a:pt x="136" y="240"/>
                    <a:pt x="135" y="239"/>
                  </a:cubicBezTo>
                  <a:cubicBezTo>
                    <a:pt x="134" y="239"/>
                    <a:pt x="133" y="238"/>
                    <a:pt x="133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31" y="238"/>
                    <a:pt x="131" y="238"/>
                    <a:pt x="131" y="238"/>
                  </a:cubicBezTo>
                  <a:cubicBezTo>
                    <a:pt x="131" y="238"/>
                    <a:pt x="131" y="237"/>
                    <a:pt x="130" y="237"/>
                  </a:cubicBezTo>
                  <a:cubicBezTo>
                    <a:pt x="130" y="237"/>
                    <a:pt x="130" y="237"/>
                    <a:pt x="129" y="238"/>
                  </a:cubicBezTo>
                  <a:cubicBezTo>
                    <a:pt x="129" y="238"/>
                    <a:pt x="128" y="238"/>
                    <a:pt x="128" y="238"/>
                  </a:cubicBezTo>
                  <a:cubicBezTo>
                    <a:pt x="128" y="238"/>
                    <a:pt x="127" y="239"/>
                    <a:pt x="127" y="239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27" y="239"/>
                    <a:pt x="127" y="239"/>
                    <a:pt x="127" y="239"/>
                  </a:cubicBezTo>
                  <a:cubicBezTo>
                    <a:pt x="126" y="240"/>
                    <a:pt x="126" y="241"/>
                    <a:pt x="126" y="241"/>
                  </a:cubicBezTo>
                  <a:cubicBezTo>
                    <a:pt x="126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8" y="244"/>
                  </a:cubicBezTo>
                  <a:cubicBezTo>
                    <a:pt x="128" y="245"/>
                    <a:pt x="128" y="245"/>
                    <a:pt x="128" y="245"/>
                  </a:cubicBezTo>
                  <a:cubicBezTo>
                    <a:pt x="129" y="245"/>
                    <a:pt x="130" y="246"/>
                    <a:pt x="131" y="247"/>
                  </a:cubicBezTo>
                  <a:cubicBezTo>
                    <a:pt x="136" y="250"/>
                    <a:pt x="144" y="255"/>
                    <a:pt x="151" y="259"/>
                  </a:cubicBezTo>
                  <a:cubicBezTo>
                    <a:pt x="155" y="262"/>
                    <a:pt x="159" y="264"/>
                    <a:pt x="161" y="265"/>
                  </a:cubicBezTo>
                  <a:cubicBezTo>
                    <a:pt x="162" y="266"/>
                    <a:pt x="163" y="267"/>
                    <a:pt x="164" y="267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6" y="266"/>
                    <a:pt x="166" y="266"/>
                    <a:pt x="166" y="266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6" y="266"/>
                    <a:pt x="166" y="266"/>
                    <a:pt x="166" y="266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4" y="267"/>
                    <a:pt x="164" y="267"/>
                    <a:pt x="164" y="267"/>
                  </a:cubicBezTo>
                  <a:cubicBezTo>
                    <a:pt x="165" y="268"/>
                    <a:pt x="165" y="268"/>
                    <a:pt x="165" y="268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4" y="267"/>
                    <a:pt x="164" y="267"/>
                    <a:pt x="164" y="267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4" y="267"/>
                    <a:pt x="164" y="267"/>
                    <a:pt x="164" y="267"/>
                  </a:cubicBezTo>
                  <a:cubicBezTo>
                    <a:pt x="164" y="267"/>
                    <a:pt x="164" y="267"/>
                    <a:pt x="164" y="267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4" y="267"/>
                    <a:pt x="164" y="267"/>
                    <a:pt x="164" y="267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3" y="265"/>
                    <a:pt x="163" y="265"/>
                    <a:pt x="163" y="265"/>
                  </a:cubicBezTo>
                  <a:cubicBezTo>
                    <a:pt x="163" y="266"/>
                    <a:pt x="164" y="266"/>
                    <a:pt x="164" y="267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3" y="265"/>
                    <a:pt x="163" y="265"/>
                    <a:pt x="163" y="265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4" y="263"/>
                    <a:pt x="164" y="263"/>
                    <a:pt x="164" y="263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5" y="261"/>
                    <a:pt x="165" y="261"/>
                    <a:pt x="165" y="261"/>
                  </a:cubicBezTo>
                  <a:cubicBezTo>
                    <a:pt x="165" y="261"/>
                    <a:pt x="164" y="262"/>
                    <a:pt x="164" y="263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5" y="261"/>
                    <a:pt x="165" y="261"/>
                    <a:pt x="165" y="261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6" y="261"/>
                    <a:pt x="166" y="261"/>
                    <a:pt x="165" y="261"/>
                  </a:cubicBezTo>
                  <a:cubicBezTo>
                    <a:pt x="167" y="265"/>
                    <a:pt x="167" y="265"/>
                    <a:pt x="167" y="265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7" y="264"/>
                    <a:pt x="167" y="264"/>
                    <a:pt x="167" y="264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7" y="264"/>
                    <a:pt x="167" y="264"/>
                    <a:pt x="167" y="264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7" y="263"/>
                    <a:pt x="167" y="263"/>
                    <a:pt x="167" y="263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7" y="263"/>
                    <a:pt x="167" y="263"/>
                    <a:pt x="167" y="263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7" y="262"/>
                    <a:pt x="167" y="262"/>
                    <a:pt x="167" y="262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7" y="262"/>
                    <a:pt x="167" y="262"/>
                    <a:pt x="167" y="262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7" y="261"/>
                    <a:pt x="167" y="261"/>
                    <a:pt x="167" y="261"/>
                  </a:cubicBezTo>
                  <a:cubicBezTo>
                    <a:pt x="167" y="261"/>
                    <a:pt x="166" y="260"/>
                    <a:pt x="164" y="260"/>
                  </a:cubicBezTo>
                  <a:cubicBezTo>
                    <a:pt x="159" y="258"/>
                    <a:pt x="148" y="254"/>
                    <a:pt x="139" y="251"/>
                  </a:cubicBezTo>
                  <a:cubicBezTo>
                    <a:pt x="135" y="250"/>
                    <a:pt x="130" y="249"/>
                    <a:pt x="127" y="248"/>
                  </a:cubicBezTo>
                  <a:cubicBezTo>
                    <a:pt x="125" y="247"/>
                    <a:pt x="124" y="247"/>
                    <a:pt x="123" y="246"/>
                  </a:cubicBezTo>
                  <a:cubicBezTo>
                    <a:pt x="122" y="246"/>
                    <a:pt x="122" y="246"/>
                    <a:pt x="121" y="246"/>
                  </a:cubicBezTo>
                  <a:cubicBezTo>
                    <a:pt x="121" y="246"/>
                    <a:pt x="120" y="246"/>
                    <a:pt x="119" y="246"/>
                  </a:cubicBezTo>
                  <a:cubicBezTo>
                    <a:pt x="119" y="246"/>
                    <a:pt x="119" y="246"/>
                    <a:pt x="118" y="246"/>
                  </a:cubicBezTo>
                  <a:cubicBezTo>
                    <a:pt x="118" y="246"/>
                    <a:pt x="118" y="246"/>
                    <a:pt x="117" y="246"/>
                  </a:cubicBezTo>
                  <a:cubicBezTo>
                    <a:pt x="117" y="247"/>
                    <a:pt x="116" y="247"/>
                    <a:pt x="116" y="248"/>
                  </a:cubicBezTo>
                  <a:cubicBezTo>
                    <a:pt x="119" y="250"/>
                    <a:pt x="119" y="250"/>
                    <a:pt x="119" y="250"/>
                  </a:cubicBezTo>
                  <a:cubicBezTo>
                    <a:pt x="116" y="248"/>
                    <a:pt x="116" y="248"/>
                    <a:pt x="116" y="248"/>
                  </a:cubicBezTo>
                  <a:cubicBezTo>
                    <a:pt x="115" y="248"/>
                    <a:pt x="115" y="249"/>
                    <a:pt x="115" y="250"/>
                  </a:cubicBezTo>
                  <a:cubicBezTo>
                    <a:pt x="115" y="251"/>
                    <a:pt x="116" y="252"/>
                    <a:pt x="116" y="252"/>
                  </a:cubicBezTo>
                  <a:cubicBezTo>
                    <a:pt x="116" y="253"/>
                    <a:pt x="116" y="253"/>
                    <a:pt x="117" y="253"/>
                  </a:cubicBezTo>
                  <a:cubicBezTo>
                    <a:pt x="117" y="253"/>
                    <a:pt x="117" y="254"/>
                    <a:pt x="118" y="254"/>
                  </a:cubicBezTo>
                  <a:cubicBezTo>
                    <a:pt x="120" y="255"/>
                    <a:pt x="123" y="257"/>
                    <a:pt x="126" y="259"/>
                  </a:cubicBezTo>
                  <a:cubicBezTo>
                    <a:pt x="137" y="266"/>
                    <a:pt x="153" y="275"/>
                    <a:pt x="153" y="275"/>
                  </a:cubicBezTo>
                  <a:cubicBezTo>
                    <a:pt x="155" y="272"/>
                    <a:pt x="155" y="272"/>
                    <a:pt x="155" y="272"/>
                  </a:cubicBezTo>
                  <a:cubicBezTo>
                    <a:pt x="156" y="268"/>
                    <a:pt x="156" y="268"/>
                    <a:pt x="156" y="26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4" y="257"/>
                    <a:pt x="112" y="258"/>
                    <a:pt x="112" y="260"/>
                  </a:cubicBezTo>
                  <a:cubicBezTo>
                    <a:pt x="111" y="262"/>
                    <a:pt x="111" y="264"/>
                    <a:pt x="113" y="265"/>
                  </a:cubicBezTo>
                  <a:cubicBezTo>
                    <a:pt x="113" y="265"/>
                    <a:pt x="115" y="266"/>
                    <a:pt x="118" y="268"/>
                  </a:cubicBezTo>
                  <a:cubicBezTo>
                    <a:pt x="122" y="271"/>
                    <a:pt x="129" y="275"/>
                    <a:pt x="134" y="278"/>
                  </a:cubicBezTo>
                  <a:cubicBezTo>
                    <a:pt x="137" y="279"/>
                    <a:pt x="139" y="281"/>
                    <a:pt x="141" y="282"/>
                  </a:cubicBezTo>
                  <a:cubicBezTo>
                    <a:pt x="142" y="283"/>
                    <a:pt x="142" y="283"/>
                    <a:pt x="143" y="283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5" y="281"/>
                    <a:pt x="145" y="281"/>
                    <a:pt x="145" y="281"/>
                  </a:cubicBezTo>
                  <a:cubicBezTo>
                    <a:pt x="143" y="283"/>
                    <a:pt x="143" y="283"/>
                    <a:pt x="143" y="283"/>
                  </a:cubicBezTo>
                  <a:cubicBezTo>
                    <a:pt x="143" y="284"/>
                    <a:pt x="143" y="284"/>
                    <a:pt x="143" y="284"/>
                  </a:cubicBezTo>
                  <a:cubicBezTo>
                    <a:pt x="145" y="281"/>
                    <a:pt x="145" y="281"/>
                    <a:pt x="145" y="281"/>
                  </a:cubicBezTo>
                  <a:cubicBezTo>
                    <a:pt x="143" y="283"/>
                    <a:pt x="143" y="283"/>
                    <a:pt x="143" y="283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2" y="283"/>
                    <a:pt x="142" y="283"/>
                    <a:pt x="142" y="283"/>
                  </a:cubicBezTo>
                  <a:cubicBezTo>
                    <a:pt x="143" y="283"/>
                    <a:pt x="143" y="283"/>
                    <a:pt x="143" y="283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2" y="283"/>
                    <a:pt x="142" y="283"/>
                    <a:pt x="142" y="283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2" y="282"/>
                    <a:pt x="142" y="282"/>
                    <a:pt x="142" y="283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2" y="279"/>
                    <a:pt x="142" y="280"/>
                    <a:pt x="142" y="281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6" y="281"/>
                    <a:pt x="146" y="281"/>
                    <a:pt x="146" y="281"/>
                  </a:cubicBezTo>
                  <a:cubicBezTo>
                    <a:pt x="147" y="277"/>
                    <a:pt x="147" y="277"/>
                    <a:pt x="147" y="277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06" y="267"/>
                    <a:pt x="104" y="268"/>
                    <a:pt x="103" y="270"/>
                  </a:cubicBezTo>
                  <a:cubicBezTo>
                    <a:pt x="103" y="272"/>
                    <a:pt x="103" y="274"/>
                    <a:pt x="105" y="275"/>
                  </a:cubicBezTo>
                  <a:cubicBezTo>
                    <a:pt x="116" y="281"/>
                    <a:pt x="116" y="281"/>
                    <a:pt x="116" y="281"/>
                  </a:cubicBezTo>
                  <a:cubicBezTo>
                    <a:pt x="94" y="278"/>
                    <a:pt x="94" y="278"/>
                    <a:pt x="94" y="278"/>
                  </a:cubicBezTo>
                  <a:cubicBezTo>
                    <a:pt x="92" y="278"/>
                    <a:pt x="91" y="278"/>
                    <a:pt x="90" y="280"/>
                  </a:cubicBezTo>
                  <a:cubicBezTo>
                    <a:pt x="89" y="280"/>
                    <a:pt x="89" y="281"/>
                    <a:pt x="89" y="282"/>
                  </a:cubicBezTo>
                  <a:cubicBezTo>
                    <a:pt x="89" y="283"/>
                    <a:pt x="90" y="284"/>
                    <a:pt x="90" y="284"/>
                  </a:cubicBezTo>
                  <a:cubicBezTo>
                    <a:pt x="90" y="285"/>
                    <a:pt x="91" y="285"/>
                    <a:pt x="91" y="285"/>
                  </a:cubicBezTo>
                  <a:cubicBezTo>
                    <a:pt x="91" y="285"/>
                    <a:pt x="91" y="286"/>
                    <a:pt x="92" y="286"/>
                  </a:cubicBezTo>
                  <a:cubicBezTo>
                    <a:pt x="93" y="287"/>
                    <a:pt x="96" y="289"/>
                    <a:pt x="99" y="291"/>
                  </a:cubicBezTo>
                  <a:cubicBezTo>
                    <a:pt x="109" y="297"/>
                    <a:pt x="123" y="305"/>
                    <a:pt x="123" y="305"/>
                  </a:cubicBezTo>
                  <a:cubicBezTo>
                    <a:pt x="125" y="302"/>
                    <a:pt x="125" y="302"/>
                    <a:pt x="125" y="302"/>
                  </a:cubicBezTo>
                  <a:cubicBezTo>
                    <a:pt x="122" y="300"/>
                    <a:pt x="122" y="300"/>
                    <a:pt x="122" y="300"/>
                  </a:cubicBezTo>
                  <a:cubicBezTo>
                    <a:pt x="125" y="302"/>
                    <a:pt x="125" y="302"/>
                    <a:pt x="125" y="302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3" y="298"/>
                    <a:pt x="122" y="299"/>
                    <a:pt x="122" y="300"/>
                  </a:cubicBezTo>
                  <a:cubicBezTo>
                    <a:pt x="125" y="302"/>
                    <a:pt x="125" y="302"/>
                    <a:pt x="125" y="302"/>
                  </a:cubicBezTo>
                  <a:cubicBezTo>
                    <a:pt x="123" y="298"/>
                    <a:pt x="123" y="298"/>
                    <a:pt x="123" y="298"/>
                  </a:cubicBezTo>
                  <a:cubicBezTo>
                    <a:pt x="125" y="301"/>
                    <a:pt x="125" y="301"/>
                    <a:pt x="125" y="301"/>
                  </a:cubicBezTo>
                  <a:cubicBezTo>
                    <a:pt x="124" y="298"/>
                    <a:pt x="124" y="298"/>
                    <a:pt x="124" y="298"/>
                  </a:cubicBezTo>
                  <a:cubicBezTo>
                    <a:pt x="124" y="298"/>
                    <a:pt x="124" y="298"/>
                    <a:pt x="123" y="298"/>
                  </a:cubicBezTo>
                  <a:cubicBezTo>
                    <a:pt x="125" y="301"/>
                    <a:pt x="125" y="301"/>
                    <a:pt x="125" y="301"/>
                  </a:cubicBezTo>
                  <a:cubicBezTo>
                    <a:pt x="124" y="298"/>
                    <a:pt x="124" y="298"/>
                    <a:pt x="124" y="298"/>
                  </a:cubicBezTo>
                  <a:cubicBezTo>
                    <a:pt x="125" y="300"/>
                    <a:pt x="125" y="300"/>
                    <a:pt x="125" y="300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24" y="298"/>
                    <a:pt x="124" y="298"/>
                    <a:pt x="124" y="298"/>
                  </a:cubicBezTo>
                  <a:cubicBezTo>
                    <a:pt x="125" y="300"/>
                    <a:pt x="125" y="300"/>
                    <a:pt x="125" y="300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24" y="298"/>
                    <a:pt x="123" y="298"/>
                    <a:pt x="122" y="297"/>
                  </a:cubicBezTo>
                  <a:cubicBezTo>
                    <a:pt x="117" y="297"/>
                    <a:pt x="108" y="294"/>
                    <a:pt x="101" y="293"/>
                  </a:cubicBezTo>
                  <a:cubicBezTo>
                    <a:pt x="97" y="292"/>
                    <a:pt x="94" y="291"/>
                    <a:pt x="91" y="290"/>
                  </a:cubicBezTo>
                  <a:cubicBezTo>
                    <a:pt x="89" y="290"/>
                    <a:pt x="87" y="289"/>
                    <a:pt x="87" y="289"/>
                  </a:cubicBezTo>
                  <a:cubicBezTo>
                    <a:pt x="85" y="289"/>
                    <a:pt x="83" y="290"/>
                    <a:pt x="82" y="291"/>
                  </a:cubicBezTo>
                  <a:cubicBezTo>
                    <a:pt x="82" y="293"/>
                    <a:pt x="82" y="295"/>
                    <a:pt x="84" y="296"/>
                  </a:cubicBezTo>
                  <a:cubicBezTo>
                    <a:pt x="84" y="296"/>
                    <a:pt x="86" y="298"/>
                    <a:pt x="89" y="300"/>
                  </a:cubicBezTo>
                  <a:cubicBezTo>
                    <a:pt x="94" y="303"/>
                    <a:pt x="101" y="307"/>
                    <a:pt x="108" y="311"/>
                  </a:cubicBezTo>
                  <a:cubicBezTo>
                    <a:pt x="111" y="313"/>
                    <a:pt x="113" y="315"/>
                    <a:pt x="115" y="316"/>
                  </a:cubicBezTo>
                  <a:cubicBezTo>
                    <a:pt x="116" y="316"/>
                    <a:pt x="117" y="317"/>
                    <a:pt x="117" y="317"/>
                  </a:cubicBezTo>
                  <a:cubicBezTo>
                    <a:pt x="118" y="318"/>
                    <a:pt x="118" y="318"/>
                    <a:pt x="118" y="318"/>
                  </a:cubicBezTo>
                  <a:cubicBezTo>
                    <a:pt x="118" y="317"/>
                    <a:pt x="118" y="317"/>
                    <a:pt x="118" y="317"/>
                  </a:cubicBezTo>
                  <a:cubicBezTo>
                    <a:pt x="118" y="318"/>
                    <a:pt x="118" y="318"/>
                    <a:pt x="118" y="318"/>
                  </a:cubicBezTo>
                  <a:cubicBezTo>
                    <a:pt x="118" y="318"/>
                    <a:pt x="118" y="318"/>
                    <a:pt x="118" y="318"/>
                  </a:cubicBezTo>
                  <a:cubicBezTo>
                    <a:pt x="118" y="317"/>
                    <a:pt x="118" y="317"/>
                    <a:pt x="118" y="317"/>
                  </a:cubicBezTo>
                  <a:cubicBezTo>
                    <a:pt x="118" y="318"/>
                    <a:pt x="118" y="318"/>
                    <a:pt x="118" y="318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18" y="317"/>
                    <a:pt x="118" y="317"/>
                    <a:pt x="118" y="317"/>
                  </a:cubicBezTo>
                  <a:cubicBezTo>
                    <a:pt x="118" y="318"/>
                    <a:pt x="118" y="318"/>
                    <a:pt x="118" y="318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18" y="317"/>
                    <a:pt x="118" y="317"/>
                    <a:pt x="118" y="317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17" y="317"/>
                    <a:pt x="117" y="317"/>
                    <a:pt x="117" y="317"/>
                  </a:cubicBezTo>
                  <a:cubicBezTo>
                    <a:pt x="118" y="317"/>
                    <a:pt x="118" y="317"/>
                    <a:pt x="118" y="317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17" y="317"/>
                    <a:pt x="117" y="317"/>
                    <a:pt x="117" y="317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17" y="317"/>
                    <a:pt x="117" y="317"/>
                    <a:pt x="117" y="317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17" y="316"/>
                    <a:pt x="117" y="316"/>
                    <a:pt x="117" y="316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17" y="315"/>
                    <a:pt x="117" y="315"/>
                    <a:pt x="117" y="315"/>
                  </a:cubicBezTo>
                  <a:cubicBezTo>
                    <a:pt x="117" y="315"/>
                    <a:pt x="117" y="316"/>
                    <a:pt x="117" y="316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17" y="315"/>
                    <a:pt x="117" y="315"/>
                    <a:pt x="117" y="315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17" y="313"/>
                    <a:pt x="117" y="313"/>
                    <a:pt x="117" y="313"/>
                  </a:cubicBezTo>
                  <a:cubicBezTo>
                    <a:pt x="117" y="313"/>
                    <a:pt x="117" y="314"/>
                    <a:pt x="117" y="315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17" y="313"/>
                    <a:pt x="117" y="313"/>
                    <a:pt x="117" y="313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21" y="311"/>
                    <a:pt x="121" y="311"/>
                    <a:pt x="121" y="311"/>
                  </a:cubicBezTo>
                  <a:cubicBezTo>
                    <a:pt x="121" y="311"/>
                    <a:pt x="112" y="309"/>
                    <a:pt x="103" y="306"/>
                  </a:cubicBezTo>
                  <a:cubicBezTo>
                    <a:pt x="98" y="305"/>
                    <a:pt x="93" y="304"/>
                    <a:pt x="89" y="304"/>
                  </a:cubicBezTo>
                  <a:cubicBezTo>
                    <a:pt x="87" y="303"/>
                    <a:pt x="85" y="303"/>
                    <a:pt x="84" y="303"/>
                  </a:cubicBezTo>
                  <a:cubicBezTo>
                    <a:pt x="83" y="303"/>
                    <a:pt x="82" y="302"/>
                    <a:pt x="82" y="302"/>
                  </a:cubicBezTo>
                  <a:cubicBezTo>
                    <a:pt x="81" y="302"/>
                    <a:pt x="81" y="302"/>
                    <a:pt x="80" y="302"/>
                  </a:cubicBezTo>
                  <a:cubicBezTo>
                    <a:pt x="80" y="302"/>
                    <a:pt x="80" y="302"/>
                    <a:pt x="79" y="302"/>
                  </a:cubicBezTo>
                  <a:cubicBezTo>
                    <a:pt x="79" y="302"/>
                    <a:pt x="79" y="302"/>
                    <a:pt x="78" y="303"/>
                  </a:cubicBezTo>
                  <a:cubicBezTo>
                    <a:pt x="78" y="303"/>
                    <a:pt x="77" y="303"/>
                    <a:pt x="77" y="304"/>
                  </a:cubicBezTo>
                  <a:cubicBezTo>
                    <a:pt x="80" y="306"/>
                    <a:pt x="80" y="306"/>
                    <a:pt x="80" y="306"/>
                  </a:cubicBezTo>
                  <a:cubicBezTo>
                    <a:pt x="77" y="304"/>
                    <a:pt x="77" y="304"/>
                    <a:pt x="77" y="304"/>
                  </a:cubicBezTo>
                  <a:cubicBezTo>
                    <a:pt x="76" y="305"/>
                    <a:pt x="76" y="306"/>
                    <a:pt x="76" y="306"/>
                  </a:cubicBezTo>
                  <a:cubicBezTo>
                    <a:pt x="76" y="308"/>
                    <a:pt x="77" y="308"/>
                    <a:pt x="77" y="308"/>
                  </a:cubicBezTo>
                  <a:cubicBezTo>
                    <a:pt x="77" y="309"/>
                    <a:pt x="77" y="309"/>
                    <a:pt x="78" y="309"/>
                  </a:cubicBezTo>
                  <a:cubicBezTo>
                    <a:pt x="78" y="310"/>
                    <a:pt x="78" y="310"/>
                    <a:pt x="79" y="310"/>
                  </a:cubicBezTo>
                  <a:cubicBezTo>
                    <a:pt x="80" y="311"/>
                    <a:pt x="82" y="313"/>
                    <a:pt x="85" y="314"/>
                  </a:cubicBezTo>
                  <a:cubicBezTo>
                    <a:pt x="88" y="317"/>
                    <a:pt x="93" y="319"/>
                    <a:pt x="97" y="322"/>
                  </a:cubicBezTo>
                  <a:cubicBezTo>
                    <a:pt x="99" y="323"/>
                    <a:pt x="101" y="324"/>
                    <a:pt x="102" y="325"/>
                  </a:cubicBezTo>
                  <a:cubicBezTo>
                    <a:pt x="102" y="325"/>
                    <a:pt x="103" y="325"/>
                    <a:pt x="103" y="325"/>
                  </a:cubicBezTo>
                  <a:cubicBezTo>
                    <a:pt x="104" y="326"/>
                    <a:pt x="104" y="326"/>
                    <a:pt x="104" y="326"/>
                  </a:cubicBezTo>
                  <a:cubicBezTo>
                    <a:pt x="104" y="326"/>
                    <a:pt x="104" y="326"/>
                    <a:pt x="104" y="326"/>
                  </a:cubicBezTo>
                  <a:cubicBezTo>
                    <a:pt x="105" y="323"/>
                    <a:pt x="105" y="323"/>
                    <a:pt x="105" y="323"/>
                  </a:cubicBezTo>
                  <a:cubicBezTo>
                    <a:pt x="103" y="326"/>
                    <a:pt x="103" y="326"/>
                    <a:pt x="103" y="326"/>
                  </a:cubicBezTo>
                  <a:cubicBezTo>
                    <a:pt x="104" y="326"/>
                    <a:pt x="104" y="326"/>
                    <a:pt x="104" y="326"/>
                  </a:cubicBezTo>
                  <a:cubicBezTo>
                    <a:pt x="105" y="323"/>
                    <a:pt x="105" y="323"/>
                    <a:pt x="105" y="323"/>
                  </a:cubicBezTo>
                  <a:cubicBezTo>
                    <a:pt x="103" y="326"/>
                    <a:pt x="103" y="326"/>
                    <a:pt x="103" y="326"/>
                  </a:cubicBezTo>
                  <a:cubicBezTo>
                    <a:pt x="106" y="323"/>
                    <a:pt x="106" y="323"/>
                    <a:pt x="106" y="323"/>
                  </a:cubicBezTo>
                  <a:cubicBezTo>
                    <a:pt x="103" y="325"/>
                    <a:pt x="103" y="325"/>
                    <a:pt x="103" y="325"/>
                  </a:cubicBezTo>
                  <a:cubicBezTo>
                    <a:pt x="103" y="326"/>
                    <a:pt x="103" y="326"/>
                    <a:pt x="103" y="326"/>
                  </a:cubicBezTo>
                  <a:cubicBezTo>
                    <a:pt x="106" y="323"/>
                    <a:pt x="106" y="323"/>
                    <a:pt x="106" y="323"/>
                  </a:cubicBezTo>
                  <a:cubicBezTo>
                    <a:pt x="103" y="325"/>
                    <a:pt x="103" y="325"/>
                    <a:pt x="103" y="325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3" y="325"/>
                    <a:pt x="103" y="325"/>
                    <a:pt x="103" y="325"/>
                  </a:cubicBezTo>
                  <a:cubicBezTo>
                    <a:pt x="103" y="325"/>
                    <a:pt x="103" y="325"/>
                    <a:pt x="103" y="325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3" y="325"/>
                    <a:pt x="103" y="325"/>
                    <a:pt x="103" y="325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2" y="324"/>
                    <a:pt x="102" y="324"/>
                    <a:pt x="102" y="324"/>
                  </a:cubicBezTo>
                  <a:cubicBezTo>
                    <a:pt x="103" y="325"/>
                    <a:pt x="103" y="325"/>
                    <a:pt x="103" y="325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2" y="324"/>
                    <a:pt x="102" y="324"/>
                    <a:pt x="102" y="324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2" y="322"/>
                    <a:pt x="102" y="322"/>
                    <a:pt x="102" y="322"/>
                  </a:cubicBezTo>
                  <a:cubicBezTo>
                    <a:pt x="102" y="323"/>
                    <a:pt x="102" y="324"/>
                    <a:pt x="102" y="324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2" y="322"/>
                    <a:pt x="102" y="322"/>
                    <a:pt x="102" y="322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4" y="319"/>
                    <a:pt x="104" y="319"/>
                    <a:pt x="104" y="319"/>
                  </a:cubicBezTo>
                  <a:cubicBezTo>
                    <a:pt x="104" y="319"/>
                    <a:pt x="103" y="319"/>
                    <a:pt x="103" y="320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4" y="319"/>
                    <a:pt x="104" y="319"/>
                    <a:pt x="104" y="319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05" y="318"/>
                    <a:pt x="105" y="318"/>
                    <a:pt x="104" y="319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6" y="318"/>
                    <a:pt x="106" y="318"/>
                    <a:pt x="106" y="318"/>
                  </a:cubicBezTo>
                  <a:cubicBezTo>
                    <a:pt x="106" y="318"/>
                    <a:pt x="106" y="318"/>
                    <a:pt x="105" y="318"/>
                  </a:cubicBezTo>
                  <a:cubicBezTo>
                    <a:pt x="106" y="322"/>
                    <a:pt x="106" y="322"/>
                    <a:pt x="106" y="322"/>
                  </a:cubicBezTo>
                  <a:cubicBezTo>
                    <a:pt x="106" y="318"/>
                    <a:pt x="106" y="318"/>
                    <a:pt x="106" y="318"/>
                  </a:cubicBezTo>
                  <a:cubicBezTo>
                    <a:pt x="106" y="318"/>
                    <a:pt x="106" y="318"/>
                    <a:pt x="106" y="318"/>
                  </a:cubicBezTo>
                  <a:cubicBezTo>
                    <a:pt x="105" y="318"/>
                    <a:pt x="105" y="318"/>
                    <a:pt x="104" y="318"/>
                  </a:cubicBezTo>
                  <a:cubicBezTo>
                    <a:pt x="100" y="318"/>
                    <a:pt x="92" y="317"/>
                    <a:pt x="85" y="317"/>
                  </a:cubicBezTo>
                  <a:cubicBezTo>
                    <a:pt x="82" y="316"/>
                    <a:pt x="78" y="316"/>
                    <a:pt x="76" y="316"/>
                  </a:cubicBezTo>
                  <a:cubicBezTo>
                    <a:pt x="73" y="316"/>
                    <a:pt x="71" y="316"/>
                    <a:pt x="70" y="316"/>
                  </a:cubicBezTo>
                  <a:cubicBezTo>
                    <a:pt x="69" y="316"/>
                    <a:pt x="69" y="316"/>
                    <a:pt x="69" y="316"/>
                  </a:cubicBezTo>
                  <a:cubicBezTo>
                    <a:pt x="69" y="316"/>
                    <a:pt x="69" y="316"/>
                    <a:pt x="69" y="316"/>
                  </a:cubicBezTo>
                  <a:cubicBezTo>
                    <a:pt x="68" y="316"/>
                    <a:pt x="68" y="316"/>
                    <a:pt x="68" y="316"/>
                  </a:cubicBezTo>
                  <a:cubicBezTo>
                    <a:pt x="67" y="316"/>
                    <a:pt x="67" y="316"/>
                    <a:pt x="66" y="318"/>
                  </a:cubicBezTo>
                  <a:cubicBezTo>
                    <a:pt x="65" y="318"/>
                    <a:pt x="65" y="320"/>
                    <a:pt x="66" y="321"/>
                  </a:cubicBezTo>
                  <a:cubicBezTo>
                    <a:pt x="66" y="322"/>
                    <a:pt x="66" y="323"/>
                    <a:pt x="67" y="323"/>
                  </a:cubicBezTo>
                  <a:cubicBezTo>
                    <a:pt x="67" y="323"/>
                    <a:pt x="69" y="324"/>
                    <a:pt x="72" y="326"/>
                  </a:cubicBezTo>
                  <a:cubicBezTo>
                    <a:pt x="76" y="328"/>
                    <a:pt x="82" y="332"/>
                    <a:pt x="87" y="335"/>
                  </a:cubicBezTo>
                  <a:cubicBezTo>
                    <a:pt x="90" y="337"/>
                    <a:pt x="92" y="338"/>
                    <a:pt x="94" y="339"/>
                  </a:cubicBezTo>
                  <a:cubicBezTo>
                    <a:pt x="95" y="340"/>
                    <a:pt x="95" y="340"/>
                    <a:pt x="96" y="340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7" y="339"/>
                    <a:pt x="97" y="339"/>
                    <a:pt x="97" y="339"/>
                  </a:cubicBezTo>
                  <a:cubicBezTo>
                    <a:pt x="95" y="340"/>
                    <a:pt x="95" y="340"/>
                    <a:pt x="95" y="340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7" y="339"/>
                    <a:pt x="97" y="339"/>
                    <a:pt x="97" y="339"/>
                  </a:cubicBezTo>
                  <a:cubicBezTo>
                    <a:pt x="95" y="340"/>
                    <a:pt x="95" y="340"/>
                    <a:pt x="95" y="34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95" y="340"/>
                    <a:pt x="95" y="340"/>
                    <a:pt x="95" y="340"/>
                  </a:cubicBezTo>
                  <a:cubicBezTo>
                    <a:pt x="95" y="340"/>
                    <a:pt x="95" y="340"/>
                    <a:pt x="95" y="340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95" y="340"/>
                    <a:pt x="95" y="340"/>
                    <a:pt x="95" y="340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5" y="338"/>
                    <a:pt x="95" y="338"/>
                    <a:pt x="95" y="338"/>
                  </a:cubicBezTo>
                  <a:cubicBezTo>
                    <a:pt x="95" y="339"/>
                    <a:pt x="95" y="339"/>
                    <a:pt x="95" y="340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5" y="338"/>
                    <a:pt x="95" y="338"/>
                    <a:pt x="95" y="338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5" y="336"/>
                    <a:pt x="95" y="336"/>
                    <a:pt x="95" y="336"/>
                  </a:cubicBezTo>
                  <a:cubicBezTo>
                    <a:pt x="95" y="336"/>
                    <a:pt x="95" y="337"/>
                    <a:pt x="95" y="338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5" y="336"/>
                    <a:pt x="95" y="336"/>
                    <a:pt x="95" y="336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5" y="336"/>
                    <a:pt x="95" y="336"/>
                    <a:pt x="95" y="336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6" y="335"/>
                    <a:pt x="96" y="335"/>
                    <a:pt x="96" y="335"/>
                  </a:cubicBezTo>
                  <a:cubicBezTo>
                    <a:pt x="96" y="335"/>
                    <a:pt x="96" y="335"/>
                    <a:pt x="95" y="336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6" y="335"/>
                    <a:pt x="96" y="335"/>
                    <a:pt x="96" y="335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7" y="334"/>
                    <a:pt x="97" y="334"/>
                    <a:pt x="96" y="335"/>
                  </a:cubicBezTo>
                  <a:cubicBezTo>
                    <a:pt x="99" y="338"/>
                    <a:pt x="99" y="338"/>
                    <a:pt x="99" y="338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7"/>
                    <a:pt x="98" y="337"/>
                    <a:pt x="98" y="337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7"/>
                    <a:pt x="98" y="337"/>
                    <a:pt x="98" y="337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5"/>
                    <a:pt x="98" y="335"/>
                    <a:pt x="98" y="335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5"/>
                    <a:pt x="98" y="335"/>
                    <a:pt x="98" y="335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4"/>
                    <a:pt x="98" y="334"/>
                    <a:pt x="98" y="334"/>
                  </a:cubicBezTo>
                  <a:cubicBezTo>
                    <a:pt x="98" y="334"/>
                    <a:pt x="97" y="334"/>
                    <a:pt x="96" y="334"/>
                  </a:cubicBezTo>
                  <a:cubicBezTo>
                    <a:pt x="91" y="333"/>
                    <a:pt x="82" y="332"/>
                    <a:pt x="75" y="331"/>
                  </a:cubicBezTo>
                  <a:cubicBezTo>
                    <a:pt x="71" y="330"/>
                    <a:pt x="67" y="330"/>
                    <a:pt x="64" y="329"/>
                  </a:cubicBezTo>
                  <a:cubicBezTo>
                    <a:pt x="63" y="329"/>
                    <a:pt x="62" y="329"/>
                    <a:pt x="61" y="329"/>
                  </a:cubicBezTo>
                  <a:cubicBezTo>
                    <a:pt x="60" y="329"/>
                    <a:pt x="60" y="329"/>
                    <a:pt x="60" y="329"/>
                  </a:cubicBezTo>
                  <a:cubicBezTo>
                    <a:pt x="59" y="329"/>
                    <a:pt x="59" y="329"/>
                    <a:pt x="59" y="329"/>
                  </a:cubicBezTo>
                  <a:cubicBezTo>
                    <a:pt x="58" y="329"/>
                    <a:pt x="58" y="329"/>
                    <a:pt x="58" y="329"/>
                  </a:cubicBezTo>
                  <a:cubicBezTo>
                    <a:pt x="58" y="329"/>
                    <a:pt x="58" y="329"/>
                    <a:pt x="57" y="329"/>
                  </a:cubicBezTo>
                  <a:cubicBezTo>
                    <a:pt x="56" y="329"/>
                    <a:pt x="56" y="329"/>
                    <a:pt x="56" y="329"/>
                  </a:cubicBezTo>
                  <a:cubicBezTo>
                    <a:pt x="56" y="330"/>
                    <a:pt x="56" y="330"/>
                    <a:pt x="55" y="331"/>
                  </a:cubicBezTo>
                  <a:cubicBezTo>
                    <a:pt x="54" y="332"/>
                    <a:pt x="55" y="335"/>
                    <a:pt x="57" y="336"/>
                  </a:cubicBezTo>
                  <a:cubicBezTo>
                    <a:pt x="65" y="342"/>
                    <a:pt x="65" y="342"/>
                    <a:pt x="65" y="342"/>
                  </a:cubicBezTo>
                  <a:cubicBezTo>
                    <a:pt x="53" y="339"/>
                    <a:pt x="53" y="339"/>
                    <a:pt x="53" y="339"/>
                  </a:cubicBezTo>
                  <a:cubicBezTo>
                    <a:pt x="51" y="338"/>
                    <a:pt x="49" y="339"/>
                    <a:pt x="48" y="341"/>
                  </a:cubicBezTo>
                  <a:cubicBezTo>
                    <a:pt x="47" y="343"/>
                    <a:pt x="48" y="345"/>
                    <a:pt x="50" y="346"/>
                  </a:cubicBezTo>
                  <a:cubicBezTo>
                    <a:pt x="57" y="350"/>
                    <a:pt x="57" y="350"/>
                    <a:pt x="57" y="350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1" y="346"/>
                    <a:pt x="39" y="347"/>
                    <a:pt x="38" y="349"/>
                  </a:cubicBezTo>
                  <a:cubicBezTo>
                    <a:pt x="38" y="350"/>
                    <a:pt x="38" y="353"/>
                    <a:pt x="40" y="354"/>
                  </a:cubicBezTo>
                  <a:cubicBezTo>
                    <a:pt x="73" y="374"/>
                    <a:pt x="73" y="374"/>
                    <a:pt x="73" y="374"/>
                  </a:cubicBezTo>
                  <a:cubicBezTo>
                    <a:pt x="75" y="371"/>
                    <a:pt x="75" y="371"/>
                    <a:pt x="75" y="371"/>
                  </a:cubicBezTo>
                  <a:cubicBezTo>
                    <a:pt x="72" y="369"/>
                    <a:pt x="72" y="369"/>
                    <a:pt x="72" y="369"/>
                  </a:cubicBezTo>
                  <a:cubicBezTo>
                    <a:pt x="75" y="371"/>
                    <a:pt x="75" y="371"/>
                    <a:pt x="75" y="371"/>
                  </a:cubicBezTo>
                  <a:cubicBezTo>
                    <a:pt x="74" y="367"/>
                    <a:pt x="74" y="367"/>
                    <a:pt x="74" y="367"/>
                  </a:cubicBezTo>
                  <a:cubicBezTo>
                    <a:pt x="73" y="367"/>
                    <a:pt x="73" y="368"/>
                    <a:pt x="72" y="369"/>
                  </a:cubicBezTo>
                  <a:cubicBezTo>
                    <a:pt x="75" y="371"/>
                    <a:pt x="75" y="371"/>
                    <a:pt x="75" y="371"/>
                  </a:cubicBezTo>
                  <a:cubicBezTo>
                    <a:pt x="74" y="367"/>
                    <a:pt x="74" y="367"/>
                    <a:pt x="74" y="367"/>
                  </a:cubicBezTo>
                  <a:cubicBezTo>
                    <a:pt x="75" y="371"/>
                    <a:pt x="75" y="371"/>
                    <a:pt x="75" y="371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7"/>
                    <a:pt x="74" y="367"/>
                    <a:pt x="74" y="367"/>
                  </a:cubicBezTo>
                  <a:cubicBezTo>
                    <a:pt x="75" y="371"/>
                    <a:pt x="75" y="371"/>
                    <a:pt x="75" y="371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70"/>
                    <a:pt x="75" y="370"/>
                    <a:pt x="75" y="370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70"/>
                    <a:pt x="75" y="370"/>
                    <a:pt x="75" y="370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9"/>
                    <a:pt x="75" y="369"/>
                    <a:pt x="75" y="369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9"/>
                    <a:pt x="75" y="369"/>
                    <a:pt x="75" y="369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7"/>
                    <a:pt x="75" y="367"/>
                    <a:pt x="75" y="367"/>
                  </a:cubicBezTo>
                  <a:cubicBezTo>
                    <a:pt x="75" y="367"/>
                    <a:pt x="74" y="367"/>
                    <a:pt x="73" y="367"/>
                  </a:cubicBezTo>
                  <a:cubicBezTo>
                    <a:pt x="69" y="366"/>
                    <a:pt x="60" y="364"/>
                    <a:pt x="52" y="363"/>
                  </a:cubicBezTo>
                  <a:cubicBezTo>
                    <a:pt x="49" y="362"/>
                    <a:pt x="45" y="361"/>
                    <a:pt x="42" y="361"/>
                  </a:cubicBezTo>
                  <a:cubicBezTo>
                    <a:pt x="40" y="360"/>
                    <a:pt x="39" y="360"/>
                    <a:pt x="38" y="360"/>
                  </a:cubicBezTo>
                  <a:cubicBezTo>
                    <a:pt x="37" y="360"/>
                    <a:pt x="36" y="360"/>
                    <a:pt x="35" y="360"/>
                  </a:cubicBezTo>
                  <a:cubicBezTo>
                    <a:pt x="35" y="360"/>
                    <a:pt x="34" y="360"/>
                    <a:pt x="34" y="360"/>
                  </a:cubicBezTo>
                  <a:cubicBezTo>
                    <a:pt x="34" y="360"/>
                    <a:pt x="33" y="360"/>
                    <a:pt x="33" y="360"/>
                  </a:cubicBezTo>
                  <a:cubicBezTo>
                    <a:pt x="32" y="360"/>
                    <a:pt x="32" y="361"/>
                    <a:pt x="31" y="362"/>
                  </a:cubicBezTo>
                  <a:cubicBezTo>
                    <a:pt x="30" y="364"/>
                    <a:pt x="30" y="366"/>
                    <a:pt x="32" y="367"/>
                  </a:cubicBezTo>
                  <a:cubicBezTo>
                    <a:pt x="64" y="387"/>
                    <a:pt x="64" y="387"/>
                    <a:pt x="64" y="387"/>
                  </a:cubicBezTo>
                  <a:cubicBezTo>
                    <a:pt x="66" y="383"/>
                    <a:pt x="66" y="383"/>
                    <a:pt x="66" y="383"/>
                  </a:cubicBezTo>
                  <a:cubicBezTo>
                    <a:pt x="62" y="381"/>
                    <a:pt x="62" y="381"/>
                    <a:pt x="62" y="381"/>
                  </a:cubicBezTo>
                  <a:cubicBezTo>
                    <a:pt x="66" y="383"/>
                    <a:pt x="66" y="383"/>
                    <a:pt x="66" y="383"/>
                  </a:cubicBezTo>
                  <a:cubicBezTo>
                    <a:pt x="64" y="380"/>
                    <a:pt x="64" y="380"/>
                    <a:pt x="64" y="380"/>
                  </a:cubicBezTo>
                  <a:cubicBezTo>
                    <a:pt x="63" y="380"/>
                    <a:pt x="63" y="380"/>
                    <a:pt x="62" y="381"/>
                  </a:cubicBezTo>
                  <a:cubicBezTo>
                    <a:pt x="66" y="383"/>
                    <a:pt x="66" y="383"/>
                    <a:pt x="66" y="383"/>
                  </a:cubicBezTo>
                  <a:cubicBezTo>
                    <a:pt x="64" y="380"/>
                    <a:pt x="64" y="380"/>
                    <a:pt x="64" y="380"/>
                  </a:cubicBezTo>
                  <a:cubicBezTo>
                    <a:pt x="65" y="383"/>
                    <a:pt x="65" y="383"/>
                    <a:pt x="65" y="383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80"/>
                    <a:pt x="64" y="380"/>
                    <a:pt x="64" y="380"/>
                  </a:cubicBezTo>
                  <a:cubicBezTo>
                    <a:pt x="65" y="383"/>
                    <a:pt x="65" y="383"/>
                    <a:pt x="65" y="383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82"/>
                    <a:pt x="65" y="382"/>
                    <a:pt x="65" y="382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82"/>
                    <a:pt x="65" y="382"/>
                    <a:pt x="65" y="382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80"/>
                    <a:pt x="65" y="380"/>
                    <a:pt x="65" y="380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80"/>
                    <a:pt x="65" y="380"/>
                    <a:pt x="65" y="380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79"/>
                    <a:pt x="64" y="379"/>
                    <a:pt x="63" y="379"/>
                  </a:cubicBezTo>
                  <a:cubicBezTo>
                    <a:pt x="58" y="378"/>
                    <a:pt x="50" y="376"/>
                    <a:pt x="42" y="374"/>
                  </a:cubicBezTo>
                  <a:cubicBezTo>
                    <a:pt x="38" y="373"/>
                    <a:pt x="35" y="372"/>
                    <a:pt x="32" y="372"/>
                  </a:cubicBezTo>
                  <a:cubicBezTo>
                    <a:pt x="30" y="371"/>
                    <a:pt x="29" y="371"/>
                    <a:pt x="28" y="371"/>
                  </a:cubicBezTo>
                  <a:cubicBezTo>
                    <a:pt x="28" y="371"/>
                    <a:pt x="27" y="371"/>
                    <a:pt x="27" y="371"/>
                  </a:cubicBezTo>
                  <a:cubicBezTo>
                    <a:pt x="27" y="371"/>
                    <a:pt x="26" y="371"/>
                    <a:pt x="26" y="371"/>
                  </a:cubicBezTo>
                  <a:cubicBezTo>
                    <a:pt x="25" y="371"/>
                    <a:pt x="25" y="371"/>
                    <a:pt x="25" y="371"/>
                  </a:cubicBezTo>
                  <a:cubicBezTo>
                    <a:pt x="25" y="371"/>
                    <a:pt x="24" y="371"/>
                    <a:pt x="24" y="371"/>
                  </a:cubicBezTo>
                  <a:cubicBezTo>
                    <a:pt x="23" y="371"/>
                    <a:pt x="23" y="372"/>
                    <a:pt x="22" y="373"/>
                  </a:cubicBezTo>
                  <a:cubicBezTo>
                    <a:pt x="26" y="375"/>
                    <a:pt x="26" y="375"/>
                    <a:pt x="26" y="375"/>
                  </a:cubicBezTo>
                  <a:cubicBezTo>
                    <a:pt x="22" y="372"/>
                    <a:pt x="22" y="372"/>
                    <a:pt x="22" y="372"/>
                  </a:cubicBezTo>
                  <a:cubicBezTo>
                    <a:pt x="22" y="373"/>
                    <a:pt x="22" y="374"/>
                    <a:pt x="22" y="375"/>
                  </a:cubicBezTo>
                  <a:cubicBezTo>
                    <a:pt x="22" y="376"/>
                    <a:pt x="22" y="376"/>
                    <a:pt x="22" y="377"/>
                  </a:cubicBezTo>
                  <a:cubicBezTo>
                    <a:pt x="23" y="378"/>
                    <a:pt x="23" y="378"/>
                    <a:pt x="23" y="378"/>
                  </a:cubicBezTo>
                  <a:cubicBezTo>
                    <a:pt x="23" y="378"/>
                    <a:pt x="24" y="378"/>
                    <a:pt x="24" y="379"/>
                  </a:cubicBezTo>
                  <a:cubicBezTo>
                    <a:pt x="26" y="380"/>
                    <a:pt x="28" y="381"/>
                    <a:pt x="31" y="383"/>
                  </a:cubicBezTo>
                  <a:cubicBezTo>
                    <a:pt x="36" y="386"/>
                    <a:pt x="41" y="389"/>
                    <a:pt x="45" y="392"/>
                  </a:cubicBezTo>
                  <a:cubicBezTo>
                    <a:pt x="48" y="393"/>
                    <a:pt x="50" y="394"/>
                    <a:pt x="51" y="395"/>
                  </a:cubicBezTo>
                  <a:cubicBezTo>
                    <a:pt x="52" y="395"/>
                    <a:pt x="52" y="396"/>
                    <a:pt x="52" y="396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4" y="394"/>
                    <a:pt x="54" y="394"/>
                    <a:pt x="54" y="394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4" y="394"/>
                    <a:pt x="54" y="394"/>
                    <a:pt x="54" y="394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2" y="395"/>
                    <a:pt x="52" y="395"/>
                    <a:pt x="52" y="395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2" y="395"/>
                    <a:pt x="52" y="395"/>
                    <a:pt x="52" y="395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1" y="393"/>
                    <a:pt x="51" y="393"/>
                    <a:pt x="51" y="393"/>
                  </a:cubicBezTo>
                  <a:cubicBezTo>
                    <a:pt x="51" y="394"/>
                    <a:pt x="52" y="395"/>
                    <a:pt x="52" y="395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1" y="393"/>
                    <a:pt x="51" y="393"/>
                    <a:pt x="51" y="393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2" y="391"/>
                    <a:pt x="52" y="391"/>
                    <a:pt x="52" y="391"/>
                  </a:cubicBezTo>
                  <a:cubicBezTo>
                    <a:pt x="51" y="392"/>
                    <a:pt x="51" y="393"/>
                    <a:pt x="51" y="393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2" y="391"/>
                    <a:pt x="52" y="391"/>
                    <a:pt x="52" y="391"/>
                  </a:cubicBezTo>
                  <a:cubicBezTo>
                    <a:pt x="55" y="393"/>
                    <a:pt x="55" y="393"/>
                    <a:pt x="55" y="393"/>
                  </a:cubicBezTo>
                  <a:cubicBezTo>
                    <a:pt x="56" y="389"/>
                    <a:pt x="56" y="389"/>
                    <a:pt x="56" y="389"/>
                  </a:cubicBezTo>
                  <a:cubicBezTo>
                    <a:pt x="19" y="381"/>
                    <a:pt x="19" y="381"/>
                    <a:pt x="19" y="381"/>
                  </a:cubicBezTo>
                  <a:cubicBezTo>
                    <a:pt x="17" y="380"/>
                    <a:pt x="15" y="381"/>
                    <a:pt x="14" y="383"/>
                  </a:cubicBezTo>
                  <a:cubicBezTo>
                    <a:pt x="13" y="385"/>
                    <a:pt x="14" y="387"/>
                    <a:pt x="16" y="388"/>
                  </a:cubicBezTo>
                  <a:cubicBezTo>
                    <a:pt x="21" y="391"/>
                    <a:pt x="21" y="391"/>
                    <a:pt x="21" y="391"/>
                  </a:cubicBezTo>
                  <a:cubicBezTo>
                    <a:pt x="5" y="388"/>
                    <a:pt x="5" y="388"/>
                    <a:pt x="5" y="388"/>
                  </a:cubicBezTo>
                  <a:cubicBezTo>
                    <a:pt x="4" y="387"/>
                    <a:pt x="2" y="388"/>
                    <a:pt x="1" y="390"/>
                  </a:cubicBezTo>
                  <a:cubicBezTo>
                    <a:pt x="0" y="392"/>
                    <a:pt x="1" y="394"/>
                    <a:pt x="2" y="395"/>
                  </a:cubicBezTo>
                  <a:cubicBezTo>
                    <a:pt x="2" y="395"/>
                    <a:pt x="4" y="396"/>
                    <a:pt x="7" y="398"/>
                  </a:cubicBezTo>
                  <a:cubicBezTo>
                    <a:pt x="11" y="400"/>
                    <a:pt x="18" y="404"/>
                    <a:pt x="23" y="408"/>
                  </a:cubicBezTo>
                  <a:cubicBezTo>
                    <a:pt x="26" y="409"/>
                    <a:pt x="28" y="411"/>
                    <a:pt x="30" y="412"/>
                  </a:cubicBezTo>
                  <a:cubicBezTo>
                    <a:pt x="31" y="412"/>
                    <a:pt x="31" y="413"/>
                    <a:pt x="32" y="413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3" y="412"/>
                    <a:pt x="33" y="412"/>
                    <a:pt x="33" y="412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3" y="412"/>
                    <a:pt x="33" y="412"/>
                    <a:pt x="33" y="412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4" y="411"/>
                    <a:pt x="34" y="411"/>
                    <a:pt x="34" y="411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4" y="411"/>
                    <a:pt x="34" y="411"/>
                    <a:pt x="34" y="411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1" y="412"/>
                    <a:pt x="31" y="412"/>
                    <a:pt x="31" y="412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1" y="412"/>
                    <a:pt x="31" y="412"/>
                    <a:pt x="31" y="412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1" y="410"/>
                    <a:pt x="31" y="410"/>
                    <a:pt x="31" y="410"/>
                  </a:cubicBezTo>
                  <a:cubicBezTo>
                    <a:pt x="31" y="411"/>
                    <a:pt x="31" y="412"/>
                    <a:pt x="31" y="412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1" y="410"/>
                    <a:pt x="31" y="410"/>
                    <a:pt x="31" y="410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1" y="408"/>
                    <a:pt x="31" y="408"/>
                    <a:pt x="31" y="408"/>
                  </a:cubicBezTo>
                  <a:cubicBezTo>
                    <a:pt x="31" y="409"/>
                    <a:pt x="31" y="410"/>
                    <a:pt x="31" y="410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1" y="408"/>
                    <a:pt x="31" y="408"/>
                    <a:pt x="31" y="408"/>
                  </a:cubicBezTo>
                  <a:cubicBezTo>
                    <a:pt x="35" y="410"/>
                    <a:pt x="35" y="410"/>
                    <a:pt x="35" y="410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15" y="412"/>
                    <a:pt x="15" y="412"/>
                    <a:pt x="15" y="412"/>
                  </a:cubicBezTo>
                  <a:cubicBezTo>
                    <a:pt x="14" y="412"/>
                    <a:pt x="13" y="413"/>
                    <a:pt x="13" y="414"/>
                  </a:cubicBezTo>
                  <a:cubicBezTo>
                    <a:pt x="12" y="415"/>
                    <a:pt x="12" y="415"/>
                    <a:pt x="12" y="416"/>
                  </a:cubicBezTo>
                  <a:cubicBezTo>
                    <a:pt x="12" y="417"/>
                    <a:pt x="12" y="418"/>
                    <a:pt x="13" y="418"/>
                  </a:cubicBezTo>
                  <a:cubicBezTo>
                    <a:pt x="13" y="419"/>
                    <a:pt x="13" y="419"/>
                    <a:pt x="14" y="419"/>
                  </a:cubicBezTo>
                  <a:cubicBezTo>
                    <a:pt x="14" y="420"/>
                    <a:pt x="14" y="420"/>
                    <a:pt x="15" y="420"/>
                  </a:cubicBezTo>
                  <a:cubicBezTo>
                    <a:pt x="16" y="421"/>
                    <a:pt x="18" y="422"/>
                    <a:pt x="20" y="423"/>
                  </a:cubicBezTo>
                  <a:cubicBezTo>
                    <a:pt x="21" y="424"/>
                    <a:pt x="22" y="424"/>
                    <a:pt x="22" y="424"/>
                  </a:cubicBezTo>
                  <a:cubicBezTo>
                    <a:pt x="22" y="425"/>
                    <a:pt x="22" y="425"/>
                    <a:pt x="22" y="425"/>
                  </a:cubicBezTo>
                  <a:cubicBezTo>
                    <a:pt x="23" y="425"/>
                    <a:pt x="23" y="425"/>
                    <a:pt x="23" y="425"/>
                  </a:cubicBezTo>
                  <a:cubicBezTo>
                    <a:pt x="24" y="423"/>
                    <a:pt x="24" y="423"/>
                    <a:pt x="24" y="423"/>
                  </a:cubicBezTo>
                  <a:cubicBezTo>
                    <a:pt x="22" y="424"/>
                    <a:pt x="22" y="424"/>
                    <a:pt x="22" y="424"/>
                  </a:cubicBezTo>
                  <a:cubicBezTo>
                    <a:pt x="23" y="425"/>
                    <a:pt x="23" y="425"/>
                    <a:pt x="23" y="425"/>
                  </a:cubicBezTo>
                  <a:cubicBezTo>
                    <a:pt x="24" y="423"/>
                    <a:pt x="24" y="423"/>
                    <a:pt x="24" y="423"/>
                  </a:cubicBezTo>
                  <a:cubicBezTo>
                    <a:pt x="22" y="424"/>
                    <a:pt x="22" y="424"/>
                    <a:pt x="22" y="424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2" y="424"/>
                    <a:pt x="22" y="424"/>
                    <a:pt x="22" y="424"/>
                  </a:cubicBezTo>
                  <a:cubicBezTo>
                    <a:pt x="22" y="424"/>
                    <a:pt x="22" y="424"/>
                    <a:pt x="22" y="424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2" y="424"/>
                    <a:pt x="22" y="424"/>
                    <a:pt x="22" y="424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1" y="422"/>
                    <a:pt x="21" y="422"/>
                    <a:pt x="21" y="422"/>
                  </a:cubicBezTo>
                  <a:cubicBezTo>
                    <a:pt x="21" y="423"/>
                    <a:pt x="22" y="424"/>
                    <a:pt x="22" y="424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1" y="422"/>
                    <a:pt x="21" y="422"/>
                    <a:pt x="21" y="422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2" y="420"/>
                    <a:pt x="22" y="420"/>
                    <a:pt x="22" y="420"/>
                  </a:cubicBezTo>
                  <a:cubicBezTo>
                    <a:pt x="21" y="420"/>
                    <a:pt x="21" y="421"/>
                    <a:pt x="21" y="422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2" y="420"/>
                    <a:pt x="22" y="420"/>
                    <a:pt x="22" y="420"/>
                  </a:cubicBezTo>
                  <a:cubicBezTo>
                    <a:pt x="21" y="422"/>
                    <a:pt x="21" y="424"/>
                    <a:pt x="23" y="425"/>
                  </a:cubicBezTo>
                  <a:cubicBezTo>
                    <a:pt x="25" y="426"/>
                    <a:pt x="27" y="426"/>
                    <a:pt x="29" y="4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1364"/>
            <p:cNvSpPr/>
            <p:nvPr/>
          </p:nvSpPr>
          <p:spPr bwMode="auto">
            <a:xfrm>
              <a:off x="2724151" y="2312988"/>
              <a:ext cx="193675" cy="303213"/>
            </a:xfrm>
            <a:custGeom>
              <a:avLst/>
              <a:gdLst>
                <a:gd name="T0" fmla="*/ 24 w 121"/>
                <a:gd name="T1" fmla="*/ 164 h 188"/>
                <a:gd name="T2" fmla="*/ 17 w 121"/>
                <a:gd name="T3" fmla="*/ 155 h 188"/>
                <a:gd name="T4" fmla="*/ 16 w 121"/>
                <a:gd name="T5" fmla="*/ 155 h 188"/>
                <a:gd name="T6" fmla="*/ 15 w 121"/>
                <a:gd name="T7" fmla="*/ 155 h 188"/>
                <a:gd name="T8" fmla="*/ 15 w 121"/>
                <a:gd name="T9" fmla="*/ 155 h 188"/>
                <a:gd name="T10" fmla="*/ 19 w 121"/>
                <a:gd name="T11" fmla="*/ 155 h 188"/>
                <a:gd name="T12" fmla="*/ 7 w 121"/>
                <a:gd name="T13" fmla="*/ 128 h 188"/>
                <a:gd name="T14" fmla="*/ 9 w 121"/>
                <a:gd name="T15" fmla="*/ 131 h 188"/>
                <a:gd name="T16" fmla="*/ 7 w 121"/>
                <a:gd name="T17" fmla="*/ 114 h 188"/>
                <a:gd name="T18" fmla="*/ 11 w 121"/>
                <a:gd name="T19" fmla="*/ 98 h 188"/>
                <a:gd name="T20" fmla="*/ 11 w 121"/>
                <a:gd name="T21" fmla="*/ 97 h 188"/>
                <a:gd name="T22" fmla="*/ 11 w 121"/>
                <a:gd name="T23" fmla="*/ 98 h 188"/>
                <a:gd name="T24" fmla="*/ 11 w 121"/>
                <a:gd name="T25" fmla="*/ 98 h 188"/>
                <a:gd name="T26" fmla="*/ 11 w 121"/>
                <a:gd name="T27" fmla="*/ 98 h 188"/>
                <a:gd name="T28" fmla="*/ 7 w 121"/>
                <a:gd name="T29" fmla="*/ 92 h 188"/>
                <a:gd name="T30" fmla="*/ 14 w 121"/>
                <a:gd name="T31" fmla="*/ 82 h 188"/>
                <a:gd name="T32" fmla="*/ 18 w 121"/>
                <a:gd name="T33" fmla="*/ 66 h 188"/>
                <a:gd name="T34" fmla="*/ 24 w 121"/>
                <a:gd name="T35" fmla="*/ 50 h 188"/>
                <a:gd name="T36" fmla="*/ 36 w 121"/>
                <a:gd name="T37" fmla="*/ 41 h 188"/>
                <a:gd name="T38" fmla="*/ 42 w 121"/>
                <a:gd name="T39" fmla="*/ 29 h 188"/>
                <a:gd name="T40" fmla="*/ 43 w 121"/>
                <a:gd name="T41" fmla="*/ 35 h 188"/>
                <a:gd name="T42" fmla="*/ 43 w 121"/>
                <a:gd name="T43" fmla="*/ 35 h 188"/>
                <a:gd name="T44" fmla="*/ 43 w 121"/>
                <a:gd name="T45" fmla="*/ 36 h 188"/>
                <a:gd name="T46" fmla="*/ 55 w 121"/>
                <a:gd name="T47" fmla="*/ 28 h 188"/>
                <a:gd name="T48" fmla="*/ 53 w 121"/>
                <a:gd name="T49" fmla="*/ 27 h 188"/>
                <a:gd name="T50" fmla="*/ 63 w 121"/>
                <a:gd name="T51" fmla="*/ 17 h 188"/>
                <a:gd name="T52" fmla="*/ 77 w 121"/>
                <a:gd name="T53" fmla="*/ 8 h 188"/>
                <a:gd name="T54" fmla="*/ 97 w 121"/>
                <a:gd name="T55" fmla="*/ 6 h 188"/>
                <a:gd name="T56" fmla="*/ 93 w 121"/>
                <a:gd name="T57" fmla="*/ 10 h 188"/>
                <a:gd name="T58" fmla="*/ 92 w 121"/>
                <a:gd name="T59" fmla="*/ 11 h 188"/>
                <a:gd name="T60" fmla="*/ 92 w 121"/>
                <a:gd name="T61" fmla="*/ 11 h 188"/>
                <a:gd name="T62" fmla="*/ 107 w 121"/>
                <a:gd name="T63" fmla="*/ 12 h 188"/>
                <a:gd name="T64" fmla="*/ 107 w 121"/>
                <a:gd name="T65" fmla="*/ 2 h 188"/>
                <a:gd name="T66" fmla="*/ 107 w 121"/>
                <a:gd name="T67" fmla="*/ 4 h 188"/>
                <a:gd name="T68" fmla="*/ 88 w 121"/>
                <a:gd name="T69" fmla="*/ 5 h 188"/>
                <a:gd name="T70" fmla="*/ 95 w 121"/>
                <a:gd name="T71" fmla="*/ 5 h 188"/>
                <a:gd name="T72" fmla="*/ 80 w 121"/>
                <a:gd name="T73" fmla="*/ 15 h 188"/>
                <a:gd name="T74" fmla="*/ 63 w 121"/>
                <a:gd name="T75" fmla="*/ 21 h 188"/>
                <a:gd name="T76" fmla="*/ 49 w 121"/>
                <a:gd name="T77" fmla="*/ 27 h 188"/>
                <a:gd name="T78" fmla="*/ 40 w 121"/>
                <a:gd name="T79" fmla="*/ 28 h 188"/>
                <a:gd name="T80" fmla="*/ 37 w 121"/>
                <a:gd name="T81" fmla="*/ 30 h 188"/>
                <a:gd name="T82" fmla="*/ 40 w 121"/>
                <a:gd name="T83" fmla="*/ 30 h 188"/>
                <a:gd name="T84" fmla="*/ 19 w 121"/>
                <a:gd name="T85" fmla="*/ 50 h 188"/>
                <a:gd name="T86" fmla="*/ 20 w 121"/>
                <a:gd name="T87" fmla="*/ 52 h 188"/>
                <a:gd name="T88" fmla="*/ 15 w 121"/>
                <a:gd name="T89" fmla="*/ 68 h 188"/>
                <a:gd name="T90" fmla="*/ 2 w 121"/>
                <a:gd name="T91" fmla="*/ 93 h 188"/>
                <a:gd name="T92" fmla="*/ 4 w 121"/>
                <a:gd name="T93" fmla="*/ 94 h 188"/>
                <a:gd name="T94" fmla="*/ 1 w 121"/>
                <a:gd name="T95" fmla="*/ 109 h 188"/>
                <a:gd name="T96" fmla="*/ 0 w 121"/>
                <a:gd name="T97" fmla="*/ 110 h 188"/>
                <a:gd name="T98" fmla="*/ 0 w 121"/>
                <a:gd name="T99" fmla="*/ 110 h 188"/>
                <a:gd name="T100" fmla="*/ 0 w 121"/>
                <a:gd name="T101" fmla="*/ 110 h 188"/>
                <a:gd name="T102" fmla="*/ 6 w 121"/>
                <a:gd name="T103" fmla="*/ 113 h 188"/>
                <a:gd name="T104" fmla="*/ 1 w 121"/>
                <a:gd name="T105" fmla="*/ 131 h 188"/>
                <a:gd name="T106" fmla="*/ 3 w 121"/>
                <a:gd name="T107" fmla="*/ 131 h 188"/>
                <a:gd name="T108" fmla="*/ 4 w 121"/>
                <a:gd name="T109" fmla="*/ 132 h 188"/>
                <a:gd name="T110" fmla="*/ 4 w 121"/>
                <a:gd name="T111" fmla="*/ 132 h 188"/>
                <a:gd name="T112" fmla="*/ 12 w 121"/>
                <a:gd name="T113" fmla="*/ 158 h 188"/>
                <a:gd name="T114" fmla="*/ 11 w 121"/>
                <a:gd name="T115" fmla="*/ 155 h 188"/>
                <a:gd name="T116" fmla="*/ 23 w 121"/>
                <a:gd name="T117" fmla="*/ 17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1" h="188">
                  <a:moveTo>
                    <a:pt x="40" y="180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6" y="176"/>
                    <a:pt x="26" y="176"/>
                    <a:pt x="26" y="176"/>
                  </a:cubicBezTo>
                  <a:cubicBezTo>
                    <a:pt x="29" y="174"/>
                    <a:pt x="29" y="174"/>
                    <a:pt x="29" y="174"/>
                  </a:cubicBezTo>
                  <a:cubicBezTo>
                    <a:pt x="29" y="174"/>
                    <a:pt x="27" y="169"/>
                    <a:pt x="24" y="164"/>
                  </a:cubicBezTo>
                  <a:cubicBezTo>
                    <a:pt x="23" y="162"/>
                    <a:pt x="21" y="159"/>
                    <a:pt x="21" y="157"/>
                  </a:cubicBezTo>
                  <a:cubicBezTo>
                    <a:pt x="20" y="156"/>
                    <a:pt x="20" y="155"/>
                    <a:pt x="19" y="155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9" y="155"/>
                    <a:pt x="19" y="154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7"/>
                    <a:pt x="19" y="157"/>
                    <a:pt x="19" y="156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7"/>
                    <a:pt x="19" y="156"/>
                    <a:pt x="19" y="155"/>
                  </a:cubicBezTo>
                  <a:cubicBezTo>
                    <a:pt x="19" y="153"/>
                    <a:pt x="18" y="153"/>
                    <a:pt x="17" y="152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1" y="132"/>
                    <a:pt x="11" y="131"/>
                    <a:pt x="10" y="131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9" y="132"/>
                    <a:pt x="9" y="131"/>
                    <a:pt x="9" y="131"/>
                  </a:cubicBezTo>
                  <a:cubicBezTo>
                    <a:pt x="9" y="126"/>
                    <a:pt x="10" y="113"/>
                    <a:pt x="10" y="113"/>
                  </a:cubicBezTo>
                  <a:cubicBezTo>
                    <a:pt x="10" y="112"/>
                    <a:pt x="9" y="110"/>
                    <a:pt x="8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1"/>
                    <a:pt x="8" y="110"/>
                    <a:pt x="9" y="109"/>
                  </a:cubicBezTo>
                  <a:cubicBezTo>
                    <a:pt x="9" y="106"/>
                    <a:pt x="10" y="104"/>
                    <a:pt x="10" y="101"/>
                  </a:cubicBezTo>
                  <a:cubicBezTo>
                    <a:pt x="10" y="100"/>
                    <a:pt x="11" y="99"/>
                    <a:pt x="11" y="98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1" y="98"/>
                    <a:pt x="11" y="97"/>
                    <a:pt x="11" y="96"/>
                  </a:cubicBezTo>
                  <a:cubicBezTo>
                    <a:pt x="11" y="95"/>
                    <a:pt x="10" y="94"/>
                    <a:pt x="9" y="93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6" y="86"/>
                    <a:pt x="16" y="85"/>
                    <a:pt x="16" y="84"/>
                  </a:cubicBezTo>
                  <a:cubicBezTo>
                    <a:pt x="16" y="83"/>
                    <a:pt x="15" y="82"/>
                    <a:pt x="14" y="82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1" y="72"/>
                    <a:pt x="21" y="71"/>
                    <a:pt x="21" y="70"/>
                  </a:cubicBezTo>
                  <a:cubicBezTo>
                    <a:pt x="21" y="69"/>
                    <a:pt x="21" y="68"/>
                    <a:pt x="20" y="67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4"/>
                    <a:pt x="27" y="52"/>
                    <a:pt x="25" y="51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6"/>
                    <a:pt x="38" y="45"/>
                    <a:pt x="38" y="44"/>
                  </a:cubicBezTo>
                  <a:cubicBezTo>
                    <a:pt x="38" y="42"/>
                    <a:pt x="37" y="41"/>
                    <a:pt x="36" y="41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6"/>
                    <a:pt x="45" y="35"/>
                    <a:pt x="45" y="34"/>
                  </a:cubicBezTo>
                  <a:cubicBezTo>
                    <a:pt x="46" y="32"/>
                    <a:pt x="45" y="31"/>
                    <a:pt x="44" y="30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5"/>
                    <a:pt x="43" y="35"/>
                  </a:cubicBezTo>
                  <a:cubicBezTo>
                    <a:pt x="45" y="34"/>
                    <a:pt x="48" y="32"/>
                    <a:pt x="50" y="31"/>
                  </a:cubicBezTo>
                  <a:cubicBezTo>
                    <a:pt x="53" y="29"/>
                    <a:pt x="55" y="28"/>
                    <a:pt x="55" y="28"/>
                  </a:cubicBezTo>
                  <a:cubicBezTo>
                    <a:pt x="56" y="28"/>
                    <a:pt x="57" y="26"/>
                    <a:pt x="57" y="25"/>
                  </a:cubicBezTo>
                  <a:cubicBezTo>
                    <a:pt x="57" y="23"/>
                    <a:pt x="56" y="22"/>
                    <a:pt x="55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8" y="21"/>
                    <a:pt x="69" y="20"/>
                    <a:pt x="69" y="18"/>
                  </a:cubicBezTo>
                  <a:cubicBezTo>
                    <a:pt x="69" y="17"/>
                    <a:pt x="69" y="15"/>
                    <a:pt x="67" y="15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8"/>
                    <a:pt x="83" y="17"/>
                    <a:pt x="84" y="16"/>
                  </a:cubicBezTo>
                  <a:cubicBezTo>
                    <a:pt x="84" y="14"/>
                    <a:pt x="83" y="12"/>
                    <a:pt x="82" y="11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96" y="13"/>
                    <a:pt x="96" y="13"/>
                    <a:pt x="96" y="13"/>
                  </a:cubicBezTo>
                  <a:cubicBezTo>
                    <a:pt x="97" y="13"/>
                    <a:pt x="99" y="12"/>
                    <a:pt x="99" y="10"/>
                  </a:cubicBezTo>
                  <a:cubicBezTo>
                    <a:pt x="100" y="8"/>
                    <a:pt x="99" y="7"/>
                    <a:pt x="97" y="6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11"/>
                    <a:pt x="93" y="11"/>
                    <a:pt x="93" y="1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10"/>
                    <a:pt x="92" y="10"/>
                    <a:pt x="92" y="10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10"/>
                    <a:pt x="92" y="10"/>
                    <a:pt x="92" y="10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11"/>
                    <a:pt x="93" y="11"/>
                    <a:pt x="93" y="11"/>
                  </a:cubicBezTo>
                  <a:cubicBezTo>
                    <a:pt x="95" y="11"/>
                    <a:pt x="101" y="11"/>
                    <a:pt x="107" y="12"/>
                  </a:cubicBezTo>
                  <a:cubicBezTo>
                    <a:pt x="112" y="12"/>
                    <a:pt x="116" y="12"/>
                    <a:pt x="116" y="12"/>
                  </a:cubicBezTo>
                  <a:cubicBezTo>
                    <a:pt x="118" y="13"/>
                    <a:pt x="120" y="11"/>
                    <a:pt x="121" y="10"/>
                  </a:cubicBezTo>
                  <a:cubicBezTo>
                    <a:pt x="121" y="8"/>
                    <a:pt x="120" y="6"/>
                    <a:pt x="119" y="5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0" y="0"/>
                    <a:pt x="108" y="0"/>
                    <a:pt x="107" y="2"/>
                  </a:cubicBezTo>
                  <a:cubicBezTo>
                    <a:pt x="106" y="4"/>
                    <a:pt x="106" y="7"/>
                    <a:pt x="108" y="8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4"/>
                    <a:pt x="112" y="4"/>
                    <a:pt x="107" y="4"/>
                  </a:cubicBezTo>
                  <a:cubicBezTo>
                    <a:pt x="102" y="3"/>
                    <a:pt x="96" y="3"/>
                    <a:pt x="93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89" y="3"/>
                    <a:pt x="89" y="4"/>
                    <a:pt x="88" y="5"/>
                  </a:cubicBezTo>
                  <a:cubicBezTo>
                    <a:pt x="87" y="6"/>
                    <a:pt x="87" y="7"/>
                    <a:pt x="88" y="8"/>
                  </a:cubicBezTo>
                  <a:cubicBezTo>
                    <a:pt x="88" y="9"/>
                    <a:pt x="88" y="10"/>
                    <a:pt x="89" y="10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8"/>
                    <a:pt x="72" y="9"/>
                    <a:pt x="71" y="11"/>
                  </a:cubicBezTo>
                  <a:cubicBezTo>
                    <a:pt x="71" y="12"/>
                    <a:pt x="72" y="14"/>
                    <a:pt x="73" y="15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1" y="13"/>
                    <a:pt x="60" y="14"/>
                    <a:pt x="59" y="16"/>
                  </a:cubicBezTo>
                  <a:cubicBezTo>
                    <a:pt x="59" y="18"/>
                    <a:pt x="60" y="19"/>
                    <a:pt x="61" y="20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8" y="21"/>
                    <a:pt x="47" y="22"/>
                    <a:pt x="47" y="23"/>
                  </a:cubicBezTo>
                  <a:cubicBezTo>
                    <a:pt x="47" y="25"/>
                    <a:pt x="48" y="26"/>
                    <a:pt x="49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48" y="23"/>
                    <a:pt x="45" y="25"/>
                  </a:cubicBezTo>
                  <a:cubicBezTo>
                    <a:pt x="43" y="26"/>
                    <a:pt x="41" y="27"/>
                    <a:pt x="40" y="28"/>
                  </a:cubicBezTo>
                  <a:cubicBezTo>
                    <a:pt x="39" y="28"/>
                    <a:pt x="39" y="28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31"/>
                    <a:pt x="36" y="32"/>
                    <a:pt x="36" y="33"/>
                  </a:cubicBezTo>
                  <a:cubicBezTo>
                    <a:pt x="36" y="34"/>
                    <a:pt x="37" y="35"/>
                    <a:pt x="38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7"/>
                    <a:pt x="23" y="38"/>
                    <a:pt x="23" y="40"/>
                  </a:cubicBezTo>
                  <a:cubicBezTo>
                    <a:pt x="23" y="41"/>
                    <a:pt x="24" y="43"/>
                    <a:pt x="25" y="4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8" y="51"/>
                    <a:pt x="18" y="52"/>
                    <a:pt x="18" y="54"/>
                  </a:cubicBezTo>
                  <a:cubicBezTo>
                    <a:pt x="18" y="55"/>
                    <a:pt x="19" y="56"/>
                    <a:pt x="20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69"/>
                    <a:pt x="12" y="72"/>
                    <a:pt x="14" y="73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2" y="81"/>
                    <a:pt x="2" y="82"/>
                  </a:cubicBezTo>
                  <a:cubicBezTo>
                    <a:pt x="2" y="83"/>
                    <a:pt x="3" y="84"/>
                    <a:pt x="4" y="85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1" y="94"/>
                    <a:pt x="1" y="95"/>
                    <a:pt x="1" y="96"/>
                  </a:cubicBezTo>
                  <a:cubicBezTo>
                    <a:pt x="2" y="97"/>
                    <a:pt x="2" y="98"/>
                    <a:pt x="3" y="99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7"/>
                    <a:pt x="2" y="101"/>
                    <a:pt x="2" y="104"/>
                  </a:cubicBezTo>
                  <a:cubicBezTo>
                    <a:pt x="1" y="106"/>
                    <a:pt x="1" y="107"/>
                    <a:pt x="1" y="109"/>
                  </a:cubicBezTo>
                  <a:cubicBezTo>
                    <a:pt x="1" y="109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0" y="111"/>
                    <a:pt x="0" y="114"/>
                    <a:pt x="2" y="115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7"/>
                    <a:pt x="1" y="122"/>
                  </a:cubicBezTo>
                  <a:cubicBezTo>
                    <a:pt x="1" y="124"/>
                    <a:pt x="1" y="127"/>
                    <a:pt x="1" y="128"/>
                  </a:cubicBezTo>
                  <a:cubicBezTo>
                    <a:pt x="1" y="129"/>
                    <a:pt x="1" y="130"/>
                    <a:pt x="1" y="130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3" y="131"/>
                    <a:pt x="3" y="131"/>
                    <a:pt x="3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1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2"/>
                    <a:pt x="1" y="134"/>
                    <a:pt x="2" y="135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1" y="157"/>
                    <a:pt x="12" y="158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2" y="153"/>
                    <a:pt x="12" y="153"/>
                    <a:pt x="12" y="153"/>
                  </a:cubicBezTo>
                  <a:cubicBezTo>
                    <a:pt x="12" y="154"/>
                    <a:pt x="11" y="154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9"/>
                    <a:pt x="13" y="160"/>
                    <a:pt x="14" y="162"/>
                  </a:cubicBezTo>
                  <a:cubicBezTo>
                    <a:pt x="17" y="168"/>
                    <a:pt x="22" y="178"/>
                    <a:pt x="22" y="178"/>
                  </a:cubicBezTo>
                  <a:cubicBezTo>
                    <a:pt x="22" y="179"/>
                    <a:pt x="23" y="179"/>
                    <a:pt x="23" y="179"/>
                  </a:cubicBezTo>
                  <a:cubicBezTo>
                    <a:pt x="36" y="187"/>
                    <a:pt x="36" y="187"/>
                    <a:pt x="36" y="187"/>
                  </a:cubicBezTo>
                  <a:cubicBezTo>
                    <a:pt x="38" y="188"/>
                    <a:pt x="40" y="188"/>
                    <a:pt x="41" y="186"/>
                  </a:cubicBezTo>
                  <a:cubicBezTo>
                    <a:pt x="43" y="184"/>
                    <a:pt x="42" y="182"/>
                    <a:pt x="40" y="1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1365"/>
            <p:cNvSpPr/>
            <p:nvPr/>
          </p:nvSpPr>
          <p:spPr bwMode="auto">
            <a:xfrm>
              <a:off x="2779713" y="2382838"/>
              <a:ext cx="296863" cy="284163"/>
            </a:xfrm>
            <a:custGeom>
              <a:avLst/>
              <a:gdLst>
                <a:gd name="T0" fmla="*/ 16 w 185"/>
                <a:gd name="T1" fmla="*/ 149 h 177"/>
                <a:gd name="T2" fmla="*/ 6 w 185"/>
                <a:gd name="T3" fmla="*/ 143 h 177"/>
                <a:gd name="T4" fmla="*/ 4 w 185"/>
                <a:gd name="T5" fmla="*/ 146 h 177"/>
                <a:gd name="T6" fmla="*/ 7 w 185"/>
                <a:gd name="T7" fmla="*/ 144 h 177"/>
                <a:gd name="T8" fmla="*/ 8 w 185"/>
                <a:gd name="T9" fmla="*/ 146 h 177"/>
                <a:gd name="T10" fmla="*/ 7 w 185"/>
                <a:gd name="T11" fmla="*/ 149 h 177"/>
                <a:gd name="T12" fmla="*/ 7 w 185"/>
                <a:gd name="T13" fmla="*/ 148 h 177"/>
                <a:gd name="T14" fmla="*/ 4 w 185"/>
                <a:gd name="T15" fmla="*/ 150 h 177"/>
                <a:gd name="T16" fmla="*/ 3 w 185"/>
                <a:gd name="T17" fmla="*/ 150 h 177"/>
                <a:gd name="T18" fmla="*/ 60 w 185"/>
                <a:gd name="T19" fmla="*/ 175 h 177"/>
                <a:gd name="T20" fmla="*/ 70 w 185"/>
                <a:gd name="T21" fmla="*/ 170 h 177"/>
                <a:gd name="T22" fmla="*/ 91 w 185"/>
                <a:gd name="T23" fmla="*/ 175 h 177"/>
                <a:gd name="T24" fmla="*/ 86 w 185"/>
                <a:gd name="T25" fmla="*/ 169 h 177"/>
                <a:gd name="T26" fmla="*/ 86 w 185"/>
                <a:gd name="T27" fmla="*/ 169 h 177"/>
                <a:gd name="T28" fmla="*/ 87 w 185"/>
                <a:gd name="T29" fmla="*/ 172 h 177"/>
                <a:gd name="T30" fmla="*/ 87 w 185"/>
                <a:gd name="T31" fmla="*/ 173 h 177"/>
                <a:gd name="T32" fmla="*/ 115 w 185"/>
                <a:gd name="T33" fmla="*/ 170 h 177"/>
                <a:gd name="T34" fmla="*/ 110 w 185"/>
                <a:gd name="T35" fmla="*/ 165 h 177"/>
                <a:gd name="T36" fmla="*/ 112 w 185"/>
                <a:gd name="T37" fmla="*/ 168 h 177"/>
                <a:gd name="T38" fmla="*/ 127 w 185"/>
                <a:gd name="T39" fmla="*/ 159 h 177"/>
                <a:gd name="T40" fmla="*/ 123 w 185"/>
                <a:gd name="T41" fmla="*/ 154 h 177"/>
                <a:gd name="T42" fmla="*/ 140 w 185"/>
                <a:gd name="T43" fmla="*/ 148 h 177"/>
                <a:gd name="T44" fmla="*/ 164 w 185"/>
                <a:gd name="T45" fmla="*/ 127 h 177"/>
                <a:gd name="T46" fmla="*/ 172 w 185"/>
                <a:gd name="T47" fmla="*/ 113 h 177"/>
                <a:gd name="T48" fmla="*/ 172 w 185"/>
                <a:gd name="T49" fmla="*/ 91 h 177"/>
                <a:gd name="T50" fmla="*/ 184 w 185"/>
                <a:gd name="T51" fmla="*/ 73 h 177"/>
                <a:gd name="T52" fmla="*/ 180 w 185"/>
                <a:gd name="T53" fmla="*/ 53 h 177"/>
                <a:gd name="T54" fmla="*/ 170 w 185"/>
                <a:gd name="T55" fmla="*/ 24 h 177"/>
                <a:gd name="T56" fmla="*/ 164 w 185"/>
                <a:gd name="T57" fmla="*/ 29 h 177"/>
                <a:gd name="T58" fmla="*/ 173 w 185"/>
                <a:gd name="T59" fmla="*/ 50 h 177"/>
                <a:gd name="T60" fmla="*/ 173 w 185"/>
                <a:gd name="T61" fmla="*/ 51 h 177"/>
                <a:gd name="T62" fmla="*/ 173 w 185"/>
                <a:gd name="T63" fmla="*/ 49 h 177"/>
                <a:gd name="T64" fmla="*/ 173 w 185"/>
                <a:gd name="T65" fmla="*/ 71 h 177"/>
                <a:gd name="T66" fmla="*/ 166 w 185"/>
                <a:gd name="T67" fmla="*/ 92 h 177"/>
                <a:gd name="T68" fmla="*/ 164 w 185"/>
                <a:gd name="T69" fmla="*/ 116 h 177"/>
                <a:gd name="T70" fmla="*/ 159 w 185"/>
                <a:gd name="T71" fmla="*/ 127 h 177"/>
                <a:gd name="T72" fmla="*/ 154 w 185"/>
                <a:gd name="T73" fmla="*/ 138 h 177"/>
                <a:gd name="T74" fmla="*/ 142 w 185"/>
                <a:gd name="T75" fmla="*/ 144 h 177"/>
                <a:gd name="T76" fmla="*/ 126 w 185"/>
                <a:gd name="T77" fmla="*/ 155 h 177"/>
                <a:gd name="T78" fmla="*/ 123 w 185"/>
                <a:gd name="T79" fmla="*/ 152 h 177"/>
                <a:gd name="T80" fmla="*/ 123 w 185"/>
                <a:gd name="T81" fmla="*/ 152 h 177"/>
                <a:gd name="T82" fmla="*/ 107 w 185"/>
                <a:gd name="T83" fmla="*/ 162 h 177"/>
                <a:gd name="T84" fmla="*/ 111 w 185"/>
                <a:gd name="T85" fmla="*/ 164 h 177"/>
                <a:gd name="T86" fmla="*/ 113 w 185"/>
                <a:gd name="T87" fmla="*/ 167 h 177"/>
                <a:gd name="T88" fmla="*/ 110 w 185"/>
                <a:gd name="T89" fmla="*/ 163 h 177"/>
                <a:gd name="T90" fmla="*/ 85 w 185"/>
                <a:gd name="T91" fmla="*/ 165 h 177"/>
                <a:gd name="T92" fmla="*/ 91 w 185"/>
                <a:gd name="T93" fmla="*/ 171 h 177"/>
                <a:gd name="T94" fmla="*/ 89 w 185"/>
                <a:gd name="T95" fmla="*/ 168 h 177"/>
                <a:gd name="T96" fmla="*/ 90 w 185"/>
                <a:gd name="T97" fmla="*/ 168 h 177"/>
                <a:gd name="T98" fmla="*/ 58 w 185"/>
                <a:gd name="T99" fmla="*/ 172 h 177"/>
                <a:gd name="T100" fmla="*/ 68 w 185"/>
                <a:gd name="T101" fmla="*/ 173 h 177"/>
                <a:gd name="T102" fmla="*/ 67 w 185"/>
                <a:gd name="T103" fmla="*/ 172 h 177"/>
                <a:gd name="T104" fmla="*/ 30 w 185"/>
                <a:gd name="T105" fmla="*/ 153 h 177"/>
                <a:gd name="T106" fmla="*/ 1 w 185"/>
                <a:gd name="T107" fmla="*/ 144 h 177"/>
                <a:gd name="T108" fmla="*/ 2 w 185"/>
                <a:gd name="T109" fmla="*/ 149 h 177"/>
                <a:gd name="T110" fmla="*/ 28 w 185"/>
                <a:gd name="T111" fmla="*/ 166 h 177"/>
                <a:gd name="T112" fmla="*/ 31 w 185"/>
                <a:gd name="T113" fmla="*/ 163 h 177"/>
                <a:gd name="T114" fmla="*/ 31 w 185"/>
                <a:gd name="T115" fmla="*/ 163 h 177"/>
                <a:gd name="T116" fmla="*/ 27 w 185"/>
                <a:gd name="T117" fmla="*/ 163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5" h="177">
                  <a:moveTo>
                    <a:pt x="35" y="165"/>
                  </a:moveTo>
                  <a:cubicBezTo>
                    <a:pt x="35" y="164"/>
                    <a:pt x="35" y="163"/>
                    <a:pt x="35" y="163"/>
                  </a:cubicBezTo>
                  <a:cubicBezTo>
                    <a:pt x="35" y="162"/>
                    <a:pt x="35" y="161"/>
                    <a:pt x="35" y="161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3" y="159"/>
                    <a:pt x="32" y="159"/>
                    <a:pt x="31" y="158"/>
                  </a:cubicBezTo>
                  <a:cubicBezTo>
                    <a:pt x="28" y="156"/>
                    <a:pt x="22" y="152"/>
                    <a:pt x="16" y="149"/>
                  </a:cubicBezTo>
                  <a:cubicBezTo>
                    <a:pt x="14" y="147"/>
                    <a:pt x="11" y="146"/>
                    <a:pt x="9" y="145"/>
                  </a:cubicBezTo>
                  <a:cubicBezTo>
                    <a:pt x="8" y="144"/>
                    <a:pt x="8" y="144"/>
                    <a:pt x="7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6" y="143"/>
                    <a:pt x="6" y="143"/>
                    <a:pt x="6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6" y="143"/>
                    <a:pt x="6" y="143"/>
                    <a:pt x="6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5"/>
                    <a:pt x="8" y="145"/>
                    <a:pt x="8" y="144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6"/>
                    <a:pt x="8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8" y="148"/>
                    <a:pt x="8" y="148"/>
                    <a:pt x="8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7" y="148"/>
                    <a:pt x="7" y="148"/>
                    <a:pt x="7" y="148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6" y="150"/>
                    <a:pt x="7" y="149"/>
                    <a:pt x="7" y="148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5" y="150"/>
                    <a:pt x="5" y="150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" y="150"/>
                    <a:pt x="3" y="150"/>
                    <a:pt x="3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" y="150"/>
                    <a:pt x="3" y="150"/>
                    <a:pt x="3" y="150"/>
                  </a:cubicBezTo>
                  <a:cubicBezTo>
                    <a:pt x="4" y="150"/>
                    <a:pt x="4" y="150"/>
                    <a:pt x="5" y="150"/>
                  </a:cubicBezTo>
                  <a:cubicBezTo>
                    <a:pt x="7" y="151"/>
                    <a:pt x="12" y="153"/>
                    <a:pt x="18" y="156"/>
                  </a:cubicBezTo>
                  <a:cubicBezTo>
                    <a:pt x="27" y="160"/>
                    <a:pt x="38" y="165"/>
                    <a:pt x="48" y="170"/>
                  </a:cubicBezTo>
                  <a:cubicBezTo>
                    <a:pt x="52" y="172"/>
                    <a:pt x="56" y="174"/>
                    <a:pt x="60" y="175"/>
                  </a:cubicBezTo>
                  <a:cubicBezTo>
                    <a:pt x="61" y="176"/>
                    <a:pt x="63" y="176"/>
                    <a:pt x="64" y="177"/>
                  </a:cubicBezTo>
                  <a:cubicBezTo>
                    <a:pt x="65" y="177"/>
                    <a:pt x="65" y="177"/>
                    <a:pt x="66" y="177"/>
                  </a:cubicBezTo>
                  <a:cubicBezTo>
                    <a:pt x="66" y="177"/>
                    <a:pt x="67" y="177"/>
                    <a:pt x="67" y="177"/>
                  </a:cubicBezTo>
                  <a:cubicBezTo>
                    <a:pt x="68" y="177"/>
                    <a:pt x="68" y="177"/>
                    <a:pt x="69" y="177"/>
                  </a:cubicBezTo>
                  <a:cubicBezTo>
                    <a:pt x="69" y="177"/>
                    <a:pt x="70" y="176"/>
                    <a:pt x="71" y="175"/>
                  </a:cubicBezTo>
                  <a:cubicBezTo>
                    <a:pt x="72" y="174"/>
                    <a:pt x="72" y="173"/>
                    <a:pt x="72" y="172"/>
                  </a:cubicBezTo>
                  <a:cubicBezTo>
                    <a:pt x="71" y="171"/>
                    <a:pt x="71" y="170"/>
                    <a:pt x="70" y="170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60" y="173"/>
                    <a:pt x="60" y="173"/>
                    <a:pt x="60" y="173"/>
                  </a:cubicBezTo>
                  <a:cubicBezTo>
                    <a:pt x="60" y="173"/>
                    <a:pt x="66" y="173"/>
                    <a:pt x="73" y="174"/>
                  </a:cubicBezTo>
                  <a:cubicBezTo>
                    <a:pt x="77" y="174"/>
                    <a:pt x="80" y="175"/>
                    <a:pt x="83" y="175"/>
                  </a:cubicBezTo>
                  <a:cubicBezTo>
                    <a:pt x="87" y="175"/>
                    <a:pt x="89" y="176"/>
                    <a:pt x="90" y="176"/>
                  </a:cubicBezTo>
                  <a:cubicBezTo>
                    <a:pt x="91" y="175"/>
                    <a:pt x="91" y="175"/>
                    <a:pt x="91" y="175"/>
                  </a:cubicBezTo>
                  <a:cubicBezTo>
                    <a:pt x="91" y="175"/>
                    <a:pt x="91" y="175"/>
                    <a:pt x="92" y="175"/>
                  </a:cubicBezTo>
                  <a:cubicBezTo>
                    <a:pt x="92" y="175"/>
                    <a:pt x="92" y="175"/>
                    <a:pt x="93" y="175"/>
                  </a:cubicBezTo>
                  <a:cubicBezTo>
                    <a:pt x="93" y="175"/>
                    <a:pt x="94" y="175"/>
                    <a:pt x="94" y="174"/>
                  </a:cubicBezTo>
                  <a:cubicBezTo>
                    <a:pt x="95" y="173"/>
                    <a:pt x="95" y="172"/>
                    <a:pt x="95" y="171"/>
                  </a:cubicBezTo>
                  <a:cubicBezTo>
                    <a:pt x="94" y="170"/>
                    <a:pt x="94" y="169"/>
                    <a:pt x="93" y="168"/>
                  </a:cubicBezTo>
                  <a:cubicBezTo>
                    <a:pt x="88" y="165"/>
                    <a:pt x="88" y="165"/>
                    <a:pt x="88" y="165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8" y="172"/>
                    <a:pt x="88" y="172"/>
                    <a:pt x="88" y="172"/>
                  </a:cubicBezTo>
                  <a:cubicBezTo>
                    <a:pt x="88" y="172"/>
                    <a:pt x="89" y="172"/>
                    <a:pt x="90" y="171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8" y="172"/>
                    <a:pt x="88" y="172"/>
                    <a:pt x="88" y="172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8" y="172"/>
                    <a:pt x="88" y="172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1"/>
                    <a:pt x="87" y="171"/>
                    <a:pt x="87" y="171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1"/>
                    <a:pt x="87" y="171"/>
                    <a:pt x="87" y="171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2"/>
                    <a:pt x="88" y="172"/>
                  </a:cubicBezTo>
                  <a:cubicBezTo>
                    <a:pt x="91" y="172"/>
                    <a:pt x="97" y="172"/>
                    <a:pt x="103" y="172"/>
                  </a:cubicBezTo>
                  <a:cubicBezTo>
                    <a:pt x="106" y="172"/>
                    <a:pt x="108" y="171"/>
                    <a:pt x="110" y="171"/>
                  </a:cubicBezTo>
                  <a:cubicBezTo>
                    <a:pt x="111" y="171"/>
                    <a:pt x="112" y="171"/>
                    <a:pt x="113" y="171"/>
                  </a:cubicBezTo>
                  <a:cubicBezTo>
                    <a:pt x="113" y="171"/>
                    <a:pt x="113" y="171"/>
                    <a:pt x="113" y="171"/>
                  </a:cubicBezTo>
                  <a:cubicBezTo>
                    <a:pt x="114" y="171"/>
                    <a:pt x="114" y="171"/>
                    <a:pt x="114" y="171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6" y="170"/>
                    <a:pt x="116" y="169"/>
                  </a:cubicBezTo>
                  <a:cubicBezTo>
                    <a:pt x="117" y="168"/>
                    <a:pt x="117" y="167"/>
                    <a:pt x="117" y="166"/>
                  </a:cubicBezTo>
                  <a:cubicBezTo>
                    <a:pt x="117" y="165"/>
                    <a:pt x="116" y="164"/>
                    <a:pt x="115" y="164"/>
                  </a:cubicBezTo>
                  <a:cubicBezTo>
                    <a:pt x="112" y="162"/>
                    <a:pt x="112" y="162"/>
                    <a:pt x="112" y="162"/>
                  </a:cubicBezTo>
                  <a:cubicBezTo>
                    <a:pt x="110" y="165"/>
                    <a:pt x="110" y="165"/>
                    <a:pt x="110" y="165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0" y="165"/>
                    <a:pt x="110" y="165"/>
                    <a:pt x="110" y="165"/>
                  </a:cubicBezTo>
                  <a:cubicBezTo>
                    <a:pt x="112" y="168"/>
                    <a:pt x="112" y="168"/>
                    <a:pt x="112" y="168"/>
                  </a:cubicBezTo>
                  <a:cubicBezTo>
                    <a:pt x="113" y="168"/>
                    <a:pt x="113" y="168"/>
                    <a:pt x="113" y="167"/>
                  </a:cubicBezTo>
                  <a:cubicBezTo>
                    <a:pt x="110" y="165"/>
                    <a:pt x="110" y="165"/>
                    <a:pt x="110" y="165"/>
                  </a:cubicBezTo>
                  <a:cubicBezTo>
                    <a:pt x="112" y="168"/>
                    <a:pt x="112" y="168"/>
                    <a:pt x="112" y="168"/>
                  </a:cubicBezTo>
                  <a:cubicBezTo>
                    <a:pt x="111" y="166"/>
                    <a:pt x="111" y="166"/>
                    <a:pt x="111" y="166"/>
                  </a:cubicBezTo>
                  <a:cubicBezTo>
                    <a:pt x="112" y="168"/>
                    <a:pt x="112" y="168"/>
                    <a:pt x="112" y="168"/>
                  </a:cubicBezTo>
                  <a:cubicBezTo>
                    <a:pt x="112" y="168"/>
                    <a:pt x="112" y="168"/>
                    <a:pt x="112" y="168"/>
                  </a:cubicBezTo>
                  <a:cubicBezTo>
                    <a:pt x="111" y="166"/>
                    <a:pt x="111" y="166"/>
                    <a:pt x="111" y="166"/>
                  </a:cubicBezTo>
                  <a:cubicBezTo>
                    <a:pt x="112" y="168"/>
                    <a:pt x="112" y="168"/>
                    <a:pt x="112" y="168"/>
                  </a:cubicBezTo>
                  <a:cubicBezTo>
                    <a:pt x="112" y="168"/>
                    <a:pt x="112" y="168"/>
                    <a:pt x="112" y="168"/>
                  </a:cubicBezTo>
                  <a:cubicBezTo>
                    <a:pt x="113" y="168"/>
                    <a:pt x="114" y="167"/>
                    <a:pt x="115" y="166"/>
                  </a:cubicBezTo>
                  <a:cubicBezTo>
                    <a:pt x="118" y="165"/>
                    <a:pt x="121" y="163"/>
                    <a:pt x="123" y="161"/>
                  </a:cubicBezTo>
                  <a:cubicBezTo>
                    <a:pt x="124" y="161"/>
                    <a:pt x="126" y="160"/>
                    <a:pt x="126" y="160"/>
                  </a:cubicBezTo>
                  <a:cubicBezTo>
                    <a:pt x="127" y="159"/>
                    <a:pt x="127" y="159"/>
                    <a:pt x="127" y="159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8" y="158"/>
                    <a:pt x="128" y="158"/>
                  </a:cubicBezTo>
                  <a:cubicBezTo>
                    <a:pt x="128" y="158"/>
                    <a:pt x="128" y="158"/>
                    <a:pt x="128" y="158"/>
                  </a:cubicBezTo>
                  <a:cubicBezTo>
                    <a:pt x="128" y="158"/>
                    <a:pt x="129" y="158"/>
                    <a:pt x="129" y="157"/>
                  </a:cubicBezTo>
                  <a:cubicBezTo>
                    <a:pt x="130" y="156"/>
                    <a:pt x="130" y="153"/>
                    <a:pt x="128" y="152"/>
                  </a:cubicBezTo>
                  <a:cubicBezTo>
                    <a:pt x="125" y="151"/>
                    <a:pt x="125" y="151"/>
                    <a:pt x="125" y="151"/>
                  </a:cubicBezTo>
                  <a:cubicBezTo>
                    <a:pt x="123" y="154"/>
                    <a:pt x="123" y="154"/>
                    <a:pt x="123" y="154"/>
                  </a:cubicBezTo>
                  <a:cubicBezTo>
                    <a:pt x="124" y="158"/>
                    <a:pt x="124" y="158"/>
                    <a:pt x="124" y="158"/>
                  </a:cubicBezTo>
                  <a:cubicBezTo>
                    <a:pt x="145" y="152"/>
                    <a:pt x="145" y="152"/>
                    <a:pt x="145" y="152"/>
                  </a:cubicBezTo>
                  <a:cubicBezTo>
                    <a:pt x="146" y="151"/>
                    <a:pt x="147" y="150"/>
                    <a:pt x="148" y="148"/>
                  </a:cubicBezTo>
                  <a:cubicBezTo>
                    <a:pt x="148" y="147"/>
                    <a:pt x="147" y="145"/>
                    <a:pt x="146" y="144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0" y="148"/>
                    <a:pt x="140" y="148"/>
                    <a:pt x="140" y="148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7" y="141"/>
                    <a:pt x="158" y="139"/>
                    <a:pt x="158" y="138"/>
                  </a:cubicBezTo>
                  <a:cubicBezTo>
                    <a:pt x="158" y="137"/>
                    <a:pt x="157" y="135"/>
                    <a:pt x="156" y="134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3" y="138"/>
                    <a:pt x="153" y="138"/>
                    <a:pt x="153" y="13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4" y="126"/>
                    <a:pt x="165" y="125"/>
                    <a:pt x="165" y="124"/>
                  </a:cubicBezTo>
                  <a:cubicBezTo>
                    <a:pt x="165" y="122"/>
                    <a:pt x="164" y="121"/>
                    <a:pt x="163" y="121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59" y="123"/>
                    <a:pt x="159" y="123"/>
                    <a:pt x="159" y="123"/>
                  </a:cubicBezTo>
                  <a:cubicBezTo>
                    <a:pt x="162" y="126"/>
                    <a:pt x="162" y="126"/>
                    <a:pt x="162" y="126"/>
                  </a:cubicBezTo>
                  <a:cubicBezTo>
                    <a:pt x="171" y="117"/>
                    <a:pt x="171" y="117"/>
                    <a:pt x="171" y="117"/>
                  </a:cubicBezTo>
                  <a:cubicBezTo>
                    <a:pt x="172" y="116"/>
                    <a:pt x="173" y="115"/>
                    <a:pt x="172" y="113"/>
                  </a:cubicBezTo>
                  <a:cubicBezTo>
                    <a:pt x="172" y="112"/>
                    <a:pt x="172" y="111"/>
                    <a:pt x="171" y="111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70" y="114"/>
                    <a:pt x="170" y="114"/>
                    <a:pt x="170" y="114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6" y="95"/>
                    <a:pt x="175" y="93"/>
                    <a:pt x="173" y="92"/>
                  </a:cubicBezTo>
                  <a:cubicBezTo>
                    <a:pt x="172" y="91"/>
                    <a:pt x="172" y="91"/>
                    <a:pt x="172" y="91"/>
                  </a:cubicBezTo>
                  <a:cubicBezTo>
                    <a:pt x="169" y="95"/>
                    <a:pt x="169" y="95"/>
                    <a:pt x="169" y="95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2" y="86"/>
                    <a:pt x="182" y="85"/>
                    <a:pt x="182" y="83"/>
                  </a:cubicBezTo>
                  <a:cubicBezTo>
                    <a:pt x="182" y="82"/>
                    <a:pt x="181" y="81"/>
                    <a:pt x="180" y="81"/>
                  </a:cubicBezTo>
                  <a:cubicBezTo>
                    <a:pt x="180" y="80"/>
                    <a:pt x="180" y="80"/>
                    <a:pt x="180" y="80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5" y="71"/>
                    <a:pt x="185" y="68"/>
                    <a:pt x="183" y="67"/>
                  </a:cubicBezTo>
                  <a:cubicBezTo>
                    <a:pt x="180" y="66"/>
                    <a:pt x="180" y="66"/>
                    <a:pt x="180" y="66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4" y="52"/>
                    <a:pt x="183" y="50"/>
                    <a:pt x="182" y="49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1" y="52"/>
                    <a:pt x="181" y="52"/>
                    <a:pt x="181" y="51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81" y="50"/>
                    <a:pt x="181" y="50"/>
                    <a:pt x="181" y="49"/>
                  </a:cubicBezTo>
                  <a:cubicBezTo>
                    <a:pt x="180" y="48"/>
                    <a:pt x="180" y="47"/>
                    <a:pt x="179" y="44"/>
                  </a:cubicBezTo>
                  <a:cubicBezTo>
                    <a:pt x="178" y="38"/>
                    <a:pt x="175" y="28"/>
                    <a:pt x="175" y="28"/>
                  </a:cubicBezTo>
                  <a:cubicBezTo>
                    <a:pt x="174" y="27"/>
                    <a:pt x="174" y="26"/>
                    <a:pt x="173" y="26"/>
                  </a:cubicBezTo>
                  <a:cubicBezTo>
                    <a:pt x="170" y="24"/>
                    <a:pt x="170" y="24"/>
                    <a:pt x="170" y="24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4"/>
                    <a:pt x="160" y="4"/>
                    <a:pt x="160" y="3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5" y="0"/>
                    <a:pt x="153" y="1"/>
                    <a:pt x="151" y="3"/>
                  </a:cubicBezTo>
                  <a:cubicBezTo>
                    <a:pt x="150" y="5"/>
                    <a:pt x="151" y="7"/>
                    <a:pt x="153" y="8"/>
                  </a:cubicBezTo>
                  <a:cubicBezTo>
                    <a:pt x="154" y="9"/>
                    <a:pt x="154" y="9"/>
                    <a:pt x="154" y="9"/>
                  </a:cubicBezTo>
                  <a:cubicBezTo>
                    <a:pt x="164" y="29"/>
                    <a:pt x="164" y="29"/>
                    <a:pt x="164" y="29"/>
                  </a:cubicBezTo>
                  <a:cubicBezTo>
                    <a:pt x="164" y="30"/>
                    <a:pt x="165" y="30"/>
                    <a:pt x="165" y="31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30"/>
                    <a:pt x="168" y="35"/>
                    <a:pt x="170" y="41"/>
                  </a:cubicBezTo>
                  <a:cubicBezTo>
                    <a:pt x="171" y="43"/>
                    <a:pt x="171" y="46"/>
                    <a:pt x="172" y="48"/>
                  </a:cubicBezTo>
                  <a:cubicBezTo>
                    <a:pt x="172" y="49"/>
                    <a:pt x="172" y="50"/>
                    <a:pt x="173" y="50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3" y="49"/>
                    <a:pt x="173" y="50"/>
                    <a:pt x="173" y="50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2" y="50"/>
                    <a:pt x="173" y="53"/>
                    <a:pt x="175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2" y="66"/>
                    <a:pt x="172" y="66"/>
                    <a:pt x="172" y="66"/>
                  </a:cubicBezTo>
                  <a:cubicBezTo>
                    <a:pt x="171" y="68"/>
                    <a:pt x="172" y="70"/>
                    <a:pt x="173" y="71"/>
                  </a:cubicBezTo>
                  <a:cubicBezTo>
                    <a:pt x="175" y="72"/>
                    <a:pt x="175" y="72"/>
                    <a:pt x="175" y="72"/>
                  </a:cubicBezTo>
                  <a:cubicBezTo>
                    <a:pt x="171" y="80"/>
                    <a:pt x="171" y="80"/>
                    <a:pt x="171" y="80"/>
                  </a:cubicBezTo>
                  <a:cubicBezTo>
                    <a:pt x="170" y="82"/>
                    <a:pt x="171" y="84"/>
                    <a:pt x="172" y="85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66" y="93"/>
                    <a:pt x="165" y="94"/>
                    <a:pt x="165" y="95"/>
                  </a:cubicBezTo>
                  <a:cubicBezTo>
                    <a:pt x="166" y="97"/>
                    <a:pt x="166" y="98"/>
                    <a:pt x="167" y="98"/>
                  </a:cubicBezTo>
                  <a:cubicBezTo>
                    <a:pt x="169" y="99"/>
                    <a:pt x="169" y="99"/>
                    <a:pt x="169" y="99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3" y="112"/>
                    <a:pt x="163" y="112"/>
                    <a:pt x="163" y="112"/>
                  </a:cubicBezTo>
                  <a:cubicBezTo>
                    <a:pt x="162" y="113"/>
                    <a:pt x="163" y="115"/>
                    <a:pt x="164" y="116"/>
                  </a:cubicBezTo>
                  <a:cubicBezTo>
                    <a:pt x="166" y="117"/>
                    <a:pt x="166" y="117"/>
                    <a:pt x="166" y="117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6" y="111"/>
                    <a:pt x="166" y="111"/>
                    <a:pt x="166" y="111"/>
                  </a:cubicBezTo>
                  <a:cubicBezTo>
                    <a:pt x="157" y="120"/>
                    <a:pt x="157" y="120"/>
                    <a:pt x="157" y="120"/>
                  </a:cubicBezTo>
                  <a:cubicBezTo>
                    <a:pt x="156" y="121"/>
                    <a:pt x="155" y="123"/>
                    <a:pt x="155" y="124"/>
                  </a:cubicBezTo>
                  <a:cubicBezTo>
                    <a:pt x="156" y="125"/>
                    <a:pt x="156" y="126"/>
                    <a:pt x="157" y="127"/>
                  </a:cubicBezTo>
                  <a:cubicBezTo>
                    <a:pt x="159" y="127"/>
                    <a:pt x="159" y="127"/>
                    <a:pt x="159" y="127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6" y="134"/>
                    <a:pt x="146" y="135"/>
                    <a:pt x="146" y="136"/>
                  </a:cubicBezTo>
                  <a:cubicBezTo>
                    <a:pt x="146" y="137"/>
                    <a:pt x="147" y="138"/>
                    <a:pt x="148" y="139"/>
                  </a:cubicBezTo>
                  <a:cubicBezTo>
                    <a:pt x="152" y="141"/>
                    <a:pt x="152" y="141"/>
                    <a:pt x="152" y="141"/>
                  </a:cubicBezTo>
                  <a:cubicBezTo>
                    <a:pt x="154" y="138"/>
                    <a:pt x="154" y="138"/>
                    <a:pt x="154" y="138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37" y="141"/>
                    <a:pt x="137" y="141"/>
                    <a:pt x="137" y="141"/>
                  </a:cubicBezTo>
                  <a:cubicBezTo>
                    <a:pt x="136" y="142"/>
                    <a:pt x="135" y="143"/>
                    <a:pt x="135" y="144"/>
                  </a:cubicBezTo>
                  <a:cubicBezTo>
                    <a:pt x="134" y="146"/>
                    <a:pt x="135" y="147"/>
                    <a:pt x="136" y="148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4" y="148"/>
                    <a:pt x="144" y="148"/>
                    <a:pt x="144" y="148"/>
                  </a:cubicBezTo>
                  <a:cubicBezTo>
                    <a:pt x="142" y="144"/>
                    <a:pt x="142" y="144"/>
                    <a:pt x="142" y="144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1"/>
                    <a:pt x="120" y="152"/>
                    <a:pt x="119" y="153"/>
                  </a:cubicBezTo>
                  <a:cubicBezTo>
                    <a:pt x="119" y="155"/>
                    <a:pt x="120" y="156"/>
                    <a:pt x="121" y="157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2" y="153"/>
                    <a:pt x="122" y="153"/>
                    <a:pt x="122" y="153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3"/>
                    <a:pt x="122" y="153"/>
                    <a:pt x="122" y="153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5" y="155"/>
                    <a:pt x="125" y="155"/>
                    <a:pt x="125" y="155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5" y="155"/>
                    <a:pt x="125" y="155"/>
                    <a:pt x="125" y="155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4" y="154"/>
                    <a:pt x="124" y="154"/>
                    <a:pt x="124" y="154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4" y="154"/>
                    <a:pt x="124" y="154"/>
                    <a:pt x="124" y="154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3" y="152"/>
                    <a:pt x="122" y="153"/>
                  </a:cubicBezTo>
                  <a:cubicBezTo>
                    <a:pt x="120" y="154"/>
                    <a:pt x="117" y="156"/>
                    <a:pt x="114" y="158"/>
                  </a:cubicBezTo>
                  <a:cubicBezTo>
                    <a:pt x="112" y="159"/>
                    <a:pt x="111" y="160"/>
                    <a:pt x="109" y="160"/>
                  </a:cubicBezTo>
                  <a:cubicBezTo>
                    <a:pt x="109" y="161"/>
                    <a:pt x="108" y="161"/>
                    <a:pt x="108" y="161"/>
                  </a:cubicBezTo>
                  <a:cubicBezTo>
                    <a:pt x="108" y="162"/>
                    <a:pt x="108" y="162"/>
                    <a:pt x="108" y="162"/>
                  </a:cubicBezTo>
                  <a:cubicBezTo>
                    <a:pt x="107" y="162"/>
                    <a:pt x="107" y="162"/>
                    <a:pt x="107" y="162"/>
                  </a:cubicBezTo>
                  <a:cubicBezTo>
                    <a:pt x="107" y="162"/>
                    <a:pt x="107" y="162"/>
                    <a:pt x="107" y="162"/>
                  </a:cubicBezTo>
                  <a:cubicBezTo>
                    <a:pt x="107" y="162"/>
                    <a:pt x="107" y="162"/>
                    <a:pt x="106" y="163"/>
                  </a:cubicBezTo>
                  <a:cubicBezTo>
                    <a:pt x="105" y="165"/>
                    <a:pt x="106" y="167"/>
                    <a:pt x="108" y="168"/>
                  </a:cubicBezTo>
                  <a:cubicBezTo>
                    <a:pt x="111" y="170"/>
                    <a:pt x="111" y="170"/>
                    <a:pt x="111" y="170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0" y="165"/>
                    <a:pt x="110" y="165"/>
                    <a:pt x="110" y="165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0" y="164"/>
                    <a:pt x="110" y="164"/>
                    <a:pt x="110" y="165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1" y="163"/>
                    <a:pt x="111" y="163"/>
                    <a:pt x="111" y="164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2" y="166"/>
                    <a:pt x="112" y="166"/>
                    <a:pt x="112" y="166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2" y="166"/>
                    <a:pt x="112" y="166"/>
                    <a:pt x="112" y="166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2" y="163"/>
                    <a:pt x="111" y="163"/>
                    <a:pt x="110" y="163"/>
                  </a:cubicBezTo>
                  <a:cubicBezTo>
                    <a:pt x="107" y="164"/>
                    <a:pt x="101" y="164"/>
                    <a:pt x="96" y="164"/>
                  </a:cubicBezTo>
                  <a:cubicBezTo>
                    <a:pt x="93" y="164"/>
                    <a:pt x="91" y="164"/>
                    <a:pt x="89" y="164"/>
                  </a:cubicBezTo>
                  <a:cubicBezTo>
                    <a:pt x="88" y="164"/>
                    <a:pt x="87" y="164"/>
                    <a:pt x="87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4" y="165"/>
                    <a:pt x="84" y="165"/>
                    <a:pt x="84" y="165"/>
                  </a:cubicBezTo>
                  <a:cubicBezTo>
                    <a:pt x="84" y="165"/>
                    <a:pt x="83" y="166"/>
                    <a:pt x="83" y="166"/>
                  </a:cubicBezTo>
                  <a:cubicBezTo>
                    <a:pt x="82" y="168"/>
                    <a:pt x="82" y="171"/>
                    <a:pt x="84" y="172"/>
                  </a:cubicBezTo>
                  <a:cubicBezTo>
                    <a:pt x="89" y="175"/>
                    <a:pt x="89" y="175"/>
                    <a:pt x="89" y="175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87" y="169"/>
                    <a:pt x="87" y="169"/>
                    <a:pt x="87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8"/>
                    <a:pt x="88" y="168"/>
                    <a:pt x="87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68"/>
                    <a:pt x="90" y="168"/>
                    <a:pt x="89" y="168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68"/>
                    <a:pt x="87" y="167"/>
                    <a:pt x="84" y="167"/>
                  </a:cubicBezTo>
                  <a:cubicBezTo>
                    <a:pt x="80" y="167"/>
                    <a:pt x="74" y="166"/>
                    <a:pt x="69" y="166"/>
                  </a:cubicBezTo>
                  <a:cubicBezTo>
                    <a:pt x="64" y="165"/>
                    <a:pt x="61" y="165"/>
                    <a:pt x="61" y="165"/>
                  </a:cubicBezTo>
                  <a:cubicBezTo>
                    <a:pt x="59" y="164"/>
                    <a:pt x="57" y="166"/>
                    <a:pt x="57" y="167"/>
                  </a:cubicBezTo>
                  <a:cubicBezTo>
                    <a:pt x="56" y="169"/>
                    <a:pt x="57" y="171"/>
                    <a:pt x="58" y="172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4" y="171"/>
                    <a:pt x="64" y="171"/>
                    <a:pt x="64" y="171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6" y="170"/>
                    <a:pt x="65" y="170"/>
                    <a:pt x="64" y="171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6" y="169"/>
                    <a:pt x="66" y="169"/>
                    <a:pt x="66" y="169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67" y="169"/>
                    <a:pt x="67" y="169"/>
                    <a:pt x="66" y="169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69"/>
                    <a:pt x="68" y="169"/>
                    <a:pt x="68" y="169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69"/>
                    <a:pt x="68" y="169"/>
                    <a:pt x="68" y="169"/>
                  </a:cubicBezTo>
                  <a:cubicBezTo>
                    <a:pt x="68" y="169"/>
                    <a:pt x="68" y="169"/>
                    <a:pt x="68" y="169"/>
                  </a:cubicBezTo>
                  <a:cubicBezTo>
                    <a:pt x="67" y="169"/>
                    <a:pt x="66" y="169"/>
                    <a:pt x="64" y="168"/>
                  </a:cubicBezTo>
                  <a:cubicBezTo>
                    <a:pt x="56" y="165"/>
                    <a:pt x="42" y="159"/>
                    <a:pt x="30" y="153"/>
                  </a:cubicBezTo>
                  <a:cubicBezTo>
                    <a:pt x="24" y="150"/>
                    <a:pt x="18" y="147"/>
                    <a:pt x="14" y="145"/>
                  </a:cubicBezTo>
                  <a:cubicBezTo>
                    <a:pt x="11" y="144"/>
                    <a:pt x="10" y="144"/>
                    <a:pt x="8" y="143"/>
                  </a:cubicBezTo>
                  <a:cubicBezTo>
                    <a:pt x="7" y="143"/>
                    <a:pt x="7" y="143"/>
                    <a:pt x="6" y="142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5" y="142"/>
                    <a:pt x="5" y="142"/>
                    <a:pt x="4" y="142"/>
                  </a:cubicBezTo>
                  <a:cubicBezTo>
                    <a:pt x="4" y="142"/>
                    <a:pt x="4" y="142"/>
                    <a:pt x="3" y="142"/>
                  </a:cubicBezTo>
                  <a:cubicBezTo>
                    <a:pt x="2" y="142"/>
                    <a:pt x="1" y="143"/>
                    <a:pt x="1" y="144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1" y="144"/>
                    <a:pt x="0" y="144"/>
                    <a:pt x="0" y="145"/>
                  </a:cubicBezTo>
                  <a:cubicBezTo>
                    <a:pt x="0" y="145"/>
                    <a:pt x="0" y="146"/>
                    <a:pt x="0" y="146"/>
                  </a:cubicBezTo>
                  <a:cubicBezTo>
                    <a:pt x="0" y="147"/>
                    <a:pt x="1" y="148"/>
                    <a:pt x="1" y="148"/>
                  </a:cubicBezTo>
                  <a:cubicBezTo>
                    <a:pt x="1" y="149"/>
                    <a:pt x="1" y="149"/>
                    <a:pt x="1" y="149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2" y="150"/>
                    <a:pt x="3" y="150"/>
                    <a:pt x="4" y="151"/>
                  </a:cubicBezTo>
                  <a:cubicBezTo>
                    <a:pt x="7" y="153"/>
                    <a:pt x="14" y="157"/>
                    <a:pt x="19" y="160"/>
                  </a:cubicBezTo>
                  <a:cubicBezTo>
                    <a:pt x="22" y="162"/>
                    <a:pt x="24" y="163"/>
                    <a:pt x="26" y="164"/>
                  </a:cubicBezTo>
                  <a:cubicBezTo>
                    <a:pt x="27" y="165"/>
                    <a:pt x="28" y="165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4"/>
                    <a:pt x="27" y="164"/>
                    <a:pt x="28" y="165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7" y="161"/>
                    <a:pt x="27" y="162"/>
                    <a:pt x="27" y="163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7" y="163"/>
                    <a:pt x="27" y="165"/>
                    <a:pt x="29" y="166"/>
                  </a:cubicBezTo>
                  <a:cubicBezTo>
                    <a:pt x="31" y="167"/>
                    <a:pt x="33" y="167"/>
                    <a:pt x="35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1366"/>
            <p:cNvSpPr/>
            <p:nvPr/>
          </p:nvSpPr>
          <p:spPr bwMode="auto">
            <a:xfrm>
              <a:off x="2511426" y="2262188"/>
              <a:ext cx="471488" cy="668338"/>
            </a:xfrm>
            <a:custGeom>
              <a:avLst/>
              <a:gdLst>
                <a:gd name="T0" fmla="*/ 7 w 293"/>
                <a:gd name="T1" fmla="*/ 397 h 416"/>
                <a:gd name="T2" fmla="*/ 8 w 293"/>
                <a:gd name="T3" fmla="*/ 398 h 416"/>
                <a:gd name="T4" fmla="*/ 8 w 293"/>
                <a:gd name="T5" fmla="*/ 400 h 416"/>
                <a:gd name="T6" fmla="*/ 21 w 293"/>
                <a:gd name="T7" fmla="*/ 386 h 416"/>
                <a:gd name="T8" fmla="*/ 41 w 293"/>
                <a:gd name="T9" fmla="*/ 373 h 416"/>
                <a:gd name="T10" fmla="*/ 42 w 293"/>
                <a:gd name="T11" fmla="*/ 358 h 416"/>
                <a:gd name="T12" fmla="*/ 64 w 293"/>
                <a:gd name="T13" fmla="*/ 338 h 416"/>
                <a:gd name="T14" fmla="*/ 78 w 293"/>
                <a:gd name="T15" fmla="*/ 318 h 416"/>
                <a:gd name="T16" fmla="*/ 94 w 293"/>
                <a:gd name="T17" fmla="*/ 301 h 416"/>
                <a:gd name="T18" fmla="*/ 98 w 293"/>
                <a:gd name="T19" fmla="*/ 287 h 416"/>
                <a:gd name="T20" fmla="*/ 122 w 293"/>
                <a:gd name="T21" fmla="*/ 263 h 416"/>
                <a:gd name="T22" fmla="*/ 125 w 293"/>
                <a:gd name="T23" fmla="*/ 255 h 416"/>
                <a:gd name="T24" fmla="*/ 128 w 293"/>
                <a:gd name="T25" fmla="*/ 258 h 416"/>
                <a:gd name="T26" fmla="*/ 143 w 293"/>
                <a:gd name="T27" fmla="*/ 249 h 416"/>
                <a:gd name="T28" fmla="*/ 128 w 293"/>
                <a:gd name="T29" fmla="*/ 216 h 416"/>
                <a:gd name="T30" fmla="*/ 105 w 293"/>
                <a:gd name="T31" fmla="*/ 164 h 416"/>
                <a:gd name="T32" fmla="*/ 110 w 293"/>
                <a:gd name="T33" fmla="*/ 150 h 416"/>
                <a:gd name="T34" fmla="*/ 109 w 293"/>
                <a:gd name="T35" fmla="*/ 151 h 416"/>
                <a:gd name="T36" fmla="*/ 107 w 293"/>
                <a:gd name="T37" fmla="*/ 127 h 416"/>
                <a:gd name="T38" fmla="*/ 113 w 293"/>
                <a:gd name="T39" fmla="*/ 100 h 416"/>
                <a:gd name="T40" fmla="*/ 125 w 293"/>
                <a:gd name="T41" fmla="*/ 73 h 416"/>
                <a:gd name="T42" fmla="*/ 136 w 293"/>
                <a:gd name="T43" fmla="*/ 50 h 416"/>
                <a:gd name="T44" fmla="*/ 157 w 293"/>
                <a:gd name="T45" fmla="*/ 36 h 416"/>
                <a:gd name="T46" fmla="*/ 165 w 293"/>
                <a:gd name="T47" fmla="*/ 32 h 416"/>
                <a:gd name="T48" fmla="*/ 195 w 293"/>
                <a:gd name="T49" fmla="*/ 6 h 416"/>
                <a:gd name="T50" fmla="*/ 195 w 293"/>
                <a:gd name="T51" fmla="*/ 13 h 416"/>
                <a:gd name="T52" fmla="*/ 221 w 293"/>
                <a:gd name="T53" fmla="*/ 12 h 416"/>
                <a:gd name="T54" fmla="*/ 247 w 293"/>
                <a:gd name="T55" fmla="*/ 9 h 416"/>
                <a:gd name="T56" fmla="*/ 279 w 293"/>
                <a:gd name="T57" fmla="*/ 18 h 416"/>
                <a:gd name="T58" fmla="*/ 270 w 293"/>
                <a:gd name="T59" fmla="*/ 4 h 416"/>
                <a:gd name="T60" fmla="*/ 289 w 293"/>
                <a:gd name="T61" fmla="*/ 15 h 416"/>
                <a:gd name="T62" fmla="*/ 289 w 293"/>
                <a:gd name="T63" fmla="*/ 13 h 416"/>
                <a:gd name="T64" fmla="*/ 242 w 293"/>
                <a:gd name="T65" fmla="*/ 8 h 416"/>
                <a:gd name="T66" fmla="*/ 244 w 293"/>
                <a:gd name="T67" fmla="*/ 1 h 416"/>
                <a:gd name="T68" fmla="*/ 229 w 293"/>
                <a:gd name="T69" fmla="*/ 3 h 416"/>
                <a:gd name="T70" fmla="*/ 192 w 293"/>
                <a:gd name="T71" fmla="*/ 6 h 416"/>
                <a:gd name="T72" fmla="*/ 174 w 293"/>
                <a:gd name="T73" fmla="*/ 18 h 416"/>
                <a:gd name="T74" fmla="*/ 162 w 293"/>
                <a:gd name="T75" fmla="*/ 26 h 416"/>
                <a:gd name="T76" fmla="*/ 142 w 293"/>
                <a:gd name="T77" fmla="*/ 48 h 416"/>
                <a:gd name="T78" fmla="*/ 122 w 293"/>
                <a:gd name="T79" fmla="*/ 64 h 416"/>
                <a:gd name="T80" fmla="*/ 113 w 293"/>
                <a:gd name="T81" fmla="*/ 86 h 416"/>
                <a:gd name="T82" fmla="*/ 106 w 293"/>
                <a:gd name="T83" fmla="*/ 97 h 416"/>
                <a:gd name="T84" fmla="*/ 103 w 293"/>
                <a:gd name="T85" fmla="*/ 131 h 416"/>
                <a:gd name="T86" fmla="*/ 100 w 293"/>
                <a:gd name="T87" fmla="*/ 146 h 416"/>
                <a:gd name="T88" fmla="*/ 102 w 293"/>
                <a:gd name="T89" fmla="*/ 147 h 416"/>
                <a:gd name="T90" fmla="*/ 98 w 293"/>
                <a:gd name="T91" fmla="*/ 161 h 416"/>
                <a:gd name="T92" fmla="*/ 99 w 293"/>
                <a:gd name="T93" fmla="*/ 166 h 416"/>
                <a:gd name="T94" fmla="*/ 132 w 293"/>
                <a:gd name="T95" fmla="*/ 244 h 416"/>
                <a:gd name="T96" fmla="*/ 141 w 293"/>
                <a:gd name="T97" fmla="*/ 246 h 416"/>
                <a:gd name="T98" fmla="*/ 137 w 293"/>
                <a:gd name="T99" fmla="*/ 243 h 416"/>
                <a:gd name="T100" fmla="*/ 128 w 293"/>
                <a:gd name="T101" fmla="*/ 255 h 416"/>
                <a:gd name="T102" fmla="*/ 103 w 293"/>
                <a:gd name="T103" fmla="*/ 281 h 416"/>
                <a:gd name="T104" fmla="*/ 86 w 293"/>
                <a:gd name="T105" fmla="*/ 298 h 416"/>
                <a:gd name="T106" fmla="*/ 81 w 293"/>
                <a:gd name="T107" fmla="*/ 307 h 416"/>
                <a:gd name="T108" fmla="*/ 66 w 293"/>
                <a:gd name="T109" fmla="*/ 333 h 416"/>
                <a:gd name="T110" fmla="*/ 52 w 293"/>
                <a:gd name="T111" fmla="*/ 355 h 416"/>
                <a:gd name="T112" fmla="*/ 33 w 293"/>
                <a:gd name="T113" fmla="*/ 370 h 416"/>
                <a:gd name="T114" fmla="*/ 29 w 293"/>
                <a:gd name="T115" fmla="*/ 378 h 416"/>
                <a:gd name="T116" fmla="*/ 1 w 293"/>
                <a:gd name="T117" fmla="*/ 402 h 416"/>
                <a:gd name="T118" fmla="*/ 20 w 293"/>
                <a:gd name="T119" fmla="*/ 414 h 416"/>
                <a:gd name="T120" fmla="*/ 19 w 293"/>
                <a:gd name="T121" fmla="*/ 413 h 416"/>
                <a:gd name="T122" fmla="*/ 19 w 293"/>
                <a:gd name="T123" fmla="*/ 409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3" h="416">
                  <a:moveTo>
                    <a:pt x="26" y="413"/>
                  </a:moveTo>
                  <a:cubicBezTo>
                    <a:pt x="26" y="413"/>
                    <a:pt x="27" y="412"/>
                    <a:pt x="27" y="411"/>
                  </a:cubicBezTo>
                  <a:cubicBezTo>
                    <a:pt x="26" y="410"/>
                    <a:pt x="26" y="409"/>
                    <a:pt x="26" y="409"/>
                  </a:cubicBezTo>
                  <a:cubicBezTo>
                    <a:pt x="25" y="409"/>
                    <a:pt x="25" y="408"/>
                    <a:pt x="25" y="408"/>
                  </a:cubicBezTo>
                  <a:cubicBezTo>
                    <a:pt x="24" y="408"/>
                    <a:pt x="24" y="408"/>
                    <a:pt x="24" y="408"/>
                  </a:cubicBezTo>
                  <a:cubicBezTo>
                    <a:pt x="23" y="407"/>
                    <a:pt x="22" y="406"/>
                    <a:pt x="20" y="405"/>
                  </a:cubicBezTo>
                  <a:cubicBezTo>
                    <a:pt x="17" y="403"/>
                    <a:pt x="14" y="401"/>
                    <a:pt x="11" y="400"/>
                  </a:cubicBezTo>
                  <a:cubicBezTo>
                    <a:pt x="10" y="399"/>
                    <a:pt x="9" y="398"/>
                    <a:pt x="8" y="398"/>
                  </a:cubicBezTo>
                  <a:cubicBezTo>
                    <a:pt x="7" y="397"/>
                    <a:pt x="7" y="397"/>
                    <a:pt x="7" y="397"/>
                  </a:cubicBezTo>
                  <a:cubicBezTo>
                    <a:pt x="7" y="397"/>
                    <a:pt x="7" y="397"/>
                    <a:pt x="7" y="397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7" y="397"/>
                    <a:pt x="7" y="397"/>
                    <a:pt x="7" y="397"/>
                  </a:cubicBezTo>
                  <a:cubicBezTo>
                    <a:pt x="7" y="397"/>
                    <a:pt x="7" y="397"/>
                    <a:pt x="7" y="397"/>
                  </a:cubicBezTo>
                  <a:cubicBezTo>
                    <a:pt x="6" y="399"/>
                    <a:pt x="6" y="399"/>
                    <a:pt x="6" y="399"/>
                  </a:cubicBezTo>
                  <a:cubicBezTo>
                    <a:pt x="7" y="397"/>
                    <a:pt x="7" y="397"/>
                    <a:pt x="7" y="397"/>
                  </a:cubicBezTo>
                  <a:cubicBezTo>
                    <a:pt x="5" y="400"/>
                    <a:pt x="5" y="400"/>
                    <a:pt x="5" y="400"/>
                  </a:cubicBezTo>
                  <a:cubicBezTo>
                    <a:pt x="8" y="398"/>
                    <a:pt x="8" y="398"/>
                    <a:pt x="8" y="398"/>
                  </a:cubicBezTo>
                  <a:cubicBezTo>
                    <a:pt x="7" y="397"/>
                    <a:pt x="7" y="397"/>
                    <a:pt x="7" y="397"/>
                  </a:cubicBezTo>
                  <a:cubicBezTo>
                    <a:pt x="5" y="400"/>
                    <a:pt x="5" y="400"/>
                    <a:pt x="5" y="400"/>
                  </a:cubicBezTo>
                  <a:cubicBezTo>
                    <a:pt x="8" y="398"/>
                    <a:pt x="8" y="398"/>
                    <a:pt x="8" y="398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8" y="398"/>
                    <a:pt x="8" y="398"/>
                    <a:pt x="8" y="398"/>
                  </a:cubicBezTo>
                  <a:cubicBezTo>
                    <a:pt x="8" y="398"/>
                    <a:pt x="8" y="398"/>
                    <a:pt x="8" y="398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8" y="398"/>
                    <a:pt x="8" y="398"/>
                    <a:pt x="8" y="398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8" y="400"/>
                    <a:pt x="8" y="400"/>
                    <a:pt x="8" y="400"/>
                  </a:cubicBezTo>
                  <a:cubicBezTo>
                    <a:pt x="8" y="399"/>
                    <a:pt x="8" y="399"/>
                    <a:pt x="8" y="398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8" y="400"/>
                    <a:pt x="8" y="400"/>
                    <a:pt x="8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7" y="402"/>
                    <a:pt x="7" y="402"/>
                    <a:pt x="7" y="402"/>
                  </a:cubicBezTo>
                  <a:cubicBezTo>
                    <a:pt x="8" y="401"/>
                    <a:pt x="8" y="401"/>
                    <a:pt x="8" y="400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7" y="402"/>
                    <a:pt x="7" y="402"/>
                    <a:pt x="7" y="402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7" y="403"/>
                    <a:pt x="7" y="403"/>
                    <a:pt x="7" y="403"/>
                  </a:cubicBezTo>
                  <a:cubicBezTo>
                    <a:pt x="21" y="393"/>
                    <a:pt x="21" y="393"/>
                    <a:pt x="21" y="393"/>
                  </a:cubicBezTo>
                  <a:cubicBezTo>
                    <a:pt x="22" y="392"/>
                    <a:pt x="22" y="391"/>
                    <a:pt x="22" y="390"/>
                  </a:cubicBezTo>
                  <a:cubicBezTo>
                    <a:pt x="22" y="388"/>
                    <a:pt x="22" y="387"/>
                    <a:pt x="21" y="386"/>
                  </a:cubicBezTo>
                  <a:cubicBezTo>
                    <a:pt x="18" y="385"/>
                    <a:pt x="18" y="385"/>
                    <a:pt x="18" y="385"/>
                  </a:cubicBezTo>
                  <a:cubicBezTo>
                    <a:pt x="16" y="388"/>
                    <a:pt x="16" y="388"/>
                    <a:pt x="16" y="388"/>
                  </a:cubicBezTo>
                  <a:cubicBezTo>
                    <a:pt x="18" y="392"/>
                    <a:pt x="18" y="392"/>
                    <a:pt x="18" y="392"/>
                  </a:cubicBezTo>
                  <a:cubicBezTo>
                    <a:pt x="32" y="385"/>
                    <a:pt x="32" y="385"/>
                    <a:pt x="32" y="385"/>
                  </a:cubicBezTo>
                  <a:cubicBezTo>
                    <a:pt x="33" y="385"/>
                    <a:pt x="34" y="383"/>
                    <a:pt x="34" y="382"/>
                  </a:cubicBezTo>
                  <a:cubicBezTo>
                    <a:pt x="35" y="380"/>
                    <a:pt x="34" y="379"/>
                    <a:pt x="33" y="378"/>
                  </a:cubicBezTo>
                  <a:cubicBezTo>
                    <a:pt x="29" y="376"/>
                    <a:pt x="29" y="376"/>
                    <a:pt x="29" y="376"/>
                  </a:cubicBezTo>
                  <a:cubicBezTo>
                    <a:pt x="27" y="379"/>
                    <a:pt x="27" y="379"/>
                    <a:pt x="27" y="379"/>
                  </a:cubicBezTo>
                  <a:cubicBezTo>
                    <a:pt x="30" y="383"/>
                    <a:pt x="30" y="383"/>
                    <a:pt x="30" y="383"/>
                  </a:cubicBezTo>
                  <a:cubicBezTo>
                    <a:pt x="41" y="373"/>
                    <a:pt x="41" y="373"/>
                    <a:pt x="41" y="373"/>
                  </a:cubicBezTo>
                  <a:cubicBezTo>
                    <a:pt x="42" y="372"/>
                    <a:pt x="42" y="371"/>
                    <a:pt x="42" y="370"/>
                  </a:cubicBezTo>
                  <a:cubicBezTo>
                    <a:pt x="42" y="368"/>
                    <a:pt x="42" y="367"/>
                    <a:pt x="41" y="367"/>
                  </a:cubicBezTo>
                  <a:cubicBezTo>
                    <a:pt x="39" y="366"/>
                    <a:pt x="39" y="366"/>
                    <a:pt x="39" y="366"/>
                  </a:cubicBezTo>
                  <a:cubicBezTo>
                    <a:pt x="37" y="369"/>
                    <a:pt x="37" y="369"/>
                    <a:pt x="37" y="369"/>
                  </a:cubicBezTo>
                  <a:cubicBezTo>
                    <a:pt x="40" y="371"/>
                    <a:pt x="40" y="371"/>
                    <a:pt x="40" y="371"/>
                  </a:cubicBezTo>
                  <a:cubicBezTo>
                    <a:pt x="47" y="362"/>
                    <a:pt x="47" y="362"/>
                    <a:pt x="47" y="362"/>
                  </a:cubicBezTo>
                  <a:cubicBezTo>
                    <a:pt x="47" y="361"/>
                    <a:pt x="48" y="360"/>
                    <a:pt x="47" y="359"/>
                  </a:cubicBezTo>
                  <a:cubicBezTo>
                    <a:pt x="47" y="358"/>
                    <a:pt x="47" y="357"/>
                    <a:pt x="46" y="356"/>
                  </a:cubicBezTo>
                  <a:cubicBezTo>
                    <a:pt x="44" y="355"/>
                    <a:pt x="44" y="355"/>
                    <a:pt x="44" y="355"/>
                  </a:cubicBezTo>
                  <a:cubicBezTo>
                    <a:pt x="42" y="358"/>
                    <a:pt x="42" y="358"/>
                    <a:pt x="42" y="358"/>
                  </a:cubicBezTo>
                  <a:cubicBezTo>
                    <a:pt x="44" y="362"/>
                    <a:pt x="44" y="362"/>
                    <a:pt x="44" y="362"/>
                  </a:cubicBezTo>
                  <a:cubicBezTo>
                    <a:pt x="56" y="355"/>
                    <a:pt x="56" y="355"/>
                    <a:pt x="56" y="355"/>
                  </a:cubicBezTo>
                  <a:cubicBezTo>
                    <a:pt x="57" y="354"/>
                    <a:pt x="58" y="353"/>
                    <a:pt x="58" y="352"/>
                  </a:cubicBezTo>
                  <a:cubicBezTo>
                    <a:pt x="58" y="350"/>
                    <a:pt x="57" y="349"/>
                    <a:pt x="56" y="348"/>
                  </a:cubicBezTo>
                  <a:cubicBezTo>
                    <a:pt x="51" y="345"/>
                    <a:pt x="51" y="345"/>
                    <a:pt x="51" y="345"/>
                  </a:cubicBezTo>
                  <a:cubicBezTo>
                    <a:pt x="49" y="349"/>
                    <a:pt x="49" y="349"/>
                    <a:pt x="49" y="349"/>
                  </a:cubicBezTo>
                  <a:cubicBezTo>
                    <a:pt x="51" y="352"/>
                    <a:pt x="51" y="352"/>
                    <a:pt x="51" y="352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5" y="344"/>
                    <a:pt x="66" y="343"/>
                    <a:pt x="66" y="341"/>
                  </a:cubicBezTo>
                  <a:cubicBezTo>
                    <a:pt x="66" y="340"/>
                    <a:pt x="65" y="339"/>
                    <a:pt x="64" y="338"/>
                  </a:cubicBezTo>
                  <a:cubicBezTo>
                    <a:pt x="63" y="337"/>
                    <a:pt x="63" y="337"/>
                    <a:pt x="63" y="337"/>
                  </a:cubicBezTo>
                  <a:cubicBezTo>
                    <a:pt x="70" y="333"/>
                    <a:pt x="70" y="333"/>
                    <a:pt x="70" y="333"/>
                  </a:cubicBezTo>
                  <a:cubicBezTo>
                    <a:pt x="71" y="332"/>
                    <a:pt x="72" y="330"/>
                    <a:pt x="72" y="329"/>
                  </a:cubicBezTo>
                  <a:cubicBezTo>
                    <a:pt x="72" y="328"/>
                    <a:pt x="71" y="327"/>
                    <a:pt x="70" y="326"/>
                  </a:cubicBezTo>
                  <a:cubicBezTo>
                    <a:pt x="69" y="325"/>
                    <a:pt x="69" y="325"/>
                    <a:pt x="69" y="325"/>
                  </a:cubicBezTo>
                  <a:cubicBezTo>
                    <a:pt x="67" y="328"/>
                    <a:pt x="67" y="328"/>
                    <a:pt x="67" y="328"/>
                  </a:cubicBezTo>
                  <a:cubicBezTo>
                    <a:pt x="69" y="331"/>
                    <a:pt x="69" y="331"/>
                    <a:pt x="69" y="331"/>
                  </a:cubicBezTo>
                  <a:cubicBezTo>
                    <a:pt x="78" y="324"/>
                    <a:pt x="78" y="324"/>
                    <a:pt x="78" y="324"/>
                  </a:cubicBezTo>
                  <a:cubicBezTo>
                    <a:pt x="80" y="323"/>
                    <a:pt x="80" y="322"/>
                    <a:pt x="80" y="321"/>
                  </a:cubicBezTo>
                  <a:cubicBezTo>
                    <a:pt x="80" y="320"/>
                    <a:pt x="79" y="318"/>
                    <a:pt x="78" y="318"/>
                  </a:cubicBezTo>
                  <a:cubicBezTo>
                    <a:pt x="74" y="315"/>
                    <a:pt x="74" y="315"/>
                    <a:pt x="74" y="315"/>
                  </a:cubicBezTo>
                  <a:cubicBezTo>
                    <a:pt x="72" y="318"/>
                    <a:pt x="72" y="318"/>
                    <a:pt x="72" y="318"/>
                  </a:cubicBezTo>
                  <a:cubicBezTo>
                    <a:pt x="74" y="322"/>
                    <a:pt x="74" y="322"/>
                    <a:pt x="74" y="322"/>
                  </a:cubicBezTo>
                  <a:cubicBezTo>
                    <a:pt x="86" y="313"/>
                    <a:pt x="86" y="313"/>
                    <a:pt x="86" y="313"/>
                  </a:cubicBezTo>
                  <a:cubicBezTo>
                    <a:pt x="87" y="313"/>
                    <a:pt x="88" y="311"/>
                    <a:pt x="88" y="310"/>
                  </a:cubicBezTo>
                  <a:cubicBezTo>
                    <a:pt x="87" y="309"/>
                    <a:pt x="87" y="307"/>
                    <a:pt x="86" y="307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2" y="309"/>
                    <a:pt x="82" y="309"/>
                    <a:pt x="82" y="309"/>
                  </a:cubicBezTo>
                  <a:cubicBezTo>
                    <a:pt x="85" y="312"/>
                    <a:pt x="85" y="312"/>
                    <a:pt x="85" y="312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95" y="300"/>
                    <a:pt x="95" y="299"/>
                    <a:pt x="95" y="298"/>
                  </a:cubicBezTo>
                  <a:cubicBezTo>
                    <a:pt x="95" y="296"/>
                    <a:pt x="94" y="295"/>
                    <a:pt x="93" y="295"/>
                  </a:cubicBezTo>
                  <a:cubicBezTo>
                    <a:pt x="92" y="294"/>
                    <a:pt x="92" y="294"/>
                    <a:pt x="92" y="294"/>
                  </a:cubicBezTo>
                  <a:cubicBezTo>
                    <a:pt x="90" y="298"/>
                    <a:pt x="90" y="298"/>
                    <a:pt x="90" y="298"/>
                  </a:cubicBezTo>
                  <a:cubicBezTo>
                    <a:pt x="93" y="301"/>
                    <a:pt x="93" y="301"/>
                    <a:pt x="93" y="301"/>
                  </a:cubicBezTo>
                  <a:cubicBezTo>
                    <a:pt x="104" y="293"/>
                    <a:pt x="104" y="293"/>
                    <a:pt x="104" y="293"/>
                  </a:cubicBezTo>
                  <a:cubicBezTo>
                    <a:pt x="105" y="292"/>
                    <a:pt x="105" y="291"/>
                    <a:pt x="105" y="289"/>
                  </a:cubicBezTo>
                  <a:cubicBezTo>
                    <a:pt x="105" y="288"/>
                    <a:pt x="105" y="287"/>
                    <a:pt x="103" y="286"/>
                  </a:cubicBezTo>
                  <a:cubicBezTo>
                    <a:pt x="100" y="284"/>
                    <a:pt x="100" y="284"/>
                    <a:pt x="100" y="284"/>
                  </a:cubicBezTo>
                  <a:cubicBezTo>
                    <a:pt x="98" y="287"/>
                    <a:pt x="98" y="287"/>
                    <a:pt x="98" y="287"/>
                  </a:cubicBezTo>
                  <a:cubicBezTo>
                    <a:pt x="101" y="290"/>
                    <a:pt x="101" y="290"/>
                    <a:pt x="101" y="290"/>
                  </a:cubicBezTo>
                  <a:cubicBezTo>
                    <a:pt x="109" y="280"/>
                    <a:pt x="109" y="280"/>
                    <a:pt x="109" y="280"/>
                  </a:cubicBezTo>
                  <a:cubicBezTo>
                    <a:pt x="109" y="280"/>
                    <a:pt x="110" y="278"/>
                    <a:pt x="109" y="277"/>
                  </a:cubicBezTo>
                  <a:cubicBezTo>
                    <a:pt x="109" y="276"/>
                    <a:pt x="109" y="275"/>
                    <a:pt x="108" y="274"/>
                  </a:cubicBezTo>
                  <a:cubicBezTo>
                    <a:pt x="107" y="274"/>
                    <a:pt x="107" y="274"/>
                    <a:pt x="107" y="274"/>
                  </a:cubicBezTo>
                  <a:cubicBezTo>
                    <a:pt x="105" y="278"/>
                    <a:pt x="105" y="278"/>
                    <a:pt x="105" y="278"/>
                  </a:cubicBezTo>
                  <a:cubicBezTo>
                    <a:pt x="108" y="281"/>
                    <a:pt x="108" y="281"/>
                    <a:pt x="108" y="281"/>
                  </a:cubicBezTo>
                  <a:cubicBezTo>
                    <a:pt x="122" y="270"/>
                    <a:pt x="122" y="270"/>
                    <a:pt x="122" y="270"/>
                  </a:cubicBezTo>
                  <a:cubicBezTo>
                    <a:pt x="123" y="269"/>
                    <a:pt x="124" y="268"/>
                    <a:pt x="124" y="266"/>
                  </a:cubicBezTo>
                  <a:cubicBezTo>
                    <a:pt x="124" y="265"/>
                    <a:pt x="123" y="264"/>
                    <a:pt x="122" y="263"/>
                  </a:cubicBezTo>
                  <a:cubicBezTo>
                    <a:pt x="121" y="262"/>
                    <a:pt x="121" y="262"/>
                    <a:pt x="121" y="262"/>
                  </a:cubicBezTo>
                  <a:cubicBezTo>
                    <a:pt x="118" y="266"/>
                    <a:pt x="118" y="266"/>
                    <a:pt x="118" y="266"/>
                  </a:cubicBezTo>
                  <a:cubicBezTo>
                    <a:pt x="121" y="269"/>
                    <a:pt x="121" y="269"/>
                    <a:pt x="121" y="269"/>
                  </a:cubicBezTo>
                  <a:cubicBezTo>
                    <a:pt x="132" y="262"/>
                    <a:pt x="132" y="262"/>
                    <a:pt x="132" y="262"/>
                  </a:cubicBezTo>
                  <a:cubicBezTo>
                    <a:pt x="134" y="261"/>
                    <a:pt x="134" y="260"/>
                    <a:pt x="134" y="259"/>
                  </a:cubicBezTo>
                  <a:cubicBezTo>
                    <a:pt x="134" y="257"/>
                    <a:pt x="134" y="256"/>
                    <a:pt x="132" y="255"/>
                  </a:cubicBezTo>
                  <a:cubicBezTo>
                    <a:pt x="127" y="252"/>
                    <a:pt x="127" y="252"/>
                    <a:pt x="127" y="252"/>
                  </a:cubicBezTo>
                  <a:cubicBezTo>
                    <a:pt x="125" y="255"/>
                    <a:pt x="125" y="255"/>
                    <a:pt x="125" y="255"/>
                  </a:cubicBezTo>
                  <a:cubicBezTo>
                    <a:pt x="129" y="258"/>
                    <a:pt x="129" y="258"/>
                    <a:pt x="129" y="258"/>
                  </a:cubicBezTo>
                  <a:cubicBezTo>
                    <a:pt x="125" y="255"/>
                    <a:pt x="125" y="255"/>
                    <a:pt x="125" y="255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9" y="258"/>
                  </a:cubicBezTo>
                  <a:cubicBezTo>
                    <a:pt x="125" y="255"/>
                    <a:pt x="125" y="255"/>
                    <a:pt x="125" y="255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6" y="256"/>
                    <a:pt x="126" y="256"/>
                    <a:pt x="126" y="256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6" y="256"/>
                    <a:pt x="126" y="256"/>
                    <a:pt x="126" y="256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9" y="258"/>
                  </a:cubicBezTo>
                  <a:cubicBezTo>
                    <a:pt x="131" y="257"/>
                    <a:pt x="134" y="255"/>
                    <a:pt x="137" y="253"/>
                  </a:cubicBezTo>
                  <a:cubicBezTo>
                    <a:pt x="139" y="252"/>
                    <a:pt x="140" y="251"/>
                    <a:pt x="141" y="250"/>
                  </a:cubicBezTo>
                  <a:cubicBezTo>
                    <a:pt x="142" y="250"/>
                    <a:pt x="142" y="250"/>
                    <a:pt x="142" y="250"/>
                  </a:cubicBezTo>
                  <a:cubicBezTo>
                    <a:pt x="143" y="249"/>
                    <a:pt x="143" y="249"/>
                    <a:pt x="143" y="249"/>
                  </a:cubicBezTo>
                  <a:cubicBezTo>
                    <a:pt x="143" y="249"/>
                    <a:pt x="143" y="249"/>
                    <a:pt x="143" y="249"/>
                  </a:cubicBezTo>
                  <a:cubicBezTo>
                    <a:pt x="143" y="249"/>
                    <a:pt x="143" y="249"/>
                    <a:pt x="143" y="249"/>
                  </a:cubicBezTo>
                  <a:cubicBezTo>
                    <a:pt x="143" y="249"/>
                    <a:pt x="143" y="249"/>
                    <a:pt x="143" y="249"/>
                  </a:cubicBezTo>
                  <a:cubicBezTo>
                    <a:pt x="143" y="249"/>
                    <a:pt x="144" y="249"/>
                    <a:pt x="144" y="248"/>
                  </a:cubicBezTo>
                  <a:cubicBezTo>
                    <a:pt x="145" y="246"/>
                    <a:pt x="145" y="244"/>
                    <a:pt x="143" y="243"/>
                  </a:cubicBezTo>
                  <a:cubicBezTo>
                    <a:pt x="139" y="240"/>
                    <a:pt x="139" y="240"/>
                    <a:pt x="139" y="240"/>
                  </a:cubicBezTo>
                  <a:cubicBezTo>
                    <a:pt x="129" y="216"/>
                    <a:pt x="129" y="216"/>
                    <a:pt x="129" y="216"/>
                  </a:cubicBezTo>
                  <a:cubicBezTo>
                    <a:pt x="128" y="215"/>
                    <a:pt x="128" y="215"/>
                    <a:pt x="127" y="214"/>
                  </a:cubicBezTo>
                  <a:cubicBezTo>
                    <a:pt x="126" y="214"/>
                    <a:pt x="126" y="214"/>
                    <a:pt x="126" y="214"/>
                  </a:cubicBezTo>
                  <a:cubicBezTo>
                    <a:pt x="124" y="217"/>
                    <a:pt x="124" y="217"/>
                    <a:pt x="124" y="217"/>
                  </a:cubicBezTo>
                  <a:cubicBezTo>
                    <a:pt x="128" y="216"/>
                    <a:pt x="128" y="216"/>
                    <a:pt x="128" y="216"/>
                  </a:cubicBezTo>
                  <a:cubicBezTo>
                    <a:pt x="115" y="188"/>
                    <a:pt x="115" y="188"/>
                    <a:pt x="115" y="188"/>
                  </a:cubicBezTo>
                  <a:cubicBezTo>
                    <a:pt x="115" y="187"/>
                    <a:pt x="114" y="187"/>
                    <a:pt x="114" y="186"/>
                  </a:cubicBezTo>
                  <a:cubicBezTo>
                    <a:pt x="113" y="186"/>
                    <a:pt x="113" y="186"/>
                    <a:pt x="113" y="186"/>
                  </a:cubicBezTo>
                  <a:cubicBezTo>
                    <a:pt x="109" y="164"/>
                    <a:pt x="109" y="164"/>
                    <a:pt x="109" y="164"/>
                  </a:cubicBezTo>
                  <a:cubicBezTo>
                    <a:pt x="109" y="163"/>
                    <a:pt x="108" y="162"/>
                    <a:pt x="107" y="161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1" y="163"/>
                    <a:pt x="101" y="163"/>
                    <a:pt x="101" y="163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4"/>
                    <a:pt x="105" y="164"/>
                    <a:pt x="105" y="164"/>
                  </a:cubicBezTo>
                  <a:cubicBezTo>
                    <a:pt x="105" y="164"/>
                    <a:pt x="105" y="164"/>
                    <a:pt x="105" y="164"/>
                  </a:cubicBezTo>
                  <a:cubicBezTo>
                    <a:pt x="106" y="163"/>
                    <a:pt x="106" y="162"/>
                    <a:pt x="106" y="160"/>
                  </a:cubicBezTo>
                  <a:cubicBezTo>
                    <a:pt x="107" y="158"/>
                    <a:pt x="108" y="156"/>
                    <a:pt x="108" y="154"/>
                  </a:cubicBezTo>
                  <a:cubicBezTo>
                    <a:pt x="109" y="153"/>
                    <a:pt x="109" y="152"/>
                    <a:pt x="109" y="151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9" y="151"/>
                    <a:pt x="109" y="151"/>
                    <a:pt x="109" y="151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9" y="151"/>
                    <a:pt x="109" y="151"/>
                    <a:pt x="109" y="151"/>
                  </a:cubicBezTo>
                  <a:cubicBezTo>
                    <a:pt x="110" y="149"/>
                    <a:pt x="110" y="146"/>
                    <a:pt x="108" y="145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4" y="147"/>
                    <a:pt x="104" y="147"/>
                    <a:pt x="104" y="147"/>
                  </a:cubicBezTo>
                  <a:cubicBezTo>
                    <a:pt x="107" y="149"/>
                    <a:pt x="107" y="149"/>
                    <a:pt x="107" y="149"/>
                  </a:cubicBezTo>
                  <a:cubicBezTo>
                    <a:pt x="107" y="149"/>
                    <a:pt x="107" y="149"/>
                    <a:pt x="107" y="149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6"/>
                    <a:pt x="108" y="144"/>
                  </a:cubicBezTo>
                  <a:cubicBezTo>
                    <a:pt x="109" y="140"/>
                    <a:pt x="111" y="133"/>
                    <a:pt x="111" y="133"/>
                  </a:cubicBezTo>
                  <a:cubicBezTo>
                    <a:pt x="111" y="131"/>
                    <a:pt x="111" y="129"/>
                    <a:pt x="109" y="128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2"/>
                    <a:pt x="109" y="110"/>
                    <a:pt x="108" y="109"/>
                  </a:cubicBezTo>
                  <a:cubicBezTo>
                    <a:pt x="107" y="109"/>
                    <a:pt x="107" y="109"/>
                    <a:pt x="107" y="109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98"/>
                    <a:pt x="114" y="96"/>
                    <a:pt x="112" y="95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3" y="100"/>
                    <a:pt x="113" y="100"/>
                    <a:pt x="113" y="100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2" y="88"/>
                    <a:pt x="122" y="87"/>
                    <a:pt x="122" y="85"/>
                  </a:cubicBezTo>
                  <a:cubicBezTo>
                    <a:pt x="122" y="84"/>
                    <a:pt x="121" y="83"/>
                    <a:pt x="120" y="83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20" y="88"/>
                    <a:pt x="120" y="88"/>
                    <a:pt x="120" y="88"/>
                  </a:cubicBezTo>
                  <a:cubicBezTo>
                    <a:pt x="127" y="79"/>
                    <a:pt x="127" y="79"/>
                    <a:pt x="127" y="79"/>
                  </a:cubicBezTo>
                  <a:cubicBezTo>
                    <a:pt x="128" y="79"/>
                    <a:pt x="128" y="77"/>
                    <a:pt x="128" y="76"/>
                  </a:cubicBezTo>
                  <a:cubicBezTo>
                    <a:pt x="127" y="75"/>
                    <a:pt x="127" y="74"/>
                    <a:pt x="126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31" y="67"/>
                    <a:pt x="131" y="67"/>
                    <a:pt x="131" y="67"/>
                  </a:cubicBezTo>
                  <a:cubicBezTo>
                    <a:pt x="132" y="66"/>
                    <a:pt x="132" y="65"/>
                    <a:pt x="132" y="64"/>
                  </a:cubicBezTo>
                  <a:cubicBezTo>
                    <a:pt x="131" y="63"/>
                    <a:pt x="131" y="62"/>
                    <a:pt x="130" y="61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38" y="57"/>
                    <a:pt x="138" y="57"/>
                    <a:pt x="138" y="57"/>
                  </a:cubicBezTo>
                  <a:cubicBezTo>
                    <a:pt x="139" y="57"/>
                    <a:pt x="139" y="55"/>
                    <a:pt x="139" y="54"/>
                  </a:cubicBezTo>
                  <a:cubicBezTo>
                    <a:pt x="139" y="53"/>
                    <a:pt x="139" y="52"/>
                    <a:pt x="137" y="51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7" y="57"/>
                    <a:pt x="137" y="57"/>
                    <a:pt x="137" y="57"/>
                  </a:cubicBezTo>
                  <a:cubicBezTo>
                    <a:pt x="146" y="48"/>
                    <a:pt x="146" y="48"/>
                    <a:pt x="146" y="48"/>
                  </a:cubicBezTo>
                  <a:cubicBezTo>
                    <a:pt x="147" y="47"/>
                    <a:pt x="148" y="46"/>
                    <a:pt x="148" y="45"/>
                  </a:cubicBezTo>
                  <a:cubicBezTo>
                    <a:pt x="148" y="43"/>
                    <a:pt x="147" y="42"/>
                    <a:pt x="146" y="42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55" y="40"/>
                    <a:pt x="155" y="40"/>
                    <a:pt x="155" y="40"/>
                  </a:cubicBezTo>
                  <a:cubicBezTo>
                    <a:pt x="156" y="39"/>
                    <a:pt x="157" y="38"/>
                    <a:pt x="157" y="36"/>
                  </a:cubicBezTo>
                  <a:cubicBezTo>
                    <a:pt x="157" y="35"/>
                    <a:pt x="156" y="34"/>
                    <a:pt x="155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66" y="33"/>
                    <a:pt x="166" y="33"/>
                    <a:pt x="166" y="33"/>
                  </a:cubicBezTo>
                  <a:cubicBezTo>
                    <a:pt x="168" y="32"/>
                    <a:pt x="168" y="31"/>
                    <a:pt x="168" y="30"/>
                  </a:cubicBezTo>
                  <a:cubicBezTo>
                    <a:pt x="168" y="28"/>
                    <a:pt x="168" y="27"/>
                    <a:pt x="166" y="26"/>
                  </a:cubicBezTo>
                  <a:cubicBezTo>
                    <a:pt x="165" y="25"/>
                    <a:pt x="165" y="25"/>
                    <a:pt x="165" y="25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82" y="23"/>
                    <a:pt x="182" y="23"/>
                    <a:pt x="182" y="23"/>
                  </a:cubicBezTo>
                  <a:cubicBezTo>
                    <a:pt x="183" y="23"/>
                    <a:pt x="184" y="21"/>
                    <a:pt x="184" y="20"/>
                  </a:cubicBezTo>
                  <a:cubicBezTo>
                    <a:pt x="184" y="19"/>
                    <a:pt x="183" y="17"/>
                    <a:pt x="182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78" y="19"/>
                    <a:pt x="178" y="19"/>
                    <a:pt x="178" y="19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200" y="16"/>
                    <a:pt x="201" y="15"/>
                    <a:pt x="201" y="13"/>
                  </a:cubicBezTo>
                  <a:cubicBezTo>
                    <a:pt x="201" y="12"/>
                    <a:pt x="201" y="10"/>
                    <a:pt x="199" y="9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3" y="10"/>
                    <a:pt x="193" y="10"/>
                    <a:pt x="193" y="10"/>
                  </a:cubicBezTo>
                  <a:cubicBezTo>
                    <a:pt x="196" y="12"/>
                    <a:pt x="196" y="12"/>
                    <a:pt x="196" y="12"/>
                  </a:cubicBezTo>
                  <a:cubicBezTo>
                    <a:pt x="193" y="10"/>
                    <a:pt x="193" y="10"/>
                    <a:pt x="193" y="10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195" y="13"/>
                    <a:pt x="196" y="13"/>
                    <a:pt x="196" y="12"/>
                  </a:cubicBezTo>
                  <a:cubicBezTo>
                    <a:pt x="193" y="10"/>
                    <a:pt x="193" y="10"/>
                    <a:pt x="193" y="10"/>
                  </a:cubicBezTo>
                  <a:cubicBezTo>
                    <a:pt x="195" y="13"/>
                    <a:pt x="195" y="13"/>
                    <a:pt x="195" y="13"/>
                  </a:cubicBezTo>
                  <a:cubicBezTo>
                    <a:pt x="193" y="10"/>
                    <a:pt x="193" y="10"/>
                    <a:pt x="193" y="10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4" y="13"/>
                    <a:pt x="195" y="13"/>
                  </a:cubicBezTo>
                  <a:cubicBezTo>
                    <a:pt x="193" y="10"/>
                    <a:pt x="193" y="10"/>
                    <a:pt x="193" y="10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3" y="11"/>
                    <a:pt x="193" y="11"/>
                    <a:pt x="193" y="11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3" y="11"/>
                    <a:pt x="193" y="11"/>
                    <a:pt x="193" y="11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4" y="14"/>
                    <a:pt x="195" y="14"/>
                  </a:cubicBezTo>
                  <a:cubicBezTo>
                    <a:pt x="198" y="13"/>
                    <a:pt x="205" y="13"/>
                    <a:pt x="210" y="13"/>
                  </a:cubicBezTo>
                  <a:cubicBezTo>
                    <a:pt x="216" y="13"/>
                    <a:pt x="221" y="12"/>
                    <a:pt x="221" y="12"/>
                  </a:cubicBezTo>
                  <a:cubicBezTo>
                    <a:pt x="222" y="12"/>
                    <a:pt x="224" y="11"/>
                    <a:pt x="224" y="10"/>
                  </a:cubicBezTo>
                  <a:cubicBezTo>
                    <a:pt x="225" y="8"/>
                    <a:pt x="224" y="6"/>
                    <a:pt x="223" y="5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19" y="8"/>
                    <a:pt x="219" y="8"/>
                    <a:pt x="219" y="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0" y="12"/>
                    <a:pt x="226" y="11"/>
                    <a:pt x="233" y="11"/>
                  </a:cubicBezTo>
                  <a:cubicBezTo>
                    <a:pt x="236" y="10"/>
                    <a:pt x="239" y="10"/>
                    <a:pt x="242" y="10"/>
                  </a:cubicBezTo>
                  <a:cubicBezTo>
                    <a:pt x="243" y="10"/>
                    <a:pt x="244" y="9"/>
                    <a:pt x="245" y="9"/>
                  </a:cubicBezTo>
                  <a:cubicBezTo>
                    <a:pt x="245" y="9"/>
                    <a:pt x="246" y="9"/>
                    <a:pt x="246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8" y="8"/>
                    <a:pt x="248" y="8"/>
                    <a:pt x="248" y="8"/>
                  </a:cubicBezTo>
                  <a:cubicBezTo>
                    <a:pt x="248" y="8"/>
                    <a:pt x="249" y="8"/>
                    <a:pt x="249" y="7"/>
                  </a:cubicBezTo>
                  <a:cubicBezTo>
                    <a:pt x="250" y="6"/>
                    <a:pt x="250" y="5"/>
                    <a:pt x="250" y="4"/>
                  </a:cubicBezTo>
                  <a:cubicBezTo>
                    <a:pt x="249" y="3"/>
                    <a:pt x="249" y="2"/>
                    <a:pt x="248" y="2"/>
                  </a:cubicBezTo>
                  <a:cubicBezTo>
                    <a:pt x="246" y="1"/>
                    <a:pt x="246" y="1"/>
                    <a:pt x="246" y="1"/>
                  </a:cubicBezTo>
                  <a:cubicBezTo>
                    <a:pt x="244" y="4"/>
                    <a:pt x="244" y="4"/>
                    <a:pt x="244" y="4"/>
                  </a:cubicBezTo>
                  <a:cubicBezTo>
                    <a:pt x="243" y="8"/>
                    <a:pt x="243" y="8"/>
                    <a:pt x="243" y="8"/>
                  </a:cubicBezTo>
                  <a:cubicBezTo>
                    <a:pt x="243" y="8"/>
                    <a:pt x="253" y="11"/>
                    <a:pt x="264" y="14"/>
                  </a:cubicBezTo>
                  <a:cubicBezTo>
                    <a:pt x="269" y="15"/>
                    <a:pt x="275" y="17"/>
                    <a:pt x="279" y="18"/>
                  </a:cubicBezTo>
                  <a:cubicBezTo>
                    <a:pt x="282" y="18"/>
                    <a:pt x="284" y="19"/>
                    <a:pt x="285" y="19"/>
                  </a:cubicBezTo>
                  <a:cubicBezTo>
                    <a:pt x="286" y="19"/>
                    <a:pt x="287" y="19"/>
                    <a:pt x="287" y="20"/>
                  </a:cubicBezTo>
                  <a:cubicBezTo>
                    <a:pt x="288" y="20"/>
                    <a:pt x="288" y="20"/>
                    <a:pt x="289" y="20"/>
                  </a:cubicBezTo>
                  <a:cubicBezTo>
                    <a:pt x="289" y="20"/>
                    <a:pt x="289" y="20"/>
                    <a:pt x="290" y="20"/>
                  </a:cubicBezTo>
                  <a:cubicBezTo>
                    <a:pt x="290" y="20"/>
                    <a:pt x="291" y="20"/>
                    <a:pt x="291" y="19"/>
                  </a:cubicBezTo>
                  <a:cubicBezTo>
                    <a:pt x="291" y="19"/>
                    <a:pt x="292" y="19"/>
                    <a:pt x="293" y="18"/>
                  </a:cubicBezTo>
                  <a:cubicBezTo>
                    <a:pt x="293" y="17"/>
                    <a:pt x="293" y="16"/>
                    <a:pt x="293" y="15"/>
                  </a:cubicBezTo>
                  <a:cubicBezTo>
                    <a:pt x="293" y="14"/>
                    <a:pt x="292" y="13"/>
                    <a:pt x="291" y="12"/>
                  </a:cubicBezTo>
                  <a:cubicBezTo>
                    <a:pt x="276" y="3"/>
                    <a:pt x="276" y="3"/>
                    <a:pt x="276" y="3"/>
                  </a:cubicBezTo>
                  <a:cubicBezTo>
                    <a:pt x="274" y="1"/>
                    <a:pt x="271" y="2"/>
                    <a:pt x="270" y="4"/>
                  </a:cubicBezTo>
                  <a:cubicBezTo>
                    <a:pt x="269" y="6"/>
                    <a:pt x="270" y="8"/>
                    <a:pt x="272" y="9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9" y="16"/>
                    <a:pt x="289" y="16"/>
                    <a:pt x="289" y="16"/>
                  </a:cubicBezTo>
                  <a:cubicBezTo>
                    <a:pt x="286" y="14"/>
                    <a:pt x="286" y="14"/>
                    <a:pt x="286" y="14"/>
                  </a:cubicBezTo>
                  <a:cubicBezTo>
                    <a:pt x="289" y="16"/>
                    <a:pt x="289" y="16"/>
                    <a:pt x="289" y="16"/>
                  </a:cubicBezTo>
                  <a:cubicBezTo>
                    <a:pt x="287" y="12"/>
                    <a:pt x="287" y="12"/>
                    <a:pt x="287" y="12"/>
                  </a:cubicBezTo>
                  <a:cubicBezTo>
                    <a:pt x="287" y="12"/>
                    <a:pt x="286" y="13"/>
                    <a:pt x="286" y="14"/>
                  </a:cubicBezTo>
                  <a:cubicBezTo>
                    <a:pt x="289" y="16"/>
                    <a:pt x="289" y="16"/>
                    <a:pt x="289" y="16"/>
                  </a:cubicBezTo>
                  <a:cubicBezTo>
                    <a:pt x="287" y="12"/>
                    <a:pt x="287" y="12"/>
                    <a:pt x="287" y="12"/>
                  </a:cubicBezTo>
                  <a:cubicBezTo>
                    <a:pt x="289" y="15"/>
                    <a:pt x="289" y="15"/>
                    <a:pt x="289" y="15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8" y="12"/>
                    <a:pt x="288" y="12"/>
                    <a:pt x="287" y="12"/>
                  </a:cubicBezTo>
                  <a:cubicBezTo>
                    <a:pt x="289" y="15"/>
                    <a:pt x="289" y="15"/>
                    <a:pt x="289" y="15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5"/>
                    <a:pt x="289" y="15"/>
                    <a:pt x="289" y="15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5"/>
                    <a:pt x="289" y="15"/>
                    <a:pt x="289" y="15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3"/>
                    <a:pt x="289" y="13"/>
                    <a:pt x="289" y="13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3"/>
                    <a:pt x="289" y="13"/>
                    <a:pt x="289" y="13"/>
                  </a:cubicBezTo>
                  <a:cubicBezTo>
                    <a:pt x="289" y="12"/>
                    <a:pt x="289" y="12"/>
                    <a:pt x="289" y="12"/>
                  </a:cubicBezTo>
                  <a:cubicBezTo>
                    <a:pt x="289" y="12"/>
                    <a:pt x="288" y="12"/>
                    <a:pt x="286" y="11"/>
                  </a:cubicBezTo>
                  <a:cubicBezTo>
                    <a:pt x="281" y="10"/>
                    <a:pt x="271" y="7"/>
                    <a:pt x="262" y="5"/>
                  </a:cubicBezTo>
                  <a:cubicBezTo>
                    <a:pt x="257" y="4"/>
                    <a:pt x="253" y="3"/>
                    <a:pt x="250" y="2"/>
                  </a:cubicBezTo>
                  <a:cubicBezTo>
                    <a:pt x="247" y="1"/>
                    <a:pt x="245" y="0"/>
                    <a:pt x="245" y="0"/>
                  </a:cubicBezTo>
                  <a:cubicBezTo>
                    <a:pt x="243" y="0"/>
                    <a:pt x="241" y="1"/>
                    <a:pt x="240" y="3"/>
                  </a:cubicBezTo>
                  <a:cubicBezTo>
                    <a:pt x="240" y="4"/>
                    <a:pt x="240" y="6"/>
                    <a:pt x="242" y="8"/>
                  </a:cubicBezTo>
                  <a:cubicBezTo>
                    <a:pt x="244" y="9"/>
                    <a:pt x="244" y="9"/>
                    <a:pt x="244" y="9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3" y="2"/>
                    <a:pt x="243" y="2"/>
                    <a:pt x="242" y="3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4" y="2"/>
                    <a:pt x="244" y="2"/>
                    <a:pt x="243" y="2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5" y="4"/>
                    <a:pt x="245" y="4"/>
                    <a:pt x="24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5" y="4"/>
                    <a:pt x="245" y="4"/>
                    <a:pt x="245" y="4"/>
                  </a:cubicBezTo>
                  <a:cubicBezTo>
                    <a:pt x="244" y="1"/>
                    <a:pt x="244" y="1"/>
                    <a:pt x="244" y="1"/>
                  </a:cubicBezTo>
                  <a:cubicBezTo>
                    <a:pt x="244" y="1"/>
                    <a:pt x="244" y="1"/>
                    <a:pt x="243" y="2"/>
                  </a:cubicBezTo>
                  <a:cubicBezTo>
                    <a:pt x="240" y="2"/>
                    <a:pt x="234" y="2"/>
                    <a:pt x="229" y="3"/>
                  </a:cubicBezTo>
                  <a:cubicBezTo>
                    <a:pt x="223" y="3"/>
                    <a:pt x="219" y="4"/>
                    <a:pt x="219" y="4"/>
                  </a:cubicBezTo>
                  <a:cubicBezTo>
                    <a:pt x="217" y="4"/>
                    <a:pt x="216" y="5"/>
                    <a:pt x="215" y="7"/>
                  </a:cubicBezTo>
                  <a:cubicBezTo>
                    <a:pt x="215" y="8"/>
                    <a:pt x="216" y="10"/>
                    <a:pt x="217" y="11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13" y="5"/>
                    <a:pt x="206" y="5"/>
                  </a:cubicBezTo>
                  <a:cubicBezTo>
                    <a:pt x="203" y="5"/>
                    <a:pt x="199" y="5"/>
                    <a:pt x="197" y="5"/>
                  </a:cubicBezTo>
                  <a:cubicBezTo>
                    <a:pt x="195" y="6"/>
                    <a:pt x="194" y="6"/>
                    <a:pt x="193" y="6"/>
                  </a:cubicBezTo>
                  <a:cubicBezTo>
                    <a:pt x="193" y="6"/>
                    <a:pt x="193" y="6"/>
                    <a:pt x="192" y="6"/>
                  </a:cubicBezTo>
                  <a:cubicBezTo>
                    <a:pt x="192" y="6"/>
                    <a:pt x="192" y="6"/>
                    <a:pt x="192" y="6"/>
                  </a:cubicBezTo>
                  <a:cubicBezTo>
                    <a:pt x="191" y="6"/>
                    <a:pt x="191" y="6"/>
                    <a:pt x="191" y="6"/>
                  </a:cubicBezTo>
                  <a:cubicBezTo>
                    <a:pt x="190" y="7"/>
                    <a:pt x="190" y="7"/>
                    <a:pt x="190" y="7"/>
                  </a:cubicBezTo>
                  <a:cubicBezTo>
                    <a:pt x="190" y="7"/>
                    <a:pt x="190" y="7"/>
                    <a:pt x="189" y="8"/>
                  </a:cubicBezTo>
                  <a:cubicBezTo>
                    <a:pt x="188" y="10"/>
                    <a:pt x="189" y="12"/>
                    <a:pt x="190" y="13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3"/>
                    <a:pt x="197" y="13"/>
                    <a:pt x="197" y="13"/>
                  </a:cubicBezTo>
                  <a:cubicBezTo>
                    <a:pt x="196" y="9"/>
                    <a:pt x="196" y="9"/>
                    <a:pt x="196" y="9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5" y="15"/>
                    <a:pt x="174" y="17"/>
                    <a:pt x="174" y="18"/>
                  </a:cubicBezTo>
                  <a:cubicBezTo>
                    <a:pt x="174" y="20"/>
                    <a:pt x="174" y="21"/>
                    <a:pt x="176" y="22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80" y="20"/>
                    <a:pt x="180" y="20"/>
                    <a:pt x="180" y="20"/>
                  </a:cubicBezTo>
                  <a:cubicBezTo>
                    <a:pt x="178" y="16"/>
                    <a:pt x="178" y="16"/>
                    <a:pt x="178" y="16"/>
                  </a:cubicBezTo>
                  <a:cubicBezTo>
                    <a:pt x="161" y="25"/>
                    <a:pt x="161" y="25"/>
                    <a:pt x="161" y="25"/>
                  </a:cubicBezTo>
                  <a:cubicBezTo>
                    <a:pt x="160" y="26"/>
                    <a:pt x="159" y="27"/>
                    <a:pt x="159" y="29"/>
                  </a:cubicBezTo>
                  <a:cubicBezTo>
                    <a:pt x="159" y="30"/>
                    <a:pt x="160" y="31"/>
                    <a:pt x="161" y="32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2" y="26"/>
                    <a:pt x="162" y="26"/>
                    <a:pt x="162" y="26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49" y="34"/>
                    <a:pt x="148" y="35"/>
                    <a:pt x="148" y="36"/>
                  </a:cubicBezTo>
                  <a:cubicBezTo>
                    <a:pt x="148" y="38"/>
                    <a:pt x="149" y="39"/>
                    <a:pt x="150" y="40"/>
                  </a:cubicBezTo>
                  <a:cubicBezTo>
                    <a:pt x="151" y="40"/>
                    <a:pt x="151" y="40"/>
                    <a:pt x="151" y="40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40" y="41"/>
                    <a:pt x="140" y="41"/>
                    <a:pt x="140" y="41"/>
                  </a:cubicBezTo>
                  <a:cubicBezTo>
                    <a:pt x="139" y="42"/>
                    <a:pt x="138" y="43"/>
                    <a:pt x="138" y="44"/>
                  </a:cubicBezTo>
                  <a:cubicBezTo>
                    <a:pt x="138" y="46"/>
                    <a:pt x="139" y="47"/>
                    <a:pt x="140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0" y="51"/>
                    <a:pt x="130" y="53"/>
                    <a:pt x="130" y="54"/>
                  </a:cubicBezTo>
                  <a:cubicBezTo>
                    <a:pt x="130" y="55"/>
                    <a:pt x="131" y="56"/>
                    <a:pt x="132" y="57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5" y="54"/>
                    <a:pt x="135" y="54"/>
                    <a:pt x="135" y="54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2" y="61"/>
                    <a:pt x="122" y="62"/>
                    <a:pt x="122" y="64"/>
                  </a:cubicBezTo>
                  <a:cubicBezTo>
                    <a:pt x="122" y="65"/>
                    <a:pt x="123" y="66"/>
                    <a:pt x="124" y="67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5" y="62"/>
                    <a:pt x="125" y="62"/>
                    <a:pt x="125" y="62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6" y="73"/>
                    <a:pt x="115" y="74"/>
                    <a:pt x="115" y="75"/>
                  </a:cubicBezTo>
                  <a:cubicBezTo>
                    <a:pt x="116" y="76"/>
                    <a:pt x="116" y="77"/>
                    <a:pt x="117" y="78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4"/>
                    <a:pt x="113" y="85"/>
                    <a:pt x="113" y="86"/>
                  </a:cubicBezTo>
                  <a:cubicBezTo>
                    <a:pt x="113" y="87"/>
                    <a:pt x="114" y="88"/>
                    <a:pt x="115" y="89"/>
                  </a:cubicBezTo>
                  <a:cubicBezTo>
                    <a:pt x="116" y="90"/>
                    <a:pt x="116" y="90"/>
                    <a:pt x="116" y="90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6" y="96"/>
                    <a:pt x="105" y="97"/>
                    <a:pt x="106" y="98"/>
                  </a:cubicBezTo>
                  <a:cubicBezTo>
                    <a:pt x="106" y="99"/>
                    <a:pt x="106" y="100"/>
                    <a:pt x="107" y="101"/>
                  </a:cubicBezTo>
                  <a:cubicBezTo>
                    <a:pt x="108" y="101"/>
                    <a:pt x="108" y="101"/>
                    <a:pt x="108" y="101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0" y="112"/>
                    <a:pt x="101" y="114"/>
                    <a:pt x="102" y="115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9" y="131"/>
                    <a:pt x="100" y="132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103" y="131"/>
                    <a:pt x="102" y="135"/>
                    <a:pt x="102" y="138"/>
                  </a:cubicBezTo>
                  <a:cubicBezTo>
                    <a:pt x="101" y="140"/>
                    <a:pt x="101" y="142"/>
                    <a:pt x="100" y="144"/>
                  </a:cubicBezTo>
                  <a:cubicBezTo>
                    <a:pt x="100" y="144"/>
                    <a:pt x="100" y="145"/>
                    <a:pt x="100" y="145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0" y="145"/>
                    <a:pt x="100" y="145"/>
                    <a:pt x="100" y="145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0" y="145"/>
                    <a:pt x="100" y="145"/>
                    <a:pt x="100" y="145"/>
                  </a:cubicBezTo>
                  <a:cubicBezTo>
                    <a:pt x="100" y="146"/>
                    <a:pt x="99" y="147"/>
                    <a:pt x="100" y="148"/>
                  </a:cubicBezTo>
                  <a:cubicBezTo>
                    <a:pt x="100" y="149"/>
                    <a:pt x="100" y="150"/>
                    <a:pt x="101" y="151"/>
                  </a:cubicBezTo>
                  <a:cubicBezTo>
                    <a:pt x="104" y="152"/>
                    <a:pt x="104" y="152"/>
                    <a:pt x="104" y="152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8"/>
                    <a:pt x="102" y="148"/>
                    <a:pt x="102" y="148"/>
                  </a:cubicBezTo>
                  <a:cubicBezTo>
                    <a:pt x="101" y="150"/>
                    <a:pt x="100" y="153"/>
                    <a:pt x="99" y="156"/>
                  </a:cubicBezTo>
                  <a:cubicBezTo>
                    <a:pt x="99" y="157"/>
                    <a:pt x="98" y="159"/>
                    <a:pt x="98" y="160"/>
                  </a:cubicBezTo>
                  <a:cubicBezTo>
                    <a:pt x="98" y="160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00" y="162"/>
                    <a:pt x="100" y="162"/>
                    <a:pt x="100" y="162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00" y="162"/>
                    <a:pt x="100" y="162"/>
                    <a:pt x="100" y="162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7" y="161"/>
                    <a:pt x="97" y="162"/>
                    <a:pt x="98" y="163"/>
                  </a:cubicBezTo>
                  <a:cubicBezTo>
                    <a:pt x="98" y="165"/>
                    <a:pt x="98" y="165"/>
                    <a:pt x="99" y="166"/>
                  </a:cubicBezTo>
                  <a:cubicBezTo>
                    <a:pt x="101" y="167"/>
                    <a:pt x="101" y="167"/>
                    <a:pt x="101" y="167"/>
                  </a:cubicBezTo>
                  <a:cubicBezTo>
                    <a:pt x="105" y="189"/>
                    <a:pt x="105" y="189"/>
                    <a:pt x="105" y="189"/>
                  </a:cubicBezTo>
                  <a:cubicBezTo>
                    <a:pt x="105" y="190"/>
                    <a:pt x="106" y="191"/>
                    <a:pt x="107" y="191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20" y="219"/>
                    <a:pt x="120" y="219"/>
                    <a:pt x="120" y="219"/>
                  </a:cubicBezTo>
                  <a:cubicBezTo>
                    <a:pt x="121" y="220"/>
                    <a:pt x="121" y="220"/>
                    <a:pt x="122" y="221"/>
                  </a:cubicBezTo>
                  <a:cubicBezTo>
                    <a:pt x="123" y="221"/>
                    <a:pt x="123" y="221"/>
                    <a:pt x="123" y="221"/>
                  </a:cubicBezTo>
                  <a:cubicBezTo>
                    <a:pt x="125" y="218"/>
                    <a:pt x="125" y="218"/>
                    <a:pt x="125" y="218"/>
                  </a:cubicBezTo>
                  <a:cubicBezTo>
                    <a:pt x="121" y="219"/>
                    <a:pt x="121" y="219"/>
                    <a:pt x="121" y="219"/>
                  </a:cubicBezTo>
                  <a:cubicBezTo>
                    <a:pt x="132" y="244"/>
                    <a:pt x="132" y="244"/>
                    <a:pt x="132" y="244"/>
                  </a:cubicBezTo>
                  <a:cubicBezTo>
                    <a:pt x="132" y="245"/>
                    <a:pt x="133" y="246"/>
                    <a:pt x="134" y="246"/>
                  </a:cubicBezTo>
                  <a:cubicBezTo>
                    <a:pt x="139" y="249"/>
                    <a:pt x="139" y="249"/>
                    <a:pt x="139" y="249"/>
                  </a:cubicBezTo>
                  <a:cubicBezTo>
                    <a:pt x="141" y="246"/>
                    <a:pt x="141" y="246"/>
                    <a:pt x="141" y="246"/>
                  </a:cubicBezTo>
                  <a:cubicBezTo>
                    <a:pt x="137" y="244"/>
                    <a:pt x="137" y="244"/>
                    <a:pt x="137" y="244"/>
                  </a:cubicBezTo>
                  <a:cubicBezTo>
                    <a:pt x="141" y="246"/>
                    <a:pt x="141" y="246"/>
                    <a:pt x="141" y="246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38" y="243"/>
                    <a:pt x="138" y="243"/>
                    <a:pt x="137" y="244"/>
                  </a:cubicBezTo>
                  <a:cubicBezTo>
                    <a:pt x="141" y="246"/>
                    <a:pt x="141" y="246"/>
                    <a:pt x="141" y="246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41" y="246"/>
                    <a:pt x="141" y="246"/>
                    <a:pt x="141" y="246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41" y="246"/>
                    <a:pt x="141" y="246"/>
                    <a:pt x="141" y="246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38" y="243"/>
                    <a:pt x="138" y="243"/>
                    <a:pt x="138" y="243"/>
                  </a:cubicBezTo>
                  <a:cubicBezTo>
                    <a:pt x="138" y="243"/>
                    <a:pt x="138" y="243"/>
                    <a:pt x="137" y="243"/>
                  </a:cubicBezTo>
                  <a:cubicBezTo>
                    <a:pt x="136" y="244"/>
                    <a:pt x="132" y="246"/>
                    <a:pt x="129" y="248"/>
                  </a:cubicBezTo>
                  <a:cubicBezTo>
                    <a:pt x="128" y="249"/>
                    <a:pt x="126" y="250"/>
                    <a:pt x="125" y="251"/>
                  </a:cubicBezTo>
                  <a:cubicBezTo>
                    <a:pt x="124" y="251"/>
                    <a:pt x="124" y="251"/>
                    <a:pt x="124" y="252"/>
                  </a:cubicBezTo>
                  <a:cubicBezTo>
                    <a:pt x="123" y="252"/>
                    <a:pt x="123" y="252"/>
                    <a:pt x="123" y="252"/>
                  </a:cubicBezTo>
                  <a:cubicBezTo>
                    <a:pt x="123" y="252"/>
                    <a:pt x="123" y="252"/>
                    <a:pt x="123" y="252"/>
                  </a:cubicBezTo>
                  <a:cubicBezTo>
                    <a:pt x="122" y="252"/>
                    <a:pt x="122" y="253"/>
                    <a:pt x="122" y="253"/>
                  </a:cubicBezTo>
                  <a:cubicBezTo>
                    <a:pt x="121" y="255"/>
                    <a:pt x="121" y="258"/>
                    <a:pt x="123" y="259"/>
                  </a:cubicBezTo>
                  <a:cubicBezTo>
                    <a:pt x="128" y="262"/>
                    <a:pt x="128" y="262"/>
                    <a:pt x="128" y="262"/>
                  </a:cubicBezTo>
                  <a:cubicBezTo>
                    <a:pt x="130" y="259"/>
                    <a:pt x="130" y="259"/>
                    <a:pt x="130" y="259"/>
                  </a:cubicBezTo>
                  <a:cubicBezTo>
                    <a:pt x="128" y="255"/>
                    <a:pt x="128" y="255"/>
                    <a:pt x="128" y="255"/>
                  </a:cubicBezTo>
                  <a:cubicBezTo>
                    <a:pt x="116" y="262"/>
                    <a:pt x="116" y="262"/>
                    <a:pt x="116" y="262"/>
                  </a:cubicBezTo>
                  <a:cubicBezTo>
                    <a:pt x="115" y="263"/>
                    <a:pt x="114" y="264"/>
                    <a:pt x="114" y="265"/>
                  </a:cubicBezTo>
                  <a:cubicBezTo>
                    <a:pt x="114" y="267"/>
                    <a:pt x="115" y="268"/>
                    <a:pt x="116" y="269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17" y="263"/>
                    <a:pt x="117" y="263"/>
                    <a:pt x="117" y="263"/>
                  </a:cubicBezTo>
                  <a:cubicBezTo>
                    <a:pt x="103" y="275"/>
                    <a:pt x="103" y="275"/>
                    <a:pt x="103" y="275"/>
                  </a:cubicBezTo>
                  <a:cubicBezTo>
                    <a:pt x="102" y="275"/>
                    <a:pt x="101" y="277"/>
                    <a:pt x="101" y="278"/>
                  </a:cubicBezTo>
                  <a:cubicBezTo>
                    <a:pt x="101" y="279"/>
                    <a:pt x="102" y="280"/>
                    <a:pt x="103" y="281"/>
                  </a:cubicBezTo>
                  <a:cubicBezTo>
                    <a:pt x="103" y="281"/>
                    <a:pt x="103" y="281"/>
                    <a:pt x="103" y="281"/>
                  </a:cubicBezTo>
                  <a:cubicBezTo>
                    <a:pt x="105" y="278"/>
                    <a:pt x="105" y="278"/>
                    <a:pt x="105" y="278"/>
                  </a:cubicBezTo>
                  <a:cubicBezTo>
                    <a:pt x="102" y="275"/>
                    <a:pt x="102" y="275"/>
                    <a:pt x="102" y="275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94" y="285"/>
                    <a:pt x="94" y="287"/>
                    <a:pt x="94" y="288"/>
                  </a:cubicBezTo>
                  <a:cubicBezTo>
                    <a:pt x="94" y="289"/>
                    <a:pt x="95" y="290"/>
                    <a:pt x="96" y="291"/>
                  </a:cubicBezTo>
                  <a:cubicBezTo>
                    <a:pt x="99" y="293"/>
                    <a:pt x="99" y="293"/>
                    <a:pt x="99" y="293"/>
                  </a:cubicBezTo>
                  <a:cubicBezTo>
                    <a:pt x="101" y="289"/>
                    <a:pt x="101" y="289"/>
                    <a:pt x="101" y="289"/>
                  </a:cubicBezTo>
                  <a:cubicBezTo>
                    <a:pt x="99" y="286"/>
                    <a:pt x="99" y="286"/>
                    <a:pt x="99" y="286"/>
                  </a:cubicBezTo>
                  <a:cubicBezTo>
                    <a:pt x="88" y="295"/>
                    <a:pt x="88" y="295"/>
                    <a:pt x="88" y="295"/>
                  </a:cubicBezTo>
                  <a:cubicBezTo>
                    <a:pt x="87" y="295"/>
                    <a:pt x="86" y="297"/>
                    <a:pt x="86" y="298"/>
                  </a:cubicBezTo>
                  <a:cubicBezTo>
                    <a:pt x="86" y="299"/>
                    <a:pt x="87" y="300"/>
                    <a:pt x="88" y="301"/>
                  </a:cubicBezTo>
                  <a:cubicBezTo>
                    <a:pt x="89" y="302"/>
                    <a:pt x="89" y="302"/>
                    <a:pt x="89" y="302"/>
                  </a:cubicBezTo>
                  <a:cubicBezTo>
                    <a:pt x="91" y="298"/>
                    <a:pt x="91" y="298"/>
                    <a:pt x="91" y="298"/>
                  </a:cubicBezTo>
                  <a:cubicBezTo>
                    <a:pt x="88" y="296"/>
                    <a:pt x="88" y="296"/>
                    <a:pt x="88" y="296"/>
                  </a:cubicBezTo>
                  <a:cubicBezTo>
                    <a:pt x="79" y="307"/>
                    <a:pt x="79" y="307"/>
                    <a:pt x="79" y="307"/>
                  </a:cubicBezTo>
                  <a:cubicBezTo>
                    <a:pt x="78" y="308"/>
                    <a:pt x="78" y="309"/>
                    <a:pt x="78" y="310"/>
                  </a:cubicBezTo>
                  <a:cubicBezTo>
                    <a:pt x="78" y="311"/>
                    <a:pt x="79" y="312"/>
                    <a:pt x="80" y="313"/>
                  </a:cubicBezTo>
                  <a:cubicBezTo>
                    <a:pt x="81" y="314"/>
                    <a:pt x="81" y="314"/>
                    <a:pt x="81" y="314"/>
                  </a:cubicBezTo>
                  <a:cubicBezTo>
                    <a:pt x="84" y="310"/>
                    <a:pt x="84" y="310"/>
                    <a:pt x="84" y="310"/>
                  </a:cubicBezTo>
                  <a:cubicBezTo>
                    <a:pt x="81" y="307"/>
                    <a:pt x="81" y="307"/>
                    <a:pt x="81" y="307"/>
                  </a:cubicBezTo>
                  <a:cubicBezTo>
                    <a:pt x="69" y="315"/>
                    <a:pt x="69" y="315"/>
                    <a:pt x="69" y="315"/>
                  </a:cubicBezTo>
                  <a:cubicBezTo>
                    <a:pt x="68" y="316"/>
                    <a:pt x="68" y="317"/>
                    <a:pt x="68" y="318"/>
                  </a:cubicBezTo>
                  <a:cubicBezTo>
                    <a:pt x="68" y="320"/>
                    <a:pt x="68" y="321"/>
                    <a:pt x="70" y="322"/>
                  </a:cubicBezTo>
                  <a:cubicBezTo>
                    <a:pt x="74" y="324"/>
                    <a:pt x="74" y="324"/>
                    <a:pt x="74" y="324"/>
                  </a:cubicBezTo>
                  <a:cubicBezTo>
                    <a:pt x="76" y="321"/>
                    <a:pt x="76" y="321"/>
                    <a:pt x="76" y="321"/>
                  </a:cubicBezTo>
                  <a:cubicBezTo>
                    <a:pt x="74" y="318"/>
                    <a:pt x="74" y="318"/>
                    <a:pt x="74" y="318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3" y="326"/>
                    <a:pt x="62" y="327"/>
                    <a:pt x="63" y="328"/>
                  </a:cubicBezTo>
                  <a:cubicBezTo>
                    <a:pt x="63" y="330"/>
                    <a:pt x="63" y="331"/>
                    <a:pt x="64" y="332"/>
                  </a:cubicBezTo>
                  <a:cubicBezTo>
                    <a:pt x="66" y="333"/>
                    <a:pt x="66" y="333"/>
                    <a:pt x="66" y="333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6" y="326"/>
                    <a:pt x="66" y="326"/>
                    <a:pt x="66" y="32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3" y="335"/>
                    <a:pt x="52" y="336"/>
                    <a:pt x="52" y="338"/>
                  </a:cubicBezTo>
                  <a:cubicBezTo>
                    <a:pt x="52" y="339"/>
                    <a:pt x="53" y="340"/>
                    <a:pt x="54" y="341"/>
                  </a:cubicBezTo>
                  <a:cubicBezTo>
                    <a:pt x="54" y="341"/>
                    <a:pt x="54" y="341"/>
                    <a:pt x="54" y="341"/>
                  </a:cubicBezTo>
                  <a:cubicBezTo>
                    <a:pt x="47" y="345"/>
                    <a:pt x="47" y="345"/>
                    <a:pt x="47" y="345"/>
                  </a:cubicBezTo>
                  <a:cubicBezTo>
                    <a:pt x="46" y="346"/>
                    <a:pt x="45" y="347"/>
                    <a:pt x="45" y="349"/>
                  </a:cubicBezTo>
                  <a:cubicBezTo>
                    <a:pt x="45" y="350"/>
                    <a:pt x="46" y="351"/>
                    <a:pt x="47" y="352"/>
                  </a:cubicBezTo>
                  <a:cubicBezTo>
                    <a:pt x="52" y="355"/>
                    <a:pt x="52" y="355"/>
                    <a:pt x="52" y="355"/>
                  </a:cubicBezTo>
                  <a:cubicBezTo>
                    <a:pt x="54" y="351"/>
                    <a:pt x="54" y="351"/>
                    <a:pt x="54" y="351"/>
                  </a:cubicBezTo>
                  <a:cubicBezTo>
                    <a:pt x="52" y="348"/>
                    <a:pt x="52" y="348"/>
                    <a:pt x="52" y="348"/>
                  </a:cubicBezTo>
                  <a:cubicBezTo>
                    <a:pt x="40" y="355"/>
                    <a:pt x="40" y="355"/>
                    <a:pt x="40" y="355"/>
                  </a:cubicBezTo>
                  <a:cubicBezTo>
                    <a:pt x="39" y="356"/>
                    <a:pt x="38" y="357"/>
                    <a:pt x="38" y="358"/>
                  </a:cubicBezTo>
                  <a:cubicBezTo>
                    <a:pt x="38" y="360"/>
                    <a:pt x="39" y="361"/>
                    <a:pt x="40" y="362"/>
                  </a:cubicBezTo>
                  <a:cubicBezTo>
                    <a:pt x="41" y="363"/>
                    <a:pt x="41" y="363"/>
                    <a:pt x="41" y="363"/>
                  </a:cubicBezTo>
                  <a:cubicBezTo>
                    <a:pt x="44" y="359"/>
                    <a:pt x="44" y="359"/>
                    <a:pt x="44" y="359"/>
                  </a:cubicBezTo>
                  <a:cubicBezTo>
                    <a:pt x="40" y="357"/>
                    <a:pt x="40" y="357"/>
                    <a:pt x="40" y="357"/>
                  </a:cubicBezTo>
                  <a:cubicBezTo>
                    <a:pt x="34" y="367"/>
                    <a:pt x="34" y="367"/>
                    <a:pt x="34" y="367"/>
                  </a:cubicBezTo>
                  <a:cubicBezTo>
                    <a:pt x="33" y="367"/>
                    <a:pt x="33" y="369"/>
                    <a:pt x="33" y="370"/>
                  </a:cubicBezTo>
                  <a:cubicBezTo>
                    <a:pt x="33" y="371"/>
                    <a:pt x="34" y="372"/>
                    <a:pt x="35" y="372"/>
                  </a:cubicBezTo>
                  <a:cubicBezTo>
                    <a:pt x="36" y="373"/>
                    <a:pt x="36" y="373"/>
                    <a:pt x="36" y="373"/>
                  </a:cubicBezTo>
                  <a:cubicBezTo>
                    <a:pt x="38" y="370"/>
                    <a:pt x="38" y="370"/>
                    <a:pt x="38" y="370"/>
                  </a:cubicBezTo>
                  <a:cubicBezTo>
                    <a:pt x="36" y="367"/>
                    <a:pt x="36" y="367"/>
                    <a:pt x="36" y="367"/>
                  </a:cubicBezTo>
                  <a:cubicBezTo>
                    <a:pt x="24" y="376"/>
                    <a:pt x="24" y="376"/>
                    <a:pt x="24" y="376"/>
                  </a:cubicBezTo>
                  <a:cubicBezTo>
                    <a:pt x="23" y="377"/>
                    <a:pt x="23" y="378"/>
                    <a:pt x="23" y="380"/>
                  </a:cubicBezTo>
                  <a:cubicBezTo>
                    <a:pt x="23" y="381"/>
                    <a:pt x="24" y="382"/>
                    <a:pt x="25" y="383"/>
                  </a:cubicBezTo>
                  <a:cubicBezTo>
                    <a:pt x="28" y="385"/>
                    <a:pt x="28" y="385"/>
                    <a:pt x="28" y="385"/>
                  </a:cubicBezTo>
                  <a:cubicBezTo>
                    <a:pt x="30" y="382"/>
                    <a:pt x="30" y="382"/>
                    <a:pt x="30" y="382"/>
                  </a:cubicBezTo>
                  <a:cubicBezTo>
                    <a:pt x="29" y="378"/>
                    <a:pt x="29" y="378"/>
                    <a:pt x="29" y="378"/>
                  </a:cubicBezTo>
                  <a:cubicBezTo>
                    <a:pt x="14" y="384"/>
                    <a:pt x="14" y="384"/>
                    <a:pt x="14" y="384"/>
                  </a:cubicBezTo>
                  <a:cubicBezTo>
                    <a:pt x="13" y="385"/>
                    <a:pt x="12" y="386"/>
                    <a:pt x="12" y="388"/>
                  </a:cubicBezTo>
                  <a:cubicBezTo>
                    <a:pt x="12" y="389"/>
                    <a:pt x="13" y="391"/>
                    <a:pt x="14" y="392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8" y="390"/>
                    <a:pt x="18" y="390"/>
                    <a:pt x="18" y="390"/>
                  </a:cubicBezTo>
                  <a:cubicBezTo>
                    <a:pt x="16" y="386"/>
                    <a:pt x="16" y="386"/>
                    <a:pt x="16" y="386"/>
                  </a:cubicBezTo>
                  <a:cubicBezTo>
                    <a:pt x="2" y="397"/>
                    <a:pt x="2" y="397"/>
                    <a:pt x="2" y="397"/>
                  </a:cubicBezTo>
                  <a:cubicBezTo>
                    <a:pt x="1" y="398"/>
                    <a:pt x="1" y="398"/>
                    <a:pt x="1" y="398"/>
                  </a:cubicBezTo>
                  <a:cubicBezTo>
                    <a:pt x="0" y="399"/>
                    <a:pt x="0" y="399"/>
                    <a:pt x="0" y="400"/>
                  </a:cubicBezTo>
                  <a:cubicBezTo>
                    <a:pt x="0" y="401"/>
                    <a:pt x="1" y="401"/>
                    <a:pt x="1" y="402"/>
                  </a:cubicBezTo>
                  <a:cubicBezTo>
                    <a:pt x="1" y="402"/>
                    <a:pt x="1" y="403"/>
                    <a:pt x="1" y="403"/>
                  </a:cubicBezTo>
                  <a:cubicBezTo>
                    <a:pt x="2" y="403"/>
                    <a:pt x="2" y="403"/>
                    <a:pt x="2" y="403"/>
                  </a:cubicBezTo>
                  <a:cubicBezTo>
                    <a:pt x="2" y="404"/>
                    <a:pt x="3" y="404"/>
                    <a:pt x="4" y="404"/>
                  </a:cubicBezTo>
                  <a:cubicBezTo>
                    <a:pt x="6" y="406"/>
                    <a:pt x="10" y="408"/>
                    <a:pt x="14" y="411"/>
                  </a:cubicBezTo>
                  <a:cubicBezTo>
                    <a:pt x="16" y="412"/>
                    <a:pt x="17" y="413"/>
                    <a:pt x="18" y="413"/>
                  </a:cubicBezTo>
                  <a:cubicBezTo>
                    <a:pt x="19" y="414"/>
                    <a:pt x="19" y="414"/>
                    <a:pt x="20" y="414"/>
                  </a:cubicBezTo>
                  <a:cubicBezTo>
                    <a:pt x="20" y="414"/>
                    <a:pt x="20" y="414"/>
                    <a:pt x="20" y="414"/>
                  </a:cubicBezTo>
                  <a:cubicBezTo>
                    <a:pt x="20" y="414"/>
                    <a:pt x="20" y="414"/>
                    <a:pt x="20" y="414"/>
                  </a:cubicBezTo>
                  <a:cubicBezTo>
                    <a:pt x="21" y="413"/>
                    <a:pt x="21" y="413"/>
                    <a:pt x="21" y="413"/>
                  </a:cubicBezTo>
                  <a:cubicBezTo>
                    <a:pt x="20" y="414"/>
                    <a:pt x="20" y="414"/>
                    <a:pt x="20" y="414"/>
                  </a:cubicBezTo>
                  <a:cubicBezTo>
                    <a:pt x="20" y="414"/>
                    <a:pt x="20" y="414"/>
                    <a:pt x="20" y="414"/>
                  </a:cubicBezTo>
                  <a:cubicBezTo>
                    <a:pt x="21" y="413"/>
                    <a:pt x="21" y="413"/>
                    <a:pt x="21" y="413"/>
                  </a:cubicBezTo>
                  <a:cubicBezTo>
                    <a:pt x="20" y="414"/>
                    <a:pt x="20" y="414"/>
                    <a:pt x="20" y="414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19" y="414"/>
                    <a:pt x="19" y="414"/>
                    <a:pt x="19" y="414"/>
                  </a:cubicBezTo>
                  <a:cubicBezTo>
                    <a:pt x="20" y="414"/>
                    <a:pt x="20" y="414"/>
                    <a:pt x="20" y="414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19" y="414"/>
                    <a:pt x="19" y="414"/>
                    <a:pt x="19" y="414"/>
                  </a:cubicBezTo>
                  <a:cubicBezTo>
                    <a:pt x="22" y="411"/>
                    <a:pt x="22" y="411"/>
                    <a:pt x="22" y="411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19" y="414"/>
                    <a:pt x="19" y="414"/>
                    <a:pt x="19" y="414"/>
                  </a:cubicBezTo>
                  <a:cubicBezTo>
                    <a:pt x="22" y="411"/>
                    <a:pt x="22" y="411"/>
                    <a:pt x="22" y="411"/>
                  </a:cubicBezTo>
                  <a:cubicBezTo>
                    <a:pt x="19" y="413"/>
                    <a:pt x="19" y="413"/>
                    <a:pt x="19" y="413"/>
                  </a:cubicBezTo>
                  <a:cubicBezTo>
                    <a:pt x="23" y="411"/>
                    <a:pt x="23" y="411"/>
                    <a:pt x="23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19" y="412"/>
                    <a:pt x="19" y="413"/>
                    <a:pt x="19" y="413"/>
                  </a:cubicBezTo>
                  <a:cubicBezTo>
                    <a:pt x="23" y="411"/>
                    <a:pt x="23" y="411"/>
                    <a:pt x="23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23" y="411"/>
                    <a:pt x="23" y="411"/>
                    <a:pt x="23" y="411"/>
                  </a:cubicBezTo>
                  <a:cubicBezTo>
                    <a:pt x="19" y="409"/>
                    <a:pt x="19" y="409"/>
                    <a:pt x="19" y="409"/>
                  </a:cubicBezTo>
                  <a:cubicBezTo>
                    <a:pt x="19" y="410"/>
                    <a:pt x="19" y="411"/>
                    <a:pt x="19" y="411"/>
                  </a:cubicBezTo>
                  <a:cubicBezTo>
                    <a:pt x="23" y="411"/>
                    <a:pt x="23" y="411"/>
                    <a:pt x="23" y="411"/>
                  </a:cubicBezTo>
                  <a:cubicBezTo>
                    <a:pt x="19" y="409"/>
                    <a:pt x="19" y="409"/>
                    <a:pt x="19" y="409"/>
                  </a:cubicBezTo>
                  <a:cubicBezTo>
                    <a:pt x="18" y="411"/>
                    <a:pt x="19" y="414"/>
                    <a:pt x="20" y="415"/>
                  </a:cubicBezTo>
                  <a:cubicBezTo>
                    <a:pt x="22" y="416"/>
                    <a:pt x="25" y="415"/>
                    <a:pt x="26" y="4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1367"/>
            <p:cNvSpPr/>
            <p:nvPr/>
          </p:nvSpPr>
          <p:spPr bwMode="auto">
            <a:xfrm>
              <a:off x="2547938" y="2349500"/>
              <a:ext cx="584200" cy="603250"/>
            </a:xfrm>
            <a:custGeom>
              <a:avLst/>
              <a:gdLst>
                <a:gd name="T0" fmla="*/ 7 w 363"/>
                <a:gd name="T1" fmla="*/ 362 h 375"/>
                <a:gd name="T2" fmla="*/ 4 w 363"/>
                <a:gd name="T3" fmla="*/ 365 h 375"/>
                <a:gd name="T4" fmla="*/ 32 w 363"/>
                <a:gd name="T5" fmla="*/ 350 h 375"/>
                <a:gd name="T6" fmla="*/ 45 w 363"/>
                <a:gd name="T7" fmla="*/ 345 h 375"/>
                <a:gd name="T8" fmla="*/ 51 w 363"/>
                <a:gd name="T9" fmla="*/ 331 h 375"/>
                <a:gd name="T10" fmla="*/ 54 w 363"/>
                <a:gd name="T11" fmla="*/ 334 h 375"/>
                <a:gd name="T12" fmla="*/ 59 w 363"/>
                <a:gd name="T13" fmla="*/ 317 h 375"/>
                <a:gd name="T14" fmla="*/ 89 w 363"/>
                <a:gd name="T15" fmla="*/ 289 h 375"/>
                <a:gd name="T16" fmla="*/ 110 w 363"/>
                <a:gd name="T17" fmla="*/ 260 h 375"/>
                <a:gd name="T18" fmla="*/ 112 w 363"/>
                <a:gd name="T19" fmla="*/ 252 h 375"/>
                <a:gd name="T20" fmla="*/ 146 w 363"/>
                <a:gd name="T21" fmla="*/ 220 h 375"/>
                <a:gd name="T22" fmla="*/ 138 w 363"/>
                <a:gd name="T23" fmla="*/ 221 h 375"/>
                <a:gd name="T24" fmla="*/ 155 w 363"/>
                <a:gd name="T25" fmla="*/ 211 h 375"/>
                <a:gd name="T26" fmla="*/ 147 w 363"/>
                <a:gd name="T27" fmla="*/ 213 h 375"/>
                <a:gd name="T28" fmla="*/ 191 w 363"/>
                <a:gd name="T29" fmla="*/ 228 h 375"/>
                <a:gd name="T30" fmla="*/ 197 w 363"/>
                <a:gd name="T31" fmla="*/ 225 h 375"/>
                <a:gd name="T32" fmla="*/ 194 w 363"/>
                <a:gd name="T33" fmla="*/ 227 h 375"/>
                <a:gd name="T34" fmla="*/ 231 w 363"/>
                <a:gd name="T35" fmla="*/ 229 h 375"/>
                <a:gd name="T36" fmla="*/ 266 w 363"/>
                <a:gd name="T37" fmla="*/ 216 h 375"/>
                <a:gd name="T38" fmla="*/ 261 w 363"/>
                <a:gd name="T39" fmla="*/ 218 h 375"/>
                <a:gd name="T40" fmla="*/ 300 w 363"/>
                <a:gd name="T41" fmla="*/ 205 h 375"/>
                <a:gd name="T42" fmla="*/ 296 w 363"/>
                <a:gd name="T43" fmla="*/ 207 h 375"/>
                <a:gd name="T44" fmla="*/ 314 w 363"/>
                <a:gd name="T45" fmla="*/ 198 h 375"/>
                <a:gd name="T46" fmla="*/ 334 w 363"/>
                <a:gd name="T47" fmla="*/ 174 h 375"/>
                <a:gd name="T48" fmla="*/ 345 w 363"/>
                <a:gd name="T49" fmla="*/ 131 h 375"/>
                <a:gd name="T50" fmla="*/ 360 w 363"/>
                <a:gd name="T51" fmla="*/ 105 h 375"/>
                <a:gd name="T52" fmla="*/ 356 w 363"/>
                <a:gd name="T53" fmla="*/ 104 h 375"/>
                <a:gd name="T54" fmla="*/ 358 w 363"/>
                <a:gd name="T55" fmla="*/ 70 h 375"/>
                <a:gd name="T56" fmla="*/ 354 w 363"/>
                <a:gd name="T57" fmla="*/ 60 h 375"/>
                <a:gd name="T58" fmla="*/ 345 w 363"/>
                <a:gd name="T59" fmla="*/ 33 h 375"/>
                <a:gd name="T60" fmla="*/ 337 w 363"/>
                <a:gd name="T61" fmla="*/ 34 h 375"/>
                <a:gd name="T62" fmla="*/ 337 w 363"/>
                <a:gd name="T63" fmla="*/ 33 h 375"/>
                <a:gd name="T64" fmla="*/ 352 w 363"/>
                <a:gd name="T65" fmla="*/ 79 h 375"/>
                <a:gd name="T66" fmla="*/ 349 w 363"/>
                <a:gd name="T67" fmla="*/ 116 h 375"/>
                <a:gd name="T68" fmla="*/ 353 w 363"/>
                <a:gd name="T69" fmla="*/ 124 h 375"/>
                <a:gd name="T70" fmla="*/ 333 w 363"/>
                <a:gd name="T71" fmla="*/ 155 h 375"/>
                <a:gd name="T72" fmla="*/ 313 w 363"/>
                <a:gd name="T73" fmla="*/ 183 h 375"/>
                <a:gd name="T74" fmla="*/ 308 w 363"/>
                <a:gd name="T75" fmla="*/ 193 h 375"/>
                <a:gd name="T76" fmla="*/ 293 w 363"/>
                <a:gd name="T77" fmla="*/ 199 h 375"/>
                <a:gd name="T78" fmla="*/ 282 w 363"/>
                <a:gd name="T79" fmla="*/ 207 h 375"/>
                <a:gd name="T80" fmla="*/ 237 w 363"/>
                <a:gd name="T81" fmla="*/ 220 h 375"/>
                <a:gd name="T82" fmla="*/ 227 w 363"/>
                <a:gd name="T83" fmla="*/ 227 h 375"/>
                <a:gd name="T84" fmla="*/ 227 w 363"/>
                <a:gd name="T85" fmla="*/ 223 h 375"/>
                <a:gd name="T86" fmla="*/ 196 w 363"/>
                <a:gd name="T87" fmla="*/ 229 h 375"/>
                <a:gd name="T88" fmla="*/ 197 w 363"/>
                <a:gd name="T89" fmla="*/ 222 h 375"/>
                <a:gd name="T90" fmla="*/ 149 w 363"/>
                <a:gd name="T91" fmla="*/ 205 h 375"/>
                <a:gd name="T92" fmla="*/ 148 w 363"/>
                <a:gd name="T93" fmla="*/ 209 h 375"/>
                <a:gd name="T94" fmla="*/ 147 w 363"/>
                <a:gd name="T95" fmla="*/ 209 h 375"/>
                <a:gd name="T96" fmla="*/ 131 w 363"/>
                <a:gd name="T97" fmla="*/ 227 h 375"/>
                <a:gd name="T98" fmla="*/ 109 w 363"/>
                <a:gd name="T99" fmla="*/ 248 h 375"/>
                <a:gd name="T100" fmla="*/ 108 w 363"/>
                <a:gd name="T101" fmla="*/ 263 h 375"/>
                <a:gd name="T102" fmla="*/ 72 w 363"/>
                <a:gd name="T103" fmla="*/ 298 h 375"/>
                <a:gd name="T104" fmla="*/ 57 w 363"/>
                <a:gd name="T105" fmla="*/ 321 h 375"/>
                <a:gd name="T106" fmla="*/ 58 w 363"/>
                <a:gd name="T107" fmla="*/ 319 h 375"/>
                <a:gd name="T108" fmla="*/ 53 w 363"/>
                <a:gd name="T109" fmla="*/ 332 h 375"/>
                <a:gd name="T110" fmla="*/ 39 w 363"/>
                <a:gd name="T111" fmla="*/ 340 h 375"/>
                <a:gd name="T112" fmla="*/ 20 w 363"/>
                <a:gd name="T113" fmla="*/ 363 h 375"/>
                <a:gd name="T114" fmla="*/ 10 w 363"/>
                <a:gd name="T115" fmla="*/ 373 h 375"/>
                <a:gd name="T116" fmla="*/ 12 w 363"/>
                <a:gd name="T117" fmla="*/ 37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3" h="375">
                  <a:moveTo>
                    <a:pt x="16" y="373"/>
                  </a:moveTo>
                  <a:cubicBezTo>
                    <a:pt x="16" y="372"/>
                    <a:pt x="17" y="371"/>
                    <a:pt x="17" y="371"/>
                  </a:cubicBezTo>
                  <a:cubicBezTo>
                    <a:pt x="16" y="369"/>
                    <a:pt x="16" y="369"/>
                    <a:pt x="16" y="368"/>
                  </a:cubicBezTo>
                  <a:cubicBezTo>
                    <a:pt x="15" y="368"/>
                    <a:pt x="15" y="367"/>
                    <a:pt x="15" y="367"/>
                  </a:cubicBezTo>
                  <a:cubicBezTo>
                    <a:pt x="14" y="367"/>
                    <a:pt x="14" y="367"/>
                    <a:pt x="14" y="366"/>
                  </a:cubicBezTo>
                  <a:cubicBezTo>
                    <a:pt x="12" y="366"/>
                    <a:pt x="10" y="365"/>
                    <a:pt x="9" y="364"/>
                  </a:cubicBezTo>
                  <a:cubicBezTo>
                    <a:pt x="8" y="363"/>
                    <a:pt x="7" y="363"/>
                    <a:pt x="7" y="362"/>
                  </a:cubicBezTo>
                  <a:cubicBezTo>
                    <a:pt x="6" y="362"/>
                    <a:pt x="6" y="362"/>
                    <a:pt x="6" y="362"/>
                  </a:cubicBezTo>
                  <a:cubicBezTo>
                    <a:pt x="6" y="362"/>
                    <a:pt x="6" y="362"/>
                    <a:pt x="6" y="362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7" y="362"/>
                    <a:pt x="7" y="362"/>
                    <a:pt x="7" y="362"/>
                  </a:cubicBezTo>
                  <a:cubicBezTo>
                    <a:pt x="6" y="362"/>
                    <a:pt x="6" y="362"/>
                    <a:pt x="6" y="362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7" y="362"/>
                    <a:pt x="7" y="362"/>
                    <a:pt x="7" y="362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7" y="363"/>
                    <a:pt x="7" y="363"/>
                    <a:pt x="7" y="363"/>
                  </a:cubicBezTo>
                  <a:cubicBezTo>
                    <a:pt x="7" y="362"/>
                    <a:pt x="7" y="362"/>
                    <a:pt x="7" y="362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7" y="363"/>
                    <a:pt x="7" y="363"/>
                    <a:pt x="7" y="363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8" y="365"/>
                    <a:pt x="8" y="365"/>
                    <a:pt x="8" y="365"/>
                  </a:cubicBezTo>
                  <a:cubicBezTo>
                    <a:pt x="8" y="364"/>
                    <a:pt x="7" y="363"/>
                    <a:pt x="7" y="363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8" y="365"/>
                    <a:pt x="8" y="365"/>
                    <a:pt x="8" y="365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7" y="367"/>
                    <a:pt x="7" y="367"/>
                    <a:pt x="7" y="367"/>
                  </a:cubicBezTo>
                  <a:cubicBezTo>
                    <a:pt x="7" y="367"/>
                    <a:pt x="8" y="366"/>
                    <a:pt x="8" y="365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7" y="367"/>
                    <a:pt x="7" y="367"/>
                    <a:pt x="7" y="367"/>
                  </a:cubicBezTo>
                  <a:cubicBezTo>
                    <a:pt x="4" y="365"/>
                    <a:pt x="4" y="365"/>
                    <a:pt x="4" y="365"/>
                  </a:cubicBezTo>
                  <a:cubicBezTo>
                    <a:pt x="5" y="369"/>
                    <a:pt x="5" y="369"/>
                    <a:pt x="5" y="369"/>
                  </a:cubicBezTo>
                  <a:cubicBezTo>
                    <a:pt x="23" y="363"/>
                    <a:pt x="23" y="363"/>
                    <a:pt x="23" y="363"/>
                  </a:cubicBezTo>
                  <a:cubicBezTo>
                    <a:pt x="25" y="362"/>
                    <a:pt x="26" y="361"/>
                    <a:pt x="26" y="360"/>
                  </a:cubicBezTo>
                  <a:cubicBezTo>
                    <a:pt x="26" y="358"/>
                    <a:pt x="25" y="357"/>
                    <a:pt x="24" y="356"/>
                  </a:cubicBezTo>
                  <a:cubicBezTo>
                    <a:pt x="23" y="355"/>
                    <a:pt x="23" y="355"/>
                    <a:pt x="23" y="355"/>
                  </a:cubicBezTo>
                  <a:cubicBezTo>
                    <a:pt x="21" y="359"/>
                    <a:pt x="21" y="359"/>
                    <a:pt x="21" y="359"/>
                  </a:cubicBezTo>
                  <a:cubicBezTo>
                    <a:pt x="24" y="362"/>
                    <a:pt x="24" y="362"/>
                    <a:pt x="24" y="362"/>
                  </a:cubicBezTo>
                  <a:cubicBezTo>
                    <a:pt x="35" y="354"/>
                    <a:pt x="35" y="354"/>
                    <a:pt x="35" y="354"/>
                  </a:cubicBezTo>
                  <a:cubicBezTo>
                    <a:pt x="36" y="354"/>
                    <a:pt x="37" y="352"/>
                    <a:pt x="37" y="351"/>
                  </a:cubicBezTo>
                  <a:cubicBezTo>
                    <a:pt x="37" y="350"/>
                    <a:pt x="36" y="348"/>
                    <a:pt x="35" y="348"/>
                  </a:cubicBezTo>
                  <a:cubicBezTo>
                    <a:pt x="34" y="347"/>
                    <a:pt x="34" y="347"/>
                    <a:pt x="34" y="347"/>
                  </a:cubicBezTo>
                  <a:cubicBezTo>
                    <a:pt x="32" y="350"/>
                    <a:pt x="32" y="350"/>
                    <a:pt x="32" y="350"/>
                  </a:cubicBezTo>
                  <a:cubicBezTo>
                    <a:pt x="34" y="353"/>
                    <a:pt x="34" y="353"/>
                    <a:pt x="34" y="353"/>
                  </a:cubicBezTo>
                  <a:cubicBezTo>
                    <a:pt x="45" y="345"/>
                    <a:pt x="45" y="345"/>
                    <a:pt x="45" y="345"/>
                  </a:cubicBezTo>
                  <a:cubicBezTo>
                    <a:pt x="46" y="344"/>
                    <a:pt x="47" y="343"/>
                    <a:pt x="47" y="342"/>
                  </a:cubicBezTo>
                  <a:cubicBezTo>
                    <a:pt x="47" y="341"/>
                    <a:pt x="46" y="339"/>
                    <a:pt x="45" y="339"/>
                  </a:cubicBezTo>
                  <a:cubicBezTo>
                    <a:pt x="45" y="339"/>
                    <a:pt x="45" y="339"/>
                    <a:pt x="45" y="339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5" y="344"/>
                    <a:pt x="45" y="344"/>
                    <a:pt x="45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5" y="344"/>
                    <a:pt x="45" y="344"/>
                    <a:pt x="45" y="344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5" y="345"/>
                    <a:pt x="45" y="345"/>
                    <a:pt x="45" y="345"/>
                  </a:cubicBezTo>
                  <a:cubicBezTo>
                    <a:pt x="45" y="344"/>
                    <a:pt x="45" y="344"/>
                    <a:pt x="45" y="344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5" y="345"/>
                    <a:pt x="45" y="345"/>
                    <a:pt x="45" y="345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7" y="343"/>
                    <a:pt x="49" y="341"/>
                    <a:pt x="52" y="339"/>
                  </a:cubicBezTo>
                  <a:cubicBezTo>
                    <a:pt x="53" y="338"/>
                    <a:pt x="54" y="337"/>
                    <a:pt x="54" y="336"/>
                  </a:cubicBezTo>
                  <a:cubicBezTo>
                    <a:pt x="55" y="336"/>
                    <a:pt x="55" y="336"/>
                    <a:pt x="55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56" y="335"/>
                    <a:pt x="56" y="335"/>
                    <a:pt x="56" y="335"/>
                  </a:cubicBezTo>
                  <a:cubicBezTo>
                    <a:pt x="56" y="335"/>
                    <a:pt x="56" y="335"/>
                    <a:pt x="56" y="334"/>
                  </a:cubicBezTo>
                  <a:cubicBezTo>
                    <a:pt x="57" y="333"/>
                    <a:pt x="57" y="332"/>
                    <a:pt x="57" y="331"/>
                  </a:cubicBezTo>
                  <a:cubicBezTo>
                    <a:pt x="57" y="330"/>
                    <a:pt x="56" y="329"/>
                    <a:pt x="55" y="329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1" y="331"/>
                    <a:pt x="51" y="331"/>
                    <a:pt x="51" y="331"/>
                  </a:cubicBezTo>
                  <a:cubicBezTo>
                    <a:pt x="55" y="333"/>
                    <a:pt x="55" y="333"/>
                    <a:pt x="55" y="333"/>
                  </a:cubicBezTo>
                  <a:cubicBezTo>
                    <a:pt x="51" y="331"/>
                    <a:pt x="51" y="331"/>
                    <a:pt x="51" y="331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5" y="333"/>
                    <a:pt x="55" y="333"/>
                    <a:pt x="55" y="333"/>
                  </a:cubicBezTo>
                  <a:cubicBezTo>
                    <a:pt x="51" y="331"/>
                    <a:pt x="51" y="331"/>
                    <a:pt x="51" y="331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2" y="332"/>
                    <a:pt x="52" y="332"/>
                    <a:pt x="52" y="332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2" y="332"/>
                    <a:pt x="52" y="332"/>
                    <a:pt x="52" y="332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54" y="334"/>
                    <a:pt x="55" y="333"/>
                    <a:pt x="55" y="333"/>
                  </a:cubicBezTo>
                  <a:cubicBezTo>
                    <a:pt x="56" y="332"/>
                    <a:pt x="59" y="329"/>
                    <a:pt x="61" y="327"/>
                  </a:cubicBezTo>
                  <a:cubicBezTo>
                    <a:pt x="62" y="326"/>
                    <a:pt x="63" y="325"/>
                    <a:pt x="64" y="324"/>
                  </a:cubicBezTo>
                  <a:cubicBezTo>
                    <a:pt x="64" y="323"/>
                    <a:pt x="65" y="323"/>
                    <a:pt x="65" y="323"/>
                  </a:cubicBezTo>
                  <a:cubicBezTo>
                    <a:pt x="65" y="323"/>
                    <a:pt x="65" y="323"/>
                    <a:pt x="65" y="323"/>
                  </a:cubicBezTo>
                  <a:cubicBezTo>
                    <a:pt x="65" y="322"/>
                    <a:pt x="65" y="322"/>
                    <a:pt x="65" y="322"/>
                  </a:cubicBezTo>
                  <a:cubicBezTo>
                    <a:pt x="66" y="322"/>
                    <a:pt x="66" y="322"/>
                    <a:pt x="66" y="322"/>
                  </a:cubicBezTo>
                  <a:cubicBezTo>
                    <a:pt x="66" y="322"/>
                    <a:pt x="66" y="322"/>
                    <a:pt x="66" y="322"/>
                  </a:cubicBezTo>
                  <a:cubicBezTo>
                    <a:pt x="66" y="322"/>
                    <a:pt x="66" y="322"/>
                    <a:pt x="66" y="322"/>
                  </a:cubicBezTo>
                  <a:cubicBezTo>
                    <a:pt x="67" y="320"/>
                    <a:pt x="66" y="317"/>
                    <a:pt x="65" y="316"/>
                  </a:cubicBezTo>
                  <a:cubicBezTo>
                    <a:pt x="61" y="314"/>
                    <a:pt x="61" y="314"/>
                    <a:pt x="61" y="314"/>
                  </a:cubicBezTo>
                  <a:cubicBezTo>
                    <a:pt x="59" y="317"/>
                    <a:pt x="59" y="317"/>
                    <a:pt x="59" y="317"/>
                  </a:cubicBezTo>
                  <a:cubicBezTo>
                    <a:pt x="61" y="321"/>
                    <a:pt x="61" y="321"/>
                    <a:pt x="61" y="321"/>
                  </a:cubicBezTo>
                  <a:cubicBezTo>
                    <a:pt x="72" y="314"/>
                    <a:pt x="72" y="314"/>
                    <a:pt x="72" y="314"/>
                  </a:cubicBezTo>
                  <a:cubicBezTo>
                    <a:pt x="73" y="313"/>
                    <a:pt x="74" y="312"/>
                    <a:pt x="74" y="310"/>
                  </a:cubicBezTo>
                  <a:cubicBezTo>
                    <a:pt x="74" y="309"/>
                    <a:pt x="73" y="308"/>
                    <a:pt x="72" y="307"/>
                  </a:cubicBezTo>
                  <a:cubicBezTo>
                    <a:pt x="71" y="306"/>
                    <a:pt x="71" y="306"/>
                    <a:pt x="71" y="306"/>
                  </a:cubicBezTo>
                  <a:cubicBezTo>
                    <a:pt x="69" y="310"/>
                    <a:pt x="69" y="310"/>
                    <a:pt x="69" y="310"/>
                  </a:cubicBezTo>
                  <a:cubicBezTo>
                    <a:pt x="72" y="312"/>
                    <a:pt x="72" y="312"/>
                    <a:pt x="72" y="312"/>
                  </a:cubicBezTo>
                  <a:cubicBezTo>
                    <a:pt x="79" y="302"/>
                    <a:pt x="79" y="302"/>
                    <a:pt x="79" y="302"/>
                  </a:cubicBezTo>
                  <a:cubicBezTo>
                    <a:pt x="80" y="301"/>
                    <a:pt x="80" y="299"/>
                    <a:pt x="79" y="298"/>
                  </a:cubicBezTo>
                  <a:cubicBezTo>
                    <a:pt x="78" y="297"/>
                    <a:pt x="77" y="296"/>
                    <a:pt x="75" y="296"/>
                  </a:cubicBezTo>
                  <a:cubicBezTo>
                    <a:pt x="75" y="296"/>
                    <a:pt x="75" y="296"/>
                    <a:pt x="75" y="296"/>
                  </a:cubicBezTo>
                  <a:cubicBezTo>
                    <a:pt x="75" y="300"/>
                    <a:pt x="75" y="300"/>
                    <a:pt x="75" y="300"/>
                  </a:cubicBezTo>
                  <a:cubicBezTo>
                    <a:pt x="79" y="302"/>
                    <a:pt x="79" y="302"/>
                    <a:pt x="79" y="302"/>
                  </a:cubicBezTo>
                  <a:cubicBezTo>
                    <a:pt x="89" y="289"/>
                    <a:pt x="89" y="289"/>
                    <a:pt x="89" y="289"/>
                  </a:cubicBezTo>
                  <a:cubicBezTo>
                    <a:pt x="89" y="288"/>
                    <a:pt x="90" y="287"/>
                    <a:pt x="89" y="286"/>
                  </a:cubicBezTo>
                  <a:cubicBezTo>
                    <a:pt x="89" y="285"/>
                    <a:pt x="89" y="284"/>
                    <a:pt x="88" y="283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4" y="286"/>
                    <a:pt x="84" y="286"/>
                    <a:pt x="84" y="286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99" y="276"/>
                    <a:pt x="99" y="276"/>
                    <a:pt x="99" y="276"/>
                  </a:cubicBezTo>
                  <a:cubicBezTo>
                    <a:pt x="100" y="275"/>
                    <a:pt x="100" y="274"/>
                    <a:pt x="100" y="273"/>
                  </a:cubicBezTo>
                  <a:cubicBezTo>
                    <a:pt x="100" y="271"/>
                    <a:pt x="99" y="270"/>
                    <a:pt x="98" y="270"/>
                  </a:cubicBezTo>
                  <a:cubicBezTo>
                    <a:pt x="97" y="269"/>
                    <a:pt x="97" y="269"/>
                    <a:pt x="97" y="269"/>
                  </a:cubicBezTo>
                  <a:cubicBezTo>
                    <a:pt x="95" y="272"/>
                    <a:pt x="95" y="272"/>
                    <a:pt x="95" y="272"/>
                  </a:cubicBezTo>
                  <a:cubicBezTo>
                    <a:pt x="97" y="276"/>
                    <a:pt x="97" y="276"/>
                    <a:pt x="97" y="276"/>
                  </a:cubicBezTo>
                  <a:cubicBezTo>
                    <a:pt x="110" y="267"/>
                    <a:pt x="110" y="267"/>
                    <a:pt x="110" y="267"/>
                  </a:cubicBezTo>
                  <a:cubicBezTo>
                    <a:pt x="111" y="266"/>
                    <a:pt x="112" y="265"/>
                    <a:pt x="112" y="263"/>
                  </a:cubicBezTo>
                  <a:cubicBezTo>
                    <a:pt x="112" y="262"/>
                    <a:pt x="111" y="261"/>
                    <a:pt x="110" y="260"/>
                  </a:cubicBezTo>
                  <a:cubicBezTo>
                    <a:pt x="105" y="257"/>
                    <a:pt x="105" y="257"/>
                    <a:pt x="105" y="257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06" y="263"/>
                    <a:pt x="108" y="261"/>
                    <a:pt x="110" y="258"/>
                  </a:cubicBezTo>
                  <a:cubicBezTo>
                    <a:pt x="112" y="257"/>
                    <a:pt x="113" y="256"/>
                    <a:pt x="114" y="255"/>
                  </a:cubicBezTo>
                  <a:cubicBezTo>
                    <a:pt x="114" y="254"/>
                    <a:pt x="114" y="254"/>
                    <a:pt x="115" y="254"/>
                  </a:cubicBezTo>
                  <a:cubicBezTo>
                    <a:pt x="115" y="253"/>
                    <a:pt x="115" y="253"/>
                    <a:pt x="115" y="253"/>
                  </a:cubicBezTo>
                  <a:cubicBezTo>
                    <a:pt x="115" y="253"/>
                    <a:pt x="115" y="253"/>
                    <a:pt x="115" y="253"/>
                  </a:cubicBezTo>
                  <a:cubicBezTo>
                    <a:pt x="115" y="253"/>
                    <a:pt x="115" y="253"/>
                    <a:pt x="116" y="253"/>
                  </a:cubicBezTo>
                  <a:cubicBezTo>
                    <a:pt x="116" y="252"/>
                    <a:pt x="116" y="251"/>
                    <a:pt x="116" y="250"/>
                  </a:cubicBezTo>
                  <a:cubicBezTo>
                    <a:pt x="116" y="249"/>
                    <a:pt x="115" y="248"/>
                    <a:pt x="114" y="247"/>
                  </a:cubicBezTo>
                  <a:cubicBezTo>
                    <a:pt x="112" y="246"/>
                    <a:pt x="112" y="246"/>
                    <a:pt x="112" y="246"/>
                  </a:cubicBezTo>
                  <a:cubicBezTo>
                    <a:pt x="110" y="249"/>
                    <a:pt x="110" y="249"/>
                    <a:pt x="110" y="249"/>
                  </a:cubicBezTo>
                  <a:cubicBezTo>
                    <a:pt x="112" y="252"/>
                    <a:pt x="112" y="252"/>
                    <a:pt x="112" y="252"/>
                  </a:cubicBezTo>
                  <a:cubicBezTo>
                    <a:pt x="127" y="242"/>
                    <a:pt x="127" y="242"/>
                    <a:pt x="127" y="242"/>
                  </a:cubicBezTo>
                  <a:cubicBezTo>
                    <a:pt x="128" y="241"/>
                    <a:pt x="128" y="240"/>
                    <a:pt x="128" y="239"/>
                  </a:cubicBezTo>
                  <a:cubicBezTo>
                    <a:pt x="128" y="237"/>
                    <a:pt x="127" y="236"/>
                    <a:pt x="126" y="235"/>
                  </a:cubicBezTo>
                  <a:cubicBezTo>
                    <a:pt x="125" y="234"/>
                    <a:pt x="125" y="234"/>
                    <a:pt x="125" y="234"/>
                  </a:cubicBezTo>
                  <a:cubicBezTo>
                    <a:pt x="123" y="238"/>
                    <a:pt x="123" y="238"/>
                    <a:pt x="123" y="238"/>
                  </a:cubicBezTo>
                  <a:cubicBezTo>
                    <a:pt x="125" y="241"/>
                    <a:pt x="125" y="241"/>
                    <a:pt x="125" y="241"/>
                  </a:cubicBezTo>
                  <a:cubicBezTo>
                    <a:pt x="136" y="233"/>
                    <a:pt x="136" y="233"/>
                    <a:pt x="136" y="233"/>
                  </a:cubicBezTo>
                  <a:cubicBezTo>
                    <a:pt x="137" y="232"/>
                    <a:pt x="137" y="231"/>
                    <a:pt x="137" y="229"/>
                  </a:cubicBezTo>
                  <a:cubicBezTo>
                    <a:pt x="137" y="228"/>
                    <a:pt x="136" y="227"/>
                    <a:pt x="135" y="226"/>
                  </a:cubicBezTo>
                  <a:cubicBezTo>
                    <a:pt x="134" y="226"/>
                    <a:pt x="134" y="226"/>
                    <a:pt x="134" y="226"/>
                  </a:cubicBezTo>
                  <a:cubicBezTo>
                    <a:pt x="132" y="229"/>
                    <a:pt x="132" y="229"/>
                    <a:pt x="132" y="229"/>
                  </a:cubicBezTo>
                  <a:cubicBezTo>
                    <a:pt x="135" y="232"/>
                    <a:pt x="135" y="232"/>
                    <a:pt x="135" y="232"/>
                  </a:cubicBezTo>
                  <a:cubicBezTo>
                    <a:pt x="144" y="224"/>
                    <a:pt x="144" y="224"/>
                    <a:pt x="144" y="224"/>
                  </a:cubicBezTo>
                  <a:cubicBezTo>
                    <a:pt x="145" y="223"/>
                    <a:pt x="146" y="222"/>
                    <a:pt x="146" y="220"/>
                  </a:cubicBezTo>
                  <a:cubicBezTo>
                    <a:pt x="146" y="219"/>
                    <a:pt x="145" y="218"/>
                    <a:pt x="144" y="217"/>
                  </a:cubicBezTo>
                  <a:cubicBezTo>
                    <a:pt x="138" y="214"/>
                    <a:pt x="138" y="214"/>
                    <a:pt x="138" y="214"/>
                  </a:cubicBezTo>
                  <a:cubicBezTo>
                    <a:pt x="136" y="217"/>
                    <a:pt x="136" y="217"/>
                    <a:pt x="136" y="217"/>
                  </a:cubicBezTo>
                  <a:cubicBezTo>
                    <a:pt x="139" y="219"/>
                    <a:pt x="139" y="219"/>
                    <a:pt x="139" y="219"/>
                  </a:cubicBezTo>
                  <a:cubicBezTo>
                    <a:pt x="136" y="217"/>
                    <a:pt x="136" y="217"/>
                    <a:pt x="136" y="217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39" y="220"/>
                    <a:pt x="139" y="220"/>
                    <a:pt x="139" y="219"/>
                  </a:cubicBezTo>
                  <a:cubicBezTo>
                    <a:pt x="136" y="217"/>
                    <a:pt x="136" y="217"/>
                    <a:pt x="136" y="217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36" y="218"/>
                    <a:pt x="136" y="218"/>
                    <a:pt x="136" y="218"/>
                  </a:cubicBezTo>
                  <a:cubicBezTo>
                    <a:pt x="138" y="221"/>
                    <a:pt x="138" y="221"/>
                    <a:pt x="138" y="221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36" y="218"/>
                    <a:pt x="136" y="218"/>
                    <a:pt x="136" y="218"/>
                  </a:cubicBezTo>
                  <a:cubicBezTo>
                    <a:pt x="138" y="221"/>
                    <a:pt x="138" y="221"/>
                    <a:pt x="138" y="221"/>
                  </a:cubicBezTo>
                  <a:cubicBezTo>
                    <a:pt x="137" y="219"/>
                    <a:pt x="137" y="219"/>
                    <a:pt x="137" y="219"/>
                  </a:cubicBezTo>
                  <a:cubicBezTo>
                    <a:pt x="138" y="221"/>
                    <a:pt x="138" y="221"/>
                    <a:pt x="138" y="221"/>
                  </a:cubicBezTo>
                  <a:cubicBezTo>
                    <a:pt x="138" y="221"/>
                    <a:pt x="138" y="221"/>
                    <a:pt x="138" y="221"/>
                  </a:cubicBezTo>
                  <a:cubicBezTo>
                    <a:pt x="137" y="219"/>
                    <a:pt x="137" y="219"/>
                    <a:pt x="137" y="219"/>
                  </a:cubicBezTo>
                  <a:cubicBezTo>
                    <a:pt x="138" y="221"/>
                    <a:pt x="138" y="221"/>
                    <a:pt x="138" y="221"/>
                  </a:cubicBezTo>
                  <a:cubicBezTo>
                    <a:pt x="138" y="221"/>
                    <a:pt x="138" y="220"/>
                    <a:pt x="139" y="220"/>
                  </a:cubicBezTo>
                  <a:cubicBezTo>
                    <a:pt x="141" y="220"/>
                    <a:pt x="144" y="218"/>
                    <a:pt x="147" y="217"/>
                  </a:cubicBezTo>
                  <a:cubicBezTo>
                    <a:pt x="149" y="217"/>
                    <a:pt x="150" y="216"/>
                    <a:pt x="151" y="216"/>
                  </a:cubicBezTo>
                  <a:cubicBezTo>
                    <a:pt x="152" y="216"/>
                    <a:pt x="152" y="216"/>
                    <a:pt x="152" y="215"/>
                  </a:cubicBezTo>
                  <a:cubicBezTo>
                    <a:pt x="153" y="215"/>
                    <a:pt x="153" y="215"/>
                    <a:pt x="153" y="215"/>
                  </a:cubicBezTo>
                  <a:cubicBezTo>
                    <a:pt x="153" y="215"/>
                    <a:pt x="153" y="215"/>
                    <a:pt x="153" y="215"/>
                  </a:cubicBezTo>
                  <a:cubicBezTo>
                    <a:pt x="154" y="215"/>
                    <a:pt x="154" y="215"/>
                    <a:pt x="154" y="215"/>
                  </a:cubicBezTo>
                  <a:cubicBezTo>
                    <a:pt x="154" y="215"/>
                    <a:pt x="154" y="215"/>
                    <a:pt x="155" y="214"/>
                  </a:cubicBezTo>
                  <a:cubicBezTo>
                    <a:pt x="156" y="213"/>
                    <a:pt x="156" y="212"/>
                    <a:pt x="155" y="211"/>
                  </a:cubicBezTo>
                  <a:cubicBezTo>
                    <a:pt x="155" y="210"/>
                    <a:pt x="155" y="209"/>
                    <a:pt x="154" y="208"/>
                  </a:cubicBezTo>
                  <a:cubicBezTo>
                    <a:pt x="149" y="205"/>
                    <a:pt x="149" y="205"/>
                    <a:pt x="149" y="205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51" y="211"/>
                    <a:pt x="151" y="211"/>
                    <a:pt x="151" y="211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9" y="212"/>
                    <a:pt x="149" y="212"/>
                    <a:pt x="149" y="212"/>
                  </a:cubicBezTo>
                  <a:cubicBezTo>
                    <a:pt x="150" y="212"/>
                    <a:pt x="150" y="211"/>
                    <a:pt x="151" y="211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9" y="212"/>
                    <a:pt x="149" y="212"/>
                    <a:pt x="149" y="212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7" y="213"/>
                    <a:pt x="147" y="213"/>
                    <a:pt x="147" y="213"/>
                  </a:cubicBezTo>
                  <a:cubicBezTo>
                    <a:pt x="148" y="213"/>
                    <a:pt x="148" y="213"/>
                    <a:pt x="149" y="212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7" y="213"/>
                    <a:pt x="147" y="213"/>
                    <a:pt x="147" y="213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7" y="213"/>
                    <a:pt x="147" y="213"/>
                    <a:pt x="147" y="213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7" y="210"/>
                    <a:pt x="147" y="210"/>
                    <a:pt x="147" y="210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7" y="210"/>
                    <a:pt x="147" y="210"/>
                    <a:pt x="147" y="210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8" y="213"/>
                    <a:pt x="151" y="214"/>
                    <a:pt x="156" y="216"/>
                  </a:cubicBezTo>
                  <a:cubicBezTo>
                    <a:pt x="163" y="218"/>
                    <a:pt x="172" y="222"/>
                    <a:pt x="180" y="225"/>
                  </a:cubicBezTo>
                  <a:cubicBezTo>
                    <a:pt x="184" y="226"/>
                    <a:pt x="188" y="227"/>
                    <a:pt x="191" y="228"/>
                  </a:cubicBezTo>
                  <a:cubicBezTo>
                    <a:pt x="192" y="229"/>
                    <a:pt x="193" y="229"/>
                    <a:pt x="194" y="229"/>
                  </a:cubicBezTo>
                  <a:cubicBezTo>
                    <a:pt x="195" y="229"/>
                    <a:pt x="195" y="229"/>
                    <a:pt x="196" y="230"/>
                  </a:cubicBezTo>
                  <a:cubicBezTo>
                    <a:pt x="196" y="230"/>
                    <a:pt x="197" y="230"/>
                    <a:pt x="197" y="230"/>
                  </a:cubicBezTo>
                  <a:cubicBezTo>
                    <a:pt x="198" y="230"/>
                    <a:pt x="198" y="230"/>
                    <a:pt x="199" y="230"/>
                  </a:cubicBezTo>
                  <a:cubicBezTo>
                    <a:pt x="199" y="229"/>
                    <a:pt x="199" y="229"/>
                    <a:pt x="200" y="229"/>
                  </a:cubicBezTo>
                  <a:cubicBezTo>
                    <a:pt x="200" y="229"/>
                    <a:pt x="201" y="228"/>
                    <a:pt x="201" y="228"/>
                  </a:cubicBezTo>
                  <a:cubicBezTo>
                    <a:pt x="202" y="227"/>
                    <a:pt x="202" y="226"/>
                    <a:pt x="202" y="225"/>
                  </a:cubicBezTo>
                  <a:cubicBezTo>
                    <a:pt x="201" y="224"/>
                    <a:pt x="201" y="223"/>
                    <a:pt x="200" y="222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4" y="223"/>
                    <a:pt x="194" y="223"/>
                    <a:pt x="194" y="223"/>
                  </a:cubicBezTo>
                  <a:cubicBezTo>
                    <a:pt x="197" y="225"/>
                    <a:pt x="197" y="225"/>
                    <a:pt x="197" y="225"/>
                  </a:cubicBezTo>
                  <a:cubicBezTo>
                    <a:pt x="194" y="223"/>
                    <a:pt x="194" y="223"/>
                    <a:pt x="194" y="223"/>
                  </a:cubicBezTo>
                  <a:cubicBezTo>
                    <a:pt x="196" y="226"/>
                    <a:pt x="196" y="226"/>
                    <a:pt x="196" y="226"/>
                  </a:cubicBezTo>
                  <a:cubicBezTo>
                    <a:pt x="196" y="226"/>
                    <a:pt x="197" y="226"/>
                    <a:pt x="197" y="225"/>
                  </a:cubicBezTo>
                  <a:cubicBezTo>
                    <a:pt x="194" y="223"/>
                    <a:pt x="194" y="223"/>
                    <a:pt x="194" y="223"/>
                  </a:cubicBezTo>
                  <a:cubicBezTo>
                    <a:pt x="196" y="226"/>
                    <a:pt x="196" y="226"/>
                    <a:pt x="196" y="226"/>
                  </a:cubicBezTo>
                  <a:cubicBezTo>
                    <a:pt x="194" y="223"/>
                    <a:pt x="194" y="223"/>
                    <a:pt x="194" y="223"/>
                  </a:cubicBezTo>
                  <a:cubicBezTo>
                    <a:pt x="195" y="227"/>
                    <a:pt x="195" y="227"/>
                    <a:pt x="195" y="227"/>
                  </a:cubicBezTo>
                  <a:cubicBezTo>
                    <a:pt x="195" y="227"/>
                    <a:pt x="195" y="227"/>
                    <a:pt x="196" y="226"/>
                  </a:cubicBezTo>
                  <a:cubicBezTo>
                    <a:pt x="194" y="223"/>
                    <a:pt x="194" y="223"/>
                    <a:pt x="194" y="223"/>
                  </a:cubicBezTo>
                  <a:cubicBezTo>
                    <a:pt x="195" y="227"/>
                    <a:pt x="195" y="227"/>
                    <a:pt x="195" y="227"/>
                  </a:cubicBezTo>
                  <a:cubicBezTo>
                    <a:pt x="194" y="224"/>
                    <a:pt x="194" y="224"/>
                    <a:pt x="194" y="224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5" y="227"/>
                    <a:pt x="195" y="227"/>
                    <a:pt x="195" y="227"/>
                  </a:cubicBezTo>
                  <a:cubicBezTo>
                    <a:pt x="194" y="224"/>
                    <a:pt x="194" y="224"/>
                    <a:pt x="194" y="224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4" y="226"/>
                    <a:pt x="194" y="226"/>
                    <a:pt x="194" y="226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4" y="226"/>
                    <a:pt x="194" y="226"/>
                    <a:pt x="194" y="226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4" y="227"/>
                    <a:pt x="194" y="227"/>
                    <a:pt x="194" y="227"/>
                  </a:cubicBezTo>
                  <a:cubicBezTo>
                    <a:pt x="195" y="227"/>
                    <a:pt x="195" y="227"/>
                    <a:pt x="197" y="227"/>
                  </a:cubicBezTo>
                  <a:cubicBezTo>
                    <a:pt x="200" y="228"/>
                    <a:pt x="208" y="229"/>
                    <a:pt x="214" y="229"/>
                  </a:cubicBezTo>
                  <a:cubicBezTo>
                    <a:pt x="217" y="230"/>
                    <a:pt x="220" y="230"/>
                    <a:pt x="223" y="231"/>
                  </a:cubicBezTo>
                  <a:cubicBezTo>
                    <a:pt x="224" y="231"/>
                    <a:pt x="225" y="231"/>
                    <a:pt x="226" y="231"/>
                  </a:cubicBezTo>
                  <a:cubicBezTo>
                    <a:pt x="226" y="231"/>
                    <a:pt x="226" y="231"/>
                    <a:pt x="226" y="231"/>
                  </a:cubicBezTo>
                  <a:cubicBezTo>
                    <a:pt x="227" y="231"/>
                    <a:pt x="227" y="231"/>
                    <a:pt x="227" y="231"/>
                  </a:cubicBezTo>
                  <a:cubicBezTo>
                    <a:pt x="228" y="231"/>
                    <a:pt x="228" y="231"/>
                    <a:pt x="228" y="231"/>
                  </a:cubicBezTo>
                  <a:cubicBezTo>
                    <a:pt x="228" y="231"/>
                    <a:pt x="228" y="231"/>
                    <a:pt x="228" y="231"/>
                  </a:cubicBezTo>
                  <a:cubicBezTo>
                    <a:pt x="229" y="231"/>
                    <a:pt x="229" y="231"/>
                    <a:pt x="229" y="231"/>
                  </a:cubicBezTo>
                  <a:cubicBezTo>
                    <a:pt x="230" y="230"/>
                    <a:pt x="230" y="230"/>
                    <a:pt x="231" y="229"/>
                  </a:cubicBezTo>
                  <a:cubicBezTo>
                    <a:pt x="231" y="229"/>
                    <a:pt x="231" y="227"/>
                    <a:pt x="231" y="226"/>
                  </a:cubicBezTo>
                  <a:cubicBezTo>
                    <a:pt x="231" y="225"/>
                    <a:pt x="230" y="224"/>
                    <a:pt x="229" y="224"/>
                  </a:cubicBezTo>
                  <a:cubicBezTo>
                    <a:pt x="227" y="222"/>
                    <a:pt x="227" y="222"/>
                    <a:pt x="227" y="222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48" y="230"/>
                    <a:pt x="248" y="230"/>
                    <a:pt x="248" y="230"/>
                  </a:cubicBezTo>
                  <a:cubicBezTo>
                    <a:pt x="249" y="230"/>
                    <a:pt x="251" y="229"/>
                    <a:pt x="251" y="227"/>
                  </a:cubicBezTo>
                  <a:cubicBezTo>
                    <a:pt x="252" y="225"/>
                    <a:pt x="251" y="223"/>
                    <a:pt x="250" y="222"/>
                  </a:cubicBezTo>
                  <a:cubicBezTo>
                    <a:pt x="243" y="218"/>
                    <a:pt x="243" y="218"/>
                    <a:pt x="243" y="218"/>
                  </a:cubicBezTo>
                  <a:cubicBezTo>
                    <a:pt x="241" y="221"/>
                    <a:pt x="241" y="221"/>
                    <a:pt x="241" y="221"/>
                  </a:cubicBezTo>
                  <a:cubicBezTo>
                    <a:pt x="241" y="225"/>
                    <a:pt x="241" y="225"/>
                    <a:pt x="241" y="225"/>
                  </a:cubicBezTo>
                  <a:cubicBezTo>
                    <a:pt x="264" y="223"/>
                    <a:pt x="264" y="223"/>
                    <a:pt x="264" y="223"/>
                  </a:cubicBezTo>
                  <a:cubicBezTo>
                    <a:pt x="266" y="223"/>
                    <a:pt x="267" y="222"/>
                    <a:pt x="268" y="220"/>
                  </a:cubicBezTo>
                  <a:cubicBezTo>
                    <a:pt x="268" y="218"/>
                    <a:pt x="267" y="217"/>
                    <a:pt x="266" y="216"/>
                  </a:cubicBezTo>
                  <a:cubicBezTo>
                    <a:pt x="262" y="213"/>
                    <a:pt x="262" y="213"/>
                    <a:pt x="262" y="213"/>
                  </a:cubicBezTo>
                  <a:cubicBezTo>
                    <a:pt x="260" y="217"/>
                    <a:pt x="260" y="217"/>
                    <a:pt x="260" y="217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17"/>
                    <a:pt x="260" y="217"/>
                    <a:pt x="260" y="217"/>
                  </a:cubicBezTo>
                  <a:cubicBezTo>
                    <a:pt x="263" y="220"/>
                    <a:pt x="263" y="220"/>
                    <a:pt x="263" y="220"/>
                  </a:cubicBezTo>
                  <a:cubicBezTo>
                    <a:pt x="263" y="220"/>
                    <a:pt x="263" y="219"/>
                    <a:pt x="263" y="219"/>
                  </a:cubicBezTo>
                  <a:cubicBezTo>
                    <a:pt x="260" y="217"/>
                    <a:pt x="260" y="217"/>
                    <a:pt x="260" y="217"/>
                  </a:cubicBezTo>
                  <a:cubicBezTo>
                    <a:pt x="263" y="220"/>
                    <a:pt x="263" y="220"/>
                    <a:pt x="263" y="220"/>
                  </a:cubicBezTo>
                  <a:cubicBezTo>
                    <a:pt x="260" y="217"/>
                    <a:pt x="260" y="217"/>
                    <a:pt x="260" y="217"/>
                  </a:cubicBezTo>
                  <a:cubicBezTo>
                    <a:pt x="262" y="220"/>
                    <a:pt x="262" y="220"/>
                    <a:pt x="262" y="220"/>
                  </a:cubicBezTo>
                  <a:cubicBezTo>
                    <a:pt x="262" y="220"/>
                    <a:pt x="262" y="220"/>
                    <a:pt x="263" y="220"/>
                  </a:cubicBezTo>
                  <a:cubicBezTo>
                    <a:pt x="260" y="217"/>
                    <a:pt x="260" y="217"/>
                    <a:pt x="260" y="217"/>
                  </a:cubicBezTo>
                  <a:cubicBezTo>
                    <a:pt x="262" y="220"/>
                    <a:pt x="262" y="220"/>
                    <a:pt x="262" y="220"/>
                  </a:cubicBezTo>
                  <a:cubicBezTo>
                    <a:pt x="261" y="218"/>
                    <a:pt x="261" y="218"/>
                    <a:pt x="261" y="218"/>
                  </a:cubicBezTo>
                  <a:cubicBezTo>
                    <a:pt x="262" y="220"/>
                    <a:pt x="262" y="220"/>
                    <a:pt x="262" y="220"/>
                  </a:cubicBezTo>
                  <a:cubicBezTo>
                    <a:pt x="262" y="220"/>
                    <a:pt x="262" y="220"/>
                    <a:pt x="262" y="220"/>
                  </a:cubicBezTo>
                  <a:cubicBezTo>
                    <a:pt x="261" y="218"/>
                    <a:pt x="261" y="218"/>
                    <a:pt x="261" y="218"/>
                  </a:cubicBezTo>
                  <a:cubicBezTo>
                    <a:pt x="262" y="220"/>
                    <a:pt x="262" y="220"/>
                    <a:pt x="262" y="220"/>
                  </a:cubicBezTo>
                  <a:cubicBezTo>
                    <a:pt x="262" y="220"/>
                    <a:pt x="262" y="220"/>
                    <a:pt x="263" y="220"/>
                  </a:cubicBezTo>
                  <a:cubicBezTo>
                    <a:pt x="266" y="219"/>
                    <a:pt x="271" y="218"/>
                    <a:pt x="275" y="217"/>
                  </a:cubicBezTo>
                  <a:cubicBezTo>
                    <a:pt x="280" y="216"/>
                    <a:pt x="284" y="215"/>
                    <a:pt x="284" y="215"/>
                  </a:cubicBezTo>
                  <a:cubicBezTo>
                    <a:pt x="285" y="215"/>
                    <a:pt x="286" y="214"/>
                    <a:pt x="287" y="212"/>
                  </a:cubicBezTo>
                  <a:cubicBezTo>
                    <a:pt x="287" y="210"/>
                    <a:pt x="286" y="209"/>
                    <a:pt x="285" y="208"/>
                  </a:cubicBezTo>
                  <a:cubicBezTo>
                    <a:pt x="283" y="207"/>
                    <a:pt x="283" y="207"/>
                    <a:pt x="283" y="207"/>
                  </a:cubicBezTo>
                  <a:cubicBezTo>
                    <a:pt x="281" y="210"/>
                    <a:pt x="281" y="210"/>
                    <a:pt x="281" y="210"/>
                  </a:cubicBezTo>
                  <a:cubicBezTo>
                    <a:pt x="282" y="214"/>
                    <a:pt x="282" y="214"/>
                    <a:pt x="282" y="214"/>
                  </a:cubicBezTo>
                  <a:cubicBezTo>
                    <a:pt x="297" y="208"/>
                    <a:pt x="297" y="208"/>
                    <a:pt x="297" y="208"/>
                  </a:cubicBezTo>
                  <a:cubicBezTo>
                    <a:pt x="298" y="208"/>
                    <a:pt x="299" y="206"/>
                    <a:pt x="300" y="205"/>
                  </a:cubicBezTo>
                  <a:cubicBezTo>
                    <a:pt x="300" y="203"/>
                    <a:pt x="299" y="202"/>
                    <a:pt x="298" y="201"/>
                  </a:cubicBezTo>
                  <a:cubicBezTo>
                    <a:pt x="296" y="200"/>
                    <a:pt x="296" y="200"/>
                    <a:pt x="296" y="200"/>
                  </a:cubicBezTo>
                  <a:cubicBezTo>
                    <a:pt x="294" y="203"/>
                    <a:pt x="294" y="203"/>
                    <a:pt x="294" y="203"/>
                  </a:cubicBezTo>
                  <a:cubicBezTo>
                    <a:pt x="297" y="205"/>
                    <a:pt x="297" y="205"/>
                    <a:pt x="297" y="205"/>
                  </a:cubicBezTo>
                  <a:cubicBezTo>
                    <a:pt x="294" y="203"/>
                    <a:pt x="294" y="203"/>
                    <a:pt x="294" y="203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7" y="206"/>
                    <a:pt x="297" y="206"/>
                    <a:pt x="297" y="205"/>
                  </a:cubicBezTo>
                  <a:cubicBezTo>
                    <a:pt x="294" y="203"/>
                    <a:pt x="294" y="203"/>
                    <a:pt x="294" y="203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4" y="204"/>
                    <a:pt x="294" y="204"/>
                    <a:pt x="294" y="204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4" y="204"/>
                    <a:pt x="294" y="204"/>
                    <a:pt x="294" y="204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6" y="206"/>
                    <a:pt x="296" y="206"/>
                    <a:pt x="296" y="206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6" y="207"/>
                    <a:pt x="296" y="206"/>
                    <a:pt x="297" y="206"/>
                  </a:cubicBezTo>
                  <a:cubicBezTo>
                    <a:pt x="299" y="205"/>
                    <a:pt x="303" y="204"/>
                    <a:pt x="306" y="202"/>
                  </a:cubicBezTo>
                  <a:cubicBezTo>
                    <a:pt x="308" y="201"/>
                    <a:pt x="309" y="201"/>
                    <a:pt x="311" y="200"/>
                  </a:cubicBezTo>
                  <a:cubicBezTo>
                    <a:pt x="311" y="200"/>
                    <a:pt x="312" y="200"/>
                    <a:pt x="312" y="200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4" y="199"/>
                    <a:pt x="314" y="199"/>
                    <a:pt x="314" y="199"/>
                  </a:cubicBezTo>
                  <a:cubicBezTo>
                    <a:pt x="314" y="199"/>
                    <a:pt x="314" y="198"/>
                    <a:pt x="314" y="198"/>
                  </a:cubicBezTo>
                  <a:cubicBezTo>
                    <a:pt x="316" y="196"/>
                    <a:pt x="315" y="194"/>
                    <a:pt x="313" y="192"/>
                  </a:cubicBezTo>
                  <a:cubicBezTo>
                    <a:pt x="311" y="191"/>
                    <a:pt x="311" y="191"/>
                    <a:pt x="311" y="191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2" y="184"/>
                    <a:pt x="323" y="183"/>
                    <a:pt x="323" y="182"/>
                  </a:cubicBezTo>
                  <a:cubicBezTo>
                    <a:pt x="323" y="180"/>
                    <a:pt x="322" y="179"/>
                    <a:pt x="321" y="178"/>
                  </a:cubicBezTo>
                  <a:cubicBezTo>
                    <a:pt x="318" y="176"/>
                    <a:pt x="318" y="176"/>
                    <a:pt x="318" y="176"/>
                  </a:cubicBezTo>
                  <a:cubicBezTo>
                    <a:pt x="316" y="180"/>
                    <a:pt x="316" y="180"/>
                    <a:pt x="316" y="180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33" y="177"/>
                    <a:pt x="333" y="177"/>
                    <a:pt x="333" y="177"/>
                  </a:cubicBezTo>
                  <a:cubicBezTo>
                    <a:pt x="335" y="176"/>
                    <a:pt x="336" y="175"/>
                    <a:pt x="336" y="173"/>
                  </a:cubicBezTo>
                  <a:cubicBezTo>
                    <a:pt x="336" y="172"/>
                    <a:pt x="335" y="170"/>
                    <a:pt x="334" y="169"/>
                  </a:cubicBezTo>
                  <a:cubicBezTo>
                    <a:pt x="333" y="169"/>
                    <a:pt x="333" y="169"/>
                    <a:pt x="333" y="169"/>
                  </a:cubicBezTo>
                  <a:cubicBezTo>
                    <a:pt x="331" y="172"/>
                    <a:pt x="331" y="172"/>
                    <a:pt x="331" y="172"/>
                  </a:cubicBezTo>
                  <a:cubicBezTo>
                    <a:pt x="334" y="174"/>
                    <a:pt x="334" y="174"/>
                    <a:pt x="334" y="174"/>
                  </a:cubicBezTo>
                  <a:cubicBezTo>
                    <a:pt x="342" y="162"/>
                    <a:pt x="342" y="162"/>
                    <a:pt x="342" y="162"/>
                  </a:cubicBezTo>
                  <a:cubicBezTo>
                    <a:pt x="343" y="161"/>
                    <a:pt x="343" y="160"/>
                    <a:pt x="343" y="159"/>
                  </a:cubicBezTo>
                  <a:cubicBezTo>
                    <a:pt x="342" y="158"/>
                    <a:pt x="342" y="157"/>
                    <a:pt x="341" y="156"/>
                  </a:cubicBezTo>
                  <a:cubicBezTo>
                    <a:pt x="338" y="155"/>
                    <a:pt x="338" y="155"/>
                    <a:pt x="338" y="155"/>
                  </a:cubicBezTo>
                  <a:cubicBezTo>
                    <a:pt x="336" y="158"/>
                    <a:pt x="336" y="158"/>
                    <a:pt x="336" y="158"/>
                  </a:cubicBezTo>
                  <a:cubicBezTo>
                    <a:pt x="339" y="161"/>
                    <a:pt x="339" y="161"/>
                    <a:pt x="339" y="161"/>
                  </a:cubicBezTo>
                  <a:cubicBezTo>
                    <a:pt x="347" y="153"/>
                    <a:pt x="347" y="153"/>
                    <a:pt x="347" y="153"/>
                  </a:cubicBezTo>
                  <a:cubicBezTo>
                    <a:pt x="347" y="152"/>
                    <a:pt x="348" y="150"/>
                    <a:pt x="347" y="149"/>
                  </a:cubicBezTo>
                  <a:cubicBezTo>
                    <a:pt x="347" y="148"/>
                    <a:pt x="347" y="147"/>
                    <a:pt x="346" y="147"/>
                  </a:cubicBezTo>
                  <a:cubicBezTo>
                    <a:pt x="345" y="146"/>
                    <a:pt x="345" y="146"/>
                    <a:pt x="345" y="146"/>
                  </a:cubicBezTo>
                  <a:cubicBezTo>
                    <a:pt x="350" y="134"/>
                    <a:pt x="350" y="134"/>
                    <a:pt x="350" y="134"/>
                  </a:cubicBezTo>
                  <a:cubicBezTo>
                    <a:pt x="351" y="132"/>
                    <a:pt x="350" y="130"/>
                    <a:pt x="349" y="129"/>
                  </a:cubicBezTo>
                  <a:cubicBezTo>
                    <a:pt x="348" y="128"/>
                    <a:pt x="348" y="128"/>
                    <a:pt x="348" y="128"/>
                  </a:cubicBezTo>
                  <a:cubicBezTo>
                    <a:pt x="345" y="131"/>
                    <a:pt x="345" y="131"/>
                    <a:pt x="345" y="131"/>
                  </a:cubicBezTo>
                  <a:cubicBezTo>
                    <a:pt x="348" y="134"/>
                    <a:pt x="348" y="134"/>
                    <a:pt x="348" y="134"/>
                  </a:cubicBezTo>
                  <a:cubicBezTo>
                    <a:pt x="358" y="123"/>
                    <a:pt x="358" y="123"/>
                    <a:pt x="358" y="123"/>
                  </a:cubicBezTo>
                  <a:cubicBezTo>
                    <a:pt x="359" y="122"/>
                    <a:pt x="359" y="121"/>
                    <a:pt x="359" y="120"/>
                  </a:cubicBezTo>
                  <a:cubicBezTo>
                    <a:pt x="359" y="119"/>
                    <a:pt x="358" y="118"/>
                    <a:pt x="357" y="117"/>
                  </a:cubicBezTo>
                  <a:cubicBezTo>
                    <a:pt x="355" y="116"/>
                    <a:pt x="355" y="116"/>
                    <a:pt x="355" y="116"/>
                  </a:cubicBezTo>
                  <a:cubicBezTo>
                    <a:pt x="353" y="119"/>
                    <a:pt x="353" y="119"/>
                    <a:pt x="353" y="119"/>
                  </a:cubicBezTo>
                  <a:cubicBezTo>
                    <a:pt x="356" y="121"/>
                    <a:pt x="356" y="121"/>
                    <a:pt x="356" y="121"/>
                  </a:cubicBezTo>
                  <a:cubicBezTo>
                    <a:pt x="356" y="120"/>
                    <a:pt x="356" y="120"/>
                    <a:pt x="356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357" y="119"/>
                    <a:pt x="357" y="118"/>
                    <a:pt x="357" y="116"/>
                  </a:cubicBezTo>
                  <a:cubicBezTo>
                    <a:pt x="358" y="114"/>
                    <a:pt x="359" y="111"/>
                    <a:pt x="359" y="109"/>
                  </a:cubicBezTo>
                  <a:cubicBezTo>
                    <a:pt x="359" y="108"/>
                    <a:pt x="360" y="107"/>
                    <a:pt x="360" y="106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0" y="105"/>
                    <a:pt x="360" y="105"/>
                    <a:pt x="360" y="105"/>
                  </a:cubicBezTo>
                  <a:cubicBezTo>
                    <a:pt x="358" y="105"/>
                    <a:pt x="358" y="105"/>
                    <a:pt x="358" y="105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0" y="105"/>
                    <a:pt x="360" y="105"/>
                    <a:pt x="360" y="105"/>
                  </a:cubicBezTo>
                  <a:cubicBezTo>
                    <a:pt x="358" y="105"/>
                    <a:pt x="358" y="105"/>
                    <a:pt x="358" y="105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60" y="106"/>
                    <a:pt x="360" y="106"/>
                    <a:pt x="360" y="106"/>
                  </a:cubicBezTo>
                  <a:cubicBezTo>
                    <a:pt x="361" y="105"/>
                    <a:pt x="360" y="102"/>
                    <a:pt x="358" y="101"/>
                  </a:cubicBezTo>
                  <a:cubicBezTo>
                    <a:pt x="357" y="100"/>
                    <a:pt x="357" y="100"/>
                    <a:pt x="357" y="100"/>
                  </a:cubicBezTo>
                  <a:cubicBezTo>
                    <a:pt x="354" y="103"/>
                    <a:pt x="354" y="103"/>
                    <a:pt x="354" y="103"/>
                  </a:cubicBezTo>
                  <a:cubicBezTo>
                    <a:pt x="358" y="105"/>
                    <a:pt x="358" y="105"/>
                    <a:pt x="358" y="105"/>
                  </a:cubicBezTo>
                  <a:cubicBezTo>
                    <a:pt x="363" y="93"/>
                    <a:pt x="363" y="93"/>
                    <a:pt x="363" y="93"/>
                  </a:cubicBezTo>
                  <a:cubicBezTo>
                    <a:pt x="363" y="91"/>
                    <a:pt x="363" y="89"/>
                    <a:pt x="361" y="88"/>
                  </a:cubicBezTo>
                  <a:cubicBezTo>
                    <a:pt x="360" y="87"/>
                    <a:pt x="360" y="87"/>
                    <a:pt x="360" y="87"/>
                  </a:cubicBezTo>
                  <a:cubicBezTo>
                    <a:pt x="360" y="77"/>
                    <a:pt x="360" y="77"/>
                    <a:pt x="360" y="77"/>
                  </a:cubicBezTo>
                  <a:cubicBezTo>
                    <a:pt x="360" y="76"/>
                    <a:pt x="359" y="74"/>
                    <a:pt x="358" y="74"/>
                  </a:cubicBezTo>
                  <a:cubicBezTo>
                    <a:pt x="356" y="72"/>
                    <a:pt x="356" y="72"/>
                    <a:pt x="356" y="72"/>
                  </a:cubicBezTo>
                  <a:cubicBezTo>
                    <a:pt x="354" y="76"/>
                    <a:pt x="354" y="76"/>
                    <a:pt x="354" y="76"/>
                  </a:cubicBezTo>
                  <a:cubicBezTo>
                    <a:pt x="358" y="76"/>
                    <a:pt x="358" y="76"/>
                    <a:pt x="358" y="76"/>
                  </a:cubicBezTo>
                  <a:cubicBezTo>
                    <a:pt x="358" y="76"/>
                    <a:pt x="358" y="73"/>
                    <a:pt x="358" y="70"/>
                  </a:cubicBezTo>
                  <a:cubicBezTo>
                    <a:pt x="358" y="66"/>
                    <a:pt x="358" y="63"/>
                    <a:pt x="358" y="61"/>
                  </a:cubicBezTo>
                  <a:cubicBezTo>
                    <a:pt x="358" y="60"/>
                    <a:pt x="358" y="60"/>
                    <a:pt x="358" y="60"/>
                  </a:cubicBezTo>
                  <a:cubicBezTo>
                    <a:pt x="358" y="60"/>
                    <a:pt x="358" y="60"/>
                    <a:pt x="358" y="60"/>
                  </a:cubicBezTo>
                  <a:cubicBezTo>
                    <a:pt x="355" y="60"/>
                    <a:pt x="355" y="60"/>
                    <a:pt x="355" y="60"/>
                  </a:cubicBezTo>
                  <a:cubicBezTo>
                    <a:pt x="358" y="61"/>
                    <a:pt x="358" y="61"/>
                    <a:pt x="358" y="61"/>
                  </a:cubicBezTo>
                  <a:cubicBezTo>
                    <a:pt x="358" y="60"/>
                    <a:pt x="358" y="60"/>
                    <a:pt x="358" y="60"/>
                  </a:cubicBezTo>
                  <a:cubicBezTo>
                    <a:pt x="355" y="60"/>
                    <a:pt x="355" y="60"/>
                    <a:pt x="355" y="60"/>
                  </a:cubicBezTo>
                  <a:cubicBezTo>
                    <a:pt x="358" y="61"/>
                    <a:pt x="358" y="61"/>
                    <a:pt x="358" y="61"/>
                  </a:cubicBezTo>
                  <a:cubicBezTo>
                    <a:pt x="354" y="60"/>
                    <a:pt x="354" y="60"/>
                    <a:pt x="354" y="60"/>
                  </a:cubicBezTo>
                  <a:cubicBezTo>
                    <a:pt x="357" y="61"/>
                    <a:pt x="357" y="61"/>
                    <a:pt x="357" y="61"/>
                  </a:cubicBezTo>
                  <a:cubicBezTo>
                    <a:pt x="358" y="61"/>
                    <a:pt x="358" y="61"/>
                    <a:pt x="358" y="61"/>
                  </a:cubicBezTo>
                  <a:cubicBezTo>
                    <a:pt x="354" y="60"/>
                    <a:pt x="354" y="60"/>
                    <a:pt x="354" y="60"/>
                  </a:cubicBezTo>
                  <a:cubicBezTo>
                    <a:pt x="357" y="61"/>
                    <a:pt x="357" y="61"/>
                    <a:pt x="357" y="61"/>
                  </a:cubicBezTo>
                  <a:cubicBezTo>
                    <a:pt x="354" y="60"/>
                    <a:pt x="354" y="60"/>
                    <a:pt x="354" y="60"/>
                  </a:cubicBezTo>
                  <a:cubicBezTo>
                    <a:pt x="357" y="62"/>
                    <a:pt x="357" y="62"/>
                    <a:pt x="357" y="62"/>
                  </a:cubicBezTo>
                  <a:cubicBezTo>
                    <a:pt x="357" y="61"/>
                    <a:pt x="357" y="61"/>
                    <a:pt x="357" y="61"/>
                  </a:cubicBezTo>
                  <a:cubicBezTo>
                    <a:pt x="354" y="60"/>
                    <a:pt x="354" y="60"/>
                    <a:pt x="354" y="60"/>
                  </a:cubicBezTo>
                  <a:cubicBezTo>
                    <a:pt x="357" y="62"/>
                    <a:pt x="357" y="62"/>
                    <a:pt x="357" y="62"/>
                  </a:cubicBezTo>
                  <a:cubicBezTo>
                    <a:pt x="358" y="61"/>
                    <a:pt x="358" y="60"/>
                    <a:pt x="357" y="59"/>
                  </a:cubicBezTo>
                  <a:cubicBezTo>
                    <a:pt x="357" y="58"/>
                    <a:pt x="357" y="57"/>
                    <a:pt x="356" y="56"/>
                  </a:cubicBezTo>
                  <a:cubicBezTo>
                    <a:pt x="355" y="56"/>
                    <a:pt x="355" y="56"/>
                    <a:pt x="355" y="56"/>
                  </a:cubicBezTo>
                  <a:cubicBezTo>
                    <a:pt x="348" y="34"/>
                    <a:pt x="348" y="34"/>
                    <a:pt x="348" y="34"/>
                  </a:cubicBezTo>
                  <a:cubicBezTo>
                    <a:pt x="347" y="33"/>
                    <a:pt x="347" y="32"/>
                    <a:pt x="346" y="32"/>
                  </a:cubicBezTo>
                  <a:cubicBezTo>
                    <a:pt x="343" y="30"/>
                    <a:pt x="343" y="30"/>
                    <a:pt x="343" y="30"/>
                  </a:cubicBezTo>
                  <a:cubicBezTo>
                    <a:pt x="341" y="34"/>
                    <a:pt x="341" y="34"/>
                    <a:pt x="341" y="34"/>
                  </a:cubicBezTo>
                  <a:cubicBezTo>
                    <a:pt x="345" y="36"/>
                    <a:pt x="345" y="36"/>
                    <a:pt x="345" y="36"/>
                  </a:cubicBezTo>
                  <a:cubicBezTo>
                    <a:pt x="345" y="35"/>
                    <a:pt x="345" y="34"/>
                    <a:pt x="345" y="34"/>
                  </a:cubicBezTo>
                  <a:cubicBezTo>
                    <a:pt x="345" y="33"/>
                    <a:pt x="345" y="33"/>
                    <a:pt x="345" y="33"/>
                  </a:cubicBezTo>
                  <a:cubicBezTo>
                    <a:pt x="345" y="33"/>
                    <a:pt x="345" y="33"/>
                    <a:pt x="345" y="33"/>
                  </a:cubicBezTo>
                  <a:cubicBezTo>
                    <a:pt x="345" y="32"/>
                    <a:pt x="345" y="31"/>
                    <a:pt x="345" y="31"/>
                  </a:cubicBezTo>
                  <a:cubicBezTo>
                    <a:pt x="343" y="25"/>
                    <a:pt x="338" y="9"/>
                    <a:pt x="338" y="9"/>
                  </a:cubicBezTo>
                  <a:cubicBezTo>
                    <a:pt x="338" y="8"/>
                    <a:pt x="337" y="7"/>
                    <a:pt x="337" y="7"/>
                  </a:cubicBezTo>
                  <a:cubicBezTo>
                    <a:pt x="328" y="1"/>
                    <a:pt x="328" y="1"/>
                    <a:pt x="328" y="1"/>
                  </a:cubicBezTo>
                  <a:cubicBezTo>
                    <a:pt x="326" y="0"/>
                    <a:pt x="323" y="0"/>
                    <a:pt x="322" y="2"/>
                  </a:cubicBezTo>
                  <a:cubicBezTo>
                    <a:pt x="321" y="4"/>
                    <a:pt x="322" y="7"/>
                    <a:pt x="323" y="8"/>
                  </a:cubicBezTo>
                  <a:cubicBezTo>
                    <a:pt x="332" y="13"/>
                    <a:pt x="332" y="13"/>
                    <a:pt x="332" y="13"/>
                  </a:cubicBezTo>
                  <a:cubicBezTo>
                    <a:pt x="335" y="10"/>
                    <a:pt x="335" y="10"/>
                    <a:pt x="335" y="10"/>
                  </a:cubicBezTo>
                  <a:cubicBezTo>
                    <a:pt x="331" y="11"/>
                    <a:pt x="331" y="11"/>
                    <a:pt x="331" y="11"/>
                  </a:cubicBezTo>
                  <a:cubicBezTo>
                    <a:pt x="331" y="11"/>
                    <a:pt x="332" y="17"/>
                    <a:pt x="334" y="22"/>
                  </a:cubicBezTo>
                  <a:cubicBezTo>
                    <a:pt x="335" y="25"/>
                    <a:pt x="336" y="28"/>
                    <a:pt x="336" y="30"/>
                  </a:cubicBezTo>
                  <a:cubicBezTo>
                    <a:pt x="337" y="31"/>
                    <a:pt x="337" y="32"/>
                    <a:pt x="337" y="33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0" y="33"/>
                    <a:pt x="340" y="33"/>
                    <a:pt x="340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0" y="33"/>
                    <a:pt x="340" y="33"/>
                    <a:pt x="340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41" y="33"/>
                    <a:pt x="341" y="33"/>
                    <a:pt x="341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41" y="33"/>
                    <a:pt x="341" y="33"/>
                    <a:pt x="341" y="33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41" y="33"/>
                    <a:pt x="341" y="33"/>
                    <a:pt x="341" y="33"/>
                  </a:cubicBezTo>
                  <a:cubicBezTo>
                    <a:pt x="338" y="31"/>
                    <a:pt x="338" y="31"/>
                    <a:pt x="338" y="31"/>
                  </a:cubicBezTo>
                  <a:cubicBezTo>
                    <a:pt x="337" y="32"/>
                    <a:pt x="337" y="33"/>
                    <a:pt x="337" y="33"/>
                  </a:cubicBezTo>
                  <a:cubicBezTo>
                    <a:pt x="341" y="33"/>
                    <a:pt x="341" y="33"/>
                    <a:pt x="341" y="33"/>
                  </a:cubicBezTo>
                  <a:cubicBezTo>
                    <a:pt x="338" y="31"/>
                    <a:pt x="338" y="31"/>
                    <a:pt x="338" y="31"/>
                  </a:cubicBezTo>
                  <a:cubicBezTo>
                    <a:pt x="337" y="33"/>
                    <a:pt x="337" y="36"/>
                    <a:pt x="339" y="37"/>
                  </a:cubicBezTo>
                  <a:cubicBezTo>
                    <a:pt x="340" y="38"/>
                    <a:pt x="340" y="38"/>
                    <a:pt x="340" y="38"/>
                  </a:cubicBezTo>
                  <a:cubicBezTo>
                    <a:pt x="347" y="60"/>
                    <a:pt x="347" y="60"/>
                    <a:pt x="347" y="60"/>
                  </a:cubicBezTo>
                  <a:cubicBezTo>
                    <a:pt x="348" y="61"/>
                    <a:pt x="348" y="61"/>
                    <a:pt x="349" y="62"/>
                  </a:cubicBezTo>
                  <a:cubicBezTo>
                    <a:pt x="351" y="63"/>
                    <a:pt x="351" y="63"/>
                    <a:pt x="351" y="63"/>
                  </a:cubicBezTo>
                  <a:cubicBezTo>
                    <a:pt x="354" y="60"/>
                    <a:pt x="354" y="60"/>
                    <a:pt x="354" y="60"/>
                  </a:cubicBezTo>
                  <a:cubicBezTo>
                    <a:pt x="350" y="58"/>
                    <a:pt x="350" y="58"/>
                    <a:pt x="350" y="58"/>
                  </a:cubicBezTo>
                  <a:cubicBezTo>
                    <a:pt x="350" y="59"/>
                    <a:pt x="350" y="59"/>
                    <a:pt x="350" y="59"/>
                  </a:cubicBezTo>
                  <a:cubicBezTo>
                    <a:pt x="350" y="59"/>
                    <a:pt x="350" y="60"/>
                    <a:pt x="350" y="60"/>
                  </a:cubicBezTo>
                  <a:cubicBezTo>
                    <a:pt x="350" y="60"/>
                    <a:pt x="350" y="61"/>
                    <a:pt x="350" y="61"/>
                  </a:cubicBezTo>
                  <a:cubicBezTo>
                    <a:pt x="350" y="65"/>
                    <a:pt x="350" y="76"/>
                    <a:pt x="350" y="76"/>
                  </a:cubicBezTo>
                  <a:cubicBezTo>
                    <a:pt x="350" y="77"/>
                    <a:pt x="351" y="78"/>
                    <a:pt x="352" y="79"/>
                  </a:cubicBezTo>
                  <a:cubicBezTo>
                    <a:pt x="352" y="79"/>
                    <a:pt x="352" y="79"/>
                    <a:pt x="352" y="79"/>
                  </a:cubicBezTo>
                  <a:cubicBezTo>
                    <a:pt x="352" y="89"/>
                    <a:pt x="352" y="89"/>
                    <a:pt x="352" y="89"/>
                  </a:cubicBezTo>
                  <a:cubicBezTo>
                    <a:pt x="352" y="91"/>
                    <a:pt x="352" y="92"/>
                    <a:pt x="354" y="93"/>
                  </a:cubicBezTo>
                  <a:cubicBezTo>
                    <a:pt x="354" y="93"/>
                    <a:pt x="354" y="93"/>
                    <a:pt x="354" y="93"/>
                  </a:cubicBezTo>
                  <a:cubicBezTo>
                    <a:pt x="351" y="102"/>
                    <a:pt x="351" y="102"/>
                    <a:pt x="351" y="102"/>
                  </a:cubicBezTo>
                  <a:cubicBezTo>
                    <a:pt x="350" y="104"/>
                    <a:pt x="351" y="106"/>
                    <a:pt x="352" y="107"/>
                  </a:cubicBezTo>
                  <a:cubicBezTo>
                    <a:pt x="354" y="108"/>
                    <a:pt x="354" y="108"/>
                    <a:pt x="354" y="108"/>
                  </a:cubicBezTo>
                  <a:cubicBezTo>
                    <a:pt x="356" y="104"/>
                    <a:pt x="356" y="104"/>
                    <a:pt x="356" y="104"/>
                  </a:cubicBezTo>
                  <a:cubicBezTo>
                    <a:pt x="353" y="102"/>
                    <a:pt x="353" y="102"/>
                    <a:pt x="353" y="102"/>
                  </a:cubicBezTo>
                  <a:cubicBezTo>
                    <a:pt x="352" y="103"/>
                    <a:pt x="352" y="103"/>
                    <a:pt x="352" y="103"/>
                  </a:cubicBezTo>
                  <a:cubicBezTo>
                    <a:pt x="352" y="103"/>
                    <a:pt x="352" y="103"/>
                    <a:pt x="352" y="103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6"/>
                    <a:pt x="351" y="109"/>
                    <a:pt x="350" y="112"/>
                  </a:cubicBezTo>
                  <a:cubicBezTo>
                    <a:pt x="350" y="114"/>
                    <a:pt x="349" y="115"/>
                    <a:pt x="349" y="116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49" y="118"/>
                    <a:pt x="349" y="118"/>
                    <a:pt x="349" y="118"/>
                  </a:cubicBezTo>
                  <a:cubicBezTo>
                    <a:pt x="350" y="118"/>
                    <a:pt x="350" y="118"/>
                    <a:pt x="350" y="118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49" y="118"/>
                    <a:pt x="349" y="118"/>
                    <a:pt x="349" y="118"/>
                  </a:cubicBezTo>
                  <a:cubicBezTo>
                    <a:pt x="350" y="118"/>
                    <a:pt x="350" y="118"/>
                    <a:pt x="350" y="118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52" y="119"/>
                    <a:pt x="352" y="119"/>
                    <a:pt x="352" y="119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52" y="119"/>
                    <a:pt x="352" y="119"/>
                    <a:pt x="352" y="119"/>
                  </a:cubicBezTo>
                  <a:cubicBezTo>
                    <a:pt x="349" y="117"/>
                    <a:pt x="349" y="117"/>
                    <a:pt x="349" y="117"/>
                  </a:cubicBezTo>
                  <a:cubicBezTo>
                    <a:pt x="348" y="119"/>
                    <a:pt x="349" y="121"/>
                    <a:pt x="350" y="122"/>
                  </a:cubicBezTo>
                  <a:cubicBezTo>
                    <a:pt x="353" y="124"/>
                    <a:pt x="353" y="124"/>
                    <a:pt x="353" y="124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2" y="118"/>
                    <a:pt x="352" y="118"/>
                    <a:pt x="352" y="118"/>
                  </a:cubicBezTo>
                  <a:cubicBezTo>
                    <a:pt x="342" y="128"/>
                    <a:pt x="342" y="128"/>
                    <a:pt x="342" y="128"/>
                  </a:cubicBezTo>
                  <a:cubicBezTo>
                    <a:pt x="342" y="129"/>
                    <a:pt x="341" y="131"/>
                    <a:pt x="341" y="132"/>
                  </a:cubicBezTo>
                  <a:cubicBezTo>
                    <a:pt x="342" y="133"/>
                    <a:pt x="342" y="134"/>
                    <a:pt x="343" y="135"/>
                  </a:cubicBezTo>
                  <a:cubicBezTo>
                    <a:pt x="345" y="135"/>
                    <a:pt x="345" y="135"/>
                    <a:pt x="345" y="135"/>
                  </a:cubicBezTo>
                  <a:cubicBezTo>
                    <a:pt x="347" y="132"/>
                    <a:pt x="347" y="132"/>
                    <a:pt x="347" y="132"/>
                  </a:cubicBezTo>
                  <a:cubicBezTo>
                    <a:pt x="343" y="130"/>
                    <a:pt x="343" y="130"/>
                    <a:pt x="343" y="130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8"/>
                    <a:pt x="336" y="150"/>
                    <a:pt x="338" y="151"/>
                  </a:cubicBezTo>
                  <a:cubicBezTo>
                    <a:pt x="341" y="153"/>
                    <a:pt x="341" y="153"/>
                    <a:pt x="341" y="153"/>
                  </a:cubicBezTo>
                  <a:cubicBezTo>
                    <a:pt x="344" y="150"/>
                    <a:pt x="344" y="150"/>
                    <a:pt x="344" y="150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33" y="155"/>
                    <a:pt x="333" y="155"/>
                    <a:pt x="333" y="155"/>
                  </a:cubicBezTo>
                  <a:cubicBezTo>
                    <a:pt x="333" y="156"/>
                    <a:pt x="332" y="157"/>
                    <a:pt x="332" y="159"/>
                  </a:cubicBezTo>
                  <a:cubicBezTo>
                    <a:pt x="333" y="160"/>
                    <a:pt x="333" y="161"/>
                    <a:pt x="334" y="161"/>
                  </a:cubicBezTo>
                  <a:cubicBezTo>
                    <a:pt x="337" y="163"/>
                    <a:pt x="337" y="163"/>
                    <a:pt x="337" y="163"/>
                  </a:cubicBezTo>
                  <a:cubicBezTo>
                    <a:pt x="339" y="160"/>
                    <a:pt x="339" y="160"/>
                    <a:pt x="339" y="160"/>
                  </a:cubicBezTo>
                  <a:cubicBezTo>
                    <a:pt x="335" y="157"/>
                    <a:pt x="335" y="157"/>
                    <a:pt x="335" y="157"/>
                  </a:cubicBezTo>
                  <a:cubicBezTo>
                    <a:pt x="327" y="170"/>
                    <a:pt x="327" y="170"/>
                    <a:pt x="327" y="170"/>
                  </a:cubicBezTo>
                  <a:cubicBezTo>
                    <a:pt x="327" y="171"/>
                    <a:pt x="326" y="172"/>
                    <a:pt x="327" y="173"/>
                  </a:cubicBezTo>
                  <a:cubicBezTo>
                    <a:pt x="327" y="174"/>
                    <a:pt x="328" y="175"/>
                    <a:pt x="328" y="175"/>
                  </a:cubicBezTo>
                  <a:cubicBezTo>
                    <a:pt x="330" y="176"/>
                    <a:pt x="330" y="176"/>
                    <a:pt x="330" y="176"/>
                  </a:cubicBezTo>
                  <a:cubicBezTo>
                    <a:pt x="332" y="173"/>
                    <a:pt x="332" y="173"/>
                    <a:pt x="332" y="173"/>
                  </a:cubicBezTo>
                  <a:cubicBezTo>
                    <a:pt x="330" y="169"/>
                    <a:pt x="330" y="169"/>
                    <a:pt x="330" y="169"/>
                  </a:cubicBezTo>
                  <a:cubicBezTo>
                    <a:pt x="314" y="176"/>
                    <a:pt x="314" y="176"/>
                    <a:pt x="314" y="176"/>
                  </a:cubicBezTo>
                  <a:cubicBezTo>
                    <a:pt x="313" y="176"/>
                    <a:pt x="312" y="178"/>
                    <a:pt x="312" y="179"/>
                  </a:cubicBezTo>
                  <a:cubicBezTo>
                    <a:pt x="311" y="181"/>
                    <a:pt x="312" y="182"/>
                    <a:pt x="313" y="183"/>
                  </a:cubicBezTo>
                  <a:cubicBezTo>
                    <a:pt x="317" y="185"/>
                    <a:pt x="317" y="185"/>
                    <a:pt x="317" y="185"/>
                  </a:cubicBezTo>
                  <a:cubicBezTo>
                    <a:pt x="319" y="182"/>
                    <a:pt x="319" y="182"/>
                    <a:pt x="319" y="182"/>
                  </a:cubicBezTo>
                  <a:cubicBezTo>
                    <a:pt x="317" y="178"/>
                    <a:pt x="317" y="178"/>
                    <a:pt x="317" y="178"/>
                  </a:cubicBezTo>
                  <a:cubicBezTo>
                    <a:pt x="302" y="188"/>
                    <a:pt x="302" y="188"/>
                    <a:pt x="302" y="188"/>
                  </a:cubicBezTo>
                  <a:cubicBezTo>
                    <a:pt x="301" y="189"/>
                    <a:pt x="300" y="190"/>
                    <a:pt x="300" y="191"/>
                  </a:cubicBezTo>
                  <a:cubicBezTo>
                    <a:pt x="300" y="193"/>
                    <a:pt x="301" y="194"/>
                    <a:pt x="302" y="195"/>
                  </a:cubicBezTo>
                  <a:cubicBezTo>
                    <a:pt x="309" y="199"/>
                    <a:pt x="309" y="199"/>
                    <a:pt x="309" y="199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08" y="194"/>
                    <a:pt x="308" y="194"/>
                    <a:pt x="308" y="194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08" y="193"/>
                    <a:pt x="308" y="193"/>
                    <a:pt x="308" y="193"/>
                  </a:cubicBezTo>
                  <a:cubicBezTo>
                    <a:pt x="308" y="193"/>
                    <a:pt x="308" y="193"/>
                    <a:pt x="308" y="194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08" y="193"/>
                    <a:pt x="308" y="193"/>
                    <a:pt x="308" y="193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09" y="192"/>
                    <a:pt x="309" y="192"/>
                    <a:pt x="309" y="192"/>
                  </a:cubicBezTo>
                  <a:cubicBezTo>
                    <a:pt x="308" y="193"/>
                    <a:pt x="308" y="193"/>
                    <a:pt x="308" y="193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09" y="192"/>
                    <a:pt x="309" y="192"/>
                    <a:pt x="309" y="192"/>
                  </a:cubicBezTo>
                  <a:cubicBezTo>
                    <a:pt x="310" y="194"/>
                    <a:pt x="310" y="194"/>
                    <a:pt x="310" y="194"/>
                  </a:cubicBezTo>
                  <a:cubicBezTo>
                    <a:pt x="309" y="192"/>
                    <a:pt x="309" y="192"/>
                    <a:pt x="309" y="192"/>
                  </a:cubicBezTo>
                  <a:cubicBezTo>
                    <a:pt x="309" y="192"/>
                    <a:pt x="309" y="192"/>
                    <a:pt x="309" y="192"/>
                  </a:cubicBezTo>
                  <a:cubicBezTo>
                    <a:pt x="310" y="194"/>
                    <a:pt x="310" y="194"/>
                    <a:pt x="310" y="194"/>
                  </a:cubicBezTo>
                  <a:cubicBezTo>
                    <a:pt x="309" y="192"/>
                    <a:pt x="309" y="192"/>
                    <a:pt x="309" y="192"/>
                  </a:cubicBezTo>
                  <a:cubicBezTo>
                    <a:pt x="309" y="192"/>
                    <a:pt x="309" y="193"/>
                    <a:pt x="308" y="193"/>
                  </a:cubicBezTo>
                  <a:cubicBezTo>
                    <a:pt x="306" y="194"/>
                    <a:pt x="302" y="195"/>
                    <a:pt x="299" y="197"/>
                  </a:cubicBezTo>
                  <a:cubicBezTo>
                    <a:pt x="297" y="197"/>
                    <a:pt x="295" y="198"/>
                    <a:pt x="294" y="199"/>
                  </a:cubicBezTo>
                  <a:cubicBezTo>
                    <a:pt x="294" y="199"/>
                    <a:pt x="293" y="199"/>
                    <a:pt x="293" y="199"/>
                  </a:cubicBezTo>
                  <a:cubicBezTo>
                    <a:pt x="292" y="200"/>
                    <a:pt x="292" y="200"/>
                    <a:pt x="292" y="200"/>
                  </a:cubicBezTo>
                  <a:cubicBezTo>
                    <a:pt x="292" y="200"/>
                    <a:pt x="292" y="200"/>
                    <a:pt x="292" y="200"/>
                  </a:cubicBezTo>
                  <a:cubicBezTo>
                    <a:pt x="291" y="200"/>
                    <a:pt x="291" y="200"/>
                    <a:pt x="291" y="200"/>
                  </a:cubicBezTo>
                  <a:cubicBezTo>
                    <a:pt x="291" y="200"/>
                    <a:pt x="291" y="201"/>
                    <a:pt x="290" y="201"/>
                  </a:cubicBezTo>
                  <a:cubicBezTo>
                    <a:pt x="289" y="203"/>
                    <a:pt x="290" y="206"/>
                    <a:pt x="292" y="207"/>
                  </a:cubicBezTo>
                  <a:cubicBezTo>
                    <a:pt x="293" y="208"/>
                    <a:pt x="293" y="208"/>
                    <a:pt x="293" y="208"/>
                  </a:cubicBezTo>
                  <a:cubicBezTo>
                    <a:pt x="296" y="204"/>
                    <a:pt x="296" y="204"/>
                    <a:pt x="296" y="204"/>
                  </a:cubicBezTo>
                  <a:cubicBezTo>
                    <a:pt x="294" y="201"/>
                    <a:pt x="294" y="201"/>
                    <a:pt x="294" y="201"/>
                  </a:cubicBezTo>
                  <a:cubicBezTo>
                    <a:pt x="280" y="206"/>
                    <a:pt x="280" y="206"/>
                    <a:pt x="280" y="206"/>
                  </a:cubicBezTo>
                  <a:cubicBezTo>
                    <a:pt x="278" y="207"/>
                    <a:pt x="277" y="208"/>
                    <a:pt x="277" y="210"/>
                  </a:cubicBezTo>
                  <a:cubicBezTo>
                    <a:pt x="277" y="211"/>
                    <a:pt x="278" y="213"/>
                    <a:pt x="279" y="214"/>
                  </a:cubicBezTo>
                  <a:cubicBezTo>
                    <a:pt x="281" y="215"/>
                    <a:pt x="281" y="215"/>
                    <a:pt x="281" y="215"/>
                  </a:cubicBezTo>
                  <a:cubicBezTo>
                    <a:pt x="283" y="211"/>
                    <a:pt x="283" y="211"/>
                    <a:pt x="283" y="211"/>
                  </a:cubicBezTo>
                  <a:cubicBezTo>
                    <a:pt x="282" y="207"/>
                    <a:pt x="282" y="207"/>
                    <a:pt x="282" y="207"/>
                  </a:cubicBezTo>
                  <a:cubicBezTo>
                    <a:pt x="282" y="207"/>
                    <a:pt x="276" y="209"/>
                    <a:pt x="271" y="210"/>
                  </a:cubicBezTo>
                  <a:cubicBezTo>
                    <a:pt x="268" y="211"/>
                    <a:pt x="265" y="211"/>
                    <a:pt x="263" y="212"/>
                  </a:cubicBezTo>
                  <a:cubicBezTo>
                    <a:pt x="262" y="212"/>
                    <a:pt x="261" y="212"/>
                    <a:pt x="260" y="213"/>
                  </a:cubicBezTo>
                  <a:cubicBezTo>
                    <a:pt x="260" y="213"/>
                    <a:pt x="259" y="213"/>
                    <a:pt x="259" y="213"/>
                  </a:cubicBezTo>
                  <a:cubicBezTo>
                    <a:pt x="258" y="213"/>
                    <a:pt x="258" y="213"/>
                    <a:pt x="258" y="213"/>
                  </a:cubicBezTo>
                  <a:cubicBezTo>
                    <a:pt x="258" y="213"/>
                    <a:pt x="258" y="213"/>
                    <a:pt x="258" y="213"/>
                  </a:cubicBezTo>
                  <a:cubicBezTo>
                    <a:pt x="257" y="214"/>
                    <a:pt x="257" y="214"/>
                    <a:pt x="257" y="214"/>
                  </a:cubicBezTo>
                  <a:cubicBezTo>
                    <a:pt x="257" y="214"/>
                    <a:pt x="257" y="214"/>
                    <a:pt x="257" y="215"/>
                  </a:cubicBezTo>
                  <a:cubicBezTo>
                    <a:pt x="255" y="217"/>
                    <a:pt x="256" y="219"/>
                    <a:pt x="258" y="220"/>
                  </a:cubicBezTo>
                  <a:cubicBezTo>
                    <a:pt x="262" y="223"/>
                    <a:pt x="262" y="223"/>
                    <a:pt x="262" y="223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3" y="215"/>
                    <a:pt x="263" y="215"/>
                    <a:pt x="263" y="215"/>
                  </a:cubicBezTo>
                  <a:cubicBezTo>
                    <a:pt x="240" y="217"/>
                    <a:pt x="240" y="217"/>
                    <a:pt x="240" y="217"/>
                  </a:cubicBezTo>
                  <a:cubicBezTo>
                    <a:pt x="239" y="218"/>
                    <a:pt x="237" y="219"/>
                    <a:pt x="237" y="220"/>
                  </a:cubicBezTo>
                  <a:cubicBezTo>
                    <a:pt x="236" y="222"/>
                    <a:pt x="237" y="224"/>
                    <a:pt x="238" y="225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8" y="226"/>
                    <a:pt x="248" y="226"/>
                    <a:pt x="248" y="226"/>
                  </a:cubicBezTo>
                  <a:cubicBezTo>
                    <a:pt x="248" y="222"/>
                    <a:pt x="248" y="222"/>
                    <a:pt x="248" y="222"/>
                  </a:cubicBezTo>
                  <a:cubicBezTo>
                    <a:pt x="225" y="222"/>
                    <a:pt x="225" y="222"/>
                    <a:pt x="225" y="222"/>
                  </a:cubicBezTo>
                  <a:cubicBezTo>
                    <a:pt x="223" y="222"/>
                    <a:pt x="221" y="223"/>
                    <a:pt x="221" y="224"/>
                  </a:cubicBezTo>
                  <a:cubicBezTo>
                    <a:pt x="220" y="226"/>
                    <a:pt x="221" y="228"/>
                    <a:pt x="223" y="229"/>
                  </a:cubicBezTo>
                  <a:cubicBezTo>
                    <a:pt x="225" y="231"/>
                    <a:pt x="225" y="231"/>
                    <a:pt x="225" y="231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4"/>
                    <a:pt x="224" y="225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26" y="223"/>
                    <a:pt x="226" y="223"/>
                    <a:pt x="225" y="224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3"/>
                    <a:pt x="227" y="223"/>
                    <a:pt x="227" y="223"/>
                  </a:cubicBezTo>
                  <a:cubicBezTo>
                    <a:pt x="227" y="223"/>
                    <a:pt x="227" y="223"/>
                    <a:pt x="226" y="223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3"/>
                    <a:pt x="227" y="223"/>
                    <a:pt x="227" y="223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3"/>
                    <a:pt x="227" y="223"/>
                    <a:pt x="227" y="223"/>
                  </a:cubicBezTo>
                  <a:cubicBezTo>
                    <a:pt x="227" y="223"/>
                    <a:pt x="227" y="223"/>
                    <a:pt x="227" y="223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3"/>
                    <a:pt x="227" y="223"/>
                    <a:pt x="227" y="223"/>
                  </a:cubicBezTo>
                  <a:cubicBezTo>
                    <a:pt x="227" y="223"/>
                    <a:pt x="227" y="223"/>
                    <a:pt x="227" y="223"/>
                  </a:cubicBezTo>
                  <a:cubicBezTo>
                    <a:pt x="227" y="223"/>
                    <a:pt x="227" y="223"/>
                    <a:pt x="226" y="223"/>
                  </a:cubicBezTo>
                  <a:cubicBezTo>
                    <a:pt x="222" y="223"/>
                    <a:pt x="215" y="222"/>
                    <a:pt x="209" y="221"/>
                  </a:cubicBezTo>
                  <a:cubicBezTo>
                    <a:pt x="206" y="220"/>
                    <a:pt x="203" y="220"/>
                    <a:pt x="200" y="220"/>
                  </a:cubicBezTo>
                  <a:cubicBezTo>
                    <a:pt x="198" y="219"/>
                    <a:pt x="196" y="219"/>
                    <a:pt x="194" y="219"/>
                  </a:cubicBezTo>
                  <a:cubicBezTo>
                    <a:pt x="194" y="219"/>
                    <a:pt x="194" y="219"/>
                    <a:pt x="193" y="219"/>
                  </a:cubicBezTo>
                  <a:cubicBezTo>
                    <a:pt x="193" y="219"/>
                    <a:pt x="193" y="219"/>
                    <a:pt x="192" y="219"/>
                  </a:cubicBezTo>
                  <a:cubicBezTo>
                    <a:pt x="192" y="219"/>
                    <a:pt x="192" y="219"/>
                    <a:pt x="192" y="220"/>
                  </a:cubicBezTo>
                  <a:cubicBezTo>
                    <a:pt x="191" y="220"/>
                    <a:pt x="191" y="220"/>
                    <a:pt x="190" y="221"/>
                  </a:cubicBezTo>
                  <a:cubicBezTo>
                    <a:pt x="190" y="222"/>
                    <a:pt x="190" y="223"/>
                    <a:pt x="190" y="224"/>
                  </a:cubicBezTo>
                  <a:cubicBezTo>
                    <a:pt x="190" y="225"/>
                    <a:pt x="191" y="226"/>
                    <a:pt x="192" y="227"/>
                  </a:cubicBezTo>
                  <a:cubicBezTo>
                    <a:pt x="196" y="229"/>
                    <a:pt x="196" y="229"/>
                    <a:pt x="196" y="229"/>
                  </a:cubicBezTo>
                  <a:cubicBezTo>
                    <a:pt x="198" y="226"/>
                    <a:pt x="198" y="226"/>
                    <a:pt x="198" y="226"/>
                  </a:cubicBezTo>
                  <a:cubicBezTo>
                    <a:pt x="194" y="223"/>
                    <a:pt x="194" y="223"/>
                    <a:pt x="194" y="223"/>
                  </a:cubicBezTo>
                  <a:cubicBezTo>
                    <a:pt x="198" y="226"/>
                    <a:pt x="198" y="226"/>
                    <a:pt x="198" y="226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5" y="222"/>
                    <a:pt x="195" y="223"/>
                    <a:pt x="194" y="223"/>
                  </a:cubicBezTo>
                  <a:cubicBezTo>
                    <a:pt x="198" y="226"/>
                    <a:pt x="198" y="226"/>
                    <a:pt x="198" y="226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8" y="225"/>
                    <a:pt x="198" y="225"/>
                    <a:pt x="198" y="225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97" y="222"/>
                    <a:pt x="196" y="222"/>
                    <a:pt x="196" y="222"/>
                  </a:cubicBezTo>
                  <a:cubicBezTo>
                    <a:pt x="198" y="225"/>
                    <a:pt x="198" y="225"/>
                    <a:pt x="198" y="225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97" y="225"/>
                    <a:pt x="197" y="225"/>
                    <a:pt x="197" y="225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97" y="225"/>
                    <a:pt x="197" y="225"/>
                    <a:pt x="197" y="225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97" y="224"/>
                    <a:pt x="197" y="224"/>
                    <a:pt x="197" y="224"/>
                  </a:cubicBezTo>
                  <a:cubicBezTo>
                    <a:pt x="198" y="222"/>
                    <a:pt x="198" y="222"/>
                    <a:pt x="198" y="222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97" y="224"/>
                    <a:pt x="197" y="224"/>
                    <a:pt x="197" y="224"/>
                  </a:cubicBezTo>
                  <a:cubicBezTo>
                    <a:pt x="198" y="222"/>
                    <a:pt x="198" y="222"/>
                    <a:pt x="198" y="222"/>
                  </a:cubicBezTo>
                  <a:cubicBezTo>
                    <a:pt x="198" y="222"/>
                    <a:pt x="198" y="222"/>
                    <a:pt x="198" y="222"/>
                  </a:cubicBezTo>
                  <a:cubicBezTo>
                    <a:pt x="197" y="222"/>
                    <a:pt x="196" y="221"/>
                    <a:pt x="194" y="221"/>
                  </a:cubicBezTo>
                  <a:cubicBezTo>
                    <a:pt x="188" y="219"/>
                    <a:pt x="177" y="215"/>
                    <a:pt x="167" y="212"/>
                  </a:cubicBezTo>
                  <a:cubicBezTo>
                    <a:pt x="162" y="210"/>
                    <a:pt x="158" y="208"/>
                    <a:pt x="154" y="207"/>
                  </a:cubicBezTo>
                  <a:cubicBezTo>
                    <a:pt x="152" y="206"/>
                    <a:pt x="151" y="206"/>
                    <a:pt x="150" y="205"/>
                  </a:cubicBezTo>
                  <a:cubicBezTo>
                    <a:pt x="150" y="205"/>
                    <a:pt x="149" y="205"/>
                    <a:pt x="149" y="205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5"/>
                    <a:pt x="148" y="205"/>
                    <a:pt x="148" y="205"/>
                  </a:cubicBezTo>
                  <a:cubicBezTo>
                    <a:pt x="148" y="205"/>
                    <a:pt x="148" y="205"/>
                    <a:pt x="147" y="205"/>
                  </a:cubicBezTo>
                  <a:cubicBezTo>
                    <a:pt x="147" y="205"/>
                    <a:pt x="147" y="205"/>
                    <a:pt x="146" y="205"/>
                  </a:cubicBezTo>
                  <a:cubicBezTo>
                    <a:pt x="146" y="205"/>
                    <a:pt x="145" y="205"/>
                    <a:pt x="145" y="205"/>
                  </a:cubicBezTo>
                  <a:cubicBezTo>
                    <a:pt x="145" y="206"/>
                    <a:pt x="144" y="206"/>
                    <a:pt x="144" y="207"/>
                  </a:cubicBezTo>
                  <a:cubicBezTo>
                    <a:pt x="143" y="209"/>
                    <a:pt x="143" y="211"/>
                    <a:pt x="145" y="212"/>
                  </a:cubicBezTo>
                  <a:cubicBezTo>
                    <a:pt x="149" y="215"/>
                    <a:pt x="149" y="215"/>
                    <a:pt x="149" y="215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48" y="209"/>
                    <a:pt x="148" y="209"/>
                    <a:pt x="148" y="209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9" y="209"/>
                    <a:pt x="149" y="209"/>
                    <a:pt x="148" y="209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51" y="211"/>
                    <a:pt x="151" y="211"/>
                    <a:pt x="151" y="211"/>
                  </a:cubicBezTo>
                  <a:cubicBezTo>
                    <a:pt x="150" y="208"/>
                    <a:pt x="150" y="208"/>
                    <a:pt x="150" y="208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51" y="211"/>
                    <a:pt x="151" y="211"/>
                    <a:pt x="151" y="211"/>
                  </a:cubicBezTo>
                  <a:cubicBezTo>
                    <a:pt x="150" y="208"/>
                    <a:pt x="150" y="208"/>
                    <a:pt x="150" y="208"/>
                  </a:cubicBezTo>
                  <a:cubicBezTo>
                    <a:pt x="151" y="210"/>
                    <a:pt x="151" y="210"/>
                    <a:pt x="151" y="210"/>
                  </a:cubicBezTo>
                  <a:cubicBezTo>
                    <a:pt x="150" y="208"/>
                    <a:pt x="150" y="208"/>
                    <a:pt x="150" y="208"/>
                  </a:cubicBezTo>
                  <a:cubicBezTo>
                    <a:pt x="150" y="208"/>
                    <a:pt x="150" y="208"/>
                    <a:pt x="150" y="208"/>
                  </a:cubicBezTo>
                  <a:cubicBezTo>
                    <a:pt x="151" y="210"/>
                    <a:pt x="151" y="210"/>
                    <a:pt x="151" y="210"/>
                  </a:cubicBezTo>
                  <a:cubicBezTo>
                    <a:pt x="150" y="208"/>
                    <a:pt x="150" y="208"/>
                    <a:pt x="150" y="208"/>
                  </a:cubicBezTo>
                  <a:cubicBezTo>
                    <a:pt x="150" y="208"/>
                    <a:pt x="150" y="208"/>
                    <a:pt x="150" y="208"/>
                  </a:cubicBezTo>
                  <a:cubicBezTo>
                    <a:pt x="149" y="208"/>
                    <a:pt x="148" y="209"/>
                    <a:pt x="147" y="209"/>
                  </a:cubicBezTo>
                  <a:cubicBezTo>
                    <a:pt x="144" y="210"/>
                    <a:pt x="141" y="211"/>
                    <a:pt x="139" y="212"/>
                  </a:cubicBezTo>
                  <a:cubicBezTo>
                    <a:pt x="138" y="212"/>
                    <a:pt x="137" y="212"/>
                    <a:pt x="136" y="213"/>
                  </a:cubicBezTo>
                  <a:cubicBezTo>
                    <a:pt x="135" y="213"/>
                    <a:pt x="135" y="213"/>
                    <a:pt x="135" y="213"/>
                  </a:cubicBezTo>
                  <a:cubicBezTo>
                    <a:pt x="134" y="213"/>
                    <a:pt x="134" y="213"/>
                    <a:pt x="134" y="213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4" y="214"/>
                    <a:pt x="133" y="214"/>
                    <a:pt x="133" y="215"/>
                  </a:cubicBezTo>
                  <a:cubicBezTo>
                    <a:pt x="131" y="217"/>
                    <a:pt x="132" y="219"/>
                    <a:pt x="134" y="220"/>
                  </a:cubicBezTo>
                  <a:cubicBezTo>
                    <a:pt x="135" y="221"/>
                    <a:pt x="135" y="221"/>
                    <a:pt x="135" y="221"/>
                  </a:cubicBezTo>
                  <a:cubicBezTo>
                    <a:pt x="129" y="226"/>
                    <a:pt x="129" y="226"/>
                    <a:pt x="129" y="226"/>
                  </a:cubicBezTo>
                  <a:cubicBezTo>
                    <a:pt x="128" y="227"/>
                    <a:pt x="128" y="228"/>
                    <a:pt x="128" y="229"/>
                  </a:cubicBezTo>
                  <a:cubicBezTo>
                    <a:pt x="128" y="231"/>
                    <a:pt x="129" y="232"/>
                    <a:pt x="130" y="232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3" y="230"/>
                    <a:pt x="133" y="230"/>
                    <a:pt x="133" y="230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20" y="235"/>
                    <a:pt x="120" y="235"/>
                    <a:pt x="120" y="235"/>
                  </a:cubicBezTo>
                  <a:cubicBezTo>
                    <a:pt x="119" y="235"/>
                    <a:pt x="119" y="237"/>
                    <a:pt x="119" y="238"/>
                  </a:cubicBezTo>
                  <a:cubicBezTo>
                    <a:pt x="119" y="239"/>
                    <a:pt x="120" y="241"/>
                    <a:pt x="121" y="241"/>
                  </a:cubicBezTo>
                  <a:cubicBezTo>
                    <a:pt x="122" y="242"/>
                    <a:pt x="122" y="242"/>
                    <a:pt x="122" y="242"/>
                  </a:cubicBezTo>
                  <a:cubicBezTo>
                    <a:pt x="124" y="239"/>
                    <a:pt x="124" y="239"/>
                    <a:pt x="124" y="239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08" y="246"/>
                    <a:pt x="108" y="246"/>
                    <a:pt x="108" y="246"/>
                  </a:cubicBezTo>
                  <a:cubicBezTo>
                    <a:pt x="107" y="247"/>
                    <a:pt x="106" y="248"/>
                    <a:pt x="106" y="249"/>
                  </a:cubicBezTo>
                  <a:cubicBezTo>
                    <a:pt x="106" y="251"/>
                    <a:pt x="107" y="252"/>
                    <a:pt x="108" y="252"/>
                  </a:cubicBezTo>
                  <a:cubicBezTo>
                    <a:pt x="110" y="254"/>
                    <a:pt x="110" y="254"/>
                    <a:pt x="110" y="254"/>
                  </a:cubicBezTo>
                  <a:cubicBezTo>
                    <a:pt x="112" y="251"/>
                    <a:pt x="112" y="251"/>
                    <a:pt x="112" y="251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12" y="250"/>
                    <a:pt x="112" y="250"/>
                    <a:pt x="112" y="250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12" y="250"/>
                    <a:pt x="112" y="250"/>
                    <a:pt x="112" y="250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10" y="248"/>
                    <a:pt x="110" y="248"/>
                    <a:pt x="110" y="248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10" y="248"/>
                    <a:pt x="110" y="248"/>
                    <a:pt x="110" y="248"/>
                  </a:cubicBezTo>
                  <a:cubicBezTo>
                    <a:pt x="109" y="248"/>
                    <a:pt x="109" y="248"/>
                    <a:pt x="109" y="248"/>
                  </a:cubicBezTo>
                  <a:cubicBezTo>
                    <a:pt x="109" y="248"/>
                    <a:pt x="108" y="249"/>
                    <a:pt x="107" y="250"/>
                  </a:cubicBezTo>
                  <a:cubicBezTo>
                    <a:pt x="105" y="253"/>
                    <a:pt x="100" y="258"/>
                    <a:pt x="100" y="258"/>
                  </a:cubicBezTo>
                  <a:cubicBezTo>
                    <a:pt x="99" y="258"/>
                    <a:pt x="99" y="260"/>
                    <a:pt x="99" y="261"/>
                  </a:cubicBezTo>
                  <a:cubicBezTo>
                    <a:pt x="99" y="262"/>
                    <a:pt x="100" y="263"/>
                    <a:pt x="101" y="264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8" y="263"/>
                    <a:pt x="108" y="263"/>
                    <a:pt x="108" y="263"/>
                  </a:cubicBezTo>
                  <a:cubicBezTo>
                    <a:pt x="106" y="260"/>
                    <a:pt x="106" y="260"/>
                    <a:pt x="106" y="260"/>
                  </a:cubicBezTo>
                  <a:cubicBezTo>
                    <a:pt x="93" y="269"/>
                    <a:pt x="93" y="269"/>
                    <a:pt x="93" y="269"/>
                  </a:cubicBezTo>
                  <a:cubicBezTo>
                    <a:pt x="91" y="270"/>
                    <a:pt x="91" y="271"/>
                    <a:pt x="91" y="272"/>
                  </a:cubicBezTo>
                  <a:cubicBezTo>
                    <a:pt x="91" y="274"/>
                    <a:pt x="92" y="275"/>
                    <a:pt x="93" y="276"/>
                  </a:cubicBezTo>
                  <a:cubicBezTo>
                    <a:pt x="94" y="277"/>
                    <a:pt x="94" y="277"/>
                    <a:pt x="94" y="277"/>
                  </a:cubicBezTo>
                  <a:cubicBezTo>
                    <a:pt x="96" y="273"/>
                    <a:pt x="96" y="273"/>
                    <a:pt x="96" y="273"/>
                  </a:cubicBezTo>
                  <a:cubicBezTo>
                    <a:pt x="93" y="270"/>
                    <a:pt x="93" y="270"/>
                    <a:pt x="93" y="270"/>
                  </a:cubicBezTo>
                  <a:cubicBezTo>
                    <a:pt x="81" y="283"/>
                    <a:pt x="81" y="283"/>
                    <a:pt x="81" y="283"/>
                  </a:cubicBezTo>
                  <a:cubicBezTo>
                    <a:pt x="80" y="284"/>
                    <a:pt x="80" y="285"/>
                    <a:pt x="80" y="286"/>
                  </a:cubicBezTo>
                  <a:cubicBezTo>
                    <a:pt x="80" y="287"/>
                    <a:pt x="81" y="288"/>
                    <a:pt x="82" y="289"/>
                  </a:cubicBezTo>
                  <a:cubicBezTo>
                    <a:pt x="83" y="290"/>
                    <a:pt x="83" y="290"/>
                    <a:pt x="83" y="290"/>
                  </a:cubicBezTo>
                  <a:cubicBezTo>
                    <a:pt x="85" y="286"/>
                    <a:pt x="85" y="286"/>
                    <a:pt x="85" y="286"/>
                  </a:cubicBezTo>
                  <a:cubicBezTo>
                    <a:pt x="82" y="284"/>
                    <a:pt x="82" y="284"/>
                    <a:pt x="82" y="284"/>
                  </a:cubicBezTo>
                  <a:cubicBezTo>
                    <a:pt x="72" y="298"/>
                    <a:pt x="72" y="298"/>
                    <a:pt x="72" y="298"/>
                  </a:cubicBezTo>
                  <a:cubicBezTo>
                    <a:pt x="71" y="299"/>
                    <a:pt x="71" y="300"/>
                    <a:pt x="72" y="302"/>
                  </a:cubicBezTo>
                  <a:cubicBezTo>
                    <a:pt x="73" y="303"/>
                    <a:pt x="74" y="304"/>
                    <a:pt x="75" y="304"/>
                  </a:cubicBezTo>
                  <a:cubicBezTo>
                    <a:pt x="75" y="304"/>
                    <a:pt x="75" y="304"/>
                    <a:pt x="75" y="304"/>
                  </a:cubicBezTo>
                  <a:cubicBezTo>
                    <a:pt x="75" y="300"/>
                    <a:pt x="75" y="300"/>
                    <a:pt x="75" y="300"/>
                  </a:cubicBezTo>
                  <a:cubicBezTo>
                    <a:pt x="72" y="298"/>
                    <a:pt x="72" y="298"/>
                    <a:pt x="72" y="298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8"/>
                    <a:pt x="65" y="309"/>
                    <a:pt x="65" y="311"/>
                  </a:cubicBezTo>
                  <a:cubicBezTo>
                    <a:pt x="65" y="312"/>
                    <a:pt x="66" y="313"/>
                    <a:pt x="67" y="313"/>
                  </a:cubicBezTo>
                  <a:cubicBezTo>
                    <a:pt x="68" y="314"/>
                    <a:pt x="68" y="314"/>
                    <a:pt x="68" y="314"/>
                  </a:cubicBezTo>
                  <a:cubicBezTo>
                    <a:pt x="70" y="310"/>
                    <a:pt x="70" y="310"/>
                    <a:pt x="70" y="310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57" y="314"/>
                    <a:pt x="57" y="314"/>
                    <a:pt x="57" y="314"/>
                  </a:cubicBezTo>
                  <a:cubicBezTo>
                    <a:pt x="56" y="315"/>
                    <a:pt x="55" y="316"/>
                    <a:pt x="55" y="317"/>
                  </a:cubicBezTo>
                  <a:cubicBezTo>
                    <a:pt x="55" y="319"/>
                    <a:pt x="56" y="320"/>
                    <a:pt x="57" y="321"/>
                  </a:cubicBezTo>
                  <a:cubicBezTo>
                    <a:pt x="60" y="323"/>
                    <a:pt x="60" y="323"/>
                    <a:pt x="60" y="323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59" y="318"/>
                    <a:pt x="59" y="318"/>
                    <a:pt x="59" y="318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59" y="317"/>
                    <a:pt x="59" y="317"/>
                    <a:pt x="59" y="317"/>
                  </a:cubicBezTo>
                  <a:cubicBezTo>
                    <a:pt x="59" y="318"/>
                    <a:pt x="59" y="318"/>
                    <a:pt x="59" y="318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59" y="317"/>
                    <a:pt x="59" y="317"/>
                    <a:pt x="59" y="317"/>
                  </a:cubicBezTo>
                  <a:cubicBezTo>
                    <a:pt x="62" y="319"/>
                    <a:pt x="62" y="319"/>
                    <a:pt x="62" y="319"/>
                  </a:cubicBezTo>
                  <a:cubicBezTo>
                    <a:pt x="60" y="317"/>
                    <a:pt x="60" y="317"/>
                    <a:pt x="60" y="317"/>
                  </a:cubicBezTo>
                  <a:cubicBezTo>
                    <a:pt x="59" y="317"/>
                    <a:pt x="59" y="317"/>
                    <a:pt x="59" y="317"/>
                  </a:cubicBezTo>
                  <a:cubicBezTo>
                    <a:pt x="62" y="319"/>
                    <a:pt x="62" y="319"/>
                    <a:pt x="62" y="319"/>
                  </a:cubicBezTo>
                  <a:cubicBezTo>
                    <a:pt x="60" y="317"/>
                    <a:pt x="60" y="317"/>
                    <a:pt x="60" y="317"/>
                  </a:cubicBezTo>
                  <a:cubicBezTo>
                    <a:pt x="59" y="317"/>
                    <a:pt x="59" y="318"/>
                    <a:pt x="58" y="319"/>
                  </a:cubicBezTo>
                  <a:cubicBezTo>
                    <a:pt x="56" y="321"/>
                    <a:pt x="54" y="323"/>
                    <a:pt x="52" y="325"/>
                  </a:cubicBezTo>
                  <a:cubicBezTo>
                    <a:pt x="51" y="326"/>
                    <a:pt x="50" y="327"/>
                    <a:pt x="49" y="327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48" y="328"/>
                    <a:pt x="48" y="328"/>
                    <a:pt x="48" y="328"/>
                  </a:cubicBezTo>
                  <a:cubicBezTo>
                    <a:pt x="48" y="329"/>
                    <a:pt x="48" y="329"/>
                    <a:pt x="48" y="329"/>
                  </a:cubicBezTo>
                  <a:cubicBezTo>
                    <a:pt x="48" y="329"/>
                    <a:pt x="48" y="329"/>
                    <a:pt x="48" y="329"/>
                  </a:cubicBezTo>
                  <a:cubicBezTo>
                    <a:pt x="47" y="331"/>
                    <a:pt x="47" y="333"/>
                    <a:pt x="49" y="335"/>
                  </a:cubicBezTo>
                  <a:cubicBezTo>
                    <a:pt x="51" y="336"/>
                    <a:pt x="51" y="336"/>
                    <a:pt x="51" y="336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52" y="331"/>
                    <a:pt x="52" y="331"/>
                    <a:pt x="52" y="331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52" y="331"/>
                    <a:pt x="52" y="331"/>
                    <a:pt x="52" y="331"/>
                  </a:cubicBezTo>
                  <a:cubicBezTo>
                    <a:pt x="50" y="330"/>
                    <a:pt x="50" y="330"/>
                    <a:pt x="50" y="330"/>
                  </a:cubicBezTo>
                  <a:cubicBezTo>
                    <a:pt x="49" y="330"/>
                    <a:pt x="49" y="330"/>
                    <a:pt x="49" y="330"/>
                  </a:cubicBezTo>
                  <a:cubicBezTo>
                    <a:pt x="48" y="331"/>
                    <a:pt x="46" y="333"/>
                    <a:pt x="44" y="335"/>
                  </a:cubicBezTo>
                  <a:cubicBezTo>
                    <a:pt x="43" y="336"/>
                    <a:pt x="42" y="337"/>
                    <a:pt x="41" y="338"/>
                  </a:cubicBezTo>
                  <a:cubicBezTo>
                    <a:pt x="41" y="338"/>
                    <a:pt x="40" y="338"/>
                    <a:pt x="40" y="339"/>
                  </a:cubicBezTo>
                  <a:cubicBezTo>
                    <a:pt x="40" y="339"/>
                    <a:pt x="40" y="339"/>
                    <a:pt x="40" y="339"/>
                  </a:cubicBezTo>
                  <a:cubicBezTo>
                    <a:pt x="40" y="339"/>
                    <a:pt x="40" y="339"/>
                    <a:pt x="40" y="339"/>
                  </a:cubicBezTo>
                  <a:cubicBezTo>
                    <a:pt x="39" y="339"/>
                    <a:pt x="39" y="339"/>
                    <a:pt x="39" y="339"/>
                  </a:cubicBezTo>
                  <a:cubicBezTo>
                    <a:pt x="39" y="339"/>
                    <a:pt x="39" y="339"/>
                    <a:pt x="39" y="340"/>
                  </a:cubicBezTo>
                  <a:cubicBezTo>
                    <a:pt x="38" y="342"/>
                    <a:pt x="38" y="344"/>
                    <a:pt x="40" y="345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0" y="339"/>
                    <a:pt x="40" y="339"/>
                    <a:pt x="40" y="339"/>
                  </a:cubicBezTo>
                  <a:cubicBezTo>
                    <a:pt x="29" y="347"/>
                    <a:pt x="29" y="347"/>
                    <a:pt x="29" y="347"/>
                  </a:cubicBezTo>
                  <a:cubicBezTo>
                    <a:pt x="28" y="348"/>
                    <a:pt x="28" y="349"/>
                    <a:pt x="28" y="350"/>
                  </a:cubicBezTo>
                  <a:cubicBezTo>
                    <a:pt x="28" y="352"/>
                    <a:pt x="28" y="353"/>
                    <a:pt x="30" y="354"/>
                  </a:cubicBezTo>
                  <a:cubicBezTo>
                    <a:pt x="31" y="354"/>
                    <a:pt x="31" y="354"/>
                    <a:pt x="31" y="354"/>
                  </a:cubicBezTo>
                  <a:cubicBezTo>
                    <a:pt x="33" y="351"/>
                    <a:pt x="33" y="351"/>
                    <a:pt x="33" y="351"/>
                  </a:cubicBezTo>
                  <a:cubicBezTo>
                    <a:pt x="31" y="348"/>
                    <a:pt x="31" y="348"/>
                    <a:pt x="31" y="348"/>
                  </a:cubicBezTo>
                  <a:cubicBezTo>
                    <a:pt x="19" y="355"/>
                    <a:pt x="19" y="355"/>
                    <a:pt x="19" y="355"/>
                  </a:cubicBezTo>
                  <a:cubicBezTo>
                    <a:pt x="18" y="356"/>
                    <a:pt x="17" y="357"/>
                    <a:pt x="17" y="359"/>
                  </a:cubicBezTo>
                  <a:cubicBezTo>
                    <a:pt x="17" y="360"/>
                    <a:pt x="18" y="361"/>
                    <a:pt x="19" y="362"/>
                  </a:cubicBezTo>
                  <a:cubicBezTo>
                    <a:pt x="20" y="363"/>
                    <a:pt x="20" y="363"/>
                    <a:pt x="20" y="363"/>
                  </a:cubicBezTo>
                  <a:cubicBezTo>
                    <a:pt x="22" y="359"/>
                    <a:pt x="22" y="359"/>
                    <a:pt x="22" y="359"/>
                  </a:cubicBezTo>
                  <a:cubicBezTo>
                    <a:pt x="21" y="355"/>
                    <a:pt x="21" y="355"/>
                    <a:pt x="21" y="355"/>
                  </a:cubicBezTo>
                  <a:cubicBezTo>
                    <a:pt x="2" y="361"/>
                    <a:pt x="2" y="361"/>
                    <a:pt x="2" y="361"/>
                  </a:cubicBezTo>
                  <a:cubicBezTo>
                    <a:pt x="2" y="362"/>
                    <a:pt x="1" y="362"/>
                    <a:pt x="0" y="363"/>
                  </a:cubicBezTo>
                  <a:cubicBezTo>
                    <a:pt x="0" y="364"/>
                    <a:pt x="0" y="364"/>
                    <a:pt x="0" y="365"/>
                  </a:cubicBezTo>
                  <a:cubicBezTo>
                    <a:pt x="0" y="366"/>
                    <a:pt x="0" y="367"/>
                    <a:pt x="0" y="367"/>
                  </a:cubicBezTo>
                  <a:cubicBezTo>
                    <a:pt x="1" y="368"/>
                    <a:pt x="1" y="368"/>
                    <a:pt x="1" y="368"/>
                  </a:cubicBezTo>
                  <a:cubicBezTo>
                    <a:pt x="2" y="369"/>
                    <a:pt x="2" y="369"/>
                    <a:pt x="3" y="369"/>
                  </a:cubicBezTo>
                  <a:cubicBezTo>
                    <a:pt x="4" y="370"/>
                    <a:pt x="6" y="371"/>
                    <a:pt x="7" y="372"/>
                  </a:cubicBezTo>
                  <a:cubicBezTo>
                    <a:pt x="8" y="373"/>
                    <a:pt x="9" y="373"/>
                    <a:pt x="9" y="373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1" y="372"/>
                    <a:pt x="11" y="372"/>
                    <a:pt x="11" y="372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1" y="372"/>
                    <a:pt x="11" y="372"/>
                    <a:pt x="11" y="372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2" y="371"/>
                    <a:pt x="12" y="371"/>
                    <a:pt x="12" y="371"/>
                  </a:cubicBezTo>
                  <a:cubicBezTo>
                    <a:pt x="9" y="373"/>
                    <a:pt x="9" y="373"/>
                    <a:pt x="9" y="373"/>
                  </a:cubicBezTo>
                  <a:cubicBezTo>
                    <a:pt x="10" y="373"/>
                    <a:pt x="10" y="373"/>
                    <a:pt x="10" y="373"/>
                  </a:cubicBezTo>
                  <a:cubicBezTo>
                    <a:pt x="12" y="371"/>
                    <a:pt x="12" y="371"/>
                    <a:pt x="12" y="371"/>
                  </a:cubicBezTo>
                  <a:cubicBezTo>
                    <a:pt x="9" y="373"/>
                    <a:pt x="9" y="373"/>
                    <a:pt x="9" y="373"/>
                  </a:cubicBezTo>
                  <a:cubicBezTo>
                    <a:pt x="12" y="371"/>
                    <a:pt x="12" y="371"/>
                    <a:pt x="12" y="371"/>
                  </a:cubicBezTo>
                  <a:cubicBezTo>
                    <a:pt x="9" y="371"/>
                    <a:pt x="9" y="371"/>
                    <a:pt x="9" y="371"/>
                  </a:cubicBezTo>
                  <a:cubicBezTo>
                    <a:pt x="9" y="372"/>
                    <a:pt x="9" y="372"/>
                    <a:pt x="9" y="373"/>
                  </a:cubicBezTo>
                  <a:cubicBezTo>
                    <a:pt x="12" y="371"/>
                    <a:pt x="12" y="371"/>
                    <a:pt x="12" y="371"/>
                  </a:cubicBezTo>
                  <a:cubicBezTo>
                    <a:pt x="9" y="371"/>
                    <a:pt x="9" y="371"/>
                    <a:pt x="9" y="371"/>
                  </a:cubicBezTo>
                  <a:cubicBezTo>
                    <a:pt x="12" y="371"/>
                    <a:pt x="12" y="371"/>
                    <a:pt x="12" y="371"/>
                  </a:cubicBezTo>
                  <a:cubicBezTo>
                    <a:pt x="9" y="369"/>
                    <a:pt x="9" y="369"/>
                    <a:pt x="9" y="369"/>
                  </a:cubicBezTo>
                  <a:cubicBezTo>
                    <a:pt x="9" y="369"/>
                    <a:pt x="9" y="370"/>
                    <a:pt x="9" y="371"/>
                  </a:cubicBezTo>
                  <a:cubicBezTo>
                    <a:pt x="12" y="371"/>
                    <a:pt x="12" y="371"/>
                    <a:pt x="12" y="371"/>
                  </a:cubicBezTo>
                  <a:cubicBezTo>
                    <a:pt x="9" y="369"/>
                    <a:pt x="9" y="369"/>
                    <a:pt x="9" y="369"/>
                  </a:cubicBezTo>
                  <a:cubicBezTo>
                    <a:pt x="8" y="370"/>
                    <a:pt x="9" y="373"/>
                    <a:pt x="10" y="374"/>
                  </a:cubicBezTo>
                  <a:cubicBezTo>
                    <a:pt x="12" y="375"/>
                    <a:pt x="15" y="375"/>
                    <a:pt x="16" y="3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9207304" y="2262721"/>
            <a:ext cx="1637037" cy="1088360"/>
            <a:chOff x="5816601" y="3568700"/>
            <a:chExt cx="577850" cy="384175"/>
          </a:xfrm>
          <a:blipFill>
            <a:blip r:embed="rId1"/>
            <a:stretch>
              <a:fillRect/>
            </a:stretch>
          </a:blipFill>
        </p:grpSpPr>
        <p:sp>
          <p:nvSpPr>
            <p:cNvPr id="205" name="Freeform 1327"/>
            <p:cNvSpPr/>
            <p:nvPr/>
          </p:nvSpPr>
          <p:spPr bwMode="auto">
            <a:xfrm>
              <a:off x="6170613" y="3592513"/>
              <a:ext cx="109538" cy="79375"/>
            </a:xfrm>
            <a:custGeom>
              <a:avLst/>
              <a:gdLst>
                <a:gd name="T0" fmla="*/ 12 w 68"/>
                <a:gd name="T1" fmla="*/ 43 h 49"/>
                <a:gd name="T2" fmla="*/ 34 w 68"/>
                <a:gd name="T3" fmla="*/ 40 h 49"/>
                <a:gd name="T4" fmla="*/ 33 w 68"/>
                <a:gd name="T5" fmla="*/ 35 h 49"/>
                <a:gd name="T6" fmla="*/ 7 w 68"/>
                <a:gd name="T7" fmla="*/ 18 h 49"/>
                <a:gd name="T8" fmla="*/ 45 w 68"/>
                <a:gd name="T9" fmla="*/ 32 h 49"/>
                <a:gd name="T10" fmla="*/ 49 w 68"/>
                <a:gd name="T11" fmla="*/ 26 h 49"/>
                <a:gd name="T12" fmla="*/ 39 w 68"/>
                <a:gd name="T13" fmla="*/ 19 h 49"/>
                <a:gd name="T14" fmla="*/ 16 w 68"/>
                <a:gd name="T15" fmla="*/ 5 h 49"/>
                <a:gd name="T16" fmla="*/ 14 w 68"/>
                <a:gd name="T17" fmla="*/ 7 h 49"/>
                <a:gd name="T18" fmla="*/ 14 w 68"/>
                <a:gd name="T19" fmla="*/ 7 h 49"/>
                <a:gd name="T20" fmla="*/ 16 w 68"/>
                <a:gd name="T21" fmla="*/ 5 h 49"/>
                <a:gd name="T22" fmla="*/ 16 w 68"/>
                <a:gd name="T23" fmla="*/ 5 h 49"/>
                <a:gd name="T24" fmla="*/ 16 w 68"/>
                <a:gd name="T25" fmla="*/ 5 h 49"/>
                <a:gd name="T26" fmla="*/ 13 w 68"/>
                <a:gd name="T27" fmla="*/ 8 h 49"/>
                <a:gd name="T28" fmla="*/ 13 w 68"/>
                <a:gd name="T29" fmla="*/ 8 h 49"/>
                <a:gd name="T30" fmla="*/ 17 w 68"/>
                <a:gd name="T31" fmla="*/ 8 h 49"/>
                <a:gd name="T32" fmla="*/ 17 w 68"/>
                <a:gd name="T33" fmla="*/ 8 h 49"/>
                <a:gd name="T34" fmla="*/ 62 w 68"/>
                <a:gd name="T35" fmla="*/ 31 h 49"/>
                <a:gd name="T36" fmla="*/ 30 w 68"/>
                <a:gd name="T37" fmla="*/ 1 h 49"/>
                <a:gd name="T38" fmla="*/ 27 w 68"/>
                <a:gd name="T39" fmla="*/ 9 h 49"/>
                <a:gd name="T40" fmla="*/ 9 w 68"/>
                <a:gd name="T41" fmla="*/ 8 h 49"/>
                <a:gd name="T42" fmla="*/ 10 w 68"/>
                <a:gd name="T43" fmla="*/ 11 h 49"/>
                <a:gd name="T44" fmla="*/ 31 w 68"/>
                <a:gd name="T45" fmla="*/ 24 h 49"/>
                <a:gd name="T46" fmla="*/ 42 w 68"/>
                <a:gd name="T47" fmla="*/ 31 h 49"/>
                <a:gd name="T48" fmla="*/ 42 w 68"/>
                <a:gd name="T49" fmla="*/ 31 h 49"/>
                <a:gd name="T50" fmla="*/ 42 w 68"/>
                <a:gd name="T51" fmla="*/ 31 h 49"/>
                <a:gd name="T52" fmla="*/ 42 w 68"/>
                <a:gd name="T53" fmla="*/ 31 h 49"/>
                <a:gd name="T54" fmla="*/ 45 w 68"/>
                <a:gd name="T55" fmla="*/ 28 h 49"/>
                <a:gd name="T56" fmla="*/ 45 w 68"/>
                <a:gd name="T57" fmla="*/ 28 h 49"/>
                <a:gd name="T58" fmla="*/ 42 w 68"/>
                <a:gd name="T59" fmla="*/ 26 h 49"/>
                <a:gd name="T60" fmla="*/ 42 w 68"/>
                <a:gd name="T61" fmla="*/ 26 h 49"/>
                <a:gd name="T62" fmla="*/ 5 w 68"/>
                <a:gd name="T63" fmla="*/ 18 h 49"/>
                <a:gd name="T64" fmla="*/ 7 w 68"/>
                <a:gd name="T65" fmla="*/ 27 h 49"/>
                <a:gd name="T66" fmla="*/ 28 w 68"/>
                <a:gd name="T67" fmla="*/ 40 h 49"/>
                <a:gd name="T68" fmla="*/ 29 w 68"/>
                <a:gd name="T69" fmla="*/ 39 h 49"/>
                <a:gd name="T70" fmla="*/ 29 w 68"/>
                <a:gd name="T71" fmla="*/ 39 h 49"/>
                <a:gd name="T72" fmla="*/ 27 w 68"/>
                <a:gd name="T73" fmla="*/ 40 h 49"/>
                <a:gd name="T74" fmla="*/ 27 w 68"/>
                <a:gd name="T75" fmla="*/ 40 h 49"/>
                <a:gd name="T76" fmla="*/ 27 w 68"/>
                <a:gd name="T77" fmla="*/ 40 h 49"/>
                <a:gd name="T78" fmla="*/ 31 w 68"/>
                <a:gd name="T79" fmla="*/ 38 h 49"/>
                <a:gd name="T80" fmla="*/ 31 w 68"/>
                <a:gd name="T81" fmla="*/ 38 h 49"/>
                <a:gd name="T82" fmla="*/ 30 w 68"/>
                <a:gd name="T83" fmla="*/ 34 h 49"/>
                <a:gd name="T84" fmla="*/ 10 w 68"/>
                <a:gd name="T85" fmla="*/ 47 h 49"/>
                <a:gd name="T86" fmla="*/ 16 w 68"/>
                <a:gd name="T87" fmla="*/ 4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" h="49">
                  <a:moveTo>
                    <a:pt x="16" y="41"/>
                  </a:moveTo>
                  <a:cubicBezTo>
                    <a:pt x="14" y="40"/>
                    <a:pt x="14" y="40"/>
                    <a:pt x="14" y="40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3" y="41"/>
                    <a:pt x="34" y="41"/>
                    <a:pt x="34" y="40"/>
                  </a:cubicBezTo>
                  <a:cubicBezTo>
                    <a:pt x="35" y="39"/>
                    <a:pt x="35" y="38"/>
                    <a:pt x="35" y="38"/>
                  </a:cubicBezTo>
                  <a:cubicBezTo>
                    <a:pt x="35" y="37"/>
                    <a:pt x="34" y="36"/>
                    <a:pt x="34" y="36"/>
                  </a:cubicBezTo>
                  <a:cubicBezTo>
                    <a:pt x="34" y="35"/>
                    <a:pt x="34" y="35"/>
                    <a:pt x="33" y="35"/>
                  </a:cubicBezTo>
                  <a:cubicBezTo>
                    <a:pt x="33" y="34"/>
                    <a:pt x="33" y="34"/>
                    <a:pt x="32" y="34"/>
                  </a:cubicBezTo>
                  <a:cubicBezTo>
                    <a:pt x="31" y="33"/>
                    <a:pt x="29" y="31"/>
                    <a:pt x="26" y="30"/>
                  </a:cubicBezTo>
                  <a:cubicBezTo>
                    <a:pt x="18" y="25"/>
                    <a:pt x="7" y="18"/>
                    <a:pt x="7" y="1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8" y="32"/>
                    <a:pt x="49" y="30"/>
                  </a:cubicBezTo>
                  <a:cubicBezTo>
                    <a:pt x="49" y="30"/>
                    <a:pt x="49" y="29"/>
                    <a:pt x="49" y="28"/>
                  </a:cubicBezTo>
                  <a:cubicBezTo>
                    <a:pt x="49" y="27"/>
                    <a:pt x="49" y="27"/>
                    <a:pt x="49" y="26"/>
                  </a:cubicBezTo>
                  <a:cubicBezTo>
                    <a:pt x="48" y="26"/>
                    <a:pt x="48" y="25"/>
                    <a:pt x="48" y="25"/>
                  </a:cubicBezTo>
                  <a:cubicBezTo>
                    <a:pt x="48" y="25"/>
                    <a:pt x="47" y="24"/>
                    <a:pt x="47" y="24"/>
                  </a:cubicBezTo>
                  <a:cubicBezTo>
                    <a:pt x="45" y="23"/>
                    <a:pt x="42" y="21"/>
                    <a:pt x="39" y="19"/>
                  </a:cubicBezTo>
                  <a:cubicBezTo>
                    <a:pt x="34" y="16"/>
                    <a:pt x="28" y="13"/>
                    <a:pt x="23" y="10"/>
                  </a:cubicBezTo>
                  <a:cubicBezTo>
                    <a:pt x="21" y="8"/>
                    <a:pt x="19" y="7"/>
                    <a:pt x="17" y="6"/>
                  </a:cubicBezTo>
                  <a:cubicBezTo>
                    <a:pt x="17" y="6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4" y="32"/>
                    <a:pt x="66" y="31"/>
                    <a:pt x="67" y="29"/>
                  </a:cubicBezTo>
                  <a:cubicBezTo>
                    <a:pt x="68" y="27"/>
                    <a:pt x="68" y="25"/>
                    <a:pt x="66" y="24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0"/>
                    <a:pt x="26" y="1"/>
                    <a:pt x="25" y="3"/>
                  </a:cubicBezTo>
                  <a:cubicBezTo>
                    <a:pt x="23" y="5"/>
                    <a:pt x="24" y="7"/>
                    <a:pt x="26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2" y="12"/>
                    <a:pt x="13" y="13"/>
                  </a:cubicBezTo>
                  <a:cubicBezTo>
                    <a:pt x="17" y="15"/>
                    <a:pt x="24" y="20"/>
                    <a:pt x="31" y="24"/>
                  </a:cubicBezTo>
                  <a:cubicBezTo>
                    <a:pt x="34" y="26"/>
                    <a:pt x="37" y="27"/>
                    <a:pt x="39" y="29"/>
                  </a:cubicBezTo>
                  <a:cubicBezTo>
                    <a:pt x="41" y="30"/>
                    <a:pt x="41" y="30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9"/>
                    <a:pt x="42" y="30"/>
                    <a:pt x="42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3" y="17"/>
                    <a:pt x="1" y="18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3" y="25"/>
                    <a:pt x="4" y="26"/>
                    <a:pt x="7" y="27"/>
                  </a:cubicBezTo>
                  <a:cubicBezTo>
                    <a:pt x="10" y="30"/>
                    <a:pt x="16" y="33"/>
                    <a:pt x="20" y="36"/>
                  </a:cubicBezTo>
                  <a:cubicBezTo>
                    <a:pt x="23" y="37"/>
                    <a:pt x="25" y="38"/>
                    <a:pt x="26" y="39"/>
                  </a:cubicBezTo>
                  <a:cubicBezTo>
                    <a:pt x="27" y="40"/>
                    <a:pt x="27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40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7"/>
                    <a:pt x="27" y="37"/>
                    <a:pt x="27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9" y="40"/>
                    <a:pt x="8" y="41"/>
                    <a:pt x="8" y="43"/>
                  </a:cubicBezTo>
                  <a:cubicBezTo>
                    <a:pt x="8" y="44"/>
                    <a:pt x="9" y="46"/>
                    <a:pt x="10" y="47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4" y="49"/>
                    <a:pt x="16" y="48"/>
                    <a:pt x="17" y="47"/>
                  </a:cubicBezTo>
                  <a:cubicBezTo>
                    <a:pt x="18" y="45"/>
                    <a:pt x="18" y="42"/>
                    <a:pt x="1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328"/>
            <p:cNvSpPr/>
            <p:nvPr/>
          </p:nvSpPr>
          <p:spPr bwMode="auto">
            <a:xfrm>
              <a:off x="6016626" y="3765550"/>
              <a:ext cx="53975" cy="47625"/>
            </a:xfrm>
            <a:custGeom>
              <a:avLst/>
              <a:gdLst>
                <a:gd name="T0" fmla="*/ 34 w 34"/>
                <a:gd name="T1" fmla="*/ 25 h 29"/>
                <a:gd name="T2" fmla="*/ 33 w 34"/>
                <a:gd name="T3" fmla="*/ 21 h 29"/>
                <a:gd name="T4" fmla="*/ 26 w 34"/>
                <a:gd name="T5" fmla="*/ 17 h 29"/>
                <a:gd name="T6" fmla="*/ 8 w 34"/>
                <a:gd name="T7" fmla="*/ 6 h 29"/>
                <a:gd name="T8" fmla="*/ 6 w 34"/>
                <a:gd name="T9" fmla="*/ 5 h 29"/>
                <a:gd name="T10" fmla="*/ 6 w 34"/>
                <a:gd name="T11" fmla="*/ 5 h 29"/>
                <a:gd name="T12" fmla="*/ 5 w 34"/>
                <a:gd name="T13" fmla="*/ 7 h 29"/>
                <a:gd name="T14" fmla="*/ 4 w 34"/>
                <a:gd name="T15" fmla="*/ 8 h 29"/>
                <a:gd name="T16" fmla="*/ 6 w 34"/>
                <a:gd name="T17" fmla="*/ 5 h 29"/>
                <a:gd name="T18" fmla="*/ 7 w 34"/>
                <a:gd name="T19" fmla="*/ 5 h 29"/>
                <a:gd name="T20" fmla="*/ 7 w 34"/>
                <a:gd name="T21" fmla="*/ 6 h 29"/>
                <a:gd name="T22" fmla="*/ 4 w 34"/>
                <a:gd name="T23" fmla="*/ 8 h 29"/>
                <a:gd name="T24" fmla="*/ 4 w 34"/>
                <a:gd name="T25" fmla="*/ 8 h 29"/>
                <a:gd name="T26" fmla="*/ 7 w 34"/>
                <a:gd name="T27" fmla="*/ 6 h 29"/>
                <a:gd name="T28" fmla="*/ 8 w 34"/>
                <a:gd name="T29" fmla="*/ 8 h 29"/>
                <a:gd name="T30" fmla="*/ 7 w 34"/>
                <a:gd name="T31" fmla="*/ 10 h 29"/>
                <a:gd name="T32" fmla="*/ 6 w 34"/>
                <a:gd name="T33" fmla="*/ 11 h 29"/>
                <a:gd name="T34" fmla="*/ 4 w 34"/>
                <a:gd name="T35" fmla="*/ 8 h 29"/>
                <a:gd name="T36" fmla="*/ 4 w 34"/>
                <a:gd name="T37" fmla="*/ 8 h 29"/>
                <a:gd name="T38" fmla="*/ 6 w 34"/>
                <a:gd name="T39" fmla="*/ 11 h 29"/>
                <a:gd name="T40" fmla="*/ 5 w 34"/>
                <a:gd name="T41" fmla="*/ 12 h 29"/>
                <a:gd name="T42" fmla="*/ 5 w 34"/>
                <a:gd name="T43" fmla="*/ 12 h 29"/>
                <a:gd name="T44" fmla="*/ 5 w 34"/>
                <a:gd name="T45" fmla="*/ 10 h 29"/>
                <a:gd name="T46" fmla="*/ 6 w 34"/>
                <a:gd name="T47" fmla="*/ 11 h 29"/>
                <a:gd name="T48" fmla="*/ 20 w 34"/>
                <a:gd name="T49" fmla="*/ 9 h 29"/>
                <a:gd name="T50" fmla="*/ 22 w 34"/>
                <a:gd name="T51" fmla="*/ 2 h 29"/>
                <a:gd name="T52" fmla="*/ 15 w 34"/>
                <a:gd name="T53" fmla="*/ 2 h 29"/>
                <a:gd name="T54" fmla="*/ 18 w 34"/>
                <a:gd name="T55" fmla="*/ 9 h 29"/>
                <a:gd name="T56" fmla="*/ 19 w 34"/>
                <a:gd name="T57" fmla="*/ 1 h 29"/>
                <a:gd name="T58" fmla="*/ 6 w 34"/>
                <a:gd name="T59" fmla="*/ 3 h 29"/>
                <a:gd name="T60" fmla="*/ 3 w 34"/>
                <a:gd name="T61" fmla="*/ 4 h 29"/>
                <a:gd name="T62" fmla="*/ 2 w 34"/>
                <a:gd name="T63" fmla="*/ 4 h 29"/>
                <a:gd name="T64" fmla="*/ 0 w 34"/>
                <a:gd name="T65" fmla="*/ 8 h 29"/>
                <a:gd name="T66" fmla="*/ 1 w 34"/>
                <a:gd name="T67" fmla="*/ 11 h 29"/>
                <a:gd name="T68" fmla="*/ 2 w 34"/>
                <a:gd name="T69" fmla="*/ 12 h 29"/>
                <a:gd name="T70" fmla="*/ 25 w 34"/>
                <a:gd name="T71" fmla="*/ 25 h 29"/>
                <a:gd name="T72" fmla="*/ 28 w 34"/>
                <a:gd name="T73" fmla="*/ 27 h 29"/>
                <a:gd name="T74" fmla="*/ 27 w 34"/>
                <a:gd name="T75" fmla="*/ 27 h 29"/>
                <a:gd name="T76" fmla="*/ 29 w 34"/>
                <a:gd name="T77" fmla="*/ 26 h 29"/>
                <a:gd name="T78" fmla="*/ 30 w 34"/>
                <a:gd name="T79" fmla="*/ 25 h 29"/>
                <a:gd name="T80" fmla="*/ 27 w 34"/>
                <a:gd name="T81" fmla="*/ 27 h 29"/>
                <a:gd name="T82" fmla="*/ 27 w 34"/>
                <a:gd name="T83" fmla="*/ 27 h 29"/>
                <a:gd name="T84" fmla="*/ 26 w 34"/>
                <a:gd name="T85" fmla="*/ 25 h 29"/>
                <a:gd name="T86" fmla="*/ 30 w 34"/>
                <a:gd name="T87" fmla="*/ 25 h 29"/>
                <a:gd name="T88" fmla="*/ 30 w 34"/>
                <a:gd name="T89" fmla="*/ 25 h 29"/>
                <a:gd name="T90" fmla="*/ 26 w 34"/>
                <a:gd name="T91" fmla="*/ 25 h 29"/>
                <a:gd name="T92" fmla="*/ 27 w 34"/>
                <a:gd name="T93" fmla="*/ 23 h 29"/>
                <a:gd name="T94" fmla="*/ 34 w 34"/>
                <a:gd name="T95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29">
                  <a:moveTo>
                    <a:pt x="34" y="27"/>
                  </a:moveTo>
                  <a:cubicBezTo>
                    <a:pt x="34" y="26"/>
                    <a:pt x="34" y="25"/>
                    <a:pt x="34" y="25"/>
                  </a:cubicBezTo>
                  <a:cubicBezTo>
                    <a:pt x="34" y="23"/>
                    <a:pt x="34" y="23"/>
                    <a:pt x="34" y="22"/>
                  </a:cubicBezTo>
                  <a:cubicBezTo>
                    <a:pt x="33" y="22"/>
                    <a:pt x="33" y="22"/>
                    <a:pt x="33" y="21"/>
                  </a:cubicBezTo>
                  <a:cubicBezTo>
                    <a:pt x="33" y="21"/>
                    <a:pt x="32" y="21"/>
                    <a:pt x="32" y="21"/>
                  </a:cubicBezTo>
                  <a:cubicBezTo>
                    <a:pt x="31" y="20"/>
                    <a:pt x="28" y="18"/>
                    <a:pt x="26" y="17"/>
                  </a:cubicBezTo>
                  <a:cubicBezTo>
                    <a:pt x="22" y="14"/>
                    <a:pt x="17" y="11"/>
                    <a:pt x="13" y="9"/>
                  </a:cubicBezTo>
                  <a:cubicBezTo>
                    <a:pt x="11" y="8"/>
                    <a:pt x="9" y="6"/>
                    <a:pt x="8" y="6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7" y="1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1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6" y="11"/>
                  </a:cubicBezTo>
                  <a:cubicBezTo>
                    <a:pt x="8" y="11"/>
                    <a:pt x="12" y="11"/>
                    <a:pt x="15" y="10"/>
                  </a:cubicBezTo>
                  <a:cubicBezTo>
                    <a:pt x="18" y="10"/>
                    <a:pt x="20" y="9"/>
                    <a:pt x="20" y="9"/>
                  </a:cubicBezTo>
                  <a:cubicBezTo>
                    <a:pt x="22" y="9"/>
                    <a:pt x="23" y="8"/>
                    <a:pt x="24" y="6"/>
                  </a:cubicBezTo>
                  <a:cubicBezTo>
                    <a:pt x="24" y="5"/>
                    <a:pt x="23" y="3"/>
                    <a:pt x="22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8" y="0"/>
                    <a:pt x="16" y="0"/>
                    <a:pt x="15" y="2"/>
                  </a:cubicBezTo>
                  <a:cubicBezTo>
                    <a:pt x="13" y="4"/>
                    <a:pt x="14" y="6"/>
                    <a:pt x="1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5" y="2"/>
                    <a:pt x="11" y="2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4" y="13"/>
                    <a:pt x="11" y="17"/>
                    <a:pt x="17" y="20"/>
                  </a:cubicBezTo>
                  <a:cubicBezTo>
                    <a:pt x="20" y="22"/>
                    <a:pt x="23" y="24"/>
                    <a:pt x="25" y="25"/>
                  </a:cubicBezTo>
                  <a:cubicBezTo>
                    <a:pt x="26" y="26"/>
                    <a:pt x="27" y="27"/>
                    <a:pt x="27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6"/>
                    <a:pt x="27" y="26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6" y="24"/>
                    <a:pt x="26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6" y="24"/>
                    <a:pt x="27" y="27"/>
                    <a:pt x="28" y="28"/>
                  </a:cubicBezTo>
                  <a:cubicBezTo>
                    <a:pt x="30" y="29"/>
                    <a:pt x="33" y="28"/>
                    <a:pt x="3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329"/>
            <p:cNvSpPr/>
            <p:nvPr/>
          </p:nvSpPr>
          <p:spPr bwMode="auto">
            <a:xfrm>
              <a:off x="6002338" y="3571875"/>
              <a:ext cx="388938" cy="309563"/>
            </a:xfrm>
            <a:custGeom>
              <a:avLst/>
              <a:gdLst>
                <a:gd name="T0" fmla="*/ 21 w 242"/>
                <a:gd name="T1" fmla="*/ 169 h 193"/>
                <a:gd name="T2" fmla="*/ 18 w 242"/>
                <a:gd name="T3" fmla="*/ 171 h 193"/>
                <a:gd name="T4" fmla="*/ 83 w 242"/>
                <a:gd name="T5" fmla="*/ 186 h 193"/>
                <a:gd name="T6" fmla="*/ 11 w 242"/>
                <a:gd name="T7" fmla="*/ 132 h 193"/>
                <a:gd name="T8" fmla="*/ 8 w 242"/>
                <a:gd name="T9" fmla="*/ 134 h 193"/>
                <a:gd name="T10" fmla="*/ 8 w 242"/>
                <a:gd name="T11" fmla="*/ 134 h 193"/>
                <a:gd name="T12" fmla="*/ 106 w 242"/>
                <a:gd name="T13" fmla="*/ 173 h 193"/>
                <a:gd name="T14" fmla="*/ 71 w 242"/>
                <a:gd name="T15" fmla="*/ 155 h 193"/>
                <a:gd name="T16" fmla="*/ 70 w 242"/>
                <a:gd name="T17" fmla="*/ 155 h 193"/>
                <a:gd name="T18" fmla="*/ 70 w 242"/>
                <a:gd name="T19" fmla="*/ 159 h 193"/>
                <a:gd name="T20" fmla="*/ 83 w 242"/>
                <a:gd name="T21" fmla="*/ 154 h 193"/>
                <a:gd name="T22" fmla="*/ 135 w 242"/>
                <a:gd name="T23" fmla="*/ 166 h 193"/>
                <a:gd name="T24" fmla="*/ 120 w 242"/>
                <a:gd name="T25" fmla="*/ 135 h 193"/>
                <a:gd name="T26" fmla="*/ 120 w 242"/>
                <a:gd name="T27" fmla="*/ 139 h 193"/>
                <a:gd name="T28" fmla="*/ 138 w 242"/>
                <a:gd name="T29" fmla="*/ 126 h 193"/>
                <a:gd name="T30" fmla="*/ 138 w 242"/>
                <a:gd name="T31" fmla="*/ 127 h 193"/>
                <a:gd name="T32" fmla="*/ 180 w 242"/>
                <a:gd name="T33" fmla="*/ 148 h 193"/>
                <a:gd name="T34" fmla="*/ 148 w 242"/>
                <a:gd name="T35" fmla="*/ 123 h 193"/>
                <a:gd name="T36" fmla="*/ 145 w 242"/>
                <a:gd name="T37" fmla="*/ 123 h 193"/>
                <a:gd name="T38" fmla="*/ 162 w 242"/>
                <a:gd name="T39" fmla="*/ 118 h 193"/>
                <a:gd name="T40" fmla="*/ 193 w 242"/>
                <a:gd name="T41" fmla="*/ 128 h 193"/>
                <a:gd name="T42" fmla="*/ 226 w 242"/>
                <a:gd name="T43" fmla="*/ 122 h 193"/>
                <a:gd name="T44" fmla="*/ 202 w 242"/>
                <a:gd name="T45" fmla="*/ 106 h 193"/>
                <a:gd name="T46" fmla="*/ 225 w 242"/>
                <a:gd name="T47" fmla="*/ 111 h 193"/>
                <a:gd name="T48" fmla="*/ 204 w 242"/>
                <a:gd name="T49" fmla="*/ 96 h 193"/>
                <a:gd name="T50" fmla="*/ 223 w 242"/>
                <a:gd name="T51" fmla="*/ 100 h 193"/>
                <a:gd name="T52" fmla="*/ 238 w 242"/>
                <a:gd name="T53" fmla="*/ 65 h 193"/>
                <a:gd name="T54" fmla="*/ 153 w 242"/>
                <a:gd name="T55" fmla="*/ 10 h 193"/>
                <a:gd name="T56" fmla="*/ 153 w 242"/>
                <a:gd name="T57" fmla="*/ 13 h 193"/>
                <a:gd name="T58" fmla="*/ 186 w 242"/>
                <a:gd name="T59" fmla="*/ 11 h 193"/>
                <a:gd name="T60" fmla="*/ 173 w 242"/>
                <a:gd name="T61" fmla="*/ 7 h 193"/>
                <a:gd name="T62" fmla="*/ 223 w 242"/>
                <a:gd name="T63" fmla="*/ 40 h 193"/>
                <a:gd name="T64" fmla="*/ 222 w 242"/>
                <a:gd name="T65" fmla="*/ 37 h 193"/>
                <a:gd name="T66" fmla="*/ 225 w 242"/>
                <a:gd name="T67" fmla="*/ 38 h 193"/>
                <a:gd name="T68" fmla="*/ 234 w 242"/>
                <a:gd name="T69" fmla="*/ 65 h 193"/>
                <a:gd name="T70" fmla="*/ 236 w 242"/>
                <a:gd name="T71" fmla="*/ 61 h 193"/>
                <a:gd name="T72" fmla="*/ 208 w 242"/>
                <a:gd name="T73" fmla="*/ 85 h 193"/>
                <a:gd name="T74" fmla="*/ 228 w 242"/>
                <a:gd name="T75" fmla="*/ 107 h 193"/>
                <a:gd name="T76" fmla="*/ 228 w 242"/>
                <a:gd name="T77" fmla="*/ 103 h 193"/>
                <a:gd name="T78" fmla="*/ 226 w 242"/>
                <a:gd name="T79" fmla="*/ 118 h 193"/>
                <a:gd name="T80" fmla="*/ 222 w 242"/>
                <a:gd name="T81" fmla="*/ 114 h 193"/>
                <a:gd name="T82" fmla="*/ 210 w 242"/>
                <a:gd name="T83" fmla="*/ 131 h 193"/>
                <a:gd name="T84" fmla="*/ 213 w 242"/>
                <a:gd name="T85" fmla="*/ 129 h 193"/>
                <a:gd name="T86" fmla="*/ 150 w 242"/>
                <a:gd name="T87" fmla="*/ 118 h 193"/>
                <a:gd name="T88" fmla="*/ 179 w 242"/>
                <a:gd name="T89" fmla="*/ 147 h 193"/>
                <a:gd name="T90" fmla="*/ 182 w 242"/>
                <a:gd name="T91" fmla="*/ 144 h 193"/>
                <a:gd name="T92" fmla="*/ 182 w 242"/>
                <a:gd name="T93" fmla="*/ 140 h 193"/>
                <a:gd name="T94" fmla="*/ 132 w 242"/>
                <a:gd name="T95" fmla="*/ 132 h 193"/>
                <a:gd name="T96" fmla="*/ 166 w 242"/>
                <a:gd name="T97" fmla="*/ 148 h 193"/>
                <a:gd name="T98" fmla="*/ 124 w 242"/>
                <a:gd name="T99" fmla="*/ 132 h 193"/>
                <a:gd name="T100" fmla="*/ 151 w 242"/>
                <a:gd name="T101" fmla="*/ 159 h 193"/>
                <a:gd name="T102" fmla="*/ 153 w 242"/>
                <a:gd name="T103" fmla="*/ 156 h 193"/>
                <a:gd name="T104" fmla="*/ 134 w 242"/>
                <a:gd name="T105" fmla="*/ 158 h 193"/>
                <a:gd name="T106" fmla="*/ 135 w 242"/>
                <a:gd name="T107" fmla="*/ 158 h 193"/>
                <a:gd name="T108" fmla="*/ 117 w 242"/>
                <a:gd name="T109" fmla="*/ 166 h 193"/>
                <a:gd name="T110" fmla="*/ 77 w 242"/>
                <a:gd name="T111" fmla="*/ 164 h 193"/>
                <a:gd name="T112" fmla="*/ 103 w 242"/>
                <a:gd name="T113" fmla="*/ 176 h 193"/>
                <a:gd name="T114" fmla="*/ 10 w 242"/>
                <a:gd name="T115" fmla="*/ 130 h 193"/>
                <a:gd name="T116" fmla="*/ 84 w 242"/>
                <a:gd name="T117" fmla="*/ 179 h 193"/>
                <a:gd name="T118" fmla="*/ 86 w 242"/>
                <a:gd name="T119" fmla="*/ 179 h 193"/>
                <a:gd name="T120" fmla="*/ 16 w 242"/>
                <a:gd name="T121" fmla="*/ 17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2" h="193">
                  <a:moveTo>
                    <a:pt x="41" y="181"/>
                  </a:moveTo>
                  <a:cubicBezTo>
                    <a:pt x="41" y="181"/>
                    <a:pt x="40" y="180"/>
                    <a:pt x="38" y="179"/>
                  </a:cubicBezTo>
                  <a:cubicBezTo>
                    <a:pt x="35" y="177"/>
                    <a:pt x="31" y="174"/>
                    <a:pt x="27" y="172"/>
                  </a:cubicBezTo>
                  <a:cubicBezTo>
                    <a:pt x="25" y="171"/>
                    <a:pt x="24" y="170"/>
                    <a:pt x="22" y="169"/>
                  </a:cubicBezTo>
                  <a:cubicBezTo>
                    <a:pt x="22" y="169"/>
                    <a:pt x="21" y="169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22" y="169"/>
                    <a:pt x="22" y="169"/>
                    <a:pt x="22" y="169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22" y="169"/>
                    <a:pt x="22" y="169"/>
                    <a:pt x="22" y="169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2" y="170"/>
                    <a:pt x="22" y="169"/>
                    <a:pt x="22" y="169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2"/>
                    <a:pt x="22" y="172"/>
                    <a:pt x="22" y="172"/>
                  </a:cubicBezTo>
                  <a:cubicBezTo>
                    <a:pt x="22" y="172"/>
                    <a:pt x="22" y="171"/>
                    <a:pt x="22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2"/>
                    <a:pt x="22" y="172"/>
                    <a:pt x="22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2" y="173"/>
                    <a:pt x="22" y="173"/>
                    <a:pt x="22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8" y="193"/>
                    <a:pt x="70" y="192"/>
                    <a:pt x="71" y="190"/>
                  </a:cubicBezTo>
                  <a:cubicBezTo>
                    <a:pt x="72" y="188"/>
                    <a:pt x="71" y="186"/>
                    <a:pt x="70" y="18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22" y="161"/>
                    <a:pt x="42" y="169"/>
                  </a:cubicBezTo>
                  <a:cubicBezTo>
                    <a:pt x="52" y="174"/>
                    <a:pt x="62" y="178"/>
                    <a:pt x="70" y="181"/>
                  </a:cubicBezTo>
                  <a:cubicBezTo>
                    <a:pt x="74" y="183"/>
                    <a:pt x="77" y="184"/>
                    <a:pt x="80" y="185"/>
                  </a:cubicBezTo>
                  <a:cubicBezTo>
                    <a:pt x="81" y="185"/>
                    <a:pt x="82" y="186"/>
                    <a:pt x="83" y="186"/>
                  </a:cubicBezTo>
                  <a:cubicBezTo>
                    <a:pt x="84" y="186"/>
                    <a:pt x="84" y="186"/>
                    <a:pt x="85" y="186"/>
                  </a:cubicBezTo>
                  <a:cubicBezTo>
                    <a:pt x="85" y="187"/>
                    <a:pt x="85" y="187"/>
                    <a:pt x="86" y="187"/>
                  </a:cubicBezTo>
                  <a:cubicBezTo>
                    <a:pt x="86" y="187"/>
                    <a:pt x="87" y="187"/>
                    <a:pt x="87" y="187"/>
                  </a:cubicBezTo>
                  <a:cubicBezTo>
                    <a:pt x="88" y="186"/>
                    <a:pt x="88" y="186"/>
                    <a:pt x="88" y="186"/>
                  </a:cubicBezTo>
                  <a:cubicBezTo>
                    <a:pt x="89" y="186"/>
                    <a:pt x="89" y="185"/>
                    <a:pt x="90" y="185"/>
                  </a:cubicBezTo>
                  <a:cubicBezTo>
                    <a:pt x="90" y="184"/>
                    <a:pt x="90" y="183"/>
                    <a:pt x="90" y="182"/>
                  </a:cubicBezTo>
                  <a:cubicBezTo>
                    <a:pt x="90" y="181"/>
                    <a:pt x="89" y="180"/>
                    <a:pt x="88" y="179"/>
                  </a:cubicBezTo>
                  <a:cubicBezTo>
                    <a:pt x="88" y="179"/>
                    <a:pt x="87" y="178"/>
                    <a:pt x="85" y="177"/>
                  </a:cubicBezTo>
                  <a:cubicBezTo>
                    <a:pt x="77" y="173"/>
                    <a:pt x="59" y="162"/>
                    <a:pt x="42" y="152"/>
                  </a:cubicBezTo>
                  <a:cubicBezTo>
                    <a:pt x="33" y="146"/>
                    <a:pt x="25" y="141"/>
                    <a:pt x="20" y="138"/>
                  </a:cubicBezTo>
                  <a:cubicBezTo>
                    <a:pt x="17" y="136"/>
                    <a:pt x="14" y="134"/>
                    <a:pt x="13" y="133"/>
                  </a:cubicBezTo>
                  <a:cubicBezTo>
                    <a:pt x="12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2" y="134"/>
                    <a:pt x="12" y="134"/>
                    <a:pt x="12" y="134"/>
                  </a:cubicBezTo>
                  <a:cubicBezTo>
                    <a:pt x="12" y="133"/>
                    <a:pt x="12" y="132"/>
                    <a:pt x="11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2" y="134"/>
                    <a:pt x="12" y="134"/>
                    <a:pt x="1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2" y="135"/>
                    <a:pt x="12" y="134"/>
                    <a:pt x="1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7"/>
                    <a:pt x="11" y="136"/>
                    <a:pt x="11" y="136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9" y="137"/>
                    <a:pt x="9" y="137"/>
                    <a:pt x="10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8"/>
                    <a:pt x="8" y="138"/>
                    <a:pt x="9" y="138"/>
                  </a:cubicBezTo>
                  <a:cubicBezTo>
                    <a:pt x="13" y="140"/>
                    <a:pt x="21" y="143"/>
                    <a:pt x="31" y="147"/>
                  </a:cubicBezTo>
                  <a:cubicBezTo>
                    <a:pt x="45" y="153"/>
                    <a:pt x="62" y="161"/>
                    <a:pt x="77" y="168"/>
                  </a:cubicBezTo>
                  <a:cubicBezTo>
                    <a:pt x="84" y="171"/>
                    <a:pt x="90" y="174"/>
                    <a:pt x="95" y="176"/>
                  </a:cubicBezTo>
                  <a:cubicBezTo>
                    <a:pt x="99" y="178"/>
                    <a:pt x="102" y="179"/>
                    <a:pt x="102" y="179"/>
                  </a:cubicBezTo>
                  <a:cubicBezTo>
                    <a:pt x="104" y="180"/>
                    <a:pt x="106" y="179"/>
                    <a:pt x="107" y="178"/>
                  </a:cubicBezTo>
                  <a:cubicBezTo>
                    <a:pt x="107" y="177"/>
                    <a:pt x="107" y="176"/>
                    <a:pt x="107" y="176"/>
                  </a:cubicBezTo>
                  <a:cubicBezTo>
                    <a:pt x="107" y="175"/>
                    <a:pt x="107" y="174"/>
                    <a:pt x="107" y="174"/>
                  </a:cubicBezTo>
                  <a:cubicBezTo>
                    <a:pt x="107" y="173"/>
                    <a:pt x="106" y="173"/>
                    <a:pt x="106" y="173"/>
                  </a:cubicBezTo>
                  <a:cubicBezTo>
                    <a:pt x="106" y="172"/>
                    <a:pt x="106" y="172"/>
                    <a:pt x="106" y="172"/>
                  </a:cubicBezTo>
                  <a:cubicBezTo>
                    <a:pt x="105" y="172"/>
                    <a:pt x="104" y="171"/>
                    <a:pt x="103" y="170"/>
                  </a:cubicBezTo>
                  <a:cubicBezTo>
                    <a:pt x="99" y="168"/>
                    <a:pt x="91" y="163"/>
                    <a:pt x="85" y="159"/>
                  </a:cubicBezTo>
                  <a:cubicBezTo>
                    <a:pt x="81" y="157"/>
                    <a:pt x="78" y="156"/>
                    <a:pt x="76" y="154"/>
                  </a:cubicBezTo>
                  <a:cubicBezTo>
                    <a:pt x="75" y="154"/>
                    <a:pt x="74" y="153"/>
                    <a:pt x="74" y="153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2" y="154"/>
                    <a:pt x="72" y="154"/>
                    <a:pt x="72" y="154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2" y="154"/>
                    <a:pt x="72" y="154"/>
                    <a:pt x="72" y="154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71" y="155"/>
                    <a:pt x="71" y="155"/>
                    <a:pt x="71" y="155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71" y="155"/>
                    <a:pt x="71" y="155"/>
                    <a:pt x="71" y="155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74" y="154"/>
                    <a:pt x="74" y="153"/>
                    <a:pt x="74" y="153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4" y="156"/>
                    <a:pt x="74" y="155"/>
                    <a:pt x="74" y="155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3" y="158"/>
                    <a:pt x="73" y="158"/>
                    <a:pt x="74" y="157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1" y="159"/>
                    <a:pt x="72" y="159"/>
                    <a:pt x="72" y="158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2" y="159"/>
                    <a:pt x="73" y="160"/>
                  </a:cubicBezTo>
                  <a:cubicBezTo>
                    <a:pt x="78" y="161"/>
                    <a:pt x="89" y="165"/>
                    <a:pt x="98" y="168"/>
                  </a:cubicBezTo>
                  <a:cubicBezTo>
                    <a:pt x="102" y="169"/>
                    <a:pt x="106" y="171"/>
                    <a:pt x="109" y="172"/>
                  </a:cubicBezTo>
                  <a:cubicBezTo>
                    <a:pt x="112" y="173"/>
                    <a:pt x="114" y="174"/>
                    <a:pt x="114" y="174"/>
                  </a:cubicBezTo>
                  <a:cubicBezTo>
                    <a:pt x="116" y="175"/>
                    <a:pt x="118" y="174"/>
                    <a:pt x="119" y="172"/>
                  </a:cubicBezTo>
                  <a:cubicBezTo>
                    <a:pt x="120" y="170"/>
                    <a:pt x="119" y="168"/>
                    <a:pt x="117" y="167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2"/>
                    <a:pt x="83" y="152"/>
                    <a:pt x="83" y="152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2"/>
                    <a:pt x="83" y="152"/>
                    <a:pt x="83" y="152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4"/>
                    <a:pt x="84" y="154"/>
                    <a:pt x="85" y="155"/>
                  </a:cubicBezTo>
                  <a:cubicBezTo>
                    <a:pt x="91" y="156"/>
                    <a:pt x="102" y="159"/>
                    <a:pt x="113" y="161"/>
                  </a:cubicBezTo>
                  <a:cubicBezTo>
                    <a:pt x="118" y="162"/>
                    <a:pt x="123" y="164"/>
                    <a:pt x="127" y="164"/>
                  </a:cubicBezTo>
                  <a:cubicBezTo>
                    <a:pt x="129" y="165"/>
                    <a:pt x="130" y="165"/>
                    <a:pt x="131" y="166"/>
                  </a:cubicBezTo>
                  <a:cubicBezTo>
                    <a:pt x="132" y="166"/>
                    <a:pt x="133" y="166"/>
                    <a:pt x="133" y="166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35" y="166"/>
                    <a:pt x="136" y="166"/>
                    <a:pt x="136" y="166"/>
                  </a:cubicBezTo>
                  <a:cubicBezTo>
                    <a:pt x="137" y="165"/>
                    <a:pt x="137" y="165"/>
                    <a:pt x="138" y="164"/>
                  </a:cubicBezTo>
                  <a:cubicBezTo>
                    <a:pt x="138" y="163"/>
                    <a:pt x="139" y="162"/>
                    <a:pt x="138" y="161"/>
                  </a:cubicBezTo>
                  <a:cubicBezTo>
                    <a:pt x="138" y="160"/>
                    <a:pt x="138" y="159"/>
                    <a:pt x="137" y="159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4" y="161"/>
                    <a:pt x="156" y="160"/>
                    <a:pt x="157" y="158"/>
                  </a:cubicBezTo>
                  <a:cubicBezTo>
                    <a:pt x="157" y="158"/>
                    <a:pt x="158" y="157"/>
                    <a:pt x="158" y="156"/>
                  </a:cubicBezTo>
                  <a:cubicBezTo>
                    <a:pt x="158" y="155"/>
                    <a:pt x="157" y="155"/>
                    <a:pt x="157" y="154"/>
                  </a:cubicBezTo>
                  <a:cubicBezTo>
                    <a:pt x="157" y="154"/>
                    <a:pt x="156" y="153"/>
                    <a:pt x="156" y="153"/>
                  </a:cubicBezTo>
                  <a:cubicBezTo>
                    <a:pt x="156" y="153"/>
                    <a:pt x="155" y="153"/>
                    <a:pt x="155" y="152"/>
                  </a:cubicBezTo>
                  <a:cubicBezTo>
                    <a:pt x="153" y="151"/>
                    <a:pt x="150" y="149"/>
                    <a:pt x="147" y="147"/>
                  </a:cubicBezTo>
                  <a:cubicBezTo>
                    <a:pt x="137" y="141"/>
                    <a:pt x="122" y="132"/>
                    <a:pt x="122" y="132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1" y="139"/>
                    <a:pt x="121" y="139"/>
                    <a:pt x="121" y="139"/>
                  </a:cubicBezTo>
                  <a:cubicBezTo>
                    <a:pt x="122" y="138"/>
                    <a:pt x="122" y="138"/>
                    <a:pt x="123" y="137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1" y="139"/>
                    <a:pt x="121" y="139"/>
                    <a:pt x="121" y="139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1" y="139"/>
                    <a:pt x="121" y="139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6"/>
                    <a:pt x="120" y="136"/>
                    <a:pt x="120" y="136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6"/>
                    <a:pt x="120" y="136"/>
                    <a:pt x="120" y="136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1" y="139"/>
                    <a:pt x="122" y="140"/>
                  </a:cubicBezTo>
                  <a:cubicBezTo>
                    <a:pt x="128" y="141"/>
                    <a:pt x="139" y="144"/>
                    <a:pt x="148" y="147"/>
                  </a:cubicBezTo>
                  <a:cubicBezTo>
                    <a:pt x="153" y="148"/>
                    <a:pt x="157" y="150"/>
                    <a:pt x="160" y="150"/>
                  </a:cubicBezTo>
                  <a:cubicBezTo>
                    <a:pt x="163" y="151"/>
                    <a:pt x="165" y="152"/>
                    <a:pt x="165" y="152"/>
                  </a:cubicBezTo>
                  <a:cubicBezTo>
                    <a:pt x="167" y="153"/>
                    <a:pt x="169" y="152"/>
                    <a:pt x="170" y="150"/>
                  </a:cubicBezTo>
                  <a:cubicBezTo>
                    <a:pt x="170" y="150"/>
                    <a:pt x="170" y="149"/>
                    <a:pt x="170" y="148"/>
                  </a:cubicBezTo>
                  <a:cubicBezTo>
                    <a:pt x="170" y="147"/>
                    <a:pt x="170" y="146"/>
                    <a:pt x="170" y="146"/>
                  </a:cubicBezTo>
                  <a:cubicBezTo>
                    <a:pt x="169" y="145"/>
                    <a:pt x="169" y="145"/>
                    <a:pt x="169" y="145"/>
                  </a:cubicBezTo>
                  <a:cubicBezTo>
                    <a:pt x="168" y="145"/>
                    <a:pt x="168" y="144"/>
                    <a:pt x="168" y="144"/>
                  </a:cubicBezTo>
                  <a:cubicBezTo>
                    <a:pt x="166" y="143"/>
                    <a:pt x="163" y="141"/>
                    <a:pt x="160" y="139"/>
                  </a:cubicBezTo>
                  <a:cubicBezTo>
                    <a:pt x="156" y="137"/>
                    <a:pt x="150" y="133"/>
                    <a:pt x="145" y="130"/>
                  </a:cubicBezTo>
                  <a:cubicBezTo>
                    <a:pt x="143" y="129"/>
                    <a:pt x="140" y="128"/>
                    <a:pt x="139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6" y="128"/>
                    <a:pt x="136" y="128"/>
                    <a:pt x="136" y="128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6" y="128"/>
                    <a:pt x="136" y="128"/>
                    <a:pt x="136" y="128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8" y="130"/>
                    <a:pt x="138" y="129"/>
                    <a:pt x="138" y="128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4" y="128"/>
                    <a:pt x="134" y="128"/>
                    <a:pt x="134" y="128"/>
                  </a:cubicBezTo>
                  <a:cubicBezTo>
                    <a:pt x="133" y="132"/>
                    <a:pt x="133" y="132"/>
                    <a:pt x="133" y="132"/>
                  </a:cubicBezTo>
                  <a:cubicBezTo>
                    <a:pt x="133" y="132"/>
                    <a:pt x="144" y="136"/>
                    <a:pt x="155" y="140"/>
                  </a:cubicBezTo>
                  <a:cubicBezTo>
                    <a:pt x="161" y="142"/>
                    <a:pt x="167" y="144"/>
                    <a:pt x="172" y="146"/>
                  </a:cubicBezTo>
                  <a:cubicBezTo>
                    <a:pt x="174" y="146"/>
                    <a:pt x="176" y="147"/>
                    <a:pt x="178" y="148"/>
                  </a:cubicBezTo>
                  <a:cubicBezTo>
                    <a:pt x="179" y="148"/>
                    <a:pt x="179" y="148"/>
                    <a:pt x="180" y="148"/>
                  </a:cubicBezTo>
                  <a:cubicBezTo>
                    <a:pt x="181" y="148"/>
                    <a:pt x="181" y="148"/>
                    <a:pt x="182" y="148"/>
                  </a:cubicBezTo>
                  <a:cubicBezTo>
                    <a:pt x="182" y="148"/>
                    <a:pt x="183" y="148"/>
                    <a:pt x="183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5" y="148"/>
                    <a:pt x="185" y="147"/>
                    <a:pt x="186" y="146"/>
                  </a:cubicBezTo>
                  <a:cubicBezTo>
                    <a:pt x="186" y="146"/>
                    <a:pt x="186" y="146"/>
                    <a:pt x="186" y="146"/>
                  </a:cubicBezTo>
                  <a:cubicBezTo>
                    <a:pt x="186" y="146"/>
                    <a:pt x="186" y="145"/>
                    <a:pt x="186" y="144"/>
                  </a:cubicBezTo>
                  <a:cubicBezTo>
                    <a:pt x="186" y="143"/>
                    <a:pt x="186" y="142"/>
                    <a:pt x="186" y="142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4" y="141"/>
                    <a:pt x="184" y="140"/>
                    <a:pt x="184" y="140"/>
                  </a:cubicBezTo>
                  <a:cubicBezTo>
                    <a:pt x="182" y="139"/>
                    <a:pt x="179" y="137"/>
                    <a:pt x="175" y="134"/>
                  </a:cubicBezTo>
                  <a:cubicBezTo>
                    <a:pt x="164" y="127"/>
                    <a:pt x="147" y="118"/>
                    <a:pt x="147" y="118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8" y="123"/>
                    <a:pt x="148" y="123"/>
                    <a:pt x="148" y="123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7" y="124"/>
                    <a:pt x="148" y="124"/>
                    <a:pt x="148" y="123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6" y="125"/>
                    <a:pt x="146" y="125"/>
                    <a:pt x="147" y="124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3"/>
                    <a:pt x="145" y="123"/>
                    <a:pt x="145" y="123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3"/>
                    <a:pt x="145" y="123"/>
                    <a:pt x="145" y="123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5"/>
                    <a:pt x="146" y="125"/>
                    <a:pt x="146" y="125"/>
                  </a:cubicBezTo>
                  <a:cubicBezTo>
                    <a:pt x="148" y="126"/>
                    <a:pt x="152" y="127"/>
                    <a:pt x="157" y="128"/>
                  </a:cubicBezTo>
                  <a:cubicBezTo>
                    <a:pt x="164" y="131"/>
                    <a:pt x="172" y="134"/>
                    <a:pt x="179" y="136"/>
                  </a:cubicBezTo>
                  <a:cubicBezTo>
                    <a:pt x="186" y="139"/>
                    <a:pt x="192" y="140"/>
                    <a:pt x="192" y="140"/>
                  </a:cubicBezTo>
                  <a:cubicBezTo>
                    <a:pt x="193" y="141"/>
                    <a:pt x="196" y="140"/>
                    <a:pt x="196" y="138"/>
                  </a:cubicBezTo>
                  <a:cubicBezTo>
                    <a:pt x="197" y="137"/>
                    <a:pt x="197" y="134"/>
                    <a:pt x="195" y="133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1"/>
                    <a:pt x="165" y="121"/>
                    <a:pt x="166" y="120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3" y="121"/>
                    <a:pt x="163" y="121"/>
                    <a:pt x="164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2"/>
                    <a:pt x="164" y="122"/>
                    <a:pt x="165" y="122"/>
                  </a:cubicBezTo>
                  <a:cubicBezTo>
                    <a:pt x="171" y="123"/>
                    <a:pt x="183" y="126"/>
                    <a:pt x="193" y="128"/>
                  </a:cubicBezTo>
                  <a:cubicBezTo>
                    <a:pt x="198" y="129"/>
                    <a:pt x="203" y="131"/>
                    <a:pt x="206" y="131"/>
                  </a:cubicBezTo>
                  <a:cubicBezTo>
                    <a:pt x="210" y="132"/>
                    <a:pt x="212" y="133"/>
                    <a:pt x="212" y="133"/>
                  </a:cubicBezTo>
                  <a:cubicBezTo>
                    <a:pt x="213" y="133"/>
                    <a:pt x="215" y="132"/>
                    <a:pt x="216" y="131"/>
                  </a:cubicBezTo>
                  <a:cubicBezTo>
                    <a:pt x="217" y="130"/>
                    <a:pt x="217" y="129"/>
                    <a:pt x="217" y="129"/>
                  </a:cubicBezTo>
                  <a:cubicBezTo>
                    <a:pt x="217" y="127"/>
                    <a:pt x="216" y="127"/>
                    <a:pt x="216" y="127"/>
                  </a:cubicBezTo>
                  <a:cubicBezTo>
                    <a:pt x="216" y="126"/>
                    <a:pt x="215" y="126"/>
                    <a:pt x="215" y="126"/>
                  </a:cubicBezTo>
                  <a:cubicBezTo>
                    <a:pt x="215" y="125"/>
                    <a:pt x="215" y="125"/>
                    <a:pt x="214" y="125"/>
                  </a:cubicBezTo>
                  <a:cubicBezTo>
                    <a:pt x="213" y="124"/>
                    <a:pt x="210" y="122"/>
                    <a:pt x="207" y="120"/>
                  </a:cubicBezTo>
                  <a:cubicBezTo>
                    <a:pt x="198" y="114"/>
                    <a:pt x="183" y="106"/>
                    <a:pt x="183" y="106"/>
                  </a:cubicBezTo>
                  <a:cubicBezTo>
                    <a:pt x="181" y="109"/>
                    <a:pt x="181" y="109"/>
                    <a:pt x="181" y="109"/>
                  </a:cubicBezTo>
                  <a:cubicBezTo>
                    <a:pt x="180" y="113"/>
                    <a:pt x="180" y="113"/>
                    <a:pt x="180" y="113"/>
                  </a:cubicBezTo>
                  <a:cubicBezTo>
                    <a:pt x="180" y="113"/>
                    <a:pt x="190" y="115"/>
                    <a:pt x="201" y="118"/>
                  </a:cubicBezTo>
                  <a:cubicBezTo>
                    <a:pt x="206" y="119"/>
                    <a:pt x="212" y="120"/>
                    <a:pt x="216" y="121"/>
                  </a:cubicBezTo>
                  <a:cubicBezTo>
                    <a:pt x="218" y="121"/>
                    <a:pt x="220" y="122"/>
                    <a:pt x="222" y="122"/>
                  </a:cubicBezTo>
                  <a:cubicBezTo>
                    <a:pt x="223" y="122"/>
                    <a:pt x="223" y="122"/>
                    <a:pt x="224" y="122"/>
                  </a:cubicBezTo>
                  <a:cubicBezTo>
                    <a:pt x="225" y="122"/>
                    <a:pt x="225" y="122"/>
                    <a:pt x="226" y="122"/>
                  </a:cubicBezTo>
                  <a:cubicBezTo>
                    <a:pt x="226" y="122"/>
                    <a:pt x="226" y="122"/>
                    <a:pt x="227" y="122"/>
                  </a:cubicBezTo>
                  <a:cubicBezTo>
                    <a:pt x="227" y="122"/>
                    <a:pt x="227" y="122"/>
                    <a:pt x="228" y="122"/>
                  </a:cubicBezTo>
                  <a:cubicBezTo>
                    <a:pt x="228" y="122"/>
                    <a:pt x="229" y="121"/>
                    <a:pt x="230" y="121"/>
                  </a:cubicBezTo>
                  <a:cubicBezTo>
                    <a:pt x="230" y="120"/>
                    <a:pt x="230" y="119"/>
                    <a:pt x="230" y="117"/>
                  </a:cubicBezTo>
                  <a:cubicBezTo>
                    <a:pt x="230" y="116"/>
                    <a:pt x="229" y="116"/>
                    <a:pt x="228" y="115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4" y="105"/>
                    <a:pt x="204" y="105"/>
                    <a:pt x="204" y="105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3" y="106"/>
                    <a:pt x="203" y="106"/>
                    <a:pt x="204" y="105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2" y="106"/>
                    <a:pt x="202" y="106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2" y="106"/>
                    <a:pt x="202" y="107"/>
                  </a:cubicBezTo>
                  <a:cubicBezTo>
                    <a:pt x="205" y="107"/>
                    <a:pt x="211" y="108"/>
                    <a:pt x="216" y="109"/>
                  </a:cubicBezTo>
                  <a:cubicBezTo>
                    <a:pt x="218" y="110"/>
                    <a:pt x="221" y="110"/>
                    <a:pt x="223" y="110"/>
                  </a:cubicBezTo>
                  <a:cubicBezTo>
                    <a:pt x="224" y="110"/>
                    <a:pt x="225" y="111"/>
                    <a:pt x="225" y="111"/>
                  </a:cubicBezTo>
                  <a:cubicBezTo>
                    <a:pt x="226" y="111"/>
                    <a:pt x="227" y="111"/>
                    <a:pt x="228" y="111"/>
                  </a:cubicBezTo>
                  <a:cubicBezTo>
                    <a:pt x="228" y="111"/>
                    <a:pt x="228" y="111"/>
                    <a:pt x="228" y="111"/>
                  </a:cubicBezTo>
                  <a:cubicBezTo>
                    <a:pt x="229" y="111"/>
                    <a:pt x="229" y="111"/>
                    <a:pt x="229" y="111"/>
                  </a:cubicBezTo>
                  <a:cubicBezTo>
                    <a:pt x="230" y="110"/>
                    <a:pt x="231" y="110"/>
                    <a:pt x="231" y="109"/>
                  </a:cubicBezTo>
                  <a:cubicBezTo>
                    <a:pt x="232" y="108"/>
                    <a:pt x="232" y="107"/>
                    <a:pt x="232" y="106"/>
                  </a:cubicBezTo>
                  <a:cubicBezTo>
                    <a:pt x="232" y="105"/>
                    <a:pt x="231" y="104"/>
                    <a:pt x="230" y="103"/>
                  </a:cubicBezTo>
                  <a:cubicBezTo>
                    <a:pt x="206" y="88"/>
                    <a:pt x="206" y="88"/>
                    <a:pt x="206" y="88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6" y="95"/>
                    <a:pt x="206" y="95"/>
                    <a:pt x="207" y="94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6"/>
                    <a:pt x="205" y="96"/>
                    <a:pt x="205" y="95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04" y="96"/>
                    <a:pt x="205" y="96"/>
                    <a:pt x="206" y="96"/>
                  </a:cubicBezTo>
                  <a:cubicBezTo>
                    <a:pt x="209" y="97"/>
                    <a:pt x="217" y="98"/>
                    <a:pt x="223" y="100"/>
                  </a:cubicBezTo>
                  <a:cubicBezTo>
                    <a:pt x="230" y="101"/>
                    <a:pt x="235" y="102"/>
                    <a:pt x="235" y="102"/>
                  </a:cubicBezTo>
                  <a:cubicBezTo>
                    <a:pt x="237" y="103"/>
                    <a:pt x="239" y="102"/>
                    <a:pt x="240" y="100"/>
                  </a:cubicBezTo>
                  <a:cubicBezTo>
                    <a:pt x="241" y="98"/>
                    <a:pt x="240" y="96"/>
                    <a:pt x="238" y="95"/>
                  </a:cubicBezTo>
                  <a:cubicBezTo>
                    <a:pt x="224" y="86"/>
                    <a:pt x="224" y="86"/>
                    <a:pt x="224" y="86"/>
                  </a:cubicBezTo>
                  <a:cubicBezTo>
                    <a:pt x="238" y="86"/>
                    <a:pt x="238" y="86"/>
                    <a:pt x="238" y="86"/>
                  </a:cubicBezTo>
                  <a:cubicBezTo>
                    <a:pt x="239" y="86"/>
                    <a:pt x="241" y="85"/>
                    <a:pt x="241" y="83"/>
                  </a:cubicBezTo>
                  <a:cubicBezTo>
                    <a:pt x="242" y="81"/>
                    <a:pt x="241" y="80"/>
                    <a:pt x="240" y="79"/>
                  </a:cubicBezTo>
                  <a:cubicBezTo>
                    <a:pt x="204" y="56"/>
                    <a:pt x="204" y="56"/>
                    <a:pt x="204" y="56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9" y="64"/>
                    <a:pt x="216" y="65"/>
                  </a:cubicBezTo>
                  <a:cubicBezTo>
                    <a:pt x="220" y="65"/>
                    <a:pt x="224" y="65"/>
                    <a:pt x="228" y="65"/>
                  </a:cubicBezTo>
                  <a:cubicBezTo>
                    <a:pt x="231" y="66"/>
                    <a:pt x="234" y="66"/>
                    <a:pt x="235" y="66"/>
                  </a:cubicBezTo>
                  <a:cubicBezTo>
                    <a:pt x="236" y="66"/>
                    <a:pt x="236" y="66"/>
                    <a:pt x="236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66"/>
                    <a:pt x="237" y="66"/>
                    <a:pt x="238" y="65"/>
                  </a:cubicBezTo>
                  <a:cubicBezTo>
                    <a:pt x="238" y="65"/>
                    <a:pt x="238" y="65"/>
                    <a:pt x="238" y="65"/>
                  </a:cubicBezTo>
                  <a:cubicBezTo>
                    <a:pt x="239" y="65"/>
                    <a:pt x="239" y="65"/>
                    <a:pt x="240" y="64"/>
                  </a:cubicBezTo>
                  <a:cubicBezTo>
                    <a:pt x="240" y="63"/>
                    <a:pt x="240" y="62"/>
                    <a:pt x="240" y="61"/>
                  </a:cubicBezTo>
                  <a:cubicBezTo>
                    <a:pt x="240" y="60"/>
                    <a:pt x="239" y="59"/>
                    <a:pt x="238" y="58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5" y="12"/>
                    <a:pt x="156" y="12"/>
                    <a:pt x="156" y="11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4" y="13"/>
                    <a:pt x="154" y="13"/>
                    <a:pt x="155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4" y="14"/>
                  </a:cubicBezTo>
                  <a:cubicBezTo>
                    <a:pt x="157" y="15"/>
                    <a:pt x="163" y="17"/>
                    <a:pt x="169" y="20"/>
                  </a:cubicBezTo>
                  <a:cubicBezTo>
                    <a:pt x="180" y="24"/>
                    <a:pt x="192" y="30"/>
                    <a:pt x="203" y="35"/>
                  </a:cubicBezTo>
                  <a:cubicBezTo>
                    <a:pt x="208" y="37"/>
                    <a:pt x="213" y="39"/>
                    <a:pt x="217" y="41"/>
                  </a:cubicBezTo>
                  <a:cubicBezTo>
                    <a:pt x="219" y="41"/>
                    <a:pt x="220" y="42"/>
                    <a:pt x="221" y="42"/>
                  </a:cubicBezTo>
                  <a:cubicBezTo>
                    <a:pt x="222" y="43"/>
                    <a:pt x="222" y="43"/>
                    <a:pt x="223" y="43"/>
                  </a:cubicBezTo>
                  <a:cubicBezTo>
                    <a:pt x="224" y="43"/>
                    <a:pt x="224" y="43"/>
                    <a:pt x="225" y="43"/>
                  </a:cubicBezTo>
                  <a:cubicBezTo>
                    <a:pt x="225" y="43"/>
                    <a:pt x="226" y="43"/>
                    <a:pt x="226" y="43"/>
                  </a:cubicBezTo>
                  <a:cubicBezTo>
                    <a:pt x="227" y="43"/>
                    <a:pt x="228" y="43"/>
                    <a:pt x="228" y="41"/>
                  </a:cubicBezTo>
                  <a:cubicBezTo>
                    <a:pt x="229" y="41"/>
                    <a:pt x="229" y="41"/>
                    <a:pt x="229" y="41"/>
                  </a:cubicBezTo>
                  <a:cubicBezTo>
                    <a:pt x="229" y="41"/>
                    <a:pt x="229" y="40"/>
                    <a:pt x="229" y="39"/>
                  </a:cubicBezTo>
                  <a:cubicBezTo>
                    <a:pt x="229" y="38"/>
                    <a:pt x="229" y="37"/>
                    <a:pt x="228" y="37"/>
                  </a:cubicBezTo>
                  <a:cubicBezTo>
                    <a:pt x="228" y="36"/>
                    <a:pt x="228" y="36"/>
                    <a:pt x="227" y="36"/>
                  </a:cubicBezTo>
                  <a:cubicBezTo>
                    <a:pt x="227" y="35"/>
                    <a:pt x="226" y="35"/>
                    <a:pt x="226" y="34"/>
                  </a:cubicBezTo>
                  <a:cubicBezTo>
                    <a:pt x="223" y="33"/>
                    <a:pt x="219" y="30"/>
                    <a:pt x="213" y="27"/>
                  </a:cubicBezTo>
                  <a:cubicBezTo>
                    <a:pt x="205" y="22"/>
                    <a:pt x="194" y="16"/>
                    <a:pt x="186" y="11"/>
                  </a:cubicBezTo>
                  <a:cubicBezTo>
                    <a:pt x="182" y="8"/>
                    <a:pt x="178" y="6"/>
                    <a:pt x="176" y="5"/>
                  </a:cubicBezTo>
                  <a:cubicBezTo>
                    <a:pt x="175" y="4"/>
                    <a:pt x="174" y="3"/>
                    <a:pt x="173" y="3"/>
                  </a:cubicBezTo>
                  <a:cubicBezTo>
                    <a:pt x="173" y="2"/>
                    <a:pt x="173" y="2"/>
                    <a:pt x="173" y="2"/>
                  </a:cubicBezTo>
                  <a:cubicBezTo>
                    <a:pt x="173" y="2"/>
                    <a:pt x="173" y="2"/>
                    <a:pt x="173" y="2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2"/>
                    <a:pt x="173" y="2"/>
                    <a:pt x="173" y="2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4" y="5"/>
                    <a:pt x="174" y="2"/>
                    <a:pt x="172" y="1"/>
                  </a:cubicBezTo>
                  <a:cubicBezTo>
                    <a:pt x="170" y="0"/>
                    <a:pt x="167" y="0"/>
                    <a:pt x="166" y="2"/>
                  </a:cubicBezTo>
                  <a:cubicBezTo>
                    <a:pt x="166" y="3"/>
                    <a:pt x="165" y="4"/>
                    <a:pt x="165" y="5"/>
                  </a:cubicBezTo>
                  <a:cubicBezTo>
                    <a:pt x="165" y="6"/>
                    <a:pt x="166" y="6"/>
                    <a:pt x="166" y="7"/>
                  </a:cubicBezTo>
                  <a:cubicBezTo>
                    <a:pt x="166" y="7"/>
                    <a:pt x="167" y="8"/>
                    <a:pt x="167" y="8"/>
                  </a:cubicBezTo>
                  <a:cubicBezTo>
                    <a:pt x="168" y="9"/>
                    <a:pt x="168" y="9"/>
                    <a:pt x="169" y="9"/>
                  </a:cubicBezTo>
                  <a:cubicBezTo>
                    <a:pt x="171" y="11"/>
                    <a:pt x="176" y="14"/>
                    <a:pt x="182" y="17"/>
                  </a:cubicBezTo>
                  <a:cubicBezTo>
                    <a:pt x="190" y="22"/>
                    <a:pt x="200" y="28"/>
                    <a:pt x="208" y="33"/>
                  </a:cubicBezTo>
                  <a:cubicBezTo>
                    <a:pt x="213" y="36"/>
                    <a:pt x="216" y="38"/>
                    <a:pt x="219" y="40"/>
                  </a:cubicBezTo>
                  <a:cubicBezTo>
                    <a:pt x="220" y="40"/>
                    <a:pt x="221" y="41"/>
                    <a:pt x="222" y="41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39"/>
                    <a:pt x="221" y="39"/>
                    <a:pt x="221" y="39"/>
                  </a:cubicBezTo>
                  <a:cubicBezTo>
                    <a:pt x="221" y="40"/>
                    <a:pt x="221" y="41"/>
                    <a:pt x="221" y="41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39"/>
                    <a:pt x="221" y="39"/>
                    <a:pt x="221" y="39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1" y="38"/>
                    <a:pt x="221" y="39"/>
                    <a:pt x="221" y="39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3" y="36"/>
                    <a:pt x="222" y="36"/>
                    <a:pt x="222" y="37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4" y="35"/>
                    <a:pt x="224" y="36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3" y="35"/>
                    <a:pt x="221" y="34"/>
                  </a:cubicBezTo>
                  <a:cubicBezTo>
                    <a:pt x="213" y="31"/>
                    <a:pt x="197" y="23"/>
                    <a:pt x="183" y="17"/>
                  </a:cubicBezTo>
                  <a:cubicBezTo>
                    <a:pt x="176" y="14"/>
                    <a:pt x="169" y="11"/>
                    <a:pt x="164" y="9"/>
                  </a:cubicBezTo>
                  <a:cubicBezTo>
                    <a:pt x="162" y="8"/>
                    <a:pt x="159" y="7"/>
                    <a:pt x="158" y="6"/>
                  </a:cubicBezTo>
                  <a:cubicBezTo>
                    <a:pt x="157" y="6"/>
                    <a:pt x="156" y="6"/>
                    <a:pt x="155" y="6"/>
                  </a:cubicBezTo>
                  <a:cubicBezTo>
                    <a:pt x="155" y="6"/>
                    <a:pt x="154" y="5"/>
                    <a:pt x="153" y="5"/>
                  </a:cubicBezTo>
                  <a:cubicBezTo>
                    <a:pt x="153" y="5"/>
                    <a:pt x="152" y="5"/>
                    <a:pt x="152" y="5"/>
                  </a:cubicBezTo>
                  <a:cubicBezTo>
                    <a:pt x="151" y="6"/>
                    <a:pt x="151" y="6"/>
                    <a:pt x="150" y="6"/>
                  </a:cubicBezTo>
                  <a:cubicBezTo>
                    <a:pt x="150" y="6"/>
                    <a:pt x="150" y="7"/>
                    <a:pt x="149" y="7"/>
                  </a:cubicBezTo>
                  <a:cubicBezTo>
                    <a:pt x="148" y="9"/>
                    <a:pt x="149" y="12"/>
                    <a:pt x="151" y="13"/>
                  </a:cubicBezTo>
                  <a:cubicBezTo>
                    <a:pt x="234" y="65"/>
                    <a:pt x="234" y="65"/>
                    <a:pt x="234" y="65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3" y="59"/>
                    <a:pt x="233" y="60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5" y="58"/>
                    <a:pt x="235" y="58"/>
                    <a:pt x="234" y="58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6" y="61"/>
                    <a:pt x="236" y="61"/>
                    <a:pt x="236" y="61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6" y="61"/>
                    <a:pt x="236" y="61"/>
                    <a:pt x="236" y="61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9"/>
                    <a:pt x="236" y="59"/>
                    <a:pt x="236" y="59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9"/>
                    <a:pt x="236" y="59"/>
                    <a:pt x="236" y="59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4" y="58"/>
                    <a:pt x="231" y="58"/>
                    <a:pt x="228" y="57"/>
                  </a:cubicBezTo>
                  <a:cubicBezTo>
                    <a:pt x="223" y="57"/>
                    <a:pt x="217" y="57"/>
                    <a:pt x="211" y="56"/>
                  </a:cubicBezTo>
                  <a:cubicBezTo>
                    <a:pt x="206" y="56"/>
                    <a:pt x="202" y="56"/>
                    <a:pt x="202" y="56"/>
                  </a:cubicBezTo>
                  <a:cubicBezTo>
                    <a:pt x="201" y="56"/>
                    <a:pt x="199" y="57"/>
                    <a:pt x="198" y="59"/>
                  </a:cubicBezTo>
                  <a:cubicBezTo>
                    <a:pt x="198" y="60"/>
                    <a:pt x="199" y="62"/>
                    <a:pt x="200" y="63"/>
                  </a:cubicBezTo>
                  <a:cubicBezTo>
                    <a:pt x="224" y="78"/>
                    <a:pt x="224" y="78"/>
                    <a:pt x="224" y="78"/>
                  </a:cubicBezTo>
                  <a:cubicBezTo>
                    <a:pt x="210" y="78"/>
                    <a:pt x="210" y="78"/>
                    <a:pt x="210" y="78"/>
                  </a:cubicBezTo>
                  <a:cubicBezTo>
                    <a:pt x="208" y="78"/>
                    <a:pt x="207" y="79"/>
                    <a:pt x="206" y="81"/>
                  </a:cubicBezTo>
                  <a:cubicBezTo>
                    <a:pt x="206" y="83"/>
                    <a:pt x="206" y="84"/>
                    <a:pt x="208" y="85"/>
                  </a:cubicBezTo>
                  <a:cubicBezTo>
                    <a:pt x="234" y="102"/>
                    <a:pt x="234" y="102"/>
                    <a:pt x="234" y="102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7" y="95"/>
                    <a:pt x="237" y="95"/>
                    <a:pt x="237" y="95"/>
                  </a:cubicBezTo>
                  <a:cubicBezTo>
                    <a:pt x="237" y="95"/>
                    <a:pt x="229" y="93"/>
                    <a:pt x="222" y="91"/>
                  </a:cubicBezTo>
                  <a:cubicBezTo>
                    <a:pt x="218" y="90"/>
                    <a:pt x="214" y="89"/>
                    <a:pt x="210" y="89"/>
                  </a:cubicBezTo>
                  <a:cubicBezTo>
                    <a:pt x="209" y="88"/>
                    <a:pt x="207" y="88"/>
                    <a:pt x="206" y="88"/>
                  </a:cubicBezTo>
                  <a:cubicBezTo>
                    <a:pt x="206" y="88"/>
                    <a:pt x="205" y="88"/>
                    <a:pt x="205" y="88"/>
                  </a:cubicBezTo>
                  <a:cubicBezTo>
                    <a:pt x="205" y="88"/>
                    <a:pt x="204" y="88"/>
                    <a:pt x="204" y="88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2" y="88"/>
                    <a:pt x="202" y="88"/>
                  </a:cubicBezTo>
                  <a:cubicBezTo>
                    <a:pt x="202" y="88"/>
                    <a:pt x="201" y="89"/>
                    <a:pt x="200" y="90"/>
                  </a:cubicBezTo>
                  <a:cubicBezTo>
                    <a:pt x="199" y="91"/>
                    <a:pt x="200" y="94"/>
                    <a:pt x="201" y="95"/>
                  </a:cubicBezTo>
                  <a:cubicBezTo>
                    <a:pt x="226" y="110"/>
                    <a:pt x="226" y="110"/>
                    <a:pt x="226" y="110"/>
                  </a:cubicBezTo>
                  <a:cubicBezTo>
                    <a:pt x="228" y="107"/>
                    <a:pt x="228" y="107"/>
                    <a:pt x="228" y="107"/>
                  </a:cubicBezTo>
                  <a:cubicBezTo>
                    <a:pt x="225" y="105"/>
                    <a:pt x="225" y="105"/>
                    <a:pt x="225" y="105"/>
                  </a:cubicBezTo>
                  <a:cubicBezTo>
                    <a:pt x="228" y="107"/>
                    <a:pt x="228" y="107"/>
                    <a:pt x="228" y="107"/>
                  </a:cubicBezTo>
                  <a:cubicBezTo>
                    <a:pt x="226" y="103"/>
                    <a:pt x="226" y="103"/>
                    <a:pt x="226" y="103"/>
                  </a:cubicBezTo>
                  <a:cubicBezTo>
                    <a:pt x="226" y="103"/>
                    <a:pt x="225" y="104"/>
                    <a:pt x="225" y="105"/>
                  </a:cubicBezTo>
                  <a:cubicBezTo>
                    <a:pt x="228" y="107"/>
                    <a:pt x="228" y="107"/>
                    <a:pt x="228" y="107"/>
                  </a:cubicBezTo>
                  <a:cubicBezTo>
                    <a:pt x="226" y="103"/>
                    <a:pt x="226" y="103"/>
                    <a:pt x="226" y="103"/>
                  </a:cubicBezTo>
                  <a:cubicBezTo>
                    <a:pt x="228" y="106"/>
                    <a:pt x="228" y="106"/>
                    <a:pt x="228" y="106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7" y="103"/>
                    <a:pt x="227" y="103"/>
                    <a:pt x="226" y="103"/>
                  </a:cubicBezTo>
                  <a:cubicBezTo>
                    <a:pt x="228" y="106"/>
                    <a:pt x="228" y="106"/>
                    <a:pt x="228" y="106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7" y="103"/>
                    <a:pt x="227" y="103"/>
                    <a:pt x="226" y="103"/>
                  </a:cubicBezTo>
                  <a:cubicBezTo>
                    <a:pt x="223" y="102"/>
                    <a:pt x="217" y="101"/>
                    <a:pt x="212" y="100"/>
                  </a:cubicBezTo>
                  <a:cubicBezTo>
                    <a:pt x="210" y="100"/>
                    <a:pt x="207" y="99"/>
                    <a:pt x="205" y="99"/>
                  </a:cubicBezTo>
                  <a:cubicBezTo>
                    <a:pt x="205" y="99"/>
                    <a:pt x="204" y="99"/>
                    <a:pt x="203" y="99"/>
                  </a:cubicBezTo>
                  <a:cubicBezTo>
                    <a:pt x="202" y="98"/>
                    <a:pt x="202" y="98"/>
                    <a:pt x="201" y="98"/>
                  </a:cubicBezTo>
                  <a:cubicBezTo>
                    <a:pt x="201" y="98"/>
                    <a:pt x="201" y="98"/>
                    <a:pt x="200" y="98"/>
                  </a:cubicBezTo>
                  <a:cubicBezTo>
                    <a:pt x="200" y="99"/>
                    <a:pt x="200" y="99"/>
                    <a:pt x="199" y="99"/>
                  </a:cubicBezTo>
                  <a:cubicBezTo>
                    <a:pt x="199" y="99"/>
                    <a:pt x="198" y="99"/>
                    <a:pt x="197" y="100"/>
                  </a:cubicBezTo>
                  <a:cubicBezTo>
                    <a:pt x="196" y="102"/>
                    <a:pt x="197" y="105"/>
                    <a:pt x="199" y="106"/>
                  </a:cubicBezTo>
                  <a:cubicBezTo>
                    <a:pt x="224" y="122"/>
                    <a:pt x="224" y="122"/>
                    <a:pt x="224" y="122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4" y="115"/>
                    <a:pt x="224" y="115"/>
                    <a:pt x="224" y="115"/>
                  </a:cubicBezTo>
                  <a:cubicBezTo>
                    <a:pt x="224" y="115"/>
                    <a:pt x="223" y="115"/>
                    <a:pt x="223" y="116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4" y="115"/>
                    <a:pt x="224" y="115"/>
                    <a:pt x="224" y="115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5" y="114"/>
                    <a:pt x="225" y="114"/>
                    <a:pt x="224" y="115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6"/>
                    <a:pt x="226" y="116"/>
                    <a:pt x="226" y="116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6"/>
                    <a:pt x="226" y="116"/>
                    <a:pt x="226" y="116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5" y="114"/>
                    <a:pt x="224" y="114"/>
                    <a:pt x="222" y="114"/>
                  </a:cubicBezTo>
                  <a:cubicBezTo>
                    <a:pt x="217" y="113"/>
                    <a:pt x="206" y="111"/>
                    <a:pt x="198" y="109"/>
                  </a:cubicBezTo>
                  <a:cubicBezTo>
                    <a:pt x="194" y="108"/>
                    <a:pt x="190" y="107"/>
                    <a:pt x="187" y="106"/>
                  </a:cubicBezTo>
                  <a:cubicBezTo>
                    <a:pt x="184" y="106"/>
                    <a:pt x="182" y="105"/>
                    <a:pt x="182" y="105"/>
                  </a:cubicBezTo>
                  <a:cubicBezTo>
                    <a:pt x="180" y="105"/>
                    <a:pt x="178" y="106"/>
                    <a:pt x="178" y="108"/>
                  </a:cubicBezTo>
                  <a:cubicBezTo>
                    <a:pt x="177" y="109"/>
                    <a:pt x="178" y="112"/>
                    <a:pt x="179" y="113"/>
                  </a:cubicBezTo>
                  <a:cubicBezTo>
                    <a:pt x="179" y="113"/>
                    <a:pt x="181" y="114"/>
                    <a:pt x="184" y="116"/>
                  </a:cubicBezTo>
                  <a:cubicBezTo>
                    <a:pt x="189" y="118"/>
                    <a:pt x="195" y="122"/>
                    <a:pt x="201" y="126"/>
                  </a:cubicBezTo>
                  <a:cubicBezTo>
                    <a:pt x="203" y="127"/>
                    <a:pt x="206" y="129"/>
                    <a:pt x="208" y="130"/>
                  </a:cubicBezTo>
                  <a:cubicBezTo>
                    <a:pt x="209" y="131"/>
                    <a:pt x="209" y="131"/>
                    <a:pt x="210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2" y="129"/>
                    <a:pt x="212" y="129"/>
                    <a:pt x="212" y="129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2" y="129"/>
                    <a:pt x="212" y="129"/>
                    <a:pt x="212" y="129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09" y="130"/>
                    <a:pt x="209" y="130"/>
                    <a:pt x="209" y="131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27"/>
                    <a:pt x="209" y="128"/>
                    <a:pt x="209" y="129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14" y="125"/>
                    <a:pt x="202" y="122"/>
                    <a:pt x="190" y="119"/>
                  </a:cubicBezTo>
                  <a:cubicBezTo>
                    <a:pt x="184" y="118"/>
                    <a:pt x="177" y="116"/>
                    <a:pt x="173" y="115"/>
                  </a:cubicBezTo>
                  <a:cubicBezTo>
                    <a:pt x="170" y="115"/>
                    <a:pt x="168" y="114"/>
                    <a:pt x="166" y="114"/>
                  </a:cubicBezTo>
                  <a:cubicBezTo>
                    <a:pt x="166" y="114"/>
                    <a:pt x="165" y="114"/>
                    <a:pt x="164" y="114"/>
                  </a:cubicBezTo>
                  <a:cubicBezTo>
                    <a:pt x="164" y="114"/>
                    <a:pt x="163" y="114"/>
                    <a:pt x="162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61" y="114"/>
                    <a:pt x="161" y="114"/>
                    <a:pt x="161" y="114"/>
                  </a:cubicBezTo>
                  <a:cubicBezTo>
                    <a:pt x="160" y="114"/>
                    <a:pt x="160" y="114"/>
                    <a:pt x="159" y="115"/>
                  </a:cubicBezTo>
                  <a:cubicBezTo>
                    <a:pt x="158" y="117"/>
                    <a:pt x="158" y="120"/>
                    <a:pt x="160" y="121"/>
                  </a:cubicBezTo>
                  <a:cubicBezTo>
                    <a:pt x="191" y="140"/>
                    <a:pt x="191" y="140"/>
                    <a:pt x="191" y="140"/>
                  </a:cubicBezTo>
                  <a:cubicBezTo>
                    <a:pt x="193" y="137"/>
                    <a:pt x="193" y="137"/>
                    <a:pt x="193" y="137"/>
                  </a:cubicBezTo>
                  <a:cubicBezTo>
                    <a:pt x="194" y="133"/>
                    <a:pt x="194" y="133"/>
                    <a:pt x="194" y="133"/>
                  </a:cubicBezTo>
                  <a:cubicBezTo>
                    <a:pt x="194" y="133"/>
                    <a:pt x="183" y="129"/>
                    <a:pt x="172" y="125"/>
                  </a:cubicBezTo>
                  <a:cubicBezTo>
                    <a:pt x="166" y="123"/>
                    <a:pt x="160" y="121"/>
                    <a:pt x="156" y="120"/>
                  </a:cubicBezTo>
                  <a:cubicBezTo>
                    <a:pt x="153" y="119"/>
                    <a:pt x="151" y="118"/>
                    <a:pt x="150" y="118"/>
                  </a:cubicBezTo>
                  <a:cubicBezTo>
                    <a:pt x="149" y="117"/>
                    <a:pt x="148" y="117"/>
                    <a:pt x="147" y="117"/>
                  </a:cubicBezTo>
                  <a:cubicBezTo>
                    <a:pt x="147" y="117"/>
                    <a:pt x="146" y="117"/>
                    <a:pt x="145" y="117"/>
                  </a:cubicBezTo>
                  <a:cubicBezTo>
                    <a:pt x="145" y="117"/>
                    <a:pt x="145" y="117"/>
                    <a:pt x="144" y="117"/>
                  </a:cubicBezTo>
                  <a:cubicBezTo>
                    <a:pt x="144" y="117"/>
                    <a:pt x="143" y="117"/>
                    <a:pt x="143" y="118"/>
                  </a:cubicBezTo>
                  <a:cubicBezTo>
                    <a:pt x="143" y="118"/>
                    <a:pt x="142" y="118"/>
                    <a:pt x="142" y="119"/>
                  </a:cubicBezTo>
                  <a:cubicBezTo>
                    <a:pt x="141" y="120"/>
                    <a:pt x="141" y="121"/>
                    <a:pt x="141" y="122"/>
                  </a:cubicBezTo>
                  <a:cubicBezTo>
                    <a:pt x="141" y="123"/>
                    <a:pt x="142" y="124"/>
                    <a:pt x="143" y="124"/>
                  </a:cubicBezTo>
                  <a:cubicBezTo>
                    <a:pt x="143" y="124"/>
                    <a:pt x="145" y="126"/>
                    <a:pt x="149" y="128"/>
                  </a:cubicBezTo>
                  <a:cubicBezTo>
                    <a:pt x="154" y="131"/>
                    <a:pt x="162" y="136"/>
                    <a:pt x="168" y="140"/>
                  </a:cubicBezTo>
                  <a:cubicBezTo>
                    <a:pt x="172" y="142"/>
                    <a:pt x="175" y="144"/>
                    <a:pt x="177" y="145"/>
                  </a:cubicBezTo>
                  <a:cubicBezTo>
                    <a:pt x="178" y="146"/>
                    <a:pt x="179" y="146"/>
                    <a:pt x="179" y="147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1" y="146"/>
                    <a:pt x="181" y="146"/>
                    <a:pt x="181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1" y="146"/>
                    <a:pt x="181" y="146"/>
                    <a:pt x="181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6"/>
                    <a:pt x="179" y="146"/>
                    <a:pt x="179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6"/>
                    <a:pt x="179" y="146"/>
                    <a:pt x="179" y="146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78" y="145"/>
                    <a:pt x="179" y="146"/>
                    <a:pt x="179" y="146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2"/>
                    <a:pt x="179" y="142"/>
                    <a:pt x="179" y="142"/>
                  </a:cubicBezTo>
                  <a:cubicBezTo>
                    <a:pt x="178" y="143"/>
                    <a:pt x="178" y="144"/>
                    <a:pt x="178" y="144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2"/>
                    <a:pt x="179" y="142"/>
                    <a:pt x="179" y="142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2"/>
                    <a:pt x="179" y="142"/>
                    <a:pt x="179" y="142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0" y="141"/>
                    <a:pt x="180" y="141"/>
                    <a:pt x="180" y="141"/>
                  </a:cubicBezTo>
                  <a:cubicBezTo>
                    <a:pt x="180" y="141"/>
                    <a:pt x="179" y="142"/>
                    <a:pt x="179" y="142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0" y="141"/>
                    <a:pt x="180" y="141"/>
                    <a:pt x="180" y="141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1" y="140"/>
                    <a:pt x="181" y="141"/>
                    <a:pt x="180" y="141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2"/>
                    <a:pt x="182" y="142"/>
                    <a:pt x="182" y="142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2"/>
                    <a:pt x="182" y="142"/>
                    <a:pt x="182" y="142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1" y="140"/>
                    <a:pt x="179" y="140"/>
                  </a:cubicBezTo>
                  <a:cubicBezTo>
                    <a:pt x="173" y="138"/>
                    <a:pt x="162" y="134"/>
                    <a:pt x="153" y="131"/>
                  </a:cubicBezTo>
                  <a:cubicBezTo>
                    <a:pt x="148" y="129"/>
                    <a:pt x="144" y="128"/>
                    <a:pt x="141" y="126"/>
                  </a:cubicBezTo>
                  <a:cubicBezTo>
                    <a:pt x="138" y="125"/>
                    <a:pt x="136" y="125"/>
                    <a:pt x="136" y="125"/>
                  </a:cubicBezTo>
                  <a:cubicBezTo>
                    <a:pt x="134" y="124"/>
                    <a:pt x="132" y="124"/>
                    <a:pt x="131" y="126"/>
                  </a:cubicBezTo>
                  <a:cubicBezTo>
                    <a:pt x="131" y="127"/>
                    <a:pt x="130" y="128"/>
                    <a:pt x="130" y="128"/>
                  </a:cubicBezTo>
                  <a:cubicBezTo>
                    <a:pt x="131" y="130"/>
                    <a:pt x="131" y="130"/>
                    <a:pt x="131" y="130"/>
                  </a:cubicBezTo>
                  <a:cubicBezTo>
                    <a:pt x="132" y="131"/>
                    <a:pt x="132" y="131"/>
                    <a:pt x="132" y="132"/>
                  </a:cubicBezTo>
                  <a:cubicBezTo>
                    <a:pt x="132" y="132"/>
                    <a:pt x="133" y="132"/>
                    <a:pt x="133" y="132"/>
                  </a:cubicBezTo>
                  <a:cubicBezTo>
                    <a:pt x="135" y="134"/>
                    <a:pt x="137" y="135"/>
                    <a:pt x="141" y="137"/>
                  </a:cubicBezTo>
                  <a:cubicBezTo>
                    <a:pt x="145" y="140"/>
                    <a:pt x="151" y="143"/>
                    <a:pt x="156" y="146"/>
                  </a:cubicBezTo>
                  <a:cubicBezTo>
                    <a:pt x="158" y="148"/>
                    <a:pt x="160" y="149"/>
                    <a:pt x="162" y="150"/>
                  </a:cubicBezTo>
                  <a:cubicBezTo>
                    <a:pt x="162" y="150"/>
                    <a:pt x="163" y="151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50"/>
                    <a:pt x="163" y="150"/>
                    <a:pt x="163" y="150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50"/>
                    <a:pt x="163" y="150"/>
                    <a:pt x="163" y="150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2" y="148"/>
                    <a:pt x="162" y="148"/>
                    <a:pt x="162" y="148"/>
                  </a:cubicBezTo>
                  <a:cubicBezTo>
                    <a:pt x="162" y="149"/>
                    <a:pt x="163" y="150"/>
                    <a:pt x="163" y="150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2" y="148"/>
                    <a:pt x="162" y="148"/>
                    <a:pt x="162" y="148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46"/>
                    <a:pt x="163" y="146"/>
                    <a:pt x="163" y="146"/>
                  </a:cubicBezTo>
                  <a:cubicBezTo>
                    <a:pt x="162" y="147"/>
                    <a:pt x="162" y="148"/>
                    <a:pt x="162" y="148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46"/>
                    <a:pt x="163" y="146"/>
                    <a:pt x="163" y="146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7" y="144"/>
                    <a:pt x="157" y="141"/>
                    <a:pt x="146" y="138"/>
                  </a:cubicBezTo>
                  <a:cubicBezTo>
                    <a:pt x="140" y="136"/>
                    <a:pt x="134" y="134"/>
                    <a:pt x="130" y="133"/>
                  </a:cubicBezTo>
                  <a:cubicBezTo>
                    <a:pt x="127" y="133"/>
                    <a:pt x="125" y="132"/>
                    <a:pt x="124" y="132"/>
                  </a:cubicBezTo>
                  <a:cubicBezTo>
                    <a:pt x="123" y="132"/>
                    <a:pt x="122" y="131"/>
                    <a:pt x="122" y="131"/>
                  </a:cubicBezTo>
                  <a:cubicBezTo>
                    <a:pt x="121" y="131"/>
                    <a:pt x="121" y="131"/>
                    <a:pt x="120" y="131"/>
                  </a:cubicBezTo>
                  <a:cubicBezTo>
                    <a:pt x="120" y="131"/>
                    <a:pt x="119" y="131"/>
                    <a:pt x="119" y="131"/>
                  </a:cubicBezTo>
                  <a:cubicBezTo>
                    <a:pt x="118" y="131"/>
                    <a:pt x="118" y="131"/>
                    <a:pt x="118" y="132"/>
                  </a:cubicBezTo>
                  <a:cubicBezTo>
                    <a:pt x="117" y="132"/>
                    <a:pt x="117" y="132"/>
                    <a:pt x="116" y="133"/>
                  </a:cubicBezTo>
                  <a:cubicBezTo>
                    <a:pt x="116" y="134"/>
                    <a:pt x="115" y="135"/>
                    <a:pt x="116" y="136"/>
                  </a:cubicBezTo>
                  <a:cubicBezTo>
                    <a:pt x="116" y="137"/>
                    <a:pt x="117" y="138"/>
                    <a:pt x="117" y="139"/>
                  </a:cubicBezTo>
                  <a:cubicBezTo>
                    <a:pt x="117" y="139"/>
                    <a:pt x="120" y="140"/>
                    <a:pt x="123" y="142"/>
                  </a:cubicBezTo>
                  <a:cubicBezTo>
                    <a:pt x="128" y="145"/>
                    <a:pt x="135" y="149"/>
                    <a:pt x="141" y="152"/>
                  </a:cubicBezTo>
                  <a:cubicBezTo>
                    <a:pt x="144" y="154"/>
                    <a:pt x="146" y="156"/>
                    <a:pt x="148" y="157"/>
                  </a:cubicBezTo>
                  <a:cubicBezTo>
                    <a:pt x="149" y="158"/>
                    <a:pt x="150" y="158"/>
                    <a:pt x="150" y="159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2" y="157"/>
                    <a:pt x="152" y="157"/>
                    <a:pt x="152" y="157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2" y="157"/>
                    <a:pt x="152" y="157"/>
                    <a:pt x="152" y="157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3" y="157"/>
                    <a:pt x="153" y="157"/>
                    <a:pt x="153" y="157"/>
                  </a:cubicBezTo>
                  <a:cubicBezTo>
                    <a:pt x="150" y="158"/>
                    <a:pt x="150" y="158"/>
                    <a:pt x="150" y="158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3" y="157"/>
                    <a:pt x="153" y="157"/>
                    <a:pt x="153" y="157"/>
                  </a:cubicBezTo>
                  <a:cubicBezTo>
                    <a:pt x="150" y="158"/>
                    <a:pt x="150" y="158"/>
                    <a:pt x="150" y="158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6"/>
                    <a:pt x="150" y="156"/>
                    <a:pt x="150" y="156"/>
                  </a:cubicBezTo>
                  <a:cubicBezTo>
                    <a:pt x="150" y="157"/>
                    <a:pt x="150" y="158"/>
                    <a:pt x="150" y="158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6"/>
                    <a:pt x="150" y="156"/>
                    <a:pt x="150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4"/>
                    <a:pt x="150" y="154"/>
                    <a:pt x="150" y="154"/>
                  </a:cubicBezTo>
                  <a:cubicBezTo>
                    <a:pt x="150" y="155"/>
                    <a:pt x="150" y="156"/>
                    <a:pt x="150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4"/>
                    <a:pt x="150" y="154"/>
                    <a:pt x="150" y="154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5" y="153"/>
                    <a:pt x="155" y="153"/>
                    <a:pt x="155" y="153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99" y="136"/>
                    <a:pt x="97" y="137"/>
                    <a:pt x="97" y="139"/>
                  </a:cubicBezTo>
                  <a:cubicBezTo>
                    <a:pt x="96" y="141"/>
                    <a:pt x="96" y="143"/>
                    <a:pt x="98" y="144"/>
                  </a:cubicBezTo>
                  <a:cubicBezTo>
                    <a:pt x="132" y="165"/>
                    <a:pt x="132" y="165"/>
                    <a:pt x="132" y="165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2" y="158"/>
                    <a:pt x="132" y="159"/>
                    <a:pt x="131" y="160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8"/>
                    <a:pt x="133" y="158"/>
                    <a:pt x="133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1"/>
                    <a:pt x="134" y="161"/>
                    <a:pt x="134" y="161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1"/>
                    <a:pt x="134" y="161"/>
                    <a:pt x="134" y="161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3" y="158"/>
                    <a:pt x="132" y="157"/>
                  </a:cubicBezTo>
                  <a:cubicBezTo>
                    <a:pt x="126" y="156"/>
                    <a:pt x="114" y="153"/>
                    <a:pt x="104" y="151"/>
                  </a:cubicBezTo>
                  <a:cubicBezTo>
                    <a:pt x="99" y="150"/>
                    <a:pt x="94" y="149"/>
                    <a:pt x="90" y="148"/>
                  </a:cubicBezTo>
                  <a:cubicBezTo>
                    <a:pt x="88" y="147"/>
                    <a:pt x="87" y="147"/>
                    <a:pt x="86" y="147"/>
                  </a:cubicBezTo>
                  <a:cubicBezTo>
                    <a:pt x="85" y="147"/>
                    <a:pt x="85" y="146"/>
                    <a:pt x="85" y="146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6"/>
                    <a:pt x="84" y="146"/>
                    <a:pt x="83" y="146"/>
                  </a:cubicBezTo>
                  <a:cubicBezTo>
                    <a:pt x="82" y="146"/>
                    <a:pt x="80" y="147"/>
                    <a:pt x="80" y="149"/>
                  </a:cubicBezTo>
                  <a:cubicBezTo>
                    <a:pt x="79" y="151"/>
                    <a:pt x="80" y="153"/>
                    <a:pt x="81" y="154"/>
                  </a:cubicBezTo>
                  <a:cubicBezTo>
                    <a:pt x="113" y="173"/>
                    <a:pt x="113" y="173"/>
                    <a:pt x="113" y="173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7" y="166"/>
                    <a:pt x="106" y="162"/>
                    <a:pt x="95" y="159"/>
                  </a:cubicBezTo>
                  <a:cubicBezTo>
                    <a:pt x="90" y="157"/>
                    <a:pt x="84" y="155"/>
                    <a:pt x="80" y="153"/>
                  </a:cubicBezTo>
                  <a:cubicBezTo>
                    <a:pt x="78" y="153"/>
                    <a:pt x="76" y="152"/>
                    <a:pt x="74" y="152"/>
                  </a:cubicBezTo>
                  <a:cubicBezTo>
                    <a:pt x="74" y="151"/>
                    <a:pt x="73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1" y="151"/>
                    <a:pt x="71" y="151"/>
                    <a:pt x="70" y="151"/>
                  </a:cubicBezTo>
                  <a:cubicBezTo>
                    <a:pt x="70" y="151"/>
                    <a:pt x="70" y="151"/>
                    <a:pt x="69" y="151"/>
                  </a:cubicBezTo>
                  <a:cubicBezTo>
                    <a:pt x="69" y="151"/>
                    <a:pt x="69" y="151"/>
                    <a:pt x="68" y="151"/>
                  </a:cubicBezTo>
                  <a:cubicBezTo>
                    <a:pt x="68" y="152"/>
                    <a:pt x="67" y="152"/>
                    <a:pt x="67" y="153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67" y="152"/>
                    <a:pt x="67" y="152"/>
                    <a:pt x="67" y="152"/>
                  </a:cubicBezTo>
                  <a:cubicBezTo>
                    <a:pt x="66" y="153"/>
                    <a:pt x="66" y="154"/>
                    <a:pt x="66" y="155"/>
                  </a:cubicBezTo>
                  <a:cubicBezTo>
                    <a:pt x="66" y="156"/>
                    <a:pt x="67" y="156"/>
                    <a:pt x="67" y="157"/>
                  </a:cubicBezTo>
                  <a:cubicBezTo>
                    <a:pt x="67" y="158"/>
                    <a:pt x="67" y="158"/>
                    <a:pt x="68" y="158"/>
                  </a:cubicBezTo>
                  <a:cubicBezTo>
                    <a:pt x="68" y="158"/>
                    <a:pt x="68" y="159"/>
                    <a:pt x="69" y="159"/>
                  </a:cubicBezTo>
                  <a:cubicBezTo>
                    <a:pt x="71" y="160"/>
                    <a:pt x="73" y="162"/>
                    <a:pt x="77" y="164"/>
                  </a:cubicBezTo>
                  <a:cubicBezTo>
                    <a:pt x="82" y="167"/>
                    <a:pt x="88" y="171"/>
                    <a:pt x="93" y="173"/>
                  </a:cubicBezTo>
                  <a:cubicBezTo>
                    <a:pt x="95" y="175"/>
                    <a:pt x="97" y="176"/>
                    <a:pt x="99" y="177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99" y="177"/>
                    <a:pt x="100" y="177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0" y="174"/>
                    <a:pt x="99" y="175"/>
                    <a:pt x="99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5" y="172"/>
                    <a:pt x="82" y="161"/>
                    <a:pt x="59" y="151"/>
                  </a:cubicBezTo>
                  <a:cubicBezTo>
                    <a:pt x="47" y="146"/>
                    <a:pt x="35" y="140"/>
                    <a:pt x="26" y="136"/>
                  </a:cubicBezTo>
                  <a:cubicBezTo>
                    <a:pt x="22" y="134"/>
                    <a:pt x="18" y="133"/>
                    <a:pt x="15" y="132"/>
                  </a:cubicBezTo>
                  <a:cubicBezTo>
                    <a:pt x="13" y="131"/>
                    <a:pt x="12" y="131"/>
                    <a:pt x="11" y="130"/>
                  </a:cubicBezTo>
                  <a:cubicBezTo>
                    <a:pt x="11" y="130"/>
                    <a:pt x="10" y="130"/>
                    <a:pt x="10" y="130"/>
                  </a:cubicBezTo>
                  <a:cubicBezTo>
                    <a:pt x="9" y="130"/>
                    <a:pt x="9" y="130"/>
                    <a:pt x="8" y="130"/>
                  </a:cubicBezTo>
                  <a:cubicBezTo>
                    <a:pt x="8" y="130"/>
                    <a:pt x="7" y="130"/>
                    <a:pt x="7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30"/>
                    <a:pt x="5" y="131"/>
                    <a:pt x="4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" y="132"/>
                    <a:pt x="4" y="133"/>
                    <a:pt x="4" y="134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5" y="136"/>
                    <a:pt x="5" y="137"/>
                    <a:pt x="5" y="137"/>
                  </a:cubicBezTo>
                  <a:cubicBezTo>
                    <a:pt x="6" y="138"/>
                    <a:pt x="7" y="138"/>
                    <a:pt x="8" y="139"/>
                  </a:cubicBezTo>
                  <a:cubicBezTo>
                    <a:pt x="11" y="142"/>
                    <a:pt x="18" y="146"/>
                    <a:pt x="26" y="151"/>
                  </a:cubicBezTo>
                  <a:cubicBezTo>
                    <a:pt x="49" y="166"/>
                    <a:pt x="84" y="186"/>
                    <a:pt x="84" y="186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3" y="180"/>
                    <a:pt x="83" y="180"/>
                    <a:pt x="83" y="180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4" y="179"/>
                    <a:pt x="84" y="179"/>
                    <a:pt x="84" y="179"/>
                  </a:cubicBezTo>
                  <a:cubicBezTo>
                    <a:pt x="84" y="180"/>
                    <a:pt x="83" y="180"/>
                    <a:pt x="83" y="180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4" y="179"/>
                    <a:pt x="84" y="179"/>
                    <a:pt x="84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5" y="179"/>
                    <a:pt x="85" y="179"/>
                    <a:pt x="84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81"/>
                    <a:pt x="86" y="181"/>
                    <a:pt x="86" y="181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81"/>
                    <a:pt x="86" y="181"/>
                    <a:pt x="86" y="181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4" y="178"/>
                    <a:pt x="81" y="177"/>
                  </a:cubicBezTo>
                  <a:cubicBezTo>
                    <a:pt x="71" y="173"/>
                    <a:pt x="52" y="165"/>
                    <a:pt x="36" y="158"/>
                  </a:cubicBezTo>
                  <a:cubicBezTo>
                    <a:pt x="28" y="155"/>
                    <a:pt x="20" y="151"/>
                    <a:pt x="15" y="149"/>
                  </a:cubicBezTo>
                  <a:cubicBezTo>
                    <a:pt x="9" y="147"/>
                    <a:pt x="6" y="145"/>
                    <a:pt x="6" y="145"/>
                  </a:cubicBezTo>
                  <a:cubicBezTo>
                    <a:pt x="4" y="144"/>
                    <a:pt x="2" y="145"/>
                    <a:pt x="1" y="147"/>
                  </a:cubicBezTo>
                  <a:cubicBezTo>
                    <a:pt x="0" y="149"/>
                    <a:pt x="0" y="151"/>
                    <a:pt x="2" y="152"/>
                  </a:cubicBezTo>
                  <a:cubicBezTo>
                    <a:pt x="35" y="173"/>
                    <a:pt x="35" y="173"/>
                    <a:pt x="35" y="173"/>
                  </a:cubicBezTo>
                  <a:cubicBezTo>
                    <a:pt x="20" y="167"/>
                    <a:pt x="20" y="167"/>
                    <a:pt x="20" y="167"/>
                  </a:cubicBezTo>
                  <a:cubicBezTo>
                    <a:pt x="18" y="167"/>
                    <a:pt x="16" y="167"/>
                    <a:pt x="15" y="169"/>
                  </a:cubicBezTo>
                  <a:cubicBezTo>
                    <a:pt x="15" y="169"/>
                    <a:pt x="15" y="170"/>
                    <a:pt x="14" y="170"/>
                  </a:cubicBezTo>
                  <a:cubicBezTo>
                    <a:pt x="14" y="171"/>
                    <a:pt x="14" y="171"/>
                    <a:pt x="14" y="171"/>
                  </a:cubicBezTo>
                  <a:cubicBezTo>
                    <a:pt x="14" y="173"/>
                    <a:pt x="15" y="173"/>
                    <a:pt x="15" y="173"/>
                  </a:cubicBezTo>
                  <a:cubicBezTo>
                    <a:pt x="15" y="174"/>
                    <a:pt x="16" y="174"/>
                    <a:pt x="16" y="174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8" y="176"/>
                    <a:pt x="19" y="177"/>
                    <a:pt x="22" y="178"/>
                  </a:cubicBezTo>
                  <a:cubicBezTo>
                    <a:pt x="28" y="182"/>
                    <a:pt x="37" y="188"/>
                    <a:pt x="37" y="188"/>
                  </a:cubicBezTo>
                  <a:cubicBezTo>
                    <a:pt x="39" y="189"/>
                    <a:pt x="42" y="188"/>
                    <a:pt x="43" y="186"/>
                  </a:cubicBezTo>
                  <a:cubicBezTo>
                    <a:pt x="44" y="184"/>
                    <a:pt x="43" y="182"/>
                    <a:pt x="41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1330"/>
            <p:cNvSpPr/>
            <p:nvPr/>
          </p:nvSpPr>
          <p:spPr bwMode="auto">
            <a:xfrm>
              <a:off x="6083301" y="3640138"/>
              <a:ext cx="127000" cy="123825"/>
            </a:xfrm>
            <a:custGeom>
              <a:avLst/>
              <a:gdLst>
                <a:gd name="T0" fmla="*/ 54 w 79"/>
                <a:gd name="T1" fmla="*/ 67 h 77"/>
                <a:gd name="T2" fmla="*/ 52 w 79"/>
                <a:gd name="T3" fmla="*/ 75 h 77"/>
                <a:gd name="T4" fmla="*/ 78 w 79"/>
                <a:gd name="T5" fmla="*/ 70 h 77"/>
                <a:gd name="T6" fmla="*/ 78 w 79"/>
                <a:gd name="T7" fmla="*/ 66 h 77"/>
                <a:gd name="T8" fmla="*/ 76 w 79"/>
                <a:gd name="T9" fmla="*/ 63 h 77"/>
                <a:gd name="T10" fmla="*/ 44 w 79"/>
                <a:gd name="T11" fmla="*/ 44 h 77"/>
                <a:gd name="T12" fmla="*/ 42 w 79"/>
                <a:gd name="T13" fmla="*/ 52 h 77"/>
                <a:gd name="T14" fmla="*/ 79 w 79"/>
                <a:gd name="T15" fmla="*/ 52 h 77"/>
                <a:gd name="T16" fmla="*/ 79 w 79"/>
                <a:gd name="T17" fmla="*/ 47 h 77"/>
                <a:gd name="T18" fmla="*/ 75 w 79"/>
                <a:gd name="T19" fmla="*/ 44 h 77"/>
                <a:gd name="T20" fmla="*/ 24 w 79"/>
                <a:gd name="T21" fmla="*/ 13 h 77"/>
                <a:gd name="T22" fmla="*/ 7 w 79"/>
                <a:gd name="T23" fmla="*/ 2 h 77"/>
                <a:gd name="T24" fmla="*/ 6 w 79"/>
                <a:gd name="T25" fmla="*/ 2 h 77"/>
                <a:gd name="T26" fmla="*/ 5 w 79"/>
                <a:gd name="T27" fmla="*/ 4 h 77"/>
                <a:gd name="T28" fmla="*/ 6 w 79"/>
                <a:gd name="T29" fmla="*/ 2 h 77"/>
                <a:gd name="T30" fmla="*/ 6 w 79"/>
                <a:gd name="T31" fmla="*/ 2 h 77"/>
                <a:gd name="T32" fmla="*/ 7 w 79"/>
                <a:gd name="T33" fmla="*/ 2 h 77"/>
                <a:gd name="T34" fmla="*/ 4 w 79"/>
                <a:gd name="T35" fmla="*/ 5 h 77"/>
                <a:gd name="T36" fmla="*/ 4 w 79"/>
                <a:gd name="T37" fmla="*/ 5 h 77"/>
                <a:gd name="T38" fmla="*/ 7 w 79"/>
                <a:gd name="T39" fmla="*/ 2 h 77"/>
                <a:gd name="T40" fmla="*/ 7 w 79"/>
                <a:gd name="T41" fmla="*/ 3 h 77"/>
                <a:gd name="T42" fmla="*/ 8 w 79"/>
                <a:gd name="T43" fmla="*/ 5 h 77"/>
                <a:gd name="T44" fmla="*/ 4 w 79"/>
                <a:gd name="T45" fmla="*/ 5 h 77"/>
                <a:gd name="T46" fmla="*/ 4 w 79"/>
                <a:gd name="T47" fmla="*/ 5 h 77"/>
                <a:gd name="T48" fmla="*/ 71 w 79"/>
                <a:gd name="T49" fmla="*/ 39 h 77"/>
                <a:gd name="T50" fmla="*/ 75 w 79"/>
                <a:gd name="T51" fmla="*/ 32 h 77"/>
                <a:gd name="T52" fmla="*/ 21 w 79"/>
                <a:gd name="T53" fmla="*/ 3 h 77"/>
                <a:gd name="T54" fmla="*/ 23 w 79"/>
                <a:gd name="T55" fmla="*/ 9 h 77"/>
                <a:gd name="T56" fmla="*/ 2 w 79"/>
                <a:gd name="T57" fmla="*/ 2 h 77"/>
                <a:gd name="T58" fmla="*/ 0 w 79"/>
                <a:gd name="T59" fmla="*/ 7 h 77"/>
                <a:gd name="T60" fmla="*/ 1 w 79"/>
                <a:gd name="T61" fmla="*/ 8 h 77"/>
                <a:gd name="T62" fmla="*/ 7 w 79"/>
                <a:gd name="T63" fmla="*/ 12 h 77"/>
                <a:gd name="T64" fmla="*/ 65 w 79"/>
                <a:gd name="T65" fmla="*/ 47 h 77"/>
                <a:gd name="T66" fmla="*/ 72 w 79"/>
                <a:gd name="T67" fmla="*/ 52 h 77"/>
                <a:gd name="T68" fmla="*/ 73 w 79"/>
                <a:gd name="T69" fmla="*/ 50 h 77"/>
                <a:gd name="T70" fmla="*/ 72 w 79"/>
                <a:gd name="T71" fmla="*/ 52 h 77"/>
                <a:gd name="T72" fmla="*/ 72 w 79"/>
                <a:gd name="T73" fmla="*/ 51 h 77"/>
                <a:gd name="T74" fmla="*/ 71 w 79"/>
                <a:gd name="T75" fmla="*/ 49 h 77"/>
                <a:gd name="T76" fmla="*/ 75 w 79"/>
                <a:gd name="T77" fmla="*/ 49 h 77"/>
                <a:gd name="T78" fmla="*/ 75 w 79"/>
                <a:gd name="T79" fmla="*/ 49 h 77"/>
                <a:gd name="T80" fmla="*/ 71 w 79"/>
                <a:gd name="T81" fmla="*/ 49 h 77"/>
                <a:gd name="T82" fmla="*/ 72 w 79"/>
                <a:gd name="T83" fmla="*/ 47 h 77"/>
                <a:gd name="T84" fmla="*/ 75 w 79"/>
                <a:gd name="T85" fmla="*/ 46 h 77"/>
                <a:gd name="T86" fmla="*/ 39 w 79"/>
                <a:gd name="T87" fmla="*/ 47 h 77"/>
                <a:gd name="T88" fmla="*/ 45 w 79"/>
                <a:gd name="T89" fmla="*/ 54 h 77"/>
                <a:gd name="T90" fmla="*/ 69 w 79"/>
                <a:gd name="T91" fmla="*/ 69 h 77"/>
                <a:gd name="T92" fmla="*/ 71 w 79"/>
                <a:gd name="T93" fmla="*/ 70 h 77"/>
                <a:gd name="T94" fmla="*/ 72 w 79"/>
                <a:gd name="T95" fmla="*/ 69 h 77"/>
                <a:gd name="T96" fmla="*/ 71 w 79"/>
                <a:gd name="T97" fmla="*/ 70 h 77"/>
                <a:gd name="T98" fmla="*/ 71 w 79"/>
                <a:gd name="T99" fmla="*/ 70 h 77"/>
                <a:gd name="T100" fmla="*/ 71 w 79"/>
                <a:gd name="T101" fmla="*/ 69 h 77"/>
                <a:gd name="T102" fmla="*/ 74 w 79"/>
                <a:gd name="T103" fmla="*/ 68 h 77"/>
                <a:gd name="T104" fmla="*/ 74 w 79"/>
                <a:gd name="T105" fmla="*/ 68 h 77"/>
                <a:gd name="T106" fmla="*/ 71 w 79"/>
                <a:gd name="T107" fmla="*/ 69 h 77"/>
                <a:gd name="T108" fmla="*/ 70 w 79"/>
                <a:gd name="T109" fmla="*/ 68 h 77"/>
                <a:gd name="T110" fmla="*/ 71 w 79"/>
                <a:gd name="T111" fmla="*/ 66 h 77"/>
                <a:gd name="T112" fmla="*/ 74 w 79"/>
                <a:gd name="T113" fmla="*/ 68 h 77"/>
                <a:gd name="T114" fmla="*/ 74 w 79"/>
                <a:gd name="T115" fmla="*/ 68 h 77"/>
                <a:gd name="T116" fmla="*/ 51 w 79"/>
                <a:gd name="T117" fmla="*/ 67 h 77"/>
                <a:gd name="T118" fmla="*/ 50 w 79"/>
                <a:gd name="T119" fmla="*/ 74 h 77"/>
                <a:gd name="T120" fmla="*/ 57 w 79"/>
                <a:gd name="T121" fmla="*/ 7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" h="77">
                  <a:moveTo>
                    <a:pt x="56" y="69"/>
                  </a:moveTo>
                  <a:cubicBezTo>
                    <a:pt x="54" y="67"/>
                    <a:pt x="54" y="67"/>
                    <a:pt x="54" y="67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2"/>
                    <a:pt x="77" y="71"/>
                    <a:pt x="78" y="70"/>
                  </a:cubicBezTo>
                  <a:cubicBezTo>
                    <a:pt x="78" y="69"/>
                    <a:pt x="78" y="68"/>
                    <a:pt x="78" y="68"/>
                  </a:cubicBezTo>
                  <a:cubicBezTo>
                    <a:pt x="78" y="67"/>
                    <a:pt x="78" y="66"/>
                    <a:pt x="78" y="66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77" y="64"/>
                    <a:pt x="76" y="64"/>
                    <a:pt x="76" y="63"/>
                  </a:cubicBezTo>
                  <a:cubicBezTo>
                    <a:pt x="74" y="62"/>
                    <a:pt x="71" y="61"/>
                    <a:pt x="68" y="59"/>
                  </a:cubicBezTo>
                  <a:cubicBezTo>
                    <a:pt x="59" y="53"/>
                    <a:pt x="44" y="44"/>
                    <a:pt x="44" y="44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6" y="54"/>
                    <a:pt x="78" y="53"/>
                    <a:pt x="79" y="52"/>
                  </a:cubicBezTo>
                  <a:cubicBezTo>
                    <a:pt x="79" y="51"/>
                    <a:pt x="79" y="50"/>
                    <a:pt x="79" y="49"/>
                  </a:cubicBez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7" y="45"/>
                    <a:pt x="76" y="45"/>
                    <a:pt x="75" y="44"/>
                  </a:cubicBezTo>
                  <a:cubicBezTo>
                    <a:pt x="72" y="42"/>
                    <a:pt x="66" y="38"/>
                    <a:pt x="59" y="34"/>
                  </a:cubicBezTo>
                  <a:cubicBezTo>
                    <a:pt x="48" y="27"/>
                    <a:pt x="35" y="19"/>
                    <a:pt x="24" y="13"/>
                  </a:cubicBezTo>
                  <a:cubicBezTo>
                    <a:pt x="19" y="10"/>
                    <a:pt x="14" y="7"/>
                    <a:pt x="11" y="5"/>
                  </a:cubicBezTo>
                  <a:cubicBezTo>
                    <a:pt x="9" y="4"/>
                    <a:pt x="8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3" y="40"/>
                    <a:pt x="76" y="39"/>
                    <a:pt x="77" y="37"/>
                  </a:cubicBezTo>
                  <a:cubicBezTo>
                    <a:pt x="78" y="36"/>
                    <a:pt x="77" y="33"/>
                    <a:pt x="75" y="3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0"/>
                    <a:pt x="22" y="1"/>
                    <a:pt x="21" y="3"/>
                  </a:cubicBezTo>
                  <a:cubicBezTo>
                    <a:pt x="20" y="5"/>
                    <a:pt x="20" y="7"/>
                    <a:pt x="22" y="8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4" y="10"/>
                    <a:pt x="7" y="12"/>
                  </a:cubicBezTo>
                  <a:cubicBezTo>
                    <a:pt x="15" y="16"/>
                    <a:pt x="32" y="26"/>
                    <a:pt x="46" y="35"/>
                  </a:cubicBezTo>
                  <a:cubicBezTo>
                    <a:pt x="53" y="39"/>
                    <a:pt x="60" y="44"/>
                    <a:pt x="65" y="47"/>
                  </a:cubicBezTo>
                  <a:cubicBezTo>
                    <a:pt x="67" y="48"/>
                    <a:pt x="69" y="50"/>
                    <a:pt x="71" y="51"/>
                  </a:cubicBezTo>
                  <a:cubicBezTo>
                    <a:pt x="71" y="51"/>
                    <a:pt x="72" y="51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1" y="51"/>
                    <a:pt x="72" y="51"/>
                    <a:pt x="72" y="51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1" y="48"/>
                    <a:pt x="71" y="49"/>
                    <a:pt x="71" y="49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1" y="44"/>
                    <a:pt x="39" y="45"/>
                    <a:pt x="39" y="47"/>
                  </a:cubicBezTo>
                  <a:cubicBezTo>
                    <a:pt x="38" y="48"/>
                    <a:pt x="39" y="50"/>
                    <a:pt x="40" y="51"/>
                  </a:cubicBezTo>
                  <a:cubicBezTo>
                    <a:pt x="40" y="51"/>
                    <a:pt x="42" y="52"/>
                    <a:pt x="45" y="54"/>
                  </a:cubicBezTo>
                  <a:cubicBezTo>
                    <a:pt x="50" y="57"/>
                    <a:pt x="57" y="61"/>
                    <a:pt x="62" y="64"/>
                  </a:cubicBezTo>
                  <a:cubicBezTo>
                    <a:pt x="65" y="66"/>
                    <a:pt x="67" y="67"/>
                    <a:pt x="69" y="69"/>
                  </a:cubicBezTo>
                  <a:cubicBezTo>
                    <a:pt x="70" y="69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9"/>
                    <a:pt x="70" y="69"/>
                    <a:pt x="71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0" y="66"/>
                    <a:pt x="70" y="67"/>
                    <a:pt x="70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0" y="67"/>
                    <a:pt x="48" y="68"/>
                    <a:pt x="48" y="70"/>
                  </a:cubicBezTo>
                  <a:cubicBezTo>
                    <a:pt x="48" y="72"/>
                    <a:pt x="48" y="73"/>
                    <a:pt x="50" y="74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4" y="77"/>
                    <a:pt x="56" y="76"/>
                    <a:pt x="57" y="74"/>
                  </a:cubicBezTo>
                  <a:cubicBezTo>
                    <a:pt x="58" y="72"/>
                    <a:pt x="58" y="70"/>
                    <a:pt x="56" y="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331"/>
            <p:cNvSpPr/>
            <p:nvPr/>
          </p:nvSpPr>
          <p:spPr bwMode="auto">
            <a:xfrm>
              <a:off x="5818188" y="3652838"/>
              <a:ext cx="306388" cy="227013"/>
            </a:xfrm>
            <a:custGeom>
              <a:avLst/>
              <a:gdLst>
                <a:gd name="T0" fmla="*/ 7 w 190"/>
                <a:gd name="T1" fmla="*/ 104 h 141"/>
                <a:gd name="T2" fmla="*/ 4 w 190"/>
                <a:gd name="T3" fmla="*/ 107 h 141"/>
                <a:gd name="T4" fmla="*/ 4 w 190"/>
                <a:gd name="T5" fmla="*/ 108 h 141"/>
                <a:gd name="T6" fmla="*/ 5 w 190"/>
                <a:gd name="T7" fmla="*/ 111 h 141"/>
                <a:gd name="T8" fmla="*/ 24 w 190"/>
                <a:gd name="T9" fmla="*/ 114 h 141"/>
                <a:gd name="T10" fmla="*/ 10 w 190"/>
                <a:gd name="T11" fmla="*/ 82 h 141"/>
                <a:gd name="T12" fmla="*/ 24 w 190"/>
                <a:gd name="T13" fmla="*/ 62 h 141"/>
                <a:gd name="T14" fmla="*/ 24 w 190"/>
                <a:gd name="T15" fmla="*/ 69 h 141"/>
                <a:gd name="T16" fmla="*/ 55 w 190"/>
                <a:gd name="T17" fmla="*/ 77 h 141"/>
                <a:gd name="T18" fmla="*/ 46 w 190"/>
                <a:gd name="T19" fmla="*/ 51 h 141"/>
                <a:gd name="T20" fmla="*/ 105 w 190"/>
                <a:gd name="T21" fmla="*/ 59 h 141"/>
                <a:gd name="T22" fmla="*/ 72 w 190"/>
                <a:gd name="T23" fmla="*/ 42 h 141"/>
                <a:gd name="T24" fmla="*/ 71 w 190"/>
                <a:gd name="T25" fmla="*/ 43 h 141"/>
                <a:gd name="T26" fmla="*/ 71 w 190"/>
                <a:gd name="T27" fmla="*/ 43 h 141"/>
                <a:gd name="T28" fmla="*/ 72 w 190"/>
                <a:gd name="T29" fmla="*/ 46 h 141"/>
                <a:gd name="T30" fmla="*/ 71 w 190"/>
                <a:gd name="T31" fmla="*/ 47 h 141"/>
                <a:gd name="T32" fmla="*/ 118 w 190"/>
                <a:gd name="T33" fmla="*/ 58 h 141"/>
                <a:gd name="T34" fmla="*/ 89 w 190"/>
                <a:gd name="T35" fmla="*/ 32 h 141"/>
                <a:gd name="T36" fmla="*/ 90 w 190"/>
                <a:gd name="T37" fmla="*/ 33 h 141"/>
                <a:gd name="T38" fmla="*/ 89 w 190"/>
                <a:gd name="T39" fmla="*/ 36 h 141"/>
                <a:gd name="T40" fmla="*/ 139 w 190"/>
                <a:gd name="T41" fmla="*/ 52 h 141"/>
                <a:gd name="T42" fmla="*/ 104 w 190"/>
                <a:gd name="T43" fmla="*/ 30 h 141"/>
                <a:gd name="T44" fmla="*/ 101 w 190"/>
                <a:gd name="T45" fmla="*/ 32 h 141"/>
                <a:gd name="T46" fmla="*/ 101 w 190"/>
                <a:gd name="T47" fmla="*/ 32 h 141"/>
                <a:gd name="T48" fmla="*/ 120 w 190"/>
                <a:gd name="T49" fmla="*/ 17 h 141"/>
                <a:gd name="T50" fmla="*/ 120 w 190"/>
                <a:gd name="T51" fmla="*/ 17 h 141"/>
                <a:gd name="T52" fmla="*/ 121 w 190"/>
                <a:gd name="T53" fmla="*/ 19 h 141"/>
                <a:gd name="T54" fmla="*/ 143 w 190"/>
                <a:gd name="T55" fmla="*/ 11 h 141"/>
                <a:gd name="T56" fmla="*/ 141 w 190"/>
                <a:gd name="T57" fmla="*/ 11 h 141"/>
                <a:gd name="T58" fmla="*/ 142 w 190"/>
                <a:gd name="T59" fmla="*/ 14 h 141"/>
                <a:gd name="T60" fmla="*/ 137 w 190"/>
                <a:gd name="T61" fmla="*/ 17 h 141"/>
                <a:gd name="T62" fmla="*/ 154 w 190"/>
                <a:gd name="T63" fmla="*/ 4 h 141"/>
                <a:gd name="T64" fmla="*/ 153 w 190"/>
                <a:gd name="T65" fmla="*/ 3 h 141"/>
                <a:gd name="T66" fmla="*/ 152 w 190"/>
                <a:gd name="T67" fmla="*/ 7 h 141"/>
                <a:gd name="T68" fmla="*/ 156 w 190"/>
                <a:gd name="T69" fmla="*/ 14 h 141"/>
                <a:gd name="T70" fmla="*/ 185 w 190"/>
                <a:gd name="T71" fmla="*/ 28 h 141"/>
                <a:gd name="T72" fmla="*/ 186 w 190"/>
                <a:gd name="T73" fmla="*/ 27 h 141"/>
                <a:gd name="T74" fmla="*/ 186 w 190"/>
                <a:gd name="T75" fmla="*/ 27 h 141"/>
                <a:gd name="T76" fmla="*/ 154 w 190"/>
                <a:gd name="T77" fmla="*/ 28 h 141"/>
                <a:gd name="T78" fmla="*/ 123 w 190"/>
                <a:gd name="T79" fmla="*/ 29 h 141"/>
                <a:gd name="T80" fmla="*/ 99 w 190"/>
                <a:gd name="T81" fmla="*/ 24 h 141"/>
                <a:gd name="T82" fmla="*/ 133 w 190"/>
                <a:gd name="T83" fmla="*/ 52 h 141"/>
                <a:gd name="T84" fmla="*/ 132 w 190"/>
                <a:gd name="T85" fmla="*/ 49 h 141"/>
                <a:gd name="T86" fmla="*/ 132 w 190"/>
                <a:gd name="T87" fmla="*/ 47 h 141"/>
                <a:gd name="T88" fmla="*/ 135 w 190"/>
                <a:gd name="T89" fmla="*/ 46 h 141"/>
                <a:gd name="T90" fmla="*/ 136 w 190"/>
                <a:gd name="T91" fmla="*/ 46 h 141"/>
                <a:gd name="T92" fmla="*/ 92 w 190"/>
                <a:gd name="T93" fmla="*/ 43 h 141"/>
                <a:gd name="T94" fmla="*/ 116 w 190"/>
                <a:gd name="T95" fmla="*/ 50 h 141"/>
                <a:gd name="T96" fmla="*/ 117 w 190"/>
                <a:gd name="T97" fmla="*/ 50 h 141"/>
                <a:gd name="T98" fmla="*/ 71 w 190"/>
                <a:gd name="T99" fmla="*/ 39 h 141"/>
                <a:gd name="T100" fmla="*/ 69 w 190"/>
                <a:gd name="T101" fmla="*/ 47 h 141"/>
                <a:gd name="T102" fmla="*/ 102 w 190"/>
                <a:gd name="T103" fmla="*/ 62 h 141"/>
                <a:gd name="T104" fmla="*/ 102 w 190"/>
                <a:gd name="T105" fmla="*/ 60 h 141"/>
                <a:gd name="T106" fmla="*/ 44 w 190"/>
                <a:gd name="T107" fmla="*/ 45 h 141"/>
                <a:gd name="T108" fmla="*/ 32 w 190"/>
                <a:gd name="T109" fmla="*/ 63 h 141"/>
                <a:gd name="T110" fmla="*/ 51 w 190"/>
                <a:gd name="T111" fmla="*/ 84 h 141"/>
                <a:gd name="T112" fmla="*/ 51 w 190"/>
                <a:gd name="T113" fmla="*/ 83 h 141"/>
                <a:gd name="T114" fmla="*/ 16 w 190"/>
                <a:gd name="T115" fmla="*/ 75 h 141"/>
                <a:gd name="T116" fmla="*/ 37 w 190"/>
                <a:gd name="T117" fmla="*/ 109 h 141"/>
                <a:gd name="T118" fmla="*/ 1 w 190"/>
                <a:gd name="T119" fmla="*/ 110 h 141"/>
                <a:gd name="T120" fmla="*/ 48 w 190"/>
                <a:gd name="T121" fmla="*/ 139 h 141"/>
                <a:gd name="T122" fmla="*/ 47 w 190"/>
                <a:gd name="T123" fmla="*/ 137 h 141"/>
                <a:gd name="T124" fmla="*/ 54 w 190"/>
                <a:gd name="T125" fmla="*/ 13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0" h="141">
                  <a:moveTo>
                    <a:pt x="54" y="139"/>
                  </a:moveTo>
                  <a:cubicBezTo>
                    <a:pt x="55" y="138"/>
                    <a:pt x="55" y="137"/>
                    <a:pt x="55" y="137"/>
                  </a:cubicBezTo>
                  <a:cubicBezTo>
                    <a:pt x="55" y="135"/>
                    <a:pt x="54" y="135"/>
                    <a:pt x="54" y="135"/>
                  </a:cubicBezTo>
                  <a:cubicBezTo>
                    <a:pt x="54" y="134"/>
                    <a:pt x="54" y="134"/>
                    <a:pt x="53" y="133"/>
                  </a:cubicBezTo>
                  <a:cubicBezTo>
                    <a:pt x="53" y="133"/>
                    <a:pt x="52" y="133"/>
                    <a:pt x="52" y="132"/>
                  </a:cubicBezTo>
                  <a:cubicBezTo>
                    <a:pt x="50" y="131"/>
                    <a:pt x="46" y="128"/>
                    <a:pt x="41" y="125"/>
                  </a:cubicBezTo>
                  <a:cubicBezTo>
                    <a:pt x="34" y="121"/>
                    <a:pt x="25" y="116"/>
                    <a:pt x="18" y="112"/>
                  </a:cubicBezTo>
                  <a:cubicBezTo>
                    <a:pt x="15" y="109"/>
                    <a:pt x="12" y="108"/>
                    <a:pt x="10" y="106"/>
                  </a:cubicBezTo>
                  <a:cubicBezTo>
                    <a:pt x="9" y="106"/>
                    <a:pt x="8" y="105"/>
                    <a:pt x="7" y="10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7" y="111"/>
                    <a:pt x="7" y="110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6" y="111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7" y="112"/>
                  </a:cubicBezTo>
                  <a:cubicBezTo>
                    <a:pt x="10" y="112"/>
                    <a:pt x="18" y="113"/>
                    <a:pt x="24" y="114"/>
                  </a:cubicBezTo>
                  <a:cubicBezTo>
                    <a:pt x="30" y="116"/>
                    <a:pt x="36" y="116"/>
                    <a:pt x="36" y="116"/>
                  </a:cubicBezTo>
                  <a:cubicBezTo>
                    <a:pt x="38" y="117"/>
                    <a:pt x="40" y="116"/>
                    <a:pt x="40" y="114"/>
                  </a:cubicBezTo>
                  <a:cubicBezTo>
                    <a:pt x="41" y="112"/>
                    <a:pt x="40" y="110"/>
                    <a:pt x="39" y="10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40" y="99"/>
                    <a:pt x="41" y="98"/>
                    <a:pt x="42" y="96"/>
                  </a:cubicBezTo>
                  <a:cubicBezTo>
                    <a:pt x="42" y="95"/>
                    <a:pt x="41" y="93"/>
                    <a:pt x="40" y="92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9" y="84"/>
                    <a:pt x="28" y="85"/>
                  </a:cubicBezTo>
                  <a:cubicBezTo>
                    <a:pt x="32" y="86"/>
                    <a:pt x="37" y="87"/>
                    <a:pt x="41" y="87"/>
                  </a:cubicBezTo>
                  <a:cubicBezTo>
                    <a:pt x="43" y="88"/>
                    <a:pt x="45" y="88"/>
                    <a:pt x="46" y="88"/>
                  </a:cubicBezTo>
                  <a:cubicBezTo>
                    <a:pt x="48" y="88"/>
                    <a:pt x="49" y="88"/>
                    <a:pt x="50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3" y="88"/>
                    <a:pt x="54" y="87"/>
                    <a:pt x="54" y="86"/>
                  </a:cubicBezTo>
                  <a:cubicBezTo>
                    <a:pt x="55" y="85"/>
                    <a:pt x="55" y="84"/>
                    <a:pt x="55" y="83"/>
                  </a:cubicBezTo>
                  <a:cubicBezTo>
                    <a:pt x="55" y="82"/>
                    <a:pt x="54" y="81"/>
                    <a:pt x="53" y="8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5" y="69"/>
                    <a:pt x="25" y="68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3" y="70"/>
                    <a:pt x="23" y="70"/>
                    <a:pt x="24" y="69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3" y="70"/>
                    <a:pt x="23" y="70"/>
                  </a:cubicBezTo>
                  <a:cubicBezTo>
                    <a:pt x="25" y="70"/>
                    <a:pt x="29" y="71"/>
                    <a:pt x="33" y="72"/>
                  </a:cubicBezTo>
                  <a:cubicBezTo>
                    <a:pt x="40" y="73"/>
                    <a:pt x="49" y="75"/>
                    <a:pt x="55" y="77"/>
                  </a:cubicBezTo>
                  <a:cubicBezTo>
                    <a:pt x="62" y="79"/>
                    <a:pt x="67" y="80"/>
                    <a:pt x="67" y="80"/>
                  </a:cubicBezTo>
                  <a:cubicBezTo>
                    <a:pt x="69" y="80"/>
                    <a:pt x="71" y="79"/>
                    <a:pt x="72" y="78"/>
                  </a:cubicBezTo>
                  <a:cubicBezTo>
                    <a:pt x="72" y="76"/>
                    <a:pt x="72" y="74"/>
                    <a:pt x="70" y="73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3" y="73"/>
                    <a:pt x="85" y="72"/>
                    <a:pt x="86" y="70"/>
                  </a:cubicBezTo>
                  <a:cubicBezTo>
                    <a:pt x="87" y="69"/>
                    <a:pt x="86" y="66"/>
                    <a:pt x="84" y="65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59" y="55"/>
                    <a:pt x="72" y="59"/>
                  </a:cubicBezTo>
                  <a:cubicBezTo>
                    <a:pt x="78" y="61"/>
                    <a:pt x="85" y="63"/>
                    <a:pt x="91" y="64"/>
                  </a:cubicBezTo>
                  <a:cubicBezTo>
                    <a:pt x="93" y="65"/>
                    <a:pt x="96" y="66"/>
                    <a:pt x="98" y="66"/>
                  </a:cubicBezTo>
                  <a:cubicBezTo>
                    <a:pt x="99" y="66"/>
                    <a:pt x="99" y="67"/>
                    <a:pt x="100" y="67"/>
                  </a:cubicBezTo>
                  <a:cubicBezTo>
                    <a:pt x="101" y="67"/>
                    <a:pt x="102" y="67"/>
                    <a:pt x="102" y="67"/>
                  </a:cubicBezTo>
                  <a:cubicBezTo>
                    <a:pt x="103" y="67"/>
                    <a:pt x="103" y="67"/>
                    <a:pt x="104" y="67"/>
                  </a:cubicBezTo>
                  <a:cubicBezTo>
                    <a:pt x="104" y="67"/>
                    <a:pt x="104" y="67"/>
                    <a:pt x="105" y="66"/>
                  </a:cubicBezTo>
                  <a:cubicBezTo>
                    <a:pt x="105" y="66"/>
                    <a:pt x="106" y="66"/>
                    <a:pt x="106" y="65"/>
                  </a:cubicBezTo>
                  <a:cubicBezTo>
                    <a:pt x="107" y="64"/>
                    <a:pt x="107" y="63"/>
                    <a:pt x="107" y="62"/>
                  </a:cubicBezTo>
                  <a:cubicBezTo>
                    <a:pt x="106" y="61"/>
                    <a:pt x="106" y="60"/>
                    <a:pt x="105" y="59"/>
                  </a:cubicBezTo>
                  <a:cubicBezTo>
                    <a:pt x="105" y="59"/>
                    <a:pt x="103" y="58"/>
                    <a:pt x="100" y="56"/>
                  </a:cubicBezTo>
                  <a:cubicBezTo>
                    <a:pt x="95" y="54"/>
                    <a:pt x="89" y="50"/>
                    <a:pt x="83" y="46"/>
                  </a:cubicBezTo>
                  <a:cubicBezTo>
                    <a:pt x="80" y="44"/>
                    <a:pt x="78" y="43"/>
                    <a:pt x="76" y="42"/>
                  </a:cubicBezTo>
                  <a:cubicBezTo>
                    <a:pt x="75" y="41"/>
                    <a:pt x="74" y="41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5" y="42"/>
                    <a:pt x="74" y="41"/>
                    <a:pt x="74" y="4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5"/>
                    <a:pt x="74" y="44"/>
                    <a:pt x="75" y="44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3" y="46"/>
                    <a:pt x="74" y="46"/>
                    <a:pt x="74" y="45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2" y="47"/>
                    <a:pt x="72" y="47"/>
                    <a:pt x="72" y="46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2" y="47"/>
                    <a:pt x="73" y="47"/>
                  </a:cubicBezTo>
                  <a:cubicBezTo>
                    <a:pt x="78" y="49"/>
                    <a:pt x="88" y="51"/>
                    <a:pt x="97" y="53"/>
                  </a:cubicBezTo>
                  <a:cubicBezTo>
                    <a:pt x="102" y="54"/>
                    <a:pt x="106" y="56"/>
                    <a:pt x="109" y="56"/>
                  </a:cubicBezTo>
                  <a:cubicBezTo>
                    <a:pt x="111" y="57"/>
                    <a:pt x="113" y="57"/>
                    <a:pt x="114" y="57"/>
                  </a:cubicBezTo>
                  <a:cubicBezTo>
                    <a:pt x="114" y="57"/>
                    <a:pt x="115" y="57"/>
                    <a:pt x="115" y="58"/>
                  </a:cubicBezTo>
                  <a:cubicBezTo>
                    <a:pt x="116" y="58"/>
                    <a:pt x="116" y="58"/>
                    <a:pt x="117" y="58"/>
                  </a:cubicBezTo>
                  <a:cubicBezTo>
                    <a:pt x="117" y="58"/>
                    <a:pt x="117" y="58"/>
                    <a:pt x="118" y="58"/>
                  </a:cubicBezTo>
                  <a:cubicBezTo>
                    <a:pt x="118" y="58"/>
                    <a:pt x="118" y="57"/>
                    <a:pt x="119" y="57"/>
                  </a:cubicBezTo>
                  <a:cubicBezTo>
                    <a:pt x="119" y="57"/>
                    <a:pt x="120" y="57"/>
                    <a:pt x="120" y="56"/>
                  </a:cubicBezTo>
                  <a:cubicBezTo>
                    <a:pt x="121" y="55"/>
                    <a:pt x="121" y="54"/>
                    <a:pt x="121" y="53"/>
                  </a:cubicBezTo>
                  <a:cubicBezTo>
                    <a:pt x="121" y="52"/>
                    <a:pt x="120" y="51"/>
                    <a:pt x="119" y="50"/>
                  </a:cubicBezTo>
                  <a:cubicBezTo>
                    <a:pt x="119" y="50"/>
                    <a:pt x="117" y="49"/>
                    <a:pt x="114" y="47"/>
                  </a:cubicBezTo>
                  <a:cubicBezTo>
                    <a:pt x="110" y="45"/>
                    <a:pt x="103" y="41"/>
                    <a:pt x="98" y="38"/>
                  </a:cubicBezTo>
                  <a:cubicBezTo>
                    <a:pt x="95" y="36"/>
                    <a:pt x="93" y="34"/>
                    <a:pt x="91" y="33"/>
                  </a:cubicBezTo>
                  <a:cubicBezTo>
                    <a:pt x="90" y="33"/>
                    <a:pt x="90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0" y="36"/>
                    <a:pt x="90" y="35"/>
                    <a:pt x="90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5" y="38"/>
                    <a:pt x="96" y="42"/>
                    <a:pt x="108" y="46"/>
                  </a:cubicBezTo>
                  <a:cubicBezTo>
                    <a:pt x="114" y="48"/>
                    <a:pt x="120" y="50"/>
                    <a:pt x="125" y="51"/>
                  </a:cubicBezTo>
                  <a:cubicBezTo>
                    <a:pt x="127" y="52"/>
                    <a:pt x="129" y="52"/>
                    <a:pt x="131" y="53"/>
                  </a:cubicBezTo>
                  <a:cubicBezTo>
                    <a:pt x="132" y="53"/>
                    <a:pt x="133" y="53"/>
                    <a:pt x="133" y="53"/>
                  </a:cubicBezTo>
                  <a:cubicBezTo>
                    <a:pt x="134" y="53"/>
                    <a:pt x="135" y="54"/>
                    <a:pt x="135" y="54"/>
                  </a:cubicBezTo>
                  <a:cubicBezTo>
                    <a:pt x="136" y="54"/>
                    <a:pt x="136" y="54"/>
                    <a:pt x="137" y="53"/>
                  </a:cubicBezTo>
                  <a:cubicBezTo>
                    <a:pt x="137" y="53"/>
                    <a:pt x="137" y="53"/>
                    <a:pt x="138" y="53"/>
                  </a:cubicBezTo>
                  <a:cubicBezTo>
                    <a:pt x="138" y="53"/>
                    <a:pt x="139" y="52"/>
                    <a:pt x="139" y="52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40" y="51"/>
                    <a:pt x="140" y="50"/>
                    <a:pt x="140" y="49"/>
                  </a:cubicBezTo>
                  <a:cubicBezTo>
                    <a:pt x="140" y="49"/>
                    <a:pt x="139" y="48"/>
                    <a:pt x="139" y="48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7" y="46"/>
                    <a:pt x="136" y="45"/>
                    <a:pt x="135" y="44"/>
                  </a:cubicBezTo>
                  <a:cubicBezTo>
                    <a:pt x="131" y="41"/>
                    <a:pt x="123" y="36"/>
                    <a:pt x="116" y="32"/>
                  </a:cubicBezTo>
                  <a:cubicBezTo>
                    <a:pt x="109" y="28"/>
                    <a:pt x="103" y="24"/>
                    <a:pt x="103" y="24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3" y="31"/>
                    <a:pt x="103" y="31"/>
                    <a:pt x="104" y="30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1"/>
                    <a:pt x="102" y="31"/>
                    <a:pt x="102" y="31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2"/>
                    <a:pt x="102" y="32"/>
                    <a:pt x="104" y="32"/>
                  </a:cubicBezTo>
                  <a:cubicBezTo>
                    <a:pt x="109" y="33"/>
                    <a:pt x="121" y="36"/>
                    <a:pt x="131" y="39"/>
                  </a:cubicBezTo>
                  <a:cubicBezTo>
                    <a:pt x="136" y="40"/>
                    <a:pt x="140" y="42"/>
                    <a:pt x="144" y="43"/>
                  </a:cubicBezTo>
                  <a:cubicBezTo>
                    <a:pt x="147" y="44"/>
                    <a:pt x="149" y="44"/>
                    <a:pt x="149" y="44"/>
                  </a:cubicBezTo>
                  <a:cubicBezTo>
                    <a:pt x="151" y="45"/>
                    <a:pt x="153" y="44"/>
                    <a:pt x="154" y="42"/>
                  </a:cubicBezTo>
                  <a:cubicBezTo>
                    <a:pt x="155" y="40"/>
                    <a:pt x="154" y="38"/>
                    <a:pt x="152" y="37"/>
                  </a:cubicBezTo>
                  <a:cubicBezTo>
                    <a:pt x="152" y="37"/>
                    <a:pt x="150" y="36"/>
                    <a:pt x="147" y="34"/>
                  </a:cubicBezTo>
                  <a:cubicBezTo>
                    <a:pt x="142" y="31"/>
                    <a:pt x="135" y="27"/>
                    <a:pt x="130" y="23"/>
                  </a:cubicBezTo>
                  <a:cubicBezTo>
                    <a:pt x="127" y="21"/>
                    <a:pt x="124" y="20"/>
                    <a:pt x="122" y="19"/>
                  </a:cubicBezTo>
                  <a:cubicBezTo>
                    <a:pt x="121" y="18"/>
                    <a:pt x="121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1" y="21"/>
                    <a:pt x="121" y="20"/>
                    <a:pt x="121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8" y="35"/>
                    <a:pt x="170" y="34"/>
                    <a:pt x="170" y="32"/>
                  </a:cubicBezTo>
                  <a:cubicBezTo>
                    <a:pt x="171" y="30"/>
                    <a:pt x="170" y="28"/>
                    <a:pt x="169" y="27"/>
                  </a:cubicBezTo>
                  <a:cubicBezTo>
                    <a:pt x="169" y="27"/>
                    <a:pt x="167" y="26"/>
                    <a:pt x="164" y="25"/>
                  </a:cubicBezTo>
                  <a:cubicBezTo>
                    <a:pt x="160" y="22"/>
                    <a:pt x="154" y="18"/>
                    <a:pt x="149" y="15"/>
                  </a:cubicBezTo>
                  <a:cubicBezTo>
                    <a:pt x="147" y="14"/>
                    <a:pt x="145" y="12"/>
                    <a:pt x="143" y="11"/>
                  </a:cubicBezTo>
                  <a:cubicBezTo>
                    <a:pt x="142" y="11"/>
                    <a:pt x="142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2" y="11"/>
                    <a:pt x="142" y="11"/>
                    <a:pt x="141" y="11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2" y="15"/>
                    <a:pt x="142" y="14"/>
                    <a:pt x="142" y="14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85" y="31"/>
                    <a:pt x="185" y="31"/>
                    <a:pt x="185" y="31"/>
                  </a:cubicBezTo>
                  <a:cubicBezTo>
                    <a:pt x="186" y="32"/>
                    <a:pt x="187" y="31"/>
                    <a:pt x="188" y="31"/>
                  </a:cubicBezTo>
                  <a:cubicBezTo>
                    <a:pt x="189" y="30"/>
                    <a:pt x="190" y="29"/>
                    <a:pt x="190" y="27"/>
                  </a:cubicBezTo>
                  <a:cubicBezTo>
                    <a:pt x="190" y="26"/>
                    <a:pt x="190" y="26"/>
                    <a:pt x="189" y="26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4"/>
                    <a:pt x="188" y="24"/>
                    <a:pt x="187" y="23"/>
                  </a:cubicBezTo>
                  <a:cubicBezTo>
                    <a:pt x="186" y="23"/>
                    <a:pt x="183" y="21"/>
                    <a:pt x="179" y="19"/>
                  </a:cubicBezTo>
                  <a:cubicBezTo>
                    <a:pt x="174" y="16"/>
                    <a:pt x="167" y="11"/>
                    <a:pt x="161" y="8"/>
                  </a:cubicBezTo>
                  <a:cubicBezTo>
                    <a:pt x="158" y="6"/>
                    <a:pt x="156" y="5"/>
                    <a:pt x="154" y="4"/>
                  </a:cubicBezTo>
                  <a:cubicBezTo>
                    <a:pt x="153" y="3"/>
                    <a:pt x="153" y="3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4"/>
                    <a:pt x="153" y="3"/>
                    <a:pt x="153" y="3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3" y="6"/>
                    <a:pt x="153" y="5"/>
                    <a:pt x="153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4" y="5"/>
                    <a:pt x="153" y="2"/>
                    <a:pt x="151" y="1"/>
                  </a:cubicBezTo>
                  <a:cubicBezTo>
                    <a:pt x="150" y="0"/>
                    <a:pt x="147" y="0"/>
                    <a:pt x="146" y="2"/>
                  </a:cubicBezTo>
                  <a:cubicBezTo>
                    <a:pt x="145" y="3"/>
                    <a:pt x="145" y="4"/>
                    <a:pt x="145" y="5"/>
                  </a:cubicBezTo>
                  <a:cubicBezTo>
                    <a:pt x="145" y="5"/>
                    <a:pt x="145" y="6"/>
                    <a:pt x="146" y="6"/>
                  </a:cubicBezTo>
                  <a:cubicBezTo>
                    <a:pt x="146" y="7"/>
                    <a:pt x="146" y="7"/>
                    <a:pt x="146" y="8"/>
                  </a:cubicBezTo>
                  <a:cubicBezTo>
                    <a:pt x="147" y="8"/>
                    <a:pt x="147" y="8"/>
                    <a:pt x="148" y="9"/>
                  </a:cubicBezTo>
                  <a:cubicBezTo>
                    <a:pt x="150" y="10"/>
                    <a:pt x="153" y="12"/>
                    <a:pt x="156" y="14"/>
                  </a:cubicBezTo>
                  <a:cubicBezTo>
                    <a:pt x="162" y="18"/>
                    <a:pt x="169" y="22"/>
                    <a:pt x="174" y="25"/>
                  </a:cubicBezTo>
                  <a:cubicBezTo>
                    <a:pt x="177" y="27"/>
                    <a:pt x="179" y="28"/>
                    <a:pt x="181" y="29"/>
                  </a:cubicBezTo>
                  <a:cubicBezTo>
                    <a:pt x="182" y="30"/>
                    <a:pt x="183" y="30"/>
                    <a:pt x="183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5" y="28"/>
                    <a:pt x="185" y="28"/>
                    <a:pt x="185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5" y="28"/>
                    <a:pt x="185" y="28"/>
                    <a:pt x="185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182" y="28"/>
                    <a:pt x="182" y="29"/>
                    <a:pt x="182" y="29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8" y="9"/>
                    <a:pt x="136" y="9"/>
                    <a:pt x="135" y="10"/>
                  </a:cubicBezTo>
                  <a:cubicBezTo>
                    <a:pt x="135" y="11"/>
                    <a:pt x="134" y="11"/>
                    <a:pt x="134" y="12"/>
                  </a:cubicBezTo>
                  <a:cubicBezTo>
                    <a:pt x="134" y="12"/>
                    <a:pt x="134" y="13"/>
                    <a:pt x="134" y="13"/>
                  </a:cubicBezTo>
                  <a:cubicBezTo>
                    <a:pt x="134" y="14"/>
                    <a:pt x="134" y="14"/>
                    <a:pt x="134" y="15"/>
                  </a:cubicBezTo>
                  <a:cubicBezTo>
                    <a:pt x="135" y="15"/>
                    <a:pt x="135" y="15"/>
                    <a:pt x="135" y="16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136" y="17"/>
                    <a:pt x="137" y="17"/>
                    <a:pt x="138" y="18"/>
                  </a:cubicBezTo>
                  <a:cubicBezTo>
                    <a:pt x="142" y="20"/>
                    <a:pt x="148" y="24"/>
                    <a:pt x="154" y="28"/>
                  </a:cubicBezTo>
                  <a:cubicBezTo>
                    <a:pt x="160" y="31"/>
                    <a:pt x="165" y="34"/>
                    <a:pt x="165" y="34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8" y="27"/>
                    <a:pt x="168" y="27"/>
                    <a:pt x="168" y="27"/>
                  </a:cubicBezTo>
                  <a:cubicBezTo>
                    <a:pt x="118" y="16"/>
                    <a:pt x="118" y="16"/>
                    <a:pt x="118" y="16"/>
                  </a:cubicBezTo>
                  <a:cubicBezTo>
                    <a:pt x="116" y="15"/>
                    <a:pt x="115" y="16"/>
                    <a:pt x="114" y="17"/>
                  </a:cubicBezTo>
                  <a:cubicBezTo>
                    <a:pt x="113" y="18"/>
                    <a:pt x="113" y="19"/>
                    <a:pt x="113" y="19"/>
                  </a:cubicBezTo>
                  <a:cubicBezTo>
                    <a:pt x="113" y="21"/>
                    <a:pt x="113" y="21"/>
                    <a:pt x="114" y="22"/>
                  </a:cubicBezTo>
                  <a:cubicBezTo>
                    <a:pt x="114" y="22"/>
                    <a:pt x="114" y="22"/>
                    <a:pt x="114" y="23"/>
                  </a:cubicBezTo>
                  <a:cubicBezTo>
                    <a:pt x="115" y="23"/>
                    <a:pt x="115" y="23"/>
                    <a:pt x="116" y="24"/>
                  </a:cubicBezTo>
                  <a:cubicBezTo>
                    <a:pt x="117" y="25"/>
                    <a:pt x="120" y="27"/>
                    <a:pt x="123" y="29"/>
                  </a:cubicBezTo>
                  <a:cubicBezTo>
                    <a:pt x="133" y="35"/>
                    <a:pt x="148" y="44"/>
                    <a:pt x="148" y="44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40" y="33"/>
                    <a:pt x="128" y="30"/>
                  </a:cubicBezTo>
                  <a:cubicBezTo>
                    <a:pt x="122" y="28"/>
                    <a:pt x="116" y="27"/>
                    <a:pt x="111" y="26"/>
                  </a:cubicBezTo>
                  <a:cubicBezTo>
                    <a:pt x="109" y="25"/>
                    <a:pt x="107" y="25"/>
                    <a:pt x="105" y="24"/>
                  </a:cubicBezTo>
                  <a:cubicBezTo>
                    <a:pt x="104" y="24"/>
                    <a:pt x="103" y="24"/>
                    <a:pt x="103" y="24"/>
                  </a:cubicBezTo>
                  <a:cubicBezTo>
                    <a:pt x="102" y="24"/>
                    <a:pt x="102" y="24"/>
                    <a:pt x="101" y="24"/>
                  </a:cubicBezTo>
                  <a:cubicBezTo>
                    <a:pt x="101" y="24"/>
                    <a:pt x="100" y="24"/>
                    <a:pt x="100" y="24"/>
                  </a:cubicBezTo>
                  <a:cubicBezTo>
                    <a:pt x="100" y="24"/>
                    <a:pt x="99" y="24"/>
                    <a:pt x="99" y="24"/>
                  </a:cubicBezTo>
                  <a:cubicBezTo>
                    <a:pt x="98" y="24"/>
                    <a:pt x="98" y="25"/>
                    <a:pt x="97" y="25"/>
                  </a:cubicBezTo>
                  <a:cubicBezTo>
                    <a:pt x="97" y="26"/>
                    <a:pt x="96" y="28"/>
                    <a:pt x="97" y="29"/>
                  </a:cubicBezTo>
                  <a:cubicBezTo>
                    <a:pt x="97" y="30"/>
                    <a:pt x="98" y="30"/>
                    <a:pt x="99" y="31"/>
                  </a:cubicBezTo>
                  <a:cubicBezTo>
                    <a:pt x="99" y="31"/>
                    <a:pt x="101" y="32"/>
                    <a:pt x="104" y="34"/>
                  </a:cubicBezTo>
                  <a:cubicBezTo>
                    <a:pt x="109" y="37"/>
                    <a:pt x="116" y="42"/>
                    <a:pt x="122" y="46"/>
                  </a:cubicBezTo>
                  <a:cubicBezTo>
                    <a:pt x="126" y="47"/>
                    <a:pt x="128" y="49"/>
                    <a:pt x="130" y="50"/>
                  </a:cubicBezTo>
                  <a:cubicBezTo>
                    <a:pt x="131" y="51"/>
                    <a:pt x="132" y="52"/>
                    <a:pt x="132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9"/>
                    <a:pt x="132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2" y="47"/>
                    <a:pt x="132" y="47"/>
                    <a:pt x="132" y="47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3" y="46"/>
                    <a:pt x="133" y="47"/>
                    <a:pt x="132" y="47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4" y="46"/>
                    <a:pt x="134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46"/>
                    <a:pt x="135" y="46"/>
                    <a:pt x="135" y="45"/>
                  </a:cubicBezTo>
                  <a:cubicBezTo>
                    <a:pt x="133" y="45"/>
                    <a:pt x="129" y="44"/>
                    <a:pt x="124" y="42"/>
                  </a:cubicBezTo>
                  <a:cubicBezTo>
                    <a:pt x="116" y="40"/>
                    <a:pt x="107" y="37"/>
                    <a:pt x="100" y="35"/>
                  </a:cubicBezTo>
                  <a:cubicBezTo>
                    <a:pt x="93" y="32"/>
                    <a:pt x="87" y="30"/>
                    <a:pt x="87" y="30"/>
                  </a:cubicBezTo>
                  <a:cubicBezTo>
                    <a:pt x="86" y="30"/>
                    <a:pt x="84" y="30"/>
                    <a:pt x="83" y="32"/>
                  </a:cubicBezTo>
                  <a:cubicBezTo>
                    <a:pt x="82" y="33"/>
                    <a:pt x="82" y="34"/>
                    <a:pt x="82" y="34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6" y="40"/>
                    <a:pt x="89" y="41"/>
                    <a:pt x="92" y="43"/>
                  </a:cubicBezTo>
                  <a:cubicBezTo>
                    <a:pt x="101" y="49"/>
                    <a:pt x="115" y="57"/>
                    <a:pt x="115" y="57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0"/>
                    <a:pt x="114" y="51"/>
                    <a:pt x="114" y="51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5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0"/>
                    <a:pt x="116" y="49"/>
                    <a:pt x="114" y="49"/>
                  </a:cubicBezTo>
                  <a:cubicBezTo>
                    <a:pt x="109" y="48"/>
                    <a:pt x="99" y="46"/>
                    <a:pt x="90" y="43"/>
                  </a:cubicBezTo>
                  <a:cubicBezTo>
                    <a:pt x="85" y="42"/>
                    <a:pt x="81" y="41"/>
                    <a:pt x="78" y="40"/>
                  </a:cubicBezTo>
                  <a:cubicBezTo>
                    <a:pt x="76" y="40"/>
                    <a:pt x="75" y="39"/>
                    <a:pt x="74" y="39"/>
                  </a:cubicBezTo>
                  <a:cubicBezTo>
                    <a:pt x="73" y="39"/>
                    <a:pt x="73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69" y="39"/>
                    <a:pt x="69" y="39"/>
                  </a:cubicBezTo>
                  <a:cubicBezTo>
                    <a:pt x="68" y="39"/>
                    <a:pt x="68" y="40"/>
                    <a:pt x="67" y="4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1"/>
                    <a:pt x="67" y="41"/>
                    <a:pt x="67" y="42"/>
                  </a:cubicBezTo>
                  <a:cubicBezTo>
                    <a:pt x="67" y="42"/>
                    <a:pt x="67" y="43"/>
                    <a:pt x="67" y="43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9" y="46"/>
                    <a:pt x="69" y="47"/>
                    <a:pt x="69" y="47"/>
                  </a:cubicBezTo>
                  <a:cubicBezTo>
                    <a:pt x="71" y="48"/>
                    <a:pt x="74" y="50"/>
                    <a:pt x="77" y="52"/>
                  </a:cubicBezTo>
                  <a:cubicBezTo>
                    <a:pt x="86" y="58"/>
                    <a:pt x="101" y="66"/>
                    <a:pt x="101" y="66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0" y="60"/>
                    <a:pt x="100" y="60"/>
                    <a:pt x="99" y="61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1" y="59"/>
                    <a:pt x="101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0"/>
                    <a:pt x="102" y="60"/>
                    <a:pt x="102" y="60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0"/>
                    <a:pt x="102" y="60"/>
                    <a:pt x="102" y="60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1" y="59"/>
                    <a:pt x="100" y="58"/>
                    <a:pt x="98" y="58"/>
                  </a:cubicBezTo>
                  <a:cubicBezTo>
                    <a:pt x="91" y="56"/>
                    <a:pt x="79" y="52"/>
                    <a:pt x="68" y="49"/>
                  </a:cubicBezTo>
                  <a:cubicBezTo>
                    <a:pt x="63" y="48"/>
                    <a:pt x="58" y="46"/>
                    <a:pt x="54" y="45"/>
                  </a:cubicBezTo>
                  <a:cubicBezTo>
                    <a:pt x="51" y="44"/>
                    <a:pt x="48" y="43"/>
                    <a:pt x="48" y="43"/>
                  </a:cubicBezTo>
                  <a:cubicBezTo>
                    <a:pt x="47" y="43"/>
                    <a:pt x="44" y="43"/>
                    <a:pt x="44" y="45"/>
                  </a:cubicBezTo>
                  <a:cubicBezTo>
                    <a:pt x="43" y="47"/>
                    <a:pt x="43" y="49"/>
                    <a:pt x="45" y="50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0"/>
                    <a:pt x="31" y="51"/>
                    <a:pt x="30" y="53"/>
                  </a:cubicBezTo>
                  <a:cubicBezTo>
                    <a:pt x="29" y="55"/>
                    <a:pt x="30" y="57"/>
                    <a:pt x="31" y="5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9" y="72"/>
                    <a:pt x="59" y="70"/>
                    <a:pt x="48" y="67"/>
                  </a:cubicBezTo>
                  <a:cubicBezTo>
                    <a:pt x="43" y="66"/>
                    <a:pt x="37" y="64"/>
                    <a:pt x="32" y="63"/>
                  </a:cubicBezTo>
                  <a:cubicBezTo>
                    <a:pt x="30" y="63"/>
                    <a:pt x="28" y="63"/>
                    <a:pt x="26" y="62"/>
                  </a:cubicBezTo>
                  <a:cubicBezTo>
                    <a:pt x="26" y="62"/>
                    <a:pt x="25" y="62"/>
                    <a:pt x="24" y="62"/>
                  </a:cubicBezTo>
                  <a:cubicBezTo>
                    <a:pt x="24" y="62"/>
                    <a:pt x="23" y="62"/>
                    <a:pt x="22" y="62"/>
                  </a:cubicBezTo>
                  <a:cubicBezTo>
                    <a:pt x="22" y="62"/>
                    <a:pt x="22" y="62"/>
                    <a:pt x="21" y="62"/>
                  </a:cubicBezTo>
                  <a:cubicBezTo>
                    <a:pt x="21" y="62"/>
                    <a:pt x="21" y="62"/>
                    <a:pt x="20" y="62"/>
                  </a:cubicBezTo>
                  <a:cubicBezTo>
                    <a:pt x="20" y="62"/>
                    <a:pt x="19" y="63"/>
                    <a:pt x="19" y="64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8"/>
                    <a:pt x="19" y="69"/>
                    <a:pt x="20" y="69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49" y="81"/>
                    <a:pt x="48" y="81"/>
                    <a:pt x="48" y="8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49" y="80"/>
                    <a:pt x="47" y="80"/>
                  </a:cubicBezTo>
                  <a:cubicBezTo>
                    <a:pt x="42" y="79"/>
                    <a:pt x="33" y="78"/>
                    <a:pt x="26" y="77"/>
                  </a:cubicBezTo>
                  <a:cubicBezTo>
                    <a:pt x="22" y="76"/>
                    <a:pt x="18" y="76"/>
                    <a:pt x="16" y="75"/>
                  </a:cubicBezTo>
                  <a:cubicBezTo>
                    <a:pt x="13" y="75"/>
                    <a:pt x="12" y="75"/>
                    <a:pt x="12" y="75"/>
                  </a:cubicBezTo>
                  <a:cubicBezTo>
                    <a:pt x="10" y="74"/>
                    <a:pt x="8" y="75"/>
                    <a:pt x="7" y="77"/>
                  </a:cubicBezTo>
                  <a:cubicBezTo>
                    <a:pt x="7" y="79"/>
                    <a:pt x="7" y="81"/>
                    <a:pt x="9" y="8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1"/>
                    <a:pt x="5" y="92"/>
                    <a:pt x="4" y="94"/>
                  </a:cubicBezTo>
                  <a:cubicBezTo>
                    <a:pt x="4" y="95"/>
                    <a:pt x="5" y="97"/>
                    <a:pt x="6" y="98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0" y="107"/>
                    <a:pt x="23" y="106"/>
                  </a:cubicBezTo>
                  <a:cubicBezTo>
                    <a:pt x="19" y="105"/>
                    <a:pt x="15" y="105"/>
                    <a:pt x="12" y="104"/>
                  </a:cubicBezTo>
                  <a:cubicBezTo>
                    <a:pt x="10" y="104"/>
                    <a:pt x="9" y="104"/>
                    <a:pt x="8" y="104"/>
                  </a:cubicBezTo>
                  <a:cubicBezTo>
                    <a:pt x="6" y="104"/>
                    <a:pt x="5" y="103"/>
                    <a:pt x="5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2" y="104"/>
                    <a:pt x="1" y="104"/>
                    <a:pt x="1" y="105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0" y="109"/>
                    <a:pt x="0" y="109"/>
                    <a:pt x="1" y="109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2" y="111"/>
                    <a:pt x="2" y="111"/>
                    <a:pt x="3" y="112"/>
                  </a:cubicBezTo>
                  <a:cubicBezTo>
                    <a:pt x="5" y="113"/>
                    <a:pt x="8" y="115"/>
                    <a:pt x="13" y="118"/>
                  </a:cubicBezTo>
                  <a:cubicBezTo>
                    <a:pt x="20" y="122"/>
                    <a:pt x="29" y="127"/>
                    <a:pt x="36" y="132"/>
                  </a:cubicBezTo>
                  <a:cubicBezTo>
                    <a:pt x="40" y="134"/>
                    <a:pt x="43" y="136"/>
                    <a:pt x="45" y="137"/>
                  </a:cubicBezTo>
                  <a:cubicBezTo>
                    <a:pt x="46" y="138"/>
                    <a:pt x="47" y="139"/>
                    <a:pt x="47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9" y="138"/>
                    <a:pt x="49" y="138"/>
                    <a:pt x="49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9" y="138"/>
                    <a:pt x="49" y="138"/>
                    <a:pt x="49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7" y="136"/>
                    <a:pt x="47" y="137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6" y="137"/>
                    <a:pt x="47" y="139"/>
                    <a:pt x="49" y="140"/>
                  </a:cubicBezTo>
                  <a:cubicBezTo>
                    <a:pt x="51" y="141"/>
                    <a:pt x="53" y="141"/>
                    <a:pt x="54" y="1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332"/>
            <p:cNvSpPr/>
            <p:nvPr/>
          </p:nvSpPr>
          <p:spPr bwMode="auto">
            <a:xfrm>
              <a:off x="5824538" y="3835400"/>
              <a:ext cx="215900" cy="114300"/>
            </a:xfrm>
            <a:custGeom>
              <a:avLst/>
              <a:gdLst>
                <a:gd name="T0" fmla="*/ 29 w 134"/>
                <a:gd name="T1" fmla="*/ 46 h 71"/>
                <a:gd name="T2" fmla="*/ 28 w 134"/>
                <a:gd name="T3" fmla="*/ 46 h 71"/>
                <a:gd name="T4" fmla="*/ 27 w 134"/>
                <a:gd name="T5" fmla="*/ 49 h 71"/>
                <a:gd name="T6" fmla="*/ 26 w 134"/>
                <a:gd name="T7" fmla="*/ 49 h 71"/>
                <a:gd name="T8" fmla="*/ 26 w 134"/>
                <a:gd name="T9" fmla="*/ 49 h 71"/>
                <a:gd name="T10" fmla="*/ 26 w 134"/>
                <a:gd name="T11" fmla="*/ 49 h 71"/>
                <a:gd name="T12" fmla="*/ 26 w 134"/>
                <a:gd name="T13" fmla="*/ 49 h 71"/>
                <a:gd name="T14" fmla="*/ 78 w 134"/>
                <a:gd name="T15" fmla="*/ 68 h 71"/>
                <a:gd name="T16" fmla="*/ 49 w 134"/>
                <a:gd name="T17" fmla="*/ 48 h 71"/>
                <a:gd name="T18" fmla="*/ 93 w 134"/>
                <a:gd name="T19" fmla="*/ 65 h 71"/>
                <a:gd name="T20" fmla="*/ 96 w 134"/>
                <a:gd name="T21" fmla="*/ 57 h 71"/>
                <a:gd name="T22" fmla="*/ 7 w 134"/>
                <a:gd name="T23" fmla="*/ 3 h 71"/>
                <a:gd name="T24" fmla="*/ 7 w 134"/>
                <a:gd name="T25" fmla="*/ 3 h 71"/>
                <a:gd name="T26" fmla="*/ 5 w 134"/>
                <a:gd name="T27" fmla="*/ 4 h 71"/>
                <a:gd name="T28" fmla="*/ 4 w 134"/>
                <a:gd name="T29" fmla="*/ 5 h 71"/>
                <a:gd name="T30" fmla="*/ 4 w 134"/>
                <a:gd name="T31" fmla="*/ 5 h 71"/>
                <a:gd name="T32" fmla="*/ 7 w 134"/>
                <a:gd name="T33" fmla="*/ 7 h 71"/>
                <a:gd name="T34" fmla="*/ 6 w 134"/>
                <a:gd name="T35" fmla="*/ 8 h 71"/>
                <a:gd name="T36" fmla="*/ 4 w 134"/>
                <a:gd name="T37" fmla="*/ 8 h 71"/>
                <a:gd name="T38" fmla="*/ 4 w 134"/>
                <a:gd name="T39" fmla="*/ 8 h 71"/>
                <a:gd name="T40" fmla="*/ 29 w 134"/>
                <a:gd name="T41" fmla="*/ 20 h 71"/>
                <a:gd name="T42" fmla="*/ 115 w 134"/>
                <a:gd name="T43" fmla="*/ 54 h 71"/>
                <a:gd name="T44" fmla="*/ 92 w 134"/>
                <a:gd name="T45" fmla="*/ 38 h 71"/>
                <a:gd name="T46" fmla="*/ 79 w 134"/>
                <a:gd name="T47" fmla="*/ 32 h 71"/>
                <a:gd name="T48" fmla="*/ 78 w 134"/>
                <a:gd name="T49" fmla="*/ 33 h 71"/>
                <a:gd name="T50" fmla="*/ 78 w 134"/>
                <a:gd name="T51" fmla="*/ 33 h 71"/>
                <a:gd name="T52" fmla="*/ 78 w 134"/>
                <a:gd name="T53" fmla="*/ 33 h 71"/>
                <a:gd name="T54" fmla="*/ 81 w 134"/>
                <a:gd name="T55" fmla="*/ 35 h 71"/>
                <a:gd name="T56" fmla="*/ 80 w 134"/>
                <a:gd name="T57" fmla="*/ 36 h 71"/>
                <a:gd name="T58" fmla="*/ 78 w 134"/>
                <a:gd name="T59" fmla="*/ 37 h 71"/>
                <a:gd name="T60" fmla="*/ 78 w 134"/>
                <a:gd name="T61" fmla="*/ 37 h 71"/>
                <a:gd name="T62" fmla="*/ 78 w 134"/>
                <a:gd name="T63" fmla="*/ 37 h 71"/>
                <a:gd name="T64" fmla="*/ 78 w 134"/>
                <a:gd name="T65" fmla="*/ 37 h 71"/>
                <a:gd name="T66" fmla="*/ 126 w 134"/>
                <a:gd name="T67" fmla="*/ 50 h 71"/>
                <a:gd name="T68" fmla="*/ 132 w 134"/>
                <a:gd name="T69" fmla="*/ 29 h 71"/>
                <a:gd name="T70" fmla="*/ 91 w 134"/>
                <a:gd name="T71" fmla="*/ 24 h 71"/>
                <a:gd name="T72" fmla="*/ 124 w 134"/>
                <a:gd name="T73" fmla="*/ 44 h 71"/>
                <a:gd name="T74" fmla="*/ 79 w 134"/>
                <a:gd name="T75" fmla="*/ 29 h 71"/>
                <a:gd name="T76" fmla="*/ 78 w 134"/>
                <a:gd name="T77" fmla="*/ 33 h 71"/>
                <a:gd name="T78" fmla="*/ 76 w 134"/>
                <a:gd name="T79" fmla="*/ 37 h 71"/>
                <a:gd name="T80" fmla="*/ 108 w 134"/>
                <a:gd name="T81" fmla="*/ 57 h 71"/>
                <a:gd name="T82" fmla="*/ 110 w 134"/>
                <a:gd name="T83" fmla="*/ 55 h 71"/>
                <a:gd name="T84" fmla="*/ 110 w 134"/>
                <a:gd name="T85" fmla="*/ 54 h 71"/>
                <a:gd name="T86" fmla="*/ 111 w 134"/>
                <a:gd name="T87" fmla="*/ 54 h 71"/>
                <a:gd name="T88" fmla="*/ 111 w 134"/>
                <a:gd name="T89" fmla="*/ 54 h 71"/>
                <a:gd name="T90" fmla="*/ 24 w 134"/>
                <a:gd name="T91" fmla="*/ 8 h 71"/>
                <a:gd name="T92" fmla="*/ 2 w 134"/>
                <a:gd name="T93" fmla="*/ 1 h 71"/>
                <a:gd name="T94" fmla="*/ 0 w 134"/>
                <a:gd name="T95" fmla="*/ 5 h 71"/>
                <a:gd name="T96" fmla="*/ 92 w 134"/>
                <a:gd name="T97" fmla="*/ 64 h 71"/>
                <a:gd name="T98" fmla="*/ 90 w 134"/>
                <a:gd name="T99" fmla="*/ 59 h 71"/>
                <a:gd name="T100" fmla="*/ 92 w 134"/>
                <a:gd name="T101" fmla="*/ 57 h 71"/>
                <a:gd name="T102" fmla="*/ 93 w 134"/>
                <a:gd name="T103" fmla="*/ 57 h 71"/>
                <a:gd name="T104" fmla="*/ 93 w 134"/>
                <a:gd name="T105" fmla="*/ 57 h 71"/>
                <a:gd name="T106" fmla="*/ 43 w 134"/>
                <a:gd name="T107" fmla="*/ 36 h 71"/>
                <a:gd name="T108" fmla="*/ 42 w 134"/>
                <a:gd name="T109" fmla="*/ 51 h 71"/>
                <a:gd name="T110" fmla="*/ 22 w 134"/>
                <a:gd name="T111" fmla="*/ 51 h 71"/>
                <a:gd name="T112" fmla="*/ 50 w 134"/>
                <a:gd name="T113" fmla="*/ 6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4" h="71">
                  <a:moveTo>
                    <a:pt x="49" y="59"/>
                  </a:moveTo>
                  <a:cubicBezTo>
                    <a:pt x="49" y="59"/>
                    <a:pt x="47" y="58"/>
                    <a:pt x="45" y="57"/>
                  </a:cubicBezTo>
                  <a:cubicBezTo>
                    <a:pt x="43" y="55"/>
                    <a:pt x="38" y="53"/>
                    <a:pt x="34" y="50"/>
                  </a:cubicBezTo>
                  <a:cubicBezTo>
                    <a:pt x="33" y="49"/>
                    <a:pt x="31" y="48"/>
                    <a:pt x="30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8"/>
                    <a:pt x="29" y="48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49"/>
                    <a:pt x="30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1"/>
                    <a:pt x="29" y="51"/>
                    <a:pt x="30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1"/>
                    <a:pt x="78" y="70"/>
                    <a:pt x="78" y="68"/>
                  </a:cubicBezTo>
                  <a:cubicBezTo>
                    <a:pt x="79" y="66"/>
                    <a:pt x="79" y="64"/>
                    <a:pt x="77" y="6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29" y="39"/>
                    <a:pt x="49" y="48"/>
                  </a:cubicBezTo>
                  <a:cubicBezTo>
                    <a:pt x="59" y="52"/>
                    <a:pt x="69" y="56"/>
                    <a:pt x="77" y="59"/>
                  </a:cubicBezTo>
                  <a:cubicBezTo>
                    <a:pt x="81" y="61"/>
                    <a:pt x="85" y="62"/>
                    <a:pt x="87" y="63"/>
                  </a:cubicBezTo>
                  <a:cubicBezTo>
                    <a:pt x="89" y="64"/>
                    <a:pt x="90" y="64"/>
                    <a:pt x="91" y="64"/>
                  </a:cubicBezTo>
                  <a:cubicBezTo>
                    <a:pt x="91" y="64"/>
                    <a:pt x="92" y="65"/>
                    <a:pt x="92" y="65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4" y="65"/>
                    <a:pt x="94" y="65"/>
                    <a:pt x="95" y="65"/>
                  </a:cubicBezTo>
                  <a:cubicBezTo>
                    <a:pt x="95" y="65"/>
                    <a:pt x="95" y="64"/>
                    <a:pt x="96" y="64"/>
                  </a:cubicBezTo>
                  <a:cubicBezTo>
                    <a:pt x="96" y="64"/>
                    <a:pt x="97" y="63"/>
                    <a:pt x="97" y="63"/>
                  </a:cubicBezTo>
                  <a:cubicBezTo>
                    <a:pt x="98" y="62"/>
                    <a:pt x="98" y="61"/>
                    <a:pt x="98" y="60"/>
                  </a:cubicBezTo>
                  <a:cubicBezTo>
                    <a:pt x="97" y="59"/>
                    <a:pt x="97" y="58"/>
                    <a:pt x="96" y="57"/>
                  </a:cubicBezTo>
                  <a:cubicBezTo>
                    <a:pt x="96" y="57"/>
                    <a:pt x="94" y="56"/>
                    <a:pt x="92" y="55"/>
                  </a:cubicBezTo>
                  <a:cubicBezTo>
                    <a:pt x="83" y="50"/>
                    <a:pt x="62" y="37"/>
                    <a:pt x="42" y="26"/>
                  </a:cubicBezTo>
                  <a:cubicBezTo>
                    <a:pt x="33" y="20"/>
                    <a:pt x="23" y="14"/>
                    <a:pt x="17" y="10"/>
                  </a:cubicBezTo>
                  <a:cubicBezTo>
                    <a:pt x="13" y="7"/>
                    <a:pt x="11" y="6"/>
                    <a:pt x="9" y="4"/>
                  </a:cubicBezTo>
                  <a:cubicBezTo>
                    <a:pt x="8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10" y="11"/>
                    <a:pt x="19" y="15"/>
                    <a:pt x="29" y="20"/>
                  </a:cubicBezTo>
                  <a:cubicBezTo>
                    <a:pt x="45" y="27"/>
                    <a:pt x="65" y="36"/>
                    <a:pt x="81" y="44"/>
                  </a:cubicBezTo>
                  <a:cubicBezTo>
                    <a:pt x="89" y="48"/>
                    <a:pt x="96" y="51"/>
                    <a:pt x="101" y="53"/>
                  </a:cubicBezTo>
                  <a:cubicBezTo>
                    <a:pt x="106" y="56"/>
                    <a:pt x="109" y="57"/>
                    <a:pt x="109" y="57"/>
                  </a:cubicBezTo>
                  <a:cubicBezTo>
                    <a:pt x="111" y="58"/>
                    <a:pt x="113" y="57"/>
                    <a:pt x="114" y="56"/>
                  </a:cubicBezTo>
                  <a:cubicBezTo>
                    <a:pt x="115" y="55"/>
                    <a:pt x="115" y="54"/>
                    <a:pt x="115" y="54"/>
                  </a:cubicBezTo>
                  <a:cubicBezTo>
                    <a:pt x="115" y="53"/>
                    <a:pt x="115" y="52"/>
                    <a:pt x="114" y="52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12" y="50"/>
                    <a:pt x="111" y="49"/>
                    <a:pt x="110" y="48"/>
                  </a:cubicBezTo>
                  <a:cubicBezTo>
                    <a:pt x="106" y="46"/>
                    <a:pt x="99" y="42"/>
                    <a:pt x="92" y="38"/>
                  </a:cubicBezTo>
                  <a:cubicBezTo>
                    <a:pt x="89" y="36"/>
                    <a:pt x="86" y="34"/>
                    <a:pt x="83" y="32"/>
                  </a:cubicBezTo>
                  <a:cubicBezTo>
                    <a:pt x="82" y="32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2"/>
                    <a:pt x="81" y="32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2" y="34"/>
                    <a:pt x="82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81" y="36"/>
                    <a:pt x="81" y="35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80" y="36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9" y="37"/>
                    <a:pt x="80" y="38"/>
                  </a:cubicBezTo>
                  <a:cubicBezTo>
                    <a:pt x="86" y="39"/>
                    <a:pt x="96" y="43"/>
                    <a:pt x="105" y="46"/>
                  </a:cubicBezTo>
                  <a:cubicBezTo>
                    <a:pt x="109" y="48"/>
                    <a:pt x="113" y="49"/>
                    <a:pt x="116" y="50"/>
                  </a:cubicBezTo>
                  <a:cubicBezTo>
                    <a:pt x="119" y="51"/>
                    <a:pt x="121" y="52"/>
                    <a:pt x="121" y="52"/>
                  </a:cubicBezTo>
                  <a:cubicBezTo>
                    <a:pt x="123" y="53"/>
                    <a:pt x="125" y="52"/>
                    <a:pt x="126" y="50"/>
                  </a:cubicBezTo>
                  <a:cubicBezTo>
                    <a:pt x="127" y="48"/>
                    <a:pt x="126" y="46"/>
                    <a:pt x="125" y="45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31" y="37"/>
                    <a:pt x="133" y="35"/>
                    <a:pt x="133" y="34"/>
                  </a:cubicBezTo>
                  <a:cubicBezTo>
                    <a:pt x="134" y="32"/>
                    <a:pt x="133" y="30"/>
                    <a:pt x="132" y="29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8" y="14"/>
                    <a:pt x="105" y="15"/>
                    <a:pt x="104" y="16"/>
                  </a:cubicBezTo>
                  <a:cubicBezTo>
                    <a:pt x="103" y="18"/>
                    <a:pt x="103" y="21"/>
                    <a:pt x="105" y="22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89" y="24"/>
                    <a:pt x="88" y="25"/>
                    <a:pt x="87" y="27"/>
                  </a:cubicBezTo>
                  <a:cubicBezTo>
                    <a:pt x="86" y="29"/>
                    <a:pt x="87" y="31"/>
                    <a:pt x="89" y="3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14" y="41"/>
                    <a:pt x="103" y="37"/>
                  </a:cubicBezTo>
                  <a:cubicBezTo>
                    <a:pt x="97" y="35"/>
                    <a:pt x="92" y="33"/>
                    <a:pt x="87" y="32"/>
                  </a:cubicBezTo>
                  <a:cubicBezTo>
                    <a:pt x="85" y="31"/>
                    <a:pt x="83" y="30"/>
                    <a:pt x="82" y="30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29"/>
                    <a:pt x="78" y="29"/>
                    <a:pt x="78" y="29"/>
                  </a:cubicBezTo>
                  <a:cubicBezTo>
                    <a:pt x="78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30"/>
                  </a:cubicBezTo>
                  <a:cubicBezTo>
                    <a:pt x="75" y="30"/>
                    <a:pt x="75" y="30"/>
                    <a:pt x="74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2"/>
                    <a:pt x="74" y="33"/>
                  </a:cubicBezTo>
                  <a:cubicBezTo>
                    <a:pt x="74" y="34"/>
                    <a:pt x="74" y="35"/>
                    <a:pt x="74" y="35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7"/>
                    <a:pt x="76" y="37"/>
                    <a:pt x="76" y="37"/>
                  </a:cubicBezTo>
                  <a:cubicBezTo>
                    <a:pt x="78" y="38"/>
                    <a:pt x="81" y="40"/>
                    <a:pt x="84" y="42"/>
                  </a:cubicBezTo>
                  <a:cubicBezTo>
                    <a:pt x="89" y="45"/>
                    <a:pt x="95" y="49"/>
                    <a:pt x="100" y="52"/>
                  </a:cubicBezTo>
                  <a:cubicBezTo>
                    <a:pt x="103" y="53"/>
                    <a:pt x="105" y="54"/>
                    <a:pt x="106" y="55"/>
                  </a:cubicBezTo>
                  <a:cubicBezTo>
                    <a:pt x="107" y="56"/>
                    <a:pt x="107" y="56"/>
                    <a:pt x="108" y="56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10" y="55"/>
                    <a:pt x="110" y="55"/>
                    <a:pt x="110" y="55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10" y="55"/>
                    <a:pt x="110" y="55"/>
                    <a:pt x="110" y="55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54"/>
                    <a:pt x="110" y="54"/>
                    <a:pt x="110" y="54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54"/>
                    <a:pt x="110" y="54"/>
                    <a:pt x="110" y="54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5"/>
                    <a:pt x="107" y="55"/>
                    <a:pt x="107" y="56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2"/>
                    <a:pt x="107" y="52"/>
                    <a:pt x="107" y="52"/>
                  </a:cubicBezTo>
                  <a:cubicBezTo>
                    <a:pt x="107" y="52"/>
                    <a:pt x="107" y="53"/>
                    <a:pt x="107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2"/>
                    <a:pt x="107" y="52"/>
                    <a:pt x="107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0"/>
                    <a:pt x="112" y="50"/>
                    <a:pt x="112" y="50"/>
                  </a:cubicBezTo>
                  <a:cubicBezTo>
                    <a:pt x="112" y="50"/>
                    <a:pt x="87" y="38"/>
                    <a:pt x="61" y="25"/>
                  </a:cubicBezTo>
                  <a:cubicBezTo>
                    <a:pt x="48" y="19"/>
                    <a:pt x="34" y="13"/>
                    <a:pt x="24" y="8"/>
                  </a:cubicBezTo>
                  <a:cubicBezTo>
                    <a:pt x="19" y="6"/>
                    <a:pt x="15" y="4"/>
                    <a:pt x="11" y="3"/>
                  </a:cubicBezTo>
                  <a:cubicBezTo>
                    <a:pt x="10" y="2"/>
                    <a:pt x="8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8" y="14"/>
                    <a:pt x="15" y="18"/>
                    <a:pt x="24" y="24"/>
                  </a:cubicBezTo>
                  <a:cubicBezTo>
                    <a:pt x="51" y="41"/>
                    <a:pt x="92" y="64"/>
                    <a:pt x="92" y="64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1" y="58"/>
                    <a:pt x="91" y="58"/>
                    <a:pt x="90" y="59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7"/>
                    <a:pt x="92" y="57"/>
                    <a:pt x="92" y="57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1" y="56"/>
                    <a:pt x="88" y="55"/>
                  </a:cubicBezTo>
                  <a:cubicBezTo>
                    <a:pt x="78" y="51"/>
                    <a:pt x="60" y="43"/>
                    <a:pt x="43" y="36"/>
                  </a:cubicBezTo>
                  <a:cubicBezTo>
                    <a:pt x="35" y="33"/>
                    <a:pt x="28" y="30"/>
                    <a:pt x="22" y="27"/>
                  </a:cubicBezTo>
                  <a:cubicBezTo>
                    <a:pt x="17" y="25"/>
                    <a:pt x="13" y="23"/>
                    <a:pt x="13" y="23"/>
                  </a:cubicBezTo>
                  <a:cubicBezTo>
                    <a:pt x="11" y="23"/>
                    <a:pt x="9" y="23"/>
                    <a:pt x="8" y="25"/>
                  </a:cubicBezTo>
                  <a:cubicBezTo>
                    <a:pt x="7" y="27"/>
                    <a:pt x="8" y="29"/>
                    <a:pt x="10" y="30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5" y="45"/>
                    <a:pt x="24" y="45"/>
                    <a:pt x="23" y="47"/>
                  </a:cubicBezTo>
                  <a:cubicBezTo>
                    <a:pt x="22" y="47"/>
                    <a:pt x="22" y="48"/>
                    <a:pt x="22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5" y="54"/>
                    <a:pt x="27" y="55"/>
                    <a:pt x="29" y="56"/>
                  </a:cubicBezTo>
                  <a:cubicBezTo>
                    <a:pt x="35" y="60"/>
                    <a:pt x="45" y="66"/>
                    <a:pt x="45" y="66"/>
                  </a:cubicBezTo>
                  <a:cubicBezTo>
                    <a:pt x="47" y="67"/>
                    <a:pt x="49" y="66"/>
                    <a:pt x="50" y="64"/>
                  </a:cubicBezTo>
                  <a:cubicBezTo>
                    <a:pt x="51" y="63"/>
                    <a:pt x="51" y="60"/>
                    <a:pt x="49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333"/>
            <p:cNvSpPr/>
            <p:nvPr/>
          </p:nvSpPr>
          <p:spPr bwMode="auto">
            <a:xfrm>
              <a:off x="6170613" y="3592513"/>
              <a:ext cx="109538" cy="79375"/>
            </a:xfrm>
            <a:custGeom>
              <a:avLst/>
              <a:gdLst>
                <a:gd name="T0" fmla="*/ 12 w 68"/>
                <a:gd name="T1" fmla="*/ 43 h 49"/>
                <a:gd name="T2" fmla="*/ 34 w 68"/>
                <a:gd name="T3" fmla="*/ 40 h 49"/>
                <a:gd name="T4" fmla="*/ 33 w 68"/>
                <a:gd name="T5" fmla="*/ 35 h 49"/>
                <a:gd name="T6" fmla="*/ 7 w 68"/>
                <a:gd name="T7" fmla="*/ 18 h 49"/>
                <a:gd name="T8" fmla="*/ 45 w 68"/>
                <a:gd name="T9" fmla="*/ 32 h 49"/>
                <a:gd name="T10" fmla="*/ 49 w 68"/>
                <a:gd name="T11" fmla="*/ 26 h 49"/>
                <a:gd name="T12" fmla="*/ 39 w 68"/>
                <a:gd name="T13" fmla="*/ 19 h 49"/>
                <a:gd name="T14" fmla="*/ 16 w 68"/>
                <a:gd name="T15" fmla="*/ 5 h 49"/>
                <a:gd name="T16" fmla="*/ 14 w 68"/>
                <a:gd name="T17" fmla="*/ 7 h 49"/>
                <a:gd name="T18" fmla="*/ 14 w 68"/>
                <a:gd name="T19" fmla="*/ 7 h 49"/>
                <a:gd name="T20" fmla="*/ 16 w 68"/>
                <a:gd name="T21" fmla="*/ 5 h 49"/>
                <a:gd name="T22" fmla="*/ 16 w 68"/>
                <a:gd name="T23" fmla="*/ 5 h 49"/>
                <a:gd name="T24" fmla="*/ 16 w 68"/>
                <a:gd name="T25" fmla="*/ 5 h 49"/>
                <a:gd name="T26" fmla="*/ 13 w 68"/>
                <a:gd name="T27" fmla="*/ 8 h 49"/>
                <a:gd name="T28" fmla="*/ 13 w 68"/>
                <a:gd name="T29" fmla="*/ 8 h 49"/>
                <a:gd name="T30" fmla="*/ 17 w 68"/>
                <a:gd name="T31" fmla="*/ 8 h 49"/>
                <a:gd name="T32" fmla="*/ 17 w 68"/>
                <a:gd name="T33" fmla="*/ 8 h 49"/>
                <a:gd name="T34" fmla="*/ 62 w 68"/>
                <a:gd name="T35" fmla="*/ 31 h 49"/>
                <a:gd name="T36" fmla="*/ 30 w 68"/>
                <a:gd name="T37" fmla="*/ 1 h 49"/>
                <a:gd name="T38" fmla="*/ 27 w 68"/>
                <a:gd name="T39" fmla="*/ 9 h 49"/>
                <a:gd name="T40" fmla="*/ 9 w 68"/>
                <a:gd name="T41" fmla="*/ 8 h 49"/>
                <a:gd name="T42" fmla="*/ 10 w 68"/>
                <a:gd name="T43" fmla="*/ 11 h 49"/>
                <a:gd name="T44" fmla="*/ 31 w 68"/>
                <a:gd name="T45" fmla="*/ 24 h 49"/>
                <a:gd name="T46" fmla="*/ 42 w 68"/>
                <a:gd name="T47" fmla="*/ 31 h 49"/>
                <a:gd name="T48" fmla="*/ 42 w 68"/>
                <a:gd name="T49" fmla="*/ 31 h 49"/>
                <a:gd name="T50" fmla="*/ 42 w 68"/>
                <a:gd name="T51" fmla="*/ 31 h 49"/>
                <a:gd name="T52" fmla="*/ 42 w 68"/>
                <a:gd name="T53" fmla="*/ 31 h 49"/>
                <a:gd name="T54" fmla="*/ 45 w 68"/>
                <a:gd name="T55" fmla="*/ 28 h 49"/>
                <a:gd name="T56" fmla="*/ 45 w 68"/>
                <a:gd name="T57" fmla="*/ 28 h 49"/>
                <a:gd name="T58" fmla="*/ 42 w 68"/>
                <a:gd name="T59" fmla="*/ 26 h 49"/>
                <a:gd name="T60" fmla="*/ 42 w 68"/>
                <a:gd name="T61" fmla="*/ 26 h 49"/>
                <a:gd name="T62" fmla="*/ 5 w 68"/>
                <a:gd name="T63" fmla="*/ 18 h 49"/>
                <a:gd name="T64" fmla="*/ 7 w 68"/>
                <a:gd name="T65" fmla="*/ 27 h 49"/>
                <a:gd name="T66" fmla="*/ 28 w 68"/>
                <a:gd name="T67" fmla="*/ 40 h 49"/>
                <a:gd name="T68" fmla="*/ 29 w 68"/>
                <a:gd name="T69" fmla="*/ 39 h 49"/>
                <a:gd name="T70" fmla="*/ 29 w 68"/>
                <a:gd name="T71" fmla="*/ 39 h 49"/>
                <a:gd name="T72" fmla="*/ 27 w 68"/>
                <a:gd name="T73" fmla="*/ 40 h 49"/>
                <a:gd name="T74" fmla="*/ 27 w 68"/>
                <a:gd name="T75" fmla="*/ 40 h 49"/>
                <a:gd name="T76" fmla="*/ 27 w 68"/>
                <a:gd name="T77" fmla="*/ 40 h 49"/>
                <a:gd name="T78" fmla="*/ 31 w 68"/>
                <a:gd name="T79" fmla="*/ 38 h 49"/>
                <a:gd name="T80" fmla="*/ 31 w 68"/>
                <a:gd name="T81" fmla="*/ 38 h 49"/>
                <a:gd name="T82" fmla="*/ 30 w 68"/>
                <a:gd name="T83" fmla="*/ 34 h 49"/>
                <a:gd name="T84" fmla="*/ 10 w 68"/>
                <a:gd name="T85" fmla="*/ 47 h 49"/>
                <a:gd name="T86" fmla="*/ 16 w 68"/>
                <a:gd name="T87" fmla="*/ 4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" h="49">
                  <a:moveTo>
                    <a:pt x="16" y="41"/>
                  </a:moveTo>
                  <a:cubicBezTo>
                    <a:pt x="14" y="40"/>
                    <a:pt x="14" y="40"/>
                    <a:pt x="14" y="40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3" y="41"/>
                    <a:pt x="34" y="41"/>
                    <a:pt x="34" y="40"/>
                  </a:cubicBezTo>
                  <a:cubicBezTo>
                    <a:pt x="35" y="39"/>
                    <a:pt x="35" y="38"/>
                    <a:pt x="35" y="38"/>
                  </a:cubicBezTo>
                  <a:cubicBezTo>
                    <a:pt x="35" y="37"/>
                    <a:pt x="34" y="36"/>
                    <a:pt x="34" y="36"/>
                  </a:cubicBezTo>
                  <a:cubicBezTo>
                    <a:pt x="34" y="35"/>
                    <a:pt x="34" y="35"/>
                    <a:pt x="33" y="35"/>
                  </a:cubicBezTo>
                  <a:cubicBezTo>
                    <a:pt x="33" y="34"/>
                    <a:pt x="33" y="34"/>
                    <a:pt x="32" y="34"/>
                  </a:cubicBezTo>
                  <a:cubicBezTo>
                    <a:pt x="31" y="33"/>
                    <a:pt x="29" y="31"/>
                    <a:pt x="26" y="30"/>
                  </a:cubicBezTo>
                  <a:cubicBezTo>
                    <a:pt x="18" y="25"/>
                    <a:pt x="7" y="18"/>
                    <a:pt x="7" y="1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8" y="32"/>
                    <a:pt x="49" y="30"/>
                  </a:cubicBezTo>
                  <a:cubicBezTo>
                    <a:pt x="49" y="30"/>
                    <a:pt x="49" y="29"/>
                    <a:pt x="49" y="28"/>
                  </a:cubicBezTo>
                  <a:cubicBezTo>
                    <a:pt x="49" y="27"/>
                    <a:pt x="49" y="27"/>
                    <a:pt x="49" y="26"/>
                  </a:cubicBezTo>
                  <a:cubicBezTo>
                    <a:pt x="48" y="26"/>
                    <a:pt x="48" y="25"/>
                    <a:pt x="48" y="25"/>
                  </a:cubicBezTo>
                  <a:cubicBezTo>
                    <a:pt x="48" y="25"/>
                    <a:pt x="47" y="24"/>
                    <a:pt x="47" y="24"/>
                  </a:cubicBezTo>
                  <a:cubicBezTo>
                    <a:pt x="45" y="23"/>
                    <a:pt x="42" y="21"/>
                    <a:pt x="39" y="19"/>
                  </a:cubicBezTo>
                  <a:cubicBezTo>
                    <a:pt x="34" y="16"/>
                    <a:pt x="28" y="13"/>
                    <a:pt x="23" y="10"/>
                  </a:cubicBezTo>
                  <a:cubicBezTo>
                    <a:pt x="21" y="8"/>
                    <a:pt x="19" y="7"/>
                    <a:pt x="17" y="6"/>
                  </a:cubicBezTo>
                  <a:cubicBezTo>
                    <a:pt x="17" y="6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4" y="32"/>
                    <a:pt x="66" y="31"/>
                    <a:pt x="67" y="29"/>
                  </a:cubicBezTo>
                  <a:cubicBezTo>
                    <a:pt x="68" y="27"/>
                    <a:pt x="68" y="25"/>
                    <a:pt x="66" y="24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0"/>
                    <a:pt x="26" y="1"/>
                    <a:pt x="25" y="3"/>
                  </a:cubicBezTo>
                  <a:cubicBezTo>
                    <a:pt x="23" y="5"/>
                    <a:pt x="24" y="7"/>
                    <a:pt x="26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2" y="12"/>
                    <a:pt x="13" y="13"/>
                  </a:cubicBezTo>
                  <a:cubicBezTo>
                    <a:pt x="17" y="15"/>
                    <a:pt x="24" y="20"/>
                    <a:pt x="31" y="24"/>
                  </a:cubicBezTo>
                  <a:cubicBezTo>
                    <a:pt x="34" y="26"/>
                    <a:pt x="37" y="27"/>
                    <a:pt x="39" y="29"/>
                  </a:cubicBezTo>
                  <a:cubicBezTo>
                    <a:pt x="41" y="30"/>
                    <a:pt x="41" y="30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9"/>
                    <a:pt x="42" y="30"/>
                    <a:pt x="42" y="30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3" y="17"/>
                    <a:pt x="1" y="18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3" y="25"/>
                    <a:pt x="4" y="26"/>
                    <a:pt x="7" y="27"/>
                  </a:cubicBezTo>
                  <a:cubicBezTo>
                    <a:pt x="10" y="30"/>
                    <a:pt x="16" y="33"/>
                    <a:pt x="20" y="36"/>
                  </a:cubicBezTo>
                  <a:cubicBezTo>
                    <a:pt x="23" y="37"/>
                    <a:pt x="25" y="38"/>
                    <a:pt x="26" y="39"/>
                  </a:cubicBezTo>
                  <a:cubicBezTo>
                    <a:pt x="27" y="40"/>
                    <a:pt x="27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40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7"/>
                    <a:pt x="27" y="37"/>
                    <a:pt x="27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9" y="40"/>
                    <a:pt x="8" y="41"/>
                    <a:pt x="8" y="43"/>
                  </a:cubicBezTo>
                  <a:cubicBezTo>
                    <a:pt x="8" y="44"/>
                    <a:pt x="9" y="46"/>
                    <a:pt x="10" y="47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4" y="49"/>
                    <a:pt x="16" y="48"/>
                    <a:pt x="17" y="47"/>
                  </a:cubicBezTo>
                  <a:cubicBezTo>
                    <a:pt x="18" y="45"/>
                    <a:pt x="18" y="42"/>
                    <a:pt x="1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1334"/>
            <p:cNvSpPr/>
            <p:nvPr/>
          </p:nvSpPr>
          <p:spPr bwMode="auto">
            <a:xfrm>
              <a:off x="6016626" y="3765550"/>
              <a:ext cx="53975" cy="47625"/>
            </a:xfrm>
            <a:custGeom>
              <a:avLst/>
              <a:gdLst>
                <a:gd name="T0" fmla="*/ 34 w 34"/>
                <a:gd name="T1" fmla="*/ 25 h 29"/>
                <a:gd name="T2" fmla="*/ 33 w 34"/>
                <a:gd name="T3" fmla="*/ 21 h 29"/>
                <a:gd name="T4" fmla="*/ 26 w 34"/>
                <a:gd name="T5" fmla="*/ 17 h 29"/>
                <a:gd name="T6" fmla="*/ 8 w 34"/>
                <a:gd name="T7" fmla="*/ 6 h 29"/>
                <a:gd name="T8" fmla="*/ 6 w 34"/>
                <a:gd name="T9" fmla="*/ 5 h 29"/>
                <a:gd name="T10" fmla="*/ 6 w 34"/>
                <a:gd name="T11" fmla="*/ 5 h 29"/>
                <a:gd name="T12" fmla="*/ 5 w 34"/>
                <a:gd name="T13" fmla="*/ 7 h 29"/>
                <a:gd name="T14" fmla="*/ 4 w 34"/>
                <a:gd name="T15" fmla="*/ 8 h 29"/>
                <a:gd name="T16" fmla="*/ 6 w 34"/>
                <a:gd name="T17" fmla="*/ 5 h 29"/>
                <a:gd name="T18" fmla="*/ 7 w 34"/>
                <a:gd name="T19" fmla="*/ 5 h 29"/>
                <a:gd name="T20" fmla="*/ 7 w 34"/>
                <a:gd name="T21" fmla="*/ 6 h 29"/>
                <a:gd name="T22" fmla="*/ 4 w 34"/>
                <a:gd name="T23" fmla="*/ 8 h 29"/>
                <a:gd name="T24" fmla="*/ 4 w 34"/>
                <a:gd name="T25" fmla="*/ 8 h 29"/>
                <a:gd name="T26" fmla="*/ 7 w 34"/>
                <a:gd name="T27" fmla="*/ 6 h 29"/>
                <a:gd name="T28" fmla="*/ 8 w 34"/>
                <a:gd name="T29" fmla="*/ 8 h 29"/>
                <a:gd name="T30" fmla="*/ 7 w 34"/>
                <a:gd name="T31" fmla="*/ 10 h 29"/>
                <a:gd name="T32" fmla="*/ 6 w 34"/>
                <a:gd name="T33" fmla="*/ 11 h 29"/>
                <a:gd name="T34" fmla="*/ 4 w 34"/>
                <a:gd name="T35" fmla="*/ 8 h 29"/>
                <a:gd name="T36" fmla="*/ 4 w 34"/>
                <a:gd name="T37" fmla="*/ 8 h 29"/>
                <a:gd name="T38" fmla="*/ 6 w 34"/>
                <a:gd name="T39" fmla="*/ 11 h 29"/>
                <a:gd name="T40" fmla="*/ 5 w 34"/>
                <a:gd name="T41" fmla="*/ 12 h 29"/>
                <a:gd name="T42" fmla="*/ 5 w 34"/>
                <a:gd name="T43" fmla="*/ 12 h 29"/>
                <a:gd name="T44" fmla="*/ 5 w 34"/>
                <a:gd name="T45" fmla="*/ 10 h 29"/>
                <a:gd name="T46" fmla="*/ 6 w 34"/>
                <a:gd name="T47" fmla="*/ 11 h 29"/>
                <a:gd name="T48" fmla="*/ 20 w 34"/>
                <a:gd name="T49" fmla="*/ 9 h 29"/>
                <a:gd name="T50" fmla="*/ 22 w 34"/>
                <a:gd name="T51" fmla="*/ 2 h 29"/>
                <a:gd name="T52" fmla="*/ 15 w 34"/>
                <a:gd name="T53" fmla="*/ 2 h 29"/>
                <a:gd name="T54" fmla="*/ 18 w 34"/>
                <a:gd name="T55" fmla="*/ 9 h 29"/>
                <a:gd name="T56" fmla="*/ 19 w 34"/>
                <a:gd name="T57" fmla="*/ 1 h 29"/>
                <a:gd name="T58" fmla="*/ 6 w 34"/>
                <a:gd name="T59" fmla="*/ 3 h 29"/>
                <a:gd name="T60" fmla="*/ 3 w 34"/>
                <a:gd name="T61" fmla="*/ 4 h 29"/>
                <a:gd name="T62" fmla="*/ 2 w 34"/>
                <a:gd name="T63" fmla="*/ 4 h 29"/>
                <a:gd name="T64" fmla="*/ 0 w 34"/>
                <a:gd name="T65" fmla="*/ 8 h 29"/>
                <a:gd name="T66" fmla="*/ 1 w 34"/>
                <a:gd name="T67" fmla="*/ 11 h 29"/>
                <a:gd name="T68" fmla="*/ 2 w 34"/>
                <a:gd name="T69" fmla="*/ 12 h 29"/>
                <a:gd name="T70" fmla="*/ 25 w 34"/>
                <a:gd name="T71" fmla="*/ 25 h 29"/>
                <a:gd name="T72" fmla="*/ 28 w 34"/>
                <a:gd name="T73" fmla="*/ 27 h 29"/>
                <a:gd name="T74" fmla="*/ 27 w 34"/>
                <a:gd name="T75" fmla="*/ 27 h 29"/>
                <a:gd name="T76" fmla="*/ 29 w 34"/>
                <a:gd name="T77" fmla="*/ 26 h 29"/>
                <a:gd name="T78" fmla="*/ 30 w 34"/>
                <a:gd name="T79" fmla="*/ 25 h 29"/>
                <a:gd name="T80" fmla="*/ 27 w 34"/>
                <a:gd name="T81" fmla="*/ 27 h 29"/>
                <a:gd name="T82" fmla="*/ 27 w 34"/>
                <a:gd name="T83" fmla="*/ 27 h 29"/>
                <a:gd name="T84" fmla="*/ 26 w 34"/>
                <a:gd name="T85" fmla="*/ 25 h 29"/>
                <a:gd name="T86" fmla="*/ 30 w 34"/>
                <a:gd name="T87" fmla="*/ 25 h 29"/>
                <a:gd name="T88" fmla="*/ 30 w 34"/>
                <a:gd name="T89" fmla="*/ 25 h 29"/>
                <a:gd name="T90" fmla="*/ 26 w 34"/>
                <a:gd name="T91" fmla="*/ 25 h 29"/>
                <a:gd name="T92" fmla="*/ 27 w 34"/>
                <a:gd name="T93" fmla="*/ 23 h 29"/>
                <a:gd name="T94" fmla="*/ 34 w 34"/>
                <a:gd name="T95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29">
                  <a:moveTo>
                    <a:pt x="34" y="27"/>
                  </a:moveTo>
                  <a:cubicBezTo>
                    <a:pt x="34" y="26"/>
                    <a:pt x="34" y="25"/>
                    <a:pt x="34" y="25"/>
                  </a:cubicBezTo>
                  <a:cubicBezTo>
                    <a:pt x="34" y="23"/>
                    <a:pt x="34" y="23"/>
                    <a:pt x="34" y="22"/>
                  </a:cubicBezTo>
                  <a:cubicBezTo>
                    <a:pt x="33" y="22"/>
                    <a:pt x="33" y="22"/>
                    <a:pt x="33" y="21"/>
                  </a:cubicBezTo>
                  <a:cubicBezTo>
                    <a:pt x="33" y="21"/>
                    <a:pt x="32" y="21"/>
                    <a:pt x="32" y="21"/>
                  </a:cubicBezTo>
                  <a:cubicBezTo>
                    <a:pt x="31" y="20"/>
                    <a:pt x="28" y="18"/>
                    <a:pt x="26" y="17"/>
                  </a:cubicBezTo>
                  <a:cubicBezTo>
                    <a:pt x="22" y="14"/>
                    <a:pt x="17" y="11"/>
                    <a:pt x="13" y="9"/>
                  </a:cubicBezTo>
                  <a:cubicBezTo>
                    <a:pt x="11" y="8"/>
                    <a:pt x="9" y="6"/>
                    <a:pt x="8" y="6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7" y="1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1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6" y="11"/>
                  </a:cubicBezTo>
                  <a:cubicBezTo>
                    <a:pt x="8" y="11"/>
                    <a:pt x="12" y="11"/>
                    <a:pt x="15" y="10"/>
                  </a:cubicBezTo>
                  <a:cubicBezTo>
                    <a:pt x="18" y="10"/>
                    <a:pt x="20" y="9"/>
                    <a:pt x="20" y="9"/>
                  </a:cubicBezTo>
                  <a:cubicBezTo>
                    <a:pt x="22" y="9"/>
                    <a:pt x="23" y="8"/>
                    <a:pt x="24" y="6"/>
                  </a:cubicBezTo>
                  <a:cubicBezTo>
                    <a:pt x="24" y="5"/>
                    <a:pt x="23" y="3"/>
                    <a:pt x="22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8" y="0"/>
                    <a:pt x="16" y="0"/>
                    <a:pt x="15" y="2"/>
                  </a:cubicBezTo>
                  <a:cubicBezTo>
                    <a:pt x="13" y="4"/>
                    <a:pt x="14" y="6"/>
                    <a:pt x="1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5" y="2"/>
                    <a:pt x="11" y="2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4" y="13"/>
                    <a:pt x="11" y="17"/>
                    <a:pt x="17" y="20"/>
                  </a:cubicBezTo>
                  <a:cubicBezTo>
                    <a:pt x="20" y="22"/>
                    <a:pt x="23" y="24"/>
                    <a:pt x="25" y="25"/>
                  </a:cubicBezTo>
                  <a:cubicBezTo>
                    <a:pt x="26" y="26"/>
                    <a:pt x="27" y="27"/>
                    <a:pt x="27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6"/>
                    <a:pt x="27" y="26"/>
                    <a:pt x="27" y="27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6" y="24"/>
                    <a:pt x="26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6" y="24"/>
                    <a:pt x="27" y="27"/>
                    <a:pt x="28" y="28"/>
                  </a:cubicBezTo>
                  <a:cubicBezTo>
                    <a:pt x="30" y="29"/>
                    <a:pt x="33" y="28"/>
                    <a:pt x="3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1335"/>
            <p:cNvSpPr/>
            <p:nvPr/>
          </p:nvSpPr>
          <p:spPr bwMode="auto">
            <a:xfrm>
              <a:off x="6002338" y="3571875"/>
              <a:ext cx="388938" cy="309563"/>
            </a:xfrm>
            <a:custGeom>
              <a:avLst/>
              <a:gdLst>
                <a:gd name="T0" fmla="*/ 21 w 242"/>
                <a:gd name="T1" fmla="*/ 169 h 193"/>
                <a:gd name="T2" fmla="*/ 18 w 242"/>
                <a:gd name="T3" fmla="*/ 171 h 193"/>
                <a:gd name="T4" fmla="*/ 83 w 242"/>
                <a:gd name="T5" fmla="*/ 186 h 193"/>
                <a:gd name="T6" fmla="*/ 11 w 242"/>
                <a:gd name="T7" fmla="*/ 132 h 193"/>
                <a:gd name="T8" fmla="*/ 8 w 242"/>
                <a:gd name="T9" fmla="*/ 134 h 193"/>
                <a:gd name="T10" fmla="*/ 8 w 242"/>
                <a:gd name="T11" fmla="*/ 134 h 193"/>
                <a:gd name="T12" fmla="*/ 106 w 242"/>
                <a:gd name="T13" fmla="*/ 173 h 193"/>
                <a:gd name="T14" fmla="*/ 71 w 242"/>
                <a:gd name="T15" fmla="*/ 155 h 193"/>
                <a:gd name="T16" fmla="*/ 70 w 242"/>
                <a:gd name="T17" fmla="*/ 155 h 193"/>
                <a:gd name="T18" fmla="*/ 70 w 242"/>
                <a:gd name="T19" fmla="*/ 159 h 193"/>
                <a:gd name="T20" fmla="*/ 83 w 242"/>
                <a:gd name="T21" fmla="*/ 154 h 193"/>
                <a:gd name="T22" fmla="*/ 135 w 242"/>
                <a:gd name="T23" fmla="*/ 166 h 193"/>
                <a:gd name="T24" fmla="*/ 120 w 242"/>
                <a:gd name="T25" fmla="*/ 135 h 193"/>
                <a:gd name="T26" fmla="*/ 120 w 242"/>
                <a:gd name="T27" fmla="*/ 139 h 193"/>
                <a:gd name="T28" fmla="*/ 138 w 242"/>
                <a:gd name="T29" fmla="*/ 126 h 193"/>
                <a:gd name="T30" fmla="*/ 138 w 242"/>
                <a:gd name="T31" fmla="*/ 127 h 193"/>
                <a:gd name="T32" fmla="*/ 180 w 242"/>
                <a:gd name="T33" fmla="*/ 148 h 193"/>
                <a:gd name="T34" fmla="*/ 148 w 242"/>
                <a:gd name="T35" fmla="*/ 123 h 193"/>
                <a:gd name="T36" fmla="*/ 145 w 242"/>
                <a:gd name="T37" fmla="*/ 123 h 193"/>
                <a:gd name="T38" fmla="*/ 162 w 242"/>
                <a:gd name="T39" fmla="*/ 118 h 193"/>
                <a:gd name="T40" fmla="*/ 193 w 242"/>
                <a:gd name="T41" fmla="*/ 128 h 193"/>
                <a:gd name="T42" fmla="*/ 226 w 242"/>
                <a:gd name="T43" fmla="*/ 122 h 193"/>
                <a:gd name="T44" fmla="*/ 202 w 242"/>
                <a:gd name="T45" fmla="*/ 106 h 193"/>
                <a:gd name="T46" fmla="*/ 225 w 242"/>
                <a:gd name="T47" fmla="*/ 111 h 193"/>
                <a:gd name="T48" fmla="*/ 204 w 242"/>
                <a:gd name="T49" fmla="*/ 96 h 193"/>
                <a:gd name="T50" fmla="*/ 223 w 242"/>
                <a:gd name="T51" fmla="*/ 100 h 193"/>
                <a:gd name="T52" fmla="*/ 238 w 242"/>
                <a:gd name="T53" fmla="*/ 65 h 193"/>
                <a:gd name="T54" fmla="*/ 153 w 242"/>
                <a:gd name="T55" fmla="*/ 10 h 193"/>
                <a:gd name="T56" fmla="*/ 153 w 242"/>
                <a:gd name="T57" fmla="*/ 13 h 193"/>
                <a:gd name="T58" fmla="*/ 186 w 242"/>
                <a:gd name="T59" fmla="*/ 11 h 193"/>
                <a:gd name="T60" fmla="*/ 173 w 242"/>
                <a:gd name="T61" fmla="*/ 7 h 193"/>
                <a:gd name="T62" fmla="*/ 223 w 242"/>
                <a:gd name="T63" fmla="*/ 40 h 193"/>
                <a:gd name="T64" fmla="*/ 222 w 242"/>
                <a:gd name="T65" fmla="*/ 37 h 193"/>
                <a:gd name="T66" fmla="*/ 225 w 242"/>
                <a:gd name="T67" fmla="*/ 38 h 193"/>
                <a:gd name="T68" fmla="*/ 234 w 242"/>
                <a:gd name="T69" fmla="*/ 65 h 193"/>
                <a:gd name="T70" fmla="*/ 236 w 242"/>
                <a:gd name="T71" fmla="*/ 61 h 193"/>
                <a:gd name="T72" fmla="*/ 208 w 242"/>
                <a:gd name="T73" fmla="*/ 85 h 193"/>
                <a:gd name="T74" fmla="*/ 228 w 242"/>
                <a:gd name="T75" fmla="*/ 107 h 193"/>
                <a:gd name="T76" fmla="*/ 228 w 242"/>
                <a:gd name="T77" fmla="*/ 103 h 193"/>
                <a:gd name="T78" fmla="*/ 226 w 242"/>
                <a:gd name="T79" fmla="*/ 118 h 193"/>
                <a:gd name="T80" fmla="*/ 222 w 242"/>
                <a:gd name="T81" fmla="*/ 114 h 193"/>
                <a:gd name="T82" fmla="*/ 210 w 242"/>
                <a:gd name="T83" fmla="*/ 131 h 193"/>
                <a:gd name="T84" fmla="*/ 213 w 242"/>
                <a:gd name="T85" fmla="*/ 129 h 193"/>
                <a:gd name="T86" fmla="*/ 150 w 242"/>
                <a:gd name="T87" fmla="*/ 118 h 193"/>
                <a:gd name="T88" fmla="*/ 179 w 242"/>
                <a:gd name="T89" fmla="*/ 147 h 193"/>
                <a:gd name="T90" fmla="*/ 182 w 242"/>
                <a:gd name="T91" fmla="*/ 144 h 193"/>
                <a:gd name="T92" fmla="*/ 182 w 242"/>
                <a:gd name="T93" fmla="*/ 140 h 193"/>
                <a:gd name="T94" fmla="*/ 132 w 242"/>
                <a:gd name="T95" fmla="*/ 132 h 193"/>
                <a:gd name="T96" fmla="*/ 166 w 242"/>
                <a:gd name="T97" fmla="*/ 148 h 193"/>
                <a:gd name="T98" fmla="*/ 124 w 242"/>
                <a:gd name="T99" fmla="*/ 132 h 193"/>
                <a:gd name="T100" fmla="*/ 151 w 242"/>
                <a:gd name="T101" fmla="*/ 159 h 193"/>
                <a:gd name="T102" fmla="*/ 153 w 242"/>
                <a:gd name="T103" fmla="*/ 156 h 193"/>
                <a:gd name="T104" fmla="*/ 134 w 242"/>
                <a:gd name="T105" fmla="*/ 158 h 193"/>
                <a:gd name="T106" fmla="*/ 135 w 242"/>
                <a:gd name="T107" fmla="*/ 158 h 193"/>
                <a:gd name="T108" fmla="*/ 117 w 242"/>
                <a:gd name="T109" fmla="*/ 166 h 193"/>
                <a:gd name="T110" fmla="*/ 77 w 242"/>
                <a:gd name="T111" fmla="*/ 164 h 193"/>
                <a:gd name="T112" fmla="*/ 103 w 242"/>
                <a:gd name="T113" fmla="*/ 176 h 193"/>
                <a:gd name="T114" fmla="*/ 10 w 242"/>
                <a:gd name="T115" fmla="*/ 130 h 193"/>
                <a:gd name="T116" fmla="*/ 84 w 242"/>
                <a:gd name="T117" fmla="*/ 179 h 193"/>
                <a:gd name="T118" fmla="*/ 86 w 242"/>
                <a:gd name="T119" fmla="*/ 179 h 193"/>
                <a:gd name="T120" fmla="*/ 16 w 242"/>
                <a:gd name="T121" fmla="*/ 17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2" h="193">
                  <a:moveTo>
                    <a:pt x="41" y="181"/>
                  </a:moveTo>
                  <a:cubicBezTo>
                    <a:pt x="41" y="181"/>
                    <a:pt x="40" y="180"/>
                    <a:pt x="38" y="179"/>
                  </a:cubicBezTo>
                  <a:cubicBezTo>
                    <a:pt x="35" y="177"/>
                    <a:pt x="31" y="174"/>
                    <a:pt x="27" y="172"/>
                  </a:cubicBezTo>
                  <a:cubicBezTo>
                    <a:pt x="25" y="171"/>
                    <a:pt x="24" y="170"/>
                    <a:pt x="22" y="169"/>
                  </a:cubicBezTo>
                  <a:cubicBezTo>
                    <a:pt x="22" y="169"/>
                    <a:pt x="21" y="169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19" y="170"/>
                    <a:pt x="19" y="170"/>
                    <a:pt x="19" y="170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22" y="169"/>
                    <a:pt x="22" y="169"/>
                    <a:pt x="22" y="169"/>
                  </a:cubicBezTo>
                  <a:cubicBezTo>
                    <a:pt x="21" y="169"/>
                    <a:pt x="21" y="169"/>
                    <a:pt x="21" y="169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22" y="169"/>
                    <a:pt x="22" y="169"/>
                    <a:pt x="22" y="169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2" y="170"/>
                    <a:pt x="22" y="169"/>
                    <a:pt x="22" y="169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2"/>
                    <a:pt x="22" y="172"/>
                    <a:pt x="22" y="172"/>
                  </a:cubicBezTo>
                  <a:cubicBezTo>
                    <a:pt x="22" y="172"/>
                    <a:pt x="22" y="171"/>
                    <a:pt x="22" y="171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72"/>
                    <a:pt x="22" y="172"/>
                    <a:pt x="22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2" y="173"/>
                    <a:pt x="22" y="173"/>
                    <a:pt x="22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8" y="193"/>
                    <a:pt x="70" y="192"/>
                    <a:pt x="71" y="190"/>
                  </a:cubicBezTo>
                  <a:cubicBezTo>
                    <a:pt x="72" y="188"/>
                    <a:pt x="71" y="186"/>
                    <a:pt x="70" y="18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22" y="161"/>
                    <a:pt x="42" y="169"/>
                  </a:cubicBezTo>
                  <a:cubicBezTo>
                    <a:pt x="52" y="174"/>
                    <a:pt x="62" y="178"/>
                    <a:pt x="70" y="181"/>
                  </a:cubicBezTo>
                  <a:cubicBezTo>
                    <a:pt x="74" y="183"/>
                    <a:pt x="77" y="184"/>
                    <a:pt x="80" y="185"/>
                  </a:cubicBezTo>
                  <a:cubicBezTo>
                    <a:pt x="81" y="185"/>
                    <a:pt x="82" y="186"/>
                    <a:pt x="83" y="186"/>
                  </a:cubicBezTo>
                  <a:cubicBezTo>
                    <a:pt x="84" y="186"/>
                    <a:pt x="84" y="186"/>
                    <a:pt x="85" y="186"/>
                  </a:cubicBezTo>
                  <a:cubicBezTo>
                    <a:pt x="85" y="187"/>
                    <a:pt x="85" y="187"/>
                    <a:pt x="86" y="187"/>
                  </a:cubicBezTo>
                  <a:cubicBezTo>
                    <a:pt x="86" y="187"/>
                    <a:pt x="87" y="187"/>
                    <a:pt x="87" y="187"/>
                  </a:cubicBezTo>
                  <a:cubicBezTo>
                    <a:pt x="88" y="186"/>
                    <a:pt x="88" y="186"/>
                    <a:pt x="88" y="186"/>
                  </a:cubicBezTo>
                  <a:cubicBezTo>
                    <a:pt x="89" y="186"/>
                    <a:pt x="89" y="185"/>
                    <a:pt x="90" y="185"/>
                  </a:cubicBezTo>
                  <a:cubicBezTo>
                    <a:pt x="90" y="184"/>
                    <a:pt x="90" y="183"/>
                    <a:pt x="90" y="182"/>
                  </a:cubicBezTo>
                  <a:cubicBezTo>
                    <a:pt x="90" y="181"/>
                    <a:pt x="89" y="180"/>
                    <a:pt x="88" y="179"/>
                  </a:cubicBezTo>
                  <a:cubicBezTo>
                    <a:pt x="88" y="179"/>
                    <a:pt x="87" y="178"/>
                    <a:pt x="85" y="177"/>
                  </a:cubicBezTo>
                  <a:cubicBezTo>
                    <a:pt x="77" y="173"/>
                    <a:pt x="59" y="162"/>
                    <a:pt x="42" y="152"/>
                  </a:cubicBezTo>
                  <a:cubicBezTo>
                    <a:pt x="33" y="146"/>
                    <a:pt x="25" y="141"/>
                    <a:pt x="20" y="138"/>
                  </a:cubicBezTo>
                  <a:cubicBezTo>
                    <a:pt x="17" y="136"/>
                    <a:pt x="14" y="134"/>
                    <a:pt x="13" y="133"/>
                  </a:cubicBezTo>
                  <a:cubicBezTo>
                    <a:pt x="12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11" y="132"/>
                    <a:pt x="11" y="132"/>
                    <a:pt x="11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2" y="134"/>
                    <a:pt x="12" y="134"/>
                    <a:pt x="12" y="134"/>
                  </a:cubicBezTo>
                  <a:cubicBezTo>
                    <a:pt x="12" y="133"/>
                    <a:pt x="12" y="132"/>
                    <a:pt x="11" y="132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2" y="134"/>
                    <a:pt x="12" y="134"/>
                    <a:pt x="1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2" y="135"/>
                    <a:pt x="12" y="134"/>
                    <a:pt x="1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10" y="137"/>
                    <a:pt x="11" y="136"/>
                    <a:pt x="11" y="136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9" y="137"/>
                    <a:pt x="9" y="137"/>
                    <a:pt x="10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7"/>
                    <a:pt x="9" y="137"/>
                    <a:pt x="9" y="137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8"/>
                    <a:pt x="8" y="138"/>
                    <a:pt x="9" y="138"/>
                  </a:cubicBezTo>
                  <a:cubicBezTo>
                    <a:pt x="13" y="140"/>
                    <a:pt x="21" y="143"/>
                    <a:pt x="31" y="147"/>
                  </a:cubicBezTo>
                  <a:cubicBezTo>
                    <a:pt x="45" y="153"/>
                    <a:pt x="62" y="161"/>
                    <a:pt x="77" y="168"/>
                  </a:cubicBezTo>
                  <a:cubicBezTo>
                    <a:pt x="84" y="171"/>
                    <a:pt x="90" y="174"/>
                    <a:pt x="95" y="176"/>
                  </a:cubicBezTo>
                  <a:cubicBezTo>
                    <a:pt x="99" y="178"/>
                    <a:pt x="102" y="179"/>
                    <a:pt x="102" y="179"/>
                  </a:cubicBezTo>
                  <a:cubicBezTo>
                    <a:pt x="104" y="180"/>
                    <a:pt x="106" y="179"/>
                    <a:pt x="107" y="178"/>
                  </a:cubicBezTo>
                  <a:cubicBezTo>
                    <a:pt x="107" y="177"/>
                    <a:pt x="107" y="176"/>
                    <a:pt x="107" y="176"/>
                  </a:cubicBezTo>
                  <a:cubicBezTo>
                    <a:pt x="107" y="175"/>
                    <a:pt x="107" y="174"/>
                    <a:pt x="107" y="174"/>
                  </a:cubicBezTo>
                  <a:cubicBezTo>
                    <a:pt x="107" y="173"/>
                    <a:pt x="106" y="173"/>
                    <a:pt x="106" y="173"/>
                  </a:cubicBezTo>
                  <a:cubicBezTo>
                    <a:pt x="106" y="172"/>
                    <a:pt x="106" y="172"/>
                    <a:pt x="106" y="172"/>
                  </a:cubicBezTo>
                  <a:cubicBezTo>
                    <a:pt x="105" y="172"/>
                    <a:pt x="104" y="171"/>
                    <a:pt x="103" y="170"/>
                  </a:cubicBezTo>
                  <a:cubicBezTo>
                    <a:pt x="99" y="168"/>
                    <a:pt x="91" y="163"/>
                    <a:pt x="85" y="159"/>
                  </a:cubicBezTo>
                  <a:cubicBezTo>
                    <a:pt x="81" y="157"/>
                    <a:pt x="78" y="156"/>
                    <a:pt x="76" y="154"/>
                  </a:cubicBezTo>
                  <a:cubicBezTo>
                    <a:pt x="75" y="154"/>
                    <a:pt x="74" y="153"/>
                    <a:pt x="74" y="153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2" y="154"/>
                    <a:pt x="72" y="154"/>
                    <a:pt x="72" y="154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2" y="154"/>
                    <a:pt x="72" y="154"/>
                    <a:pt x="72" y="154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71" y="155"/>
                    <a:pt x="71" y="155"/>
                    <a:pt x="71" y="155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71" y="155"/>
                    <a:pt x="71" y="155"/>
                    <a:pt x="71" y="155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74" y="154"/>
                    <a:pt x="74" y="153"/>
                    <a:pt x="74" y="153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4" y="156"/>
                    <a:pt x="74" y="155"/>
                    <a:pt x="74" y="155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3" y="158"/>
                    <a:pt x="73" y="158"/>
                    <a:pt x="74" y="157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1" y="159"/>
                    <a:pt x="72" y="159"/>
                    <a:pt x="72" y="158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6"/>
                    <a:pt x="70" y="156"/>
                    <a:pt x="70" y="156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9"/>
                    <a:pt x="72" y="159"/>
                    <a:pt x="73" y="160"/>
                  </a:cubicBezTo>
                  <a:cubicBezTo>
                    <a:pt x="78" y="161"/>
                    <a:pt x="89" y="165"/>
                    <a:pt x="98" y="168"/>
                  </a:cubicBezTo>
                  <a:cubicBezTo>
                    <a:pt x="102" y="169"/>
                    <a:pt x="106" y="171"/>
                    <a:pt x="109" y="172"/>
                  </a:cubicBezTo>
                  <a:cubicBezTo>
                    <a:pt x="112" y="173"/>
                    <a:pt x="114" y="174"/>
                    <a:pt x="114" y="174"/>
                  </a:cubicBezTo>
                  <a:cubicBezTo>
                    <a:pt x="116" y="175"/>
                    <a:pt x="118" y="174"/>
                    <a:pt x="119" y="172"/>
                  </a:cubicBezTo>
                  <a:cubicBezTo>
                    <a:pt x="120" y="170"/>
                    <a:pt x="119" y="168"/>
                    <a:pt x="117" y="167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2"/>
                    <a:pt x="83" y="152"/>
                    <a:pt x="83" y="152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2"/>
                    <a:pt x="83" y="152"/>
                    <a:pt x="83" y="152"/>
                  </a:cubicBezTo>
                  <a:cubicBezTo>
                    <a:pt x="83" y="154"/>
                    <a:pt x="83" y="154"/>
                    <a:pt x="83" y="154"/>
                  </a:cubicBezTo>
                  <a:cubicBezTo>
                    <a:pt x="83" y="154"/>
                    <a:pt x="84" y="154"/>
                    <a:pt x="85" y="155"/>
                  </a:cubicBezTo>
                  <a:cubicBezTo>
                    <a:pt x="91" y="156"/>
                    <a:pt x="102" y="159"/>
                    <a:pt x="113" y="161"/>
                  </a:cubicBezTo>
                  <a:cubicBezTo>
                    <a:pt x="118" y="162"/>
                    <a:pt x="123" y="164"/>
                    <a:pt x="127" y="164"/>
                  </a:cubicBezTo>
                  <a:cubicBezTo>
                    <a:pt x="129" y="165"/>
                    <a:pt x="130" y="165"/>
                    <a:pt x="131" y="166"/>
                  </a:cubicBezTo>
                  <a:cubicBezTo>
                    <a:pt x="132" y="166"/>
                    <a:pt x="133" y="166"/>
                    <a:pt x="133" y="166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35" y="166"/>
                    <a:pt x="136" y="166"/>
                    <a:pt x="136" y="166"/>
                  </a:cubicBezTo>
                  <a:cubicBezTo>
                    <a:pt x="137" y="165"/>
                    <a:pt x="137" y="165"/>
                    <a:pt x="138" y="164"/>
                  </a:cubicBezTo>
                  <a:cubicBezTo>
                    <a:pt x="138" y="163"/>
                    <a:pt x="139" y="162"/>
                    <a:pt x="138" y="161"/>
                  </a:cubicBezTo>
                  <a:cubicBezTo>
                    <a:pt x="138" y="160"/>
                    <a:pt x="138" y="159"/>
                    <a:pt x="137" y="159"/>
                  </a:cubicBezTo>
                  <a:cubicBezTo>
                    <a:pt x="127" y="153"/>
                    <a:pt x="127" y="153"/>
                    <a:pt x="127" y="153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4" y="161"/>
                    <a:pt x="156" y="160"/>
                    <a:pt x="157" y="158"/>
                  </a:cubicBezTo>
                  <a:cubicBezTo>
                    <a:pt x="157" y="158"/>
                    <a:pt x="158" y="157"/>
                    <a:pt x="158" y="156"/>
                  </a:cubicBezTo>
                  <a:cubicBezTo>
                    <a:pt x="158" y="155"/>
                    <a:pt x="157" y="155"/>
                    <a:pt x="157" y="154"/>
                  </a:cubicBezTo>
                  <a:cubicBezTo>
                    <a:pt x="157" y="154"/>
                    <a:pt x="156" y="153"/>
                    <a:pt x="156" y="153"/>
                  </a:cubicBezTo>
                  <a:cubicBezTo>
                    <a:pt x="156" y="153"/>
                    <a:pt x="155" y="153"/>
                    <a:pt x="155" y="152"/>
                  </a:cubicBezTo>
                  <a:cubicBezTo>
                    <a:pt x="153" y="151"/>
                    <a:pt x="150" y="149"/>
                    <a:pt x="147" y="147"/>
                  </a:cubicBezTo>
                  <a:cubicBezTo>
                    <a:pt x="137" y="141"/>
                    <a:pt x="122" y="132"/>
                    <a:pt x="122" y="132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1" y="139"/>
                    <a:pt x="121" y="139"/>
                    <a:pt x="121" y="139"/>
                  </a:cubicBezTo>
                  <a:cubicBezTo>
                    <a:pt x="122" y="138"/>
                    <a:pt x="122" y="138"/>
                    <a:pt x="123" y="137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1" y="139"/>
                    <a:pt x="121" y="139"/>
                    <a:pt x="121" y="139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1" y="139"/>
                    <a:pt x="121" y="139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6"/>
                    <a:pt x="120" y="136"/>
                    <a:pt x="120" y="136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6"/>
                    <a:pt x="120" y="136"/>
                    <a:pt x="120" y="136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9"/>
                    <a:pt x="120" y="139"/>
                    <a:pt x="120" y="139"/>
                  </a:cubicBezTo>
                  <a:cubicBezTo>
                    <a:pt x="120" y="139"/>
                    <a:pt x="121" y="139"/>
                    <a:pt x="122" y="140"/>
                  </a:cubicBezTo>
                  <a:cubicBezTo>
                    <a:pt x="128" y="141"/>
                    <a:pt x="139" y="144"/>
                    <a:pt x="148" y="147"/>
                  </a:cubicBezTo>
                  <a:cubicBezTo>
                    <a:pt x="153" y="148"/>
                    <a:pt x="157" y="150"/>
                    <a:pt x="160" y="150"/>
                  </a:cubicBezTo>
                  <a:cubicBezTo>
                    <a:pt x="163" y="151"/>
                    <a:pt x="165" y="152"/>
                    <a:pt x="165" y="152"/>
                  </a:cubicBezTo>
                  <a:cubicBezTo>
                    <a:pt x="167" y="153"/>
                    <a:pt x="169" y="152"/>
                    <a:pt x="170" y="150"/>
                  </a:cubicBezTo>
                  <a:cubicBezTo>
                    <a:pt x="170" y="150"/>
                    <a:pt x="170" y="149"/>
                    <a:pt x="170" y="148"/>
                  </a:cubicBezTo>
                  <a:cubicBezTo>
                    <a:pt x="170" y="147"/>
                    <a:pt x="170" y="146"/>
                    <a:pt x="170" y="146"/>
                  </a:cubicBezTo>
                  <a:cubicBezTo>
                    <a:pt x="169" y="145"/>
                    <a:pt x="169" y="145"/>
                    <a:pt x="169" y="145"/>
                  </a:cubicBezTo>
                  <a:cubicBezTo>
                    <a:pt x="168" y="145"/>
                    <a:pt x="168" y="144"/>
                    <a:pt x="168" y="144"/>
                  </a:cubicBezTo>
                  <a:cubicBezTo>
                    <a:pt x="166" y="143"/>
                    <a:pt x="163" y="141"/>
                    <a:pt x="160" y="139"/>
                  </a:cubicBezTo>
                  <a:cubicBezTo>
                    <a:pt x="156" y="137"/>
                    <a:pt x="150" y="133"/>
                    <a:pt x="145" y="130"/>
                  </a:cubicBezTo>
                  <a:cubicBezTo>
                    <a:pt x="143" y="129"/>
                    <a:pt x="140" y="128"/>
                    <a:pt x="139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6" y="128"/>
                    <a:pt x="136" y="128"/>
                    <a:pt x="136" y="128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7" y="126"/>
                    <a:pt x="137" y="126"/>
                  </a:cubicBezTo>
                  <a:cubicBezTo>
                    <a:pt x="136" y="128"/>
                    <a:pt x="136" y="128"/>
                    <a:pt x="136" y="128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8" y="130"/>
                    <a:pt x="138" y="129"/>
                    <a:pt x="138" y="128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8" y="131"/>
                    <a:pt x="138" y="131"/>
                    <a:pt x="138" y="131"/>
                  </a:cubicBezTo>
                  <a:cubicBezTo>
                    <a:pt x="134" y="128"/>
                    <a:pt x="134" y="128"/>
                    <a:pt x="134" y="128"/>
                  </a:cubicBezTo>
                  <a:cubicBezTo>
                    <a:pt x="133" y="132"/>
                    <a:pt x="133" y="132"/>
                    <a:pt x="133" y="132"/>
                  </a:cubicBezTo>
                  <a:cubicBezTo>
                    <a:pt x="133" y="132"/>
                    <a:pt x="144" y="136"/>
                    <a:pt x="155" y="140"/>
                  </a:cubicBezTo>
                  <a:cubicBezTo>
                    <a:pt x="161" y="142"/>
                    <a:pt x="167" y="144"/>
                    <a:pt x="172" y="146"/>
                  </a:cubicBezTo>
                  <a:cubicBezTo>
                    <a:pt x="174" y="146"/>
                    <a:pt x="176" y="147"/>
                    <a:pt x="178" y="148"/>
                  </a:cubicBezTo>
                  <a:cubicBezTo>
                    <a:pt x="179" y="148"/>
                    <a:pt x="179" y="148"/>
                    <a:pt x="180" y="148"/>
                  </a:cubicBezTo>
                  <a:cubicBezTo>
                    <a:pt x="181" y="148"/>
                    <a:pt x="181" y="148"/>
                    <a:pt x="182" y="148"/>
                  </a:cubicBezTo>
                  <a:cubicBezTo>
                    <a:pt x="182" y="148"/>
                    <a:pt x="183" y="148"/>
                    <a:pt x="183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5" y="148"/>
                    <a:pt x="185" y="147"/>
                    <a:pt x="186" y="146"/>
                  </a:cubicBezTo>
                  <a:cubicBezTo>
                    <a:pt x="186" y="146"/>
                    <a:pt x="186" y="146"/>
                    <a:pt x="186" y="146"/>
                  </a:cubicBezTo>
                  <a:cubicBezTo>
                    <a:pt x="186" y="146"/>
                    <a:pt x="186" y="145"/>
                    <a:pt x="186" y="144"/>
                  </a:cubicBezTo>
                  <a:cubicBezTo>
                    <a:pt x="186" y="143"/>
                    <a:pt x="186" y="142"/>
                    <a:pt x="186" y="142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4" y="141"/>
                    <a:pt x="184" y="140"/>
                    <a:pt x="184" y="140"/>
                  </a:cubicBezTo>
                  <a:cubicBezTo>
                    <a:pt x="182" y="139"/>
                    <a:pt x="179" y="137"/>
                    <a:pt x="175" y="134"/>
                  </a:cubicBezTo>
                  <a:cubicBezTo>
                    <a:pt x="164" y="127"/>
                    <a:pt x="147" y="118"/>
                    <a:pt x="147" y="118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8" y="123"/>
                    <a:pt x="148" y="123"/>
                    <a:pt x="148" y="123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7" y="124"/>
                    <a:pt x="148" y="124"/>
                    <a:pt x="148" y="123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6" y="125"/>
                    <a:pt x="146" y="125"/>
                    <a:pt x="147" y="124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3"/>
                    <a:pt x="145" y="123"/>
                    <a:pt x="145" y="123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3"/>
                    <a:pt x="145" y="123"/>
                    <a:pt x="145" y="123"/>
                  </a:cubicBezTo>
                  <a:cubicBezTo>
                    <a:pt x="145" y="125"/>
                    <a:pt x="145" y="125"/>
                    <a:pt x="145" y="125"/>
                  </a:cubicBezTo>
                  <a:cubicBezTo>
                    <a:pt x="145" y="125"/>
                    <a:pt x="146" y="125"/>
                    <a:pt x="146" y="125"/>
                  </a:cubicBezTo>
                  <a:cubicBezTo>
                    <a:pt x="148" y="126"/>
                    <a:pt x="152" y="127"/>
                    <a:pt x="157" y="128"/>
                  </a:cubicBezTo>
                  <a:cubicBezTo>
                    <a:pt x="164" y="131"/>
                    <a:pt x="172" y="134"/>
                    <a:pt x="179" y="136"/>
                  </a:cubicBezTo>
                  <a:cubicBezTo>
                    <a:pt x="186" y="139"/>
                    <a:pt x="192" y="140"/>
                    <a:pt x="192" y="140"/>
                  </a:cubicBezTo>
                  <a:cubicBezTo>
                    <a:pt x="193" y="141"/>
                    <a:pt x="196" y="140"/>
                    <a:pt x="196" y="138"/>
                  </a:cubicBezTo>
                  <a:cubicBezTo>
                    <a:pt x="197" y="137"/>
                    <a:pt x="197" y="134"/>
                    <a:pt x="195" y="133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1"/>
                    <a:pt x="165" y="121"/>
                    <a:pt x="166" y="120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3" y="121"/>
                    <a:pt x="163" y="121"/>
                    <a:pt x="164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2" y="118"/>
                    <a:pt x="162" y="118"/>
                    <a:pt x="162" y="118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2"/>
                    <a:pt x="164" y="122"/>
                    <a:pt x="165" y="122"/>
                  </a:cubicBezTo>
                  <a:cubicBezTo>
                    <a:pt x="171" y="123"/>
                    <a:pt x="183" y="126"/>
                    <a:pt x="193" y="128"/>
                  </a:cubicBezTo>
                  <a:cubicBezTo>
                    <a:pt x="198" y="129"/>
                    <a:pt x="203" y="131"/>
                    <a:pt x="206" y="131"/>
                  </a:cubicBezTo>
                  <a:cubicBezTo>
                    <a:pt x="210" y="132"/>
                    <a:pt x="212" y="133"/>
                    <a:pt x="212" y="133"/>
                  </a:cubicBezTo>
                  <a:cubicBezTo>
                    <a:pt x="213" y="133"/>
                    <a:pt x="215" y="132"/>
                    <a:pt x="216" y="131"/>
                  </a:cubicBezTo>
                  <a:cubicBezTo>
                    <a:pt x="217" y="130"/>
                    <a:pt x="217" y="129"/>
                    <a:pt x="217" y="129"/>
                  </a:cubicBezTo>
                  <a:cubicBezTo>
                    <a:pt x="217" y="127"/>
                    <a:pt x="216" y="127"/>
                    <a:pt x="216" y="127"/>
                  </a:cubicBezTo>
                  <a:cubicBezTo>
                    <a:pt x="216" y="126"/>
                    <a:pt x="215" y="126"/>
                    <a:pt x="215" y="126"/>
                  </a:cubicBezTo>
                  <a:cubicBezTo>
                    <a:pt x="215" y="125"/>
                    <a:pt x="215" y="125"/>
                    <a:pt x="214" y="125"/>
                  </a:cubicBezTo>
                  <a:cubicBezTo>
                    <a:pt x="213" y="124"/>
                    <a:pt x="210" y="122"/>
                    <a:pt x="207" y="120"/>
                  </a:cubicBezTo>
                  <a:cubicBezTo>
                    <a:pt x="198" y="114"/>
                    <a:pt x="183" y="106"/>
                    <a:pt x="183" y="106"/>
                  </a:cubicBezTo>
                  <a:cubicBezTo>
                    <a:pt x="181" y="109"/>
                    <a:pt x="181" y="109"/>
                    <a:pt x="181" y="109"/>
                  </a:cubicBezTo>
                  <a:cubicBezTo>
                    <a:pt x="180" y="113"/>
                    <a:pt x="180" y="113"/>
                    <a:pt x="180" y="113"/>
                  </a:cubicBezTo>
                  <a:cubicBezTo>
                    <a:pt x="180" y="113"/>
                    <a:pt x="190" y="115"/>
                    <a:pt x="201" y="118"/>
                  </a:cubicBezTo>
                  <a:cubicBezTo>
                    <a:pt x="206" y="119"/>
                    <a:pt x="212" y="120"/>
                    <a:pt x="216" y="121"/>
                  </a:cubicBezTo>
                  <a:cubicBezTo>
                    <a:pt x="218" y="121"/>
                    <a:pt x="220" y="122"/>
                    <a:pt x="222" y="122"/>
                  </a:cubicBezTo>
                  <a:cubicBezTo>
                    <a:pt x="223" y="122"/>
                    <a:pt x="223" y="122"/>
                    <a:pt x="224" y="122"/>
                  </a:cubicBezTo>
                  <a:cubicBezTo>
                    <a:pt x="225" y="122"/>
                    <a:pt x="225" y="122"/>
                    <a:pt x="226" y="122"/>
                  </a:cubicBezTo>
                  <a:cubicBezTo>
                    <a:pt x="226" y="122"/>
                    <a:pt x="226" y="122"/>
                    <a:pt x="227" y="122"/>
                  </a:cubicBezTo>
                  <a:cubicBezTo>
                    <a:pt x="227" y="122"/>
                    <a:pt x="227" y="122"/>
                    <a:pt x="228" y="122"/>
                  </a:cubicBezTo>
                  <a:cubicBezTo>
                    <a:pt x="228" y="122"/>
                    <a:pt x="229" y="121"/>
                    <a:pt x="230" y="121"/>
                  </a:cubicBezTo>
                  <a:cubicBezTo>
                    <a:pt x="230" y="120"/>
                    <a:pt x="230" y="119"/>
                    <a:pt x="230" y="117"/>
                  </a:cubicBezTo>
                  <a:cubicBezTo>
                    <a:pt x="230" y="116"/>
                    <a:pt x="229" y="116"/>
                    <a:pt x="228" y="115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4" y="105"/>
                    <a:pt x="204" y="105"/>
                    <a:pt x="204" y="105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3" y="106"/>
                    <a:pt x="203" y="106"/>
                    <a:pt x="204" y="105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2" y="106"/>
                    <a:pt x="202" y="106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5"/>
                    <a:pt x="201" y="105"/>
                    <a:pt x="201" y="105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1" y="106"/>
                    <a:pt x="202" y="106"/>
                    <a:pt x="202" y="107"/>
                  </a:cubicBezTo>
                  <a:cubicBezTo>
                    <a:pt x="205" y="107"/>
                    <a:pt x="211" y="108"/>
                    <a:pt x="216" y="109"/>
                  </a:cubicBezTo>
                  <a:cubicBezTo>
                    <a:pt x="218" y="110"/>
                    <a:pt x="221" y="110"/>
                    <a:pt x="223" y="110"/>
                  </a:cubicBezTo>
                  <a:cubicBezTo>
                    <a:pt x="224" y="110"/>
                    <a:pt x="225" y="111"/>
                    <a:pt x="225" y="111"/>
                  </a:cubicBezTo>
                  <a:cubicBezTo>
                    <a:pt x="226" y="111"/>
                    <a:pt x="227" y="111"/>
                    <a:pt x="228" y="111"/>
                  </a:cubicBezTo>
                  <a:cubicBezTo>
                    <a:pt x="228" y="111"/>
                    <a:pt x="228" y="111"/>
                    <a:pt x="228" y="111"/>
                  </a:cubicBezTo>
                  <a:cubicBezTo>
                    <a:pt x="229" y="111"/>
                    <a:pt x="229" y="111"/>
                    <a:pt x="229" y="111"/>
                  </a:cubicBezTo>
                  <a:cubicBezTo>
                    <a:pt x="230" y="110"/>
                    <a:pt x="231" y="110"/>
                    <a:pt x="231" y="109"/>
                  </a:cubicBezTo>
                  <a:cubicBezTo>
                    <a:pt x="232" y="108"/>
                    <a:pt x="232" y="107"/>
                    <a:pt x="232" y="106"/>
                  </a:cubicBezTo>
                  <a:cubicBezTo>
                    <a:pt x="232" y="105"/>
                    <a:pt x="231" y="104"/>
                    <a:pt x="230" y="103"/>
                  </a:cubicBezTo>
                  <a:cubicBezTo>
                    <a:pt x="206" y="88"/>
                    <a:pt x="206" y="88"/>
                    <a:pt x="206" y="88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7" y="94"/>
                    <a:pt x="207" y="94"/>
                    <a:pt x="207" y="94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6" y="95"/>
                    <a:pt x="206" y="95"/>
                    <a:pt x="207" y="94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6"/>
                    <a:pt x="205" y="96"/>
                    <a:pt x="205" y="95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04" y="96"/>
                    <a:pt x="204" y="96"/>
                    <a:pt x="204" y="96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03" y="96"/>
                    <a:pt x="203" y="96"/>
                    <a:pt x="203" y="96"/>
                  </a:cubicBezTo>
                  <a:cubicBezTo>
                    <a:pt x="204" y="96"/>
                    <a:pt x="205" y="96"/>
                    <a:pt x="206" y="96"/>
                  </a:cubicBezTo>
                  <a:cubicBezTo>
                    <a:pt x="209" y="97"/>
                    <a:pt x="217" y="98"/>
                    <a:pt x="223" y="100"/>
                  </a:cubicBezTo>
                  <a:cubicBezTo>
                    <a:pt x="230" y="101"/>
                    <a:pt x="235" y="102"/>
                    <a:pt x="235" y="102"/>
                  </a:cubicBezTo>
                  <a:cubicBezTo>
                    <a:pt x="237" y="103"/>
                    <a:pt x="239" y="102"/>
                    <a:pt x="240" y="100"/>
                  </a:cubicBezTo>
                  <a:cubicBezTo>
                    <a:pt x="241" y="98"/>
                    <a:pt x="240" y="96"/>
                    <a:pt x="238" y="95"/>
                  </a:cubicBezTo>
                  <a:cubicBezTo>
                    <a:pt x="224" y="86"/>
                    <a:pt x="224" y="86"/>
                    <a:pt x="224" y="86"/>
                  </a:cubicBezTo>
                  <a:cubicBezTo>
                    <a:pt x="238" y="86"/>
                    <a:pt x="238" y="86"/>
                    <a:pt x="238" y="86"/>
                  </a:cubicBezTo>
                  <a:cubicBezTo>
                    <a:pt x="239" y="86"/>
                    <a:pt x="241" y="85"/>
                    <a:pt x="241" y="83"/>
                  </a:cubicBezTo>
                  <a:cubicBezTo>
                    <a:pt x="242" y="81"/>
                    <a:pt x="241" y="80"/>
                    <a:pt x="240" y="79"/>
                  </a:cubicBezTo>
                  <a:cubicBezTo>
                    <a:pt x="204" y="56"/>
                    <a:pt x="204" y="56"/>
                    <a:pt x="204" y="56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9" y="64"/>
                    <a:pt x="216" y="65"/>
                  </a:cubicBezTo>
                  <a:cubicBezTo>
                    <a:pt x="220" y="65"/>
                    <a:pt x="224" y="65"/>
                    <a:pt x="228" y="65"/>
                  </a:cubicBezTo>
                  <a:cubicBezTo>
                    <a:pt x="231" y="66"/>
                    <a:pt x="234" y="66"/>
                    <a:pt x="235" y="66"/>
                  </a:cubicBezTo>
                  <a:cubicBezTo>
                    <a:pt x="236" y="66"/>
                    <a:pt x="236" y="66"/>
                    <a:pt x="236" y="66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66"/>
                    <a:pt x="237" y="66"/>
                    <a:pt x="238" y="65"/>
                  </a:cubicBezTo>
                  <a:cubicBezTo>
                    <a:pt x="238" y="65"/>
                    <a:pt x="238" y="65"/>
                    <a:pt x="238" y="65"/>
                  </a:cubicBezTo>
                  <a:cubicBezTo>
                    <a:pt x="239" y="65"/>
                    <a:pt x="239" y="65"/>
                    <a:pt x="240" y="64"/>
                  </a:cubicBezTo>
                  <a:cubicBezTo>
                    <a:pt x="240" y="63"/>
                    <a:pt x="240" y="62"/>
                    <a:pt x="240" y="61"/>
                  </a:cubicBezTo>
                  <a:cubicBezTo>
                    <a:pt x="240" y="60"/>
                    <a:pt x="239" y="59"/>
                    <a:pt x="238" y="58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5" y="12"/>
                    <a:pt x="156" y="12"/>
                    <a:pt x="156" y="11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4" y="13"/>
                    <a:pt x="154" y="13"/>
                    <a:pt x="155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4" y="14"/>
                  </a:cubicBezTo>
                  <a:cubicBezTo>
                    <a:pt x="157" y="15"/>
                    <a:pt x="163" y="17"/>
                    <a:pt x="169" y="20"/>
                  </a:cubicBezTo>
                  <a:cubicBezTo>
                    <a:pt x="180" y="24"/>
                    <a:pt x="192" y="30"/>
                    <a:pt x="203" y="35"/>
                  </a:cubicBezTo>
                  <a:cubicBezTo>
                    <a:pt x="208" y="37"/>
                    <a:pt x="213" y="39"/>
                    <a:pt x="217" y="41"/>
                  </a:cubicBezTo>
                  <a:cubicBezTo>
                    <a:pt x="219" y="41"/>
                    <a:pt x="220" y="42"/>
                    <a:pt x="221" y="42"/>
                  </a:cubicBezTo>
                  <a:cubicBezTo>
                    <a:pt x="222" y="43"/>
                    <a:pt x="222" y="43"/>
                    <a:pt x="223" y="43"/>
                  </a:cubicBezTo>
                  <a:cubicBezTo>
                    <a:pt x="224" y="43"/>
                    <a:pt x="224" y="43"/>
                    <a:pt x="225" y="43"/>
                  </a:cubicBezTo>
                  <a:cubicBezTo>
                    <a:pt x="225" y="43"/>
                    <a:pt x="226" y="43"/>
                    <a:pt x="226" y="43"/>
                  </a:cubicBezTo>
                  <a:cubicBezTo>
                    <a:pt x="227" y="43"/>
                    <a:pt x="228" y="43"/>
                    <a:pt x="228" y="41"/>
                  </a:cubicBezTo>
                  <a:cubicBezTo>
                    <a:pt x="229" y="41"/>
                    <a:pt x="229" y="41"/>
                    <a:pt x="229" y="41"/>
                  </a:cubicBezTo>
                  <a:cubicBezTo>
                    <a:pt x="229" y="41"/>
                    <a:pt x="229" y="40"/>
                    <a:pt x="229" y="39"/>
                  </a:cubicBezTo>
                  <a:cubicBezTo>
                    <a:pt x="229" y="38"/>
                    <a:pt x="229" y="37"/>
                    <a:pt x="228" y="37"/>
                  </a:cubicBezTo>
                  <a:cubicBezTo>
                    <a:pt x="228" y="36"/>
                    <a:pt x="228" y="36"/>
                    <a:pt x="227" y="36"/>
                  </a:cubicBezTo>
                  <a:cubicBezTo>
                    <a:pt x="227" y="35"/>
                    <a:pt x="226" y="35"/>
                    <a:pt x="226" y="34"/>
                  </a:cubicBezTo>
                  <a:cubicBezTo>
                    <a:pt x="223" y="33"/>
                    <a:pt x="219" y="30"/>
                    <a:pt x="213" y="27"/>
                  </a:cubicBezTo>
                  <a:cubicBezTo>
                    <a:pt x="205" y="22"/>
                    <a:pt x="194" y="16"/>
                    <a:pt x="186" y="11"/>
                  </a:cubicBezTo>
                  <a:cubicBezTo>
                    <a:pt x="182" y="8"/>
                    <a:pt x="178" y="6"/>
                    <a:pt x="176" y="5"/>
                  </a:cubicBezTo>
                  <a:cubicBezTo>
                    <a:pt x="175" y="4"/>
                    <a:pt x="174" y="3"/>
                    <a:pt x="173" y="3"/>
                  </a:cubicBezTo>
                  <a:cubicBezTo>
                    <a:pt x="173" y="2"/>
                    <a:pt x="173" y="2"/>
                    <a:pt x="173" y="2"/>
                  </a:cubicBezTo>
                  <a:cubicBezTo>
                    <a:pt x="173" y="2"/>
                    <a:pt x="173" y="2"/>
                    <a:pt x="173" y="2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3" y="2"/>
                    <a:pt x="173" y="2"/>
                    <a:pt x="173" y="2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6"/>
                    <a:pt x="173" y="5"/>
                    <a:pt x="173" y="5"/>
                  </a:cubicBezTo>
                  <a:cubicBezTo>
                    <a:pt x="170" y="5"/>
                    <a:pt x="170" y="5"/>
                    <a:pt x="170" y="5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4" y="5"/>
                    <a:pt x="174" y="2"/>
                    <a:pt x="172" y="1"/>
                  </a:cubicBezTo>
                  <a:cubicBezTo>
                    <a:pt x="170" y="0"/>
                    <a:pt x="167" y="0"/>
                    <a:pt x="166" y="2"/>
                  </a:cubicBezTo>
                  <a:cubicBezTo>
                    <a:pt x="166" y="3"/>
                    <a:pt x="165" y="4"/>
                    <a:pt x="165" y="5"/>
                  </a:cubicBezTo>
                  <a:cubicBezTo>
                    <a:pt x="165" y="6"/>
                    <a:pt x="166" y="6"/>
                    <a:pt x="166" y="7"/>
                  </a:cubicBezTo>
                  <a:cubicBezTo>
                    <a:pt x="166" y="7"/>
                    <a:pt x="167" y="8"/>
                    <a:pt x="167" y="8"/>
                  </a:cubicBezTo>
                  <a:cubicBezTo>
                    <a:pt x="168" y="9"/>
                    <a:pt x="168" y="9"/>
                    <a:pt x="169" y="9"/>
                  </a:cubicBezTo>
                  <a:cubicBezTo>
                    <a:pt x="171" y="11"/>
                    <a:pt x="176" y="14"/>
                    <a:pt x="182" y="17"/>
                  </a:cubicBezTo>
                  <a:cubicBezTo>
                    <a:pt x="190" y="22"/>
                    <a:pt x="200" y="28"/>
                    <a:pt x="208" y="33"/>
                  </a:cubicBezTo>
                  <a:cubicBezTo>
                    <a:pt x="213" y="36"/>
                    <a:pt x="216" y="38"/>
                    <a:pt x="219" y="40"/>
                  </a:cubicBezTo>
                  <a:cubicBezTo>
                    <a:pt x="220" y="40"/>
                    <a:pt x="221" y="41"/>
                    <a:pt x="222" y="41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39"/>
                    <a:pt x="221" y="39"/>
                    <a:pt x="221" y="39"/>
                  </a:cubicBezTo>
                  <a:cubicBezTo>
                    <a:pt x="221" y="40"/>
                    <a:pt x="221" y="41"/>
                    <a:pt x="221" y="41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1" y="39"/>
                    <a:pt x="221" y="39"/>
                    <a:pt x="221" y="39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1" y="38"/>
                    <a:pt x="221" y="39"/>
                    <a:pt x="221" y="39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3" y="36"/>
                    <a:pt x="222" y="36"/>
                    <a:pt x="222" y="37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4" y="35"/>
                    <a:pt x="224" y="36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3" y="35"/>
                    <a:pt x="221" y="34"/>
                  </a:cubicBezTo>
                  <a:cubicBezTo>
                    <a:pt x="213" y="31"/>
                    <a:pt x="197" y="23"/>
                    <a:pt x="183" y="17"/>
                  </a:cubicBezTo>
                  <a:cubicBezTo>
                    <a:pt x="176" y="14"/>
                    <a:pt x="169" y="11"/>
                    <a:pt x="164" y="9"/>
                  </a:cubicBezTo>
                  <a:cubicBezTo>
                    <a:pt x="162" y="8"/>
                    <a:pt x="159" y="7"/>
                    <a:pt x="158" y="6"/>
                  </a:cubicBezTo>
                  <a:cubicBezTo>
                    <a:pt x="157" y="6"/>
                    <a:pt x="156" y="6"/>
                    <a:pt x="155" y="6"/>
                  </a:cubicBezTo>
                  <a:cubicBezTo>
                    <a:pt x="155" y="6"/>
                    <a:pt x="154" y="5"/>
                    <a:pt x="153" y="5"/>
                  </a:cubicBezTo>
                  <a:cubicBezTo>
                    <a:pt x="153" y="5"/>
                    <a:pt x="152" y="5"/>
                    <a:pt x="152" y="5"/>
                  </a:cubicBezTo>
                  <a:cubicBezTo>
                    <a:pt x="151" y="6"/>
                    <a:pt x="151" y="6"/>
                    <a:pt x="150" y="6"/>
                  </a:cubicBezTo>
                  <a:cubicBezTo>
                    <a:pt x="150" y="6"/>
                    <a:pt x="150" y="7"/>
                    <a:pt x="149" y="7"/>
                  </a:cubicBezTo>
                  <a:cubicBezTo>
                    <a:pt x="148" y="9"/>
                    <a:pt x="149" y="12"/>
                    <a:pt x="151" y="13"/>
                  </a:cubicBezTo>
                  <a:cubicBezTo>
                    <a:pt x="234" y="65"/>
                    <a:pt x="234" y="65"/>
                    <a:pt x="234" y="65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3" y="59"/>
                    <a:pt x="233" y="60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5" y="58"/>
                    <a:pt x="235" y="58"/>
                    <a:pt x="234" y="58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6" y="61"/>
                    <a:pt x="236" y="61"/>
                    <a:pt x="236" y="61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6" y="61"/>
                    <a:pt x="236" y="61"/>
                    <a:pt x="236" y="61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9"/>
                    <a:pt x="236" y="59"/>
                    <a:pt x="236" y="59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9"/>
                    <a:pt x="236" y="59"/>
                    <a:pt x="236" y="59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5" y="58"/>
                    <a:pt x="235" y="58"/>
                    <a:pt x="235" y="58"/>
                  </a:cubicBezTo>
                  <a:cubicBezTo>
                    <a:pt x="234" y="58"/>
                    <a:pt x="231" y="58"/>
                    <a:pt x="228" y="57"/>
                  </a:cubicBezTo>
                  <a:cubicBezTo>
                    <a:pt x="223" y="57"/>
                    <a:pt x="217" y="57"/>
                    <a:pt x="211" y="56"/>
                  </a:cubicBezTo>
                  <a:cubicBezTo>
                    <a:pt x="206" y="56"/>
                    <a:pt x="202" y="56"/>
                    <a:pt x="202" y="56"/>
                  </a:cubicBezTo>
                  <a:cubicBezTo>
                    <a:pt x="201" y="56"/>
                    <a:pt x="199" y="57"/>
                    <a:pt x="198" y="59"/>
                  </a:cubicBezTo>
                  <a:cubicBezTo>
                    <a:pt x="198" y="60"/>
                    <a:pt x="199" y="62"/>
                    <a:pt x="200" y="63"/>
                  </a:cubicBezTo>
                  <a:cubicBezTo>
                    <a:pt x="224" y="78"/>
                    <a:pt x="224" y="78"/>
                    <a:pt x="224" y="78"/>
                  </a:cubicBezTo>
                  <a:cubicBezTo>
                    <a:pt x="210" y="78"/>
                    <a:pt x="210" y="78"/>
                    <a:pt x="210" y="78"/>
                  </a:cubicBezTo>
                  <a:cubicBezTo>
                    <a:pt x="208" y="78"/>
                    <a:pt x="207" y="79"/>
                    <a:pt x="206" y="81"/>
                  </a:cubicBezTo>
                  <a:cubicBezTo>
                    <a:pt x="206" y="83"/>
                    <a:pt x="206" y="84"/>
                    <a:pt x="208" y="85"/>
                  </a:cubicBezTo>
                  <a:cubicBezTo>
                    <a:pt x="234" y="102"/>
                    <a:pt x="234" y="102"/>
                    <a:pt x="234" y="102"/>
                  </a:cubicBezTo>
                  <a:cubicBezTo>
                    <a:pt x="236" y="98"/>
                    <a:pt x="236" y="98"/>
                    <a:pt x="236" y="98"/>
                  </a:cubicBezTo>
                  <a:cubicBezTo>
                    <a:pt x="237" y="95"/>
                    <a:pt x="237" y="95"/>
                    <a:pt x="237" y="95"/>
                  </a:cubicBezTo>
                  <a:cubicBezTo>
                    <a:pt x="237" y="95"/>
                    <a:pt x="229" y="93"/>
                    <a:pt x="222" y="91"/>
                  </a:cubicBezTo>
                  <a:cubicBezTo>
                    <a:pt x="218" y="90"/>
                    <a:pt x="214" y="89"/>
                    <a:pt x="210" y="89"/>
                  </a:cubicBezTo>
                  <a:cubicBezTo>
                    <a:pt x="209" y="88"/>
                    <a:pt x="207" y="88"/>
                    <a:pt x="206" y="88"/>
                  </a:cubicBezTo>
                  <a:cubicBezTo>
                    <a:pt x="206" y="88"/>
                    <a:pt x="205" y="88"/>
                    <a:pt x="205" y="88"/>
                  </a:cubicBezTo>
                  <a:cubicBezTo>
                    <a:pt x="205" y="88"/>
                    <a:pt x="204" y="88"/>
                    <a:pt x="204" y="88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2" y="88"/>
                    <a:pt x="202" y="88"/>
                  </a:cubicBezTo>
                  <a:cubicBezTo>
                    <a:pt x="202" y="88"/>
                    <a:pt x="201" y="89"/>
                    <a:pt x="200" y="90"/>
                  </a:cubicBezTo>
                  <a:cubicBezTo>
                    <a:pt x="199" y="91"/>
                    <a:pt x="200" y="94"/>
                    <a:pt x="201" y="95"/>
                  </a:cubicBezTo>
                  <a:cubicBezTo>
                    <a:pt x="226" y="110"/>
                    <a:pt x="226" y="110"/>
                    <a:pt x="226" y="110"/>
                  </a:cubicBezTo>
                  <a:cubicBezTo>
                    <a:pt x="228" y="107"/>
                    <a:pt x="228" y="107"/>
                    <a:pt x="228" y="107"/>
                  </a:cubicBezTo>
                  <a:cubicBezTo>
                    <a:pt x="225" y="105"/>
                    <a:pt x="225" y="105"/>
                    <a:pt x="225" y="105"/>
                  </a:cubicBezTo>
                  <a:cubicBezTo>
                    <a:pt x="228" y="107"/>
                    <a:pt x="228" y="107"/>
                    <a:pt x="228" y="107"/>
                  </a:cubicBezTo>
                  <a:cubicBezTo>
                    <a:pt x="226" y="103"/>
                    <a:pt x="226" y="103"/>
                    <a:pt x="226" y="103"/>
                  </a:cubicBezTo>
                  <a:cubicBezTo>
                    <a:pt x="226" y="103"/>
                    <a:pt x="225" y="104"/>
                    <a:pt x="225" y="105"/>
                  </a:cubicBezTo>
                  <a:cubicBezTo>
                    <a:pt x="228" y="107"/>
                    <a:pt x="228" y="107"/>
                    <a:pt x="228" y="107"/>
                  </a:cubicBezTo>
                  <a:cubicBezTo>
                    <a:pt x="226" y="103"/>
                    <a:pt x="226" y="103"/>
                    <a:pt x="226" y="103"/>
                  </a:cubicBezTo>
                  <a:cubicBezTo>
                    <a:pt x="228" y="106"/>
                    <a:pt x="228" y="106"/>
                    <a:pt x="228" y="106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7" y="103"/>
                    <a:pt x="227" y="103"/>
                    <a:pt x="226" y="103"/>
                  </a:cubicBezTo>
                  <a:cubicBezTo>
                    <a:pt x="228" y="106"/>
                    <a:pt x="228" y="106"/>
                    <a:pt x="228" y="106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27" y="103"/>
                    <a:pt x="227" y="103"/>
                    <a:pt x="226" y="103"/>
                  </a:cubicBezTo>
                  <a:cubicBezTo>
                    <a:pt x="223" y="102"/>
                    <a:pt x="217" y="101"/>
                    <a:pt x="212" y="100"/>
                  </a:cubicBezTo>
                  <a:cubicBezTo>
                    <a:pt x="210" y="100"/>
                    <a:pt x="207" y="99"/>
                    <a:pt x="205" y="99"/>
                  </a:cubicBezTo>
                  <a:cubicBezTo>
                    <a:pt x="205" y="99"/>
                    <a:pt x="204" y="99"/>
                    <a:pt x="203" y="99"/>
                  </a:cubicBezTo>
                  <a:cubicBezTo>
                    <a:pt x="202" y="98"/>
                    <a:pt x="202" y="98"/>
                    <a:pt x="201" y="98"/>
                  </a:cubicBezTo>
                  <a:cubicBezTo>
                    <a:pt x="201" y="98"/>
                    <a:pt x="201" y="98"/>
                    <a:pt x="200" y="98"/>
                  </a:cubicBezTo>
                  <a:cubicBezTo>
                    <a:pt x="200" y="99"/>
                    <a:pt x="200" y="99"/>
                    <a:pt x="199" y="99"/>
                  </a:cubicBezTo>
                  <a:cubicBezTo>
                    <a:pt x="199" y="99"/>
                    <a:pt x="198" y="99"/>
                    <a:pt x="197" y="100"/>
                  </a:cubicBezTo>
                  <a:cubicBezTo>
                    <a:pt x="196" y="102"/>
                    <a:pt x="197" y="105"/>
                    <a:pt x="199" y="106"/>
                  </a:cubicBezTo>
                  <a:cubicBezTo>
                    <a:pt x="224" y="122"/>
                    <a:pt x="224" y="122"/>
                    <a:pt x="224" y="122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3" y="116"/>
                    <a:pt x="223" y="116"/>
                    <a:pt x="223" y="116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4" y="115"/>
                    <a:pt x="224" y="115"/>
                    <a:pt x="224" y="115"/>
                  </a:cubicBezTo>
                  <a:cubicBezTo>
                    <a:pt x="224" y="115"/>
                    <a:pt x="223" y="115"/>
                    <a:pt x="223" y="116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4" y="115"/>
                    <a:pt x="224" y="115"/>
                    <a:pt x="224" y="115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5" y="114"/>
                    <a:pt x="225" y="114"/>
                    <a:pt x="224" y="115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6"/>
                    <a:pt x="226" y="116"/>
                    <a:pt x="226" y="116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6"/>
                    <a:pt x="226" y="116"/>
                    <a:pt x="226" y="116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5" y="114"/>
                    <a:pt x="224" y="114"/>
                    <a:pt x="222" y="114"/>
                  </a:cubicBezTo>
                  <a:cubicBezTo>
                    <a:pt x="217" y="113"/>
                    <a:pt x="206" y="111"/>
                    <a:pt x="198" y="109"/>
                  </a:cubicBezTo>
                  <a:cubicBezTo>
                    <a:pt x="194" y="108"/>
                    <a:pt x="190" y="107"/>
                    <a:pt x="187" y="106"/>
                  </a:cubicBezTo>
                  <a:cubicBezTo>
                    <a:pt x="184" y="106"/>
                    <a:pt x="182" y="105"/>
                    <a:pt x="182" y="105"/>
                  </a:cubicBezTo>
                  <a:cubicBezTo>
                    <a:pt x="180" y="105"/>
                    <a:pt x="178" y="106"/>
                    <a:pt x="178" y="108"/>
                  </a:cubicBezTo>
                  <a:cubicBezTo>
                    <a:pt x="177" y="109"/>
                    <a:pt x="178" y="112"/>
                    <a:pt x="179" y="113"/>
                  </a:cubicBezTo>
                  <a:cubicBezTo>
                    <a:pt x="179" y="113"/>
                    <a:pt x="181" y="114"/>
                    <a:pt x="184" y="116"/>
                  </a:cubicBezTo>
                  <a:cubicBezTo>
                    <a:pt x="189" y="118"/>
                    <a:pt x="195" y="122"/>
                    <a:pt x="201" y="126"/>
                  </a:cubicBezTo>
                  <a:cubicBezTo>
                    <a:pt x="203" y="127"/>
                    <a:pt x="206" y="129"/>
                    <a:pt x="208" y="130"/>
                  </a:cubicBezTo>
                  <a:cubicBezTo>
                    <a:pt x="209" y="131"/>
                    <a:pt x="209" y="131"/>
                    <a:pt x="210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2" y="129"/>
                    <a:pt x="212" y="129"/>
                    <a:pt x="212" y="129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2" y="129"/>
                    <a:pt x="212" y="129"/>
                    <a:pt x="212" y="129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09" y="130"/>
                    <a:pt x="209" y="130"/>
                    <a:pt x="209" y="131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27"/>
                    <a:pt x="209" y="128"/>
                    <a:pt x="209" y="129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14" y="125"/>
                    <a:pt x="202" y="122"/>
                    <a:pt x="190" y="119"/>
                  </a:cubicBezTo>
                  <a:cubicBezTo>
                    <a:pt x="184" y="118"/>
                    <a:pt x="177" y="116"/>
                    <a:pt x="173" y="115"/>
                  </a:cubicBezTo>
                  <a:cubicBezTo>
                    <a:pt x="170" y="115"/>
                    <a:pt x="168" y="114"/>
                    <a:pt x="166" y="114"/>
                  </a:cubicBezTo>
                  <a:cubicBezTo>
                    <a:pt x="166" y="114"/>
                    <a:pt x="165" y="114"/>
                    <a:pt x="164" y="114"/>
                  </a:cubicBezTo>
                  <a:cubicBezTo>
                    <a:pt x="164" y="114"/>
                    <a:pt x="163" y="114"/>
                    <a:pt x="162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61" y="114"/>
                    <a:pt x="161" y="114"/>
                    <a:pt x="161" y="114"/>
                  </a:cubicBezTo>
                  <a:cubicBezTo>
                    <a:pt x="160" y="114"/>
                    <a:pt x="160" y="114"/>
                    <a:pt x="159" y="115"/>
                  </a:cubicBezTo>
                  <a:cubicBezTo>
                    <a:pt x="158" y="117"/>
                    <a:pt x="158" y="120"/>
                    <a:pt x="160" y="121"/>
                  </a:cubicBezTo>
                  <a:cubicBezTo>
                    <a:pt x="191" y="140"/>
                    <a:pt x="191" y="140"/>
                    <a:pt x="191" y="140"/>
                  </a:cubicBezTo>
                  <a:cubicBezTo>
                    <a:pt x="193" y="137"/>
                    <a:pt x="193" y="137"/>
                    <a:pt x="193" y="137"/>
                  </a:cubicBezTo>
                  <a:cubicBezTo>
                    <a:pt x="194" y="133"/>
                    <a:pt x="194" y="133"/>
                    <a:pt x="194" y="133"/>
                  </a:cubicBezTo>
                  <a:cubicBezTo>
                    <a:pt x="194" y="133"/>
                    <a:pt x="183" y="129"/>
                    <a:pt x="172" y="125"/>
                  </a:cubicBezTo>
                  <a:cubicBezTo>
                    <a:pt x="166" y="123"/>
                    <a:pt x="160" y="121"/>
                    <a:pt x="156" y="120"/>
                  </a:cubicBezTo>
                  <a:cubicBezTo>
                    <a:pt x="153" y="119"/>
                    <a:pt x="151" y="118"/>
                    <a:pt x="150" y="118"/>
                  </a:cubicBezTo>
                  <a:cubicBezTo>
                    <a:pt x="149" y="117"/>
                    <a:pt x="148" y="117"/>
                    <a:pt x="147" y="117"/>
                  </a:cubicBezTo>
                  <a:cubicBezTo>
                    <a:pt x="147" y="117"/>
                    <a:pt x="146" y="117"/>
                    <a:pt x="145" y="117"/>
                  </a:cubicBezTo>
                  <a:cubicBezTo>
                    <a:pt x="145" y="117"/>
                    <a:pt x="145" y="117"/>
                    <a:pt x="144" y="117"/>
                  </a:cubicBezTo>
                  <a:cubicBezTo>
                    <a:pt x="144" y="117"/>
                    <a:pt x="143" y="117"/>
                    <a:pt x="143" y="118"/>
                  </a:cubicBezTo>
                  <a:cubicBezTo>
                    <a:pt x="143" y="118"/>
                    <a:pt x="142" y="118"/>
                    <a:pt x="142" y="119"/>
                  </a:cubicBezTo>
                  <a:cubicBezTo>
                    <a:pt x="141" y="120"/>
                    <a:pt x="141" y="121"/>
                    <a:pt x="141" y="122"/>
                  </a:cubicBezTo>
                  <a:cubicBezTo>
                    <a:pt x="141" y="123"/>
                    <a:pt x="142" y="124"/>
                    <a:pt x="143" y="124"/>
                  </a:cubicBezTo>
                  <a:cubicBezTo>
                    <a:pt x="143" y="124"/>
                    <a:pt x="145" y="126"/>
                    <a:pt x="149" y="128"/>
                  </a:cubicBezTo>
                  <a:cubicBezTo>
                    <a:pt x="154" y="131"/>
                    <a:pt x="162" y="136"/>
                    <a:pt x="168" y="140"/>
                  </a:cubicBezTo>
                  <a:cubicBezTo>
                    <a:pt x="172" y="142"/>
                    <a:pt x="175" y="144"/>
                    <a:pt x="177" y="145"/>
                  </a:cubicBezTo>
                  <a:cubicBezTo>
                    <a:pt x="178" y="146"/>
                    <a:pt x="179" y="146"/>
                    <a:pt x="179" y="147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1" y="146"/>
                    <a:pt x="181" y="146"/>
                    <a:pt x="181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1" y="146"/>
                    <a:pt x="181" y="146"/>
                    <a:pt x="181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6"/>
                    <a:pt x="179" y="146"/>
                    <a:pt x="179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6"/>
                    <a:pt x="179" y="146"/>
                    <a:pt x="179" y="146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78" y="145"/>
                    <a:pt x="179" y="146"/>
                    <a:pt x="179" y="146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8" y="144"/>
                    <a:pt x="178" y="144"/>
                    <a:pt x="178" y="144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2"/>
                    <a:pt x="179" y="142"/>
                    <a:pt x="179" y="142"/>
                  </a:cubicBezTo>
                  <a:cubicBezTo>
                    <a:pt x="178" y="143"/>
                    <a:pt x="178" y="144"/>
                    <a:pt x="178" y="144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2"/>
                    <a:pt x="179" y="142"/>
                    <a:pt x="179" y="142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79" y="142"/>
                    <a:pt x="179" y="142"/>
                    <a:pt x="179" y="142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0" y="141"/>
                    <a:pt x="180" y="141"/>
                    <a:pt x="180" y="141"/>
                  </a:cubicBezTo>
                  <a:cubicBezTo>
                    <a:pt x="180" y="141"/>
                    <a:pt x="179" y="142"/>
                    <a:pt x="179" y="142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0" y="141"/>
                    <a:pt x="180" y="141"/>
                    <a:pt x="180" y="141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1" y="140"/>
                    <a:pt x="181" y="141"/>
                    <a:pt x="180" y="141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2"/>
                    <a:pt x="182" y="142"/>
                    <a:pt x="182" y="142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2"/>
                    <a:pt x="182" y="142"/>
                    <a:pt x="182" y="142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1" y="140"/>
                    <a:pt x="179" y="140"/>
                  </a:cubicBezTo>
                  <a:cubicBezTo>
                    <a:pt x="173" y="138"/>
                    <a:pt x="162" y="134"/>
                    <a:pt x="153" y="131"/>
                  </a:cubicBezTo>
                  <a:cubicBezTo>
                    <a:pt x="148" y="129"/>
                    <a:pt x="144" y="128"/>
                    <a:pt x="141" y="126"/>
                  </a:cubicBezTo>
                  <a:cubicBezTo>
                    <a:pt x="138" y="125"/>
                    <a:pt x="136" y="125"/>
                    <a:pt x="136" y="125"/>
                  </a:cubicBezTo>
                  <a:cubicBezTo>
                    <a:pt x="134" y="124"/>
                    <a:pt x="132" y="124"/>
                    <a:pt x="131" y="126"/>
                  </a:cubicBezTo>
                  <a:cubicBezTo>
                    <a:pt x="131" y="127"/>
                    <a:pt x="130" y="128"/>
                    <a:pt x="130" y="128"/>
                  </a:cubicBezTo>
                  <a:cubicBezTo>
                    <a:pt x="131" y="130"/>
                    <a:pt x="131" y="130"/>
                    <a:pt x="131" y="130"/>
                  </a:cubicBezTo>
                  <a:cubicBezTo>
                    <a:pt x="132" y="131"/>
                    <a:pt x="132" y="131"/>
                    <a:pt x="132" y="132"/>
                  </a:cubicBezTo>
                  <a:cubicBezTo>
                    <a:pt x="132" y="132"/>
                    <a:pt x="133" y="132"/>
                    <a:pt x="133" y="132"/>
                  </a:cubicBezTo>
                  <a:cubicBezTo>
                    <a:pt x="135" y="134"/>
                    <a:pt x="137" y="135"/>
                    <a:pt x="141" y="137"/>
                  </a:cubicBezTo>
                  <a:cubicBezTo>
                    <a:pt x="145" y="140"/>
                    <a:pt x="151" y="143"/>
                    <a:pt x="156" y="146"/>
                  </a:cubicBezTo>
                  <a:cubicBezTo>
                    <a:pt x="158" y="148"/>
                    <a:pt x="160" y="149"/>
                    <a:pt x="162" y="150"/>
                  </a:cubicBezTo>
                  <a:cubicBezTo>
                    <a:pt x="162" y="150"/>
                    <a:pt x="163" y="151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50"/>
                    <a:pt x="163" y="150"/>
                    <a:pt x="163" y="150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50"/>
                    <a:pt x="163" y="150"/>
                    <a:pt x="163" y="150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2" y="148"/>
                    <a:pt x="162" y="148"/>
                    <a:pt x="162" y="148"/>
                  </a:cubicBezTo>
                  <a:cubicBezTo>
                    <a:pt x="162" y="149"/>
                    <a:pt x="163" y="150"/>
                    <a:pt x="163" y="150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2" y="148"/>
                    <a:pt x="162" y="148"/>
                    <a:pt x="162" y="148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46"/>
                    <a:pt x="163" y="146"/>
                    <a:pt x="163" y="146"/>
                  </a:cubicBezTo>
                  <a:cubicBezTo>
                    <a:pt x="162" y="147"/>
                    <a:pt x="162" y="148"/>
                    <a:pt x="162" y="148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3" y="146"/>
                    <a:pt x="163" y="146"/>
                    <a:pt x="163" y="146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7" y="144"/>
                    <a:pt x="157" y="141"/>
                    <a:pt x="146" y="138"/>
                  </a:cubicBezTo>
                  <a:cubicBezTo>
                    <a:pt x="140" y="136"/>
                    <a:pt x="134" y="134"/>
                    <a:pt x="130" y="133"/>
                  </a:cubicBezTo>
                  <a:cubicBezTo>
                    <a:pt x="127" y="133"/>
                    <a:pt x="125" y="132"/>
                    <a:pt x="124" y="132"/>
                  </a:cubicBezTo>
                  <a:cubicBezTo>
                    <a:pt x="123" y="132"/>
                    <a:pt x="122" y="131"/>
                    <a:pt x="122" y="131"/>
                  </a:cubicBezTo>
                  <a:cubicBezTo>
                    <a:pt x="121" y="131"/>
                    <a:pt x="121" y="131"/>
                    <a:pt x="120" y="131"/>
                  </a:cubicBezTo>
                  <a:cubicBezTo>
                    <a:pt x="120" y="131"/>
                    <a:pt x="119" y="131"/>
                    <a:pt x="119" y="131"/>
                  </a:cubicBezTo>
                  <a:cubicBezTo>
                    <a:pt x="118" y="131"/>
                    <a:pt x="118" y="131"/>
                    <a:pt x="118" y="132"/>
                  </a:cubicBezTo>
                  <a:cubicBezTo>
                    <a:pt x="117" y="132"/>
                    <a:pt x="117" y="132"/>
                    <a:pt x="116" y="133"/>
                  </a:cubicBezTo>
                  <a:cubicBezTo>
                    <a:pt x="116" y="134"/>
                    <a:pt x="115" y="135"/>
                    <a:pt x="116" y="136"/>
                  </a:cubicBezTo>
                  <a:cubicBezTo>
                    <a:pt x="116" y="137"/>
                    <a:pt x="117" y="138"/>
                    <a:pt x="117" y="139"/>
                  </a:cubicBezTo>
                  <a:cubicBezTo>
                    <a:pt x="117" y="139"/>
                    <a:pt x="120" y="140"/>
                    <a:pt x="123" y="142"/>
                  </a:cubicBezTo>
                  <a:cubicBezTo>
                    <a:pt x="128" y="145"/>
                    <a:pt x="135" y="149"/>
                    <a:pt x="141" y="152"/>
                  </a:cubicBezTo>
                  <a:cubicBezTo>
                    <a:pt x="144" y="154"/>
                    <a:pt x="146" y="156"/>
                    <a:pt x="148" y="157"/>
                  </a:cubicBezTo>
                  <a:cubicBezTo>
                    <a:pt x="149" y="158"/>
                    <a:pt x="150" y="158"/>
                    <a:pt x="150" y="159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2" y="157"/>
                    <a:pt x="152" y="157"/>
                    <a:pt x="152" y="157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1" y="159"/>
                    <a:pt x="151" y="159"/>
                    <a:pt x="151" y="159"/>
                  </a:cubicBezTo>
                  <a:cubicBezTo>
                    <a:pt x="152" y="157"/>
                    <a:pt x="152" y="157"/>
                    <a:pt x="152" y="157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3" y="157"/>
                    <a:pt x="153" y="157"/>
                    <a:pt x="153" y="157"/>
                  </a:cubicBezTo>
                  <a:cubicBezTo>
                    <a:pt x="150" y="158"/>
                    <a:pt x="150" y="158"/>
                    <a:pt x="150" y="158"/>
                  </a:cubicBezTo>
                  <a:cubicBezTo>
                    <a:pt x="150" y="159"/>
                    <a:pt x="150" y="159"/>
                    <a:pt x="150" y="159"/>
                  </a:cubicBezTo>
                  <a:cubicBezTo>
                    <a:pt x="153" y="157"/>
                    <a:pt x="153" y="157"/>
                    <a:pt x="153" y="157"/>
                  </a:cubicBezTo>
                  <a:cubicBezTo>
                    <a:pt x="150" y="158"/>
                    <a:pt x="150" y="158"/>
                    <a:pt x="150" y="158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6"/>
                    <a:pt x="150" y="156"/>
                    <a:pt x="150" y="156"/>
                  </a:cubicBezTo>
                  <a:cubicBezTo>
                    <a:pt x="150" y="157"/>
                    <a:pt x="150" y="158"/>
                    <a:pt x="150" y="158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6"/>
                    <a:pt x="150" y="156"/>
                    <a:pt x="150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4"/>
                    <a:pt x="150" y="154"/>
                    <a:pt x="150" y="154"/>
                  </a:cubicBezTo>
                  <a:cubicBezTo>
                    <a:pt x="150" y="155"/>
                    <a:pt x="150" y="156"/>
                    <a:pt x="150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0" y="154"/>
                    <a:pt x="150" y="154"/>
                    <a:pt x="150" y="154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5" y="153"/>
                    <a:pt x="155" y="153"/>
                    <a:pt x="155" y="153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99" y="136"/>
                    <a:pt x="97" y="137"/>
                    <a:pt x="97" y="139"/>
                  </a:cubicBezTo>
                  <a:cubicBezTo>
                    <a:pt x="96" y="141"/>
                    <a:pt x="96" y="143"/>
                    <a:pt x="98" y="144"/>
                  </a:cubicBezTo>
                  <a:cubicBezTo>
                    <a:pt x="132" y="165"/>
                    <a:pt x="132" y="165"/>
                    <a:pt x="132" y="165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2" y="158"/>
                    <a:pt x="132" y="159"/>
                    <a:pt x="131" y="160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8"/>
                    <a:pt x="133" y="158"/>
                    <a:pt x="133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2"/>
                    <a:pt x="134" y="162"/>
                    <a:pt x="134" y="162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1"/>
                    <a:pt x="134" y="161"/>
                    <a:pt x="134" y="161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4" y="158"/>
                    <a:pt x="134" y="158"/>
                    <a:pt x="134" y="158"/>
                  </a:cubicBezTo>
                  <a:cubicBezTo>
                    <a:pt x="134" y="161"/>
                    <a:pt x="134" y="161"/>
                    <a:pt x="134" y="161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5" y="158"/>
                    <a:pt x="135" y="158"/>
                  </a:cubicBezTo>
                  <a:cubicBezTo>
                    <a:pt x="135" y="158"/>
                    <a:pt x="133" y="158"/>
                    <a:pt x="132" y="157"/>
                  </a:cubicBezTo>
                  <a:cubicBezTo>
                    <a:pt x="126" y="156"/>
                    <a:pt x="114" y="153"/>
                    <a:pt x="104" y="151"/>
                  </a:cubicBezTo>
                  <a:cubicBezTo>
                    <a:pt x="99" y="150"/>
                    <a:pt x="94" y="149"/>
                    <a:pt x="90" y="148"/>
                  </a:cubicBezTo>
                  <a:cubicBezTo>
                    <a:pt x="88" y="147"/>
                    <a:pt x="87" y="147"/>
                    <a:pt x="86" y="147"/>
                  </a:cubicBezTo>
                  <a:cubicBezTo>
                    <a:pt x="85" y="147"/>
                    <a:pt x="85" y="146"/>
                    <a:pt x="85" y="146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6"/>
                    <a:pt x="84" y="146"/>
                    <a:pt x="84" y="146"/>
                  </a:cubicBezTo>
                  <a:cubicBezTo>
                    <a:pt x="84" y="146"/>
                    <a:pt x="84" y="146"/>
                    <a:pt x="83" y="146"/>
                  </a:cubicBezTo>
                  <a:cubicBezTo>
                    <a:pt x="82" y="146"/>
                    <a:pt x="80" y="147"/>
                    <a:pt x="80" y="149"/>
                  </a:cubicBezTo>
                  <a:cubicBezTo>
                    <a:pt x="79" y="151"/>
                    <a:pt x="80" y="153"/>
                    <a:pt x="81" y="154"/>
                  </a:cubicBezTo>
                  <a:cubicBezTo>
                    <a:pt x="113" y="173"/>
                    <a:pt x="113" y="173"/>
                    <a:pt x="113" y="173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7" y="166"/>
                    <a:pt x="106" y="162"/>
                    <a:pt x="95" y="159"/>
                  </a:cubicBezTo>
                  <a:cubicBezTo>
                    <a:pt x="90" y="157"/>
                    <a:pt x="84" y="155"/>
                    <a:pt x="80" y="153"/>
                  </a:cubicBezTo>
                  <a:cubicBezTo>
                    <a:pt x="78" y="153"/>
                    <a:pt x="76" y="152"/>
                    <a:pt x="74" y="152"/>
                  </a:cubicBezTo>
                  <a:cubicBezTo>
                    <a:pt x="74" y="151"/>
                    <a:pt x="73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1" y="151"/>
                    <a:pt x="71" y="151"/>
                    <a:pt x="70" y="151"/>
                  </a:cubicBezTo>
                  <a:cubicBezTo>
                    <a:pt x="70" y="151"/>
                    <a:pt x="70" y="151"/>
                    <a:pt x="69" y="151"/>
                  </a:cubicBezTo>
                  <a:cubicBezTo>
                    <a:pt x="69" y="151"/>
                    <a:pt x="69" y="151"/>
                    <a:pt x="68" y="151"/>
                  </a:cubicBezTo>
                  <a:cubicBezTo>
                    <a:pt x="68" y="152"/>
                    <a:pt x="67" y="152"/>
                    <a:pt x="67" y="153"/>
                  </a:cubicBezTo>
                  <a:cubicBezTo>
                    <a:pt x="70" y="155"/>
                    <a:pt x="70" y="155"/>
                    <a:pt x="70" y="155"/>
                  </a:cubicBezTo>
                  <a:cubicBezTo>
                    <a:pt x="67" y="152"/>
                    <a:pt x="67" y="152"/>
                    <a:pt x="67" y="152"/>
                  </a:cubicBezTo>
                  <a:cubicBezTo>
                    <a:pt x="66" y="153"/>
                    <a:pt x="66" y="154"/>
                    <a:pt x="66" y="155"/>
                  </a:cubicBezTo>
                  <a:cubicBezTo>
                    <a:pt x="66" y="156"/>
                    <a:pt x="67" y="156"/>
                    <a:pt x="67" y="157"/>
                  </a:cubicBezTo>
                  <a:cubicBezTo>
                    <a:pt x="67" y="158"/>
                    <a:pt x="67" y="158"/>
                    <a:pt x="68" y="158"/>
                  </a:cubicBezTo>
                  <a:cubicBezTo>
                    <a:pt x="68" y="158"/>
                    <a:pt x="68" y="159"/>
                    <a:pt x="69" y="159"/>
                  </a:cubicBezTo>
                  <a:cubicBezTo>
                    <a:pt x="71" y="160"/>
                    <a:pt x="73" y="162"/>
                    <a:pt x="77" y="164"/>
                  </a:cubicBezTo>
                  <a:cubicBezTo>
                    <a:pt x="82" y="167"/>
                    <a:pt x="88" y="171"/>
                    <a:pt x="93" y="173"/>
                  </a:cubicBezTo>
                  <a:cubicBezTo>
                    <a:pt x="95" y="175"/>
                    <a:pt x="97" y="176"/>
                    <a:pt x="99" y="177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99" y="177"/>
                    <a:pt x="100" y="177"/>
                    <a:pt x="100" y="178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99" y="176"/>
                    <a:pt x="99" y="176"/>
                    <a:pt x="99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0" y="174"/>
                    <a:pt x="99" y="175"/>
                    <a:pt x="99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0" y="174"/>
                    <a:pt x="100" y="174"/>
                    <a:pt x="100" y="174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5" y="172"/>
                    <a:pt x="82" y="161"/>
                    <a:pt x="59" y="151"/>
                  </a:cubicBezTo>
                  <a:cubicBezTo>
                    <a:pt x="47" y="146"/>
                    <a:pt x="35" y="140"/>
                    <a:pt x="26" y="136"/>
                  </a:cubicBezTo>
                  <a:cubicBezTo>
                    <a:pt x="22" y="134"/>
                    <a:pt x="18" y="133"/>
                    <a:pt x="15" y="132"/>
                  </a:cubicBezTo>
                  <a:cubicBezTo>
                    <a:pt x="13" y="131"/>
                    <a:pt x="12" y="131"/>
                    <a:pt x="11" y="130"/>
                  </a:cubicBezTo>
                  <a:cubicBezTo>
                    <a:pt x="11" y="130"/>
                    <a:pt x="10" y="130"/>
                    <a:pt x="10" y="130"/>
                  </a:cubicBezTo>
                  <a:cubicBezTo>
                    <a:pt x="9" y="130"/>
                    <a:pt x="9" y="130"/>
                    <a:pt x="8" y="130"/>
                  </a:cubicBezTo>
                  <a:cubicBezTo>
                    <a:pt x="8" y="130"/>
                    <a:pt x="7" y="130"/>
                    <a:pt x="7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30"/>
                    <a:pt x="5" y="131"/>
                    <a:pt x="4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4" y="132"/>
                    <a:pt x="4" y="133"/>
                    <a:pt x="4" y="134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5" y="136"/>
                    <a:pt x="5" y="137"/>
                    <a:pt x="5" y="137"/>
                  </a:cubicBezTo>
                  <a:cubicBezTo>
                    <a:pt x="6" y="138"/>
                    <a:pt x="7" y="138"/>
                    <a:pt x="8" y="139"/>
                  </a:cubicBezTo>
                  <a:cubicBezTo>
                    <a:pt x="11" y="142"/>
                    <a:pt x="18" y="146"/>
                    <a:pt x="26" y="151"/>
                  </a:cubicBezTo>
                  <a:cubicBezTo>
                    <a:pt x="49" y="166"/>
                    <a:pt x="84" y="186"/>
                    <a:pt x="84" y="186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3" y="180"/>
                    <a:pt x="83" y="180"/>
                    <a:pt x="83" y="180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4" y="179"/>
                    <a:pt x="84" y="179"/>
                    <a:pt x="84" y="179"/>
                  </a:cubicBezTo>
                  <a:cubicBezTo>
                    <a:pt x="84" y="180"/>
                    <a:pt x="83" y="180"/>
                    <a:pt x="83" y="180"/>
                  </a:cubicBezTo>
                  <a:cubicBezTo>
                    <a:pt x="86" y="183"/>
                    <a:pt x="86" y="183"/>
                    <a:pt x="86" y="183"/>
                  </a:cubicBezTo>
                  <a:cubicBezTo>
                    <a:pt x="84" y="179"/>
                    <a:pt x="84" y="179"/>
                    <a:pt x="84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5" y="179"/>
                    <a:pt x="85" y="179"/>
                    <a:pt x="84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81"/>
                    <a:pt x="86" y="181"/>
                    <a:pt x="86" y="181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81"/>
                    <a:pt x="86" y="181"/>
                    <a:pt x="86" y="181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4" y="178"/>
                    <a:pt x="81" y="177"/>
                  </a:cubicBezTo>
                  <a:cubicBezTo>
                    <a:pt x="71" y="173"/>
                    <a:pt x="52" y="165"/>
                    <a:pt x="36" y="158"/>
                  </a:cubicBezTo>
                  <a:cubicBezTo>
                    <a:pt x="28" y="155"/>
                    <a:pt x="20" y="151"/>
                    <a:pt x="15" y="149"/>
                  </a:cubicBezTo>
                  <a:cubicBezTo>
                    <a:pt x="9" y="147"/>
                    <a:pt x="6" y="145"/>
                    <a:pt x="6" y="145"/>
                  </a:cubicBezTo>
                  <a:cubicBezTo>
                    <a:pt x="4" y="144"/>
                    <a:pt x="2" y="145"/>
                    <a:pt x="1" y="147"/>
                  </a:cubicBezTo>
                  <a:cubicBezTo>
                    <a:pt x="0" y="149"/>
                    <a:pt x="0" y="151"/>
                    <a:pt x="2" y="152"/>
                  </a:cubicBezTo>
                  <a:cubicBezTo>
                    <a:pt x="35" y="173"/>
                    <a:pt x="35" y="173"/>
                    <a:pt x="35" y="173"/>
                  </a:cubicBezTo>
                  <a:cubicBezTo>
                    <a:pt x="20" y="167"/>
                    <a:pt x="20" y="167"/>
                    <a:pt x="20" y="167"/>
                  </a:cubicBezTo>
                  <a:cubicBezTo>
                    <a:pt x="18" y="167"/>
                    <a:pt x="16" y="167"/>
                    <a:pt x="15" y="169"/>
                  </a:cubicBezTo>
                  <a:cubicBezTo>
                    <a:pt x="15" y="169"/>
                    <a:pt x="15" y="170"/>
                    <a:pt x="14" y="170"/>
                  </a:cubicBezTo>
                  <a:cubicBezTo>
                    <a:pt x="14" y="171"/>
                    <a:pt x="14" y="171"/>
                    <a:pt x="14" y="171"/>
                  </a:cubicBezTo>
                  <a:cubicBezTo>
                    <a:pt x="14" y="173"/>
                    <a:pt x="15" y="173"/>
                    <a:pt x="15" y="173"/>
                  </a:cubicBezTo>
                  <a:cubicBezTo>
                    <a:pt x="15" y="174"/>
                    <a:pt x="16" y="174"/>
                    <a:pt x="16" y="174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8" y="176"/>
                    <a:pt x="19" y="177"/>
                    <a:pt x="22" y="178"/>
                  </a:cubicBezTo>
                  <a:cubicBezTo>
                    <a:pt x="28" y="182"/>
                    <a:pt x="37" y="188"/>
                    <a:pt x="37" y="188"/>
                  </a:cubicBezTo>
                  <a:cubicBezTo>
                    <a:pt x="39" y="189"/>
                    <a:pt x="42" y="188"/>
                    <a:pt x="43" y="186"/>
                  </a:cubicBezTo>
                  <a:cubicBezTo>
                    <a:pt x="44" y="184"/>
                    <a:pt x="43" y="182"/>
                    <a:pt x="41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336"/>
            <p:cNvSpPr/>
            <p:nvPr/>
          </p:nvSpPr>
          <p:spPr bwMode="auto">
            <a:xfrm>
              <a:off x="6083301" y="3640138"/>
              <a:ext cx="127000" cy="123825"/>
            </a:xfrm>
            <a:custGeom>
              <a:avLst/>
              <a:gdLst>
                <a:gd name="T0" fmla="*/ 54 w 79"/>
                <a:gd name="T1" fmla="*/ 67 h 77"/>
                <a:gd name="T2" fmla="*/ 52 w 79"/>
                <a:gd name="T3" fmla="*/ 75 h 77"/>
                <a:gd name="T4" fmla="*/ 78 w 79"/>
                <a:gd name="T5" fmla="*/ 70 h 77"/>
                <a:gd name="T6" fmla="*/ 78 w 79"/>
                <a:gd name="T7" fmla="*/ 66 h 77"/>
                <a:gd name="T8" fmla="*/ 76 w 79"/>
                <a:gd name="T9" fmla="*/ 63 h 77"/>
                <a:gd name="T10" fmla="*/ 44 w 79"/>
                <a:gd name="T11" fmla="*/ 44 h 77"/>
                <a:gd name="T12" fmla="*/ 42 w 79"/>
                <a:gd name="T13" fmla="*/ 52 h 77"/>
                <a:gd name="T14" fmla="*/ 79 w 79"/>
                <a:gd name="T15" fmla="*/ 52 h 77"/>
                <a:gd name="T16" fmla="*/ 79 w 79"/>
                <a:gd name="T17" fmla="*/ 47 h 77"/>
                <a:gd name="T18" fmla="*/ 75 w 79"/>
                <a:gd name="T19" fmla="*/ 44 h 77"/>
                <a:gd name="T20" fmla="*/ 24 w 79"/>
                <a:gd name="T21" fmla="*/ 13 h 77"/>
                <a:gd name="T22" fmla="*/ 7 w 79"/>
                <a:gd name="T23" fmla="*/ 2 h 77"/>
                <a:gd name="T24" fmla="*/ 6 w 79"/>
                <a:gd name="T25" fmla="*/ 2 h 77"/>
                <a:gd name="T26" fmla="*/ 5 w 79"/>
                <a:gd name="T27" fmla="*/ 4 h 77"/>
                <a:gd name="T28" fmla="*/ 6 w 79"/>
                <a:gd name="T29" fmla="*/ 2 h 77"/>
                <a:gd name="T30" fmla="*/ 6 w 79"/>
                <a:gd name="T31" fmla="*/ 2 h 77"/>
                <a:gd name="T32" fmla="*/ 7 w 79"/>
                <a:gd name="T33" fmla="*/ 2 h 77"/>
                <a:gd name="T34" fmla="*/ 4 w 79"/>
                <a:gd name="T35" fmla="*/ 5 h 77"/>
                <a:gd name="T36" fmla="*/ 4 w 79"/>
                <a:gd name="T37" fmla="*/ 5 h 77"/>
                <a:gd name="T38" fmla="*/ 7 w 79"/>
                <a:gd name="T39" fmla="*/ 2 h 77"/>
                <a:gd name="T40" fmla="*/ 7 w 79"/>
                <a:gd name="T41" fmla="*/ 3 h 77"/>
                <a:gd name="T42" fmla="*/ 8 w 79"/>
                <a:gd name="T43" fmla="*/ 5 h 77"/>
                <a:gd name="T44" fmla="*/ 4 w 79"/>
                <a:gd name="T45" fmla="*/ 5 h 77"/>
                <a:gd name="T46" fmla="*/ 4 w 79"/>
                <a:gd name="T47" fmla="*/ 5 h 77"/>
                <a:gd name="T48" fmla="*/ 71 w 79"/>
                <a:gd name="T49" fmla="*/ 39 h 77"/>
                <a:gd name="T50" fmla="*/ 75 w 79"/>
                <a:gd name="T51" fmla="*/ 32 h 77"/>
                <a:gd name="T52" fmla="*/ 21 w 79"/>
                <a:gd name="T53" fmla="*/ 3 h 77"/>
                <a:gd name="T54" fmla="*/ 23 w 79"/>
                <a:gd name="T55" fmla="*/ 9 h 77"/>
                <a:gd name="T56" fmla="*/ 2 w 79"/>
                <a:gd name="T57" fmla="*/ 2 h 77"/>
                <a:gd name="T58" fmla="*/ 0 w 79"/>
                <a:gd name="T59" fmla="*/ 7 h 77"/>
                <a:gd name="T60" fmla="*/ 1 w 79"/>
                <a:gd name="T61" fmla="*/ 8 h 77"/>
                <a:gd name="T62" fmla="*/ 7 w 79"/>
                <a:gd name="T63" fmla="*/ 12 h 77"/>
                <a:gd name="T64" fmla="*/ 65 w 79"/>
                <a:gd name="T65" fmla="*/ 47 h 77"/>
                <a:gd name="T66" fmla="*/ 72 w 79"/>
                <a:gd name="T67" fmla="*/ 52 h 77"/>
                <a:gd name="T68" fmla="*/ 73 w 79"/>
                <a:gd name="T69" fmla="*/ 50 h 77"/>
                <a:gd name="T70" fmla="*/ 72 w 79"/>
                <a:gd name="T71" fmla="*/ 52 h 77"/>
                <a:gd name="T72" fmla="*/ 72 w 79"/>
                <a:gd name="T73" fmla="*/ 51 h 77"/>
                <a:gd name="T74" fmla="*/ 71 w 79"/>
                <a:gd name="T75" fmla="*/ 49 h 77"/>
                <a:gd name="T76" fmla="*/ 75 w 79"/>
                <a:gd name="T77" fmla="*/ 49 h 77"/>
                <a:gd name="T78" fmla="*/ 75 w 79"/>
                <a:gd name="T79" fmla="*/ 49 h 77"/>
                <a:gd name="T80" fmla="*/ 71 w 79"/>
                <a:gd name="T81" fmla="*/ 49 h 77"/>
                <a:gd name="T82" fmla="*/ 72 w 79"/>
                <a:gd name="T83" fmla="*/ 47 h 77"/>
                <a:gd name="T84" fmla="*/ 75 w 79"/>
                <a:gd name="T85" fmla="*/ 46 h 77"/>
                <a:gd name="T86" fmla="*/ 39 w 79"/>
                <a:gd name="T87" fmla="*/ 47 h 77"/>
                <a:gd name="T88" fmla="*/ 45 w 79"/>
                <a:gd name="T89" fmla="*/ 54 h 77"/>
                <a:gd name="T90" fmla="*/ 69 w 79"/>
                <a:gd name="T91" fmla="*/ 69 h 77"/>
                <a:gd name="T92" fmla="*/ 71 w 79"/>
                <a:gd name="T93" fmla="*/ 70 h 77"/>
                <a:gd name="T94" fmla="*/ 72 w 79"/>
                <a:gd name="T95" fmla="*/ 69 h 77"/>
                <a:gd name="T96" fmla="*/ 71 w 79"/>
                <a:gd name="T97" fmla="*/ 70 h 77"/>
                <a:gd name="T98" fmla="*/ 71 w 79"/>
                <a:gd name="T99" fmla="*/ 70 h 77"/>
                <a:gd name="T100" fmla="*/ 71 w 79"/>
                <a:gd name="T101" fmla="*/ 69 h 77"/>
                <a:gd name="T102" fmla="*/ 74 w 79"/>
                <a:gd name="T103" fmla="*/ 68 h 77"/>
                <a:gd name="T104" fmla="*/ 74 w 79"/>
                <a:gd name="T105" fmla="*/ 68 h 77"/>
                <a:gd name="T106" fmla="*/ 71 w 79"/>
                <a:gd name="T107" fmla="*/ 69 h 77"/>
                <a:gd name="T108" fmla="*/ 70 w 79"/>
                <a:gd name="T109" fmla="*/ 68 h 77"/>
                <a:gd name="T110" fmla="*/ 71 w 79"/>
                <a:gd name="T111" fmla="*/ 66 h 77"/>
                <a:gd name="T112" fmla="*/ 74 w 79"/>
                <a:gd name="T113" fmla="*/ 68 h 77"/>
                <a:gd name="T114" fmla="*/ 74 w 79"/>
                <a:gd name="T115" fmla="*/ 68 h 77"/>
                <a:gd name="T116" fmla="*/ 51 w 79"/>
                <a:gd name="T117" fmla="*/ 67 h 77"/>
                <a:gd name="T118" fmla="*/ 50 w 79"/>
                <a:gd name="T119" fmla="*/ 74 h 77"/>
                <a:gd name="T120" fmla="*/ 57 w 79"/>
                <a:gd name="T121" fmla="*/ 7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" h="77">
                  <a:moveTo>
                    <a:pt x="56" y="69"/>
                  </a:moveTo>
                  <a:cubicBezTo>
                    <a:pt x="54" y="67"/>
                    <a:pt x="54" y="67"/>
                    <a:pt x="54" y="67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2"/>
                    <a:pt x="77" y="71"/>
                    <a:pt x="78" y="70"/>
                  </a:cubicBezTo>
                  <a:cubicBezTo>
                    <a:pt x="78" y="69"/>
                    <a:pt x="78" y="68"/>
                    <a:pt x="78" y="68"/>
                  </a:cubicBezTo>
                  <a:cubicBezTo>
                    <a:pt x="78" y="67"/>
                    <a:pt x="78" y="66"/>
                    <a:pt x="78" y="66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77" y="64"/>
                    <a:pt x="76" y="64"/>
                    <a:pt x="76" y="63"/>
                  </a:cubicBezTo>
                  <a:cubicBezTo>
                    <a:pt x="74" y="62"/>
                    <a:pt x="71" y="61"/>
                    <a:pt x="68" y="59"/>
                  </a:cubicBezTo>
                  <a:cubicBezTo>
                    <a:pt x="59" y="53"/>
                    <a:pt x="44" y="44"/>
                    <a:pt x="44" y="44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6" y="54"/>
                    <a:pt x="78" y="53"/>
                    <a:pt x="79" y="52"/>
                  </a:cubicBezTo>
                  <a:cubicBezTo>
                    <a:pt x="79" y="51"/>
                    <a:pt x="79" y="50"/>
                    <a:pt x="79" y="49"/>
                  </a:cubicBez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7" y="45"/>
                    <a:pt x="76" y="45"/>
                    <a:pt x="75" y="44"/>
                  </a:cubicBezTo>
                  <a:cubicBezTo>
                    <a:pt x="72" y="42"/>
                    <a:pt x="66" y="38"/>
                    <a:pt x="59" y="34"/>
                  </a:cubicBezTo>
                  <a:cubicBezTo>
                    <a:pt x="48" y="27"/>
                    <a:pt x="35" y="19"/>
                    <a:pt x="24" y="13"/>
                  </a:cubicBezTo>
                  <a:cubicBezTo>
                    <a:pt x="19" y="10"/>
                    <a:pt x="14" y="7"/>
                    <a:pt x="11" y="5"/>
                  </a:cubicBezTo>
                  <a:cubicBezTo>
                    <a:pt x="9" y="4"/>
                    <a:pt x="8" y="3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3" y="40"/>
                    <a:pt x="76" y="39"/>
                    <a:pt x="77" y="37"/>
                  </a:cubicBezTo>
                  <a:cubicBezTo>
                    <a:pt x="78" y="36"/>
                    <a:pt x="77" y="33"/>
                    <a:pt x="75" y="3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4" y="0"/>
                    <a:pt x="22" y="1"/>
                    <a:pt x="21" y="3"/>
                  </a:cubicBezTo>
                  <a:cubicBezTo>
                    <a:pt x="20" y="5"/>
                    <a:pt x="20" y="7"/>
                    <a:pt x="22" y="8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0" y="2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4" y="10"/>
                    <a:pt x="7" y="12"/>
                  </a:cubicBezTo>
                  <a:cubicBezTo>
                    <a:pt x="15" y="16"/>
                    <a:pt x="32" y="26"/>
                    <a:pt x="46" y="35"/>
                  </a:cubicBezTo>
                  <a:cubicBezTo>
                    <a:pt x="53" y="39"/>
                    <a:pt x="60" y="44"/>
                    <a:pt x="65" y="47"/>
                  </a:cubicBezTo>
                  <a:cubicBezTo>
                    <a:pt x="67" y="48"/>
                    <a:pt x="69" y="50"/>
                    <a:pt x="71" y="51"/>
                  </a:cubicBezTo>
                  <a:cubicBezTo>
                    <a:pt x="71" y="51"/>
                    <a:pt x="72" y="51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1" y="51"/>
                    <a:pt x="72" y="51"/>
                    <a:pt x="72" y="51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1" y="48"/>
                    <a:pt x="71" y="49"/>
                    <a:pt x="71" y="49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1" y="44"/>
                    <a:pt x="39" y="45"/>
                    <a:pt x="39" y="47"/>
                  </a:cubicBezTo>
                  <a:cubicBezTo>
                    <a:pt x="38" y="48"/>
                    <a:pt x="39" y="50"/>
                    <a:pt x="40" y="51"/>
                  </a:cubicBezTo>
                  <a:cubicBezTo>
                    <a:pt x="40" y="51"/>
                    <a:pt x="42" y="52"/>
                    <a:pt x="45" y="54"/>
                  </a:cubicBezTo>
                  <a:cubicBezTo>
                    <a:pt x="50" y="57"/>
                    <a:pt x="57" y="61"/>
                    <a:pt x="62" y="64"/>
                  </a:cubicBezTo>
                  <a:cubicBezTo>
                    <a:pt x="65" y="66"/>
                    <a:pt x="67" y="67"/>
                    <a:pt x="69" y="69"/>
                  </a:cubicBezTo>
                  <a:cubicBezTo>
                    <a:pt x="70" y="69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9"/>
                    <a:pt x="70" y="69"/>
                    <a:pt x="71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0" y="66"/>
                    <a:pt x="70" y="67"/>
                    <a:pt x="70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0" y="67"/>
                    <a:pt x="48" y="68"/>
                    <a:pt x="48" y="70"/>
                  </a:cubicBezTo>
                  <a:cubicBezTo>
                    <a:pt x="48" y="72"/>
                    <a:pt x="48" y="73"/>
                    <a:pt x="50" y="74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4" y="77"/>
                    <a:pt x="56" y="76"/>
                    <a:pt x="57" y="74"/>
                  </a:cubicBezTo>
                  <a:cubicBezTo>
                    <a:pt x="58" y="72"/>
                    <a:pt x="58" y="70"/>
                    <a:pt x="56" y="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337"/>
            <p:cNvSpPr/>
            <p:nvPr/>
          </p:nvSpPr>
          <p:spPr bwMode="auto">
            <a:xfrm>
              <a:off x="5818188" y="3652838"/>
              <a:ext cx="306388" cy="227013"/>
            </a:xfrm>
            <a:custGeom>
              <a:avLst/>
              <a:gdLst>
                <a:gd name="T0" fmla="*/ 7 w 190"/>
                <a:gd name="T1" fmla="*/ 104 h 141"/>
                <a:gd name="T2" fmla="*/ 4 w 190"/>
                <a:gd name="T3" fmla="*/ 107 h 141"/>
                <a:gd name="T4" fmla="*/ 4 w 190"/>
                <a:gd name="T5" fmla="*/ 108 h 141"/>
                <a:gd name="T6" fmla="*/ 5 w 190"/>
                <a:gd name="T7" fmla="*/ 111 h 141"/>
                <a:gd name="T8" fmla="*/ 24 w 190"/>
                <a:gd name="T9" fmla="*/ 114 h 141"/>
                <a:gd name="T10" fmla="*/ 10 w 190"/>
                <a:gd name="T11" fmla="*/ 82 h 141"/>
                <a:gd name="T12" fmla="*/ 24 w 190"/>
                <a:gd name="T13" fmla="*/ 62 h 141"/>
                <a:gd name="T14" fmla="*/ 24 w 190"/>
                <a:gd name="T15" fmla="*/ 69 h 141"/>
                <a:gd name="T16" fmla="*/ 55 w 190"/>
                <a:gd name="T17" fmla="*/ 77 h 141"/>
                <a:gd name="T18" fmla="*/ 46 w 190"/>
                <a:gd name="T19" fmla="*/ 51 h 141"/>
                <a:gd name="T20" fmla="*/ 105 w 190"/>
                <a:gd name="T21" fmla="*/ 59 h 141"/>
                <a:gd name="T22" fmla="*/ 72 w 190"/>
                <a:gd name="T23" fmla="*/ 42 h 141"/>
                <a:gd name="T24" fmla="*/ 71 w 190"/>
                <a:gd name="T25" fmla="*/ 43 h 141"/>
                <a:gd name="T26" fmla="*/ 71 w 190"/>
                <a:gd name="T27" fmla="*/ 43 h 141"/>
                <a:gd name="T28" fmla="*/ 72 w 190"/>
                <a:gd name="T29" fmla="*/ 46 h 141"/>
                <a:gd name="T30" fmla="*/ 71 w 190"/>
                <a:gd name="T31" fmla="*/ 47 h 141"/>
                <a:gd name="T32" fmla="*/ 118 w 190"/>
                <a:gd name="T33" fmla="*/ 58 h 141"/>
                <a:gd name="T34" fmla="*/ 89 w 190"/>
                <a:gd name="T35" fmla="*/ 32 h 141"/>
                <a:gd name="T36" fmla="*/ 90 w 190"/>
                <a:gd name="T37" fmla="*/ 33 h 141"/>
                <a:gd name="T38" fmla="*/ 89 w 190"/>
                <a:gd name="T39" fmla="*/ 36 h 141"/>
                <a:gd name="T40" fmla="*/ 139 w 190"/>
                <a:gd name="T41" fmla="*/ 52 h 141"/>
                <a:gd name="T42" fmla="*/ 104 w 190"/>
                <a:gd name="T43" fmla="*/ 30 h 141"/>
                <a:gd name="T44" fmla="*/ 101 w 190"/>
                <a:gd name="T45" fmla="*/ 32 h 141"/>
                <a:gd name="T46" fmla="*/ 101 w 190"/>
                <a:gd name="T47" fmla="*/ 32 h 141"/>
                <a:gd name="T48" fmla="*/ 120 w 190"/>
                <a:gd name="T49" fmla="*/ 17 h 141"/>
                <a:gd name="T50" fmla="*/ 120 w 190"/>
                <a:gd name="T51" fmla="*/ 17 h 141"/>
                <a:gd name="T52" fmla="*/ 121 w 190"/>
                <a:gd name="T53" fmla="*/ 19 h 141"/>
                <a:gd name="T54" fmla="*/ 143 w 190"/>
                <a:gd name="T55" fmla="*/ 11 h 141"/>
                <a:gd name="T56" fmla="*/ 141 w 190"/>
                <a:gd name="T57" fmla="*/ 11 h 141"/>
                <a:gd name="T58" fmla="*/ 142 w 190"/>
                <a:gd name="T59" fmla="*/ 14 h 141"/>
                <a:gd name="T60" fmla="*/ 137 w 190"/>
                <a:gd name="T61" fmla="*/ 17 h 141"/>
                <a:gd name="T62" fmla="*/ 154 w 190"/>
                <a:gd name="T63" fmla="*/ 4 h 141"/>
                <a:gd name="T64" fmla="*/ 153 w 190"/>
                <a:gd name="T65" fmla="*/ 3 h 141"/>
                <a:gd name="T66" fmla="*/ 152 w 190"/>
                <a:gd name="T67" fmla="*/ 7 h 141"/>
                <a:gd name="T68" fmla="*/ 156 w 190"/>
                <a:gd name="T69" fmla="*/ 14 h 141"/>
                <a:gd name="T70" fmla="*/ 185 w 190"/>
                <a:gd name="T71" fmla="*/ 28 h 141"/>
                <a:gd name="T72" fmla="*/ 186 w 190"/>
                <a:gd name="T73" fmla="*/ 27 h 141"/>
                <a:gd name="T74" fmla="*/ 186 w 190"/>
                <a:gd name="T75" fmla="*/ 27 h 141"/>
                <a:gd name="T76" fmla="*/ 154 w 190"/>
                <a:gd name="T77" fmla="*/ 28 h 141"/>
                <a:gd name="T78" fmla="*/ 123 w 190"/>
                <a:gd name="T79" fmla="*/ 29 h 141"/>
                <a:gd name="T80" fmla="*/ 99 w 190"/>
                <a:gd name="T81" fmla="*/ 24 h 141"/>
                <a:gd name="T82" fmla="*/ 133 w 190"/>
                <a:gd name="T83" fmla="*/ 52 h 141"/>
                <a:gd name="T84" fmla="*/ 132 w 190"/>
                <a:gd name="T85" fmla="*/ 49 h 141"/>
                <a:gd name="T86" fmla="*/ 132 w 190"/>
                <a:gd name="T87" fmla="*/ 47 h 141"/>
                <a:gd name="T88" fmla="*/ 135 w 190"/>
                <a:gd name="T89" fmla="*/ 46 h 141"/>
                <a:gd name="T90" fmla="*/ 136 w 190"/>
                <a:gd name="T91" fmla="*/ 46 h 141"/>
                <a:gd name="T92" fmla="*/ 92 w 190"/>
                <a:gd name="T93" fmla="*/ 43 h 141"/>
                <a:gd name="T94" fmla="*/ 116 w 190"/>
                <a:gd name="T95" fmla="*/ 50 h 141"/>
                <a:gd name="T96" fmla="*/ 117 w 190"/>
                <a:gd name="T97" fmla="*/ 50 h 141"/>
                <a:gd name="T98" fmla="*/ 71 w 190"/>
                <a:gd name="T99" fmla="*/ 39 h 141"/>
                <a:gd name="T100" fmla="*/ 69 w 190"/>
                <a:gd name="T101" fmla="*/ 47 h 141"/>
                <a:gd name="T102" fmla="*/ 102 w 190"/>
                <a:gd name="T103" fmla="*/ 62 h 141"/>
                <a:gd name="T104" fmla="*/ 102 w 190"/>
                <a:gd name="T105" fmla="*/ 60 h 141"/>
                <a:gd name="T106" fmla="*/ 44 w 190"/>
                <a:gd name="T107" fmla="*/ 45 h 141"/>
                <a:gd name="T108" fmla="*/ 32 w 190"/>
                <a:gd name="T109" fmla="*/ 63 h 141"/>
                <a:gd name="T110" fmla="*/ 51 w 190"/>
                <a:gd name="T111" fmla="*/ 84 h 141"/>
                <a:gd name="T112" fmla="*/ 51 w 190"/>
                <a:gd name="T113" fmla="*/ 83 h 141"/>
                <a:gd name="T114" fmla="*/ 16 w 190"/>
                <a:gd name="T115" fmla="*/ 75 h 141"/>
                <a:gd name="T116" fmla="*/ 37 w 190"/>
                <a:gd name="T117" fmla="*/ 109 h 141"/>
                <a:gd name="T118" fmla="*/ 1 w 190"/>
                <a:gd name="T119" fmla="*/ 110 h 141"/>
                <a:gd name="T120" fmla="*/ 48 w 190"/>
                <a:gd name="T121" fmla="*/ 139 h 141"/>
                <a:gd name="T122" fmla="*/ 47 w 190"/>
                <a:gd name="T123" fmla="*/ 137 h 141"/>
                <a:gd name="T124" fmla="*/ 54 w 190"/>
                <a:gd name="T125" fmla="*/ 13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0" h="141">
                  <a:moveTo>
                    <a:pt x="54" y="139"/>
                  </a:moveTo>
                  <a:cubicBezTo>
                    <a:pt x="55" y="138"/>
                    <a:pt x="55" y="137"/>
                    <a:pt x="55" y="137"/>
                  </a:cubicBezTo>
                  <a:cubicBezTo>
                    <a:pt x="55" y="135"/>
                    <a:pt x="54" y="135"/>
                    <a:pt x="54" y="135"/>
                  </a:cubicBezTo>
                  <a:cubicBezTo>
                    <a:pt x="54" y="134"/>
                    <a:pt x="54" y="134"/>
                    <a:pt x="53" y="133"/>
                  </a:cubicBezTo>
                  <a:cubicBezTo>
                    <a:pt x="53" y="133"/>
                    <a:pt x="52" y="133"/>
                    <a:pt x="52" y="132"/>
                  </a:cubicBezTo>
                  <a:cubicBezTo>
                    <a:pt x="50" y="131"/>
                    <a:pt x="46" y="128"/>
                    <a:pt x="41" y="125"/>
                  </a:cubicBezTo>
                  <a:cubicBezTo>
                    <a:pt x="34" y="121"/>
                    <a:pt x="25" y="116"/>
                    <a:pt x="18" y="112"/>
                  </a:cubicBezTo>
                  <a:cubicBezTo>
                    <a:pt x="15" y="109"/>
                    <a:pt x="12" y="108"/>
                    <a:pt x="10" y="106"/>
                  </a:cubicBezTo>
                  <a:cubicBezTo>
                    <a:pt x="9" y="106"/>
                    <a:pt x="8" y="105"/>
                    <a:pt x="7" y="10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7" y="111"/>
                    <a:pt x="7" y="110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6" y="111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7" y="112"/>
                  </a:cubicBezTo>
                  <a:cubicBezTo>
                    <a:pt x="10" y="112"/>
                    <a:pt x="18" y="113"/>
                    <a:pt x="24" y="114"/>
                  </a:cubicBezTo>
                  <a:cubicBezTo>
                    <a:pt x="30" y="116"/>
                    <a:pt x="36" y="116"/>
                    <a:pt x="36" y="116"/>
                  </a:cubicBezTo>
                  <a:cubicBezTo>
                    <a:pt x="38" y="117"/>
                    <a:pt x="40" y="116"/>
                    <a:pt x="40" y="114"/>
                  </a:cubicBezTo>
                  <a:cubicBezTo>
                    <a:pt x="41" y="112"/>
                    <a:pt x="40" y="110"/>
                    <a:pt x="39" y="10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40" y="99"/>
                    <a:pt x="41" y="98"/>
                    <a:pt x="42" y="96"/>
                  </a:cubicBezTo>
                  <a:cubicBezTo>
                    <a:pt x="42" y="95"/>
                    <a:pt x="41" y="93"/>
                    <a:pt x="40" y="92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9" y="84"/>
                    <a:pt x="28" y="85"/>
                  </a:cubicBezTo>
                  <a:cubicBezTo>
                    <a:pt x="32" y="86"/>
                    <a:pt x="37" y="87"/>
                    <a:pt x="41" y="87"/>
                  </a:cubicBezTo>
                  <a:cubicBezTo>
                    <a:pt x="43" y="88"/>
                    <a:pt x="45" y="88"/>
                    <a:pt x="46" y="88"/>
                  </a:cubicBezTo>
                  <a:cubicBezTo>
                    <a:pt x="48" y="88"/>
                    <a:pt x="49" y="88"/>
                    <a:pt x="50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3" y="88"/>
                    <a:pt x="54" y="87"/>
                    <a:pt x="54" y="86"/>
                  </a:cubicBezTo>
                  <a:cubicBezTo>
                    <a:pt x="55" y="85"/>
                    <a:pt x="55" y="84"/>
                    <a:pt x="55" y="83"/>
                  </a:cubicBezTo>
                  <a:cubicBezTo>
                    <a:pt x="55" y="82"/>
                    <a:pt x="54" y="81"/>
                    <a:pt x="53" y="8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5" y="69"/>
                    <a:pt x="25" y="68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3" y="70"/>
                    <a:pt x="23" y="70"/>
                    <a:pt x="24" y="69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3" y="70"/>
                    <a:pt x="23" y="70"/>
                  </a:cubicBezTo>
                  <a:cubicBezTo>
                    <a:pt x="25" y="70"/>
                    <a:pt x="29" y="71"/>
                    <a:pt x="33" y="72"/>
                  </a:cubicBezTo>
                  <a:cubicBezTo>
                    <a:pt x="40" y="73"/>
                    <a:pt x="49" y="75"/>
                    <a:pt x="55" y="77"/>
                  </a:cubicBezTo>
                  <a:cubicBezTo>
                    <a:pt x="62" y="79"/>
                    <a:pt x="67" y="80"/>
                    <a:pt x="67" y="80"/>
                  </a:cubicBezTo>
                  <a:cubicBezTo>
                    <a:pt x="69" y="80"/>
                    <a:pt x="71" y="79"/>
                    <a:pt x="72" y="78"/>
                  </a:cubicBezTo>
                  <a:cubicBezTo>
                    <a:pt x="72" y="76"/>
                    <a:pt x="72" y="74"/>
                    <a:pt x="70" y="73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3" y="73"/>
                    <a:pt x="85" y="72"/>
                    <a:pt x="86" y="70"/>
                  </a:cubicBezTo>
                  <a:cubicBezTo>
                    <a:pt x="87" y="69"/>
                    <a:pt x="86" y="66"/>
                    <a:pt x="84" y="65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59" y="55"/>
                    <a:pt x="72" y="59"/>
                  </a:cubicBezTo>
                  <a:cubicBezTo>
                    <a:pt x="78" y="61"/>
                    <a:pt x="85" y="63"/>
                    <a:pt x="91" y="64"/>
                  </a:cubicBezTo>
                  <a:cubicBezTo>
                    <a:pt x="93" y="65"/>
                    <a:pt x="96" y="66"/>
                    <a:pt x="98" y="66"/>
                  </a:cubicBezTo>
                  <a:cubicBezTo>
                    <a:pt x="99" y="66"/>
                    <a:pt x="99" y="67"/>
                    <a:pt x="100" y="67"/>
                  </a:cubicBezTo>
                  <a:cubicBezTo>
                    <a:pt x="101" y="67"/>
                    <a:pt x="102" y="67"/>
                    <a:pt x="102" y="67"/>
                  </a:cubicBezTo>
                  <a:cubicBezTo>
                    <a:pt x="103" y="67"/>
                    <a:pt x="103" y="67"/>
                    <a:pt x="104" y="67"/>
                  </a:cubicBezTo>
                  <a:cubicBezTo>
                    <a:pt x="104" y="67"/>
                    <a:pt x="104" y="67"/>
                    <a:pt x="105" y="66"/>
                  </a:cubicBezTo>
                  <a:cubicBezTo>
                    <a:pt x="105" y="66"/>
                    <a:pt x="106" y="66"/>
                    <a:pt x="106" y="65"/>
                  </a:cubicBezTo>
                  <a:cubicBezTo>
                    <a:pt x="107" y="64"/>
                    <a:pt x="107" y="63"/>
                    <a:pt x="107" y="62"/>
                  </a:cubicBezTo>
                  <a:cubicBezTo>
                    <a:pt x="106" y="61"/>
                    <a:pt x="106" y="60"/>
                    <a:pt x="105" y="59"/>
                  </a:cubicBezTo>
                  <a:cubicBezTo>
                    <a:pt x="105" y="59"/>
                    <a:pt x="103" y="58"/>
                    <a:pt x="100" y="56"/>
                  </a:cubicBezTo>
                  <a:cubicBezTo>
                    <a:pt x="95" y="54"/>
                    <a:pt x="89" y="50"/>
                    <a:pt x="83" y="46"/>
                  </a:cubicBezTo>
                  <a:cubicBezTo>
                    <a:pt x="80" y="44"/>
                    <a:pt x="78" y="43"/>
                    <a:pt x="76" y="42"/>
                  </a:cubicBezTo>
                  <a:cubicBezTo>
                    <a:pt x="75" y="41"/>
                    <a:pt x="74" y="41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5" y="42"/>
                    <a:pt x="74" y="41"/>
                    <a:pt x="74" y="4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5"/>
                    <a:pt x="74" y="44"/>
                    <a:pt x="75" y="44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3" y="46"/>
                    <a:pt x="74" y="46"/>
                    <a:pt x="74" y="45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2" y="47"/>
                    <a:pt x="72" y="47"/>
                    <a:pt x="72" y="46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2" y="47"/>
                    <a:pt x="73" y="47"/>
                  </a:cubicBezTo>
                  <a:cubicBezTo>
                    <a:pt x="78" y="49"/>
                    <a:pt x="88" y="51"/>
                    <a:pt x="97" y="53"/>
                  </a:cubicBezTo>
                  <a:cubicBezTo>
                    <a:pt x="102" y="54"/>
                    <a:pt x="106" y="56"/>
                    <a:pt x="109" y="56"/>
                  </a:cubicBezTo>
                  <a:cubicBezTo>
                    <a:pt x="111" y="57"/>
                    <a:pt x="113" y="57"/>
                    <a:pt x="114" y="57"/>
                  </a:cubicBezTo>
                  <a:cubicBezTo>
                    <a:pt x="114" y="57"/>
                    <a:pt x="115" y="57"/>
                    <a:pt x="115" y="58"/>
                  </a:cubicBezTo>
                  <a:cubicBezTo>
                    <a:pt x="116" y="58"/>
                    <a:pt x="116" y="58"/>
                    <a:pt x="117" y="58"/>
                  </a:cubicBezTo>
                  <a:cubicBezTo>
                    <a:pt x="117" y="58"/>
                    <a:pt x="117" y="58"/>
                    <a:pt x="118" y="58"/>
                  </a:cubicBezTo>
                  <a:cubicBezTo>
                    <a:pt x="118" y="58"/>
                    <a:pt x="118" y="57"/>
                    <a:pt x="119" y="57"/>
                  </a:cubicBezTo>
                  <a:cubicBezTo>
                    <a:pt x="119" y="57"/>
                    <a:pt x="120" y="57"/>
                    <a:pt x="120" y="56"/>
                  </a:cubicBezTo>
                  <a:cubicBezTo>
                    <a:pt x="121" y="55"/>
                    <a:pt x="121" y="54"/>
                    <a:pt x="121" y="53"/>
                  </a:cubicBezTo>
                  <a:cubicBezTo>
                    <a:pt x="121" y="52"/>
                    <a:pt x="120" y="51"/>
                    <a:pt x="119" y="50"/>
                  </a:cubicBezTo>
                  <a:cubicBezTo>
                    <a:pt x="119" y="50"/>
                    <a:pt x="117" y="49"/>
                    <a:pt x="114" y="47"/>
                  </a:cubicBezTo>
                  <a:cubicBezTo>
                    <a:pt x="110" y="45"/>
                    <a:pt x="103" y="41"/>
                    <a:pt x="98" y="38"/>
                  </a:cubicBezTo>
                  <a:cubicBezTo>
                    <a:pt x="95" y="36"/>
                    <a:pt x="93" y="34"/>
                    <a:pt x="91" y="33"/>
                  </a:cubicBezTo>
                  <a:cubicBezTo>
                    <a:pt x="90" y="33"/>
                    <a:pt x="90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0" y="36"/>
                    <a:pt x="90" y="35"/>
                    <a:pt x="90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5" y="38"/>
                    <a:pt x="96" y="42"/>
                    <a:pt x="108" y="46"/>
                  </a:cubicBezTo>
                  <a:cubicBezTo>
                    <a:pt x="114" y="48"/>
                    <a:pt x="120" y="50"/>
                    <a:pt x="125" y="51"/>
                  </a:cubicBezTo>
                  <a:cubicBezTo>
                    <a:pt x="127" y="52"/>
                    <a:pt x="129" y="52"/>
                    <a:pt x="131" y="53"/>
                  </a:cubicBezTo>
                  <a:cubicBezTo>
                    <a:pt x="132" y="53"/>
                    <a:pt x="133" y="53"/>
                    <a:pt x="133" y="53"/>
                  </a:cubicBezTo>
                  <a:cubicBezTo>
                    <a:pt x="134" y="53"/>
                    <a:pt x="135" y="54"/>
                    <a:pt x="135" y="54"/>
                  </a:cubicBezTo>
                  <a:cubicBezTo>
                    <a:pt x="136" y="54"/>
                    <a:pt x="136" y="54"/>
                    <a:pt x="137" y="53"/>
                  </a:cubicBezTo>
                  <a:cubicBezTo>
                    <a:pt x="137" y="53"/>
                    <a:pt x="137" y="53"/>
                    <a:pt x="138" y="53"/>
                  </a:cubicBezTo>
                  <a:cubicBezTo>
                    <a:pt x="138" y="53"/>
                    <a:pt x="139" y="52"/>
                    <a:pt x="139" y="52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40" y="51"/>
                    <a:pt x="140" y="50"/>
                    <a:pt x="140" y="49"/>
                  </a:cubicBezTo>
                  <a:cubicBezTo>
                    <a:pt x="140" y="49"/>
                    <a:pt x="139" y="48"/>
                    <a:pt x="139" y="48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7" y="46"/>
                    <a:pt x="136" y="45"/>
                    <a:pt x="135" y="44"/>
                  </a:cubicBezTo>
                  <a:cubicBezTo>
                    <a:pt x="131" y="41"/>
                    <a:pt x="123" y="36"/>
                    <a:pt x="116" y="32"/>
                  </a:cubicBezTo>
                  <a:cubicBezTo>
                    <a:pt x="109" y="28"/>
                    <a:pt x="103" y="24"/>
                    <a:pt x="103" y="24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3" y="31"/>
                    <a:pt x="103" y="31"/>
                    <a:pt x="104" y="30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1"/>
                    <a:pt x="102" y="31"/>
                    <a:pt x="102" y="31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1" y="32"/>
                    <a:pt x="102" y="32"/>
                    <a:pt x="104" y="32"/>
                  </a:cubicBezTo>
                  <a:cubicBezTo>
                    <a:pt x="109" y="33"/>
                    <a:pt x="121" y="36"/>
                    <a:pt x="131" y="39"/>
                  </a:cubicBezTo>
                  <a:cubicBezTo>
                    <a:pt x="136" y="40"/>
                    <a:pt x="140" y="42"/>
                    <a:pt x="144" y="43"/>
                  </a:cubicBezTo>
                  <a:cubicBezTo>
                    <a:pt x="147" y="44"/>
                    <a:pt x="149" y="44"/>
                    <a:pt x="149" y="44"/>
                  </a:cubicBezTo>
                  <a:cubicBezTo>
                    <a:pt x="151" y="45"/>
                    <a:pt x="153" y="44"/>
                    <a:pt x="154" y="42"/>
                  </a:cubicBezTo>
                  <a:cubicBezTo>
                    <a:pt x="155" y="40"/>
                    <a:pt x="154" y="38"/>
                    <a:pt x="152" y="37"/>
                  </a:cubicBezTo>
                  <a:cubicBezTo>
                    <a:pt x="152" y="37"/>
                    <a:pt x="150" y="36"/>
                    <a:pt x="147" y="34"/>
                  </a:cubicBezTo>
                  <a:cubicBezTo>
                    <a:pt x="142" y="31"/>
                    <a:pt x="135" y="27"/>
                    <a:pt x="130" y="23"/>
                  </a:cubicBezTo>
                  <a:cubicBezTo>
                    <a:pt x="127" y="21"/>
                    <a:pt x="124" y="20"/>
                    <a:pt x="122" y="19"/>
                  </a:cubicBezTo>
                  <a:cubicBezTo>
                    <a:pt x="121" y="18"/>
                    <a:pt x="121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1" y="21"/>
                    <a:pt x="121" y="20"/>
                    <a:pt x="121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8" y="35"/>
                    <a:pt x="170" y="34"/>
                    <a:pt x="170" y="32"/>
                  </a:cubicBezTo>
                  <a:cubicBezTo>
                    <a:pt x="171" y="30"/>
                    <a:pt x="170" y="28"/>
                    <a:pt x="169" y="27"/>
                  </a:cubicBezTo>
                  <a:cubicBezTo>
                    <a:pt x="169" y="27"/>
                    <a:pt x="167" y="26"/>
                    <a:pt x="164" y="25"/>
                  </a:cubicBezTo>
                  <a:cubicBezTo>
                    <a:pt x="160" y="22"/>
                    <a:pt x="154" y="18"/>
                    <a:pt x="149" y="15"/>
                  </a:cubicBezTo>
                  <a:cubicBezTo>
                    <a:pt x="147" y="14"/>
                    <a:pt x="145" y="12"/>
                    <a:pt x="143" y="11"/>
                  </a:cubicBezTo>
                  <a:cubicBezTo>
                    <a:pt x="142" y="11"/>
                    <a:pt x="142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2" y="11"/>
                    <a:pt x="142" y="11"/>
                    <a:pt x="141" y="11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2" y="15"/>
                    <a:pt x="142" y="14"/>
                    <a:pt x="142" y="14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85" y="31"/>
                    <a:pt x="185" y="31"/>
                    <a:pt x="185" y="31"/>
                  </a:cubicBezTo>
                  <a:cubicBezTo>
                    <a:pt x="186" y="32"/>
                    <a:pt x="187" y="31"/>
                    <a:pt x="188" y="31"/>
                  </a:cubicBezTo>
                  <a:cubicBezTo>
                    <a:pt x="189" y="30"/>
                    <a:pt x="190" y="29"/>
                    <a:pt x="190" y="27"/>
                  </a:cubicBezTo>
                  <a:cubicBezTo>
                    <a:pt x="190" y="26"/>
                    <a:pt x="190" y="26"/>
                    <a:pt x="189" y="26"/>
                  </a:cubicBezTo>
                  <a:cubicBezTo>
                    <a:pt x="189" y="25"/>
                    <a:pt x="189" y="25"/>
                    <a:pt x="189" y="25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24"/>
                    <a:pt x="188" y="24"/>
                    <a:pt x="187" y="23"/>
                  </a:cubicBezTo>
                  <a:cubicBezTo>
                    <a:pt x="186" y="23"/>
                    <a:pt x="183" y="21"/>
                    <a:pt x="179" y="19"/>
                  </a:cubicBezTo>
                  <a:cubicBezTo>
                    <a:pt x="174" y="16"/>
                    <a:pt x="167" y="11"/>
                    <a:pt x="161" y="8"/>
                  </a:cubicBezTo>
                  <a:cubicBezTo>
                    <a:pt x="158" y="6"/>
                    <a:pt x="156" y="5"/>
                    <a:pt x="154" y="4"/>
                  </a:cubicBezTo>
                  <a:cubicBezTo>
                    <a:pt x="153" y="3"/>
                    <a:pt x="153" y="3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53" y="4"/>
                    <a:pt x="153" y="3"/>
                    <a:pt x="153" y="3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3" y="5"/>
                    <a:pt x="153" y="5"/>
                    <a:pt x="153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3" y="6"/>
                    <a:pt x="153" y="5"/>
                    <a:pt x="153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4" y="5"/>
                    <a:pt x="153" y="2"/>
                    <a:pt x="151" y="1"/>
                  </a:cubicBezTo>
                  <a:cubicBezTo>
                    <a:pt x="150" y="0"/>
                    <a:pt x="147" y="0"/>
                    <a:pt x="146" y="2"/>
                  </a:cubicBezTo>
                  <a:cubicBezTo>
                    <a:pt x="145" y="3"/>
                    <a:pt x="145" y="4"/>
                    <a:pt x="145" y="5"/>
                  </a:cubicBezTo>
                  <a:cubicBezTo>
                    <a:pt x="145" y="5"/>
                    <a:pt x="145" y="6"/>
                    <a:pt x="146" y="6"/>
                  </a:cubicBezTo>
                  <a:cubicBezTo>
                    <a:pt x="146" y="7"/>
                    <a:pt x="146" y="7"/>
                    <a:pt x="146" y="8"/>
                  </a:cubicBezTo>
                  <a:cubicBezTo>
                    <a:pt x="147" y="8"/>
                    <a:pt x="147" y="8"/>
                    <a:pt x="148" y="9"/>
                  </a:cubicBezTo>
                  <a:cubicBezTo>
                    <a:pt x="150" y="10"/>
                    <a:pt x="153" y="12"/>
                    <a:pt x="156" y="14"/>
                  </a:cubicBezTo>
                  <a:cubicBezTo>
                    <a:pt x="162" y="18"/>
                    <a:pt x="169" y="22"/>
                    <a:pt x="174" y="25"/>
                  </a:cubicBezTo>
                  <a:cubicBezTo>
                    <a:pt x="177" y="27"/>
                    <a:pt x="179" y="28"/>
                    <a:pt x="181" y="29"/>
                  </a:cubicBezTo>
                  <a:cubicBezTo>
                    <a:pt x="182" y="30"/>
                    <a:pt x="183" y="30"/>
                    <a:pt x="183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5" y="28"/>
                    <a:pt x="185" y="28"/>
                    <a:pt x="185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5" y="28"/>
                    <a:pt x="185" y="28"/>
                    <a:pt x="185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182" y="28"/>
                    <a:pt x="182" y="29"/>
                    <a:pt x="182" y="29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2" y="27"/>
                    <a:pt x="182" y="27"/>
                    <a:pt x="182" y="27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8" y="9"/>
                    <a:pt x="136" y="9"/>
                    <a:pt x="135" y="10"/>
                  </a:cubicBezTo>
                  <a:cubicBezTo>
                    <a:pt x="135" y="11"/>
                    <a:pt x="134" y="11"/>
                    <a:pt x="134" y="12"/>
                  </a:cubicBezTo>
                  <a:cubicBezTo>
                    <a:pt x="134" y="12"/>
                    <a:pt x="134" y="13"/>
                    <a:pt x="134" y="13"/>
                  </a:cubicBezTo>
                  <a:cubicBezTo>
                    <a:pt x="134" y="14"/>
                    <a:pt x="134" y="14"/>
                    <a:pt x="134" y="15"/>
                  </a:cubicBezTo>
                  <a:cubicBezTo>
                    <a:pt x="135" y="15"/>
                    <a:pt x="135" y="15"/>
                    <a:pt x="135" y="16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136" y="17"/>
                    <a:pt x="137" y="17"/>
                    <a:pt x="138" y="18"/>
                  </a:cubicBezTo>
                  <a:cubicBezTo>
                    <a:pt x="142" y="20"/>
                    <a:pt x="148" y="24"/>
                    <a:pt x="154" y="28"/>
                  </a:cubicBezTo>
                  <a:cubicBezTo>
                    <a:pt x="160" y="31"/>
                    <a:pt x="165" y="34"/>
                    <a:pt x="165" y="34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8" y="27"/>
                    <a:pt x="168" y="27"/>
                    <a:pt x="168" y="27"/>
                  </a:cubicBezTo>
                  <a:cubicBezTo>
                    <a:pt x="118" y="16"/>
                    <a:pt x="118" y="16"/>
                    <a:pt x="118" y="16"/>
                  </a:cubicBezTo>
                  <a:cubicBezTo>
                    <a:pt x="116" y="15"/>
                    <a:pt x="115" y="16"/>
                    <a:pt x="114" y="17"/>
                  </a:cubicBezTo>
                  <a:cubicBezTo>
                    <a:pt x="113" y="18"/>
                    <a:pt x="113" y="19"/>
                    <a:pt x="113" y="19"/>
                  </a:cubicBezTo>
                  <a:cubicBezTo>
                    <a:pt x="113" y="21"/>
                    <a:pt x="113" y="21"/>
                    <a:pt x="114" y="22"/>
                  </a:cubicBezTo>
                  <a:cubicBezTo>
                    <a:pt x="114" y="22"/>
                    <a:pt x="114" y="22"/>
                    <a:pt x="114" y="23"/>
                  </a:cubicBezTo>
                  <a:cubicBezTo>
                    <a:pt x="115" y="23"/>
                    <a:pt x="115" y="23"/>
                    <a:pt x="116" y="24"/>
                  </a:cubicBezTo>
                  <a:cubicBezTo>
                    <a:pt x="117" y="25"/>
                    <a:pt x="120" y="27"/>
                    <a:pt x="123" y="29"/>
                  </a:cubicBezTo>
                  <a:cubicBezTo>
                    <a:pt x="133" y="35"/>
                    <a:pt x="148" y="44"/>
                    <a:pt x="148" y="44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40" y="33"/>
                    <a:pt x="128" y="30"/>
                  </a:cubicBezTo>
                  <a:cubicBezTo>
                    <a:pt x="122" y="28"/>
                    <a:pt x="116" y="27"/>
                    <a:pt x="111" y="26"/>
                  </a:cubicBezTo>
                  <a:cubicBezTo>
                    <a:pt x="109" y="25"/>
                    <a:pt x="107" y="25"/>
                    <a:pt x="105" y="24"/>
                  </a:cubicBezTo>
                  <a:cubicBezTo>
                    <a:pt x="104" y="24"/>
                    <a:pt x="103" y="24"/>
                    <a:pt x="103" y="24"/>
                  </a:cubicBezTo>
                  <a:cubicBezTo>
                    <a:pt x="102" y="24"/>
                    <a:pt x="102" y="24"/>
                    <a:pt x="101" y="24"/>
                  </a:cubicBezTo>
                  <a:cubicBezTo>
                    <a:pt x="101" y="24"/>
                    <a:pt x="100" y="24"/>
                    <a:pt x="100" y="24"/>
                  </a:cubicBezTo>
                  <a:cubicBezTo>
                    <a:pt x="100" y="24"/>
                    <a:pt x="99" y="24"/>
                    <a:pt x="99" y="24"/>
                  </a:cubicBezTo>
                  <a:cubicBezTo>
                    <a:pt x="98" y="24"/>
                    <a:pt x="98" y="25"/>
                    <a:pt x="97" y="25"/>
                  </a:cubicBezTo>
                  <a:cubicBezTo>
                    <a:pt x="97" y="26"/>
                    <a:pt x="96" y="28"/>
                    <a:pt x="97" y="29"/>
                  </a:cubicBezTo>
                  <a:cubicBezTo>
                    <a:pt x="97" y="30"/>
                    <a:pt x="98" y="30"/>
                    <a:pt x="99" y="31"/>
                  </a:cubicBezTo>
                  <a:cubicBezTo>
                    <a:pt x="99" y="31"/>
                    <a:pt x="101" y="32"/>
                    <a:pt x="104" y="34"/>
                  </a:cubicBezTo>
                  <a:cubicBezTo>
                    <a:pt x="109" y="37"/>
                    <a:pt x="116" y="42"/>
                    <a:pt x="122" y="46"/>
                  </a:cubicBezTo>
                  <a:cubicBezTo>
                    <a:pt x="126" y="47"/>
                    <a:pt x="128" y="49"/>
                    <a:pt x="130" y="50"/>
                  </a:cubicBezTo>
                  <a:cubicBezTo>
                    <a:pt x="131" y="51"/>
                    <a:pt x="132" y="52"/>
                    <a:pt x="132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9"/>
                    <a:pt x="132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2" y="47"/>
                    <a:pt x="132" y="47"/>
                    <a:pt x="132" y="47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3" y="46"/>
                    <a:pt x="133" y="47"/>
                    <a:pt x="132" y="47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4" y="46"/>
                    <a:pt x="134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7"/>
                    <a:pt x="135" y="47"/>
                    <a:pt x="135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46"/>
                    <a:pt x="135" y="46"/>
                    <a:pt x="135" y="45"/>
                  </a:cubicBezTo>
                  <a:cubicBezTo>
                    <a:pt x="133" y="45"/>
                    <a:pt x="129" y="44"/>
                    <a:pt x="124" y="42"/>
                  </a:cubicBezTo>
                  <a:cubicBezTo>
                    <a:pt x="116" y="40"/>
                    <a:pt x="107" y="37"/>
                    <a:pt x="100" y="35"/>
                  </a:cubicBezTo>
                  <a:cubicBezTo>
                    <a:pt x="93" y="32"/>
                    <a:pt x="87" y="30"/>
                    <a:pt x="87" y="30"/>
                  </a:cubicBezTo>
                  <a:cubicBezTo>
                    <a:pt x="86" y="30"/>
                    <a:pt x="84" y="30"/>
                    <a:pt x="83" y="32"/>
                  </a:cubicBezTo>
                  <a:cubicBezTo>
                    <a:pt x="82" y="33"/>
                    <a:pt x="82" y="34"/>
                    <a:pt x="82" y="34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6" y="40"/>
                    <a:pt x="89" y="41"/>
                    <a:pt x="92" y="43"/>
                  </a:cubicBezTo>
                  <a:cubicBezTo>
                    <a:pt x="101" y="49"/>
                    <a:pt x="115" y="57"/>
                    <a:pt x="115" y="57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0"/>
                    <a:pt x="114" y="51"/>
                    <a:pt x="114" y="51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5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0"/>
                    <a:pt x="116" y="49"/>
                    <a:pt x="114" y="49"/>
                  </a:cubicBezTo>
                  <a:cubicBezTo>
                    <a:pt x="109" y="48"/>
                    <a:pt x="99" y="46"/>
                    <a:pt x="90" y="43"/>
                  </a:cubicBezTo>
                  <a:cubicBezTo>
                    <a:pt x="85" y="42"/>
                    <a:pt x="81" y="41"/>
                    <a:pt x="78" y="40"/>
                  </a:cubicBezTo>
                  <a:cubicBezTo>
                    <a:pt x="76" y="40"/>
                    <a:pt x="75" y="39"/>
                    <a:pt x="74" y="39"/>
                  </a:cubicBezTo>
                  <a:cubicBezTo>
                    <a:pt x="73" y="39"/>
                    <a:pt x="73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69" y="39"/>
                    <a:pt x="69" y="39"/>
                  </a:cubicBezTo>
                  <a:cubicBezTo>
                    <a:pt x="68" y="39"/>
                    <a:pt x="68" y="40"/>
                    <a:pt x="67" y="41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1"/>
                    <a:pt x="67" y="41"/>
                    <a:pt x="67" y="42"/>
                  </a:cubicBezTo>
                  <a:cubicBezTo>
                    <a:pt x="67" y="42"/>
                    <a:pt x="67" y="43"/>
                    <a:pt x="67" y="43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9" y="46"/>
                    <a:pt x="69" y="47"/>
                    <a:pt x="69" y="47"/>
                  </a:cubicBezTo>
                  <a:cubicBezTo>
                    <a:pt x="71" y="48"/>
                    <a:pt x="74" y="50"/>
                    <a:pt x="77" y="52"/>
                  </a:cubicBezTo>
                  <a:cubicBezTo>
                    <a:pt x="86" y="58"/>
                    <a:pt x="101" y="66"/>
                    <a:pt x="101" y="66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0" y="60"/>
                    <a:pt x="100" y="60"/>
                    <a:pt x="99" y="61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1" y="59"/>
                    <a:pt x="101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2"/>
                    <a:pt x="102" y="62"/>
                    <a:pt x="102" y="62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0"/>
                    <a:pt x="102" y="60"/>
                    <a:pt x="102" y="60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60"/>
                    <a:pt x="102" y="60"/>
                    <a:pt x="102" y="60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1" y="59"/>
                    <a:pt x="100" y="58"/>
                    <a:pt x="98" y="58"/>
                  </a:cubicBezTo>
                  <a:cubicBezTo>
                    <a:pt x="91" y="56"/>
                    <a:pt x="79" y="52"/>
                    <a:pt x="68" y="49"/>
                  </a:cubicBezTo>
                  <a:cubicBezTo>
                    <a:pt x="63" y="48"/>
                    <a:pt x="58" y="46"/>
                    <a:pt x="54" y="45"/>
                  </a:cubicBezTo>
                  <a:cubicBezTo>
                    <a:pt x="51" y="44"/>
                    <a:pt x="48" y="43"/>
                    <a:pt x="48" y="43"/>
                  </a:cubicBezTo>
                  <a:cubicBezTo>
                    <a:pt x="47" y="43"/>
                    <a:pt x="44" y="43"/>
                    <a:pt x="44" y="45"/>
                  </a:cubicBezTo>
                  <a:cubicBezTo>
                    <a:pt x="43" y="47"/>
                    <a:pt x="43" y="49"/>
                    <a:pt x="45" y="50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0"/>
                    <a:pt x="31" y="51"/>
                    <a:pt x="30" y="53"/>
                  </a:cubicBezTo>
                  <a:cubicBezTo>
                    <a:pt x="29" y="55"/>
                    <a:pt x="30" y="57"/>
                    <a:pt x="31" y="5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9" y="72"/>
                    <a:pt x="59" y="70"/>
                    <a:pt x="48" y="67"/>
                  </a:cubicBezTo>
                  <a:cubicBezTo>
                    <a:pt x="43" y="66"/>
                    <a:pt x="37" y="64"/>
                    <a:pt x="32" y="63"/>
                  </a:cubicBezTo>
                  <a:cubicBezTo>
                    <a:pt x="30" y="63"/>
                    <a:pt x="28" y="63"/>
                    <a:pt x="26" y="62"/>
                  </a:cubicBezTo>
                  <a:cubicBezTo>
                    <a:pt x="26" y="62"/>
                    <a:pt x="25" y="62"/>
                    <a:pt x="24" y="62"/>
                  </a:cubicBezTo>
                  <a:cubicBezTo>
                    <a:pt x="24" y="62"/>
                    <a:pt x="23" y="62"/>
                    <a:pt x="22" y="62"/>
                  </a:cubicBezTo>
                  <a:cubicBezTo>
                    <a:pt x="22" y="62"/>
                    <a:pt x="22" y="62"/>
                    <a:pt x="21" y="62"/>
                  </a:cubicBezTo>
                  <a:cubicBezTo>
                    <a:pt x="21" y="62"/>
                    <a:pt x="21" y="62"/>
                    <a:pt x="20" y="62"/>
                  </a:cubicBezTo>
                  <a:cubicBezTo>
                    <a:pt x="20" y="62"/>
                    <a:pt x="19" y="63"/>
                    <a:pt x="19" y="64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8"/>
                    <a:pt x="19" y="69"/>
                    <a:pt x="20" y="69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49" y="81"/>
                    <a:pt x="48" y="81"/>
                    <a:pt x="48" y="8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49" y="80"/>
                    <a:pt x="47" y="80"/>
                  </a:cubicBezTo>
                  <a:cubicBezTo>
                    <a:pt x="42" y="79"/>
                    <a:pt x="33" y="78"/>
                    <a:pt x="26" y="77"/>
                  </a:cubicBezTo>
                  <a:cubicBezTo>
                    <a:pt x="22" y="76"/>
                    <a:pt x="18" y="76"/>
                    <a:pt x="16" y="75"/>
                  </a:cubicBezTo>
                  <a:cubicBezTo>
                    <a:pt x="13" y="75"/>
                    <a:pt x="12" y="75"/>
                    <a:pt x="12" y="75"/>
                  </a:cubicBezTo>
                  <a:cubicBezTo>
                    <a:pt x="10" y="74"/>
                    <a:pt x="8" y="75"/>
                    <a:pt x="7" y="77"/>
                  </a:cubicBezTo>
                  <a:cubicBezTo>
                    <a:pt x="7" y="79"/>
                    <a:pt x="7" y="81"/>
                    <a:pt x="9" y="8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1"/>
                    <a:pt x="5" y="92"/>
                    <a:pt x="4" y="94"/>
                  </a:cubicBezTo>
                  <a:cubicBezTo>
                    <a:pt x="4" y="95"/>
                    <a:pt x="5" y="97"/>
                    <a:pt x="6" y="98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0" y="107"/>
                    <a:pt x="23" y="106"/>
                  </a:cubicBezTo>
                  <a:cubicBezTo>
                    <a:pt x="19" y="105"/>
                    <a:pt x="15" y="105"/>
                    <a:pt x="12" y="104"/>
                  </a:cubicBezTo>
                  <a:cubicBezTo>
                    <a:pt x="10" y="104"/>
                    <a:pt x="9" y="104"/>
                    <a:pt x="8" y="104"/>
                  </a:cubicBezTo>
                  <a:cubicBezTo>
                    <a:pt x="6" y="104"/>
                    <a:pt x="5" y="103"/>
                    <a:pt x="5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2" y="104"/>
                    <a:pt x="1" y="104"/>
                    <a:pt x="1" y="105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0" y="109"/>
                    <a:pt x="0" y="109"/>
                    <a:pt x="1" y="109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2" y="111"/>
                    <a:pt x="2" y="111"/>
                    <a:pt x="3" y="112"/>
                  </a:cubicBezTo>
                  <a:cubicBezTo>
                    <a:pt x="5" y="113"/>
                    <a:pt x="8" y="115"/>
                    <a:pt x="13" y="118"/>
                  </a:cubicBezTo>
                  <a:cubicBezTo>
                    <a:pt x="20" y="122"/>
                    <a:pt x="29" y="127"/>
                    <a:pt x="36" y="132"/>
                  </a:cubicBezTo>
                  <a:cubicBezTo>
                    <a:pt x="40" y="134"/>
                    <a:pt x="43" y="136"/>
                    <a:pt x="45" y="137"/>
                  </a:cubicBezTo>
                  <a:cubicBezTo>
                    <a:pt x="46" y="138"/>
                    <a:pt x="47" y="139"/>
                    <a:pt x="47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9" y="138"/>
                    <a:pt x="49" y="138"/>
                    <a:pt x="49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49" y="138"/>
                    <a:pt x="49" y="138"/>
                    <a:pt x="49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7" y="136"/>
                    <a:pt x="47" y="137"/>
                  </a:cubicBezTo>
                  <a:cubicBezTo>
                    <a:pt x="51" y="137"/>
                    <a:pt x="51" y="137"/>
                    <a:pt x="51" y="137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6" y="137"/>
                    <a:pt x="47" y="139"/>
                    <a:pt x="49" y="140"/>
                  </a:cubicBezTo>
                  <a:cubicBezTo>
                    <a:pt x="51" y="141"/>
                    <a:pt x="53" y="141"/>
                    <a:pt x="54" y="1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1338"/>
            <p:cNvSpPr/>
            <p:nvPr/>
          </p:nvSpPr>
          <p:spPr bwMode="auto">
            <a:xfrm>
              <a:off x="5824538" y="3835400"/>
              <a:ext cx="215900" cy="114300"/>
            </a:xfrm>
            <a:custGeom>
              <a:avLst/>
              <a:gdLst>
                <a:gd name="T0" fmla="*/ 29 w 134"/>
                <a:gd name="T1" fmla="*/ 46 h 71"/>
                <a:gd name="T2" fmla="*/ 28 w 134"/>
                <a:gd name="T3" fmla="*/ 46 h 71"/>
                <a:gd name="T4" fmla="*/ 27 w 134"/>
                <a:gd name="T5" fmla="*/ 49 h 71"/>
                <a:gd name="T6" fmla="*/ 26 w 134"/>
                <a:gd name="T7" fmla="*/ 49 h 71"/>
                <a:gd name="T8" fmla="*/ 26 w 134"/>
                <a:gd name="T9" fmla="*/ 49 h 71"/>
                <a:gd name="T10" fmla="*/ 26 w 134"/>
                <a:gd name="T11" fmla="*/ 49 h 71"/>
                <a:gd name="T12" fmla="*/ 26 w 134"/>
                <a:gd name="T13" fmla="*/ 49 h 71"/>
                <a:gd name="T14" fmla="*/ 78 w 134"/>
                <a:gd name="T15" fmla="*/ 68 h 71"/>
                <a:gd name="T16" fmla="*/ 49 w 134"/>
                <a:gd name="T17" fmla="*/ 48 h 71"/>
                <a:gd name="T18" fmla="*/ 93 w 134"/>
                <a:gd name="T19" fmla="*/ 65 h 71"/>
                <a:gd name="T20" fmla="*/ 96 w 134"/>
                <a:gd name="T21" fmla="*/ 57 h 71"/>
                <a:gd name="T22" fmla="*/ 7 w 134"/>
                <a:gd name="T23" fmla="*/ 3 h 71"/>
                <a:gd name="T24" fmla="*/ 7 w 134"/>
                <a:gd name="T25" fmla="*/ 3 h 71"/>
                <a:gd name="T26" fmla="*/ 5 w 134"/>
                <a:gd name="T27" fmla="*/ 4 h 71"/>
                <a:gd name="T28" fmla="*/ 4 w 134"/>
                <a:gd name="T29" fmla="*/ 5 h 71"/>
                <a:gd name="T30" fmla="*/ 4 w 134"/>
                <a:gd name="T31" fmla="*/ 5 h 71"/>
                <a:gd name="T32" fmla="*/ 7 w 134"/>
                <a:gd name="T33" fmla="*/ 7 h 71"/>
                <a:gd name="T34" fmla="*/ 6 w 134"/>
                <a:gd name="T35" fmla="*/ 8 h 71"/>
                <a:gd name="T36" fmla="*/ 4 w 134"/>
                <a:gd name="T37" fmla="*/ 8 h 71"/>
                <a:gd name="T38" fmla="*/ 4 w 134"/>
                <a:gd name="T39" fmla="*/ 8 h 71"/>
                <a:gd name="T40" fmla="*/ 29 w 134"/>
                <a:gd name="T41" fmla="*/ 20 h 71"/>
                <a:gd name="T42" fmla="*/ 115 w 134"/>
                <a:gd name="T43" fmla="*/ 54 h 71"/>
                <a:gd name="T44" fmla="*/ 92 w 134"/>
                <a:gd name="T45" fmla="*/ 38 h 71"/>
                <a:gd name="T46" fmla="*/ 79 w 134"/>
                <a:gd name="T47" fmla="*/ 32 h 71"/>
                <a:gd name="T48" fmla="*/ 78 w 134"/>
                <a:gd name="T49" fmla="*/ 33 h 71"/>
                <a:gd name="T50" fmla="*/ 78 w 134"/>
                <a:gd name="T51" fmla="*/ 33 h 71"/>
                <a:gd name="T52" fmla="*/ 78 w 134"/>
                <a:gd name="T53" fmla="*/ 33 h 71"/>
                <a:gd name="T54" fmla="*/ 81 w 134"/>
                <a:gd name="T55" fmla="*/ 35 h 71"/>
                <a:gd name="T56" fmla="*/ 80 w 134"/>
                <a:gd name="T57" fmla="*/ 36 h 71"/>
                <a:gd name="T58" fmla="*/ 78 w 134"/>
                <a:gd name="T59" fmla="*/ 37 h 71"/>
                <a:gd name="T60" fmla="*/ 78 w 134"/>
                <a:gd name="T61" fmla="*/ 37 h 71"/>
                <a:gd name="T62" fmla="*/ 78 w 134"/>
                <a:gd name="T63" fmla="*/ 37 h 71"/>
                <a:gd name="T64" fmla="*/ 78 w 134"/>
                <a:gd name="T65" fmla="*/ 37 h 71"/>
                <a:gd name="T66" fmla="*/ 126 w 134"/>
                <a:gd name="T67" fmla="*/ 50 h 71"/>
                <a:gd name="T68" fmla="*/ 132 w 134"/>
                <a:gd name="T69" fmla="*/ 29 h 71"/>
                <a:gd name="T70" fmla="*/ 91 w 134"/>
                <a:gd name="T71" fmla="*/ 24 h 71"/>
                <a:gd name="T72" fmla="*/ 124 w 134"/>
                <a:gd name="T73" fmla="*/ 44 h 71"/>
                <a:gd name="T74" fmla="*/ 79 w 134"/>
                <a:gd name="T75" fmla="*/ 29 h 71"/>
                <a:gd name="T76" fmla="*/ 78 w 134"/>
                <a:gd name="T77" fmla="*/ 33 h 71"/>
                <a:gd name="T78" fmla="*/ 76 w 134"/>
                <a:gd name="T79" fmla="*/ 37 h 71"/>
                <a:gd name="T80" fmla="*/ 108 w 134"/>
                <a:gd name="T81" fmla="*/ 57 h 71"/>
                <a:gd name="T82" fmla="*/ 110 w 134"/>
                <a:gd name="T83" fmla="*/ 55 h 71"/>
                <a:gd name="T84" fmla="*/ 110 w 134"/>
                <a:gd name="T85" fmla="*/ 54 h 71"/>
                <a:gd name="T86" fmla="*/ 111 w 134"/>
                <a:gd name="T87" fmla="*/ 54 h 71"/>
                <a:gd name="T88" fmla="*/ 111 w 134"/>
                <a:gd name="T89" fmla="*/ 54 h 71"/>
                <a:gd name="T90" fmla="*/ 24 w 134"/>
                <a:gd name="T91" fmla="*/ 8 h 71"/>
                <a:gd name="T92" fmla="*/ 2 w 134"/>
                <a:gd name="T93" fmla="*/ 1 h 71"/>
                <a:gd name="T94" fmla="*/ 0 w 134"/>
                <a:gd name="T95" fmla="*/ 5 h 71"/>
                <a:gd name="T96" fmla="*/ 92 w 134"/>
                <a:gd name="T97" fmla="*/ 64 h 71"/>
                <a:gd name="T98" fmla="*/ 90 w 134"/>
                <a:gd name="T99" fmla="*/ 59 h 71"/>
                <a:gd name="T100" fmla="*/ 92 w 134"/>
                <a:gd name="T101" fmla="*/ 57 h 71"/>
                <a:gd name="T102" fmla="*/ 93 w 134"/>
                <a:gd name="T103" fmla="*/ 57 h 71"/>
                <a:gd name="T104" fmla="*/ 93 w 134"/>
                <a:gd name="T105" fmla="*/ 57 h 71"/>
                <a:gd name="T106" fmla="*/ 43 w 134"/>
                <a:gd name="T107" fmla="*/ 36 h 71"/>
                <a:gd name="T108" fmla="*/ 42 w 134"/>
                <a:gd name="T109" fmla="*/ 51 h 71"/>
                <a:gd name="T110" fmla="*/ 22 w 134"/>
                <a:gd name="T111" fmla="*/ 51 h 71"/>
                <a:gd name="T112" fmla="*/ 50 w 134"/>
                <a:gd name="T113" fmla="*/ 6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4" h="71">
                  <a:moveTo>
                    <a:pt x="49" y="59"/>
                  </a:moveTo>
                  <a:cubicBezTo>
                    <a:pt x="49" y="59"/>
                    <a:pt x="47" y="58"/>
                    <a:pt x="45" y="57"/>
                  </a:cubicBezTo>
                  <a:cubicBezTo>
                    <a:pt x="43" y="55"/>
                    <a:pt x="38" y="53"/>
                    <a:pt x="34" y="50"/>
                  </a:cubicBezTo>
                  <a:cubicBezTo>
                    <a:pt x="33" y="49"/>
                    <a:pt x="31" y="48"/>
                    <a:pt x="30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8"/>
                    <a:pt x="29" y="48"/>
                    <a:pt x="29" y="47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49"/>
                    <a:pt x="30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1"/>
                    <a:pt x="29" y="51"/>
                    <a:pt x="30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1"/>
                    <a:pt x="78" y="70"/>
                    <a:pt x="78" y="68"/>
                  </a:cubicBezTo>
                  <a:cubicBezTo>
                    <a:pt x="79" y="66"/>
                    <a:pt x="79" y="64"/>
                    <a:pt x="77" y="6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29" y="39"/>
                    <a:pt x="49" y="48"/>
                  </a:cubicBezTo>
                  <a:cubicBezTo>
                    <a:pt x="59" y="52"/>
                    <a:pt x="69" y="56"/>
                    <a:pt x="77" y="59"/>
                  </a:cubicBezTo>
                  <a:cubicBezTo>
                    <a:pt x="81" y="61"/>
                    <a:pt x="85" y="62"/>
                    <a:pt x="87" y="63"/>
                  </a:cubicBezTo>
                  <a:cubicBezTo>
                    <a:pt x="89" y="64"/>
                    <a:pt x="90" y="64"/>
                    <a:pt x="91" y="64"/>
                  </a:cubicBezTo>
                  <a:cubicBezTo>
                    <a:pt x="91" y="64"/>
                    <a:pt x="92" y="65"/>
                    <a:pt x="92" y="65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4" y="65"/>
                    <a:pt x="94" y="65"/>
                    <a:pt x="95" y="65"/>
                  </a:cubicBezTo>
                  <a:cubicBezTo>
                    <a:pt x="95" y="65"/>
                    <a:pt x="95" y="64"/>
                    <a:pt x="96" y="64"/>
                  </a:cubicBezTo>
                  <a:cubicBezTo>
                    <a:pt x="96" y="64"/>
                    <a:pt x="97" y="63"/>
                    <a:pt x="97" y="63"/>
                  </a:cubicBezTo>
                  <a:cubicBezTo>
                    <a:pt x="98" y="62"/>
                    <a:pt x="98" y="61"/>
                    <a:pt x="98" y="60"/>
                  </a:cubicBezTo>
                  <a:cubicBezTo>
                    <a:pt x="97" y="59"/>
                    <a:pt x="97" y="58"/>
                    <a:pt x="96" y="57"/>
                  </a:cubicBezTo>
                  <a:cubicBezTo>
                    <a:pt x="96" y="57"/>
                    <a:pt x="94" y="56"/>
                    <a:pt x="92" y="55"/>
                  </a:cubicBezTo>
                  <a:cubicBezTo>
                    <a:pt x="83" y="50"/>
                    <a:pt x="62" y="37"/>
                    <a:pt x="42" y="26"/>
                  </a:cubicBezTo>
                  <a:cubicBezTo>
                    <a:pt x="33" y="20"/>
                    <a:pt x="23" y="14"/>
                    <a:pt x="17" y="10"/>
                  </a:cubicBezTo>
                  <a:cubicBezTo>
                    <a:pt x="13" y="7"/>
                    <a:pt x="11" y="6"/>
                    <a:pt x="9" y="4"/>
                  </a:cubicBezTo>
                  <a:cubicBezTo>
                    <a:pt x="8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7" y="3"/>
                    <a:pt x="7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7"/>
                    <a:pt x="7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10" y="11"/>
                    <a:pt x="19" y="15"/>
                    <a:pt x="29" y="20"/>
                  </a:cubicBezTo>
                  <a:cubicBezTo>
                    <a:pt x="45" y="27"/>
                    <a:pt x="65" y="36"/>
                    <a:pt x="81" y="44"/>
                  </a:cubicBezTo>
                  <a:cubicBezTo>
                    <a:pt x="89" y="48"/>
                    <a:pt x="96" y="51"/>
                    <a:pt x="101" y="53"/>
                  </a:cubicBezTo>
                  <a:cubicBezTo>
                    <a:pt x="106" y="56"/>
                    <a:pt x="109" y="57"/>
                    <a:pt x="109" y="57"/>
                  </a:cubicBezTo>
                  <a:cubicBezTo>
                    <a:pt x="111" y="58"/>
                    <a:pt x="113" y="57"/>
                    <a:pt x="114" y="56"/>
                  </a:cubicBezTo>
                  <a:cubicBezTo>
                    <a:pt x="115" y="55"/>
                    <a:pt x="115" y="54"/>
                    <a:pt x="115" y="54"/>
                  </a:cubicBezTo>
                  <a:cubicBezTo>
                    <a:pt x="115" y="53"/>
                    <a:pt x="115" y="52"/>
                    <a:pt x="114" y="52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12" y="50"/>
                    <a:pt x="111" y="49"/>
                    <a:pt x="110" y="48"/>
                  </a:cubicBezTo>
                  <a:cubicBezTo>
                    <a:pt x="106" y="46"/>
                    <a:pt x="99" y="42"/>
                    <a:pt x="92" y="38"/>
                  </a:cubicBezTo>
                  <a:cubicBezTo>
                    <a:pt x="89" y="36"/>
                    <a:pt x="86" y="34"/>
                    <a:pt x="83" y="32"/>
                  </a:cubicBezTo>
                  <a:cubicBezTo>
                    <a:pt x="82" y="32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2"/>
                    <a:pt x="81" y="32"/>
                    <a:pt x="81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2" y="34"/>
                    <a:pt x="82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81" y="36"/>
                    <a:pt x="81" y="35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80" y="36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9" y="37"/>
                    <a:pt x="80" y="38"/>
                  </a:cubicBezTo>
                  <a:cubicBezTo>
                    <a:pt x="86" y="39"/>
                    <a:pt x="96" y="43"/>
                    <a:pt x="105" y="46"/>
                  </a:cubicBezTo>
                  <a:cubicBezTo>
                    <a:pt x="109" y="48"/>
                    <a:pt x="113" y="49"/>
                    <a:pt x="116" y="50"/>
                  </a:cubicBezTo>
                  <a:cubicBezTo>
                    <a:pt x="119" y="51"/>
                    <a:pt x="121" y="52"/>
                    <a:pt x="121" y="52"/>
                  </a:cubicBezTo>
                  <a:cubicBezTo>
                    <a:pt x="123" y="53"/>
                    <a:pt x="125" y="52"/>
                    <a:pt x="126" y="50"/>
                  </a:cubicBezTo>
                  <a:cubicBezTo>
                    <a:pt x="127" y="48"/>
                    <a:pt x="126" y="46"/>
                    <a:pt x="125" y="45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31" y="37"/>
                    <a:pt x="133" y="35"/>
                    <a:pt x="133" y="34"/>
                  </a:cubicBezTo>
                  <a:cubicBezTo>
                    <a:pt x="134" y="32"/>
                    <a:pt x="133" y="30"/>
                    <a:pt x="132" y="29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8" y="14"/>
                    <a:pt x="105" y="15"/>
                    <a:pt x="104" y="16"/>
                  </a:cubicBezTo>
                  <a:cubicBezTo>
                    <a:pt x="103" y="18"/>
                    <a:pt x="103" y="21"/>
                    <a:pt x="105" y="22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89" y="24"/>
                    <a:pt x="88" y="25"/>
                    <a:pt x="87" y="27"/>
                  </a:cubicBezTo>
                  <a:cubicBezTo>
                    <a:pt x="86" y="29"/>
                    <a:pt x="87" y="31"/>
                    <a:pt x="89" y="3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14" y="41"/>
                    <a:pt x="103" y="37"/>
                  </a:cubicBezTo>
                  <a:cubicBezTo>
                    <a:pt x="97" y="35"/>
                    <a:pt x="92" y="33"/>
                    <a:pt x="87" y="32"/>
                  </a:cubicBezTo>
                  <a:cubicBezTo>
                    <a:pt x="85" y="31"/>
                    <a:pt x="83" y="30"/>
                    <a:pt x="82" y="30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29"/>
                    <a:pt x="78" y="29"/>
                    <a:pt x="78" y="29"/>
                  </a:cubicBezTo>
                  <a:cubicBezTo>
                    <a:pt x="78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30"/>
                  </a:cubicBezTo>
                  <a:cubicBezTo>
                    <a:pt x="75" y="30"/>
                    <a:pt x="75" y="30"/>
                    <a:pt x="74" y="31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2"/>
                    <a:pt x="74" y="33"/>
                  </a:cubicBezTo>
                  <a:cubicBezTo>
                    <a:pt x="74" y="34"/>
                    <a:pt x="74" y="35"/>
                    <a:pt x="74" y="35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7"/>
                    <a:pt x="76" y="37"/>
                    <a:pt x="76" y="37"/>
                  </a:cubicBezTo>
                  <a:cubicBezTo>
                    <a:pt x="78" y="38"/>
                    <a:pt x="81" y="40"/>
                    <a:pt x="84" y="42"/>
                  </a:cubicBezTo>
                  <a:cubicBezTo>
                    <a:pt x="89" y="45"/>
                    <a:pt x="95" y="49"/>
                    <a:pt x="100" y="52"/>
                  </a:cubicBezTo>
                  <a:cubicBezTo>
                    <a:pt x="103" y="53"/>
                    <a:pt x="105" y="54"/>
                    <a:pt x="106" y="55"/>
                  </a:cubicBezTo>
                  <a:cubicBezTo>
                    <a:pt x="107" y="56"/>
                    <a:pt x="107" y="56"/>
                    <a:pt x="108" y="56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10" y="55"/>
                    <a:pt x="110" y="55"/>
                    <a:pt x="110" y="55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10" y="55"/>
                    <a:pt x="110" y="55"/>
                    <a:pt x="110" y="55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54"/>
                    <a:pt x="110" y="54"/>
                    <a:pt x="110" y="54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54"/>
                    <a:pt x="110" y="54"/>
                    <a:pt x="110" y="54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5"/>
                    <a:pt x="107" y="55"/>
                    <a:pt x="107" y="56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2"/>
                    <a:pt x="107" y="52"/>
                    <a:pt x="107" y="52"/>
                  </a:cubicBezTo>
                  <a:cubicBezTo>
                    <a:pt x="107" y="52"/>
                    <a:pt x="107" y="53"/>
                    <a:pt x="107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7" y="52"/>
                    <a:pt x="107" y="52"/>
                    <a:pt x="107" y="52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0"/>
                    <a:pt x="112" y="50"/>
                    <a:pt x="112" y="50"/>
                  </a:cubicBezTo>
                  <a:cubicBezTo>
                    <a:pt x="112" y="50"/>
                    <a:pt x="87" y="38"/>
                    <a:pt x="61" y="25"/>
                  </a:cubicBezTo>
                  <a:cubicBezTo>
                    <a:pt x="48" y="19"/>
                    <a:pt x="34" y="13"/>
                    <a:pt x="24" y="8"/>
                  </a:cubicBezTo>
                  <a:cubicBezTo>
                    <a:pt x="19" y="6"/>
                    <a:pt x="15" y="4"/>
                    <a:pt x="11" y="3"/>
                  </a:cubicBezTo>
                  <a:cubicBezTo>
                    <a:pt x="10" y="2"/>
                    <a:pt x="8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8" y="14"/>
                    <a:pt x="15" y="18"/>
                    <a:pt x="24" y="24"/>
                  </a:cubicBezTo>
                  <a:cubicBezTo>
                    <a:pt x="51" y="41"/>
                    <a:pt x="92" y="64"/>
                    <a:pt x="92" y="64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1" y="58"/>
                    <a:pt x="91" y="58"/>
                    <a:pt x="90" y="59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7"/>
                    <a:pt x="92" y="57"/>
                    <a:pt x="92" y="57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1" y="56"/>
                    <a:pt x="88" y="55"/>
                  </a:cubicBezTo>
                  <a:cubicBezTo>
                    <a:pt x="78" y="51"/>
                    <a:pt x="60" y="43"/>
                    <a:pt x="43" y="36"/>
                  </a:cubicBezTo>
                  <a:cubicBezTo>
                    <a:pt x="35" y="33"/>
                    <a:pt x="28" y="30"/>
                    <a:pt x="22" y="27"/>
                  </a:cubicBezTo>
                  <a:cubicBezTo>
                    <a:pt x="17" y="25"/>
                    <a:pt x="13" y="23"/>
                    <a:pt x="13" y="23"/>
                  </a:cubicBezTo>
                  <a:cubicBezTo>
                    <a:pt x="11" y="23"/>
                    <a:pt x="9" y="23"/>
                    <a:pt x="8" y="25"/>
                  </a:cubicBezTo>
                  <a:cubicBezTo>
                    <a:pt x="7" y="27"/>
                    <a:pt x="8" y="29"/>
                    <a:pt x="10" y="30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5" y="45"/>
                    <a:pt x="24" y="45"/>
                    <a:pt x="23" y="47"/>
                  </a:cubicBezTo>
                  <a:cubicBezTo>
                    <a:pt x="22" y="47"/>
                    <a:pt x="22" y="48"/>
                    <a:pt x="22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5" y="54"/>
                    <a:pt x="27" y="55"/>
                    <a:pt x="29" y="56"/>
                  </a:cubicBezTo>
                  <a:cubicBezTo>
                    <a:pt x="35" y="60"/>
                    <a:pt x="45" y="66"/>
                    <a:pt x="45" y="66"/>
                  </a:cubicBezTo>
                  <a:cubicBezTo>
                    <a:pt x="47" y="67"/>
                    <a:pt x="49" y="66"/>
                    <a:pt x="50" y="64"/>
                  </a:cubicBezTo>
                  <a:cubicBezTo>
                    <a:pt x="51" y="63"/>
                    <a:pt x="51" y="60"/>
                    <a:pt x="49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339"/>
            <p:cNvSpPr/>
            <p:nvPr/>
          </p:nvSpPr>
          <p:spPr bwMode="auto">
            <a:xfrm>
              <a:off x="5991226" y="3770313"/>
              <a:ext cx="47625" cy="80963"/>
            </a:xfrm>
            <a:custGeom>
              <a:avLst/>
              <a:gdLst>
                <a:gd name="T0" fmla="*/ 28 w 30"/>
                <a:gd name="T1" fmla="*/ 42 h 50"/>
                <a:gd name="T2" fmla="*/ 18 w 30"/>
                <a:gd name="T3" fmla="*/ 36 h 50"/>
                <a:gd name="T4" fmla="*/ 15 w 30"/>
                <a:gd name="T5" fmla="*/ 21 h 50"/>
                <a:gd name="T6" fmla="*/ 13 w 30"/>
                <a:gd name="T7" fmla="*/ 19 h 50"/>
                <a:gd name="T8" fmla="*/ 6 w 30"/>
                <a:gd name="T9" fmla="*/ 14 h 50"/>
                <a:gd name="T10" fmla="*/ 4 w 30"/>
                <a:gd name="T11" fmla="*/ 18 h 50"/>
                <a:gd name="T12" fmla="*/ 8 w 30"/>
                <a:gd name="T13" fmla="*/ 20 h 50"/>
                <a:gd name="T14" fmla="*/ 5 w 30"/>
                <a:gd name="T15" fmla="*/ 18 h 50"/>
                <a:gd name="T16" fmla="*/ 7 w 30"/>
                <a:gd name="T17" fmla="*/ 20 h 50"/>
                <a:gd name="T18" fmla="*/ 8 w 30"/>
                <a:gd name="T19" fmla="*/ 20 h 50"/>
                <a:gd name="T20" fmla="*/ 5 w 30"/>
                <a:gd name="T21" fmla="*/ 18 h 50"/>
                <a:gd name="T22" fmla="*/ 7 w 30"/>
                <a:gd name="T23" fmla="*/ 20 h 50"/>
                <a:gd name="T24" fmla="*/ 5 w 30"/>
                <a:gd name="T25" fmla="*/ 19 h 50"/>
                <a:gd name="T26" fmla="*/ 7 w 30"/>
                <a:gd name="T27" fmla="*/ 20 h 50"/>
                <a:gd name="T28" fmla="*/ 7 w 30"/>
                <a:gd name="T29" fmla="*/ 20 h 50"/>
                <a:gd name="T30" fmla="*/ 5 w 30"/>
                <a:gd name="T31" fmla="*/ 19 h 50"/>
                <a:gd name="T32" fmla="*/ 7 w 30"/>
                <a:gd name="T33" fmla="*/ 20 h 50"/>
                <a:gd name="T34" fmla="*/ 7 w 30"/>
                <a:gd name="T35" fmla="*/ 20 h 50"/>
                <a:gd name="T36" fmla="*/ 10 w 30"/>
                <a:gd name="T37" fmla="*/ 18 h 50"/>
                <a:gd name="T38" fmla="*/ 16 w 30"/>
                <a:gd name="T39" fmla="*/ 12 h 50"/>
                <a:gd name="T40" fmla="*/ 19 w 30"/>
                <a:gd name="T41" fmla="*/ 9 h 50"/>
                <a:gd name="T42" fmla="*/ 19 w 30"/>
                <a:gd name="T43" fmla="*/ 8 h 50"/>
                <a:gd name="T44" fmla="*/ 20 w 30"/>
                <a:gd name="T45" fmla="*/ 8 h 50"/>
                <a:gd name="T46" fmla="*/ 20 w 30"/>
                <a:gd name="T47" fmla="*/ 8 h 50"/>
                <a:gd name="T48" fmla="*/ 20 w 30"/>
                <a:gd name="T49" fmla="*/ 8 h 50"/>
                <a:gd name="T50" fmla="*/ 20 w 30"/>
                <a:gd name="T51" fmla="*/ 7 h 50"/>
                <a:gd name="T52" fmla="*/ 19 w 30"/>
                <a:gd name="T53" fmla="*/ 2 h 50"/>
                <a:gd name="T54" fmla="*/ 19 w 30"/>
                <a:gd name="T55" fmla="*/ 1 h 50"/>
                <a:gd name="T56" fmla="*/ 13 w 30"/>
                <a:gd name="T57" fmla="*/ 3 h 50"/>
                <a:gd name="T58" fmla="*/ 14 w 30"/>
                <a:gd name="T59" fmla="*/ 8 h 50"/>
                <a:gd name="T60" fmla="*/ 15 w 30"/>
                <a:gd name="T61" fmla="*/ 9 h 50"/>
                <a:gd name="T62" fmla="*/ 17 w 30"/>
                <a:gd name="T63" fmla="*/ 5 h 50"/>
                <a:gd name="T64" fmla="*/ 13 w 30"/>
                <a:gd name="T65" fmla="*/ 3 h 50"/>
                <a:gd name="T66" fmla="*/ 17 w 30"/>
                <a:gd name="T67" fmla="*/ 5 h 50"/>
                <a:gd name="T68" fmla="*/ 14 w 30"/>
                <a:gd name="T69" fmla="*/ 3 h 50"/>
                <a:gd name="T70" fmla="*/ 13 w 30"/>
                <a:gd name="T71" fmla="*/ 3 h 50"/>
                <a:gd name="T72" fmla="*/ 17 w 30"/>
                <a:gd name="T73" fmla="*/ 5 h 50"/>
                <a:gd name="T74" fmla="*/ 14 w 30"/>
                <a:gd name="T75" fmla="*/ 3 h 50"/>
                <a:gd name="T76" fmla="*/ 16 w 30"/>
                <a:gd name="T77" fmla="*/ 4 h 50"/>
                <a:gd name="T78" fmla="*/ 14 w 30"/>
                <a:gd name="T79" fmla="*/ 2 h 50"/>
                <a:gd name="T80" fmla="*/ 14 w 30"/>
                <a:gd name="T81" fmla="*/ 3 h 50"/>
                <a:gd name="T82" fmla="*/ 16 w 30"/>
                <a:gd name="T83" fmla="*/ 4 h 50"/>
                <a:gd name="T84" fmla="*/ 14 w 30"/>
                <a:gd name="T85" fmla="*/ 2 h 50"/>
                <a:gd name="T86" fmla="*/ 13 w 30"/>
                <a:gd name="T87" fmla="*/ 3 h 50"/>
                <a:gd name="T88" fmla="*/ 6 w 30"/>
                <a:gd name="T89" fmla="*/ 10 h 50"/>
                <a:gd name="T90" fmla="*/ 3 w 30"/>
                <a:gd name="T91" fmla="*/ 13 h 50"/>
                <a:gd name="T92" fmla="*/ 2 w 30"/>
                <a:gd name="T93" fmla="*/ 15 h 50"/>
                <a:gd name="T94" fmla="*/ 1 w 30"/>
                <a:gd name="T95" fmla="*/ 15 h 50"/>
                <a:gd name="T96" fmla="*/ 1 w 30"/>
                <a:gd name="T97" fmla="*/ 15 h 50"/>
                <a:gd name="T98" fmla="*/ 1 w 30"/>
                <a:gd name="T99" fmla="*/ 15 h 50"/>
                <a:gd name="T100" fmla="*/ 1 w 30"/>
                <a:gd name="T101" fmla="*/ 16 h 50"/>
                <a:gd name="T102" fmla="*/ 2 w 30"/>
                <a:gd name="T103" fmla="*/ 21 h 50"/>
                <a:gd name="T104" fmla="*/ 8 w 30"/>
                <a:gd name="T105" fmla="*/ 25 h 50"/>
                <a:gd name="T106" fmla="*/ 11 w 30"/>
                <a:gd name="T107" fmla="*/ 39 h 50"/>
                <a:gd name="T108" fmla="*/ 12 w 30"/>
                <a:gd name="T109" fmla="*/ 42 h 50"/>
                <a:gd name="T110" fmla="*/ 23 w 30"/>
                <a:gd name="T111" fmla="*/ 48 h 50"/>
                <a:gd name="T112" fmla="*/ 29 w 30"/>
                <a:gd name="T113" fmla="*/ 47 h 50"/>
                <a:gd name="T114" fmla="*/ 28 w 30"/>
                <a:gd name="T115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" h="50">
                  <a:moveTo>
                    <a:pt x="28" y="42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0"/>
                    <a:pt x="14" y="19"/>
                    <a:pt x="13" y="19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19"/>
                    <a:pt x="10" y="18"/>
                  </a:cubicBezTo>
                  <a:cubicBezTo>
                    <a:pt x="11" y="16"/>
                    <a:pt x="14" y="14"/>
                    <a:pt x="16" y="12"/>
                  </a:cubicBezTo>
                  <a:cubicBezTo>
                    <a:pt x="17" y="11"/>
                    <a:pt x="18" y="10"/>
                    <a:pt x="19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5"/>
                    <a:pt x="21" y="3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0"/>
                    <a:pt x="14" y="1"/>
                    <a:pt x="13" y="3"/>
                  </a:cubicBezTo>
                  <a:cubicBezTo>
                    <a:pt x="12" y="5"/>
                    <a:pt x="12" y="7"/>
                    <a:pt x="14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3"/>
                    <a:pt x="13" y="3"/>
                  </a:cubicBezTo>
                  <a:cubicBezTo>
                    <a:pt x="12" y="5"/>
                    <a:pt x="9" y="7"/>
                    <a:pt x="6" y="10"/>
                  </a:cubicBezTo>
                  <a:cubicBezTo>
                    <a:pt x="5" y="11"/>
                    <a:pt x="4" y="12"/>
                    <a:pt x="3" y="13"/>
                  </a:cubicBezTo>
                  <a:cubicBezTo>
                    <a:pt x="3" y="14"/>
                    <a:pt x="2" y="14"/>
                    <a:pt x="2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8"/>
                    <a:pt x="0" y="20"/>
                    <a:pt x="2" y="21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1"/>
                    <a:pt x="12" y="42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50"/>
                    <a:pt x="28" y="49"/>
                    <a:pt x="29" y="47"/>
                  </a:cubicBezTo>
                  <a:cubicBezTo>
                    <a:pt x="30" y="45"/>
                    <a:pt x="29" y="43"/>
                    <a:pt x="28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340"/>
            <p:cNvSpPr/>
            <p:nvPr/>
          </p:nvSpPr>
          <p:spPr bwMode="auto">
            <a:xfrm>
              <a:off x="6034088" y="3757613"/>
              <a:ext cx="34925" cy="50800"/>
            </a:xfrm>
            <a:custGeom>
              <a:avLst/>
              <a:gdLst>
                <a:gd name="T0" fmla="*/ 18 w 22"/>
                <a:gd name="T1" fmla="*/ 22 h 31"/>
                <a:gd name="T2" fmla="*/ 19 w 22"/>
                <a:gd name="T3" fmla="*/ 27 h 31"/>
                <a:gd name="T4" fmla="*/ 19 w 22"/>
                <a:gd name="T5" fmla="*/ 24 h 31"/>
                <a:gd name="T6" fmla="*/ 15 w 22"/>
                <a:gd name="T7" fmla="*/ 12 h 31"/>
                <a:gd name="T8" fmla="*/ 12 w 22"/>
                <a:gd name="T9" fmla="*/ 6 h 31"/>
                <a:gd name="T10" fmla="*/ 11 w 22"/>
                <a:gd name="T11" fmla="*/ 7 h 31"/>
                <a:gd name="T12" fmla="*/ 12 w 22"/>
                <a:gd name="T13" fmla="*/ 6 h 31"/>
                <a:gd name="T14" fmla="*/ 12 w 22"/>
                <a:gd name="T15" fmla="*/ 6 h 31"/>
                <a:gd name="T16" fmla="*/ 12 w 22"/>
                <a:gd name="T17" fmla="*/ 7 h 31"/>
                <a:gd name="T18" fmla="*/ 9 w 22"/>
                <a:gd name="T19" fmla="*/ 7 h 31"/>
                <a:gd name="T20" fmla="*/ 9 w 22"/>
                <a:gd name="T21" fmla="*/ 7 h 31"/>
                <a:gd name="T22" fmla="*/ 12 w 22"/>
                <a:gd name="T23" fmla="*/ 7 h 31"/>
                <a:gd name="T24" fmla="*/ 12 w 22"/>
                <a:gd name="T25" fmla="*/ 8 h 31"/>
                <a:gd name="T26" fmla="*/ 12 w 22"/>
                <a:gd name="T27" fmla="*/ 9 h 31"/>
                <a:gd name="T28" fmla="*/ 8 w 22"/>
                <a:gd name="T29" fmla="*/ 7 h 31"/>
                <a:gd name="T30" fmla="*/ 12 w 22"/>
                <a:gd name="T31" fmla="*/ 6 h 31"/>
                <a:gd name="T32" fmla="*/ 7 w 22"/>
                <a:gd name="T33" fmla="*/ 1 h 31"/>
                <a:gd name="T34" fmla="*/ 3 w 22"/>
                <a:gd name="T35" fmla="*/ 8 h 31"/>
                <a:gd name="T36" fmla="*/ 8 w 22"/>
                <a:gd name="T37" fmla="*/ 7 h 31"/>
                <a:gd name="T38" fmla="*/ 5 w 22"/>
                <a:gd name="T39" fmla="*/ 6 h 31"/>
                <a:gd name="T40" fmla="*/ 5 w 22"/>
                <a:gd name="T41" fmla="*/ 8 h 31"/>
                <a:gd name="T42" fmla="*/ 9 w 22"/>
                <a:gd name="T43" fmla="*/ 19 h 31"/>
                <a:gd name="T44" fmla="*/ 12 w 22"/>
                <a:gd name="T45" fmla="*/ 26 h 31"/>
                <a:gd name="T46" fmla="*/ 13 w 22"/>
                <a:gd name="T47" fmla="*/ 25 h 31"/>
                <a:gd name="T48" fmla="*/ 12 w 22"/>
                <a:gd name="T49" fmla="*/ 26 h 31"/>
                <a:gd name="T50" fmla="*/ 12 w 22"/>
                <a:gd name="T51" fmla="*/ 26 h 31"/>
                <a:gd name="T52" fmla="*/ 12 w 22"/>
                <a:gd name="T53" fmla="*/ 25 h 31"/>
                <a:gd name="T54" fmla="*/ 15 w 22"/>
                <a:gd name="T55" fmla="*/ 25 h 31"/>
                <a:gd name="T56" fmla="*/ 16 w 22"/>
                <a:gd name="T57" fmla="*/ 25 h 31"/>
                <a:gd name="T58" fmla="*/ 12 w 22"/>
                <a:gd name="T59" fmla="*/ 25 h 31"/>
                <a:gd name="T60" fmla="*/ 12 w 22"/>
                <a:gd name="T61" fmla="*/ 23 h 31"/>
                <a:gd name="T62" fmla="*/ 15 w 22"/>
                <a:gd name="T63" fmla="*/ 30 h 31"/>
                <a:gd name="T64" fmla="*/ 20 w 22"/>
                <a:gd name="T65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1">
                  <a:moveTo>
                    <a:pt x="20" y="23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5"/>
                    <a:pt x="20" y="25"/>
                  </a:cubicBezTo>
                  <a:cubicBezTo>
                    <a:pt x="20" y="24"/>
                    <a:pt x="20" y="24"/>
                    <a:pt x="19" y="24"/>
                  </a:cubicBezTo>
                  <a:cubicBezTo>
                    <a:pt x="19" y="23"/>
                    <a:pt x="19" y="23"/>
                    <a:pt x="19" y="22"/>
                  </a:cubicBezTo>
                  <a:cubicBezTo>
                    <a:pt x="18" y="20"/>
                    <a:pt x="16" y="16"/>
                    <a:pt x="15" y="12"/>
                  </a:cubicBezTo>
                  <a:cubicBezTo>
                    <a:pt x="14" y="11"/>
                    <a:pt x="13" y="9"/>
                    <a:pt x="13" y="8"/>
                  </a:cubicBezTo>
                  <a:cubicBezTo>
                    <a:pt x="13" y="7"/>
                    <a:pt x="13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3" y="7"/>
                    <a:pt x="12" y="6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1" y="7"/>
                    <a:pt x="3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6" y="12"/>
                    <a:pt x="8" y="16"/>
                    <a:pt x="9" y="19"/>
                  </a:cubicBezTo>
                  <a:cubicBezTo>
                    <a:pt x="10" y="21"/>
                    <a:pt x="11" y="23"/>
                    <a:pt x="11" y="24"/>
                  </a:cubicBezTo>
                  <a:cubicBezTo>
                    <a:pt x="11" y="25"/>
                    <a:pt x="11" y="25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5"/>
                    <a:pt x="12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5"/>
                    <a:pt x="12" y="27"/>
                    <a:pt x="13" y="28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7" y="31"/>
                    <a:pt x="20" y="30"/>
                    <a:pt x="21" y="28"/>
                  </a:cubicBezTo>
                  <a:cubicBezTo>
                    <a:pt x="22" y="27"/>
                    <a:pt x="22" y="24"/>
                    <a:pt x="2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341"/>
            <p:cNvSpPr/>
            <p:nvPr/>
          </p:nvSpPr>
          <p:spPr bwMode="auto">
            <a:xfrm>
              <a:off x="6053138" y="3622675"/>
              <a:ext cx="292100" cy="209550"/>
            </a:xfrm>
            <a:custGeom>
              <a:avLst/>
              <a:gdLst>
                <a:gd name="T0" fmla="*/ 3 w 182"/>
                <a:gd name="T1" fmla="*/ 117 h 130"/>
                <a:gd name="T2" fmla="*/ 46 w 182"/>
                <a:gd name="T3" fmla="*/ 126 h 130"/>
                <a:gd name="T4" fmla="*/ 51 w 182"/>
                <a:gd name="T5" fmla="*/ 121 h 130"/>
                <a:gd name="T6" fmla="*/ 46 w 182"/>
                <a:gd name="T7" fmla="*/ 124 h 130"/>
                <a:gd name="T8" fmla="*/ 65 w 182"/>
                <a:gd name="T9" fmla="*/ 109 h 130"/>
                <a:gd name="T10" fmla="*/ 80 w 182"/>
                <a:gd name="T11" fmla="*/ 107 h 130"/>
                <a:gd name="T12" fmla="*/ 75 w 182"/>
                <a:gd name="T13" fmla="*/ 109 h 130"/>
                <a:gd name="T14" fmla="*/ 90 w 182"/>
                <a:gd name="T15" fmla="*/ 96 h 130"/>
                <a:gd name="T16" fmla="*/ 109 w 182"/>
                <a:gd name="T17" fmla="*/ 95 h 130"/>
                <a:gd name="T18" fmla="*/ 104 w 182"/>
                <a:gd name="T19" fmla="*/ 97 h 130"/>
                <a:gd name="T20" fmla="*/ 118 w 182"/>
                <a:gd name="T21" fmla="*/ 85 h 130"/>
                <a:gd name="T22" fmla="*/ 135 w 182"/>
                <a:gd name="T23" fmla="*/ 84 h 130"/>
                <a:gd name="T24" fmla="*/ 132 w 182"/>
                <a:gd name="T25" fmla="*/ 85 h 130"/>
                <a:gd name="T26" fmla="*/ 129 w 182"/>
                <a:gd name="T27" fmla="*/ 83 h 130"/>
                <a:gd name="T28" fmla="*/ 131 w 182"/>
                <a:gd name="T29" fmla="*/ 86 h 130"/>
                <a:gd name="T30" fmla="*/ 131 w 182"/>
                <a:gd name="T31" fmla="*/ 86 h 130"/>
                <a:gd name="T32" fmla="*/ 132 w 182"/>
                <a:gd name="T33" fmla="*/ 85 h 130"/>
                <a:gd name="T34" fmla="*/ 148 w 182"/>
                <a:gd name="T35" fmla="*/ 78 h 130"/>
                <a:gd name="T36" fmla="*/ 151 w 182"/>
                <a:gd name="T37" fmla="*/ 74 h 130"/>
                <a:gd name="T38" fmla="*/ 148 w 182"/>
                <a:gd name="T39" fmla="*/ 78 h 130"/>
                <a:gd name="T40" fmla="*/ 168 w 182"/>
                <a:gd name="T41" fmla="*/ 65 h 130"/>
                <a:gd name="T42" fmla="*/ 169 w 182"/>
                <a:gd name="T43" fmla="*/ 71 h 130"/>
                <a:gd name="T44" fmla="*/ 167 w 182"/>
                <a:gd name="T45" fmla="*/ 69 h 130"/>
                <a:gd name="T46" fmla="*/ 168 w 182"/>
                <a:gd name="T47" fmla="*/ 71 h 130"/>
                <a:gd name="T48" fmla="*/ 179 w 182"/>
                <a:gd name="T49" fmla="*/ 60 h 130"/>
                <a:gd name="T50" fmla="*/ 180 w 182"/>
                <a:gd name="T51" fmla="*/ 59 h 130"/>
                <a:gd name="T52" fmla="*/ 178 w 182"/>
                <a:gd name="T53" fmla="*/ 37 h 130"/>
                <a:gd name="T54" fmla="*/ 167 w 182"/>
                <a:gd name="T55" fmla="*/ 14 h 130"/>
                <a:gd name="T56" fmla="*/ 162 w 182"/>
                <a:gd name="T57" fmla="*/ 19 h 130"/>
                <a:gd name="T58" fmla="*/ 170 w 182"/>
                <a:gd name="T59" fmla="*/ 54 h 130"/>
                <a:gd name="T60" fmla="*/ 174 w 182"/>
                <a:gd name="T61" fmla="*/ 54 h 130"/>
                <a:gd name="T62" fmla="*/ 177 w 182"/>
                <a:gd name="T63" fmla="*/ 56 h 130"/>
                <a:gd name="T64" fmla="*/ 174 w 182"/>
                <a:gd name="T65" fmla="*/ 54 h 130"/>
                <a:gd name="T66" fmla="*/ 172 w 182"/>
                <a:gd name="T67" fmla="*/ 56 h 130"/>
                <a:gd name="T68" fmla="*/ 163 w 182"/>
                <a:gd name="T69" fmla="*/ 65 h 130"/>
                <a:gd name="T70" fmla="*/ 163 w 182"/>
                <a:gd name="T71" fmla="*/ 71 h 130"/>
                <a:gd name="T72" fmla="*/ 146 w 182"/>
                <a:gd name="T73" fmla="*/ 71 h 130"/>
                <a:gd name="T74" fmla="*/ 147 w 182"/>
                <a:gd name="T75" fmla="*/ 75 h 130"/>
                <a:gd name="T76" fmla="*/ 143 w 182"/>
                <a:gd name="T77" fmla="*/ 72 h 130"/>
                <a:gd name="T78" fmla="*/ 144 w 182"/>
                <a:gd name="T79" fmla="*/ 71 h 130"/>
                <a:gd name="T80" fmla="*/ 146 w 182"/>
                <a:gd name="T81" fmla="*/ 73 h 130"/>
                <a:gd name="T82" fmla="*/ 145 w 182"/>
                <a:gd name="T83" fmla="*/ 71 h 130"/>
                <a:gd name="T84" fmla="*/ 128 w 182"/>
                <a:gd name="T85" fmla="*/ 79 h 130"/>
                <a:gd name="T86" fmla="*/ 125 w 182"/>
                <a:gd name="T87" fmla="*/ 81 h 130"/>
                <a:gd name="T88" fmla="*/ 130 w 182"/>
                <a:gd name="T89" fmla="*/ 80 h 130"/>
                <a:gd name="T90" fmla="*/ 118 w 182"/>
                <a:gd name="T91" fmla="*/ 94 h 130"/>
                <a:gd name="T92" fmla="*/ 99 w 182"/>
                <a:gd name="T93" fmla="*/ 92 h 130"/>
                <a:gd name="T94" fmla="*/ 104 w 182"/>
                <a:gd name="T95" fmla="*/ 91 h 130"/>
                <a:gd name="T96" fmla="*/ 87 w 182"/>
                <a:gd name="T97" fmla="*/ 104 h 130"/>
                <a:gd name="T98" fmla="*/ 70 w 182"/>
                <a:gd name="T99" fmla="*/ 104 h 130"/>
                <a:gd name="T100" fmla="*/ 75 w 182"/>
                <a:gd name="T101" fmla="*/ 103 h 130"/>
                <a:gd name="T102" fmla="*/ 62 w 182"/>
                <a:gd name="T103" fmla="*/ 116 h 130"/>
                <a:gd name="T104" fmla="*/ 41 w 182"/>
                <a:gd name="T105" fmla="*/ 120 h 130"/>
                <a:gd name="T106" fmla="*/ 43 w 182"/>
                <a:gd name="T107" fmla="*/ 119 h 130"/>
                <a:gd name="T108" fmla="*/ 47 w 182"/>
                <a:gd name="T109" fmla="*/ 121 h 130"/>
                <a:gd name="T110" fmla="*/ 45 w 182"/>
                <a:gd name="T111" fmla="*/ 118 h 130"/>
                <a:gd name="T112" fmla="*/ 46 w 182"/>
                <a:gd name="T113" fmla="*/ 118 h 130"/>
                <a:gd name="T114" fmla="*/ 46 w 182"/>
                <a:gd name="T115" fmla="*/ 118 h 130"/>
                <a:gd name="T116" fmla="*/ 46 w 182"/>
                <a:gd name="T117" fmla="*/ 118 h 130"/>
                <a:gd name="T118" fmla="*/ 5 w 182"/>
                <a:gd name="T119" fmla="*/ 110 h 130"/>
                <a:gd name="T120" fmla="*/ 27 w 182"/>
                <a:gd name="T121" fmla="*/ 12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30">
                  <a:moveTo>
                    <a:pt x="25" y="122"/>
                  </a:moveTo>
                  <a:cubicBezTo>
                    <a:pt x="6" y="110"/>
                    <a:pt x="6" y="110"/>
                    <a:pt x="6" y="110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7"/>
                    <a:pt x="12" y="119"/>
                    <a:pt x="22" y="121"/>
                  </a:cubicBezTo>
                  <a:cubicBezTo>
                    <a:pt x="27" y="122"/>
                    <a:pt x="33" y="123"/>
                    <a:pt x="37" y="124"/>
                  </a:cubicBezTo>
                  <a:cubicBezTo>
                    <a:pt x="39" y="125"/>
                    <a:pt x="41" y="125"/>
                    <a:pt x="42" y="125"/>
                  </a:cubicBezTo>
                  <a:cubicBezTo>
                    <a:pt x="44" y="125"/>
                    <a:pt x="45" y="125"/>
                    <a:pt x="46" y="126"/>
                  </a:cubicBezTo>
                  <a:cubicBezTo>
                    <a:pt x="47" y="126"/>
                    <a:pt x="47" y="126"/>
                    <a:pt x="47" y="125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49" y="125"/>
                    <a:pt x="50" y="125"/>
                    <a:pt x="50" y="124"/>
                  </a:cubicBezTo>
                  <a:cubicBezTo>
                    <a:pt x="51" y="123"/>
                    <a:pt x="51" y="122"/>
                    <a:pt x="51" y="121"/>
                  </a:cubicBezTo>
                  <a:cubicBezTo>
                    <a:pt x="51" y="119"/>
                    <a:pt x="50" y="119"/>
                    <a:pt x="49" y="118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6"/>
                    <a:pt x="68" y="115"/>
                    <a:pt x="68" y="113"/>
                  </a:cubicBezTo>
                  <a:cubicBezTo>
                    <a:pt x="68" y="112"/>
                    <a:pt x="67" y="110"/>
                    <a:pt x="66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4" y="116"/>
                    <a:pt x="64" y="116"/>
                    <a:pt x="64" y="116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9" y="109"/>
                    <a:pt x="80" y="108"/>
                    <a:pt x="80" y="107"/>
                  </a:cubicBezTo>
                  <a:cubicBezTo>
                    <a:pt x="81" y="105"/>
                    <a:pt x="80" y="104"/>
                    <a:pt x="79" y="103"/>
                  </a:cubicBezTo>
                  <a:cubicBezTo>
                    <a:pt x="77" y="102"/>
                    <a:pt x="77" y="102"/>
                    <a:pt x="77" y="102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90" y="105"/>
                    <a:pt x="90" y="105"/>
                    <a:pt x="90" y="105"/>
                  </a:cubicBezTo>
                  <a:cubicBezTo>
                    <a:pt x="92" y="104"/>
                    <a:pt x="93" y="103"/>
                    <a:pt x="93" y="101"/>
                  </a:cubicBezTo>
                  <a:cubicBezTo>
                    <a:pt x="94" y="100"/>
                    <a:pt x="93" y="98"/>
                    <a:pt x="92" y="98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8" y="98"/>
                    <a:pt x="109" y="97"/>
                    <a:pt x="109" y="95"/>
                  </a:cubicBezTo>
                  <a:cubicBezTo>
                    <a:pt x="109" y="93"/>
                    <a:pt x="109" y="92"/>
                    <a:pt x="107" y="91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123" y="95"/>
                    <a:pt x="124" y="94"/>
                    <a:pt x="124" y="92"/>
                  </a:cubicBezTo>
                  <a:cubicBezTo>
                    <a:pt x="125" y="90"/>
                    <a:pt x="124" y="89"/>
                    <a:pt x="123" y="88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6" y="88"/>
                    <a:pt x="116" y="88"/>
                    <a:pt x="116" y="88"/>
                  </a:cubicBezTo>
                  <a:cubicBezTo>
                    <a:pt x="117" y="92"/>
                    <a:pt x="117" y="92"/>
                    <a:pt x="117" y="9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33" y="87"/>
                    <a:pt x="135" y="86"/>
                    <a:pt x="135" y="84"/>
                  </a:cubicBezTo>
                  <a:cubicBezTo>
                    <a:pt x="135" y="83"/>
                    <a:pt x="134" y="81"/>
                    <a:pt x="133" y="81"/>
                  </a:cubicBezTo>
                  <a:cubicBezTo>
                    <a:pt x="131" y="79"/>
                    <a:pt x="131" y="79"/>
                    <a:pt x="131" y="79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2" y="85"/>
                    <a:pt x="132" y="85"/>
                    <a:pt x="132" y="85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2" y="86"/>
                    <a:pt x="132" y="86"/>
                    <a:pt x="132" y="85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86"/>
                    <a:pt x="132" y="86"/>
                    <a:pt x="132" y="85"/>
                  </a:cubicBezTo>
                  <a:cubicBezTo>
                    <a:pt x="134" y="85"/>
                    <a:pt x="138" y="83"/>
                    <a:pt x="142" y="81"/>
                  </a:cubicBezTo>
                  <a:cubicBezTo>
                    <a:pt x="144" y="80"/>
                    <a:pt x="145" y="80"/>
                    <a:pt x="146" y="79"/>
                  </a:cubicBezTo>
                  <a:cubicBezTo>
                    <a:pt x="147" y="79"/>
                    <a:pt x="148" y="79"/>
                    <a:pt x="148" y="78"/>
                  </a:cubicBezTo>
                  <a:cubicBezTo>
                    <a:pt x="148" y="78"/>
                    <a:pt x="148" y="78"/>
                    <a:pt x="148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7"/>
                    <a:pt x="150" y="77"/>
                    <a:pt x="150" y="77"/>
                  </a:cubicBezTo>
                  <a:cubicBezTo>
                    <a:pt x="151" y="76"/>
                    <a:pt x="151" y="75"/>
                    <a:pt x="151" y="74"/>
                  </a:cubicBezTo>
                  <a:cubicBezTo>
                    <a:pt x="150" y="73"/>
                    <a:pt x="150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8" y="78"/>
                    <a:pt x="148" y="78"/>
                    <a:pt x="148" y="78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9" y="72"/>
                    <a:pt x="170" y="71"/>
                    <a:pt x="170" y="69"/>
                  </a:cubicBezTo>
                  <a:cubicBezTo>
                    <a:pt x="171" y="68"/>
                    <a:pt x="170" y="66"/>
                    <a:pt x="169" y="65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6" y="68"/>
                    <a:pt x="166" y="68"/>
                    <a:pt x="166" y="68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6" y="68"/>
                    <a:pt x="166" y="68"/>
                    <a:pt x="166" y="68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7" y="69"/>
                    <a:pt x="167" y="69"/>
                    <a:pt x="167" y="69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7" y="69"/>
                    <a:pt x="167" y="69"/>
                    <a:pt x="167" y="69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9" y="70"/>
                    <a:pt x="170" y="69"/>
                    <a:pt x="171" y="68"/>
                  </a:cubicBezTo>
                  <a:cubicBezTo>
                    <a:pt x="172" y="66"/>
                    <a:pt x="175" y="64"/>
                    <a:pt x="177" y="62"/>
                  </a:cubicBezTo>
                  <a:cubicBezTo>
                    <a:pt x="177" y="61"/>
                    <a:pt x="178" y="61"/>
                    <a:pt x="179" y="60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0" y="58"/>
                    <a:pt x="180" y="58"/>
                    <a:pt x="180" y="58"/>
                  </a:cubicBezTo>
                  <a:cubicBezTo>
                    <a:pt x="182" y="56"/>
                    <a:pt x="181" y="54"/>
                    <a:pt x="179" y="53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37"/>
                    <a:pt x="178" y="37"/>
                    <a:pt x="178" y="37"/>
                  </a:cubicBezTo>
                  <a:cubicBezTo>
                    <a:pt x="179" y="36"/>
                    <a:pt x="178" y="34"/>
                    <a:pt x="177" y="33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5"/>
                    <a:pt x="168" y="14"/>
                    <a:pt x="167" y="14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5" y="0"/>
                    <a:pt x="143" y="0"/>
                    <a:pt x="142" y="2"/>
                  </a:cubicBezTo>
                  <a:cubicBezTo>
                    <a:pt x="140" y="4"/>
                    <a:pt x="141" y="6"/>
                    <a:pt x="143" y="8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5"/>
                    <a:pt x="165" y="36"/>
                    <a:pt x="166" y="36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0" y="56"/>
                    <a:pt x="171" y="57"/>
                    <a:pt x="172" y="58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4" y="54"/>
                    <a:pt x="173" y="55"/>
                    <a:pt x="172" y="56"/>
                  </a:cubicBezTo>
                  <a:cubicBezTo>
                    <a:pt x="170" y="58"/>
                    <a:pt x="168" y="60"/>
                    <a:pt x="166" y="62"/>
                  </a:cubicBezTo>
                  <a:cubicBezTo>
                    <a:pt x="165" y="63"/>
                    <a:pt x="164" y="64"/>
                    <a:pt x="164" y="64"/>
                  </a:cubicBezTo>
                  <a:cubicBezTo>
                    <a:pt x="163" y="65"/>
                    <a:pt x="163" y="65"/>
                    <a:pt x="163" y="65"/>
                  </a:cubicBezTo>
                  <a:cubicBezTo>
                    <a:pt x="163" y="65"/>
                    <a:pt x="163" y="65"/>
                    <a:pt x="163" y="65"/>
                  </a:cubicBezTo>
                  <a:cubicBezTo>
                    <a:pt x="162" y="65"/>
                    <a:pt x="162" y="65"/>
                    <a:pt x="162" y="65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61" y="67"/>
                    <a:pt x="161" y="68"/>
                    <a:pt x="162" y="69"/>
                  </a:cubicBezTo>
                  <a:cubicBezTo>
                    <a:pt x="162" y="70"/>
                    <a:pt x="162" y="71"/>
                    <a:pt x="163" y="71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7" y="69"/>
                    <a:pt x="167" y="69"/>
                    <a:pt x="167" y="69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4" y="71"/>
                    <a:pt x="143" y="72"/>
                    <a:pt x="143" y="74"/>
                  </a:cubicBezTo>
                  <a:cubicBezTo>
                    <a:pt x="142" y="76"/>
                    <a:pt x="143" y="77"/>
                    <a:pt x="145" y="78"/>
                  </a:cubicBezTo>
                  <a:cubicBezTo>
                    <a:pt x="145" y="78"/>
                    <a:pt x="145" y="78"/>
                    <a:pt x="145" y="78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3" y="72"/>
                    <a:pt x="143" y="72"/>
                    <a:pt x="143" y="72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4" y="72"/>
                    <a:pt x="144" y="72"/>
                    <a:pt x="144" y="72"/>
                  </a:cubicBezTo>
                  <a:cubicBezTo>
                    <a:pt x="144" y="72"/>
                    <a:pt x="144" y="72"/>
                    <a:pt x="143" y="72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4" y="72"/>
                    <a:pt x="144" y="72"/>
                    <a:pt x="144" y="72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4" y="72"/>
                    <a:pt x="144" y="72"/>
                    <a:pt x="144" y="72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6" y="73"/>
                    <a:pt x="146" y="73"/>
                    <a:pt x="146" y="73"/>
                  </a:cubicBezTo>
                  <a:cubicBezTo>
                    <a:pt x="145" y="71"/>
                    <a:pt x="145" y="71"/>
                    <a:pt x="145" y="71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46" y="73"/>
                    <a:pt x="146" y="73"/>
                    <a:pt x="146" y="73"/>
                  </a:cubicBezTo>
                  <a:cubicBezTo>
                    <a:pt x="145" y="71"/>
                    <a:pt x="145" y="71"/>
                    <a:pt x="145" y="71"/>
                  </a:cubicBezTo>
                  <a:cubicBezTo>
                    <a:pt x="145" y="71"/>
                    <a:pt x="144" y="71"/>
                    <a:pt x="144" y="72"/>
                  </a:cubicBezTo>
                  <a:cubicBezTo>
                    <a:pt x="142" y="73"/>
                    <a:pt x="137" y="74"/>
                    <a:pt x="134" y="76"/>
                  </a:cubicBezTo>
                  <a:cubicBezTo>
                    <a:pt x="132" y="77"/>
                    <a:pt x="130" y="77"/>
                    <a:pt x="129" y="78"/>
                  </a:cubicBezTo>
                  <a:cubicBezTo>
                    <a:pt x="129" y="78"/>
                    <a:pt x="128" y="79"/>
                    <a:pt x="128" y="79"/>
                  </a:cubicBezTo>
                  <a:cubicBezTo>
                    <a:pt x="127" y="79"/>
                    <a:pt x="127" y="79"/>
                    <a:pt x="127" y="79"/>
                  </a:cubicBezTo>
                  <a:cubicBezTo>
                    <a:pt x="127" y="79"/>
                    <a:pt x="127" y="79"/>
                    <a:pt x="127" y="79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6" y="80"/>
                    <a:pt x="126" y="80"/>
                    <a:pt x="125" y="81"/>
                  </a:cubicBezTo>
                  <a:cubicBezTo>
                    <a:pt x="124" y="82"/>
                    <a:pt x="125" y="85"/>
                    <a:pt x="127" y="86"/>
                  </a:cubicBezTo>
                  <a:cubicBezTo>
                    <a:pt x="129" y="87"/>
                    <a:pt x="129" y="87"/>
                    <a:pt x="129" y="87"/>
                  </a:cubicBezTo>
                  <a:cubicBezTo>
                    <a:pt x="131" y="84"/>
                    <a:pt x="131" y="84"/>
                    <a:pt x="131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2" y="86"/>
                    <a:pt x="112" y="88"/>
                  </a:cubicBezTo>
                  <a:cubicBezTo>
                    <a:pt x="112" y="89"/>
                    <a:pt x="113" y="91"/>
                    <a:pt x="114" y="92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03" y="89"/>
                    <a:pt x="103" y="89"/>
                    <a:pt x="103" y="89"/>
                  </a:cubicBezTo>
                  <a:cubicBezTo>
                    <a:pt x="101" y="89"/>
                    <a:pt x="100" y="91"/>
                    <a:pt x="99" y="92"/>
                  </a:cubicBezTo>
                  <a:cubicBezTo>
                    <a:pt x="99" y="94"/>
                    <a:pt x="100" y="96"/>
                    <a:pt x="101" y="97"/>
                  </a:cubicBezTo>
                  <a:cubicBezTo>
                    <a:pt x="103" y="98"/>
                    <a:pt x="103" y="98"/>
                    <a:pt x="103" y="98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5" y="96"/>
                    <a:pt x="84" y="98"/>
                    <a:pt x="83" y="99"/>
                  </a:cubicBezTo>
                  <a:cubicBezTo>
                    <a:pt x="83" y="101"/>
                    <a:pt x="84" y="102"/>
                    <a:pt x="85" y="103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89" y="101"/>
                    <a:pt x="89" y="101"/>
                    <a:pt x="89" y="101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2"/>
                    <a:pt x="71" y="103"/>
                    <a:pt x="70" y="104"/>
                  </a:cubicBezTo>
                  <a:cubicBezTo>
                    <a:pt x="70" y="106"/>
                    <a:pt x="71" y="108"/>
                    <a:pt x="72" y="108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0" y="109"/>
                    <a:pt x="59" y="110"/>
                    <a:pt x="59" y="112"/>
                  </a:cubicBezTo>
                  <a:cubicBezTo>
                    <a:pt x="59" y="113"/>
                    <a:pt x="59" y="115"/>
                    <a:pt x="61" y="115"/>
                  </a:cubicBezTo>
                  <a:cubicBezTo>
                    <a:pt x="62" y="116"/>
                    <a:pt x="62" y="116"/>
                    <a:pt x="62" y="116"/>
                  </a:cubicBezTo>
                  <a:cubicBezTo>
                    <a:pt x="64" y="113"/>
                    <a:pt x="64" y="113"/>
                    <a:pt x="64" y="113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2" y="117"/>
                    <a:pt x="41" y="118"/>
                    <a:pt x="41" y="120"/>
                  </a:cubicBezTo>
                  <a:cubicBezTo>
                    <a:pt x="41" y="121"/>
                    <a:pt x="42" y="123"/>
                    <a:pt x="43" y="124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4" y="118"/>
                    <a:pt x="43" y="119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5" y="118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6" y="118"/>
                    <a:pt x="45" y="117"/>
                    <a:pt x="44" y="117"/>
                  </a:cubicBezTo>
                  <a:cubicBezTo>
                    <a:pt x="38" y="116"/>
                    <a:pt x="29" y="115"/>
                    <a:pt x="20" y="113"/>
                  </a:cubicBezTo>
                  <a:cubicBezTo>
                    <a:pt x="16" y="112"/>
                    <a:pt x="12" y="111"/>
                    <a:pt x="9" y="111"/>
                  </a:cubicBezTo>
                  <a:cubicBezTo>
                    <a:pt x="7" y="110"/>
                    <a:pt x="5" y="110"/>
                    <a:pt x="5" y="110"/>
                  </a:cubicBezTo>
                  <a:cubicBezTo>
                    <a:pt x="3" y="109"/>
                    <a:pt x="1" y="110"/>
                    <a:pt x="0" y="112"/>
                  </a:cubicBezTo>
                  <a:cubicBezTo>
                    <a:pt x="0" y="114"/>
                    <a:pt x="0" y="116"/>
                    <a:pt x="2" y="117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3" y="130"/>
                    <a:pt x="25" y="129"/>
                    <a:pt x="27" y="128"/>
                  </a:cubicBezTo>
                  <a:cubicBezTo>
                    <a:pt x="28" y="126"/>
                    <a:pt x="27" y="123"/>
                    <a:pt x="25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1342"/>
            <p:cNvSpPr/>
            <p:nvPr/>
          </p:nvSpPr>
          <p:spPr bwMode="auto">
            <a:xfrm>
              <a:off x="6181726" y="3627438"/>
              <a:ext cx="96838" cy="49213"/>
            </a:xfrm>
            <a:custGeom>
              <a:avLst/>
              <a:gdLst>
                <a:gd name="T0" fmla="*/ 8 w 60"/>
                <a:gd name="T1" fmla="*/ 22 h 30"/>
                <a:gd name="T2" fmla="*/ 6 w 60"/>
                <a:gd name="T3" fmla="*/ 20 h 30"/>
                <a:gd name="T4" fmla="*/ 4 w 60"/>
                <a:gd name="T5" fmla="*/ 24 h 30"/>
                <a:gd name="T6" fmla="*/ 5 w 60"/>
                <a:gd name="T7" fmla="*/ 28 h 30"/>
                <a:gd name="T8" fmla="*/ 24 w 60"/>
                <a:gd name="T9" fmla="*/ 22 h 30"/>
                <a:gd name="T10" fmla="*/ 27 w 60"/>
                <a:gd name="T11" fmla="*/ 19 h 30"/>
                <a:gd name="T12" fmla="*/ 25 w 60"/>
                <a:gd name="T13" fmla="*/ 15 h 30"/>
                <a:gd name="T14" fmla="*/ 24 w 60"/>
                <a:gd name="T15" fmla="*/ 15 h 30"/>
                <a:gd name="T16" fmla="*/ 22 w 60"/>
                <a:gd name="T17" fmla="*/ 18 h 30"/>
                <a:gd name="T18" fmla="*/ 24 w 60"/>
                <a:gd name="T19" fmla="*/ 22 h 30"/>
                <a:gd name="T20" fmla="*/ 39 w 60"/>
                <a:gd name="T21" fmla="*/ 12 h 30"/>
                <a:gd name="T22" fmla="*/ 41 w 60"/>
                <a:gd name="T23" fmla="*/ 9 h 30"/>
                <a:gd name="T24" fmla="*/ 39 w 60"/>
                <a:gd name="T25" fmla="*/ 5 h 30"/>
                <a:gd name="T26" fmla="*/ 37 w 60"/>
                <a:gd name="T27" fmla="*/ 4 h 30"/>
                <a:gd name="T28" fmla="*/ 35 w 60"/>
                <a:gd name="T29" fmla="*/ 8 h 30"/>
                <a:gd name="T30" fmla="*/ 35 w 60"/>
                <a:gd name="T31" fmla="*/ 12 h 30"/>
                <a:gd name="T32" fmla="*/ 55 w 60"/>
                <a:gd name="T33" fmla="*/ 12 h 30"/>
                <a:gd name="T34" fmla="*/ 59 w 60"/>
                <a:gd name="T35" fmla="*/ 9 h 30"/>
                <a:gd name="T36" fmla="*/ 58 w 60"/>
                <a:gd name="T37" fmla="*/ 4 h 30"/>
                <a:gd name="T38" fmla="*/ 52 w 60"/>
                <a:gd name="T39" fmla="*/ 1 h 30"/>
                <a:gd name="T40" fmla="*/ 47 w 60"/>
                <a:gd name="T41" fmla="*/ 2 h 30"/>
                <a:gd name="T42" fmla="*/ 48 w 60"/>
                <a:gd name="T43" fmla="*/ 8 h 30"/>
                <a:gd name="T44" fmla="*/ 53 w 60"/>
                <a:gd name="T45" fmla="*/ 11 h 30"/>
                <a:gd name="T46" fmla="*/ 55 w 60"/>
                <a:gd name="T47" fmla="*/ 8 h 30"/>
                <a:gd name="T48" fmla="*/ 55 w 60"/>
                <a:gd name="T49" fmla="*/ 4 h 30"/>
                <a:gd name="T50" fmla="*/ 35 w 60"/>
                <a:gd name="T51" fmla="*/ 4 h 30"/>
                <a:gd name="T52" fmla="*/ 31 w 60"/>
                <a:gd name="T53" fmla="*/ 7 h 30"/>
                <a:gd name="T54" fmla="*/ 33 w 60"/>
                <a:gd name="T55" fmla="*/ 11 h 30"/>
                <a:gd name="T56" fmla="*/ 35 w 60"/>
                <a:gd name="T57" fmla="*/ 12 h 30"/>
                <a:gd name="T58" fmla="*/ 37 w 60"/>
                <a:gd name="T59" fmla="*/ 9 h 30"/>
                <a:gd name="T60" fmla="*/ 35 w 60"/>
                <a:gd name="T61" fmla="*/ 5 h 30"/>
                <a:gd name="T62" fmla="*/ 20 w 60"/>
                <a:gd name="T63" fmla="*/ 15 h 30"/>
                <a:gd name="T64" fmla="*/ 18 w 60"/>
                <a:gd name="T65" fmla="*/ 18 h 30"/>
                <a:gd name="T66" fmla="*/ 20 w 60"/>
                <a:gd name="T67" fmla="*/ 22 h 30"/>
                <a:gd name="T68" fmla="*/ 21 w 60"/>
                <a:gd name="T69" fmla="*/ 22 h 30"/>
                <a:gd name="T70" fmla="*/ 23 w 60"/>
                <a:gd name="T71" fmla="*/ 18 h 30"/>
                <a:gd name="T72" fmla="*/ 22 w 60"/>
                <a:gd name="T73" fmla="*/ 15 h 30"/>
                <a:gd name="T74" fmla="*/ 3 w 60"/>
                <a:gd name="T75" fmla="*/ 20 h 30"/>
                <a:gd name="T76" fmla="*/ 0 w 60"/>
                <a:gd name="T77" fmla="*/ 23 h 30"/>
                <a:gd name="T78" fmla="*/ 2 w 60"/>
                <a:gd name="T79" fmla="*/ 27 h 30"/>
                <a:gd name="T80" fmla="*/ 4 w 60"/>
                <a:gd name="T81" fmla="*/ 28 h 30"/>
                <a:gd name="T82" fmla="*/ 9 w 60"/>
                <a:gd name="T83" fmla="*/ 27 h 30"/>
                <a:gd name="T84" fmla="*/ 8 w 60"/>
                <a:gd name="T85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" h="30">
                  <a:moveTo>
                    <a:pt x="8" y="22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6" y="21"/>
                    <a:pt x="27" y="19"/>
                  </a:cubicBezTo>
                  <a:cubicBezTo>
                    <a:pt x="27" y="17"/>
                    <a:pt x="26" y="16"/>
                    <a:pt x="25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1" y="12"/>
                    <a:pt x="41" y="10"/>
                    <a:pt x="41" y="9"/>
                  </a:cubicBezTo>
                  <a:cubicBezTo>
                    <a:pt x="41" y="7"/>
                    <a:pt x="41" y="6"/>
                    <a:pt x="39" y="5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7" y="12"/>
                    <a:pt x="59" y="10"/>
                    <a:pt x="59" y="9"/>
                  </a:cubicBezTo>
                  <a:cubicBezTo>
                    <a:pt x="60" y="7"/>
                    <a:pt x="59" y="5"/>
                    <a:pt x="58" y="4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48" y="0"/>
                    <a:pt x="47" y="2"/>
                  </a:cubicBezTo>
                  <a:cubicBezTo>
                    <a:pt x="46" y="4"/>
                    <a:pt x="46" y="7"/>
                    <a:pt x="48" y="8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3" y="4"/>
                    <a:pt x="32" y="5"/>
                    <a:pt x="31" y="7"/>
                  </a:cubicBezTo>
                  <a:cubicBezTo>
                    <a:pt x="31" y="8"/>
                    <a:pt x="32" y="10"/>
                    <a:pt x="33" y="11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6"/>
                    <a:pt x="18" y="17"/>
                    <a:pt x="18" y="18"/>
                  </a:cubicBezTo>
                  <a:cubicBezTo>
                    <a:pt x="18" y="20"/>
                    <a:pt x="19" y="21"/>
                    <a:pt x="2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22"/>
                    <a:pt x="0" y="23"/>
                  </a:cubicBezTo>
                  <a:cubicBezTo>
                    <a:pt x="0" y="25"/>
                    <a:pt x="1" y="26"/>
                    <a:pt x="2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6" y="30"/>
                    <a:pt x="8" y="29"/>
                    <a:pt x="9" y="27"/>
                  </a:cubicBezTo>
                  <a:cubicBezTo>
                    <a:pt x="10" y="25"/>
                    <a:pt x="10" y="23"/>
                    <a:pt x="8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343"/>
            <p:cNvSpPr/>
            <p:nvPr/>
          </p:nvSpPr>
          <p:spPr bwMode="auto">
            <a:xfrm>
              <a:off x="6164263" y="3568700"/>
              <a:ext cx="139700" cy="98425"/>
            </a:xfrm>
            <a:custGeom>
              <a:avLst/>
              <a:gdLst>
                <a:gd name="T0" fmla="*/ 9 w 87"/>
                <a:gd name="T1" fmla="*/ 51 h 61"/>
                <a:gd name="T2" fmla="*/ 13 w 87"/>
                <a:gd name="T3" fmla="*/ 51 h 61"/>
                <a:gd name="T4" fmla="*/ 8 w 87"/>
                <a:gd name="T5" fmla="*/ 32 h 61"/>
                <a:gd name="T6" fmla="*/ 4 w 87"/>
                <a:gd name="T7" fmla="*/ 33 h 61"/>
                <a:gd name="T8" fmla="*/ 24 w 87"/>
                <a:gd name="T9" fmla="*/ 24 h 61"/>
                <a:gd name="T10" fmla="*/ 17 w 87"/>
                <a:gd name="T11" fmla="*/ 23 h 61"/>
                <a:gd name="T12" fmla="*/ 38 w 87"/>
                <a:gd name="T13" fmla="*/ 23 h 61"/>
                <a:gd name="T14" fmla="*/ 43 w 87"/>
                <a:gd name="T15" fmla="*/ 22 h 61"/>
                <a:gd name="T16" fmla="*/ 44 w 87"/>
                <a:gd name="T17" fmla="*/ 15 h 61"/>
                <a:gd name="T18" fmla="*/ 41 w 87"/>
                <a:gd name="T19" fmla="*/ 18 h 61"/>
                <a:gd name="T20" fmla="*/ 41 w 87"/>
                <a:gd name="T21" fmla="*/ 18 h 61"/>
                <a:gd name="T22" fmla="*/ 38 w 87"/>
                <a:gd name="T23" fmla="*/ 17 h 61"/>
                <a:gd name="T24" fmla="*/ 38 w 87"/>
                <a:gd name="T25" fmla="*/ 17 h 61"/>
                <a:gd name="T26" fmla="*/ 39 w 87"/>
                <a:gd name="T27" fmla="*/ 20 h 61"/>
                <a:gd name="T28" fmla="*/ 39 w 87"/>
                <a:gd name="T29" fmla="*/ 20 h 61"/>
                <a:gd name="T30" fmla="*/ 61 w 87"/>
                <a:gd name="T31" fmla="*/ 15 h 61"/>
                <a:gd name="T32" fmla="*/ 57 w 87"/>
                <a:gd name="T33" fmla="*/ 5 h 61"/>
                <a:gd name="T34" fmla="*/ 83 w 87"/>
                <a:gd name="T35" fmla="*/ 14 h 61"/>
                <a:gd name="T36" fmla="*/ 78 w 87"/>
                <a:gd name="T37" fmla="*/ 2 h 61"/>
                <a:gd name="T38" fmla="*/ 81 w 87"/>
                <a:gd name="T39" fmla="*/ 13 h 61"/>
                <a:gd name="T40" fmla="*/ 55 w 87"/>
                <a:gd name="T41" fmla="*/ 4 h 61"/>
                <a:gd name="T42" fmla="*/ 58 w 87"/>
                <a:gd name="T43" fmla="*/ 15 h 61"/>
                <a:gd name="T44" fmla="*/ 48 w 87"/>
                <a:gd name="T45" fmla="*/ 9 h 61"/>
                <a:gd name="T46" fmla="*/ 37 w 87"/>
                <a:gd name="T47" fmla="*/ 12 h 61"/>
                <a:gd name="T48" fmla="*/ 34 w 87"/>
                <a:gd name="T49" fmla="*/ 14 h 61"/>
                <a:gd name="T50" fmla="*/ 41 w 87"/>
                <a:gd name="T51" fmla="*/ 18 h 61"/>
                <a:gd name="T52" fmla="*/ 39 w 87"/>
                <a:gd name="T53" fmla="*/ 15 h 61"/>
                <a:gd name="T54" fmla="*/ 39 w 87"/>
                <a:gd name="T55" fmla="*/ 15 h 61"/>
                <a:gd name="T56" fmla="*/ 39 w 87"/>
                <a:gd name="T57" fmla="*/ 15 h 61"/>
                <a:gd name="T58" fmla="*/ 40 w 87"/>
                <a:gd name="T59" fmla="*/ 16 h 61"/>
                <a:gd name="T60" fmla="*/ 40 w 87"/>
                <a:gd name="T61" fmla="*/ 16 h 61"/>
                <a:gd name="T62" fmla="*/ 25 w 87"/>
                <a:gd name="T63" fmla="*/ 17 h 61"/>
                <a:gd name="T64" fmla="*/ 15 w 87"/>
                <a:gd name="T65" fmla="*/ 26 h 61"/>
                <a:gd name="T66" fmla="*/ 18 w 87"/>
                <a:gd name="T67" fmla="*/ 21 h 61"/>
                <a:gd name="T68" fmla="*/ 2 w 87"/>
                <a:gd name="T69" fmla="*/ 36 h 61"/>
                <a:gd name="T70" fmla="*/ 1 w 87"/>
                <a:gd name="T71" fmla="*/ 34 h 61"/>
                <a:gd name="T72" fmla="*/ 5 w 87"/>
                <a:gd name="T73" fmla="*/ 51 h 61"/>
                <a:gd name="T74" fmla="*/ 6 w 87"/>
                <a:gd name="T75" fmla="*/ 51 h 61"/>
                <a:gd name="T76" fmla="*/ 6 w 87"/>
                <a:gd name="T77" fmla="*/ 51 h 61"/>
                <a:gd name="T78" fmla="*/ 5 w 87"/>
                <a:gd name="T79" fmla="*/ 51 h 61"/>
                <a:gd name="T80" fmla="*/ 5 w 87"/>
                <a:gd name="T81" fmla="*/ 51 h 61"/>
                <a:gd name="T82" fmla="*/ 5 w 87"/>
                <a:gd name="T83" fmla="*/ 51 h 61"/>
                <a:gd name="T84" fmla="*/ 9 w 87"/>
                <a:gd name="T85" fmla="*/ 51 h 61"/>
                <a:gd name="T86" fmla="*/ 9 w 87"/>
                <a:gd name="T87" fmla="*/ 51 h 61"/>
                <a:gd name="T88" fmla="*/ 7 w 87"/>
                <a:gd name="T89" fmla="*/ 55 h 61"/>
                <a:gd name="T90" fmla="*/ 20 w 87"/>
                <a:gd name="T91" fmla="*/ 5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" h="61">
                  <a:moveTo>
                    <a:pt x="20" y="53"/>
                  </a:moveTo>
                  <a:cubicBezTo>
                    <a:pt x="12" y="48"/>
                    <a:pt x="12" y="48"/>
                    <a:pt x="12" y="48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49"/>
                    <a:pt x="13" y="47"/>
                    <a:pt x="12" y="46"/>
                  </a:cubicBezTo>
                  <a:cubicBezTo>
                    <a:pt x="11" y="40"/>
                    <a:pt x="8" y="32"/>
                    <a:pt x="8" y="32"/>
                  </a:cubicBezTo>
                  <a:cubicBezTo>
                    <a:pt x="8" y="31"/>
                    <a:pt x="7" y="30"/>
                    <a:pt x="7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7"/>
                    <a:pt x="24" y="26"/>
                    <a:pt x="24" y="24"/>
                  </a:cubicBezTo>
                  <a:cubicBezTo>
                    <a:pt x="24" y="23"/>
                    <a:pt x="23" y="22"/>
                    <a:pt x="22" y="21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24" y="26"/>
                    <a:pt x="30" y="25"/>
                  </a:cubicBezTo>
                  <a:cubicBezTo>
                    <a:pt x="33" y="24"/>
                    <a:pt x="36" y="24"/>
                    <a:pt x="38" y="23"/>
                  </a:cubicBezTo>
                  <a:cubicBezTo>
                    <a:pt x="39" y="23"/>
                    <a:pt x="40" y="23"/>
                    <a:pt x="41" y="23"/>
                  </a:cubicBezTo>
                  <a:cubicBezTo>
                    <a:pt x="42" y="23"/>
                    <a:pt x="42" y="22"/>
                    <a:pt x="42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1"/>
                    <a:pt x="45" y="21"/>
                  </a:cubicBezTo>
                  <a:cubicBezTo>
                    <a:pt x="46" y="19"/>
                    <a:pt x="45" y="16"/>
                    <a:pt x="44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1" y="19"/>
                    <a:pt x="41" y="1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40" y="19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40" y="19"/>
                    <a:pt x="41" y="19"/>
                  </a:cubicBezTo>
                  <a:cubicBezTo>
                    <a:pt x="44" y="19"/>
                    <a:pt x="49" y="18"/>
                    <a:pt x="53" y="17"/>
                  </a:cubicBezTo>
                  <a:cubicBezTo>
                    <a:pt x="57" y="16"/>
                    <a:pt x="61" y="15"/>
                    <a:pt x="61" y="15"/>
                  </a:cubicBezTo>
                  <a:cubicBezTo>
                    <a:pt x="62" y="15"/>
                    <a:pt x="64" y="14"/>
                    <a:pt x="64" y="12"/>
                  </a:cubicBezTo>
                  <a:cubicBezTo>
                    <a:pt x="64" y="10"/>
                    <a:pt x="63" y="9"/>
                    <a:pt x="62" y="8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5" y="14"/>
                    <a:pt x="86" y="13"/>
                    <a:pt x="87" y="11"/>
                  </a:cubicBezTo>
                  <a:cubicBezTo>
                    <a:pt x="87" y="9"/>
                    <a:pt x="87" y="7"/>
                    <a:pt x="85" y="6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6" y="0"/>
                    <a:pt x="73" y="1"/>
                    <a:pt x="72" y="3"/>
                  </a:cubicBezTo>
                  <a:cubicBezTo>
                    <a:pt x="71" y="5"/>
                    <a:pt x="72" y="7"/>
                    <a:pt x="73" y="8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3" y="4"/>
                    <a:pt x="52" y="5"/>
                    <a:pt x="51" y="7"/>
                  </a:cubicBezTo>
                  <a:cubicBezTo>
                    <a:pt x="50" y="9"/>
                    <a:pt x="51" y="10"/>
                    <a:pt x="53" y="11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9" y="7"/>
                    <a:pt x="54" y="8"/>
                    <a:pt x="48" y="9"/>
                  </a:cubicBezTo>
                  <a:cubicBezTo>
                    <a:pt x="45" y="10"/>
                    <a:pt x="43" y="11"/>
                    <a:pt x="40" y="11"/>
                  </a:cubicBezTo>
                  <a:cubicBezTo>
                    <a:pt x="39" y="11"/>
                    <a:pt x="38" y="12"/>
                    <a:pt x="38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4" y="14"/>
                  </a:cubicBezTo>
                  <a:cubicBezTo>
                    <a:pt x="33" y="16"/>
                    <a:pt x="34" y="18"/>
                    <a:pt x="36" y="19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6"/>
                    <a:pt x="38" y="16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39" y="15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39" y="15"/>
                    <a:pt x="38" y="15"/>
                  </a:cubicBezTo>
                  <a:cubicBezTo>
                    <a:pt x="36" y="16"/>
                    <a:pt x="30" y="17"/>
                    <a:pt x="25" y="17"/>
                  </a:cubicBezTo>
                  <a:cubicBezTo>
                    <a:pt x="21" y="18"/>
                    <a:pt x="17" y="19"/>
                    <a:pt x="17" y="19"/>
                  </a:cubicBezTo>
                  <a:cubicBezTo>
                    <a:pt x="15" y="19"/>
                    <a:pt x="14" y="20"/>
                    <a:pt x="13" y="22"/>
                  </a:cubicBezTo>
                  <a:cubicBezTo>
                    <a:pt x="13" y="24"/>
                    <a:pt x="14" y="25"/>
                    <a:pt x="15" y="26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30"/>
                    <a:pt x="0" y="31"/>
                    <a:pt x="0" y="33"/>
                  </a:cubicBezTo>
                  <a:cubicBezTo>
                    <a:pt x="0" y="34"/>
                    <a:pt x="1" y="35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2" y="38"/>
                    <a:pt x="3" y="43"/>
                  </a:cubicBezTo>
                  <a:cubicBezTo>
                    <a:pt x="4" y="45"/>
                    <a:pt x="4" y="47"/>
                    <a:pt x="5" y="49"/>
                  </a:cubicBezTo>
                  <a:cubicBezTo>
                    <a:pt x="5" y="50"/>
                    <a:pt x="5" y="50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50"/>
                    <a:pt x="5" y="50"/>
                    <a:pt x="5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5" y="50"/>
                    <a:pt x="5" y="51"/>
                    <a:pt x="5" y="52"/>
                  </a:cubicBezTo>
                  <a:cubicBezTo>
                    <a:pt x="6" y="53"/>
                    <a:pt x="6" y="54"/>
                    <a:pt x="7" y="55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20" y="60"/>
                    <a:pt x="21" y="59"/>
                  </a:cubicBezTo>
                  <a:cubicBezTo>
                    <a:pt x="22" y="57"/>
                    <a:pt x="22" y="54"/>
                    <a:pt x="20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344"/>
            <p:cNvSpPr/>
            <p:nvPr/>
          </p:nvSpPr>
          <p:spPr bwMode="auto">
            <a:xfrm>
              <a:off x="6022976" y="3592513"/>
              <a:ext cx="371475" cy="292100"/>
            </a:xfrm>
            <a:custGeom>
              <a:avLst/>
              <a:gdLst>
                <a:gd name="T0" fmla="*/ 7 w 231"/>
                <a:gd name="T1" fmla="*/ 157 h 182"/>
                <a:gd name="T2" fmla="*/ 7 w 231"/>
                <a:gd name="T3" fmla="*/ 157 h 182"/>
                <a:gd name="T4" fmla="*/ 8 w 231"/>
                <a:gd name="T5" fmla="*/ 158 h 182"/>
                <a:gd name="T6" fmla="*/ 4 w 231"/>
                <a:gd name="T7" fmla="*/ 160 h 182"/>
                <a:gd name="T8" fmla="*/ 58 w 231"/>
                <a:gd name="T9" fmla="*/ 179 h 182"/>
                <a:gd name="T10" fmla="*/ 74 w 231"/>
                <a:gd name="T11" fmla="*/ 176 h 182"/>
                <a:gd name="T12" fmla="*/ 71 w 231"/>
                <a:gd name="T13" fmla="*/ 174 h 182"/>
                <a:gd name="T14" fmla="*/ 106 w 231"/>
                <a:gd name="T15" fmla="*/ 160 h 182"/>
                <a:gd name="T16" fmla="*/ 120 w 231"/>
                <a:gd name="T17" fmla="*/ 145 h 182"/>
                <a:gd name="T18" fmla="*/ 140 w 231"/>
                <a:gd name="T19" fmla="*/ 145 h 182"/>
                <a:gd name="T20" fmla="*/ 139 w 231"/>
                <a:gd name="T21" fmla="*/ 146 h 182"/>
                <a:gd name="T22" fmla="*/ 142 w 231"/>
                <a:gd name="T23" fmla="*/ 146 h 182"/>
                <a:gd name="T24" fmla="*/ 161 w 231"/>
                <a:gd name="T25" fmla="*/ 139 h 182"/>
                <a:gd name="T26" fmla="*/ 164 w 231"/>
                <a:gd name="T27" fmla="*/ 126 h 182"/>
                <a:gd name="T28" fmla="*/ 163 w 231"/>
                <a:gd name="T29" fmla="*/ 130 h 182"/>
                <a:gd name="T30" fmla="*/ 164 w 231"/>
                <a:gd name="T31" fmla="*/ 132 h 182"/>
                <a:gd name="T32" fmla="*/ 180 w 231"/>
                <a:gd name="T33" fmla="*/ 126 h 182"/>
                <a:gd name="T34" fmla="*/ 207 w 231"/>
                <a:gd name="T35" fmla="*/ 116 h 182"/>
                <a:gd name="T36" fmla="*/ 216 w 231"/>
                <a:gd name="T37" fmla="*/ 104 h 182"/>
                <a:gd name="T38" fmla="*/ 226 w 231"/>
                <a:gd name="T39" fmla="*/ 90 h 182"/>
                <a:gd name="T40" fmla="*/ 227 w 231"/>
                <a:gd name="T41" fmla="*/ 68 h 182"/>
                <a:gd name="T42" fmla="*/ 226 w 231"/>
                <a:gd name="T43" fmla="*/ 51 h 182"/>
                <a:gd name="T44" fmla="*/ 217 w 231"/>
                <a:gd name="T45" fmla="*/ 31 h 182"/>
                <a:gd name="T46" fmla="*/ 216 w 231"/>
                <a:gd name="T47" fmla="*/ 31 h 182"/>
                <a:gd name="T48" fmla="*/ 218 w 231"/>
                <a:gd name="T49" fmla="*/ 28 h 182"/>
                <a:gd name="T50" fmla="*/ 208 w 231"/>
                <a:gd name="T51" fmla="*/ 9 h 182"/>
                <a:gd name="T52" fmla="*/ 195 w 231"/>
                <a:gd name="T53" fmla="*/ 3 h 182"/>
                <a:gd name="T54" fmla="*/ 198 w 231"/>
                <a:gd name="T55" fmla="*/ 4 h 182"/>
                <a:gd name="T56" fmla="*/ 197 w 231"/>
                <a:gd name="T57" fmla="*/ 7 h 182"/>
                <a:gd name="T58" fmla="*/ 201 w 231"/>
                <a:gd name="T59" fmla="*/ 13 h 182"/>
                <a:gd name="T60" fmla="*/ 206 w 231"/>
                <a:gd name="T61" fmla="*/ 12 h 182"/>
                <a:gd name="T62" fmla="*/ 206 w 231"/>
                <a:gd name="T63" fmla="*/ 12 h 182"/>
                <a:gd name="T64" fmla="*/ 209 w 231"/>
                <a:gd name="T65" fmla="*/ 30 h 182"/>
                <a:gd name="T66" fmla="*/ 213 w 231"/>
                <a:gd name="T67" fmla="*/ 34 h 182"/>
                <a:gd name="T68" fmla="*/ 218 w 231"/>
                <a:gd name="T69" fmla="*/ 50 h 182"/>
                <a:gd name="T70" fmla="*/ 222 w 231"/>
                <a:gd name="T71" fmla="*/ 50 h 182"/>
                <a:gd name="T72" fmla="*/ 223 w 231"/>
                <a:gd name="T73" fmla="*/ 75 h 182"/>
                <a:gd name="T74" fmla="*/ 220 w 231"/>
                <a:gd name="T75" fmla="*/ 85 h 182"/>
                <a:gd name="T76" fmla="*/ 211 w 231"/>
                <a:gd name="T77" fmla="*/ 111 h 182"/>
                <a:gd name="T78" fmla="*/ 211 w 231"/>
                <a:gd name="T79" fmla="*/ 105 h 182"/>
                <a:gd name="T80" fmla="*/ 211 w 231"/>
                <a:gd name="T81" fmla="*/ 105 h 182"/>
                <a:gd name="T82" fmla="*/ 197 w 231"/>
                <a:gd name="T83" fmla="*/ 121 h 182"/>
                <a:gd name="T84" fmla="*/ 179 w 231"/>
                <a:gd name="T85" fmla="*/ 122 h 182"/>
                <a:gd name="T86" fmla="*/ 160 w 231"/>
                <a:gd name="T87" fmla="*/ 133 h 182"/>
                <a:gd name="T88" fmla="*/ 167 w 231"/>
                <a:gd name="T89" fmla="*/ 130 h 182"/>
                <a:gd name="T90" fmla="*/ 168 w 231"/>
                <a:gd name="T91" fmla="*/ 130 h 182"/>
                <a:gd name="T92" fmla="*/ 167 w 231"/>
                <a:gd name="T93" fmla="*/ 130 h 182"/>
                <a:gd name="T94" fmla="*/ 144 w 231"/>
                <a:gd name="T95" fmla="*/ 136 h 182"/>
                <a:gd name="T96" fmla="*/ 138 w 231"/>
                <a:gd name="T97" fmla="*/ 149 h 182"/>
                <a:gd name="T98" fmla="*/ 120 w 231"/>
                <a:gd name="T99" fmla="*/ 147 h 182"/>
                <a:gd name="T100" fmla="*/ 84 w 231"/>
                <a:gd name="T101" fmla="*/ 162 h 182"/>
                <a:gd name="T102" fmla="*/ 71 w 231"/>
                <a:gd name="T103" fmla="*/ 175 h 182"/>
                <a:gd name="T104" fmla="*/ 73 w 231"/>
                <a:gd name="T105" fmla="*/ 172 h 182"/>
                <a:gd name="T106" fmla="*/ 73 w 231"/>
                <a:gd name="T107" fmla="*/ 171 h 182"/>
                <a:gd name="T108" fmla="*/ 52 w 231"/>
                <a:gd name="T109" fmla="*/ 181 h 182"/>
                <a:gd name="T110" fmla="*/ 2 w 231"/>
                <a:gd name="T111" fmla="*/ 16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1" h="182">
                  <a:moveTo>
                    <a:pt x="28" y="170"/>
                  </a:moveTo>
                  <a:cubicBezTo>
                    <a:pt x="28" y="170"/>
                    <a:pt x="26" y="169"/>
                    <a:pt x="24" y="168"/>
                  </a:cubicBezTo>
                  <a:cubicBezTo>
                    <a:pt x="21" y="166"/>
                    <a:pt x="17" y="163"/>
                    <a:pt x="13" y="161"/>
                  </a:cubicBezTo>
                  <a:cubicBezTo>
                    <a:pt x="11" y="160"/>
                    <a:pt x="10" y="159"/>
                    <a:pt x="9" y="158"/>
                  </a:cubicBezTo>
                  <a:cubicBezTo>
                    <a:pt x="8" y="158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8" y="159"/>
                    <a:pt x="8" y="158"/>
                    <a:pt x="8" y="158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62"/>
                    <a:pt x="8" y="161"/>
                    <a:pt x="8" y="161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53" y="181"/>
                    <a:pt x="53" y="181"/>
                    <a:pt x="53" y="181"/>
                  </a:cubicBezTo>
                  <a:cubicBezTo>
                    <a:pt x="55" y="182"/>
                    <a:pt x="57" y="181"/>
                    <a:pt x="58" y="179"/>
                  </a:cubicBezTo>
                  <a:cubicBezTo>
                    <a:pt x="58" y="177"/>
                    <a:pt x="58" y="175"/>
                    <a:pt x="56" y="174"/>
                  </a:cubicBezTo>
                  <a:cubicBezTo>
                    <a:pt x="51" y="171"/>
                    <a:pt x="51" y="171"/>
                    <a:pt x="51" y="171"/>
                  </a:cubicBezTo>
                  <a:cubicBezTo>
                    <a:pt x="49" y="174"/>
                    <a:pt x="49" y="174"/>
                    <a:pt x="49" y="174"/>
                  </a:cubicBezTo>
                  <a:cubicBezTo>
                    <a:pt x="50" y="178"/>
                    <a:pt x="50" y="178"/>
                    <a:pt x="50" y="178"/>
                  </a:cubicBezTo>
                  <a:cubicBezTo>
                    <a:pt x="50" y="178"/>
                    <a:pt x="56" y="178"/>
                    <a:pt x="61" y="177"/>
                  </a:cubicBezTo>
                  <a:cubicBezTo>
                    <a:pt x="64" y="177"/>
                    <a:pt x="67" y="177"/>
                    <a:pt x="70" y="176"/>
                  </a:cubicBezTo>
                  <a:cubicBezTo>
                    <a:pt x="71" y="176"/>
                    <a:pt x="72" y="176"/>
                    <a:pt x="73" y="176"/>
                  </a:cubicBezTo>
                  <a:cubicBezTo>
                    <a:pt x="73" y="176"/>
                    <a:pt x="73" y="176"/>
                    <a:pt x="74" y="176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75" y="175"/>
                    <a:pt x="75" y="175"/>
                    <a:pt x="75" y="175"/>
                  </a:cubicBezTo>
                  <a:cubicBezTo>
                    <a:pt x="76" y="175"/>
                    <a:pt x="76" y="175"/>
                    <a:pt x="76" y="175"/>
                  </a:cubicBezTo>
                  <a:cubicBezTo>
                    <a:pt x="76" y="175"/>
                    <a:pt x="76" y="174"/>
                    <a:pt x="77" y="174"/>
                  </a:cubicBezTo>
                  <a:cubicBezTo>
                    <a:pt x="78" y="172"/>
                    <a:pt x="77" y="170"/>
                    <a:pt x="75" y="168"/>
                  </a:cubicBezTo>
                  <a:cubicBezTo>
                    <a:pt x="72" y="166"/>
                    <a:pt x="72" y="166"/>
                    <a:pt x="72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1" y="174"/>
                    <a:pt x="71" y="174"/>
                    <a:pt x="71" y="174"/>
                  </a:cubicBezTo>
                  <a:cubicBezTo>
                    <a:pt x="91" y="169"/>
                    <a:pt x="91" y="169"/>
                    <a:pt x="91" y="169"/>
                  </a:cubicBezTo>
                  <a:cubicBezTo>
                    <a:pt x="93" y="168"/>
                    <a:pt x="94" y="167"/>
                    <a:pt x="94" y="165"/>
                  </a:cubicBezTo>
                  <a:cubicBezTo>
                    <a:pt x="94" y="164"/>
                    <a:pt x="94" y="162"/>
                    <a:pt x="92" y="161"/>
                  </a:cubicBezTo>
                  <a:cubicBezTo>
                    <a:pt x="90" y="160"/>
                    <a:pt x="90" y="160"/>
                    <a:pt x="90" y="160"/>
                  </a:cubicBezTo>
                  <a:cubicBezTo>
                    <a:pt x="88" y="163"/>
                    <a:pt x="88" y="163"/>
                    <a:pt x="88" y="163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103" y="163"/>
                    <a:pt x="103" y="163"/>
                    <a:pt x="103" y="163"/>
                  </a:cubicBezTo>
                  <a:cubicBezTo>
                    <a:pt x="105" y="163"/>
                    <a:pt x="106" y="161"/>
                    <a:pt x="106" y="160"/>
                  </a:cubicBezTo>
                  <a:cubicBezTo>
                    <a:pt x="106" y="158"/>
                    <a:pt x="105" y="157"/>
                    <a:pt x="104" y="156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102" y="162"/>
                    <a:pt x="102" y="162"/>
                    <a:pt x="102" y="162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4" y="154"/>
                    <a:pt x="125" y="153"/>
                    <a:pt x="125" y="152"/>
                  </a:cubicBezTo>
                  <a:cubicBezTo>
                    <a:pt x="125" y="150"/>
                    <a:pt x="125" y="148"/>
                    <a:pt x="123" y="148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17" y="149"/>
                    <a:pt x="117" y="149"/>
                    <a:pt x="117" y="149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43" y="149"/>
                    <a:pt x="144" y="148"/>
                    <a:pt x="144" y="146"/>
                  </a:cubicBezTo>
                  <a:cubicBezTo>
                    <a:pt x="145" y="145"/>
                    <a:pt x="144" y="143"/>
                    <a:pt x="142" y="142"/>
                  </a:cubicBezTo>
                  <a:cubicBezTo>
                    <a:pt x="139" y="140"/>
                    <a:pt x="139" y="140"/>
                    <a:pt x="139" y="140"/>
                  </a:cubicBezTo>
                  <a:cubicBezTo>
                    <a:pt x="137" y="143"/>
                    <a:pt x="137" y="143"/>
                    <a:pt x="137" y="143"/>
                  </a:cubicBezTo>
                  <a:cubicBezTo>
                    <a:pt x="140" y="145"/>
                    <a:pt x="140" y="145"/>
                    <a:pt x="140" y="145"/>
                  </a:cubicBezTo>
                  <a:cubicBezTo>
                    <a:pt x="137" y="143"/>
                    <a:pt x="137" y="143"/>
                    <a:pt x="137" y="143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9" y="146"/>
                    <a:pt x="140" y="146"/>
                    <a:pt x="140" y="145"/>
                  </a:cubicBezTo>
                  <a:cubicBezTo>
                    <a:pt x="137" y="143"/>
                    <a:pt x="137" y="143"/>
                    <a:pt x="137" y="143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47"/>
                    <a:pt x="140" y="146"/>
                    <a:pt x="142" y="146"/>
                  </a:cubicBezTo>
                  <a:cubicBezTo>
                    <a:pt x="144" y="145"/>
                    <a:pt x="147" y="144"/>
                    <a:pt x="150" y="143"/>
                  </a:cubicBezTo>
                  <a:cubicBezTo>
                    <a:pt x="152" y="142"/>
                    <a:pt x="154" y="141"/>
                    <a:pt x="154" y="141"/>
                  </a:cubicBezTo>
                  <a:cubicBezTo>
                    <a:pt x="156" y="141"/>
                    <a:pt x="157" y="139"/>
                    <a:pt x="157" y="138"/>
                  </a:cubicBezTo>
                  <a:cubicBezTo>
                    <a:pt x="157" y="136"/>
                    <a:pt x="157" y="135"/>
                    <a:pt x="155" y="134"/>
                  </a:cubicBezTo>
                  <a:cubicBezTo>
                    <a:pt x="154" y="133"/>
                    <a:pt x="154" y="133"/>
                    <a:pt x="154" y="133"/>
                  </a:cubicBezTo>
                  <a:cubicBezTo>
                    <a:pt x="152" y="137"/>
                    <a:pt x="152" y="137"/>
                    <a:pt x="152" y="137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52" y="140"/>
                    <a:pt x="157" y="140"/>
                    <a:pt x="161" y="139"/>
                  </a:cubicBezTo>
                  <a:cubicBezTo>
                    <a:pt x="163" y="139"/>
                    <a:pt x="165" y="138"/>
                    <a:pt x="167" y="138"/>
                  </a:cubicBezTo>
                  <a:cubicBezTo>
                    <a:pt x="168" y="138"/>
                    <a:pt x="169" y="138"/>
                    <a:pt x="169" y="138"/>
                  </a:cubicBezTo>
                  <a:cubicBezTo>
                    <a:pt x="170" y="137"/>
                    <a:pt x="170" y="137"/>
                    <a:pt x="170" y="137"/>
                  </a:cubicBezTo>
                  <a:cubicBezTo>
                    <a:pt x="171" y="137"/>
                    <a:pt x="171" y="137"/>
                    <a:pt x="171" y="137"/>
                  </a:cubicBezTo>
                  <a:cubicBezTo>
                    <a:pt x="171" y="137"/>
                    <a:pt x="171" y="137"/>
                    <a:pt x="171" y="137"/>
                  </a:cubicBezTo>
                  <a:cubicBezTo>
                    <a:pt x="172" y="137"/>
                    <a:pt x="172" y="136"/>
                    <a:pt x="172" y="136"/>
                  </a:cubicBezTo>
                  <a:cubicBezTo>
                    <a:pt x="174" y="134"/>
                    <a:pt x="173" y="131"/>
                    <a:pt x="171" y="130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2" y="129"/>
                    <a:pt x="162" y="129"/>
                    <a:pt x="162" y="129"/>
                  </a:cubicBezTo>
                  <a:cubicBezTo>
                    <a:pt x="166" y="131"/>
                    <a:pt x="166" y="131"/>
                    <a:pt x="166" y="131"/>
                  </a:cubicBezTo>
                  <a:cubicBezTo>
                    <a:pt x="162" y="129"/>
                    <a:pt x="162" y="129"/>
                    <a:pt x="162" y="129"/>
                  </a:cubicBezTo>
                  <a:cubicBezTo>
                    <a:pt x="165" y="132"/>
                    <a:pt x="165" y="132"/>
                    <a:pt x="165" y="132"/>
                  </a:cubicBezTo>
                  <a:cubicBezTo>
                    <a:pt x="165" y="132"/>
                    <a:pt x="165" y="132"/>
                    <a:pt x="166" y="131"/>
                  </a:cubicBezTo>
                  <a:cubicBezTo>
                    <a:pt x="162" y="129"/>
                    <a:pt x="162" y="129"/>
                    <a:pt x="162" y="129"/>
                  </a:cubicBezTo>
                  <a:cubicBezTo>
                    <a:pt x="165" y="132"/>
                    <a:pt x="165" y="132"/>
                    <a:pt x="165" y="132"/>
                  </a:cubicBezTo>
                  <a:cubicBezTo>
                    <a:pt x="163" y="130"/>
                    <a:pt x="163" y="130"/>
                    <a:pt x="163" y="130"/>
                  </a:cubicBezTo>
                  <a:cubicBezTo>
                    <a:pt x="164" y="133"/>
                    <a:pt x="164" y="133"/>
                    <a:pt x="164" y="133"/>
                  </a:cubicBezTo>
                  <a:cubicBezTo>
                    <a:pt x="164" y="133"/>
                    <a:pt x="164" y="133"/>
                    <a:pt x="165" y="132"/>
                  </a:cubicBezTo>
                  <a:cubicBezTo>
                    <a:pt x="163" y="130"/>
                    <a:pt x="163" y="130"/>
                    <a:pt x="163" y="130"/>
                  </a:cubicBezTo>
                  <a:cubicBezTo>
                    <a:pt x="164" y="133"/>
                    <a:pt x="164" y="133"/>
                    <a:pt x="164" y="133"/>
                  </a:cubicBezTo>
                  <a:cubicBezTo>
                    <a:pt x="164" y="132"/>
                    <a:pt x="164" y="132"/>
                    <a:pt x="164" y="132"/>
                  </a:cubicBezTo>
                  <a:cubicBezTo>
                    <a:pt x="164" y="133"/>
                    <a:pt x="164" y="133"/>
                    <a:pt x="164" y="133"/>
                  </a:cubicBezTo>
                  <a:cubicBezTo>
                    <a:pt x="164" y="133"/>
                    <a:pt x="164" y="133"/>
                    <a:pt x="164" y="133"/>
                  </a:cubicBezTo>
                  <a:cubicBezTo>
                    <a:pt x="164" y="132"/>
                    <a:pt x="164" y="132"/>
                    <a:pt x="164" y="132"/>
                  </a:cubicBezTo>
                  <a:cubicBezTo>
                    <a:pt x="164" y="133"/>
                    <a:pt x="164" y="133"/>
                    <a:pt x="164" y="133"/>
                  </a:cubicBezTo>
                  <a:cubicBezTo>
                    <a:pt x="164" y="133"/>
                    <a:pt x="164" y="133"/>
                    <a:pt x="165" y="133"/>
                  </a:cubicBezTo>
                  <a:cubicBezTo>
                    <a:pt x="167" y="132"/>
                    <a:pt x="171" y="131"/>
                    <a:pt x="174" y="131"/>
                  </a:cubicBezTo>
                  <a:cubicBezTo>
                    <a:pt x="178" y="130"/>
                    <a:pt x="180" y="130"/>
                    <a:pt x="180" y="130"/>
                  </a:cubicBezTo>
                  <a:cubicBezTo>
                    <a:pt x="182" y="129"/>
                    <a:pt x="183" y="128"/>
                    <a:pt x="184" y="127"/>
                  </a:cubicBezTo>
                  <a:cubicBezTo>
                    <a:pt x="184" y="125"/>
                    <a:pt x="183" y="123"/>
                    <a:pt x="182" y="122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0" y="126"/>
                    <a:pt x="180" y="126"/>
                    <a:pt x="180" y="126"/>
                  </a:cubicBezTo>
                  <a:cubicBezTo>
                    <a:pt x="181" y="129"/>
                    <a:pt x="181" y="129"/>
                    <a:pt x="181" y="129"/>
                  </a:cubicBezTo>
                  <a:cubicBezTo>
                    <a:pt x="201" y="122"/>
                    <a:pt x="201" y="122"/>
                    <a:pt x="201" y="122"/>
                  </a:cubicBezTo>
                  <a:cubicBezTo>
                    <a:pt x="202" y="121"/>
                    <a:pt x="203" y="120"/>
                    <a:pt x="204" y="118"/>
                  </a:cubicBezTo>
                  <a:cubicBezTo>
                    <a:pt x="204" y="117"/>
                    <a:pt x="203" y="115"/>
                    <a:pt x="202" y="115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198" y="117"/>
                    <a:pt x="198" y="117"/>
                    <a:pt x="198" y="117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0" y="120"/>
                    <a:pt x="204" y="118"/>
                    <a:pt x="207" y="116"/>
                  </a:cubicBezTo>
                  <a:cubicBezTo>
                    <a:pt x="209" y="115"/>
                    <a:pt x="211" y="114"/>
                    <a:pt x="213" y="113"/>
                  </a:cubicBezTo>
                  <a:cubicBezTo>
                    <a:pt x="214" y="112"/>
                    <a:pt x="214" y="112"/>
                    <a:pt x="215" y="112"/>
                  </a:cubicBezTo>
                  <a:cubicBezTo>
                    <a:pt x="216" y="111"/>
                    <a:pt x="216" y="111"/>
                    <a:pt x="216" y="111"/>
                  </a:cubicBezTo>
                  <a:cubicBezTo>
                    <a:pt x="216" y="111"/>
                    <a:pt x="216" y="111"/>
                    <a:pt x="216" y="111"/>
                  </a:cubicBezTo>
                  <a:cubicBezTo>
                    <a:pt x="216" y="111"/>
                    <a:pt x="216" y="111"/>
                    <a:pt x="216" y="111"/>
                  </a:cubicBezTo>
                  <a:cubicBezTo>
                    <a:pt x="216" y="111"/>
                    <a:pt x="217" y="111"/>
                    <a:pt x="217" y="110"/>
                  </a:cubicBezTo>
                  <a:cubicBezTo>
                    <a:pt x="218" y="108"/>
                    <a:pt x="218" y="106"/>
                    <a:pt x="216" y="104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13" y="108"/>
                    <a:pt x="213" y="108"/>
                    <a:pt x="213" y="108"/>
                  </a:cubicBezTo>
                  <a:cubicBezTo>
                    <a:pt x="217" y="109"/>
                    <a:pt x="217" y="109"/>
                    <a:pt x="217" y="109"/>
                  </a:cubicBezTo>
                  <a:cubicBezTo>
                    <a:pt x="222" y="100"/>
                    <a:pt x="222" y="100"/>
                    <a:pt x="222" y="100"/>
                  </a:cubicBezTo>
                  <a:cubicBezTo>
                    <a:pt x="222" y="98"/>
                    <a:pt x="222" y="96"/>
                    <a:pt x="220" y="95"/>
                  </a:cubicBezTo>
                  <a:cubicBezTo>
                    <a:pt x="219" y="94"/>
                    <a:pt x="219" y="94"/>
                    <a:pt x="219" y="94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20" y="99"/>
                    <a:pt x="220" y="99"/>
                    <a:pt x="220" y="99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7" y="89"/>
                    <a:pt x="227" y="88"/>
                    <a:pt x="227" y="87"/>
                  </a:cubicBezTo>
                  <a:cubicBezTo>
                    <a:pt x="227" y="86"/>
                    <a:pt x="226" y="85"/>
                    <a:pt x="225" y="84"/>
                  </a:cubicBezTo>
                  <a:cubicBezTo>
                    <a:pt x="224" y="83"/>
                    <a:pt x="224" y="83"/>
                    <a:pt x="224" y="83"/>
                  </a:cubicBezTo>
                  <a:cubicBezTo>
                    <a:pt x="222" y="87"/>
                    <a:pt x="222" y="87"/>
                    <a:pt x="222" y="87"/>
                  </a:cubicBezTo>
                  <a:cubicBezTo>
                    <a:pt x="225" y="88"/>
                    <a:pt x="225" y="88"/>
                    <a:pt x="225" y="88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31" y="72"/>
                    <a:pt x="230" y="70"/>
                    <a:pt x="229" y="69"/>
                  </a:cubicBezTo>
                  <a:cubicBezTo>
                    <a:pt x="227" y="68"/>
                    <a:pt x="227" y="68"/>
                    <a:pt x="227" y="68"/>
                  </a:cubicBezTo>
                  <a:cubicBezTo>
                    <a:pt x="225" y="71"/>
                    <a:pt x="225" y="71"/>
                    <a:pt x="225" y="71"/>
                  </a:cubicBezTo>
                  <a:cubicBezTo>
                    <a:pt x="229" y="72"/>
                    <a:pt x="229" y="72"/>
                    <a:pt x="229" y="72"/>
                  </a:cubicBezTo>
                  <a:cubicBezTo>
                    <a:pt x="231" y="53"/>
                    <a:pt x="231" y="53"/>
                    <a:pt x="231" y="53"/>
                  </a:cubicBezTo>
                  <a:cubicBezTo>
                    <a:pt x="231" y="52"/>
                    <a:pt x="230" y="50"/>
                    <a:pt x="229" y="50"/>
                  </a:cubicBezTo>
                  <a:cubicBezTo>
                    <a:pt x="224" y="47"/>
                    <a:pt x="224" y="47"/>
                    <a:pt x="224" y="47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25" y="52"/>
                    <a:pt x="225" y="52"/>
                    <a:pt x="225" y="52"/>
                  </a:cubicBezTo>
                  <a:cubicBezTo>
                    <a:pt x="226" y="51"/>
                    <a:pt x="226" y="51"/>
                    <a:pt x="226" y="51"/>
                  </a:cubicBezTo>
                  <a:cubicBezTo>
                    <a:pt x="226" y="50"/>
                    <a:pt x="226" y="50"/>
                    <a:pt x="226" y="50"/>
                  </a:cubicBezTo>
                  <a:cubicBezTo>
                    <a:pt x="226" y="49"/>
                    <a:pt x="226" y="49"/>
                    <a:pt x="226" y="49"/>
                  </a:cubicBezTo>
                  <a:cubicBezTo>
                    <a:pt x="225" y="48"/>
                    <a:pt x="225" y="46"/>
                    <a:pt x="224" y="44"/>
                  </a:cubicBezTo>
                  <a:cubicBezTo>
                    <a:pt x="224" y="42"/>
                    <a:pt x="222" y="38"/>
                    <a:pt x="222" y="35"/>
                  </a:cubicBezTo>
                  <a:cubicBezTo>
                    <a:pt x="221" y="34"/>
                    <a:pt x="221" y="33"/>
                    <a:pt x="220" y="32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19" y="33"/>
                    <a:pt x="219" y="33"/>
                    <a:pt x="219" y="33"/>
                  </a:cubicBezTo>
                  <a:cubicBezTo>
                    <a:pt x="220" y="33"/>
                    <a:pt x="220" y="32"/>
                    <a:pt x="220" y="32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19" y="33"/>
                    <a:pt x="219" y="33"/>
                    <a:pt x="219" y="33"/>
                  </a:cubicBezTo>
                  <a:cubicBezTo>
                    <a:pt x="220" y="33"/>
                    <a:pt x="220" y="31"/>
                    <a:pt x="220" y="30"/>
                  </a:cubicBezTo>
                  <a:cubicBezTo>
                    <a:pt x="220" y="29"/>
                    <a:pt x="219" y="28"/>
                    <a:pt x="218" y="28"/>
                  </a:cubicBezTo>
                  <a:cubicBezTo>
                    <a:pt x="216" y="26"/>
                    <a:pt x="216" y="26"/>
                    <a:pt x="216" y="26"/>
                  </a:cubicBezTo>
                  <a:cubicBezTo>
                    <a:pt x="210" y="11"/>
                    <a:pt x="210" y="11"/>
                    <a:pt x="210" y="11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10" y="14"/>
                    <a:pt x="210" y="13"/>
                    <a:pt x="210" y="12"/>
                  </a:cubicBezTo>
                  <a:cubicBezTo>
                    <a:pt x="210" y="11"/>
                    <a:pt x="210" y="11"/>
                    <a:pt x="210" y="10"/>
                  </a:cubicBezTo>
                  <a:cubicBezTo>
                    <a:pt x="209" y="10"/>
                    <a:pt x="209" y="9"/>
                    <a:pt x="209" y="9"/>
                  </a:cubicBezTo>
                  <a:cubicBezTo>
                    <a:pt x="208" y="9"/>
                    <a:pt x="208" y="9"/>
                    <a:pt x="208" y="9"/>
                  </a:cubicBezTo>
                  <a:cubicBezTo>
                    <a:pt x="207" y="8"/>
                    <a:pt x="206" y="7"/>
                    <a:pt x="205" y="7"/>
                  </a:cubicBezTo>
                  <a:cubicBezTo>
                    <a:pt x="203" y="5"/>
                    <a:pt x="201" y="4"/>
                    <a:pt x="199" y="3"/>
                  </a:cubicBezTo>
                  <a:cubicBezTo>
                    <a:pt x="198" y="3"/>
                    <a:pt x="197" y="2"/>
                    <a:pt x="197" y="2"/>
                  </a:cubicBezTo>
                  <a:cubicBezTo>
                    <a:pt x="196" y="1"/>
                    <a:pt x="196" y="1"/>
                    <a:pt x="196" y="1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6" y="1"/>
                    <a:pt x="196" y="1"/>
                    <a:pt x="196" y="1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8" y="3"/>
                    <a:pt x="197" y="3"/>
                    <a:pt x="197" y="2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8" y="4"/>
                    <a:pt x="198" y="4"/>
                    <a:pt x="198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97" y="6"/>
                    <a:pt x="198" y="5"/>
                    <a:pt x="198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98" y="5"/>
                    <a:pt x="198" y="3"/>
                    <a:pt x="196" y="1"/>
                  </a:cubicBezTo>
                  <a:cubicBezTo>
                    <a:pt x="194" y="0"/>
                    <a:pt x="192" y="0"/>
                    <a:pt x="191" y="2"/>
                  </a:cubicBezTo>
                  <a:cubicBezTo>
                    <a:pt x="190" y="3"/>
                    <a:pt x="190" y="4"/>
                    <a:pt x="190" y="4"/>
                  </a:cubicBezTo>
                  <a:cubicBezTo>
                    <a:pt x="190" y="5"/>
                    <a:pt x="190" y="6"/>
                    <a:pt x="190" y="6"/>
                  </a:cubicBezTo>
                  <a:cubicBezTo>
                    <a:pt x="190" y="7"/>
                    <a:pt x="191" y="7"/>
                    <a:pt x="191" y="7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2" y="8"/>
                    <a:pt x="194" y="9"/>
                    <a:pt x="195" y="10"/>
                  </a:cubicBezTo>
                  <a:cubicBezTo>
                    <a:pt x="197" y="11"/>
                    <a:pt x="199" y="12"/>
                    <a:pt x="201" y="13"/>
                  </a:cubicBezTo>
                  <a:cubicBezTo>
                    <a:pt x="202" y="14"/>
                    <a:pt x="203" y="14"/>
                    <a:pt x="203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5" y="13"/>
                    <a:pt x="205" y="13"/>
                    <a:pt x="205" y="13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5" y="13"/>
                    <a:pt x="205" y="13"/>
                    <a:pt x="205" y="13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2" y="13"/>
                    <a:pt x="203" y="14"/>
                    <a:pt x="203" y="14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3" y="10"/>
                    <a:pt x="203" y="10"/>
                    <a:pt x="203" y="10"/>
                  </a:cubicBezTo>
                  <a:cubicBezTo>
                    <a:pt x="202" y="11"/>
                    <a:pt x="202" y="12"/>
                    <a:pt x="202" y="12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3" y="10"/>
                    <a:pt x="203" y="10"/>
                    <a:pt x="203" y="10"/>
                  </a:cubicBezTo>
                  <a:cubicBezTo>
                    <a:pt x="202" y="11"/>
                    <a:pt x="202" y="12"/>
                    <a:pt x="203" y="14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09" y="31"/>
                    <a:pt x="209" y="32"/>
                    <a:pt x="210" y="32"/>
                  </a:cubicBezTo>
                  <a:cubicBezTo>
                    <a:pt x="214" y="35"/>
                    <a:pt x="214" y="35"/>
                    <a:pt x="214" y="35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13" y="29"/>
                    <a:pt x="213" y="29"/>
                    <a:pt x="213" y="29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1"/>
                    <a:pt x="212" y="31"/>
                    <a:pt x="212" y="31"/>
                  </a:cubicBezTo>
                  <a:cubicBezTo>
                    <a:pt x="212" y="32"/>
                    <a:pt x="212" y="32"/>
                    <a:pt x="212" y="32"/>
                  </a:cubicBezTo>
                  <a:cubicBezTo>
                    <a:pt x="212" y="33"/>
                    <a:pt x="213" y="33"/>
                    <a:pt x="213" y="34"/>
                  </a:cubicBezTo>
                  <a:cubicBezTo>
                    <a:pt x="213" y="36"/>
                    <a:pt x="215" y="40"/>
                    <a:pt x="216" y="44"/>
                  </a:cubicBezTo>
                  <a:cubicBezTo>
                    <a:pt x="216" y="45"/>
                    <a:pt x="217" y="47"/>
                    <a:pt x="217" y="48"/>
                  </a:cubicBezTo>
                  <a:cubicBezTo>
                    <a:pt x="217" y="49"/>
                    <a:pt x="218" y="50"/>
                    <a:pt x="218" y="50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18" y="48"/>
                    <a:pt x="218" y="48"/>
                    <a:pt x="218" y="48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18" y="48"/>
                    <a:pt x="218" y="48"/>
                    <a:pt x="218" y="48"/>
                  </a:cubicBezTo>
                  <a:cubicBezTo>
                    <a:pt x="217" y="50"/>
                    <a:pt x="218" y="52"/>
                    <a:pt x="220" y="53"/>
                  </a:cubicBezTo>
                  <a:cubicBezTo>
                    <a:pt x="222" y="55"/>
                    <a:pt x="222" y="55"/>
                    <a:pt x="222" y="55"/>
                  </a:cubicBezTo>
                  <a:cubicBezTo>
                    <a:pt x="221" y="71"/>
                    <a:pt x="221" y="71"/>
                    <a:pt x="221" y="71"/>
                  </a:cubicBezTo>
                  <a:cubicBezTo>
                    <a:pt x="221" y="72"/>
                    <a:pt x="221" y="74"/>
                    <a:pt x="223" y="75"/>
                  </a:cubicBezTo>
                  <a:cubicBezTo>
                    <a:pt x="224" y="76"/>
                    <a:pt x="224" y="76"/>
                    <a:pt x="224" y="76"/>
                  </a:cubicBezTo>
                  <a:cubicBezTo>
                    <a:pt x="226" y="72"/>
                    <a:pt x="226" y="72"/>
                    <a:pt x="226" y="72"/>
                  </a:cubicBezTo>
                  <a:cubicBezTo>
                    <a:pt x="223" y="71"/>
                    <a:pt x="223" y="71"/>
                    <a:pt x="223" y="71"/>
                  </a:cubicBezTo>
                  <a:cubicBezTo>
                    <a:pt x="218" y="85"/>
                    <a:pt x="218" y="85"/>
                    <a:pt x="218" y="85"/>
                  </a:cubicBezTo>
                  <a:cubicBezTo>
                    <a:pt x="217" y="87"/>
                    <a:pt x="218" y="89"/>
                    <a:pt x="219" y="90"/>
                  </a:cubicBezTo>
                  <a:cubicBezTo>
                    <a:pt x="221" y="91"/>
                    <a:pt x="221" y="91"/>
                    <a:pt x="221" y="91"/>
                  </a:cubicBezTo>
                  <a:cubicBezTo>
                    <a:pt x="223" y="88"/>
                    <a:pt x="223" y="88"/>
                    <a:pt x="223" y="88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13" y="95"/>
                    <a:pt x="213" y="95"/>
                    <a:pt x="213" y="95"/>
                  </a:cubicBezTo>
                  <a:cubicBezTo>
                    <a:pt x="213" y="96"/>
                    <a:pt x="212" y="97"/>
                    <a:pt x="213" y="98"/>
                  </a:cubicBezTo>
                  <a:cubicBezTo>
                    <a:pt x="213" y="99"/>
                    <a:pt x="214" y="100"/>
                    <a:pt x="215" y="101"/>
                  </a:cubicBezTo>
                  <a:cubicBezTo>
                    <a:pt x="216" y="101"/>
                    <a:pt x="216" y="101"/>
                    <a:pt x="216" y="101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14" y="96"/>
                    <a:pt x="214" y="96"/>
                    <a:pt x="214" y="96"/>
                  </a:cubicBezTo>
                  <a:cubicBezTo>
                    <a:pt x="210" y="106"/>
                    <a:pt x="210" y="106"/>
                    <a:pt x="210" y="106"/>
                  </a:cubicBezTo>
                  <a:cubicBezTo>
                    <a:pt x="209" y="108"/>
                    <a:pt x="210" y="110"/>
                    <a:pt x="211" y="111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0" y="106"/>
                    <a:pt x="210" y="106"/>
                    <a:pt x="210" y="106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0" y="106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1" y="105"/>
                  </a:cubicBezTo>
                  <a:cubicBezTo>
                    <a:pt x="211" y="105"/>
                    <a:pt x="211" y="105"/>
                    <a:pt x="210" y="105"/>
                  </a:cubicBezTo>
                  <a:cubicBezTo>
                    <a:pt x="208" y="106"/>
                    <a:pt x="205" y="108"/>
                    <a:pt x="202" y="110"/>
                  </a:cubicBezTo>
                  <a:cubicBezTo>
                    <a:pt x="198" y="112"/>
                    <a:pt x="196" y="113"/>
                    <a:pt x="196" y="113"/>
                  </a:cubicBezTo>
                  <a:cubicBezTo>
                    <a:pt x="195" y="114"/>
                    <a:pt x="194" y="115"/>
                    <a:pt x="194" y="117"/>
                  </a:cubicBezTo>
                  <a:cubicBezTo>
                    <a:pt x="194" y="118"/>
                    <a:pt x="194" y="119"/>
                    <a:pt x="196" y="120"/>
                  </a:cubicBezTo>
                  <a:cubicBezTo>
                    <a:pt x="197" y="121"/>
                    <a:pt x="197" y="121"/>
                    <a:pt x="197" y="121"/>
                  </a:cubicBezTo>
                  <a:cubicBezTo>
                    <a:pt x="200" y="118"/>
                    <a:pt x="200" y="118"/>
                    <a:pt x="200" y="118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7" y="123"/>
                    <a:pt x="176" y="124"/>
                    <a:pt x="176" y="125"/>
                  </a:cubicBezTo>
                  <a:cubicBezTo>
                    <a:pt x="175" y="127"/>
                    <a:pt x="176" y="128"/>
                    <a:pt x="177" y="129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80" y="126"/>
                    <a:pt x="180" y="126"/>
                    <a:pt x="180" y="126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122"/>
                    <a:pt x="175" y="123"/>
                    <a:pt x="170" y="123"/>
                  </a:cubicBezTo>
                  <a:cubicBezTo>
                    <a:pt x="168" y="124"/>
                    <a:pt x="166" y="124"/>
                    <a:pt x="164" y="125"/>
                  </a:cubicBezTo>
                  <a:cubicBezTo>
                    <a:pt x="163" y="125"/>
                    <a:pt x="163" y="125"/>
                    <a:pt x="162" y="125"/>
                  </a:cubicBezTo>
                  <a:cubicBezTo>
                    <a:pt x="161" y="125"/>
                    <a:pt x="161" y="125"/>
                    <a:pt x="161" y="125"/>
                  </a:cubicBezTo>
                  <a:cubicBezTo>
                    <a:pt x="161" y="126"/>
                    <a:pt x="161" y="126"/>
                    <a:pt x="161" y="126"/>
                  </a:cubicBezTo>
                  <a:cubicBezTo>
                    <a:pt x="160" y="126"/>
                    <a:pt x="160" y="126"/>
                    <a:pt x="160" y="126"/>
                  </a:cubicBezTo>
                  <a:cubicBezTo>
                    <a:pt x="160" y="126"/>
                    <a:pt x="159" y="126"/>
                    <a:pt x="159" y="127"/>
                  </a:cubicBezTo>
                  <a:cubicBezTo>
                    <a:pt x="158" y="129"/>
                    <a:pt x="158" y="131"/>
                    <a:pt x="160" y="133"/>
                  </a:cubicBezTo>
                  <a:cubicBezTo>
                    <a:pt x="167" y="137"/>
                    <a:pt x="167" y="137"/>
                    <a:pt x="167" y="137"/>
                  </a:cubicBezTo>
                  <a:cubicBezTo>
                    <a:pt x="169" y="133"/>
                    <a:pt x="169" y="133"/>
                    <a:pt x="169" y="133"/>
                  </a:cubicBezTo>
                  <a:cubicBezTo>
                    <a:pt x="166" y="131"/>
                    <a:pt x="166" y="131"/>
                    <a:pt x="166" y="131"/>
                  </a:cubicBezTo>
                  <a:cubicBezTo>
                    <a:pt x="169" y="133"/>
                    <a:pt x="169" y="133"/>
                    <a:pt x="169" y="133"/>
                  </a:cubicBezTo>
                  <a:cubicBezTo>
                    <a:pt x="167" y="130"/>
                    <a:pt x="167" y="130"/>
                    <a:pt x="167" y="130"/>
                  </a:cubicBezTo>
                  <a:cubicBezTo>
                    <a:pt x="167" y="130"/>
                    <a:pt x="166" y="130"/>
                    <a:pt x="166" y="131"/>
                  </a:cubicBezTo>
                  <a:cubicBezTo>
                    <a:pt x="169" y="133"/>
                    <a:pt x="169" y="133"/>
                    <a:pt x="169" y="133"/>
                  </a:cubicBezTo>
                  <a:cubicBezTo>
                    <a:pt x="167" y="130"/>
                    <a:pt x="167" y="130"/>
                    <a:pt x="167" y="130"/>
                  </a:cubicBezTo>
                  <a:cubicBezTo>
                    <a:pt x="169" y="133"/>
                    <a:pt x="169" y="133"/>
                    <a:pt x="169" y="133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7" y="130"/>
                    <a:pt x="167" y="130"/>
                    <a:pt x="167" y="130"/>
                  </a:cubicBezTo>
                  <a:cubicBezTo>
                    <a:pt x="169" y="133"/>
                    <a:pt x="169" y="133"/>
                    <a:pt x="169" y="133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1"/>
                    <a:pt x="168" y="131"/>
                    <a:pt x="168" y="131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1"/>
                    <a:pt x="168" y="131"/>
                    <a:pt x="168" y="131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7" y="130"/>
                    <a:pt x="167" y="130"/>
                  </a:cubicBezTo>
                  <a:cubicBezTo>
                    <a:pt x="164" y="130"/>
                    <a:pt x="161" y="131"/>
                    <a:pt x="157" y="132"/>
                  </a:cubicBezTo>
                  <a:cubicBezTo>
                    <a:pt x="154" y="132"/>
                    <a:pt x="151" y="133"/>
                    <a:pt x="151" y="133"/>
                  </a:cubicBezTo>
                  <a:cubicBezTo>
                    <a:pt x="150" y="133"/>
                    <a:pt x="148" y="134"/>
                    <a:pt x="148" y="136"/>
                  </a:cubicBezTo>
                  <a:cubicBezTo>
                    <a:pt x="148" y="137"/>
                    <a:pt x="148" y="139"/>
                    <a:pt x="150" y="140"/>
                  </a:cubicBezTo>
                  <a:cubicBezTo>
                    <a:pt x="151" y="141"/>
                    <a:pt x="151" y="141"/>
                    <a:pt x="151" y="141"/>
                  </a:cubicBezTo>
                  <a:cubicBezTo>
                    <a:pt x="153" y="137"/>
                    <a:pt x="153" y="137"/>
                    <a:pt x="153" y="137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2" y="134"/>
                    <a:pt x="148" y="135"/>
                    <a:pt x="144" y="136"/>
                  </a:cubicBezTo>
                  <a:cubicBezTo>
                    <a:pt x="142" y="137"/>
                    <a:pt x="140" y="138"/>
                    <a:pt x="138" y="138"/>
                  </a:cubicBezTo>
                  <a:cubicBezTo>
                    <a:pt x="137" y="139"/>
                    <a:pt x="137" y="139"/>
                    <a:pt x="136" y="139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4" y="140"/>
                    <a:pt x="134" y="140"/>
                    <a:pt x="133" y="141"/>
                  </a:cubicBezTo>
                  <a:cubicBezTo>
                    <a:pt x="132" y="143"/>
                    <a:pt x="133" y="146"/>
                    <a:pt x="135" y="147"/>
                  </a:cubicBezTo>
                  <a:cubicBezTo>
                    <a:pt x="138" y="149"/>
                    <a:pt x="138" y="149"/>
                    <a:pt x="138" y="149"/>
                  </a:cubicBezTo>
                  <a:cubicBezTo>
                    <a:pt x="140" y="146"/>
                    <a:pt x="140" y="146"/>
                    <a:pt x="140" y="146"/>
                  </a:cubicBezTo>
                  <a:cubicBezTo>
                    <a:pt x="140" y="142"/>
                    <a:pt x="140" y="142"/>
                    <a:pt x="140" y="142"/>
                  </a:cubicBezTo>
                  <a:cubicBezTo>
                    <a:pt x="117" y="145"/>
                    <a:pt x="117" y="145"/>
                    <a:pt x="117" y="145"/>
                  </a:cubicBezTo>
                  <a:cubicBezTo>
                    <a:pt x="115" y="145"/>
                    <a:pt x="114" y="146"/>
                    <a:pt x="114" y="148"/>
                  </a:cubicBezTo>
                  <a:cubicBezTo>
                    <a:pt x="113" y="150"/>
                    <a:pt x="114" y="151"/>
                    <a:pt x="115" y="152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21" y="151"/>
                    <a:pt x="121" y="151"/>
                    <a:pt x="121" y="151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99" y="155"/>
                    <a:pt x="99" y="155"/>
                    <a:pt x="99" y="155"/>
                  </a:cubicBezTo>
                  <a:cubicBezTo>
                    <a:pt x="98" y="155"/>
                    <a:pt x="97" y="156"/>
                    <a:pt x="97" y="158"/>
                  </a:cubicBezTo>
                  <a:cubicBezTo>
                    <a:pt x="97" y="159"/>
                    <a:pt x="97" y="161"/>
                    <a:pt x="99" y="162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1" y="155"/>
                    <a:pt x="101" y="155"/>
                    <a:pt x="101" y="155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5" y="160"/>
                    <a:pt x="84" y="161"/>
                    <a:pt x="84" y="162"/>
                  </a:cubicBezTo>
                  <a:cubicBezTo>
                    <a:pt x="83" y="164"/>
                    <a:pt x="84" y="166"/>
                    <a:pt x="86" y="166"/>
                  </a:cubicBezTo>
                  <a:cubicBezTo>
                    <a:pt x="88" y="168"/>
                    <a:pt x="88" y="168"/>
                    <a:pt x="88" y="168"/>
                  </a:cubicBezTo>
                  <a:cubicBezTo>
                    <a:pt x="90" y="165"/>
                    <a:pt x="90" y="165"/>
                    <a:pt x="90" y="165"/>
                  </a:cubicBezTo>
                  <a:cubicBezTo>
                    <a:pt x="89" y="161"/>
                    <a:pt x="89" y="161"/>
                    <a:pt x="89" y="161"/>
                  </a:cubicBezTo>
                  <a:cubicBezTo>
                    <a:pt x="69" y="166"/>
                    <a:pt x="69" y="166"/>
                    <a:pt x="69" y="166"/>
                  </a:cubicBezTo>
                  <a:cubicBezTo>
                    <a:pt x="67" y="166"/>
                    <a:pt x="66" y="168"/>
                    <a:pt x="66" y="169"/>
                  </a:cubicBezTo>
                  <a:cubicBezTo>
                    <a:pt x="66" y="171"/>
                    <a:pt x="67" y="172"/>
                    <a:pt x="68" y="173"/>
                  </a:cubicBezTo>
                  <a:cubicBezTo>
                    <a:pt x="71" y="175"/>
                    <a:pt x="71" y="175"/>
                    <a:pt x="71" y="175"/>
                  </a:cubicBezTo>
                  <a:cubicBezTo>
                    <a:pt x="73" y="172"/>
                    <a:pt x="73" y="172"/>
                    <a:pt x="73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3" y="172"/>
                    <a:pt x="73" y="172"/>
                    <a:pt x="73" y="172"/>
                  </a:cubicBezTo>
                  <a:cubicBezTo>
                    <a:pt x="71" y="169"/>
                    <a:pt x="71" y="169"/>
                    <a:pt x="71" y="169"/>
                  </a:cubicBezTo>
                  <a:cubicBezTo>
                    <a:pt x="70" y="169"/>
                    <a:pt x="70" y="169"/>
                    <a:pt x="70" y="170"/>
                  </a:cubicBezTo>
                  <a:cubicBezTo>
                    <a:pt x="73" y="172"/>
                    <a:pt x="73" y="172"/>
                    <a:pt x="73" y="172"/>
                  </a:cubicBezTo>
                  <a:cubicBezTo>
                    <a:pt x="71" y="169"/>
                    <a:pt x="71" y="169"/>
                    <a:pt x="71" y="169"/>
                  </a:cubicBezTo>
                  <a:cubicBezTo>
                    <a:pt x="73" y="172"/>
                    <a:pt x="73" y="172"/>
                    <a:pt x="73" y="172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1" y="168"/>
                    <a:pt x="71" y="168"/>
                    <a:pt x="71" y="169"/>
                  </a:cubicBezTo>
                  <a:cubicBezTo>
                    <a:pt x="73" y="172"/>
                    <a:pt x="73" y="172"/>
                    <a:pt x="73" y="172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3" y="171"/>
                    <a:pt x="73" y="171"/>
                    <a:pt x="73" y="171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3" y="171"/>
                    <a:pt x="73" y="171"/>
                    <a:pt x="73" y="171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1" y="168"/>
                    <a:pt x="69" y="168"/>
                    <a:pt x="67" y="169"/>
                  </a:cubicBezTo>
                  <a:cubicBezTo>
                    <a:pt x="64" y="169"/>
                    <a:pt x="59" y="169"/>
                    <a:pt x="55" y="170"/>
                  </a:cubicBezTo>
                  <a:cubicBezTo>
                    <a:pt x="52" y="170"/>
                    <a:pt x="49" y="170"/>
                    <a:pt x="49" y="170"/>
                  </a:cubicBezTo>
                  <a:cubicBezTo>
                    <a:pt x="47" y="171"/>
                    <a:pt x="46" y="172"/>
                    <a:pt x="45" y="173"/>
                  </a:cubicBezTo>
                  <a:cubicBezTo>
                    <a:pt x="45" y="175"/>
                    <a:pt x="46" y="177"/>
                    <a:pt x="47" y="178"/>
                  </a:cubicBezTo>
                  <a:cubicBezTo>
                    <a:pt x="52" y="181"/>
                    <a:pt x="52" y="181"/>
                    <a:pt x="52" y="181"/>
                  </a:cubicBezTo>
                  <a:cubicBezTo>
                    <a:pt x="54" y="177"/>
                    <a:pt x="54" y="177"/>
                    <a:pt x="54" y="177"/>
                  </a:cubicBezTo>
                  <a:cubicBezTo>
                    <a:pt x="55" y="174"/>
                    <a:pt x="55" y="174"/>
                    <a:pt x="55" y="174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4" y="155"/>
                    <a:pt x="2" y="156"/>
                    <a:pt x="1" y="157"/>
                  </a:cubicBezTo>
                  <a:cubicBezTo>
                    <a:pt x="1" y="158"/>
                    <a:pt x="1" y="158"/>
                    <a:pt x="0" y="159"/>
                  </a:cubicBezTo>
                  <a:cubicBezTo>
                    <a:pt x="0" y="159"/>
                    <a:pt x="0" y="160"/>
                    <a:pt x="0" y="160"/>
                  </a:cubicBezTo>
                  <a:cubicBezTo>
                    <a:pt x="0" y="161"/>
                    <a:pt x="1" y="162"/>
                    <a:pt x="1" y="162"/>
                  </a:cubicBezTo>
                  <a:cubicBezTo>
                    <a:pt x="1" y="163"/>
                    <a:pt x="2" y="163"/>
                    <a:pt x="2" y="163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4" y="164"/>
                    <a:pt x="6" y="165"/>
                    <a:pt x="8" y="167"/>
                  </a:cubicBezTo>
                  <a:cubicBezTo>
                    <a:pt x="14" y="171"/>
                    <a:pt x="24" y="176"/>
                    <a:pt x="24" y="176"/>
                  </a:cubicBezTo>
                  <a:cubicBezTo>
                    <a:pt x="25" y="178"/>
                    <a:pt x="28" y="177"/>
                    <a:pt x="29" y="175"/>
                  </a:cubicBezTo>
                  <a:cubicBezTo>
                    <a:pt x="30" y="173"/>
                    <a:pt x="30" y="171"/>
                    <a:pt x="28" y="1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345"/>
            <p:cNvSpPr/>
            <p:nvPr/>
          </p:nvSpPr>
          <p:spPr bwMode="auto">
            <a:xfrm>
              <a:off x="5816601" y="3640138"/>
              <a:ext cx="314325" cy="279400"/>
            </a:xfrm>
            <a:custGeom>
              <a:avLst/>
              <a:gdLst>
                <a:gd name="T0" fmla="*/ 13 w 195"/>
                <a:gd name="T1" fmla="*/ 143 h 173"/>
                <a:gd name="T2" fmla="*/ 8 w 195"/>
                <a:gd name="T3" fmla="*/ 117 h 173"/>
                <a:gd name="T4" fmla="*/ 8 w 195"/>
                <a:gd name="T5" fmla="*/ 117 h 173"/>
                <a:gd name="T6" fmla="*/ 7 w 195"/>
                <a:gd name="T7" fmla="*/ 120 h 173"/>
                <a:gd name="T8" fmla="*/ 4 w 195"/>
                <a:gd name="T9" fmla="*/ 117 h 173"/>
                <a:gd name="T10" fmla="*/ 7 w 195"/>
                <a:gd name="T11" fmla="*/ 96 h 173"/>
                <a:gd name="T12" fmla="*/ 11 w 195"/>
                <a:gd name="T13" fmla="*/ 87 h 173"/>
                <a:gd name="T14" fmla="*/ 21 w 195"/>
                <a:gd name="T15" fmla="*/ 79 h 173"/>
                <a:gd name="T16" fmla="*/ 26 w 195"/>
                <a:gd name="T17" fmla="*/ 64 h 173"/>
                <a:gd name="T18" fmla="*/ 29 w 195"/>
                <a:gd name="T19" fmla="*/ 67 h 173"/>
                <a:gd name="T20" fmla="*/ 49 w 195"/>
                <a:gd name="T21" fmla="*/ 59 h 173"/>
                <a:gd name="T22" fmla="*/ 59 w 195"/>
                <a:gd name="T23" fmla="*/ 48 h 173"/>
                <a:gd name="T24" fmla="*/ 79 w 195"/>
                <a:gd name="T25" fmla="*/ 51 h 173"/>
                <a:gd name="T26" fmla="*/ 71 w 195"/>
                <a:gd name="T27" fmla="*/ 42 h 173"/>
                <a:gd name="T28" fmla="*/ 96 w 195"/>
                <a:gd name="T29" fmla="*/ 42 h 173"/>
                <a:gd name="T30" fmla="*/ 110 w 195"/>
                <a:gd name="T31" fmla="*/ 31 h 173"/>
                <a:gd name="T32" fmla="*/ 112 w 195"/>
                <a:gd name="T33" fmla="*/ 34 h 173"/>
                <a:gd name="T34" fmla="*/ 127 w 195"/>
                <a:gd name="T35" fmla="*/ 28 h 173"/>
                <a:gd name="T36" fmla="*/ 123 w 195"/>
                <a:gd name="T37" fmla="*/ 27 h 173"/>
                <a:gd name="T38" fmla="*/ 122 w 195"/>
                <a:gd name="T39" fmla="*/ 29 h 173"/>
                <a:gd name="T40" fmla="*/ 134 w 195"/>
                <a:gd name="T41" fmla="*/ 25 h 173"/>
                <a:gd name="T42" fmla="*/ 156 w 195"/>
                <a:gd name="T43" fmla="*/ 17 h 173"/>
                <a:gd name="T44" fmla="*/ 154 w 195"/>
                <a:gd name="T45" fmla="*/ 14 h 173"/>
                <a:gd name="T46" fmla="*/ 152 w 195"/>
                <a:gd name="T47" fmla="*/ 12 h 173"/>
                <a:gd name="T48" fmla="*/ 154 w 195"/>
                <a:gd name="T49" fmla="*/ 15 h 173"/>
                <a:gd name="T50" fmla="*/ 171 w 195"/>
                <a:gd name="T51" fmla="*/ 9 h 173"/>
                <a:gd name="T52" fmla="*/ 195 w 195"/>
                <a:gd name="T53" fmla="*/ 6 h 173"/>
                <a:gd name="T54" fmla="*/ 191 w 195"/>
                <a:gd name="T55" fmla="*/ 1 h 173"/>
                <a:gd name="T56" fmla="*/ 167 w 195"/>
                <a:gd name="T57" fmla="*/ 7 h 173"/>
                <a:gd name="T58" fmla="*/ 165 w 195"/>
                <a:gd name="T59" fmla="*/ 4 h 173"/>
                <a:gd name="T60" fmla="*/ 166 w 195"/>
                <a:gd name="T61" fmla="*/ 4 h 173"/>
                <a:gd name="T62" fmla="*/ 150 w 195"/>
                <a:gd name="T63" fmla="*/ 8 h 173"/>
                <a:gd name="T64" fmla="*/ 133 w 195"/>
                <a:gd name="T65" fmla="*/ 18 h 173"/>
                <a:gd name="T66" fmla="*/ 120 w 195"/>
                <a:gd name="T67" fmla="*/ 21 h 173"/>
                <a:gd name="T68" fmla="*/ 121 w 195"/>
                <a:gd name="T69" fmla="*/ 30 h 173"/>
                <a:gd name="T70" fmla="*/ 108 w 195"/>
                <a:gd name="T71" fmla="*/ 27 h 173"/>
                <a:gd name="T72" fmla="*/ 108 w 195"/>
                <a:gd name="T73" fmla="*/ 28 h 173"/>
                <a:gd name="T74" fmla="*/ 71 w 195"/>
                <a:gd name="T75" fmla="*/ 38 h 173"/>
                <a:gd name="T76" fmla="*/ 76 w 195"/>
                <a:gd name="T77" fmla="*/ 44 h 173"/>
                <a:gd name="T78" fmla="*/ 78 w 195"/>
                <a:gd name="T79" fmla="*/ 47 h 173"/>
                <a:gd name="T80" fmla="*/ 77 w 195"/>
                <a:gd name="T81" fmla="*/ 43 h 173"/>
                <a:gd name="T82" fmla="*/ 57 w 195"/>
                <a:gd name="T83" fmla="*/ 51 h 173"/>
                <a:gd name="T84" fmla="*/ 44 w 195"/>
                <a:gd name="T85" fmla="*/ 55 h 173"/>
                <a:gd name="T86" fmla="*/ 23 w 195"/>
                <a:gd name="T87" fmla="*/ 62 h 173"/>
                <a:gd name="T88" fmla="*/ 18 w 195"/>
                <a:gd name="T89" fmla="*/ 79 h 173"/>
                <a:gd name="T90" fmla="*/ 13 w 195"/>
                <a:gd name="T91" fmla="*/ 88 h 173"/>
                <a:gd name="T92" fmla="*/ 2 w 195"/>
                <a:gd name="T93" fmla="*/ 100 h 173"/>
                <a:gd name="T94" fmla="*/ 0 w 195"/>
                <a:gd name="T95" fmla="*/ 116 h 173"/>
                <a:gd name="T96" fmla="*/ 0 w 195"/>
                <a:gd name="T97" fmla="*/ 116 h 173"/>
                <a:gd name="T98" fmla="*/ 2 w 195"/>
                <a:gd name="T99" fmla="*/ 120 h 173"/>
                <a:gd name="T100" fmla="*/ 1 w 195"/>
                <a:gd name="T101" fmla="*/ 120 h 173"/>
                <a:gd name="T102" fmla="*/ 6 w 195"/>
                <a:gd name="T103" fmla="*/ 141 h 173"/>
                <a:gd name="T104" fmla="*/ 9 w 195"/>
                <a:gd name="T105" fmla="*/ 141 h 173"/>
                <a:gd name="T106" fmla="*/ 8 w 195"/>
                <a:gd name="T107" fmla="*/ 14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73">
                  <a:moveTo>
                    <a:pt x="33" y="165"/>
                  </a:moveTo>
                  <a:cubicBezTo>
                    <a:pt x="23" y="159"/>
                    <a:pt x="23" y="159"/>
                    <a:pt x="23" y="159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43"/>
                    <a:pt x="20" y="142"/>
                    <a:pt x="19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4" y="142"/>
                    <a:pt x="14" y="142"/>
                    <a:pt x="14" y="142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39"/>
                    <a:pt x="13" y="137"/>
                    <a:pt x="13" y="134"/>
                  </a:cubicBezTo>
                  <a:cubicBezTo>
                    <a:pt x="12" y="131"/>
                    <a:pt x="11" y="127"/>
                    <a:pt x="10" y="123"/>
                  </a:cubicBezTo>
                  <a:cubicBezTo>
                    <a:pt x="9" y="121"/>
                    <a:pt x="9" y="120"/>
                    <a:pt x="9" y="118"/>
                  </a:cubicBezTo>
                  <a:cubicBezTo>
                    <a:pt x="8" y="118"/>
                    <a:pt x="8" y="117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8" y="119"/>
                    <a:pt x="8" y="118"/>
                    <a:pt x="8" y="118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8" y="119"/>
                    <a:pt x="8" y="118"/>
                    <a:pt x="8" y="116"/>
                  </a:cubicBezTo>
                  <a:cubicBezTo>
                    <a:pt x="8" y="115"/>
                    <a:pt x="7" y="114"/>
                    <a:pt x="6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8" y="119"/>
                    <a:pt x="8" y="118"/>
                    <a:pt x="8" y="118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7"/>
                    <a:pt x="8" y="117"/>
                    <a:pt x="8" y="116"/>
                  </a:cubicBezTo>
                  <a:cubicBezTo>
                    <a:pt x="9" y="112"/>
                    <a:pt x="10" y="101"/>
                    <a:pt x="10" y="101"/>
                  </a:cubicBezTo>
                  <a:cubicBezTo>
                    <a:pt x="10" y="99"/>
                    <a:pt x="9" y="98"/>
                    <a:pt x="8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6" y="89"/>
                    <a:pt x="17" y="88"/>
                    <a:pt x="16" y="87"/>
                  </a:cubicBezTo>
                  <a:cubicBezTo>
                    <a:pt x="16" y="86"/>
                    <a:pt x="16" y="85"/>
                    <a:pt x="15" y="84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4" y="78"/>
                    <a:pt x="24" y="77"/>
                    <a:pt x="24" y="75"/>
                  </a:cubicBezTo>
                  <a:cubicBezTo>
                    <a:pt x="24" y="74"/>
                    <a:pt x="23" y="73"/>
                    <a:pt x="22" y="73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6" y="71"/>
                    <a:pt x="37" y="70"/>
                    <a:pt x="37" y="68"/>
                  </a:cubicBezTo>
                  <a:cubicBezTo>
                    <a:pt x="37" y="67"/>
                    <a:pt x="36" y="66"/>
                    <a:pt x="35" y="65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9" y="67"/>
                    <a:pt x="29" y="67"/>
                    <a:pt x="30" y="66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8"/>
                    <a:pt x="28" y="68"/>
                    <a:pt x="29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9" y="68"/>
                    <a:pt x="30" y="67"/>
                    <a:pt x="32" y="67"/>
                  </a:cubicBezTo>
                  <a:cubicBezTo>
                    <a:pt x="35" y="66"/>
                    <a:pt x="38" y="65"/>
                    <a:pt x="41" y="64"/>
                  </a:cubicBezTo>
                  <a:cubicBezTo>
                    <a:pt x="44" y="63"/>
                    <a:pt x="46" y="62"/>
                    <a:pt x="46" y="62"/>
                  </a:cubicBezTo>
                  <a:cubicBezTo>
                    <a:pt x="47" y="62"/>
                    <a:pt x="49" y="60"/>
                    <a:pt x="49" y="59"/>
                  </a:cubicBezTo>
                  <a:cubicBezTo>
                    <a:pt x="49" y="57"/>
                    <a:pt x="48" y="56"/>
                    <a:pt x="47" y="55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58" y="55"/>
                    <a:pt x="58" y="55"/>
                    <a:pt x="58" y="55"/>
                  </a:cubicBezTo>
                  <a:cubicBezTo>
                    <a:pt x="60" y="55"/>
                    <a:pt x="61" y="53"/>
                    <a:pt x="61" y="52"/>
                  </a:cubicBezTo>
                  <a:cubicBezTo>
                    <a:pt x="61" y="50"/>
                    <a:pt x="60" y="49"/>
                    <a:pt x="59" y="48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61" y="53"/>
                    <a:pt x="67" y="53"/>
                  </a:cubicBezTo>
                  <a:cubicBezTo>
                    <a:pt x="70" y="52"/>
                    <a:pt x="73" y="52"/>
                    <a:pt x="75" y="51"/>
                  </a:cubicBezTo>
                  <a:cubicBezTo>
                    <a:pt x="76" y="51"/>
                    <a:pt x="77" y="51"/>
                    <a:pt x="78" y="51"/>
                  </a:cubicBezTo>
                  <a:cubicBezTo>
                    <a:pt x="78" y="51"/>
                    <a:pt x="79" y="51"/>
                    <a:pt x="79" y="51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81" y="50"/>
                    <a:pt x="82" y="49"/>
                  </a:cubicBezTo>
                  <a:cubicBezTo>
                    <a:pt x="83" y="47"/>
                    <a:pt x="82" y="45"/>
                    <a:pt x="80" y="43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8" y="43"/>
                    <a:pt x="100" y="42"/>
                    <a:pt x="100" y="41"/>
                  </a:cubicBezTo>
                  <a:cubicBezTo>
                    <a:pt x="100" y="39"/>
                    <a:pt x="100" y="37"/>
                    <a:pt x="98" y="36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3" y="34"/>
                    <a:pt x="114" y="33"/>
                    <a:pt x="114" y="32"/>
                  </a:cubicBezTo>
                  <a:cubicBezTo>
                    <a:pt x="114" y="30"/>
                    <a:pt x="113" y="29"/>
                    <a:pt x="112" y="28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2" y="34"/>
                    <a:pt x="112" y="34"/>
                    <a:pt x="113" y="33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4"/>
                    <a:pt x="112" y="34"/>
                    <a:pt x="112" y="34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2" y="34"/>
                    <a:pt x="113" y="34"/>
                    <a:pt x="114" y="34"/>
                  </a:cubicBezTo>
                  <a:cubicBezTo>
                    <a:pt x="116" y="33"/>
                    <a:pt x="119" y="32"/>
                    <a:pt x="121" y="32"/>
                  </a:cubicBezTo>
                  <a:cubicBezTo>
                    <a:pt x="123" y="31"/>
                    <a:pt x="124" y="31"/>
                    <a:pt x="124" y="31"/>
                  </a:cubicBezTo>
                  <a:cubicBezTo>
                    <a:pt x="126" y="30"/>
                    <a:pt x="127" y="29"/>
                    <a:pt x="127" y="28"/>
                  </a:cubicBezTo>
                  <a:cubicBezTo>
                    <a:pt x="127" y="26"/>
                    <a:pt x="126" y="24"/>
                    <a:pt x="125" y="24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3" y="28"/>
                    <a:pt x="123" y="28"/>
                    <a:pt x="123" y="27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2" y="29"/>
                    <a:pt x="122" y="28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22" y="29"/>
                    <a:pt x="124" y="28"/>
                    <a:pt x="125" y="27"/>
                  </a:cubicBezTo>
                  <a:cubicBezTo>
                    <a:pt x="128" y="27"/>
                    <a:pt x="132" y="26"/>
                    <a:pt x="134" y="25"/>
                  </a:cubicBezTo>
                  <a:cubicBezTo>
                    <a:pt x="137" y="24"/>
                    <a:pt x="139" y="23"/>
                    <a:pt x="139" y="23"/>
                  </a:cubicBezTo>
                  <a:cubicBezTo>
                    <a:pt x="141" y="23"/>
                    <a:pt x="142" y="22"/>
                    <a:pt x="142" y="20"/>
                  </a:cubicBezTo>
                  <a:cubicBezTo>
                    <a:pt x="143" y="18"/>
                    <a:pt x="142" y="17"/>
                    <a:pt x="140" y="16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56" y="17"/>
                    <a:pt x="156" y="17"/>
                    <a:pt x="156" y="17"/>
                  </a:cubicBezTo>
                  <a:cubicBezTo>
                    <a:pt x="157" y="16"/>
                    <a:pt x="158" y="15"/>
                    <a:pt x="159" y="13"/>
                  </a:cubicBezTo>
                  <a:cubicBezTo>
                    <a:pt x="159" y="12"/>
                    <a:pt x="158" y="10"/>
                    <a:pt x="157" y="9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4" y="14"/>
                    <a:pt x="155" y="14"/>
                    <a:pt x="155" y="13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5"/>
                    <a:pt x="154" y="14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5" y="14"/>
                    <a:pt x="159" y="14"/>
                    <a:pt x="162" y="13"/>
                  </a:cubicBezTo>
                  <a:cubicBezTo>
                    <a:pt x="164" y="12"/>
                    <a:pt x="165" y="12"/>
                    <a:pt x="167" y="12"/>
                  </a:cubicBezTo>
                  <a:cubicBezTo>
                    <a:pt x="167" y="12"/>
                    <a:pt x="168" y="12"/>
                    <a:pt x="168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70" y="11"/>
                    <a:pt x="170" y="11"/>
                    <a:pt x="170" y="11"/>
                  </a:cubicBezTo>
                  <a:cubicBezTo>
                    <a:pt x="170" y="10"/>
                    <a:pt x="171" y="10"/>
                    <a:pt x="171" y="9"/>
                  </a:cubicBezTo>
                  <a:cubicBezTo>
                    <a:pt x="172" y="9"/>
                    <a:pt x="172" y="7"/>
                    <a:pt x="171" y="6"/>
                  </a:cubicBezTo>
                  <a:cubicBezTo>
                    <a:pt x="171" y="5"/>
                    <a:pt x="171" y="4"/>
                    <a:pt x="170" y="4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63" y="5"/>
                    <a:pt x="163" y="5"/>
                    <a:pt x="163" y="5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93" y="9"/>
                    <a:pt x="194" y="8"/>
                    <a:pt x="195" y="6"/>
                  </a:cubicBezTo>
                  <a:cubicBezTo>
                    <a:pt x="195" y="5"/>
                    <a:pt x="195" y="3"/>
                    <a:pt x="193" y="2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90" y="0"/>
                    <a:pt x="187" y="0"/>
                    <a:pt x="186" y="2"/>
                  </a:cubicBezTo>
                  <a:cubicBezTo>
                    <a:pt x="185" y="4"/>
                    <a:pt x="185" y="6"/>
                    <a:pt x="187" y="7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91" y="5"/>
                    <a:pt x="191" y="5"/>
                    <a:pt x="191" y="5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1"/>
                    <a:pt x="160" y="2"/>
                    <a:pt x="159" y="4"/>
                  </a:cubicBezTo>
                  <a:cubicBezTo>
                    <a:pt x="159" y="5"/>
                    <a:pt x="160" y="7"/>
                    <a:pt x="161" y="8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8" y="7"/>
                    <a:pt x="168" y="7"/>
                    <a:pt x="168" y="7"/>
                  </a:cubicBezTo>
                  <a:cubicBezTo>
                    <a:pt x="164" y="5"/>
                    <a:pt x="164" y="5"/>
                    <a:pt x="164" y="5"/>
                  </a:cubicBezTo>
                  <a:cubicBezTo>
                    <a:pt x="167" y="7"/>
                    <a:pt x="167" y="7"/>
                    <a:pt x="167" y="7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5" y="4"/>
                    <a:pt x="165" y="4"/>
                    <a:pt x="164" y="5"/>
                  </a:cubicBezTo>
                  <a:cubicBezTo>
                    <a:pt x="167" y="7"/>
                    <a:pt x="167" y="7"/>
                    <a:pt x="167" y="7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7" y="7"/>
                    <a:pt x="167" y="7"/>
                    <a:pt x="167" y="7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5" y="4"/>
                  </a:cubicBezTo>
                  <a:cubicBezTo>
                    <a:pt x="167" y="7"/>
                    <a:pt x="167" y="7"/>
                    <a:pt x="167" y="7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5" y="4"/>
                  </a:cubicBezTo>
                  <a:cubicBezTo>
                    <a:pt x="163" y="4"/>
                    <a:pt x="160" y="5"/>
                    <a:pt x="157" y="6"/>
                  </a:cubicBezTo>
                  <a:cubicBezTo>
                    <a:pt x="155" y="6"/>
                    <a:pt x="154" y="6"/>
                    <a:pt x="153" y="7"/>
                  </a:cubicBezTo>
                  <a:cubicBezTo>
                    <a:pt x="152" y="7"/>
                    <a:pt x="152" y="7"/>
                    <a:pt x="151" y="7"/>
                  </a:cubicBezTo>
                  <a:cubicBezTo>
                    <a:pt x="151" y="7"/>
                    <a:pt x="151" y="7"/>
                    <a:pt x="151" y="7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8"/>
                    <a:pt x="150" y="8"/>
                    <a:pt x="150" y="8"/>
                  </a:cubicBezTo>
                  <a:cubicBezTo>
                    <a:pt x="150" y="8"/>
                    <a:pt x="149" y="8"/>
                    <a:pt x="149" y="9"/>
                  </a:cubicBezTo>
                  <a:cubicBezTo>
                    <a:pt x="147" y="11"/>
                    <a:pt x="148" y="13"/>
                    <a:pt x="150" y="14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35" y="15"/>
                    <a:pt x="135" y="15"/>
                    <a:pt x="135" y="15"/>
                  </a:cubicBezTo>
                  <a:cubicBezTo>
                    <a:pt x="134" y="15"/>
                    <a:pt x="133" y="16"/>
                    <a:pt x="133" y="18"/>
                  </a:cubicBezTo>
                  <a:cubicBezTo>
                    <a:pt x="132" y="19"/>
                    <a:pt x="133" y="21"/>
                    <a:pt x="134" y="22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7" y="16"/>
                    <a:pt x="137" y="16"/>
                    <a:pt x="137" y="16"/>
                  </a:cubicBezTo>
                  <a:cubicBezTo>
                    <a:pt x="137" y="16"/>
                    <a:pt x="133" y="17"/>
                    <a:pt x="128" y="18"/>
                  </a:cubicBezTo>
                  <a:cubicBezTo>
                    <a:pt x="126" y="19"/>
                    <a:pt x="124" y="20"/>
                    <a:pt x="122" y="20"/>
                  </a:cubicBezTo>
                  <a:cubicBezTo>
                    <a:pt x="121" y="21"/>
                    <a:pt x="120" y="21"/>
                    <a:pt x="120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7" y="22"/>
                    <a:pt x="117" y="23"/>
                  </a:cubicBezTo>
                  <a:cubicBezTo>
                    <a:pt x="116" y="24"/>
                    <a:pt x="116" y="25"/>
                    <a:pt x="116" y="26"/>
                  </a:cubicBezTo>
                  <a:cubicBezTo>
                    <a:pt x="116" y="27"/>
                    <a:pt x="117" y="28"/>
                    <a:pt x="118" y="29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22" y="23"/>
                    <a:pt x="119" y="24"/>
                    <a:pt x="115" y="25"/>
                  </a:cubicBezTo>
                  <a:cubicBezTo>
                    <a:pt x="113" y="25"/>
                    <a:pt x="112" y="26"/>
                    <a:pt x="110" y="26"/>
                  </a:cubicBezTo>
                  <a:cubicBezTo>
                    <a:pt x="110" y="27"/>
                    <a:pt x="109" y="27"/>
                    <a:pt x="109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8"/>
                    <a:pt x="106" y="28"/>
                    <a:pt x="106" y="29"/>
                  </a:cubicBezTo>
                  <a:cubicBezTo>
                    <a:pt x="105" y="30"/>
                    <a:pt x="105" y="31"/>
                    <a:pt x="106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1" y="36"/>
                    <a:pt x="90" y="37"/>
                    <a:pt x="90" y="38"/>
                  </a:cubicBezTo>
                  <a:cubicBezTo>
                    <a:pt x="90" y="40"/>
                    <a:pt x="91" y="41"/>
                    <a:pt x="92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9" y="39"/>
                    <a:pt x="68" y="40"/>
                    <a:pt x="67" y="42"/>
                  </a:cubicBezTo>
                  <a:cubicBezTo>
                    <a:pt x="67" y="43"/>
                    <a:pt x="68" y="45"/>
                    <a:pt x="69" y="46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4"/>
                    <a:pt x="75" y="44"/>
                    <a:pt x="75" y="45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6" y="43"/>
                    <a:pt x="76" y="44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6" y="43"/>
                    <a:pt x="74" y="44"/>
                    <a:pt x="72" y="44"/>
                  </a:cubicBezTo>
                  <a:cubicBezTo>
                    <a:pt x="69" y="44"/>
                    <a:pt x="64" y="45"/>
                    <a:pt x="61" y="45"/>
                  </a:cubicBezTo>
                  <a:cubicBezTo>
                    <a:pt x="57" y="46"/>
                    <a:pt x="54" y="46"/>
                    <a:pt x="54" y="46"/>
                  </a:cubicBezTo>
                  <a:cubicBezTo>
                    <a:pt x="52" y="46"/>
                    <a:pt x="51" y="47"/>
                    <a:pt x="51" y="49"/>
                  </a:cubicBezTo>
                  <a:cubicBezTo>
                    <a:pt x="50" y="51"/>
                    <a:pt x="51" y="52"/>
                    <a:pt x="52" y="53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0" y="54"/>
                    <a:pt x="39" y="55"/>
                    <a:pt x="39" y="57"/>
                  </a:cubicBezTo>
                  <a:cubicBezTo>
                    <a:pt x="39" y="58"/>
                    <a:pt x="39" y="60"/>
                    <a:pt x="41" y="61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39" y="56"/>
                    <a:pt x="34" y="57"/>
                  </a:cubicBezTo>
                  <a:cubicBezTo>
                    <a:pt x="32" y="58"/>
                    <a:pt x="30" y="59"/>
                    <a:pt x="28" y="59"/>
                  </a:cubicBezTo>
                  <a:cubicBezTo>
                    <a:pt x="27" y="60"/>
                    <a:pt x="26" y="60"/>
                    <a:pt x="26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3" y="61"/>
                    <a:pt x="23" y="62"/>
                  </a:cubicBezTo>
                  <a:cubicBezTo>
                    <a:pt x="22" y="63"/>
                    <a:pt x="22" y="64"/>
                    <a:pt x="22" y="65"/>
                  </a:cubicBezTo>
                  <a:cubicBezTo>
                    <a:pt x="23" y="66"/>
                    <a:pt x="23" y="67"/>
                    <a:pt x="24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6" y="72"/>
                    <a:pt x="15" y="74"/>
                    <a:pt x="15" y="75"/>
                  </a:cubicBezTo>
                  <a:cubicBezTo>
                    <a:pt x="15" y="77"/>
                    <a:pt x="15" y="78"/>
                    <a:pt x="17" y="79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7" y="85"/>
                    <a:pt x="7" y="87"/>
                    <a:pt x="7" y="88"/>
                  </a:cubicBezTo>
                  <a:cubicBezTo>
                    <a:pt x="8" y="89"/>
                    <a:pt x="8" y="90"/>
                    <a:pt x="9" y="90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" y="98"/>
                    <a:pt x="1" y="100"/>
                    <a:pt x="1" y="101"/>
                  </a:cubicBezTo>
                  <a:cubicBezTo>
                    <a:pt x="1" y="102"/>
                    <a:pt x="2" y="103"/>
                    <a:pt x="3" y="103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2" y="100"/>
                    <a:pt x="1" y="104"/>
                    <a:pt x="1" y="108"/>
                  </a:cubicBezTo>
                  <a:cubicBezTo>
                    <a:pt x="1" y="110"/>
                    <a:pt x="1" y="112"/>
                    <a:pt x="0" y="114"/>
                  </a:cubicBezTo>
                  <a:cubicBezTo>
                    <a:pt x="0" y="114"/>
                    <a:pt x="0" y="115"/>
                    <a:pt x="0" y="11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0" y="115"/>
                    <a:pt x="0" y="116"/>
                    <a:pt x="0" y="116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0" y="119"/>
                    <a:pt x="1" y="120"/>
                    <a:pt x="2" y="120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0" y="116"/>
                    <a:pt x="0" y="116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18"/>
                    <a:pt x="1" y="119"/>
                    <a:pt x="1" y="120"/>
                  </a:cubicBezTo>
                  <a:cubicBezTo>
                    <a:pt x="1" y="122"/>
                    <a:pt x="3" y="128"/>
                    <a:pt x="4" y="132"/>
                  </a:cubicBezTo>
                  <a:cubicBezTo>
                    <a:pt x="4" y="135"/>
                    <a:pt x="5" y="137"/>
                    <a:pt x="5" y="139"/>
                  </a:cubicBezTo>
                  <a:cubicBezTo>
                    <a:pt x="6" y="139"/>
                    <a:pt x="6" y="140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5" y="141"/>
                    <a:pt x="6" y="143"/>
                    <a:pt x="8" y="144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6" y="162"/>
                    <a:pt x="16" y="162"/>
                    <a:pt x="16" y="162"/>
                  </a:cubicBezTo>
                  <a:cubicBezTo>
                    <a:pt x="16" y="163"/>
                    <a:pt x="17" y="164"/>
                    <a:pt x="18" y="165"/>
                  </a:cubicBezTo>
                  <a:cubicBezTo>
                    <a:pt x="29" y="172"/>
                    <a:pt x="29" y="172"/>
                    <a:pt x="29" y="172"/>
                  </a:cubicBezTo>
                  <a:cubicBezTo>
                    <a:pt x="31" y="173"/>
                    <a:pt x="33" y="172"/>
                    <a:pt x="34" y="170"/>
                  </a:cubicBezTo>
                  <a:cubicBezTo>
                    <a:pt x="35" y="168"/>
                    <a:pt x="35" y="166"/>
                    <a:pt x="33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346"/>
            <p:cNvSpPr/>
            <p:nvPr/>
          </p:nvSpPr>
          <p:spPr bwMode="auto">
            <a:xfrm>
              <a:off x="6157913" y="3670300"/>
              <a:ext cx="58738" cy="96838"/>
            </a:xfrm>
            <a:custGeom>
              <a:avLst/>
              <a:gdLst>
                <a:gd name="T0" fmla="*/ 5 w 37"/>
                <a:gd name="T1" fmla="*/ 55 h 61"/>
                <a:gd name="T2" fmla="*/ 7 w 37"/>
                <a:gd name="T3" fmla="*/ 59 h 61"/>
                <a:gd name="T4" fmla="*/ 7 w 37"/>
                <a:gd name="T5" fmla="*/ 59 h 61"/>
                <a:gd name="T6" fmla="*/ 7 w 37"/>
                <a:gd name="T7" fmla="*/ 59 h 61"/>
                <a:gd name="T8" fmla="*/ 6 w 37"/>
                <a:gd name="T9" fmla="*/ 58 h 61"/>
                <a:gd name="T10" fmla="*/ 6 w 37"/>
                <a:gd name="T11" fmla="*/ 58 h 61"/>
                <a:gd name="T12" fmla="*/ 21 w 37"/>
                <a:gd name="T13" fmla="*/ 56 h 61"/>
                <a:gd name="T14" fmla="*/ 30 w 37"/>
                <a:gd name="T15" fmla="*/ 54 h 61"/>
                <a:gd name="T16" fmla="*/ 33 w 37"/>
                <a:gd name="T17" fmla="*/ 52 h 61"/>
                <a:gd name="T18" fmla="*/ 27 w 37"/>
                <a:gd name="T19" fmla="*/ 44 h 61"/>
                <a:gd name="T20" fmla="*/ 28 w 37"/>
                <a:gd name="T21" fmla="*/ 49 h 61"/>
                <a:gd name="T22" fmla="*/ 36 w 37"/>
                <a:gd name="T23" fmla="*/ 35 h 61"/>
                <a:gd name="T24" fmla="*/ 37 w 37"/>
                <a:gd name="T25" fmla="*/ 35 h 61"/>
                <a:gd name="T26" fmla="*/ 37 w 37"/>
                <a:gd name="T27" fmla="*/ 35 h 61"/>
                <a:gd name="T28" fmla="*/ 37 w 37"/>
                <a:gd name="T29" fmla="*/ 32 h 61"/>
                <a:gd name="T30" fmla="*/ 31 w 37"/>
                <a:gd name="T31" fmla="*/ 31 h 61"/>
                <a:gd name="T32" fmla="*/ 35 w 37"/>
                <a:gd name="T33" fmla="*/ 30 h 61"/>
                <a:gd name="T34" fmla="*/ 27 w 37"/>
                <a:gd name="T35" fmla="*/ 13 h 61"/>
                <a:gd name="T36" fmla="*/ 25 w 37"/>
                <a:gd name="T37" fmla="*/ 8 h 61"/>
                <a:gd name="T38" fmla="*/ 25 w 37"/>
                <a:gd name="T39" fmla="*/ 8 h 61"/>
                <a:gd name="T40" fmla="*/ 21 w 37"/>
                <a:gd name="T41" fmla="*/ 9 h 61"/>
                <a:gd name="T42" fmla="*/ 21 w 37"/>
                <a:gd name="T43" fmla="*/ 9 h 61"/>
                <a:gd name="T44" fmla="*/ 25 w 37"/>
                <a:gd name="T45" fmla="*/ 10 h 61"/>
                <a:gd name="T46" fmla="*/ 25 w 37"/>
                <a:gd name="T47" fmla="*/ 10 h 61"/>
                <a:gd name="T48" fmla="*/ 25 w 37"/>
                <a:gd name="T49" fmla="*/ 10 h 61"/>
                <a:gd name="T50" fmla="*/ 25 w 37"/>
                <a:gd name="T51" fmla="*/ 8 h 61"/>
                <a:gd name="T52" fmla="*/ 11 w 37"/>
                <a:gd name="T53" fmla="*/ 2 h 61"/>
                <a:gd name="T54" fmla="*/ 21 w 37"/>
                <a:gd name="T55" fmla="*/ 9 h 61"/>
                <a:gd name="T56" fmla="*/ 17 w 37"/>
                <a:gd name="T57" fmla="*/ 9 h 61"/>
                <a:gd name="T58" fmla="*/ 19 w 37"/>
                <a:gd name="T59" fmla="*/ 16 h 61"/>
                <a:gd name="T60" fmla="*/ 27 w 37"/>
                <a:gd name="T61" fmla="*/ 32 h 61"/>
                <a:gd name="T62" fmla="*/ 27 w 37"/>
                <a:gd name="T63" fmla="*/ 32 h 61"/>
                <a:gd name="T64" fmla="*/ 27 w 37"/>
                <a:gd name="T65" fmla="*/ 32 h 61"/>
                <a:gd name="T66" fmla="*/ 27 w 37"/>
                <a:gd name="T67" fmla="*/ 32 h 61"/>
                <a:gd name="T68" fmla="*/ 31 w 37"/>
                <a:gd name="T69" fmla="*/ 31 h 61"/>
                <a:gd name="T70" fmla="*/ 31 w 37"/>
                <a:gd name="T71" fmla="*/ 31 h 61"/>
                <a:gd name="T72" fmla="*/ 31 w 37"/>
                <a:gd name="T73" fmla="*/ 36 h 61"/>
                <a:gd name="T74" fmla="*/ 30 w 37"/>
                <a:gd name="T75" fmla="*/ 31 h 61"/>
                <a:gd name="T76" fmla="*/ 22 w 37"/>
                <a:gd name="T77" fmla="*/ 45 h 61"/>
                <a:gd name="T78" fmla="*/ 21 w 37"/>
                <a:gd name="T79" fmla="*/ 45 h 61"/>
                <a:gd name="T80" fmla="*/ 21 w 37"/>
                <a:gd name="T81" fmla="*/ 45 h 61"/>
                <a:gd name="T82" fmla="*/ 23 w 37"/>
                <a:gd name="T83" fmla="*/ 51 h 61"/>
                <a:gd name="T84" fmla="*/ 26 w 37"/>
                <a:gd name="T85" fmla="*/ 48 h 61"/>
                <a:gd name="T86" fmla="*/ 26 w 37"/>
                <a:gd name="T87" fmla="*/ 48 h 61"/>
                <a:gd name="T88" fmla="*/ 29 w 37"/>
                <a:gd name="T89" fmla="*/ 50 h 61"/>
                <a:gd name="T90" fmla="*/ 29 w 37"/>
                <a:gd name="T91" fmla="*/ 50 h 61"/>
                <a:gd name="T92" fmla="*/ 28 w 37"/>
                <a:gd name="T93" fmla="*/ 46 h 61"/>
                <a:gd name="T94" fmla="*/ 28 w 37"/>
                <a:gd name="T95" fmla="*/ 46 h 61"/>
                <a:gd name="T96" fmla="*/ 7 w 37"/>
                <a:gd name="T97" fmla="*/ 51 h 61"/>
                <a:gd name="T98" fmla="*/ 3 w 37"/>
                <a:gd name="T99" fmla="*/ 52 h 61"/>
                <a:gd name="T100" fmla="*/ 3 w 37"/>
                <a:gd name="T101" fmla="*/ 59 h 61"/>
                <a:gd name="T102" fmla="*/ 9 w 37"/>
                <a:gd name="T103" fmla="*/ 5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" h="61">
                  <a:moveTo>
                    <a:pt x="9" y="53"/>
                  </a:moveTo>
                  <a:cubicBezTo>
                    <a:pt x="7" y="52"/>
                    <a:pt x="7" y="52"/>
                    <a:pt x="7" y="52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8"/>
                    <a:pt x="7" y="58"/>
                    <a:pt x="8" y="57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9"/>
                    <a:pt x="6" y="59"/>
                    <a:pt x="7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9"/>
                    <a:pt x="7" y="59"/>
                    <a:pt x="8" y="59"/>
                  </a:cubicBezTo>
                  <a:cubicBezTo>
                    <a:pt x="11" y="58"/>
                    <a:pt x="16" y="57"/>
                    <a:pt x="21" y="56"/>
                  </a:cubicBezTo>
                  <a:cubicBezTo>
                    <a:pt x="23" y="55"/>
                    <a:pt x="26" y="55"/>
                    <a:pt x="27" y="55"/>
                  </a:cubicBezTo>
                  <a:cubicBezTo>
                    <a:pt x="28" y="54"/>
                    <a:pt x="29" y="54"/>
                    <a:pt x="29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2" y="53"/>
                    <a:pt x="32" y="53"/>
                    <a:pt x="33" y="52"/>
                  </a:cubicBezTo>
                  <a:cubicBezTo>
                    <a:pt x="33" y="51"/>
                    <a:pt x="33" y="50"/>
                    <a:pt x="33" y="49"/>
                  </a:cubicBezTo>
                  <a:cubicBezTo>
                    <a:pt x="33" y="48"/>
                    <a:pt x="32" y="47"/>
                    <a:pt x="31" y="47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9" y="49"/>
                    <a:pt x="31" y="45"/>
                    <a:pt x="33" y="42"/>
                  </a:cubicBezTo>
                  <a:cubicBezTo>
                    <a:pt x="34" y="40"/>
                    <a:pt x="35" y="38"/>
                    <a:pt x="35" y="37"/>
                  </a:cubicBezTo>
                  <a:cubicBezTo>
                    <a:pt x="36" y="36"/>
                    <a:pt x="36" y="36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3"/>
                    <a:pt x="37" y="32"/>
                  </a:cubicBezTo>
                  <a:cubicBezTo>
                    <a:pt x="37" y="31"/>
                    <a:pt x="36" y="30"/>
                    <a:pt x="35" y="29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5" y="30"/>
                    <a:pt x="35" y="29"/>
                    <a:pt x="35" y="29"/>
                  </a:cubicBezTo>
                  <a:cubicBezTo>
                    <a:pt x="34" y="28"/>
                    <a:pt x="33" y="26"/>
                    <a:pt x="32" y="24"/>
                  </a:cubicBezTo>
                  <a:cubicBezTo>
                    <a:pt x="31" y="21"/>
                    <a:pt x="29" y="17"/>
                    <a:pt x="27" y="13"/>
                  </a:cubicBezTo>
                  <a:cubicBezTo>
                    <a:pt x="26" y="12"/>
                    <a:pt x="26" y="10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0"/>
                    <a:pt x="25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7"/>
                    <a:pt x="24" y="6"/>
                    <a:pt x="23" y="5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0"/>
                    <a:pt x="12" y="1"/>
                    <a:pt x="11" y="2"/>
                  </a:cubicBezTo>
                  <a:cubicBezTo>
                    <a:pt x="10" y="4"/>
                    <a:pt x="10" y="7"/>
                    <a:pt x="12" y="8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7" y="9"/>
                    <a:pt x="17" y="9"/>
                    <a:pt x="17" y="10"/>
                  </a:cubicBezTo>
                  <a:cubicBezTo>
                    <a:pt x="17" y="10"/>
                    <a:pt x="17" y="10"/>
                    <a:pt x="17" y="11"/>
                  </a:cubicBezTo>
                  <a:cubicBezTo>
                    <a:pt x="18" y="12"/>
                    <a:pt x="18" y="14"/>
                    <a:pt x="19" y="16"/>
                  </a:cubicBezTo>
                  <a:cubicBezTo>
                    <a:pt x="21" y="19"/>
                    <a:pt x="23" y="23"/>
                    <a:pt x="25" y="27"/>
                  </a:cubicBezTo>
                  <a:cubicBezTo>
                    <a:pt x="25" y="28"/>
                    <a:pt x="26" y="30"/>
                    <a:pt x="27" y="31"/>
                  </a:cubicBezTo>
                  <a:cubicBezTo>
                    <a:pt x="27" y="31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7" y="30"/>
                    <a:pt x="27" y="31"/>
                    <a:pt x="27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6" y="31"/>
                    <a:pt x="27" y="33"/>
                    <a:pt x="29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2"/>
                    <a:pt x="27" y="35"/>
                    <a:pt x="25" y="39"/>
                  </a:cubicBezTo>
                  <a:cubicBezTo>
                    <a:pt x="24" y="40"/>
                    <a:pt x="23" y="42"/>
                    <a:pt x="23" y="43"/>
                  </a:cubicBezTo>
                  <a:cubicBezTo>
                    <a:pt x="22" y="44"/>
                    <a:pt x="22" y="44"/>
                    <a:pt x="22" y="45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0" y="47"/>
                    <a:pt x="21" y="49"/>
                    <a:pt x="23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6" y="47"/>
                    <a:pt x="26" y="48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6" y="47"/>
                  </a:cubicBezTo>
                  <a:cubicBezTo>
                    <a:pt x="24" y="47"/>
                    <a:pt x="18" y="48"/>
                    <a:pt x="13" y="49"/>
                  </a:cubicBezTo>
                  <a:cubicBezTo>
                    <a:pt x="11" y="50"/>
                    <a:pt x="8" y="50"/>
                    <a:pt x="7" y="51"/>
                  </a:cubicBezTo>
                  <a:cubicBezTo>
                    <a:pt x="6" y="51"/>
                    <a:pt x="5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2"/>
                    <a:pt x="2" y="52"/>
                    <a:pt x="1" y="53"/>
                  </a:cubicBezTo>
                  <a:cubicBezTo>
                    <a:pt x="0" y="55"/>
                    <a:pt x="1" y="57"/>
                    <a:pt x="3" y="59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6" y="61"/>
                    <a:pt x="9" y="60"/>
                    <a:pt x="10" y="58"/>
                  </a:cubicBezTo>
                  <a:cubicBezTo>
                    <a:pt x="11" y="57"/>
                    <a:pt x="10" y="54"/>
                    <a:pt x="9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347"/>
            <p:cNvSpPr/>
            <p:nvPr/>
          </p:nvSpPr>
          <p:spPr bwMode="auto">
            <a:xfrm>
              <a:off x="6124576" y="3695700"/>
              <a:ext cx="52388" cy="61913"/>
            </a:xfrm>
            <a:custGeom>
              <a:avLst/>
              <a:gdLst>
                <a:gd name="T0" fmla="*/ 31 w 33"/>
                <a:gd name="T1" fmla="*/ 31 h 39"/>
                <a:gd name="T2" fmla="*/ 23 w 33"/>
                <a:gd name="T3" fmla="*/ 27 h 39"/>
                <a:gd name="T4" fmla="*/ 21 w 33"/>
                <a:gd name="T5" fmla="*/ 30 h 39"/>
                <a:gd name="T6" fmla="*/ 25 w 33"/>
                <a:gd name="T7" fmla="*/ 30 h 39"/>
                <a:gd name="T8" fmla="*/ 24 w 33"/>
                <a:gd name="T9" fmla="*/ 22 h 39"/>
                <a:gd name="T10" fmla="*/ 23 w 33"/>
                <a:gd name="T11" fmla="*/ 17 h 39"/>
                <a:gd name="T12" fmla="*/ 23 w 33"/>
                <a:gd name="T13" fmla="*/ 15 h 39"/>
                <a:gd name="T14" fmla="*/ 23 w 33"/>
                <a:gd name="T15" fmla="*/ 14 h 39"/>
                <a:gd name="T16" fmla="*/ 21 w 33"/>
                <a:gd name="T17" fmla="*/ 14 h 39"/>
                <a:gd name="T18" fmla="*/ 23 w 33"/>
                <a:gd name="T19" fmla="*/ 14 h 39"/>
                <a:gd name="T20" fmla="*/ 23 w 33"/>
                <a:gd name="T21" fmla="*/ 14 h 39"/>
                <a:gd name="T22" fmla="*/ 21 w 33"/>
                <a:gd name="T23" fmla="*/ 14 h 39"/>
                <a:gd name="T24" fmla="*/ 23 w 33"/>
                <a:gd name="T25" fmla="*/ 14 h 39"/>
                <a:gd name="T26" fmla="*/ 19 w 33"/>
                <a:gd name="T27" fmla="*/ 14 h 39"/>
                <a:gd name="T28" fmla="*/ 23 w 33"/>
                <a:gd name="T29" fmla="*/ 15 h 39"/>
                <a:gd name="T30" fmla="*/ 23 w 33"/>
                <a:gd name="T31" fmla="*/ 14 h 39"/>
                <a:gd name="T32" fmla="*/ 19 w 33"/>
                <a:gd name="T33" fmla="*/ 14 h 39"/>
                <a:gd name="T34" fmla="*/ 23 w 33"/>
                <a:gd name="T35" fmla="*/ 15 h 39"/>
                <a:gd name="T36" fmla="*/ 19 w 33"/>
                <a:gd name="T37" fmla="*/ 14 h 39"/>
                <a:gd name="T38" fmla="*/ 22 w 33"/>
                <a:gd name="T39" fmla="*/ 16 h 39"/>
                <a:gd name="T40" fmla="*/ 23 w 33"/>
                <a:gd name="T41" fmla="*/ 15 h 39"/>
                <a:gd name="T42" fmla="*/ 19 w 33"/>
                <a:gd name="T43" fmla="*/ 14 h 39"/>
                <a:gd name="T44" fmla="*/ 22 w 33"/>
                <a:gd name="T45" fmla="*/ 16 h 39"/>
                <a:gd name="T46" fmla="*/ 23 w 33"/>
                <a:gd name="T47" fmla="*/ 13 h 39"/>
                <a:gd name="T48" fmla="*/ 21 w 33"/>
                <a:gd name="T49" fmla="*/ 10 h 39"/>
                <a:gd name="T50" fmla="*/ 6 w 33"/>
                <a:gd name="T51" fmla="*/ 1 h 39"/>
                <a:gd name="T52" fmla="*/ 1 w 33"/>
                <a:gd name="T53" fmla="*/ 2 h 39"/>
                <a:gd name="T54" fmla="*/ 2 w 33"/>
                <a:gd name="T55" fmla="*/ 8 h 39"/>
                <a:gd name="T56" fmla="*/ 17 w 33"/>
                <a:gd name="T57" fmla="*/ 17 h 39"/>
                <a:gd name="T58" fmla="*/ 19 w 33"/>
                <a:gd name="T59" fmla="*/ 14 h 39"/>
                <a:gd name="T60" fmla="*/ 16 w 33"/>
                <a:gd name="T61" fmla="*/ 12 h 39"/>
                <a:gd name="T62" fmla="*/ 15 w 33"/>
                <a:gd name="T63" fmla="*/ 13 h 39"/>
                <a:gd name="T64" fmla="*/ 15 w 33"/>
                <a:gd name="T65" fmla="*/ 14 h 39"/>
                <a:gd name="T66" fmla="*/ 15 w 33"/>
                <a:gd name="T67" fmla="*/ 16 h 39"/>
                <a:gd name="T68" fmla="*/ 17 w 33"/>
                <a:gd name="T69" fmla="*/ 31 h 39"/>
                <a:gd name="T70" fmla="*/ 19 w 33"/>
                <a:gd name="T71" fmla="*/ 33 h 39"/>
                <a:gd name="T72" fmla="*/ 26 w 33"/>
                <a:gd name="T73" fmla="*/ 38 h 39"/>
                <a:gd name="T74" fmla="*/ 32 w 33"/>
                <a:gd name="T75" fmla="*/ 37 h 39"/>
                <a:gd name="T76" fmla="*/ 31 w 33"/>
                <a:gd name="T77" fmla="*/ 3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" h="39">
                  <a:moveTo>
                    <a:pt x="31" y="31"/>
                  </a:moveTo>
                  <a:cubicBezTo>
                    <a:pt x="23" y="27"/>
                    <a:pt x="23" y="27"/>
                    <a:pt x="23" y="27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4" y="26"/>
                    <a:pt x="24" y="22"/>
                  </a:cubicBezTo>
                  <a:cubicBezTo>
                    <a:pt x="24" y="20"/>
                    <a:pt x="23" y="19"/>
                    <a:pt x="23" y="17"/>
                  </a:cubicBezTo>
                  <a:cubicBezTo>
                    <a:pt x="23" y="16"/>
                    <a:pt x="23" y="16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5"/>
                    <a:pt x="23" y="14"/>
                    <a:pt x="23" y="13"/>
                  </a:cubicBezTo>
                  <a:cubicBezTo>
                    <a:pt x="23" y="12"/>
                    <a:pt x="22" y="11"/>
                    <a:pt x="21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4"/>
                    <a:pt x="0" y="7"/>
                    <a:pt x="2" y="8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5" y="20"/>
                    <a:pt x="17" y="31"/>
                    <a:pt x="17" y="31"/>
                  </a:cubicBezTo>
                  <a:cubicBezTo>
                    <a:pt x="17" y="32"/>
                    <a:pt x="18" y="33"/>
                    <a:pt x="19" y="33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8" y="39"/>
                    <a:pt x="31" y="39"/>
                    <a:pt x="32" y="37"/>
                  </a:cubicBezTo>
                  <a:cubicBezTo>
                    <a:pt x="33" y="35"/>
                    <a:pt x="32" y="33"/>
                    <a:pt x="3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348"/>
            <p:cNvSpPr/>
            <p:nvPr/>
          </p:nvSpPr>
          <p:spPr bwMode="auto">
            <a:xfrm>
              <a:off x="5872163" y="3690938"/>
              <a:ext cx="255588" cy="184150"/>
            </a:xfrm>
            <a:custGeom>
              <a:avLst/>
              <a:gdLst>
                <a:gd name="T0" fmla="*/ 9 w 159"/>
                <a:gd name="T1" fmla="*/ 84 h 115"/>
                <a:gd name="T2" fmla="*/ 7 w 159"/>
                <a:gd name="T3" fmla="*/ 64 h 115"/>
                <a:gd name="T4" fmla="*/ 21 w 159"/>
                <a:gd name="T5" fmla="*/ 60 h 115"/>
                <a:gd name="T6" fmla="*/ 31 w 159"/>
                <a:gd name="T7" fmla="*/ 61 h 115"/>
                <a:gd name="T8" fmla="*/ 37 w 159"/>
                <a:gd name="T9" fmla="*/ 59 h 115"/>
                <a:gd name="T10" fmla="*/ 52 w 159"/>
                <a:gd name="T11" fmla="*/ 51 h 115"/>
                <a:gd name="T12" fmla="*/ 49 w 159"/>
                <a:gd name="T13" fmla="*/ 46 h 115"/>
                <a:gd name="T14" fmla="*/ 47 w 159"/>
                <a:gd name="T15" fmla="*/ 47 h 115"/>
                <a:gd name="T16" fmla="*/ 47 w 159"/>
                <a:gd name="T17" fmla="*/ 48 h 115"/>
                <a:gd name="T18" fmla="*/ 72 w 159"/>
                <a:gd name="T19" fmla="*/ 45 h 115"/>
                <a:gd name="T20" fmla="*/ 76 w 159"/>
                <a:gd name="T21" fmla="*/ 43 h 115"/>
                <a:gd name="T22" fmla="*/ 67 w 159"/>
                <a:gd name="T23" fmla="*/ 41 h 115"/>
                <a:gd name="T24" fmla="*/ 87 w 159"/>
                <a:gd name="T25" fmla="*/ 30 h 115"/>
                <a:gd name="T26" fmla="*/ 87 w 159"/>
                <a:gd name="T27" fmla="*/ 30 h 115"/>
                <a:gd name="T28" fmla="*/ 87 w 159"/>
                <a:gd name="T29" fmla="*/ 30 h 115"/>
                <a:gd name="T30" fmla="*/ 87 w 159"/>
                <a:gd name="T31" fmla="*/ 30 h 115"/>
                <a:gd name="T32" fmla="*/ 88 w 159"/>
                <a:gd name="T33" fmla="*/ 31 h 115"/>
                <a:gd name="T34" fmla="*/ 107 w 159"/>
                <a:gd name="T35" fmla="*/ 28 h 115"/>
                <a:gd name="T36" fmla="*/ 110 w 159"/>
                <a:gd name="T37" fmla="*/ 23 h 115"/>
                <a:gd name="T38" fmla="*/ 121 w 159"/>
                <a:gd name="T39" fmla="*/ 23 h 115"/>
                <a:gd name="T40" fmla="*/ 115 w 159"/>
                <a:gd name="T41" fmla="*/ 19 h 115"/>
                <a:gd name="T42" fmla="*/ 138 w 159"/>
                <a:gd name="T43" fmla="*/ 10 h 115"/>
                <a:gd name="T44" fmla="*/ 138 w 159"/>
                <a:gd name="T45" fmla="*/ 10 h 115"/>
                <a:gd name="T46" fmla="*/ 138 w 159"/>
                <a:gd name="T47" fmla="*/ 11 h 115"/>
                <a:gd name="T48" fmla="*/ 139 w 159"/>
                <a:gd name="T49" fmla="*/ 13 h 115"/>
                <a:gd name="T50" fmla="*/ 159 w 159"/>
                <a:gd name="T51" fmla="*/ 9 h 115"/>
                <a:gd name="T52" fmla="*/ 153 w 159"/>
                <a:gd name="T53" fmla="*/ 11 h 115"/>
                <a:gd name="T54" fmla="*/ 138 w 159"/>
                <a:gd name="T55" fmla="*/ 6 h 115"/>
                <a:gd name="T56" fmla="*/ 136 w 159"/>
                <a:gd name="T57" fmla="*/ 14 h 115"/>
                <a:gd name="T58" fmla="*/ 110 w 159"/>
                <a:gd name="T59" fmla="*/ 15 h 115"/>
                <a:gd name="T60" fmla="*/ 103 w 159"/>
                <a:gd name="T61" fmla="*/ 19 h 115"/>
                <a:gd name="T62" fmla="*/ 102 w 159"/>
                <a:gd name="T63" fmla="*/ 22 h 115"/>
                <a:gd name="T64" fmla="*/ 104 w 159"/>
                <a:gd name="T65" fmla="*/ 21 h 115"/>
                <a:gd name="T66" fmla="*/ 104 w 159"/>
                <a:gd name="T67" fmla="*/ 20 h 115"/>
                <a:gd name="T68" fmla="*/ 104 w 159"/>
                <a:gd name="T69" fmla="*/ 20 h 115"/>
                <a:gd name="T70" fmla="*/ 86 w 159"/>
                <a:gd name="T71" fmla="*/ 26 h 115"/>
                <a:gd name="T72" fmla="*/ 83 w 159"/>
                <a:gd name="T73" fmla="*/ 31 h 115"/>
                <a:gd name="T74" fmla="*/ 65 w 159"/>
                <a:gd name="T75" fmla="*/ 33 h 115"/>
                <a:gd name="T76" fmla="*/ 69 w 159"/>
                <a:gd name="T77" fmla="*/ 39 h 115"/>
                <a:gd name="T78" fmla="*/ 70 w 159"/>
                <a:gd name="T79" fmla="*/ 37 h 115"/>
                <a:gd name="T80" fmla="*/ 71 w 159"/>
                <a:gd name="T81" fmla="*/ 37 h 115"/>
                <a:gd name="T82" fmla="*/ 71 w 159"/>
                <a:gd name="T83" fmla="*/ 37 h 115"/>
                <a:gd name="T84" fmla="*/ 45 w 159"/>
                <a:gd name="T85" fmla="*/ 40 h 115"/>
                <a:gd name="T86" fmla="*/ 48 w 159"/>
                <a:gd name="T87" fmla="*/ 51 h 115"/>
                <a:gd name="T88" fmla="*/ 29 w 159"/>
                <a:gd name="T89" fmla="*/ 59 h 115"/>
                <a:gd name="T90" fmla="*/ 31 w 159"/>
                <a:gd name="T91" fmla="*/ 53 h 115"/>
                <a:gd name="T92" fmla="*/ 31 w 159"/>
                <a:gd name="T93" fmla="*/ 53 h 115"/>
                <a:gd name="T94" fmla="*/ 31 w 159"/>
                <a:gd name="T95" fmla="*/ 53 h 115"/>
                <a:gd name="T96" fmla="*/ 28 w 159"/>
                <a:gd name="T97" fmla="*/ 54 h 115"/>
                <a:gd name="T98" fmla="*/ 17 w 159"/>
                <a:gd name="T99" fmla="*/ 67 h 115"/>
                <a:gd name="T100" fmla="*/ 2 w 159"/>
                <a:gd name="T101" fmla="*/ 71 h 115"/>
                <a:gd name="T102" fmla="*/ 4 w 159"/>
                <a:gd name="T103" fmla="*/ 91 h 115"/>
                <a:gd name="T104" fmla="*/ 12 w 159"/>
                <a:gd name="T105" fmla="*/ 11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9" h="115">
                  <a:moveTo>
                    <a:pt x="18" y="107"/>
                  </a:moveTo>
                  <a:cubicBezTo>
                    <a:pt x="17" y="106"/>
                    <a:pt x="17" y="106"/>
                    <a:pt x="17" y="10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6"/>
                    <a:pt x="10" y="85"/>
                    <a:pt x="9" y="85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9" y="66"/>
                    <a:pt x="8" y="65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1" y="67"/>
                    <a:pt x="22" y="66"/>
                    <a:pt x="23" y="64"/>
                  </a:cubicBezTo>
                  <a:cubicBezTo>
                    <a:pt x="23" y="63"/>
                    <a:pt x="22" y="61"/>
                    <a:pt x="21" y="60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5" y="65"/>
                    <a:pt x="20" y="64"/>
                    <a:pt x="24" y="63"/>
                  </a:cubicBezTo>
                  <a:cubicBezTo>
                    <a:pt x="27" y="62"/>
                    <a:pt x="29" y="62"/>
                    <a:pt x="31" y="61"/>
                  </a:cubicBezTo>
                  <a:cubicBezTo>
                    <a:pt x="32" y="61"/>
                    <a:pt x="33" y="61"/>
                    <a:pt x="33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60"/>
                    <a:pt x="36" y="60"/>
                    <a:pt x="37" y="59"/>
                  </a:cubicBezTo>
                  <a:cubicBezTo>
                    <a:pt x="38" y="57"/>
                    <a:pt x="37" y="54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3" y="50"/>
                    <a:pt x="54" y="49"/>
                    <a:pt x="54" y="47"/>
                  </a:cubicBezTo>
                  <a:cubicBezTo>
                    <a:pt x="55" y="46"/>
                    <a:pt x="54" y="45"/>
                    <a:pt x="53" y="44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7"/>
                    <a:pt x="48" y="47"/>
                    <a:pt x="49" y="46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7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8" y="47"/>
                    <a:pt x="49" y="47"/>
                  </a:cubicBezTo>
                  <a:cubicBezTo>
                    <a:pt x="52" y="47"/>
                    <a:pt x="58" y="46"/>
                    <a:pt x="63" y="46"/>
                  </a:cubicBezTo>
                  <a:cubicBezTo>
                    <a:pt x="66" y="46"/>
                    <a:pt x="68" y="45"/>
                    <a:pt x="70" y="45"/>
                  </a:cubicBezTo>
                  <a:cubicBezTo>
                    <a:pt x="71" y="45"/>
                    <a:pt x="72" y="45"/>
                    <a:pt x="72" y="45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5" y="44"/>
                    <a:pt x="75" y="43"/>
                    <a:pt x="76" y="43"/>
                  </a:cubicBezTo>
                  <a:cubicBezTo>
                    <a:pt x="76" y="42"/>
                    <a:pt x="77" y="41"/>
                    <a:pt x="76" y="40"/>
                  </a:cubicBezTo>
                  <a:cubicBezTo>
                    <a:pt x="76" y="39"/>
                    <a:pt x="75" y="38"/>
                    <a:pt x="75" y="37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91" y="34"/>
                    <a:pt x="93" y="33"/>
                    <a:pt x="93" y="32"/>
                  </a:cubicBezTo>
                  <a:cubicBezTo>
                    <a:pt x="93" y="30"/>
                    <a:pt x="92" y="28"/>
                    <a:pt x="91" y="28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90" y="33"/>
                    <a:pt x="90" y="32"/>
                    <a:pt x="90" y="32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9" y="33"/>
                    <a:pt x="89" y="33"/>
                  </a:cubicBezTo>
                  <a:cubicBezTo>
                    <a:pt x="92" y="32"/>
                    <a:pt x="96" y="31"/>
                    <a:pt x="100" y="30"/>
                  </a:cubicBezTo>
                  <a:cubicBezTo>
                    <a:pt x="102" y="30"/>
                    <a:pt x="103" y="29"/>
                    <a:pt x="105" y="29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7"/>
                    <a:pt x="109" y="27"/>
                    <a:pt x="109" y="26"/>
                  </a:cubicBezTo>
                  <a:cubicBezTo>
                    <a:pt x="110" y="25"/>
                    <a:pt x="110" y="24"/>
                    <a:pt x="110" y="23"/>
                  </a:cubicBezTo>
                  <a:cubicBezTo>
                    <a:pt x="110" y="22"/>
                    <a:pt x="109" y="21"/>
                    <a:pt x="108" y="21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5" y="27"/>
                    <a:pt x="105" y="27"/>
                    <a:pt x="105" y="27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23" y="22"/>
                    <a:pt x="124" y="21"/>
                    <a:pt x="124" y="19"/>
                  </a:cubicBezTo>
                  <a:cubicBezTo>
                    <a:pt x="124" y="18"/>
                    <a:pt x="123" y="16"/>
                    <a:pt x="122" y="15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141" y="14"/>
                    <a:pt x="142" y="13"/>
                    <a:pt x="142" y="12"/>
                  </a:cubicBezTo>
                  <a:cubicBezTo>
                    <a:pt x="143" y="10"/>
                    <a:pt x="142" y="8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0" y="14"/>
                    <a:pt x="141" y="13"/>
                    <a:pt x="141" y="13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39" y="14"/>
                    <a:pt x="139" y="14"/>
                    <a:pt x="140" y="14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39" y="14"/>
                    <a:pt x="140" y="14"/>
                    <a:pt x="140" y="14"/>
                  </a:cubicBezTo>
                  <a:cubicBezTo>
                    <a:pt x="142" y="14"/>
                    <a:pt x="146" y="13"/>
                    <a:pt x="149" y="13"/>
                  </a:cubicBezTo>
                  <a:cubicBezTo>
                    <a:pt x="153" y="12"/>
                    <a:pt x="155" y="12"/>
                    <a:pt x="156" y="12"/>
                  </a:cubicBezTo>
                  <a:cubicBezTo>
                    <a:pt x="157" y="12"/>
                    <a:pt x="159" y="10"/>
                    <a:pt x="159" y="9"/>
                  </a:cubicBezTo>
                  <a:cubicBezTo>
                    <a:pt x="159" y="7"/>
                    <a:pt x="159" y="5"/>
                    <a:pt x="157" y="4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9" y="0"/>
                    <a:pt x="147" y="0"/>
                    <a:pt x="146" y="2"/>
                  </a:cubicBezTo>
                  <a:cubicBezTo>
                    <a:pt x="145" y="4"/>
                    <a:pt x="145" y="6"/>
                    <a:pt x="147" y="8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8"/>
                    <a:pt x="155" y="8"/>
                    <a:pt x="155" y="8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0" y="4"/>
                    <a:pt x="146" y="5"/>
                  </a:cubicBezTo>
                  <a:cubicBezTo>
                    <a:pt x="144" y="5"/>
                    <a:pt x="142" y="6"/>
                    <a:pt x="140" y="6"/>
                  </a:cubicBezTo>
                  <a:cubicBezTo>
                    <a:pt x="139" y="6"/>
                    <a:pt x="138" y="6"/>
                    <a:pt x="138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5" y="7"/>
                    <a:pt x="135" y="7"/>
                    <a:pt x="134" y="8"/>
                  </a:cubicBezTo>
                  <a:cubicBezTo>
                    <a:pt x="133" y="10"/>
                    <a:pt x="134" y="13"/>
                    <a:pt x="136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2" y="12"/>
                    <a:pt x="111" y="13"/>
                    <a:pt x="110" y="15"/>
                  </a:cubicBezTo>
                  <a:cubicBezTo>
                    <a:pt x="110" y="16"/>
                    <a:pt x="111" y="18"/>
                    <a:pt x="112" y="19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1" y="19"/>
                    <a:pt x="100" y="21"/>
                    <a:pt x="100" y="22"/>
                  </a:cubicBezTo>
                  <a:cubicBezTo>
                    <a:pt x="100" y="24"/>
                    <a:pt x="100" y="25"/>
                    <a:pt x="102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3" y="21"/>
                    <a:pt x="103" y="21"/>
                    <a:pt x="102" y="22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0"/>
                    <a:pt x="104" y="20"/>
                    <a:pt x="104" y="21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0"/>
                    <a:pt x="104" y="21"/>
                    <a:pt x="103" y="21"/>
                  </a:cubicBezTo>
                  <a:cubicBezTo>
                    <a:pt x="101" y="21"/>
                    <a:pt x="96" y="23"/>
                    <a:pt x="93" y="24"/>
                  </a:cubicBezTo>
                  <a:cubicBezTo>
                    <a:pt x="91" y="24"/>
                    <a:pt x="89" y="25"/>
                    <a:pt x="88" y="25"/>
                  </a:cubicBezTo>
                  <a:cubicBezTo>
                    <a:pt x="87" y="25"/>
                    <a:pt x="87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5" y="27"/>
                    <a:pt x="84" y="27"/>
                    <a:pt x="84" y="28"/>
                  </a:cubicBezTo>
                  <a:cubicBezTo>
                    <a:pt x="83" y="28"/>
                    <a:pt x="83" y="30"/>
                    <a:pt x="83" y="31"/>
                  </a:cubicBezTo>
                  <a:cubicBezTo>
                    <a:pt x="83" y="32"/>
                    <a:pt x="84" y="33"/>
                    <a:pt x="85" y="33"/>
                  </a:cubicBezTo>
                  <a:cubicBezTo>
                    <a:pt x="87" y="34"/>
                    <a:pt x="87" y="34"/>
                    <a:pt x="87" y="34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3"/>
                    <a:pt x="62" y="35"/>
                    <a:pt x="62" y="36"/>
                  </a:cubicBezTo>
                  <a:cubicBezTo>
                    <a:pt x="62" y="38"/>
                    <a:pt x="63" y="39"/>
                    <a:pt x="64" y="40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70" y="38"/>
                    <a:pt x="69" y="38"/>
                    <a:pt x="69" y="39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0" y="37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0" y="37"/>
                  </a:cubicBezTo>
                  <a:cubicBezTo>
                    <a:pt x="67" y="37"/>
                    <a:pt x="60" y="38"/>
                    <a:pt x="55" y="39"/>
                  </a:cubicBezTo>
                  <a:cubicBezTo>
                    <a:pt x="52" y="39"/>
                    <a:pt x="50" y="39"/>
                    <a:pt x="48" y="39"/>
                  </a:cubicBezTo>
                  <a:cubicBezTo>
                    <a:pt x="47" y="40"/>
                    <a:pt x="46" y="40"/>
                    <a:pt x="46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3" y="41"/>
                    <a:pt x="42" y="41"/>
                    <a:pt x="42" y="42"/>
                  </a:cubicBezTo>
                  <a:cubicBezTo>
                    <a:pt x="41" y="44"/>
                    <a:pt x="41" y="46"/>
                    <a:pt x="43" y="47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9" y="53"/>
                    <a:pt x="28" y="54"/>
                    <a:pt x="28" y="55"/>
                  </a:cubicBezTo>
                  <a:cubicBezTo>
                    <a:pt x="27" y="57"/>
                    <a:pt x="28" y="58"/>
                    <a:pt x="29" y="5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0" y="54"/>
                    <a:pt x="30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29" y="54"/>
                    <a:pt x="28" y="54"/>
                  </a:cubicBezTo>
                  <a:cubicBezTo>
                    <a:pt x="25" y="55"/>
                    <a:pt x="21" y="55"/>
                    <a:pt x="18" y="56"/>
                  </a:cubicBezTo>
                  <a:cubicBezTo>
                    <a:pt x="15" y="57"/>
                    <a:pt x="13" y="57"/>
                    <a:pt x="13" y="57"/>
                  </a:cubicBezTo>
                  <a:cubicBezTo>
                    <a:pt x="12" y="57"/>
                    <a:pt x="10" y="59"/>
                    <a:pt x="10" y="60"/>
                  </a:cubicBezTo>
                  <a:cubicBezTo>
                    <a:pt x="10" y="62"/>
                    <a:pt x="11" y="63"/>
                    <a:pt x="12" y="64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2" y="64"/>
                    <a:pt x="1" y="65"/>
                    <a:pt x="0" y="67"/>
                  </a:cubicBezTo>
                  <a:cubicBezTo>
                    <a:pt x="0" y="68"/>
                    <a:pt x="1" y="70"/>
                    <a:pt x="2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9"/>
                    <a:pt x="3" y="90"/>
                    <a:pt x="4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1" y="112"/>
                    <a:pt x="12" y="112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5"/>
                    <a:pt x="18" y="115"/>
                    <a:pt x="19" y="113"/>
                  </a:cubicBezTo>
                  <a:cubicBezTo>
                    <a:pt x="21" y="111"/>
                    <a:pt x="20" y="108"/>
                    <a:pt x="18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349"/>
            <p:cNvSpPr/>
            <p:nvPr/>
          </p:nvSpPr>
          <p:spPr bwMode="auto">
            <a:xfrm>
              <a:off x="5888038" y="3852863"/>
              <a:ext cx="134938" cy="46038"/>
            </a:xfrm>
            <a:custGeom>
              <a:avLst/>
              <a:gdLst>
                <a:gd name="T0" fmla="*/ 27 w 84"/>
                <a:gd name="T1" fmla="*/ 23 h 29"/>
                <a:gd name="T2" fmla="*/ 21 w 84"/>
                <a:gd name="T3" fmla="*/ 18 h 29"/>
                <a:gd name="T4" fmla="*/ 7 w 84"/>
                <a:gd name="T5" fmla="*/ 9 h 29"/>
                <a:gd name="T6" fmla="*/ 7 w 84"/>
                <a:gd name="T7" fmla="*/ 9 h 29"/>
                <a:gd name="T8" fmla="*/ 7 w 84"/>
                <a:gd name="T9" fmla="*/ 9 h 29"/>
                <a:gd name="T10" fmla="*/ 7 w 84"/>
                <a:gd name="T11" fmla="*/ 9 h 29"/>
                <a:gd name="T12" fmla="*/ 4 w 84"/>
                <a:gd name="T13" fmla="*/ 12 h 29"/>
                <a:gd name="T14" fmla="*/ 4 w 84"/>
                <a:gd name="T15" fmla="*/ 12 h 29"/>
                <a:gd name="T16" fmla="*/ 8 w 84"/>
                <a:gd name="T17" fmla="*/ 11 h 29"/>
                <a:gd name="T18" fmla="*/ 8 w 84"/>
                <a:gd name="T19" fmla="*/ 11 h 29"/>
                <a:gd name="T20" fmla="*/ 8 w 84"/>
                <a:gd name="T21" fmla="*/ 11 h 29"/>
                <a:gd name="T22" fmla="*/ 4 w 84"/>
                <a:gd name="T23" fmla="*/ 12 h 29"/>
                <a:gd name="T24" fmla="*/ 6 w 84"/>
                <a:gd name="T25" fmla="*/ 16 h 29"/>
                <a:gd name="T26" fmla="*/ 6 w 84"/>
                <a:gd name="T27" fmla="*/ 16 h 29"/>
                <a:gd name="T28" fmla="*/ 6 w 84"/>
                <a:gd name="T29" fmla="*/ 16 h 29"/>
                <a:gd name="T30" fmla="*/ 4 w 84"/>
                <a:gd name="T31" fmla="*/ 14 h 29"/>
                <a:gd name="T32" fmla="*/ 4 w 84"/>
                <a:gd name="T33" fmla="*/ 14 h 29"/>
                <a:gd name="T34" fmla="*/ 4 w 84"/>
                <a:gd name="T35" fmla="*/ 16 h 29"/>
                <a:gd name="T36" fmla="*/ 4 w 84"/>
                <a:gd name="T37" fmla="*/ 16 h 29"/>
                <a:gd name="T38" fmla="*/ 40 w 84"/>
                <a:gd name="T39" fmla="*/ 24 h 29"/>
                <a:gd name="T40" fmla="*/ 41 w 84"/>
                <a:gd name="T41" fmla="*/ 16 h 29"/>
                <a:gd name="T42" fmla="*/ 59 w 84"/>
                <a:gd name="T43" fmla="*/ 16 h 29"/>
                <a:gd name="T44" fmla="*/ 57 w 84"/>
                <a:gd name="T45" fmla="*/ 8 h 29"/>
                <a:gd name="T46" fmla="*/ 68 w 84"/>
                <a:gd name="T47" fmla="*/ 13 h 29"/>
                <a:gd name="T48" fmla="*/ 80 w 84"/>
                <a:gd name="T49" fmla="*/ 11 h 29"/>
                <a:gd name="T50" fmla="*/ 83 w 84"/>
                <a:gd name="T51" fmla="*/ 9 h 29"/>
                <a:gd name="T52" fmla="*/ 72 w 84"/>
                <a:gd name="T53" fmla="*/ 2 h 29"/>
                <a:gd name="T54" fmla="*/ 79 w 84"/>
                <a:gd name="T55" fmla="*/ 7 h 29"/>
                <a:gd name="T56" fmla="*/ 77 w 84"/>
                <a:gd name="T57" fmla="*/ 3 h 29"/>
                <a:gd name="T58" fmla="*/ 77 w 84"/>
                <a:gd name="T59" fmla="*/ 3 h 29"/>
                <a:gd name="T60" fmla="*/ 77 w 84"/>
                <a:gd name="T61" fmla="*/ 3 h 29"/>
                <a:gd name="T62" fmla="*/ 78 w 84"/>
                <a:gd name="T63" fmla="*/ 4 h 29"/>
                <a:gd name="T64" fmla="*/ 78 w 84"/>
                <a:gd name="T65" fmla="*/ 4 h 29"/>
                <a:gd name="T66" fmla="*/ 63 w 84"/>
                <a:gd name="T67" fmla="*/ 6 h 29"/>
                <a:gd name="T68" fmla="*/ 53 w 84"/>
                <a:gd name="T69" fmla="*/ 14 h 29"/>
                <a:gd name="T70" fmla="*/ 56 w 84"/>
                <a:gd name="T71" fmla="*/ 9 h 29"/>
                <a:gd name="T72" fmla="*/ 37 w 84"/>
                <a:gd name="T73" fmla="*/ 22 h 29"/>
                <a:gd name="T74" fmla="*/ 42 w 84"/>
                <a:gd name="T75" fmla="*/ 16 h 29"/>
                <a:gd name="T76" fmla="*/ 8 w 84"/>
                <a:gd name="T77" fmla="*/ 9 h 29"/>
                <a:gd name="T78" fmla="*/ 3 w 84"/>
                <a:gd name="T79" fmla="*/ 8 h 29"/>
                <a:gd name="T80" fmla="*/ 0 w 84"/>
                <a:gd name="T81" fmla="*/ 12 h 29"/>
                <a:gd name="T82" fmla="*/ 2 w 84"/>
                <a:gd name="T83" fmla="*/ 16 h 29"/>
                <a:gd name="T84" fmla="*/ 19 w 84"/>
                <a:gd name="T85" fmla="*/ 26 h 29"/>
                <a:gd name="T86" fmla="*/ 21 w 84"/>
                <a:gd name="T87" fmla="*/ 28 h 29"/>
                <a:gd name="T88" fmla="*/ 21 w 84"/>
                <a:gd name="T89" fmla="*/ 28 h 29"/>
                <a:gd name="T90" fmla="*/ 23 w 84"/>
                <a:gd name="T91" fmla="*/ 25 h 29"/>
                <a:gd name="T92" fmla="*/ 23 w 84"/>
                <a:gd name="T93" fmla="*/ 25 h 29"/>
                <a:gd name="T94" fmla="*/ 20 w 84"/>
                <a:gd name="T95" fmla="*/ 25 h 29"/>
                <a:gd name="T96" fmla="*/ 20 w 84"/>
                <a:gd name="T97" fmla="*/ 25 h 29"/>
                <a:gd name="T98" fmla="*/ 20 w 84"/>
                <a:gd name="T99" fmla="*/ 25 h 29"/>
                <a:gd name="T100" fmla="*/ 22 w 84"/>
                <a:gd name="T101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" h="29">
                  <a:moveTo>
                    <a:pt x="27" y="27"/>
                  </a:moveTo>
                  <a:cubicBezTo>
                    <a:pt x="28" y="26"/>
                    <a:pt x="28" y="25"/>
                    <a:pt x="28" y="25"/>
                  </a:cubicBezTo>
                  <a:cubicBezTo>
                    <a:pt x="28" y="23"/>
                    <a:pt x="27" y="23"/>
                    <a:pt x="27" y="23"/>
                  </a:cubicBezTo>
                  <a:cubicBezTo>
                    <a:pt x="27" y="22"/>
                    <a:pt x="26" y="22"/>
                    <a:pt x="26" y="2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4" y="20"/>
                    <a:pt x="23" y="19"/>
                    <a:pt x="21" y="18"/>
                  </a:cubicBezTo>
                  <a:cubicBezTo>
                    <a:pt x="18" y="16"/>
                    <a:pt x="14" y="14"/>
                    <a:pt x="11" y="12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7" y="16"/>
                    <a:pt x="7" y="15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6" y="1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5" y="16"/>
                    <a:pt x="7" y="17"/>
                  </a:cubicBezTo>
                  <a:cubicBezTo>
                    <a:pt x="11" y="17"/>
                    <a:pt x="19" y="19"/>
                    <a:pt x="27" y="21"/>
                  </a:cubicBezTo>
                  <a:cubicBezTo>
                    <a:pt x="34" y="23"/>
                    <a:pt x="40" y="24"/>
                    <a:pt x="40" y="24"/>
                  </a:cubicBezTo>
                  <a:cubicBezTo>
                    <a:pt x="42" y="25"/>
                    <a:pt x="44" y="24"/>
                    <a:pt x="45" y="22"/>
                  </a:cubicBezTo>
                  <a:cubicBezTo>
                    <a:pt x="45" y="20"/>
                    <a:pt x="45" y="18"/>
                    <a:pt x="43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60" y="16"/>
                    <a:pt x="61" y="15"/>
                    <a:pt x="62" y="13"/>
                  </a:cubicBezTo>
                  <a:cubicBezTo>
                    <a:pt x="62" y="11"/>
                    <a:pt x="61" y="10"/>
                    <a:pt x="60" y="9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6" y="15"/>
                    <a:pt x="62" y="14"/>
                    <a:pt x="68" y="13"/>
                  </a:cubicBezTo>
                  <a:cubicBezTo>
                    <a:pt x="71" y="12"/>
                    <a:pt x="74" y="12"/>
                    <a:pt x="76" y="12"/>
                  </a:cubicBezTo>
                  <a:cubicBezTo>
                    <a:pt x="77" y="11"/>
                    <a:pt x="78" y="11"/>
                    <a:pt x="79" y="11"/>
                  </a:cubicBezTo>
                  <a:cubicBezTo>
                    <a:pt x="79" y="11"/>
                    <a:pt x="80" y="11"/>
                    <a:pt x="80" y="11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2" y="10"/>
                    <a:pt x="82" y="10"/>
                    <a:pt x="83" y="9"/>
                  </a:cubicBezTo>
                  <a:cubicBezTo>
                    <a:pt x="84" y="7"/>
                    <a:pt x="83" y="4"/>
                    <a:pt x="81" y="3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0"/>
                    <a:pt x="73" y="0"/>
                    <a:pt x="72" y="2"/>
                  </a:cubicBezTo>
                  <a:cubicBezTo>
                    <a:pt x="71" y="4"/>
                    <a:pt x="71" y="6"/>
                    <a:pt x="73" y="8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4"/>
                    <a:pt x="76" y="4"/>
                    <a:pt x="76" y="5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7" y="3"/>
                    <a:pt x="77" y="3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7" y="3"/>
                    <a:pt x="76" y="3"/>
                  </a:cubicBezTo>
                  <a:cubicBezTo>
                    <a:pt x="73" y="4"/>
                    <a:pt x="68" y="5"/>
                    <a:pt x="63" y="6"/>
                  </a:cubicBezTo>
                  <a:cubicBezTo>
                    <a:pt x="58" y="6"/>
                    <a:pt x="54" y="7"/>
                    <a:pt x="54" y="7"/>
                  </a:cubicBezTo>
                  <a:cubicBezTo>
                    <a:pt x="53" y="7"/>
                    <a:pt x="51" y="8"/>
                    <a:pt x="51" y="10"/>
                  </a:cubicBezTo>
                  <a:cubicBezTo>
                    <a:pt x="51" y="12"/>
                    <a:pt x="51" y="13"/>
                    <a:pt x="53" y="14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6" y="16"/>
                    <a:pt x="35" y="17"/>
                    <a:pt x="35" y="18"/>
                  </a:cubicBezTo>
                  <a:cubicBezTo>
                    <a:pt x="35" y="20"/>
                    <a:pt x="35" y="21"/>
                    <a:pt x="37" y="22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34" y="14"/>
                    <a:pt x="25" y="12"/>
                  </a:cubicBezTo>
                  <a:cubicBezTo>
                    <a:pt x="21" y="11"/>
                    <a:pt x="16" y="10"/>
                    <a:pt x="12" y="10"/>
                  </a:cubicBezTo>
                  <a:cubicBezTo>
                    <a:pt x="11" y="9"/>
                    <a:pt x="9" y="9"/>
                    <a:pt x="8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1" y="9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4" y="17"/>
                    <a:pt x="9" y="20"/>
                    <a:pt x="13" y="23"/>
                  </a:cubicBezTo>
                  <a:cubicBezTo>
                    <a:pt x="15" y="24"/>
                    <a:pt x="17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4"/>
                    <a:pt x="20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5"/>
                    <a:pt x="20" y="27"/>
                    <a:pt x="22" y="28"/>
                  </a:cubicBezTo>
                  <a:cubicBezTo>
                    <a:pt x="24" y="29"/>
                    <a:pt x="26" y="29"/>
                    <a:pt x="27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350"/>
            <p:cNvSpPr/>
            <p:nvPr/>
          </p:nvSpPr>
          <p:spPr bwMode="auto">
            <a:xfrm>
              <a:off x="5859463" y="3848100"/>
              <a:ext cx="187325" cy="104775"/>
            </a:xfrm>
            <a:custGeom>
              <a:avLst/>
              <a:gdLst>
                <a:gd name="T0" fmla="*/ 13 w 117"/>
                <a:gd name="T1" fmla="*/ 44 h 65"/>
                <a:gd name="T2" fmla="*/ 7 w 117"/>
                <a:gd name="T3" fmla="*/ 40 h 65"/>
                <a:gd name="T4" fmla="*/ 7 w 117"/>
                <a:gd name="T5" fmla="*/ 40 h 65"/>
                <a:gd name="T6" fmla="*/ 5 w 117"/>
                <a:gd name="T7" fmla="*/ 42 h 65"/>
                <a:gd name="T8" fmla="*/ 5 w 117"/>
                <a:gd name="T9" fmla="*/ 42 h 65"/>
                <a:gd name="T10" fmla="*/ 7 w 117"/>
                <a:gd name="T11" fmla="*/ 41 h 65"/>
                <a:gd name="T12" fmla="*/ 7 w 117"/>
                <a:gd name="T13" fmla="*/ 41 h 65"/>
                <a:gd name="T14" fmla="*/ 7 w 117"/>
                <a:gd name="T15" fmla="*/ 41 h 65"/>
                <a:gd name="T16" fmla="*/ 4 w 117"/>
                <a:gd name="T17" fmla="*/ 43 h 65"/>
                <a:gd name="T18" fmla="*/ 4 w 117"/>
                <a:gd name="T19" fmla="*/ 43 h 65"/>
                <a:gd name="T20" fmla="*/ 7 w 117"/>
                <a:gd name="T21" fmla="*/ 46 h 65"/>
                <a:gd name="T22" fmla="*/ 7 w 117"/>
                <a:gd name="T23" fmla="*/ 46 h 65"/>
                <a:gd name="T24" fmla="*/ 52 w 117"/>
                <a:gd name="T25" fmla="*/ 64 h 65"/>
                <a:gd name="T26" fmla="*/ 51 w 117"/>
                <a:gd name="T27" fmla="*/ 54 h 65"/>
                <a:gd name="T28" fmla="*/ 61 w 117"/>
                <a:gd name="T29" fmla="*/ 60 h 65"/>
                <a:gd name="T30" fmla="*/ 73 w 117"/>
                <a:gd name="T31" fmla="*/ 59 h 65"/>
                <a:gd name="T32" fmla="*/ 75 w 117"/>
                <a:gd name="T33" fmla="*/ 58 h 65"/>
                <a:gd name="T34" fmla="*/ 71 w 117"/>
                <a:gd name="T35" fmla="*/ 50 h 65"/>
                <a:gd name="T36" fmla="*/ 91 w 117"/>
                <a:gd name="T37" fmla="*/ 52 h 65"/>
                <a:gd name="T38" fmla="*/ 89 w 117"/>
                <a:gd name="T39" fmla="*/ 43 h 65"/>
                <a:gd name="T40" fmla="*/ 102 w 117"/>
                <a:gd name="T41" fmla="*/ 46 h 65"/>
                <a:gd name="T42" fmla="*/ 102 w 117"/>
                <a:gd name="T43" fmla="*/ 38 h 65"/>
                <a:gd name="T44" fmla="*/ 115 w 117"/>
                <a:gd name="T45" fmla="*/ 32 h 65"/>
                <a:gd name="T46" fmla="*/ 111 w 117"/>
                <a:gd name="T47" fmla="*/ 23 h 65"/>
                <a:gd name="T48" fmla="*/ 104 w 117"/>
                <a:gd name="T49" fmla="*/ 1 h 65"/>
                <a:gd name="T50" fmla="*/ 101 w 117"/>
                <a:gd name="T51" fmla="*/ 9 h 65"/>
                <a:gd name="T52" fmla="*/ 106 w 117"/>
                <a:gd name="T53" fmla="*/ 30 h 65"/>
                <a:gd name="T54" fmla="*/ 98 w 117"/>
                <a:gd name="T55" fmla="*/ 45 h 65"/>
                <a:gd name="T56" fmla="*/ 100 w 117"/>
                <a:gd name="T57" fmla="*/ 38 h 65"/>
                <a:gd name="T58" fmla="*/ 85 w 117"/>
                <a:gd name="T59" fmla="*/ 50 h 65"/>
                <a:gd name="T60" fmla="*/ 89 w 117"/>
                <a:gd name="T61" fmla="*/ 44 h 65"/>
                <a:gd name="T62" fmla="*/ 67 w 117"/>
                <a:gd name="T63" fmla="*/ 56 h 65"/>
                <a:gd name="T64" fmla="*/ 69 w 117"/>
                <a:gd name="T65" fmla="*/ 53 h 65"/>
                <a:gd name="T66" fmla="*/ 69 w 117"/>
                <a:gd name="T67" fmla="*/ 53 h 65"/>
                <a:gd name="T68" fmla="*/ 72 w 117"/>
                <a:gd name="T69" fmla="*/ 55 h 65"/>
                <a:gd name="T70" fmla="*/ 72 w 117"/>
                <a:gd name="T71" fmla="*/ 55 h 65"/>
                <a:gd name="T72" fmla="*/ 71 w 117"/>
                <a:gd name="T73" fmla="*/ 51 h 65"/>
                <a:gd name="T74" fmla="*/ 71 w 117"/>
                <a:gd name="T75" fmla="*/ 51 h 65"/>
                <a:gd name="T76" fmla="*/ 55 w 117"/>
                <a:gd name="T77" fmla="*/ 53 h 65"/>
                <a:gd name="T78" fmla="*/ 46 w 117"/>
                <a:gd name="T79" fmla="*/ 61 h 65"/>
                <a:gd name="T80" fmla="*/ 55 w 117"/>
                <a:gd name="T81" fmla="*/ 57 h 65"/>
                <a:gd name="T82" fmla="*/ 0 w 117"/>
                <a:gd name="T83" fmla="*/ 42 h 65"/>
                <a:gd name="T84" fmla="*/ 1 w 117"/>
                <a:gd name="T85" fmla="*/ 46 h 65"/>
                <a:gd name="T86" fmla="*/ 23 w 117"/>
                <a:gd name="T87" fmla="*/ 6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7" h="65">
                  <a:moveTo>
                    <a:pt x="27" y="53"/>
                  </a:moveTo>
                  <a:cubicBezTo>
                    <a:pt x="27" y="53"/>
                    <a:pt x="26" y="52"/>
                    <a:pt x="24" y="51"/>
                  </a:cubicBezTo>
                  <a:cubicBezTo>
                    <a:pt x="21" y="49"/>
                    <a:pt x="16" y="46"/>
                    <a:pt x="13" y="44"/>
                  </a:cubicBezTo>
                  <a:cubicBezTo>
                    <a:pt x="11" y="43"/>
                    <a:pt x="9" y="42"/>
                    <a:pt x="8" y="41"/>
                  </a:cubicBezTo>
                  <a:cubicBezTo>
                    <a:pt x="7" y="41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2"/>
                    <a:pt x="7" y="41"/>
                    <a:pt x="7" y="41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5"/>
                    <a:pt x="7" y="44"/>
                    <a:pt x="8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4" y="65"/>
                    <a:pt x="56" y="64"/>
                    <a:pt x="57" y="62"/>
                  </a:cubicBezTo>
                  <a:cubicBezTo>
                    <a:pt x="58" y="60"/>
                    <a:pt x="57" y="58"/>
                    <a:pt x="55" y="57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61"/>
                    <a:pt x="55" y="61"/>
                    <a:pt x="61" y="60"/>
                  </a:cubicBezTo>
                  <a:cubicBezTo>
                    <a:pt x="64" y="60"/>
                    <a:pt x="67" y="60"/>
                    <a:pt x="69" y="59"/>
                  </a:cubicBezTo>
                  <a:cubicBezTo>
                    <a:pt x="70" y="59"/>
                    <a:pt x="71" y="59"/>
                    <a:pt x="72" y="59"/>
                  </a:cubicBezTo>
                  <a:cubicBezTo>
                    <a:pt x="72" y="59"/>
                    <a:pt x="73" y="59"/>
                    <a:pt x="73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6" y="57"/>
                  </a:cubicBezTo>
                  <a:cubicBezTo>
                    <a:pt x="77" y="55"/>
                    <a:pt x="76" y="53"/>
                    <a:pt x="75" y="51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2" y="51"/>
                    <a:pt x="93" y="50"/>
                    <a:pt x="93" y="48"/>
                  </a:cubicBezTo>
                  <a:cubicBezTo>
                    <a:pt x="94" y="47"/>
                    <a:pt x="93" y="45"/>
                    <a:pt x="92" y="44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8" y="50"/>
                    <a:pt x="88" y="50"/>
                    <a:pt x="88" y="50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104" y="46"/>
                    <a:pt x="105" y="45"/>
                    <a:pt x="105" y="43"/>
                  </a:cubicBezTo>
                  <a:cubicBezTo>
                    <a:pt x="106" y="41"/>
                    <a:pt x="105" y="40"/>
                    <a:pt x="103" y="39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6" y="31"/>
                    <a:pt x="117" y="30"/>
                    <a:pt x="117" y="29"/>
                  </a:cubicBezTo>
                  <a:cubicBezTo>
                    <a:pt x="117" y="28"/>
                    <a:pt x="116" y="27"/>
                    <a:pt x="115" y="26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5"/>
                    <a:pt x="108" y="4"/>
                    <a:pt x="107" y="4"/>
                  </a:cubicBezTo>
                  <a:cubicBezTo>
                    <a:pt x="104" y="1"/>
                    <a:pt x="104" y="1"/>
                    <a:pt x="104" y="1"/>
                  </a:cubicBezTo>
                  <a:cubicBezTo>
                    <a:pt x="102" y="0"/>
                    <a:pt x="99" y="1"/>
                    <a:pt x="98" y="3"/>
                  </a:cubicBezTo>
                  <a:cubicBezTo>
                    <a:pt x="97" y="5"/>
                    <a:pt x="97" y="7"/>
                    <a:pt x="99" y="8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7"/>
                    <a:pt x="104" y="29"/>
                    <a:pt x="105" y="29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6" y="39"/>
                    <a:pt x="96" y="41"/>
                    <a:pt x="96" y="42"/>
                  </a:cubicBezTo>
                  <a:cubicBezTo>
                    <a:pt x="96" y="43"/>
                    <a:pt x="97" y="44"/>
                    <a:pt x="98" y="45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101" y="42"/>
                    <a:pt x="101" y="42"/>
                    <a:pt x="101" y="42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4" y="43"/>
                    <a:pt x="83" y="44"/>
                    <a:pt x="83" y="46"/>
                  </a:cubicBezTo>
                  <a:cubicBezTo>
                    <a:pt x="83" y="47"/>
                    <a:pt x="83" y="49"/>
                    <a:pt x="85" y="50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90" y="48"/>
                    <a:pt x="90" y="48"/>
                    <a:pt x="90" y="48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7" y="49"/>
                    <a:pt x="66" y="51"/>
                    <a:pt x="65" y="52"/>
                  </a:cubicBezTo>
                  <a:cubicBezTo>
                    <a:pt x="65" y="54"/>
                    <a:pt x="66" y="55"/>
                    <a:pt x="67" y="56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69" y="52"/>
                    <a:pt x="69" y="53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1"/>
                    <a:pt x="70" y="51"/>
                    <a:pt x="70" y="52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1"/>
                    <a:pt x="69" y="51"/>
                    <a:pt x="66" y="52"/>
                  </a:cubicBezTo>
                  <a:cubicBezTo>
                    <a:pt x="63" y="52"/>
                    <a:pt x="58" y="53"/>
                    <a:pt x="55" y="53"/>
                  </a:cubicBezTo>
                  <a:cubicBezTo>
                    <a:pt x="51" y="53"/>
                    <a:pt x="48" y="54"/>
                    <a:pt x="48" y="54"/>
                  </a:cubicBezTo>
                  <a:cubicBezTo>
                    <a:pt x="47" y="54"/>
                    <a:pt x="45" y="55"/>
                    <a:pt x="45" y="57"/>
                  </a:cubicBezTo>
                  <a:cubicBezTo>
                    <a:pt x="44" y="58"/>
                    <a:pt x="45" y="60"/>
                    <a:pt x="46" y="61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9"/>
                    <a:pt x="2" y="39"/>
                    <a:pt x="1" y="40"/>
                  </a:cubicBezTo>
                  <a:cubicBezTo>
                    <a:pt x="0" y="41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8"/>
                    <a:pt x="5" y="49"/>
                    <a:pt x="7" y="50"/>
                  </a:cubicBezTo>
                  <a:cubicBezTo>
                    <a:pt x="13" y="54"/>
                    <a:pt x="23" y="60"/>
                    <a:pt x="23" y="60"/>
                  </a:cubicBezTo>
                  <a:cubicBezTo>
                    <a:pt x="25" y="61"/>
                    <a:pt x="27" y="60"/>
                    <a:pt x="28" y="58"/>
                  </a:cubicBezTo>
                  <a:cubicBezTo>
                    <a:pt x="29" y="56"/>
                    <a:pt x="29" y="54"/>
                    <a:pt x="27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31" name="文本框 230"/>
          <p:cNvSpPr txBox="1"/>
          <p:nvPr/>
        </p:nvSpPr>
        <p:spPr>
          <a:xfrm>
            <a:off x="751453" y="4270703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2" name="文本框 231"/>
          <p:cNvSpPr txBox="1"/>
          <p:nvPr/>
        </p:nvSpPr>
        <p:spPr>
          <a:xfrm>
            <a:off x="926830" y="3736797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3" name="文本框 232"/>
          <p:cNvSpPr txBox="1"/>
          <p:nvPr/>
        </p:nvSpPr>
        <p:spPr>
          <a:xfrm>
            <a:off x="3589455" y="4270703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4" name="文本框 233"/>
          <p:cNvSpPr txBox="1"/>
          <p:nvPr/>
        </p:nvSpPr>
        <p:spPr>
          <a:xfrm>
            <a:off x="3764832" y="3736797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5" name="文本框 234"/>
          <p:cNvSpPr txBox="1"/>
          <p:nvPr/>
        </p:nvSpPr>
        <p:spPr>
          <a:xfrm>
            <a:off x="6246773" y="4270703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6" name="文本框 235"/>
          <p:cNvSpPr txBox="1"/>
          <p:nvPr/>
        </p:nvSpPr>
        <p:spPr>
          <a:xfrm>
            <a:off x="6422150" y="3736797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7" name="文本框 236"/>
          <p:cNvSpPr txBox="1"/>
          <p:nvPr/>
        </p:nvSpPr>
        <p:spPr>
          <a:xfrm>
            <a:off x="8866976" y="4270703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238" name="文本框 237"/>
          <p:cNvSpPr txBox="1"/>
          <p:nvPr/>
        </p:nvSpPr>
        <p:spPr>
          <a:xfrm>
            <a:off x="9042353" y="3736797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2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2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2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2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2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2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5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2" dur="750" fill="hold"/>
                                            <p:tgtEl>
                                              <p:spTgt spid="2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3" dur="750" fill="hold"/>
                                            <p:tgtEl>
                                              <p:spTgt spid="2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5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7" dur="75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8" dur="75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62" dur="750" fill="hold"/>
                                            <p:tgtEl>
                                              <p:spTgt spid="2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3" dur="750" fill="hold"/>
                                            <p:tgtEl>
                                              <p:spTgt spid="2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31" grpId="0"/>
          <p:bldP spid="232" grpId="0"/>
          <p:bldP spid="233" grpId="0"/>
          <p:bldP spid="234" grpId="0"/>
          <p:bldP spid="235" grpId="0"/>
          <p:bldP spid="236" grpId="0"/>
          <p:bldP spid="237" grpId="0"/>
          <p:bldP spid="238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2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2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2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2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2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2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2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5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2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2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5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23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750" fill="hold"/>
                                            <p:tgtEl>
                                              <p:spTgt spid="2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750" fill="hold"/>
                                            <p:tgtEl>
                                              <p:spTgt spid="2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31" grpId="0"/>
          <p:bldP spid="232" grpId="0"/>
          <p:bldP spid="233" grpId="0"/>
          <p:bldP spid="234" grpId="0"/>
          <p:bldP spid="235" grpId="0"/>
          <p:bldP spid="236" grpId="0"/>
          <p:bldP spid="237" grpId="0"/>
          <p:bldP spid="238" grpId="0"/>
        </p:bldLst>
      </p:timing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4" name="组合 43"/>
          <p:cNvGrpSpPr/>
          <p:nvPr/>
        </p:nvGrpSpPr>
        <p:grpSpPr>
          <a:xfrm>
            <a:off x="1720286" y="2238153"/>
            <a:ext cx="2014697" cy="2791047"/>
            <a:chOff x="3265488" y="228600"/>
            <a:chExt cx="671513" cy="930276"/>
          </a:xfrm>
        </p:grpSpPr>
        <p:sp>
          <p:nvSpPr>
            <p:cNvPr id="45" name="Freeform 5"/>
            <p:cNvSpPr/>
            <p:nvPr/>
          </p:nvSpPr>
          <p:spPr bwMode="auto">
            <a:xfrm>
              <a:off x="3267076" y="228600"/>
              <a:ext cx="668338" cy="928688"/>
            </a:xfrm>
            <a:custGeom>
              <a:avLst/>
              <a:gdLst>
                <a:gd name="T0" fmla="*/ 3 w 416"/>
                <a:gd name="T1" fmla="*/ 515 h 577"/>
                <a:gd name="T2" fmla="*/ 126 w 416"/>
                <a:gd name="T3" fmla="*/ 575 h 577"/>
                <a:gd name="T4" fmla="*/ 4 w 416"/>
                <a:gd name="T5" fmla="*/ 470 h 577"/>
                <a:gd name="T6" fmla="*/ 4 w 416"/>
                <a:gd name="T7" fmla="*/ 446 h 577"/>
                <a:gd name="T8" fmla="*/ 4 w 416"/>
                <a:gd name="T9" fmla="*/ 409 h 577"/>
                <a:gd name="T10" fmla="*/ 4 w 416"/>
                <a:gd name="T11" fmla="*/ 387 h 577"/>
                <a:gd name="T12" fmla="*/ 5 w 416"/>
                <a:gd name="T13" fmla="*/ 364 h 577"/>
                <a:gd name="T14" fmla="*/ 5 w 416"/>
                <a:gd name="T15" fmla="*/ 341 h 577"/>
                <a:gd name="T16" fmla="*/ 6 w 416"/>
                <a:gd name="T17" fmla="*/ 322 h 577"/>
                <a:gd name="T18" fmla="*/ 247 w 416"/>
                <a:gd name="T19" fmla="*/ 452 h 577"/>
                <a:gd name="T20" fmla="*/ 7 w 416"/>
                <a:gd name="T21" fmla="*/ 276 h 577"/>
                <a:gd name="T22" fmla="*/ 21 w 416"/>
                <a:gd name="T23" fmla="*/ 255 h 577"/>
                <a:gd name="T24" fmla="*/ 7 w 416"/>
                <a:gd name="T25" fmla="*/ 229 h 577"/>
                <a:gd name="T26" fmla="*/ 7 w 416"/>
                <a:gd name="T27" fmla="*/ 208 h 577"/>
                <a:gd name="T28" fmla="*/ 8 w 416"/>
                <a:gd name="T29" fmla="*/ 187 h 577"/>
                <a:gd name="T30" fmla="*/ 7 w 416"/>
                <a:gd name="T31" fmla="*/ 162 h 577"/>
                <a:gd name="T32" fmla="*/ 408 w 416"/>
                <a:gd name="T33" fmla="*/ 394 h 577"/>
                <a:gd name="T34" fmla="*/ 7 w 416"/>
                <a:gd name="T35" fmla="*/ 127 h 577"/>
                <a:gd name="T36" fmla="*/ 8 w 416"/>
                <a:gd name="T37" fmla="*/ 98 h 577"/>
                <a:gd name="T38" fmla="*/ 259 w 416"/>
                <a:gd name="T39" fmla="*/ 233 h 577"/>
                <a:gd name="T40" fmla="*/ 61 w 416"/>
                <a:gd name="T41" fmla="*/ 76 h 577"/>
                <a:gd name="T42" fmla="*/ 16 w 416"/>
                <a:gd name="T43" fmla="*/ 33 h 577"/>
                <a:gd name="T44" fmla="*/ 413 w 416"/>
                <a:gd name="T45" fmla="*/ 246 h 577"/>
                <a:gd name="T46" fmla="*/ 50 w 416"/>
                <a:gd name="T47" fmla="*/ 5 h 577"/>
                <a:gd name="T48" fmla="*/ 91 w 416"/>
                <a:gd name="T49" fmla="*/ 2 h 577"/>
                <a:gd name="T50" fmla="*/ 157 w 416"/>
                <a:gd name="T51" fmla="*/ 3 h 577"/>
                <a:gd name="T52" fmla="*/ 414 w 416"/>
                <a:gd name="T53" fmla="*/ 146 h 577"/>
                <a:gd name="T54" fmla="*/ 298 w 416"/>
                <a:gd name="T55" fmla="*/ 49 h 577"/>
                <a:gd name="T56" fmla="*/ 415 w 416"/>
                <a:gd name="T57" fmla="*/ 99 h 577"/>
                <a:gd name="T58" fmla="*/ 312 w 416"/>
                <a:gd name="T59" fmla="*/ 3 h 577"/>
                <a:gd name="T60" fmla="*/ 351 w 416"/>
                <a:gd name="T61" fmla="*/ 5 h 577"/>
                <a:gd name="T62" fmla="*/ 323 w 416"/>
                <a:gd name="T63" fmla="*/ 4 h 577"/>
                <a:gd name="T64" fmla="*/ 412 w 416"/>
                <a:gd name="T65" fmla="*/ 80 h 577"/>
                <a:gd name="T66" fmla="*/ 413 w 416"/>
                <a:gd name="T67" fmla="*/ 104 h 577"/>
                <a:gd name="T68" fmla="*/ 221 w 416"/>
                <a:gd name="T69" fmla="*/ 2 h 577"/>
                <a:gd name="T70" fmla="*/ 413 w 416"/>
                <a:gd name="T71" fmla="*/ 139 h 577"/>
                <a:gd name="T72" fmla="*/ 159 w 416"/>
                <a:gd name="T73" fmla="*/ 2 h 577"/>
                <a:gd name="T74" fmla="*/ 90 w 416"/>
                <a:gd name="T75" fmla="*/ 3 h 577"/>
                <a:gd name="T76" fmla="*/ 412 w 416"/>
                <a:gd name="T77" fmla="*/ 224 h 577"/>
                <a:gd name="T78" fmla="*/ 91 w 416"/>
                <a:gd name="T79" fmla="*/ 33 h 577"/>
                <a:gd name="T80" fmla="*/ 411 w 416"/>
                <a:gd name="T81" fmla="*/ 259 h 577"/>
                <a:gd name="T82" fmla="*/ 411 w 416"/>
                <a:gd name="T83" fmla="*/ 283 h 577"/>
                <a:gd name="T84" fmla="*/ 9 w 416"/>
                <a:gd name="T85" fmla="*/ 67 h 577"/>
                <a:gd name="T86" fmla="*/ 411 w 416"/>
                <a:gd name="T87" fmla="*/ 339 h 577"/>
                <a:gd name="T88" fmla="*/ 410 w 416"/>
                <a:gd name="T89" fmla="*/ 363 h 577"/>
                <a:gd name="T90" fmla="*/ 8 w 416"/>
                <a:gd name="T91" fmla="*/ 140 h 577"/>
                <a:gd name="T92" fmla="*/ 8 w 416"/>
                <a:gd name="T93" fmla="*/ 160 h 577"/>
                <a:gd name="T94" fmla="*/ 409 w 416"/>
                <a:gd name="T95" fmla="*/ 432 h 577"/>
                <a:gd name="T96" fmla="*/ 410 w 416"/>
                <a:gd name="T97" fmla="*/ 455 h 577"/>
                <a:gd name="T98" fmla="*/ 408 w 416"/>
                <a:gd name="T99" fmla="*/ 470 h 577"/>
                <a:gd name="T100" fmla="*/ 80 w 416"/>
                <a:gd name="T101" fmla="*/ 276 h 577"/>
                <a:gd name="T102" fmla="*/ 410 w 416"/>
                <a:gd name="T103" fmla="*/ 511 h 577"/>
                <a:gd name="T104" fmla="*/ 401 w 416"/>
                <a:gd name="T105" fmla="*/ 537 h 577"/>
                <a:gd name="T106" fmla="*/ 397 w 416"/>
                <a:gd name="T107" fmla="*/ 553 h 577"/>
                <a:gd name="T108" fmla="*/ 387 w 416"/>
                <a:gd name="T109" fmla="*/ 560 h 577"/>
                <a:gd name="T110" fmla="*/ 372 w 416"/>
                <a:gd name="T111" fmla="*/ 573 h 577"/>
                <a:gd name="T112" fmla="*/ 338 w 416"/>
                <a:gd name="T113" fmla="*/ 575 h 577"/>
                <a:gd name="T114" fmla="*/ 298 w 416"/>
                <a:gd name="T115" fmla="*/ 575 h 577"/>
                <a:gd name="T116" fmla="*/ 77 w 416"/>
                <a:gd name="T117" fmla="*/ 472 h 577"/>
                <a:gd name="T118" fmla="*/ 2 w 416"/>
                <a:gd name="T119" fmla="*/ 459 h 577"/>
                <a:gd name="T120" fmla="*/ 161 w 416"/>
                <a:gd name="T121" fmla="*/ 574 h 577"/>
                <a:gd name="T122" fmla="*/ 125 w 416"/>
                <a:gd name="T123" fmla="*/ 573 h 577"/>
                <a:gd name="T124" fmla="*/ 2 w 416"/>
                <a:gd name="T125" fmla="*/ 513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6" h="577">
                  <a:moveTo>
                    <a:pt x="36" y="566"/>
                  </a:moveTo>
                  <a:cubicBezTo>
                    <a:pt x="36" y="566"/>
                    <a:pt x="33" y="564"/>
                    <a:pt x="30" y="562"/>
                  </a:cubicBezTo>
                  <a:cubicBezTo>
                    <a:pt x="28" y="561"/>
                    <a:pt x="27" y="560"/>
                    <a:pt x="26" y="560"/>
                  </a:cubicBezTo>
                  <a:cubicBezTo>
                    <a:pt x="25" y="559"/>
                    <a:pt x="25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3" y="559"/>
                    <a:pt x="23" y="559"/>
                    <a:pt x="23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3" y="559"/>
                    <a:pt x="23" y="559"/>
                    <a:pt x="23" y="559"/>
                  </a:cubicBezTo>
                  <a:cubicBezTo>
                    <a:pt x="24" y="559"/>
                    <a:pt x="24" y="559"/>
                    <a:pt x="24" y="559"/>
                  </a:cubicBezTo>
                  <a:cubicBezTo>
                    <a:pt x="23" y="559"/>
                    <a:pt x="23" y="559"/>
                    <a:pt x="23" y="559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4" y="560"/>
                    <a:pt x="24" y="560"/>
                    <a:pt x="24" y="559"/>
                  </a:cubicBezTo>
                  <a:cubicBezTo>
                    <a:pt x="23" y="559"/>
                    <a:pt x="23" y="559"/>
                    <a:pt x="23" y="559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3" y="559"/>
                    <a:pt x="23" y="559"/>
                    <a:pt x="23" y="559"/>
                  </a:cubicBezTo>
                  <a:cubicBezTo>
                    <a:pt x="23" y="561"/>
                    <a:pt x="23" y="561"/>
                    <a:pt x="23" y="561"/>
                  </a:cubicBezTo>
                  <a:cubicBezTo>
                    <a:pt x="50" y="573"/>
                    <a:pt x="50" y="573"/>
                    <a:pt x="50" y="573"/>
                  </a:cubicBezTo>
                  <a:cubicBezTo>
                    <a:pt x="50" y="573"/>
                    <a:pt x="51" y="573"/>
                    <a:pt x="51" y="572"/>
                  </a:cubicBezTo>
                  <a:cubicBezTo>
                    <a:pt x="52" y="572"/>
                    <a:pt x="51" y="571"/>
                    <a:pt x="51" y="570"/>
                  </a:cubicBezTo>
                  <a:cubicBezTo>
                    <a:pt x="35" y="560"/>
                    <a:pt x="35" y="560"/>
                    <a:pt x="35" y="560"/>
                  </a:cubicBezTo>
                  <a:cubicBezTo>
                    <a:pt x="62" y="574"/>
                    <a:pt x="62" y="574"/>
                    <a:pt x="62" y="574"/>
                  </a:cubicBezTo>
                  <a:cubicBezTo>
                    <a:pt x="62" y="574"/>
                    <a:pt x="63" y="574"/>
                    <a:pt x="63" y="573"/>
                  </a:cubicBezTo>
                  <a:cubicBezTo>
                    <a:pt x="64" y="572"/>
                    <a:pt x="64" y="572"/>
                    <a:pt x="64" y="572"/>
                  </a:cubicBezTo>
                  <a:cubicBezTo>
                    <a:pt x="64" y="572"/>
                    <a:pt x="63" y="572"/>
                    <a:pt x="63" y="572"/>
                  </a:cubicBezTo>
                  <a:cubicBezTo>
                    <a:pt x="63" y="571"/>
                    <a:pt x="63" y="571"/>
                    <a:pt x="62" y="570"/>
                  </a:cubicBezTo>
                  <a:cubicBezTo>
                    <a:pt x="60" y="569"/>
                    <a:pt x="56" y="566"/>
                    <a:pt x="50" y="563"/>
                  </a:cubicBezTo>
                  <a:cubicBezTo>
                    <a:pt x="34" y="552"/>
                    <a:pt x="8" y="537"/>
                    <a:pt x="8" y="537"/>
                  </a:cubicBezTo>
                  <a:cubicBezTo>
                    <a:pt x="7" y="538"/>
                    <a:pt x="7" y="538"/>
                    <a:pt x="7" y="538"/>
                  </a:cubicBezTo>
                  <a:cubicBezTo>
                    <a:pt x="6" y="539"/>
                    <a:pt x="6" y="539"/>
                    <a:pt x="6" y="539"/>
                  </a:cubicBezTo>
                  <a:cubicBezTo>
                    <a:pt x="72" y="574"/>
                    <a:pt x="72" y="574"/>
                    <a:pt x="72" y="574"/>
                  </a:cubicBezTo>
                  <a:cubicBezTo>
                    <a:pt x="72" y="574"/>
                    <a:pt x="73" y="574"/>
                    <a:pt x="73" y="573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3" y="572"/>
                    <a:pt x="73" y="572"/>
                  </a:cubicBezTo>
                  <a:cubicBezTo>
                    <a:pt x="73" y="571"/>
                    <a:pt x="73" y="571"/>
                    <a:pt x="72" y="570"/>
                  </a:cubicBezTo>
                  <a:cubicBezTo>
                    <a:pt x="70" y="568"/>
                    <a:pt x="64" y="565"/>
                    <a:pt x="58" y="561"/>
                  </a:cubicBezTo>
                  <a:cubicBezTo>
                    <a:pt x="37" y="548"/>
                    <a:pt x="5" y="529"/>
                    <a:pt x="5" y="529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5" y="531"/>
                    <a:pt x="5" y="531"/>
                    <a:pt x="5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5" y="531"/>
                    <a:pt x="5" y="531"/>
                    <a:pt x="5" y="531"/>
                  </a:cubicBezTo>
                  <a:cubicBezTo>
                    <a:pt x="5" y="531"/>
                    <a:pt x="5" y="531"/>
                    <a:pt x="5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5" y="531"/>
                    <a:pt x="5" y="531"/>
                    <a:pt x="5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5" y="531"/>
                    <a:pt x="5" y="531"/>
                    <a:pt x="5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5" y="531"/>
                    <a:pt x="6" y="532"/>
                  </a:cubicBezTo>
                  <a:cubicBezTo>
                    <a:pt x="8" y="533"/>
                    <a:pt x="14" y="536"/>
                    <a:pt x="22" y="540"/>
                  </a:cubicBezTo>
                  <a:cubicBezTo>
                    <a:pt x="33" y="546"/>
                    <a:pt x="47" y="555"/>
                    <a:pt x="58" y="561"/>
                  </a:cubicBezTo>
                  <a:cubicBezTo>
                    <a:pt x="64" y="565"/>
                    <a:pt x="69" y="568"/>
                    <a:pt x="72" y="570"/>
                  </a:cubicBezTo>
                  <a:cubicBezTo>
                    <a:pt x="76" y="572"/>
                    <a:pt x="78" y="573"/>
                    <a:pt x="78" y="573"/>
                  </a:cubicBezTo>
                  <a:cubicBezTo>
                    <a:pt x="78" y="573"/>
                    <a:pt x="79" y="573"/>
                    <a:pt x="80" y="573"/>
                  </a:cubicBezTo>
                  <a:cubicBezTo>
                    <a:pt x="80" y="572"/>
                    <a:pt x="80" y="572"/>
                    <a:pt x="80" y="572"/>
                  </a:cubicBezTo>
                  <a:cubicBezTo>
                    <a:pt x="80" y="571"/>
                    <a:pt x="79" y="571"/>
                    <a:pt x="79" y="571"/>
                  </a:cubicBezTo>
                  <a:cubicBezTo>
                    <a:pt x="79" y="570"/>
                    <a:pt x="78" y="570"/>
                    <a:pt x="77" y="569"/>
                  </a:cubicBezTo>
                  <a:cubicBezTo>
                    <a:pt x="75" y="567"/>
                    <a:pt x="69" y="563"/>
                    <a:pt x="61" y="559"/>
                  </a:cubicBezTo>
                  <a:cubicBezTo>
                    <a:pt x="50" y="552"/>
                    <a:pt x="36" y="544"/>
                    <a:pt x="24" y="537"/>
                  </a:cubicBezTo>
                  <a:cubicBezTo>
                    <a:pt x="19" y="534"/>
                    <a:pt x="14" y="531"/>
                    <a:pt x="10" y="529"/>
                  </a:cubicBezTo>
                  <a:cubicBezTo>
                    <a:pt x="8" y="528"/>
                    <a:pt x="7" y="527"/>
                    <a:pt x="6" y="526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5" y="526"/>
                    <a:pt x="5" y="526"/>
                    <a:pt x="5" y="526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5" y="526"/>
                    <a:pt x="5" y="526"/>
                    <a:pt x="5" y="526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3" y="526"/>
                    <a:pt x="3" y="526"/>
                    <a:pt x="3" y="526"/>
                  </a:cubicBezTo>
                  <a:cubicBezTo>
                    <a:pt x="3" y="526"/>
                    <a:pt x="23" y="538"/>
                    <a:pt x="44" y="550"/>
                  </a:cubicBezTo>
                  <a:cubicBezTo>
                    <a:pt x="55" y="556"/>
                    <a:pt x="65" y="562"/>
                    <a:pt x="73" y="566"/>
                  </a:cubicBezTo>
                  <a:cubicBezTo>
                    <a:pt x="77" y="568"/>
                    <a:pt x="81" y="570"/>
                    <a:pt x="84" y="572"/>
                  </a:cubicBezTo>
                  <a:cubicBezTo>
                    <a:pt x="85" y="572"/>
                    <a:pt x="86" y="573"/>
                    <a:pt x="87" y="573"/>
                  </a:cubicBezTo>
                  <a:cubicBezTo>
                    <a:pt x="87" y="573"/>
                    <a:pt x="87" y="573"/>
                    <a:pt x="88" y="574"/>
                  </a:cubicBezTo>
                  <a:cubicBezTo>
                    <a:pt x="88" y="574"/>
                    <a:pt x="88" y="574"/>
                    <a:pt x="89" y="574"/>
                  </a:cubicBezTo>
                  <a:cubicBezTo>
                    <a:pt x="89" y="574"/>
                    <a:pt x="89" y="574"/>
                    <a:pt x="89" y="574"/>
                  </a:cubicBezTo>
                  <a:cubicBezTo>
                    <a:pt x="90" y="573"/>
                    <a:pt x="90" y="573"/>
                    <a:pt x="90" y="573"/>
                  </a:cubicBezTo>
                  <a:cubicBezTo>
                    <a:pt x="90" y="572"/>
                    <a:pt x="90" y="572"/>
                    <a:pt x="90" y="572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9" y="571"/>
                    <a:pt x="84" y="568"/>
                    <a:pt x="76" y="563"/>
                  </a:cubicBezTo>
                  <a:cubicBezTo>
                    <a:pt x="64" y="556"/>
                    <a:pt x="45" y="544"/>
                    <a:pt x="30" y="535"/>
                  </a:cubicBezTo>
                  <a:cubicBezTo>
                    <a:pt x="23" y="530"/>
                    <a:pt x="16" y="526"/>
                    <a:pt x="11" y="523"/>
                  </a:cubicBezTo>
                  <a:cubicBezTo>
                    <a:pt x="8" y="521"/>
                    <a:pt x="6" y="520"/>
                    <a:pt x="5" y="519"/>
                  </a:cubicBezTo>
                  <a:cubicBezTo>
                    <a:pt x="4" y="518"/>
                    <a:pt x="4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3" y="519"/>
                    <a:pt x="3" y="519"/>
                    <a:pt x="3" y="519"/>
                  </a:cubicBezTo>
                  <a:cubicBezTo>
                    <a:pt x="3" y="519"/>
                    <a:pt x="3" y="518"/>
                    <a:pt x="3" y="518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3" y="519"/>
                    <a:pt x="3" y="519"/>
                    <a:pt x="3" y="519"/>
                  </a:cubicBezTo>
                  <a:cubicBezTo>
                    <a:pt x="2" y="518"/>
                    <a:pt x="2" y="518"/>
                    <a:pt x="2" y="518"/>
                  </a:cubicBezTo>
                  <a:cubicBezTo>
                    <a:pt x="1" y="519"/>
                    <a:pt x="1" y="519"/>
                    <a:pt x="1" y="519"/>
                  </a:cubicBezTo>
                  <a:cubicBezTo>
                    <a:pt x="96" y="574"/>
                    <a:pt x="96" y="574"/>
                    <a:pt x="96" y="574"/>
                  </a:cubicBezTo>
                  <a:cubicBezTo>
                    <a:pt x="97" y="574"/>
                    <a:pt x="97" y="574"/>
                    <a:pt x="98" y="574"/>
                  </a:cubicBezTo>
                  <a:cubicBezTo>
                    <a:pt x="98" y="573"/>
                    <a:pt x="98" y="572"/>
                    <a:pt x="97" y="572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3" y="515"/>
                    <a:pt x="3" y="515"/>
                    <a:pt x="3" y="515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3" y="515"/>
                    <a:pt x="3" y="515"/>
                    <a:pt x="3" y="515"/>
                  </a:cubicBezTo>
                  <a:cubicBezTo>
                    <a:pt x="3" y="515"/>
                    <a:pt x="3" y="515"/>
                    <a:pt x="3" y="515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3" y="515"/>
                    <a:pt x="3" y="515"/>
                    <a:pt x="3" y="515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3" y="515"/>
                    <a:pt x="3" y="515"/>
                    <a:pt x="3" y="515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2" y="515"/>
                    <a:pt x="2" y="515"/>
                  </a:cubicBezTo>
                  <a:cubicBezTo>
                    <a:pt x="2" y="515"/>
                    <a:pt x="3" y="515"/>
                    <a:pt x="3" y="516"/>
                  </a:cubicBezTo>
                  <a:cubicBezTo>
                    <a:pt x="10" y="520"/>
                    <a:pt x="34" y="534"/>
                    <a:pt x="56" y="548"/>
                  </a:cubicBezTo>
                  <a:cubicBezTo>
                    <a:pt x="68" y="554"/>
                    <a:pt x="78" y="561"/>
                    <a:pt x="87" y="566"/>
                  </a:cubicBezTo>
                  <a:cubicBezTo>
                    <a:pt x="91" y="568"/>
                    <a:pt x="94" y="570"/>
                    <a:pt x="97" y="572"/>
                  </a:cubicBezTo>
                  <a:cubicBezTo>
                    <a:pt x="98" y="572"/>
                    <a:pt x="99" y="573"/>
                    <a:pt x="100" y="573"/>
                  </a:cubicBezTo>
                  <a:cubicBezTo>
                    <a:pt x="101" y="573"/>
                    <a:pt x="101" y="574"/>
                    <a:pt x="101" y="574"/>
                  </a:cubicBezTo>
                  <a:cubicBezTo>
                    <a:pt x="102" y="574"/>
                    <a:pt x="102" y="574"/>
                    <a:pt x="102" y="574"/>
                  </a:cubicBezTo>
                  <a:cubicBezTo>
                    <a:pt x="103" y="574"/>
                    <a:pt x="103" y="574"/>
                    <a:pt x="103" y="574"/>
                  </a:cubicBezTo>
                  <a:cubicBezTo>
                    <a:pt x="104" y="573"/>
                    <a:pt x="104" y="573"/>
                    <a:pt x="104" y="573"/>
                  </a:cubicBezTo>
                  <a:cubicBezTo>
                    <a:pt x="104" y="572"/>
                    <a:pt x="104" y="572"/>
                    <a:pt x="104" y="572"/>
                  </a:cubicBezTo>
                  <a:cubicBezTo>
                    <a:pt x="103" y="571"/>
                    <a:pt x="103" y="571"/>
                    <a:pt x="103" y="571"/>
                  </a:cubicBezTo>
                  <a:cubicBezTo>
                    <a:pt x="3" y="509"/>
                    <a:pt x="3" y="509"/>
                    <a:pt x="3" y="509"/>
                  </a:cubicBezTo>
                  <a:cubicBezTo>
                    <a:pt x="2" y="509"/>
                    <a:pt x="2" y="509"/>
                    <a:pt x="2" y="509"/>
                  </a:cubicBezTo>
                  <a:cubicBezTo>
                    <a:pt x="1" y="509"/>
                    <a:pt x="1" y="509"/>
                    <a:pt x="1" y="509"/>
                  </a:cubicBezTo>
                  <a:cubicBezTo>
                    <a:pt x="1" y="510"/>
                    <a:pt x="1" y="510"/>
                    <a:pt x="1" y="510"/>
                  </a:cubicBezTo>
                  <a:cubicBezTo>
                    <a:pt x="2" y="511"/>
                    <a:pt x="2" y="511"/>
                    <a:pt x="2" y="511"/>
                  </a:cubicBezTo>
                  <a:cubicBezTo>
                    <a:pt x="2" y="511"/>
                    <a:pt x="27" y="527"/>
                    <a:pt x="53" y="542"/>
                  </a:cubicBezTo>
                  <a:cubicBezTo>
                    <a:pt x="66" y="550"/>
                    <a:pt x="79" y="558"/>
                    <a:pt x="89" y="564"/>
                  </a:cubicBezTo>
                  <a:cubicBezTo>
                    <a:pt x="94" y="567"/>
                    <a:pt x="98" y="569"/>
                    <a:pt x="102" y="571"/>
                  </a:cubicBezTo>
                  <a:cubicBezTo>
                    <a:pt x="103" y="572"/>
                    <a:pt x="105" y="572"/>
                    <a:pt x="106" y="573"/>
                  </a:cubicBezTo>
                  <a:cubicBezTo>
                    <a:pt x="106" y="573"/>
                    <a:pt x="107" y="573"/>
                    <a:pt x="107" y="573"/>
                  </a:cubicBezTo>
                  <a:cubicBezTo>
                    <a:pt x="108" y="573"/>
                    <a:pt x="108" y="574"/>
                    <a:pt x="108" y="574"/>
                  </a:cubicBezTo>
                  <a:cubicBezTo>
                    <a:pt x="109" y="574"/>
                    <a:pt x="109" y="574"/>
                    <a:pt x="109" y="574"/>
                  </a:cubicBezTo>
                  <a:cubicBezTo>
                    <a:pt x="110" y="573"/>
                    <a:pt x="110" y="573"/>
                    <a:pt x="110" y="573"/>
                  </a:cubicBezTo>
                  <a:cubicBezTo>
                    <a:pt x="110" y="572"/>
                    <a:pt x="110" y="572"/>
                    <a:pt x="110" y="572"/>
                  </a:cubicBezTo>
                  <a:cubicBezTo>
                    <a:pt x="109" y="571"/>
                    <a:pt x="109" y="571"/>
                    <a:pt x="109" y="571"/>
                  </a:cubicBezTo>
                  <a:cubicBezTo>
                    <a:pt x="109" y="571"/>
                    <a:pt x="108" y="570"/>
                    <a:pt x="105" y="568"/>
                  </a:cubicBezTo>
                  <a:cubicBezTo>
                    <a:pt x="94" y="562"/>
                    <a:pt x="69" y="547"/>
                    <a:pt x="46" y="532"/>
                  </a:cubicBezTo>
                  <a:cubicBezTo>
                    <a:pt x="35" y="525"/>
                    <a:pt x="24" y="518"/>
                    <a:pt x="16" y="513"/>
                  </a:cubicBezTo>
                  <a:cubicBezTo>
                    <a:pt x="12" y="511"/>
                    <a:pt x="9" y="509"/>
                    <a:pt x="6" y="507"/>
                  </a:cubicBezTo>
                  <a:cubicBezTo>
                    <a:pt x="5" y="507"/>
                    <a:pt x="4" y="506"/>
                    <a:pt x="4" y="506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2" y="506"/>
                    <a:pt x="2" y="506"/>
                    <a:pt x="2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3" y="505"/>
                    <a:pt x="3" y="505"/>
                    <a:pt x="3" y="505"/>
                  </a:cubicBezTo>
                  <a:cubicBezTo>
                    <a:pt x="2" y="506"/>
                    <a:pt x="2" y="506"/>
                    <a:pt x="2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2" y="506"/>
                    <a:pt x="2" y="506"/>
                    <a:pt x="2" y="506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2" y="506"/>
                    <a:pt x="2" y="506"/>
                    <a:pt x="2" y="506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2" y="506"/>
                    <a:pt x="2" y="506"/>
                    <a:pt x="2" y="506"/>
                  </a:cubicBezTo>
                  <a:cubicBezTo>
                    <a:pt x="2" y="507"/>
                    <a:pt x="2" y="507"/>
                    <a:pt x="2" y="507"/>
                  </a:cubicBezTo>
                  <a:cubicBezTo>
                    <a:pt x="2" y="507"/>
                    <a:pt x="29" y="524"/>
                    <a:pt x="57" y="540"/>
                  </a:cubicBezTo>
                  <a:cubicBezTo>
                    <a:pt x="71" y="549"/>
                    <a:pt x="85" y="557"/>
                    <a:pt x="96" y="563"/>
                  </a:cubicBezTo>
                  <a:cubicBezTo>
                    <a:pt x="102" y="567"/>
                    <a:pt x="107" y="569"/>
                    <a:pt x="110" y="571"/>
                  </a:cubicBezTo>
                  <a:cubicBezTo>
                    <a:pt x="112" y="572"/>
                    <a:pt x="113" y="573"/>
                    <a:pt x="115" y="573"/>
                  </a:cubicBezTo>
                  <a:cubicBezTo>
                    <a:pt x="115" y="574"/>
                    <a:pt x="116" y="574"/>
                    <a:pt x="116" y="574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18" y="574"/>
                    <a:pt x="118" y="574"/>
                    <a:pt x="118" y="574"/>
                  </a:cubicBezTo>
                  <a:cubicBezTo>
                    <a:pt x="119" y="573"/>
                    <a:pt x="119" y="573"/>
                    <a:pt x="119" y="573"/>
                  </a:cubicBezTo>
                  <a:cubicBezTo>
                    <a:pt x="119" y="572"/>
                    <a:pt x="119" y="572"/>
                    <a:pt x="119" y="572"/>
                  </a:cubicBezTo>
                  <a:cubicBezTo>
                    <a:pt x="118" y="572"/>
                    <a:pt x="118" y="572"/>
                    <a:pt x="118" y="572"/>
                  </a:cubicBezTo>
                  <a:cubicBezTo>
                    <a:pt x="118" y="572"/>
                    <a:pt x="116" y="571"/>
                    <a:pt x="113" y="569"/>
                  </a:cubicBezTo>
                  <a:cubicBezTo>
                    <a:pt x="102" y="562"/>
                    <a:pt x="74" y="546"/>
                    <a:pt x="50" y="531"/>
                  </a:cubicBezTo>
                  <a:cubicBezTo>
                    <a:pt x="37" y="523"/>
                    <a:pt x="25" y="516"/>
                    <a:pt x="17" y="510"/>
                  </a:cubicBezTo>
                  <a:cubicBezTo>
                    <a:pt x="12" y="507"/>
                    <a:pt x="9" y="505"/>
                    <a:pt x="6" y="503"/>
                  </a:cubicBezTo>
                  <a:cubicBezTo>
                    <a:pt x="5" y="502"/>
                    <a:pt x="4" y="501"/>
                    <a:pt x="4" y="501"/>
                  </a:cubicBezTo>
                  <a:cubicBezTo>
                    <a:pt x="3" y="500"/>
                    <a:pt x="3" y="500"/>
                    <a:pt x="3" y="500"/>
                  </a:cubicBezTo>
                  <a:cubicBezTo>
                    <a:pt x="3" y="500"/>
                    <a:pt x="3" y="500"/>
                    <a:pt x="3" y="500"/>
                  </a:cubicBezTo>
                  <a:cubicBezTo>
                    <a:pt x="3" y="500"/>
                    <a:pt x="3" y="500"/>
                    <a:pt x="3" y="500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3" y="500"/>
                    <a:pt x="3" y="500"/>
                    <a:pt x="3" y="500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2" y="500"/>
                    <a:pt x="2" y="500"/>
                    <a:pt x="2" y="500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3" y="501"/>
                    <a:pt x="3" y="501"/>
                    <a:pt x="3" y="501"/>
                  </a:cubicBezTo>
                  <a:cubicBezTo>
                    <a:pt x="2" y="500"/>
                    <a:pt x="2" y="500"/>
                    <a:pt x="2" y="500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0"/>
                    <a:pt x="2" y="500"/>
                    <a:pt x="2" y="500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0"/>
                    <a:pt x="2" y="500"/>
                    <a:pt x="2" y="500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2" y="502"/>
                    <a:pt x="2" y="502"/>
                  </a:cubicBezTo>
                  <a:cubicBezTo>
                    <a:pt x="2" y="502"/>
                    <a:pt x="3" y="502"/>
                    <a:pt x="4" y="503"/>
                  </a:cubicBezTo>
                  <a:cubicBezTo>
                    <a:pt x="12" y="508"/>
                    <a:pt x="42" y="526"/>
                    <a:pt x="70" y="542"/>
                  </a:cubicBezTo>
                  <a:cubicBezTo>
                    <a:pt x="84" y="551"/>
                    <a:pt x="98" y="559"/>
                    <a:pt x="108" y="565"/>
                  </a:cubicBezTo>
                  <a:cubicBezTo>
                    <a:pt x="113" y="568"/>
                    <a:pt x="117" y="570"/>
                    <a:pt x="120" y="572"/>
                  </a:cubicBezTo>
                  <a:cubicBezTo>
                    <a:pt x="122" y="573"/>
                    <a:pt x="123" y="573"/>
                    <a:pt x="124" y="574"/>
                  </a:cubicBezTo>
                  <a:cubicBezTo>
                    <a:pt x="125" y="574"/>
                    <a:pt x="125" y="574"/>
                    <a:pt x="125" y="574"/>
                  </a:cubicBezTo>
                  <a:cubicBezTo>
                    <a:pt x="126" y="575"/>
                    <a:pt x="126" y="575"/>
                    <a:pt x="126" y="575"/>
                  </a:cubicBezTo>
                  <a:cubicBezTo>
                    <a:pt x="127" y="575"/>
                    <a:pt x="127" y="575"/>
                    <a:pt x="127" y="575"/>
                  </a:cubicBezTo>
                  <a:cubicBezTo>
                    <a:pt x="127" y="575"/>
                    <a:pt x="127" y="575"/>
                    <a:pt x="127" y="575"/>
                  </a:cubicBezTo>
                  <a:cubicBezTo>
                    <a:pt x="128" y="574"/>
                    <a:pt x="128" y="574"/>
                    <a:pt x="128" y="574"/>
                  </a:cubicBezTo>
                  <a:cubicBezTo>
                    <a:pt x="128" y="574"/>
                    <a:pt x="128" y="574"/>
                    <a:pt x="128" y="574"/>
                  </a:cubicBezTo>
                  <a:cubicBezTo>
                    <a:pt x="128" y="573"/>
                    <a:pt x="128" y="573"/>
                    <a:pt x="128" y="573"/>
                  </a:cubicBezTo>
                  <a:cubicBezTo>
                    <a:pt x="128" y="573"/>
                    <a:pt x="128" y="573"/>
                    <a:pt x="128" y="572"/>
                  </a:cubicBezTo>
                  <a:cubicBezTo>
                    <a:pt x="127" y="572"/>
                    <a:pt x="127" y="572"/>
                    <a:pt x="127" y="571"/>
                  </a:cubicBezTo>
                  <a:cubicBezTo>
                    <a:pt x="125" y="570"/>
                    <a:pt x="122" y="568"/>
                    <a:pt x="118" y="565"/>
                  </a:cubicBezTo>
                  <a:cubicBezTo>
                    <a:pt x="89" y="546"/>
                    <a:pt x="3" y="495"/>
                    <a:pt x="3" y="495"/>
                  </a:cubicBezTo>
                  <a:cubicBezTo>
                    <a:pt x="2" y="494"/>
                    <a:pt x="2" y="494"/>
                    <a:pt x="2" y="494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6"/>
                    <a:pt x="1" y="496"/>
                    <a:pt x="1" y="496"/>
                  </a:cubicBezTo>
                  <a:cubicBezTo>
                    <a:pt x="1" y="497"/>
                    <a:pt x="1" y="497"/>
                    <a:pt x="1" y="497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4"/>
                    <a:pt x="134" y="574"/>
                    <a:pt x="134" y="574"/>
                  </a:cubicBezTo>
                  <a:cubicBezTo>
                    <a:pt x="135" y="574"/>
                    <a:pt x="135" y="573"/>
                    <a:pt x="135" y="573"/>
                  </a:cubicBezTo>
                  <a:cubicBezTo>
                    <a:pt x="135" y="572"/>
                    <a:pt x="135" y="572"/>
                    <a:pt x="135" y="572"/>
                  </a:cubicBezTo>
                  <a:cubicBezTo>
                    <a:pt x="134" y="572"/>
                    <a:pt x="134" y="572"/>
                    <a:pt x="134" y="572"/>
                  </a:cubicBezTo>
                  <a:cubicBezTo>
                    <a:pt x="134" y="572"/>
                    <a:pt x="134" y="572"/>
                    <a:pt x="134" y="572"/>
                  </a:cubicBezTo>
                  <a:cubicBezTo>
                    <a:pt x="134" y="572"/>
                    <a:pt x="134" y="571"/>
                    <a:pt x="132" y="571"/>
                  </a:cubicBezTo>
                  <a:cubicBezTo>
                    <a:pt x="125" y="566"/>
                    <a:pt x="92" y="547"/>
                    <a:pt x="62" y="529"/>
                  </a:cubicBezTo>
                  <a:cubicBezTo>
                    <a:pt x="47" y="519"/>
                    <a:pt x="32" y="510"/>
                    <a:pt x="21" y="503"/>
                  </a:cubicBezTo>
                  <a:cubicBezTo>
                    <a:pt x="16" y="500"/>
                    <a:pt x="11" y="497"/>
                    <a:pt x="8" y="494"/>
                  </a:cubicBezTo>
                  <a:cubicBezTo>
                    <a:pt x="7" y="493"/>
                    <a:pt x="5" y="492"/>
                    <a:pt x="5" y="492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2" y="491"/>
                    <a:pt x="2" y="491"/>
                    <a:pt x="2" y="491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141" y="574"/>
                    <a:pt x="141" y="574"/>
                    <a:pt x="141" y="574"/>
                  </a:cubicBezTo>
                  <a:cubicBezTo>
                    <a:pt x="141" y="574"/>
                    <a:pt x="141" y="574"/>
                    <a:pt x="142" y="574"/>
                  </a:cubicBezTo>
                  <a:cubicBezTo>
                    <a:pt x="142" y="574"/>
                    <a:pt x="142" y="573"/>
                    <a:pt x="142" y="573"/>
                  </a:cubicBezTo>
                  <a:cubicBezTo>
                    <a:pt x="142" y="573"/>
                    <a:pt x="142" y="572"/>
                    <a:pt x="142" y="572"/>
                  </a:cubicBezTo>
                  <a:cubicBezTo>
                    <a:pt x="142" y="572"/>
                    <a:pt x="142" y="572"/>
                    <a:pt x="142" y="572"/>
                  </a:cubicBezTo>
                  <a:cubicBezTo>
                    <a:pt x="141" y="571"/>
                    <a:pt x="141" y="571"/>
                    <a:pt x="141" y="571"/>
                  </a:cubicBezTo>
                  <a:cubicBezTo>
                    <a:pt x="131" y="564"/>
                    <a:pt x="2" y="485"/>
                    <a:pt x="2" y="485"/>
                  </a:cubicBezTo>
                  <a:cubicBezTo>
                    <a:pt x="2" y="484"/>
                    <a:pt x="1" y="485"/>
                    <a:pt x="1" y="485"/>
                  </a:cubicBezTo>
                  <a:cubicBezTo>
                    <a:pt x="0" y="486"/>
                    <a:pt x="0" y="487"/>
                    <a:pt x="1" y="487"/>
                  </a:cubicBezTo>
                  <a:cubicBezTo>
                    <a:pt x="1" y="487"/>
                    <a:pt x="36" y="509"/>
                    <a:pt x="72" y="531"/>
                  </a:cubicBezTo>
                  <a:cubicBezTo>
                    <a:pt x="91" y="542"/>
                    <a:pt x="109" y="553"/>
                    <a:pt x="123" y="561"/>
                  </a:cubicBezTo>
                  <a:cubicBezTo>
                    <a:pt x="131" y="565"/>
                    <a:pt x="137" y="568"/>
                    <a:pt x="142" y="571"/>
                  </a:cubicBezTo>
                  <a:cubicBezTo>
                    <a:pt x="144" y="572"/>
                    <a:pt x="146" y="573"/>
                    <a:pt x="147" y="574"/>
                  </a:cubicBezTo>
                  <a:cubicBezTo>
                    <a:pt x="148" y="574"/>
                    <a:pt x="149" y="574"/>
                    <a:pt x="150" y="574"/>
                  </a:cubicBezTo>
                  <a:cubicBezTo>
                    <a:pt x="150" y="574"/>
                    <a:pt x="151" y="575"/>
                    <a:pt x="151" y="575"/>
                  </a:cubicBezTo>
                  <a:cubicBezTo>
                    <a:pt x="152" y="574"/>
                    <a:pt x="152" y="574"/>
                    <a:pt x="152" y="574"/>
                  </a:cubicBezTo>
                  <a:cubicBezTo>
                    <a:pt x="153" y="574"/>
                    <a:pt x="153" y="574"/>
                    <a:pt x="153" y="574"/>
                  </a:cubicBezTo>
                  <a:cubicBezTo>
                    <a:pt x="153" y="573"/>
                    <a:pt x="153" y="573"/>
                    <a:pt x="153" y="573"/>
                  </a:cubicBezTo>
                  <a:cubicBezTo>
                    <a:pt x="152" y="572"/>
                    <a:pt x="152" y="572"/>
                    <a:pt x="152" y="572"/>
                  </a:cubicBezTo>
                  <a:cubicBezTo>
                    <a:pt x="152" y="572"/>
                    <a:pt x="150" y="571"/>
                    <a:pt x="146" y="568"/>
                  </a:cubicBezTo>
                  <a:cubicBezTo>
                    <a:pt x="132" y="560"/>
                    <a:pt x="96" y="538"/>
                    <a:pt x="64" y="518"/>
                  </a:cubicBezTo>
                  <a:cubicBezTo>
                    <a:pt x="48" y="509"/>
                    <a:pt x="33" y="499"/>
                    <a:pt x="22" y="492"/>
                  </a:cubicBezTo>
                  <a:cubicBezTo>
                    <a:pt x="16" y="489"/>
                    <a:pt x="12" y="486"/>
                    <a:pt x="9" y="483"/>
                  </a:cubicBezTo>
                  <a:cubicBezTo>
                    <a:pt x="7" y="482"/>
                    <a:pt x="6" y="481"/>
                    <a:pt x="5" y="481"/>
                  </a:cubicBezTo>
                  <a:cubicBezTo>
                    <a:pt x="5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4" y="481"/>
                    <a:pt x="4" y="481"/>
                    <a:pt x="4" y="481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4" y="481"/>
                    <a:pt x="4" y="481"/>
                    <a:pt x="4" y="481"/>
                  </a:cubicBezTo>
                  <a:cubicBezTo>
                    <a:pt x="4" y="481"/>
                    <a:pt x="4" y="481"/>
                    <a:pt x="4" y="481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4" y="481"/>
                    <a:pt x="4" y="481"/>
                    <a:pt x="4" y="481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2"/>
                    <a:pt x="3" y="482"/>
                    <a:pt x="4" y="482"/>
                  </a:cubicBezTo>
                  <a:cubicBezTo>
                    <a:pt x="7" y="484"/>
                    <a:pt x="18" y="490"/>
                    <a:pt x="33" y="499"/>
                  </a:cubicBezTo>
                  <a:cubicBezTo>
                    <a:pt x="55" y="513"/>
                    <a:pt x="86" y="532"/>
                    <a:pt x="112" y="547"/>
                  </a:cubicBezTo>
                  <a:cubicBezTo>
                    <a:pt x="125" y="555"/>
                    <a:pt x="136" y="562"/>
                    <a:pt x="145" y="567"/>
                  </a:cubicBezTo>
                  <a:cubicBezTo>
                    <a:pt x="149" y="569"/>
                    <a:pt x="153" y="572"/>
                    <a:pt x="156" y="573"/>
                  </a:cubicBezTo>
                  <a:cubicBezTo>
                    <a:pt x="157" y="574"/>
                    <a:pt x="158" y="574"/>
                    <a:pt x="159" y="575"/>
                  </a:cubicBezTo>
                  <a:cubicBezTo>
                    <a:pt x="160" y="575"/>
                    <a:pt x="161" y="575"/>
                    <a:pt x="162" y="575"/>
                  </a:cubicBezTo>
                  <a:cubicBezTo>
                    <a:pt x="162" y="575"/>
                    <a:pt x="162" y="575"/>
                    <a:pt x="162" y="575"/>
                  </a:cubicBezTo>
                  <a:cubicBezTo>
                    <a:pt x="163" y="574"/>
                    <a:pt x="163" y="574"/>
                    <a:pt x="163" y="574"/>
                  </a:cubicBezTo>
                  <a:cubicBezTo>
                    <a:pt x="163" y="574"/>
                    <a:pt x="163" y="574"/>
                    <a:pt x="163" y="574"/>
                  </a:cubicBezTo>
                  <a:cubicBezTo>
                    <a:pt x="163" y="574"/>
                    <a:pt x="163" y="574"/>
                    <a:pt x="163" y="574"/>
                  </a:cubicBezTo>
                  <a:cubicBezTo>
                    <a:pt x="163" y="573"/>
                    <a:pt x="163" y="573"/>
                    <a:pt x="163" y="573"/>
                  </a:cubicBezTo>
                  <a:cubicBezTo>
                    <a:pt x="163" y="572"/>
                    <a:pt x="162" y="572"/>
                    <a:pt x="162" y="572"/>
                  </a:cubicBezTo>
                  <a:cubicBezTo>
                    <a:pt x="160" y="570"/>
                    <a:pt x="156" y="568"/>
                    <a:pt x="151" y="564"/>
                  </a:cubicBezTo>
                  <a:cubicBezTo>
                    <a:pt x="114" y="540"/>
                    <a:pt x="4" y="473"/>
                    <a:pt x="4" y="473"/>
                  </a:cubicBezTo>
                  <a:cubicBezTo>
                    <a:pt x="3" y="473"/>
                    <a:pt x="3" y="473"/>
                    <a:pt x="3" y="473"/>
                  </a:cubicBezTo>
                  <a:cubicBezTo>
                    <a:pt x="2" y="474"/>
                    <a:pt x="2" y="474"/>
                    <a:pt x="2" y="474"/>
                  </a:cubicBezTo>
                  <a:cubicBezTo>
                    <a:pt x="2" y="475"/>
                    <a:pt x="2" y="475"/>
                    <a:pt x="2" y="475"/>
                  </a:cubicBezTo>
                  <a:cubicBezTo>
                    <a:pt x="2" y="476"/>
                    <a:pt x="2" y="476"/>
                    <a:pt x="2" y="476"/>
                  </a:cubicBezTo>
                  <a:cubicBezTo>
                    <a:pt x="168" y="574"/>
                    <a:pt x="168" y="574"/>
                    <a:pt x="168" y="574"/>
                  </a:cubicBezTo>
                  <a:cubicBezTo>
                    <a:pt x="169" y="575"/>
                    <a:pt x="170" y="574"/>
                    <a:pt x="170" y="574"/>
                  </a:cubicBezTo>
                  <a:cubicBezTo>
                    <a:pt x="170" y="573"/>
                    <a:pt x="170" y="573"/>
                    <a:pt x="170" y="573"/>
                  </a:cubicBezTo>
                  <a:cubicBezTo>
                    <a:pt x="170" y="572"/>
                    <a:pt x="170" y="572"/>
                    <a:pt x="169" y="571"/>
                  </a:cubicBezTo>
                  <a:cubicBezTo>
                    <a:pt x="169" y="570"/>
                    <a:pt x="167" y="569"/>
                    <a:pt x="166" y="568"/>
                  </a:cubicBezTo>
                  <a:cubicBezTo>
                    <a:pt x="159" y="563"/>
                    <a:pt x="146" y="554"/>
                    <a:pt x="130" y="544"/>
                  </a:cubicBezTo>
                  <a:cubicBezTo>
                    <a:pt x="81" y="513"/>
                    <a:pt x="4" y="469"/>
                    <a:pt x="4" y="469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5" y="471"/>
                    <a:pt x="5" y="471"/>
                    <a:pt x="5" y="471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5" y="471"/>
                    <a:pt x="5" y="471"/>
                    <a:pt x="5" y="471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0"/>
                    <a:pt x="4" y="470"/>
                    <a:pt x="4" y="470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8" y="473"/>
                    <a:pt x="21" y="481"/>
                    <a:pt x="37" y="491"/>
                  </a:cubicBezTo>
                  <a:cubicBezTo>
                    <a:pt x="62" y="506"/>
                    <a:pt x="97" y="526"/>
                    <a:pt x="125" y="544"/>
                  </a:cubicBezTo>
                  <a:cubicBezTo>
                    <a:pt x="139" y="552"/>
                    <a:pt x="152" y="560"/>
                    <a:pt x="161" y="565"/>
                  </a:cubicBezTo>
                  <a:cubicBezTo>
                    <a:pt x="166" y="568"/>
                    <a:pt x="170" y="570"/>
                    <a:pt x="172" y="572"/>
                  </a:cubicBezTo>
                  <a:cubicBezTo>
                    <a:pt x="174" y="573"/>
                    <a:pt x="175" y="573"/>
                    <a:pt x="175" y="574"/>
                  </a:cubicBezTo>
                  <a:cubicBezTo>
                    <a:pt x="176" y="574"/>
                    <a:pt x="176" y="574"/>
                    <a:pt x="176" y="574"/>
                  </a:cubicBezTo>
                  <a:cubicBezTo>
                    <a:pt x="177" y="574"/>
                    <a:pt x="177" y="574"/>
                    <a:pt x="177" y="574"/>
                  </a:cubicBezTo>
                  <a:cubicBezTo>
                    <a:pt x="177" y="574"/>
                    <a:pt x="177" y="574"/>
                    <a:pt x="177" y="574"/>
                  </a:cubicBezTo>
                  <a:cubicBezTo>
                    <a:pt x="178" y="574"/>
                    <a:pt x="178" y="574"/>
                    <a:pt x="178" y="574"/>
                  </a:cubicBezTo>
                  <a:cubicBezTo>
                    <a:pt x="178" y="574"/>
                    <a:pt x="178" y="574"/>
                    <a:pt x="178" y="574"/>
                  </a:cubicBezTo>
                  <a:cubicBezTo>
                    <a:pt x="178" y="574"/>
                    <a:pt x="178" y="574"/>
                    <a:pt x="178" y="574"/>
                  </a:cubicBezTo>
                  <a:cubicBezTo>
                    <a:pt x="179" y="573"/>
                    <a:pt x="179" y="573"/>
                    <a:pt x="179" y="573"/>
                  </a:cubicBezTo>
                  <a:cubicBezTo>
                    <a:pt x="179" y="573"/>
                    <a:pt x="178" y="572"/>
                    <a:pt x="178" y="572"/>
                  </a:cubicBezTo>
                  <a:cubicBezTo>
                    <a:pt x="178" y="572"/>
                    <a:pt x="178" y="571"/>
                    <a:pt x="177" y="571"/>
                  </a:cubicBezTo>
                  <a:cubicBezTo>
                    <a:pt x="175" y="569"/>
                    <a:pt x="171" y="566"/>
                    <a:pt x="165" y="562"/>
                  </a:cubicBezTo>
                  <a:cubicBezTo>
                    <a:pt x="125" y="535"/>
                    <a:pt x="3" y="463"/>
                    <a:pt x="3" y="463"/>
                  </a:cubicBezTo>
                  <a:cubicBezTo>
                    <a:pt x="2" y="464"/>
                    <a:pt x="2" y="464"/>
                    <a:pt x="2" y="464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4"/>
                    <a:pt x="2" y="464"/>
                    <a:pt x="2" y="464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4"/>
                    <a:pt x="2" y="464"/>
                    <a:pt x="2" y="464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4"/>
                    <a:pt x="2" y="464"/>
                    <a:pt x="2" y="464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4"/>
                    <a:pt x="2" y="464"/>
                    <a:pt x="2" y="464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2" y="465"/>
                    <a:pt x="2" y="465"/>
                    <a:pt x="2" y="465"/>
                  </a:cubicBezTo>
                  <a:cubicBezTo>
                    <a:pt x="3" y="466"/>
                    <a:pt x="14" y="473"/>
                    <a:pt x="31" y="483"/>
                  </a:cubicBezTo>
                  <a:cubicBezTo>
                    <a:pt x="56" y="499"/>
                    <a:pt x="92" y="522"/>
                    <a:pt x="124" y="540"/>
                  </a:cubicBezTo>
                  <a:cubicBezTo>
                    <a:pt x="139" y="550"/>
                    <a:pt x="153" y="558"/>
                    <a:pt x="164" y="564"/>
                  </a:cubicBezTo>
                  <a:cubicBezTo>
                    <a:pt x="170" y="568"/>
                    <a:pt x="174" y="570"/>
                    <a:pt x="177" y="572"/>
                  </a:cubicBezTo>
                  <a:cubicBezTo>
                    <a:pt x="179" y="573"/>
                    <a:pt x="181" y="573"/>
                    <a:pt x="182" y="574"/>
                  </a:cubicBezTo>
                  <a:cubicBezTo>
                    <a:pt x="183" y="574"/>
                    <a:pt x="184" y="574"/>
                    <a:pt x="184" y="574"/>
                  </a:cubicBezTo>
                  <a:cubicBezTo>
                    <a:pt x="185" y="574"/>
                    <a:pt x="185" y="574"/>
                    <a:pt x="185" y="574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3"/>
                    <a:pt x="186" y="573"/>
                    <a:pt x="186" y="573"/>
                  </a:cubicBezTo>
                  <a:cubicBezTo>
                    <a:pt x="186" y="572"/>
                    <a:pt x="186" y="572"/>
                    <a:pt x="186" y="572"/>
                  </a:cubicBezTo>
                  <a:cubicBezTo>
                    <a:pt x="185" y="572"/>
                    <a:pt x="185" y="571"/>
                    <a:pt x="184" y="571"/>
                  </a:cubicBezTo>
                  <a:cubicBezTo>
                    <a:pt x="182" y="569"/>
                    <a:pt x="178" y="566"/>
                    <a:pt x="172" y="562"/>
                  </a:cubicBezTo>
                  <a:cubicBezTo>
                    <a:pt x="130" y="534"/>
                    <a:pt x="4" y="459"/>
                    <a:pt x="4" y="459"/>
                  </a:cubicBezTo>
                  <a:cubicBezTo>
                    <a:pt x="3" y="458"/>
                    <a:pt x="2" y="458"/>
                    <a:pt x="2" y="459"/>
                  </a:cubicBezTo>
                  <a:cubicBezTo>
                    <a:pt x="2" y="460"/>
                    <a:pt x="2" y="460"/>
                    <a:pt x="3" y="461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3" y="575"/>
                    <a:pt x="194" y="575"/>
                    <a:pt x="194" y="574"/>
                  </a:cubicBezTo>
                  <a:cubicBezTo>
                    <a:pt x="195" y="574"/>
                    <a:pt x="195" y="573"/>
                    <a:pt x="194" y="572"/>
                  </a:cubicBezTo>
                  <a:cubicBezTo>
                    <a:pt x="194" y="572"/>
                    <a:pt x="191" y="571"/>
                    <a:pt x="186" y="568"/>
                  </a:cubicBezTo>
                  <a:cubicBezTo>
                    <a:pt x="168" y="556"/>
                    <a:pt x="122" y="529"/>
                    <a:pt x="82" y="503"/>
                  </a:cubicBezTo>
                  <a:cubicBezTo>
                    <a:pt x="61" y="491"/>
                    <a:pt x="42" y="479"/>
                    <a:pt x="28" y="470"/>
                  </a:cubicBezTo>
                  <a:cubicBezTo>
                    <a:pt x="21" y="465"/>
                    <a:pt x="15" y="462"/>
                    <a:pt x="11" y="459"/>
                  </a:cubicBezTo>
                  <a:cubicBezTo>
                    <a:pt x="9" y="457"/>
                    <a:pt x="7" y="456"/>
                    <a:pt x="6" y="456"/>
                  </a:cubicBezTo>
                  <a:cubicBezTo>
                    <a:pt x="6" y="455"/>
                    <a:pt x="5" y="455"/>
                    <a:pt x="5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5" y="456"/>
                    <a:pt x="5" y="456"/>
                    <a:pt x="5" y="456"/>
                  </a:cubicBezTo>
                  <a:cubicBezTo>
                    <a:pt x="5" y="455"/>
                    <a:pt x="5" y="455"/>
                    <a:pt x="5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5" y="456"/>
                    <a:pt x="5" y="456"/>
                    <a:pt x="5" y="456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3" y="456"/>
                    <a:pt x="3" y="456"/>
                    <a:pt x="3" y="456"/>
                  </a:cubicBezTo>
                  <a:cubicBezTo>
                    <a:pt x="199" y="575"/>
                    <a:pt x="199" y="575"/>
                    <a:pt x="199" y="575"/>
                  </a:cubicBezTo>
                  <a:cubicBezTo>
                    <a:pt x="200" y="575"/>
                    <a:pt x="201" y="575"/>
                    <a:pt x="201" y="574"/>
                  </a:cubicBezTo>
                  <a:cubicBezTo>
                    <a:pt x="201" y="574"/>
                    <a:pt x="201" y="573"/>
                    <a:pt x="201" y="573"/>
                  </a:cubicBezTo>
                  <a:cubicBezTo>
                    <a:pt x="106" y="514"/>
                    <a:pt x="106" y="514"/>
                    <a:pt x="106" y="514"/>
                  </a:cubicBezTo>
                  <a:cubicBezTo>
                    <a:pt x="210" y="575"/>
                    <a:pt x="210" y="575"/>
                    <a:pt x="210" y="575"/>
                  </a:cubicBezTo>
                  <a:cubicBezTo>
                    <a:pt x="211" y="575"/>
                    <a:pt x="211" y="575"/>
                    <a:pt x="211" y="575"/>
                  </a:cubicBezTo>
                  <a:cubicBezTo>
                    <a:pt x="212" y="575"/>
                    <a:pt x="212" y="575"/>
                    <a:pt x="212" y="575"/>
                  </a:cubicBezTo>
                  <a:cubicBezTo>
                    <a:pt x="212" y="574"/>
                    <a:pt x="212" y="574"/>
                    <a:pt x="212" y="574"/>
                  </a:cubicBezTo>
                  <a:cubicBezTo>
                    <a:pt x="211" y="573"/>
                    <a:pt x="211" y="573"/>
                    <a:pt x="211" y="573"/>
                  </a:cubicBezTo>
                  <a:cubicBezTo>
                    <a:pt x="211" y="573"/>
                    <a:pt x="208" y="571"/>
                    <a:pt x="202" y="568"/>
                  </a:cubicBezTo>
                  <a:cubicBezTo>
                    <a:pt x="182" y="556"/>
                    <a:pt x="132" y="526"/>
                    <a:pt x="88" y="499"/>
                  </a:cubicBezTo>
                  <a:cubicBezTo>
                    <a:pt x="65" y="485"/>
                    <a:pt x="44" y="472"/>
                    <a:pt x="28" y="462"/>
                  </a:cubicBezTo>
                  <a:cubicBezTo>
                    <a:pt x="21" y="457"/>
                    <a:pt x="14" y="452"/>
                    <a:pt x="10" y="449"/>
                  </a:cubicBezTo>
                  <a:cubicBezTo>
                    <a:pt x="8" y="448"/>
                    <a:pt x="6" y="446"/>
                    <a:pt x="5" y="445"/>
                  </a:cubicBezTo>
                  <a:cubicBezTo>
                    <a:pt x="4" y="445"/>
                    <a:pt x="4" y="444"/>
                    <a:pt x="4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4"/>
                    <a:pt x="3" y="444"/>
                    <a:pt x="3" y="444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3" y="445"/>
                  </a:cubicBezTo>
                  <a:cubicBezTo>
                    <a:pt x="3" y="445"/>
                    <a:pt x="3" y="445"/>
                    <a:pt x="4" y="446"/>
                  </a:cubicBezTo>
                  <a:cubicBezTo>
                    <a:pt x="6" y="446"/>
                    <a:pt x="11" y="449"/>
                    <a:pt x="18" y="453"/>
                  </a:cubicBezTo>
                  <a:cubicBezTo>
                    <a:pt x="43" y="468"/>
                    <a:pt x="91" y="498"/>
                    <a:pt x="134" y="525"/>
                  </a:cubicBezTo>
                  <a:cubicBezTo>
                    <a:pt x="155" y="539"/>
                    <a:pt x="175" y="551"/>
                    <a:pt x="190" y="561"/>
                  </a:cubicBezTo>
                  <a:cubicBezTo>
                    <a:pt x="198" y="565"/>
                    <a:pt x="204" y="569"/>
                    <a:pt x="209" y="572"/>
                  </a:cubicBezTo>
                  <a:cubicBezTo>
                    <a:pt x="212" y="573"/>
                    <a:pt x="214" y="574"/>
                    <a:pt x="215" y="575"/>
                  </a:cubicBezTo>
                  <a:cubicBezTo>
                    <a:pt x="216" y="575"/>
                    <a:pt x="217" y="575"/>
                    <a:pt x="217" y="576"/>
                  </a:cubicBezTo>
                  <a:cubicBezTo>
                    <a:pt x="218" y="576"/>
                    <a:pt x="218" y="576"/>
                    <a:pt x="219" y="576"/>
                  </a:cubicBezTo>
                  <a:cubicBezTo>
                    <a:pt x="219" y="576"/>
                    <a:pt x="219" y="576"/>
                    <a:pt x="219" y="576"/>
                  </a:cubicBezTo>
                  <a:cubicBezTo>
                    <a:pt x="220" y="575"/>
                    <a:pt x="220" y="575"/>
                    <a:pt x="220" y="575"/>
                  </a:cubicBezTo>
                  <a:cubicBezTo>
                    <a:pt x="220" y="575"/>
                    <a:pt x="220" y="575"/>
                    <a:pt x="220" y="575"/>
                  </a:cubicBezTo>
                  <a:cubicBezTo>
                    <a:pt x="220" y="574"/>
                    <a:pt x="220" y="574"/>
                    <a:pt x="220" y="574"/>
                  </a:cubicBezTo>
                  <a:cubicBezTo>
                    <a:pt x="220" y="574"/>
                    <a:pt x="220" y="574"/>
                    <a:pt x="220" y="574"/>
                  </a:cubicBezTo>
                  <a:cubicBezTo>
                    <a:pt x="220" y="573"/>
                    <a:pt x="220" y="573"/>
                    <a:pt x="220" y="573"/>
                  </a:cubicBezTo>
                  <a:cubicBezTo>
                    <a:pt x="219" y="572"/>
                    <a:pt x="217" y="571"/>
                    <a:pt x="215" y="570"/>
                  </a:cubicBezTo>
                  <a:cubicBezTo>
                    <a:pt x="185" y="549"/>
                    <a:pt x="3" y="438"/>
                    <a:pt x="3" y="438"/>
                  </a:cubicBezTo>
                  <a:cubicBezTo>
                    <a:pt x="2" y="437"/>
                    <a:pt x="1" y="438"/>
                    <a:pt x="1" y="438"/>
                  </a:cubicBezTo>
                  <a:cubicBezTo>
                    <a:pt x="1" y="439"/>
                    <a:pt x="1" y="440"/>
                    <a:pt x="1" y="440"/>
                  </a:cubicBezTo>
                  <a:cubicBezTo>
                    <a:pt x="1" y="440"/>
                    <a:pt x="55" y="474"/>
                    <a:pt x="110" y="508"/>
                  </a:cubicBezTo>
                  <a:cubicBezTo>
                    <a:pt x="138" y="525"/>
                    <a:pt x="166" y="542"/>
                    <a:pt x="187" y="555"/>
                  </a:cubicBezTo>
                  <a:cubicBezTo>
                    <a:pt x="198" y="561"/>
                    <a:pt x="207" y="566"/>
                    <a:pt x="214" y="570"/>
                  </a:cubicBezTo>
                  <a:cubicBezTo>
                    <a:pt x="217" y="572"/>
                    <a:pt x="220" y="573"/>
                    <a:pt x="222" y="574"/>
                  </a:cubicBezTo>
                  <a:cubicBezTo>
                    <a:pt x="223" y="575"/>
                    <a:pt x="224" y="575"/>
                    <a:pt x="225" y="576"/>
                  </a:cubicBezTo>
                  <a:cubicBezTo>
                    <a:pt x="226" y="576"/>
                    <a:pt x="226" y="576"/>
                    <a:pt x="227" y="576"/>
                  </a:cubicBezTo>
                  <a:cubicBezTo>
                    <a:pt x="227" y="576"/>
                    <a:pt x="227" y="576"/>
                    <a:pt x="227" y="576"/>
                  </a:cubicBezTo>
                  <a:cubicBezTo>
                    <a:pt x="228" y="575"/>
                    <a:pt x="228" y="575"/>
                    <a:pt x="228" y="575"/>
                  </a:cubicBezTo>
                  <a:cubicBezTo>
                    <a:pt x="228" y="574"/>
                    <a:pt x="228" y="574"/>
                    <a:pt x="228" y="574"/>
                  </a:cubicBezTo>
                  <a:cubicBezTo>
                    <a:pt x="228" y="574"/>
                    <a:pt x="228" y="574"/>
                    <a:pt x="228" y="574"/>
                  </a:cubicBezTo>
                  <a:cubicBezTo>
                    <a:pt x="228" y="574"/>
                    <a:pt x="224" y="571"/>
                    <a:pt x="218" y="568"/>
                  </a:cubicBezTo>
                  <a:cubicBezTo>
                    <a:pt x="197" y="555"/>
                    <a:pt x="143" y="522"/>
                    <a:pt x="95" y="492"/>
                  </a:cubicBezTo>
                  <a:cubicBezTo>
                    <a:pt x="71" y="478"/>
                    <a:pt x="48" y="463"/>
                    <a:pt x="31" y="453"/>
                  </a:cubicBezTo>
                  <a:cubicBezTo>
                    <a:pt x="23" y="447"/>
                    <a:pt x="16" y="443"/>
                    <a:pt x="11" y="440"/>
                  </a:cubicBezTo>
                  <a:cubicBezTo>
                    <a:pt x="9" y="438"/>
                    <a:pt x="7" y="437"/>
                    <a:pt x="6" y="436"/>
                  </a:cubicBezTo>
                  <a:cubicBezTo>
                    <a:pt x="5" y="435"/>
                    <a:pt x="5" y="435"/>
                    <a:pt x="4" y="435"/>
                  </a:cubicBezTo>
                  <a:cubicBezTo>
                    <a:pt x="4" y="434"/>
                    <a:pt x="4" y="434"/>
                    <a:pt x="4" y="434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4" y="434"/>
                    <a:pt x="4" y="434"/>
                    <a:pt x="4" y="434"/>
                  </a:cubicBezTo>
                  <a:cubicBezTo>
                    <a:pt x="4" y="434"/>
                    <a:pt x="4" y="434"/>
                    <a:pt x="4" y="434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4" y="434"/>
                    <a:pt x="4" y="434"/>
                    <a:pt x="4" y="434"/>
                  </a:cubicBezTo>
                  <a:cubicBezTo>
                    <a:pt x="3" y="435"/>
                    <a:pt x="3" y="435"/>
                    <a:pt x="3" y="435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4" y="434"/>
                    <a:pt x="4" y="434"/>
                    <a:pt x="4" y="434"/>
                  </a:cubicBezTo>
                  <a:cubicBezTo>
                    <a:pt x="3" y="435"/>
                    <a:pt x="3" y="435"/>
                    <a:pt x="3" y="435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3" y="435"/>
                    <a:pt x="3" y="435"/>
                    <a:pt x="3" y="435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3" y="435"/>
                    <a:pt x="3" y="435"/>
                    <a:pt x="3" y="435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3" y="435"/>
                    <a:pt x="3" y="435"/>
                    <a:pt x="3" y="435"/>
                  </a:cubicBezTo>
                  <a:cubicBezTo>
                    <a:pt x="2" y="436"/>
                    <a:pt x="2" y="436"/>
                    <a:pt x="2" y="436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5" y="575"/>
                    <a:pt x="235" y="575"/>
                  </a:cubicBezTo>
                  <a:cubicBezTo>
                    <a:pt x="236" y="575"/>
                    <a:pt x="236" y="575"/>
                    <a:pt x="236" y="574"/>
                  </a:cubicBezTo>
                  <a:cubicBezTo>
                    <a:pt x="236" y="573"/>
                    <a:pt x="236" y="573"/>
                    <a:pt x="236" y="573"/>
                  </a:cubicBezTo>
                  <a:cubicBezTo>
                    <a:pt x="235" y="573"/>
                    <a:pt x="235" y="573"/>
                    <a:pt x="235" y="573"/>
                  </a:cubicBezTo>
                  <a:cubicBezTo>
                    <a:pt x="235" y="573"/>
                    <a:pt x="234" y="572"/>
                    <a:pt x="232" y="571"/>
                  </a:cubicBezTo>
                  <a:cubicBezTo>
                    <a:pt x="203" y="552"/>
                    <a:pt x="5" y="429"/>
                    <a:pt x="5" y="429"/>
                  </a:cubicBezTo>
                  <a:cubicBezTo>
                    <a:pt x="4" y="429"/>
                    <a:pt x="4" y="429"/>
                    <a:pt x="4" y="429"/>
                  </a:cubicBezTo>
                  <a:cubicBezTo>
                    <a:pt x="3" y="429"/>
                    <a:pt x="3" y="429"/>
                    <a:pt x="3" y="429"/>
                  </a:cubicBezTo>
                  <a:cubicBezTo>
                    <a:pt x="3" y="430"/>
                    <a:pt x="3" y="430"/>
                    <a:pt x="3" y="430"/>
                  </a:cubicBezTo>
                  <a:cubicBezTo>
                    <a:pt x="3" y="431"/>
                    <a:pt x="3" y="431"/>
                    <a:pt x="3" y="431"/>
                  </a:cubicBezTo>
                  <a:cubicBezTo>
                    <a:pt x="242" y="576"/>
                    <a:pt x="242" y="576"/>
                    <a:pt x="242" y="576"/>
                  </a:cubicBezTo>
                  <a:cubicBezTo>
                    <a:pt x="242" y="576"/>
                    <a:pt x="243" y="576"/>
                    <a:pt x="243" y="575"/>
                  </a:cubicBezTo>
                  <a:cubicBezTo>
                    <a:pt x="244" y="575"/>
                    <a:pt x="244" y="574"/>
                    <a:pt x="243" y="573"/>
                  </a:cubicBezTo>
                  <a:cubicBezTo>
                    <a:pt x="3" y="423"/>
                    <a:pt x="3" y="423"/>
                    <a:pt x="3" y="423"/>
                  </a:cubicBezTo>
                  <a:cubicBezTo>
                    <a:pt x="2" y="423"/>
                    <a:pt x="1" y="423"/>
                    <a:pt x="1" y="424"/>
                  </a:cubicBezTo>
                  <a:cubicBezTo>
                    <a:pt x="1" y="424"/>
                    <a:pt x="1" y="425"/>
                    <a:pt x="1" y="425"/>
                  </a:cubicBezTo>
                  <a:cubicBezTo>
                    <a:pt x="1" y="425"/>
                    <a:pt x="60" y="463"/>
                    <a:pt x="120" y="501"/>
                  </a:cubicBezTo>
                  <a:cubicBezTo>
                    <a:pt x="150" y="520"/>
                    <a:pt x="180" y="539"/>
                    <a:pt x="204" y="553"/>
                  </a:cubicBezTo>
                  <a:cubicBezTo>
                    <a:pt x="216" y="560"/>
                    <a:pt x="226" y="566"/>
                    <a:pt x="234" y="570"/>
                  </a:cubicBezTo>
                  <a:cubicBezTo>
                    <a:pt x="238" y="572"/>
                    <a:pt x="241" y="573"/>
                    <a:pt x="244" y="575"/>
                  </a:cubicBezTo>
                  <a:cubicBezTo>
                    <a:pt x="245" y="575"/>
                    <a:pt x="246" y="576"/>
                    <a:pt x="247" y="576"/>
                  </a:cubicBezTo>
                  <a:cubicBezTo>
                    <a:pt x="248" y="576"/>
                    <a:pt x="249" y="576"/>
                    <a:pt x="249" y="576"/>
                  </a:cubicBezTo>
                  <a:cubicBezTo>
                    <a:pt x="250" y="576"/>
                    <a:pt x="250" y="576"/>
                    <a:pt x="250" y="576"/>
                  </a:cubicBezTo>
                  <a:cubicBezTo>
                    <a:pt x="250" y="576"/>
                    <a:pt x="251" y="576"/>
                    <a:pt x="251" y="576"/>
                  </a:cubicBezTo>
                  <a:cubicBezTo>
                    <a:pt x="251" y="575"/>
                    <a:pt x="251" y="575"/>
                    <a:pt x="251" y="575"/>
                  </a:cubicBezTo>
                  <a:cubicBezTo>
                    <a:pt x="251" y="574"/>
                    <a:pt x="251" y="574"/>
                    <a:pt x="251" y="574"/>
                  </a:cubicBezTo>
                  <a:cubicBezTo>
                    <a:pt x="251" y="574"/>
                    <a:pt x="247" y="572"/>
                    <a:pt x="240" y="568"/>
                  </a:cubicBezTo>
                  <a:cubicBezTo>
                    <a:pt x="216" y="554"/>
                    <a:pt x="157" y="519"/>
                    <a:pt x="104" y="487"/>
                  </a:cubicBezTo>
                  <a:cubicBezTo>
                    <a:pt x="78" y="471"/>
                    <a:pt x="52" y="455"/>
                    <a:pt x="34" y="443"/>
                  </a:cubicBezTo>
                  <a:cubicBezTo>
                    <a:pt x="25" y="437"/>
                    <a:pt x="17" y="432"/>
                    <a:pt x="12" y="428"/>
                  </a:cubicBezTo>
                  <a:cubicBezTo>
                    <a:pt x="9" y="426"/>
                    <a:pt x="7" y="424"/>
                    <a:pt x="6" y="423"/>
                  </a:cubicBezTo>
                  <a:cubicBezTo>
                    <a:pt x="5" y="422"/>
                    <a:pt x="5" y="422"/>
                    <a:pt x="5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3" y="421"/>
                    <a:pt x="3" y="421"/>
                    <a:pt x="3" y="421"/>
                  </a:cubicBezTo>
                  <a:cubicBezTo>
                    <a:pt x="2" y="422"/>
                    <a:pt x="2" y="422"/>
                    <a:pt x="2" y="422"/>
                  </a:cubicBezTo>
                  <a:cubicBezTo>
                    <a:pt x="2" y="422"/>
                    <a:pt x="63" y="460"/>
                    <a:pt x="125" y="499"/>
                  </a:cubicBezTo>
                  <a:cubicBezTo>
                    <a:pt x="156" y="518"/>
                    <a:pt x="187" y="537"/>
                    <a:pt x="211" y="552"/>
                  </a:cubicBezTo>
                  <a:cubicBezTo>
                    <a:pt x="224" y="559"/>
                    <a:pt x="234" y="565"/>
                    <a:pt x="242" y="569"/>
                  </a:cubicBezTo>
                  <a:cubicBezTo>
                    <a:pt x="246" y="571"/>
                    <a:pt x="249" y="573"/>
                    <a:pt x="252" y="574"/>
                  </a:cubicBezTo>
                  <a:cubicBezTo>
                    <a:pt x="253" y="575"/>
                    <a:pt x="254" y="575"/>
                    <a:pt x="255" y="576"/>
                  </a:cubicBezTo>
                  <a:cubicBezTo>
                    <a:pt x="256" y="576"/>
                    <a:pt x="257" y="576"/>
                    <a:pt x="258" y="576"/>
                  </a:cubicBezTo>
                  <a:cubicBezTo>
                    <a:pt x="259" y="576"/>
                    <a:pt x="259" y="576"/>
                    <a:pt x="259" y="576"/>
                  </a:cubicBezTo>
                  <a:cubicBezTo>
                    <a:pt x="259" y="575"/>
                    <a:pt x="259" y="575"/>
                    <a:pt x="259" y="575"/>
                  </a:cubicBezTo>
                  <a:cubicBezTo>
                    <a:pt x="260" y="574"/>
                    <a:pt x="260" y="574"/>
                    <a:pt x="260" y="574"/>
                  </a:cubicBezTo>
                  <a:cubicBezTo>
                    <a:pt x="259" y="573"/>
                    <a:pt x="259" y="573"/>
                    <a:pt x="259" y="573"/>
                  </a:cubicBezTo>
                  <a:cubicBezTo>
                    <a:pt x="131" y="493"/>
                    <a:pt x="131" y="493"/>
                    <a:pt x="131" y="493"/>
                  </a:cubicBezTo>
                  <a:cubicBezTo>
                    <a:pt x="268" y="576"/>
                    <a:pt x="268" y="576"/>
                    <a:pt x="268" y="576"/>
                  </a:cubicBezTo>
                  <a:cubicBezTo>
                    <a:pt x="269" y="576"/>
                    <a:pt x="270" y="576"/>
                    <a:pt x="270" y="576"/>
                  </a:cubicBezTo>
                  <a:cubicBezTo>
                    <a:pt x="270" y="575"/>
                    <a:pt x="270" y="575"/>
                    <a:pt x="270" y="575"/>
                  </a:cubicBezTo>
                  <a:cubicBezTo>
                    <a:pt x="270" y="574"/>
                    <a:pt x="270" y="574"/>
                    <a:pt x="270" y="574"/>
                  </a:cubicBezTo>
                  <a:cubicBezTo>
                    <a:pt x="269" y="572"/>
                    <a:pt x="268" y="571"/>
                    <a:pt x="265" y="569"/>
                  </a:cubicBezTo>
                  <a:cubicBezTo>
                    <a:pt x="257" y="563"/>
                    <a:pt x="236" y="550"/>
                    <a:pt x="210" y="534"/>
                  </a:cubicBezTo>
                  <a:cubicBezTo>
                    <a:pt x="171" y="510"/>
                    <a:pt x="119" y="480"/>
                    <a:pt x="78" y="455"/>
                  </a:cubicBezTo>
                  <a:cubicBezTo>
                    <a:pt x="57" y="443"/>
                    <a:pt x="39" y="432"/>
                    <a:pt x="25" y="423"/>
                  </a:cubicBezTo>
                  <a:cubicBezTo>
                    <a:pt x="19" y="419"/>
                    <a:pt x="14" y="416"/>
                    <a:pt x="10" y="413"/>
                  </a:cubicBezTo>
                  <a:cubicBezTo>
                    <a:pt x="8" y="412"/>
                    <a:pt x="7" y="411"/>
                    <a:pt x="6" y="410"/>
                  </a:cubicBezTo>
                  <a:cubicBezTo>
                    <a:pt x="5" y="410"/>
                    <a:pt x="5" y="409"/>
                    <a:pt x="5" y="409"/>
                  </a:cubicBezTo>
                  <a:cubicBezTo>
                    <a:pt x="5" y="409"/>
                    <a:pt x="5" y="409"/>
                    <a:pt x="5" y="409"/>
                  </a:cubicBezTo>
                  <a:cubicBezTo>
                    <a:pt x="4" y="409"/>
                    <a:pt x="4" y="409"/>
                    <a:pt x="4" y="409"/>
                  </a:cubicBezTo>
                  <a:cubicBezTo>
                    <a:pt x="5" y="409"/>
                    <a:pt x="5" y="409"/>
                    <a:pt x="5" y="409"/>
                  </a:cubicBezTo>
                  <a:cubicBezTo>
                    <a:pt x="5" y="409"/>
                    <a:pt x="5" y="409"/>
                    <a:pt x="5" y="409"/>
                  </a:cubicBezTo>
                  <a:cubicBezTo>
                    <a:pt x="4" y="409"/>
                    <a:pt x="4" y="409"/>
                    <a:pt x="4" y="409"/>
                  </a:cubicBezTo>
                  <a:cubicBezTo>
                    <a:pt x="5" y="409"/>
                    <a:pt x="5" y="409"/>
                    <a:pt x="5" y="409"/>
                  </a:cubicBezTo>
                  <a:cubicBezTo>
                    <a:pt x="4" y="409"/>
                    <a:pt x="4" y="409"/>
                    <a:pt x="4" y="409"/>
                  </a:cubicBezTo>
                  <a:cubicBezTo>
                    <a:pt x="5" y="410"/>
                    <a:pt x="5" y="410"/>
                    <a:pt x="5" y="410"/>
                  </a:cubicBezTo>
                  <a:cubicBezTo>
                    <a:pt x="5" y="409"/>
                    <a:pt x="5" y="409"/>
                    <a:pt x="5" y="409"/>
                  </a:cubicBezTo>
                  <a:cubicBezTo>
                    <a:pt x="4" y="409"/>
                    <a:pt x="4" y="409"/>
                    <a:pt x="4" y="409"/>
                  </a:cubicBezTo>
                  <a:cubicBezTo>
                    <a:pt x="5" y="410"/>
                    <a:pt x="5" y="410"/>
                    <a:pt x="5" y="410"/>
                  </a:cubicBezTo>
                  <a:cubicBezTo>
                    <a:pt x="4" y="409"/>
                    <a:pt x="4" y="409"/>
                    <a:pt x="4" y="409"/>
                  </a:cubicBezTo>
                  <a:cubicBezTo>
                    <a:pt x="3" y="410"/>
                    <a:pt x="3" y="410"/>
                    <a:pt x="3" y="410"/>
                  </a:cubicBezTo>
                  <a:cubicBezTo>
                    <a:pt x="276" y="576"/>
                    <a:pt x="276" y="576"/>
                    <a:pt x="276" y="576"/>
                  </a:cubicBezTo>
                  <a:cubicBezTo>
                    <a:pt x="277" y="577"/>
                    <a:pt x="277" y="576"/>
                    <a:pt x="278" y="576"/>
                  </a:cubicBezTo>
                  <a:cubicBezTo>
                    <a:pt x="278" y="575"/>
                    <a:pt x="278" y="575"/>
                    <a:pt x="278" y="575"/>
                  </a:cubicBezTo>
                  <a:cubicBezTo>
                    <a:pt x="278" y="574"/>
                    <a:pt x="278" y="574"/>
                    <a:pt x="278" y="574"/>
                  </a:cubicBezTo>
                  <a:cubicBezTo>
                    <a:pt x="277" y="573"/>
                    <a:pt x="275" y="571"/>
                    <a:pt x="273" y="569"/>
                  </a:cubicBezTo>
                  <a:cubicBezTo>
                    <a:pt x="264" y="562"/>
                    <a:pt x="243" y="549"/>
                    <a:pt x="216" y="532"/>
                  </a:cubicBezTo>
                  <a:cubicBezTo>
                    <a:pt x="135" y="481"/>
                    <a:pt x="5" y="404"/>
                    <a:pt x="5" y="404"/>
                  </a:cubicBezTo>
                  <a:cubicBezTo>
                    <a:pt x="4" y="404"/>
                    <a:pt x="3" y="404"/>
                    <a:pt x="3" y="404"/>
                  </a:cubicBezTo>
                  <a:cubicBezTo>
                    <a:pt x="3" y="405"/>
                    <a:pt x="3" y="406"/>
                    <a:pt x="4" y="406"/>
                  </a:cubicBezTo>
                  <a:cubicBezTo>
                    <a:pt x="285" y="576"/>
                    <a:pt x="285" y="576"/>
                    <a:pt x="285" y="576"/>
                  </a:cubicBezTo>
                  <a:cubicBezTo>
                    <a:pt x="285" y="576"/>
                    <a:pt x="286" y="576"/>
                    <a:pt x="287" y="575"/>
                  </a:cubicBezTo>
                  <a:cubicBezTo>
                    <a:pt x="287" y="575"/>
                    <a:pt x="287" y="574"/>
                    <a:pt x="286" y="574"/>
                  </a:cubicBezTo>
                  <a:cubicBezTo>
                    <a:pt x="286" y="574"/>
                    <a:pt x="282" y="571"/>
                    <a:pt x="274" y="566"/>
                  </a:cubicBezTo>
                  <a:cubicBezTo>
                    <a:pt x="247" y="550"/>
                    <a:pt x="179" y="509"/>
                    <a:pt x="119" y="471"/>
                  </a:cubicBezTo>
                  <a:cubicBezTo>
                    <a:pt x="88" y="452"/>
                    <a:pt x="60" y="435"/>
                    <a:pt x="38" y="421"/>
                  </a:cubicBezTo>
                  <a:cubicBezTo>
                    <a:pt x="28" y="414"/>
                    <a:pt x="19" y="409"/>
                    <a:pt x="13" y="404"/>
                  </a:cubicBezTo>
                  <a:cubicBezTo>
                    <a:pt x="10" y="402"/>
                    <a:pt x="8" y="401"/>
                    <a:pt x="6" y="400"/>
                  </a:cubicBezTo>
                  <a:cubicBezTo>
                    <a:pt x="6" y="399"/>
                    <a:pt x="5" y="398"/>
                    <a:pt x="5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3" y="399"/>
                    <a:pt x="3" y="399"/>
                  </a:cubicBezTo>
                  <a:cubicBezTo>
                    <a:pt x="3" y="399"/>
                    <a:pt x="4" y="400"/>
                    <a:pt x="4" y="400"/>
                  </a:cubicBezTo>
                  <a:cubicBezTo>
                    <a:pt x="11" y="403"/>
                    <a:pt x="32" y="416"/>
                    <a:pt x="61" y="433"/>
                  </a:cubicBezTo>
                  <a:cubicBezTo>
                    <a:pt x="103" y="459"/>
                    <a:pt x="162" y="495"/>
                    <a:pt x="210" y="524"/>
                  </a:cubicBezTo>
                  <a:cubicBezTo>
                    <a:pt x="234" y="539"/>
                    <a:pt x="256" y="552"/>
                    <a:pt x="271" y="562"/>
                  </a:cubicBezTo>
                  <a:cubicBezTo>
                    <a:pt x="279" y="566"/>
                    <a:pt x="285" y="570"/>
                    <a:pt x="289" y="573"/>
                  </a:cubicBezTo>
                  <a:cubicBezTo>
                    <a:pt x="293" y="575"/>
                    <a:pt x="296" y="577"/>
                    <a:pt x="296" y="577"/>
                  </a:cubicBezTo>
                  <a:cubicBezTo>
                    <a:pt x="296" y="577"/>
                    <a:pt x="297" y="577"/>
                    <a:pt x="297" y="576"/>
                  </a:cubicBezTo>
                  <a:cubicBezTo>
                    <a:pt x="298" y="576"/>
                    <a:pt x="298" y="575"/>
                    <a:pt x="297" y="575"/>
                  </a:cubicBezTo>
                  <a:cubicBezTo>
                    <a:pt x="297" y="575"/>
                    <a:pt x="292" y="572"/>
                    <a:pt x="284" y="567"/>
                  </a:cubicBezTo>
                  <a:cubicBezTo>
                    <a:pt x="256" y="549"/>
                    <a:pt x="187" y="506"/>
                    <a:pt x="124" y="467"/>
                  </a:cubicBezTo>
                  <a:cubicBezTo>
                    <a:pt x="92" y="447"/>
                    <a:pt x="62" y="429"/>
                    <a:pt x="41" y="415"/>
                  </a:cubicBezTo>
                  <a:cubicBezTo>
                    <a:pt x="30" y="408"/>
                    <a:pt x="21" y="402"/>
                    <a:pt x="14" y="398"/>
                  </a:cubicBezTo>
                  <a:cubicBezTo>
                    <a:pt x="11" y="396"/>
                    <a:pt x="9" y="395"/>
                    <a:pt x="7" y="394"/>
                  </a:cubicBezTo>
                  <a:cubicBezTo>
                    <a:pt x="6" y="393"/>
                    <a:pt x="6" y="393"/>
                    <a:pt x="5" y="392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5" y="393"/>
                    <a:pt x="5" y="393"/>
                    <a:pt x="5" y="393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5" y="393"/>
                    <a:pt x="5" y="393"/>
                    <a:pt x="5" y="393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3"/>
                    <a:pt x="5" y="393"/>
                    <a:pt x="5" y="393"/>
                  </a:cubicBezTo>
                  <a:cubicBezTo>
                    <a:pt x="5" y="393"/>
                    <a:pt x="5" y="392"/>
                    <a:pt x="5" y="392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3"/>
                    <a:pt x="5" y="393"/>
                    <a:pt x="5" y="393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5" y="394"/>
                    <a:pt x="5" y="394"/>
                  </a:cubicBezTo>
                  <a:cubicBezTo>
                    <a:pt x="5" y="394"/>
                    <a:pt x="6" y="394"/>
                    <a:pt x="6" y="395"/>
                  </a:cubicBezTo>
                  <a:cubicBezTo>
                    <a:pt x="10" y="396"/>
                    <a:pt x="18" y="400"/>
                    <a:pt x="28" y="405"/>
                  </a:cubicBezTo>
                  <a:cubicBezTo>
                    <a:pt x="64" y="425"/>
                    <a:pt x="134" y="468"/>
                    <a:pt x="194" y="506"/>
                  </a:cubicBezTo>
                  <a:cubicBezTo>
                    <a:pt x="224" y="525"/>
                    <a:pt x="252" y="543"/>
                    <a:pt x="273" y="556"/>
                  </a:cubicBezTo>
                  <a:cubicBezTo>
                    <a:pt x="283" y="562"/>
                    <a:pt x="291" y="567"/>
                    <a:pt x="297" y="571"/>
                  </a:cubicBezTo>
                  <a:cubicBezTo>
                    <a:pt x="303" y="575"/>
                    <a:pt x="306" y="577"/>
                    <a:pt x="306" y="577"/>
                  </a:cubicBezTo>
                  <a:cubicBezTo>
                    <a:pt x="307" y="577"/>
                    <a:pt x="307" y="577"/>
                    <a:pt x="307" y="577"/>
                  </a:cubicBezTo>
                  <a:cubicBezTo>
                    <a:pt x="308" y="576"/>
                    <a:pt x="308" y="576"/>
                    <a:pt x="308" y="576"/>
                  </a:cubicBezTo>
                  <a:cubicBezTo>
                    <a:pt x="308" y="576"/>
                    <a:pt x="308" y="576"/>
                    <a:pt x="308" y="576"/>
                  </a:cubicBezTo>
                  <a:cubicBezTo>
                    <a:pt x="308" y="575"/>
                    <a:pt x="308" y="575"/>
                    <a:pt x="308" y="575"/>
                  </a:cubicBezTo>
                  <a:cubicBezTo>
                    <a:pt x="307" y="574"/>
                    <a:pt x="307" y="574"/>
                    <a:pt x="307" y="574"/>
                  </a:cubicBezTo>
                  <a:cubicBezTo>
                    <a:pt x="306" y="573"/>
                    <a:pt x="304" y="572"/>
                    <a:pt x="301" y="570"/>
                  </a:cubicBezTo>
                  <a:cubicBezTo>
                    <a:pt x="280" y="556"/>
                    <a:pt x="205" y="511"/>
                    <a:pt x="136" y="469"/>
                  </a:cubicBezTo>
                  <a:cubicBezTo>
                    <a:pt x="102" y="448"/>
                    <a:pt x="69" y="428"/>
                    <a:pt x="44" y="412"/>
                  </a:cubicBezTo>
                  <a:cubicBezTo>
                    <a:pt x="32" y="405"/>
                    <a:pt x="22" y="398"/>
                    <a:pt x="15" y="394"/>
                  </a:cubicBezTo>
                  <a:cubicBezTo>
                    <a:pt x="11" y="391"/>
                    <a:pt x="9" y="389"/>
                    <a:pt x="7" y="388"/>
                  </a:cubicBezTo>
                  <a:cubicBezTo>
                    <a:pt x="6" y="387"/>
                    <a:pt x="5" y="387"/>
                    <a:pt x="5" y="386"/>
                  </a:cubicBezTo>
                  <a:cubicBezTo>
                    <a:pt x="4" y="386"/>
                    <a:pt x="4" y="386"/>
                    <a:pt x="4" y="386"/>
                  </a:cubicBezTo>
                  <a:cubicBezTo>
                    <a:pt x="4" y="386"/>
                    <a:pt x="4" y="386"/>
                    <a:pt x="4" y="386"/>
                  </a:cubicBezTo>
                  <a:cubicBezTo>
                    <a:pt x="4" y="386"/>
                    <a:pt x="4" y="386"/>
                    <a:pt x="4" y="386"/>
                  </a:cubicBezTo>
                  <a:cubicBezTo>
                    <a:pt x="5" y="386"/>
                    <a:pt x="5" y="386"/>
                    <a:pt x="5" y="386"/>
                  </a:cubicBezTo>
                  <a:cubicBezTo>
                    <a:pt x="4" y="386"/>
                    <a:pt x="4" y="386"/>
                    <a:pt x="4" y="386"/>
                  </a:cubicBezTo>
                  <a:cubicBezTo>
                    <a:pt x="4" y="386"/>
                    <a:pt x="4" y="386"/>
                    <a:pt x="4" y="386"/>
                  </a:cubicBezTo>
                  <a:cubicBezTo>
                    <a:pt x="5" y="386"/>
                    <a:pt x="5" y="386"/>
                    <a:pt x="5" y="386"/>
                  </a:cubicBezTo>
                  <a:cubicBezTo>
                    <a:pt x="3" y="386"/>
                    <a:pt x="3" y="386"/>
                    <a:pt x="3" y="386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5" y="386"/>
                    <a:pt x="5" y="386"/>
                    <a:pt x="5" y="386"/>
                  </a:cubicBezTo>
                  <a:cubicBezTo>
                    <a:pt x="3" y="386"/>
                    <a:pt x="3" y="386"/>
                    <a:pt x="3" y="386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4" y="387"/>
                    <a:pt x="4" y="387"/>
                    <a:pt x="4" y="387"/>
                  </a:cubicBezTo>
                  <a:cubicBezTo>
                    <a:pt x="5" y="387"/>
                    <a:pt x="7" y="388"/>
                    <a:pt x="10" y="389"/>
                  </a:cubicBezTo>
                  <a:cubicBezTo>
                    <a:pt x="22" y="394"/>
                    <a:pt x="47" y="409"/>
                    <a:pt x="78" y="427"/>
                  </a:cubicBezTo>
                  <a:cubicBezTo>
                    <a:pt x="123" y="455"/>
                    <a:pt x="182" y="492"/>
                    <a:pt x="229" y="523"/>
                  </a:cubicBezTo>
                  <a:cubicBezTo>
                    <a:pt x="253" y="538"/>
                    <a:pt x="274" y="551"/>
                    <a:pt x="288" y="561"/>
                  </a:cubicBezTo>
                  <a:cubicBezTo>
                    <a:pt x="296" y="566"/>
                    <a:pt x="302" y="570"/>
                    <a:pt x="306" y="572"/>
                  </a:cubicBezTo>
                  <a:cubicBezTo>
                    <a:pt x="310" y="575"/>
                    <a:pt x="312" y="576"/>
                    <a:pt x="312" y="576"/>
                  </a:cubicBezTo>
                  <a:cubicBezTo>
                    <a:pt x="313" y="575"/>
                    <a:pt x="313" y="575"/>
                    <a:pt x="313" y="575"/>
                  </a:cubicBezTo>
                  <a:cubicBezTo>
                    <a:pt x="314" y="574"/>
                    <a:pt x="314" y="574"/>
                    <a:pt x="314" y="574"/>
                  </a:cubicBezTo>
                  <a:cubicBezTo>
                    <a:pt x="186" y="494"/>
                    <a:pt x="186" y="494"/>
                    <a:pt x="186" y="494"/>
                  </a:cubicBezTo>
                  <a:cubicBezTo>
                    <a:pt x="321" y="577"/>
                    <a:pt x="321" y="577"/>
                    <a:pt x="321" y="577"/>
                  </a:cubicBezTo>
                  <a:cubicBezTo>
                    <a:pt x="322" y="577"/>
                    <a:pt x="323" y="577"/>
                    <a:pt x="323" y="576"/>
                  </a:cubicBezTo>
                  <a:cubicBezTo>
                    <a:pt x="323" y="575"/>
                    <a:pt x="323" y="575"/>
                    <a:pt x="323" y="575"/>
                  </a:cubicBezTo>
                  <a:cubicBezTo>
                    <a:pt x="323" y="575"/>
                    <a:pt x="323" y="574"/>
                    <a:pt x="323" y="574"/>
                  </a:cubicBezTo>
                  <a:cubicBezTo>
                    <a:pt x="322" y="573"/>
                    <a:pt x="320" y="571"/>
                    <a:pt x="318" y="569"/>
                  </a:cubicBezTo>
                  <a:cubicBezTo>
                    <a:pt x="307" y="560"/>
                    <a:pt x="282" y="544"/>
                    <a:pt x="251" y="524"/>
                  </a:cubicBezTo>
                  <a:cubicBezTo>
                    <a:pt x="157" y="465"/>
                    <a:pt x="5" y="376"/>
                    <a:pt x="5" y="376"/>
                  </a:cubicBezTo>
                  <a:cubicBezTo>
                    <a:pt x="4" y="377"/>
                    <a:pt x="4" y="377"/>
                    <a:pt x="4" y="377"/>
                  </a:cubicBezTo>
                  <a:cubicBezTo>
                    <a:pt x="5" y="378"/>
                    <a:pt x="5" y="378"/>
                    <a:pt x="5" y="378"/>
                  </a:cubicBezTo>
                  <a:cubicBezTo>
                    <a:pt x="4" y="377"/>
                    <a:pt x="4" y="377"/>
                    <a:pt x="4" y="377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5" y="378"/>
                    <a:pt x="5" y="378"/>
                    <a:pt x="5" y="378"/>
                  </a:cubicBezTo>
                  <a:cubicBezTo>
                    <a:pt x="4" y="377"/>
                    <a:pt x="4" y="377"/>
                    <a:pt x="4" y="377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7"/>
                    <a:pt x="4" y="377"/>
                    <a:pt x="4" y="377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7"/>
                    <a:pt x="4" y="377"/>
                    <a:pt x="4" y="377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4" y="378"/>
                    <a:pt x="6" y="379"/>
                    <a:pt x="8" y="381"/>
                  </a:cubicBezTo>
                  <a:cubicBezTo>
                    <a:pt x="28" y="393"/>
                    <a:pt x="108" y="442"/>
                    <a:pt x="184" y="488"/>
                  </a:cubicBezTo>
                  <a:cubicBezTo>
                    <a:pt x="259" y="533"/>
                    <a:pt x="329" y="576"/>
                    <a:pt x="329" y="576"/>
                  </a:cubicBezTo>
                  <a:cubicBezTo>
                    <a:pt x="329" y="577"/>
                    <a:pt x="330" y="577"/>
                    <a:pt x="330" y="576"/>
                  </a:cubicBezTo>
                  <a:cubicBezTo>
                    <a:pt x="331" y="575"/>
                    <a:pt x="331" y="575"/>
                    <a:pt x="331" y="575"/>
                  </a:cubicBezTo>
                  <a:cubicBezTo>
                    <a:pt x="331" y="574"/>
                    <a:pt x="331" y="574"/>
                    <a:pt x="330" y="574"/>
                  </a:cubicBezTo>
                  <a:cubicBezTo>
                    <a:pt x="329" y="572"/>
                    <a:pt x="328" y="571"/>
                    <a:pt x="325" y="569"/>
                  </a:cubicBezTo>
                  <a:cubicBezTo>
                    <a:pt x="314" y="560"/>
                    <a:pt x="289" y="544"/>
                    <a:pt x="257" y="524"/>
                  </a:cubicBezTo>
                  <a:cubicBezTo>
                    <a:pt x="208" y="494"/>
                    <a:pt x="145" y="457"/>
                    <a:pt x="94" y="426"/>
                  </a:cubicBezTo>
                  <a:cubicBezTo>
                    <a:pt x="69" y="411"/>
                    <a:pt x="46" y="397"/>
                    <a:pt x="30" y="388"/>
                  </a:cubicBezTo>
                  <a:cubicBezTo>
                    <a:pt x="22" y="383"/>
                    <a:pt x="16" y="379"/>
                    <a:pt x="11" y="376"/>
                  </a:cubicBezTo>
                  <a:cubicBezTo>
                    <a:pt x="9" y="374"/>
                    <a:pt x="7" y="373"/>
                    <a:pt x="6" y="372"/>
                  </a:cubicBezTo>
                  <a:cubicBezTo>
                    <a:pt x="6" y="372"/>
                    <a:pt x="5" y="372"/>
                    <a:pt x="5" y="371"/>
                  </a:cubicBezTo>
                  <a:cubicBezTo>
                    <a:pt x="5" y="371"/>
                    <a:pt x="5" y="371"/>
                    <a:pt x="5" y="371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5" y="372"/>
                    <a:pt x="5" y="372"/>
                    <a:pt x="5" y="372"/>
                  </a:cubicBezTo>
                  <a:cubicBezTo>
                    <a:pt x="5" y="371"/>
                    <a:pt x="5" y="371"/>
                    <a:pt x="5" y="371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5" y="372"/>
                    <a:pt x="5" y="372"/>
                    <a:pt x="5" y="372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5" y="372"/>
                    <a:pt x="5" y="372"/>
                    <a:pt x="5" y="372"/>
                  </a:cubicBezTo>
                  <a:cubicBezTo>
                    <a:pt x="5" y="372"/>
                    <a:pt x="5" y="372"/>
                    <a:pt x="5" y="372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5" y="372"/>
                    <a:pt x="5" y="372"/>
                    <a:pt x="5" y="372"/>
                  </a:cubicBezTo>
                  <a:cubicBezTo>
                    <a:pt x="5" y="372"/>
                    <a:pt x="5" y="372"/>
                    <a:pt x="5" y="372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4" y="373"/>
                    <a:pt x="4" y="373"/>
                    <a:pt x="4" y="373"/>
                  </a:cubicBezTo>
                  <a:cubicBezTo>
                    <a:pt x="4" y="373"/>
                    <a:pt x="5" y="373"/>
                    <a:pt x="5" y="372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4" y="373"/>
                    <a:pt x="4" y="373"/>
                    <a:pt x="4" y="373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3" y="373"/>
                    <a:pt x="3" y="373"/>
                    <a:pt x="3" y="373"/>
                  </a:cubicBezTo>
                  <a:cubicBezTo>
                    <a:pt x="4" y="373"/>
                    <a:pt x="4" y="373"/>
                    <a:pt x="4" y="373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3" y="373"/>
                    <a:pt x="3" y="373"/>
                    <a:pt x="3" y="373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3" y="373"/>
                    <a:pt x="3" y="373"/>
                    <a:pt x="3" y="373"/>
                  </a:cubicBezTo>
                  <a:cubicBezTo>
                    <a:pt x="3" y="373"/>
                    <a:pt x="3" y="373"/>
                    <a:pt x="3" y="373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3" y="373"/>
                    <a:pt x="3" y="373"/>
                    <a:pt x="3" y="373"/>
                  </a:cubicBezTo>
                  <a:cubicBezTo>
                    <a:pt x="3" y="373"/>
                    <a:pt x="4" y="373"/>
                    <a:pt x="4" y="374"/>
                  </a:cubicBezTo>
                  <a:cubicBezTo>
                    <a:pt x="16" y="381"/>
                    <a:pt x="99" y="431"/>
                    <a:pt x="179" y="480"/>
                  </a:cubicBezTo>
                  <a:cubicBezTo>
                    <a:pt x="259" y="529"/>
                    <a:pt x="336" y="576"/>
                    <a:pt x="336" y="576"/>
                  </a:cubicBezTo>
                  <a:cubicBezTo>
                    <a:pt x="337" y="577"/>
                    <a:pt x="337" y="577"/>
                    <a:pt x="338" y="576"/>
                  </a:cubicBezTo>
                  <a:cubicBezTo>
                    <a:pt x="338" y="575"/>
                    <a:pt x="338" y="575"/>
                    <a:pt x="337" y="574"/>
                  </a:cubicBezTo>
                  <a:cubicBezTo>
                    <a:pt x="4" y="366"/>
                    <a:pt x="4" y="366"/>
                    <a:pt x="4" y="366"/>
                  </a:cubicBezTo>
                  <a:cubicBezTo>
                    <a:pt x="4" y="367"/>
                    <a:pt x="4" y="367"/>
                    <a:pt x="4" y="367"/>
                  </a:cubicBezTo>
                  <a:cubicBezTo>
                    <a:pt x="5" y="368"/>
                    <a:pt x="5" y="368"/>
                    <a:pt x="5" y="368"/>
                  </a:cubicBezTo>
                  <a:cubicBezTo>
                    <a:pt x="4" y="367"/>
                    <a:pt x="4" y="367"/>
                    <a:pt x="4" y="367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5" y="368"/>
                    <a:pt x="5" y="368"/>
                    <a:pt x="5" y="368"/>
                  </a:cubicBezTo>
                  <a:cubicBezTo>
                    <a:pt x="4" y="367"/>
                    <a:pt x="4" y="367"/>
                    <a:pt x="4" y="367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5" y="368"/>
                    <a:pt x="5" y="368"/>
                    <a:pt x="6" y="369"/>
                  </a:cubicBezTo>
                  <a:cubicBezTo>
                    <a:pt x="11" y="370"/>
                    <a:pt x="19" y="375"/>
                    <a:pt x="31" y="381"/>
                  </a:cubicBezTo>
                  <a:cubicBezTo>
                    <a:pt x="72" y="404"/>
                    <a:pt x="150" y="453"/>
                    <a:pt x="218" y="496"/>
                  </a:cubicBezTo>
                  <a:cubicBezTo>
                    <a:pt x="252" y="518"/>
                    <a:pt x="284" y="538"/>
                    <a:pt x="307" y="553"/>
                  </a:cubicBezTo>
                  <a:cubicBezTo>
                    <a:pt x="318" y="560"/>
                    <a:pt x="328" y="566"/>
                    <a:pt x="334" y="571"/>
                  </a:cubicBezTo>
                  <a:cubicBezTo>
                    <a:pt x="341" y="575"/>
                    <a:pt x="344" y="577"/>
                    <a:pt x="344" y="577"/>
                  </a:cubicBezTo>
                  <a:cubicBezTo>
                    <a:pt x="345" y="576"/>
                    <a:pt x="345" y="576"/>
                    <a:pt x="345" y="576"/>
                  </a:cubicBezTo>
                  <a:cubicBezTo>
                    <a:pt x="346" y="575"/>
                    <a:pt x="346" y="575"/>
                    <a:pt x="346" y="575"/>
                  </a:cubicBezTo>
                  <a:cubicBezTo>
                    <a:pt x="346" y="575"/>
                    <a:pt x="340" y="572"/>
                    <a:pt x="331" y="566"/>
                  </a:cubicBezTo>
                  <a:cubicBezTo>
                    <a:pt x="298" y="547"/>
                    <a:pt x="217" y="500"/>
                    <a:pt x="144" y="455"/>
                  </a:cubicBezTo>
                  <a:cubicBezTo>
                    <a:pt x="107" y="433"/>
                    <a:pt x="72" y="411"/>
                    <a:pt x="47" y="394"/>
                  </a:cubicBezTo>
                  <a:cubicBezTo>
                    <a:pt x="34" y="386"/>
                    <a:pt x="24" y="379"/>
                    <a:pt x="16" y="373"/>
                  </a:cubicBezTo>
                  <a:cubicBezTo>
                    <a:pt x="13" y="371"/>
                    <a:pt x="10" y="368"/>
                    <a:pt x="8" y="367"/>
                  </a:cubicBezTo>
                  <a:cubicBezTo>
                    <a:pt x="7" y="366"/>
                    <a:pt x="6" y="365"/>
                    <a:pt x="6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6" y="364"/>
                    <a:pt x="6" y="364"/>
                    <a:pt x="6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5" y="364"/>
                    <a:pt x="5" y="364"/>
                    <a:pt x="5" y="364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4" y="364"/>
                    <a:pt x="4" y="364"/>
                    <a:pt x="4" y="364"/>
                  </a:cubicBezTo>
                  <a:cubicBezTo>
                    <a:pt x="352" y="577"/>
                    <a:pt x="352" y="577"/>
                    <a:pt x="352" y="577"/>
                  </a:cubicBezTo>
                  <a:cubicBezTo>
                    <a:pt x="353" y="577"/>
                    <a:pt x="353" y="577"/>
                    <a:pt x="354" y="576"/>
                  </a:cubicBezTo>
                  <a:cubicBezTo>
                    <a:pt x="354" y="576"/>
                    <a:pt x="354" y="576"/>
                    <a:pt x="354" y="576"/>
                  </a:cubicBezTo>
                  <a:cubicBezTo>
                    <a:pt x="354" y="575"/>
                    <a:pt x="354" y="575"/>
                    <a:pt x="353" y="574"/>
                  </a:cubicBezTo>
                  <a:cubicBezTo>
                    <a:pt x="353" y="573"/>
                    <a:pt x="351" y="571"/>
                    <a:pt x="348" y="569"/>
                  </a:cubicBezTo>
                  <a:cubicBezTo>
                    <a:pt x="336" y="560"/>
                    <a:pt x="309" y="542"/>
                    <a:pt x="275" y="521"/>
                  </a:cubicBezTo>
                  <a:cubicBezTo>
                    <a:pt x="223" y="489"/>
                    <a:pt x="156" y="449"/>
                    <a:pt x="101" y="416"/>
                  </a:cubicBezTo>
                  <a:cubicBezTo>
                    <a:pt x="74" y="400"/>
                    <a:pt x="50" y="386"/>
                    <a:pt x="33" y="375"/>
                  </a:cubicBezTo>
                  <a:cubicBezTo>
                    <a:pt x="24" y="370"/>
                    <a:pt x="17" y="366"/>
                    <a:pt x="13" y="363"/>
                  </a:cubicBezTo>
                  <a:cubicBezTo>
                    <a:pt x="10" y="361"/>
                    <a:pt x="8" y="360"/>
                    <a:pt x="7" y="359"/>
                  </a:cubicBezTo>
                  <a:cubicBezTo>
                    <a:pt x="7" y="359"/>
                    <a:pt x="6" y="358"/>
                    <a:pt x="6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6" y="359"/>
                    <a:pt x="6" y="359"/>
                    <a:pt x="6" y="359"/>
                  </a:cubicBezTo>
                  <a:cubicBezTo>
                    <a:pt x="6" y="358"/>
                    <a:pt x="6" y="358"/>
                    <a:pt x="6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6" y="359"/>
                    <a:pt x="6" y="359"/>
                    <a:pt x="6" y="359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4" y="359"/>
                    <a:pt x="90" y="414"/>
                    <a:pt x="177" y="468"/>
                  </a:cubicBezTo>
                  <a:cubicBezTo>
                    <a:pt x="220" y="495"/>
                    <a:pt x="264" y="522"/>
                    <a:pt x="298" y="542"/>
                  </a:cubicBezTo>
                  <a:cubicBezTo>
                    <a:pt x="315" y="552"/>
                    <a:pt x="329" y="561"/>
                    <a:pt x="340" y="567"/>
                  </a:cubicBezTo>
                  <a:cubicBezTo>
                    <a:pt x="345" y="569"/>
                    <a:pt x="349" y="572"/>
                    <a:pt x="353" y="573"/>
                  </a:cubicBezTo>
                  <a:cubicBezTo>
                    <a:pt x="354" y="574"/>
                    <a:pt x="355" y="575"/>
                    <a:pt x="356" y="575"/>
                  </a:cubicBezTo>
                  <a:cubicBezTo>
                    <a:pt x="358" y="576"/>
                    <a:pt x="358" y="576"/>
                    <a:pt x="359" y="576"/>
                  </a:cubicBezTo>
                  <a:cubicBezTo>
                    <a:pt x="360" y="576"/>
                    <a:pt x="360" y="576"/>
                    <a:pt x="360" y="576"/>
                  </a:cubicBezTo>
                  <a:cubicBezTo>
                    <a:pt x="360" y="575"/>
                    <a:pt x="360" y="575"/>
                    <a:pt x="360" y="575"/>
                  </a:cubicBezTo>
                  <a:cubicBezTo>
                    <a:pt x="361" y="574"/>
                    <a:pt x="361" y="574"/>
                    <a:pt x="361" y="574"/>
                  </a:cubicBezTo>
                  <a:cubicBezTo>
                    <a:pt x="360" y="573"/>
                    <a:pt x="360" y="573"/>
                    <a:pt x="360" y="573"/>
                  </a:cubicBezTo>
                  <a:cubicBezTo>
                    <a:pt x="360" y="573"/>
                    <a:pt x="354" y="570"/>
                    <a:pt x="345" y="565"/>
                  </a:cubicBezTo>
                  <a:cubicBezTo>
                    <a:pt x="311" y="545"/>
                    <a:pt x="226" y="495"/>
                    <a:pt x="149" y="448"/>
                  </a:cubicBezTo>
                  <a:cubicBezTo>
                    <a:pt x="111" y="425"/>
                    <a:pt x="75" y="402"/>
                    <a:pt x="48" y="385"/>
                  </a:cubicBezTo>
                  <a:cubicBezTo>
                    <a:pt x="35" y="376"/>
                    <a:pt x="24" y="369"/>
                    <a:pt x="16" y="363"/>
                  </a:cubicBezTo>
                  <a:cubicBezTo>
                    <a:pt x="13" y="360"/>
                    <a:pt x="10" y="358"/>
                    <a:pt x="8" y="356"/>
                  </a:cubicBezTo>
                  <a:cubicBezTo>
                    <a:pt x="7" y="355"/>
                    <a:pt x="6" y="354"/>
                    <a:pt x="6" y="354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5" y="353"/>
                    <a:pt x="5" y="353"/>
                    <a:pt x="5" y="353"/>
                  </a:cubicBezTo>
                  <a:cubicBezTo>
                    <a:pt x="4" y="353"/>
                    <a:pt x="4" y="353"/>
                    <a:pt x="4" y="353"/>
                  </a:cubicBezTo>
                  <a:cubicBezTo>
                    <a:pt x="3" y="354"/>
                    <a:pt x="3" y="354"/>
                    <a:pt x="3" y="354"/>
                  </a:cubicBezTo>
                  <a:cubicBezTo>
                    <a:pt x="3" y="354"/>
                    <a:pt x="91" y="409"/>
                    <a:pt x="180" y="464"/>
                  </a:cubicBezTo>
                  <a:cubicBezTo>
                    <a:pt x="224" y="492"/>
                    <a:pt x="269" y="519"/>
                    <a:pt x="303" y="540"/>
                  </a:cubicBezTo>
                  <a:cubicBezTo>
                    <a:pt x="321" y="550"/>
                    <a:pt x="335" y="559"/>
                    <a:pt x="346" y="565"/>
                  </a:cubicBezTo>
                  <a:cubicBezTo>
                    <a:pt x="351" y="568"/>
                    <a:pt x="356" y="570"/>
                    <a:pt x="359" y="572"/>
                  </a:cubicBezTo>
                  <a:cubicBezTo>
                    <a:pt x="361" y="573"/>
                    <a:pt x="362" y="573"/>
                    <a:pt x="363" y="574"/>
                  </a:cubicBezTo>
                  <a:cubicBezTo>
                    <a:pt x="364" y="574"/>
                    <a:pt x="365" y="575"/>
                    <a:pt x="365" y="575"/>
                  </a:cubicBezTo>
                  <a:cubicBezTo>
                    <a:pt x="366" y="575"/>
                    <a:pt x="366" y="575"/>
                    <a:pt x="366" y="575"/>
                  </a:cubicBezTo>
                  <a:cubicBezTo>
                    <a:pt x="367" y="574"/>
                    <a:pt x="367" y="574"/>
                    <a:pt x="367" y="574"/>
                  </a:cubicBezTo>
                  <a:cubicBezTo>
                    <a:pt x="367" y="574"/>
                    <a:pt x="367" y="574"/>
                    <a:pt x="367" y="574"/>
                  </a:cubicBezTo>
                  <a:cubicBezTo>
                    <a:pt x="367" y="573"/>
                    <a:pt x="367" y="573"/>
                    <a:pt x="367" y="573"/>
                  </a:cubicBezTo>
                  <a:cubicBezTo>
                    <a:pt x="367" y="572"/>
                    <a:pt x="367" y="572"/>
                    <a:pt x="367" y="572"/>
                  </a:cubicBezTo>
                  <a:cubicBezTo>
                    <a:pt x="366" y="571"/>
                    <a:pt x="365" y="571"/>
                    <a:pt x="364" y="570"/>
                  </a:cubicBezTo>
                  <a:cubicBezTo>
                    <a:pt x="360" y="566"/>
                    <a:pt x="352" y="561"/>
                    <a:pt x="340" y="553"/>
                  </a:cubicBezTo>
                  <a:cubicBezTo>
                    <a:pt x="298" y="526"/>
                    <a:pt x="214" y="475"/>
                    <a:pt x="141" y="430"/>
                  </a:cubicBezTo>
                  <a:cubicBezTo>
                    <a:pt x="104" y="408"/>
                    <a:pt x="70" y="387"/>
                    <a:pt x="45" y="372"/>
                  </a:cubicBezTo>
                  <a:cubicBezTo>
                    <a:pt x="32" y="364"/>
                    <a:pt x="22" y="358"/>
                    <a:pt x="15" y="354"/>
                  </a:cubicBezTo>
                  <a:cubicBezTo>
                    <a:pt x="12" y="351"/>
                    <a:pt x="9" y="349"/>
                    <a:pt x="7" y="348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5" y="347"/>
                    <a:pt x="5" y="347"/>
                    <a:pt x="5" y="347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5" y="347"/>
                    <a:pt x="5" y="347"/>
                    <a:pt x="5" y="347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5" y="347"/>
                    <a:pt x="5" y="347"/>
                    <a:pt x="5" y="347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4" y="348"/>
                    <a:pt x="4" y="348"/>
                    <a:pt x="4" y="348"/>
                  </a:cubicBezTo>
                  <a:cubicBezTo>
                    <a:pt x="4" y="348"/>
                    <a:pt x="4" y="348"/>
                    <a:pt x="4" y="348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4" y="348"/>
                    <a:pt x="4" y="348"/>
                    <a:pt x="4" y="348"/>
                  </a:cubicBezTo>
                  <a:cubicBezTo>
                    <a:pt x="4" y="348"/>
                    <a:pt x="4" y="348"/>
                    <a:pt x="4" y="348"/>
                  </a:cubicBezTo>
                  <a:cubicBezTo>
                    <a:pt x="5" y="348"/>
                    <a:pt x="5" y="348"/>
                    <a:pt x="5" y="348"/>
                  </a:cubicBezTo>
                  <a:cubicBezTo>
                    <a:pt x="6" y="348"/>
                    <a:pt x="9" y="348"/>
                    <a:pt x="13" y="350"/>
                  </a:cubicBezTo>
                  <a:cubicBezTo>
                    <a:pt x="27" y="356"/>
                    <a:pt x="57" y="373"/>
                    <a:pt x="93" y="395"/>
                  </a:cubicBezTo>
                  <a:cubicBezTo>
                    <a:pt x="148" y="429"/>
                    <a:pt x="218" y="473"/>
                    <a:pt x="274" y="509"/>
                  </a:cubicBezTo>
                  <a:cubicBezTo>
                    <a:pt x="302" y="527"/>
                    <a:pt x="327" y="543"/>
                    <a:pt x="344" y="555"/>
                  </a:cubicBezTo>
                  <a:cubicBezTo>
                    <a:pt x="353" y="561"/>
                    <a:pt x="360" y="565"/>
                    <a:pt x="365" y="568"/>
                  </a:cubicBezTo>
                  <a:cubicBezTo>
                    <a:pt x="370" y="572"/>
                    <a:pt x="372" y="573"/>
                    <a:pt x="372" y="573"/>
                  </a:cubicBezTo>
                  <a:cubicBezTo>
                    <a:pt x="373" y="572"/>
                    <a:pt x="373" y="572"/>
                    <a:pt x="373" y="572"/>
                  </a:cubicBezTo>
                  <a:cubicBezTo>
                    <a:pt x="374" y="571"/>
                    <a:pt x="374" y="571"/>
                    <a:pt x="374" y="571"/>
                  </a:cubicBezTo>
                  <a:cubicBezTo>
                    <a:pt x="374" y="571"/>
                    <a:pt x="368" y="568"/>
                    <a:pt x="358" y="562"/>
                  </a:cubicBezTo>
                  <a:cubicBezTo>
                    <a:pt x="323" y="540"/>
                    <a:pt x="234" y="486"/>
                    <a:pt x="155" y="437"/>
                  </a:cubicBezTo>
                  <a:cubicBezTo>
                    <a:pt x="115" y="413"/>
                    <a:pt x="77" y="389"/>
                    <a:pt x="50" y="371"/>
                  </a:cubicBezTo>
                  <a:cubicBezTo>
                    <a:pt x="36" y="363"/>
                    <a:pt x="25" y="355"/>
                    <a:pt x="17" y="350"/>
                  </a:cubicBezTo>
                  <a:cubicBezTo>
                    <a:pt x="13" y="347"/>
                    <a:pt x="10" y="345"/>
                    <a:pt x="8" y="343"/>
                  </a:cubicBezTo>
                  <a:cubicBezTo>
                    <a:pt x="7" y="343"/>
                    <a:pt x="6" y="342"/>
                    <a:pt x="5" y="342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4" y="341"/>
                    <a:pt x="4" y="341"/>
                    <a:pt x="4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4" y="341"/>
                    <a:pt x="4" y="341"/>
                    <a:pt x="4" y="341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4" y="341"/>
                    <a:pt x="4" y="341"/>
                    <a:pt x="4" y="341"/>
                  </a:cubicBezTo>
                  <a:cubicBezTo>
                    <a:pt x="5" y="342"/>
                    <a:pt x="5" y="342"/>
                    <a:pt x="5" y="342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4" y="341"/>
                    <a:pt x="4" y="341"/>
                    <a:pt x="4" y="341"/>
                  </a:cubicBezTo>
                  <a:cubicBezTo>
                    <a:pt x="5" y="342"/>
                    <a:pt x="5" y="342"/>
                    <a:pt x="5" y="342"/>
                  </a:cubicBezTo>
                  <a:cubicBezTo>
                    <a:pt x="5" y="342"/>
                    <a:pt x="5" y="342"/>
                    <a:pt x="5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5" y="342"/>
                    <a:pt x="5" y="342"/>
                    <a:pt x="5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5" y="342"/>
                    <a:pt x="5" y="342"/>
                    <a:pt x="5" y="342"/>
                  </a:cubicBezTo>
                  <a:cubicBezTo>
                    <a:pt x="6" y="342"/>
                    <a:pt x="8" y="343"/>
                    <a:pt x="12" y="345"/>
                  </a:cubicBezTo>
                  <a:cubicBezTo>
                    <a:pt x="25" y="351"/>
                    <a:pt x="54" y="368"/>
                    <a:pt x="90" y="391"/>
                  </a:cubicBezTo>
                  <a:cubicBezTo>
                    <a:pt x="143" y="424"/>
                    <a:pt x="212" y="469"/>
                    <a:pt x="269" y="506"/>
                  </a:cubicBezTo>
                  <a:cubicBezTo>
                    <a:pt x="297" y="524"/>
                    <a:pt x="322" y="540"/>
                    <a:pt x="341" y="552"/>
                  </a:cubicBezTo>
                  <a:cubicBezTo>
                    <a:pt x="351" y="558"/>
                    <a:pt x="359" y="562"/>
                    <a:pt x="365" y="566"/>
                  </a:cubicBezTo>
                  <a:cubicBezTo>
                    <a:pt x="368" y="567"/>
                    <a:pt x="370" y="568"/>
                    <a:pt x="372" y="569"/>
                  </a:cubicBezTo>
                  <a:cubicBezTo>
                    <a:pt x="374" y="570"/>
                    <a:pt x="375" y="571"/>
                    <a:pt x="376" y="571"/>
                  </a:cubicBezTo>
                  <a:cubicBezTo>
                    <a:pt x="377" y="571"/>
                    <a:pt x="377" y="571"/>
                    <a:pt x="377" y="571"/>
                  </a:cubicBezTo>
                  <a:cubicBezTo>
                    <a:pt x="378" y="570"/>
                    <a:pt x="378" y="570"/>
                    <a:pt x="378" y="570"/>
                  </a:cubicBezTo>
                  <a:cubicBezTo>
                    <a:pt x="378" y="569"/>
                    <a:pt x="378" y="569"/>
                    <a:pt x="378" y="569"/>
                  </a:cubicBezTo>
                  <a:cubicBezTo>
                    <a:pt x="377" y="568"/>
                    <a:pt x="377" y="568"/>
                    <a:pt x="377" y="568"/>
                  </a:cubicBezTo>
                  <a:cubicBezTo>
                    <a:pt x="5" y="335"/>
                    <a:pt x="5" y="335"/>
                    <a:pt x="5" y="335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5" y="337"/>
                    <a:pt x="5" y="337"/>
                    <a:pt x="5" y="337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5" y="337"/>
                    <a:pt x="5" y="337"/>
                    <a:pt x="5" y="337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8"/>
                    <a:pt x="4" y="338"/>
                    <a:pt x="4" y="338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7"/>
                    <a:pt x="4" y="337"/>
                    <a:pt x="4" y="337"/>
                  </a:cubicBezTo>
                  <a:cubicBezTo>
                    <a:pt x="4" y="338"/>
                    <a:pt x="5" y="338"/>
                    <a:pt x="6" y="338"/>
                  </a:cubicBezTo>
                  <a:cubicBezTo>
                    <a:pt x="14" y="342"/>
                    <a:pt x="41" y="359"/>
                    <a:pt x="78" y="381"/>
                  </a:cubicBezTo>
                  <a:cubicBezTo>
                    <a:pt x="132" y="415"/>
                    <a:pt x="208" y="462"/>
                    <a:pt x="270" y="500"/>
                  </a:cubicBezTo>
                  <a:cubicBezTo>
                    <a:pt x="301" y="519"/>
                    <a:pt x="329" y="536"/>
                    <a:pt x="349" y="549"/>
                  </a:cubicBezTo>
                  <a:cubicBezTo>
                    <a:pt x="359" y="555"/>
                    <a:pt x="367" y="560"/>
                    <a:pt x="373" y="563"/>
                  </a:cubicBezTo>
                  <a:cubicBezTo>
                    <a:pt x="376" y="565"/>
                    <a:pt x="378" y="566"/>
                    <a:pt x="380" y="567"/>
                  </a:cubicBezTo>
                  <a:cubicBezTo>
                    <a:pt x="380" y="568"/>
                    <a:pt x="381" y="568"/>
                    <a:pt x="382" y="568"/>
                  </a:cubicBezTo>
                  <a:cubicBezTo>
                    <a:pt x="382" y="568"/>
                    <a:pt x="382" y="568"/>
                    <a:pt x="382" y="568"/>
                  </a:cubicBezTo>
                  <a:cubicBezTo>
                    <a:pt x="382" y="569"/>
                    <a:pt x="383" y="569"/>
                    <a:pt x="383" y="569"/>
                  </a:cubicBezTo>
                  <a:cubicBezTo>
                    <a:pt x="383" y="569"/>
                    <a:pt x="383" y="569"/>
                    <a:pt x="383" y="569"/>
                  </a:cubicBezTo>
                  <a:cubicBezTo>
                    <a:pt x="384" y="568"/>
                    <a:pt x="384" y="568"/>
                    <a:pt x="384" y="568"/>
                  </a:cubicBezTo>
                  <a:cubicBezTo>
                    <a:pt x="384" y="568"/>
                    <a:pt x="384" y="568"/>
                    <a:pt x="384" y="568"/>
                  </a:cubicBezTo>
                  <a:cubicBezTo>
                    <a:pt x="384" y="567"/>
                    <a:pt x="384" y="567"/>
                    <a:pt x="384" y="567"/>
                  </a:cubicBezTo>
                  <a:cubicBezTo>
                    <a:pt x="384" y="566"/>
                    <a:pt x="384" y="565"/>
                    <a:pt x="383" y="564"/>
                  </a:cubicBezTo>
                  <a:cubicBezTo>
                    <a:pt x="382" y="562"/>
                    <a:pt x="379" y="560"/>
                    <a:pt x="375" y="557"/>
                  </a:cubicBezTo>
                  <a:cubicBezTo>
                    <a:pt x="346" y="534"/>
                    <a:pt x="254" y="478"/>
                    <a:pt x="168" y="426"/>
                  </a:cubicBezTo>
                  <a:cubicBezTo>
                    <a:pt x="83" y="375"/>
                    <a:pt x="5" y="329"/>
                    <a:pt x="5" y="329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1"/>
                    <a:pt x="4" y="331"/>
                    <a:pt x="4" y="331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1"/>
                    <a:pt x="4" y="331"/>
                    <a:pt x="4" y="331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1"/>
                    <a:pt x="4" y="331"/>
                    <a:pt x="4" y="331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1"/>
                    <a:pt x="4" y="331"/>
                    <a:pt x="4" y="331"/>
                  </a:cubicBezTo>
                  <a:cubicBezTo>
                    <a:pt x="4" y="332"/>
                    <a:pt x="4" y="332"/>
                    <a:pt x="4" y="332"/>
                  </a:cubicBezTo>
                  <a:cubicBezTo>
                    <a:pt x="4" y="332"/>
                    <a:pt x="4" y="332"/>
                    <a:pt x="5" y="332"/>
                  </a:cubicBezTo>
                  <a:cubicBezTo>
                    <a:pt x="20" y="341"/>
                    <a:pt x="115" y="399"/>
                    <a:pt x="206" y="455"/>
                  </a:cubicBezTo>
                  <a:cubicBezTo>
                    <a:pt x="252" y="483"/>
                    <a:pt x="297" y="511"/>
                    <a:pt x="330" y="531"/>
                  </a:cubicBezTo>
                  <a:cubicBezTo>
                    <a:pt x="363" y="551"/>
                    <a:pt x="385" y="565"/>
                    <a:pt x="385" y="565"/>
                  </a:cubicBezTo>
                  <a:cubicBezTo>
                    <a:pt x="386" y="565"/>
                    <a:pt x="386" y="565"/>
                    <a:pt x="387" y="565"/>
                  </a:cubicBezTo>
                  <a:cubicBezTo>
                    <a:pt x="387" y="564"/>
                    <a:pt x="387" y="564"/>
                    <a:pt x="387" y="564"/>
                  </a:cubicBezTo>
                  <a:cubicBezTo>
                    <a:pt x="387" y="562"/>
                    <a:pt x="386" y="562"/>
                    <a:pt x="386" y="561"/>
                  </a:cubicBezTo>
                  <a:cubicBezTo>
                    <a:pt x="384" y="559"/>
                    <a:pt x="381" y="557"/>
                    <a:pt x="377" y="554"/>
                  </a:cubicBezTo>
                  <a:cubicBezTo>
                    <a:pt x="348" y="531"/>
                    <a:pt x="256" y="474"/>
                    <a:pt x="170" y="422"/>
                  </a:cubicBezTo>
                  <a:cubicBezTo>
                    <a:pt x="84" y="371"/>
                    <a:pt x="6" y="325"/>
                    <a:pt x="6" y="325"/>
                  </a:cubicBezTo>
                  <a:cubicBezTo>
                    <a:pt x="5" y="325"/>
                    <a:pt x="4" y="325"/>
                    <a:pt x="4" y="325"/>
                  </a:cubicBezTo>
                  <a:cubicBezTo>
                    <a:pt x="4" y="326"/>
                    <a:pt x="4" y="327"/>
                    <a:pt x="4" y="327"/>
                  </a:cubicBezTo>
                  <a:cubicBezTo>
                    <a:pt x="4" y="327"/>
                    <a:pt x="99" y="386"/>
                    <a:pt x="194" y="445"/>
                  </a:cubicBezTo>
                  <a:cubicBezTo>
                    <a:pt x="242" y="474"/>
                    <a:pt x="290" y="504"/>
                    <a:pt x="326" y="526"/>
                  </a:cubicBezTo>
                  <a:cubicBezTo>
                    <a:pt x="344" y="537"/>
                    <a:pt x="359" y="546"/>
                    <a:pt x="370" y="553"/>
                  </a:cubicBezTo>
                  <a:cubicBezTo>
                    <a:pt x="376" y="556"/>
                    <a:pt x="380" y="559"/>
                    <a:pt x="383" y="560"/>
                  </a:cubicBezTo>
                  <a:cubicBezTo>
                    <a:pt x="385" y="561"/>
                    <a:pt x="386" y="562"/>
                    <a:pt x="387" y="562"/>
                  </a:cubicBezTo>
                  <a:cubicBezTo>
                    <a:pt x="387" y="563"/>
                    <a:pt x="387" y="563"/>
                    <a:pt x="388" y="563"/>
                  </a:cubicBezTo>
                  <a:cubicBezTo>
                    <a:pt x="388" y="563"/>
                    <a:pt x="388" y="563"/>
                    <a:pt x="388" y="563"/>
                  </a:cubicBezTo>
                  <a:cubicBezTo>
                    <a:pt x="389" y="563"/>
                    <a:pt x="389" y="563"/>
                    <a:pt x="389" y="563"/>
                  </a:cubicBezTo>
                  <a:cubicBezTo>
                    <a:pt x="389" y="563"/>
                    <a:pt x="389" y="563"/>
                    <a:pt x="389" y="563"/>
                  </a:cubicBezTo>
                  <a:cubicBezTo>
                    <a:pt x="390" y="562"/>
                    <a:pt x="390" y="562"/>
                    <a:pt x="390" y="562"/>
                  </a:cubicBezTo>
                  <a:cubicBezTo>
                    <a:pt x="390" y="562"/>
                    <a:pt x="390" y="562"/>
                    <a:pt x="390" y="562"/>
                  </a:cubicBezTo>
                  <a:cubicBezTo>
                    <a:pt x="390" y="562"/>
                    <a:pt x="390" y="562"/>
                    <a:pt x="390" y="562"/>
                  </a:cubicBezTo>
                  <a:cubicBezTo>
                    <a:pt x="390" y="561"/>
                    <a:pt x="390" y="561"/>
                    <a:pt x="390" y="560"/>
                  </a:cubicBezTo>
                  <a:cubicBezTo>
                    <a:pt x="389" y="559"/>
                    <a:pt x="387" y="557"/>
                    <a:pt x="383" y="554"/>
                  </a:cubicBezTo>
                  <a:cubicBezTo>
                    <a:pt x="370" y="545"/>
                    <a:pt x="341" y="526"/>
                    <a:pt x="303" y="503"/>
                  </a:cubicBezTo>
                  <a:cubicBezTo>
                    <a:pt x="246" y="469"/>
                    <a:pt x="172" y="425"/>
                    <a:pt x="112" y="388"/>
                  </a:cubicBezTo>
                  <a:cubicBezTo>
                    <a:pt x="82" y="370"/>
                    <a:pt x="55" y="354"/>
                    <a:pt x="36" y="342"/>
                  </a:cubicBezTo>
                  <a:cubicBezTo>
                    <a:pt x="27" y="336"/>
                    <a:pt x="19" y="331"/>
                    <a:pt x="14" y="328"/>
                  </a:cubicBezTo>
                  <a:cubicBezTo>
                    <a:pt x="11" y="326"/>
                    <a:pt x="9" y="324"/>
                    <a:pt x="8" y="323"/>
                  </a:cubicBezTo>
                  <a:cubicBezTo>
                    <a:pt x="7" y="323"/>
                    <a:pt x="7" y="322"/>
                    <a:pt x="6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5" y="322"/>
                    <a:pt x="5" y="322"/>
                    <a:pt x="5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5" y="322"/>
                    <a:pt x="5" y="322"/>
                    <a:pt x="5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5" y="322"/>
                    <a:pt x="5" y="322"/>
                    <a:pt x="5" y="322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5" y="322"/>
                    <a:pt x="5" y="322"/>
                    <a:pt x="5" y="322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7" y="323"/>
                    <a:pt x="10" y="323"/>
                    <a:pt x="14" y="325"/>
                  </a:cubicBezTo>
                  <a:cubicBezTo>
                    <a:pt x="29" y="332"/>
                    <a:pt x="61" y="350"/>
                    <a:pt x="99" y="373"/>
                  </a:cubicBezTo>
                  <a:cubicBezTo>
                    <a:pt x="156" y="408"/>
                    <a:pt x="229" y="454"/>
                    <a:pt x="288" y="493"/>
                  </a:cubicBezTo>
                  <a:cubicBezTo>
                    <a:pt x="317" y="512"/>
                    <a:pt x="343" y="528"/>
                    <a:pt x="361" y="541"/>
                  </a:cubicBezTo>
                  <a:cubicBezTo>
                    <a:pt x="370" y="547"/>
                    <a:pt x="378" y="551"/>
                    <a:pt x="383" y="555"/>
                  </a:cubicBezTo>
                  <a:cubicBezTo>
                    <a:pt x="388" y="558"/>
                    <a:pt x="390" y="560"/>
                    <a:pt x="391" y="560"/>
                  </a:cubicBezTo>
                  <a:cubicBezTo>
                    <a:pt x="391" y="560"/>
                    <a:pt x="391" y="560"/>
                    <a:pt x="391" y="560"/>
                  </a:cubicBezTo>
                  <a:cubicBezTo>
                    <a:pt x="392" y="560"/>
                    <a:pt x="392" y="560"/>
                    <a:pt x="392" y="560"/>
                  </a:cubicBezTo>
                  <a:cubicBezTo>
                    <a:pt x="393" y="559"/>
                    <a:pt x="393" y="559"/>
                    <a:pt x="393" y="559"/>
                  </a:cubicBezTo>
                  <a:cubicBezTo>
                    <a:pt x="392" y="558"/>
                    <a:pt x="392" y="558"/>
                    <a:pt x="392" y="557"/>
                  </a:cubicBezTo>
                  <a:cubicBezTo>
                    <a:pt x="391" y="557"/>
                    <a:pt x="391" y="556"/>
                    <a:pt x="390" y="555"/>
                  </a:cubicBezTo>
                  <a:cubicBezTo>
                    <a:pt x="385" y="552"/>
                    <a:pt x="376" y="545"/>
                    <a:pt x="364" y="537"/>
                  </a:cubicBezTo>
                  <a:cubicBezTo>
                    <a:pt x="275" y="479"/>
                    <a:pt x="6" y="317"/>
                    <a:pt x="6" y="317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7" y="319"/>
                    <a:pt x="7" y="319"/>
                    <a:pt x="7" y="319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6" y="319"/>
                    <a:pt x="6" y="319"/>
                    <a:pt x="6" y="319"/>
                  </a:cubicBezTo>
                  <a:cubicBezTo>
                    <a:pt x="7" y="319"/>
                    <a:pt x="7" y="319"/>
                    <a:pt x="7" y="319"/>
                  </a:cubicBezTo>
                  <a:cubicBezTo>
                    <a:pt x="6" y="318"/>
                    <a:pt x="6" y="318"/>
                    <a:pt x="6" y="318"/>
                  </a:cubicBezTo>
                  <a:cubicBezTo>
                    <a:pt x="6" y="319"/>
                    <a:pt x="6" y="319"/>
                    <a:pt x="6" y="319"/>
                  </a:cubicBezTo>
                  <a:cubicBezTo>
                    <a:pt x="6" y="319"/>
                    <a:pt x="6" y="319"/>
                    <a:pt x="6" y="319"/>
                  </a:cubicBezTo>
                  <a:cubicBezTo>
                    <a:pt x="7" y="319"/>
                    <a:pt x="7" y="319"/>
                    <a:pt x="7" y="319"/>
                  </a:cubicBezTo>
                  <a:cubicBezTo>
                    <a:pt x="7" y="319"/>
                    <a:pt x="8" y="319"/>
                    <a:pt x="9" y="319"/>
                  </a:cubicBezTo>
                  <a:cubicBezTo>
                    <a:pt x="14" y="321"/>
                    <a:pt x="24" y="326"/>
                    <a:pt x="37" y="334"/>
                  </a:cubicBezTo>
                  <a:cubicBezTo>
                    <a:pt x="83" y="360"/>
                    <a:pt x="170" y="415"/>
                    <a:pt x="247" y="465"/>
                  </a:cubicBezTo>
                  <a:cubicBezTo>
                    <a:pt x="285" y="490"/>
                    <a:pt x="321" y="513"/>
                    <a:pt x="348" y="529"/>
                  </a:cubicBezTo>
                  <a:cubicBezTo>
                    <a:pt x="361" y="538"/>
                    <a:pt x="372" y="545"/>
                    <a:pt x="380" y="550"/>
                  </a:cubicBezTo>
                  <a:cubicBezTo>
                    <a:pt x="384" y="552"/>
                    <a:pt x="387" y="554"/>
                    <a:pt x="389" y="555"/>
                  </a:cubicBezTo>
                  <a:cubicBezTo>
                    <a:pt x="391" y="556"/>
                    <a:pt x="392" y="556"/>
                    <a:pt x="392" y="557"/>
                  </a:cubicBezTo>
                  <a:cubicBezTo>
                    <a:pt x="393" y="557"/>
                    <a:pt x="393" y="557"/>
                    <a:pt x="393" y="557"/>
                  </a:cubicBezTo>
                  <a:cubicBezTo>
                    <a:pt x="394" y="557"/>
                    <a:pt x="394" y="557"/>
                    <a:pt x="394" y="557"/>
                  </a:cubicBezTo>
                  <a:cubicBezTo>
                    <a:pt x="395" y="557"/>
                    <a:pt x="395" y="557"/>
                    <a:pt x="395" y="557"/>
                  </a:cubicBezTo>
                  <a:cubicBezTo>
                    <a:pt x="396" y="557"/>
                    <a:pt x="396" y="557"/>
                    <a:pt x="396" y="557"/>
                  </a:cubicBezTo>
                  <a:cubicBezTo>
                    <a:pt x="396" y="556"/>
                    <a:pt x="396" y="556"/>
                    <a:pt x="396" y="556"/>
                  </a:cubicBezTo>
                  <a:cubicBezTo>
                    <a:pt x="395" y="555"/>
                    <a:pt x="395" y="555"/>
                    <a:pt x="395" y="555"/>
                  </a:cubicBezTo>
                  <a:cubicBezTo>
                    <a:pt x="395" y="555"/>
                    <a:pt x="389" y="551"/>
                    <a:pt x="378" y="545"/>
                  </a:cubicBezTo>
                  <a:cubicBezTo>
                    <a:pt x="341" y="523"/>
                    <a:pt x="248" y="469"/>
                    <a:pt x="164" y="418"/>
                  </a:cubicBezTo>
                  <a:cubicBezTo>
                    <a:pt x="122" y="392"/>
                    <a:pt x="83" y="368"/>
                    <a:pt x="54" y="349"/>
                  </a:cubicBezTo>
                  <a:cubicBezTo>
                    <a:pt x="39" y="339"/>
                    <a:pt x="27" y="331"/>
                    <a:pt x="19" y="325"/>
                  </a:cubicBezTo>
                  <a:cubicBezTo>
                    <a:pt x="15" y="322"/>
                    <a:pt x="12" y="319"/>
                    <a:pt x="10" y="317"/>
                  </a:cubicBezTo>
                  <a:cubicBezTo>
                    <a:pt x="9" y="316"/>
                    <a:pt x="8" y="315"/>
                    <a:pt x="7" y="314"/>
                  </a:cubicBezTo>
                  <a:cubicBezTo>
                    <a:pt x="7" y="314"/>
                    <a:pt x="7" y="314"/>
                    <a:pt x="7" y="314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7" y="314"/>
                    <a:pt x="7" y="314"/>
                    <a:pt x="7" y="314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7" y="314"/>
                    <a:pt x="7" y="314"/>
                    <a:pt x="7" y="314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7" y="314"/>
                    <a:pt x="7" y="314"/>
                    <a:pt x="7" y="314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6" y="314"/>
                    <a:pt x="6" y="314"/>
                    <a:pt x="6" y="314"/>
                  </a:cubicBezTo>
                  <a:cubicBezTo>
                    <a:pt x="7" y="314"/>
                    <a:pt x="7" y="314"/>
                    <a:pt x="9" y="315"/>
                  </a:cubicBezTo>
                  <a:cubicBezTo>
                    <a:pt x="13" y="316"/>
                    <a:pt x="23" y="321"/>
                    <a:pt x="36" y="329"/>
                  </a:cubicBezTo>
                  <a:cubicBezTo>
                    <a:pt x="83" y="355"/>
                    <a:pt x="172" y="411"/>
                    <a:pt x="250" y="461"/>
                  </a:cubicBezTo>
                  <a:cubicBezTo>
                    <a:pt x="290" y="486"/>
                    <a:pt x="326" y="509"/>
                    <a:pt x="353" y="526"/>
                  </a:cubicBezTo>
                  <a:cubicBezTo>
                    <a:pt x="366" y="535"/>
                    <a:pt x="377" y="542"/>
                    <a:pt x="385" y="546"/>
                  </a:cubicBezTo>
                  <a:cubicBezTo>
                    <a:pt x="388" y="549"/>
                    <a:pt x="391" y="551"/>
                    <a:pt x="393" y="552"/>
                  </a:cubicBezTo>
                  <a:cubicBezTo>
                    <a:pt x="394" y="553"/>
                    <a:pt x="395" y="553"/>
                    <a:pt x="396" y="553"/>
                  </a:cubicBezTo>
                  <a:cubicBezTo>
                    <a:pt x="397" y="554"/>
                    <a:pt x="397" y="554"/>
                    <a:pt x="397" y="554"/>
                  </a:cubicBezTo>
                  <a:cubicBezTo>
                    <a:pt x="397" y="554"/>
                    <a:pt x="397" y="554"/>
                    <a:pt x="397" y="554"/>
                  </a:cubicBezTo>
                  <a:cubicBezTo>
                    <a:pt x="397" y="554"/>
                    <a:pt x="397" y="554"/>
                    <a:pt x="397" y="554"/>
                  </a:cubicBezTo>
                  <a:cubicBezTo>
                    <a:pt x="397" y="554"/>
                    <a:pt x="397" y="554"/>
                    <a:pt x="397" y="554"/>
                  </a:cubicBezTo>
                  <a:cubicBezTo>
                    <a:pt x="398" y="554"/>
                    <a:pt x="398" y="554"/>
                    <a:pt x="398" y="554"/>
                  </a:cubicBezTo>
                  <a:cubicBezTo>
                    <a:pt x="399" y="553"/>
                    <a:pt x="399" y="553"/>
                    <a:pt x="399" y="553"/>
                  </a:cubicBezTo>
                  <a:cubicBezTo>
                    <a:pt x="399" y="552"/>
                    <a:pt x="398" y="552"/>
                    <a:pt x="398" y="552"/>
                  </a:cubicBezTo>
                  <a:cubicBezTo>
                    <a:pt x="4" y="306"/>
                    <a:pt x="4" y="306"/>
                    <a:pt x="4" y="306"/>
                  </a:cubicBezTo>
                  <a:cubicBezTo>
                    <a:pt x="4" y="305"/>
                    <a:pt x="3" y="306"/>
                    <a:pt x="3" y="306"/>
                  </a:cubicBezTo>
                  <a:cubicBezTo>
                    <a:pt x="2" y="307"/>
                    <a:pt x="2" y="308"/>
                    <a:pt x="3" y="308"/>
                  </a:cubicBezTo>
                  <a:cubicBezTo>
                    <a:pt x="3" y="308"/>
                    <a:pt x="96" y="369"/>
                    <a:pt x="192" y="429"/>
                  </a:cubicBezTo>
                  <a:cubicBezTo>
                    <a:pt x="240" y="460"/>
                    <a:pt x="289" y="490"/>
                    <a:pt x="327" y="513"/>
                  </a:cubicBezTo>
                  <a:cubicBezTo>
                    <a:pt x="346" y="524"/>
                    <a:pt x="362" y="534"/>
                    <a:pt x="374" y="540"/>
                  </a:cubicBezTo>
                  <a:cubicBezTo>
                    <a:pt x="380" y="544"/>
                    <a:pt x="385" y="546"/>
                    <a:pt x="389" y="548"/>
                  </a:cubicBezTo>
                  <a:cubicBezTo>
                    <a:pt x="391" y="549"/>
                    <a:pt x="393" y="550"/>
                    <a:pt x="394" y="550"/>
                  </a:cubicBezTo>
                  <a:cubicBezTo>
                    <a:pt x="396" y="551"/>
                    <a:pt x="397" y="551"/>
                    <a:pt x="398" y="551"/>
                  </a:cubicBezTo>
                  <a:cubicBezTo>
                    <a:pt x="399" y="551"/>
                    <a:pt x="399" y="551"/>
                    <a:pt x="399" y="551"/>
                  </a:cubicBezTo>
                  <a:cubicBezTo>
                    <a:pt x="399" y="551"/>
                    <a:pt x="399" y="550"/>
                    <a:pt x="400" y="550"/>
                  </a:cubicBezTo>
                  <a:cubicBezTo>
                    <a:pt x="400" y="550"/>
                    <a:pt x="400" y="550"/>
                    <a:pt x="400" y="550"/>
                  </a:cubicBezTo>
                  <a:cubicBezTo>
                    <a:pt x="400" y="549"/>
                    <a:pt x="400" y="549"/>
                    <a:pt x="400" y="549"/>
                  </a:cubicBezTo>
                  <a:cubicBezTo>
                    <a:pt x="400" y="549"/>
                    <a:pt x="399" y="548"/>
                    <a:pt x="399" y="548"/>
                  </a:cubicBezTo>
                  <a:cubicBezTo>
                    <a:pt x="399" y="548"/>
                    <a:pt x="399" y="548"/>
                    <a:pt x="399" y="548"/>
                  </a:cubicBezTo>
                  <a:cubicBezTo>
                    <a:pt x="396" y="546"/>
                    <a:pt x="389" y="540"/>
                    <a:pt x="377" y="533"/>
                  </a:cubicBezTo>
                  <a:cubicBezTo>
                    <a:pt x="293" y="479"/>
                    <a:pt x="4" y="302"/>
                    <a:pt x="4" y="302"/>
                  </a:cubicBezTo>
                  <a:cubicBezTo>
                    <a:pt x="4" y="303"/>
                    <a:pt x="4" y="303"/>
                    <a:pt x="4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4" y="303"/>
                    <a:pt x="4" y="303"/>
                    <a:pt x="4" y="303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4" y="303"/>
                    <a:pt x="4" y="303"/>
                    <a:pt x="4" y="303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4" y="303"/>
                    <a:pt x="4" y="303"/>
                    <a:pt x="4" y="303"/>
                  </a:cubicBezTo>
                  <a:cubicBezTo>
                    <a:pt x="4" y="304"/>
                    <a:pt x="4" y="304"/>
                    <a:pt x="4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4" y="303"/>
                    <a:pt x="4" y="303"/>
                    <a:pt x="4" y="303"/>
                  </a:cubicBezTo>
                  <a:cubicBezTo>
                    <a:pt x="4" y="304"/>
                    <a:pt x="4" y="304"/>
                    <a:pt x="4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4"/>
                    <a:pt x="6" y="304"/>
                    <a:pt x="7" y="304"/>
                  </a:cubicBezTo>
                  <a:cubicBezTo>
                    <a:pt x="12" y="306"/>
                    <a:pt x="21" y="311"/>
                    <a:pt x="34" y="319"/>
                  </a:cubicBezTo>
                  <a:cubicBezTo>
                    <a:pt x="80" y="345"/>
                    <a:pt x="169" y="402"/>
                    <a:pt x="247" y="452"/>
                  </a:cubicBezTo>
                  <a:cubicBezTo>
                    <a:pt x="287" y="478"/>
                    <a:pt x="324" y="501"/>
                    <a:pt x="351" y="518"/>
                  </a:cubicBezTo>
                  <a:cubicBezTo>
                    <a:pt x="365" y="527"/>
                    <a:pt x="376" y="534"/>
                    <a:pt x="385" y="539"/>
                  </a:cubicBezTo>
                  <a:cubicBezTo>
                    <a:pt x="389" y="541"/>
                    <a:pt x="392" y="543"/>
                    <a:pt x="395" y="544"/>
                  </a:cubicBezTo>
                  <a:cubicBezTo>
                    <a:pt x="396" y="545"/>
                    <a:pt x="397" y="546"/>
                    <a:pt x="398" y="546"/>
                  </a:cubicBezTo>
                  <a:cubicBezTo>
                    <a:pt x="399" y="546"/>
                    <a:pt x="400" y="546"/>
                    <a:pt x="400" y="546"/>
                  </a:cubicBezTo>
                  <a:cubicBezTo>
                    <a:pt x="401" y="546"/>
                    <a:pt x="401" y="546"/>
                    <a:pt x="401" y="546"/>
                  </a:cubicBezTo>
                  <a:cubicBezTo>
                    <a:pt x="402" y="546"/>
                    <a:pt x="402" y="546"/>
                    <a:pt x="402" y="546"/>
                  </a:cubicBezTo>
                  <a:cubicBezTo>
                    <a:pt x="402" y="546"/>
                    <a:pt x="402" y="546"/>
                    <a:pt x="402" y="546"/>
                  </a:cubicBezTo>
                  <a:cubicBezTo>
                    <a:pt x="402" y="545"/>
                    <a:pt x="402" y="545"/>
                    <a:pt x="402" y="545"/>
                  </a:cubicBezTo>
                  <a:cubicBezTo>
                    <a:pt x="402" y="543"/>
                    <a:pt x="401" y="543"/>
                    <a:pt x="401" y="541"/>
                  </a:cubicBezTo>
                  <a:cubicBezTo>
                    <a:pt x="399" y="539"/>
                    <a:pt x="396" y="537"/>
                    <a:pt x="392" y="534"/>
                  </a:cubicBezTo>
                  <a:cubicBezTo>
                    <a:pt x="377" y="521"/>
                    <a:pt x="345" y="501"/>
                    <a:pt x="306" y="476"/>
                  </a:cubicBezTo>
                  <a:cubicBezTo>
                    <a:pt x="189" y="403"/>
                    <a:pt x="5" y="297"/>
                    <a:pt x="5" y="297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6" y="298"/>
                    <a:pt x="6" y="298"/>
                    <a:pt x="6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6" y="298"/>
                    <a:pt x="6" y="298"/>
                    <a:pt x="6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5" y="299"/>
                    <a:pt x="6" y="299"/>
                    <a:pt x="7" y="299"/>
                  </a:cubicBezTo>
                  <a:cubicBezTo>
                    <a:pt x="12" y="301"/>
                    <a:pt x="21" y="306"/>
                    <a:pt x="34" y="314"/>
                  </a:cubicBezTo>
                  <a:cubicBezTo>
                    <a:pt x="79" y="341"/>
                    <a:pt x="166" y="398"/>
                    <a:pt x="245" y="449"/>
                  </a:cubicBezTo>
                  <a:cubicBezTo>
                    <a:pt x="284" y="475"/>
                    <a:pt x="321" y="498"/>
                    <a:pt x="349" y="516"/>
                  </a:cubicBezTo>
                  <a:cubicBezTo>
                    <a:pt x="363" y="524"/>
                    <a:pt x="375" y="531"/>
                    <a:pt x="384" y="536"/>
                  </a:cubicBezTo>
                  <a:cubicBezTo>
                    <a:pt x="389" y="539"/>
                    <a:pt x="393" y="541"/>
                    <a:pt x="396" y="542"/>
                  </a:cubicBezTo>
                  <a:cubicBezTo>
                    <a:pt x="399" y="543"/>
                    <a:pt x="401" y="544"/>
                    <a:pt x="403" y="544"/>
                  </a:cubicBezTo>
                  <a:cubicBezTo>
                    <a:pt x="403" y="544"/>
                    <a:pt x="403" y="544"/>
                    <a:pt x="404" y="544"/>
                  </a:cubicBezTo>
                  <a:cubicBezTo>
                    <a:pt x="404" y="544"/>
                    <a:pt x="404" y="544"/>
                    <a:pt x="405" y="543"/>
                  </a:cubicBezTo>
                  <a:cubicBezTo>
                    <a:pt x="405" y="542"/>
                    <a:pt x="405" y="542"/>
                    <a:pt x="405" y="542"/>
                  </a:cubicBezTo>
                  <a:cubicBezTo>
                    <a:pt x="404" y="542"/>
                    <a:pt x="404" y="542"/>
                    <a:pt x="404" y="542"/>
                  </a:cubicBezTo>
                  <a:cubicBezTo>
                    <a:pt x="5" y="292"/>
                    <a:pt x="5" y="292"/>
                    <a:pt x="5" y="292"/>
                  </a:cubicBezTo>
                  <a:cubicBezTo>
                    <a:pt x="4" y="291"/>
                    <a:pt x="3" y="292"/>
                    <a:pt x="3" y="292"/>
                  </a:cubicBezTo>
                  <a:cubicBezTo>
                    <a:pt x="3" y="293"/>
                    <a:pt x="3" y="294"/>
                    <a:pt x="3" y="294"/>
                  </a:cubicBezTo>
                  <a:cubicBezTo>
                    <a:pt x="3" y="294"/>
                    <a:pt x="100" y="355"/>
                    <a:pt x="198" y="417"/>
                  </a:cubicBezTo>
                  <a:cubicBezTo>
                    <a:pt x="247" y="448"/>
                    <a:pt x="297" y="478"/>
                    <a:pt x="335" y="501"/>
                  </a:cubicBezTo>
                  <a:cubicBezTo>
                    <a:pt x="354" y="513"/>
                    <a:pt x="370" y="522"/>
                    <a:pt x="382" y="529"/>
                  </a:cubicBezTo>
                  <a:cubicBezTo>
                    <a:pt x="388" y="533"/>
                    <a:pt x="393" y="535"/>
                    <a:pt x="396" y="537"/>
                  </a:cubicBezTo>
                  <a:cubicBezTo>
                    <a:pt x="398" y="538"/>
                    <a:pt x="399" y="539"/>
                    <a:pt x="401" y="539"/>
                  </a:cubicBezTo>
                  <a:cubicBezTo>
                    <a:pt x="402" y="540"/>
                    <a:pt x="402" y="540"/>
                    <a:pt x="403" y="540"/>
                  </a:cubicBezTo>
                  <a:cubicBezTo>
                    <a:pt x="404" y="540"/>
                    <a:pt x="404" y="540"/>
                    <a:pt x="404" y="540"/>
                  </a:cubicBezTo>
                  <a:cubicBezTo>
                    <a:pt x="405" y="539"/>
                    <a:pt x="405" y="539"/>
                    <a:pt x="405" y="539"/>
                  </a:cubicBezTo>
                  <a:cubicBezTo>
                    <a:pt x="405" y="538"/>
                    <a:pt x="405" y="538"/>
                    <a:pt x="405" y="538"/>
                  </a:cubicBezTo>
                  <a:cubicBezTo>
                    <a:pt x="404" y="537"/>
                    <a:pt x="404" y="537"/>
                    <a:pt x="404" y="53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4" y="289"/>
                    <a:pt x="4" y="289"/>
                    <a:pt x="4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1"/>
                    <a:pt x="4" y="291"/>
                    <a:pt x="4" y="291"/>
                  </a:cubicBezTo>
                  <a:cubicBezTo>
                    <a:pt x="405" y="536"/>
                    <a:pt x="405" y="536"/>
                    <a:pt x="405" y="536"/>
                  </a:cubicBezTo>
                  <a:cubicBezTo>
                    <a:pt x="406" y="536"/>
                    <a:pt x="407" y="536"/>
                    <a:pt x="407" y="535"/>
                  </a:cubicBezTo>
                  <a:cubicBezTo>
                    <a:pt x="408" y="535"/>
                    <a:pt x="407" y="534"/>
                    <a:pt x="407" y="533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5"/>
                    <a:pt x="5" y="285"/>
                    <a:pt x="5" y="285"/>
                  </a:cubicBezTo>
                  <a:cubicBezTo>
                    <a:pt x="5" y="285"/>
                    <a:pt x="5" y="285"/>
                    <a:pt x="5" y="285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1"/>
                    <a:pt x="407" y="531"/>
                    <a:pt x="407" y="531"/>
                  </a:cubicBezTo>
                  <a:cubicBezTo>
                    <a:pt x="408" y="531"/>
                    <a:pt x="408" y="530"/>
                    <a:pt x="408" y="530"/>
                  </a:cubicBezTo>
                  <a:cubicBezTo>
                    <a:pt x="408" y="530"/>
                    <a:pt x="408" y="529"/>
                    <a:pt x="408" y="529"/>
                  </a:cubicBezTo>
                  <a:cubicBezTo>
                    <a:pt x="407" y="529"/>
                    <a:pt x="407" y="529"/>
                    <a:pt x="407" y="529"/>
                  </a:cubicBezTo>
                  <a:cubicBezTo>
                    <a:pt x="407" y="529"/>
                    <a:pt x="406" y="528"/>
                    <a:pt x="405" y="528"/>
                  </a:cubicBezTo>
                  <a:cubicBezTo>
                    <a:pt x="390" y="518"/>
                    <a:pt x="290" y="457"/>
                    <a:pt x="194" y="398"/>
                  </a:cubicBezTo>
                  <a:cubicBezTo>
                    <a:pt x="146" y="368"/>
                    <a:pt x="99" y="339"/>
                    <a:pt x="64" y="317"/>
                  </a:cubicBezTo>
                  <a:cubicBezTo>
                    <a:pt x="46" y="306"/>
                    <a:pt x="32" y="296"/>
                    <a:pt x="22" y="290"/>
                  </a:cubicBezTo>
                  <a:cubicBezTo>
                    <a:pt x="16" y="286"/>
                    <a:pt x="12" y="284"/>
                    <a:pt x="10" y="282"/>
                  </a:cubicBezTo>
                  <a:cubicBezTo>
                    <a:pt x="8" y="281"/>
                    <a:pt x="7" y="280"/>
                    <a:pt x="7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0"/>
                    <a:pt x="6" y="280"/>
                    <a:pt x="7" y="281"/>
                  </a:cubicBezTo>
                  <a:cubicBezTo>
                    <a:pt x="12" y="282"/>
                    <a:pt x="21" y="288"/>
                    <a:pt x="35" y="295"/>
                  </a:cubicBezTo>
                  <a:cubicBezTo>
                    <a:pt x="82" y="323"/>
                    <a:pt x="175" y="381"/>
                    <a:pt x="256" y="432"/>
                  </a:cubicBezTo>
                  <a:cubicBezTo>
                    <a:pt x="297" y="457"/>
                    <a:pt x="334" y="481"/>
                    <a:pt x="362" y="499"/>
                  </a:cubicBezTo>
                  <a:cubicBezTo>
                    <a:pt x="376" y="508"/>
                    <a:pt x="387" y="515"/>
                    <a:pt x="395" y="520"/>
                  </a:cubicBezTo>
                  <a:cubicBezTo>
                    <a:pt x="402" y="525"/>
                    <a:pt x="407" y="528"/>
                    <a:pt x="407" y="528"/>
                  </a:cubicBezTo>
                  <a:cubicBezTo>
                    <a:pt x="408" y="528"/>
                    <a:pt x="408" y="528"/>
                    <a:pt x="408" y="528"/>
                  </a:cubicBezTo>
                  <a:cubicBezTo>
                    <a:pt x="409" y="527"/>
                    <a:pt x="409" y="527"/>
                    <a:pt x="409" y="527"/>
                  </a:cubicBezTo>
                  <a:cubicBezTo>
                    <a:pt x="409" y="526"/>
                    <a:pt x="409" y="526"/>
                    <a:pt x="409" y="526"/>
                  </a:cubicBezTo>
                  <a:cubicBezTo>
                    <a:pt x="409" y="526"/>
                    <a:pt x="409" y="525"/>
                    <a:pt x="408" y="525"/>
                  </a:cubicBezTo>
                  <a:cubicBezTo>
                    <a:pt x="407" y="523"/>
                    <a:pt x="405" y="521"/>
                    <a:pt x="402" y="519"/>
                  </a:cubicBezTo>
                  <a:cubicBezTo>
                    <a:pt x="388" y="508"/>
                    <a:pt x="357" y="489"/>
                    <a:pt x="317" y="465"/>
                  </a:cubicBezTo>
                  <a:cubicBezTo>
                    <a:pt x="258" y="429"/>
                    <a:pt x="180" y="384"/>
                    <a:pt x="117" y="346"/>
                  </a:cubicBezTo>
                  <a:cubicBezTo>
                    <a:pt x="86" y="328"/>
                    <a:pt x="58" y="311"/>
                    <a:pt x="38" y="298"/>
                  </a:cubicBezTo>
                  <a:cubicBezTo>
                    <a:pt x="28" y="292"/>
                    <a:pt x="20" y="286"/>
                    <a:pt x="15" y="282"/>
                  </a:cubicBezTo>
                  <a:cubicBezTo>
                    <a:pt x="12" y="280"/>
                    <a:pt x="10" y="279"/>
                    <a:pt x="9" y="278"/>
                  </a:cubicBezTo>
                  <a:cubicBezTo>
                    <a:pt x="8" y="277"/>
                    <a:pt x="7" y="276"/>
                    <a:pt x="7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6" y="276"/>
                    <a:pt x="6" y="276"/>
                    <a:pt x="6" y="276"/>
                  </a:cubicBezTo>
                  <a:cubicBezTo>
                    <a:pt x="7" y="276"/>
                    <a:pt x="7" y="276"/>
                    <a:pt x="7" y="276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5" y="277"/>
                    <a:pt x="5" y="277"/>
                    <a:pt x="5" y="277"/>
                  </a:cubicBezTo>
                  <a:cubicBezTo>
                    <a:pt x="407" y="522"/>
                    <a:pt x="407" y="522"/>
                    <a:pt x="407" y="522"/>
                  </a:cubicBezTo>
                  <a:cubicBezTo>
                    <a:pt x="407" y="521"/>
                    <a:pt x="407" y="521"/>
                    <a:pt x="407" y="521"/>
                  </a:cubicBezTo>
                  <a:cubicBezTo>
                    <a:pt x="408" y="520"/>
                    <a:pt x="408" y="520"/>
                    <a:pt x="408" y="520"/>
                  </a:cubicBezTo>
                  <a:cubicBezTo>
                    <a:pt x="408" y="520"/>
                    <a:pt x="406" y="519"/>
                    <a:pt x="404" y="517"/>
                  </a:cubicBezTo>
                  <a:cubicBezTo>
                    <a:pt x="381" y="504"/>
                    <a:pt x="282" y="445"/>
                    <a:pt x="188" y="388"/>
                  </a:cubicBezTo>
                  <a:cubicBezTo>
                    <a:pt x="141" y="360"/>
                    <a:pt x="95" y="331"/>
                    <a:pt x="61" y="310"/>
                  </a:cubicBezTo>
                  <a:cubicBezTo>
                    <a:pt x="44" y="299"/>
                    <a:pt x="30" y="289"/>
                    <a:pt x="21" y="282"/>
                  </a:cubicBezTo>
                  <a:cubicBezTo>
                    <a:pt x="16" y="279"/>
                    <a:pt x="12" y="276"/>
                    <a:pt x="9" y="273"/>
                  </a:cubicBezTo>
                  <a:cubicBezTo>
                    <a:pt x="8" y="272"/>
                    <a:pt x="7" y="271"/>
                    <a:pt x="7" y="271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5" y="270"/>
                    <a:pt x="5" y="270"/>
                    <a:pt x="5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7" y="270"/>
                    <a:pt x="10" y="271"/>
                    <a:pt x="14" y="273"/>
                  </a:cubicBezTo>
                  <a:cubicBezTo>
                    <a:pt x="28" y="280"/>
                    <a:pt x="59" y="298"/>
                    <a:pt x="98" y="323"/>
                  </a:cubicBezTo>
                  <a:cubicBezTo>
                    <a:pt x="155" y="359"/>
                    <a:pt x="230" y="408"/>
                    <a:pt x="291" y="448"/>
                  </a:cubicBezTo>
                  <a:cubicBezTo>
                    <a:pt x="322" y="468"/>
                    <a:pt x="350" y="486"/>
                    <a:pt x="370" y="498"/>
                  </a:cubicBezTo>
                  <a:cubicBezTo>
                    <a:pt x="380" y="505"/>
                    <a:pt x="389" y="510"/>
                    <a:pt x="395" y="513"/>
                  </a:cubicBezTo>
                  <a:cubicBezTo>
                    <a:pt x="399" y="515"/>
                    <a:pt x="401" y="517"/>
                    <a:pt x="403" y="517"/>
                  </a:cubicBezTo>
                  <a:cubicBezTo>
                    <a:pt x="405" y="518"/>
                    <a:pt x="407" y="519"/>
                    <a:pt x="408" y="519"/>
                  </a:cubicBezTo>
                  <a:cubicBezTo>
                    <a:pt x="409" y="519"/>
                    <a:pt x="409" y="519"/>
                    <a:pt x="409" y="519"/>
                  </a:cubicBezTo>
                  <a:cubicBezTo>
                    <a:pt x="410" y="518"/>
                    <a:pt x="410" y="518"/>
                    <a:pt x="410" y="518"/>
                  </a:cubicBezTo>
                  <a:cubicBezTo>
                    <a:pt x="410" y="517"/>
                    <a:pt x="410" y="517"/>
                    <a:pt x="410" y="517"/>
                  </a:cubicBezTo>
                  <a:cubicBezTo>
                    <a:pt x="409" y="516"/>
                    <a:pt x="409" y="516"/>
                    <a:pt x="409" y="516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5" y="266"/>
                    <a:pt x="5" y="266"/>
                    <a:pt x="6" y="267"/>
                  </a:cubicBezTo>
                  <a:cubicBezTo>
                    <a:pt x="15" y="271"/>
                    <a:pt x="45" y="288"/>
                    <a:pt x="84" y="312"/>
                  </a:cubicBezTo>
                  <a:cubicBezTo>
                    <a:pt x="143" y="348"/>
                    <a:pt x="224" y="398"/>
                    <a:pt x="291" y="439"/>
                  </a:cubicBezTo>
                  <a:cubicBezTo>
                    <a:pt x="324" y="460"/>
                    <a:pt x="353" y="478"/>
                    <a:pt x="375" y="492"/>
                  </a:cubicBezTo>
                  <a:cubicBezTo>
                    <a:pt x="385" y="498"/>
                    <a:pt x="394" y="503"/>
                    <a:pt x="400" y="507"/>
                  </a:cubicBezTo>
                  <a:cubicBezTo>
                    <a:pt x="403" y="509"/>
                    <a:pt x="405" y="510"/>
                    <a:pt x="406" y="511"/>
                  </a:cubicBezTo>
                  <a:cubicBezTo>
                    <a:pt x="408" y="512"/>
                    <a:pt x="409" y="513"/>
                    <a:pt x="409" y="513"/>
                  </a:cubicBezTo>
                  <a:cubicBezTo>
                    <a:pt x="410" y="513"/>
                    <a:pt x="410" y="513"/>
                    <a:pt x="410" y="513"/>
                  </a:cubicBezTo>
                  <a:cubicBezTo>
                    <a:pt x="411" y="512"/>
                    <a:pt x="411" y="512"/>
                    <a:pt x="411" y="512"/>
                  </a:cubicBezTo>
                  <a:cubicBezTo>
                    <a:pt x="411" y="512"/>
                    <a:pt x="411" y="512"/>
                    <a:pt x="411" y="512"/>
                  </a:cubicBezTo>
                  <a:cubicBezTo>
                    <a:pt x="411" y="511"/>
                    <a:pt x="411" y="511"/>
                    <a:pt x="410" y="511"/>
                  </a:cubicBezTo>
                  <a:cubicBezTo>
                    <a:pt x="410" y="510"/>
                    <a:pt x="409" y="510"/>
                    <a:pt x="408" y="509"/>
                  </a:cubicBezTo>
                  <a:cubicBezTo>
                    <a:pt x="405" y="506"/>
                    <a:pt x="396" y="500"/>
                    <a:pt x="383" y="491"/>
                  </a:cubicBezTo>
                  <a:cubicBezTo>
                    <a:pt x="292" y="432"/>
                    <a:pt x="5" y="258"/>
                    <a:pt x="5" y="258"/>
                  </a:cubicBezTo>
                  <a:cubicBezTo>
                    <a:pt x="5" y="257"/>
                    <a:pt x="4" y="257"/>
                    <a:pt x="3" y="258"/>
                  </a:cubicBezTo>
                  <a:cubicBezTo>
                    <a:pt x="3" y="259"/>
                    <a:pt x="3" y="259"/>
                    <a:pt x="4" y="260"/>
                  </a:cubicBezTo>
                  <a:cubicBezTo>
                    <a:pt x="408" y="506"/>
                    <a:pt x="408" y="506"/>
                    <a:pt x="408" y="506"/>
                  </a:cubicBezTo>
                  <a:cubicBezTo>
                    <a:pt x="409" y="507"/>
                    <a:pt x="410" y="507"/>
                    <a:pt x="410" y="506"/>
                  </a:cubicBezTo>
                  <a:cubicBezTo>
                    <a:pt x="410" y="505"/>
                    <a:pt x="410" y="505"/>
                    <a:pt x="410" y="504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6" y="253"/>
                    <a:pt x="6" y="253"/>
                    <a:pt x="6" y="253"/>
                  </a:cubicBezTo>
                  <a:cubicBezTo>
                    <a:pt x="7" y="254"/>
                    <a:pt x="7" y="254"/>
                    <a:pt x="7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7" y="254"/>
                    <a:pt x="7" y="254"/>
                    <a:pt x="7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6" y="255"/>
                    <a:pt x="7" y="255"/>
                    <a:pt x="8" y="255"/>
                  </a:cubicBezTo>
                  <a:cubicBezTo>
                    <a:pt x="16" y="259"/>
                    <a:pt x="46" y="277"/>
                    <a:pt x="85" y="301"/>
                  </a:cubicBezTo>
                  <a:cubicBezTo>
                    <a:pt x="144" y="336"/>
                    <a:pt x="224" y="387"/>
                    <a:pt x="291" y="428"/>
                  </a:cubicBezTo>
                  <a:cubicBezTo>
                    <a:pt x="324" y="448"/>
                    <a:pt x="353" y="467"/>
                    <a:pt x="374" y="480"/>
                  </a:cubicBezTo>
                  <a:cubicBezTo>
                    <a:pt x="385" y="487"/>
                    <a:pt x="393" y="492"/>
                    <a:pt x="399" y="496"/>
                  </a:cubicBezTo>
                  <a:cubicBezTo>
                    <a:pt x="405" y="499"/>
                    <a:pt x="408" y="501"/>
                    <a:pt x="408" y="501"/>
                  </a:cubicBezTo>
                  <a:cubicBezTo>
                    <a:pt x="409" y="502"/>
                    <a:pt x="409" y="502"/>
                    <a:pt x="409" y="502"/>
                  </a:cubicBezTo>
                  <a:cubicBezTo>
                    <a:pt x="410" y="501"/>
                    <a:pt x="410" y="501"/>
                    <a:pt x="410" y="501"/>
                  </a:cubicBezTo>
                  <a:cubicBezTo>
                    <a:pt x="410" y="500"/>
                    <a:pt x="410" y="500"/>
                    <a:pt x="410" y="500"/>
                  </a:cubicBezTo>
                  <a:cubicBezTo>
                    <a:pt x="410" y="499"/>
                    <a:pt x="410" y="498"/>
                    <a:pt x="409" y="497"/>
                  </a:cubicBezTo>
                  <a:cubicBezTo>
                    <a:pt x="407" y="495"/>
                    <a:pt x="404" y="493"/>
                    <a:pt x="400" y="489"/>
                  </a:cubicBezTo>
                  <a:cubicBezTo>
                    <a:pt x="370" y="466"/>
                    <a:pt x="271" y="405"/>
                    <a:pt x="180" y="350"/>
                  </a:cubicBezTo>
                  <a:cubicBezTo>
                    <a:pt x="89" y="295"/>
                    <a:pt x="5" y="246"/>
                    <a:pt x="5" y="246"/>
                  </a:cubicBezTo>
                  <a:cubicBezTo>
                    <a:pt x="4" y="246"/>
                    <a:pt x="4" y="246"/>
                    <a:pt x="3" y="247"/>
                  </a:cubicBezTo>
                  <a:cubicBezTo>
                    <a:pt x="3" y="247"/>
                    <a:pt x="3" y="248"/>
                    <a:pt x="4" y="249"/>
                  </a:cubicBezTo>
                  <a:cubicBezTo>
                    <a:pt x="4" y="249"/>
                    <a:pt x="101" y="310"/>
                    <a:pt x="200" y="372"/>
                  </a:cubicBezTo>
                  <a:cubicBezTo>
                    <a:pt x="250" y="403"/>
                    <a:pt x="300" y="434"/>
                    <a:pt x="338" y="457"/>
                  </a:cubicBezTo>
                  <a:cubicBezTo>
                    <a:pt x="357" y="469"/>
                    <a:pt x="374" y="478"/>
                    <a:pt x="386" y="485"/>
                  </a:cubicBezTo>
                  <a:cubicBezTo>
                    <a:pt x="392" y="488"/>
                    <a:pt x="396" y="491"/>
                    <a:pt x="400" y="493"/>
                  </a:cubicBezTo>
                  <a:cubicBezTo>
                    <a:pt x="402" y="494"/>
                    <a:pt x="403" y="495"/>
                    <a:pt x="405" y="495"/>
                  </a:cubicBezTo>
                  <a:cubicBezTo>
                    <a:pt x="406" y="495"/>
                    <a:pt x="406" y="496"/>
                    <a:pt x="407" y="496"/>
                  </a:cubicBezTo>
                  <a:cubicBezTo>
                    <a:pt x="408" y="496"/>
                    <a:pt x="408" y="496"/>
                    <a:pt x="408" y="496"/>
                  </a:cubicBezTo>
                  <a:cubicBezTo>
                    <a:pt x="409" y="495"/>
                    <a:pt x="409" y="495"/>
                    <a:pt x="409" y="495"/>
                  </a:cubicBezTo>
                  <a:cubicBezTo>
                    <a:pt x="409" y="494"/>
                    <a:pt x="409" y="494"/>
                    <a:pt x="409" y="494"/>
                  </a:cubicBezTo>
                  <a:cubicBezTo>
                    <a:pt x="408" y="493"/>
                    <a:pt x="408" y="493"/>
                    <a:pt x="408" y="493"/>
                  </a:cubicBezTo>
                  <a:cubicBezTo>
                    <a:pt x="408" y="493"/>
                    <a:pt x="402" y="490"/>
                    <a:pt x="391" y="483"/>
                  </a:cubicBezTo>
                  <a:cubicBezTo>
                    <a:pt x="353" y="460"/>
                    <a:pt x="257" y="403"/>
                    <a:pt x="170" y="351"/>
                  </a:cubicBezTo>
                  <a:cubicBezTo>
                    <a:pt x="127" y="324"/>
                    <a:pt x="86" y="299"/>
                    <a:pt x="56" y="279"/>
                  </a:cubicBezTo>
                  <a:cubicBezTo>
                    <a:pt x="41" y="270"/>
                    <a:pt x="29" y="261"/>
                    <a:pt x="21" y="255"/>
                  </a:cubicBezTo>
                  <a:cubicBezTo>
                    <a:pt x="16" y="252"/>
                    <a:pt x="13" y="249"/>
                    <a:pt x="11" y="247"/>
                  </a:cubicBezTo>
                  <a:cubicBezTo>
                    <a:pt x="10" y="246"/>
                    <a:pt x="9" y="246"/>
                    <a:pt x="8" y="245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8" y="245"/>
                    <a:pt x="9" y="245"/>
                    <a:pt x="10" y="245"/>
                  </a:cubicBezTo>
                  <a:cubicBezTo>
                    <a:pt x="15" y="247"/>
                    <a:pt x="25" y="252"/>
                    <a:pt x="38" y="260"/>
                  </a:cubicBezTo>
                  <a:cubicBezTo>
                    <a:pt x="86" y="287"/>
                    <a:pt x="177" y="345"/>
                    <a:pt x="257" y="396"/>
                  </a:cubicBezTo>
                  <a:cubicBezTo>
                    <a:pt x="297" y="421"/>
                    <a:pt x="334" y="445"/>
                    <a:pt x="362" y="462"/>
                  </a:cubicBezTo>
                  <a:cubicBezTo>
                    <a:pt x="376" y="471"/>
                    <a:pt x="387" y="478"/>
                    <a:pt x="395" y="483"/>
                  </a:cubicBezTo>
                  <a:cubicBezTo>
                    <a:pt x="399" y="486"/>
                    <a:pt x="402" y="488"/>
                    <a:pt x="404" y="489"/>
                  </a:cubicBezTo>
                  <a:cubicBezTo>
                    <a:pt x="405" y="490"/>
                    <a:pt x="406" y="490"/>
                    <a:pt x="407" y="491"/>
                  </a:cubicBezTo>
                  <a:cubicBezTo>
                    <a:pt x="408" y="491"/>
                    <a:pt x="408" y="491"/>
                    <a:pt x="408" y="491"/>
                  </a:cubicBezTo>
                  <a:cubicBezTo>
                    <a:pt x="408" y="491"/>
                    <a:pt x="408" y="491"/>
                    <a:pt x="409" y="491"/>
                  </a:cubicBezTo>
                  <a:cubicBezTo>
                    <a:pt x="409" y="491"/>
                    <a:pt x="409" y="491"/>
                    <a:pt x="409" y="491"/>
                  </a:cubicBezTo>
                  <a:cubicBezTo>
                    <a:pt x="410" y="491"/>
                    <a:pt x="410" y="491"/>
                    <a:pt x="410" y="491"/>
                  </a:cubicBezTo>
                  <a:cubicBezTo>
                    <a:pt x="410" y="490"/>
                    <a:pt x="410" y="490"/>
                    <a:pt x="410" y="490"/>
                  </a:cubicBezTo>
                  <a:cubicBezTo>
                    <a:pt x="410" y="489"/>
                    <a:pt x="410" y="489"/>
                    <a:pt x="410" y="489"/>
                  </a:cubicBezTo>
                  <a:cubicBezTo>
                    <a:pt x="7" y="237"/>
                    <a:pt x="7" y="237"/>
                    <a:pt x="7" y="237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8" y="239"/>
                    <a:pt x="8" y="239"/>
                    <a:pt x="8" y="239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39"/>
                    <a:pt x="8" y="239"/>
                    <a:pt x="8" y="239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8" y="240"/>
                    <a:pt x="9" y="240"/>
                    <a:pt x="10" y="240"/>
                  </a:cubicBezTo>
                  <a:cubicBezTo>
                    <a:pt x="15" y="242"/>
                    <a:pt x="25" y="247"/>
                    <a:pt x="39" y="255"/>
                  </a:cubicBezTo>
                  <a:cubicBezTo>
                    <a:pt x="87" y="282"/>
                    <a:pt x="179" y="340"/>
                    <a:pt x="259" y="391"/>
                  </a:cubicBezTo>
                  <a:cubicBezTo>
                    <a:pt x="299" y="416"/>
                    <a:pt x="336" y="440"/>
                    <a:pt x="363" y="457"/>
                  </a:cubicBezTo>
                  <a:cubicBezTo>
                    <a:pt x="377" y="466"/>
                    <a:pt x="388" y="473"/>
                    <a:pt x="395" y="478"/>
                  </a:cubicBezTo>
                  <a:cubicBezTo>
                    <a:pt x="403" y="483"/>
                    <a:pt x="407" y="486"/>
                    <a:pt x="407" y="486"/>
                  </a:cubicBezTo>
                  <a:cubicBezTo>
                    <a:pt x="408" y="486"/>
                    <a:pt x="408" y="486"/>
                    <a:pt x="408" y="486"/>
                  </a:cubicBezTo>
                  <a:cubicBezTo>
                    <a:pt x="409" y="485"/>
                    <a:pt x="409" y="485"/>
                    <a:pt x="409" y="485"/>
                  </a:cubicBezTo>
                  <a:cubicBezTo>
                    <a:pt x="409" y="484"/>
                    <a:pt x="409" y="484"/>
                    <a:pt x="409" y="484"/>
                  </a:cubicBezTo>
                  <a:cubicBezTo>
                    <a:pt x="409" y="483"/>
                    <a:pt x="409" y="483"/>
                    <a:pt x="408" y="482"/>
                  </a:cubicBezTo>
                  <a:cubicBezTo>
                    <a:pt x="406" y="480"/>
                    <a:pt x="403" y="477"/>
                    <a:pt x="399" y="474"/>
                  </a:cubicBezTo>
                  <a:cubicBezTo>
                    <a:pt x="369" y="450"/>
                    <a:pt x="270" y="390"/>
                    <a:pt x="180" y="335"/>
                  </a:cubicBezTo>
                  <a:cubicBezTo>
                    <a:pt x="89" y="281"/>
                    <a:pt x="6" y="232"/>
                    <a:pt x="6" y="232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6" y="235"/>
                    <a:pt x="7" y="235"/>
                  </a:cubicBezTo>
                  <a:cubicBezTo>
                    <a:pt x="15" y="239"/>
                    <a:pt x="43" y="256"/>
                    <a:pt x="81" y="280"/>
                  </a:cubicBezTo>
                  <a:cubicBezTo>
                    <a:pt x="138" y="316"/>
                    <a:pt x="217" y="366"/>
                    <a:pt x="283" y="407"/>
                  </a:cubicBezTo>
                  <a:cubicBezTo>
                    <a:pt x="316" y="428"/>
                    <a:pt x="345" y="446"/>
                    <a:pt x="368" y="459"/>
                  </a:cubicBezTo>
                  <a:cubicBezTo>
                    <a:pt x="379" y="466"/>
                    <a:pt x="388" y="471"/>
                    <a:pt x="395" y="475"/>
                  </a:cubicBezTo>
                  <a:cubicBezTo>
                    <a:pt x="398" y="477"/>
                    <a:pt x="401" y="478"/>
                    <a:pt x="403" y="479"/>
                  </a:cubicBezTo>
                  <a:cubicBezTo>
                    <a:pt x="404" y="480"/>
                    <a:pt x="405" y="480"/>
                    <a:pt x="406" y="481"/>
                  </a:cubicBezTo>
                  <a:cubicBezTo>
                    <a:pt x="406" y="481"/>
                    <a:pt x="407" y="481"/>
                    <a:pt x="408" y="481"/>
                  </a:cubicBezTo>
                  <a:cubicBezTo>
                    <a:pt x="408" y="481"/>
                    <a:pt x="408" y="481"/>
                    <a:pt x="408" y="481"/>
                  </a:cubicBezTo>
                  <a:cubicBezTo>
                    <a:pt x="409" y="480"/>
                    <a:pt x="409" y="480"/>
                    <a:pt x="409" y="480"/>
                  </a:cubicBezTo>
                  <a:cubicBezTo>
                    <a:pt x="409" y="480"/>
                    <a:pt x="409" y="480"/>
                    <a:pt x="409" y="480"/>
                  </a:cubicBezTo>
                  <a:cubicBezTo>
                    <a:pt x="409" y="479"/>
                    <a:pt x="409" y="479"/>
                    <a:pt x="409" y="479"/>
                  </a:cubicBezTo>
                  <a:cubicBezTo>
                    <a:pt x="409" y="479"/>
                    <a:pt x="409" y="478"/>
                    <a:pt x="409" y="478"/>
                  </a:cubicBezTo>
                  <a:cubicBezTo>
                    <a:pt x="408" y="476"/>
                    <a:pt x="406" y="474"/>
                    <a:pt x="402" y="472"/>
                  </a:cubicBezTo>
                  <a:cubicBezTo>
                    <a:pt x="389" y="462"/>
                    <a:pt x="357" y="441"/>
                    <a:pt x="318" y="417"/>
                  </a:cubicBezTo>
                  <a:cubicBezTo>
                    <a:pt x="259" y="380"/>
                    <a:pt x="181" y="333"/>
                    <a:pt x="118" y="295"/>
                  </a:cubicBezTo>
                  <a:cubicBezTo>
                    <a:pt x="87" y="276"/>
                    <a:pt x="59" y="259"/>
                    <a:pt x="39" y="247"/>
                  </a:cubicBezTo>
                  <a:cubicBezTo>
                    <a:pt x="29" y="241"/>
                    <a:pt x="21" y="236"/>
                    <a:pt x="16" y="233"/>
                  </a:cubicBezTo>
                  <a:cubicBezTo>
                    <a:pt x="13" y="231"/>
                    <a:pt x="11" y="230"/>
                    <a:pt x="9" y="229"/>
                  </a:cubicBezTo>
                  <a:cubicBezTo>
                    <a:pt x="9" y="229"/>
                    <a:pt x="8" y="228"/>
                    <a:pt x="8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6" y="229"/>
                    <a:pt x="6" y="229"/>
                    <a:pt x="6" y="229"/>
                  </a:cubicBezTo>
                  <a:cubicBezTo>
                    <a:pt x="8" y="229"/>
                    <a:pt x="8" y="229"/>
                    <a:pt x="8" y="229"/>
                  </a:cubicBezTo>
                  <a:cubicBezTo>
                    <a:pt x="8" y="228"/>
                    <a:pt x="7" y="228"/>
                    <a:pt x="7" y="228"/>
                  </a:cubicBezTo>
                  <a:cubicBezTo>
                    <a:pt x="6" y="229"/>
                    <a:pt x="6" y="229"/>
                    <a:pt x="6" y="229"/>
                  </a:cubicBezTo>
                  <a:cubicBezTo>
                    <a:pt x="8" y="229"/>
                    <a:pt x="8" y="229"/>
                    <a:pt x="8" y="229"/>
                  </a:cubicBezTo>
                  <a:cubicBezTo>
                    <a:pt x="6" y="229"/>
                    <a:pt x="6" y="229"/>
                    <a:pt x="6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8" y="229"/>
                    <a:pt x="8" y="229"/>
                    <a:pt x="8" y="229"/>
                  </a:cubicBezTo>
                  <a:cubicBezTo>
                    <a:pt x="6" y="229"/>
                    <a:pt x="6" y="229"/>
                    <a:pt x="6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8" y="230"/>
                    <a:pt x="9" y="230"/>
                    <a:pt x="10" y="230"/>
                  </a:cubicBezTo>
                  <a:cubicBezTo>
                    <a:pt x="15" y="232"/>
                    <a:pt x="24" y="237"/>
                    <a:pt x="37" y="245"/>
                  </a:cubicBezTo>
                  <a:cubicBezTo>
                    <a:pt x="82" y="272"/>
                    <a:pt x="170" y="330"/>
                    <a:pt x="248" y="382"/>
                  </a:cubicBezTo>
                  <a:cubicBezTo>
                    <a:pt x="288" y="407"/>
                    <a:pt x="325" y="431"/>
                    <a:pt x="353" y="449"/>
                  </a:cubicBezTo>
                  <a:cubicBezTo>
                    <a:pt x="368" y="458"/>
                    <a:pt x="380" y="465"/>
                    <a:pt x="389" y="470"/>
                  </a:cubicBezTo>
                  <a:cubicBezTo>
                    <a:pt x="394" y="472"/>
                    <a:pt x="398" y="474"/>
                    <a:pt x="401" y="476"/>
                  </a:cubicBezTo>
                  <a:cubicBezTo>
                    <a:pt x="404" y="477"/>
                    <a:pt x="407" y="478"/>
                    <a:pt x="408" y="478"/>
                  </a:cubicBezTo>
                  <a:cubicBezTo>
                    <a:pt x="409" y="478"/>
                    <a:pt x="409" y="478"/>
                    <a:pt x="410" y="478"/>
                  </a:cubicBezTo>
                  <a:cubicBezTo>
                    <a:pt x="410" y="478"/>
                    <a:pt x="411" y="477"/>
                    <a:pt x="411" y="477"/>
                  </a:cubicBezTo>
                  <a:cubicBezTo>
                    <a:pt x="411" y="476"/>
                    <a:pt x="411" y="476"/>
                    <a:pt x="411" y="476"/>
                  </a:cubicBezTo>
                  <a:cubicBezTo>
                    <a:pt x="410" y="475"/>
                    <a:pt x="410" y="475"/>
                    <a:pt x="410" y="475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5" y="223"/>
                    <a:pt x="5" y="223"/>
                    <a:pt x="5" y="223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5" y="223"/>
                    <a:pt x="5" y="223"/>
                    <a:pt x="5" y="223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5" y="223"/>
                    <a:pt x="5" y="223"/>
                    <a:pt x="5" y="223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6" y="224"/>
                    <a:pt x="6" y="224"/>
                    <a:pt x="6" y="224"/>
                  </a:cubicBezTo>
                  <a:cubicBezTo>
                    <a:pt x="7" y="224"/>
                    <a:pt x="10" y="225"/>
                    <a:pt x="14" y="227"/>
                  </a:cubicBezTo>
                  <a:cubicBezTo>
                    <a:pt x="30" y="233"/>
                    <a:pt x="62" y="252"/>
                    <a:pt x="102" y="276"/>
                  </a:cubicBezTo>
                  <a:cubicBezTo>
                    <a:pt x="162" y="313"/>
                    <a:pt x="238" y="361"/>
                    <a:pt x="299" y="401"/>
                  </a:cubicBezTo>
                  <a:cubicBezTo>
                    <a:pt x="330" y="421"/>
                    <a:pt x="357" y="439"/>
                    <a:pt x="377" y="451"/>
                  </a:cubicBezTo>
                  <a:cubicBezTo>
                    <a:pt x="386" y="457"/>
                    <a:pt x="394" y="463"/>
                    <a:pt x="400" y="466"/>
                  </a:cubicBezTo>
                  <a:cubicBezTo>
                    <a:pt x="402" y="468"/>
                    <a:pt x="404" y="469"/>
                    <a:pt x="406" y="470"/>
                  </a:cubicBezTo>
                  <a:cubicBezTo>
                    <a:pt x="407" y="470"/>
                    <a:pt x="407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2"/>
                    <a:pt x="408" y="472"/>
                    <a:pt x="408" y="472"/>
                  </a:cubicBezTo>
                  <a:cubicBezTo>
                    <a:pt x="409" y="472"/>
                    <a:pt x="409" y="472"/>
                    <a:pt x="409" y="472"/>
                  </a:cubicBezTo>
                  <a:cubicBezTo>
                    <a:pt x="409" y="472"/>
                    <a:pt x="409" y="472"/>
                    <a:pt x="409" y="472"/>
                  </a:cubicBezTo>
                  <a:cubicBezTo>
                    <a:pt x="409" y="472"/>
                    <a:pt x="409" y="472"/>
                    <a:pt x="409" y="472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72"/>
                    <a:pt x="409" y="472"/>
                    <a:pt x="409" y="472"/>
                  </a:cubicBezTo>
                  <a:cubicBezTo>
                    <a:pt x="409" y="472"/>
                    <a:pt x="409" y="472"/>
                    <a:pt x="409" y="472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72"/>
                    <a:pt x="409" y="472"/>
                    <a:pt x="409" y="472"/>
                  </a:cubicBezTo>
                  <a:cubicBezTo>
                    <a:pt x="410" y="471"/>
                    <a:pt x="410" y="471"/>
                    <a:pt x="410" y="471"/>
                  </a:cubicBezTo>
                  <a:cubicBezTo>
                    <a:pt x="410" y="470"/>
                    <a:pt x="410" y="470"/>
                    <a:pt x="410" y="470"/>
                  </a:cubicBezTo>
                  <a:cubicBezTo>
                    <a:pt x="410" y="470"/>
                    <a:pt x="410" y="470"/>
                    <a:pt x="410" y="469"/>
                  </a:cubicBezTo>
                  <a:cubicBezTo>
                    <a:pt x="410" y="469"/>
                    <a:pt x="409" y="468"/>
                    <a:pt x="408" y="467"/>
                  </a:cubicBezTo>
                  <a:cubicBezTo>
                    <a:pt x="404" y="464"/>
                    <a:pt x="395" y="458"/>
                    <a:pt x="382" y="450"/>
                  </a:cubicBezTo>
                  <a:cubicBezTo>
                    <a:pt x="292" y="391"/>
                    <a:pt x="7" y="218"/>
                    <a:pt x="7" y="218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20"/>
                    <a:pt x="8" y="220"/>
                    <a:pt x="9" y="221"/>
                  </a:cubicBezTo>
                  <a:cubicBezTo>
                    <a:pt x="13" y="223"/>
                    <a:pt x="23" y="228"/>
                    <a:pt x="36" y="236"/>
                  </a:cubicBezTo>
                  <a:cubicBezTo>
                    <a:pt x="81" y="263"/>
                    <a:pt x="171" y="320"/>
                    <a:pt x="251" y="371"/>
                  </a:cubicBezTo>
                  <a:cubicBezTo>
                    <a:pt x="291" y="396"/>
                    <a:pt x="329" y="420"/>
                    <a:pt x="357" y="437"/>
                  </a:cubicBezTo>
                  <a:cubicBezTo>
                    <a:pt x="371" y="446"/>
                    <a:pt x="383" y="453"/>
                    <a:pt x="392" y="458"/>
                  </a:cubicBezTo>
                  <a:cubicBezTo>
                    <a:pt x="396" y="460"/>
                    <a:pt x="400" y="462"/>
                    <a:pt x="403" y="463"/>
                  </a:cubicBezTo>
                  <a:cubicBezTo>
                    <a:pt x="404" y="464"/>
                    <a:pt x="405" y="464"/>
                    <a:pt x="406" y="465"/>
                  </a:cubicBezTo>
                  <a:cubicBezTo>
                    <a:pt x="407" y="465"/>
                    <a:pt x="408" y="465"/>
                    <a:pt x="408" y="465"/>
                  </a:cubicBezTo>
                  <a:cubicBezTo>
                    <a:pt x="409" y="465"/>
                    <a:pt x="409" y="465"/>
                    <a:pt x="409" y="465"/>
                  </a:cubicBezTo>
                  <a:cubicBezTo>
                    <a:pt x="410" y="465"/>
                    <a:pt x="410" y="465"/>
                    <a:pt x="410" y="465"/>
                  </a:cubicBezTo>
                  <a:cubicBezTo>
                    <a:pt x="410" y="464"/>
                    <a:pt x="410" y="464"/>
                    <a:pt x="410" y="464"/>
                  </a:cubicBezTo>
                  <a:cubicBezTo>
                    <a:pt x="410" y="463"/>
                    <a:pt x="410" y="463"/>
                    <a:pt x="410" y="463"/>
                  </a:cubicBezTo>
                  <a:cubicBezTo>
                    <a:pt x="409" y="463"/>
                    <a:pt x="409" y="463"/>
                    <a:pt x="409" y="463"/>
                  </a:cubicBezTo>
                  <a:cubicBezTo>
                    <a:pt x="409" y="463"/>
                    <a:pt x="409" y="463"/>
                    <a:pt x="409" y="463"/>
                  </a:cubicBezTo>
                  <a:cubicBezTo>
                    <a:pt x="405" y="460"/>
                    <a:pt x="378" y="443"/>
                    <a:pt x="339" y="420"/>
                  </a:cubicBezTo>
                  <a:cubicBezTo>
                    <a:pt x="281" y="385"/>
                    <a:pt x="198" y="335"/>
                    <a:pt x="130" y="292"/>
                  </a:cubicBezTo>
                  <a:cubicBezTo>
                    <a:pt x="96" y="271"/>
                    <a:pt x="65" y="252"/>
                    <a:pt x="43" y="238"/>
                  </a:cubicBezTo>
                  <a:cubicBezTo>
                    <a:pt x="32" y="230"/>
                    <a:pt x="23" y="224"/>
                    <a:pt x="17" y="220"/>
                  </a:cubicBezTo>
                  <a:cubicBezTo>
                    <a:pt x="14" y="218"/>
                    <a:pt x="11" y="216"/>
                    <a:pt x="10" y="215"/>
                  </a:cubicBezTo>
                  <a:cubicBezTo>
                    <a:pt x="9" y="214"/>
                    <a:pt x="8" y="213"/>
                    <a:pt x="8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8" y="213"/>
                    <a:pt x="8" y="213"/>
                    <a:pt x="8" y="213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6" y="214"/>
                    <a:pt x="6" y="214"/>
                    <a:pt x="6" y="214"/>
                  </a:cubicBezTo>
                  <a:cubicBezTo>
                    <a:pt x="6" y="214"/>
                    <a:pt x="104" y="275"/>
                    <a:pt x="203" y="337"/>
                  </a:cubicBezTo>
                  <a:cubicBezTo>
                    <a:pt x="252" y="368"/>
                    <a:pt x="302" y="399"/>
                    <a:pt x="340" y="422"/>
                  </a:cubicBezTo>
                  <a:cubicBezTo>
                    <a:pt x="359" y="433"/>
                    <a:pt x="375" y="443"/>
                    <a:pt x="387" y="450"/>
                  </a:cubicBezTo>
                  <a:cubicBezTo>
                    <a:pt x="393" y="453"/>
                    <a:pt x="398" y="456"/>
                    <a:pt x="401" y="457"/>
                  </a:cubicBezTo>
                  <a:cubicBezTo>
                    <a:pt x="403" y="458"/>
                    <a:pt x="405" y="459"/>
                    <a:pt x="406" y="460"/>
                  </a:cubicBezTo>
                  <a:cubicBezTo>
                    <a:pt x="406" y="460"/>
                    <a:pt x="407" y="460"/>
                    <a:pt x="407" y="460"/>
                  </a:cubicBezTo>
                  <a:cubicBezTo>
                    <a:pt x="408" y="460"/>
                    <a:pt x="408" y="460"/>
                    <a:pt x="408" y="460"/>
                  </a:cubicBezTo>
                  <a:cubicBezTo>
                    <a:pt x="409" y="460"/>
                    <a:pt x="409" y="460"/>
                    <a:pt x="409" y="460"/>
                  </a:cubicBezTo>
                  <a:cubicBezTo>
                    <a:pt x="410" y="460"/>
                    <a:pt x="410" y="460"/>
                    <a:pt x="410" y="460"/>
                  </a:cubicBezTo>
                  <a:cubicBezTo>
                    <a:pt x="410" y="460"/>
                    <a:pt x="410" y="460"/>
                    <a:pt x="410" y="460"/>
                  </a:cubicBezTo>
                  <a:cubicBezTo>
                    <a:pt x="410" y="459"/>
                    <a:pt x="410" y="459"/>
                    <a:pt x="410" y="459"/>
                  </a:cubicBezTo>
                  <a:cubicBezTo>
                    <a:pt x="410" y="458"/>
                    <a:pt x="410" y="458"/>
                    <a:pt x="409" y="457"/>
                  </a:cubicBezTo>
                  <a:cubicBezTo>
                    <a:pt x="408" y="456"/>
                    <a:pt x="406" y="454"/>
                    <a:pt x="403" y="451"/>
                  </a:cubicBezTo>
                  <a:cubicBezTo>
                    <a:pt x="389" y="440"/>
                    <a:pt x="358" y="421"/>
                    <a:pt x="319" y="396"/>
                  </a:cubicBezTo>
                  <a:cubicBezTo>
                    <a:pt x="259" y="360"/>
                    <a:pt x="182" y="314"/>
                    <a:pt x="119" y="277"/>
                  </a:cubicBezTo>
                  <a:cubicBezTo>
                    <a:pt x="87" y="258"/>
                    <a:pt x="59" y="241"/>
                    <a:pt x="40" y="229"/>
                  </a:cubicBezTo>
                  <a:cubicBezTo>
                    <a:pt x="30" y="223"/>
                    <a:pt x="22" y="218"/>
                    <a:pt x="16" y="214"/>
                  </a:cubicBezTo>
                  <a:cubicBezTo>
                    <a:pt x="13" y="212"/>
                    <a:pt x="11" y="211"/>
                    <a:pt x="10" y="209"/>
                  </a:cubicBezTo>
                  <a:cubicBezTo>
                    <a:pt x="9" y="209"/>
                    <a:pt x="9" y="208"/>
                    <a:pt x="8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8" y="209"/>
                    <a:pt x="8" y="209"/>
                    <a:pt x="8" y="209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8" y="209"/>
                    <a:pt x="8" y="209"/>
                    <a:pt x="8" y="209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6" y="209"/>
                    <a:pt x="6" y="209"/>
                    <a:pt x="6" y="209"/>
                  </a:cubicBezTo>
                  <a:cubicBezTo>
                    <a:pt x="6" y="209"/>
                    <a:pt x="105" y="271"/>
                    <a:pt x="205" y="332"/>
                  </a:cubicBezTo>
                  <a:cubicBezTo>
                    <a:pt x="255" y="363"/>
                    <a:pt x="305" y="394"/>
                    <a:pt x="343" y="417"/>
                  </a:cubicBezTo>
                  <a:cubicBezTo>
                    <a:pt x="362" y="429"/>
                    <a:pt x="378" y="438"/>
                    <a:pt x="389" y="445"/>
                  </a:cubicBezTo>
                  <a:cubicBezTo>
                    <a:pt x="395" y="448"/>
                    <a:pt x="400" y="451"/>
                    <a:pt x="403" y="453"/>
                  </a:cubicBezTo>
                  <a:cubicBezTo>
                    <a:pt x="405" y="454"/>
                    <a:pt x="406" y="455"/>
                    <a:pt x="407" y="455"/>
                  </a:cubicBezTo>
                  <a:cubicBezTo>
                    <a:pt x="408" y="455"/>
                    <a:pt x="408" y="455"/>
                    <a:pt x="409" y="456"/>
                  </a:cubicBezTo>
                  <a:cubicBezTo>
                    <a:pt x="409" y="456"/>
                    <a:pt x="409" y="456"/>
                    <a:pt x="410" y="456"/>
                  </a:cubicBezTo>
                  <a:cubicBezTo>
                    <a:pt x="410" y="456"/>
                    <a:pt x="410" y="456"/>
                    <a:pt x="410" y="456"/>
                  </a:cubicBezTo>
                  <a:cubicBezTo>
                    <a:pt x="411" y="455"/>
                    <a:pt x="411" y="455"/>
                    <a:pt x="411" y="455"/>
                  </a:cubicBezTo>
                  <a:cubicBezTo>
                    <a:pt x="411" y="454"/>
                    <a:pt x="411" y="454"/>
                    <a:pt x="411" y="454"/>
                  </a:cubicBezTo>
                  <a:cubicBezTo>
                    <a:pt x="410" y="453"/>
                    <a:pt x="410" y="453"/>
                    <a:pt x="410" y="453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6" y="201"/>
                    <a:pt x="6" y="202"/>
                  </a:cubicBezTo>
                  <a:cubicBezTo>
                    <a:pt x="5" y="203"/>
                    <a:pt x="6" y="203"/>
                    <a:pt x="6" y="204"/>
                  </a:cubicBezTo>
                  <a:cubicBezTo>
                    <a:pt x="6" y="204"/>
                    <a:pt x="104" y="265"/>
                    <a:pt x="204" y="326"/>
                  </a:cubicBezTo>
                  <a:cubicBezTo>
                    <a:pt x="253" y="357"/>
                    <a:pt x="303" y="388"/>
                    <a:pt x="341" y="411"/>
                  </a:cubicBezTo>
                  <a:cubicBezTo>
                    <a:pt x="361" y="422"/>
                    <a:pt x="377" y="432"/>
                    <a:pt x="388" y="438"/>
                  </a:cubicBezTo>
                  <a:cubicBezTo>
                    <a:pt x="394" y="442"/>
                    <a:pt x="399" y="444"/>
                    <a:pt x="402" y="446"/>
                  </a:cubicBezTo>
                  <a:cubicBezTo>
                    <a:pt x="404" y="447"/>
                    <a:pt x="406" y="448"/>
                    <a:pt x="407" y="448"/>
                  </a:cubicBezTo>
                  <a:cubicBezTo>
                    <a:pt x="407" y="449"/>
                    <a:pt x="408" y="449"/>
                    <a:pt x="408" y="449"/>
                  </a:cubicBezTo>
                  <a:cubicBezTo>
                    <a:pt x="408" y="449"/>
                    <a:pt x="409" y="449"/>
                    <a:pt x="409" y="449"/>
                  </a:cubicBezTo>
                  <a:cubicBezTo>
                    <a:pt x="410" y="449"/>
                    <a:pt x="410" y="449"/>
                    <a:pt x="410" y="449"/>
                  </a:cubicBezTo>
                  <a:cubicBezTo>
                    <a:pt x="410" y="449"/>
                    <a:pt x="410" y="449"/>
                    <a:pt x="410" y="449"/>
                  </a:cubicBezTo>
                  <a:cubicBezTo>
                    <a:pt x="411" y="448"/>
                    <a:pt x="411" y="448"/>
                    <a:pt x="411" y="448"/>
                  </a:cubicBezTo>
                  <a:cubicBezTo>
                    <a:pt x="410" y="447"/>
                    <a:pt x="410" y="447"/>
                    <a:pt x="410" y="447"/>
                  </a:cubicBezTo>
                  <a:cubicBezTo>
                    <a:pt x="6" y="194"/>
                    <a:pt x="6" y="194"/>
                    <a:pt x="6" y="194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6" y="196"/>
                    <a:pt x="6" y="196"/>
                    <a:pt x="6" y="196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6" y="196"/>
                    <a:pt x="6" y="196"/>
                    <a:pt x="6" y="196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196"/>
                    <a:pt x="6" y="196"/>
                    <a:pt x="6" y="196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196"/>
                    <a:pt x="6" y="196"/>
                    <a:pt x="6" y="196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197"/>
                    <a:pt x="7" y="197"/>
                    <a:pt x="8" y="197"/>
                  </a:cubicBezTo>
                  <a:cubicBezTo>
                    <a:pt x="13" y="199"/>
                    <a:pt x="23" y="204"/>
                    <a:pt x="36" y="212"/>
                  </a:cubicBezTo>
                  <a:cubicBezTo>
                    <a:pt x="82" y="239"/>
                    <a:pt x="174" y="297"/>
                    <a:pt x="254" y="348"/>
                  </a:cubicBezTo>
                  <a:cubicBezTo>
                    <a:pt x="294" y="373"/>
                    <a:pt x="332" y="397"/>
                    <a:pt x="360" y="414"/>
                  </a:cubicBezTo>
                  <a:cubicBezTo>
                    <a:pt x="374" y="423"/>
                    <a:pt x="386" y="430"/>
                    <a:pt x="394" y="435"/>
                  </a:cubicBezTo>
                  <a:cubicBezTo>
                    <a:pt x="398" y="438"/>
                    <a:pt x="402" y="440"/>
                    <a:pt x="404" y="441"/>
                  </a:cubicBezTo>
                  <a:cubicBezTo>
                    <a:pt x="405" y="442"/>
                    <a:pt x="406" y="442"/>
                    <a:pt x="407" y="443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9" y="443"/>
                    <a:pt x="409" y="443"/>
                    <a:pt x="409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1" y="442"/>
                  </a:cubicBezTo>
                  <a:cubicBezTo>
                    <a:pt x="411" y="441"/>
                    <a:pt x="410" y="441"/>
                    <a:pt x="410" y="441"/>
                  </a:cubicBezTo>
                  <a:cubicBezTo>
                    <a:pt x="410" y="441"/>
                    <a:pt x="410" y="441"/>
                    <a:pt x="410" y="441"/>
                  </a:cubicBezTo>
                  <a:cubicBezTo>
                    <a:pt x="410" y="440"/>
                    <a:pt x="409" y="440"/>
                    <a:pt x="408" y="439"/>
                  </a:cubicBezTo>
                  <a:cubicBezTo>
                    <a:pt x="392" y="428"/>
                    <a:pt x="292" y="366"/>
                    <a:pt x="196" y="306"/>
                  </a:cubicBezTo>
                  <a:cubicBezTo>
                    <a:pt x="99" y="246"/>
                    <a:pt x="7" y="189"/>
                    <a:pt x="7" y="189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8" y="191"/>
                    <a:pt x="8" y="191"/>
                    <a:pt x="8" y="191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7" y="191"/>
                    <a:pt x="8" y="191"/>
                    <a:pt x="9" y="192"/>
                  </a:cubicBezTo>
                  <a:cubicBezTo>
                    <a:pt x="14" y="193"/>
                    <a:pt x="24" y="199"/>
                    <a:pt x="37" y="206"/>
                  </a:cubicBezTo>
                  <a:cubicBezTo>
                    <a:pt x="82" y="233"/>
                    <a:pt x="172" y="291"/>
                    <a:pt x="251" y="343"/>
                  </a:cubicBezTo>
                  <a:cubicBezTo>
                    <a:pt x="291" y="368"/>
                    <a:pt x="328" y="392"/>
                    <a:pt x="357" y="410"/>
                  </a:cubicBezTo>
                  <a:cubicBezTo>
                    <a:pt x="371" y="418"/>
                    <a:pt x="383" y="426"/>
                    <a:pt x="392" y="431"/>
                  </a:cubicBezTo>
                  <a:cubicBezTo>
                    <a:pt x="396" y="433"/>
                    <a:pt x="400" y="435"/>
                    <a:pt x="403" y="436"/>
                  </a:cubicBezTo>
                  <a:cubicBezTo>
                    <a:pt x="404" y="437"/>
                    <a:pt x="405" y="438"/>
                    <a:pt x="406" y="438"/>
                  </a:cubicBezTo>
                  <a:cubicBezTo>
                    <a:pt x="407" y="438"/>
                    <a:pt x="408" y="439"/>
                    <a:pt x="409" y="439"/>
                  </a:cubicBezTo>
                  <a:cubicBezTo>
                    <a:pt x="410" y="438"/>
                    <a:pt x="410" y="438"/>
                    <a:pt x="410" y="438"/>
                  </a:cubicBezTo>
                  <a:cubicBezTo>
                    <a:pt x="411" y="438"/>
                    <a:pt x="411" y="438"/>
                    <a:pt x="411" y="438"/>
                  </a:cubicBezTo>
                  <a:cubicBezTo>
                    <a:pt x="411" y="437"/>
                    <a:pt x="411" y="437"/>
                    <a:pt x="411" y="437"/>
                  </a:cubicBezTo>
                  <a:cubicBezTo>
                    <a:pt x="410" y="436"/>
                    <a:pt x="410" y="436"/>
                    <a:pt x="410" y="436"/>
                  </a:cubicBezTo>
                  <a:cubicBezTo>
                    <a:pt x="410" y="436"/>
                    <a:pt x="409" y="435"/>
                    <a:pt x="406" y="433"/>
                  </a:cubicBezTo>
                  <a:cubicBezTo>
                    <a:pt x="384" y="420"/>
                    <a:pt x="284" y="361"/>
                    <a:pt x="190" y="304"/>
                  </a:cubicBezTo>
                  <a:cubicBezTo>
                    <a:pt x="143" y="275"/>
                    <a:pt x="97" y="247"/>
                    <a:pt x="63" y="225"/>
                  </a:cubicBezTo>
                  <a:cubicBezTo>
                    <a:pt x="46" y="214"/>
                    <a:pt x="32" y="205"/>
                    <a:pt x="23" y="198"/>
                  </a:cubicBezTo>
                  <a:cubicBezTo>
                    <a:pt x="18" y="194"/>
                    <a:pt x="14" y="191"/>
                    <a:pt x="11" y="189"/>
                  </a:cubicBezTo>
                  <a:cubicBezTo>
                    <a:pt x="10" y="188"/>
                    <a:pt x="9" y="187"/>
                    <a:pt x="9" y="186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6"/>
                    <a:pt x="8" y="186"/>
                    <a:pt x="8" y="186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6"/>
                    <a:pt x="7" y="187"/>
                    <a:pt x="8" y="187"/>
                  </a:cubicBezTo>
                  <a:cubicBezTo>
                    <a:pt x="22" y="196"/>
                    <a:pt x="122" y="257"/>
                    <a:pt x="219" y="317"/>
                  </a:cubicBezTo>
                  <a:cubicBezTo>
                    <a:pt x="315" y="376"/>
                    <a:pt x="408" y="434"/>
                    <a:pt x="408" y="434"/>
                  </a:cubicBezTo>
                  <a:cubicBezTo>
                    <a:pt x="408" y="434"/>
                    <a:pt x="409" y="434"/>
                    <a:pt x="409" y="434"/>
                  </a:cubicBezTo>
                  <a:cubicBezTo>
                    <a:pt x="410" y="433"/>
                    <a:pt x="410" y="433"/>
                    <a:pt x="410" y="432"/>
                  </a:cubicBezTo>
                  <a:cubicBezTo>
                    <a:pt x="410" y="432"/>
                    <a:pt x="410" y="432"/>
                    <a:pt x="410" y="432"/>
                  </a:cubicBezTo>
                  <a:cubicBezTo>
                    <a:pt x="409" y="431"/>
                    <a:pt x="409" y="431"/>
                    <a:pt x="409" y="431"/>
                  </a:cubicBezTo>
                  <a:cubicBezTo>
                    <a:pt x="409" y="431"/>
                    <a:pt x="409" y="431"/>
                    <a:pt x="409" y="431"/>
                  </a:cubicBezTo>
                  <a:cubicBezTo>
                    <a:pt x="401" y="426"/>
                    <a:pt x="301" y="365"/>
                    <a:pt x="202" y="305"/>
                  </a:cubicBezTo>
                  <a:cubicBezTo>
                    <a:pt x="153" y="275"/>
                    <a:pt x="104" y="244"/>
                    <a:pt x="68" y="221"/>
                  </a:cubicBezTo>
                  <a:cubicBezTo>
                    <a:pt x="49" y="210"/>
                    <a:pt x="34" y="200"/>
                    <a:pt x="24" y="193"/>
                  </a:cubicBezTo>
                  <a:cubicBezTo>
                    <a:pt x="18" y="189"/>
                    <a:pt x="14" y="186"/>
                    <a:pt x="11" y="184"/>
                  </a:cubicBezTo>
                  <a:cubicBezTo>
                    <a:pt x="10" y="183"/>
                    <a:pt x="9" y="182"/>
                    <a:pt x="8" y="182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7" y="182"/>
                    <a:pt x="7" y="182"/>
                    <a:pt x="7" y="182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7" y="182"/>
                    <a:pt x="7" y="182"/>
                    <a:pt x="7" y="182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2"/>
                    <a:pt x="6" y="182"/>
                    <a:pt x="6" y="182"/>
                  </a:cubicBezTo>
                  <a:cubicBezTo>
                    <a:pt x="6" y="182"/>
                    <a:pt x="100" y="244"/>
                    <a:pt x="198" y="305"/>
                  </a:cubicBezTo>
                  <a:cubicBezTo>
                    <a:pt x="246" y="336"/>
                    <a:pt x="296" y="367"/>
                    <a:pt x="335" y="390"/>
                  </a:cubicBezTo>
                  <a:cubicBezTo>
                    <a:pt x="354" y="402"/>
                    <a:pt x="371" y="412"/>
                    <a:pt x="384" y="418"/>
                  </a:cubicBezTo>
                  <a:cubicBezTo>
                    <a:pt x="390" y="422"/>
                    <a:pt x="395" y="424"/>
                    <a:pt x="399" y="426"/>
                  </a:cubicBezTo>
                  <a:cubicBezTo>
                    <a:pt x="404" y="428"/>
                    <a:pt x="407" y="429"/>
                    <a:pt x="409" y="429"/>
                  </a:cubicBezTo>
                  <a:cubicBezTo>
                    <a:pt x="409" y="429"/>
                    <a:pt x="409" y="429"/>
                    <a:pt x="410" y="429"/>
                  </a:cubicBezTo>
                  <a:cubicBezTo>
                    <a:pt x="410" y="429"/>
                    <a:pt x="411" y="428"/>
                    <a:pt x="411" y="428"/>
                  </a:cubicBezTo>
                  <a:cubicBezTo>
                    <a:pt x="411" y="427"/>
                    <a:pt x="411" y="427"/>
                    <a:pt x="411" y="427"/>
                  </a:cubicBezTo>
                  <a:cubicBezTo>
                    <a:pt x="410" y="426"/>
                    <a:pt x="410" y="426"/>
                    <a:pt x="410" y="426"/>
                  </a:cubicBezTo>
                  <a:cubicBezTo>
                    <a:pt x="410" y="426"/>
                    <a:pt x="409" y="425"/>
                    <a:pt x="406" y="424"/>
                  </a:cubicBezTo>
                  <a:cubicBezTo>
                    <a:pt x="384" y="411"/>
                    <a:pt x="284" y="353"/>
                    <a:pt x="190" y="296"/>
                  </a:cubicBezTo>
                  <a:cubicBezTo>
                    <a:pt x="143" y="268"/>
                    <a:pt x="97" y="240"/>
                    <a:pt x="63" y="217"/>
                  </a:cubicBezTo>
                  <a:cubicBezTo>
                    <a:pt x="46" y="206"/>
                    <a:pt x="32" y="197"/>
                    <a:pt x="23" y="190"/>
                  </a:cubicBezTo>
                  <a:cubicBezTo>
                    <a:pt x="18" y="186"/>
                    <a:pt x="14" y="183"/>
                    <a:pt x="11" y="180"/>
                  </a:cubicBezTo>
                  <a:cubicBezTo>
                    <a:pt x="10" y="179"/>
                    <a:pt x="9" y="178"/>
                    <a:pt x="9" y="177"/>
                  </a:cubicBezTo>
                  <a:cubicBezTo>
                    <a:pt x="8" y="177"/>
                    <a:pt x="8" y="177"/>
                    <a:pt x="8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408" y="424"/>
                    <a:pt x="408" y="424"/>
                    <a:pt x="408" y="424"/>
                  </a:cubicBezTo>
                  <a:cubicBezTo>
                    <a:pt x="409" y="424"/>
                    <a:pt x="410" y="424"/>
                    <a:pt x="410" y="424"/>
                  </a:cubicBezTo>
                  <a:cubicBezTo>
                    <a:pt x="410" y="423"/>
                    <a:pt x="410" y="423"/>
                    <a:pt x="410" y="423"/>
                  </a:cubicBezTo>
                  <a:cubicBezTo>
                    <a:pt x="410" y="422"/>
                    <a:pt x="410" y="421"/>
                    <a:pt x="410" y="421"/>
                  </a:cubicBezTo>
                  <a:cubicBezTo>
                    <a:pt x="409" y="419"/>
                    <a:pt x="406" y="418"/>
                    <a:pt x="403" y="415"/>
                  </a:cubicBezTo>
                  <a:cubicBezTo>
                    <a:pt x="390" y="405"/>
                    <a:pt x="358" y="385"/>
                    <a:pt x="319" y="361"/>
                  </a:cubicBezTo>
                  <a:cubicBezTo>
                    <a:pt x="259" y="326"/>
                    <a:pt x="182" y="280"/>
                    <a:pt x="119" y="243"/>
                  </a:cubicBezTo>
                  <a:cubicBezTo>
                    <a:pt x="87" y="224"/>
                    <a:pt x="60" y="207"/>
                    <a:pt x="40" y="194"/>
                  </a:cubicBezTo>
                  <a:cubicBezTo>
                    <a:pt x="30" y="188"/>
                    <a:pt x="22" y="183"/>
                    <a:pt x="16" y="179"/>
                  </a:cubicBezTo>
                  <a:cubicBezTo>
                    <a:pt x="14" y="177"/>
                    <a:pt x="11" y="175"/>
                    <a:pt x="10" y="174"/>
                  </a:cubicBezTo>
                  <a:cubicBezTo>
                    <a:pt x="9" y="173"/>
                    <a:pt x="9" y="173"/>
                    <a:pt x="9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7" y="172"/>
                    <a:pt x="7" y="172"/>
                    <a:pt x="7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7" y="172"/>
                    <a:pt x="7" y="172"/>
                    <a:pt x="7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7" y="172"/>
                    <a:pt x="7" y="172"/>
                    <a:pt x="7" y="172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3"/>
                    <a:pt x="105" y="234"/>
                    <a:pt x="205" y="296"/>
                  </a:cubicBezTo>
                  <a:cubicBezTo>
                    <a:pt x="255" y="327"/>
                    <a:pt x="305" y="358"/>
                    <a:pt x="344" y="381"/>
                  </a:cubicBezTo>
                  <a:cubicBezTo>
                    <a:pt x="363" y="392"/>
                    <a:pt x="379" y="402"/>
                    <a:pt x="390" y="409"/>
                  </a:cubicBezTo>
                  <a:cubicBezTo>
                    <a:pt x="396" y="412"/>
                    <a:pt x="401" y="415"/>
                    <a:pt x="404" y="417"/>
                  </a:cubicBezTo>
                  <a:cubicBezTo>
                    <a:pt x="406" y="418"/>
                    <a:pt x="407" y="418"/>
                    <a:pt x="408" y="419"/>
                  </a:cubicBezTo>
                  <a:cubicBezTo>
                    <a:pt x="408" y="419"/>
                    <a:pt x="409" y="419"/>
                    <a:pt x="409" y="419"/>
                  </a:cubicBezTo>
                  <a:cubicBezTo>
                    <a:pt x="410" y="419"/>
                    <a:pt x="410" y="420"/>
                    <a:pt x="410" y="420"/>
                  </a:cubicBezTo>
                  <a:cubicBezTo>
                    <a:pt x="411" y="419"/>
                    <a:pt x="411" y="419"/>
                    <a:pt x="411" y="419"/>
                  </a:cubicBezTo>
                  <a:cubicBezTo>
                    <a:pt x="411" y="419"/>
                    <a:pt x="411" y="419"/>
                    <a:pt x="411" y="419"/>
                  </a:cubicBezTo>
                  <a:cubicBezTo>
                    <a:pt x="412" y="418"/>
                    <a:pt x="412" y="418"/>
                    <a:pt x="412" y="418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8" y="167"/>
                    <a:pt x="8" y="167"/>
                    <a:pt x="8" y="167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8" y="167"/>
                    <a:pt x="8" y="167"/>
                    <a:pt x="8" y="167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7" y="167"/>
                    <a:pt x="8" y="167"/>
                    <a:pt x="9" y="168"/>
                  </a:cubicBezTo>
                  <a:cubicBezTo>
                    <a:pt x="13" y="169"/>
                    <a:pt x="23" y="175"/>
                    <a:pt x="36" y="182"/>
                  </a:cubicBezTo>
                  <a:cubicBezTo>
                    <a:pt x="83" y="209"/>
                    <a:pt x="176" y="267"/>
                    <a:pt x="258" y="319"/>
                  </a:cubicBezTo>
                  <a:cubicBezTo>
                    <a:pt x="298" y="344"/>
                    <a:pt x="336" y="368"/>
                    <a:pt x="364" y="386"/>
                  </a:cubicBezTo>
                  <a:cubicBezTo>
                    <a:pt x="378" y="394"/>
                    <a:pt x="389" y="402"/>
                    <a:pt x="397" y="407"/>
                  </a:cubicBezTo>
                  <a:cubicBezTo>
                    <a:pt x="405" y="412"/>
                    <a:pt x="409" y="414"/>
                    <a:pt x="409" y="414"/>
                  </a:cubicBezTo>
                  <a:cubicBezTo>
                    <a:pt x="410" y="414"/>
                    <a:pt x="410" y="414"/>
                    <a:pt x="410" y="414"/>
                  </a:cubicBezTo>
                  <a:cubicBezTo>
                    <a:pt x="411" y="414"/>
                    <a:pt x="411" y="414"/>
                    <a:pt x="411" y="414"/>
                  </a:cubicBezTo>
                  <a:cubicBezTo>
                    <a:pt x="411" y="413"/>
                    <a:pt x="411" y="413"/>
                    <a:pt x="411" y="413"/>
                  </a:cubicBezTo>
                  <a:cubicBezTo>
                    <a:pt x="411" y="413"/>
                    <a:pt x="411" y="412"/>
                    <a:pt x="411" y="412"/>
                  </a:cubicBezTo>
                  <a:cubicBezTo>
                    <a:pt x="410" y="412"/>
                    <a:pt x="410" y="411"/>
                    <a:pt x="409" y="410"/>
                  </a:cubicBezTo>
                  <a:cubicBezTo>
                    <a:pt x="405" y="407"/>
                    <a:pt x="396" y="402"/>
                    <a:pt x="383" y="394"/>
                  </a:cubicBezTo>
                  <a:cubicBezTo>
                    <a:pt x="338" y="365"/>
                    <a:pt x="244" y="310"/>
                    <a:pt x="161" y="260"/>
                  </a:cubicBezTo>
                  <a:cubicBezTo>
                    <a:pt x="120" y="235"/>
                    <a:pt x="81" y="212"/>
                    <a:pt x="53" y="194"/>
                  </a:cubicBezTo>
                  <a:cubicBezTo>
                    <a:pt x="39" y="185"/>
                    <a:pt x="28" y="177"/>
                    <a:pt x="20" y="172"/>
                  </a:cubicBezTo>
                  <a:cubicBezTo>
                    <a:pt x="16" y="169"/>
                    <a:pt x="13" y="166"/>
                    <a:pt x="11" y="165"/>
                  </a:cubicBezTo>
                  <a:cubicBezTo>
                    <a:pt x="10" y="164"/>
                    <a:pt x="9" y="163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9" y="162"/>
                    <a:pt x="12" y="163"/>
                    <a:pt x="16" y="165"/>
                  </a:cubicBezTo>
                  <a:cubicBezTo>
                    <a:pt x="31" y="172"/>
                    <a:pt x="62" y="190"/>
                    <a:pt x="101" y="214"/>
                  </a:cubicBezTo>
                  <a:cubicBezTo>
                    <a:pt x="159" y="251"/>
                    <a:pt x="234" y="299"/>
                    <a:pt x="295" y="339"/>
                  </a:cubicBezTo>
                  <a:cubicBezTo>
                    <a:pt x="326" y="359"/>
                    <a:pt x="353" y="376"/>
                    <a:pt x="373" y="389"/>
                  </a:cubicBezTo>
                  <a:cubicBezTo>
                    <a:pt x="384" y="395"/>
                    <a:pt x="392" y="400"/>
                    <a:pt x="398" y="404"/>
                  </a:cubicBezTo>
                  <a:cubicBezTo>
                    <a:pt x="401" y="406"/>
                    <a:pt x="404" y="407"/>
                    <a:pt x="406" y="408"/>
                  </a:cubicBezTo>
                  <a:cubicBezTo>
                    <a:pt x="407" y="408"/>
                    <a:pt x="408" y="409"/>
                    <a:pt x="409" y="409"/>
                  </a:cubicBezTo>
                  <a:cubicBezTo>
                    <a:pt x="409" y="409"/>
                    <a:pt x="410" y="409"/>
                    <a:pt x="410" y="409"/>
                  </a:cubicBezTo>
                  <a:cubicBezTo>
                    <a:pt x="411" y="409"/>
                    <a:pt x="411" y="409"/>
                    <a:pt x="411" y="409"/>
                  </a:cubicBezTo>
                  <a:cubicBezTo>
                    <a:pt x="412" y="409"/>
                    <a:pt x="412" y="409"/>
                    <a:pt x="412" y="409"/>
                  </a:cubicBezTo>
                  <a:cubicBezTo>
                    <a:pt x="412" y="409"/>
                    <a:pt x="412" y="409"/>
                    <a:pt x="412" y="409"/>
                  </a:cubicBezTo>
                  <a:cubicBezTo>
                    <a:pt x="412" y="408"/>
                    <a:pt x="412" y="408"/>
                    <a:pt x="412" y="408"/>
                  </a:cubicBezTo>
                  <a:cubicBezTo>
                    <a:pt x="412" y="407"/>
                    <a:pt x="412" y="407"/>
                    <a:pt x="412" y="407"/>
                  </a:cubicBezTo>
                  <a:cubicBezTo>
                    <a:pt x="411" y="406"/>
                    <a:pt x="411" y="406"/>
                    <a:pt x="411" y="406"/>
                  </a:cubicBezTo>
                  <a:cubicBezTo>
                    <a:pt x="410" y="405"/>
                    <a:pt x="407" y="403"/>
                    <a:pt x="403" y="401"/>
                  </a:cubicBezTo>
                  <a:cubicBezTo>
                    <a:pt x="375" y="382"/>
                    <a:pt x="276" y="321"/>
                    <a:pt x="184" y="264"/>
                  </a:cubicBezTo>
                  <a:cubicBezTo>
                    <a:pt x="138" y="236"/>
                    <a:pt x="94" y="209"/>
                    <a:pt x="62" y="188"/>
                  </a:cubicBezTo>
                  <a:cubicBezTo>
                    <a:pt x="45" y="178"/>
                    <a:pt x="32" y="170"/>
                    <a:pt x="23" y="164"/>
                  </a:cubicBezTo>
                  <a:cubicBezTo>
                    <a:pt x="18" y="161"/>
                    <a:pt x="14" y="159"/>
                    <a:pt x="12" y="157"/>
                  </a:cubicBezTo>
                  <a:cubicBezTo>
                    <a:pt x="10" y="156"/>
                    <a:pt x="9" y="156"/>
                    <a:pt x="9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8" y="157"/>
                    <a:pt x="9" y="157"/>
                    <a:pt x="11" y="157"/>
                  </a:cubicBezTo>
                  <a:cubicBezTo>
                    <a:pt x="16" y="159"/>
                    <a:pt x="26" y="164"/>
                    <a:pt x="40" y="172"/>
                  </a:cubicBezTo>
                  <a:cubicBezTo>
                    <a:pt x="88" y="199"/>
                    <a:pt x="180" y="257"/>
                    <a:pt x="261" y="309"/>
                  </a:cubicBezTo>
                  <a:cubicBezTo>
                    <a:pt x="301" y="334"/>
                    <a:pt x="338" y="358"/>
                    <a:pt x="365" y="376"/>
                  </a:cubicBezTo>
                  <a:cubicBezTo>
                    <a:pt x="379" y="384"/>
                    <a:pt x="390" y="392"/>
                    <a:pt x="398" y="397"/>
                  </a:cubicBezTo>
                  <a:cubicBezTo>
                    <a:pt x="405" y="402"/>
                    <a:pt x="409" y="404"/>
                    <a:pt x="409" y="404"/>
                  </a:cubicBezTo>
                  <a:cubicBezTo>
                    <a:pt x="410" y="403"/>
                    <a:pt x="410" y="403"/>
                    <a:pt x="410" y="403"/>
                  </a:cubicBezTo>
                  <a:cubicBezTo>
                    <a:pt x="411" y="402"/>
                    <a:pt x="411" y="402"/>
                    <a:pt x="411" y="402"/>
                  </a:cubicBezTo>
                  <a:cubicBezTo>
                    <a:pt x="411" y="402"/>
                    <a:pt x="409" y="401"/>
                    <a:pt x="406" y="400"/>
                  </a:cubicBezTo>
                  <a:cubicBezTo>
                    <a:pt x="384" y="386"/>
                    <a:pt x="285" y="327"/>
                    <a:pt x="191" y="270"/>
                  </a:cubicBezTo>
                  <a:cubicBezTo>
                    <a:pt x="143" y="242"/>
                    <a:pt x="98" y="213"/>
                    <a:pt x="64" y="191"/>
                  </a:cubicBezTo>
                  <a:cubicBezTo>
                    <a:pt x="47" y="180"/>
                    <a:pt x="33" y="171"/>
                    <a:pt x="23" y="164"/>
                  </a:cubicBezTo>
                  <a:cubicBezTo>
                    <a:pt x="18" y="161"/>
                    <a:pt x="15" y="158"/>
                    <a:pt x="12" y="156"/>
                  </a:cubicBezTo>
                  <a:cubicBezTo>
                    <a:pt x="11" y="154"/>
                    <a:pt x="10" y="153"/>
                    <a:pt x="9" y="153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7" y="153"/>
                    <a:pt x="8" y="153"/>
                    <a:pt x="9" y="154"/>
                  </a:cubicBezTo>
                  <a:cubicBezTo>
                    <a:pt x="18" y="158"/>
                    <a:pt x="47" y="176"/>
                    <a:pt x="86" y="199"/>
                  </a:cubicBezTo>
                  <a:cubicBezTo>
                    <a:pt x="145" y="235"/>
                    <a:pt x="225" y="285"/>
                    <a:pt x="291" y="326"/>
                  </a:cubicBezTo>
                  <a:cubicBezTo>
                    <a:pt x="324" y="346"/>
                    <a:pt x="354" y="365"/>
                    <a:pt x="375" y="378"/>
                  </a:cubicBezTo>
                  <a:cubicBezTo>
                    <a:pt x="385" y="384"/>
                    <a:pt x="394" y="389"/>
                    <a:pt x="400" y="393"/>
                  </a:cubicBezTo>
                  <a:cubicBezTo>
                    <a:pt x="406" y="397"/>
                    <a:pt x="409" y="399"/>
                    <a:pt x="409" y="399"/>
                  </a:cubicBezTo>
                  <a:cubicBezTo>
                    <a:pt x="409" y="399"/>
                    <a:pt x="410" y="399"/>
                    <a:pt x="411" y="398"/>
                  </a:cubicBezTo>
                  <a:cubicBezTo>
                    <a:pt x="411" y="398"/>
                    <a:pt x="411" y="398"/>
                    <a:pt x="411" y="398"/>
                  </a:cubicBezTo>
                  <a:cubicBezTo>
                    <a:pt x="411" y="397"/>
                    <a:pt x="410" y="397"/>
                    <a:pt x="410" y="396"/>
                  </a:cubicBezTo>
                  <a:cubicBezTo>
                    <a:pt x="410" y="395"/>
                    <a:pt x="409" y="395"/>
                    <a:pt x="408" y="394"/>
                  </a:cubicBezTo>
                  <a:cubicBezTo>
                    <a:pt x="403" y="390"/>
                    <a:pt x="394" y="384"/>
                    <a:pt x="381" y="375"/>
                  </a:cubicBezTo>
                  <a:cubicBezTo>
                    <a:pt x="288" y="314"/>
                    <a:pt x="7" y="145"/>
                    <a:pt x="7" y="145"/>
                  </a:cubicBezTo>
                  <a:cubicBezTo>
                    <a:pt x="6" y="144"/>
                    <a:pt x="6" y="144"/>
                    <a:pt x="5" y="145"/>
                  </a:cubicBezTo>
                  <a:cubicBezTo>
                    <a:pt x="5" y="146"/>
                    <a:pt x="5" y="146"/>
                    <a:pt x="6" y="147"/>
                  </a:cubicBezTo>
                  <a:cubicBezTo>
                    <a:pt x="6" y="147"/>
                    <a:pt x="100" y="209"/>
                    <a:pt x="198" y="270"/>
                  </a:cubicBezTo>
                  <a:cubicBezTo>
                    <a:pt x="247" y="301"/>
                    <a:pt x="296" y="332"/>
                    <a:pt x="335" y="355"/>
                  </a:cubicBezTo>
                  <a:cubicBezTo>
                    <a:pt x="354" y="367"/>
                    <a:pt x="371" y="376"/>
                    <a:pt x="384" y="383"/>
                  </a:cubicBezTo>
                  <a:cubicBezTo>
                    <a:pt x="390" y="387"/>
                    <a:pt x="395" y="389"/>
                    <a:pt x="399" y="391"/>
                  </a:cubicBezTo>
                  <a:cubicBezTo>
                    <a:pt x="401" y="392"/>
                    <a:pt x="403" y="393"/>
                    <a:pt x="404" y="393"/>
                  </a:cubicBezTo>
                  <a:cubicBezTo>
                    <a:pt x="406" y="394"/>
                    <a:pt x="407" y="394"/>
                    <a:pt x="408" y="394"/>
                  </a:cubicBezTo>
                  <a:cubicBezTo>
                    <a:pt x="408" y="394"/>
                    <a:pt x="409" y="394"/>
                    <a:pt x="409" y="394"/>
                  </a:cubicBezTo>
                  <a:cubicBezTo>
                    <a:pt x="409" y="394"/>
                    <a:pt x="410" y="393"/>
                    <a:pt x="410" y="393"/>
                  </a:cubicBezTo>
                  <a:cubicBezTo>
                    <a:pt x="410" y="393"/>
                    <a:pt x="410" y="392"/>
                    <a:pt x="410" y="392"/>
                  </a:cubicBezTo>
                  <a:cubicBezTo>
                    <a:pt x="410" y="391"/>
                    <a:pt x="410" y="390"/>
                    <a:pt x="409" y="389"/>
                  </a:cubicBezTo>
                  <a:cubicBezTo>
                    <a:pt x="407" y="387"/>
                    <a:pt x="404" y="384"/>
                    <a:pt x="400" y="381"/>
                  </a:cubicBezTo>
                  <a:cubicBezTo>
                    <a:pt x="385" y="369"/>
                    <a:pt x="353" y="348"/>
                    <a:pt x="313" y="323"/>
                  </a:cubicBezTo>
                  <a:cubicBezTo>
                    <a:pt x="254" y="287"/>
                    <a:pt x="178" y="242"/>
                    <a:pt x="116" y="206"/>
                  </a:cubicBezTo>
                  <a:cubicBezTo>
                    <a:pt x="86" y="188"/>
                    <a:pt x="59" y="172"/>
                    <a:pt x="39" y="160"/>
                  </a:cubicBezTo>
                  <a:cubicBezTo>
                    <a:pt x="30" y="154"/>
                    <a:pt x="22" y="150"/>
                    <a:pt x="17" y="146"/>
                  </a:cubicBezTo>
                  <a:cubicBezTo>
                    <a:pt x="14" y="145"/>
                    <a:pt x="12" y="143"/>
                    <a:pt x="11" y="142"/>
                  </a:cubicBezTo>
                  <a:cubicBezTo>
                    <a:pt x="10" y="142"/>
                    <a:pt x="9" y="142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9" y="143"/>
                    <a:pt x="9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3"/>
                    <a:pt x="8" y="143"/>
                    <a:pt x="9" y="144"/>
                  </a:cubicBezTo>
                  <a:cubicBezTo>
                    <a:pt x="23" y="152"/>
                    <a:pt x="123" y="213"/>
                    <a:pt x="220" y="272"/>
                  </a:cubicBezTo>
                  <a:cubicBezTo>
                    <a:pt x="316" y="331"/>
                    <a:pt x="409" y="388"/>
                    <a:pt x="409" y="388"/>
                  </a:cubicBezTo>
                  <a:cubicBezTo>
                    <a:pt x="410" y="389"/>
                    <a:pt x="411" y="388"/>
                    <a:pt x="411" y="388"/>
                  </a:cubicBezTo>
                  <a:cubicBezTo>
                    <a:pt x="411" y="387"/>
                    <a:pt x="411" y="387"/>
                    <a:pt x="411" y="387"/>
                  </a:cubicBezTo>
                  <a:cubicBezTo>
                    <a:pt x="411" y="386"/>
                    <a:pt x="411" y="386"/>
                    <a:pt x="411" y="386"/>
                  </a:cubicBezTo>
                  <a:cubicBezTo>
                    <a:pt x="410" y="385"/>
                    <a:pt x="409" y="384"/>
                    <a:pt x="408" y="383"/>
                  </a:cubicBezTo>
                  <a:cubicBezTo>
                    <a:pt x="400" y="376"/>
                    <a:pt x="370" y="357"/>
                    <a:pt x="331" y="333"/>
                  </a:cubicBezTo>
                  <a:cubicBezTo>
                    <a:pt x="214" y="259"/>
                    <a:pt x="7" y="134"/>
                    <a:pt x="7" y="134"/>
                  </a:cubicBezTo>
                  <a:cubicBezTo>
                    <a:pt x="6" y="133"/>
                    <a:pt x="6" y="134"/>
                    <a:pt x="5" y="134"/>
                  </a:cubicBezTo>
                  <a:cubicBezTo>
                    <a:pt x="5" y="135"/>
                    <a:pt x="5" y="136"/>
                    <a:pt x="6" y="136"/>
                  </a:cubicBezTo>
                  <a:cubicBezTo>
                    <a:pt x="410" y="384"/>
                    <a:pt x="410" y="384"/>
                    <a:pt x="410" y="384"/>
                  </a:cubicBezTo>
                  <a:cubicBezTo>
                    <a:pt x="411" y="384"/>
                    <a:pt x="411" y="384"/>
                    <a:pt x="411" y="384"/>
                  </a:cubicBezTo>
                  <a:cubicBezTo>
                    <a:pt x="412" y="383"/>
                    <a:pt x="412" y="383"/>
                    <a:pt x="412" y="383"/>
                  </a:cubicBezTo>
                  <a:cubicBezTo>
                    <a:pt x="412" y="382"/>
                    <a:pt x="412" y="382"/>
                    <a:pt x="412" y="382"/>
                  </a:cubicBezTo>
                  <a:cubicBezTo>
                    <a:pt x="411" y="381"/>
                    <a:pt x="411" y="381"/>
                    <a:pt x="411" y="381"/>
                  </a:cubicBezTo>
                  <a:cubicBezTo>
                    <a:pt x="411" y="381"/>
                    <a:pt x="405" y="378"/>
                    <a:pt x="394" y="371"/>
                  </a:cubicBezTo>
                  <a:cubicBezTo>
                    <a:pt x="355" y="347"/>
                    <a:pt x="259" y="289"/>
                    <a:pt x="172" y="235"/>
                  </a:cubicBezTo>
                  <a:cubicBezTo>
                    <a:pt x="129" y="208"/>
                    <a:pt x="88" y="182"/>
                    <a:pt x="57" y="163"/>
                  </a:cubicBezTo>
                  <a:cubicBezTo>
                    <a:pt x="42" y="154"/>
                    <a:pt x="30" y="146"/>
                    <a:pt x="21" y="140"/>
                  </a:cubicBezTo>
                  <a:cubicBezTo>
                    <a:pt x="17" y="137"/>
                    <a:pt x="14" y="135"/>
                    <a:pt x="12" y="133"/>
                  </a:cubicBezTo>
                  <a:cubicBezTo>
                    <a:pt x="10" y="132"/>
                    <a:pt x="10" y="131"/>
                    <a:pt x="9" y="131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10" y="131"/>
                    <a:pt x="13" y="132"/>
                    <a:pt x="16" y="134"/>
                  </a:cubicBezTo>
                  <a:cubicBezTo>
                    <a:pt x="31" y="141"/>
                    <a:pt x="61" y="160"/>
                    <a:pt x="99" y="184"/>
                  </a:cubicBezTo>
                  <a:cubicBezTo>
                    <a:pt x="156" y="220"/>
                    <a:pt x="228" y="269"/>
                    <a:pt x="289" y="308"/>
                  </a:cubicBezTo>
                  <a:cubicBezTo>
                    <a:pt x="320" y="328"/>
                    <a:pt x="347" y="346"/>
                    <a:pt x="368" y="359"/>
                  </a:cubicBezTo>
                  <a:cubicBezTo>
                    <a:pt x="378" y="365"/>
                    <a:pt x="387" y="370"/>
                    <a:pt x="394" y="373"/>
                  </a:cubicBezTo>
                  <a:cubicBezTo>
                    <a:pt x="397" y="375"/>
                    <a:pt x="400" y="377"/>
                    <a:pt x="403" y="377"/>
                  </a:cubicBezTo>
                  <a:cubicBezTo>
                    <a:pt x="405" y="378"/>
                    <a:pt x="407" y="379"/>
                    <a:pt x="408" y="379"/>
                  </a:cubicBezTo>
                  <a:cubicBezTo>
                    <a:pt x="409" y="379"/>
                    <a:pt x="409" y="379"/>
                    <a:pt x="409" y="379"/>
                  </a:cubicBezTo>
                  <a:cubicBezTo>
                    <a:pt x="410" y="379"/>
                    <a:pt x="410" y="378"/>
                    <a:pt x="410" y="378"/>
                  </a:cubicBezTo>
                  <a:cubicBezTo>
                    <a:pt x="411" y="377"/>
                    <a:pt x="411" y="377"/>
                    <a:pt x="411" y="377"/>
                  </a:cubicBezTo>
                  <a:cubicBezTo>
                    <a:pt x="411" y="376"/>
                    <a:pt x="411" y="376"/>
                    <a:pt x="410" y="375"/>
                  </a:cubicBezTo>
                  <a:cubicBezTo>
                    <a:pt x="409" y="374"/>
                    <a:pt x="407" y="372"/>
                    <a:pt x="403" y="369"/>
                  </a:cubicBezTo>
                  <a:cubicBezTo>
                    <a:pt x="390" y="359"/>
                    <a:pt x="359" y="339"/>
                    <a:pt x="319" y="316"/>
                  </a:cubicBezTo>
                  <a:cubicBezTo>
                    <a:pt x="260" y="280"/>
                    <a:pt x="182" y="235"/>
                    <a:pt x="119" y="197"/>
                  </a:cubicBezTo>
                  <a:cubicBezTo>
                    <a:pt x="88" y="179"/>
                    <a:pt x="60" y="162"/>
                    <a:pt x="40" y="149"/>
                  </a:cubicBezTo>
                  <a:cubicBezTo>
                    <a:pt x="30" y="143"/>
                    <a:pt x="22" y="138"/>
                    <a:pt x="17" y="133"/>
                  </a:cubicBezTo>
                  <a:cubicBezTo>
                    <a:pt x="14" y="131"/>
                    <a:pt x="12" y="130"/>
                    <a:pt x="11" y="128"/>
                  </a:cubicBezTo>
                  <a:cubicBezTo>
                    <a:pt x="10" y="128"/>
                    <a:pt x="9" y="127"/>
                    <a:pt x="9" y="127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409" y="374"/>
                    <a:pt x="409" y="374"/>
                    <a:pt x="409" y="374"/>
                  </a:cubicBezTo>
                  <a:cubicBezTo>
                    <a:pt x="410" y="373"/>
                    <a:pt x="410" y="373"/>
                    <a:pt x="410" y="373"/>
                  </a:cubicBezTo>
                  <a:cubicBezTo>
                    <a:pt x="410" y="372"/>
                    <a:pt x="410" y="372"/>
                    <a:pt x="410" y="372"/>
                  </a:cubicBezTo>
                  <a:cubicBezTo>
                    <a:pt x="410" y="372"/>
                    <a:pt x="409" y="371"/>
                    <a:pt x="406" y="369"/>
                  </a:cubicBezTo>
                  <a:cubicBezTo>
                    <a:pt x="384" y="357"/>
                    <a:pt x="284" y="299"/>
                    <a:pt x="191" y="242"/>
                  </a:cubicBezTo>
                  <a:cubicBezTo>
                    <a:pt x="144" y="214"/>
                    <a:pt x="98" y="186"/>
                    <a:pt x="64" y="164"/>
                  </a:cubicBezTo>
                  <a:cubicBezTo>
                    <a:pt x="47" y="153"/>
                    <a:pt x="34" y="143"/>
                    <a:pt x="24" y="136"/>
                  </a:cubicBezTo>
                  <a:cubicBezTo>
                    <a:pt x="19" y="132"/>
                    <a:pt x="15" y="129"/>
                    <a:pt x="13" y="127"/>
                  </a:cubicBezTo>
                  <a:cubicBezTo>
                    <a:pt x="11" y="126"/>
                    <a:pt x="10" y="125"/>
                    <a:pt x="10" y="124"/>
                  </a:cubicBezTo>
                  <a:cubicBezTo>
                    <a:pt x="10" y="124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409" y="368"/>
                    <a:pt x="409" y="368"/>
                    <a:pt x="409" y="368"/>
                  </a:cubicBezTo>
                  <a:cubicBezTo>
                    <a:pt x="410" y="369"/>
                    <a:pt x="410" y="368"/>
                    <a:pt x="411" y="368"/>
                  </a:cubicBezTo>
                  <a:cubicBezTo>
                    <a:pt x="411" y="367"/>
                    <a:pt x="411" y="366"/>
                    <a:pt x="410" y="366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4"/>
                    <a:pt x="6" y="114"/>
                    <a:pt x="6" y="115"/>
                  </a:cubicBezTo>
                  <a:cubicBezTo>
                    <a:pt x="5" y="115"/>
                    <a:pt x="5" y="116"/>
                    <a:pt x="6" y="116"/>
                  </a:cubicBezTo>
                  <a:cubicBezTo>
                    <a:pt x="6" y="116"/>
                    <a:pt x="104" y="178"/>
                    <a:pt x="203" y="240"/>
                  </a:cubicBezTo>
                  <a:cubicBezTo>
                    <a:pt x="252" y="271"/>
                    <a:pt x="302" y="302"/>
                    <a:pt x="341" y="326"/>
                  </a:cubicBezTo>
                  <a:cubicBezTo>
                    <a:pt x="360" y="337"/>
                    <a:pt x="376" y="347"/>
                    <a:pt x="388" y="354"/>
                  </a:cubicBezTo>
                  <a:cubicBezTo>
                    <a:pt x="394" y="357"/>
                    <a:pt x="399" y="360"/>
                    <a:pt x="402" y="362"/>
                  </a:cubicBezTo>
                  <a:cubicBezTo>
                    <a:pt x="404" y="362"/>
                    <a:pt x="405" y="363"/>
                    <a:pt x="407" y="364"/>
                  </a:cubicBezTo>
                  <a:cubicBezTo>
                    <a:pt x="408" y="364"/>
                    <a:pt x="409" y="364"/>
                    <a:pt x="409" y="364"/>
                  </a:cubicBezTo>
                  <a:cubicBezTo>
                    <a:pt x="410" y="364"/>
                    <a:pt x="410" y="364"/>
                    <a:pt x="410" y="364"/>
                  </a:cubicBezTo>
                  <a:cubicBezTo>
                    <a:pt x="411" y="364"/>
                    <a:pt x="411" y="364"/>
                    <a:pt x="411" y="364"/>
                  </a:cubicBezTo>
                  <a:cubicBezTo>
                    <a:pt x="411" y="363"/>
                    <a:pt x="411" y="363"/>
                    <a:pt x="411" y="363"/>
                  </a:cubicBezTo>
                  <a:cubicBezTo>
                    <a:pt x="411" y="363"/>
                    <a:pt x="411" y="363"/>
                    <a:pt x="411" y="362"/>
                  </a:cubicBezTo>
                  <a:cubicBezTo>
                    <a:pt x="410" y="362"/>
                    <a:pt x="410" y="362"/>
                    <a:pt x="410" y="362"/>
                  </a:cubicBezTo>
                  <a:cubicBezTo>
                    <a:pt x="410" y="362"/>
                    <a:pt x="410" y="362"/>
                    <a:pt x="410" y="362"/>
                  </a:cubicBezTo>
                  <a:cubicBezTo>
                    <a:pt x="402" y="356"/>
                    <a:pt x="301" y="294"/>
                    <a:pt x="203" y="232"/>
                  </a:cubicBezTo>
                  <a:cubicBezTo>
                    <a:pt x="104" y="171"/>
                    <a:pt x="8" y="110"/>
                    <a:pt x="8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11" y="114"/>
                    <a:pt x="15" y="116"/>
                  </a:cubicBezTo>
                  <a:cubicBezTo>
                    <a:pt x="43" y="131"/>
                    <a:pt x="142" y="192"/>
                    <a:pt x="234" y="249"/>
                  </a:cubicBezTo>
                  <a:cubicBezTo>
                    <a:pt x="280" y="278"/>
                    <a:pt x="324" y="305"/>
                    <a:pt x="357" y="326"/>
                  </a:cubicBezTo>
                  <a:cubicBezTo>
                    <a:pt x="373" y="336"/>
                    <a:pt x="387" y="345"/>
                    <a:pt x="396" y="351"/>
                  </a:cubicBezTo>
                  <a:cubicBezTo>
                    <a:pt x="405" y="356"/>
                    <a:pt x="411" y="360"/>
                    <a:pt x="411" y="360"/>
                  </a:cubicBezTo>
                  <a:cubicBezTo>
                    <a:pt x="411" y="359"/>
                    <a:pt x="411" y="359"/>
                    <a:pt x="411" y="359"/>
                  </a:cubicBezTo>
                  <a:cubicBezTo>
                    <a:pt x="412" y="358"/>
                    <a:pt x="412" y="358"/>
                    <a:pt x="412" y="358"/>
                  </a:cubicBezTo>
                  <a:cubicBezTo>
                    <a:pt x="412" y="358"/>
                    <a:pt x="410" y="357"/>
                    <a:pt x="407" y="355"/>
                  </a:cubicBezTo>
                  <a:cubicBezTo>
                    <a:pt x="385" y="342"/>
                    <a:pt x="286" y="282"/>
                    <a:pt x="191" y="224"/>
                  </a:cubicBezTo>
                  <a:cubicBezTo>
                    <a:pt x="144" y="195"/>
                    <a:pt x="98" y="167"/>
                    <a:pt x="65" y="145"/>
                  </a:cubicBezTo>
                  <a:cubicBezTo>
                    <a:pt x="48" y="134"/>
                    <a:pt x="34" y="125"/>
                    <a:pt x="24" y="118"/>
                  </a:cubicBezTo>
                  <a:cubicBezTo>
                    <a:pt x="19" y="115"/>
                    <a:pt x="15" y="112"/>
                    <a:pt x="13" y="110"/>
                  </a:cubicBezTo>
                  <a:cubicBezTo>
                    <a:pt x="11" y="109"/>
                    <a:pt x="10" y="108"/>
                    <a:pt x="10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409" y="355"/>
                    <a:pt x="409" y="355"/>
                    <a:pt x="409" y="355"/>
                  </a:cubicBezTo>
                  <a:cubicBezTo>
                    <a:pt x="410" y="354"/>
                    <a:pt x="410" y="354"/>
                    <a:pt x="410" y="354"/>
                  </a:cubicBezTo>
                  <a:cubicBezTo>
                    <a:pt x="410" y="353"/>
                    <a:pt x="410" y="353"/>
                    <a:pt x="410" y="353"/>
                  </a:cubicBezTo>
                  <a:cubicBezTo>
                    <a:pt x="410" y="353"/>
                    <a:pt x="409" y="352"/>
                    <a:pt x="406" y="350"/>
                  </a:cubicBezTo>
                  <a:cubicBezTo>
                    <a:pt x="384" y="337"/>
                    <a:pt x="284" y="279"/>
                    <a:pt x="190" y="222"/>
                  </a:cubicBezTo>
                  <a:cubicBezTo>
                    <a:pt x="143" y="193"/>
                    <a:pt x="97" y="165"/>
                    <a:pt x="64" y="143"/>
                  </a:cubicBezTo>
                  <a:cubicBezTo>
                    <a:pt x="47" y="132"/>
                    <a:pt x="33" y="123"/>
                    <a:pt x="23" y="116"/>
                  </a:cubicBezTo>
                  <a:cubicBezTo>
                    <a:pt x="18" y="112"/>
                    <a:pt x="14" y="109"/>
                    <a:pt x="12" y="107"/>
                  </a:cubicBezTo>
                  <a:cubicBezTo>
                    <a:pt x="10" y="105"/>
                    <a:pt x="10" y="104"/>
                    <a:pt x="9" y="104"/>
                  </a:cubicBezTo>
                  <a:cubicBezTo>
                    <a:pt x="9" y="103"/>
                    <a:pt x="8" y="103"/>
                    <a:pt x="8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1" y="351"/>
                    <a:pt x="411" y="351"/>
                    <a:pt x="412" y="351"/>
                  </a:cubicBezTo>
                  <a:cubicBezTo>
                    <a:pt x="412" y="351"/>
                    <a:pt x="412" y="351"/>
                    <a:pt x="412" y="350"/>
                  </a:cubicBezTo>
                  <a:cubicBezTo>
                    <a:pt x="412" y="349"/>
                    <a:pt x="412" y="349"/>
                    <a:pt x="412" y="349"/>
                  </a:cubicBezTo>
                  <a:cubicBezTo>
                    <a:pt x="412" y="349"/>
                    <a:pt x="412" y="349"/>
                    <a:pt x="412" y="349"/>
                  </a:cubicBezTo>
                  <a:cubicBezTo>
                    <a:pt x="411" y="349"/>
                    <a:pt x="411" y="348"/>
                    <a:pt x="409" y="347"/>
                  </a:cubicBezTo>
                  <a:cubicBezTo>
                    <a:pt x="394" y="337"/>
                    <a:pt x="293" y="279"/>
                    <a:pt x="197" y="221"/>
                  </a:cubicBezTo>
                  <a:cubicBezTo>
                    <a:pt x="149" y="192"/>
                    <a:pt x="102" y="164"/>
                    <a:pt x="67" y="141"/>
                  </a:cubicBezTo>
                  <a:cubicBezTo>
                    <a:pt x="49" y="130"/>
                    <a:pt x="35" y="120"/>
                    <a:pt x="24" y="112"/>
                  </a:cubicBezTo>
                  <a:cubicBezTo>
                    <a:pt x="19" y="109"/>
                    <a:pt x="15" y="106"/>
                    <a:pt x="13" y="103"/>
                  </a:cubicBezTo>
                  <a:cubicBezTo>
                    <a:pt x="11" y="102"/>
                    <a:pt x="10" y="101"/>
                    <a:pt x="10" y="100"/>
                  </a:cubicBezTo>
                  <a:cubicBezTo>
                    <a:pt x="9" y="100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8" y="99"/>
                    <a:pt x="9" y="100"/>
                    <a:pt x="10" y="100"/>
                  </a:cubicBezTo>
                  <a:cubicBezTo>
                    <a:pt x="18" y="104"/>
                    <a:pt x="47" y="121"/>
                    <a:pt x="86" y="145"/>
                  </a:cubicBezTo>
                  <a:cubicBezTo>
                    <a:pt x="145" y="181"/>
                    <a:pt x="226" y="231"/>
                    <a:pt x="292" y="272"/>
                  </a:cubicBezTo>
                  <a:cubicBezTo>
                    <a:pt x="325" y="292"/>
                    <a:pt x="355" y="311"/>
                    <a:pt x="376" y="324"/>
                  </a:cubicBezTo>
                  <a:cubicBezTo>
                    <a:pt x="387" y="330"/>
                    <a:pt x="396" y="336"/>
                    <a:pt x="402" y="339"/>
                  </a:cubicBezTo>
                  <a:cubicBezTo>
                    <a:pt x="405" y="341"/>
                    <a:pt x="407" y="343"/>
                    <a:pt x="408" y="344"/>
                  </a:cubicBezTo>
                  <a:cubicBezTo>
                    <a:pt x="409" y="344"/>
                    <a:pt x="410" y="345"/>
                    <a:pt x="410" y="345"/>
                  </a:cubicBezTo>
                  <a:cubicBezTo>
                    <a:pt x="411" y="345"/>
                    <a:pt x="411" y="345"/>
                    <a:pt x="411" y="345"/>
                  </a:cubicBezTo>
                  <a:cubicBezTo>
                    <a:pt x="411" y="345"/>
                    <a:pt x="411" y="345"/>
                    <a:pt x="411" y="345"/>
                  </a:cubicBezTo>
                  <a:cubicBezTo>
                    <a:pt x="411" y="345"/>
                    <a:pt x="411" y="345"/>
                    <a:pt x="411" y="345"/>
                  </a:cubicBezTo>
                  <a:cubicBezTo>
                    <a:pt x="412" y="345"/>
                    <a:pt x="412" y="345"/>
                    <a:pt x="412" y="345"/>
                  </a:cubicBezTo>
                  <a:cubicBezTo>
                    <a:pt x="413" y="345"/>
                    <a:pt x="413" y="345"/>
                    <a:pt x="413" y="345"/>
                  </a:cubicBezTo>
                  <a:cubicBezTo>
                    <a:pt x="413" y="345"/>
                    <a:pt x="413" y="345"/>
                    <a:pt x="413" y="345"/>
                  </a:cubicBezTo>
                  <a:cubicBezTo>
                    <a:pt x="413" y="344"/>
                    <a:pt x="413" y="344"/>
                    <a:pt x="413" y="344"/>
                  </a:cubicBezTo>
                  <a:cubicBezTo>
                    <a:pt x="413" y="343"/>
                    <a:pt x="413" y="343"/>
                    <a:pt x="413" y="342"/>
                  </a:cubicBezTo>
                  <a:cubicBezTo>
                    <a:pt x="412" y="341"/>
                    <a:pt x="409" y="339"/>
                    <a:pt x="406" y="336"/>
                  </a:cubicBezTo>
                  <a:cubicBezTo>
                    <a:pt x="392" y="325"/>
                    <a:pt x="361" y="304"/>
                    <a:pt x="321" y="279"/>
                  </a:cubicBezTo>
                  <a:cubicBezTo>
                    <a:pt x="202" y="204"/>
                    <a:pt x="8" y="90"/>
                    <a:pt x="8" y="90"/>
                  </a:cubicBezTo>
                  <a:cubicBezTo>
                    <a:pt x="7" y="90"/>
                    <a:pt x="7" y="90"/>
                    <a:pt x="6" y="91"/>
                  </a:cubicBezTo>
                  <a:cubicBezTo>
                    <a:pt x="6" y="91"/>
                    <a:pt x="6" y="92"/>
                    <a:pt x="7" y="92"/>
                  </a:cubicBezTo>
                  <a:cubicBezTo>
                    <a:pt x="7" y="92"/>
                    <a:pt x="105" y="155"/>
                    <a:pt x="204" y="217"/>
                  </a:cubicBezTo>
                  <a:cubicBezTo>
                    <a:pt x="254" y="248"/>
                    <a:pt x="304" y="279"/>
                    <a:pt x="343" y="302"/>
                  </a:cubicBezTo>
                  <a:cubicBezTo>
                    <a:pt x="362" y="314"/>
                    <a:pt x="378" y="324"/>
                    <a:pt x="390" y="330"/>
                  </a:cubicBezTo>
                  <a:cubicBezTo>
                    <a:pt x="396" y="334"/>
                    <a:pt x="401" y="336"/>
                    <a:pt x="404" y="338"/>
                  </a:cubicBezTo>
                  <a:cubicBezTo>
                    <a:pt x="406" y="339"/>
                    <a:pt x="407" y="340"/>
                    <a:pt x="409" y="340"/>
                  </a:cubicBezTo>
                  <a:cubicBezTo>
                    <a:pt x="409" y="341"/>
                    <a:pt x="410" y="341"/>
                    <a:pt x="410" y="341"/>
                  </a:cubicBezTo>
                  <a:cubicBezTo>
                    <a:pt x="410" y="341"/>
                    <a:pt x="411" y="341"/>
                    <a:pt x="411" y="341"/>
                  </a:cubicBezTo>
                  <a:cubicBezTo>
                    <a:pt x="412" y="341"/>
                    <a:pt x="412" y="341"/>
                    <a:pt x="412" y="341"/>
                  </a:cubicBezTo>
                  <a:cubicBezTo>
                    <a:pt x="413" y="341"/>
                    <a:pt x="413" y="341"/>
                    <a:pt x="413" y="341"/>
                  </a:cubicBezTo>
                  <a:cubicBezTo>
                    <a:pt x="413" y="341"/>
                    <a:pt x="413" y="341"/>
                    <a:pt x="413" y="341"/>
                  </a:cubicBezTo>
                  <a:cubicBezTo>
                    <a:pt x="413" y="340"/>
                    <a:pt x="413" y="340"/>
                    <a:pt x="413" y="340"/>
                  </a:cubicBezTo>
                  <a:cubicBezTo>
                    <a:pt x="413" y="339"/>
                    <a:pt x="412" y="339"/>
                    <a:pt x="412" y="338"/>
                  </a:cubicBezTo>
                  <a:cubicBezTo>
                    <a:pt x="411" y="337"/>
                    <a:pt x="409" y="335"/>
                    <a:pt x="405" y="332"/>
                  </a:cubicBezTo>
                  <a:cubicBezTo>
                    <a:pt x="392" y="323"/>
                    <a:pt x="361" y="303"/>
                    <a:pt x="321" y="278"/>
                  </a:cubicBezTo>
                  <a:cubicBezTo>
                    <a:pt x="262" y="242"/>
                    <a:pt x="184" y="195"/>
                    <a:pt x="120" y="157"/>
                  </a:cubicBezTo>
                  <a:cubicBezTo>
                    <a:pt x="89" y="138"/>
                    <a:pt x="61" y="121"/>
                    <a:pt x="41" y="109"/>
                  </a:cubicBezTo>
                  <a:cubicBezTo>
                    <a:pt x="31" y="103"/>
                    <a:pt x="23" y="97"/>
                    <a:pt x="18" y="94"/>
                  </a:cubicBezTo>
                  <a:cubicBezTo>
                    <a:pt x="15" y="92"/>
                    <a:pt x="13" y="90"/>
                    <a:pt x="11" y="89"/>
                  </a:cubicBezTo>
                  <a:cubicBezTo>
                    <a:pt x="11" y="89"/>
                    <a:pt x="10" y="88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9" y="89"/>
                    <a:pt x="9" y="90"/>
                    <a:pt x="10" y="90"/>
                  </a:cubicBezTo>
                  <a:cubicBezTo>
                    <a:pt x="19" y="94"/>
                    <a:pt x="48" y="111"/>
                    <a:pt x="87" y="135"/>
                  </a:cubicBezTo>
                  <a:cubicBezTo>
                    <a:pt x="146" y="170"/>
                    <a:pt x="227" y="220"/>
                    <a:pt x="293" y="261"/>
                  </a:cubicBezTo>
                  <a:cubicBezTo>
                    <a:pt x="326" y="282"/>
                    <a:pt x="356" y="300"/>
                    <a:pt x="377" y="313"/>
                  </a:cubicBezTo>
                  <a:cubicBezTo>
                    <a:pt x="387" y="320"/>
                    <a:pt x="396" y="325"/>
                    <a:pt x="402" y="329"/>
                  </a:cubicBezTo>
                  <a:cubicBezTo>
                    <a:pt x="408" y="332"/>
                    <a:pt x="411" y="334"/>
                    <a:pt x="411" y="334"/>
                  </a:cubicBezTo>
                  <a:cubicBezTo>
                    <a:pt x="412" y="335"/>
                    <a:pt x="412" y="335"/>
                    <a:pt x="412" y="335"/>
                  </a:cubicBezTo>
                  <a:cubicBezTo>
                    <a:pt x="413" y="334"/>
                    <a:pt x="413" y="334"/>
                    <a:pt x="413" y="334"/>
                  </a:cubicBezTo>
                  <a:cubicBezTo>
                    <a:pt x="413" y="333"/>
                    <a:pt x="413" y="333"/>
                    <a:pt x="413" y="333"/>
                  </a:cubicBezTo>
                  <a:cubicBezTo>
                    <a:pt x="413" y="333"/>
                    <a:pt x="413" y="332"/>
                    <a:pt x="412" y="332"/>
                  </a:cubicBezTo>
                  <a:cubicBezTo>
                    <a:pt x="412" y="331"/>
                    <a:pt x="411" y="331"/>
                    <a:pt x="410" y="330"/>
                  </a:cubicBezTo>
                  <a:cubicBezTo>
                    <a:pt x="405" y="326"/>
                    <a:pt x="396" y="320"/>
                    <a:pt x="383" y="311"/>
                  </a:cubicBezTo>
                  <a:cubicBezTo>
                    <a:pt x="336" y="281"/>
                    <a:pt x="242" y="224"/>
                    <a:pt x="160" y="174"/>
                  </a:cubicBezTo>
                  <a:cubicBezTo>
                    <a:pt x="119" y="149"/>
                    <a:pt x="81" y="126"/>
                    <a:pt x="53" y="108"/>
                  </a:cubicBezTo>
                  <a:cubicBezTo>
                    <a:pt x="39" y="100"/>
                    <a:pt x="28" y="93"/>
                    <a:pt x="20" y="88"/>
                  </a:cubicBezTo>
                  <a:cubicBezTo>
                    <a:pt x="16" y="85"/>
                    <a:pt x="13" y="83"/>
                    <a:pt x="11" y="82"/>
                  </a:cubicBezTo>
                  <a:cubicBezTo>
                    <a:pt x="10" y="81"/>
                    <a:pt x="9" y="81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8" y="82"/>
                    <a:pt x="9" y="82"/>
                  </a:cubicBezTo>
                  <a:cubicBezTo>
                    <a:pt x="14" y="84"/>
                    <a:pt x="24" y="89"/>
                    <a:pt x="37" y="97"/>
                  </a:cubicBezTo>
                  <a:cubicBezTo>
                    <a:pt x="85" y="124"/>
                    <a:pt x="178" y="182"/>
                    <a:pt x="259" y="233"/>
                  </a:cubicBezTo>
                  <a:cubicBezTo>
                    <a:pt x="300" y="259"/>
                    <a:pt x="337" y="283"/>
                    <a:pt x="365" y="300"/>
                  </a:cubicBezTo>
                  <a:cubicBezTo>
                    <a:pt x="379" y="309"/>
                    <a:pt x="390" y="316"/>
                    <a:pt x="398" y="321"/>
                  </a:cubicBezTo>
                  <a:cubicBezTo>
                    <a:pt x="405" y="326"/>
                    <a:pt x="410" y="329"/>
                    <a:pt x="410" y="329"/>
                  </a:cubicBezTo>
                  <a:cubicBezTo>
                    <a:pt x="411" y="328"/>
                    <a:pt x="411" y="328"/>
                    <a:pt x="411" y="328"/>
                  </a:cubicBezTo>
                  <a:cubicBezTo>
                    <a:pt x="411" y="327"/>
                    <a:pt x="411" y="327"/>
                    <a:pt x="411" y="327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9" y="78"/>
                    <a:pt x="9" y="78"/>
                    <a:pt x="10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8"/>
                    <a:pt x="9" y="78"/>
                    <a:pt x="10" y="79"/>
                  </a:cubicBezTo>
                  <a:cubicBezTo>
                    <a:pt x="24" y="87"/>
                    <a:pt x="124" y="149"/>
                    <a:pt x="221" y="208"/>
                  </a:cubicBezTo>
                  <a:cubicBezTo>
                    <a:pt x="269" y="238"/>
                    <a:pt x="317" y="267"/>
                    <a:pt x="352" y="289"/>
                  </a:cubicBezTo>
                  <a:cubicBezTo>
                    <a:pt x="387" y="310"/>
                    <a:pt x="411" y="325"/>
                    <a:pt x="411" y="325"/>
                  </a:cubicBezTo>
                  <a:cubicBezTo>
                    <a:pt x="411" y="325"/>
                    <a:pt x="412" y="325"/>
                    <a:pt x="412" y="324"/>
                  </a:cubicBezTo>
                  <a:cubicBezTo>
                    <a:pt x="413" y="324"/>
                    <a:pt x="412" y="323"/>
                    <a:pt x="412" y="323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1" y="321"/>
                    <a:pt x="411" y="321"/>
                    <a:pt x="411" y="320"/>
                  </a:cubicBezTo>
                  <a:cubicBezTo>
                    <a:pt x="412" y="320"/>
                    <a:pt x="412" y="320"/>
                    <a:pt x="412" y="319"/>
                  </a:cubicBezTo>
                  <a:cubicBezTo>
                    <a:pt x="412" y="319"/>
                    <a:pt x="412" y="319"/>
                    <a:pt x="412" y="319"/>
                  </a:cubicBezTo>
                  <a:cubicBezTo>
                    <a:pt x="412" y="318"/>
                    <a:pt x="412" y="318"/>
                    <a:pt x="412" y="318"/>
                  </a:cubicBezTo>
                  <a:cubicBezTo>
                    <a:pt x="411" y="318"/>
                    <a:pt x="411" y="318"/>
                    <a:pt x="410" y="317"/>
                  </a:cubicBezTo>
                  <a:cubicBezTo>
                    <a:pt x="379" y="297"/>
                    <a:pt x="9" y="67"/>
                    <a:pt x="9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410" y="315"/>
                    <a:pt x="410" y="315"/>
                    <a:pt x="410" y="315"/>
                  </a:cubicBezTo>
                  <a:cubicBezTo>
                    <a:pt x="410" y="316"/>
                    <a:pt x="411" y="316"/>
                    <a:pt x="411" y="315"/>
                  </a:cubicBezTo>
                  <a:cubicBezTo>
                    <a:pt x="412" y="314"/>
                    <a:pt x="412" y="314"/>
                    <a:pt x="412" y="314"/>
                  </a:cubicBezTo>
                  <a:cubicBezTo>
                    <a:pt x="412" y="313"/>
                    <a:pt x="411" y="313"/>
                    <a:pt x="411" y="313"/>
                  </a:cubicBezTo>
                  <a:cubicBezTo>
                    <a:pt x="410" y="312"/>
                    <a:pt x="410" y="312"/>
                    <a:pt x="409" y="311"/>
                  </a:cubicBezTo>
                  <a:cubicBezTo>
                    <a:pt x="400" y="304"/>
                    <a:pt x="371" y="285"/>
                    <a:pt x="331" y="260"/>
                  </a:cubicBezTo>
                  <a:cubicBezTo>
                    <a:pt x="214" y="186"/>
                    <a:pt x="8" y="61"/>
                    <a:pt x="8" y="61"/>
                  </a:cubicBezTo>
                  <a:cubicBezTo>
                    <a:pt x="7" y="61"/>
                    <a:pt x="6" y="61"/>
                    <a:pt x="6" y="62"/>
                  </a:cubicBezTo>
                  <a:cubicBezTo>
                    <a:pt x="6" y="62"/>
                    <a:pt x="6" y="63"/>
                    <a:pt x="6" y="63"/>
                  </a:cubicBezTo>
                  <a:cubicBezTo>
                    <a:pt x="410" y="311"/>
                    <a:pt x="410" y="311"/>
                    <a:pt x="410" y="311"/>
                  </a:cubicBezTo>
                  <a:cubicBezTo>
                    <a:pt x="410" y="311"/>
                    <a:pt x="411" y="311"/>
                    <a:pt x="411" y="310"/>
                  </a:cubicBezTo>
                  <a:cubicBezTo>
                    <a:pt x="412" y="310"/>
                    <a:pt x="412" y="309"/>
                    <a:pt x="411" y="30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8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8" y="60"/>
                    <a:pt x="9" y="60"/>
                  </a:cubicBezTo>
                  <a:cubicBezTo>
                    <a:pt x="22" y="69"/>
                    <a:pt x="117" y="130"/>
                    <a:pt x="211" y="189"/>
                  </a:cubicBezTo>
                  <a:cubicBezTo>
                    <a:pt x="258" y="219"/>
                    <a:pt x="305" y="248"/>
                    <a:pt x="342" y="270"/>
                  </a:cubicBezTo>
                  <a:cubicBezTo>
                    <a:pt x="360" y="280"/>
                    <a:pt x="376" y="289"/>
                    <a:pt x="387" y="296"/>
                  </a:cubicBezTo>
                  <a:cubicBezTo>
                    <a:pt x="393" y="299"/>
                    <a:pt x="398" y="301"/>
                    <a:pt x="402" y="303"/>
                  </a:cubicBezTo>
                  <a:cubicBezTo>
                    <a:pt x="404" y="304"/>
                    <a:pt x="406" y="304"/>
                    <a:pt x="407" y="305"/>
                  </a:cubicBezTo>
                  <a:cubicBezTo>
                    <a:pt x="408" y="305"/>
                    <a:pt x="409" y="306"/>
                    <a:pt x="410" y="306"/>
                  </a:cubicBezTo>
                  <a:cubicBezTo>
                    <a:pt x="411" y="305"/>
                    <a:pt x="411" y="305"/>
                    <a:pt x="411" y="305"/>
                  </a:cubicBezTo>
                  <a:cubicBezTo>
                    <a:pt x="412" y="305"/>
                    <a:pt x="412" y="305"/>
                    <a:pt x="412" y="305"/>
                  </a:cubicBezTo>
                  <a:cubicBezTo>
                    <a:pt x="413" y="304"/>
                    <a:pt x="413" y="304"/>
                    <a:pt x="413" y="304"/>
                  </a:cubicBezTo>
                  <a:cubicBezTo>
                    <a:pt x="413" y="302"/>
                    <a:pt x="412" y="302"/>
                    <a:pt x="411" y="301"/>
                  </a:cubicBezTo>
                  <a:cubicBezTo>
                    <a:pt x="410" y="299"/>
                    <a:pt x="407" y="296"/>
                    <a:pt x="403" y="293"/>
                  </a:cubicBezTo>
                  <a:cubicBezTo>
                    <a:pt x="372" y="269"/>
                    <a:pt x="274" y="208"/>
                    <a:pt x="183" y="154"/>
                  </a:cubicBezTo>
                  <a:cubicBezTo>
                    <a:pt x="93" y="100"/>
                    <a:pt x="10" y="52"/>
                    <a:pt x="10" y="52"/>
                  </a:cubicBezTo>
                  <a:cubicBezTo>
                    <a:pt x="9" y="51"/>
                    <a:pt x="8" y="51"/>
                    <a:pt x="8" y="52"/>
                  </a:cubicBezTo>
                  <a:cubicBezTo>
                    <a:pt x="8" y="53"/>
                    <a:pt x="8" y="53"/>
                    <a:pt x="8" y="54"/>
                  </a:cubicBezTo>
                  <a:cubicBezTo>
                    <a:pt x="410" y="300"/>
                    <a:pt x="410" y="300"/>
                    <a:pt x="410" y="300"/>
                  </a:cubicBezTo>
                  <a:cubicBezTo>
                    <a:pt x="411" y="299"/>
                    <a:pt x="411" y="299"/>
                    <a:pt x="411" y="299"/>
                  </a:cubicBezTo>
                  <a:cubicBezTo>
                    <a:pt x="412" y="298"/>
                    <a:pt x="412" y="298"/>
                    <a:pt x="412" y="298"/>
                  </a:cubicBezTo>
                  <a:cubicBezTo>
                    <a:pt x="412" y="298"/>
                    <a:pt x="405" y="294"/>
                    <a:pt x="394" y="288"/>
                  </a:cubicBezTo>
                  <a:cubicBezTo>
                    <a:pt x="356" y="265"/>
                    <a:pt x="260" y="207"/>
                    <a:pt x="173" y="154"/>
                  </a:cubicBezTo>
                  <a:cubicBezTo>
                    <a:pt x="130" y="127"/>
                    <a:pt x="89" y="102"/>
                    <a:pt x="59" y="82"/>
                  </a:cubicBezTo>
                  <a:cubicBezTo>
                    <a:pt x="44" y="73"/>
                    <a:pt x="31" y="64"/>
                    <a:pt x="23" y="58"/>
                  </a:cubicBezTo>
                  <a:cubicBezTo>
                    <a:pt x="18" y="55"/>
                    <a:pt x="15" y="53"/>
                    <a:pt x="13" y="51"/>
                  </a:cubicBezTo>
                  <a:cubicBezTo>
                    <a:pt x="12" y="50"/>
                    <a:pt x="11" y="49"/>
                    <a:pt x="10" y="49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411" y="296"/>
                    <a:pt x="411" y="296"/>
                    <a:pt x="411" y="296"/>
                  </a:cubicBezTo>
                  <a:cubicBezTo>
                    <a:pt x="412" y="296"/>
                    <a:pt x="412" y="296"/>
                    <a:pt x="412" y="296"/>
                  </a:cubicBezTo>
                  <a:cubicBezTo>
                    <a:pt x="413" y="295"/>
                    <a:pt x="413" y="295"/>
                    <a:pt x="413" y="295"/>
                  </a:cubicBezTo>
                  <a:cubicBezTo>
                    <a:pt x="413" y="294"/>
                    <a:pt x="413" y="294"/>
                    <a:pt x="413" y="294"/>
                  </a:cubicBezTo>
                  <a:cubicBezTo>
                    <a:pt x="413" y="294"/>
                    <a:pt x="413" y="294"/>
                    <a:pt x="413" y="294"/>
                  </a:cubicBezTo>
                  <a:cubicBezTo>
                    <a:pt x="413" y="294"/>
                    <a:pt x="407" y="290"/>
                    <a:pt x="396" y="283"/>
                  </a:cubicBezTo>
                  <a:cubicBezTo>
                    <a:pt x="357" y="260"/>
                    <a:pt x="261" y="201"/>
                    <a:pt x="175" y="148"/>
                  </a:cubicBezTo>
                  <a:cubicBezTo>
                    <a:pt x="132" y="121"/>
                    <a:pt x="91" y="95"/>
                    <a:pt x="61" y="76"/>
                  </a:cubicBezTo>
                  <a:cubicBezTo>
                    <a:pt x="46" y="67"/>
                    <a:pt x="34" y="59"/>
                    <a:pt x="25" y="53"/>
                  </a:cubicBezTo>
                  <a:cubicBezTo>
                    <a:pt x="21" y="50"/>
                    <a:pt x="18" y="48"/>
                    <a:pt x="15" y="46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410" y="289"/>
                    <a:pt x="410" y="289"/>
                    <a:pt x="410" y="289"/>
                  </a:cubicBezTo>
                  <a:cubicBezTo>
                    <a:pt x="410" y="290"/>
                    <a:pt x="411" y="290"/>
                    <a:pt x="412" y="289"/>
                  </a:cubicBezTo>
                  <a:cubicBezTo>
                    <a:pt x="412" y="288"/>
                    <a:pt x="412" y="288"/>
                    <a:pt x="411" y="28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2" y="40"/>
                    <a:pt x="13" y="41"/>
                  </a:cubicBezTo>
                  <a:cubicBezTo>
                    <a:pt x="21" y="45"/>
                    <a:pt x="50" y="63"/>
                    <a:pt x="88" y="86"/>
                  </a:cubicBezTo>
                  <a:cubicBezTo>
                    <a:pt x="146" y="122"/>
                    <a:pt x="225" y="172"/>
                    <a:pt x="290" y="212"/>
                  </a:cubicBezTo>
                  <a:cubicBezTo>
                    <a:pt x="323" y="233"/>
                    <a:pt x="352" y="251"/>
                    <a:pt x="374" y="264"/>
                  </a:cubicBezTo>
                  <a:cubicBezTo>
                    <a:pt x="384" y="270"/>
                    <a:pt x="393" y="276"/>
                    <a:pt x="400" y="279"/>
                  </a:cubicBezTo>
                  <a:cubicBezTo>
                    <a:pt x="403" y="281"/>
                    <a:pt x="405" y="283"/>
                    <a:pt x="407" y="284"/>
                  </a:cubicBezTo>
                  <a:cubicBezTo>
                    <a:pt x="408" y="284"/>
                    <a:pt x="409" y="284"/>
                    <a:pt x="409" y="285"/>
                  </a:cubicBezTo>
                  <a:cubicBezTo>
                    <a:pt x="410" y="285"/>
                    <a:pt x="410" y="285"/>
                    <a:pt x="410" y="285"/>
                  </a:cubicBezTo>
                  <a:cubicBezTo>
                    <a:pt x="410" y="285"/>
                    <a:pt x="411" y="285"/>
                    <a:pt x="411" y="285"/>
                  </a:cubicBezTo>
                  <a:cubicBezTo>
                    <a:pt x="411" y="285"/>
                    <a:pt x="411" y="285"/>
                    <a:pt x="411" y="285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12" y="283"/>
                    <a:pt x="412" y="283"/>
                    <a:pt x="412" y="283"/>
                  </a:cubicBezTo>
                  <a:cubicBezTo>
                    <a:pt x="412" y="283"/>
                    <a:pt x="406" y="279"/>
                    <a:pt x="395" y="272"/>
                  </a:cubicBezTo>
                  <a:cubicBezTo>
                    <a:pt x="357" y="248"/>
                    <a:pt x="261" y="189"/>
                    <a:pt x="176" y="136"/>
                  </a:cubicBezTo>
                  <a:cubicBezTo>
                    <a:pt x="133" y="109"/>
                    <a:pt x="92" y="84"/>
                    <a:pt x="62" y="65"/>
                  </a:cubicBezTo>
                  <a:cubicBezTo>
                    <a:pt x="48" y="56"/>
                    <a:pt x="35" y="48"/>
                    <a:pt x="27" y="43"/>
                  </a:cubicBezTo>
                  <a:cubicBezTo>
                    <a:pt x="23" y="40"/>
                    <a:pt x="19" y="38"/>
                    <a:pt x="17" y="36"/>
                  </a:cubicBezTo>
                  <a:cubicBezTo>
                    <a:pt x="16" y="36"/>
                    <a:pt x="15" y="35"/>
                    <a:pt x="15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07" y="97"/>
                    <a:pt x="205" y="159"/>
                  </a:cubicBezTo>
                  <a:cubicBezTo>
                    <a:pt x="253" y="189"/>
                    <a:pt x="303" y="220"/>
                    <a:pt x="341" y="243"/>
                  </a:cubicBezTo>
                  <a:cubicBezTo>
                    <a:pt x="360" y="255"/>
                    <a:pt x="376" y="264"/>
                    <a:pt x="389" y="271"/>
                  </a:cubicBezTo>
                  <a:cubicBezTo>
                    <a:pt x="395" y="274"/>
                    <a:pt x="400" y="277"/>
                    <a:pt x="403" y="279"/>
                  </a:cubicBezTo>
                  <a:cubicBezTo>
                    <a:pt x="405" y="280"/>
                    <a:pt x="407" y="280"/>
                    <a:pt x="408" y="281"/>
                  </a:cubicBezTo>
                  <a:cubicBezTo>
                    <a:pt x="410" y="281"/>
                    <a:pt x="411" y="282"/>
                    <a:pt x="411" y="282"/>
                  </a:cubicBezTo>
                  <a:cubicBezTo>
                    <a:pt x="412" y="281"/>
                    <a:pt x="412" y="281"/>
                    <a:pt x="412" y="281"/>
                  </a:cubicBezTo>
                  <a:cubicBezTo>
                    <a:pt x="413" y="281"/>
                    <a:pt x="413" y="281"/>
                    <a:pt x="413" y="281"/>
                  </a:cubicBezTo>
                  <a:cubicBezTo>
                    <a:pt x="413" y="280"/>
                    <a:pt x="413" y="280"/>
                    <a:pt x="413" y="280"/>
                  </a:cubicBezTo>
                  <a:cubicBezTo>
                    <a:pt x="413" y="279"/>
                    <a:pt x="413" y="279"/>
                    <a:pt x="413" y="279"/>
                  </a:cubicBezTo>
                  <a:cubicBezTo>
                    <a:pt x="413" y="279"/>
                    <a:pt x="407" y="275"/>
                    <a:pt x="396" y="269"/>
                  </a:cubicBezTo>
                  <a:cubicBezTo>
                    <a:pt x="358" y="246"/>
                    <a:pt x="263" y="189"/>
                    <a:pt x="177" y="137"/>
                  </a:cubicBezTo>
                  <a:cubicBezTo>
                    <a:pt x="135" y="111"/>
                    <a:pt x="94" y="85"/>
                    <a:pt x="65" y="66"/>
                  </a:cubicBezTo>
                  <a:cubicBezTo>
                    <a:pt x="50" y="57"/>
                    <a:pt x="38" y="49"/>
                    <a:pt x="29" y="43"/>
                  </a:cubicBezTo>
                  <a:cubicBezTo>
                    <a:pt x="25" y="40"/>
                    <a:pt x="22" y="37"/>
                    <a:pt x="20" y="35"/>
                  </a:cubicBezTo>
                  <a:cubicBezTo>
                    <a:pt x="19" y="34"/>
                    <a:pt x="18" y="34"/>
                    <a:pt x="17" y="33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7" y="34"/>
                    <a:pt x="18" y="34"/>
                  </a:cubicBezTo>
                  <a:cubicBezTo>
                    <a:pt x="22" y="36"/>
                    <a:pt x="31" y="41"/>
                    <a:pt x="44" y="48"/>
                  </a:cubicBezTo>
                  <a:cubicBezTo>
                    <a:pt x="87" y="75"/>
                    <a:pt x="173" y="131"/>
                    <a:pt x="251" y="181"/>
                  </a:cubicBezTo>
                  <a:cubicBezTo>
                    <a:pt x="290" y="206"/>
                    <a:pt x="327" y="230"/>
                    <a:pt x="355" y="247"/>
                  </a:cubicBezTo>
                  <a:cubicBezTo>
                    <a:pt x="369" y="255"/>
                    <a:pt x="381" y="262"/>
                    <a:pt x="390" y="267"/>
                  </a:cubicBezTo>
                  <a:cubicBezTo>
                    <a:pt x="395" y="270"/>
                    <a:pt x="399" y="272"/>
                    <a:pt x="402" y="273"/>
                  </a:cubicBezTo>
                  <a:cubicBezTo>
                    <a:pt x="405" y="274"/>
                    <a:pt x="408" y="275"/>
                    <a:pt x="409" y="275"/>
                  </a:cubicBezTo>
                  <a:cubicBezTo>
                    <a:pt x="410" y="275"/>
                    <a:pt x="410" y="275"/>
                    <a:pt x="411" y="275"/>
                  </a:cubicBezTo>
                  <a:cubicBezTo>
                    <a:pt x="411" y="275"/>
                    <a:pt x="411" y="274"/>
                    <a:pt x="412" y="274"/>
                  </a:cubicBezTo>
                  <a:cubicBezTo>
                    <a:pt x="412" y="273"/>
                    <a:pt x="412" y="273"/>
                    <a:pt x="412" y="273"/>
                  </a:cubicBezTo>
                  <a:cubicBezTo>
                    <a:pt x="412" y="272"/>
                    <a:pt x="412" y="272"/>
                    <a:pt x="411" y="272"/>
                  </a:cubicBezTo>
                  <a:cubicBezTo>
                    <a:pt x="411" y="271"/>
                    <a:pt x="410" y="270"/>
                    <a:pt x="409" y="269"/>
                  </a:cubicBezTo>
                  <a:cubicBezTo>
                    <a:pt x="405" y="266"/>
                    <a:pt x="396" y="259"/>
                    <a:pt x="383" y="251"/>
                  </a:cubicBezTo>
                  <a:cubicBezTo>
                    <a:pt x="292" y="191"/>
                    <a:pt x="18" y="27"/>
                    <a:pt x="18" y="27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9" y="29"/>
                    <a:pt x="20" y="29"/>
                  </a:cubicBezTo>
                  <a:cubicBezTo>
                    <a:pt x="25" y="31"/>
                    <a:pt x="35" y="36"/>
                    <a:pt x="48" y="44"/>
                  </a:cubicBezTo>
                  <a:cubicBezTo>
                    <a:pt x="95" y="70"/>
                    <a:pt x="185" y="126"/>
                    <a:pt x="264" y="176"/>
                  </a:cubicBezTo>
                  <a:cubicBezTo>
                    <a:pt x="304" y="201"/>
                    <a:pt x="341" y="224"/>
                    <a:pt x="367" y="241"/>
                  </a:cubicBezTo>
                  <a:cubicBezTo>
                    <a:pt x="381" y="250"/>
                    <a:pt x="392" y="256"/>
                    <a:pt x="399" y="261"/>
                  </a:cubicBezTo>
                  <a:cubicBezTo>
                    <a:pt x="407" y="266"/>
                    <a:pt x="411" y="269"/>
                    <a:pt x="411" y="269"/>
                  </a:cubicBezTo>
                  <a:cubicBezTo>
                    <a:pt x="412" y="268"/>
                    <a:pt x="412" y="268"/>
                    <a:pt x="412" y="268"/>
                  </a:cubicBezTo>
                  <a:cubicBezTo>
                    <a:pt x="412" y="267"/>
                    <a:pt x="412" y="267"/>
                    <a:pt x="412" y="26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411" y="264"/>
                    <a:pt x="411" y="264"/>
                    <a:pt x="411" y="264"/>
                  </a:cubicBezTo>
                  <a:cubicBezTo>
                    <a:pt x="412" y="264"/>
                    <a:pt x="413" y="264"/>
                    <a:pt x="413" y="263"/>
                  </a:cubicBezTo>
                  <a:cubicBezTo>
                    <a:pt x="413" y="263"/>
                    <a:pt x="413" y="263"/>
                    <a:pt x="413" y="263"/>
                  </a:cubicBezTo>
                  <a:cubicBezTo>
                    <a:pt x="413" y="262"/>
                    <a:pt x="413" y="262"/>
                    <a:pt x="413" y="261"/>
                  </a:cubicBezTo>
                  <a:cubicBezTo>
                    <a:pt x="412" y="261"/>
                    <a:pt x="411" y="260"/>
                    <a:pt x="410" y="259"/>
                  </a:cubicBezTo>
                  <a:cubicBezTo>
                    <a:pt x="406" y="256"/>
                    <a:pt x="397" y="249"/>
                    <a:pt x="384" y="241"/>
                  </a:cubicBezTo>
                  <a:cubicBezTo>
                    <a:pt x="339" y="212"/>
                    <a:pt x="249" y="159"/>
                    <a:pt x="170" y="111"/>
                  </a:cubicBezTo>
                  <a:cubicBezTo>
                    <a:pt x="130" y="87"/>
                    <a:pt x="94" y="65"/>
                    <a:pt x="67" y="48"/>
                  </a:cubicBezTo>
                  <a:cubicBezTo>
                    <a:pt x="53" y="40"/>
                    <a:pt x="42" y="33"/>
                    <a:pt x="35" y="28"/>
                  </a:cubicBezTo>
                  <a:cubicBezTo>
                    <a:pt x="31" y="25"/>
                    <a:pt x="28" y="23"/>
                    <a:pt x="26" y="21"/>
                  </a:cubicBezTo>
                  <a:cubicBezTo>
                    <a:pt x="25" y="21"/>
                    <a:pt x="24" y="20"/>
                    <a:pt x="24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412" y="260"/>
                    <a:pt x="412" y="260"/>
                    <a:pt x="412" y="260"/>
                  </a:cubicBezTo>
                  <a:cubicBezTo>
                    <a:pt x="412" y="260"/>
                    <a:pt x="413" y="260"/>
                    <a:pt x="413" y="260"/>
                  </a:cubicBezTo>
                  <a:cubicBezTo>
                    <a:pt x="414" y="259"/>
                    <a:pt x="414" y="259"/>
                    <a:pt x="414" y="259"/>
                  </a:cubicBezTo>
                  <a:cubicBezTo>
                    <a:pt x="414" y="258"/>
                    <a:pt x="414" y="258"/>
                    <a:pt x="414" y="258"/>
                  </a:cubicBezTo>
                  <a:cubicBezTo>
                    <a:pt x="413" y="257"/>
                    <a:pt x="413" y="257"/>
                    <a:pt x="413" y="257"/>
                  </a:cubicBezTo>
                  <a:cubicBezTo>
                    <a:pt x="412" y="256"/>
                    <a:pt x="410" y="255"/>
                    <a:pt x="406" y="252"/>
                  </a:cubicBezTo>
                  <a:cubicBezTo>
                    <a:pt x="353" y="218"/>
                    <a:pt x="26" y="15"/>
                    <a:pt x="26" y="15"/>
                  </a:cubicBezTo>
                  <a:cubicBezTo>
                    <a:pt x="25" y="15"/>
                    <a:pt x="24" y="15"/>
                    <a:pt x="24" y="16"/>
                  </a:cubicBezTo>
                  <a:cubicBezTo>
                    <a:pt x="24" y="16"/>
                    <a:pt x="24" y="17"/>
                    <a:pt x="25" y="18"/>
                  </a:cubicBezTo>
                  <a:cubicBezTo>
                    <a:pt x="25" y="18"/>
                    <a:pt x="117" y="77"/>
                    <a:pt x="211" y="136"/>
                  </a:cubicBezTo>
                  <a:cubicBezTo>
                    <a:pt x="258" y="166"/>
                    <a:pt x="306" y="195"/>
                    <a:pt x="343" y="217"/>
                  </a:cubicBezTo>
                  <a:cubicBezTo>
                    <a:pt x="361" y="228"/>
                    <a:pt x="377" y="238"/>
                    <a:pt x="389" y="244"/>
                  </a:cubicBezTo>
                  <a:cubicBezTo>
                    <a:pt x="395" y="247"/>
                    <a:pt x="400" y="250"/>
                    <a:pt x="404" y="252"/>
                  </a:cubicBezTo>
                  <a:cubicBezTo>
                    <a:pt x="406" y="253"/>
                    <a:pt x="407" y="253"/>
                    <a:pt x="408" y="254"/>
                  </a:cubicBezTo>
                  <a:cubicBezTo>
                    <a:pt x="410" y="254"/>
                    <a:pt x="411" y="254"/>
                    <a:pt x="412" y="254"/>
                  </a:cubicBezTo>
                  <a:cubicBezTo>
                    <a:pt x="412" y="254"/>
                    <a:pt x="412" y="254"/>
                    <a:pt x="412" y="254"/>
                  </a:cubicBezTo>
                  <a:cubicBezTo>
                    <a:pt x="413" y="254"/>
                    <a:pt x="413" y="254"/>
                    <a:pt x="413" y="254"/>
                  </a:cubicBezTo>
                  <a:cubicBezTo>
                    <a:pt x="414" y="253"/>
                    <a:pt x="414" y="253"/>
                    <a:pt x="414" y="252"/>
                  </a:cubicBezTo>
                  <a:cubicBezTo>
                    <a:pt x="414" y="251"/>
                    <a:pt x="413" y="251"/>
                    <a:pt x="412" y="250"/>
                  </a:cubicBezTo>
                  <a:cubicBezTo>
                    <a:pt x="411" y="248"/>
                    <a:pt x="408" y="245"/>
                    <a:pt x="404" y="242"/>
                  </a:cubicBezTo>
                  <a:cubicBezTo>
                    <a:pt x="389" y="231"/>
                    <a:pt x="359" y="212"/>
                    <a:pt x="321" y="189"/>
                  </a:cubicBezTo>
                  <a:cubicBezTo>
                    <a:pt x="265" y="155"/>
                    <a:pt x="192" y="113"/>
                    <a:pt x="133" y="79"/>
                  </a:cubicBezTo>
                  <a:cubicBezTo>
                    <a:pt x="104" y="62"/>
                    <a:pt x="79" y="46"/>
                    <a:pt x="60" y="35"/>
                  </a:cubicBezTo>
                  <a:cubicBezTo>
                    <a:pt x="51" y="29"/>
                    <a:pt x="44" y="24"/>
                    <a:pt x="39" y="20"/>
                  </a:cubicBezTo>
                  <a:cubicBezTo>
                    <a:pt x="36" y="19"/>
                    <a:pt x="34" y="17"/>
                    <a:pt x="33" y="16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5" y="16"/>
                    <a:pt x="39" y="17"/>
                  </a:cubicBezTo>
                  <a:cubicBezTo>
                    <a:pt x="53" y="24"/>
                    <a:pt x="83" y="41"/>
                    <a:pt x="119" y="64"/>
                  </a:cubicBezTo>
                  <a:cubicBezTo>
                    <a:pt x="174" y="98"/>
                    <a:pt x="245" y="144"/>
                    <a:pt x="303" y="181"/>
                  </a:cubicBezTo>
                  <a:cubicBezTo>
                    <a:pt x="332" y="200"/>
                    <a:pt x="358" y="217"/>
                    <a:pt x="377" y="229"/>
                  </a:cubicBezTo>
                  <a:cubicBezTo>
                    <a:pt x="387" y="234"/>
                    <a:pt x="394" y="239"/>
                    <a:pt x="400" y="243"/>
                  </a:cubicBezTo>
                  <a:cubicBezTo>
                    <a:pt x="403" y="244"/>
                    <a:pt x="405" y="245"/>
                    <a:pt x="407" y="246"/>
                  </a:cubicBezTo>
                  <a:cubicBezTo>
                    <a:pt x="408" y="247"/>
                    <a:pt x="409" y="247"/>
                    <a:pt x="409" y="247"/>
                  </a:cubicBezTo>
                  <a:cubicBezTo>
                    <a:pt x="410" y="248"/>
                    <a:pt x="411" y="248"/>
                    <a:pt x="411" y="248"/>
                  </a:cubicBezTo>
                  <a:cubicBezTo>
                    <a:pt x="412" y="248"/>
                    <a:pt x="412" y="248"/>
                    <a:pt x="412" y="248"/>
                  </a:cubicBezTo>
                  <a:cubicBezTo>
                    <a:pt x="412" y="247"/>
                    <a:pt x="412" y="247"/>
                    <a:pt x="412" y="247"/>
                  </a:cubicBezTo>
                  <a:cubicBezTo>
                    <a:pt x="412" y="247"/>
                    <a:pt x="412" y="247"/>
                    <a:pt x="412" y="247"/>
                  </a:cubicBezTo>
                  <a:cubicBezTo>
                    <a:pt x="413" y="246"/>
                    <a:pt x="413" y="246"/>
                    <a:pt x="413" y="246"/>
                  </a:cubicBezTo>
                  <a:cubicBezTo>
                    <a:pt x="413" y="246"/>
                    <a:pt x="412" y="245"/>
                    <a:pt x="412" y="245"/>
                  </a:cubicBezTo>
                  <a:cubicBezTo>
                    <a:pt x="411" y="243"/>
                    <a:pt x="409" y="242"/>
                    <a:pt x="406" y="239"/>
                  </a:cubicBezTo>
                  <a:cubicBezTo>
                    <a:pt x="393" y="229"/>
                    <a:pt x="364" y="211"/>
                    <a:pt x="327" y="188"/>
                  </a:cubicBezTo>
                  <a:cubicBezTo>
                    <a:pt x="271" y="154"/>
                    <a:pt x="198" y="110"/>
                    <a:pt x="138" y="75"/>
                  </a:cubicBezTo>
                  <a:cubicBezTo>
                    <a:pt x="109" y="57"/>
                    <a:pt x="83" y="41"/>
                    <a:pt x="64" y="30"/>
                  </a:cubicBezTo>
                  <a:cubicBezTo>
                    <a:pt x="55" y="24"/>
                    <a:pt x="47" y="19"/>
                    <a:pt x="42" y="16"/>
                  </a:cubicBezTo>
                  <a:cubicBezTo>
                    <a:pt x="39" y="14"/>
                    <a:pt x="37" y="12"/>
                    <a:pt x="36" y="11"/>
                  </a:cubicBezTo>
                  <a:cubicBezTo>
                    <a:pt x="35" y="11"/>
                    <a:pt x="35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4" y="12"/>
                    <a:pt x="35" y="12"/>
                  </a:cubicBezTo>
                  <a:cubicBezTo>
                    <a:pt x="39" y="14"/>
                    <a:pt x="47" y="19"/>
                    <a:pt x="59" y="26"/>
                  </a:cubicBezTo>
                  <a:cubicBezTo>
                    <a:pt x="101" y="52"/>
                    <a:pt x="184" y="106"/>
                    <a:pt x="259" y="154"/>
                  </a:cubicBezTo>
                  <a:cubicBezTo>
                    <a:pt x="297" y="178"/>
                    <a:pt x="333" y="200"/>
                    <a:pt x="360" y="217"/>
                  </a:cubicBezTo>
                  <a:cubicBezTo>
                    <a:pt x="374" y="225"/>
                    <a:pt x="385" y="232"/>
                    <a:pt x="394" y="236"/>
                  </a:cubicBezTo>
                  <a:cubicBezTo>
                    <a:pt x="399" y="239"/>
                    <a:pt x="402" y="240"/>
                    <a:pt x="405" y="242"/>
                  </a:cubicBezTo>
                  <a:cubicBezTo>
                    <a:pt x="408" y="243"/>
                    <a:pt x="410" y="244"/>
                    <a:pt x="412" y="244"/>
                  </a:cubicBezTo>
                  <a:cubicBezTo>
                    <a:pt x="412" y="244"/>
                    <a:pt x="413" y="244"/>
                    <a:pt x="413" y="243"/>
                  </a:cubicBezTo>
                  <a:cubicBezTo>
                    <a:pt x="413" y="243"/>
                    <a:pt x="414" y="243"/>
                    <a:pt x="414" y="243"/>
                  </a:cubicBezTo>
                  <a:cubicBezTo>
                    <a:pt x="414" y="242"/>
                    <a:pt x="414" y="242"/>
                    <a:pt x="414" y="242"/>
                  </a:cubicBezTo>
                  <a:cubicBezTo>
                    <a:pt x="414" y="241"/>
                    <a:pt x="414" y="241"/>
                    <a:pt x="414" y="24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1" y="9"/>
                    <a:pt x="43" y="10"/>
                    <a:pt x="47" y="11"/>
                  </a:cubicBezTo>
                  <a:cubicBezTo>
                    <a:pt x="61" y="17"/>
                    <a:pt x="89" y="35"/>
                    <a:pt x="125" y="57"/>
                  </a:cubicBezTo>
                  <a:cubicBezTo>
                    <a:pt x="178" y="90"/>
                    <a:pt x="247" y="135"/>
                    <a:pt x="303" y="172"/>
                  </a:cubicBezTo>
                  <a:cubicBezTo>
                    <a:pt x="332" y="190"/>
                    <a:pt x="357" y="206"/>
                    <a:pt x="376" y="218"/>
                  </a:cubicBezTo>
                  <a:cubicBezTo>
                    <a:pt x="385" y="224"/>
                    <a:pt x="393" y="228"/>
                    <a:pt x="399" y="231"/>
                  </a:cubicBezTo>
                  <a:cubicBezTo>
                    <a:pt x="402" y="233"/>
                    <a:pt x="405" y="234"/>
                    <a:pt x="407" y="235"/>
                  </a:cubicBezTo>
                  <a:cubicBezTo>
                    <a:pt x="409" y="236"/>
                    <a:pt x="410" y="237"/>
                    <a:pt x="411" y="237"/>
                  </a:cubicBezTo>
                  <a:cubicBezTo>
                    <a:pt x="412" y="236"/>
                    <a:pt x="412" y="236"/>
                    <a:pt x="412" y="236"/>
                  </a:cubicBezTo>
                  <a:cubicBezTo>
                    <a:pt x="413" y="236"/>
                    <a:pt x="413" y="236"/>
                    <a:pt x="413" y="236"/>
                  </a:cubicBezTo>
                  <a:cubicBezTo>
                    <a:pt x="413" y="236"/>
                    <a:pt x="413" y="236"/>
                    <a:pt x="413" y="236"/>
                  </a:cubicBezTo>
                  <a:cubicBezTo>
                    <a:pt x="413" y="235"/>
                    <a:pt x="413" y="235"/>
                    <a:pt x="413" y="235"/>
                  </a:cubicBezTo>
                  <a:cubicBezTo>
                    <a:pt x="413" y="234"/>
                    <a:pt x="413" y="234"/>
                    <a:pt x="412" y="234"/>
                  </a:cubicBezTo>
                  <a:cubicBezTo>
                    <a:pt x="412" y="233"/>
                    <a:pt x="411" y="232"/>
                    <a:pt x="410" y="232"/>
                  </a:cubicBezTo>
                  <a:cubicBezTo>
                    <a:pt x="406" y="228"/>
                    <a:pt x="398" y="222"/>
                    <a:pt x="385" y="214"/>
                  </a:cubicBezTo>
                  <a:cubicBezTo>
                    <a:pt x="301" y="159"/>
                    <a:pt x="46" y="5"/>
                    <a:pt x="46" y="5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6" y="8"/>
                    <a:pt x="47" y="8"/>
                  </a:cubicBezTo>
                  <a:cubicBezTo>
                    <a:pt x="51" y="10"/>
                    <a:pt x="59" y="15"/>
                    <a:pt x="71" y="22"/>
                  </a:cubicBezTo>
                  <a:cubicBezTo>
                    <a:pt x="112" y="47"/>
                    <a:pt x="196" y="99"/>
                    <a:pt x="270" y="145"/>
                  </a:cubicBezTo>
                  <a:cubicBezTo>
                    <a:pt x="307" y="168"/>
                    <a:pt x="341" y="190"/>
                    <a:pt x="367" y="205"/>
                  </a:cubicBezTo>
                  <a:cubicBezTo>
                    <a:pt x="380" y="213"/>
                    <a:pt x="390" y="220"/>
                    <a:pt x="398" y="224"/>
                  </a:cubicBezTo>
                  <a:cubicBezTo>
                    <a:pt x="402" y="226"/>
                    <a:pt x="405" y="228"/>
                    <a:pt x="407" y="229"/>
                  </a:cubicBezTo>
                  <a:cubicBezTo>
                    <a:pt x="409" y="230"/>
                    <a:pt x="409" y="230"/>
                    <a:pt x="410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1" y="231"/>
                    <a:pt x="412" y="231"/>
                    <a:pt x="412" y="231"/>
                  </a:cubicBezTo>
                  <a:cubicBezTo>
                    <a:pt x="413" y="231"/>
                    <a:pt x="413" y="231"/>
                    <a:pt x="413" y="231"/>
                  </a:cubicBezTo>
                  <a:cubicBezTo>
                    <a:pt x="413" y="231"/>
                    <a:pt x="413" y="231"/>
                    <a:pt x="413" y="231"/>
                  </a:cubicBezTo>
                  <a:cubicBezTo>
                    <a:pt x="413" y="230"/>
                    <a:pt x="413" y="230"/>
                    <a:pt x="413" y="230"/>
                  </a:cubicBezTo>
                  <a:cubicBezTo>
                    <a:pt x="413" y="229"/>
                    <a:pt x="413" y="229"/>
                    <a:pt x="413" y="229"/>
                  </a:cubicBezTo>
                  <a:cubicBezTo>
                    <a:pt x="413" y="229"/>
                    <a:pt x="413" y="229"/>
                    <a:pt x="413" y="229"/>
                  </a:cubicBezTo>
                  <a:cubicBezTo>
                    <a:pt x="413" y="229"/>
                    <a:pt x="413" y="229"/>
                    <a:pt x="413" y="229"/>
                  </a:cubicBezTo>
                  <a:cubicBezTo>
                    <a:pt x="412" y="228"/>
                    <a:pt x="405" y="224"/>
                    <a:pt x="395" y="218"/>
                  </a:cubicBezTo>
                  <a:cubicBezTo>
                    <a:pt x="359" y="196"/>
                    <a:pt x="273" y="145"/>
                    <a:pt x="196" y="99"/>
                  </a:cubicBezTo>
                  <a:cubicBezTo>
                    <a:pt x="158" y="75"/>
                    <a:pt x="122" y="53"/>
                    <a:pt x="95" y="35"/>
                  </a:cubicBezTo>
                  <a:cubicBezTo>
                    <a:pt x="82" y="27"/>
                    <a:pt x="71" y="19"/>
                    <a:pt x="64" y="14"/>
                  </a:cubicBezTo>
                  <a:cubicBezTo>
                    <a:pt x="60" y="11"/>
                    <a:pt x="57" y="9"/>
                    <a:pt x="55" y="7"/>
                  </a:cubicBezTo>
                  <a:cubicBezTo>
                    <a:pt x="54" y="6"/>
                    <a:pt x="53" y="6"/>
                    <a:pt x="53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135" y="60"/>
                    <a:pt x="222" y="116"/>
                  </a:cubicBezTo>
                  <a:cubicBezTo>
                    <a:pt x="266" y="143"/>
                    <a:pt x="310" y="171"/>
                    <a:pt x="345" y="191"/>
                  </a:cubicBezTo>
                  <a:cubicBezTo>
                    <a:pt x="363" y="202"/>
                    <a:pt x="378" y="210"/>
                    <a:pt x="389" y="216"/>
                  </a:cubicBezTo>
                  <a:cubicBezTo>
                    <a:pt x="395" y="219"/>
                    <a:pt x="400" y="222"/>
                    <a:pt x="404" y="223"/>
                  </a:cubicBezTo>
                  <a:cubicBezTo>
                    <a:pt x="408" y="225"/>
                    <a:pt x="410" y="226"/>
                    <a:pt x="412" y="226"/>
                  </a:cubicBezTo>
                  <a:cubicBezTo>
                    <a:pt x="412" y="226"/>
                    <a:pt x="413" y="226"/>
                    <a:pt x="413" y="226"/>
                  </a:cubicBezTo>
                  <a:cubicBezTo>
                    <a:pt x="414" y="226"/>
                    <a:pt x="414" y="225"/>
                    <a:pt x="414" y="225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4" y="224"/>
                    <a:pt x="414" y="224"/>
                    <a:pt x="414" y="223"/>
                  </a:cubicBezTo>
                  <a:cubicBezTo>
                    <a:pt x="414" y="223"/>
                    <a:pt x="413" y="222"/>
                    <a:pt x="412" y="222"/>
                  </a:cubicBezTo>
                  <a:cubicBezTo>
                    <a:pt x="406" y="217"/>
                    <a:pt x="381" y="201"/>
                    <a:pt x="346" y="179"/>
                  </a:cubicBezTo>
                  <a:cubicBezTo>
                    <a:pt x="243" y="114"/>
                    <a:pt x="59" y="2"/>
                    <a:pt x="59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60" y="4"/>
                  </a:cubicBezTo>
                  <a:cubicBezTo>
                    <a:pt x="64" y="6"/>
                    <a:pt x="73" y="11"/>
                    <a:pt x="85" y="18"/>
                  </a:cubicBezTo>
                  <a:cubicBezTo>
                    <a:pt x="126" y="41"/>
                    <a:pt x="207" y="92"/>
                    <a:pt x="279" y="136"/>
                  </a:cubicBezTo>
                  <a:cubicBezTo>
                    <a:pt x="314" y="158"/>
                    <a:pt x="347" y="179"/>
                    <a:pt x="372" y="194"/>
                  </a:cubicBezTo>
                  <a:cubicBezTo>
                    <a:pt x="384" y="201"/>
                    <a:pt x="394" y="207"/>
                    <a:pt x="400" y="212"/>
                  </a:cubicBezTo>
                  <a:cubicBezTo>
                    <a:pt x="407" y="216"/>
                    <a:pt x="411" y="218"/>
                    <a:pt x="411" y="218"/>
                  </a:cubicBezTo>
                  <a:cubicBezTo>
                    <a:pt x="411" y="219"/>
                    <a:pt x="412" y="219"/>
                    <a:pt x="412" y="218"/>
                  </a:cubicBezTo>
                  <a:cubicBezTo>
                    <a:pt x="413" y="218"/>
                    <a:pt x="413" y="218"/>
                    <a:pt x="413" y="217"/>
                  </a:cubicBezTo>
                  <a:cubicBezTo>
                    <a:pt x="413" y="217"/>
                    <a:pt x="413" y="217"/>
                    <a:pt x="413" y="217"/>
                  </a:cubicBezTo>
                  <a:cubicBezTo>
                    <a:pt x="412" y="216"/>
                    <a:pt x="412" y="216"/>
                    <a:pt x="412" y="216"/>
                  </a:cubicBezTo>
                  <a:cubicBezTo>
                    <a:pt x="412" y="216"/>
                    <a:pt x="412" y="216"/>
                    <a:pt x="411" y="215"/>
                  </a:cubicBezTo>
                  <a:cubicBezTo>
                    <a:pt x="397" y="206"/>
                    <a:pt x="311" y="152"/>
                    <a:pt x="229" y="101"/>
                  </a:cubicBezTo>
                  <a:cubicBezTo>
                    <a:pt x="147" y="50"/>
                    <a:pt x="68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412" y="214"/>
                    <a:pt x="412" y="214"/>
                    <a:pt x="412" y="214"/>
                  </a:cubicBezTo>
                  <a:cubicBezTo>
                    <a:pt x="413" y="214"/>
                    <a:pt x="414" y="214"/>
                    <a:pt x="414" y="214"/>
                  </a:cubicBezTo>
                  <a:cubicBezTo>
                    <a:pt x="415" y="213"/>
                    <a:pt x="415" y="213"/>
                    <a:pt x="415" y="213"/>
                  </a:cubicBezTo>
                  <a:cubicBezTo>
                    <a:pt x="414" y="211"/>
                    <a:pt x="414" y="211"/>
                    <a:pt x="413" y="210"/>
                  </a:cubicBezTo>
                  <a:cubicBezTo>
                    <a:pt x="412" y="208"/>
                    <a:pt x="409" y="206"/>
                    <a:pt x="406" y="203"/>
                  </a:cubicBezTo>
                  <a:cubicBezTo>
                    <a:pt x="393" y="193"/>
                    <a:pt x="366" y="175"/>
                    <a:pt x="333" y="154"/>
                  </a:cubicBezTo>
                  <a:cubicBezTo>
                    <a:pt x="233" y="92"/>
                    <a:pt x="76" y="1"/>
                    <a:pt x="76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3"/>
                    <a:pt x="76" y="3"/>
                    <a:pt x="77" y="3"/>
                  </a:cubicBezTo>
                  <a:cubicBezTo>
                    <a:pt x="81" y="5"/>
                    <a:pt x="89" y="9"/>
                    <a:pt x="100" y="16"/>
                  </a:cubicBezTo>
                  <a:cubicBezTo>
                    <a:pt x="139" y="38"/>
                    <a:pt x="217" y="86"/>
                    <a:pt x="285" y="129"/>
                  </a:cubicBezTo>
                  <a:cubicBezTo>
                    <a:pt x="319" y="150"/>
                    <a:pt x="351" y="170"/>
                    <a:pt x="374" y="185"/>
                  </a:cubicBezTo>
                  <a:cubicBezTo>
                    <a:pt x="386" y="192"/>
                    <a:pt x="395" y="198"/>
                    <a:pt x="402" y="202"/>
                  </a:cubicBezTo>
                  <a:cubicBezTo>
                    <a:pt x="405" y="204"/>
                    <a:pt x="408" y="206"/>
                    <a:pt x="410" y="207"/>
                  </a:cubicBezTo>
                  <a:cubicBezTo>
                    <a:pt x="410" y="208"/>
                    <a:pt x="411" y="208"/>
                    <a:pt x="412" y="208"/>
                  </a:cubicBezTo>
                  <a:cubicBezTo>
                    <a:pt x="412" y="209"/>
                    <a:pt x="412" y="209"/>
                    <a:pt x="412" y="209"/>
                  </a:cubicBezTo>
                  <a:cubicBezTo>
                    <a:pt x="413" y="209"/>
                    <a:pt x="413" y="209"/>
                    <a:pt x="413" y="209"/>
                  </a:cubicBezTo>
                  <a:cubicBezTo>
                    <a:pt x="413" y="209"/>
                    <a:pt x="413" y="209"/>
                    <a:pt x="413" y="209"/>
                  </a:cubicBezTo>
                  <a:cubicBezTo>
                    <a:pt x="413" y="209"/>
                    <a:pt x="413" y="209"/>
                    <a:pt x="413" y="209"/>
                  </a:cubicBezTo>
                  <a:cubicBezTo>
                    <a:pt x="414" y="209"/>
                    <a:pt x="414" y="209"/>
                    <a:pt x="414" y="209"/>
                  </a:cubicBezTo>
                  <a:cubicBezTo>
                    <a:pt x="414" y="208"/>
                    <a:pt x="414" y="208"/>
                    <a:pt x="414" y="208"/>
                  </a:cubicBezTo>
                  <a:cubicBezTo>
                    <a:pt x="414" y="208"/>
                    <a:pt x="414" y="208"/>
                    <a:pt x="414" y="208"/>
                  </a:cubicBezTo>
                  <a:cubicBezTo>
                    <a:pt x="414" y="207"/>
                    <a:pt x="414" y="207"/>
                    <a:pt x="414" y="207"/>
                  </a:cubicBezTo>
                  <a:cubicBezTo>
                    <a:pt x="414" y="206"/>
                    <a:pt x="413" y="206"/>
                    <a:pt x="412" y="205"/>
                  </a:cubicBezTo>
                  <a:cubicBezTo>
                    <a:pt x="409" y="203"/>
                    <a:pt x="402" y="198"/>
                    <a:pt x="391" y="191"/>
                  </a:cubicBezTo>
                  <a:cubicBezTo>
                    <a:pt x="317" y="143"/>
                    <a:pt x="84" y="0"/>
                    <a:pt x="84" y="0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4" y="3"/>
                    <a:pt x="85" y="3"/>
                  </a:cubicBezTo>
                  <a:cubicBezTo>
                    <a:pt x="92" y="7"/>
                    <a:pt x="116" y="21"/>
                    <a:pt x="147" y="40"/>
                  </a:cubicBezTo>
                  <a:cubicBezTo>
                    <a:pt x="195" y="69"/>
                    <a:pt x="261" y="110"/>
                    <a:pt x="315" y="144"/>
                  </a:cubicBezTo>
                  <a:cubicBezTo>
                    <a:pt x="342" y="160"/>
                    <a:pt x="366" y="175"/>
                    <a:pt x="383" y="186"/>
                  </a:cubicBezTo>
                  <a:cubicBezTo>
                    <a:pt x="392" y="191"/>
                    <a:pt x="399" y="196"/>
                    <a:pt x="404" y="199"/>
                  </a:cubicBezTo>
                  <a:cubicBezTo>
                    <a:pt x="408" y="202"/>
                    <a:pt x="411" y="203"/>
                    <a:pt x="411" y="203"/>
                  </a:cubicBezTo>
                  <a:cubicBezTo>
                    <a:pt x="412" y="204"/>
                    <a:pt x="412" y="204"/>
                    <a:pt x="412" y="204"/>
                  </a:cubicBezTo>
                  <a:cubicBezTo>
                    <a:pt x="413" y="203"/>
                    <a:pt x="413" y="203"/>
                    <a:pt x="413" y="203"/>
                  </a:cubicBezTo>
                  <a:cubicBezTo>
                    <a:pt x="413" y="202"/>
                    <a:pt x="413" y="202"/>
                    <a:pt x="413" y="202"/>
                  </a:cubicBezTo>
                  <a:cubicBezTo>
                    <a:pt x="412" y="201"/>
                    <a:pt x="412" y="201"/>
                    <a:pt x="412" y="201"/>
                  </a:cubicBezTo>
                  <a:cubicBezTo>
                    <a:pt x="412" y="201"/>
                    <a:pt x="407" y="198"/>
                    <a:pt x="398" y="193"/>
                  </a:cubicBezTo>
                  <a:cubicBezTo>
                    <a:pt x="368" y="174"/>
                    <a:pt x="291" y="127"/>
                    <a:pt x="222" y="84"/>
                  </a:cubicBezTo>
                  <a:cubicBezTo>
                    <a:pt x="188" y="63"/>
                    <a:pt x="155" y="42"/>
                    <a:pt x="131" y="27"/>
                  </a:cubicBezTo>
                  <a:cubicBezTo>
                    <a:pt x="119" y="19"/>
                    <a:pt x="109" y="13"/>
                    <a:pt x="103" y="9"/>
                  </a:cubicBezTo>
                  <a:cubicBezTo>
                    <a:pt x="99" y="6"/>
                    <a:pt x="97" y="5"/>
                    <a:pt x="95" y="3"/>
                  </a:cubicBezTo>
                  <a:cubicBezTo>
                    <a:pt x="94" y="3"/>
                    <a:pt x="93" y="2"/>
                    <a:pt x="93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2" y="2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412" y="199"/>
                    <a:pt x="412" y="199"/>
                    <a:pt x="412" y="199"/>
                  </a:cubicBezTo>
                  <a:cubicBezTo>
                    <a:pt x="413" y="199"/>
                    <a:pt x="414" y="199"/>
                    <a:pt x="414" y="198"/>
                  </a:cubicBezTo>
                  <a:cubicBezTo>
                    <a:pt x="414" y="198"/>
                    <a:pt x="414" y="197"/>
                    <a:pt x="414" y="196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412" y="194"/>
                    <a:pt x="412" y="194"/>
                    <a:pt x="412" y="194"/>
                  </a:cubicBezTo>
                  <a:cubicBezTo>
                    <a:pt x="413" y="195"/>
                    <a:pt x="413" y="194"/>
                    <a:pt x="414" y="194"/>
                  </a:cubicBezTo>
                  <a:cubicBezTo>
                    <a:pt x="414" y="193"/>
                    <a:pt x="414" y="192"/>
                    <a:pt x="413" y="192"/>
                  </a:cubicBezTo>
                  <a:cubicBezTo>
                    <a:pt x="311" y="128"/>
                    <a:pt x="311" y="128"/>
                    <a:pt x="311" y="128"/>
                  </a:cubicBezTo>
                  <a:cubicBezTo>
                    <a:pt x="413" y="190"/>
                    <a:pt x="413" y="190"/>
                    <a:pt x="413" y="190"/>
                  </a:cubicBezTo>
                  <a:cubicBezTo>
                    <a:pt x="413" y="190"/>
                    <a:pt x="414" y="190"/>
                    <a:pt x="415" y="190"/>
                  </a:cubicBezTo>
                  <a:cubicBezTo>
                    <a:pt x="415" y="189"/>
                    <a:pt x="415" y="188"/>
                    <a:pt x="414" y="188"/>
                  </a:cubicBezTo>
                  <a:cubicBezTo>
                    <a:pt x="284" y="107"/>
                    <a:pt x="284" y="107"/>
                    <a:pt x="284" y="107"/>
                  </a:cubicBezTo>
                  <a:cubicBezTo>
                    <a:pt x="413" y="185"/>
                    <a:pt x="413" y="185"/>
                    <a:pt x="413" y="185"/>
                  </a:cubicBezTo>
                  <a:cubicBezTo>
                    <a:pt x="414" y="185"/>
                    <a:pt x="414" y="185"/>
                    <a:pt x="415" y="184"/>
                  </a:cubicBezTo>
                  <a:cubicBezTo>
                    <a:pt x="415" y="184"/>
                    <a:pt x="415" y="183"/>
                    <a:pt x="414" y="183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4"/>
                    <a:pt x="125" y="4"/>
                    <a:pt x="126" y="4"/>
                  </a:cubicBezTo>
                  <a:cubicBezTo>
                    <a:pt x="129" y="5"/>
                    <a:pt x="135" y="9"/>
                    <a:pt x="145" y="15"/>
                  </a:cubicBezTo>
                  <a:cubicBezTo>
                    <a:pt x="177" y="34"/>
                    <a:pt x="241" y="75"/>
                    <a:pt x="298" y="112"/>
                  </a:cubicBezTo>
                  <a:cubicBezTo>
                    <a:pt x="327" y="130"/>
                    <a:pt x="353" y="147"/>
                    <a:pt x="374" y="159"/>
                  </a:cubicBezTo>
                  <a:cubicBezTo>
                    <a:pt x="384" y="166"/>
                    <a:pt x="393" y="171"/>
                    <a:pt x="399" y="174"/>
                  </a:cubicBezTo>
                  <a:cubicBezTo>
                    <a:pt x="402" y="176"/>
                    <a:pt x="405" y="177"/>
                    <a:pt x="407" y="178"/>
                  </a:cubicBezTo>
                  <a:cubicBezTo>
                    <a:pt x="408" y="179"/>
                    <a:pt x="409" y="179"/>
                    <a:pt x="410" y="180"/>
                  </a:cubicBezTo>
                  <a:cubicBezTo>
                    <a:pt x="411" y="180"/>
                    <a:pt x="411" y="180"/>
                    <a:pt x="412" y="180"/>
                  </a:cubicBezTo>
                  <a:cubicBezTo>
                    <a:pt x="413" y="180"/>
                    <a:pt x="413" y="180"/>
                    <a:pt x="413" y="180"/>
                  </a:cubicBezTo>
                  <a:cubicBezTo>
                    <a:pt x="413" y="179"/>
                    <a:pt x="413" y="179"/>
                    <a:pt x="413" y="179"/>
                  </a:cubicBezTo>
                  <a:cubicBezTo>
                    <a:pt x="414" y="178"/>
                    <a:pt x="414" y="178"/>
                    <a:pt x="414" y="178"/>
                  </a:cubicBezTo>
                  <a:cubicBezTo>
                    <a:pt x="413" y="177"/>
                    <a:pt x="413" y="177"/>
                    <a:pt x="413" y="177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29" y="0"/>
                    <a:pt x="129" y="0"/>
                    <a:pt x="128" y="1"/>
                  </a:cubicBezTo>
                  <a:cubicBezTo>
                    <a:pt x="128" y="2"/>
                    <a:pt x="128" y="2"/>
                    <a:pt x="129" y="3"/>
                  </a:cubicBezTo>
                  <a:cubicBezTo>
                    <a:pt x="129" y="3"/>
                    <a:pt x="195" y="46"/>
                    <a:pt x="264" y="89"/>
                  </a:cubicBezTo>
                  <a:cubicBezTo>
                    <a:pt x="299" y="111"/>
                    <a:pt x="333" y="132"/>
                    <a:pt x="361" y="149"/>
                  </a:cubicBezTo>
                  <a:cubicBezTo>
                    <a:pt x="374" y="157"/>
                    <a:pt x="386" y="164"/>
                    <a:pt x="395" y="168"/>
                  </a:cubicBezTo>
                  <a:cubicBezTo>
                    <a:pt x="400" y="171"/>
                    <a:pt x="403" y="173"/>
                    <a:pt x="406" y="174"/>
                  </a:cubicBezTo>
                  <a:cubicBezTo>
                    <a:pt x="408" y="174"/>
                    <a:pt x="409" y="175"/>
                    <a:pt x="410" y="175"/>
                  </a:cubicBezTo>
                  <a:cubicBezTo>
                    <a:pt x="411" y="176"/>
                    <a:pt x="412" y="176"/>
                    <a:pt x="412" y="176"/>
                  </a:cubicBezTo>
                  <a:cubicBezTo>
                    <a:pt x="413" y="176"/>
                    <a:pt x="413" y="176"/>
                    <a:pt x="413" y="176"/>
                  </a:cubicBezTo>
                  <a:cubicBezTo>
                    <a:pt x="414" y="176"/>
                    <a:pt x="414" y="175"/>
                    <a:pt x="414" y="175"/>
                  </a:cubicBezTo>
                  <a:cubicBezTo>
                    <a:pt x="414" y="174"/>
                    <a:pt x="414" y="174"/>
                    <a:pt x="414" y="174"/>
                  </a:cubicBezTo>
                  <a:cubicBezTo>
                    <a:pt x="414" y="173"/>
                    <a:pt x="414" y="173"/>
                    <a:pt x="414" y="173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39" y="3"/>
                    <a:pt x="141" y="4"/>
                    <a:pt x="144" y="5"/>
                  </a:cubicBezTo>
                  <a:cubicBezTo>
                    <a:pt x="155" y="9"/>
                    <a:pt x="177" y="22"/>
                    <a:pt x="204" y="38"/>
                  </a:cubicBezTo>
                  <a:cubicBezTo>
                    <a:pt x="245" y="63"/>
                    <a:pt x="297" y="96"/>
                    <a:pt x="339" y="123"/>
                  </a:cubicBezTo>
                  <a:cubicBezTo>
                    <a:pt x="360" y="136"/>
                    <a:pt x="379" y="148"/>
                    <a:pt x="392" y="156"/>
                  </a:cubicBezTo>
                  <a:cubicBezTo>
                    <a:pt x="398" y="161"/>
                    <a:pt x="404" y="164"/>
                    <a:pt x="407" y="166"/>
                  </a:cubicBezTo>
                  <a:cubicBezTo>
                    <a:pt x="411" y="169"/>
                    <a:pt x="413" y="170"/>
                    <a:pt x="413" y="170"/>
                  </a:cubicBezTo>
                  <a:cubicBezTo>
                    <a:pt x="414" y="169"/>
                    <a:pt x="414" y="169"/>
                    <a:pt x="414" y="169"/>
                  </a:cubicBezTo>
                  <a:cubicBezTo>
                    <a:pt x="414" y="168"/>
                    <a:pt x="414" y="168"/>
                    <a:pt x="414" y="168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4"/>
                    <a:pt x="149" y="4"/>
                    <a:pt x="150" y="4"/>
                  </a:cubicBezTo>
                  <a:cubicBezTo>
                    <a:pt x="154" y="5"/>
                    <a:pt x="160" y="9"/>
                    <a:pt x="169" y="14"/>
                  </a:cubicBezTo>
                  <a:cubicBezTo>
                    <a:pt x="201" y="31"/>
                    <a:pt x="262" y="69"/>
                    <a:pt x="315" y="102"/>
                  </a:cubicBezTo>
                  <a:cubicBezTo>
                    <a:pt x="341" y="119"/>
                    <a:pt x="366" y="134"/>
                    <a:pt x="384" y="146"/>
                  </a:cubicBezTo>
                  <a:cubicBezTo>
                    <a:pt x="393" y="151"/>
                    <a:pt x="400" y="156"/>
                    <a:pt x="405" y="159"/>
                  </a:cubicBezTo>
                  <a:cubicBezTo>
                    <a:pt x="410" y="162"/>
                    <a:pt x="413" y="164"/>
                    <a:pt x="413" y="164"/>
                  </a:cubicBezTo>
                  <a:cubicBezTo>
                    <a:pt x="413" y="164"/>
                    <a:pt x="414" y="164"/>
                    <a:pt x="414" y="164"/>
                  </a:cubicBezTo>
                  <a:cubicBezTo>
                    <a:pt x="415" y="164"/>
                    <a:pt x="415" y="164"/>
                    <a:pt x="415" y="163"/>
                  </a:cubicBezTo>
                  <a:cubicBezTo>
                    <a:pt x="415" y="162"/>
                    <a:pt x="415" y="162"/>
                    <a:pt x="415" y="162"/>
                  </a:cubicBezTo>
                  <a:cubicBezTo>
                    <a:pt x="414" y="162"/>
                    <a:pt x="414" y="162"/>
                    <a:pt x="414" y="162"/>
                  </a:cubicBezTo>
                  <a:cubicBezTo>
                    <a:pt x="414" y="162"/>
                    <a:pt x="414" y="162"/>
                    <a:pt x="414" y="162"/>
                  </a:cubicBezTo>
                  <a:cubicBezTo>
                    <a:pt x="413" y="161"/>
                    <a:pt x="409" y="159"/>
                    <a:pt x="402" y="154"/>
                  </a:cubicBezTo>
                  <a:cubicBezTo>
                    <a:pt x="376" y="139"/>
                    <a:pt x="315" y="102"/>
                    <a:pt x="260" y="68"/>
                  </a:cubicBezTo>
                  <a:cubicBezTo>
                    <a:pt x="232" y="52"/>
                    <a:pt x="207" y="36"/>
                    <a:pt x="188" y="23"/>
                  </a:cubicBezTo>
                  <a:cubicBezTo>
                    <a:pt x="178" y="17"/>
                    <a:pt x="171" y="12"/>
                    <a:pt x="165" y="8"/>
                  </a:cubicBezTo>
                  <a:cubicBezTo>
                    <a:pt x="163" y="7"/>
                    <a:pt x="161" y="5"/>
                    <a:pt x="159" y="4"/>
                  </a:cubicBezTo>
                  <a:cubicBezTo>
                    <a:pt x="159" y="3"/>
                    <a:pt x="158" y="3"/>
                    <a:pt x="158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3"/>
                    <a:pt x="156" y="3"/>
                    <a:pt x="156" y="3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3"/>
                    <a:pt x="156" y="3"/>
                    <a:pt x="156" y="3"/>
                  </a:cubicBezTo>
                  <a:cubicBezTo>
                    <a:pt x="156" y="4"/>
                    <a:pt x="156" y="4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63" y="7"/>
                    <a:pt x="182" y="18"/>
                    <a:pt x="207" y="33"/>
                  </a:cubicBezTo>
                  <a:cubicBezTo>
                    <a:pt x="244" y="55"/>
                    <a:pt x="295" y="87"/>
                    <a:pt x="337" y="113"/>
                  </a:cubicBezTo>
                  <a:cubicBezTo>
                    <a:pt x="358" y="126"/>
                    <a:pt x="377" y="137"/>
                    <a:pt x="390" y="145"/>
                  </a:cubicBezTo>
                  <a:cubicBezTo>
                    <a:pt x="397" y="149"/>
                    <a:pt x="403" y="153"/>
                    <a:pt x="407" y="155"/>
                  </a:cubicBezTo>
                  <a:cubicBezTo>
                    <a:pt x="409" y="156"/>
                    <a:pt x="410" y="157"/>
                    <a:pt x="411" y="158"/>
                  </a:cubicBezTo>
                  <a:cubicBezTo>
                    <a:pt x="412" y="158"/>
                    <a:pt x="412" y="158"/>
                    <a:pt x="413" y="158"/>
                  </a:cubicBezTo>
                  <a:cubicBezTo>
                    <a:pt x="413" y="159"/>
                    <a:pt x="413" y="159"/>
                    <a:pt x="413" y="159"/>
                  </a:cubicBezTo>
                  <a:cubicBezTo>
                    <a:pt x="413" y="159"/>
                    <a:pt x="413" y="159"/>
                    <a:pt x="414" y="159"/>
                  </a:cubicBezTo>
                  <a:cubicBezTo>
                    <a:pt x="414" y="159"/>
                    <a:pt x="414" y="159"/>
                    <a:pt x="415" y="158"/>
                  </a:cubicBezTo>
                  <a:cubicBezTo>
                    <a:pt x="415" y="157"/>
                    <a:pt x="415" y="157"/>
                    <a:pt x="415" y="157"/>
                  </a:cubicBezTo>
                  <a:cubicBezTo>
                    <a:pt x="415" y="156"/>
                    <a:pt x="415" y="156"/>
                    <a:pt x="415" y="156"/>
                  </a:cubicBezTo>
                  <a:cubicBezTo>
                    <a:pt x="415" y="156"/>
                    <a:pt x="411" y="154"/>
                    <a:pt x="404" y="150"/>
                  </a:cubicBezTo>
                  <a:cubicBezTo>
                    <a:pt x="380" y="135"/>
                    <a:pt x="321" y="99"/>
                    <a:pt x="268" y="66"/>
                  </a:cubicBezTo>
                  <a:cubicBezTo>
                    <a:pt x="241" y="50"/>
                    <a:pt x="216" y="34"/>
                    <a:pt x="198" y="22"/>
                  </a:cubicBezTo>
                  <a:cubicBezTo>
                    <a:pt x="189" y="16"/>
                    <a:pt x="181" y="12"/>
                    <a:pt x="176" y="8"/>
                  </a:cubicBezTo>
                  <a:cubicBezTo>
                    <a:pt x="173" y="6"/>
                    <a:pt x="171" y="5"/>
                    <a:pt x="170" y="4"/>
                  </a:cubicBezTo>
                  <a:cubicBezTo>
                    <a:pt x="169" y="3"/>
                    <a:pt x="169" y="3"/>
                    <a:pt x="168" y="3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3"/>
                    <a:pt x="168" y="3"/>
                    <a:pt x="168" y="3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3"/>
                    <a:pt x="168" y="3"/>
                    <a:pt x="168" y="3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3"/>
                    <a:pt x="168" y="3"/>
                    <a:pt x="168" y="3"/>
                  </a:cubicBezTo>
                  <a:cubicBezTo>
                    <a:pt x="168" y="3"/>
                    <a:pt x="168" y="3"/>
                    <a:pt x="168" y="3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3"/>
                    <a:pt x="168" y="3"/>
                    <a:pt x="168" y="3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8" y="3"/>
                    <a:pt x="168" y="3"/>
                    <a:pt x="168" y="3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7" y="4"/>
                    <a:pt x="167" y="5"/>
                    <a:pt x="168" y="5"/>
                  </a:cubicBezTo>
                  <a:cubicBezTo>
                    <a:pt x="173" y="7"/>
                    <a:pt x="190" y="18"/>
                    <a:pt x="213" y="32"/>
                  </a:cubicBezTo>
                  <a:cubicBezTo>
                    <a:pt x="248" y="54"/>
                    <a:pt x="295" y="83"/>
                    <a:pt x="335" y="108"/>
                  </a:cubicBezTo>
                  <a:cubicBezTo>
                    <a:pt x="355" y="120"/>
                    <a:pt x="373" y="131"/>
                    <a:pt x="386" y="139"/>
                  </a:cubicBezTo>
                  <a:cubicBezTo>
                    <a:pt x="393" y="143"/>
                    <a:pt x="399" y="146"/>
                    <a:pt x="403" y="148"/>
                  </a:cubicBezTo>
                  <a:cubicBezTo>
                    <a:pt x="406" y="149"/>
                    <a:pt x="407" y="150"/>
                    <a:pt x="409" y="151"/>
                  </a:cubicBezTo>
                  <a:cubicBezTo>
                    <a:pt x="410" y="151"/>
                    <a:pt x="411" y="152"/>
                    <a:pt x="412" y="152"/>
                  </a:cubicBezTo>
                  <a:cubicBezTo>
                    <a:pt x="413" y="152"/>
                    <a:pt x="413" y="152"/>
                    <a:pt x="413" y="152"/>
                  </a:cubicBezTo>
                  <a:cubicBezTo>
                    <a:pt x="414" y="151"/>
                    <a:pt x="414" y="151"/>
                    <a:pt x="414" y="151"/>
                  </a:cubicBezTo>
                  <a:cubicBezTo>
                    <a:pt x="414" y="150"/>
                    <a:pt x="414" y="150"/>
                    <a:pt x="414" y="150"/>
                  </a:cubicBezTo>
                  <a:cubicBezTo>
                    <a:pt x="413" y="149"/>
                    <a:pt x="413" y="149"/>
                    <a:pt x="413" y="149"/>
                  </a:cubicBezTo>
                  <a:cubicBezTo>
                    <a:pt x="413" y="149"/>
                    <a:pt x="410" y="147"/>
                    <a:pt x="403" y="143"/>
                  </a:cubicBezTo>
                  <a:cubicBezTo>
                    <a:pt x="381" y="129"/>
                    <a:pt x="324" y="95"/>
                    <a:pt x="273" y="64"/>
                  </a:cubicBezTo>
                  <a:cubicBezTo>
                    <a:pt x="248" y="48"/>
                    <a:pt x="224" y="33"/>
                    <a:pt x="206" y="22"/>
                  </a:cubicBezTo>
                  <a:cubicBezTo>
                    <a:pt x="198" y="16"/>
                    <a:pt x="190" y="11"/>
                    <a:pt x="185" y="8"/>
                  </a:cubicBezTo>
                  <a:cubicBezTo>
                    <a:pt x="183" y="6"/>
                    <a:pt x="181" y="5"/>
                    <a:pt x="180" y="4"/>
                  </a:cubicBezTo>
                  <a:cubicBezTo>
                    <a:pt x="179" y="3"/>
                    <a:pt x="179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3"/>
                    <a:pt x="178" y="3"/>
                    <a:pt x="178" y="3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77" y="4"/>
                    <a:pt x="177" y="4"/>
                    <a:pt x="178" y="5"/>
                  </a:cubicBezTo>
                  <a:cubicBezTo>
                    <a:pt x="183" y="7"/>
                    <a:pt x="201" y="17"/>
                    <a:pt x="223" y="31"/>
                  </a:cubicBezTo>
                  <a:cubicBezTo>
                    <a:pt x="257" y="52"/>
                    <a:pt x="304" y="81"/>
                    <a:pt x="342" y="105"/>
                  </a:cubicBezTo>
                  <a:cubicBezTo>
                    <a:pt x="361" y="117"/>
                    <a:pt x="378" y="127"/>
                    <a:pt x="391" y="135"/>
                  </a:cubicBezTo>
                  <a:cubicBezTo>
                    <a:pt x="397" y="139"/>
                    <a:pt x="402" y="142"/>
                    <a:pt x="406" y="144"/>
                  </a:cubicBezTo>
                  <a:cubicBezTo>
                    <a:pt x="407" y="145"/>
                    <a:pt x="409" y="146"/>
                    <a:pt x="410" y="146"/>
                  </a:cubicBezTo>
                  <a:cubicBezTo>
                    <a:pt x="410" y="147"/>
                    <a:pt x="411" y="147"/>
                    <a:pt x="411" y="147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3" y="147"/>
                    <a:pt x="413" y="147"/>
                    <a:pt x="413" y="147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4" y="146"/>
                    <a:pt x="414" y="146"/>
                    <a:pt x="414" y="146"/>
                  </a:cubicBezTo>
                  <a:cubicBezTo>
                    <a:pt x="414" y="145"/>
                    <a:pt x="414" y="145"/>
                    <a:pt x="413" y="145"/>
                  </a:cubicBezTo>
                  <a:cubicBezTo>
                    <a:pt x="413" y="145"/>
                    <a:pt x="413" y="145"/>
                    <a:pt x="413" y="145"/>
                  </a:cubicBezTo>
                  <a:cubicBezTo>
                    <a:pt x="412" y="144"/>
                    <a:pt x="411" y="143"/>
                    <a:pt x="409" y="141"/>
                  </a:cubicBezTo>
                  <a:cubicBezTo>
                    <a:pt x="376" y="119"/>
                    <a:pt x="185" y="2"/>
                    <a:pt x="185" y="2"/>
                  </a:cubicBezTo>
                  <a:cubicBezTo>
                    <a:pt x="185" y="2"/>
                    <a:pt x="184" y="2"/>
                    <a:pt x="184" y="3"/>
                  </a:cubicBezTo>
                  <a:cubicBezTo>
                    <a:pt x="183" y="4"/>
                    <a:pt x="183" y="4"/>
                    <a:pt x="184" y="5"/>
                  </a:cubicBezTo>
                  <a:cubicBezTo>
                    <a:pt x="184" y="5"/>
                    <a:pt x="239" y="39"/>
                    <a:pt x="295" y="73"/>
                  </a:cubicBezTo>
                  <a:cubicBezTo>
                    <a:pt x="323" y="90"/>
                    <a:pt x="352" y="107"/>
                    <a:pt x="374" y="120"/>
                  </a:cubicBezTo>
                  <a:cubicBezTo>
                    <a:pt x="384" y="126"/>
                    <a:pt x="394" y="131"/>
                    <a:pt x="400" y="135"/>
                  </a:cubicBezTo>
                  <a:cubicBezTo>
                    <a:pt x="404" y="137"/>
                    <a:pt x="407" y="139"/>
                    <a:pt x="409" y="140"/>
                  </a:cubicBezTo>
                  <a:cubicBezTo>
                    <a:pt x="410" y="140"/>
                    <a:pt x="411" y="140"/>
                    <a:pt x="411" y="141"/>
                  </a:cubicBezTo>
                  <a:cubicBezTo>
                    <a:pt x="412" y="141"/>
                    <a:pt x="412" y="141"/>
                    <a:pt x="413" y="141"/>
                  </a:cubicBezTo>
                  <a:cubicBezTo>
                    <a:pt x="414" y="141"/>
                    <a:pt x="414" y="141"/>
                    <a:pt x="414" y="141"/>
                  </a:cubicBezTo>
                  <a:cubicBezTo>
                    <a:pt x="414" y="141"/>
                    <a:pt x="414" y="141"/>
                    <a:pt x="414" y="141"/>
                  </a:cubicBezTo>
                  <a:cubicBezTo>
                    <a:pt x="414" y="140"/>
                    <a:pt x="414" y="140"/>
                    <a:pt x="414" y="140"/>
                  </a:cubicBezTo>
                  <a:cubicBezTo>
                    <a:pt x="414" y="139"/>
                    <a:pt x="414" y="139"/>
                    <a:pt x="414" y="139"/>
                  </a:cubicBezTo>
                  <a:cubicBezTo>
                    <a:pt x="195" y="2"/>
                    <a:pt x="195" y="2"/>
                    <a:pt x="195" y="2"/>
                  </a:cubicBezTo>
                  <a:cubicBezTo>
                    <a:pt x="195" y="2"/>
                    <a:pt x="194" y="2"/>
                    <a:pt x="194" y="3"/>
                  </a:cubicBezTo>
                  <a:cubicBezTo>
                    <a:pt x="193" y="3"/>
                    <a:pt x="194" y="4"/>
                    <a:pt x="194" y="4"/>
                  </a:cubicBezTo>
                  <a:cubicBezTo>
                    <a:pt x="194" y="4"/>
                    <a:pt x="246" y="38"/>
                    <a:pt x="299" y="71"/>
                  </a:cubicBezTo>
                  <a:cubicBezTo>
                    <a:pt x="326" y="87"/>
                    <a:pt x="353" y="104"/>
                    <a:pt x="374" y="116"/>
                  </a:cubicBezTo>
                  <a:cubicBezTo>
                    <a:pt x="384" y="122"/>
                    <a:pt x="393" y="128"/>
                    <a:pt x="400" y="131"/>
                  </a:cubicBezTo>
                  <a:cubicBezTo>
                    <a:pt x="403" y="133"/>
                    <a:pt x="406" y="134"/>
                    <a:pt x="408" y="135"/>
                  </a:cubicBezTo>
                  <a:cubicBezTo>
                    <a:pt x="409" y="136"/>
                    <a:pt x="410" y="136"/>
                    <a:pt x="411" y="137"/>
                  </a:cubicBezTo>
                  <a:cubicBezTo>
                    <a:pt x="411" y="137"/>
                    <a:pt x="412" y="137"/>
                    <a:pt x="413" y="137"/>
                  </a:cubicBezTo>
                  <a:cubicBezTo>
                    <a:pt x="413" y="137"/>
                    <a:pt x="413" y="137"/>
                    <a:pt x="413" y="137"/>
                  </a:cubicBezTo>
                  <a:cubicBezTo>
                    <a:pt x="414" y="136"/>
                    <a:pt x="414" y="136"/>
                    <a:pt x="414" y="136"/>
                  </a:cubicBezTo>
                  <a:cubicBezTo>
                    <a:pt x="414" y="136"/>
                    <a:pt x="414" y="136"/>
                    <a:pt x="414" y="136"/>
                  </a:cubicBezTo>
                  <a:cubicBezTo>
                    <a:pt x="414" y="135"/>
                    <a:pt x="414" y="135"/>
                    <a:pt x="414" y="135"/>
                  </a:cubicBezTo>
                  <a:cubicBezTo>
                    <a:pt x="414" y="135"/>
                    <a:pt x="414" y="135"/>
                    <a:pt x="414" y="134"/>
                  </a:cubicBezTo>
                  <a:cubicBezTo>
                    <a:pt x="414" y="134"/>
                    <a:pt x="413" y="134"/>
                    <a:pt x="413" y="133"/>
                  </a:cubicBezTo>
                  <a:cubicBezTo>
                    <a:pt x="410" y="131"/>
                    <a:pt x="405" y="127"/>
                    <a:pt x="398" y="123"/>
                  </a:cubicBezTo>
                  <a:cubicBezTo>
                    <a:pt x="349" y="90"/>
                    <a:pt x="201" y="2"/>
                    <a:pt x="201" y="2"/>
                  </a:cubicBezTo>
                  <a:cubicBezTo>
                    <a:pt x="200" y="1"/>
                    <a:pt x="200" y="1"/>
                    <a:pt x="199" y="2"/>
                  </a:cubicBezTo>
                  <a:cubicBezTo>
                    <a:pt x="199" y="3"/>
                    <a:pt x="199" y="3"/>
                    <a:pt x="200" y="4"/>
                  </a:cubicBezTo>
                  <a:cubicBezTo>
                    <a:pt x="200" y="4"/>
                    <a:pt x="252" y="36"/>
                    <a:pt x="304" y="67"/>
                  </a:cubicBezTo>
                  <a:cubicBezTo>
                    <a:pt x="331" y="83"/>
                    <a:pt x="357" y="99"/>
                    <a:pt x="377" y="111"/>
                  </a:cubicBezTo>
                  <a:cubicBezTo>
                    <a:pt x="387" y="117"/>
                    <a:pt x="396" y="122"/>
                    <a:pt x="402" y="126"/>
                  </a:cubicBezTo>
                  <a:cubicBezTo>
                    <a:pt x="405" y="127"/>
                    <a:pt x="407" y="129"/>
                    <a:pt x="409" y="130"/>
                  </a:cubicBezTo>
                  <a:cubicBezTo>
                    <a:pt x="410" y="130"/>
                    <a:pt x="411" y="130"/>
                    <a:pt x="411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3" y="131"/>
                  </a:cubicBezTo>
                  <a:cubicBezTo>
                    <a:pt x="413" y="131"/>
                    <a:pt x="413" y="131"/>
                    <a:pt x="414" y="131"/>
                  </a:cubicBezTo>
                  <a:cubicBezTo>
                    <a:pt x="414" y="130"/>
                    <a:pt x="414" y="130"/>
                    <a:pt x="414" y="130"/>
                  </a:cubicBezTo>
                  <a:cubicBezTo>
                    <a:pt x="414" y="129"/>
                    <a:pt x="414" y="129"/>
                    <a:pt x="414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1" y="127"/>
                    <a:pt x="397" y="119"/>
                    <a:pt x="378" y="108"/>
                  </a:cubicBezTo>
                  <a:cubicBezTo>
                    <a:pt x="349" y="91"/>
                    <a:pt x="307" y="66"/>
                    <a:pt x="273" y="45"/>
                  </a:cubicBezTo>
                  <a:cubicBezTo>
                    <a:pt x="255" y="34"/>
                    <a:pt x="240" y="24"/>
                    <a:pt x="229" y="17"/>
                  </a:cubicBezTo>
                  <a:cubicBezTo>
                    <a:pt x="223" y="13"/>
                    <a:pt x="219" y="10"/>
                    <a:pt x="216" y="8"/>
                  </a:cubicBezTo>
                  <a:cubicBezTo>
                    <a:pt x="214" y="6"/>
                    <a:pt x="213" y="5"/>
                    <a:pt x="212" y="5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4"/>
                    <a:pt x="211" y="4"/>
                  </a:cubicBezTo>
                  <a:cubicBezTo>
                    <a:pt x="211" y="4"/>
                    <a:pt x="211" y="5"/>
                    <a:pt x="212" y="5"/>
                  </a:cubicBezTo>
                  <a:cubicBezTo>
                    <a:pt x="214" y="6"/>
                    <a:pt x="219" y="8"/>
                    <a:pt x="226" y="12"/>
                  </a:cubicBezTo>
                  <a:cubicBezTo>
                    <a:pt x="249" y="25"/>
                    <a:pt x="294" y="54"/>
                    <a:pt x="334" y="79"/>
                  </a:cubicBezTo>
                  <a:cubicBezTo>
                    <a:pt x="354" y="91"/>
                    <a:pt x="373" y="103"/>
                    <a:pt x="387" y="112"/>
                  </a:cubicBezTo>
                  <a:cubicBezTo>
                    <a:pt x="395" y="116"/>
                    <a:pt x="401" y="120"/>
                    <a:pt x="405" y="122"/>
                  </a:cubicBezTo>
                  <a:cubicBezTo>
                    <a:pt x="407" y="123"/>
                    <a:pt x="409" y="124"/>
                    <a:pt x="411" y="125"/>
                  </a:cubicBezTo>
                  <a:cubicBezTo>
                    <a:pt x="411" y="125"/>
                    <a:pt x="412" y="126"/>
                    <a:pt x="413" y="126"/>
                  </a:cubicBezTo>
                  <a:cubicBezTo>
                    <a:pt x="413" y="126"/>
                    <a:pt x="414" y="126"/>
                    <a:pt x="414" y="126"/>
                  </a:cubicBezTo>
                  <a:cubicBezTo>
                    <a:pt x="415" y="126"/>
                    <a:pt x="415" y="126"/>
                    <a:pt x="415" y="126"/>
                  </a:cubicBezTo>
                  <a:cubicBezTo>
                    <a:pt x="416" y="125"/>
                    <a:pt x="416" y="125"/>
                    <a:pt x="416" y="125"/>
                  </a:cubicBezTo>
                  <a:cubicBezTo>
                    <a:pt x="416" y="124"/>
                    <a:pt x="416" y="124"/>
                    <a:pt x="416" y="124"/>
                  </a:cubicBezTo>
                  <a:cubicBezTo>
                    <a:pt x="415" y="124"/>
                    <a:pt x="415" y="124"/>
                    <a:pt x="415" y="124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2" y="4"/>
                    <a:pt x="222" y="4"/>
                    <a:pt x="222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2" y="4"/>
                    <a:pt x="222" y="4"/>
                    <a:pt x="222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2" y="5"/>
                    <a:pt x="222" y="5"/>
                  </a:cubicBezTo>
                  <a:cubicBezTo>
                    <a:pt x="225" y="6"/>
                    <a:pt x="230" y="8"/>
                    <a:pt x="236" y="12"/>
                  </a:cubicBezTo>
                  <a:cubicBezTo>
                    <a:pt x="259" y="25"/>
                    <a:pt x="303" y="52"/>
                    <a:pt x="342" y="76"/>
                  </a:cubicBezTo>
                  <a:cubicBezTo>
                    <a:pt x="361" y="88"/>
                    <a:pt x="378" y="100"/>
                    <a:pt x="392" y="108"/>
                  </a:cubicBezTo>
                  <a:cubicBezTo>
                    <a:pt x="398" y="112"/>
                    <a:pt x="403" y="115"/>
                    <a:pt x="407" y="118"/>
                  </a:cubicBezTo>
                  <a:cubicBezTo>
                    <a:pt x="409" y="119"/>
                    <a:pt x="411" y="120"/>
                    <a:pt x="412" y="120"/>
                  </a:cubicBezTo>
                  <a:cubicBezTo>
                    <a:pt x="412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4" y="122"/>
                    <a:pt x="414" y="122"/>
                    <a:pt x="414" y="122"/>
                  </a:cubicBezTo>
                  <a:cubicBezTo>
                    <a:pt x="414" y="122"/>
                    <a:pt x="414" y="122"/>
                    <a:pt x="414" y="122"/>
                  </a:cubicBezTo>
                  <a:cubicBezTo>
                    <a:pt x="414" y="122"/>
                    <a:pt x="415" y="122"/>
                    <a:pt x="415" y="121"/>
                  </a:cubicBezTo>
                  <a:cubicBezTo>
                    <a:pt x="415" y="121"/>
                    <a:pt x="415" y="121"/>
                    <a:pt x="415" y="121"/>
                  </a:cubicBezTo>
                  <a:cubicBezTo>
                    <a:pt x="415" y="120"/>
                    <a:pt x="415" y="120"/>
                    <a:pt x="415" y="120"/>
                  </a:cubicBezTo>
                  <a:cubicBezTo>
                    <a:pt x="415" y="120"/>
                    <a:pt x="415" y="119"/>
                    <a:pt x="415" y="119"/>
                  </a:cubicBezTo>
                  <a:cubicBezTo>
                    <a:pt x="415" y="119"/>
                    <a:pt x="414" y="118"/>
                    <a:pt x="414" y="118"/>
                  </a:cubicBezTo>
                  <a:cubicBezTo>
                    <a:pt x="412" y="116"/>
                    <a:pt x="407" y="113"/>
                    <a:pt x="401" y="110"/>
                  </a:cubicBezTo>
                  <a:cubicBezTo>
                    <a:pt x="380" y="96"/>
                    <a:pt x="336" y="71"/>
                    <a:pt x="298" y="49"/>
                  </a:cubicBezTo>
                  <a:cubicBezTo>
                    <a:pt x="280" y="37"/>
                    <a:pt x="262" y="27"/>
                    <a:pt x="249" y="19"/>
                  </a:cubicBezTo>
                  <a:cubicBezTo>
                    <a:pt x="243" y="15"/>
                    <a:pt x="238" y="11"/>
                    <a:pt x="234" y="8"/>
                  </a:cubicBezTo>
                  <a:cubicBezTo>
                    <a:pt x="232" y="7"/>
                    <a:pt x="231" y="6"/>
                    <a:pt x="230" y="5"/>
                  </a:cubicBezTo>
                  <a:cubicBezTo>
                    <a:pt x="229" y="5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7" y="5"/>
                    <a:pt x="227" y="5"/>
                    <a:pt x="227" y="5"/>
                  </a:cubicBezTo>
                  <a:cubicBezTo>
                    <a:pt x="227" y="5"/>
                    <a:pt x="273" y="33"/>
                    <a:pt x="319" y="61"/>
                  </a:cubicBezTo>
                  <a:cubicBezTo>
                    <a:pt x="342" y="75"/>
                    <a:pt x="365" y="89"/>
                    <a:pt x="382" y="99"/>
                  </a:cubicBezTo>
                  <a:cubicBezTo>
                    <a:pt x="391" y="104"/>
                    <a:pt x="399" y="109"/>
                    <a:pt x="404" y="112"/>
                  </a:cubicBezTo>
                  <a:cubicBezTo>
                    <a:pt x="407" y="113"/>
                    <a:pt x="409" y="115"/>
                    <a:pt x="410" y="115"/>
                  </a:cubicBezTo>
                  <a:cubicBezTo>
                    <a:pt x="411" y="116"/>
                    <a:pt x="412" y="116"/>
                    <a:pt x="412" y="116"/>
                  </a:cubicBezTo>
                  <a:cubicBezTo>
                    <a:pt x="413" y="117"/>
                    <a:pt x="413" y="117"/>
                    <a:pt x="413" y="117"/>
                  </a:cubicBezTo>
                  <a:cubicBezTo>
                    <a:pt x="413" y="117"/>
                    <a:pt x="413" y="117"/>
                    <a:pt x="414" y="117"/>
                  </a:cubicBezTo>
                  <a:cubicBezTo>
                    <a:pt x="414" y="117"/>
                    <a:pt x="414" y="117"/>
                    <a:pt x="415" y="116"/>
                  </a:cubicBezTo>
                  <a:cubicBezTo>
                    <a:pt x="415" y="115"/>
                    <a:pt x="415" y="115"/>
                    <a:pt x="415" y="115"/>
                  </a:cubicBezTo>
                  <a:cubicBezTo>
                    <a:pt x="415" y="114"/>
                    <a:pt x="415" y="114"/>
                    <a:pt x="415" y="114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7" y="5"/>
                    <a:pt x="237" y="5"/>
                    <a:pt x="237" y="5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7" y="5"/>
                    <a:pt x="237" y="5"/>
                    <a:pt x="237" y="5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6" y="5"/>
                    <a:pt x="236" y="5"/>
                    <a:pt x="236" y="5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5" y="5"/>
                    <a:pt x="236" y="5"/>
                    <a:pt x="236" y="6"/>
                  </a:cubicBezTo>
                  <a:cubicBezTo>
                    <a:pt x="240" y="7"/>
                    <a:pt x="253" y="15"/>
                    <a:pt x="269" y="25"/>
                  </a:cubicBezTo>
                  <a:cubicBezTo>
                    <a:pt x="294" y="41"/>
                    <a:pt x="329" y="62"/>
                    <a:pt x="358" y="80"/>
                  </a:cubicBezTo>
                  <a:cubicBezTo>
                    <a:pt x="372" y="89"/>
                    <a:pt x="385" y="97"/>
                    <a:pt x="395" y="102"/>
                  </a:cubicBezTo>
                  <a:cubicBezTo>
                    <a:pt x="400" y="105"/>
                    <a:pt x="404" y="107"/>
                    <a:pt x="407" y="109"/>
                  </a:cubicBezTo>
                  <a:cubicBezTo>
                    <a:pt x="409" y="110"/>
                    <a:pt x="410" y="110"/>
                    <a:pt x="411" y="111"/>
                  </a:cubicBezTo>
                  <a:cubicBezTo>
                    <a:pt x="412" y="111"/>
                    <a:pt x="412" y="111"/>
                    <a:pt x="412" y="111"/>
                  </a:cubicBezTo>
                  <a:cubicBezTo>
                    <a:pt x="413" y="112"/>
                    <a:pt x="413" y="112"/>
                    <a:pt x="414" y="112"/>
                  </a:cubicBezTo>
                  <a:cubicBezTo>
                    <a:pt x="414" y="112"/>
                    <a:pt x="414" y="112"/>
                    <a:pt x="414" y="112"/>
                  </a:cubicBezTo>
                  <a:cubicBezTo>
                    <a:pt x="415" y="111"/>
                    <a:pt x="415" y="111"/>
                    <a:pt x="415" y="111"/>
                  </a:cubicBezTo>
                  <a:cubicBezTo>
                    <a:pt x="415" y="111"/>
                    <a:pt x="415" y="111"/>
                    <a:pt x="415" y="111"/>
                  </a:cubicBezTo>
                  <a:cubicBezTo>
                    <a:pt x="415" y="110"/>
                    <a:pt x="415" y="110"/>
                    <a:pt x="415" y="110"/>
                  </a:cubicBezTo>
                  <a:cubicBezTo>
                    <a:pt x="415" y="110"/>
                    <a:pt x="415" y="110"/>
                    <a:pt x="415" y="109"/>
                  </a:cubicBezTo>
                  <a:cubicBezTo>
                    <a:pt x="414" y="109"/>
                    <a:pt x="414" y="109"/>
                    <a:pt x="414" y="108"/>
                  </a:cubicBezTo>
                  <a:cubicBezTo>
                    <a:pt x="412" y="107"/>
                    <a:pt x="408" y="105"/>
                    <a:pt x="403" y="101"/>
                  </a:cubicBezTo>
                  <a:cubicBezTo>
                    <a:pt x="364" y="76"/>
                    <a:pt x="244" y="3"/>
                    <a:pt x="244" y="3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42" y="5"/>
                    <a:pt x="242" y="5"/>
                    <a:pt x="242" y="5"/>
                  </a:cubicBezTo>
                  <a:cubicBezTo>
                    <a:pt x="413" y="105"/>
                    <a:pt x="413" y="105"/>
                    <a:pt x="413" y="105"/>
                  </a:cubicBezTo>
                  <a:cubicBezTo>
                    <a:pt x="414" y="105"/>
                    <a:pt x="414" y="105"/>
                    <a:pt x="415" y="105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14" y="102"/>
                    <a:pt x="414" y="102"/>
                    <a:pt x="414" y="102"/>
                  </a:cubicBezTo>
                  <a:cubicBezTo>
                    <a:pt x="412" y="100"/>
                    <a:pt x="408" y="97"/>
                    <a:pt x="403" y="94"/>
                  </a:cubicBezTo>
                  <a:cubicBezTo>
                    <a:pt x="384" y="82"/>
                    <a:pt x="347" y="60"/>
                    <a:pt x="315" y="40"/>
                  </a:cubicBezTo>
                  <a:cubicBezTo>
                    <a:pt x="299" y="31"/>
                    <a:pt x="284" y="21"/>
                    <a:pt x="273" y="15"/>
                  </a:cubicBezTo>
                  <a:cubicBezTo>
                    <a:pt x="267" y="11"/>
                    <a:pt x="263" y="9"/>
                    <a:pt x="259" y="7"/>
                  </a:cubicBezTo>
                  <a:cubicBezTo>
                    <a:pt x="258" y="6"/>
                    <a:pt x="257" y="5"/>
                    <a:pt x="256" y="4"/>
                  </a:cubicBezTo>
                  <a:cubicBezTo>
                    <a:pt x="256" y="4"/>
                    <a:pt x="255" y="4"/>
                    <a:pt x="255" y="3"/>
                  </a:cubicBezTo>
                  <a:cubicBezTo>
                    <a:pt x="255" y="3"/>
                    <a:pt x="255" y="3"/>
                    <a:pt x="255" y="3"/>
                  </a:cubicBezTo>
                  <a:cubicBezTo>
                    <a:pt x="255" y="3"/>
                    <a:pt x="255" y="3"/>
                    <a:pt x="255" y="3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5" y="3"/>
                    <a:pt x="255" y="3"/>
                    <a:pt x="255" y="3"/>
                  </a:cubicBezTo>
                  <a:cubicBezTo>
                    <a:pt x="255" y="3"/>
                    <a:pt x="255" y="3"/>
                    <a:pt x="255" y="3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5" y="3"/>
                    <a:pt x="255" y="3"/>
                    <a:pt x="255" y="3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5" y="4"/>
                    <a:pt x="255" y="4"/>
                    <a:pt x="255" y="4"/>
                  </a:cubicBezTo>
                  <a:cubicBezTo>
                    <a:pt x="255" y="3"/>
                    <a:pt x="255" y="3"/>
                    <a:pt x="255" y="3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5" y="4"/>
                    <a:pt x="255" y="4"/>
                    <a:pt x="255" y="4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5" y="5"/>
                    <a:pt x="255" y="5"/>
                    <a:pt x="255" y="5"/>
                  </a:cubicBezTo>
                  <a:cubicBezTo>
                    <a:pt x="255" y="4"/>
                    <a:pt x="255" y="4"/>
                    <a:pt x="255" y="4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5" y="5"/>
                    <a:pt x="255" y="5"/>
                    <a:pt x="255" y="5"/>
                  </a:cubicBezTo>
                  <a:cubicBezTo>
                    <a:pt x="255" y="5"/>
                    <a:pt x="255" y="5"/>
                    <a:pt x="255" y="5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5" y="5"/>
                    <a:pt x="255" y="5"/>
                    <a:pt x="255" y="5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4" y="5"/>
                    <a:pt x="254" y="5"/>
                  </a:cubicBezTo>
                  <a:cubicBezTo>
                    <a:pt x="254" y="5"/>
                    <a:pt x="255" y="6"/>
                    <a:pt x="257" y="6"/>
                  </a:cubicBezTo>
                  <a:cubicBezTo>
                    <a:pt x="263" y="9"/>
                    <a:pt x="275" y="16"/>
                    <a:pt x="291" y="26"/>
                  </a:cubicBezTo>
                  <a:cubicBezTo>
                    <a:pt x="315" y="40"/>
                    <a:pt x="345" y="59"/>
                    <a:pt x="370" y="74"/>
                  </a:cubicBezTo>
                  <a:cubicBezTo>
                    <a:pt x="382" y="82"/>
                    <a:pt x="393" y="88"/>
                    <a:pt x="401" y="93"/>
                  </a:cubicBezTo>
                  <a:cubicBezTo>
                    <a:pt x="405" y="96"/>
                    <a:pt x="408" y="98"/>
                    <a:pt x="410" y="99"/>
                  </a:cubicBezTo>
                  <a:cubicBezTo>
                    <a:pt x="411" y="100"/>
                    <a:pt x="412" y="100"/>
                    <a:pt x="413" y="100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5" y="101"/>
                    <a:pt x="415" y="101"/>
                    <a:pt x="415" y="101"/>
                  </a:cubicBezTo>
                  <a:cubicBezTo>
                    <a:pt x="416" y="101"/>
                    <a:pt x="416" y="101"/>
                    <a:pt x="416" y="101"/>
                  </a:cubicBezTo>
                  <a:cubicBezTo>
                    <a:pt x="416" y="101"/>
                    <a:pt x="416" y="101"/>
                    <a:pt x="416" y="101"/>
                  </a:cubicBezTo>
                  <a:cubicBezTo>
                    <a:pt x="416" y="100"/>
                    <a:pt x="416" y="100"/>
                    <a:pt x="416" y="100"/>
                  </a:cubicBezTo>
                  <a:cubicBezTo>
                    <a:pt x="416" y="99"/>
                    <a:pt x="416" y="99"/>
                    <a:pt x="416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8"/>
                    <a:pt x="414" y="98"/>
                    <a:pt x="412" y="97"/>
                  </a:cubicBezTo>
                  <a:cubicBezTo>
                    <a:pt x="401" y="90"/>
                    <a:pt x="364" y="68"/>
                    <a:pt x="329" y="47"/>
                  </a:cubicBezTo>
                  <a:cubicBezTo>
                    <a:pt x="311" y="36"/>
                    <a:pt x="294" y="26"/>
                    <a:pt x="282" y="18"/>
                  </a:cubicBezTo>
                  <a:cubicBezTo>
                    <a:pt x="276" y="14"/>
                    <a:pt x="270" y="10"/>
                    <a:pt x="267" y="8"/>
                  </a:cubicBezTo>
                  <a:cubicBezTo>
                    <a:pt x="265" y="7"/>
                    <a:pt x="264" y="6"/>
                    <a:pt x="263" y="5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1" y="4"/>
                    <a:pt x="261" y="4"/>
                    <a:pt x="261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1" y="4"/>
                    <a:pt x="261" y="4"/>
                    <a:pt x="261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1" y="4"/>
                    <a:pt x="261" y="4"/>
                    <a:pt x="261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1" y="4"/>
                    <a:pt x="261" y="4"/>
                    <a:pt x="261" y="4"/>
                  </a:cubicBezTo>
                  <a:cubicBezTo>
                    <a:pt x="262" y="4"/>
                    <a:pt x="262" y="4"/>
                    <a:pt x="262" y="4"/>
                  </a:cubicBezTo>
                  <a:cubicBezTo>
                    <a:pt x="261" y="4"/>
                    <a:pt x="261" y="4"/>
                    <a:pt x="261" y="4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0" y="5"/>
                    <a:pt x="298" y="28"/>
                    <a:pt x="336" y="51"/>
                  </a:cubicBezTo>
                  <a:cubicBezTo>
                    <a:pt x="356" y="62"/>
                    <a:pt x="375" y="74"/>
                    <a:pt x="389" y="82"/>
                  </a:cubicBezTo>
                  <a:cubicBezTo>
                    <a:pt x="397" y="86"/>
                    <a:pt x="403" y="90"/>
                    <a:pt x="407" y="93"/>
                  </a:cubicBezTo>
                  <a:cubicBezTo>
                    <a:pt x="409" y="94"/>
                    <a:pt x="411" y="95"/>
                    <a:pt x="412" y="95"/>
                  </a:cubicBezTo>
                  <a:cubicBezTo>
                    <a:pt x="413" y="96"/>
                    <a:pt x="413" y="96"/>
                    <a:pt x="414" y="96"/>
                  </a:cubicBezTo>
                  <a:cubicBezTo>
                    <a:pt x="414" y="97"/>
                    <a:pt x="414" y="97"/>
                    <a:pt x="414" y="97"/>
                  </a:cubicBezTo>
                  <a:cubicBezTo>
                    <a:pt x="415" y="97"/>
                    <a:pt x="415" y="97"/>
                    <a:pt x="415" y="97"/>
                  </a:cubicBezTo>
                  <a:cubicBezTo>
                    <a:pt x="415" y="97"/>
                    <a:pt x="415" y="97"/>
                    <a:pt x="415" y="97"/>
                  </a:cubicBezTo>
                  <a:cubicBezTo>
                    <a:pt x="415" y="97"/>
                    <a:pt x="416" y="97"/>
                    <a:pt x="416" y="96"/>
                  </a:cubicBezTo>
                  <a:cubicBezTo>
                    <a:pt x="416" y="96"/>
                    <a:pt x="416" y="96"/>
                    <a:pt x="416" y="95"/>
                  </a:cubicBezTo>
                  <a:cubicBezTo>
                    <a:pt x="416" y="95"/>
                    <a:pt x="416" y="94"/>
                    <a:pt x="416" y="94"/>
                  </a:cubicBezTo>
                  <a:cubicBezTo>
                    <a:pt x="416" y="94"/>
                    <a:pt x="413" y="93"/>
                    <a:pt x="409" y="90"/>
                  </a:cubicBezTo>
                  <a:cubicBezTo>
                    <a:pt x="395" y="82"/>
                    <a:pt x="360" y="61"/>
                    <a:pt x="329" y="41"/>
                  </a:cubicBezTo>
                  <a:cubicBezTo>
                    <a:pt x="313" y="31"/>
                    <a:pt x="298" y="22"/>
                    <a:pt x="287" y="15"/>
                  </a:cubicBezTo>
                  <a:cubicBezTo>
                    <a:pt x="281" y="11"/>
                    <a:pt x="277" y="8"/>
                    <a:pt x="274" y="6"/>
                  </a:cubicBezTo>
                  <a:cubicBezTo>
                    <a:pt x="272" y="5"/>
                    <a:pt x="271" y="4"/>
                    <a:pt x="270" y="4"/>
                  </a:cubicBezTo>
                  <a:cubicBezTo>
                    <a:pt x="270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4"/>
                    <a:pt x="268" y="4"/>
                    <a:pt x="268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4"/>
                    <a:pt x="268" y="4"/>
                    <a:pt x="268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8" y="4"/>
                    <a:pt x="268" y="4"/>
                    <a:pt x="268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8" y="4"/>
                    <a:pt x="268" y="4"/>
                    <a:pt x="268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8" y="4"/>
                    <a:pt x="268" y="4"/>
                    <a:pt x="268" y="4"/>
                  </a:cubicBezTo>
                  <a:cubicBezTo>
                    <a:pt x="267" y="5"/>
                    <a:pt x="267" y="5"/>
                    <a:pt x="267" y="5"/>
                  </a:cubicBezTo>
                  <a:cubicBezTo>
                    <a:pt x="414" y="89"/>
                    <a:pt x="414" y="89"/>
                    <a:pt x="414" y="89"/>
                  </a:cubicBezTo>
                  <a:cubicBezTo>
                    <a:pt x="414" y="90"/>
                    <a:pt x="415" y="90"/>
                    <a:pt x="415" y="89"/>
                  </a:cubicBezTo>
                  <a:cubicBezTo>
                    <a:pt x="416" y="88"/>
                    <a:pt x="416" y="88"/>
                    <a:pt x="416" y="88"/>
                  </a:cubicBezTo>
                  <a:cubicBezTo>
                    <a:pt x="416" y="88"/>
                    <a:pt x="415" y="88"/>
                    <a:pt x="415" y="88"/>
                  </a:cubicBezTo>
                  <a:cubicBezTo>
                    <a:pt x="415" y="87"/>
                    <a:pt x="415" y="87"/>
                    <a:pt x="414" y="87"/>
                  </a:cubicBezTo>
                  <a:cubicBezTo>
                    <a:pt x="413" y="86"/>
                    <a:pt x="410" y="84"/>
                    <a:pt x="406" y="81"/>
                  </a:cubicBezTo>
                  <a:cubicBezTo>
                    <a:pt x="376" y="61"/>
                    <a:pt x="280" y="3"/>
                    <a:pt x="280" y="3"/>
                  </a:cubicBezTo>
                  <a:cubicBezTo>
                    <a:pt x="280" y="3"/>
                    <a:pt x="279" y="3"/>
                    <a:pt x="279" y="3"/>
                  </a:cubicBezTo>
                  <a:cubicBezTo>
                    <a:pt x="278" y="4"/>
                    <a:pt x="278" y="5"/>
                    <a:pt x="279" y="5"/>
                  </a:cubicBezTo>
                  <a:cubicBezTo>
                    <a:pt x="279" y="5"/>
                    <a:pt x="311" y="25"/>
                    <a:pt x="343" y="44"/>
                  </a:cubicBezTo>
                  <a:cubicBezTo>
                    <a:pt x="360" y="54"/>
                    <a:pt x="376" y="64"/>
                    <a:pt x="389" y="71"/>
                  </a:cubicBezTo>
                  <a:cubicBezTo>
                    <a:pt x="396" y="75"/>
                    <a:pt x="401" y="78"/>
                    <a:pt x="406" y="80"/>
                  </a:cubicBezTo>
                  <a:cubicBezTo>
                    <a:pt x="408" y="81"/>
                    <a:pt x="410" y="82"/>
                    <a:pt x="411" y="83"/>
                  </a:cubicBezTo>
                  <a:cubicBezTo>
                    <a:pt x="413" y="83"/>
                    <a:pt x="414" y="84"/>
                    <a:pt x="415" y="84"/>
                  </a:cubicBezTo>
                  <a:cubicBezTo>
                    <a:pt x="415" y="84"/>
                    <a:pt x="415" y="84"/>
                    <a:pt x="415" y="84"/>
                  </a:cubicBezTo>
                  <a:cubicBezTo>
                    <a:pt x="416" y="83"/>
                    <a:pt x="416" y="83"/>
                    <a:pt x="416" y="83"/>
                  </a:cubicBezTo>
                  <a:cubicBezTo>
                    <a:pt x="416" y="82"/>
                    <a:pt x="416" y="82"/>
                    <a:pt x="416" y="82"/>
                  </a:cubicBezTo>
                  <a:cubicBezTo>
                    <a:pt x="416" y="81"/>
                    <a:pt x="416" y="81"/>
                    <a:pt x="416" y="81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1" y="3"/>
                    <a:pt x="290" y="3"/>
                    <a:pt x="290" y="4"/>
                  </a:cubicBezTo>
                  <a:cubicBezTo>
                    <a:pt x="289" y="5"/>
                    <a:pt x="290" y="5"/>
                    <a:pt x="290" y="6"/>
                  </a:cubicBezTo>
                  <a:cubicBezTo>
                    <a:pt x="290" y="6"/>
                    <a:pt x="319" y="24"/>
                    <a:pt x="349" y="42"/>
                  </a:cubicBezTo>
                  <a:cubicBezTo>
                    <a:pt x="363" y="51"/>
                    <a:pt x="379" y="60"/>
                    <a:pt x="390" y="67"/>
                  </a:cubicBezTo>
                  <a:cubicBezTo>
                    <a:pt x="396" y="71"/>
                    <a:pt x="402" y="74"/>
                    <a:pt x="406" y="76"/>
                  </a:cubicBezTo>
                  <a:cubicBezTo>
                    <a:pt x="408" y="77"/>
                    <a:pt x="409" y="77"/>
                    <a:pt x="411" y="78"/>
                  </a:cubicBezTo>
                  <a:cubicBezTo>
                    <a:pt x="412" y="78"/>
                    <a:pt x="413" y="79"/>
                    <a:pt x="414" y="79"/>
                  </a:cubicBezTo>
                  <a:cubicBezTo>
                    <a:pt x="414" y="79"/>
                    <a:pt x="414" y="79"/>
                    <a:pt x="414" y="79"/>
                  </a:cubicBezTo>
                  <a:cubicBezTo>
                    <a:pt x="415" y="78"/>
                    <a:pt x="415" y="78"/>
                    <a:pt x="415" y="78"/>
                  </a:cubicBezTo>
                  <a:cubicBezTo>
                    <a:pt x="415" y="77"/>
                    <a:pt x="415" y="77"/>
                    <a:pt x="415" y="77"/>
                  </a:cubicBezTo>
                  <a:cubicBezTo>
                    <a:pt x="415" y="77"/>
                    <a:pt x="415" y="77"/>
                    <a:pt x="415" y="77"/>
                  </a:cubicBezTo>
                  <a:cubicBezTo>
                    <a:pt x="415" y="76"/>
                    <a:pt x="415" y="76"/>
                    <a:pt x="415" y="76"/>
                  </a:cubicBezTo>
                  <a:cubicBezTo>
                    <a:pt x="415" y="76"/>
                    <a:pt x="415" y="76"/>
                    <a:pt x="415" y="76"/>
                  </a:cubicBezTo>
                  <a:cubicBezTo>
                    <a:pt x="413" y="75"/>
                    <a:pt x="406" y="71"/>
                    <a:pt x="394" y="64"/>
                  </a:cubicBezTo>
                  <a:cubicBezTo>
                    <a:pt x="377" y="53"/>
                    <a:pt x="353" y="38"/>
                    <a:pt x="333" y="26"/>
                  </a:cubicBezTo>
                  <a:cubicBezTo>
                    <a:pt x="323" y="19"/>
                    <a:pt x="314" y="14"/>
                    <a:pt x="307" y="10"/>
                  </a:cubicBezTo>
                  <a:cubicBezTo>
                    <a:pt x="304" y="8"/>
                    <a:pt x="302" y="6"/>
                    <a:pt x="300" y="5"/>
                  </a:cubicBezTo>
                  <a:cubicBezTo>
                    <a:pt x="299" y="4"/>
                    <a:pt x="298" y="4"/>
                    <a:pt x="298" y="3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8" y="4"/>
                    <a:pt x="298" y="4"/>
                    <a:pt x="298" y="4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8" y="4"/>
                    <a:pt x="298" y="4"/>
                    <a:pt x="298" y="4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96" y="5"/>
                    <a:pt x="296" y="5"/>
                    <a:pt x="296" y="5"/>
                  </a:cubicBezTo>
                  <a:cubicBezTo>
                    <a:pt x="296" y="5"/>
                    <a:pt x="323" y="22"/>
                    <a:pt x="352" y="40"/>
                  </a:cubicBezTo>
                  <a:cubicBezTo>
                    <a:pt x="367" y="48"/>
                    <a:pt x="381" y="57"/>
                    <a:pt x="392" y="64"/>
                  </a:cubicBezTo>
                  <a:cubicBezTo>
                    <a:pt x="398" y="67"/>
                    <a:pt x="403" y="70"/>
                    <a:pt x="407" y="72"/>
                  </a:cubicBezTo>
                  <a:cubicBezTo>
                    <a:pt x="409" y="73"/>
                    <a:pt x="410" y="73"/>
                    <a:pt x="411" y="74"/>
                  </a:cubicBezTo>
                  <a:cubicBezTo>
                    <a:pt x="412" y="74"/>
                    <a:pt x="412" y="74"/>
                    <a:pt x="413" y="74"/>
                  </a:cubicBezTo>
                  <a:cubicBezTo>
                    <a:pt x="413" y="75"/>
                    <a:pt x="414" y="75"/>
                    <a:pt x="414" y="75"/>
                  </a:cubicBezTo>
                  <a:cubicBezTo>
                    <a:pt x="415" y="75"/>
                    <a:pt x="415" y="75"/>
                    <a:pt x="415" y="75"/>
                  </a:cubicBezTo>
                  <a:cubicBezTo>
                    <a:pt x="415" y="74"/>
                    <a:pt x="415" y="74"/>
                    <a:pt x="415" y="74"/>
                  </a:cubicBezTo>
                  <a:cubicBezTo>
                    <a:pt x="416" y="73"/>
                    <a:pt x="416" y="73"/>
                    <a:pt x="416" y="73"/>
                  </a:cubicBezTo>
                  <a:cubicBezTo>
                    <a:pt x="415" y="72"/>
                    <a:pt x="415" y="72"/>
                    <a:pt x="415" y="72"/>
                  </a:cubicBezTo>
                  <a:cubicBezTo>
                    <a:pt x="381" y="51"/>
                    <a:pt x="381" y="51"/>
                    <a:pt x="381" y="51"/>
                  </a:cubicBezTo>
                  <a:cubicBezTo>
                    <a:pt x="413" y="70"/>
                    <a:pt x="413" y="70"/>
                    <a:pt x="413" y="70"/>
                  </a:cubicBezTo>
                  <a:cubicBezTo>
                    <a:pt x="414" y="70"/>
                    <a:pt x="415" y="70"/>
                    <a:pt x="415" y="69"/>
                  </a:cubicBezTo>
                  <a:cubicBezTo>
                    <a:pt x="415" y="69"/>
                    <a:pt x="415" y="68"/>
                    <a:pt x="415" y="68"/>
                  </a:cubicBezTo>
                  <a:cubicBezTo>
                    <a:pt x="312" y="3"/>
                    <a:pt x="312" y="3"/>
                    <a:pt x="312" y="3"/>
                  </a:cubicBezTo>
                  <a:cubicBezTo>
                    <a:pt x="311" y="5"/>
                    <a:pt x="311" y="5"/>
                    <a:pt x="311" y="5"/>
                  </a:cubicBezTo>
                  <a:cubicBezTo>
                    <a:pt x="310" y="6"/>
                    <a:pt x="310" y="6"/>
                    <a:pt x="310" y="6"/>
                  </a:cubicBezTo>
                  <a:cubicBezTo>
                    <a:pt x="310" y="6"/>
                    <a:pt x="335" y="20"/>
                    <a:pt x="360" y="35"/>
                  </a:cubicBezTo>
                  <a:cubicBezTo>
                    <a:pt x="373" y="42"/>
                    <a:pt x="385" y="50"/>
                    <a:pt x="395" y="55"/>
                  </a:cubicBezTo>
                  <a:cubicBezTo>
                    <a:pt x="400" y="58"/>
                    <a:pt x="405" y="60"/>
                    <a:pt x="408" y="62"/>
                  </a:cubicBezTo>
                  <a:cubicBezTo>
                    <a:pt x="409" y="63"/>
                    <a:pt x="411" y="63"/>
                    <a:pt x="412" y="64"/>
                  </a:cubicBezTo>
                  <a:cubicBezTo>
                    <a:pt x="412" y="64"/>
                    <a:pt x="413" y="64"/>
                    <a:pt x="413" y="64"/>
                  </a:cubicBezTo>
                  <a:cubicBezTo>
                    <a:pt x="413" y="64"/>
                    <a:pt x="414" y="64"/>
                    <a:pt x="414" y="64"/>
                  </a:cubicBezTo>
                  <a:cubicBezTo>
                    <a:pt x="415" y="64"/>
                    <a:pt x="415" y="64"/>
                    <a:pt x="415" y="64"/>
                  </a:cubicBezTo>
                  <a:cubicBezTo>
                    <a:pt x="415" y="64"/>
                    <a:pt x="415" y="64"/>
                    <a:pt x="415" y="64"/>
                  </a:cubicBezTo>
                  <a:cubicBezTo>
                    <a:pt x="416" y="63"/>
                    <a:pt x="416" y="63"/>
                    <a:pt x="416" y="63"/>
                  </a:cubicBezTo>
                  <a:cubicBezTo>
                    <a:pt x="415" y="62"/>
                    <a:pt x="415" y="62"/>
                    <a:pt x="415" y="62"/>
                  </a:cubicBezTo>
                  <a:cubicBezTo>
                    <a:pt x="415" y="62"/>
                    <a:pt x="409" y="58"/>
                    <a:pt x="401" y="53"/>
                  </a:cubicBezTo>
                  <a:cubicBezTo>
                    <a:pt x="388" y="45"/>
                    <a:pt x="368" y="33"/>
                    <a:pt x="352" y="23"/>
                  </a:cubicBezTo>
                  <a:cubicBezTo>
                    <a:pt x="344" y="18"/>
                    <a:pt x="336" y="14"/>
                    <a:pt x="331" y="10"/>
                  </a:cubicBezTo>
                  <a:cubicBezTo>
                    <a:pt x="329" y="9"/>
                    <a:pt x="326" y="7"/>
                    <a:pt x="325" y="6"/>
                  </a:cubicBezTo>
                  <a:cubicBezTo>
                    <a:pt x="324" y="6"/>
                    <a:pt x="324" y="5"/>
                    <a:pt x="323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3" y="6"/>
                    <a:pt x="323" y="6"/>
                    <a:pt x="323" y="6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3" y="6"/>
                    <a:pt x="323" y="6"/>
                    <a:pt x="323" y="6"/>
                  </a:cubicBezTo>
                  <a:cubicBezTo>
                    <a:pt x="323" y="6"/>
                    <a:pt x="323" y="6"/>
                    <a:pt x="323" y="6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2" y="7"/>
                    <a:pt x="322" y="7"/>
                    <a:pt x="322" y="7"/>
                  </a:cubicBezTo>
                  <a:cubicBezTo>
                    <a:pt x="322" y="7"/>
                    <a:pt x="323" y="6"/>
                    <a:pt x="323" y="6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2" y="7"/>
                    <a:pt x="322" y="7"/>
                    <a:pt x="322" y="7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7"/>
                    <a:pt x="322" y="7"/>
                    <a:pt x="322" y="7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7"/>
                    <a:pt x="322" y="7"/>
                    <a:pt x="323" y="7"/>
                  </a:cubicBezTo>
                  <a:cubicBezTo>
                    <a:pt x="330" y="11"/>
                    <a:pt x="352" y="24"/>
                    <a:pt x="373" y="36"/>
                  </a:cubicBezTo>
                  <a:cubicBezTo>
                    <a:pt x="383" y="42"/>
                    <a:pt x="394" y="48"/>
                    <a:pt x="401" y="52"/>
                  </a:cubicBezTo>
                  <a:cubicBezTo>
                    <a:pt x="408" y="57"/>
                    <a:pt x="413" y="59"/>
                    <a:pt x="413" y="59"/>
                  </a:cubicBezTo>
                  <a:cubicBezTo>
                    <a:pt x="414" y="60"/>
                    <a:pt x="415" y="60"/>
                    <a:pt x="415" y="59"/>
                  </a:cubicBezTo>
                  <a:cubicBezTo>
                    <a:pt x="415" y="58"/>
                    <a:pt x="415" y="58"/>
                    <a:pt x="415" y="57"/>
                  </a:cubicBezTo>
                  <a:cubicBezTo>
                    <a:pt x="330" y="4"/>
                    <a:pt x="330" y="4"/>
                    <a:pt x="330" y="4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30" y="6"/>
                    <a:pt x="330" y="6"/>
                    <a:pt x="330" y="6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30" y="7"/>
                    <a:pt x="330" y="7"/>
                    <a:pt x="330" y="7"/>
                  </a:cubicBezTo>
                  <a:cubicBezTo>
                    <a:pt x="330" y="6"/>
                    <a:pt x="330" y="6"/>
                    <a:pt x="330" y="6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30" y="7"/>
                    <a:pt x="330" y="7"/>
                    <a:pt x="330" y="7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30" y="7"/>
                    <a:pt x="330" y="7"/>
                    <a:pt x="330" y="7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6"/>
                    <a:pt x="329" y="6"/>
                    <a:pt x="329" y="6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6"/>
                    <a:pt x="329" y="6"/>
                    <a:pt x="329" y="6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6"/>
                    <a:pt x="329" y="6"/>
                    <a:pt x="329" y="6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6"/>
                    <a:pt x="329" y="6"/>
                    <a:pt x="329" y="6"/>
                  </a:cubicBezTo>
                  <a:cubicBezTo>
                    <a:pt x="329" y="7"/>
                    <a:pt x="329" y="7"/>
                    <a:pt x="329" y="7"/>
                  </a:cubicBezTo>
                  <a:cubicBezTo>
                    <a:pt x="329" y="7"/>
                    <a:pt x="330" y="7"/>
                    <a:pt x="331" y="7"/>
                  </a:cubicBezTo>
                  <a:cubicBezTo>
                    <a:pt x="337" y="10"/>
                    <a:pt x="357" y="22"/>
                    <a:pt x="376" y="32"/>
                  </a:cubicBezTo>
                  <a:cubicBezTo>
                    <a:pt x="385" y="38"/>
                    <a:pt x="395" y="43"/>
                    <a:pt x="401" y="46"/>
                  </a:cubicBezTo>
                  <a:cubicBezTo>
                    <a:pt x="408" y="50"/>
                    <a:pt x="412" y="53"/>
                    <a:pt x="412" y="53"/>
                  </a:cubicBezTo>
                  <a:cubicBezTo>
                    <a:pt x="413" y="53"/>
                    <a:pt x="414" y="53"/>
                    <a:pt x="414" y="52"/>
                  </a:cubicBezTo>
                  <a:cubicBezTo>
                    <a:pt x="415" y="52"/>
                    <a:pt x="414" y="51"/>
                    <a:pt x="414" y="50"/>
                  </a:cubicBezTo>
                  <a:cubicBezTo>
                    <a:pt x="339" y="4"/>
                    <a:pt x="339" y="4"/>
                    <a:pt x="339" y="4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39" y="5"/>
                    <a:pt x="339" y="5"/>
                    <a:pt x="339" y="5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9" y="6"/>
                    <a:pt x="340" y="6"/>
                  </a:cubicBezTo>
                  <a:cubicBezTo>
                    <a:pt x="343" y="8"/>
                    <a:pt x="349" y="11"/>
                    <a:pt x="356" y="14"/>
                  </a:cubicBezTo>
                  <a:cubicBezTo>
                    <a:pt x="367" y="20"/>
                    <a:pt x="380" y="28"/>
                    <a:pt x="391" y="34"/>
                  </a:cubicBezTo>
                  <a:cubicBezTo>
                    <a:pt x="397" y="37"/>
                    <a:pt x="402" y="40"/>
                    <a:pt x="405" y="42"/>
                  </a:cubicBezTo>
                  <a:cubicBezTo>
                    <a:pt x="407" y="43"/>
                    <a:pt x="409" y="44"/>
                    <a:pt x="410" y="44"/>
                  </a:cubicBezTo>
                  <a:cubicBezTo>
                    <a:pt x="410" y="45"/>
                    <a:pt x="410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2" y="45"/>
                    <a:pt x="412" y="45"/>
                    <a:pt x="412" y="45"/>
                  </a:cubicBezTo>
                  <a:cubicBezTo>
                    <a:pt x="412" y="45"/>
                    <a:pt x="412" y="45"/>
                    <a:pt x="412" y="45"/>
                  </a:cubicBezTo>
                  <a:cubicBezTo>
                    <a:pt x="413" y="45"/>
                    <a:pt x="413" y="45"/>
                    <a:pt x="413" y="44"/>
                  </a:cubicBezTo>
                  <a:cubicBezTo>
                    <a:pt x="413" y="43"/>
                    <a:pt x="413" y="43"/>
                    <a:pt x="413" y="43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2" y="43"/>
                    <a:pt x="412" y="42"/>
                    <a:pt x="411" y="42"/>
                  </a:cubicBezTo>
                  <a:cubicBezTo>
                    <a:pt x="407" y="39"/>
                    <a:pt x="392" y="30"/>
                    <a:pt x="377" y="21"/>
                  </a:cubicBezTo>
                  <a:cubicBezTo>
                    <a:pt x="370" y="17"/>
                    <a:pt x="364" y="13"/>
                    <a:pt x="359" y="9"/>
                  </a:cubicBezTo>
                  <a:cubicBezTo>
                    <a:pt x="356" y="8"/>
                    <a:pt x="354" y="7"/>
                    <a:pt x="353" y="6"/>
                  </a:cubicBezTo>
                  <a:cubicBezTo>
                    <a:pt x="352" y="5"/>
                    <a:pt x="351" y="5"/>
                    <a:pt x="351" y="5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51" y="4"/>
                    <a:pt x="351" y="4"/>
                    <a:pt x="351" y="4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51" y="4"/>
                    <a:pt x="351" y="4"/>
                    <a:pt x="351" y="4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1" y="4"/>
                    <a:pt x="351" y="4"/>
                    <a:pt x="351" y="4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0" y="5"/>
                    <a:pt x="350" y="5"/>
                    <a:pt x="350" y="5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408" y="39"/>
                    <a:pt x="408" y="39"/>
                    <a:pt x="408" y="39"/>
                  </a:cubicBezTo>
                  <a:cubicBezTo>
                    <a:pt x="408" y="39"/>
                    <a:pt x="409" y="39"/>
                    <a:pt x="409" y="39"/>
                  </a:cubicBezTo>
                  <a:cubicBezTo>
                    <a:pt x="410" y="38"/>
                    <a:pt x="409" y="37"/>
                    <a:pt x="409" y="37"/>
                  </a:cubicBezTo>
                  <a:cubicBezTo>
                    <a:pt x="378" y="17"/>
                    <a:pt x="378" y="17"/>
                    <a:pt x="378" y="17"/>
                  </a:cubicBezTo>
                  <a:cubicBezTo>
                    <a:pt x="402" y="29"/>
                    <a:pt x="402" y="29"/>
                    <a:pt x="402" y="29"/>
                  </a:cubicBezTo>
                  <a:cubicBezTo>
                    <a:pt x="403" y="30"/>
                    <a:pt x="403" y="29"/>
                    <a:pt x="404" y="29"/>
                  </a:cubicBezTo>
                  <a:cubicBezTo>
                    <a:pt x="404" y="28"/>
                    <a:pt x="404" y="28"/>
                    <a:pt x="404" y="28"/>
                  </a:cubicBezTo>
                  <a:cubicBezTo>
                    <a:pt x="404" y="27"/>
                    <a:pt x="404" y="27"/>
                    <a:pt x="404" y="27"/>
                  </a:cubicBezTo>
                  <a:cubicBezTo>
                    <a:pt x="403" y="27"/>
                    <a:pt x="403" y="27"/>
                    <a:pt x="403" y="26"/>
                  </a:cubicBezTo>
                  <a:cubicBezTo>
                    <a:pt x="401" y="25"/>
                    <a:pt x="399" y="23"/>
                    <a:pt x="395" y="21"/>
                  </a:cubicBezTo>
                  <a:cubicBezTo>
                    <a:pt x="385" y="15"/>
                    <a:pt x="369" y="6"/>
                    <a:pt x="369" y="6"/>
                  </a:cubicBezTo>
                  <a:cubicBezTo>
                    <a:pt x="368" y="7"/>
                    <a:pt x="368" y="7"/>
                    <a:pt x="368" y="7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94" y="20"/>
                    <a:pt x="394" y="20"/>
                    <a:pt x="394" y="20"/>
                  </a:cubicBezTo>
                  <a:cubicBezTo>
                    <a:pt x="394" y="20"/>
                    <a:pt x="395" y="20"/>
                    <a:pt x="395" y="19"/>
                  </a:cubicBezTo>
                  <a:cubicBezTo>
                    <a:pt x="396" y="19"/>
                    <a:pt x="396" y="18"/>
                    <a:pt x="395" y="18"/>
                  </a:cubicBezTo>
                  <a:cubicBezTo>
                    <a:pt x="382" y="9"/>
                    <a:pt x="382" y="9"/>
                    <a:pt x="382" y="9"/>
                  </a:cubicBezTo>
                  <a:cubicBezTo>
                    <a:pt x="381" y="9"/>
                    <a:pt x="380" y="9"/>
                    <a:pt x="380" y="10"/>
                  </a:cubicBezTo>
                  <a:cubicBezTo>
                    <a:pt x="379" y="10"/>
                    <a:pt x="380" y="11"/>
                    <a:pt x="380" y="11"/>
                  </a:cubicBezTo>
                  <a:cubicBezTo>
                    <a:pt x="394" y="20"/>
                    <a:pt x="394" y="20"/>
                    <a:pt x="394" y="20"/>
                  </a:cubicBezTo>
                  <a:cubicBezTo>
                    <a:pt x="394" y="19"/>
                    <a:pt x="394" y="19"/>
                    <a:pt x="394" y="19"/>
                  </a:cubicBezTo>
                  <a:cubicBezTo>
                    <a:pt x="395" y="17"/>
                    <a:pt x="395" y="17"/>
                    <a:pt x="395" y="17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368" y="5"/>
                    <a:pt x="368" y="5"/>
                    <a:pt x="367" y="6"/>
                  </a:cubicBezTo>
                  <a:cubicBezTo>
                    <a:pt x="367" y="7"/>
                    <a:pt x="367" y="7"/>
                    <a:pt x="368" y="8"/>
                  </a:cubicBezTo>
                  <a:cubicBezTo>
                    <a:pt x="368" y="8"/>
                    <a:pt x="370" y="9"/>
                    <a:pt x="373" y="11"/>
                  </a:cubicBezTo>
                  <a:cubicBezTo>
                    <a:pt x="378" y="14"/>
                    <a:pt x="385" y="18"/>
                    <a:pt x="391" y="22"/>
                  </a:cubicBezTo>
                  <a:cubicBezTo>
                    <a:pt x="394" y="24"/>
                    <a:pt x="397" y="25"/>
                    <a:pt x="399" y="27"/>
                  </a:cubicBezTo>
                  <a:cubicBezTo>
                    <a:pt x="400" y="27"/>
                    <a:pt x="401" y="28"/>
                    <a:pt x="401" y="28"/>
                  </a:cubicBezTo>
                  <a:cubicBezTo>
                    <a:pt x="402" y="29"/>
                    <a:pt x="402" y="29"/>
                    <a:pt x="402" y="29"/>
                  </a:cubicBezTo>
                  <a:cubicBezTo>
                    <a:pt x="402" y="29"/>
                    <a:pt x="402" y="29"/>
                    <a:pt x="402" y="29"/>
                  </a:cubicBezTo>
                  <a:cubicBezTo>
                    <a:pt x="402" y="28"/>
                    <a:pt x="402" y="28"/>
                    <a:pt x="402" y="28"/>
                  </a:cubicBezTo>
                  <a:cubicBezTo>
                    <a:pt x="401" y="28"/>
                    <a:pt x="401" y="28"/>
                    <a:pt x="401" y="28"/>
                  </a:cubicBezTo>
                  <a:cubicBezTo>
                    <a:pt x="401" y="29"/>
                    <a:pt x="402" y="29"/>
                    <a:pt x="402" y="29"/>
                  </a:cubicBezTo>
                  <a:cubicBezTo>
                    <a:pt x="402" y="28"/>
                    <a:pt x="402" y="28"/>
                    <a:pt x="402" y="28"/>
                  </a:cubicBezTo>
                  <a:cubicBezTo>
                    <a:pt x="401" y="28"/>
                    <a:pt x="401" y="28"/>
                    <a:pt x="401" y="28"/>
                  </a:cubicBezTo>
                  <a:cubicBezTo>
                    <a:pt x="403" y="28"/>
                    <a:pt x="403" y="28"/>
                    <a:pt x="403" y="28"/>
                  </a:cubicBezTo>
                  <a:cubicBezTo>
                    <a:pt x="402" y="27"/>
                    <a:pt x="402" y="27"/>
                    <a:pt x="402" y="27"/>
                  </a:cubicBezTo>
                  <a:cubicBezTo>
                    <a:pt x="401" y="28"/>
                    <a:pt x="401" y="28"/>
                    <a:pt x="401" y="28"/>
                  </a:cubicBezTo>
                  <a:cubicBezTo>
                    <a:pt x="403" y="28"/>
                    <a:pt x="403" y="28"/>
                    <a:pt x="403" y="28"/>
                  </a:cubicBezTo>
                  <a:cubicBezTo>
                    <a:pt x="402" y="27"/>
                    <a:pt x="402" y="27"/>
                    <a:pt x="402" y="27"/>
                  </a:cubicBezTo>
                  <a:cubicBezTo>
                    <a:pt x="403" y="28"/>
                    <a:pt x="403" y="28"/>
                    <a:pt x="403" y="28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357" y="4"/>
                    <a:pt x="357" y="4"/>
                    <a:pt x="357" y="4"/>
                  </a:cubicBezTo>
                  <a:cubicBezTo>
                    <a:pt x="356" y="4"/>
                    <a:pt x="355" y="4"/>
                    <a:pt x="355" y="5"/>
                  </a:cubicBezTo>
                  <a:cubicBezTo>
                    <a:pt x="355" y="5"/>
                    <a:pt x="355" y="6"/>
                    <a:pt x="356" y="7"/>
                  </a:cubicBezTo>
                  <a:cubicBezTo>
                    <a:pt x="364" y="12"/>
                    <a:pt x="364" y="12"/>
                    <a:pt x="364" y="12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50" y="4"/>
                    <a:pt x="349" y="4"/>
                    <a:pt x="349" y="4"/>
                  </a:cubicBezTo>
                  <a:cubicBezTo>
                    <a:pt x="349" y="4"/>
                    <a:pt x="348" y="5"/>
                    <a:pt x="348" y="5"/>
                  </a:cubicBezTo>
                  <a:cubicBezTo>
                    <a:pt x="348" y="6"/>
                    <a:pt x="348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7"/>
                    <a:pt x="349" y="7"/>
                    <a:pt x="349" y="7"/>
                  </a:cubicBezTo>
                  <a:cubicBezTo>
                    <a:pt x="352" y="8"/>
                    <a:pt x="367" y="18"/>
                    <a:pt x="382" y="27"/>
                  </a:cubicBezTo>
                  <a:cubicBezTo>
                    <a:pt x="389" y="31"/>
                    <a:pt x="397" y="36"/>
                    <a:pt x="402" y="39"/>
                  </a:cubicBezTo>
                  <a:cubicBezTo>
                    <a:pt x="405" y="41"/>
                    <a:pt x="407" y="42"/>
                    <a:pt x="409" y="43"/>
                  </a:cubicBezTo>
                  <a:cubicBezTo>
                    <a:pt x="409" y="44"/>
                    <a:pt x="410" y="44"/>
                    <a:pt x="410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1" y="45"/>
                    <a:pt x="411" y="45"/>
                    <a:pt x="411" y="45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0" y="44"/>
                    <a:pt x="410" y="44"/>
                    <a:pt x="410" y="44"/>
                  </a:cubicBezTo>
                  <a:cubicBezTo>
                    <a:pt x="410" y="45"/>
                    <a:pt x="411" y="45"/>
                    <a:pt x="411" y="45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0" y="44"/>
                    <a:pt x="410" y="44"/>
                    <a:pt x="410" y="44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1" y="43"/>
                    <a:pt x="411" y="43"/>
                    <a:pt x="411" y="43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1" y="43"/>
                    <a:pt x="411" y="43"/>
                    <a:pt x="411" y="43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2" y="44"/>
                    <a:pt x="412" y="44"/>
                    <a:pt x="412" y="44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2" y="43"/>
                    <a:pt x="412" y="43"/>
                    <a:pt x="412" y="43"/>
                  </a:cubicBezTo>
                  <a:cubicBezTo>
                    <a:pt x="412" y="43"/>
                    <a:pt x="410" y="42"/>
                    <a:pt x="408" y="41"/>
                  </a:cubicBezTo>
                  <a:cubicBezTo>
                    <a:pt x="401" y="37"/>
                    <a:pt x="385" y="27"/>
                    <a:pt x="370" y="19"/>
                  </a:cubicBezTo>
                  <a:cubicBezTo>
                    <a:pt x="362" y="15"/>
                    <a:pt x="355" y="11"/>
                    <a:pt x="349" y="8"/>
                  </a:cubicBezTo>
                  <a:cubicBezTo>
                    <a:pt x="347" y="7"/>
                    <a:pt x="344" y="6"/>
                    <a:pt x="342" y="5"/>
                  </a:cubicBezTo>
                  <a:cubicBezTo>
                    <a:pt x="342" y="4"/>
                    <a:pt x="341" y="4"/>
                    <a:pt x="340" y="4"/>
                  </a:cubicBezTo>
                  <a:cubicBezTo>
                    <a:pt x="339" y="4"/>
                    <a:pt x="339" y="3"/>
                    <a:pt x="338" y="3"/>
                  </a:cubicBezTo>
                  <a:cubicBezTo>
                    <a:pt x="338" y="3"/>
                    <a:pt x="338" y="3"/>
                    <a:pt x="338" y="3"/>
                  </a:cubicBezTo>
                  <a:cubicBezTo>
                    <a:pt x="337" y="4"/>
                    <a:pt x="337" y="4"/>
                    <a:pt x="337" y="4"/>
                  </a:cubicBezTo>
                  <a:cubicBezTo>
                    <a:pt x="337" y="5"/>
                    <a:pt x="337" y="5"/>
                    <a:pt x="337" y="6"/>
                  </a:cubicBezTo>
                  <a:cubicBezTo>
                    <a:pt x="412" y="53"/>
                    <a:pt x="412" y="53"/>
                    <a:pt x="412" y="53"/>
                  </a:cubicBezTo>
                  <a:cubicBezTo>
                    <a:pt x="413" y="52"/>
                    <a:pt x="413" y="52"/>
                    <a:pt x="413" y="52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4" y="50"/>
                    <a:pt x="393" y="39"/>
                    <a:pt x="372" y="27"/>
                  </a:cubicBezTo>
                  <a:cubicBezTo>
                    <a:pt x="362" y="22"/>
                    <a:pt x="352" y="16"/>
                    <a:pt x="344" y="11"/>
                  </a:cubicBezTo>
                  <a:cubicBezTo>
                    <a:pt x="340" y="9"/>
                    <a:pt x="336" y="8"/>
                    <a:pt x="334" y="6"/>
                  </a:cubicBezTo>
                  <a:cubicBezTo>
                    <a:pt x="333" y="6"/>
                    <a:pt x="332" y="5"/>
                    <a:pt x="331" y="5"/>
                  </a:cubicBezTo>
                  <a:cubicBezTo>
                    <a:pt x="331" y="5"/>
                    <a:pt x="330" y="4"/>
                    <a:pt x="330" y="4"/>
                  </a:cubicBezTo>
                  <a:cubicBezTo>
                    <a:pt x="330" y="4"/>
                    <a:pt x="330" y="4"/>
                    <a:pt x="330" y="4"/>
                  </a:cubicBezTo>
                  <a:cubicBezTo>
                    <a:pt x="329" y="4"/>
                    <a:pt x="329" y="4"/>
                    <a:pt x="329" y="4"/>
                  </a:cubicBezTo>
                  <a:cubicBezTo>
                    <a:pt x="329" y="4"/>
                    <a:pt x="329" y="4"/>
                    <a:pt x="329" y="4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5"/>
                    <a:pt x="328" y="6"/>
                    <a:pt x="329" y="7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4" y="58"/>
                    <a:pt x="414" y="58"/>
                    <a:pt x="414" y="58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392" y="44"/>
                    <a:pt x="369" y="31"/>
                  </a:cubicBezTo>
                  <a:cubicBezTo>
                    <a:pt x="358" y="24"/>
                    <a:pt x="346" y="17"/>
                    <a:pt x="337" y="12"/>
                  </a:cubicBezTo>
                  <a:cubicBezTo>
                    <a:pt x="333" y="10"/>
                    <a:pt x="329" y="8"/>
                    <a:pt x="327" y="6"/>
                  </a:cubicBezTo>
                  <a:cubicBezTo>
                    <a:pt x="326" y="6"/>
                    <a:pt x="325" y="5"/>
                    <a:pt x="324" y="5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"/>
                    <a:pt x="321" y="4"/>
                    <a:pt x="321" y="5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1" y="6"/>
                    <a:pt x="321" y="6"/>
                    <a:pt x="321" y="6"/>
                  </a:cubicBezTo>
                  <a:cubicBezTo>
                    <a:pt x="322" y="7"/>
                    <a:pt x="322" y="7"/>
                    <a:pt x="322" y="7"/>
                  </a:cubicBezTo>
                  <a:cubicBezTo>
                    <a:pt x="323" y="8"/>
                    <a:pt x="325" y="9"/>
                    <a:pt x="328" y="11"/>
                  </a:cubicBezTo>
                  <a:cubicBezTo>
                    <a:pt x="349" y="25"/>
                    <a:pt x="414" y="64"/>
                    <a:pt x="414" y="64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3" y="62"/>
                    <a:pt x="413" y="62"/>
                    <a:pt x="413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3" y="62"/>
                    <a:pt x="413" y="62"/>
                    <a:pt x="413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2"/>
                    <a:pt x="413" y="62"/>
                    <a:pt x="412" y="61"/>
                  </a:cubicBezTo>
                  <a:cubicBezTo>
                    <a:pt x="405" y="58"/>
                    <a:pt x="379" y="43"/>
                    <a:pt x="356" y="30"/>
                  </a:cubicBezTo>
                  <a:cubicBezTo>
                    <a:pt x="345" y="23"/>
                    <a:pt x="333" y="16"/>
                    <a:pt x="325" y="11"/>
                  </a:cubicBezTo>
                  <a:cubicBezTo>
                    <a:pt x="317" y="7"/>
                    <a:pt x="312" y="3"/>
                    <a:pt x="312" y="3"/>
                  </a:cubicBezTo>
                  <a:cubicBezTo>
                    <a:pt x="311" y="3"/>
                    <a:pt x="310" y="3"/>
                    <a:pt x="310" y="4"/>
                  </a:cubicBezTo>
                  <a:cubicBezTo>
                    <a:pt x="310" y="5"/>
                    <a:pt x="310" y="5"/>
                    <a:pt x="310" y="6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04" y="3"/>
                    <a:pt x="303" y="3"/>
                    <a:pt x="302" y="3"/>
                  </a:cubicBezTo>
                  <a:cubicBezTo>
                    <a:pt x="302" y="4"/>
                    <a:pt x="302" y="5"/>
                    <a:pt x="303" y="5"/>
                  </a:cubicBezTo>
                  <a:cubicBezTo>
                    <a:pt x="414" y="74"/>
                    <a:pt x="414" y="74"/>
                    <a:pt x="414" y="74"/>
                  </a:cubicBezTo>
                  <a:cubicBezTo>
                    <a:pt x="414" y="73"/>
                    <a:pt x="414" y="73"/>
                    <a:pt x="414" y="73"/>
                  </a:cubicBezTo>
                  <a:cubicBezTo>
                    <a:pt x="413" y="73"/>
                    <a:pt x="413" y="73"/>
                    <a:pt x="413" y="73"/>
                  </a:cubicBezTo>
                  <a:cubicBezTo>
                    <a:pt x="414" y="73"/>
                    <a:pt x="414" y="73"/>
                    <a:pt x="414" y="73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3" y="73"/>
                    <a:pt x="413" y="73"/>
                    <a:pt x="413" y="73"/>
                  </a:cubicBezTo>
                  <a:cubicBezTo>
                    <a:pt x="414" y="73"/>
                    <a:pt x="414" y="73"/>
                    <a:pt x="414" y="73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3"/>
                    <a:pt x="414" y="73"/>
                    <a:pt x="414" y="73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3"/>
                    <a:pt x="414" y="73"/>
                    <a:pt x="414" y="73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3" y="72"/>
                    <a:pt x="412" y="71"/>
                  </a:cubicBezTo>
                  <a:cubicBezTo>
                    <a:pt x="407" y="69"/>
                    <a:pt x="398" y="64"/>
                    <a:pt x="386" y="57"/>
                  </a:cubicBezTo>
                  <a:cubicBezTo>
                    <a:pt x="369" y="47"/>
                    <a:pt x="346" y="33"/>
                    <a:pt x="328" y="22"/>
                  </a:cubicBezTo>
                  <a:cubicBezTo>
                    <a:pt x="319" y="17"/>
                    <a:pt x="312" y="12"/>
                    <a:pt x="306" y="8"/>
                  </a:cubicBezTo>
                  <a:cubicBezTo>
                    <a:pt x="300" y="5"/>
                    <a:pt x="297" y="3"/>
                    <a:pt x="297" y="3"/>
                  </a:cubicBezTo>
                  <a:cubicBezTo>
                    <a:pt x="297" y="2"/>
                    <a:pt x="296" y="2"/>
                    <a:pt x="296" y="3"/>
                  </a:cubicBezTo>
                  <a:cubicBezTo>
                    <a:pt x="295" y="3"/>
                    <a:pt x="295" y="3"/>
                    <a:pt x="295" y="4"/>
                  </a:cubicBezTo>
                  <a:cubicBezTo>
                    <a:pt x="295" y="4"/>
                    <a:pt x="295" y="4"/>
                    <a:pt x="295" y="4"/>
                  </a:cubicBezTo>
                  <a:cubicBezTo>
                    <a:pt x="296" y="5"/>
                    <a:pt x="296" y="5"/>
                    <a:pt x="296" y="5"/>
                  </a:cubicBezTo>
                  <a:cubicBezTo>
                    <a:pt x="296" y="5"/>
                    <a:pt x="297" y="6"/>
                    <a:pt x="298" y="6"/>
                  </a:cubicBezTo>
                  <a:cubicBezTo>
                    <a:pt x="306" y="12"/>
                    <a:pt x="335" y="30"/>
                    <a:pt x="362" y="46"/>
                  </a:cubicBezTo>
                  <a:cubicBezTo>
                    <a:pt x="375" y="55"/>
                    <a:pt x="388" y="63"/>
                    <a:pt x="398" y="69"/>
                  </a:cubicBezTo>
                  <a:cubicBezTo>
                    <a:pt x="402" y="72"/>
                    <a:pt x="406" y="74"/>
                    <a:pt x="409" y="76"/>
                  </a:cubicBezTo>
                  <a:cubicBezTo>
                    <a:pt x="410" y="77"/>
                    <a:pt x="412" y="77"/>
                    <a:pt x="412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4" y="78"/>
                    <a:pt x="414" y="78"/>
                    <a:pt x="414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4" y="78"/>
                    <a:pt x="414" y="78"/>
                    <a:pt x="414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3" y="77"/>
                    <a:pt x="413" y="77"/>
                    <a:pt x="413" y="77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3" y="77"/>
                    <a:pt x="413" y="77"/>
                    <a:pt x="413" y="77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3" y="77"/>
                    <a:pt x="413" y="77"/>
                    <a:pt x="413" y="77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4" y="76"/>
                    <a:pt x="414" y="76"/>
                    <a:pt x="414" y="76"/>
                  </a:cubicBezTo>
                  <a:cubicBezTo>
                    <a:pt x="413" y="77"/>
                    <a:pt x="413" y="77"/>
                    <a:pt x="413" y="77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4" y="76"/>
                    <a:pt x="414" y="76"/>
                    <a:pt x="414" y="76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4" y="76"/>
                    <a:pt x="414" y="76"/>
                    <a:pt x="414" y="76"/>
                  </a:cubicBezTo>
                  <a:cubicBezTo>
                    <a:pt x="414" y="76"/>
                    <a:pt x="414" y="76"/>
                    <a:pt x="414" y="76"/>
                  </a:cubicBezTo>
                  <a:cubicBezTo>
                    <a:pt x="414" y="77"/>
                    <a:pt x="414" y="77"/>
                    <a:pt x="414" y="77"/>
                  </a:cubicBezTo>
                  <a:cubicBezTo>
                    <a:pt x="414" y="76"/>
                    <a:pt x="414" y="76"/>
                    <a:pt x="414" y="76"/>
                  </a:cubicBezTo>
                  <a:cubicBezTo>
                    <a:pt x="414" y="76"/>
                    <a:pt x="413" y="76"/>
                    <a:pt x="411" y="76"/>
                  </a:cubicBezTo>
                  <a:cubicBezTo>
                    <a:pt x="407" y="74"/>
                    <a:pt x="397" y="68"/>
                    <a:pt x="385" y="61"/>
                  </a:cubicBezTo>
                  <a:cubicBezTo>
                    <a:pt x="367" y="50"/>
                    <a:pt x="343" y="36"/>
                    <a:pt x="324" y="24"/>
                  </a:cubicBezTo>
                  <a:cubicBezTo>
                    <a:pt x="315" y="18"/>
                    <a:pt x="307" y="13"/>
                    <a:pt x="301" y="10"/>
                  </a:cubicBezTo>
                  <a:cubicBezTo>
                    <a:pt x="295" y="6"/>
                    <a:pt x="292" y="4"/>
                    <a:pt x="292" y="4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0" y="4"/>
                    <a:pt x="290" y="4"/>
                    <a:pt x="290" y="4"/>
                  </a:cubicBezTo>
                  <a:cubicBezTo>
                    <a:pt x="290" y="5"/>
                    <a:pt x="290" y="5"/>
                    <a:pt x="290" y="5"/>
                  </a:cubicBezTo>
                  <a:cubicBezTo>
                    <a:pt x="290" y="6"/>
                    <a:pt x="290" y="6"/>
                    <a:pt x="290" y="6"/>
                  </a:cubicBezTo>
                  <a:cubicBezTo>
                    <a:pt x="414" y="83"/>
                    <a:pt x="414" y="83"/>
                    <a:pt x="414" y="83"/>
                  </a:cubicBezTo>
                  <a:cubicBezTo>
                    <a:pt x="415" y="82"/>
                    <a:pt x="415" y="82"/>
                    <a:pt x="415" y="82"/>
                  </a:cubicBezTo>
                  <a:cubicBezTo>
                    <a:pt x="414" y="82"/>
                    <a:pt x="414" y="82"/>
                    <a:pt x="414" y="82"/>
                  </a:cubicBezTo>
                  <a:cubicBezTo>
                    <a:pt x="415" y="82"/>
                    <a:pt x="415" y="82"/>
                    <a:pt x="415" y="82"/>
                  </a:cubicBezTo>
                  <a:cubicBezTo>
                    <a:pt x="414" y="81"/>
                    <a:pt x="414" y="81"/>
                    <a:pt x="414" y="81"/>
                  </a:cubicBezTo>
                  <a:cubicBezTo>
                    <a:pt x="414" y="82"/>
                    <a:pt x="414" y="82"/>
                    <a:pt x="414" y="82"/>
                  </a:cubicBezTo>
                  <a:cubicBezTo>
                    <a:pt x="415" y="82"/>
                    <a:pt x="415" y="82"/>
                    <a:pt x="415" y="82"/>
                  </a:cubicBezTo>
                  <a:cubicBezTo>
                    <a:pt x="414" y="81"/>
                    <a:pt x="414" y="81"/>
                    <a:pt x="414" y="81"/>
                  </a:cubicBezTo>
                  <a:cubicBezTo>
                    <a:pt x="415" y="82"/>
                    <a:pt x="415" y="82"/>
                    <a:pt x="415" y="82"/>
                  </a:cubicBezTo>
                  <a:cubicBezTo>
                    <a:pt x="415" y="81"/>
                    <a:pt x="415" y="81"/>
                    <a:pt x="415" y="81"/>
                  </a:cubicBezTo>
                  <a:cubicBezTo>
                    <a:pt x="414" y="81"/>
                    <a:pt x="414" y="81"/>
                    <a:pt x="414" y="81"/>
                  </a:cubicBezTo>
                  <a:cubicBezTo>
                    <a:pt x="415" y="82"/>
                    <a:pt x="415" y="82"/>
                    <a:pt x="415" y="82"/>
                  </a:cubicBezTo>
                  <a:cubicBezTo>
                    <a:pt x="415" y="81"/>
                    <a:pt x="415" y="81"/>
                    <a:pt x="415" y="81"/>
                  </a:cubicBezTo>
                  <a:cubicBezTo>
                    <a:pt x="414" y="81"/>
                    <a:pt x="413" y="81"/>
                    <a:pt x="412" y="80"/>
                  </a:cubicBezTo>
                  <a:cubicBezTo>
                    <a:pt x="407" y="78"/>
                    <a:pt x="396" y="72"/>
                    <a:pt x="383" y="65"/>
                  </a:cubicBezTo>
                  <a:cubicBezTo>
                    <a:pt x="363" y="53"/>
                    <a:pt x="337" y="38"/>
                    <a:pt x="317" y="25"/>
                  </a:cubicBezTo>
                  <a:cubicBezTo>
                    <a:pt x="306" y="19"/>
                    <a:pt x="297" y="13"/>
                    <a:pt x="291" y="9"/>
                  </a:cubicBezTo>
                  <a:cubicBezTo>
                    <a:pt x="284" y="5"/>
                    <a:pt x="280" y="3"/>
                    <a:pt x="280" y="3"/>
                  </a:cubicBezTo>
                  <a:cubicBezTo>
                    <a:pt x="279" y="3"/>
                    <a:pt x="279" y="3"/>
                    <a:pt x="279" y="3"/>
                  </a:cubicBezTo>
                  <a:cubicBezTo>
                    <a:pt x="279" y="3"/>
                    <a:pt x="279" y="3"/>
                    <a:pt x="279" y="3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9" y="5"/>
                    <a:pt x="279" y="5"/>
                    <a:pt x="279" y="5"/>
                  </a:cubicBezTo>
                  <a:cubicBezTo>
                    <a:pt x="279" y="5"/>
                    <a:pt x="281" y="7"/>
                    <a:pt x="285" y="9"/>
                  </a:cubicBezTo>
                  <a:cubicBezTo>
                    <a:pt x="298" y="17"/>
                    <a:pt x="330" y="36"/>
                    <a:pt x="359" y="54"/>
                  </a:cubicBezTo>
                  <a:cubicBezTo>
                    <a:pt x="373" y="63"/>
                    <a:pt x="387" y="72"/>
                    <a:pt x="397" y="78"/>
                  </a:cubicBezTo>
                  <a:cubicBezTo>
                    <a:pt x="402" y="81"/>
                    <a:pt x="406" y="84"/>
                    <a:pt x="409" y="86"/>
                  </a:cubicBezTo>
                  <a:cubicBezTo>
                    <a:pt x="410" y="87"/>
                    <a:pt x="412" y="88"/>
                    <a:pt x="412" y="88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4" y="89"/>
                    <a:pt x="414" y="89"/>
                    <a:pt x="414" y="89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4" y="89"/>
                    <a:pt x="414" y="89"/>
                    <a:pt x="414" y="89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8"/>
                    <a:pt x="413" y="88"/>
                    <a:pt x="413" y="88"/>
                  </a:cubicBezTo>
                  <a:cubicBezTo>
                    <a:pt x="413" y="89"/>
                    <a:pt x="413" y="89"/>
                    <a:pt x="413" y="89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8"/>
                    <a:pt x="413" y="88"/>
                    <a:pt x="413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8"/>
                    <a:pt x="413" y="88"/>
                    <a:pt x="413" y="88"/>
                  </a:cubicBezTo>
                  <a:cubicBezTo>
                    <a:pt x="413" y="88"/>
                    <a:pt x="413" y="88"/>
                    <a:pt x="413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8"/>
                    <a:pt x="413" y="88"/>
                    <a:pt x="413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5" y="87"/>
                    <a:pt x="415" y="87"/>
                    <a:pt x="415" y="87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8" y="2"/>
                    <a:pt x="267" y="2"/>
                    <a:pt x="267" y="3"/>
                  </a:cubicBezTo>
                  <a:cubicBezTo>
                    <a:pt x="267" y="4"/>
                    <a:pt x="267" y="4"/>
                    <a:pt x="267" y="4"/>
                  </a:cubicBezTo>
                  <a:cubicBezTo>
                    <a:pt x="267" y="4"/>
                    <a:pt x="267" y="4"/>
                    <a:pt x="267" y="4"/>
                  </a:cubicBezTo>
                  <a:cubicBezTo>
                    <a:pt x="267" y="5"/>
                    <a:pt x="268" y="5"/>
                    <a:pt x="268" y="5"/>
                  </a:cubicBezTo>
                  <a:cubicBezTo>
                    <a:pt x="269" y="6"/>
                    <a:pt x="273" y="9"/>
                    <a:pt x="277" y="12"/>
                  </a:cubicBezTo>
                  <a:cubicBezTo>
                    <a:pt x="310" y="33"/>
                    <a:pt x="414" y="96"/>
                    <a:pt x="414" y="96"/>
                  </a:cubicBezTo>
                  <a:cubicBezTo>
                    <a:pt x="415" y="95"/>
                    <a:pt x="415" y="95"/>
                    <a:pt x="415" y="95"/>
                  </a:cubicBezTo>
                  <a:cubicBezTo>
                    <a:pt x="414" y="95"/>
                    <a:pt x="414" y="95"/>
                    <a:pt x="414" y="95"/>
                  </a:cubicBezTo>
                  <a:cubicBezTo>
                    <a:pt x="415" y="95"/>
                    <a:pt x="415" y="95"/>
                    <a:pt x="415" y="95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4" y="94"/>
                    <a:pt x="414" y="95"/>
                  </a:cubicBezTo>
                  <a:cubicBezTo>
                    <a:pt x="415" y="95"/>
                    <a:pt x="415" y="95"/>
                    <a:pt x="415" y="95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5"/>
                    <a:pt x="415" y="95"/>
                    <a:pt x="415" y="95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5"/>
                    <a:pt x="415" y="95"/>
                    <a:pt x="415" y="95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5" y="94"/>
                    <a:pt x="415" y="94"/>
                  </a:cubicBezTo>
                  <a:cubicBezTo>
                    <a:pt x="415" y="94"/>
                    <a:pt x="414" y="94"/>
                    <a:pt x="413" y="93"/>
                  </a:cubicBezTo>
                  <a:cubicBezTo>
                    <a:pt x="403" y="87"/>
                    <a:pt x="365" y="64"/>
                    <a:pt x="329" y="43"/>
                  </a:cubicBezTo>
                  <a:cubicBezTo>
                    <a:pt x="312" y="33"/>
                    <a:pt x="295" y="23"/>
                    <a:pt x="282" y="15"/>
                  </a:cubicBezTo>
                  <a:cubicBezTo>
                    <a:pt x="276" y="11"/>
                    <a:pt x="271" y="8"/>
                    <a:pt x="267" y="6"/>
                  </a:cubicBezTo>
                  <a:cubicBezTo>
                    <a:pt x="263" y="4"/>
                    <a:pt x="261" y="3"/>
                    <a:pt x="261" y="3"/>
                  </a:cubicBezTo>
                  <a:cubicBezTo>
                    <a:pt x="261" y="2"/>
                    <a:pt x="260" y="2"/>
                    <a:pt x="259" y="3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59" y="5"/>
                    <a:pt x="260" y="5"/>
                    <a:pt x="260" y="5"/>
                  </a:cubicBezTo>
                  <a:cubicBezTo>
                    <a:pt x="261" y="6"/>
                    <a:pt x="262" y="7"/>
                    <a:pt x="263" y="8"/>
                  </a:cubicBezTo>
                  <a:cubicBezTo>
                    <a:pt x="269" y="13"/>
                    <a:pt x="282" y="21"/>
                    <a:pt x="297" y="30"/>
                  </a:cubicBezTo>
                  <a:cubicBezTo>
                    <a:pt x="320" y="45"/>
                    <a:pt x="349" y="62"/>
                    <a:pt x="373" y="76"/>
                  </a:cubicBezTo>
                  <a:cubicBezTo>
                    <a:pt x="384" y="83"/>
                    <a:pt x="395" y="89"/>
                    <a:pt x="402" y="93"/>
                  </a:cubicBezTo>
                  <a:cubicBezTo>
                    <a:pt x="406" y="96"/>
                    <a:pt x="409" y="97"/>
                    <a:pt x="411" y="99"/>
                  </a:cubicBezTo>
                  <a:cubicBezTo>
                    <a:pt x="412" y="99"/>
                    <a:pt x="413" y="100"/>
                    <a:pt x="413" y="100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4" y="100"/>
                    <a:pt x="414" y="100"/>
                    <a:pt x="414" y="100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4" y="100"/>
                    <a:pt x="414" y="100"/>
                    <a:pt x="414" y="100"/>
                  </a:cubicBezTo>
                  <a:cubicBezTo>
                    <a:pt x="414" y="101"/>
                    <a:pt x="414" y="101"/>
                    <a:pt x="414" y="101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3" y="100"/>
                    <a:pt x="413" y="100"/>
                    <a:pt x="413" y="100"/>
                  </a:cubicBezTo>
                  <a:cubicBezTo>
                    <a:pt x="413" y="100"/>
                    <a:pt x="414" y="101"/>
                    <a:pt x="414" y="101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3" y="100"/>
                    <a:pt x="413" y="100"/>
                    <a:pt x="413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4" y="99"/>
                    <a:pt x="414" y="99"/>
                    <a:pt x="414" y="99"/>
                  </a:cubicBezTo>
                  <a:cubicBezTo>
                    <a:pt x="413" y="100"/>
                    <a:pt x="413" y="100"/>
                    <a:pt x="413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4" y="99"/>
                    <a:pt x="414" y="99"/>
                    <a:pt x="414" y="99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4" y="99"/>
                    <a:pt x="414" y="99"/>
                    <a:pt x="414" y="99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4" y="99"/>
                    <a:pt x="414" y="99"/>
                    <a:pt x="414" y="99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5" y="99"/>
                    <a:pt x="415" y="99"/>
                  </a:cubicBezTo>
                  <a:cubicBezTo>
                    <a:pt x="415" y="99"/>
                    <a:pt x="414" y="98"/>
                    <a:pt x="413" y="97"/>
                  </a:cubicBezTo>
                  <a:cubicBezTo>
                    <a:pt x="403" y="91"/>
                    <a:pt x="365" y="68"/>
                    <a:pt x="329" y="46"/>
                  </a:cubicBezTo>
                  <a:cubicBezTo>
                    <a:pt x="311" y="34"/>
                    <a:pt x="293" y="24"/>
                    <a:pt x="280" y="16"/>
                  </a:cubicBezTo>
                  <a:cubicBezTo>
                    <a:pt x="273" y="12"/>
                    <a:pt x="267" y="9"/>
                    <a:pt x="263" y="6"/>
                  </a:cubicBezTo>
                  <a:cubicBezTo>
                    <a:pt x="261" y="5"/>
                    <a:pt x="259" y="4"/>
                    <a:pt x="257" y="4"/>
                  </a:cubicBezTo>
                  <a:cubicBezTo>
                    <a:pt x="257" y="3"/>
                    <a:pt x="256" y="3"/>
                    <a:pt x="256" y="3"/>
                  </a:cubicBezTo>
                  <a:cubicBezTo>
                    <a:pt x="255" y="3"/>
                    <a:pt x="255" y="3"/>
                    <a:pt x="254" y="3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3" y="3"/>
                    <a:pt x="253" y="3"/>
                    <a:pt x="253" y="3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3" y="3"/>
                    <a:pt x="253" y="3"/>
                    <a:pt x="253" y="3"/>
                  </a:cubicBezTo>
                  <a:cubicBezTo>
                    <a:pt x="253" y="4"/>
                    <a:pt x="253" y="4"/>
                    <a:pt x="253" y="4"/>
                  </a:cubicBezTo>
                  <a:cubicBezTo>
                    <a:pt x="253" y="4"/>
                    <a:pt x="253" y="5"/>
                    <a:pt x="253" y="5"/>
                  </a:cubicBezTo>
                  <a:cubicBezTo>
                    <a:pt x="253" y="5"/>
                    <a:pt x="253" y="5"/>
                    <a:pt x="254" y="6"/>
                  </a:cubicBezTo>
                  <a:cubicBezTo>
                    <a:pt x="255" y="7"/>
                    <a:pt x="259" y="9"/>
                    <a:pt x="264" y="12"/>
                  </a:cubicBezTo>
                  <a:cubicBezTo>
                    <a:pt x="282" y="24"/>
                    <a:pt x="319" y="46"/>
                    <a:pt x="352" y="66"/>
                  </a:cubicBezTo>
                  <a:cubicBezTo>
                    <a:pt x="368" y="76"/>
                    <a:pt x="384" y="85"/>
                    <a:pt x="395" y="92"/>
                  </a:cubicBezTo>
                  <a:cubicBezTo>
                    <a:pt x="400" y="95"/>
                    <a:pt x="405" y="98"/>
                    <a:pt x="408" y="101"/>
                  </a:cubicBezTo>
                  <a:cubicBezTo>
                    <a:pt x="410" y="102"/>
                    <a:pt x="411" y="103"/>
                    <a:pt x="412" y="103"/>
                  </a:cubicBezTo>
                  <a:cubicBezTo>
                    <a:pt x="412" y="104"/>
                    <a:pt x="412" y="104"/>
                    <a:pt x="412" y="104"/>
                  </a:cubicBezTo>
                  <a:cubicBezTo>
                    <a:pt x="413" y="104"/>
                    <a:pt x="413" y="104"/>
                    <a:pt x="413" y="104"/>
                  </a:cubicBezTo>
                  <a:cubicBezTo>
                    <a:pt x="413" y="104"/>
                    <a:pt x="413" y="104"/>
                    <a:pt x="413" y="104"/>
                  </a:cubicBezTo>
                  <a:cubicBezTo>
                    <a:pt x="412" y="104"/>
                    <a:pt x="412" y="104"/>
                    <a:pt x="412" y="104"/>
                  </a:cubicBezTo>
                  <a:cubicBezTo>
                    <a:pt x="413" y="104"/>
                    <a:pt x="413" y="104"/>
                    <a:pt x="413" y="104"/>
                  </a:cubicBezTo>
                  <a:cubicBezTo>
                    <a:pt x="413" y="104"/>
                    <a:pt x="413" y="104"/>
                    <a:pt x="413" y="104"/>
                  </a:cubicBezTo>
                  <a:cubicBezTo>
                    <a:pt x="412" y="104"/>
                    <a:pt x="412" y="104"/>
                    <a:pt x="412" y="104"/>
                  </a:cubicBezTo>
                  <a:cubicBezTo>
                    <a:pt x="414" y="104"/>
                    <a:pt x="414" y="104"/>
                    <a:pt x="414" y="104"/>
                  </a:cubicBezTo>
                  <a:cubicBezTo>
                    <a:pt x="413" y="103"/>
                    <a:pt x="413" y="103"/>
                    <a:pt x="413" y="103"/>
                  </a:cubicBezTo>
                  <a:cubicBezTo>
                    <a:pt x="412" y="104"/>
                    <a:pt x="412" y="104"/>
                    <a:pt x="412" y="104"/>
                  </a:cubicBezTo>
                  <a:cubicBezTo>
                    <a:pt x="414" y="104"/>
                    <a:pt x="414" y="104"/>
                    <a:pt x="414" y="104"/>
                  </a:cubicBezTo>
                  <a:cubicBezTo>
                    <a:pt x="413" y="103"/>
                    <a:pt x="413" y="103"/>
                    <a:pt x="413" y="103"/>
                  </a:cubicBezTo>
                  <a:cubicBezTo>
                    <a:pt x="414" y="104"/>
                    <a:pt x="414" y="104"/>
                    <a:pt x="414" y="104"/>
                  </a:cubicBezTo>
                  <a:cubicBezTo>
                    <a:pt x="414" y="103"/>
                    <a:pt x="414" y="103"/>
                    <a:pt x="414" y="103"/>
                  </a:cubicBezTo>
                  <a:cubicBezTo>
                    <a:pt x="244" y="3"/>
                    <a:pt x="244" y="3"/>
                    <a:pt x="244" y="3"/>
                  </a:cubicBezTo>
                  <a:cubicBezTo>
                    <a:pt x="243" y="2"/>
                    <a:pt x="242" y="2"/>
                    <a:pt x="242" y="3"/>
                  </a:cubicBezTo>
                  <a:cubicBezTo>
                    <a:pt x="242" y="4"/>
                    <a:pt x="242" y="4"/>
                    <a:pt x="242" y="5"/>
                  </a:cubicBezTo>
                  <a:cubicBezTo>
                    <a:pt x="242" y="5"/>
                    <a:pt x="245" y="6"/>
                    <a:pt x="250" y="9"/>
                  </a:cubicBezTo>
                  <a:cubicBezTo>
                    <a:pt x="266" y="19"/>
                    <a:pt x="307" y="44"/>
                    <a:pt x="344" y="67"/>
                  </a:cubicBezTo>
                  <a:cubicBezTo>
                    <a:pt x="362" y="78"/>
                    <a:pt x="379" y="89"/>
                    <a:pt x="392" y="97"/>
                  </a:cubicBezTo>
                  <a:cubicBezTo>
                    <a:pt x="399" y="101"/>
                    <a:pt x="404" y="105"/>
                    <a:pt x="407" y="107"/>
                  </a:cubicBezTo>
                  <a:cubicBezTo>
                    <a:pt x="409" y="108"/>
                    <a:pt x="411" y="109"/>
                    <a:pt x="412" y="110"/>
                  </a:cubicBezTo>
                  <a:cubicBezTo>
                    <a:pt x="412" y="110"/>
                    <a:pt x="412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0"/>
                    <a:pt x="413" y="110"/>
                    <a:pt x="413" y="110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0"/>
                    <a:pt x="413" y="110"/>
                    <a:pt x="413" y="110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2" y="110"/>
                    <a:pt x="412" y="110"/>
                    <a:pt x="412" y="110"/>
                  </a:cubicBezTo>
                  <a:cubicBezTo>
                    <a:pt x="412" y="111"/>
                    <a:pt x="413" y="111"/>
                    <a:pt x="413" y="111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2" y="110"/>
                    <a:pt x="412" y="110"/>
                    <a:pt x="412" y="110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3" y="110"/>
                    <a:pt x="413" y="110"/>
                    <a:pt x="413" y="110"/>
                  </a:cubicBezTo>
                  <a:cubicBezTo>
                    <a:pt x="412" y="110"/>
                    <a:pt x="412" y="110"/>
                    <a:pt x="412" y="110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3" y="110"/>
                    <a:pt x="413" y="110"/>
                    <a:pt x="413" y="110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3" y="110"/>
                    <a:pt x="413" y="110"/>
                    <a:pt x="413" y="110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3" y="109"/>
                    <a:pt x="413" y="109"/>
                    <a:pt x="413" y="109"/>
                  </a:cubicBezTo>
                  <a:cubicBezTo>
                    <a:pt x="413" y="110"/>
                    <a:pt x="413" y="110"/>
                    <a:pt x="413" y="110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3" y="109"/>
                    <a:pt x="413" y="109"/>
                    <a:pt x="413" y="109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3" y="109"/>
                    <a:pt x="413" y="109"/>
                    <a:pt x="413" y="109"/>
                  </a:cubicBezTo>
                  <a:cubicBezTo>
                    <a:pt x="414" y="110"/>
                    <a:pt x="414" y="110"/>
                    <a:pt x="414" y="110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3" y="109"/>
                    <a:pt x="412" y="109"/>
                    <a:pt x="410" y="108"/>
                  </a:cubicBezTo>
                  <a:cubicBezTo>
                    <a:pt x="397" y="101"/>
                    <a:pt x="355" y="75"/>
                    <a:pt x="315" y="51"/>
                  </a:cubicBezTo>
                  <a:cubicBezTo>
                    <a:pt x="295" y="38"/>
                    <a:pt x="276" y="26"/>
                    <a:pt x="261" y="17"/>
                  </a:cubicBezTo>
                  <a:cubicBezTo>
                    <a:pt x="254" y="13"/>
                    <a:pt x="248" y="9"/>
                    <a:pt x="244" y="7"/>
                  </a:cubicBezTo>
                  <a:cubicBezTo>
                    <a:pt x="242" y="6"/>
                    <a:pt x="240" y="5"/>
                    <a:pt x="238" y="4"/>
                  </a:cubicBezTo>
                  <a:cubicBezTo>
                    <a:pt x="238" y="4"/>
                    <a:pt x="237" y="3"/>
                    <a:pt x="237" y="3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235" y="3"/>
                    <a:pt x="235" y="3"/>
                    <a:pt x="235" y="3"/>
                  </a:cubicBezTo>
                  <a:cubicBezTo>
                    <a:pt x="234" y="3"/>
                    <a:pt x="234" y="3"/>
                    <a:pt x="234" y="3"/>
                  </a:cubicBezTo>
                  <a:cubicBezTo>
                    <a:pt x="234" y="4"/>
                    <a:pt x="234" y="5"/>
                    <a:pt x="235" y="5"/>
                  </a:cubicBezTo>
                  <a:cubicBezTo>
                    <a:pt x="413" y="117"/>
                    <a:pt x="413" y="117"/>
                    <a:pt x="413" y="117"/>
                  </a:cubicBezTo>
                  <a:cubicBezTo>
                    <a:pt x="414" y="115"/>
                    <a:pt x="414" y="115"/>
                    <a:pt x="414" y="115"/>
                  </a:cubicBezTo>
                  <a:cubicBezTo>
                    <a:pt x="413" y="115"/>
                    <a:pt x="413" y="115"/>
                    <a:pt x="413" y="115"/>
                  </a:cubicBezTo>
                  <a:cubicBezTo>
                    <a:pt x="414" y="115"/>
                    <a:pt x="414" y="115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4" y="114"/>
                    <a:pt x="413" y="114"/>
                    <a:pt x="413" y="115"/>
                  </a:cubicBezTo>
                  <a:cubicBezTo>
                    <a:pt x="414" y="115"/>
                    <a:pt x="414" y="115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4" y="115"/>
                    <a:pt x="414" y="115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4" y="115"/>
                    <a:pt x="414" y="115"/>
                    <a:pt x="414" y="115"/>
                  </a:cubicBezTo>
                  <a:cubicBezTo>
                    <a:pt x="414" y="114"/>
                    <a:pt x="414" y="114"/>
                    <a:pt x="414" y="114"/>
                  </a:cubicBezTo>
                  <a:cubicBezTo>
                    <a:pt x="414" y="114"/>
                    <a:pt x="414" y="114"/>
                    <a:pt x="413" y="114"/>
                  </a:cubicBezTo>
                  <a:cubicBezTo>
                    <a:pt x="409" y="112"/>
                    <a:pt x="396" y="104"/>
                    <a:pt x="377" y="93"/>
                  </a:cubicBezTo>
                  <a:cubicBezTo>
                    <a:pt x="350" y="77"/>
                    <a:pt x="313" y="54"/>
                    <a:pt x="282" y="36"/>
                  </a:cubicBezTo>
                  <a:cubicBezTo>
                    <a:pt x="267" y="26"/>
                    <a:pt x="254" y="18"/>
                    <a:pt x="244" y="12"/>
                  </a:cubicBezTo>
                  <a:cubicBezTo>
                    <a:pt x="234" y="6"/>
                    <a:pt x="228" y="3"/>
                    <a:pt x="228" y="3"/>
                  </a:cubicBezTo>
                  <a:cubicBezTo>
                    <a:pt x="228" y="2"/>
                    <a:pt x="227" y="3"/>
                    <a:pt x="226" y="3"/>
                  </a:cubicBezTo>
                  <a:cubicBezTo>
                    <a:pt x="226" y="4"/>
                    <a:pt x="226" y="4"/>
                    <a:pt x="226" y="4"/>
                  </a:cubicBezTo>
                  <a:cubicBezTo>
                    <a:pt x="226" y="5"/>
                    <a:pt x="227" y="5"/>
                    <a:pt x="227" y="6"/>
                  </a:cubicBezTo>
                  <a:cubicBezTo>
                    <a:pt x="228" y="7"/>
                    <a:pt x="229" y="8"/>
                    <a:pt x="231" y="10"/>
                  </a:cubicBezTo>
                  <a:cubicBezTo>
                    <a:pt x="238" y="15"/>
                    <a:pt x="253" y="24"/>
                    <a:pt x="272" y="36"/>
                  </a:cubicBezTo>
                  <a:cubicBezTo>
                    <a:pt x="299" y="52"/>
                    <a:pt x="335" y="73"/>
                    <a:pt x="363" y="90"/>
                  </a:cubicBezTo>
                  <a:cubicBezTo>
                    <a:pt x="378" y="98"/>
                    <a:pt x="390" y="106"/>
                    <a:pt x="399" y="111"/>
                  </a:cubicBezTo>
                  <a:cubicBezTo>
                    <a:pt x="403" y="114"/>
                    <a:pt x="407" y="116"/>
                    <a:pt x="410" y="118"/>
                  </a:cubicBezTo>
                  <a:cubicBezTo>
                    <a:pt x="411" y="119"/>
                    <a:pt x="412" y="120"/>
                    <a:pt x="412" y="120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3" y="120"/>
                    <a:pt x="413" y="120"/>
                    <a:pt x="413" y="120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3" y="120"/>
                    <a:pt x="413" y="120"/>
                    <a:pt x="413" y="120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3" y="120"/>
                    <a:pt x="413" y="120"/>
                    <a:pt x="413" y="120"/>
                  </a:cubicBezTo>
                  <a:cubicBezTo>
                    <a:pt x="413" y="120"/>
                    <a:pt x="413" y="120"/>
                    <a:pt x="413" y="120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3" y="120"/>
                    <a:pt x="413" y="120"/>
                    <a:pt x="413" y="120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3" y="119"/>
                    <a:pt x="413" y="119"/>
                    <a:pt x="413" y="119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4" y="119"/>
                    <a:pt x="414" y="119"/>
                    <a:pt x="414" y="119"/>
                  </a:cubicBezTo>
                  <a:cubicBezTo>
                    <a:pt x="414" y="119"/>
                    <a:pt x="413" y="119"/>
                    <a:pt x="413" y="119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4" y="119"/>
                    <a:pt x="414" y="119"/>
                    <a:pt x="414" y="119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4" y="119"/>
                    <a:pt x="414" y="119"/>
                    <a:pt x="414" y="119"/>
                  </a:cubicBezTo>
                  <a:cubicBezTo>
                    <a:pt x="414" y="119"/>
                    <a:pt x="414" y="119"/>
                    <a:pt x="414" y="119"/>
                  </a:cubicBezTo>
                  <a:cubicBezTo>
                    <a:pt x="414" y="120"/>
                    <a:pt x="414" y="120"/>
                    <a:pt x="414" y="120"/>
                  </a:cubicBezTo>
                  <a:cubicBezTo>
                    <a:pt x="414" y="119"/>
                    <a:pt x="414" y="119"/>
                    <a:pt x="414" y="119"/>
                  </a:cubicBezTo>
                  <a:cubicBezTo>
                    <a:pt x="414" y="119"/>
                    <a:pt x="414" y="119"/>
                    <a:pt x="414" y="119"/>
                  </a:cubicBezTo>
                  <a:cubicBezTo>
                    <a:pt x="414" y="119"/>
                    <a:pt x="413" y="118"/>
                    <a:pt x="411" y="117"/>
                  </a:cubicBezTo>
                  <a:cubicBezTo>
                    <a:pt x="399" y="110"/>
                    <a:pt x="354" y="81"/>
                    <a:pt x="311" y="54"/>
                  </a:cubicBezTo>
                  <a:cubicBezTo>
                    <a:pt x="290" y="41"/>
                    <a:pt x="269" y="28"/>
                    <a:pt x="252" y="18"/>
                  </a:cubicBezTo>
                  <a:cubicBezTo>
                    <a:pt x="244" y="13"/>
                    <a:pt x="237" y="9"/>
                    <a:pt x="232" y="7"/>
                  </a:cubicBezTo>
                  <a:cubicBezTo>
                    <a:pt x="229" y="5"/>
                    <a:pt x="227" y="4"/>
                    <a:pt x="225" y="3"/>
                  </a:cubicBezTo>
                  <a:cubicBezTo>
                    <a:pt x="224" y="3"/>
                    <a:pt x="222" y="2"/>
                    <a:pt x="221" y="2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19" y="4"/>
                    <a:pt x="220" y="4"/>
                    <a:pt x="220" y="5"/>
                  </a:cubicBezTo>
                  <a:cubicBezTo>
                    <a:pt x="414" y="126"/>
                    <a:pt x="414" y="126"/>
                    <a:pt x="414" y="126"/>
                  </a:cubicBezTo>
                  <a:cubicBezTo>
                    <a:pt x="415" y="125"/>
                    <a:pt x="415" y="125"/>
                    <a:pt x="415" y="125"/>
                  </a:cubicBezTo>
                  <a:cubicBezTo>
                    <a:pt x="413" y="124"/>
                    <a:pt x="413" y="124"/>
                    <a:pt x="413" y="124"/>
                  </a:cubicBezTo>
                  <a:cubicBezTo>
                    <a:pt x="414" y="125"/>
                    <a:pt x="414" y="125"/>
                    <a:pt x="414" y="125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3" y="124"/>
                    <a:pt x="413" y="124"/>
                    <a:pt x="413" y="124"/>
                  </a:cubicBezTo>
                  <a:cubicBezTo>
                    <a:pt x="414" y="125"/>
                    <a:pt x="414" y="125"/>
                    <a:pt x="414" y="125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4" y="124"/>
                    <a:pt x="414" y="124"/>
                    <a:pt x="414" y="124"/>
                  </a:cubicBezTo>
                  <a:cubicBezTo>
                    <a:pt x="414" y="123"/>
                    <a:pt x="414" y="123"/>
                    <a:pt x="414" y="123"/>
                  </a:cubicBezTo>
                  <a:cubicBezTo>
                    <a:pt x="413" y="123"/>
                    <a:pt x="412" y="123"/>
                    <a:pt x="410" y="122"/>
                  </a:cubicBezTo>
                  <a:cubicBezTo>
                    <a:pt x="394" y="114"/>
                    <a:pt x="347" y="84"/>
                    <a:pt x="303" y="56"/>
                  </a:cubicBezTo>
                  <a:cubicBezTo>
                    <a:pt x="280" y="42"/>
                    <a:pt x="259" y="29"/>
                    <a:pt x="242" y="19"/>
                  </a:cubicBezTo>
                  <a:cubicBezTo>
                    <a:pt x="234" y="14"/>
                    <a:pt x="227" y="9"/>
                    <a:pt x="221" y="7"/>
                  </a:cubicBezTo>
                  <a:cubicBezTo>
                    <a:pt x="219" y="5"/>
                    <a:pt x="217" y="4"/>
                    <a:pt x="215" y="3"/>
                  </a:cubicBezTo>
                  <a:cubicBezTo>
                    <a:pt x="213" y="2"/>
                    <a:pt x="212" y="2"/>
                    <a:pt x="211" y="2"/>
                  </a:cubicBezTo>
                  <a:cubicBezTo>
                    <a:pt x="210" y="2"/>
                    <a:pt x="210" y="2"/>
                    <a:pt x="210" y="2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09" y="4"/>
                    <a:pt x="209" y="5"/>
                    <a:pt x="210" y="6"/>
                  </a:cubicBezTo>
                  <a:cubicBezTo>
                    <a:pt x="211" y="7"/>
                    <a:pt x="212" y="8"/>
                    <a:pt x="214" y="10"/>
                  </a:cubicBezTo>
                  <a:cubicBezTo>
                    <a:pt x="222" y="16"/>
                    <a:pt x="238" y="26"/>
                    <a:pt x="258" y="39"/>
                  </a:cubicBezTo>
                  <a:cubicBezTo>
                    <a:pt x="288" y="58"/>
                    <a:pt x="327" y="81"/>
                    <a:pt x="358" y="99"/>
                  </a:cubicBezTo>
                  <a:cubicBezTo>
                    <a:pt x="373" y="108"/>
                    <a:pt x="387" y="116"/>
                    <a:pt x="396" y="122"/>
                  </a:cubicBezTo>
                  <a:cubicBezTo>
                    <a:pt x="401" y="125"/>
                    <a:pt x="405" y="127"/>
                    <a:pt x="408" y="128"/>
                  </a:cubicBezTo>
                  <a:cubicBezTo>
                    <a:pt x="409" y="129"/>
                    <a:pt x="410" y="130"/>
                    <a:pt x="411" y="130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2" y="131"/>
                    <a:pt x="412" y="131"/>
                    <a:pt x="412" y="131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1" y="130"/>
                    <a:pt x="411" y="130"/>
                    <a:pt x="411" y="130"/>
                  </a:cubicBezTo>
                  <a:cubicBezTo>
                    <a:pt x="411" y="130"/>
                    <a:pt x="412" y="130"/>
                    <a:pt x="412" y="131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1" y="130"/>
                    <a:pt x="411" y="130"/>
                    <a:pt x="411" y="130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2" y="129"/>
                    <a:pt x="412" y="129"/>
                    <a:pt x="412" y="129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2" y="129"/>
                    <a:pt x="412" y="129"/>
                    <a:pt x="412" y="129"/>
                  </a:cubicBezTo>
                  <a:cubicBezTo>
                    <a:pt x="413" y="130"/>
                    <a:pt x="413" y="130"/>
                    <a:pt x="413" y="130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3" y="129"/>
                    <a:pt x="413" y="129"/>
                  </a:cubicBezTo>
                  <a:cubicBezTo>
                    <a:pt x="413" y="129"/>
                    <a:pt x="412" y="128"/>
                    <a:pt x="412" y="128"/>
                  </a:cubicBezTo>
                  <a:cubicBezTo>
                    <a:pt x="407" y="126"/>
                    <a:pt x="392" y="117"/>
                    <a:pt x="371" y="105"/>
                  </a:cubicBezTo>
                  <a:cubicBezTo>
                    <a:pt x="340" y="86"/>
                    <a:pt x="298" y="60"/>
                    <a:pt x="263" y="39"/>
                  </a:cubicBezTo>
                  <a:cubicBezTo>
                    <a:pt x="245" y="29"/>
                    <a:pt x="230" y="19"/>
                    <a:pt x="219" y="13"/>
                  </a:cubicBezTo>
                  <a:cubicBezTo>
                    <a:pt x="213" y="9"/>
                    <a:pt x="209" y="6"/>
                    <a:pt x="206" y="5"/>
                  </a:cubicBezTo>
                  <a:cubicBezTo>
                    <a:pt x="203" y="3"/>
                    <a:pt x="201" y="2"/>
                    <a:pt x="201" y="2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199" y="3"/>
                    <a:pt x="199" y="3"/>
                    <a:pt x="199" y="3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0" y="4"/>
                    <a:pt x="203" y="6"/>
                    <a:pt x="209" y="9"/>
                  </a:cubicBezTo>
                  <a:cubicBezTo>
                    <a:pt x="229" y="21"/>
                    <a:pt x="280" y="52"/>
                    <a:pt x="326" y="80"/>
                  </a:cubicBezTo>
                  <a:cubicBezTo>
                    <a:pt x="349" y="94"/>
                    <a:pt x="370" y="108"/>
                    <a:pt x="386" y="118"/>
                  </a:cubicBezTo>
                  <a:cubicBezTo>
                    <a:pt x="394" y="123"/>
                    <a:pt x="401" y="127"/>
                    <a:pt x="405" y="131"/>
                  </a:cubicBezTo>
                  <a:cubicBezTo>
                    <a:pt x="407" y="132"/>
                    <a:pt x="409" y="134"/>
                    <a:pt x="410" y="134"/>
                  </a:cubicBezTo>
                  <a:cubicBezTo>
                    <a:pt x="411" y="135"/>
                    <a:pt x="411" y="135"/>
                    <a:pt x="412" y="136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2" y="136"/>
                    <a:pt x="412" y="136"/>
                    <a:pt x="412" y="136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3" y="136"/>
                    <a:pt x="413" y="136"/>
                    <a:pt x="413" y="136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2" y="134"/>
                    <a:pt x="412" y="134"/>
                    <a:pt x="412" y="134"/>
                  </a:cubicBezTo>
                  <a:cubicBezTo>
                    <a:pt x="412" y="135"/>
                    <a:pt x="412" y="135"/>
                    <a:pt x="412" y="135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2" y="134"/>
                    <a:pt x="412" y="134"/>
                    <a:pt x="412" y="134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3" y="134"/>
                    <a:pt x="413" y="134"/>
                    <a:pt x="413" y="134"/>
                  </a:cubicBezTo>
                  <a:cubicBezTo>
                    <a:pt x="412" y="134"/>
                    <a:pt x="412" y="134"/>
                    <a:pt x="412" y="134"/>
                  </a:cubicBezTo>
                  <a:cubicBezTo>
                    <a:pt x="413" y="135"/>
                    <a:pt x="413" y="135"/>
                    <a:pt x="413" y="135"/>
                  </a:cubicBezTo>
                  <a:cubicBezTo>
                    <a:pt x="413" y="134"/>
                    <a:pt x="413" y="134"/>
                    <a:pt x="413" y="134"/>
                  </a:cubicBezTo>
                  <a:cubicBezTo>
                    <a:pt x="413" y="134"/>
                    <a:pt x="413" y="134"/>
                    <a:pt x="413" y="134"/>
                  </a:cubicBezTo>
                  <a:cubicBezTo>
                    <a:pt x="412" y="134"/>
                    <a:pt x="411" y="134"/>
                    <a:pt x="408" y="133"/>
                  </a:cubicBezTo>
                  <a:cubicBezTo>
                    <a:pt x="392" y="125"/>
                    <a:pt x="339" y="92"/>
                    <a:pt x="290" y="62"/>
                  </a:cubicBezTo>
                  <a:cubicBezTo>
                    <a:pt x="265" y="46"/>
                    <a:pt x="242" y="31"/>
                    <a:pt x="224" y="20"/>
                  </a:cubicBezTo>
                  <a:cubicBezTo>
                    <a:pt x="215" y="15"/>
                    <a:pt x="208" y="10"/>
                    <a:pt x="203" y="7"/>
                  </a:cubicBezTo>
                  <a:cubicBezTo>
                    <a:pt x="198" y="4"/>
                    <a:pt x="195" y="2"/>
                    <a:pt x="195" y="2"/>
                  </a:cubicBezTo>
                  <a:cubicBezTo>
                    <a:pt x="195" y="2"/>
                    <a:pt x="195" y="2"/>
                    <a:pt x="195" y="2"/>
                  </a:cubicBezTo>
                  <a:cubicBezTo>
                    <a:pt x="194" y="3"/>
                    <a:pt x="194" y="3"/>
                    <a:pt x="194" y="3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413" y="141"/>
                    <a:pt x="413" y="141"/>
                    <a:pt x="413" y="141"/>
                  </a:cubicBezTo>
                  <a:cubicBezTo>
                    <a:pt x="413" y="140"/>
                    <a:pt x="413" y="140"/>
                    <a:pt x="413" y="140"/>
                  </a:cubicBezTo>
                  <a:cubicBezTo>
                    <a:pt x="412" y="139"/>
                    <a:pt x="412" y="139"/>
                    <a:pt x="412" y="139"/>
                  </a:cubicBezTo>
                  <a:cubicBezTo>
                    <a:pt x="413" y="140"/>
                    <a:pt x="413" y="140"/>
                    <a:pt x="413" y="140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2" y="139"/>
                    <a:pt x="412" y="139"/>
                    <a:pt x="412" y="139"/>
                  </a:cubicBezTo>
                  <a:cubicBezTo>
                    <a:pt x="413" y="140"/>
                    <a:pt x="413" y="140"/>
                    <a:pt x="413" y="140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40"/>
                    <a:pt x="413" y="140"/>
                    <a:pt x="413" y="140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40"/>
                    <a:pt x="413" y="140"/>
                    <a:pt x="413" y="140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9"/>
                    <a:pt x="413" y="139"/>
                  </a:cubicBezTo>
                  <a:cubicBezTo>
                    <a:pt x="413" y="139"/>
                    <a:pt x="413" y="138"/>
                    <a:pt x="412" y="138"/>
                  </a:cubicBezTo>
                  <a:cubicBezTo>
                    <a:pt x="409" y="137"/>
                    <a:pt x="404" y="134"/>
                    <a:pt x="396" y="130"/>
                  </a:cubicBezTo>
                  <a:cubicBezTo>
                    <a:pt x="370" y="115"/>
                    <a:pt x="317" y="83"/>
                    <a:pt x="271" y="55"/>
                  </a:cubicBezTo>
                  <a:cubicBezTo>
                    <a:pt x="248" y="41"/>
                    <a:pt x="226" y="28"/>
                    <a:pt x="211" y="18"/>
                  </a:cubicBezTo>
                  <a:cubicBezTo>
                    <a:pt x="203" y="13"/>
                    <a:pt x="197" y="9"/>
                    <a:pt x="192" y="7"/>
                  </a:cubicBezTo>
                  <a:cubicBezTo>
                    <a:pt x="188" y="4"/>
                    <a:pt x="185" y="2"/>
                    <a:pt x="185" y="2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5"/>
                    <a:pt x="188" y="7"/>
                    <a:pt x="194" y="11"/>
                  </a:cubicBezTo>
                  <a:cubicBezTo>
                    <a:pt x="216" y="24"/>
                    <a:pt x="270" y="58"/>
                    <a:pt x="319" y="88"/>
                  </a:cubicBezTo>
                  <a:cubicBezTo>
                    <a:pt x="344" y="103"/>
                    <a:pt x="367" y="118"/>
                    <a:pt x="384" y="128"/>
                  </a:cubicBezTo>
                  <a:cubicBezTo>
                    <a:pt x="392" y="134"/>
                    <a:pt x="399" y="138"/>
                    <a:pt x="404" y="142"/>
                  </a:cubicBezTo>
                  <a:cubicBezTo>
                    <a:pt x="407" y="143"/>
                    <a:pt x="408" y="144"/>
                    <a:pt x="410" y="145"/>
                  </a:cubicBezTo>
                  <a:cubicBezTo>
                    <a:pt x="410" y="146"/>
                    <a:pt x="411" y="146"/>
                    <a:pt x="411" y="146"/>
                  </a:cubicBezTo>
                  <a:cubicBezTo>
                    <a:pt x="411" y="147"/>
                    <a:pt x="411" y="147"/>
                    <a:pt x="411" y="147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7"/>
                    <a:pt x="411" y="147"/>
                    <a:pt x="411" y="147"/>
                  </a:cubicBezTo>
                  <a:cubicBezTo>
                    <a:pt x="411" y="147"/>
                    <a:pt x="411" y="147"/>
                    <a:pt x="411" y="147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7"/>
                    <a:pt x="411" y="147"/>
                    <a:pt x="411" y="147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6"/>
                    <a:pt x="411" y="146"/>
                    <a:pt x="411" y="146"/>
                  </a:cubicBezTo>
                  <a:cubicBezTo>
                    <a:pt x="411" y="146"/>
                    <a:pt x="411" y="146"/>
                    <a:pt x="411" y="147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6"/>
                    <a:pt x="411" y="146"/>
                    <a:pt x="411" y="146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1" y="146"/>
                    <a:pt x="411" y="146"/>
                    <a:pt x="411" y="146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2" y="145"/>
                    <a:pt x="412" y="145"/>
                    <a:pt x="411" y="145"/>
                  </a:cubicBezTo>
                  <a:cubicBezTo>
                    <a:pt x="412" y="146"/>
                    <a:pt x="412" y="146"/>
                    <a:pt x="412" y="146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3" y="145"/>
                    <a:pt x="413" y="145"/>
                    <a:pt x="413" y="145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3" y="145"/>
                    <a:pt x="413" y="145"/>
                    <a:pt x="413" y="145"/>
                  </a:cubicBezTo>
                  <a:cubicBezTo>
                    <a:pt x="413" y="145"/>
                    <a:pt x="412" y="144"/>
                    <a:pt x="412" y="144"/>
                  </a:cubicBezTo>
                  <a:cubicBezTo>
                    <a:pt x="407" y="142"/>
                    <a:pt x="390" y="131"/>
                    <a:pt x="368" y="118"/>
                  </a:cubicBezTo>
                  <a:cubicBezTo>
                    <a:pt x="334" y="97"/>
                    <a:pt x="288" y="68"/>
                    <a:pt x="249" y="44"/>
                  </a:cubicBezTo>
                  <a:cubicBezTo>
                    <a:pt x="230" y="32"/>
                    <a:pt x="213" y="22"/>
                    <a:pt x="200" y="14"/>
                  </a:cubicBezTo>
                  <a:cubicBezTo>
                    <a:pt x="193" y="10"/>
                    <a:pt x="188" y="7"/>
                    <a:pt x="184" y="5"/>
                  </a:cubicBezTo>
                  <a:cubicBezTo>
                    <a:pt x="182" y="4"/>
                    <a:pt x="181" y="3"/>
                    <a:pt x="180" y="2"/>
                  </a:cubicBezTo>
                  <a:cubicBezTo>
                    <a:pt x="179" y="2"/>
                    <a:pt x="179" y="2"/>
                    <a:pt x="178" y="2"/>
                  </a:cubicBezTo>
                  <a:cubicBezTo>
                    <a:pt x="178" y="2"/>
                    <a:pt x="177" y="2"/>
                    <a:pt x="177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6" y="2"/>
                    <a:pt x="176" y="2"/>
                    <a:pt x="176" y="2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7" y="5"/>
                    <a:pt x="177" y="5"/>
                  </a:cubicBezTo>
                  <a:cubicBezTo>
                    <a:pt x="183" y="10"/>
                    <a:pt x="200" y="21"/>
                    <a:pt x="223" y="35"/>
                  </a:cubicBezTo>
                  <a:cubicBezTo>
                    <a:pt x="291" y="78"/>
                    <a:pt x="412" y="151"/>
                    <a:pt x="412" y="151"/>
                  </a:cubicBezTo>
                  <a:cubicBezTo>
                    <a:pt x="413" y="150"/>
                    <a:pt x="413" y="150"/>
                    <a:pt x="413" y="150"/>
                  </a:cubicBezTo>
                  <a:cubicBezTo>
                    <a:pt x="412" y="150"/>
                    <a:pt x="412" y="150"/>
                    <a:pt x="412" y="150"/>
                  </a:cubicBezTo>
                  <a:cubicBezTo>
                    <a:pt x="412" y="150"/>
                    <a:pt x="412" y="150"/>
                    <a:pt x="412" y="150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50"/>
                    <a:pt x="412" y="150"/>
                    <a:pt x="412" y="150"/>
                  </a:cubicBezTo>
                  <a:cubicBezTo>
                    <a:pt x="412" y="150"/>
                    <a:pt x="412" y="150"/>
                    <a:pt x="412" y="150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50"/>
                    <a:pt x="412" y="150"/>
                    <a:pt x="412" y="150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50"/>
                    <a:pt x="412" y="150"/>
                    <a:pt x="412" y="150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2" y="149"/>
                  </a:cubicBezTo>
                  <a:cubicBezTo>
                    <a:pt x="412" y="149"/>
                    <a:pt x="412" y="149"/>
                    <a:pt x="411" y="149"/>
                  </a:cubicBezTo>
                  <a:cubicBezTo>
                    <a:pt x="408" y="148"/>
                    <a:pt x="402" y="145"/>
                    <a:pt x="394" y="140"/>
                  </a:cubicBezTo>
                  <a:cubicBezTo>
                    <a:pt x="365" y="124"/>
                    <a:pt x="310" y="89"/>
                    <a:pt x="261" y="59"/>
                  </a:cubicBezTo>
                  <a:cubicBezTo>
                    <a:pt x="237" y="44"/>
                    <a:pt x="214" y="29"/>
                    <a:pt x="197" y="19"/>
                  </a:cubicBezTo>
                  <a:cubicBezTo>
                    <a:pt x="188" y="14"/>
                    <a:pt x="181" y="10"/>
                    <a:pt x="176" y="7"/>
                  </a:cubicBezTo>
                  <a:cubicBezTo>
                    <a:pt x="174" y="5"/>
                    <a:pt x="172" y="4"/>
                    <a:pt x="170" y="3"/>
                  </a:cubicBezTo>
                  <a:cubicBezTo>
                    <a:pt x="169" y="3"/>
                    <a:pt x="169" y="2"/>
                    <a:pt x="168" y="2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7" y="2"/>
                    <a:pt x="167" y="2"/>
                    <a:pt x="167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7" y="3"/>
                    <a:pt x="167" y="3"/>
                    <a:pt x="167" y="3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7" y="5"/>
                    <a:pt x="169" y="6"/>
                    <a:pt x="171" y="8"/>
                  </a:cubicBezTo>
                  <a:cubicBezTo>
                    <a:pt x="206" y="32"/>
                    <a:pt x="413" y="159"/>
                    <a:pt x="413" y="159"/>
                  </a:cubicBezTo>
                  <a:cubicBezTo>
                    <a:pt x="414" y="157"/>
                    <a:pt x="414" y="157"/>
                    <a:pt x="414" y="157"/>
                  </a:cubicBezTo>
                  <a:cubicBezTo>
                    <a:pt x="413" y="157"/>
                    <a:pt x="413" y="157"/>
                    <a:pt x="413" y="157"/>
                  </a:cubicBezTo>
                  <a:cubicBezTo>
                    <a:pt x="414" y="157"/>
                    <a:pt x="414" y="157"/>
                    <a:pt x="414" y="157"/>
                  </a:cubicBezTo>
                  <a:cubicBezTo>
                    <a:pt x="414" y="156"/>
                    <a:pt x="414" y="156"/>
                    <a:pt x="414" y="156"/>
                  </a:cubicBezTo>
                  <a:cubicBezTo>
                    <a:pt x="414" y="156"/>
                    <a:pt x="413" y="156"/>
                    <a:pt x="413" y="157"/>
                  </a:cubicBezTo>
                  <a:cubicBezTo>
                    <a:pt x="414" y="157"/>
                    <a:pt x="414" y="157"/>
                    <a:pt x="414" y="157"/>
                  </a:cubicBezTo>
                  <a:cubicBezTo>
                    <a:pt x="414" y="156"/>
                    <a:pt x="414" y="156"/>
                    <a:pt x="414" y="156"/>
                  </a:cubicBezTo>
                  <a:cubicBezTo>
                    <a:pt x="414" y="157"/>
                    <a:pt x="414" y="157"/>
                    <a:pt x="414" y="157"/>
                  </a:cubicBezTo>
                  <a:cubicBezTo>
                    <a:pt x="414" y="156"/>
                    <a:pt x="414" y="156"/>
                    <a:pt x="414" y="156"/>
                  </a:cubicBezTo>
                  <a:cubicBezTo>
                    <a:pt x="414" y="156"/>
                    <a:pt x="414" y="156"/>
                    <a:pt x="414" y="156"/>
                  </a:cubicBezTo>
                  <a:cubicBezTo>
                    <a:pt x="414" y="157"/>
                    <a:pt x="414" y="157"/>
                    <a:pt x="414" y="157"/>
                  </a:cubicBezTo>
                  <a:cubicBezTo>
                    <a:pt x="414" y="156"/>
                    <a:pt x="414" y="156"/>
                    <a:pt x="414" y="156"/>
                  </a:cubicBezTo>
                  <a:cubicBezTo>
                    <a:pt x="414" y="156"/>
                    <a:pt x="414" y="156"/>
                    <a:pt x="413" y="156"/>
                  </a:cubicBezTo>
                  <a:cubicBezTo>
                    <a:pt x="408" y="153"/>
                    <a:pt x="390" y="142"/>
                    <a:pt x="365" y="127"/>
                  </a:cubicBezTo>
                  <a:cubicBezTo>
                    <a:pt x="328" y="104"/>
                    <a:pt x="277" y="73"/>
                    <a:pt x="235" y="47"/>
                  </a:cubicBezTo>
                  <a:cubicBezTo>
                    <a:pt x="214" y="34"/>
                    <a:pt x="195" y="23"/>
                    <a:pt x="181" y="14"/>
                  </a:cubicBezTo>
                  <a:cubicBezTo>
                    <a:pt x="174" y="10"/>
                    <a:pt x="168" y="7"/>
                    <a:pt x="164" y="5"/>
                  </a:cubicBezTo>
                  <a:cubicBezTo>
                    <a:pt x="162" y="4"/>
                    <a:pt x="160" y="3"/>
                    <a:pt x="159" y="2"/>
                  </a:cubicBezTo>
                  <a:cubicBezTo>
                    <a:pt x="158" y="2"/>
                    <a:pt x="158" y="1"/>
                    <a:pt x="158" y="1"/>
                  </a:cubicBezTo>
                  <a:cubicBezTo>
                    <a:pt x="157" y="1"/>
                    <a:pt x="157" y="1"/>
                    <a:pt x="156" y="1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3"/>
                    <a:pt x="155" y="3"/>
                    <a:pt x="155" y="4"/>
                  </a:cubicBezTo>
                  <a:cubicBezTo>
                    <a:pt x="156" y="4"/>
                    <a:pt x="156" y="5"/>
                    <a:pt x="157" y="5"/>
                  </a:cubicBezTo>
                  <a:cubicBezTo>
                    <a:pt x="160" y="8"/>
                    <a:pt x="166" y="12"/>
                    <a:pt x="174" y="18"/>
                  </a:cubicBezTo>
                  <a:cubicBezTo>
                    <a:pt x="204" y="37"/>
                    <a:pt x="264" y="74"/>
                    <a:pt x="316" y="106"/>
                  </a:cubicBezTo>
                  <a:cubicBezTo>
                    <a:pt x="342" y="121"/>
                    <a:pt x="366" y="136"/>
                    <a:pt x="384" y="147"/>
                  </a:cubicBezTo>
                  <a:cubicBezTo>
                    <a:pt x="393" y="152"/>
                    <a:pt x="400" y="156"/>
                    <a:pt x="405" y="159"/>
                  </a:cubicBezTo>
                  <a:cubicBezTo>
                    <a:pt x="408" y="161"/>
                    <a:pt x="409" y="162"/>
                    <a:pt x="411" y="163"/>
                  </a:cubicBezTo>
                  <a:cubicBezTo>
                    <a:pt x="411" y="163"/>
                    <a:pt x="412" y="164"/>
                    <a:pt x="412" y="164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2" y="164"/>
                    <a:pt x="412" y="164"/>
                    <a:pt x="412" y="164"/>
                  </a:cubicBezTo>
                  <a:cubicBezTo>
                    <a:pt x="413" y="164"/>
                    <a:pt x="413" y="164"/>
                    <a:pt x="413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2" y="164"/>
                    <a:pt x="412" y="164"/>
                    <a:pt x="412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2" y="163"/>
                    <a:pt x="412" y="163"/>
                    <a:pt x="412" y="163"/>
                  </a:cubicBezTo>
                  <a:cubicBezTo>
                    <a:pt x="412" y="164"/>
                    <a:pt x="412" y="164"/>
                    <a:pt x="412" y="164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2" y="163"/>
                    <a:pt x="412" y="163"/>
                    <a:pt x="412" y="163"/>
                  </a:cubicBezTo>
                  <a:cubicBezTo>
                    <a:pt x="413" y="163"/>
                    <a:pt x="413" y="163"/>
                    <a:pt x="413" y="163"/>
                  </a:cubicBezTo>
                  <a:cubicBezTo>
                    <a:pt x="414" y="162"/>
                    <a:pt x="414" y="162"/>
                    <a:pt x="414" y="162"/>
                  </a:cubicBezTo>
                  <a:cubicBezTo>
                    <a:pt x="414" y="162"/>
                    <a:pt x="352" y="122"/>
                    <a:pt x="287" y="82"/>
                  </a:cubicBezTo>
                  <a:cubicBezTo>
                    <a:pt x="255" y="62"/>
                    <a:pt x="222" y="42"/>
                    <a:pt x="197" y="27"/>
                  </a:cubicBezTo>
                  <a:cubicBezTo>
                    <a:pt x="184" y="19"/>
                    <a:pt x="173" y="13"/>
                    <a:pt x="165" y="8"/>
                  </a:cubicBezTo>
                  <a:cubicBezTo>
                    <a:pt x="161" y="6"/>
                    <a:pt x="157" y="4"/>
                    <a:pt x="155" y="3"/>
                  </a:cubicBezTo>
                  <a:cubicBezTo>
                    <a:pt x="153" y="3"/>
                    <a:pt x="152" y="2"/>
                    <a:pt x="151" y="2"/>
                  </a:cubicBezTo>
                  <a:cubicBezTo>
                    <a:pt x="150" y="2"/>
                    <a:pt x="149" y="1"/>
                    <a:pt x="149" y="1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7" y="2"/>
                    <a:pt x="147" y="2"/>
                    <a:pt x="147" y="2"/>
                  </a:cubicBezTo>
                  <a:cubicBezTo>
                    <a:pt x="146" y="3"/>
                    <a:pt x="147" y="4"/>
                    <a:pt x="147" y="4"/>
                  </a:cubicBezTo>
                  <a:cubicBezTo>
                    <a:pt x="413" y="170"/>
                    <a:pt x="413" y="170"/>
                    <a:pt x="413" y="170"/>
                  </a:cubicBezTo>
                  <a:cubicBezTo>
                    <a:pt x="414" y="170"/>
                    <a:pt x="414" y="170"/>
                    <a:pt x="415" y="170"/>
                  </a:cubicBezTo>
                  <a:cubicBezTo>
                    <a:pt x="415" y="169"/>
                    <a:pt x="415" y="168"/>
                    <a:pt x="414" y="168"/>
                  </a:cubicBezTo>
                  <a:cubicBezTo>
                    <a:pt x="414" y="168"/>
                    <a:pt x="350" y="126"/>
                    <a:pt x="284" y="84"/>
                  </a:cubicBezTo>
                  <a:cubicBezTo>
                    <a:pt x="250" y="63"/>
                    <a:pt x="216" y="42"/>
                    <a:pt x="190" y="27"/>
                  </a:cubicBezTo>
                  <a:cubicBezTo>
                    <a:pt x="176" y="19"/>
                    <a:pt x="165" y="12"/>
                    <a:pt x="156" y="8"/>
                  </a:cubicBezTo>
                  <a:cubicBezTo>
                    <a:pt x="152" y="5"/>
                    <a:pt x="148" y="4"/>
                    <a:pt x="145" y="2"/>
                  </a:cubicBezTo>
                  <a:cubicBezTo>
                    <a:pt x="142" y="1"/>
                    <a:pt x="140" y="0"/>
                    <a:pt x="138" y="0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1"/>
                    <a:pt x="136" y="1"/>
                  </a:cubicBezTo>
                  <a:cubicBezTo>
                    <a:pt x="136" y="2"/>
                    <a:pt x="136" y="3"/>
                    <a:pt x="137" y="3"/>
                  </a:cubicBezTo>
                  <a:cubicBezTo>
                    <a:pt x="412" y="175"/>
                    <a:pt x="412" y="175"/>
                    <a:pt x="412" y="175"/>
                  </a:cubicBezTo>
                  <a:cubicBezTo>
                    <a:pt x="413" y="174"/>
                    <a:pt x="413" y="174"/>
                    <a:pt x="413" y="174"/>
                  </a:cubicBezTo>
                  <a:cubicBezTo>
                    <a:pt x="412" y="174"/>
                    <a:pt x="412" y="174"/>
                    <a:pt x="412" y="174"/>
                  </a:cubicBezTo>
                  <a:cubicBezTo>
                    <a:pt x="413" y="174"/>
                    <a:pt x="413" y="174"/>
                    <a:pt x="413" y="174"/>
                  </a:cubicBezTo>
                  <a:cubicBezTo>
                    <a:pt x="412" y="173"/>
                    <a:pt x="412" y="173"/>
                    <a:pt x="412" y="173"/>
                  </a:cubicBezTo>
                  <a:cubicBezTo>
                    <a:pt x="412" y="174"/>
                    <a:pt x="412" y="174"/>
                    <a:pt x="412" y="174"/>
                  </a:cubicBezTo>
                  <a:cubicBezTo>
                    <a:pt x="413" y="174"/>
                    <a:pt x="413" y="174"/>
                    <a:pt x="413" y="174"/>
                  </a:cubicBezTo>
                  <a:cubicBezTo>
                    <a:pt x="412" y="173"/>
                    <a:pt x="412" y="173"/>
                    <a:pt x="412" y="173"/>
                  </a:cubicBezTo>
                  <a:cubicBezTo>
                    <a:pt x="413" y="174"/>
                    <a:pt x="413" y="174"/>
                    <a:pt x="413" y="174"/>
                  </a:cubicBezTo>
                  <a:cubicBezTo>
                    <a:pt x="413" y="173"/>
                    <a:pt x="413" y="173"/>
                    <a:pt x="413" y="173"/>
                  </a:cubicBezTo>
                  <a:cubicBezTo>
                    <a:pt x="412" y="173"/>
                    <a:pt x="412" y="173"/>
                    <a:pt x="412" y="173"/>
                  </a:cubicBezTo>
                  <a:cubicBezTo>
                    <a:pt x="413" y="174"/>
                    <a:pt x="413" y="174"/>
                    <a:pt x="413" y="174"/>
                  </a:cubicBezTo>
                  <a:cubicBezTo>
                    <a:pt x="413" y="173"/>
                    <a:pt x="413" y="173"/>
                    <a:pt x="413" y="173"/>
                  </a:cubicBezTo>
                  <a:cubicBezTo>
                    <a:pt x="412" y="173"/>
                    <a:pt x="412" y="173"/>
                    <a:pt x="412" y="173"/>
                  </a:cubicBezTo>
                  <a:cubicBezTo>
                    <a:pt x="412" y="173"/>
                    <a:pt x="412" y="173"/>
                    <a:pt x="411" y="173"/>
                  </a:cubicBezTo>
                  <a:cubicBezTo>
                    <a:pt x="407" y="172"/>
                    <a:pt x="400" y="168"/>
                    <a:pt x="390" y="163"/>
                  </a:cubicBezTo>
                  <a:cubicBezTo>
                    <a:pt x="356" y="144"/>
                    <a:pt x="291" y="103"/>
                    <a:pt x="235" y="67"/>
                  </a:cubicBezTo>
                  <a:cubicBezTo>
                    <a:pt x="206" y="50"/>
                    <a:pt x="180" y="33"/>
                    <a:pt x="161" y="21"/>
                  </a:cubicBezTo>
                  <a:cubicBezTo>
                    <a:pt x="152" y="14"/>
                    <a:pt x="144" y="9"/>
                    <a:pt x="138" y="6"/>
                  </a:cubicBezTo>
                  <a:cubicBezTo>
                    <a:pt x="133" y="2"/>
                    <a:pt x="130" y="1"/>
                    <a:pt x="130" y="1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412" y="180"/>
                    <a:pt x="412" y="180"/>
                    <a:pt x="412" y="180"/>
                  </a:cubicBezTo>
                  <a:cubicBezTo>
                    <a:pt x="412" y="178"/>
                    <a:pt x="412" y="178"/>
                    <a:pt x="412" y="178"/>
                  </a:cubicBezTo>
                  <a:cubicBezTo>
                    <a:pt x="411" y="178"/>
                    <a:pt x="411" y="178"/>
                    <a:pt x="411" y="178"/>
                  </a:cubicBezTo>
                  <a:cubicBezTo>
                    <a:pt x="412" y="178"/>
                    <a:pt x="412" y="178"/>
                    <a:pt x="412" y="178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1" y="178"/>
                    <a:pt x="411" y="178"/>
                    <a:pt x="411" y="178"/>
                  </a:cubicBezTo>
                  <a:cubicBezTo>
                    <a:pt x="412" y="178"/>
                    <a:pt x="412" y="178"/>
                    <a:pt x="412" y="178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8"/>
                    <a:pt x="412" y="178"/>
                    <a:pt x="412" y="178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8"/>
                    <a:pt x="412" y="178"/>
                    <a:pt x="412" y="178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2" y="177"/>
                    <a:pt x="412" y="177"/>
                  </a:cubicBezTo>
                  <a:cubicBezTo>
                    <a:pt x="412" y="177"/>
                    <a:pt x="411" y="177"/>
                    <a:pt x="410" y="177"/>
                  </a:cubicBezTo>
                  <a:cubicBezTo>
                    <a:pt x="407" y="176"/>
                    <a:pt x="400" y="172"/>
                    <a:pt x="391" y="167"/>
                  </a:cubicBezTo>
                  <a:cubicBezTo>
                    <a:pt x="358" y="147"/>
                    <a:pt x="294" y="106"/>
                    <a:pt x="237" y="69"/>
                  </a:cubicBezTo>
                  <a:cubicBezTo>
                    <a:pt x="209" y="51"/>
                    <a:pt x="182" y="34"/>
                    <a:pt x="161" y="22"/>
                  </a:cubicBezTo>
                  <a:cubicBezTo>
                    <a:pt x="151" y="15"/>
                    <a:pt x="143" y="10"/>
                    <a:pt x="136" y="7"/>
                  </a:cubicBezTo>
                  <a:cubicBezTo>
                    <a:pt x="133" y="5"/>
                    <a:pt x="131" y="4"/>
                    <a:pt x="129" y="3"/>
                  </a:cubicBezTo>
                  <a:cubicBezTo>
                    <a:pt x="128" y="2"/>
                    <a:pt x="127" y="2"/>
                    <a:pt x="126" y="2"/>
                  </a:cubicBezTo>
                  <a:cubicBezTo>
                    <a:pt x="125" y="1"/>
                    <a:pt x="125" y="1"/>
                    <a:pt x="124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2" y="3"/>
                    <a:pt x="122" y="3"/>
                    <a:pt x="123" y="4"/>
                  </a:cubicBezTo>
                  <a:cubicBezTo>
                    <a:pt x="244" y="79"/>
                    <a:pt x="244" y="79"/>
                    <a:pt x="244" y="79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5" y="1"/>
                    <a:pt x="114" y="1"/>
                    <a:pt x="114" y="2"/>
                  </a:cubicBezTo>
                  <a:cubicBezTo>
                    <a:pt x="114" y="2"/>
                    <a:pt x="114" y="3"/>
                    <a:pt x="114" y="4"/>
                  </a:cubicBezTo>
                  <a:cubicBezTo>
                    <a:pt x="210" y="63"/>
                    <a:pt x="210" y="63"/>
                    <a:pt x="210" y="63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7" y="0"/>
                    <a:pt x="106" y="1"/>
                    <a:pt x="106" y="1"/>
                  </a:cubicBezTo>
                  <a:cubicBezTo>
                    <a:pt x="105" y="2"/>
                    <a:pt x="106" y="3"/>
                    <a:pt x="106" y="3"/>
                  </a:cubicBezTo>
                  <a:cubicBezTo>
                    <a:pt x="195" y="58"/>
                    <a:pt x="195" y="58"/>
                    <a:pt x="195" y="58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99" y="1"/>
                    <a:pt x="99" y="1"/>
                  </a:cubicBezTo>
                  <a:cubicBezTo>
                    <a:pt x="99" y="2"/>
                    <a:pt x="99" y="3"/>
                    <a:pt x="99" y="3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1"/>
                    <a:pt x="91" y="1"/>
                    <a:pt x="90" y="1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3" y="5"/>
                    <a:pt x="99" y="10"/>
                    <a:pt x="109" y="16"/>
                  </a:cubicBezTo>
                  <a:cubicBezTo>
                    <a:pt x="177" y="60"/>
                    <a:pt x="411" y="203"/>
                    <a:pt x="411" y="203"/>
                  </a:cubicBezTo>
                  <a:cubicBezTo>
                    <a:pt x="412" y="204"/>
                    <a:pt x="412" y="204"/>
                    <a:pt x="413" y="203"/>
                  </a:cubicBezTo>
                  <a:cubicBezTo>
                    <a:pt x="413" y="202"/>
                    <a:pt x="413" y="202"/>
                    <a:pt x="412" y="201"/>
                  </a:cubicBezTo>
                  <a:cubicBezTo>
                    <a:pt x="412" y="201"/>
                    <a:pt x="332" y="151"/>
                    <a:pt x="251" y="101"/>
                  </a:cubicBezTo>
                  <a:cubicBezTo>
                    <a:pt x="211" y="76"/>
                    <a:pt x="170" y="51"/>
                    <a:pt x="139" y="32"/>
                  </a:cubicBezTo>
                  <a:cubicBezTo>
                    <a:pt x="123" y="22"/>
                    <a:pt x="110" y="14"/>
                    <a:pt x="100" y="9"/>
                  </a:cubicBezTo>
                  <a:cubicBezTo>
                    <a:pt x="96" y="6"/>
                    <a:pt x="92" y="4"/>
                    <a:pt x="89" y="3"/>
                  </a:cubicBezTo>
                  <a:cubicBezTo>
                    <a:pt x="87" y="2"/>
                    <a:pt x="86" y="1"/>
                    <a:pt x="85" y="1"/>
                  </a:cubicBezTo>
                  <a:cubicBezTo>
                    <a:pt x="85" y="1"/>
                    <a:pt x="85" y="0"/>
                    <a:pt x="84" y="0"/>
                  </a:cubicBezTo>
                  <a:cubicBezTo>
                    <a:pt x="84" y="0"/>
                    <a:pt x="84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2" y="3"/>
                    <a:pt x="88" y="6"/>
                    <a:pt x="97" y="11"/>
                  </a:cubicBezTo>
                  <a:cubicBezTo>
                    <a:pt x="128" y="31"/>
                    <a:pt x="207" y="79"/>
                    <a:pt x="278" y="123"/>
                  </a:cubicBezTo>
                  <a:cubicBezTo>
                    <a:pt x="314" y="145"/>
                    <a:pt x="347" y="166"/>
                    <a:pt x="372" y="182"/>
                  </a:cubicBezTo>
                  <a:cubicBezTo>
                    <a:pt x="384" y="189"/>
                    <a:pt x="394" y="196"/>
                    <a:pt x="401" y="201"/>
                  </a:cubicBezTo>
                  <a:cubicBezTo>
                    <a:pt x="405" y="203"/>
                    <a:pt x="408" y="205"/>
                    <a:pt x="410" y="206"/>
                  </a:cubicBezTo>
                  <a:cubicBezTo>
                    <a:pt x="410" y="207"/>
                    <a:pt x="411" y="207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2" y="207"/>
                    <a:pt x="412" y="207"/>
                    <a:pt x="412" y="207"/>
                  </a:cubicBezTo>
                  <a:cubicBezTo>
                    <a:pt x="412" y="208"/>
                    <a:pt x="412" y="208"/>
                    <a:pt x="412" y="208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2" y="207"/>
                    <a:pt x="412" y="207"/>
                    <a:pt x="412" y="207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2" y="207"/>
                    <a:pt x="412" y="207"/>
                    <a:pt x="412" y="207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3" y="206"/>
                    <a:pt x="413" y="206"/>
                    <a:pt x="413" y="206"/>
                  </a:cubicBezTo>
                  <a:cubicBezTo>
                    <a:pt x="412" y="207"/>
                    <a:pt x="412" y="207"/>
                    <a:pt x="412" y="207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3" y="206"/>
                    <a:pt x="413" y="206"/>
                    <a:pt x="413" y="206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4" y="207"/>
                    <a:pt x="414" y="207"/>
                    <a:pt x="414" y="207"/>
                  </a:cubicBezTo>
                  <a:cubicBezTo>
                    <a:pt x="413" y="206"/>
                    <a:pt x="413" y="206"/>
                    <a:pt x="413" y="206"/>
                  </a:cubicBezTo>
                  <a:cubicBezTo>
                    <a:pt x="413" y="208"/>
                    <a:pt x="413" y="208"/>
                    <a:pt x="413" y="208"/>
                  </a:cubicBezTo>
                  <a:cubicBezTo>
                    <a:pt x="414" y="207"/>
                    <a:pt x="414" y="207"/>
                    <a:pt x="414" y="207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4" y="207"/>
                    <a:pt x="414" y="207"/>
                    <a:pt x="414" y="207"/>
                  </a:cubicBezTo>
                  <a:cubicBezTo>
                    <a:pt x="414" y="207"/>
                    <a:pt x="414" y="207"/>
                    <a:pt x="414" y="207"/>
                  </a:cubicBezTo>
                  <a:cubicBezTo>
                    <a:pt x="413" y="207"/>
                    <a:pt x="413" y="207"/>
                    <a:pt x="413" y="207"/>
                  </a:cubicBezTo>
                  <a:cubicBezTo>
                    <a:pt x="414" y="207"/>
                    <a:pt x="414" y="207"/>
                    <a:pt x="414" y="207"/>
                  </a:cubicBezTo>
                  <a:cubicBezTo>
                    <a:pt x="413" y="207"/>
                    <a:pt x="413" y="206"/>
                    <a:pt x="412" y="206"/>
                  </a:cubicBezTo>
                  <a:cubicBezTo>
                    <a:pt x="400" y="198"/>
                    <a:pt x="319" y="147"/>
                    <a:pt x="239" y="98"/>
                  </a:cubicBezTo>
                  <a:cubicBezTo>
                    <a:pt x="200" y="73"/>
                    <a:pt x="161" y="49"/>
                    <a:pt x="130" y="30"/>
                  </a:cubicBezTo>
                  <a:cubicBezTo>
                    <a:pt x="115" y="21"/>
                    <a:pt x="103" y="14"/>
                    <a:pt x="93" y="9"/>
                  </a:cubicBezTo>
                  <a:cubicBezTo>
                    <a:pt x="88" y="6"/>
                    <a:pt x="85" y="4"/>
                    <a:pt x="82" y="3"/>
                  </a:cubicBezTo>
                  <a:cubicBezTo>
                    <a:pt x="80" y="2"/>
                    <a:pt x="79" y="1"/>
                    <a:pt x="78" y="1"/>
                  </a:cubicBezTo>
                  <a:cubicBezTo>
                    <a:pt x="77" y="1"/>
                    <a:pt x="76" y="0"/>
                    <a:pt x="76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80" y="6"/>
                    <a:pt x="89" y="11"/>
                  </a:cubicBezTo>
                  <a:cubicBezTo>
                    <a:pt x="121" y="30"/>
                    <a:pt x="202" y="78"/>
                    <a:pt x="275" y="122"/>
                  </a:cubicBezTo>
                  <a:cubicBezTo>
                    <a:pt x="311" y="144"/>
                    <a:pt x="346" y="165"/>
                    <a:pt x="371" y="182"/>
                  </a:cubicBezTo>
                  <a:cubicBezTo>
                    <a:pt x="384" y="190"/>
                    <a:pt x="394" y="197"/>
                    <a:pt x="401" y="203"/>
                  </a:cubicBezTo>
                  <a:cubicBezTo>
                    <a:pt x="405" y="205"/>
                    <a:pt x="408" y="208"/>
                    <a:pt x="409" y="210"/>
                  </a:cubicBezTo>
                  <a:cubicBezTo>
                    <a:pt x="410" y="210"/>
                    <a:pt x="411" y="211"/>
                    <a:pt x="411" y="212"/>
                  </a:cubicBezTo>
                  <a:cubicBezTo>
                    <a:pt x="412" y="212"/>
                    <a:pt x="412" y="212"/>
                    <a:pt x="412" y="212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3" y="213"/>
                    <a:pt x="413" y="213"/>
                    <a:pt x="413" y="213"/>
                  </a:cubicBezTo>
                  <a:cubicBezTo>
                    <a:pt x="412" y="212"/>
                    <a:pt x="412" y="212"/>
                    <a:pt x="412" y="212"/>
                  </a:cubicBezTo>
                  <a:cubicBezTo>
                    <a:pt x="412" y="213"/>
                    <a:pt x="412" y="213"/>
                    <a:pt x="412" y="213"/>
                  </a:cubicBezTo>
                  <a:cubicBezTo>
                    <a:pt x="413" y="213"/>
                    <a:pt x="413" y="213"/>
                    <a:pt x="413" y="213"/>
                  </a:cubicBezTo>
                  <a:cubicBezTo>
                    <a:pt x="412" y="212"/>
                    <a:pt x="412" y="212"/>
                    <a:pt x="412" y="212"/>
                  </a:cubicBezTo>
                  <a:cubicBezTo>
                    <a:pt x="413" y="213"/>
                    <a:pt x="413" y="213"/>
                    <a:pt x="413" y="213"/>
                  </a:cubicBezTo>
                  <a:cubicBezTo>
                    <a:pt x="414" y="212"/>
                    <a:pt x="414" y="212"/>
                    <a:pt x="414" y="212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6" y="2"/>
                    <a:pt x="66" y="3"/>
                    <a:pt x="66" y="3"/>
                  </a:cubicBezTo>
                  <a:cubicBezTo>
                    <a:pt x="66" y="3"/>
                    <a:pt x="72" y="6"/>
                    <a:pt x="81" y="12"/>
                  </a:cubicBezTo>
                  <a:cubicBezTo>
                    <a:pt x="114" y="33"/>
                    <a:pt x="197" y="84"/>
                    <a:pt x="271" y="130"/>
                  </a:cubicBezTo>
                  <a:cubicBezTo>
                    <a:pt x="308" y="153"/>
                    <a:pt x="343" y="175"/>
                    <a:pt x="369" y="191"/>
                  </a:cubicBezTo>
                  <a:cubicBezTo>
                    <a:pt x="382" y="199"/>
                    <a:pt x="392" y="206"/>
                    <a:pt x="400" y="211"/>
                  </a:cubicBezTo>
                  <a:cubicBezTo>
                    <a:pt x="403" y="213"/>
                    <a:pt x="406" y="215"/>
                    <a:pt x="408" y="216"/>
                  </a:cubicBezTo>
                  <a:cubicBezTo>
                    <a:pt x="409" y="217"/>
                    <a:pt x="410" y="217"/>
                    <a:pt x="410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1" y="218"/>
                    <a:pt x="411" y="218"/>
                    <a:pt x="411" y="218"/>
                  </a:cubicBezTo>
                  <a:cubicBezTo>
                    <a:pt x="412" y="217"/>
                    <a:pt x="412" y="217"/>
                    <a:pt x="412" y="217"/>
                  </a:cubicBezTo>
                  <a:cubicBezTo>
                    <a:pt x="410" y="217"/>
                    <a:pt x="410" y="217"/>
                    <a:pt x="410" y="217"/>
                  </a:cubicBezTo>
                  <a:cubicBezTo>
                    <a:pt x="410" y="218"/>
                    <a:pt x="411" y="218"/>
                    <a:pt x="411" y="218"/>
                  </a:cubicBezTo>
                  <a:cubicBezTo>
                    <a:pt x="412" y="217"/>
                    <a:pt x="412" y="217"/>
                    <a:pt x="412" y="217"/>
                  </a:cubicBezTo>
                  <a:cubicBezTo>
                    <a:pt x="410" y="217"/>
                    <a:pt x="410" y="217"/>
                    <a:pt x="410" y="217"/>
                  </a:cubicBezTo>
                  <a:cubicBezTo>
                    <a:pt x="412" y="217"/>
                    <a:pt x="412" y="217"/>
                    <a:pt x="412" y="217"/>
                  </a:cubicBezTo>
                  <a:cubicBezTo>
                    <a:pt x="412" y="216"/>
                    <a:pt x="412" y="216"/>
                    <a:pt x="412" y="216"/>
                  </a:cubicBezTo>
                  <a:cubicBezTo>
                    <a:pt x="412" y="216"/>
                    <a:pt x="327" y="163"/>
                    <a:pt x="240" y="109"/>
                  </a:cubicBezTo>
                  <a:cubicBezTo>
                    <a:pt x="196" y="82"/>
                    <a:pt x="153" y="55"/>
                    <a:pt x="119" y="35"/>
                  </a:cubicBezTo>
                  <a:cubicBezTo>
                    <a:pt x="102" y="25"/>
                    <a:pt x="88" y="17"/>
                    <a:pt x="78" y="11"/>
                  </a:cubicBezTo>
                  <a:cubicBezTo>
                    <a:pt x="72" y="8"/>
                    <a:pt x="68" y="5"/>
                    <a:pt x="65" y="4"/>
                  </a:cubicBezTo>
                  <a:cubicBezTo>
                    <a:pt x="63" y="3"/>
                    <a:pt x="62" y="2"/>
                    <a:pt x="61" y="2"/>
                  </a:cubicBezTo>
                  <a:cubicBezTo>
                    <a:pt x="60" y="2"/>
                    <a:pt x="59" y="1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63" y="7"/>
                    <a:pt x="73" y="13"/>
                  </a:cubicBezTo>
                  <a:cubicBezTo>
                    <a:pt x="107" y="34"/>
                    <a:pt x="192" y="86"/>
                    <a:pt x="268" y="133"/>
                  </a:cubicBezTo>
                  <a:cubicBezTo>
                    <a:pt x="306" y="157"/>
                    <a:pt x="342" y="180"/>
                    <a:pt x="369" y="196"/>
                  </a:cubicBezTo>
                  <a:cubicBezTo>
                    <a:pt x="382" y="205"/>
                    <a:pt x="393" y="212"/>
                    <a:pt x="401" y="217"/>
                  </a:cubicBezTo>
                  <a:cubicBezTo>
                    <a:pt x="404" y="219"/>
                    <a:pt x="407" y="221"/>
                    <a:pt x="409" y="223"/>
                  </a:cubicBezTo>
                  <a:cubicBezTo>
                    <a:pt x="410" y="223"/>
                    <a:pt x="411" y="224"/>
                    <a:pt x="412" y="224"/>
                  </a:cubicBezTo>
                  <a:cubicBezTo>
                    <a:pt x="412" y="225"/>
                    <a:pt x="412" y="225"/>
                    <a:pt x="412" y="225"/>
                  </a:cubicBezTo>
                  <a:cubicBezTo>
                    <a:pt x="412" y="225"/>
                    <a:pt x="412" y="225"/>
                    <a:pt x="412" y="225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2" y="225"/>
                    <a:pt x="412" y="225"/>
                    <a:pt x="412" y="225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3"/>
                    <a:pt x="412" y="223"/>
                    <a:pt x="412" y="223"/>
                  </a:cubicBezTo>
                  <a:cubicBezTo>
                    <a:pt x="412" y="224"/>
                    <a:pt x="412" y="224"/>
                    <a:pt x="412" y="224"/>
                  </a:cubicBezTo>
                  <a:cubicBezTo>
                    <a:pt x="413" y="224"/>
                    <a:pt x="413" y="224"/>
                    <a:pt x="413" y="224"/>
                  </a:cubicBezTo>
                  <a:cubicBezTo>
                    <a:pt x="412" y="223"/>
                    <a:pt x="412" y="223"/>
                    <a:pt x="412" y="223"/>
                  </a:cubicBezTo>
                  <a:cubicBezTo>
                    <a:pt x="412" y="223"/>
                    <a:pt x="412" y="223"/>
                    <a:pt x="412" y="223"/>
                  </a:cubicBezTo>
                  <a:cubicBezTo>
                    <a:pt x="411" y="223"/>
                    <a:pt x="408" y="223"/>
                    <a:pt x="405" y="221"/>
                  </a:cubicBezTo>
                  <a:cubicBezTo>
                    <a:pt x="391" y="215"/>
                    <a:pt x="362" y="198"/>
                    <a:pt x="326" y="177"/>
                  </a:cubicBezTo>
                  <a:cubicBezTo>
                    <a:pt x="272" y="145"/>
                    <a:pt x="204" y="101"/>
                    <a:pt x="149" y="66"/>
                  </a:cubicBezTo>
                  <a:cubicBezTo>
                    <a:pt x="121" y="48"/>
                    <a:pt x="97" y="32"/>
                    <a:pt x="80" y="21"/>
                  </a:cubicBezTo>
                  <a:cubicBezTo>
                    <a:pt x="71" y="16"/>
                    <a:pt x="64" y="11"/>
                    <a:pt x="59" y="8"/>
                  </a:cubicBezTo>
                  <a:cubicBezTo>
                    <a:pt x="54" y="5"/>
                    <a:pt x="52" y="3"/>
                    <a:pt x="52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51" y="7"/>
                    <a:pt x="53" y="9"/>
                    <a:pt x="56" y="12"/>
                  </a:cubicBezTo>
                  <a:cubicBezTo>
                    <a:pt x="68" y="21"/>
                    <a:pt x="96" y="40"/>
                    <a:pt x="132" y="62"/>
                  </a:cubicBezTo>
                  <a:cubicBezTo>
                    <a:pt x="185" y="95"/>
                    <a:pt x="255" y="138"/>
                    <a:pt x="312" y="171"/>
                  </a:cubicBezTo>
                  <a:cubicBezTo>
                    <a:pt x="340" y="188"/>
                    <a:pt x="365" y="203"/>
                    <a:pt x="383" y="214"/>
                  </a:cubicBezTo>
                  <a:cubicBezTo>
                    <a:pt x="392" y="219"/>
                    <a:pt x="399" y="223"/>
                    <a:pt x="404" y="226"/>
                  </a:cubicBezTo>
                  <a:cubicBezTo>
                    <a:pt x="406" y="228"/>
                    <a:pt x="408" y="229"/>
                    <a:pt x="410" y="230"/>
                  </a:cubicBezTo>
                  <a:cubicBezTo>
                    <a:pt x="410" y="230"/>
                    <a:pt x="411" y="230"/>
                    <a:pt x="411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1" y="230"/>
                    <a:pt x="411" y="230"/>
                    <a:pt x="411" y="231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1" y="229"/>
                    <a:pt x="411" y="229"/>
                    <a:pt x="411" y="229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1" y="229"/>
                    <a:pt x="411" y="229"/>
                    <a:pt x="411" y="229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30"/>
                    <a:pt x="412" y="230"/>
                    <a:pt x="412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9"/>
                    <a:pt x="411" y="228"/>
                    <a:pt x="410" y="228"/>
                  </a:cubicBezTo>
                  <a:cubicBezTo>
                    <a:pt x="403" y="224"/>
                    <a:pt x="377" y="209"/>
                    <a:pt x="342" y="187"/>
                  </a:cubicBezTo>
                  <a:cubicBezTo>
                    <a:pt x="290" y="155"/>
                    <a:pt x="217" y="109"/>
                    <a:pt x="157" y="72"/>
                  </a:cubicBezTo>
                  <a:cubicBezTo>
                    <a:pt x="127" y="53"/>
                    <a:pt x="100" y="36"/>
                    <a:pt x="80" y="24"/>
                  </a:cubicBezTo>
                  <a:cubicBezTo>
                    <a:pt x="70" y="18"/>
                    <a:pt x="62" y="13"/>
                    <a:pt x="56" y="10"/>
                  </a:cubicBezTo>
                  <a:cubicBezTo>
                    <a:pt x="53" y="8"/>
                    <a:pt x="51" y="7"/>
                    <a:pt x="49" y="6"/>
                  </a:cubicBezTo>
                  <a:cubicBezTo>
                    <a:pt x="48" y="6"/>
                    <a:pt x="47" y="5"/>
                    <a:pt x="47" y="5"/>
                  </a:cubicBezTo>
                  <a:cubicBezTo>
                    <a:pt x="46" y="5"/>
                    <a:pt x="46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50" y="11"/>
                    <a:pt x="60" y="17"/>
                  </a:cubicBezTo>
                  <a:cubicBezTo>
                    <a:pt x="95" y="38"/>
                    <a:pt x="183" y="91"/>
                    <a:pt x="262" y="140"/>
                  </a:cubicBezTo>
                  <a:cubicBezTo>
                    <a:pt x="301" y="164"/>
                    <a:pt x="339" y="187"/>
                    <a:pt x="366" y="205"/>
                  </a:cubicBezTo>
                  <a:cubicBezTo>
                    <a:pt x="380" y="214"/>
                    <a:pt x="391" y="221"/>
                    <a:pt x="399" y="226"/>
                  </a:cubicBezTo>
                  <a:cubicBezTo>
                    <a:pt x="403" y="229"/>
                    <a:pt x="406" y="231"/>
                    <a:pt x="408" y="233"/>
                  </a:cubicBezTo>
                  <a:cubicBezTo>
                    <a:pt x="409" y="234"/>
                    <a:pt x="409" y="234"/>
                    <a:pt x="410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0" y="234"/>
                    <a:pt x="410" y="234"/>
                    <a:pt x="410" y="234"/>
                  </a:cubicBezTo>
                  <a:cubicBezTo>
                    <a:pt x="410" y="235"/>
                    <a:pt x="410" y="235"/>
                    <a:pt x="410" y="235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0" y="234"/>
                    <a:pt x="410" y="234"/>
                    <a:pt x="410" y="234"/>
                  </a:cubicBezTo>
                  <a:cubicBezTo>
                    <a:pt x="410" y="234"/>
                    <a:pt x="410" y="234"/>
                    <a:pt x="410" y="234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1" y="234"/>
                    <a:pt x="411" y="234"/>
                    <a:pt x="411" y="234"/>
                  </a:cubicBezTo>
                  <a:cubicBezTo>
                    <a:pt x="410" y="234"/>
                    <a:pt x="410" y="234"/>
                    <a:pt x="410" y="234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1" y="234"/>
                    <a:pt x="411" y="234"/>
                    <a:pt x="411" y="234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1" y="234"/>
                    <a:pt x="411" y="234"/>
                    <a:pt x="411" y="234"/>
                  </a:cubicBezTo>
                  <a:cubicBezTo>
                    <a:pt x="411" y="234"/>
                    <a:pt x="411" y="234"/>
                    <a:pt x="411" y="234"/>
                  </a:cubicBezTo>
                  <a:cubicBezTo>
                    <a:pt x="411" y="235"/>
                    <a:pt x="411" y="235"/>
                    <a:pt x="411" y="235"/>
                  </a:cubicBezTo>
                  <a:cubicBezTo>
                    <a:pt x="411" y="234"/>
                    <a:pt x="411" y="234"/>
                    <a:pt x="411" y="234"/>
                  </a:cubicBezTo>
                  <a:cubicBezTo>
                    <a:pt x="411" y="234"/>
                    <a:pt x="411" y="234"/>
                    <a:pt x="411" y="234"/>
                  </a:cubicBezTo>
                  <a:cubicBezTo>
                    <a:pt x="411" y="234"/>
                    <a:pt x="410" y="234"/>
                    <a:pt x="409" y="233"/>
                  </a:cubicBezTo>
                  <a:cubicBezTo>
                    <a:pt x="405" y="232"/>
                    <a:pt x="396" y="227"/>
                    <a:pt x="385" y="220"/>
                  </a:cubicBezTo>
                  <a:cubicBezTo>
                    <a:pt x="343" y="195"/>
                    <a:pt x="262" y="142"/>
                    <a:pt x="189" y="94"/>
                  </a:cubicBezTo>
                  <a:cubicBezTo>
                    <a:pt x="152" y="71"/>
                    <a:pt x="117" y="49"/>
                    <a:pt x="91" y="33"/>
                  </a:cubicBezTo>
                  <a:cubicBezTo>
                    <a:pt x="77" y="25"/>
                    <a:pt x="66" y="18"/>
                    <a:pt x="57" y="13"/>
                  </a:cubicBezTo>
                  <a:cubicBezTo>
                    <a:pt x="53" y="11"/>
                    <a:pt x="49" y="9"/>
                    <a:pt x="46" y="8"/>
                  </a:cubicBezTo>
                  <a:cubicBezTo>
                    <a:pt x="43" y="7"/>
                    <a:pt x="41" y="6"/>
                    <a:pt x="40" y="6"/>
                  </a:cubicBezTo>
                  <a:cubicBezTo>
                    <a:pt x="39" y="6"/>
                    <a:pt x="39" y="6"/>
                    <a:pt x="38" y="6"/>
                  </a:cubicBezTo>
                  <a:cubicBezTo>
                    <a:pt x="38" y="7"/>
                    <a:pt x="38" y="7"/>
                    <a:pt x="37" y="7"/>
                  </a:cubicBezTo>
                  <a:cubicBezTo>
                    <a:pt x="37" y="8"/>
                    <a:pt x="37" y="9"/>
                    <a:pt x="38" y="9"/>
                  </a:cubicBezTo>
                  <a:cubicBezTo>
                    <a:pt x="412" y="243"/>
                    <a:pt x="412" y="243"/>
                    <a:pt x="412" y="243"/>
                  </a:cubicBezTo>
                  <a:cubicBezTo>
                    <a:pt x="413" y="242"/>
                    <a:pt x="413" y="242"/>
                    <a:pt x="413" y="242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2"/>
                    <a:pt x="412" y="242"/>
                    <a:pt x="412" y="242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2"/>
                    <a:pt x="412" y="242"/>
                    <a:pt x="412" y="242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1" y="241"/>
                    <a:pt x="408" y="240"/>
                    <a:pt x="405" y="239"/>
                  </a:cubicBezTo>
                  <a:cubicBezTo>
                    <a:pt x="391" y="232"/>
                    <a:pt x="361" y="215"/>
                    <a:pt x="324" y="192"/>
                  </a:cubicBezTo>
                  <a:cubicBezTo>
                    <a:pt x="269" y="158"/>
                    <a:pt x="198" y="112"/>
                    <a:pt x="140" y="75"/>
                  </a:cubicBezTo>
                  <a:cubicBezTo>
                    <a:pt x="111" y="56"/>
                    <a:pt x="86" y="40"/>
                    <a:pt x="67" y="28"/>
                  </a:cubicBezTo>
                  <a:cubicBezTo>
                    <a:pt x="57" y="22"/>
                    <a:pt x="50" y="17"/>
                    <a:pt x="44" y="14"/>
                  </a:cubicBezTo>
                  <a:cubicBezTo>
                    <a:pt x="41" y="12"/>
                    <a:pt x="39" y="11"/>
                    <a:pt x="37" y="10"/>
                  </a:cubicBezTo>
                  <a:cubicBezTo>
                    <a:pt x="36" y="10"/>
                    <a:pt x="36" y="9"/>
                    <a:pt x="35" y="9"/>
                  </a:cubicBezTo>
                  <a:cubicBezTo>
                    <a:pt x="34" y="9"/>
                    <a:pt x="34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1"/>
                    <a:pt x="32" y="11"/>
                    <a:pt x="33" y="12"/>
                  </a:cubicBezTo>
                  <a:cubicBezTo>
                    <a:pt x="33" y="12"/>
                    <a:pt x="34" y="13"/>
                    <a:pt x="35" y="14"/>
                  </a:cubicBezTo>
                  <a:cubicBezTo>
                    <a:pt x="43" y="20"/>
                    <a:pt x="70" y="37"/>
                    <a:pt x="107" y="59"/>
                  </a:cubicBezTo>
                  <a:cubicBezTo>
                    <a:pt x="162" y="92"/>
                    <a:pt x="238" y="137"/>
                    <a:pt x="300" y="175"/>
                  </a:cubicBezTo>
                  <a:cubicBezTo>
                    <a:pt x="331" y="194"/>
                    <a:pt x="359" y="211"/>
                    <a:pt x="379" y="224"/>
                  </a:cubicBezTo>
                  <a:cubicBezTo>
                    <a:pt x="389" y="230"/>
                    <a:pt x="397" y="235"/>
                    <a:pt x="402" y="239"/>
                  </a:cubicBezTo>
                  <a:cubicBezTo>
                    <a:pt x="405" y="241"/>
                    <a:pt x="407" y="243"/>
                    <a:pt x="408" y="244"/>
                  </a:cubicBezTo>
                  <a:cubicBezTo>
                    <a:pt x="409" y="245"/>
                    <a:pt x="410" y="246"/>
                    <a:pt x="410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0" y="246"/>
                    <a:pt x="410" y="246"/>
                    <a:pt x="410" y="246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6"/>
                    <a:pt x="411" y="246"/>
                    <a:pt x="411" y="246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1" y="245"/>
                    <a:pt x="411" y="245"/>
                  </a:cubicBezTo>
                  <a:cubicBezTo>
                    <a:pt x="411" y="245"/>
                    <a:pt x="410" y="245"/>
                    <a:pt x="409" y="245"/>
                  </a:cubicBezTo>
                  <a:cubicBezTo>
                    <a:pt x="405" y="243"/>
                    <a:pt x="397" y="238"/>
                    <a:pt x="385" y="230"/>
                  </a:cubicBezTo>
                  <a:cubicBezTo>
                    <a:pt x="343" y="204"/>
                    <a:pt x="260" y="150"/>
                    <a:pt x="184" y="102"/>
                  </a:cubicBezTo>
                  <a:cubicBezTo>
                    <a:pt x="147" y="78"/>
                    <a:pt x="111" y="56"/>
                    <a:pt x="84" y="39"/>
                  </a:cubicBezTo>
                  <a:cubicBezTo>
                    <a:pt x="70" y="31"/>
                    <a:pt x="58" y="24"/>
                    <a:pt x="49" y="20"/>
                  </a:cubicBezTo>
                  <a:cubicBezTo>
                    <a:pt x="45" y="17"/>
                    <a:pt x="41" y="16"/>
                    <a:pt x="38" y="14"/>
                  </a:cubicBezTo>
                  <a:cubicBezTo>
                    <a:pt x="35" y="13"/>
                    <a:pt x="33" y="12"/>
                    <a:pt x="31" y="12"/>
                  </a:cubicBezTo>
                  <a:cubicBezTo>
                    <a:pt x="31" y="12"/>
                    <a:pt x="30" y="12"/>
                    <a:pt x="30" y="13"/>
                  </a:cubicBezTo>
                  <a:cubicBezTo>
                    <a:pt x="30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30" y="17"/>
                    <a:pt x="32" y="19"/>
                    <a:pt x="36" y="22"/>
                  </a:cubicBezTo>
                  <a:cubicBezTo>
                    <a:pt x="48" y="31"/>
                    <a:pt x="78" y="49"/>
                    <a:pt x="116" y="71"/>
                  </a:cubicBezTo>
                  <a:cubicBezTo>
                    <a:pt x="172" y="105"/>
                    <a:pt x="246" y="148"/>
                    <a:pt x="306" y="183"/>
                  </a:cubicBezTo>
                  <a:cubicBezTo>
                    <a:pt x="336" y="201"/>
                    <a:pt x="362" y="217"/>
                    <a:pt x="381" y="230"/>
                  </a:cubicBezTo>
                  <a:cubicBezTo>
                    <a:pt x="391" y="236"/>
                    <a:pt x="398" y="241"/>
                    <a:pt x="403" y="245"/>
                  </a:cubicBezTo>
                  <a:cubicBezTo>
                    <a:pt x="406" y="247"/>
                    <a:pt x="408" y="249"/>
                    <a:pt x="409" y="250"/>
                  </a:cubicBezTo>
                  <a:cubicBezTo>
                    <a:pt x="410" y="251"/>
                    <a:pt x="410" y="251"/>
                    <a:pt x="411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2" y="253"/>
                    <a:pt x="412" y="253"/>
                    <a:pt x="412" y="253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1" y="252"/>
                    <a:pt x="411" y="252"/>
                    <a:pt x="411" y="252"/>
                  </a:cubicBezTo>
                  <a:cubicBezTo>
                    <a:pt x="412" y="253"/>
                    <a:pt x="412" y="253"/>
                    <a:pt x="412" y="253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2" y="252"/>
                    <a:pt x="412" y="252"/>
                    <a:pt x="412" y="252"/>
                  </a:cubicBezTo>
                  <a:cubicBezTo>
                    <a:pt x="411" y="252"/>
                    <a:pt x="410" y="252"/>
                    <a:pt x="409" y="251"/>
                  </a:cubicBezTo>
                  <a:cubicBezTo>
                    <a:pt x="405" y="250"/>
                    <a:pt x="395" y="245"/>
                    <a:pt x="382" y="237"/>
                  </a:cubicBezTo>
                  <a:cubicBezTo>
                    <a:pt x="336" y="211"/>
                    <a:pt x="247" y="156"/>
                    <a:pt x="170" y="107"/>
                  </a:cubicBezTo>
                  <a:cubicBezTo>
                    <a:pt x="131" y="82"/>
                    <a:pt x="95" y="60"/>
                    <a:pt x="69" y="43"/>
                  </a:cubicBezTo>
                  <a:cubicBezTo>
                    <a:pt x="56" y="34"/>
                    <a:pt x="45" y="28"/>
                    <a:pt x="37" y="23"/>
                  </a:cubicBezTo>
                  <a:cubicBezTo>
                    <a:pt x="30" y="18"/>
                    <a:pt x="26" y="15"/>
                    <a:pt x="26" y="15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31" y="21"/>
                    <a:pt x="41" y="28"/>
                  </a:cubicBezTo>
                  <a:cubicBezTo>
                    <a:pt x="78" y="51"/>
                    <a:pt x="171" y="108"/>
                    <a:pt x="254" y="160"/>
                  </a:cubicBezTo>
                  <a:cubicBezTo>
                    <a:pt x="296" y="186"/>
                    <a:pt x="335" y="211"/>
                    <a:pt x="364" y="229"/>
                  </a:cubicBezTo>
                  <a:cubicBezTo>
                    <a:pt x="379" y="238"/>
                    <a:pt x="391" y="246"/>
                    <a:pt x="399" y="251"/>
                  </a:cubicBezTo>
                  <a:cubicBezTo>
                    <a:pt x="403" y="254"/>
                    <a:pt x="406" y="256"/>
                    <a:pt x="409" y="257"/>
                  </a:cubicBezTo>
                  <a:cubicBezTo>
                    <a:pt x="410" y="258"/>
                    <a:pt x="410" y="258"/>
                    <a:pt x="411" y="259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1" y="259"/>
                    <a:pt x="411" y="259"/>
                    <a:pt x="411" y="259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1" y="259"/>
                    <a:pt x="411" y="259"/>
                    <a:pt x="411" y="259"/>
                  </a:cubicBezTo>
                  <a:cubicBezTo>
                    <a:pt x="413" y="259"/>
                    <a:pt x="413" y="259"/>
                    <a:pt x="413" y="259"/>
                  </a:cubicBezTo>
                  <a:cubicBezTo>
                    <a:pt x="411" y="259"/>
                    <a:pt x="411" y="259"/>
                    <a:pt x="411" y="259"/>
                  </a:cubicBezTo>
                  <a:cubicBezTo>
                    <a:pt x="411" y="259"/>
                    <a:pt x="411" y="259"/>
                    <a:pt x="411" y="259"/>
                  </a:cubicBezTo>
                  <a:cubicBezTo>
                    <a:pt x="413" y="259"/>
                    <a:pt x="413" y="259"/>
                    <a:pt x="413" y="259"/>
                  </a:cubicBezTo>
                  <a:cubicBezTo>
                    <a:pt x="411" y="259"/>
                    <a:pt x="411" y="259"/>
                    <a:pt x="411" y="259"/>
                  </a:cubicBezTo>
                  <a:cubicBezTo>
                    <a:pt x="413" y="259"/>
                    <a:pt x="413" y="259"/>
                    <a:pt x="413" y="259"/>
                  </a:cubicBezTo>
                  <a:cubicBezTo>
                    <a:pt x="413" y="257"/>
                    <a:pt x="413" y="257"/>
                    <a:pt x="413" y="25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20"/>
                    <a:pt x="21" y="20"/>
                    <a:pt x="22" y="21"/>
                  </a:cubicBezTo>
                  <a:cubicBezTo>
                    <a:pt x="22" y="21"/>
                    <a:pt x="23" y="22"/>
                    <a:pt x="24" y="23"/>
                  </a:cubicBezTo>
                  <a:cubicBezTo>
                    <a:pt x="28" y="26"/>
                    <a:pt x="37" y="32"/>
                    <a:pt x="50" y="41"/>
                  </a:cubicBezTo>
                  <a:cubicBezTo>
                    <a:pt x="95" y="69"/>
                    <a:pt x="185" y="123"/>
                    <a:pt x="264" y="171"/>
                  </a:cubicBezTo>
                  <a:cubicBezTo>
                    <a:pt x="304" y="195"/>
                    <a:pt x="341" y="217"/>
                    <a:pt x="368" y="234"/>
                  </a:cubicBezTo>
                  <a:cubicBezTo>
                    <a:pt x="381" y="242"/>
                    <a:pt x="392" y="249"/>
                    <a:pt x="399" y="254"/>
                  </a:cubicBezTo>
                  <a:cubicBezTo>
                    <a:pt x="403" y="257"/>
                    <a:pt x="406" y="259"/>
                    <a:pt x="408" y="260"/>
                  </a:cubicBezTo>
                  <a:cubicBezTo>
                    <a:pt x="409" y="261"/>
                    <a:pt x="410" y="262"/>
                    <a:pt x="410" y="262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2" y="263"/>
                    <a:pt x="412" y="263"/>
                    <a:pt x="412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2" y="263"/>
                    <a:pt x="412" y="263"/>
                    <a:pt x="412" y="263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2" y="263"/>
                    <a:pt x="412" y="263"/>
                    <a:pt x="412" y="263"/>
                  </a:cubicBezTo>
                  <a:cubicBezTo>
                    <a:pt x="411" y="262"/>
                    <a:pt x="411" y="262"/>
                    <a:pt x="411" y="262"/>
                  </a:cubicBezTo>
                  <a:cubicBezTo>
                    <a:pt x="411" y="263"/>
                    <a:pt x="411" y="263"/>
                    <a:pt x="411" y="263"/>
                  </a:cubicBezTo>
                  <a:cubicBezTo>
                    <a:pt x="412" y="263"/>
                    <a:pt x="412" y="263"/>
                    <a:pt x="412" y="263"/>
                  </a:cubicBezTo>
                  <a:cubicBezTo>
                    <a:pt x="411" y="262"/>
                    <a:pt x="411" y="262"/>
                    <a:pt x="411" y="262"/>
                  </a:cubicBezTo>
                  <a:cubicBezTo>
                    <a:pt x="412" y="263"/>
                    <a:pt x="412" y="263"/>
                    <a:pt x="412" y="263"/>
                  </a:cubicBezTo>
                  <a:cubicBezTo>
                    <a:pt x="413" y="262"/>
                    <a:pt x="413" y="262"/>
                    <a:pt x="413" y="26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2"/>
                    <a:pt x="21" y="23"/>
                    <a:pt x="20" y="23"/>
                  </a:cubicBezTo>
                  <a:cubicBezTo>
                    <a:pt x="20" y="24"/>
                    <a:pt x="20" y="25"/>
                    <a:pt x="21" y="25"/>
                  </a:cubicBezTo>
                  <a:cubicBezTo>
                    <a:pt x="411" y="269"/>
                    <a:pt x="411" y="269"/>
                    <a:pt x="411" y="269"/>
                  </a:cubicBezTo>
                  <a:cubicBezTo>
                    <a:pt x="412" y="269"/>
                    <a:pt x="412" y="269"/>
                    <a:pt x="413" y="268"/>
                  </a:cubicBezTo>
                  <a:cubicBezTo>
                    <a:pt x="413" y="268"/>
                    <a:pt x="413" y="267"/>
                    <a:pt x="412" y="267"/>
                  </a:cubicBezTo>
                  <a:cubicBezTo>
                    <a:pt x="412" y="267"/>
                    <a:pt x="319" y="207"/>
                    <a:pt x="222" y="147"/>
                  </a:cubicBezTo>
                  <a:cubicBezTo>
                    <a:pt x="174" y="117"/>
                    <a:pt x="126" y="86"/>
                    <a:pt x="88" y="64"/>
                  </a:cubicBezTo>
                  <a:cubicBezTo>
                    <a:pt x="69" y="53"/>
                    <a:pt x="53" y="43"/>
                    <a:pt x="41" y="37"/>
                  </a:cubicBezTo>
                  <a:cubicBezTo>
                    <a:pt x="35" y="33"/>
                    <a:pt x="30" y="31"/>
                    <a:pt x="26" y="29"/>
                  </a:cubicBezTo>
                  <a:cubicBezTo>
                    <a:pt x="24" y="28"/>
                    <a:pt x="23" y="27"/>
                    <a:pt x="21" y="27"/>
                  </a:cubicBezTo>
                  <a:cubicBezTo>
                    <a:pt x="20" y="27"/>
                    <a:pt x="19" y="26"/>
                    <a:pt x="18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7"/>
                    <a:pt x="17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9"/>
                    <a:pt x="23" y="33"/>
                    <a:pt x="34" y="39"/>
                  </a:cubicBezTo>
                  <a:cubicBezTo>
                    <a:pt x="71" y="62"/>
                    <a:pt x="165" y="118"/>
                    <a:pt x="250" y="171"/>
                  </a:cubicBezTo>
                  <a:cubicBezTo>
                    <a:pt x="292" y="197"/>
                    <a:pt x="332" y="222"/>
                    <a:pt x="362" y="240"/>
                  </a:cubicBezTo>
                  <a:cubicBezTo>
                    <a:pt x="376" y="250"/>
                    <a:pt x="388" y="258"/>
                    <a:pt x="397" y="264"/>
                  </a:cubicBezTo>
                  <a:cubicBezTo>
                    <a:pt x="401" y="267"/>
                    <a:pt x="404" y="269"/>
                    <a:pt x="406" y="271"/>
                  </a:cubicBezTo>
                  <a:cubicBezTo>
                    <a:pt x="407" y="272"/>
                    <a:pt x="408" y="272"/>
                    <a:pt x="409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10" y="272"/>
                    <a:pt x="410" y="272"/>
                    <a:pt x="410" y="272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10" y="272"/>
                    <a:pt x="410" y="272"/>
                    <a:pt x="410" y="272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10" y="272"/>
                    <a:pt x="410" y="272"/>
                    <a:pt x="410" y="272"/>
                  </a:cubicBezTo>
                  <a:cubicBezTo>
                    <a:pt x="410" y="272"/>
                    <a:pt x="410" y="272"/>
                    <a:pt x="410" y="272"/>
                  </a:cubicBezTo>
                  <a:cubicBezTo>
                    <a:pt x="410" y="273"/>
                    <a:pt x="410" y="273"/>
                    <a:pt x="410" y="273"/>
                  </a:cubicBezTo>
                  <a:cubicBezTo>
                    <a:pt x="410" y="272"/>
                    <a:pt x="410" y="272"/>
                    <a:pt x="410" y="272"/>
                  </a:cubicBezTo>
                  <a:cubicBezTo>
                    <a:pt x="410" y="272"/>
                    <a:pt x="410" y="272"/>
                    <a:pt x="410" y="272"/>
                  </a:cubicBezTo>
                  <a:cubicBezTo>
                    <a:pt x="409" y="272"/>
                    <a:pt x="409" y="272"/>
                    <a:pt x="409" y="272"/>
                  </a:cubicBezTo>
                  <a:cubicBezTo>
                    <a:pt x="408" y="273"/>
                    <a:pt x="405" y="272"/>
                    <a:pt x="401" y="270"/>
                  </a:cubicBezTo>
                  <a:cubicBezTo>
                    <a:pt x="387" y="263"/>
                    <a:pt x="356" y="245"/>
                    <a:pt x="318" y="221"/>
                  </a:cubicBezTo>
                  <a:cubicBezTo>
                    <a:pt x="262" y="186"/>
                    <a:pt x="189" y="138"/>
                    <a:pt x="129" y="100"/>
                  </a:cubicBezTo>
                  <a:cubicBezTo>
                    <a:pt x="99" y="80"/>
                    <a:pt x="73" y="63"/>
                    <a:pt x="53" y="51"/>
                  </a:cubicBezTo>
                  <a:cubicBezTo>
                    <a:pt x="43" y="45"/>
                    <a:pt x="34" y="40"/>
                    <a:pt x="28" y="36"/>
                  </a:cubicBezTo>
                  <a:cubicBezTo>
                    <a:pt x="25" y="35"/>
                    <a:pt x="23" y="33"/>
                    <a:pt x="21" y="32"/>
                  </a:cubicBezTo>
                  <a:cubicBezTo>
                    <a:pt x="20" y="32"/>
                    <a:pt x="19" y="31"/>
                    <a:pt x="18" y="31"/>
                  </a:cubicBezTo>
                  <a:cubicBezTo>
                    <a:pt x="17" y="31"/>
                    <a:pt x="17" y="31"/>
                    <a:pt x="16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3"/>
                    <a:pt x="14" y="33"/>
                    <a:pt x="15" y="34"/>
                  </a:cubicBezTo>
                  <a:cubicBezTo>
                    <a:pt x="16" y="35"/>
                    <a:pt x="18" y="37"/>
                    <a:pt x="21" y="40"/>
                  </a:cubicBezTo>
                  <a:cubicBezTo>
                    <a:pt x="35" y="50"/>
                    <a:pt x="65" y="70"/>
                    <a:pt x="104" y="95"/>
                  </a:cubicBezTo>
                  <a:cubicBezTo>
                    <a:pt x="221" y="168"/>
                    <a:pt x="411" y="281"/>
                    <a:pt x="411" y="281"/>
                  </a:cubicBezTo>
                  <a:cubicBezTo>
                    <a:pt x="412" y="280"/>
                    <a:pt x="412" y="280"/>
                    <a:pt x="412" y="280"/>
                  </a:cubicBezTo>
                  <a:cubicBezTo>
                    <a:pt x="411" y="279"/>
                    <a:pt x="411" y="279"/>
                    <a:pt x="411" y="279"/>
                  </a:cubicBezTo>
                  <a:cubicBezTo>
                    <a:pt x="412" y="280"/>
                    <a:pt x="412" y="280"/>
                    <a:pt x="412" y="280"/>
                  </a:cubicBezTo>
                  <a:cubicBezTo>
                    <a:pt x="411" y="279"/>
                    <a:pt x="411" y="279"/>
                    <a:pt x="411" y="279"/>
                  </a:cubicBezTo>
                  <a:cubicBezTo>
                    <a:pt x="411" y="279"/>
                    <a:pt x="411" y="279"/>
                    <a:pt x="411" y="279"/>
                  </a:cubicBezTo>
                  <a:cubicBezTo>
                    <a:pt x="412" y="280"/>
                    <a:pt x="412" y="280"/>
                    <a:pt x="412" y="280"/>
                  </a:cubicBezTo>
                  <a:cubicBezTo>
                    <a:pt x="411" y="279"/>
                    <a:pt x="411" y="279"/>
                    <a:pt x="411" y="279"/>
                  </a:cubicBezTo>
                  <a:cubicBezTo>
                    <a:pt x="412" y="279"/>
                    <a:pt x="412" y="279"/>
                    <a:pt x="412" y="279"/>
                  </a:cubicBezTo>
                  <a:cubicBezTo>
                    <a:pt x="412" y="279"/>
                    <a:pt x="412" y="279"/>
                    <a:pt x="412" y="279"/>
                  </a:cubicBezTo>
                  <a:cubicBezTo>
                    <a:pt x="411" y="279"/>
                    <a:pt x="411" y="279"/>
                    <a:pt x="411" y="279"/>
                  </a:cubicBezTo>
                  <a:cubicBezTo>
                    <a:pt x="412" y="279"/>
                    <a:pt x="412" y="279"/>
                    <a:pt x="412" y="279"/>
                  </a:cubicBezTo>
                  <a:cubicBezTo>
                    <a:pt x="412" y="279"/>
                    <a:pt x="412" y="279"/>
                    <a:pt x="412" y="279"/>
                  </a:cubicBezTo>
                  <a:cubicBezTo>
                    <a:pt x="411" y="279"/>
                    <a:pt x="411" y="279"/>
                    <a:pt x="411" y="279"/>
                  </a:cubicBezTo>
                  <a:cubicBezTo>
                    <a:pt x="411" y="279"/>
                    <a:pt x="410" y="279"/>
                    <a:pt x="409" y="278"/>
                  </a:cubicBezTo>
                  <a:cubicBezTo>
                    <a:pt x="405" y="277"/>
                    <a:pt x="395" y="272"/>
                    <a:pt x="381" y="264"/>
                  </a:cubicBezTo>
                  <a:cubicBezTo>
                    <a:pt x="334" y="237"/>
                    <a:pt x="242" y="180"/>
                    <a:pt x="162" y="129"/>
                  </a:cubicBezTo>
                  <a:cubicBezTo>
                    <a:pt x="122" y="103"/>
                    <a:pt x="85" y="80"/>
                    <a:pt x="58" y="62"/>
                  </a:cubicBezTo>
                  <a:cubicBezTo>
                    <a:pt x="44" y="54"/>
                    <a:pt x="33" y="47"/>
                    <a:pt x="26" y="42"/>
                  </a:cubicBezTo>
                  <a:cubicBezTo>
                    <a:pt x="18" y="37"/>
                    <a:pt x="14" y="34"/>
                    <a:pt x="14" y="34"/>
                  </a:cubicBezTo>
                  <a:cubicBezTo>
                    <a:pt x="13" y="34"/>
                    <a:pt x="13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7"/>
                    <a:pt x="15" y="38"/>
                    <a:pt x="18" y="40"/>
                  </a:cubicBezTo>
                  <a:cubicBezTo>
                    <a:pt x="69" y="73"/>
                    <a:pt x="410" y="285"/>
                    <a:pt x="410" y="285"/>
                  </a:cubicBezTo>
                  <a:cubicBezTo>
                    <a:pt x="411" y="284"/>
                    <a:pt x="411" y="284"/>
                    <a:pt x="411" y="284"/>
                  </a:cubicBezTo>
                  <a:cubicBezTo>
                    <a:pt x="410" y="283"/>
                    <a:pt x="410" y="283"/>
                    <a:pt x="410" y="283"/>
                  </a:cubicBezTo>
                  <a:cubicBezTo>
                    <a:pt x="411" y="284"/>
                    <a:pt x="411" y="284"/>
                    <a:pt x="411" y="284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0" y="283"/>
                    <a:pt x="410" y="283"/>
                    <a:pt x="410" y="283"/>
                  </a:cubicBezTo>
                  <a:cubicBezTo>
                    <a:pt x="411" y="284"/>
                    <a:pt x="411" y="284"/>
                    <a:pt x="411" y="284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4"/>
                    <a:pt x="411" y="284"/>
                    <a:pt x="411" y="284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4"/>
                    <a:pt x="411" y="284"/>
                    <a:pt x="411" y="284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1" y="283"/>
                    <a:pt x="411" y="283"/>
                  </a:cubicBezTo>
                  <a:cubicBezTo>
                    <a:pt x="411" y="283"/>
                    <a:pt x="410" y="282"/>
                    <a:pt x="409" y="282"/>
                  </a:cubicBezTo>
                  <a:cubicBezTo>
                    <a:pt x="401" y="278"/>
                    <a:pt x="373" y="261"/>
                    <a:pt x="335" y="237"/>
                  </a:cubicBezTo>
                  <a:cubicBezTo>
                    <a:pt x="277" y="201"/>
                    <a:pt x="198" y="152"/>
                    <a:pt x="132" y="111"/>
                  </a:cubicBezTo>
                  <a:cubicBezTo>
                    <a:pt x="99" y="90"/>
                    <a:pt x="70" y="72"/>
                    <a:pt x="48" y="59"/>
                  </a:cubicBezTo>
                  <a:cubicBezTo>
                    <a:pt x="38" y="52"/>
                    <a:pt x="29" y="47"/>
                    <a:pt x="22" y="43"/>
                  </a:cubicBezTo>
                  <a:cubicBezTo>
                    <a:pt x="19" y="41"/>
                    <a:pt x="17" y="40"/>
                    <a:pt x="15" y="39"/>
                  </a:cubicBezTo>
                  <a:cubicBezTo>
                    <a:pt x="14" y="38"/>
                    <a:pt x="13" y="38"/>
                    <a:pt x="13" y="38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9" y="39"/>
                    <a:pt x="10" y="39"/>
                    <a:pt x="10" y="40"/>
                  </a:cubicBezTo>
                  <a:cubicBezTo>
                    <a:pt x="410" y="289"/>
                    <a:pt x="410" y="289"/>
                    <a:pt x="410" y="289"/>
                  </a:cubicBezTo>
                  <a:cubicBezTo>
                    <a:pt x="411" y="290"/>
                    <a:pt x="411" y="290"/>
                    <a:pt x="411" y="290"/>
                  </a:cubicBezTo>
                  <a:cubicBezTo>
                    <a:pt x="412" y="289"/>
                    <a:pt x="412" y="289"/>
                    <a:pt x="412" y="289"/>
                  </a:cubicBezTo>
                  <a:cubicBezTo>
                    <a:pt x="412" y="288"/>
                    <a:pt x="412" y="288"/>
                    <a:pt x="412" y="288"/>
                  </a:cubicBezTo>
                  <a:cubicBezTo>
                    <a:pt x="411" y="287"/>
                    <a:pt x="411" y="287"/>
                    <a:pt x="411" y="287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3"/>
                    <a:pt x="10" y="43"/>
                    <a:pt x="10" y="4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1" y="46"/>
                    <a:pt x="12" y="47"/>
                  </a:cubicBezTo>
                  <a:cubicBezTo>
                    <a:pt x="16" y="50"/>
                    <a:pt x="25" y="56"/>
                    <a:pt x="38" y="64"/>
                  </a:cubicBezTo>
                  <a:cubicBezTo>
                    <a:pt x="128" y="123"/>
                    <a:pt x="411" y="296"/>
                    <a:pt x="411" y="296"/>
                  </a:cubicBezTo>
                  <a:cubicBezTo>
                    <a:pt x="412" y="296"/>
                    <a:pt x="413" y="296"/>
                    <a:pt x="413" y="295"/>
                  </a:cubicBezTo>
                  <a:cubicBezTo>
                    <a:pt x="414" y="295"/>
                    <a:pt x="413" y="294"/>
                    <a:pt x="413" y="294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6"/>
                    <a:pt x="8" y="46"/>
                    <a:pt x="8" y="4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7" y="48"/>
                    <a:pt x="7" y="49"/>
                    <a:pt x="8" y="49"/>
                  </a:cubicBezTo>
                  <a:cubicBezTo>
                    <a:pt x="9" y="51"/>
                    <a:pt x="11" y="53"/>
                    <a:pt x="15" y="56"/>
                  </a:cubicBezTo>
                  <a:cubicBezTo>
                    <a:pt x="28" y="66"/>
                    <a:pt x="59" y="86"/>
                    <a:pt x="99" y="111"/>
                  </a:cubicBezTo>
                  <a:cubicBezTo>
                    <a:pt x="218" y="186"/>
                    <a:pt x="410" y="300"/>
                    <a:pt x="410" y="300"/>
                  </a:cubicBezTo>
                  <a:cubicBezTo>
                    <a:pt x="411" y="301"/>
                    <a:pt x="412" y="300"/>
                    <a:pt x="412" y="300"/>
                  </a:cubicBezTo>
                  <a:cubicBezTo>
                    <a:pt x="412" y="299"/>
                    <a:pt x="412" y="298"/>
                    <a:pt x="412" y="298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10" y="55"/>
                    <a:pt x="13" y="57"/>
                  </a:cubicBezTo>
                  <a:cubicBezTo>
                    <a:pt x="35" y="69"/>
                    <a:pt x="134" y="127"/>
                    <a:pt x="228" y="184"/>
                  </a:cubicBezTo>
                  <a:cubicBezTo>
                    <a:pt x="275" y="213"/>
                    <a:pt x="321" y="241"/>
                    <a:pt x="355" y="263"/>
                  </a:cubicBezTo>
                  <a:cubicBezTo>
                    <a:pt x="372" y="274"/>
                    <a:pt x="386" y="283"/>
                    <a:pt x="395" y="290"/>
                  </a:cubicBezTo>
                  <a:cubicBezTo>
                    <a:pt x="400" y="294"/>
                    <a:pt x="404" y="297"/>
                    <a:pt x="406" y="299"/>
                  </a:cubicBezTo>
                  <a:cubicBezTo>
                    <a:pt x="408" y="301"/>
                    <a:pt x="409" y="302"/>
                    <a:pt x="409" y="302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1" y="304"/>
                    <a:pt x="411" y="304"/>
                    <a:pt x="411" y="304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1" y="304"/>
                    <a:pt x="411" y="304"/>
                    <a:pt x="411" y="304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0" y="303"/>
                    <a:pt x="410" y="303"/>
                    <a:pt x="410" y="303"/>
                  </a:cubicBezTo>
                  <a:cubicBezTo>
                    <a:pt x="410" y="303"/>
                    <a:pt x="409" y="303"/>
                    <a:pt x="408" y="302"/>
                  </a:cubicBezTo>
                  <a:cubicBezTo>
                    <a:pt x="402" y="301"/>
                    <a:pt x="392" y="296"/>
                    <a:pt x="378" y="288"/>
                  </a:cubicBezTo>
                  <a:cubicBezTo>
                    <a:pt x="330" y="261"/>
                    <a:pt x="238" y="203"/>
                    <a:pt x="158" y="152"/>
                  </a:cubicBezTo>
                  <a:cubicBezTo>
                    <a:pt x="118" y="127"/>
                    <a:pt x="81" y="103"/>
                    <a:pt x="53" y="86"/>
                  </a:cubicBezTo>
                  <a:cubicBezTo>
                    <a:pt x="40" y="77"/>
                    <a:pt x="29" y="70"/>
                    <a:pt x="21" y="65"/>
                  </a:cubicBezTo>
                  <a:cubicBezTo>
                    <a:pt x="17" y="62"/>
                    <a:pt x="14" y="60"/>
                    <a:pt x="12" y="59"/>
                  </a:cubicBezTo>
                  <a:cubicBezTo>
                    <a:pt x="11" y="58"/>
                    <a:pt x="10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6" y="58"/>
                    <a:pt x="7" y="59"/>
                    <a:pt x="7" y="59"/>
                  </a:cubicBezTo>
                  <a:cubicBezTo>
                    <a:pt x="410" y="311"/>
                    <a:pt x="410" y="311"/>
                    <a:pt x="410" y="311"/>
                  </a:cubicBezTo>
                  <a:cubicBezTo>
                    <a:pt x="411" y="311"/>
                    <a:pt x="411" y="311"/>
                    <a:pt x="411" y="311"/>
                  </a:cubicBezTo>
                  <a:cubicBezTo>
                    <a:pt x="411" y="310"/>
                    <a:pt x="411" y="310"/>
                    <a:pt x="411" y="310"/>
                  </a:cubicBezTo>
                  <a:cubicBezTo>
                    <a:pt x="412" y="309"/>
                    <a:pt x="412" y="309"/>
                    <a:pt x="412" y="309"/>
                  </a:cubicBezTo>
                  <a:cubicBezTo>
                    <a:pt x="411" y="309"/>
                    <a:pt x="411" y="309"/>
                    <a:pt x="411" y="309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13" y="67"/>
                    <a:pt x="24" y="74"/>
                  </a:cubicBezTo>
                  <a:cubicBezTo>
                    <a:pt x="62" y="97"/>
                    <a:pt x="159" y="156"/>
                    <a:pt x="246" y="210"/>
                  </a:cubicBezTo>
                  <a:cubicBezTo>
                    <a:pt x="289" y="236"/>
                    <a:pt x="330" y="262"/>
                    <a:pt x="360" y="281"/>
                  </a:cubicBezTo>
                  <a:cubicBezTo>
                    <a:pt x="375" y="291"/>
                    <a:pt x="388" y="299"/>
                    <a:pt x="396" y="305"/>
                  </a:cubicBezTo>
                  <a:cubicBezTo>
                    <a:pt x="400" y="308"/>
                    <a:pt x="404" y="310"/>
                    <a:pt x="406" y="312"/>
                  </a:cubicBezTo>
                  <a:cubicBezTo>
                    <a:pt x="407" y="313"/>
                    <a:pt x="408" y="313"/>
                    <a:pt x="409" y="314"/>
                  </a:cubicBezTo>
                  <a:cubicBezTo>
                    <a:pt x="409" y="315"/>
                    <a:pt x="409" y="315"/>
                    <a:pt x="409" y="315"/>
                  </a:cubicBezTo>
                  <a:cubicBezTo>
                    <a:pt x="409" y="315"/>
                    <a:pt x="409" y="315"/>
                    <a:pt x="409" y="315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09" y="315"/>
                    <a:pt x="409" y="315"/>
                    <a:pt x="409" y="315"/>
                  </a:cubicBezTo>
                  <a:cubicBezTo>
                    <a:pt x="409" y="315"/>
                    <a:pt x="409" y="315"/>
                    <a:pt x="409" y="315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09" y="315"/>
                    <a:pt x="409" y="315"/>
                    <a:pt x="409" y="315"/>
                  </a:cubicBezTo>
                  <a:cubicBezTo>
                    <a:pt x="410" y="314"/>
                    <a:pt x="410" y="314"/>
                    <a:pt x="410" y="314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09" y="315"/>
                    <a:pt x="409" y="315"/>
                    <a:pt x="409" y="315"/>
                  </a:cubicBezTo>
                  <a:cubicBezTo>
                    <a:pt x="410" y="314"/>
                    <a:pt x="410" y="314"/>
                    <a:pt x="410" y="314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10" y="314"/>
                    <a:pt x="410" y="314"/>
                    <a:pt x="410" y="314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10" y="314"/>
                    <a:pt x="410" y="314"/>
                    <a:pt x="410" y="314"/>
                  </a:cubicBezTo>
                  <a:cubicBezTo>
                    <a:pt x="409" y="314"/>
                    <a:pt x="409" y="314"/>
                    <a:pt x="409" y="314"/>
                  </a:cubicBezTo>
                  <a:cubicBezTo>
                    <a:pt x="410" y="314"/>
                    <a:pt x="410" y="314"/>
                    <a:pt x="410" y="314"/>
                  </a:cubicBezTo>
                  <a:cubicBezTo>
                    <a:pt x="411" y="313"/>
                    <a:pt x="411" y="313"/>
                    <a:pt x="411" y="313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8" y="66"/>
                    <a:pt x="8" y="67"/>
                    <a:pt x="7" y="67"/>
                  </a:cubicBezTo>
                  <a:cubicBezTo>
                    <a:pt x="7" y="68"/>
                    <a:pt x="7" y="69"/>
                    <a:pt x="8" y="69"/>
                  </a:cubicBezTo>
                  <a:cubicBezTo>
                    <a:pt x="8" y="69"/>
                    <a:pt x="14" y="73"/>
                    <a:pt x="25" y="80"/>
                  </a:cubicBezTo>
                  <a:cubicBezTo>
                    <a:pt x="63" y="104"/>
                    <a:pt x="160" y="163"/>
                    <a:pt x="246" y="217"/>
                  </a:cubicBezTo>
                  <a:cubicBezTo>
                    <a:pt x="290" y="244"/>
                    <a:pt x="331" y="270"/>
                    <a:pt x="361" y="289"/>
                  </a:cubicBezTo>
                  <a:cubicBezTo>
                    <a:pt x="376" y="298"/>
                    <a:pt x="388" y="306"/>
                    <a:pt x="397" y="312"/>
                  </a:cubicBezTo>
                  <a:cubicBezTo>
                    <a:pt x="401" y="314"/>
                    <a:pt x="404" y="316"/>
                    <a:pt x="407" y="318"/>
                  </a:cubicBezTo>
                  <a:cubicBezTo>
                    <a:pt x="408" y="319"/>
                    <a:pt x="409" y="319"/>
                    <a:pt x="409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1" y="319"/>
                    <a:pt x="411" y="319"/>
                    <a:pt x="411" y="319"/>
                  </a:cubicBezTo>
                  <a:cubicBezTo>
                    <a:pt x="410" y="319"/>
                    <a:pt x="410" y="319"/>
                    <a:pt x="410" y="319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1" y="319"/>
                    <a:pt x="411" y="319"/>
                    <a:pt x="411" y="319"/>
                  </a:cubicBezTo>
                  <a:cubicBezTo>
                    <a:pt x="410" y="319"/>
                    <a:pt x="410" y="319"/>
                    <a:pt x="410" y="319"/>
                  </a:cubicBezTo>
                  <a:cubicBezTo>
                    <a:pt x="411" y="319"/>
                    <a:pt x="411" y="319"/>
                    <a:pt x="411" y="319"/>
                  </a:cubicBezTo>
                  <a:cubicBezTo>
                    <a:pt x="411" y="318"/>
                    <a:pt x="411" y="318"/>
                    <a:pt x="411" y="318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9" y="71"/>
                    <a:pt x="8" y="71"/>
                    <a:pt x="8" y="71"/>
                  </a:cubicBezTo>
                  <a:cubicBezTo>
                    <a:pt x="7" y="72"/>
                    <a:pt x="7" y="73"/>
                    <a:pt x="8" y="73"/>
                  </a:cubicBezTo>
                  <a:cubicBezTo>
                    <a:pt x="410" y="325"/>
                    <a:pt x="410" y="325"/>
                    <a:pt x="410" y="325"/>
                  </a:cubicBezTo>
                  <a:cubicBezTo>
                    <a:pt x="411" y="325"/>
                    <a:pt x="411" y="325"/>
                    <a:pt x="411" y="325"/>
                  </a:cubicBezTo>
                  <a:cubicBezTo>
                    <a:pt x="412" y="324"/>
                    <a:pt x="412" y="324"/>
                    <a:pt x="412" y="324"/>
                  </a:cubicBezTo>
                  <a:cubicBezTo>
                    <a:pt x="412" y="323"/>
                    <a:pt x="412" y="323"/>
                    <a:pt x="412" y="323"/>
                  </a:cubicBezTo>
                  <a:cubicBezTo>
                    <a:pt x="412" y="322"/>
                    <a:pt x="412" y="322"/>
                    <a:pt x="412" y="322"/>
                  </a:cubicBezTo>
                  <a:cubicBezTo>
                    <a:pt x="412" y="322"/>
                    <a:pt x="312" y="261"/>
                    <a:pt x="211" y="199"/>
                  </a:cubicBezTo>
                  <a:cubicBezTo>
                    <a:pt x="161" y="168"/>
                    <a:pt x="111" y="137"/>
                    <a:pt x="73" y="114"/>
                  </a:cubicBezTo>
                  <a:cubicBezTo>
                    <a:pt x="54" y="102"/>
                    <a:pt x="38" y="93"/>
                    <a:pt x="27" y="86"/>
                  </a:cubicBezTo>
                  <a:cubicBezTo>
                    <a:pt x="21" y="83"/>
                    <a:pt x="17" y="80"/>
                    <a:pt x="14" y="78"/>
                  </a:cubicBezTo>
                  <a:cubicBezTo>
                    <a:pt x="12" y="77"/>
                    <a:pt x="11" y="76"/>
                    <a:pt x="10" y="76"/>
                  </a:cubicBezTo>
                  <a:cubicBezTo>
                    <a:pt x="10" y="76"/>
                    <a:pt x="10" y="76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8" y="75"/>
                  </a:cubicBezTo>
                  <a:cubicBezTo>
                    <a:pt x="8" y="75"/>
                    <a:pt x="8" y="75"/>
                    <a:pt x="7" y="76"/>
                  </a:cubicBezTo>
                  <a:cubicBezTo>
                    <a:pt x="7" y="76"/>
                    <a:pt x="7" y="77"/>
                    <a:pt x="8" y="78"/>
                  </a:cubicBezTo>
                  <a:cubicBezTo>
                    <a:pt x="410" y="329"/>
                    <a:pt x="410" y="329"/>
                    <a:pt x="410" y="329"/>
                  </a:cubicBezTo>
                  <a:cubicBezTo>
                    <a:pt x="410" y="329"/>
                    <a:pt x="411" y="329"/>
                    <a:pt x="412" y="328"/>
                  </a:cubicBezTo>
                  <a:cubicBezTo>
                    <a:pt x="412" y="328"/>
                    <a:pt x="412" y="327"/>
                    <a:pt x="411" y="327"/>
                  </a:cubicBezTo>
                  <a:cubicBezTo>
                    <a:pt x="411" y="327"/>
                    <a:pt x="315" y="265"/>
                    <a:pt x="216" y="203"/>
                  </a:cubicBezTo>
                  <a:cubicBezTo>
                    <a:pt x="167" y="172"/>
                    <a:pt x="117" y="141"/>
                    <a:pt x="78" y="118"/>
                  </a:cubicBezTo>
                  <a:cubicBezTo>
                    <a:pt x="59" y="106"/>
                    <a:pt x="42" y="96"/>
                    <a:pt x="30" y="90"/>
                  </a:cubicBezTo>
                  <a:cubicBezTo>
                    <a:pt x="24" y="86"/>
                    <a:pt x="19" y="84"/>
                    <a:pt x="15" y="82"/>
                  </a:cubicBezTo>
                  <a:cubicBezTo>
                    <a:pt x="13" y="81"/>
                    <a:pt x="12" y="80"/>
                    <a:pt x="10" y="80"/>
                  </a:cubicBezTo>
                  <a:cubicBezTo>
                    <a:pt x="9" y="79"/>
                    <a:pt x="8" y="79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1"/>
                    <a:pt x="6" y="81"/>
                    <a:pt x="6" y="81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9" y="84"/>
                    <a:pt x="17" y="89"/>
                    <a:pt x="29" y="97"/>
                  </a:cubicBezTo>
                  <a:cubicBezTo>
                    <a:pt x="72" y="124"/>
                    <a:pt x="168" y="181"/>
                    <a:pt x="252" y="233"/>
                  </a:cubicBezTo>
                  <a:cubicBezTo>
                    <a:pt x="295" y="259"/>
                    <a:pt x="334" y="283"/>
                    <a:pt x="363" y="302"/>
                  </a:cubicBezTo>
                  <a:cubicBezTo>
                    <a:pt x="378" y="311"/>
                    <a:pt x="390" y="319"/>
                    <a:pt x="398" y="324"/>
                  </a:cubicBezTo>
                  <a:cubicBezTo>
                    <a:pt x="402" y="327"/>
                    <a:pt x="405" y="329"/>
                    <a:pt x="407" y="331"/>
                  </a:cubicBezTo>
                  <a:cubicBezTo>
                    <a:pt x="408" y="332"/>
                    <a:pt x="409" y="333"/>
                    <a:pt x="410" y="333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11" y="334"/>
                    <a:pt x="411" y="334"/>
                    <a:pt x="411" y="334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11" y="334"/>
                    <a:pt x="411" y="334"/>
                    <a:pt x="411" y="334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11" y="333"/>
                    <a:pt x="411" y="333"/>
                    <a:pt x="411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11" y="333"/>
                    <a:pt x="411" y="333"/>
                    <a:pt x="411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1" y="333"/>
                    <a:pt x="411" y="333"/>
                    <a:pt x="411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1" y="333"/>
                    <a:pt x="411" y="333"/>
                    <a:pt x="411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2" y="333"/>
                    <a:pt x="412" y="333"/>
                    <a:pt x="412" y="333"/>
                  </a:cubicBezTo>
                  <a:cubicBezTo>
                    <a:pt x="412" y="332"/>
                    <a:pt x="412" y="332"/>
                    <a:pt x="412" y="332"/>
                  </a:cubicBezTo>
                  <a:cubicBezTo>
                    <a:pt x="412" y="332"/>
                    <a:pt x="314" y="271"/>
                    <a:pt x="214" y="210"/>
                  </a:cubicBezTo>
                  <a:cubicBezTo>
                    <a:pt x="164" y="179"/>
                    <a:pt x="114" y="148"/>
                    <a:pt x="76" y="125"/>
                  </a:cubicBezTo>
                  <a:cubicBezTo>
                    <a:pt x="57" y="114"/>
                    <a:pt x="41" y="104"/>
                    <a:pt x="29" y="97"/>
                  </a:cubicBezTo>
                  <a:cubicBezTo>
                    <a:pt x="23" y="94"/>
                    <a:pt x="18" y="91"/>
                    <a:pt x="15" y="90"/>
                  </a:cubicBezTo>
                  <a:cubicBezTo>
                    <a:pt x="13" y="89"/>
                    <a:pt x="12" y="88"/>
                    <a:pt x="11" y="88"/>
                  </a:cubicBezTo>
                  <a:cubicBezTo>
                    <a:pt x="11" y="87"/>
                    <a:pt x="10" y="87"/>
                    <a:pt x="10" y="87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90"/>
                    <a:pt x="8" y="90"/>
                    <a:pt x="9" y="91"/>
                  </a:cubicBezTo>
                  <a:cubicBezTo>
                    <a:pt x="13" y="94"/>
                    <a:pt x="22" y="100"/>
                    <a:pt x="35" y="108"/>
                  </a:cubicBezTo>
                  <a:cubicBezTo>
                    <a:pt x="80" y="137"/>
                    <a:pt x="174" y="193"/>
                    <a:pt x="257" y="243"/>
                  </a:cubicBezTo>
                  <a:cubicBezTo>
                    <a:pt x="298" y="267"/>
                    <a:pt x="337" y="291"/>
                    <a:pt x="365" y="309"/>
                  </a:cubicBezTo>
                  <a:cubicBezTo>
                    <a:pt x="379" y="318"/>
                    <a:pt x="390" y="325"/>
                    <a:pt x="398" y="331"/>
                  </a:cubicBezTo>
                  <a:cubicBezTo>
                    <a:pt x="402" y="333"/>
                    <a:pt x="405" y="336"/>
                    <a:pt x="407" y="337"/>
                  </a:cubicBezTo>
                  <a:cubicBezTo>
                    <a:pt x="408" y="338"/>
                    <a:pt x="409" y="339"/>
                    <a:pt x="410" y="339"/>
                  </a:cubicBezTo>
                  <a:cubicBezTo>
                    <a:pt x="410" y="340"/>
                    <a:pt x="410" y="340"/>
                    <a:pt x="410" y="340"/>
                  </a:cubicBezTo>
                  <a:cubicBezTo>
                    <a:pt x="410" y="340"/>
                    <a:pt x="410" y="340"/>
                    <a:pt x="410" y="340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40"/>
                    <a:pt x="410" y="340"/>
                    <a:pt x="410" y="340"/>
                  </a:cubicBezTo>
                  <a:cubicBezTo>
                    <a:pt x="410" y="340"/>
                    <a:pt x="410" y="340"/>
                    <a:pt x="410" y="340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40"/>
                    <a:pt x="410" y="340"/>
                    <a:pt x="410" y="340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39"/>
                    <a:pt x="410" y="339"/>
                    <a:pt x="410" y="339"/>
                  </a:cubicBezTo>
                  <a:cubicBezTo>
                    <a:pt x="410" y="340"/>
                    <a:pt x="410" y="340"/>
                    <a:pt x="410" y="340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39"/>
                    <a:pt x="410" y="339"/>
                    <a:pt x="410" y="339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39"/>
                    <a:pt x="410" y="339"/>
                    <a:pt x="410" y="339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0" y="339"/>
                    <a:pt x="410" y="339"/>
                    <a:pt x="410" y="339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1" y="339"/>
                    <a:pt x="411" y="339"/>
                  </a:cubicBezTo>
                  <a:cubicBezTo>
                    <a:pt x="411" y="339"/>
                    <a:pt x="410" y="338"/>
                    <a:pt x="409" y="338"/>
                  </a:cubicBezTo>
                  <a:cubicBezTo>
                    <a:pt x="405" y="336"/>
                    <a:pt x="395" y="331"/>
                    <a:pt x="382" y="323"/>
                  </a:cubicBezTo>
                  <a:cubicBezTo>
                    <a:pt x="335" y="295"/>
                    <a:pt x="241" y="237"/>
                    <a:pt x="160" y="186"/>
                  </a:cubicBezTo>
                  <a:cubicBezTo>
                    <a:pt x="119" y="160"/>
                    <a:pt x="81" y="136"/>
                    <a:pt x="53" y="119"/>
                  </a:cubicBezTo>
                  <a:cubicBezTo>
                    <a:pt x="39" y="110"/>
                    <a:pt x="28" y="103"/>
                    <a:pt x="20" y="98"/>
                  </a:cubicBezTo>
                  <a:cubicBezTo>
                    <a:pt x="12" y="93"/>
                    <a:pt x="8" y="90"/>
                    <a:pt x="8" y="90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2"/>
                    <a:pt x="8" y="93"/>
                    <a:pt x="11" y="95"/>
                  </a:cubicBezTo>
                  <a:cubicBezTo>
                    <a:pt x="33" y="108"/>
                    <a:pt x="133" y="167"/>
                    <a:pt x="228" y="225"/>
                  </a:cubicBezTo>
                  <a:cubicBezTo>
                    <a:pt x="275" y="254"/>
                    <a:pt x="321" y="282"/>
                    <a:pt x="355" y="304"/>
                  </a:cubicBezTo>
                  <a:cubicBezTo>
                    <a:pt x="372" y="315"/>
                    <a:pt x="386" y="324"/>
                    <a:pt x="396" y="331"/>
                  </a:cubicBezTo>
                  <a:cubicBezTo>
                    <a:pt x="401" y="335"/>
                    <a:pt x="404" y="338"/>
                    <a:pt x="407" y="340"/>
                  </a:cubicBezTo>
                  <a:cubicBezTo>
                    <a:pt x="408" y="341"/>
                    <a:pt x="409" y="342"/>
                    <a:pt x="410" y="343"/>
                  </a:cubicBezTo>
                  <a:cubicBezTo>
                    <a:pt x="410" y="344"/>
                    <a:pt x="410" y="344"/>
                    <a:pt x="410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3"/>
                    <a:pt x="411" y="343"/>
                    <a:pt x="411" y="343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4"/>
                    <a:pt x="411" y="344"/>
                    <a:pt x="411" y="344"/>
                  </a:cubicBezTo>
                  <a:cubicBezTo>
                    <a:pt x="411" y="343"/>
                    <a:pt x="411" y="343"/>
                    <a:pt x="411" y="343"/>
                  </a:cubicBezTo>
                  <a:cubicBezTo>
                    <a:pt x="412" y="344"/>
                    <a:pt x="412" y="344"/>
                    <a:pt x="412" y="344"/>
                  </a:cubicBezTo>
                  <a:cubicBezTo>
                    <a:pt x="411" y="343"/>
                    <a:pt x="411" y="343"/>
                    <a:pt x="411" y="343"/>
                  </a:cubicBezTo>
                  <a:cubicBezTo>
                    <a:pt x="412" y="344"/>
                    <a:pt x="412" y="344"/>
                    <a:pt x="412" y="344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1" y="343"/>
                    <a:pt x="411" y="343"/>
                    <a:pt x="411" y="343"/>
                  </a:cubicBezTo>
                  <a:cubicBezTo>
                    <a:pt x="412" y="344"/>
                    <a:pt x="412" y="344"/>
                    <a:pt x="412" y="344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4"/>
                    <a:pt x="412" y="344"/>
                    <a:pt x="412" y="344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4"/>
                    <a:pt x="412" y="344"/>
                    <a:pt x="412" y="344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1" y="342"/>
                    <a:pt x="411" y="342"/>
                  </a:cubicBezTo>
                  <a:cubicBezTo>
                    <a:pt x="396" y="334"/>
                    <a:pt x="298" y="272"/>
                    <a:pt x="202" y="213"/>
                  </a:cubicBezTo>
                  <a:cubicBezTo>
                    <a:pt x="154" y="184"/>
                    <a:pt x="107" y="155"/>
                    <a:pt x="71" y="133"/>
                  </a:cubicBezTo>
                  <a:cubicBezTo>
                    <a:pt x="53" y="122"/>
                    <a:pt x="38" y="113"/>
                    <a:pt x="27" y="107"/>
                  </a:cubicBezTo>
                  <a:cubicBezTo>
                    <a:pt x="22" y="104"/>
                    <a:pt x="17" y="101"/>
                    <a:pt x="14" y="100"/>
                  </a:cubicBezTo>
                  <a:cubicBezTo>
                    <a:pt x="13" y="99"/>
                    <a:pt x="11" y="98"/>
                    <a:pt x="10" y="98"/>
                  </a:cubicBezTo>
                  <a:cubicBezTo>
                    <a:pt x="10" y="97"/>
                    <a:pt x="9" y="97"/>
                    <a:pt x="9" y="97"/>
                  </a:cubicBezTo>
                  <a:cubicBezTo>
                    <a:pt x="9" y="97"/>
                    <a:pt x="8" y="97"/>
                    <a:pt x="8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8"/>
                    <a:pt x="6" y="98"/>
                    <a:pt x="6" y="99"/>
                  </a:cubicBezTo>
                  <a:cubicBezTo>
                    <a:pt x="6" y="100"/>
                    <a:pt x="7" y="101"/>
                    <a:pt x="8" y="102"/>
                  </a:cubicBezTo>
                  <a:cubicBezTo>
                    <a:pt x="9" y="104"/>
                    <a:pt x="12" y="106"/>
                    <a:pt x="16" y="110"/>
                  </a:cubicBezTo>
                  <a:cubicBezTo>
                    <a:pt x="32" y="122"/>
                    <a:pt x="64" y="143"/>
                    <a:pt x="104" y="168"/>
                  </a:cubicBezTo>
                  <a:cubicBezTo>
                    <a:pt x="164" y="205"/>
                    <a:pt x="240" y="250"/>
                    <a:pt x="302" y="287"/>
                  </a:cubicBezTo>
                  <a:cubicBezTo>
                    <a:pt x="333" y="305"/>
                    <a:pt x="360" y="321"/>
                    <a:pt x="379" y="332"/>
                  </a:cubicBezTo>
                  <a:cubicBezTo>
                    <a:pt x="389" y="338"/>
                    <a:pt x="397" y="343"/>
                    <a:pt x="402" y="346"/>
                  </a:cubicBezTo>
                  <a:cubicBezTo>
                    <a:pt x="405" y="347"/>
                    <a:pt x="407" y="349"/>
                    <a:pt x="408" y="350"/>
                  </a:cubicBezTo>
                  <a:cubicBezTo>
                    <a:pt x="409" y="350"/>
                    <a:pt x="409" y="350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0"/>
                    <a:pt x="410" y="350"/>
                    <a:pt x="410" y="350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0"/>
                    <a:pt x="410" y="350"/>
                    <a:pt x="410" y="350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1" y="350"/>
                    <a:pt x="411" y="350"/>
                    <a:pt x="411" y="350"/>
                  </a:cubicBezTo>
                  <a:cubicBezTo>
                    <a:pt x="410" y="350"/>
                    <a:pt x="410" y="350"/>
                    <a:pt x="410" y="350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1" y="350"/>
                    <a:pt x="411" y="350"/>
                    <a:pt x="411" y="350"/>
                  </a:cubicBezTo>
                  <a:cubicBezTo>
                    <a:pt x="410" y="350"/>
                    <a:pt x="410" y="350"/>
                    <a:pt x="410" y="350"/>
                  </a:cubicBezTo>
                  <a:cubicBezTo>
                    <a:pt x="411" y="350"/>
                    <a:pt x="411" y="350"/>
                    <a:pt x="411" y="350"/>
                  </a:cubicBezTo>
                  <a:cubicBezTo>
                    <a:pt x="412" y="349"/>
                    <a:pt x="412" y="349"/>
                    <a:pt x="412" y="349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7" y="101"/>
                    <a:pt x="6" y="101"/>
                    <a:pt x="6" y="101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6" y="104"/>
                    <a:pt x="6" y="104"/>
                    <a:pt x="7" y="105"/>
                  </a:cubicBezTo>
                  <a:cubicBezTo>
                    <a:pt x="9" y="107"/>
                    <a:pt x="12" y="110"/>
                    <a:pt x="16" y="113"/>
                  </a:cubicBezTo>
                  <a:cubicBezTo>
                    <a:pt x="46" y="137"/>
                    <a:pt x="145" y="198"/>
                    <a:pt x="235" y="252"/>
                  </a:cubicBezTo>
                  <a:cubicBezTo>
                    <a:pt x="326" y="307"/>
                    <a:pt x="409" y="355"/>
                    <a:pt x="409" y="355"/>
                  </a:cubicBezTo>
                  <a:cubicBezTo>
                    <a:pt x="410" y="355"/>
                    <a:pt x="411" y="355"/>
                    <a:pt x="411" y="354"/>
                  </a:cubicBezTo>
                  <a:cubicBezTo>
                    <a:pt x="411" y="354"/>
                    <a:pt x="411" y="353"/>
                    <a:pt x="410" y="353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8" y="105"/>
                    <a:pt x="7" y="105"/>
                    <a:pt x="7" y="106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7" y="108"/>
                    <a:pt x="7" y="108"/>
                  </a:cubicBezTo>
                  <a:cubicBezTo>
                    <a:pt x="8" y="110"/>
                    <a:pt x="10" y="111"/>
                    <a:pt x="14" y="114"/>
                  </a:cubicBezTo>
                  <a:cubicBezTo>
                    <a:pt x="27" y="124"/>
                    <a:pt x="59" y="145"/>
                    <a:pt x="98" y="170"/>
                  </a:cubicBezTo>
                  <a:cubicBezTo>
                    <a:pt x="217" y="244"/>
                    <a:pt x="411" y="360"/>
                    <a:pt x="411" y="360"/>
                  </a:cubicBezTo>
                  <a:cubicBezTo>
                    <a:pt x="411" y="360"/>
                    <a:pt x="412" y="360"/>
                    <a:pt x="412" y="359"/>
                  </a:cubicBezTo>
                  <a:cubicBezTo>
                    <a:pt x="413" y="359"/>
                    <a:pt x="413" y="358"/>
                    <a:pt x="412" y="358"/>
                  </a:cubicBezTo>
                  <a:cubicBezTo>
                    <a:pt x="412" y="358"/>
                    <a:pt x="314" y="296"/>
                    <a:pt x="215" y="234"/>
                  </a:cubicBezTo>
                  <a:cubicBezTo>
                    <a:pt x="165" y="203"/>
                    <a:pt x="115" y="172"/>
                    <a:pt x="77" y="149"/>
                  </a:cubicBezTo>
                  <a:cubicBezTo>
                    <a:pt x="57" y="137"/>
                    <a:pt x="41" y="128"/>
                    <a:pt x="29" y="121"/>
                  </a:cubicBezTo>
                  <a:cubicBezTo>
                    <a:pt x="23" y="118"/>
                    <a:pt x="18" y="115"/>
                    <a:pt x="15" y="113"/>
                  </a:cubicBezTo>
                  <a:cubicBezTo>
                    <a:pt x="13" y="112"/>
                    <a:pt x="11" y="111"/>
                    <a:pt x="10" y="111"/>
                  </a:cubicBezTo>
                  <a:cubicBezTo>
                    <a:pt x="9" y="110"/>
                    <a:pt x="8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6" y="113"/>
                    <a:pt x="13" y="117"/>
                    <a:pt x="24" y="123"/>
                  </a:cubicBezTo>
                  <a:cubicBezTo>
                    <a:pt x="62" y="147"/>
                    <a:pt x="159" y="207"/>
                    <a:pt x="245" y="261"/>
                  </a:cubicBezTo>
                  <a:cubicBezTo>
                    <a:pt x="289" y="289"/>
                    <a:pt x="330" y="314"/>
                    <a:pt x="360" y="333"/>
                  </a:cubicBezTo>
                  <a:cubicBezTo>
                    <a:pt x="375" y="342"/>
                    <a:pt x="387" y="350"/>
                    <a:pt x="396" y="356"/>
                  </a:cubicBezTo>
                  <a:cubicBezTo>
                    <a:pt x="400" y="358"/>
                    <a:pt x="403" y="360"/>
                    <a:pt x="406" y="362"/>
                  </a:cubicBezTo>
                  <a:cubicBezTo>
                    <a:pt x="407" y="363"/>
                    <a:pt x="408" y="363"/>
                    <a:pt x="408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4"/>
                    <a:pt x="409" y="364"/>
                    <a:pt x="409" y="364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8" y="363"/>
                    <a:pt x="408" y="363"/>
                    <a:pt x="408" y="363"/>
                  </a:cubicBezTo>
                  <a:cubicBezTo>
                    <a:pt x="408" y="363"/>
                    <a:pt x="409" y="364"/>
                    <a:pt x="409" y="364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8" y="363"/>
                    <a:pt x="408" y="363"/>
                    <a:pt x="408" y="363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10" y="363"/>
                    <a:pt x="410" y="363"/>
                    <a:pt x="410" y="363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09" y="363"/>
                    <a:pt x="409" y="363"/>
                    <a:pt x="409" y="363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09" y="363"/>
                    <a:pt x="409" y="363"/>
                    <a:pt x="409" y="363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09" y="362"/>
                    <a:pt x="409" y="362"/>
                    <a:pt x="409" y="362"/>
                  </a:cubicBezTo>
                  <a:cubicBezTo>
                    <a:pt x="409" y="362"/>
                    <a:pt x="408" y="362"/>
                    <a:pt x="407" y="361"/>
                  </a:cubicBezTo>
                  <a:cubicBezTo>
                    <a:pt x="403" y="359"/>
                    <a:pt x="393" y="354"/>
                    <a:pt x="380" y="346"/>
                  </a:cubicBezTo>
                  <a:cubicBezTo>
                    <a:pt x="333" y="318"/>
                    <a:pt x="240" y="261"/>
                    <a:pt x="158" y="210"/>
                  </a:cubicBezTo>
                  <a:cubicBezTo>
                    <a:pt x="118" y="184"/>
                    <a:pt x="80" y="160"/>
                    <a:pt x="52" y="143"/>
                  </a:cubicBezTo>
                  <a:cubicBezTo>
                    <a:pt x="39" y="134"/>
                    <a:pt x="27" y="127"/>
                    <a:pt x="20" y="122"/>
                  </a:cubicBezTo>
                  <a:cubicBezTo>
                    <a:pt x="12" y="117"/>
                    <a:pt x="7" y="114"/>
                    <a:pt x="7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206" y="242"/>
                    <a:pt x="206" y="242"/>
                    <a:pt x="206" y="242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8" y="121"/>
                    <a:pt x="7" y="121"/>
                    <a:pt x="7" y="121"/>
                  </a:cubicBezTo>
                  <a:cubicBezTo>
                    <a:pt x="7" y="122"/>
                    <a:pt x="7" y="122"/>
                    <a:pt x="7" y="123"/>
                  </a:cubicBezTo>
                  <a:cubicBezTo>
                    <a:pt x="7" y="124"/>
                    <a:pt x="7" y="125"/>
                    <a:pt x="8" y="126"/>
                  </a:cubicBezTo>
                  <a:cubicBezTo>
                    <a:pt x="10" y="128"/>
                    <a:pt x="12" y="130"/>
                    <a:pt x="17" y="134"/>
                  </a:cubicBezTo>
                  <a:cubicBezTo>
                    <a:pt x="32" y="146"/>
                    <a:pt x="64" y="167"/>
                    <a:pt x="104" y="192"/>
                  </a:cubicBezTo>
                  <a:cubicBezTo>
                    <a:pt x="223" y="266"/>
                    <a:pt x="409" y="374"/>
                    <a:pt x="409" y="374"/>
                  </a:cubicBezTo>
                  <a:cubicBezTo>
                    <a:pt x="410" y="375"/>
                    <a:pt x="410" y="374"/>
                    <a:pt x="411" y="374"/>
                  </a:cubicBezTo>
                  <a:cubicBezTo>
                    <a:pt x="411" y="373"/>
                    <a:pt x="411" y="372"/>
                    <a:pt x="410" y="372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8" y="125"/>
                    <a:pt x="7" y="125"/>
                    <a:pt x="6" y="125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6" y="127"/>
                    <a:pt x="6" y="127"/>
                    <a:pt x="7" y="128"/>
                  </a:cubicBezTo>
                  <a:cubicBezTo>
                    <a:pt x="8" y="130"/>
                    <a:pt x="10" y="132"/>
                    <a:pt x="14" y="134"/>
                  </a:cubicBezTo>
                  <a:cubicBezTo>
                    <a:pt x="27" y="144"/>
                    <a:pt x="58" y="164"/>
                    <a:pt x="98" y="188"/>
                  </a:cubicBezTo>
                  <a:cubicBezTo>
                    <a:pt x="157" y="223"/>
                    <a:pt x="235" y="268"/>
                    <a:pt x="298" y="306"/>
                  </a:cubicBezTo>
                  <a:cubicBezTo>
                    <a:pt x="329" y="324"/>
                    <a:pt x="357" y="341"/>
                    <a:pt x="377" y="354"/>
                  </a:cubicBezTo>
                  <a:cubicBezTo>
                    <a:pt x="387" y="360"/>
                    <a:pt x="395" y="366"/>
                    <a:pt x="400" y="370"/>
                  </a:cubicBezTo>
                  <a:cubicBezTo>
                    <a:pt x="403" y="372"/>
                    <a:pt x="405" y="374"/>
                    <a:pt x="406" y="375"/>
                  </a:cubicBezTo>
                  <a:cubicBezTo>
                    <a:pt x="407" y="375"/>
                    <a:pt x="408" y="376"/>
                    <a:pt x="408" y="376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9" y="377"/>
                    <a:pt x="409" y="377"/>
                    <a:pt x="409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9" y="377"/>
                    <a:pt x="409" y="377"/>
                    <a:pt x="409" y="377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9" y="377"/>
                    <a:pt x="409" y="377"/>
                    <a:pt x="409" y="377"/>
                  </a:cubicBezTo>
                  <a:cubicBezTo>
                    <a:pt x="408" y="376"/>
                    <a:pt x="408" y="376"/>
                    <a:pt x="408" y="376"/>
                  </a:cubicBezTo>
                  <a:cubicBezTo>
                    <a:pt x="408" y="377"/>
                    <a:pt x="408" y="377"/>
                    <a:pt x="408" y="377"/>
                  </a:cubicBezTo>
                  <a:cubicBezTo>
                    <a:pt x="409" y="377"/>
                    <a:pt x="409" y="377"/>
                    <a:pt x="409" y="377"/>
                  </a:cubicBezTo>
                  <a:cubicBezTo>
                    <a:pt x="408" y="376"/>
                    <a:pt x="408" y="376"/>
                    <a:pt x="408" y="376"/>
                  </a:cubicBezTo>
                  <a:cubicBezTo>
                    <a:pt x="408" y="376"/>
                    <a:pt x="408" y="376"/>
                    <a:pt x="408" y="376"/>
                  </a:cubicBezTo>
                  <a:cubicBezTo>
                    <a:pt x="407" y="376"/>
                    <a:pt x="404" y="376"/>
                    <a:pt x="400" y="374"/>
                  </a:cubicBezTo>
                  <a:cubicBezTo>
                    <a:pt x="386" y="367"/>
                    <a:pt x="356" y="348"/>
                    <a:pt x="318" y="324"/>
                  </a:cubicBezTo>
                  <a:cubicBezTo>
                    <a:pt x="262" y="288"/>
                    <a:pt x="189" y="239"/>
                    <a:pt x="128" y="199"/>
                  </a:cubicBezTo>
                  <a:cubicBezTo>
                    <a:pt x="98" y="180"/>
                    <a:pt x="70" y="162"/>
                    <a:pt x="49" y="149"/>
                  </a:cubicBezTo>
                  <a:cubicBezTo>
                    <a:pt x="39" y="143"/>
                    <a:pt x="30" y="138"/>
                    <a:pt x="23" y="134"/>
                  </a:cubicBezTo>
                  <a:cubicBezTo>
                    <a:pt x="19" y="133"/>
                    <a:pt x="17" y="131"/>
                    <a:pt x="14" y="130"/>
                  </a:cubicBezTo>
                  <a:cubicBezTo>
                    <a:pt x="12" y="129"/>
                    <a:pt x="10" y="129"/>
                    <a:pt x="9" y="129"/>
                  </a:cubicBezTo>
                  <a:cubicBezTo>
                    <a:pt x="8" y="129"/>
                    <a:pt x="8" y="129"/>
                    <a:pt x="7" y="129"/>
                  </a:cubicBezTo>
                  <a:cubicBezTo>
                    <a:pt x="7" y="129"/>
                    <a:pt x="6" y="130"/>
                    <a:pt x="6" y="130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6" y="131"/>
                    <a:pt x="6" y="132"/>
                  </a:cubicBezTo>
                  <a:cubicBezTo>
                    <a:pt x="7" y="132"/>
                    <a:pt x="7" y="133"/>
                    <a:pt x="8" y="134"/>
                  </a:cubicBezTo>
                  <a:cubicBezTo>
                    <a:pt x="12" y="137"/>
                    <a:pt x="21" y="143"/>
                    <a:pt x="34" y="151"/>
                  </a:cubicBezTo>
                  <a:cubicBezTo>
                    <a:pt x="125" y="210"/>
                    <a:pt x="410" y="384"/>
                    <a:pt x="410" y="384"/>
                  </a:cubicBezTo>
                  <a:cubicBezTo>
                    <a:pt x="410" y="384"/>
                    <a:pt x="411" y="384"/>
                    <a:pt x="412" y="383"/>
                  </a:cubicBezTo>
                  <a:cubicBezTo>
                    <a:pt x="412" y="383"/>
                    <a:pt x="412" y="382"/>
                    <a:pt x="411" y="381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6" y="136"/>
                    <a:pt x="12" y="140"/>
                    <a:pt x="23" y="146"/>
                  </a:cubicBezTo>
                  <a:cubicBezTo>
                    <a:pt x="62" y="170"/>
                    <a:pt x="158" y="228"/>
                    <a:pt x="245" y="282"/>
                  </a:cubicBezTo>
                  <a:cubicBezTo>
                    <a:pt x="289" y="309"/>
                    <a:pt x="330" y="335"/>
                    <a:pt x="360" y="354"/>
                  </a:cubicBezTo>
                  <a:cubicBezTo>
                    <a:pt x="375" y="364"/>
                    <a:pt x="387" y="372"/>
                    <a:pt x="396" y="378"/>
                  </a:cubicBezTo>
                  <a:cubicBezTo>
                    <a:pt x="400" y="380"/>
                    <a:pt x="404" y="383"/>
                    <a:pt x="406" y="385"/>
                  </a:cubicBezTo>
                  <a:cubicBezTo>
                    <a:pt x="407" y="385"/>
                    <a:pt x="408" y="386"/>
                    <a:pt x="408" y="387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10" y="387"/>
                    <a:pt x="410" y="387"/>
                    <a:pt x="410" y="387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10" y="387"/>
                    <a:pt x="410" y="387"/>
                    <a:pt x="410" y="387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10" y="387"/>
                    <a:pt x="410" y="387"/>
                    <a:pt x="410" y="387"/>
                  </a:cubicBezTo>
                  <a:cubicBezTo>
                    <a:pt x="409" y="386"/>
                    <a:pt x="409" y="386"/>
                    <a:pt x="409" y="386"/>
                  </a:cubicBezTo>
                  <a:cubicBezTo>
                    <a:pt x="409" y="387"/>
                    <a:pt x="409" y="387"/>
                    <a:pt x="409" y="387"/>
                  </a:cubicBezTo>
                  <a:cubicBezTo>
                    <a:pt x="410" y="387"/>
                    <a:pt x="410" y="387"/>
                    <a:pt x="410" y="387"/>
                  </a:cubicBezTo>
                  <a:cubicBezTo>
                    <a:pt x="409" y="386"/>
                    <a:pt x="409" y="386"/>
                    <a:pt x="409" y="386"/>
                  </a:cubicBezTo>
                  <a:cubicBezTo>
                    <a:pt x="410" y="387"/>
                    <a:pt x="410" y="387"/>
                    <a:pt x="410" y="387"/>
                  </a:cubicBezTo>
                  <a:cubicBezTo>
                    <a:pt x="411" y="386"/>
                    <a:pt x="411" y="386"/>
                    <a:pt x="411" y="386"/>
                  </a:cubicBezTo>
                  <a:cubicBezTo>
                    <a:pt x="411" y="386"/>
                    <a:pt x="310" y="325"/>
                    <a:pt x="210" y="263"/>
                  </a:cubicBezTo>
                  <a:cubicBezTo>
                    <a:pt x="160" y="233"/>
                    <a:pt x="110" y="202"/>
                    <a:pt x="72" y="179"/>
                  </a:cubicBezTo>
                  <a:cubicBezTo>
                    <a:pt x="53" y="167"/>
                    <a:pt x="37" y="158"/>
                    <a:pt x="26" y="151"/>
                  </a:cubicBezTo>
                  <a:cubicBezTo>
                    <a:pt x="21" y="148"/>
                    <a:pt x="16" y="145"/>
                    <a:pt x="13" y="143"/>
                  </a:cubicBezTo>
                  <a:cubicBezTo>
                    <a:pt x="12" y="142"/>
                    <a:pt x="11" y="142"/>
                    <a:pt x="10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7" y="140"/>
                    <a:pt x="7" y="141"/>
                    <a:pt x="7" y="141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7" y="141"/>
                    <a:pt x="7" y="141"/>
                    <a:pt x="7" y="141"/>
                  </a:cubicBezTo>
                  <a:cubicBezTo>
                    <a:pt x="7" y="142"/>
                    <a:pt x="7" y="142"/>
                    <a:pt x="7" y="142"/>
                  </a:cubicBezTo>
                  <a:cubicBezTo>
                    <a:pt x="7" y="142"/>
                    <a:pt x="7" y="142"/>
                    <a:pt x="7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9" y="144"/>
                    <a:pt x="11" y="146"/>
                    <a:pt x="15" y="148"/>
                  </a:cubicBezTo>
                  <a:cubicBezTo>
                    <a:pt x="44" y="167"/>
                    <a:pt x="142" y="223"/>
                    <a:pt x="233" y="278"/>
                  </a:cubicBezTo>
                  <a:cubicBezTo>
                    <a:pt x="279" y="305"/>
                    <a:pt x="323" y="332"/>
                    <a:pt x="355" y="353"/>
                  </a:cubicBezTo>
                  <a:cubicBezTo>
                    <a:pt x="371" y="363"/>
                    <a:pt x="385" y="372"/>
                    <a:pt x="394" y="379"/>
                  </a:cubicBezTo>
                  <a:cubicBezTo>
                    <a:pt x="398" y="382"/>
                    <a:pt x="402" y="385"/>
                    <a:pt x="404" y="388"/>
                  </a:cubicBezTo>
                  <a:cubicBezTo>
                    <a:pt x="406" y="389"/>
                    <a:pt x="407" y="390"/>
                    <a:pt x="407" y="390"/>
                  </a:cubicBezTo>
                  <a:cubicBezTo>
                    <a:pt x="407" y="391"/>
                    <a:pt x="408" y="391"/>
                    <a:pt x="408" y="391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2"/>
                    <a:pt x="408" y="392"/>
                    <a:pt x="408" y="392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8" y="391"/>
                    <a:pt x="408" y="391"/>
                  </a:cubicBezTo>
                  <a:cubicBezTo>
                    <a:pt x="408" y="391"/>
                    <a:pt x="407" y="391"/>
                    <a:pt x="405" y="391"/>
                  </a:cubicBezTo>
                  <a:cubicBezTo>
                    <a:pt x="400" y="389"/>
                    <a:pt x="390" y="384"/>
                    <a:pt x="376" y="376"/>
                  </a:cubicBezTo>
                  <a:cubicBezTo>
                    <a:pt x="328" y="349"/>
                    <a:pt x="235" y="291"/>
                    <a:pt x="155" y="240"/>
                  </a:cubicBezTo>
                  <a:cubicBezTo>
                    <a:pt x="115" y="215"/>
                    <a:pt x="78" y="191"/>
                    <a:pt x="51" y="173"/>
                  </a:cubicBezTo>
                  <a:cubicBezTo>
                    <a:pt x="37" y="164"/>
                    <a:pt x="26" y="157"/>
                    <a:pt x="19" y="152"/>
                  </a:cubicBezTo>
                  <a:cubicBezTo>
                    <a:pt x="11" y="147"/>
                    <a:pt x="7" y="145"/>
                    <a:pt x="7" y="145"/>
                  </a:cubicBezTo>
                  <a:cubicBezTo>
                    <a:pt x="6" y="146"/>
                    <a:pt x="6" y="146"/>
                    <a:pt x="6" y="146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6" y="147"/>
                    <a:pt x="12" y="151"/>
                    <a:pt x="23" y="157"/>
                  </a:cubicBezTo>
                  <a:cubicBezTo>
                    <a:pt x="62" y="181"/>
                    <a:pt x="158" y="239"/>
                    <a:pt x="245" y="292"/>
                  </a:cubicBezTo>
                  <a:cubicBezTo>
                    <a:pt x="288" y="319"/>
                    <a:pt x="329" y="345"/>
                    <a:pt x="359" y="364"/>
                  </a:cubicBezTo>
                  <a:cubicBezTo>
                    <a:pt x="374" y="374"/>
                    <a:pt x="387" y="382"/>
                    <a:pt x="395" y="388"/>
                  </a:cubicBezTo>
                  <a:cubicBezTo>
                    <a:pt x="400" y="391"/>
                    <a:pt x="403" y="393"/>
                    <a:pt x="405" y="395"/>
                  </a:cubicBezTo>
                  <a:cubicBezTo>
                    <a:pt x="406" y="396"/>
                    <a:pt x="407" y="397"/>
                    <a:pt x="408" y="397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9" y="398"/>
                    <a:pt x="409" y="398"/>
                    <a:pt x="409" y="398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9" y="398"/>
                    <a:pt x="409" y="398"/>
                    <a:pt x="409" y="398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9" y="398"/>
                    <a:pt x="409" y="398"/>
                    <a:pt x="409" y="398"/>
                  </a:cubicBezTo>
                  <a:cubicBezTo>
                    <a:pt x="408" y="397"/>
                    <a:pt x="408" y="397"/>
                    <a:pt x="408" y="397"/>
                  </a:cubicBezTo>
                  <a:cubicBezTo>
                    <a:pt x="408" y="398"/>
                    <a:pt x="408" y="398"/>
                    <a:pt x="408" y="398"/>
                  </a:cubicBezTo>
                  <a:cubicBezTo>
                    <a:pt x="409" y="398"/>
                    <a:pt x="409" y="398"/>
                    <a:pt x="409" y="398"/>
                  </a:cubicBezTo>
                  <a:cubicBezTo>
                    <a:pt x="408" y="397"/>
                    <a:pt x="408" y="397"/>
                    <a:pt x="408" y="397"/>
                  </a:cubicBezTo>
                  <a:cubicBezTo>
                    <a:pt x="409" y="398"/>
                    <a:pt x="409" y="398"/>
                    <a:pt x="409" y="398"/>
                  </a:cubicBezTo>
                  <a:cubicBezTo>
                    <a:pt x="410" y="397"/>
                    <a:pt x="410" y="397"/>
                    <a:pt x="410" y="397"/>
                  </a:cubicBezTo>
                  <a:cubicBezTo>
                    <a:pt x="410" y="397"/>
                    <a:pt x="311" y="335"/>
                    <a:pt x="211" y="274"/>
                  </a:cubicBezTo>
                  <a:cubicBezTo>
                    <a:pt x="162" y="243"/>
                    <a:pt x="112" y="212"/>
                    <a:pt x="74" y="189"/>
                  </a:cubicBezTo>
                  <a:cubicBezTo>
                    <a:pt x="55" y="177"/>
                    <a:pt x="39" y="168"/>
                    <a:pt x="27" y="161"/>
                  </a:cubicBezTo>
                  <a:cubicBezTo>
                    <a:pt x="21" y="158"/>
                    <a:pt x="17" y="155"/>
                    <a:pt x="14" y="153"/>
                  </a:cubicBezTo>
                  <a:cubicBezTo>
                    <a:pt x="12" y="152"/>
                    <a:pt x="11" y="152"/>
                    <a:pt x="10" y="151"/>
                  </a:cubicBezTo>
                  <a:cubicBezTo>
                    <a:pt x="9" y="151"/>
                    <a:pt x="9" y="151"/>
                    <a:pt x="8" y="151"/>
                  </a:cubicBezTo>
                  <a:cubicBezTo>
                    <a:pt x="8" y="150"/>
                    <a:pt x="8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6" y="152"/>
                    <a:pt x="6" y="153"/>
                    <a:pt x="6" y="153"/>
                  </a:cubicBezTo>
                  <a:cubicBezTo>
                    <a:pt x="7" y="155"/>
                    <a:pt x="10" y="157"/>
                    <a:pt x="13" y="160"/>
                  </a:cubicBezTo>
                  <a:cubicBezTo>
                    <a:pt x="27" y="170"/>
                    <a:pt x="58" y="191"/>
                    <a:pt x="98" y="216"/>
                  </a:cubicBezTo>
                  <a:cubicBezTo>
                    <a:pt x="216" y="291"/>
                    <a:pt x="410" y="404"/>
                    <a:pt x="410" y="404"/>
                  </a:cubicBezTo>
                  <a:cubicBezTo>
                    <a:pt x="410" y="405"/>
                    <a:pt x="411" y="405"/>
                    <a:pt x="411" y="404"/>
                  </a:cubicBezTo>
                  <a:cubicBezTo>
                    <a:pt x="412" y="403"/>
                    <a:pt x="411" y="403"/>
                    <a:pt x="411" y="402"/>
                  </a:cubicBezTo>
                  <a:cubicBezTo>
                    <a:pt x="411" y="402"/>
                    <a:pt x="316" y="340"/>
                    <a:pt x="218" y="278"/>
                  </a:cubicBezTo>
                  <a:cubicBezTo>
                    <a:pt x="169" y="247"/>
                    <a:pt x="120" y="216"/>
                    <a:pt x="81" y="193"/>
                  </a:cubicBezTo>
                  <a:cubicBezTo>
                    <a:pt x="61" y="181"/>
                    <a:pt x="45" y="172"/>
                    <a:pt x="32" y="165"/>
                  </a:cubicBezTo>
                  <a:cubicBezTo>
                    <a:pt x="26" y="161"/>
                    <a:pt x="21" y="159"/>
                    <a:pt x="17" y="157"/>
                  </a:cubicBezTo>
                  <a:cubicBezTo>
                    <a:pt x="15" y="156"/>
                    <a:pt x="13" y="155"/>
                    <a:pt x="12" y="155"/>
                  </a:cubicBezTo>
                  <a:cubicBezTo>
                    <a:pt x="10" y="154"/>
                    <a:pt x="9" y="154"/>
                    <a:pt x="8" y="154"/>
                  </a:cubicBezTo>
                  <a:cubicBezTo>
                    <a:pt x="7" y="154"/>
                    <a:pt x="7" y="154"/>
                    <a:pt x="7" y="154"/>
                  </a:cubicBezTo>
                  <a:cubicBezTo>
                    <a:pt x="7" y="154"/>
                    <a:pt x="6" y="155"/>
                    <a:pt x="6" y="155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5"/>
                    <a:pt x="6" y="156"/>
                  </a:cubicBezTo>
                  <a:cubicBezTo>
                    <a:pt x="6" y="156"/>
                    <a:pt x="6" y="156"/>
                    <a:pt x="6" y="157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8" y="158"/>
                    <a:pt x="9" y="158"/>
                  </a:cubicBezTo>
                  <a:cubicBezTo>
                    <a:pt x="24" y="169"/>
                    <a:pt x="125" y="230"/>
                    <a:pt x="221" y="290"/>
                  </a:cubicBezTo>
                  <a:cubicBezTo>
                    <a:pt x="269" y="320"/>
                    <a:pt x="317" y="349"/>
                    <a:pt x="352" y="371"/>
                  </a:cubicBezTo>
                  <a:cubicBezTo>
                    <a:pt x="369" y="382"/>
                    <a:pt x="384" y="391"/>
                    <a:pt x="394" y="398"/>
                  </a:cubicBezTo>
                  <a:cubicBezTo>
                    <a:pt x="399" y="401"/>
                    <a:pt x="403" y="404"/>
                    <a:pt x="406" y="406"/>
                  </a:cubicBezTo>
                  <a:cubicBezTo>
                    <a:pt x="407" y="407"/>
                    <a:pt x="408" y="407"/>
                    <a:pt x="409" y="408"/>
                  </a:cubicBezTo>
                  <a:cubicBezTo>
                    <a:pt x="410" y="408"/>
                    <a:pt x="410" y="408"/>
                    <a:pt x="410" y="408"/>
                  </a:cubicBezTo>
                  <a:cubicBezTo>
                    <a:pt x="410" y="409"/>
                    <a:pt x="410" y="409"/>
                    <a:pt x="410" y="409"/>
                  </a:cubicBezTo>
                  <a:cubicBezTo>
                    <a:pt x="410" y="409"/>
                    <a:pt x="410" y="409"/>
                    <a:pt x="410" y="409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8"/>
                    <a:pt x="410" y="408"/>
                    <a:pt x="410" y="408"/>
                  </a:cubicBezTo>
                  <a:cubicBezTo>
                    <a:pt x="410" y="408"/>
                    <a:pt x="410" y="409"/>
                    <a:pt x="410" y="409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8"/>
                    <a:pt x="410" y="408"/>
                    <a:pt x="410" y="408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8"/>
                    <a:pt x="410" y="408"/>
                    <a:pt x="410" y="408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1" y="408"/>
                    <a:pt x="411" y="408"/>
                    <a:pt x="411" y="408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10" y="407"/>
                  </a:cubicBezTo>
                  <a:cubicBezTo>
                    <a:pt x="410" y="407"/>
                    <a:pt x="410" y="407"/>
                    <a:pt x="409" y="406"/>
                  </a:cubicBezTo>
                  <a:cubicBezTo>
                    <a:pt x="404" y="405"/>
                    <a:pt x="395" y="399"/>
                    <a:pt x="382" y="392"/>
                  </a:cubicBezTo>
                  <a:cubicBezTo>
                    <a:pt x="338" y="365"/>
                    <a:pt x="250" y="307"/>
                    <a:pt x="170" y="255"/>
                  </a:cubicBezTo>
                  <a:cubicBezTo>
                    <a:pt x="131" y="230"/>
                    <a:pt x="93" y="206"/>
                    <a:pt x="64" y="188"/>
                  </a:cubicBezTo>
                  <a:cubicBezTo>
                    <a:pt x="49" y="180"/>
                    <a:pt x="37" y="172"/>
                    <a:pt x="27" y="167"/>
                  </a:cubicBezTo>
                  <a:cubicBezTo>
                    <a:pt x="23" y="165"/>
                    <a:pt x="19" y="163"/>
                    <a:pt x="15" y="162"/>
                  </a:cubicBezTo>
                  <a:cubicBezTo>
                    <a:pt x="12" y="160"/>
                    <a:pt x="10" y="160"/>
                    <a:pt x="8" y="160"/>
                  </a:cubicBezTo>
                  <a:cubicBezTo>
                    <a:pt x="8" y="160"/>
                    <a:pt x="7" y="160"/>
                    <a:pt x="7" y="160"/>
                  </a:cubicBezTo>
                  <a:cubicBezTo>
                    <a:pt x="6" y="160"/>
                    <a:pt x="6" y="160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2"/>
                    <a:pt x="6" y="163"/>
                    <a:pt x="6" y="163"/>
                  </a:cubicBezTo>
                  <a:cubicBezTo>
                    <a:pt x="7" y="165"/>
                    <a:pt x="9" y="167"/>
                    <a:pt x="13" y="169"/>
                  </a:cubicBezTo>
                  <a:cubicBezTo>
                    <a:pt x="26" y="180"/>
                    <a:pt x="57" y="200"/>
                    <a:pt x="97" y="224"/>
                  </a:cubicBezTo>
                  <a:cubicBezTo>
                    <a:pt x="157" y="261"/>
                    <a:pt x="235" y="307"/>
                    <a:pt x="298" y="345"/>
                  </a:cubicBezTo>
                  <a:cubicBezTo>
                    <a:pt x="329" y="364"/>
                    <a:pt x="357" y="380"/>
                    <a:pt x="377" y="393"/>
                  </a:cubicBezTo>
                  <a:cubicBezTo>
                    <a:pt x="387" y="399"/>
                    <a:pt x="395" y="404"/>
                    <a:pt x="401" y="408"/>
                  </a:cubicBezTo>
                  <a:cubicBezTo>
                    <a:pt x="403" y="409"/>
                    <a:pt x="405" y="411"/>
                    <a:pt x="407" y="412"/>
                  </a:cubicBezTo>
                  <a:cubicBezTo>
                    <a:pt x="408" y="413"/>
                    <a:pt x="408" y="413"/>
                    <a:pt x="408" y="413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09" y="414"/>
                    <a:pt x="409" y="414"/>
                    <a:pt x="409" y="414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10" y="413"/>
                    <a:pt x="410" y="413"/>
                    <a:pt x="410" y="413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10" y="413"/>
                    <a:pt x="410" y="413"/>
                    <a:pt x="410" y="413"/>
                  </a:cubicBezTo>
                  <a:cubicBezTo>
                    <a:pt x="409" y="413"/>
                    <a:pt x="409" y="413"/>
                    <a:pt x="409" y="413"/>
                  </a:cubicBezTo>
                  <a:cubicBezTo>
                    <a:pt x="410" y="413"/>
                    <a:pt x="410" y="413"/>
                    <a:pt x="410" y="413"/>
                  </a:cubicBezTo>
                  <a:cubicBezTo>
                    <a:pt x="411" y="412"/>
                    <a:pt x="411" y="412"/>
                    <a:pt x="411" y="412"/>
                  </a:cubicBezTo>
                  <a:cubicBezTo>
                    <a:pt x="411" y="412"/>
                    <a:pt x="313" y="350"/>
                    <a:pt x="214" y="288"/>
                  </a:cubicBezTo>
                  <a:cubicBezTo>
                    <a:pt x="165" y="257"/>
                    <a:pt x="115" y="226"/>
                    <a:pt x="76" y="203"/>
                  </a:cubicBezTo>
                  <a:cubicBezTo>
                    <a:pt x="57" y="192"/>
                    <a:pt x="41" y="182"/>
                    <a:pt x="29" y="175"/>
                  </a:cubicBezTo>
                  <a:cubicBezTo>
                    <a:pt x="23" y="172"/>
                    <a:pt x="18" y="169"/>
                    <a:pt x="14" y="167"/>
                  </a:cubicBezTo>
                  <a:cubicBezTo>
                    <a:pt x="12" y="166"/>
                    <a:pt x="11" y="166"/>
                    <a:pt x="10" y="165"/>
                  </a:cubicBezTo>
                  <a:cubicBezTo>
                    <a:pt x="8" y="165"/>
                    <a:pt x="8" y="164"/>
                    <a:pt x="7" y="164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6"/>
                    <a:pt x="5" y="167"/>
                    <a:pt x="6" y="167"/>
                  </a:cubicBezTo>
                  <a:cubicBezTo>
                    <a:pt x="410" y="419"/>
                    <a:pt x="410" y="419"/>
                    <a:pt x="410" y="419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09" y="418"/>
                    <a:pt x="409" y="418"/>
                    <a:pt x="409" y="418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09" y="418"/>
                    <a:pt x="409" y="418"/>
                    <a:pt x="409" y="418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8"/>
                    <a:pt x="410" y="418"/>
                    <a:pt x="410" y="418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0" y="417"/>
                    <a:pt x="409" y="417"/>
                    <a:pt x="408" y="416"/>
                  </a:cubicBezTo>
                  <a:cubicBezTo>
                    <a:pt x="400" y="412"/>
                    <a:pt x="370" y="394"/>
                    <a:pt x="331" y="370"/>
                  </a:cubicBezTo>
                  <a:cubicBezTo>
                    <a:pt x="272" y="335"/>
                    <a:pt x="192" y="285"/>
                    <a:pt x="125" y="244"/>
                  </a:cubicBezTo>
                  <a:cubicBezTo>
                    <a:pt x="92" y="223"/>
                    <a:pt x="63" y="205"/>
                    <a:pt x="42" y="192"/>
                  </a:cubicBezTo>
                  <a:cubicBezTo>
                    <a:pt x="31" y="185"/>
                    <a:pt x="23" y="180"/>
                    <a:pt x="17" y="176"/>
                  </a:cubicBezTo>
                  <a:cubicBezTo>
                    <a:pt x="11" y="173"/>
                    <a:pt x="8" y="171"/>
                    <a:pt x="8" y="171"/>
                  </a:cubicBezTo>
                  <a:cubicBezTo>
                    <a:pt x="7" y="170"/>
                    <a:pt x="6" y="170"/>
                    <a:pt x="6" y="171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7" y="175"/>
                    <a:pt x="9" y="177"/>
                    <a:pt x="13" y="180"/>
                  </a:cubicBezTo>
                  <a:cubicBezTo>
                    <a:pt x="26" y="190"/>
                    <a:pt x="58" y="209"/>
                    <a:pt x="97" y="233"/>
                  </a:cubicBezTo>
                  <a:cubicBezTo>
                    <a:pt x="156" y="268"/>
                    <a:pt x="234" y="314"/>
                    <a:pt x="297" y="351"/>
                  </a:cubicBezTo>
                  <a:cubicBezTo>
                    <a:pt x="329" y="370"/>
                    <a:pt x="356" y="387"/>
                    <a:pt x="376" y="400"/>
                  </a:cubicBezTo>
                  <a:cubicBezTo>
                    <a:pt x="386" y="406"/>
                    <a:pt x="394" y="411"/>
                    <a:pt x="400" y="416"/>
                  </a:cubicBezTo>
                  <a:cubicBezTo>
                    <a:pt x="402" y="418"/>
                    <a:pt x="404" y="419"/>
                    <a:pt x="406" y="421"/>
                  </a:cubicBezTo>
                  <a:cubicBezTo>
                    <a:pt x="407" y="421"/>
                    <a:pt x="407" y="422"/>
                    <a:pt x="407" y="422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2"/>
                    <a:pt x="408" y="422"/>
                    <a:pt x="408" y="422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3"/>
                    <a:pt x="408" y="423"/>
                    <a:pt x="408" y="423"/>
                  </a:cubicBezTo>
                  <a:cubicBezTo>
                    <a:pt x="408" y="422"/>
                    <a:pt x="408" y="422"/>
                    <a:pt x="408" y="422"/>
                  </a:cubicBezTo>
                  <a:cubicBezTo>
                    <a:pt x="409" y="423"/>
                    <a:pt x="409" y="423"/>
                    <a:pt x="409" y="423"/>
                  </a:cubicBezTo>
                  <a:cubicBezTo>
                    <a:pt x="410" y="422"/>
                    <a:pt x="410" y="422"/>
                    <a:pt x="410" y="422"/>
                  </a:cubicBezTo>
                  <a:cubicBezTo>
                    <a:pt x="7" y="174"/>
                    <a:pt x="7" y="174"/>
                    <a:pt x="7" y="174"/>
                  </a:cubicBezTo>
                  <a:cubicBezTo>
                    <a:pt x="7" y="174"/>
                    <a:pt x="6" y="174"/>
                    <a:pt x="6" y="175"/>
                  </a:cubicBezTo>
                  <a:cubicBezTo>
                    <a:pt x="5" y="175"/>
                    <a:pt x="5" y="176"/>
                    <a:pt x="5" y="176"/>
                  </a:cubicBezTo>
                  <a:cubicBezTo>
                    <a:pt x="5" y="177"/>
                    <a:pt x="6" y="178"/>
                    <a:pt x="7" y="179"/>
                  </a:cubicBezTo>
                  <a:cubicBezTo>
                    <a:pt x="8" y="181"/>
                    <a:pt x="11" y="184"/>
                    <a:pt x="15" y="187"/>
                  </a:cubicBezTo>
                  <a:cubicBezTo>
                    <a:pt x="31" y="200"/>
                    <a:pt x="63" y="221"/>
                    <a:pt x="103" y="246"/>
                  </a:cubicBezTo>
                  <a:cubicBezTo>
                    <a:pt x="222" y="320"/>
                    <a:pt x="409" y="428"/>
                    <a:pt x="409" y="428"/>
                  </a:cubicBezTo>
                  <a:cubicBezTo>
                    <a:pt x="410" y="427"/>
                    <a:pt x="410" y="427"/>
                    <a:pt x="410" y="427"/>
                  </a:cubicBezTo>
                  <a:cubicBezTo>
                    <a:pt x="409" y="427"/>
                    <a:pt x="409" y="427"/>
                    <a:pt x="409" y="427"/>
                  </a:cubicBezTo>
                  <a:cubicBezTo>
                    <a:pt x="409" y="427"/>
                    <a:pt x="409" y="427"/>
                    <a:pt x="409" y="427"/>
                  </a:cubicBezTo>
                  <a:cubicBezTo>
                    <a:pt x="409" y="426"/>
                    <a:pt x="409" y="426"/>
                    <a:pt x="409" y="426"/>
                  </a:cubicBezTo>
                  <a:cubicBezTo>
                    <a:pt x="409" y="427"/>
                    <a:pt x="409" y="427"/>
                    <a:pt x="409" y="427"/>
                  </a:cubicBezTo>
                  <a:cubicBezTo>
                    <a:pt x="409" y="427"/>
                    <a:pt x="409" y="427"/>
                    <a:pt x="409" y="427"/>
                  </a:cubicBezTo>
                  <a:cubicBezTo>
                    <a:pt x="409" y="426"/>
                    <a:pt x="409" y="426"/>
                    <a:pt x="409" y="426"/>
                  </a:cubicBezTo>
                  <a:cubicBezTo>
                    <a:pt x="409" y="426"/>
                    <a:pt x="409" y="426"/>
                    <a:pt x="409" y="426"/>
                  </a:cubicBezTo>
                  <a:cubicBezTo>
                    <a:pt x="407" y="427"/>
                    <a:pt x="405" y="426"/>
                    <a:pt x="401" y="424"/>
                  </a:cubicBezTo>
                  <a:cubicBezTo>
                    <a:pt x="385" y="417"/>
                    <a:pt x="353" y="398"/>
                    <a:pt x="313" y="374"/>
                  </a:cubicBezTo>
                  <a:cubicBezTo>
                    <a:pt x="253" y="338"/>
                    <a:pt x="177" y="290"/>
                    <a:pt x="115" y="250"/>
                  </a:cubicBezTo>
                  <a:cubicBezTo>
                    <a:pt x="85" y="230"/>
                    <a:pt x="58" y="213"/>
                    <a:pt x="38" y="200"/>
                  </a:cubicBezTo>
                  <a:cubicBezTo>
                    <a:pt x="28" y="194"/>
                    <a:pt x="21" y="189"/>
                    <a:pt x="15" y="185"/>
                  </a:cubicBezTo>
                  <a:cubicBezTo>
                    <a:pt x="10" y="182"/>
                    <a:pt x="7" y="180"/>
                    <a:pt x="7" y="180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1"/>
                    <a:pt x="5" y="181"/>
                    <a:pt x="5" y="181"/>
                  </a:cubicBezTo>
                  <a:cubicBezTo>
                    <a:pt x="5" y="182"/>
                    <a:pt x="5" y="182"/>
                    <a:pt x="6" y="183"/>
                  </a:cubicBezTo>
                  <a:cubicBezTo>
                    <a:pt x="6" y="183"/>
                    <a:pt x="7" y="184"/>
                    <a:pt x="8" y="185"/>
                  </a:cubicBezTo>
                  <a:cubicBezTo>
                    <a:pt x="17" y="192"/>
                    <a:pt x="46" y="211"/>
                    <a:pt x="85" y="235"/>
                  </a:cubicBezTo>
                  <a:cubicBezTo>
                    <a:pt x="144" y="272"/>
                    <a:pt x="224" y="322"/>
                    <a:pt x="290" y="362"/>
                  </a:cubicBezTo>
                  <a:cubicBezTo>
                    <a:pt x="324" y="382"/>
                    <a:pt x="353" y="400"/>
                    <a:pt x="374" y="413"/>
                  </a:cubicBezTo>
                  <a:cubicBezTo>
                    <a:pt x="385" y="419"/>
                    <a:pt x="393" y="424"/>
                    <a:pt x="399" y="428"/>
                  </a:cubicBezTo>
                  <a:cubicBezTo>
                    <a:pt x="402" y="430"/>
                    <a:pt x="404" y="431"/>
                    <a:pt x="406" y="432"/>
                  </a:cubicBezTo>
                  <a:cubicBezTo>
                    <a:pt x="406" y="433"/>
                    <a:pt x="407" y="433"/>
                    <a:pt x="407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9" y="432"/>
                    <a:pt x="409" y="432"/>
                    <a:pt x="409" y="432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9" y="432"/>
                    <a:pt x="409" y="432"/>
                    <a:pt x="409" y="432"/>
                  </a:cubicBezTo>
                  <a:cubicBezTo>
                    <a:pt x="408" y="433"/>
                    <a:pt x="408" y="433"/>
                    <a:pt x="408" y="433"/>
                  </a:cubicBezTo>
                  <a:cubicBezTo>
                    <a:pt x="409" y="432"/>
                    <a:pt x="409" y="432"/>
                    <a:pt x="409" y="432"/>
                  </a:cubicBezTo>
                  <a:cubicBezTo>
                    <a:pt x="407" y="432"/>
                    <a:pt x="407" y="432"/>
                    <a:pt x="407" y="432"/>
                  </a:cubicBezTo>
                  <a:cubicBezTo>
                    <a:pt x="407" y="433"/>
                    <a:pt x="408" y="433"/>
                    <a:pt x="408" y="433"/>
                  </a:cubicBezTo>
                  <a:cubicBezTo>
                    <a:pt x="409" y="432"/>
                    <a:pt x="409" y="432"/>
                    <a:pt x="409" y="432"/>
                  </a:cubicBezTo>
                  <a:cubicBezTo>
                    <a:pt x="407" y="432"/>
                    <a:pt x="407" y="432"/>
                    <a:pt x="407" y="432"/>
                  </a:cubicBezTo>
                  <a:cubicBezTo>
                    <a:pt x="409" y="432"/>
                    <a:pt x="409" y="432"/>
                    <a:pt x="409" y="432"/>
                  </a:cubicBezTo>
                  <a:cubicBezTo>
                    <a:pt x="409" y="431"/>
                    <a:pt x="409" y="431"/>
                    <a:pt x="409" y="431"/>
                  </a:cubicBezTo>
                  <a:cubicBezTo>
                    <a:pt x="409" y="431"/>
                    <a:pt x="309" y="370"/>
                    <a:pt x="209" y="308"/>
                  </a:cubicBezTo>
                  <a:cubicBezTo>
                    <a:pt x="159" y="277"/>
                    <a:pt x="108" y="246"/>
                    <a:pt x="71" y="223"/>
                  </a:cubicBezTo>
                  <a:cubicBezTo>
                    <a:pt x="52" y="211"/>
                    <a:pt x="36" y="201"/>
                    <a:pt x="25" y="195"/>
                  </a:cubicBezTo>
                  <a:cubicBezTo>
                    <a:pt x="19" y="191"/>
                    <a:pt x="15" y="189"/>
                    <a:pt x="12" y="187"/>
                  </a:cubicBezTo>
                  <a:cubicBezTo>
                    <a:pt x="10" y="186"/>
                    <a:pt x="9" y="185"/>
                    <a:pt x="9" y="185"/>
                  </a:cubicBezTo>
                  <a:cubicBezTo>
                    <a:pt x="8" y="185"/>
                    <a:pt x="8" y="184"/>
                    <a:pt x="8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6" y="184"/>
                    <a:pt x="6" y="184"/>
                    <a:pt x="5" y="185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5" y="186"/>
                    <a:pt x="5" y="186"/>
                    <a:pt x="6" y="187"/>
                  </a:cubicBezTo>
                  <a:cubicBezTo>
                    <a:pt x="7" y="188"/>
                    <a:pt x="9" y="190"/>
                    <a:pt x="13" y="193"/>
                  </a:cubicBezTo>
                  <a:cubicBezTo>
                    <a:pt x="26" y="204"/>
                    <a:pt x="57" y="224"/>
                    <a:pt x="97" y="249"/>
                  </a:cubicBezTo>
                  <a:cubicBezTo>
                    <a:pt x="216" y="324"/>
                    <a:pt x="409" y="438"/>
                    <a:pt x="409" y="438"/>
                  </a:cubicBezTo>
                  <a:cubicBezTo>
                    <a:pt x="410" y="437"/>
                    <a:pt x="410" y="437"/>
                    <a:pt x="410" y="437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7"/>
                    <a:pt x="409" y="437"/>
                    <a:pt x="409" y="437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7"/>
                    <a:pt x="409" y="437"/>
                    <a:pt x="409" y="437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9" y="436"/>
                    <a:pt x="409" y="436"/>
                  </a:cubicBezTo>
                  <a:cubicBezTo>
                    <a:pt x="409" y="436"/>
                    <a:pt x="408" y="436"/>
                    <a:pt x="407" y="435"/>
                  </a:cubicBezTo>
                  <a:cubicBezTo>
                    <a:pt x="402" y="434"/>
                    <a:pt x="393" y="428"/>
                    <a:pt x="380" y="421"/>
                  </a:cubicBezTo>
                  <a:cubicBezTo>
                    <a:pt x="334" y="394"/>
                    <a:pt x="245" y="336"/>
                    <a:pt x="165" y="284"/>
                  </a:cubicBezTo>
                  <a:cubicBezTo>
                    <a:pt x="126" y="259"/>
                    <a:pt x="88" y="235"/>
                    <a:pt x="60" y="217"/>
                  </a:cubicBezTo>
                  <a:cubicBezTo>
                    <a:pt x="45" y="209"/>
                    <a:pt x="33" y="201"/>
                    <a:pt x="25" y="196"/>
                  </a:cubicBezTo>
                  <a:cubicBezTo>
                    <a:pt x="20" y="194"/>
                    <a:pt x="16" y="192"/>
                    <a:pt x="13" y="191"/>
                  </a:cubicBezTo>
                  <a:cubicBezTo>
                    <a:pt x="12" y="190"/>
                    <a:pt x="11" y="189"/>
                    <a:pt x="10" y="189"/>
                  </a:cubicBezTo>
                  <a:cubicBezTo>
                    <a:pt x="9" y="189"/>
                    <a:pt x="8" y="189"/>
                    <a:pt x="7" y="189"/>
                  </a:cubicBez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9"/>
                    <a:pt x="5" y="189"/>
                  </a:cubicBezTo>
                  <a:cubicBezTo>
                    <a:pt x="5" y="190"/>
                    <a:pt x="5" y="190"/>
                    <a:pt x="5" y="190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12" y="195"/>
                    <a:pt x="23" y="202"/>
                  </a:cubicBezTo>
                  <a:cubicBezTo>
                    <a:pt x="62" y="226"/>
                    <a:pt x="158" y="286"/>
                    <a:pt x="245" y="340"/>
                  </a:cubicBezTo>
                  <a:cubicBezTo>
                    <a:pt x="288" y="367"/>
                    <a:pt x="329" y="392"/>
                    <a:pt x="359" y="411"/>
                  </a:cubicBezTo>
                  <a:cubicBezTo>
                    <a:pt x="374" y="421"/>
                    <a:pt x="387" y="428"/>
                    <a:pt x="395" y="434"/>
                  </a:cubicBezTo>
                  <a:cubicBezTo>
                    <a:pt x="400" y="437"/>
                    <a:pt x="403" y="439"/>
                    <a:pt x="405" y="440"/>
                  </a:cubicBezTo>
                  <a:cubicBezTo>
                    <a:pt x="406" y="441"/>
                    <a:pt x="407" y="442"/>
                    <a:pt x="408" y="442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8" y="443"/>
                    <a:pt x="408" y="443"/>
                    <a:pt x="408" y="443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8" y="442"/>
                    <a:pt x="408" y="442"/>
                    <a:pt x="408" y="442"/>
                  </a:cubicBezTo>
                  <a:cubicBezTo>
                    <a:pt x="408" y="442"/>
                    <a:pt x="408" y="442"/>
                    <a:pt x="408" y="443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8" y="442"/>
                    <a:pt x="408" y="442"/>
                    <a:pt x="408" y="442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8" y="441"/>
                    <a:pt x="408" y="441"/>
                    <a:pt x="408" y="441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8" y="441"/>
                    <a:pt x="408" y="441"/>
                    <a:pt x="408" y="441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2"/>
                    <a:pt x="409" y="442"/>
                    <a:pt x="409" y="442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9" y="441"/>
                    <a:pt x="409" y="441"/>
                  </a:cubicBezTo>
                  <a:cubicBezTo>
                    <a:pt x="409" y="441"/>
                    <a:pt x="408" y="440"/>
                    <a:pt x="407" y="440"/>
                  </a:cubicBezTo>
                  <a:cubicBezTo>
                    <a:pt x="403" y="438"/>
                    <a:pt x="394" y="433"/>
                    <a:pt x="382" y="425"/>
                  </a:cubicBezTo>
                  <a:cubicBezTo>
                    <a:pt x="337" y="397"/>
                    <a:pt x="247" y="340"/>
                    <a:pt x="166" y="289"/>
                  </a:cubicBezTo>
                  <a:cubicBezTo>
                    <a:pt x="126" y="264"/>
                    <a:pt x="88" y="240"/>
                    <a:pt x="59" y="222"/>
                  </a:cubicBezTo>
                  <a:cubicBezTo>
                    <a:pt x="45" y="214"/>
                    <a:pt x="32" y="207"/>
                    <a:pt x="23" y="202"/>
                  </a:cubicBezTo>
                  <a:cubicBezTo>
                    <a:pt x="19" y="199"/>
                    <a:pt x="15" y="197"/>
                    <a:pt x="12" y="196"/>
                  </a:cubicBezTo>
                  <a:cubicBezTo>
                    <a:pt x="11" y="195"/>
                    <a:pt x="10" y="195"/>
                    <a:pt x="9" y="195"/>
                  </a:cubicBezTo>
                  <a:cubicBezTo>
                    <a:pt x="8" y="194"/>
                    <a:pt x="7" y="194"/>
                    <a:pt x="6" y="194"/>
                  </a:cubicBezTo>
                  <a:cubicBezTo>
                    <a:pt x="5" y="194"/>
                    <a:pt x="5" y="194"/>
                    <a:pt x="5" y="194"/>
                  </a:cubicBezTo>
                  <a:cubicBezTo>
                    <a:pt x="4" y="195"/>
                    <a:pt x="4" y="195"/>
                    <a:pt x="4" y="195"/>
                  </a:cubicBezTo>
                  <a:cubicBezTo>
                    <a:pt x="4" y="195"/>
                    <a:pt x="4" y="196"/>
                    <a:pt x="5" y="197"/>
                  </a:cubicBezTo>
                  <a:cubicBezTo>
                    <a:pt x="409" y="449"/>
                    <a:pt x="409" y="449"/>
                    <a:pt x="409" y="449"/>
                  </a:cubicBezTo>
                  <a:cubicBezTo>
                    <a:pt x="409" y="448"/>
                    <a:pt x="409" y="448"/>
                    <a:pt x="409" y="448"/>
                  </a:cubicBezTo>
                  <a:cubicBezTo>
                    <a:pt x="408" y="447"/>
                    <a:pt x="408" y="447"/>
                    <a:pt x="408" y="447"/>
                  </a:cubicBezTo>
                  <a:cubicBezTo>
                    <a:pt x="409" y="448"/>
                    <a:pt x="409" y="448"/>
                    <a:pt x="409" y="448"/>
                  </a:cubicBezTo>
                  <a:cubicBezTo>
                    <a:pt x="409" y="447"/>
                    <a:pt x="409" y="447"/>
                    <a:pt x="409" y="447"/>
                  </a:cubicBezTo>
                  <a:cubicBezTo>
                    <a:pt x="408" y="447"/>
                    <a:pt x="408" y="447"/>
                    <a:pt x="408" y="447"/>
                  </a:cubicBezTo>
                  <a:cubicBezTo>
                    <a:pt x="409" y="448"/>
                    <a:pt x="409" y="448"/>
                    <a:pt x="409" y="448"/>
                  </a:cubicBezTo>
                  <a:cubicBezTo>
                    <a:pt x="409" y="447"/>
                    <a:pt x="409" y="447"/>
                    <a:pt x="409" y="447"/>
                  </a:cubicBezTo>
                  <a:cubicBezTo>
                    <a:pt x="409" y="448"/>
                    <a:pt x="409" y="448"/>
                    <a:pt x="409" y="448"/>
                  </a:cubicBezTo>
                  <a:cubicBezTo>
                    <a:pt x="409" y="447"/>
                    <a:pt x="409" y="447"/>
                    <a:pt x="409" y="447"/>
                  </a:cubicBezTo>
                  <a:cubicBezTo>
                    <a:pt x="409" y="447"/>
                    <a:pt x="409" y="447"/>
                    <a:pt x="409" y="447"/>
                  </a:cubicBezTo>
                  <a:cubicBezTo>
                    <a:pt x="409" y="448"/>
                    <a:pt x="409" y="448"/>
                    <a:pt x="409" y="448"/>
                  </a:cubicBezTo>
                  <a:cubicBezTo>
                    <a:pt x="409" y="447"/>
                    <a:pt x="409" y="447"/>
                    <a:pt x="409" y="447"/>
                  </a:cubicBezTo>
                  <a:cubicBezTo>
                    <a:pt x="409" y="447"/>
                    <a:pt x="409" y="447"/>
                    <a:pt x="409" y="447"/>
                  </a:cubicBezTo>
                  <a:cubicBezTo>
                    <a:pt x="409" y="447"/>
                    <a:pt x="408" y="446"/>
                    <a:pt x="407" y="446"/>
                  </a:cubicBezTo>
                  <a:cubicBezTo>
                    <a:pt x="398" y="441"/>
                    <a:pt x="368" y="424"/>
                    <a:pt x="329" y="400"/>
                  </a:cubicBezTo>
                  <a:cubicBezTo>
                    <a:pt x="270" y="365"/>
                    <a:pt x="190" y="315"/>
                    <a:pt x="124" y="274"/>
                  </a:cubicBezTo>
                  <a:cubicBezTo>
                    <a:pt x="91" y="254"/>
                    <a:pt x="62" y="236"/>
                    <a:pt x="41" y="223"/>
                  </a:cubicBezTo>
                  <a:cubicBezTo>
                    <a:pt x="31" y="216"/>
                    <a:pt x="22" y="211"/>
                    <a:pt x="16" y="207"/>
                  </a:cubicBezTo>
                  <a:cubicBezTo>
                    <a:pt x="11" y="204"/>
                    <a:pt x="8" y="202"/>
                    <a:pt x="8" y="202"/>
                  </a:cubicBezTo>
                  <a:cubicBezTo>
                    <a:pt x="7" y="201"/>
                    <a:pt x="6" y="201"/>
                    <a:pt x="6" y="202"/>
                  </a:cubicBezTo>
                  <a:cubicBezTo>
                    <a:pt x="5" y="203"/>
                    <a:pt x="6" y="203"/>
                    <a:pt x="6" y="204"/>
                  </a:cubicBezTo>
                  <a:cubicBezTo>
                    <a:pt x="409" y="456"/>
                    <a:pt x="409" y="456"/>
                    <a:pt x="409" y="456"/>
                  </a:cubicBezTo>
                  <a:cubicBezTo>
                    <a:pt x="410" y="455"/>
                    <a:pt x="410" y="455"/>
                    <a:pt x="410" y="455"/>
                  </a:cubicBezTo>
                  <a:cubicBezTo>
                    <a:pt x="409" y="454"/>
                    <a:pt x="409" y="454"/>
                    <a:pt x="409" y="454"/>
                  </a:cubicBezTo>
                  <a:cubicBezTo>
                    <a:pt x="410" y="455"/>
                    <a:pt x="410" y="455"/>
                    <a:pt x="410" y="455"/>
                  </a:cubicBezTo>
                  <a:cubicBezTo>
                    <a:pt x="409" y="453"/>
                    <a:pt x="409" y="453"/>
                    <a:pt x="409" y="453"/>
                  </a:cubicBezTo>
                  <a:cubicBezTo>
                    <a:pt x="409" y="454"/>
                    <a:pt x="409" y="454"/>
                    <a:pt x="409" y="454"/>
                  </a:cubicBezTo>
                  <a:cubicBezTo>
                    <a:pt x="410" y="455"/>
                    <a:pt x="410" y="455"/>
                    <a:pt x="410" y="455"/>
                  </a:cubicBezTo>
                  <a:cubicBezTo>
                    <a:pt x="409" y="453"/>
                    <a:pt x="409" y="453"/>
                    <a:pt x="409" y="453"/>
                  </a:cubicBezTo>
                  <a:cubicBezTo>
                    <a:pt x="410" y="454"/>
                    <a:pt x="410" y="454"/>
                    <a:pt x="410" y="454"/>
                  </a:cubicBezTo>
                  <a:cubicBezTo>
                    <a:pt x="410" y="453"/>
                    <a:pt x="410" y="453"/>
                    <a:pt x="410" y="453"/>
                  </a:cubicBezTo>
                  <a:cubicBezTo>
                    <a:pt x="409" y="453"/>
                    <a:pt x="409" y="453"/>
                    <a:pt x="409" y="453"/>
                  </a:cubicBezTo>
                  <a:cubicBezTo>
                    <a:pt x="410" y="454"/>
                    <a:pt x="410" y="454"/>
                    <a:pt x="410" y="454"/>
                  </a:cubicBezTo>
                  <a:cubicBezTo>
                    <a:pt x="410" y="453"/>
                    <a:pt x="410" y="453"/>
                    <a:pt x="410" y="453"/>
                  </a:cubicBezTo>
                  <a:cubicBezTo>
                    <a:pt x="410" y="454"/>
                    <a:pt x="410" y="454"/>
                    <a:pt x="410" y="454"/>
                  </a:cubicBezTo>
                  <a:cubicBezTo>
                    <a:pt x="410" y="453"/>
                    <a:pt x="410" y="453"/>
                    <a:pt x="410" y="453"/>
                  </a:cubicBezTo>
                  <a:cubicBezTo>
                    <a:pt x="410" y="453"/>
                    <a:pt x="410" y="453"/>
                    <a:pt x="410" y="453"/>
                  </a:cubicBezTo>
                  <a:cubicBezTo>
                    <a:pt x="410" y="454"/>
                    <a:pt x="410" y="454"/>
                    <a:pt x="410" y="454"/>
                  </a:cubicBezTo>
                  <a:cubicBezTo>
                    <a:pt x="410" y="453"/>
                    <a:pt x="410" y="453"/>
                    <a:pt x="410" y="453"/>
                  </a:cubicBezTo>
                  <a:cubicBezTo>
                    <a:pt x="410" y="453"/>
                    <a:pt x="409" y="453"/>
                    <a:pt x="408" y="453"/>
                  </a:cubicBezTo>
                  <a:cubicBezTo>
                    <a:pt x="400" y="449"/>
                    <a:pt x="371" y="431"/>
                    <a:pt x="332" y="407"/>
                  </a:cubicBezTo>
                  <a:cubicBezTo>
                    <a:pt x="273" y="372"/>
                    <a:pt x="192" y="322"/>
                    <a:pt x="126" y="280"/>
                  </a:cubicBezTo>
                  <a:cubicBezTo>
                    <a:pt x="93" y="260"/>
                    <a:pt x="63" y="241"/>
                    <a:pt x="42" y="228"/>
                  </a:cubicBezTo>
                  <a:cubicBezTo>
                    <a:pt x="31" y="222"/>
                    <a:pt x="23" y="216"/>
                    <a:pt x="17" y="213"/>
                  </a:cubicBezTo>
                  <a:cubicBezTo>
                    <a:pt x="11" y="209"/>
                    <a:pt x="8" y="207"/>
                    <a:pt x="8" y="207"/>
                  </a:cubicBezTo>
                  <a:cubicBezTo>
                    <a:pt x="7" y="207"/>
                    <a:pt x="6" y="207"/>
                    <a:pt x="6" y="207"/>
                  </a:cubicBezTo>
                  <a:cubicBezTo>
                    <a:pt x="6" y="208"/>
                    <a:pt x="6" y="208"/>
                    <a:pt x="6" y="208"/>
                  </a:cubicBezTo>
                  <a:cubicBezTo>
                    <a:pt x="6" y="209"/>
                    <a:pt x="6" y="209"/>
                    <a:pt x="6" y="210"/>
                  </a:cubicBezTo>
                  <a:cubicBezTo>
                    <a:pt x="7" y="210"/>
                    <a:pt x="8" y="211"/>
                    <a:pt x="9" y="212"/>
                  </a:cubicBezTo>
                  <a:cubicBezTo>
                    <a:pt x="17" y="218"/>
                    <a:pt x="46" y="236"/>
                    <a:pt x="85" y="260"/>
                  </a:cubicBezTo>
                  <a:cubicBezTo>
                    <a:pt x="144" y="295"/>
                    <a:pt x="225" y="342"/>
                    <a:pt x="291" y="382"/>
                  </a:cubicBezTo>
                  <a:cubicBezTo>
                    <a:pt x="324" y="402"/>
                    <a:pt x="353" y="420"/>
                    <a:pt x="374" y="434"/>
                  </a:cubicBezTo>
                  <a:cubicBezTo>
                    <a:pt x="385" y="441"/>
                    <a:pt x="393" y="447"/>
                    <a:pt x="399" y="451"/>
                  </a:cubicBezTo>
                  <a:cubicBezTo>
                    <a:pt x="402" y="453"/>
                    <a:pt x="404" y="455"/>
                    <a:pt x="405" y="456"/>
                  </a:cubicBezTo>
                  <a:cubicBezTo>
                    <a:pt x="406" y="457"/>
                    <a:pt x="407" y="458"/>
                    <a:pt x="407" y="458"/>
                  </a:cubicBezTo>
                  <a:cubicBezTo>
                    <a:pt x="407" y="459"/>
                    <a:pt x="407" y="459"/>
                    <a:pt x="407" y="459"/>
                  </a:cubicBezTo>
                  <a:cubicBezTo>
                    <a:pt x="407" y="459"/>
                    <a:pt x="407" y="459"/>
                    <a:pt x="407" y="459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7" y="459"/>
                    <a:pt x="407" y="459"/>
                    <a:pt x="407" y="459"/>
                  </a:cubicBezTo>
                  <a:cubicBezTo>
                    <a:pt x="407" y="459"/>
                    <a:pt x="407" y="459"/>
                    <a:pt x="407" y="459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7" y="459"/>
                    <a:pt x="407" y="459"/>
                    <a:pt x="407" y="459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7" y="458"/>
                    <a:pt x="407" y="458"/>
                    <a:pt x="407" y="458"/>
                  </a:cubicBezTo>
                  <a:cubicBezTo>
                    <a:pt x="407" y="459"/>
                    <a:pt x="407" y="459"/>
                    <a:pt x="407" y="459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7" y="458"/>
                    <a:pt x="407" y="458"/>
                    <a:pt x="407" y="458"/>
                  </a:cubicBezTo>
                  <a:cubicBezTo>
                    <a:pt x="407" y="458"/>
                    <a:pt x="407" y="458"/>
                    <a:pt x="407" y="458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7" y="458"/>
                    <a:pt x="407" y="458"/>
                    <a:pt x="407" y="458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9"/>
                    <a:pt x="408" y="459"/>
                    <a:pt x="408" y="459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8" y="458"/>
                    <a:pt x="408" y="458"/>
                  </a:cubicBezTo>
                  <a:cubicBezTo>
                    <a:pt x="408" y="458"/>
                    <a:pt x="407" y="457"/>
                    <a:pt x="406" y="457"/>
                  </a:cubicBezTo>
                  <a:cubicBezTo>
                    <a:pt x="402" y="455"/>
                    <a:pt x="392" y="450"/>
                    <a:pt x="379" y="442"/>
                  </a:cubicBezTo>
                  <a:cubicBezTo>
                    <a:pt x="332" y="415"/>
                    <a:pt x="240" y="357"/>
                    <a:pt x="158" y="306"/>
                  </a:cubicBezTo>
                  <a:cubicBezTo>
                    <a:pt x="118" y="281"/>
                    <a:pt x="80" y="257"/>
                    <a:pt x="52" y="240"/>
                  </a:cubicBezTo>
                  <a:cubicBezTo>
                    <a:pt x="38" y="231"/>
                    <a:pt x="27" y="224"/>
                    <a:pt x="19" y="219"/>
                  </a:cubicBezTo>
                  <a:cubicBezTo>
                    <a:pt x="12" y="214"/>
                    <a:pt x="7" y="212"/>
                    <a:pt x="7" y="212"/>
                  </a:cubicBezTo>
                  <a:cubicBezTo>
                    <a:pt x="7" y="211"/>
                    <a:pt x="6" y="211"/>
                    <a:pt x="5" y="212"/>
                  </a:cubicBezTo>
                  <a:cubicBezTo>
                    <a:pt x="5" y="213"/>
                    <a:pt x="5" y="213"/>
                    <a:pt x="5" y="213"/>
                  </a:cubicBezTo>
                  <a:cubicBezTo>
                    <a:pt x="5" y="214"/>
                    <a:pt x="6" y="214"/>
                    <a:pt x="6" y="214"/>
                  </a:cubicBezTo>
                  <a:cubicBezTo>
                    <a:pt x="6" y="215"/>
                    <a:pt x="7" y="216"/>
                    <a:pt x="8" y="217"/>
                  </a:cubicBezTo>
                  <a:cubicBezTo>
                    <a:pt x="13" y="220"/>
                    <a:pt x="22" y="227"/>
                    <a:pt x="35" y="236"/>
                  </a:cubicBezTo>
                  <a:cubicBezTo>
                    <a:pt x="82" y="266"/>
                    <a:pt x="175" y="323"/>
                    <a:pt x="256" y="373"/>
                  </a:cubicBezTo>
                  <a:cubicBezTo>
                    <a:pt x="297" y="398"/>
                    <a:pt x="335" y="421"/>
                    <a:pt x="363" y="437"/>
                  </a:cubicBezTo>
                  <a:cubicBezTo>
                    <a:pt x="377" y="446"/>
                    <a:pt x="388" y="453"/>
                    <a:pt x="396" y="457"/>
                  </a:cubicBezTo>
                  <a:cubicBezTo>
                    <a:pt x="400" y="460"/>
                    <a:pt x="403" y="462"/>
                    <a:pt x="405" y="463"/>
                  </a:cubicBezTo>
                  <a:cubicBezTo>
                    <a:pt x="406" y="464"/>
                    <a:pt x="407" y="464"/>
                    <a:pt x="407" y="465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8" y="464"/>
                    <a:pt x="408" y="464"/>
                    <a:pt x="408" y="464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8" y="464"/>
                    <a:pt x="408" y="464"/>
                    <a:pt x="408" y="464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9" y="464"/>
                    <a:pt x="409" y="464"/>
                    <a:pt x="409" y="464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9" y="464"/>
                    <a:pt x="409" y="464"/>
                    <a:pt x="409" y="464"/>
                  </a:cubicBezTo>
                  <a:cubicBezTo>
                    <a:pt x="408" y="465"/>
                    <a:pt x="408" y="465"/>
                    <a:pt x="408" y="465"/>
                  </a:cubicBezTo>
                  <a:cubicBezTo>
                    <a:pt x="409" y="464"/>
                    <a:pt x="409" y="464"/>
                    <a:pt x="409" y="464"/>
                  </a:cubicBezTo>
                  <a:cubicBezTo>
                    <a:pt x="407" y="464"/>
                    <a:pt x="407" y="464"/>
                    <a:pt x="407" y="464"/>
                  </a:cubicBezTo>
                  <a:cubicBezTo>
                    <a:pt x="407" y="465"/>
                    <a:pt x="408" y="465"/>
                    <a:pt x="408" y="465"/>
                  </a:cubicBezTo>
                  <a:cubicBezTo>
                    <a:pt x="409" y="464"/>
                    <a:pt x="409" y="464"/>
                    <a:pt x="409" y="464"/>
                  </a:cubicBezTo>
                  <a:cubicBezTo>
                    <a:pt x="407" y="464"/>
                    <a:pt x="407" y="464"/>
                    <a:pt x="407" y="464"/>
                  </a:cubicBezTo>
                  <a:cubicBezTo>
                    <a:pt x="409" y="464"/>
                    <a:pt x="409" y="464"/>
                    <a:pt x="409" y="464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4"/>
                    <a:pt x="408" y="464"/>
                    <a:pt x="408" y="464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4"/>
                    <a:pt x="408" y="464"/>
                    <a:pt x="408" y="464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8" y="463"/>
                    <a:pt x="408" y="463"/>
                  </a:cubicBezTo>
                  <a:cubicBezTo>
                    <a:pt x="408" y="463"/>
                    <a:pt x="407" y="463"/>
                    <a:pt x="406" y="462"/>
                  </a:cubicBezTo>
                  <a:cubicBezTo>
                    <a:pt x="402" y="461"/>
                    <a:pt x="393" y="455"/>
                    <a:pt x="380" y="448"/>
                  </a:cubicBezTo>
                  <a:cubicBezTo>
                    <a:pt x="334" y="421"/>
                    <a:pt x="244" y="363"/>
                    <a:pt x="163" y="313"/>
                  </a:cubicBezTo>
                  <a:cubicBezTo>
                    <a:pt x="123" y="287"/>
                    <a:pt x="86" y="263"/>
                    <a:pt x="57" y="246"/>
                  </a:cubicBezTo>
                  <a:cubicBezTo>
                    <a:pt x="43" y="237"/>
                    <a:pt x="31" y="230"/>
                    <a:pt x="23" y="225"/>
                  </a:cubicBezTo>
                  <a:cubicBezTo>
                    <a:pt x="18" y="223"/>
                    <a:pt x="15" y="221"/>
                    <a:pt x="12" y="220"/>
                  </a:cubicBezTo>
                  <a:cubicBezTo>
                    <a:pt x="11" y="219"/>
                    <a:pt x="10" y="218"/>
                    <a:pt x="9" y="218"/>
                  </a:cubicBezTo>
                  <a:cubicBezTo>
                    <a:pt x="8" y="218"/>
                    <a:pt x="8" y="218"/>
                    <a:pt x="7" y="218"/>
                  </a:cubicBezTo>
                  <a:cubicBezTo>
                    <a:pt x="6" y="218"/>
                    <a:pt x="6" y="218"/>
                    <a:pt x="6" y="218"/>
                  </a:cubicBezTo>
                  <a:cubicBezTo>
                    <a:pt x="5" y="218"/>
                    <a:pt x="5" y="218"/>
                    <a:pt x="5" y="218"/>
                  </a:cubicBezTo>
                  <a:cubicBezTo>
                    <a:pt x="5" y="219"/>
                    <a:pt x="5" y="219"/>
                    <a:pt x="5" y="219"/>
                  </a:cubicBezTo>
                  <a:cubicBezTo>
                    <a:pt x="6" y="220"/>
                    <a:pt x="6" y="220"/>
                    <a:pt x="6" y="220"/>
                  </a:cubicBezTo>
                  <a:cubicBezTo>
                    <a:pt x="6" y="220"/>
                    <a:pt x="12" y="224"/>
                    <a:pt x="23" y="231"/>
                  </a:cubicBezTo>
                  <a:cubicBezTo>
                    <a:pt x="62" y="254"/>
                    <a:pt x="158" y="313"/>
                    <a:pt x="245" y="366"/>
                  </a:cubicBezTo>
                  <a:cubicBezTo>
                    <a:pt x="288" y="393"/>
                    <a:pt x="329" y="419"/>
                    <a:pt x="359" y="438"/>
                  </a:cubicBezTo>
                  <a:cubicBezTo>
                    <a:pt x="374" y="447"/>
                    <a:pt x="386" y="455"/>
                    <a:pt x="395" y="461"/>
                  </a:cubicBezTo>
                  <a:cubicBezTo>
                    <a:pt x="399" y="464"/>
                    <a:pt x="402" y="466"/>
                    <a:pt x="405" y="468"/>
                  </a:cubicBezTo>
                  <a:cubicBezTo>
                    <a:pt x="406" y="469"/>
                    <a:pt x="407" y="470"/>
                    <a:pt x="407" y="470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8" y="470"/>
                    <a:pt x="408" y="470"/>
                    <a:pt x="408" y="470"/>
                  </a:cubicBezTo>
                  <a:cubicBezTo>
                    <a:pt x="408" y="471"/>
                    <a:pt x="408" y="471"/>
                    <a:pt x="408" y="471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8" y="470"/>
                    <a:pt x="408" y="470"/>
                    <a:pt x="408" y="470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8" y="470"/>
                    <a:pt x="408" y="470"/>
                    <a:pt x="408" y="470"/>
                  </a:cubicBezTo>
                  <a:cubicBezTo>
                    <a:pt x="408" y="470"/>
                    <a:pt x="408" y="470"/>
                    <a:pt x="408" y="470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8" y="470"/>
                    <a:pt x="408" y="470"/>
                    <a:pt x="408" y="470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70"/>
                    <a:pt x="409" y="470"/>
                    <a:pt x="409" y="470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409" y="469"/>
                    <a:pt x="409" y="469"/>
                    <a:pt x="408" y="468"/>
                  </a:cubicBezTo>
                  <a:cubicBezTo>
                    <a:pt x="394" y="460"/>
                    <a:pt x="300" y="398"/>
                    <a:pt x="207" y="339"/>
                  </a:cubicBezTo>
                  <a:cubicBezTo>
                    <a:pt x="160" y="309"/>
                    <a:pt x="113" y="279"/>
                    <a:pt x="76" y="258"/>
                  </a:cubicBezTo>
                  <a:cubicBezTo>
                    <a:pt x="58" y="247"/>
                    <a:pt x="42" y="238"/>
                    <a:pt x="30" y="231"/>
                  </a:cubicBezTo>
                  <a:cubicBezTo>
                    <a:pt x="24" y="228"/>
                    <a:pt x="19" y="226"/>
                    <a:pt x="15" y="224"/>
                  </a:cubicBezTo>
                  <a:cubicBezTo>
                    <a:pt x="11" y="222"/>
                    <a:pt x="8" y="221"/>
                    <a:pt x="6" y="221"/>
                  </a:cubicBezTo>
                  <a:cubicBezTo>
                    <a:pt x="6" y="221"/>
                    <a:pt x="5" y="221"/>
                    <a:pt x="5" y="221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3" y="223"/>
                    <a:pt x="3" y="224"/>
                    <a:pt x="4" y="224"/>
                  </a:cubicBezTo>
                  <a:cubicBezTo>
                    <a:pt x="409" y="477"/>
                    <a:pt x="409" y="477"/>
                    <a:pt x="409" y="477"/>
                  </a:cubicBezTo>
                  <a:cubicBezTo>
                    <a:pt x="410" y="476"/>
                    <a:pt x="410" y="476"/>
                    <a:pt x="410" y="476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6"/>
                    <a:pt x="409" y="476"/>
                    <a:pt x="409" y="476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6"/>
                    <a:pt x="409" y="476"/>
                    <a:pt x="409" y="476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9" y="475"/>
                    <a:pt x="409" y="475"/>
                    <a:pt x="409" y="475"/>
                  </a:cubicBezTo>
                  <a:cubicBezTo>
                    <a:pt x="408" y="475"/>
                    <a:pt x="408" y="475"/>
                    <a:pt x="408" y="475"/>
                  </a:cubicBezTo>
                  <a:cubicBezTo>
                    <a:pt x="407" y="475"/>
                    <a:pt x="404" y="474"/>
                    <a:pt x="400" y="473"/>
                  </a:cubicBezTo>
                  <a:cubicBezTo>
                    <a:pt x="385" y="466"/>
                    <a:pt x="355" y="447"/>
                    <a:pt x="317" y="423"/>
                  </a:cubicBezTo>
                  <a:cubicBezTo>
                    <a:pt x="259" y="386"/>
                    <a:pt x="186" y="337"/>
                    <a:pt x="125" y="298"/>
                  </a:cubicBezTo>
                  <a:cubicBezTo>
                    <a:pt x="94" y="278"/>
                    <a:pt x="67" y="260"/>
                    <a:pt x="46" y="247"/>
                  </a:cubicBezTo>
                  <a:cubicBezTo>
                    <a:pt x="36" y="241"/>
                    <a:pt x="27" y="236"/>
                    <a:pt x="21" y="233"/>
                  </a:cubicBezTo>
                  <a:cubicBezTo>
                    <a:pt x="17" y="231"/>
                    <a:pt x="15" y="229"/>
                    <a:pt x="12" y="228"/>
                  </a:cubicBezTo>
                  <a:cubicBezTo>
                    <a:pt x="10" y="228"/>
                    <a:pt x="9" y="227"/>
                    <a:pt x="7" y="227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6" y="227"/>
                    <a:pt x="5" y="228"/>
                    <a:pt x="5" y="228"/>
                  </a:cubicBezTo>
                  <a:cubicBezTo>
                    <a:pt x="6" y="229"/>
                    <a:pt x="6" y="229"/>
                    <a:pt x="6" y="229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6" y="230"/>
                    <a:pt x="7" y="231"/>
                    <a:pt x="8" y="231"/>
                  </a:cubicBezTo>
                  <a:cubicBezTo>
                    <a:pt x="24" y="242"/>
                    <a:pt x="123" y="301"/>
                    <a:pt x="219" y="359"/>
                  </a:cubicBezTo>
                  <a:cubicBezTo>
                    <a:pt x="267" y="388"/>
                    <a:pt x="314" y="417"/>
                    <a:pt x="349" y="440"/>
                  </a:cubicBezTo>
                  <a:cubicBezTo>
                    <a:pt x="367" y="451"/>
                    <a:pt x="381" y="460"/>
                    <a:pt x="391" y="467"/>
                  </a:cubicBezTo>
                  <a:cubicBezTo>
                    <a:pt x="396" y="471"/>
                    <a:pt x="400" y="474"/>
                    <a:pt x="403" y="476"/>
                  </a:cubicBezTo>
                  <a:cubicBezTo>
                    <a:pt x="404" y="477"/>
                    <a:pt x="405" y="478"/>
                    <a:pt x="406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8" y="479"/>
                    <a:pt x="408" y="479"/>
                    <a:pt x="408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8" y="479"/>
                    <a:pt x="408" y="479"/>
                    <a:pt x="408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8" y="479"/>
                    <a:pt x="408" y="479"/>
                    <a:pt x="408" y="479"/>
                  </a:cubicBezTo>
                  <a:cubicBezTo>
                    <a:pt x="407" y="478"/>
                    <a:pt x="407" y="478"/>
                    <a:pt x="407" y="478"/>
                  </a:cubicBezTo>
                  <a:cubicBezTo>
                    <a:pt x="407" y="479"/>
                    <a:pt x="407" y="479"/>
                    <a:pt x="407" y="479"/>
                  </a:cubicBezTo>
                  <a:cubicBezTo>
                    <a:pt x="408" y="479"/>
                    <a:pt x="408" y="479"/>
                    <a:pt x="408" y="479"/>
                  </a:cubicBezTo>
                  <a:cubicBezTo>
                    <a:pt x="407" y="478"/>
                    <a:pt x="407" y="478"/>
                    <a:pt x="407" y="478"/>
                  </a:cubicBezTo>
                  <a:cubicBezTo>
                    <a:pt x="408" y="479"/>
                    <a:pt x="408" y="479"/>
                    <a:pt x="408" y="479"/>
                  </a:cubicBezTo>
                  <a:cubicBezTo>
                    <a:pt x="408" y="478"/>
                    <a:pt x="408" y="478"/>
                    <a:pt x="408" y="478"/>
                  </a:cubicBezTo>
                  <a:cubicBezTo>
                    <a:pt x="407" y="478"/>
                    <a:pt x="407" y="478"/>
                    <a:pt x="407" y="478"/>
                  </a:cubicBezTo>
                  <a:cubicBezTo>
                    <a:pt x="408" y="479"/>
                    <a:pt x="408" y="479"/>
                    <a:pt x="408" y="479"/>
                  </a:cubicBezTo>
                  <a:cubicBezTo>
                    <a:pt x="408" y="478"/>
                    <a:pt x="408" y="478"/>
                    <a:pt x="408" y="478"/>
                  </a:cubicBezTo>
                  <a:cubicBezTo>
                    <a:pt x="408" y="478"/>
                    <a:pt x="407" y="478"/>
                    <a:pt x="406" y="478"/>
                  </a:cubicBezTo>
                  <a:cubicBezTo>
                    <a:pt x="401" y="476"/>
                    <a:pt x="392" y="471"/>
                    <a:pt x="379" y="463"/>
                  </a:cubicBezTo>
                  <a:cubicBezTo>
                    <a:pt x="333" y="436"/>
                    <a:pt x="241" y="378"/>
                    <a:pt x="161" y="327"/>
                  </a:cubicBezTo>
                  <a:cubicBezTo>
                    <a:pt x="120" y="302"/>
                    <a:pt x="83" y="278"/>
                    <a:pt x="54" y="261"/>
                  </a:cubicBezTo>
                  <a:cubicBezTo>
                    <a:pt x="40" y="252"/>
                    <a:pt x="29" y="245"/>
                    <a:pt x="20" y="240"/>
                  </a:cubicBezTo>
                  <a:cubicBezTo>
                    <a:pt x="16" y="237"/>
                    <a:pt x="13" y="235"/>
                    <a:pt x="10" y="234"/>
                  </a:cubicBezTo>
                  <a:cubicBezTo>
                    <a:pt x="9" y="233"/>
                    <a:pt x="8" y="233"/>
                    <a:pt x="7" y="232"/>
                  </a:cubicBezTo>
                  <a:cubicBezTo>
                    <a:pt x="7" y="232"/>
                    <a:pt x="7" y="232"/>
                    <a:pt x="6" y="232"/>
                  </a:cubicBezTo>
                  <a:cubicBezTo>
                    <a:pt x="6" y="232"/>
                    <a:pt x="6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4"/>
                    <a:pt x="6" y="235"/>
                    <a:pt x="9" y="237"/>
                  </a:cubicBezTo>
                  <a:cubicBezTo>
                    <a:pt x="31" y="250"/>
                    <a:pt x="131" y="308"/>
                    <a:pt x="225" y="365"/>
                  </a:cubicBezTo>
                  <a:cubicBezTo>
                    <a:pt x="272" y="394"/>
                    <a:pt x="317" y="422"/>
                    <a:pt x="351" y="444"/>
                  </a:cubicBezTo>
                  <a:cubicBezTo>
                    <a:pt x="368" y="455"/>
                    <a:pt x="382" y="465"/>
                    <a:pt x="392" y="472"/>
                  </a:cubicBezTo>
                  <a:cubicBezTo>
                    <a:pt x="397" y="475"/>
                    <a:pt x="401" y="478"/>
                    <a:pt x="403" y="480"/>
                  </a:cubicBezTo>
                  <a:cubicBezTo>
                    <a:pt x="404" y="482"/>
                    <a:pt x="405" y="483"/>
                    <a:pt x="406" y="483"/>
                  </a:cubicBezTo>
                  <a:cubicBezTo>
                    <a:pt x="406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7" y="484"/>
                    <a:pt x="407" y="484"/>
                    <a:pt x="407" y="484"/>
                  </a:cubicBezTo>
                  <a:cubicBezTo>
                    <a:pt x="408" y="485"/>
                    <a:pt x="408" y="485"/>
                    <a:pt x="408" y="485"/>
                  </a:cubicBezTo>
                  <a:cubicBezTo>
                    <a:pt x="409" y="484"/>
                    <a:pt x="409" y="484"/>
                    <a:pt x="409" y="484"/>
                  </a:cubicBezTo>
                  <a:cubicBezTo>
                    <a:pt x="409" y="484"/>
                    <a:pt x="314" y="422"/>
                    <a:pt x="216" y="360"/>
                  </a:cubicBezTo>
                  <a:cubicBezTo>
                    <a:pt x="168" y="330"/>
                    <a:pt x="118" y="299"/>
                    <a:pt x="80" y="276"/>
                  </a:cubicBezTo>
                  <a:cubicBezTo>
                    <a:pt x="60" y="264"/>
                    <a:pt x="44" y="254"/>
                    <a:pt x="31" y="248"/>
                  </a:cubicBezTo>
                  <a:cubicBezTo>
                    <a:pt x="25" y="244"/>
                    <a:pt x="20" y="242"/>
                    <a:pt x="16" y="240"/>
                  </a:cubicBezTo>
                  <a:cubicBezTo>
                    <a:pt x="14" y="239"/>
                    <a:pt x="12" y="238"/>
                    <a:pt x="11" y="238"/>
                  </a:cubicBezTo>
                  <a:cubicBezTo>
                    <a:pt x="9" y="237"/>
                    <a:pt x="8" y="237"/>
                    <a:pt x="7" y="237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7"/>
                    <a:pt x="6" y="238"/>
                    <a:pt x="6" y="238"/>
                  </a:cubicBezTo>
                  <a:cubicBezTo>
                    <a:pt x="5" y="238"/>
                    <a:pt x="5" y="239"/>
                    <a:pt x="6" y="240"/>
                  </a:cubicBezTo>
                  <a:cubicBezTo>
                    <a:pt x="408" y="491"/>
                    <a:pt x="408" y="491"/>
                    <a:pt x="408" y="491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8" y="489"/>
                    <a:pt x="408" y="489"/>
                    <a:pt x="408" y="489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8" y="489"/>
                    <a:pt x="408" y="489"/>
                    <a:pt x="408" y="489"/>
                  </a:cubicBezTo>
                  <a:cubicBezTo>
                    <a:pt x="408" y="489"/>
                    <a:pt x="408" y="489"/>
                    <a:pt x="408" y="489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8" y="489"/>
                    <a:pt x="408" y="489"/>
                    <a:pt x="408" y="489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8" y="489"/>
                    <a:pt x="408" y="489"/>
                    <a:pt x="408" y="489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90"/>
                    <a:pt x="409" y="490"/>
                    <a:pt x="409" y="490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09" y="489"/>
                    <a:pt x="408" y="488"/>
                    <a:pt x="407" y="488"/>
                  </a:cubicBezTo>
                  <a:cubicBezTo>
                    <a:pt x="399" y="483"/>
                    <a:pt x="372" y="466"/>
                    <a:pt x="334" y="442"/>
                  </a:cubicBezTo>
                  <a:cubicBezTo>
                    <a:pt x="278" y="406"/>
                    <a:pt x="201" y="356"/>
                    <a:pt x="135" y="315"/>
                  </a:cubicBezTo>
                  <a:cubicBezTo>
                    <a:pt x="102" y="295"/>
                    <a:pt x="72" y="277"/>
                    <a:pt x="50" y="264"/>
                  </a:cubicBezTo>
                  <a:cubicBezTo>
                    <a:pt x="38" y="257"/>
                    <a:pt x="29" y="252"/>
                    <a:pt x="22" y="248"/>
                  </a:cubicBezTo>
                  <a:cubicBezTo>
                    <a:pt x="18" y="246"/>
                    <a:pt x="15" y="245"/>
                    <a:pt x="13" y="244"/>
                  </a:cubicBezTo>
                  <a:cubicBezTo>
                    <a:pt x="10" y="243"/>
                    <a:pt x="9" y="242"/>
                    <a:pt x="7" y="242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2"/>
                    <a:pt x="6" y="243"/>
                    <a:pt x="5" y="243"/>
                  </a:cubicBezTo>
                  <a:cubicBezTo>
                    <a:pt x="5" y="243"/>
                    <a:pt x="5" y="243"/>
                    <a:pt x="5" y="243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5"/>
                    <a:pt x="5" y="245"/>
                    <a:pt x="6" y="246"/>
                  </a:cubicBezTo>
                  <a:cubicBezTo>
                    <a:pt x="7" y="247"/>
                    <a:pt x="9" y="249"/>
                    <a:pt x="12" y="252"/>
                  </a:cubicBezTo>
                  <a:cubicBezTo>
                    <a:pt x="26" y="263"/>
                    <a:pt x="57" y="283"/>
                    <a:pt x="96" y="308"/>
                  </a:cubicBezTo>
                  <a:cubicBezTo>
                    <a:pt x="215" y="382"/>
                    <a:pt x="407" y="496"/>
                    <a:pt x="407" y="496"/>
                  </a:cubicBezTo>
                  <a:cubicBezTo>
                    <a:pt x="408" y="494"/>
                    <a:pt x="408" y="494"/>
                    <a:pt x="408" y="494"/>
                  </a:cubicBezTo>
                  <a:cubicBezTo>
                    <a:pt x="407" y="494"/>
                    <a:pt x="407" y="494"/>
                    <a:pt x="407" y="494"/>
                  </a:cubicBezTo>
                  <a:cubicBezTo>
                    <a:pt x="407" y="494"/>
                    <a:pt x="407" y="494"/>
                    <a:pt x="407" y="494"/>
                  </a:cubicBezTo>
                  <a:cubicBezTo>
                    <a:pt x="407" y="493"/>
                    <a:pt x="407" y="493"/>
                    <a:pt x="407" y="493"/>
                  </a:cubicBezTo>
                  <a:cubicBezTo>
                    <a:pt x="407" y="494"/>
                    <a:pt x="407" y="494"/>
                    <a:pt x="407" y="494"/>
                  </a:cubicBezTo>
                  <a:cubicBezTo>
                    <a:pt x="407" y="494"/>
                    <a:pt x="407" y="494"/>
                    <a:pt x="407" y="494"/>
                  </a:cubicBezTo>
                  <a:cubicBezTo>
                    <a:pt x="407" y="493"/>
                    <a:pt x="407" y="493"/>
                    <a:pt x="407" y="493"/>
                  </a:cubicBezTo>
                  <a:cubicBezTo>
                    <a:pt x="407" y="494"/>
                    <a:pt x="407" y="494"/>
                    <a:pt x="407" y="494"/>
                  </a:cubicBezTo>
                  <a:cubicBezTo>
                    <a:pt x="407" y="493"/>
                    <a:pt x="407" y="493"/>
                    <a:pt x="407" y="493"/>
                  </a:cubicBezTo>
                  <a:cubicBezTo>
                    <a:pt x="407" y="493"/>
                    <a:pt x="407" y="493"/>
                    <a:pt x="407" y="493"/>
                  </a:cubicBezTo>
                  <a:cubicBezTo>
                    <a:pt x="407" y="494"/>
                    <a:pt x="407" y="494"/>
                    <a:pt x="407" y="494"/>
                  </a:cubicBezTo>
                  <a:cubicBezTo>
                    <a:pt x="407" y="493"/>
                    <a:pt x="407" y="493"/>
                    <a:pt x="407" y="493"/>
                  </a:cubicBezTo>
                  <a:cubicBezTo>
                    <a:pt x="407" y="493"/>
                    <a:pt x="407" y="493"/>
                    <a:pt x="407" y="493"/>
                  </a:cubicBezTo>
                  <a:cubicBezTo>
                    <a:pt x="406" y="493"/>
                    <a:pt x="404" y="492"/>
                    <a:pt x="400" y="490"/>
                  </a:cubicBezTo>
                  <a:cubicBezTo>
                    <a:pt x="371" y="475"/>
                    <a:pt x="273" y="414"/>
                    <a:pt x="181" y="357"/>
                  </a:cubicBezTo>
                  <a:cubicBezTo>
                    <a:pt x="135" y="328"/>
                    <a:pt x="91" y="301"/>
                    <a:pt x="59" y="280"/>
                  </a:cubicBezTo>
                  <a:cubicBezTo>
                    <a:pt x="42" y="270"/>
                    <a:pt x="29" y="262"/>
                    <a:pt x="20" y="256"/>
                  </a:cubicBezTo>
                  <a:cubicBezTo>
                    <a:pt x="10" y="250"/>
                    <a:pt x="5" y="246"/>
                    <a:pt x="5" y="246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4" y="249"/>
                    <a:pt x="5" y="250"/>
                    <a:pt x="8" y="251"/>
                  </a:cubicBezTo>
                  <a:cubicBezTo>
                    <a:pt x="31" y="264"/>
                    <a:pt x="131" y="323"/>
                    <a:pt x="225" y="381"/>
                  </a:cubicBezTo>
                  <a:cubicBezTo>
                    <a:pt x="272" y="409"/>
                    <a:pt x="318" y="438"/>
                    <a:pt x="352" y="460"/>
                  </a:cubicBezTo>
                  <a:cubicBezTo>
                    <a:pt x="369" y="471"/>
                    <a:pt x="383" y="480"/>
                    <a:pt x="393" y="487"/>
                  </a:cubicBezTo>
                  <a:cubicBezTo>
                    <a:pt x="398" y="491"/>
                    <a:pt x="402" y="494"/>
                    <a:pt x="404" y="496"/>
                  </a:cubicBezTo>
                  <a:cubicBezTo>
                    <a:pt x="406" y="497"/>
                    <a:pt x="407" y="498"/>
                    <a:pt x="407" y="499"/>
                  </a:cubicBezTo>
                  <a:cubicBezTo>
                    <a:pt x="407" y="499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9" y="500"/>
                    <a:pt x="409" y="500"/>
                    <a:pt x="409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9" y="500"/>
                    <a:pt x="409" y="500"/>
                    <a:pt x="409" y="500"/>
                  </a:cubicBezTo>
                  <a:cubicBezTo>
                    <a:pt x="408" y="500"/>
                    <a:pt x="408" y="500"/>
                    <a:pt x="408" y="500"/>
                  </a:cubicBezTo>
                  <a:cubicBezTo>
                    <a:pt x="409" y="500"/>
                    <a:pt x="409" y="500"/>
                    <a:pt x="409" y="500"/>
                  </a:cubicBezTo>
                  <a:cubicBezTo>
                    <a:pt x="410" y="499"/>
                    <a:pt x="410" y="499"/>
                    <a:pt x="410" y="499"/>
                  </a:cubicBezTo>
                  <a:cubicBezTo>
                    <a:pt x="410" y="499"/>
                    <a:pt x="311" y="438"/>
                    <a:pt x="212" y="376"/>
                  </a:cubicBezTo>
                  <a:cubicBezTo>
                    <a:pt x="162" y="345"/>
                    <a:pt x="112" y="314"/>
                    <a:pt x="74" y="291"/>
                  </a:cubicBezTo>
                  <a:cubicBezTo>
                    <a:pt x="55" y="279"/>
                    <a:pt x="38" y="270"/>
                    <a:pt x="27" y="263"/>
                  </a:cubicBezTo>
                  <a:cubicBezTo>
                    <a:pt x="21" y="260"/>
                    <a:pt x="16" y="257"/>
                    <a:pt x="13" y="255"/>
                  </a:cubicBezTo>
                  <a:cubicBezTo>
                    <a:pt x="11" y="254"/>
                    <a:pt x="10" y="253"/>
                    <a:pt x="9" y="253"/>
                  </a:cubicBezTo>
                  <a:cubicBezTo>
                    <a:pt x="8" y="253"/>
                    <a:pt x="8" y="253"/>
                    <a:pt x="7" y="252"/>
                  </a:cubicBezTo>
                  <a:cubicBezTo>
                    <a:pt x="7" y="252"/>
                    <a:pt x="7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5" y="253"/>
                    <a:pt x="5" y="253"/>
                    <a:pt x="5" y="253"/>
                  </a:cubicBezTo>
                  <a:cubicBezTo>
                    <a:pt x="4" y="253"/>
                    <a:pt x="5" y="254"/>
                    <a:pt x="5" y="255"/>
                  </a:cubicBezTo>
                  <a:cubicBezTo>
                    <a:pt x="211" y="383"/>
                    <a:pt x="211" y="383"/>
                    <a:pt x="211" y="383"/>
                  </a:cubicBezTo>
                  <a:cubicBezTo>
                    <a:pt x="5" y="258"/>
                    <a:pt x="5" y="258"/>
                    <a:pt x="5" y="258"/>
                  </a:cubicBezTo>
                  <a:cubicBezTo>
                    <a:pt x="4" y="258"/>
                    <a:pt x="4" y="258"/>
                    <a:pt x="4" y="258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4" y="260"/>
                    <a:pt x="10" y="264"/>
                    <a:pt x="21" y="270"/>
                  </a:cubicBezTo>
                  <a:cubicBezTo>
                    <a:pt x="60" y="294"/>
                    <a:pt x="157" y="353"/>
                    <a:pt x="244" y="407"/>
                  </a:cubicBezTo>
                  <a:cubicBezTo>
                    <a:pt x="288" y="434"/>
                    <a:pt x="329" y="460"/>
                    <a:pt x="359" y="479"/>
                  </a:cubicBezTo>
                  <a:cubicBezTo>
                    <a:pt x="374" y="489"/>
                    <a:pt x="387" y="497"/>
                    <a:pt x="395" y="503"/>
                  </a:cubicBezTo>
                  <a:cubicBezTo>
                    <a:pt x="400" y="505"/>
                    <a:pt x="403" y="508"/>
                    <a:pt x="405" y="510"/>
                  </a:cubicBezTo>
                  <a:cubicBezTo>
                    <a:pt x="406" y="510"/>
                    <a:pt x="407" y="511"/>
                    <a:pt x="408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08" y="511"/>
                    <a:pt x="408" y="511"/>
                    <a:pt x="408" y="511"/>
                  </a:cubicBezTo>
                  <a:cubicBezTo>
                    <a:pt x="408" y="512"/>
                    <a:pt x="408" y="512"/>
                    <a:pt x="408" y="512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08" y="511"/>
                    <a:pt x="408" y="511"/>
                    <a:pt x="408" y="511"/>
                  </a:cubicBezTo>
                  <a:cubicBezTo>
                    <a:pt x="409" y="512"/>
                    <a:pt x="409" y="512"/>
                    <a:pt x="409" y="512"/>
                  </a:cubicBezTo>
                  <a:cubicBezTo>
                    <a:pt x="410" y="511"/>
                    <a:pt x="410" y="511"/>
                    <a:pt x="410" y="511"/>
                  </a:cubicBezTo>
                  <a:cubicBezTo>
                    <a:pt x="410" y="511"/>
                    <a:pt x="311" y="449"/>
                    <a:pt x="211" y="387"/>
                  </a:cubicBezTo>
                  <a:cubicBezTo>
                    <a:pt x="161" y="356"/>
                    <a:pt x="111" y="326"/>
                    <a:pt x="73" y="302"/>
                  </a:cubicBezTo>
                  <a:cubicBezTo>
                    <a:pt x="53" y="291"/>
                    <a:pt x="37" y="281"/>
                    <a:pt x="25" y="274"/>
                  </a:cubicBezTo>
                  <a:cubicBezTo>
                    <a:pt x="20" y="271"/>
                    <a:pt x="15" y="268"/>
                    <a:pt x="11" y="267"/>
                  </a:cubicBezTo>
                  <a:cubicBezTo>
                    <a:pt x="10" y="266"/>
                    <a:pt x="8" y="265"/>
                    <a:pt x="7" y="264"/>
                  </a:cubicBezTo>
                  <a:cubicBezTo>
                    <a:pt x="7" y="264"/>
                    <a:pt x="6" y="264"/>
                    <a:pt x="6" y="264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3" y="264"/>
                    <a:pt x="3" y="264"/>
                    <a:pt x="3" y="264"/>
                  </a:cubicBezTo>
                  <a:cubicBezTo>
                    <a:pt x="3" y="265"/>
                    <a:pt x="3" y="266"/>
                    <a:pt x="4" y="266"/>
                  </a:cubicBezTo>
                  <a:cubicBezTo>
                    <a:pt x="408" y="519"/>
                    <a:pt x="408" y="519"/>
                    <a:pt x="408" y="519"/>
                  </a:cubicBezTo>
                  <a:cubicBezTo>
                    <a:pt x="408" y="518"/>
                    <a:pt x="408" y="518"/>
                    <a:pt x="408" y="518"/>
                  </a:cubicBezTo>
                  <a:cubicBezTo>
                    <a:pt x="407" y="517"/>
                    <a:pt x="407" y="517"/>
                    <a:pt x="407" y="517"/>
                  </a:cubicBezTo>
                  <a:cubicBezTo>
                    <a:pt x="408" y="517"/>
                    <a:pt x="408" y="517"/>
                    <a:pt x="408" y="517"/>
                  </a:cubicBezTo>
                  <a:cubicBezTo>
                    <a:pt x="408" y="516"/>
                    <a:pt x="408" y="516"/>
                    <a:pt x="408" y="516"/>
                  </a:cubicBezTo>
                  <a:cubicBezTo>
                    <a:pt x="407" y="517"/>
                    <a:pt x="407" y="517"/>
                    <a:pt x="407" y="517"/>
                  </a:cubicBezTo>
                  <a:cubicBezTo>
                    <a:pt x="408" y="517"/>
                    <a:pt x="408" y="517"/>
                    <a:pt x="408" y="517"/>
                  </a:cubicBezTo>
                  <a:cubicBezTo>
                    <a:pt x="408" y="516"/>
                    <a:pt x="408" y="516"/>
                    <a:pt x="408" y="516"/>
                  </a:cubicBezTo>
                  <a:cubicBezTo>
                    <a:pt x="408" y="517"/>
                    <a:pt x="408" y="517"/>
                    <a:pt x="408" y="517"/>
                  </a:cubicBezTo>
                  <a:cubicBezTo>
                    <a:pt x="408" y="516"/>
                    <a:pt x="408" y="516"/>
                    <a:pt x="408" y="516"/>
                  </a:cubicBezTo>
                  <a:cubicBezTo>
                    <a:pt x="408" y="516"/>
                    <a:pt x="408" y="516"/>
                    <a:pt x="408" y="516"/>
                  </a:cubicBezTo>
                  <a:cubicBezTo>
                    <a:pt x="408" y="517"/>
                    <a:pt x="408" y="517"/>
                    <a:pt x="408" y="517"/>
                  </a:cubicBezTo>
                  <a:cubicBezTo>
                    <a:pt x="408" y="516"/>
                    <a:pt x="408" y="516"/>
                    <a:pt x="408" y="516"/>
                  </a:cubicBezTo>
                  <a:cubicBezTo>
                    <a:pt x="408" y="516"/>
                    <a:pt x="408" y="516"/>
                    <a:pt x="408" y="516"/>
                  </a:cubicBezTo>
                  <a:cubicBezTo>
                    <a:pt x="408" y="516"/>
                    <a:pt x="407" y="516"/>
                    <a:pt x="406" y="516"/>
                  </a:cubicBezTo>
                  <a:cubicBezTo>
                    <a:pt x="401" y="514"/>
                    <a:pt x="392" y="509"/>
                    <a:pt x="379" y="501"/>
                  </a:cubicBezTo>
                  <a:cubicBezTo>
                    <a:pt x="334" y="474"/>
                    <a:pt x="246" y="416"/>
                    <a:pt x="167" y="364"/>
                  </a:cubicBezTo>
                  <a:cubicBezTo>
                    <a:pt x="127" y="338"/>
                    <a:pt x="89" y="314"/>
                    <a:pt x="61" y="297"/>
                  </a:cubicBezTo>
                  <a:cubicBezTo>
                    <a:pt x="46" y="288"/>
                    <a:pt x="34" y="281"/>
                    <a:pt x="25" y="276"/>
                  </a:cubicBezTo>
                  <a:cubicBezTo>
                    <a:pt x="20" y="273"/>
                    <a:pt x="16" y="271"/>
                    <a:pt x="13" y="270"/>
                  </a:cubicBezTo>
                  <a:cubicBezTo>
                    <a:pt x="10" y="268"/>
                    <a:pt x="7" y="268"/>
                    <a:pt x="6" y="268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4" y="268"/>
                    <a:pt x="4" y="268"/>
                    <a:pt x="4" y="269"/>
                  </a:cubicBezTo>
                  <a:cubicBezTo>
                    <a:pt x="4" y="269"/>
                    <a:pt x="4" y="269"/>
                    <a:pt x="4" y="269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3" y="270"/>
                    <a:pt x="4" y="271"/>
                    <a:pt x="4" y="271"/>
                  </a:cubicBezTo>
                  <a:cubicBezTo>
                    <a:pt x="5" y="273"/>
                    <a:pt x="7" y="275"/>
                    <a:pt x="11" y="278"/>
                  </a:cubicBezTo>
                  <a:cubicBezTo>
                    <a:pt x="24" y="289"/>
                    <a:pt x="55" y="309"/>
                    <a:pt x="95" y="334"/>
                  </a:cubicBezTo>
                  <a:cubicBezTo>
                    <a:pt x="214" y="409"/>
                    <a:pt x="407" y="522"/>
                    <a:pt x="407" y="522"/>
                  </a:cubicBezTo>
                  <a:cubicBezTo>
                    <a:pt x="407" y="523"/>
                    <a:pt x="408" y="522"/>
                    <a:pt x="408" y="522"/>
                  </a:cubicBezTo>
                  <a:cubicBezTo>
                    <a:pt x="409" y="521"/>
                    <a:pt x="409" y="520"/>
                    <a:pt x="408" y="520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5" y="274"/>
                    <a:pt x="5" y="275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4" y="276"/>
                    <a:pt x="5" y="277"/>
                    <a:pt x="5" y="277"/>
                  </a:cubicBezTo>
                  <a:cubicBezTo>
                    <a:pt x="6" y="279"/>
                    <a:pt x="8" y="281"/>
                    <a:pt x="12" y="283"/>
                  </a:cubicBezTo>
                  <a:cubicBezTo>
                    <a:pt x="25" y="293"/>
                    <a:pt x="56" y="313"/>
                    <a:pt x="96" y="337"/>
                  </a:cubicBezTo>
                  <a:cubicBezTo>
                    <a:pt x="155" y="372"/>
                    <a:pt x="233" y="418"/>
                    <a:pt x="296" y="455"/>
                  </a:cubicBezTo>
                  <a:cubicBezTo>
                    <a:pt x="327" y="474"/>
                    <a:pt x="355" y="491"/>
                    <a:pt x="375" y="504"/>
                  </a:cubicBezTo>
                  <a:cubicBezTo>
                    <a:pt x="385" y="510"/>
                    <a:pt x="393" y="515"/>
                    <a:pt x="398" y="519"/>
                  </a:cubicBezTo>
                  <a:cubicBezTo>
                    <a:pt x="401" y="521"/>
                    <a:pt x="403" y="523"/>
                    <a:pt x="405" y="524"/>
                  </a:cubicBezTo>
                  <a:cubicBezTo>
                    <a:pt x="405" y="525"/>
                    <a:pt x="406" y="525"/>
                    <a:pt x="406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7" y="526"/>
                    <a:pt x="407" y="526"/>
                    <a:pt x="407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7" y="526"/>
                    <a:pt x="407" y="526"/>
                    <a:pt x="407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7" y="526"/>
                    <a:pt x="407" y="526"/>
                    <a:pt x="407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7" y="526"/>
                    <a:pt x="407" y="526"/>
                    <a:pt x="407" y="526"/>
                  </a:cubicBezTo>
                  <a:cubicBezTo>
                    <a:pt x="406" y="526"/>
                    <a:pt x="406" y="526"/>
                    <a:pt x="406" y="526"/>
                  </a:cubicBezTo>
                  <a:cubicBezTo>
                    <a:pt x="408" y="527"/>
                    <a:pt x="408" y="527"/>
                    <a:pt x="408" y="527"/>
                  </a:cubicBezTo>
                  <a:cubicBezTo>
                    <a:pt x="408" y="525"/>
                    <a:pt x="408" y="525"/>
                    <a:pt x="408" y="525"/>
                  </a:cubicBezTo>
                  <a:cubicBezTo>
                    <a:pt x="408" y="525"/>
                    <a:pt x="311" y="464"/>
                    <a:pt x="213" y="402"/>
                  </a:cubicBezTo>
                  <a:cubicBezTo>
                    <a:pt x="163" y="371"/>
                    <a:pt x="114" y="340"/>
                    <a:pt x="75" y="316"/>
                  </a:cubicBezTo>
                  <a:cubicBezTo>
                    <a:pt x="56" y="305"/>
                    <a:pt x="40" y="295"/>
                    <a:pt x="27" y="288"/>
                  </a:cubicBezTo>
                  <a:cubicBezTo>
                    <a:pt x="21" y="285"/>
                    <a:pt x="17" y="282"/>
                    <a:pt x="13" y="280"/>
                  </a:cubicBezTo>
                  <a:cubicBezTo>
                    <a:pt x="11" y="280"/>
                    <a:pt x="9" y="279"/>
                    <a:pt x="8" y="278"/>
                  </a:cubicBezTo>
                  <a:cubicBezTo>
                    <a:pt x="7" y="278"/>
                    <a:pt x="6" y="278"/>
                    <a:pt x="5" y="278"/>
                  </a:cubicBezTo>
                  <a:cubicBezTo>
                    <a:pt x="5" y="278"/>
                    <a:pt x="5" y="278"/>
                    <a:pt x="5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5" y="279"/>
                    <a:pt x="5" y="279"/>
                    <a:pt x="5" y="279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9"/>
                    <a:pt x="4" y="279"/>
                    <a:pt x="4" y="279"/>
                  </a:cubicBezTo>
                  <a:cubicBezTo>
                    <a:pt x="4" y="280"/>
                    <a:pt x="4" y="280"/>
                    <a:pt x="4" y="280"/>
                  </a:cubicBezTo>
                  <a:cubicBezTo>
                    <a:pt x="4" y="281"/>
                    <a:pt x="5" y="281"/>
                    <a:pt x="6" y="282"/>
                  </a:cubicBezTo>
                  <a:cubicBezTo>
                    <a:pt x="10" y="285"/>
                    <a:pt x="18" y="291"/>
                    <a:pt x="31" y="299"/>
                  </a:cubicBezTo>
                  <a:cubicBezTo>
                    <a:pt x="77" y="328"/>
                    <a:pt x="170" y="386"/>
                    <a:pt x="253" y="436"/>
                  </a:cubicBezTo>
                  <a:cubicBezTo>
                    <a:pt x="294" y="462"/>
                    <a:pt x="332" y="485"/>
                    <a:pt x="360" y="502"/>
                  </a:cubicBezTo>
                  <a:cubicBezTo>
                    <a:pt x="374" y="511"/>
                    <a:pt x="386" y="518"/>
                    <a:pt x="394" y="523"/>
                  </a:cubicBezTo>
                  <a:cubicBezTo>
                    <a:pt x="397" y="526"/>
                    <a:pt x="401" y="527"/>
                    <a:pt x="403" y="529"/>
                  </a:cubicBezTo>
                  <a:cubicBezTo>
                    <a:pt x="404" y="530"/>
                    <a:pt x="405" y="530"/>
                    <a:pt x="405" y="530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0"/>
                    <a:pt x="406" y="530"/>
                    <a:pt x="406" y="530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0"/>
                    <a:pt x="406" y="530"/>
                    <a:pt x="406" y="530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0"/>
                    <a:pt x="406" y="530"/>
                    <a:pt x="406" y="530"/>
                  </a:cubicBezTo>
                  <a:cubicBezTo>
                    <a:pt x="405" y="531"/>
                    <a:pt x="405" y="531"/>
                    <a:pt x="405" y="531"/>
                  </a:cubicBezTo>
                  <a:cubicBezTo>
                    <a:pt x="406" y="531"/>
                    <a:pt x="406" y="531"/>
                    <a:pt x="406" y="531"/>
                  </a:cubicBezTo>
                  <a:cubicBezTo>
                    <a:pt x="406" y="530"/>
                    <a:pt x="406" y="530"/>
                    <a:pt x="406" y="530"/>
                  </a:cubicBezTo>
                  <a:cubicBezTo>
                    <a:pt x="405" y="531"/>
                    <a:pt x="405" y="531"/>
                    <a:pt x="405" y="531"/>
                  </a:cubicBezTo>
                  <a:cubicBezTo>
                    <a:pt x="407" y="530"/>
                    <a:pt x="407" y="530"/>
                    <a:pt x="407" y="530"/>
                  </a:cubicBezTo>
                  <a:cubicBezTo>
                    <a:pt x="405" y="530"/>
                    <a:pt x="405" y="530"/>
                    <a:pt x="405" y="530"/>
                  </a:cubicBezTo>
                  <a:cubicBezTo>
                    <a:pt x="405" y="530"/>
                    <a:pt x="405" y="530"/>
                    <a:pt x="405" y="531"/>
                  </a:cubicBezTo>
                  <a:cubicBezTo>
                    <a:pt x="407" y="530"/>
                    <a:pt x="407" y="530"/>
                    <a:pt x="407" y="530"/>
                  </a:cubicBezTo>
                  <a:cubicBezTo>
                    <a:pt x="405" y="530"/>
                    <a:pt x="405" y="530"/>
                    <a:pt x="405" y="530"/>
                  </a:cubicBezTo>
                  <a:cubicBezTo>
                    <a:pt x="407" y="530"/>
                    <a:pt x="407" y="530"/>
                    <a:pt x="407" y="530"/>
                  </a:cubicBezTo>
                  <a:cubicBezTo>
                    <a:pt x="407" y="529"/>
                    <a:pt x="407" y="529"/>
                    <a:pt x="407" y="529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6" y="283"/>
                    <a:pt x="5" y="283"/>
                    <a:pt x="5" y="284"/>
                  </a:cubicBezTo>
                  <a:cubicBezTo>
                    <a:pt x="4" y="284"/>
                    <a:pt x="5" y="285"/>
                    <a:pt x="5" y="285"/>
                  </a:cubicBezTo>
                  <a:cubicBezTo>
                    <a:pt x="189" y="400"/>
                    <a:pt x="189" y="400"/>
                    <a:pt x="189" y="400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5" y="288"/>
                    <a:pt x="4" y="288"/>
                    <a:pt x="4" y="289"/>
                  </a:cubicBezTo>
                  <a:cubicBezTo>
                    <a:pt x="3" y="289"/>
                    <a:pt x="4" y="290"/>
                    <a:pt x="4" y="291"/>
                  </a:cubicBezTo>
                  <a:cubicBezTo>
                    <a:pt x="403" y="540"/>
                    <a:pt x="403" y="540"/>
                    <a:pt x="403" y="540"/>
                  </a:cubicBezTo>
                  <a:cubicBezTo>
                    <a:pt x="404" y="539"/>
                    <a:pt x="404" y="539"/>
                    <a:pt x="404" y="539"/>
                  </a:cubicBezTo>
                  <a:cubicBezTo>
                    <a:pt x="403" y="538"/>
                    <a:pt x="403" y="538"/>
                    <a:pt x="403" y="538"/>
                  </a:cubicBezTo>
                  <a:cubicBezTo>
                    <a:pt x="403" y="538"/>
                    <a:pt x="403" y="538"/>
                    <a:pt x="403" y="538"/>
                  </a:cubicBezTo>
                  <a:cubicBezTo>
                    <a:pt x="403" y="537"/>
                    <a:pt x="403" y="537"/>
                    <a:pt x="403" y="537"/>
                  </a:cubicBezTo>
                  <a:cubicBezTo>
                    <a:pt x="403" y="538"/>
                    <a:pt x="403" y="538"/>
                    <a:pt x="403" y="538"/>
                  </a:cubicBezTo>
                  <a:cubicBezTo>
                    <a:pt x="403" y="538"/>
                    <a:pt x="403" y="538"/>
                    <a:pt x="403" y="538"/>
                  </a:cubicBezTo>
                  <a:cubicBezTo>
                    <a:pt x="403" y="537"/>
                    <a:pt x="403" y="537"/>
                    <a:pt x="403" y="537"/>
                  </a:cubicBezTo>
                  <a:cubicBezTo>
                    <a:pt x="403" y="538"/>
                    <a:pt x="403" y="538"/>
                    <a:pt x="403" y="538"/>
                  </a:cubicBezTo>
                  <a:cubicBezTo>
                    <a:pt x="403" y="537"/>
                    <a:pt x="403" y="537"/>
                    <a:pt x="403" y="537"/>
                  </a:cubicBezTo>
                  <a:cubicBezTo>
                    <a:pt x="403" y="537"/>
                    <a:pt x="403" y="537"/>
                    <a:pt x="403" y="537"/>
                  </a:cubicBezTo>
                  <a:cubicBezTo>
                    <a:pt x="403" y="538"/>
                    <a:pt x="403" y="538"/>
                    <a:pt x="403" y="538"/>
                  </a:cubicBezTo>
                  <a:cubicBezTo>
                    <a:pt x="403" y="537"/>
                    <a:pt x="403" y="537"/>
                    <a:pt x="403" y="537"/>
                  </a:cubicBezTo>
                  <a:cubicBezTo>
                    <a:pt x="403" y="537"/>
                    <a:pt x="403" y="537"/>
                    <a:pt x="403" y="537"/>
                  </a:cubicBezTo>
                  <a:cubicBezTo>
                    <a:pt x="403" y="537"/>
                    <a:pt x="402" y="537"/>
                    <a:pt x="401" y="537"/>
                  </a:cubicBezTo>
                  <a:cubicBezTo>
                    <a:pt x="397" y="535"/>
                    <a:pt x="387" y="529"/>
                    <a:pt x="374" y="522"/>
                  </a:cubicBezTo>
                  <a:cubicBezTo>
                    <a:pt x="327" y="494"/>
                    <a:pt x="235" y="437"/>
                    <a:pt x="154" y="386"/>
                  </a:cubicBezTo>
                  <a:cubicBezTo>
                    <a:pt x="114" y="361"/>
                    <a:pt x="77" y="337"/>
                    <a:pt x="49" y="320"/>
                  </a:cubicBezTo>
                  <a:cubicBezTo>
                    <a:pt x="36" y="311"/>
                    <a:pt x="24" y="304"/>
                    <a:pt x="17" y="299"/>
                  </a:cubicBezTo>
                  <a:cubicBezTo>
                    <a:pt x="9" y="295"/>
                    <a:pt x="5" y="292"/>
                    <a:pt x="5" y="292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3"/>
                    <a:pt x="3" y="293"/>
                    <a:pt x="3" y="293"/>
                  </a:cubicBezTo>
                  <a:cubicBezTo>
                    <a:pt x="3" y="294"/>
                    <a:pt x="3" y="294"/>
                    <a:pt x="3" y="294"/>
                  </a:cubicBezTo>
                  <a:cubicBezTo>
                    <a:pt x="403" y="544"/>
                    <a:pt x="403" y="544"/>
                    <a:pt x="403" y="544"/>
                  </a:cubicBezTo>
                  <a:cubicBezTo>
                    <a:pt x="404" y="543"/>
                    <a:pt x="404" y="543"/>
                    <a:pt x="404" y="543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3" y="542"/>
                    <a:pt x="403" y="542"/>
                    <a:pt x="403" y="542"/>
                  </a:cubicBezTo>
                  <a:cubicBezTo>
                    <a:pt x="402" y="542"/>
                    <a:pt x="401" y="542"/>
                    <a:pt x="400" y="541"/>
                  </a:cubicBezTo>
                  <a:cubicBezTo>
                    <a:pt x="395" y="539"/>
                    <a:pt x="385" y="534"/>
                    <a:pt x="372" y="527"/>
                  </a:cubicBezTo>
                  <a:cubicBezTo>
                    <a:pt x="326" y="500"/>
                    <a:pt x="238" y="442"/>
                    <a:pt x="160" y="391"/>
                  </a:cubicBezTo>
                  <a:cubicBezTo>
                    <a:pt x="121" y="366"/>
                    <a:pt x="85" y="342"/>
                    <a:pt x="57" y="325"/>
                  </a:cubicBezTo>
                  <a:cubicBezTo>
                    <a:pt x="43" y="316"/>
                    <a:pt x="31" y="309"/>
                    <a:pt x="22" y="304"/>
                  </a:cubicBezTo>
                  <a:cubicBezTo>
                    <a:pt x="18" y="302"/>
                    <a:pt x="14" y="300"/>
                    <a:pt x="11" y="298"/>
                  </a:cubicBezTo>
                  <a:cubicBezTo>
                    <a:pt x="10" y="298"/>
                    <a:pt x="9" y="297"/>
                    <a:pt x="8" y="297"/>
                  </a:cubicBezTo>
                  <a:cubicBezTo>
                    <a:pt x="7" y="296"/>
                    <a:pt x="6" y="296"/>
                    <a:pt x="5" y="296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4" y="297"/>
                    <a:pt x="4" y="297"/>
                    <a:pt x="4" y="297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" y="299"/>
                    <a:pt x="4" y="299"/>
                    <a:pt x="4" y="299"/>
                  </a:cubicBezTo>
                  <a:cubicBezTo>
                    <a:pt x="4" y="299"/>
                    <a:pt x="10" y="302"/>
                    <a:pt x="21" y="309"/>
                  </a:cubicBezTo>
                  <a:cubicBezTo>
                    <a:pt x="59" y="331"/>
                    <a:pt x="154" y="386"/>
                    <a:pt x="239" y="438"/>
                  </a:cubicBezTo>
                  <a:cubicBezTo>
                    <a:pt x="282" y="464"/>
                    <a:pt x="322" y="489"/>
                    <a:pt x="351" y="508"/>
                  </a:cubicBezTo>
                  <a:cubicBezTo>
                    <a:pt x="366" y="518"/>
                    <a:pt x="378" y="526"/>
                    <a:pt x="387" y="533"/>
                  </a:cubicBezTo>
                  <a:cubicBezTo>
                    <a:pt x="391" y="536"/>
                    <a:pt x="394" y="539"/>
                    <a:pt x="396" y="541"/>
                  </a:cubicBezTo>
                  <a:cubicBezTo>
                    <a:pt x="397" y="542"/>
                    <a:pt x="398" y="543"/>
                    <a:pt x="399" y="543"/>
                  </a:cubicBezTo>
                  <a:cubicBezTo>
                    <a:pt x="399" y="544"/>
                    <a:pt x="399" y="544"/>
                    <a:pt x="399" y="544"/>
                  </a:cubicBezTo>
                  <a:cubicBezTo>
                    <a:pt x="399" y="545"/>
                    <a:pt x="399" y="545"/>
                    <a:pt x="399" y="545"/>
                  </a:cubicBezTo>
                  <a:cubicBezTo>
                    <a:pt x="400" y="545"/>
                    <a:pt x="400" y="545"/>
                    <a:pt x="400" y="545"/>
                  </a:cubicBezTo>
                  <a:cubicBezTo>
                    <a:pt x="399" y="544"/>
                    <a:pt x="399" y="544"/>
                    <a:pt x="399" y="544"/>
                  </a:cubicBezTo>
                  <a:cubicBezTo>
                    <a:pt x="399" y="545"/>
                    <a:pt x="399" y="545"/>
                    <a:pt x="399" y="545"/>
                  </a:cubicBezTo>
                  <a:cubicBezTo>
                    <a:pt x="400" y="545"/>
                    <a:pt x="400" y="545"/>
                    <a:pt x="400" y="545"/>
                  </a:cubicBezTo>
                  <a:cubicBezTo>
                    <a:pt x="399" y="544"/>
                    <a:pt x="399" y="544"/>
                    <a:pt x="399" y="544"/>
                  </a:cubicBezTo>
                  <a:cubicBezTo>
                    <a:pt x="399" y="544"/>
                    <a:pt x="399" y="544"/>
                    <a:pt x="399" y="544"/>
                  </a:cubicBezTo>
                  <a:cubicBezTo>
                    <a:pt x="400" y="545"/>
                    <a:pt x="400" y="545"/>
                    <a:pt x="400" y="545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399" y="544"/>
                    <a:pt x="399" y="544"/>
                    <a:pt x="399" y="544"/>
                  </a:cubicBezTo>
                  <a:cubicBezTo>
                    <a:pt x="400" y="545"/>
                    <a:pt x="400" y="545"/>
                    <a:pt x="400" y="545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5"/>
                    <a:pt x="400" y="545"/>
                    <a:pt x="400" y="545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5"/>
                    <a:pt x="400" y="545"/>
                    <a:pt x="400" y="545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400" y="544"/>
                    <a:pt x="400" y="544"/>
                  </a:cubicBezTo>
                  <a:cubicBezTo>
                    <a:pt x="400" y="544"/>
                    <a:pt x="399" y="544"/>
                    <a:pt x="398" y="543"/>
                  </a:cubicBezTo>
                  <a:cubicBezTo>
                    <a:pt x="394" y="541"/>
                    <a:pt x="385" y="536"/>
                    <a:pt x="372" y="528"/>
                  </a:cubicBezTo>
                  <a:cubicBezTo>
                    <a:pt x="328" y="501"/>
                    <a:pt x="240" y="445"/>
                    <a:pt x="162" y="395"/>
                  </a:cubicBezTo>
                  <a:cubicBezTo>
                    <a:pt x="122" y="370"/>
                    <a:pt x="85" y="346"/>
                    <a:pt x="57" y="329"/>
                  </a:cubicBezTo>
                  <a:cubicBezTo>
                    <a:pt x="43" y="321"/>
                    <a:pt x="31" y="314"/>
                    <a:pt x="22" y="309"/>
                  </a:cubicBezTo>
                  <a:cubicBezTo>
                    <a:pt x="17" y="306"/>
                    <a:pt x="14" y="304"/>
                    <a:pt x="11" y="303"/>
                  </a:cubicBezTo>
                  <a:cubicBezTo>
                    <a:pt x="9" y="303"/>
                    <a:pt x="8" y="302"/>
                    <a:pt x="7" y="302"/>
                  </a:cubicBezTo>
                  <a:cubicBezTo>
                    <a:pt x="6" y="301"/>
                    <a:pt x="5" y="301"/>
                    <a:pt x="5" y="301"/>
                  </a:cubicBezTo>
                  <a:cubicBezTo>
                    <a:pt x="4" y="301"/>
                    <a:pt x="4" y="301"/>
                    <a:pt x="4" y="301"/>
                  </a:cubicBezTo>
                  <a:cubicBezTo>
                    <a:pt x="3" y="301"/>
                    <a:pt x="3" y="302"/>
                    <a:pt x="3" y="302"/>
                  </a:cubicBezTo>
                  <a:cubicBezTo>
                    <a:pt x="3" y="303"/>
                    <a:pt x="3" y="303"/>
                    <a:pt x="3" y="303"/>
                  </a:cubicBezTo>
                  <a:cubicBezTo>
                    <a:pt x="3" y="304"/>
                    <a:pt x="3" y="304"/>
                    <a:pt x="3" y="304"/>
                  </a:cubicBezTo>
                  <a:cubicBezTo>
                    <a:pt x="3" y="304"/>
                    <a:pt x="9" y="308"/>
                    <a:pt x="20" y="314"/>
                  </a:cubicBezTo>
                  <a:cubicBezTo>
                    <a:pt x="58" y="337"/>
                    <a:pt x="152" y="396"/>
                    <a:pt x="237" y="448"/>
                  </a:cubicBezTo>
                  <a:cubicBezTo>
                    <a:pt x="280" y="475"/>
                    <a:pt x="320" y="500"/>
                    <a:pt x="349" y="518"/>
                  </a:cubicBezTo>
                  <a:cubicBezTo>
                    <a:pt x="364" y="528"/>
                    <a:pt x="376" y="535"/>
                    <a:pt x="385" y="541"/>
                  </a:cubicBezTo>
                  <a:cubicBezTo>
                    <a:pt x="389" y="544"/>
                    <a:pt x="392" y="546"/>
                    <a:pt x="394" y="548"/>
                  </a:cubicBezTo>
                  <a:cubicBezTo>
                    <a:pt x="395" y="548"/>
                    <a:pt x="396" y="549"/>
                    <a:pt x="397" y="549"/>
                  </a:cubicBezTo>
                  <a:cubicBezTo>
                    <a:pt x="397" y="550"/>
                    <a:pt x="397" y="550"/>
                    <a:pt x="397" y="550"/>
                  </a:cubicBezTo>
                  <a:cubicBezTo>
                    <a:pt x="397" y="550"/>
                    <a:pt x="397" y="550"/>
                    <a:pt x="397" y="550"/>
                  </a:cubicBezTo>
                  <a:cubicBezTo>
                    <a:pt x="398" y="550"/>
                    <a:pt x="398" y="550"/>
                    <a:pt x="398" y="550"/>
                  </a:cubicBezTo>
                  <a:cubicBezTo>
                    <a:pt x="397" y="550"/>
                    <a:pt x="397" y="550"/>
                    <a:pt x="397" y="550"/>
                  </a:cubicBezTo>
                  <a:cubicBezTo>
                    <a:pt x="397" y="550"/>
                    <a:pt x="397" y="550"/>
                    <a:pt x="397" y="550"/>
                  </a:cubicBezTo>
                  <a:cubicBezTo>
                    <a:pt x="398" y="550"/>
                    <a:pt x="398" y="550"/>
                    <a:pt x="398" y="550"/>
                  </a:cubicBezTo>
                  <a:cubicBezTo>
                    <a:pt x="397" y="550"/>
                    <a:pt x="397" y="550"/>
                    <a:pt x="397" y="550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7" y="550"/>
                    <a:pt x="397" y="550"/>
                    <a:pt x="397" y="550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7" y="549"/>
                    <a:pt x="397" y="549"/>
                    <a:pt x="397" y="549"/>
                  </a:cubicBezTo>
                  <a:cubicBezTo>
                    <a:pt x="398" y="549"/>
                    <a:pt x="398" y="549"/>
                    <a:pt x="398" y="549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397" y="548"/>
                    <a:pt x="396" y="548"/>
                    <a:pt x="395" y="548"/>
                  </a:cubicBezTo>
                  <a:cubicBezTo>
                    <a:pt x="390" y="546"/>
                    <a:pt x="380" y="541"/>
                    <a:pt x="367" y="533"/>
                  </a:cubicBezTo>
                  <a:cubicBezTo>
                    <a:pt x="320" y="507"/>
                    <a:pt x="229" y="450"/>
                    <a:pt x="150" y="400"/>
                  </a:cubicBezTo>
                  <a:cubicBezTo>
                    <a:pt x="111" y="374"/>
                    <a:pt x="74" y="351"/>
                    <a:pt x="48" y="334"/>
                  </a:cubicBezTo>
                  <a:cubicBezTo>
                    <a:pt x="34" y="325"/>
                    <a:pt x="24" y="318"/>
                    <a:pt x="16" y="313"/>
                  </a:cubicBezTo>
                  <a:cubicBezTo>
                    <a:pt x="9" y="308"/>
                    <a:pt x="4" y="306"/>
                    <a:pt x="4" y="306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397" y="554"/>
                    <a:pt x="397" y="554"/>
                    <a:pt x="397" y="554"/>
                  </a:cubicBezTo>
                  <a:cubicBezTo>
                    <a:pt x="397" y="553"/>
                    <a:pt x="397" y="553"/>
                    <a:pt x="397" y="553"/>
                  </a:cubicBezTo>
                  <a:cubicBezTo>
                    <a:pt x="397" y="552"/>
                    <a:pt x="397" y="552"/>
                    <a:pt x="397" y="552"/>
                  </a:cubicBezTo>
                  <a:cubicBezTo>
                    <a:pt x="397" y="553"/>
                    <a:pt x="397" y="553"/>
                    <a:pt x="397" y="553"/>
                  </a:cubicBezTo>
                  <a:cubicBezTo>
                    <a:pt x="397" y="552"/>
                    <a:pt x="397" y="552"/>
                    <a:pt x="397" y="552"/>
                  </a:cubicBezTo>
                  <a:cubicBezTo>
                    <a:pt x="397" y="552"/>
                    <a:pt x="397" y="552"/>
                    <a:pt x="397" y="552"/>
                  </a:cubicBezTo>
                  <a:cubicBezTo>
                    <a:pt x="397" y="553"/>
                    <a:pt x="397" y="553"/>
                    <a:pt x="397" y="553"/>
                  </a:cubicBezTo>
                  <a:cubicBezTo>
                    <a:pt x="397" y="552"/>
                    <a:pt x="397" y="552"/>
                    <a:pt x="397" y="552"/>
                  </a:cubicBezTo>
                  <a:cubicBezTo>
                    <a:pt x="397" y="553"/>
                    <a:pt x="397" y="553"/>
                    <a:pt x="397" y="553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7" y="552"/>
                    <a:pt x="397" y="552"/>
                    <a:pt x="397" y="552"/>
                  </a:cubicBezTo>
                  <a:cubicBezTo>
                    <a:pt x="397" y="553"/>
                    <a:pt x="397" y="553"/>
                    <a:pt x="397" y="553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8" y="552"/>
                    <a:pt x="398" y="552"/>
                    <a:pt x="398" y="552"/>
                  </a:cubicBezTo>
                  <a:cubicBezTo>
                    <a:pt x="398" y="552"/>
                    <a:pt x="397" y="551"/>
                    <a:pt x="396" y="551"/>
                  </a:cubicBezTo>
                  <a:cubicBezTo>
                    <a:pt x="382" y="542"/>
                    <a:pt x="289" y="482"/>
                    <a:pt x="198" y="425"/>
                  </a:cubicBezTo>
                  <a:cubicBezTo>
                    <a:pt x="152" y="396"/>
                    <a:pt x="107" y="368"/>
                    <a:pt x="71" y="346"/>
                  </a:cubicBezTo>
                  <a:cubicBezTo>
                    <a:pt x="54" y="336"/>
                    <a:pt x="39" y="327"/>
                    <a:pt x="28" y="321"/>
                  </a:cubicBezTo>
                  <a:cubicBezTo>
                    <a:pt x="22" y="318"/>
                    <a:pt x="17" y="316"/>
                    <a:pt x="14" y="314"/>
                  </a:cubicBezTo>
                  <a:cubicBezTo>
                    <a:pt x="12" y="313"/>
                    <a:pt x="11" y="312"/>
                    <a:pt x="9" y="312"/>
                  </a:cubicBezTo>
                  <a:cubicBezTo>
                    <a:pt x="8" y="312"/>
                    <a:pt x="7" y="311"/>
                    <a:pt x="6" y="311"/>
                  </a:cubicBezTo>
                  <a:cubicBezTo>
                    <a:pt x="5" y="311"/>
                    <a:pt x="5" y="311"/>
                    <a:pt x="5" y="311"/>
                  </a:cubicBezTo>
                  <a:cubicBezTo>
                    <a:pt x="5" y="312"/>
                    <a:pt x="5" y="312"/>
                    <a:pt x="4" y="312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14"/>
                    <a:pt x="5" y="315"/>
                    <a:pt x="6" y="316"/>
                  </a:cubicBezTo>
                  <a:cubicBezTo>
                    <a:pt x="7" y="318"/>
                    <a:pt x="10" y="321"/>
                    <a:pt x="14" y="324"/>
                  </a:cubicBezTo>
                  <a:cubicBezTo>
                    <a:pt x="29" y="336"/>
                    <a:pt x="60" y="356"/>
                    <a:pt x="98" y="380"/>
                  </a:cubicBezTo>
                  <a:cubicBezTo>
                    <a:pt x="213" y="452"/>
                    <a:pt x="394" y="557"/>
                    <a:pt x="394" y="557"/>
                  </a:cubicBezTo>
                  <a:cubicBezTo>
                    <a:pt x="394" y="556"/>
                    <a:pt x="394" y="556"/>
                    <a:pt x="394" y="556"/>
                  </a:cubicBezTo>
                  <a:cubicBezTo>
                    <a:pt x="393" y="555"/>
                    <a:pt x="393" y="555"/>
                    <a:pt x="393" y="555"/>
                  </a:cubicBezTo>
                  <a:cubicBezTo>
                    <a:pt x="394" y="556"/>
                    <a:pt x="394" y="556"/>
                    <a:pt x="394" y="556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3" y="555"/>
                    <a:pt x="393" y="555"/>
                    <a:pt x="393" y="555"/>
                  </a:cubicBezTo>
                  <a:cubicBezTo>
                    <a:pt x="394" y="556"/>
                    <a:pt x="394" y="556"/>
                    <a:pt x="394" y="556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6"/>
                    <a:pt x="394" y="556"/>
                    <a:pt x="394" y="556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6"/>
                    <a:pt x="394" y="556"/>
                    <a:pt x="394" y="556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5"/>
                    <a:pt x="394" y="555"/>
                  </a:cubicBezTo>
                  <a:cubicBezTo>
                    <a:pt x="394" y="555"/>
                    <a:pt x="394" y="554"/>
                    <a:pt x="393" y="554"/>
                  </a:cubicBezTo>
                  <a:cubicBezTo>
                    <a:pt x="389" y="552"/>
                    <a:pt x="380" y="547"/>
                    <a:pt x="368" y="539"/>
                  </a:cubicBezTo>
                  <a:cubicBezTo>
                    <a:pt x="326" y="513"/>
                    <a:pt x="240" y="457"/>
                    <a:pt x="163" y="408"/>
                  </a:cubicBezTo>
                  <a:cubicBezTo>
                    <a:pt x="124" y="383"/>
                    <a:pt x="88" y="361"/>
                    <a:pt x="59" y="344"/>
                  </a:cubicBezTo>
                  <a:cubicBezTo>
                    <a:pt x="45" y="335"/>
                    <a:pt x="33" y="329"/>
                    <a:pt x="24" y="324"/>
                  </a:cubicBezTo>
                  <a:cubicBezTo>
                    <a:pt x="20" y="321"/>
                    <a:pt x="16" y="320"/>
                    <a:pt x="13" y="318"/>
                  </a:cubicBezTo>
                  <a:cubicBezTo>
                    <a:pt x="10" y="317"/>
                    <a:pt x="8" y="316"/>
                    <a:pt x="7" y="316"/>
                  </a:cubicBezTo>
                  <a:cubicBezTo>
                    <a:pt x="6" y="316"/>
                    <a:pt x="6" y="316"/>
                    <a:pt x="5" y="316"/>
                  </a:cubicBezTo>
                  <a:cubicBezTo>
                    <a:pt x="5" y="317"/>
                    <a:pt x="5" y="317"/>
                    <a:pt x="4" y="317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5" y="319"/>
                    <a:pt x="5" y="319"/>
                    <a:pt x="5" y="319"/>
                  </a:cubicBezTo>
                  <a:cubicBezTo>
                    <a:pt x="5" y="319"/>
                    <a:pt x="11" y="323"/>
                    <a:pt x="21" y="329"/>
                  </a:cubicBezTo>
                  <a:cubicBezTo>
                    <a:pt x="58" y="351"/>
                    <a:pt x="151" y="407"/>
                    <a:pt x="234" y="458"/>
                  </a:cubicBezTo>
                  <a:cubicBezTo>
                    <a:pt x="275" y="484"/>
                    <a:pt x="314" y="508"/>
                    <a:pt x="343" y="527"/>
                  </a:cubicBezTo>
                  <a:cubicBezTo>
                    <a:pt x="358" y="536"/>
                    <a:pt x="369" y="544"/>
                    <a:pt x="378" y="550"/>
                  </a:cubicBezTo>
                  <a:cubicBezTo>
                    <a:pt x="382" y="552"/>
                    <a:pt x="385" y="555"/>
                    <a:pt x="387" y="556"/>
                  </a:cubicBezTo>
                  <a:cubicBezTo>
                    <a:pt x="388" y="557"/>
                    <a:pt x="389" y="558"/>
                    <a:pt x="389" y="558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1" y="559"/>
                    <a:pt x="391" y="559"/>
                    <a:pt x="391" y="559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1" y="559"/>
                    <a:pt x="391" y="559"/>
                    <a:pt x="391" y="559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1" y="559"/>
                    <a:pt x="391" y="559"/>
                    <a:pt x="391" y="559"/>
                  </a:cubicBezTo>
                  <a:cubicBezTo>
                    <a:pt x="390" y="558"/>
                    <a:pt x="390" y="558"/>
                    <a:pt x="390" y="558"/>
                  </a:cubicBezTo>
                  <a:cubicBezTo>
                    <a:pt x="390" y="559"/>
                    <a:pt x="390" y="559"/>
                    <a:pt x="390" y="559"/>
                  </a:cubicBezTo>
                  <a:cubicBezTo>
                    <a:pt x="391" y="559"/>
                    <a:pt x="391" y="559"/>
                    <a:pt x="391" y="559"/>
                  </a:cubicBezTo>
                  <a:cubicBezTo>
                    <a:pt x="390" y="558"/>
                    <a:pt x="390" y="558"/>
                    <a:pt x="390" y="558"/>
                  </a:cubicBezTo>
                  <a:cubicBezTo>
                    <a:pt x="391" y="559"/>
                    <a:pt x="391" y="559"/>
                    <a:pt x="391" y="559"/>
                  </a:cubicBezTo>
                  <a:cubicBezTo>
                    <a:pt x="392" y="558"/>
                    <a:pt x="392" y="558"/>
                    <a:pt x="392" y="558"/>
                  </a:cubicBezTo>
                  <a:cubicBezTo>
                    <a:pt x="392" y="558"/>
                    <a:pt x="302" y="498"/>
                    <a:pt x="209" y="439"/>
                  </a:cubicBezTo>
                  <a:cubicBezTo>
                    <a:pt x="163" y="409"/>
                    <a:pt x="115" y="380"/>
                    <a:pt x="78" y="357"/>
                  </a:cubicBezTo>
                  <a:cubicBezTo>
                    <a:pt x="59" y="346"/>
                    <a:pt x="43" y="337"/>
                    <a:pt x="31" y="330"/>
                  </a:cubicBezTo>
                  <a:cubicBezTo>
                    <a:pt x="25" y="327"/>
                    <a:pt x="19" y="325"/>
                    <a:pt x="15" y="323"/>
                  </a:cubicBezTo>
                  <a:cubicBezTo>
                    <a:pt x="11" y="321"/>
                    <a:pt x="8" y="320"/>
                    <a:pt x="6" y="320"/>
                  </a:cubicBezTo>
                  <a:cubicBezTo>
                    <a:pt x="6" y="320"/>
                    <a:pt x="5" y="320"/>
                    <a:pt x="5" y="320"/>
                  </a:cubicBezTo>
                  <a:cubicBezTo>
                    <a:pt x="4" y="320"/>
                    <a:pt x="4" y="321"/>
                    <a:pt x="4" y="321"/>
                  </a:cubicBezTo>
                  <a:cubicBezTo>
                    <a:pt x="5" y="322"/>
                    <a:pt x="5" y="322"/>
                    <a:pt x="5" y="322"/>
                  </a:cubicBezTo>
                  <a:cubicBezTo>
                    <a:pt x="4" y="321"/>
                    <a:pt x="4" y="321"/>
                    <a:pt x="4" y="321"/>
                  </a:cubicBezTo>
                  <a:cubicBezTo>
                    <a:pt x="4" y="322"/>
                    <a:pt x="4" y="322"/>
                    <a:pt x="4" y="322"/>
                  </a:cubicBezTo>
                  <a:cubicBezTo>
                    <a:pt x="4" y="323"/>
                    <a:pt x="4" y="323"/>
                    <a:pt x="4" y="323"/>
                  </a:cubicBezTo>
                  <a:cubicBezTo>
                    <a:pt x="5" y="324"/>
                    <a:pt x="5" y="325"/>
                    <a:pt x="6" y="325"/>
                  </a:cubicBezTo>
                  <a:cubicBezTo>
                    <a:pt x="11" y="329"/>
                    <a:pt x="20" y="335"/>
                    <a:pt x="32" y="343"/>
                  </a:cubicBezTo>
                  <a:cubicBezTo>
                    <a:pt x="77" y="371"/>
                    <a:pt x="166" y="424"/>
                    <a:pt x="243" y="470"/>
                  </a:cubicBezTo>
                  <a:cubicBezTo>
                    <a:pt x="282" y="494"/>
                    <a:pt x="319" y="516"/>
                    <a:pt x="345" y="532"/>
                  </a:cubicBezTo>
                  <a:cubicBezTo>
                    <a:pt x="358" y="541"/>
                    <a:pt x="369" y="548"/>
                    <a:pt x="377" y="553"/>
                  </a:cubicBezTo>
                  <a:cubicBezTo>
                    <a:pt x="380" y="555"/>
                    <a:pt x="383" y="558"/>
                    <a:pt x="385" y="559"/>
                  </a:cubicBezTo>
                  <a:cubicBezTo>
                    <a:pt x="386" y="560"/>
                    <a:pt x="387" y="561"/>
                    <a:pt x="387" y="561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8" y="562"/>
                    <a:pt x="388" y="562"/>
                    <a:pt x="388" y="562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8" y="561"/>
                    <a:pt x="388" y="561"/>
                    <a:pt x="388" y="561"/>
                  </a:cubicBezTo>
                  <a:cubicBezTo>
                    <a:pt x="389" y="562"/>
                    <a:pt x="389" y="562"/>
                    <a:pt x="389" y="562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1"/>
                    <a:pt x="389" y="561"/>
                    <a:pt x="389" y="561"/>
                  </a:cubicBezTo>
                  <a:cubicBezTo>
                    <a:pt x="389" y="560"/>
                    <a:pt x="388" y="560"/>
                    <a:pt x="387" y="560"/>
                  </a:cubicBezTo>
                  <a:cubicBezTo>
                    <a:pt x="379" y="555"/>
                    <a:pt x="351" y="539"/>
                    <a:pt x="314" y="516"/>
                  </a:cubicBezTo>
                  <a:cubicBezTo>
                    <a:pt x="258" y="482"/>
                    <a:pt x="181" y="434"/>
                    <a:pt x="118" y="395"/>
                  </a:cubicBezTo>
                  <a:cubicBezTo>
                    <a:pt x="86" y="375"/>
                    <a:pt x="58" y="358"/>
                    <a:pt x="38" y="345"/>
                  </a:cubicBezTo>
                  <a:cubicBezTo>
                    <a:pt x="28" y="339"/>
                    <a:pt x="20" y="334"/>
                    <a:pt x="14" y="330"/>
                  </a:cubicBezTo>
                  <a:cubicBezTo>
                    <a:pt x="9" y="327"/>
                    <a:pt x="6" y="325"/>
                    <a:pt x="6" y="325"/>
                  </a:cubicBezTo>
                  <a:cubicBezTo>
                    <a:pt x="5" y="326"/>
                    <a:pt x="5" y="326"/>
                    <a:pt x="5" y="326"/>
                  </a:cubicBezTo>
                  <a:cubicBezTo>
                    <a:pt x="4" y="327"/>
                    <a:pt x="4" y="327"/>
                    <a:pt x="4" y="327"/>
                  </a:cubicBezTo>
                  <a:cubicBezTo>
                    <a:pt x="4" y="327"/>
                    <a:pt x="10" y="331"/>
                    <a:pt x="21" y="337"/>
                  </a:cubicBezTo>
                  <a:cubicBezTo>
                    <a:pt x="57" y="358"/>
                    <a:pt x="148" y="412"/>
                    <a:pt x="230" y="462"/>
                  </a:cubicBezTo>
                  <a:cubicBezTo>
                    <a:pt x="271" y="487"/>
                    <a:pt x="310" y="511"/>
                    <a:pt x="338" y="530"/>
                  </a:cubicBezTo>
                  <a:cubicBezTo>
                    <a:pt x="353" y="539"/>
                    <a:pt x="364" y="547"/>
                    <a:pt x="372" y="553"/>
                  </a:cubicBezTo>
                  <a:cubicBezTo>
                    <a:pt x="376" y="556"/>
                    <a:pt x="379" y="558"/>
                    <a:pt x="382" y="560"/>
                  </a:cubicBezTo>
                  <a:cubicBezTo>
                    <a:pt x="383" y="561"/>
                    <a:pt x="383" y="562"/>
                    <a:pt x="384" y="563"/>
                  </a:cubicBezTo>
                  <a:cubicBezTo>
                    <a:pt x="384" y="563"/>
                    <a:pt x="384" y="563"/>
                    <a:pt x="384" y="563"/>
                  </a:cubicBezTo>
                  <a:cubicBezTo>
                    <a:pt x="384" y="564"/>
                    <a:pt x="384" y="564"/>
                    <a:pt x="384" y="564"/>
                  </a:cubicBezTo>
                  <a:cubicBezTo>
                    <a:pt x="384" y="564"/>
                    <a:pt x="384" y="564"/>
                    <a:pt x="384" y="564"/>
                  </a:cubicBezTo>
                  <a:cubicBezTo>
                    <a:pt x="385" y="564"/>
                    <a:pt x="385" y="564"/>
                    <a:pt x="385" y="564"/>
                  </a:cubicBezTo>
                  <a:cubicBezTo>
                    <a:pt x="384" y="564"/>
                    <a:pt x="384" y="564"/>
                    <a:pt x="384" y="564"/>
                  </a:cubicBezTo>
                  <a:cubicBezTo>
                    <a:pt x="384" y="564"/>
                    <a:pt x="384" y="564"/>
                    <a:pt x="384" y="564"/>
                  </a:cubicBezTo>
                  <a:cubicBezTo>
                    <a:pt x="385" y="564"/>
                    <a:pt x="385" y="564"/>
                    <a:pt x="385" y="564"/>
                  </a:cubicBezTo>
                  <a:cubicBezTo>
                    <a:pt x="384" y="564"/>
                    <a:pt x="384" y="564"/>
                    <a:pt x="384" y="564"/>
                  </a:cubicBezTo>
                  <a:cubicBezTo>
                    <a:pt x="385" y="564"/>
                    <a:pt x="385" y="564"/>
                    <a:pt x="385" y="564"/>
                  </a:cubicBezTo>
                  <a:cubicBezTo>
                    <a:pt x="385" y="563"/>
                    <a:pt x="385" y="563"/>
                    <a:pt x="385" y="563"/>
                  </a:cubicBezTo>
                  <a:cubicBezTo>
                    <a:pt x="384" y="564"/>
                    <a:pt x="384" y="564"/>
                    <a:pt x="384" y="564"/>
                  </a:cubicBezTo>
                  <a:cubicBezTo>
                    <a:pt x="385" y="564"/>
                    <a:pt x="385" y="564"/>
                    <a:pt x="385" y="564"/>
                  </a:cubicBezTo>
                  <a:cubicBezTo>
                    <a:pt x="385" y="563"/>
                    <a:pt x="385" y="563"/>
                    <a:pt x="385" y="563"/>
                  </a:cubicBezTo>
                  <a:cubicBezTo>
                    <a:pt x="386" y="564"/>
                    <a:pt x="386" y="564"/>
                    <a:pt x="386" y="564"/>
                  </a:cubicBezTo>
                  <a:cubicBezTo>
                    <a:pt x="386" y="563"/>
                    <a:pt x="386" y="563"/>
                    <a:pt x="386" y="563"/>
                  </a:cubicBezTo>
                  <a:cubicBezTo>
                    <a:pt x="386" y="563"/>
                    <a:pt x="292" y="504"/>
                    <a:pt x="197" y="446"/>
                  </a:cubicBezTo>
                  <a:cubicBezTo>
                    <a:pt x="149" y="417"/>
                    <a:pt x="102" y="388"/>
                    <a:pt x="66" y="366"/>
                  </a:cubicBezTo>
                  <a:cubicBezTo>
                    <a:pt x="48" y="355"/>
                    <a:pt x="33" y="346"/>
                    <a:pt x="22" y="339"/>
                  </a:cubicBezTo>
                  <a:cubicBezTo>
                    <a:pt x="17" y="336"/>
                    <a:pt x="12" y="334"/>
                    <a:pt x="9" y="332"/>
                  </a:cubicBezTo>
                  <a:cubicBezTo>
                    <a:pt x="8" y="331"/>
                    <a:pt x="7" y="330"/>
                    <a:pt x="6" y="330"/>
                  </a:cubicBezTo>
                  <a:cubicBezTo>
                    <a:pt x="5" y="330"/>
                    <a:pt x="5" y="329"/>
                    <a:pt x="5" y="329"/>
                  </a:cubicBezTo>
                  <a:cubicBezTo>
                    <a:pt x="5" y="329"/>
                    <a:pt x="5" y="329"/>
                    <a:pt x="5" y="329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3" y="329"/>
                    <a:pt x="3" y="329"/>
                    <a:pt x="3" y="329"/>
                  </a:cubicBezTo>
                  <a:cubicBezTo>
                    <a:pt x="3" y="330"/>
                    <a:pt x="3" y="330"/>
                    <a:pt x="3" y="330"/>
                  </a:cubicBezTo>
                  <a:cubicBezTo>
                    <a:pt x="3" y="331"/>
                    <a:pt x="3" y="331"/>
                    <a:pt x="3" y="331"/>
                  </a:cubicBezTo>
                  <a:cubicBezTo>
                    <a:pt x="3" y="331"/>
                    <a:pt x="3" y="331"/>
                    <a:pt x="3" y="331"/>
                  </a:cubicBezTo>
                  <a:cubicBezTo>
                    <a:pt x="3" y="331"/>
                    <a:pt x="9" y="335"/>
                    <a:pt x="20" y="341"/>
                  </a:cubicBezTo>
                  <a:cubicBezTo>
                    <a:pt x="56" y="362"/>
                    <a:pt x="147" y="416"/>
                    <a:pt x="228" y="466"/>
                  </a:cubicBezTo>
                  <a:cubicBezTo>
                    <a:pt x="269" y="490"/>
                    <a:pt x="308" y="514"/>
                    <a:pt x="336" y="533"/>
                  </a:cubicBezTo>
                  <a:cubicBezTo>
                    <a:pt x="350" y="542"/>
                    <a:pt x="362" y="550"/>
                    <a:pt x="370" y="556"/>
                  </a:cubicBezTo>
                  <a:cubicBezTo>
                    <a:pt x="374" y="559"/>
                    <a:pt x="377" y="562"/>
                    <a:pt x="379" y="564"/>
                  </a:cubicBezTo>
                  <a:cubicBezTo>
                    <a:pt x="380" y="565"/>
                    <a:pt x="381" y="565"/>
                    <a:pt x="381" y="566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2" y="567"/>
                    <a:pt x="382" y="567"/>
                    <a:pt x="382" y="567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7"/>
                    <a:pt x="383" y="567"/>
                    <a:pt x="383" y="567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3" y="566"/>
                    <a:pt x="383" y="566"/>
                  </a:cubicBezTo>
                  <a:cubicBezTo>
                    <a:pt x="383" y="566"/>
                    <a:pt x="382" y="566"/>
                    <a:pt x="382" y="565"/>
                  </a:cubicBezTo>
                  <a:cubicBezTo>
                    <a:pt x="374" y="561"/>
                    <a:pt x="347" y="545"/>
                    <a:pt x="311" y="522"/>
                  </a:cubicBezTo>
                  <a:cubicBezTo>
                    <a:pt x="256" y="489"/>
                    <a:pt x="181" y="442"/>
                    <a:pt x="119" y="404"/>
                  </a:cubicBezTo>
                  <a:cubicBezTo>
                    <a:pt x="88" y="384"/>
                    <a:pt x="60" y="367"/>
                    <a:pt x="39" y="355"/>
                  </a:cubicBezTo>
                  <a:cubicBezTo>
                    <a:pt x="29" y="349"/>
                    <a:pt x="21" y="344"/>
                    <a:pt x="15" y="340"/>
                  </a:cubicBezTo>
                  <a:cubicBezTo>
                    <a:pt x="12" y="339"/>
                    <a:pt x="9" y="337"/>
                    <a:pt x="8" y="336"/>
                  </a:cubicBezTo>
                  <a:cubicBezTo>
                    <a:pt x="7" y="336"/>
                    <a:pt x="6" y="336"/>
                    <a:pt x="6" y="335"/>
                  </a:cubicBezTo>
                  <a:cubicBezTo>
                    <a:pt x="5" y="335"/>
                    <a:pt x="5" y="335"/>
                    <a:pt x="5" y="335"/>
                  </a:cubicBezTo>
                  <a:cubicBezTo>
                    <a:pt x="5" y="335"/>
                    <a:pt x="4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ubicBezTo>
                    <a:pt x="3" y="336"/>
                    <a:pt x="3" y="336"/>
                    <a:pt x="3" y="336"/>
                  </a:cubicBezTo>
                  <a:cubicBezTo>
                    <a:pt x="2" y="336"/>
                    <a:pt x="3" y="337"/>
                    <a:pt x="3" y="337"/>
                  </a:cubicBezTo>
                  <a:cubicBezTo>
                    <a:pt x="376" y="570"/>
                    <a:pt x="376" y="570"/>
                    <a:pt x="376" y="570"/>
                  </a:cubicBezTo>
                  <a:cubicBezTo>
                    <a:pt x="377" y="569"/>
                    <a:pt x="377" y="569"/>
                    <a:pt x="377" y="569"/>
                  </a:cubicBezTo>
                  <a:cubicBezTo>
                    <a:pt x="376" y="569"/>
                    <a:pt x="376" y="569"/>
                    <a:pt x="376" y="569"/>
                  </a:cubicBezTo>
                  <a:cubicBezTo>
                    <a:pt x="376" y="569"/>
                    <a:pt x="376" y="569"/>
                    <a:pt x="376" y="569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9"/>
                    <a:pt x="376" y="569"/>
                    <a:pt x="376" y="569"/>
                  </a:cubicBezTo>
                  <a:cubicBezTo>
                    <a:pt x="376" y="569"/>
                    <a:pt x="376" y="569"/>
                    <a:pt x="376" y="569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9"/>
                    <a:pt x="376" y="569"/>
                    <a:pt x="376" y="569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9"/>
                    <a:pt x="376" y="569"/>
                    <a:pt x="376" y="569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6" y="568"/>
                    <a:pt x="376" y="568"/>
                  </a:cubicBezTo>
                  <a:cubicBezTo>
                    <a:pt x="376" y="568"/>
                    <a:pt x="375" y="568"/>
                    <a:pt x="374" y="568"/>
                  </a:cubicBezTo>
                  <a:cubicBezTo>
                    <a:pt x="370" y="566"/>
                    <a:pt x="362" y="561"/>
                    <a:pt x="350" y="554"/>
                  </a:cubicBezTo>
                  <a:cubicBezTo>
                    <a:pt x="308" y="529"/>
                    <a:pt x="227" y="475"/>
                    <a:pt x="154" y="428"/>
                  </a:cubicBezTo>
                  <a:cubicBezTo>
                    <a:pt x="117" y="405"/>
                    <a:pt x="82" y="382"/>
                    <a:pt x="55" y="366"/>
                  </a:cubicBezTo>
                  <a:cubicBezTo>
                    <a:pt x="42" y="358"/>
                    <a:pt x="31" y="352"/>
                    <a:pt x="22" y="347"/>
                  </a:cubicBezTo>
                  <a:cubicBezTo>
                    <a:pt x="18" y="345"/>
                    <a:pt x="14" y="343"/>
                    <a:pt x="11" y="342"/>
                  </a:cubicBezTo>
                  <a:cubicBezTo>
                    <a:pt x="8" y="340"/>
                    <a:pt x="6" y="340"/>
                    <a:pt x="5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3" y="340"/>
                    <a:pt x="3" y="340"/>
                    <a:pt x="3" y="341"/>
                  </a:cubicBezTo>
                  <a:cubicBezTo>
                    <a:pt x="4" y="341"/>
                    <a:pt x="4" y="341"/>
                    <a:pt x="4" y="341"/>
                  </a:cubicBezTo>
                  <a:cubicBezTo>
                    <a:pt x="3" y="341"/>
                    <a:pt x="3" y="341"/>
                    <a:pt x="3" y="341"/>
                  </a:cubicBezTo>
                  <a:cubicBezTo>
                    <a:pt x="2" y="341"/>
                    <a:pt x="2" y="341"/>
                    <a:pt x="2" y="341"/>
                  </a:cubicBezTo>
                  <a:cubicBezTo>
                    <a:pt x="2" y="342"/>
                    <a:pt x="2" y="342"/>
                    <a:pt x="3" y="342"/>
                  </a:cubicBezTo>
                  <a:cubicBezTo>
                    <a:pt x="3" y="343"/>
                    <a:pt x="4" y="343"/>
                    <a:pt x="4" y="344"/>
                  </a:cubicBezTo>
                  <a:cubicBezTo>
                    <a:pt x="8" y="347"/>
                    <a:pt x="16" y="353"/>
                    <a:pt x="28" y="361"/>
                  </a:cubicBezTo>
                  <a:cubicBezTo>
                    <a:pt x="111" y="415"/>
                    <a:pt x="372" y="573"/>
                    <a:pt x="372" y="573"/>
                  </a:cubicBezTo>
                  <a:cubicBezTo>
                    <a:pt x="373" y="574"/>
                    <a:pt x="374" y="574"/>
                    <a:pt x="374" y="573"/>
                  </a:cubicBezTo>
                  <a:cubicBezTo>
                    <a:pt x="375" y="572"/>
                    <a:pt x="374" y="572"/>
                    <a:pt x="374" y="571"/>
                  </a:cubicBezTo>
                  <a:cubicBezTo>
                    <a:pt x="374" y="571"/>
                    <a:pt x="288" y="515"/>
                    <a:pt x="199" y="458"/>
                  </a:cubicBezTo>
                  <a:cubicBezTo>
                    <a:pt x="155" y="430"/>
                    <a:pt x="110" y="402"/>
                    <a:pt x="74" y="381"/>
                  </a:cubicBezTo>
                  <a:cubicBezTo>
                    <a:pt x="56" y="370"/>
                    <a:pt x="40" y="361"/>
                    <a:pt x="29" y="355"/>
                  </a:cubicBezTo>
                  <a:cubicBezTo>
                    <a:pt x="23" y="352"/>
                    <a:pt x="18" y="349"/>
                    <a:pt x="14" y="348"/>
                  </a:cubicBezTo>
                  <a:cubicBezTo>
                    <a:pt x="10" y="346"/>
                    <a:pt x="7" y="345"/>
                    <a:pt x="5" y="345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5"/>
                    <a:pt x="3" y="346"/>
                    <a:pt x="2" y="346"/>
                  </a:cubicBezTo>
                  <a:cubicBezTo>
                    <a:pt x="4" y="347"/>
                    <a:pt x="4" y="347"/>
                    <a:pt x="4" y="347"/>
                  </a:cubicBezTo>
                  <a:cubicBezTo>
                    <a:pt x="3" y="346"/>
                    <a:pt x="3" y="346"/>
                    <a:pt x="3" y="346"/>
                  </a:cubicBezTo>
                  <a:cubicBezTo>
                    <a:pt x="2" y="347"/>
                    <a:pt x="2" y="347"/>
                    <a:pt x="2" y="347"/>
                  </a:cubicBezTo>
                  <a:cubicBezTo>
                    <a:pt x="2" y="347"/>
                    <a:pt x="2" y="348"/>
                    <a:pt x="3" y="348"/>
                  </a:cubicBezTo>
                  <a:cubicBezTo>
                    <a:pt x="3" y="349"/>
                    <a:pt x="3" y="349"/>
                    <a:pt x="3" y="349"/>
                  </a:cubicBezTo>
                  <a:cubicBezTo>
                    <a:pt x="4" y="349"/>
                    <a:pt x="7" y="351"/>
                    <a:pt x="10" y="353"/>
                  </a:cubicBezTo>
                  <a:cubicBezTo>
                    <a:pt x="36" y="370"/>
                    <a:pt x="125" y="423"/>
                    <a:pt x="207" y="474"/>
                  </a:cubicBezTo>
                  <a:cubicBezTo>
                    <a:pt x="248" y="499"/>
                    <a:pt x="288" y="523"/>
                    <a:pt x="317" y="541"/>
                  </a:cubicBezTo>
                  <a:cubicBezTo>
                    <a:pt x="331" y="550"/>
                    <a:pt x="344" y="558"/>
                    <a:pt x="352" y="564"/>
                  </a:cubicBezTo>
                  <a:cubicBezTo>
                    <a:pt x="356" y="567"/>
                    <a:pt x="359" y="569"/>
                    <a:pt x="362" y="571"/>
                  </a:cubicBezTo>
                  <a:cubicBezTo>
                    <a:pt x="363" y="572"/>
                    <a:pt x="364" y="572"/>
                    <a:pt x="364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6" y="573"/>
                    <a:pt x="366" y="573"/>
                    <a:pt x="366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6" y="573"/>
                    <a:pt x="366" y="573"/>
                    <a:pt x="366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6" y="573"/>
                    <a:pt x="366" y="573"/>
                    <a:pt x="366" y="573"/>
                  </a:cubicBezTo>
                  <a:cubicBezTo>
                    <a:pt x="365" y="572"/>
                    <a:pt x="365" y="572"/>
                    <a:pt x="365" y="572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6" y="573"/>
                    <a:pt x="366" y="573"/>
                    <a:pt x="366" y="573"/>
                  </a:cubicBezTo>
                  <a:cubicBezTo>
                    <a:pt x="365" y="572"/>
                    <a:pt x="365" y="572"/>
                    <a:pt x="365" y="572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2"/>
                    <a:pt x="365" y="572"/>
                    <a:pt x="365" y="572"/>
                  </a:cubicBezTo>
                  <a:cubicBezTo>
                    <a:pt x="365" y="572"/>
                    <a:pt x="365" y="572"/>
                    <a:pt x="365" y="572"/>
                  </a:cubicBezTo>
                  <a:cubicBezTo>
                    <a:pt x="365" y="573"/>
                    <a:pt x="365" y="573"/>
                    <a:pt x="365" y="573"/>
                  </a:cubicBezTo>
                  <a:cubicBezTo>
                    <a:pt x="365" y="572"/>
                    <a:pt x="365" y="572"/>
                    <a:pt x="365" y="572"/>
                  </a:cubicBezTo>
                  <a:cubicBezTo>
                    <a:pt x="365" y="572"/>
                    <a:pt x="365" y="572"/>
                    <a:pt x="365" y="572"/>
                  </a:cubicBezTo>
                  <a:cubicBezTo>
                    <a:pt x="365" y="572"/>
                    <a:pt x="365" y="572"/>
                    <a:pt x="364" y="571"/>
                  </a:cubicBezTo>
                  <a:cubicBezTo>
                    <a:pt x="359" y="570"/>
                    <a:pt x="351" y="565"/>
                    <a:pt x="339" y="558"/>
                  </a:cubicBezTo>
                  <a:cubicBezTo>
                    <a:pt x="296" y="533"/>
                    <a:pt x="213" y="482"/>
                    <a:pt x="140" y="436"/>
                  </a:cubicBezTo>
                  <a:cubicBezTo>
                    <a:pt x="103" y="414"/>
                    <a:pt x="70" y="392"/>
                    <a:pt x="45" y="377"/>
                  </a:cubicBezTo>
                  <a:cubicBezTo>
                    <a:pt x="33" y="369"/>
                    <a:pt x="22" y="363"/>
                    <a:pt x="16" y="358"/>
                  </a:cubicBezTo>
                  <a:cubicBezTo>
                    <a:pt x="9" y="354"/>
                    <a:pt x="5" y="351"/>
                    <a:pt x="5" y="351"/>
                  </a:cubicBezTo>
                  <a:cubicBezTo>
                    <a:pt x="4" y="351"/>
                    <a:pt x="4" y="351"/>
                    <a:pt x="4" y="351"/>
                  </a:cubicBezTo>
                  <a:cubicBezTo>
                    <a:pt x="3" y="352"/>
                    <a:pt x="3" y="352"/>
                    <a:pt x="3" y="352"/>
                  </a:cubicBezTo>
                  <a:cubicBezTo>
                    <a:pt x="3" y="353"/>
                    <a:pt x="3" y="353"/>
                    <a:pt x="3" y="353"/>
                  </a:cubicBezTo>
                  <a:cubicBezTo>
                    <a:pt x="3" y="354"/>
                    <a:pt x="3" y="355"/>
                    <a:pt x="4" y="356"/>
                  </a:cubicBezTo>
                  <a:cubicBezTo>
                    <a:pt x="5" y="357"/>
                    <a:pt x="8" y="360"/>
                    <a:pt x="11" y="363"/>
                  </a:cubicBezTo>
                  <a:cubicBezTo>
                    <a:pt x="25" y="373"/>
                    <a:pt x="53" y="392"/>
                    <a:pt x="89" y="414"/>
                  </a:cubicBezTo>
                  <a:cubicBezTo>
                    <a:pt x="194" y="480"/>
                    <a:pt x="359" y="576"/>
                    <a:pt x="359" y="576"/>
                  </a:cubicBezTo>
                  <a:cubicBezTo>
                    <a:pt x="359" y="575"/>
                    <a:pt x="359" y="575"/>
                    <a:pt x="359" y="575"/>
                  </a:cubicBezTo>
                  <a:cubicBezTo>
                    <a:pt x="358" y="574"/>
                    <a:pt x="358" y="574"/>
                    <a:pt x="358" y="574"/>
                  </a:cubicBezTo>
                  <a:cubicBezTo>
                    <a:pt x="359" y="574"/>
                    <a:pt x="359" y="574"/>
                    <a:pt x="359" y="574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8" y="574"/>
                    <a:pt x="358" y="574"/>
                    <a:pt x="358" y="574"/>
                  </a:cubicBezTo>
                  <a:cubicBezTo>
                    <a:pt x="359" y="574"/>
                    <a:pt x="359" y="574"/>
                    <a:pt x="359" y="574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4"/>
                    <a:pt x="359" y="574"/>
                    <a:pt x="359" y="574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4"/>
                    <a:pt x="359" y="574"/>
                    <a:pt x="359" y="574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9" y="573"/>
                    <a:pt x="359" y="573"/>
                  </a:cubicBezTo>
                  <a:cubicBezTo>
                    <a:pt x="359" y="573"/>
                    <a:pt x="358" y="573"/>
                    <a:pt x="357" y="573"/>
                  </a:cubicBezTo>
                  <a:cubicBezTo>
                    <a:pt x="353" y="571"/>
                    <a:pt x="345" y="566"/>
                    <a:pt x="333" y="559"/>
                  </a:cubicBezTo>
                  <a:cubicBezTo>
                    <a:pt x="291" y="535"/>
                    <a:pt x="209" y="485"/>
                    <a:pt x="138" y="440"/>
                  </a:cubicBezTo>
                  <a:cubicBezTo>
                    <a:pt x="102" y="418"/>
                    <a:pt x="69" y="397"/>
                    <a:pt x="45" y="382"/>
                  </a:cubicBezTo>
                  <a:cubicBezTo>
                    <a:pt x="33" y="374"/>
                    <a:pt x="23" y="368"/>
                    <a:pt x="16" y="364"/>
                  </a:cubicBezTo>
                  <a:cubicBezTo>
                    <a:pt x="9" y="360"/>
                    <a:pt x="5" y="357"/>
                    <a:pt x="5" y="357"/>
                  </a:cubicBezTo>
                  <a:cubicBezTo>
                    <a:pt x="5" y="357"/>
                    <a:pt x="4" y="357"/>
                    <a:pt x="4" y="358"/>
                  </a:cubicBezTo>
                  <a:cubicBezTo>
                    <a:pt x="3" y="358"/>
                    <a:pt x="3" y="358"/>
                    <a:pt x="3" y="358"/>
                  </a:cubicBezTo>
                  <a:cubicBezTo>
                    <a:pt x="3" y="359"/>
                    <a:pt x="3" y="359"/>
                    <a:pt x="4" y="359"/>
                  </a:cubicBezTo>
                  <a:cubicBezTo>
                    <a:pt x="4" y="360"/>
                    <a:pt x="4" y="360"/>
                    <a:pt x="4" y="360"/>
                  </a:cubicBezTo>
                  <a:cubicBezTo>
                    <a:pt x="5" y="361"/>
                    <a:pt x="8" y="362"/>
                    <a:pt x="11" y="364"/>
                  </a:cubicBezTo>
                  <a:cubicBezTo>
                    <a:pt x="36" y="380"/>
                    <a:pt x="121" y="431"/>
                    <a:pt x="200" y="478"/>
                  </a:cubicBezTo>
                  <a:cubicBezTo>
                    <a:pt x="239" y="502"/>
                    <a:pt x="277" y="526"/>
                    <a:pt x="306" y="543"/>
                  </a:cubicBezTo>
                  <a:cubicBezTo>
                    <a:pt x="320" y="552"/>
                    <a:pt x="331" y="560"/>
                    <a:pt x="339" y="566"/>
                  </a:cubicBezTo>
                  <a:cubicBezTo>
                    <a:pt x="343" y="569"/>
                    <a:pt x="346" y="571"/>
                    <a:pt x="349" y="573"/>
                  </a:cubicBezTo>
                  <a:cubicBezTo>
                    <a:pt x="350" y="574"/>
                    <a:pt x="350" y="574"/>
                    <a:pt x="351" y="575"/>
                  </a:cubicBezTo>
                  <a:cubicBezTo>
                    <a:pt x="351" y="576"/>
                    <a:pt x="351" y="576"/>
                    <a:pt x="351" y="576"/>
                  </a:cubicBezTo>
                  <a:cubicBezTo>
                    <a:pt x="351" y="576"/>
                    <a:pt x="351" y="576"/>
                    <a:pt x="351" y="576"/>
                  </a:cubicBezTo>
                  <a:cubicBezTo>
                    <a:pt x="352" y="576"/>
                    <a:pt x="352" y="576"/>
                    <a:pt x="352" y="576"/>
                  </a:cubicBezTo>
                  <a:cubicBezTo>
                    <a:pt x="351" y="576"/>
                    <a:pt x="351" y="576"/>
                    <a:pt x="351" y="576"/>
                  </a:cubicBezTo>
                  <a:cubicBezTo>
                    <a:pt x="351" y="576"/>
                    <a:pt x="351" y="576"/>
                    <a:pt x="351" y="576"/>
                  </a:cubicBezTo>
                  <a:cubicBezTo>
                    <a:pt x="352" y="576"/>
                    <a:pt x="352" y="576"/>
                    <a:pt x="352" y="576"/>
                  </a:cubicBezTo>
                  <a:cubicBezTo>
                    <a:pt x="351" y="576"/>
                    <a:pt x="351" y="576"/>
                    <a:pt x="351" y="576"/>
                  </a:cubicBezTo>
                  <a:cubicBezTo>
                    <a:pt x="352" y="576"/>
                    <a:pt x="352" y="576"/>
                    <a:pt x="352" y="576"/>
                  </a:cubicBezTo>
                  <a:cubicBezTo>
                    <a:pt x="351" y="575"/>
                    <a:pt x="351" y="575"/>
                    <a:pt x="351" y="575"/>
                  </a:cubicBezTo>
                  <a:cubicBezTo>
                    <a:pt x="351" y="576"/>
                    <a:pt x="351" y="576"/>
                    <a:pt x="351" y="576"/>
                  </a:cubicBezTo>
                  <a:cubicBezTo>
                    <a:pt x="352" y="576"/>
                    <a:pt x="352" y="576"/>
                    <a:pt x="352" y="576"/>
                  </a:cubicBezTo>
                  <a:cubicBezTo>
                    <a:pt x="351" y="575"/>
                    <a:pt x="351" y="575"/>
                    <a:pt x="351" y="575"/>
                  </a:cubicBezTo>
                  <a:cubicBezTo>
                    <a:pt x="353" y="576"/>
                    <a:pt x="353" y="576"/>
                    <a:pt x="353" y="576"/>
                  </a:cubicBezTo>
                  <a:cubicBezTo>
                    <a:pt x="353" y="575"/>
                    <a:pt x="353" y="575"/>
                    <a:pt x="353" y="575"/>
                  </a:cubicBezTo>
                  <a:cubicBezTo>
                    <a:pt x="5" y="362"/>
                    <a:pt x="5" y="362"/>
                    <a:pt x="5" y="362"/>
                  </a:cubicBezTo>
                  <a:cubicBezTo>
                    <a:pt x="4" y="362"/>
                    <a:pt x="4" y="362"/>
                    <a:pt x="3" y="362"/>
                  </a:cubicBezTo>
                  <a:cubicBezTo>
                    <a:pt x="3" y="364"/>
                    <a:pt x="3" y="364"/>
                    <a:pt x="3" y="364"/>
                  </a:cubicBezTo>
                  <a:cubicBezTo>
                    <a:pt x="3" y="365"/>
                    <a:pt x="4" y="365"/>
                    <a:pt x="4" y="366"/>
                  </a:cubicBezTo>
                  <a:cubicBezTo>
                    <a:pt x="6" y="368"/>
                    <a:pt x="8" y="370"/>
                    <a:pt x="12" y="373"/>
                  </a:cubicBezTo>
                  <a:cubicBezTo>
                    <a:pt x="25" y="383"/>
                    <a:pt x="52" y="401"/>
                    <a:pt x="85" y="422"/>
                  </a:cubicBezTo>
                  <a:cubicBezTo>
                    <a:pt x="186" y="485"/>
                    <a:pt x="344" y="577"/>
                    <a:pt x="344" y="577"/>
                  </a:cubicBezTo>
                  <a:cubicBezTo>
                    <a:pt x="345" y="577"/>
                    <a:pt x="346" y="577"/>
                    <a:pt x="346" y="577"/>
                  </a:cubicBezTo>
                  <a:cubicBezTo>
                    <a:pt x="346" y="576"/>
                    <a:pt x="346" y="575"/>
                    <a:pt x="346" y="575"/>
                  </a:cubicBezTo>
                  <a:cubicBezTo>
                    <a:pt x="346" y="575"/>
                    <a:pt x="265" y="523"/>
                    <a:pt x="182" y="470"/>
                  </a:cubicBezTo>
                  <a:cubicBezTo>
                    <a:pt x="141" y="444"/>
                    <a:pt x="99" y="418"/>
                    <a:pt x="66" y="398"/>
                  </a:cubicBezTo>
                  <a:cubicBezTo>
                    <a:pt x="49" y="389"/>
                    <a:pt x="35" y="380"/>
                    <a:pt x="25" y="375"/>
                  </a:cubicBezTo>
                  <a:cubicBezTo>
                    <a:pt x="19" y="372"/>
                    <a:pt x="15" y="370"/>
                    <a:pt x="12" y="368"/>
                  </a:cubicBezTo>
                  <a:cubicBezTo>
                    <a:pt x="10" y="367"/>
                    <a:pt x="8" y="367"/>
                    <a:pt x="7" y="366"/>
                  </a:cubicBezTo>
                  <a:cubicBezTo>
                    <a:pt x="6" y="366"/>
                    <a:pt x="5" y="366"/>
                    <a:pt x="4" y="366"/>
                  </a:cubicBezTo>
                  <a:cubicBezTo>
                    <a:pt x="3" y="366"/>
                    <a:pt x="3" y="366"/>
                    <a:pt x="3" y="366"/>
                  </a:cubicBezTo>
                  <a:cubicBezTo>
                    <a:pt x="3" y="366"/>
                    <a:pt x="3" y="366"/>
                    <a:pt x="3" y="366"/>
                  </a:cubicBezTo>
                  <a:cubicBezTo>
                    <a:pt x="2" y="367"/>
                    <a:pt x="2" y="368"/>
                    <a:pt x="3" y="368"/>
                  </a:cubicBezTo>
                  <a:cubicBezTo>
                    <a:pt x="336" y="576"/>
                    <a:pt x="336" y="576"/>
                    <a:pt x="336" y="576"/>
                  </a:cubicBezTo>
                  <a:cubicBezTo>
                    <a:pt x="337" y="576"/>
                    <a:pt x="337" y="576"/>
                    <a:pt x="337" y="576"/>
                  </a:cubicBezTo>
                  <a:cubicBezTo>
                    <a:pt x="338" y="576"/>
                    <a:pt x="338" y="576"/>
                    <a:pt x="338" y="576"/>
                  </a:cubicBezTo>
                  <a:cubicBezTo>
                    <a:pt x="338" y="575"/>
                    <a:pt x="338" y="575"/>
                    <a:pt x="338" y="575"/>
                  </a:cubicBezTo>
                  <a:cubicBezTo>
                    <a:pt x="337" y="574"/>
                    <a:pt x="337" y="574"/>
                    <a:pt x="337" y="574"/>
                  </a:cubicBezTo>
                  <a:cubicBezTo>
                    <a:pt x="337" y="574"/>
                    <a:pt x="254" y="523"/>
                    <a:pt x="171" y="472"/>
                  </a:cubicBezTo>
                  <a:cubicBezTo>
                    <a:pt x="130" y="447"/>
                    <a:pt x="88" y="422"/>
                    <a:pt x="57" y="402"/>
                  </a:cubicBezTo>
                  <a:cubicBezTo>
                    <a:pt x="41" y="393"/>
                    <a:pt x="28" y="385"/>
                    <a:pt x="19" y="379"/>
                  </a:cubicBezTo>
                  <a:cubicBezTo>
                    <a:pt x="14" y="377"/>
                    <a:pt x="11" y="374"/>
                    <a:pt x="8" y="373"/>
                  </a:cubicBezTo>
                  <a:cubicBezTo>
                    <a:pt x="7" y="372"/>
                    <a:pt x="6" y="372"/>
                    <a:pt x="5" y="371"/>
                  </a:cubicBezTo>
                  <a:cubicBezTo>
                    <a:pt x="5" y="371"/>
                    <a:pt x="5" y="371"/>
                    <a:pt x="5" y="371"/>
                  </a:cubicBezTo>
                  <a:cubicBezTo>
                    <a:pt x="4" y="371"/>
                    <a:pt x="4" y="371"/>
                    <a:pt x="4" y="371"/>
                  </a:cubicBezTo>
                  <a:cubicBezTo>
                    <a:pt x="4" y="371"/>
                    <a:pt x="4" y="371"/>
                    <a:pt x="4" y="371"/>
                  </a:cubicBezTo>
                  <a:cubicBezTo>
                    <a:pt x="4" y="371"/>
                    <a:pt x="4" y="371"/>
                    <a:pt x="4" y="371"/>
                  </a:cubicBezTo>
                  <a:cubicBezTo>
                    <a:pt x="4" y="370"/>
                    <a:pt x="4" y="370"/>
                    <a:pt x="4" y="370"/>
                  </a:cubicBezTo>
                  <a:cubicBezTo>
                    <a:pt x="3" y="370"/>
                    <a:pt x="3" y="371"/>
                    <a:pt x="3" y="371"/>
                  </a:cubicBezTo>
                  <a:cubicBezTo>
                    <a:pt x="4" y="372"/>
                    <a:pt x="4" y="372"/>
                    <a:pt x="4" y="372"/>
                  </a:cubicBezTo>
                  <a:cubicBezTo>
                    <a:pt x="3" y="371"/>
                    <a:pt x="3" y="371"/>
                    <a:pt x="3" y="371"/>
                  </a:cubicBezTo>
                  <a:cubicBezTo>
                    <a:pt x="2" y="372"/>
                    <a:pt x="2" y="372"/>
                    <a:pt x="2" y="372"/>
                  </a:cubicBezTo>
                  <a:cubicBezTo>
                    <a:pt x="2" y="372"/>
                    <a:pt x="3" y="372"/>
                    <a:pt x="3" y="373"/>
                  </a:cubicBezTo>
                  <a:cubicBezTo>
                    <a:pt x="3" y="373"/>
                    <a:pt x="3" y="373"/>
                    <a:pt x="3" y="373"/>
                  </a:cubicBezTo>
                  <a:cubicBezTo>
                    <a:pt x="4" y="374"/>
                    <a:pt x="6" y="376"/>
                    <a:pt x="10" y="378"/>
                  </a:cubicBezTo>
                  <a:cubicBezTo>
                    <a:pt x="33" y="393"/>
                    <a:pt x="112" y="440"/>
                    <a:pt x="186" y="484"/>
                  </a:cubicBezTo>
                  <a:cubicBezTo>
                    <a:pt x="223" y="507"/>
                    <a:pt x="259" y="529"/>
                    <a:pt x="285" y="545"/>
                  </a:cubicBezTo>
                  <a:cubicBezTo>
                    <a:pt x="299" y="554"/>
                    <a:pt x="309" y="561"/>
                    <a:pt x="317" y="566"/>
                  </a:cubicBezTo>
                  <a:cubicBezTo>
                    <a:pt x="321" y="569"/>
                    <a:pt x="324" y="571"/>
                    <a:pt x="326" y="573"/>
                  </a:cubicBezTo>
                  <a:cubicBezTo>
                    <a:pt x="327" y="573"/>
                    <a:pt x="327" y="574"/>
                    <a:pt x="328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9" y="575"/>
                    <a:pt x="329" y="575"/>
                    <a:pt x="329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9" y="575"/>
                    <a:pt x="329" y="575"/>
                    <a:pt x="329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9" y="575"/>
                    <a:pt x="329" y="575"/>
                    <a:pt x="329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9" y="575"/>
                    <a:pt x="329" y="575"/>
                    <a:pt x="329" y="575"/>
                  </a:cubicBezTo>
                  <a:cubicBezTo>
                    <a:pt x="328" y="575"/>
                    <a:pt x="328" y="575"/>
                    <a:pt x="328" y="575"/>
                  </a:cubicBezTo>
                  <a:cubicBezTo>
                    <a:pt x="329" y="575"/>
                    <a:pt x="329" y="575"/>
                    <a:pt x="329" y="575"/>
                  </a:cubicBezTo>
                  <a:cubicBezTo>
                    <a:pt x="330" y="574"/>
                    <a:pt x="330" y="574"/>
                    <a:pt x="330" y="574"/>
                  </a:cubicBezTo>
                  <a:cubicBezTo>
                    <a:pt x="330" y="574"/>
                    <a:pt x="249" y="525"/>
                    <a:pt x="168" y="475"/>
                  </a:cubicBezTo>
                  <a:cubicBezTo>
                    <a:pt x="127" y="450"/>
                    <a:pt x="87" y="425"/>
                    <a:pt x="56" y="407"/>
                  </a:cubicBezTo>
                  <a:cubicBezTo>
                    <a:pt x="41" y="398"/>
                    <a:pt x="28" y="390"/>
                    <a:pt x="19" y="384"/>
                  </a:cubicBezTo>
                  <a:cubicBezTo>
                    <a:pt x="15" y="382"/>
                    <a:pt x="11" y="380"/>
                    <a:pt x="9" y="378"/>
                  </a:cubicBezTo>
                  <a:cubicBezTo>
                    <a:pt x="7" y="377"/>
                    <a:pt x="7" y="377"/>
                    <a:pt x="6" y="376"/>
                  </a:cubicBezTo>
                  <a:cubicBezTo>
                    <a:pt x="5" y="376"/>
                    <a:pt x="5" y="376"/>
                    <a:pt x="5" y="376"/>
                  </a:cubicBezTo>
                  <a:cubicBezTo>
                    <a:pt x="5" y="376"/>
                    <a:pt x="5" y="376"/>
                    <a:pt x="5" y="376"/>
                  </a:cubicBezTo>
                  <a:cubicBezTo>
                    <a:pt x="5" y="376"/>
                    <a:pt x="5" y="376"/>
                    <a:pt x="5" y="376"/>
                  </a:cubicBezTo>
                  <a:cubicBezTo>
                    <a:pt x="5" y="376"/>
                    <a:pt x="5" y="376"/>
                    <a:pt x="4" y="376"/>
                  </a:cubicBezTo>
                  <a:cubicBezTo>
                    <a:pt x="4" y="376"/>
                    <a:pt x="3" y="376"/>
                    <a:pt x="3" y="376"/>
                  </a:cubicBezTo>
                  <a:cubicBezTo>
                    <a:pt x="3" y="377"/>
                    <a:pt x="3" y="378"/>
                    <a:pt x="4" y="378"/>
                  </a:cubicBezTo>
                  <a:cubicBezTo>
                    <a:pt x="4" y="378"/>
                    <a:pt x="9" y="381"/>
                    <a:pt x="17" y="386"/>
                  </a:cubicBezTo>
                  <a:cubicBezTo>
                    <a:pt x="48" y="404"/>
                    <a:pt x="124" y="449"/>
                    <a:pt x="192" y="491"/>
                  </a:cubicBezTo>
                  <a:cubicBezTo>
                    <a:pt x="226" y="512"/>
                    <a:pt x="259" y="532"/>
                    <a:pt x="282" y="547"/>
                  </a:cubicBezTo>
                  <a:cubicBezTo>
                    <a:pt x="294" y="555"/>
                    <a:pt x="304" y="562"/>
                    <a:pt x="311" y="567"/>
                  </a:cubicBezTo>
                  <a:cubicBezTo>
                    <a:pt x="314" y="569"/>
                    <a:pt x="317" y="571"/>
                    <a:pt x="318" y="573"/>
                  </a:cubicBezTo>
                  <a:cubicBezTo>
                    <a:pt x="319" y="574"/>
                    <a:pt x="320" y="574"/>
                    <a:pt x="320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2" y="575"/>
                    <a:pt x="322" y="575"/>
                    <a:pt x="322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2" y="575"/>
                    <a:pt x="322" y="575"/>
                    <a:pt x="322" y="575"/>
                  </a:cubicBezTo>
                  <a:cubicBezTo>
                    <a:pt x="321" y="575"/>
                    <a:pt x="321" y="575"/>
                    <a:pt x="321" y="575"/>
                  </a:cubicBezTo>
                  <a:cubicBezTo>
                    <a:pt x="322" y="576"/>
                    <a:pt x="322" y="576"/>
                    <a:pt x="322" y="576"/>
                  </a:cubicBezTo>
                  <a:cubicBezTo>
                    <a:pt x="323" y="575"/>
                    <a:pt x="323" y="575"/>
                    <a:pt x="323" y="575"/>
                  </a:cubicBezTo>
                  <a:cubicBezTo>
                    <a:pt x="4" y="381"/>
                    <a:pt x="4" y="381"/>
                    <a:pt x="4" y="381"/>
                  </a:cubicBezTo>
                  <a:cubicBezTo>
                    <a:pt x="4" y="380"/>
                    <a:pt x="3" y="381"/>
                    <a:pt x="2" y="381"/>
                  </a:cubicBezTo>
                  <a:cubicBezTo>
                    <a:pt x="2" y="382"/>
                    <a:pt x="2" y="383"/>
                    <a:pt x="3" y="383"/>
                  </a:cubicBezTo>
                  <a:cubicBezTo>
                    <a:pt x="312" y="576"/>
                    <a:pt x="312" y="576"/>
                    <a:pt x="312" y="576"/>
                  </a:cubicBezTo>
                  <a:cubicBezTo>
                    <a:pt x="313" y="577"/>
                    <a:pt x="314" y="577"/>
                    <a:pt x="314" y="576"/>
                  </a:cubicBezTo>
                  <a:cubicBezTo>
                    <a:pt x="314" y="575"/>
                    <a:pt x="314" y="575"/>
                    <a:pt x="314" y="574"/>
                  </a:cubicBezTo>
                  <a:cubicBezTo>
                    <a:pt x="314" y="574"/>
                    <a:pt x="241" y="527"/>
                    <a:pt x="167" y="479"/>
                  </a:cubicBezTo>
                  <a:cubicBezTo>
                    <a:pt x="129" y="456"/>
                    <a:pt x="91" y="432"/>
                    <a:pt x="61" y="414"/>
                  </a:cubicBezTo>
                  <a:cubicBezTo>
                    <a:pt x="46" y="405"/>
                    <a:pt x="33" y="398"/>
                    <a:pt x="24" y="393"/>
                  </a:cubicBezTo>
                  <a:cubicBezTo>
                    <a:pt x="19" y="390"/>
                    <a:pt x="15" y="388"/>
                    <a:pt x="11" y="387"/>
                  </a:cubicBezTo>
                  <a:cubicBezTo>
                    <a:pt x="8" y="385"/>
                    <a:pt x="6" y="385"/>
                    <a:pt x="4" y="385"/>
                  </a:cubicBezTo>
                  <a:cubicBezTo>
                    <a:pt x="3" y="385"/>
                    <a:pt x="3" y="385"/>
                    <a:pt x="3" y="385"/>
                  </a:cubicBezTo>
                  <a:cubicBezTo>
                    <a:pt x="3" y="385"/>
                    <a:pt x="2" y="385"/>
                    <a:pt x="2" y="385"/>
                  </a:cubicBezTo>
                  <a:cubicBezTo>
                    <a:pt x="3" y="386"/>
                    <a:pt x="3" y="386"/>
                    <a:pt x="3" y="386"/>
                  </a:cubicBezTo>
                  <a:cubicBezTo>
                    <a:pt x="2" y="385"/>
                    <a:pt x="2" y="385"/>
                    <a:pt x="2" y="385"/>
                  </a:cubicBezTo>
                  <a:cubicBezTo>
                    <a:pt x="2" y="386"/>
                    <a:pt x="2" y="386"/>
                    <a:pt x="2" y="386"/>
                  </a:cubicBezTo>
                  <a:cubicBezTo>
                    <a:pt x="2" y="387"/>
                    <a:pt x="2" y="387"/>
                    <a:pt x="2" y="387"/>
                  </a:cubicBezTo>
                  <a:cubicBezTo>
                    <a:pt x="3" y="388"/>
                    <a:pt x="3" y="388"/>
                    <a:pt x="4" y="389"/>
                  </a:cubicBezTo>
                  <a:cubicBezTo>
                    <a:pt x="8" y="392"/>
                    <a:pt x="15" y="397"/>
                    <a:pt x="25" y="403"/>
                  </a:cubicBezTo>
                  <a:cubicBezTo>
                    <a:pt x="60" y="426"/>
                    <a:pt x="130" y="468"/>
                    <a:pt x="192" y="506"/>
                  </a:cubicBezTo>
                  <a:cubicBezTo>
                    <a:pt x="222" y="524"/>
                    <a:pt x="251" y="542"/>
                    <a:pt x="272" y="555"/>
                  </a:cubicBezTo>
                  <a:cubicBezTo>
                    <a:pt x="282" y="561"/>
                    <a:pt x="291" y="567"/>
                    <a:pt x="297" y="570"/>
                  </a:cubicBezTo>
                  <a:cubicBezTo>
                    <a:pt x="300" y="572"/>
                    <a:pt x="302" y="574"/>
                    <a:pt x="304" y="575"/>
                  </a:cubicBezTo>
                  <a:cubicBezTo>
                    <a:pt x="304" y="575"/>
                    <a:pt x="305" y="576"/>
                    <a:pt x="305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5" y="576"/>
                    <a:pt x="305" y="576"/>
                    <a:pt x="305" y="576"/>
                  </a:cubicBezTo>
                  <a:cubicBezTo>
                    <a:pt x="305" y="576"/>
                    <a:pt x="305" y="576"/>
                    <a:pt x="306" y="576"/>
                  </a:cubicBezTo>
                  <a:cubicBezTo>
                    <a:pt x="306" y="576"/>
                    <a:pt x="306" y="576"/>
                    <a:pt x="306" y="576"/>
                  </a:cubicBezTo>
                  <a:cubicBezTo>
                    <a:pt x="305" y="576"/>
                    <a:pt x="305" y="576"/>
                    <a:pt x="305" y="576"/>
                  </a:cubicBezTo>
                  <a:cubicBezTo>
                    <a:pt x="307" y="576"/>
                    <a:pt x="307" y="576"/>
                    <a:pt x="307" y="576"/>
                  </a:cubicBezTo>
                  <a:cubicBezTo>
                    <a:pt x="306" y="575"/>
                    <a:pt x="306" y="575"/>
                    <a:pt x="306" y="575"/>
                  </a:cubicBezTo>
                  <a:cubicBezTo>
                    <a:pt x="305" y="576"/>
                    <a:pt x="305" y="576"/>
                    <a:pt x="305" y="576"/>
                  </a:cubicBezTo>
                  <a:cubicBezTo>
                    <a:pt x="307" y="576"/>
                    <a:pt x="307" y="576"/>
                    <a:pt x="307" y="576"/>
                  </a:cubicBezTo>
                  <a:cubicBezTo>
                    <a:pt x="306" y="575"/>
                    <a:pt x="306" y="575"/>
                    <a:pt x="306" y="575"/>
                  </a:cubicBezTo>
                  <a:cubicBezTo>
                    <a:pt x="307" y="576"/>
                    <a:pt x="307" y="576"/>
                    <a:pt x="307" y="576"/>
                  </a:cubicBezTo>
                  <a:cubicBezTo>
                    <a:pt x="307" y="575"/>
                    <a:pt x="307" y="575"/>
                    <a:pt x="307" y="575"/>
                  </a:cubicBezTo>
                  <a:cubicBezTo>
                    <a:pt x="307" y="575"/>
                    <a:pt x="236" y="529"/>
                    <a:pt x="162" y="483"/>
                  </a:cubicBezTo>
                  <a:cubicBezTo>
                    <a:pt x="125" y="460"/>
                    <a:pt x="88" y="437"/>
                    <a:pt x="59" y="420"/>
                  </a:cubicBezTo>
                  <a:cubicBezTo>
                    <a:pt x="45" y="412"/>
                    <a:pt x="32" y="405"/>
                    <a:pt x="23" y="399"/>
                  </a:cubicBezTo>
                  <a:cubicBezTo>
                    <a:pt x="18" y="397"/>
                    <a:pt x="14" y="395"/>
                    <a:pt x="11" y="394"/>
                  </a:cubicBezTo>
                  <a:cubicBezTo>
                    <a:pt x="10" y="393"/>
                    <a:pt x="8" y="392"/>
                    <a:pt x="7" y="392"/>
                  </a:cubicBezTo>
                  <a:cubicBezTo>
                    <a:pt x="6" y="392"/>
                    <a:pt x="5" y="391"/>
                    <a:pt x="5" y="391"/>
                  </a:cubicBezTo>
                  <a:cubicBezTo>
                    <a:pt x="4" y="392"/>
                    <a:pt x="4" y="392"/>
                    <a:pt x="4" y="392"/>
                  </a:cubicBezTo>
                  <a:cubicBezTo>
                    <a:pt x="4" y="392"/>
                    <a:pt x="3" y="392"/>
                    <a:pt x="3" y="392"/>
                  </a:cubicBezTo>
                  <a:cubicBezTo>
                    <a:pt x="3" y="393"/>
                    <a:pt x="3" y="393"/>
                    <a:pt x="3" y="393"/>
                  </a:cubicBezTo>
                  <a:cubicBezTo>
                    <a:pt x="3" y="394"/>
                    <a:pt x="3" y="394"/>
                    <a:pt x="3" y="394"/>
                  </a:cubicBezTo>
                  <a:cubicBezTo>
                    <a:pt x="3" y="394"/>
                    <a:pt x="3" y="394"/>
                    <a:pt x="3" y="394"/>
                  </a:cubicBezTo>
                  <a:cubicBezTo>
                    <a:pt x="4" y="395"/>
                    <a:pt x="5" y="396"/>
                    <a:pt x="8" y="397"/>
                  </a:cubicBezTo>
                  <a:cubicBezTo>
                    <a:pt x="45" y="421"/>
                    <a:pt x="296" y="577"/>
                    <a:pt x="296" y="577"/>
                  </a:cubicBezTo>
                  <a:cubicBezTo>
                    <a:pt x="297" y="577"/>
                    <a:pt x="297" y="577"/>
                    <a:pt x="297" y="577"/>
                  </a:cubicBezTo>
                  <a:cubicBezTo>
                    <a:pt x="297" y="576"/>
                    <a:pt x="297" y="576"/>
                    <a:pt x="297" y="576"/>
                  </a:cubicBezTo>
                  <a:cubicBezTo>
                    <a:pt x="298" y="575"/>
                    <a:pt x="298" y="575"/>
                    <a:pt x="298" y="575"/>
                  </a:cubicBezTo>
                  <a:cubicBezTo>
                    <a:pt x="297" y="575"/>
                    <a:pt x="297" y="575"/>
                    <a:pt x="297" y="575"/>
                  </a:cubicBezTo>
                  <a:cubicBezTo>
                    <a:pt x="297" y="575"/>
                    <a:pt x="225" y="530"/>
                    <a:pt x="152" y="486"/>
                  </a:cubicBezTo>
                  <a:cubicBezTo>
                    <a:pt x="116" y="464"/>
                    <a:pt x="80" y="441"/>
                    <a:pt x="52" y="425"/>
                  </a:cubicBezTo>
                  <a:cubicBezTo>
                    <a:pt x="38" y="416"/>
                    <a:pt x="26" y="410"/>
                    <a:pt x="18" y="405"/>
                  </a:cubicBezTo>
                  <a:cubicBezTo>
                    <a:pt x="14" y="402"/>
                    <a:pt x="10" y="400"/>
                    <a:pt x="8" y="399"/>
                  </a:cubicBezTo>
                  <a:cubicBezTo>
                    <a:pt x="7" y="398"/>
                    <a:pt x="6" y="398"/>
                    <a:pt x="5" y="397"/>
                  </a:cubicBezTo>
                  <a:cubicBezTo>
                    <a:pt x="5" y="397"/>
                    <a:pt x="4" y="397"/>
                    <a:pt x="4" y="397"/>
                  </a:cubicBezTo>
                  <a:cubicBezTo>
                    <a:pt x="4" y="397"/>
                    <a:pt x="4" y="397"/>
                    <a:pt x="3" y="397"/>
                  </a:cubicBezTo>
                  <a:cubicBezTo>
                    <a:pt x="3" y="397"/>
                    <a:pt x="3" y="397"/>
                    <a:pt x="3" y="397"/>
                  </a:cubicBezTo>
                  <a:cubicBezTo>
                    <a:pt x="2" y="397"/>
                    <a:pt x="2" y="397"/>
                    <a:pt x="2" y="397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2" y="397"/>
                    <a:pt x="2" y="397"/>
                    <a:pt x="2" y="397"/>
                  </a:cubicBezTo>
                  <a:cubicBezTo>
                    <a:pt x="2" y="398"/>
                    <a:pt x="2" y="398"/>
                    <a:pt x="2" y="398"/>
                  </a:cubicBezTo>
                  <a:cubicBezTo>
                    <a:pt x="2" y="399"/>
                    <a:pt x="2" y="399"/>
                    <a:pt x="2" y="399"/>
                  </a:cubicBezTo>
                  <a:cubicBezTo>
                    <a:pt x="3" y="400"/>
                    <a:pt x="3" y="400"/>
                    <a:pt x="4" y="401"/>
                  </a:cubicBezTo>
                  <a:cubicBezTo>
                    <a:pt x="10" y="406"/>
                    <a:pt x="31" y="419"/>
                    <a:pt x="58" y="437"/>
                  </a:cubicBezTo>
                  <a:cubicBezTo>
                    <a:pt x="140" y="488"/>
                    <a:pt x="285" y="576"/>
                    <a:pt x="285" y="576"/>
                  </a:cubicBezTo>
                  <a:cubicBezTo>
                    <a:pt x="286" y="576"/>
                    <a:pt x="286" y="576"/>
                    <a:pt x="286" y="576"/>
                  </a:cubicBezTo>
                  <a:cubicBezTo>
                    <a:pt x="287" y="575"/>
                    <a:pt x="287" y="575"/>
                    <a:pt x="287" y="575"/>
                  </a:cubicBezTo>
                  <a:cubicBezTo>
                    <a:pt x="287" y="574"/>
                    <a:pt x="287" y="574"/>
                    <a:pt x="287" y="574"/>
                  </a:cubicBezTo>
                  <a:cubicBezTo>
                    <a:pt x="286" y="574"/>
                    <a:pt x="286" y="574"/>
                    <a:pt x="286" y="574"/>
                  </a:cubicBezTo>
                  <a:cubicBezTo>
                    <a:pt x="5" y="404"/>
                    <a:pt x="5" y="404"/>
                    <a:pt x="5" y="404"/>
                  </a:cubicBezTo>
                  <a:cubicBezTo>
                    <a:pt x="4" y="404"/>
                    <a:pt x="4" y="404"/>
                    <a:pt x="4" y="404"/>
                  </a:cubicBezTo>
                  <a:cubicBezTo>
                    <a:pt x="3" y="404"/>
                    <a:pt x="3" y="404"/>
                    <a:pt x="3" y="404"/>
                  </a:cubicBezTo>
                  <a:cubicBezTo>
                    <a:pt x="3" y="405"/>
                    <a:pt x="3" y="405"/>
                    <a:pt x="3" y="405"/>
                  </a:cubicBezTo>
                  <a:cubicBezTo>
                    <a:pt x="4" y="406"/>
                    <a:pt x="4" y="406"/>
                    <a:pt x="4" y="406"/>
                  </a:cubicBezTo>
                  <a:cubicBezTo>
                    <a:pt x="4" y="406"/>
                    <a:pt x="8" y="409"/>
                    <a:pt x="15" y="413"/>
                  </a:cubicBezTo>
                  <a:cubicBezTo>
                    <a:pt x="41" y="429"/>
                    <a:pt x="107" y="467"/>
                    <a:pt x="165" y="503"/>
                  </a:cubicBezTo>
                  <a:cubicBezTo>
                    <a:pt x="194" y="521"/>
                    <a:pt x="222" y="539"/>
                    <a:pt x="243" y="552"/>
                  </a:cubicBezTo>
                  <a:cubicBezTo>
                    <a:pt x="253" y="558"/>
                    <a:pt x="261" y="564"/>
                    <a:pt x="267" y="568"/>
                  </a:cubicBezTo>
                  <a:cubicBezTo>
                    <a:pt x="270" y="570"/>
                    <a:pt x="272" y="572"/>
                    <a:pt x="273" y="573"/>
                  </a:cubicBezTo>
                  <a:cubicBezTo>
                    <a:pt x="274" y="574"/>
                    <a:pt x="275" y="574"/>
                    <a:pt x="275" y="575"/>
                  </a:cubicBezTo>
                  <a:cubicBezTo>
                    <a:pt x="275" y="575"/>
                    <a:pt x="275" y="575"/>
                    <a:pt x="275" y="575"/>
                  </a:cubicBezTo>
                  <a:cubicBezTo>
                    <a:pt x="275" y="575"/>
                    <a:pt x="275" y="575"/>
                    <a:pt x="275" y="575"/>
                  </a:cubicBezTo>
                  <a:cubicBezTo>
                    <a:pt x="276" y="575"/>
                    <a:pt x="276" y="575"/>
                    <a:pt x="276" y="575"/>
                  </a:cubicBezTo>
                  <a:cubicBezTo>
                    <a:pt x="275" y="575"/>
                    <a:pt x="275" y="575"/>
                    <a:pt x="275" y="575"/>
                  </a:cubicBezTo>
                  <a:cubicBezTo>
                    <a:pt x="275" y="575"/>
                    <a:pt x="275" y="575"/>
                    <a:pt x="275" y="575"/>
                  </a:cubicBezTo>
                  <a:cubicBezTo>
                    <a:pt x="276" y="575"/>
                    <a:pt x="276" y="575"/>
                    <a:pt x="276" y="575"/>
                  </a:cubicBezTo>
                  <a:cubicBezTo>
                    <a:pt x="275" y="575"/>
                    <a:pt x="275" y="575"/>
                    <a:pt x="275" y="575"/>
                  </a:cubicBezTo>
                  <a:cubicBezTo>
                    <a:pt x="276" y="575"/>
                    <a:pt x="276" y="575"/>
                    <a:pt x="276" y="575"/>
                  </a:cubicBezTo>
                  <a:cubicBezTo>
                    <a:pt x="276" y="575"/>
                    <a:pt x="276" y="575"/>
                    <a:pt x="276" y="575"/>
                  </a:cubicBezTo>
                  <a:cubicBezTo>
                    <a:pt x="275" y="575"/>
                    <a:pt x="275" y="575"/>
                    <a:pt x="275" y="575"/>
                  </a:cubicBezTo>
                  <a:cubicBezTo>
                    <a:pt x="276" y="575"/>
                    <a:pt x="276" y="575"/>
                    <a:pt x="276" y="575"/>
                  </a:cubicBezTo>
                  <a:cubicBezTo>
                    <a:pt x="276" y="575"/>
                    <a:pt x="276" y="575"/>
                    <a:pt x="276" y="575"/>
                  </a:cubicBezTo>
                  <a:cubicBezTo>
                    <a:pt x="277" y="575"/>
                    <a:pt x="277" y="575"/>
                    <a:pt x="277" y="575"/>
                  </a:cubicBezTo>
                  <a:cubicBezTo>
                    <a:pt x="277" y="574"/>
                    <a:pt x="277" y="574"/>
                    <a:pt x="277" y="574"/>
                  </a:cubicBezTo>
                  <a:cubicBezTo>
                    <a:pt x="4" y="408"/>
                    <a:pt x="4" y="408"/>
                    <a:pt x="4" y="408"/>
                  </a:cubicBezTo>
                  <a:cubicBezTo>
                    <a:pt x="4" y="408"/>
                    <a:pt x="3" y="408"/>
                    <a:pt x="3" y="408"/>
                  </a:cubicBezTo>
                  <a:cubicBezTo>
                    <a:pt x="2" y="409"/>
                    <a:pt x="2" y="409"/>
                    <a:pt x="2" y="409"/>
                  </a:cubicBezTo>
                  <a:cubicBezTo>
                    <a:pt x="2" y="410"/>
                    <a:pt x="3" y="410"/>
                    <a:pt x="3" y="410"/>
                  </a:cubicBezTo>
                  <a:cubicBezTo>
                    <a:pt x="3" y="411"/>
                    <a:pt x="4" y="412"/>
                    <a:pt x="4" y="412"/>
                  </a:cubicBezTo>
                  <a:cubicBezTo>
                    <a:pt x="7" y="415"/>
                    <a:pt x="14" y="419"/>
                    <a:pt x="22" y="424"/>
                  </a:cubicBezTo>
                  <a:cubicBezTo>
                    <a:pt x="53" y="444"/>
                    <a:pt x="115" y="480"/>
                    <a:pt x="168" y="512"/>
                  </a:cubicBezTo>
                  <a:cubicBezTo>
                    <a:pt x="195" y="528"/>
                    <a:pt x="220" y="543"/>
                    <a:pt x="239" y="555"/>
                  </a:cubicBezTo>
                  <a:cubicBezTo>
                    <a:pt x="248" y="560"/>
                    <a:pt x="255" y="565"/>
                    <a:pt x="260" y="569"/>
                  </a:cubicBezTo>
                  <a:cubicBezTo>
                    <a:pt x="263" y="571"/>
                    <a:pt x="265" y="572"/>
                    <a:pt x="266" y="573"/>
                  </a:cubicBezTo>
                  <a:cubicBezTo>
                    <a:pt x="267" y="574"/>
                    <a:pt x="267" y="574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9" y="575"/>
                    <a:pt x="269" y="575"/>
                    <a:pt x="269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9" y="575"/>
                    <a:pt x="269" y="575"/>
                    <a:pt x="269" y="575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9" y="575"/>
                    <a:pt x="269" y="575"/>
                    <a:pt x="269" y="575"/>
                  </a:cubicBezTo>
                  <a:cubicBezTo>
                    <a:pt x="268" y="574"/>
                    <a:pt x="268" y="574"/>
                    <a:pt x="268" y="574"/>
                  </a:cubicBezTo>
                  <a:cubicBezTo>
                    <a:pt x="268" y="575"/>
                    <a:pt x="268" y="575"/>
                    <a:pt x="268" y="575"/>
                  </a:cubicBezTo>
                  <a:cubicBezTo>
                    <a:pt x="269" y="575"/>
                    <a:pt x="269" y="575"/>
                    <a:pt x="269" y="575"/>
                  </a:cubicBezTo>
                  <a:cubicBezTo>
                    <a:pt x="268" y="574"/>
                    <a:pt x="268" y="574"/>
                    <a:pt x="268" y="574"/>
                  </a:cubicBezTo>
                  <a:cubicBezTo>
                    <a:pt x="269" y="575"/>
                    <a:pt x="269" y="575"/>
                    <a:pt x="269" y="575"/>
                  </a:cubicBezTo>
                  <a:cubicBezTo>
                    <a:pt x="270" y="574"/>
                    <a:pt x="270" y="574"/>
                    <a:pt x="270" y="574"/>
                  </a:cubicBezTo>
                  <a:cubicBezTo>
                    <a:pt x="5" y="415"/>
                    <a:pt x="5" y="415"/>
                    <a:pt x="5" y="415"/>
                  </a:cubicBezTo>
                  <a:cubicBezTo>
                    <a:pt x="4" y="414"/>
                    <a:pt x="4" y="415"/>
                    <a:pt x="3" y="415"/>
                  </a:cubicBezTo>
                  <a:cubicBezTo>
                    <a:pt x="3" y="416"/>
                    <a:pt x="3" y="417"/>
                    <a:pt x="4" y="417"/>
                  </a:cubicBezTo>
                  <a:cubicBezTo>
                    <a:pt x="258" y="576"/>
                    <a:pt x="258" y="576"/>
                    <a:pt x="258" y="576"/>
                  </a:cubicBezTo>
                  <a:cubicBezTo>
                    <a:pt x="258" y="575"/>
                    <a:pt x="258" y="575"/>
                    <a:pt x="258" y="575"/>
                  </a:cubicBezTo>
                  <a:cubicBezTo>
                    <a:pt x="257" y="574"/>
                    <a:pt x="257" y="574"/>
                    <a:pt x="257" y="574"/>
                  </a:cubicBezTo>
                  <a:cubicBezTo>
                    <a:pt x="258" y="574"/>
                    <a:pt x="258" y="574"/>
                    <a:pt x="258" y="574"/>
                  </a:cubicBezTo>
                  <a:cubicBezTo>
                    <a:pt x="258" y="573"/>
                    <a:pt x="258" y="573"/>
                    <a:pt x="258" y="573"/>
                  </a:cubicBezTo>
                  <a:cubicBezTo>
                    <a:pt x="257" y="574"/>
                    <a:pt x="257" y="574"/>
                    <a:pt x="257" y="574"/>
                  </a:cubicBezTo>
                  <a:cubicBezTo>
                    <a:pt x="258" y="574"/>
                    <a:pt x="258" y="574"/>
                    <a:pt x="258" y="574"/>
                  </a:cubicBezTo>
                  <a:cubicBezTo>
                    <a:pt x="258" y="573"/>
                    <a:pt x="258" y="573"/>
                    <a:pt x="258" y="573"/>
                  </a:cubicBezTo>
                  <a:cubicBezTo>
                    <a:pt x="258" y="574"/>
                    <a:pt x="258" y="574"/>
                    <a:pt x="258" y="574"/>
                  </a:cubicBezTo>
                  <a:cubicBezTo>
                    <a:pt x="258" y="573"/>
                    <a:pt x="258" y="573"/>
                    <a:pt x="258" y="573"/>
                  </a:cubicBezTo>
                  <a:cubicBezTo>
                    <a:pt x="258" y="573"/>
                    <a:pt x="258" y="573"/>
                    <a:pt x="258" y="573"/>
                  </a:cubicBezTo>
                  <a:cubicBezTo>
                    <a:pt x="258" y="574"/>
                    <a:pt x="258" y="574"/>
                    <a:pt x="258" y="574"/>
                  </a:cubicBezTo>
                  <a:cubicBezTo>
                    <a:pt x="258" y="573"/>
                    <a:pt x="258" y="573"/>
                    <a:pt x="258" y="573"/>
                  </a:cubicBezTo>
                  <a:cubicBezTo>
                    <a:pt x="258" y="573"/>
                    <a:pt x="258" y="573"/>
                    <a:pt x="258" y="573"/>
                  </a:cubicBezTo>
                  <a:cubicBezTo>
                    <a:pt x="258" y="573"/>
                    <a:pt x="257" y="573"/>
                    <a:pt x="256" y="573"/>
                  </a:cubicBezTo>
                  <a:cubicBezTo>
                    <a:pt x="253" y="572"/>
                    <a:pt x="247" y="569"/>
                    <a:pt x="238" y="564"/>
                  </a:cubicBezTo>
                  <a:cubicBezTo>
                    <a:pt x="207" y="547"/>
                    <a:pt x="149" y="511"/>
                    <a:pt x="98" y="479"/>
                  </a:cubicBezTo>
                  <a:cubicBezTo>
                    <a:pt x="73" y="463"/>
                    <a:pt x="49" y="448"/>
                    <a:pt x="32" y="437"/>
                  </a:cubicBezTo>
                  <a:cubicBezTo>
                    <a:pt x="23" y="432"/>
                    <a:pt x="16" y="428"/>
                    <a:pt x="11" y="424"/>
                  </a:cubicBezTo>
                  <a:cubicBezTo>
                    <a:pt x="7" y="421"/>
                    <a:pt x="4" y="420"/>
                    <a:pt x="4" y="420"/>
                  </a:cubicBezTo>
                  <a:cubicBezTo>
                    <a:pt x="3" y="419"/>
                    <a:pt x="3" y="419"/>
                    <a:pt x="3" y="419"/>
                  </a:cubicBezTo>
                  <a:cubicBezTo>
                    <a:pt x="2" y="420"/>
                    <a:pt x="2" y="420"/>
                    <a:pt x="2" y="420"/>
                  </a:cubicBezTo>
                  <a:cubicBezTo>
                    <a:pt x="2" y="421"/>
                    <a:pt x="2" y="421"/>
                    <a:pt x="2" y="421"/>
                  </a:cubicBezTo>
                  <a:cubicBezTo>
                    <a:pt x="2" y="422"/>
                    <a:pt x="2" y="423"/>
                    <a:pt x="3" y="423"/>
                  </a:cubicBezTo>
                  <a:cubicBezTo>
                    <a:pt x="4" y="425"/>
                    <a:pt x="6" y="426"/>
                    <a:pt x="8" y="428"/>
                  </a:cubicBezTo>
                  <a:cubicBezTo>
                    <a:pt x="18" y="436"/>
                    <a:pt x="37" y="449"/>
                    <a:pt x="62" y="464"/>
                  </a:cubicBezTo>
                  <a:cubicBezTo>
                    <a:pt x="135" y="510"/>
                    <a:pt x="249" y="576"/>
                    <a:pt x="249" y="576"/>
                  </a:cubicBezTo>
                  <a:cubicBezTo>
                    <a:pt x="250" y="575"/>
                    <a:pt x="250" y="575"/>
                    <a:pt x="250" y="575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50" y="575"/>
                    <a:pt x="250" y="575"/>
                    <a:pt x="250" y="575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50" y="575"/>
                    <a:pt x="250" y="575"/>
                    <a:pt x="250" y="575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4"/>
                    <a:pt x="248" y="574"/>
                    <a:pt x="248" y="573"/>
                  </a:cubicBezTo>
                  <a:cubicBezTo>
                    <a:pt x="245" y="572"/>
                    <a:pt x="238" y="569"/>
                    <a:pt x="230" y="565"/>
                  </a:cubicBezTo>
                  <a:cubicBezTo>
                    <a:pt x="200" y="548"/>
                    <a:pt x="143" y="513"/>
                    <a:pt x="94" y="482"/>
                  </a:cubicBezTo>
                  <a:cubicBezTo>
                    <a:pt x="69" y="466"/>
                    <a:pt x="46" y="451"/>
                    <a:pt x="30" y="441"/>
                  </a:cubicBezTo>
                  <a:cubicBezTo>
                    <a:pt x="21" y="435"/>
                    <a:pt x="15" y="431"/>
                    <a:pt x="10" y="428"/>
                  </a:cubicBezTo>
                  <a:cubicBezTo>
                    <a:pt x="5" y="425"/>
                    <a:pt x="3" y="423"/>
                    <a:pt x="3" y="423"/>
                  </a:cubicBezTo>
                  <a:cubicBezTo>
                    <a:pt x="2" y="424"/>
                    <a:pt x="2" y="424"/>
                    <a:pt x="2" y="424"/>
                  </a:cubicBezTo>
                  <a:cubicBezTo>
                    <a:pt x="1" y="425"/>
                    <a:pt x="1" y="425"/>
                    <a:pt x="1" y="425"/>
                  </a:cubicBezTo>
                  <a:cubicBezTo>
                    <a:pt x="77" y="472"/>
                    <a:pt x="77" y="472"/>
                    <a:pt x="77" y="472"/>
                  </a:cubicBezTo>
                  <a:cubicBezTo>
                    <a:pt x="5" y="429"/>
                    <a:pt x="5" y="429"/>
                    <a:pt x="5" y="429"/>
                  </a:cubicBezTo>
                  <a:cubicBezTo>
                    <a:pt x="4" y="429"/>
                    <a:pt x="3" y="429"/>
                    <a:pt x="3" y="429"/>
                  </a:cubicBezTo>
                  <a:cubicBezTo>
                    <a:pt x="3" y="430"/>
                    <a:pt x="3" y="431"/>
                    <a:pt x="3" y="431"/>
                  </a:cubicBezTo>
                  <a:cubicBezTo>
                    <a:pt x="3" y="431"/>
                    <a:pt x="7" y="433"/>
                    <a:pt x="13" y="437"/>
                  </a:cubicBezTo>
                  <a:cubicBezTo>
                    <a:pt x="35" y="451"/>
                    <a:pt x="91" y="485"/>
                    <a:pt x="140" y="516"/>
                  </a:cubicBezTo>
                  <a:cubicBezTo>
                    <a:pt x="165" y="532"/>
                    <a:pt x="189" y="546"/>
                    <a:pt x="206" y="557"/>
                  </a:cubicBezTo>
                  <a:cubicBezTo>
                    <a:pt x="214" y="562"/>
                    <a:pt x="221" y="567"/>
                    <a:pt x="226" y="570"/>
                  </a:cubicBezTo>
                  <a:cubicBezTo>
                    <a:pt x="229" y="572"/>
                    <a:pt x="231" y="573"/>
                    <a:pt x="232" y="574"/>
                  </a:cubicBezTo>
                  <a:cubicBezTo>
                    <a:pt x="233" y="574"/>
                    <a:pt x="233" y="575"/>
                    <a:pt x="233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5" y="574"/>
                    <a:pt x="235" y="574"/>
                    <a:pt x="235" y="574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5" y="574"/>
                    <a:pt x="235" y="574"/>
                    <a:pt x="235" y="574"/>
                  </a:cubicBezTo>
                  <a:cubicBezTo>
                    <a:pt x="234" y="575"/>
                    <a:pt x="234" y="575"/>
                    <a:pt x="234" y="575"/>
                  </a:cubicBezTo>
                  <a:cubicBezTo>
                    <a:pt x="235" y="574"/>
                    <a:pt x="235" y="574"/>
                    <a:pt x="235" y="574"/>
                  </a:cubicBezTo>
                  <a:cubicBezTo>
                    <a:pt x="233" y="574"/>
                    <a:pt x="233" y="574"/>
                    <a:pt x="233" y="574"/>
                  </a:cubicBezTo>
                  <a:cubicBezTo>
                    <a:pt x="233" y="575"/>
                    <a:pt x="234" y="575"/>
                    <a:pt x="234" y="575"/>
                  </a:cubicBezTo>
                  <a:cubicBezTo>
                    <a:pt x="235" y="574"/>
                    <a:pt x="235" y="574"/>
                    <a:pt x="235" y="574"/>
                  </a:cubicBezTo>
                  <a:cubicBezTo>
                    <a:pt x="233" y="574"/>
                    <a:pt x="233" y="574"/>
                    <a:pt x="233" y="574"/>
                  </a:cubicBezTo>
                  <a:cubicBezTo>
                    <a:pt x="235" y="574"/>
                    <a:pt x="235" y="574"/>
                    <a:pt x="235" y="574"/>
                  </a:cubicBezTo>
                  <a:cubicBezTo>
                    <a:pt x="235" y="573"/>
                    <a:pt x="235" y="573"/>
                    <a:pt x="235" y="573"/>
                  </a:cubicBezTo>
                  <a:cubicBezTo>
                    <a:pt x="4" y="434"/>
                    <a:pt x="4" y="434"/>
                    <a:pt x="4" y="434"/>
                  </a:cubicBezTo>
                  <a:cubicBezTo>
                    <a:pt x="3" y="433"/>
                    <a:pt x="2" y="433"/>
                    <a:pt x="2" y="434"/>
                  </a:cubicBezTo>
                  <a:cubicBezTo>
                    <a:pt x="2" y="435"/>
                    <a:pt x="2" y="435"/>
                    <a:pt x="2" y="435"/>
                  </a:cubicBezTo>
                  <a:cubicBezTo>
                    <a:pt x="2" y="436"/>
                    <a:pt x="2" y="436"/>
                    <a:pt x="2" y="436"/>
                  </a:cubicBezTo>
                  <a:cubicBezTo>
                    <a:pt x="3" y="436"/>
                    <a:pt x="3" y="437"/>
                    <a:pt x="4" y="437"/>
                  </a:cubicBezTo>
                  <a:cubicBezTo>
                    <a:pt x="9" y="441"/>
                    <a:pt x="25" y="452"/>
                    <a:pt x="47" y="465"/>
                  </a:cubicBezTo>
                  <a:cubicBezTo>
                    <a:pt x="112" y="507"/>
                    <a:pt x="226" y="576"/>
                    <a:pt x="226" y="576"/>
                  </a:cubicBezTo>
                  <a:cubicBezTo>
                    <a:pt x="227" y="575"/>
                    <a:pt x="227" y="575"/>
                    <a:pt x="227" y="575"/>
                  </a:cubicBezTo>
                  <a:cubicBezTo>
                    <a:pt x="226" y="574"/>
                    <a:pt x="226" y="574"/>
                    <a:pt x="226" y="574"/>
                  </a:cubicBezTo>
                  <a:cubicBezTo>
                    <a:pt x="227" y="575"/>
                    <a:pt x="227" y="575"/>
                    <a:pt x="227" y="575"/>
                  </a:cubicBezTo>
                  <a:cubicBezTo>
                    <a:pt x="226" y="574"/>
                    <a:pt x="226" y="574"/>
                    <a:pt x="226" y="574"/>
                  </a:cubicBezTo>
                  <a:cubicBezTo>
                    <a:pt x="226" y="574"/>
                    <a:pt x="226" y="574"/>
                    <a:pt x="226" y="574"/>
                  </a:cubicBezTo>
                  <a:cubicBezTo>
                    <a:pt x="227" y="575"/>
                    <a:pt x="227" y="575"/>
                    <a:pt x="227" y="575"/>
                  </a:cubicBezTo>
                  <a:cubicBezTo>
                    <a:pt x="226" y="574"/>
                    <a:pt x="226" y="574"/>
                    <a:pt x="226" y="574"/>
                  </a:cubicBezTo>
                  <a:cubicBezTo>
                    <a:pt x="227" y="574"/>
                    <a:pt x="227" y="574"/>
                    <a:pt x="227" y="574"/>
                  </a:cubicBezTo>
                  <a:cubicBezTo>
                    <a:pt x="227" y="573"/>
                    <a:pt x="227" y="573"/>
                    <a:pt x="227" y="573"/>
                  </a:cubicBezTo>
                  <a:cubicBezTo>
                    <a:pt x="226" y="574"/>
                    <a:pt x="226" y="574"/>
                    <a:pt x="226" y="574"/>
                  </a:cubicBezTo>
                  <a:cubicBezTo>
                    <a:pt x="227" y="574"/>
                    <a:pt x="227" y="574"/>
                    <a:pt x="227" y="574"/>
                  </a:cubicBezTo>
                  <a:cubicBezTo>
                    <a:pt x="227" y="573"/>
                    <a:pt x="227" y="573"/>
                    <a:pt x="227" y="573"/>
                  </a:cubicBezTo>
                  <a:cubicBezTo>
                    <a:pt x="227" y="574"/>
                    <a:pt x="227" y="574"/>
                    <a:pt x="227" y="574"/>
                  </a:cubicBezTo>
                  <a:cubicBezTo>
                    <a:pt x="227" y="573"/>
                    <a:pt x="227" y="573"/>
                    <a:pt x="227" y="573"/>
                  </a:cubicBezTo>
                  <a:cubicBezTo>
                    <a:pt x="227" y="573"/>
                    <a:pt x="227" y="573"/>
                    <a:pt x="227" y="573"/>
                  </a:cubicBezTo>
                  <a:cubicBezTo>
                    <a:pt x="227" y="574"/>
                    <a:pt x="227" y="574"/>
                    <a:pt x="227" y="574"/>
                  </a:cubicBezTo>
                  <a:cubicBezTo>
                    <a:pt x="227" y="573"/>
                    <a:pt x="227" y="573"/>
                    <a:pt x="227" y="573"/>
                  </a:cubicBezTo>
                  <a:cubicBezTo>
                    <a:pt x="227" y="573"/>
                    <a:pt x="226" y="573"/>
                    <a:pt x="226" y="573"/>
                  </a:cubicBezTo>
                  <a:cubicBezTo>
                    <a:pt x="223" y="572"/>
                    <a:pt x="217" y="569"/>
                    <a:pt x="210" y="565"/>
                  </a:cubicBezTo>
                  <a:cubicBezTo>
                    <a:pt x="183" y="550"/>
                    <a:pt x="132" y="518"/>
                    <a:pt x="86" y="490"/>
                  </a:cubicBezTo>
                  <a:cubicBezTo>
                    <a:pt x="64" y="476"/>
                    <a:pt x="43" y="463"/>
                    <a:pt x="28" y="453"/>
                  </a:cubicBezTo>
                  <a:cubicBezTo>
                    <a:pt x="20" y="449"/>
                    <a:pt x="14" y="445"/>
                    <a:pt x="9" y="442"/>
                  </a:cubicBezTo>
                  <a:cubicBezTo>
                    <a:pt x="5" y="439"/>
                    <a:pt x="3" y="438"/>
                    <a:pt x="3" y="438"/>
                  </a:cubicBezTo>
                  <a:cubicBezTo>
                    <a:pt x="2" y="439"/>
                    <a:pt x="2" y="439"/>
                    <a:pt x="2" y="439"/>
                  </a:cubicBezTo>
                  <a:cubicBezTo>
                    <a:pt x="1" y="440"/>
                    <a:pt x="1" y="440"/>
                    <a:pt x="1" y="440"/>
                  </a:cubicBezTo>
                  <a:cubicBezTo>
                    <a:pt x="1" y="440"/>
                    <a:pt x="5" y="442"/>
                    <a:pt x="11" y="446"/>
                  </a:cubicBezTo>
                  <a:cubicBezTo>
                    <a:pt x="31" y="458"/>
                    <a:pt x="83" y="490"/>
                    <a:pt x="130" y="519"/>
                  </a:cubicBezTo>
                  <a:cubicBezTo>
                    <a:pt x="153" y="534"/>
                    <a:pt x="176" y="547"/>
                    <a:pt x="192" y="558"/>
                  </a:cubicBezTo>
                  <a:cubicBezTo>
                    <a:pt x="200" y="563"/>
                    <a:pt x="207" y="567"/>
                    <a:pt x="211" y="570"/>
                  </a:cubicBezTo>
                  <a:cubicBezTo>
                    <a:pt x="213" y="572"/>
                    <a:pt x="215" y="573"/>
                    <a:pt x="216" y="574"/>
                  </a:cubicBezTo>
                  <a:cubicBezTo>
                    <a:pt x="217" y="574"/>
                    <a:pt x="217" y="575"/>
                    <a:pt x="218" y="575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8" y="575"/>
                    <a:pt x="218" y="575"/>
                    <a:pt x="218" y="575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8" y="573"/>
                    <a:pt x="218" y="573"/>
                    <a:pt x="218" y="573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8" y="573"/>
                    <a:pt x="218" y="573"/>
                    <a:pt x="218" y="573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9" y="573"/>
                    <a:pt x="219" y="573"/>
                    <a:pt x="219" y="573"/>
                  </a:cubicBezTo>
                  <a:cubicBezTo>
                    <a:pt x="218" y="573"/>
                    <a:pt x="218" y="573"/>
                    <a:pt x="218" y="573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9" y="573"/>
                    <a:pt x="219" y="573"/>
                    <a:pt x="219" y="573"/>
                  </a:cubicBezTo>
                  <a:cubicBezTo>
                    <a:pt x="218" y="573"/>
                    <a:pt x="218" y="573"/>
                    <a:pt x="218" y="573"/>
                  </a:cubicBezTo>
                  <a:cubicBezTo>
                    <a:pt x="218" y="573"/>
                    <a:pt x="216" y="572"/>
                    <a:pt x="214" y="571"/>
                  </a:cubicBezTo>
                  <a:cubicBezTo>
                    <a:pt x="197" y="563"/>
                    <a:pt x="147" y="531"/>
                    <a:pt x="100" y="501"/>
                  </a:cubicBezTo>
                  <a:cubicBezTo>
                    <a:pt x="76" y="486"/>
                    <a:pt x="53" y="471"/>
                    <a:pt x="36" y="461"/>
                  </a:cubicBezTo>
                  <a:cubicBezTo>
                    <a:pt x="27" y="455"/>
                    <a:pt x="19" y="451"/>
                    <a:pt x="14" y="448"/>
                  </a:cubicBezTo>
                  <a:cubicBezTo>
                    <a:pt x="11" y="446"/>
                    <a:pt x="9" y="445"/>
                    <a:pt x="7" y="444"/>
                  </a:cubicBezTo>
                  <a:cubicBezTo>
                    <a:pt x="6" y="444"/>
                    <a:pt x="5" y="443"/>
                    <a:pt x="4" y="443"/>
                  </a:cubicBezTo>
                  <a:cubicBezTo>
                    <a:pt x="4" y="443"/>
                    <a:pt x="3" y="443"/>
                    <a:pt x="3" y="443"/>
                  </a:cubicBezTo>
                  <a:cubicBezTo>
                    <a:pt x="2" y="443"/>
                    <a:pt x="2" y="443"/>
                    <a:pt x="2" y="443"/>
                  </a:cubicBezTo>
                  <a:cubicBezTo>
                    <a:pt x="1" y="443"/>
                    <a:pt x="1" y="443"/>
                    <a:pt x="1" y="443"/>
                  </a:cubicBezTo>
                  <a:cubicBezTo>
                    <a:pt x="1" y="443"/>
                    <a:pt x="1" y="443"/>
                    <a:pt x="1" y="443"/>
                  </a:cubicBezTo>
                  <a:cubicBezTo>
                    <a:pt x="1" y="444"/>
                    <a:pt x="1" y="444"/>
                    <a:pt x="1" y="444"/>
                  </a:cubicBezTo>
                  <a:cubicBezTo>
                    <a:pt x="1" y="445"/>
                    <a:pt x="1" y="445"/>
                    <a:pt x="1" y="445"/>
                  </a:cubicBezTo>
                  <a:cubicBezTo>
                    <a:pt x="2" y="446"/>
                    <a:pt x="3" y="447"/>
                    <a:pt x="5" y="449"/>
                  </a:cubicBezTo>
                  <a:cubicBezTo>
                    <a:pt x="12" y="454"/>
                    <a:pt x="28" y="465"/>
                    <a:pt x="49" y="478"/>
                  </a:cubicBezTo>
                  <a:cubicBezTo>
                    <a:pt x="110" y="516"/>
                    <a:pt x="210" y="575"/>
                    <a:pt x="210" y="575"/>
                  </a:cubicBezTo>
                  <a:cubicBezTo>
                    <a:pt x="210" y="576"/>
                    <a:pt x="211" y="575"/>
                    <a:pt x="212" y="575"/>
                  </a:cubicBezTo>
                  <a:cubicBezTo>
                    <a:pt x="212" y="574"/>
                    <a:pt x="212" y="573"/>
                    <a:pt x="211" y="573"/>
                  </a:cubicBezTo>
                  <a:cubicBezTo>
                    <a:pt x="4" y="450"/>
                    <a:pt x="4" y="450"/>
                    <a:pt x="4" y="450"/>
                  </a:cubicBezTo>
                  <a:cubicBezTo>
                    <a:pt x="4" y="450"/>
                    <a:pt x="3" y="450"/>
                    <a:pt x="3" y="450"/>
                  </a:cubicBezTo>
                  <a:cubicBezTo>
                    <a:pt x="2" y="451"/>
                    <a:pt x="2" y="452"/>
                    <a:pt x="3" y="452"/>
                  </a:cubicBezTo>
                  <a:cubicBezTo>
                    <a:pt x="53" y="483"/>
                    <a:pt x="53" y="483"/>
                    <a:pt x="53" y="483"/>
                  </a:cubicBezTo>
                  <a:cubicBezTo>
                    <a:pt x="4" y="454"/>
                    <a:pt x="4" y="454"/>
                    <a:pt x="4" y="454"/>
                  </a:cubicBezTo>
                  <a:cubicBezTo>
                    <a:pt x="4" y="454"/>
                    <a:pt x="3" y="454"/>
                    <a:pt x="3" y="454"/>
                  </a:cubicBezTo>
                  <a:cubicBezTo>
                    <a:pt x="2" y="455"/>
                    <a:pt x="2" y="455"/>
                    <a:pt x="2" y="455"/>
                  </a:cubicBezTo>
                  <a:cubicBezTo>
                    <a:pt x="2" y="456"/>
                    <a:pt x="3" y="456"/>
                    <a:pt x="3" y="456"/>
                  </a:cubicBezTo>
                  <a:cubicBezTo>
                    <a:pt x="3" y="456"/>
                    <a:pt x="3" y="457"/>
                    <a:pt x="4" y="457"/>
                  </a:cubicBezTo>
                  <a:cubicBezTo>
                    <a:pt x="6" y="458"/>
                    <a:pt x="10" y="461"/>
                    <a:pt x="16" y="465"/>
                  </a:cubicBezTo>
                  <a:cubicBezTo>
                    <a:pt x="59" y="493"/>
                    <a:pt x="193" y="575"/>
                    <a:pt x="193" y="575"/>
                  </a:cubicBezTo>
                  <a:cubicBezTo>
                    <a:pt x="194" y="575"/>
                    <a:pt x="194" y="575"/>
                    <a:pt x="194" y="575"/>
                  </a:cubicBezTo>
                  <a:cubicBezTo>
                    <a:pt x="194" y="574"/>
                    <a:pt x="194" y="574"/>
                    <a:pt x="194" y="574"/>
                  </a:cubicBezTo>
                  <a:cubicBezTo>
                    <a:pt x="195" y="573"/>
                    <a:pt x="195" y="573"/>
                    <a:pt x="195" y="573"/>
                  </a:cubicBezTo>
                  <a:cubicBezTo>
                    <a:pt x="194" y="572"/>
                    <a:pt x="194" y="572"/>
                    <a:pt x="194" y="572"/>
                  </a:cubicBezTo>
                  <a:cubicBezTo>
                    <a:pt x="4" y="459"/>
                    <a:pt x="4" y="459"/>
                    <a:pt x="4" y="459"/>
                  </a:cubicBezTo>
                  <a:cubicBezTo>
                    <a:pt x="3" y="458"/>
                    <a:pt x="2" y="458"/>
                    <a:pt x="2" y="459"/>
                  </a:cubicBezTo>
                  <a:cubicBezTo>
                    <a:pt x="2" y="460"/>
                    <a:pt x="2" y="460"/>
                    <a:pt x="3" y="461"/>
                  </a:cubicBezTo>
                  <a:cubicBezTo>
                    <a:pt x="3" y="461"/>
                    <a:pt x="5" y="462"/>
                    <a:pt x="10" y="465"/>
                  </a:cubicBezTo>
                  <a:cubicBezTo>
                    <a:pt x="28" y="476"/>
                    <a:pt x="71" y="502"/>
                    <a:pt x="110" y="526"/>
                  </a:cubicBezTo>
                  <a:cubicBezTo>
                    <a:pt x="130" y="538"/>
                    <a:pt x="148" y="550"/>
                    <a:pt x="162" y="558"/>
                  </a:cubicBezTo>
                  <a:cubicBezTo>
                    <a:pt x="169" y="563"/>
                    <a:pt x="174" y="566"/>
                    <a:pt x="178" y="569"/>
                  </a:cubicBezTo>
                  <a:cubicBezTo>
                    <a:pt x="180" y="570"/>
                    <a:pt x="181" y="572"/>
                    <a:pt x="182" y="572"/>
                  </a:cubicBezTo>
                  <a:cubicBezTo>
                    <a:pt x="183" y="573"/>
                    <a:pt x="183" y="573"/>
                    <a:pt x="183" y="573"/>
                  </a:cubicBezTo>
                  <a:cubicBezTo>
                    <a:pt x="184" y="573"/>
                    <a:pt x="184" y="573"/>
                    <a:pt x="184" y="573"/>
                  </a:cubicBezTo>
                  <a:cubicBezTo>
                    <a:pt x="184" y="573"/>
                    <a:pt x="184" y="573"/>
                    <a:pt x="184" y="573"/>
                  </a:cubicBezTo>
                  <a:cubicBezTo>
                    <a:pt x="183" y="573"/>
                    <a:pt x="183" y="573"/>
                    <a:pt x="183" y="573"/>
                  </a:cubicBezTo>
                  <a:cubicBezTo>
                    <a:pt x="183" y="573"/>
                    <a:pt x="184" y="573"/>
                    <a:pt x="184" y="573"/>
                  </a:cubicBezTo>
                  <a:cubicBezTo>
                    <a:pt x="184" y="573"/>
                    <a:pt x="184" y="573"/>
                    <a:pt x="184" y="573"/>
                  </a:cubicBezTo>
                  <a:cubicBezTo>
                    <a:pt x="183" y="573"/>
                    <a:pt x="183" y="573"/>
                    <a:pt x="183" y="573"/>
                  </a:cubicBezTo>
                  <a:cubicBezTo>
                    <a:pt x="185" y="573"/>
                    <a:pt x="185" y="573"/>
                    <a:pt x="185" y="573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3" y="573"/>
                    <a:pt x="183" y="573"/>
                    <a:pt x="183" y="573"/>
                  </a:cubicBezTo>
                  <a:cubicBezTo>
                    <a:pt x="185" y="573"/>
                    <a:pt x="185" y="573"/>
                    <a:pt x="185" y="573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5" y="573"/>
                    <a:pt x="185" y="573"/>
                    <a:pt x="185" y="573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5" y="573"/>
                    <a:pt x="185" y="573"/>
                    <a:pt x="185" y="573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3"/>
                    <a:pt x="184" y="573"/>
                    <a:pt x="184" y="573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3"/>
                    <a:pt x="184" y="573"/>
                    <a:pt x="184" y="573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2"/>
                    <a:pt x="184" y="572"/>
                    <a:pt x="184" y="572"/>
                  </a:cubicBezTo>
                  <a:cubicBezTo>
                    <a:pt x="184" y="572"/>
                    <a:pt x="182" y="571"/>
                    <a:pt x="180" y="570"/>
                  </a:cubicBezTo>
                  <a:cubicBezTo>
                    <a:pt x="165" y="563"/>
                    <a:pt x="121" y="536"/>
                    <a:pt x="81" y="511"/>
                  </a:cubicBezTo>
                  <a:cubicBezTo>
                    <a:pt x="60" y="499"/>
                    <a:pt x="41" y="486"/>
                    <a:pt x="27" y="477"/>
                  </a:cubicBezTo>
                  <a:cubicBezTo>
                    <a:pt x="20" y="473"/>
                    <a:pt x="14" y="469"/>
                    <a:pt x="10" y="467"/>
                  </a:cubicBezTo>
                  <a:cubicBezTo>
                    <a:pt x="7" y="465"/>
                    <a:pt x="6" y="464"/>
                    <a:pt x="5" y="464"/>
                  </a:cubicBezTo>
                  <a:cubicBezTo>
                    <a:pt x="4" y="463"/>
                    <a:pt x="4" y="463"/>
                    <a:pt x="3" y="463"/>
                  </a:cubicBezTo>
                  <a:cubicBezTo>
                    <a:pt x="3" y="463"/>
                    <a:pt x="3" y="463"/>
                    <a:pt x="3" y="463"/>
                  </a:cubicBezTo>
                  <a:cubicBezTo>
                    <a:pt x="3" y="463"/>
                    <a:pt x="3" y="463"/>
                    <a:pt x="3" y="463"/>
                  </a:cubicBezTo>
                  <a:cubicBezTo>
                    <a:pt x="3" y="463"/>
                    <a:pt x="3" y="463"/>
                    <a:pt x="3" y="463"/>
                  </a:cubicBezTo>
                  <a:cubicBezTo>
                    <a:pt x="3" y="463"/>
                    <a:pt x="3" y="463"/>
                    <a:pt x="3" y="463"/>
                  </a:cubicBezTo>
                  <a:cubicBezTo>
                    <a:pt x="2" y="462"/>
                    <a:pt x="2" y="462"/>
                    <a:pt x="2" y="462"/>
                  </a:cubicBezTo>
                  <a:cubicBezTo>
                    <a:pt x="2" y="462"/>
                    <a:pt x="1" y="463"/>
                    <a:pt x="1" y="463"/>
                  </a:cubicBezTo>
                  <a:cubicBezTo>
                    <a:pt x="1" y="464"/>
                    <a:pt x="1" y="465"/>
                    <a:pt x="2" y="465"/>
                  </a:cubicBezTo>
                  <a:cubicBezTo>
                    <a:pt x="2" y="465"/>
                    <a:pt x="4" y="467"/>
                    <a:pt x="9" y="469"/>
                  </a:cubicBezTo>
                  <a:cubicBezTo>
                    <a:pt x="26" y="479"/>
                    <a:pt x="68" y="505"/>
                    <a:pt x="105" y="528"/>
                  </a:cubicBezTo>
                  <a:cubicBezTo>
                    <a:pt x="124" y="539"/>
                    <a:pt x="142" y="550"/>
                    <a:pt x="155" y="559"/>
                  </a:cubicBezTo>
                  <a:cubicBezTo>
                    <a:pt x="162" y="563"/>
                    <a:pt x="167" y="567"/>
                    <a:pt x="171" y="569"/>
                  </a:cubicBezTo>
                  <a:cubicBezTo>
                    <a:pt x="173" y="571"/>
                    <a:pt x="174" y="572"/>
                    <a:pt x="175" y="572"/>
                  </a:cubicBezTo>
                  <a:cubicBezTo>
                    <a:pt x="175" y="573"/>
                    <a:pt x="176" y="573"/>
                    <a:pt x="176" y="573"/>
                  </a:cubicBezTo>
                  <a:cubicBezTo>
                    <a:pt x="176" y="574"/>
                    <a:pt x="176" y="574"/>
                    <a:pt x="176" y="574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6" y="573"/>
                    <a:pt x="176" y="573"/>
                    <a:pt x="176" y="573"/>
                  </a:cubicBezTo>
                  <a:cubicBezTo>
                    <a:pt x="176" y="573"/>
                    <a:pt x="176" y="574"/>
                    <a:pt x="176" y="574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6" y="573"/>
                    <a:pt x="176" y="573"/>
                    <a:pt x="176" y="573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6" y="572"/>
                    <a:pt x="176" y="572"/>
                    <a:pt x="176" y="572"/>
                  </a:cubicBezTo>
                  <a:cubicBezTo>
                    <a:pt x="176" y="573"/>
                    <a:pt x="176" y="573"/>
                    <a:pt x="176" y="573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6" y="572"/>
                    <a:pt x="176" y="572"/>
                    <a:pt x="176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6" y="572"/>
                    <a:pt x="176" y="572"/>
                    <a:pt x="176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7" y="572"/>
                    <a:pt x="177" y="572"/>
                    <a:pt x="177" y="572"/>
                  </a:cubicBezTo>
                  <a:cubicBezTo>
                    <a:pt x="176" y="572"/>
                    <a:pt x="176" y="572"/>
                    <a:pt x="176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7" y="572"/>
                    <a:pt x="177" y="572"/>
                    <a:pt x="177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7" y="572"/>
                    <a:pt x="177" y="572"/>
                    <a:pt x="177" y="572"/>
                  </a:cubicBezTo>
                  <a:cubicBezTo>
                    <a:pt x="177" y="572"/>
                    <a:pt x="177" y="572"/>
                    <a:pt x="177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7" y="572"/>
                    <a:pt x="177" y="572"/>
                    <a:pt x="177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8" y="572"/>
                    <a:pt x="178" y="572"/>
                    <a:pt x="178" y="572"/>
                  </a:cubicBezTo>
                  <a:cubicBezTo>
                    <a:pt x="177" y="572"/>
                    <a:pt x="177" y="572"/>
                    <a:pt x="177" y="572"/>
                  </a:cubicBezTo>
                  <a:cubicBezTo>
                    <a:pt x="177" y="573"/>
                    <a:pt x="177" y="573"/>
                    <a:pt x="177" y="573"/>
                  </a:cubicBezTo>
                  <a:cubicBezTo>
                    <a:pt x="178" y="572"/>
                    <a:pt x="178" y="572"/>
                    <a:pt x="178" y="572"/>
                  </a:cubicBezTo>
                  <a:cubicBezTo>
                    <a:pt x="178" y="572"/>
                    <a:pt x="178" y="572"/>
                    <a:pt x="178" y="572"/>
                  </a:cubicBezTo>
                  <a:cubicBezTo>
                    <a:pt x="177" y="572"/>
                    <a:pt x="176" y="571"/>
                    <a:pt x="175" y="570"/>
                  </a:cubicBezTo>
                  <a:cubicBezTo>
                    <a:pt x="163" y="564"/>
                    <a:pt x="121" y="538"/>
                    <a:pt x="82" y="514"/>
                  </a:cubicBezTo>
                  <a:cubicBezTo>
                    <a:pt x="62" y="503"/>
                    <a:pt x="43" y="491"/>
                    <a:pt x="29" y="483"/>
                  </a:cubicBezTo>
                  <a:cubicBezTo>
                    <a:pt x="22" y="478"/>
                    <a:pt x="16" y="475"/>
                    <a:pt x="12" y="472"/>
                  </a:cubicBezTo>
                  <a:cubicBezTo>
                    <a:pt x="10" y="471"/>
                    <a:pt x="8" y="470"/>
                    <a:pt x="7" y="470"/>
                  </a:cubicBezTo>
                  <a:cubicBezTo>
                    <a:pt x="6" y="469"/>
                    <a:pt x="5" y="469"/>
                    <a:pt x="5" y="469"/>
                  </a:cubicBezTo>
                  <a:cubicBezTo>
                    <a:pt x="4" y="469"/>
                    <a:pt x="4" y="469"/>
                    <a:pt x="4" y="469"/>
                  </a:cubicBezTo>
                  <a:cubicBezTo>
                    <a:pt x="4" y="469"/>
                    <a:pt x="4" y="469"/>
                    <a:pt x="4" y="469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2" y="470"/>
                    <a:pt x="2" y="470"/>
                    <a:pt x="2" y="470"/>
                  </a:cubicBezTo>
                  <a:cubicBezTo>
                    <a:pt x="3" y="471"/>
                    <a:pt x="3" y="471"/>
                    <a:pt x="3" y="471"/>
                  </a:cubicBezTo>
                  <a:cubicBezTo>
                    <a:pt x="3" y="471"/>
                    <a:pt x="6" y="472"/>
                    <a:pt x="10" y="475"/>
                  </a:cubicBezTo>
                  <a:cubicBezTo>
                    <a:pt x="26" y="484"/>
                    <a:pt x="65" y="507"/>
                    <a:pt x="101" y="529"/>
                  </a:cubicBezTo>
                  <a:cubicBezTo>
                    <a:pt x="119" y="540"/>
                    <a:pt x="136" y="550"/>
                    <a:pt x="148" y="558"/>
                  </a:cubicBezTo>
                  <a:cubicBezTo>
                    <a:pt x="154" y="563"/>
                    <a:pt x="159" y="566"/>
                    <a:pt x="163" y="569"/>
                  </a:cubicBezTo>
                  <a:cubicBezTo>
                    <a:pt x="164" y="570"/>
                    <a:pt x="166" y="571"/>
                    <a:pt x="167" y="572"/>
                  </a:cubicBezTo>
                  <a:cubicBezTo>
                    <a:pt x="167" y="572"/>
                    <a:pt x="167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9" y="573"/>
                    <a:pt x="169" y="573"/>
                    <a:pt x="169" y="573"/>
                  </a:cubicBezTo>
                  <a:cubicBezTo>
                    <a:pt x="168" y="572"/>
                    <a:pt x="168" y="572"/>
                    <a:pt x="168" y="572"/>
                  </a:cubicBezTo>
                  <a:cubicBezTo>
                    <a:pt x="168" y="573"/>
                    <a:pt x="168" y="573"/>
                    <a:pt x="168" y="573"/>
                  </a:cubicBezTo>
                  <a:cubicBezTo>
                    <a:pt x="169" y="573"/>
                    <a:pt x="169" y="573"/>
                    <a:pt x="169" y="573"/>
                  </a:cubicBezTo>
                  <a:cubicBezTo>
                    <a:pt x="168" y="572"/>
                    <a:pt x="168" y="572"/>
                    <a:pt x="168" y="572"/>
                  </a:cubicBezTo>
                  <a:cubicBezTo>
                    <a:pt x="169" y="573"/>
                    <a:pt x="169" y="573"/>
                    <a:pt x="169" y="573"/>
                  </a:cubicBezTo>
                  <a:cubicBezTo>
                    <a:pt x="170" y="572"/>
                    <a:pt x="170" y="572"/>
                    <a:pt x="170" y="572"/>
                  </a:cubicBezTo>
                  <a:cubicBezTo>
                    <a:pt x="4" y="473"/>
                    <a:pt x="4" y="473"/>
                    <a:pt x="4" y="473"/>
                  </a:cubicBezTo>
                  <a:cubicBezTo>
                    <a:pt x="3" y="473"/>
                    <a:pt x="2" y="473"/>
                    <a:pt x="2" y="474"/>
                  </a:cubicBezTo>
                  <a:cubicBezTo>
                    <a:pt x="1" y="474"/>
                    <a:pt x="2" y="475"/>
                    <a:pt x="2" y="476"/>
                  </a:cubicBezTo>
                  <a:cubicBezTo>
                    <a:pt x="2" y="476"/>
                    <a:pt x="5" y="477"/>
                    <a:pt x="9" y="480"/>
                  </a:cubicBezTo>
                  <a:cubicBezTo>
                    <a:pt x="24" y="489"/>
                    <a:pt x="62" y="512"/>
                    <a:pt x="97" y="533"/>
                  </a:cubicBezTo>
                  <a:cubicBezTo>
                    <a:pt x="114" y="544"/>
                    <a:pt x="130" y="554"/>
                    <a:pt x="142" y="561"/>
                  </a:cubicBezTo>
                  <a:cubicBezTo>
                    <a:pt x="148" y="565"/>
                    <a:pt x="153" y="568"/>
                    <a:pt x="156" y="571"/>
                  </a:cubicBezTo>
                  <a:cubicBezTo>
                    <a:pt x="158" y="572"/>
                    <a:pt x="159" y="573"/>
                    <a:pt x="160" y="573"/>
                  </a:cubicBezTo>
                  <a:cubicBezTo>
                    <a:pt x="160" y="574"/>
                    <a:pt x="161" y="574"/>
                    <a:pt x="161" y="574"/>
                  </a:cubicBezTo>
                  <a:cubicBezTo>
                    <a:pt x="161" y="574"/>
                    <a:pt x="161" y="574"/>
                    <a:pt x="161" y="574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4"/>
                    <a:pt x="161" y="574"/>
                    <a:pt x="161" y="574"/>
                  </a:cubicBezTo>
                  <a:cubicBezTo>
                    <a:pt x="161" y="574"/>
                    <a:pt x="161" y="574"/>
                    <a:pt x="161" y="574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4"/>
                    <a:pt x="161" y="574"/>
                    <a:pt x="161" y="574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1" y="574"/>
                    <a:pt x="161" y="574"/>
                    <a:pt x="161" y="574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2" y="574"/>
                    <a:pt x="162" y="574"/>
                    <a:pt x="162" y="574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2" y="573"/>
                    <a:pt x="162" y="573"/>
                    <a:pt x="162" y="573"/>
                  </a:cubicBezTo>
                  <a:cubicBezTo>
                    <a:pt x="162" y="573"/>
                    <a:pt x="162" y="573"/>
                    <a:pt x="162" y="573"/>
                  </a:cubicBezTo>
                  <a:cubicBezTo>
                    <a:pt x="161" y="573"/>
                    <a:pt x="161" y="573"/>
                    <a:pt x="161" y="573"/>
                  </a:cubicBezTo>
                  <a:cubicBezTo>
                    <a:pt x="162" y="573"/>
                    <a:pt x="162" y="573"/>
                    <a:pt x="162" y="573"/>
                  </a:cubicBezTo>
                  <a:cubicBezTo>
                    <a:pt x="162" y="573"/>
                    <a:pt x="162" y="573"/>
                    <a:pt x="162" y="573"/>
                  </a:cubicBezTo>
                  <a:cubicBezTo>
                    <a:pt x="162" y="573"/>
                    <a:pt x="162" y="573"/>
                    <a:pt x="162" y="573"/>
                  </a:cubicBezTo>
                  <a:cubicBezTo>
                    <a:pt x="161" y="573"/>
                    <a:pt x="160" y="572"/>
                    <a:pt x="159" y="571"/>
                  </a:cubicBezTo>
                  <a:cubicBezTo>
                    <a:pt x="153" y="569"/>
                    <a:pt x="140" y="561"/>
                    <a:pt x="125" y="552"/>
                  </a:cubicBezTo>
                  <a:cubicBezTo>
                    <a:pt x="102" y="539"/>
                    <a:pt x="72" y="520"/>
                    <a:pt x="48" y="505"/>
                  </a:cubicBezTo>
                  <a:cubicBezTo>
                    <a:pt x="36" y="498"/>
                    <a:pt x="25" y="491"/>
                    <a:pt x="17" y="487"/>
                  </a:cubicBezTo>
                  <a:cubicBezTo>
                    <a:pt x="13" y="484"/>
                    <a:pt x="10" y="483"/>
                    <a:pt x="8" y="481"/>
                  </a:cubicBezTo>
                  <a:cubicBezTo>
                    <a:pt x="7" y="481"/>
                    <a:pt x="6" y="480"/>
                    <a:pt x="5" y="480"/>
                  </a:cubicBezTo>
                  <a:cubicBezTo>
                    <a:pt x="5" y="480"/>
                    <a:pt x="4" y="479"/>
                    <a:pt x="4" y="479"/>
                  </a:cubicBezTo>
                  <a:cubicBezTo>
                    <a:pt x="4" y="479"/>
                    <a:pt x="3" y="479"/>
                    <a:pt x="3" y="479"/>
                  </a:cubicBezTo>
                  <a:cubicBezTo>
                    <a:pt x="3" y="479"/>
                    <a:pt x="3" y="479"/>
                    <a:pt x="3" y="479"/>
                  </a:cubicBezTo>
                  <a:cubicBezTo>
                    <a:pt x="2" y="480"/>
                    <a:pt x="2" y="480"/>
                    <a:pt x="2" y="480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2" y="480"/>
                    <a:pt x="2" y="480"/>
                    <a:pt x="2" y="480"/>
                  </a:cubicBezTo>
                  <a:cubicBezTo>
                    <a:pt x="2" y="480"/>
                    <a:pt x="2" y="480"/>
                    <a:pt x="2" y="480"/>
                  </a:cubicBezTo>
                  <a:cubicBezTo>
                    <a:pt x="2" y="481"/>
                    <a:pt x="2" y="481"/>
                    <a:pt x="2" y="481"/>
                  </a:cubicBezTo>
                  <a:cubicBezTo>
                    <a:pt x="2" y="482"/>
                    <a:pt x="3" y="482"/>
                    <a:pt x="3" y="482"/>
                  </a:cubicBezTo>
                  <a:cubicBezTo>
                    <a:pt x="5" y="484"/>
                    <a:pt x="8" y="486"/>
                    <a:pt x="13" y="489"/>
                  </a:cubicBezTo>
                  <a:cubicBezTo>
                    <a:pt x="47" y="512"/>
                    <a:pt x="151" y="574"/>
                    <a:pt x="151" y="574"/>
                  </a:cubicBezTo>
                  <a:cubicBezTo>
                    <a:pt x="151" y="573"/>
                    <a:pt x="151" y="573"/>
                    <a:pt x="151" y="573"/>
                  </a:cubicBezTo>
                  <a:cubicBezTo>
                    <a:pt x="150" y="572"/>
                    <a:pt x="150" y="572"/>
                    <a:pt x="150" y="572"/>
                  </a:cubicBezTo>
                  <a:cubicBezTo>
                    <a:pt x="151" y="573"/>
                    <a:pt x="151" y="573"/>
                    <a:pt x="151" y="573"/>
                  </a:cubicBezTo>
                  <a:cubicBezTo>
                    <a:pt x="151" y="572"/>
                    <a:pt x="151" y="572"/>
                    <a:pt x="151" y="572"/>
                  </a:cubicBezTo>
                  <a:cubicBezTo>
                    <a:pt x="150" y="572"/>
                    <a:pt x="150" y="572"/>
                    <a:pt x="150" y="572"/>
                  </a:cubicBezTo>
                  <a:cubicBezTo>
                    <a:pt x="151" y="573"/>
                    <a:pt x="151" y="573"/>
                    <a:pt x="151" y="573"/>
                  </a:cubicBezTo>
                  <a:cubicBezTo>
                    <a:pt x="151" y="572"/>
                    <a:pt x="151" y="572"/>
                    <a:pt x="151" y="572"/>
                  </a:cubicBezTo>
                  <a:cubicBezTo>
                    <a:pt x="151" y="573"/>
                    <a:pt x="151" y="573"/>
                    <a:pt x="151" y="573"/>
                  </a:cubicBezTo>
                  <a:cubicBezTo>
                    <a:pt x="151" y="572"/>
                    <a:pt x="151" y="572"/>
                    <a:pt x="151" y="572"/>
                  </a:cubicBezTo>
                  <a:cubicBezTo>
                    <a:pt x="151" y="572"/>
                    <a:pt x="151" y="572"/>
                    <a:pt x="151" y="572"/>
                  </a:cubicBezTo>
                  <a:cubicBezTo>
                    <a:pt x="151" y="573"/>
                    <a:pt x="151" y="573"/>
                    <a:pt x="151" y="573"/>
                  </a:cubicBezTo>
                  <a:cubicBezTo>
                    <a:pt x="151" y="572"/>
                    <a:pt x="151" y="572"/>
                    <a:pt x="151" y="572"/>
                  </a:cubicBezTo>
                  <a:cubicBezTo>
                    <a:pt x="151" y="572"/>
                    <a:pt x="151" y="572"/>
                    <a:pt x="150" y="572"/>
                  </a:cubicBezTo>
                  <a:cubicBezTo>
                    <a:pt x="148" y="571"/>
                    <a:pt x="145" y="569"/>
                    <a:pt x="139" y="567"/>
                  </a:cubicBezTo>
                  <a:cubicBezTo>
                    <a:pt x="122" y="557"/>
                    <a:pt x="87" y="537"/>
                    <a:pt x="57" y="519"/>
                  </a:cubicBezTo>
                  <a:cubicBezTo>
                    <a:pt x="43" y="510"/>
                    <a:pt x="29" y="501"/>
                    <a:pt x="19" y="495"/>
                  </a:cubicBezTo>
                  <a:cubicBezTo>
                    <a:pt x="14" y="492"/>
                    <a:pt x="10" y="489"/>
                    <a:pt x="7" y="487"/>
                  </a:cubicBezTo>
                  <a:cubicBezTo>
                    <a:pt x="4" y="486"/>
                    <a:pt x="2" y="485"/>
                    <a:pt x="2" y="485"/>
                  </a:cubicBezTo>
                  <a:cubicBezTo>
                    <a:pt x="1" y="485"/>
                    <a:pt x="1" y="485"/>
                    <a:pt x="1" y="485"/>
                  </a:cubicBezTo>
                  <a:cubicBezTo>
                    <a:pt x="1" y="485"/>
                    <a:pt x="1" y="485"/>
                    <a:pt x="1" y="485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1" y="487"/>
                    <a:pt x="1" y="487"/>
                    <a:pt x="1" y="487"/>
                  </a:cubicBezTo>
                  <a:cubicBezTo>
                    <a:pt x="1" y="487"/>
                    <a:pt x="3" y="488"/>
                    <a:pt x="7" y="491"/>
                  </a:cubicBezTo>
                  <a:cubicBezTo>
                    <a:pt x="20" y="499"/>
                    <a:pt x="54" y="520"/>
                    <a:pt x="84" y="538"/>
                  </a:cubicBezTo>
                  <a:cubicBezTo>
                    <a:pt x="99" y="548"/>
                    <a:pt x="113" y="557"/>
                    <a:pt x="123" y="563"/>
                  </a:cubicBezTo>
                  <a:cubicBezTo>
                    <a:pt x="129" y="566"/>
                    <a:pt x="133" y="569"/>
                    <a:pt x="136" y="571"/>
                  </a:cubicBezTo>
                  <a:cubicBezTo>
                    <a:pt x="137" y="572"/>
                    <a:pt x="138" y="573"/>
                    <a:pt x="139" y="573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0" y="573"/>
                    <a:pt x="140" y="573"/>
                    <a:pt x="140" y="573"/>
                  </a:cubicBezTo>
                  <a:cubicBezTo>
                    <a:pt x="140" y="574"/>
                    <a:pt x="140" y="574"/>
                    <a:pt x="140" y="574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0" y="573"/>
                    <a:pt x="140" y="573"/>
                    <a:pt x="140" y="573"/>
                  </a:cubicBezTo>
                  <a:cubicBezTo>
                    <a:pt x="141" y="573"/>
                    <a:pt x="141" y="573"/>
                    <a:pt x="141" y="573"/>
                  </a:cubicBezTo>
                  <a:cubicBezTo>
                    <a:pt x="142" y="572"/>
                    <a:pt x="142" y="572"/>
                    <a:pt x="142" y="572"/>
                  </a:cubicBezTo>
                  <a:cubicBezTo>
                    <a:pt x="3" y="490"/>
                    <a:pt x="3" y="490"/>
                    <a:pt x="3" y="490"/>
                  </a:cubicBezTo>
                  <a:cubicBezTo>
                    <a:pt x="2" y="490"/>
                    <a:pt x="2" y="490"/>
                    <a:pt x="1" y="490"/>
                  </a:cubicBezTo>
                  <a:cubicBezTo>
                    <a:pt x="1" y="491"/>
                    <a:pt x="1" y="491"/>
                    <a:pt x="1" y="491"/>
                  </a:cubicBezTo>
                  <a:cubicBezTo>
                    <a:pt x="1" y="492"/>
                    <a:pt x="1" y="492"/>
                    <a:pt x="1" y="492"/>
                  </a:cubicBezTo>
                  <a:cubicBezTo>
                    <a:pt x="2" y="493"/>
                    <a:pt x="3" y="494"/>
                    <a:pt x="4" y="494"/>
                  </a:cubicBezTo>
                  <a:cubicBezTo>
                    <a:pt x="8" y="498"/>
                    <a:pt x="18" y="505"/>
                    <a:pt x="31" y="513"/>
                  </a:cubicBezTo>
                  <a:cubicBezTo>
                    <a:pt x="51" y="525"/>
                    <a:pt x="76" y="540"/>
                    <a:pt x="97" y="553"/>
                  </a:cubicBezTo>
                  <a:cubicBezTo>
                    <a:pt x="107" y="559"/>
                    <a:pt x="116" y="564"/>
                    <a:pt x="122" y="568"/>
                  </a:cubicBezTo>
                  <a:cubicBezTo>
                    <a:pt x="126" y="570"/>
                    <a:pt x="128" y="571"/>
                    <a:pt x="130" y="572"/>
                  </a:cubicBezTo>
                  <a:cubicBezTo>
                    <a:pt x="131" y="573"/>
                    <a:pt x="132" y="573"/>
                    <a:pt x="132" y="574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3"/>
                    <a:pt x="133" y="573"/>
                    <a:pt x="133" y="573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3"/>
                    <a:pt x="133" y="573"/>
                    <a:pt x="133" y="573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3"/>
                    <a:pt x="133" y="573"/>
                    <a:pt x="133" y="573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3"/>
                    <a:pt x="133" y="573"/>
                    <a:pt x="133" y="573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4" y="573"/>
                    <a:pt x="134" y="573"/>
                    <a:pt x="134" y="573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4" y="573"/>
                    <a:pt x="134" y="573"/>
                    <a:pt x="134" y="573"/>
                  </a:cubicBezTo>
                  <a:cubicBezTo>
                    <a:pt x="133" y="574"/>
                    <a:pt x="133" y="574"/>
                    <a:pt x="133" y="574"/>
                  </a:cubicBezTo>
                  <a:cubicBezTo>
                    <a:pt x="134" y="573"/>
                    <a:pt x="134" y="573"/>
                    <a:pt x="134" y="573"/>
                  </a:cubicBezTo>
                  <a:cubicBezTo>
                    <a:pt x="132" y="573"/>
                    <a:pt x="132" y="573"/>
                    <a:pt x="132" y="573"/>
                  </a:cubicBezTo>
                  <a:cubicBezTo>
                    <a:pt x="132" y="574"/>
                    <a:pt x="132" y="574"/>
                    <a:pt x="133" y="574"/>
                  </a:cubicBezTo>
                  <a:cubicBezTo>
                    <a:pt x="134" y="573"/>
                    <a:pt x="134" y="573"/>
                    <a:pt x="134" y="573"/>
                  </a:cubicBezTo>
                  <a:cubicBezTo>
                    <a:pt x="132" y="573"/>
                    <a:pt x="132" y="573"/>
                    <a:pt x="132" y="573"/>
                  </a:cubicBezTo>
                  <a:cubicBezTo>
                    <a:pt x="134" y="573"/>
                    <a:pt x="134" y="573"/>
                    <a:pt x="134" y="573"/>
                  </a:cubicBezTo>
                  <a:cubicBezTo>
                    <a:pt x="134" y="572"/>
                    <a:pt x="134" y="572"/>
                    <a:pt x="134" y="572"/>
                  </a:cubicBezTo>
                  <a:cubicBezTo>
                    <a:pt x="3" y="495"/>
                    <a:pt x="3" y="495"/>
                    <a:pt x="3" y="495"/>
                  </a:cubicBezTo>
                  <a:cubicBezTo>
                    <a:pt x="2" y="494"/>
                    <a:pt x="1" y="494"/>
                    <a:pt x="1" y="495"/>
                  </a:cubicBezTo>
                  <a:cubicBezTo>
                    <a:pt x="1" y="496"/>
                    <a:pt x="1" y="496"/>
                    <a:pt x="1" y="497"/>
                  </a:cubicBezTo>
                  <a:cubicBezTo>
                    <a:pt x="1" y="497"/>
                    <a:pt x="3" y="498"/>
                    <a:pt x="7" y="500"/>
                  </a:cubicBezTo>
                  <a:cubicBezTo>
                    <a:pt x="19" y="507"/>
                    <a:pt x="48" y="525"/>
                    <a:pt x="75" y="541"/>
                  </a:cubicBezTo>
                  <a:cubicBezTo>
                    <a:pt x="89" y="550"/>
                    <a:pt x="101" y="558"/>
                    <a:pt x="111" y="564"/>
                  </a:cubicBezTo>
                  <a:cubicBezTo>
                    <a:pt x="115" y="567"/>
                    <a:pt x="119" y="569"/>
                    <a:pt x="122" y="571"/>
                  </a:cubicBezTo>
                  <a:cubicBezTo>
                    <a:pt x="123" y="572"/>
                    <a:pt x="124" y="573"/>
                    <a:pt x="125" y="573"/>
                  </a:cubicBezTo>
                  <a:cubicBezTo>
                    <a:pt x="125" y="574"/>
                    <a:pt x="125" y="574"/>
                    <a:pt x="125" y="574"/>
                  </a:cubicBezTo>
                  <a:cubicBezTo>
                    <a:pt x="125" y="574"/>
                    <a:pt x="125" y="574"/>
                    <a:pt x="125" y="574"/>
                  </a:cubicBezTo>
                  <a:cubicBezTo>
                    <a:pt x="125" y="574"/>
                    <a:pt x="125" y="574"/>
                    <a:pt x="125" y="574"/>
                  </a:cubicBezTo>
                  <a:cubicBezTo>
                    <a:pt x="126" y="573"/>
                    <a:pt x="126" y="573"/>
                    <a:pt x="126" y="573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5" y="574"/>
                    <a:pt x="125" y="574"/>
                    <a:pt x="125" y="574"/>
                  </a:cubicBezTo>
                  <a:cubicBezTo>
                    <a:pt x="126" y="573"/>
                    <a:pt x="126" y="573"/>
                    <a:pt x="126" y="573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6" y="573"/>
                    <a:pt x="126" y="573"/>
                    <a:pt x="126" y="573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6" y="573"/>
                    <a:pt x="126" y="573"/>
                    <a:pt x="126" y="573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6" y="572"/>
                    <a:pt x="126" y="572"/>
                    <a:pt x="126" y="572"/>
                  </a:cubicBezTo>
                  <a:cubicBezTo>
                    <a:pt x="125" y="573"/>
                    <a:pt x="125" y="573"/>
                    <a:pt x="125" y="573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6" y="572"/>
                    <a:pt x="126" y="572"/>
                    <a:pt x="126" y="572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7" y="572"/>
                    <a:pt x="127" y="572"/>
                    <a:pt x="127" y="572"/>
                  </a:cubicBezTo>
                  <a:cubicBezTo>
                    <a:pt x="126" y="572"/>
                    <a:pt x="126" y="572"/>
                    <a:pt x="126" y="572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7" y="572"/>
                    <a:pt x="127" y="572"/>
                    <a:pt x="127" y="572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7" y="572"/>
                    <a:pt x="127" y="572"/>
                    <a:pt x="127" y="572"/>
                  </a:cubicBezTo>
                  <a:cubicBezTo>
                    <a:pt x="127" y="572"/>
                    <a:pt x="127" y="572"/>
                    <a:pt x="127" y="572"/>
                  </a:cubicBezTo>
                  <a:cubicBezTo>
                    <a:pt x="127" y="573"/>
                    <a:pt x="127" y="573"/>
                    <a:pt x="127" y="573"/>
                  </a:cubicBezTo>
                  <a:cubicBezTo>
                    <a:pt x="127" y="572"/>
                    <a:pt x="127" y="572"/>
                    <a:pt x="127" y="572"/>
                  </a:cubicBezTo>
                  <a:cubicBezTo>
                    <a:pt x="127" y="572"/>
                    <a:pt x="127" y="572"/>
                    <a:pt x="127" y="572"/>
                  </a:cubicBezTo>
                  <a:cubicBezTo>
                    <a:pt x="126" y="572"/>
                    <a:pt x="126" y="572"/>
                    <a:pt x="124" y="571"/>
                  </a:cubicBezTo>
                  <a:cubicBezTo>
                    <a:pt x="115" y="566"/>
                    <a:pt x="85" y="548"/>
                    <a:pt x="57" y="532"/>
                  </a:cubicBezTo>
                  <a:cubicBezTo>
                    <a:pt x="43" y="523"/>
                    <a:pt x="30" y="515"/>
                    <a:pt x="20" y="509"/>
                  </a:cubicBezTo>
                  <a:cubicBezTo>
                    <a:pt x="15" y="506"/>
                    <a:pt x="10" y="504"/>
                    <a:pt x="8" y="502"/>
                  </a:cubicBezTo>
                  <a:cubicBezTo>
                    <a:pt x="6" y="501"/>
                    <a:pt x="5" y="500"/>
                    <a:pt x="4" y="500"/>
                  </a:cubicBezTo>
                  <a:cubicBezTo>
                    <a:pt x="4" y="500"/>
                    <a:pt x="3" y="500"/>
                    <a:pt x="3" y="499"/>
                  </a:cubicBezTo>
                  <a:cubicBezTo>
                    <a:pt x="3" y="499"/>
                    <a:pt x="3" y="499"/>
                    <a:pt x="3" y="499"/>
                  </a:cubicBezTo>
                  <a:cubicBezTo>
                    <a:pt x="2" y="499"/>
                    <a:pt x="2" y="499"/>
                    <a:pt x="2" y="499"/>
                  </a:cubicBezTo>
                  <a:cubicBezTo>
                    <a:pt x="1" y="499"/>
                    <a:pt x="1" y="499"/>
                    <a:pt x="1" y="499"/>
                  </a:cubicBezTo>
                  <a:cubicBezTo>
                    <a:pt x="1" y="500"/>
                    <a:pt x="1" y="500"/>
                    <a:pt x="1" y="500"/>
                  </a:cubicBezTo>
                  <a:cubicBezTo>
                    <a:pt x="2" y="500"/>
                    <a:pt x="2" y="500"/>
                    <a:pt x="2" y="500"/>
                  </a:cubicBezTo>
                  <a:cubicBezTo>
                    <a:pt x="1" y="500"/>
                    <a:pt x="1" y="500"/>
                    <a:pt x="1" y="500"/>
                  </a:cubicBezTo>
                  <a:cubicBezTo>
                    <a:pt x="1" y="501"/>
                    <a:pt x="1" y="501"/>
                    <a:pt x="1" y="501"/>
                  </a:cubicBezTo>
                  <a:cubicBezTo>
                    <a:pt x="1" y="501"/>
                    <a:pt x="1" y="502"/>
                    <a:pt x="1" y="502"/>
                  </a:cubicBezTo>
                  <a:cubicBezTo>
                    <a:pt x="2" y="503"/>
                    <a:pt x="3" y="503"/>
                    <a:pt x="4" y="504"/>
                  </a:cubicBezTo>
                  <a:cubicBezTo>
                    <a:pt x="13" y="511"/>
                    <a:pt x="41" y="529"/>
                    <a:pt x="67" y="544"/>
                  </a:cubicBezTo>
                  <a:cubicBezTo>
                    <a:pt x="93" y="560"/>
                    <a:pt x="117" y="574"/>
                    <a:pt x="117" y="574"/>
                  </a:cubicBezTo>
                  <a:cubicBezTo>
                    <a:pt x="118" y="573"/>
                    <a:pt x="118" y="573"/>
                    <a:pt x="118" y="573"/>
                  </a:cubicBezTo>
                  <a:cubicBezTo>
                    <a:pt x="116" y="572"/>
                    <a:pt x="116" y="572"/>
                    <a:pt x="116" y="572"/>
                  </a:cubicBezTo>
                  <a:cubicBezTo>
                    <a:pt x="117" y="573"/>
                    <a:pt x="117" y="573"/>
                    <a:pt x="117" y="573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6" y="572"/>
                    <a:pt x="116" y="572"/>
                    <a:pt x="116" y="572"/>
                  </a:cubicBezTo>
                  <a:cubicBezTo>
                    <a:pt x="117" y="573"/>
                    <a:pt x="117" y="573"/>
                    <a:pt x="117" y="573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7" y="572"/>
                    <a:pt x="117" y="572"/>
                  </a:cubicBezTo>
                  <a:cubicBezTo>
                    <a:pt x="117" y="572"/>
                    <a:pt x="116" y="571"/>
                    <a:pt x="115" y="571"/>
                  </a:cubicBezTo>
                  <a:cubicBezTo>
                    <a:pt x="111" y="569"/>
                    <a:pt x="102" y="564"/>
                    <a:pt x="90" y="557"/>
                  </a:cubicBezTo>
                  <a:cubicBezTo>
                    <a:pt x="73" y="547"/>
                    <a:pt x="51" y="534"/>
                    <a:pt x="34" y="523"/>
                  </a:cubicBezTo>
                  <a:cubicBezTo>
                    <a:pt x="25" y="518"/>
                    <a:pt x="17" y="513"/>
                    <a:pt x="12" y="510"/>
                  </a:cubicBezTo>
                  <a:cubicBezTo>
                    <a:pt x="6" y="507"/>
                    <a:pt x="3" y="505"/>
                    <a:pt x="3" y="505"/>
                  </a:cubicBezTo>
                  <a:cubicBezTo>
                    <a:pt x="2" y="504"/>
                    <a:pt x="2" y="505"/>
                    <a:pt x="1" y="505"/>
                  </a:cubicBezTo>
                  <a:cubicBezTo>
                    <a:pt x="1" y="505"/>
                    <a:pt x="1" y="506"/>
                    <a:pt x="1" y="506"/>
                  </a:cubicBezTo>
                  <a:cubicBezTo>
                    <a:pt x="1" y="506"/>
                    <a:pt x="1" y="506"/>
                    <a:pt x="1" y="507"/>
                  </a:cubicBezTo>
                  <a:cubicBezTo>
                    <a:pt x="2" y="507"/>
                    <a:pt x="2" y="507"/>
                    <a:pt x="2" y="507"/>
                  </a:cubicBezTo>
                  <a:cubicBezTo>
                    <a:pt x="2" y="507"/>
                    <a:pt x="3" y="508"/>
                    <a:pt x="4" y="509"/>
                  </a:cubicBezTo>
                  <a:cubicBezTo>
                    <a:pt x="19" y="519"/>
                    <a:pt x="108" y="573"/>
                    <a:pt x="108" y="573"/>
                  </a:cubicBezTo>
                  <a:cubicBezTo>
                    <a:pt x="109" y="572"/>
                    <a:pt x="109" y="572"/>
                    <a:pt x="109" y="572"/>
                  </a:cubicBezTo>
                  <a:cubicBezTo>
                    <a:pt x="107" y="572"/>
                    <a:pt x="107" y="572"/>
                    <a:pt x="107" y="572"/>
                  </a:cubicBezTo>
                  <a:cubicBezTo>
                    <a:pt x="108" y="572"/>
                    <a:pt x="108" y="572"/>
                    <a:pt x="108" y="572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7" y="572"/>
                    <a:pt x="107" y="572"/>
                    <a:pt x="107" y="572"/>
                  </a:cubicBezTo>
                  <a:cubicBezTo>
                    <a:pt x="108" y="572"/>
                    <a:pt x="108" y="572"/>
                    <a:pt x="108" y="572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2"/>
                    <a:pt x="108" y="572"/>
                    <a:pt x="108" y="572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2"/>
                    <a:pt x="108" y="572"/>
                    <a:pt x="108" y="572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8" y="571"/>
                    <a:pt x="108" y="571"/>
                  </a:cubicBezTo>
                  <a:cubicBezTo>
                    <a:pt x="108" y="571"/>
                    <a:pt x="107" y="571"/>
                    <a:pt x="106" y="570"/>
                  </a:cubicBezTo>
                  <a:cubicBezTo>
                    <a:pt x="102" y="568"/>
                    <a:pt x="94" y="564"/>
                    <a:pt x="83" y="558"/>
                  </a:cubicBezTo>
                  <a:cubicBezTo>
                    <a:pt x="68" y="548"/>
                    <a:pt x="48" y="536"/>
                    <a:pt x="32" y="526"/>
                  </a:cubicBezTo>
                  <a:cubicBezTo>
                    <a:pt x="23" y="521"/>
                    <a:pt x="16" y="517"/>
                    <a:pt x="11" y="514"/>
                  </a:cubicBezTo>
                  <a:cubicBezTo>
                    <a:pt x="6" y="511"/>
                    <a:pt x="3" y="509"/>
                    <a:pt x="3" y="509"/>
                  </a:cubicBezTo>
                  <a:cubicBezTo>
                    <a:pt x="2" y="509"/>
                    <a:pt x="2" y="509"/>
                    <a:pt x="1" y="509"/>
                  </a:cubicBezTo>
                  <a:cubicBezTo>
                    <a:pt x="1" y="510"/>
                    <a:pt x="1" y="511"/>
                    <a:pt x="2" y="511"/>
                  </a:cubicBezTo>
                  <a:cubicBezTo>
                    <a:pt x="102" y="574"/>
                    <a:pt x="102" y="574"/>
                    <a:pt x="102" y="574"/>
                  </a:cubicBezTo>
                  <a:cubicBezTo>
                    <a:pt x="102" y="573"/>
                    <a:pt x="102" y="573"/>
                    <a:pt x="102" y="573"/>
                  </a:cubicBezTo>
                  <a:cubicBezTo>
                    <a:pt x="101" y="572"/>
                    <a:pt x="101" y="572"/>
                    <a:pt x="101" y="572"/>
                  </a:cubicBezTo>
                  <a:cubicBezTo>
                    <a:pt x="102" y="573"/>
                    <a:pt x="102" y="573"/>
                    <a:pt x="102" y="573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1" y="572"/>
                    <a:pt x="101" y="572"/>
                    <a:pt x="101" y="572"/>
                  </a:cubicBezTo>
                  <a:cubicBezTo>
                    <a:pt x="102" y="573"/>
                    <a:pt x="102" y="573"/>
                    <a:pt x="102" y="573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2"/>
                    <a:pt x="102" y="572"/>
                    <a:pt x="102" y="572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2"/>
                    <a:pt x="102" y="572"/>
                    <a:pt x="102" y="572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2"/>
                    <a:pt x="102" y="572"/>
                    <a:pt x="102" y="572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2"/>
                    <a:pt x="102" y="572"/>
                    <a:pt x="102" y="572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2" y="571"/>
                    <a:pt x="99" y="570"/>
                    <a:pt x="96" y="568"/>
                  </a:cubicBezTo>
                  <a:cubicBezTo>
                    <a:pt x="85" y="562"/>
                    <a:pt x="62" y="548"/>
                    <a:pt x="42" y="536"/>
                  </a:cubicBezTo>
                  <a:cubicBezTo>
                    <a:pt x="31" y="530"/>
                    <a:pt x="22" y="524"/>
                    <a:pt x="15" y="520"/>
                  </a:cubicBezTo>
                  <a:cubicBezTo>
                    <a:pt x="11" y="518"/>
                    <a:pt x="8" y="516"/>
                    <a:pt x="6" y="515"/>
                  </a:cubicBezTo>
                  <a:cubicBezTo>
                    <a:pt x="5" y="514"/>
                    <a:pt x="4" y="514"/>
                    <a:pt x="4" y="513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3" y="513"/>
                    <a:pt x="2" y="513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1" y="514"/>
                    <a:pt x="1" y="515"/>
                    <a:pt x="1" y="515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3" y="517"/>
                    <a:pt x="3" y="517"/>
                    <a:pt x="3" y="517"/>
                  </a:cubicBezTo>
                  <a:cubicBezTo>
                    <a:pt x="2" y="517"/>
                    <a:pt x="2" y="517"/>
                    <a:pt x="1" y="517"/>
                  </a:cubicBezTo>
                  <a:cubicBezTo>
                    <a:pt x="1" y="518"/>
                    <a:pt x="1" y="518"/>
                    <a:pt x="1" y="518"/>
                  </a:cubicBezTo>
                  <a:cubicBezTo>
                    <a:pt x="1" y="519"/>
                    <a:pt x="1" y="519"/>
                    <a:pt x="1" y="519"/>
                  </a:cubicBezTo>
                  <a:cubicBezTo>
                    <a:pt x="1" y="519"/>
                    <a:pt x="1" y="519"/>
                    <a:pt x="1" y="519"/>
                  </a:cubicBezTo>
                  <a:cubicBezTo>
                    <a:pt x="2" y="520"/>
                    <a:pt x="2" y="520"/>
                    <a:pt x="3" y="521"/>
                  </a:cubicBezTo>
                  <a:cubicBezTo>
                    <a:pt x="15" y="529"/>
                    <a:pt x="88" y="574"/>
                    <a:pt x="88" y="574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8" y="572"/>
                    <a:pt x="88" y="572"/>
                    <a:pt x="88" y="572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8" y="571"/>
                    <a:pt x="88" y="571"/>
                    <a:pt x="88" y="571"/>
                  </a:cubicBezTo>
                  <a:cubicBezTo>
                    <a:pt x="88" y="572"/>
                    <a:pt x="88" y="572"/>
                    <a:pt x="88" y="572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8" y="571"/>
                    <a:pt x="88" y="571"/>
                    <a:pt x="88" y="571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8" y="571"/>
                    <a:pt x="88" y="571"/>
                    <a:pt x="88" y="571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9" y="572"/>
                    <a:pt x="89" y="572"/>
                    <a:pt x="89" y="572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9" y="571"/>
                    <a:pt x="89" y="571"/>
                    <a:pt x="89" y="571"/>
                  </a:cubicBezTo>
                  <a:cubicBezTo>
                    <a:pt x="89" y="571"/>
                    <a:pt x="88" y="571"/>
                    <a:pt x="87" y="571"/>
                  </a:cubicBezTo>
                  <a:cubicBezTo>
                    <a:pt x="81" y="568"/>
                    <a:pt x="60" y="556"/>
                    <a:pt x="41" y="545"/>
                  </a:cubicBezTo>
                  <a:cubicBezTo>
                    <a:pt x="31" y="540"/>
                    <a:pt x="22" y="534"/>
                    <a:pt x="15" y="531"/>
                  </a:cubicBezTo>
                  <a:cubicBezTo>
                    <a:pt x="9" y="527"/>
                    <a:pt x="4" y="524"/>
                    <a:pt x="4" y="524"/>
                  </a:cubicBezTo>
                  <a:cubicBezTo>
                    <a:pt x="4" y="524"/>
                    <a:pt x="3" y="524"/>
                    <a:pt x="3" y="525"/>
                  </a:cubicBezTo>
                  <a:cubicBezTo>
                    <a:pt x="2" y="525"/>
                    <a:pt x="2" y="525"/>
                    <a:pt x="2" y="525"/>
                  </a:cubicBezTo>
                  <a:cubicBezTo>
                    <a:pt x="2" y="526"/>
                    <a:pt x="3" y="526"/>
                    <a:pt x="3" y="527"/>
                  </a:cubicBezTo>
                  <a:cubicBezTo>
                    <a:pt x="3" y="527"/>
                    <a:pt x="4" y="527"/>
                    <a:pt x="5" y="528"/>
                  </a:cubicBezTo>
                  <a:cubicBezTo>
                    <a:pt x="8" y="530"/>
                    <a:pt x="14" y="534"/>
                    <a:pt x="21" y="538"/>
                  </a:cubicBezTo>
                  <a:cubicBezTo>
                    <a:pt x="32" y="545"/>
                    <a:pt x="46" y="553"/>
                    <a:pt x="58" y="560"/>
                  </a:cubicBezTo>
                  <a:cubicBezTo>
                    <a:pt x="63" y="563"/>
                    <a:pt x="68" y="566"/>
                    <a:pt x="72" y="569"/>
                  </a:cubicBezTo>
                  <a:cubicBezTo>
                    <a:pt x="74" y="570"/>
                    <a:pt x="75" y="571"/>
                    <a:pt x="76" y="571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8" y="572"/>
                    <a:pt x="78" y="572"/>
                    <a:pt x="78" y="572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8" y="572"/>
                    <a:pt x="78" y="572"/>
                    <a:pt x="78" y="572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8" y="572"/>
                    <a:pt x="78" y="572"/>
                    <a:pt x="78" y="572"/>
                  </a:cubicBezTo>
                  <a:cubicBezTo>
                    <a:pt x="77" y="571"/>
                    <a:pt x="77" y="571"/>
                    <a:pt x="77" y="571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8" y="572"/>
                    <a:pt x="78" y="572"/>
                    <a:pt x="78" y="572"/>
                  </a:cubicBezTo>
                  <a:cubicBezTo>
                    <a:pt x="77" y="571"/>
                    <a:pt x="77" y="571"/>
                    <a:pt x="77" y="571"/>
                  </a:cubicBezTo>
                  <a:cubicBezTo>
                    <a:pt x="78" y="572"/>
                    <a:pt x="78" y="572"/>
                    <a:pt x="78" y="572"/>
                  </a:cubicBezTo>
                  <a:cubicBezTo>
                    <a:pt x="79" y="571"/>
                    <a:pt x="79" y="571"/>
                    <a:pt x="79" y="571"/>
                  </a:cubicBezTo>
                  <a:cubicBezTo>
                    <a:pt x="79" y="571"/>
                    <a:pt x="62" y="560"/>
                    <a:pt x="43" y="550"/>
                  </a:cubicBezTo>
                  <a:cubicBezTo>
                    <a:pt x="34" y="545"/>
                    <a:pt x="25" y="539"/>
                    <a:pt x="18" y="535"/>
                  </a:cubicBezTo>
                  <a:cubicBezTo>
                    <a:pt x="15" y="533"/>
                    <a:pt x="12" y="532"/>
                    <a:pt x="9" y="531"/>
                  </a:cubicBezTo>
                  <a:cubicBezTo>
                    <a:pt x="8" y="530"/>
                    <a:pt x="7" y="530"/>
                    <a:pt x="6" y="529"/>
                  </a:cubicBezTo>
                  <a:cubicBezTo>
                    <a:pt x="6" y="529"/>
                    <a:pt x="6" y="529"/>
                    <a:pt x="5" y="529"/>
                  </a:cubicBezTo>
                  <a:cubicBezTo>
                    <a:pt x="5" y="529"/>
                    <a:pt x="5" y="529"/>
                    <a:pt x="4" y="529"/>
                  </a:cubicBezTo>
                  <a:cubicBezTo>
                    <a:pt x="4" y="529"/>
                    <a:pt x="4" y="529"/>
                    <a:pt x="4" y="529"/>
                  </a:cubicBezTo>
                  <a:cubicBezTo>
                    <a:pt x="3" y="529"/>
                    <a:pt x="3" y="529"/>
                    <a:pt x="3" y="529"/>
                  </a:cubicBezTo>
                  <a:cubicBezTo>
                    <a:pt x="3" y="530"/>
                    <a:pt x="3" y="530"/>
                    <a:pt x="3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4" y="531"/>
                    <a:pt x="8" y="534"/>
                    <a:pt x="14" y="537"/>
                  </a:cubicBezTo>
                  <a:cubicBezTo>
                    <a:pt x="24" y="543"/>
                    <a:pt x="38" y="552"/>
                    <a:pt x="50" y="559"/>
                  </a:cubicBezTo>
                  <a:cubicBezTo>
                    <a:pt x="56" y="563"/>
                    <a:pt x="61" y="566"/>
                    <a:pt x="65" y="569"/>
                  </a:cubicBezTo>
                  <a:cubicBezTo>
                    <a:pt x="67" y="570"/>
                    <a:pt x="69" y="571"/>
                    <a:pt x="70" y="572"/>
                  </a:cubicBezTo>
                  <a:cubicBezTo>
                    <a:pt x="70" y="572"/>
                    <a:pt x="71" y="573"/>
                    <a:pt x="71" y="573"/>
                  </a:cubicBezTo>
                  <a:cubicBezTo>
                    <a:pt x="71" y="573"/>
                    <a:pt x="71" y="573"/>
                    <a:pt x="71" y="573"/>
                  </a:cubicBezTo>
                  <a:cubicBezTo>
                    <a:pt x="72" y="572"/>
                    <a:pt x="72" y="572"/>
                    <a:pt x="72" y="572"/>
                  </a:cubicBezTo>
                  <a:cubicBezTo>
                    <a:pt x="71" y="572"/>
                    <a:pt x="71" y="572"/>
                    <a:pt x="71" y="572"/>
                  </a:cubicBezTo>
                  <a:cubicBezTo>
                    <a:pt x="71" y="573"/>
                    <a:pt x="71" y="573"/>
                    <a:pt x="71" y="573"/>
                  </a:cubicBezTo>
                  <a:cubicBezTo>
                    <a:pt x="72" y="572"/>
                    <a:pt x="72" y="572"/>
                    <a:pt x="72" y="572"/>
                  </a:cubicBezTo>
                  <a:cubicBezTo>
                    <a:pt x="71" y="572"/>
                    <a:pt x="71" y="572"/>
                    <a:pt x="71" y="572"/>
                  </a:cubicBezTo>
                  <a:cubicBezTo>
                    <a:pt x="72" y="572"/>
                    <a:pt x="72" y="572"/>
                    <a:pt x="72" y="572"/>
                  </a:cubicBezTo>
                  <a:cubicBezTo>
                    <a:pt x="71" y="572"/>
                    <a:pt x="71" y="572"/>
                    <a:pt x="71" y="572"/>
                  </a:cubicBezTo>
                  <a:cubicBezTo>
                    <a:pt x="71" y="572"/>
                    <a:pt x="71" y="572"/>
                    <a:pt x="71" y="572"/>
                  </a:cubicBezTo>
                  <a:cubicBezTo>
                    <a:pt x="72" y="572"/>
                    <a:pt x="72" y="572"/>
                    <a:pt x="72" y="572"/>
                  </a:cubicBezTo>
                  <a:cubicBezTo>
                    <a:pt x="71" y="572"/>
                    <a:pt x="71" y="572"/>
                    <a:pt x="71" y="572"/>
                  </a:cubicBezTo>
                  <a:cubicBezTo>
                    <a:pt x="72" y="573"/>
                    <a:pt x="72" y="573"/>
                    <a:pt x="72" y="573"/>
                  </a:cubicBezTo>
                  <a:cubicBezTo>
                    <a:pt x="73" y="571"/>
                    <a:pt x="73" y="571"/>
                    <a:pt x="73" y="571"/>
                  </a:cubicBezTo>
                  <a:cubicBezTo>
                    <a:pt x="7" y="537"/>
                    <a:pt x="7" y="537"/>
                    <a:pt x="7" y="537"/>
                  </a:cubicBezTo>
                  <a:cubicBezTo>
                    <a:pt x="7" y="536"/>
                    <a:pt x="6" y="537"/>
                    <a:pt x="6" y="537"/>
                  </a:cubicBezTo>
                  <a:cubicBezTo>
                    <a:pt x="5" y="538"/>
                    <a:pt x="6" y="539"/>
                    <a:pt x="6" y="539"/>
                  </a:cubicBezTo>
                  <a:cubicBezTo>
                    <a:pt x="6" y="539"/>
                    <a:pt x="10" y="541"/>
                    <a:pt x="15" y="544"/>
                  </a:cubicBezTo>
                  <a:cubicBezTo>
                    <a:pt x="23" y="549"/>
                    <a:pt x="34" y="556"/>
                    <a:pt x="44" y="562"/>
                  </a:cubicBezTo>
                  <a:cubicBezTo>
                    <a:pt x="49" y="565"/>
                    <a:pt x="53" y="568"/>
                    <a:pt x="56" y="570"/>
                  </a:cubicBezTo>
                  <a:cubicBezTo>
                    <a:pt x="58" y="571"/>
                    <a:pt x="59" y="572"/>
                    <a:pt x="60" y="572"/>
                  </a:cubicBezTo>
                  <a:cubicBezTo>
                    <a:pt x="61" y="572"/>
                    <a:pt x="61" y="573"/>
                    <a:pt x="61" y="573"/>
                  </a:cubicBezTo>
                  <a:cubicBezTo>
                    <a:pt x="61" y="573"/>
                    <a:pt x="61" y="573"/>
                    <a:pt x="61" y="573"/>
                  </a:cubicBezTo>
                  <a:cubicBezTo>
                    <a:pt x="62" y="572"/>
                    <a:pt x="62" y="572"/>
                    <a:pt x="62" y="572"/>
                  </a:cubicBezTo>
                  <a:cubicBezTo>
                    <a:pt x="61" y="572"/>
                    <a:pt x="61" y="572"/>
                    <a:pt x="61" y="572"/>
                  </a:cubicBezTo>
                  <a:cubicBezTo>
                    <a:pt x="61" y="573"/>
                    <a:pt x="61" y="573"/>
                    <a:pt x="61" y="573"/>
                  </a:cubicBezTo>
                  <a:cubicBezTo>
                    <a:pt x="62" y="572"/>
                    <a:pt x="62" y="572"/>
                    <a:pt x="62" y="572"/>
                  </a:cubicBezTo>
                  <a:cubicBezTo>
                    <a:pt x="61" y="572"/>
                    <a:pt x="61" y="572"/>
                    <a:pt x="61" y="572"/>
                  </a:cubicBezTo>
                  <a:cubicBezTo>
                    <a:pt x="62" y="572"/>
                    <a:pt x="62" y="572"/>
                    <a:pt x="62" y="572"/>
                  </a:cubicBezTo>
                  <a:cubicBezTo>
                    <a:pt x="61" y="572"/>
                    <a:pt x="61" y="572"/>
                    <a:pt x="61" y="572"/>
                  </a:cubicBezTo>
                  <a:cubicBezTo>
                    <a:pt x="61" y="572"/>
                    <a:pt x="61" y="572"/>
                    <a:pt x="61" y="572"/>
                  </a:cubicBezTo>
                  <a:cubicBezTo>
                    <a:pt x="62" y="572"/>
                    <a:pt x="62" y="572"/>
                    <a:pt x="62" y="572"/>
                  </a:cubicBezTo>
                  <a:cubicBezTo>
                    <a:pt x="61" y="572"/>
                    <a:pt x="61" y="572"/>
                    <a:pt x="61" y="572"/>
                  </a:cubicBezTo>
                  <a:cubicBezTo>
                    <a:pt x="62" y="572"/>
                    <a:pt x="62" y="572"/>
                    <a:pt x="62" y="572"/>
                  </a:cubicBezTo>
                  <a:cubicBezTo>
                    <a:pt x="63" y="571"/>
                    <a:pt x="63" y="571"/>
                    <a:pt x="63" y="571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3" y="547"/>
                    <a:pt x="12" y="547"/>
                    <a:pt x="12" y="548"/>
                  </a:cubicBezTo>
                  <a:cubicBezTo>
                    <a:pt x="12" y="548"/>
                    <a:pt x="12" y="549"/>
                    <a:pt x="12" y="549"/>
                  </a:cubicBezTo>
                  <a:cubicBezTo>
                    <a:pt x="33" y="563"/>
                    <a:pt x="33" y="563"/>
                    <a:pt x="33" y="563"/>
                  </a:cubicBezTo>
                  <a:cubicBezTo>
                    <a:pt x="24" y="558"/>
                    <a:pt x="24" y="558"/>
                    <a:pt x="24" y="558"/>
                  </a:cubicBezTo>
                  <a:cubicBezTo>
                    <a:pt x="23" y="558"/>
                    <a:pt x="22" y="558"/>
                    <a:pt x="22" y="559"/>
                  </a:cubicBezTo>
                  <a:cubicBezTo>
                    <a:pt x="22" y="559"/>
                    <a:pt x="22" y="559"/>
                    <a:pt x="22" y="559"/>
                  </a:cubicBezTo>
                  <a:cubicBezTo>
                    <a:pt x="22" y="560"/>
                    <a:pt x="22" y="560"/>
                    <a:pt x="22" y="560"/>
                  </a:cubicBezTo>
                  <a:cubicBezTo>
                    <a:pt x="23" y="561"/>
                    <a:pt x="23" y="561"/>
                    <a:pt x="23" y="561"/>
                  </a:cubicBezTo>
                  <a:cubicBezTo>
                    <a:pt x="23" y="561"/>
                    <a:pt x="24" y="562"/>
                    <a:pt x="25" y="562"/>
                  </a:cubicBezTo>
                  <a:cubicBezTo>
                    <a:pt x="29" y="565"/>
                    <a:pt x="35" y="568"/>
                    <a:pt x="35" y="568"/>
                  </a:cubicBezTo>
                  <a:cubicBezTo>
                    <a:pt x="35" y="568"/>
                    <a:pt x="36" y="568"/>
                    <a:pt x="36" y="568"/>
                  </a:cubicBezTo>
                  <a:cubicBezTo>
                    <a:pt x="37" y="567"/>
                    <a:pt x="36" y="566"/>
                    <a:pt x="36" y="566"/>
                  </a:cubicBezTo>
                  <a:close/>
                </a:path>
              </a:pathLst>
            </a:custGeom>
            <a:blipFill>
              <a:blip r:embed="rId1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6"/>
            <p:cNvSpPr/>
            <p:nvPr/>
          </p:nvSpPr>
          <p:spPr bwMode="auto">
            <a:xfrm>
              <a:off x="3265488" y="228600"/>
              <a:ext cx="604838" cy="898525"/>
            </a:xfrm>
            <a:custGeom>
              <a:avLst/>
              <a:gdLst>
                <a:gd name="T0" fmla="*/ 3 w 376"/>
                <a:gd name="T1" fmla="*/ 517 h 559"/>
                <a:gd name="T2" fmla="*/ 3 w 376"/>
                <a:gd name="T3" fmla="*/ 491 h 559"/>
                <a:gd name="T4" fmla="*/ 4 w 376"/>
                <a:gd name="T5" fmla="*/ 460 h 559"/>
                <a:gd name="T6" fmla="*/ 4 w 376"/>
                <a:gd name="T7" fmla="*/ 435 h 559"/>
                <a:gd name="T8" fmla="*/ 5 w 376"/>
                <a:gd name="T9" fmla="*/ 415 h 559"/>
                <a:gd name="T10" fmla="*/ 5 w 376"/>
                <a:gd name="T11" fmla="*/ 382 h 559"/>
                <a:gd name="T12" fmla="*/ 4 w 376"/>
                <a:gd name="T13" fmla="*/ 357 h 559"/>
                <a:gd name="T14" fmla="*/ 7 w 376"/>
                <a:gd name="T15" fmla="*/ 324 h 559"/>
                <a:gd name="T16" fmla="*/ 6 w 376"/>
                <a:gd name="T17" fmla="*/ 297 h 559"/>
                <a:gd name="T18" fmla="*/ 6 w 376"/>
                <a:gd name="T19" fmla="*/ 267 h 559"/>
                <a:gd name="T20" fmla="*/ 6 w 376"/>
                <a:gd name="T21" fmla="*/ 242 h 559"/>
                <a:gd name="T22" fmla="*/ 7 w 376"/>
                <a:gd name="T23" fmla="*/ 213 h 559"/>
                <a:gd name="T24" fmla="*/ 9 w 376"/>
                <a:gd name="T25" fmla="*/ 182 h 559"/>
                <a:gd name="T26" fmla="*/ 9 w 376"/>
                <a:gd name="T27" fmla="*/ 155 h 559"/>
                <a:gd name="T28" fmla="*/ 10 w 376"/>
                <a:gd name="T29" fmla="*/ 128 h 559"/>
                <a:gd name="T30" fmla="*/ 10 w 376"/>
                <a:gd name="T31" fmla="*/ 104 h 559"/>
                <a:gd name="T32" fmla="*/ 9 w 376"/>
                <a:gd name="T33" fmla="*/ 76 h 559"/>
                <a:gd name="T34" fmla="*/ 9 w 376"/>
                <a:gd name="T35" fmla="*/ 53 h 559"/>
                <a:gd name="T36" fmla="*/ 17 w 376"/>
                <a:gd name="T37" fmla="*/ 28 h 559"/>
                <a:gd name="T38" fmla="*/ 28 w 376"/>
                <a:gd name="T39" fmla="*/ 15 h 559"/>
                <a:gd name="T40" fmla="*/ 46 w 376"/>
                <a:gd name="T41" fmla="*/ 6 h 559"/>
                <a:gd name="T42" fmla="*/ 75 w 376"/>
                <a:gd name="T43" fmla="*/ 3 h 559"/>
                <a:gd name="T44" fmla="*/ 101 w 376"/>
                <a:gd name="T45" fmla="*/ 3 h 559"/>
                <a:gd name="T46" fmla="*/ 135 w 376"/>
                <a:gd name="T47" fmla="*/ 2 h 559"/>
                <a:gd name="T48" fmla="*/ 170 w 376"/>
                <a:gd name="T49" fmla="*/ 1 h 559"/>
                <a:gd name="T50" fmla="*/ 205 w 376"/>
                <a:gd name="T51" fmla="*/ 2 h 559"/>
                <a:gd name="T52" fmla="*/ 244 w 376"/>
                <a:gd name="T53" fmla="*/ 4 h 559"/>
                <a:gd name="T54" fmla="*/ 278 w 376"/>
                <a:gd name="T55" fmla="*/ 6 h 559"/>
                <a:gd name="T56" fmla="*/ 305 w 376"/>
                <a:gd name="T57" fmla="*/ 5 h 559"/>
                <a:gd name="T58" fmla="*/ 336 w 376"/>
                <a:gd name="T59" fmla="*/ 5 h 559"/>
                <a:gd name="T60" fmla="*/ 372 w 376"/>
                <a:gd name="T61" fmla="*/ 5 h 559"/>
                <a:gd name="T62" fmla="*/ 344 w 376"/>
                <a:gd name="T63" fmla="*/ 3 h 559"/>
                <a:gd name="T64" fmla="*/ 316 w 376"/>
                <a:gd name="T65" fmla="*/ 5 h 559"/>
                <a:gd name="T66" fmla="*/ 277 w 376"/>
                <a:gd name="T67" fmla="*/ 6 h 559"/>
                <a:gd name="T68" fmla="*/ 241 w 376"/>
                <a:gd name="T69" fmla="*/ 4 h 559"/>
                <a:gd name="T70" fmla="*/ 202 w 376"/>
                <a:gd name="T71" fmla="*/ 2 h 559"/>
                <a:gd name="T72" fmla="*/ 169 w 376"/>
                <a:gd name="T73" fmla="*/ 1 h 559"/>
                <a:gd name="T74" fmla="*/ 144 w 376"/>
                <a:gd name="T75" fmla="*/ 2 h 559"/>
                <a:gd name="T76" fmla="*/ 108 w 376"/>
                <a:gd name="T77" fmla="*/ 2 h 559"/>
                <a:gd name="T78" fmla="*/ 74 w 376"/>
                <a:gd name="T79" fmla="*/ 3 h 559"/>
                <a:gd name="T80" fmla="*/ 43 w 376"/>
                <a:gd name="T81" fmla="*/ 6 h 559"/>
                <a:gd name="T82" fmla="*/ 26 w 376"/>
                <a:gd name="T83" fmla="*/ 16 h 559"/>
                <a:gd name="T84" fmla="*/ 16 w 376"/>
                <a:gd name="T85" fmla="*/ 28 h 559"/>
                <a:gd name="T86" fmla="*/ 9 w 376"/>
                <a:gd name="T87" fmla="*/ 48 h 559"/>
                <a:gd name="T88" fmla="*/ 7 w 376"/>
                <a:gd name="T89" fmla="*/ 73 h 559"/>
                <a:gd name="T90" fmla="*/ 9 w 376"/>
                <a:gd name="T91" fmla="*/ 104 h 559"/>
                <a:gd name="T92" fmla="*/ 7 w 376"/>
                <a:gd name="T93" fmla="*/ 128 h 559"/>
                <a:gd name="T94" fmla="*/ 6 w 376"/>
                <a:gd name="T95" fmla="*/ 161 h 559"/>
                <a:gd name="T96" fmla="*/ 5 w 376"/>
                <a:gd name="T97" fmla="*/ 185 h 559"/>
                <a:gd name="T98" fmla="*/ 5 w 376"/>
                <a:gd name="T99" fmla="*/ 215 h 559"/>
                <a:gd name="T100" fmla="*/ 6 w 376"/>
                <a:gd name="T101" fmla="*/ 243 h 559"/>
                <a:gd name="T102" fmla="*/ 4 w 376"/>
                <a:gd name="T103" fmla="*/ 268 h 559"/>
                <a:gd name="T104" fmla="*/ 5 w 376"/>
                <a:gd name="T105" fmla="*/ 299 h 559"/>
                <a:gd name="T106" fmla="*/ 4 w 376"/>
                <a:gd name="T107" fmla="*/ 324 h 559"/>
                <a:gd name="T108" fmla="*/ 6 w 376"/>
                <a:gd name="T109" fmla="*/ 351 h 559"/>
                <a:gd name="T110" fmla="*/ 3 w 376"/>
                <a:gd name="T111" fmla="*/ 383 h 559"/>
                <a:gd name="T112" fmla="*/ 2 w 376"/>
                <a:gd name="T113" fmla="*/ 409 h 559"/>
                <a:gd name="T114" fmla="*/ 3 w 376"/>
                <a:gd name="T115" fmla="*/ 437 h 559"/>
                <a:gd name="T116" fmla="*/ 3 w 376"/>
                <a:gd name="T117" fmla="*/ 463 h 559"/>
                <a:gd name="T118" fmla="*/ 2 w 376"/>
                <a:gd name="T119" fmla="*/ 491 h 559"/>
                <a:gd name="T120" fmla="*/ 2 w 376"/>
                <a:gd name="T121" fmla="*/ 517 h 559"/>
                <a:gd name="T122" fmla="*/ 18 w 376"/>
                <a:gd name="T123" fmla="*/ 556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6" h="559">
                  <a:moveTo>
                    <a:pt x="23" y="557"/>
                  </a:moveTo>
                  <a:cubicBezTo>
                    <a:pt x="19" y="554"/>
                    <a:pt x="19" y="554"/>
                    <a:pt x="19" y="554"/>
                  </a:cubicBezTo>
                  <a:cubicBezTo>
                    <a:pt x="13" y="545"/>
                    <a:pt x="13" y="545"/>
                    <a:pt x="13" y="545"/>
                  </a:cubicBezTo>
                  <a:cubicBezTo>
                    <a:pt x="12" y="545"/>
                    <a:pt x="12" y="545"/>
                    <a:pt x="12" y="545"/>
                  </a:cubicBezTo>
                  <a:cubicBezTo>
                    <a:pt x="11" y="544"/>
                    <a:pt x="11" y="544"/>
                    <a:pt x="11" y="544"/>
                  </a:cubicBezTo>
                  <a:cubicBezTo>
                    <a:pt x="10" y="539"/>
                    <a:pt x="10" y="539"/>
                    <a:pt x="10" y="539"/>
                  </a:cubicBezTo>
                  <a:cubicBezTo>
                    <a:pt x="9" y="539"/>
                    <a:pt x="9" y="539"/>
                    <a:pt x="9" y="539"/>
                  </a:cubicBezTo>
                  <a:cubicBezTo>
                    <a:pt x="9" y="538"/>
                    <a:pt x="9" y="538"/>
                    <a:pt x="9" y="538"/>
                  </a:cubicBezTo>
                  <a:cubicBezTo>
                    <a:pt x="8" y="535"/>
                    <a:pt x="8" y="535"/>
                    <a:pt x="8" y="535"/>
                  </a:cubicBezTo>
                  <a:cubicBezTo>
                    <a:pt x="8" y="534"/>
                    <a:pt x="8" y="534"/>
                    <a:pt x="8" y="534"/>
                  </a:cubicBezTo>
                  <a:cubicBezTo>
                    <a:pt x="7" y="533"/>
                    <a:pt x="7" y="533"/>
                    <a:pt x="7" y="533"/>
                  </a:cubicBezTo>
                  <a:cubicBezTo>
                    <a:pt x="5" y="526"/>
                    <a:pt x="5" y="526"/>
                    <a:pt x="5" y="526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4" y="525"/>
                    <a:pt x="4" y="525"/>
                    <a:pt x="4" y="525"/>
                  </a:cubicBezTo>
                  <a:cubicBezTo>
                    <a:pt x="4" y="526"/>
                    <a:pt x="4" y="526"/>
                    <a:pt x="4" y="526"/>
                  </a:cubicBezTo>
                  <a:cubicBezTo>
                    <a:pt x="5" y="526"/>
                    <a:pt x="5" y="526"/>
                    <a:pt x="5" y="526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5" y="521"/>
                    <a:pt x="5" y="521"/>
                    <a:pt x="4" y="521"/>
                  </a:cubicBezTo>
                  <a:cubicBezTo>
                    <a:pt x="4" y="520"/>
                    <a:pt x="4" y="520"/>
                    <a:pt x="4" y="520"/>
                  </a:cubicBezTo>
                  <a:cubicBezTo>
                    <a:pt x="5" y="517"/>
                    <a:pt x="5" y="517"/>
                    <a:pt x="5" y="517"/>
                  </a:cubicBezTo>
                  <a:cubicBezTo>
                    <a:pt x="5" y="517"/>
                    <a:pt x="5" y="516"/>
                    <a:pt x="4" y="516"/>
                  </a:cubicBezTo>
                  <a:cubicBezTo>
                    <a:pt x="4" y="516"/>
                    <a:pt x="4" y="516"/>
                    <a:pt x="4" y="516"/>
                  </a:cubicBezTo>
                  <a:cubicBezTo>
                    <a:pt x="3" y="517"/>
                    <a:pt x="3" y="517"/>
                    <a:pt x="3" y="517"/>
                  </a:cubicBezTo>
                  <a:cubicBezTo>
                    <a:pt x="5" y="516"/>
                    <a:pt x="5" y="516"/>
                    <a:pt x="5" y="516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11"/>
                    <a:pt x="4" y="511"/>
                    <a:pt x="3" y="511"/>
                  </a:cubicBezTo>
                  <a:cubicBezTo>
                    <a:pt x="3" y="510"/>
                    <a:pt x="3" y="510"/>
                    <a:pt x="3" y="510"/>
                  </a:cubicBezTo>
                  <a:cubicBezTo>
                    <a:pt x="2" y="511"/>
                    <a:pt x="2" y="511"/>
                    <a:pt x="2" y="511"/>
                  </a:cubicBezTo>
                  <a:cubicBezTo>
                    <a:pt x="4" y="512"/>
                    <a:pt x="4" y="512"/>
                    <a:pt x="4" y="512"/>
                  </a:cubicBezTo>
                  <a:cubicBezTo>
                    <a:pt x="4" y="507"/>
                    <a:pt x="4" y="507"/>
                    <a:pt x="4" y="507"/>
                  </a:cubicBezTo>
                  <a:cubicBezTo>
                    <a:pt x="4" y="507"/>
                    <a:pt x="4" y="506"/>
                    <a:pt x="3" y="506"/>
                  </a:cubicBezTo>
                  <a:cubicBezTo>
                    <a:pt x="3" y="506"/>
                    <a:pt x="3" y="506"/>
                    <a:pt x="3" y="506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4" y="507"/>
                    <a:pt x="4" y="507"/>
                    <a:pt x="4" y="507"/>
                  </a:cubicBezTo>
                  <a:cubicBezTo>
                    <a:pt x="4" y="501"/>
                    <a:pt x="4" y="501"/>
                    <a:pt x="4" y="501"/>
                  </a:cubicBezTo>
                  <a:cubicBezTo>
                    <a:pt x="4" y="500"/>
                    <a:pt x="4" y="500"/>
                    <a:pt x="4" y="500"/>
                  </a:cubicBezTo>
                  <a:cubicBezTo>
                    <a:pt x="3" y="499"/>
                    <a:pt x="3" y="499"/>
                    <a:pt x="3" y="499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4" y="496"/>
                    <a:pt x="4" y="495"/>
                    <a:pt x="4" y="495"/>
                  </a:cubicBezTo>
                  <a:cubicBezTo>
                    <a:pt x="3" y="495"/>
                    <a:pt x="3" y="495"/>
                    <a:pt x="3" y="495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4" y="496"/>
                    <a:pt x="4" y="496"/>
                    <a:pt x="4" y="496"/>
                  </a:cubicBezTo>
                  <a:cubicBezTo>
                    <a:pt x="5" y="492"/>
                    <a:pt x="5" y="492"/>
                    <a:pt x="5" y="492"/>
                  </a:cubicBezTo>
                  <a:cubicBezTo>
                    <a:pt x="5" y="491"/>
                    <a:pt x="5" y="491"/>
                    <a:pt x="4" y="490"/>
                  </a:cubicBezTo>
                  <a:cubicBezTo>
                    <a:pt x="4" y="490"/>
                    <a:pt x="4" y="490"/>
                    <a:pt x="4" y="490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4" y="491"/>
                    <a:pt x="4" y="491"/>
                    <a:pt x="4" y="491"/>
                  </a:cubicBezTo>
                  <a:cubicBezTo>
                    <a:pt x="4" y="485"/>
                    <a:pt x="4" y="485"/>
                    <a:pt x="4" y="485"/>
                  </a:cubicBezTo>
                  <a:cubicBezTo>
                    <a:pt x="4" y="485"/>
                    <a:pt x="4" y="484"/>
                    <a:pt x="4" y="484"/>
                  </a:cubicBezTo>
                  <a:cubicBezTo>
                    <a:pt x="3" y="484"/>
                    <a:pt x="3" y="484"/>
                    <a:pt x="3" y="484"/>
                  </a:cubicBezTo>
                  <a:cubicBezTo>
                    <a:pt x="3" y="485"/>
                    <a:pt x="3" y="485"/>
                    <a:pt x="3" y="485"/>
                  </a:cubicBezTo>
                  <a:cubicBezTo>
                    <a:pt x="4" y="485"/>
                    <a:pt x="4" y="485"/>
                    <a:pt x="4" y="485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4" y="480"/>
                    <a:pt x="4" y="479"/>
                    <a:pt x="4" y="479"/>
                  </a:cubicBezTo>
                  <a:cubicBezTo>
                    <a:pt x="4" y="479"/>
                    <a:pt x="4" y="479"/>
                    <a:pt x="4" y="479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4" y="480"/>
                    <a:pt x="4" y="480"/>
                    <a:pt x="4" y="480"/>
                  </a:cubicBezTo>
                  <a:cubicBezTo>
                    <a:pt x="3" y="473"/>
                    <a:pt x="3" y="473"/>
                    <a:pt x="3" y="473"/>
                  </a:cubicBezTo>
                  <a:cubicBezTo>
                    <a:pt x="3" y="473"/>
                    <a:pt x="3" y="473"/>
                    <a:pt x="3" y="472"/>
                  </a:cubicBezTo>
                  <a:cubicBezTo>
                    <a:pt x="3" y="472"/>
                    <a:pt x="3" y="472"/>
                    <a:pt x="3" y="472"/>
                  </a:cubicBezTo>
                  <a:cubicBezTo>
                    <a:pt x="2" y="473"/>
                    <a:pt x="2" y="473"/>
                    <a:pt x="2" y="473"/>
                  </a:cubicBezTo>
                  <a:cubicBezTo>
                    <a:pt x="3" y="474"/>
                    <a:pt x="3" y="474"/>
                    <a:pt x="3" y="474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5" y="468"/>
                    <a:pt x="4" y="467"/>
                    <a:pt x="4" y="467"/>
                  </a:cubicBezTo>
                  <a:cubicBezTo>
                    <a:pt x="4" y="467"/>
                    <a:pt x="4" y="467"/>
                    <a:pt x="4" y="467"/>
                  </a:cubicBezTo>
                  <a:cubicBezTo>
                    <a:pt x="3" y="468"/>
                    <a:pt x="3" y="468"/>
                    <a:pt x="3" y="468"/>
                  </a:cubicBezTo>
                  <a:cubicBezTo>
                    <a:pt x="4" y="468"/>
                    <a:pt x="4" y="468"/>
                    <a:pt x="4" y="468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5" y="461"/>
                    <a:pt x="4" y="461"/>
                    <a:pt x="4" y="460"/>
                  </a:cubicBezTo>
                  <a:cubicBezTo>
                    <a:pt x="4" y="460"/>
                    <a:pt x="4" y="460"/>
                    <a:pt x="4" y="460"/>
                  </a:cubicBezTo>
                  <a:cubicBezTo>
                    <a:pt x="3" y="461"/>
                    <a:pt x="3" y="461"/>
                    <a:pt x="3" y="461"/>
                  </a:cubicBezTo>
                  <a:cubicBezTo>
                    <a:pt x="4" y="461"/>
                    <a:pt x="4" y="461"/>
                    <a:pt x="4" y="461"/>
                  </a:cubicBezTo>
                  <a:cubicBezTo>
                    <a:pt x="5" y="456"/>
                    <a:pt x="5" y="456"/>
                    <a:pt x="5" y="456"/>
                  </a:cubicBezTo>
                  <a:cubicBezTo>
                    <a:pt x="5" y="456"/>
                    <a:pt x="5" y="455"/>
                    <a:pt x="4" y="455"/>
                  </a:cubicBezTo>
                  <a:cubicBezTo>
                    <a:pt x="4" y="455"/>
                    <a:pt x="4" y="455"/>
                    <a:pt x="4" y="455"/>
                  </a:cubicBezTo>
                  <a:cubicBezTo>
                    <a:pt x="3" y="456"/>
                    <a:pt x="3" y="456"/>
                    <a:pt x="3" y="456"/>
                  </a:cubicBezTo>
                  <a:cubicBezTo>
                    <a:pt x="4" y="456"/>
                    <a:pt x="4" y="456"/>
                    <a:pt x="4" y="456"/>
                  </a:cubicBezTo>
                  <a:cubicBezTo>
                    <a:pt x="4" y="451"/>
                    <a:pt x="4" y="451"/>
                    <a:pt x="4" y="451"/>
                  </a:cubicBezTo>
                  <a:cubicBezTo>
                    <a:pt x="4" y="451"/>
                    <a:pt x="4" y="450"/>
                    <a:pt x="3" y="450"/>
                  </a:cubicBezTo>
                  <a:cubicBezTo>
                    <a:pt x="3" y="450"/>
                    <a:pt x="3" y="450"/>
                    <a:pt x="3" y="450"/>
                  </a:cubicBezTo>
                  <a:cubicBezTo>
                    <a:pt x="2" y="451"/>
                    <a:pt x="2" y="451"/>
                    <a:pt x="2" y="451"/>
                  </a:cubicBezTo>
                  <a:cubicBezTo>
                    <a:pt x="4" y="452"/>
                    <a:pt x="4" y="452"/>
                    <a:pt x="4" y="452"/>
                  </a:cubicBezTo>
                  <a:cubicBezTo>
                    <a:pt x="5" y="449"/>
                    <a:pt x="5" y="449"/>
                    <a:pt x="5" y="449"/>
                  </a:cubicBezTo>
                  <a:cubicBezTo>
                    <a:pt x="6" y="448"/>
                    <a:pt x="5" y="447"/>
                    <a:pt x="5" y="447"/>
                  </a:cubicBezTo>
                  <a:cubicBezTo>
                    <a:pt x="5" y="447"/>
                    <a:pt x="5" y="447"/>
                    <a:pt x="5" y="447"/>
                  </a:cubicBezTo>
                  <a:cubicBezTo>
                    <a:pt x="5" y="442"/>
                    <a:pt x="5" y="442"/>
                    <a:pt x="5" y="442"/>
                  </a:cubicBezTo>
                  <a:cubicBezTo>
                    <a:pt x="5" y="442"/>
                    <a:pt x="4" y="441"/>
                    <a:pt x="4" y="441"/>
                  </a:cubicBezTo>
                  <a:cubicBezTo>
                    <a:pt x="3" y="441"/>
                    <a:pt x="3" y="441"/>
                    <a:pt x="3" y="441"/>
                  </a:cubicBezTo>
                  <a:cubicBezTo>
                    <a:pt x="3" y="442"/>
                    <a:pt x="3" y="442"/>
                    <a:pt x="3" y="442"/>
                  </a:cubicBezTo>
                  <a:cubicBezTo>
                    <a:pt x="4" y="442"/>
                    <a:pt x="4" y="442"/>
                    <a:pt x="4" y="442"/>
                  </a:cubicBezTo>
                  <a:cubicBezTo>
                    <a:pt x="5" y="437"/>
                    <a:pt x="5" y="437"/>
                    <a:pt x="5" y="437"/>
                  </a:cubicBezTo>
                  <a:cubicBezTo>
                    <a:pt x="5" y="436"/>
                    <a:pt x="5" y="435"/>
                    <a:pt x="4" y="435"/>
                  </a:cubicBezTo>
                  <a:cubicBezTo>
                    <a:pt x="4" y="435"/>
                    <a:pt x="4" y="435"/>
                    <a:pt x="4" y="435"/>
                  </a:cubicBezTo>
                  <a:cubicBezTo>
                    <a:pt x="3" y="436"/>
                    <a:pt x="3" y="436"/>
                    <a:pt x="3" y="436"/>
                  </a:cubicBezTo>
                  <a:cubicBezTo>
                    <a:pt x="5" y="436"/>
                    <a:pt x="5" y="436"/>
                    <a:pt x="5" y="436"/>
                  </a:cubicBezTo>
                  <a:cubicBezTo>
                    <a:pt x="5" y="432"/>
                    <a:pt x="5" y="432"/>
                    <a:pt x="5" y="432"/>
                  </a:cubicBezTo>
                  <a:cubicBezTo>
                    <a:pt x="5" y="431"/>
                    <a:pt x="5" y="431"/>
                    <a:pt x="4" y="431"/>
                  </a:cubicBezTo>
                  <a:cubicBezTo>
                    <a:pt x="4" y="431"/>
                    <a:pt x="4" y="431"/>
                    <a:pt x="4" y="431"/>
                  </a:cubicBezTo>
                  <a:cubicBezTo>
                    <a:pt x="4" y="432"/>
                    <a:pt x="4" y="432"/>
                    <a:pt x="4" y="432"/>
                  </a:cubicBezTo>
                  <a:cubicBezTo>
                    <a:pt x="5" y="432"/>
                    <a:pt x="5" y="432"/>
                    <a:pt x="5" y="432"/>
                  </a:cubicBezTo>
                  <a:cubicBezTo>
                    <a:pt x="6" y="428"/>
                    <a:pt x="6" y="428"/>
                    <a:pt x="6" y="428"/>
                  </a:cubicBezTo>
                  <a:cubicBezTo>
                    <a:pt x="6" y="427"/>
                    <a:pt x="6" y="427"/>
                    <a:pt x="5" y="427"/>
                  </a:cubicBezTo>
                  <a:cubicBezTo>
                    <a:pt x="5" y="426"/>
                    <a:pt x="5" y="426"/>
                    <a:pt x="5" y="426"/>
                  </a:cubicBezTo>
                  <a:cubicBezTo>
                    <a:pt x="4" y="427"/>
                    <a:pt x="4" y="427"/>
                    <a:pt x="4" y="427"/>
                  </a:cubicBezTo>
                  <a:cubicBezTo>
                    <a:pt x="5" y="427"/>
                    <a:pt x="5" y="427"/>
                    <a:pt x="5" y="427"/>
                  </a:cubicBezTo>
                  <a:cubicBezTo>
                    <a:pt x="5" y="422"/>
                    <a:pt x="5" y="422"/>
                    <a:pt x="5" y="422"/>
                  </a:cubicBezTo>
                  <a:cubicBezTo>
                    <a:pt x="5" y="421"/>
                    <a:pt x="5" y="421"/>
                    <a:pt x="5" y="421"/>
                  </a:cubicBezTo>
                  <a:cubicBezTo>
                    <a:pt x="5" y="420"/>
                    <a:pt x="5" y="420"/>
                    <a:pt x="5" y="420"/>
                  </a:cubicBezTo>
                  <a:cubicBezTo>
                    <a:pt x="4" y="421"/>
                    <a:pt x="4" y="421"/>
                    <a:pt x="4" y="421"/>
                  </a:cubicBezTo>
                  <a:cubicBezTo>
                    <a:pt x="5" y="422"/>
                    <a:pt x="5" y="422"/>
                    <a:pt x="5" y="422"/>
                  </a:cubicBezTo>
                  <a:cubicBezTo>
                    <a:pt x="5" y="416"/>
                    <a:pt x="5" y="416"/>
                    <a:pt x="5" y="416"/>
                  </a:cubicBezTo>
                  <a:cubicBezTo>
                    <a:pt x="6" y="415"/>
                    <a:pt x="5" y="415"/>
                    <a:pt x="5" y="414"/>
                  </a:cubicBezTo>
                  <a:cubicBezTo>
                    <a:pt x="4" y="414"/>
                    <a:pt x="4" y="414"/>
                    <a:pt x="4" y="414"/>
                  </a:cubicBezTo>
                  <a:cubicBezTo>
                    <a:pt x="3" y="415"/>
                    <a:pt x="3" y="415"/>
                    <a:pt x="3" y="415"/>
                  </a:cubicBezTo>
                  <a:cubicBezTo>
                    <a:pt x="5" y="415"/>
                    <a:pt x="5" y="415"/>
                    <a:pt x="5" y="415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6" y="410"/>
                    <a:pt x="6" y="409"/>
                    <a:pt x="6" y="409"/>
                  </a:cubicBezTo>
                  <a:cubicBezTo>
                    <a:pt x="5" y="408"/>
                    <a:pt x="5" y="408"/>
                    <a:pt x="5" y="408"/>
                  </a:cubicBezTo>
                  <a:cubicBezTo>
                    <a:pt x="5" y="405"/>
                    <a:pt x="5" y="405"/>
                    <a:pt x="5" y="405"/>
                  </a:cubicBezTo>
                  <a:cubicBezTo>
                    <a:pt x="5" y="404"/>
                    <a:pt x="5" y="404"/>
                    <a:pt x="5" y="403"/>
                  </a:cubicBezTo>
                  <a:cubicBezTo>
                    <a:pt x="5" y="403"/>
                    <a:pt x="5" y="403"/>
                    <a:pt x="5" y="403"/>
                  </a:cubicBezTo>
                  <a:cubicBezTo>
                    <a:pt x="4" y="404"/>
                    <a:pt x="4" y="404"/>
                    <a:pt x="4" y="404"/>
                  </a:cubicBezTo>
                  <a:cubicBezTo>
                    <a:pt x="5" y="404"/>
                    <a:pt x="5" y="404"/>
                    <a:pt x="5" y="404"/>
                  </a:cubicBezTo>
                  <a:cubicBezTo>
                    <a:pt x="5" y="398"/>
                    <a:pt x="5" y="398"/>
                    <a:pt x="5" y="398"/>
                  </a:cubicBezTo>
                  <a:cubicBezTo>
                    <a:pt x="6" y="398"/>
                    <a:pt x="5" y="397"/>
                    <a:pt x="5" y="397"/>
                  </a:cubicBezTo>
                  <a:cubicBezTo>
                    <a:pt x="5" y="397"/>
                    <a:pt x="5" y="397"/>
                    <a:pt x="5" y="397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5" y="398"/>
                    <a:pt x="5" y="398"/>
                    <a:pt x="5" y="398"/>
                  </a:cubicBezTo>
                  <a:cubicBezTo>
                    <a:pt x="6" y="393"/>
                    <a:pt x="6" y="393"/>
                    <a:pt x="6" y="393"/>
                  </a:cubicBezTo>
                  <a:cubicBezTo>
                    <a:pt x="6" y="393"/>
                    <a:pt x="5" y="392"/>
                    <a:pt x="5" y="392"/>
                  </a:cubicBezTo>
                  <a:cubicBezTo>
                    <a:pt x="5" y="392"/>
                    <a:pt x="5" y="392"/>
                    <a:pt x="5" y="392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5" y="393"/>
                    <a:pt x="5" y="393"/>
                    <a:pt x="5" y="393"/>
                  </a:cubicBezTo>
                  <a:cubicBezTo>
                    <a:pt x="6" y="389"/>
                    <a:pt x="6" y="389"/>
                    <a:pt x="6" y="389"/>
                  </a:cubicBezTo>
                  <a:cubicBezTo>
                    <a:pt x="6" y="388"/>
                    <a:pt x="6" y="388"/>
                    <a:pt x="5" y="38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6" y="384"/>
                    <a:pt x="6" y="384"/>
                    <a:pt x="6" y="384"/>
                  </a:cubicBezTo>
                  <a:cubicBezTo>
                    <a:pt x="6" y="383"/>
                    <a:pt x="6" y="382"/>
                    <a:pt x="5" y="382"/>
                  </a:cubicBezTo>
                  <a:cubicBezTo>
                    <a:pt x="5" y="382"/>
                    <a:pt x="5" y="382"/>
                    <a:pt x="5" y="382"/>
                  </a:cubicBezTo>
                  <a:cubicBezTo>
                    <a:pt x="4" y="383"/>
                    <a:pt x="4" y="383"/>
                    <a:pt x="4" y="383"/>
                  </a:cubicBezTo>
                  <a:cubicBezTo>
                    <a:pt x="5" y="383"/>
                    <a:pt x="5" y="383"/>
                    <a:pt x="5" y="383"/>
                  </a:cubicBezTo>
                  <a:cubicBezTo>
                    <a:pt x="6" y="378"/>
                    <a:pt x="6" y="378"/>
                    <a:pt x="6" y="378"/>
                  </a:cubicBezTo>
                  <a:cubicBezTo>
                    <a:pt x="6" y="377"/>
                    <a:pt x="6" y="377"/>
                    <a:pt x="5" y="377"/>
                  </a:cubicBezTo>
                  <a:cubicBezTo>
                    <a:pt x="5" y="376"/>
                    <a:pt x="5" y="376"/>
                    <a:pt x="5" y="376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5" y="378"/>
                    <a:pt x="5" y="378"/>
                    <a:pt x="5" y="378"/>
                  </a:cubicBezTo>
                  <a:cubicBezTo>
                    <a:pt x="7" y="373"/>
                    <a:pt x="7" y="373"/>
                    <a:pt x="7" y="373"/>
                  </a:cubicBezTo>
                  <a:cubicBezTo>
                    <a:pt x="7" y="373"/>
                    <a:pt x="7" y="372"/>
                    <a:pt x="6" y="372"/>
                  </a:cubicBezTo>
                  <a:cubicBezTo>
                    <a:pt x="5" y="371"/>
                    <a:pt x="5" y="371"/>
                    <a:pt x="5" y="371"/>
                  </a:cubicBezTo>
                  <a:cubicBezTo>
                    <a:pt x="6" y="369"/>
                    <a:pt x="6" y="369"/>
                    <a:pt x="6" y="369"/>
                  </a:cubicBezTo>
                  <a:cubicBezTo>
                    <a:pt x="6" y="368"/>
                    <a:pt x="6" y="367"/>
                    <a:pt x="5" y="367"/>
                  </a:cubicBezTo>
                  <a:cubicBezTo>
                    <a:pt x="5" y="367"/>
                    <a:pt x="5" y="367"/>
                    <a:pt x="5" y="367"/>
                  </a:cubicBezTo>
                  <a:cubicBezTo>
                    <a:pt x="4" y="368"/>
                    <a:pt x="4" y="368"/>
                    <a:pt x="4" y="368"/>
                  </a:cubicBezTo>
                  <a:cubicBezTo>
                    <a:pt x="6" y="368"/>
                    <a:pt x="6" y="368"/>
                    <a:pt x="6" y="368"/>
                  </a:cubicBezTo>
                  <a:cubicBezTo>
                    <a:pt x="6" y="363"/>
                    <a:pt x="6" y="363"/>
                    <a:pt x="6" y="363"/>
                  </a:cubicBezTo>
                  <a:cubicBezTo>
                    <a:pt x="6" y="363"/>
                    <a:pt x="6" y="362"/>
                    <a:pt x="6" y="362"/>
                  </a:cubicBezTo>
                  <a:cubicBezTo>
                    <a:pt x="5" y="362"/>
                    <a:pt x="5" y="362"/>
                    <a:pt x="5" y="362"/>
                  </a:cubicBezTo>
                  <a:cubicBezTo>
                    <a:pt x="6" y="357"/>
                    <a:pt x="6" y="357"/>
                    <a:pt x="6" y="357"/>
                  </a:cubicBezTo>
                  <a:cubicBezTo>
                    <a:pt x="6" y="357"/>
                    <a:pt x="6" y="356"/>
                    <a:pt x="5" y="356"/>
                  </a:cubicBezTo>
                  <a:cubicBezTo>
                    <a:pt x="5" y="356"/>
                    <a:pt x="5" y="356"/>
                    <a:pt x="5" y="356"/>
                  </a:cubicBezTo>
                  <a:cubicBezTo>
                    <a:pt x="4" y="357"/>
                    <a:pt x="4" y="357"/>
                    <a:pt x="4" y="357"/>
                  </a:cubicBezTo>
                  <a:cubicBezTo>
                    <a:pt x="6" y="357"/>
                    <a:pt x="6" y="357"/>
                    <a:pt x="6" y="357"/>
                  </a:cubicBezTo>
                  <a:cubicBezTo>
                    <a:pt x="7" y="351"/>
                    <a:pt x="7" y="351"/>
                    <a:pt x="7" y="351"/>
                  </a:cubicBezTo>
                  <a:cubicBezTo>
                    <a:pt x="7" y="351"/>
                    <a:pt x="7" y="350"/>
                    <a:pt x="6" y="350"/>
                  </a:cubicBezTo>
                  <a:cubicBezTo>
                    <a:pt x="6" y="350"/>
                    <a:pt x="6" y="350"/>
                    <a:pt x="6" y="350"/>
                  </a:cubicBezTo>
                  <a:cubicBezTo>
                    <a:pt x="5" y="351"/>
                    <a:pt x="5" y="351"/>
                    <a:pt x="5" y="351"/>
                  </a:cubicBezTo>
                  <a:cubicBezTo>
                    <a:pt x="7" y="351"/>
                    <a:pt x="7" y="351"/>
                    <a:pt x="7" y="351"/>
                  </a:cubicBezTo>
                  <a:cubicBezTo>
                    <a:pt x="7" y="347"/>
                    <a:pt x="7" y="347"/>
                    <a:pt x="7" y="347"/>
                  </a:cubicBezTo>
                  <a:cubicBezTo>
                    <a:pt x="7" y="346"/>
                    <a:pt x="7" y="346"/>
                    <a:pt x="6" y="346"/>
                  </a:cubicBezTo>
                  <a:cubicBezTo>
                    <a:pt x="5" y="345"/>
                    <a:pt x="5" y="345"/>
                    <a:pt x="5" y="345"/>
                  </a:cubicBezTo>
                  <a:cubicBezTo>
                    <a:pt x="6" y="341"/>
                    <a:pt x="6" y="341"/>
                    <a:pt x="6" y="341"/>
                  </a:cubicBezTo>
                  <a:cubicBezTo>
                    <a:pt x="6" y="340"/>
                    <a:pt x="6" y="340"/>
                    <a:pt x="6" y="339"/>
                  </a:cubicBezTo>
                  <a:cubicBezTo>
                    <a:pt x="5" y="339"/>
                    <a:pt x="5" y="339"/>
                    <a:pt x="5" y="339"/>
                  </a:cubicBezTo>
                  <a:cubicBezTo>
                    <a:pt x="5" y="340"/>
                    <a:pt x="5" y="340"/>
                    <a:pt x="5" y="340"/>
                  </a:cubicBezTo>
                  <a:cubicBezTo>
                    <a:pt x="6" y="341"/>
                    <a:pt x="6" y="341"/>
                    <a:pt x="6" y="341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7" y="336"/>
                    <a:pt x="7" y="335"/>
                    <a:pt x="6" y="335"/>
                  </a:cubicBezTo>
                  <a:cubicBezTo>
                    <a:pt x="6" y="335"/>
                    <a:pt x="6" y="335"/>
                    <a:pt x="6" y="335"/>
                  </a:cubicBezTo>
                  <a:cubicBezTo>
                    <a:pt x="6" y="330"/>
                    <a:pt x="6" y="330"/>
                    <a:pt x="6" y="330"/>
                  </a:cubicBezTo>
                  <a:cubicBezTo>
                    <a:pt x="6" y="330"/>
                    <a:pt x="5" y="329"/>
                    <a:pt x="5" y="329"/>
                  </a:cubicBezTo>
                  <a:cubicBezTo>
                    <a:pt x="5" y="329"/>
                    <a:pt x="5" y="329"/>
                    <a:pt x="5" y="329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6" y="330"/>
                    <a:pt x="6" y="330"/>
                    <a:pt x="6" y="330"/>
                  </a:cubicBezTo>
                  <a:cubicBezTo>
                    <a:pt x="7" y="324"/>
                    <a:pt x="7" y="324"/>
                    <a:pt x="7" y="324"/>
                  </a:cubicBezTo>
                  <a:cubicBezTo>
                    <a:pt x="7" y="324"/>
                    <a:pt x="7" y="323"/>
                    <a:pt x="6" y="323"/>
                  </a:cubicBezTo>
                  <a:cubicBezTo>
                    <a:pt x="6" y="323"/>
                    <a:pt x="6" y="323"/>
                    <a:pt x="6" y="323"/>
                  </a:cubicBezTo>
                  <a:cubicBezTo>
                    <a:pt x="6" y="320"/>
                    <a:pt x="6" y="320"/>
                    <a:pt x="6" y="320"/>
                  </a:cubicBezTo>
                  <a:cubicBezTo>
                    <a:pt x="7" y="320"/>
                    <a:pt x="6" y="319"/>
                    <a:pt x="6" y="319"/>
                  </a:cubicBezTo>
                  <a:cubicBezTo>
                    <a:pt x="6" y="319"/>
                    <a:pt x="6" y="319"/>
                    <a:pt x="6" y="319"/>
                  </a:cubicBezTo>
                  <a:cubicBezTo>
                    <a:pt x="5" y="320"/>
                    <a:pt x="5" y="320"/>
                    <a:pt x="5" y="320"/>
                  </a:cubicBezTo>
                  <a:cubicBezTo>
                    <a:pt x="6" y="320"/>
                    <a:pt x="6" y="320"/>
                    <a:pt x="6" y="320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3"/>
                    <a:pt x="6" y="313"/>
                    <a:pt x="6" y="312"/>
                  </a:cubicBezTo>
                  <a:cubicBezTo>
                    <a:pt x="5" y="312"/>
                    <a:pt x="5" y="312"/>
                    <a:pt x="5" y="312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7" y="308"/>
                    <a:pt x="7" y="308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6" y="309"/>
                    <a:pt x="6" y="309"/>
                    <a:pt x="6" y="309"/>
                  </a:cubicBezTo>
                  <a:cubicBezTo>
                    <a:pt x="7" y="305"/>
                    <a:pt x="7" y="305"/>
                    <a:pt x="7" y="305"/>
                  </a:cubicBezTo>
                  <a:cubicBezTo>
                    <a:pt x="7" y="304"/>
                    <a:pt x="7" y="304"/>
                    <a:pt x="7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8"/>
                    <a:pt x="7" y="298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4"/>
                    <a:pt x="7" y="294"/>
                    <a:pt x="7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7" y="290"/>
                    <a:pt x="7" y="290"/>
                    <a:pt x="7" y="290"/>
                  </a:cubicBezTo>
                  <a:cubicBezTo>
                    <a:pt x="7" y="289"/>
                    <a:pt x="7" y="289"/>
                    <a:pt x="6" y="288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7" y="290"/>
                    <a:pt x="7" y="290"/>
                    <a:pt x="7" y="290"/>
                  </a:cubicBezTo>
                  <a:cubicBezTo>
                    <a:pt x="7" y="286"/>
                    <a:pt x="7" y="286"/>
                    <a:pt x="7" y="286"/>
                  </a:cubicBezTo>
                  <a:cubicBezTo>
                    <a:pt x="8" y="285"/>
                    <a:pt x="7" y="285"/>
                    <a:pt x="7" y="285"/>
                  </a:cubicBezTo>
                  <a:cubicBezTo>
                    <a:pt x="7" y="285"/>
                    <a:pt x="7" y="285"/>
                    <a:pt x="7" y="285"/>
                  </a:cubicBezTo>
                  <a:cubicBezTo>
                    <a:pt x="6" y="285"/>
                    <a:pt x="6" y="285"/>
                    <a:pt x="6" y="285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79"/>
                    <a:pt x="8" y="279"/>
                    <a:pt x="7" y="278"/>
                  </a:cubicBezTo>
                  <a:cubicBezTo>
                    <a:pt x="7" y="278"/>
                    <a:pt x="7" y="278"/>
                    <a:pt x="7" y="278"/>
                  </a:cubicBezTo>
                  <a:cubicBezTo>
                    <a:pt x="8" y="274"/>
                    <a:pt x="8" y="274"/>
                    <a:pt x="8" y="274"/>
                  </a:cubicBezTo>
                  <a:cubicBezTo>
                    <a:pt x="8" y="274"/>
                    <a:pt x="8" y="273"/>
                    <a:pt x="7" y="27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7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7" y="263"/>
                    <a:pt x="7" y="263"/>
                    <a:pt x="7" y="263"/>
                  </a:cubicBezTo>
                  <a:cubicBezTo>
                    <a:pt x="7" y="263"/>
                    <a:pt x="7" y="262"/>
                    <a:pt x="7" y="262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7" y="263"/>
                    <a:pt x="7" y="263"/>
                    <a:pt x="7" y="263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8"/>
                    <a:pt x="7" y="258"/>
                    <a:pt x="7" y="257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7" y="247"/>
                    <a:pt x="7" y="247"/>
                    <a:pt x="7" y="247"/>
                  </a:cubicBezTo>
                  <a:cubicBezTo>
                    <a:pt x="7" y="247"/>
                    <a:pt x="7" y="246"/>
                    <a:pt x="6" y="246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47"/>
                    <a:pt x="5" y="247"/>
                    <a:pt x="5" y="247"/>
                  </a:cubicBezTo>
                  <a:cubicBezTo>
                    <a:pt x="6" y="247"/>
                    <a:pt x="6" y="247"/>
                    <a:pt x="6" y="247"/>
                  </a:cubicBezTo>
                  <a:cubicBezTo>
                    <a:pt x="8" y="242"/>
                    <a:pt x="8" y="242"/>
                    <a:pt x="8" y="242"/>
                  </a:cubicBezTo>
                  <a:cubicBezTo>
                    <a:pt x="8" y="242"/>
                    <a:pt x="8" y="241"/>
                    <a:pt x="7" y="241"/>
                  </a:cubicBezTo>
                  <a:cubicBezTo>
                    <a:pt x="7" y="241"/>
                    <a:pt x="7" y="241"/>
                    <a:pt x="7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8" y="242"/>
                    <a:pt x="8" y="242"/>
                    <a:pt x="8" y="242"/>
                  </a:cubicBezTo>
                  <a:cubicBezTo>
                    <a:pt x="8" y="238"/>
                    <a:pt x="8" y="238"/>
                    <a:pt x="8" y="238"/>
                  </a:cubicBezTo>
                  <a:cubicBezTo>
                    <a:pt x="9" y="237"/>
                    <a:pt x="8" y="237"/>
                    <a:pt x="8" y="236"/>
                  </a:cubicBezTo>
                  <a:cubicBezTo>
                    <a:pt x="8" y="236"/>
                    <a:pt x="8" y="236"/>
                    <a:pt x="8" y="236"/>
                  </a:cubicBezTo>
                  <a:cubicBezTo>
                    <a:pt x="7" y="237"/>
                    <a:pt x="7" y="237"/>
                    <a:pt x="7" y="237"/>
                  </a:cubicBezTo>
                  <a:cubicBezTo>
                    <a:pt x="8" y="237"/>
                    <a:pt x="8" y="237"/>
                    <a:pt x="8" y="237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8" y="231"/>
                    <a:pt x="7" y="230"/>
                    <a:pt x="7" y="230"/>
                  </a:cubicBezTo>
                  <a:cubicBezTo>
                    <a:pt x="7" y="230"/>
                    <a:pt x="7" y="230"/>
                    <a:pt x="7" y="230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8" y="226"/>
                    <a:pt x="8" y="226"/>
                    <a:pt x="8" y="226"/>
                  </a:cubicBezTo>
                  <a:cubicBezTo>
                    <a:pt x="8" y="226"/>
                    <a:pt x="8" y="225"/>
                    <a:pt x="7" y="225"/>
                  </a:cubicBezTo>
                  <a:cubicBezTo>
                    <a:pt x="7" y="225"/>
                    <a:pt x="7" y="225"/>
                    <a:pt x="7" y="225"/>
                  </a:cubicBezTo>
                  <a:cubicBezTo>
                    <a:pt x="6" y="226"/>
                    <a:pt x="6" y="226"/>
                    <a:pt x="6" y="226"/>
                  </a:cubicBezTo>
                  <a:cubicBezTo>
                    <a:pt x="7" y="226"/>
                    <a:pt x="7" y="226"/>
                    <a:pt x="7" y="226"/>
                  </a:cubicBezTo>
                  <a:cubicBezTo>
                    <a:pt x="9" y="221"/>
                    <a:pt x="9" y="221"/>
                    <a:pt x="9" y="221"/>
                  </a:cubicBezTo>
                  <a:cubicBezTo>
                    <a:pt x="9" y="220"/>
                    <a:pt x="8" y="220"/>
                    <a:pt x="8" y="220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8" y="214"/>
                    <a:pt x="8" y="214"/>
                    <a:pt x="8" y="214"/>
                  </a:cubicBezTo>
                  <a:cubicBezTo>
                    <a:pt x="8" y="214"/>
                    <a:pt x="8" y="213"/>
                    <a:pt x="7" y="213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7" y="207"/>
                    <a:pt x="7" y="207"/>
                    <a:pt x="7" y="206"/>
                  </a:cubicBezTo>
                  <a:cubicBezTo>
                    <a:pt x="7" y="206"/>
                    <a:pt x="7" y="206"/>
                    <a:pt x="7" y="206"/>
                  </a:cubicBezTo>
                  <a:cubicBezTo>
                    <a:pt x="6" y="208"/>
                    <a:pt x="6" y="208"/>
                    <a:pt x="6" y="208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9" y="204"/>
                    <a:pt x="9" y="204"/>
                    <a:pt x="9" y="204"/>
                  </a:cubicBezTo>
                  <a:cubicBezTo>
                    <a:pt x="9" y="203"/>
                    <a:pt x="9" y="203"/>
                    <a:pt x="8" y="202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8" y="197"/>
                    <a:pt x="8" y="197"/>
                    <a:pt x="8" y="197"/>
                  </a:cubicBezTo>
                  <a:cubicBezTo>
                    <a:pt x="8" y="196"/>
                    <a:pt x="7" y="196"/>
                    <a:pt x="7" y="195"/>
                  </a:cubicBezTo>
                  <a:cubicBezTo>
                    <a:pt x="7" y="195"/>
                    <a:pt x="7" y="195"/>
                    <a:pt x="7" y="195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8" y="197"/>
                    <a:pt x="8" y="197"/>
                    <a:pt x="8" y="197"/>
                  </a:cubicBezTo>
                  <a:cubicBezTo>
                    <a:pt x="9" y="192"/>
                    <a:pt x="9" y="192"/>
                    <a:pt x="9" y="192"/>
                  </a:cubicBezTo>
                  <a:cubicBezTo>
                    <a:pt x="9" y="191"/>
                    <a:pt x="9" y="190"/>
                    <a:pt x="9" y="190"/>
                  </a:cubicBezTo>
                  <a:cubicBezTo>
                    <a:pt x="8" y="190"/>
                    <a:pt x="8" y="190"/>
                    <a:pt x="8" y="190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85"/>
                    <a:pt x="8" y="185"/>
                    <a:pt x="8" y="184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9" y="181"/>
                    <a:pt x="9" y="181"/>
                    <a:pt x="8" y="180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9" y="177"/>
                    <a:pt x="9" y="177"/>
                    <a:pt x="9" y="177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1"/>
                    <a:pt x="9" y="171"/>
                    <a:pt x="8" y="170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9" y="167"/>
                    <a:pt x="9" y="167"/>
                    <a:pt x="9" y="167"/>
                  </a:cubicBezTo>
                  <a:cubicBezTo>
                    <a:pt x="9" y="166"/>
                    <a:pt x="8" y="166"/>
                    <a:pt x="8" y="166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8" y="167"/>
                    <a:pt x="8" y="167"/>
                    <a:pt x="8" y="167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9" y="161"/>
                    <a:pt x="9" y="161"/>
                    <a:pt x="9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9" y="155"/>
                    <a:pt x="8" y="154"/>
                    <a:pt x="8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7" y="155"/>
                    <a:pt x="7" y="155"/>
                    <a:pt x="7" y="155"/>
                  </a:cubicBezTo>
                  <a:cubicBezTo>
                    <a:pt x="8" y="155"/>
                    <a:pt x="8" y="155"/>
                    <a:pt x="8" y="155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9" y="149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10" y="145"/>
                    <a:pt x="10" y="144"/>
                    <a:pt x="9" y="144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9" y="138"/>
                    <a:pt x="8" y="137"/>
                    <a:pt x="8" y="137"/>
                  </a:cubicBezTo>
                  <a:cubicBezTo>
                    <a:pt x="7" y="136"/>
                    <a:pt x="7" y="136"/>
                    <a:pt x="7" y="136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9" y="133"/>
                    <a:pt x="9" y="132"/>
                    <a:pt x="8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7" y="133"/>
                    <a:pt x="7" y="133"/>
                    <a:pt x="7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7"/>
                    <a:pt x="9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9" y="118"/>
                    <a:pt x="9" y="117"/>
                    <a:pt x="9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3"/>
                    <a:pt x="9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0" y="108"/>
                    <a:pt x="9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10" y="103"/>
                    <a:pt x="9" y="103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1"/>
                    <a:pt x="10" y="91"/>
                    <a:pt x="9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1" y="82"/>
                    <a:pt x="11" y="81"/>
                    <a:pt x="10" y="81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8"/>
                    <a:pt x="10" y="77"/>
                    <a:pt x="10" y="77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9" y="72"/>
                    <a:pt x="9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1" y="69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0" y="63"/>
                    <a:pt x="10" y="62"/>
                    <a:pt x="9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1" y="57"/>
                    <a:pt x="10" y="57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2"/>
                    <a:pt x="10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7"/>
                    <a:pt x="11" y="47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3" y="42"/>
                    <a:pt x="12" y="42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9" y="17"/>
                    <a:pt x="29" y="16"/>
                  </a:cubicBezTo>
                  <a:cubicBezTo>
                    <a:pt x="29" y="16"/>
                    <a:pt x="28" y="16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4" y="14"/>
                    <a:pt x="34" y="14"/>
                    <a:pt x="34" y="13"/>
                  </a:cubicBezTo>
                  <a:cubicBezTo>
                    <a:pt x="34" y="13"/>
                    <a:pt x="34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43" y="8"/>
                    <a:pt x="43" y="8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6" y="6"/>
                    <a:pt x="46" y="6"/>
                  </a:cubicBezTo>
                  <a:cubicBezTo>
                    <a:pt x="46" y="5"/>
                    <a:pt x="46" y="5"/>
                    <a:pt x="45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2" y="3"/>
                    <a:pt x="51" y="3"/>
                    <a:pt x="51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8" y="3"/>
                    <a:pt x="58" y="3"/>
                  </a:cubicBezTo>
                  <a:cubicBezTo>
                    <a:pt x="58" y="2"/>
                    <a:pt x="58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5" y="2"/>
                    <a:pt x="65" y="2"/>
                  </a:cubicBezTo>
                  <a:cubicBezTo>
                    <a:pt x="65" y="1"/>
                    <a:pt x="65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6" y="3"/>
                    <a:pt x="76" y="2"/>
                  </a:cubicBezTo>
                  <a:cubicBezTo>
                    <a:pt x="76" y="1"/>
                    <a:pt x="76" y="1"/>
                    <a:pt x="75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2" y="3"/>
                    <a:pt x="83" y="2"/>
                    <a:pt x="83" y="2"/>
                  </a:cubicBezTo>
                  <a:cubicBezTo>
                    <a:pt x="83" y="1"/>
                    <a:pt x="83" y="1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3" y="3"/>
                    <a:pt x="93" y="2"/>
                  </a:cubicBezTo>
                  <a:cubicBezTo>
                    <a:pt x="93" y="2"/>
                    <a:pt x="93" y="1"/>
                    <a:pt x="92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102" y="3"/>
                    <a:pt x="103" y="3"/>
                    <a:pt x="103" y="2"/>
                  </a:cubicBezTo>
                  <a:cubicBezTo>
                    <a:pt x="103" y="2"/>
                    <a:pt x="103" y="1"/>
                    <a:pt x="102" y="1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9" y="3"/>
                    <a:pt x="110" y="3"/>
                    <a:pt x="110" y="2"/>
                  </a:cubicBezTo>
                  <a:cubicBezTo>
                    <a:pt x="110" y="2"/>
                    <a:pt x="110" y="1"/>
                    <a:pt x="109" y="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9" y="3"/>
                    <a:pt x="119" y="3"/>
                    <a:pt x="120" y="2"/>
                  </a:cubicBezTo>
                  <a:cubicBezTo>
                    <a:pt x="120" y="2"/>
                    <a:pt x="119" y="1"/>
                    <a:pt x="119" y="1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17" y="3"/>
                    <a:pt x="117" y="3"/>
                    <a:pt x="117" y="3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6" y="4"/>
                    <a:pt x="127" y="3"/>
                    <a:pt x="127" y="3"/>
                  </a:cubicBezTo>
                  <a:cubicBezTo>
                    <a:pt x="127" y="2"/>
                    <a:pt x="127" y="1"/>
                    <a:pt x="126" y="1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6" y="4"/>
                    <a:pt x="136" y="4"/>
                    <a:pt x="137" y="3"/>
                  </a:cubicBezTo>
                  <a:cubicBezTo>
                    <a:pt x="137" y="3"/>
                    <a:pt x="137" y="2"/>
                    <a:pt x="136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3"/>
                  </a:cubicBezTo>
                  <a:cubicBezTo>
                    <a:pt x="145" y="3"/>
                    <a:pt x="145" y="2"/>
                    <a:pt x="145" y="2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52" y="4"/>
                    <a:pt x="152" y="3"/>
                    <a:pt x="153" y="3"/>
                  </a:cubicBezTo>
                  <a:cubicBezTo>
                    <a:pt x="153" y="2"/>
                    <a:pt x="153" y="2"/>
                    <a:pt x="152" y="1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0" y="3"/>
                    <a:pt x="150" y="3"/>
                    <a:pt x="150" y="3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2" y="4"/>
                    <a:pt x="163" y="4"/>
                    <a:pt x="163" y="3"/>
                  </a:cubicBezTo>
                  <a:cubicBezTo>
                    <a:pt x="163" y="3"/>
                    <a:pt x="163" y="2"/>
                    <a:pt x="162" y="2"/>
                  </a:cubicBezTo>
                  <a:cubicBezTo>
                    <a:pt x="161" y="1"/>
                    <a:pt x="161" y="1"/>
                    <a:pt x="161" y="1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70" y="4"/>
                    <a:pt x="171" y="4"/>
                    <a:pt x="171" y="3"/>
                  </a:cubicBezTo>
                  <a:cubicBezTo>
                    <a:pt x="171" y="3"/>
                    <a:pt x="171" y="2"/>
                    <a:pt x="170" y="2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3"/>
                    <a:pt x="169" y="3"/>
                    <a:pt x="169" y="3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2" y="5"/>
                    <a:pt x="182" y="4"/>
                    <a:pt x="183" y="4"/>
                  </a:cubicBezTo>
                  <a:cubicBezTo>
                    <a:pt x="183" y="3"/>
                    <a:pt x="183" y="3"/>
                    <a:pt x="182" y="2"/>
                  </a:cubicBezTo>
                  <a:cubicBezTo>
                    <a:pt x="180" y="1"/>
                    <a:pt x="180" y="1"/>
                    <a:pt x="180" y="1"/>
                  </a:cubicBezTo>
                  <a:cubicBezTo>
                    <a:pt x="179" y="2"/>
                    <a:pt x="179" y="2"/>
                    <a:pt x="179" y="2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"/>
                    <a:pt x="190" y="4"/>
                    <a:pt x="190" y="3"/>
                  </a:cubicBezTo>
                  <a:cubicBezTo>
                    <a:pt x="190" y="3"/>
                    <a:pt x="190" y="2"/>
                    <a:pt x="189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7" y="4"/>
                    <a:pt x="198" y="4"/>
                    <a:pt x="198" y="3"/>
                  </a:cubicBezTo>
                  <a:cubicBezTo>
                    <a:pt x="198" y="3"/>
                    <a:pt x="198" y="2"/>
                    <a:pt x="198" y="2"/>
                  </a:cubicBezTo>
                  <a:cubicBezTo>
                    <a:pt x="196" y="1"/>
                    <a:pt x="196" y="1"/>
                    <a:pt x="196" y="1"/>
                  </a:cubicBezTo>
                  <a:cubicBezTo>
                    <a:pt x="195" y="2"/>
                    <a:pt x="195" y="2"/>
                    <a:pt x="195" y="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5" y="5"/>
                    <a:pt x="205" y="4"/>
                    <a:pt x="206" y="4"/>
                  </a:cubicBezTo>
                  <a:cubicBezTo>
                    <a:pt x="206" y="3"/>
                    <a:pt x="206" y="2"/>
                    <a:pt x="205" y="2"/>
                  </a:cubicBezTo>
                  <a:cubicBezTo>
                    <a:pt x="204" y="1"/>
                    <a:pt x="204" y="1"/>
                    <a:pt x="204" y="1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3" y="4"/>
                    <a:pt x="203" y="4"/>
                    <a:pt x="203" y="4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6" y="5"/>
                    <a:pt x="216" y="5"/>
                    <a:pt x="216" y="4"/>
                  </a:cubicBezTo>
                  <a:cubicBezTo>
                    <a:pt x="217" y="4"/>
                    <a:pt x="216" y="3"/>
                    <a:pt x="216" y="3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4"/>
                    <a:pt x="213" y="4"/>
                    <a:pt x="213" y="4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5"/>
                    <a:pt x="225" y="4"/>
                    <a:pt x="225" y="4"/>
                  </a:cubicBezTo>
                  <a:cubicBezTo>
                    <a:pt x="225" y="3"/>
                    <a:pt x="225" y="3"/>
                    <a:pt x="225" y="2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3" y="4"/>
                    <a:pt x="223" y="4"/>
                    <a:pt x="223" y="4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4" y="5"/>
                    <a:pt x="235" y="4"/>
                    <a:pt x="235" y="4"/>
                  </a:cubicBezTo>
                  <a:cubicBezTo>
                    <a:pt x="235" y="3"/>
                    <a:pt x="235" y="3"/>
                    <a:pt x="235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3" y="3"/>
                    <a:pt x="233" y="3"/>
                    <a:pt x="233" y="3"/>
                  </a:cubicBezTo>
                  <a:cubicBezTo>
                    <a:pt x="233" y="4"/>
                    <a:pt x="233" y="4"/>
                    <a:pt x="233" y="4"/>
                  </a:cubicBezTo>
                  <a:cubicBezTo>
                    <a:pt x="243" y="5"/>
                    <a:pt x="243" y="5"/>
                    <a:pt x="243" y="5"/>
                  </a:cubicBezTo>
                  <a:cubicBezTo>
                    <a:pt x="243" y="5"/>
                    <a:pt x="244" y="4"/>
                    <a:pt x="244" y="4"/>
                  </a:cubicBezTo>
                  <a:cubicBezTo>
                    <a:pt x="244" y="3"/>
                    <a:pt x="244" y="3"/>
                    <a:pt x="244" y="2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242" y="4"/>
                    <a:pt x="242" y="4"/>
                    <a:pt x="242" y="4"/>
                  </a:cubicBezTo>
                  <a:cubicBezTo>
                    <a:pt x="252" y="5"/>
                    <a:pt x="252" y="5"/>
                    <a:pt x="252" y="5"/>
                  </a:cubicBezTo>
                  <a:cubicBezTo>
                    <a:pt x="253" y="5"/>
                    <a:pt x="253" y="5"/>
                    <a:pt x="254" y="4"/>
                  </a:cubicBezTo>
                  <a:cubicBezTo>
                    <a:pt x="254" y="4"/>
                    <a:pt x="254" y="3"/>
                    <a:pt x="253" y="3"/>
                  </a:cubicBezTo>
                  <a:cubicBezTo>
                    <a:pt x="253" y="3"/>
                    <a:pt x="253" y="3"/>
                    <a:pt x="253" y="3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2" y="5"/>
                    <a:pt x="252" y="5"/>
                    <a:pt x="252" y="5"/>
                  </a:cubicBezTo>
                  <a:cubicBezTo>
                    <a:pt x="261" y="5"/>
                    <a:pt x="261" y="5"/>
                    <a:pt x="261" y="5"/>
                  </a:cubicBezTo>
                  <a:cubicBezTo>
                    <a:pt x="262" y="5"/>
                    <a:pt x="262" y="5"/>
                    <a:pt x="262" y="4"/>
                  </a:cubicBezTo>
                  <a:cubicBezTo>
                    <a:pt x="262" y="4"/>
                    <a:pt x="262" y="3"/>
                    <a:pt x="262" y="3"/>
                  </a:cubicBezTo>
                  <a:cubicBezTo>
                    <a:pt x="260" y="2"/>
                    <a:pt x="260" y="2"/>
                    <a:pt x="260" y="2"/>
                  </a:cubicBezTo>
                  <a:cubicBezTo>
                    <a:pt x="259" y="3"/>
                    <a:pt x="259" y="3"/>
                    <a:pt x="259" y="3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70" y="6"/>
                    <a:pt x="270" y="6"/>
                    <a:pt x="270" y="6"/>
                  </a:cubicBezTo>
                  <a:cubicBezTo>
                    <a:pt x="271" y="6"/>
                    <a:pt x="272" y="5"/>
                    <a:pt x="272" y="5"/>
                  </a:cubicBezTo>
                  <a:cubicBezTo>
                    <a:pt x="272" y="4"/>
                    <a:pt x="272" y="4"/>
                    <a:pt x="271" y="3"/>
                  </a:cubicBezTo>
                  <a:cubicBezTo>
                    <a:pt x="270" y="2"/>
                    <a:pt x="270" y="2"/>
                    <a:pt x="270" y="2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5"/>
                    <a:pt x="269" y="5"/>
                    <a:pt x="269" y="5"/>
                  </a:cubicBezTo>
                  <a:cubicBezTo>
                    <a:pt x="278" y="6"/>
                    <a:pt x="278" y="6"/>
                    <a:pt x="278" y="6"/>
                  </a:cubicBezTo>
                  <a:cubicBezTo>
                    <a:pt x="278" y="6"/>
                    <a:pt x="279" y="5"/>
                    <a:pt x="279" y="5"/>
                  </a:cubicBezTo>
                  <a:cubicBezTo>
                    <a:pt x="279" y="4"/>
                    <a:pt x="279" y="4"/>
                    <a:pt x="279" y="3"/>
                  </a:cubicBezTo>
                  <a:cubicBezTo>
                    <a:pt x="276" y="2"/>
                    <a:pt x="276" y="2"/>
                    <a:pt x="276" y="2"/>
                  </a:cubicBezTo>
                  <a:cubicBezTo>
                    <a:pt x="276" y="3"/>
                    <a:pt x="276" y="3"/>
                    <a:pt x="276" y="3"/>
                  </a:cubicBezTo>
                  <a:cubicBezTo>
                    <a:pt x="276" y="4"/>
                    <a:pt x="276" y="4"/>
                    <a:pt x="276" y="4"/>
                  </a:cubicBezTo>
                  <a:cubicBezTo>
                    <a:pt x="288" y="6"/>
                    <a:pt x="288" y="6"/>
                    <a:pt x="288" y="6"/>
                  </a:cubicBezTo>
                  <a:cubicBezTo>
                    <a:pt x="288" y="6"/>
                    <a:pt x="289" y="5"/>
                    <a:pt x="289" y="5"/>
                  </a:cubicBezTo>
                  <a:cubicBezTo>
                    <a:pt x="289" y="4"/>
                    <a:pt x="289" y="3"/>
                    <a:pt x="288" y="3"/>
                  </a:cubicBezTo>
                  <a:cubicBezTo>
                    <a:pt x="288" y="3"/>
                    <a:pt x="288" y="3"/>
                    <a:pt x="288" y="3"/>
                  </a:cubicBezTo>
                  <a:cubicBezTo>
                    <a:pt x="287" y="4"/>
                    <a:pt x="287" y="4"/>
                    <a:pt x="287" y="4"/>
                  </a:cubicBezTo>
                  <a:cubicBezTo>
                    <a:pt x="287" y="5"/>
                    <a:pt x="287" y="5"/>
                    <a:pt x="287" y="5"/>
                  </a:cubicBezTo>
                  <a:cubicBezTo>
                    <a:pt x="298" y="6"/>
                    <a:pt x="298" y="6"/>
                    <a:pt x="298" y="6"/>
                  </a:cubicBezTo>
                  <a:cubicBezTo>
                    <a:pt x="298" y="6"/>
                    <a:pt x="299" y="5"/>
                    <a:pt x="299" y="5"/>
                  </a:cubicBezTo>
                  <a:cubicBezTo>
                    <a:pt x="299" y="4"/>
                    <a:pt x="299" y="4"/>
                    <a:pt x="299" y="3"/>
                  </a:cubicBezTo>
                  <a:cubicBezTo>
                    <a:pt x="298" y="3"/>
                    <a:pt x="298" y="3"/>
                    <a:pt x="298" y="3"/>
                  </a:cubicBezTo>
                  <a:cubicBezTo>
                    <a:pt x="297" y="4"/>
                    <a:pt x="297" y="4"/>
                    <a:pt x="297" y="4"/>
                  </a:cubicBezTo>
                  <a:cubicBezTo>
                    <a:pt x="297" y="5"/>
                    <a:pt x="297" y="5"/>
                    <a:pt x="297" y="5"/>
                  </a:cubicBezTo>
                  <a:cubicBezTo>
                    <a:pt x="307" y="6"/>
                    <a:pt x="307" y="6"/>
                    <a:pt x="307" y="6"/>
                  </a:cubicBezTo>
                  <a:cubicBezTo>
                    <a:pt x="307" y="6"/>
                    <a:pt x="308" y="6"/>
                    <a:pt x="308" y="5"/>
                  </a:cubicBezTo>
                  <a:cubicBezTo>
                    <a:pt x="308" y="4"/>
                    <a:pt x="308" y="4"/>
                    <a:pt x="307" y="3"/>
                  </a:cubicBezTo>
                  <a:cubicBezTo>
                    <a:pt x="306" y="3"/>
                    <a:pt x="306" y="3"/>
                    <a:pt x="306" y="3"/>
                  </a:cubicBezTo>
                  <a:cubicBezTo>
                    <a:pt x="306" y="4"/>
                    <a:pt x="306" y="4"/>
                    <a:pt x="306" y="4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16" y="6"/>
                    <a:pt x="316" y="6"/>
                    <a:pt x="316" y="6"/>
                  </a:cubicBezTo>
                  <a:cubicBezTo>
                    <a:pt x="316" y="6"/>
                    <a:pt x="317" y="6"/>
                    <a:pt x="317" y="5"/>
                  </a:cubicBezTo>
                  <a:cubicBezTo>
                    <a:pt x="317" y="5"/>
                    <a:pt x="317" y="4"/>
                    <a:pt x="317" y="4"/>
                  </a:cubicBezTo>
                  <a:cubicBezTo>
                    <a:pt x="316" y="3"/>
                    <a:pt x="316" y="3"/>
                    <a:pt x="316" y="3"/>
                  </a:cubicBezTo>
                  <a:cubicBezTo>
                    <a:pt x="315" y="4"/>
                    <a:pt x="315" y="4"/>
                    <a:pt x="315" y="4"/>
                  </a:cubicBezTo>
                  <a:cubicBezTo>
                    <a:pt x="315" y="6"/>
                    <a:pt x="315" y="6"/>
                    <a:pt x="315" y="6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3" y="6"/>
                    <a:pt x="323" y="6"/>
                    <a:pt x="323" y="5"/>
                  </a:cubicBezTo>
                  <a:cubicBezTo>
                    <a:pt x="324" y="5"/>
                    <a:pt x="323" y="4"/>
                    <a:pt x="323" y="4"/>
                  </a:cubicBezTo>
                  <a:cubicBezTo>
                    <a:pt x="322" y="3"/>
                    <a:pt x="322" y="3"/>
                    <a:pt x="322" y="3"/>
                  </a:cubicBezTo>
                  <a:cubicBezTo>
                    <a:pt x="321" y="4"/>
                    <a:pt x="321" y="4"/>
                    <a:pt x="321" y="4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9" y="6"/>
                    <a:pt x="329" y="6"/>
                    <a:pt x="329" y="6"/>
                  </a:cubicBezTo>
                  <a:cubicBezTo>
                    <a:pt x="329" y="6"/>
                    <a:pt x="330" y="6"/>
                    <a:pt x="330" y="6"/>
                  </a:cubicBezTo>
                  <a:cubicBezTo>
                    <a:pt x="330" y="5"/>
                    <a:pt x="330" y="4"/>
                    <a:pt x="330" y="4"/>
                  </a:cubicBezTo>
                  <a:cubicBezTo>
                    <a:pt x="329" y="3"/>
                    <a:pt x="329" y="3"/>
                    <a:pt x="329" y="3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6"/>
                    <a:pt x="328" y="6"/>
                    <a:pt x="328" y="6"/>
                  </a:cubicBezTo>
                  <a:cubicBezTo>
                    <a:pt x="336" y="6"/>
                    <a:pt x="336" y="6"/>
                    <a:pt x="336" y="6"/>
                  </a:cubicBezTo>
                  <a:cubicBezTo>
                    <a:pt x="337" y="6"/>
                    <a:pt x="338" y="6"/>
                    <a:pt x="338" y="6"/>
                  </a:cubicBezTo>
                  <a:cubicBezTo>
                    <a:pt x="338" y="5"/>
                    <a:pt x="338" y="4"/>
                    <a:pt x="337" y="4"/>
                  </a:cubicBezTo>
                  <a:cubicBezTo>
                    <a:pt x="337" y="4"/>
                    <a:pt x="337" y="4"/>
                    <a:pt x="337" y="4"/>
                  </a:cubicBezTo>
                  <a:cubicBezTo>
                    <a:pt x="336" y="5"/>
                    <a:pt x="336" y="5"/>
                    <a:pt x="336" y="5"/>
                  </a:cubicBezTo>
                  <a:cubicBezTo>
                    <a:pt x="336" y="6"/>
                    <a:pt x="336" y="6"/>
                    <a:pt x="336" y="6"/>
                  </a:cubicBezTo>
                  <a:cubicBezTo>
                    <a:pt x="344" y="6"/>
                    <a:pt x="344" y="6"/>
                    <a:pt x="344" y="6"/>
                  </a:cubicBezTo>
                  <a:cubicBezTo>
                    <a:pt x="345" y="6"/>
                    <a:pt x="345" y="5"/>
                    <a:pt x="346" y="5"/>
                  </a:cubicBezTo>
                  <a:cubicBezTo>
                    <a:pt x="346" y="4"/>
                    <a:pt x="345" y="4"/>
                    <a:pt x="345" y="4"/>
                  </a:cubicBezTo>
                  <a:cubicBezTo>
                    <a:pt x="344" y="3"/>
                    <a:pt x="344" y="3"/>
                    <a:pt x="344" y="3"/>
                  </a:cubicBezTo>
                  <a:cubicBezTo>
                    <a:pt x="343" y="4"/>
                    <a:pt x="343" y="4"/>
                    <a:pt x="343" y="4"/>
                  </a:cubicBezTo>
                  <a:cubicBezTo>
                    <a:pt x="343" y="5"/>
                    <a:pt x="343" y="5"/>
                    <a:pt x="343" y="5"/>
                  </a:cubicBezTo>
                  <a:cubicBezTo>
                    <a:pt x="354" y="6"/>
                    <a:pt x="354" y="6"/>
                    <a:pt x="354" y="6"/>
                  </a:cubicBezTo>
                  <a:cubicBezTo>
                    <a:pt x="354" y="6"/>
                    <a:pt x="355" y="6"/>
                    <a:pt x="355" y="6"/>
                  </a:cubicBezTo>
                  <a:cubicBezTo>
                    <a:pt x="355" y="5"/>
                    <a:pt x="355" y="4"/>
                    <a:pt x="355" y="4"/>
                  </a:cubicBezTo>
                  <a:cubicBezTo>
                    <a:pt x="354" y="4"/>
                    <a:pt x="354" y="4"/>
                    <a:pt x="354" y="4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61" y="7"/>
                    <a:pt x="361" y="7"/>
                    <a:pt x="361" y="7"/>
                  </a:cubicBezTo>
                  <a:cubicBezTo>
                    <a:pt x="361" y="7"/>
                    <a:pt x="362" y="6"/>
                    <a:pt x="362" y="6"/>
                  </a:cubicBezTo>
                  <a:cubicBezTo>
                    <a:pt x="362" y="5"/>
                    <a:pt x="362" y="5"/>
                    <a:pt x="361" y="4"/>
                  </a:cubicBezTo>
                  <a:cubicBezTo>
                    <a:pt x="360" y="3"/>
                    <a:pt x="360" y="3"/>
                    <a:pt x="360" y="3"/>
                  </a:cubicBezTo>
                  <a:cubicBezTo>
                    <a:pt x="359" y="4"/>
                    <a:pt x="359" y="4"/>
                    <a:pt x="359" y="4"/>
                  </a:cubicBezTo>
                  <a:cubicBezTo>
                    <a:pt x="359" y="6"/>
                    <a:pt x="359" y="6"/>
                    <a:pt x="359" y="6"/>
                  </a:cubicBezTo>
                  <a:cubicBezTo>
                    <a:pt x="375" y="9"/>
                    <a:pt x="375" y="9"/>
                    <a:pt x="375" y="9"/>
                  </a:cubicBezTo>
                  <a:cubicBezTo>
                    <a:pt x="375" y="10"/>
                    <a:pt x="376" y="9"/>
                    <a:pt x="376" y="9"/>
                  </a:cubicBezTo>
                  <a:cubicBezTo>
                    <a:pt x="376" y="8"/>
                    <a:pt x="376" y="7"/>
                    <a:pt x="376" y="7"/>
                  </a:cubicBezTo>
                  <a:cubicBezTo>
                    <a:pt x="372" y="5"/>
                    <a:pt x="372" y="5"/>
                    <a:pt x="372" y="5"/>
                  </a:cubicBezTo>
                  <a:cubicBezTo>
                    <a:pt x="372" y="5"/>
                    <a:pt x="371" y="5"/>
                    <a:pt x="371" y="5"/>
                  </a:cubicBezTo>
                  <a:cubicBezTo>
                    <a:pt x="370" y="6"/>
                    <a:pt x="370" y="7"/>
                    <a:pt x="371" y="7"/>
                  </a:cubicBezTo>
                  <a:cubicBezTo>
                    <a:pt x="374" y="9"/>
                    <a:pt x="374" y="9"/>
                    <a:pt x="374" y="9"/>
                  </a:cubicBezTo>
                  <a:cubicBezTo>
                    <a:pt x="375" y="8"/>
                    <a:pt x="375" y="8"/>
                    <a:pt x="375" y="8"/>
                  </a:cubicBezTo>
                  <a:cubicBezTo>
                    <a:pt x="375" y="7"/>
                    <a:pt x="375" y="7"/>
                    <a:pt x="375" y="7"/>
                  </a:cubicBezTo>
                  <a:cubicBezTo>
                    <a:pt x="359" y="3"/>
                    <a:pt x="359" y="3"/>
                    <a:pt x="359" y="3"/>
                  </a:cubicBezTo>
                  <a:cubicBezTo>
                    <a:pt x="359" y="3"/>
                    <a:pt x="358" y="3"/>
                    <a:pt x="358" y="4"/>
                  </a:cubicBezTo>
                  <a:cubicBezTo>
                    <a:pt x="358" y="4"/>
                    <a:pt x="358" y="5"/>
                    <a:pt x="358" y="5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4"/>
                    <a:pt x="361" y="4"/>
                    <a:pt x="361" y="4"/>
                  </a:cubicBezTo>
                  <a:cubicBezTo>
                    <a:pt x="353" y="3"/>
                    <a:pt x="353" y="3"/>
                    <a:pt x="353" y="3"/>
                  </a:cubicBezTo>
                  <a:cubicBezTo>
                    <a:pt x="353" y="3"/>
                    <a:pt x="352" y="4"/>
                    <a:pt x="352" y="4"/>
                  </a:cubicBezTo>
                  <a:cubicBezTo>
                    <a:pt x="352" y="5"/>
                    <a:pt x="352" y="5"/>
                    <a:pt x="352" y="6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4"/>
                    <a:pt x="354" y="4"/>
                    <a:pt x="354" y="4"/>
                  </a:cubicBezTo>
                  <a:cubicBezTo>
                    <a:pt x="343" y="3"/>
                    <a:pt x="343" y="3"/>
                    <a:pt x="343" y="3"/>
                  </a:cubicBezTo>
                  <a:cubicBezTo>
                    <a:pt x="343" y="3"/>
                    <a:pt x="342" y="3"/>
                    <a:pt x="342" y="4"/>
                  </a:cubicBezTo>
                  <a:cubicBezTo>
                    <a:pt x="342" y="4"/>
                    <a:pt x="342" y="5"/>
                    <a:pt x="343" y="5"/>
                  </a:cubicBezTo>
                  <a:cubicBezTo>
                    <a:pt x="344" y="6"/>
                    <a:pt x="344" y="6"/>
                    <a:pt x="344" y="6"/>
                  </a:cubicBezTo>
                  <a:cubicBezTo>
                    <a:pt x="344" y="5"/>
                    <a:pt x="344" y="5"/>
                    <a:pt x="344" y="5"/>
                  </a:cubicBezTo>
                  <a:cubicBezTo>
                    <a:pt x="344" y="3"/>
                    <a:pt x="344" y="3"/>
                    <a:pt x="344" y="3"/>
                  </a:cubicBezTo>
                  <a:cubicBezTo>
                    <a:pt x="336" y="4"/>
                    <a:pt x="336" y="4"/>
                    <a:pt x="336" y="4"/>
                  </a:cubicBezTo>
                  <a:cubicBezTo>
                    <a:pt x="335" y="4"/>
                    <a:pt x="335" y="4"/>
                    <a:pt x="335" y="4"/>
                  </a:cubicBezTo>
                  <a:cubicBezTo>
                    <a:pt x="335" y="5"/>
                    <a:pt x="335" y="6"/>
                    <a:pt x="335" y="6"/>
                  </a:cubicBezTo>
                  <a:cubicBezTo>
                    <a:pt x="336" y="6"/>
                    <a:pt x="336" y="6"/>
                    <a:pt x="336" y="6"/>
                  </a:cubicBezTo>
                  <a:cubicBezTo>
                    <a:pt x="337" y="5"/>
                    <a:pt x="337" y="5"/>
                    <a:pt x="337" y="5"/>
                  </a:cubicBezTo>
                  <a:cubicBezTo>
                    <a:pt x="337" y="4"/>
                    <a:pt x="337" y="4"/>
                    <a:pt x="337" y="4"/>
                  </a:cubicBezTo>
                  <a:cubicBezTo>
                    <a:pt x="328" y="3"/>
                    <a:pt x="328" y="3"/>
                    <a:pt x="328" y="3"/>
                  </a:cubicBezTo>
                  <a:cubicBezTo>
                    <a:pt x="327" y="3"/>
                    <a:pt x="327" y="4"/>
                    <a:pt x="327" y="4"/>
                  </a:cubicBezTo>
                  <a:cubicBezTo>
                    <a:pt x="327" y="5"/>
                    <a:pt x="327" y="5"/>
                    <a:pt x="327" y="6"/>
                  </a:cubicBezTo>
                  <a:cubicBezTo>
                    <a:pt x="328" y="6"/>
                    <a:pt x="328" y="6"/>
                    <a:pt x="328" y="6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4"/>
                    <a:pt x="329" y="4"/>
                    <a:pt x="329" y="4"/>
                  </a:cubicBezTo>
                  <a:cubicBezTo>
                    <a:pt x="321" y="3"/>
                    <a:pt x="321" y="3"/>
                    <a:pt x="321" y="3"/>
                  </a:cubicBezTo>
                  <a:cubicBezTo>
                    <a:pt x="320" y="3"/>
                    <a:pt x="320" y="3"/>
                    <a:pt x="320" y="4"/>
                  </a:cubicBezTo>
                  <a:cubicBezTo>
                    <a:pt x="319" y="4"/>
                    <a:pt x="320" y="5"/>
                    <a:pt x="320" y="5"/>
                  </a:cubicBezTo>
                  <a:cubicBezTo>
                    <a:pt x="322" y="6"/>
                    <a:pt x="322" y="6"/>
                    <a:pt x="322" y="6"/>
                  </a:cubicBezTo>
                  <a:cubicBezTo>
                    <a:pt x="322" y="5"/>
                    <a:pt x="322" y="5"/>
                    <a:pt x="322" y="5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15" y="3"/>
                    <a:pt x="315" y="3"/>
                    <a:pt x="315" y="3"/>
                  </a:cubicBezTo>
                  <a:cubicBezTo>
                    <a:pt x="314" y="3"/>
                    <a:pt x="314" y="3"/>
                    <a:pt x="314" y="4"/>
                  </a:cubicBezTo>
                  <a:cubicBezTo>
                    <a:pt x="313" y="4"/>
                    <a:pt x="314" y="5"/>
                    <a:pt x="314" y="5"/>
                  </a:cubicBezTo>
                  <a:cubicBezTo>
                    <a:pt x="315" y="6"/>
                    <a:pt x="315" y="6"/>
                    <a:pt x="315" y="6"/>
                  </a:cubicBezTo>
                  <a:cubicBezTo>
                    <a:pt x="316" y="5"/>
                    <a:pt x="316" y="5"/>
                    <a:pt x="316" y="5"/>
                  </a:cubicBezTo>
                  <a:cubicBezTo>
                    <a:pt x="316" y="4"/>
                    <a:pt x="316" y="4"/>
                    <a:pt x="316" y="4"/>
                  </a:cubicBezTo>
                  <a:cubicBezTo>
                    <a:pt x="306" y="3"/>
                    <a:pt x="306" y="3"/>
                    <a:pt x="306" y="3"/>
                  </a:cubicBezTo>
                  <a:cubicBezTo>
                    <a:pt x="305" y="3"/>
                    <a:pt x="305" y="3"/>
                    <a:pt x="304" y="3"/>
                  </a:cubicBezTo>
                  <a:cubicBezTo>
                    <a:pt x="304" y="4"/>
                    <a:pt x="304" y="5"/>
                    <a:pt x="305" y="5"/>
                  </a:cubicBezTo>
                  <a:cubicBezTo>
                    <a:pt x="306" y="6"/>
                    <a:pt x="306" y="6"/>
                    <a:pt x="306" y="6"/>
                  </a:cubicBezTo>
                  <a:cubicBezTo>
                    <a:pt x="307" y="5"/>
                    <a:pt x="307" y="5"/>
                    <a:pt x="307" y="5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97" y="3"/>
                    <a:pt x="296" y="3"/>
                    <a:pt x="296" y="4"/>
                  </a:cubicBezTo>
                  <a:cubicBezTo>
                    <a:pt x="296" y="4"/>
                    <a:pt x="296" y="5"/>
                    <a:pt x="297" y="5"/>
                  </a:cubicBezTo>
                  <a:cubicBezTo>
                    <a:pt x="297" y="5"/>
                    <a:pt x="297" y="5"/>
                    <a:pt x="297" y="5"/>
                  </a:cubicBezTo>
                  <a:cubicBezTo>
                    <a:pt x="298" y="4"/>
                    <a:pt x="298" y="4"/>
                    <a:pt x="298" y="4"/>
                  </a:cubicBezTo>
                  <a:cubicBezTo>
                    <a:pt x="298" y="3"/>
                    <a:pt x="298" y="3"/>
                    <a:pt x="298" y="3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6" y="2"/>
                    <a:pt x="286" y="3"/>
                    <a:pt x="286" y="3"/>
                  </a:cubicBezTo>
                  <a:cubicBezTo>
                    <a:pt x="285" y="4"/>
                    <a:pt x="286" y="5"/>
                    <a:pt x="286" y="5"/>
                  </a:cubicBezTo>
                  <a:cubicBezTo>
                    <a:pt x="287" y="5"/>
                    <a:pt x="287" y="5"/>
                    <a:pt x="287" y="5"/>
                  </a:cubicBezTo>
                  <a:cubicBezTo>
                    <a:pt x="288" y="4"/>
                    <a:pt x="288" y="4"/>
                    <a:pt x="288" y="4"/>
                  </a:cubicBezTo>
                  <a:cubicBezTo>
                    <a:pt x="288" y="3"/>
                    <a:pt x="288" y="3"/>
                    <a:pt x="288" y="3"/>
                  </a:cubicBezTo>
                  <a:cubicBezTo>
                    <a:pt x="276" y="2"/>
                    <a:pt x="276" y="2"/>
                    <a:pt x="276" y="2"/>
                  </a:cubicBezTo>
                  <a:cubicBezTo>
                    <a:pt x="275" y="2"/>
                    <a:pt x="275" y="2"/>
                    <a:pt x="275" y="3"/>
                  </a:cubicBezTo>
                  <a:cubicBezTo>
                    <a:pt x="274" y="3"/>
                    <a:pt x="275" y="4"/>
                    <a:pt x="275" y="4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8" y="2"/>
                    <a:pt x="268" y="2"/>
                    <a:pt x="268" y="3"/>
                  </a:cubicBezTo>
                  <a:cubicBezTo>
                    <a:pt x="267" y="3"/>
                    <a:pt x="268" y="4"/>
                    <a:pt x="268" y="4"/>
                  </a:cubicBezTo>
                  <a:cubicBezTo>
                    <a:pt x="270" y="5"/>
                    <a:pt x="270" y="5"/>
                    <a:pt x="270" y="5"/>
                  </a:cubicBezTo>
                  <a:cubicBezTo>
                    <a:pt x="271" y="4"/>
                    <a:pt x="271" y="4"/>
                    <a:pt x="271" y="4"/>
                  </a:cubicBezTo>
                  <a:cubicBezTo>
                    <a:pt x="271" y="3"/>
                    <a:pt x="271" y="3"/>
                    <a:pt x="271" y="3"/>
                  </a:cubicBezTo>
                  <a:cubicBezTo>
                    <a:pt x="260" y="1"/>
                    <a:pt x="260" y="1"/>
                    <a:pt x="260" y="1"/>
                  </a:cubicBezTo>
                  <a:cubicBezTo>
                    <a:pt x="259" y="1"/>
                    <a:pt x="258" y="2"/>
                    <a:pt x="258" y="2"/>
                  </a:cubicBezTo>
                  <a:cubicBezTo>
                    <a:pt x="258" y="3"/>
                    <a:pt x="258" y="4"/>
                    <a:pt x="259" y="4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1" y="4"/>
                    <a:pt x="261" y="4"/>
                    <a:pt x="261" y="4"/>
                  </a:cubicBezTo>
                  <a:cubicBezTo>
                    <a:pt x="261" y="2"/>
                    <a:pt x="261" y="2"/>
                    <a:pt x="261" y="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252" y="3"/>
                    <a:pt x="251" y="3"/>
                    <a:pt x="251" y="4"/>
                  </a:cubicBezTo>
                  <a:cubicBezTo>
                    <a:pt x="251" y="4"/>
                    <a:pt x="251" y="5"/>
                    <a:pt x="252" y="5"/>
                  </a:cubicBezTo>
                  <a:cubicBezTo>
                    <a:pt x="252" y="5"/>
                    <a:pt x="252" y="5"/>
                    <a:pt x="252" y="5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3" y="3"/>
                    <a:pt x="253" y="3"/>
                    <a:pt x="253" y="3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42" y="2"/>
                    <a:pt x="241" y="2"/>
                    <a:pt x="241" y="2"/>
                  </a:cubicBezTo>
                  <a:cubicBezTo>
                    <a:pt x="241" y="3"/>
                    <a:pt x="241" y="4"/>
                    <a:pt x="241" y="4"/>
                  </a:cubicBezTo>
                  <a:cubicBezTo>
                    <a:pt x="242" y="4"/>
                    <a:pt x="242" y="4"/>
                    <a:pt x="242" y="4"/>
                  </a:cubicBezTo>
                  <a:cubicBezTo>
                    <a:pt x="243" y="3"/>
                    <a:pt x="243" y="3"/>
                    <a:pt x="243" y="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33" y="2"/>
                    <a:pt x="233" y="2"/>
                    <a:pt x="233" y="2"/>
                  </a:cubicBezTo>
                  <a:cubicBezTo>
                    <a:pt x="233" y="2"/>
                    <a:pt x="232" y="2"/>
                    <a:pt x="232" y="3"/>
                  </a:cubicBezTo>
                  <a:cubicBezTo>
                    <a:pt x="232" y="3"/>
                    <a:pt x="232" y="4"/>
                    <a:pt x="232" y="4"/>
                  </a:cubicBezTo>
                  <a:cubicBezTo>
                    <a:pt x="233" y="5"/>
                    <a:pt x="233" y="5"/>
                    <a:pt x="233" y="5"/>
                  </a:cubicBezTo>
                  <a:cubicBezTo>
                    <a:pt x="234" y="4"/>
                    <a:pt x="234" y="4"/>
                    <a:pt x="234" y="4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23" y="2"/>
                    <a:pt x="223" y="2"/>
                    <a:pt x="223" y="2"/>
                  </a:cubicBezTo>
                  <a:cubicBezTo>
                    <a:pt x="223" y="2"/>
                    <a:pt x="222" y="2"/>
                    <a:pt x="222" y="3"/>
                  </a:cubicBezTo>
                  <a:cubicBezTo>
                    <a:pt x="222" y="3"/>
                    <a:pt x="222" y="4"/>
                    <a:pt x="222" y="4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2" y="2"/>
                    <a:pt x="212" y="2"/>
                  </a:cubicBezTo>
                  <a:cubicBezTo>
                    <a:pt x="212" y="3"/>
                    <a:pt x="212" y="4"/>
                    <a:pt x="213" y="4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03" y="1"/>
                    <a:pt x="203" y="1"/>
                    <a:pt x="203" y="1"/>
                  </a:cubicBezTo>
                  <a:cubicBezTo>
                    <a:pt x="203" y="1"/>
                    <a:pt x="202" y="1"/>
                    <a:pt x="202" y="2"/>
                  </a:cubicBezTo>
                  <a:cubicBezTo>
                    <a:pt x="202" y="2"/>
                    <a:pt x="202" y="3"/>
                    <a:pt x="202" y="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4" y="3"/>
                    <a:pt x="204" y="3"/>
                    <a:pt x="204" y="3"/>
                  </a:cubicBezTo>
                  <a:cubicBezTo>
                    <a:pt x="205" y="2"/>
                    <a:pt x="205" y="2"/>
                    <a:pt x="205" y="2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95" y="1"/>
                    <a:pt x="194" y="1"/>
                    <a:pt x="194" y="2"/>
                  </a:cubicBezTo>
                  <a:cubicBezTo>
                    <a:pt x="194" y="2"/>
                    <a:pt x="194" y="3"/>
                    <a:pt x="195" y="3"/>
                  </a:cubicBezTo>
                  <a:cubicBezTo>
                    <a:pt x="196" y="4"/>
                    <a:pt x="196" y="4"/>
                    <a:pt x="196" y="4"/>
                  </a:cubicBezTo>
                  <a:cubicBezTo>
                    <a:pt x="197" y="3"/>
                    <a:pt x="197" y="3"/>
                    <a:pt x="197" y="3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8" y="1"/>
                    <a:pt x="188" y="2"/>
                    <a:pt x="187" y="2"/>
                  </a:cubicBezTo>
                  <a:cubicBezTo>
                    <a:pt x="187" y="3"/>
                    <a:pt x="188" y="3"/>
                    <a:pt x="188" y="4"/>
                  </a:cubicBezTo>
                  <a:cubicBezTo>
                    <a:pt x="188" y="4"/>
                    <a:pt x="188" y="4"/>
                    <a:pt x="188" y="4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79" y="1"/>
                    <a:pt x="179" y="1"/>
                    <a:pt x="179" y="1"/>
                  </a:cubicBezTo>
                  <a:cubicBezTo>
                    <a:pt x="179" y="1"/>
                    <a:pt x="178" y="1"/>
                    <a:pt x="178" y="2"/>
                  </a:cubicBezTo>
                  <a:cubicBezTo>
                    <a:pt x="178" y="2"/>
                    <a:pt x="178" y="3"/>
                    <a:pt x="179" y="3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2" y="2"/>
                    <a:pt x="182" y="2"/>
                    <a:pt x="182" y="2"/>
                  </a:cubicBezTo>
                  <a:cubicBezTo>
                    <a:pt x="169" y="1"/>
                    <a:pt x="169" y="1"/>
                    <a:pt x="169" y="1"/>
                  </a:cubicBezTo>
                  <a:cubicBezTo>
                    <a:pt x="168" y="1"/>
                    <a:pt x="168" y="1"/>
                    <a:pt x="168" y="2"/>
                  </a:cubicBezTo>
                  <a:cubicBezTo>
                    <a:pt x="168" y="2"/>
                    <a:pt x="168" y="3"/>
                    <a:pt x="168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70" y="3"/>
                    <a:pt x="170" y="3"/>
                    <a:pt x="170" y="3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2"/>
                  </a:cubicBezTo>
                  <a:cubicBezTo>
                    <a:pt x="159" y="2"/>
                    <a:pt x="159" y="3"/>
                    <a:pt x="159" y="3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50" y="1"/>
                    <a:pt x="150" y="1"/>
                    <a:pt x="149" y="2"/>
                  </a:cubicBezTo>
                  <a:cubicBezTo>
                    <a:pt x="149" y="2"/>
                    <a:pt x="149" y="3"/>
                    <a:pt x="150" y="3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1" y="0"/>
                    <a:pt x="141" y="1"/>
                    <a:pt x="140" y="1"/>
                  </a:cubicBezTo>
                  <a:cubicBezTo>
                    <a:pt x="140" y="2"/>
                    <a:pt x="140" y="2"/>
                    <a:pt x="141" y="3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4" y="1"/>
                    <a:pt x="134" y="1"/>
                    <a:pt x="134" y="2"/>
                  </a:cubicBezTo>
                  <a:cubicBezTo>
                    <a:pt x="133" y="3"/>
                    <a:pt x="134" y="3"/>
                    <a:pt x="134" y="4"/>
                  </a:cubicBezTo>
                  <a:cubicBezTo>
                    <a:pt x="135" y="4"/>
                    <a:pt x="135" y="4"/>
                    <a:pt x="135" y="4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25" y="1"/>
                    <a:pt x="124" y="1"/>
                    <a:pt x="124" y="2"/>
                  </a:cubicBezTo>
                  <a:cubicBezTo>
                    <a:pt x="124" y="2"/>
                    <a:pt x="124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7" y="1"/>
                    <a:pt x="116" y="1"/>
                  </a:cubicBezTo>
                  <a:cubicBezTo>
                    <a:pt x="116" y="2"/>
                    <a:pt x="116" y="2"/>
                    <a:pt x="117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2"/>
                    <a:pt x="118" y="2"/>
                    <a:pt x="118" y="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7" y="0"/>
                    <a:pt x="107" y="0"/>
                    <a:pt x="106" y="1"/>
                  </a:cubicBezTo>
                  <a:cubicBezTo>
                    <a:pt x="106" y="2"/>
                    <a:pt x="107" y="2"/>
                    <a:pt x="107" y="3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0"/>
                    <a:pt x="100" y="0"/>
                    <a:pt x="100" y="1"/>
                  </a:cubicBezTo>
                  <a:cubicBezTo>
                    <a:pt x="100" y="1"/>
                    <a:pt x="100" y="2"/>
                    <a:pt x="100" y="2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90" y="0"/>
                    <a:pt x="89" y="1"/>
                  </a:cubicBezTo>
                  <a:cubicBezTo>
                    <a:pt x="89" y="1"/>
                    <a:pt x="89" y="2"/>
                    <a:pt x="90" y="2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0" y="0"/>
                    <a:pt x="80" y="1"/>
                  </a:cubicBezTo>
                  <a:cubicBezTo>
                    <a:pt x="80" y="1"/>
                    <a:pt x="80" y="2"/>
                    <a:pt x="80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3" y="0"/>
                    <a:pt x="73" y="0"/>
                    <a:pt x="72" y="1"/>
                  </a:cubicBezTo>
                  <a:cubicBezTo>
                    <a:pt x="72" y="1"/>
                    <a:pt x="73" y="2"/>
                    <a:pt x="73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2" y="0"/>
                    <a:pt x="62" y="1"/>
                  </a:cubicBezTo>
                  <a:cubicBezTo>
                    <a:pt x="62" y="1"/>
                    <a:pt x="62" y="2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5" y="1"/>
                    <a:pt x="55" y="2"/>
                  </a:cubicBezTo>
                  <a:cubicBezTo>
                    <a:pt x="55" y="2"/>
                    <a:pt x="55" y="3"/>
                    <a:pt x="55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8" y="3"/>
                    <a:pt x="48" y="4"/>
                    <a:pt x="49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2" y="5"/>
                  </a:cubicBezTo>
                  <a:cubicBezTo>
                    <a:pt x="42" y="5"/>
                    <a:pt x="43" y="6"/>
                    <a:pt x="43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9" y="6"/>
                    <a:pt x="39" y="7"/>
                    <a:pt x="39" y="7"/>
                  </a:cubicBezTo>
                  <a:cubicBezTo>
                    <a:pt x="39" y="7"/>
                    <a:pt x="39" y="8"/>
                    <a:pt x="40" y="8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4" y="9"/>
                    <a:pt x="34" y="10"/>
                  </a:cubicBezTo>
                  <a:cubicBezTo>
                    <a:pt x="34" y="10"/>
                    <a:pt x="35" y="11"/>
                    <a:pt x="35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3"/>
                  </a:cubicBezTo>
                  <a:cubicBezTo>
                    <a:pt x="31" y="13"/>
                    <a:pt x="31" y="14"/>
                    <a:pt x="31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6"/>
                    <a:pt x="26" y="16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8"/>
                    <a:pt x="21" y="19"/>
                    <a:pt x="21" y="19"/>
                  </a:cubicBezTo>
                  <a:cubicBezTo>
                    <a:pt x="21" y="20"/>
                    <a:pt x="21" y="20"/>
                    <a:pt x="22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2"/>
                    <a:pt x="19" y="22"/>
                    <a:pt x="19" y="23"/>
                  </a:cubicBezTo>
                  <a:cubicBezTo>
                    <a:pt x="19" y="23"/>
                    <a:pt x="20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8"/>
                    <a:pt x="15" y="29"/>
                    <a:pt x="15" y="29"/>
                  </a:cubicBezTo>
                  <a:cubicBezTo>
                    <a:pt x="16" y="29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3"/>
                    <a:pt x="7" y="53"/>
                    <a:pt x="7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7" y="57"/>
                    <a:pt x="7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3"/>
                    <a:pt x="7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3"/>
                    <a:pt x="7" y="74"/>
                    <a:pt x="8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77"/>
                    <a:pt x="7" y="78"/>
                    <a:pt x="8" y="78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5"/>
                    <a:pt x="7" y="86"/>
                    <a:pt x="7" y="86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8"/>
                    <a:pt x="7" y="98"/>
                    <a:pt x="7" y="99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5"/>
                    <a:pt x="7" y="105"/>
                    <a:pt x="8" y="105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9"/>
                    <a:pt x="7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7" y="115"/>
                    <a:pt x="7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7" y="119"/>
                    <a:pt x="7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6" y="123"/>
                    <a:pt x="6" y="124"/>
                    <a:pt x="7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28"/>
                    <a:pt x="6" y="128"/>
                    <a:pt x="7" y="128"/>
                  </a:cubicBezTo>
                  <a:cubicBezTo>
                    <a:pt x="7" y="129"/>
                    <a:pt x="7" y="129"/>
                    <a:pt x="7" y="129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6" y="133"/>
                    <a:pt x="6" y="134"/>
                    <a:pt x="7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5" y="137"/>
                    <a:pt x="5" y="137"/>
                    <a:pt x="5" y="137"/>
                  </a:cubicBezTo>
                  <a:cubicBezTo>
                    <a:pt x="5" y="138"/>
                    <a:pt x="5" y="138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6" y="144"/>
                    <a:pt x="6" y="144"/>
                    <a:pt x="6" y="144"/>
                  </a:cubicBezTo>
                  <a:cubicBezTo>
                    <a:pt x="5" y="144"/>
                    <a:pt x="6" y="145"/>
                    <a:pt x="6" y="145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6" y="149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5"/>
                    <a:pt x="6" y="156"/>
                    <a:pt x="6" y="156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7" y="155"/>
                    <a:pt x="7" y="155"/>
                    <a:pt x="7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2"/>
                    <a:pt x="6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7"/>
                    <a:pt x="6" y="167"/>
                    <a:pt x="6" y="168"/>
                  </a:cubicBezTo>
                  <a:cubicBezTo>
                    <a:pt x="7" y="168"/>
                    <a:pt x="7" y="168"/>
                    <a:pt x="7" y="168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6" y="167"/>
                    <a:pt x="6" y="167"/>
                    <a:pt x="6" y="167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77"/>
                    <a:pt x="6" y="177"/>
                    <a:pt x="7" y="177"/>
                  </a:cubicBezTo>
                  <a:cubicBezTo>
                    <a:pt x="7" y="178"/>
                    <a:pt x="7" y="178"/>
                    <a:pt x="7" y="178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2"/>
                    <a:pt x="6" y="182"/>
                    <a:pt x="7" y="182"/>
                  </a:cubicBezTo>
                  <a:cubicBezTo>
                    <a:pt x="7" y="183"/>
                    <a:pt x="7" y="183"/>
                    <a:pt x="7" y="183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5" y="185"/>
                    <a:pt x="5" y="185"/>
                    <a:pt x="5" y="185"/>
                  </a:cubicBezTo>
                  <a:cubicBezTo>
                    <a:pt x="5" y="185"/>
                    <a:pt x="6" y="186"/>
                    <a:pt x="6" y="186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5" y="190"/>
                    <a:pt x="5" y="190"/>
                    <a:pt x="5" y="190"/>
                  </a:cubicBezTo>
                  <a:cubicBezTo>
                    <a:pt x="5" y="191"/>
                    <a:pt x="5" y="191"/>
                    <a:pt x="6" y="191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5" y="197"/>
                    <a:pt x="5" y="197"/>
                    <a:pt x="6" y="198"/>
                  </a:cubicBezTo>
                  <a:cubicBezTo>
                    <a:pt x="6" y="198"/>
                    <a:pt x="6" y="198"/>
                    <a:pt x="6" y="198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5" y="203"/>
                    <a:pt x="6" y="204"/>
                    <a:pt x="6" y="204"/>
                  </a:cubicBezTo>
                  <a:cubicBezTo>
                    <a:pt x="6" y="204"/>
                    <a:pt x="6" y="204"/>
                    <a:pt x="6" y="204"/>
                  </a:cubicBezTo>
                  <a:cubicBezTo>
                    <a:pt x="5" y="207"/>
                    <a:pt x="5" y="207"/>
                    <a:pt x="5" y="207"/>
                  </a:cubicBezTo>
                  <a:cubicBezTo>
                    <a:pt x="4" y="208"/>
                    <a:pt x="5" y="208"/>
                    <a:pt x="5" y="209"/>
                  </a:cubicBezTo>
                  <a:cubicBezTo>
                    <a:pt x="5" y="209"/>
                    <a:pt x="5" y="209"/>
                    <a:pt x="5" y="209"/>
                  </a:cubicBezTo>
                  <a:cubicBezTo>
                    <a:pt x="6" y="208"/>
                    <a:pt x="6" y="208"/>
                    <a:pt x="6" y="208"/>
                  </a:cubicBezTo>
                  <a:cubicBezTo>
                    <a:pt x="5" y="207"/>
                    <a:pt x="5" y="207"/>
                    <a:pt x="5" y="207"/>
                  </a:cubicBezTo>
                  <a:cubicBezTo>
                    <a:pt x="4" y="213"/>
                    <a:pt x="4" y="213"/>
                    <a:pt x="4" y="213"/>
                  </a:cubicBezTo>
                  <a:cubicBezTo>
                    <a:pt x="4" y="214"/>
                    <a:pt x="4" y="214"/>
                    <a:pt x="5" y="215"/>
                  </a:cubicBezTo>
                  <a:cubicBezTo>
                    <a:pt x="5" y="215"/>
                    <a:pt x="5" y="215"/>
                    <a:pt x="5" y="215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1"/>
                    <a:pt x="6" y="221"/>
                    <a:pt x="6" y="222"/>
                  </a:cubicBezTo>
                  <a:cubicBezTo>
                    <a:pt x="7" y="222"/>
                    <a:pt x="7" y="222"/>
                    <a:pt x="7" y="222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6" y="220"/>
                    <a:pt x="6" y="220"/>
                    <a:pt x="6" y="220"/>
                  </a:cubicBezTo>
                  <a:cubicBezTo>
                    <a:pt x="5" y="226"/>
                    <a:pt x="5" y="226"/>
                    <a:pt x="5" y="226"/>
                  </a:cubicBezTo>
                  <a:cubicBezTo>
                    <a:pt x="5" y="226"/>
                    <a:pt x="5" y="227"/>
                    <a:pt x="6" y="227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6" y="226"/>
                    <a:pt x="6" y="226"/>
                    <a:pt x="6" y="226"/>
                  </a:cubicBezTo>
                  <a:cubicBezTo>
                    <a:pt x="5" y="226"/>
                    <a:pt x="5" y="226"/>
                    <a:pt x="5" y="226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5" y="231"/>
                    <a:pt x="5" y="232"/>
                    <a:pt x="5" y="232"/>
                  </a:cubicBezTo>
                  <a:cubicBezTo>
                    <a:pt x="6" y="232"/>
                    <a:pt x="6" y="232"/>
                    <a:pt x="6" y="232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8"/>
                    <a:pt x="6" y="238"/>
                    <a:pt x="6" y="238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7" y="237"/>
                    <a:pt x="7" y="237"/>
                    <a:pt x="7" y="237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2"/>
                    <a:pt x="5" y="242"/>
                    <a:pt x="6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5" y="242"/>
                    <a:pt x="5" y="242"/>
                    <a:pt x="5" y="242"/>
                  </a:cubicBezTo>
                  <a:cubicBezTo>
                    <a:pt x="4" y="246"/>
                    <a:pt x="4" y="246"/>
                    <a:pt x="4" y="246"/>
                  </a:cubicBezTo>
                  <a:cubicBezTo>
                    <a:pt x="4" y="247"/>
                    <a:pt x="4" y="248"/>
                    <a:pt x="5" y="248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6" y="247"/>
                    <a:pt x="6" y="247"/>
                    <a:pt x="6" y="247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4" y="251"/>
                    <a:pt x="4" y="251"/>
                    <a:pt x="4" y="251"/>
                  </a:cubicBezTo>
                  <a:cubicBezTo>
                    <a:pt x="4" y="252"/>
                    <a:pt x="4" y="252"/>
                    <a:pt x="5" y="252"/>
                  </a:cubicBezTo>
                  <a:cubicBezTo>
                    <a:pt x="5" y="252"/>
                    <a:pt x="5" y="252"/>
                    <a:pt x="5" y="252"/>
                  </a:cubicBezTo>
                  <a:cubicBezTo>
                    <a:pt x="4" y="258"/>
                    <a:pt x="4" y="258"/>
                    <a:pt x="4" y="258"/>
                  </a:cubicBezTo>
                  <a:cubicBezTo>
                    <a:pt x="4" y="258"/>
                    <a:pt x="4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5" y="264"/>
                    <a:pt x="5" y="264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6" y="263"/>
                    <a:pt x="6" y="263"/>
                    <a:pt x="6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" y="268"/>
                    <a:pt x="4" y="268"/>
                    <a:pt x="4" y="268"/>
                  </a:cubicBezTo>
                  <a:cubicBezTo>
                    <a:pt x="4" y="268"/>
                    <a:pt x="4" y="269"/>
                    <a:pt x="5" y="269"/>
                  </a:cubicBezTo>
                  <a:cubicBezTo>
                    <a:pt x="5" y="269"/>
                    <a:pt x="5" y="269"/>
                    <a:pt x="5" y="269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4" y="268"/>
                    <a:pt x="4" y="268"/>
                    <a:pt x="4" y="268"/>
                  </a:cubicBezTo>
                  <a:cubicBezTo>
                    <a:pt x="5" y="274"/>
                    <a:pt x="5" y="274"/>
                    <a:pt x="5" y="274"/>
                  </a:cubicBezTo>
                  <a:cubicBezTo>
                    <a:pt x="5" y="274"/>
                    <a:pt x="5" y="274"/>
                    <a:pt x="5" y="275"/>
                  </a:cubicBezTo>
                  <a:cubicBezTo>
                    <a:pt x="6" y="275"/>
                    <a:pt x="6" y="275"/>
                    <a:pt x="6" y="275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5" y="274"/>
                    <a:pt x="5" y="274"/>
                    <a:pt x="5" y="274"/>
                  </a:cubicBezTo>
                  <a:cubicBezTo>
                    <a:pt x="4" y="279"/>
                    <a:pt x="4" y="279"/>
                    <a:pt x="4" y="279"/>
                  </a:cubicBezTo>
                  <a:cubicBezTo>
                    <a:pt x="4" y="279"/>
                    <a:pt x="5" y="280"/>
                    <a:pt x="5" y="280"/>
                  </a:cubicBezTo>
                  <a:cubicBezTo>
                    <a:pt x="5" y="280"/>
                    <a:pt x="5" y="280"/>
                    <a:pt x="5" y="280"/>
                  </a:cubicBezTo>
                  <a:cubicBezTo>
                    <a:pt x="5" y="285"/>
                    <a:pt x="5" y="285"/>
                    <a:pt x="5" y="285"/>
                  </a:cubicBezTo>
                  <a:cubicBezTo>
                    <a:pt x="5" y="286"/>
                    <a:pt x="5" y="286"/>
                    <a:pt x="5" y="286"/>
                  </a:cubicBezTo>
                  <a:cubicBezTo>
                    <a:pt x="5" y="286"/>
                    <a:pt x="5" y="286"/>
                    <a:pt x="5" y="286"/>
                  </a:cubicBezTo>
                  <a:cubicBezTo>
                    <a:pt x="6" y="285"/>
                    <a:pt x="6" y="285"/>
                    <a:pt x="6" y="285"/>
                  </a:cubicBezTo>
                  <a:cubicBezTo>
                    <a:pt x="5" y="285"/>
                    <a:pt x="5" y="285"/>
                    <a:pt x="5" y="285"/>
                  </a:cubicBezTo>
                  <a:cubicBezTo>
                    <a:pt x="4" y="289"/>
                    <a:pt x="4" y="289"/>
                    <a:pt x="4" y="289"/>
                  </a:cubicBezTo>
                  <a:cubicBezTo>
                    <a:pt x="4" y="289"/>
                    <a:pt x="4" y="290"/>
                    <a:pt x="5" y="290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6" y="289"/>
                    <a:pt x="6" y="289"/>
                    <a:pt x="6" y="289"/>
                  </a:cubicBezTo>
                  <a:cubicBezTo>
                    <a:pt x="4" y="289"/>
                    <a:pt x="4" y="289"/>
                    <a:pt x="4" y="289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4" y="294"/>
                    <a:pt x="4" y="295"/>
                    <a:pt x="4" y="295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299"/>
                    <a:pt x="4" y="299"/>
                    <a:pt x="5" y="299"/>
                  </a:cubicBezTo>
                  <a:cubicBezTo>
                    <a:pt x="5" y="300"/>
                    <a:pt x="5" y="300"/>
                    <a:pt x="5" y="300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304"/>
                    <a:pt x="4" y="304"/>
                    <a:pt x="4" y="304"/>
                  </a:cubicBezTo>
                  <a:cubicBezTo>
                    <a:pt x="4" y="304"/>
                    <a:pt x="4" y="304"/>
                    <a:pt x="4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4" y="308"/>
                    <a:pt x="4" y="308"/>
                    <a:pt x="4" y="308"/>
                  </a:cubicBezTo>
                  <a:cubicBezTo>
                    <a:pt x="4" y="309"/>
                    <a:pt x="4" y="309"/>
                    <a:pt x="4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4" y="308"/>
                    <a:pt x="4" y="308"/>
                    <a:pt x="4" y="308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3" y="313"/>
                    <a:pt x="3" y="314"/>
                    <a:pt x="4" y="314"/>
                  </a:cubicBezTo>
                  <a:cubicBezTo>
                    <a:pt x="4" y="314"/>
                    <a:pt x="4" y="314"/>
                    <a:pt x="4" y="314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4" y="313"/>
                    <a:pt x="4" y="313"/>
                    <a:pt x="4" y="313"/>
                  </a:cubicBezTo>
                  <a:cubicBezTo>
                    <a:pt x="4" y="320"/>
                    <a:pt x="4" y="320"/>
                    <a:pt x="4" y="320"/>
                  </a:cubicBezTo>
                  <a:cubicBezTo>
                    <a:pt x="4" y="320"/>
                    <a:pt x="4" y="321"/>
                    <a:pt x="4" y="321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5" y="320"/>
                    <a:pt x="5" y="320"/>
                    <a:pt x="5" y="320"/>
                  </a:cubicBezTo>
                  <a:cubicBezTo>
                    <a:pt x="4" y="319"/>
                    <a:pt x="4" y="319"/>
                    <a:pt x="4" y="319"/>
                  </a:cubicBezTo>
                  <a:cubicBezTo>
                    <a:pt x="3" y="323"/>
                    <a:pt x="3" y="323"/>
                    <a:pt x="3" y="323"/>
                  </a:cubicBezTo>
                  <a:cubicBezTo>
                    <a:pt x="3" y="324"/>
                    <a:pt x="3" y="324"/>
                    <a:pt x="4" y="324"/>
                  </a:cubicBezTo>
                  <a:cubicBezTo>
                    <a:pt x="4" y="325"/>
                    <a:pt x="4" y="325"/>
                    <a:pt x="4" y="325"/>
                  </a:cubicBezTo>
                  <a:cubicBezTo>
                    <a:pt x="3" y="330"/>
                    <a:pt x="3" y="330"/>
                    <a:pt x="3" y="330"/>
                  </a:cubicBezTo>
                  <a:cubicBezTo>
                    <a:pt x="3" y="330"/>
                    <a:pt x="3" y="331"/>
                    <a:pt x="4" y="331"/>
                  </a:cubicBezTo>
                  <a:cubicBezTo>
                    <a:pt x="4" y="331"/>
                    <a:pt x="4" y="331"/>
                    <a:pt x="4" y="331"/>
                  </a:cubicBezTo>
                  <a:cubicBezTo>
                    <a:pt x="4" y="330"/>
                    <a:pt x="4" y="330"/>
                    <a:pt x="4" y="330"/>
                  </a:cubicBezTo>
                  <a:cubicBezTo>
                    <a:pt x="3" y="330"/>
                    <a:pt x="3" y="330"/>
                    <a:pt x="3" y="330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4" y="336"/>
                    <a:pt x="4" y="337"/>
                    <a:pt x="4" y="337"/>
                  </a:cubicBezTo>
                  <a:cubicBezTo>
                    <a:pt x="5" y="337"/>
                    <a:pt x="5" y="337"/>
                    <a:pt x="5" y="337"/>
                  </a:cubicBezTo>
                  <a:cubicBezTo>
                    <a:pt x="6" y="336"/>
                    <a:pt x="6" y="336"/>
                    <a:pt x="6" y="336"/>
                  </a:cubicBezTo>
                  <a:cubicBezTo>
                    <a:pt x="4" y="336"/>
                    <a:pt x="4" y="336"/>
                    <a:pt x="4" y="336"/>
                  </a:cubicBezTo>
                  <a:cubicBezTo>
                    <a:pt x="3" y="340"/>
                    <a:pt x="3" y="340"/>
                    <a:pt x="3" y="340"/>
                  </a:cubicBezTo>
                  <a:cubicBezTo>
                    <a:pt x="3" y="341"/>
                    <a:pt x="4" y="341"/>
                    <a:pt x="4" y="341"/>
                  </a:cubicBezTo>
                  <a:cubicBezTo>
                    <a:pt x="4" y="342"/>
                    <a:pt x="4" y="342"/>
                    <a:pt x="4" y="342"/>
                  </a:cubicBezTo>
                  <a:cubicBezTo>
                    <a:pt x="5" y="340"/>
                    <a:pt x="5" y="340"/>
                    <a:pt x="5" y="340"/>
                  </a:cubicBezTo>
                  <a:cubicBezTo>
                    <a:pt x="4" y="340"/>
                    <a:pt x="4" y="340"/>
                    <a:pt x="4" y="340"/>
                  </a:cubicBezTo>
                  <a:cubicBezTo>
                    <a:pt x="3" y="345"/>
                    <a:pt x="3" y="345"/>
                    <a:pt x="3" y="345"/>
                  </a:cubicBezTo>
                  <a:cubicBezTo>
                    <a:pt x="2" y="346"/>
                    <a:pt x="3" y="346"/>
                    <a:pt x="3" y="347"/>
                  </a:cubicBezTo>
                  <a:cubicBezTo>
                    <a:pt x="4" y="348"/>
                    <a:pt x="4" y="348"/>
                    <a:pt x="4" y="348"/>
                  </a:cubicBezTo>
                  <a:cubicBezTo>
                    <a:pt x="4" y="351"/>
                    <a:pt x="4" y="351"/>
                    <a:pt x="4" y="351"/>
                  </a:cubicBezTo>
                  <a:cubicBezTo>
                    <a:pt x="4" y="351"/>
                    <a:pt x="4" y="352"/>
                    <a:pt x="5" y="352"/>
                  </a:cubicBezTo>
                  <a:cubicBezTo>
                    <a:pt x="5" y="352"/>
                    <a:pt x="5" y="352"/>
                    <a:pt x="5" y="352"/>
                  </a:cubicBezTo>
                  <a:cubicBezTo>
                    <a:pt x="6" y="351"/>
                    <a:pt x="6" y="351"/>
                    <a:pt x="6" y="351"/>
                  </a:cubicBezTo>
                  <a:cubicBezTo>
                    <a:pt x="4" y="351"/>
                    <a:pt x="4" y="351"/>
                    <a:pt x="4" y="351"/>
                  </a:cubicBezTo>
                  <a:cubicBezTo>
                    <a:pt x="3" y="357"/>
                    <a:pt x="3" y="357"/>
                    <a:pt x="3" y="357"/>
                  </a:cubicBezTo>
                  <a:cubicBezTo>
                    <a:pt x="3" y="357"/>
                    <a:pt x="3" y="358"/>
                    <a:pt x="4" y="358"/>
                  </a:cubicBezTo>
                  <a:cubicBezTo>
                    <a:pt x="4" y="358"/>
                    <a:pt x="4" y="358"/>
                    <a:pt x="4" y="358"/>
                  </a:cubicBezTo>
                  <a:cubicBezTo>
                    <a:pt x="5" y="357"/>
                    <a:pt x="5" y="357"/>
                    <a:pt x="5" y="357"/>
                  </a:cubicBezTo>
                  <a:cubicBezTo>
                    <a:pt x="3" y="357"/>
                    <a:pt x="3" y="357"/>
                    <a:pt x="3" y="357"/>
                  </a:cubicBezTo>
                  <a:cubicBezTo>
                    <a:pt x="3" y="363"/>
                    <a:pt x="3" y="363"/>
                    <a:pt x="3" y="363"/>
                  </a:cubicBezTo>
                  <a:cubicBezTo>
                    <a:pt x="3" y="363"/>
                    <a:pt x="3" y="364"/>
                    <a:pt x="3" y="364"/>
                  </a:cubicBezTo>
                  <a:cubicBezTo>
                    <a:pt x="4" y="364"/>
                    <a:pt x="4" y="364"/>
                    <a:pt x="4" y="364"/>
                  </a:cubicBezTo>
                  <a:cubicBezTo>
                    <a:pt x="3" y="368"/>
                    <a:pt x="3" y="368"/>
                    <a:pt x="3" y="368"/>
                  </a:cubicBezTo>
                  <a:cubicBezTo>
                    <a:pt x="3" y="368"/>
                    <a:pt x="3" y="369"/>
                    <a:pt x="4" y="369"/>
                  </a:cubicBezTo>
                  <a:cubicBezTo>
                    <a:pt x="4" y="369"/>
                    <a:pt x="4" y="369"/>
                    <a:pt x="4" y="369"/>
                  </a:cubicBezTo>
                  <a:cubicBezTo>
                    <a:pt x="5" y="368"/>
                    <a:pt x="5" y="368"/>
                    <a:pt x="5" y="368"/>
                  </a:cubicBezTo>
                  <a:cubicBezTo>
                    <a:pt x="3" y="368"/>
                    <a:pt x="3" y="368"/>
                    <a:pt x="3" y="368"/>
                  </a:cubicBezTo>
                  <a:cubicBezTo>
                    <a:pt x="2" y="372"/>
                    <a:pt x="2" y="372"/>
                    <a:pt x="2" y="372"/>
                  </a:cubicBezTo>
                  <a:cubicBezTo>
                    <a:pt x="2" y="372"/>
                    <a:pt x="3" y="373"/>
                    <a:pt x="3" y="373"/>
                  </a:cubicBezTo>
                  <a:cubicBezTo>
                    <a:pt x="4" y="373"/>
                    <a:pt x="4" y="373"/>
                    <a:pt x="4" y="373"/>
                  </a:cubicBezTo>
                  <a:cubicBezTo>
                    <a:pt x="3" y="377"/>
                    <a:pt x="3" y="377"/>
                    <a:pt x="3" y="377"/>
                  </a:cubicBezTo>
                  <a:cubicBezTo>
                    <a:pt x="3" y="378"/>
                    <a:pt x="3" y="378"/>
                    <a:pt x="4" y="379"/>
                  </a:cubicBezTo>
                  <a:cubicBezTo>
                    <a:pt x="4" y="379"/>
                    <a:pt x="4" y="379"/>
                    <a:pt x="4" y="379"/>
                  </a:cubicBezTo>
                  <a:cubicBezTo>
                    <a:pt x="4" y="378"/>
                    <a:pt x="4" y="378"/>
                    <a:pt x="4" y="378"/>
                  </a:cubicBezTo>
                  <a:cubicBezTo>
                    <a:pt x="3" y="378"/>
                    <a:pt x="3" y="378"/>
                    <a:pt x="3" y="378"/>
                  </a:cubicBezTo>
                  <a:cubicBezTo>
                    <a:pt x="3" y="383"/>
                    <a:pt x="3" y="383"/>
                    <a:pt x="3" y="383"/>
                  </a:cubicBezTo>
                  <a:cubicBezTo>
                    <a:pt x="3" y="383"/>
                    <a:pt x="3" y="384"/>
                    <a:pt x="3" y="384"/>
                  </a:cubicBezTo>
                  <a:cubicBezTo>
                    <a:pt x="4" y="384"/>
                    <a:pt x="4" y="384"/>
                    <a:pt x="4" y="384"/>
                  </a:cubicBezTo>
                  <a:cubicBezTo>
                    <a:pt x="4" y="383"/>
                    <a:pt x="4" y="383"/>
                    <a:pt x="4" y="383"/>
                  </a:cubicBezTo>
                  <a:cubicBezTo>
                    <a:pt x="3" y="383"/>
                    <a:pt x="3" y="383"/>
                    <a:pt x="3" y="383"/>
                  </a:cubicBezTo>
                  <a:cubicBezTo>
                    <a:pt x="2" y="387"/>
                    <a:pt x="2" y="387"/>
                    <a:pt x="2" y="387"/>
                  </a:cubicBezTo>
                  <a:cubicBezTo>
                    <a:pt x="2" y="388"/>
                    <a:pt x="2" y="388"/>
                    <a:pt x="2" y="389"/>
                  </a:cubicBezTo>
                  <a:cubicBezTo>
                    <a:pt x="3" y="389"/>
                    <a:pt x="3" y="389"/>
                    <a:pt x="3" y="389"/>
                  </a:cubicBezTo>
                  <a:cubicBezTo>
                    <a:pt x="3" y="393"/>
                    <a:pt x="3" y="393"/>
                    <a:pt x="3" y="393"/>
                  </a:cubicBezTo>
                  <a:cubicBezTo>
                    <a:pt x="3" y="393"/>
                    <a:pt x="3" y="394"/>
                    <a:pt x="3" y="394"/>
                  </a:cubicBezTo>
                  <a:cubicBezTo>
                    <a:pt x="4" y="394"/>
                    <a:pt x="4" y="394"/>
                    <a:pt x="4" y="394"/>
                  </a:cubicBezTo>
                  <a:cubicBezTo>
                    <a:pt x="4" y="393"/>
                    <a:pt x="4" y="393"/>
                    <a:pt x="4" y="393"/>
                  </a:cubicBezTo>
                  <a:cubicBezTo>
                    <a:pt x="3" y="393"/>
                    <a:pt x="3" y="393"/>
                    <a:pt x="3" y="393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3" y="398"/>
                    <a:pt x="3" y="399"/>
                    <a:pt x="3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4" y="398"/>
                    <a:pt x="4" y="398"/>
                    <a:pt x="4" y="398"/>
                  </a:cubicBezTo>
                  <a:cubicBezTo>
                    <a:pt x="3" y="398"/>
                    <a:pt x="3" y="398"/>
                    <a:pt x="3" y="398"/>
                  </a:cubicBezTo>
                  <a:cubicBezTo>
                    <a:pt x="3" y="404"/>
                    <a:pt x="3" y="404"/>
                    <a:pt x="3" y="404"/>
                  </a:cubicBezTo>
                  <a:cubicBezTo>
                    <a:pt x="3" y="405"/>
                    <a:pt x="3" y="405"/>
                    <a:pt x="3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" y="405"/>
                    <a:pt x="4" y="405"/>
                    <a:pt x="4" y="405"/>
                  </a:cubicBezTo>
                  <a:cubicBezTo>
                    <a:pt x="3" y="404"/>
                    <a:pt x="3" y="404"/>
                    <a:pt x="3" y="404"/>
                  </a:cubicBezTo>
                  <a:cubicBezTo>
                    <a:pt x="2" y="409"/>
                    <a:pt x="2" y="409"/>
                    <a:pt x="2" y="409"/>
                  </a:cubicBezTo>
                  <a:cubicBezTo>
                    <a:pt x="2" y="409"/>
                    <a:pt x="2" y="410"/>
                    <a:pt x="3" y="410"/>
                  </a:cubicBezTo>
                  <a:cubicBezTo>
                    <a:pt x="3" y="410"/>
                    <a:pt x="3" y="410"/>
                    <a:pt x="3" y="410"/>
                  </a:cubicBezTo>
                  <a:cubicBezTo>
                    <a:pt x="2" y="415"/>
                    <a:pt x="2" y="415"/>
                    <a:pt x="2" y="415"/>
                  </a:cubicBezTo>
                  <a:cubicBezTo>
                    <a:pt x="2" y="415"/>
                    <a:pt x="2" y="416"/>
                    <a:pt x="3" y="416"/>
                  </a:cubicBezTo>
                  <a:cubicBezTo>
                    <a:pt x="3" y="416"/>
                    <a:pt x="3" y="416"/>
                    <a:pt x="3" y="416"/>
                  </a:cubicBezTo>
                  <a:cubicBezTo>
                    <a:pt x="3" y="421"/>
                    <a:pt x="3" y="421"/>
                    <a:pt x="3" y="421"/>
                  </a:cubicBezTo>
                  <a:cubicBezTo>
                    <a:pt x="3" y="422"/>
                    <a:pt x="3" y="422"/>
                    <a:pt x="3" y="423"/>
                  </a:cubicBezTo>
                  <a:cubicBezTo>
                    <a:pt x="3" y="423"/>
                    <a:pt x="3" y="423"/>
                    <a:pt x="3" y="423"/>
                  </a:cubicBezTo>
                  <a:cubicBezTo>
                    <a:pt x="4" y="422"/>
                    <a:pt x="4" y="422"/>
                    <a:pt x="4" y="422"/>
                  </a:cubicBezTo>
                  <a:cubicBezTo>
                    <a:pt x="3" y="422"/>
                    <a:pt x="3" y="422"/>
                    <a:pt x="3" y="422"/>
                  </a:cubicBezTo>
                  <a:cubicBezTo>
                    <a:pt x="3" y="427"/>
                    <a:pt x="3" y="427"/>
                    <a:pt x="3" y="427"/>
                  </a:cubicBezTo>
                  <a:cubicBezTo>
                    <a:pt x="3" y="428"/>
                    <a:pt x="3" y="428"/>
                    <a:pt x="3" y="429"/>
                  </a:cubicBezTo>
                  <a:cubicBezTo>
                    <a:pt x="4" y="429"/>
                    <a:pt x="4" y="429"/>
                    <a:pt x="4" y="429"/>
                  </a:cubicBezTo>
                  <a:cubicBezTo>
                    <a:pt x="4" y="428"/>
                    <a:pt x="4" y="428"/>
                    <a:pt x="4" y="428"/>
                  </a:cubicBezTo>
                  <a:cubicBezTo>
                    <a:pt x="3" y="427"/>
                    <a:pt x="3" y="427"/>
                    <a:pt x="3" y="427"/>
                  </a:cubicBezTo>
                  <a:cubicBezTo>
                    <a:pt x="2" y="431"/>
                    <a:pt x="2" y="431"/>
                    <a:pt x="2" y="431"/>
                  </a:cubicBezTo>
                  <a:cubicBezTo>
                    <a:pt x="2" y="432"/>
                    <a:pt x="2" y="432"/>
                    <a:pt x="3" y="433"/>
                  </a:cubicBezTo>
                  <a:cubicBezTo>
                    <a:pt x="3" y="433"/>
                    <a:pt x="3" y="433"/>
                    <a:pt x="3" y="433"/>
                  </a:cubicBezTo>
                  <a:cubicBezTo>
                    <a:pt x="4" y="432"/>
                    <a:pt x="4" y="432"/>
                    <a:pt x="4" y="432"/>
                  </a:cubicBezTo>
                  <a:cubicBezTo>
                    <a:pt x="2" y="432"/>
                    <a:pt x="2" y="432"/>
                    <a:pt x="2" y="432"/>
                  </a:cubicBezTo>
                  <a:cubicBezTo>
                    <a:pt x="2" y="436"/>
                    <a:pt x="2" y="436"/>
                    <a:pt x="2" y="436"/>
                  </a:cubicBezTo>
                  <a:cubicBezTo>
                    <a:pt x="2" y="437"/>
                    <a:pt x="2" y="437"/>
                    <a:pt x="3" y="437"/>
                  </a:cubicBezTo>
                  <a:cubicBezTo>
                    <a:pt x="3" y="437"/>
                    <a:pt x="3" y="437"/>
                    <a:pt x="3" y="437"/>
                  </a:cubicBezTo>
                  <a:cubicBezTo>
                    <a:pt x="4" y="436"/>
                    <a:pt x="4" y="436"/>
                    <a:pt x="4" y="436"/>
                  </a:cubicBezTo>
                  <a:cubicBezTo>
                    <a:pt x="2" y="436"/>
                    <a:pt x="2" y="436"/>
                    <a:pt x="2" y="436"/>
                  </a:cubicBezTo>
                  <a:cubicBezTo>
                    <a:pt x="1" y="442"/>
                    <a:pt x="1" y="442"/>
                    <a:pt x="1" y="442"/>
                  </a:cubicBezTo>
                  <a:cubicBezTo>
                    <a:pt x="1" y="442"/>
                    <a:pt x="2" y="443"/>
                    <a:pt x="2" y="443"/>
                  </a:cubicBezTo>
                  <a:cubicBezTo>
                    <a:pt x="2" y="443"/>
                    <a:pt x="2" y="443"/>
                    <a:pt x="2" y="443"/>
                  </a:cubicBezTo>
                  <a:cubicBezTo>
                    <a:pt x="2" y="448"/>
                    <a:pt x="2" y="448"/>
                    <a:pt x="2" y="448"/>
                  </a:cubicBezTo>
                  <a:cubicBezTo>
                    <a:pt x="2" y="448"/>
                    <a:pt x="2" y="448"/>
                    <a:pt x="3" y="449"/>
                  </a:cubicBezTo>
                  <a:cubicBezTo>
                    <a:pt x="3" y="449"/>
                    <a:pt x="3" y="449"/>
                    <a:pt x="3" y="449"/>
                  </a:cubicBezTo>
                  <a:cubicBezTo>
                    <a:pt x="4" y="448"/>
                    <a:pt x="4" y="448"/>
                    <a:pt x="4" y="448"/>
                  </a:cubicBezTo>
                  <a:cubicBezTo>
                    <a:pt x="3" y="448"/>
                    <a:pt x="3" y="448"/>
                    <a:pt x="3" y="448"/>
                  </a:cubicBezTo>
                  <a:cubicBezTo>
                    <a:pt x="1" y="450"/>
                    <a:pt x="1" y="450"/>
                    <a:pt x="1" y="450"/>
                  </a:cubicBezTo>
                  <a:cubicBezTo>
                    <a:pt x="1" y="451"/>
                    <a:pt x="1" y="452"/>
                    <a:pt x="2" y="452"/>
                  </a:cubicBezTo>
                  <a:cubicBezTo>
                    <a:pt x="2" y="452"/>
                    <a:pt x="2" y="452"/>
                    <a:pt x="2" y="452"/>
                  </a:cubicBezTo>
                  <a:cubicBezTo>
                    <a:pt x="3" y="451"/>
                    <a:pt x="3" y="451"/>
                    <a:pt x="3" y="451"/>
                  </a:cubicBezTo>
                  <a:cubicBezTo>
                    <a:pt x="1" y="451"/>
                    <a:pt x="1" y="451"/>
                    <a:pt x="1" y="451"/>
                  </a:cubicBezTo>
                  <a:cubicBezTo>
                    <a:pt x="2" y="456"/>
                    <a:pt x="2" y="456"/>
                    <a:pt x="2" y="456"/>
                  </a:cubicBezTo>
                  <a:cubicBezTo>
                    <a:pt x="2" y="456"/>
                    <a:pt x="2" y="457"/>
                    <a:pt x="3" y="457"/>
                  </a:cubicBezTo>
                  <a:cubicBezTo>
                    <a:pt x="3" y="457"/>
                    <a:pt x="3" y="457"/>
                    <a:pt x="3" y="457"/>
                  </a:cubicBezTo>
                  <a:cubicBezTo>
                    <a:pt x="3" y="456"/>
                    <a:pt x="3" y="456"/>
                    <a:pt x="3" y="456"/>
                  </a:cubicBezTo>
                  <a:cubicBezTo>
                    <a:pt x="2" y="456"/>
                    <a:pt x="2" y="456"/>
                    <a:pt x="2" y="456"/>
                  </a:cubicBezTo>
                  <a:cubicBezTo>
                    <a:pt x="2" y="461"/>
                    <a:pt x="2" y="461"/>
                    <a:pt x="2" y="461"/>
                  </a:cubicBezTo>
                  <a:cubicBezTo>
                    <a:pt x="2" y="462"/>
                    <a:pt x="2" y="462"/>
                    <a:pt x="2" y="462"/>
                  </a:cubicBezTo>
                  <a:cubicBezTo>
                    <a:pt x="3" y="463"/>
                    <a:pt x="3" y="463"/>
                    <a:pt x="3" y="463"/>
                  </a:cubicBezTo>
                  <a:cubicBezTo>
                    <a:pt x="3" y="462"/>
                    <a:pt x="3" y="462"/>
                    <a:pt x="3" y="462"/>
                  </a:cubicBezTo>
                  <a:cubicBezTo>
                    <a:pt x="2" y="461"/>
                    <a:pt x="2" y="461"/>
                    <a:pt x="2" y="461"/>
                  </a:cubicBezTo>
                  <a:cubicBezTo>
                    <a:pt x="2" y="468"/>
                    <a:pt x="2" y="468"/>
                    <a:pt x="2" y="468"/>
                  </a:cubicBezTo>
                  <a:cubicBezTo>
                    <a:pt x="2" y="468"/>
                    <a:pt x="2" y="469"/>
                    <a:pt x="2" y="469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3" y="468"/>
                    <a:pt x="3" y="468"/>
                    <a:pt x="3" y="468"/>
                  </a:cubicBezTo>
                  <a:cubicBezTo>
                    <a:pt x="2" y="468"/>
                    <a:pt x="2" y="468"/>
                    <a:pt x="2" y="468"/>
                  </a:cubicBezTo>
                  <a:cubicBezTo>
                    <a:pt x="1" y="473"/>
                    <a:pt x="1" y="473"/>
                    <a:pt x="1" y="473"/>
                  </a:cubicBezTo>
                  <a:cubicBezTo>
                    <a:pt x="1" y="474"/>
                    <a:pt x="1" y="474"/>
                    <a:pt x="1" y="474"/>
                  </a:cubicBezTo>
                  <a:cubicBezTo>
                    <a:pt x="1" y="475"/>
                    <a:pt x="1" y="475"/>
                    <a:pt x="1" y="475"/>
                  </a:cubicBezTo>
                  <a:cubicBezTo>
                    <a:pt x="2" y="473"/>
                    <a:pt x="2" y="473"/>
                    <a:pt x="2" y="473"/>
                  </a:cubicBezTo>
                  <a:cubicBezTo>
                    <a:pt x="1" y="474"/>
                    <a:pt x="1" y="474"/>
                    <a:pt x="1" y="474"/>
                  </a:cubicBezTo>
                  <a:cubicBezTo>
                    <a:pt x="2" y="480"/>
                    <a:pt x="2" y="480"/>
                    <a:pt x="2" y="480"/>
                  </a:cubicBezTo>
                  <a:cubicBezTo>
                    <a:pt x="2" y="480"/>
                    <a:pt x="2" y="481"/>
                    <a:pt x="2" y="481"/>
                  </a:cubicBezTo>
                  <a:cubicBezTo>
                    <a:pt x="2" y="481"/>
                    <a:pt x="2" y="481"/>
                    <a:pt x="2" y="481"/>
                  </a:cubicBezTo>
                  <a:cubicBezTo>
                    <a:pt x="3" y="480"/>
                    <a:pt x="3" y="480"/>
                    <a:pt x="3" y="480"/>
                  </a:cubicBezTo>
                  <a:cubicBezTo>
                    <a:pt x="2" y="480"/>
                    <a:pt x="2" y="480"/>
                    <a:pt x="2" y="480"/>
                  </a:cubicBezTo>
                  <a:cubicBezTo>
                    <a:pt x="2" y="485"/>
                    <a:pt x="2" y="485"/>
                    <a:pt x="2" y="485"/>
                  </a:cubicBezTo>
                  <a:cubicBezTo>
                    <a:pt x="1" y="486"/>
                    <a:pt x="2" y="486"/>
                    <a:pt x="2" y="486"/>
                  </a:cubicBezTo>
                  <a:cubicBezTo>
                    <a:pt x="2" y="486"/>
                    <a:pt x="2" y="486"/>
                    <a:pt x="2" y="486"/>
                  </a:cubicBezTo>
                  <a:cubicBezTo>
                    <a:pt x="3" y="485"/>
                    <a:pt x="3" y="485"/>
                    <a:pt x="3" y="485"/>
                  </a:cubicBezTo>
                  <a:cubicBezTo>
                    <a:pt x="2" y="485"/>
                    <a:pt x="2" y="485"/>
                    <a:pt x="2" y="485"/>
                  </a:cubicBezTo>
                  <a:cubicBezTo>
                    <a:pt x="2" y="491"/>
                    <a:pt x="2" y="491"/>
                    <a:pt x="2" y="491"/>
                  </a:cubicBezTo>
                  <a:cubicBezTo>
                    <a:pt x="2" y="492"/>
                    <a:pt x="2" y="492"/>
                    <a:pt x="3" y="492"/>
                  </a:cubicBezTo>
                  <a:cubicBezTo>
                    <a:pt x="3" y="493"/>
                    <a:pt x="3" y="493"/>
                    <a:pt x="3" y="493"/>
                  </a:cubicBezTo>
                  <a:cubicBezTo>
                    <a:pt x="4" y="492"/>
                    <a:pt x="4" y="492"/>
                    <a:pt x="4" y="492"/>
                  </a:cubicBezTo>
                  <a:cubicBezTo>
                    <a:pt x="2" y="491"/>
                    <a:pt x="2" y="491"/>
                    <a:pt x="2" y="491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6"/>
                    <a:pt x="2" y="496"/>
                    <a:pt x="2" y="497"/>
                  </a:cubicBezTo>
                  <a:cubicBezTo>
                    <a:pt x="2" y="497"/>
                    <a:pt x="2" y="497"/>
                    <a:pt x="2" y="497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2" y="495"/>
                    <a:pt x="2" y="495"/>
                    <a:pt x="2" y="495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500"/>
                    <a:pt x="0" y="501"/>
                    <a:pt x="1" y="501"/>
                  </a:cubicBezTo>
                  <a:cubicBezTo>
                    <a:pt x="2" y="501"/>
                    <a:pt x="2" y="501"/>
                    <a:pt x="2" y="501"/>
                  </a:cubicBezTo>
                  <a:cubicBezTo>
                    <a:pt x="1" y="507"/>
                    <a:pt x="1" y="507"/>
                    <a:pt x="1" y="507"/>
                  </a:cubicBezTo>
                  <a:cubicBezTo>
                    <a:pt x="1" y="507"/>
                    <a:pt x="1" y="508"/>
                    <a:pt x="2" y="508"/>
                  </a:cubicBezTo>
                  <a:cubicBezTo>
                    <a:pt x="2" y="508"/>
                    <a:pt x="2" y="508"/>
                    <a:pt x="2" y="508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1" y="507"/>
                    <a:pt x="1" y="507"/>
                    <a:pt x="1" y="507"/>
                  </a:cubicBezTo>
                  <a:cubicBezTo>
                    <a:pt x="1" y="511"/>
                    <a:pt x="1" y="511"/>
                    <a:pt x="1" y="511"/>
                  </a:cubicBezTo>
                  <a:cubicBezTo>
                    <a:pt x="1" y="512"/>
                    <a:pt x="1" y="512"/>
                    <a:pt x="2" y="513"/>
                  </a:cubicBezTo>
                  <a:cubicBezTo>
                    <a:pt x="2" y="513"/>
                    <a:pt x="2" y="513"/>
                    <a:pt x="2" y="513"/>
                  </a:cubicBezTo>
                  <a:cubicBezTo>
                    <a:pt x="3" y="512"/>
                    <a:pt x="3" y="512"/>
                    <a:pt x="3" y="512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2" y="517"/>
                    <a:pt x="2" y="517"/>
                    <a:pt x="2" y="517"/>
                  </a:cubicBezTo>
                  <a:cubicBezTo>
                    <a:pt x="2" y="517"/>
                    <a:pt x="2" y="518"/>
                    <a:pt x="3" y="518"/>
                  </a:cubicBezTo>
                  <a:cubicBezTo>
                    <a:pt x="3" y="518"/>
                    <a:pt x="3" y="518"/>
                    <a:pt x="3" y="518"/>
                  </a:cubicBezTo>
                  <a:cubicBezTo>
                    <a:pt x="4" y="517"/>
                    <a:pt x="4" y="517"/>
                    <a:pt x="4" y="517"/>
                  </a:cubicBezTo>
                  <a:cubicBezTo>
                    <a:pt x="2" y="517"/>
                    <a:pt x="2" y="517"/>
                    <a:pt x="2" y="517"/>
                  </a:cubicBezTo>
                  <a:cubicBezTo>
                    <a:pt x="1" y="521"/>
                    <a:pt x="1" y="521"/>
                    <a:pt x="1" y="521"/>
                  </a:cubicBezTo>
                  <a:cubicBezTo>
                    <a:pt x="1" y="521"/>
                    <a:pt x="1" y="522"/>
                    <a:pt x="2" y="522"/>
                  </a:cubicBezTo>
                  <a:cubicBezTo>
                    <a:pt x="2" y="522"/>
                    <a:pt x="2" y="522"/>
                    <a:pt x="2" y="522"/>
                  </a:cubicBezTo>
                  <a:cubicBezTo>
                    <a:pt x="2" y="526"/>
                    <a:pt x="2" y="526"/>
                    <a:pt x="2" y="526"/>
                  </a:cubicBezTo>
                  <a:cubicBezTo>
                    <a:pt x="2" y="527"/>
                    <a:pt x="2" y="527"/>
                    <a:pt x="3" y="527"/>
                  </a:cubicBezTo>
                  <a:cubicBezTo>
                    <a:pt x="3" y="527"/>
                    <a:pt x="3" y="527"/>
                    <a:pt x="3" y="527"/>
                  </a:cubicBezTo>
                  <a:cubicBezTo>
                    <a:pt x="4" y="526"/>
                    <a:pt x="4" y="526"/>
                    <a:pt x="4" y="526"/>
                  </a:cubicBezTo>
                  <a:cubicBezTo>
                    <a:pt x="2" y="527"/>
                    <a:pt x="2" y="527"/>
                    <a:pt x="2" y="527"/>
                  </a:cubicBezTo>
                  <a:cubicBezTo>
                    <a:pt x="5" y="534"/>
                    <a:pt x="5" y="534"/>
                    <a:pt x="5" y="534"/>
                  </a:cubicBezTo>
                  <a:cubicBezTo>
                    <a:pt x="5" y="535"/>
                    <a:pt x="5" y="535"/>
                    <a:pt x="5" y="535"/>
                  </a:cubicBezTo>
                  <a:cubicBezTo>
                    <a:pt x="6" y="536"/>
                    <a:pt x="6" y="536"/>
                    <a:pt x="6" y="536"/>
                  </a:cubicBezTo>
                  <a:cubicBezTo>
                    <a:pt x="6" y="539"/>
                    <a:pt x="6" y="539"/>
                    <a:pt x="6" y="539"/>
                  </a:cubicBezTo>
                  <a:cubicBezTo>
                    <a:pt x="6" y="540"/>
                    <a:pt x="6" y="540"/>
                    <a:pt x="7" y="540"/>
                  </a:cubicBezTo>
                  <a:cubicBezTo>
                    <a:pt x="7" y="540"/>
                    <a:pt x="7" y="540"/>
                    <a:pt x="7" y="540"/>
                  </a:cubicBezTo>
                  <a:cubicBezTo>
                    <a:pt x="9" y="545"/>
                    <a:pt x="9" y="545"/>
                    <a:pt x="9" y="545"/>
                  </a:cubicBezTo>
                  <a:cubicBezTo>
                    <a:pt x="9" y="546"/>
                    <a:pt x="9" y="546"/>
                    <a:pt x="9" y="546"/>
                  </a:cubicBezTo>
                  <a:cubicBezTo>
                    <a:pt x="11" y="547"/>
                    <a:pt x="11" y="547"/>
                    <a:pt x="11" y="547"/>
                  </a:cubicBezTo>
                  <a:cubicBezTo>
                    <a:pt x="17" y="556"/>
                    <a:pt x="17" y="556"/>
                    <a:pt x="17" y="556"/>
                  </a:cubicBezTo>
                  <a:cubicBezTo>
                    <a:pt x="18" y="556"/>
                    <a:pt x="18" y="556"/>
                    <a:pt x="18" y="556"/>
                  </a:cubicBezTo>
                  <a:cubicBezTo>
                    <a:pt x="22" y="559"/>
                    <a:pt x="22" y="559"/>
                    <a:pt x="22" y="559"/>
                  </a:cubicBezTo>
                  <a:cubicBezTo>
                    <a:pt x="23" y="559"/>
                    <a:pt x="23" y="559"/>
                    <a:pt x="24" y="559"/>
                  </a:cubicBezTo>
                  <a:cubicBezTo>
                    <a:pt x="24" y="558"/>
                    <a:pt x="24" y="557"/>
                    <a:pt x="23" y="557"/>
                  </a:cubicBez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7"/>
            <p:cNvSpPr/>
            <p:nvPr/>
          </p:nvSpPr>
          <p:spPr bwMode="auto">
            <a:xfrm>
              <a:off x="3302001" y="249238"/>
              <a:ext cx="635000" cy="909638"/>
            </a:xfrm>
            <a:custGeom>
              <a:avLst/>
              <a:gdLst>
                <a:gd name="T0" fmla="*/ 58 w 395"/>
                <a:gd name="T1" fmla="*/ 560 h 565"/>
                <a:gd name="T2" fmla="*/ 87 w 395"/>
                <a:gd name="T3" fmla="*/ 560 h 565"/>
                <a:gd name="T4" fmla="*/ 120 w 395"/>
                <a:gd name="T5" fmla="*/ 561 h 565"/>
                <a:gd name="T6" fmla="*/ 156 w 395"/>
                <a:gd name="T7" fmla="*/ 561 h 565"/>
                <a:gd name="T8" fmla="*/ 189 w 395"/>
                <a:gd name="T9" fmla="*/ 562 h 565"/>
                <a:gd name="T10" fmla="*/ 221 w 395"/>
                <a:gd name="T11" fmla="*/ 562 h 565"/>
                <a:gd name="T12" fmla="*/ 256 w 395"/>
                <a:gd name="T13" fmla="*/ 563 h 565"/>
                <a:gd name="T14" fmla="*/ 292 w 395"/>
                <a:gd name="T15" fmla="*/ 563 h 565"/>
                <a:gd name="T16" fmla="*/ 324 w 395"/>
                <a:gd name="T17" fmla="*/ 564 h 565"/>
                <a:gd name="T18" fmla="*/ 352 w 395"/>
                <a:gd name="T19" fmla="*/ 560 h 565"/>
                <a:gd name="T20" fmla="*/ 368 w 395"/>
                <a:gd name="T21" fmla="*/ 549 h 565"/>
                <a:gd name="T22" fmla="*/ 377 w 395"/>
                <a:gd name="T23" fmla="*/ 536 h 565"/>
                <a:gd name="T24" fmla="*/ 384 w 395"/>
                <a:gd name="T25" fmla="*/ 522 h 565"/>
                <a:gd name="T26" fmla="*/ 388 w 395"/>
                <a:gd name="T27" fmla="*/ 492 h 565"/>
                <a:gd name="T28" fmla="*/ 388 w 395"/>
                <a:gd name="T29" fmla="*/ 467 h 565"/>
                <a:gd name="T30" fmla="*/ 388 w 395"/>
                <a:gd name="T31" fmla="*/ 443 h 565"/>
                <a:gd name="T32" fmla="*/ 389 w 395"/>
                <a:gd name="T33" fmla="*/ 415 h 565"/>
                <a:gd name="T34" fmla="*/ 388 w 395"/>
                <a:gd name="T35" fmla="*/ 384 h 565"/>
                <a:gd name="T36" fmla="*/ 389 w 395"/>
                <a:gd name="T37" fmla="*/ 360 h 565"/>
                <a:gd name="T38" fmla="*/ 390 w 395"/>
                <a:gd name="T39" fmla="*/ 337 h 565"/>
                <a:gd name="T40" fmla="*/ 391 w 395"/>
                <a:gd name="T41" fmla="*/ 308 h 565"/>
                <a:gd name="T42" fmla="*/ 390 w 395"/>
                <a:gd name="T43" fmla="*/ 287 h 565"/>
                <a:gd name="T44" fmla="*/ 391 w 395"/>
                <a:gd name="T45" fmla="*/ 261 h 565"/>
                <a:gd name="T46" fmla="*/ 393 w 395"/>
                <a:gd name="T47" fmla="*/ 231 h 565"/>
                <a:gd name="T48" fmla="*/ 392 w 395"/>
                <a:gd name="T49" fmla="*/ 200 h 565"/>
                <a:gd name="T50" fmla="*/ 392 w 395"/>
                <a:gd name="T51" fmla="*/ 176 h 565"/>
                <a:gd name="T52" fmla="*/ 394 w 395"/>
                <a:gd name="T53" fmla="*/ 146 h 565"/>
                <a:gd name="T54" fmla="*/ 392 w 395"/>
                <a:gd name="T55" fmla="*/ 124 h 565"/>
                <a:gd name="T56" fmla="*/ 394 w 395"/>
                <a:gd name="T57" fmla="*/ 92 h 565"/>
                <a:gd name="T58" fmla="*/ 394 w 395"/>
                <a:gd name="T59" fmla="*/ 62 h 565"/>
                <a:gd name="T60" fmla="*/ 391 w 395"/>
                <a:gd name="T61" fmla="*/ 31 h 565"/>
                <a:gd name="T62" fmla="*/ 391 w 395"/>
                <a:gd name="T63" fmla="*/ 41 h 565"/>
                <a:gd name="T64" fmla="*/ 391 w 395"/>
                <a:gd name="T65" fmla="*/ 66 h 565"/>
                <a:gd name="T66" fmla="*/ 392 w 395"/>
                <a:gd name="T67" fmla="*/ 99 h 565"/>
                <a:gd name="T68" fmla="*/ 391 w 395"/>
                <a:gd name="T69" fmla="*/ 124 h 565"/>
                <a:gd name="T70" fmla="*/ 391 w 395"/>
                <a:gd name="T71" fmla="*/ 152 h 565"/>
                <a:gd name="T72" fmla="*/ 391 w 395"/>
                <a:gd name="T73" fmla="*/ 182 h 565"/>
                <a:gd name="T74" fmla="*/ 391 w 395"/>
                <a:gd name="T75" fmla="*/ 206 h 565"/>
                <a:gd name="T76" fmla="*/ 389 w 395"/>
                <a:gd name="T77" fmla="*/ 235 h 565"/>
                <a:gd name="T78" fmla="*/ 390 w 395"/>
                <a:gd name="T79" fmla="*/ 269 h 565"/>
                <a:gd name="T80" fmla="*/ 389 w 395"/>
                <a:gd name="T81" fmla="*/ 293 h 565"/>
                <a:gd name="T82" fmla="*/ 388 w 395"/>
                <a:gd name="T83" fmla="*/ 317 h 565"/>
                <a:gd name="T84" fmla="*/ 388 w 395"/>
                <a:gd name="T85" fmla="*/ 342 h 565"/>
                <a:gd name="T86" fmla="*/ 389 w 395"/>
                <a:gd name="T87" fmla="*/ 366 h 565"/>
                <a:gd name="T88" fmla="*/ 387 w 395"/>
                <a:gd name="T89" fmla="*/ 391 h 565"/>
                <a:gd name="T90" fmla="*/ 387 w 395"/>
                <a:gd name="T91" fmla="*/ 422 h 565"/>
                <a:gd name="T92" fmla="*/ 388 w 395"/>
                <a:gd name="T93" fmla="*/ 447 h 565"/>
                <a:gd name="T94" fmla="*/ 386 w 395"/>
                <a:gd name="T95" fmla="*/ 473 h 565"/>
                <a:gd name="T96" fmla="*/ 386 w 395"/>
                <a:gd name="T97" fmla="*/ 506 h 565"/>
                <a:gd name="T98" fmla="*/ 383 w 395"/>
                <a:gd name="T99" fmla="*/ 527 h 565"/>
                <a:gd name="T100" fmla="*/ 372 w 395"/>
                <a:gd name="T101" fmla="*/ 545 h 565"/>
                <a:gd name="T102" fmla="*/ 359 w 395"/>
                <a:gd name="T103" fmla="*/ 555 h 565"/>
                <a:gd name="T104" fmla="*/ 336 w 395"/>
                <a:gd name="T105" fmla="*/ 563 h 565"/>
                <a:gd name="T106" fmla="*/ 306 w 395"/>
                <a:gd name="T107" fmla="*/ 564 h 565"/>
                <a:gd name="T108" fmla="*/ 272 w 395"/>
                <a:gd name="T109" fmla="*/ 564 h 565"/>
                <a:gd name="T110" fmla="*/ 235 w 395"/>
                <a:gd name="T111" fmla="*/ 563 h 565"/>
                <a:gd name="T112" fmla="*/ 203 w 395"/>
                <a:gd name="T113" fmla="*/ 562 h 565"/>
                <a:gd name="T114" fmla="*/ 170 w 395"/>
                <a:gd name="T115" fmla="*/ 562 h 565"/>
                <a:gd name="T116" fmla="*/ 138 w 395"/>
                <a:gd name="T117" fmla="*/ 562 h 565"/>
                <a:gd name="T118" fmla="*/ 102 w 395"/>
                <a:gd name="T119" fmla="*/ 561 h 565"/>
                <a:gd name="T120" fmla="*/ 72 w 395"/>
                <a:gd name="T121" fmla="*/ 561 h 565"/>
                <a:gd name="T122" fmla="*/ 38 w 395"/>
                <a:gd name="T123" fmla="*/ 56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5" h="565">
                  <a:moveTo>
                    <a:pt x="12" y="553"/>
                  </a:moveTo>
                  <a:cubicBezTo>
                    <a:pt x="2" y="546"/>
                    <a:pt x="2" y="546"/>
                    <a:pt x="2" y="546"/>
                  </a:cubicBezTo>
                  <a:cubicBezTo>
                    <a:pt x="2" y="547"/>
                    <a:pt x="2" y="547"/>
                    <a:pt x="2" y="547"/>
                  </a:cubicBezTo>
                  <a:cubicBezTo>
                    <a:pt x="1" y="548"/>
                    <a:pt x="1" y="548"/>
                    <a:pt x="1" y="548"/>
                  </a:cubicBezTo>
                  <a:cubicBezTo>
                    <a:pt x="27" y="560"/>
                    <a:pt x="27" y="560"/>
                    <a:pt x="27" y="560"/>
                  </a:cubicBezTo>
                  <a:cubicBezTo>
                    <a:pt x="28" y="561"/>
                    <a:pt x="29" y="560"/>
                    <a:pt x="29" y="560"/>
                  </a:cubicBezTo>
                  <a:cubicBezTo>
                    <a:pt x="29" y="559"/>
                    <a:pt x="29" y="558"/>
                    <a:pt x="29" y="558"/>
                  </a:cubicBezTo>
                  <a:cubicBezTo>
                    <a:pt x="28" y="557"/>
                    <a:pt x="28" y="557"/>
                    <a:pt x="28" y="557"/>
                  </a:cubicBezTo>
                  <a:cubicBezTo>
                    <a:pt x="27" y="559"/>
                    <a:pt x="27" y="559"/>
                    <a:pt x="27" y="559"/>
                  </a:cubicBezTo>
                  <a:cubicBezTo>
                    <a:pt x="27" y="560"/>
                    <a:pt x="27" y="560"/>
                    <a:pt x="27" y="560"/>
                  </a:cubicBezTo>
                  <a:cubicBezTo>
                    <a:pt x="40" y="561"/>
                    <a:pt x="40" y="561"/>
                    <a:pt x="40" y="561"/>
                  </a:cubicBezTo>
                  <a:cubicBezTo>
                    <a:pt x="40" y="561"/>
                    <a:pt x="41" y="561"/>
                    <a:pt x="41" y="560"/>
                  </a:cubicBezTo>
                  <a:cubicBezTo>
                    <a:pt x="41" y="560"/>
                    <a:pt x="41" y="559"/>
                    <a:pt x="41" y="559"/>
                  </a:cubicBezTo>
                  <a:cubicBezTo>
                    <a:pt x="40" y="558"/>
                    <a:pt x="40" y="558"/>
                    <a:pt x="40" y="558"/>
                  </a:cubicBezTo>
                  <a:cubicBezTo>
                    <a:pt x="39" y="559"/>
                    <a:pt x="39" y="559"/>
                    <a:pt x="39" y="559"/>
                  </a:cubicBezTo>
                  <a:cubicBezTo>
                    <a:pt x="39" y="561"/>
                    <a:pt x="39" y="561"/>
                    <a:pt x="39" y="561"/>
                  </a:cubicBezTo>
                  <a:cubicBezTo>
                    <a:pt x="50" y="561"/>
                    <a:pt x="50" y="561"/>
                    <a:pt x="50" y="561"/>
                  </a:cubicBezTo>
                  <a:cubicBezTo>
                    <a:pt x="50" y="561"/>
                    <a:pt x="51" y="561"/>
                    <a:pt x="51" y="560"/>
                  </a:cubicBezTo>
                  <a:cubicBezTo>
                    <a:pt x="51" y="560"/>
                    <a:pt x="51" y="559"/>
                    <a:pt x="51" y="559"/>
                  </a:cubicBezTo>
                  <a:cubicBezTo>
                    <a:pt x="49" y="558"/>
                    <a:pt x="49" y="558"/>
                    <a:pt x="49" y="558"/>
                  </a:cubicBezTo>
                  <a:cubicBezTo>
                    <a:pt x="49" y="559"/>
                    <a:pt x="49" y="559"/>
                    <a:pt x="49" y="559"/>
                  </a:cubicBezTo>
                  <a:cubicBezTo>
                    <a:pt x="49" y="561"/>
                    <a:pt x="49" y="561"/>
                    <a:pt x="49" y="561"/>
                  </a:cubicBezTo>
                  <a:cubicBezTo>
                    <a:pt x="57" y="561"/>
                    <a:pt x="57" y="561"/>
                    <a:pt x="57" y="561"/>
                  </a:cubicBezTo>
                  <a:cubicBezTo>
                    <a:pt x="57" y="561"/>
                    <a:pt x="58" y="561"/>
                    <a:pt x="58" y="560"/>
                  </a:cubicBezTo>
                  <a:cubicBezTo>
                    <a:pt x="58" y="560"/>
                    <a:pt x="58" y="559"/>
                    <a:pt x="57" y="559"/>
                  </a:cubicBezTo>
                  <a:cubicBezTo>
                    <a:pt x="57" y="558"/>
                    <a:pt x="57" y="558"/>
                    <a:pt x="57" y="558"/>
                  </a:cubicBezTo>
                  <a:cubicBezTo>
                    <a:pt x="56" y="559"/>
                    <a:pt x="56" y="559"/>
                    <a:pt x="56" y="559"/>
                  </a:cubicBezTo>
                  <a:cubicBezTo>
                    <a:pt x="56" y="561"/>
                    <a:pt x="56" y="561"/>
                    <a:pt x="56" y="561"/>
                  </a:cubicBezTo>
                  <a:cubicBezTo>
                    <a:pt x="66" y="561"/>
                    <a:pt x="66" y="561"/>
                    <a:pt x="66" y="561"/>
                  </a:cubicBezTo>
                  <a:cubicBezTo>
                    <a:pt x="67" y="561"/>
                    <a:pt x="68" y="561"/>
                    <a:pt x="68" y="560"/>
                  </a:cubicBezTo>
                  <a:cubicBezTo>
                    <a:pt x="68" y="560"/>
                    <a:pt x="68" y="559"/>
                    <a:pt x="67" y="559"/>
                  </a:cubicBezTo>
                  <a:cubicBezTo>
                    <a:pt x="66" y="558"/>
                    <a:pt x="66" y="558"/>
                    <a:pt x="66" y="558"/>
                  </a:cubicBezTo>
                  <a:cubicBezTo>
                    <a:pt x="65" y="559"/>
                    <a:pt x="65" y="559"/>
                    <a:pt x="65" y="559"/>
                  </a:cubicBezTo>
                  <a:cubicBezTo>
                    <a:pt x="65" y="561"/>
                    <a:pt x="65" y="561"/>
                    <a:pt x="65" y="561"/>
                  </a:cubicBezTo>
                  <a:cubicBezTo>
                    <a:pt x="74" y="562"/>
                    <a:pt x="74" y="562"/>
                    <a:pt x="74" y="562"/>
                  </a:cubicBezTo>
                  <a:cubicBezTo>
                    <a:pt x="75" y="562"/>
                    <a:pt x="75" y="561"/>
                    <a:pt x="76" y="561"/>
                  </a:cubicBezTo>
                  <a:cubicBezTo>
                    <a:pt x="76" y="560"/>
                    <a:pt x="76" y="560"/>
                    <a:pt x="75" y="559"/>
                  </a:cubicBezTo>
                  <a:cubicBezTo>
                    <a:pt x="74" y="559"/>
                    <a:pt x="74" y="559"/>
                    <a:pt x="74" y="559"/>
                  </a:cubicBezTo>
                  <a:cubicBezTo>
                    <a:pt x="73" y="560"/>
                    <a:pt x="73" y="560"/>
                    <a:pt x="73" y="560"/>
                  </a:cubicBezTo>
                  <a:cubicBezTo>
                    <a:pt x="73" y="561"/>
                    <a:pt x="73" y="561"/>
                    <a:pt x="73" y="561"/>
                  </a:cubicBezTo>
                  <a:cubicBezTo>
                    <a:pt x="80" y="561"/>
                    <a:pt x="80" y="561"/>
                    <a:pt x="80" y="561"/>
                  </a:cubicBezTo>
                  <a:cubicBezTo>
                    <a:pt x="81" y="561"/>
                    <a:pt x="81" y="561"/>
                    <a:pt x="81" y="560"/>
                  </a:cubicBezTo>
                  <a:cubicBezTo>
                    <a:pt x="82" y="560"/>
                    <a:pt x="81" y="559"/>
                    <a:pt x="81" y="559"/>
                  </a:cubicBezTo>
                  <a:cubicBezTo>
                    <a:pt x="81" y="559"/>
                    <a:pt x="81" y="559"/>
                    <a:pt x="81" y="559"/>
                  </a:cubicBezTo>
                  <a:cubicBezTo>
                    <a:pt x="80" y="560"/>
                    <a:pt x="80" y="560"/>
                    <a:pt x="80" y="560"/>
                  </a:cubicBezTo>
                  <a:cubicBezTo>
                    <a:pt x="80" y="561"/>
                    <a:pt x="80" y="561"/>
                    <a:pt x="80" y="561"/>
                  </a:cubicBezTo>
                  <a:cubicBezTo>
                    <a:pt x="86" y="561"/>
                    <a:pt x="86" y="561"/>
                    <a:pt x="86" y="561"/>
                  </a:cubicBezTo>
                  <a:cubicBezTo>
                    <a:pt x="87" y="561"/>
                    <a:pt x="87" y="561"/>
                    <a:pt x="87" y="560"/>
                  </a:cubicBezTo>
                  <a:cubicBezTo>
                    <a:pt x="88" y="560"/>
                    <a:pt x="87" y="559"/>
                    <a:pt x="87" y="559"/>
                  </a:cubicBezTo>
                  <a:cubicBezTo>
                    <a:pt x="87" y="559"/>
                    <a:pt x="87" y="559"/>
                    <a:pt x="87" y="559"/>
                  </a:cubicBezTo>
                  <a:cubicBezTo>
                    <a:pt x="86" y="560"/>
                    <a:pt x="86" y="560"/>
                    <a:pt x="86" y="560"/>
                  </a:cubicBezTo>
                  <a:cubicBezTo>
                    <a:pt x="86" y="561"/>
                    <a:pt x="86" y="561"/>
                    <a:pt x="86" y="561"/>
                  </a:cubicBezTo>
                  <a:cubicBezTo>
                    <a:pt x="95" y="562"/>
                    <a:pt x="95" y="562"/>
                    <a:pt x="95" y="562"/>
                  </a:cubicBezTo>
                  <a:cubicBezTo>
                    <a:pt x="96" y="562"/>
                    <a:pt x="96" y="561"/>
                    <a:pt x="97" y="561"/>
                  </a:cubicBezTo>
                  <a:cubicBezTo>
                    <a:pt x="97" y="560"/>
                    <a:pt x="96" y="559"/>
                    <a:pt x="96" y="559"/>
                  </a:cubicBezTo>
                  <a:cubicBezTo>
                    <a:pt x="95" y="559"/>
                    <a:pt x="95" y="559"/>
                    <a:pt x="95" y="559"/>
                  </a:cubicBezTo>
                  <a:cubicBezTo>
                    <a:pt x="94" y="560"/>
                    <a:pt x="94" y="560"/>
                    <a:pt x="94" y="560"/>
                  </a:cubicBezTo>
                  <a:cubicBezTo>
                    <a:pt x="94" y="561"/>
                    <a:pt x="94" y="561"/>
                    <a:pt x="94" y="561"/>
                  </a:cubicBezTo>
                  <a:cubicBezTo>
                    <a:pt x="104" y="562"/>
                    <a:pt x="104" y="562"/>
                    <a:pt x="104" y="562"/>
                  </a:cubicBezTo>
                  <a:cubicBezTo>
                    <a:pt x="105" y="562"/>
                    <a:pt x="105" y="562"/>
                    <a:pt x="105" y="561"/>
                  </a:cubicBezTo>
                  <a:cubicBezTo>
                    <a:pt x="106" y="561"/>
                    <a:pt x="105" y="560"/>
                    <a:pt x="105" y="560"/>
                  </a:cubicBezTo>
                  <a:cubicBezTo>
                    <a:pt x="103" y="559"/>
                    <a:pt x="103" y="559"/>
                    <a:pt x="103" y="559"/>
                  </a:cubicBezTo>
                  <a:cubicBezTo>
                    <a:pt x="103" y="560"/>
                    <a:pt x="103" y="560"/>
                    <a:pt x="103" y="560"/>
                  </a:cubicBezTo>
                  <a:cubicBezTo>
                    <a:pt x="102" y="561"/>
                    <a:pt x="102" y="561"/>
                    <a:pt x="102" y="561"/>
                  </a:cubicBezTo>
                  <a:cubicBezTo>
                    <a:pt x="111" y="562"/>
                    <a:pt x="111" y="562"/>
                    <a:pt x="111" y="562"/>
                  </a:cubicBezTo>
                  <a:cubicBezTo>
                    <a:pt x="112" y="562"/>
                    <a:pt x="112" y="561"/>
                    <a:pt x="112" y="561"/>
                  </a:cubicBezTo>
                  <a:cubicBezTo>
                    <a:pt x="113" y="560"/>
                    <a:pt x="112" y="560"/>
                    <a:pt x="112" y="559"/>
                  </a:cubicBezTo>
                  <a:cubicBezTo>
                    <a:pt x="111" y="559"/>
                    <a:pt x="111" y="559"/>
                    <a:pt x="111" y="559"/>
                  </a:cubicBezTo>
                  <a:cubicBezTo>
                    <a:pt x="111" y="560"/>
                    <a:pt x="111" y="560"/>
                    <a:pt x="111" y="560"/>
                  </a:cubicBezTo>
                  <a:cubicBezTo>
                    <a:pt x="111" y="561"/>
                    <a:pt x="111" y="561"/>
                    <a:pt x="111" y="561"/>
                  </a:cubicBezTo>
                  <a:cubicBezTo>
                    <a:pt x="119" y="562"/>
                    <a:pt x="119" y="562"/>
                    <a:pt x="119" y="562"/>
                  </a:cubicBezTo>
                  <a:cubicBezTo>
                    <a:pt x="119" y="562"/>
                    <a:pt x="120" y="561"/>
                    <a:pt x="120" y="561"/>
                  </a:cubicBezTo>
                  <a:cubicBezTo>
                    <a:pt x="120" y="560"/>
                    <a:pt x="120" y="560"/>
                    <a:pt x="120" y="559"/>
                  </a:cubicBezTo>
                  <a:cubicBezTo>
                    <a:pt x="118" y="559"/>
                    <a:pt x="118" y="559"/>
                    <a:pt x="118" y="559"/>
                  </a:cubicBezTo>
                  <a:cubicBezTo>
                    <a:pt x="118" y="560"/>
                    <a:pt x="118" y="560"/>
                    <a:pt x="118" y="560"/>
                  </a:cubicBezTo>
                  <a:cubicBezTo>
                    <a:pt x="117" y="561"/>
                    <a:pt x="117" y="561"/>
                    <a:pt x="117" y="561"/>
                  </a:cubicBezTo>
                  <a:cubicBezTo>
                    <a:pt x="129" y="562"/>
                    <a:pt x="129" y="562"/>
                    <a:pt x="129" y="562"/>
                  </a:cubicBezTo>
                  <a:cubicBezTo>
                    <a:pt x="130" y="562"/>
                    <a:pt x="130" y="562"/>
                    <a:pt x="130" y="561"/>
                  </a:cubicBezTo>
                  <a:cubicBezTo>
                    <a:pt x="131" y="561"/>
                    <a:pt x="130" y="560"/>
                    <a:pt x="130" y="560"/>
                  </a:cubicBezTo>
                  <a:cubicBezTo>
                    <a:pt x="130" y="560"/>
                    <a:pt x="130" y="560"/>
                    <a:pt x="130" y="560"/>
                  </a:cubicBezTo>
                  <a:cubicBezTo>
                    <a:pt x="129" y="561"/>
                    <a:pt x="129" y="561"/>
                    <a:pt x="129" y="561"/>
                  </a:cubicBezTo>
                  <a:cubicBezTo>
                    <a:pt x="129" y="562"/>
                    <a:pt x="129" y="562"/>
                    <a:pt x="129" y="562"/>
                  </a:cubicBezTo>
                  <a:cubicBezTo>
                    <a:pt x="140" y="563"/>
                    <a:pt x="140" y="563"/>
                    <a:pt x="140" y="563"/>
                  </a:cubicBezTo>
                  <a:cubicBezTo>
                    <a:pt x="140" y="563"/>
                    <a:pt x="141" y="562"/>
                    <a:pt x="141" y="562"/>
                  </a:cubicBezTo>
                  <a:cubicBezTo>
                    <a:pt x="141" y="561"/>
                    <a:pt x="141" y="561"/>
                    <a:pt x="140" y="560"/>
                  </a:cubicBezTo>
                  <a:cubicBezTo>
                    <a:pt x="139" y="560"/>
                    <a:pt x="139" y="560"/>
                    <a:pt x="139" y="560"/>
                  </a:cubicBezTo>
                  <a:cubicBezTo>
                    <a:pt x="139" y="561"/>
                    <a:pt x="139" y="561"/>
                    <a:pt x="139" y="561"/>
                  </a:cubicBezTo>
                  <a:cubicBezTo>
                    <a:pt x="139" y="562"/>
                    <a:pt x="139" y="562"/>
                    <a:pt x="139" y="562"/>
                  </a:cubicBezTo>
                  <a:cubicBezTo>
                    <a:pt x="147" y="562"/>
                    <a:pt x="147" y="562"/>
                    <a:pt x="147" y="562"/>
                  </a:cubicBezTo>
                  <a:cubicBezTo>
                    <a:pt x="148" y="562"/>
                    <a:pt x="148" y="562"/>
                    <a:pt x="148" y="561"/>
                  </a:cubicBezTo>
                  <a:cubicBezTo>
                    <a:pt x="149" y="561"/>
                    <a:pt x="148" y="560"/>
                    <a:pt x="148" y="560"/>
                  </a:cubicBezTo>
                  <a:cubicBezTo>
                    <a:pt x="147" y="559"/>
                    <a:pt x="147" y="559"/>
                    <a:pt x="147" y="559"/>
                  </a:cubicBezTo>
                  <a:cubicBezTo>
                    <a:pt x="146" y="560"/>
                    <a:pt x="146" y="560"/>
                    <a:pt x="146" y="560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55" y="562"/>
                    <a:pt x="155" y="562"/>
                    <a:pt x="155" y="562"/>
                  </a:cubicBezTo>
                  <a:cubicBezTo>
                    <a:pt x="156" y="562"/>
                    <a:pt x="156" y="562"/>
                    <a:pt x="156" y="561"/>
                  </a:cubicBezTo>
                  <a:cubicBezTo>
                    <a:pt x="156" y="560"/>
                    <a:pt x="156" y="560"/>
                    <a:pt x="156" y="560"/>
                  </a:cubicBezTo>
                  <a:cubicBezTo>
                    <a:pt x="155" y="559"/>
                    <a:pt x="155" y="559"/>
                    <a:pt x="155" y="559"/>
                  </a:cubicBezTo>
                  <a:cubicBezTo>
                    <a:pt x="155" y="560"/>
                    <a:pt x="155" y="560"/>
                    <a:pt x="155" y="560"/>
                  </a:cubicBezTo>
                  <a:cubicBezTo>
                    <a:pt x="155" y="562"/>
                    <a:pt x="155" y="562"/>
                    <a:pt x="155" y="562"/>
                  </a:cubicBezTo>
                  <a:cubicBezTo>
                    <a:pt x="163" y="562"/>
                    <a:pt x="163" y="562"/>
                    <a:pt x="163" y="562"/>
                  </a:cubicBezTo>
                  <a:cubicBezTo>
                    <a:pt x="164" y="563"/>
                    <a:pt x="164" y="562"/>
                    <a:pt x="165" y="562"/>
                  </a:cubicBezTo>
                  <a:cubicBezTo>
                    <a:pt x="165" y="561"/>
                    <a:pt x="165" y="560"/>
                    <a:pt x="164" y="560"/>
                  </a:cubicBezTo>
                  <a:cubicBezTo>
                    <a:pt x="163" y="560"/>
                    <a:pt x="163" y="560"/>
                    <a:pt x="163" y="560"/>
                  </a:cubicBezTo>
                  <a:cubicBezTo>
                    <a:pt x="163" y="561"/>
                    <a:pt x="163" y="561"/>
                    <a:pt x="163" y="561"/>
                  </a:cubicBezTo>
                  <a:cubicBezTo>
                    <a:pt x="163" y="562"/>
                    <a:pt x="163" y="562"/>
                    <a:pt x="163" y="562"/>
                  </a:cubicBezTo>
                  <a:cubicBezTo>
                    <a:pt x="171" y="563"/>
                    <a:pt x="171" y="563"/>
                    <a:pt x="171" y="563"/>
                  </a:cubicBezTo>
                  <a:cubicBezTo>
                    <a:pt x="172" y="563"/>
                    <a:pt x="172" y="562"/>
                    <a:pt x="173" y="562"/>
                  </a:cubicBezTo>
                  <a:cubicBezTo>
                    <a:pt x="173" y="561"/>
                    <a:pt x="173" y="561"/>
                    <a:pt x="172" y="560"/>
                  </a:cubicBezTo>
                  <a:cubicBezTo>
                    <a:pt x="171" y="560"/>
                    <a:pt x="171" y="560"/>
                    <a:pt x="171" y="560"/>
                  </a:cubicBezTo>
                  <a:cubicBezTo>
                    <a:pt x="171" y="561"/>
                    <a:pt x="171" y="561"/>
                    <a:pt x="171" y="561"/>
                  </a:cubicBezTo>
                  <a:cubicBezTo>
                    <a:pt x="170" y="562"/>
                    <a:pt x="170" y="562"/>
                    <a:pt x="170" y="562"/>
                  </a:cubicBezTo>
                  <a:cubicBezTo>
                    <a:pt x="178" y="563"/>
                    <a:pt x="178" y="563"/>
                    <a:pt x="178" y="563"/>
                  </a:cubicBezTo>
                  <a:cubicBezTo>
                    <a:pt x="178" y="563"/>
                    <a:pt x="179" y="562"/>
                    <a:pt x="179" y="562"/>
                  </a:cubicBezTo>
                  <a:cubicBezTo>
                    <a:pt x="179" y="561"/>
                    <a:pt x="179" y="561"/>
                    <a:pt x="179" y="560"/>
                  </a:cubicBezTo>
                  <a:cubicBezTo>
                    <a:pt x="178" y="560"/>
                    <a:pt x="178" y="560"/>
                    <a:pt x="178" y="560"/>
                  </a:cubicBezTo>
                  <a:cubicBezTo>
                    <a:pt x="177" y="561"/>
                    <a:pt x="177" y="561"/>
                    <a:pt x="177" y="561"/>
                  </a:cubicBezTo>
                  <a:cubicBezTo>
                    <a:pt x="177" y="562"/>
                    <a:pt x="177" y="562"/>
                    <a:pt x="177" y="562"/>
                  </a:cubicBezTo>
                  <a:cubicBezTo>
                    <a:pt x="188" y="563"/>
                    <a:pt x="188" y="563"/>
                    <a:pt x="188" y="563"/>
                  </a:cubicBezTo>
                  <a:cubicBezTo>
                    <a:pt x="189" y="563"/>
                    <a:pt x="189" y="563"/>
                    <a:pt x="189" y="562"/>
                  </a:cubicBezTo>
                  <a:cubicBezTo>
                    <a:pt x="190" y="562"/>
                    <a:pt x="189" y="561"/>
                    <a:pt x="189" y="561"/>
                  </a:cubicBezTo>
                  <a:cubicBezTo>
                    <a:pt x="187" y="560"/>
                    <a:pt x="187" y="560"/>
                    <a:pt x="187" y="560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86" y="562"/>
                    <a:pt x="186" y="562"/>
                    <a:pt x="186" y="562"/>
                  </a:cubicBezTo>
                  <a:cubicBezTo>
                    <a:pt x="197" y="563"/>
                    <a:pt x="197" y="563"/>
                    <a:pt x="197" y="563"/>
                  </a:cubicBezTo>
                  <a:cubicBezTo>
                    <a:pt x="197" y="563"/>
                    <a:pt x="198" y="563"/>
                    <a:pt x="198" y="562"/>
                  </a:cubicBezTo>
                  <a:cubicBezTo>
                    <a:pt x="198" y="562"/>
                    <a:pt x="198" y="561"/>
                    <a:pt x="197" y="561"/>
                  </a:cubicBezTo>
                  <a:cubicBezTo>
                    <a:pt x="195" y="560"/>
                    <a:pt x="195" y="560"/>
                    <a:pt x="195" y="560"/>
                  </a:cubicBezTo>
                  <a:cubicBezTo>
                    <a:pt x="195" y="561"/>
                    <a:pt x="195" y="561"/>
                    <a:pt x="195" y="561"/>
                  </a:cubicBezTo>
                  <a:cubicBezTo>
                    <a:pt x="194" y="562"/>
                    <a:pt x="194" y="562"/>
                    <a:pt x="194" y="562"/>
                  </a:cubicBezTo>
                  <a:cubicBezTo>
                    <a:pt x="204" y="563"/>
                    <a:pt x="204" y="563"/>
                    <a:pt x="204" y="563"/>
                  </a:cubicBezTo>
                  <a:cubicBezTo>
                    <a:pt x="205" y="564"/>
                    <a:pt x="206" y="563"/>
                    <a:pt x="206" y="563"/>
                  </a:cubicBezTo>
                  <a:cubicBezTo>
                    <a:pt x="206" y="562"/>
                    <a:pt x="206" y="561"/>
                    <a:pt x="205" y="561"/>
                  </a:cubicBezTo>
                  <a:cubicBezTo>
                    <a:pt x="204" y="560"/>
                    <a:pt x="204" y="560"/>
                    <a:pt x="204" y="560"/>
                  </a:cubicBezTo>
                  <a:cubicBezTo>
                    <a:pt x="203" y="561"/>
                    <a:pt x="203" y="561"/>
                    <a:pt x="203" y="561"/>
                  </a:cubicBezTo>
                  <a:cubicBezTo>
                    <a:pt x="203" y="563"/>
                    <a:pt x="203" y="563"/>
                    <a:pt x="203" y="563"/>
                  </a:cubicBezTo>
                  <a:cubicBezTo>
                    <a:pt x="213" y="563"/>
                    <a:pt x="213" y="563"/>
                    <a:pt x="213" y="563"/>
                  </a:cubicBezTo>
                  <a:cubicBezTo>
                    <a:pt x="213" y="563"/>
                    <a:pt x="214" y="563"/>
                    <a:pt x="214" y="562"/>
                  </a:cubicBezTo>
                  <a:cubicBezTo>
                    <a:pt x="214" y="562"/>
                    <a:pt x="214" y="561"/>
                    <a:pt x="213" y="561"/>
                  </a:cubicBezTo>
                  <a:cubicBezTo>
                    <a:pt x="213" y="560"/>
                    <a:pt x="213" y="560"/>
                    <a:pt x="213" y="560"/>
                  </a:cubicBezTo>
                  <a:cubicBezTo>
                    <a:pt x="212" y="561"/>
                    <a:pt x="212" y="561"/>
                    <a:pt x="212" y="561"/>
                  </a:cubicBezTo>
                  <a:cubicBezTo>
                    <a:pt x="212" y="563"/>
                    <a:pt x="212" y="563"/>
                    <a:pt x="212" y="563"/>
                  </a:cubicBezTo>
                  <a:cubicBezTo>
                    <a:pt x="220" y="563"/>
                    <a:pt x="220" y="563"/>
                    <a:pt x="220" y="563"/>
                  </a:cubicBezTo>
                  <a:cubicBezTo>
                    <a:pt x="220" y="563"/>
                    <a:pt x="221" y="563"/>
                    <a:pt x="221" y="562"/>
                  </a:cubicBezTo>
                  <a:cubicBezTo>
                    <a:pt x="221" y="562"/>
                    <a:pt x="221" y="561"/>
                    <a:pt x="221" y="561"/>
                  </a:cubicBezTo>
                  <a:cubicBezTo>
                    <a:pt x="219" y="560"/>
                    <a:pt x="219" y="560"/>
                    <a:pt x="219" y="560"/>
                  </a:cubicBezTo>
                  <a:cubicBezTo>
                    <a:pt x="218" y="561"/>
                    <a:pt x="218" y="561"/>
                    <a:pt x="218" y="561"/>
                  </a:cubicBezTo>
                  <a:cubicBezTo>
                    <a:pt x="218" y="562"/>
                    <a:pt x="218" y="562"/>
                    <a:pt x="218" y="562"/>
                  </a:cubicBezTo>
                  <a:cubicBezTo>
                    <a:pt x="227" y="564"/>
                    <a:pt x="227" y="564"/>
                    <a:pt x="227" y="564"/>
                  </a:cubicBezTo>
                  <a:cubicBezTo>
                    <a:pt x="228" y="564"/>
                    <a:pt x="229" y="563"/>
                    <a:pt x="229" y="563"/>
                  </a:cubicBezTo>
                  <a:cubicBezTo>
                    <a:pt x="229" y="562"/>
                    <a:pt x="229" y="562"/>
                    <a:pt x="228" y="561"/>
                  </a:cubicBezTo>
                  <a:cubicBezTo>
                    <a:pt x="227" y="560"/>
                    <a:pt x="227" y="560"/>
                    <a:pt x="227" y="560"/>
                  </a:cubicBezTo>
                  <a:cubicBezTo>
                    <a:pt x="226" y="562"/>
                    <a:pt x="226" y="562"/>
                    <a:pt x="226" y="562"/>
                  </a:cubicBezTo>
                  <a:cubicBezTo>
                    <a:pt x="226" y="563"/>
                    <a:pt x="226" y="563"/>
                    <a:pt x="226" y="563"/>
                  </a:cubicBezTo>
                  <a:cubicBezTo>
                    <a:pt x="236" y="563"/>
                    <a:pt x="236" y="563"/>
                    <a:pt x="236" y="563"/>
                  </a:cubicBezTo>
                  <a:cubicBezTo>
                    <a:pt x="237" y="563"/>
                    <a:pt x="237" y="563"/>
                    <a:pt x="237" y="563"/>
                  </a:cubicBezTo>
                  <a:cubicBezTo>
                    <a:pt x="238" y="562"/>
                    <a:pt x="237" y="561"/>
                    <a:pt x="237" y="561"/>
                  </a:cubicBezTo>
                  <a:cubicBezTo>
                    <a:pt x="236" y="561"/>
                    <a:pt x="236" y="561"/>
                    <a:pt x="236" y="561"/>
                  </a:cubicBezTo>
                  <a:cubicBezTo>
                    <a:pt x="235" y="562"/>
                    <a:pt x="235" y="562"/>
                    <a:pt x="235" y="562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7" y="564"/>
                    <a:pt x="248" y="563"/>
                    <a:pt x="248" y="563"/>
                  </a:cubicBezTo>
                  <a:cubicBezTo>
                    <a:pt x="248" y="562"/>
                    <a:pt x="248" y="562"/>
                    <a:pt x="247" y="561"/>
                  </a:cubicBezTo>
                  <a:cubicBezTo>
                    <a:pt x="247" y="561"/>
                    <a:pt x="247" y="561"/>
                    <a:pt x="247" y="561"/>
                  </a:cubicBezTo>
                  <a:cubicBezTo>
                    <a:pt x="246" y="562"/>
                    <a:pt x="246" y="562"/>
                    <a:pt x="246" y="562"/>
                  </a:cubicBezTo>
                  <a:cubicBezTo>
                    <a:pt x="246" y="563"/>
                    <a:pt x="246" y="563"/>
                    <a:pt x="246" y="563"/>
                  </a:cubicBezTo>
                  <a:cubicBezTo>
                    <a:pt x="254" y="564"/>
                    <a:pt x="254" y="564"/>
                    <a:pt x="254" y="564"/>
                  </a:cubicBezTo>
                  <a:cubicBezTo>
                    <a:pt x="255" y="564"/>
                    <a:pt x="255" y="564"/>
                    <a:pt x="256" y="563"/>
                  </a:cubicBezTo>
                  <a:cubicBezTo>
                    <a:pt x="256" y="563"/>
                    <a:pt x="256" y="562"/>
                    <a:pt x="255" y="562"/>
                  </a:cubicBezTo>
                  <a:cubicBezTo>
                    <a:pt x="254" y="561"/>
                    <a:pt x="254" y="561"/>
                    <a:pt x="254" y="561"/>
                  </a:cubicBezTo>
                  <a:cubicBezTo>
                    <a:pt x="254" y="562"/>
                    <a:pt x="254" y="562"/>
                    <a:pt x="254" y="562"/>
                  </a:cubicBezTo>
                  <a:cubicBezTo>
                    <a:pt x="254" y="564"/>
                    <a:pt x="254" y="564"/>
                    <a:pt x="254" y="564"/>
                  </a:cubicBezTo>
                  <a:cubicBezTo>
                    <a:pt x="263" y="563"/>
                    <a:pt x="263" y="563"/>
                    <a:pt x="263" y="563"/>
                  </a:cubicBezTo>
                  <a:cubicBezTo>
                    <a:pt x="264" y="563"/>
                    <a:pt x="264" y="563"/>
                    <a:pt x="264" y="562"/>
                  </a:cubicBezTo>
                  <a:cubicBezTo>
                    <a:pt x="265" y="562"/>
                    <a:pt x="264" y="561"/>
                    <a:pt x="264" y="561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3" y="562"/>
                    <a:pt x="263" y="562"/>
                    <a:pt x="263" y="562"/>
                  </a:cubicBezTo>
                  <a:cubicBezTo>
                    <a:pt x="262" y="563"/>
                    <a:pt x="262" y="563"/>
                    <a:pt x="262" y="563"/>
                  </a:cubicBezTo>
                  <a:cubicBezTo>
                    <a:pt x="274" y="564"/>
                    <a:pt x="274" y="564"/>
                    <a:pt x="274" y="564"/>
                  </a:cubicBezTo>
                  <a:cubicBezTo>
                    <a:pt x="274" y="564"/>
                    <a:pt x="275" y="564"/>
                    <a:pt x="275" y="564"/>
                  </a:cubicBezTo>
                  <a:cubicBezTo>
                    <a:pt x="275" y="563"/>
                    <a:pt x="275" y="562"/>
                    <a:pt x="275" y="562"/>
                  </a:cubicBezTo>
                  <a:cubicBezTo>
                    <a:pt x="274" y="561"/>
                    <a:pt x="274" y="561"/>
                    <a:pt x="274" y="561"/>
                  </a:cubicBezTo>
                  <a:cubicBezTo>
                    <a:pt x="273" y="562"/>
                    <a:pt x="273" y="562"/>
                    <a:pt x="273" y="562"/>
                  </a:cubicBezTo>
                  <a:cubicBezTo>
                    <a:pt x="273" y="564"/>
                    <a:pt x="273" y="564"/>
                    <a:pt x="273" y="564"/>
                  </a:cubicBezTo>
                  <a:cubicBezTo>
                    <a:pt x="284" y="565"/>
                    <a:pt x="284" y="565"/>
                    <a:pt x="284" y="565"/>
                  </a:cubicBezTo>
                  <a:cubicBezTo>
                    <a:pt x="285" y="565"/>
                    <a:pt x="285" y="564"/>
                    <a:pt x="286" y="564"/>
                  </a:cubicBezTo>
                  <a:cubicBezTo>
                    <a:pt x="286" y="563"/>
                    <a:pt x="286" y="562"/>
                    <a:pt x="285" y="562"/>
                  </a:cubicBezTo>
                  <a:cubicBezTo>
                    <a:pt x="283" y="561"/>
                    <a:pt x="283" y="561"/>
                    <a:pt x="283" y="561"/>
                  </a:cubicBezTo>
                  <a:cubicBezTo>
                    <a:pt x="282" y="562"/>
                    <a:pt x="282" y="562"/>
                    <a:pt x="282" y="562"/>
                  </a:cubicBezTo>
                  <a:cubicBezTo>
                    <a:pt x="282" y="563"/>
                    <a:pt x="282" y="563"/>
                    <a:pt x="282" y="563"/>
                  </a:cubicBezTo>
                  <a:cubicBezTo>
                    <a:pt x="291" y="564"/>
                    <a:pt x="291" y="564"/>
                    <a:pt x="291" y="564"/>
                  </a:cubicBezTo>
                  <a:cubicBezTo>
                    <a:pt x="291" y="564"/>
                    <a:pt x="292" y="564"/>
                    <a:pt x="292" y="563"/>
                  </a:cubicBezTo>
                  <a:cubicBezTo>
                    <a:pt x="292" y="563"/>
                    <a:pt x="292" y="562"/>
                    <a:pt x="291" y="562"/>
                  </a:cubicBezTo>
                  <a:cubicBezTo>
                    <a:pt x="291" y="561"/>
                    <a:pt x="291" y="561"/>
                    <a:pt x="291" y="561"/>
                  </a:cubicBezTo>
                  <a:cubicBezTo>
                    <a:pt x="290" y="562"/>
                    <a:pt x="290" y="562"/>
                    <a:pt x="290" y="562"/>
                  </a:cubicBezTo>
                  <a:cubicBezTo>
                    <a:pt x="290" y="564"/>
                    <a:pt x="290" y="564"/>
                    <a:pt x="290" y="564"/>
                  </a:cubicBezTo>
                  <a:cubicBezTo>
                    <a:pt x="300" y="564"/>
                    <a:pt x="300" y="564"/>
                    <a:pt x="300" y="564"/>
                  </a:cubicBezTo>
                  <a:cubicBezTo>
                    <a:pt x="300" y="564"/>
                    <a:pt x="301" y="564"/>
                    <a:pt x="301" y="564"/>
                  </a:cubicBezTo>
                  <a:cubicBezTo>
                    <a:pt x="301" y="563"/>
                    <a:pt x="301" y="562"/>
                    <a:pt x="300" y="562"/>
                  </a:cubicBezTo>
                  <a:cubicBezTo>
                    <a:pt x="300" y="562"/>
                    <a:pt x="300" y="562"/>
                    <a:pt x="300" y="562"/>
                  </a:cubicBezTo>
                  <a:cubicBezTo>
                    <a:pt x="299" y="563"/>
                    <a:pt x="299" y="563"/>
                    <a:pt x="299" y="563"/>
                  </a:cubicBezTo>
                  <a:cubicBezTo>
                    <a:pt x="299" y="564"/>
                    <a:pt x="299" y="564"/>
                    <a:pt x="299" y="564"/>
                  </a:cubicBezTo>
                  <a:cubicBezTo>
                    <a:pt x="307" y="564"/>
                    <a:pt x="307" y="564"/>
                    <a:pt x="307" y="564"/>
                  </a:cubicBezTo>
                  <a:cubicBezTo>
                    <a:pt x="308" y="564"/>
                    <a:pt x="308" y="564"/>
                    <a:pt x="308" y="563"/>
                  </a:cubicBezTo>
                  <a:cubicBezTo>
                    <a:pt x="308" y="563"/>
                    <a:pt x="308" y="562"/>
                    <a:pt x="308" y="562"/>
                  </a:cubicBezTo>
                  <a:cubicBezTo>
                    <a:pt x="307" y="561"/>
                    <a:pt x="307" y="561"/>
                    <a:pt x="307" y="561"/>
                  </a:cubicBezTo>
                  <a:cubicBezTo>
                    <a:pt x="307" y="563"/>
                    <a:pt x="307" y="563"/>
                    <a:pt x="307" y="563"/>
                  </a:cubicBezTo>
                  <a:cubicBezTo>
                    <a:pt x="307" y="564"/>
                    <a:pt x="307" y="564"/>
                    <a:pt x="307" y="564"/>
                  </a:cubicBezTo>
                  <a:cubicBezTo>
                    <a:pt x="314" y="564"/>
                    <a:pt x="314" y="564"/>
                    <a:pt x="314" y="564"/>
                  </a:cubicBezTo>
                  <a:cubicBezTo>
                    <a:pt x="315" y="564"/>
                    <a:pt x="315" y="564"/>
                    <a:pt x="316" y="563"/>
                  </a:cubicBezTo>
                  <a:cubicBezTo>
                    <a:pt x="316" y="563"/>
                    <a:pt x="315" y="562"/>
                    <a:pt x="315" y="562"/>
                  </a:cubicBezTo>
                  <a:cubicBezTo>
                    <a:pt x="315" y="561"/>
                    <a:pt x="315" y="561"/>
                    <a:pt x="315" y="561"/>
                  </a:cubicBezTo>
                  <a:cubicBezTo>
                    <a:pt x="314" y="563"/>
                    <a:pt x="314" y="563"/>
                    <a:pt x="314" y="563"/>
                  </a:cubicBezTo>
                  <a:cubicBezTo>
                    <a:pt x="314" y="564"/>
                    <a:pt x="314" y="564"/>
                    <a:pt x="314" y="564"/>
                  </a:cubicBezTo>
                  <a:cubicBezTo>
                    <a:pt x="323" y="565"/>
                    <a:pt x="323" y="565"/>
                    <a:pt x="323" y="565"/>
                  </a:cubicBezTo>
                  <a:cubicBezTo>
                    <a:pt x="323" y="565"/>
                    <a:pt x="324" y="565"/>
                    <a:pt x="324" y="564"/>
                  </a:cubicBezTo>
                  <a:cubicBezTo>
                    <a:pt x="324" y="563"/>
                    <a:pt x="324" y="563"/>
                    <a:pt x="323" y="562"/>
                  </a:cubicBezTo>
                  <a:cubicBezTo>
                    <a:pt x="323" y="562"/>
                    <a:pt x="323" y="562"/>
                    <a:pt x="323" y="562"/>
                  </a:cubicBezTo>
                  <a:cubicBezTo>
                    <a:pt x="322" y="563"/>
                    <a:pt x="322" y="563"/>
                    <a:pt x="322" y="563"/>
                  </a:cubicBezTo>
                  <a:cubicBezTo>
                    <a:pt x="322" y="564"/>
                    <a:pt x="322" y="564"/>
                    <a:pt x="322" y="564"/>
                  </a:cubicBezTo>
                  <a:cubicBezTo>
                    <a:pt x="330" y="565"/>
                    <a:pt x="330" y="565"/>
                    <a:pt x="330" y="565"/>
                  </a:cubicBezTo>
                  <a:cubicBezTo>
                    <a:pt x="331" y="565"/>
                    <a:pt x="331" y="564"/>
                    <a:pt x="332" y="564"/>
                  </a:cubicBezTo>
                  <a:cubicBezTo>
                    <a:pt x="332" y="563"/>
                    <a:pt x="331" y="563"/>
                    <a:pt x="331" y="562"/>
                  </a:cubicBezTo>
                  <a:cubicBezTo>
                    <a:pt x="331" y="562"/>
                    <a:pt x="331" y="562"/>
                    <a:pt x="331" y="562"/>
                  </a:cubicBezTo>
                  <a:cubicBezTo>
                    <a:pt x="330" y="563"/>
                    <a:pt x="330" y="563"/>
                    <a:pt x="330" y="563"/>
                  </a:cubicBezTo>
                  <a:cubicBezTo>
                    <a:pt x="330" y="564"/>
                    <a:pt x="330" y="564"/>
                    <a:pt x="330" y="564"/>
                  </a:cubicBezTo>
                  <a:cubicBezTo>
                    <a:pt x="337" y="563"/>
                    <a:pt x="337" y="563"/>
                    <a:pt x="337" y="563"/>
                  </a:cubicBezTo>
                  <a:cubicBezTo>
                    <a:pt x="338" y="563"/>
                    <a:pt x="338" y="563"/>
                    <a:pt x="338" y="562"/>
                  </a:cubicBezTo>
                  <a:cubicBezTo>
                    <a:pt x="338" y="562"/>
                    <a:pt x="338" y="561"/>
                    <a:pt x="338" y="561"/>
                  </a:cubicBezTo>
                  <a:cubicBezTo>
                    <a:pt x="338" y="561"/>
                    <a:pt x="338" y="561"/>
                    <a:pt x="338" y="561"/>
                  </a:cubicBezTo>
                  <a:cubicBezTo>
                    <a:pt x="337" y="562"/>
                    <a:pt x="337" y="562"/>
                    <a:pt x="337" y="562"/>
                  </a:cubicBezTo>
                  <a:cubicBezTo>
                    <a:pt x="337" y="563"/>
                    <a:pt x="337" y="563"/>
                    <a:pt x="337" y="563"/>
                  </a:cubicBezTo>
                  <a:cubicBezTo>
                    <a:pt x="344" y="562"/>
                    <a:pt x="344" y="562"/>
                    <a:pt x="344" y="562"/>
                  </a:cubicBezTo>
                  <a:cubicBezTo>
                    <a:pt x="344" y="562"/>
                    <a:pt x="345" y="562"/>
                    <a:pt x="345" y="561"/>
                  </a:cubicBezTo>
                  <a:cubicBezTo>
                    <a:pt x="345" y="561"/>
                    <a:pt x="345" y="560"/>
                    <a:pt x="344" y="560"/>
                  </a:cubicBezTo>
                  <a:cubicBezTo>
                    <a:pt x="344" y="560"/>
                    <a:pt x="344" y="560"/>
                    <a:pt x="344" y="560"/>
                  </a:cubicBezTo>
                  <a:cubicBezTo>
                    <a:pt x="343" y="561"/>
                    <a:pt x="343" y="561"/>
                    <a:pt x="343" y="561"/>
                  </a:cubicBezTo>
                  <a:cubicBezTo>
                    <a:pt x="343" y="562"/>
                    <a:pt x="343" y="562"/>
                    <a:pt x="343" y="562"/>
                  </a:cubicBezTo>
                  <a:cubicBezTo>
                    <a:pt x="351" y="561"/>
                    <a:pt x="351" y="561"/>
                    <a:pt x="351" y="561"/>
                  </a:cubicBezTo>
                  <a:cubicBezTo>
                    <a:pt x="352" y="561"/>
                    <a:pt x="352" y="561"/>
                    <a:pt x="352" y="560"/>
                  </a:cubicBezTo>
                  <a:cubicBezTo>
                    <a:pt x="352" y="560"/>
                    <a:pt x="352" y="559"/>
                    <a:pt x="352" y="559"/>
                  </a:cubicBezTo>
                  <a:cubicBezTo>
                    <a:pt x="350" y="558"/>
                    <a:pt x="350" y="558"/>
                    <a:pt x="350" y="558"/>
                  </a:cubicBezTo>
                  <a:cubicBezTo>
                    <a:pt x="349" y="559"/>
                    <a:pt x="349" y="559"/>
                    <a:pt x="349" y="559"/>
                  </a:cubicBezTo>
                  <a:cubicBezTo>
                    <a:pt x="350" y="560"/>
                    <a:pt x="350" y="560"/>
                    <a:pt x="350" y="560"/>
                  </a:cubicBezTo>
                  <a:cubicBezTo>
                    <a:pt x="355" y="558"/>
                    <a:pt x="355" y="558"/>
                    <a:pt x="355" y="558"/>
                  </a:cubicBezTo>
                  <a:cubicBezTo>
                    <a:pt x="356" y="558"/>
                    <a:pt x="356" y="558"/>
                    <a:pt x="356" y="557"/>
                  </a:cubicBezTo>
                  <a:cubicBezTo>
                    <a:pt x="356" y="557"/>
                    <a:pt x="356" y="556"/>
                    <a:pt x="355" y="556"/>
                  </a:cubicBezTo>
                  <a:cubicBezTo>
                    <a:pt x="355" y="556"/>
                    <a:pt x="355" y="556"/>
                    <a:pt x="355" y="556"/>
                  </a:cubicBezTo>
                  <a:cubicBezTo>
                    <a:pt x="354" y="557"/>
                    <a:pt x="354" y="557"/>
                    <a:pt x="354" y="557"/>
                  </a:cubicBezTo>
                  <a:cubicBezTo>
                    <a:pt x="355" y="558"/>
                    <a:pt x="355" y="558"/>
                    <a:pt x="355" y="558"/>
                  </a:cubicBezTo>
                  <a:cubicBezTo>
                    <a:pt x="361" y="556"/>
                    <a:pt x="361" y="556"/>
                    <a:pt x="361" y="556"/>
                  </a:cubicBezTo>
                  <a:cubicBezTo>
                    <a:pt x="362" y="556"/>
                    <a:pt x="362" y="556"/>
                    <a:pt x="362" y="555"/>
                  </a:cubicBezTo>
                  <a:cubicBezTo>
                    <a:pt x="362" y="555"/>
                    <a:pt x="362" y="554"/>
                    <a:pt x="362" y="554"/>
                  </a:cubicBezTo>
                  <a:cubicBezTo>
                    <a:pt x="360" y="553"/>
                    <a:pt x="360" y="553"/>
                    <a:pt x="360" y="553"/>
                  </a:cubicBezTo>
                  <a:cubicBezTo>
                    <a:pt x="359" y="554"/>
                    <a:pt x="359" y="554"/>
                    <a:pt x="359" y="554"/>
                  </a:cubicBezTo>
                  <a:cubicBezTo>
                    <a:pt x="360" y="555"/>
                    <a:pt x="360" y="555"/>
                    <a:pt x="360" y="555"/>
                  </a:cubicBezTo>
                  <a:cubicBezTo>
                    <a:pt x="364" y="553"/>
                    <a:pt x="364" y="553"/>
                    <a:pt x="364" y="553"/>
                  </a:cubicBezTo>
                  <a:cubicBezTo>
                    <a:pt x="365" y="553"/>
                    <a:pt x="365" y="552"/>
                    <a:pt x="365" y="552"/>
                  </a:cubicBezTo>
                  <a:cubicBezTo>
                    <a:pt x="365" y="551"/>
                    <a:pt x="365" y="551"/>
                    <a:pt x="365" y="551"/>
                  </a:cubicBezTo>
                  <a:cubicBezTo>
                    <a:pt x="364" y="551"/>
                    <a:pt x="364" y="551"/>
                    <a:pt x="364" y="551"/>
                  </a:cubicBezTo>
                  <a:cubicBezTo>
                    <a:pt x="364" y="552"/>
                    <a:pt x="364" y="552"/>
                    <a:pt x="364" y="552"/>
                  </a:cubicBezTo>
                  <a:cubicBezTo>
                    <a:pt x="364" y="553"/>
                    <a:pt x="364" y="553"/>
                    <a:pt x="364" y="553"/>
                  </a:cubicBezTo>
                  <a:cubicBezTo>
                    <a:pt x="367" y="550"/>
                    <a:pt x="367" y="550"/>
                    <a:pt x="367" y="550"/>
                  </a:cubicBezTo>
                  <a:cubicBezTo>
                    <a:pt x="368" y="550"/>
                    <a:pt x="368" y="550"/>
                    <a:pt x="368" y="549"/>
                  </a:cubicBezTo>
                  <a:cubicBezTo>
                    <a:pt x="368" y="549"/>
                    <a:pt x="368" y="548"/>
                    <a:pt x="367" y="548"/>
                  </a:cubicBezTo>
                  <a:cubicBezTo>
                    <a:pt x="367" y="548"/>
                    <a:pt x="367" y="548"/>
                    <a:pt x="367" y="548"/>
                  </a:cubicBezTo>
                  <a:cubicBezTo>
                    <a:pt x="366" y="549"/>
                    <a:pt x="366" y="549"/>
                    <a:pt x="366" y="549"/>
                  </a:cubicBezTo>
                  <a:cubicBezTo>
                    <a:pt x="367" y="550"/>
                    <a:pt x="367" y="550"/>
                    <a:pt x="367" y="550"/>
                  </a:cubicBezTo>
                  <a:cubicBezTo>
                    <a:pt x="370" y="548"/>
                    <a:pt x="370" y="548"/>
                    <a:pt x="370" y="548"/>
                  </a:cubicBezTo>
                  <a:cubicBezTo>
                    <a:pt x="371" y="548"/>
                    <a:pt x="371" y="547"/>
                    <a:pt x="371" y="547"/>
                  </a:cubicBezTo>
                  <a:cubicBezTo>
                    <a:pt x="371" y="546"/>
                    <a:pt x="371" y="546"/>
                    <a:pt x="370" y="546"/>
                  </a:cubicBezTo>
                  <a:cubicBezTo>
                    <a:pt x="370" y="546"/>
                    <a:pt x="370" y="546"/>
                    <a:pt x="370" y="546"/>
                  </a:cubicBezTo>
                  <a:cubicBezTo>
                    <a:pt x="369" y="547"/>
                    <a:pt x="369" y="547"/>
                    <a:pt x="369" y="547"/>
                  </a:cubicBezTo>
                  <a:cubicBezTo>
                    <a:pt x="370" y="548"/>
                    <a:pt x="370" y="548"/>
                    <a:pt x="370" y="548"/>
                  </a:cubicBezTo>
                  <a:cubicBezTo>
                    <a:pt x="373" y="545"/>
                    <a:pt x="373" y="545"/>
                    <a:pt x="373" y="545"/>
                  </a:cubicBezTo>
                  <a:cubicBezTo>
                    <a:pt x="374" y="544"/>
                    <a:pt x="374" y="544"/>
                    <a:pt x="374" y="543"/>
                  </a:cubicBezTo>
                  <a:cubicBezTo>
                    <a:pt x="374" y="543"/>
                    <a:pt x="374" y="543"/>
                    <a:pt x="373" y="543"/>
                  </a:cubicBezTo>
                  <a:cubicBezTo>
                    <a:pt x="373" y="542"/>
                    <a:pt x="373" y="542"/>
                    <a:pt x="373" y="542"/>
                  </a:cubicBezTo>
                  <a:cubicBezTo>
                    <a:pt x="372" y="544"/>
                    <a:pt x="372" y="544"/>
                    <a:pt x="372" y="544"/>
                  </a:cubicBezTo>
                  <a:cubicBezTo>
                    <a:pt x="373" y="544"/>
                    <a:pt x="373" y="544"/>
                    <a:pt x="373" y="544"/>
                  </a:cubicBezTo>
                  <a:cubicBezTo>
                    <a:pt x="376" y="541"/>
                    <a:pt x="376" y="541"/>
                    <a:pt x="376" y="541"/>
                  </a:cubicBezTo>
                  <a:cubicBezTo>
                    <a:pt x="377" y="541"/>
                    <a:pt x="377" y="541"/>
                    <a:pt x="377" y="540"/>
                  </a:cubicBezTo>
                  <a:cubicBezTo>
                    <a:pt x="377" y="540"/>
                    <a:pt x="376" y="540"/>
                    <a:pt x="376" y="539"/>
                  </a:cubicBezTo>
                  <a:cubicBezTo>
                    <a:pt x="376" y="539"/>
                    <a:pt x="376" y="539"/>
                    <a:pt x="376" y="539"/>
                  </a:cubicBezTo>
                  <a:cubicBezTo>
                    <a:pt x="378" y="538"/>
                    <a:pt x="378" y="538"/>
                    <a:pt x="378" y="538"/>
                  </a:cubicBezTo>
                  <a:cubicBezTo>
                    <a:pt x="378" y="538"/>
                    <a:pt x="378" y="537"/>
                    <a:pt x="378" y="537"/>
                  </a:cubicBezTo>
                  <a:cubicBezTo>
                    <a:pt x="378" y="536"/>
                    <a:pt x="378" y="536"/>
                    <a:pt x="377" y="536"/>
                  </a:cubicBezTo>
                  <a:cubicBezTo>
                    <a:pt x="377" y="536"/>
                    <a:pt x="377" y="536"/>
                    <a:pt x="377" y="536"/>
                  </a:cubicBezTo>
                  <a:cubicBezTo>
                    <a:pt x="376" y="537"/>
                    <a:pt x="376" y="537"/>
                    <a:pt x="376" y="537"/>
                  </a:cubicBezTo>
                  <a:cubicBezTo>
                    <a:pt x="377" y="538"/>
                    <a:pt x="377" y="538"/>
                    <a:pt x="377" y="538"/>
                  </a:cubicBezTo>
                  <a:cubicBezTo>
                    <a:pt x="381" y="534"/>
                    <a:pt x="381" y="534"/>
                    <a:pt x="381" y="534"/>
                  </a:cubicBezTo>
                  <a:cubicBezTo>
                    <a:pt x="381" y="534"/>
                    <a:pt x="381" y="534"/>
                    <a:pt x="381" y="533"/>
                  </a:cubicBezTo>
                  <a:cubicBezTo>
                    <a:pt x="381" y="533"/>
                    <a:pt x="381" y="533"/>
                    <a:pt x="380" y="532"/>
                  </a:cubicBezTo>
                  <a:cubicBezTo>
                    <a:pt x="380" y="532"/>
                    <a:pt x="380" y="532"/>
                    <a:pt x="380" y="532"/>
                  </a:cubicBezTo>
                  <a:cubicBezTo>
                    <a:pt x="380" y="533"/>
                    <a:pt x="380" y="533"/>
                    <a:pt x="380" y="533"/>
                  </a:cubicBezTo>
                  <a:cubicBezTo>
                    <a:pt x="381" y="534"/>
                    <a:pt x="381" y="534"/>
                    <a:pt x="381" y="534"/>
                  </a:cubicBezTo>
                  <a:cubicBezTo>
                    <a:pt x="383" y="531"/>
                    <a:pt x="383" y="531"/>
                    <a:pt x="383" y="531"/>
                  </a:cubicBezTo>
                  <a:cubicBezTo>
                    <a:pt x="383" y="530"/>
                    <a:pt x="383" y="530"/>
                    <a:pt x="383" y="530"/>
                  </a:cubicBezTo>
                  <a:cubicBezTo>
                    <a:pt x="382" y="529"/>
                    <a:pt x="382" y="529"/>
                    <a:pt x="382" y="529"/>
                  </a:cubicBezTo>
                  <a:cubicBezTo>
                    <a:pt x="381" y="528"/>
                    <a:pt x="381" y="528"/>
                    <a:pt x="381" y="528"/>
                  </a:cubicBezTo>
                  <a:cubicBezTo>
                    <a:pt x="380" y="530"/>
                    <a:pt x="380" y="530"/>
                    <a:pt x="380" y="530"/>
                  </a:cubicBezTo>
                  <a:cubicBezTo>
                    <a:pt x="381" y="530"/>
                    <a:pt x="381" y="530"/>
                    <a:pt x="381" y="530"/>
                  </a:cubicBezTo>
                  <a:cubicBezTo>
                    <a:pt x="384" y="528"/>
                    <a:pt x="384" y="528"/>
                    <a:pt x="384" y="528"/>
                  </a:cubicBezTo>
                  <a:cubicBezTo>
                    <a:pt x="384" y="528"/>
                    <a:pt x="384" y="527"/>
                    <a:pt x="384" y="527"/>
                  </a:cubicBezTo>
                  <a:cubicBezTo>
                    <a:pt x="384" y="527"/>
                    <a:pt x="384" y="526"/>
                    <a:pt x="384" y="526"/>
                  </a:cubicBezTo>
                  <a:cubicBezTo>
                    <a:pt x="383" y="526"/>
                    <a:pt x="383" y="526"/>
                    <a:pt x="383" y="526"/>
                  </a:cubicBezTo>
                  <a:cubicBezTo>
                    <a:pt x="383" y="527"/>
                    <a:pt x="383" y="527"/>
                    <a:pt x="383" y="527"/>
                  </a:cubicBezTo>
                  <a:cubicBezTo>
                    <a:pt x="384" y="527"/>
                    <a:pt x="384" y="527"/>
                    <a:pt x="384" y="527"/>
                  </a:cubicBezTo>
                  <a:cubicBezTo>
                    <a:pt x="385" y="523"/>
                    <a:pt x="385" y="523"/>
                    <a:pt x="385" y="523"/>
                  </a:cubicBezTo>
                  <a:cubicBezTo>
                    <a:pt x="386" y="522"/>
                    <a:pt x="385" y="522"/>
                    <a:pt x="385" y="521"/>
                  </a:cubicBezTo>
                  <a:cubicBezTo>
                    <a:pt x="385" y="521"/>
                    <a:pt x="385" y="521"/>
                    <a:pt x="385" y="521"/>
                  </a:cubicBezTo>
                  <a:cubicBezTo>
                    <a:pt x="384" y="522"/>
                    <a:pt x="384" y="522"/>
                    <a:pt x="384" y="522"/>
                  </a:cubicBezTo>
                  <a:cubicBezTo>
                    <a:pt x="385" y="523"/>
                    <a:pt x="385" y="523"/>
                    <a:pt x="385" y="523"/>
                  </a:cubicBezTo>
                  <a:cubicBezTo>
                    <a:pt x="387" y="519"/>
                    <a:pt x="387" y="519"/>
                    <a:pt x="387" y="519"/>
                  </a:cubicBezTo>
                  <a:cubicBezTo>
                    <a:pt x="387" y="518"/>
                    <a:pt x="387" y="517"/>
                    <a:pt x="386" y="517"/>
                  </a:cubicBezTo>
                  <a:cubicBezTo>
                    <a:pt x="386" y="517"/>
                    <a:pt x="386" y="517"/>
                    <a:pt x="386" y="517"/>
                  </a:cubicBezTo>
                  <a:cubicBezTo>
                    <a:pt x="385" y="518"/>
                    <a:pt x="385" y="518"/>
                    <a:pt x="385" y="518"/>
                  </a:cubicBezTo>
                  <a:cubicBezTo>
                    <a:pt x="387" y="518"/>
                    <a:pt x="387" y="518"/>
                    <a:pt x="387" y="518"/>
                  </a:cubicBezTo>
                  <a:cubicBezTo>
                    <a:pt x="387" y="515"/>
                    <a:pt x="387" y="515"/>
                    <a:pt x="387" y="515"/>
                  </a:cubicBezTo>
                  <a:cubicBezTo>
                    <a:pt x="387" y="514"/>
                    <a:pt x="387" y="514"/>
                    <a:pt x="387" y="513"/>
                  </a:cubicBezTo>
                  <a:cubicBezTo>
                    <a:pt x="387" y="513"/>
                    <a:pt x="387" y="513"/>
                    <a:pt x="387" y="513"/>
                  </a:cubicBezTo>
                  <a:cubicBezTo>
                    <a:pt x="386" y="514"/>
                    <a:pt x="386" y="514"/>
                    <a:pt x="386" y="514"/>
                  </a:cubicBezTo>
                  <a:cubicBezTo>
                    <a:pt x="387" y="515"/>
                    <a:pt x="387" y="515"/>
                    <a:pt x="387" y="515"/>
                  </a:cubicBezTo>
                  <a:cubicBezTo>
                    <a:pt x="388" y="510"/>
                    <a:pt x="388" y="510"/>
                    <a:pt x="388" y="510"/>
                  </a:cubicBezTo>
                  <a:cubicBezTo>
                    <a:pt x="388" y="509"/>
                    <a:pt x="388" y="509"/>
                    <a:pt x="387" y="508"/>
                  </a:cubicBezTo>
                  <a:cubicBezTo>
                    <a:pt x="387" y="508"/>
                    <a:pt x="387" y="508"/>
                    <a:pt x="387" y="508"/>
                  </a:cubicBezTo>
                  <a:cubicBezTo>
                    <a:pt x="386" y="509"/>
                    <a:pt x="386" y="509"/>
                    <a:pt x="386" y="509"/>
                  </a:cubicBezTo>
                  <a:cubicBezTo>
                    <a:pt x="388" y="510"/>
                    <a:pt x="388" y="510"/>
                    <a:pt x="388" y="510"/>
                  </a:cubicBezTo>
                  <a:cubicBezTo>
                    <a:pt x="388" y="506"/>
                    <a:pt x="388" y="506"/>
                    <a:pt x="388" y="506"/>
                  </a:cubicBezTo>
                  <a:cubicBezTo>
                    <a:pt x="388" y="505"/>
                    <a:pt x="388" y="505"/>
                    <a:pt x="388" y="504"/>
                  </a:cubicBezTo>
                  <a:cubicBezTo>
                    <a:pt x="387" y="504"/>
                    <a:pt x="387" y="504"/>
                    <a:pt x="387" y="504"/>
                  </a:cubicBezTo>
                  <a:cubicBezTo>
                    <a:pt x="389" y="500"/>
                    <a:pt x="389" y="500"/>
                    <a:pt x="389" y="500"/>
                  </a:cubicBezTo>
                  <a:cubicBezTo>
                    <a:pt x="389" y="500"/>
                    <a:pt x="389" y="499"/>
                    <a:pt x="389" y="499"/>
                  </a:cubicBezTo>
                  <a:cubicBezTo>
                    <a:pt x="387" y="498"/>
                    <a:pt x="387" y="498"/>
                    <a:pt x="387" y="498"/>
                  </a:cubicBezTo>
                  <a:cubicBezTo>
                    <a:pt x="389" y="494"/>
                    <a:pt x="389" y="494"/>
                    <a:pt x="389" y="494"/>
                  </a:cubicBezTo>
                  <a:cubicBezTo>
                    <a:pt x="389" y="493"/>
                    <a:pt x="389" y="493"/>
                    <a:pt x="388" y="492"/>
                  </a:cubicBezTo>
                  <a:cubicBezTo>
                    <a:pt x="388" y="492"/>
                    <a:pt x="388" y="492"/>
                    <a:pt x="388" y="492"/>
                  </a:cubicBezTo>
                  <a:cubicBezTo>
                    <a:pt x="387" y="493"/>
                    <a:pt x="387" y="493"/>
                    <a:pt x="387" y="493"/>
                  </a:cubicBezTo>
                  <a:cubicBezTo>
                    <a:pt x="389" y="493"/>
                    <a:pt x="389" y="493"/>
                    <a:pt x="389" y="493"/>
                  </a:cubicBezTo>
                  <a:cubicBezTo>
                    <a:pt x="389" y="488"/>
                    <a:pt x="389" y="488"/>
                    <a:pt x="389" y="488"/>
                  </a:cubicBezTo>
                  <a:cubicBezTo>
                    <a:pt x="389" y="488"/>
                    <a:pt x="389" y="488"/>
                    <a:pt x="388" y="487"/>
                  </a:cubicBezTo>
                  <a:cubicBezTo>
                    <a:pt x="387" y="487"/>
                    <a:pt x="387" y="487"/>
                    <a:pt x="387" y="487"/>
                  </a:cubicBezTo>
                  <a:cubicBezTo>
                    <a:pt x="388" y="483"/>
                    <a:pt x="388" y="483"/>
                    <a:pt x="388" y="483"/>
                  </a:cubicBezTo>
                  <a:cubicBezTo>
                    <a:pt x="389" y="483"/>
                    <a:pt x="388" y="482"/>
                    <a:pt x="388" y="482"/>
                  </a:cubicBezTo>
                  <a:cubicBezTo>
                    <a:pt x="388" y="482"/>
                    <a:pt x="388" y="482"/>
                    <a:pt x="388" y="482"/>
                  </a:cubicBezTo>
                  <a:cubicBezTo>
                    <a:pt x="387" y="483"/>
                    <a:pt x="387" y="483"/>
                    <a:pt x="387" y="483"/>
                  </a:cubicBezTo>
                  <a:cubicBezTo>
                    <a:pt x="388" y="483"/>
                    <a:pt x="388" y="483"/>
                    <a:pt x="388" y="483"/>
                  </a:cubicBezTo>
                  <a:cubicBezTo>
                    <a:pt x="389" y="478"/>
                    <a:pt x="389" y="478"/>
                    <a:pt x="389" y="478"/>
                  </a:cubicBezTo>
                  <a:cubicBezTo>
                    <a:pt x="389" y="478"/>
                    <a:pt x="388" y="477"/>
                    <a:pt x="388" y="477"/>
                  </a:cubicBezTo>
                  <a:cubicBezTo>
                    <a:pt x="388" y="477"/>
                    <a:pt x="388" y="477"/>
                    <a:pt x="388" y="477"/>
                  </a:cubicBezTo>
                  <a:cubicBezTo>
                    <a:pt x="387" y="478"/>
                    <a:pt x="387" y="478"/>
                    <a:pt x="387" y="478"/>
                  </a:cubicBezTo>
                  <a:cubicBezTo>
                    <a:pt x="388" y="478"/>
                    <a:pt x="388" y="478"/>
                    <a:pt x="388" y="478"/>
                  </a:cubicBezTo>
                  <a:cubicBezTo>
                    <a:pt x="389" y="473"/>
                    <a:pt x="389" y="473"/>
                    <a:pt x="389" y="473"/>
                  </a:cubicBezTo>
                  <a:cubicBezTo>
                    <a:pt x="389" y="473"/>
                    <a:pt x="388" y="473"/>
                    <a:pt x="388" y="472"/>
                  </a:cubicBezTo>
                  <a:cubicBezTo>
                    <a:pt x="388" y="472"/>
                    <a:pt x="388" y="472"/>
                    <a:pt x="388" y="472"/>
                  </a:cubicBezTo>
                  <a:cubicBezTo>
                    <a:pt x="387" y="473"/>
                    <a:pt x="387" y="473"/>
                    <a:pt x="387" y="473"/>
                  </a:cubicBezTo>
                  <a:cubicBezTo>
                    <a:pt x="388" y="473"/>
                    <a:pt x="388" y="473"/>
                    <a:pt x="388" y="473"/>
                  </a:cubicBezTo>
                  <a:cubicBezTo>
                    <a:pt x="389" y="468"/>
                    <a:pt x="389" y="468"/>
                    <a:pt x="389" y="468"/>
                  </a:cubicBezTo>
                  <a:cubicBezTo>
                    <a:pt x="389" y="468"/>
                    <a:pt x="388" y="467"/>
                    <a:pt x="388" y="467"/>
                  </a:cubicBezTo>
                  <a:cubicBezTo>
                    <a:pt x="388" y="467"/>
                    <a:pt x="388" y="467"/>
                    <a:pt x="388" y="467"/>
                  </a:cubicBezTo>
                  <a:cubicBezTo>
                    <a:pt x="387" y="468"/>
                    <a:pt x="387" y="468"/>
                    <a:pt x="387" y="468"/>
                  </a:cubicBezTo>
                  <a:cubicBezTo>
                    <a:pt x="388" y="468"/>
                    <a:pt x="388" y="468"/>
                    <a:pt x="388" y="468"/>
                  </a:cubicBezTo>
                  <a:cubicBezTo>
                    <a:pt x="389" y="464"/>
                    <a:pt x="389" y="464"/>
                    <a:pt x="389" y="464"/>
                  </a:cubicBezTo>
                  <a:cubicBezTo>
                    <a:pt x="390" y="464"/>
                    <a:pt x="389" y="463"/>
                    <a:pt x="389" y="463"/>
                  </a:cubicBezTo>
                  <a:cubicBezTo>
                    <a:pt x="388" y="462"/>
                    <a:pt x="388" y="462"/>
                    <a:pt x="388" y="462"/>
                  </a:cubicBezTo>
                  <a:cubicBezTo>
                    <a:pt x="389" y="459"/>
                    <a:pt x="389" y="459"/>
                    <a:pt x="389" y="459"/>
                  </a:cubicBezTo>
                  <a:cubicBezTo>
                    <a:pt x="389" y="458"/>
                    <a:pt x="389" y="458"/>
                    <a:pt x="388" y="457"/>
                  </a:cubicBezTo>
                  <a:cubicBezTo>
                    <a:pt x="388" y="457"/>
                    <a:pt x="388" y="457"/>
                    <a:pt x="388" y="457"/>
                  </a:cubicBezTo>
                  <a:cubicBezTo>
                    <a:pt x="387" y="458"/>
                    <a:pt x="387" y="458"/>
                    <a:pt x="387" y="458"/>
                  </a:cubicBezTo>
                  <a:cubicBezTo>
                    <a:pt x="389" y="458"/>
                    <a:pt x="389" y="458"/>
                    <a:pt x="389" y="458"/>
                  </a:cubicBezTo>
                  <a:cubicBezTo>
                    <a:pt x="389" y="452"/>
                    <a:pt x="389" y="452"/>
                    <a:pt x="389" y="452"/>
                  </a:cubicBezTo>
                  <a:cubicBezTo>
                    <a:pt x="389" y="452"/>
                    <a:pt x="389" y="451"/>
                    <a:pt x="388" y="451"/>
                  </a:cubicBezTo>
                  <a:cubicBezTo>
                    <a:pt x="388" y="451"/>
                    <a:pt x="388" y="451"/>
                    <a:pt x="388" y="451"/>
                  </a:cubicBezTo>
                  <a:cubicBezTo>
                    <a:pt x="387" y="452"/>
                    <a:pt x="387" y="452"/>
                    <a:pt x="387" y="452"/>
                  </a:cubicBezTo>
                  <a:cubicBezTo>
                    <a:pt x="389" y="452"/>
                    <a:pt x="389" y="452"/>
                    <a:pt x="389" y="452"/>
                  </a:cubicBezTo>
                  <a:cubicBezTo>
                    <a:pt x="389" y="447"/>
                    <a:pt x="389" y="447"/>
                    <a:pt x="389" y="447"/>
                  </a:cubicBezTo>
                  <a:cubicBezTo>
                    <a:pt x="389" y="447"/>
                    <a:pt x="389" y="447"/>
                    <a:pt x="388" y="446"/>
                  </a:cubicBezTo>
                  <a:cubicBezTo>
                    <a:pt x="388" y="446"/>
                    <a:pt x="388" y="446"/>
                    <a:pt x="388" y="446"/>
                  </a:cubicBezTo>
                  <a:cubicBezTo>
                    <a:pt x="387" y="447"/>
                    <a:pt x="387" y="447"/>
                    <a:pt x="387" y="447"/>
                  </a:cubicBezTo>
                  <a:cubicBezTo>
                    <a:pt x="389" y="447"/>
                    <a:pt x="389" y="447"/>
                    <a:pt x="389" y="447"/>
                  </a:cubicBezTo>
                  <a:cubicBezTo>
                    <a:pt x="390" y="443"/>
                    <a:pt x="390" y="443"/>
                    <a:pt x="390" y="443"/>
                  </a:cubicBezTo>
                  <a:cubicBezTo>
                    <a:pt x="390" y="442"/>
                    <a:pt x="389" y="442"/>
                    <a:pt x="389" y="441"/>
                  </a:cubicBezTo>
                  <a:cubicBezTo>
                    <a:pt x="389" y="441"/>
                    <a:pt x="389" y="441"/>
                    <a:pt x="389" y="441"/>
                  </a:cubicBezTo>
                  <a:cubicBezTo>
                    <a:pt x="388" y="443"/>
                    <a:pt x="388" y="443"/>
                    <a:pt x="388" y="443"/>
                  </a:cubicBezTo>
                  <a:cubicBezTo>
                    <a:pt x="390" y="442"/>
                    <a:pt x="390" y="442"/>
                    <a:pt x="390" y="442"/>
                  </a:cubicBezTo>
                  <a:cubicBezTo>
                    <a:pt x="389" y="436"/>
                    <a:pt x="389" y="436"/>
                    <a:pt x="389" y="436"/>
                  </a:cubicBezTo>
                  <a:cubicBezTo>
                    <a:pt x="389" y="435"/>
                    <a:pt x="389" y="435"/>
                    <a:pt x="389" y="435"/>
                  </a:cubicBezTo>
                  <a:cubicBezTo>
                    <a:pt x="388" y="435"/>
                    <a:pt x="388" y="435"/>
                    <a:pt x="388" y="435"/>
                  </a:cubicBezTo>
                  <a:cubicBezTo>
                    <a:pt x="389" y="430"/>
                    <a:pt x="389" y="430"/>
                    <a:pt x="389" y="430"/>
                  </a:cubicBezTo>
                  <a:cubicBezTo>
                    <a:pt x="389" y="430"/>
                    <a:pt x="389" y="429"/>
                    <a:pt x="389" y="429"/>
                  </a:cubicBezTo>
                  <a:cubicBezTo>
                    <a:pt x="388" y="429"/>
                    <a:pt x="388" y="429"/>
                    <a:pt x="388" y="429"/>
                  </a:cubicBezTo>
                  <a:cubicBezTo>
                    <a:pt x="388" y="430"/>
                    <a:pt x="388" y="430"/>
                    <a:pt x="388" y="430"/>
                  </a:cubicBezTo>
                  <a:cubicBezTo>
                    <a:pt x="389" y="430"/>
                    <a:pt x="389" y="430"/>
                    <a:pt x="389" y="430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389" y="425"/>
                    <a:pt x="389" y="424"/>
                    <a:pt x="389" y="424"/>
                  </a:cubicBezTo>
                  <a:cubicBezTo>
                    <a:pt x="389" y="424"/>
                    <a:pt x="389" y="424"/>
                    <a:pt x="389" y="424"/>
                  </a:cubicBezTo>
                  <a:cubicBezTo>
                    <a:pt x="388" y="425"/>
                    <a:pt x="388" y="425"/>
                    <a:pt x="388" y="425"/>
                  </a:cubicBezTo>
                  <a:cubicBezTo>
                    <a:pt x="389" y="425"/>
                    <a:pt x="389" y="425"/>
                    <a:pt x="389" y="425"/>
                  </a:cubicBezTo>
                  <a:cubicBezTo>
                    <a:pt x="389" y="421"/>
                    <a:pt x="389" y="421"/>
                    <a:pt x="389" y="421"/>
                  </a:cubicBezTo>
                  <a:cubicBezTo>
                    <a:pt x="389" y="421"/>
                    <a:pt x="389" y="420"/>
                    <a:pt x="389" y="420"/>
                  </a:cubicBezTo>
                  <a:cubicBezTo>
                    <a:pt x="388" y="420"/>
                    <a:pt x="388" y="420"/>
                    <a:pt x="388" y="420"/>
                  </a:cubicBezTo>
                  <a:cubicBezTo>
                    <a:pt x="388" y="421"/>
                    <a:pt x="388" y="421"/>
                    <a:pt x="388" y="421"/>
                  </a:cubicBezTo>
                  <a:cubicBezTo>
                    <a:pt x="389" y="421"/>
                    <a:pt x="389" y="421"/>
                    <a:pt x="389" y="421"/>
                  </a:cubicBezTo>
                  <a:cubicBezTo>
                    <a:pt x="389" y="415"/>
                    <a:pt x="389" y="415"/>
                    <a:pt x="389" y="415"/>
                  </a:cubicBezTo>
                  <a:cubicBezTo>
                    <a:pt x="390" y="415"/>
                    <a:pt x="389" y="415"/>
                    <a:pt x="389" y="414"/>
                  </a:cubicBezTo>
                  <a:cubicBezTo>
                    <a:pt x="389" y="414"/>
                    <a:pt x="389" y="414"/>
                    <a:pt x="389" y="414"/>
                  </a:cubicBezTo>
                  <a:cubicBezTo>
                    <a:pt x="388" y="415"/>
                    <a:pt x="388" y="415"/>
                    <a:pt x="388" y="415"/>
                  </a:cubicBezTo>
                  <a:cubicBezTo>
                    <a:pt x="389" y="415"/>
                    <a:pt x="389" y="415"/>
                    <a:pt x="389" y="415"/>
                  </a:cubicBezTo>
                  <a:cubicBezTo>
                    <a:pt x="389" y="411"/>
                    <a:pt x="389" y="411"/>
                    <a:pt x="389" y="411"/>
                  </a:cubicBezTo>
                  <a:cubicBezTo>
                    <a:pt x="389" y="411"/>
                    <a:pt x="389" y="410"/>
                    <a:pt x="389" y="410"/>
                  </a:cubicBezTo>
                  <a:cubicBezTo>
                    <a:pt x="389" y="410"/>
                    <a:pt x="389" y="410"/>
                    <a:pt x="389" y="410"/>
                  </a:cubicBezTo>
                  <a:cubicBezTo>
                    <a:pt x="388" y="411"/>
                    <a:pt x="388" y="411"/>
                    <a:pt x="388" y="411"/>
                  </a:cubicBezTo>
                  <a:cubicBezTo>
                    <a:pt x="389" y="411"/>
                    <a:pt x="389" y="411"/>
                    <a:pt x="389" y="411"/>
                  </a:cubicBezTo>
                  <a:cubicBezTo>
                    <a:pt x="390" y="407"/>
                    <a:pt x="390" y="407"/>
                    <a:pt x="390" y="407"/>
                  </a:cubicBezTo>
                  <a:cubicBezTo>
                    <a:pt x="390" y="406"/>
                    <a:pt x="390" y="405"/>
                    <a:pt x="390" y="405"/>
                  </a:cubicBezTo>
                  <a:cubicBezTo>
                    <a:pt x="389" y="405"/>
                    <a:pt x="389" y="405"/>
                    <a:pt x="389" y="405"/>
                  </a:cubicBezTo>
                  <a:cubicBezTo>
                    <a:pt x="390" y="401"/>
                    <a:pt x="390" y="401"/>
                    <a:pt x="390" y="401"/>
                  </a:cubicBezTo>
                  <a:cubicBezTo>
                    <a:pt x="390" y="401"/>
                    <a:pt x="389" y="400"/>
                    <a:pt x="389" y="400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88" y="401"/>
                    <a:pt x="388" y="401"/>
                    <a:pt x="388" y="401"/>
                  </a:cubicBezTo>
                  <a:cubicBezTo>
                    <a:pt x="389" y="401"/>
                    <a:pt x="389" y="401"/>
                    <a:pt x="389" y="401"/>
                  </a:cubicBezTo>
                  <a:cubicBezTo>
                    <a:pt x="391" y="396"/>
                    <a:pt x="391" y="396"/>
                    <a:pt x="391" y="396"/>
                  </a:cubicBezTo>
                  <a:cubicBezTo>
                    <a:pt x="391" y="396"/>
                    <a:pt x="391" y="395"/>
                    <a:pt x="390" y="395"/>
                  </a:cubicBezTo>
                  <a:cubicBezTo>
                    <a:pt x="390" y="395"/>
                    <a:pt x="390" y="395"/>
                    <a:pt x="390" y="395"/>
                  </a:cubicBezTo>
                  <a:cubicBezTo>
                    <a:pt x="390" y="391"/>
                    <a:pt x="390" y="391"/>
                    <a:pt x="390" y="391"/>
                  </a:cubicBezTo>
                  <a:cubicBezTo>
                    <a:pt x="390" y="391"/>
                    <a:pt x="389" y="390"/>
                    <a:pt x="389" y="390"/>
                  </a:cubicBezTo>
                  <a:cubicBezTo>
                    <a:pt x="389" y="390"/>
                    <a:pt x="389" y="390"/>
                    <a:pt x="389" y="390"/>
                  </a:cubicBezTo>
                  <a:cubicBezTo>
                    <a:pt x="388" y="391"/>
                    <a:pt x="388" y="391"/>
                    <a:pt x="388" y="391"/>
                  </a:cubicBezTo>
                  <a:cubicBezTo>
                    <a:pt x="389" y="391"/>
                    <a:pt x="389" y="391"/>
                    <a:pt x="389" y="391"/>
                  </a:cubicBezTo>
                  <a:cubicBezTo>
                    <a:pt x="389" y="386"/>
                    <a:pt x="389" y="386"/>
                    <a:pt x="389" y="386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8" y="384"/>
                    <a:pt x="388" y="384"/>
                    <a:pt x="388" y="384"/>
                  </a:cubicBezTo>
                  <a:cubicBezTo>
                    <a:pt x="388" y="386"/>
                    <a:pt x="388" y="386"/>
                    <a:pt x="388" y="386"/>
                  </a:cubicBezTo>
                  <a:cubicBezTo>
                    <a:pt x="389" y="386"/>
                    <a:pt x="389" y="386"/>
                    <a:pt x="389" y="386"/>
                  </a:cubicBezTo>
                  <a:cubicBezTo>
                    <a:pt x="390" y="381"/>
                    <a:pt x="390" y="381"/>
                    <a:pt x="390" y="381"/>
                  </a:cubicBezTo>
                  <a:cubicBezTo>
                    <a:pt x="390" y="381"/>
                    <a:pt x="390" y="380"/>
                    <a:pt x="389" y="380"/>
                  </a:cubicBezTo>
                  <a:cubicBezTo>
                    <a:pt x="389" y="380"/>
                    <a:pt x="389" y="380"/>
                    <a:pt x="389" y="380"/>
                  </a:cubicBezTo>
                  <a:cubicBezTo>
                    <a:pt x="388" y="381"/>
                    <a:pt x="388" y="381"/>
                    <a:pt x="388" y="381"/>
                  </a:cubicBezTo>
                  <a:cubicBezTo>
                    <a:pt x="390" y="381"/>
                    <a:pt x="390" y="381"/>
                    <a:pt x="390" y="381"/>
                  </a:cubicBezTo>
                  <a:cubicBezTo>
                    <a:pt x="390" y="375"/>
                    <a:pt x="390" y="375"/>
                    <a:pt x="390" y="375"/>
                  </a:cubicBezTo>
                  <a:cubicBezTo>
                    <a:pt x="390" y="375"/>
                    <a:pt x="390" y="374"/>
                    <a:pt x="389" y="374"/>
                  </a:cubicBezTo>
                  <a:cubicBezTo>
                    <a:pt x="389" y="374"/>
                    <a:pt x="389" y="374"/>
                    <a:pt x="389" y="374"/>
                  </a:cubicBezTo>
                  <a:cubicBezTo>
                    <a:pt x="388" y="375"/>
                    <a:pt x="388" y="375"/>
                    <a:pt x="388" y="375"/>
                  </a:cubicBezTo>
                  <a:cubicBezTo>
                    <a:pt x="389" y="375"/>
                    <a:pt x="389" y="375"/>
                    <a:pt x="389" y="375"/>
                  </a:cubicBezTo>
                  <a:cubicBezTo>
                    <a:pt x="390" y="371"/>
                    <a:pt x="390" y="371"/>
                    <a:pt x="390" y="371"/>
                  </a:cubicBezTo>
                  <a:cubicBezTo>
                    <a:pt x="390" y="370"/>
                    <a:pt x="390" y="370"/>
                    <a:pt x="390" y="370"/>
                  </a:cubicBezTo>
                  <a:cubicBezTo>
                    <a:pt x="389" y="369"/>
                    <a:pt x="389" y="369"/>
                    <a:pt x="389" y="369"/>
                  </a:cubicBezTo>
                  <a:cubicBezTo>
                    <a:pt x="389" y="370"/>
                    <a:pt x="389" y="370"/>
                    <a:pt x="389" y="370"/>
                  </a:cubicBezTo>
                  <a:cubicBezTo>
                    <a:pt x="390" y="370"/>
                    <a:pt x="390" y="370"/>
                    <a:pt x="390" y="370"/>
                  </a:cubicBezTo>
                  <a:cubicBezTo>
                    <a:pt x="390" y="366"/>
                    <a:pt x="390" y="366"/>
                    <a:pt x="390" y="366"/>
                  </a:cubicBezTo>
                  <a:cubicBezTo>
                    <a:pt x="390" y="365"/>
                    <a:pt x="390" y="365"/>
                    <a:pt x="389" y="365"/>
                  </a:cubicBezTo>
                  <a:cubicBezTo>
                    <a:pt x="389" y="365"/>
                    <a:pt x="389" y="365"/>
                    <a:pt x="389" y="365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90" y="366"/>
                    <a:pt x="390" y="366"/>
                    <a:pt x="390" y="366"/>
                  </a:cubicBezTo>
                  <a:cubicBezTo>
                    <a:pt x="390" y="362"/>
                    <a:pt x="390" y="362"/>
                    <a:pt x="390" y="362"/>
                  </a:cubicBezTo>
                  <a:cubicBezTo>
                    <a:pt x="390" y="361"/>
                    <a:pt x="390" y="361"/>
                    <a:pt x="389" y="360"/>
                  </a:cubicBezTo>
                  <a:cubicBezTo>
                    <a:pt x="389" y="360"/>
                    <a:pt x="389" y="360"/>
                    <a:pt x="389" y="360"/>
                  </a:cubicBezTo>
                  <a:cubicBezTo>
                    <a:pt x="389" y="361"/>
                    <a:pt x="389" y="361"/>
                    <a:pt x="389" y="361"/>
                  </a:cubicBezTo>
                  <a:cubicBezTo>
                    <a:pt x="390" y="361"/>
                    <a:pt x="390" y="361"/>
                    <a:pt x="390" y="361"/>
                  </a:cubicBezTo>
                  <a:cubicBezTo>
                    <a:pt x="390" y="356"/>
                    <a:pt x="390" y="356"/>
                    <a:pt x="390" y="356"/>
                  </a:cubicBezTo>
                  <a:cubicBezTo>
                    <a:pt x="390" y="355"/>
                    <a:pt x="390" y="355"/>
                    <a:pt x="390" y="355"/>
                  </a:cubicBezTo>
                  <a:cubicBezTo>
                    <a:pt x="389" y="354"/>
                    <a:pt x="389" y="354"/>
                    <a:pt x="389" y="354"/>
                  </a:cubicBezTo>
                  <a:cubicBezTo>
                    <a:pt x="389" y="355"/>
                    <a:pt x="389" y="355"/>
                    <a:pt x="389" y="355"/>
                  </a:cubicBezTo>
                  <a:cubicBezTo>
                    <a:pt x="390" y="356"/>
                    <a:pt x="390" y="356"/>
                    <a:pt x="390" y="356"/>
                  </a:cubicBezTo>
                  <a:cubicBezTo>
                    <a:pt x="390" y="352"/>
                    <a:pt x="390" y="352"/>
                    <a:pt x="390" y="352"/>
                  </a:cubicBezTo>
                  <a:cubicBezTo>
                    <a:pt x="390" y="351"/>
                    <a:pt x="390" y="351"/>
                    <a:pt x="390" y="350"/>
                  </a:cubicBezTo>
                  <a:cubicBezTo>
                    <a:pt x="389" y="350"/>
                    <a:pt x="389" y="350"/>
                    <a:pt x="389" y="350"/>
                  </a:cubicBezTo>
                  <a:cubicBezTo>
                    <a:pt x="389" y="351"/>
                    <a:pt x="389" y="351"/>
                    <a:pt x="389" y="351"/>
                  </a:cubicBezTo>
                  <a:cubicBezTo>
                    <a:pt x="390" y="352"/>
                    <a:pt x="390" y="352"/>
                    <a:pt x="390" y="352"/>
                  </a:cubicBezTo>
                  <a:cubicBezTo>
                    <a:pt x="391" y="347"/>
                    <a:pt x="391" y="347"/>
                    <a:pt x="391" y="347"/>
                  </a:cubicBezTo>
                  <a:cubicBezTo>
                    <a:pt x="391" y="346"/>
                    <a:pt x="391" y="346"/>
                    <a:pt x="391" y="346"/>
                  </a:cubicBezTo>
                  <a:cubicBezTo>
                    <a:pt x="390" y="346"/>
                    <a:pt x="390" y="346"/>
                    <a:pt x="390" y="346"/>
                  </a:cubicBezTo>
                  <a:cubicBezTo>
                    <a:pt x="390" y="342"/>
                    <a:pt x="390" y="342"/>
                    <a:pt x="390" y="342"/>
                  </a:cubicBezTo>
                  <a:cubicBezTo>
                    <a:pt x="390" y="342"/>
                    <a:pt x="390" y="341"/>
                    <a:pt x="390" y="341"/>
                  </a:cubicBezTo>
                  <a:cubicBezTo>
                    <a:pt x="389" y="341"/>
                    <a:pt x="389" y="341"/>
                    <a:pt x="389" y="341"/>
                  </a:cubicBezTo>
                  <a:cubicBezTo>
                    <a:pt x="389" y="342"/>
                    <a:pt x="389" y="342"/>
                    <a:pt x="389" y="342"/>
                  </a:cubicBezTo>
                  <a:cubicBezTo>
                    <a:pt x="390" y="342"/>
                    <a:pt x="390" y="342"/>
                    <a:pt x="390" y="342"/>
                  </a:cubicBezTo>
                  <a:cubicBezTo>
                    <a:pt x="391" y="338"/>
                    <a:pt x="391" y="338"/>
                    <a:pt x="391" y="338"/>
                  </a:cubicBezTo>
                  <a:cubicBezTo>
                    <a:pt x="391" y="338"/>
                    <a:pt x="391" y="337"/>
                    <a:pt x="390" y="337"/>
                  </a:cubicBezTo>
                  <a:cubicBezTo>
                    <a:pt x="390" y="337"/>
                    <a:pt x="390" y="337"/>
                    <a:pt x="390" y="337"/>
                  </a:cubicBezTo>
                  <a:cubicBezTo>
                    <a:pt x="389" y="338"/>
                    <a:pt x="389" y="338"/>
                    <a:pt x="389" y="338"/>
                  </a:cubicBezTo>
                  <a:cubicBezTo>
                    <a:pt x="391" y="338"/>
                    <a:pt x="391" y="338"/>
                    <a:pt x="391" y="338"/>
                  </a:cubicBezTo>
                  <a:cubicBezTo>
                    <a:pt x="391" y="332"/>
                    <a:pt x="391" y="332"/>
                    <a:pt x="391" y="332"/>
                  </a:cubicBezTo>
                  <a:cubicBezTo>
                    <a:pt x="392" y="332"/>
                    <a:pt x="391" y="331"/>
                    <a:pt x="391" y="331"/>
                  </a:cubicBezTo>
                  <a:cubicBezTo>
                    <a:pt x="390" y="331"/>
                    <a:pt x="390" y="331"/>
                    <a:pt x="390" y="331"/>
                  </a:cubicBezTo>
                  <a:cubicBezTo>
                    <a:pt x="391" y="328"/>
                    <a:pt x="391" y="328"/>
                    <a:pt x="391" y="328"/>
                  </a:cubicBezTo>
                  <a:cubicBezTo>
                    <a:pt x="391" y="328"/>
                    <a:pt x="391" y="327"/>
                    <a:pt x="391" y="327"/>
                  </a:cubicBezTo>
                  <a:cubicBezTo>
                    <a:pt x="391" y="327"/>
                    <a:pt x="391" y="327"/>
                    <a:pt x="391" y="327"/>
                  </a:cubicBezTo>
                  <a:cubicBezTo>
                    <a:pt x="390" y="328"/>
                    <a:pt x="390" y="328"/>
                    <a:pt x="390" y="328"/>
                  </a:cubicBezTo>
                  <a:cubicBezTo>
                    <a:pt x="391" y="328"/>
                    <a:pt x="391" y="328"/>
                    <a:pt x="391" y="328"/>
                  </a:cubicBezTo>
                  <a:cubicBezTo>
                    <a:pt x="391" y="321"/>
                    <a:pt x="391" y="321"/>
                    <a:pt x="391" y="321"/>
                  </a:cubicBezTo>
                  <a:cubicBezTo>
                    <a:pt x="391" y="321"/>
                    <a:pt x="391" y="321"/>
                    <a:pt x="391" y="320"/>
                  </a:cubicBezTo>
                  <a:cubicBezTo>
                    <a:pt x="390" y="320"/>
                    <a:pt x="390" y="320"/>
                    <a:pt x="390" y="320"/>
                  </a:cubicBezTo>
                  <a:cubicBezTo>
                    <a:pt x="391" y="316"/>
                    <a:pt x="391" y="316"/>
                    <a:pt x="391" y="316"/>
                  </a:cubicBezTo>
                  <a:cubicBezTo>
                    <a:pt x="391" y="316"/>
                    <a:pt x="391" y="315"/>
                    <a:pt x="390" y="315"/>
                  </a:cubicBezTo>
                  <a:cubicBezTo>
                    <a:pt x="390" y="315"/>
                    <a:pt x="390" y="315"/>
                    <a:pt x="390" y="315"/>
                  </a:cubicBezTo>
                  <a:cubicBezTo>
                    <a:pt x="389" y="316"/>
                    <a:pt x="389" y="316"/>
                    <a:pt x="389" y="316"/>
                  </a:cubicBezTo>
                  <a:cubicBezTo>
                    <a:pt x="390" y="316"/>
                    <a:pt x="390" y="316"/>
                    <a:pt x="390" y="316"/>
                  </a:cubicBezTo>
                  <a:cubicBezTo>
                    <a:pt x="391" y="312"/>
                    <a:pt x="391" y="312"/>
                    <a:pt x="391" y="312"/>
                  </a:cubicBezTo>
                  <a:cubicBezTo>
                    <a:pt x="391" y="311"/>
                    <a:pt x="391" y="311"/>
                    <a:pt x="390" y="310"/>
                  </a:cubicBezTo>
                  <a:cubicBezTo>
                    <a:pt x="390" y="310"/>
                    <a:pt x="390" y="310"/>
                    <a:pt x="390" y="310"/>
                  </a:cubicBezTo>
                  <a:cubicBezTo>
                    <a:pt x="389" y="311"/>
                    <a:pt x="389" y="311"/>
                    <a:pt x="389" y="311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308"/>
                    <a:pt x="391" y="308"/>
                    <a:pt x="391" y="308"/>
                  </a:cubicBezTo>
                  <a:cubicBezTo>
                    <a:pt x="391" y="307"/>
                    <a:pt x="391" y="307"/>
                    <a:pt x="390" y="306"/>
                  </a:cubicBezTo>
                  <a:cubicBezTo>
                    <a:pt x="390" y="306"/>
                    <a:pt x="390" y="306"/>
                    <a:pt x="390" y="306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91" y="307"/>
                    <a:pt x="391" y="307"/>
                    <a:pt x="391" y="307"/>
                  </a:cubicBezTo>
                  <a:cubicBezTo>
                    <a:pt x="390" y="302"/>
                    <a:pt x="390" y="302"/>
                    <a:pt x="390" y="302"/>
                  </a:cubicBezTo>
                  <a:cubicBezTo>
                    <a:pt x="390" y="302"/>
                    <a:pt x="390" y="301"/>
                    <a:pt x="389" y="301"/>
                  </a:cubicBezTo>
                  <a:cubicBezTo>
                    <a:pt x="389" y="301"/>
                    <a:pt x="389" y="301"/>
                    <a:pt x="389" y="301"/>
                  </a:cubicBezTo>
                  <a:cubicBezTo>
                    <a:pt x="388" y="302"/>
                    <a:pt x="388" y="302"/>
                    <a:pt x="388" y="302"/>
                  </a:cubicBezTo>
                  <a:cubicBezTo>
                    <a:pt x="390" y="302"/>
                    <a:pt x="390" y="302"/>
                    <a:pt x="390" y="302"/>
                  </a:cubicBezTo>
                  <a:cubicBezTo>
                    <a:pt x="391" y="299"/>
                    <a:pt x="391" y="299"/>
                    <a:pt x="391" y="299"/>
                  </a:cubicBezTo>
                  <a:cubicBezTo>
                    <a:pt x="391" y="298"/>
                    <a:pt x="391" y="297"/>
                    <a:pt x="390" y="297"/>
                  </a:cubicBezTo>
                  <a:cubicBezTo>
                    <a:pt x="390" y="297"/>
                    <a:pt x="390" y="297"/>
                    <a:pt x="390" y="297"/>
                  </a:cubicBezTo>
                  <a:cubicBezTo>
                    <a:pt x="389" y="298"/>
                    <a:pt x="389" y="298"/>
                    <a:pt x="389" y="298"/>
                  </a:cubicBezTo>
                  <a:cubicBezTo>
                    <a:pt x="391" y="298"/>
                    <a:pt x="391" y="298"/>
                    <a:pt x="391" y="298"/>
                  </a:cubicBezTo>
                  <a:cubicBezTo>
                    <a:pt x="391" y="292"/>
                    <a:pt x="391" y="292"/>
                    <a:pt x="391" y="292"/>
                  </a:cubicBezTo>
                  <a:cubicBezTo>
                    <a:pt x="391" y="292"/>
                    <a:pt x="391" y="291"/>
                    <a:pt x="390" y="291"/>
                  </a:cubicBezTo>
                  <a:cubicBezTo>
                    <a:pt x="390" y="291"/>
                    <a:pt x="390" y="291"/>
                    <a:pt x="390" y="291"/>
                  </a:cubicBezTo>
                  <a:cubicBezTo>
                    <a:pt x="389" y="292"/>
                    <a:pt x="389" y="292"/>
                    <a:pt x="389" y="292"/>
                  </a:cubicBezTo>
                  <a:cubicBezTo>
                    <a:pt x="391" y="292"/>
                    <a:pt x="391" y="292"/>
                    <a:pt x="391" y="292"/>
                  </a:cubicBezTo>
                  <a:cubicBezTo>
                    <a:pt x="391" y="287"/>
                    <a:pt x="391" y="287"/>
                    <a:pt x="391" y="287"/>
                  </a:cubicBezTo>
                  <a:cubicBezTo>
                    <a:pt x="391" y="287"/>
                    <a:pt x="391" y="286"/>
                    <a:pt x="390" y="286"/>
                  </a:cubicBezTo>
                  <a:cubicBezTo>
                    <a:pt x="390" y="286"/>
                    <a:pt x="390" y="286"/>
                    <a:pt x="390" y="286"/>
                  </a:cubicBezTo>
                  <a:cubicBezTo>
                    <a:pt x="389" y="287"/>
                    <a:pt x="389" y="287"/>
                    <a:pt x="389" y="287"/>
                  </a:cubicBezTo>
                  <a:cubicBezTo>
                    <a:pt x="390" y="287"/>
                    <a:pt x="390" y="287"/>
                    <a:pt x="390" y="287"/>
                  </a:cubicBezTo>
                  <a:cubicBezTo>
                    <a:pt x="392" y="283"/>
                    <a:pt x="392" y="283"/>
                    <a:pt x="392" y="283"/>
                  </a:cubicBezTo>
                  <a:cubicBezTo>
                    <a:pt x="392" y="283"/>
                    <a:pt x="392" y="282"/>
                    <a:pt x="391" y="282"/>
                  </a:cubicBezTo>
                  <a:cubicBezTo>
                    <a:pt x="391" y="282"/>
                    <a:pt x="391" y="282"/>
                    <a:pt x="391" y="282"/>
                  </a:cubicBezTo>
                  <a:cubicBezTo>
                    <a:pt x="391" y="283"/>
                    <a:pt x="391" y="283"/>
                    <a:pt x="391" y="283"/>
                  </a:cubicBezTo>
                  <a:cubicBezTo>
                    <a:pt x="392" y="282"/>
                    <a:pt x="392" y="282"/>
                    <a:pt x="392" y="282"/>
                  </a:cubicBezTo>
                  <a:cubicBezTo>
                    <a:pt x="390" y="276"/>
                    <a:pt x="390" y="276"/>
                    <a:pt x="390" y="276"/>
                  </a:cubicBezTo>
                  <a:cubicBezTo>
                    <a:pt x="389" y="276"/>
                    <a:pt x="389" y="276"/>
                    <a:pt x="389" y="276"/>
                  </a:cubicBezTo>
                  <a:cubicBezTo>
                    <a:pt x="390" y="276"/>
                    <a:pt x="390" y="276"/>
                    <a:pt x="390" y="276"/>
                  </a:cubicBezTo>
                  <a:cubicBezTo>
                    <a:pt x="390" y="276"/>
                    <a:pt x="390" y="276"/>
                    <a:pt x="390" y="276"/>
                  </a:cubicBezTo>
                  <a:cubicBezTo>
                    <a:pt x="389" y="276"/>
                    <a:pt x="389" y="276"/>
                    <a:pt x="389" y="276"/>
                  </a:cubicBezTo>
                  <a:cubicBezTo>
                    <a:pt x="390" y="277"/>
                    <a:pt x="390" y="277"/>
                    <a:pt x="390" y="277"/>
                  </a:cubicBezTo>
                  <a:cubicBezTo>
                    <a:pt x="391" y="272"/>
                    <a:pt x="391" y="272"/>
                    <a:pt x="391" y="272"/>
                  </a:cubicBezTo>
                  <a:cubicBezTo>
                    <a:pt x="391" y="272"/>
                    <a:pt x="391" y="271"/>
                    <a:pt x="391" y="271"/>
                  </a:cubicBezTo>
                  <a:cubicBezTo>
                    <a:pt x="390" y="271"/>
                    <a:pt x="390" y="271"/>
                    <a:pt x="390" y="271"/>
                  </a:cubicBezTo>
                  <a:cubicBezTo>
                    <a:pt x="390" y="272"/>
                    <a:pt x="390" y="272"/>
                    <a:pt x="390" y="272"/>
                  </a:cubicBezTo>
                  <a:cubicBezTo>
                    <a:pt x="391" y="272"/>
                    <a:pt x="391" y="272"/>
                    <a:pt x="391" y="272"/>
                  </a:cubicBezTo>
                  <a:cubicBezTo>
                    <a:pt x="392" y="268"/>
                    <a:pt x="392" y="268"/>
                    <a:pt x="392" y="268"/>
                  </a:cubicBezTo>
                  <a:cubicBezTo>
                    <a:pt x="392" y="268"/>
                    <a:pt x="392" y="267"/>
                    <a:pt x="391" y="267"/>
                  </a:cubicBezTo>
                  <a:cubicBezTo>
                    <a:pt x="391" y="267"/>
                    <a:pt x="391" y="267"/>
                    <a:pt x="391" y="267"/>
                  </a:cubicBezTo>
                  <a:cubicBezTo>
                    <a:pt x="391" y="268"/>
                    <a:pt x="391" y="268"/>
                    <a:pt x="391" y="268"/>
                  </a:cubicBezTo>
                  <a:cubicBezTo>
                    <a:pt x="392" y="268"/>
                    <a:pt x="392" y="268"/>
                    <a:pt x="392" y="268"/>
                  </a:cubicBezTo>
                  <a:cubicBezTo>
                    <a:pt x="391" y="262"/>
                    <a:pt x="391" y="262"/>
                    <a:pt x="391" y="262"/>
                  </a:cubicBezTo>
                  <a:cubicBezTo>
                    <a:pt x="391" y="261"/>
                    <a:pt x="391" y="261"/>
                    <a:pt x="391" y="261"/>
                  </a:cubicBezTo>
                  <a:cubicBezTo>
                    <a:pt x="391" y="261"/>
                    <a:pt x="391" y="261"/>
                    <a:pt x="391" y="261"/>
                  </a:cubicBezTo>
                  <a:cubicBezTo>
                    <a:pt x="390" y="262"/>
                    <a:pt x="390" y="262"/>
                    <a:pt x="390" y="262"/>
                  </a:cubicBezTo>
                  <a:cubicBezTo>
                    <a:pt x="391" y="262"/>
                    <a:pt x="391" y="262"/>
                    <a:pt x="391" y="262"/>
                  </a:cubicBezTo>
                  <a:cubicBezTo>
                    <a:pt x="391" y="256"/>
                    <a:pt x="391" y="256"/>
                    <a:pt x="391" y="256"/>
                  </a:cubicBezTo>
                  <a:cubicBezTo>
                    <a:pt x="392" y="255"/>
                    <a:pt x="391" y="255"/>
                    <a:pt x="391" y="255"/>
                  </a:cubicBezTo>
                  <a:cubicBezTo>
                    <a:pt x="391" y="254"/>
                    <a:pt x="391" y="254"/>
                    <a:pt x="391" y="254"/>
                  </a:cubicBezTo>
                  <a:cubicBezTo>
                    <a:pt x="390" y="256"/>
                    <a:pt x="390" y="256"/>
                    <a:pt x="390" y="256"/>
                  </a:cubicBezTo>
                  <a:cubicBezTo>
                    <a:pt x="391" y="256"/>
                    <a:pt x="391" y="256"/>
                    <a:pt x="391" y="256"/>
                  </a:cubicBezTo>
                  <a:cubicBezTo>
                    <a:pt x="392" y="251"/>
                    <a:pt x="392" y="251"/>
                    <a:pt x="392" y="251"/>
                  </a:cubicBezTo>
                  <a:cubicBezTo>
                    <a:pt x="392" y="250"/>
                    <a:pt x="392" y="250"/>
                    <a:pt x="391" y="250"/>
                  </a:cubicBezTo>
                  <a:cubicBezTo>
                    <a:pt x="391" y="249"/>
                    <a:pt x="391" y="249"/>
                    <a:pt x="391" y="249"/>
                  </a:cubicBezTo>
                  <a:cubicBezTo>
                    <a:pt x="392" y="247"/>
                    <a:pt x="392" y="247"/>
                    <a:pt x="392" y="247"/>
                  </a:cubicBezTo>
                  <a:cubicBezTo>
                    <a:pt x="393" y="247"/>
                    <a:pt x="392" y="246"/>
                    <a:pt x="392" y="246"/>
                  </a:cubicBezTo>
                  <a:cubicBezTo>
                    <a:pt x="391" y="245"/>
                    <a:pt x="391" y="245"/>
                    <a:pt x="391" y="245"/>
                  </a:cubicBezTo>
                  <a:cubicBezTo>
                    <a:pt x="392" y="241"/>
                    <a:pt x="392" y="241"/>
                    <a:pt x="392" y="241"/>
                  </a:cubicBezTo>
                  <a:cubicBezTo>
                    <a:pt x="392" y="241"/>
                    <a:pt x="392" y="240"/>
                    <a:pt x="391" y="240"/>
                  </a:cubicBezTo>
                  <a:cubicBezTo>
                    <a:pt x="391" y="240"/>
                    <a:pt x="391" y="240"/>
                    <a:pt x="391" y="240"/>
                  </a:cubicBezTo>
                  <a:cubicBezTo>
                    <a:pt x="390" y="241"/>
                    <a:pt x="390" y="241"/>
                    <a:pt x="390" y="241"/>
                  </a:cubicBezTo>
                  <a:cubicBezTo>
                    <a:pt x="392" y="241"/>
                    <a:pt x="392" y="241"/>
                    <a:pt x="392" y="241"/>
                  </a:cubicBezTo>
                  <a:cubicBezTo>
                    <a:pt x="391" y="234"/>
                    <a:pt x="391" y="234"/>
                    <a:pt x="391" y="234"/>
                  </a:cubicBezTo>
                  <a:cubicBezTo>
                    <a:pt x="391" y="234"/>
                    <a:pt x="391" y="234"/>
                    <a:pt x="391" y="233"/>
                  </a:cubicBezTo>
                  <a:cubicBezTo>
                    <a:pt x="390" y="233"/>
                    <a:pt x="390" y="233"/>
                    <a:pt x="390" y="233"/>
                  </a:cubicBezTo>
                  <a:cubicBezTo>
                    <a:pt x="390" y="234"/>
                    <a:pt x="390" y="234"/>
                    <a:pt x="390" y="234"/>
                  </a:cubicBezTo>
                  <a:cubicBezTo>
                    <a:pt x="391" y="235"/>
                    <a:pt x="391" y="235"/>
                    <a:pt x="391" y="235"/>
                  </a:cubicBezTo>
                  <a:cubicBezTo>
                    <a:pt x="393" y="231"/>
                    <a:pt x="393" y="231"/>
                    <a:pt x="393" y="231"/>
                  </a:cubicBezTo>
                  <a:cubicBezTo>
                    <a:pt x="393" y="230"/>
                    <a:pt x="393" y="229"/>
                    <a:pt x="392" y="229"/>
                  </a:cubicBezTo>
                  <a:cubicBezTo>
                    <a:pt x="391" y="228"/>
                    <a:pt x="391" y="228"/>
                    <a:pt x="391" y="228"/>
                  </a:cubicBezTo>
                  <a:cubicBezTo>
                    <a:pt x="392" y="224"/>
                    <a:pt x="392" y="224"/>
                    <a:pt x="392" y="224"/>
                  </a:cubicBezTo>
                  <a:cubicBezTo>
                    <a:pt x="392" y="223"/>
                    <a:pt x="392" y="223"/>
                    <a:pt x="391" y="222"/>
                  </a:cubicBezTo>
                  <a:cubicBezTo>
                    <a:pt x="391" y="222"/>
                    <a:pt x="391" y="222"/>
                    <a:pt x="391" y="222"/>
                  </a:cubicBezTo>
                  <a:cubicBezTo>
                    <a:pt x="390" y="223"/>
                    <a:pt x="390" y="223"/>
                    <a:pt x="390" y="223"/>
                  </a:cubicBezTo>
                  <a:cubicBezTo>
                    <a:pt x="392" y="223"/>
                    <a:pt x="392" y="223"/>
                    <a:pt x="392" y="223"/>
                  </a:cubicBezTo>
                  <a:cubicBezTo>
                    <a:pt x="392" y="218"/>
                    <a:pt x="392" y="218"/>
                    <a:pt x="392" y="218"/>
                  </a:cubicBezTo>
                  <a:cubicBezTo>
                    <a:pt x="392" y="218"/>
                    <a:pt x="392" y="217"/>
                    <a:pt x="391" y="217"/>
                  </a:cubicBezTo>
                  <a:cubicBezTo>
                    <a:pt x="391" y="217"/>
                    <a:pt x="391" y="217"/>
                    <a:pt x="391" y="217"/>
                  </a:cubicBezTo>
                  <a:cubicBezTo>
                    <a:pt x="390" y="218"/>
                    <a:pt x="390" y="218"/>
                    <a:pt x="390" y="218"/>
                  </a:cubicBezTo>
                  <a:cubicBezTo>
                    <a:pt x="392" y="218"/>
                    <a:pt x="392" y="218"/>
                    <a:pt x="392" y="218"/>
                  </a:cubicBezTo>
                  <a:cubicBezTo>
                    <a:pt x="393" y="213"/>
                    <a:pt x="393" y="213"/>
                    <a:pt x="393" y="213"/>
                  </a:cubicBezTo>
                  <a:cubicBezTo>
                    <a:pt x="393" y="212"/>
                    <a:pt x="393" y="212"/>
                    <a:pt x="392" y="211"/>
                  </a:cubicBezTo>
                  <a:cubicBezTo>
                    <a:pt x="392" y="211"/>
                    <a:pt x="392" y="211"/>
                    <a:pt x="392" y="211"/>
                  </a:cubicBezTo>
                  <a:cubicBezTo>
                    <a:pt x="391" y="212"/>
                    <a:pt x="391" y="212"/>
                    <a:pt x="391" y="212"/>
                  </a:cubicBezTo>
                  <a:cubicBezTo>
                    <a:pt x="393" y="212"/>
                    <a:pt x="393" y="212"/>
                    <a:pt x="393" y="212"/>
                  </a:cubicBezTo>
                  <a:cubicBezTo>
                    <a:pt x="392" y="206"/>
                    <a:pt x="392" y="206"/>
                    <a:pt x="392" y="206"/>
                  </a:cubicBezTo>
                  <a:cubicBezTo>
                    <a:pt x="392" y="205"/>
                    <a:pt x="392" y="205"/>
                    <a:pt x="392" y="205"/>
                  </a:cubicBezTo>
                  <a:cubicBezTo>
                    <a:pt x="391" y="205"/>
                    <a:pt x="391" y="205"/>
                    <a:pt x="391" y="205"/>
                  </a:cubicBezTo>
                  <a:cubicBezTo>
                    <a:pt x="391" y="206"/>
                    <a:pt x="391" y="206"/>
                    <a:pt x="391" y="206"/>
                  </a:cubicBezTo>
                  <a:cubicBezTo>
                    <a:pt x="392" y="206"/>
                    <a:pt x="392" y="206"/>
                    <a:pt x="392" y="206"/>
                  </a:cubicBezTo>
                  <a:cubicBezTo>
                    <a:pt x="393" y="201"/>
                    <a:pt x="393" y="201"/>
                    <a:pt x="393" y="201"/>
                  </a:cubicBezTo>
                  <a:cubicBezTo>
                    <a:pt x="393" y="201"/>
                    <a:pt x="393" y="200"/>
                    <a:pt x="392" y="200"/>
                  </a:cubicBezTo>
                  <a:cubicBezTo>
                    <a:pt x="392" y="199"/>
                    <a:pt x="392" y="199"/>
                    <a:pt x="392" y="199"/>
                  </a:cubicBezTo>
                  <a:cubicBezTo>
                    <a:pt x="391" y="200"/>
                    <a:pt x="391" y="200"/>
                    <a:pt x="391" y="200"/>
                  </a:cubicBezTo>
                  <a:cubicBezTo>
                    <a:pt x="392" y="201"/>
                    <a:pt x="392" y="201"/>
                    <a:pt x="392" y="201"/>
                  </a:cubicBezTo>
                  <a:cubicBezTo>
                    <a:pt x="393" y="196"/>
                    <a:pt x="393" y="196"/>
                    <a:pt x="393" y="196"/>
                  </a:cubicBezTo>
                  <a:cubicBezTo>
                    <a:pt x="393" y="195"/>
                    <a:pt x="393" y="195"/>
                    <a:pt x="392" y="195"/>
                  </a:cubicBezTo>
                  <a:cubicBezTo>
                    <a:pt x="392" y="194"/>
                    <a:pt x="392" y="194"/>
                    <a:pt x="392" y="194"/>
                  </a:cubicBezTo>
                  <a:cubicBezTo>
                    <a:pt x="392" y="191"/>
                    <a:pt x="392" y="191"/>
                    <a:pt x="392" y="191"/>
                  </a:cubicBezTo>
                  <a:cubicBezTo>
                    <a:pt x="392" y="191"/>
                    <a:pt x="392" y="190"/>
                    <a:pt x="392" y="190"/>
                  </a:cubicBezTo>
                  <a:cubicBezTo>
                    <a:pt x="391" y="190"/>
                    <a:pt x="391" y="190"/>
                    <a:pt x="391" y="190"/>
                  </a:cubicBezTo>
                  <a:cubicBezTo>
                    <a:pt x="391" y="191"/>
                    <a:pt x="391" y="191"/>
                    <a:pt x="391" y="191"/>
                  </a:cubicBezTo>
                  <a:cubicBezTo>
                    <a:pt x="392" y="191"/>
                    <a:pt x="392" y="191"/>
                    <a:pt x="392" y="191"/>
                  </a:cubicBezTo>
                  <a:cubicBezTo>
                    <a:pt x="393" y="186"/>
                    <a:pt x="393" y="186"/>
                    <a:pt x="393" y="186"/>
                  </a:cubicBezTo>
                  <a:cubicBezTo>
                    <a:pt x="393" y="185"/>
                    <a:pt x="393" y="185"/>
                    <a:pt x="392" y="184"/>
                  </a:cubicBezTo>
                  <a:cubicBezTo>
                    <a:pt x="392" y="184"/>
                    <a:pt x="392" y="184"/>
                    <a:pt x="392" y="184"/>
                  </a:cubicBezTo>
                  <a:cubicBezTo>
                    <a:pt x="391" y="185"/>
                    <a:pt x="391" y="185"/>
                    <a:pt x="391" y="185"/>
                  </a:cubicBezTo>
                  <a:cubicBezTo>
                    <a:pt x="392" y="185"/>
                    <a:pt x="392" y="185"/>
                    <a:pt x="392" y="185"/>
                  </a:cubicBezTo>
                  <a:cubicBezTo>
                    <a:pt x="393" y="181"/>
                    <a:pt x="393" y="181"/>
                    <a:pt x="393" y="181"/>
                  </a:cubicBezTo>
                  <a:cubicBezTo>
                    <a:pt x="393" y="181"/>
                    <a:pt x="392" y="180"/>
                    <a:pt x="392" y="180"/>
                  </a:cubicBezTo>
                  <a:cubicBezTo>
                    <a:pt x="392" y="180"/>
                    <a:pt x="392" y="180"/>
                    <a:pt x="392" y="180"/>
                  </a:cubicBezTo>
                  <a:cubicBezTo>
                    <a:pt x="391" y="181"/>
                    <a:pt x="391" y="181"/>
                    <a:pt x="391" y="181"/>
                  </a:cubicBezTo>
                  <a:cubicBezTo>
                    <a:pt x="392" y="181"/>
                    <a:pt x="392" y="181"/>
                    <a:pt x="392" y="181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3" y="177"/>
                    <a:pt x="393" y="176"/>
                    <a:pt x="393" y="176"/>
                  </a:cubicBezTo>
                  <a:cubicBezTo>
                    <a:pt x="392" y="176"/>
                    <a:pt x="392" y="176"/>
                    <a:pt x="392" y="176"/>
                  </a:cubicBezTo>
                  <a:cubicBezTo>
                    <a:pt x="392" y="177"/>
                    <a:pt x="392" y="177"/>
                    <a:pt x="392" y="177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3" y="171"/>
                    <a:pt x="393" y="171"/>
                    <a:pt x="393" y="171"/>
                  </a:cubicBezTo>
                  <a:cubicBezTo>
                    <a:pt x="392" y="170"/>
                    <a:pt x="392" y="170"/>
                    <a:pt x="392" y="170"/>
                  </a:cubicBezTo>
                  <a:cubicBezTo>
                    <a:pt x="392" y="172"/>
                    <a:pt x="392" y="172"/>
                    <a:pt x="392" y="172"/>
                  </a:cubicBezTo>
                  <a:cubicBezTo>
                    <a:pt x="393" y="171"/>
                    <a:pt x="393" y="171"/>
                    <a:pt x="393" y="171"/>
                  </a:cubicBezTo>
                  <a:cubicBezTo>
                    <a:pt x="392" y="166"/>
                    <a:pt x="392" y="166"/>
                    <a:pt x="392" y="166"/>
                  </a:cubicBezTo>
                  <a:cubicBezTo>
                    <a:pt x="392" y="166"/>
                    <a:pt x="392" y="166"/>
                    <a:pt x="392" y="165"/>
                  </a:cubicBezTo>
                  <a:cubicBezTo>
                    <a:pt x="391" y="165"/>
                    <a:pt x="391" y="165"/>
                    <a:pt x="391" y="165"/>
                  </a:cubicBezTo>
                  <a:cubicBezTo>
                    <a:pt x="390" y="166"/>
                    <a:pt x="390" y="166"/>
                    <a:pt x="390" y="166"/>
                  </a:cubicBezTo>
                  <a:cubicBezTo>
                    <a:pt x="391" y="167"/>
                    <a:pt x="391" y="167"/>
                    <a:pt x="391" y="167"/>
                  </a:cubicBezTo>
                  <a:cubicBezTo>
                    <a:pt x="393" y="163"/>
                    <a:pt x="393" y="163"/>
                    <a:pt x="393" y="163"/>
                  </a:cubicBezTo>
                  <a:cubicBezTo>
                    <a:pt x="393" y="162"/>
                    <a:pt x="393" y="162"/>
                    <a:pt x="392" y="161"/>
                  </a:cubicBezTo>
                  <a:cubicBezTo>
                    <a:pt x="392" y="161"/>
                    <a:pt x="392" y="161"/>
                    <a:pt x="392" y="161"/>
                  </a:cubicBezTo>
                  <a:cubicBezTo>
                    <a:pt x="393" y="157"/>
                    <a:pt x="393" y="157"/>
                    <a:pt x="393" y="157"/>
                  </a:cubicBezTo>
                  <a:cubicBezTo>
                    <a:pt x="394" y="157"/>
                    <a:pt x="393" y="156"/>
                    <a:pt x="393" y="156"/>
                  </a:cubicBezTo>
                  <a:cubicBezTo>
                    <a:pt x="393" y="156"/>
                    <a:pt x="393" y="156"/>
                    <a:pt x="393" y="156"/>
                  </a:cubicBezTo>
                  <a:cubicBezTo>
                    <a:pt x="392" y="157"/>
                    <a:pt x="392" y="157"/>
                    <a:pt x="392" y="157"/>
                  </a:cubicBezTo>
                  <a:cubicBezTo>
                    <a:pt x="393" y="157"/>
                    <a:pt x="393" y="157"/>
                    <a:pt x="393" y="157"/>
                  </a:cubicBezTo>
                  <a:cubicBezTo>
                    <a:pt x="393" y="151"/>
                    <a:pt x="393" y="151"/>
                    <a:pt x="393" y="151"/>
                  </a:cubicBezTo>
                  <a:cubicBezTo>
                    <a:pt x="393" y="151"/>
                    <a:pt x="393" y="150"/>
                    <a:pt x="393" y="150"/>
                  </a:cubicBezTo>
                  <a:cubicBezTo>
                    <a:pt x="392" y="150"/>
                    <a:pt x="392" y="150"/>
                    <a:pt x="392" y="150"/>
                  </a:cubicBezTo>
                  <a:cubicBezTo>
                    <a:pt x="394" y="146"/>
                    <a:pt x="394" y="146"/>
                    <a:pt x="394" y="146"/>
                  </a:cubicBezTo>
                  <a:cubicBezTo>
                    <a:pt x="394" y="145"/>
                    <a:pt x="394" y="145"/>
                    <a:pt x="393" y="144"/>
                  </a:cubicBezTo>
                  <a:cubicBezTo>
                    <a:pt x="393" y="144"/>
                    <a:pt x="393" y="144"/>
                    <a:pt x="393" y="144"/>
                  </a:cubicBezTo>
                  <a:cubicBezTo>
                    <a:pt x="392" y="145"/>
                    <a:pt x="392" y="145"/>
                    <a:pt x="392" y="145"/>
                  </a:cubicBezTo>
                  <a:cubicBezTo>
                    <a:pt x="393" y="145"/>
                    <a:pt x="393" y="145"/>
                    <a:pt x="393" y="145"/>
                  </a:cubicBezTo>
                  <a:cubicBezTo>
                    <a:pt x="393" y="139"/>
                    <a:pt x="393" y="139"/>
                    <a:pt x="393" y="139"/>
                  </a:cubicBezTo>
                  <a:cubicBezTo>
                    <a:pt x="393" y="138"/>
                    <a:pt x="393" y="138"/>
                    <a:pt x="392" y="137"/>
                  </a:cubicBezTo>
                  <a:cubicBezTo>
                    <a:pt x="392" y="137"/>
                    <a:pt x="392" y="137"/>
                    <a:pt x="392" y="137"/>
                  </a:cubicBezTo>
                  <a:cubicBezTo>
                    <a:pt x="391" y="138"/>
                    <a:pt x="391" y="138"/>
                    <a:pt x="391" y="138"/>
                  </a:cubicBezTo>
                  <a:cubicBezTo>
                    <a:pt x="393" y="139"/>
                    <a:pt x="393" y="139"/>
                    <a:pt x="393" y="139"/>
                  </a:cubicBezTo>
                  <a:cubicBezTo>
                    <a:pt x="393" y="135"/>
                    <a:pt x="393" y="135"/>
                    <a:pt x="393" y="135"/>
                  </a:cubicBezTo>
                  <a:cubicBezTo>
                    <a:pt x="393" y="134"/>
                    <a:pt x="393" y="134"/>
                    <a:pt x="392" y="133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2" y="134"/>
                    <a:pt x="392" y="134"/>
                    <a:pt x="392" y="134"/>
                  </a:cubicBezTo>
                  <a:cubicBezTo>
                    <a:pt x="393" y="134"/>
                    <a:pt x="393" y="134"/>
                    <a:pt x="393" y="134"/>
                  </a:cubicBezTo>
                  <a:cubicBezTo>
                    <a:pt x="393" y="128"/>
                    <a:pt x="393" y="128"/>
                    <a:pt x="393" y="128"/>
                  </a:cubicBezTo>
                  <a:cubicBezTo>
                    <a:pt x="393" y="128"/>
                    <a:pt x="393" y="127"/>
                    <a:pt x="393" y="127"/>
                  </a:cubicBezTo>
                  <a:cubicBezTo>
                    <a:pt x="392" y="127"/>
                    <a:pt x="392" y="127"/>
                    <a:pt x="392" y="127"/>
                  </a:cubicBezTo>
                  <a:cubicBezTo>
                    <a:pt x="392" y="128"/>
                    <a:pt x="392" y="128"/>
                    <a:pt x="392" y="128"/>
                  </a:cubicBezTo>
                  <a:cubicBezTo>
                    <a:pt x="393" y="128"/>
                    <a:pt x="393" y="128"/>
                    <a:pt x="393" y="128"/>
                  </a:cubicBezTo>
                  <a:cubicBezTo>
                    <a:pt x="393" y="124"/>
                    <a:pt x="393" y="124"/>
                    <a:pt x="393" y="124"/>
                  </a:cubicBezTo>
                  <a:cubicBezTo>
                    <a:pt x="393" y="123"/>
                    <a:pt x="393" y="123"/>
                    <a:pt x="392" y="123"/>
                  </a:cubicBezTo>
                  <a:cubicBezTo>
                    <a:pt x="392" y="122"/>
                    <a:pt x="392" y="122"/>
                    <a:pt x="392" y="122"/>
                  </a:cubicBezTo>
                  <a:cubicBezTo>
                    <a:pt x="391" y="123"/>
                    <a:pt x="391" y="123"/>
                    <a:pt x="391" y="123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3" y="119"/>
                    <a:pt x="393" y="119"/>
                    <a:pt x="393" y="119"/>
                  </a:cubicBezTo>
                  <a:cubicBezTo>
                    <a:pt x="393" y="118"/>
                    <a:pt x="393" y="118"/>
                    <a:pt x="393" y="117"/>
                  </a:cubicBezTo>
                  <a:cubicBezTo>
                    <a:pt x="392" y="117"/>
                    <a:pt x="392" y="117"/>
                    <a:pt x="392" y="117"/>
                  </a:cubicBezTo>
                  <a:cubicBezTo>
                    <a:pt x="392" y="118"/>
                    <a:pt x="392" y="118"/>
                    <a:pt x="392" y="118"/>
                  </a:cubicBezTo>
                  <a:cubicBezTo>
                    <a:pt x="393" y="119"/>
                    <a:pt x="393" y="119"/>
                    <a:pt x="393" y="119"/>
                  </a:cubicBezTo>
                  <a:cubicBezTo>
                    <a:pt x="394" y="113"/>
                    <a:pt x="394" y="113"/>
                    <a:pt x="394" y="113"/>
                  </a:cubicBezTo>
                  <a:cubicBezTo>
                    <a:pt x="394" y="112"/>
                    <a:pt x="394" y="112"/>
                    <a:pt x="394" y="112"/>
                  </a:cubicBezTo>
                  <a:cubicBezTo>
                    <a:pt x="394" y="111"/>
                    <a:pt x="394" y="111"/>
                    <a:pt x="394" y="111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4" y="108"/>
                    <a:pt x="394" y="108"/>
                    <a:pt x="393" y="107"/>
                  </a:cubicBezTo>
                  <a:cubicBezTo>
                    <a:pt x="393" y="107"/>
                    <a:pt x="393" y="107"/>
                    <a:pt x="393" y="107"/>
                  </a:cubicBezTo>
                  <a:cubicBezTo>
                    <a:pt x="392" y="108"/>
                    <a:pt x="392" y="108"/>
                    <a:pt x="392" y="108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3" y="103"/>
                    <a:pt x="393" y="103"/>
                    <a:pt x="393" y="103"/>
                  </a:cubicBezTo>
                  <a:cubicBezTo>
                    <a:pt x="393" y="103"/>
                    <a:pt x="393" y="103"/>
                    <a:pt x="393" y="102"/>
                  </a:cubicBezTo>
                  <a:cubicBezTo>
                    <a:pt x="393" y="102"/>
                    <a:pt x="393" y="102"/>
                    <a:pt x="393" y="102"/>
                  </a:cubicBezTo>
                  <a:cubicBezTo>
                    <a:pt x="392" y="103"/>
                    <a:pt x="392" y="103"/>
                    <a:pt x="392" y="103"/>
                  </a:cubicBezTo>
                  <a:cubicBezTo>
                    <a:pt x="393" y="103"/>
                    <a:pt x="393" y="103"/>
                    <a:pt x="393" y="103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394" y="98"/>
                    <a:pt x="393" y="97"/>
                    <a:pt x="393" y="97"/>
                  </a:cubicBezTo>
                  <a:cubicBezTo>
                    <a:pt x="393" y="97"/>
                    <a:pt x="393" y="97"/>
                    <a:pt x="393" y="97"/>
                  </a:cubicBezTo>
                  <a:cubicBezTo>
                    <a:pt x="392" y="98"/>
                    <a:pt x="392" y="98"/>
                    <a:pt x="392" y="98"/>
                  </a:cubicBezTo>
                  <a:cubicBezTo>
                    <a:pt x="393" y="98"/>
                    <a:pt x="393" y="98"/>
                    <a:pt x="393" y="98"/>
                  </a:cubicBezTo>
                  <a:cubicBezTo>
                    <a:pt x="394" y="92"/>
                    <a:pt x="394" y="92"/>
                    <a:pt x="394" y="92"/>
                  </a:cubicBezTo>
                  <a:cubicBezTo>
                    <a:pt x="394" y="92"/>
                    <a:pt x="393" y="91"/>
                    <a:pt x="393" y="91"/>
                  </a:cubicBezTo>
                  <a:cubicBezTo>
                    <a:pt x="393" y="91"/>
                    <a:pt x="393" y="91"/>
                    <a:pt x="393" y="91"/>
                  </a:cubicBezTo>
                  <a:cubicBezTo>
                    <a:pt x="392" y="92"/>
                    <a:pt x="392" y="92"/>
                    <a:pt x="392" y="92"/>
                  </a:cubicBezTo>
                  <a:cubicBezTo>
                    <a:pt x="393" y="92"/>
                    <a:pt x="393" y="92"/>
                    <a:pt x="393" y="92"/>
                  </a:cubicBezTo>
                  <a:cubicBezTo>
                    <a:pt x="394" y="88"/>
                    <a:pt x="394" y="88"/>
                    <a:pt x="394" y="88"/>
                  </a:cubicBezTo>
                  <a:cubicBezTo>
                    <a:pt x="395" y="88"/>
                    <a:pt x="394" y="87"/>
                    <a:pt x="394" y="87"/>
                  </a:cubicBezTo>
                  <a:cubicBezTo>
                    <a:pt x="393" y="87"/>
                    <a:pt x="393" y="87"/>
                    <a:pt x="393" y="87"/>
                  </a:cubicBezTo>
                  <a:cubicBezTo>
                    <a:pt x="395" y="84"/>
                    <a:pt x="395" y="84"/>
                    <a:pt x="395" y="84"/>
                  </a:cubicBezTo>
                  <a:cubicBezTo>
                    <a:pt x="395" y="83"/>
                    <a:pt x="395" y="83"/>
                    <a:pt x="394" y="82"/>
                  </a:cubicBezTo>
                  <a:cubicBezTo>
                    <a:pt x="393" y="81"/>
                    <a:pt x="393" y="81"/>
                    <a:pt x="393" y="81"/>
                  </a:cubicBezTo>
                  <a:cubicBezTo>
                    <a:pt x="394" y="77"/>
                    <a:pt x="394" y="77"/>
                    <a:pt x="394" y="77"/>
                  </a:cubicBezTo>
                  <a:cubicBezTo>
                    <a:pt x="394" y="76"/>
                    <a:pt x="394" y="75"/>
                    <a:pt x="393" y="75"/>
                  </a:cubicBezTo>
                  <a:cubicBezTo>
                    <a:pt x="393" y="75"/>
                    <a:pt x="393" y="75"/>
                    <a:pt x="393" y="75"/>
                  </a:cubicBezTo>
                  <a:cubicBezTo>
                    <a:pt x="392" y="76"/>
                    <a:pt x="392" y="76"/>
                    <a:pt x="392" y="76"/>
                  </a:cubicBezTo>
                  <a:cubicBezTo>
                    <a:pt x="393" y="76"/>
                    <a:pt x="393" y="76"/>
                    <a:pt x="393" y="76"/>
                  </a:cubicBezTo>
                  <a:cubicBezTo>
                    <a:pt x="395" y="71"/>
                    <a:pt x="395" y="71"/>
                    <a:pt x="395" y="71"/>
                  </a:cubicBezTo>
                  <a:cubicBezTo>
                    <a:pt x="395" y="70"/>
                    <a:pt x="395" y="70"/>
                    <a:pt x="394" y="69"/>
                  </a:cubicBezTo>
                  <a:cubicBezTo>
                    <a:pt x="394" y="69"/>
                    <a:pt x="394" y="69"/>
                    <a:pt x="394" y="69"/>
                  </a:cubicBezTo>
                  <a:cubicBezTo>
                    <a:pt x="393" y="70"/>
                    <a:pt x="393" y="70"/>
                    <a:pt x="393" y="70"/>
                  </a:cubicBezTo>
                  <a:cubicBezTo>
                    <a:pt x="394" y="70"/>
                    <a:pt x="394" y="70"/>
                    <a:pt x="394" y="70"/>
                  </a:cubicBezTo>
                  <a:cubicBezTo>
                    <a:pt x="394" y="65"/>
                    <a:pt x="394" y="65"/>
                    <a:pt x="394" y="65"/>
                  </a:cubicBezTo>
                  <a:cubicBezTo>
                    <a:pt x="394" y="65"/>
                    <a:pt x="394" y="65"/>
                    <a:pt x="393" y="64"/>
                  </a:cubicBezTo>
                  <a:cubicBezTo>
                    <a:pt x="393" y="64"/>
                    <a:pt x="393" y="64"/>
                    <a:pt x="393" y="64"/>
                  </a:cubicBezTo>
                  <a:cubicBezTo>
                    <a:pt x="394" y="62"/>
                    <a:pt x="394" y="62"/>
                    <a:pt x="394" y="62"/>
                  </a:cubicBezTo>
                  <a:cubicBezTo>
                    <a:pt x="394" y="61"/>
                    <a:pt x="394" y="61"/>
                    <a:pt x="394" y="60"/>
                  </a:cubicBezTo>
                  <a:cubicBezTo>
                    <a:pt x="393" y="60"/>
                    <a:pt x="393" y="60"/>
                    <a:pt x="393" y="60"/>
                  </a:cubicBezTo>
                  <a:cubicBezTo>
                    <a:pt x="394" y="57"/>
                    <a:pt x="394" y="57"/>
                    <a:pt x="394" y="57"/>
                  </a:cubicBezTo>
                  <a:cubicBezTo>
                    <a:pt x="394" y="57"/>
                    <a:pt x="394" y="56"/>
                    <a:pt x="394" y="56"/>
                  </a:cubicBezTo>
                  <a:cubicBezTo>
                    <a:pt x="393" y="56"/>
                    <a:pt x="393" y="56"/>
                    <a:pt x="393" y="56"/>
                  </a:cubicBezTo>
                  <a:cubicBezTo>
                    <a:pt x="393" y="57"/>
                    <a:pt x="393" y="57"/>
                    <a:pt x="393" y="57"/>
                  </a:cubicBezTo>
                  <a:cubicBezTo>
                    <a:pt x="394" y="57"/>
                    <a:pt x="394" y="57"/>
                    <a:pt x="394" y="57"/>
                  </a:cubicBezTo>
                  <a:cubicBezTo>
                    <a:pt x="394" y="51"/>
                    <a:pt x="394" y="51"/>
                    <a:pt x="394" y="51"/>
                  </a:cubicBezTo>
                  <a:cubicBezTo>
                    <a:pt x="394" y="51"/>
                    <a:pt x="394" y="50"/>
                    <a:pt x="394" y="50"/>
                  </a:cubicBezTo>
                  <a:cubicBezTo>
                    <a:pt x="393" y="50"/>
                    <a:pt x="393" y="50"/>
                    <a:pt x="393" y="50"/>
                  </a:cubicBezTo>
                  <a:cubicBezTo>
                    <a:pt x="393" y="51"/>
                    <a:pt x="393" y="51"/>
                    <a:pt x="393" y="51"/>
                  </a:cubicBezTo>
                  <a:cubicBezTo>
                    <a:pt x="394" y="51"/>
                    <a:pt x="394" y="51"/>
                    <a:pt x="394" y="51"/>
                  </a:cubicBezTo>
                  <a:cubicBezTo>
                    <a:pt x="394" y="46"/>
                    <a:pt x="394" y="46"/>
                    <a:pt x="394" y="46"/>
                  </a:cubicBezTo>
                  <a:cubicBezTo>
                    <a:pt x="394" y="46"/>
                    <a:pt x="394" y="46"/>
                    <a:pt x="393" y="45"/>
                  </a:cubicBezTo>
                  <a:cubicBezTo>
                    <a:pt x="393" y="45"/>
                    <a:pt x="393" y="45"/>
                    <a:pt x="393" y="45"/>
                  </a:cubicBezTo>
                  <a:cubicBezTo>
                    <a:pt x="392" y="46"/>
                    <a:pt x="392" y="46"/>
                    <a:pt x="392" y="46"/>
                  </a:cubicBezTo>
                  <a:cubicBezTo>
                    <a:pt x="394" y="46"/>
                    <a:pt x="394" y="46"/>
                    <a:pt x="394" y="46"/>
                  </a:cubicBezTo>
                  <a:cubicBezTo>
                    <a:pt x="393" y="39"/>
                    <a:pt x="393" y="39"/>
                    <a:pt x="393" y="39"/>
                  </a:cubicBezTo>
                  <a:cubicBezTo>
                    <a:pt x="393" y="39"/>
                    <a:pt x="393" y="39"/>
                    <a:pt x="392" y="39"/>
                  </a:cubicBezTo>
                  <a:cubicBezTo>
                    <a:pt x="392" y="38"/>
                    <a:pt x="392" y="38"/>
                    <a:pt x="392" y="38"/>
                  </a:cubicBezTo>
                  <a:cubicBezTo>
                    <a:pt x="391" y="39"/>
                    <a:pt x="391" y="39"/>
                    <a:pt x="391" y="39"/>
                  </a:cubicBezTo>
                  <a:cubicBezTo>
                    <a:pt x="393" y="39"/>
                    <a:pt x="393" y="39"/>
                    <a:pt x="393" y="39"/>
                  </a:cubicBezTo>
                  <a:cubicBezTo>
                    <a:pt x="392" y="32"/>
                    <a:pt x="392" y="32"/>
                    <a:pt x="392" y="32"/>
                  </a:cubicBezTo>
                  <a:cubicBezTo>
                    <a:pt x="392" y="32"/>
                    <a:pt x="392" y="31"/>
                    <a:pt x="391" y="31"/>
                  </a:cubicBezTo>
                  <a:cubicBezTo>
                    <a:pt x="391" y="31"/>
                    <a:pt x="391" y="31"/>
                    <a:pt x="391" y="31"/>
                  </a:cubicBezTo>
                  <a:cubicBezTo>
                    <a:pt x="390" y="27"/>
                    <a:pt x="390" y="27"/>
                    <a:pt x="390" y="27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9" y="26"/>
                    <a:pt x="389" y="26"/>
                    <a:pt x="389" y="26"/>
                  </a:cubicBezTo>
                  <a:cubicBezTo>
                    <a:pt x="385" y="17"/>
                    <a:pt x="385" y="17"/>
                    <a:pt x="385" y="17"/>
                  </a:cubicBezTo>
                  <a:cubicBezTo>
                    <a:pt x="384" y="17"/>
                    <a:pt x="384" y="17"/>
                    <a:pt x="384" y="17"/>
                  </a:cubicBezTo>
                  <a:cubicBezTo>
                    <a:pt x="383" y="16"/>
                    <a:pt x="383" y="16"/>
                    <a:pt x="383" y="16"/>
                  </a:cubicBezTo>
                  <a:cubicBezTo>
                    <a:pt x="375" y="5"/>
                    <a:pt x="375" y="5"/>
                    <a:pt x="375" y="5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68" y="1"/>
                    <a:pt x="368" y="1"/>
                    <a:pt x="368" y="1"/>
                  </a:cubicBezTo>
                  <a:cubicBezTo>
                    <a:pt x="367" y="0"/>
                    <a:pt x="366" y="0"/>
                    <a:pt x="366" y="1"/>
                  </a:cubicBezTo>
                  <a:cubicBezTo>
                    <a:pt x="365" y="2"/>
                    <a:pt x="366" y="2"/>
                    <a:pt x="366" y="3"/>
                  </a:cubicBezTo>
                  <a:cubicBezTo>
                    <a:pt x="373" y="7"/>
                    <a:pt x="373" y="7"/>
                    <a:pt x="373" y="7"/>
                  </a:cubicBezTo>
                  <a:cubicBezTo>
                    <a:pt x="382" y="18"/>
                    <a:pt x="382" y="18"/>
                    <a:pt x="382" y="18"/>
                  </a:cubicBezTo>
                  <a:cubicBezTo>
                    <a:pt x="382" y="18"/>
                    <a:pt x="382" y="18"/>
                    <a:pt x="382" y="18"/>
                  </a:cubicBezTo>
                  <a:cubicBezTo>
                    <a:pt x="382" y="18"/>
                    <a:pt x="382" y="18"/>
                    <a:pt x="382" y="18"/>
                  </a:cubicBezTo>
                  <a:cubicBezTo>
                    <a:pt x="387" y="27"/>
                    <a:pt x="387" y="27"/>
                    <a:pt x="387" y="27"/>
                  </a:cubicBezTo>
                  <a:cubicBezTo>
                    <a:pt x="387" y="28"/>
                    <a:pt x="387" y="28"/>
                    <a:pt x="387" y="28"/>
                  </a:cubicBezTo>
                  <a:cubicBezTo>
                    <a:pt x="387" y="28"/>
                    <a:pt x="387" y="28"/>
                    <a:pt x="387" y="28"/>
                  </a:cubicBezTo>
                  <a:cubicBezTo>
                    <a:pt x="389" y="32"/>
                    <a:pt x="389" y="32"/>
                    <a:pt x="389" y="32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90" y="40"/>
                    <a:pt x="390" y="40"/>
                    <a:pt x="390" y="40"/>
                  </a:cubicBezTo>
                  <a:cubicBezTo>
                    <a:pt x="390" y="40"/>
                    <a:pt x="390" y="40"/>
                    <a:pt x="391" y="41"/>
                  </a:cubicBezTo>
                  <a:cubicBezTo>
                    <a:pt x="391" y="41"/>
                    <a:pt x="391" y="41"/>
                    <a:pt x="391" y="41"/>
                  </a:cubicBezTo>
                  <a:cubicBezTo>
                    <a:pt x="392" y="40"/>
                    <a:pt x="392" y="40"/>
                    <a:pt x="392" y="40"/>
                  </a:cubicBezTo>
                  <a:cubicBezTo>
                    <a:pt x="390" y="40"/>
                    <a:pt x="390" y="40"/>
                    <a:pt x="390" y="40"/>
                  </a:cubicBezTo>
                  <a:cubicBezTo>
                    <a:pt x="391" y="46"/>
                    <a:pt x="391" y="46"/>
                    <a:pt x="391" y="46"/>
                  </a:cubicBezTo>
                  <a:cubicBezTo>
                    <a:pt x="391" y="47"/>
                    <a:pt x="391" y="47"/>
                    <a:pt x="392" y="47"/>
                  </a:cubicBezTo>
                  <a:cubicBezTo>
                    <a:pt x="392" y="48"/>
                    <a:pt x="392" y="48"/>
                    <a:pt x="392" y="48"/>
                  </a:cubicBezTo>
                  <a:cubicBezTo>
                    <a:pt x="393" y="46"/>
                    <a:pt x="393" y="46"/>
                    <a:pt x="393" y="46"/>
                  </a:cubicBezTo>
                  <a:cubicBezTo>
                    <a:pt x="391" y="46"/>
                    <a:pt x="391" y="46"/>
                    <a:pt x="391" y="46"/>
                  </a:cubicBezTo>
                  <a:cubicBezTo>
                    <a:pt x="391" y="51"/>
                    <a:pt x="391" y="51"/>
                    <a:pt x="391" y="51"/>
                  </a:cubicBezTo>
                  <a:cubicBezTo>
                    <a:pt x="391" y="51"/>
                    <a:pt x="392" y="52"/>
                    <a:pt x="392" y="52"/>
                  </a:cubicBezTo>
                  <a:cubicBezTo>
                    <a:pt x="392" y="52"/>
                    <a:pt x="392" y="52"/>
                    <a:pt x="392" y="52"/>
                  </a:cubicBezTo>
                  <a:cubicBezTo>
                    <a:pt x="393" y="51"/>
                    <a:pt x="393" y="51"/>
                    <a:pt x="393" y="51"/>
                  </a:cubicBezTo>
                  <a:cubicBezTo>
                    <a:pt x="392" y="51"/>
                    <a:pt x="392" y="51"/>
                    <a:pt x="392" y="51"/>
                  </a:cubicBezTo>
                  <a:cubicBezTo>
                    <a:pt x="391" y="57"/>
                    <a:pt x="391" y="57"/>
                    <a:pt x="391" y="57"/>
                  </a:cubicBezTo>
                  <a:cubicBezTo>
                    <a:pt x="391" y="57"/>
                    <a:pt x="391" y="58"/>
                    <a:pt x="392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3" y="57"/>
                    <a:pt x="393" y="57"/>
                    <a:pt x="393" y="57"/>
                  </a:cubicBezTo>
                  <a:cubicBezTo>
                    <a:pt x="392" y="57"/>
                    <a:pt x="392" y="57"/>
                    <a:pt x="392" y="57"/>
                  </a:cubicBezTo>
                  <a:cubicBezTo>
                    <a:pt x="391" y="60"/>
                    <a:pt x="391" y="60"/>
                    <a:pt x="391" y="60"/>
                  </a:cubicBezTo>
                  <a:cubicBezTo>
                    <a:pt x="390" y="61"/>
                    <a:pt x="391" y="62"/>
                    <a:pt x="391" y="62"/>
                  </a:cubicBezTo>
                  <a:cubicBezTo>
                    <a:pt x="391" y="62"/>
                    <a:pt x="391" y="62"/>
                    <a:pt x="391" y="62"/>
                  </a:cubicBezTo>
                  <a:cubicBezTo>
                    <a:pt x="390" y="64"/>
                    <a:pt x="390" y="64"/>
                    <a:pt x="390" y="64"/>
                  </a:cubicBezTo>
                  <a:cubicBezTo>
                    <a:pt x="390" y="65"/>
                    <a:pt x="390" y="65"/>
                    <a:pt x="391" y="66"/>
                  </a:cubicBezTo>
                  <a:cubicBezTo>
                    <a:pt x="391" y="66"/>
                    <a:pt x="391" y="66"/>
                    <a:pt x="391" y="66"/>
                  </a:cubicBezTo>
                  <a:cubicBezTo>
                    <a:pt x="392" y="70"/>
                    <a:pt x="392" y="70"/>
                    <a:pt x="392" y="70"/>
                  </a:cubicBezTo>
                  <a:cubicBezTo>
                    <a:pt x="392" y="71"/>
                    <a:pt x="392" y="71"/>
                    <a:pt x="392" y="71"/>
                  </a:cubicBezTo>
                  <a:cubicBezTo>
                    <a:pt x="393" y="71"/>
                    <a:pt x="393" y="71"/>
                    <a:pt x="393" y="71"/>
                  </a:cubicBezTo>
                  <a:cubicBezTo>
                    <a:pt x="394" y="70"/>
                    <a:pt x="394" y="70"/>
                    <a:pt x="394" y="70"/>
                  </a:cubicBezTo>
                  <a:cubicBezTo>
                    <a:pt x="392" y="70"/>
                    <a:pt x="392" y="70"/>
                    <a:pt x="392" y="70"/>
                  </a:cubicBezTo>
                  <a:cubicBezTo>
                    <a:pt x="391" y="76"/>
                    <a:pt x="391" y="76"/>
                    <a:pt x="391" y="76"/>
                  </a:cubicBezTo>
                  <a:cubicBezTo>
                    <a:pt x="391" y="76"/>
                    <a:pt x="391" y="77"/>
                    <a:pt x="392" y="77"/>
                  </a:cubicBezTo>
                  <a:cubicBezTo>
                    <a:pt x="392" y="77"/>
                    <a:pt x="392" y="77"/>
                    <a:pt x="392" y="77"/>
                  </a:cubicBezTo>
                  <a:cubicBezTo>
                    <a:pt x="393" y="76"/>
                    <a:pt x="393" y="76"/>
                    <a:pt x="393" y="76"/>
                  </a:cubicBezTo>
                  <a:cubicBezTo>
                    <a:pt x="392" y="76"/>
                    <a:pt x="392" y="76"/>
                    <a:pt x="392" y="76"/>
                  </a:cubicBezTo>
                  <a:cubicBezTo>
                    <a:pt x="390" y="82"/>
                    <a:pt x="390" y="82"/>
                    <a:pt x="390" y="82"/>
                  </a:cubicBezTo>
                  <a:cubicBezTo>
                    <a:pt x="390" y="82"/>
                    <a:pt x="390" y="83"/>
                    <a:pt x="391" y="83"/>
                  </a:cubicBezTo>
                  <a:cubicBezTo>
                    <a:pt x="392" y="84"/>
                    <a:pt x="392" y="84"/>
                    <a:pt x="392" y="84"/>
                  </a:cubicBezTo>
                  <a:cubicBezTo>
                    <a:pt x="390" y="86"/>
                    <a:pt x="390" y="86"/>
                    <a:pt x="390" y="86"/>
                  </a:cubicBezTo>
                  <a:cubicBezTo>
                    <a:pt x="390" y="87"/>
                    <a:pt x="390" y="88"/>
                    <a:pt x="391" y="88"/>
                  </a:cubicBezTo>
                  <a:cubicBezTo>
                    <a:pt x="392" y="89"/>
                    <a:pt x="392" y="89"/>
                    <a:pt x="392" y="89"/>
                  </a:cubicBezTo>
                  <a:cubicBezTo>
                    <a:pt x="391" y="91"/>
                    <a:pt x="391" y="91"/>
                    <a:pt x="391" y="91"/>
                  </a:cubicBezTo>
                  <a:cubicBezTo>
                    <a:pt x="391" y="92"/>
                    <a:pt x="391" y="93"/>
                    <a:pt x="391" y="93"/>
                  </a:cubicBezTo>
                  <a:cubicBezTo>
                    <a:pt x="392" y="93"/>
                    <a:pt x="392" y="93"/>
                    <a:pt x="392" y="93"/>
                  </a:cubicBezTo>
                  <a:cubicBezTo>
                    <a:pt x="392" y="92"/>
                    <a:pt x="392" y="92"/>
                    <a:pt x="392" y="92"/>
                  </a:cubicBezTo>
                  <a:cubicBezTo>
                    <a:pt x="391" y="92"/>
                    <a:pt x="391" y="92"/>
                    <a:pt x="391" y="92"/>
                  </a:cubicBezTo>
                  <a:cubicBezTo>
                    <a:pt x="391" y="98"/>
                    <a:pt x="391" y="98"/>
                    <a:pt x="391" y="98"/>
                  </a:cubicBezTo>
                  <a:cubicBezTo>
                    <a:pt x="391" y="98"/>
                    <a:pt x="391" y="99"/>
                    <a:pt x="391" y="99"/>
                  </a:cubicBezTo>
                  <a:cubicBezTo>
                    <a:pt x="392" y="99"/>
                    <a:pt x="392" y="99"/>
                    <a:pt x="392" y="99"/>
                  </a:cubicBezTo>
                  <a:cubicBezTo>
                    <a:pt x="392" y="98"/>
                    <a:pt x="392" y="98"/>
                    <a:pt x="392" y="98"/>
                  </a:cubicBezTo>
                  <a:cubicBezTo>
                    <a:pt x="391" y="98"/>
                    <a:pt x="391" y="98"/>
                    <a:pt x="391" y="98"/>
                  </a:cubicBezTo>
                  <a:cubicBezTo>
                    <a:pt x="391" y="103"/>
                    <a:pt x="391" y="103"/>
                    <a:pt x="391" y="103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92" y="104"/>
                    <a:pt x="392" y="104"/>
                    <a:pt x="392" y="104"/>
                  </a:cubicBezTo>
                  <a:cubicBezTo>
                    <a:pt x="392" y="103"/>
                    <a:pt x="392" y="103"/>
                    <a:pt x="392" y="103"/>
                  </a:cubicBezTo>
                  <a:cubicBezTo>
                    <a:pt x="391" y="103"/>
                    <a:pt x="391" y="103"/>
                    <a:pt x="391" y="103"/>
                  </a:cubicBezTo>
                  <a:cubicBezTo>
                    <a:pt x="391" y="108"/>
                    <a:pt x="391" y="108"/>
                    <a:pt x="391" y="108"/>
                  </a:cubicBezTo>
                  <a:cubicBezTo>
                    <a:pt x="391" y="109"/>
                    <a:pt x="391" y="109"/>
                    <a:pt x="392" y="109"/>
                  </a:cubicBezTo>
                  <a:cubicBezTo>
                    <a:pt x="392" y="109"/>
                    <a:pt x="392" y="109"/>
                    <a:pt x="392" y="109"/>
                  </a:cubicBezTo>
                  <a:cubicBezTo>
                    <a:pt x="393" y="108"/>
                    <a:pt x="393" y="108"/>
                    <a:pt x="393" y="108"/>
                  </a:cubicBezTo>
                  <a:cubicBezTo>
                    <a:pt x="391" y="108"/>
                    <a:pt x="391" y="108"/>
                    <a:pt x="391" y="108"/>
                  </a:cubicBezTo>
                  <a:cubicBezTo>
                    <a:pt x="391" y="112"/>
                    <a:pt x="391" y="112"/>
                    <a:pt x="391" y="112"/>
                  </a:cubicBezTo>
                  <a:cubicBezTo>
                    <a:pt x="391" y="112"/>
                    <a:pt x="391" y="113"/>
                    <a:pt x="391" y="113"/>
                  </a:cubicBezTo>
                  <a:cubicBezTo>
                    <a:pt x="392" y="113"/>
                    <a:pt x="392" y="113"/>
                    <a:pt x="392" y="113"/>
                  </a:cubicBezTo>
                  <a:cubicBezTo>
                    <a:pt x="391" y="118"/>
                    <a:pt x="391" y="118"/>
                    <a:pt x="391" y="118"/>
                  </a:cubicBezTo>
                  <a:cubicBezTo>
                    <a:pt x="390" y="119"/>
                    <a:pt x="391" y="119"/>
                    <a:pt x="391" y="119"/>
                  </a:cubicBezTo>
                  <a:cubicBezTo>
                    <a:pt x="391" y="120"/>
                    <a:pt x="391" y="120"/>
                    <a:pt x="391" y="120"/>
                  </a:cubicBezTo>
                  <a:cubicBezTo>
                    <a:pt x="392" y="118"/>
                    <a:pt x="392" y="118"/>
                    <a:pt x="392" y="118"/>
                  </a:cubicBezTo>
                  <a:cubicBezTo>
                    <a:pt x="391" y="118"/>
                    <a:pt x="391" y="118"/>
                    <a:pt x="391" y="118"/>
                  </a:cubicBezTo>
                  <a:cubicBezTo>
                    <a:pt x="390" y="123"/>
                    <a:pt x="390" y="123"/>
                    <a:pt x="390" y="123"/>
                  </a:cubicBezTo>
                  <a:cubicBezTo>
                    <a:pt x="390" y="124"/>
                    <a:pt x="390" y="124"/>
                    <a:pt x="390" y="124"/>
                  </a:cubicBezTo>
                  <a:cubicBezTo>
                    <a:pt x="391" y="125"/>
                    <a:pt x="391" y="125"/>
                    <a:pt x="391" y="125"/>
                  </a:cubicBezTo>
                  <a:cubicBezTo>
                    <a:pt x="391" y="124"/>
                    <a:pt x="391" y="124"/>
                    <a:pt x="391" y="124"/>
                  </a:cubicBezTo>
                  <a:cubicBezTo>
                    <a:pt x="390" y="124"/>
                    <a:pt x="390" y="124"/>
                    <a:pt x="390" y="124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1" y="129"/>
                    <a:pt x="391" y="129"/>
                  </a:cubicBezTo>
                  <a:cubicBezTo>
                    <a:pt x="391" y="129"/>
                    <a:pt x="391" y="129"/>
                    <a:pt x="391" y="129"/>
                  </a:cubicBezTo>
                  <a:cubicBezTo>
                    <a:pt x="392" y="128"/>
                    <a:pt x="392" y="128"/>
                    <a:pt x="392" y="128"/>
                  </a:cubicBezTo>
                  <a:cubicBezTo>
                    <a:pt x="391" y="128"/>
                    <a:pt x="391" y="128"/>
                    <a:pt x="391" y="128"/>
                  </a:cubicBezTo>
                  <a:cubicBezTo>
                    <a:pt x="390" y="134"/>
                    <a:pt x="390" y="134"/>
                    <a:pt x="390" y="134"/>
                  </a:cubicBezTo>
                  <a:cubicBezTo>
                    <a:pt x="390" y="135"/>
                    <a:pt x="390" y="135"/>
                    <a:pt x="391" y="135"/>
                  </a:cubicBezTo>
                  <a:cubicBezTo>
                    <a:pt x="391" y="136"/>
                    <a:pt x="391" y="136"/>
                    <a:pt x="391" y="136"/>
                  </a:cubicBezTo>
                  <a:cubicBezTo>
                    <a:pt x="392" y="134"/>
                    <a:pt x="392" y="134"/>
                    <a:pt x="392" y="134"/>
                  </a:cubicBezTo>
                  <a:cubicBezTo>
                    <a:pt x="391" y="134"/>
                    <a:pt x="391" y="134"/>
                    <a:pt x="391" y="134"/>
                  </a:cubicBezTo>
                  <a:cubicBezTo>
                    <a:pt x="390" y="138"/>
                    <a:pt x="390" y="138"/>
                    <a:pt x="390" y="138"/>
                  </a:cubicBezTo>
                  <a:cubicBezTo>
                    <a:pt x="390" y="139"/>
                    <a:pt x="390" y="139"/>
                    <a:pt x="391" y="140"/>
                  </a:cubicBezTo>
                  <a:cubicBezTo>
                    <a:pt x="391" y="140"/>
                    <a:pt x="391" y="140"/>
                    <a:pt x="391" y="140"/>
                  </a:cubicBezTo>
                  <a:cubicBezTo>
                    <a:pt x="392" y="139"/>
                    <a:pt x="392" y="139"/>
                    <a:pt x="392" y="139"/>
                  </a:cubicBezTo>
                  <a:cubicBezTo>
                    <a:pt x="390" y="139"/>
                    <a:pt x="390" y="139"/>
                    <a:pt x="390" y="139"/>
                  </a:cubicBezTo>
                  <a:cubicBezTo>
                    <a:pt x="391" y="145"/>
                    <a:pt x="391" y="145"/>
                    <a:pt x="391" y="145"/>
                  </a:cubicBezTo>
                  <a:cubicBezTo>
                    <a:pt x="391" y="146"/>
                    <a:pt x="391" y="146"/>
                    <a:pt x="391" y="146"/>
                  </a:cubicBezTo>
                  <a:cubicBezTo>
                    <a:pt x="392" y="147"/>
                    <a:pt x="392" y="147"/>
                    <a:pt x="392" y="147"/>
                  </a:cubicBezTo>
                  <a:cubicBezTo>
                    <a:pt x="392" y="146"/>
                    <a:pt x="392" y="146"/>
                    <a:pt x="392" y="146"/>
                  </a:cubicBezTo>
                  <a:cubicBezTo>
                    <a:pt x="391" y="145"/>
                    <a:pt x="391" y="145"/>
                    <a:pt x="391" y="145"/>
                  </a:cubicBezTo>
                  <a:cubicBezTo>
                    <a:pt x="390" y="150"/>
                    <a:pt x="390" y="150"/>
                    <a:pt x="390" y="150"/>
                  </a:cubicBezTo>
                  <a:cubicBezTo>
                    <a:pt x="389" y="150"/>
                    <a:pt x="390" y="151"/>
                    <a:pt x="390" y="151"/>
                  </a:cubicBezTo>
                  <a:cubicBezTo>
                    <a:pt x="391" y="152"/>
                    <a:pt x="391" y="152"/>
                    <a:pt x="391" y="152"/>
                  </a:cubicBezTo>
                  <a:cubicBezTo>
                    <a:pt x="391" y="157"/>
                    <a:pt x="391" y="157"/>
                    <a:pt x="391" y="157"/>
                  </a:cubicBezTo>
                  <a:cubicBezTo>
                    <a:pt x="391" y="157"/>
                    <a:pt x="391" y="158"/>
                    <a:pt x="391" y="158"/>
                  </a:cubicBezTo>
                  <a:cubicBezTo>
                    <a:pt x="392" y="158"/>
                    <a:pt x="392" y="158"/>
                    <a:pt x="392" y="158"/>
                  </a:cubicBezTo>
                  <a:cubicBezTo>
                    <a:pt x="392" y="157"/>
                    <a:pt x="392" y="157"/>
                    <a:pt x="392" y="157"/>
                  </a:cubicBezTo>
                  <a:cubicBezTo>
                    <a:pt x="391" y="157"/>
                    <a:pt x="391" y="157"/>
                    <a:pt x="391" y="157"/>
                  </a:cubicBezTo>
                  <a:cubicBezTo>
                    <a:pt x="389" y="161"/>
                    <a:pt x="389" y="161"/>
                    <a:pt x="389" y="161"/>
                  </a:cubicBezTo>
                  <a:cubicBezTo>
                    <a:pt x="389" y="162"/>
                    <a:pt x="390" y="163"/>
                    <a:pt x="390" y="163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89" y="166"/>
                    <a:pt x="389" y="166"/>
                    <a:pt x="389" y="166"/>
                  </a:cubicBezTo>
                  <a:cubicBezTo>
                    <a:pt x="389" y="166"/>
                    <a:pt x="389" y="167"/>
                    <a:pt x="389" y="167"/>
                  </a:cubicBezTo>
                  <a:cubicBezTo>
                    <a:pt x="390" y="167"/>
                    <a:pt x="390" y="167"/>
                    <a:pt x="390" y="167"/>
                  </a:cubicBezTo>
                  <a:cubicBezTo>
                    <a:pt x="391" y="172"/>
                    <a:pt x="391" y="172"/>
                    <a:pt x="391" y="172"/>
                  </a:cubicBezTo>
                  <a:cubicBezTo>
                    <a:pt x="391" y="173"/>
                    <a:pt x="391" y="173"/>
                    <a:pt x="391" y="173"/>
                  </a:cubicBezTo>
                  <a:cubicBezTo>
                    <a:pt x="391" y="173"/>
                    <a:pt x="391" y="173"/>
                    <a:pt x="391" y="173"/>
                  </a:cubicBezTo>
                  <a:cubicBezTo>
                    <a:pt x="392" y="172"/>
                    <a:pt x="392" y="172"/>
                    <a:pt x="392" y="172"/>
                  </a:cubicBezTo>
                  <a:cubicBezTo>
                    <a:pt x="391" y="172"/>
                    <a:pt x="391" y="172"/>
                    <a:pt x="391" y="172"/>
                  </a:cubicBezTo>
                  <a:cubicBezTo>
                    <a:pt x="390" y="177"/>
                    <a:pt x="390" y="177"/>
                    <a:pt x="390" y="177"/>
                  </a:cubicBezTo>
                  <a:cubicBezTo>
                    <a:pt x="390" y="177"/>
                    <a:pt x="391" y="178"/>
                    <a:pt x="391" y="178"/>
                  </a:cubicBezTo>
                  <a:cubicBezTo>
                    <a:pt x="391" y="178"/>
                    <a:pt x="391" y="178"/>
                    <a:pt x="391" y="178"/>
                  </a:cubicBezTo>
                  <a:cubicBezTo>
                    <a:pt x="392" y="177"/>
                    <a:pt x="392" y="177"/>
                    <a:pt x="392" y="177"/>
                  </a:cubicBezTo>
                  <a:cubicBezTo>
                    <a:pt x="391" y="177"/>
                    <a:pt x="391" y="177"/>
                    <a:pt x="391" y="177"/>
                  </a:cubicBezTo>
                  <a:cubicBezTo>
                    <a:pt x="390" y="181"/>
                    <a:pt x="390" y="181"/>
                    <a:pt x="390" y="181"/>
                  </a:cubicBezTo>
                  <a:cubicBezTo>
                    <a:pt x="390" y="181"/>
                    <a:pt x="390" y="182"/>
                    <a:pt x="390" y="182"/>
                  </a:cubicBezTo>
                  <a:cubicBezTo>
                    <a:pt x="391" y="182"/>
                    <a:pt x="391" y="182"/>
                    <a:pt x="391" y="182"/>
                  </a:cubicBezTo>
                  <a:cubicBezTo>
                    <a:pt x="391" y="181"/>
                    <a:pt x="391" y="181"/>
                    <a:pt x="391" y="181"/>
                  </a:cubicBezTo>
                  <a:cubicBezTo>
                    <a:pt x="390" y="181"/>
                    <a:pt x="390" y="181"/>
                    <a:pt x="390" y="181"/>
                  </a:cubicBezTo>
                  <a:cubicBezTo>
                    <a:pt x="390" y="185"/>
                    <a:pt x="390" y="185"/>
                    <a:pt x="390" y="185"/>
                  </a:cubicBezTo>
                  <a:cubicBezTo>
                    <a:pt x="390" y="186"/>
                    <a:pt x="390" y="186"/>
                    <a:pt x="390" y="186"/>
                  </a:cubicBezTo>
                  <a:cubicBezTo>
                    <a:pt x="391" y="187"/>
                    <a:pt x="391" y="187"/>
                    <a:pt x="391" y="187"/>
                  </a:cubicBezTo>
                  <a:cubicBezTo>
                    <a:pt x="391" y="186"/>
                    <a:pt x="391" y="186"/>
                    <a:pt x="391" y="186"/>
                  </a:cubicBezTo>
                  <a:cubicBezTo>
                    <a:pt x="390" y="185"/>
                    <a:pt x="390" y="185"/>
                    <a:pt x="390" y="185"/>
                  </a:cubicBezTo>
                  <a:cubicBezTo>
                    <a:pt x="390" y="191"/>
                    <a:pt x="390" y="191"/>
                    <a:pt x="390" y="191"/>
                  </a:cubicBezTo>
                  <a:cubicBezTo>
                    <a:pt x="389" y="191"/>
                    <a:pt x="390" y="192"/>
                    <a:pt x="390" y="192"/>
                  </a:cubicBezTo>
                  <a:cubicBezTo>
                    <a:pt x="390" y="192"/>
                    <a:pt x="390" y="192"/>
                    <a:pt x="390" y="192"/>
                  </a:cubicBezTo>
                  <a:cubicBezTo>
                    <a:pt x="391" y="191"/>
                    <a:pt x="391" y="191"/>
                    <a:pt x="391" y="191"/>
                  </a:cubicBezTo>
                  <a:cubicBezTo>
                    <a:pt x="390" y="191"/>
                    <a:pt x="390" y="191"/>
                    <a:pt x="390" y="191"/>
                  </a:cubicBezTo>
                  <a:cubicBezTo>
                    <a:pt x="389" y="195"/>
                    <a:pt x="389" y="195"/>
                    <a:pt x="389" y="195"/>
                  </a:cubicBezTo>
                  <a:cubicBezTo>
                    <a:pt x="389" y="195"/>
                    <a:pt x="389" y="196"/>
                    <a:pt x="390" y="196"/>
                  </a:cubicBezTo>
                  <a:cubicBezTo>
                    <a:pt x="390" y="196"/>
                    <a:pt x="390" y="196"/>
                    <a:pt x="390" y="196"/>
                  </a:cubicBezTo>
                  <a:cubicBezTo>
                    <a:pt x="390" y="200"/>
                    <a:pt x="390" y="200"/>
                    <a:pt x="390" y="200"/>
                  </a:cubicBezTo>
                  <a:cubicBezTo>
                    <a:pt x="390" y="201"/>
                    <a:pt x="390" y="201"/>
                    <a:pt x="390" y="202"/>
                  </a:cubicBezTo>
                  <a:cubicBezTo>
                    <a:pt x="391" y="202"/>
                    <a:pt x="391" y="202"/>
                    <a:pt x="391" y="202"/>
                  </a:cubicBezTo>
                  <a:cubicBezTo>
                    <a:pt x="392" y="201"/>
                    <a:pt x="392" y="201"/>
                    <a:pt x="392" y="201"/>
                  </a:cubicBezTo>
                  <a:cubicBezTo>
                    <a:pt x="390" y="201"/>
                    <a:pt x="390" y="201"/>
                    <a:pt x="390" y="201"/>
                  </a:cubicBezTo>
                  <a:cubicBezTo>
                    <a:pt x="389" y="205"/>
                    <a:pt x="389" y="205"/>
                    <a:pt x="389" y="205"/>
                  </a:cubicBezTo>
                  <a:cubicBezTo>
                    <a:pt x="389" y="206"/>
                    <a:pt x="389" y="206"/>
                    <a:pt x="390" y="207"/>
                  </a:cubicBezTo>
                  <a:cubicBezTo>
                    <a:pt x="390" y="207"/>
                    <a:pt x="390" y="207"/>
                    <a:pt x="390" y="207"/>
                  </a:cubicBezTo>
                  <a:cubicBezTo>
                    <a:pt x="391" y="206"/>
                    <a:pt x="391" y="206"/>
                    <a:pt x="391" y="206"/>
                  </a:cubicBezTo>
                  <a:cubicBezTo>
                    <a:pt x="390" y="206"/>
                    <a:pt x="390" y="206"/>
                    <a:pt x="390" y="206"/>
                  </a:cubicBezTo>
                  <a:cubicBezTo>
                    <a:pt x="390" y="212"/>
                    <a:pt x="390" y="212"/>
                    <a:pt x="390" y="212"/>
                  </a:cubicBezTo>
                  <a:cubicBezTo>
                    <a:pt x="390" y="213"/>
                    <a:pt x="390" y="213"/>
                    <a:pt x="391" y="213"/>
                  </a:cubicBezTo>
                  <a:cubicBezTo>
                    <a:pt x="391" y="213"/>
                    <a:pt x="391" y="213"/>
                    <a:pt x="391" y="213"/>
                  </a:cubicBezTo>
                  <a:cubicBezTo>
                    <a:pt x="392" y="212"/>
                    <a:pt x="392" y="212"/>
                    <a:pt x="392" y="212"/>
                  </a:cubicBezTo>
                  <a:cubicBezTo>
                    <a:pt x="390" y="212"/>
                    <a:pt x="390" y="212"/>
                    <a:pt x="390" y="212"/>
                  </a:cubicBezTo>
                  <a:cubicBezTo>
                    <a:pt x="389" y="217"/>
                    <a:pt x="389" y="217"/>
                    <a:pt x="389" y="217"/>
                  </a:cubicBezTo>
                  <a:cubicBezTo>
                    <a:pt x="389" y="218"/>
                    <a:pt x="389" y="219"/>
                    <a:pt x="390" y="219"/>
                  </a:cubicBezTo>
                  <a:cubicBezTo>
                    <a:pt x="390" y="219"/>
                    <a:pt x="390" y="219"/>
                    <a:pt x="390" y="219"/>
                  </a:cubicBezTo>
                  <a:cubicBezTo>
                    <a:pt x="391" y="218"/>
                    <a:pt x="391" y="218"/>
                    <a:pt x="391" y="218"/>
                  </a:cubicBezTo>
                  <a:cubicBezTo>
                    <a:pt x="389" y="218"/>
                    <a:pt x="389" y="218"/>
                    <a:pt x="389" y="218"/>
                  </a:cubicBezTo>
                  <a:cubicBezTo>
                    <a:pt x="389" y="223"/>
                    <a:pt x="389" y="223"/>
                    <a:pt x="389" y="223"/>
                  </a:cubicBezTo>
                  <a:cubicBezTo>
                    <a:pt x="389" y="224"/>
                    <a:pt x="389" y="224"/>
                    <a:pt x="390" y="224"/>
                  </a:cubicBezTo>
                  <a:cubicBezTo>
                    <a:pt x="390" y="225"/>
                    <a:pt x="390" y="225"/>
                    <a:pt x="390" y="225"/>
                  </a:cubicBezTo>
                  <a:cubicBezTo>
                    <a:pt x="391" y="224"/>
                    <a:pt x="391" y="224"/>
                    <a:pt x="391" y="224"/>
                  </a:cubicBezTo>
                  <a:cubicBezTo>
                    <a:pt x="389" y="223"/>
                    <a:pt x="389" y="223"/>
                    <a:pt x="389" y="223"/>
                  </a:cubicBezTo>
                  <a:cubicBezTo>
                    <a:pt x="389" y="229"/>
                    <a:pt x="389" y="229"/>
                    <a:pt x="389" y="229"/>
                  </a:cubicBezTo>
                  <a:cubicBezTo>
                    <a:pt x="389" y="229"/>
                    <a:pt x="389" y="230"/>
                    <a:pt x="389" y="230"/>
                  </a:cubicBezTo>
                  <a:cubicBezTo>
                    <a:pt x="390" y="230"/>
                    <a:pt x="390" y="230"/>
                    <a:pt x="390" y="230"/>
                  </a:cubicBezTo>
                  <a:cubicBezTo>
                    <a:pt x="388" y="234"/>
                    <a:pt x="388" y="234"/>
                    <a:pt x="388" y="234"/>
                  </a:cubicBezTo>
                  <a:cubicBezTo>
                    <a:pt x="388" y="234"/>
                    <a:pt x="388" y="235"/>
                    <a:pt x="389" y="235"/>
                  </a:cubicBezTo>
                  <a:cubicBezTo>
                    <a:pt x="389" y="236"/>
                    <a:pt x="389" y="236"/>
                    <a:pt x="389" y="236"/>
                  </a:cubicBezTo>
                  <a:cubicBezTo>
                    <a:pt x="390" y="234"/>
                    <a:pt x="390" y="234"/>
                    <a:pt x="390" y="234"/>
                  </a:cubicBezTo>
                  <a:cubicBezTo>
                    <a:pt x="389" y="235"/>
                    <a:pt x="389" y="235"/>
                    <a:pt x="389" y="235"/>
                  </a:cubicBezTo>
                  <a:cubicBezTo>
                    <a:pt x="389" y="241"/>
                    <a:pt x="389" y="241"/>
                    <a:pt x="389" y="241"/>
                  </a:cubicBezTo>
                  <a:cubicBezTo>
                    <a:pt x="389" y="241"/>
                    <a:pt x="389" y="242"/>
                    <a:pt x="390" y="242"/>
                  </a:cubicBezTo>
                  <a:cubicBezTo>
                    <a:pt x="390" y="242"/>
                    <a:pt x="390" y="242"/>
                    <a:pt x="390" y="242"/>
                  </a:cubicBezTo>
                  <a:cubicBezTo>
                    <a:pt x="391" y="241"/>
                    <a:pt x="391" y="241"/>
                    <a:pt x="391" y="241"/>
                  </a:cubicBezTo>
                  <a:cubicBezTo>
                    <a:pt x="390" y="241"/>
                    <a:pt x="390" y="241"/>
                    <a:pt x="390" y="241"/>
                  </a:cubicBezTo>
                  <a:cubicBezTo>
                    <a:pt x="388" y="245"/>
                    <a:pt x="388" y="245"/>
                    <a:pt x="388" y="245"/>
                  </a:cubicBezTo>
                  <a:cubicBezTo>
                    <a:pt x="388" y="246"/>
                    <a:pt x="388" y="246"/>
                    <a:pt x="389" y="247"/>
                  </a:cubicBezTo>
                  <a:cubicBezTo>
                    <a:pt x="389" y="247"/>
                    <a:pt x="389" y="247"/>
                    <a:pt x="389" y="247"/>
                  </a:cubicBezTo>
                  <a:cubicBezTo>
                    <a:pt x="388" y="249"/>
                    <a:pt x="388" y="249"/>
                    <a:pt x="388" y="249"/>
                  </a:cubicBezTo>
                  <a:cubicBezTo>
                    <a:pt x="388" y="250"/>
                    <a:pt x="388" y="251"/>
                    <a:pt x="388" y="251"/>
                  </a:cubicBezTo>
                  <a:cubicBezTo>
                    <a:pt x="389" y="251"/>
                    <a:pt x="389" y="251"/>
                    <a:pt x="389" y="251"/>
                  </a:cubicBezTo>
                  <a:cubicBezTo>
                    <a:pt x="389" y="255"/>
                    <a:pt x="389" y="255"/>
                    <a:pt x="389" y="255"/>
                  </a:cubicBezTo>
                  <a:cubicBezTo>
                    <a:pt x="389" y="256"/>
                    <a:pt x="389" y="256"/>
                    <a:pt x="389" y="257"/>
                  </a:cubicBezTo>
                  <a:cubicBezTo>
                    <a:pt x="390" y="257"/>
                    <a:pt x="390" y="257"/>
                    <a:pt x="390" y="257"/>
                  </a:cubicBezTo>
                  <a:cubicBezTo>
                    <a:pt x="390" y="256"/>
                    <a:pt x="390" y="256"/>
                    <a:pt x="390" y="256"/>
                  </a:cubicBezTo>
                  <a:cubicBezTo>
                    <a:pt x="389" y="256"/>
                    <a:pt x="389" y="256"/>
                    <a:pt x="389" y="256"/>
                  </a:cubicBezTo>
                  <a:cubicBezTo>
                    <a:pt x="389" y="262"/>
                    <a:pt x="389" y="262"/>
                    <a:pt x="389" y="262"/>
                  </a:cubicBezTo>
                  <a:cubicBezTo>
                    <a:pt x="389" y="262"/>
                    <a:pt x="389" y="263"/>
                    <a:pt x="389" y="263"/>
                  </a:cubicBezTo>
                  <a:cubicBezTo>
                    <a:pt x="389" y="263"/>
                    <a:pt x="389" y="263"/>
                    <a:pt x="389" y="263"/>
                  </a:cubicBezTo>
                  <a:cubicBezTo>
                    <a:pt x="390" y="262"/>
                    <a:pt x="390" y="262"/>
                    <a:pt x="390" y="262"/>
                  </a:cubicBezTo>
                  <a:cubicBezTo>
                    <a:pt x="389" y="262"/>
                    <a:pt x="389" y="262"/>
                    <a:pt x="389" y="262"/>
                  </a:cubicBezTo>
                  <a:cubicBezTo>
                    <a:pt x="389" y="268"/>
                    <a:pt x="389" y="268"/>
                    <a:pt x="389" y="268"/>
                  </a:cubicBezTo>
                  <a:cubicBezTo>
                    <a:pt x="389" y="269"/>
                    <a:pt x="389" y="269"/>
                    <a:pt x="390" y="269"/>
                  </a:cubicBezTo>
                  <a:cubicBezTo>
                    <a:pt x="390" y="269"/>
                    <a:pt x="390" y="269"/>
                    <a:pt x="390" y="269"/>
                  </a:cubicBezTo>
                  <a:cubicBezTo>
                    <a:pt x="391" y="268"/>
                    <a:pt x="391" y="268"/>
                    <a:pt x="391" y="268"/>
                  </a:cubicBezTo>
                  <a:cubicBezTo>
                    <a:pt x="389" y="268"/>
                    <a:pt x="389" y="268"/>
                    <a:pt x="389" y="268"/>
                  </a:cubicBezTo>
                  <a:cubicBezTo>
                    <a:pt x="388" y="272"/>
                    <a:pt x="388" y="272"/>
                    <a:pt x="388" y="272"/>
                  </a:cubicBezTo>
                  <a:cubicBezTo>
                    <a:pt x="388" y="272"/>
                    <a:pt x="389" y="273"/>
                    <a:pt x="389" y="273"/>
                  </a:cubicBezTo>
                  <a:cubicBezTo>
                    <a:pt x="389" y="273"/>
                    <a:pt x="389" y="273"/>
                    <a:pt x="389" y="273"/>
                  </a:cubicBezTo>
                  <a:cubicBezTo>
                    <a:pt x="390" y="272"/>
                    <a:pt x="390" y="272"/>
                    <a:pt x="390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8" y="276"/>
                    <a:pt x="388" y="276"/>
                    <a:pt x="388" y="276"/>
                  </a:cubicBezTo>
                  <a:cubicBezTo>
                    <a:pt x="388" y="276"/>
                    <a:pt x="388" y="276"/>
                    <a:pt x="388" y="276"/>
                  </a:cubicBezTo>
                  <a:cubicBezTo>
                    <a:pt x="388" y="276"/>
                    <a:pt x="388" y="276"/>
                    <a:pt x="388" y="276"/>
                  </a:cubicBezTo>
                  <a:cubicBezTo>
                    <a:pt x="388" y="277"/>
                    <a:pt x="388" y="277"/>
                    <a:pt x="388" y="277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90" y="284"/>
                    <a:pt x="390" y="284"/>
                    <a:pt x="390" y="284"/>
                  </a:cubicBezTo>
                  <a:cubicBezTo>
                    <a:pt x="390" y="284"/>
                    <a:pt x="390" y="284"/>
                    <a:pt x="390" y="284"/>
                  </a:cubicBezTo>
                  <a:cubicBezTo>
                    <a:pt x="391" y="283"/>
                    <a:pt x="391" y="283"/>
                    <a:pt x="391" y="283"/>
                  </a:cubicBezTo>
                  <a:cubicBezTo>
                    <a:pt x="389" y="282"/>
                    <a:pt x="389" y="282"/>
                    <a:pt x="389" y="282"/>
                  </a:cubicBezTo>
                  <a:cubicBezTo>
                    <a:pt x="388" y="286"/>
                    <a:pt x="388" y="286"/>
                    <a:pt x="388" y="286"/>
                  </a:cubicBezTo>
                  <a:cubicBezTo>
                    <a:pt x="388" y="287"/>
                    <a:pt x="388" y="288"/>
                    <a:pt x="388" y="288"/>
                  </a:cubicBezTo>
                  <a:cubicBezTo>
                    <a:pt x="389" y="288"/>
                    <a:pt x="389" y="288"/>
                    <a:pt x="389" y="288"/>
                  </a:cubicBezTo>
                  <a:cubicBezTo>
                    <a:pt x="389" y="287"/>
                    <a:pt x="389" y="287"/>
                    <a:pt x="389" y="287"/>
                  </a:cubicBezTo>
                  <a:cubicBezTo>
                    <a:pt x="388" y="287"/>
                    <a:pt x="388" y="287"/>
                    <a:pt x="388" y="287"/>
                  </a:cubicBezTo>
                  <a:cubicBezTo>
                    <a:pt x="388" y="292"/>
                    <a:pt x="388" y="292"/>
                    <a:pt x="388" y="292"/>
                  </a:cubicBezTo>
                  <a:cubicBezTo>
                    <a:pt x="388" y="292"/>
                    <a:pt x="388" y="293"/>
                    <a:pt x="389" y="293"/>
                  </a:cubicBezTo>
                  <a:cubicBezTo>
                    <a:pt x="389" y="293"/>
                    <a:pt x="389" y="293"/>
                    <a:pt x="389" y="293"/>
                  </a:cubicBezTo>
                  <a:cubicBezTo>
                    <a:pt x="390" y="292"/>
                    <a:pt x="390" y="292"/>
                    <a:pt x="390" y="292"/>
                  </a:cubicBezTo>
                  <a:cubicBezTo>
                    <a:pt x="388" y="292"/>
                    <a:pt x="388" y="292"/>
                    <a:pt x="388" y="292"/>
                  </a:cubicBezTo>
                  <a:cubicBezTo>
                    <a:pt x="388" y="298"/>
                    <a:pt x="388" y="298"/>
                    <a:pt x="388" y="298"/>
                  </a:cubicBezTo>
                  <a:cubicBezTo>
                    <a:pt x="388" y="298"/>
                    <a:pt x="388" y="299"/>
                    <a:pt x="389" y="299"/>
                  </a:cubicBezTo>
                  <a:cubicBezTo>
                    <a:pt x="389" y="299"/>
                    <a:pt x="389" y="299"/>
                    <a:pt x="389" y="299"/>
                  </a:cubicBezTo>
                  <a:cubicBezTo>
                    <a:pt x="390" y="298"/>
                    <a:pt x="390" y="298"/>
                    <a:pt x="390" y="298"/>
                  </a:cubicBezTo>
                  <a:cubicBezTo>
                    <a:pt x="388" y="298"/>
                    <a:pt x="388" y="298"/>
                    <a:pt x="388" y="298"/>
                  </a:cubicBezTo>
                  <a:cubicBezTo>
                    <a:pt x="387" y="302"/>
                    <a:pt x="387" y="302"/>
                    <a:pt x="387" y="302"/>
                  </a:cubicBezTo>
                  <a:cubicBezTo>
                    <a:pt x="387" y="302"/>
                    <a:pt x="387" y="303"/>
                    <a:pt x="388" y="303"/>
                  </a:cubicBezTo>
                  <a:cubicBezTo>
                    <a:pt x="388" y="303"/>
                    <a:pt x="388" y="303"/>
                    <a:pt x="388" y="303"/>
                  </a:cubicBezTo>
                  <a:cubicBezTo>
                    <a:pt x="389" y="302"/>
                    <a:pt x="389" y="302"/>
                    <a:pt x="389" y="302"/>
                  </a:cubicBezTo>
                  <a:cubicBezTo>
                    <a:pt x="387" y="302"/>
                    <a:pt x="387" y="302"/>
                    <a:pt x="387" y="302"/>
                  </a:cubicBezTo>
                  <a:cubicBezTo>
                    <a:pt x="388" y="307"/>
                    <a:pt x="388" y="307"/>
                    <a:pt x="388" y="307"/>
                  </a:cubicBezTo>
                  <a:cubicBezTo>
                    <a:pt x="388" y="308"/>
                    <a:pt x="388" y="308"/>
                    <a:pt x="389" y="308"/>
                  </a:cubicBezTo>
                  <a:cubicBezTo>
                    <a:pt x="389" y="309"/>
                    <a:pt x="389" y="309"/>
                    <a:pt x="389" y="309"/>
                  </a:cubicBezTo>
                  <a:cubicBezTo>
                    <a:pt x="390" y="308"/>
                    <a:pt x="390" y="308"/>
                    <a:pt x="390" y="308"/>
                  </a:cubicBezTo>
                  <a:cubicBezTo>
                    <a:pt x="388" y="307"/>
                    <a:pt x="388" y="307"/>
                    <a:pt x="388" y="307"/>
                  </a:cubicBezTo>
                  <a:cubicBezTo>
                    <a:pt x="388" y="311"/>
                    <a:pt x="388" y="311"/>
                    <a:pt x="388" y="311"/>
                  </a:cubicBezTo>
                  <a:cubicBezTo>
                    <a:pt x="388" y="312"/>
                    <a:pt x="388" y="312"/>
                    <a:pt x="389" y="312"/>
                  </a:cubicBezTo>
                  <a:cubicBezTo>
                    <a:pt x="389" y="313"/>
                    <a:pt x="389" y="313"/>
                    <a:pt x="389" y="313"/>
                  </a:cubicBezTo>
                  <a:cubicBezTo>
                    <a:pt x="389" y="311"/>
                    <a:pt x="389" y="311"/>
                    <a:pt x="389" y="311"/>
                  </a:cubicBezTo>
                  <a:cubicBezTo>
                    <a:pt x="388" y="311"/>
                    <a:pt x="388" y="311"/>
                    <a:pt x="388" y="311"/>
                  </a:cubicBezTo>
                  <a:cubicBezTo>
                    <a:pt x="388" y="316"/>
                    <a:pt x="388" y="316"/>
                    <a:pt x="388" y="316"/>
                  </a:cubicBezTo>
                  <a:cubicBezTo>
                    <a:pt x="388" y="316"/>
                    <a:pt x="388" y="317"/>
                    <a:pt x="388" y="317"/>
                  </a:cubicBezTo>
                  <a:cubicBezTo>
                    <a:pt x="389" y="317"/>
                    <a:pt x="389" y="317"/>
                    <a:pt x="389" y="317"/>
                  </a:cubicBezTo>
                  <a:cubicBezTo>
                    <a:pt x="389" y="316"/>
                    <a:pt x="389" y="316"/>
                    <a:pt x="389" y="316"/>
                  </a:cubicBezTo>
                  <a:cubicBezTo>
                    <a:pt x="388" y="316"/>
                    <a:pt x="388" y="316"/>
                    <a:pt x="388" y="316"/>
                  </a:cubicBezTo>
                  <a:cubicBezTo>
                    <a:pt x="387" y="320"/>
                    <a:pt x="387" y="320"/>
                    <a:pt x="387" y="320"/>
                  </a:cubicBezTo>
                  <a:cubicBezTo>
                    <a:pt x="387" y="320"/>
                    <a:pt x="387" y="321"/>
                    <a:pt x="387" y="321"/>
                  </a:cubicBezTo>
                  <a:cubicBezTo>
                    <a:pt x="389" y="322"/>
                    <a:pt x="389" y="322"/>
                    <a:pt x="389" y="322"/>
                  </a:cubicBezTo>
                  <a:cubicBezTo>
                    <a:pt x="389" y="328"/>
                    <a:pt x="389" y="328"/>
                    <a:pt x="389" y="328"/>
                  </a:cubicBezTo>
                  <a:cubicBezTo>
                    <a:pt x="389" y="328"/>
                    <a:pt x="389" y="329"/>
                    <a:pt x="389" y="329"/>
                  </a:cubicBezTo>
                  <a:cubicBezTo>
                    <a:pt x="389" y="329"/>
                    <a:pt x="389" y="329"/>
                    <a:pt x="389" y="329"/>
                  </a:cubicBezTo>
                  <a:cubicBezTo>
                    <a:pt x="390" y="328"/>
                    <a:pt x="390" y="328"/>
                    <a:pt x="390" y="328"/>
                  </a:cubicBezTo>
                  <a:cubicBezTo>
                    <a:pt x="389" y="327"/>
                    <a:pt x="389" y="327"/>
                    <a:pt x="389" y="327"/>
                  </a:cubicBezTo>
                  <a:cubicBezTo>
                    <a:pt x="388" y="331"/>
                    <a:pt x="388" y="331"/>
                    <a:pt x="388" y="331"/>
                  </a:cubicBezTo>
                  <a:cubicBezTo>
                    <a:pt x="387" y="331"/>
                    <a:pt x="388" y="332"/>
                    <a:pt x="388" y="332"/>
                  </a:cubicBezTo>
                  <a:cubicBezTo>
                    <a:pt x="389" y="333"/>
                    <a:pt x="389" y="333"/>
                    <a:pt x="389" y="333"/>
                  </a:cubicBezTo>
                  <a:cubicBezTo>
                    <a:pt x="388" y="338"/>
                    <a:pt x="388" y="338"/>
                    <a:pt x="388" y="338"/>
                  </a:cubicBezTo>
                  <a:cubicBezTo>
                    <a:pt x="388" y="338"/>
                    <a:pt x="388" y="339"/>
                    <a:pt x="389" y="339"/>
                  </a:cubicBezTo>
                  <a:cubicBezTo>
                    <a:pt x="389" y="339"/>
                    <a:pt x="389" y="339"/>
                    <a:pt x="389" y="339"/>
                  </a:cubicBezTo>
                  <a:cubicBezTo>
                    <a:pt x="389" y="338"/>
                    <a:pt x="389" y="338"/>
                    <a:pt x="389" y="338"/>
                  </a:cubicBezTo>
                  <a:cubicBezTo>
                    <a:pt x="388" y="338"/>
                    <a:pt x="388" y="338"/>
                    <a:pt x="388" y="338"/>
                  </a:cubicBezTo>
                  <a:cubicBezTo>
                    <a:pt x="388" y="342"/>
                    <a:pt x="388" y="342"/>
                    <a:pt x="388" y="342"/>
                  </a:cubicBezTo>
                  <a:cubicBezTo>
                    <a:pt x="387" y="342"/>
                    <a:pt x="388" y="343"/>
                    <a:pt x="388" y="343"/>
                  </a:cubicBezTo>
                  <a:cubicBezTo>
                    <a:pt x="388" y="343"/>
                    <a:pt x="388" y="343"/>
                    <a:pt x="388" y="343"/>
                  </a:cubicBezTo>
                  <a:cubicBezTo>
                    <a:pt x="389" y="342"/>
                    <a:pt x="389" y="342"/>
                    <a:pt x="389" y="342"/>
                  </a:cubicBezTo>
                  <a:cubicBezTo>
                    <a:pt x="388" y="342"/>
                    <a:pt x="388" y="342"/>
                    <a:pt x="388" y="342"/>
                  </a:cubicBezTo>
                  <a:cubicBezTo>
                    <a:pt x="388" y="346"/>
                    <a:pt x="388" y="346"/>
                    <a:pt x="388" y="346"/>
                  </a:cubicBezTo>
                  <a:cubicBezTo>
                    <a:pt x="388" y="347"/>
                    <a:pt x="388" y="347"/>
                    <a:pt x="389" y="347"/>
                  </a:cubicBezTo>
                  <a:cubicBezTo>
                    <a:pt x="389" y="348"/>
                    <a:pt x="389" y="348"/>
                    <a:pt x="389" y="348"/>
                  </a:cubicBezTo>
                  <a:cubicBezTo>
                    <a:pt x="390" y="347"/>
                    <a:pt x="390" y="347"/>
                    <a:pt x="390" y="347"/>
                  </a:cubicBezTo>
                  <a:cubicBezTo>
                    <a:pt x="389" y="346"/>
                    <a:pt x="389" y="346"/>
                    <a:pt x="389" y="346"/>
                  </a:cubicBezTo>
                  <a:cubicBezTo>
                    <a:pt x="387" y="351"/>
                    <a:pt x="387" y="351"/>
                    <a:pt x="387" y="351"/>
                  </a:cubicBezTo>
                  <a:cubicBezTo>
                    <a:pt x="387" y="352"/>
                    <a:pt x="388" y="352"/>
                    <a:pt x="388" y="352"/>
                  </a:cubicBezTo>
                  <a:cubicBezTo>
                    <a:pt x="388" y="353"/>
                    <a:pt x="388" y="353"/>
                    <a:pt x="388" y="353"/>
                  </a:cubicBezTo>
                  <a:cubicBezTo>
                    <a:pt x="389" y="352"/>
                    <a:pt x="389" y="352"/>
                    <a:pt x="389" y="352"/>
                  </a:cubicBezTo>
                  <a:cubicBezTo>
                    <a:pt x="388" y="351"/>
                    <a:pt x="388" y="351"/>
                    <a:pt x="388" y="351"/>
                  </a:cubicBezTo>
                  <a:cubicBezTo>
                    <a:pt x="387" y="355"/>
                    <a:pt x="387" y="355"/>
                    <a:pt x="387" y="355"/>
                  </a:cubicBezTo>
                  <a:cubicBezTo>
                    <a:pt x="387" y="356"/>
                    <a:pt x="388" y="356"/>
                    <a:pt x="388" y="357"/>
                  </a:cubicBezTo>
                  <a:cubicBezTo>
                    <a:pt x="388" y="357"/>
                    <a:pt x="388" y="357"/>
                    <a:pt x="388" y="357"/>
                  </a:cubicBezTo>
                  <a:cubicBezTo>
                    <a:pt x="389" y="356"/>
                    <a:pt x="389" y="356"/>
                    <a:pt x="389" y="356"/>
                  </a:cubicBezTo>
                  <a:cubicBezTo>
                    <a:pt x="388" y="356"/>
                    <a:pt x="388" y="356"/>
                    <a:pt x="388" y="356"/>
                  </a:cubicBezTo>
                  <a:cubicBezTo>
                    <a:pt x="387" y="361"/>
                    <a:pt x="387" y="361"/>
                    <a:pt x="387" y="361"/>
                  </a:cubicBezTo>
                  <a:cubicBezTo>
                    <a:pt x="387" y="362"/>
                    <a:pt x="387" y="362"/>
                    <a:pt x="388" y="362"/>
                  </a:cubicBezTo>
                  <a:cubicBezTo>
                    <a:pt x="388" y="363"/>
                    <a:pt x="388" y="363"/>
                    <a:pt x="388" y="363"/>
                  </a:cubicBezTo>
                  <a:cubicBezTo>
                    <a:pt x="389" y="362"/>
                    <a:pt x="389" y="362"/>
                    <a:pt x="389" y="362"/>
                  </a:cubicBezTo>
                  <a:cubicBezTo>
                    <a:pt x="388" y="361"/>
                    <a:pt x="388" y="361"/>
                    <a:pt x="388" y="361"/>
                  </a:cubicBezTo>
                  <a:cubicBezTo>
                    <a:pt x="387" y="366"/>
                    <a:pt x="387" y="366"/>
                    <a:pt x="387" y="366"/>
                  </a:cubicBezTo>
                  <a:cubicBezTo>
                    <a:pt x="387" y="366"/>
                    <a:pt x="387" y="366"/>
                    <a:pt x="388" y="367"/>
                  </a:cubicBezTo>
                  <a:cubicBezTo>
                    <a:pt x="388" y="367"/>
                    <a:pt x="388" y="367"/>
                    <a:pt x="388" y="367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87" y="366"/>
                    <a:pt x="387" y="366"/>
                    <a:pt x="387" y="366"/>
                  </a:cubicBezTo>
                  <a:cubicBezTo>
                    <a:pt x="387" y="370"/>
                    <a:pt x="387" y="370"/>
                    <a:pt x="387" y="370"/>
                  </a:cubicBezTo>
                  <a:cubicBezTo>
                    <a:pt x="387" y="371"/>
                    <a:pt x="388" y="371"/>
                    <a:pt x="388" y="372"/>
                  </a:cubicBezTo>
                  <a:cubicBezTo>
                    <a:pt x="388" y="372"/>
                    <a:pt x="388" y="372"/>
                    <a:pt x="388" y="372"/>
                  </a:cubicBezTo>
                  <a:cubicBezTo>
                    <a:pt x="389" y="371"/>
                    <a:pt x="389" y="371"/>
                    <a:pt x="389" y="371"/>
                  </a:cubicBezTo>
                  <a:cubicBezTo>
                    <a:pt x="388" y="370"/>
                    <a:pt x="388" y="370"/>
                    <a:pt x="388" y="370"/>
                  </a:cubicBezTo>
                  <a:cubicBezTo>
                    <a:pt x="387" y="374"/>
                    <a:pt x="387" y="374"/>
                    <a:pt x="387" y="374"/>
                  </a:cubicBezTo>
                  <a:cubicBezTo>
                    <a:pt x="386" y="375"/>
                    <a:pt x="387" y="375"/>
                    <a:pt x="387" y="376"/>
                  </a:cubicBezTo>
                  <a:cubicBezTo>
                    <a:pt x="387" y="376"/>
                    <a:pt x="387" y="376"/>
                    <a:pt x="387" y="376"/>
                  </a:cubicBezTo>
                  <a:cubicBezTo>
                    <a:pt x="387" y="381"/>
                    <a:pt x="387" y="381"/>
                    <a:pt x="387" y="381"/>
                  </a:cubicBezTo>
                  <a:cubicBezTo>
                    <a:pt x="387" y="381"/>
                    <a:pt x="387" y="382"/>
                    <a:pt x="388" y="382"/>
                  </a:cubicBezTo>
                  <a:cubicBezTo>
                    <a:pt x="388" y="382"/>
                    <a:pt x="388" y="382"/>
                    <a:pt x="388" y="382"/>
                  </a:cubicBezTo>
                  <a:cubicBezTo>
                    <a:pt x="389" y="381"/>
                    <a:pt x="389" y="381"/>
                    <a:pt x="389" y="381"/>
                  </a:cubicBezTo>
                  <a:cubicBezTo>
                    <a:pt x="387" y="381"/>
                    <a:pt x="387" y="381"/>
                    <a:pt x="387" y="381"/>
                  </a:cubicBezTo>
                  <a:cubicBezTo>
                    <a:pt x="386" y="385"/>
                    <a:pt x="386" y="385"/>
                    <a:pt x="386" y="385"/>
                  </a:cubicBezTo>
                  <a:cubicBezTo>
                    <a:pt x="386" y="386"/>
                    <a:pt x="387" y="386"/>
                    <a:pt x="387" y="387"/>
                  </a:cubicBezTo>
                  <a:cubicBezTo>
                    <a:pt x="387" y="387"/>
                    <a:pt x="387" y="387"/>
                    <a:pt x="387" y="387"/>
                  </a:cubicBezTo>
                  <a:cubicBezTo>
                    <a:pt x="388" y="386"/>
                    <a:pt x="388" y="386"/>
                    <a:pt x="388" y="386"/>
                  </a:cubicBezTo>
                  <a:cubicBezTo>
                    <a:pt x="387" y="386"/>
                    <a:pt x="387" y="386"/>
                    <a:pt x="387" y="386"/>
                  </a:cubicBezTo>
                  <a:cubicBezTo>
                    <a:pt x="387" y="391"/>
                    <a:pt x="387" y="391"/>
                    <a:pt x="387" y="391"/>
                  </a:cubicBezTo>
                  <a:cubicBezTo>
                    <a:pt x="387" y="391"/>
                    <a:pt x="387" y="392"/>
                    <a:pt x="387" y="392"/>
                  </a:cubicBezTo>
                  <a:cubicBezTo>
                    <a:pt x="388" y="392"/>
                    <a:pt x="388" y="392"/>
                    <a:pt x="388" y="392"/>
                  </a:cubicBezTo>
                  <a:cubicBezTo>
                    <a:pt x="388" y="391"/>
                    <a:pt x="388" y="391"/>
                    <a:pt x="388" y="391"/>
                  </a:cubicBezTo>
                  <a:cubicBezTo>
                    <a:pt x="387" y="391"/>
                    <a:pt x="387" y="391"/>
                    <a:pt x="387" y="391"/>
                  </a:cubicBezTo>
                  <a:cubicBezTo>
                    <a:pt x="387" y="396"/>
                    <a:pt x="387" y="396"/>
                    <a:pt x="387" y="396"/>
                  </a:cubicBezTo>
                  <a:cubicBezTo>
                    <a:pt x="387" y="396"/>
                    <a:pt x="388" y="396"/>
                    <a:pt x="388" y="397"/>
                  </a:cubicBezTo>
                  <a:cubicBezTo>
                    <a:pt x="388" y="397"/>
                    <a:pt x="388" y="397"/>
                    <a:pt x="388" y="397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87" y="401"/>
                    <a:pt x="387" y="402"/>
                    <a:pt x="387" y="402"/>
                  </a:cubicBezTo>
                  <a:cubicBezTo>
                    <a:pt x="388" y="402"/>
                    <a:pt x="388" y="402"/>
                    <a:pt x="388" y="402"/>
                  </a:cubicBezTo>
                  <a:cubicBezTo>
                    <a:pt x="388" y="401"/>
                    <a:pt x="388" y="401"/>
                    <a:pt x="388" y="401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87" y="406"/>
                    <a:pt x="387" y="406"/>
                    <a:pt x="387" y="406"/>
                  </a:cubicBezTo>
                  <a:cubicBezTo>
                    <a:pt x="387" y="406"/>
                    <a:pt x="387" y="406"/>
                    <a:pt x="387" y="407"/>
                  </a:cubicBezTo>
                  <a:cubicBezTo>
                    <a:pt x="387" y="407"/>
                    <a:pt x="387" y="407"/>
                    <a:pt x="387" y="407"/>
                  </a:cubicBezTo>
                  <a:cubicBezTo>
                    <a:pt x="387" y="411"/>
                    <a:pt x="387" y="411"/>
                    <a:pt x="387" y="411"/>
                  </a:cubicBezTo>
                  <a:cubicBezTo>
                    <a:pt x="387" y="411"/>
                    <a:pt x="387" y="412"/>
                    <a:pt x="387" y="412"/>
                  </a:cubicBezTo>
                  <a:cubicBezTo>
                    <a:pt x="387" y="412"/>
                    <a:pt x="387" y="412"/>
                    <a:pt x="387" y="412"/>
                  </a:cubicBezTo>
                  <a:cubicBezTo>
                    <a:pt x="388" y="411"/>
                    <a:pt x="388" y="411"/>
                    <a:pt x="388" y="411"/>
                  </a:cubicBezTo>
                  <a:cubicBezTo>
                    <a:pt x="387" y="411"/>
                    <a:pt x="387" y="411"/>
                    <a:pt x="387" y="411"/>
                  </a:cubicBezTo>
                  <a:cubicBezTo>
                    <a:pt x="387" y="415"/>
                    <a:pt x="387" y="415"/>
                    <a:pt x="387" y="415"/>
                  </a:cubicBezTo>
                  <a:cubicBezTo>
                    <a:pt x="387" y="416"/>
                    <a:pt x="387" y="416"/>
                    <a:pt x="387" y="416"/>
                  </a:cubicBezTo>
                  <a:cubicBezTo>
                    <a:pt x="388" y="416"/>
                    <a:pt x="388" y="416"/>
                    <a:pt x="388" y="416"/>
                  </a:cubicBezTo>
                  <a:cubicBezTo>
                    <a:pt x="388" y="415"/>
                    <a:pt x="388" y="415"/>
                    <a:pt x="388" y="415"/>
                  </a:cubicBezTo>
                  <a:cubicBezTo>
                    <a:pt x="387" y="415"/>
                    <a:pt x="387" y="415"/>
                    <a:pt x="387" y="415"/>
                  </a:cubicBezTo>
                  <a:cubicBezTo>
                    <a:pt x="386" y="421"/>
                    <a:pt x="386" y="421"/>
                    <a:pt x="386" y="421"/>
                  </a:cubicBezTo>
                  <a:cubicBezTo>
                    <a:pt x="386" y="421"/>
                    <a:pt x="387" y="422"/>
                    <a:pt x="387" y="422"/>
                  </a:cubicBezTo>
                  <a:cubicBezTo>
                    <a:pt x="387" y="422"/>
                    <a:pt x="387" y="422"/>
                    <a:pt x="387" y="422"/>
                  </a:cubicBezTo>
                  <a:cubicBezTo>
                    <a:pt x="388" y="421"/>
                    <a:pt x="388" y="421"/>
                    <a:pt x="388" y="421"/>
                  </a:cubicBezTo>
                  <a:cubicBezTo>
                    <a:pt x="387" y="421"/>
                    <a:pt x="387" y="421"/>
                    <a:pt x="387" y="421"/>
                  </a:cubicBezTo>
                  <a:cubicBezTo>
                    <a:pt x="387" y="425"/>
                    <a:pt x="387" y="425"/>
                    <a:pt x="387" y="425"/>
                  </a:cubicBezTo>
                  <a:cubicBezTo>
                    <a:pt x="387" y="425"/>
                    <a:pt x="387" y="426"/>
                    <a:pt x="387" y="426"/>
                  </a:cubicBezTo>
                  <a:cubicBezTo>
                    <a:pt x="387" y="426"/>
                    <a:pt x="387" y="426"/>
                    <a:pt x="387" y="426"/>
                  </a:cubicBezTo>
                  <a:cubicBezTo>
                    <a:pt x="388" y="425"/>
                    <a:pt x="388" y="425"/>
                    <a:pt x="388" y="425"/>
                  </a:cubicBezTo>
                  <a:cubicBezTo>
                    <a:pt x="387" y="425"/>
                    <a:pt x="387" y="425"/>
                    <a:pt x="387" y="425"/>
                  </a:cubicBezTo>
                  <a:cubicBezTo>
                    <a:pt x="386" y="430"/>
                    <a:pt x="386" y="430"/>
                    <a:pt x="386" y="430"/>
                  </a:cubicBezTo>
                  <a:cubicBezTo>
                    <a:pt x="386" y="430"/>
                    <a:pt x="387" y="431"/>
                    <a:pt x="387" y="431"/>
                  </a:cubicBezTo>
                  <a:cubicBezTo>
                    <a:pt x="387" y="431"/>
                    <a:pt x="387" y="431"/>
                    <a:pt x="387" y="431"/>
                  </a:cubicBezTo>
                  <a:cubicBezTo>
                    <a:pt x="388" y="430"/>
                    <a:pt x="388" y="430"/>
                    <a:pt x="388" y="430"/>
                  </a:cubicBezTo>
                  <a:cubicBezTo>
                    <a:pt x="387" y="430"/>
                    <a:pt x="387" y="430"/>
                    <a:pt x="387" y="430"/>
                  </a:cubicBezTo>
                  <a:cubicBezTo>
                    <a:pt x="386" y="435"/>
                    <a:pt x="386" y="435"/>
                    <a:pt x="386" y="435"/>
                  </a:cubicBezTo>
                  <a:cubicBezTo>
                    <a:pt x="386" y="436"/>
                    <a:pt x="386" y="436"/>
                    <a:pt x="386" y="436"/>
                  </a:cubicBezTo>
                  <a:cubicBezTo>
                    <a:pt x="387" y="437"/>
                    <a:pt x="387" y="437"/>
                    <a:pt x="387" y="437"/>
                  </a:cubicBezTo>
                  <a:cubicBezTo>
                    <a:pt x="387" y="443"/>
                    <a:pt x="387" y="443"/>
                    <a:pt x="387" y="443"/>
                  </a:cubicBezTo>
                  <a:cubicBezTo>
                    <a:pt x="387" y="443"/>
                    <a:pt x="387" y="443"/>
                    <a:pt x="388" y="444"/>
                  </a:cubicBezTo>
                  <a:cubicBezTo>
                    <a:pt x="388" y="444"/>
                    <a:pt x="388" y="444"/>
                    <a:pt x="388" y="444"/>
                  </a:cubicBezTo>
                  <a:cubicBezTo>
                    <a:pt x="388" y="443"/>
                    <a:pt x="388" y="443"/>
                    <a:pt x="388" y="443"/>
                  </a:cubicBezTo>
                  <a:cubicBezTo>
                    <a:pt x="387" y="442"/>
                    <a:pt x="387" y="442"/>
                    <a:pt x="387" y="442"/>
                  </a:cubicBezTo>
                  <a:cubicBezTo>
                    <a:pt x="386" y="447"/>
                    <a:pt x="386" y="447"/>
                    <a:pt x="386" y="447"/>
                  </a:cubicBezTo>
                  <a:cubicBezTo>
                    <a:pt x="386" y="448"/>
                    <a:pt x="386" y="448"/>
                    <a:pt x="387" y="448"/>
                  </a:cubicBezTo>
                  <a:cubicBezTo>
                    <a:pt x="387" y="448"/>
                    <a:pt x="387" y="448"/>
                    <a:pt x="387" y="448"/>
                  </a:cubicBezTo>
                  <a:cubicBezTo>
                    <a:pt x="388" y="447"/>
                    <a:pt x="388" y="447"/>
                    <a:pt x="388" y="447"/>
                  </a:cubicBezTo>
                  <a:cubicBezTo>
                    <a:pt x="386" y="447"/>
                    <a:pt x="386" y="447"/>
                    <a:pt x="386" y="447"/>
                  </a:cubicBezTo>
                  <a:cubicBezTo>
                    <a:pt x="386" y="452"/>
                    <a:pt x="386" y="452"/>
                    <a:pt x="386" y="452"/>
                  </a:cubicBezTo>
                  <a:cubicBezTo>
                    <a:pt x="386" y="453"/>
                    <a:pt x="386" y="453"/>
                    <a:pt x="387" y="453"/>
                  </a:cubicBezTo>
                  <a:cubicBezTo>
                    <a:pt x="387" y="453"/>
                    <a:pt x="387" y="453"/>
                    <a:pt x="387" y="453"/>
                  </a:cubicBezTo>
                  <a:cubicBezTo>
                    <a:pt x="388" y="452"/>
                    <a:pt x="388" y="452"/>
                    <a:pt x="388" y="452"/>
                  </a:cubicBezTo>
                  <a:cubicBezTo>
                    <a:pt x="386" y="452"/>
                    <a:pt x="386" y="452"/>
                    <a:pt x="386" y="452"/>
                  </a:cubicBezTo>
                  <a:cubicBezTo>
                    <a:pt x="386" y="458"/>
                    <a:pt x="386" y="458"/>
                    <a:pt x="386" y="458"/>
                  </a:cubicBezTo>
                  <a:cubicBezTo>
                    <a:pt x="386" y="459"/>
                    <a:pt x="386" y="459"/>
                    <a:pt x="387" y="459"/>
                  </a:cubicBezTo>
                  <a:cubicBezTo>
                    <a:pt x="387" y="460"/>
                    <a:pt x="387" y="460"/>
                    <a:pt x="387" y="460"/>
                  </a:cubicBezTo>
                  <a:cubicBezTo>
                    <a:pt x="388" y="458"/>
                    <a:pt x="388" y="458"/>
                    <a:pt x="388" y="458"/>
                  </a:cubicBezTo>
                  <a:cubicBezTo>
                    <a:pt x="386" y="458"/>
                    <a:pt x="386" y="458"/>
                    <a:pt x="386" y="458"/>
                  </a:cubicBezTo>
                  <a:cubicBezTo>
                    <a:pt x="385" y="463"/>
                    <a:pt x="385" y="463"/>
                    <a:pt x="385" y="463"/>
                  </a:cubicBezTo>
                  <a:cubicBezTo>
                    <a:pt x="385" y="463"/>
                    <a:pt x="385" y="464"/>
                    <a:pt x="386" y="464"/>
                  </a:cubicBezTo>
                  <a:cubicBezTo>
                    <a:pt x="387" y="465"/>
                    <a:pt x="387" y="465"/>
                    <a:pt x="387" y="465"/>
                  </a:cubicBezTo>
                  <a:cubicBezTo>
                    <a:pt x="386" y="468"/>
                    <a:pt x="386" y="468"/>
                    <a:pt x="386" y="468"/>
                  </a:cubicBezTo>
                  <a:cubicBezTo>
                    <a:pt x="386" y="468"/>
                    <a:pt x="386" y="469"/>
                    <a:pt x="386" y="469"/>
                  </a:cubicBezTo>
                  <a:cubicBezTo>
                    <a:pt x="387" y="469"/>
                    <a:pt x="387" y="469"/>
                    <a:pt x="387" y="469"/>
                  </a:cubicBezTo>
                  <a:cubicBezTo>
                    <a:pt x="387" y="468"/>
                    <a:pt x="387" y="468"/>
                    <a:pt x="387" y="468"/>
                  </a:cubicBezTo>
                  <a:cubicBezTo>
                    <a:pt x="386" y="468"/>
                    <a:pt x="386" y="468"/>
                    <a:pt x="386" y="468"/>
                  </a:cubicBezTo>
                  <a:cubicBezTo>
                    <a:pt x="386" y="473"/>
                    <a:pt x="386" y="473"/>
                    <a:pt x="386" y="473"/>
                  </a:cubicBezTo>
                  <a:cubicBezTo>
                    <a:pt x="386" y="474"/>
                    <a:pt x="386" y="474"/>
                    <a:pt x="386" y="474"/>
                  </a:cubicBezTo>
                  <a:cubicBezTo>
                    <a:pt x="387" y="474"/>
                    <a:pt x="387" y="474"/>
                    <a:pt x="387" y="474"/>
                  </a:cubicBezTo>
                  <a:cubicBezTo>
                    <a:pt x="387" y="473"/>
                    <a:pt x="387" y="473"/>
                    <a:pt x="387" y="473"/>
                  </a:cubicBezTo>
                  <a:cubicBezTo>
                    <a:pt x="386" y="473"/>
                    <a:pt x="386" y="473"/>
                    <a:pt x="386" y="473"/>
                  </a:cubicBezTo>
                  <a:cubicBezTo>
                    <a:pt x="386" y="478"/>
                    <a:pt x="386" y="478"/>
                    <a:pt x="386" y="478"/>
                  </a:cubicBezTo>
                  <a:cubicBezTo>
                    <a:pt x="386" y="478"/>
                    <a:pt x="386" y="479"/>
                    <a:pt x="386" y="479"/>
                  </a:cubicBezTo>
                  <a:cubicBezTo>
                    <a:pt x="387" y="479"/>
                    <a:pt x="387" y="479"/>
                    <a:pt x="387" y="479"/>
                  </a:cubicBezTo>
                  <a:cubicBezTo>
                    <a:pt x="387" y="478"/>
                    <a:pt x="387" y="478"/>
                    <a:pt x="387" y="478"/>
                  </a:cubicBezTo>
                  <a:cubicBezTo>
                    <a:pt x="386" y="478"/>
                    <a:pt x="386" y="478"/>
                    <a:pt x="386" y="478"/>
                  </a:cubicBezTo>
                  <a:cubicBezTo>
                    <a:pt x="386" y="483"/>
                    <a:pt x="386" y="483"/>
                    <a:pt x="386" y="483"/>
                  </a:cubicBezTo>
                  <a:cubicBezTo>
                    <a:pt x="386" y="483"/>
                    <a:pt x="386" y="484"/>
                    <a:pt x="386" y="484"/>
                  </a:cubicBezTo>
                  <a:cubicBezTo>
                    <a:pt x="387" y="484"/>
                    <a:pt x="387" y="484"/>
                    <a:pt x="387" y="484"/>
                  </a:cubicBezTo>
                  <a:cubicBezTo>
                    <a:pt x="387" y="483"/>
                    <a:pt x="387" y="483"/>
                    <a:pt x="387" y="483"/>
                  </a:cubicBezTo>
                  <a:cubicBezTo>
                    <a:pt x="386" y="483"/>
                    <a:pt x="386" y="483"/>
                    <a:pt x="386" y="483"/>
                  </a:cubicBezTo>
                  <a:cubicBezTo>
                    <a:pt x="385" y="487"/>
                    <a:pt x="385" y="487"/>
                    <a:pt x="385" y="487"/>
                  </a:cubicBezTo>
                  <a:cubicBezTo>
                    <a:pt x="385" y="487"/>
                    <a:pt x="385" y="488"/>
                    <a:pt x="385" y="488"/>
                  </a:cubicBezTo>
                  <a:cubicBezTo>
                    <a:pt x="386" y="489"/>
                    <a:pt x="386" y="489"/>
                    <a:pt x="386" y="489"/>
                  </a:cubicBezTo>
                  <a:cubicBezTo>
                    <a:pt x="386" y="493"/>
                    <a:pt x="386" y="493"/>
                    <a:pt x="386" y="493"/>
                  </a:cubicBezTo>
                  <a:cubicBezTo>
                    <a:pt x="386" y="494"/>
                    <a:pt x="386" y="494"/>
                    <a:pt x="386" y="494"/>
                  </a:cubicBezTo>
                  <a:cubicBezTo>
                    <a:pt x="386" y="494"/>
                    <a:pt x="386" y="494"/>
                    <a:pt x="386" y="494"/>
                  </a:cubicBezTo>
                  <a:cubicBezTo>
                    <a:pt x="387" y="493"/>
                    <a:pt x="387" y="493"/>
                    <a:pt x="387" y="493"/>
                  </a:cubicBezTo>
                  <a:cubicBezTo>
                    <a:pt x="386" y="493"/>
                    <a:pt x="386" y="493"/>
                    <a:pt x="386" y="493"/>
                  </a:cubicBezTo>
                  <a:cubicBezTo>
                    <a:pt x="385" y="498"/>
                    <a:pt x="385" y="498"/>
                    <a:pt x="385" y="498"/>
                  </a:cubicBezTo>
                  <a:cubicBezTo>
                    <a:pt x="385" y="499"/>
                    <a:pt x="385" y="499"/>
                    <a:pt x="385" y="500"/>
                  </a:cubicBezTo>
                  <a:cubicBezTo>
                    <a:pt x="386" y="500"/>
                    <a:pt x="386" y="500"/>
                    <a:pt x="386" y="500"/>
                  </a:cubicBezTo>
                  <a:cubicBezTo>
                    <a:pt x="385" y="504"/>
                    <a:pt x="385" y="504"/>
                    <a:pt x="385" y="504"/>
                  </a:cubicBezTo>
                  <a:cubicBezTo>
                    <a:pt x="384" y="505"/>
                    <a:pt x="385" y="506"/>
                    <a:pt x="385" y="506"/>
                  </a:cubicBezTo>
                  <a:cubicBezTo>
                    <a:pt x="386" y="506"/>
                    <a:pt x="386" y="506"/>
                    <a:pt x="386" y="506"/>
                  </a:cubicBezTo>
                  <a:cubicBezTo>
                    <a:pt x="385" y="509"/>
                    <a:pt x="385" y="509"/>
                    <a:pt x="385" y="509"/>
                  </a:cubicBezTo>
                  <a:cubicBezTo>
                    <a:pt x="385" y="510"/>
                    <a:pt x="385" y="510"/>
                    <a:pt x="386" y="510"/>
                  </a:cubicBezTo>
                  <a:cubicBezTo>
                    <a:pt x="386" y="511"/>
                    <a:pt x="386" y="511"/>
                    <a:pt x="386" y="511"/>
                  </a:cubicBezTo>
                  <a:cubicBezTo>
                    <a:pt x="387" y="510"/>
                    <a:pt x="387" y="510"/>
                    <a:pt x="387" y="510"/>
                  </a:cubicBezTo>
                  <a:cubicBezTo>
                    <a:pt x="385" y="509"/>
                    <a:pt x="385" y="509"/>
                    <a:pt x="385" y="509"/>
                  </a:cubicBezTo>
                  <a:cubicBezTo>
                    <a:pt x="385" y="514"/>
                    <a:pt x="385" y="514"/>
                    <a:pt x="385" y="514"/>
                  </a:cubicBezTo>
                  <a:cubicBezTo>
                    <a:pt x="385" y="515"/>
                    <a:pt x="385" y="515"/>
                    <a:pt x="385" y="516"/>
                  </a:cubicBezTo>
                  <a:cubicBezTo>
                    <a:pt x="385" y="516"/>
                    <a:pt x="385" y="516"/>
                    <a:pt x="385" y="516"/>
                  </a:cubicBezTo>
                  <a:cubicBezTo>
                    <a:pt x="386" y="515"/>
                    <a:pt x="386" y="515"/>
                    <a:pt x="386" y="515"/>
                  </a:cubicBezTo>
                  <a:cubicBezTo>
                    <a:pt x="385" y="514"/>
                    <a:pt x="385" y="514"/>
                    <a:pt x="385" y="514"/>
                  </a:cubicBezTo>
                  <a:cubicBezTo>
                    <a:pt x="384" y="518"/>
                    <a:pt x="384" y="518"/>
                    <a:pt x="384" y="518"/>
                  </a:cubicBezTo>
                  <a:cubicBezTo>
                    <a:pt x="384" y="518"/>
                    <a:pt x="384" y="519"/>
                    <a:pt x="385" y="519"/>
                  </a:cubicBezTo>
                  <a:cubicBezTo>
                    <a:pt x="385" y="519"/>
                    <a:pt x="385" y="519"/>
                    <a:pt x="385" y="519"/>
                  </a:cubicBezTo>
                  <a:cubicBezTo>
                    <a:pt x="385" y="518"/>
                    <a:pt x="385" y="518"/>
                    <a:pt x="385" y="518"/>
                  </a:cubicBezTo>
                  <a:cubicBezTo>
                    <a:pt x="384" y="518"/>
                    <a:pt x="384" y="518"/>
                    <a:pt x="384" y="518"/>
                  </a:cubicBezTo>
                  <a:cubicBezTo>
                    <a:pt x="383" y="522"/>
                    <a:pt x="383" y="522"/>
                    <a:pt x="383" y="522"/>
                  </a:cubicBezTo>
                  <a:cubicBezTo>
                    <a:pt x="383" y="522"/>
                    <a:pt x="383" y="523"/>
                    <a:pt x="383" y="523"/>
                  </a:cubicBezTo>
                  <a:cubicBezTo>
                    <a:pt x="384" y="523"/>
                    <a:pt x="384" y="523"/>
                    <a:pt x="384" y="523"/>
                  </a:cubicBezTo>
                  <a:cubicBezTo>
                    <a:pt x="384" y="522"/>
                    <a:pt x="384" y="522"/>
                    <a:pt x="384" y="522"/>
                  </a:cubicBezTo>
                  <a:cubicBezTo>
                    <a:pt x="383" y="522"/>
                    <a:pt x="383" y="522"/>
                    <a:pt x="383" y="522"/>
                  </a:cubicBezTo>
                  <a:cubicBezTo>
                    <a:pt x="382" y="527"/>
                    <a:pt x="382" y="527"/>
                    <a:pt x="382" y="527"/>
                  </a:cubicBezTo>
                  <a:cubicBezTo>
                    <a:pt x="381" y="527"/>
                    <a:pt x="382" y="528"/>
                    <a:pt x="382" y="528"/>
                  </a:cubicBezTo>
                  <a:cubicBezTo>
                    <a:pt x="382" y="528"/>
                    <a:pt x="382" y="528"/>
                    <a:pt x="382" y="528"/>
                  </a:cubicBezTo>
                  <a:cubicBezTo>
                    <a:pt x="383" y="527"/>
                    <a:pt x="383" y="527"/>
                    <a:pt x="383" y="527"/>
                  </a:cubicBezTo>
                  <a:cubicBezTo>
                    <a:pt x="382" y="526"/>
                    <a:pt x="382" y="526"/>
                    <a:pt x="382" y="526"/>
                  </a:cubicBezTo>
                  <a:cubicBezTo>
                    <a:pt x="379" y="529"/>
                    <a:pt x="379" y="529"/>
                    <a:pt x="379" y="529"/>
                  </a:cubicBezTo>
                  <a:cubicBezTo>
                    <a:pt x="379" y="529"/>
                    <a:pt x="379" y="529"/>
                    <a:pt x="379" y="530"/>
                  </a:cubicBezTo>
                  <a:cubicBezTo>
                    <a:pt x="379" y="530"/>
                    <a:pt x="379" y="530"/>
                    <a:pt x="380" y="531"/>
                  </a:cubicBezTo>
                  <a:cubicBezTo>
                    <a:pt x="380" y="531"/>
                    <a:pt x="380" y="531"/>
                    <a:pt x="380" y="531"/>
                  </a:cubicBezTo>
                  <a:cubicBezTo>
                    <a:pt x="378" y="533"/>
                    <a:pt x="378" y="533"/>
                    <a:pt x="378" y="533"/>
                  </a:cubicBezTo>
                  <a:cubicBezTo>
                    <a:pt x="378" y="534"/>
                    <a:pt x="378" y="534"/>
                    <a:pt x="378" y="534"/>
                  </a:cubicBezTo>
                  <a:cubicBezTo>
                    <a:pt x="379" y="534"/>
                    <a:pt x="379" y="534"/>
                    <a:pt x="379" y="534"/>
                  </a:cubicBezTo>
                  <a:cubicBezTo>
                    <a:pt x="379" y="535"/>
                    <a:pt x="379" y="535"/>
                    <a:pt x="379" y="535"/>
                  </a:cubicBezTo>
                  <a:cubicBezTo>
                    <a:pt x="380" y="533"/>
                    <a:pt x="380" y="533"/>
                    <a:pt x="380" y="533"/>
                  </a:cubicBezTo>
                  <a:cubicBezTo>
                    <a:pt x="379" y="533"/>
                    <a:pt x="379" y="533"/>
                    <a:pt x="379" y="533"/>
                  </a:cubicBezTo>
                  <a:cubicBezTo>
                    <a:pt x="375" y="536"/>
                    <a:pt x="375" y="536"/>
                    <a:pt x="375" y="536"/>
                  </a:cubicBezTo>
                  <a:cubicBezTo>
                    <a:pt x="375" y="536"/>
                    <a:pt x="375" y="537"/>
                    <a:pt x="375" y="537"/>
                  </a:cubicBezTo>
                  <a:cubicBezTo>
                    <a:pt x="375" y="537"/>
                    <a:pt x="375" y="538"/>
                    <a:pt x="376" y="538"/>
                  </a:cubicBezTo>
                  <a:cubicBezTo>
                    <a:pt x="376" y="538"/>
                    <a:pt x="376" y="538"/>
                    <a:pt x="376" y="538"/>
                  </a:cubicBezTo>
                  <a:cubicBezTo>
                    <a:pt x="377" y="537"/>
                    <a:pt x="377" y="537"/>
                    <a:pt x="377" y="537"/>
                  </a:cubicBezTo>
                  <a:cubicBezTo>
                    <a:pt x="376" y="536"/>
                    <a:pt x="376" y="536"/>
                    <a:pt x="376" y="536"/>
                  </a:cubicBezTo>
                  <a:cubicBezTo>
                    <a:pt x="373" y="539"/>
                    <a:pt x="373" y="539"/>
                    <a:pt x="373" y="539"/>
                  </a:cubicBezTo>
                  <a:cubicBezTo>
                    <a:pt x="373" y="539"/>
                    <a:pt x="373" y="539"/>
                    <a:pt x="373" y="540"/>
                  </a:cubicBezTo>
                  <a:cubicBezTo>
                    <a:pt x="373" y="540"/>
                    <a:pt x="373" y="541"/>
                    <a:pt x="373" y="541"/>
                  </a:cubicBezTo>
                  <a:cubicBezTo>
                    <a:pt x="373" y="541"/>
                    <a:pt x="373" y="541"/>
                    <a:pt x="373" y="541"/>
                  </a:cubicBezTo>
                  <a:cubicBezTo>
                    <a:pt x="371" y="543"/>
                    <a:pt x="371" y="543"/>
                    <a:pt x="371" y="543"/>
                  </a:cubicBezTo>
                  <a:cubicBezTo>
                    <a:pt x="371" y="543"/>
                    <a:pt x="371" y="543"/>
                    <a:pt x="371" y="544"/>
                  </a:cubicBezTo>
                  <a:cubicBezTo>
                    <a:pt x="371" y="544"/>
                    <a:pt x="371" y="544"/>
                    <a:pt x="372" y="545"/>
                  </a:cubicBezTo>
                  <a:cubicBezTo>
                    <a:pt x="372" y="545"/>
                    <a:pt x="372" y="545"/>
                    <a:pt x="372" y="545"/>
                  </a:cubicBezTo>
                  <a:cubicBezTo>
                    <a:pt x="373" y="544"/>
                    <a:pt x="373" y="544"/>
                    <a:pt x="373" y="544"/>
                  </a:cubicBezTo>
                  <a:cubicBezTo>
                    <a:pt x="372" y="543"/>
                    <a:pt x="372" y="543"/>
                    <a:pt x="372" y="543"/>
                  </a:cubicBezTo>
                  <a:cubicBezTo>
                    <a:pt x="369" y="546"/>
                    <a:pt x="369" y="546"/>
                    <a:pt x="369" y="546"/>
                  </a:cubicBezTo>
                  <a:cubicBezTo>
                    <a:pt x="368" y="546"/>
                    <a:pt x="368" y="546"/>
                    <a:pt x="368" y="547"/>
                  </a:cubicBezTo>
                  <a:cubicBezTo>
                    <a:pt x="368" y="547"/>
                    <a:pt x="368" y="548"/>
                    <a:pt x="369" y="548"/>
                  </a:cubicBezTo>
                  <a:cubicBezTo>
                    <a:pt x="369" y="548"/>
                    <a:pt x="369" y="548"/>
                    <a:pt x="369" y="548"/>
                  </a:cubicBezTo>
                  <a:cubicBezTo>
                    <a:pt x="370" y="547"/>
                    <a:pt x="370" y="547"/>
                    <a:pt x="370" y="547"/>
                  </a:cubicBezTo>
                  <a:cubicBezTo>
                    <a:pt x="369" y="546"/>
                    <a:pt x="369" y="546"/>
                    <a:pt x="369" y="546"/>
                  </a:cubicBezTo>
                  <a:cubicBezTo>
                    <a:pt x="366" y="548"/>
                    <a:pt x="366" y="548"/>
                    <a:pt x="366" y="548"/>
                  </a:cubicBezTo>
                  <a:cubicBezTo>
                    <a:pt x="365" y="548"/>
                    <a:pt x="365" y="549"/>
                    <a:pt x="365" y="549"/>
                  </a:cubicBezTo>
                  <a:cubicBezTo>
                    <a:pt x="365" y="550"/>
                    <a:pt x="365" y="550"/>
                    <a:pt x="366" y="550"/>
                  </a:cubicBezTo>
                  <a:cubicBezTo>
                    <a:pt x="366" y="550"/>
                    <a:pt x="366" y="550"/>
                    <a:pt x="366" y="550"/>
                  </a:cubicBezTo>
                  <a:cubicBezTo>
                    <a:pt x="367" y="549"/>
                    <a:pt x="367" y="549"/>
                    <a:pt x="367" y="549"/>
                  </a:cubicBezTo>
                  <a:cubicBezTo>
                    <a:pt x="366" y="548"/>
                    <a:pt x="366" y="548"/>
                    <a:pt x="366" y="548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1"/>
                    <a:pt x="362" y="551"/>
                    <a:pt x="362" y="552"/>
                  </a:cubicBezTo>
                  <a:cubicBezTo>
                    <a:pt x="362" y="552"/>
                    <a:pt x="363" y="552"/>
                    <a:pt x="363" y="553"/>
                  </a:cubicBezTo>
                  <a:cubicBezTo>
                    <a:pt x="363" y="553"/>
                    <a:pt x="363" y="553"/>
                    <a:pt x="363" y="553"/>
                  </a:cubicBezTo>
                  <a:cubicBezTo>
                    <a:pt x="364" y="552"/>
                    <a:pt x="364" y="552"/>
                    <a:pt x="364" y="552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59" y="553"/>
                    <a:pt x="359" y="553"/>
                    <a:pt x="359" y="553"/>
                  </a:cubicBezTo>
                  <a:cubicBezTo>
                    <a:pt x="358" y="553"/>
                    <a:pt x="358" y="553"/>
                    <a:pt x="358" y="554"/>
                  </a:cubicBezTo>
                  <a:cubicBezTo>
                    <a:pt x="358" y="554"/>
                    <a:pt x="358" y="555"/>
                    <a:pt x="359" y="555"/>
                  </a:cubicBezTo>
                  <a:cubicBezTo>
                    <a:pt x="360" y="556"/>
                    <a:pt x="360" y="556"/>
                    <a:pt x="360" y="556"/>
                  </a:cubicBezTo>
                  <a:cubicBezTo>
                    <a:pt x="361" y="555"/>
                    <a:pt x="361" y="555"/>
                    <a:pt x="361" y="555"/>
                  </a:cubicBezTo>
                  <a:cubicBezTo>
                    <a:pt x="361" y="554"/>
                    <a:pt x="361" y="554"/>
                    <a:pt x="361" y="554"/>
                  </a:cubicBezTo>
                  <a:cubicBezTo>
                    <a:pt x="354" y="555"/>
                    <a:pt x="354" y="555"/>
                    <a:pt x="354" y="555"/>
                  </a:cubicBezTo>
                  <a:cubicBezTo>
                    <a:pt x="354" y="556"/>
                    <a:pt x="353" y="556"/>
                    <a:pt x="353" y="557"/>
                  </a:cubicBezTo>
                  <a:cubicBezTo>
                    <a:pt x="353" y="557"/>
                    <a:pt x="353" y="558"/>
                    <a:pt x="354" y="558"/>
                  </a:cubicBezTo>
                  <a:cubicBezTo>
                    <a:pt x="354" y="558"/>
                    <a:pt x="354" y="558"/>
                    <a:pt x="354" y="558"/>
                  </a:cubicBezTo>
                  <a:cubicBezTo>
                    <a:pt x="355" y="557"/>
                    <a:pt x="355" y="557"/>
                    <a:pt x="355" y="557"/>
                  </a:cubicBezTo>
                  <a:cubicBezTo>
                    <a:pt x="354" y="556"/>
                    <a:pt x="354" y="556"/>
                    <a:pt x="354" y="556"/>
                  </a:cubicBezTo>
                  <a:cubicBezTo>
                    <a:pt x="349" y="558"/>
                    <a:pt x="349" y="558"/>
                    <a:pt x="349" y="558"/>
                  </a:cubicBezTo>
                  <a:cubicBezTo>
                    <a:pt x="348" y="558"/>
                    <a:pt x="348" y="558"/>
                    <a:pt x="348" y="559"/>
                  </a:cubicBezTo>
                  <a:cubicBezTo>
                    <a:pt x="348" y="559"/>
                    <a:pt x="348" y="560"/>
                    <a:pt x="349" y="560"/>
                  </a:cubicBezTo>
                  <a:cubicBezTo>
                    <a:pt x="350" y="561"/>
                    <a:pt x="350" y="561"/>
                    <a:pt x="350" y="561"/>
                  </a:cubicBezTo>
                  <a:cubicBezTo>
                    <a:pt x="351" y="560"/>
                    <a:pt x="351" y="560"/>
                    <a:pt x="351" y="560"/>
                  </a:cubicBezTo>
                  <a:cubicBezTo>
                    <a:pt x="351" y="559"/>
                    <a:pt x="351" y="559"/>
                    <a:pt x="351" y="559"/>
                  </a:cubicBezTo>
                  <a:cubicBezTo>
                    <a:pt x="343" y="559"/>
                    <a:pt x="343" y="559"/>
                    <a:pt x="343" y="559"/>
                  </a:cubicBezTo>
                  <a:cubicBezTo>
                    <a:pt x="343" y="559"/>
                    <a:pt x="342" y="560"/>
                    <a:pt x="342" y="560"/>
                  </a:cubicBezTo>
                  <a:cubicBezTo>
                    <a:pt x="342" y="561"/>
                    <a:pt x="342" y="561"/>
                    <a:pt x="343" y="562"/>
                  </a:cubicBezTo>
                  <a:cubicBezTo>
                    <a:pt x="343" y="562"/>
                    <a:pt x="343" y="562"/>
                    <a:pt x="343" y="562"/>
                  </a:cubicBezTo>
                  <a:cubicBezTo>
                    <a:pt x="344" y="561"/>
                    <a:pt x="344" y="561"/>
                    <a:pt x="344" y="561"/>
                  </a:cubicBezTo>
                  <a:cubicBezTo>
                    <a:pt x="343" y="560"/>
                    <a:pt x="343" y="560"/>
                    <a:pt x="343" y="560"/>
                  </a:cubicBezTo>
                  <a:cubicBezTo>
                    <a:pt x="337" y="561"/>
                    <a:pt x="337" y="561"/>
                    <a:pt x="337" y="561"/>
                  </a:cubicBezTo>
                  <a:cubicBezTo>
                    <a:pt x="336" y="561"/>
                    <a:pt x="336" y="561"/>
                    <a:pt x="336" y="562"/>
                  </a:cubicBezTo>
                  <a:cubicBezTo>
                    <a:pt x="336" y="562"/>
                    <a:pt x="336" y="563"/>
                    <a:pt x="336" y="563"/>
                  </a:cubicBezTo>
                  <a:cubicBezTo>
                    <a:pt x="336" y="563"/>
                    <a:pt x="336" y="563"/>
                    <a:pt x="336" y="563"/>
                  </a:cubicBezTo>
                  <a:cubicBezTo>
                    <a:pt x="337" y="562"/>
                    <a:pt x="337" y="562"/>
                    <a:pt x="337" y="562"/>
                  </a:cubicBezTo>
                  <a:cubicBezTo>
                    <a:pt x="337" y="561"/>
                    <a:pt x="337" y="561"/>
                    <a:pt x="337" y="561"/>
                  </a:cubicBezTo>
                  <a:cubicBezTo>
                    <a:pt x="330" y="562"/>
                    <a:pt x="330" y="562"/>
                    <a:pt x="330" y="562"/>
                  </a:cubicBezTo>
                  <a:cubicBezTo>
                    <a:pt x="329" y="562"/>
                    <a:pt x="329" y="562"/>
                    <a:pt x="329" y="563"/>
                  </a:cubicBezTo>
                  <a:cubicBezTo>
                    <a:pt x="329" y="564"/>
                    <a:pt x="329" y="564"/>
                    <a:pt x="329" y="564"/>
                  </a:cubicBezTo>
                  <a:cubicBezTo>
                    <a:pt x="330" y="564"/>
                    <a:pt x="330" y="564"/>
                    <a:pt x="330" y="564"/>
                  </a:cubicBezTo>
                  <a:cubicBezTo>
                    <a:pt x="330" y="563"/>
                    <a:pt x="330" y="563"/>
                    <a:pt x="330" y="563"/>
                  </a:cubicBezTo>
                  <a:cubicBezTo>
                    <a:pt x="330" y="562"/>
                    <a:pt x="330" y="562"/>
                    <a:pt x="330" y="562"/>
                  </a:cubicBezTo>
                  <a:cubicBezTo>
                    <a:pt x="322" y="562"/>
                    <a:pt x="322" y="562"/>
                    <a:pt x="322" y="562"/>
                  </a:cubicBezTo>
                  <a:cubicBezTo>
                    <a:pt x="321" y="562"/>
                    <a:pt x="321" y="562"/>
                    <a:pt x="321" y="563"/>
                  </a:cubicBezTo>
                  <a:cubicBezTo>
                    <a:pt x="321" y="563"/>
                    <a:pt x="321" y="564"/>
                    <a:pt x="321" y="564"/>
                  </a:cubicBezTo>
                  <a:cubicBezTo>
                    <a:pt x="322" y="565"/>
                    <a:pt x="322" y="565"/>
                    <a:pt x="322" y="565"/>
                  </a:cubicBezTo>
                  <a:cubicBezTo>
                    <a:pt x="323" y="564"/>
                    <a:pt x="323" y="564"/>
                    <a:pt x="323" y="564"/>
                  </a:cubicBezTo>
                  <a:cubicBezTo>
                    <a:pt x="323" y="562"/>
                    <a:pt x="323" y="562"/>
                    <a:pt x="323" y="562"/>
                  </a:cubicBezTo>
                  <a:cubicBezTo>
                    <a:pt x="314" y="561"/>
                    <a:pt x="314" y="561"/>
                    <a:pt x="314" y="561"/>
                  </a:cubicBezTo>
                  <a:cubicBezTo>
                    <a:pt x="313" y="561"/>
                    <a:pt x="313" y="562"/>
                    <a:pt x="313" y="562"/>
                  </a:cubicBezTo>
                  <a:cubicBezTo>
                    <a:pt x="313" y="563"/>
                    <a:pt x="313" y="563"/>
                    <a:pt x="313" y="564"/>
                  </a:cubicBezTo>
                  <a:cubicBezTo>
                    <a:pt x="314" y="564"/>
                    <a:pt x="314" y="564"/>
                    <a:pt x="314" y="564"/>
                  </a:cubicBezTo>
                  <a:cubicBezTo>
                    <a:pt x="314" y="563"/>
                    <a:pt x="314" y="563"/>
                    <a:pt x="314" y="563"/>
                  </a:cubicBezTo>
                  <a:cubicBezTo>
                    <a:pt x="314" y="561"/>
                    <a:pt x="314" y="561"/>
                    <a:pt x="314" y="561"/>
                  </a:cubicBezTo>
                  <a:cubicBezTo>
                    <a:pt x="307" y="561"/>
                    <a:pt x="307" y="561"/>
                    <a:pt x="307" y="561"/>
                  </a:cubicBezTo>
                  <a:cubicBezTo>
                    <a:pt x="306" y="561"/>
                    <a:pt x="306" y="562"/>
                    <a:pt x="305" y="562"/>
                  </a:cubicBezTo>
                  <a:cubicBezTo>
                    <a:pt x="305" y="563"/>
                    <a:pt x="305" y="563"/>
                    <a:pt x="306" y="564"/>
                  </a:cubicBezTo>
                  <a:cubicBezTo>
                    <a:pt x="306" y="564"/>
                    <a:pt x="306" y="564"/>
                    <a:pt x="306" y="564"/>
                  </a:cubicBezTo>
                  <a:cubicBezTo>
                    <a:pt x="307" y="563"/>
                    <a:pt x="307" y="563"/>
                    <a:pt x="307" y="563"/>
                  </a:cubicBezTo>
                  <a:cubicBezTo>
                    <a:pt x="307" y="562"/>
                    <a:pt x="307" y="562"/>
                    <a:pt x="307" y="562"/>
                  </a:cubicBezTo>
                  <a:cubicBezTo>
                    <a:pt x="299" y="561"/>
                    <a:pt x="299" y="561"/>
                    <a:pt x="299" y="561"/>
                  </a:cubicBezTo>
                  <a:cubicBezTo>
                    <a:pt x="299" y="561"/>
                    <a:pt x="298" y="562"/>
                    <a:pt x="298" y="562"/>
                  </a:cubicBezTo>
                  <a:cubicBezTo>
                    <a:pt x="298" y="563"/>
                    <a:pt x="298" y="564"/>
                    <a:pt x="298" y="564"/>
                  </a:cubicBezTo>
                  <a:cubicBezTo>
                    <a:pt x="299" y="564"/>
                    <a:pt x="299" y="564"/>
                    <a:pt x="299" y="564"/>
                  </a:cubicBezTo>
                  <a:cubicBezTo>
                    <a:pt x="300" y="563"/>
                    <a:pt x="300" y="563"/>
                    <a:pt x="300" y="563"/>
                  </a:cubicBezTo>
                  <a:cubicBezTo>
                    <a:pt x="300" y="562"/>
                    <a:pt x="300" y="562"/>
                    <a:pt x="300" y="562"/>
                  </a:cubicBezTo>
                  <a:cubicBezTo>
                    <a:pt x="290" y="561"/>
                    <a:pt x="290" y="561"/>
                    <a:pt x="290" y="561"/>
                  </a:cubicBezTo>
                  <a:cubicBezTo>
                    <a:pt x="289" y="561"/>
                    <a:pt x="289" y="561"/>
                    <a:pt x="289" y="562"/>
                  </a:cubicBezTo>
                  <a:cubicBezTo>
                    <a:pt x="288" y="562"/>
                    <a:pt x="289" y="563"/>
                    <a:pt x="289" y="563"/>
                  </a:cubicBezTo>
                  <a:cubicBezTo>
                    <a:pt x="290" y="564"/>
                    <a:pt x="290" y="564"/>
                    <a:pt x="290" y="564"/>
                  </a:cubicBezTo>
                  <a:cubicBezTo>
                    <a:pt x="291" y="563"/>
                    <a:pt x="291" y="563"/>
                    <a:pt x="291" y="563"/>
                  </a:cubicBezTo>
                  <a:cubicBezTo>
                    <a:pt x="291" y="562"/>
                    <a:pt x="291" y="562"/>
                    <a:pt x="291" y="562"/>
                  </a:cubicBezTo>
                  <a:cubicBezTo>
                    <a:pt x="283" y="561"/>
                    <a:pt x="283" y="561"/>
                    <a:pt x="283" y="561"/>
                  </a:cubicBezTo>
                  <a:cubicBezTo>
                    <a:pt x="282" y="561"/>
                    <a:pt x="281" y="561"/>
                    <a:pt x="281" y="562"/>
                  </a:cubicBezTo>
                  <a:cubicBezTo>
                    <a:pt x="281" y="562"/>
                    <a:pt x="281" y="563"/>
                    <a:pt x="282" y="563"/>
                  </a:cubicBezTo>
                  <a:cubicBezTo>
                    <a:pt x="284" y="564"/>
                    <a:pt x="284" y="564"/>
                    <a:pt x="284" y="564"/>
                  </a:cubicBezTo>
                  <a:cubicBezTo>
                    <a:pt x="284" y="563"/>
                    <a:pt x="284" y="563"/>
                    <a:pt x="284" y="563"/>
                  </a:cubicBezTo>
                  <a:cubicBezTo>
                    <a:pt x="284" y="562"/>
                    <a:pt x="284" y="562"/>
                    <a:pt x="284" y="562"/>
                  </a:cubicBezTo>
                  <a:cubicBezTo>
                    <a:pt x="273" y="561"/>
                    <a:pt x="273" y="561"/>
                    <a:pt x="273" y="561"/>
                  </a:cubicBezTo>
                  <a:cubicBezTo>
                    <a:pt x="272" y="561"/>
                    <a:pt x="272" y="562"/>
                    <a:pt x="272" y="562"/>
                  </a:cubicBezTo>
                  <a:cubicBezTo>
                    <a:pt x="272" y="563"/>
                    <a:pt x="272" y="563"/>
                    <a:pt x="272" y="564"/>
                  </a:cubicBezTo>
                  <a:cubicBezTo>
                    <a:pt x="273" y="564"/>
                    <a:pt x="273" y="564"/>
                    <a:pt x="273" y="564"/>
                  </a:cubicBezTo>
                  <a:cubicBezTo>
                    <a:pt x="274" y="563"/>
                    <a:pt x="274" y="563"/>
                    <a:pt x="274" y="563"/>
                  </a:cubicBezTo>
                  <a:cubicBezTo>
                    <a:pt x="274" y="562"/>
                    <a:pt x="274" y="562"/>
                    <a:pt x="274" y="562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2" y="560"/>
                    <a:pt x="262" y="561"/>
                    <a:pt x="261" y="561"/>
                  </a:cubicBezTo>
                  <a:cubicBezTo>
                    <a:pt x="261" y="562"/>
                    <a:pt x="261" y="563"/>
                    <a:pt x="262" y="563"/>
                  </a:cubicBezTo>
                  <a:cubicBezTo>
                    <a:pt x="263" y="563"/>
                    <a:pt x="263" y="563"/>
                    <a:pt x="263" y="563"/>
                  </a:cubicBezTo>
                  <a:cubicBezTo>
                    <a:pt x="263" y="562"/>
                    <a:pt x="263" y="562"/>
                    <a:pt x="263" y="562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54" y="561"/>
                    <a:pt x="254" y="561"/>
                    <a:pt x="254" y="561"/>
                  </a:cubicBezTo>
                  <a:cubicBezTo>
                    <a:pt x="253" y="561"/>
                    <a:pt x="253" y="562"/>
                    <a:pt x="253" y="562"/>
                  </a:cubicBezTo>
                  <a:cubicBezTo>
                    <a:pt x="252" y="563"/>
                    <a:pt x="253" y="563"/>
                    <a:pt x="253" y="563"/>
                  </a:cubicBezTo>
                  <a:cubicBezTo>
                    <a:pt x="254" y="564"/>
                    <a:pt x="254" y="564"/>
                    <a:pt x="254" y="564"/>
                  </a:cubicBezTo>
                  <a:cubicBezTo>
                    <a:pt x="254" y="563"/>
                    <a:pt x="254" y="563"/>
                    <a:pt x="254" y="563"/>
                  </a:cubicBezTo>
                  <a:cubicBezTo>
                    <a:pt x="254" y="561"/>
                    <a:pt x="254" y="561"/>
                    <a:pt x="254" y="561"/>
                  </a:cubicBezTo>
                  <a:cubicBezTo>
                    <a:pt x="246" y="561"/>
                    <a:pt x="246" y="561"/>
                    <a:pt x="246" y="561"/>
                  </a:cubicBezTo>
                  <a:cubicBezTo>
                    <a:pt x="246" y="561"/>
                    <a:pt x="245" y="561"/>
                    <a:pt x="245" y="562"/>
                  </a:cubicBezTo>
                  <a:cubicBezTo>
                    <a:pt x="245" y="562"/>
                    <a:pt x="245" y="563"/>
                    <a:pt x="245" y="563"/>
                  </a:cubicBezTo>
                  <a:cubicBezTo>
                    <a:pt x="246" y="564"/>
                    <a:pt x="246" y="564"/>
                    <a:pt x="246" y="564"/>
                  </a:cubicBezTo>
                  <a:cubicBezTo>
                    <a:pt x="247" y="563"/>
                    <a:pt x="247" y="563"/>
                    <a:pt x="247" y="563"/>
                  </a:cubicBezTo>
                  <a:cubicBezTo>
                    <a:pt x="247" y="561"/>
                    <a:pt x="247" y="561"/>
                    <a:pt x="247" y="561"/>
                  </a:cubicBezTo>
                  <a:cubicBezTo>
                    <a:pt x="235" y="560"/>
                    <a:pt x="235" y="560"/>
                    <a:pt x="235" y="560"/>
                  </a:cubicBezTo>
                  <a:cubicBezTo>
                    <a:pt x="235" y="560"/>
                    <a:pt x="234" y="561"/>
                    <a:pt x="234" y="561"/>
                  </a:cubicBezTo>
                  <a:cubicBezTo>
                    <a:pt x="234" y="562"/>
                    <a:pt x="234" y="562"/>
                    <a:pt x="235" y="563"/>
                  </a:cubicBezTo>
                  <a:cubicBezTo>
                    <a:pt x="235" y="563"/>
                    <a:pt x="235" y="563"/>
                    <a:pt x="235" y="563"/>
                  </a:cubicBezTo>
                  <a:cubicBezTo>
                    <a:pt x="236" y="562"/>
                    <a:pt x="236" y="562"/>
                    <a:pt x="236" y="562"/>
                  </a:cubicBezTo>
                  <a:cubicBezTo>
                    <a:pt x="236" y="561"/>
                    <a:pt x="236" y="561"/>
                    <a:pt x="236" y="561"/>
                  </a:cubicBezTo>
                  <a:cubicBezTo>
                    <a:pt x="226" y="560"/>
                    <a:pt x="226" y="560"/>
                    <a:pt x="226" y="560"/>
                  </a:cubicBezTo>
                  <a:cubicBezTo>
                    <a:pt x="226" y="560"/>
                    <a:pt x="225" y="561"/>
                    <a:pt x="225" y="561"/>
                  </a:cubicBezTo>
                  <a:cubicBezTo>
                    <a:pt x="225" y="562"/>
                    <a:pt x="225" y="562"/>
                    <a:pt x="226" y="563"/>
                  </a:cubicBezTo>
                  <a:cubicBezTo>
                    <a:pt x="227" y="564"/>
                    <a:pt x="227" y="564"/>
                    <a:pt x="227" y="564"/>
                  </a:cubicBezTo>
                  <a:cubicBezTo>
                    <a:pt x="228" y="562"/>
                    <a:pt x="228" y="562"/>
                    <a:pt x="228" y="562"/>
                  </a:cubicBezTo>
                  <a:cubicBezTo>
                    <a:pt x="228" y="561"/>
                    <a:pt x="228" y="561"/>
                    <a:pt x="228" y="561"/>
                  </a:cubicBezTo>
                  <a:cubicBezTo>
                    <a:pt x="218" y="560"/>
                    <a:pt x="218" y="560"/>
                    <a:pt x="218" y="560"/>
                  </a:cubicBezTo>
                  <a:cubicBezTo>
                    <a:pt x="218" y="559"/>
                    <a:pt x="217" y="560"/>
                    <a:pt x="217" y="560"/>
                  </a:cubicBezTo>
                  <a:cubicBezTo>
                    <a:pt x="217" y="561"/>
                    <a:pt x="217" y="562"/>
                    <a:pt x="217" y="562"/>
                  </a:cubicBezTo>
                  <a:cubicBezTo>
                    <a:pt x="219" y="563"/>
                    <a:pt x="219" y="563"/>
                    <a:pt x="219" y="563"/>
                  </a:cubicBezTo>
                  <a:cubicBezTo>
                    <a:pt x="220" y="562"/>
                    <a:pt x="220" y="562"/>
                    <a:pt x="220" y="562"/>
                  </a:cubicBezTo>
                  <a:cubicBezTo>
                    <a:pt x="220" y="561"/>
                    <a:pt x="220" y="561"/>
                    <a:pt x="220" y="561"/>
                  </a:cubicBezTo>
                  <a:cubicBezTo>
                    <a:pt x="212" y="560"/>
                    <a:pt x="212" y="560"/>
                    <a:pt x="212" y="560"/>
                  </a:cubicBezTo>
                  <a:cubicBezTo>
                    <a:pt x="212" y="560"/>
                    <a:pt x="211" y="560"/>
                    <a:pt x="211" y="561"/>
                  </a:cubicBezTo>
                  <a:cubicBezTo>
                    <a:pt x="211" y="562"/>
                    <a:pt x="211" y="562"/>
                    <a:pt x="211" y="562"/>
                  </a:cubicBezTo>
                  <a:cubicBezTo>
                    <a:pt x="212" y="563"/>
                    <a:pt x="212" y="563"/>
                    <a:pt x="212" y="563"/>
                  </a:cubicBezTo>
                  <a:cubicBezTo>
                    <a:pt x="213" y="562"/>
                    <a:pt x="213" y="562"/>
                    <a:pt x="213" y="562"/>
                  </a:cubicBezTo>
                  <a:cubicBezTo>
                    <a:pt x="213" y="561"/>
                    <a:pt x="213" y="561"/>
                    <a:pt x="213" y="561"/>
                  </a:cubicBezTo>
                  <a:cubicBezTo>
                    <a:pt x="203" y="560"/>
                    <a:pt x="203" y="560"/>
                    <a:pt x="203" y="560"/>
                  </a:cubicBezTo>
                  <a:cubicBezTo>
                    <a:pt x="203" y="560"/>
                    <a:pt x="202" y="560"/>
                    <a:pt x="202" y="561"/>
                  </a:cubicBezTo>
                  <a:cubicBezTo>
                    <a:pt x="202" y="561"/>
                    <a:pt x="202" y="562"/>
                    <a:pt x="203" y="562"/>
                  </a:cubicBezTo>
                  <a:cubicBezTo>
                    <a:pt x="204" y="563"/>
                    <a:pt x="204" y="563"/>
                    <a:pt x="204" y="563"/>
                  </a:cubicBezTo>
                  <a:cubicBezTo>
                    <a:pt x="205" y="562"/>
                    <a:pt x="205" y="562"/>
                    <a:pt x="205" y="562"/>
                  </a:cubicBezTo>
                  <a:cubicBezTo>
                    <a:pt x="205" y="561"/>
                    <a:pt x="205" y="561"/>
                    <a:pt x="205" y="561"/>
                  </a:cubicBezTo>
                  <a:cubicBezTo>
                    <a:pt x="195" y="559"/>
                    <a:pt x="195" y="559"/>
                    <a:pt x="195" y="559"/>
                  </a:cubicBezTo>
                  <a:cubicBezTo>
                    <a:pt x="194" y="559"/>
                    <a:pt x="194" y="560"/>
                    <a:pt x="193" y="560"/>
                  </a:cubicBezTo>
                  <a:cubicBezTo>
                    <a:pt x="193" y="561"/>
                    <a:pt x="193" y="561"/>
                    <a:pt x="194" y="562"/>
                  </a:cubicBezTo>
                  <a:cubicBezTo>
                    <a:pt x="196" y="563"/>
                    <a:pt x="196" y="563"/>
                    <a:pt x="196" y="563"/>
                  </a:cubicBezTo>
                  <a:cubicBezTo>
                    <a:pt x="197" y="562"/>
                    <a:pt x="197" y="562"/>
                    <a:pt x="197" y="562"/>
                  </a:cubicBezTo>
                  <a:cubicBezTo>
                    <a:pt x="197" y="561"/>
                    <a:pt x="197" y="561"/>
                    <a:pt x="197" y="561"/>
                  </a:cubicBezTo>
                  <a:cubicBezTo>
                    <a:pt x="187" y="559"/>
                    <a:pt x="187" y="559"/>
                    <a:pt x="187" y="559"/>
                  </a:cubicBezTo>
                  <a:cubicBezTo>
                    <a:pt x="186" y="559"/>
                    <a:pt x="185" y="560"/>
                    <a:pt x="185" y="560"/>
                  </a:cubicBezTo>
                  <a:cubicBezTo>
                    <a:pt x="185" y="561"/>
                    <a:pt x="185" y="561"/>
                    <a:pt x="186" y="562"/>
                  </a:cubicBezTo>
                  <a:cubicBezTo>
                    <a:pt x="187" y="563"/>
                    <a:pt x="187" y="563"/>
                    <a:pt x="187" y="563"/>
                  </a:cubicBezTo>
                  <a:cubicBezTo>
                    <a:pt x="188" y="562"/>
                    <a:pt x="188" y="562"/>
                    <a:pt x="188" y="562"/>
                  </a:cubicBezTo>
                  <a:cubicBezTo>
                    <a:pt x="188" y="560"/>
                    <a:pt x="188" y="560"/>
                    <a:pt x="188" y="560"/>
                  </a:cubicBezTo>
                  <a:cubicBezTo>
                    <a:pt x="177" y="560"/>
                    <a:pt x="177" y="560"/>
                    <a:pt x="177" y="560"/>
                  </a:cubicBezTo>
                  <a:cubicBezTo>
                    <a:pt x="177" y="560"/>
                    <a:pt x="176" y="560"/>
                    <a:pt x="176" y="560"/>
                  </a:cubicBezTo>
                  <a:cubicBezTo>
                    <a:pt x="176" y="561"/>
                    <a:pt x="176" y="562"/>
                    <a:pt x="176" y="562"/>
                  </a:cubicBezTo>
                  <a:cubicBezTo>
                    <a:pt x="177" y="562"/>
                    <a:pt x="177" y="562"/>
                    <a:pt x="177" y="562"/>
                  </a:cubicBezTo>
                  <a:cubicBezTo>
                    <a:pt x="178" y="561"/>
                    <a:pt x="178" y="561"/>
                    <a:pt x="178" y="561"/>
                  </a:cubicBezTo>
                  <a:cubicBezTo>
                    <a:pt x="178" y="560"/>
                    <a:pt x="178" y="560"/>
                    <a:pt x="178" y="560"/>
                  </a:cubicBezTo>
                  <a:cubicBezTo>
                    <a:pt x="171" y="560"/>
                    <a:pt x="171" y="560"/>
                    <a:pt x="171" y="560"/>
                  </a:cubicBezTo>
                  <a:cubicBezTo>
                    <a:pt x="170" y="559"/>
                    <a:pt x="170" y="560"/>
                    <a:pt x="169" y="560"/>
                  </a:cubicBezTo>
                  <a:cubicBezTo>
                    <a:pt x="169" y="561"/>
                    <a:pt x="169" y="562"/>
                    <a:pt x="170" y="562"/>
                  </a:cubicBezTo>
                  <a:cubicBezTo>
                    <a:pt x="171" y="562"/>
                    <a:pt x="171" y="562"/>
                    <a:pt x="171" y="562"/>
                  </a:cubicBezTo>
                  <a:cubicBezTo>
                    <a:pt x="171" y="561"/>
                    <a:pt x="171" y="561"/>
                    <a:pt x="171" y="561"/>
                  </a:cubicBezTo>
                  <a:cubicBezTo>
                    <a:pt x="171" y="560"/>
                    <a:pt x="171" y="560"/>
                    <a:pt x="171" y="560"/>
                  </a:cubicBezTo>
                  <a:cubicBezTo>
                    <a:pt x="163" y="559"/>
                    <a:pt x="163" y="559"/>
                    <a:pt x="163" y="559"/>
                  </a:cubicBezTo>
                  <a:cubicBezTo>
                    <a:pt x="162" y="559"/>
                    <a:pt x="162" y="560"/>
                    <a:pt x="161" y="560"/>
                  </a:cubicBezTo>
                  <a:cubicBezTo>
                    <a:pt x="161" y="561"/>
                    <a:pt x="161" y="561"/>
                    <a:pt x="162" y="562"/>
                  </a:cubicBezTo>
                  <a:cubicBezTo>
                    <a:pt x="163" y="562"/>
                    <a:pt x="163" y="562"/>
                    <a:pt x="163" y="562"/>
                  </a:cubicBezTo>
                  <a:cubicBezTo>
                    <a:pt x="163" y="561"/>
                    <a:pt x="163" y="561"/>
                    <a:pt x="163" y="561"/>
                  </a:cubicBezTo>
                  <a:cubicBezTo>
                    <a:pt x="164" y="560"/>
                    <a:pt x="164" y="560"/>
                    <a:pt x="164" y="560"/>
                  </a:cubicBezTo>
                  <a:cubicBezTo>
                    <a:pt x="155" y="559"/>
                    <a:pt x="155" y="559"/>
                    <a:pt x="155" y="559"/>
                  </a:cubicBezTo>
                  <a:cubicBezTo>
                    <a:pt x="154" y="559"/>
                    <a:pt x="154" y="559"/>
                    <a:pt x="153" y="560"/>
                  </a:cubicBezTo>
                  <a:cubicBezTo>
                    <a:pt x="153" y="561"/>
                    <a:pt x="153" y="561"/>
                    <a:pt x="154" y="562"/>
                  </a:cubicBezTo>
                  <a:cubicBezTo>
                    <a:pt x="154" y="562"/>
                    <a:pt x="154" y="562"/>
                    <a:pt x="154" y="562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5" y="559"/>
                    <a:pt x="155" y="559"/>
                    <a:pt x="155" y="559"/>
                  </a:cubicBezTo>
                  <a:cubicBezTo>
                    <a:pt x="146" y="559"/>
                    <a:pt x="146" y="559"/>
                    <a:pt x="146" y="559"/>
                  </a:cubicBezTo>
                  <a:cubicBezTo>
                    <a:pt x="146" y="559"/>
                    <a:pt x="145" y="560"/>
                    <a:pt x="145" y="560"/>
                  </a:cubicBezTo>
                  <a:cubicBezTo>
                    <a:pt x="145" y="561"/>
                    <a:pt x="145" y="561"/>
                    <a:pt x="146" y="562"/>
                  </a:cubicBezTo>
                  <a:cubicBezTo>
                    <a:pt x="146" y="562"/>
                    <a:pt x="146" y="562"/>
                    <a:pt x="146" y="562"/>
                  </a:cubicBezTo>
                  <a:cubicBezTo>
                    <a:pt x="147" y="561"/>
                    <a:pt x="147" y="561"/>
                    <a:pt x="147" y="561"/>
                  </a:cubicBezTo>
                  <a:cubicBezTo>
                    <a:pt x="147" y="560"/>
                    <a:pt x="147" y="560"/>
                    <a:pt x="147" y="560"/>
                  </a:cubicBezTo>
                  <a:cubicBezTo>
                    <a:pt x="139" y="559"/>
                    <a:pt x="139" y="559"/>
                    <a:pt x="139" y="559"/>
                  </a:cubicBezTo>
                  <a:cubicBezTo>
                    <a:pt x="138" y="559"/>
                    <a:pt x="138" y="560"/>
                    <a:pt x="137" y="560"/>
                  </a:cubicBezTo>
                  <a:cubicBezTo>
                    <a:pt x="137" y="561"/>
                    <a:pt x="137" y="561"/>
                    <a:pt x="138" y="562"/>
                  </a:cubicBezTo>
                  <a:cubicBezTo>
                    <a:pt x="139" y="562"/>
                    <a:pt x="139" y="562"/>
                    <a:pt x="139" y="562"/>
                  </a:cubicBezTo>
                  <a:cubicBezTo>
                    <a:pt x="140" y="561"/>
                    <a:pt x="140" y="561"/>
                    <a:pt x="140" y="561"/>
                  </a:cubicBezTo>
                  <a:cubicBezTo>
                    <a:pt x="140" y="560"/>
                    <a:pt x="140" y="560"/>
                    <a:pt x="140" y="560"/>
                  </a:cubicBezTo>
                  <a:cubicBezTo>
                    <a:pt x="129" y="559"/>
                    <a:pt x="129" y="559"/>
                    <a:pt x="129" y="559"/>
                  </a:cubicBezTo>
                  <a:cubicBezTo>
                    <a:pt x="129" y="559"/>
                    <a:pt x="128" y="560"/>
                    <a:pt x="128" y="560"/>
                  </a:cubicBezTo>
                  <a:cubicBezTo>
                    <a:pt x="128" y="561"/>
                    <a:pt x="128" y="561"/>
                    <a:pt x="128" y="562"/>
                  </a:cubicBezTo>
                  <a:cubicBezTo>
                    <a:pt x="128" y="562"/>
                    <a:pt x="128" y="562"/>
                    <a:pt x="128" y="562"/>
                  </a:cubicBezTo>
                  <a:cubicBezTo>
                    <a:pt x="129" y="561"/>
                    <a:pt x="129" y="561"/>
                    <a:pt x="129" y="561"/>
                  </a:cubicBezTo>
                  <a:cubicBezTo>
                    <a:pt x="129" y="559"/>
                    <a:pt x="129" y="559"/>
                    <a:pt x="129" y="559"/>
                  </a:cubicBezTo>
                  <a:cubicBezTo>
                    <a:pt x="118" y="558"/>
                    <a:pt x="118" y="558"/>
                    <a:pt x="118" y="558"/>
                  </a:cubicBezTo>
                  <a:cubicBezTo>
                    <a:pt x="117" y="558"/>
                    <a:pt x="117" y="559"/>
                    <a:pt x="116" y="559"/>
                  </a:cubicBezTo>
                  <a:cubicBezTo>
                    <a:pt x="116" y="560"/>
                    <a:pt x="116" y="561"/>
                    <a:pt x="117" y="561"/>
                  </a:cubicBezTo>
                  <a:cubicBezTo>
                    <a:pt x="118" y="562"/>
                    <a:pt x="118" y="562"/>
                    <a:pt x="118" y="562"/>
                  </a:cubicBezTo>
                  <a:cubicBezTo>
                    <a:pt x="119" y="561"/>
                    <a:pt x="119" y="561"/>
                    <a:pt x="119" y="561"/>
                  </a:cubicBezTo>
                  <a:cubicBezTo>
                    <a:pt x="119" y="559"/>
                    <a:pt x="119" y="559"/>
                    <a:pt x="119" y="559"/>
                  </a:cubicBezTo>
                  <a:cubicBezTo>
                    <a:pt x="111" y="559"/>
                    <a:pt x="111" y="559"/>
                    <a:pt x="111" y="559"/>
                  </a:cubicBezTo>
                  <a:cubicBezTo>
                    <a:pt x="110" y="559"/>
                    <a:pt x="110" y="559"/>
                    <a:pt x="109" y="560"/>
                  </a:cubicBezTo>
                  <a:cubicBezTo>
                    <a:pt x="109" y="560"/>
                    <a:pt x="109" y="561"/>
                    <a:pt x="110" y="561"/>
                  </a:cubicBezTo>
                  <a:cubicBezTo>
                    <a:pt x="111" y="562"/>
                    <a:pt x="111" y="562"/>
                    <a:pt x="111" y="562"/>
                  </a:cubicBezTo>
                  <a:cubicBezTo>
                    <a:pt x="111" y="561"/>
                    <a:pt x="111" y="561"/>
                    <a:pt x="111" y="561"/>
                  </a:cubicBezTo>
                  <a:cubicBezTo>
                    <a:pt x="111" y="559"/>
                    <a:pt x="111" y="559"/>
                    <a:pt x="111" y="559"/>
                  </a:cubicBezTo>
                  <a:cubicBezTo>
                    <a:pt x="103" y="559"/>
                    <a:pt x="103" y="559"/>
                    <a:pt x="103" y="559"/>
                  </a:cubicBezTo>
                  <a:cubicBezTo>
                    <a:pt x="102" y="559"/>
                    <a:pt x="101" y="559"/>
                    <a:pt x="101" y="559"/>
                  </a:cubicBezTo>
                  <a:cubicBezTo>
                    <a:pt x="101" y="560"/>
                    <a:pt x="101" y="561"/>
                    <a:pt x="102" y="561"/>
                  </a:cubicBezTo>
                  <a:cubicBezTo>
                    <a:pt x="104" y="562"/>
                    <a:pt x="104" y="562"/>
                    <a:pt x="104" y="562"/>
                  </a:cubicBezTo>
                  <a:cubicBezTo>
                    <a:pt x="104" y="561"/>
                    <a:pt x="104" y="561"/>
                    <a:pt x="104" y="561"/>
                  </a:cubicBezTo>
                  <a:cubicBezTo>
                    <a:pt x="104" y="560"/>
                    <a:pt x="104" y="560"/>
                    <a:pt x="104" y="560"/>
                  </a:cubicBezTo>
                  <a:cubicBezTo>
                    <a:pt x="94" y="558"/>
                    <a:pt x="94" y="558"/>
                    <a:pt x="94" y="558"/>
                  </a:cubicBezTo>
                  <a:cubicBezTo>
                    <a:pt x="94" y="558"/>
                    <a:pt x="93" y="559"/>
                    <a:pt x="93" y="559"/>
                  </a:cubicBezTo>
                  <a:cubicBezTo>
                    <a:pt x="93" y="560"/>
                    <a:pt x="93" y="560"/>
                    <a:pt x="94" y="561"/>
                  </a:cubicBezTo>
                  <a:cubicBezTo>
                    <a:pt x="95" y="561"/>
                    <a:pt x="95" y="561"/>
                    <a:pt x="95" y="561"/>
                  </a:cubicBezTo>
                  <a:cubicBezTo>
                    <a:pt x="95" y="560"/>
                    <a:pt x="95" y="560"/>
                    <a:pt x="95" y="560"/>
                  </a:cubicBezTo>
                  <a:cubicBezTo>
                    <a:pt x="95" y="559"/>
                    <a:pt x="95" y="559"/>
                    <a:pt x="95" y="559"/>
                  </a:cubicBezTo>
                  <a:cubicBezTo>
                    <a:pt x="86" y="558"/>
                    <a:pt x="86" y="558"/>
                    <a:pt x="86" y="558"/>
                  </a:cubicBezTo>
                  <a:cubicBezTo>
                    <a:pt x="86" y="558"/>
                    <a:pt x="85" y="559"/>
                    <a:pt x="85" y="559"/>
                  </a:cubicBezTo>
                  <a:cubicBezTo>
                    <a:pt x="85" y="560"/>
                    <a:pt x="85" y="560"/>
                    <a:pt x="85" y="561"/>
                  </a:cubicBezTo>
                  <a:cubicBezTo>
                    <a:pt x="85" y="561"/>
                    <a:pt x="85" y="561"/>
                    <a:pt x="85" y="561"/>
                  </a:cubicBezTo>
                  <a:cubicBezTo>
                    <a:pt x="86" y="560"/>
                    <a:pt x="86" y="560"/>
                    <a:pt x="86" y="560"/>
                  </a:cubicBezTo>
                  <a:cubicBezTo>
                    <a:pt x="86" y="558"/>
                    <a:pt x="86" y="558"/>
                    <a:pt x="86" y="558"/>
                  </a:cubicBezTo>
                  <a:cubicBezTo>
                    <a:pt x="80" y="559"/>
                    <a:pt x="80" y="559"/>
                    <a:pt x="80" y="559"/>
                  </a:cubicBezTo>
                  <a:cubicBezTo>
                    <a:pt x="79" y="559"/>
                    <a:pt x="79" y="559"/>
                    <a:pt x="79" y="560"/>
                  </a:cubicBezTo>
                  <a:cubicBezTo>
                    <a:pt x="78" y="560"/>
                    <a:pt x="79" y="561"/>
                    <a:pt x="79" y="561"/>
                  </a:cubicBezTo>
                  <a:cubicBezTo>
                    <a:pt x="80" y="561"/>
                    <a:pt x="80" y="561"/>
                    <a:pt x="80" y="561"/>
                  </a:cubicBezTo>
                  <a:cubicBezTo>
                    <a:pt x="80" y="560"/>
                    <a:pt x="80" y="560"/>
                    <a:pt x="80" y="560"/>
                  </a:cubicBezTo>
                  <a:cubicBezTo>
                    <a:pt x="80" y="559"/>
                    <a:pt x="80" y="559"/>
                    <a:pt x="80" y="559"/>
                  </a:cubicBezTo>
                  <a:cubicBezTo>
                    <a:pt x="73" y="558"/>
                    <a:pt x="73" y="558"/>
                    <a:pt x="73" y="558"/>
                  </a:cubicBezTo>
                  <a:cubicBezTo>
                    <a:pt x="72" y="558"/>
                    <a:pt x="72" y="559"/>
                    <a:pt x="72" y="559"/>
                  </a:cubicBezTo>
                  <a:cubicBezTo>
                    <a:pt x="72" y="560"/>
                    <a:pt x="72" y="560"/>
                    <a:pt x="72" y="561"/>
                  </a:cubicBezTo>
                  <a:cubicBezTo>
                    <a:pt x="74" y="562"/>
                    <a:pt x="74" y="562"/>
                    <a:pt x="74" y="562"/>
                  </a:cubicBezTo>
                  <a:cubicBezTo>
                    <a:pt x="74" y="560"/>
                    <a:pt x="74" y="560"/>
                    <a:pt x="74" y="560"/>
                  </a:cubicBezTo>
                  <a:cubicBezTo>
                    <a:pt x="74" y="559"/>
                    <a:pt x="74" y="559"/>
                    <a:pt x="74" y="559"/>
                  </a:cubicBezTo>
                  <a:cubicBezTo>
                    <a:pt x="66" y="558"/>
                    <a:pt x="66" y="558"/>
                    <a:pt x="66" y="558"/>
                  </a:cubicBezTo>
                  <a:cubicBezTo>
                    <a:pt x="65" y="558"/>
                    <a:pt x="64" y="558"/>
                    <a:pt x="64" y="559"/>
                  </a:cubicBezTo>
                  <a:cubicBezTo>
                    <a:pt x="64" y="559"/>
                    <a:pt x="64" y="560"/>
                    <a:pt x="65" y="560"/>
                  </a:cubicBezTo>
                  <a:cubicBezTo>
                    <a:pt x="66" y="561"/>
                    <a:pt x="66" y="561"/>
                    <a:pt x="66" y="561"/>
                  </a:cubicBezTo>
                  <a:cubicBezTo>
                    <a:pt x="66" y="560"/>
                    <a:pt x="66" y="560"/>
                    <a:pt x="66" y="560"/>
                  </a:cubicBezTo>
                  <a:cubicBezTo>
                    <a:pt x="67" y="559"/>
                    <a:pt x="67" y="559"/>
                    <a:pt x="67" y="559"/>
                  </a:cubicBezTo>
                  <a:cubicBezTo>
                    <a:pt x="56" y="558"/>
                    <a:pt x="56" y="558"/>
                    <a:pt x="56" y="558"/>
                  </a:cubicBezTo>
                  <a:cubicBezTo>
                    <a:pt x="55" y="558"/>
                    <a:pt x="55" y="558"/>
                    <a:pt x="55" y="559"/>
                  </a:cubicBezTo>
                  <a:cubicBezTo>
                    <a:pt x="54" y="559"/>
                    <a:pt x="55" y="560"/>
                    <a:pt x="55" y="560"/>
                  </a:cubicBezTo>
                  <a:cubicBezTo>
                    <a:pt x="56" y="561"/>
                    <a:pt x="56" y="561"/>
                    <a:pt x="56" y="561"/>
                  </a:cubicBezTo>
                  <a:cubicBezTo>
                    <a:pt x="57" y="560"/>
                    <a:pt x="57" y="560"/>
                    <a:pt x="57" y="560"/>
                  </a:cubicBezTo>
                  <a:cubicBezTo>
                    <a:pt x="57" y="559"/>
                    <a:pt x="57" y="559"/>
                    <a:pt x="57" y="559"/>
                  </a:cubicBezTo>
                  <a:cubicBezTo>
                    <a:pt x="49" y="558"/>
                    <a:pt x="49" y="558"/>
                    <a:pt x="49" y="558"/>
                  </a:cubicBezTo>
                  <a:cubicBezTo>
                    <a:pt x="48" y="558"/>
                    <a:pt x="48" y="558"/>
                    <a:pt x="47" y="559"/>
                  </a:cubicBezTo>
                  <a:cubicBezTo>
                    <a:pt x="47" y="559"/>
                    <a:pt x="48" y="560"/>
                    <a:pt x="48" y="560"/>
                  </a:cubicBezTo>
                  <a:cubicBezTo>
                    <a:pt x="49" y="561"/>
                    <a:pt x="49" y="561"/>
                    <a:pt x="49" y="561"/>
                  </a:cubicBezTo>
                  <a:cubicBezTo>
                    <a:pt x="50" y="560"/>
                    <a:pt x="50" y="560"/>
                    <a:pt x="50" y="560"/>
                  </a:cubicBezTo>
                  <a:cubicBezTo>
                    <a:pt x="50" y="559"/>
                    <a:pt x="50" y="559"/>
                    <a:pt x="50" y="559"/>
                  </a:cubicBezTo>
                  <a:cubicBezTo>
                    <a:pt x="39" y="558"/>
                    <a:pt x="39" y="558"/>
                    <a:pt x="39" y="558"/>
                  </a:cubicBezTo>
                  <a:cubicBezTo>
                    <a:pt x="38" y="558"/>
                    <a:pt x="38" y="558"/>
                    <a:pt x="38" y="559"/>
                  </a:cubicBezTo>
                  <a:cubicBezTo>
                    <a:pt x="38" y="559"/>
                    <a:pt x="38" y="560"/>
                    <a:pt x="38" y="560"/>
                  </a:cubicBezTo>
                  <a:cubicBezTo>
                    <a:pt x="39" y="561"/>
                    <a:pt x="39" y="561"/>
                    <a:pt x="39" y="561"/>
                  </a:cubicBezTo>
                  <a:cubicBezTo>
                    <a:pt x="40" y="560"/>
                    <a:pt x="40" y="560"/>
                    <a:pt x="40" y="560"/>
                  </a:cubicBezTo>
                  <a:cubicBezTo>
                    <a:pt x="40" y="559"/>
                    <a:pt x="40" y="559"/>
                    <a:pt x="40" y="559"/>
                  </a:cubicBezTo>
                  <a:cubicBezTo>
                    <a:pt x="27" y="557"/>
                    <a:pt x="27" y="557"/>
                    <a:pt x="27" y="557"/>
                  </a:cubicBezTo>
                  <a:cubicBezTo>
                    <a:pt x="27" y="557"/>
                    <a:pt x="26" y="558"/>
                    <a:pt x="26" y="558"/>
                  </a:cubicBezTo>
                  <a:cubicBezTo>
                    <a:pt x="26" y="559"/>
                    <a:pt x="26" y="559"/>
                    <a:pt x="26" y="560"/>
                  </a:cubicBezTo>
                  <a:cubicBezTo>
                    <a:pt x="27" y="560"/>
                    <a:pt x="27" y="560"/>
                    <a:pt x="27" y="560"/>
                  </a:cubicBezTo>
                  <a:cubicBezTo>
                    <a:pt x="28" y="559"/>
                    <a:pt x="28" y="559"/>
                    <a:pt x="28" y="559"/>
                  </a:cubicBezTo>
                  <a:cubicBezTo>
                    <a:pt x="29" y="558"/>
                    <a:pt x="29" y="558"/>
                    <a:pt x="29" y="558"/>
                  </a:cubicBezTo>
                  <a:cubicBezTo>
                    <a:pt x="2" y="546"/>
                    <a:pt x="2" y="546"/>
                    <a:pt x="2" y="546"/>
                  </a:cubicBezTo>
                  <a:cubicBezTo>
                    <a:pt x="1" y="546"/>
                    <a:pt x="1" y="546"/>
                    <a:pt x="0" y="547"/>
                  </a:cubicBezTo>
                  <a:cubicBezTo>
                    <a:pt x="0" y="547"/>
                    <a:pt x="0" y="548"/>
                    <a:pt x="1" y="548"/>
                  </a:cubicBezTo>
                  <a:cubicBezTo>
                    <a:pt x="11" y="555"/>
                    <a:pt x="11" y="555"/>
                    <a:pt x="11" y="555"/>
                  </a:cubicBezTo>
                  <a:cubicBezTo>
                    <a:pt x="12" y="555"/>
                    <a:pt x="12" y="555"/>
                    <a:pt x="13" y="554"/>
                  </a:cubicBezTo>
                  <a:cubicBezTo>
                    <a:pt x="13" y="554"/>
                    <a:pt x="13" y="553"/>
                    <a:pt x="12" y="553"/>
                  </a:cubicBez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8"/>
            <p:cNvSpPr/>
            <p:nvPr/>
          </p:nvSpPr>
          <p:spPr bwMode="auto">
            <a:xfrm>
              <a:off x="3765551" y="663575"/>
              <a:ext cx="79375" cy="79375"/>
            </a:xfrm>
            <a:custGeom>
              <a:avLst/>
              <a:gdLst>
                <a:gd name="T0" fmla="*/ 0 w 49"/>
                <a:gd name="T1" fmla="*/ 39 h 50"/>
                <a:gd name="T2" fmla="*/ 11 w 49"/>
                <a:gd name="T3" fmla="*/ 50 h 50"/>
                <a:gd name="T4" fmla="*/ 37 w 49"/>
                <a:gd name="T5" fmla="*/ 50 h 50"/>
                <a:gd name="T6" fmla="*/ 48 w 49"/>
                <a:gd name="T7" fmla="*/ 39 h 50"/>
                <a:gd name="T8" fmla="*/ 49 w 49"/>
                <a:gd name="T9" fmla="*/ 12 h 50"/>
                <a:gd name="T10" fmla="*/ 38 w 49"/>
                <a:gd name="T11" fmla="*/ 0 h 50"/>
                <a:gd name="T12" fmla="*/ 12 w 49"/>
                <a:gd name="T13" fmla="*/ 0 h 50"/>
                <a:gd name="T14" fmla="*/ 1 w 49"/>
                <a:gd name="T15" fmla="*/ 11 h 50"/>
                <a:gd name="T16" fmla="*/ 0 w 49"/>
                <a:gd name="T17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0">
                  <a:moveTo>
                    <a:pt x="0" y="39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5"/>
                    <a:pt x="44" y="0"/>
                    <a:pt x="3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1" y="5"/>
                    <a:pt x="1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9"/>
            <p:cNvSpPr/>
            <p:nvPr/>
          </p:nvSpPr>
          <p:spPr bwMode="auto">
            <a:xfrm>
              <a:off x="3762376" y="660400"/>
              <a:ext cx="84138" cy="85725"/>
            </a:xfrm>
            <a:custGeom>
              <a:avLst/>
              <a:gdLst>
                <a:gd name="T0" fmla="*/ 2 w 52"/>
                <a:gd name="T1" fmla="*/ 41 h 54"/>
                <a:gd name="T2" fmla="*/ 0 w 52"/>
                <a:gd name="T3" fmla="*/ 41 h 54"/>
                <a:gd name="T4" fmla="*/ 0 w 52"/>
                <a:gd name="T5" fmla="*/ 41 h 54"/>
                <a:gd name="T6" fmla="*/ 13 w 52"/>
                <a:gd name="T7" fmla="*/ 54 h 54"/>
                <a:gd name="T8" fmla="*/ 39 w 52"/>
                <a:gd name="T9" fmla="*/ 54 h 54"/>
                <a:gd name="T10" fmla="*/ 39 w 52"/>
                <a:gd name="T11" fmla="*/ 54 h 54"/>
                <a:gd name="T12" fmla="*/ 52 w 52"/>
                <a:gd name="T13" fmla="*/ 41 h 54"/>
                <a:gd name="T14" fmla="*/ 52 w 52"/>
                <a:gd name="T15" fmla="*/ 14 h 54"/>
                <a:gd name="T16" fmla="*/ 52 w 52"/>
                <a:gd name="T17" fmla="*/ 13 h 54"/>
                <a:gd name="T18" fmla="*/ 40 w 52"/>
                <a:gd name="T19" fmla="*/ 0 h 54"/>
                <a:gd name="T20" fmla="*/ 14 w 52"/>
                <a:gd name="T21" fmla="*/ 0 h 54"/>
                <a:gd name="T22" fmla="*/ 14 w 52"/>
                <a:gd name="T23" fmla="*/ 0 h 54"/>
                <a:gd name="T24" fmla="*/ 14 w 52"/>
                <a:gd name="T25" fmla="*/ 0 h 54"/>
                <a:gd name="T26" fmla="*/ 1 w 52"/>
                <a:gd name="T27" fmla="*/ 13 h 54"/>
                <a:gd name="T28" fmla="*/ 0 w 52"/>
                <a:gd name="T29" fmla="*/ 41 h 54"/>
                <a:gd name="T30" fmla="*/ 2 w 52"/>
                <a:gd name="T31" fmla="*/ 41 h 54"/>
                <a:gd name="T32" fmla="*/ 4 w 52"/>
                <a:gd name="T33" fmla="*/ 41 h 54"/>
                <a:gd name="T34" fmla="*/ 5 w 52"/>
                <a:gd name="T35" fmla="*/ 13 h 54"/>
                <a:gd name="T36" fmla="*/ 14 w 52"/>
                <a:gd name="T37" fmla="*/ 4 h 54"/>
                <a:gd name="T38" fmla="*/ 14 w 52"/>
                <a:gd name="T39" fmla="*/ 4 h 54"/>
                <a:gd name="T40" fmla="*/ 14 w 52"/>
                <a:gd name="T41" fmla="*/ 4 h 54"/>
                <a:gd name="T42" fmla="*/ 40 w 52"/>
                <a:gd name="T43" fmla="*/ 4 h 54"/>
                <a:gd name="T44" fmla="*/ 49 w 52"/>
                <a:gd name="T45" fmla="*/ 13 h 54"/>
                <a:gd name="T46" fmla="*/ 49 w 52"/>
                <a:gd name="T47" fmla="*/ 13 h 54"/>
                <a:gd name="T48" fmla="*/ 48 w 52"/>
                <a:gd name="T49" fmla="*/ 41 h 54"/>
                <a:gd name="T50" fmla="*/ 39 w 52"/>
                <a:gd name="T51" fmla="*/ 50 h 54"/>
                <a:gd name="T52" fmla="*/ 39 w 52"/>
                <a:gd name="T53" fmla="*/ 50 h 54"/>
                <a:gd name="T54" fmla="*/ 13 w 52"/>
                <a:gd name="T55" fmla="*/ 50 h 54"/>
                <a:gd name="T56" fmla="*/ 4 w 52"/>
                <a:gd name="T57" fmla="*/ 41 h 54"/>
                <a:gd name="T58" fmla="*/ 4 w 52"/>
                <a:gd name="T59" fmla="*/ 41 h 54"/>
                <a:gd name="T60" fmla="*/ 2 w 52"/>
                <a:gd name="T61" fmla="*/ 4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" h="54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2" y="48"/>
                    <a:pt x="52" y="41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7" y="0"/>
                    <a:pt x="4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1" y="6"/>
                    <a:pt x="1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8"/>
                    <a:pt x="9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5" y="4"/>
                    <a:pt x="49" y="8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6"/>
                    <a:pt x="44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0"/>
            <p:cNvSpPr/>
            <p:nvPr/>
          </p:nvSpPr>
          <p:spPr bwMode="auto">
            <a:xfrm>
              <a:off x="3633788" y="661988"/>
              <a:ext cx="76200" cy="79375"/>
            </a:xfrm>
            <a:custGeom>
              <a:avLst/>
              <a:gdLst>
                <a:gd name="T0" fmla="*/ 0 w 48"/>
                <a:gd name="T1" fmla="*/ 39 h 50"/>
                <a:gd name="T2" fmla="*/ 11 w 48"/>
                <a:gd name="T3" fmla="*/ 50 h 50"/>
                <a:gd name="T4" fmla="*/ 36 w 48"/>
                <a:gd name="T5" fmla="*/ 50 h 50"/>
                <a:gd name="T6" fmla="*/ 48 w 48"/>
                <a:gd name="T7" fmla="*/ 39 h 50"/>
                <a:gd name="T8" fmla="*/ 48 w 48"/>
                <a:gd name="T9" fmla="*/ 11 h 50"/>
                <a:gd name="T10" fmla="*/ 37 w 48"/>
                <a:gd name="T11" fmla="*/ 0 h 50"/>
                <a:gd name="T12" fmla="*/ 11 w 48"/>
                <a:gd name="T13" fmla="*/ 0 h 50"/>
                <a:gd name="T14" fmla="*/ 0 w 48"/>
                <a:gd name="T15" fmla="*/ 11 h 50"/>
                <a:gd name="T16" fmla="*/ 0 w 48"/>
                <a:gd name="T17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0" y="39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5"/>
                    <a:pt x="43" y="0"/>
                    <a:pt x="3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1"/>
            <p:cNvSpPr/>
            <p:nvPr/>
          </p:nvSpPr>
          <p:spPr bwMode="auto">
            <a:xfrm>
              <a:off x="3630613" y="658813"/>
              <a:ext cx="84138" cy="85725"/>
            </a:xfrm>
            <a:custGeom>
              <a:avLst/>
              <a:gdLst>
                <a:gd name="T0" fmla="*/ 2 w 52"/>
                <a:gd name="T1" fmla="*/ 41 h 54"/>
                <a:gd name="T2" fmla="*/ 0 w 52"/>
                <a:gd name="T3" fmla="*/ 41 h 54"/>
                <a:gd name="T4" fmla="*/ 0 w 52"/>
                <a:gd name="T5" fmla="*/ 41 h 54"/>
                <a:gd name="T6" fmla="*/ 13 w 52"/>
                <a:gd name="T7" fmla="*/ 54 h 54"/>
                <a:gd name="T8" fmla="*/ 38 w 52"/>
                <a:gd name="T9" fmla="*/ 54 h 54"/>
                <a:gd name="T10" fmla="*/ 38 w 52"/>
                <a:gd name="T11" fmla="*/ 54 h 54"/>
                <a:gd name="T12" fmla="*/ 39 w 52"/>
                <a:gd name="T13" fmla="*/ 54 h 54"/>
                <a:gd name="T14" fmla="*/ 52 w 52"/>
                <a:gd name="T15" fmla="*/ 41 h 54"/>
                <a:gd name="T16" fmla="*/ 52 w 52"/>
                <a:gd name="T17" fmla="*/ 13 h 54"/>
                <a:gd name="T18" fmla="*/ 52 w 52"/>
                <a:gd name="T19" fmla="*/ 13 h 54"/>
                <a:gd name="T20" fmla="*/ 39 w 52"/>
                <a:gd name="T21" fmla="*/ 0 h 54"/>
                <a:gd name="T22" fmla="*/ 13 w 52"/>
                <a:gd name="T23" fmla="*/ 0 h 54"/>
                <a:gd name="T24" fmla="*/ 13 w 52"/>
                <a:gd name="T25" fmla="*/ 0 h 54"/>
                <a:gd name="T26" fmla="*/ 13 w 52"/>
                <a:gd name="T27" fmla="*/ 0 h 54"/>
                <a:gd name="T28" fmla="*/ 0 w 52"/>
                <a:gd name="T29" fmla="*/ 13 h 54"/>
                <a:gd name="T30" fmla="*/ 0 w 52"/>
                <a:gd name="T31" fmla="*/ 41 h 54"/>
                <a:gd name="T32" fmla="*/ 2 w 52"/>
                <a:gd name="T33" fmla="*/ 41 h 54"/>
                <a:gd name="T34" fmla="*/ 4 w 52"/>
                <a:gd name="T35" fmla="*/ 41 h 54"/>
                <a:gd name="T36" fmla="*/ 4 w 52"/>
                <a:gd name="T37" fmla="*/ 13 h 54"/>
                <a:gd name="T38" fmla="*/ 13 w 52"/>
                <a:gd name="T39" fmla="*/ 4 h 54"/>
                <a:gd name="T40" fmla="*/ 13 w 52"/>
                <a:gd name="T41" fmla="*/ 4 h 54"/>
                <a:gd name="T42" fmla="*/ 39 w 52"/>
                <a:gd name="T43" fmla="*/ 4 h 54"/>
                <a:gd name="T44" fmla="*/ 48 w 52"/>
                <a:gd name="T45" fmla="*/ 13 h 54"/>
                <a:gd name="T46" fmla="*/ 48 w 52"/>
                <a:gd name="T47" fmla="*/ 13 h 54"/>
                <a:gd name="T48" fmla="*/ 48 w 52"/>
                <a:gd name="T49" fmla="*/ 41 h 54"/>
                <a:gd name="T50" fmla="*/ 39 w 52"/>
                <a:gd name="T51" fmla="*/ 50 h 54"/>
                <a:gd name="T52" fmla="*/ 38 w 52"/>
                <a:gd name="T53" fmla="*/ 50 h 54"/>
                <a:gd name="T54" fmla="*/ 13 w 52"/>
                <a:gd name="T55" fmla="*/ 50 h 54"/>
                <a:gd name="T56" fmla="*/ 4 w 52"/>
                <a:gd name="T57" fmla="*/ 41 h 54"/>
                <a:gd name="T58" fmla="*/ 4 w 52"/>
                <a:gd name="T59" fmla="*/ 41 h 54"/>
                <a:gd name="T60" fmla="*/ 2 w 52"/>
                <a:gd name="T61" fmla="*/ 4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" h="54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1" y="48"/>
                    <a:pt x="52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0"/>
                    <a:pt x="3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8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6"/>
                    <a:pt x="44" y="50"/>
                    <a:pt x="39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2"/>
            <p:cNvSpPr/>
            <p:nvPr/>
          </p:nvSpPr>
          <p:spPr bwMode="auto">
            <a:xfrm>
              <a:off x="3500438" y="660400"/>
              <a:ext cx="77788" cy="79375"/>
            </a:xfrm>
            <a:custGeom>
              <a:avLst/>
              <a:gdLst>
                <a:gd name="T0" fmla="*/ 0 w 49"/>
                <a:gd name="T1" fmla="*/ 39 h 50"/>
                <a:gd name="T2" fmla="*/ 11 w 49"/>
                <a:gd name="T3" fmla="*/ 50 h 50"/>
                <a:gd name="T4" fmla="*/ 37 w 49"/>
                <a:gd name="T5" fmla="*/ 50 h 50"/>
                <a:gd name="T6" fmla="*/ 48 w 49"/>
                <a:gd name="T7" fmla="*/ 39 h 50"/>
                <a:gd name="T8" fmla="*/ 49 w 49"/>
                <a:gd name="T9" fmla="*/ 11 h 50"/>
                <a:gd name="T10" fmla="*/ 38 w 49"/>
                <a:gd name="T11" fmla="*/ 0 h 50"/>
                <a:gd name="T12" fmla="*/ 12 w 49"/>
                <a:gd name="T13" fmla="*/ 0 h 50"/>
                <a:gd name="T14" fmla="*/ 1 w 49"/>
                <a:gd name="T15" fmla="*/ 11 h 50"/>
                <a:gd name="T16" fmla="*/ 0 w 49"/>
                <a:gd name="T17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0">
                  <a:moveTo>
                    <a:pt x="0" y="39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5"/>
                    <a:pt x="44" y="0"/>
                    <a:pt x="3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1" y="5"/>
                    <a:pt x="1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3"/>
            <p:cNvSpPr/>
            <p:nvPr/>
          </p:nvSpPr>
          <p:spPr bwMode="auto">
            <a:xfrm>
              <a:off x="3497263" y="657225"/>
              <a:ext cx="82550" cy="85725"/>
            </a:xfrm>
            <a:custGeom>
              <a:avLst/>
              <a:gdLst>
                <a:gd name="T0" fmla="*/ 2 w 52"/>
                <a:gd name="T1" fmla="*/ 41 h 54"/>
                <a:gd name="T2" fmla="*/ 0 w 52"/>
                <a:gd name="T3" fmla="*/ 41 h 54"/>
                <a:gd name="T4" fmla="*/ 0 w 52"/>
                <a:gd name="T5" fmla="*/ 41 h 54"/>
                <a:gd name="T6" fmla="*/ 13 w 52"/>
                <a:gd name="T7" fmla="*/ 54 h 54"/>
                <a:gd name="T8" fmla="*/ 39 w 52"/>
                <a:gd name="T9" fmla="*/ 54 h 54"/>
                <a:gd name="T10" fmla="*/ 39 w 52"/>
                <a:gd name="T11" fmla="*/ 54 h 54"/>
                <a:gd name="T12" fmla="*/ 52 w 52"/>
                <a:gd name="T13" fmla="*/ 41 h 54"/>
                <a:gd name="T14" fmla="*/ 52 w 52"/>
                <a:gd name="T15" fmla="*/ 13 h 54"/>
                <a:gd name="T16" fmla="*/ 52 w 52"/>
                <a:gd name="T17" fmla="*/ 13 h 54"/>
                <a:gd name="T18" fmla="*/ 40 w 52"/>
                <a:gd name="T19" fmla="*/ 0 h 54"/>
                <a:gd name="T20" fmla="*/ 14 w 52"/>
                <a:gd name="T21" fmla="*/ 0 h 54"/>
                <a:gd name="T22" fmla="*/ 14 w 52"/>
                <a:gd name="T23" fmla="*/ 0 h 54"/>
                <a:gd name="T24" fmla="*/ 14 w 52"/>
                <a:gd name="T25" fmla="*/ 0 h 54"/>
                <a:gd name="T26" fmla="*/ 1 w 52"/>
                <a:gd name="T27" fmla="*/ 13 h 54"/>
                <a:gd name="T28" fmla="*/ 0 w 52"/>
                <a:gd name="T29" fmla="*/ 41 h 54"/>
                <a:gd name="T30" fmla="*/ 2 w 52"/>
                <a:gd name="T31" fmla="*/ 41 h 54"/>
                <a:gd name="T32" fmla="*/ 4 w 52"/>
                <a:gd name="T33" fmla="*/ 41 h 54"/>
                <a:gd name="T34" fmla="*/ 5 w 52"/>
                <a:gd name="T35" fmla="*/ 13 h 54"/>
                <a:gd name="T36" fmla="*/ 14 w 52"/>
                <a:gd name="T37" fmla="*/ 4 h 54"/>
                <a:gd name="T38" fmla="*/ 14 w 52"/>
                <a:gd name="T39" fmla="*/ 4 h 54"/>
                <a:gd name="T40" fmla="*/ 14 w 52"/>
                <a:gd name="T41" fmla="*/ 4 h 54"/>
                <a:gd name="T42" fmla="*/ 40 w 52"/>
                <a:gd name="T43" fmla="*/ 4 h 54"/>
                <a:gd name="T44" fmla="*/ 40 w 52"/>
                <a:gd name="T45" fmla="*/ 4 h 54"/>
                <a:gd name="T46" fmla="*/ 49 w 52"/>
                <a:gd name="T47" fmla="*/ 13 h 54"/>
                <a:gd name="T48" fmla="*/ 49 w 52"/>
                <a:gd name="T49" fmla="*/ 13 h 54"/>
                <a:gd name="T50" fmla="*/ 48 w 52"/>
                <a:gd name="T51" fmla="*/ 41 h 54"/>
                <a:gd name="T52" fmla="*/ 39 w 52"/>
                <a:gd name="T53" fmla="*/ 50 h 54"/>
                <a:gd name="T54" fmla="*/ 39 w 52"/>
                <a:gd name="T55" fmla="*/ 50 h 54"/>
                <a:gd name="T56" fmla="*/ 13 w 52"/>
                <a:gd name="T57" fmla="*/ 50 h 54"/>
                <a:gd name="T58" fmla="*/ 4 w 52"/>
                <a:gd name="T59" fmla="*/ 41 h 54"/>
                <a:gd name="T60" fmla="*/ 4 w 52"/>
                <a:gd name="T61" fmla="*/ 41 h 54"/>
                <a:gd name="T62" fmla="*/ 2 w 52"/>
                <a:gd name="T63" fmla="*/ 4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54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2" y="48"/>
                    <a:pt x="52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7" y="0"/>
                    <a:pt x="4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1" y="6"/>
                    <a:pt x="1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8"/>
                    <a:pt x="9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5" y="4"/>
                    <a:pt x="49" y="8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6"/>
                    <a:pt x="44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4"/>
            <p:cNvSpPr/>
            <p:nvPr/>
          </p:nvSpPr>
          <p:spPr bwMode="auto">
            <a:xfrm>
              <a:off x="3368676" y="658813"/>
              <a:ext cx="76200" cy="79375"/>
            </a:xfrm>
            <a:custGeom>
              <a:avLst/>
              <a:gdLst>
                <a:gd name="T0" fmla="*/ 0 w 48"/>
                <a:gd name="T1" fmla="*/ 38 h 50"/>
                <a:gd name="T2" fmla="*/ 11 w 48"/>
                <a:gd name="T3" fmla="*/ 50 h 50"/>
                <a:gd name="T4" fmla="*/ 36 w 48"/>
                <a:gd name="T5" fmla="*/ 50 h 50"/>
                <a:gd name="T6" fmla="*/ 48 w 48"/>
                <a:gd name="T7" fmla="*/ 39 h 50"/>
                <a:gd name="T8" fmla="*/ 48 w 48"/>
                <a:gd name="T9" fmla="*/ 11 h 50"/>
                <a:gd name="T10" fmla="*/ 37 w 48"/>
                <a:gd name="T11" fmla="*/ 0 h 50"/>
                <a:gd name="T12" fmla="*/ 11 w 48"/>
                <a:gd name="T13" fmla="*/ 0 h 50"/>
                <a:gd name="T14" fmla="*/ 0 w 48"/>
                <a:gd name="T15" fmla="*/ 11 h 50"/>
                <a:gd name="T16" fmla="*/ 0 w 48"/>
                <a:gd name="T17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0" y="38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5"/>
                    <a:pt x="43" y="0"/>
                    <a:pt x="3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5"/>
            <p:cNvSpPr/>
            <p:nvPr/>
          </p:nvSpPr>
          <p:spPr bwMode="auto">
            <a:xfrm>
              <a:off x="3365501" y="655638"/>
              <a:ext cx="82550" cy="85725"/>
            </a:xfrm>
            <a:custGeom>
              <a:avLst/>
              <a:gdLst>
                <a:gd name="T0" fmla="*/ 2 w 52"/>
                <a:gd name="T1" fmla="*/ 40 h 54"/>
                <a:gd name="T2" fmla="*/ 0 w 52"/>
                <a:gd name="T3" fmla="*/ 40 h 54"/>
                <a:gd name="T4" fmla="*/ 0 w 52"/>
                <a:gd name="T5" fmla="*/ 41 h 54"/>
                <a:gd name="T6" fmla="*/ 13 w 52"/>
                <a:gd name="T7" fmla="*/ 54 h 54"/>
                <a:gd name="T8" fmla="*/ 13 w 52"/>
                <a:gd name="T9" fmla="*/ 54 h 54"/>
                <a:gd name="T10" fmla="*/ 38 w 52"/>
                <a:gd name="T11" fmla="*/ 54 h 54"/>
                <a:gd name="T12" fmla="*/ 38 w 52"/>
                <a:gd name="T13" fmla="*/ 54 h 54"/>
                <a:gd name="T14" fmla="*/ 39 w 52"/>
                <a:gd name="T15" fmla="*/ 54 h 54"/>
                <a:gd name="T16" fmla="*/ 52 w 52"/>
                <a:gd name="T17" fmla="*/ 41 h 54"/>
                <a:gd name="T18" fmla="*/ 52 w 52"/>
                <a:gd name="T19" fmla="*/ 13 h 54"/>
                <a:gd name="T20" fmla="*/ 52 w 52"/>
                <a:gd name="T21" fmla="*/ 13 h 54"/>
                <a:gd name="T22" fmla="*/ 39 w 52"/>
                <a:gd name="T23" fmla="*/ 0 h 54"/>
                <a:gd name="T24" fmla="*/ 13 w 52"/>
                <a:gd name="T25" fmla="*/ 0 h 54"/>
                <a:gd name="T26" fmla="*/ 13 w 52"/>
                <a:gd name="T27" fmla="*/ 0 h 54"/>
                <a:gd name="T28" fmla="*/ 13 w 52"/>
                <a:gd name="T29" fmla="*/ 0 h 54"/>
                <a:gd name="T30" fmla="*/ 0 w 52"/>
                <a:gd name="T31" fmla="*/ 13 h 54"/>
                <a:gd name="T32" fmla="*/ 0 w 52"/>
                <a:gd name="T33" fmla="*/ 40 h 54"/>
                <a:gd name="T34" fmla="*/ 2 w 52"/>
                <a:gd name="T35" fmla="*/ 40 h 54"/>
                <a:gd name="T36" fmla="*/ 4 w 52"/>
                <a:gd name="T37" fmla="*/ 40 h 54"/>
                <a:gd name="T38" fmla="*/ 4 w 52"/>
                <a:gd name="T39" fmla="*/ 13 h 54"/>
                <a:gd name="T40" fmla="*/ 13 w 52"/>
                <a:gd name="T41" fmla="*/ 4 h 54"/>
                <a:gd name="T42" fmla="*/ 13 w 52"/>
                <a:gd name="T43" fmla="*/ 4 h 54"/>
                <a:gd name="T44" fmla="*/ 39 w 52"/>
                <a:gd name="T45" fmla="*/ 4 h 54"/>
                <a:gd name="T46" fmla="*/ 39 w 52"/>
                <a:gd name="T47" fmla="*/ 4 h 54"/>
                <a:gd name="T48" fmla="*/ 48 w 52"/>
                <a:gd name="T49" fmla="*/ 13 h 54"/>
                <a:gd name="T50" fmla="*/ 48 w 52"/>
                <a:gd name="T51" fmla="*/ 13 h 54"/>
                <a:gd name="T52" fmla="*/ 48 w 52"/>
                <a:gd name="T53" fmla="*/ 41 h 54"/>
                <a:gd name="T54" fmla="*/ 39 w 52"/>
                <a:gd name="T55" fmla="*/ 50 h 54"/>
                <a:gd name="T56" fmla="*/ 38 w 52"/>
                <a:gd name="T57" fmla="*/ 50 h 54"/>
                <a:gd name="T58" fmla="*/ 13 w 52"/>
                <a:gd name="T59" fmla="*/ 50 h 54"/>
                <a:gd name="T60" fmla="*/ 13 w 52"/>
                <a:gd name="T61" fmla="*/ 50 h 54"/>
                <a:gd name="T62" fmla="*/ 4 w 52"/>
                <a:gd name="T63" fmla="*/ 41 h 54"/>
                <a:gd name="T64" fmla="*/ 4 w 52"/>
                <a:gd name="T65" fmla="*/ 40 h 54"/>
                <a:gd name="T66" fmla="*/ 2 w 52"/>
                <a:gd name="T67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4">
                  <a:moveTo>
                    <a:pt x="2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2" y="48"/>
                    <a:pt x="52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0"/>
                    <a:pt x="3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8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6"/>
                    <a:pt x="44" y="50"/>
                    <a:pt x="39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0"/>
                    <a:pt x="4" y="40"/>
                    <a:pt x="4" y="40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6"/>
            <p:cNvSpPr/>
            <p:nvPr/>
          </p:nvSpPr>
          <p:spPr bwMode="auto">
            <a:xfrm>
              <a:off x="3763963" y="804863"/>
              <a:ext cx="77788" cy="80963"/>
            </a:xfrm>
            <a:custGeom>
              <a:avLst/>
              <a:gdLst>
                <a:gd name="T0" fmla="*/ 0 w 48"/>
                <a:gd name="T1" fmla="*/ 39 h 51"/>
                <a:gd name="T2" fmla="*/ 11 w 48"/>
                <a:gd name="T3" fmla="*/ 50 h 51"/>
                <a:gd name="T4" fmla="*/ 37 w 48"/>
                <a:gd name="T5" fmla="*/ 51 h 51"/>
                <a:gd name="T6" fmla="*/ 48 w 48"/>
                <a:gd name="T7" fmla="*/ 40 h 51"/>
                <a:gd name="T8" fmla="*/ 48 w 48"/>
                <a:gd name="T9" fmla="*/ 12 h 51"/>
                <a:gd name="T10" fmla="*/ 37 w 48"/>
                <a:gd name="T11" fmla="*/ 1 h 51"/>
                <a:gd name="T12" fmla="*/ 12 w 48"/>
                <a:gd name="T13" fmla="*/ 0 h 51"/>
                <a:gd name="T14" fmla="*/ 1 w 48"/>
                <a:gd name="T15" fmla="*/ 11 h 51"/>
                <a:gd name="T16" fmla="*/ 0 w 48"/>
                <a:gd name="T17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1">
                  <a:moveTo>
                    <a:pt x="0" y="39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43" y="51"/>
                    <a:pt x="48" y="46"/>
                    <a:pt x="48" y="4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6"/>
                    <a:pt x="44" y="1"/>
                    <a:pt x="37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1" y="5"/>
                    <a:pt x="1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7"/>
            <p:cNvSpPr/>
            <p:nvPr/>
          </p:nvSpPr>
          <p:spPr bwMode="auto">
            <a:xfrm>
              <a:off x="3760788" y="801688"/>
              <a:ext cx="84138" cy="87313"/>
            </a:xfrm>
            <a:custGeom>
              <a:avLst/>
              <a:gdLst>
                <a:gd name="T0" fmla="*/ 2 w 52"/>
                <a:gd name="T1" fmla="*/ 41 h 55"/>
                <a:gd name="T2" fmla="*/ 0 w 52"/>
                <a:gd name="T3" fmla="*/ 41 h 55"/>
                <a:gd name="T4" fmla="*/ 0 w 52"/>
                <a:gd name="T5" fmla="*/ 41 h 55"/>
                <a:gd name="T6" fmla="*/ 13 w 52"/>
                <a:gd name="T7" fmla="*/ 54 h 55"/>
                <a:gd name="T8" fmla="*/ 39 w 52"/>
                <a:gd name="T9" fmla="*/ 55 h 55"/>
                <a:gd name="T10" fmla="*/ 39 w 52"/>
                <a:gd name="T11" fmla="*/ 55 h 55"/>
                <a:gd name="T12" fmla="*/ 39 w 52"/>
                <a:gd name="T13" fmla="*/ 55 h 55"/>
                <a:gd name="T14" fmla="*/ 52 w 52"/>
                <a:gd name="T15" fmla="*/ 42 h 55"/>
                <a:gd name="T16" fmla="*/ 52 w 52"/>
                <a:gd name="T17" fmla="*/ 14 h 55"/>
                <a:gd name="T18" fmla="*/ 52 w 52"/>
                <a:gd name="T19" fmla="*/ 14 h 55"/>
                <a:gd name="T20" fmla="*/ 39 w 52"/>
                <a:gd name="T21" fmla="*/ 1 h 55"/>
                <a:gd name="T22" fmla="*/ 14 w 52"/>
                <a:gd name="T23" fmla="*/ 0 h 55"/>
                <a:gd name="T24" fmla="*/ 14 w 52"/>
                <a:gd name="T25" fmla="*/ 0 h 55"/>
                <a:gd name="T26" fmla="*/ 14 w 52"/>
                <a:gd name="T27" fmla="*/ 0 h 55"/>
                <a:gd name="T28" fmla="*/ 1 w 52"/>
                <a:gd name="T29" fmla="*/ 13 h 55"/>
                <a:gd name="T30" fmla="*/ 0 w 52"/>
                <a:gd name="T31" fmla="*/ 41 h 55"/>
                <a:gd name="T32" fmla="*/ 2 w 52"/>
                <a:gd name="T33" fmla="*/ 41 h 55"/>
                <a:gd name="T34" fmla="*/ 4 w 52"/>
                <a:gd name="T35" fmla="*/ 41 h 55"/>
                <a:gd name="T36" fmla="*/ 4 w 52"/>
                <a:gd name="T37" fmla="*/ 13 h 55"/>
                <a:gd name="T38" fmla="*/ 14 w 52"/>
                <a:gd name="T39" fmla="*/ 4 h 55"/>
                <a:gd name="T40" fmla="*/ 14 w 52"/>
                <a:gd name="T41" fmla="*/ 4 h 55"/>
                <a:gd name="T42" fmla="*/ 39 w 52"/>
                <a:gd name="T43" fmla="*/ 5 h 55"/>
                <a:gd name="T44" fmla="*/ 48 w 52"/>
                <a:gd name="T45" fmla="*/ 14 h 55"/>
                <a:gd name="T46" fmla="*/ 48 w 52"/>
                <a:gd name="T47" fmla="*/ 14 h 55"/>
                <a:gd name="T48" fmla="*/ 48 w 52"/>
                <a:gd name="T49" fmla="*/ 42 h 55"/>
                <a:gd name="T50" fmla="*/ 39 w 52"/>
                <a:gd name="T51" fmla="*/ 51 h 55"/>
                <a:gd name="T52" fmla="*/ 39 w 52"/>
                <a:gd name="T53" fmla="*/ 51 h 55"/>
                <a:gd name="T54" fmla="*/ 13 w 52"/>
                <a:gd name="T55" fmla="*/ 50 h 55"/>
                <a:gd name="T56" fmla="*/ 4 w 52"/>
                <a:gd name="T57" fmla="*/ 41 h 55"/>
                <a:gd name="T58" fmla="*/ 4 w 52"/>
                <a:gd name="T59" fmla="*/ 41 h 55"/>
                <a:gd name="T60" fmla="*/ 2 w 52"/>
                <a:gd name="T61" fmla="*/ 4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" h="55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6" y="55"/>
                    <a:pt x="52" y="49"/>
                    <a:pt x="52" y="42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7"/>
                    <a:pt x="47" y="1"/>
                    <a:pt x="39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1" y="6"/>
                    <a:pt x="1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8"/>
                    <a:pt x="9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4" y="5"/>
                    <a:pt x="48" y="9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7"/>
                    <a:pt x="44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8"/>
            <p:cNvSpPr/>
            <p:nvPr/>
          </p:nvSpPr>
          <p:spPr bwMode="auto">
            <a:xfrm>
              <a:off x="3632201" y="803275"/>
              <a:ext cx="76200" cy="80963"/>
            </a:xfrm>
            <a:custGeom>
              <a:avLst/>
              <a:gdLst>
                <a:gd name="T0" fmla="*/ 0 w 48"/>
                <a:gd name="T1" fmla="*/ 39 h 51"/>
                <a:gd name="T2" fmla="*/ 11 w 48"/>
                <a:gd name="T3" fmla="*/ 50 h 51"/>
                <a:gd name="T4" fmla="*/ 36 w 48"/>
                <a:gd name="T5" fmla="*/ 51 h 51"/>
                <a:gd name="T6" fmla="*/ 47 w 48"/>
                <a:gd name="T7" fmla="*/ 40 h 51"/>
                <a:gd name="T8" fmla="*/ 48 w 48"/>
                <a:gd name="T9" fmla="*/ 12 h 51"/>
                <a:gd name="T10" fmla="*/ 37 w 48"/>
                <a:gd name="T11" fmla="*/ 1 h 51"/>
                <a:gd name="T12" fmla="*/ 11 w 48"/>
                <a:gd name="T13" fmla="*/ 0 h 51"/>
                <a:gd name="T14" fmla="*/ 0 w 48"/>
                <a:gd name="T15" fmla="*/ 11 h 51"/>
                <a:gd name="T16" fmla="*/ 0 w 48"/>
                <a:gd name="T17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1">
                  <a:moveTo>
                    <a:pt x="0" y="39"/>
                  </a:moveTo>
                  <a:cubicBezTo>
                    <a:pt x="0" y="45"/>
                    <a:pt x="4" y="50"/>
                    <a:pt x="11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2" y="51"/>
                    <a:pt x="47" y="46"/>
                    <a:pt x="47" y="4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6"/>
                    <a:pt x="43" y="1"/>
                    <a:pt x="3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9"/>
            <p:cNvSpPr/>
            <p:nvPr/>
          </p:nvSpPr>
          <p:spPr bwMode="auto">
            <a:xfrm>
              <a:off x="3629026" y="800100"/>
              <a:ext cx="84138" cy="85725"/>
            </a:xfrm>
            <a:custGeom>
              <a:avLst/>
              <a:gdLst>
                <a:gd name="T0" fmla="*/ 2 w 52"/>
                <a:gd name="T1" fmla="*/ 41 h 54"/>
                <a:gd name="T2" fmla="*/ 0 w 52"/>
                <a:gd name="T3" fmla="*/ 41 h 54"/>
                <a:gd name="T4" fmla="*/ 0 w 52"/>
                <a:gd name="T5" fmla="*/ 41 h 54"/>
                <a:gd name="T6" fmla="*/ 13 w 52"/>
                <a:gd name="T7" fmla="*/ 54 h 54"/>
                <a:gd name="T8" fmla="*/ 38 w 52"/>
                <a:gd name="T9" fmla="*/ 54 h 54"/>
                <a:gd name="T10" fmla="*/ 38 w 52"/>
                <a:gd name="T11" fmla="*/ 54 h 54"/>
                <a:gd name="T12" fmla="*/ 38 w 52"/>
                <a:gd name="T13" fmla="*/ 54 h 54"/>
                <a:gd name="T14" fmla="*/ 51 w 52"/>
                <a:gd name="T15" fmla="*/ 42 h 54"/>
                <a:gd name="T16" fmla="*/ 52 w 52"/>
                <a:gd name="T17" fmla="*/ 14 h 54"/>
                <a:gd name="T18" fmla="*/ 52 w 52"/>
                <a:gd name="T19" fmla="*/ 14 h 54"/>
                <a:gd name="T20" fmla="*/ 39 w 52"/>
                <a:gd name="T21" fmla="*/ 1 h 54"/>
                <a:gd name="T22" fmla="*/ 13 w 52"/>
                <a:gd name="T23" fmla="*/ 0 h 54"/>
                <a:gd name="T24" fmla="*/ 13 w 52"/>
                <a:gd name="T25" fmla="*/ 0 h 54"/>
                <a:gd name="T26" fmla="*/ 13 w 52"/>
                <a:gd name="T27" fmla="*/ 0 h 54"/>
                <a:gd name="T28" fmla="*/ 0 w 52"/>
                <a:gd name="T29" fmla="*/ 13 h 54"/>
                <a:gd name="T30" fmla="*/ 0 w 52"/>
                <a:gd name="T31" fmla="*/ 41 h 54"/>
                <a:gd name="T32" fmla="*/ 2 w 52"/>
                <a:gd name="T33" fmla="*/ 41 h 54"/>
                <a:gd name="T34" fmla="*/ 4 w 52"/>
                <a:gd name="T35" fmla="*/ 41 h 54"/>
                <a:gd name="T36" fmla="*/ 4 w 52"/>
                <a:gd name="T37" fmla="*/ 13 h 54"/>
                <a:gd name="T38" fmla="*/ 13 w 52"/>
                <a:gd name="T39" fmla="*/ 4 h 54"/>
                <a:gd name="T40" fmla="*/ 13 w 52"/>
                <a:gd name="T41" fmla="*/ 4 h 54"/>
                <a:gd name="T42" fmla="*/ 13 w 52"/>
                <a:gd name="T43" fmla="*/ 4 h 54"/>
                <a:gd name="T44" fmla="*/ 39 w 52"/>
                <a:gd name="T45" fmla="*/ 5 h 54"/>
                <a:gd name="T46" fmla="*/ 48 w 52"/>
                <a:gd name="T47" fmla="*/ 14 h 54"/>
                <a:gd name="T48" fmla="*/ 48 w 52"/>
                <a:gd name="T49" fmla="*/ 14 h 54"/>
                <a:gd name="T50" fmla="*/ 48 w 52"/>
                <a:gd name="T51" fmla="*/ 42 h 54"/>
                <a:gd name="T52" fmla="*/ 38 w 52"/>
                <a:gd name="T53" fmla="*/ 51 h 54"/>
                <a:gd name="T54" fmla="*/ 38 w 52"/>
                <a:gd name="T55" fmla="*/ 51 h 54"/>
                <a:gd name="T56" fmla="*/ 38 w 52"/>
                <a:gd name="T57" fmla="*/ 51 h 54"/>
                <a:gd name="T58" fmla="*/ 13 w 52"/>
                <a:gd name="T59" fmla="*/ 50 h 54"/>
                <a:gd name="T60" fmla="*/ 4 w 52"/>
                <a:gd name="T61" fmla="*/ 41 h 54"/>
                <a:gd name="T62" fmla="*/ 4 w 52"/>
                <a:gd name="T63" fmla="*/ 41 h 54"/>
                <a:gd name="T64" fmla="*/ 2 w 52"/>
                <a:gd name="T65" fmla="*/ 4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" h="54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5" y="54"/>
                    <a:pt x="13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46" y="54"/>
                    <a:pt x="51" y="49"/>
                    <a:pt x="51" y="42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7"/>
                    <a:pt x="46" y="1"/>
                    <a:pt x="39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4" y="5"/>
                    <a:pt x="48" y="9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7" y="47"/>
                    <a:pt x="43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0"/>
            <p:cNvSpPr/>
            <p:nvPr/>
          </p:nvSpPr>
          <p:spPr bwMode="auto">
            <a:xfrm>
              <a:off x="3498851" y="801688"/>
              <a:ext cx="76200" cy="80963"/>
            </a:xfrm>
            <a:custGeom>
              <a:avLst/>
              <a:gdLst>
                <a:gd name="T0" fmla="*/ 0 w 48"/>
                <a:gd name="T1" fmla="*/ 39 h 51"/>
                <a:gd name="T2" fmla="*/ 11 w 48"/>
                <a:gd name="T3" fmla="*/ 50 h 51"/>
                <a:gd name="T4" fmla="*/ 37 w 48"/>
                <a:gd name="T5" fmla="*/ 50 h 51"/>
                <a:gd name="T6" fmla="*/ 48 w 48"/>
                <a:gd name="T7" fmla="*/ 40 h 51"/>
                <a:gd name="T8" fmla="*/ 48 w 48"/>
                <a:gd name="T9" fmla="*/ 12 h 51"/>
                <a:gd name="T10" fmla="*/ 37 w 48"/>
                <a:gd name="T11" fmla="*/ 1 h 51"/>
                <a:gd name="T12" fmla="*/ 12 w 48"/>
                <a:gd name="T13" fmla="*/ 0 h 51"/>
                <a:gd name="T14" fmla="*/ 1 w 48"/>
                <a:gd name="T15" fmla="*/ 11 h 51"/>
                <a:gd name="T16" fmla="*/ 0 w 48"/>
                <a:gd name="T17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1">
                  <a:moveTo>
                    <a:pt x="0" y="39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1"/>
                    <a:pt x="48" y="46"/>
                    <a:pt x="48" y="4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6"/>
                    <a:pt x="44" y="1"/>
                    <a:pt x="37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1" y="5"/>
                    <a:pt x="1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1"/>
            <p:cNvSpPr/>
            <p:nvPr/>
          </p:nvSpPr>
          <p:spPr bwMode="auto">
            <a:xfrm>
              <a:off x="3495676" y="798513"/>
              <a:ext cx="82550" cy="85725"/>
            </a:xfrm>
            <a:custGeom>
              <a:avLst/>
              <a:gdLst>
                <a:gd name="T0" fmla="*/ 2 w 52"/>
                <a:gd name="T1" fmla="*/ 41 h 54"/>
                <a:gd name="T2" fmla="*/ 0 w 52"/>
                <a:gd name="T3" fmla="*/ 41 h 54"/>
                <a:gd name="T4" fmla="*/ 0 w 52"/>
                <a:gd name="T5" fmla="*/ 41 h 54"/>
                <a:gd name="T6" fmla="*/ 13 w 52"/>
                <a:gd name="T7" fmla="*/ 54 h 54"/>
                <a:gd name="T8" fmla="*/ 39 w 52"/>
                <a:gd name="T9" fmla="*/ 54 h 54"/>
                <a:gd name="T10" fmla="*/ 39 w 52"/>
                <a:gd name="T11" fmla="*/ 54 h 54"/>
                <a:gd name="T12" fmla="*/ 52 w 52"/>
                <a:gd name="T13" fmla="*/ 42 h 54"/>
                <a:gd name="T14" fmla="*/ 52 w 52"/>
                <a:gd name="T15" fmla="*/ 14 h 54"/>
                <a:gd name="T16" fmla="*/ 52 w 52"/>
                <a:gd name="T17" fmla="*/ 14 h 54"/>
                <a:gd name="T18" fmla="*/ 39 w 52"/>
                <a:gd name="T19" fmla="*/ 1 h 54"/>
                <a:gd name="T20" fmla="*/ 14 w 52"/>
                <a:gd name="T21" fmla="*/ 0 h 54"/>
                <a:gd name="T22" fmla="*/ 14 w 52"/>
                <a:gd name="T23" fmla="*/ 0 h 54"/>
                <a:gd name="T24" fmla="*/ 14 w 52"/>
                <a:gd name="T25" fmla="*/ 0 h 54"/>
                <a:gd name="T26" fmla="*/ 1 w 52"/>
                <a:gd name="T27" fmla="*/ 13 h 54"/>
                <a:gd name="T28" fmla="*/ 0 w 52"/>
                <a:gd name="T29" fmla="*/ 41 h 54"/>
                <a:gd name="T30" fmla="*/ 2 w 52"/>
                <a:gd name="T31" fmla="*/ 41 h 54"/>
                <a:gd name="T32" fmla="*/ 4 w 52"/>
                <a:gd name="T33" fmla="*/ 41 h 54"/>
                <a:gd name="T34" fmla="*/ 4 w 52"/>
                <a:gd name="T35" fmla="*/ 13 h 54"/>
                <a:gd name="T36" fmla="*/ 14 w 52"/>
                <a:gd name="T37" fmla="*/ 4 h 54"/>
                <a:gd name="T38" fmla="*/ 14 w 52"/>
                <a:gd name="T39" fmla="*/ 4 h 54"/>
                <a:gd name="T40" fmla="*/ 39 w 52"/>
                <a:gd name="T41" fmla="*/ 4 h 54"/>
                <a:gd name="T42" fmla="*/ 39 w 52"/>
                <a:gd name="T43" fmla="*/ 4 h 54"/>
                <a:gd name="T44" fmla="*/ 48 w 52"/>
                <a:gd name="T45" fmla="*/ 14 h 54"/>
                <a:gd name="T46" fmla="*/ 48 w 52"/>
                <a:gd name="T47" fmla="*/ 14 h 54"/>
                <a:gd name="T48" fmla="*/ 48 w 52"/>
                <a:gd name="T49" fmla="*/ 42 h 54"/>
                <a:gd name="T50" fmla="*/ 39 w 52"/>
                <a:gd name="T51" fmla="*/ 51 h 54"/>
                <a:gd name="T52" fmla="*/ 39 w 52"/>
                <a:gd name="T53" fmla="*/ 51 h 54"/>
                <a:gd name="T54" fmla="*/ 13 w 52"/>
                <a:gd name="T55" fmla="*/ 50 h 54"/>
                <a:gd name="T56" fmla="*/ 13 w 52"/>
                <a:gd name="T57" fmla="*/ 50 h 54"/>
                <a:gd name="T58" fmla="*/ 4 w 52"/>
                <a:gd name="T59" fmla="*/ 41 h 54"/>
                <a:gd name="T60" fmla="*/ 4 w 52"/>
                <a:gd name="T61" fmla="*/ 41 h 54"/>
                <a:gd name="T62" fmla="*/ 2 w 52"/>
                <a:gd name="T63" fmla="*/ 4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54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2" y="49"/>
                    <a:pt x="52" y="42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6"/>
                    <a:pt x="47" y="1"/>
                    <a:pt x="39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1" y="6"/>
                    <a:pt x="1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8"/>
                    <a:pt x="9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5"/>
                    <a:pt x="48" y="9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7"/>
                    <a:pt x="44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2"/>
            <p:cNvSpPr/>
            <p:nvPr/>
          </p:nvSpPr>
          <p:spPr bwMode="auto">
            <a:xfrm>
              <a:off x="3367088" y="800100"/>
              <a:ext cx="76200" cy="79375"/>
            </a:xfrm>
            <a:custGeom>
              <a:avLst/>
              <a:gdLst>
                <a:gd name="T0" fmla="*/ 0 w 48"/>
                <a:gd name="T1" fmla="*/ 39 h 50"/>
                <a:gd name="T2" fmla="*/ 11 w 48"/>
                <a:gd name="T3" fmla="*/ 50 h 50"/>
                <a:gd name="T4" fmla="*/ 36 w 48"/>
                <a:gd name="T5" fmla="*/ 50 h 50"/>
                <a:gd name="T6" fmla="*/ 47 w 48"/>
                <a:gd name="T7" fmla="*/ 39 h 50"/>
                <a:gd name="T8" fmla="*/ 48 w 48"/>
                <a:gd name="T9" fmla="*/ 12 h 50"/>
                <a:gd name="T10" fmla="*/ 37 w 48"/>
                <a:gd name="T11" fmla="*/ 0 h 50"/>
                <a:gd name="T12" fmla="*/ 11 w 48"/>
                <a:gd name="T13" fmla="*/ 0 h 50"/>
                <a:gd name="T14" fmla="*/ 0 w 48"/>
                <a:gd name="T15" fmla="*/ 11 h 50"/>
                <a:gd name="T16" fmla="*/ 0 w 48"/>
                <a:gd name="T17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0" y="39"/>
                  </a:moveTo>
                  <a:cubicBezTo>
                    <a:pt x="0" y="45"/>
                    <a:pt x="4" y="50"/>
                    <a:pt x="11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2" y="50"/>
                    <a:pt x="47" y="46"/>
                    <a:pt x="47" y="39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6"/>
                    <a:pt x="43" y="1"/>
                    <a:pt x="3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3"/>
            <p:cNvSpPr/>
            <p:nvPr/>
          </p:nvSpPr>
          <p:spPr bwMode="auto">
            <a:xfrm>
              <a:off x="3363913" y="796925"/>
              <a:ext cx="82550" cy="85725"/>
            </a:xfrm>
            <a:custGeom>
              <a:avLst/>
              <a:gdLst>
                <a:gd name="T0" fmla="*/ 2 w 52"/>
                <a:gd name="T1" fmla="*/ 41 h 54"/>
                <a:gd name="T2" fmla="*/ 0 w 52"/>
                <a:gd name="T3" fmla="*/ 41 h 54"/>
                <a:gd name="T4" fmla="*/ 0 w 52"/>
                <a:gd name="T5" fmla="*/ 41 h 54"/>
                <a:gd name="T6" fmla="*/ 13 w 52"/>
                <a:gd name="T7" fmla="*/ 54 h 54"/>
                <a:gd name="T8" fmla="*/ 13 w 52"/>
                <a:gd name="T9" fmla="*/ 54 h 54"/>
                <a:gd name="T10" fmla="*/ 38 w 52"/>
                <a:gd name="T11" fmla="*/ 54 h 54"/>
                <a:gd name="T12" fmla="*/ 38 w 52"/>
                <a:gd name="T13" fmla="*/ 54 h 54"/>
                <a:gd name="T14" fmla="*/ 51 w 52"/>
                <a:gd name="T15" fmla="*/ 41 h 54"/>
                <a:gd name="T16" fmla="*/ 52 w 52"/>
                <a:gd name="T17" fmla="*/ 14 h 54"/>
                <a:gd name="T18" fmla="*/ 52 w 52"/>
                <a:gd name="T19" fmla="*/ 13 h 54"/>
                <a:gd name="T20" fmla="*/ 39 w 52"/>
                <a:gd name="T21" fmla="*/ 1 h 54"/>
                <a:gd name="T22" fmla="*/ 39 w 52"/>
                <a:gd name="T23" fmla="*/ 1 h 54"/>
                <a:gd name="T24" fmla="*/ 13 w 52"/>
                <a:gd name="T25" fmla="*/ 0 h 54"/>
                <a:gd name="T26" fmla="*/ 13 w 52"/>
                <a:gd name="T27" fmla="*/ 0 h 54"/>
                <a:gd name="T28" fmla="*/ 13 w 52"/>
                <a:gd name="T29" fmla="*/ 0 h 54"/>
                <a:gd name="T30" fmla="*/ 0 w 52"/>
                <a:gd name="T31" fmla="*/ 13 h 54"/>
                <a:gd name="T32" fmla="*/ 0 w 52"/>
                <a:gd name="T33" fmla="*/ 41 h 54"/>
                <a:gd name="T34" fmla="*/ 2 w 52"/>
                <a:gd name="T35" fmla="*/ 41 h 54"/>
                <a:gd name="T36" fmla="*/ 4 w 52"/>
                <a:gd name="T37" fmla="*/ 41 h 54"/>
                <a:gd name="T38" fmla="*/ 4 w 52"/>
                <a:gd name="T39" fmla="*/ 13 h 54"/>
                <a:gd name="T40" fmla="*/ 13 w 52"/>
                <a:gd name="T41" fmla="*/ 4 h 54"/>
                <a:gd name="T42" fmla="*/ 13 w 52"/>
                <a:gd name="T43" fmla="*/ 4 h 54"/>
                <a:gd name="T44" fmla="*/ 39 w 52"/>
                <a:gd name="T45" fmla="*/ 4 h 54"/>
                <a:gd name="T46" fmla="*/ 39 w 52"/>
                <a:gd name="T47" fmla="*/ 4 h 54"/>
                <a:gd name="T48" fmla="*/ 48 w 52"/>
                <a:gd name="T49" fmla="*/ 13 h 54"/>
                <a:gd name="T50" fmla="*/ 48 w 52"/>
                <a:gd name="T51" fmla="*/ 14 h 54"/>
                <a:gd name="T52" fmla="*/ 48 w 52"/>
                <a:gd name="T53" fmla="*/ 41 h 54"/>
                <a:gd name="T54" fmla="*/ 38 w 52"/>
                <a:gd name="T55" fmla="*/ 50 h 54"/>
                <a:gd name="T56" fmla="*/ 38 w 52"/>
                <a:gd name="T57" fmla="*/ 50 h 54"/>
                <a:gd name="T58" fmla="*/ 13 w 52"/>
                <a:gd name="T59" fmla="*/ 50 h 54"/>
                <a:gd name="T60" fmla="*/ 13 w 52"/>
                <a:gd name="T61" fmla="*/ 50 h 54"/>
                <a:gd name="T62" fmla="*/ 4 w 52"/>
                <a:gd name="T63" fmla="*/ 41 h 54"/>
                <a:gd name="T64" fmla="*/ 4 w 52"/>
                <a:gd name="T65" fmla="*/ 41 h 54"/>
                <a:gd name="T66" fmla="*/ 2 w 52"/>
                <a:gd name="T67" fmla="*/ 4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54">
                  <a:moveTo>
                    <a:pt x="2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5" y="54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46" y="54"/>
                    <a:pt x="51" y="49"/>
                    <a:pt x="51" y="41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1"/>
                    <a:pt x="39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9"/>
                    <a:pt x="48" y="13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7" y="46"/>
                    <a:pt x="43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4"/>
            <p:cNvSpPr/>
            <p:nvPr/>
          </p:nvSpPr>
          <p:spPr bwMode="auto">
            <a:xfrm>
              <a:off x="3762376" y="947738"/>
              <a:ext cx="77788" cy="80963"/>
            </a:xfrm>
            <a:custGeom>
              <a:avLst/>
              <a:gdLst>
                <a:gd name="T0" fmla="*/ 0 w 48"/>
                <a:gd name="T1" fmla="*/ 38 h 50"/>
                <a:gd name="T2" fmla="*/ 11 w 48"/>
                <a:gd name="T3" fmla="*/ 50 h 50"/>
                <a:gd name="T4" fmla="*/ 37 w 48"/>
                <a:gd name="T5" fmla="*/ 50 h 50"/>
                <a:gd name="T6" fmla="*/ 48 w 48"/>
                <a:gd name="T7" fmla="*/ 39 h 50"/>
                <a:gd name="T8" fmla="*/ 48 w 48"/>
                <a:gd name="T9" fmla="*/ 11 h 50"/>
                <a:gd name="T10" fmla="*/ 37 w 48"/>
                <a:gd name="T11" fmla="*/ 0 h 50"/>
                <a:gd name="T12" fmla="*/ 12 w 48"/>
                <a:gd name="T13" fmla="*/ 0 h 50"/>
                <a:gd name="T14" fmla="*/ 0 w 48"/>
                <a:gd name="T15" fmla="*/ 11 h 50"/>
                <a:gd name="T16" fmla="*/ 0 w 48"/>
                <a:gd name="T17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0" y="38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5"/>
                    <a:pt x="43" y="0"/>
                    <a:pt x="37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5"/>
            <p:cNvSpPr/>
            <p:nvPr/>
          </p:nvSpPr>
          <p:spPr bwMode="auto">
            <a:xfrm>
              <a:off x="3759201" y="944563"/>
              <a:ext cx="84138" cy="87313"/>
            </a:xfrm>
            <a:custGeom>
              <a:avLst/>
              <a:gdLst>
                <a:gd name="T0" fmla="*/ 2 w 52"/>
                <a:gd name="T1" fmla="*/ 40 h 54"/>
                <a:gd name="T2" fmla="*/ 0 w 52"/>
                <a:gd name="T3" fmla="*/ 40 h 54"/>
                <a:gd name="T4" fmla="*/ 0 w 52"/>
                <a:gd name="T5" fmla="*/ 41 h 54"/>
                <a:gd name="T6" fmla="*/ 13 w 52"/>
                <a:gd name="T7" fmla="*/ 54 h 54"/>
                <a:gd name="T8" fmla="*/ 39 w 52"/>
                <a:gd name="T9" fmla="*/ 54 h 54"/>
                <a:gd name="T10" fmla="*/ 39 w 52"/>
                <a:gd name="T11" fmla="*/ 54 h 54"/>
                <a:gd name="T12" fmla="*/ 39 w 52"/>
                <a:gd name="T13" fmla="*/ 54 h 54"/>
                <a:gd name="T14" fmla="*/ 52 w 52"/>
                <a:gd name="T15" fmla="*/ 41 h 54"/>
                <a:gd name="T16" fmla="*/ 52 w 52"/>
                <a:gd name="T17" fmla="*/ 13 h 54"/>
                <a:gd name="T18" fmla="*/ 52 w 52"/>
                <a:gd name="T19" fmla="*/ 13 h 54"/>
                <a:gd name="T20" fmla="*/ 39 w 52"/>
                <a:gd name="T21" fmla="*/ 0 h 54"/>
                <a:gd name="T22" fmla="*/ 14 w 52"/>
                <a:gd name="T23" fmla="*/ 0 h 54"/>
                <a:gd name="T24" fmla="*/ 13 w 52"/>
                <a:gd name="T25" fmla="*/ 0 h 54"/>
                <a:gd name="T26" fmla="*/ 0 w 52"/>
                <a:gd name="T27" fmla="*/ 13 h 54"/>
                <a:gd name="T28" fmla="*/ 0 w 52"/>
                <a:gd name="T29" fmla="*/ 40 h 54"/>
                <a:gd name="T30" fmla="*/ 2 w 52"/>
                <a:gd name="T31" fmla="*/ 40 h 54"/>
                <a:gd name="T32" fmla="*/ 4 w 52"/>
                <a:gd name="T33" fmla="*/ 41 h 54"/>
                <a:gd name="T34" fmla="*/ 4 w 52"/>
                <a:gd name="T35" fmla="*/ 13 h 54"/>
                <a:gd name="T36" fmla="*/ 13 w 52"/>
                <a:gd name="T37" fmla="*/ 4 h 54"/>
                <a:gd name="T38" fmla="*/ 14 w 52"/>
                <a:gd name="T39" fmla="*/ 4 h 54"/>
                <a:gd name="T40" fmla="*/ 39 w 52"/>
                <a:gd name="T41" fmla="*/ 4 h 54"/>
                <a:gd name="T42" fmla="*/ 48 w 52"/>
                <a:gd name="T43" fmla="*/ 13 h 54"/>
                <a:gd name="T44" fmla="*/ 48 w 52"/>
                <a:gd name="T45" fmla="*/ 13 h 54"/>
                <a:gd name="T46" fmla="*/ 48 w 52"/>
                <a:gd name="T47" fmla="*/ 41 h 54"/>
                <a:gd name="T48" fmla="*/ 39 w 52"/>
                <a:gd name="T49" fmla="*/ 50 h 54"/>
                <a:gd name="T50" fmla="*/ 39 w 52"/>
                <a:gd name="T51" fmla="*/ 50 h 54"/>
                <a:gd name="T52" fmla="*/ 39 w 52"/>
                <a:gd name="T53" fmla="*/ 50 h 54"/>
                <a:gd name="T54" fmla="*/ 13 w 52"/>
                <a:gd name="T55" fmla="*/ 50 h 54"/>
                <a:gd name="T56" fmla="*/ 13 w 52"/>
                <a:gd name="T57" fmla="*/ 50 h 54"/>
                <a:gd name="T58" fmla="*/ 4 w 52"/>
                <a:gd name="T59" fmla="*/ 41 h 54"/>
                <a:gd name="T60" fmla="*/ 4 w 52"/>
                <a:gd name="T61" fmla="*/ 41 h 54"/>
                <a:gd name="T62" fmla="*/ 2 w 52"/>
                <a:gd name="T63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54">
                  <a:moveTo>
                    <a:pt x="2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6" y="54"/>
                    <a:pt x="13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2" y="48"/>
                    <a:pt x="52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0"/>
                    <a:pt x="3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1" y="6"/>
                    <a:pt x="0" y="1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8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6"/>
                    <a:pt x="44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50"/>
                    <a:pt x="4" y="46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"/>
            <p:cNvSpPr/>
            <p:nvPr/>
          </p:nvSpPr>
          <p:spPr bwMode="auto">
            <a:xfrm>
              <a:off x="3629026" y="946150"/>
              <a:ext cx="77788" cy="80963"/>
            </a:xfrm>
            <a:custGeom>
              <a:avLst/>
              <a:gdLst>
                <a:gd name="T0" fmla="*/ 0 w 49"/>
                <a:gd name="T1" fmla="*/ 38 h 50"/>
                <a:gd name="T2" fmla="*/ 11 w 49"/>
                <a:gd name="T3" fmla="*/ 50 h 50"/>
                <a:gd name="T4" fmla="*/ 37 w 49"/>
                <a:gd name="T5" fmla="*/ 50 h 50"/>
                <a:gd name="T6" fmla="*/ 48 w 49"/>
                <a:gd name="T7" fmla="*/ 39 h 50"/>
                <a:gd name="T8" fmla="*/ 49 w 49"/>
                <a:gd name="T9" fmla="*/ 11 h 50"/>
                <a:gd name="T10" fmla="*/ 38 w 49"/>
                <a:gd name="T11" fmla="*/ 0 h 50"/>
                <a:gd name="T12" fmla="*/ 12 w 49"/>
                <a:gd name="T13" fmla="*/ 0 h 50"/>
                <a:gd name="T14" fmla="*/ 1 w 49"/>
                <a:gd name="T15" fmla="*/ 11 h 50"/>
                <a:gd name="T16" fmla="*/ 0 w 49"/>
                <a:gd name="T17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0">
                  <a:moveTo>
                    <a:pt x="0" y="38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5"/>
                    <a:pt x="44" y="0"/>
                    <a:pt x="3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1" y="4"/>
                    <a:pt x="1" y="11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7"/>
            <p:cNvSpPr/>
            <p:nvPr/>
          </p:nvSpPr>
          <p:spPr bwMode="auto">
            <a:xfrm>
              <a:off x="3627438" y="942975"/>
              <a:ext cx="82550" cy="87313"/>
            </a:xfrm>
            <a:custGeom>
              <a:avLst/>
              <a:gdLst>
                <a:gd name="T0" fmla="*/ 1 w 52"/>
                <a:gd name="T1" fmla="*/ 40 h 54"/>
                <a:gd name="T2" fmla="*/ 0 w 52"/>
                <a:gd name="T3" fmla="*/ 40 h 54"/>
                <a:gd name="T4" fmla="*/ 0 w 52"/>
                <a:gd name="T5" fmla="*/ 41 h 54"/>
                <a:gd name="T6" fmla="*/ 12 w 52"/>
                <a:gd name="T7" fmla="*/ 54 h 54"/>
                <a:gd name="T8" fmla="*/ 38 w 52"/>
                <a:gd name="T9" fmla="*/ 54 h 54"/>
                <a:gd name="T10" fmla="*/ 38 w 52"/>
                <a:gd name="T11" fmla="*/ 54 h 54"/>
                <a:gd name="T12" fmla="*/ 38 w 52"/>
                <a:gd name="T13" fmla="*/ 54 h 54"/>
                <a:gd name="T14" fmla="*/ 51 w 52"/>
                <a:gd name="T15" fmla="*/ 41 h 54"/>
                <a:gd name="T16" fmla="*/ 52 w 52"/>
                <a:gd name="T17" fmla="*/ 13 h 54"/>
                <a:gd name="T18" fmla="*/ 52 w 52"/>
                <a:gd name="T19" fmla="*/ 13 h 54"/>
                <a:gd name="T20" fmla="*/ 39 w 52"/>
                <a:gd name="T21" fmla="*/ 0 h 54"/>
                <a:gd name="T22" fmla="*/ 13 w 52"/>
                <a:gd name="T23" fmla="*/ 0 h 54"/>
                <a:gd name="T24" fmla="*/ 13 w 52"/>
                <a:gd name="T25" fmla="*/ 0 h 54"/>
                <a:gd name="T26" fmla="*/ 13 w 52"/>
                <a:gd name="T27" fmla="*/ 0 h 54"/>
                <a:gd name="T28" fmla="*/ 0 w 52"/>
                <a:gd name="T29" fmla="*/ 13 h 54"/>
                <a:gd name="T30" fmla="*/ 0 w 52"/>
                <a:gd name="T31" fmla="*/ 40 h 54"/>
                <a:gd name="T32" fmla="*/ 1 w 52"/>
                <a:gd name="T33" fmla="*/ 40 h 54"/>
                <a:gd name="T34" fmla="*/ 3 w 52"/>
                <a:gd name="T35" fmla="*/ 40 h 54"/>
                <a:gd name="T36" fmla="*/ 4 w 52"/>
                <a:gd name="T37" fmla="*/ 13 h 54"/>
                <a:gd name="T38" fmla="*/ 13 w 52"/>
                <a:gd name="T39" fmla="*/ 4 h 54"/>
                <a:gd name="T40" fmla="*/ 13 w 52"/>
                <a:gd name="T41" fmla="*/ 4 h 54"/>
                <a:gd name="T42" fmla="*/ 13 w 52"/>
                <a:gd name="T43" fmla="*/ 4 h 54"/>
                <a:gd name="T44" fmla="*/ 39 w 52"/>
                <a:gd name="T45" fmla="*/ 4 h 54"/>
                <a:gd name="T46" fmla="*/ 48 w 52"/>
                <a:gd name="T47" fmla="*/ 13 h 54"/>
                <a:gd name="T48" fmla="*/ 48 w 52"/>
                <a:gd name="T49" fmla="*/ 13 h 54"/>
                <a:gd name="T50" fmla="*/ 47 w 52"/>
                <a:gd name="T51" fmla="*/ 41 h 54"/>
                <a:gd name="T52" fmla="*/ 38 w 52"/>
                <a:gd name="T53" fmla="*/ 50 h 54"/>
                <a:gd name="T54" fmla="*/ 38 w 52"/>
                <a:gd name="T55" fmla="*/ 50 h 54"/>
                <a:gd name="T56" fmla="*/ 38 w 52"/>
                <a:gd name="T57" fmla="*/ 50 h 54"/>
                <a:gd name="T58" fmla="*/ 12 w 52"/>
                <a:gd name="T59" fmla="*/ 50 h 54"/>
                <a:gd name="T60" fmla="*/ 3 w 52"/>
                <a:gd name="T61" fmla="*/ 41 h 54"/>
                <a:gd name="T62" fmla="*/ 3 w 52"/>
                <a:gd name="T63" fmla="*/ 40 h 54"/>
                <a:gd name="T64" fmla="*/ 1 w 52"/>
                <a:gd name="T6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" h="54">
                  <a:moveTo>
                    <a:pt x="1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8"/>
                    <a:pt x="5" y="53"/>
                    <a:pt x="12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45" y="54"/>
                    <a:pt x="51" y="48"/>
                    <a:pt x="51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0"/>
                    <a:pt x="3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8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6"/>
                    <a:pt x="43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7" y="50"/>
                    <a:pt x="3" y="46"/>
                    <a:pt x="3" y="41"/>
                  </a:cubicBezTo>
                  <a:cubicBezTo>
                    <a:pt x="3" y="40"/>
                    <a:pt x="3" y="40"/>
                    <a:pt x="3" y="40"/>
                  </a:cubicBezTo>
                  <a:lnTo>
                    <a:pt x="1" y="40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8"/>
            <p:cNvSpPr/>
            <p:nvPr/>
          </p:nvSpPr>
          <p:spPr bwMode="auto">
            <a:xfrm>
              <a:off x="3497263" y="944563"/>
              <a:ext cx="76200" cy="80963"/>
            </a:xfrm>
            <a:custGeom>
              <a:avLst/>
              <a:gdLst>
                <a:gd name="T0" fmla="*/ 0 w 48"/>
                <a:gd name="T1" fmla="*/ 38 h 50"/>
                <a:gd name="T2" fmla="*/ 11 w 48"/>
                <a:gd name="T3" fmla="*/ 50 h 50"/>
                <a:gd name="T4" fmla="*/ 37 w 48"/>
                <a:gd name="T5" fmla="*/ 50 h 50"/>
                <a:gd name="T6" fmla="*/ 48 w 48"/>
                <a:gd name="T7" fmla="*/ 39 h 50"/>
                <a:gd name="T8" fmla="*/ 48 w 48"/>
                <a:gd name="T9" fmla="*/ 11 h 50"/>
                <a:gd name="T10" fmla="*/ 37 w 48"/>
                <a:gd name="T11" fmla="*/ 0 h 50"/>
                <a:gd name="T12" fmla="*/ 12 w 48"/>
                <a:gd name="T13" fmla="*/ 0 h 50"/>
                <a:gd name="T14" fmla="*/ 0 w 48"/>
                <a:gd name="T15" fmla="*/ 10 h 50"/>
                <a:gd name="T16" fmla="*/ 0 w 48"/>
                <a:gd name="T17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0" y="38"/>
                  </a:moveTo>
                  <a:cubicBezTo>
                    <a:pt x="0" y="44"/>
                    <a:pt x="5" y="49"/>
                    <a:pt x="11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3" y="50"/>
                    <a:pt x="48" y="45"/>
                    <a:pt x="48" y="39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5"/>
                    <a:pt x="43" y="0"/>
                    <a:pt x="37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4"/>
                    <a:pt x="0" y="10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9"/>
            <p:cNvSpPr/>
            <p:nvPr/>
          </p:nvSpPr>
          <p:spPr bwMode="auto">
            <a:xfrm>
              <a:off x="3494088" y="941388"/>
              <a:ext cx="82550" cy="87313"/>
            </a:xfrm>
            <a:custGeom>
              <a:avLst/>
              <a:gdLst>
                <a:gd name="T0" fmla="*/ 2 w 52"/>
                <a:gd name="T1" fmla="*/ 40 h 54"/>
                <a:gd name="T2" fmla="*/ 0 w 52"/>
                <a:gd name="T3" fmla="*/ 40 h 54"/>
                <a:gd name="T4" fmla="*/ 0 w 52"/>
                <a:gd name="T5" fmla="*/ 40 h 54"/>
                <a:gd name="T6" fmla="*/ 13 w 52"/>
                <a:gd name="T7" fmla="*/ 53 h 54"/>
                <a:gd name="T8" fmla="*/ 39 w 52"/>
                <a:gd name="T9" fmla="*/ 54 h 54"/>
                <a:gd name="T10" fmla="*/ 39 w 52"/>
                <a:gd name="T11" fmla="*/ 54 h 54"/>
                <a:gd name="T12" fmla="*/ 39 w 52"/>
                <a:gd name="T13" fmla="*/ 54 h 54"/>
                <a:gd name="T14" fmla="*/ 52 w 52"/>
                <a:gd name="T15" fmla="*/ 41 h 54"/>
                <a:gd name="T16" fmla="*/ 52 w 52"/>
                <a:gd name="T17" fmla="*/ 13 h 54"/>
                <a:gd name="T18" fmla="*/ 52 w 52"/>
                <a:gd name="T19" fmla="*/ 13 h 54"/>
                <a:gd name="T20" fmla="*/ 39 w 52"/>
                <a:gd name="T21" fmla="*/ 0 h 54"/>
                <a:gd name="T22" fmla="*/ 14 w 52"/>
                <a:gd name="T23" fmla="*/ 0 h 54"/>
                <a:gd name="T24" fmla="*/ 14 w 52"/>
                <a:gd name="T25" fmla="*/ 0 h 54"/>
                <a:gd name="T26" fmla="*/ 13 w 52"/>
                <a:gd name="T27" fmla="*/ 0 h 54"/>
                <a:gd name="T28" fmla="*/ 0 w 52"/>
                <a:gd name="T29" fmla="*/ 12 h 54"/>
                <a:gd name="T30" fmla="*/ 0 w 52"/>
                <a:gd name="T31" fmla="*/ 40 h 54"/>
                <a:gd name="T32" fmla="*/ 2 w 52"/>
                <a:gd name="T33" fmla="*/ 40 h 54"/>
                <a:gd name="T34" fmla="*/ 4 w 52"/>
                <a:gd name="T35" fmla="*/ 40 h 54"/>
                <a:gd name="T36" fmla="*/ 4 w 52"/>
                <a:gd name="T37" fmla="*/ 13 h 54"/>
                <a:gd name="T38" fmla="*/ 13 w 52"/>
                <a:gd name="T39" fmla="*/ 4 h 54"/>
                <a:gd name="T40" fmla="*/ 14 w 52"/>
                <a:gd name="T41" fmla="*/ 4 h 54"/>
                <a:gd name="T42" fmla="*/ 39 w 52"/>
                <a:gd name="T43" fmla="*/ 4 h 54"/>
                <a:gd name="T44" fmla="*/ 48 w 52"/>
                <a:gd name="T45" fmla="*/ 13 h 54"/>
                <a:gd name="T46" fmla="*/ 48 w 52"/>
                <a:gd name="T47" fmla="*/ 13 h 54"/>
                <a:gd name="T48" fmla="*/ 48 w 52"/>
                <a:gd name="T49" fmla="*/ 41 h 54"/>
                <a:gd name="T50" fmla="*/ 39 w 52"/>
                <a:gd name="T51" fmla="*/ 50 h 54"/>
                <a:gd name="T52" fmla="*/ 39 w 52"/>
                <a:gd name="T53" fmla="*/ 50 h 54"/>
                <a:gd name="T54" fmla="*/ 39 w 52"/>
                <a:gd name="T55" fmla="*/ 50 h 54"/>
                <a:gd name="T56" fmla="*/ 13 w 52"/>
                <a:gd name="T57" fmla="*/ 50 h 54"/>
                <a:gd name="T58" fmla="*/ 4 w 52"/>
                <a:gd name="T59" fmla="*/ 40 h 54"/>
                <a:gd name="T60" fmla="*/ 4 w 52"/>
                <a:gd name="T61" fmla="*/ 40 h 54"/>
                <a:gd name="T62" fmla="*/ 2 w 52"/>
                <a:gd name="T63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54">
                  <a:moveTo>
                    <a:pt x="2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8"/>
                    <a:pt x="6" y="53"/>
                    <a:pt x="13" y="53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46" y="54"/>
                    <a:pt x="52" y="48"/>
                    <a:pt x="52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0"/>
                    <a:pt x="3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8"/>
                    <a:pt x="8" y="4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8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6"/>
                    <a:pt x="44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8" y="49"/>
                    <a:pt x="4" y="45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0"/>
            <p:cNvSpPr/>
            <p:nvPr/>
          </p:nvSpPr>
          <p:spPr bwMode="auto">
            <a:xfrm>
              <a:off x="3363913" y="941388"/>
              <a:ext cx="77788" cy="82550"/>
            </a:xfrm>
            <a:custGeom>
              <a:avLst/>
              <a:gdLst>
                <a:gd name="T0" fmla="*/ 0 w 49"/>
                <a:gd name="T1" fmla="*/ 39 h 51"/>
                <a:gd name="T2" fmla="*/ 11 w 49"/>
                <a:gd name="T3" fmla="*/ 50 h 51"/>
                <a:gd name="T4" fmla="*/ 37 w 49"/>
                <a:gd name="T5" fmla="*/ 51 h 51"/>
                <a:gd name="T6" fmla="*/ 48 w 49"/>
                <a:gd name="T7" fmla="*/ 40 h 51"/>
                <a:gd name="T8" fmla="*/ 49 w 49"/>
                <a:gd name="T9" fmla="*/ 12 h 51"/>
                <a:gd name="T10" fmla="*/ 38 w 49"/>
                <a:gd name="T11" fmla="*/ 1 h 51"/>
                <a:gd name="T12" fmla="*/ 12 w 49"/>
                <a:gd name="T13" fmla="*/ 1 h 51"/>
                <a:gd name="T14" fmla="*/ 1 w 49"/>
                <a:gd name="T15" fmla="*/ 11 h 51"/>
                <a:gd name="T16" fmla="*/ 0 w 49"/>
                <a:gd name="T17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1">
                  <a:moveTo>
                    <a:pt x="0" y="39"/>
                  </a:moveTo>
                  <a:cubicBezTo>
                    <a:pt x="0" y="45"/>
                    <a:pt x="5" y="50"/>
                    <a:pt x="11" y="50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43" y="51"/>
                    <a:pt x="48" y="46"/>
                    <a:pt x="48" y="40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6"/>
                    <a:pt x="44" y="1"/>
                    <a:pt x="38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0"/>
                    <a:pt x="1" y="5"/>
                    <a:pt x="1" y="11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1"/>
            <p:cNvSpPr/>
            <p:nvPr/>
          </p:nvSpPr>
          <p:spPr bwMode="auto">
            <a:xfrm>
              <a:off x="3362326" y="939800"/>
              <a:ext cx="82550" cy="87313"/>
            </a:xfrm>
            <a:custGeom>
              <a:avLst/>
              <a:gdLst>
                <a:gd name="T0" fmla="*/ 1 w 52"/>
                <a:gd name="T1" fmla="*/ 40 h 54"/>
                <a:gd name="T2" fmla="*/ 0 w 52"/>
                <a:gd name="T3" fmla="*/ 40 h 54"/>
                <a:gd name="T4" fmla="*/ 0 w 52"/>
                <a:gd name="T5" fmla="*/ 40 h 54"/>
                <a:gd name="T6" fmla="*/ 12 w 52"/>
                <a:gd name="T7" fmla="*/ 53 h 54"/>
                <a:gd name="T8" fmla="*/ 38 w 52"/>
                <a:gd name="T9" fmla="*/ 54 h 54"/>
                <a:gd name="T10" fmla="*/ 38 w 52"/>
                <a:gd name="T11" fmla="*/ 54 h 54"/>
                <a:gd name="T12" fmla="*/ 38 w 52"/>
                <a:gd name="T13" fmla="*/ 54 h 54"/>
                <a:gd name="T14" fmla="*/ 51 w 52"/>
                <a:gd name="T15" fmla="*/ 41 h 54"/>
                <a:gd name="T16" fmla="*/ 52 w 52"/>
                <a:gd name="T17" fmla="*/ 13 h 54"/>
                <a:gd name="T18" fmla="*/ 52 w 52"/>
                <a:gd name="T19" fmla="*/ 13 h 54"/>
                <a:gd name="T20" fmla="*/ 39 w 52"/>
                <a:gd name="T21" fmla="*/ 0 h 54"/>
                <a:gd name="T22" fmla="*/ 13 w 52"/>
                <a:gd name="T23" fmla="*/ 0 h 54"/>
                <a:gd name="T24" fmla="*/ 13 w 52"/>
                <a:gd name="T25" fmla="*/ 0 h 54"/>
                <a:gd name="T26" fmla="*/ 13 w 52"/>
                <a:gd name="T27" fmla="*/ 0 h 54"/>
                <a:gd name="T28" fmla="*/ 0 w 52"/>
                <a:gd name="T29" fmla="*/ 12 h 54"/>
                <a:gd name="T30" fmla="*/ 0 w 52"/>
                <a:gd name="T31" fmla="*/ 40 h 54"/>
                <a:gd name="T32" fmla="*/ 1 w 52"/>
                <a:gd name="T33" fmla="*/ 40 h 54"/>
                <a:gd name="T34" fmla="*/ 3 w 52"/>
                <a:gd name="T35" fmla="*/ 40 h 54"/>
                <a:gd name="T36" fmla="*/ 4 w 52"/>
                <a:gd name="T37" fmla="*/ 12 h 54"/>
                <a:gd name="T38" fmla="*/ 13 w 52"/>
                <a:gd name="T39" fmla="*/ 3 h 54"/>
                <a:gd name="T40" fmla="*/ 13 w 52"/>
                <a:gd name="T41" fmla="*/ 3 h 54"/>
                <a:gd name="T42" fmla="*/ 13 w 52"/>
                <a:gd name="T43" fmla="*/ 3 h 54"/>
                <a:gd name="T44" fmla="*/ 39 w 52"/>
                <a:gd name="T45" fmla="*/ 4 h 54"/>
                <a:gd name="T46" fmla="*/ 48 w 52"/>
                <a:gd name="T47" fmla="*/ 13 h 54"/>
                <a:gd name="T48" fmla="*/ 48 w 52"/>
                <a:gd name="T49" fmla="*/ 13 h 54"/>
                <a:gd name="T50" fmla="*/ 47 w 52"/>
                <a:gd name="T51" fmla="*/ 41 h 54"/>
                <a:gd name="T52" fmla="*/ 38 w 52"/>
                <a:gd name="T53" fmla="*/ 50 h 54"/>
                <a:gd name="T54" fmla="*/ 38 w 52"/>
                <a:gd name="T55" fmla="*/ 50 h 54"/>
                <a:gd name="T56" fmla="*/ 12 w 52"/>
                <a:gd name="T57" fmla="*/ 49 h 54"/>
                <a:gd name="T58" fmla="*/ 12 w 52"/>
                <a:gd name="T59" fmla="*/ 49 h 54"/>
                <a:gd name="T60" fmla="*/ 3 w 52"/>
                <a:gd name="T61" fmla="*/ 40 h 54"/>
                <a:gd name="T62" fmla="*/ 3 w 52"/>
                <a:gd name="T63" fmla="*/ 40 h 54"/>
                <a:gd name="T64" fmla="*/ 1 w 52"/>
                <a:gd name="T65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" h="54">
                  <a:moveTo>
                    <a:pt x="1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7"/>
                    <a:pt x="5" y="53"/>
                    <a:pt x="12" y="53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45" y="54"/>
                    <a:pt x="51" y="48"/>
                    <a:pt x="51" y="4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6"/>
                    <a:pt x="46" y="0"/>
                    <a:pt x="3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7"/>
                    <a:pt x="8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4"/>
                    <a:pt x="48" y="8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6"/>
                    <a:pt x="43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7" y="49"/>
                    <a:pt x="3" y="45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lnTo>
                    <a:pt x="1" y="40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2"/>
            <p:cNvSpPr/>
            <p:nvPr/>
          </p:nvSpPr>
          <p:spPr bwMode="auto">
            <a:xfrm>
              <a:off x="3367088" y="363538"/>
              <a:ext cx="473075" cy="120650"/>
            </a:xfrm>
            <a:custGeom>
              <a:avLst/>
              <a:gdLst>
                <a:gd name="T0" fmla="*/ 0 w 294"/>
                <a:gd name="T1" fmla="*/ 59 h 75"/>
                <a:gd name="T2" fmla="*/ 9 w 294"/>
                <a:gd name="T3" fmla="*/ 72 h 75"/>
                <a:gd name="T4" fmla="*/ 284 w 294"/>
                <a:gd name="T5" fmla="*/ 75 h 75"/>
                <a:gd name="T6" fmla="*/ 294 w 294"/>
                <a:gd name="T7" fmla="*/ 63 h 75"/>
                <a:gd name="T8" fmla="*/ 294 w 294"/>
                <a:gd name="T9" fmla="*/ 17 h 75"/>
                <a:gd name="T10" fmla="*/ 285 w 294"/>
                <a:gd name="T11" fmla="*/ 4 h 75"/>
                <a:gd name="T12" fmla="*/ 10 w 294"/>
                <a:gd name="T13" fmla="*/ 0 h 75"/>
                <a:gd name="T14" fmla="*/ 0 w 294"/>
                <a:gd name="T15" fmla="*/ 13 h 75"/>
                <a:gd name="T16" fmla="*/ 0 w 294"/>
                <a:gd name="T17" fmla="*/ 5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4" h="75">
                  <a:moveTo>
                    <a:pt x="0" y="59"/>
                  </a:moveTo>
                  <a:cubicBezTo>
                    <a:pt x="0" y="66"/>
                    <a:pt x="4" y="72"/>
                    <a:pt x="9" y="72"/>
                  </a:cubicBezTo>
                  <a:cubicBezTo>
                    <a:pt x="284" y="75"/>
                    <a:pt x="284" y="75"/>
                    <a:pt x="284" y="75"/>
                  </a:cubicBezTo>
                  <a:cubicBezTo>
                    <a:pt x="289" y="75"/>
                    <a:pt x="294" y="70"/>
                    <a:pt x="294" y="63"/>
                  </a:cubicBezTo>
                  <a:cubicBezTo>
                    <a:pt x="294" y="17"/>
                    <a:pt x="294" y="17"/>
                    <a:pt x="294" y="17"/>
                  </a:cubicBezTo>
                  <a:cubicBezTo>
                    <a:pt x="294" y="10"/>
                    <a:pt x="290" y="4"/>
                    <a:pt x="285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6"/>
                    <a:pt x="0" y="13"/>
                  </a:cubicBezTo>
                  <a:lnTo>
                    <a:pt x="0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3"/>
            <p:cNvSpPr/>
            <p:nvPr/>
          </p:nvSpPr>
          <p:spPr bwMode="auto">
            <a:xfrm>
              <a:off x="3362326" y="360363"/>
              <a:ext cx="482600" cy="127000"/>
            </a:xfrm>
            <a:custGeom>
              <a:avLst/>
              <a:gdLst>
                <a:gd name="T0" fmla="*/ 3 w 300"/>
                <a:gd name="T1" fmla="*/ 61 h 79"/>
                <a:gd name="T2" fmla="*/ 0 w 300"/>
                <a:gd name="T3" fmla="*/ 61 h 79"/>
                <a:gd name="T4" fmla="*/ 0 w 300"/>
                <a:gd name="T5" fmla="*/ 61 h 79"/>
                <a:gd name="T6" fmla="*/ 4 w 300"/>
                <a:gd name="T7" fmla="*/ 71 h 79"/>
                <a:gd name="T8" fmla="*/ 12 w 300"/>
                <a:gd name="T9" fmla="*/ 76 h 79"/>
                <a:gd name="T10" fmla="*/ 287 w 300"/>
                <a:gd name="T11" fmla="*/ 79 h 79"/>
                <a:gd name="T12" fmla="*/ 287 w 300"/>
                <a:gd name="T13" fmla="*/ 79 h 79"/>
                <a:gd name="T14" fmla="*/ 287 w 300"/>
                <a:gd name="T15" fmla="*/ 79 h 79"/>
                <a:gd name="T16" fmla="*/ 296 w 300"/>
                <a:gd name="T17" fmla="*/ 75 h 79"/>
                <a:gd name="T18" fmla="*/ 299 w 300"/>
                <a:gd name="T19" fmla="*/ 65 h 79"/>
                <a:gd name="T20" fmla="*/ 300 w 300"/>
                <a:gd name="T21" fmla="*/ 19 h 79"/>
                <a:gd name="T22" fmla="*/ 300 w 300"/>
                <a:gd name="T23" fmla="*/ 18 h 79"/>
                <a:gd name="T24" fmla="*/ 296 w 300"/>
                <a:gd name="T25" fmla="*/ 8 h 79"/>
                <a:gd name="T26" fmla="*/ 288 w 300"/>
                <a:gd name="T27" fmla="*/ 4 h 79"/>
                <a:gd name="T28" fmla="*/ 13 w 300"/>
                <a:gd name="T29" fmla="*/ 0 h 79"/>
                <a:gd name="T30" fmla="*/ 13 w 300"/>
                <a:gd name="T31" fmla="*/ 0 h 79"/>
                <a:gd name="T32" fmla="*/ 13 w 300"/>
                <a:gd name="T33" fmla="*/ 0 h 79"/>
                <a:gd name="T34" fmla="*/ 4 w 300"/>
                <a:gd name="T35" fmla="*/ 5 h 79"/>
                <a:gd name="T36" fmla="*/ 1 w 300"/>
                <a:gd name="T37" fmla="*/ 15 h 79"/>
                <a:gd name="T38" fmla="*/ 0 w 300"/>
                <a:gd name="T39" fmla="*/ 61 h 79"/>
                <a:gd name="T40" fmla="*/ 3 w 300"/>
                <a:gd name="T41" fmla="*/ 61 h 79"/>
                <a:gd name="T42" fmla="*/ 5 w 300"/>
                <a:gd name="T43" fmla="*/ 61 h 79"/>
                <a:gd name="T44" fmla="*/ 6 w 300"/>
                <a:gd name="T45" fmla="*/ 15 h 79"/>
                <a:gd name="T46" fmla="*/ 8 w 300"/>
                <a:gd name="T47" fmla="*/ 7 h 79"/>
                <a:gd name="T48" fmla="*/ 13 w 300"/>
                <a:gd name="T49" fmla="*/ 5 h 79"/>
                <a:gd name="T50" fmla="*/ 13 w 300"/>
                <a:gd name="T51" fmla="*/ 5 h 79"/>
                <a:gd name="T52" fmla="*/ 13 w 300"/>
                <a:gd name="T53" fmla="*/ 5 h 79"/>
                <a:gd name="T54" fmla="*/ 288 w 300"/>
                <a:gd name="T55" fmla="*/ 8 h 79"/>
                <a:gd name="T56" fmla="*/ 293 w 300"/>
                <a:gd name="T57" fmla="*/ 11 h 79"/>
                <a:gd name="T58" fmla="*/ 295 w 300"/>
                <a:gd name="T59" fmla="*/ 18 h 79"/>
                <a:gd name="T60" fmla="*/ 295 w 300"/>
                <a:gd name="T61" fmla="*/ 19 h 79"/>
                <a:gd name="T62" fmla="*/ 294 w 300"/>
                <a:gd name="T63" fmla="*/ 65 h 79"/>
                <a:gd name="T64" fmla="*/ 292 w 300"/>
                <a:gd name="T65" fmla="*/ 72 h 79"/>
                <a:gd name="T66" fmla="*/ 287 w 300"/>
                <a:gd name="T67" fmla="*/ 75 h 79"/>
                <a:gd name="T68" fmla="*/ 287 w 300"/>
                <a:gd name="T69" fmla="*/ 75 h 79"/>
                <a:gd name="T70" fmla="*/ 287 w 300"/>
                <a:gd name="T71" fmla="*/ 75 h 79"/>
                <a:gd name="T72" fmla="*/ 12 w 300"/>
                <a:gd name="T73" fmla="*/ 71 h 79"/>
                <a:gd name="T74" fmla="*/ 7 w 300"/>
                <a:gd name="T75" fmla="*/ 69 h 79"/>
                <a:gd name="T76" fmla="*/ 5 w 300"/>
                <a:gd name="T77" fmla="*/ 61 h 79"/>
                <a:gd name="T78" fmla="*/ 5 w 300"/>
                <a:gd name="T79" fmla="*/ 61 h 79"/>
                <a:gd name="T80" fmla="*/ 3 w 300"/>
                <a:gd name="T81" fmla="*/ 6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0" h="79">
                  <a:moveTo>
                    <a:pt x="3" y="61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5"/>
                    <a:pt x="2" y="68"/>
                    <a:pt x="4" y="71"/>
                  </a:cubicBezTo>
                  <a:cubicBezTo>
                    <a:pt x="6" y="74"/>
                    <a:pt x="9" y="76"/>
                    <a:pt x="12" y="76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91" y="79"/>
                    <a:pt x="294" y="78"/>
                    <a:pt x="296" y="75"/>
                  </a:cubicBezTo>
                  <a:cubicBezTo>
                    <a:pt x="298" y="72"/>
                    <a:pt x="299" y="69"/>
                    <a:pt x="299" y="65"/>
                  </a:cubicBezTo>
                  <a:cubicBezTo>
                    <a:pt x="300" y="19"/>
                    <a:pt x="300" y="19"/>
                    <a:pt x="300" y="19"/>
                  </a:cubicBezTo>
                  <a:cubicBezTo>
                    <a:pt x="300" y="18"/>
                    <a:pt x="300" y="18"/>
                    <a:pt x="300" y="18"/>
                  </a:cubicBezTo>
                  <a:cubicBezTo>
                    <a:pt x="300" y="15"/>
                    <a:pt x="298" y="11"/>
                    <a:pt x="296" y="8"/>
                  </a:cubicBezTo>
                  <a:cubicBezTo>
                    <a:pt x="294" y="6"/>
                    <a:pt x="291" y="4"/>
                    <a:pt x="288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5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2"/>
                    <a:pt x="7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288" y="8"/>
                    <a:pt x="288" y="8"/>
                    <a:pt x="288" y="8"/>
                  </a:cubicBezTo>
                  <a:cubicBezTo>
                    <a:pt x="290" y="8"/>
                    <a:pt x="291" y="9"/>
                    <a:pt x="293" y="11"/>
                  </a:cubicBezTo>
                  <a:cubicBezTo>
                    <a:pt x="294" y="13"/>
                    <a:pt x="295" y="15"/>
                    <a:pt x="295" y="18"/>
                  </a:cubicBezTo>
                  <a:cubicBezTo>
                    <a:pt x="295" y="19"/>
                    <a:pt x="295" y="19"/>
                    <a:pt x="295" y="19"/>
                  </a:cubicBezTo>
                  <a:cubicBezTo>
                    <a:pt x="294" y="65"/>
                    <a:pt x="294" y="65"/>
                    <a:pt x="294" y="65"/>
                  </a:cubicBezTo>
                  <a:cubicBezTo>
                    <a:pt x="294" y="68"/>
                    <a:pt x="293" y="70"/>
                    <a:pt x="292" y="72"/>
                  </a:cubicBezTo>
                  <a:cubicBezTo>
                    <a:pt x="291" y="74"/>
                    <a:pt x="289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0" y="71"/>
                    <a:pt x="9" y="70"/>
                    <a:pt x="7" y="69"/>
                  </a:cubicBezTo>
                  <a:cubicBezTo>
                    <a:pt x="6" y="67"/>
                    <a:pt x="5" y="64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lnTo>
                    <a:pt x="3" y="61"/>
                  </a:lnTo>
                  <a:close/>
                </a:path>
              </a:pathLst>
            </a:custGeom>
            <a:solidFill>
              <a:srgbClr val="C6C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4" name="文本框 73"/>
          <p:cNvSpPr txBox="1"/>
          <p:nvPr/>
        </p:nvSpPr>
        <p:spPr>
          <a:xfrm>
            <a:off x="4468023" y="3406501"/>
            <a:ext cx="486383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32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75" name="文本框 74"/>
          <p:cNvSpPr txBox="1"/>
          <p:nvPr/>
        </p:nvSpPr>
        <p:spPr>
          <a:xfrm>
            <a:off x="4506182" y="3989648"/>
            <a:ext cx="626745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76" name="矩形 75"/>
          <p:cNvSpPr/>
          <p:nvPr/>
        </p:nvSpPr>
        <p:spPr>
          <a:xfrm>
            <a:off x="4625795" y="2463182"/>
            <a:ext cx="2892238" cy="72186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  <a:spcBef>
                <a:spcPts val="600"/>
              </a:spcBef>
            </a:pPr>
            <a:r>
              <a:rPr lang="en-US" altLang="zh-CN" sz="6000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880</a:t>
            </a:r>
            <a:r>
              <a:rPr lang="zh-CN" altLang="en-US" sz="6000" b="1" dirty="0"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万</a:t>
            </a:r>
            <a:endParaRPr lang="zh-CN" altLang="en-US" sz="6000" b="1" dirty="0"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4" grpId="0"/>
          <p:bldP spid="75" grpId="0"/>
          <p:bldP spid="76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4" grpId="0"/>
          <p:bldP spid="75" grpId="0"/>
          <p:bldP spid="76" grpId="0" animBg="1"/>
        </p:bldLst>
      </p:timing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3911015" y="2775302"/>
            <a:ext cx="4388329" cy="3190040"/>
            <a:chOff x="5784851" y="3976688"/>
            <a:chExt cx="1290637" cy="938212"/>
          </a:xfrm>
          <a:blipFill>
            <a:blip r:embed="rId1"/>
            <a:stretch>
              <a:fillRect/>
            </a:stretch>
          </a:blipFill>
        </p:grpSpPr>
        <p:sp>
          <p:nvSpPr>
            <p:cNvPr id="296" name="Freeform 311"/>
            <p:cNvSpPr>
              <a:spLocks noEditPoints="1"/>
            </p:cNvSpPr>
            <p:nvPr/>
          </p:nvSpPr>
          <p:spPr bwMode="auto">
            <a:xfrm>
              <a:off x="6111876" y="4260850"/>
              <a:ext cx="631825" cy="654050"/>
            </a:xfrm>
            <a:custGeom>
              <a:avLst/>
              <a:gdLst>
                <a:gd name="T0" fmla="*/ 99 w 393"/>
                <a:gd name="T1" fmla="*/ 388 h 406"/>
                <a:gd name="T2" fmla="*/ 50 w 393"/>
                <a:gd name="T3" fmla="*/ 360 h 406"/>
                <a:gd name="T4" fmla="*/ 26 w 393"/>
                <a:gd name="T5" fmla="*/ 323 h 406"/>
                <a:gd name="T6" fmla="*/ 13 w 393"/>
                <a:gd name="T7" fmla="*/ 193 h 406"/>
                <a:gd name="T8" fmla="*/ 23 w 393"/>
                <a:gd name="T9" fmla="*/ 139 h 406"/>
                <a:gd name="T10" fmla="*/ 40 w 393"/>
                <a:gd name="T11" fmla="*/ 90 h 406"/>
                <a:gd name="T12" fmla="*/ 82 w 393"/>
                <a:gd name="T13" fmla="*/ 41 h 406"/>
                <a:gd name="T14" fmla="*/ 149 w 393"/>
                <a:gd name="T15" fmla="*/ 21 h 406"/>
                <a:gd name="T16" fmla="*/ 190 w 393"/>
                <a:gd name="T17" fmla="*/ 4 h 406"/>
                <a:gd name="T18" fmla="*/ 218 w 393"/>
                <a:gd name="T19" fmla="*/ 7 h 406"/>
                <a:gd name="T20" fmla="*/ 265 w 393"/>
                <a:gd name="T21" fmla="*/ 18 h 406"/>
                <a:gd name="T22" fmla="*/ 304 w 393"/>
                <a:gd name="T23" fmla="*/ 22 h 406"/>
                <a:gd name="T24" fmla="*/ 311 w 393"/>
                <a:gd name="T25" fmla="*/ 32 h 406"/>
                <a:gd name="T26" fmla="*/ 358 w 393"/>
                <a:gd name="T27" fmla="*/ 64 h 406"/>
                <a:gd name="T28" fmla="*/ 368 w 393"/>
                <a:gd name="T29" fmla="*/ 118 h 406"/>
                <a:gd name="T30" fmla="*/ 368 w 393"/>
                <a:gd name="T31" fmla="*/ 155 h 406"/>
                <a:gd name="T32" fmla="*/ 358 w 393"/>
                <a:gd name="T33" fmla="*/ 203 h 406"/>
                <a:gd name="T34" fmla="*/ 336 w 393"/>
                <a:gd name="T35" fmla="*/ 214 h 406"/>
                <a:gd name="T36" fmla="*/ 305 w 393"/>
                <a:gd name="T37" fmla="*/ 237 h 406"/>
                <a:gd name="T38" fmla="*/ 241 w 393"/>
                <a:gd name="T39" fmla="*/ 240 h 406"/>
                <a:gd name="T40" fmla="*/ 204 w 393"/>
                <a:gd name="T41" fmla="*/ 280 h 406"/>
                <a:gd name="T42" fmla="*/ 137 w 393"/>
                <a:gd name="T43" fmla="*/ 276 h 406"/>
                <a:gd name="T44" fmla="*/ 102 w 393"/>
                <a:gd name="T45" fmla="*/ 164 h 406"/>
                <a:gd name="T46" fmla="*/ 145 w 393"/>
                <a:gd name="T47" fmla="*/ 109 h 406"/>
                <a:gd name="T48" fmla="*/ 198 w 393"/>
                <a:gd name="T49" fmla="*/ 95 h 406"/>
                <a:gd name="T50" fmla="*/ 243 w 393"/>
                <a:gd name="T51" fmla="*/ 106 h 406"/>
                <a:gd name="T52" fmla="*/ 283 w 393"/>
                <a:gd name="T53" fmla="*/ 146 h 406"/>
                <a:gd name="T54" fmla="*/ 295 w 393"/>
                <a:gd name="T55" fmla="*/ 177 h 406"/>
                <a:gd name="T56" fmla="*/ 317 w 393"/>
                <a:gd name="T57" fmla="*/ 89 h 406"/>
                <a:gd name="T58" fmla="*/ 301 w 393"/>
                <a:gd name="T59" fmla="*/ 73 h 406"/>
                <a:gd name="T60" fmla="*/ 266 w 393"/>
                <a:gd name="T61" fmla="*/ 57 h 406"/>
                <a:gd name="T62" fmla="*/ 219 w 393"/>
                <a:gd name="T63" fmla="*/ 47 h 406"/>
                <a:gd name="T64" fmla="*/ 169 w 393"/>
                <a:gd name="T65" fmla="*/ 44 h 406"/>
                <a:gd name="T66" fmla="*/ 96 w 393"/>
                <a:gd name="T67" fmla="*/ 102 h 406"/>
                <a:gd name="T68" fmla="*/ 73 w 393"/>
                <a:gd name="T69" fmla="*/ 159 h 406"/>
                <a:gd name="T70" fmla="*/ 47 w 393"/>
                <a:gd name="T71" fmla="*/ 248 h 406"/>
                <a:gd name="T72" fmla="*/ 82 w 393"/>
                <a:gd name="T73" fmla="*/ 313 h 406"/>
                <a:gd name="T74" fmla="*/ 158 w 393"/>
                <a:gd name="T75" fmla="*/ 354 h 406"/>
                <a:gd name="T76" fmla="*/ 206 w 393"/>
                <a:gd name="T77" fmla="*/ 346 h 406"/>
                <a:gd name="T78" fmla="*/ 291 w 393"/>
                <a:gd name="T79" fmla="*/ 319 h 406"/>
                <a:gd name="T80" fmla="*/ 317 w 393"/>
                <a:gd name="T81" fmla="*/ 316 h 406"/>
                <a:gd name="T82" fmla="*/ 372 w 393"/>
                <a:gd name="T83" fmla="*/ 289 h 406"/>
                <a:gd name="T84" fmla="*/ 382 w 393"/>
                <a:gd name="T85" fmla="*/ 302 h 406"/>
                <a:gd name="T86" fmla="*/ 377 w 393"/>
                <a:gd name="T87" fmla="*/ 332 h 406"/>
                <a:gd name="T88" fmla="*/ 362 w 393"/>
                <a:gd name="T89" fmla="*/ 353 h 406"/>
                <a:gd name="T90" fmla="*/ 313 w 393"/>
                <a:gd name="T91" fmla="*/ 382 h 406"/>
                <a:gd name="T92" fmla="*/ 241 w 393"/>
                <a:gd name="T93" fmla="*/ 402 h 406"/>
                <a:gd name="T94" fmla="*/ 188 w 393"/>
                <a:gd name="T95" fmla="*/ 403 h 406"/>
                <a:gd name="T96" fmla="*/ 24 w 393"/>
                <a:gd name="T97" fmla="*/ 168 h 406"/>
                <a:gd name="T98" fmla="*/ 60 w 393"/>
                <a:gd name="T99" fmla="*/ 267 h 406"/>
                <a:gd name="T100" fmla="*/ 116 w 393"/>
                <a:gd name="T101" fmla="*/ 27 h 406"/>
                <a:gd name="T102" fmla="*/ 123 w 393"/>
                <a:gd name="T103" fmla="*/ 145 h 406"/>
                <a:gd name="T104" fmla="*/ 209 w 393"/>
                <a:gd name="T105" fmla="*/ 209 h 406"/>
                <a:gd name="T106" fmla="*/ 231 w 393"/>
                <a:gd name="T107" fmla="*/ 160 h 406"/>
                <a:gd name="T108" fmla="*/ 201 w 393"/>
                <a:gd name="T109" fmla="*/ 131 h 406"/>
                <a:gd name="T110" fmla="*/ 153 w 393"/>
                <a:gd name="T111" fmla="*/ 210 h 406"/>
                <a:gd name="T112" fmla="*/ 166 w 393"/>
                <a:gd name="T113" fmla="*/ 118 h 406"/>
                <a:gd name="T114" fmla="*/ 224 w 393"/>
                <a:gd name="T115" fmla="*/ 262 h 406"/>
                <a:gd name="T116" fmla="*/ 261 w 393"/>
                <a:gd name="T117" fmla="*/ 28 h 406"/>
                <a:gd name="T118" fmla="*/ 316 w 393"/>
                <a:gd name="T119" fmla="*/ 322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3" h="406">
                  <a:moveTo>
                    <a:pt x="154" y="397"/>
                  </a:moveTo>
                  <a:cubicBezTo>
                    <a:pt x="154" y="397"/>
                    <a:pt x="153" y="397"/>
                    <a:pt x="151" y="397"/>
                  </a:cubicBezTo>
                  <a:cubicBezTo>
                    <a:pt x="150" y="398"/>
                    <a:pt x="148" y="398"/>
                    <a:pt x="148" y="398"/>
                  </a:cubicBezTo>
                  <a:cubicBezTo>
                    <a:pt x="145" y="396"/>
                    <a:pt x="145" y="396"/>
                    <a:pt x="145" y="396"/>
                  </a:cubicBezTo>
                  <a:cubicBezTo>
                    <a:pt x="138" y="397"/>
                    <a:pt x="138" y="397"/>
                    <a:pt x="138" y="397"/>
                  </a:cubicBezTo>
                  <a:cubicBezTo>
                    <a:pt x="138" y="397"/>
                    <a:pt x="137" y="396"/>
                    <a:pt x="136" y="394"/>
                  </a:cubicBezTo>
                  <a:cubicBezTo>
                    <a:pt x="134" y="393"/>
                    <a:pt x="134" y="392"/>
                    <a:pt x="133" y="392"/>
                  </a:cubicBezTo>
                  <a:cubicBezTo>
                    <a:pt x="131" y="392"/>
                    <a:pt x="131" y="392"/>
                    <a:pt x="131" y="392"/>
                  </a:cubicBezTo>
                  <a:cubicBezTo>
                    <a:pt x="129" y="393"/>
                    <a:pt x="129" y="393"/>
                    <a:pt x="129" y="393"/>
                  </a:cubicBezTo>
                  <a:cubicBezTo>
                    <a:pt x="128" y="392"/>
                    <a:pt x="127" y="391"/>
                    <a:pt x="126" y="390"/>
                  </a:cubicBezTo>
                  <a:cubicBezTo>
                    <a:pt x="125" y="388"/>
                    <a:pt x="124" y="388"/>
                    <a:pt x="124" y="387"/>
                  </a:cubicBezTo>
                  <a:cubicBezTo>
                    <a:pt x="119" y="388"/>
                    <a:pt x="119" y="388"/>
                    <a:pt x="119" y="388"/>
                  </a:cubicBezTo>
                  <a:cubicBezTo>
                    <a:pt x="114" y="388"/>
                    <a:pt x="114" y="388"/>
                    <a:pt x="114" y="388"/>
                  </a:cubicBezTo>
                  <a:cubicBezTo>
                    <a:pt x="114" y="388"/>
                    <a:pt x="113" y="388"/>
                    <a:pt x="111" y="389"/>
                  </a:cubicBezTo>
                  <a:cubicBezTo>
                    <a:pt x="109" y="390"/>
                    <a:pt x="108" y="391"/>
                    <a:pt x="107" y="391"/>
                  </a:cubicBezTo>
                  <a:cubicBezTo>
                    <a:pt x="105" y="392"/>
                    <a:pt x="105" y="392"/>
                    <a:pt x="105" y="392"/>
                  </a:cubicBezTo>
                  <a:cubicBezTo>
                    <a:pt x="104" y="392"/>
                    <a:pt x="104" y="392"/>
                    <a:pt x="104" y="392"/>
                  </a:cubicBezTo>
                  <a:cubicBezTo>
                    <a:pt x="104" y="392"/>
                    <a:pt x="103" y="392"/>
                    <a:pt x="103" y="391"/>
                  </a:cubicBezTo>
                  <a:cubicBezTo>
                    <a:pt x="102" y="391"/>
                    <a:pt x="101" y="390"/>
                    <a:pt x="99" y="388"/>
                  </a:cubicBezTo>
                  <a:cubicBezTo>
                    <a:pt x="97" y="386"/>
                    <a:pt x="96" y="385"/>
                    <a:pt x="96" y="384"/>
                  </a:cubicBezTo>
                  <a:cubicBezTo>
                    <a:pt x="95" y="384"/>
                    <a:pt x="94" y="384"/>
                    <a:pt x="93" y="384"/>
                  </a:cubicBezTo>
                  <a:cubicBezTo>
                    <a:pt x="92" y="383"/>
                    <a:pt x="91" y="383"/>
                    <a:pt x="91" y="383"/>
                  </a:cubicBezTo>
                  <a:cubicBezTo>
                    <a:pt x="90" y="380"/>
                    <a:pt x="90" y="380"/>
                    <a:pt x="90" y="380"/>
                  </a:cubicBezTo>
                  <a:cubicBezTo>
                    <a:pt x="90" y="379"/>
                    <a:pt x="89" y="378"/>
                    <a:pt x="88" y="377"/>
                  </a:cubicBezTo>
                  <a:cubicBezTo>
                    <a:pt x="88" y="375"/>
                    <a:pt x="87" y="374"/>
                    <a:pt x="87" y="374"/>
                  </a:cubicBezTo>
                  <a:cubicBezTo>
                    <a:pt x="88" y="382"/>
                    <a:pt x="88" y="382"/>
                    <a:pt x="88" y="382"/>
                  </a:cubicBezTo>
                  <a:cubicBezTo>
                    <a:pt x="86" y="381"/>
                    <a:pt x="84" y="381"/>
                    <a:pt x="83" y="381"/>
                  </a:cubicBezTo>
                  <a:cubicBezTo>
                    <a:pt x="81" y="381"/>
                    <a:pt x="79" y="381"/>
                    <a:pt x="78" y="382"/>
                  </a:cubicBezTo>
                  <a:cubicBezTo>
                    <a:pt x="76" y="382"/>
                    <a:pt x="75" y="382"/>
                    <a:pt x="74" y="381"/>
                  </a:cubicBezTo>
                  <a:cubicBezTo>
                    <a:pt x="74" y="381"/>
                    <a:pt x="73" y="381"/>
                    <a:pt x="72" y="380"/>
                  </a:cubicBezTo>
                  <a:cubicBezTo>
                    <a:pt x="71" y="380"/>
                    <a:pt x="70" y="380"/>
                    <a:pt x="69" y="380"/>
                  </a:cubicBezTo>
                  <a:cubicBezTo>
                    <a:pt x="69" y="379"/>
                    <a:pt x="68" y="379"/>
                    <a:pt x="66" y="377"/>
                  </a:cubicBezTo>
                  <a:cubicBezTo>
                    <a:pt x="66" y="376"/>
                    <a:pt x="65" y="376"/>
                    <a:pt x="65" y="375"/>
                  </a:cubicBezTo>
                  <a:cubicBezTo>
                    <a:pt x="64" y="375"/>
                    <a:pt x="62" y="374"/>
                    <a:pt x="60" y="372"/>
                  </a:cubicBezTo>
                  <a:cubicBezTo>
                    <a:pt x="57" y="370"/>
                    <a:pt x="56" y="369"/>
                    <a:pt x="55" y="369"/>
                  </a:cubicBezTo>
                  <a:cubicBezTo>
                    <a:pt x="54" y="368"/>
                    <a:pt x="54" y="368"/>
                    <a:pt x="55" y="366"/>
                  </a:cubicBezTo>
                  <a:cubicBezTo>
                    <a:pt x="55" y="365"/>
                    <a:pt x="55" y="364"/>
                    <a:pt x="54" y="364"/>
                  </a:cubicBezTo>
                  <a:cubicBezTo>
                    <a:pt x="50" y="360"/>
                    <a:pt x="50" y="360"/>
                    <a:pt x="50" y="360"/>
                  </a:cubicBezTo>
                  <a:cubicBezTo>
                    <a:pt x="50" y="358"/>
                    <a:pt x="50" y="358"/>
                    <a:pt x="50" y="358"/>
                  </a:cubicBezTo>
                  <a:cubicBezTo>
                    <a:pt x="50" y="357"/>
                    <a:pt x="50" y="357"/>
                    <a:pt x="50" y="357"/>
                  </a:cubicBezTo>
                  <a:cubicBezTo>
                    <a:pt x="50" y="356"/>
                    <a:pt x="51" y="356"/>
                    <a:pt x="52" y="355"/>
                  </a:cubicBezTo>
                  <a:cubicBezTo>
                    <a:pt x="54" y="353"/>
                    <a:pt x="54" y="353"/>
                    <a:pt x="54" y="353"/>
                  </a:cubicBezTo>
                  <a:cubicBezTo>
                    <a:pt x="54" y="351"/>
                    <a:pt x="54" y="351"/>
                    <a:pt x="54" y="351"/>
                  </a:cubicBezTo>
                  <a:cubicBezTo>
                    <a:pt x="54" y="351"/>
                    <a:pt x="54" y="351"/>
                    <a:pt x="54" y="351"/>
                  </a:cubicBezTo>
                  <a:cubicBezTo>
                    <a:pt x="54" y="350"/>
                    <a:pt x="54" y="350"/>
                    <a:pt x="54" y="350"/>
                  </a:cubicBezTo>
                  <a:cubicBezTo>
                    <a:pt x="54" y="349"/>
                    <a:pt x="54" y="349"/>
                    <a:pt x="54" y="349"/>
                  </a:cubicBezTo>
                  <a:cubicBezTo>
                    <a:pt x="54" y="348"/>
                    <a:pt x="53" y="348"/>
                    <a:pt x="53" y="347"/>
                  </a:cubicBezTo>
                  <a:cubicBezTo>
                    <a:pt x="53" y="347"/>
                    <a:pt x="53" y="346"/>
                    <a:pt x="52" y="345"/>
                  </a:cubicBezTo>
                  <a:cubicBezTo>
                    <a:pt x="51" y="344"/>
                    <a:pt x="51" y="344"/>
                    <a:pt x="50" y="343"/>
                  </a:cubicBezTo>
                  <a:cubicBezTo>
                    <a:pt x="50" y="343"/>
                    <a:pt x="49" y="342"/>
                    <a:pt x="47" y="341"/>
                  </a:cubicBezTo>
                  <a:cubicBezTo>
                    <a:pt x="45" y="340"/>
                    <a:pt x="44" y="339"/>
                    <a:pt x="43" y="339"/>
                  </a:cubicBezTo>
                  <a:cubicBezTo>
                    <a:pt x="43" y="338"/>
                    <a:pt x="43" y="337"/>
                    <a:pt x="43" y="336"/>
                  </a:cubicBezTo>
                  <a:cubicBezTo>
                    <a:pt x="43" y="335"/>
                    <a:pt x="43" y="334"/>
                    <a:pt x="43" y="334"/>
                  </a:cubicBezTo>
                  <a:cubicBezTo>
                    <a:pt x="37" y="339"/>
                    <a:pt x="37" y="339"/>
                    <a:pt x="37" y="339"/>
                  </a:cubicBezTo>
                  <a:cubicBezTo>
                    <a:pt x="36" y="339"/>
                    <a:pt x="35" y="338"/>
                    <a:pt x="34" y="337"/>
                  </a:cubicBezTo>
                  <a:cubicBezTo>
                    <a:pt x="33" y="335"/>
                    <a:pt x="31" y="332"/>
                    <a:pt x="30" y="329"/>
                  </a:cubicBezTo>
                  <a:cubicBezTo>
                    <a:pt x="28" y="326"/>
                    <a:pt x="27" y="324"/>
                    <a:pt x="26" y="323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5" y="314"/>
                    <a:pt x="23" y="312"/>
                  </a:cubicBezTo>
                  <a:cubicBezTo>
                    <a:pt x="22" y="309"/>
                    <a:pt x="21" y="308"/>
                    <a:pt x="20" y="308"/>
                  </a:cubicBezTo>
                  <a:cubicBezTo>
                    <a:pt x="19" y="306"/>
                    <a:pt x="18" y="304"/>
                    <a:pt x="17" y="301"/>
                  </a:cubicBezTo>
                  <a:cubicBezTo>
                    <a:pt x="16" y="298"/>
                    <a:pt x="14" y="295"/>
                    <a:pt x="13" y="291"/>
                  </a:cubicBezTo>
                  <a:cubicBezTo>
                    <a:pt x="12" y="288"/>
                    <a:pt x="10" y="285"/>
                    <a:pt x="9" y="283"/>
                  </a:cubicBezTo>
                  <a:cubicBezTo>
                    <a:pt x="8" y="280"/>
                    <a:pt x="7" y="278"/>
                    <a:pt x="7" y="278"/>
                  </a:cubicBezTo>
                  <a:cubicBezTo>
                    <a:pt x="7" y="277"/>
                    <a:pt x="7" y="275"/>
                    <a:pt x="6" y="272"/>
                  </a:cubicBezTo>
                  <a:cubicBezTo>
                    <a:pt x="5" y="270"/>
                    <a:pt x="5" y="267"/>
                    <a:pt x="4" y="266"/>
                  </a:cubicBezTo>
                  <a:cubicBezTo>
                    <a:pt x="4" y="264"/>
                    <a:pt x="3" y="261"/>
                    <a:pt x="2" y="257"/>
                  </a:cubicBezTo>
                  <a:cubicBezTo>
                    <a:pt x="1" y="253"/>
                    <a:pt x="1" y="251"/>
                    <a:pt x="0" y="250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0" y="237"/>
                    <a:pt x="1" y="236"/>
                    <a:pt x="2" y="234"/>
                  </a:cubicBezTo>
                  <a:cubicBezTo>
                    <a:pt x="3" y="233"/>
                    <a:pt x="4" y="231"/>
                    <a:pt x="4" y="231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" y="207"/>
                    <a:pt x="5" y="206"/>
                    <a:pt x="7" y="203"/>
                  </a:cubicBezTo>
                  <a:cubicBezTo>
                    <a:pt x="10" y="200"/>
                    <a:pt x="11" y="199"/>
                    <a:pt x="11" y="198"/>
                  </a:cubicBezTo>
                  <a:cubicBezTo>
                    <a:pt x="13" y="196"/>
                    <a:pt x="13" y="195"/>
                    <a:pt x="13" y="193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3" y="191"/>
                    <a:pt x="13" y="191"/>
                    <a:pt x="13" y="191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3" y="190"/>
                    <a:pt x="12" y="189"/>
                    <a:pt x="11" y="188"/>
                  </a:cubicBezTo>
                  <a:cubicBezTo>
                    <a:pt x="9" y="187"/>
                    <a:pt x="8" y="186"/>
                    <a:pt x="8" y="186"/>
                  </a:cubicBezTo>
                  <a:cubicBezTo>
                    <a:pt x="8" y="185"/>
                    <a:pt x="9" y="184"/>
                    <a:pt x="9" y="181"/>
                  </a:cubicBezTo>
                  <a:cubicBezTo>
                    <a:pt x="10" y="179"/>
                    <a:pt x="10" y="177"/>
                    <a:pt x="10" y="177"/>
                  </a:cubicBezTo>
                  <a:cubicBezTo>
                    <a:pt x="10" y="176"/>
                    <a:pt x="10" y="174"/>
                    <a:pt x="10" y="171"/>
                  </a:cubicBezTo>
                  <a:cubicBezTo>
                    <a:pt x="10" y="168"/>
                    <a:pt x="9" y="166"/>
                    <a:pt x="9" y="165"/>
                  </a:cubicBezTo>
                  <a:cubicBezTo>
                    <a:pt x="10" y="164"/>
                    <a:pt x="10" y="163"/>
                    <a:pt x="10" y="161"/>
                  </a:cubicBezTo>
                  <a:cubicBezTo>
                    <a:pt x="11" y="159"/>
                    <a:pt x="11" y="158"/>
                    <a:pt x="11" y="158"/>
                  </a:cubicBezTo>
                  <a:cubicBezTo>
                    <a:pt x="12" y="158"/>
                    <a:pt x="13" y="156"/>
                    <a:pt x="15" y="153"/>
                  </a:cubicBezTo>
                  <a:cubicBezTo>
                    <a:pt x="16" y="150"/>
                    <a:pt x="18" y="148"/>
                    <a:pt x="18" y="148"/>
                  </a:cubicBezTo>
                  <a:cubicBezTo>
                    <a:pt x="18" y="147"/>
                    <a:pt x="19" y="146"/>
                    <a:pt x="19" y="143"/>
                  </a:cubicBezTo>
                  <a:cubicBezTo>
                    <a:pt x="20" y="141"/>
                    <a:pt x="20" y="139"/>
                    <a:pt x="20" y="138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24" y="136"/>
                    <a:pt x="24" y="137"/>
                    <a:pt x="23" y="139"/>
                  </a:cubicBezTo>
                  <a:cubicBezTo>
                    <a:pt x="22" y="141"/>
                    <a:pt x="22" y="142"/>
                    <a:pt x="22" y="143"/>
                  </a:cubicBezTo>
                  <a:cubicBezTo>
                    <a:pt x="22" y="143"/>
                    <a:pt x="23" y="144"/>
                    <a:pt x="23" y="145"/>
                  </a:cubicBezTo>
                  <a:cubicBezTo>
                    <a:pt x="24" y="145"/>
                    <a:pt x="25" y="145"/>
                    <a:pt x="25" y="145"/>
                  </a:cubicBezTo>
                  <a:cubicBezTo>
                    <a:pt x="26" y="145"/>
                    <a:pt x="27" y="144"/>
                    <a:pt x="28" y="143"/>
                  </a:cubicBezTo>
                  <a:cubicBezTo>
                    <a:pt x="28" y="142"/>
                    <a:pt x="29" y="141"/>
                    <a:pt x="29" y="141"/>
                  </a:cubicBezTo>
                  <a:cubicBezTo>
                    <a:pt x="29" y="138"/>
                    <a:pt x="29" y="138"/>
                    <a:pt x="29" y="138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5"/>
                    <a:pt x="30" y="134"/>
                    <a:pt x="31" y="131"/>
                  </a:cubicBezTo>
                  <a:cubicBezTo>
                    <a:pt x="32" y="128"/>
                    <a:pt x="33" y="126"/>
                    <a:pt x="34" y="126"/>
                  </a:cubicBezTo>
                  <a:cubicBezTo>
                    <a:pt x="34" y="125"/>
                    <a:pt x="33" y="124"/>
                    <a:pt x="33" y="123"/>
                  </a:cubicBezTo>
                  <a:cubicBezTo>
                    <a:pt x="33" y="121"/>
                    <a:pt x="33" y="120"/>
                    <a:pt x="33" y="118"/>
                  </a:cubicBezTo>
                  <a:cubicBezTo>
                    <a:pt x="33" y="116"/>
                    <a:pt x="33" y="114"/>
                    <a:pt x="33" y="112"/>
                  </a:cubicBezTo>
                  <a:cubicBezTo>
                    <a:pt x="33" y="111"/>
                    <a:pt x="33" y="110"/>
                    <a:pt x="33" y="109"/>
                  </a:cubicBezTo>
                  <a:cubicBezTo>
                    <a:pt x="33" y="109"/>
                    <a:pt x="33" y="108"/>
                    <a:pt x="33" y="106"/>
                  </a:cubicBezTo>
                  <a:cubicBezTo>
                    <a:pt x="34" y="105"/>
                    <a:pt x="34" y="103"/>
                    <a:pt x="34" y="103"/>
                  </a:cubicBezTo>
                  <a:cubicBezTo>
                    <a:pt x="34" y="102"/>
                    <a:pt x="35" y="101"/>
                    <a:pt x="36" y="99"/>
                  </a:cubicBezTo>
                  <a:cubicBezTo>
                    <a:pt x="37" y="97"/>
                    <a:pt x="38" y="96"/>
                    <a:pt x="38" y="95"/>
                  </a:cubicBezTo>
                  <a:cubicBezTo>
                    <a:pt x="39" y="95"/>
                    <a:pt x="39" y="94"/>
                    <a:pt x="39" y="93"/>
                  </a:cubicBezTo>
                  <a:cubicBezTo>
                    <a:pt x="40" y="91"/>
                    <a:pt x="40" y="91"/>
                    <a:pt x="40" y="90"/>
                  </a:cubicBezTo>
                  <a:cubicBezTo>
                    <a:pt x="41" y="90"/>
                    <a:pt x="42" y="88"/>
                    <a:pt x="44" y="86"/>
                  </a:cubicBezTo>
                  <a:cubicBezTo>
                    <a:pt x="45" y="85"/>
                    <a:pt x="47" y="84"/>
                    <a:pt x="47" y="83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2" y="80"/>
                    <a:pt x="52" y="78"/>
                    <a:pt x="52" y="75"/>
                  </a:cubicBezTo>
                  <a:cubicBezTo>
                    <a:pt x="53" y="71"/>
                    <a:pt x="53" y="70"/>
                    <a:pt x="53" y="69"/>
                  </a:cubicBezTo>
                  <a:cubicBezTo>
                    <a:pt x="54" y="68"/>
                    <a:pt x="55" y="67"/>
                    <a:pt x="56" y="65"/>
                  </a:cubicBezTo>
                  <a:cubicBezTo>
                    <a:pt x="58" y="63"/>
                    <a:pt x="59" y="62"/>
                    <a:pt x="60" y="61"/>
                  </a:cubicBezTo>
                  <a:cubicBezTo>
                    <a:pt x="60" y="61"/>
                    <a:pt x="60" y="60"/>
                    <a:pt x="59" y="59"/>
                  </a:cubicBezTo>
                  <a:cubicBezTo>
                    <a:pt x="58" y="58"/>
                    <a:pt x="58" y="57"/>
                    <a:pt x="58" y="57"/>
                  </a:cubicBezTo>
                  <a:cubicBezTo>
                    <a:pt x="58" y="55"/>
                    <a:pt x="58" y="54"/>
                    <a:pt x="59" y="54"/>
                  </a:cubicBezTo>
                  <a:cubicBezTo>
                    <a:pt x="60" y="54"/>
                    <a:pt x="62" y="54"/>
                    <a:pt x="64" y="54"/>
                  </a:cubicBezTo>
                  <a:cubicBezTo>
                    <a:pt x="67" y="54"/>
                    <a:pt x="68" y="54"/>
                    <a:pt x="69" y="54"/>
                  </a:cubicBezTo>
                  <a:cubicBezTo>
                    <a:pt x="70" y="53"/>
                    <a:pt x="72" y="53"/>
                    <a:pt x="74" y="52"/>
                  </a:cubicBezTo>
                  <a:cubicBezTo>
                    <a:pt x="76" y="52"/>
                    <a:pt x="78" y="51"/>
                    <a:pt x="78" y="51"/>
                  </a:cubicBezTo>
                  <a:cubicBezTo>
                    <a:pt x="78" y="50"/>
                    <a:pt x="79" y="48"/>
                    <a:pt x="80" y="46"/>
                  </a:cubicBezTo>
                  <a:cubicBezTo>
                    <a:pt x="81" y="43"/>
                    <a:pt x="82" y="42"/>
                    <a:pt x="82" y="41"/>
                  </a:cubicBezTo>
                  <a:cubicBezTo>
                    <a:pt x="83" y="40"/>
                    <a:pt x="84" y="38"/>
                    <a:pt x="86" y="36"/>
                  </a:cubicBezTo>
                  <a:cubicBezTo>
                    <a:pt x="89" y="33"/>
                    <a:pt x="90" y="32"/>
                    <a:pt x="91" y="31"/>
                  </a:cubicBezTo>
                  <a:cubicBezTo>
                    <a:pt x="91" y="31"/>
                    <a:pt x="92" y="31"/>
                    <a:pt x="94" y="31"/>
                  </a:cubicBezTo>
                  <a:cubicBezTo>
                    <a:pt x="96" y="31"/>
                    <a:pt x="97" y="31"/>
                    <a:pt x="98" y="31"/>
                  </a:cubicBezTo>
                  <a:cubicBezTo>
                    <a:pt x="98" y="30"/>
                    <a:pt x="99" y="29"/>
                    <a:pt x="100" y="27"/>
                  </a:cubicBezTo>
                  <a:cubicBezTo>
                    <a:pt x="101" y="24"/>
                    <a:pt x="102" y="22"/>
                    <a:pt x="102" y="21"/>
                  </a:cubicBezTo>
                  <a:cubicBezTo>
                    <a:pt x="103" y="21"/>
                    <a:pt x="103" y="19"/>
                    <a:pt x="103" y="16"/>
                  </a:cubicBezTo>
                  <a:cubicBezTo>
                    <a:pt x="104" y="14"/>
                    <a:pt x="104" y="12"/>
                    <a:pt x="104" y="12"/>
                  </a:cubicBezTo>
                  <a:cubicBezTo>
                    <a:pt x="105" y="12"/>
                    <a:pt x="106" y="13"/>
                    <a:pt x="109" y="13"/>
                  </a:cubicBezTo>
                  <a:cubicBezTo>
                    <a:pt x="111" y="14"/>
                    <a:pt x="112" y="15"/>
                    <a:pt x="113" y="16"/>
                  </a:cubicBezTo>
                  <a:cubicBezTo>
                    <a:pt x="114" y="16"/>
                    <a:pt x="116" y="18"/>
                    <a:pt x="118" y="20"/>
                  </a:cubicBezTo>
                  <a:cubicBezTo>
                    <a:pt x="121" y="23"/>
                    <a:pt x="122" y="24"/>
                    <a:pt x="123" y="24"/>
                  </a:cubicBezTo>
                  <a:cubicBezTo>
                    <a:pt x="124" y="24"/>
                    <a:pt x="124" y="25"/>
                    <a:pt x="124" y="25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27" y="24"/>
                    <a:pt x="128" y="24"/>
                    <a:pt x="129" y="24"/>
                  </a:cubicBezTo>
                  <a:cubicBezTo>
                    <a:pt x="129" y="24"/>
                    <a:pt x="130" y="24"/>
                    <a:pt x="131" y="24"/>
                  </a:cubicBezTo>
                  <a:cubicBezTo>
                    <a:pt x="131" y="24"/>
                    <a:pt x="132" y="23"/>
                    <a:pt x="133" y="23"/>
                  </a:cubicBezTo>
                  <a:cubicBezTo>
                    <a:pt x="134" y="22"/>
                    <a:pt x="135" y="22"/>
                    <a:pt x="135" y="22"/>
                  </a:cubicBezTo>
                  <a:cubicBezTo>
                    <a:pt x="149" y="21"/>
                    <a:pt x="149" y="21"/>
                    <a:pt x="149" y="21"/>
                  </a:cubicBezTo>
                  <a:cubicBezTo>
                    <a:pt x="150" y="21"/>
                    <a:pt x="151" y="20"/>
                    <a:pt x="152" y="19"/>
                  </a:cubicBezTo>
                  <a:cubicBezTo>
                    <a:pt x="154" y="17"/>
                    <a:pt x="155" y="16"/>
                    <a:pt x="155" y="15"/>
                  </a:cubicBezTo>
                  <a:cubicBezTo>
                    <a:pt x="155" y="16"/>
                    <a:pt x="156" y="17"/>
                    <a:pt x="157" y="19"/>
                  </a:cubicBezTo>
                  <a:cubicBezTo>
                    <a:pt x="158" y="21"/>
                    <a:pt x="158" y="22"/>
                    <a:pt x="159" y="22"/>
                  </a:cubicBezTo>
                  <a:cubicBezTo>
                    <a:pt x="159" y="22"/>
                    <a:pt x="159" y="23"/>
                    <a:pt x="159" y="23"/>
                  </a:cubicBezTo>
                  <a:cubicBezTo>
                    <a:pt x="160" y="23"/>
                    <a:pt x="160" y="23"/>
                    <a:pt x="160" y="22"/>
                  </a:cubicBezTo>
                  <a:cubicBezTo>
                    <a:pt x="161" y="21"/>
                    <a:pt x="162" y="19"/>
                    <a:pt x="163" y="17"/>
                  </a:cubicBezTo>
                  <a:cubicBezTo>
                    <a:pt x="164" y="15"/>
                    <a:pt x="164" y="13"/>
                    <a:pt x="165" y="13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76" y="1"/>
                    <a:pt x="176" y="1"/>
                    <a:pt x="176" y="1"/>
                  </a:cubicBezTo>
                  <a:cubicBezTo>
                    <a:pt x="176" y="1"/>
                    <a:pt x="177" y="1"/>
                    <a:pt x="178" y="2"/>
                  </a:cubicBezTo>
                  <a:cubicBezTo>
                    <a:pt x="179" y="2"/>
                    <a:pt x="180" y="3"/>
                    <a:pt x="181" y="3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9" y="4"/>
                    <a:pt x="189" y="4"/>
                    <a:pt x="190" y="4"/>
                  </a:cubicBezTo>
                  <a:cubicBezTo>
                    <a:pt x="190" y="4"/>
                    <a:pt x="191" y="6"/>
                    <a:pt x="191" y="7"/>
                  </a:cubicBezTo>
                  <a:cubicBezTo>
                    <a:pt x="192" y="9"/>
                    <a:pt x="192" y="10"/>
                    <a:pt x="193" y="11"/>
                  </a:cubicBezTo>
                  <a:cubicBezTo>
                    <a:pt x="197" y="6"/>
                    <a:pt x="197" y="6"/>
                    <a:pt x="197" y="6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8" y="17"/>
                    <a:pt x="199" y="16"/>
                    <a:pt x="200" y="15"/>
                  </a:cubicBezTo>
                  <a:cubicBezTo>
                    <a:pt x="200" y="14"/>
                    <a:pt x="201" y="13"/>
                    <a:pt x="202" y="13"/>
                  </a:cubicBezTo>
                  <a:cubicBezTo>
                    <a:pt x="205" y="12"/>
                    <a:pt x="205" y="12"/>
                    <a:pt x="205" y="12"/>
                  </a:cubicBezTo>
                  <a:cubicBezTo>
                    <a:pt x="206" y="12"/>
                    <a:pt x="206" y="12"/>
                    <a:pt x="206" y="12"/>
                  </a:cubicBezTo>
                  <a:cubicBezTo>
                    <a:pt x="207" y="13"/>
                    <a:pt x="207" y="14"/>
                    <a:pt x="208" y="16"/>
                  </a:cubicBezTo>
                  <a:cubicBezTo>
                    <a:pt x="209" y="18"/>
                    <a:pt x="209" y="19"/>
                    <a:pt x="210" y="19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1" y="20"/>
                    <a:pt x="211" y="20"/>
                    <a:pt x="211" y="20"/>
                  </a:cubicBezTo>
                  <a:cubicBezTo>
                    <a:pt x="211" y="20"/>
                    <a:pt x="211" y="19"/>
                    <a:pt x="211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2" y="18"/>
                    <a:pt x="212" y="16"/>
                    <a:pt x="212" y="14"/>
                  </a:cubicBezTo>
                  <a:cubicBezTo>
                    <a:pt x="213" y="12"/>
                    <a:pt x="213" y="10"/>
                    <a:pt x="214" y="10"/>
                  </a:cubicBezTo>
                  <a:cubicBezTo>
                    <a:pt x="214" y="9"/>
                    <a:pt x="214" y="9"/>
                    <a:pt x="215" y="8"/>
                  </a:cubicBezTo>
                  <a:cubicBezTo>
                    <a:pt x="215" y="8"/>
                    <a:pt x="216" y="7"/>
                    <a:pt x="216" y="7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8" y="7"/>
                    <a:pt x="219" y="7"/>
                    <a:pt x="219" y="7"/>
                  </a:cubicBezTo>
                  <a:cubicBezTo>
                    <a:pt x="219" y="7"/>
                    <a:pt x="219" y="7"/>
                    <a:pt x="220" y="7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2" y="7"/>
                    <a:pt x="222" y="8"/>
                    <a:pt x="223" y="9"/>
                  </a:cubicBezTo>
                  <a:cubicBezTo>
                    <a:pt x="224" y="10"/>
                    <a:pt x="225" y="11"/>
                    <a:pt x="226" y="11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6" y="16"/>
                    <a:pt x="226" y="16"/>
                    <a:pt x="226" y="16"/>
                  </a:cubicBezTo>
                  <a:cubicBezTo>
                    <a:pt x="226" y="17"/>
                    <a:pt x="227" y="17"/>
                    <a:pt x="228" y="18"/>
                  </a:cubicBezTo>
                  <a:cubicBezTo>
                    <a:pt x="229" y="19"/>
                    <a:pt x="230" y="20"/>
                    <a:pt x="231" y="20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6" y="21"/>
                    <a:pt x="237" y="21"/>
                  </a:cubicBezTo>
                  <a:cubicBezTo>
                    <a:pt x="237" y="22"/>
                    <a:pt x="238" y="22"/>
                    <a:pt x="238" y="22"/>
                  </a:cubicBezTo>
                  <a:cubicBezTo>
                    <a:pt x="239" y="23"/>
                    <a:pt x="241" y="23"/>
                    <a:pt x="245" y="23"/>
                  </a:cubicBezTo>
                  <a:cubicBezTo>
                    <a:pt x="249" y="24"/>
                    <a:pt x="251" y="24"/>
                    <a:pt x="252" y="24"/>
                  </a:cubicBezTo>
                  <a:cubicBezTo>
                    <a:pt x="258" y="24"/>
                    <a:pt x="258" y="24"/>
                    <a:pt x="258" y="24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64" y="23"/>
                    <a:pt x="264" y="22"/>
                    <a:pt x="265" y="21"/>
                  </a:cubicBezTo>
                  <a:cubicBezTo>
                    <a:pt x="265" y="20"/>
                    <a:pt x="265" y="19"/>
                    <a:pt x="265" y="18"/>
                  </a:cubicBezTo>
                  <a:cubicBezTo>
                    <a:pt x="267" y="18"/>
                    <a:pt x="267" y="18"/>
                    <a:pt x="267" y="18"/>
                  </a:cubicBezTo>
                  <a:cubicBezTo>
                    <a:pt x="268" y="18"/>
                    <a:pt x="268" y="18"/>
                    <a:pt x="268" y="18"/>
                  </a:cubicBezTo>
                  <a:cubicBezTo>
                    <a:pt x="269" y="19"/>
                    <a:pt x="269" y="19"/>
                    <a:pt x="271" y="20"/>
                  </a:cubicBezTo>
                  <a:cubicBezTo>
                    <a:pt x="272" y="20"/>
                    <a:pt x="272" y="21"/>
                    <a:pt x="273" y="20"/>
                  </a:cubicBezTo>
                  <a:cubicBezTo>
                    <a:pt x="274" y="20"/>
                    <a:pt x="274" y="19"/>
                    <a:pt x="275" y="18"/>
                  </a:cubicBezTo>
                  <a:cubicBezTo>
                    <a:pt x="277" y="17"/>
                    <a:pt x="277" y="16"/>
                    <a:pt x="278" y="15"/>
                  </a:cubicBezTo>
                  <a:cubicBezTo>
                    <a:pt x="278" y="16"/>
                    <a:pt x="280" y="18"/>
                    <a:pt x="282" y="20"/>
                  </a:cubicBezTo>
                  <a:cubicBezTo>
                    <a:pt x="285" y="22"/>
                    <a:pt x="286" y="24"/>
                    <a:pt x="287" y="24"/>
                  </a:cubicBezTo>
                  <a:cubicBezTo>
                    <a:pt x="287" y="24"/>
                    <a:pt x="287" y="24"/>
                    <a:pt x="288" y="24"/>
                  </a:cubicBezTo>
                  <a:cubicBezTo>
                    <a:pt x="289" y="24"/>
                    <a:pt x="289" y="24"/>
                    <a:pt x="289" y="24"/>
                  </a:cubicBezTo>
                  <a:cubicBezTo>
                    <a:pt x="291" y="24"/>
                    <a:pt x="291" y="24"/>
                    <a:pt x="291" y="24"/>
                  </a:cubicBezTo>
                  <a:cubicBezTo>
                    <a:pt x="291" y="24"/>
                    <a:pt x="292" y="24"/>
                    <a:pt x="292" y="24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294" y="23"/>
                    <a:pt x="295" y="23"/>
                    <a:pt x="296" y="23"/>
                  </a:cubicBezTo>
                  <a:cubicBezTo>
                    <a:pt x="297" y="22"/>
                    <a:pt x="298" y="22"/>
                    <a:pt x="298" y="22"/>
                  </a:cubicBezTo>
                  <a:cubicBezTo>
                    <a:pt x="299" y="21"/>
                    <a:pt x="300" y="21"/>
                    <a:pt x="301" y="21"/>
                  </a:cubicBezTo>
                  <a:cubicBezTo>
                    <a:pt x="303" y="21"/>
                    <a:pt x="304" y="21"/>
                    <a:pt x="304" y="21"/>
                  </a:cubicBezTo>
                  <a:cubicBezTo>
                    <a:pt x="304" y="21"/>
                    <a:pt x="304" y="21"/>
                    <a:pt x="304" y="21"/>
                  </a:cubicBezTo>
                  <a:cubicBezTo>
                    <a:pt x="304" y="21"/>
                    <a:pt x="304" y="21"/>
                    <a:pt x="304" y="22"/>
                  </a:cubicBezTo>
                  <a:cubicBezTo>
                    <a:pt x="304" y="22"/>
                    <a:pt x="303" y="23"/>
                    <a:pt x="303" y="23"/>
                  </a:cubicBezTo>
                  <a:cubicBezTo>
                    <a:pt x="303" y="23"/>
                    <a:pt x="302" y="24"/>
                    <a:pt x="300" y="26"/>
                  </a:cubicBezTo>
                  <a:cubicBezTo>
                    <a:pt x="298" y="28"/>
                    <a:pt x="297" y="30"/>
                    <a:pt x="297" y="31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298" y="36"/>
                    <a:pt x="300" y="38"/>
                    <a:pt x="304" y="40"/>
                  </a:cubicBezTo>
                  <a:cubicBezTo>
                    <a:pt x="307" y="43"/>
                    <a:pt x="309" y="45"/>
                    <a:pt x="310" y="46"/>
                  </a:cubicBezTo>
                  <a:cubicBezTo>
                    <a:pt x="310" y="47"/>
                    <a:pt x="310" y="47"/>
                    <a:pt x="311" y="48"/>
                  </a:cubicBezTo>
                  <a:cubicBezTo>
                    <a:pt x="311" y="49"/>
                    <a:pt x="312" y="50"/>
                    <a:pt x="312" y="51"/>
                  </a:cubicBezTo>
                  <a:cubicBezTo>
                    <a:pt x="312" y="50"/>
                    <a:pt x="312" y="50"/>
                    <a:pt x="312" y="50"/>
                  </a:cubicBezTo>
                  <a:cubicBezTo>
                    <a:pt x="312" y="50"/>
                    <a:pt x="312" y="49"/>
                    <a:pt x="313" y="49"/>
                  </a:cubicBezTo>
                  <a:cubicBezTo>
                    <a:pt x="313" y="49"/>
                    <a:pt x="313" y="48"/>
                    <a:pt x="314" y="46"/>
                  </a:cubicBezTo>
                  <a:cubicBezTo>
                    <a:pt x="314" y="44"/>
                    <a:pt x="314" y="42"/>
                    <a:pt x="314" y="41"/>
                  </a:cubicBezTo>
                  <a:cubicBezTo>
                    <a:pt x="314" y="41"/>
                    <a:pt x="313" y="40"/>
                    <a:pt x="312" y="38"/>
                  </a:cubicBezTo>
                  <a:cubicBezTo>
                    <a:pt x="311" y="36"/>
                    <a:pt x="310" y="35"/>
                    <a:pt x="309" y="34"/>
                  </a:cubicBezTo>
                  <a:cubicBezTo>
                    <a:pt x="309" y="34"/>
                    <a:pt x="309" y="34"/>
                    <a:pt x="308" y="33"/>
                  </a:cubicBezTo>
                  <a:cubicBezTo>
                    <a:pt x="308" y="33"/>
                    <a:pt x="307" y="33"/>
                    <a:pt x="307" y="32"/>
                  </a:cubicBezTo>
                  <a:cubicBezTo>
                    <a:pt x="309" y="32"/>
                    <a:pt x="309" y="32"/>
                    <a:pt x="309" y="32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12" y="32"/>
                    <a:pt x="312" y="32"/>
                    <a:pt x="312" y="32"/>
                  </a:cubicBezTo>
                  <a:cubicBezTo>
                    <a:pt x="313" y="33"/>
                    <a:pt x="314" y="34"/>
                    <a:pt x="314" y="34"/>
                  </a:cubicBezTo>
                  <a:cubicBezTo>
                    <a:pt x="314" y="35"/>
                    <a:pt x="316" y="36"/>
                    <a:pt x="318" y="39"/>
                  </a:cubicBezTo>
                  <a:cubicBezTo>
                    <a:pt x="319" y="41"/>
                    <a:pt x="321" y="43"/>
                    <a:pt x="321" y="43"/>
                  </a:cubicBezTo>
                  <a:cubicBezTo>
                    <a:pt x="321" y="43"/>
                    <a:pt x="322" y="44"/>
                    <a:pt x="324" y="45"/>
                  </a:cubicBezTo>
                  <a:cubicBezTo>
                    <a:pt x="325" y="47"/>
                    <a:pt x="326" y="48"/>
                    <a:pt x="326" y="48"/>
                  </a:cubicBezTo>
                  <a:cubicBezTo>
                    <a:pt x="328" y="50"/>
                    <a:pt x="328" y="50"/>
                    <a:pt x="328" y="50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3"/>
                    <a:pt x="329" y="53"/>
                    <a:pt x="330" y="53"/>
                  </a:cubicBezTo>
                  <a:cubicBezTo>
                    <a:pt x="331" y="54"/>
                    <a:pt x="331" y="54"/>
                    <a:pt x="331" y="54"/>
                  </a:cubicBezTo>
                  <a:cubicBezTo>
                    <a:pt x="332" y="54"/>
                    <a:pt x="332" y="55"/>
                    <a:pt x="333" y="55"/>
                  </a:cubicBezTo>
                  <a:cubicBezTo>
                    <a:pt x="335" y="56"/>
                    <a:pt x="336" y="56"/>
                    <a:pt x="336" y="56"/>
                  </a:cubicBezTo>
                  <a:cubicBezTo>
                    <a:pt x="337" y="57"/>
                    <a:pt x="338" y="58"/>
                    <a:pt x="340" y="59"/>
                  </a:cubicBezTo>
                  <a:cubicBezTo>
                    <a:pt x="342" y="60"/>
                    <a:pt x="343" y="60"/>
                    <a:pt x="343" y="61"/>
                  </a:cubicBezTo>
                  <a:cubicBezTo>
                    <a:pt x="343" y="61"/>
                    <a:pt x="344" y="62"/>
                    <a:pt x="346" y="63"/>
                  </a:cubicBezTo>
                  <a:cubicBezTo>
                    <a:pt x="347" y="64"/>
                    <a:pt x="348" y="65"/>
                    <a:pt x="348" y="65"/>
                  </a:cubicBezTo>
                  <a:cubicBezTo>
                    <a:pt x="352" y="65"/>
                    <a:pt x="352" y="65"/>
                    <a:pt x="352" y="65"/>
                  </a:cubicBezTo>
                  <a:cubicBezTo>
                    <a:pt x="355" y="65"/>
                    <a:pt x="355" y="65"/>
                    <a:pt x="355" y="65"/>
                  </a:cubicBezTo>
                  <a:cubicBezTo>
                    <a:pt x="356" y="65"/>
                    <a:pt x="357" y="64"/>
                    <a:pt x="358" y="64"/>
                  </a:cubicBezTo>
                  <a:cubicBezTo>
                    <a:pt x="359" y="63"/>
                    <a:pt x="359" y="62"/>
                    <a:pt x="360" y="62"/>
                  </a:cubicBezTo>
                  <a:cubicBezTo>
                    <a:pt x="361" y="62"/>
                    <a:pt x="361" y="62"/>
                    <a:pt x="361" y="62"/>
                  </a:cubicBezTo>
                  <a:cubicBezTo>
                    <a:pt x="362" y="62"/>
                    <a:pt x="362" y="62"/>
                    <a:pt x="362" y="62"/>
                  </a:cubicBezTo>
                  <a:cubicBezTo>
                    <a:pt x="362" y="63"/>
                    <a:pt x="363" y="64"/>
                    <a:pt x="363" y="66"/>
                  </a:cubicBezTo>
                  <a:cubicBezTo>
                    <a:pt x="364" y="69"/>
                    <a:pt x="365" y="70"/>
                    <a:pt x="365" y="71"/>
                  </a:cubicBezTo>
                  <a:cubicBezTo>
                    <a:pt x="365" y="72"/>
                    <a:pt x="366" y="73"/>
                    <a:pt x="366" y="75"/>
                  </a:cubicBezTo>
                  <a:cubicBezTo>
                    <a:pt x="367" y="76"/>
                    <a:pt x="367" y="77"/>
                    <a:pt x="367" y="78"/>
                  </a:cubicBezTo>
                  <a:cubicBezTo>
                    <a:pt x="368" y="78"/>
                    <a:pt x="368" y="80"/>
                    <a:pt x="369" y="82"/>
                  </a:cubicBezTo>
                  <a:cubicBezTo>
                    <a:pt x="370" y="85"/>
                    <a:pt x="370" y="86"/>
                    <a:pt x="371" y="87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1" y="89"/>
                    <a:pt x="371" y="89"/>
                    <a:pt x="371" y="89"/>
                  </a:cubicBezTo>
                  <a:cubicBezTo>
                    <a:pt x="370" y="90"/>
                    <a:pt x="369" y="91"/>
                    <a:pt x="367" y="93"/>
                  </a:cubicBezTo>
                  <a:cubicBezTo>
                    <a:pt x="365" y="95"/>
                    <a:pt x="364" y="96"/>
                    <a:pt x="364" y="97"/>
                  </a:cubicBezTo>
                  <a:cubicBezTo>
                    <a:pt x="364" y="99"/>
                    <a:pt x="364" y="99"/>
                    <a:pt x="364" y="99"/>
                  </a:cubicBezTo>
                  <a:cubicBezTo>
                    <a:pt x="364" y="101"/>
                    <a:pt x="364" y="101"/>
                    <a:pt x="364" y="101"/>
                  </a:cubicBezTo>
                  <a:cubicBezTo>
                    <a:pt x="364" y="102"/>
                    <a:pt x="365" y="103"/>
                    <a:pt x="366" y="104"/>
                  </a:cubicBezTo>
                  <a:cubicBezTo>
                    <a:pt x="367" y="105"/>
                    <a:pt x="367" y="105"/>
                    <a:pt x="367" y="106"/>
                  </a:cubicBezTo>
                  <a:cubicBezTo>
                    <a:pt x="368" y="113"/>
                    <a:pt x="368" y="113"/>
                    <a:pt x="368" y="113"/>
                  </a:cubicBezTo>
                  <a:cubicBezTo>
                    <a:pt x="368" y="118"/>
                    <a:pt x="368" y="118"/>
                    <a:pt x="368" y="118"/>
                  </a:cubicBezTo>
                  <a:cubicBezTo>
                    <a:pt x="368" y="118"/>
                    <a:pt x="367" y="120"/>
                    <a:pt x="365" y="123"/>
                  </a:cubicBezTo>
                  <a:cubicBezTo>
                    <a:pt x="363" y="125"/>
                    <a:pt x="362" y="127"/>
                    <a:pt x="361" y="128"/>
                  </a:cubicBezTo>
                  <a:cubicBezTo>
                    <a:pt x="361" y="128"/>
                    <a:pt x="361" y="129"/>
                    <a:pt x="360" y="131"/>
                  </a:cubicBezTo>
                  <a:cubicBezTo>
                    <a:pt x="360" y="132"/>
                    <a:pt x="360" y="134"/>
                    <a:pt x="360" y="134"/>
                  </a:cubicBezTo>
                  <a:cubicBezTo>
                    <a:pt x="360" y="142"/>
                    <a:pt x="360" y="142"/>
                    <a:pt x="360" y="142"/>
                  </a:cubicBezTo>
                  <a:cubicBezTo>
                    <a:pt x="360" y="142"/>
                    <a:pt x="359" y="143"/>
                    <a:pt x="358" y="143"/>
                  </a:cubicBezTo>
                  <a:cubicBezTo>
                    <a:pt x="356" y="143"/>
                    <a:pt x="355" y="144"/>
                    <a:pt x="355" y="144"/>
                  </a:cubicBezTo>
                  <a:cubicBezTo>
                    <a:pt x="355" y="145"/>
                    <a:pt x="354" y="145"/>
                    <a:pt x="354" y="146"/>
                  </a:cubicBezTo>
                  <a:cubicBezTo>
                    <a:pt x="353" y="146"/>
                    <a:pt x="353" y="147"/>
                    <a:pt x="353" y="147"/>
                  </a:cubicBezTo>
                  <a:cubicBezTo>
                    <a:pt x="353" y="152"/>
                    <a:pt x="353" y="152"/>
                    <a:pt x="353" y="152"/>
                  </a:cubicBezTo>
                  <a:cubicBezTo>
                    <a:pt x="354" y="156"/>
                    <a:pt x="354" y="156"/>
                    <a:pt x="354" y="156"/>
                  </a:cubicBezTo>
                  <a:cubicBezTo>
                    <a:pt x="354" y="157"/>
                    <a:pt x="355" y="158"/>
                    <a:pt x="356" y="159"/>
                  </a:cubicBezTo>
                  <a:cubicBezTo>
                    <a:pt x="357" y="159"/>
                    <a:pt x="358" y="160"/>
                    <a:pt x="359" y="160"/>
                  </a:cubicBezTo>
                  <a:cubicBezTo>
                    <a:pt x="359" y="161"/>
                    <a:pt x="359" y="161"/>
                    <a:pt x="359" y="161"/>
                  </a:cubicBezTo>
                  <a:cubicBezTo>
                    <a:pt x="361" y="161"/>
                    <a:pt x="361" y="161"/>
                    <a:pt x="361" y="161"/>
                  </a:cubicBezTo>
                  <a:cubicBezTo>
                    <a:pt x="362" y="161"/>
                    <a:pt x="362" y="161"/>
                    <a:pt x="362" y="161"/>
                  </a:cubicBezTo>
                  <a:cubicBezTo>
                    <a:pt x="363" y="161"/>
                    <a:pt x="363" y="161"/>
                    <a:pt x="363" y="160"/>
                  </a:cubicBezTo>
                  <a:cubicBezTo>
                    <a:pt x="365" y="158"/>
                    <a:pt x="365" y="158"/>
                    <a:pt x="365" y="158"/>
                  </a:cubicBezTo>
                  <a:cubicBezTo>
                    <a:pt x="368" y="155"/>
                    <a:pt x="368" y="155"/>
                    <a:pt x="368" y="155"/>
                  </a:cubicBezTo>
                  <a:cubicBezTo>
                    <a:pt x="368" y="155"/>
                    <a:pt x="370" y="155"/>
                    <a:pt x="371" y="154"/>
                  </a:cubicBezTo>
                  <a:cubicBezTo>
                    <a:pt x="373" y="154"/>
                    <a:pt x="374" y="153"/>
                    <a:pt x="375" y="153"/>
                  </a:cubicBezTo>
                  <a:cubicBezTo>
                    <a:pt x="375" y="152"/>
                    <a:pt x="375" y="151"/>
                    <a:pt x="375" y="149"/>
                  </a:cubicBezTo>
                  <a:cubicBezTo>
                    <a:pt x="374" y="147"/>
                    <a:pt x="374" y="146"/>
                    <a:pt x="374" y="146"/>
                  </a:cubicBezTo>
                  <a:cubicBezTo>
                    <a:pt x="375" y="146"/>
                    <a:pt x="375" y="145"/>
                    <a:pt x="375" y="144"/>
                  </a:cubicBezTo>
                  <a:cubicBezTo>
                    <a:pt x="376" y="144"/>
                    <a:pt x="376" y="143"/>
                    <a:pt x="376" y="143"/>
                  </a:cubicBezTo>
                  <a:cubicBezTo>
                    <a:pt x="377" y="143"/>
                    <a:pt x="377" y="144"/>
                    <a:pt x="378" y="146"/>
                  </a:cubicBezTo>
                  <a:cubicBezTo>
                    <a:pt x="379" y="148"/>
                    <a:pt x="379" y="149"/>
                    <a:pt x="380" y="150"/>
                  </a:cubicBezTo>
                  <a:cubicBezTo>
                    <a:pt x="380" y="151"/>
                    <a:pt x="380" y="151"/>
                    <a:pt x="380" y="151"/>
                  </a:cubicBezTo>
                  <a:cubicBezTo>
                    <a:pt x="380" y="152"/>
                    <a:pt x="380" y="152"/>
                    <a:pt x="380" y="152"/>
                  </a:cubicBezTo>
                  <a:cubicBezTo>
                    <a:pt x="379" y="153"/>
                    <a:pt x="378" y="154"/>
                    <a:pt x="377" y="156"/>
                  </a:cubicBezTo>
                  <a:cubicBezTo>
                    <a:pt x="376" y="158"/>
                    <a:pt x="375" y="159"/>
                    <a:pt x="375" y="159"/>
                  </a:cubicBezTo>
                  <a:cubicBezTo>
                    <a:pt x="374" y="161"/>
                    <a:pt x="373" y="164"/>
                    <a:pt x="372" y="167"/>
                  </a:cubicBezTo>
                  <a:cubicBezTo>
                    <a:pt x="370" y="171"/>
                    <a:pt x="369" y="173"/>
                    <a:pt x="369" y="174"/>
                  </a:cubicBezTo>
                  <a:cubicBezTo>
                    <a:pt x="369" y="177"/>
                    <a:pt x="369" y="177"/>
                    <a:pt x="369" y="177"/>
                  </a:cubicBezTo>
                  <a:cubicBezTo>
                    <a:pt x="368" y="178"/>
                    <a:pt x="367" y="181"/>
                    <a:pt x="367" y="184"/>
                  </a:cubicBezTo>
                  <a:cubicBezTo>
                    <a:pt x="366" y="188"/>
                    <a:pt x="365" y="190"/>
                    <a:pt x="365" y="190"/>
                  </a:cubicBezTo>
                  <a:cubicBezTo>
                    <a:pt x="365" y="191"/>
                    <a:pt x="364" y="193"/>
                    <a:pt x="362" y="195"/>
                  </a:cubicBezTo>
                  <a:cubicBezTo>
                    <a:pt x="361" y="197"/>
                    <a:pt x="359" y="200"/>
                    <a:pt x="358" y="203"/>
                  </a:cubicBezTo>
                  <a:cubicBezTo>
                    <a:pt x="356" y="205"/>
                    <a:pt x="355" y="208"/>
                    <a:pt x="353" y="210"/>
                  </a:cubicBezTo>
                  <a:cubicBezTo>
                    <a:pt x="352" y="213"/>
                    <a:pt x="351" y="214"/>
                    <a:pt x="350" y="214"/>
                  </a:cubicBezTo>
                  <a:cubicBezTo>
                    <a:pt x="350" y="215"/>
                    <a:pt x="349" y="216"/>
                    <a:pt x="349" y="217"/>
                  </a:cubicBezTo>
                  <a:cubicBezTo>
                    <a:pt x="348" y="218"/>
                    <a:pt x="348" y="219"/>
                    <a:pt x="348" y="220"/>
                  </a:cubicBezTo>
                  <a:cubicBezTo>
                    <a:pt x="336" y="220"/>
                    <a:pt x="336" y="220"/>
                    <a:pt x="336" y="220"/>
                  </a:cubicBezTo>
                  <a:cubicBezTo>
                    <a:pt x="336" y="223"/>
                    <a:pt x="336" y="223"/>
                    <a:pt x="336" y="223"/>
                  </a:cubicBezTo>
                  <a:cubicBezTo>
                    <a:pt x="336" y="224"/>
                    <a:pt x="336" y="224"/>
                    <a:pt x="337" y="225"/>
                  </a:cubicBezTo>
                  <a:cubicBezTo>
                    <a:pt x="337" y="225"/>
                    <a:pt x="337" y="226"/>
                    <a:pt x="336" y="227"/>
                  </a:cubicBezTo>
                  <a:cubicBezTo>
                    <a:pt x="336" y="229"/>
                    <a:pt x="335" y="230"/>
                    <a:pt x="335" y="230"/>
                  </a:cubicBezTo>
                  <a:cubicBezTo>
                    <a:pt x="334" y="230"/>
                    <a:pt x="334" y="230"/>
                    <a:pt x="333" y="231"/>
                  </a:cubicBezTo>
                  <a:cubicBezTo>
                    <a:pt x="333" y="231"/>
                    <a:pt x="333" y="232"/>
                    <a:pt x="332" y="232"/>
                  </a:cubicBezTo>
                  <a:cubicBezTo>
                    <a:pt x="332" y="232"/>
                    <a:pt x="332" y="232"/>
                    <a:pt x="332" y="232"/>
                  </a:cubicBezTo>
                  <a:cubicBezTo>
                    <a:pt x="330" y="233"/>
                    <a:pt x="330" y="233"/>
                    <a:pt x="330" y="233"/>
                  </a:cubicBezTo>
                  <a:cubicBezTo>
                    <a:pt x="330" y="232"/>
                    <a:pt x="330" y="231"/>
                    <a:pt x="329" y="229"/>
                  </a:cubicBezTo>
                  <a:cubicBezTo>
                    <a:pt x="328" y="227"/>
                    <a:pt x="328" y="226"/>
                    <a:pt x="327" y="225"/>
                  </a:cubicBezTo>
                  <a:cubicBezTo>
                    <a:pt x="327" y="224"/>
                    <a:pt x="327" y="224"/>
                    <a:pt x="327" y="224"/>
                  </a:cubicBezTo>
                  <a:cubicBezTo>
                    <a:pt x="327" y="224"/>
                    <a:pt x="327" y="224"/>
                    <a:pt x="327" y="224"/>
                  </a:cubicBezTo>
                  <a:cubicBezTo>
                    <a:pt x="327" y="223"/>
                    <a:pt x="329" y="221"/>
                    <a:pt x="331" y="218"/>
                  </a:cubicBezTo>
                  <a:cubicBezTo>
                    <a:pt x="334" y="216"/>
                    <a:pt x="335" y="214"/>
                    <a:pt x="336" y="214"/>
                  </a:cubicBezTo>
                  <a:cubicBezTo>
                    <a:pt x="337" y="211"/>
                    <a:pt x="337" y="211"/>
                    <a:pt x="337" y="211"/>
                  </a:cubicBezTo>
                  <a:cubicBezTo>
                    <a:pt x="338" y="210"/>
                    <a:pt x="338" y="209"/>
                    <a:pt x="338" y="208"/>
                  </a:cubicBezTo>
                  <a:cubicBezTo>
                    <a:pt x="338" y="207"/>
                    <a:pt x="338" y="207"/>
                    <a:pt x="338" y="207"/>
                  </a:cubicBezTo>
                  <a:cubicBezTo>
                    <a:pt x="338" y="206"/>
                    <a:pt x="338" y="206"/>
                    <a:pt x="338" y="206"/>
                  </a:cubicBezTo>
                  <a:cubicBezTo>
                    <a:pt x="336" y="209"/>
                    <a:pt x="336" y="209"/>
                    <a:pt x="336" y="209"/>
                  </a:cubicBezTo>
                  <a:cubicBezTo>
                    <a:pt x="336" y="209"/>
                    <a:pt x="336" y="210"/>
                    <a:pt x="335" y="211"/>
                  </a:cubicBezTo>
                  <a:cubicBezTo>
                    <a:pt x="334" y="214"/>
                    <a:pt x="334" y="214"/>
                    <a:pt x="334" y="214"/>
                  </a:cubicBezTo>
                  <a:cubicBezTo>
                    <a:pt x="333" y="214"/>
                    <a:pt x="333" y="214"/>
                    <a:pt x="333" y="215"/>
                  </a:cubicBezTo>
                  <a:cubicBezTo>
                    <a:pt x="332" y="215"/>
                    <a:pt x="332" y="216"/>
                    <a:pt x="331" y="216"/>
                  </a:cubicBezTo>
                  <a:cubicBezTo>
                    <a:pt x="331" y="216"/>
                    <a:pt x="330" y="215"/>
                    <a:pt x="328" y="215"/>
                  </a:cubicBezTo>
                  <a:cubicBezTo>
                    <a:pt x="326" y="214"/>
                    <a:pt x="325" y="214"/>
                    <a:pt x="324" y="214"/>
                  </a:cubicBezTo>
                  <a:cubicBezTo>
                    <a:pt x="320" y="216"/>
                    <a:pt x="320" y="216"/>
                    <a:pt x="320" y="216"/>
                  </a:cubicBezTo>
                  <a:cubicBezTo>
                    <a:pt x="318" y="215"/>
                    <a:pt x="318" y="215"/>
                    <a:pt x="318" y="215"/>
                  </a:cubicBezTo>
                  <a:cubicBezTo>
                    <a:pt x="311" y="215"/>
                    <a:pt x="311" y="215"/>
                    <a:pt x="311" y="215"/>
                  </a:cubicBezTo>
                  <a:cubicBezTo>
                    <a:pt x="311" y="216"/>
                    <a:pt x="312" y="217"/>
                    <a:pt x="313" y="220"/>
                  </a:cubicBezTo>
                  <a:cubicBezTo>
                    <a:pt x="313" y="222"/>
                    <a:pt x="313" y="224"/>
                    <a:pt x="313" y="224"/>
                  </a:cubicBezTo>
                  <a:cubicBezTo>
                    <a:pt x="313" y="225"/>
                    <a:pt x="312" y="227"/>
                    <a:pt x="311" y="229"/>
                  </a:cubicBezTo>
                  <a:cubicBezTo>
                    <a:pt x="311" y="231"/>
                    <a:pt x="310" y="233"/>
                    <a:pt x="309" y="234"/>
                  </a:cubicBezTo>
                  <a:cubicBezTo>
                    <a:pt x="308" y="235"/>
                    <a:pt x="307" y="235"/>
                    <a:pt x="305" y="237"/>
                  </a:cubicBezTo>
                  <a:cubicBezTo>
                    <a:pt x="302" y="238"/>
                    <a:pt x="301" y="238"/>
                    <a:pt x="300" y="239"/>
                  </a:cubicBezTo>
                  <a:cubicBezTo>
                    <a:pt x="300" y="239"/>
                    <a:pt x="298" y="239"/>
                    <a:pt x="295" y="239"/>
                  </a:cubicBezTo>
                  <a:cubicBezTo>
                    <a:pt x="293" y="239"/>
                    <a:pt x="291" y="239"/>
                    <a:pt x="291" y="239"/>
                  </a:cubicBezTo>
                  <a:cubicBezTo>
                    <a:pt x="290" y="240"/>
                    <a:pt x="288" y="240"/>
                    <a:pt x="285" y="241"/>
                  </a:cubicBezTo>
                  <a:cubicBezTo>
                    <a:pt x="282" y="242"/>
                    <a:pt x="280" y="242"/>
                    <a:pt x="279" y="243"/>
                  </a:cubicBezTo>
                  <a:cubicBezTo>
                    <a:pt x="279" y="243"/>
                    <a:pt x="278" y="242"/>
                    <a:pt x="278" y="242"/>
                  </a:cubicBezTo>
                  <a:cubicBezTo>
                    <a:pt x="277" y="241"/>
                    <a:pt x="277" y="241"/>
                    <a:pt x="277" y="240"/>
                  </a:cubicBezTo>
                  <a:cubicBezTo>
                    <a:pt x="277" y="240"/>
                    <a:pt x="276" y="239"/>
                    <a:pt x="276" y="238"/>
                  </a:cubicBezTo>
                  <a:cubicBezTo>
                    <a:pt x="275" y="236"/>
                    <a:pt x="274" y="236"/>
                    <a:pt x="274" y="236"/>
                  </a:cubicBezTo>
                  <a:cubicBezTo>
                    <a:pt x="273" y="235"/>
                    <a:pt x="271" y="234"/>
                    <a:pt x="267" y="232"/>
                  </a:cubicBezTo>
                  <a:cubicBezTo>
                    <a:pt x="263" y="231"/>
                    <a:pt x="261" y="230"/>
                    <a:pt x="260" y="229"/>
                  </a:cubicBezTo>
                  <a:cubicBezTo>
                    <a:pt x="256" y="230"/>
                    <a:pt x="256" y="230"/>
                    <a:pt x="256" y="230"/>
                  </a:cubicBezTo>
                  <a:cubicBezTo>
                    <a:pt x="253" y="230"/>
                    <a:pt x="253" y="230"/>
                    <a:pt x="253" y="230"/>
                  </a:cubicBezTo>
                  <a:cubicBezTo>
                    <a:pt x="252" y="230"/>
                    <a:pt x="250" y="231"/>
                    <a:pt x="248" y="232"/>
                  </a:cubicBezTo>
                  <a:cubicBezTo>
                    <a:pt x="246" y="234"/>
                    <a:pt x="245" y="235"/>
                    <a:pt x="244" y="235"/>
                  </a:cubicBezTo>
                  <a:cubicBezTo>
                    <a:pt x="244" y="235"/>
                    <a:pt x="243" y="236"/>
                    <a:pt x="243" y="236"/>
                  </a:cubicBezTo>
                  <a:cubicBezTo>
                    <a:pt x="242" y="237"/>
                    <a:pt x="242" y="237"/>
                    <a:pt x="241" y="238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41" y="240"/>
                    <a:pt x="241" y="240"/>
                    <a:pt x="241" y="240"/>
                  </a:cubicBezTo>
                  <a:cubicBezTo>
                    <a:pt x="242" y="241"/>
                    <a:pt x="242" y="242"/>
                    <a:pt x="243" y="243"/>
                  </a:cubicBezTo>
                  <a:cubicBezTo>
                    <a:pt x="244" y="244"/>
                    <a:pt x="244" y="245"/>
                    <a:pt x="244" y="245"/>
                  </a:cubicBezTo>
                  <a:cubicBezTo>
                    <a:pt x="245" y="249"/>
                    <a:pt x="245" y="249"/>
                    <a:pt x="245" y="249"/>
                  </a:cubicBezTo>
                  <a:cubicBezTo>
                    <a:pt x="244" y="249"/>
                    <a:pt x="244" y="249"/>
                    <a:pt x="243" y="249"/>
                  </a:cubicBezTo>
                  <a:cubicBezTo>
                    <a:pt x="241" y="250"/>
                    <a:pt x="240" y="250"/>
                    <a:pt x="240" y="250"/>
                  </a:cubicBezTo>
                  <a:cubicBezTo>
                    <a:pt x="239" y="250"/>
                    <a:pt x="239" y="250"/>
                    <a:pt x="238" y="251"/>
                  </a:cubicBezTo>
                  <a:cubicBezTo>
                    <a:pt x="238" y="252"/>
                    <a:pt x="237" y="252"/>
                    <a:pt x="237" y="252"/>
                  </a:cubicBezTo>
                  <a:cubicBezTo>
                    <a:pt x="237" y="254"/>
                    <a:pt x="237" y="254"/>
                    <a:pt x="237" y="254"/>
                  </a:cubicBezTo>
                  <a:cubicBezTo>
                    <a:pt x="237" y="257"/>
                    <a:pt x="237" y="257"/>
                    <a:pt x="237" y="257"/>
                  </a:cubicBezTo>
                  <a:cubicBezTo>
                    <a:pt x="237" y="258"/>
                    <a:pt x="236" y="260"/>
                    <a:pt x="235" y="263"/>
                  </a:cubicBezTo>
                  <a:cubicBezTo>
                    <a:pt x="234" y="267"/>
                    <a:pt x="233" y="269"/>
                    <a:pt x="232" y="271"/>
                  </a:cubicBezTo>
                  <a:cubicBezTo>
                    <a:pt x="232" y="271"/>
                    <a:pt x="232" y="272"/>
                    <a:pt x="231" y="272"/>
                  </a:cubicBezTo>
                  <a:cubicBezTo>
                    <a:pt x="230" y="273"/>
                    <a:pt x="230" y="274"/>
                    <a:pt x="229" y="274"/>
                  </a:cubicBezTo>
                  <a:cubicBezTo>
                    <a:pt x="229" y="274"/>
                    <a:pt x="228" y="275"/>
                    <a:pt x="227" y="276"/>
                  </a:cubicBezTo>
                  <a:cubicBezTo>
                    <a:pt x="226" y="276"/>
                    <a:pt x="225" y="276"/>
                    <a:pt x="225" y="276"/>
                  </a:cubicBezTo>
                  <a:cubicBezTo>
                    <a:pt x="224" y="277"/>
                    <a:pt x="222" y="277"/>
                    <a:pt x="217" y="278"/>
                  </a:cubicBezTo>
                  <a:cubicBezTo>
                    <a:pt x="212" y="279"/>
                    <a:pt x="209" y="279"/>
                    <a:pt x="206" y="280"/>
                  </a:cubicBezTo>
                  <a:cubicBezTo>
                    <a:pt x="205" y="280"/>
                    <a:pt x="205" y="280"/>
                    <a:pt x="205" y="280"/>
                  </a:cubicBezTo>
                  <a:cubicBezTo>
                    <a:pt x="204" y="280"/>
                    <a:pt x="204" y="280"/>
                    <a:pt x="204" y="280"/>
                  </a:cubicBezTo>
                  <a:cubicBezTo>
                    <a:pt x="201" y="278"/>
                    <a:pt x="201" y="278"/>
                    <a:pt x="201" y="278"/>
                  </a:cubicBezTo>
                  <a:cubicBezTo>
                    <a:pt x="201" y="277"/>
                    <a:pt x="200" y="276"/>
                    <a:pt x="200" y="276"/>
                  </a:cubicBezTo>
                  <a:cubicBezTo>
                    <a:pt x="197" y="275"/>
                    <a:pt x="197" y="275"/>
                    <a:pt x="197" y="275"/>
                  </a:cubicBezTo>
                  <a:cubicBezTo>
                    <a:pt x="197" y="275"/>
                    <a:pt x="196" y="275"/>
                    <a:pt x="196" y="276"/>
                  </a:cubicBezTo>
                  <a:cubicBezTo>
                    <a:pt x="195" y="276"/>
                    <a:pt x="195" y="276"/>
                    <a:pt x="195" y="276"/>
                  </a:cubicBezTo>
                  <a:cubicBezTo>
                    <a:pt x="194" y="276"/>
                    <a:pt x="192" y="276"/>
                    <a:pt x="189" y="277"/>
                  </a:cubicBezTo>
                  <a:cubicBezTo>
                    <a:pt x="186" y="278"/>
                    <a:pt x="184" y="279"/>
                    <a:pt x="183" y="279"/>
                  </a:cubicBezTo>
                  <a:cubicBezTo>
                    <a:pt x="183" y="279"/>
                    <a:pt x="181" y="279"/>
                    <a:pt x="177" y="279"/>
                  </a:cubicBezTo>
                  <a:cubicBezTo>
                    <a:pt x="174" y="279"/>
                    <a:pt x="172" y="279"/>
                    <a:pt x="171" y="280"/>
                  </a:cubicBezTo>
                  <a:cubicBezTo>
                    <a:pt x="169" y="282"/>
                    <a:pt x="169" y="282"/>
                    <a:pt x="169" y="282"/>
                  </a:cubicBezTo>
                  <a:cubicBezTo>
                    <a:pt x="169" y="282"/>
                    <a:pt x="168" y="283"/>
                    <a:pt x="167" y="284"/>
                  </a:cubicBezTo>
                  <a:cubicBezTo>
                    <a:pt x="166" y="284"/>
                    <a:pt x="165" y="285"/>
                    <a:pt x="165" y="285"/>
                  </a:cubicBezTo>
                  <a:cubicBezTo>
                    <a:pt x="161" y="285"/>
                    <a:pt x="161" y="285"/>
                    <a:pt x="161" y="285"/>
                  </a:cubicBezTo>
                  <a:cubicBezTo>
                    <a:pt x="157" y="285"/>
                    <a:pt x="157" y="285"/>
                    <a:pt x="157" y="285"/>
                  </a:cubicBezTo>
                  <a:cubicBezTo>
                    <a:pt x="155" y="283"/>
                    <a:pt x="155" y="283"/>
                    <a:pt x="155" y="283"/>
                  </a:cubicBezTo>
                  <a:cubicBezTo>
                    <a:pt x="155" y="283"/>
                    <a:pt x="154" y="282"/>
                    <a:pt x="153" y="281"/>
                  </a:cubicBezTo>
                  <a:cubicBezTo>
                    <a:pt x="153" y="280"/>
                    <a:pt x="152" y="279"/>
                    <a:pt x="152" y="279"/>
                  </a:cubicBezTo>
                  <a:cubicBezTo>
                    <a:pt x="138" y="279"/>
                    <a:pt x="138" y="279"/>
                    <a:pt x="138" y="279"/>
                  </a:cubicBezTo>
                  <a:cubicBezTo>
                    <a:pt x="138" y="279"/>
                    <a:pt x="138" y="277"/>
                    <a:pt x="137" y="276"/>
                  </a:cubicBezTo>
                  <a:cubicBezTo>
                    <a:pt x="137" y="274"/>
                    <a:pt x="136" y="273"/>
                    <a:pt x="136" y="272"/>
                  </a:cubicBezTo>
                  <a:cubicBezTo>
                    <a:pt x="135" y="272"/>
                    <a:pt x="134" y="272"/>
                    <a:pt x="133" y="271"/>
                  </a:cubicBezTo>
                  <a:cubicBezTo>
                    <a:pt x="131" y="271"/>
                    <a:pt x="129" y="270"/>
                    <a:pt x="128" y="270"/>
                  </a:cubicBezTo>
                  <a:cubicBezTo>
                    <a:pt x="124" y="271"/>
                    <a:pt x="124" y="271"/>
                    <a:pt x="124" y="271"/>
                  </a:cubicBezTo>
                  <a:cubicBezTo>
                    <a:pt x="122" y="267"/>
                    <a:pt x="122" y="267"/>
                    <a:pt x="122" y="267"/>
                  </a:cubicBezTo>
                  <a:cubicBezTo>
                    <a:pt x="121" y="264"/>
                    <a:pt x="121" y="264"/>
                    <a:pt x="121" y="264"/>
                  </a:cubicBezTo>
                  <a:cubicBezTo>
                    <a:pt x="121" y="264"/>
                    <a:pt x="121" y="263"/>
                    <a:pt x="120" y="263"/>
                  </a:cubicBezTo>
                  <a:cubicBezTo>
                    <a:pt x="119" y="262"/>
                    <a:pt x="119" y="262"/>
                    <a:pt x="119" y="261"/>
                  </a:cubicBezTo>
                  <a:cubicBezTo>
                    <a:pt x="119" y="261"/>
                    <a:pt x="118" y="260"/>
                    <a:pt x="118" y="258"/>
                  </a:cubicBezTo>
                  <a:cubicBezTo>
                    <a:pt x="117" y="256"/>
                    <a:pt x="116" y="255"/>
                    <a:pt x="116" y="255"/>
                  </a:cubicBezTo>
                  <a:cubicBezTo>
                    <a:pt x="115" y="253"/>
                    <a:pt x="113" y="253"/>
                    <a:pt x="113" y="253"/>
                  </a:cubicBezTo>
                  <a:cubicBezTo>
                    <a:pt x="111" y="234"/>
                    <a:pt x="111" y="234"/>
                    <a:pt x="111" y="234"/>
                  </a:cubicBezTo>
                  <a:cubicBezTo>
                    <a:pt x="111" y="234"/>
                    <a:pt x="110" y="234"/>
                    <a:pt x="109" y="233"/>
                  </a:cubicBezTo>
                  <a:cubicBezTo>
                    <a:pt x="108" y="233"/>
                    <a:pt x="107" y="232"/>
                    <a:pt x="107" y="232"/>
                  </a:cubicBezTo>
                  <a:cubicBezTo>
                    <a:pt x="107" y="231"/>
                    <a:pt x="106" y="229"/>
                    <a:pt x="106" y="226"/>
                  </a:cubicBezTo>
                  <a:cubicBezTo>
                    <a:pt x="105" y="223"/>
                    <a:pt x="105" y="221"/>
                    <a:pt x="104" y="220"/>
                  </a:cubicBezTo>
                  <a:cubicBezTo>
                    <a:pt x="103" y="193"/>
                    <a:pt x="103" y="193"/>
                    <a:pt x="103" y="193"/>
                  </a:cubicBezTo>
                  <a:cubicBezTo>
                    <a:pt x="101" y="166"/>
                    <a:pt x="101" y="166"/>
                    <a:pt x="101" y="166"/>
                  </a:cubicBezTo>
                  <a:cubicBezTo>
                    <a:pt x="101" y="166"/>
                    <a:pt x="101" y="165"/>
                    <a:pt x="102" y="164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103" y="162"/>
                    <a:pt x="104" y="161"/>
                    <a:pt x="106" y="159"/>
                  </a:cubicBezTo>
                  <a:cubicBezTo>
                    <a:pt x="107" y="158"/>
                    <a:pt x="107" y="157"/>
                    <a:pt x="107" y="157"/>
                  </a:cubicBezTo>
                  <a:cubicBezTo>
                    <a:pt x="108" y="156"/>
                    <a:pt x="109" y="155"/>
                    <a:pt x="110" y="153"/>
                  </a:cubicBezTo>
                  <a:cubicBezTo>
                    <a:pt x="111" y="151"/>
                    <a:pt x="112" y="150"/>
                    <a:pt x="112" y="149"/>
                  </a:cubicBezTo>
                  <a:cubicBezTo>
                    <a:pt x="112" y="149"/>
                    <a:pt x="113" y="148"/>
                    <a:pt x="115" y="148"/>
                  </a:cubicBezTo>
                  <a:cubicBezTo>
                    <a:pt x="117" y="147"/>
                    <a:pt x="118" y="147"/>
                    <a:pt x="119" y="146"/>
                  </a:cubicBezTo>
                  <a:cubicBezTo>
                    <a:pt x="114" y="142"/>
                    <a:pt x="114" y="142"/>
                    <a:pt x="114" y="142"/>
                  </a:cubicBezTo>
                  <a:cubicBezTo>
                    <a:pt x="115" y="141"/>
                    <a:pt x="116" y="140"/>
                    <a:pt x="118" y="137"/>
                  </a:cubicBezTo>
                  <a:cubicBezTo>
                    <a:pt x="120" y="135"/>
                    <a:pt x="122" y="133"/>
                    <a:pt x="122" y="132"/>
                  </a:cubicBezTo>
                  <a:cubicBezTo>
                    <a:pt x="123" y="132"/>
                    <a:pt x="124" y="132"/>
                    <a:pt x="125" y="131"/>
                  </a:cubicBezTo>
                  <a:cubicBezTo>
                    <a:pt x="126" y="131"/>
                    <a:pt x="128" y="130"/>
                    <a:pt x="129" y="130"/>
                  </a:cubicBezTo>
                  <a:cubicBezTo>
                    <a:pt x="131" y="129"/>
                    <a:pt x="132" y="129"/>
                    <a:pt x="134" y="128"/>
                  </a:cubicBezTo>
                  <a:cubicBezTo>
                    <a:pt x="135" y="127"/>
                    <a:pt x="136" y="127"/>
                    <a:pt x="137" y="127"/>
                  </a:cubicBezTo>
                  <a:cubicBezTo>
                    <a:pt x="138" y="127"/>
                    <a:pt x="138" y="126"/>
                    <a:pt x="138" y="125"/>
                  </a:cubicBezTo>
                  <a:cubicBezTo>
                    <a:pt x="139" y="124"/>
                    <a:pt x="139" y="122"/>
                    <a:pt x="139" y="119"/>
                  </a:cubicBezTo>
                  <a:cubicBezTo>
                    <a:pt x="140" y="115"/>
                    <a:pt x="140" y="113"/>
                    <a:pt x="140" y="113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5" y="109"/>
                    <a:pt x="145" y="109"/>
                    <a:pt x="145" y="109"/>
                  </a:cubicBezTo>
                  <a:cubicBezTo>
                    <a:pt x="146" y="108"/>
                    <a:pt x="147" y="107"/>
                    <a:pt x="147" y="107"/>
                  </a:cubicBezTo>
                  <a:cubicBezTo>
                    <a:pt x="147" y="107"/>
                    <a:pt x="148" y="106"/>
                    <a:pt x="149" y="105"/>
                  </a:cubicBezTo>
                  <a:cubicBezTo>
                    <a:pt x="150" y="103"/>
                    <a:pt x="151" y="102"/>
                    <a:pt x="152" y="102"/>
                  </a:cubicBezTo>
                  <a:cubicBezTo>
                    <a:pt x="152" y="102"/>
                    <a:pt x="154" y="102"/>
                    <a:pt x="157" y="102"/>
                  </a:cubicBezTo>
                  <a:cubicBezTo>
                    <a:pt x="161" y="102"/>
                    <a:pt x="163" y="102"/>
                    <a:pt x="163" y="102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8" y="99"/>
                    <a:pt x="168" y="99"/>
                    <a:pt x="168" y="99"/>
                  </a:cubicBezTo>
                  <a:cubicBezTo>
                    <a:pt x="168" y="99"/>
                    <a:pt x="169" y="99"/>
                    <a:pt x="170" y="100"/>
                  </a:cubicBezTo>
                  <a:cubicBezTo>
                    <a:pt x="171" y="101"/>
                    <a:pt x="172" y="101"/>
                    <a:pt x="173" y="101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4" y="100"/>
                    <a:pt x="174" y="99"/>
                    <a:pt x="174" y="99"/>
                  </a:cubicBezTo>
                  <a:cubicBezTo>
                    <a:pt x="174" y="98"/>
                    <a:pt x="175" y="97"/>
                    <a:pt x="175" y="95"/>
                  </a:cubicBezTo>
                  <a:cubicBezTo>
                    <a:pt x="176" y="93"/>
                    <a:pt x="176" y="92"/>
                    <a:pt x="176" y="92"/>
                  </a:cubicBezTo>
                  <a:cubicBezTo>
                    <a:pt x="176" y="91"/>
                    <a:pt x="177" y="91"/>
                    <a:pt x="177" y="90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80" y="89"/>
                    <a:pt x="181" y="90"/>
                  </a:cubicBezTo>
                  <a:cubicBezTo>
                    <a:pt x="182" y="91"/>
                    <a:pt x="183" y="91"/>
                    <a:pt x="184" y="91"/>
                  </a:cubicBezTo>
                  <a:cubicBezTo>
                    <a:pt x="185" y="92"/>
                    <a:pt x="187" y="92"/>
                    <a:pt x="191" y="93"/>
                  </a:cubicBezTo>
                  <a:cubicBezTo>
                    <a:pt x="194" y="94"/>
                    <a:pt x="197" y="95"/>
                    <a:pt x="198" y="95"/>
                  </a:cubicBezTo>
                  <a:cubicBezTo>
                    <a:pt x="199" y="95"/>
                    <a:pt x="199" y="95"/>
                    <a:pt x="199" y="95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200" y="95"/>
                    <a:pt x="201" y="95"/>
                    <a:pt x="202" y="94"/>
                  </a:cubicBezTo>
                  <a:cubicBezTo>
                    <a:pt x="203" y="93"/>
                    <a:pt x="204" y="93"/>
                    <a:pt x="205" y="93"/>
                  </a:cubicBezTo>
                  <a:cubicBezTo>
                    <a:pt x="205" y="92"/>
                    <a:pt x="205" y="92"/>
                    <a:pt x="205" y="92"/>
                  </a:cubicBezTo>
                  <a:cubicBezTo>
                    <a:pt x="205" y="92"/>
                    <a:pt x="205" y="92"/>
                    <a:pt x="206" y="91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10" y="90"/>
                  </a:cubicBezTo>
                  <a:cubicBezTo>
                    <a:pt x="210" y="90"/>
                    <a:pt x="210" y="90"/>
                    <a:pt x="211" y="90"/>
                  </a:cubicBezTo>
                  <a:cubicBezTo>
                    <a:pt x="211" y="90"/>
                    <a:pt x="211" y="90"/>
                    <a:pt x="211" y="90"/>
                  </a:cubicBezTo>
                  <a:cubicBezTo>
                    <a:pt x="212" y="90"/>
                    <a:pt x="214" y="91"/>
                    <a:pt x="216" y="93"/>
                  </a:cubicBezTo>
                  <a:cubicBezTo>
                    <a:pt x="219" y="94"/>
                    <a:pt x="221" y="95"/>
                    <a:pt x="222" y="96"/>
                  </a:cubicBezTo>
                  <a:cubicBezTo>
                    <a:pt x="222" y="96"/>
                    <a:pt x="222" y="97"/>
                    <a:pt x="223" y="98"/>
                  </a:cubicBezTo>
                  <a:cubicBezTo>
                    <a:pt x="223" y="99"/>
                    <a:pt x="223" y="100"/>
                    <a:pt x="224" y="101"/>
                  </a:cubicBezTo>
                  <a:cubicBezTo>
                    <a:pt x="225" y="102"/>
                    <a:pt x="226" y="102"/>
                    <a:pt x="226" y="102"/>
                  </a:cubicBezTo>
                  <a:cubicBezTo>
                    <a:pt x="228" y="102"/>
                    <a:pt x="228" y="102"/>
                    <a:pt x="228" y="102"/>
                  </a:cubicBezTo>
                  <a:cubicBezTo>
                    <a:pt x="230" y="103"/>
                    <a:pt x="233" y="104"/>
                    <a:pt x="237" y="105"/>
                  </a:cubicBezTo>
                  <a:cubicBezTo>
                    <a:pt x="241" y="106"/>
                    <a:pt x="243" y="106"/>
                    <a:pt x="243" y="106"/>
                  </a:cubicBezTo>
                  <a:cubicBezTo>
                    <a:pt x="244" y="106"/>
                    <a:pt x="245" y="107"/>
                    <a:pt x="246" y="108"/>
                  </a:cubicBezTo>
                  <a:cubicBezTo>
                    <a:pt x="247" y="110"/>
                    <a:pt x="247" y="110"/>
                    <a:pt x="248" y="111"/>
                  </a:cubicBezTo>
                  <a:cubicBezTo>
                    <a:pt x="249" y="111"/>
                    <a:pt x="249" y="113"/>
                    <a:pt x="250" y="114"/>
                  </a:cubicBezTo>
                  <a:cubicBezTo>
                    <a:pt x="250" y="116"/>
                    <a:pt x="250" y="117"/>
                    <a:pt x="250" y="118"/>
                  </a:cubicBezTo>
                  <a:cubicBezTo>
                    <a:pt x="251" y="119"/>
                    <a:pt x="251" y="120"/>
                    <a:pt x="251" y="123"/>
                  </a:cubicBezTo>
                  <a:cubicBezTo>
                    <a:pt x="252" y="126"/>
                    <a:pt x="251" y="128"/>
                    <a:pt x="251" y="129"/>
                  </a:cubicBezTo>
                  <a:cubicBezTo>
                    <a:pt x="251" y="129"/>
                    <a:pt x="252" y="129"/>
                    <a:pt x="254" y="130"/>
                  </a:cubicBezTo>
                  <a:cubicBezTo>
                    <a:pt x="256" y="130"/>
                    <a:pt x="256" y="131"/>
                    <a:pt x="256" y="132"/>
                  </a:cubicBezTo>
                  <a:cubicBezTo>
                    <a:pt x="257" y="141"/>
                    <a:pt x="257" y="141"/>
                    <a:pt x="257" y="141"/>
                  </a:cubicBezTo>
                  <a:cubicBezTo>
                    <a:pt x="257" y="141"/>
                    <a:pt x="257" y="141"/>
                    <a:pt x="258" y="142"/>
                  </a:cubicBezTo>
                  <a:cubicBezTo>
                    <a:pt x="258" y="142"/>
                    <a:pt x="259" y="143"/>
                    <a:pt x="259" y="143"/>
                  </a:cubicBezTo>
                  <a:cubicBezTo>
                    <a:pt x="266" y="136"/>
                    <a:pt x="266" y="136"/>
                    <a:pt x="266" y="136"/>
                  </a:cubicBezTo>
                  <a:cubicBezTo>
                    <a:pt x="266" y="136"/>
                    <a:pt x="266" y="138"/>
                    <a:pt x="267" y="139"/>
                  </a:cubicBezTo>
                  <a:cubicBezTo>
                    <a:pt x="267" y="141"/>
                    <a:pt x="268" y="142"/>
                    <a:pt x="268" y="143"/>
                  </a:cubicBezTo>
                  <a:cubicBezTo>
                    <a:pt x="269" y="143"/>
                    <a:pt x="270" y="143"/>
                    <a:pt x="271" y="145"/>
                  </a:cubicBezTo>
                  <a:cubicBezTo>
                    <a:pt x="272" y="145"/>
                    <a:pt x="272" y="146"/>
                    <a:pt x="274" y="146"/>
                  </a:cubicBezTo>
                  <a:cubicBezTo>
                    <a:pt x="275" y="147"/>
                    <a:pt x="275" y="147"/>
                    <a:pt x="276" y="147"/>
                  </a:cubicBezTo>
                  <a:cubicBezTo>
                    <a:pt x="276" y="147"/>
                    <a:pt x="277" y="147"/>
                    <a:pt x="279" y="147"/>
                  </a:cubicBezTo>
                  <a:cubicBezTo>
                    <a:pt x="281" y="147"/>
                    <a:pt x="282" y="146"/>
                    <a:pt x="283" y="146"/>
                  </a:cubicBezTo>
                  <a:cubicBezTo>
                    <a:pt x="284" y="147"/>
                    <a:pt x="284" y="147"/>
                    <a:pt x="286" y="149"/>
                  </a:cubicBezTo>
                  <a:cubicBezTo>
                    <a:pt x="287" y="150"/>
                    <a:pt x="288" y="151"/>
                    <a:pt x="288" y="151"/>
                  </a:cubicBezTo>
                  <a:cubicBezTo>
                    <a:pt x="288" y="151"/>
                    <a:pt x="289" y="151"/>
                    <a:pt x="290" y="152"/>
                  </a:cubicBezTo>
                  <a:cubicBezTo>
                    <a:pt x="291" y="152"/>
                    <a:pt x="292" y="152"/>
                    <a:pt x="293" y="153"/>
                  </a:cubicBezTo>
                  <a:cubicBezTo>
                    <a:pt x="293" y="154"/>
                    <a:pt x="293" y="154"/>
                    <a:pt x="293" y="154"/>
                  </a:cubicBezTo>
                  <a:cubicBezTo>
                    <a:pt x="293" y="155"/>
                    <a:pt x="293" y="155"/>
                    <a:pt x="293" y="155"/>
                  </a:cubicBezTo>
                  <a:cubicBezTo>
                    <a:pt x="292" y="156"/>
                    <a:pt x="291" y="157"/>
                    <a:pt x="289" y="160"/>
                  </a:cubicBezTo>
                  <a:cubicBezTo>
                    <a:pt x="287" y="162"/>
                    <a:pt x="286" y="164"/>
                    <a:pt x="286" y="165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9"/>
                    <a:pt x="287" y="169"/>
                    <a:pt x="287" y="169"/>
                  </a:cubicBezTo>
                  <a:cubicBezTo>
                    <a:pt x="286" y="170"/>
                    <a:pt x="286" y="172"/>
                    <a:pt x="285" y="174"/>
                  </a:cubicBezTo>
                  <a:cubicBezTo>
                    <a:pt x="283" y="177"/>
                    <a:pt x="283" y="179"/>
                    <a:pt x="282" y="180"/>
                  </a:cubicBezTo>
                  <a:cubicBezTo>
                    <a:pt x="282" y="180"/>
                    <a:pt x="282" y="180"/>
                    <a:pt x="282" y="180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3" y="182"/>
                    <a:pt x="283" y="182"/>
                    <a:pt x="284" y="183"/>
                  </a:cubicBezTo>
                  <a:cubicBezTo>
                    <a:pt x="284" y="184"/>
                    <a:pt x="285" y="184"/>
                    <a:pt x="285" y="184"/>
                  </a:cubicBezTo>
                  <a:cubicBezTo>
                    <a:pt x="288" y="184"/>
                    <a:pt x="288" y="184"/>
                    <a:pt x="288" y="184"/>
                  </a:cubicBezTo>
                  <a:cubicBezTo>
                    <a:pt x="290" y="184"/>
                    <a:pt x="290" y="184"/>
                    <a:pt x="290" y="184"/>
                  </a:cubicBezTo>
                  <a:cubicBezTo>
                    <a:pt x="291" y="182"/>
                    <a:pt x="292" y="180"/>
                    <a:pt x="295" y="177"/>
                  </a:cubicBezTo>
                  <a:cubicBezTo>
                    <a:pt x="298" y="174"/>
                    <a:pt x="300" y="172"/>
                    <a:pt x="301" y="171"/>
                  </a:cubicBezTo>
                  <a:cubicBezTo>
                    <a:pt x="302" y="170"/>
                    <a:pt x="303" y="168"/>
                    <a:pt x="305" y="165"/>
                  </a:cubicBezTo>
                  <a:cubicBezTo>
                    <a:pt x="307" y="162"/>
                    <a:pt x="309" y="160"/>
                    <a:pt x="309" y="159"/>
                  </a:cubicBezTo>
                  <a:cubicBezTo>
                    <a:pt x="314" y="159"/>
                    <a:pt x="314" y="159"/>
                    <a:pt x="314" y="159"/>
                  </a:cubicBezTo>
                  <a:cubicBezTo>
                    <a:pt x="313" y="142"/>
                    <a:pt x="313" y="142"/>
                    <a:pt x="313" y="142"/>
                  </a:cubicBezTo>
                  <a:cubicBezTo>
                    <a:pt x="315" y="140"/>
                    <a:pt x="315" y="140"/>
                    <a:pt x="315" y="140"/>
                  </a:cubicBezTo>
                  <a:cubicBezTo>
                    <a:pt x="315" y="140"/>
                    <a:pt x="316" y="138"/>
                    <a:pt x="317" y="135"/>
                  </a:cubicBezTo>
                  <a:cubicBezTo>
                    <a:pt x="318" y="132"/>
                    <a:pt x="319" y="130"/>
                    <a:pt x="319" y="130"/>
                  </a:cubicBezTo>
                  <a:cubicBezTo>
                    <a:pt x="320" y="129"/>
                    <a:pt x="321" y="128"/>
                    <a:pt x="322" y="126"/>
                  </a:cubicBezTo>
                  <a:cubicBezTo>
                    <a:pt x="324" y="124"/>
                    <a:pt x="325" y="123"/>
                    <a:pt x="326" y="123"/>
                  </a:cubicBezTo>
                  <a:cubicBezTo>
                    <a:pt x="326" y="123"/>
                    <a:pt x="326" y="121"/>
                    <a:pt x="327" y="119"/>
                  </a:cubicBezTo>
                  <a:cubicBezTo>
                    <a:pt x="327" y="116"/>
                    <a:pt x="328" y="114"/>
                    <a:pt x="328" y="113"/>
                  </a:cubicBezTo>
                  <a:cubicBezTo>
                    <a:pt x="328" y="109"/>
                    <a:pt x="328" y="109"/>
                    <a:pt x="328" y="109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5"/>
                    <a:pt x="326" y="103"/>
                    <a:pt x="325" y="100"/>
                  </a:cubicBezTo>
                  <a:cubicBezTo>
                    <a:pt x="324" y="96"/>
                    <a:pt x="322" y="94"/>
                    <a:pt x="322" y="92"/>
                  </a:cubicBezTo>
                  <a:cubicBezTo>
                    <a:pt x="322" y="92"/>
                    <a:pt x="321" y="91"/>
                    <a:pt x="321" y="91"/>
                  </a:cubicBezTo>
                  <a:cubicBezTo>
                    <a:pt x="320" y="91"/>
                    <a:pt x="320" y="90"/>
                    <a:pt x="319" y="90"/>
                  </a:cubicBezTo>
                  <a:cubicBezTo>
                    <a:pt x="317" y="89"/>
                    <a:pt x="317" y="89"/>
                    <a:pt x="317" y="89"/>
                  </a:cubicBezTo>
                  <a:cubicBezTo>
                    <a:pt x="315" y="88"/>
                    <a:pt x="315" y="88"/>
                    <a:pt x="315" y="88"/>
                  </a:cubicBezTo>
                  <a:cubicBezTo>
                    <a:pt x="313" y="87"/>
                    <a:pt x="313" y="87"/>
                    <a:pt x="313" y="87"/>
                  </a:cubicBezTo>
                  <a:cubicBezTo>
                    <a:pt x="313" y="87"/>
                    <a:pt x="313" y="87"/>
                    <a:pt x="312" y="87"/>
                  </a:cubicBezTo>
                  <a:cubicBezTo>
                    <a:pt x="312" y="85"/>
                    <a:pt x="312" y="85"/>
                    <a:pt x="312" y="85"/>
                  </a:cubicBezTo>
                  <a:cubicBezTo>
                    <a:pt x="312" y="84"/>
                    <a:pt x="312" y="84"/>
                    <a:pt x="312" y="84"/>
                  </a:cubicBezTo>
                  <a:cubicBezTo>
                    <a:pt x="312" y="83"/>
                    <a:pt x="312" y="83"/>
                    <a:pt x="313" y="82"/>
                  </a:cubicBezTo>
                  <a:cubicBezTo>
                    <a:pt x="314" y="82"/>
                    <a:pt x="314" y="81"/>
                    <a:pt x="314" y="81"/>
                  </a:cubicBezTo>
                  <a:cubicBezTo>
                    <a:pt x="314" y="79"/>
                    <a:pt x="314" y="79"/>
                    <a:pt x="314" y="79"/>
                  </a:cubicBezTo>
                  <a:cubicBezTo>
                    <a:pt x="314" y="76"/>
                    <a:pt x="314" y="76"/>
                    <a:pt x="314" y="76"/>
                  </a:cubicBezTo>
                  <a:cubicBezTo>
                    <a:pt x="314" y="76"/>
                    <a:pt x="313" y="74"/>
                    <a:pt x="313" y="73"/>
                  </a:cubicBezTo>
                  <a:cubicBezTo>
                    <a:pt x="312" y="71"/>
                    <a:pt x="311" y="70"/>
                    <a:pt x="311" y="70"/>
                  </a:cubicBezTo>
                  <a:cubicBezTo>
                    <a:pt x="311" y="69"/>
                    <a:pt x="310" y="69"/>
                    <a:pt x="309" y="68"/>
                  </a:cubicBezTo>
                  <a:cubicBezTo>
                    <a:pt x="308" y="68"/>
                    <a:pt x="307" y="68"/>
                    <a:pt x="306" y="68"/>
                  </a:cubicBezTo>
                  <a:cubicBezTo>
                    <a:pt x="305" y="68"/>
                    <a:pt x="305" y="68"/>
                    <a:pt x="305" y="68"/>
                  </a:cubicBezTo>
                  <a:cubicBezTo>
                    <a:pt x="305" y="68"/>
                    <a:pt x="304" y="68"/>
                    <a:pt x="304" y="68"/>
                  </a:cubicBezTo>
                  <a:cubicBezTo>
                    <a:pt x="303" y="67"/>
                    <a:pt x="303" y="67"/>
                    <a:pt x="303" y="67"/>
                  </a:cubicBezTo>
                  <a:cubicBezTo>
                    <a:pt x="302" y="67"/>
                    <a:pt x="302" y="68"/>
                    <a:pt x="301" y="68"/>
                  </a:cubicBezTo>
                  <a:cubicBezTo>
                    <a:pt x="300" y="68"/>
                    <a:pt x="300" y="68"/>
                    <a:pt x="299" y="68"/>
                  </a:cubicBezTo>
                  <a:cubicBezTo>
                    <a:pt x="301" y="69"/>
                    <a:pt x="301" y="71"/>
                    <a:pt x="301" y="73"/>
                  </a:cubicBezTo>
                  <a:cubicBezTo>
                    <a:pt x="301" y="73"/>
                    <a:pt x="301" y="73"/>
                    <a:pt x="301" y="73"/>
                  </a:cubicBezTo>
                  <a:cubicBezTo>
                    <a:pt x="301" y="74"/>
                    <a:pt x="301" y="74"/>
                    <a:pt x="302" y="74"/>
                  </a:cubicBezTo>
                  <a:cubicBezTo>
                    <a:pt x="302" y="74"/>
                    <a:pt x="302" y="74"/>
                    <a:pt x="302" y="74"/>
                  </a:cubicBezTo>
                  <a:cubicBezTo>
                    <a:pt x="301" y="75"/>
                    <a:pt x="301" y="75"/>
                    <a:pt x="301" y="75"/>
                  </a:cubicBezTo>
                  <a:cubicBezTo>
                    <a:pt x="301" y="75"/>
                    <a:pt x="300" y="76"/>
                    <a:pt x="300" y="76"/>
                  </a:cubicBezTo>
                  <a:cubicBezTo>
                    <a:pt x="298" y="77"/>
                    <a:pt x="298" y="77"/>
                    <a:pt x="298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295" y="77"/>
                    <a:pt x="295" y="77"/>
                    <a:pt x="295" y="77"/>
                  </a:cubicBezTo>
                  <a:cubicBezTo>
                    <a:pt x="295" y="77"/>
                    <a:pt x="294" y="76"/>
                    <a:pt x="292" y="75"/>
                  </a:cubicBezTo>
                  <a:cubicBezTo>
                    <a:pt x="291" y="74"/>
                    <a:pt x="290" y="74"/>
                    <a:pt x="290" y="73"/>
                  </a:cubicBezTo>
                  <a:cubicBezTo>
                    <a:pt x="290" y="73"/>
                    <a:pt x="289" y="71"/>
                    <a:pt x="287" y="70"/>
                  </a:cubicBezTo>
                  <a:cubicBezTo>
                    <a:pt x="286" y="68"/>
                    <a:pt x="285" y="67"/>
                    <a:pt x="285" y="67"/>
                  </a:cubicBezTo>
                  <a:cubicBezTo>
                    <a:pt x="285" y="66"/>
                    <a:pt x="284" y="65"/>
                    <a:pt x="282" y="64"/>
                  </a:cubicBezTo>
                  <a:cubicBezTo>
                    <a:pt x="281" y="63"/>
                    <a:pt x="280" y="62"/>
                    <a:pt x="280" y="61"/>
                  </a:cubicBezTo>
                  <a:cubicBezTo>
                    <a:pt x="280" y="61"/>
                    <a:pt x="279" y="62"/>
                    <a:pt x="278" y="62"/>
                  </a:cubicBezTo>
                  <a:cubicBezTo>
                    <a:pt x="276" y="62"/>
                    <a:pt x="276" y="62"/>
                    <a:pt x="275" y="62"/>
                  </a:cubicBezTo>
                  <a:cubicBezTo>
                    <a:pt x="275" y="62"/>
                    <a:pt x="274" y="61"/>
                    <a:pt x="273" y="60"/>
                  </a:cubicBezTo>
                  <a:cubicBezTo>
                    <a:pt x="272" y="59"/>
                    <a:pt x="271" y="58"/>
                    <a:pt x="271" y="58"/>
                  </a:cubicBezTo>
                  <a:cubicBezTo>
                    <a:pt x="270" y="58"/>
                    <a:pt x="268" y="57"/>
                    <a:pt x="266" y="57"/>
                  </a:cubicBezTo>
                  <a:cubicBezTo>
                    <a:pt x="263" y="57"/>
                    <a:pt x="262" y="57"/>
                    <a:pt x="261" y="56"/>
                  </a:cubicBezTo>
                  <a:cubicBezTo>
                    <a:pt x="261" y="56"/>
                    <a:pt x="259" y="55"/>
                    <a:pt x="256" y="54"/>
                  </a:cubicBezTo>
                  <a:cubicBezTo>
                    <a:pt x="254" y="53"/>
                    <a:pt x="252" y="52"/>
                    <a:pt x="252" y="52"/>
                  </a:cubicBezTo>
                  <a:cubicBezTo>
                    <a:pt x="250" y="53"/>
                    <a:pt x="250" y="53"/>
                    <a:pt x="250" y="53"/>
                  </a:cubicBezTo>
                  <a:cubicBezTo>
                    <a:pt x="249" y="53"/>
                    <a:pt x="249" y="53"/>
                    <a:pt x="249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7" y="52"/>
                    <a:pt x="247" y="52"/>
                    <a:pt x="246" y="52"/>
                  </a:cubicBezTo>
                  <a:cubicBezTo>
                    <a:pt x="245" y="53"/>
                    <a:pt x="245" y="53"/>
                    <a:pt x="244" y="53"/>
                  </a:cubicBezTo>
                  <a:cubicBezTo>
                    <a:pt x="242" y="55"/>
                    <a:pt x="242" y="55"/>
                    <a:pt x="242" y="55"/>
                  </a:cubicBezTo>
                  <a:cubicBezTo>
                    <a:pt x="242" y="55"/>
                    <a:pt x="242" y="55"/>
                    <a:pt x="242" y="55"/>
                  </a:cubicBezTo>
                  <a:cubicBezTo>
                    <a:pt x="240" y="55"/>
                    <a:pt x="240" y="55"/>
                    <a:pt x="240" y="55"/>
                  </a:cubicBezTo>
                  <a:cubicBezTo>
                    <a:pt x="240" y="55"/>
                    <a:pt x="239" y="55"/>
                    <a:pt x="239" y="55"/>
                  </a:cubicBezTo>
                  <a:cubicBezTo>
                    <a:pt x="238" y="55"/>
                    <a:pt x="238" y="55"/>
                    <a:pt x="237" y="55"/>
                  </a:cubicBezTo>
                  <a:cubicBezTo>
                    <a:pt x="236" y="55"/>
                    <a:pt x="236" y="55"/>
                    <a:pt x="235" y="55"/>
                  </a:cubicBezTo>
                  <a:cubicBezTo>
                    <a:pt x="234" y="54"/>
                    <a:pt x="234" y="54"/>
                    <a:pt x="233" y="54"/>
                  </a:cubicBezTo>
                  <a:cubicBezTo>
                    <a:pt x="232" y="53"/>
                    <a:pt x="230" y="51"/>
                    <a:pt x="228" y="49"/>
                  </a:cubicBezTo>
                  <a:cubicBezTo>
                    <a:pt x="225" y="47"/>
                    <a:pt x="224" y="45"/>
                    <a:pt x="223" y="45"/>
                  </a:cubicBezTo>
                  <a:cubicBezTo>
                    <a:pt x="221" y="46"/>
                    <a:pt x="221" y="46"/>
                    <a:pt x="221" y="46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14" y="47"/>
                    <a:pt x="214" y="47"/>
                    <a:pt x="214" y="47"/>
                  </a:cubicBezTo>
                  <a:cubicBezTo>
                    <a:pt x="213" y="47"/>
                    <a:pt x="213" y="47"/>
                    <a:pt x="212" y="46"/>
                  </a:cubicBezTo>
                  <a:cubicBezTo>
                    <a:pt x="210" y="46"/>
                    <a:pt x="209" y="45"/>
                    <a:pt x="208" y="45"/>
                  </a:cubicBezTo>
                  <a:cubicBezTo>
                    <a:pt x="208" y="45"/>
                    <a:pt x="208" y="45"/>
                    <a:pt x="208" y="44"/>
                  </a:cubicBezTo>
                  <a:cubicBezTo>
                    <a:pt x="207" y="44"/>
                    <a:pt x="206" y="44"/>
                    <a:pt x="206" y="43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5" y="43"/>
                    <a:pt x="205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44"/>
                    <a:pt x="202" y="45"/>
                    <a:pt x="199" y="47"/>
                  </a:cubicBezTo>
                  <a:cubicBezTo>
                    <a:pt x="197" y="49"/>
                    <a:pt x="196" y="50"/>
                    <a:pt x="195" y="51"/>
                  </a:cubicBezTo>
                  <a:cubicBezTo>
                    <a:pt x="194" y="51"/>
                    <a:pt x="191" y="50"/>
                    <a:pt x="187" y="49"/>
                  </a:cubicBezTo>
                  <a:cubicBezTo>
                    <a:pt x="182" y="48"/>
                    <a:pt x="180" y="48"/>
                    <a:pt x="179" y="47"/>
                  </a:cubicBezTo>
                  <a:cubicBezTo>
                    <a:pt x="178" y="47"/>
                    <a:pt x="177" y="46"/>
                    <a:pt x="176" y="45"/>
                  </a:cubicBezTo>
                  <a:cubicBezTo>
                    <a:pt x="175" y="44"/>
                    <a:pt x="174" y="43"/>
                    <a:pt x="173" y="42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0" y="43"/>
                    <a:pt x="169" y="44"/>
                  </a:cubicBezTo>
                  <a:cubicBezTo>
                    <a:pt x="168" y="45"/>
                    <a:pt x="167" y="45"/>
                    <a:pt x="167" y="46"/>
                  </a:cubicBezTo>
                  <a:cubicBezTo>
                    <a:pt x="166" y="46"/>
                    <a:pt x="165" y="46"/>
                    <a:pt x="162" y="47"/>
                  </a:cubicBezTo>
                  <a:cubicBezTo>
                    <a:pt x="160" y="47"/>
                    <a:pt x="158" y="48"/>
                    <a:pt x="155" y="49"/>
                  </a:cubicBezTo>
                  <a:cubicBezTo>
                    <a:pt x="153" y="49"/>
                    <a:pt x="150" y="50"/>
                    <a:pt x="148" y="50"/>
                  </a:cubicBezTo>
                  <a:cubicBezTo>
                    <a:pt x="145" y="51"/>
                    <a:pt x="144" y="52"/>
                    <a:pt x="143" y="52"/>
                  </a:cubicBezTo>
                  <a:cubicBezTo>
                    <a:pt x="143" y="52"/>
                    <a:pt x="142" y="53"/>
                    <a:pt x="140" y="53"/>
                  </a:cubicBezTo>
                  <a:cubicBezTo>
                    <a:pt x="138" y="54"/>
                    <a:pt x="137" y="54"/>
                    <a:pt x="137" y="54"/>
                  </a:cubicBezTo>
                  <a:cubicBezTo>
                    <a:pt x="136" y="55"/>
                    <a:pt x="135" y="56"/>
                    <a:pt x="133" y="57"/>
                  </a:cubicBezTo>
                  <a:cubicBezTo>
                    <a:pt x="132" y="58"/>
                    <a:pt x="130" y="60"/>
                    <a:pt x="128" y="61"/>
                  </a:cubicBezTo>
                  <a:cubicBezTo>
                    <a:pt x="126" y="63"/>
                    <a:pt x="125" y="65"/>
                    <a:pt x="123" y="66"/>
                  </a:cubicBezTo>
                  <a:cubicBezTo>
                    <a:pt x="121" y="67"/>
                    <a:pt x="120" y="69"/>
                    <a:pt x="119" y="69"/>
                  </a:cubicBezTo>
                  <a:cubicBezTo>
                    <a:pt x="118" y="70"/>
                    <a:pt x="117" y="71"/>
                    <a:pt x="116" y="73"/>
                  </a:cubicBezTo>
                  <a:cubicBezTo>
                    <a:pt x="114" y="75"/>
                    <a:pt x="113" y="76"/>
                    <a:pt x="112" y="77"/>
                  </a:cubicBezTo>
                  <a:cubicBezTo>
                    <a:pt x="112" y="77"/>
                    <a:pt x="109" y="79"/>
                    <a:pt x="105" y="82"/>
                  </a:cubicBezTo>
                  <a:cubicBezTo>
                    <a:pt x="101" y="84"/>
                    <a:pt x="99" y="86"/>
                    <a:pt x="98" y="87"/>
                  </a:cubicBezTo>
                  <a:cubicBezTo>
                    <a:pt x="98" y="87"/>
                    <a:pt x="98" y="88"/>
                    <a:pt x="98" y="89"/>
                  </a:cubicBezTo>
                  <a:cubicBezTo>
                    <a:pt x="97" y="90"/>
                    <a:pt x="97" y="91"/>
                    <a:pt x="97" y="91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7" y="100"/>
                    <a:pt x="97" y="101"/>
                    <a:pt x="96" y="102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6"/>
                    <a:pt x="95" y="109"/>
                    <a:pt x="95" y="113"/>
                  </a:cubicBezTo>
                  <a:cubicBezTo>
                    <a:pt x="95" y="117"/>
                    <a:pt x="94" y="119"/>
                    <a:pt x="94" y="120"/>
                  </a:cubicBezTo>
                  <a:cubicBezTo>
                    <a:pt x="94" y="121"/>
                    <a:pt x="93" y="121"/>
                    <a:pt x="91" y="122"/>
                  </a:cubicBezTo>
                  <a:cubicBezTo>
                    <a:pt x="91" y="123"/>
                    <a:pt x="89" y="124"/>
                    <a:pt x="88" y="125"/>
                  </a:cubicBezTo>
                  <a:cubicBezTo>
                    <a:pt x="86" y="126"/>
                    <a:pt x="85" y="127"/>
                    <a:pt x="84" y="128"/>
                  </a:cubicBezTo>
                  <a:cubicBezTo>
                    <a:pt x="84" y="128"/>
                    <a:pt x="83" y="129"/>
                    <a:pt x="80" y="129"/>
                  </a:cubicBezTo>
                  <a:cubicBezTo>
                    <a:pt x="78" y="130"/>
                    <a:pt x="76" y="130"/>
                    <a:pt x="76" y="130"/>
                  </a:cubicBezTo>
                  <a:cubicBezTo>
                    <a:pt x="76" y="131"/>
                    <a:pt x="77" y="132"/>
                    <a:pt x="78" y="133"/>
                  </a:cubicBezTo>
                  <a:cubicBezTo>
                    <a:pt x="79" y="134"/>
                    <a:pt x="80" y="134"/>
                    <a:pt x="81" y="135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0" y="139"/>
                    <a:pt x="79" y="139"/>
                    <a:pt x="79" y="139"/>
                  </a:cubicBezTo>
                  <a:cubicBezTo>
                    <a:pt x="79" y="140"/>
                    <a:pt x="79" y="140"/>
                    <a:pt x="78" y="140"/>
                  </a:cubicBezTo>
                  <a:cubicBezTo>
                    <a:pt x="77" y="140"/>
                    <a:pt x="77" y="140"/>
                    <a:pt x="77" y="140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5" y="139"/>
                    <a:pt x="74" y="138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2" y="160"/>
                    <a:pt x="72" y="161"/>
                    <a:pt x="72" y="163"/>
                  </a:cubicBezTo>
                  <a:cubicBezTo>
                    <a:pt x="71" y="166"/>
                    <a:pt x="71" y="167"/>
                    <a:pt x="70" y="168"/>
                  </a:cubicBezTo>
                  <a:cubicBezTo>
                    <a:pt x="70" y="169"/>
                    <a:pt x="70" y="170"/>
                    <a:pt x="69" y="172"/>
                  </a:cubicBezTo>
                  <a:cubicBezTo>
                    <a:pt x="67" y="174"/>
                    <a:pt x="67" y="175"/>
                    <a:pt x="66" y="176"/>
                  </a:cubicBezTo>
                  <a:cubicBezTo>
                    <a:pt x="67" y="195"/>
                    <a:pt x="67" y="195"/>
                    <a:pt x="67" y="195"/>
                  </a:cubicBezTo>
                  <a:cubicBezTo>
                    <a:pt x="68" y="196"/>
                    <a:pt x="68" y="199"/>
                    <a:pt x="67" y="204"/>
                  </a:cubicBezTo>
                  <a:cubicBezTo>
                    <a:pt x="67" y="209"/>
                    <a:pt x="67" y="212"/>
                    <a:pt x="67" y="213"/>
                  </a:cubicBezTo>
                  <a:cubicBezTo>
                    <a:pt x="67" y="214"/>
                    <a:pt x="66" y="214"/>
                    <a:pt x="66" y="216"/>
                  </a:cubicBezTo>
                  <a:cubicBezTo>
                    <a:pt x="65" y="217"/>
                    <a:pt x="64" y="218"/>
                    <a:pt x="64" y="218"/>
                  </a:cubicBezTo>
                  <a:cubicBezTo>
                    <a:pt x="64" y="219"/>
                    <a:pt x="64" y="220"/>
                    <a:pt x="64" y="223"/>
                  </a:cubicBezTo>
                  <a:cubicBezTo>
                    <a:pt x="63" y="225"/>
                    <a:pt x="63" y="227"/>
                    <a:pt x="63" y="228"/>
                  </a:cubicBezTo>
                  <a:cubicBezTo>
                    <a:pt x="62" y="228"/>
                    <a:pt x="62" y="230"/>
                    <a:pt x="61" y="231"/>
                  </a:cubicBezTo>
                  <a:cubicBezTo>
                    <a:pt x="61" y="233"/>
                    <a:pt x="61" y="234"/>
                    <a:pt x="60" y="234"/>
                  </a:cubicBezTo>
                  <a:cubicBezTo>
                    <a:pt x="60" y="236"/>
                    <a:pt x="59" y="237"/>
                    <a:pt x="58" y="240"/>
                  </a:cubicBezTo>
                  <a:cubicBezTo>
                    <a:pt x="57" y="242"/>
                    <a:pt x="57" y="244"/>
                    <a:pt x="57" y="244"/>
                  </a:cubicBezTo>
                  <a:cubicBezTo>
                    <a:pt x="52" y="245"/>
                    <a:pt x="52" y="245"/>
                    <a:pt x="52" y="245"/>
                  </a:cubicBezTo>
                  <a:cubicBezTo>
                    <a:pt x="51" y="245"/>
                    <a:pt x="50" y="245"/>
                    <a:pt x="49" y="246"/>
                  </a:cubicBezTo>
                  <a:cubicBezTo>
                    <a:pt x="49" y="247"/>
                    <a:pt x="48" y="247"/>
                    <a:pt x="48" y="247"/>
                  </a:cubicBezTo>
                  <a:cubicBezTo>
                    <a:pt x="47" y="248"/>
                    <a:pt x="47" y="248"/>
                    <a:pt x="47" y="248"/>
                  </a:cubicBezTo>
                  <a:cubicBezTo>
                    <a:pt x="48" y="249"/>
                    <a:pt x="48" y="249"/>
                    <a:pt x="48" y="249"/>
                  </a:cubicBezTo>
                  <a:cubicBezTo>
                    <a:pt x="48" y="250"/>
                    <a:pt x="50" y="250"/>
                    <a:pt x="53" y="250"/>
                  </a:cubicBezTo>
                  <a:cubicBezTo>
                    <a:pt x="56" y="251"/>
                    <a:pt x="58" y="251"/>
                    <a:pt x="60" y="251"/>
                  </a:cubicBezTo>
                  <a:cubicBezTo>
                    <a:pt x="61" y="251"/>
                    <a:pt x="61" y="251"/>
                    <a:pt x="61" y="251"/>
                  </a:cubicBezTo>
                  <a:cubicBezTo>
                    <a:pt x="61" y="251"/>
                    <a:pt x="61" y="251"/>
                    <a:pt x="61" y="251"/>
                  </a:cubicBezTo>
                  <a:cubicBezTo>
                    <a:pt x="62" y="251"/>
                    <a:pt x="63" y="250"/>
                    <a:pt x="64" y="250"/>
                  </a:cubicBezTo>
                  <a:cubicBezTo>
                    <a:pt x="65" y="249"/>
                    <a:pt x="65" y="249"/>
                    <a:pt x="66" y="248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8" y="274"/>
                    <a:pt x="69" y="274"/>
                    <a:pt x="69" y="275"/>
                  </a:cubicBezTo>
                  <a:cubicBezTo>
                    <a:pt x="70" y="276"/>
                    <a:pt x="70" y="276"/>
                    <a:pt x="71" y="276"/>
                  </a:cubicBezTo>
                  <a:cubicBezTo>
                    <a:pt x="71" y="278"/>
                    <a:pt x="73" y="281"/>
                    <a:pt x="74" y="286"/>
                  </a:cubicBezTo>
                  <a:cubicBezTo>
                    <a:pt x="75" y="291"/>
                    <a:pt x="76" y="294"/>
                    <a:pt x="76" y="294"/>
                  </a:cubicBezTo>
                  <a:cubicBezTo>
                    <a:pt x="76" y="295"/>
                    <a:pt x="76" y="296"/>
                    <a:pt x="75" y="298"/>
                  </a:cubicBezTo>
                  <a:cubicBezTo>
                    <a:pt x="74" y="300"/>
                    <a:pt x="74" y="301"/>
                    <a:pt x="74" y="302"/>
                  </a:cubicBezTo>
                  <a:cubicBezTo>
                    <a:pt x="74" y="308"/>
                    <a:pt x="74" y="308"/>
                    <a:pt x="74" y="308"/>
                  </a:cubicBezTo>
                  <a:cubicBezTo>
                    <a:pt x="75" y="314"/>
                    <a:pt x="75" y="314"/>
                    <a:pt x="75" y="314"/>
                  </a:cubicBezTo>
                  <a:cubicBezTo>
                    <a:pt x="76" y="315"/>
                    <a:pt x="77" y="315"/>
                    <a:pt x="77" y="315"/>
                  </a:cubicBezTo>
                  <a:cubicBezTo>
                    <a:pt x="80" y="314"/>
                    <a:pt x="80" y="314"/>
                    <a:pt x="80" y="314"/>
                  </a:cubicBezTo>
                  <a:cubicBezTo>
                    <a:pt x="80" y="313"/>
                    <a:pt x="81" y="313"/>
                    <a:pt x="82" y="313"/>
                  </a:cubicBezTo>
                  <a:cubicBezTo>
                    <a:pt x="82" y="313"/>
                    <a:pt x="83" y="314"/>
                    <a:pt x="84" y="316"/>
                  </a:cubicBezTo>
                  <a:cubicBezTo>
                    <a:pt x="85" y="318"/>
                    <a:pt x="86" y="319"/>
                    <a:pt x="87" y="320"/>
                  </a:cubicBezTo>
                  <a:cubicBezTo>
                    <a:pt x="87" y="320"/>
                    <a:pt x="88" y="321"/>
                    <a:pt x="88" y="323"/>
                  </a:cubicBezTo>
                  <a:cubicBezTo>
                    <a:pt x="89" y="325"/>
                    <a:pt x="90" y="326"/>
                    <a:pt x="90" y="326"/>
                  </a:cubicBezTo>
                  <a:cubicBezTo>
                    <a:pt x="90" y="327"/>
                    <a:pt x="92" y="328"/>
                    <a:pt x="94" y="331"/>
                  </a:cubicBezTo>
                  <a:cubicBezTo>
                    <a:pt x="97" y="333"/>
                    <a:pt x="98" y="335"/>
                    <a:pt x="99" y="335"/>
                  </a:cubicBezTo>
                  <a:cubicBezTo>
                    <a:pt x="100" y="336"/>
                    <a:pt x="102" y="336"/>
                    <a:pt x="103" y="337"/>
                  </a:cubicBezTo>
                  <a:cubicBezTo>
                    <a:pt x="105" y="339"/>
                    <a:pt x="106" y="339"/>
                    <a:pt x="107" y="340"/>
                  </a:cubicBezTo>
                  <a:cubicBezTo>
                    <a:pt x="107" y="340"/>
                    <a:pt x="109" y="340"/>
                    <a:pt x="112" y="341"/>
                  </a:cubicBezTo>
                  <a:cubicBezTo>
                    <a:pt x="114" y="341"/>
                    <a:pt x="116" y="341"/>
                    <a:pt x="116" y="341"/>
                  </a:cubicBezTo>
                  <a:cubicBezTo>
                    <a:pt x="117" y="341"/>
                    <a:pt x="119" y="342"/>
                    <a:pt x="122" y="343"/>
                  </a:cubicBezTo>
                  <a:cubicBezTo>
                    <a:pt x="125" y="344"/>
                    <a:pt x="127" y="345"/>
                    <a:pt x="128" y="345"/>
                  </a:cubicBezTo>
                  <a:cubicBezTo>
                    <a:pt x="129" y="345"/>
                    <a:pt x="131" y="345"/>
                    <a:pt x="134" y="346"/>
                  </a:cubicBezTo>
                  <a:cubicBezTo>
                    <a:pt x="137" y="346"/>
                    <a:pt x="139" y="347"/>
                    <a:pt x="140" y="347"/>
                  </a:cubicBezTo>
                  <a:cubicBezTo>
                    <a:pt x="141" y="347"/>
                    <a:pt x="142" y="348"/>
                    <a:pt x="145" y="349"/>
                  </a:cubicBezTo>
                  <a:cubicBezTo>
                    <a:pt x="148" y="350"/>
                    <a:pt x="149" y="351"/>
                    <a:pt x="150" y="351"/>
                  </a:cubicBezTo>
                  <a:cubicBezTo>
                    <a:pt x="150" y="351"/>
                    <a:pt x="151" y="351"/>
                    <a:pt x="152" y="351"/>
                  </a:cubicBezTo>
                  <a:cubicBezTo>
                    <a:pt x="153" y="351"/>
                    <a:pt x="154" y="351"/>
                    <a:pt x="154" y="351"/>
                  </a:cubicBezTo>
                  <a:cubicBezTo>
                    <a:pt x="155" y="351"/>
                    <a:pt x="156" y="352"/>
                    <a:pt x="158" y="354"/>
                  </a:cubicBezTo>
                  <a:cubicBezTo>
                    <a:pt x="160" y="356"/>
                    <a:pt x="161" y="357"/>
                    <a:pt x="162" y="357"/>
                  </a:cubicBezTo>
                  <a:cubicBezTo>
                    <a:pt x="162" y="357"/>
                    <a:pt x="162" y="357"/>
                    <a:pt x="163" y="358"/>
                  </a:cubicBezTo>
                  <a:cubicBezTo>
                    <a:pt x="164" y="358"/>
                    <a:pt x="164" y="358"/>
                    <a:pt x="165" y="358"/>
                  </a:cubicBezTo>
                  <a:cubicBezTo>
                    <a:pt x="166" y="358"/>
                    <a:pt x="167" y="358"/>
                    <a:pt x="167" y="357"/>
                  </a:cubicBezTo>
                  <a:cubicBezTo>
                    <a:pt x="168" y="357"/>
                    <a:pt x="169" y="357"/>
                    <a:pt x="169" y="357"/>
                  </a:cubicBezTo>
                  <a:cubicBezTo>
                    <a:pt x="169" y="357"/>
                    <a:pt x="171" y="356"/>
                    <a:pt x="173" y="354"/>
                  </a:cubicBezTo>
                  <a:cubicBezTo>
                    <a:pt x="176" y="353"/>
                    <a:pt x="177" y="352"/>
                    <a:pt x="178" y="352"/>
                  </a:cubicBezTo>
                  <a:cubicBezTo>
                    <a:pt x="179" y="352"/>
                    <a:pt x="179" y="352"/>
                    <a:pt x="179" y="352"/>
                  </a:cubicBezTo>
                  <a:cubicBezTo>
                    <a:pt x="180" y="352"/>
                    <a:pt x="180" y="352"/>
                    <a:pt x="180" y="352"/>
                  </a:cubicBezTo>
                  <a:cubicBezTo>
                    <a:pt x="183" y="352"/>
                    <a:pt x="184" y="352"/>
                    <a:pt x="185" y="354"/>
                  </a:cubicBezTo>
                  <a:cubicBezTo>
                    <a:pt x="185" y="354"/>
                    <a:pt x="186" y="355"/>
                    <a:pt x="188" y="357"/>
                  </a:cubicBezTo>
                  <a:cubicBezTo>
                    <a:pt x="189" y="359"/>
                    <a:pt x="190" y="360"/>
                    <a:pt x="190" y="361"/>
                  </a:cubicBezTo>
                  <a:cubicBezTo>
                    <a:pt x="192" y="362"/>
                    <a:pt x="192" y="362"/>
                    <a:pt x="192" y="362"/>
                  </a:cubicBezTo>
                  <a:cubicBezTo>
                    <a:pt x="193" y="362"/>
                    <a:pt x="194" y="361"/>
                    <a:pt x="195" y="360"/>
                  </a:cubicBezTo>
                  <a:cubicBezTo>
                    <a:pt x="196" y="359"/>
                    <a:pt x="196" y="358"/>
                    <a:pt x="197" y="358"/>
                  </a:cubicBezTo>
                  <a:cubicBezTo>
                    <a:pt x="197" y="357"/>
                    <a:pt x="198" y="356"/>
                    <a:pt x="199" y="354"/>
                  </a:cubicBezTo>
                  <a:cubicBezTo>
                    <a:pt x="200" y="352"/>
                    <a:pt x="201" y="351"/>
                    <a:pt x="201" y="351"/>
                  </a:cubicBezTo>
                  <a:cubicBezTo>
                    <a:pt x="204" y="348"/>
                    <a:pt x="204" y="348"/>
                    <a:pt x="204" y="348"/>
                  </a:cubicBezTo>
                  <a:cubicBezTo>
                    <a:pt x="206" y="346"/>
                    <a:pt x="206" y="346"/>
                    <a:pt x="206" y="346"/>
                  </a:cubicBezTo>
                  <a:cubicBezTo>
                    <a:pt x="207" y="346"/>
                    <a:pt x="207" y="345"/>
                    <a:pt x="208" y="345"/>
                  </a:cubicBezTo>
                  <a:cubicBezTo>
                    <a:pt x="226" y="344"/>
                    <a:pt x="226" y="344"/>
                    <a:pt x="226" y="344"/>
                  </a:cubicBezTo>
                  <a:cubicBezTo>
                    <a:pt x="228" y="344"/>
                    <a:pt x="230" y="343"/>
                    <a:pt x="233" y="343"/>
                  </a:cubicBezTo>
                  <a:cubicBezTo>
                    <a:pt x="236" y="342"/>
                    <a:pt x="237" y="342"/>
                    <a:pt x="238" y="342"/>
                  </a:cubicBezTo>
                  <a:cubicBezTo>
                    <a:pt x="249" y="329"/>
                    <a:pt x="249" y="329"/>
                    <a:pt x="249" y="329"/>
                  </a:cubicBezTo>
                  <a:cubicBezTo>
                    <a:pt x="253" y="328"/>
                    <a:pt x="253" y="328"/>
                    <a:pt x="253" y="328"/>
                  </a:cubicBezTo>
                  <a:cubicBezTo>
                    <a:pt x="254" y="328"/>
                    <a:pt x="255" y="328"/>
                    <a:pt x="256" y="327"/>
                  </a:cubicBezTo>
                  <a:cubicBezTo>
                    <a:pt x="257" y="326"/>
                    <a:pt x="258" y="326"/>
                    <a:pt x="258" y="326"/>
                  </a:cubicBezTo>
                  <a:cubicBezTo>
                    <a:pt x="259" y="326"/>
                    <a:pt x="261" y="326"/>
                    <a:pt x="263" y="327"/>
                  </a:cubicBezTo>
                  <a:cubicBezTo>
                    <a:pt x="266" y="327"/>
                    <a:pt x="267" y="327"/>
                    <a:pt x="268" y="327"/>
                  </a:cubicBezTo>
                  <a:cubicBezTo>
                    <a:pt x="275" y="327"/>
                    <a:pt x="275" y="327"/>
                    <a:pt x="275" y="327"/>
                  </a:cubicBezTo>
                  <a:cubicBezTo>
                    <a:pt x="282" y="327"/>
                    <a:pt x="282" y="327"/>
                    <a:pt x="282" y="327"/>
                  </a:cubicBezTo>
                  <a:cubicBezTo>
                    <a:pt x="282" y="326"/>
                    <a:pt x="282" y="326"/>
                    <a:pt x="283" y="325"/>
                  </a:cubicBezTo>
                  <a:cubicBezTo>
                    <a:pt x="284" y="324"/>
                    <a:pt x="284" y="324"/>
                    <a:pt x="284" y="324"/>
                  </a:cubicBezTo>
                  <a:cubicBezTo>
                    <a:pt x="284" y="324"/>
                    <a:pt x="284" y="323"/>
                    <a:pt x="285" y="321"/>
                  </a:cubicBezTo>
                  <a:cubicBezTo>
                    <a:pt x="285" y="319"/>
                    <a:pt x="286" y="318"/>
                    <a:pt x="286" y="317"/>
                  </a:cubicBezTo>
                  <a:cubicBezTo>
                    <a:pt x="287" y="317"/>
                    <a:pt x="287" y="317"/>
                    <a:pt x="287" y="317"/>
                  </a:cubicBezTo>
                  <a:cubicBezTo>
                    <a:pt x="287" y="317"/>
                    <a:pt x="288" y="317"/>
                    <a:pt x="288" y="317"/>
                  </a:cubicBezTo>
                  <a:cubicBezTo>
                    <a:pt x="290" y="317"/>
                    <a:pt x="291" y="318"/>
                    <a:pt x="291" y="319"/>
                  </a:cubicBezTo>
                  <a:cubicBezTo>
                    <a:pt x="291" y="320"/>
                    <a:pt x="291" y="321"/>
                    <a:pt x="290" y="322"/>
                  </a:cubicBezTo>
                  <a:cubicBezTo>
                    <a:pt x="290" y="324"/>
                    <a:pt x="290" y="325"/>
                    <a:pt x="290" y="326"/>
                  </a:cubicBezTo>
                  <a:cubicBezTo>
                    <a:pt x="290" y="326"/>
                    <a:pt x="291" y="326"/>
                    <a:pt x="292" y="326"/>
                  </a:cubicBezTo>
                  <a:cubicBezTo>
                    <a:pt x="293" y="326"/>
                    <a:pt x="293" y="326"/>
                    <a:pt x="294" y="326"/>
                  </a:cubicBezTo>
                  <a:cubicBezTo>
                    <a:pt x="294" y="326"/>
                    <a:pt x="295" y="324"/>
                    <a:pt x="297" y="322"/>
                  </a:cubicBezTo>
                  <a:cubicBezTo>
                    <a:pt x="299" y="320"/>
                    <a:pt x="300" y="319"/>
                    <a:pt x="300" y="319"/>
                  </a:cubicBezTo>
                  <a:cubicBezTo>
                    <a:pt x="300" y="319"/>
                    <a:pt x="300" y="319"/>
                    <a:pt x="300" y="319"/>
                  </a:cubicBezTo>
                  <a:cubicBezTo>
                    <a:pt x="301" y="318"/>
                    <a:pt x="301" y="318"/>
                    <a:pt x="301" y="318"/>
                  </a:cubicBezTo>
                  <a:cubicBezTo>
                    <a:pt x="301" y="318"/>
                    <a:pt x="301" y="318"/>
                    <a:pt x="301" y="318"/>
                  </a:cubicBezTo>
                  <a:cubicBezTo>
                    <a:pt x="302" y="318"/>
                    <a:pt x="302" y="318"/>
                    <a:pt x="302" y="319"/>
                  </a:cubicBezTo>
                  <a:cubicBezTo>
                    <a:pt x="303" y="319"/>
                    <a:pt x="303" y="320"/>
                    <a:pt x="304" y="321"/>
                  </a:cubicBezTo>
                  <a:cubicBezTo>
                    <a:pt x="304" y="322"/>
                    <a:pt x="305" y="323"/>
                    <a:pt x="305" y="323"/>
                  </a:cubicBezTo>
                  <a:cubicBezTo>
                    <a:pt x="306" y="323"/>
                    <a:pt x="306" y="323"/>
                    <a:pt x="306" y="323"/>
                  </a:cubicBezTo>
                  <a:cubicBezTo>
                    <a:pt x="307" y="323"/>
                    <a:pt x="307" y="323"/>
                    <a:pt x="307" y="323"/>
                  </a:cubicBezTo>
                  <a:cubicBezTo>
                    <a:pt x="308" y="323"/>
                    <a:pt x="308" y="323"/>
                    <a:pt x="308" y="322"/>
                  </a:cubicBezTo>
                  <a:cubicBezTo>
                    <a:pt x="309" y="321"/>
                    <a:pt x="309" y="321"/>
                    <a:pt x="310" y="320"/>
                  </a:cubicBezTo>
                  <a:cubicBezTo>
                    <a:pt x="310" y="320"/>
                    <a:pt x="311" y="318"/>
                    <a:pt x="312" y="317"/>
                  </a:cubicBezTo>
                  <a:cubicBezTo>
                    <a:pt x="313" y="315"/>
                    <a:pt x="314" y="314"/>
                    <a:pt x="314" y="313"/>
                  </a:cubicBezTo>
                  <a:cubicBezTo>
                    <a:pt x="314" y="314"/>
                    <a:pt x="315" y="315"/>
                    <a:pt x="317" y="316"/>
                  </a:cubicBezTo>
                  <a:cubicBezTo>
                    <a:pt x="319" y="317"/>
                    <a:pt x="320" y="318"/>
                    <a:pt x="321" y="318"/>
                  </a:cubicBezTo>
                  <a:cubicBezTo>
                    <a:pt x="322" y="317"/>
                    <a:pt x="323" y="317"/>
                    <a:pt x="324" y="315"/>
                  </a:cubicBezTo>
                  <a:cubicBezTo>
                    <a:pt x="325" y="314"/>
                    <a:pt x="325" y="313"/>
                    <a:pt x="326" y="312"/>
                  </a:cubicBezTo>
                  <a:cubicBezTo>
                    <a:pt x="326" y="312"/>
                    <a:pt x="328" y="312"/>
                    <a:pt x="332" y="312"/>
                  </a:cubicBezTo>
                  <a:cubicBezTo>
                    <a:pt x="337" y="312"/>
                    <a:pt x="339" y="312"/>
                    <a:pt x="340" y="311"/>
                  </a:cubicBezTo>
                  <a:cubicBezTo>
                    <a:pt x="340" y="311"/>
                    <a:pt x="340" y="311"/>
                    <a:pt x="341" y="311"/>
                  </a:cubicBezTo>
                  <a:cubicBezTo>
                    <a:pt x="341" y="310"/>
                    <a:pt x="341" y="310"/>
                    <a:pt x="341" y="310"/>
                  </a:cubicBezTo>
                  <a:cubicBezTo>
                    <a:pt x="341" y="310"/>
                    <a:pt x="341" y="309"/>
                    <a:pt x="342" y="309"/>
                  </a:cubicBezTo>
                  <a:cubicBezTo>
                    <a:pt x="343" y="307"/>
                    <a:pt x="343" y="307"/>
                    <a:pt x="343" y="307"/>
                  </a:cubicBezTo>
                  <a:cubicBezTo>
                    <a:pt x="344" y="304"/>
                    <a:pt x="344" y="304"/>
                    <a:pt x="344" y="304"/>
                  </a:cubicBezTo>
                  <a:cubicBezTo>
                    <a:pt x="344" y="304"/>
                    <a:pt x="345" y="304"/>
                    <a:pt x="347" y="303"/>
                  </a:cubicBezTo>
                  <a:cubicBezTo>
                    <a:pt x="349" y="303"/>
                    <a:pt x="350" y="302"/>
                    <a:pt x="351" y="302"/>
                  </a:cubicBezTo>
                  <a:cubicBezTo>
                    <a:pt x="352" y="301"/>
                    <a:pt x="352" y="301"/>
                    <a:pt x="353" y="300"/>
                  </a:cubicBezTo>
                  <a:cubicBezTo>
                    <a:pt x="354" y="299"/>
                    <a:pt x="355" y="299"/>
                    <a:pt x="355" y="299"/>
                  </a:cubicBezTo>
                  <a:cubicBezTo>
                    <a:pt x="356" y="298"/>
                    <a:pt x="359" y="296"/>
                    <a:pt x="362" y="292"/>
                  </a:cubicBezTo>
                  <a:cubicBezTo>
                    <a:pt x="366" y="288"/>
                    <a:pt x="368" y="286"/>
                    <a:pt x="368" y="284"/>
                  </a:cubicBezTo>
                  <a:cubicBezTo>
                    <a:pt x="370" y="284"/>
                    <a:pt x="371" y="285"/>
                    <a:pt x="371" y="287"/>
                  </a:cubicBezTo>
                  <a:cubicBezTo>
                    <a:pt x="371" y="288"/>
                    <a:pt x="371" y="288"/>
                    <a:pt x="371" y="288"/>
                  </a:cubicBezTo>
                  <a:cubicBezTo>
                    <a:pt x="371" y="288"/>
                    <a:pt x="371" y="288"/>
                    <a:pt x="372" y="289"/>
                  </a:cubicBezTo>
                  <a:cubicBezTo>
                    <a:pt x="372" y="289"/>
                    <a:pt x="371" y="289"/>
                    <a:pt x="371" y="289"/>
                  </a:cubicBezTo>
                  <a:cubicBezTo>
                    <a:pt x="371" y="289"/>
                    <a:pt x="371" y="289"/>
                    <a:pt x="371" y="290"/>
                  </a:cubicBezTo>
                  <a:cubicBezTo>
                    <a:pt x="371" y="291"/>
                    <a:pt x="371" y="291"/>
                    <a:pt x="371" y="291"/>
                  </a:cubicBezTo>
                  <a:cubicBezTo>
                    <a:pt x="371" y="291"/>
                    <a:pt x="370" y="293"/>
                    <a:pt x="369" y="295"/>
                  </a:cubicBezTo>
                  <a:cubicBezTo>
                    <a:pt x="368" y="296"/>
                    <a:pt x="368" y="297"/>
                    <a:pt x="367" y="298"/>
                  </a:cubicBezTo>
                  <a:cubicBezTo>
                    <a:pt x="367" y="298"/>
                    <a:pt x="367" y="299"/>
                    <a:pt x="367" y="299"/>
                  </a:cubicBezTo>
                  <a:cubicBezTo>
                    <a:pt x="367" y="300"/>
                    <a:pt x="367" y="300"/>
                    <a:pt x="367" y="301"/>
                  </a:cubicBezTo>
                  <a:cubicBezTo>
                    <a:pt x="367" y="302"/>
                    <a:pt x="367" y="302"/>
                    <a:pt x="367" y="302"/>
                  </a:cubicBezTo>
                  <a:cubicBezTo>
                    <a:pt x="367" y="302"/>
                    <a:pt x="367" y="303"/>
                    <a:pt x="367" y="303"/>
                  </a:cubicBezTo>
                  <a:cubicBezTo>
                    <a:pt x="367" y="303"/>
                    <a:pt x="367" y="302"/>
                    <a:pt x="368" y="302"/>
                  </a:cubicBezTo>
                  <a:cubicBezTo>
                    <a:pt x="368" y="301"/>
                    <a:pt x="368" y="301"/>
                    <a:pt x="369" y="301"/>
                  </a:cubicBezTo>
                  <a:cubicBezTo>
                    <a:pt x="369" y="301"/>
                    <a:pt x="369" y="301"/>
                    <a:pt x="369" y="301"/>
                  </a:cubicBezTo>
                  <a:cubicBezTo>
                    <a:pt x="371" y="300"/>
                    <a:pt x="372" y="298"/>
                    <a:pt x="375" y="296"/>
                  </a:cubicBezTo>
                  <a:cubicBezTo>
                    <a:pt x="377" y="294"/>
                    <a:pt x="378" y="293"/>
                    <a:pt x="379" y="293"/>
                  </a:cubicBezTo>
                  <a:cubicBezTo>
                    <a:pt x="379" y="292"/>
                    <a:pt x="379" y="292"/>
                    <a:pt x="379" y="292"/>
                  </a:cubicBezTo>
                  <a:cubicBezTo>
                    <a:pt x="379" y="292"/>
                    <a:pt x="380" y="292"/>
                    <a:pt x="380" y="293"/>
                  </a:cubicBezTo>
                  <a:cubicBezTo>
                    <a:pt x="381" y="293"/>
                    <a:pt x="382" y="294"/>
                    <a:pt x="382" y="296"/>
                  </a:cubicBezTo>
                  <a:cubicBezTo>
                    <a:pt x="383" y="298"/>
                    <a:pt x="383" y="299"/>
                    <a:pt x="383" y="300"/>
                  </a:cubicBezTo>
                  <a:cubicBezTo>
                    <a:pt x="383" y="300"/>
                    <a:pt x="383" y="301"/>
                    <a:pt x="382" y="302"/>
                  </a:cubicBezTo>
                  <a:cubicBezTo>
                    <a:pt x="381" y="303"/>
                    <a:pt x="381" y="304"/>
                    <a:pt x="381" y="304"/>
                  </a:cubicBezTo>
                  <a:cubicBezTo>
                    <a:pt x="381" y="305"/>
                    <a:pt x="381" y="306"/>
                    <a:pt x="382" y="307"/>
                  </a:cubicBezTo>
                  <a:cubicBezTo>
                    <a:pt x="382" y="309"/>
                    <a:pt x="382" y="310"/>
                    <a:pt x="382" y="310"/>
                  </a:cubicBezTo>
                  <a:cubicBezTo>
                    <a:pt x="383" y="310"/>
                    <a:pt x="383" y="311"/>
                    <a:pt x="383" y="311"/>
                  </a:cubicBezTo>
                  <a:cubicBezTo>
                    <a:pt x="384" y="311"/>
                    <a:pt x="384" y="312"/>
                    <a:pt x="384" y="312"/>
                  </a:cubicBezTo>
                  <a:cubicBezTo>
                    <a:pt x="385" y="311"/>
                    <a:pt x="385" y="310"/>
                    <a:pt x="385" y="309"/>
                  </a:cubicBezTo>
                  <a:cubicBezTo>
                    <a:pt x="385" y="308"/>
                    <a:pt x="386" y="307"/>
                    <a:pt x="386" y="306"/>
                  </a:cubicBezTo>
                  <a:cubicBezTo>
                    <a:pt x="386" y="306"/>
                    <a:pt x="387" y="305"/>
                    <a:pt x="387" y="303"/>
                  </a:cubicBezTo>
                  <a:cubicBezTo>
                    <a:pt x="388" y="301"/>
                    <a:pt x="388" y="300"/>
                    <a:pt x="389" y="299"/>
                  </a:cubicBezTo>
                  <a:cubicBezTo>
                    <a:pt x="389" y="300"/>
                    <a:pt x="390" y="302"/>
                    <a:pt x="391" y="304"/>
                  </a:cubicBezTo>
                  <a:cubicBezTo>
                    <a:pt x="392" y="306"/>
                    <a:pt x="393" y="307"/>
                    <a:pt x="393" y="308"/>
                  </a:cubicBezTo>
                  <a:cubicBezTo>
                    <a:pt x="393" y="310"/>
                    <a:pt x="393" y="310"/>
                    <a:pt x="393" y="310"/>
                  </a:cubicBezTo>
                  <a:cubicBezTo>
                    <a:pt x="393" y="311"/>
                    <a:pt x="393" y="311"/>
                    <a:pt x="393" y="311"/>
                  </a:cubicBezTo>
                  <a:cubicBezTo>
                    <a:pt x="393" y="312"/>
                    <a:pt x="393" y="314"/>
                    <a:pt x="392" y="317"/>
                  </a:cubicBezTo>
                  <a:cubicBezTo>
                    <a:pt x="390" y="320"/>
                    <a:pt x="390" y="322"/>
                    <a:pt x="390" y="323"/>
                  </a:cubicBezTo>
                  <a:cubicBezTo>
                    <a:pt x="390" y="323"/>
                    <a:pt x="389" y="324"/>
                    <a:pt x="390" y="326"/>
                  </a:cubicBezTo>
                  <a:cubicBezTo>
                    <a:pt x="390" y="328"/>
                    <a:pt x="390" y="329"/>
                    <a:pt x="390" y="330"/>
                  </a:cubicBezTo>
                  <a:cubicBezTo>
                    <a:pt x="378" y="333"/>
                    <a:pt x="378" y="333"/>
                    <a:pt x="378" y="333"/>
                  </a:cubicBezTo>
                  <a:cubicBezTo>
                    <a:pt x="377" y="332"/>
                    <a:pt x="377" y="332"/>
                    <a:pt x="377" y="332"/>
                  </a:cubicBezTo>
                  <a:cubicBezTo>
                    <a:pt x="376" y="332"/>
                    <a:pt x="376" y="331"/>
                    <a:pt x="376" y="331"/>
                  </a:cubicBezTo>
                  <a:cubicBezTo>
                    <a:pt x="375" y="330"/>
                    <a:pt x="375" y="329"/>
                    <a:pt x="374" y="328"/>
                  </a:cubicBezTo>
                  <a:cubicBezTo>
                    <a:pt x="374" y="327"/>
                    <a:pt x="374" y="326"/>
                    <a:pt x="373" y="326"/>
                  </a:cubicBezTo>
                  <a:cubicBezTo>
                    <a:pt x="373" y="326"/>
                    <a:pt x="372" y="326"/>
                    <a:pt x="370" y="327"/>
                  </a:cubicBezTo>
                  <a:cubicBezTo>
                    <a:pt x="368" y="327"/>
                    <a:pt x="367" y="328"/>
                    <a:pt x="366" y="329"/>
                  </a:cubicBezTo>
                  <a:cubicBezTo>
                    <a:pt x="366" y="330"/>
                    <a:pt x="365" y="331"/>
                    <a:pt x="363" y="332"/>
                  </a:cubicBezTo>
                  <a:cubicBezTo>
                    <a:pt x="362" y="334"/>
                    <a:pt x="360" y="335"/>
                    <a:pt x="360" y="336"/>
                  </a:cubicBezTo>
                  <a:cubicBezTo>
                    <a:pt x="360" y="337"/>
                    <a:pt x="360" y="337"/>
                    <a:pt x="360" y="337"/>
                  </a:cubicBezTo>
                  <a:cubicBezTo>
                    <a:pt x="360" y="338"/>
                    <a:pt x="360" y="338"/>
                    <a:pt x="360" y="338"/>
                  </a:cubicBezTo>
                  <a:cubicBezTo>
                    <a:pt x="360" y="339"/>
                    <a:pt x="360" y="340"/>
                    <a:pt x="361" y="342"/>
                  </a:cubicBezTo>
                  <a:cubicBezTo>
                    <a:pt x="363" y="343"/>
                    <a:pt x="364" y="345"/>
                    <a:pt x="365" y="348"/>
                  </a:cubicBezTo>
                  <a:cubicBezTo>
                    <a:pt x="366" y="350"/>
                    <a:pt x="367" y="352"/>
                    <a:pt x="368" y="354"/>
                  </a:cubicBezTo>
                  <a:cubicBezTo>
                    <a:pt x="369" y="355"/>
                    <a:pt x="370" y="356"/>
                    <a:pt x="371" y="357"/>
                  </a:cubicBezTo>
                  <a:cubicBezTo>
                    <a:pt x="371" y="360"/>
                    <a:pt x="371" y="360"/>
                    <a:pt x="371" y="360"/>
                  </a:cubicBezTo>
                  <a:cubicBezTo>
                    <a:pt x="371" y="360"/>
                    <a:pt x="370" y="360"/>
                    <a:pt x="370" y="360"/>
                  </a:cubicBezTo>
                  <a:cubicBezTo>
                    <a:pt x="369" y="359"/>
                    <a:pt x="368" y="359"/>
                    <a:pt x="368" y="359"/>
                  </a:cubicBezTo>
                  <a:cubicBezTo>
                    <a:pt x="367" y="359"/>
                    <a:pt x="367" y="357"/>
                    <a:pt x="365" y="356"/>
                  </a:cubicBezTo>
                  <a:cubicBezTo>
                    <a:pt x="364" y="354"/>
                    <a:pt x="363" y="353"/>
                    <a:pt x="363" y="352"/>
                  </a:cubicBezTo>
                  <a:cubicBezTo>
                    <a:pt x="362" y="353"/>
                    <a:pt x="362" y="353"/>
                    <a:pt x="362" y="353"/>
                  </a:cubicBezTo>
                  <a:cubicBezTo>
                    <a:pt x="361" y="355"/>
                    <a:pt x="361" y="355"/>
                    <a:pt x="361" y="355"/>
                  </a:cubicBezTo>
                  <a:cubicBezTo>
                    <a:pt x="361" y="355"/>
                    <a:pt x="360" y="357"/>
                    <a:pt x="359" y="359"/>
                  </a:cubicBezTo>
                  <a:cubicBezTo>
                    <a:pt x="357" y="361"/>
                    <a:pt x="357" y="362"/>
                    <a:pt x="356" y="363"/>
                  </a:cubicBezTo>
                  <a:cubicBezTo>
                    <a:pt x="355" y="364"/>
                    <a:pt x="355" y="364"/>
                    <a:pt x="355" y="364"/>
                  </a:cubicBezTo>
                  <a:cubicBezTo>
                    <a:pt x="355" y="365"/>
                    <a:pt x="355" y="365"/>
                    <a:pt x="355" y="365"/>
                  </a:cubicBezTo>
                  <a:cubicBezTo>
                    <a:pt x="354" y="365"/>
                    <a:pt x="354" y="365"/>
                    <a:pt x="354" y="365"/>
                  </a:cubicBezTo>
                  <a:cubicBezTo>
                    <a:pt x="352" y="365"/>
                    <a:pt x="352" y="365"/>
                    <a:pt x="352" y="365"/>
                  </a:cubicBezTo>
                  <a:cubicBezTo>
                    <a:pt x="352" y="365"/>
                    <a:pt x="351" y="365"/>
                    <a:pt x="351" y="365"/>
                  </a:cubicBezTo>
                  <a:cubicBezTo>
                    <a:pt x="350" y="365"/>
                    <a:pt x="350" y="365"/>
                    <a:pt x="350" y="365"/>
                  </a:cubicBezTo>
                  <a:cubicBezTo>
                    <a:pt x="349" y="365"/>
                    <a:pt x="347" y="364"/>
                    <a:pt x="344" y="363"/>
                  </a:cubicBezTo>
                  <a:cubicBezTo>
                    <a:pt x="340" y="362"/>
                    <a:pt x="338" y="361"/>
                    <a:pt x="338" y="361"/>
                  </a:cubicBezTo>
                  <a:cubicBezTo>
                    <a:pt x="336" y="361"/>
                    <a:pt x="336" y="361"/>
                    <a:pt x="336" y="361"/>
                  </a:cubicBezTo>
                  <a:cubicBezTo>
                    <a:pt x="335" y="361"/>
                    <a:pt x="335" y="361"/>
                    <a:pt x="335" y="361"/>
                  </a:cubicBezTo>
                  <a:cubicBezTo>
                    <a:pt x="335" y="362"/>
                    <a:pt x="333" y="363"/>
                    <a:pt x="331" y="365"/>
                  </a:cubicBezTo>
                  <a:cubicBezTo>
                    <a:pt x="328" y="367"/>
                    <a:pt x="327" y="368"/>
                    <a:pt x="327" y="369"/>
                  </a:cubicBezTo>
                  <a:cubicBezTo>
                    <a:pt x="326" y="369"/>
                    <a:pt x="325" y="369"/>
                    <a:pt x="324" y="370"/>
                  </a:cubicBezTo>
                  <a:cubicBezTo>
                    <a:pt x="323" y="371"/>
                    <a:pt x="322" y="371"/>
                    <a:pt x="322" y="371"/>
                  </a:cubicBezTo>
                  <a:cubicBezTo>
                    <a:pt x="321" y="372"/>
                    <a:pt x="320" y="374"/>
                    <a:pt x="318" y="376"/>
                  </a:cubicBezTo>
                  <a:cubicBezTo>
                    <a:pt x="315" y="379"/>
                    <a:pt x="314" y="381"/>
                    <a:pt x="313" y="382"/>
                  </a:cubicBezTo>
                  <a:cubicBezTo>
                    <a:pt x="312" y="382"/>
                    <a:pt x="312" y="382"/>
                    <a:pt x="312" y="382"/>
                  </a:cubicBezTo>
                  <a:cubicBezTo>
                    <a:pt x="311" y="382"/>
                    <a:pt x="311" y="382"/>
                    <a:pt x="311" y="382"/>
                  </a:cubicBezTo>
                  <a:cubicBezTo>
                    <a:pt x="310" y="381"/>
                    <a:pt x="309" y="381"/>
                    <a:pt x="307" y="381"/>
                  </a:cubicBezTo>
                  <a:cubicBezTo>
                    <a:pt x="305" y="380"/>
                    <a:pt x="304" y="380"/>
                    <a:pt x="303" y="379"/>
                  </a:cubicBezTo>
                  <a:cubicBezTo>
                    <a:pt x="303" y="379"/>
                    <a:pt x="303" y="379"/>
                    <a:pt x="303" y="379"/>
                  </a:cubicBezTo>
                  <a:cubicBezTo>
                    <a:pt x="301" y="379"/>
                    <a:pt x="301" y="379"/>
                    <a:pt x="301" y="379"/>
                  </a:cubicBezTo>
                  <a:cubicBezTo>
                    <a:pt x="301" y="380"/>
                    <a:pt x="299" y="381"/>
                    <a:pt x="297" y="382"/>
                  </a:cubicBezTo>
                  <a:cubicBezTo>
                    <a:pt x="295" y="384"/>
                    <a:pt x="293" y="385"/>
                    <a:pt x="292" y="385"/>
                  </a:cubicBezTo>
                  <a:cubicBezTo>
                    <a:pt x="292" y="385"/>
                    <a:pt x="291" y="385"/>
                    <a:pt x="289" y="386"/>
                  </a:cubicBezTo>
                  <a:cubicBezTo>
                    <a:pt x="288" y="386"/>
                    <a:pt x="286" y="386"/>
                    <a:pt x="284" y="386"/>
                  </a:cubicBezTo>
                  <a:cubicBezTo>
                    <a:pt x="282" y="387"/>
                    <a:pt x="280" y="387"/>
                    <a:pt x="279" y="388"/>
                  </a:cubicBezTo>
                  <a:cubicBezTo>
                    <a:pt x="277" y="388"/>
                    <a:pt x="276" y="388"/>
                    <a:pt x="276" y="388"/>
                  </a:cubicBezTo>
                  <a:cubicBezTo>
                    <a:pt x="274" y="390"/>
                    <a:pt x="274" y="390"/>
                    <a:pt x="274" y="390"/>
                  </a:cubicBezTo>
                  <a:cubicBezTo>
                    <a:pt x="273" y="390"/>
                    <a:pt x="272" y="390"/>
                    <a:pt x="272" y="390"/>
                  </a:cubicBezTo>
                  <a:cubicBezTo>
                    <a:pt x="271" y="391"/>
                    <a:pt x="269" y="392"/>
                    <a:pt x="265" y="393"/>
                  </a:cubicBezTo>
                  <a:cubicBezTo>
                    <a:pt x="261" y="395"/>
                    <a:pt x="259" y="396"/>
                    <a:pt x="257" y="396"/>
                  </a:cubicBezTo>
                  <a:cubicBezTo>
                    <a:pt x="256" y="399"/>
                    <a:pt x="256" y="399"/>
                    <a:pt x="256" y="399"/>
                  </a:cubicBezTo>
                  <a:cubicBezTo>
                    <a:pt x="254" y="399"/>
                    <a:pt x="251" y="400"/>
                    <a:pt x="248" y="401"/>
                  </a:cubicBezTo>
                  <a:cubicBezTo>
                    <a:pt x="244" y="402"/>
                    <a:pt x="242" y="402"/>
                    <a:pt x="241" y="402"/>
                  </a:cubicBezTo>
                  <a:cubicBezTo>
                    <a:pt x="241" y="402"/>
                    <a:pt x="240" y="401"/>
                    <a:pt x="238" y="400"/>
                  </a:cubicBezTo>
                  <a:cubicBezTo>
                    <a:pt x="236" y="398"/>
                    <a:pt x="235" y="398"/>
                    <a:pt x="234" y="398"/>
                  </a:cubicBezTo>
                  <a:cubicBezTo>
                    <a:pt x="232" y="399"/>
                    <a:pt x="232" y="399"/>
                    <a:pt x="232" y="399"/>
                  </a:cubicBezTo>
                  <a:cubicBezTo>
                    <a:pt x="232" y="399"/>
                    <a:pt x="231" y="399"/>
                    <a:pt x="231" y="399"/>
                  </a:cubicBezTo>
                  <a:cubicBezTo>
                    <a:pt x="230" y="399"/>
                    <a:pt x="230" y="400"/>
                    <a:pt x="230" y="400"/>
                  </a:cubicBezTo>
                  <a:cubicBezTo>
                    <a:pt x="229" y="400"/>
                    <a:pt x="229" y="400"/>
                    <a:pt x="229" y="400"/>
                  </a:cubicBezTo>
                  <a:cubicBezTo>
                    <a:pt x="227" y="400"/>
                    <a:pt x="227" y="400"/>
                    <a:pt x="227" y="400"/>
                  </a:cubicBezTo>
                  <a:cubicBezTo>
                    <a:pt x="223" y="398"/>
                    <a:pt x="223" y="398"/>
                    <a:pt x="223" y="398"/>
                  </a:cubicBezTo>
                  <a:cubicBezTo>
                    <a:pt x="220" y="398"/>
                    <a:pt x="220" y="398"/>
                    <a:pt x="220" y="398"/>
                  </a:cubicBezTo>
                  <a:cubicBezTo>
                    <a:pt x="220" y="398"/>
                    <a:pt x="219" y="397"/>
                    <a:pt x="219" y="396"/>
                  </a:cubicBezTo>
                  <a:cubicBezTo>
                    <a:pt x="218" y="395"/>
                    <a:pt x="218" y="394"/>
                    <a:pt x="218" y="393"/>
                  </a:cubicBezTo>
                  <a:cubicBezTo>
                    <a:pt x="217" y="394"/>
                    <a:pt x="217" y="394"/>
                    <a:pt x="216" y="395"/>
                  </a:cubicBezTo>
                  <a:cubicBezTo>
                    <a:pt x="215" y="396"/>
                    <a:pt x="214" y="396"/>
                    <a:pt x="213" y="397"/>
                  </a:cubicBezTo>
                  <a:cubicBezTo>
                    <a:pt x="212" y="397"/>
                    <a:pt x="210" y="397"/>
                    <a:pt x="207" y="398"/>
                  </a:cubicBezTo>
                  <a:cubicBezTo>
                    <a:pt x="204" y="399"/>
                    <a:pt x="203" y="399"/>
                    <a:pt x="202" y="399"/>
                  </a:cubicBezTo>
                  <a:cubicBezTo>
                    <a:pt x="201" y="400"/>
                    <a:pt x="200" y="400"/>
                    <a:pt x="197" y="399"/>
                  </a:cubicBezTo>
                  <a:cubicBezTo>
                    <a:pt x="195" y="399"/>
                    <a:pt x="193" y="400"/>
                    <a:pt x="192" y="400"/>
                  </a:cubicBezTo>
                  <a:cubicBezTo>
                    <a:pt x="192" y="400"/>
                    <a:pt x="191" y="401"/>
                    <a:pt x="190" y="401"/>
                  </a:cubicBezTo>
                  <a:cubicBezTo>
                    <a:pt x="189" y="402"/>
                    <a:pt x="188" y="403"/>
                    <a:pt x="188" y="403"/>
                  </a:cubicBezTo>
                  <a:cubicBezTo>
                    <a:pt x="187" y="403"/>
                    <a:pt x="185" y="404"/>
                    <a:pt x="184" y="404"/>
                  </a:cubicBezTo>
                  <a:cubicBezTo>
                    <a:pt x="183" y="405"/>
                    <a:pt x="182" y="405"/>
                    <a:pt x="181" y="405"/>
                  </a:cubicBezTo>
                  <a:cubicBezTo>
                    <a:pt x="181" y="405"/>
                    <a:pt x="180" y="405"/>
                    <a:pt x="178" y="406"/>
                  </a:cubicBezTo>
                  <a:cubicBezTo>
                    <a:pt x="177" y="406"/>
                    <a:pt x="175" y="406"/>
                    <a:pt x="175" y="406"/>
                  </a:cubicBezTo>
                  <a:cubicBezTo>
                    <a:pt x="174" y="406"/>
                    <a:pt x="172" y="406"/>
                    <a:pt x="170" y="406"/>
                  </a:cubicBezTo>
                  <a:cubicBezTo>
                    <a:pt x="168" y="406"/>
                    <a:pt x="167" y="406"/>
                    <a:pt x="167" y="406"/>
                  </a:cubicBezTo>
                  <a:cubicBezTo>
                    <a:pt x="165" y="406"/>
                    <a:pt x="162" y="406"/>
                    <a:pt x="159" y="406"/>
                  </a:cubicBezTo>
                  <a:cubicBezTo>
                    <a:pt x="156" y="405"/>
                    <a:pt x="155" y="405"/>
                    <a:pt x="155" y="405"/>
                  </a:cubicBezTo>
                  <a:lnTo>
                    <a:pt x="154" y="397"/>
                  </a:lnTo>
                  <a:close/>
                  <a:moveTo>
                    <a:pt x="24" y="168"/>
                  </a:moveTo>
                  <a:cubicBezTo>
                    <a:pt x="24" y="168"/>
                    <a:pt x="25" y="168"/>
                    <a:pt x="25" y="168"/>
                  </a:cubicBezTo>
                  <a:cubicBezTo>
                    <a:pt x="26" y="167"/>
                    <a:pt x="26" y="167"/>
                    <a:pt x="26" y="167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4"/>
                    <a:pt x="27" y="163"/>
                  </a:cubicBezTo>
                  <a:cubicBezTo>
                    <a:pt x="26" y="163"/>
                    <a:pt x="26" y="163"/>
                    <a:pt x="25" y="163"/>
                  </a:cubicBezTo>
                  <a:cubicBezTo>
                    <a:pt x="24" y="163"/>
                    <a:pt x="24" y="164"/>
                    <a:pt x="23" y="164"/>
                  </a:cubicBezTo>
                  <a:cubicBezTo>
                    <a:pt x="23" y="164"/>
                    <a:pt x="23" y="165"/>
                    <a:pt x="23" y="165"/>
                  </a:cubicBezTo>
                  <a:cubicBezTo>
                    <a:pt x="22" y="166"/>
                    <a:pt x="22" y="167"/>
                    <a:pt x="22" y="167"/>
                  </a:cubicBezTo>
                  <a:lnTo>
                    <a:pt x="24" y="168"/>
                  </a:lnTo>
                  <a:close/>
                  <a:moveTo>
                    <a:pt x="36" y="137"/>
                  </a:moveTo>
                  <a:cubicBezTo>
                    <a:pt x="38" y="135"/>
                    <a:pt x="38" y="135"/>
                    <a:pt x="38" y="135"/>
                  </a:cubicBezTo>
                  <a:cubicBezTo>
                    <a:pt x="38" y="135"/>
                    <a:pt x="39" y="135"/>
                    <a:pt x="39" y="134"/>
                  </a:cubicBezTo>
                  <a:cubicBezTo>
                    <a:pt x="38" y="133"/>
                    <a:pt x="38" y="133"/>
                    <a:pt x="38" y="132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4" y="135"/>
                    <a:pt x="34" y="135"/>
                    <a:pt x="34" y="135"/>
                  </a:cubicBezTo>
                  <a:lnTo>
                    <a:pt x="36" y="137"/>
                  </a:lnTo>
                  <a:close/>
                  <a:moveTo>
                    <a:pt x="48" y="261"/>
                  </a:moveTo>
                  <a:cubicBezTo>
                    <a:pt x="51" y="261"/>
                    <a:pt x="51" y="261"/>
                    <a:pt x="51" y="261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48" y="259"/>
                    <a:pt x="48" y="259"/>
                    <a:pt x="48" y="259"/>
                  </a:cubicBezTo>
                  <a:lnTo>
                    <a:pt x="48" y="261"/>
                  </a:lnTo>
                  <a:close/>
                  <a:moveTo>
                    <a:pt x="60" y="265"/>
                  </a:moveTo>
                  <a:cubicBezTo>
                    <a:pt x="60" y="265"/>
                    <a:pt x="60" y="266"/>
                    <a:pt x="59" y="266"/>
                  </a:cubicBezTo>
                  <a:cubicBezTo>
                    <a:pt x="59" y="267"/>
                    <a:pt x="58" y="267"/>
                    <a:pt x="58" y="268"/>
                  </a:cubicBezTo>
                  <a:cubicBezTo>
                    <a:pt x="58" y="268"/>
                    <a:pt x="58" y="268"/>
                    <a:pt x="58" y="268"/>
                  </a:cubicBezTo>
                  <a:cubicBezTo>
                    <a:pt x="58" y="269"/>
                    <a:pt x="58" y="269"/>
                    <a:pt x="58" y="269"/>
                  </a:cubicBezTo>
                  <a:cubicBezTo>
                    <a:pt x="61" y="268"/>
                    <a:pt x="61" y="268"/>
                    <a:pt x="61" y="268"/>
                  </a:cubicBezTo>
                  <a:cubicBezTo>
                    <a:pt x="60" y="267"/>
                    <a:pt x="60" y="267"/>
                    <a:pt x="60" y="267"/>
                  </a:cubicBezTo>
                  <a:lnTo>
                    <a:pt x="60" y="265"/>
                  </a:lnTo>
                  <a:close/>
                  <a:moveTo>
                    <a:pt x="106" y="164"/>
                  </a:moveTo>
                  <a:cubicBezTo>
                    <a:pt x="104" y="164"/>
                    <a:pt x="103" y="165"/>
                    <a:pt x="104" y="166"/>
                  </a:cubicBezTo>
                  <a:cubicBezTo>
                    <a:pt x="104" y="168"/>
                    <a:pt x="104" y="169"/>
                    <a:pt x="106" y="169"/>
                  </a:cubicBezTo>
                  <a:cubicBezTo>
                    <a:pt x="107" y="169"/>
                    <a:pt x="108" y="168"/>
                    <a:pt x="107" y="166"/>
                  </a:cubicBezTo>
                  <a:cubicBezTo>
                    <a:pt x="107" y="164"/>
                    <a:pt x="107" y="164"/>
                    <a:pt x="106" y="164"/>
                  </a:cubicBezTo>
                  <a:close/>
                  <a:moveTo>
                    <a:pt x="113" y="21"/>
                  </a:moveTo>
                  <a:cubicBezTo>
                    <a:pt x="112" y="21"/>
                    <a:pt x="112" y="21"/>
                    <a:pt x="112" y="23"/>
                  </a:cubicBezTo>
                  <a:cubicBezTo>
                    <a:pt x="112" y="24"/>
                    <a:pt x="113" y="25"/>
                    <a:pt x="114" y="25"/>
                  </a:cubicBezTo>
                  <a:cubicBezTo>
                    <a:pt x="115" y="25"/>
                    <a:pt x="115" y="24"/>
                    <a:pt x="115" y="23"/>
                  </a:cubicBezTo>
                  <a:cubicBezTo>
                    <a:pt x="115" y="21"/>
                    <a:pt x="115" y="21"/>
                    <a:pt x="113" y="21"/>
                  </a:cubicBezTo>
                  <a:close/>
                  <a:moveTo>
                    <a:pt x="114" y="30"/>
                  </a:moveTo>
                  <a:cubicBezTo>
                    <a:pt x="114" y="30"/>
                    <a:pt x="114" y="30"/>
                    <a:pt x="114" y="31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2"/>
                    <a:pt x="120" y="31"/>
                    <a:pt x="119" y="31"/>
                  </a:cubicBezTo>
                  <a:cubicBezTo>
                    <a:pt x="119" y="30"/>
                    <a:pt x="119" y="30"/>
                    <a:pt x="119" y="29"/>
                  </a:cubicBezTo>
                  <a:cubicBezTo>
                    <a:pt x="119" y="29"/>
                    <a:pt x="118" y="29"/>
                    <a:pt x="118" y="28"/>
                  </a:cubicBezTo>
                  <a:cubicBezTo>
                    <a:pt x="117" y="28"/>
                    <a:pt x="116" y="28"/>
                    <a:pt x="116" y="27"/>
                  </a:cubicBezTo>
                  <a:lnTo>
                    <a:pt x="114" y="30"/>
                  </a:lnTo>
                  <a:close/>
                  <a:moveTo>
                    <a:pt x="123" y="146"/>
                  </a:moveTo>
                  <a:cubicBezTo>
                    <a:pt x="124" y="147"/>
                    <a:pt x="124" y="147"/>
                    <a:pt x="125" y="148"/>
                  </a:cubicBezTo>
                  <a:cubicBezTo>
                    <a:pt x="125" y="148"/>
                    <a:pt x="126" y="148"/>
                    <a:pt x="126" y="148"/>
                  </a:cubicBezTo>
                  <a:cubicBezTo>
                    <a:pt x="127" y="149"/>
                    <a:pt x="128" y="149"/>
                    <a:pt x="128" y="149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3" y="149"/>
                    <a:pt x="134" y="148"/>
                    <a:pt x="135" y="148"/>
                  </a:cubicBezTo>
                  <a:cubicBezTo>
                    <a:pt x="136" y="148"/>
                    <a:pt x="137" y="148"/>
                    <a:pt x="138" y="148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3" y="134"/>
                    <a:pt x="133" y="134"/>
                    <a:pt x="133" y="134"/>
                  </a:cubicBezTo>
                  <a:cubicBezTo>
                    <a:pt x="133" y="134"/>
                    <a:pt x="132" y="134"/>
                    <a:pt x="132" y="134"/>
                  </a:cubicBezTo>
                  <a:cubicBezTo>
                    <a:pt x="132" y="134"/>
                    <a:pt x="131" y="135"/>
                    <a:pt x="130" y="135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7" y="137"/>
                    <a:pt x="127" y="137"/>
                    <a:pt x="126" y="138"/>
                  </a:cubicBezTo>
                  <a:cubicBezTo>
                    <a:pt x="126" y="138"/>
                    <a:pt x="126" y="139"/>
                    <a:pt x="126" y="139"/>
                  </a:cubicBezTo>
                  <a:cubicBezTo>
                    <a:pt x="125" y="140"/>
                    <a:pt x="125" y="141"/>
                    <a:pt x="124" y="142"/>
                  </a:cubicBezTo>
                  <a:cubicBezTo>
                    <a:pt x="124" y="143"/>
                    <a:pt x="123" y="144"/>
                    <a:pt x="123" y="145"/>
                  </a:cubicBezTo>
                  <a:cubicBezTo>
                    <a:pt x="123" y="145"/>
                    <a:pt x="123" y="145"/>
                    <a:pt x="123" y="145"/>
                  </a:cubicBezTo>
                  <a:lnTo>
                    <a:pt x="123" y="146"/>
                  </a:lnTo>
                  <a:close/>
                  <a:moveTo>
                    <a:pt x="131" y="155"/>
                  </a:moveTo>
                  <a:cubicBezTo>
                    <a:pt x="131" y="155"/>
                    <a:pt x="131" y="154"/>
                    <a:pt x="130" y="154"/>
                  </a:cubicBezTo>
                  <a:cubicBezTo>
                    <a:pt x="129" y="154"/>
                    <a:pt x="129" y="155"/>
                    <a:pt x="129" y="155"/>
                  </a:cubicBezTo>
                  <a:cubicBezTo>
                    <a:pt x="129" y="156"/>
                    <a:pt x="129" y="157"/>
                    <a:pt x="130" y="157"/>
                  </a:cubicBezTo>
                  <a:cubicBezTo>
                    <a:pt x="131" y="156"/>
                    <a:pt x="131" y="156"/>
                    <a:pt x="131" y="155"/>
                  </a:cubicBezTo>
                  <a:close/>
                  <a:moveTo>
                    <a:pt x="171" y="233"/>
                  </a:moveTo>
                  <a:cubicBezTo>
                    <a:pt x="171" y="233"/>
                    <a:pt x="172" y="234"/>
                    <a:pt x="173" y="235"/>
                  </a:cubicBezTo>
                  <a:cubicBezTo>
                    <a:pt x="174" y="237"/>
                    <a:pt x="175" y="237"/>
                    <a:pt x="176" y="237"/>
                  </a:cubicBezTo>
                  <a:cubicBezTo>
                    <a:pt x="179" y="237"/>
                    <a:pt x="179" y="237"/>
                    <a:pt x="179" y="237"/>
                  </a:cubicBezTo>
                  <a:cubicBezTo>
                    <a:pt x="183" y="237"/>
                    <a:pt x="183" y="237"/>
                    <a:pt x="183" y="237"/>
                  </a:cubicBezTo>
                  <a:cubicBezTo>
                    <a:pt x="183" y="236"/>
                    <a:pt x="184" y="235"/>
                    <a:pt x="185" y="233"/>
                  </a:cubicBezTo>
                  <a:cubicBezTo>
                    <a:pt x="186" y="231"/>
                    <a:pt x="187" y="230"/>
                    <a:pt x="187" y="229"/>
                  </a:cubicBezTo>
                  <a:cubicBezTo>
                    <a:pt x="187" y="228"/>
                    <a:pt x="188" y="227"/>
                    <a:pt x="190" y="225"/>
                  </a:cubicBezTo>
                  <a:cubicBezTo>
                    <a:pt x="192" y="223"/>
                    <a:pt x="193" y="222"/>
                    <a:pt x="194" y="222"/>
                  </a:cubicBezTo>
                  <a:cubicBezTo>
                    <a:pt x="195" y="221"/>
                    <a:pt x="197" y="218"/>
                    <a:pt x="199" y="214"/>
                  </a:cubicBezTo>
                  <a:cubicBezTo>
                    <a:pt x="202" y="210"/>
                    <a:pt x="204" y="208"/>
                    <a:pt x="204" y="207"/>
                  </a:cubicBezTo>
                  <a:cubicBezTo>
                    <a:pt x="205" y="207"/>
                    <a:pt x="206" y="208"/>
                    <a:pt x="207" y="208"/>
                  </a:cubicBezTo>
                  <a:cubicBezTo>
                    <a:pt x="208" y="208"/>
                    <a:pt x="209" y="209"/>
                    <a:pt x="209" y="209"/>
                  </a:cubicBezTo>
                  <a:cubicBezTo>
                    <a:pt x="210" y="209"/>
                    <a:pt x="210" y="209"/>
                    <a:pt x="211" y="209"/>
                  </a:cubicBezTo>
                  <a:cubicBezTo>
                    <a:pt x="212" y="210"/>
                    <a:pt x="212" y="210"/>
                    <a:pt x="213" y="210"/>
                  </a:cubicBezTo>
                  <a:cubicBezTo>
                    <a:pt x="213" y="209"/>
                    <a:pt x="212" y="208"/>
                    <a:pt x="212" y="207"/>
                  </a:cubicBezTo>
                  <a:cubicBezTo>
                    <a:pt x="212" y="206"/>
                    <a:pt x="212" y="205"/>
                    <a:pt x="212" y="205"/>
                  </a:cubicBezTo>
                  <a:cubicBezTo>
                    <a:pt x="211" y="204"/>
                    <a:pt x="211" y="204"/>
                    <a:pt x="210" y="203"/>
                  </a:cubicBezTo>
                  <a:cubicBezTo>
                    <a:pt x="210" y="203"/>
                    <a:pt x="209" y="203"/>
                    <a:pt x="209" y="203"/>
                  </a:cubicBezTo>
                  <a:cubicBezTo>
                    <a:pt x="210" y="202"/>
                    <a:pt x="211" y="200"/>
                    <a:pt x="214" y="197"/>
                  </a:cubicBezTo>
                  <a:cubicBezTo>
                    <a:pt x="216" y="195"/>
                    <a:pt x="217" y="193"/>
                    <a:pt x="217" y="192"/>
                  </a:cubicBezTo>
                  <a:cubicBezTo>
                    <a:pt x="217" y="189"/>
                    <a:pt x="217" y="189"/>
                    <a:pt x="217" y="189"/>
                  </a:cubicBezTo>
                  <a:cubicBezTo>
                    <a:pt x="217" y="186"/>
                    <a:pt x="217" y="186"/>
                    <a:pt x="217" y="186"/>
                  </a:cubicBezTo>
                  <a:cubicBezTo>
                    <a:pt x="217" y="184"/>
                    <a:pt x="218" y="183"/>
                    <a:pt x="219" y="183"/>
                  </a:cubicBezTo>
                  <a:cubicBezTo>
                    <a:pt x="222" y="183"/>
                    <a:pt x="222" y="183"/>
                    <a:pt x="222" y="183"/>
                  </a:cubicBezTo>
                  <a:cubicBezTo>
                    <a:pt x="222" y="182"/>
                    <a:pt x="222" y="181"/>
                    <a:pt x="223" y="179"/>
                  </a:cubicBezTo>
                  <a:cubicBezTo>
                    <a:pt x="223" y="177"/>
                    <a:pt x="224" y="176"/>
                    <a:pt x="223" y="176"/>
                  </a:cubicBezTo>
                  <a:cubicBezTo>
                    <a:pt x="224" y="175"/>
                    <a:pt x="224" y="175"/>
                    <a:pt x="225" y="173"/>
                  </a:cubicBezTo>
                  <a:cubicBezTo>
                    <a:pt x="225" y="172"/>
                    <a:pt x="226" y="171"/>
                    <a:pt x="226" y="171"/>
                  </a:cubicBezTo>
                  <a:cubicBezTo>
                    <a:pt x="226" y="170"/>
                    <a:pt x="227" y="169"/>
                    <a:pt x="228" y="167"/>
                  </a:cubicBezTo>
                  <a:cubicBezTo>
                    <a:pt x="229" y="166"/>
                    <a:pt x="230" y="164"/>
                    <a:pt x="230" y="164"/>
                  </a:cubicBezTo>
                  <a:cubicBezTo>
                    <a:pt x="230" y="163"/>
                    <a:pt x="231" y="162"/>
                    <a:pt x="231" y="160"/>
                  </a:cubicBezTo>
                  <a:cubicBezTo>
                    <a:pt x="231" y="158"/>
                    <a:pt x="231" y="157"/>
                    <a:pt x="231" y="156"/>
                  </a:cubicBezTo>
                  <a:cubicBezTo>
                    <a:pt x="231" y="156"/>
                    <a:pt x="231" y="156"/>
                    <a:pt x="231" y="156"/>
                  </a:cubicBezTo>
                  <a:cubicBezTo>
                    <a:pt x="231" y="154"/>
                    <a:pt x="231" y="154"/>
                    <a:pt x="231" y="154"/>
                  </a:cubicBezTo>
                  <a:cubicBezTo>
                    <a:pt x="231" y="153"/>
                    <a:pt x="230" y="152"/>
                    <a:pt x="230" y="149"/>
                  </a:cubicBezTo>
                  <a:cubicBezTo>
                    <a:pt x="229" y="147"/>
                    <a:pt x="229" y="145"/>
                    <a:pt x="229" y="145"/>
                  </a:cubicBezTo>
                  <a:cubicBezTo>
                    <a:pt x="226" y="142"/>
                    <a:pt x="226" y="142"/>
                    <a:pt x="226" y="142"/>
                  </a:cubicBezTo>
                  <a:cubicBezTo>
                    <a:pt x="226" y="142"/>
                    <a:pt x="224" y="142"/>
                    <a:pt x="223" y="141"/>
                  </a:cubicBezTo>
                  <a:cubicBezTo>
                    <a:pt x="221" y="141"/>
                    <a:pt x="220" y="141"/>
                    <a:pt x="219" y="141"/>
                  </a:cubicBezTo>
                  <a:cubicBezTo>
                    <a:pt x="219" y="141"/>
                    <a:pt x="218" y="139"/>
                    <a:pt x="218" y="136"/>
                  </a:cubicBezTo>
                  <a:cubicBezTo>
                    <a:pt x="217" y="134"/>
                    <a:pt x="217" y="132"/>
                    <a:pt x="216" y="131"/>
                  </a:cubicBezTo>
                  <a:cubicBezTo>
                    <a:pt x="216" y="131"/>
                    <a:pt x="215" y="130"/>
                    <a:pt x="215" y="129"/>
                  </a:cubicBezTo>
                  <a:cubicBezTo>
                    <a:pt x="214" y="128"/>
                    <a:pt x="214" y="128"/>
                    <a:pt x="213" y="127"/>
                  </a:cubicBezTo>
                  <a:cubicBezTo>
                    <a:pt x="213" y="126"/>
                    <a:pt x="213" y="126"/>
                    <a:pt x="213" y="126"/>
                  </a:cubicBezTo>
                  <a:cubicBezTo>
                    <a:pt x="212" y="125"/>
                    <a:pt x="211" y="125"/>
                    <a:pt x="211" y="125"/>
                  </a:cubicBezTo>
                  <a:cubicBezTo>
                    <a:pt x="210" y="125"/>
                    <a:pt x="210" y="125"/>
                    <a:pt x="210" y="125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08" y="125"/>
                    <a:pt x="207" y="125"/>
                    <a:pt x="206" y="126"/>
                  </a:cubicBezTo>
                  <a:cubicBezTo>
                    <a:pt x="205" y="127"/>
                    <a:pt x="205" y="127"/>
                    <a:pt x="204" y="127"/>
                  </a:cubicBezTo>
                  <a:cubicBezTo>
                    <a:pt x="204" y="128"/>
                    <a:pt x="203" y="129"/>
                    <a:pt x="201" y="131"/>
                  </a:cubicBezTo>
                  <a:cubicBezTo>
                    <a:pt x="199" y="133"/>
                    <a:pt x="198" y="134"/>
                    <a:pt x="197" y="135"/>
                  </a:cubicBezTo>
                  <a:cubicBezTo>
                    <a:pt x="197" y="136"/>
                    <a:pt x="196" y="137"/>
                    <a:pt x="194" y="138"/>
                  </a:cubicBezTo>
                  <a:cubicBezTo>
                    <a:pt x="192" y="139"/>
                    <a:pt x="192" y="140"/>
                    <a:pt x="192" y="140"/>
                  </a:cubicBezTo>
                  <a:cubicBezTo>
                    <a:pt x="191" y="141"/>
                    <a:pt x="189" y="140"/>
                    <a:pt x="185" y="140"/>
                  </a:cubicBezTo>
                  <a:cubicBezTo>
                    <a:pt x="182" y="140"/>
                    <a:pt x="180" y="140"/>
                    <a:pt x="179" y="141"/>
                  </a:cubicBezTo>
                  <a:cubicBezTo>
                    <a:pt x="179" y="141"/>
                    <a:pt x="178" y="143"/>
                    <a:pt x="177" y="145"/>
                  </a:cubicBezTo>
                  <a:cubicBezTo>
                    <a:pt x="176" y="148"/>
                    <a:pt x="176" y="150"/>
                    <a:pt x="176" y="150"/>
                  </a:cubicBezTo>
                  <a:cubicBezTo>
                    <a:pt x="175" y="151"/>
                    <a:pt x="174" y="152"/>
                    <a:pt x="173" y="154"/>
                  </a:cubicBezTo>
                  <a:cubicBezTo>
                    <a:pt x="172" y="156"/>
                    <a:pt x="172" y="157"/>
                    <a:pt x="171" y="158"/>
                  </a:cubicBezTo>
                  <a:cubicBezTo>
                    <a:pt x="171" y="158"/>
                    <a:pt x="170" y="159"/>
                    <a:pt x="170" y="160"/>
                  </a:cubicBezTo>
                  <a:cubicBezTo>
                    <a:pt x="169" y="161"/>
                    <a:pt x="169" y="162"/>
                    <a:pt x="169" y="162"/>
                  </a:cubicBezTo>
                  <a:cubicBezTo>
                    <a:pt x="168" y="163"/>
                    <a:pt x="167" y="165"/>
                    <a:pt x="163" y="167"/>
                  </a:cubicBezTo>
                  <a:cubicBezTo>
                    <a:pt x="160" y="170"/>
                    <a:pt x="158" y="172"/>
                    <a:pt x="158" y="172"/>
                  </a:cubicBezTo>
                  <a:cubicBezTo>
                    <a:pt x="157" y="173"/>
                    <a:pt x="156" y="175"/>
                    <a:pt x="153" y="177"/>
                  </a:cubicBezTo>
                  <a:cubicBezTo>
                    <a:pt x="151" y="180"/>
                    <a:pt x="150" y="181"/>
                    <a:pt x="149" y="182"/>
                  </a:cubicBezTo>
                  <a:cubicBezTo>
                    <a:pt x="150" y="194"/>
                    <a:pt x="150" y="194"/>
                    <a:pt x="150" y="194"/>
                  </a:cubicBezTo>
                  <a:cubicBezTo>
                    <a:pt x="150" y="206"/>
                    <a:pt x="150" y="206"/>
                    <a:pt x="150" y="206"/>
                  </a:cubicBezTo>
                  <a:cubicBezTo>
                    <a:pt x="152" y="208"/>
                    <a:pt x="152" y="208"/>
                    <a:pt x="152" y="208"/>
                  </a:cubicBezTo>
                  <a:cubicBezTo>
                    <a:pt x="152" y="209"/>
                    <a:pt x="152" y="209"/>
                    <a:pt x="153" y="210"/>
                  </a:cubicBezTo>
                  <a:cubicBezTo>
                    <a:pt x="143" y="210"/>
                    <a:pt x="143" y="210"/>
                    <a:pt x="143" y="210"/>
                  </a:cubicBezTo>
                  <a:cubicBezTo>
                    <a:pt x="143" y="211"/>
                    <a:pt x="143" y="212"/>
                    <a:pt x="143" y="214"/>
                  </a:cubicBezTo>
                  <a:cubicBezTo>
                    <a:pt x="143" y="216"/>
                    <a:pt x="143" y="217"/>
                    <a:pt x="144" y="218"/>
                  </a:cubicBezTo>
                  <a:cubicBezTo>
                    <a:pt x="144" y="218"/>
                    <a:pt x="145" y="219"/>
                    <a:pt x="147" y="220"/>
                  </a:cubicBezTo>
                  <a:cubicBezTo>
                    <a:pt x="148" y="221"/>
                    <a:pt x="149" y="222"/>
                    <a:pt x="149" y="222"/>
                  </a:cubicBezTo>
                  <a:cubicBezTo>
                    <a:pt x="149" y="223"/>
                    <a:pt x="149" y="224"/>
                    <a:pt x="150" y="226"/>
                  </a:cubicBezTo>
                  <a:cubicBezTo>
                    <a:pt x="151" y="228"/>
                    <a:pt x="151" y="229"/>
                    <a:pt x="152" y="229"/>
                  </a:cubicBezTo>
                  <a:cubicBezTo>
                    <a:pt x="152" y="230"/>
                    <a:pt x="153" y="231"/>
                    <a:pt x="155" y="232"/>
                  </a:cubicBezTo>
                  <a:cubicBezTo>
                    <a:pt x="157" y="234"/>
                    <a:pt x="159" y="235"/>
                    <a:pt x="159" y="235"/>
                  </a:cubicBezTo>
                  <a:cubicBezTo>
                    <a:pt x="161" y="235"/>
                    <a:pt x="161" y="235"/>
                    <a:pt x="161" y="235"/>
                  </a:cubicBezTo>
                  <a:cubicBezTo>
                    <a:pt x="162" y="235"/>
                    <a:pt x="162" y="235"/>
                    <a:pt x="162" y="235"/>
                  </a:cubicBezTo>
                  <a:cubicBezTo>
                    <a:pt x="162" y="235"/>
                    <a:pt x="163" y="235"/>
                    <a:pt x="165" y="234"/>
                  </a:cubicBezTo>
                  <a:cubicBezTo>
                    <a:pt x="167" y="233"/>
                    <a:pt x="168" y="233"/>
                    <a:pt x="168" y="233"/>
                  </a:cubicBezTo>
                  <a:cubicBezTo>
                    <a:pt x="170" y="233"/>
                    <a:pt x="170" y="233"/>
                    <a:pt x="170" y="233"/>
                  </a:cubicBezTo>
                  <a:lnTo>
                    <a:pt x="171" y="233"/>
                  </a:lnTo>
                  <a:close/>
                  <a:moveTo>
                    <a:pt x="166" y="121"/>
                  </a:moveTo>
                  <a:cubicBezTo>
                    <a:pt x="166" y="120"/>
                    <a:pt x="166" y="120"/>
                    <a:pt x="167" y="119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117"/>
                    <a:pt x="166" y="117"/>
                    <a:pt x="165" y="117"/>
                  </a:cubicBezTo>
                  <a:cubicBezTo>
                    <a:pt x="164" y="116"/>
                    <a:pt x="164" y="116"/>
                    <a:pt x="164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1" y="116"/>
                    <a:pt x="161" y="116"/>
                    <a:pt x="161" y="116"/>
                  </a:cubicBezTo>
                  <a:lnTo>
                    <a:pt x="166" y="121"/>
                  </a:lnTo>
                  <a:close/>
                  <a:moveTo>
                    <a:pt x="222" y="189"/>
                  </a:moveTo>
                  <a:cubicBezTo>
                    <a:pt x="222" y="191"/>
                    <a:pt x="221" y="192"/>
                    <a:pt x="221" y="193"/>
                  </a:cubicBezTo>
                  <a:cubicBezTo>
                    <a:pt x="221" y="196"/>
                    <a:pt x="220" y="198"/>
                    <a:pt x="220" y="199"/>
                  </a:cubicBezTo>
                  <a:cubicBezTo>
                    <a:pt x="220" y="199"/>
                    <a:pt x="220" y="200"/>
                    <a:pt x="220" y="202"/>
                  </a:cubicBezTo>
                  <a:cubicBezTo>
                    <a:pt x="220" y="203"/>
                    <a:pt x="220" y="204"/>
                    <a:pt x="220" y="204"/>
                  </a:cubicBezTo>
                  <a:cubicBezTo>
                    <a:pt x="222" y="204"/>
                    <a:pt x="222" y="204"/>
                    <a:pt x="222" y="204"/>
                  </a:cubicBezTo>
                  <a:cubicBezTo>
                    <a:pt x="222" y="204"/>
                    <a:pt x="222" y="203"/>
                    <a:pt x="222" y="201"/>
                  </a:cubicBezTo>
                  <a:cubicBezTo>
                    <a:pt x="222" y="200"/>
                    <a:pt x="223" y="199"/>
                    <a:pt x="223" y="199"/>
                  </a:cubicBezTo>
                  <a:cubicBezTo>
                    <a:pt x="223" y="199"/>
                    <a:pt x="223" y="198"/>
                    <a:pt x="225" y="197"/>
                  </a:cubicBezTo>
                  <a:cubicBezTo>
                    <a:pt x="227" y="195"/>
                    <a:pt x="227" y="194"/>
                    <a:pt x="227" y="194"/>
                  </a:cubicBezTo>
                  <a:cubicBezTo>
                    <a:pt x="227" y="194"/>
                    <a:pt x="227" y="193"/>
                    <a:pt x="228" y="192"/>
                  </a:cubicBezTo>
                  <a:cubicBezTo>
                    <a:pt x="228" y="191"/>
                    <a:pt x="228" y="190"/>
                    <a:pt x="228" y="189"/>
                  </a:cubicBezTo>
                  <a:lnTo>
                    <a:pt x="222" y="189"/>
                  </a:lnTo>
                  <a:close/>
                  <a:moveTo>
                    <a:pt x="224" y="262"/>
                  </a:moveTo>
                  <a:cubicBezTo>
                    <a:pt x="226" y="262"/>
                    <a:pt x="226" y="262"/>
                    <a:pt x="226" y="262"/>
                  </a:cubicBezTo>
                  <a:cubicBezTo>
                    <a:pt x="226" y="260"/>
                    <a:pt x="226" y="260"/>
                    <a:pt x="226" y="260"/>
                  </a:cubicBezTo>
                  <a:cubicBezTo>
                    <a:pt x="224" y="260"/>
                    <a:pt x="224" y="260"/>
                    <a:pt x="224" y="260"/>
                  </a:cubicBezTo>
                  <a:lnTo>
                    <a:pt x="224" y="262"/>
                  </a:lnTo>
                  <a:close/>
                  <a:moveTo>
                    <a:pt x="239" y="392"/>
                  </a:moveTo>
                  <a:cubicBezTo>
                    <a:pt x="241" y="392"/>
                    <a:pt x="241" y="392"/>
                    <a:pt x="241" y="392"/>
                  </a:cubicBezTo>
                  <a:cubicBezTo>
                    <a:pt x="241" y="388"/>
                    <a:pt x="241" y="388"/>
                    <a:pt x="241" y="388"/>
                  </a:cubicBezTo>
                  <a:cubicBezTo>
                    <a:pt x="239" y="388"/>
                    <a:pt x="239" y="388"/>
                    <a:pt x="239" y="388"/>
                  </a:cubicBezTo>
                  <a:lnTo>
                    <a:pt x="239" y="392"/>
                  </a:lnTo>
                  <a:close/>
                  <a:moveTo>
                    <a:pt x="245" y="221"/>
                  </a:moveTo>
                  <a:cubicBezTo>
                    <a:pt x="247" y="219"/>
                    <a:pt x="247" y="219"/>
                    <a:pt x="247" y="219"/>
                  </a:cubicBezTo>
                  <a:cubicBezTo>
                    <a:pt x="245" y="219"/>
                    <a:pt x="245" y="219"/>
                    <a:pt x="245" y="219"/>
                  </a:cubicBezTo>
                  <a:lnTo>
                    <a:pt x="245" y="221"/>
                  </a:lnTo>
                  <a:close/>
                  <a:moveTo>
                    <a:pt x="273" y="332"/>
                  </a:moveTo>
                  <a:cubicBezTo>
                    <a:pt x="271" y="332"/>
                    <a:pt x="271" y="333"/>
                    <a:pt x="271" y="334"/>
                  </a:cubicBezTo>
                  <a:cubicBezTo>
                    <a:pt x="271" y="336"/>
                    <a:pt x="272" y="337"/>
                    <a:pt x="273" y="337"/>
                  </a:cubicBezTo>
                  <a:cubicBezTo>
                    <a:pt x="274" y="337"/>
                    <a:pt x="275" y="336"/>
                    <a:pt x="275" y="334"/>
                  </a:cubicBezTo>
                  <a:cubicBezTo>
                    <a:pt x="274" y="332"/>
                    <a:pt x="274" y="332"/>
                    <a:pt x="273" y="332"/>
                  </a:cubicBezTo>
                  <a:close/>
                  <a:moveTo>
                    <a:pt x="261" y="28"/>
                  </a:moveTo>
                  <a:cubicBezTo>
                    <a:pt x="261" y="28"/>
                    <a:pt x="260" y="29"/>
                    <a:pt x="260" y="31"/>
                  </a:cubicBezTo>
                  <a:cubicBezTo>
                    <a:pt x="261" y="32"/>
                    <a:pt x="261" y="33"/>
                    <a:pt x="262" y="33"/>
                  </a:cubicBezTo>
                  <a:cubicBezTo>
                    <a:pt x="263" y="33"/>
                    <a:pt x="264" y="32"/>
                    <a:pt x="264" y="30"/>
                  </a:cubicBezTo>
                  <a:cubicBezTo>
                    <a:pt x="264" y="29"/>
                    <a:pt x="263" y="28"/>
                    <a:pt x="261" y="28"/>
                  </a:cubicBezTo>
                  <a:close/>
                  <a:moveTo>
                    <a:pt x="281" y="152"/>
                  </a:moveTo>
                  <a:cubicBezTo>
                    <a:pt x="280" y="151"/>
                    <a:pt x="279" y="151"/>
                    <a:pt x="280" y="152"/>
                  </a:cubicBezTo>
                  <a:cubicBezTo>
                    <a:pt x="280" y="153"/>
                    <a:pt x="280" y="153"/>
                    <a:pt x="281" y="153"/>
                  </a:cubicBezTo>
                  <a:cubicBezTo>
                    <a:pt x="281" y="153"/>
                    <a:pt x="282" y="152"/>
                    <a:pt x="282" y="152"/>
                  </a:cubicBezTo>
                  <a:cubicBezTo>
                    <a:pt x="282" y="152"/>
                    <a:pt x="281" y="151"/>
                    <a:pt x="281" y="152"/>
                  </a:cubicBezTo>
                  <a:close/>
                  <a:moveTo>
                    <a:pt x="306" y="215"/>
                  </a:moveTo>
                  <a:cubicBezTo>
                    <a:pt x="308" y="215"/>
                    <a:pt x="308" y="215"/>
                    <a:pt x="308" y="215"/>
                  </a:cubicBezTo>
                  <a:cubicBezTo>
                    <a:pt x="309" y="214"/>
                    <a:pt x="309" y="214"/>
                    <a:pt x="309" y="214"/>
                  </a:cubicBezTo>
                  <a:cubicBezTo>
                    <a:pt x="309" y="214"/>
                    <a:pt x="310" y="213"/>
                    <a:pt x="310" y="213"/>
                  </a:cubicBezTo>
                  <a:cubicBezTo>
                    <a:pt x="310" y="211"/>
                    <a:pt x="311" y="210"/>
                    <a:pt x="310" y="208"/>
                  </a:cubicBezTo>
                  <a:cubicBezTo>
                    <a:pt x="305" y="208"/>
                    <a:pt x="305" y="208"/>
                    <a:pt x="305" y="208"/>
                  </a:cubicBezTo>
                  <a:lnTo>
                    <a:pt x="306" y="215"/>
                  </a:lnTo>
                  <a:close/>
                  <a:moveTo>
                    <a:pt x="316" y="318"/>
                  </a:moveTo>
                  <a:cubicBezTo>
                    <a:pt x="315" y="318"/>
                    <a:pt x="315" y="319"/>
                    <a:pt x="315" y="320"/>
                  </a:cubicBezTo>
                  <a:cubicBezTo>
                    <a:pt x="315" y="322"/>
                    <a:pt x="315" y="322"/>
                    <a:pt x="316" y="322"/>
                  </a:cubicBezTo>
                  <a:cubicBezTo>
                    <a:pt x="318" y="322"/>
                    <a:pt x="318" y="321"/>
                    <a:pt x="318" y="320"/>
                  </a:cubicBezTo>
                  <a:cubicBezTo>
                    <a:pt x="318" y="318"/>
                    <a:pt x="317" y="318"/>
                    <a:pt x="316" y="318"/>
                  </a:cubicBezTo>
                  <a:close/>
                  <a:moveTo>
                    <a:pt x="353" y="75"/>
                  </a:moveTo>
                  <a:cubicBezTo>
                    <a:pt x="353" y="76"/>
                    <a:pt x="353" y="76"/>
                    <a:pt x="354" y="76"/>
                  </a:cubicBezTo>
                  <a:cubicBezTo>
                    <a:pt x="354" y="78"/>
                    <a:pt x="355" y="78"/>
                    <a:pt x="356" y="78"/>
                  </a:cubicBezTo>
                  <a:cubicBezTo>
                    <a:pt x="356" y="79"/>
                    <a:pt x="357" y="79"/>
                    <a:pt x="358" y="79"/>
                  </a:cubicBezTo>
                  <a:cubicBezTo>
                    <a:pt x="359" y="79"/>
                    <a:pt x="359" y="79"/>
                    <a:pt x="359" y="79"/>
                  </a:cubicBezTo>
                  <a:cubicBezTo>
                    <a:pt x="359" y="78"/>
                    <a:pt x="359" y="78"/>
                    <a:pt x="359" y="78"/>
                  </a:cubicBezTo>
                  <a:cubicBezTo>
                    <a:pt x="359" y="77"/>
                    <a:pt x="359" y="77"/>
                    <a:pt x="359" y="77"/>
                  </a:cubicBezTo>
                  <a:cubicBezTo>
                    <a:pt x="358" y="77"/>
                    <a:pt x="358" y="76"/>
                    <a:pt x="358" y="76"/>
                  </a:cubicBezTo>
                  <a:cubicBezTo>
                    <a:pt x="358" y="74"/>
                    <a:pt x="357" y="74"/>
                    <a:pt x="356" y="74"/>
                  </a:cubicBezTo>
                  <a:cubicBezTo>
                    <a:pt x="356" y="74"/>
                    <a:pt x="355" y="74"/>
                    <a:pt x="355" y="74"/>
                  </a:cubicBezTo>
                  <a:cubicBezTo>
                    <a:pt x="355" y="73"/>
                    <a:pt x="355" y="73"/>
                    <a:pt x="354" y="73"/>
                  </a:cubicBezTo>
                  <a:cubicBezTo>
                    <a:pt x="353" y="73"/>
                    <a:pt x="353" y="73"/>
                    <a:pt x="353" y="73"/>
                  </a:cubicBezTo>
                  <a:lnTo>
                    <a:pt x="353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312"/>
            <p:cNvSpPr/>
            <p:nvPr/>
          </p:nvSpPr>
          <p:spPr bwMode="auto">
            <a:xfrm>
              <a:off x="6430963" y="421640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313"/>
            <p:cNvSpPr/>
            <p:nvPr/>
          </p:nvSpPr>
          <p:spPr bwMode="auto">
            <a:xfrm>
              <a:off x="6423026" y="4025900"/>
              <a:ext cx="31750" cy="188913"/>
            </a:xfrm>
            <a:custGeom>
              <a:avLst/>
              <a:gdLst>
                <a:gd name="T0" fmla="*/ 11 w 20"/>
                <a:gd name="T1" fmla="*/ 14 h 117"/>
                <a:gd name="T2" fmla="*/ 11 w 20"/>
                <a:gd name="T3" fmla="*/ 17 h 117"/>
                <a:gd name="T4" fmla="*/ 14 w 20"/>
                <a:gd name="T5" fmla="*/ 24 h 117"/>
                <a:gd name="T6" fmla="*/ 14 w 20"/>
                <a:gd name="T7" fmla="*/ 27 h 117"/>
                <a:gd name="T8" fmla="*/ 12 w 20"/>
                <a:gd name="T9" fmla="*/ 34 h 117"/>
                <a:gd name="T10" fmla="*/ 12 w 20"/>
                <a:gd name="T11" fmla="*/ 37 h 117"/>
                <a:gd name="T12" fmla="*/ 14 w 20"/>
                <a:gd name="T13" fmla="*/ 41 h 117"/>
                <a:gd name="T14" fmla="*/ 13 w 20"/>
                <a:gd name="T15" fmla="*/ 44 h 117"/>
                <a:gd name="T16" fmla="*/ 12 w 20"/>
                <a:gd name="T17" fmla="*/ 46 h 117"/>
                <a:gd name="T18" fmla="*/ 13 w 20"/>
                <a:gd name="T19" fmla="*/ 48 h 117"/>
                <a:gd name="T20" fmla="*/ 15 w 20"/>
                <a:gd name="T21" fmla="*/ 52 h 117"/>
                <a:gd name="T22" fmla="*/ 15 w 20"/>
                <a:gd name="T23" fmla="*/ 55 h 117"/>
                <a:gd name="T24" fmla="*/ 16 w 20"/>
                <a:gd name="T25" fmla="*/ 57 h 117"/>
                <a:gd name="T26" fmla="*/ 15 w 20"/>
                <a:gd name="T27" fmla="*/ 60 h 117"/>
                <a:gd name="T28" fmla="*/ 16 w 20"/>
                <a:gd name="T29" fmla="*/ 64 h 117"/>
                <a:gd name="T30" fmla="*/ 14 w 20"/>
                <a:gd name="T31" fmla="*/ 68 h 117"/>
                <a:gd name="T32" fmla="*/ 15 w 20"/>
                <a:gd name="T33" fmla="*/ 70 h 117"/>
                <a:gd name="T34" fmla="*/ 14 w 20"/>
                <a:gd name="T35" fmla="*/ 71 h 117"/>
                <a:gd name="T36" fmla="*/ 15 w 20"/>
                <a:gd name="T37" fmla="*/ 73 h 117"/>
                <a:gd name="T38" fmla="*/ 15 w 20"/>
                <a:gd name="T39" fmla="*/ 74 h 117"/>
                <a:gd name="T40" fmla="*/ 16 w 20"/>
                <a:gd name="T41" fmla="*/ 76 h 117"/>
                <a:gd name="T42" fmla="*/ 16 w 20"/>
                <a:gd name="T43" fmla="*/ 82 h 117"/>
                <a:gd name="T44" fmla="*/ 16 w 20"/>
                <a:gd name="T45" fmla="*/ 84 h 117"/>
                <a:gd name="T46" fmla="*/ 16 w 20"/>
                <a:gd name="T47" fmla="*/ 86 h 117"/>
                <a:gd name="T48" fmla="*/ 16 w 20"/>
                <a:gd name="T49" fmla="*/ 91 h 117"/>
                <a:gd name="T50" fmla="*/ 12 w 20"/>
                <a:gd name="T51" fmla="*/ 92 h 117"/>
                <a:gd name="T52" fmla="*/ 15 w 20"/>
                <a:gd name="T53" fmla="*/ 94 h 117"/>
                <a:gd name="T54" fmla="*/ 19 w 20"/>
                <a:gd name="T55" fmla="*/ 95 h 117"/>
                <a:gd name="T56" fmla="*/ 17 w 20"/>
                <a:gd name="T57" fmla="*/ 98 h 117"/>
                <a:gd name="T58" fmla="*/ 19 w 20"/>
                <a:gd name="T59" fmla="*/ 98 h 117"/>
                <a:gd name="T60" fmla="*/ 18 w 20"/>
                <a:gd name="T61" fmla="*/ 99 h 117"/>
                <a:gd name="T62" fmla="*/ 14 w 20"/>
                <a:gd name="T63" fmla="*/ 101 h 117"/>
                <a:gd name="T64" fmla="*/ 17 w 20"/>
                <a:gd name="T65" fmla="*/ 103 h 117"/>
                <a:gd name="T66" fmla="*/ 16 w 20"/>
                <a:gd name="T67" fmla="*/ 104 h 117"/>
                <a:gd name="T68" fmla="*/ 18 w 20"/>
                <a:gd name="T69" fmla="*/ 106 h 117"/>
                <a:gd name="T70" fmla="*/ 18 w 20"/>
                <a:gd name="T71" fmla="*/ 107 h 117"/>
                <a:gd name="T72" fmla="*/ 13 w 20"/>
                <a:gd name="T73" fmla="*/ 106 h 117"/>
                <a:gd name="T74" fmla="*/ 16 w 20"/>
                <a:gd name="T75" fmla="*/ 110 h 117"/>
                <a:gd name="T76" fmla="*/ 10 w 20"/>
                <a:gd name="T77" fmla="*/ 113 h 117"/>
                <a:gd name="T78" fmla="*/ 8 w 20"/>
                <a:gd name="T79" fmla="*/ 115 h 117"/>
                <a:gd name="T80" fmla="*/ 9 w 20"/>
                <a:gd name="T81" fmla="*/ 117 h 117"/>
                <a:gd name="T82" fmla="*/ 6 w 20"/>
                <a:gd name="T83" fmla="*/ 116 h 117"/>
                <a:gd name="T84" fmla="*/ 8 w 20"/>
                <a:gd name="T85" fmla="*/ 114 h 117"/>
                <a:gd name="T86" fmla="*/ 5 w 20"/>
                <a:gd name="T87" fmla="*/ 108 h 117"/>
                <a:gd name="T88" fmla="*/ 3 w 20"/>
                <a:gd name="T89" fmla="*/ 100 h 117"/>
                <a:gd name="T90" fmla="*/ 3 w 20"/>
                <a:gd name="T91" fmla="*/ 91 h 117"/>
                <a:gd name="T92" fmla="*/ 2 w 20"/>
                <a:gd name="T93" fmla="*/ 84 h 117"/>
                <a:gd name="T94" fmla="*/ 1 w 20"/>
                <a:gd name="T95" fmla="*/ 78 h 117"/>
                <a:gd name="T96" fmla="*/ 2 w 20"/>
                <a:gd name="T97" fmla="*/ 67 h 117"/>
                <a:gd name="T98" fmla="*/ 4 w 20"/>
                <a:gd name="T99" fmla="*/ 61 h 117"/>
                <a:gd name="T100" fmla="*/ 6 w 20"/>
                <a:gd name="T101" fmla="*/ 53 h 117"/>
                <a:gd name="T102" fmla="*/ 2 w 20"/>
                <a:gd name="T103" fmla="*/ 28 h 117"/>
                <a:gd name="T104" fmla="*/ 2 w 20"/>
                <a:gd name="T105" fmla="*/ 21 h 117"/>
                <a:gd name="T106" fmla="*/ 11 w 20"/>
                <a:gd name="T107" fmla="*/ 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" h="117">
                  <a:moveTo>
                    <a:pt x="11" y="2"/>
                  </a:moveTo>
                  <a:cubicBezTo>
                    <a:pt x="15" y="4"/>
                    <a:pt x="11" y="5"/>
                    <a:pt x="13" y="7"/>
                  </a:cubicBezTo>
                  <a:cubicBezTo>
                    <a:pt x="13" y="7"/>
                    <a:pt x="11" y="7"/>
                    <a:pt x="12" y="7"/>
                  </a:cubicBezTo>
                  <a:cubicBezTo>
                    <a:pt x="15" y="9"/>
                    <a:pt x="13" y="11"/>
                    <a:pt x="10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3"/>
                    <a:pt x="11" y="13"/>
                    <a:pt x="1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0" y="14"/>
                    <a:pt x="11" y="15"/>
                  </a:cubicBezTo>
                  <a:cubicBezTo>
                    <a:pt x="11" y="15"/>
                    <a:pt x="10" y="15"/>
                    <a:pt x="9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4" y="16"/>
                    <a:pt x="10" y="16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9"/>
                    <a:pt x="12" y="20"/>
                    <a:pt x="13" y="22"/>
                  </a:cubicBezTo>
                  <a:cubicBezTo>
                    <a:pt x="12" y="22"/>
                    <a:pt x="12" y="21"/>
                    <a:pt x="11" y="21"/>
                  </a:cubicBezTo>
                  <a:cubicBezTo>
                    <a:pt x="12" y="22"/>
                    <a:pt x="13" y="22"/>
                    <a:pt x="13" y="22"/>
                  </a:cubicBezTo>
                  <a:cubicBezTo>
                    <a:pt x="12" y="23"/>
                    <a:pt x="14" y="23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5" y="24"/>
                    <a:pt x="12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5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2" y="27"/>
                    <a:pt x="14" y="27"/>
                  </a:cubicBezTo>
                  <a:cubicBezTo>
                    <a:pt x="12" y="27"/>
                    <a:pt x="13" y="26"/>
                    <a:pt x="11" y="26"/>
                  </a:cubicBezTo>
                  <a:cubicBezTo>
                    <a:pt x="13" y="28"/>
                    <a:pt x="12" y="30"/>
                    <a:pt x="12" y="32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1" y="33"/>
                    <a:pt x="11" y="33"/>
                    <a:pt x="12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4"/>
                    <a:pt x="13" y="34"/>
                    <a:pt x="12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13" y="35"/>
                    <a:pt x="11" y="36"/>
                    <a:pt x="12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7"/>
                    <a:pt x="13" y="36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7"/>
                    <a:pt x="12" y="38"/>
                    <a:pt x="1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12" y="39"/>
                    <a:pt x="13" y="40"/>
                  </a:cubicBezTo>
                  <a:cubicBezTo>
                    <a:pt x="12" y="40"/>
                    <a:pt x="10" y="40"/>
                    <a:pt x="11" y="40"/>
                  </a:cubicBezTo>
                  <a:cubicBezTo>
                    <a:pt x="13" y="40"/>
                    <a:pt x="11" y="41"/>
                    <a:pt x="14" y="41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2" y="42"/>
                    <a:pt x="11" y="43"/>
                    <a:pt x="11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42"/>
                    <a:pt x="10" y="42"/>
                    <a:pt x="9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" y="44"/>
                    <a:pt x="13" y="44"/>
                    <a:pt x="13" y="44"/>
                  </a:cubicBezTo>
                  <a:cubicBezTo>
                    <a:pt x="12" y="44"/>
                    <a:pt x="11" y="45"/>
                    <a:pt x="11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5" y="47"/>
                    <a:pt x="13" y="47"/>
                  </a:cubicBezTo>
                  <a:cubicBezTo>
                    <a:pt x="12" y="47"/>
                    <a:pt x="12" y="46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3" y="48"/>
                    <a:pt x="14" y="48"/>
                  </a:cubicBezTo>
                  <a:cubicBezTo>
                    <a:pt x="14" y="48"/>
                    <a:pt x="13" y="48"/>
                    <a:pt x="13" y="47"/>
                  </a:cubicBezTo>
                  <a:cubicBezTo>
                    <a:pt x="14" y="48"/>
                    <a:pt x="15" y="48"/>
                    <a:pt x="15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9"/>
                    <a:pt x="15" y="49"/>
                    <a:pt x="16" y="50"/>
                  </a:cubicBezTo>
                  <a:cubicBezTo>
                    <a:pt x="17" y="50"/>
                    <a:pt x="14" y="50"/>
                    <a:pt x="15" y="49"/>
                  </a:cubicBezTo>
                  <a:cubicBezTo>
                    <a:pt x="14" y="50"/>
                    <a:pt x="16" y="51"/>
                    <a:pt x="15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6" y="52"/>
                    <a:pt x="14" y="52"/>
                    <a:pt x="15" y="52"/>
                  </a:cubicBezTo>
                  <a:cubicBezTo>
                    <a:pt x="14" y="52"/>
                    <a:pt x="15" y="52"/>
                    <a:pt x="15" y="52"/>
                  </a:cubicBezTo>
                  <a:cubicBezTo>
                    <a:pt x="16" y="53"/>
                    <a:pt x="15" y="52"/>
                    <a:pt x="15" y="52"/>
                  </a:cubicBezTo>
                  <a:cubicBezTo>
                    <a:pt x="15" y="53"/>
                    <a:pt x="16" y="54"/>
                    <a:pt x="15" y="54"/>
                  </a:cubicBezTo>
                  <a:cubicBezTo>
                    <a:pt x="16" y="54"/>
                    <a:pt x="17" y="55"/>
                    <a:pt x="17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5" y="55"/>
                    <a:pt x="16" y="56"/>
                    <a:pt x="15" y="56"/>
                  </a:cubicBezTo>
                  <a:cubicBezTo>
                    <a:pt x="16" y="56"/>
                    <a:pt x="14" y="54"/>
                    <a:pt x="15" y="55"/>
                  </a:cubicBezTo>
                  <a:cubicBezTo>
                    <a:pt x="14" y="55"/>
                    <a:pt x="17" y="55"/>
                    <a:pt x="15" y="55"/>
                  </a:cubicBezTo>
                  <a:cubicBezTo>
                    <a:pt x="15" y="56"/>
                    <a:pt x="17" y="56"/>
                    <a:pt x="15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57"/>
                    <a:pt x="15" y="56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5" y="57"/>
                    <a:pt x="16" y="57"/>
                  </a:cubicBezTo>
                  <a:cubicBezTo>
                    <a:pt x="16" y="57"/>
                    <a:pt x="17" y="58"/>
                    <a:pt x="15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8"/>
                    <a:pt x="16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7" y="58"/>
                    <a:pt x="15" y="59"/>
                    <a:pt x="17" y="59"/>
                  </a:cubicBezTo>
                  <a:cubicBezTo>
                    <a:pt x="16" y="59"/>
                    <a:pt x="17" y="60"/>
                    <a:pt x="15" y="60"/>
                  </a:cubicBezTo>
                  <a:cubicBezTo>
                    <a:pt x="16" y="61"/>
                    <a:pt x="17" y="61"/>
                    <a:pt x="16" y="61"/>
                  </a:cubicBezTo>
                  <a:cubicBezTo>
                    <a:pt x="16" y="61"/>
                    <a:pt x="16" y="61"/>
                    <a:pt x="15" y="61"/>
                  </a:cubicBezTo>
                  <a:cubicBezTo>
                    <a:pt x="15" y="61"/>
                    <a:pt x="15" y="61"/>
                    <a:pt x="16" y="62"/>
                  </a:cubicBezTo>
                  <a:cubicBezTo>
                    <a:pt x="15" y="61"/>
                    <a:pt x="14" y="62"/>
                    <a:pt x="14" y="62"/>
                  </a:cubicBezTo>
                  <a:cubicBezTo>
                    <a:pt x="14" y="63"/>
                    <a:pt x="15" y="62"/>
                    <a:pt x="16" y="62"/>
                  </a:cubicBezTo>
                  <a:cubicBezTo>
                    <a:pt x="14" y="63"/>
                    <a:pt x="18" y="63"/>
                    <a:pt x="16" y="64"/>
                  </a:cubicBezTo>
                  <a:cubicBezTo>
                    <a:pt x="15" y="64"/>
                    <a:pt x="15" y="63"/>
                    <a:pt x="14" y="64"/>
                  </a:cubicBezTo>
                  <a:cubicBezTo>
                    <a:pt x="12" y="64"/>
                    <a:pt x="16" y="64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5" y="65"/>
                    <a:pt x="17" y="65"/>
                    <a:pt x="16" y="65"/>
                  </a:cubicBezTo>
                  <a:cubicBezTo>
                    <a:pt x="16" y="65"/>
                    <a:pt x="15" y="66"/>
                    <a:pt x="17" y="66"/>
                  </a:cubicBezTo>
                  <a:cubicBezTo>
                    <a:pt x="15" y="66"/>
                    <a:pt x="18" y="68"/>
                    <a:pt x="14" y="68"/>
                  </a:cubicBezTo>
                  <a:cubicBezTo>
                    <a:pt x="15" y="68"/>
                    <a:pt x="14" y="68"/>
                    <a:pt x="15" y="68"/>
                  </a:cubicBezTo>
                  <a:cubicBezTo>
                    <a:pt x="16" y="68"/>
                    <a:pt x="15" y="68"/>
                    <a:pt x="15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5" y="69"/>
                    <a:pt x="14" y="68"/>
                  </a:cubicBezTo>
                  <a:cubicBezTo>
                    <a:pt x="13" y="69"/>
                    <a:pt x="17" y="69"/>
                    <a:pt x="16" y="70"/>
                  </a:cubicBezTo>
                  <a:cubicBezTo>
                    <a:pt x="16" y="70"/>
                    <a:pt x="15" y="70"/>
                    <a:pt x="15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6" y="71"/>
                    <a:pt x="15" y="70"/>
                    <a:pt x="14" y="70"/>
                  </a:cubicBezTo>
                  <a:cubicBezTo>
                    <a:pt x="14" y="71"/>
                    <a:pt x="14" y="71"/>
                    <a:pt x="15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4" y="71"/>
                    <a:pt x="14" y="71"/>
                    <a:pt x="14" y="72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3" y="72"/>
                    <a:pt x="14" y="72"/>
                    <a:pt x="14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5" y="72"/>
                    <a:pt x="15" y="72"/>
                    <a:pt x="15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6" y="73"/>
                    <a:pt x="15" y="73"/>
                  </a:cubicBezTo>
                  <a:cubicBezTo>
                    <a:pt x="15" y="73"/>
                    <a:pt x="16" y="73"/>
                    <a:pt x="15" y="73"/>
                  </a:cubicBezTo>
                  <a:cubicBezTo>
                    <a:pt x="15" y="73"/>
                    <a:pt x="14" y="73"/>
                    <a:pt x="15" y="73"/>
                  </a:cubicBezTo>
                  <a:cubicBezTo>
                    <a:pt x="15" y="73"/>
                    <a:pt x="17" y="73"/>
                    <a:pt x="16" y="74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5" y="74"/>
                    <a:pt x="17" y="74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5" y="75"/>
                    <a:pt x="15" y="76"/>
                    <a:pt x="16" y="76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6" y="76"/>
                    <a:pt x="16" y="76"/>
                    <a:pt x="17" y="76"/>
                  </a:cubicBezTo>
                  <a:cubicBezTo>
                    <a:pt x="16" y="77"/>
                    <a:pt x="12" y="76"/>
                    <a:pt x="14" y="77"/>
                  </a:cubicBezTo>
                  <a:cubicBezTo>
                    <a:pt x="14" y="77"/>
                    <a:pt x="16" y="77"/>
                    <a:pt x="17" y="77"/>
                  </a:cubicBezTo>
                  <a:cubicBezTo>
                    <a:pt x="16" y="78"/>
                    <a:pt x="18" y="78"/>
                    <a:pt x="16" y="7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16" y="80"/>
                    <a:pt x="18" y="81"/>
                    <a:pt x="16" y="82"/>
                  </a:cubicBezTo>
                  <a:cubicBezTo>
                    <a:pt x="15" y="81"/>
                    <a:pt x="15" y="82"/>
                    <a:pt x="14" y="82"/>
                  </a:cubicBezTo>
                  <a:cubicBezTo>
                    <a:pt x="15" y="82"/>
                    <a:pt x="13" y="82"/>
                    <a:pt x="15" y="82"/>
                  </a:cubicBezTo>
                  <a:cubicBezTo>
                    <a:pt x="16" y="82"/>
                    <a:pt x="16" y="82"/>
                    <a:pt x="17" y="82"/>
                  </a:cubicBezTo>
                  <a:cubicBezTo>
                    <a:pt x="17" y="82"/>
                    <a:pt x="17" y="83"/>
                    <a:pt x="16" y="83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6" y="83"/>
                    <a:pt x="15" y="84"/>
                    <a:pt x="16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8" y="84"/>
                    <a:pt x="17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7" y="85"/>
                    <a:pt x="18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7" y="86"/>
                    <a:pt x="17" y="86"/>
                  </a:cubicBezTo>
                  <a:cubicBezTo>
                    <a:pt x="16" y="87"/>
                    <a:pt x="16" y="87"/>
                    <a:pt x="15" y="87"/>
                  </a:cubicBezTo>
                  <a:cubicBezTo>
                    <a:pt x="18" y="88"/>
                    <a:pt x="18" y="90"/>
                    <a:pt x="18" y="91"/>
                  </a:cubicBezTo>
                  <a:cubicBezTo>
                    <a:pt x="17" y="91"/>
                    <a:pt x="17" y="91"/>
                    <a:pt x="17" y="91"/>
                  </a:cubicBezTo>
                  <a:cubicBezTo>
                    <a:pt x="16" y="91"/>
                    <a:pt x="18" y="91"/>
                    <a:pt x="18" y="91"/>
                  </a:cubicBezTo>
                  <a:cubicBezTo>
                    <a:pt x="17" y="91"/>
                    <a:pt x="16" y="91"/>
                    <a:pt x="16" y="91"/>
                  </a:cubicBezTo>
                  <a:cubicBezTo>
                    <a:pt x="15" y="91"/>
                    <a:pt x="17" y="91"/>
                    <a:pt x="17" y="92"/>
                  </a:cubicBezTo>
                  <a:cubicBezTo>
                    <a:pt x="18" y="92"/>
                    <a:pt x="17" y="92"/>
                    <a:pt x="18" y="92"/>
                  </a:cubicBezTo>
                  <a:cubicBezTo>
                    <a:pt x="18" y="92"/>
                    <a:pt x="17" y="92"/>
                    <a:pt x="18" y="92"/>
                  </a:cubicBezTo>
                  <a:cubicBezTo>
                    <a:pt x="18" y="92"/>
                    <a:pt x="17" y="92"/>
                    <a:pt x="16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5" y="93"/>
                    <a:pt x="14" y="92"/>
                    <a:pt x="12" y="92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1" y="92"/>
                    <a:pt x="10" y="91"/>
                    <a:pt x="10" y="92"/>
                  </a:cubicBezTo>
                  <a:cubicBezTo>
                    <a:pt x="11" y="92"/>
                    <a:pt x="13" y="93"/>
                    <a:pt x="13" y="92"/>
                  </a:cubicBezTo>
                  <a:cubicBezTo>
                    <a:pt x="14" y="93"/>
                    <a:pt x="17" y="93"/>
                    <a:pt x="16" y="93"/>
                  </a:cubicBezTo>
                  <a:cubicBezTo>
                    <a:pt x="16" y="93"/>
                    <a:pt x="16" y="93"/>
                    <a:pt x="15" y="93"/>
                  </a:cubicBezTo>
                  <a:cubicBezTo>
                    <a:pt x="14" y="93"/>
                    <a:pt x="16" y="94"/>
                    <a:pt x="15" y="94"/>
                  </a:cubicBezTo>
                  <a:cubicBezTo>
                    <a:pt x="16" y="93"/>
                    <a:pt x="17" y="94"/>
                    <a:pt x="18" y="94"/>
                  </a:cubicBezTo>
                  <a:cubicBezTo>
                    <a:pt x="17" y="94"/>
                    <a:pt x="16" y="94"/>
                    <a:pt x="16" y="94"/>
                  </a:cubicBezTo>
                  <a:cubicBezTo>
                    <a:pt x="17" y="94"/>
                    <a:pt x="17" y="95"/>
                    <a:pt x="18" y="94"/>
                  </a:cubicBezTo>
                  <a:cubicBezTo>
                    <a:pt x="20" y="95"/>
                    <a:pt x="17" y="95"/>
                    <a:pt x="19" y="95"/>
                  </a:cubicBezTo>
                  <a:cubicBezTo>
                    <a:pt x="18" y="95"/>
                    <a:pt x="16" y="94"/>
                    <a:pt x="15" y="95"/>
                  </a:cubicBezTo>
                  <a:cubicBezTo>
                    <a:pt x="16" y="95"/>
                    <a:pt x="17" y="96"/>
                    <a:pt x="19" y="95"/>
                  </a:cubicBezTo>
                  <a:cubicBezTo>
                    <a:pt x="18" y="96"/>
                    <a:pt x="17" y="96"/>
                    <a:pt x="17" y="95"/>
                  </a:cubicBezTo>
                  <a:cubicBezTo>
                    <a:pt x="16" y="96"/>
                    <a:pt x="19" y="96"/>
                    <a:pt x="16" y="96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7" y="96"/>
                    <a:pt x="17" y="96"/>
                    <a:pt x="16" y="96"/>
                  </a:cubicBezTo>
                  <a:cubicBezTo>
                    <a:pt x="16" y="97"/>
                    <a:pt x="18" y="97"/>
                    <a:pt x="16" y="97"/>
                  </a:cubicBezTo>
                  <a:cubicBezTo>
                    <a:pt x="16" y="97"/>
                    <a:pt x="16" y="98"/>
                    <a:pt x="17" y="98"/>
                  </a:cubicBezTo>
                  <a:cubicBezTo>
                    <a:pt x="18" y="97"/>
                    <a:pt x="16" y="97"/>
                    <a:pt x="18" y="97"/>
                  </a:cubicBezTo>
                  <a:cubicBezTo>
                    <a:pt x="17" y="97"/>
                    <a:pt x="18" y="98"/>
                    <a:pt x="19" y="98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98"/>
                    <a:pt x="18" y="98"/>
                    <a:pt x="19" y="98"/>
                  </a:cubicBezTo>
                  <a:cubicBezTo>
                    <a:pt x="19" y="98"/>
                    <a:pt x="18" y="98"/>
                    <a:pt x="18" y="98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0" y="99"/>
                    <a:pt x="17" y="98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17" y="99"/>
                    <a:pt x="18" y="99"/>
                    <a:pt x="19" y="99"/>
                  </a:cubicBezTo>
                  <a:cubicBezTo>
                    <a:pt x="20" y="100"/>
                    <a:pt x="18" y="99"/>
                    <a:pt x="19" y="100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100"/>
                    <a:pt x="18" y="100"/>
                    <a:pt x="18" y="100"/>
                  </a:cubicBezTo>
                  <a:cubicBezTo>
                    <a:pt x="18" y="100"/>
                    <a:pt x="18" y="101"/>
                    <a:pt x="17" y="100"/>
                  </a:cubicBezTo>
                  <a:cubicBezTo>
                    <a:pt x="17" y="101"/>
                    <a:pt x="18" y="100"/>
                    <a:pt x="19" y="101"/>
                  </a:cubicBezTo>
                  <a:cubicBezTo>
                    <a:pt x="18" y="101"/>
                    <a:pt x="17" y="101"/>
                    <a:pt x="16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3" y="101"/>
                    <a:pt x="13" y="101"/>
                    <a:pt x="12" y="101"/>
                  </a:cubicBezTo>
                  <a:cubicBezTo>
                    <a:pt x="11" y="101"/>
                    <a:pt x="12" y="101"/>
                    <a:pt x="12" y="101"/>
                  </a:cubicBezTo>
                  <a:cubicBezTo>
                    <a:pt x="15" y="101"/>
                    <a:pt x="16" y="102"/>
                    <a:pt x="18" y="102"/>
                  </a:cubicBezTo>
                  <a:cubicBezTo>
                    <a:pt x="18" y="103"/>
                    <a:pt x="12" y="102"/>
                    <a:pt x="16" y="103"/>
                  </a:cubicBezTo>
                  <a:cubicBezTo>
                    <a:pt x="16" y="103"/>
                    <a:pt x="18" y="103"/>
                    <a:pt x="17" y="103"/>
                  </a:cubicBezTo>
                  <a:cubicBezTo>
                    <a:pt x="17" y="103"/>
                    <a:pt x="20" y="103"/>
                    <a:pt x="19" y="104"/>
                  </a:cubicBezTo>
                  <a:cubicBezTo>
                    <a:pt x="18" y="103"/>
                    <a:pt x="16" y="104"/>
                    <a:pt x="15" y="103"/>
                  </a:cubicBezTo>
                  <a:cubicBezTo>
                    <a:pt x="16" y="104"/>
                    <a:pt x="16" y="103"/>
                    <a:pt x="15" y="103"/>
                  </a:cubicBezTo>
                  <a:cubicBezTo>
                    <a:pt x="15" y="103"/>
                    <a:pt x="13" y="103"/>
                    <a:pt x="13" y="103"/>
                  </a:cubicBezTo>
                  <a:cubicBezTo>
                    <a:pt x="13" y="104"/>
                    <a:pt x="13" y="104"/>
                    <a:pt x="15" y="104"/>
                  </a:cubicBezTo>
                  <a:cubicBezTo>
                    <a:pt x="16" y="104"/>
                    <a:pt x="14" y="104"/>
                    <a:pt x="16" y="104"/>
                  </a:cubicBezTo>
                  <a:cubicBezTo>
                    <a:pt x="16" y="104"/>
                    <a:pt x="14" y="104"/>
                    <a:pt x="16" y="105"/>
                  </a:cubicBezTo>
                  <a:cubicBezTo>
                    <a:pt x="16" y="104"/>
                    <a:pt x="18" y="104"/>
                    <a:pt x="18" y="104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7" y="105"/>
                    <a:pt x="20" y="105"/>
                    <a:pt x="19" y="105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6" y="105"/>
                    <a:pt x="18" y="105"/>
                    <a:pt x="16" y="105"/>
                  </a:cubicBezTo>
                  <a:cubicBezTo>
                    <a:pt x="16" y="105"/>
                    <a:pt x="17" y="105"/>
                    <a:pt x="16" y="106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6" y="105"/>
                    <a:pt x="13" y="105"/>
                    <a:pt x="15" y="106"/>
                  </a:cubicBezTo>
                  <a:cubicBezTo>
                    <a:pt x="15" y="106"/>
                    <a:pt x="15" y="106"/>
                    <a:pt x="16" y="106"/>
                  </a:cubicBezTo>
                  <a:cubicBezTo>
                    <a:pt x="17" y="107"/>
                    <a:pt x="17" y="107"/>
                    <a:pt x="18" y="107"/>
                  </a:cubicBezTo>
                  <a:cubicBezTo>
                    <a:pt x="16" y="107"/>
                    <a:pt x="17" y="108"/>
                    <a:pt x="16" y="108"/>
                  </a:cubicBezTo>
                  <a:cubicBezTo>
                    <a:pt x="17" y="107"/>
                    <a:pt x="17" y="107"/>
                    <a:pt x="15" y="106"/>
                  </a:cubicBezTo>
                  <a:cubicBezTo>
                    <a:pt x="13" y="106"/>
                    <a:pt x="15" y="106"/>
                    <a:pt x="13" y="106"/>
                  </a:cubicBezTo>
                  <a:cubicBezTo>
                    <a:pt x="13" y="106"/>
                    <a:pt x="11" y="106"/>
                    <a:pt x="10" y="106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12" y="106"/>
                    <a:pt x="12" y="106"/>
                    <a:pt x="13" y="106"/>
                  </a:cubicBezTo>
                  <a:cubicBezTo>
                    <a:pt x="13" y="107"/>
                    <a:pt x="13" y="107"/>
                    <a:pt x="14" y="108"/>
                  </a:cubicBezTo>
                  <a:cubicBezTo>
                    <a:pt x="14" y="108"/>
                    <a:pt x="13" y="108"/>
                    <a:pt x="13" y="107"/>
                  </a:cubicBezTo>
                  <a:cubicBezTo>
                    <a:pt x="13" y="108"/>
                    <a:pt x="13" y="109"/>
                    <a:pt x="12" y="109"/>
                  </a:cubicBezTo>
                  <a:cubicBezTo>
                    <a:pt x="14" y="109"/>
                    <a:pt x="13" y="110"/>
                    <a:pt x="14" y="110"/>
                  </a:cubicBezTo>
                  <a:cubicBezTo>
                    <a:pt x="15" y="109"/>
                    <a:pt x="16" y="109"/>
                    <a:pt x="17" y="110"/>
                  </a:cubicBezTo>
                  <a:cubicBezTo>
                    <a:pt x="17" y="110"/>
                    <a:pt x="16" y="109"/>
                    <a:pt x="16" y="110"/>
                  </a:cubicBezTo>
                  <a:cubicBezTo>
                    <a:pt x="17" y="110"/>
                    <a:pt x="14" y="110"/>
                    <a:pt x="16" y="110"/>
                  </a:cubicBezTo>
                  <a:cubicBezTo>
                    <a:pt x="15" y="110"/>
                    <a:pt x="13" y="110"/>
                    <a:pt x="12" y="110"/>
                  </a:cubicBezTo>
                  <a:cubicBezTo>
                    <a:pt x="13" y="110"/>
                    <a:pt x="11" y="109"/>
                    <a:pt x="11" y="110"/>
                  </a:cubicBezTo>
                  <a:cubicBezTo>
                    <a:pt x="12" y="110"/>
                    <a:pt x="12" y="111"/>
                    <a:pt x="12" y="111"/>
                  </a:cubicBezTo>
                  <a:cubicBezTo>
                    <a:pt x="11" y="112"/>
                    <a:pt x="12" y="113"/>
                    <a:pt x="12" y="113"/>
                  </a:cubicBezTo>
                  <a:cubicBezTo>
                    <a:pt x="12" y="113"/>
                    <a:pt x="10" y="113"/>
                    <a:pt x="10" y="113"/>
                  </a:cubicBezTo>
                  <a:cubicBezTo>
                    <a:pt x="10" y="114"/>
                    <a:pt x="11" y="113"/>
                    <a:pt x="11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1" y="114"/>
                    <a:pt x="9" y="114"/>
                    <a:pt x="11" y="11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7" y="115"/>
                    <a:pt x="9" y="115"/>
                    <a:pt x="9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11" y="116"/>
                    <a:pt x="10" y="116"/>
                    <a:pt x="10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8" y="117"/>
                    <a:pt x="8" y="117"/>
                    <a:pt x="9" y="117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7" y="116"/>
                    <a:pt x="7" y="117"/>
                    <a:pt x="8" y="117"/>
                  </a:cubicBezTo>
                  <a:cubicBezTo>
                    <a:pt x="9" y="117"/>
                    <a:pt x="9" y="116"/>
                    <a:pt x="8" y="11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7" y="116"/>
                    <a:pt x="7" y="116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5" y="116"/>
                    <a:pt x="5" y="116"/>
                    <a:pt x="5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5" y="115"/>
                    <a:pt x="5" y="115"/>
                    <a:pt x="5" y="114"/>
                  </a:cubicBezTo>
                  <a:cubicBezTo>
                    <a:pt x="7" y="114"/>
                    <a:pt x="4" y="114"/>
                    <a:pt x="5" y="113"/>
                  </a:cubicBezTo>
                  <a:cubicBezTo>
                    <a:pt x="6" y="113"/>
                    <a:pt x="7" y="114"/>
                    <a:pt x="8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13"/>
                    <a:pt x="6" y="113"/>
                    <a:pt x="5" y="113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6" y="112"/>
                    <a:pt x="4" y="112"/>
                    <a:pt x="5" y="112"/>
                  </a:cubicBezTo>
                  <a:cubicBezTo>
                    <a:pt x="5" y="111"/>
                    <a:pt x="5" y="110"/>
                    <a:pt x="5" y="110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4" y="109"/>
                    <a:pt x="6" y="109"/>
                    <a:pt x="5" y="108"/>
                  </a:cubicBezTo>
                  <a:cubicBezTo>
                    <a:pt x="6" y="108"/>
                    <a:pt x="4" y="107"/>
                    <a:pt x="6" y="106"/>
                  </a:cubicBezTo>
                  <a:cubicBezTo>
                    <a:pt x="5" y="105"/>
                    <a:pt x="4" y="104"/>
                    <a:pt x="5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5" y="103"/>
                    <a:pt x="7" y="103"/>
                    <a:pt x="7" y="103"/>
                  </a:cubicBezTo>
                  <a:cubicBezTo>
                    <a:pt x="6" y="103"/>
                    <a:pt x="5" y="102"/>
                    <a:pt x="4" y="102"/>
                  </a:cubicBezTo>
                  <a:cubicBezTo>
                    <a:pt x="6" y="101"/>
                    <a:pt x="4" y="101"/>
                    <a:pt x="3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3" y="99"/>
                    <a:pt x="4" y="99"/>
                    <a:pt x="5" y="98"/>
                  </a:cubicBezTo>
                  <a:cubicBezTo>
                    <a:pt x="5" y="98"/>
                    <a:pt x="6" y="98"/>
                    <a:pt x="6" y="98"/>
                  </a:cubicBezTo>
                  <a:cubicBezTo>
                    <a:pt x="4" y="97"/>
                    <a:pt x="4" y="97"/>
                    <a:pt x="3" y="97"/>
                  </a:cubicBezTo>
                  <a:cubicBezTo>
                    <a:pt x="4" y="96"/>
                    <a:pt x="4" y="96"/>
                    <a:pt x="5" y="95"/>
                  </a:cubicBezTo>
                  <a:cubicBezTo>
                    <a:pt x="2" y="94"/>
                    <a:pt x="4" y="92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2" y="89"/>
                    <a:pt x="4" y="88"/>
                    <a:pt x="3" y="86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6"/>
                    <a:pt x="4" y="86"/>
                    <a:pt x="3" y="86"/>
                  </a:cubicBezTo>
                  <a:cubicBezTo>
                    <a:pt x="3" y="85"/>
                    <a:pt x="2" y="85"/>
                    <a:pt x="3" y="84"/>
                  </a:cubicBezTo>
                  <a:cubicBezTo>
                    <a:pt x="4" y="84"/>
                    <a:pt x="2" y="84"/>
                    <a:pt x="2" y="84"/>
                  </a:cubicBezTo>
                  <a:cubicBezTo>
                    <a:pt x="3" y="83"/>
                    <a:pt x="3" y="83"/>
                    <a:pt x="2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2"/>
                    <a:pt x="4" y="82"/>
                    <a:pt x="4" y="82"/>
                  </a:cubicBezTo>
                  <a:cubicBezTo>
                    <a:pt x="3" y="82"/>
                    <a:pt x="4" y="81"/>
                    <a:pt x="2" y="81"/>
                  </a:cubicBezTo>
                  <a:cubicBezTo>
                    <a:pt x="3" y="80"/>
                    <a:pt x="1" y="79"/>
                    <a:pt x="3" y="78"/>
                  </a:cubicBezTo>
                  <a:cubicBezTo>
                    <a:pt x="2" y="78"/>
                    <a:pt x="2" y="78"/>
                    <a:pt x="1" y="78"/>
                  </a:cubicBezTo>
                  <a:cubicBezTo>
                    <a:pt x="1" y="77"/>
                    <a:pt x="3" y="77"/>
                    <a:pt x="2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0" y="75"/>
                    <a:pt x="3" y="74"/>
                    <a:pt x="3" y="73"/>
                  </a:cubicBezTo>
                  <a:cubicBezTo>
                    <a:pt x="1" y="71"/>
                    <a:pt x="2" y="69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66"/>
                    <a:pt x="4" y="66"/>
                    <a:pt x="2" y="65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1" y="64"/>
                    <a:pt x="4" y="63"/>
                    <a:pt x="2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4" y="62"/>
                    <a:pt x="2" y="62"/>
                    <a:pt x="3" y="61"/>
                  </a:cubicBezTo>
                  <a:cubicBezTo>
                    <a:pt x="3" y="61"/>
                    <a:pt x="4" y="61"/>
                    <a:pt x="4" y="61"/>
                  </a:cubicBezTo>
                  <a:cubicBezTo>
                    <a:pt x="5" y="61"/>
                    <a:pt x="2" y="60"/>
                    <a:pt x="4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59"/>
                    <a:pt x="3" y="57"/>
                    <a:pt x="2" y="55"/>
                  </a:cubicBezTo>
                  <a:cubicBezTo>
                    <a:pt x="4" y="54"/>
                    <a:pt x="6" y="55"/>
                    <a:pt x="5" y="54"/>
                  </a:cubicBezTo>
                  <a:cubicBezTo>
                    <a:pt x="5" y="54"/>
                    <a:pt x="4" y="54"/>
                    <a:pt x="4" y="54"/>
                  </a:cubicBezTo>
                  <a:cubicBezTo>
                    <a:pt x="3" y="54"/>
                    <a:pt x="7" y="54"/>
                    <a:pt x="6" y="53"/>
                  </a:cubicBezTo>
                  <a:cubicBezTo>
                    <a:pt x="4" y="54"/>
                    <a:pt x="5" y="53"/>
                    <a:pt x="4" y="53"/>
                  </a:cubicBezTo>
                  <a:cubicBezTo>
                    <a:pt x="5" y="53"/>
                    <a:pt x="6" y="52"/>
                    <a:pt x="5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4" y="51"/>
                    <a:pt x="5" y="50"/>
                    <a:pt x="2" y="50"/>
                  </a:cubicBezTo>
                  <a:cubicBezTo>
                    <a:pt x="2" y="46"/>
                    <a:pt x="1" y="42"/>
                    <a:pt x="1" y="39"/>
                  </a:cubicBezTo>
                  <a:cubicBezTo>
                    <a:pt x="1" y="35"/>
                    <a:pt x="0" y="32"/>
                    <a:pt x="2" y="28"/>
                  </a:cubicBezTo>
                  <a:cubicBezTo>
                    <a:pt x="4" y="27"/>
                    <a:pt x="4" y="27"/>
                    <a:pt x="3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2" y="26"/>
                    <a:pt x="3" y="25"/>
                    <a:pt x="2" y="25"/>
                  </a:cubicBezTo>
                  <a:cubicBezTo>
                    <a:pt x="2" y="24"/>
                    <a:pt x="2" y="23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2" y="21"/>
                    <a:pt x="1" y="21"/>
                  </a:cubicBezTo>
                  <a:cubicBezTo>
                    <a:pt x="0" y="17"/>
                    <a:pt x="4" y="14"/>
                    <a:pt x="3" y="10"/>
                  </a:cubicBezTo>
                  <a:cubicBezTo>
                    <a:pt x="4" y="10"/>
                    <a:pt x="4" y="8"/>
                    <a:pt x="3" y="7"/>
                  </a:cubicBezTo>
                  <a:cubicBezTo>
                    <a:pt x="6" y="5"/>
                    <a:pt x="8" y="3"/>
                    <a:pt x="6" y="0"/>
                  </a:cubicBezTo>
                  <a:cubicBezTo>
                    <a:pt x="6" y="0"/>
                    <a:pt x="10" y="1"/>
                    <a:pt x="1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314"/>
            <p:cNvSpPr/>
            <p:nvPr/>
          </p:nvSpPr>
          <p:spPr bwMode="auto">
            <a:xfrm>
              <a:off x="6430963" y="4214813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315"/>
            <p:cNvSpPr/>
            <p:nvPr/>
          </p:nvSpPr>
          <p:spPr bwMode="auto">
            <a:xfrm>
              <a:off x="6445251" y="4203700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316"/>
            <p:cNvSpPr/>
            <p:nvPr/>
          </p:nvSpPr>
          <p:spPr bwMode="auto">
            <a:xfrm>
              <a:off x="6446838" y="42005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317"/>
            <p:cNvSpPr/>
            <p:nvPr/>
          </p:nvSpPr>
          <p:spPr bwMode="auto">
            <a:xfrm>
              <a:off x="6451601" y="4197350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318"/>
            <p:cNvSpPr/>
            <p:nvPr/>
          </p:nvSpPr>
          <p:spPr bwMode="auto">
            <a:xfrm>
              <a:off x="6448426" y="419735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319"/>
            <p:cNvSpPr/>
            <p:nvPr/>
          </p:nvSpPr>
          <p:spPr bwMode="auto">
            <a:xfrm>
              <a:off x="6451601" y="419100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320"/>
            <p:cNvSpPr/>
            <p:nvPr/>
          </p:nvSpPr>
          <p:spPr bwMode="auto">
            <a:xfrm>
              <a:off x="6450013" y="4187825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321"/>
            <p:cNvSpPr/>
            <p:nvPr/>
          </p:nvSpPr>
          <p:spPr bwMode="auto">
            <a:xfrm>
              <a:off x="6446838" y="4129088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322"/>
            <p:cNvSpPr/>
            <p:nvPr/>
          </p:nvSpPr>
          <p:spPr bwMode="auto">
            <a:xfrm>
              <a:off x="6448426" y="410368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323"/>
            <p:cNvSpPr/>
            <p:nvPr/>
          </p:nvSpPr>
          <p:spPr bwMode="auto">
            <a:xfrm>
              <a:off x="6440488" y="409098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324"/>
            <p:cNvSpPr/>
            <p:nvPr/>
          </p:nvSpPr>
          <p:spPr bwMode="auto">
            <a:xfrm>
              <a:off x="6819901" y="432911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325"/>
            <p:cNvSpPr/>
            <p:nvPr/>
          </p:nvSpPr>
          <p:spPr bwMode="auto">
            <a:xfrm>
              <a:off x="6821488" y="4275138"/>
              <a:ext cx="133350" cy="69850"/>
            </a:xfrm>
            <a:custGeom>
              <a:avLst/>
              <a:gdLst>
                <a:gd name="T0" fmla="*/ 74 w 83"/>
                <a:gd name="T1" fmla="*/ 9 h 44"/>
                <a:gd name="T2" fmla="*/ 72 w 83"/>
                <a:gd name="T3" fmla="*/ 10 h 44"/>
                <a:gd name="T4" fmla="*/ 68 w 83"/>
                <a:gd name="T5" fmla="*/ 15 h 44"/>
                <a:gd name="T6" fmla="*/ 66 w 83"/>
                <a:gd name="T7" fmla="*/ 16 h 44"/>
                <a:gd name="T8" fmla="*/ 60 w 83"/>
                <a:gd name="T9" fmla="*/ 17 h 44"/>
                <a:gd name="T10" fmla="*/ 59 w 83"/>
                <a:gd name="T11" fmla="*/ 17 h 44"/>
                <a:gd name="T12" fmla="*/ 56 w 83"/>
                <a:gd name="T13" fmla="*/ 20 h 44"/>
                <a:gd name="T14" fmla="*/ 53 w 83"/>
                <a:gd name="T15" fmla="*/ 20 h 44"/>
                <a:gd name="T16" fmla="*/ 52 w 83"/>
                <a:gd name="T17" fmla="*/ 20 h 44"/>
                <a:gd name="T18" fmla="*/ 51 w 83"/>
                <a:gd name="T19" fmla="*/ 22 h 44"/>
                <a:gd name="T20" fmla="*/ 49 w 83"/>
                <a:gd name="T21" fmla="*/ 25 h 44"/>
                <a:gd name="T22" fmla="*/ 47 w 83"/>
                <a:gd name="T23" fmla="*/ 25 h 44"/>
                <a:gd name="T24" fmla="*/ 46 w 83"/>
                <a:gd name="T25" fmla="*/ 27 h 44"/>
                <a:gd name="T26" fmla="*/ 43 w 83"/>
                <a:gd name="T27" fmla="*/ 27 h 44"/>
                <a:gd name="T28" fmla="*/ 41 w 83"/>
                <a:gd name="T29" fmla="*/ 29 h 44"/>
                <a:gd name="T30" fmla="*/ 37 w 83"/>
                <a:gd name="T31" fmla="*/ 29 h 44"/>
                <a:gd name="T32" fmla="*/ 36 w 83"/>
                <a:gd name="T33" fmla="*/ 30 h 44"/>
                <a:gd name="T34" fmla="*/ 35 w 83"/>
                <a:gd name="T35" fmla="*/ 29 h 44"/>
                <a:gd name="T36" fmla="*/ 34 w 83"/>
                <a:gd name="T37" fmla="*/ 31 h 44"/>
                <a:gd name="T38" fmla="*/ 34 w 83"/>
                <a:gd name="T39" fmla="*/ 31 h 44"/>
                <a:gd name="T40" fmla="*/ 32 w 83"/>
                <a:gd name="T41" fmla="*/ 32 h 44"/>
                <a:gd name="T42" fmla="*/ 28 w 83"/>
                <a:gd name="T43" fmla="*/ 34 h 44"/>
                <a:gd name="T44" fmla="*/ 27 w 83"/>
                <a:gd name="T45" fmla="*/ 35 h 44"/>
                <a:gd name="T46" fmla="*/ 25 w 83"/>
                <a:gd name="T47" fmla="*/ 35 h 44"/>
                <a:gd name="T48" fmla="*/ 21 w 83"/>
                <a:gd name="T49" fmla="*/ 36 h 44"/>
                <a:gd name="T50" fmla="*/ 19 w 83"/>
                <a:gd name="T51" fmla="*/ 33 h 44"/>
                <a:gd name="T52" fmla="*/ 19 w 83"/>
                <a:gd name="T53" fmla="*/ 37 h 44"/>
                <a:gd name="T54" fmla="*/ 19 w 83"/>
                <a:gd name="T55" fmla="*/ 41 h 44"/>
                <a:gd name="T56" fmla="*/ 17 w 83"/>
                <a:gd name="T57" fmla="*/ 40 h 44"/>
                <a:gd name="T58" fmla="*/ 17 w 83"/>
                <a:gd name="T59" fmla="*/ 42 h 44"/>
                <a:gd name="T60" fmla="*/ 16 w 83"/>
                <a:gd name="T61" fmla="*/ 41 h 44"/>
                <a:gd name="T62" fmla="*/ 14 w 83"/>
                <a:gd name="T63" fmla="*/ 38 h 44"/>
                <a:gd name="T64" fmla="*/ 13 w 83"/>
                <a:gd name="T65" fmla="*/ 41 h 44"/>
                <a:gd name="T66" fmla="*/ 12 w 83"/>
                <a:gd name="T67" fmla="*/ 40 h 44"/>
                <a:gd name="T68" fmla="*/ 12 w 83"/>
                <a:gd name="T69" fmla="*/ 42 h 44"/>
                <a:gd name="T70" fmla="*/ 10 w 83"/>
                <a:gd name="T71" fmla="*/ 43 h 44"/>
                <a:gd name="T72" fmla="*/ 10 w 83"/>
                <a:gd name="T73" fmla="*/ 38 h 44"/>
                <a:gd name="T74" fmla="*/ 8 w 83"/>
                <a:gd name="T75" fmla="*/ 42 h 44"/>
                <a:gd name="T76" fmla="*/ 3 w 83"/>
                <a:gd name="T77" fmla="*/ 37 h 44"/>
                <a:gd name="T78" fmla="*/ 2 w 83"/>
                <a:gd name="T79" fmla="*/ 36 h 44"/>
                <a:gd name="T80" fmla="*/ 0 w 83"/>
                <a:gd name="T81" fmla="*/ 37 h 44"/>
                <a:gd name="T82" fmla="*/ 0 w 83"/>
                <a:gd name="T83" fmla="*/ 34 h 44"/>
                <a:gd name="T84" fmla="*/ 3 w 83"/>
                <a:gd name="T85" fmla="*/ 36 h 44"/>
                <a:gd name="T86" fmla="*/ 5 w 83"/>
                <a:gd name="T87" fmla="*/ 31 h 44"/>
                <a:gd name="T88" fmla="*/ 11 w 83"/>
                <a:gd name="T89" fmla="*/ 27 h 44"/>
                <a:gd name="T90" fmla="*/ 17 w 83"/>
                <a:gd name="T91" fmla="*/ 24 h 44"/>
                <a:gd name="T92" fmla="*/ 22 w 83"/>
                <a:gd name="T93" fmla="*/ 22 h 44"/>
                <a:gd name="T94" fmla="*/ 25 w 83"/>
                <a:gd name="T95" fmla="*/ 19 h 44"/>
                <a:gd name="T96" fmla="*/ 34 w 83"/>
                <a:gd name="T97" fmla="*/ 17 h 44"/>
                <a:gd name="T98" fmla="*/ 38 w 83"/>
                <a:gd name="T99" fmla="*/ 17 h 44"/>
                <a:gd name="T100" fmla="*/ 44 w 83"/>
                <a:gd name="T101" fmla="*/ 16 h 44"/>
                <a:gd name="T102" fmla="*/ 61 w 83"/>
                <a:gd name="T103" fmla="*/ 5 h 44"/>
                <a:gd name="T104" fmla="*/ 66 w 83"/>
                <a:gd name="T105" fmla="*/ 4 h 44"/>
                <a:gd name="T106" fmla="*/ 82 w 83"/>
                <a:gd name="T10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3" h="44">
                  <a:moveTo>
                    <a:pt x="82" y="6"/>
                  </a:moveTo>
                  <a:cubicBezTo>
                    <a:pt x="83" y="10"/>
                    <a:pt x="80" y="7"/>
                    <a:pt x="80" y="9"/>
                  </a:cubicBezTo>
                  <a:cubicBezTo>
                    <a:pt x="80" y="9"/>
                    <a:pt x="79" y="7"/>
                    <a:pt x="79" y="8"/>
                  </a:cubicBezTo>
                  <a:cubicBezTo>
                    <a:pt x="79" y="11"/>
                    <a:pt x="77" y="10"/>
                    <a:pt x="75" y="8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9"/>
                    <a:pt x="74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9"/>
                    <a:pt x="73" y="9"/>
                    <a:pt x="74" y="10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12"/>
                    <a:pt x="72" y="9"/>
                    <a:pt x="72" y="11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1" y="12"/>
                    <a:pt x="70" y="12"/>
                    <a:pt x="69" y="13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9" y="13"/>
                    <a:pt x="69" y="13"/>
                    <a:pt x="69" y="14"/>
                  </a:cubicBezTo>
                  <a:cubicBezTo>
                    <a:pt x="68" y="13"/>
                    <a:pt x="69" y="15"/>
                    <a:pt x="68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8" y="16"/>
                    <a:pt x="67" y="14"/>
                    <a:pt x="68" y="15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8" y="16"/>
                    <a:pt x="67" y="13"/>
                    <a:pt x="67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6" y="14"/>
                    <a:pt x="66" y="16"/>
                  </a:cubicBezTo>
                  <a:cubicBezTo>
                    <a:pt x="66" y="15"/>
                    <a:pt x="66" y="15"/>
                    <a:pt x="65" y="13"/>
                  </a:cubicBezTo>
                  <a:cubicBezTo>
                    <a:pt x="65" y="15"/>
                    <a:pt x="63" y="16"/>
                    <a:pt x="62" y="16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1" y="15"/>
                    <a:pt x="61" y="15"/>
                    <a:pt x="61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5"/>
                    <a:pt x="61" y="17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6"/>
                    <a:pt x="60" y="16"/>
                    <a:pt x="60" y="17"/>
                  </a:cubicBezTo>
                  <a:cubicBezTo>
                    <a:pt x="60" y="17"/>
                    <a:pt x="60" y="16"/>
                    <a:pt x="59" y="16"/>
                  </a:cubicBezTo>
                  <a:cubicBezTo>
                    <a:pt x="60" y="17"/>
                    <a:pt x="59" y="16"/>
                    <a:pt x="59" y="17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8" y="15"/>
                    <a:pt x="59" y="18"/>
                    <a:pt x="59" y="17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7" y="18"/>
                    <a:pt x="57" y="18"/>
                    <a:pt x="57" y="19"/>
                  </a:cubicBezTo>
                  <a:cubicBezTo>
                    <a:pt x="56" y="18"/>
                    <a:pt x="56" y="17"/>
                    <a:pt x="56" y="17"/>
                  </a:cubicBezTo>
                  <a:cubicBezTo>
                    <a:pt x="56" y="19"/>
                    <a:pt x="55" y="18"/>
                    <a:pt x="56" y="20"/>
                  </a:cubicBezTo>
                  <a:cubicBezTo>
                    <a:pt x="56" y="20"/>
                    <a:pt x="55" y="19"/>
                    <a:pt x="55" y="20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3" y="16"/>
                    <a:pt x="54" y="17"/>
                    <a:pt x="53" y="16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3" y="18"/>
                    <a:pt x="54" y="20"/>
                    <a:pt x="53" y="20"/>
                  </a:cubicBezTo>
                  <a:cubicBezTo>
                    <a:pt x="53" y="20"/>
                    <a:pt x="53" y="19"/>
                    <a:pt x="53" y="18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0"/>
                    <a:pt x="53" y="21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3"/>
                    <a:pt x="52" y="21"/>
                  </a:cubicBezTo>
                  <a:cubicBezTo>
                    <a:pt x="52" y="20"/>
                    <a:pt x="52" y="21"/>
                    <a:pt x="52" y="20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0"/>
                    <a:pt x="51" y="21"/>
                    <a:pt x="52" y="22"/>
                  </a:cubicBezTo>
                  <a:cubicBezTo>
                    <a:pt x="52" y="22"/>
                    <a:pt x="51" y="21"/>
                    <a:pt x="51" y="22"/>
                  </a:cubicBezTo>
                  <a:cubicBezTo>
                    <a:pt x="52" y="23"/>
                    <a:pt x="52" y="23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4"/>
                    <a:pt x="51" y="24"/>
                    <a:pt x="51" y="25"/>
                  </a:cubicBezTo>
                  <a:cubicBezTo>
                    <a:pt x="51" y="26"/>
                    <a:pt x="50" y="23"/>
                    <a:pt x="51" y="24"/>
                  </a:cubicBezTo>
                  <a:cubicBezTo>
                    <a:pt x="50" y="23"/>
                    <a:pt x="50" y="26"/>
                    <a:pt x="49" y="24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5"/>
                    <a:pt x="49" y="24"/>
                    <a:pt x="49" y="24"/>
                  </a:cubicBezTo>
                  <a:cubicBezTo>
                    <a:pt x="49" y="24"/>
                    <a:pt x="49" y="25"/>
                    <a:pt x="49" y="25"/>
                  </a:cubicBezTo>
                  <a:cubicBezTo>
                    <a:pt x="49" y="25"/>
                    <a:pt x="48" y="25"/>
                    <a:pt x="49" y="24"/>
                  </a:cubicBezTo>
                  <a:cubicBezTo>
                    <a:pt x="49" y="25"/>
                    <a:pt x="48" y="27"/>
                    <a:pt x="47" y="26"/>
                  </a:cubicBezTo>
                  <a:cubicBezTo>
                    <a:pt x="47" y="26"/>
                    <a:pt x="48" y="27"/>
                    <a:pt x="47" y="27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6" y="26"/>
                  </a:cubicBezTo>
                  <a:cubicBezTo>
                    <a:pt x="47" y="27"/>
                    <a:pt x="47" y="24"/>
                    <a:pt x="47" y="25"/>
                  </a:cubicBezTo>
                  <a:cubicBezTo>
                    <a:pt x="47" y="25"/>
                    <a:pt x="47" y="27"/>
                    <a:pt x="47" y="26"/>
                  </a:cubicBezTo>
                  <a:cubicBezTo>
                    <a:pt x="46" y="26"/>
                    <a:pt x="47" y="27"/>
                    <a:pt x="46" y="26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5"/>
                    <a:pt x="46" y="25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7"/>
                    <a:pt x="45" y="26"/>
                    <a:pt x="46" y="27"/>
                  </a:cubicBezTo>
                  <a:cubicBezTo>
                    <a:pt x="45" y="27"/>
                    <a:pt x="45" y="28"/>
                    <a:pt x="45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9"/>
                    <a:pt x="44" y="27"/>
                    <a:pt x="45" y="28"/>
                  </a:cubicBezTo>
                  <a:cubicBezTo>
                    <a:pt x="44" y="28"/>
                    <a:pt x="44" y="28"/>
                    <a:pt x="43" y="27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7"/>
                    <a:pt x="41" y="26"/>
                  </a:cubicBezTo>
                  <a:cubicBezTo>
                    <a:pt x="41" y="27"/>
                    <a:pt x="42" y="28"/>
                    <a:pt x="42" y="29"/>
                  </a:cubicBezTo>
                  <a:cubicBezTo>
                    <a:pt x="41" y="27"/>
                    <a:pt x="42" y="30"/>
                    <a:pt x="41" y="29"/>
                  </a:cubicBezTo>
                  <a:cubicBezTo>
                    <a:pt x="41" y="28"/>
                    <a:pt x="41" y="27"/>
                    <a:pt x="40" y="27"/>
                  </a:cubicBezTo>
                  <a:cubicBezTo>
                    <a:pt x="39" y="25"/>
                    <a:pt x="40" y="29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31"/>
                    <a:pt x="40" y="29"/>
                  </a:cubicBezTo>
                  <a:cubicBezTo>
                    <a:pt x="40" y="30"/>
                    <a:pt x="39" y="28"/>
                    <a:pt x="40" y="30"/>
                  </a:cubicBezTo>
                  <a:cubicBezTo>
                    <a:pt x="39" y="29"/>
                    <a:pt x="39" y="31"/>
                    <a:pt x="37" y="29"/>
                  </a:cubicBezTo>
                  <a:cubicBezTo>
                    <a:pt x="37" y="29"/>
                    <a:pt x="37" y="29"/>
                    <a:pt x="37" y="30"/>
                  </a:cubicBezTo>
                  <a:cubicBezTo>
                    <a:pt x="38" y="30"/>
                    <a:pt x="37" y="29"/>
                    <a:pt x="38" y="29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30"/>
                    <a:pt x="37" y="30"/>
                    <a:pt x="37" y="28"/>
                  </a:cubicBezTo>
                  <a:cubicBezTo>
                    <a:pt x="36" y="28"/>
                    <a:pt x="38" y="31"/>
                    <a:pt x="37" y="31"/>
                  </a:cubicBezTo>
                  <a:cubicBezTo>
                    <a:pt x="37" y="30"/>
                    <a:pt x="37" y="30"/>
                    <a:pt x="36" y="3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6" y="31"/>
                    <a:pt x="36" y="30"/>
                    <a:pt x="35" y="29"/>
                  </a:cubicBezTo>
                  <a:cubicBezTo>
                    <a:pt x="35" y="29"/>
                    <a:pt x="35" y="29"/>
                    <a:pt x="35" y="30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0"/>
                    <a:pt x="35" y="29"/>
                    <a:pt x="35" y="30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5" y="31"/>
                    <a:pt x="35" y="32"/>
                  </a:cubicBezTo>
                  <a:cubicBezTo>
                    <a:pt x="35" y="30"/>
                    <a:pt x="35" y="31"/>
                    <a:pt x="34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1"/>
                    <a:pt x="34" y="32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29"/>
                    <a:pt x="34" y="30"/>
                  </a:cubicBezTo>
                  <a:cubicBezTo>
                    <a:pt x="34" y="31"/>
                    <a:pt x="35" y="33"/>
                    <a:pt x="34" y="32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4" y="32"/>
                    <a:pt x="33" y="31"/>
                    <a:pt x="33" y="33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2" y="31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3"/>
                  </a:cubicBezTo>
                  <a:cubicBezTo>
                    <a:pt x="32" y="32"/>
                    <a:pt x="31" y="29"/>
                    <a:pt x="31" y="31"/>
                  </a:cubicBezTo>
                  <a:cubicBezTo>
                    <a:pt x="31" y="31"/>
                    <a:pt x="31" y="33"/>
                    <a:pt x="32" y="33"/>
                  </a:cubicBezTo>
                  <a:cubicBezTo>
                    <a:pt x="31" y="33"/>
                    <a:pt x="31" y="35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4"/>
                    <a:pt x="29" y="36"/>
                    <a:pt x="28" y="34"/>
                  </a:cubicBezTo>
                  <a:cubicBezTo>
                    <a:pt x="28" y="33"/>
                    <a:pt x="28" y="33"/>
                    <a:pt x="28" y="32"/>
                  </a:cubicBezTo>
                  <a:cubicBezTo>
                    <a:pt x="28" y="33"/>
                    <a:pt x="27" y="31"/>
                    <a:pt x="28" y="33"/>
                  </a:cubicBezTo>
                  <a:cubicBezTo>
                    <a:pt x="28" y="34"/>
                    <a:pt x="28" y="34"/>
                    <a:pt x="28" y="35"/>
                  </a:cubicBezTo>
                  <a:cubicBezTo>
                    <a:pt x="28" y="35"/>
                    <a:pt x="28" y="36"/>
                    <a:pt x="27" y="35"/>
                  </a:cubicBezTo>
                  <a:cubicBezTo>
                    <a:pt x="27" y="35"/>
                    <a:pt x="27" y="35"/>
                    <a:pt x="27" y="36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7" y="37"/>
                    <a:pt x="26" y="36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6"/>
                    <a:pt x="26" y="37"/>
                    <a:pt x="26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4" y="36"/>
                    <a:pt x="24" y="35"/>
                  </a:cubicBezTo>
                  <a:cubicBezTo>
                    <a:pt x="24" y="38"/>
                    <a:pt x="23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7"/>
                    <a:pt x="22" y="39"/>
                    <a:pt x="22" y="38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8"/>
                    <a:pt x="21" y="38"/>
                  </a:cubicBezTo>
                  <a:cubicBezTo>
                    <a:pt x="22" y="39"/>
                    <a:pt x="21" y="37"/>
                    <a:pt x="22" y="38"/>
                  </a:cubicBezTo>
                  <a:cubicBezTo>
                    <a:pt x="22" y="39"/>
                    <a:pt x="21" y="38"/>
                    <a:pt x="21" y="39"/>
                  </a:cubicBezTo>
                  <a:cubicBezTo>
                    <a:pt x="21" y="39"/>
                    <a:pt x="21" y="38"/>
                    <a:pt x="21" y="37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0" y="36"/>
                    <a:pt x="20" y="35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2"/>
                    <a:pt x="19" y="31"/>
                    <a:pt x="19" y="31"/>
                  </a:cubicBezTo>
                  <a:cubicBezTo>
                    <a:pt x="19" y="32"/>
                    <a:pt x="19" y="34"/>
                    <a:pt x="20" y="34"/>
                  </a:cubicBezTo>
                  <a:cubicBezTo>
                    <a:pt x="19" y="35"/>
                    <a:pt x="20" y="38"/>
                    <a:pt x="20" y="38"/>
                  </a:cubicBezTo>
                  <a:cubicBezTo>
                    <a:pt x="20" y="37"/>
                    <a:pt x="20" y="37"/>
                    <a:pt x="20" y="36"/>
                  </a:cubicBezTo>
                  <a:cubicBezTo>
                    <a:pt x="19" y="35"/>
                    <a:pt x="20" y="37"/>
                    <a:pt x="19" y="37"/>
                  </a:cubicBezTo>
                  <a:cubicBezTo>
                    <a:pt x="20" y="37"/>
                    <a:pt x="20" y="39"/>
                    <a:pt x="20" y="39"/>
                  </a:cubicBezTo>
                  <a:cubicBezTo>
                    <a:pt x="19" y="38"/>
                    <a:pt x="20" y="38"/>
                    <a:pt x="19" y="38"/>
                  </a:cubicBezTo>
                  <a:cubicBezTo>
                    <a:pt x="19" y="38"/>
                    <a:pt x="19" y="39"/>
                    <a:pt x="20" y="40"/>
                  </a:cubicBezTo>
                  <a:cubicBezTo>
                    <a:pt x="20" y="41"/>
                    <a:pt x="19" y="39"/>
                    <a:pt x="20" y="41"/>
                  </a:cubicBezTo>
                  <a:cubicBezTo>
                    <a:pt x="19" y="39"/>
                    <a:pt x="19" y="38"/>
                    <a:pt x="18" y="37"/>
                  </a:cubicBezTo>
                  <a:cubicBezTo>
                    <a:pt x="19" y="38"/>
                    <a:pt x="19" y="39"/>
                    <a:pt x="19" y="41"/>
                  </a:cubicBezTo>
                  <a:cubicBezTo>
                    <a:pt x="19" y="40"/>
                    <a:pt x="19" y="39"/>
                    <a:pt x="19" y="39"/>
                  </a:cubicBezTo>
                  <a:cubicBezTo>
                    <a:pt x="18" y="38"/>
                    <a:pt x="19" y="41"/>
                    <a:pt x="18" y="38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39"/>
                    <a:pt x="18" y="39"/>
                    <a:pt x="18" y="38"/>
                  </a:cubicBezTo>
                  <a:cubicBezTo>
                    <a:pt x="18" y="38"/>
                    <a:pt x="18" y="40"/>
                    <a:pt x="17" y="38"/>
                  </a:cubicBezTo>
                  <a:cubicBezTo>
                    <a:pt x="17" y="39"/>
                    <a:pt x="17" y="39"/>
                    <a:pt x="17" y="40"/>
                  </a:cubicBezTo>
                  <a:cubicBezTo>
                    <a:pt x="18" y="41"/>
                    <a:pt x="17" y="39"/>
                    <a:pt x="18" y="41"/>
                  </a:cubicBezTo>
                  <a:cubicBezTo>
                    <a:pt x="17" y="39"/>
                    <a:pt x="18" y="41"/>
                    <a:pt x="18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7" y="41"/>
                    <a:pt x="17" y="42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2"/>
                    <a:pt x="17" y="40"/>
                    <a:pt x="16" y="40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0"/>
                    <a:pt x="16" y="39"/>
                    <a:pt x="16" y="39"/>
                  </a:cubicBezTo>
                  <a:cubicBezTo>
                    <a:pt x="16" y="40"/>
                    <a:pt x="16" y="41"/>
                    <a:pt x="17" y="42"/>
                  </a:cubicBezTo>
                  <a:cubicBezTo>
                    <a:pt x="17" y="42"/>
                    <a:pt x="16" y="41"/>
                    <a:pt x="16" y="42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40"/>
                    <a:pt x="15" y="41"/>
                    <a:pt x="16" y="42"/>
                  </a:cubicBezTo>
                  <a:cubicBezTo>
                    <a:pt x="16" y="42"/>
                    <a:pt x="15" y="41"/>
                    <a:pt x="15" y="40"/>
                  </a:cubicBezTo>
                  <a:cubicBezTo>
                    <a:pt x="15" y="41"/>
                    <a:pt x="16" y="41"/>
                    <a:pt x="16" y="42"/>
                  </a:cubicBezTo>
                  <a:cubicBezTo>
                    <a:pt x="15" y="41"/>
                    <a:pt x="15" y="41"/>
                    <a:pt x="14" y="40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3" y="36"/>
                    <a:pt x="13" y="37"/>
                    <a:pt x="13" y="35"/>
                  </a:cubicBezTo>
                  <a:cubicBezTo>
                    <a:pt x="13" y="35"/>
                    <a:pt x="13" y="36"/>
                    <a:pt x="13" y="36"/>
                  </a:cubicBezTo>
                  <a:cubicBezTo>
                    <a:pt x="14" y="38"/>
                    <a:pt x="13" y="39"/>
                    <a:pt x="14" y="41"/>
                  </a:cubicBezTo>
                  <a:cubicBezTo>
                    <a:pt x="14" y="42"/>
                    <a:pt x="12" y="36"/>
                    <a:pt x="13" y="40"/>
                  </a:cubicBezTo>
                  <a:cubicBezTo>
                    <a:pt x="13" y="40"/>
                    <a:pt x="13" y="42"/>
                    <a:pt x="13" y="41"/>
                  </a:cubicBezTo>
                  <a:cubicBezTo>
                    <a:pt x="13" y="41"/>
                    <a:pt x="14" y="44"/>
                    <a:pt x="13" y="43"/>
                  </a:cubicBezTo>
                  <a:cubicBezTo>
                    <a:pt x="13" y="42"/>
                    <a:pt x="12" y="41"/>
                    <a:pt x="12" y="39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39"/>
                    <a:pt x="12" y="38"/>
                    <a:pt x="12" y="38"/>
                  </a:cubicBezTo>
                  <a:cubicBezTo>
                    <a:pt x="12" y="38"/>
                    <a:pt x="11" y="38"/>
                    <a:pt x="12" y="39"/>
                  </a:cubicBezTo>
                  <a:cubicBezTo>
                    <a:pt x="12" y="40"/>
                    <a:pt x="12" y="39"/>
                    <a:pt x="12" y="40"/>
                  </a:cubicBezTo>
                  <a:cubicBezTo>
                    <a:pt x="12" y="41"/>
                    <a:pt x="11" y="39"/>
                    <a:pt x="12" y="41"/>
                  </a:cubicBezTo>
                  <a:cubicBezTo>
                    <a:pt x="12" y="41"/>
                    <a:pt x="13" y="42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2"/>
                    <a:pt x="13" y="44"/>
                    <a:pt x="12" y="4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1" y="41"/>
                    <a:pt x="12" y="43"/>
                    <a:pt x="12" y="41"/>
                  </a:cubicBezTo>
                  <a:cubicBezTo>
                    <a:pt x="11" y="41"/>
                    <a:pt x="12" y="42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0" y="38"/>
                    <a:pt x="10" y="40"/>
                  </a:cubicBezTo>
                  <a:cubicBezTo>
                    <a:pt x="10" y="40"/>
                    <a:pt x="11" y="40"/>
                    <a:pt x="11" y="41"/>
                  </a:cubicBezTo>
                  <a:cubicBezTo>
                    <a:pt x="10" y="42"/>
                    <a:pt x="11" y="43"/>
                    <a:pt x="10" y="43"/>
                  </a:cubicBezTo>
                  <a:cubicBezTo>
                    <a:pt x="10" y="41"/>
                    <a:pt x="10" y="43"/>
                    <a:pt x="10" y="41"/>
                  </a:cubicBezTo>
                  <a:cubicBezTo>
                    <a:pt x="10" y="42"/>
                    <a:pt x="11" y="42"/>
                    <a:pt x="10" y="40"/>
                  </a:cubicBezTo>
                  <a:cubicBezTo>
                    <a:pt x="10" y="38"/>
                    <a:pt x="11" y="40"/>
                    <a:pt x="10" y="38"/>
                  </a:cubicBezTo>
                  <a:cubicBezTo>
                    <a:pt x="10" y="38"/>
                    <a:pt x="9" y="36"/>
                    <a:pt x="9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10" y="38"/>
                  </a:cubicBezTo>
                  <a:cubicBezTo>
                    <a:pt x="9" y="38"/>
                    <a:pt x="9" y="39"/>
                    <a:pt x="9" y="40"/>
                  </a:cubicBezTo>
                  <a:cubicBezTo>
                    <a:pt x="9" y="39"/>
                    <a:pt x="9" y="38"/>
                    <a:pt x="9" y="38"/>
                  </a:cubicBezTo>
                  <a:cubicBezTo>
                    <a:pt x="8" y="39"/>
                    <a:pt x="8" y="39"/>
                    <a:pt x="7" y="38"/>
                  </a:cubicBezTo>
                  <a:cubicBezTo>
                    <a:pt x="8" y="40"/>
                    <a:pt x="7" y="39"/>
                    <a:pt x="8" y="40"/>
                  </a:cubicBezTo>
                  <a:cubicBezTo>
                    <a:pt x="8" y="41"/>
                    <a:pt x="9" y="42"/>
                    <a:pt x="9" y="43"/>
                  </a:cubicBezTo>
                  <a:cubicBezTo>
                    <a:pt x="8" y="43"/>
                    <a:pt x="8" y="42"/>
                    <a:pt x="8" y="42"/>
                  </a:cubicBezTo>
                  <a:cubicBezTo>
                    <a:pt x="8" y="43"/>
                    <a:pt x="7" y="40"/>
                    <a:pt x="8" y="42"/>
                  </a:cubicBezTo>
                  <a:cubicBezTo>
                    <a:pt x="8" y="41"/>
                    <a:pt x="7" y="40"/>
                    <a:pt x="7" y="38"/>
                  </a:cubicBezTo>
                  <a:cubicBezTo>
                    <a:pt x="7" y="39"/>
                    <a:pt x="7" y="37"/>
                    <a:pt x="6" y="37"/>
                  </a:cubicBezTo>
                  <a:cubicBezTo>
                    <a:pt x="6" y="38"/>
                    <a:pt x="6" y="39"/>
                    <a:pt x="6" y="39"/>
                  </a:cubicBezTo>
                  <a:cubicBezTo>
                    <a:pt x="5" y="38"/>
                    <a:pt x="5" y="39"/>
                    <a:pt x="4" y="40"/>
                  </a:cubicBezTo>
                  <a:cubicBezTo>
                    <a:pt x="4" y="39"/>
                    <a:pt x="4" y="37"/>
                    <a:pt x="3" y="37"/>
                  </a:cubicBezTo>
                  <a:cubicBezTo>
                    <a:pt x="3" y="37"/>
                    <a:pt x="4" y="39"/>
                    <a:pt x="4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7"/>
                    <a:pt x="3" y="39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5"/>
                    <a:pt x="2" y="37"/>
                    <a:pt x="2" y="37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9"/>
                    <a:pt x="1" y="38"/>
                    <a:pt x="1" y="38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7"/>
                    <a:pt x="0" y="36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0" y="36"/>
                    <a:pt x="1" y="37"/>
                  </a:cubicBezTo>
                  <a:cubicBezTo>
                    <a:pt x="1" y="38"/>
                    <a:pt x="1" y="37"/>
                    <a:pt x="1" y="36"/>
                  </a:cubicBezTo>
                  <a:cubicBezTo>
                    <a:pt x="1" y="36"/>
                    <a:pt x="1" y="36"/>
                    <a:pt x="1" y="37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4"/>
                    <a:pt x="0" y="34"/>
                    <a:pt x="0" y="34"/>
                  </a:cubicBezTo>
                  <a:cubicBezTo>
                    <a:pt x="0" y="34"/>
                    <a:pt x="0" y="34"/>
                    <a:pt x="1" y="33"/>
                  </a:cubicBezTo>
                  <a:cubicBezTo>
                    <a:pt x="1" y="34"/>
                    <a:pt x="1" y="34"/>
                    <a:pt x="1" y="35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5"/>
                    <a:pt x="2" y="32"/>
                    <a:pt x="2" y="32"/>
                  </a:cubicBezTo>
                  <a:cubicBezTo>
                    <a:pt x="2" y="34"/>
                    <a:pt x="2" y="35"/>
                    <a:pt x="2" y="36"/>
                  </a:cubicBezTo>
                  <a:cubicBezTo>
                    <a:pt x="3" y="36"/>
                    <a:pt x="2" y="35"/>
                    <a:pt x="3" y="36"/>
                  </a:cubicBezTo>
                  <a:cubicBezTo>
                    <a:pt x="3" y="35"/>
                    <a:pt x="2" y="33"/>
                    <a:pt x="2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3"/>
                    <a:pt x="2" y="32"/>
                    <a:pt x="3" y="32"/>
                  </a:cubicBezTo>
                  <a:cubicBezTo>
                    <a:pt x="4" y="32"/>
                    <a:pt x="4" y="32"/>
                    <a:pt x="5" y="32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4" y="31"/>
                    <a:pt x="5" y="32"/>
                    <a:pt x="5" y="31"/>
                  </a:cubicBezTo>
                  <a:cubicBezTo>
                    <a:pt x="6" y="32"/>
                    <a:pt x="6" y="30"/>
                    <a:pt x="7" y="31"/>
                  </a:cubicBezTo>
                  <a:cubicBezTo>
                    <a:pt x="8" y="30"/>
                    <a:pt x="8" y="29"/>
                    <a:pt x="9" y="29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2"/>
                    <a:pt x="10" y="31"/>
                  </a:cubicBezTo>
                  <a:cubicBezTo>
                    <a:pt x="10" y="30"/>
                    <a:pt x="10" y="30"/>
                    <a:pt x="10" y="29"/>
                  </a:cubicBezTo>
                  <a:cubicBezTo>
                    <a:pt x="11" y="30"/>
                    <a:pt x="11" y="29"/>
                    <a:pt x="11" y="27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2" y="28"/>
                    <a:pt x="12" y="28"/>
                  </a:cubicBezTo>
                  <a:cubicBezTo>
                    <a:pt x="13" y="28"/>
                    <a:pt x="13" y="29"/>
                    <a:pt x="13" y="29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6"/>
                    <a:pt x="14" y="27"/>
                    <a:pt x="14" y="27"/>
                  </a:cubicBezTo>
                  <a:cubicBezTo>
                    <a:pt x="15" y="25"/>
                    <a:pt x="16" y="26"/>
                    <a:pt x="17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3"/>
                    <a:pt x="20" y="24"/>
                    <a:pt x="20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4"/>
                    <a:pt x="21" y="23"/>
                  </a:cubicBezTo>
                  <a:cubicBezTo>
                    <a:pt x="21" y="23"/>
                    <a:pt x="21" y="21"/>
                    <a:pt x="22" y="23"/>
                  </a:cubicBezTo>
                  <a:cubicBezTo>
                    <a:pt x="22" y="23"/>
                    <a:pt x="22" y="22"/>
                    <a:pt x="22" y="22"/>
                  </a:cubicBezTo>
                  <a:cubicBezTo>
                    <a:pt x="23" y="22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2"/>
                    <a:pt x="23" y="23"/>
                    <a:pt x="24" y="23"/>
                  </a:cubicBezTo>
                  <a:cubicBezTo>
                    <a:pt x="24" y="22"/>
                    <a:pt x="25" y="23"/>
                    <a:pt x="24" y="21"/>
                  </a:cubicBezTo>
                  <a:cubicBezTo>
                    <a:pt x="25" y="22"/>
                    <a:pt x="25" y="19"/>
                    <a:pt x="26" y="21"/>
                  </a:cubicBezTo>
                  <a:cubicBezTo>
                    <a:pt x="25" y="20"/>
                    <a:pt x="26" y="20"/>
                    <a:pt x="25" y="19"/>
                  </a:cubicBezTo>
                  <a:cubicBezTo>
                    <a:pt x="26" y="19"/>
                    <a:pt x="27" y="20"/>
                    <a:pt x="27" y="19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18"/>
                    <a:pt x="29" y="20"/>
                    <a:pt x="30" y="19"/>
                  </a:cubicBezTo>
                  <a:cubicBezTo>
                    <a:pt x="31" y="17"/>
                    <a:pt x="32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5"/>
                    <a:pt x="35" y="19"/>
                    <a:pt x="35" y="16"/>
                  </a:cubicBezTo>
                  <a:cubicBezTo>
                    <a:pt x="35" y="16"/>
                    <a:pt x="35" y="16"/>
                    <a:pt x="35" y="17"/>
                  </a:cubicBezTo>
                  <a:cubicBezTo>
                    <a:pt x="35" y="16"/>
                    <a:pt x="37" y="18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7"/>
                    <a:pt x="37" y="16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9" y="18"/>
                    <a:pt x="38" y="15"/>
                    <a:pt x="39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7"/>
                    <a:pt x="41" y="15"/>
                    <a:pt x="42" y="14"/>
                  </a:cubicBezTo>
                  <a:cubicBezTo>
                    <a:pt x="43" y="15"/>
                    <a:pt x="43" y="17"/>
                    <a:pt x="43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4"/>
                    <a:pt x="45" y="17"/>
                    <a:pt x="44" y="16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5" y="15"/>
                    <a:pt x="45" y="16"/>
                    <a:pt x="45" y="15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5" y="14"/>
                    <a:pt x="46" y="15"/>
                    <a:pt x="46" y="12"/>
                  </a:cubicBezTo>
                  <a:cubicBezTo>
                    <a:pt x="48" y="11"/>
                    <a:pt x="50" y="9"/>
                    <a:pt x="53" y="7"/>
                  </a:cubicBezTo>
                  <a:cubicBezTo>
                    <a:pt x="55" y="7"/>
                    <a:pt x="58" y="5"/>
                    <a:pt x="61" y="5"/>
                  </a:cubicBezTo>
                  <a:cubicBezTo>
                    <a:pt x="62" y="7"/>
                    <a:pt x="62" y="7"/>
                    <a:pt x="62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2" y="5"/>
                    <a:pt x="63" y="6"/>
                    <a:pt x="63" y="4"/>
                  </a:cubicBezTo>
                  <a:cubicBezTo>
                    <a:pt x="64" y="4"/>
                    <a:pt x="64" y="4"/>
                    <a:pt x="65" y="3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3"/>
                    <a:pt x="66" y="2"/>
                  </a:cubicBezTo>
                  <a:cubicBezTo>
                    <a:pt x="68" y="0"/>
                    <a:pt x="71" y="2"/>
                    <a:pt x="74" y="1"/>
                  </a:cubicBezTo>
                  <a:cubicBezTo>
                    <a:pt x="74" y="2"/>
                    <a:pt x="75" y="1"/>
                    <a:pt x="76" y="0"/>
                  </a:cubicBezTo>
                  <a:cubicBezTo>
                    <a:pt x="78" y="1"/>
                    <a:pt x="80" y="3"/>
                    <a:pt x="82" y="0"/>
                  </a:cubicBezTo>
                  <a:cubicBezTo>
                    <a:pt x="82" y="0"/>
                    <a:pt x="83" y="5"/>
                    <a:pt x="8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326"/>
            <p:cNvSpPr/>
            <p:nvPr/>
          </p:nvSpPr>
          <p:spPr bwMode="auto">
            <a:xfrm>
              <a:off x="6819901" y="4329113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327"/>
            <p:cNvSpPr/>
            <p:nvPr/>
          </p:nvSpPr>
          <p:spPr bwMode="auto">
            <a:xfrm>
              <a:off x="6832601" y="4338638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328"/>
            <p:cNvSpPr/>
            <p:nvPr/>
          </p:nvSpPr>
          <p:spPr bwMode="auto">
            <a:xfrm>
              <a:off x="6835776" y="4338638"/>
              <a:ext cx="0" cy="3175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329"/>
            <p:cNvSpPr/>
            <p:nvPr/>
          </p:nvSpPr>
          <p:spPr bwMode="auto">
            <a:xfrm>
              <a:off x="6838951" y="434340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330"/>
            <p:cNvSpPr/>
            <p:nvPr/>
          </p:nvSpPr>
          <p:spPr bwMode="auto">
            <a:xfrm>
              <a:off x="6838951" y="4340225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331"/>
            <p:cNvSpPr/>
            <p:nvPr/>
          </p:nvSpPr>
          <p:spPr bwMode="auto">
            <a:xfrm>
              <a:off x="6845301" y="4340225"/>
              <a:ext cx="0" cy="3175"/>
            </a:xfrm>
            <a:custGeom>
              <a:avLst/>
              <a:gdLst>
                <a:gd name="T0" fmla="*/ 1 h 2"/>
                <a:gd name="T1" fmla="*/ 1 h 2"/>
                <a:gd name="T2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Rectangle 332"/>
            <p:cNvSpPr>
              <a:spLocks noChangeArrowheads="1"/>
            </p:cNvSpPr>
            <p:nvPr/>
          </p:nvSpPr>
          <p:spPr bwMode="auto">
            <a:xfrm>
              <a:off x="6846888" y="4340225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333"/>
            <p:cNvSpPr/>
            <p:nvPr/>
          </p:nvSpPr>
          <p:spPr bwMode="auto">
            <a:xfrm>
              <a:off x="6886576" y="4321175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334"/>
            <p:cNvSpPr/>
            <p:nvPr/>
          </p:nvSpPr>
          <p:spPr bwMode="auto">
            <a:xfrm>
              <a:off x="6905626" y="4313238"/>
              <a:ext cx="0" cy="1588"/>
            </a:xfrm>
            <a:custGeom>
              <a:avLst/>
              <a:gdLst>
                <a:gd name="T0" fmla="*/ 1 h 1"/>
                <a:gd name="T1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335"/>
            <p:cNvSpPr/>
            <p:nvPr/>
          </p:nvSpPr>
          <p:spPr bwMode="auto">
            <a:xfrm>
              <a:off x="6911976" y="430371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336"/>
            <p:cNvSpPr/>
            <p:nvPr/>
          </p:nvSpPr>
          <p:spPr bwMode="auto">
            <a:xfrm>
              <a:off x="6848476" y="4656138"/>
              <a:ext cx="3175" cy="317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1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337"/>
            <p:cNvSpPr/>
            <p:nvPr/>
          </p:nvSpPr>
          <p:spPr bwMode="auto">
            <a:xfrm>
              <a:off x="6853238" y="4632325"/>
              <a:ext cx="174625" cy="44450"/>
            </a:xfrm>
            <a:custGeom>
              <a:avLst/>
              <a:gdLst>
                <a:gd name="T0" fmla="*/ 97 w 109"/>
                <a:gd name="T1" fmla="*/ 11 h 28"/>
                <a:gd name="T2" fmla="*/ 94 w 109"/>
                <a:gd name="T3" fmla="*/ 11 h 28"/>
                <a:gd name="T4" fmla="*/ 87 w 109"/>
                <a:gd name="T5" fmla="*/ 15 h 28"/>
                <a:gd name="T6" fmla="*/ 85 w 109"/>
                <a:gd name="T7" fmla="*/ 15 h 28"/>
                <a:gd name="T8" fmla="*/ 78 w 109"/>
                <a:gd name="T9" fmla="*/ 14 h 28"/>
                <a:gd name="T10" fmla="*/ 76 w 109"/>
                <a:gd name="T11" fmla="*/ 14 h 28"/>
                <a:gd name="T12" fmla="*/ 72 w 109"/>
                <a:gd name="T13" fmla="*/ 16 h 28"/>
                <a:gd name="T14" fmla="*/ 68 w 109"/>
                <a:gd name="T15" fmla="*/ 16 h 28"/>
                <a:gd name="T16" fmla="*/ 66 w 109"/>
                <a:gd name="T17" fmla="*/ 15 h 28"/>
                <a:gd name="T18" fmla="*/ 65 w 109"/>
                <a:gd name="T19" fmla="*/ 17 h 28"/>
                <a:gd name="T20" fmla="*/ 61 w 109"/>
                <a:gd name="T21" fmla="*/ 19 h 28"/>
                <a:gd name="T22" fmla="*/ 59 w 109"/>
                <a:gd name="T23" fmla="*/ 19 h 28"/>
                <a:gd name="T24" fmla="*/ 57 w 109"/>
                <a:gd name="T25" fmla="*/ 20 h 28"/>
                <a:gd name="T26" fmla="*/ 54 w 109"/>
                <a:gd name="T27" fmla="*/ 19 h 28"/>
                <a:gd name="T28" fmla="*/ 50 w 109"/>
                <a:gd name="T29" fmla="*/ 20 h 28"/>
                <a:gd name="T30" fmla="*/ 46 w 109"/>
                <a:gd name="T31" fmla="*/ 19 h 28"/>
                <a:gd name="T32" fmla="*/ 45 w 109"/>
                <a:gd name="T33" fmla="*/ 20 h 28"/>
                <a:gd name="T34" fmla="*/ 43 w 109"/>
                <a:gd name="T35" fmla="*/ 19 h 28"/>
                <a:gd name="T36" fmla="*/ 42 w 109"/>
                <a:gd name="T37" fmla="*/ 21 h 28"/>
                <a:gd name="T38" fmla="*/ 41 w 109"/>
                <a:gd name="T39" fmla="*/ 21 h 28"/>
                <a:gd name="T40" fmla="*/ 39 w 109"/>
                <a:gd name="T41" fmla="*/ 21 h 28"/>
                <a:gd name="T42" fmla="*/ 34 w 109"/>
                <a:gd name="T43" fmla="*/ 22 h 28"/>
                <a:gd name="T44" fmla="*/ 32 w 109"/>
                <a:gd name="T45" fmla="*/ 22 h 28"/>
                <a:gd name="T46" fmla="*/ 30 w 109"/>
                <a:gd name="T47" fmla="*/ 22 h 28"/>
                <a:gd name="T48" fmla="*/ 25 w 109"/>
                <a:gd name="T49" fmla="*/ 22 h 28"/>
                <a:gd name="T50" fmla="*/ 24 w 109"/>
                <a:gd name="T51" fmla="*/ 19 h 28"/>
                <a:gd name="T52" fmla="*/ 22 w 109"/>
                <a:gd name="T53" fmla="*/ 22 h 28"/>
                <a:gd name="T54" fmla="*/ 21 w 109"/>
                <a:gd name="T55" fmla="*/ 26 h 28"/>
                <a:gd name="T56" fmla="*/ 19 w 109"/>
                <a:gd name="T57" fmla="*/ 25 h 28"/>
                <a:gd name="T58" fmla="*/ 18 w 109"/>
                <a:gd name="T59" fmla="*/ 27 h 28"/>
                <a:gd name="T60" fmla="*/ 17 w 109"/>
                <a:gd name="T61" fmla="*/ 25 h 28"/>
                <a:gd name="T62" fmla="*/ 16 w 109"/>
                <a:gd name="T63" fmla="*/ 22 h 28"/>
                <a:gd name="T64" fmla="*/ 14 w 109"/>
                <a:gd name="T65" fmla="*/ 25 h 28"/>
                <a:gd name="T66" fmla="*/ 13 w 109"/>
                <a:gd name="T67" fmla="*/ 24 h 28"/>
                <a:gd name="T68" fmla="*/ 12 w 109"/>
                <a:gd name="T69" fmla="*/ 26 h 28"/>
                <a:gd name="T70" fmla="*/ 10 w 109"/>
                <a:gd name="T71" fmla="*/ 26 h 28"/>
                <a:gd name="T72" fmla="*/ 11 w 109"/>
                <a:gd name="T73" fmla="*/ 22 h 28"/>
                <a:gd name="T74" fmla="*/ 8 w 109"/>
                <a:gd name="T75" fmla="*/ 25 h 28"/>
                <a:gd name="T76" fmla="*/ 4 w 109"/>
                <a:gd name="T77" fmla="*/ 19 h 28"/>
                <a:gd name="T78" fmla="*/ 2 w 109"/>
                <a:gd name="T79" fmla="*/ 18 h 28"/>
                <a:gd name="T80" fmla="*/ 0 w 109"/>
                <a:gd name="T81" fmla="*/ 19 h 28"/>
                <a:gd name="T82" fmla="*/ 1 w 109"/>
                <a:gd name="T83" fmla="*/ 16 h 28"/>
                <a:gd name="T84" fmla="*/ 3 w 109"/>
                <a:gd name="T85" fmla="*/ 18 h 28"/>
                <a:gd name="T86" fmla="*/ 8 w 109"/>
                <a:gd name="T87" fmla="*/ 14 h 28"/>
                <a:gd name="T88" fmla="*/ 15 w 109"/>
                <a:gd name="T89" fmla="*/ 11 h 28"/>
                <a:gd name="T90" fmla="*/ 24 w 109"/>
                <a:gd name="T91" fmla="*/ 9 h 28"/>
                <a:gd name="T92" fmla="*/ 31 w 109"/>
                <a:gd name="T93" fmla="*/ 8 h 28"/>
                <a:gd name="T94" fmla="*/ 36 w 109"/>
                <a:gd name="T95" fmla="*/ 7 h 28"/>
                <a:gd name="T96" fmla="*/ 46 w 109"/>
                <a:gd name="T97" fmla="*/ 7 h 28"/>
                <a:gd name="T98" fmla="*/ 52 w 109"/>
                <a:gd name="T99" fmla="*/ 8 h 28"/>
                <a:gd name="T100" fmla="*/ 59 w 109"/>
                <a:gd name="T101" fmla="*/ 9 h 28"/>
                <a:gd name="T102" fmla="*/ 83 w 109"/>
                <a:gd name="T103" fmla="*/ 3 h 28"/>
                <a:gd name="T104" fmla="*/ 89 w 109"/>
                <a:gd name="T105" fmla="*/ 3 h 28"/>
                <a:gd name="T106" fmla="*/ 108 w 109"/>
                <a:gd name="T10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" h="28">
                  <a:moveTo>
                    <a:pt x="108" y="10"/>
                  </a:moveTo>
                  <a:cubicBezTo>
                    <a:pt x="107" y="13"/>
                    <a:pt x="105" y="10"/>
                    <a:pt x="104" y="12"/>
                  </a:cubicBezTo>
                  <a:cubicBezTo>
                    <a:pt x="103" y="12"/>
                    <a:pt x="104" y="10"/>
                    <a:pt x="103" y="11"/>
                  </a:cubicBezTo>
                  <a:cubicBezTo>
                    <a:pt x="102" y="14"/>
                    <a:pt x="100" y="12"/>
                    <a:pt x="98" y="10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7" y="11"/>
                    <a:pt x="97" y="11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1"/>
                    <a:pt x="96" y="10"/>
                    <a:pt x="96" y="11"/>
                  </a:cubicBezTo>
                  <a:cubicBezTo>
                    <a:pt x="96" y="11"/>
                    <a:pt x="96" y="10"/>
                    <a:pt x="96" y="9"/>
                  </a:cubicBezTo>
                  <a:cubicBezTo>
                    <a:pt x="96" y="10"/>
                    <a:pt x="96" y="10"/>
                    <a:pt x="96" y="10"/>
                  </a:cubicBezTo>
                  <a:cubicBezTo>
                    <a:pt x="95" y="14"/>
                    <a:pt x="94" y="10"/>
                    <a:pt x="94" y="12"/>
                  </a:cubicBezTo>
                  <a:cubicBezTo>
                    <a:pt x="94" y="11"/>
                    <a:pt x="94" y="11"/>
                    <a:pt x="94" y="11"/>
                  </a:cubicBezTo>
                  <a:cubicBezTo>
                    <a:pt x="93" y="13"/>
                    <a:pt x="91" y="13"/>
                    <a:pt x="90" y="14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0" y="13"/>
                    <a:pt x="89" y="14"/>
                    <a:pt x="89" y="14"/>
                  </a:cubicBezTo>
                  <a:cubicBezTo>
                    <a:pt x="89" y="12"/>
                    <a:pt x="88" y="15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6"/>
                    <a:pt x="88" y="13"/>
                    <a:pt x="87" y="15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6"/>
                    <a:pt x="87" y="13"/>
                    <a:pt x="86" y="14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6" y="15"/>
                    <a:pt x="86" y="14"/>
                    <a:pt x="86" y="14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5" y="15"/>
                    <a:pt x="85" y="14"/>
                    <a:pt x="85" y="15"/>
                  </a:cubicBezTo>
                  <a:cubicBezTo>
                    <a:pt x="85" y="14"/>
                    <a:pt x="86" y="14"/>
                    <a:pt x="85" y="13"/>
                  </a:cubicBezTo>
                  <a:cubicBezTo>
                    <a:pt x="83" y="14"/>
                    <a:pt x="82" y="14"/>
                    <a:pt x="80" y="14"/>
                  </a:cubicBezTo>
                  <a:cubicBezTo>
                    <a:pt x="80" y="14"/>
                    <a:pt x="80" y="13"/>
                    <a:pt x="80" y="13"/>
                  </a:cubicBezTo>
                  <a:cubicBezTo>
                    <a:pt x="79" y="13"/>
                    <a:pt x="79" y="13"/>
                    <a:pt x="79" y="14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8" y="13"/>
                    <a:pt x="78" y="15"/>
                    <a:pt x="78" y="14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4"/>
                    <a:pt x="77" y="14"/>
                    <a:pt x="77" y="14"/>
                  </a:cubicBezTo>
                  <a:cubicBezTo>
                    <a:pt x="77" y="14"/>
                    <a:pt x="77" y="14"/>
                    <a:pt x="77" y="13"/>
                  </a:cubicBezTo>
                  <a:cubicBezTo>
                    <a:pt x="77" y="15"/>
                    <a:pt x="76" y="13"/>
                    <a:pt x="76" y="14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6" y="12"/>
                    <a:pt x="76" y="15"/>
                    <a:pt x="76" y="14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5" y="15"/>
                    <a:pt x="75" y="14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3" y="14"/>
                    <a:pt x="73" y="15"/>
                  </a:cubicBezTo>
                  <a:cubicBezTo>
                    <a:pt x="72" y="15"/>
                    <a:pt x="73" y="13"/>
                    <a:pt x="72" y="13"/>
                  </a:cubicBezTo>
                  <a:cubicBezTo>
                    <a:pt x="72" y="15"/>
                    <a:pt x="71" y="14"/>
                    <a:pt x="72" y="16"/>
                  </a:cubicBezTo>
                  <a:cubicBezTo>
                    <a:pt x="71" y="16"/>
                    <a:pt x="71" y="15"/>
                    <a:pt x="70" y="16"/>
                  </a:cubicBezTo>
                  <a:cubicBezTo>
                    <a:pt x="70" y="15"/>
                    <a:pt x="70" y="14"/>
                    <a:pt x="70" y="13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0" y="12"/>
                    <a:pt x="70" y="13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9" y="13"/>
                    <a:pt x="69" y="15"/>
                    <a:pt x="68" y="16"/>
                  </a:cubicBezTo>
                  <a:cubicBezTo>
                    <a:pt x="69" y="15"/>
                    <a:pt x="68" y="14"/>
                    <a:pt x="68" y="13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6"/>
                    <a:pt x="67" y="16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8"/>
                    <a:pt x="66" y="16"/>
                  </a:cubicBezTo>
                  <a:cubicBezTo>
                    <a:pt x="66" y="15"/>
                    <a:pt x="67" y="16"/>
                    <a:pt x="66" y="15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5" y="16"/>
                    <a:pt x="65" y="17"/>
                  </a:cubicBezTo>
                  <a:cubicBezTo>
                    <a:pt x="66" y="17"/>
                    <a:pt x="65" y="16"/>
                    <a:pt x="66" y="17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8"/>
                    <a:pt x="64" y="19"/>
                    <a:pt x="64" y="19"/>
                  </a:cubicBezTo>
                  <a:cubicBezTo>
                    <a:pt x="64" y="20"/>
                    <a:pt x="64" y="18"/>
                    <a:pt x="64" y="18"/>
                  </a:cubicBezTo>
                  <a:cubicBezTo>
                    <a:pt x="63" y="17"/>
                    <a:pt x="63" y="20"/>
                    <a:pt x="62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8"/>
                    <a:pt x="61" y="18"/>
                  </a:cubicBezTo>
                  <a:cubicBezTo>
                    <a:pt x="61" y="18"/>
                    <a:pt x="61" y="19"/>
                    <a:pt x="61" y="19"/>
                  </a:cubicBezTo>
                  <a:cubicBezTo>
                    <a:pt x="61" y="19"/>
                    <a:pt x="61" y="18"/>
                    <a:pt x="61" y="18"/>
                  </a:cubicBezTo>
                  <a:cubicBezTo>
                    <a:pt x="61" y="19"/>
                    <a:pt x="60" y="20"/>
                    <a:pt x="59" y="19"/>
                  </a:cubicBezTo>
                  <a:cubicBezTo>
                    <a:pt x="59" y="20"/>
                    <a:pt x="59" y="21"/>
                    <a:pt x="59" y="21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19"/>
                    <a:pt x="58" y="20"/>
                    <a:pt x="58" y="19"/>
                  </a:cubicBezTo>
                  <a:cubicBezTo>
                    <a:pt x="58" y="20"/>
                    <a:pt x="59" y="18"/>
                    <a:pt x="59" y="19"/>
                  </a:cubicBezTo>
                  <a:cubicBezTo>
                    <a:pt x="59" y="18"/>
                    <a:pt x="58" y="21"/>
                    <a:pt x="58" y="19"/>
                  </a:cubicBezTo>
                  <a:cubicBezTo>
                    <a:pt x="58" y="19"/>
                    <a:pt x="58" y="20"/>
                    <a:pt x="58" y="19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0"/>
                    <a:pt x="56" y="19"/>
                    <a:pt x="57" y="20"/>
                  </a:cubicBezTo>
                  <a:cubicBezTo>
                    <a:pt x="57" y="19"/>
                    <a:pt x="56" y="21"/>
                    <a:pt x="56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9"/>
                    <a:pt x="56" y="20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21"/>
                    <a:pt x="55" y="19"/>
                    <a:pt x="55" y="21"/>
                  </a:cubicBezTo>
                  <a:cubicBezTo>
                    <a:pt x="55" y="20"/>
                    <a:pt x="54" y="21"/>
                    <a:pt x="54" y="19"/>
                  </a:cubicBezTo>
                  <a:cubicBezTo>
                    <a:pt x="53" y="20"/>
                    <a:pt x="53" y="21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9"/>
                    <a:pt x="53" y="20"/>
                    <a:pt x="53" y="20"/>
                  </a:cubicBezTo>
                  <a:cubicBezTo>
                    <a:pt x="53" y="20"/>
                    <a:pt x="52" y="19"/>
                    <a:pt x="52" y="18"/>
                  </a:cubicBezTo>
                  <a:cubicBezTo>
                    <a:pt x="51" y="19"/>
                    <a:pt x="52" y="20"/>
                    <a:pt x="52" y="21"/>
                  </a:cubicBezTo>
                  <a:cubicBezTo>
                    <a:pt x="51" y="18"/>
                    <a:pt x="51" y="22"/>
                    <a:pt x="50" y="20"/>
                  </a:cubicBezTo>
                  <a:cubicBezTo>
                    <a:pt x="51" y="20"/>
                    <a:pt x="51" y="19"/>
                    <a:pt x="51" y="18"/>
                  </a:cubicBezTo>
                  <a:cubicBezTo>
                    <a:pt x="50" y="16"/>
                    <a:pt x="50" y="20"/>
                    <a:pt x="50" y="19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49" y="22"/>
                    <a:pt x="49" y="20"/>
                  </a:cubicBezTo>
                  <a:cubicBezTo>
                    <a:pt x="49" y="21"/>
                    <a:pt x="49" y="20"/>
                    <a:pt x="49" y="21"/>
                  </a:cubicBezTo>
                  <a:cubicBezTo>
                    <a:pt x="48" y="20"/>
                    <a:pt x="47" y="22"/>
                    <a:pt x="46" y="19"/>
                  </a:cubicBezTo>
                  <a:cubicBezTo>
                    <a:pt x="46" y="19"/>
                    <a:pt x="46" y="19"/>
                    <a:pt x="46" y="20"/>
                  </a:cubicBezTo>
                  <a:cubicBezTo>
                    <a:pt x="46" y="21"/>
                    <a:pt x="46" y="19"/>
                    <a:pt x="46" y="20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0"/>
                    <a:pt x="46" y="20"/>
                    <a:pt x="46" y="19"/>
                  </a:cubicBezTo>
                  <a:cubicBezTo>
                    <a:pt x="45" y="18"/>
                    <a:pt x="46" y="22"/>
                    <a:pt x="45" y="21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4" y="20"/>
                    <a:pt x="44" y="19"/>
                  </a:cubicBezTo>
                  <a:cubicBezTo>
                    <a:pt x="44" y="19"/>
                    <a:pt x="44" y="19"/>
                    <a:pt x="44" y="20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0"/>
                    <a:pt x="42" y="21"/>
                    <a:pt x="42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0"/>
                    <a:pt x="42" y="21"/>
                    <a:pt x="42" y="21"/>
                  </a:cubicBezTo>
                  <a:cubicBezTo>
                    <a:pt x="42" y="20"/>
                    <a:pt x="42" y="19"/>
                    <a:pt x="42" y="20"/>
                  </a:cubicBezTo>
                  <a:cubicBezTo>
                    <a:pt x="41" y="20"/>
                    <a:pt x="42" y="22"/>
                    <a:pt x="41" y="21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1"/>
                    <a:pt x="40" y="21"/>
                    <a:pt x="40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0"/>
                    <a:pt x="39" y="21"/>
                    <a:pt x="39" y="22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2"/>
                  </a:cubicBezTo>
                  <a:cubicBezTo>
                    <a:pt x="38" y="21"/>
                    <a:pt x="38" y="18"/>
                    <a:pt x="38" y="19"/>
                  </a:cubicBezTo>
                  <a:cubicBezTo>
                    <a:pt x="38" y="19"/>
                    <a:pt x="38" y="21"/>
                    <a:pt x="38" y="22"/>
                  </a:cubicBezTo>
                  <a:cubicBezTo>
                    <a:pt x="37" y="21"/>
                    <a:pt x="37" y="23"/>
                    <a:pt x="36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2"/>
                    <a:pt x="34" y="24"/>
                    <a:pt x="34" y="22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3" y="19"/>
                    <a:pt x="33" y="21"/>
                  </a:cubicBezTo>
                  <a:cubicBezTo>
                    <a:pt x="33" y="22"/>
                    <a:pt x="33" y="22"/>
                    <a:pt x="34" y="23"/>
                  </a:cubicBezTo>
                  <a:cubicBezTo>
                    <a:pt x="33" y="23"/>
                    <a:pt x="33" y="23"/>
                    <a:pt x="32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4"/>
                    <a:pt x="31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3"/>
                    <a:pt x="30" y="24"/>
                    <a:pt x="30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29" y="23"/>
                    <a:pt x="30" y="24"/>
                  </a:cubicBezTo>
                  <a:cubicBezTo>
                    <a:pt x="29" y="23"/>
                    <a:pt x="29" y="23"/>
                    <a:pt x="29" y="21"/>
                  </a:cubicBezTo>
                  <a:cubicBezTo>
                    <a:pt x="28" y="24"/>
                    <a:pt x="27" y="25"/>
                    <a:pt x="26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5"/>
                    <a:pt x="25" y="25"/>
                  </a:cubicBezTo>
                  <a:cubicBezTo>
                    <a:pt x="25" y="24"/>
                    <a:pt x="25" y="23"/>
                    <a:pt x="25" y="22"/>
                  </a:cubicBezTo>
                  <a:cubicBezTo>
                    <a:pt x="25" y="22"/>
                    <a:pt x="25" y="24"/>
                    <a:pt x="24" y="24"/>
                  </a:cubicBezTo>
                  <a:cubicBezTo>
                    <a:pt x="24" y="25"/>
                    <a:pt x="25" y="23"/>
                    <a:pt x="25" y="24"/>
                  </a:cubicBezTo>
                  <a:cubicBezTo>
                    <a:pt x="25" y="25"/>
                    <a:pt x="24" y="24"/>
                    <a:pt x="24" y="25"/>
                  </a:cubicBezTo>
                  <a:cubicBezTo>
                    <a:pt x="24" y="25"/>
                    <a:pt x="24" y="24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2"/>
                    <a:pt x="24" y="21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7"/>
                    <a:pt x="24" y="17"/>
                    <a:pt x="23" y="17"/>
                  </a:cubicBezTo>
                  <a:cubicBezTo>
                    <a:pt x="23" y="17"/>
                    <a:pt x="23" y="19"/>
                    <a:pt x="23" y="20"/>
                  </a:cubicBezTo>
                  <a:cubicBezTo>
                    <a:pt x="23" y="21"/>
                    <a:pt x="23" y="24"/>
                    <a:pt x="23" y="23"/>
                  </a:cubicBezTo>
                  <a:cubicBezTo>
                    <a:pt x="23" y="23"/>
                    <a:pt x="23" y="23"/>
                    <a:pt x="23" y="22"/>
                  </a:cubicBezTo>
                  <a:cubicBezTo>
                    <a:pt x="23" y="21"/>
                    <a:pt x="23" y="23"/>
                    <a:pt x="22" y="22"/>
                  </a:cubicBezTo>
                  <a:cubicBezTo>
                    <a:pt x="23" y="23"/>
                    <a:pt x="23" y="24"/>
                    <a:pt x="22" y="25"/>
                  </a:cubicBezTo>
                  <a:cubicBezTo>
                    <a:pt x="22" y="24"/>
                    <a:pt x="23" y="23"/>
                    <a:pt x="22" y="23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7"/>
                    <a:pt x="22" y="25"/>
                    <a:pt x="22" y="26"/>
                  </a:cubicBezTo>
                  <a:cubicBezTo>
                    <a:pt x="21" y="25"/>
                    <a:pt x="22" y="23"/>
                    <a:pt x="21" y="22"/>
                  </a:cubicBezTo>
                  <a:cubicBezTo>
                    <a:pt x="21" y="24"/>
                    <a:pt x="21" y="24"/>
                    <a:pt x="21" y="26"/>
                  </a:cubicBezTo>
                  <a:cubicBezTo>
                    <a:pt x="21" y="26"/>
                    <a:pt x="21" y="25"/>
                    <a:pt x="21" y="24"/>
                  </a:cubicBezTo>
                  <a:cubicBezTo>
                    <a:pt x="21" y="23"/>
                    <a:pt x="21" y="26"/>
                    <a:pt x="20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4"/>
                    <a:pt x="20" y="24"/>
                  </a:cubicBezTo>
                  <a:cubicBezTo>
                    <a:pt x="20" y="24"/>
                    <a:pt x="19" y="25"/>
                    <a:pt x="19" y="23"/>
                  </a:cubicBezTo>
                  <a:cubicBezTo>
                    <a:pt x="19" y="24"/>
                    <a:pt x="19" y="24"/>
                    <a:pt x="19" y="25"/>
                  </a:cubicBezTo>
                  <a:cubicBezTo>
                    <a:pt x="19" y="26"/>
                    <a:pt x="19" y="24"/>
                    <a:pt x="20" y="26"/>
                  </a:cubicBezTo>
                  <a:cubicBezTo>
                    <a:pt x="19" y="24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5"/>
                    <a:pt x="18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3"/>
                    <a:pt x="18" y="24"/>
                  </a:cubicBezTo>
                  <a:cubicBezTo>
                    <a:pt x="18" y="25"/>
                    <a:pt x="18" y="26"/>
                    <a:pt x="18" y="27"/>
                  </a:cubicBezTo>
                  <a:cubicBezTo>
                    <a:pt x="17" y="27"/>
                    <a:pt x="17" y="26"/>
                    <a:pt x="17" y="27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6" y="26"/>
                    <a:pt x="17" y="26"/>
                  </a:cubicBezTo>
                  <a:cubicBezTo>
                    <a:pt x="17" y="26"/>
                    <a:pt x="16" y="26"/>
                    <a:pt x="17" y="25"/>
                  </a:cubicBezTo>
                  <a:cubicBezTo>
                    <a:pt x="16" y="25"/>
                    <a:pt x="17" y="26"/>
                    <a:pt x="16" y="27"/>
                  </a:cubicBezTo>
                  <a:cubicBezTo>
                    <a:pt x="16" y="26"/>
                    <a:pt x="16" y="25"/>
                    <a:pt x="15" y="24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1"/>
                    <a:pt x="15" y="21"/>
                    <a:pt x="15" y="20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5" y="23"/>
                    <a:pt x="15" y="24"/>
                    <a:pt x="15" y="26"/>
                  </a:cubicBezTo>
                  <a:cubicBezTo>
                    <a:pt x="14" y="26"/>
                    <a:pt x="14" y="20"/>
                    <a:pt x="14" y="24"/>
                  </a:cubicBezTo>
                  <a:cubicBezTo>
                    <a:pt x="14" y="24"/>
                    <a:pt x="14" y="26"/>
                    <a:pt x="14" y="25"/>
                  </a:cubicBezTo>
                  <a:cubicBezTo>
                    <a:pt x="14" y="25"/>
                    <a:pt x="14" y="28"/>
                    <a:pt x="14" y="27"/>
                  </a:cubicBezTo>
                  <a:cubicBezTo>
                    <a:pt x="14" y="26"/>
                    <a:pt x="13" y="25"/>
                    <a:pt x="13" y="23"/>
                  </a:cubicBezTo>
                  <a:cubicBezTo>
                    <a:pt x="13" y="24"/>
                    <a:pt x="14" y="24"/>
                    <a:pt x="14" y="24"/>
                  </a:cubicBezTo>
                  <a:cubicBezTo>
                    <a:pt x="14" y="23"/>
                    <a:pt x="14" y="21"/>
                    <a:pt x="13" y="21"/>
                  </a:cubicBezTo>
                  <a:cubicBezTo>
                    <a:pt x="13" y="22"/>
                    <a:pt x="13" y="22"/>
                    <a:pt x="13" y="23"/>
                  </a:cubicBezTo>
                  <a:cubicBezTo>
                    <a:pt x="13" y="24"/>
                    <a:pt x="13" y="23"/>
                    <a:pt x="13" y="24"/>
                  </a:cubicBezTo>
                  <a:cubicBezTo>
                    <a:pt x="13" y="24"/>
                    <a:pt x="13" y="23"/>
                    <a:pt x="13" y="25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6"/>
                    <a:pt x="13" y="28"/>
                    <a:pt x="12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7"/>
                    <a:pt x="12" y="24"/>
                  </a:cubicBezTo>
                  <a:cubicBezTo>
                    <a:pt x="12" y="24"/>
                    <a:pt x="12" y="26"/>
                    <a:pt x="12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1" y="21"/>
                    <a:pt x="11" y="23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0" y="26"/>
                    <a:pt x="10" y="26"/>
                  </a:cubicBezTo>
                  <a:cubicBezTo>
                    <a:pt x="10" y="24"/>
                    <a:pt x="10" y="26"/>
                    <a:pt x="10" y="24"/>
                  </a:cubicBezTo>
                  <a:cubicBezTo>
                    <a:pt x="10" y="25"/>
                    <a:pt x="11" y="25"/>
                    <a:pt x="11" y="24"/>
                  </a:cubicBezTo>
                  <a:cubicBezTo>
                    <a:pt x="11" y="22"/>
                    <a:pt x="11" y="24"/>
                    <a:pt x="11" y="22"/>
                  </a:cubicBezTo>
                  <a:cubicBezTo>
                    <a:pt x="11" y="22"/>
                    <a:pt x="11" y="20"/>
                    <a:pt x="11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20"/>
                    <a:pt x="11" y="20"/>
                    <a:pt x="11" y="22"/>
                  </a:cubicBezTo>
                  <a:cubicBezTo>
                    <a:pt x="10" y="21"/>
                    <a:pt x="10" y="22"/>
                    <a:pt x="10" y="23"/>
                  </a:cubicBezTo>
                  <a:cubicBezTo>
                    <a:pt x="9" y="23"/>
                    <a:pt x="9" y="21"/>
                    <a:pt x="9" y="21"/>
                  </a:cubicBezTo>
                  <a:cubicBezTo>
                    <a:pt x="9" y="22"/>
                    <a:pt x="8" y="22"/>
                    <a:pt x="8" y="21"/>
                  </a:cubicBezTo>
                  <a:cubicBezTo>
                    <a:pt x="8" y="23"/>
                    <a:pt x="7" y="22"/>
                    <a:pt x="8" y="23"/>
                  </a:cubicBezTo>
                  <a:cubicBezTo>
                    <a:pt x="8" y="24"/>
                    <a:pt x="8" y="25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6"/>
                    <a:pt x="7" y="23"/>
                    <a:pt x="7" y="25"/>
                  </a:cubicBezTo>
                  <a:cubicBezTo>
                    <a:pt x="8" y="24"/>
                    <a:pt x="7" y="22"/>
                    <a:pt x="7" y="21"/>
                  </a:cubicBezTo>
                  <a:cubicBezTo>
                    <a:pt x="7" y="22"/>
                    <a:pt x="7" y="20"/>
                    <a:pt x="7" y="20"/>
                  </a:cubicBezTo>
                  <a:cubicBezTo>
                    <a:pt x="7" y="21"/>
                    <a:pt x="6" y="21"/>
                    <a:pt x="6" y="22"/>
                  </a:cubicBezTo>
                  <a:cubicBezTo>
                    <a:pt x="5" y="20"/>
                    <a:pt x="4" y="22"/>
                    <a:pt x="4" y="22"/>
                  </a:cubicBezTo>
                  <a:cubicBezTo>
                    <a:pt x="4" y="21"/>
                    <a:pt x="4" y="19"/>
                    <a:pt x="4" y="19"/>
                  </a:cubicBezTo>
                  <a:cubicBezTo>
                    <a:pt x="3" y="19"/>
                    <a:pt x="4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19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7"/>
                    <a:pt x="2" y="18"/>
                    <a:pt x="1" y="18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20"/>
                    <a:pt x="1" y="19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1" y="19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7"/>
                    <a:pt x="1" y="17"/>
                    <a:pt x="1" y="16"/>
                  </a:cubicBezTo>
                  <a:cubicBezTo>
                    <a:pt x="1" y="16"/>
                    <a:pt x="1" y="15"/>
                    <a:pt x="1" y="16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2" y="16"/>
                    <a:pt x="3" y="14"/>
                    <a:pt x="3" y="14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8"/>
                    <a:pt x="3" y="17"/>
                    <a:pt x="3" y="18"/>
                  </a:cubicBezTo>
                  <a:cubicBezTo>
                    <a:pt x="3" y="17"/>
                    <a:pt x="3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3"/>
                    <a:pt x="7" y="15"/>
                    <a:pt x="8" y="14"/>
                  </a:cubicBezTo>
                  <a:cubicBezTo>
                    <a:pt x="8" y="15"/>
                    <a:pt x="9" y="13"/>
                    <a:pt x="10" y="14"/>
                  </a:cubicBezTo>
                  <a:cubicBezTo>
                    <a:pt x="11" y="13"/>
                    <a:pt x="12" y="13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5"/>
                    <a:pt x="13" y="15"/>
                  </a:cubicBezTo>
                  <a:cubicBezTo>
                    <a:pt x="13" y="14"/>
                    <a:pt x="13" y="13"/>
                    <a:pt x="14" y="13"/>
                  </a:cubicBezTo>
                  <a:cubicBezTo>
                    <a:pt x="14" y="14"/>
                    <a:pt x="15" y="12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0"/>
                    <a:pt x="16" y="12"/>
                    <a:pt x="17" y="12"/>
                  </a:cubicBezTo>
                  <a:cubicBezTo>
                    <a:pt x="17" y="13"/>
                    <a:pt x="17" y="14"/>
                    <a:pt x="18" y="14"/>
                  </a:cubicBezTo>
                  <a:cubicBezTo>
                    <a:pt x="18" y="12"/>
                    <a:pt x="18" y="12"/>
                    <a:pt x="18" y="11"/>
                  </a:cubicBezTo>
                  <a:cubicBezTo>
                    <a:pt x="19" y="11"/>
                    <a:pt x="19" y="11"/>
                    <a:pt x="20" y="12"/>
                  </a:cubicBezTo>
                  <a:cubicBezTo>
                    <a:pt x="21" y="10"/>
                    <a:pt x="22" y="11"/>
                    <a:pt x="24" y="9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8"/>
                    <a:pt x="27" y="10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0"/>
                    <a:pt x="29" y="9"/>
                  </a:cubicBezTo>
                  <a:cubicBezTo>
                    <a:pt x="29" y="9"/>
                    <a:pt x="30" y="8"/>
                    <a:pt x="30" y="9"/>
                  </a:cubicBezTo>
                  <a:cubicBezTo>
                    <a:pt x="30" y="10"/>
                    <a:pt x="30" y="9"/>
                    <a:pt x="31" y="8"/>
                  </a:cubicBezTo>
                  <a:cubicBezTo>
                    <a:pt x="31" y="9"/>
                    <a:pt x="32" y="9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9"/>
                    <a:pt x="32" y="10"/>
                    <a:pt x="32" y="10"/>
                  </a:cubicBezTo>
                  <a:cubicBezTo>
                    <a:pt x="33" y="9"/>
                    <a:pt x="33" y="10"/>
                    <a:pt x="33" y="8"/>
                  </a:cubicBezTo>
                  <a:cubicBezTo>
                    <a:pt x="34" y="9"/>
                    <a:pt x="35" y="7"/>
                    <a:pt x="36" y="8"/>
                  </a:cubicBezTo>
                  <a:cubicBezTo>
                    <a:pt x="35" y="8"/>
                    <a:pt x="36" y="8"/>
                    <a:pt x="36" y="7"/>
                  </a:cubicBezTo>
                  <a:cubicBezTo>
                    <a:pt x="36" y="7"/>
                    <a:pt x="37" y="8"/>
                    <a:pt x="38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7"/>
                  </a:cubicBezTo>
                  <a:cubicBezTo>
                    <a:pt x="39" y="6"/>
                    <a:pt x="40" y="8"/>
                    <a:pt x="41" y="8"/>
                  </a:cubicBezTo>
                  <a:cubicBezTo>
                    <a:pt x="43" y="7"/>
                    <a:pt x="45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5"/>
                    <a:pt x="48" y="9"/>
                    <a:pt x="48" y="6"/>
                  </a:cubicBezTo>
                  <a:cubicBezTo>
                    <a:pt x="48" y="7"/>
                    <a:pt x="49" y="6"/>
                    <a:pt x="48" y="7"/>
                  </a:cubicBezTo>
                  <a:cubicBezTo>
                    <a:pt x="49" y="6"/>
                    <a:pt x="50" y="8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8"/>
                    <a:pt x="51" y="7"/>
                    <a:pt x="52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9"/>
                    <a:pt x="52" y="6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4" y="8"/>
                    <a:pt x="56" y="7"/>
                    <a:pt x="57" y="6"/>
                  </a:cubicBezTo>
                  <a:cubicBezTo>
                    <a:pt x="59" y="7"/>
                    <a:pt x="58" y="10"/>
                    <a:pt x="58" y="8"/>
                  </a:cubicBezTo>
                  <a:cubicBezTo>
                    <a:pt x="59" y="9"/>
                    <a:pt x="58" y="7"/>
                    <a:pt x="58" y="8"/>
                  </a:cubicBezTo>
                  <a:cubicBezTo>
                    <a:pt x="59" y="7"/>
                    <a:pt x="59" y="10"/>
                    <a:pt x="59" y="9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60" y="8"/>
                    <a:pt x="60" y="10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7"/>
                    <a:pt x="62" y="8"/>
                    <a:pt x="63" y="6"/>
                  </a:cubicBezTo>
                  <a:cubicBezTo>
                    <a:pt x="66" y="5"/>
                    <a:pt x="69" y="4"/>
                    <a:pt x="73" y="3"/>
                  </a:cubicBezTo>
                  <a:cubicBezTo>
                    <a:pt x="76" y="3"/>
                    <a:pt x="79" y="2"/>
                    <a:pt x="83" y="3"/>
                  </a:cubicBezTo>
                  <a:cubicBezTo>
                    <a:pt x="84" y="5"/>
                    <a:pt x="84" y="5"/>
                    <a:pt x="85" y="4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3"/>
                    <a:pt x="85" y="5"/>
                    <a:pt x="85" y="3"/>
                  </a:cubicBezTo>
                  <a:cubicBezTo>
                    <a:pt x="86" y="3"/>
                    <a:pt x="88" y="3"/>
                    <a:pt x="89" y="3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89" y="3"/>
                    <a:pt x="89" y="2"/>
                    <a:pt x="89" y="2"/>
                  </a:cubicBezTo>
                  <a:cubicBezTo>
                    <a:pt x="92" y="0"/>
                    <a:pt x="96" y="3"/>
                    <a:pt x="99" y="3"/>
                  </a:cubicBezTo>
                  <a:cubicBezTo>
                    <a:pt x="100" y="3"/>
                    <a:pt x="101" y="3"/>
                    <a:pt x="102" y="2"/>
                  </a:cubicBezTo>
                  <a:cubicBezTo>
                    <a:pt x="104" y="4"/>
                    <a:pt x="107" y="6"/>
                    <a:pt x="109" y="4"/>
                  </a:cubicBezTo>
                  <a:cubicBezTo>
                    <a:pt x="109" y="4"/>
                    <a:pt x="109" y="9"/>
                    <a:pt x="10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338"/>
            <p:cNvSpPr/>
            <p:nvPr/>
          </p:nvSpPr>
          <p:spPr bwMode="auto">
            <a:xfrm>
              <a:off x="6851651" y="4656138"/>
              <a:ext cx="0" cy="3175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339"/>
            <p:cNvSpPr/>
            <p:nvPr/>
          </p:nvSpPr>
          <p:spPr bwMode="auto">
            <a:xfrm>
              <a:off x="6864351" y="4668838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340"/>
            <p:cNvSpPr/>
            <p:nvPr/>
          </p:nvSpPr>
          <p:spPr bwMode="auto">
            <a:xfrm>
              <a:off x="6867526" y="4668838"/>
              <a:ext cx="0" cy="3175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341"/>
            <p:cNvSpPr/>
            <p:nvPr/>
          </p:nvSpPr>
          <p:spPr bwMode="auto">
            <a:xfrm>
              <a:off x="6870701" y="467360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342"/>
            <p:cNvSpPr/>
            <p:nvPr/>
          </p:nvSpPr>
          <p:spPr bwMode="auto">
            <a:xfrm>
              <a:off x="6870701" y="467201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343"/>
            <p:cNvSpPr/>
            <p:nvPr/>
          </p:nvSpPr>
          <p:spPr bwMode="auto">
            <a:xfrm>
              <a:off x="6877051" y="4673600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344"/>
            <p:cNvSpPr/>
            <p:nvPr/>
          </p:nvSpPr>
          <p:spPr bwMode="auto">
            <a:xfrm>
              <a:off x="6880226" y="467201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345"/>
            <p:cNvSpPr/>
            <p:nvPr/>
          </p:nvSpPr>
          <p:spPr bwMode="auto">
            <a:xfrm>
              <a:off x="6932613" y="4664075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Rectangle 346"/>
            <p:cNvSpPr>
              <a:spLocks noChangeArrowheads="1"/>
            </p:cNvSpPr>
            <p:nvPr/>
          </p:nvSpPr>
          <p:spPr bwMode="auto">
            <a:xfrm>
              <a:off x="6956426" y="4662488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347"/>
            <p:cNvSpPr/>
            <p:nvPr/>
          </p:nvSpPr>
          <p:spPr bwMode="auto">
            <a:xfrm>
              <a:off x="6967538" y="46545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348"/>
            <p:cNvSpPr/>
            <p:nvPr/>
          </p:nvSpPr>
          <p:spPr bwMode="auto">
            <a:xfrm>
              <a:off x="6054726" y="4379913"/>
              <a:ext cx="0" cy="3175"/>
            </a:xfrm>
            <a:custGeom>
              <a:avLst/>
              <a:gdLst>
                <a:gd name="T0" fmla="*/ 1 h 2"/>
                <a:gd name="T1" fmla="*/ 1 h 2"/>
                <a:gd name="T2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349"/>
            <p:cNvSpPr/>
            <p:nvPr/>
          </p:nvSpPr>
          <p:spPr bwMode="auto">
            <a:xfrm>
              <a:off x="5881688" y="4308475"/>
              <a:ext cx="174625" cy="71438"/>
            </a:xfrm>
            <a:custGeom>
              <a:avLst/>
              <a:gdLst>
                <a:gd name="T0" fmla="*/ 14 w 109"/>
                <a:gd name="T1" fmla="*/ 6 h 45"/>
                <a:gd name="T2" fmla="*/ 17 w 109"/>
                <a:gd name="T3" fmla="*/ 6 h 45"/>
                <a:gd name="T4" fmla="*/ 25 w 109"/>
                <a:gd name="T5" fmla="*/ 5 h 45"/>
                <a:gd name="T6" fmla="*/ 27 w 109"/>
                <a:gd name="T7" fmla="*/ 6 h 45"/>
                <a:gd name="T8" fmla="*/ 34 w 109"/>
                <a:gd name="T9" fmla="*/ 9 h 45"/>
                <a:gd name="T10" fmla="*/ 36 w 109"/>
                <a:gd name="T11" fmla="*/ 10 h 45"/>
                <a:gd name="T12" fmla="*/ 41 w 109"/>
                <a:gd name="T13" fmla="*/ 9 h 45"/>
                <a:gd name="T14" fmla="*/ 44 w 109"/>
                <a:gd name="T15" fmla="*/ 11 h 45"/>
                <a:gd name="T16" fmla="*/ 46 w 109"/>
                <a:gd name="T17" fmla="*/ 13 h 45"/>
                <a:gd name="T18" fmla="*/ 48 w 109"/>
                <a:gd name="T19" fmla="*/ 12 h 45"/>
                <a:gd name="T20" fmla="*/ 52 w 109"/>
                <a:gd name="T21" fmla="*/ 11 h 45"/>
                <a:gd name="T22" fmla="*/ 54 w 109"/>
                <a:gd name="T23" fmla="*/ 12 h 45"/>
                <a:gd name="T24" fmla="*/ 57 w 109"/>
                <a:gd name="T25" fmla="*/ 11 h 45"/>
                <a:gd name="T26" fmla="*/ 60 w 109"/>
                <a:gd name="T27" fmla="*/ 14 h 45"/>
                <a:gd name="T28" fmla="*/ 63 w 109"/>
                <a:gd name="T29" fmla="*/ 14 h 45"/>
                <a:gd name="T30" fmla="*/ 67 w 109"/>
                <a:gd name="T31" fmla="*/ 17 h 45"/>
                <a:gd name="T32" fmla="*/ 69 w 109"/>
                <a:gd name="T33" fmla="*/ 17 h 45"/>
                <a:gd name="T34" fmla="*/ 70 w 109"/>
                <a:gd name="T35" fmla="*/ 19 h 45"/>
                <a:gd name="T36" fmla="*/ 72 w 109"/>
                <a:gd name="T37" fmla="*/ 18 h 45"/>
                <a:gd name="T38" fmla="*/ 73 w 109"/>
                <a:gd name="T39" fmla="*/ 18 h 45"/>
                <a:gd name="T40" fmla="*/ 75 w 109"/>
                <a:gd name="T41" fmla="*/ 18 h 45"/>
                <a:gd name="T42" fmla="*/ 80 w 109"/>
                <a:gd name="T43" fmla="*/ 21 h 45"/>
                <a:gd name="T44" fmla="*/ 82 w 109"/>
                <a:gd name="T45" fmla="*/ 21 h 45"/>
                <a:gd name="T46" fmla="*/ 84 w 109"/>
                <a:gd name="T47" fmla="*/ 22 h 45"/>
                <a:gd name="T48" fmla="*/ 89 w 109"/>
                <a:gd name="T49" fmla="*/ 25 h 45"/>
                <a:gd name="T50" fmla="*/ 88 w 109"/>
                <a:gd name="T51" fmla="*/ 29 h 45"/>
                <a:gd name="T52" fmla="*/ 91 w 109"/>
                <a:gd name="T53" fmla="*/ 26 h 45"/>
                <a:gd name="T54" fmla="*/ 94 w 109"/>
                <a:gd name="T55" fmla="*/ 24 h 45"/>
                <a:gd name="T56" fmla="*/ 95 w 109"/>
                <a:gd name="T57" fmla="*/ 26 h 45"/>
                <a:gd name="T58" fmla="*/ 97 w 109"/>
                <a:gd name="T59" fmla="*/ 25 h 45"/>
                <a:gd name="T60" fmla="*/ 97 w 109"/>
                <a:gd name="T61" fmla="*/ 26 h 45"/>
                <a:gd name="T62" fmla="*/ 97 w 109"/>
                <a:gd name="T63" fmla="*/ 30 h 45"/>
                <a:gd name="T64" fmla="*/ 100 w 109"/>
                <a:gd name="T65" fmla="*/ 28 h 45"/>
                <a:gd name="T66" fmla="*/ 100 w 109"/>
                <a:gd name="T67" fmla="*/ 30 h 45"/>
                <a:gd name="T68" fmla="*/ 103 w 109"/>
                <a:gd name="T69" fmla="*/ 29 h 45"/>
                <a:gd name="T70" fmla="*/ 104 w 109"/>
                <a:gd name="T71" fmla="*/ 30 h 45"/>
                <a:gd name="T72" fmla="*/ 101 w 109"/>
                <a:gd name="T73" fmla="*/ 34 h 45"/>
                <a:gd name="T74" fmla="*/ 105 w 109"/>
                <a:gd name="T75" fmla="*/ 33 h 45"/>
                <a:gd name="T76" fmla="*/ 106 w 109"/>
                <a:gd name="T77" fmla="*/ 40 h 45"/>
                <a:gd name="T78" fmla="*/ 106 w 109"/>
                <a:gd name="T79" fmla="*/ 42 h 45"/>
                <a:gd name="T80" fmla="*/ 109 w 109"/>
                <a:gd name="T81" fmla="*/ 43 h 45"/>
                <a:gd name="T82" fmla="*/ 107 w 109"/>
                <a:gd name="T83" fmla="*/ 44 h 45"/>
                <a:gd name="T84" fmla="*/ 106 w 109"/>
                <a:gd name="T85" fmla="*/ 41 h 45"/>
                <a:gd name="T86" fmla="*/ 99 w 109"/>
                <a:gd name="T87" fmla="*/ 42 h 45"/>
                <a:gd name="T88" fmla="*/ 92 w 109"/>
                <a:gd name="T89" fmla="*/ 39 h 45"/>
                <a:gd name="T90" fmla="*/ 83 w 109"/>
                <a:gd name="T91" fmla="*/ 36 h 45"/>
                <a:gd name="T92" fmla="*/ 76 w 109"/>
                <a:gd name="T93" fmla="*/ 34 h 45"/>
                <a:gd name="T94" fmla="*/ 71 w 109"/>
                <a:gd name="T95" fmla="*/ 33 h 45"/>
                <a:gd name="T96" fmla="*/ 62 w 109"/>
                <a:gd name="T97" fmla="*/ 28 h 45"/>
                <a:gd name="T98" fmla="*/ 57 w 109"/>
                <a:gd name="T99" fmla="*/ 24 h 45"/>
                <a:gd name="T100" fmla="*/ 50 w 109"/>
                <a:gd name="T101" fmla="*/ 21 h 45"/>
                <a:gd name="T102" fmla="*/ 26 w 109"/>
                <a:gd name="T103" fmla="*/ 18 h 45"/>
                <a:gd name="T104" fmla="*/ 19 w 109"/>
                <a:gd name="T105" fmla="*/ 16 h 45"/>
                <a:gd name="T106" fmla="*/ 3 w 109"/>
                <a:gd name="T10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" h="45">
                  <a:moveTo>
                    <a:pt x="3" y="3"/>
                  </a:moveTo>
                  <a:cubicBezTo>
                    <a:pt x="5" y="0"/>
                    <a:pt x="6" y="4"/>
                    <a:pt x="8" y="2"/>
                  </a:cubicBezTo>
                  <a:cubicBezTo>
                    <a:pt x="8" y="2"/>
                    <a:pt x="7" y="4"/>
                    <a:pt x="8" y="4"/>
                  </a:cubicBezTo>
                  <a:cubicBezTo>
                    <a:pt x="10" y="1"/>
                    <a:pt x="12" y="4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4" y="5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6"/>
                    <a:pt x="14" y="7"/>
                    <a:pt x="15" y="6"/>
                  </a:cubicBezTo>
                  <a:cubicBezTo>
                    <a:pt x="15" y="6"/>
                    <a:pt x="15" y="7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4"/>
                    <a:pt x="16" y="7"/>
                    <a:pt x="18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9" y="5"/>
                    <a:pt x="21" y="6"/>
                    <a:pt x="22" y="5"/>
                  </a:cubicBezTo>
                  <a:cubicBezTo>
                    <a:pt x="22" y="6"/>
                    <a:pt x="22" y="7"/>
                    <a:pt x="22" y="7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3" y="7"/>
                    <a:pt x="24" y="4"/>
                    <a:pt x="24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4"/>
                    <a:pt x="24" y="7"/>
                    <a:pt x="25" y="5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4"/>
                    <a:pt x="25" y="7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7"/>
                    <a:pt x="27" y="6"/>
                  </a:cubicBezTo>
                  <a:cubicBezTo>
                    <a:pt x="27" y="7"/>
                    <a:pt x="27" y="6"/>
                    <a:pt x="26" y="8"/>
                  </a:cubicBezTo>
                  <a:cubicBezTo>
                    <a:pt x="29" y="7"/>
                    <a:pt x="30" y="8"/>
                    <a:pt x="32" y="8"/>
                  </a:cubicBezTo>
                  <a:cubicBezTo>
                    <a:pt x="32" y="9"/>
                    <a:pt x="32" y="9"/>
                    <a:pt x="32" y="10"/>
                  </a:cubicBezTo>
                  <a:cubicBezTo>
                    <a:pt x="32" y="9"/>
                    <a:pt x="33" y="10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8"/>
                    <a:pt x="34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9"/>
                    <a:pt x="35" y="10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9"/>
                    <a:pt x="35" y="11"/>
                    <a:pt x="36" y="10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6" y="12"/>
                    <a:pt x="36" y="9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9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10"/>
                    <a:pt x="39" y="11"/>
                    <a:pt x="40" y="10"/>
                  </a:cubicBezTo>
                  <a:cubicBezTo>
                    <a:pt x="40" y="10"/>
                    <a:pt x="39" y="12"/>
                    <a:pt x="39" y="12"/>
                  </a:cubicBezTo>
                  <a:cubicBezTo>
                    <a:pt x="40" y="10"/>
                    <a:pt x="41" y="12"/>
                    <a:pt x="41" y="9"/>
                  </a:cubicBezTo>
                  <a:cubicBezTo>
                    <a:pt x="41" y="10"/>
                    <a:pt x="42" y="11"/>
                    <a:pt x="42" y="10"/>
                  </a:cubicBezTo>
                  <a:cubicBezTo>
                    <a:pt x="42" y="11"/>
                    <a:pt x="42" y="12"/>
                    <a:pt x="41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3"/>
                    <a:pt x="41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3" y="13"/>
                    <a:pt x="43" y="11"/>
                    <a:pt x="44" y="11"/>
                  </a:cubicBezTo>
                  <a:cubicBezTo>
                    <a:pt x="44" y="12"/>
                    <a:pt x="44" y="13"/>
                    <a:pt x="43" y="13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5" y="12"/>
                    <a:pt x="45" y="11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7" y="10"/>
                    <a:pt x="46" y="12"/>
                  </a:cubicBezTo>
                  <a:cubicBezTo>
                    <a:pt x="46" y="12"/>
                    <a:pt x="46" y="12"/>
                    <a:pt x="46" y="13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3"/>
                    <a:pt x="47" y="12"/>
                    <a:pt x="47" y="11"/>
                  </a:cubicBezTo>
                  <a:cubicBezTo>
                    <a:pt x="47" y="11"/>
                    <a:pt x="47" y="12"/>
                    <a:pt x="47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1"/>
                    <a:pt x="48" y="11"/>
                    <a:pt x="48" y="12"/>
                  </a:cubicBezTo>
                  <a:cubicBezTo>
                    <a:pt x="49" y="10"/>
                    <a:pt x="49" y="10"/>
                    <a:pt x="50" y="10"/>
                  </a:cubicBezTo>
                  <a:cubicBezTo>
                    <a:pt x="50" y="9"/>
                    <a:pt x="49" y="11"/>
                    <a:pt x="49" y="11"/>
                  </a:cubicBezTo>
                  <a:cubicBezTo>
                    <a:pt x="50" y="12"/>
                    <a:pt x="51" y="10"/>
                    <a:pt x="51" y="11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1"/>
                    <a:pt x="51" y="12"/>
                    <a:pt x="52" y="11"/>
                  </a:cubicBezTo>
                  <a:cubicBezTo>
                    <a:pt x="52" y="12"/>
                    <a:pt x="52" y="11"/>
                    <a:pt x="52" y="11"/>
                  </a:cubicBezTo>
                  <a:cubicBezTo>
                    <a:pt x="53" y="11"/>
                    <a:pt x="52" y="12"/>
                    <a:pt x="52" y="12"/>
                  </a:cubicBezTo>
                  <a:cubicBezTo>
                    <a:pt x="53" y="11"/>
                    <a:pt x="54" y="10"/>
                    <a:pt x="54" y="12"/>
                  </a:cubicBezTo>
                  <a:cubicBezTo>
                    <a:pt x="55" y="11"/>
                    <a:pt x="55" y="10"/>
                    <a:pt x="56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6" y="11"/>
                    <a:pt x="55" y="12"/>
                  </a:cubicBezTo>
                  <a:cubicBezTo>
                    <a:pt x="56" y="11"/>
                    <a:pt x="54" y="13"/>
                    <a:pt x="54" y="12"/>
                  </a:cubicBezTo>
                  <a:cubicBezTo>
                    <a:pt x="54" y="13"/>
                    <a:pt x="56" y="11"/>
                    <a:pt x="55" y="12"/>
                  </a:cubicBezTo>
                  <a:cubicBezTo>
                    <a:pt x="55" y="12"/>
                    <a:pt x="56" y="11"/>
                    <a:pt x="56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1"/>
                    <a:pt x="57" y="13"/>
                    <a:pt x="57" y="11"/>
                  </a:cubicBezTo>
                  <a:cubicBezTo>
                    <a:pt x="57" y="12"/>
                    <a:pt x="58" y="11"/>
                    <a:pt x="57" y="13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7" y="14"/>
                    <a:pt x="58" y="13"/>
                    <a:pt x="58" y="12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9" y="11"/>
                    <a:pt x="58" y="13"/>
                    <a:pt x="59" y="12"/>
                  </a:cubicBezTo>
                  <a:cubicBezTo>
                    <a:pt x="59" y="13"/>
                    <a:pt x="60" y="12"/>
                    <a:pt x="60" y="14"/>
                  </a:cubicBezTo>
                  <a:cubicBezTo>
                    <a:pt x="60" y="13"/>
                    <a:pt x="61" y="12"/>
                    <a:pt x="61" y="13"/>
                  </a:cubicBezTo>
                  <a:cubicBezTo>
                    <a:pt x="61" y="13"/>
                    <a:pt x="61" y="13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4"/>
                    <a:pt x="61" y="15"/>
                    <a:pt x="61" y="16"/>
                  </a:cubicBezTo>
                  <a:cubicBezTo>
                    <a:pt x="62" y="15"/>
                    <a:pt x="62" y="14"/>
                    <a:pt x="62" y="13"/>
                  </a:cubicBezTo>
                  <a:cubicBezTo>
                    <a:pt x="62" y="16"/>
                    <a:pt x="64" y="12"/>
                    <a:pt x="63" y="14"/>
                  </a:cubicBezTo>
                  <a:cubicBezTo>
                    <a:pt x="63" y="15"/>
                    <a:pt x="62" y="15"/>
                    <a:pt x="63" y="16"/>
                  </a:cubicBezTo>
                  <a:cubicBezTo>
                    <a:pt x="62" y="18"/>
                    <a:pt x="64" y="15"/>
                    <a:pt x="64" y="16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5"/>
                    <a:pt x="65" y="13"/>
                    <a:pt x="65" y="15"/>
                  </a:cubicBezTo>
                  <a:cubicBezTo>
                    <a:pt x="65" y="14"/>
                    <a:pt x="65" y="16"/>
                    <a:pt x="65" y="14"/>
                  </a:cubicBezTo>
                  <a:cubicBezTo>
                    <a:pt x="66" y="16"/>
                    <a:pt x="68" y="14"/>
                    <a:pt x="67" y="17"/>
                  </a:cubicBezTo>
                  <a:cubicBezTo>
                    <a:pt x="67" y="17"/>
                    <a:pt x="67" y="17"/>
                    <a:pt x="67" y="16"/>
                  </a:cubicBezTo>
                  <a:cubicBezTo>
                    <a:pt x="68" y="15"/>
                    <a:pt x="67" y="17"/>
                    <a:pt x="67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68" y="16"/>
                    <a:pt x="67" y="17"/>
                  </a:cubicBezTo>
                  <a:cubicBezTo>
                    <a:pt x="67" y="19"/>
                    <a:pt x="69" y="15"/>
                    <a:pt x="69" y="16"/>
                  </a:cubicBezTo>
                  <a:cubicBezTo>
                    <a:pt x="69" y="16"/>
                    <a:pt x="69" y="17"/>
                    <a:pt x="69" y="17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69" y="17"/>
                    <a:pt x="69" y="18"/>
                  </a:cubicBezTo>
                  <a:cubicBezTo>
                    <a:pt x="69" y="18"/>
                    <a:pt x="69" y="18"/>
                    <a:pt x="70" y="18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70" y="19"/>
                    <a:pt x="70" y="18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8"/>
                    <a:pt x="70" y="18"/>
                    <a:pt x="70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72" y="18"/>
                    <a:pt x="72" y="17"/>
                    <a:pt x="72" y="18"/>
                  </a:cubicBezTo>
                  <a:cubicBezTo>
                    <a:pt x="72" y="18"/>
                    <a:pt x="71" y="19"/>
                    <a:pt x="72" y="19"/>
                  </a:cubicBezTo>
                  <a:cubicBezTo>
                    <a:pt x="72" y="18"/>
                    <a:pt x="73" y="16"/>
                    <a:pt x="73" y="17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7"/>
                    <a:pt x="73" y="18"/>
                    <a:pt x="74" y="17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4" y="19"/>
                    <a:pt x="74" y="19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75" y="19"/>
                    <a:pt x="74" y="22"/>
                    <a:pt x="75" y="21"/>
                  </a:cubicBezTo>
                  <a:cubicBezTo>
                    <a:pt x="75" y="21"/>
                    <a:pt x="76" y="19"/>
                    <a:pt x="76" y="18"/>
                  </a:cubicBezTo>
                  <a:cubicBezTo>
                    <a:pt x="76" y="19"/>
                    <a:pt x="78" y="18"/>
                    <a:pt x="78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9" y="20"/>
                    <a:pt x="80" y="18"/>
                    <a:pt x="80" y="21"/>
                  </a:cubicBezTo>
                  <a:cubicBezTo>
                    <a:pt x="80" y="21"/>
                    <a:pt x="80" y="22"/>
                    <a:pt x="79" y="22"/>
                  </a:cubicBezTo>
                  <a:cubicBezTo>
                    <a:pt x="80" y="21"/>
                    <a:pt x="79" y="23"/>
                    <a:pt x="80" y="22"/>
                  </a:cubicBezTo>
                  <a:cubicBezTo>
                    <a:pt x="80" y="21"/>
                    <a:pt x="81" y="20"/>
                    <a:pt x="81" y="20"/>
                  </a:cubicBezTo>
                  <a:cubicBezTo>
                    <a:pt x="81" y="20"/>
                    <a:pt x="82" y="20"/>
                    <a:pt x="82" y="21"/>
                  </a:cubicBezTo>
                  <a:cubicBezTo>
                    <a:pt x="82" y="21"/>
                    <a:pt x="82" y="20"/>
                    <a:pt x="82" y="20"/>
                  </a:cubicBezTo>
                  <a:cubicBezTo>
                    <a:pt x="82" y="21"/>
                    <a:pt x="82" y="22"/>
                    <a:pt x="82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3" y="21"/>
                    <a:pt x="84" y="20"/>
                    <a:pt x="83" y="21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4" y="21"/>
                    <a:pt x="85" y="20"/>
                    <a:pt x="85" y="2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4" y="22"/>
                    <a:pt x="85" y="22"/>
                    <a:pt x="85" y="21"/>
                  </a:cubicBezTo>
                  <a:cubicBezTo>
                    <a:pt x="85" y="22"/>
                    <a:pt x="85" y="22"/>
                    <a:pt x="85" y="24"/>
                  </a:cubicBezTo>
                  <a:cubicBezTo>
                    <a:pt x="87" y="21"/>
                    <a:pt x="88" y="22"/>
                    <a:pt x="89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9" y="24"/>
                    <a:pt x="90" y="22"/>
                    <a:pt x="90" y="23"/>
                  </a:cubicBezTo>
                  <a:cubicBezTo>
                    <a:pt x="89" y="23"/>
                    <a:pt x="89" y="24"/>
                    <a:pt x="89" y="25"/>
                  </a:cubicBezTo>
                  <a:cubicBezTo>
                    <a:pt x="89" y="26"/>
                    <a:pt x="90" y="24"/>
                    <a:pt x="90" y="24"/>
                  </a:cubicBezTo>
                  <a:cubicBezTo>
                    <a:pt x="90" y="23"/>
                    <a:pt x="89" y="24"/>
                    <a:pt x="90" y="23"/>
                  </a:cubicBezTo>
                  <a:cubicBezTo>
                    <a:pt x="90" y="23"/>
                    <a:pt x="90" y="24"/>
                    <a:pt x="91" y="23"/>
                  </a:cubicBezTo>
                  <a:cubicBezTo>
                    <a:pt x="91" y="23"/>
                    <a:pt x="90" y="24"/>
                    <a:pt x="90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90" y="26"/>
                    <a:pt x="88" y="27"/>
                    <a:pt x="88" y="29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30"/>
                    <a:pt x="87" y="30"/>
                    <a:pt x="87" y="30"/>
                  </a:cubicBezTo>
                  <a:cubicBezTo>
                    <a:pt x="88" y="30"/>
                    <a:pt x="89" y="28"/>
                    <a:pt x="89" y="27"/>
                  </a:cubicBezTo>
                  <a:cubicBezTo>
                    <a:pt x="90" y="27"/>
                    <a:pt x="91" y="25"/>
                    <a:pt x="91" y="25"/>
                  </a:cubicBezTo>
                  <a:cubicBezTo>
                    <a:pt x="91" y="26"/>
                    <a:pt x="91" y="25"/>
                    <a:pt x="90" y="26"/>
                  </a:cubicBezTo>
                  <a:cubicBezTo>
                    <a:pt x="90" y="27"/>
                    <a:pt x="91" y="26"/>
                    <a:pt x="91" y="26"/>
                  </a:cubicBezTo>
                  <a:cubicBezTo>
                    <a:pt x="91" y="26"/>
                    <a:pt x="92" y="24"/>
                    <a:pt x="92" y="24"/>
                  </a:cubicBezTo>
                  <a:cubicBezTo>
                    <a:pt x="92" y="25"/>
                    <a:pt x="91" y="25"/>
                    <a:pt x="92" y="26"/>
                  </a:cubicBezTo>
                  <a:cubicBezTo>
                    <a:pt x="92" y="25"/>
                    <a:pt x="93" y="25"/>
                    <a:pt x="93" y="24"/>
                  </a:cubicBezTo>
                  <a:cubicBezTo>
                    <a:pt x="94" y="22"/>
                    <a:pt x="93" y="25"/>
                    <a:pt x="94" y="23"/>
                  </a:cubicBezTo>
                  <a:cubicBezTo>
                    <a:pt x="93" y="25"/>
                    <a:pt x="92" y="26"/>
                    <a:pt x="92" y="27"/>
                  </a:cubicBezTo>
                  <a:cubicBezTo>
                    <a:pt x="93" y="26"/>
                    <a:pt x="93" y="25"/>
                    <a:pt x="94" y="24"/>
                  </a:cubicBezTo>
                  <a:cubicBezTo>
                    <a:pt x="94" y="24"/>
                    <a:pt x="94" y="25"/>
                    <a:pt x="93" y="26"/>
                  </a:cubicBezTo>
                  <a:cubicBezTo>
                    <a:pt x="93" y="26"/>
                    <a:pt x="95" y="24"/>
                    <a:pt x="94" y="26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4" y="26"/>
                    <a:pt x="94" y="26"/>
                  </a:cubicBezTo>
                  <a:cubicBezTo>
                    <a:pt x="94" y="27"/>
                    <a:pt x="95" y="25"/>
                    <a:pt x="94" y="27"/>
                  </a:cubicBezTo>
                  <a:cubicBezTo>
                    <a:pt x="95" y="27"/>
                    <a:pt x="95" y="27"/>
                    <a:pt x="95" y="26"/>
                  </a:cubicBezTo>
                  <a:cubicBezTo>
                    <a:pt x="96" y="25"/>
                    <a:pt x="95" y="27"/>
                    <a:pt x="95" y="25"/>
                  </a:cubicBezTo>
                  <a:cubicBezTo>
                    <a:pt x="95" y="26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7" y="25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8" y="24"/>
                    <a:pt x="96" y="27"/>
                    <a:pt x="97" y="26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7" y="27"/>
                    <a:pt x="97" y="26"/>
                    <a:pt x="98" y="25"/>
                  </a:cubicBezTo>
                  <a:cubicBezTo>
                    <a:pt x="98" y="25"/>
                    <a:pt x="97" y="26"/>
                    <a:pt x="98" y="25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28"/>
                    <a:pt x="98" y="27"/>
                    <a:pt x="98" y="26"/>
                  </a:cubicBezTo>
                  <a:cubicBezTo>
                    <a:pt x="98" y="26"/>
                    <a:pt x="98" y="27"/>
                    <a:pt x="98" y="27"/>
                  </a:cubicBezTo>
                  <a:cubicBezTo>
                    <a:pt x="98" y="27"/>
                    <a:pt x="98" y="26"/>
                    <a:pt x="99" y="26"/>
                  </a:cubicBezTo>
                  <a:cubicBezTo>
                    <a:pt x="99" y="27"/>
                    <a:pt x="99" y="28"/>
                    <a:pt x="98" y="29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6" y="31"/>
                    <a:pt x="97" y="31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0"/>
                    <a:pt x="99" y="30"/>
                    <a:pt x="100" y="28"/>
                  </a:cubicBezTo>
                  <a:cubicBezTo>
                    <a:pt x="101" y="27"/>
                    <a:pt x="97" y="32"/>
                    <a:pt x="100" y="30"/>
                  </a:cubicBezTo>
                  <a:cubicBezTo>
                    <a:pt x="100" y="29"/>
                    <a:pt x="101" y="28"/>
                    <a:pt x="100" y="28"/>
                  </a:cubicBezTo>
                  <a:cubicBezTo>
                    <a:pt x="101" y="29"/>
                    <a:pt x="102" y="26"/>
                    <a:pt x="102" y="27"/>
                  </a:cubicBezTo>
                  <a:cubicBezTo>
                    <a:pt x="101" y="28"/>
                    <a:pt x="101" y="30"/>
                    <a:pt x="100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99" y="31"/>
                    <a:pt x="99" y="32"/>
                    <a:pt x="99" y="32"/>
                  </a:cubicBezTo>
                  <a:cubicBezTo>
                    <a:pt x="99" y="32"/>
                    <a:pt x="99" y="32"/>
                    <a:pt x="100" y="31"/>
                  </a:cubicBezTo>
                  <a:cubicBezTo>
                    <a:pt x="101" y="30"/>
                    <a:pt x="100" y="31"/>
                    <a:pt x="100" y="30"/>
                  </a:cubicBezTo>
                  <a:cubicBezTo>
                    <a:pt x="101" y="30"/>
                    <a:pt x="100" y="32"/>
                    <a:pt x="101" y="30"/>
                  </a:cubicBezTo>
                  <a:cubicBezTo>
                    <a:pt x="101" y="30"/>
                    <a:pt x="102" y="29"/>
                    <a:pt x="102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9"/>
                    <a:pt x="103" y="27"/>
                    <a:pt x="103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2" y="30"/>
                    <a:pt x="103" y="28"/>
                    <a:pt x="101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1"/>
                    <a:pt x="101" y="33"/>
                    <a:pt x="102" y="32"/>
                  </a:cubicBezTo>
                  <a:cubicBezTo>
                    <a:pt x="102" y="32"/>
                    <a:pt x="102" y="31"/>
                    <a:pt x="103" y="31"/>
                  </a:cubicBezTo>
                  <a:cubicBezTo>
                    <a:pt x="103" y="31"/>
                    <a:pt x="104" y="30"/>
                    <a:pt x="104" y="30"/>
                  </a:cubicBezTo>
                  <a:cubicBezTo>
                    <a:pt x="103" y="32"/>
                    <a:pt x="105" y="31"/>
                    <a:pt x="104" y="32"/>
                  </a:cubicBezTo>
                  <a:cubicBezTo>
                    <a:pt x="104" y="31"/>
                    <a:pt x="103" y="31"/>
                    <a:pt x="102" y="32"/>
                  </a:cubicBezTo>
                  <a:cubicBezTo>
                    <a:pt x="101" y="34"/>
                    <a:pt x="102" y="31"/>
                    <a:pt x="101" y="33"/>
                  </a:cubicBezTo>
                  <a:cubicBezTo>
                    <a:pt x="101" y="33"/>
                    <a:pt x="100" y="35"/>
                    <a:pt x="100" y="36"/>
                  </a:cubicBezTo>
                  <a:cubicBezTo>
                    <a:pt x="100" y="36"/>
                    <a:pt x="100" y="36"/>
                    <a:pt x="100" y="36"/>
                  </a:cubicBezTo>
                  <a:cubicBezTo>
                    <a:pt x="101" y="35"/>
                    <a:pt x="101" y="35"/>
                    <a:pt x="101" y="34"/>
                  </a:cubicBezTo>
                  <a:cubicBezTo>
                    <a:pt x="102" y="34"/>
                    <a:pt x="102" y="34"/>
                    <a:pt x="103" y="33"/>
                  </a:cubicBezTo>
                  <a:cubicBezTo>
                    <a:pt x="103" y="34"/>
                    <a:pt x="102" y="35"/>
                    <a:pt x="102" y="35"/>
                  </a:cubicBezTo>
                  <a:cubicBezTo>
                    <a:pt x="103" y="35"/>
                    <a:pt x="103" y="35"/>
                    <a:pt x="104" y="36"/>
                  </a:cubicBezTo>
                  <a:cubicBezTo>
                    <a:pt x="104" y="34"/>
                    <a:pt x="104" y="36"/>
                    <a:pt x="105" y="34"/>
                  </a:cubicBezTo>
                  <a:cubicBezTo>
                    <a:pt x="105" y="34"/>
                    <a:pt x="105" y="32"/>
                    <a:pt x="106" y="32"/>
                  </a:cubicBezTo>
                  <a:cubicBezTo>
                    <a:pt x="106" y="32"/>
                    <a:pt x="106" y="32"/>
                    <a:pt x="105" y="33"/>
                  </a:cubicBezTo>
                  <a:cubicBezTo>
                    <a:pt x="106" y="32"/>
                    <a:pt x="105" y="34"/>
                    <a:pt x="106" y="33"/>
                  </a:cubicBezTo>
                  <a:cubicBezTo>
                    <a:pt x="105" y="33"/>
                    <a:pt x="105" y="35"/>
                    <a:pt x="104" y="36"/>
                  </a:cubicBezTo>
                  <a:cubicBezTo>
                    <a:pt x="105" y="36"/>
                    <a:pt x="103" y="37"/>
                    <a:pt x="103" y="37"/>
                  </a:cubicBezTo>
                  <a:cubicBezTo>
                    <a:pt x="104" y="37"/>
                    <a:pt x="105" y="37"/>
                    <a:pt x="106" y="37"/>
                  </a:cubicBezTo>
                  <a:cubicBezTo>
                    <a:pt x="105" y="38"/>
                    <a:pt x="107" y="37"/>
                    <a:pt x="107" y="38"/>
                  </a:cubicBezTo>
                  <a:cubicBezTo>
                    <a:pt x="107" y="38"/>
                    <a:pt x="106" y="40"/>
                    <a:pt x="106" y="40"/>
                  </a:cubicBezTo>
                  <a:cubicBezTo>
                    <a:pt x="106" y="40"/>
                    <a:pt x="107" y="38"/>
                    <a:pt x="107" y="39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7" y="39"/>
                    <a:pt x="107" y="41"/>
                    <a:pt x="108" y="39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1"/>
                    <a:pt x="107" y="41"/>
                    <a:pt x="106" y="42"/>
                  </a:cubicBezTo>
                  <a:cubicBezTo>
                    <a:pt x="106" y="43"/>
                    <a:pt x="107" y="42"/>
                    <a:pt x="107" y="42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9" y="40"/>
                    <a:pt x="108" y="42"/>
                    <a:pt x="109" y="42"/>
                  </a:cubicBezTo>
                  <a:cubicBezTo>
                    <a:pt x="108" y="42"/>
                    <a:pt x="108" y="42"/>
                    <a:pt x="108" y="42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8" y="43"/>
                    <a:pt x="108" y="44"/>
                    <a:pt x="109" y="43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7" y="44"/>
                    <a:pt x="108" y="44"/>
                    <a:pt x="108" y="43"/>
                  </a:cubicBezTo>
                  <a:cubicBezTo>
                    <a:pt x="109" y="42"/>
                    <a:pt x="108" y="42"/>
                    <a:pt x="107" y="43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7" y="44"/>
                    <a:pt x="107" y="44"/>
                    <a:pt x="106" y="44"/>
                  </a:cubicBezTo>
                  <a:cubicBezTo>
                    <a:pt x="106" y="44"/>
                    <a:pt x="106" y="45"/>
                    <a:pt x="107" y="44"/>
                  </a:cubicBezTo>
                  <a:cubicBezTo>
                    <a:pt x="106" y="45"/>
                    <a:pt x="106" y="45"/>
                    <a:pt x="105" y="45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5"/>
                    <a:pt x="105" y="45"/>
                    <a:pt x="105" y="44"/>
                  </a:cubicBezTo>
                  <a:cubicBezTo>
                    <a:pt x="105" y="43"/>
                    <a:pt x="104" y="45"/>
                    <a:pt x="103" y="44"/>
                  </a:cubicBezTo>
                  <a:cubicBezTo>
                    <a:pt x="104" y="43"/>
                    <a:pt x="105" y="42"/>
                    <a:pt x="106" y="42"/>
                  </a:cubicBezTo>
                  <a:cubicBezTo>
                    <a:pt x="106" y="41"/>
                    <a:pt x="105" y="42"/>
                    <a:pt x="106" y="41"/>
                  </a:cubicBezTo>
                  <a:cubicBezTo>
                    <a:pt x="105" y="42"/>
                    <a:pt x="104" y="43"/>
                    <a:pt x="103" y="44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3" y="43"/>
                    <a:pt x="102" y="44"/>
                    <a:pt x="102" y="44"/>
                  </a:cubicBezTo>
                  <a:cubicBezTo>
                    <a:pt x="102" y="43"/>
                    <a:pt x="101" y="43"/>
                    <a:pt x="101" y="42"/>
                  </a:cubicBezTo>
                  <a:cubicBezTo>
                    <a:pt x="101" y="41"/>
                    <a:pt x="101" y="41"/>
                    <a:pt x="101" y="41"/>
                  </a:cubicBezTo>
                  <a:cubicBezTo>
                    <a:pt x="100" y="43"/>
                    <a:pt x="100" y="41"/>
                    <a:pt x="99" y="42"/>
                  </a:cubicBezTo>
                  <a:cubicBezTo>
                    <a:pt x="99" y="41"/>
                    <a:pt x="97" y="42"/>
                    <a:pt x="98" y="40"/>
                  </a:cubicBezTo>
                  <a:cubicBezTo>
                    <a:pt x="97" y="40"/>
                    <a:pt x="95" y="40"/>
                    <a:pt x="94" y="39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95" y="39"/>
                    <a:pt x="96" y="37"/>
                    <a:pt x="95" y="37"/>
                  </a:cubicBezTo>
                  <a:cubicBezTo>
                    <a:pt x="95" y="39"/>
                    <a:pt x="94" y="39"/>
                    <a:pt x="94" y="39"/>
                  </a:cubicBezTo>
                  <a:cubicBezTo>
                    <a:pt x="94" y="38"/>
                    <a:pt x="92" y="39"/>
                    <a:pt x="92" y="39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1" y="40"/>
                    <a:pt x="91" y="38"/>
                    <a:pt x="90" y="38"/>
                  </a:cubicBezTo>
                  <a:cubicBezTo>
                    <a:pt x="91" y="37"/>
                    <a:pt x="91" y="36"/>
                    <a:pt x="91" y="36"/>
                  </a:cubicBezTo>
                  <a:cubicBezTo>
                    <a:pt x="90" y="38"/>
                    <a:pt x="90" y="37"/>
                    <a:pt x="89" y="38"/>
                  </a:cubicBezTo>
                  <a:cubicBezTo>
                    <a:pt x="88" y="38"/>
                    <a:pt x="88" y="37"/>
                    <a:pt x="88" y="37"/>
                  </a:cubicBezTo>
                  <a:cubicBezTo>
                    <a:pt x="86" y="38"/>
                    <a:pt x="85" y="36"/>
                    <a:pt x="83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1" y="37"/>
                    <a:pt x="81" y="34"/>
                    <a:pt x="79" y="35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2"/>
                    <a:pt x="79" y="33"/>
                    <a:pt x="79" y="34"/>
                  </a:cubicBezTo>
                  <a:cubicBezTo>
                    <a:pt x="78" y="34"/>
                    <a:pt x="77" y="35"/>
                    <a:pt x="78" y="33"/>
                  </a:cubicBezTo>
                  <a:cubicBezTo>
                    <a:pt x="78" y="33"/>
                    <a:pt x="77" y="34"/>
                    <a:pt x="76" y="34"/>
                  </a:cubicBezTo>
                  <a:cubicBezTo>
                    <a:pt x="76" y="33"/>
                    <a:pt x="76" y="33"/>
                    <a:pt x="75" y="3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3"/>
                    <a:pt x="76" y="32"/>
                    <a:pt x="76" y="32"/>
                  </a:cubicBezTo>
                  <a:cubicBezTo>
                    <a:pt x="75" y="32"/>
                    <a:pt x="75" y="31"/>
                    <a:pt x="74" y="33"/>
                  </a:cubicBezTo>
                  <a:cubicBezTo>
                    <a:pt x="74" y="32"/>
                    <a:pt x="72" y="34"/>
                    <a:pt x="72" y="32"/>
                  </a:cubicBezTo>
                  <a:cubicBezTo>
                    <a:pt x="72" y="32"/>
                    <a:pt x="72" y="32"/>
                    <a:pt x="71" y="33"/>
                  </a:cubicBezTo>
                  <a:cubicBezTo>
                    <a:pt x="71" y="32"/>
                    <a:pt x="71" y="31"/>
                    <a:pt x="70" y="32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8" y="32"/>
                    <a:pt x="68" y="30"/>
                    <a:pt x="67" y="29"/>
                  </a:cubicBezTo>
                  <a:cubicBezTo>
                    <a:pt x="65" y="30"/>
                    <a:pt x="63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9"/>
                    <a:pt x="61" y="26"/>
                    <a:pt x="60" y="28"/>
                  </a:cubicBezTo>
                  <a:cubicBezTo>
                    <a:pt x="60" y="28"/>
                    <a:pt x="59" y="28"/>
                    <a:pt x="60" y="27"/>
                  </a:cubicBezTo>
                  <a:cubicBezTo>
                    <a:pt x="59" y="28"/>
                    <a:pt x="59" y="25"/>
                    <a:pt x="58" y="27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8" y="25"/>
                    <a:pt x="57" y="26"/>
                    <a:pt x="57" y="25"/>
                  </a:cubicBezTo>
                  <a:cubicBezTo>
                    <a:pt x="57" y="25"/>
                    <a:pt x="57" y="25"/>
                    <a:pt x="57" y="24"/>
                  </a:cubicBezTo>
                  <a:cubicBezTo>
                    <a:pt x="57" y="23"/>
                    <a:pt x="56" y="26"/>
                    <a:pt x="56" y="24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5" y="23"/>
                    <a:pt x="53" y="24"/>
                    <a:pt x="51" y="24"/>
                  </a:cubicBezTo>
                  <a:cubicBezTo>
                    <a:pt x="50" y="23"/>
                    <a:pt x="52" y="21"/>
                    <a:pt x="51" y="22"/>
                  </a:cubicBezTo>
                  <a:cubicBezTo>
                    <a:pt x="51" y="21"/>
                    <a:pt x="51" y="23"/>
                    <a:pt x="51" y="22"/>
                  </a:cubicBezTo>
                  <a:cubicBezTo>
                    <a:pt x="50" y="23"/>
                    <a:pt x="51" y="20"/>
                    <a:pt x="50" y="21"/>
                  </a:cubicBezTo>
                  <a:cubicBezTo>
                    <a:pt x="50" y="22"/>
                    <a:pt x="50" y="21"/>
                    <a:pt x="50" y="22"/>
                  </a:cubicBezTo>
                  <a:cubicBezTo>
                    <a:pt x="49" y="21"/>
                    <a:pt x="50" y="20"/>
                    <a:pt x="49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22"/>
                    <a:pt x="47" y="20"/>
                    <a:pt x="46" y="23"/>
                  </a:cubicBezTo>
                  <a:cubicBezTo>
                    <a:pt x="42" y="22"/>
                    <a:pt x="39" y="22"/>
                    <a:pt x="35" y="21"/>
                  </a:cubicBezTo>
                  <a:cubicBezTo>
                    <a:pt x="32" y="20"/>
                    <a:pt x="29" y="20"/>
                    <a:pt x="26" y="18"/>
                  </a:cubicBezTo>
                  <a:cubicBezTo>
                    <a:pt x="25" y="16"/>
                    <a:pt x="25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7"/>
                    <a:pt x="24" y="15"/>
                    <a:pt x="23" y="17"/>
                  </a:cubicBezTo>
                  <a:cubicBezTo>
                    <a:pt x="22" y="16"/>
                    <a:pt x="21" y="16"/>
                    <a:pt x="19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6"/>
                    <a:pt x="19" y="17"/>
                  </a:cubicBezTo>
                  <a:cubicBezTo>
                    <a:pt x="15" y="17"/>
                    <a:pt x="13" y="13"/>
                    <a:pt x="9" y="13"/>
                  </a:cubicBezTo>
                  <a:cubicBezTo>
                    <a:pt x="9" y="12"/>
                    <a:pt x="8" y="12"/>
                    <a:pt x="7" y="12"/>
                  </a:cubicBezTo>
                  <a:cubicBezTo>
                    <a:pt x="5" y="9"/>
                    <a:pt x="3" y="7"/>
                    <a:pt x="0" y="8"/>
                  </a:cubicBezTo>
                  <a:cubicBezTo>
                    <a:pt x="0" y="8"/>
                    <a:pt x="1" y="4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350"/>
            <p:cNvSpPr/>
            <p:nvPr/>
          </p:nvSpPr>
          <p:spPr bwMode="auto">
            <a:xfrm>
              <a:off x="6053138" y="4378325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351"/>
            <p:cNvSpPr/>
            <p:nvPr/>
          </p:nvSpPr>
          <p:spPr bwMode="auto">
            <a:xfrm>
              <a:off x="6049963" y="4362450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352"/>
            <p:cNvSpPr/>
            <p:nvPr/>
          </p:nvSpPr>
          <p:spPr bwMode="auto">
            <a:xfrm>
              <a:off x="6048376" y="4359275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353"/>
            <p:cNvSpPr/>
            <p:nvPr/>
          </p:nvSpPr>
          <p:spPr bwMode="auto">
            <a:xfrm>
              <a:off x="6048376" y="435451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354"/>
            <p:cNvSpPr/>
            <p:nvPr/>
          </p:nvSpPr>
          <p:spPr bwMode="auto">
            <a:xfrm>
              <a:off x="6045201" y="4356100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355"/>
            <p:cNvSpPr/>
            <p:nvPr/>
          </p:nvSpPr>
          <p:spPr bwMode="auto">
            <a:xfrm>
              <a:off x="6040438" y="4349750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356"/>
            <p:cNvSpPr/>
            <p:nvPr/>
          </p:nvSpPr>
          <p:spPr bwMode="auto">
            <a:xfrm>
              <a:off x="6037263" y="4349750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357"/>
            <p:cNvSpPr/>
            <p:nvPr/>
          </p:nvSpPr>
          <p:spPr bwMode="auto">
            <a:xfrm>
              <a:off x="5984876" y="4330700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358"/>
            <p:cNvSpPr/>
            <p:nvPr/>
          </p:nvSpPr>
          <p:spPr bwMode="auto">
            <a:xfrm>
              <a:off x="5959476" y="4321175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359"/>
            <p:cNvSpPr/>
            <p:nvPr/>
          </p:nvSpPr>
          <p:spPr bwMode="auto">
            <a:xfrm>
              <a:off x="5945188" y="4324350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360"/>
            <p:cNvSpPr/>
            <p:nvPr/>
          </p:nvSpPr>
          <p:spPr bwMode="auto">
            <a:xfrm>
              <a:off x="6007101" y="471328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361"/>
            <p:cNvSpPr/>
            <p:nvPr/>
          </p:nvSpPr>
          <p:spPr bwMode="auto">
            <a:xfrm>
              <a:off x="5861051" y="4694238"/>
              <a:ext cx="146050" cy="49213"/>
            </a:xfrm>
            <a:custGeom>
              <a:avLst/>
              <a:gdLst>
                <a:gd name="T0" fmla="*/ 10 w 91"/>
                <a:gd name="T1" fmla="*/ 21 h 31"/>
                <a:gd name="T2" fmla="*/ 12 w 91"/>
                <a:gd name="T3" fmla="*/ 20 h 31"/>
                <a:gd name="T4" fmla="*/ 17 w 91"/>
                <a:gd name="T5" fmla="*/ 15 h 31"/>
                <a:gd name="T6" fmla="*/ 19 w 91"/>
                <a:gd name="T7" fmla="*/ 15 h 31"/>
                <a:gd name="T8" fmla="*/ 25 w 91"/>
                <a:gd name="T9" fmla="*/ 15 h 31"/>
                <a:gd name="T10" fmla="*/ 27 w 91"/>
                <a:gd name="T11" fmla="*/ 15 h 31"/>
                <a:gd name="T12" fmla="*/ 30 w 91"/>
                <a:gd name="T13" fmla="*/ 13 h 31"/>
                <a:gd name="T14" fmla="*/ 33 w 91"/>
                <a:gd name="T15" fmla="*/ 13 h 31"/>
                <a:gd name="T16" fmla="*/ 35 w 91"/>
                <a:gd name="T17" fmla="*/ 14 h 31"/>
                <a:gd name="T18" fmla="*/ 36 w 91"/>
                <a:gd name="T19" fmla="*/ 12 h 31"/>
                <a:gd name="T20" fmla="*/ 39 w 91"/>
                <a:gd name="T21" fmla="*/ 10 h 31"/>
                <a:gd name="T22" fmla="*/ 41 w 91"/>
                <a:gd name="T23" fmla="*/ 10 h 31"/>
                <a:gd name="T24" fmla="*/ 43 w 91"/>
                <a:gd name="T25" fmla="*/ 8 h 31"/>
                <a:gd name="T26" fmla="*/ 45 w 91"/>
                <a:gd name="T27" fmla="*/ 9 h 31"/>
                <a:gd name="T28" fmla="*/ 48 w 91"/>
                <a:gd name="T29" fmla="*/ 8 h 31"/>
                <a:gd name="T30" fmla="*/ 51 w 91"/>
                <a:gd name="T31" fmla="*/ 9 h 31"/>
                <a:gd name="T32" fmla="*/ 53 w 91"/>
                <a:gd name="T33" fmla="*/ 8 h 31"/>
                <a:gd name="T34" fmla="*/ 54 w 91"/>
                <a:gd name="T35" fmla="*/ 9 h 31"/>
                <a:gd name="T36" fmla="*/ 55 w 91"/>
                <a:gd name="T37" fmla="*/ 8 h 31"/>
                <a:gd name="T38" fmla="*/ 56 w 91"/>
                <a:gd name="T39" fmla="*/ 7 h 31"/>
                <a:gd name="T40" fmla="*/ 57 w 91"/>
                <a:gd name="T41" fmla="*/ 7 h 31"/>
                <a:gd name="T42" fmla="*/ 62 w 91"/>
                <a:gd name="T43" fmla="*/ 6 h 31"/>
                <a:gd name="T44" fmla="*/ 64 w 91"/>
                <a:gd name="T45" fmla="*/ 6 h 31"/>
                <a:gd name="T46" fmla="*/ 65 w 91"/>
                <a:gd name="T47" fmla="*/ 6 h 31"/>
                <a:gd name="T48" fmla="*/ 69 w 91"/>
                <a:gd name="T49" fmla="*/ 6 h 31"/>
                <a:gd name="T50" fmla="*/ 70 w 91"/>
                <a:gd name="T51" fmla="*/ 9 h 31"/>
                <a:gd name="T52" fmla="*/ 71 w 91"/>
                <a:gd name="T53" fmla="*/ 6 h 31"/>
                <a:gd name="T54" fmla="*/ 72 w 91"/>
                <a:gd name="T55" fmla="*/ 2 h 31"/>
                <a:gd name="T56" fmla="*/ 74 w 91"/>
                <a:gd name="T57" fmla="*/ 3 h 31"/>
                <a:gd name="T58" fmla="*/ 75 w 91"/>
                <a:gd name="T59" fmla="*/ 1 h 31"/>
                <a:gd name="T60" fmla="*/ 75 w 91"/>
                <a:gd name="T61" fmla="*/ 3 h 31"/>
                <a:gd name="T62" fmla="*/ 77 w 91"/>
                <a:gd name="T63" fmla="*/ 6 h 31"/>
                <a:gd name="T64" fmla="*/ 78 w 91"/>
                <a:gd name="T65" fmla="*/ 2 h 31"/>
                <a:gd name="T66" fmla="*/ 79 w 91"/>
                <a:gd name="T67" fmla="*/ 4 h 31"/>
                <a:gd name="T68" fmla="*/ 80 w 91"/>
                <a:gd name="T69" fmla="*/ 2 h 31"/>
                <a:gd name="T70" fmla="*/ 82 w 91"/>
                <a:gd name="T71" fmla="*/ 2 h 31"/>
                <a:gd name="T72" fmla="*/ 81 w 91"/>
                <a:gd name="T73" fmla="*/ 6 h 31"/>
                <a:gd name="T74" fmla="*/ 83 w 91"/>
                <a:gd name="T75" fmla="*/ 3 h 31"/>
                <a:gd name="T76" fmla="*/ 87 w 91"/>
                <a:gd name="T77" fmla="*/ 9 h 31"/>
                <a:gd name="T78" fmla="*/ 88 w 91"/>
                <a:gd name="T79" fmla="*/ 10 h 31"/>
                <a:gd name="T80" fmla="*/ 91 w 91"/>
                <a:gd name="T81" fmla="*/ 10 h 31"/>
                <a:gd name="T82" fmla="*/ 90 w 91"/>
                <a:gd name="T83" fmla="*/ 12 h 31"/>
                <a:gd name="T84" fmla="*/ 88 w 91"/>
                <a:gd name="T85" fmla="*/ 10 h 31"/>
                <a:gd name="T86" fmla="*/ 84 w 91"/>
                <a:gd name="T87" fmla="*/ 14 h 31"/>
                <a:gd name="T88" fmla="*/ 78 w 91"/>
                <a:gd name="T89" fmla="*/ 17 h 31"/>
                <a:gd name="T90" fmla="*/ 70 w 91"/>
                <a:gd name="T91" fmla="*/ 18 h 31"/>
                <a:gd name="T92" fmla="*/ 65 w 91"/>
                <a:gd name="T93" fmla="*/ 20 h 31"/>
                <a:gd name="T94" fmla="*/ 61 w 91"/>
                <a:gd name="T95" fmla="*/ 21 h 31"/>
                <a:gd name="T96" fmla="*/ 52 w 91"/>
                <a:gd name="T97" fmla="*/ 21 h 31"/>
                <a:gd name="T98" fmla="*/ 47 w 91"/>
                <a:gd name="T99" fmla="*/ 20 h 31"/>
                <a:gd name="T100" fmla="*/ 41 w 91"/>
                <a:gd name="T101" fmla="*/ 19 h 31"/>
                <a:gd name="T102" fmla="*/ 22 w 91"/>
                <a:gd name="T103" fmla="*/ 27 h 31"/>
                <a:gd name="T104" fmla="*/ 17 w 91"/>
                <a:gd name="T105" fmla="*/ 28 h 31"/>
                <a:gd name="T106" fmla="*/ 1 w 91"/>
                <a:gd name="T10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" h="31">
                  <a:moveTo>
                    <a:pt x="1" y="23"/>
                  </a:moveTo>
                  <a:cubicBezTo>
                    <a:pt x="1" y="19"/>
                    <a:pt x="3" y="23"/>
                    <a:pt x="4" y="20"/>
                  </a:cubicBezTo>
                  <a:cubicBezTo>
                    <a:pt x="4" y="20"/>
                    <a:pt x="5" y="22"/>
                    <a:pt x="5" y="22"/>
                  </a:cubicBezTo>
                  <a:cubicBezTo>
                    <a:pt x="5" y="19"/>
                    <a:pt x="7" y="20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1" y="22"/>
                    <a:pt x="11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2" y="21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18"/>
                    <a:pt x="14" y="18"/>
                    <a:pt x="15" y="17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8"/>
                    <a:pt x="16" y="17"/>
                    <a:pt x="16" y="17"/>
                  </a:cubicBezTo>
                  <a:cubicBezTo>
                    <a:pt x="16" y="18"/>
                    <a:pt x="16" y="15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7"/>
                    <a:pt x="17" y="15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4"/>
                    <a:pt x="18" y="17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5"/>
                  </a:cubicBezTo>
                  <a:cubicBezTo>
                    <a:pt x="19" y="16"/>
                    <a:pt x="19" y="16"/>
                    <a:pt x="19" y="18"/>
                  </a:cubicBezTo>
                  <a:cubicBezTo>
                    <a:pt x="20" y="16"/>
                    <a:pt x="22" y="16"/>
                    <a:pt x="23" y="15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7"/>
                    <a:pt x="25" y="15"/>
                    <a:pt x="25" y="15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6" y="16"/>
                    <a:pt x="26" y="15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5"/>
                    <a:pt x="27" y="17"/>
                    <a:pt x="27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8"/>
                    <a:pt x="27" y="15"/>
                    <a:pt x="27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8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4"/>
                    <a:pt x="29" y="15"/>
                    <a:pt x="29" y="14"/>
                  </a:cubicBezTo>
                  <a:cubicBezTo>
                    <a:pt x="30" y="15"/>
                    <a:pt x="30" y="16"/>
                    <a:pt x="30" y="16"/>
                  </a:cubicBezTo>
                  <a:cubicBezTo>
                    <a:pt x="30" y="14"/>
                    <a:pt x="31" y="15"/>
                    <a:pt x="30" y="13"/>
                  </a:cubicBezTo>
                  <a:cubicBezTo>
                    <a:pt x="31" y="13"/>
                    <a:pt x="31" y="14"/>
                    <a:pt x="31" y="13"/>
                  </a:cubicBezTo>
                  <a:cubicBezTo>
                    <a:pt x="31" y="14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8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6"/>
                    <a:pt x="33" y="14"/>
                    <a:pt x="33" y="13"/>
                  </a:cubicBezTo>
                  <a:cubicBezTo>
                    <a:pt x="33" y="14"/>
                    <a:pt x="33" y="15"/>
                    <a:pt x="33" y="16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4" y="12"/>
                    <a:pt x="34" y="14"/>
                    <a:pt x="34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1"/>
                    <a:pt x="35" y="13"/>
                  </a:cubicBezTo>
                  <a:cubicBezTo>
                    <a:pt x="35" y="14"/>
                    <a:pt x="34" y="13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6" y="13"/>
                    <a:pt x="35" y="12"/>
                  </a:cubicBezTo>
                  <a:cubicBezTo>
                    <a:pt x="35" y="12"/>
                    <a:pt x="36" y="13"/>
                    <a:pt x="35" y="12"/>
                  </a:cubicBezTo>
                  <a:cubicBezTo>
                    <a:pt x="35" y="11"/>
                    <a:pt x="36" y="11"/>
                    <a:pt x="36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1"/>
                    <a:pt x="36" y="10"/>
                    <a:pt x="37" y="10"/>
                  </a:cubicBezTo>
                  <a:cubicBezTo>
                    <a:pt x="37" y="9"/>
                    <a:pt x="37" y="11"/>
                    <a:pt x="37" y="11"/>
                  </a:cubicBezTo>
                  <a:cubicBezTo>
                    <a:pt x="37" y="12"/>
                    <a:pt x="38" y="9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38" y="11"/>
                    <a:pt x="39" y="10"/>
                  </a:cubicBezTo>
                  <a:cubicBezTo>
                    <a:pt x="39" y="11"/>
                    <a:pt x="39" y="10"/>
                    <a:pt x="39" y="10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39" y="10"/>
                    <a:pt x="40" y="8"/>
                    <a:pt x="41" y="9"/>
                  </a:cubicBezTo>
                  <a:cubicBezTo>
                    <a:pt x="40" y="9"/>
                    <a:pt x="41" y="8"/>
                    <a:pt x="41" y="8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9"/>
                    <a:pt x="41" y="10"/>
                  </a:cubicBezTo>
                  <a:cubicBezTo>
                    <a:pt x="42" y="8"/>
                    <a:pt x="40" y="11"/>
                    <a:pt x="41" y="10"/>
                  </a:cubicBezTo>
                  <a:cubicBezTo>
                    <a:pt x="41" y="11"/>
                    <a:pt x="41" y="8"/>
                    <a:pt x="41" y="10"/>
                  </a:cubicBezTo>
                  <a:cubicBezTo>
                    <a:pt x="41" y="9"/>
                    <a:pt x="41" y="8"/>
                    <a:pt x="42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8"/>
                    <a:pt x="43" y="9"/>
                    <a:pt x="43" y="8"/>
                  </a:cubicBezTo>
                  <a:cubicBezTo>
                    <a:pt x="43" y="9"/>
                    <a:pt x="43" y="7"/>
                    <a:pt x="43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9"/>
                    <a:pt x="43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4" y="9"/>
                    <a:pt x="44" y="8"/>
                  </a:cubicBezTo>
                  <a:cubicBezTo>
                    <a:pt x="44" y="8"/>
                    <a:pt x="45" y="8"/>
                    <a:pt x="45" y="9"/>
                  </a:cubicBezTo>
                  <a:cubicBezTo>
                    <a:pt x="45" y="8"/>
                    <a:pt x="45" y="7"/>
                    <a:pt x="46" y="8"/>
                  </a:cubicBezTo>
                  <a:cubicBezTo>
                    <a:pt x="46" y="8"/>
                    <a:pt x="46" y="8"/>
                    <a:pt x="46" y="9"/>
                  </a:cubicBezTo>
                  <a:cubicBezTo>
                    <a:pt x="46" y="9"/>
                    <a:pt x="46" y="9"/>
                    <a:pt x="46" y="8"/>
                  </a:cubicBezTo>
                  <a:cubicBezTo>
                    <a:pt x="46" y="9"/>
                    <a:pt x="47" y="10"/>
                    <a:pt x="47" y="10"/>
                  </a:cubicBezTo>
                  <a:cubicBezTo>
                    <a:pt x="47" y="10"/>
                    <a:pt x="47" y="8"/>
                    <a:pt x="47" y="8"/>
                  </a:cubicBezTo>
                  <a:cubicBezTo>
                    <a:pt x="47" y="10"/>
                    <a:pt x="47" y="6"/>
                    <a:pt x="48" y="8"/>
                  </a:cubicBezTo>
                  <a:cubicBezTo>
                    <a:pt x="48" y="8"/>
                    <a:pt x="48" y="9"/>
                    <a:pt x="48" y="10"/>
                  </a:cubicBezTo>
                  <a:cubicBezTo>
                    <a:pt x="48" y="12"/>
                    <a:pt x="48" y="8"/>
                    <a:pt x="49" y="9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9" y="8"/>
                    <a:pt x="49" y="6"/>
                    <a:pt x="49" y="8"/>
                  </a:cubicBezTo>
                  <a:cubicBezTo>
                    <a:pt x="49" y="7"/>
                    <a:pt x="49" y="9"/>
                    <a:pt x="49" y="7"/>
                  </a:cubicBezTo>
                  <a:cubicBezTo>
                    <a:pt x="50" y="8"/>
                    <a:pt x="51" y="6"/>
                    <a:pt x="51" y="9"/>
                  </a:cubicBezTo>
                  <a:cubicBezTo>
                    <a:pt x="51" y="9"/>
                    <a:pt x="52" y="9"/>
                    <a:pt x="51" y="8"/>
                  </a:cubicBezTo>
                  <a:cubicBezTo>
                    <a:pt x="51" y="7"/>
                    <a:pt x="51" y="9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2" y="8"/>
                    <a:pt x="52" y="9"/>
                  </a:cubicBezTo>
                  <a:cubicBezTo>
                    <a:pt x="52" y="10"/>
                    <a:pt x="52" y="6"/>
                    <a:pt x="52" y="7"/>
                  </a:cubicBezTo>
                  <a:cubicBezTo>
                    <a:pt x="52" y="8"/>
                    <a:pt x="52" y="8"/>
                    <a:pt x="53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8"/>
                    <a:pt x="53" y="9"/>
                  </a:cubicBezTo>
                  <a:cubicBezTo>
                    <a:pt x="53" y="9"/>
                    <a:pt x="54" y="9"/>
                    <a:pt x="54" y="8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10"/>
                    <a:pt x="54" y="9"/>
                    <a:pt x="54" y="9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8"/>
                    <a:pt x="55" y="8"/>
                    <a:pt x="55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8"/>
                  </a:cubicBezTo>
                  <a:cubicBezTo>
                    <a:pt x="55" y="8"/>
                    <a:pt x="55" y="7"/>
                    <a:pt x="55" y="8"/>
                  </a:cubicBezTo>
                  <a:cubicBezTo>
                    <a:pt x="55" y="8"/>
                    <a:pt x="55" y="9"/>
                    <a:pt x="55" y="8"/>
                  </a:cubicBezTo>
                  <a:cubicBezTo>
                    <a:pt x="55" y="8"/>
                    <a:pt x="55" y="6"/>
                    <a:pt x="55" y="7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8"/>
                    <a:pt x="57" y="7"/>
                    <a:pt x="57" y="7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7"/>
                    <a:pt x="58" y="7"/>
                    <a:pt x="58" y="6"/>
                  </a:cubicBezTo>
                  <a:cubicBezTo>
                    <a:pt x="58" y="7"/>
                    <a:pt x="58" y="10"/>
                    <a:pt x="58" y="9"/>
                  </a:cubicBezTo>
                  <a:cubicBezTo>
                    <a:pt x="58" y="9"/>
                    <a:pt x="58" y="7"/>
                    <a:pt x="58" y="6"/>
                  </a:cubicBezTo>
                  <a:cubicBezTo>
                    <a:pt x="59" y="7"/>
                    <a:pt x="59" y="5"/>
                    <a:pt x="60" y="7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6"/>
                    <a:pt x="61" y="4"/>
                    <a:pt x="62" y="6"/>
                  </a:cubicBezTo>
                  <a:cubicBezTo>
                    <a:pt x="62" y="7"/>
                    <a:pt x="62" y="7"/>
                    <a:pt x="62" y="8"/>
                  </a:cubicBezTo>
                  <a:cubicBezTo>
                    <a:pt x="62" y="7"/>
                    <a:pt x="62" y="9"/>
                    <a:pt x="62" y="7"/>
                  </a:cubicBezTo>
                  <a:cubicBezTo>
                    <a:pt x="62" y="6"/>
                    <a:pt x="62" y="6"/>
                    <a:pt x="62" y="5"/>
                  </a:cubicBezTo>
                  <a:cubicBezTo>
                    <a:pt x="62" y="5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6"/>
                    <a:pt x="64" y="6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4"/>
                    <a:pt x="64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5"/>
                    <a:pt x="65" y="4"/>
                    <a:pt x="65" y="4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5"/>
                    <a:pt x="65" y="4"/>
                  </a:cubicBezTo>
                  <a:cubicBezTo>
                    <a:pt x="66" y="5"/>
                    <a:pt x="66" y="5"/>
                    <a:pt x="66" y="6"/>
                  </a:cubicBezTo>
                  <a:cubicBezTo>
                    <a:pt x="67" y="3"/>
                    <a:pt x="68" y="3"/>
                    <a:pt x="69" y="3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5"/>
                    <a:pt x="69" y="3"/>
                    <a:pt x="69" y="3"/>
                  </a:cubicBezTo>
                  <a:cubicBezTo>
                    <a:pt x="69" y="4"/>
                    <a:pt x="69" y="5"/>
                    <a:pt x="69" y="6"/>
                  </a:cubicBezTo>
                  <a:cubicBezTo>
                    <a:pt x="69" y="6"/>
                    <a:pt x="69" y="4"/>
                    <a:pt x="70" y="4"/>
                  </a:cubicBezTo>
                  <a:cubicBezTo>
                    <a:pt x="70" y="3"/>
                    <a:pt x="70" y="5"/>
                    <a:pt x="69" y="3"/>
                  </a:cubicBezTo>
                  <a:cubicBezTo>
                    <a:pt x="69" y="3"/>
                    <a:pt x="70" y="4"/>
                    <a:pt x="70" y="3"/>
                  </a:cubicBezTo>
                  <a:cubicBezTo>
                    <a:pt x="70" y="3"/>
                    <a:pt x="70" y="4"/>
                    <a:pt x="70" y="5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1" y="6"/>
                    <a:pt x="70" y="7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11"/>
                    <a:pt x="70" y="11"/>
                    <a:pt x="71" y="11"/>
                  </a:cubicBezTo>
                  <a:cubicBezTo>
                    <a:pt x="71" y="11"/>
                    <a:pt x="71" y="8"/>
                    <a:pt x="71" y="8"/>
                  </a:cubicBezTo>
                  <a:cubicBezTo>
                    <a:pt x="71" y="7"/>
                    <a:pt x="70" y="4"/>
                    <a:pt x="71" y="4"/>
                  </a:cubicBezTo>
                  <a:cubicBezTo>
                    <a:pt x="71" y="5"/>
                    <a:pt x="71" y="5"/>
                    <a:pt x="71" y="6"/>
                  </a:cubicBezTo>
                  <a:cubicBezTo>
                    <a:pt x="71" y="7"/>
                    <a:pt x="71" y="5"/>
                    <a:pt x="71" y="6"/>
                  </a:cubicBezTo>
                  <a:cubicBezTo>
                    <a:pt x="71" y="5"/>
                    <a:pt x="71" y="4"/>
                    <a:pt x="71" y="3"/>
                  </a:cubicBezTo>
                  <a:cubicBezTo>
                    <a:pt x="72" y="4"/>
                    <a:pt x="71" y="5"/>
                    <a:pt x="72" y="5"/>
                  </a:cubicBezTo>
                  <a:cubicBezTo>
                    <a:pt x="72" y="4"/>
                    <a:pt x="72" y="3"/>
                    <a:pt x="72" y="3"/>
                  </a:cubicBezTo>
                  <a:cubicBezTo>
                    <a:pt x="72" y="1"/>
                    <a:pt x="72" y="3"/>
                    <a:pt x="72" y="2"/>
                  </a:cubicBezTo>
                  <a:cubicBezTo>
                    <a:pt x="72" y="3"/>
                    <a:pt x="72" y="5"/>
                    <a:pt x="72" y="6"/>
                  </a:cubicBezTo>
                  <a:cubicBezTo>
                    <a:pt x="72" y="4"/>
                    <a:pt x="73" y="4"/>
                    <a:pt x="72" y="2"/>
                  </a:cubicBezTo>
                  <a:cubicBezTo>
                    <a:pt x="72" y="2"/>
                    <a:pt x="73" y="3"/>
                    <a:pt x="72" y="4"/>
                  </a:cubicBezTo>
                  <a:cubicBezTo>
                    <a:pt x="73" y="5"/>
                    <a:pt x="73" y="2"/>
                    <a:pt x="73" y="4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3"/>
                    <a:pt x="73" y="4"/>
                    <a:pt x="73" y="4"/>
                  </a:cubicBezTo>
                  <a:cubicBezTo>
                    <a:pt x="74" y="4"/>
                    <a:pt x="74" y="3"/>
                    <a:pt x="74" y="5"/>
                  </a:cubicBezTo>
                  <a:cubicBezTo>
                    <a:pt x="74" y="4"/>
                    <a:pt x="74" y="4"/>
                    <a:pt x="74" y="3"/>
                  </a:cubicBezTo>
                  <a:cubicBezTo>
                    <a:pt x="74" y="2"/>
                    <a:pt x="74" y="4"/>
                    <a:pt x="74" y="2"/>
                  </a:cubicBezTo>
                  <a:cubicBezTo>
                    <a:pt x="74" y="4"/>
                    <a:pt x="74" y="2"/>
                    <a:pt x="74" y="1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2"/>
                    <a:pt x="74" y="2"/>
                    <a:pt x="74" y="1"/>
                  </a:cubicBezTo>
                  <a:cubicBezTo>
                    <a:pt x="74" y="2"/>
                    <a:pt x="74" y="2"/>
                    <a:pt x="75" y="2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1"/>
                    <a:pt x="75" y="3"/>
                    <a:pt x="75" y="3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5"/>
                    <a:pt x="75" y="4"/>
                  </a:cubicBezTo>
                  <a:cubicBezTo>
                    <a:pt x="75" y="3"/>
                    <a:pt x="75" y="2"/>
                    <a:pt x="75" y="1"/>
                  </a:cubicBezTo>
                  <a:cubicBezTo>
                    <a:pt x="75" y="1"/>
                    <a:pt x="75" y="2"/>
                    <a:pt x="76" y="1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2"/>
                    <a:pt x="76" y="2"/>
                  </a:cubicBezTo>
                  <a:cubicBezTo>
                    <a:pt x="76" y="2"/>
                    <a:pt x="76" y="2"/>
                    <a:pt x="76" y="3"/>
                  </a:cubicBezTo>
                  <a:cubicBezTo>
                    <a:pt x="77" y="3"/>
                    <a:pt x="76" y="2"/>
                    <a:pt x="76" y="1"/>
                  </a:cubicBezTo>
                  <a:cubicBezTo>
                    <a:pt x="77" y="2"/>
                    <a:pt x="77" y="3"/>
                    <a:pt x="77" y="4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7" y="7"/>
                    <a:pt x="77" y="7"/>
                    <a:pt x="77" y="8"/>
                  </a:cubicBezTo>
                  <a:cubicBezTo>
                    <a:pt x="77" y="9"/>
                    <a:pt x="78" y="8"/>
                    <a:pt x="78" y="8"/>
                  </a:cubicBezTo>
                  <a:cubicBezTo>
                    <a:pt x="77" y="5"/>
                    <a:pt x="78" y="4"/>
                    <a:pt x="78" y="2"/>
                  </a:cubicBezTo>
                  <a:cubicBezTo>
                    <a:pt x="78" y="2"/>
                    <a:pt x="78" y="8"/>
                    <a:pt x="79" y="4"/>
                  </a:cubicBezTo>
                  <a:cubicBezTo>
                    <a:pt x="78" y="3"/>
                    <a:pt x="79" y="2"/>
                    <a:pt x="78" y="2"/>
                  </a:cubicBezTo>
                  <a:cubicBezTo>
                    <a:pt x="79" y="3"/>
                    <a:pt x="78" y="0"/>
                    <a:pt x="79" y="1"/>
                  </a:cubicBezTo>
                  <a:cubicBezTo>
                    <a:pt x="79" y="2"/>
                    <a:pt x="79" y="3"/>
                    <a:pt x="79" y="5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9" y="5"/>
                    <a:pt x="79" y="7"/>
                    <a:pt x="79" y="7"/>
                  </a:cubicBezTo>
                  <a:cubicBezTo>
                    <a:pt x="79" y="6"/>
                    <a:pt x="79" y="6"/>
                    <a:pt x="79" y="5"/>
                  </a:cubicBezTo>
                  <a:cubicBezTo>
                    <a:pt x="79" y="4"/>
                    <a:pt x="79" y="5"/>
                    <a:pt x="79" y="4"/>
                  </a:cubicBezTo>
                  <a:cubicBezTo>
                    <a:pt x="79" y="4"/>
                    <a:pt x="80" y="5"/>
                    <a:pt x="80" y="3"/>
                  </a:cubicBezTo>
                  <a:cubicBezTo>
                    <a:pt x="79" y="3"/>
                    <a:pt x="79" y="2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80" y="2"/>
                    <a:pt x="79" y="0"/>
                    <a:pt x="80" y="0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3"/>
                    <a:pt x="80" y="1"/>
                    <a:pt x="80" y="4"/>
                  </a:cubicBezTo>
                  <a:cubicBezTo>
                    <a:pt x="80" y="4"/>
                    <a:pt x="80" y="2"/>
                    <a:pt x="80" y="3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0" y="4"/>
                    <a:pt x="81" y="7"/>
                    <a:pt x="81" y="5"/>
                  </a:cubicBezTo>
                  <a:cubicBezTo>
                    <a:pt x="81" y="4"/>
                    <a:pt x="81" y="4"/>
                    <a:pt x="81" y="3"/>
                  </a:cubicBezTo>
                  <a:cubicBezTo>
                    <a:pt x="81" y="3"/>
                    <a:pt x="81" y="2"/>
                    <a:pt x="82" y="2"/>
                  </a:cubicBezTo>
                  <a:cubicBezTo>
                    <a:pt x="82" y="3"/>
                    <a:pt x="82" y="2"/>
                    <a:pt x="82" y="4"/>
                  </a:cubicBezTo>
                  <a:cubicBezTo>
                    <a:pt x="82" y="3"/>
                    <a:pt x="81" y="3"/>
                    <a:pt x="81" y="4"/>
                  </a:cubicBezTo>
                  <a:cubicBezTo>
                    <a:pt x="81" y="6"/>
                    <a:pt x="81" y="4"/>
                    <a:pt x="81" y="6"/>
                  </a:cubicBezTo>
                  <a:cubicBezTo>
                    <a:pt x="81" y="6"/>
                    <a:pt x="81" y="8"/>
                    <a:pt x="81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8"/>
                    <a:pt x="81" y="8"/>
                    <a:pt x="81" y="6"/>
                  </a:cubicBezTo>
                  <a:cubicBezTo>
                    <a:pt x="82" y="7"/>
                    <a:pt x="82" y="6"/>
                    <a:pt x="82" y="5"/>
                  </a:cubicBezTo>
                  <a:cubicBezTo>
                    <a:pt x="82" y="5"/>
                    <a:pt x="82" y="7"/>
                    <a:pt x="82" y="7"/>
                  </a:cubicBezTo>
                  <a:cubicBezTo>
                    <a:pt x="83" y="6"/>
                    <a:pt x="83" y="6"/>
                    <a:pt x="84" y="7"/>
                  </a:cubicBezTo>
                  <a:cubicBezTo>
                    <a:pt x="83" y="5"/>
                    <a:pt x="84" y="6"/>
                    <a:pt x="84" y="5"/>
                  </a:cubicBezTo>
                  <a:cubicBezTo>
                    <a:pt x="84" y="4"/>
                    <a:pt x="83" y="3"/>
                    <a:pt x="83" y="2"/>
                  </a:cubicBezTo>
                  <a:cubicBezTo>
                    <a:pt x="83" y="2"/>
                    <a:pt x="83" y="3"/>
                    <a:pt x="83" y="3"/>
                  </a:cubicBezTo>
                  <a:cubicBezTo>
                    <a:pt x="84" y="2"/>
                    <a:pt x="84" y="5"/>
                    <a:pt x="84" y="3"/>
                  </a:cubicBezTo>
                  <a:cubicBezTo>
                    <a:pt x="84" y="4"/>
                    <a:pt x="84" y="6"/>
                    <a:pt x="84" y="7"/>
                  </a:cubicBezTo>
                  <a:cubicBezTo>
                    <a:pt x="84" y="6"/>
                    <a:pt x="84" y="8"/>
                    <a:pt x="84" y="8"/>
                  </a:cubicBezTo>
                  <a:cubicBezTo>
                    <a:pt x="85" y="7"/>
                    <a:pt x="85" y="7"/>
                    <a:pt x="85" y="6"/>
                  </a:cubicBezTo>
                  <a:cubicBezTo>
                    <a:pt x="86" y="8"/>
                    <a:pt x="86" y="6"/>
                    <a:pt x="87" y="6"/>
                  </a:cubicBezTo>
                  <a:cubicBezTo>
                    <a:pt x="87" y="7"/>
                    <a:pt x="87" y="9"/>
                    <a:pt x="87" y="9"/>
                  </a:cubicBezTo>
                  <a:cubicBezTo>
                    <a:pt x="87" y="9"/>
                    <a:pt x="87" y="7"/>
                    <a:pt x="87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8" y="9"/>
                    <a:pt x="88" y="7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9" y="11"/>
                    <a:pt x="89" y="10"/>
                    <a:pt x="89" y="10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89" y="8"/>
                    <a:pt x="90" y="9"/>
                    <a:pt x="90" y="8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10"/>
                    <a:pt x="90" y="10"/>
                    <a:pt x="91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0" y="12"/>
                    <a:pt x="90" y="11"/>
                    <a:pt x="90" y="10"/>
                  </a:cubicBezTo>
                  <a:cubicBezTo>
                    <a:pt x="90" y="9"/>
                    <a:pt x="89" y="9"/>
                    <a:pt x="89" y="10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1"/>
                    <a:pt x="90" y="11"/>
                    <a:pt x="90" y="12"/>
                  </a:cubicBezTo>
                  <a:cubicBezTo>
                    <a:pt x="90" y="12"/>
                    <a:pt x="90" y="13"/>
                    <a:pt x="90" y="12"/>
                  </a:cubicBezTo>
                  <a:cubicBezTo>
                    <a:pt x="90" y="13"/>
                    <a:pt x="90" y="13"/>
                    <a:pt x="89" y="13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2"/>
                    <a:pt x="88" y="14"/>
                    <a:pt x="88" y="14"/>
                  </a:cubicBezTo>
                  <a:cubicBezTo>
                    <a:pt x="88" y="12"/>
                    <a:pt x="88" y="11"/>
                    <a:pt x="88" y="11"/>
                  </a:cubicBezTo>
                  <a:cubicBezTo>
                    <a:pt x="88" y="10"/>
                    <a:pt x="88" y="11"/>
                    <a:pt x="88" y="10"/>
                  </a:cubicBezTo>
                  <a:cubicBezTo>
                    <a:pt x="88" y="11"/>
                    <a:pt x="88" y="13"/>
                    <a:pt x="87" y="13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3"/>
                    <a:pt x="87" y="14"/>
                    <a:pt x="87" y="14"/>
                  </a:cubicBezTo>
                  <a:cubicBezTo>
                    <a:pt x="86" y="14"/>
                    <a:pt x="85" y="14"/>
                    <a:pt x="85" y="14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15"/>
                    <a:pt x="84" y="13"/>
                    <a:pt x="84" y="14"/>
                  </a:cubicBezTo>
                  <a:cubicBezTo>
                    <a:pt x="83" y="13"/>
                    <a:pt x="83" y="15"/>
                    <a:pt x="82" y="14"/>
                  </a:cubicBezTo>
                  <a:cubicBezTo>
                    <a:pt x="81" y="15"/>
                    <a:pt x="81" y="15"/>
                    <a:pt x="79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5"/>
                    <a:pt x="79" y="13"/>
                    <a:pt x="79" y="13"/>
                  </a:cubicBezTo>
                  <a:cubicBezTo>
                    <a:pt x="79" y="14"/>
                    <a:pt x="79" y="15"/>
                    <a:pt x="79" y="15"/>
                  </a:cubicBezTo>
                  <a:cubicBezTo>
                    <a:pt x="78" y="14"/>
                    <a:pt x="78" y="16"/>
                    <a:pt x="78" y="17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8"/>
                    <a:pt x="77" y="16"/>
                    <a:pt x="76" y="16"/>
                  </a:cubicBezTo>
                  <a:cubicBezTo>
                    <a:pt x="76" y="15"/>
                    <a:pt x="76" y="14"/>
                    <a:pt x="76" y="14"/>
                  </a:cubicBezTo>
                  <a:cubicBezTo>
                    <a:pt x="75" y="16"/>
                    <a:pt x="75" y="16"/>
                    <a:pt x="75" y="17"/>
                  </a:cubicBezTo>
                  <a:cubicBezTo>
                    <a:pt x="75" y="17"/>
                    <a:pt x="74" y="17"/>
                    <a:pt x="74" y="16"/>
                  </a:cubicBezTo>
                  <a:cubicBezTo>
                    <a:pt x="73" y="18"/>
                    <a:pt x="72" y="17"/>
                    <a:pt x="70" y="18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9" y="20"/>
                    <a:pt x="68" y="18"/>
                    <a:pt x="67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6" y="16"/>
                    <a:pt x="66" y="18"/>
                    <a:pt x="66" y="19"/>
                  </a:cubicBezTo>
                  <a:cubicBezTo>
                    <a:pt x="66" y="18"/>
                    <a:pt x="66" y="20"/>
                    <a:pt x="65" y="18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4" y="19"/>
                    <a:pt x="64" y="19"/>
                    <a:pt x="63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9"/>
                    <a:pt x="63" y="18"/>
                    <a:pt x="63" y="18"/>
                  </a:cubicBezTo>
                  <a:cubicBezTo>
                    <a:pt x="63" y="19"/>
                    <a:pt x="62" y="18"/>
                    <a:pt x="63" y="20"/>
                  </a:cubicBezTo>
                  <a:cubicBezTo>
                    <a:pt x="62" y="19"/>
                    <a:pt x="62" y="21"/>
                    <a:pt x="61" y="20"/>
                  </a:cubicBezTo>
                  <a:cubicBezTo>
                    <a:pt x="61" y="20"/>
                    <a:pt x="61" y="20"/>
                    <a:pt x="61" y="21"/>
                  </a:cubicBezTo>
                  <a:cubicBezTo>
                    <a:pt x="60" y="21"/>
                    <a:pt x="59" y="20"/>
                    <a:pt x="59" y="21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8" y="22"/>
                    <a:pt x="57" y="20"/>
                    <a:pt x="56" y="20"/>
                  </a:cubicBezTo>
                  <a:cubicBezTo>
                    <a:pt x="55" y="22"/>
                    <a:pt x="53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3"/>
                    <a:pt x="51" y="19"/>
                    <a:pt x="51" y="22"/>
                  </a:cubicBezTo>
                  <a:cubicBezTo>
                    <a:pt x="50" y="21"/>
                    <a:pt x="50" y="22"/>
                    <a:pt x="50" y="21"/>
                  </a:cubicBezTo>
                  <a:cubicBezTo>
                    <a:pt x="50" y="22"/>
                    <a:pt x="49" y="20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8" y="20"/>
                    <a:pt x="48" y="22"/>
                    <a:pt x="47" y="21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19"/>
                    <a:pt x="47" y="22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5" y="20"/>
                    <a:pt x="44" y="22"/>
                    <a:pt x="43" y="22"/>
                  </a:cubicBezTo>
                  <a:cubicBezTo>
                    <a:pt x="42" y="21"/>
                    <a:pt x="42" y="18"/>
                    <a:pt x="42" y="20"/>
                  </a:cubicBezTo>
                  <a:cubicBezTo>
                    <a:pt x="42" y="20"/>
                    <a:pt x="42" y="21"/>
                    <a:pt x="42" y="21"/>
                  </a:cubicBezTo>
                  <a:cubicBezTo>
                    <a:pt x="42" y="21"/>
                    <a:pt x="41" y="18"/>
                    <a:pt x="41" y="19"/>
                  </a:cubicBezTo>
                  <a:cubicBezTo>
                    <a:pt x="41" y="21"/>
                    <a:pt x="41" y="20"/>
                    <a:pt x="41" y="21"/>
                  </a:cubicBezTo>
                  <a:cubicBezTo>
                    <a:pt x="40" y="20"/>
                    <a:pt x="40" y="19"/>
                    <a:pt x="40" y="20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22"/>
                    <a:pt x="39" y="20"/>
                    <a:pt x="39" y="23"/>
                  </a:cubicBezTo>
                  <a:cubicBezTo>
                    <a:pt x="36" y="24"/>
                    <a:pt x="33" y="26"/>
                    <a:pt x="31" y="26"/>
                  </a:cubicBezTo>
                  <a:cubicBezTo>
                    <a:pt x="28" y="26"/>
                    <a:pt x="25" y="27"/>
                    <a:pt x="22" y="27"/>
                  </a:cubicBezTo>
                  <a:cubicBezTo>
                    <a:pt x="21" y="25"/>
                    <a:pt x="21" y="25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7"/>
                    <a:pt x="20" y="26"/>
                    <a:pt x="21" y="27"/>
                  </a:cubicBezTo>
                  <a:cubicBezTo>
                    <a:pt x="19" y="27"/>
                    <a:pt x="19" y="28"/>
                    <a:pt x="18" y="28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8"/>
                    <a:pt x="17" y="29"/>
                  </a:cubicBezTo>
                  <a:cubicBezTo>
                    <a:pt x="15" y="31"/>
                    <a:pt x="12" y="28"/>
                    <a:pt x="9" y="29"/>
                  </a:cubicBezTo>
                  <a:cubicBezTo>
                    <a:pt x="9" y="28"/>
                    <a:pt x="8" y="29"/>
                    <a:pt x="7" y="30"/>
                  </a:cubicBezTo>
                  <a:cubicBezTo>
                    <a:pt x="5" y="28"/>
                    <a:pt x="3" y="27"/>
                    <a:pt x="1" y="29"/>
                  </a:cubicBezTo>
                  <a:cubicBezTo>
                    <a:pt x="1" y="29"/>
                    <a:pt x="0" y="24"/>
                    <a:pt x="1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362"/>
            <p:cNvSpPr/>
            <p:nvPr/>
          </p:nvSpPr>
          <p:spPr bwMode="auto">
            <a:xfrm>
              <a:off x="6007101" y="4711700"/>
              <a:ext cx="0" cy="317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363"/>
            <p:cNvSpPr/>
            <p:nvPr/>
          </p:nvSpPr>
          <p:spPr bwMode="auto">
            <a:xfrm>
              <a:off x="5995988" y="4700588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364"/>
            <p:cNvSpPr/>
            <p:nvPr/>
          </p:nvSpPr>
          <p:spPr bwMode="auto">
            <a:xfrm>
              <a:off x="5992813" y="4699000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365"/>
            <p:cNvSpPr/>
            <p:nvPr/>
          </p:nvSpPr>
          <p:spPr bwMode="auto">
            <a:xfrm>
              <a:off x="5991226" y="4695825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366"/>
            <p:cNvSpPr/>
            <p:nvPr/>
          </p:nvSpPr>
          <p:spPr bwMode="auto">
            <a:xfrm>
              <a:off x="5989638" y="4697413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367"/>
            <p:cNvSpPr/>
            <p:nvPr/>
          </p:nvSpPr>
          <p:spPr bwMode="auto">
            <a:xfrm>
              <a:off x="5984876" y="4694238"/>
              <a:ext cx="0" cy="3175"/>
            </a:xfrm>
            <a:custGeom>
              <a:avLst/>
              <a:gdLst>
                <a:gd name="T0" fmla="*/ 2 h 2"/>
                <a:gd name="T1" fmla="*/ 1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2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368"/>
            <p:cNvSpPr/>
            <p:nvPr/>
          </p:nvSpPr>
          <p:spPr bwMode="auto">
            <a:xfrm>
              <a:off x="5983288" y="469741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Rectangle 369"/>
            <p:cNvSpPr>
              <a:spLocks noChangeArrowheads="1"/>
            </p:cNvSpPr>
            <p:nvPr/>
          </p:nvSpPr>
          <p:spPr bwMode="auto">
            <a:xfrm>
              <a:off x="5937251" y="4706938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370"/>
            <p:cNvSpPr/>
            <p:nvPr/>
          </p:nvSpPr>
          <p:spPr bwMode="auto">
            <a:xfrm>
              <a:off x="5918201" y="4708525"/>
              <a:ext cx="0" cy="1588"/>
            </a:xfrm>
            <a:custGeom>
              <a:avLst/>
              <a:gdLst>
                <a:gd name="T0" fmla="*/ 0 h 1"/>
                <a:gd name="T1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71"/>
            <p:cNvSpPr/>
            <p:nvPr/>
          </p:nvSpPr>
          <p:spPr bwMode="auto">
            <a:xfrm>
              <a:off x="5908676" y="471646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72"/>
            <p:cNvSpPr/>
            <p:nvPr/>
          </p:nvSpPr>
          <p:spPr bwMode="auto">
            <a:xfrm>
              <a:off x="6389688" y="4040188"/>
              <a:ext cx="3175" cy="1588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373"/>
            <p:cNvSpPr/>
            <p:nvPr/>
          </p:nvSpPr>
          <p:spPr bwMode="auto">
            <a:xfrm>
              <a:off x="6392863" y="3976688"/>
              <a:ext cx="82550" cy="66675"/>
            </a:xfrm>
            <a:custGeom>
              <a:avLst/>
              <a:gdLst>
                <a:gd name="T0" fmla="*/ 41 w 51"/>
                <a:gd name="T1" fmla="*/ 30 h 41"/>
                <a:gd name="T2" fmla="*/ 40 w 51"/>
                <a:gd name="T3" fmla="*/ 28 h 41"/>
                <a:gd name="T4" fmla="*/ 35 w 51"/>
                <a:gd name="T5" fmla="*/ 25 h 41"/>
                <a:gd name="T6" fmla="*/ 34 w 51"/>
                <a:gd name="T7" fmla="*/ 24 h 41"/>
                <a:gd name="T8" fmla="*/ 33 w 51"/>
                <a:gd name="T9" fmla="*/ 18 h 41"/>
                <a:gd name="T10" fmla="*/ 32 w 51"/>
                <a:gd name="T11" fmla="*/ 16 h 41"/>
                <a:gd name="T12" fmla="*/ 30 w 51"/>
                <a:gd name="T13" fmla="*/ 14 h 41"/>
                <a:gd name="T14" fmla="*/ 30 w 51"/>
                <a:gd name="T15" fmla="*/ 11 h 41"/>
                <a:gd name="T16" fmla="*/ 30 w 51"/>
                <a:gd name="T17" fmla="*/ 10 h 41"/>
                <a:gd name="T18" fmla="*/ 28 w 51"/>
                <a:gd name="T19" fmla="*/ 9 h 41"/>
                <a:gd name="T20" fmla="*/ 25 w 51"/>
                <a:gd name="T21" fmla="*/ 7 h 41"/>
                <a:gd name="T22" fmla="*/ 24 w 51"/>
                <a:gd name="T23" fmla="*/ 6 h 41"/>
                <a:gd name="T24" fmla="*/ 33 w 51"/>
                <a:gd name="T25" fmla="*/ 7 h 41"/>
                <a:gd name="T26" fmla="*/ 32 w 51"/>
                <a:gd name="T27" fmla="*/ 8 h 41"/>
                <a:gd name="T28" fmla="*/ 30 w 51"/>
                <a:gd name="T29" fmla="*/ 8 h 41"/>
                <a:gd name="T30" fmla="*/ 30 w 51"/>
                <a:gd name="T31" fmla="*/ 11 h 41"/>
                <a:gd name="T32" fmla="*/ 28 w 51"/>
                <a:gd name="T33" fmla="*/ 12 h 41"/>
                <a:gd name="T34" fmla="*/ 27 w 51"/>
                <a:gd name="T35" fmla="*/ 15 h 41"/>
                <a:gd name="T36" fmla="*/ 25 w 51"/>
                <a:gd name="T37" fmla="*/ 16 h 41"/>
                <a:gd name="T38" fmla="*/ 26 w 51"/>
                <a:gd name="T39" fmla="*/ 17 h 41"/>
                <a:gd name="T40" fmla="*/ 25 w 51"/>
                <a:gd name="T41" fmla="*/ 18 h 41"/>
                <a:gd name="T42" fmla="*/ 26 w 51"/>
                <a:gd name="T43" fmla="*/ 20 h 41"/>
                <a:gd name="T44" fmla="*/ 22 w 51"/>
                <a:gd name="T45" fmla="*/ 19 h 41"/>
                <a:gd name="T46" fmla="*/ 21 w 51"/>
                <a:gd name="T47" fmla="*/ 23 h 41"/>
                <a:gd name="T48" fmla="*/ 21 w 51"/>
                <a:gd name="T49" fmla="*/ 25 h 41"/>
                <a:gd name="T50" fmla="*/ 19 w 51"/>
                <a:gd name="T51" fmla="*/ 26 h 41"/>
                <a:gd name="T52" fmla="*/ 19 w 51"/>
                <a:gd name="T53" fmla="*/ 30 h 41"/>
                <a:gd name="T54" fmla="*/ 13 w 51"/>
                <a:gd name="T55" fmla="*/ 26 h 41"/>
                <a:gd name="T56" fmla="*/ 17 w 51"/>
                <a:gd name="T57" fmla="*/ 31 h 41"/>
                <a:gd name="T58" fmla="*/ 16 w 51"/>
                <a:gd name="T59" fmla="*/ 32 h 41"/>
                <a:gd name="T60" fmla="*/ 18 w 51"/>
                <a:gd name="T61" fmla="*/ 35 h 41"/>
                <a:gd name="T62" fmla="*/ 15 w 51"/>
                <a:gd name="T63" fmla="*/ 34 h 41"/>
                <a:gd name="T64" fmla="*/ 16 w 51"/>
                <a:gd name="T65" fmla="*/ 36 h 41"/>
                <a:gd name="T66" fmla="*/ 10 w 51"/>
                <a:gd name="T67" fmla="*/ 32 h 41"/>
                <a:gd name="T68" fmla="*/ 12 w 51"/>
                <a:gd name="T69" fmla="*/ 36 h 41"/>
                <a:gd name="T70" fmla="*/ 15 w 51"/>
                <a:gd name="T71" fmla="*/ 38 h 41"/>
                <a:gd name="T72" fmla="*/ 13 w 51"/>
                <a:gd name="T73" fmla="*/ 38 h 41"/>
                <a:gd name="T74" fmla="*/ 11 w 51"/>
                <a:gd name="T75" fmla="*/ 37 h 41"/>
                <a:gd name="T76" fmla="*/ 9 w 51"/>
                <a:gd name="T77" fmla="*/ 37 h 41"/>
                <a:gd name="T78" fmla="*/ 8 w 51"/>
                <a:gd name="T79" fmla="*/ 38 h 41"/>
                <a:gd name="T80" fmla="*/ 5 w 51"/>
                <a:gd name="T81" fmla="*/ 39 h 41"/>
                <a:gd name="T82" fmla="*/ 4 w 51"/>
                <a:gd name="T83" fmla="*/ 40 h 41"/>
                <a:gd name="T84" fmla="*/ 2 w 51"/>
                <a:gd name="T85" fmla="*/ 40 h 41"/>
                <a:gd name="T86" fmla="*/ 1 w 51"/>
                <a:gd name="T87" fmla="*/ 38 h 41"/>
                <a:gd name="T88" fmla="*/ 2 w 51"/>
                <a:gd name="T89" fmla="*/ 37 h 41"/>
                <a:gd name="T90" fmla="*/ 4 w 51"/>
                <a:gd name="T91" fmla="*/ 29 h 41"/>
                <a:gd name="T92" fmla="*/ 6 w 51"/>
                <a:gd name="T93" fmla="*/ 26 h 41"/>
                <a:gd name="T94" fmla="*/ 9 w 51"/>
                <a:gd name="T95" fmla="*/ 18 h 41"/>
                <a:gd name="T96" fmla="*/ 11 w 51"/>
                <a:gd name="T97" fmla="*/ 15 h 41"/>
                <a:gd name="T98" fmla="*/ 14 w 51"/>
                <a:gd name="T99" fmla="*/ 12 h 41"/>
                <a:gd name="T100" fmla="*/ 18 w 51"/>
                <a:gd name="T101" fmla="*/ 6 h 41"/>
                <a:gd name="T102" fmla="*/ 21 w 51"/>
                <a:gd name="T103" fmla="*/ 4 h 41"/>
                <a:gd name="T104" fmla="*/ 23 w 51"/>
                <a:gd name="T105" fmla="*/ 1 h 41"/>
                <a:gd name="T106" fmla="*/ 35 w 51"/>
                <a:gd name="T107" fmla="*/ 2 h 41"/>
                <a:gd name="T108" fmla="*/ 38 w 51"/>
                <a:gd name="T109" fmla="*/ 4 h 41"/>
                <a:gd name="T110" fmla="*/ 46 w 51"/>
                <a:gd name="T111" fmla="*/ 21 h 41"/>
                <a:gd name="T112" fmla="*/ 50 w 51"/>
                <a:gd name="T113" fmla="*/ 2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1" h="41">
                  <a:moveTo>
                    <a:pt x="47" y="36"/>
                  </a:moveTo>
                  <a:cubicBezTo>
                    <a:pt x="44" y="38"/>
                    <a:pt x="46" y="35"/>
                    <a:pt x="43" y="35"/>
                  </a:cubicBezTo>
                  <a:cubicBezTo>
                    <a:pt x="43" y="35"/>
                    <a:pt x="45" y="34"/>
                    <a:pt x="44" y="34"/>
                  </a:cubicBezTo>
                  <a:cubicBezTo>
                    <a:pt x="41" y="35"/>
                    <a:pt x="41" y="33"/>
                    <a:pt x="42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1" y="31"/>
                    <a:pt x="41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1" y="30"/>
                    <a:pt x="42" y="30"/>
                    <a:pt x="41" y="30"/>
                  </a:cubicBezTo>
                  <a:cubicBezTo>
                    <a:pt x="41" y="30"/>
                    <a:pt x="42" y="29"/>
                    <a:pt x="42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38" y="31"/>
                    <a:pt x="41" y="28"/>
                    <a:pt x="39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38" y="28"/>
                    <a:pt x="38" y="27"/>
                    <a:pt x="37" y="27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7" y="26"/>
                    <a:pt x="37" y="26"/>
                    <a:pt x="36" y="26"/>
                  </a:cubicBezTo>
                  <a:cubicBezTo>
                    <a:pt x="37" y="25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4" y="26"/>
                    <a:pt x="36" y="25"/>
                    <a:pt x="35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4" y="26"/>
                    <a:pt x="36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4"/>
                    <a:pt x="35" y="23"/>
                    <a:pt x="34" y="24"/>
                  </a:cubicBezTo>
                  <a:cubicBezTo>
                    <a:pt x="35" y="23"/>
                    <a:pt x="35" y="24"/>
                    <a:pt x="36" y="23"/>
                  </a:cubicBezTo>
                  <a:cubicBezTo>
                    <a:pt x="34" y="22"/>
                    <a:pt x="34" y="21"/>
                    <a:pt x="33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5" y="18"/>
                    <a:pt x="32" y="19"/>
                    <a:pt x="33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3" y="18"/>
                    <a:pt x="33" y="17"/>
                    <a:pt x="33" y="17"/>
                  </a:cubicBezTo>
                  <a:cubicBezTo>
                    <a:pt x="33" y="17"/>
                    <a:pt x="33" y="17"/>
                    <a:pt x="34" y="17"/>
                  </a:cubicBezTo>
                  <a:cubicBezTo>
                    <a:pt x="32" y="17"/>
                    <a:pt x="34" y="16"/>
                    <a:pt x="33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5" y="16"/>
                    <a:pt x="32" y="17"/>
                    <a:pt x="32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6"/>
                    <a:pt x="32" y="16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1" y="14"/>
                  </a:cubicBezTo>
                  <a:cubicBezTo>
                    <a:pt x="31" y="14"/>
                    <a:pt x="33" y="14"/>
                    <a:pt x="33" y="13"/>
                  </a:cubicBezTo>
                  <a:cubicBezTo>
                    <a:pt x="31" y="14"/>
                    <a:pt x="32" y="13"/>
                    <a:pt x="30" y="14"/>
                  </a:cubicBezTo>
                  <a:cubicBezTo>
                    <a:pt x="30" y="14"/>
                    <a:pt x="31" y="13"/>
                    <a:pt x="30" y="13"/>
                  </a:cubicBezTo>
                  <a:cubicBezTo>
                    <a:pt x="31" y="13"/>
                    <a:pt x="32" y="12"/>
                    <a:pt x="32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4" y="11"/>
                    <a:pt x="33" y="12"/>
                    <a:pt x="34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1"/>
                    <a:pt x="30" y="12"/>
                    <a:pt x="30" y="11"/>
                  </a:cubicBezTo>
                  <a:cubicBezTo>
                    <a:pt x="30" y="11"/>
                    <a:pt x="31" y="11"/>
                    <a:pt x="32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0" y="11"/>
                    <a:pt x="29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7" y="11"/>
                    <a:pt x="29" y="10"/>
                  </a:cubicBezTo>
                  <a:cubicBezTo>
                    <a:pt x="30" y="10"/>
                    <a:pt x="29" y="10"/>
                    <a:pt x="30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0" y="9"/>
                    <a:pt x="29" y="9"/>
                    <a:pt x="28" y="10"/>
                  </a:cubicBezTo>
                  <a:cubicBezTo>
                    <a:pt x="28" y="10"/>
                    <a:pt x="29" y="9"/>
                    <a:pt x="28" y="10"/>
                  </a:cubicBezTo>
                  <a:cubicBezTo>
                    <a:pt x="27" y="10"/>
                    <a:pt x="27" y="10"/>
                    <a:pt x="27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9"/>
                    <a:pt x="26" y="9"/>
                    <a:pt x="25" y="9"/>
                  </a:cubicBezTo>
                  <a:cubicBezTo>
                    <a:pt x="25" y="9"/>
                    <a:pt x="27" y="8"/>
                    <a:pt x="26" y="9"/>
                  </a:cubicBezTo>
                  <a:cubicBezTo>
                    <a:pt x="27" y="8"/>
                    <a:pt x="25" y="8"/>
                    <a:pt x="26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6" y="7"/>
                    <a:pt x="26" y="7"/>
                  </a:cubicBezTo>
                  <a:cubicBezTo>
                    <a:pt x="27" y="7"/>
                    <a:pt x="26" y="7"/>
                    <a:pt x="25" y="7"/>
                  </a:cubicBezTo>
                  <a:cubicBezTo>
                    <a:pt x="25" y="7"/>
                    <a:pt x="26" y="7"/>
                    <a:pt x="26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5"/>
                    <a:pt x="35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8"/>
                    <a:pt x="32" y="7"/>
                  </a:cubicBezTo>
                  <a:cubicBezTo>
                    <a:pt x="33" y="8"/>
                    <a:pt x="32" y="6"/>
                    <a:pt x="33" y="6"/>
                  </a:cubicBezTo>
                  <a:cubicBezTo>
                    <a:pt x="32" y="6"/>
                    <a:pt x="34" y="8"/>
                    <a:pt x="33" y="7"/>
                  </a:cubicBezTo>
                  <a:cubicBezTo>
                    <a:pt x="33" y="7"/>
                    <a:pt x="33" y="8"/>
                    <a:pt x="32" y="8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2" y="7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3" y="9"/>
                    <a:pt x="32" y="8"/>
                    <a:pt x="33" y="9"/>
                  </a:cubicBezTo>
                  <a:cubicBezTo>
                    <a:pt x="32" y="8"/>
                    <a:pt x="33" y="10"/>
                    <a:pt x="32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1" y="9"/>
                    <a:pt x="32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3" y="10"/>
                    <a:pt x="31" y="9"/>
                    <a:pt x="32" y="10"/>
                  </a:cubicBezTo>
                  <a:cubicBezTo>
                    <a:pt x="32" y="10"/>
                    <a:pt x="32" y="11"/>
                    <a:pt x="31" y="10"/>
                  </a:cubicBezTo>
                  <a:cubicBezTo>
                    <a:pt x="31" y="11"/>
                    <a:pt x="32" y="11"/>
                    <a:pt x="31" y="11"/>
                  </a:cubicBezTo>
                  <a:cubicBezTo>
                    <a:pt x="31" y="11"/>
                    <a:pt x="31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29" y="11"/>
                    <a:pt x="28" y="10"/>
                  </a:cubicBezTo>
                  <a:cubicBezTo>
                    <a:pt x="29" y="11"/>
                    <a:pt x="30" y="12"/>
                    <a:pt x="30" y="12"/>
                  </a:cubicBezTo>
                  <a:cubicBezTo>
                    <a:pt x="29" y="11"/>
                    <a:pt x="31" y="13"/>
                    <a:pt x="29" y="13"/>
                  </a:cubicBezTo>
                  <a:cubicBezTo>
                    <a:pt x="29" y="12"/>
                    <a:pt x="29" y="12"/>
                    <a:pt x="28" y="11"/>
                  </a:cubicBezTo>
                  <a:cubicBezTo>
                    <a:pt x="26" y="10"/>
                    <a:pt x="29" y="13"/>
                    <a:pt x="28" y="12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30" y="14"/>
                    <a:pt x="29" y="13"/>
                  </a:cubicBezTo>
                  <a:cubicBezTo>
                    <a:pt x="29" y="14"/>
                    <a:pt x="28" y="13"/>
                    <a:pt x="30" y="14"/>
                  </a:cubicBezTo>
                  <a:cubicBezTo>
                    <a:pt x="28" y="14"/>
                    <a:pt x="29" y="16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6"/>
                    <a:pt x="27" y="15"/>
                    <a:pt x="27" y="15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5"/>
                    <a:pt x="27" y="16"/>
                    <a:pt x="26" y="14"/>
                  </a:cubicBezTo>
                  <a:cubicBezTo>
                    <a:pt x="25" y="14"/>
                    <a:pt x="28" y="17"/>
                    <a:pt x="28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6" y="16"/>
                    <a:pt x="25" y="16"/>
                  </a:cubicBezTo>
                  <a:cubicBezTo>
                    <a:pt x="25" y="16"/>
                    <a:pt x="25" y="16"/>
                    <a:pt x="26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6"/>
                    <a:pt x="25" y="16"/>
                    <a:pt x="25" y="17"/>
                  </a:cubicBezTo>
                  <a:cubicBezTo>
                    <a:pt x="25" y="17"/>
                    <a:pt x="26" y="17"/>
                    <a:pt x="26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7"/>
                    <a:pt x="26" y="18"/>
                    <a:pt x="25" y="18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8"/>
                    <a:pt x="26" y="19"/>
                    <a:pt x="25" y="18"/>
                  </a:cubicBezTo>
                  <a:cubicBezTo>
                    <a:pt x="25" y="18"/>
                    <a:pt x="26" y="18"/>
                    <a:pt x="25" y="18"/>
                  </a:cubicBezTo>
                  <a:cubicBezTo>
                    <a:pt x="25" y="18"/>
                    <a:pt x="24" y="17"/>
                    <a:pt x="25" y="18"/>
                  </a:cubicBezTo>
                  <a:cubicBezTo>
                    <a:pt x="25" y="18"/>
                    <a:pt x="27" y="19"/>
                    <a:pt x="26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5" y="19"/>
                    <a:pt x="26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9"/>
                    <a:pt x="24" y="20"/>
                    <a:pt x="25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5" y="21"/>
                  </a:cubicBezTo>
                  <a:cubicBezTo>
                    <a:pt x="24" y="20"/>
                    <a:pt x="21" y="18"/>
                    <a:pt x="22" y="19"/>
                  </a:cubicBezTo>
                  <a:cubicBezTo>
                    <a:pt x="22" y="20"/>
                    <a:pt x="24" y="21"/>
                    <a:pt x="24" y="21"/>
                  </a:cubicBezTo>
                  <a:cubicBezTo>
                    <a:pt x="23" y="21"/>
                    <a:pt x="25" y="23"/>
                    <a:pt x="23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3"/>
                    <a:pt x="24" y="24"/>
                    <a:pt x="22" y="23"/>
                  </a:cubicBezTo>
                  <a:cubicBezTo>
                    <a:pt x="22" y="23"/>
                    <a:pt x="21" y="23"/>
                    <a:pt x="21" y="22"/>
                  </a:cubicBezTo>
                  <a:cubicBezTo>
                    <a:pt x="21" y="23"/>
                    <a:pt x="20" y="22"/>
                    <a:pt x="21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5"/>
                    <a:pt x="22" y="25"/>
                    <a:pt x="21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1" y="24"/>
                    <a:pt x="21" y="24"/>
                    <a:pt x="21" y="25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6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6"/>
                    <a:pt x="22" y="27"/>
                    <a:pt x="21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1" y="27"/>
                    <a:pt x="21" y="27"/>
                  </a:cubicBezTo>
                  <a:cubicBezTo>
                    <a:pt x="20" y="27"/>
                    <a:pt x="20" y="27"/>
                    <a:pt x="19" y="26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29"/>
                    <a:pt x="20" y="30"/>
                    <a:pt x="19" y="30"/>
                  </a:cubicBezTo>
                  <a:cubicBezTo>
                    <a:pt x="19" y="30"/>
                    <a:pt x="18" y="29"/>
                    <a:pt x="18" y="29"/>
                  </a:cubicBezTo>
                  <a:cubicBezTo>
                    <a:pt x="17" y="28"/>
                    <a:pt x="18" y="30"/>
                    <a:pt x="18" y="30"/>
                  </a:cubicBezTo>
                  <a:cubicBezTo>
                    <a:pt x="19" y="31"/>
                    <a:pt x="18" y="30"/>
                    <a:pt x="19" y="30"/>
                  </a:cubicBezTo>
                  <a:cubicBezTo>
                    <a:pt x="19" y="31"/>
                    <a:pt x="18" y="30"/>
                    <a:pt x="19" y="31"/>
                  </a:cubicBezTo>
                  <a:cubicBezTo>
                    <a:pt x="19" y="31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29"/>
                    <a:pt x="16" y="28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5" y="28"/>
                    <a:pt x="15" y="28"/>
                  </a:cubicBezTo>
                  <a:cubicBezTo>
                    <a:pt x="15" y="29"/>
                    <a:pt x="18" y="30"/>
                    <a:pt x="17" y="31"/>
                  </a:cubicBezTo>
                  <a:cubicBezTo>
                    <a:pt x="17" y="30"/>
                    <a:pt x="17" y="30"/>
                    <a:pt x="16" y="30"/>
                  </a:cubicBezTo>
                  <a:cubicBezTo>
                    <a:pt x="15" y="29"/>
                    <a:pt x="17" y="30"/>
                    <a:pt x="16" y="30"/>
                  </a:cubicBezTo>
                  <a:cubicBezTo>
                    <a:pt x="17" y="30"/>
                    <a:pt x="18" y="31"/>
                    <a:pt x="18" y="3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8" y="32"/>
                    <a:pt x="18" y="32"/>
                  </a:cubicBezTo>
                  <a:cubicBezTo>
                    <a:pt x="20" y="33"/>
                    <a:pt x="18" y="32"/>
                    <a:pt x="19" y="33"/>
                  </a:cubicBezTo>
                  <a:cubicBezTo>
                    <a:pt x="18" y="32"/>
                    <a:pt x="16" y="31"/>
                    <a:pt x="16" y="31"/>
                  </a:cubicBezTo>
                  <a:cubicBezTo>
                    <a:pt x="17" y="32"/>
                    <a:pt x="17" y="32"/>
                    <a:pt x="18" y="33"/>
                  </a:cubicBezTo>
                  <a:cubicBezTo>
                    <a:pt x="18" y="33"/>
                    <a:pt x="17" y="32"/>
                    <a:pt x="17" y="32"/>
                  </a:cubicBezTo>
                  <a:cubicBezTo>
                    <a:pt x="16" y="32"/>
                    <a:pt x="18" y="34"/>
                    <a:pt x="16" y="32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6" y="32"/>
                  </a:cubicBezTo>
                  <a:cubicBezTo>
                    <a:pt x="16" y="32"/>
                    <a:pt x="17" y="34"/>
                    <a:pt x="15" y="33"/>
                  </a:cubicBezTo>
                  <a:cubicBezTo>
                    <a:pt x="16" y="33"/>
                    <a:pt x="15" y="33"/>
                    <a:pt x="16" y="34"/>
                  </a:cubicBezTo>
                  <a:cubicBezTo>
                    <a:pt x="17" y="34"/>
                    <a:pt x="16" y="33"/>
                    <a:pt x="17" y="34"/>
                  </a:cubicBezTo>
                  <a:cubicBezTo>
                    <a:pt x="16" y="33"/>
                    <a:pt x="17" y="34"/>
                    <a:pt x="18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5"/>
                    <a:pt x="18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6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6" y="34"/>
                    <a:pt x="16" y="35"/>
                    <a:pt x="17" y="36"/>
                  </a:cubicBezTo>
                  <a:cubicBezTo>
                    <a:pt x="17" y="36"/>
                    <a:pt x="16" y="35"/>
                    <a:pt x="17" y="36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5" y="34"/>
                    <a:pt x="16" y="36"/>
                    <a:pt x="16" y="36"/>
                  </a:cubicBezTo>
                  <a:cubicBezTo>
                    <a:pt x="16" y="36"/>
                    <a:pt x="16" y="36"/>
                    <a:pt x="15" y="35"/>
                  </a:cubicBezTo>
                  <a:cubicBezTo>
                    <a:pt x="15" y="35"/>
                    <a:pt x="16" y="36"/>
                    <a:pt x="16" y="36"/>
                  </a:cubicBezTo>
                  <a:cubicBezTo>
                    <a:pt x="16" y="36"/>
                    <a:pt x="15" y="35"/>
                    <a:pt x="14" y="35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3"/>
                    <a:pt x="12" y="33"/>
                    <a:pt x="10" y="32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4"/>
                    <a:pt x="13" y="35"/>
                    <a:pt x="15" y="36"/>
                  </a:cubicBezTo>
                  <a:cubicBezTo>
                    <a:pt x="15" y="37"/>
                    <a:pt x="11" y="33"/>
                    <a:pt x="13" y="36"/>
                  </a:cubicBezTo>
                  <a:cubicBezTo>
                    <a:pt x="13" y="36"/>
                    <a:pt x="15" y="37"/>
                    <a:pt x="14" y="37"/>
                  </a:cubicBezTo>
                  <a:cubicBezTo>
                    <a:pt x="14" y="37"/>
                    <a:pt x="16" y="38"/>
                    <a:pt x="15" y="38"/>
                  </a:cubicBezTo>
                  <a:cubicBezTo>
                    <a:pt x="14" y="37"/>
                    <a:pt x="13" y="37"/>
                    <a:pt x="12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2" y="35"/>
                    <a:pt x="11" y="34"/>
                    <a:pt x="11" y="35"/>
                  </a:cubicBezTo>
                  <a:cubicBezTo>
                    <a:pt x="11" y="35"/>
                    <a:pt x="11" y="35"/>
                    <a:pt x="12" y="36"/>
                  </a:cubicBezTo>
                  <a:cubicBezTo>
                    <a:pt x="13" y="36"/>
                    <a:pt x="12" y="35"/>
                    <a:pt x="13" y="36"/>
                  </a:cubicBezTo>
                  <a:cubicBezTo>
                    <a:pt x="13" y="37"/>
                    <a:pt x="11" y="36"/>
                    <a:pt x="13" y="37"/>
                  </a:cubicBezTo>
                  <a:cubicBezTo>
                    <a:pt x="13" y="37"/>
                    <a:pt x="14" y="38"/>
                    <a:pt x="15" y="38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6" y="39"/>
                    <a:pt x="15" y="39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3" y="37"/>
                    <a:pt x="15" y="38"/>
                    <a:pt x="13" y="37"/>
                  </a:cubicBezTo>
                  <a:cubicBezTo>
                    <a:pt x="12" y="37"/>
                    <a:pt x="13" y="38"/>
                    <a:pt x="13" y="38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0" y="36"/>
                    <a:pt x="11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2" y="38"/>
                    <a:pt x="13" y="39"/>
                    <a:pt x="13" y="39"/>
                  </a:cubicBezTo>
                  <a:cubicBezTo>
                    <a:pt x="12" y="38"/>
                    <a:pt x="13" y="40"/>
                    <a:pt x="11" y="38"/>
                  </a:cubicBezTo>
                  <a:cubicBezTo>
                    <a:pt x="12" y="39"/>
                    <a:pt x="13" y="38"/>
                    <a:pt x="11" y="37"/>
                  </a:cubicBezTo>
                  <a:cubicBezTo>
                    <a:pt x="10" y="36"/>
                    <a:pt x="12" y="37"/>
                    <a:pt x="10" y="36"/>
                  </a:cubicBezTo>
                  <a:cubicBezTo>
                    <a:pt x="10" y="36"/>
                    <a:pt x="8" y="35"/>
                    <a:pt x="7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6"/>
                    <a:pt x="9" y="35"/>
                    <a:pt x="10" y="36"/>
                  </a:cubicBezTo>
                  <a:cubicBezTo>
                    <a:pt x="9" y="36"/>
                    <a:pt x="10" y="37"/>
                    <a:pt x="10" y="38"/>
                  </a:cubicBezTo>
                  <a:cubicBezTo>
                    <a:pt x="10" y="38"/>
                    <a:pt x="9" y="37"/>
                    <a:pt x="9" y="37"/>
                  </a:cubicBezTo>
                  <a:cubicBezTo>
                    <a:pt x="9" y="37"/>
                    <a:pt x="9" y="37"/>
                    <a:pt x="8" y="38"/>
                  </a:cubicBezTo>
                  <a:cubicBezTo>
                    <a:pt x="10" y="38"/>
                    <a:pt x="8" y="38"/>
                    <a:pt x="10" y="39"/>
                  </a:cubicBezTo>
                  <a:cubicBezTo>
                    <a:pt x="10" y="39"/>
                    <a:pt x="11" y="40"/>
                    <a:pt x="12" y="40"/>
                  </a:cubicBezTo>
                  <a:cubicBezTo>
                    <a:pt x="12" y="40"/>
                    <a:pt x="11" y="40"/>
                    <a:pt x="11" y="40"/>
                  </a:cubicBezTo>
                  <a:cubicBezTo>
                    <a:pt x="12" y="40"/>
                    <a:pt x="9" y="39"/>
                    <a:pt x="11" y="40"/>
                  </a:cubicBezTo>
                  <a:cubicBezTo>
                    <a:pt x="10" y="39"/>
                    <a:pt x="9" y="39"/>
                    <a:pt x="8" y="38"/>
                  </a:cubicBezTo>
                  <a:cubicBezTo>
                    <a:pt x="8" y="38"/>
                    <a:pt x="7" y="37"/>
                    <a:pt x="6" y="37"/>
                  </a:cubicBezTo>
                  <a:cubicBezTo>
                    <a:pt x="7" y="38"/>
                    <a:pt x="7" y="39"/>
                    <a:pt x="7" y="39"/>
                  </a:cubicBezTo>
                  <a:cubicBezTo>
                    <a:pt x="6" y="38"/>
                    <a:pt x="7" y="40"/>
                    <a:pt x="7" y="40"/>
                  </a:cubicBezTo>
                  <a:cubicBezTo>
                    <a:pt x="6" y="40"/>
                    <a:pt x="5" y="39"/>
                    <a:pt x="4" y="39"/>
                  </a:cubicBezTo>
                  <a:cubicBezTo>
                    <a:pt x="4" y="39"/>
                    <a:pt x="6" y="40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3" y="39"/>
                    <a:pt x="5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39"/>
                    <a:pt x="3" y="39"/>
                    <a:pt x="3" y="39"/>
                  </a:cubicBezTo>
                  <a:cubicBezTo>
                    <a:pt x="2" y="38"/>
                    <a:pt x="3" y="39"/>
                    <a:pt x="3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3" y="40"/>
                    <a:pt x="3" y="41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0"/>
                    <a:pt x="1" y="40"/>
                    <a:pt x="2" y="41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40"/>
                    <a:pt x="2" y="40"/>
                  </a:cubicBezTo>
                  <a:cubicBezTo>
                    <a:pt x="3" y="41"/>
                    <a:pt x="3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39"/>
                    <a:pt x="1" y="39"/>
                    <a:pt x="0" y="38"/>
                  </a:cubicBezTo>
                  <a:cubicBezTo>
                    <a:pt x="0" y="39"/>
                    <a:pt x="0" y="38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1" y="38"/>
                    <a:pt x="1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" y="38"/>
                    <a:pt x="0" y="36"/>
                    <a:pt x="0" y="36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3" y="38"/>
                    <a:pt x="2" y="38"/>
                    <a:pt x="3" y="38"/>
                  </a:cubicBezTo>
                  <a:cubicBezTo>
                    <a:pt x="2" y="38"/>
                    <a:pt x="1" y="37"/>
                    <a:pt x="1" y="36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1" y="36"/>
                    <a:pt x="0" y="35"/>
                    <a:pt x="1" y="35"/>
                  </a:cubicBezTo>
                  <a:cubicBezTo>
                    <a:pt x="1" y="35"/>
                    <a:pt x="2" y="35"/>
                    <a:pt x="2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1" y="33"/>
                    <a:pt x="3" y="34"/>
                    <a:pt x="2" y="33"/>
                  </a:cubicBezTo>
                  <a:cubicBezTo>
                    <a:pt x="3" y="33"/>
                    <a:pt x="2" y="31"/>
                    <a:pt x="3" y="32"/>
                  </a:cubicBezTo>
                  <a:cubicBezTo>
                    <a:pt x="3" y="31"/>
                    <a:pt x="3" y="30"/>
                    <a:pt x="4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29"/>
                    <a:pt x="6" y="31"/>
                    <a:pt x="6" y="30"/>
                  </a:cubicBezTo>
                  <a:cubicBezTo>
                    <a:pt x="5" y="30"/>
                    <a:pt x="5" y="29"/>
                    <a:pt x="4" y="29"/>
                  </a:cubicBezTo>
                  <a:cubicBezTo>
                    <a:pt x="5" y="29"/>
                    <a:pt x="5" y="28"/>
                    <a:pt x="4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6"/>
                    <a:pt x="5" y="27"/>
                    <a:pt x="6" y="26"/>
                  </a:cubicBezTo>
                  <a:cubicBezTo>
                    <a:pt x="6" y="27"/>
                    <a:pt x="7" y="27"/>
                    <a:pt x="7" y="27"/>
                  </a:cubicBezTo>
                  <a:cubicBezTo>
                    <a:pt x="6" y="26"/>
                    <a:pt x="6" y="26"/>
                    <a:pt x="6" y="25"/>
                  </a:cubicBezTo>
                  <a:cubicBezTo>
                    <a:pt x="6" y="25"/>
                    <a:pt x="6" y="25"/>
                    <a:pt x="7" y="25"/>
                  </a:cubicBezTo>
                  <a:cubicBezTo>
                    <a:pt x="6" y="22"/>
                    <a:pt x="8" y="23"/>
                    <a:pt x="7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19"/>
                    <a:pt x="10" y="19"/>
                    <a:pt x="9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8"/>
                    <a:pt x="10" y="18"/>
                  </a:cubicBezTo>
                  <a:cubicBezTo>
                    <a:pt x="10" y="18"/>
                    <a:pt x="9" y="16"/>
                    <a:pt x="11" y="17"/>
                  </a:cubicBezTo>
                  <a:cubicBezTo>
                    <a:pt x="11" y="17"/>
                    <a:pt x="10" y="16"/>
                    <a:pt x="10" y="16"/>
                  </a:cubicBezTo>
                  <a:cubicBezTo>
                    <a:pt x="11" y="16"/>
                    <a:pt x="11" y="16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3" y="16"/>
                    <a:pt x="11" y="15"/>
                  </a:cubicBezTo>
                  <a:cubicBezTo>
                    <a:pt x="12" y="15"/>
                    <a:pt x="11" y="13"/>
                    <a:pt x="13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2"/>
                    <a:pt x="14" y="13"/>
                    <a:pt x="13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5" y="11"/>
                    <a:pt x="15" y="10"/>
                  </a:cubicBezTo>
                  <a:cubicBezTo>
                    <a:pt x="15" y="8"/>
                    <a:pt x="17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9" y="7"/>
                    <a:pt x="17" y="5"/>
                  </a:cubicBezTo>
                  <a:cubicBezTo>
                    <a:pt x="18" y="6"/>
                    <a:pt x="18" y="5"/>
                    <a:pt x="18" y="6"/>
                  </a:cubicBezTo>
                  <a:cubicBezTo>
                    <a:pt x="18" y="5"/>
                    <a:pt x="20" y="6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19" y="4"/>
                    <a:pt x="20" y="4"/>
                  </a:cubicBezTo>
                  <a:cubicBezTo>
                    <a:pt x="20" y="4"/>
                    <a:pt x="21" y="4"/>
                    <a:pt x="21" y="5"/>
                  </a:cubicBezTo>
                  <a:cubicBezTo>
                    <a:pt x="22" y="5"/>
                    <a:pt x="19" y="3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3"/>
                    <a:pt x="21" y="1"/>
                    <a:pt x="22" y="0"/>
                  </a:cubicBezTo>
                  <a:cubicBezTo>
                    <a:pt x="23" y="0"/>
                    <a:pt x="25" y="2"/>
                    <a:pt x="24" y="1"/>
                  </a:cubicBezTo>
                  <a:cubicBezTo>
                    <a:pt x="24" y="1"/>
                    <a:pt x="23" y="0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1" y="0"/>
                    <a:pt x="46" y="3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3"/>
                    <a:pt x="33" y="3"/>
                    <a:pt x="34" y="3"/>
                  </a:cubicBezTo>
                  <a:cubicBezTo>
                    <a:pt x="35" y="2"/>
                    <a:pt x="35" y="3"/>
                    <a:pt x="36" y="2"/>
                  </a:cubicBezTo>
                  <a:cubicBezTo>
                    <a:pt x="35" y="3"/>
                    <a:pt x="34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4"/>
                    <a:pt x="36" y="5"/>
                    <a:pt x="38" y="4"/>
                  </a:cubicBezTo>
                  <a:cubicBezTo>
                    <a:pt x="39" y="6"/>
                    <a:pt x="41" y="9"/>
                    <a:pt x="43" y="11"/>
                  </a:cubicBezTo>
                  <a:cubicBezTo>
                    <a:pt x="43" y="13"/>
                    <a:pt x="45" y="15"/>
                    <a:pt x="45" y="18"/>
                  </a:cubicBezTo>
                  <a:cubicBezTo>
                    <a:pt x="43" y="19"/>
                    <a:pt x="43" y="19"/>
                    <a:pt x="44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5" y="19"/>
                    <a:pt x="44" y="20"/>
                    <a:pt x="45" y="19"/>
                  </a:cubicBezTo>
                  <a:cubicBezTo>
                    <a:pt x="45" y="20"/>
                    <a:pt x="46" y="21"/>
                    <a:pt x="46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7" y="22"/>
                    <a:pt x="47" y="21"/>
                  </a:cubicBezTo>
                  <a:cubicBezTo>
                    <a:pt x="49" y="22"/>
                    <a:pt x="47" y="26"/>
                    <a:pt x="49" y="27"/>
                  </a:cubicBezTo>
                  <a:cubicBezTo>
                    <a:pt x="49" y="28"/>
                    <a:pt x="50" y="28"/>
                    <a:pt x="50" y="28"/>
                  </a:cubicBezTo>
                  <a:cubicBezTo>
                    <a:pt x="49" y="31"/>
                    <a:pt x="49" y="33"/>
                    <a:pt x="51" y="33"/>
                  </a:cubicBezTo>
                  <a:cubicBezTo>
                    <a:pt x="51" y="33"/>
                    <a:pt x="48" y="36"/>
                    <a:pt x="47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374"/>
            <p:cNvSpPr/>
            <p:nvPr/>
          </p:nvSpPr>
          <p:spPr bwMode="auto">
            <a:xfrm>
              <a:off x="6391276" y="4040188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375"/>
            <p:cNvSpPr/>
            <p:nvPr/>
          </p:nvSpPr>
          <p:spPr bwMode="auto">
            <a:xfrm>
              <a:off x="6407151" y="40401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376"/>
            <p:cNvSpPr/>
            <p:nvPr/>
          </p:nvSpPr>
          <p:spPr bwMode="auto">
            <a:xfrm>
              <a:off x="6408738" y="4038600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377"/>
            <p:cNvSpPr/>
            <p:nvPr/>
          </p:nvSpPr>
          <p:spPr bwMode="auto">
            <a:xfrm>
              <a:off x="6413501" y="4040188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378"/>
            <p:cNvSpPr/>
            <p:nvPr/>
          </p:nvSpPr>
          <p:spPr bwMode="auto">
            <a:xfrm>
              <a:off x="6411913" y="403860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379"/>
            <p:cNvSpPr/>
            <p:nvPr/>
          </p:nvSpPr>
          <p:spPr bwMode="auto">
            <a:xfrm>
              <a:off x="6416676" y="403542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380"/>
            <p:cNvSpPr/>
            <p:nvPr/>
          </p:nvSpPr>
          <p:spPr bwMode="auto">
            <a:xfrm>
              <a:off x="6418263" y="4033838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381"/>
            <p:cNvSpPr/>
            <p:nvPr/>
          </p:nvSpPr>
          <p:spPr bwMode="auto">
            <a:xfrm>
              <a:off x="6438901" y="3997325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382"/>
            <p:cNvSpPr/>
            <p:nvPr/>
          </p:nvSpPr>
          <p:spPr bwMode="auto">
            <a:xfrm>
              <a:off x="6432551" y="3992563"/>
              <a:ext cx="1588" cy="0"/>
            </a:xfrm>
            <a:custGeom>
              <a:avLst/>
              <a:gdLst>
                <a:gd name="T0" fmla="*/ 0 w 1"/>
                <a:gd name="T1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383"/>
            <p:cNvSpPr/>
            <p:nvPr/>
          </p:nvSpPr>
          <p:spPr bwMode="auto">
            <a:xfrm>
              <a:off x="6442076" y="399891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84"/>
            <p:cNvSpPr/>
            <p:nvPr/>
          </p:nvSpPr>
          <p:spPr bwMode="auto">
            <a:xfrm>
              <a:off x="6927851" y="4230688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85"/>
            <p:cNvSpPr/>
            <p:nvPr/>
          </p:nvSpPr>
          <p:spPr bwMode="auto">
            <a:xfrm>
              <a:off x="6926263" y="4230688"/>
              <a:ext cx="79375" cy="80963"/>
            </a:xfrm>
            <a:custGeom>
              <a:avLst/>
              <a:gdLst>
                <a:gd name="T0" fmla="*/ 27 w 49"/>
                <a:gd name="T1" fmla="*/ 41 h 50"/>
                <a:gd name="T2" fmla="*/ 28 w 49"/>
                <a:gd name="T3" fmla="*/ 39 h 50"/>
                <a:gd name="T4" fmla="*/ 26 w 49"/>
                <a:gd name="T5" fmla="*/ 33 h 50"/>
                <a:gd name="T6" fmla="*/ 27 w 49"/>
                <a:gd name="T7" fmla="*/ 32 h 50"/>
                <a:gd name="T8" fmla="*/ 30 w 49"/>
                <a:gd name="T9" fmla="*/ 28 h 50"/>
                <a:gd name="T10" fmla="*/ 31 w 49"/>
                <a:gd name="T11" fmla="*/ 26 h 50"/>
                <a:gd name="T12" fmla="*/ 31 w 49"/>
                <a:gd name="T13" fmla="*/ 23 h 50"/>
                <a:gd name="T14" fmla="*/ 32 w 49"/>
                <a:gd name="T15" fmla="*/ 21 h 50"/>
                <a:gd name="T16" fmla="*/ 34 w 49"/>
                <a:gd name="T17" fmla="*/ 21 h 50"/>
                <a:gd name="T18" fmla="*/ 33 w 49"/>
                <a:gd name="T19" fmla="*/ 19 h 50"/>
                <a:gd name="T20" fmla="*/ 32 w 49"/>
                <a:gd name="T21" fmla="*/ 16 h 50"/>
                <a:gd name="T22" fmla="*/ 33 w 49"/>
                <a:gd name="T23" fmla="*/ 15 h 50"/>
                <a:gd name="T24" fmla="*/ 34 w 49"/>
                <a:gd name="T25" fmla="*/ 14 h 50"/>
                <a:gd name="T26" fmla="*/ 36 w 49"/>
                <a:gd name="T27" fmla="*/ 19 h 50"/>
                <a:gd name="T28" fmla="*/ 35 w 49"/>
                <a:gd name="T29" fmla="*/ 20 h 50"/>
                <a:gd name="T30" fmla="*/ 33 w 49"/>
                <a:gd name="T31" fmla="*/ 20 h 50"/>
                <a:gd name="T32" fmla="*/ 31 w 49"/>
                <a:gd name="T33" fmla="*/ 20 h 50"/>
                <a:gd name="T34" fmla="*/ 29 w 49"/>
                <a:gd name="T35" fmla="*/ 19 h 50"/>
                <a:gd name="T36" fmla="*/ 27 w 49"/>
                <a:gd name="T37" fmla="*/ 17 h 50"/>
                <a:gd name="T38" fmla="*/ 26 w 49"/>
                <a:gd name="T39" fmla="*/ 18 h 50"/>
                <a:gd name="T40" fmla="*/ 25 w 49"/>
                <a:gd name="T41" fmla="*/ 18 h 50"/>
                <a:gd name="T42" fmla="*/ 25 w 49"/>
                <a:gd name="T43" fmla="*/ 17 h 50"/>
                <a:gd name="T44" fmla="*/ 23 w 49"/>
                <a:gd name="T45" fmla="*/ 18 h 50"/>
                <a:gd name="T46" fmla="*/ 20 w 49"/>
                <a:gd name="T47" fmla="*/ 17 h 50"/>
                <a:gd name="T48" fmla="*/ 18 w 49"/>
                <a:gd name="T49" fmla="*/ 17 h 50"/>
                <a:gd name="T50" fmla="*/ 14 w 49"/>
                <a:gd name="T51" fmla="*/ 17 h 50"/>
                <a:gd name="T52" fmla="*/ 13 w 49"/>
                <a:gd name="T53" fmla="*/ 17 h 50"/>
                <a:gd name="T54" fmla="*/ 15 w 49"/>
                <a:gd name="T55" fmla="*/ 12 h 50"/>
                <a:gd name="T56" fmla="*/ 12 w 49"/>
                <a:gd name="T57" fmla="*/ 16 h 50"/>
                <a:gd name="T58" fmla="*/ 11 w 49"/>
                <a:gd name="T59" fmla="*/ 16 h 50"/>
                <a:gd name="T60" fmla="*/ 10 w 49"/>
                <a:gd name="T61" fmla="*/ 16 h 50"/>
                <a:gd name="T62" fmla="*/ 10 w 49"/>
                <a:gd name="T63" fmla="*/ 14 h 50"/>
                <a:gd name="T64" fmla="*/ 8 w 49"/>
                <a:gd name="T65" fmla="*/ 15 h 50"/>
                <a:gd name="T66" fmla="*/ 9 w 49"/>
                <a:gd name="T67" fmla="*/ 10 h 50"/>
                <a:gd name="T68" fmla="*/ 7 w 49"/>
                <a:gd name="T69" fmla="*/ 13 h 50"/>
                <a:gd name="T70" fmla="*/ 5 w 49"/>
                <a:gd name="T71" fmla="*/ 16 h 50"/>
                <a:gd name="T72" fmla="*/ 6 w 49"/>
                <a:gd name="T73" fmla="*/ 13 h 50"/>
                <a:gd name="T74" fmla="*/ 6 w 49"/>
                <a:gd name="T75" fmla="*/ 10 h 50"/>
                <a:gd name="T76" fmla="*/ 4 w 49"/>
                <a:gd name="T77" fmla="*/ 8 h 50"/>
                <a:gd name="T78" fmla="*/ 4 w 49"/>
                <a:gd name="T79" fmla="*/ 7 h 50"/>
                <a:gd name="T80" fmla="*/ 1 w 49"/>
                <a:gd name="T81" fmla="*/ 7 h 50"/>
                <a:gd name="T82" fmla="*/ 0 w 49"/>
                <a:gd name="T83" fmla="*/ 5 h 50"/>
                <a:gd name="T84" fmla="*/ 2 w 49"/>
                <a:gd name="T85" fmla="*/ 3 h 50"/>
                <a:gd name="T86" fmla="*/ 3 w 49"/>
                <a:gd name="T87" fmla="*/ 1 h 50"/>
                <a:gd name="T88" fmla="*/ 5 w 49"/>
                <a:gd name="T89" fmla="*/ 1 h 50"/>
                <a:gd name="T90" fmla="*/ 10 w 49"/>
                <a:gd name="T91" fmla="*/ 4 h 50"/>
                <a:gd name="T92" fmla="*/ 13 w 49"/>
                <a:gd name="T93" fmla="*/ 4 h 50"/>
                <a:gd name="T94" fmla="*/ 21 w 49"/>
                <a:gd name="T95" fmla="*/ 5 h 50"/>
                <a:gd name="T96" fmla="*/ 24 w 49"/>
                <a:gd name="T97" fmla="*/ 5 h 50"/>
                <a:gd name="T98" fmla="*/ 28 w 49"/>
                <a:gd name="T99" fmla="*/ 4 h 50"/>
                <a:gd name="T100" fmla="*/ 36 w 49"/>
                <a:gd name="T101" fmla="*/ 7 h 50"/>
                <a:gd name="T102" fmla="*/ 39 w 49"/>
                <a:gd name="T103" fmla="*/ 9 h 50"/>
                <a:gd name="T104" fmla="*/ 40 w 49"/>
                <a:gd name="T105" fmla="*/ 8 h 50"/>
                <a:gd name="T106" fmla="*/ 45 w 49"/>
                <a:gd name="T107" fmla="*/ 20 h 50"/>
                <a:gd name="T108" fmla="*/ 41 w 49"/>
                <a:gd name="T109" fmla="*/ 20 h 50"/>
                <a:gd name="T110" fmla="*/ 38 w 49"/>
                <a:gd name="T111" fmla="*/ 37 h 50"/>
                <a:gd name="T112" fmla="*/ 34 w 49"/>
                <a:gd name="T113" fmla="*/ 4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" h="50">
                  <a:moveTo>
                    <a:pt x="25" y="48"/>
                  </a:moveTo>
                  <a:cubicBezTo>
                    <a:pt x="22" y="46"/>
                    <a:pt x="26" y="46"/>
                    <a:pt x="24" y="44"/>
                  </a:cubicBezTo>
                  <a:cubicBezTo>
                    <a:pt x="24" y="44"/>
                    <a:pt x="26" y="45"/>
                    <a:pt x="25" y="44"/>
                  </a:cubicBezTo>
                  <a:cubicBezTo>
                    <a:pt x="23" y="43"/>
                    <a:pt x="25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2"/>
                    <a:pt x="2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7" y="41"/>
                    <a:pt x="28" y="41"/>
                    <a:pt x="27" y="40"/>
                  </a:cubicBezTo>
                  <a:cubicBezTo>
                    <a:pt x="27" y="40"/>
                    <a:pt x="28" y="41"/>
                    <a:pt x="29" y="41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5" y="39"/>
                    <a:pt x="28" y="39"/>
                    <a:pt x="27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6" y="37"/>
                    <a:pt x="27" y="36"/>
                    <a:pt x="27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8" y="35"/>
                    <a:pt x="26" y="34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3"/>
                    <a:pt x="28" y="34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5" y="32"/>
                    <a:pt x="28" y="34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2"/>
                    <a:pt x="28" y="33"/>
                    <a:pt x="27" y="32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2"/>
                    <a:pt x="28" y="32"/>
                    <a:pt x="27" y="32"/>
                  </a:cubicBezTo>
                  <a:cubicBezTo>
                    <a:pt x="28" y="32"/>
                    <a:pt x="27" y="32"/>
                    <a:pt x="29" y="33"/>
                  </a:cubicBezTo>
                  <a:cubicBezTo>
                    <a:pt x="28" y="31"/>
                    <a:pt x="29" y="30"/>
                    <a:pt x="29" y="29"/>
                  </a:cubicBezTo>
                  <a:cubicBezTo>
                    <a:pt x="30" y="29"/>
                    <a:pt x="30" y="29"/>
                    <a:pt x="31" y="29"/>
                  </a:cubicBezTo>
                  <a:cubicBezTo>
                    <a:pt x="31" y="29"/>
                    <a:pt x="31" y="29"/>
                    <a:pt x="30" y="28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2" y="29"/>
                    <a:pt x="29" y="28"/>
                    <a:pt x="30" y="28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0" y="28"/>
                    <a:pt x="31" y="28"/>
                    <a:pt x="30" y="27"/>
                  </a:cubicBezTo>
                  <a:cubicBezTo>
                    <a:pt x="31" y="27"/>
                    <a:pt x="31" y="28"/>
                    <a:pt x="31" y="28"/>
                  </a:cubicBezTo>
                  <a:cubicBezTo>
                    <a:pt x="30" y="27"/>
                    <a:pt x="32" y="27"/>
                    <a:pt x="31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3" y="27"/>
                    <a:pt x="30" y="26"/>
                    <a:pt x="31" y="26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0" y="26"/>
                    <a:pt x="31" y="26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2" y="25"/>
                    <a:pt x="31" y="24"/>
                  </a:cubicBezTo>
                  <a:cubicBezTo>
                    <a:pt x="32" y="24"/>
                    <a:pt x="33" y="25"/>
                    <a:pt x="33" y="25"/>
                  </a:cubicBezTo>
                  <a:cubicBezTo>
                    <a:pt x="31" y="24"/>
                    <a:pt x="33" y="24"/>
                    <a:pt x="31" y="23"/>
                  </a:cubicBezTo>
                  <a:cubicBezTo>
                    <a:pt x="31" y="23"/>
                    <a:pt x="32" y="23"/>
                    <a:pt x="31" y="23"/>
                  </a:cubicBezTo>
                  <a:cubicBezTo>
                    <a:pt x="32" y="23"/>
                    <a:pt x="33" y="23"/>
                    <a:pt x="33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4" y="24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3"/>
                    <a:pt x="32" y="22"/>
                    <a:pt x="32" y="21"/>
                  </a:cubicBezTo>
                  <a:cubicBezTo>
                    <a:pt x="33" y="22"/>
                    <a:pt x="34" y="22"/>
                    <a:pt x="34" y="23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0"/>
                    <a:pt x="33" y="21"/>
                    <a:pt x="32" y="21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2" y="20"/>
                    <a:pt x="31" y="19"/>
                    <a:pt x="33" y="20"/>
                  </a:cubicBezTo>
                  <a:cubicBezTo>
                    <a:pt x="33" y="21"/>
                    <a:pt x="33" y="21"/>
                    <a:pt x="34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3" y="19"/>
                    <a:pt x="32" y="19"/>
                  </a:cubicBezTo>
                  <a:cubicBezTo>
                    <a:pt x="32" y="19"/>
                    <a:pt x="33" y="20"/>
                    <a:pt x="33" y="19"/>
                  </a:cubicBezTo>
                  <a:cubicBezTo>
                    <a:pt x="32" y="19"/>
                    <a:pt x="31" y="19"/>
                    <a:pt x="32" y="18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8"/>
                    <a:pt x="31" y="18"/>
                    <a:pt x="31" y="17"/>
                  </a:cubicBezTo>
                  <a:cubicBezTo>
                    <a:pt x="30" y="17"/>
                    <a:pt x="32" y="18"/>
                    <a:pt x="32" y="18"/>
                  </a:cubicBezTo>
                  <a:cubicBezTo>
                    <a:pt x="33" y="18"/>
                    <a:pt x="31" y="16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7"/>
                    <a:pt x="32" y="16"/>
                    <a:pt x="32" y="16"/>
                  </a:cubicBezTo>
                  <a:cubicBezTo>
                    <a:pt x="32" y="15"/>
                    <a:pt x="33" y="16"/>
                    <a:pt x="33" y="16"/>
                  </a:cubicBezTo>
                  <a:cubicBezTo>
                    <a:pt x="32" y="16"/>
                    <a:pt x="32" y="14"/>
                    <a:pt x="33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4"/>
                    <a:pt x="32" y="14"/>
                    <a:pt x="33" y="14"/>
                  </a:cubicBezTo>
                  <a:cubicBezTo>
                    <a:pt x="32" y="13"/>
                    <a:pt x="34" y="15"/>
                    <a:pt x="33" y="15"/>
                  </a:cubicBezTo>
                  <a:cubicBezTo>
                    <a:pt x="34" y="15"/>
                    <a:pt x="32" y="13"/>
                    <a:pt x="33" y="14"/>
                  </a:cubicBezTo>
                  <a:cubicBezTo>
                    <a:pt x="33" y="14"/>
                    <a:pt x="32" y="13"/>
                    <a:pt x="33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2" y="9"/>
                    <a:pt x="37" y="21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1"/>
                    <a:pt x="35" y="20"/>
                    <a:pt x="35" y="21"/>
                  </a:cubicBezTo>
                  <a:cubicBezTo>
                    <a:pt x="35" y="20"/>
                    <a:pt x="34" y="21"/>
                    <a:pt x="35" y="20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2"/>
                    <a:pt x="35" y="19"/>
                    <a:pt x="34" y="21"/>
                  </a:cubicBezTo>
                  <a:cubicBezTo>
                    <a:pt x="34" y="20"/>
                    <a:pt x="33" y="21"/>
                    <a:pt x="34" y="19"/>
                  </a:cubicBezTo>
                  <a:cubicBezTo>
                    <a:pt x="33" y="20"/>
                    <a:pt x="33" y="21"/>
                    <a:pt x="33" y="20"/>
                  </a:cubicBezTo>
                  <a:cubicBezTo>
                    <a:pt x="33" y="20"/>
                    <a:pt x="33" y="20"/>
                    <a:pt x="33" y="19"/>
                  </a:cubicBezTo>
                  <a:cubicBezTo>
                    <a:pt x="33" y="19"/>
                    <a:pt x="33" y="19"/>
                    <a:pt x="33" y="20"/>
                  </a:cubicBezTo>
                  <a:cubicBezTo>
                    <a:pt x="33" y="19"/>
                    <a:pt x="33" y="18"/>
                    <a:pt x="33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18"/>
                    <a:pt x="31" y="21"/>
                    <a:pt x="31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3" y="15"/>
                    <a:pt x="31" y="19"/>
                    <a:pt x="31" y="18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18"/>
                    <a:pt x="30" y="20"/>
                    <a:pt x="31" y="19"/>
                  </a:cubicBezTo>
                  <a:cubicBezTo>
                    <a:pt x="30" y="19"/>
                    <a:pt x="31" y="18"/>
                    <a:pt x="30" y="20"/>
                  </a:cubicBezTo>
                  <a:cubicBezTo>
                    <a:pt x="30" y="18"/>
                    <a:pt x="29" y="20"/>
                    <a:pt x="29" y="17"/>
                  </a:cubicBezTo>
                  <a:cubicBezTo>
                    <a:pt x="29" y="17"/>
                    <a:pt x="29" y="17"/>
                    <a:pt x="29" y="18"/>
                  </a:cubicBezTo>
                  <a:cubicBezTo>
                    <a:pt x="29" y="19"/>
                    <a:pt x="29" y="17"/>
                    <a:pt x="29" y="18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8"/>
                    <a:pt x="29" y="18"/>
                    <a:pt x="29" y="17"/>
                  </a:cubicBezTo>
                  <a:cubicBezTo>
                    <a:pt x="29" y="16"/>
                    <a:pt x="28" y="19"/>
                    <a:pt x="28" y="19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8" y="17"/>
                    <a:pt x="28" y="16"/>
                  </a:cubicBezTo>
                  <a:cubicBezTo>
                    <a:pt x="28" y="16"/>
                    <a:pt x="28" y="16"/>
                    <a:pt x="27" y="1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7"/>
                    <a:pt x="27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8"/>
                    <a:pt x="27" y="18"/>
                    <a:pt x="26" y="18"/>
                  </a:cubicBezTo>
                  <a:cubicBezTo>
                    <a:pt x="27" y="17"/>
                    <a:pt x="26" y="17"/>
                    <a:pt x="26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7"/>
                  </a:cubicBezTo>
                  <a:cubicBezTo>
                    <a:pt x="26" y="17"/>
                    <a:pt x="26" y="18"/>
                    <a:pt x="26" y="17"/>
                  </a:cubicBezTo>
                  <a:cubicBezTo>
                    <a:pt x="26" y="17"/>
                    <a:pt x="27" y="16"/>
                    <a:pt x="26" y="16"/>
                  </a:cubicBezTo>
                  <a:cubicBezTo>
                    <a:pt x="26" y="17"/>
                    <a:pt x="25" y="19"/>
                    <a:pt x="25" y="18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8"/>
                    <a:pt x="25" y="17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8"/>
                  </a:cubicBezTo>
                  <a:cubicBezTo>
                    <a:pt x="24" y="17"/>
                    <a:pt x="25" y="14"/>
                    <a:pt x="24" y="15"/>
                  </a:cubicBezTo>
                  <a:cubicBezTo>
                    <a:pt x="24" y="15"/>
                    <a:pt x="23" y="17"/>
                    <a:pt x="23" y="18"/>
                  </a:cubicBezTo>
                  <a:cubicBezTo>
                    <a:pt x="23" y="17"/>
                    <a:pt x="22" y="18"/>
                    <a:pt x="22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7"/>
                    <a:pt x="20" y="18"/>
                    <a:pt x="21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6"/>
                    <a:pt x="21" y="14"/>
                    <a:pt x="21" y="15"/>
                  </a:cubicBezTo>
                  <a:cubicBezTo>
                    <a:pt x="20" y="16"/>
                    <a:pt x="20" y="17"/>
                    <a:pt x="20" y="17"/>
                  </a:cubicBezTo>
                  <a:cubicBezTo>
                    <a:pt x="20" y="17"/>
                    <a:pt x="19" y="17"/>
                    <a:pt x="19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8"/>
                    <a:pt x="18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7"/>
                    <a:pt x="18" y="18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7" y="17"/>
                    <a:pt x="17" y="17"/>
                  </a:cubicBezTo>
                  <a:cubicBezTo>
                    <a:pt x="17" y="16"/>
                    <a:pt x="17" y="16"/>
                    <a:pt x="17" y="15"/>
                  </a:cubicBezTo>
                  <a:cubicBezTo>
                    <a:pt x="16" y="17"/>
                    <a:pt x="15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4" y="17"/>
                    <a:pt x="14" y="17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4"/>
                    <a:pt x="14" y="16"/>
                    <a:pt x="14" y="16"/>
                  </a:cubicBezTo>
                  <a:cubicBezTo>
                    <a:pt x="14" y="17"/>
                    <a:pt x="14" y="15"/>
                    <a:pt x="14" y="16"/>
                  </a:cubicBezTo>
                  <a:cubicBezTo>
                    <a:pt x="14" y="17"/>
                    <a:pt x="14" y="16"/>
                    <a:pt x="13" y="17"/>
                  </a:cubicBezTo>
                  <a:cubicBezTo>
                    <a:pt x="13" y="16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5" y="13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5" y="9"/>
                    <a:pt x="15" y="11"/>
                    <a:pt x="15" y="12"/>
                  </a:cubicBezTo>
                  <a:cubicBezTo>
                    <a:pt x="14" y="12"/>
                    <a:pt x="13" y="15"/>
                    <a:pt x="13" y="15"/>
                  </a:cubicBezTo>
                  <a:cubicBezTo>
                    <a:pt x="13" y="14"/>
                    <a:pt x="13" y="15"/>
                    <a:pt x="14" y="14"/>
                  </a:cubicBezTo>
                  <a:cubicBezTo>
                    <a:pt x="14" y="13"/>
                    <a:pt x="13" y="14"/>
                    <a:pt x="13" y="14"/>
                  </a:cubicBezTo>
                  <a:cubicBezTo>
                    <a:pt x="13" y="14"/>
                    <a:pt x="13" y="16"/>
                    <a:pt x="12" y="16"/>
                  </a:cubicBezTo>
                  <a:cubicBezTo>
                    <a:pt x="12" y="15"/>
                    <a:pt x="13" y="15"/>
                    <a:pt x="13" y="14"/>
                  </a:cubicBezTo>
                  <a:cubicBezTo>
                    <a:pt x="12" y="15"/>
                    <a:pt x="12" y="16"/>
                    <a:pt x="12" y="16"/>
                  </a:cubicBezTo>
                  <a:cubicBezTo>
                    <a:pt x="11" y="18"/>
                    <a:pt x="12" y="16"/>
                    <a:pt x="11" y="17"/>
                  </a:cubicBezTo>
                  <a:cubicBezTo>
                    <a:pt x="12" y="16"/>
                    <a:pt x="13" y="14"/>
                    <a:pt x="12" y="14"/>
                  </a:cubicBezTo>
                  <a:cubicBezTo>
                    <a:pt x="12" y="15"/>
                    <a:pt x="12" y="15"/>
                    <a:pt x="11" y="17"/>
                  </a:cubicBezTo>
                  <a:cubicBezTo>
                    <a:pt x="11" y="17"/>
                    <a:pt x="11" y="16"/>
                    <a:pt x="12" y="15"/>
                  </a:cubicBezTo>
                  <a:cubicBezTo>
                    <a:pt x="12" y="14"/>
                    <a:pt x="11" y="17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0" y="16"/>
                    <a:pt x="11" y="14"/>
                  </a:cubicBezTo>
                  <a:cubicBezTo>
                    <a:pt x="11" y="14"/>
                    <a:pt x="10" y="14"/>
                    <a:pt x="10" y="15"/>
                  </a:cubicBezTo>
                  <a:cubicBezTo>
                    <a:pt x="10" y="16"/>
                    <a:pt x="11" y="14"/>
                    <a:pt x="10" y="16"/>
                  </a:cubicBezTo>
                  <a:cubicBezTo>
                    <a:pt x="11" y="15"/>
                    <a:pt x="10" y="16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9" y="16"/>
                    <a:pt x="9" y="17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10" y="15"/>
                    <a:pt x="9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5"/>
                    <a:pt x="9" y="16"/>
                    <a:pt x="8" y="17"/>
                  </a:cubicBezTo>
                  <a:cubicBezTo>
                    <a:pt x="8" y="17"/>
                    <a:pt x="9" y="15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5"/>
                    <a:pt x="8" y="16"/>
                  </a:cubicBezTo>
                  <a:cubicBezTo>
                    <a:pt x="8" y="16"/>
                    <a:pt x="8" y="15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0"/>
                    <a:pt x="9" y="11"/>
                    <a:pt x="10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8" y="13"/>
                    <a:pt x="7" y="15"/>
                  </a:cubicBezTo>
                  <a:cubicBezTo>
                    <a:pt x="7" y="15"/>
                    <a:pt x="9" y="10"/>
                    <a:pt x="7" y="13"/>
                  </a:cubicBezTo>
                  <a:cubicBezTo>
                    <a:pt x="7" y="13"/>
                    <a:pt x="6" y="15"/>
                    <a:pt x="7" y="14"/>
                  </a:cubicBezTo>
                  <a:cubicBezTo>
                    <a:pt x="7" y="14"/>
                    <a:pt x="6" y="16"/>
                    <a:pt x="6" y="16"/>
                  </a:cubicBezTo>
                  <a:cubicBezTo>
                    <a:pt x="6" y="15"/>
                    <a:pt x="6" y="13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8" y="11"/>
                    <a:pt x="8" y="11"/>
                  </a:cubicBezTo>
                  <a:cubicBezTo>
                    <a:pt x="7" y="11"/>
                    <a:pt x="7" y="11"/>
                    <a:pt x="7" y="12"/>
                  </a:cubicBezTo>
                  <a:cubicBezTo>
                    <a:pt x="6" y="13"/>
                    <a:pt x="7" y="12"/>
                    <a:pt x="7" y="13"/>
                  </a:cubicBezTo>
                  <a:cubicBezTo>
                    <a:pt x="6" y="13"/>
                    <a:pt x="7" y="11"/>
                    <a:pt x="6" y="13"/>
                  </a:cubicBezTo>
                  <a:cubicBezTo>
                    <a:pt x="6" y="13"/>
                    <a:pt x="6" y="14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6"/>
                    <a:pt x="5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5"/>
                    <a:pt x="6" y="13"/>
                  </a:cubicBezTo>
                  <a:cubicBezTo>
                    <a:pt x="6" y="13"/>
                    <a:pt x="5" y="14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7" y="10"/>
                    <a:pt x="6" y="11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2"/>
                    <a:pt x="3" y="13"/>
                    <a:pt x="4" y="12"/>
                  </a:cubicBezTo>
                  <a:cubicBezTo>
                    <a:pt x="4" y="13"/>
                    <a:pt x="5" y="13"/>
                    <a:pt x="5" y="12"/>
                  </a:cubicBezTo>
                  <a:cubicBezTo>
                    <a:pt x="6" y="10"/>
                    <a:pt x="6" y="12"/>
                    <a:pt x="6" y="10"/>
                  </a:cubicBezTo>
                  <a:cubicBezTo>
                    <a:pt x="6" y="10"/>
                    <a:pt x="7" y="8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9"/>
                    <a:pt x="6" y="9"/>
                    <a:pt x="6" y="10"/>
                  </a:cubicBezTo>
                  <a:cubicBezTo>
                    <a:pt x="6" y="9"/>
                    <a:pt x="5" y="10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5" y="9"/>
                    <a:pt x="5" y="9"/>
                    <a:pt x="4" y="8"/>
                  </a:cubicBezTo>
                  <a:cubicBezTo>
                    <a:pt x="4" y="10"/>
                    <a:pt x="4" y="9"/>
                    <a:pt x="3" y="10"/>
                  </a:cubicBezTo>
                  <a:cubicBezTo>
                    <a:pt x="3" y="11"/>
                    <a:pt x="3" y="12"/>
                    <a:pt x="3" y="13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2" y="13"/>
                    <a:pt x="3" y="10"/>
                    <a:pt x="3" y="12"/>
                  </a:cubicBezTo>
                  <a:cubicBezTo>
                    <a:pt x="3" y="11"/>
                    <a:pt x="4" y="9"/>
                    <a:pt x="4" y="8"/>
                  </a:cubicBezTo>
                  <a:cubicBezTo>
                    <a:pt x="4" y="9"/>
                    <a:pt x="5" y="7"/>
                    <a:pt x="4" y="7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7"/>
                    <a:pt x="3" y="5"/>
                    <a:pt x="3" y="5"/>
                  </a:cubicBezTo>
                  <a:cubicBezTo>
                    <a:pt x="2" y="5"/>
                    <a:pt x="2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4"/>
                    <a:pt x="1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4" y="0"/>
                    <a:pt x="4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4"/>
                    <a:pt x="3" y="3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0"/>
                    <a:pt x="5" y="1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7" y="3"/>
                    <a:pt x="9" y="1"/>
                    <a:pt x="8" y="3"/>
                  </a:cubicBezTo>
                  <a:cubicBezTo>
                    <a:pt x="9" y="2"/>
                    <a:pt x="10" y="2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3"/>
                    <a:pt x="10" y="5"/>
                    <a:pt x="10" y="4"/>
                  </a:cubicBezTo>
                  <a:cubicBezTo>
                    <a:pt x="10" y="3"/>
                    <a:pt x="11" y="3"/>
                    <a:pt x="11" y="2"/>
                  </a:cubicBezTo>
                  <a:cubicBezTo>
                    <a:pt x="11" y="4"/>
                    <a:pt x="12" y="3"/>
                    <a:pt x="13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1"/>
                    <a:pt x="13" y="3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4" y="3"/>
                    <a:pt x="14" y="3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7" y="1"/>
                    <a:pt x="17" y="3"/>
                    <a:pt x="19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0" y="1"/>
                    <a:pt x="20" y="4"/>
                    <a:pt x="21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4"/>
                    <a:pt x="22" y="3"/>
                  </a:cubicBezTo>
                  <a:cubicBezTo>
                    <a:pt x="22" y="4"/>
                    <a:pt x="23" y="2"/>
                    <a:pt x="22" y="4"/>
                  </a:cubicBezTo>
                  <a:cubicBezTo>
                    <a:pt x="22" y="4"/>
                    <a:pt x="23" y="3"/>
                    <a:pt x="23" y="3"/>
                  </a:cubicBezTo>
                  <a:cubicBezTo>
                    <a:pt x="23" y="4"/>
                    <a:pt x="24" y="4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4"/>
                    <a:pt x="24" y="4"/>
                    <a:pt x="24" y="5"/>
                  </a:cubicBezTo>
                  <a:cubicBezTo>
                    <a:pt x="24" y="4"/>
                    <a:pt x="24" y="5"/>
                    <a:pt x="25" y="3"/>
                  </a:cubicBezTo>
                  <a:cubicBezTo>
                    <a:pt x="25" y="4"/>
                    <a:pt x="26" y="2"/>
                    <a:pt x="26" y="4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7" y="5"/>
                    <a:pt x="28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29" y="5"/>
                    <a:pt x="30" y="5"/>
                  </a:cubicBezTo>
                  <a:cubicBezTo>
                    <a:pt x="31" y="4"/>
                    <a:pt x="32" y="5"/>
                    <a:pt x="34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4" y="4"/>
                    <a:pt x="34" y="8"/>
                    <a:pt x="35" y="5"/>
                  </a:cubicBezTo>
                  <a:cubicBezTo>
                    <a:pt x="35" y="6"/>
                    <a:pt x="35" y="6"/>
                    <a:pt x="35" y="7"/>
                  </a:cubicBezTo>
                  <a:cubicBezTo>
                    <a:pt x="36" y="6"/>
                    <a:pt x="35" y="8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8"/>
                    <a:pt x="37" y="7"/>
                    <a:pt x="37" y="8"/>
                  </a:cubicBezTo>
                  <a:cubicBezTo>
                    <a:pt x="37" y="8"/>
                    <a:pt x="37" y="8"/>
                    <a:pt x="37" y="9"/>
                  </a:cubicBezTo>
                  <a:cubicBezTo>
                    <a:pt x="37" y="10"/>
                    <a:pt x="38" y="7"/>
                    <a:pt x="37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9" y="31"/>
                    <a:pt x="43" y="14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3" y="20"/>
                    <a:pt x="41" y="18"/>
                    <a:pt x="42" y="20"/>
                  </a:cubicBezTo>
                  <a:cubicBezTo>
                    <a:pt x="42" y="19"/>
                    <a:pt x="43" y="20"/>
                    <a:pt x="43" y="20"/>
                  </a:cubicBezTo>
                  <a:cubicBezTo>
                    <a:pt x="43" y="20"/>
                    <a:pt x="40" y="19"/>
                    <a:pt x="41" y="20"/>
                  </a:cubicBezTo>
                  <a:cubicBezTo>
                    <a:pt x="42" y="20"/>
                    <a:pt x="42" y="20"/>
                    <a:pt x="43" y="21"/>
                  </a:cubicBezTo>
                  <a:cubicBezTo>
                    <a:pt x="42" y="20"/>
                    <a:pt x="40" y="20"/>
                    <a:pt x="41" y="21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2"/>
                    <a:pt x="41" y="22"/>
                    <a:pt x="43" y="23"/>
                  </a:cubicBezTo>
                  <a:cubicBezTo>
                    <a:pt x="42" y="25"/>
                    <a:pt x="42" y="28"/>
                    <a:pt x="42" y="30"/>
                  </a:cubicBezTo>
                  <a:cubicBezTo>
                    <a:pt x="40" y="32"/>
                    <a:pt x="40" y="34"/>
                    <a:pt x="38" y="36"/>
                  </a:cubicBezTo>
                  <a:cubicBezTo>
                    <a:pt x="36" y="35"/>
                    <a:pt x="36" y="35"/>
                    <a:pt x="37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7"/>
                    <a:pt x="36" y="36"/>
                    <a:pt x="38" y="37"/>
                  </a:cubicBezTo>
                  <a:cubicBezTo>
                    <a:pt x="37" y="38"/>
                    <a:pt x="37" y="39"/>
                    <a:pt x="37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7" y="40"/>
                    <a:pt x="37" y="40"/>
                  </a:cubicBezTo>
                  <a:cubicBezTo>
                    <a:pt x="38" y="42"/>
                    <a:pt x="34" y="43"/>
                    <a:pt x="34" y="45"/>
                  </a:cubicBezTo>
                  <a:cubicBezTo>
                    <a:pt x="33" y="45"/>
                    <a:pt x="33" y="46"/>
                    <a:pt x="33" y="47"/>
                  </a:cubicBezTo>
                  <a:cubicBezTo>
                    <a:pt x="31" y="47"/>
                    <a:pt x="29" y="48"/>
                    <a:pt x="30" y="50"/>
                  </a:cubicBezTo>
                  <a:cubicBezTo>
                    <a:pt x="30" y="50"/>
                    <a:pt x="26" y="49"/>
                    <a:pt x="25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86"/>
            <p:cNvSpPr/>
            <p:nvPr/>
          </p:nvSpPr>
          <p:spPr bwMode="auto">
            <a:xfrm>
              <a:off x="6927851" y="4230688"/>
              <a:ext cx="1588" cy="317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87"/>
            <p:cNvSpPr/>
            <p:nvPr/>
          </p:nvSpPr>
          <p:spPr bwMode="auto">
            <a:xfrm>
              <a:off x="6931026" y="424656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88"/>
            <p:cNvSpPr/>
            <p:nvPr/>
          </p:nvSpPr>
          <p:spPr bwMode="auto">
            <a:xfrm>
              <a:off x="6931026" y="424815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89"/>
            <p:cNvSpPr/>
            <p:nvPr/>
          </p:nvSpPr>
          <p:spPr bwMode="auto">
            <a:xfrm>
              <a:off x="6932613" y="425291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90"/>
            <p:cNvSpPr/>
            <p:nvPr/>
          </p:nvSpPr>
          <p:spPr bwMode="auto">
            <a:xfrm>
              <a:off x="6934201" y="4251325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91"/>
            <p:cNvSpPr/>
            <p:nvPr/>
          </p:nvSpPr>
          <p:spPr bwMode="auto">
            <a:xfrm>
              <a:off x="6937376" y="4254500"/>
              <a:ext cx="0" cy="3175"/>
            </a:xfrm>
            <a:custGeom>
              <a:avLst/>
              <a:gdLst>
                <a:gd name="T0" fmla="*/ 1 h 2"/>
                <a:gd name="T1" fmla="*/ 1 h 2"/>
                <a:gd name="T2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92"/>
            <p:cNvSpPr/>
            <p:nvPr/>
          </p:nvSpPr>
          <p:spPr bwMode="auto">
            <a:xfrm>
              <a:off x="6938963" y="425450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96"/>
            <p:cNvSpPr/>
            <p:nvPr/>
          </p:nvSpPr>
          <p:spPr bwMode="auto">
            <a:xfrm>
              <a:off x="7008813" y="4598988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97"/>
            <p:cNvSpPr/>
            <p:nvPr/>
          </p:nvSpPr>
          <p:spPr bwMode="auto">
            <a:xfrm>
              <a:off x="7008813" y="4598988"/>
              <a:ext cx="66675" cy="77788"/>
            </a:xfrm>
            <a:custGeom>
              <a:avLst/>
              <a:gdLst>
                <a:gd name="T0" fmla="*/ 11 w 42"/>
                <a:gd name="T1" fmla="*/ 39 h 48"/>
                <a:gd name="T2" fmla="*/ 13 w 42"/>
                <a:gd name="T3" fmla="*/ 37 h 48"/>
                <a:gd name="T4" fmla="*/ 14 w 42"/>
                <a:gd name="T5" fmla="*/ 31 h 48"/>
                <a:gd name="T6" fmla="*/ 16 w 42"/>
                <a:gd name="T7" fmla="*/ 30 h 48"/>
                <a:gd name="T8" fmla="*/ 21 w 42"/>
                <a:gd name="T9" fmla="*/ 28 h 48"/>
                <a:gd name="T10" fmla="*/ 23 w 42"/>
                <a:gd name="T11" fmla="*/ 27 h 48"/>
                <a:gd name="T12" fmla="*/ 25 w 42"/>
                <a:gd name="T13" fmla="*/ 24 h 48"/>
                <a:gd name="T14" fmla="*/ 27 w 42"/>
                <a:gd name="T15" fmla="*/ 24 h 48"/>
                <a:gd name="T16" fmla="*/ 29 w 42"/>
                <a:gd name="T17" fmla="*/ 24 h 48"/>
                <a:gd name="T18" fmla="*/ 30 w 42"/>
                <a:gd name="T19" fmla="*/ 22 h 48"/>
                <a:gd name="T20" fmla="*/ 32 w 42"/>
                <a:gd name="T21" fmla="*/ 20 h 48"/>
                <a:gd name="T22" fmla="*/ 34 w 42"/>
                <a:gd name="T23" fmla="*/ 19 h 48"/>
                <a:gd name="T24" fmla="*/ 35 w 42"/>
                <a:gd name="T25" fmla="*/ 17 h 48"/>
                <a:gd name="T26" fmla="*/ 36 w 42"/>
                <a:gd name="T27" fmla="*/ 19 h 48"/>
                <a:gd name="T28" fmla="*/ 35 w 42"/>
                <a:gd name="T29" fmla="*/ 26 h 48"/>
                <a:gd name="T30" fmla="*/ 32 w 42"/>
                <a:gd name="T31" fmla="*/ 26 h 48"/>
                <a:gd name="T32" fmla="*/ 32 w 42"/>
                <a:gd name="T33" fmla="*/ 23 h 48"/>
                <a:gd name="T34" fmla="*/ 28 w 42"/>
                <a:gd name="T35" fmla="*/ 23 h 48"/>
                <a:gd name="T36" fmla="*/ 27 w 42"/>
                <a:gd name="T37" fmla="*/ 23 h 48"/>
                <a:gd name="T38" fmla="*/ 27 w 42"/>
                <a:gd name="T39" fmla="*/ 20 h 48"/>
                <a:gd name="T40" fmla="*/ 26 w 42"/>
                <a:gd name="T41" fmla="*/ 21 h 48"/>
                <a:gd name="T42" fmla="*/ 25 w 42"/>
                <a:gd name="T43" fmla="*/ 21 h 48"/>
                <a:gd name="T44" fmla="*/ 23 w 42"/>
                <a:gd name="T45" fmla="*/ 21 h 48"/>
                <a:gd name="T46" fmla="*/ 21 w 42"/>
                <a:gd name="T47" fmla="*/ 18 h 48"/>
                <a:gd name="T48" fmla="*/ 18 w 42"/>
                <a:gd name="T49" fmla="*/ 19 h 48"/>
                <a:gd name="T50" fmla="*/ 17 w 42"/>
                <a:gd name="T51" fmla="*/ 19 h 48"/>
                <a:gd name="T52" fmla="*/ 13 w 42"/>
                <a:gd name="T53" fmla="*/ 17 h 48"/>
                <a:gd name="T54" fmla="*/ 15 w 42"/>
                <a:gd name="T55" fmla="*/ 13 h 48"/>
                <a:gd name="T56" fmla="*/ 12 w 42"/>
                <a:gd name="T57" fmla="*/ 17 h 48"/>
                <a:gd name="T58" fmla="*/ 11 w 42"/>
                <a:gd name="T59" fmla="*/ 16 h 48"/>
                <a:gd name="T60" fmla="*/ 9 w 42"/>
                <a:gd name="T61" fmla="*/ 17 h 48"/>
                <a:gd name="T62" fmla="*/ 9 w 42"/>
                <a:gd name="T63" fmla="*/ 16 h 48"/>
                <a:gd name="T64" fmla="*/ 9 w 42"/>
                <a:gd name="T65" fmla="*/ 14 h 48"/>
                <a:gd name="T66" fmla="*/ 8 w 42"/>
                <a:gd name="T67" fmla="*/ 13 h 48"/>
                <a:gd name="T68" fmla="*/ 5 w 42"/>
                <a:gd name="T69" fmla="*/ 16 h 48"/>
                <a:gd name="T70" fmla="*/ 5 w 42"/>
                <a:gd name="T71" fmla="*/ 14 h 48"/>
                <a:gd name="T72" fmla="*/ 5 w 42"/>
                <a:gd name="T73" fmla="*/ 13 h 48"/>
                <a:gd name="T74" fmla="*/ 4 w 42"/>
                <a:gd name="T75" fmla="*/ 12 h 48"/>
                <a:gd name="T76" fmla="*/ 4 w 42"/>
                <a:gd name="T77" fmla="*/ 11 h 48"/>
                <a:gd name="T78" fmla="*/ 2 w 42"/>
                <a:gd name="T79" fmla="*/ 12 h 48"/>
                <a:gd name="T80" fmla="*/ 1 w 42"/>
                <a:gd name="T81" fmla="*/ 6 h 48"/>
                <a:gd name="T82" fmla="*/ 1 w 42"/>
                <a:gd name="T83" fmla="*/ 4 h 48"/>
                <a:gd name="T84" fmla="*/ 2 w 42"/>
                <a:gd name="T85" fmla="*/ 1 h 48"/>
                <a:gd name="T86" fmla="*/ 3 w 42"/>
                <a:gd name="T87" fmla="*/ 1 h 48"/>
                <a:gd name="T88" fmla="*/ 4 w 42"/>
                <a:gd name="T89" fmla="*/ 1 h 48"/>
                <a:gd name="T90" fmla="*/ 8 w 42"/>
                <a:gd name="T91" fmla="*/ 3 h 48"/>
                <a:gd name="T92" fmla="*/ 13 w 42"/>
                <a:gd name="T93" fmla="*/ 4 h 48"/>
                <a:gd name="T94" fmla="*/ 19 w 42"/>
                <a:gd name="T95" fmla="*/ 6 h 48"/>
                <a:gd name="T96" fmla="*/ 26 w 42"/>
                <a:gd name="T97" fmla="*/ 7 h 48"/>
                <a:gd name="T98" fmla="*/ 30 w 42"/>
                <a:gd name="T99" fmla="*/ 8 h 48"/>
                <a:gd name="T100" fmla="*/ 38 w 42"/>
                <a:gd name="T101" fmla="*/ 13 h 48"/>
                <a:gd name="T102" fmla="*/ 39 w 42"/>
                <a:gd name="T103" fmla="*/ 17 h 48"/>
                <a:gd name="T104" fmla="*/ 42 w 42"/>
                <a:gd name="T105" fmla="*/ 17 h 48"/>
                <a:gd name="T106" fmla="*/ 38 w 42"/>
                <a:gd name="T107" fmla="*/ 31 h 48"/>
                <a:gd name="T108" fmla="*/ 35 w 42"/>
                <a:gd name="T109" fmla="*/ 29 h 48"/>
                <a:gd name="T110" fmla="*/ 22 w 42"/>
                <a:gd name="T111" fmla="*/ 40 h 48"/>
                <a:gd name="T112" fmla="*/ 16 w 42"/>
                <a:gd name="T113" fmla="*/ 4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" h="48">
                  <a:moveTo>
                    <a:pt x="7" y="45"/>
                  </a:moveTo>
                  <a:cubicBezTo>
                    <a:pt x="4" y="42"/>
                    <a:pt x="8" y="43"/>
                    <a:pt x="7" y="41"/>
                  </a:cubicBezTo>
                  <a:cubicBezTo>
                    <a:pt x="7" y="41"/>
                    <a:pt x="8" y="42"/>
                    <a:pt x="8" y="42"/>
                  </a:cubicBezTo>
                  <a:cubicBezTo>
                    <a:pt x="6" y="39"/>
                    <a:pt x="9" y="39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1" y="39"/>
                    <a:pt x="11" y="39"/>
                  </a:cubicBezTo>
                  <a:cubicBezTo>
                    <a:pt x="11" y="39"/>
                    <a:pt x="12" y="39"/>
                    <a:pt x="12" y="39"/>
                  </a:cubicBezTo>
                  <a:cubicBezTo>
                    <a:pt x="11" y="38"/>
                    <a:pt x="12" y="39"/>
                    <a:pt x="11" y="38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0" y="36"/>
                    <a:pt x="13" y="38"/>
                    <a:pt x="12" y="3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2" y="35"/>
                    <a:pt x="13" y="34"/>
                    <a:pt x="14" y="33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5" y="34"/>
                    <a:pt x="13" y="31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1"/>
                    <a:pt x="15" y="32"/>
                    <a:pt x="14" y="31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4" y="30"/>
                    <a:pt x="16" y="32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0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0"/>
                    <a:pt x="17" y="31"/>
                    <a:pt x="16" y="30"/>
                  </a:cubicBezTo>
                  <a:cubicBezTo>
                    <a:pt x="17" y="31"/>
                    <a:pt x="16" y="31"/>
                    <a:pt x="17" y="32"/>
                  </a:cubicBezTo>
                  <a:cubicBezTo>
                    <a:pt x="17" y="30"/>
                    <a:pt x="18" y="29"/>
                    <a:pt x="20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29"/>
                    <a:pt x="21" y="29"/>
                    <a:pt x="21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1" y="28"/>
                    <a:pt x="21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9"/>
                  </a:cubicBezTo>
                  <a:cubicBezTo>
                    <a:pt x="22" y="27"/>
                    <a:pt x="23" y="29"/>
                    <a:pt x="23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4" y="29"/>
                    <a:pt x="22" y="27"/>
                    <a:pt x="23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7"/>
                    <a:pt x="23" y="27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5" y="26"/>
                  </a:cubicBezTo>
                  <a:cubicBezTo>
                    <a:pt x="25" y="26"/>
                    <a:pt x="25" y="28"/>
                    <a:pt x="26" y="27"/>
                  </a:cubicBezTo>
                  <a:cubicBezTo>
                    <a:pt x="25" y="26"/>
                    <a:pt x="26" y="26"/>
                    <a:pt x="25" y="24"/>
                  </a:cubicBezTo>
                  <a:cubicBezTo>
                    <a:pt x="25" y="25"/>
                    <a:pt x="26" y="25"/>
                    <a:pt x="26" y="24"/>
                  </a:cubicBezTo>
                  <a:cubicBezTo>
                    <a:pt x="26" y="25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8"/>
                    <a:pt x="27" y="27"/>
                    <a:pt x="28" y="28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6"/>
                    <a:pt x="27" y="24"/>
                    <a:pt x="27" y="24"/>
                  </a:cubicBezTo>
                  <a:cubicBezTo>
                    <a:pt x="28" y="25"/>
                    <a:pt x="28" y="26"/>
                    <a:pt x="28" y="26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2"/>
                    <a:pt x="28" y="24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9" y="23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3"/>
                    <a:pt x="29" y="22"/>
                  </a:cubicBezTo>
                  <a:cubicBezTo>
                    <a:pt x="29" y="22"/>
                    <a:pt x="30" y="23"/>
                    <a:pt x="29" y="23"/>
                  </a:cubicBezTo>
                  <a:cubicBezTo>
                    <a:pt x="29" y="22"/>
                    <a:pt x="29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0"/>
                    <a:pt x="30" y="20"/>
                  </a:cubicBezTo>
                  <a:cubicBezTo>
                    <a:pt x="30" y="19"/>
                    <a:pt x="30" y="21"/>
                    <a:pt x="30" y="21"/>
                  </a:cubicBezTo>
                  <a:cubicBezTo>
                    <a:pt x="31" y="22"/>
                    <a:pt x="31" y="19"/>
                    <a:pt x="32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2" y="19"/>
                    <a:pt x="32" y="21"/>
                    <a:pt x="32" y="20"/>
                  </a:cubicBezTo>
                  <a:cubicBezTo>
                    <a:pt x="32" y="21"/>
                    <a:pt x="32" y="20"/>
                    <a:pt x="32" y="20"/>
                  </a:cubicBezTo>
                  <a:cubicBezTo>
                    <a:pt x="32" y="19"/>
                    <a:pt x="32" y="20"/>
                    <a:pt x="32" y="20"/>
                  </a:cubicBezTo>
                  <a:cubicBezTo>
                    <a:pt x="32" y="19"/>
                    <a:pt x="33" y="18"/>
                    <a:pt x="34" y="19"/>
                  </a:cubicBezTo>
                  <a:cubicBezTo>
                    <a:pt x="33" y="18"/>
                    <a:pt x="33" y="17"/>
                    <a:pt x="34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9"/>
                    <a:pt x="34" y="18"/>
                    <a:pt x="34" y="19"/>
                  </a:cubicBezTo>
                  <a:cubicBezTo>
                    <a:pt x="34" y="18"/>
                    <a:pt x="34" y="20"/>
                    <a:pt x="34" y="19"/>
                  </a:cubicBezTo>
                  <a:cubicBezTo>
                    <a:pt x="34" y="20"/>
                    <a:pt x="34" y="17"/>
                    <a:pt x="34" y="19"/>
                  </a:cubicBezTo>
                  <a:cubicBezTo>
                    <a:pt x="34" y="19"/>
                    <a:pt x="34" y="17"/>
                    <a:pt x="35" y="18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19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6" y="18"/>
                    <a:pt x="35" y="17"/>
                  </a:cubicBezTo>
                  <a:cubicBezTo>
                    <a:pt x="36" y="18"/>
                    <a:pt x="36" y="17"/>
                    <a:pt x="36" y="18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8"/>
                    <a:pt x="34" y="32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3" y="28"/>
                    <a:pt x="34" y="26"/>
                    <a:pt x="33" y="27"/>
                  </a:cubicBezTo>
                  <a:cubicBezTo>
                    <a:pt x="33" y="27"/>
                    <a:pt x="32" y="27"/>
                    <a:pt x="33" y="26"/>
                  </a:cubicBezTo>
                  <a:cubicBezTo>
                    <a:pt x="32" y="26"/>
                    <a:pt x="32" y="27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5"/>
                    <a:pt x="32" y="25"/>
                    <a:pt x="32" y="26"/>
                  </a:cubicBezTo>
                  <a:cubicBezTo>
                    <a:pt x="32" y="25"/>
                    <a:pt x="33" y="24"/>
                    <a:pt x="33" y="24"/>
                  </a:cubicBezTo>
                  <a:cubicBezTo>
                    <a:pt x="32" y="24"/>
                    <a:pt x="32" y="25"/>
                    <a:pt x="31" y="26"/>
                  </a:cubicBezTo>
                  <a:cubicBezTo>
                    <a:pt x="32" y="24"/>
                    <a:pt x="30" y="26"/>
                    <a:pt x="31" y="25"/>
                  </a:cubicBezTo>
                  <a:cubicBezTo>
                    <a:pt x="31" y="25"/>
                    <a:pt x="32" y="24"/>
                    <a:pt x="32" y="23"/>
                  </a:cubicBezTo>
                  <a:cubicBezTo>
                    <a:pt x="33" y="22"/>
                    <a:pt x="31" y="25"/>
                    <a:pt x="31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4"/>
                    <a:pt x="29" y="26"/>
                    <a:pt x="30" y="24"/>
                  </a:cubicBezTo>
                  <a:cubicBezTo>
                    <a:pt x="30" y="25"/>
                    <a:pt x="30" y="23"/>
                    <a:pt x="29" y="25"/>
                  </a:cubicBezTo>
                  <a:cubicBezTo>
                    <a:pt x="30" y="23"/>
                    <a:pt x="28" y="25"/>
                    <a:pt x="29" y="22"/>
                  </a:cubicBezTo>
                  <a:cubicBezTo>
                    <a:pt x="29" y="22"/>
                    <a:pt x="29" y="22"/>
                    <a:pt x="28" y="23"/>
                  </a:cubicBezTo>
                  <a:cubicBezTo>
                    <a:pt x="28" y="24"/>
                    <a:pt x="29" y="22"/>
                    <a:pt x="29" y="23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3"/>
                    <a:pt x="28" y="23"/>
                    <a:pt x="29" y="22"/>
                  </a:cubicBezTo>
                  <a:cubicBezTo>
                    <a:pt x="29" y="21"/>
                    <a:pt x="27" y="24"/>
                    <a:pt x="27" y="23"/>
                  </a:cubicBezTo>
                  <a:cubicBezTo>
                    <a:pt x="28" y="23"/>
                    <a:pt x="28" y="22"/>
                    <a:pt x="28" y="22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2"/>
                    <a:pt x="28" y="21"/>
                  </a:cubicBezTo>
                  <a:cubicBezTo>
                    <a:pt x="28" y="21"/>
                    <a:pt x="28" y="21"/>
                    <a:pt x="27" y="22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1"/>
                    <a:pt x="26" y="22"/>
                    <a:pt x="26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5" y="22"/>
                    <a:pt x="26" y="21"/>
                  </a:cubicBezTo>
                  <a:cubicBezTo>
                    <a:pt x="26" y="21"/>
                    <a:pt x="26" y="22"/>
                    <a:pt x="26" y="21"/>
                  </a:cubicBezTo>
                  <a:cubicBezTo>
                    <a:pt x="26" y="21"/>
                    <a:pt x="27" y="20"/>
                    <a:pt x="26" y="21"/>
                  </a:cubicBezTo>
                  <a:cubicBezTo>
                    <a:pt x="26" y="21"/>
                    <a:pt x="25" y="23"/>
                    <a:pt x="25" y="22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2"/>
                    <a:pt x="25" y="21"/>
                    <a:pt x="24" y="22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5" y="20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5" y="18"/>
                    <a:pt x="24" y="19"/>
                  </a:cubicBezTo>
                  <a:cubicBezTo>
                    <a:pt x="24" y="19"/>
                    <a:pt x="23" y="20"/>
                    <a:pt x="23" y="21"/>
                  </a:cubicBezTo>
                  <a:cubicBezTo>
                    <a:pt x="23" y="20"/>
                    <a:pt x="21" y="22"/>
                    <a:pt x="22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0" y="21"/>
                    <a:pt x="20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0" y="18"/>
                    <a:pt x="21" y="17"/>
                    <a:pt x="20" y="18"/>
                  </a:cubicBezTo>
                  <a:cubicBezTo>
                    <a:pt x="20" y="19"/>
                    <a:pt x="20" y="19"/>
                    <a:pt x="20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19"/>
                    <a:pt x="19" y="18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9"/>
                    <a:pt x="18" y="20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9"/>
                    <a:pt x="17" y="20"/>
                    <a:pt x="17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7" y="18"/>
                    <a:pt x="17" y="19"/>
                    <a:pt x="17" y="19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5" y="19"/>
                    <a:pt x="14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3" y="19"/>
                    <a:pt x="14" y="18"/>
                  </a:cubicBezTo>
                  <a:cubicBezTo>
                    <a:pt x="14" y="18"/>
                    <a:pt x="14" y="17"/>
                    <a:pt x="15" y="16"/>
                  </a:cubicBezTo>
                  <a:cubicBezTo>
                    <a:pt x="15" y="15"/>
                    <a:pt x="14" y="17"/>
                    <a:pt x="13" y="17"/>
                  </a:cubicBezTo>
                  <a:cubicBezTo>
                    <a:pt x="13" y="18"/>
                    <a:pt x="14" y="17"/>
                    <a:pt x="13" y="18"/>
                  </a:cubicBezTo>
                  <a:cubicBezTo>
                    <a:pt x="13" y="18"/>
                    <a:pt x="13" y="17"/>
                    <a:pt x="12" y="18"/>
                  </a:cubicBezTo>
                  <a:cubicBezTo>
                    <a:pt x="13" y="18"/>
                    <a:pt x="13" y="17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5"/>
                    <a:pt x="15" y="15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3"/>
                    <a:pt x="15" y="14"/>
                  </a:cubicBezTo>
                  <a:cubicBezTo>
                    <a:pt x="14" y="14"/>
                    <a:pt x="13" y="17"/>
                    <a:pt x="13" y="16"/>
                  </a:cubicBezTo>
                  <a:cubicBezTo>
                    <a:pt x="13" y="16"/>
                    <a:pt x="13" y="16"/>
                    <a:pt x="13" y="15"/>
                  </a:cubicBezTo>
                  <a:cubicBezTo>
                    <a:pt x="14" y="14"/>
                    <a:pt x="13" y="16"/>
                    <a:pt x="13" y="15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2" y="17"/>
                    <a:pt x="12" y="16"/>
                    <a:pt x="12" y="16"/>
                  </a:cubicBezTo>
                  <a:cubicBezTo>
                    <a:pt x="12" y="17"/>
                    <a:pt x="11" y="17"/>
                    <a:pt x="11" y="18"/>
                  </a:cubicBezTo>
                  <a:cubicBezTo>
                    <a:pt x="10" y="19"/>
                    <a:pt x="11" y="17"/>
                    <a:pt x="10" y="18"/>
                  </a:cubicBezTo>
                  <a:cubicBezTo>
                    <a:pt x="11" y="17"/>
                    <a:pt x="12" y="16"/>
                    <a:pt x="12" y="15"/>
                  </a:cubicBezTo>
                  <a:cubicBezTo>
                    <a:pt x="12" y="16"/>
                    <a:pt x="11" y="16"/>
                    <a:pt x="10" y="18"/>
                  </a:cubicBezTo>
                  <a:cubicBezTo>
                    <a:pt x="10" y="18"/>
                    <a:pt x="11" y="17"/>
                    <a:pt x="11" y="16"/>
                  </a:cubicBezTo>
                  <a:cubicBezTo>
                    <a:pt x="11" y="15"/>
                    <a:pt x="10" y="18"/>
                    <a:pt x="11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0" y="15"/>
                    <a:pt x="9" y="17"/>
                    <a:pt x="10" y="15"/>
                  </a:cubicBezTo>
                  <a:cubicBezTo>
                    <a:pt x="10" y="15"/>
                    <a:pt x="10" y="15"/>
                    <a:pt x="9" y="16"/>
                  </a:cubicBezTo>
                  <a:cubicBezTo>
                    <a:pt x="9" y="17"/>
                    <a:pt x="10" y="16"/>
                    <a:pt x="9" y="17"/>
                  </a:cubicBezTo>
                  <a:cubicBezTo>
                    <a:pt x="10" y="16"/>
                    <a:pt x="9" y="17"/>
                    <a:pt x="9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8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9" y="16"/>
                    <a:pt x="9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8" y="17"/>
                    <a:pt x="8" y="17"/>
                  </a:cubicBezTo>
                  <a:cubicBezTo>
                    <a:pt x="7" y="18"/>
                    <a:pt x="8" y="16"/>
                    <a:pt x="7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5"/>
                    <a:pt x="7" y="16"/>
                    <a:pt x="7" y="17"/>
                  </a:cubicBezTo>
                  <a:cubicBezTo>
                    <a:pt x="7" y="17"/>
                    <a:pt x="7" y="16"/>
                    <a:pt x="8" y="15"/>
                  </a:cubicBezTo>
                  <a:cubicBezTo>
                    <a:pt x="7" y="15"/>
                    <a:pt x="7" y="16"/>
                    <a:pt x="7" y="17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1"/>
                    <a:pt x="9" y="11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3"/>
                    <a:pt x="6" y="15"/>
                  </a:cubicBezTo>
                  <a:cubicBezTo>
                    <a:pt x="6" y="16"/>
                    <a:pt x="8" y="11"/>
                    <a:pt x="6" y="13"/>
                  </a:cubicBezTo>
                  <a:cubicBezTo>
                    <a:pt x="6" y="14"/>
                    <a:pt x="5" y="15"/>
                    <a:pt x="6" y="15"/>
                  </a:cubicBezTo>
                  <a:cubicBezTo>
                    <a:pt x="6" y="15"/>
                    <a:pt x="5" y="17"/>
                    <a:pt x="5" y="16"/>
                  </a:cubicBezTo>
                  <a:cubicBezTo>
                    <a:pt x="6" y="15"/>
                    <a:pt x="6" y="14"/>
                    <a:pt x="7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7" y="12"/>
                    <a:pt x="8" y="11"/>
                    <a:pt x="7" y="11"/>
                  </a:cubicBezTo>
                  <a:cubicBezTo>
                    <a:pt x="7" y="11"/>
                    <a:pt x="7" y="11"/>
                    <a:pt x="6" y="12"/>
                  </a:cubicBezTo>
                  <a:cubicBezTo>
                    <a:pt x="6" y="13"/>
                    <a:pt x="7" y="12"/>
                    <a:pt x="6" y="13"/>
                  </a:cubicBezTo>
                  <a:cubicBezTo>
                    <a:pt x="6" y="13"/>
                    <a:pt x="6" y="12"/>
                    <a:pt x="5" y="14"/>
                  </a:cubicBezTo>
                  <a:cubicBezTo>
                    <a:pt x="5" y="14"/>
                    <a:pt x="5" y="15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4"/>
                    <a:pt x="4" y="17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3"/>
                    <a:pt x="4" y="15"/>
                    <a:pt x="5" y="13"/>
                  </a:cubicBezTo>
                  <a:cubicBezTo>
                    <a:pt x="5" y="13"/>
                    <a:pt x="4" y="14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0"/>
                    <a:pt x="5" y="12"/>
                  </a:cubicBezTo>
                  <a:cubicBezTo>
                    <a:pt x="5" y="12"/>
                    <a:pt x="5" y="12"/>
                    <a:pt x="4" y="13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4" y="12"/>
                    <a:pt x="3" y="14"/>
                    <a:pt x="4" y="12"/>
                  </a:cubicBezTo>
                  <a:cubicBezTo>
                    <a:pt x="3" y="13"/>
                    <a:pt x="4" y="13"/>
                    <a:pt x="5" y="12"/>
                  </a:cubicBezTo>
                  <a:cubicBezTo>
                    <a:pt x="5" y="10"/>
                    <a:pt x="5" y="12"/>
                    <a:pt x="6" y="11"/>
                  </a:cubicBezTo>
                  <a:cubicBezTo>
                    <a:pt x="6" y="10"/>
                    <a:pt x="6" y="9"/>
                    <a:pt x="7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10"/>
                  </a:cubicBezTo>
                  <a:cubicBezTo>
                    <a:pt x="5" y="10"/>
                    <a:pt x="5" y="10"/>
                    <a:pt x="4" y="11"/>
                  </a:cubicBezTo>
                  <a:cubicBezTo>
                    <a:pt x="4" y="11"/>
                    <a:pt x="5" y="9"/>
                    <a:pt x="5" y="9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3" y="11"/>
                    <a:pt x="3" y="9"/>
                    <a:pt x="3" y="10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2" y="13"/>
                    <a:pt x="3" y="10"/>
                    <a:pt x="2" y="12"/>
                  </a:cubicBezTo>
                  <a:cubicBezTo>
                    <a:pt x="2" y="11"/>
                    <a:pt x="3" y="10"/>
                    <a:pt x="4" y="8"/>
                  </a:cubicBezTo>
                  <a:cubicBezTo>
                    <a:pt x="3" y="9"/>
                    <a:pt x="4" y="7"/>
                    <a:pt x="4" y="7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3" y="7"/>
                    <a:pt x="1" y="8"/>
                    <a:pt x="1" y="8"/>
                  </a:cubicBezTo>
                  <a:cubicBezTo>
                    <a:pt x="1" y="7"/>
                    <a:pt x="2" y="5"/>
                    <a:pt x="2" y="5"/>
                  </a:cubicBezTo>
                  <a:cubicBezTo>
                    <a:pt x="2" y="5"/>
                    <a:pt x="1" y="7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4"/>
                    <a:pt x="0" y="7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4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0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3" y="1"/>
                    <a:pt x="3" y="0"/>
                    <a:pt x="3" y="1"/>
                  </a:cubicBezTo>
                  <a:cubicBezTo>
                    <a:pt x="3" y="2"/>
                    <a:pt x="4" y="0"/>
                    <a:pt x="4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2" y="3"/>
                    <a:pt x="2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1"/>
                    <a:pt x="7" y="3"/>
                    <a:pt x="7" y="2"/>
                  </a:cubicBezTo>
                  <a:cubicBezTo>
                    <a:pt x="7" y="3"/>
                    <a:pt x="9" y="2"/>
                    <a:pt x="8" y="3"/>
                  </a:cubicBezTo>
                  <a:cubicBezTo>
                    <a:pt x="9" y="3"/>
                    <a:pt x="10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11" y="4"/>
                    <a:pt x="11" y="4"/>
                    <a:pt x="12" y="3"/>
                  </a:cubicBezTo>
                  <a:cubicBezTo>
                    <a:pt x="12" y="5"/>
                    <a:pt x="13" y="4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2"/>
                    <a:pt x="14" y="4"/>
                    <a:pt x="14" y="4"/>
                  </a:cubicBezTo>
                  <a:cubicBezTo>
                    <a:pt x="14" y="5"/>
                    <a:pt x="14" y="6"/>
                    <a:pt x="14" y="6"/>
                  </a:cubicBezTo>
                  <a:cubicBezTo>
                    <a:pt x="15" y="4"/>
                    <a:pt x="15" y="5"/>
                    <a:pt x="16" y="4"/>
                  </a:cubicBezTo>
                  <a:cubicBezTo>
                    <a:pt x="16" y="4"/>
                    <a:pt x="16" y="4"/>
                    <a:pt x="16" y="5"/>
                  </a:cubicBezTo>
                  <a:cubicBezTo>
                    <a:pt x="18" y="4"/>
                    <a:pt x="18" y="5"/>
                    <a:pt x="20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1" y="4"/>
                    <a:pt x="22" y="6"/>
                    <a:pt x="23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3" y="7"/>
                    <a:pt x="23" y="6"/>
                  </a:cubicBezTo>
                  <a:cubicBezTo>
                    <a:pt x="23" y="7"/>
                    <a:pt x="25" y="5"/>
                    <a:pt x="24" y="7"/>
                  </a:cubicBezTo>
                  <a:cubicBezTo>
                    <a:pt x="24" y="8"/>
                    <a:pt x="25" y="6"/>
                    <a:pt x="25" y="6"/>
                  </a:cubicBezTo>
                  <a:cubicBezTo>
                    <a:pt x="25" y="7"/>
                    <a:pt x="25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8"/>
                    <a:pt x="25" y="8"/>
                  </a:cubicBezTo>
                  <a:cubicBezTo>
                    <a:pt x="26" y="8"/>
                    <a:pt x="26" y="9"/>
                    <a:pt x="27" y="7"/>
                  </a:cubicBezTo>
                  <a:cubicBezTo>
                    <a:pt x="27" y="8"/>
                    <a:pt x="29" y="7"/>
                    <a:pt x="28" y="8"/>
                  </a:cubicBezTo>
                  <a:cubicBezTo>
                    <a:pt x="29" y="8"/>
                    <a:pt x="29" y="8"/>
                    <a:pt x="29" y="7"/>
                  </a:cubicBezTo>
                  <a:cubicBezTo>
                    <a:pt x="29" y="8"/>
                    <a:pt x="29" y="9"/>
                    <a:pt x="30" y="8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2" y="8"/>
                    <a:pt x="31" y="10"/>
                    <a:pt x="32" y="10"/>
                  </a:cubicBezTo>
                  <a:cubicBezTo>
                    <a:pt x="34" y="10"/>
                    <a:pt x="35" y="11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7" y="11"/>
                    <a:pt x="36" y="15"/>
                    <a:pt x="38" y="13"/>
                  </a:cubicBezTo>
                  <a:cubicBezTo>
                    <a:pt x="38" y="13"/>
                    <a:pt x="38" y="13"/>
                    <a:pt x="37" y="14"/>
                  </a:cubicBezTo>
                  <a:cubicBezTo>
                    <a:pt x="38" y="13"/>
                    <a:pt x="37" y="15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8" y="15"/>
                    <a:pt x="40" y="15"/>
                    <a:pt x="40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7"/>
                    <a:pt x="41" y="15"/>
                    <a:pt x="39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7"/>
                    <a:pt x="41" y="17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36" y="43"/>
                    <a:pt x="40" y="24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28"/>
                    <a:pt x="37" y="29"/>
                  </a:cubicBezTo>
                  <a:cubicBezTo>
                    <a:pt x="36" y="29"/>
                    <a:pt x="37" y="30"/>
                    <a:pt x="37" y="30"/>
                  </a:cubicBezTo>
                  <a:cubicBezTo>
                    <a:pt x="37" y="30"/>
                    <a:pt x="36" y="27"/>
                    <a:pt x="36" y="29"/>
                  </a:cubicBezTo>
                  <a:cubicBezTo>
                    <a:pt x="36" y="30"/>
                    <a:pt x="36" y="29"/>
                    <a:pt x="36" y="30"/>
                  </a:cubicBezTo>
                  <a:cubicBezTo>
                    <a:pt x="35" y="30"/>
                    <a:pt x="35" y="28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4" y="30"/>
                    <a:pt x="35" y="32"/>
                  </a:cubicBezTo>
                  <a:cubicBezTo>
                    <a:pt x="32" y="34"/>
                    <a:pt x="31" y="35"/>
                    <a:pt x="29" y="37"/>
                  </a:cubicBezTo>
                  <a:cubicBezTo>
                    <a:pt x="27" y="37"/>
                    <a:pt x="26" y="39"/>
                    <a:pt x="23" y="39"/>
                  </a:cubicBezTo>
                  <a:cubicBezTo>
                    <a:pt x="22" y="38"/>
                    <a:pt x="22" y="38"/>
                    <a:pt x="22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40"/>
                    <a:pt x="21" y="39"/>
                    <a:pt x="22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41"/>
                    <a:pt x="20" y="42"/>
                    <a:pt x="21" y="42"/>
                  </a:cubicBezTo>
                  <a:cubicBezTo>
                    <a:pt x="20" y="44"/>
                    <a:pt x="16" y="43"/>
                    <a:pt x="16" y="45"/>
                  </a:cubicBezTo>
                  <a:cubicBezTo>
                    <a:pt x="15" y="45"/>
                    <a:pt x="15" y="46"/>
                    <a:pt x="15" y="46"/>
                  </a:cubicBezTo>
                  <a:cubicBezTo>
                    <a:pt x="13" y="46"/>
                    <a:pt x="10" y="46"/>
                    <a:pt x="10" y="48"/>
                  </a:cubicBezTo>
                  <a:cubicBezTo>
                    <a:pt x="10" y="48"/>
                    <a:pt x="7" y="46"/>
                    <a:pt x="7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98"/>
            <p:cNvSpPr/>
            <p:nvPr/>
          </p:nvSpPr>
          <p:spPr bwMode="auto">
            <a:xfrm>
              <a:off x="7008813" y="4598988"/>
              <a:ext cx="1588" cy="317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99"/>
            <p:cNvSpPr/>
            <p:nvPr/>
          </p:nvSpPr>
          <p:spPr bwMode="auto">
            <a:xfrm>
              <a:off x="7011988" y="4614863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400"/>
            <p:cNvSpPr/>
            <p:nvPr/>
          </p:nvSpPr>
          <p:spPr bwMode="auto">
            <a:xfrm>
              <a:off x="7013576" y="461645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401"/>
            <p:cNvSpPr/>
            <p:nvPr/>
          </p:nvSpPr>
          <p:spPr bwMode="auto">
            <a:xfrm>
              <a:off x="7013576" y="4621213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402"/>
            <p:cNvSpPr/>
            <p:nvPr/>
          </p:nvSpPr>
          <p:spPr bwMode="auto">
            <a:xfrm>
              <a:off x="7015163" y="46196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403"/>
            <p:cNvSpPr/>
            <p:nvPr/>
          </p:nvSpPr>
          <p:spPr bwMode="auto">
            <a:xfrm>
              <a:off x="7018338" y="46243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404"/>
            <p:cNvSpPr/>
            <p:nvPr/>
          </p:nvSpPr>
          <p:spPr bwMode="auto">
            <a:xfrm>
              <a:off x="7021513" y="4624388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405"/>
            <p:cNvSpPr/>
            <p:nvPr/>
          </p:nvSpPr>
          <p:spPr bwMode="auto">
            <a:xfrm>
              <a:off x="7056438" y="4638675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Rectangle 407"/>
            <p:cNvSpPr>
              <a:spLocks noChangeArrowheads="1"/>
            </p:cNvSpPr>
            <p:nvPr/>
          </p:nvSpPr>
          <p:spPr bwMode="auto">
            <a:xfrm>
              <a:off x="7054851" y="4630738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408"/>
            <p:cNvSpPr/>
            <p:nvPr/>
          </p:nvSpPr>
          <p:spPr bwMode="auto">
            <a:xfrm>
              <a:off x="7048501" y="4640263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409"/>
            <p:cNvSpPr/>
            <p:nvPr/>
          </p:nvSpPr>
          <p:spPr bwMode="auto">
            <a:xfrm>
              <a:off x="5919789" y="4298951"/>
              <a:ext cx="0" cy="3175"/>
            </a:xfrm>
            <a:custGeom>
              <a:avLst/>
              <a:gdLst>
                <a:gd name="T0" fmla="*/ 2 h 2"/>
                <a:gd name="T1" fmla="*/ 1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410"/>
            <p:cNvSpPr/>
            <p:nvPr/>
          </p:nvSpPr>
          <p:spPr bwMode="auto">
            <a:xfrm>
              <a:off x="5835651" y="4276726"/>
              <a:ext cx="84138" cy="76200"/>
            </a:xfrm>
            <a:custGeom>
              <a:avLst/>
              <a:gdLst>
                <a:gd name="T0" fmla="*/ 23 w 52"/>
                <a:gd name="T1" fmla="*/ 40 h 48"/>
                <a:gd name="T2" fmla="*/ 22 w 52"/>
                <a:gd name="T3" fmla="*/ 38 h 48"/>
                <a:gd name="T4" fmla="*/ 16 w 52"/>
                <a:gd name="T5" fmla="*/ 35 h 48"/>
                <a:gd name="T6" fmla="*/ 16 w 52"/>
                <a:gd name="T7" fmla="*/ 33 h 48"/>
                <a:gd name="T8" fmla="*/ 15 w 52"/>
                <a:gd name="T9" fmla="*/ 28 h 48"/>
                <a:gd name="T10" fmla="*/ 14 w 52"/>
                <a:gd name="T11" fmla="*/ 26 h 48"/>
                <a:gd name="T12" fmla="*/ 11 w 52"/>
                <a:gd name="T13" fmla="*/ 24 h 48"/>
                <a:gd name="T14" fmla="*/ 11 w 52"/>
                <a:gd name="T15" fmla="*/ 21 h 48"/>
                <a:gd name="T16" fmla="*/ 11 w 52"/>
                <a:gd name="T17" fmla="*/ 19 h 48"/>
                <a:gd name="T18" fmla="*/ 10 w 52"/>
                <a:gd name="T19" fmla="*/ 19 h 48"/>
                <a:gd name="T20" fmla="*/ 7 w 52"/>
                <a:gd name="T21" fmla="*/ 16 h 48"/>
                <a:gd name="T22" fmla="*/ 7 w 52"/>
                <a:gd name="T23" fmla="*/ 14 h 48"/>
                <a:gd name="T24" fmla="*/ 5 w 52"/>
                <a:gd name="T25" fmla="*/ 12 h 48"/>
                <a:gd name="T26" fmla="*/ 5 w 52"/>
                <a:gd name="T27" fmla="*/ 11 h 48"/>
                <a:gd name="T28" fmla="*/ 10 w 52"/>
                <a:gd name="T29" fmla="*/ 5 h 48"/>
                <a:gd name="T30" fmla="*/ 11 w 52"/>
                <a:gd name="T31" fmla="*/ 5 h 48"/>
                <a:gd name="T32" fmla="*/ 13 w 52"/>
                <a:gd name="T33" fmla="*/ 7 h 48"/>
                <a:gd name="T34" fmla="*/ 17 w 52"/>
                <a:gd name="T35" fmla="*/ 5 h 48"/>
                <a:gd name="T36" fmla="*/ 18 w 52"/>
                <a:gd name="T37" fmla="*/ 3 h 48"/>
                <a:gd name="T38" fmla="*/ 20 w 52"/>
                <a:gd name="T39" fmla="*/ 6 h 48"/>
                <a:gd name="T40" fmla="*/ 20 w 52"/>
                <a:gd name="T41" fmla="*/ 4 h 48"/>
                <a:gd name="T42" fmla="*/ 21 w 52"/>
                <a:gd name="T43" fmla="*/ 5 h 48"/>
                <a:gd name="T44" fmla="*/ 23 w 52"/>
                <a:gd name="T45" fmla="*/ 3 h 48"/>
                <a:gd name="T46" fmla="*/ 27 w 52"/>
                <a:gd name="T47" fmla="*/ 6 h 48"/>
                <a:gd name="T48" fmla="*/ 29 w 52"/>
                <a:gd name="T49" fmla="*/ 3 h 48"/>
                <a:gd name="T50" fmla="*/ 30 w 52"/>
                <a:gd name="T51" fmla="*/ 2 h 48"/>
                <a:gd name="T52" fmla="*/ 34 w 52"/>
                <a:gd name="T53" fmla="*/ 3 h 48"/>
                <a:gd name="T54" fmla="*/ 34 w 52"/>
                <a:gd name="T55" fmla="*/ 8 h 48"/>
                <a:gd name="T56" fmla="*/ 36 w 52"/>
                <a:gd name="T57" fmla="*/ 2 h 48"/>
                <a:gd name="T58" fmla="*/ 37 w 52"/>
                <a:gd name="T59" fmla="*/ 3 h 48"/>
                <a:gd name="T60" fmla="*/ 38 w 52"/>
                <a:gd name="T61" fmla="*/ 2 h 48"/>
                <a:gd name="T62" fmla="*/ 40 w 52"/>
                <a:gd name="T63" fmla="*/ 3 h 48"/>
                <a:gd name="T64" fmla="*/ 40 w 52"/>
                <a:gd name="T65" fmla="*/ 4 h 48"/>
                <a:gd name="T66" fmla="*/ 41 w 52"/>
                <a:gd name="T67" fmla="*/ 6 h 48"/>
                <a:gd name="T68" fmla="*/ 43 w 52"/>
                <a:gd name="T69" fmla="*/ 2 h 48"/>
                <a:gd name="T70" fmla="*/ 44 w 52"/>
                <a:gd name="T71" fmla="*/ 4 h 48"/>
                <a:gd name="T72" fmla="*/ 44 w 52"/>
                <a:gd name="T73" fmla="*/ 4 h 48"/>
                <a:gd name="T74" fmla="*/ 46 w 52"/>
                <a:gd name="T75" fmla="*/ 5 h 48"/>
                <a:gd name="T76" fmla="*/ 46 w 52"/>
                <a:gd name="T77" fmla="*/ 6 h 48"/>
                <a:gd name="T78" fmla="*/ 48 w 52"/>
                <a:gd name="T79" fmla="*/ 5 h 48"/>
                <a:gd name="T80" fmla="*/ 49 w 52"/>
                <a:gd name="T81" fmla="*/ 10 h 48"/>
                <a:gd name="T82" fmla="*/ 51 w 52"/>
                <a:gd name="T83" fmla="*/ 12 h 48"/>
                <a:gd name="T84" fmla="*/ 51 w 52"/>
                <a:gd name="T85" fmla="*/ 15 h 48"/>
                <a:gd name="T86" fmla="*/ 50 w 52"/>
                <a:gd name="T87" fmla="*/ 15 h 48"/>
                <a:gd name="T88" fmla="*/ 48 w 52"/>
                <a:gd name="T89" fmla="*/ 15 h 48"/>
                <a:gd name="T90" fmla="*/ 44 w 52"/>
                <a:gd name="T91" fmla="*/ 15 h 48"/>
                <a:gd name="T92" fmla="*/ 39 w 52"/>
                <a:gd name="T93" fmla="*/ 15 h 48"/>
                <a:gd name="T94" fmla="*/ 33 w 52"/>
                <a:gd name="T95" fmla="*/ 16 h 48"/>
                <a:gd name="T96" fmla="*/ 27 w 52"/>
                <a:gd name="T97" fmla="*/ 17 h 48"/>
                <a:gd name="T98" fmla="*/ 23 w 52"/>
                <a:gd name="T99" fmla="*/ 18 h 48"/>
                <a:gd name="T100" fmla="*/ 16 w 52"/>
                <a:gd name="T101" fmla="*/ 19 h 48"/>
                <a:gd name="T102" fmla="*/ 13 w 52"/>
                <a:gd name="T103" fmla="*/ 16 h 48"/>
                <a:gd name="T104" fmla="*/ 12 w 52"/>
                <a:gd name="T105" fmla="*/ 17 h 48"/>
                <a:gd name="T106" fmla="*/ 18 w 52"/>
                <a:gd name="T107" fmla="*/ 11 h 48"/>
                <a:gd name="T108" fmla="*/ 17 w 52"/>
                <a:gd name="T109" fmla="*/ 14 h 48"/>
                <a:gd name="T110" fmla="*/ 25 w 52"/>
                <a:gd name="T111" fmla="*/ 29 h 48"/>
                <a:gd name="T112" fmla="*/ 29 w 52"/>
                <a:gd name="T113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2" h="48">
                  <a:moveTo>
                    <a:pt x="27" y="47"/>
                  </a:moveTo>
                  <a:cubicBezTo>
                    <a:pt x="23" y="48"/>
                    <a:pt x="26" y="45"/>
                    <a:pt x="23" y="45"/>
                  </a:cubicBezTo>
                  <a:cubicBezTo>
                    <a:pt x="23" y="45"/>
                    <a:pt x="25" y="44"/>
                    <a:pt x="25" y="44"/>
                  </a:cubicBezTo>
                  <a:cubicBezTo>
                    <a:pt x="22" y="44"/>
                    <a:pt x="23" y="42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39"/>
                    <a:pt x="23" y="40"/>
                    <a:pt x="23" y="40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0"/>
                    <a:pt x="23" y="39"/>
                    <a:pt x="23" y="39"/>
                  </a:cubicBezTo>
                  <a:cubicBezTo>
                    <a:pt x="23" y="39"/>
                    <a:pt x="24" y="39"/>
                    <a:pt x="24" y="38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0" y="40"/>
                    <a:pt x="23" y="38"/>
                    <a:pt x="21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0" y="38"/>
                    <a:pt x="19" y="36"/>
                    <a:pt x="18" y="36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9" y="36"/>
                    <a:pt x="18" y="36"/>
                    <a:pt x="18" y="35"/>
                  </a:cubicBezTo>
                  <a:cubicBezTo>
                    <a:pt x="19" y="35"/>
                    <a:pt x="17" y="36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6" y="35"/>
                    <a:pt x="18" y="34"/>
                    <a:pt x="16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5" y="35"/>
                    <a:pt x="18" y="33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4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3"/>
                    <a:pt x="17" y="32"/>
                    <a:pt x="16" y="33"/>
                  </a:cubicBezTo>
                  <a:cubicBezTo>
                    <a:pt x="17" y="32"/>
                    <a:pt x="16" y="33"/>
                    <a:pt x="18" y="32"/>
                  </a:cubicBezTo>
                  <a:cubicBezTo>
                    <a:pt x="16" y="32"/>
                    <a:pt x="16" y="30"/>
                    <a:pt x="15" y="29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7"/>
                    <a:pt x="14" y="28"/>
                    <a:pt x="15" y="28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4" y="27"/>
                    <a:pt x="15" y="26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5"/>
                    <a:pt x="14" y="27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3" y="26"/>
                    <a:pt x="14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4"/>
                    <a:pt x="12" y="24"/>
                  </a:cubicBezTo>
                  <a:cubicBezTo>
                    <a:pt x="13" y="24"/>
                    <a:pt x="15" y="23"/>
                    <a:pt x="14" y="23"/>
                  </a:cubicBezTo>
                  <a:cubicBezTo>
                    <a:pt x="12" y="24"/>
                    <a:pt x="13" y="23"/>
                    <a:pt x="11" y="24"/>
                  </a:cubicBezTo>
                  <a:cubicBezTo>
                    <a:pt x="11" y="23"/>
                    <a:pt x="12" y="23"/>
                    <a:pt x="11" y="23"/>
                  </a:cubicBezTo>
                  <a:cubicBezTo>
                    <a:pt x="12" y="23"/>
                    <a:pt x="13" y="22"/>
                    <a:pt x="14" y="22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1"/>
                    <a:pt x="14" y="22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3" y="21"/>
                    <a:pt x="11" y="22"/>
                    <a:pt x="11" y="21"/>
                  </a:cubicBezTo>
                  <a:cubicBezTo>
                    <a:pt x="12" y="21"/>
                    <a:pt x="13" y="20"/>
                    <a:pt x="13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1" y="21"/>
                    <a:pt x="1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21"/>
                    <a:pt x="9" y="20"/>
                    <a:pt x="10" y="20"/>
                  </a:cubicBezTo>
                  <a:cubicBezTo>
                    <a:pt x="11" y="19"/>
                    <a:pt x="11" y="20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0" y="19"/>
                    <a:pt x="9" y="19"/>
                  </a:cubicBezTo>
                  <a:cubicBezTo>
                    <a:pt x="9" y="19"/>
                    <a:pt x="10" y="19"/>
                    <a:pt x="10" y="19"/>
                  </a:cubicBezTo>
                  <a:cubicBezTo>
                    <a:pt x="9" y="19"/>
                    <a:pt x="8" y="19"/>
                    <a:pt x="8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8" y="19"/>
                    <a:pt x="8" y="18"/>
                    <a:pt x="7" y="18"/>
                  </a:cubicBezTo>
                  <a:cubicBezTo>
                    <a:pt x="6" y="18"/>
                    <a:pt x="9" y="18"/>
                    <a:pt x="8" y="18"/>
                  </a:cubicBezTo>
                  <a:cubicBezTo>
                    <a:pt x="9" y="17"/>
                    <a:pt x="6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6"/>
                    <a:pt x="7" y="16"/>
                    <a:pt x="7" y="16"/>
                  </a:cubicBezTo>
                  <a:cubicBezTo>
                    <a:pt x="7" y="16"/>
                    <a:pt x="7" y="16"/>
                    <a:pt x="8" y="16"/>
                  </a:cubicBezTo>
                  <a:cubicBezTo>
                    <a:pt x="7" y="16"/>
                    <a:pt x="6" y="15"/>
                    <a:pt x="7" y="14"/>
                  </a:cubicBezTo>
                  <a:cubicBezTo>
                    <a:pt x="6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4"/>
                    <a:pt x="6" y="14"/>
                    <a:pt x="7" y="13"/>
                  </a:cubicBezTo>
                  <a:cubicBezTo>
                    <a:pt x="5" y="13"/>
                    <a:pt x="8" y="14"/>
                    <a:pt x="7" y="14"/>
                  </a:cubicBezTo>
                  <a:cubicBezTo>
                    <a:pt x="8" y="14"/>
                    <a:pt x="5" y="14"/>
                    <a:pt x="7" y="14"/>
                  </a:cubicBezTo>
                  <a:cubicBezTo>
                    <a:pt x="7" y="14"/>
                    <a:pt x="5" y="13"/>
                    <a:pt x="6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6" y="12"/>
                    <a:pt x="5" y="12"/>
                  </a:cubicBezTo>
                  <a:cubicBezTo>
                    <a:pt x="6" y="12"/>
                    <a:pt x="4" y="12"/>
                    <a:pt x="6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6" y="12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6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0" y="16"/>
                    <a:pt x="11" y="3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1" y="5"/>
                    <a:pt x="11" y="6"/>
                  </a:cubicBezTo>
                  <a:cubicBezTo>
                    <a:pt x="11" y="5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6"/>
                    <a:pt x="12" y="7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3" y="7"/>
                    <a:pt x="13" y="3"/>
                    <a:pt x="13" y="5"/>
                  </a:cubicBezTo>
                  <a:cubicBezTo>
                    <a:pt x="13" y="5"/>
                    <a:pt x="13" y="6"/>
                    <a:pt x="13" y="7"/>
                  </a:cubicBezTo>
                  <a:cubicBezTo>
                    <a:pt x="14" y="9"/>
                    <a:pt x="14" y="5"/>
                    <a:pt x="14" y="6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3"/>
                    <a:pt x="14" y="5"/>
                  </a:cubicBezTo>
                  <a:cubicBezTo>
                    <a:pt x="14" y="4"/>
                    <a:pt x="15" y="6"/>
                    <a:pt x="15" y="4"/>
                  </a:cubicBezTo>
                  <a:cubicBezTo>
                    <a:pt x="15" y="5"/>
                    <a:pt x="16" y="3"/>
                    <a:pt x="17" y="6"/>
                  </a:cubicBezTo>
                  <a:cubicBezTo>
                    <a:pt x="17" y="6"/>
                    <a:pt x="17" y="6"/>
                    <a:pt x="17" y="5"/>
                  </a:cubicBezTo>
                  <a:cubicBezTo>
                    <a:pt x="17" y="4"/>
                    <a:pt x="17" y="6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5"/>
                    <a:pt x="17" y="5"/>
                    <a:pt x="17" y="6"/>
                  </a:cubicBezTo>
                  <a:cubicBezTo>
                    <a:pt x="17" y="7"/>
                    <a:pt x="17" y="3"/>
                    <a:pt x="18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5"/>
                    <a:pt x="19" y="5"/>
                    <a:pt x="19" y="5"/>
                  </a:cubicBezTo>
                  <a:cubicBezTo>
                    <a:pt x="19" y="4"/>
                    <a:pt x="19" y="4"/>
                    <a:pt x="20" y="4"/>
                  </a:cubicBezTo>
                  <a:cubicBezTo>
                    <a:pt x="20" y="5"/>
                    <a:pt x="20" y="4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20" y="4"/>
                    <a:pt x="20" y="4"/>
                  </a:cubicBezTo>
                  <a:cubicBezTo>
                    <a:pt x="20" y="5"/>
                    <a:pt x="20" y="6"/>
                    <a:pt x="20" y="5"/>
                  </a:cubicBezTo>
                  <a:cubicBezTo>
                    <a:pt x="21" y="5"/>
                    <a:pt x="20" y="3"/>
                    <a:pt x="21" y="4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5"/>
                    <a:pt x="21" y="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3" y="4"/>
                    <a:pt x="23" y="3"/>
                  </a:cubicBezTo>
                  <a:cubicBezTo>
                    <a:pt x="23" y="4"/>
                    <a:pt x="23" y="7"/>
                    <a:pt x="23" y="6"/>
                  </a:cubicBezTo>
                  <a:cubicBezTo>
                    <a:pt x="23" y="6"/>
                    <a:pt x="23" y="4"/>
                    <a:pt x="23" y="3"/>
                  </a:cubicBezTo>
                  <a:cubicBezTo>
                    <a:pt x="24" y="4"/>
                    <a:pt x="24" y="2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6" y="2"/>
                    <a:pt x="27" y="4"/>
                  </a:cubicBezTo>
                  <a:cubicBezTo>
                    <a:pt x="27" y="4"/>
                    <a:pt x="27" y="5"/>
                    <a:pt x="27" y="6"/>
                  </a:cubicBezTo>
                  <a:cubicBezTo>
                    <a:pt x="27" y="5"/>
                    <a:pt x="27" y="7"/>
                    <a:pt x="27" y="5"/>
                  </a:cubicBezTo>
                  <a:cubicBezTo>
                    <a:pt x="27" y="4"/>
                    <a:pt x="27" y="3"/>
                    <a:pt x="27" y="3"/>
                  </a:cubicBezTo>
                  <a:cubicBezTo>
                    <a:pt x="27" y="3"/>
                    <a:pt x="28" y="3"/>
                    <a:pt x="28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3"/>
                    <a:pt x="29" y="2"/>
                    <a:pt x="29" y="3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3"/>
                    <a:pt x="30" y="2"/>
                    <a:pt x="30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3"/>
                    <a:pt x="30" y="2"/>
                  </a:cubicBezTo>
                  <a:cubicBezTo>
                    <a:pt x="30" y="3"/>
                    <a:pt x="31" y="3"/>
                    <a:pt x="31" y="5"/>
                  </a:cubicBezTo>
                  <a:cubicBezTo>
                    <a:pt x="32" y="2"/>
                    <a:pt x="33" y="2"/>
                    <a:pt x="33" y="2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4" y="3"/>
                    <a:pt x="34" y="1"/>
                    <a:pt x="34" y="2"/>
                  </a:cubicBezTo>
                  <a:cubicBezTo>
                    <a:pt x="34" y="3"/>
                    <a:pt x="34" y="3"/>
                    <a:pt x="34" y="4"/>
                  </a:cubicBezTo>
                  <a:cubicBezTo>
                    <a:pt x="34" y="5"/>
                    <a:pt x="34" y="3"/>
                    <a:pt x="34" y="3"/>
                  </a:cubicBezTo>
                  <a:cubicBezTo>
                    <a:pt x="34" y="2"/>
                    <a:pt x="34" y="3"/>
                    <a:pt x="34" y="2"/>
                  </a:cubicBezTo>
                  <a:cubicBezTo>
                    <a:pt x="34" y="2"/>
                    <a:pt x="35" y="3"/>
                    <a:pt x="35" y="2"/>
                  </a:cubicBezTo>
                  <a:cubicBezTo>
                    <a:pt x="35" y="2"/>
                    <a:pt x="35" y="3"/>
                    <a:pt x="34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5"/>
                    <a:pt x="34" y="6"/>
                    <a:pt x="34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9"/>
                    <a:pt x="35" y="7"/>
                    <a:pt x="34" y="7"/>
                  </a:cubicBezTo>
                  <a:cubicBezTo>
                    <a:pt x="35" y="6"/>
                    <a:pt x="35" y="3"/>
                    <a:pt x="35" y="3"/>
                  </a:cubicBezTo>
                  <a:cubicBezTo>
                    <a:pt x="35" y="4"/>
                    <a:pt x="35" y="4"/>
                    <a:pt x="35" y="5"/>
                  </a:cubicBezTo>
                  <a:cubicBezTo>
                    <a:pt x="35" y="6"/>
                    <a:pt x="35" y="4"/>
                    <a:pt x="36" y="5"/>
                  </a:cubicBezTo>
                  <a:cubicBezTo>
                    <a:pt x="35" y="4"/>
                    <a:pt x="36" y="3"/>
                    <a:pt x="36" y="2"/>
                  </a:cubicBezTo>
                  <a:cubicBezTo>
                    <a:pt x="36" y="3"/>
                    <a:pt x="36" y="4"/>
                    <a:pt x="36" y="4"/>
                  </a:cubicBezTo>
                  <a:cubicBezTo>
                    <a:pt x="36" y="3"/>
                    <a:pt x="36" y="2"/>
                    <a:pt x="36" y="2"/>
                  </a:cubicBezTo>
                  <a:cubicBezTo>
                    <a:pt x="37" y="0"/>
                    <a:pt x="36" y="2"/>
                    <a:pt x="37" y="1"/>
                  </a:cubicBezTo>
                  <a:cubicBezTo>
                    <a:pt x="37" y="2"/>
                    <a:pt x="36" y="4"/>
                    <a:pt x="36" y="5"/>
                  </a:cubicBezTo>
                  <a:cubicBezTo>
                    <a:pt x="37" y="3"/>
                    <a:pt x="37" y="3"/>
                    <a:pt x="37" y="1"/>
                  </a:cubicBezTo>
                  <a:cubicBezTo>
                    <a:pt x="37" y="2"/>
                    <a:pt x="37" y="3"/>
                    <a:pt x="37" y="3"/>
                  </a:cubicBezTo>
                  <a:cubicBezTo>
                    <a:pt x="37" y="4"/>
                    <a:pt x="38" y="1"/>
                    <a:pt x="37" y="4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4"/>
                    <a:pt x="38" y="2"/>
                    <a:pt x="38" y="4"/>
                  </a:cubicBezTo>
                  <a:cubicBezTo>
                    <a:pt x="38" y="4"/>
                    <a:pt x="39" y="4"/>
                    <a:pt x="39" y="3"/>
                  </a:cubicBezTo>
                  <a:cubicBezTo>
                    <a:pt x="38" y="2"/>
                    <a:pt x="38" y="4"/>
                    <a:pt x="38" y="2"/>
                  </a:cubicBezTo>
                  <a:cubicBezTo>
                    <a:pt x="38" y="3"/>
                    <a:pt x="39" y="2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2"/>
                    <a:pt x="39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40" y="0"/>
                    <a:pt x="39" y="3"/>
                    <a:pt x="40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3"/>
                    <a:pt x="40" y="2"/>
                    <a:pt x="40" y="1"/>
                  </a:cubicBezTo>
                  <a:cubicBezTo>
                    <a:pt x="40" y="0"/>
                    <a:pt x="40" y="2"/>
                    <a:pt x="40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2"/>
                    <a:pt x="41" y="2"/>
                  </a:cubicBez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2"/>
                    <a:pt x="41" y="1"/>
                  </a:cubicBezTo>
                  <a:cubicBezTo>
                    <a:pt x="41" y="2"/>
                    <a:pt x="41" y="3"/>
                    <a:pt x="41" y="4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0" y="7"/>
                    <a:pt x="41" y="7"/>
                    <a:pt x="41" y="8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1" y="5"/>
                    <a:pt x="42" y="5"/>
                    <a:pt x="42" y="2"/>
                  </a:cubicBezTo>
                  <a:cubicBezTo>
                    <a:pt x="43" y="2"/>
                    <a:pt x="42" y="8"/>
                    <a:pt x="42" y="4"/>
                  </a:cubicBezTo>
                  <a:cubicBezTo>
                    <a:pt x="42" y="4"/>
                    <a:pt x="43" y="2"/>
                    <a:pt x="43" y="3"/>
                  </a:cubicBezTo>
                  <a:cubicBezTo>
                    <a:pt x="43" y="3"/>
                    <a:pt x="43" y="1"/>
                    <a:pt x="43" y="2"/>
                  </a:cubicBezTo>
                  <a:cubicBezTo>
                    <a:pt x="43" y="2"/>
                    <a:pt x="43" y="4"/>
                    <a:pt x="43" y="5"/>
                  </a:cubicBezTo>
                  <a:cubicBezTo>
                    <a:pt x="43" y="4"/>
                    <a:pt x="43" y="4"/>
                    <a:pt x="42" y="5"/>
                  </a:cubicBezTo>
                  <a:cubicBezTo>
                    <a:pt x="42" y="5"/>
                    <a:pt x="42" y="7"/>
                    <a:pt x="42" y="7"/>
                  </a:cubicBezTo>
                  <a:cubicBezTo>
                    <a:pt x="43" y="7"/>
                    <a:pt x="43" y="7"/>
                    <a:pt x="43" y="5"/>
                  </a:cubicBezTo>
                  <a:cubicBezTo>
                    <a:pt x="43" y="4"/>
                    <a:pt x="43" y="6"/>
                    <a:pt x="43" y="4"/>
                  </a:cubicBezTo>
                  <a:cubicBezTo>
                    <a:pt x="43" y="4"/>
                    <a:pt x="43" y="6"/>
                    <a:pt x="44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3"/>
                    <a:pt x="44" y="1"/>
                    <a:pt x="45" y="1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4"/>
                    <a:pt x="44" y="2"/>
                    <a:pt x="44" y="4"/>
                  </a:cubicBezTo>
                  <a:cubicBezTo>
                    <a:pt x="44" y="4"/>
                    <a:pt x="44" y="3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4" y="7"/>
                    <a:pt x="44" y="6"/>
                  </a:cubicBezTo>
                  <a:cubicBezTo>
                    <a:pt x="45" y="5"/>
                    <a:pt x="45" y="5"/>
                    <a:pt x="45" y="4"/>
                  </a:cubicBezTo>
                  <a:cubicBezTo>
                    <a:pt x="45" y="4"/>
                    <a:pt x="45" y="3"/>
                    <a:pt x="46" y="3"/>
                  </a:cubicBezTo>
                  <a:cubicBezTo>
                    <a:pt x="45" y="4"/>
                    <a:pt x="46" y="3"/>
                    <a:pt x="46" y="5"/>
                  </a:cubicBezTo>
                  <a:cubicBezTo>
                    <a:pt x="46" y="4"/>
                    <a:pt x="45" y="4"/>
                    <a:pt x="45" y="5"/>
                  </a:cubicBezTo>
                  <a:cubicBezTo>
                    <a:pt x="44" y="7"/>
                    <a:pt x="44" y="5"/>
                    <a:pt x="44" y="7"/>
                  </a:cubicBezTo>
                  <a:cubicBezTo>
                    <a:pt x="44" y="7"/>
                    <a:pt x="44" y="9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8"/>
                    <a:pt x="44" y="8"/>
                    <a:pt x="44" y="7"/>
                  </a:cubicBezTo>
                  <a:cubicBezTo>
                    <a:pt x="45" y="8"/>
                    <a:pt x="45" y="7"/>
                    <a:pt x="46" y="6"/>
                  </a:cubicBezTo>
                  <a:cubicBezTo>
                    <a:pt x="46" y="6"/>
                    <a:pt x="45" y="8"/>
                    <a:pt x="45" y="8"/>
                  </a:cubicBezTo>
                  <a:cubicBezTo>
                    <a:pt x="46" y="7"/>
                    <a:pt x="46" y="8"/>
                    <a:pt x="46" y="8"/>
                  </a:cubicBezTo>
                  <a:cubicBezTo>
                    <a:pt x="47" y="6"/>
                    <a:pt x="47" y="8"/>
                    <a:pt x="47" y="6"/>
                  </a:cubicBezTo>
                  <a:cubicBezTo>
                    <a:pt x="47" y="6"/>
                    <a:pt x="47" y="4"/>
                    <a:pt x="47" y="3"/>
                  </a:cubicBezTo>
                  <a:cubicBezTo>
                    <a:pt x="47" y="3"/>
                    <a:pt x="47" y="4"/>
                    <a:pt x="47" y="5"/>
                  </a:cubicBezTo>
                  <a:cubicBezTo>
                    <a:pt x="47" y="4"/>
                    <a:pt x="47" y="6"/>
                    <a:pt x="48" y="5"/>
                  </a:cubicBezTo>
                  <a:cubicBezTo>
                    <a:pt x="47" y="5"/>
                    <a:pt x="47" y="7"/>
                    <a:pt x="47" y="9"/>
                  </a:cubicBezTo>
                  <a:cubicBezTo>
                    <a:pt x="47" y="8"/>
                    <a:pt x="47" y="10"/>
                    <a:pt x="47" y="10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8" y="10"/>
                    <a:pt x="49" y="8"/>
                    <a:pt x="49" y="8"/>
                  </a:cubicBezTo>
                  <a:cubicBezTo>
                    <a:pt x="49" y="9"/>
                    <a:pt x="49" y="11"/>
                    <a:pt x="49" y="11"/>
                  </a:cubicBezTo>
                  <a:cubicBezTo>
                    <a:pt x="49" y="11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0" y="10"/>
                    <a:pt x="50" y="12"/>
                    <a:pt x="50" y="9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13"/>
                    <a:pt x="50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0"/>
                    <a:pt x="51" y="11"/>
                    <a:pt x="52" y="11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2"/>
                    <a:pt x="52" y="13"/>
                    <a:pt x="52" y="12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4"/>
                    <a:pt x="51" y="14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1" y="13"/>
                    <a:pt x="51" y="12"/>
                  </a:cubicBezTo>
                  <a:cubicBezTo>
                    <a:pt x="51" y="14"/>
                    <a:pt x="51" y="14"/>
                    <a:pt x="50" y="15"/>
                  </a:cubicBezTo>
                  <a:cubicBezTo>
                    <a:pt x="50" y="15"/>
                    <a:pt x="50" y="15"/>
                    <a:pt x="51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5"/>
                    <a:pt x="50" y="15"/>
                    <a:pt x="50" y="14"/>
                  </a:cubicBezTo>
                  <a:cubicBezTo>
                    <a:pt x="50" y="15"/>
                    <a:pt x="50" y="16"/>
                    <a:pt x="49" y="15"/>
                  </a:cubicBezTo>
                  <a:cubicBezTo>
                    <a:pt x="49" y="14"/>
                    <a:pt x="49" y="16"/>
                    <a:pt x="48" y="16"/>
                  </a:cubicBezTo>
                  <a:cubicBezTo>
                    <a:pt x="49" y="14"/>
                    <a:pt x="49" y="13"/>
                    <a:pt x="49" y="13"/>
                  </a:cubicBezTo>
                  <a:cubicBezTo>
                    <a:pt x="49" y="12"/>
                    <a:pt x="49" y="13"/>
                    <a:pt x="49" y="12"/>
                  </a:cubicBezTo>
                  <a:cubicBezTo>
                    <a:pt x="49" y="13"/>
                    <a:pt x="49" y="15"/>
                    <a:pt x="48" y="15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5"/>
                    <a:pt x="48" y="16"/>
                    <a:pt x="47" y="16"/>
                  </a:cubicBezTo>
                  <a:cubicBezTo>
                    <a:pt x="47" y="15"/>
                    <a:pt x="47" y="15"/>
                    <a:pt x="46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6"/>
                    <a:pt x="45" y="15"/>
                    <a:pt x="45" y="16"/>
                  </a:cubicBezTo>
                  <a:cubicBezTo>
                    <a:pt x="45" y="15"/>
                    <a:pt x="44" y="16"/>
                    <a:pt x="44" y="15"/>
                  </a:cubicBezTo>
                  <a:cubicBezTo>
                    <a:pt x="43" y="15"/>
                    <a:pt x="42" y="16"/>
                    <a:pt x="41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5"/>
                    <a:pt x="41" y="13"/>
                    <a:pt x="41" y="13"/>
                  </a:cubicBezTo>
                  <a:cubicBezTo>
                    <a:pt x="41" y="14"/>
                    <a:pt x="41" y="15"/>
                    <a:pt x="41" y="16"/>
                  </a:cubicBezTo>
                  <a:cubicBezTo>
                    <a:pt x="40" y="14"/>
                    <a:pt x="40" y="16"/>
                    <a:pt x="39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7"/>
                    <a:pt x="38" y="16"/>
                    <a:pt x="38" y="15"/>
                  </a:cubicBezTo>
                  <a:cubicBezTo>
                    <a:pt x="38" y="15"/>
                    <a:pt x="38" y="14"/>
                    <a:pt x="38" y="14"/>
                  </a:cubicBezTo>
                  <a:cubicBezTo>
                    <a:pt x="37" y="16"/>
                    <a:pt x="37" y="15"/>
                    <a:pt x="37" y="16"/>
                  </a:cubicBezTo>
                  <a:cubicBezTo>
                    <a:pt x="37" y="16"/>
                    <a:pt x="36" y="16"/>
                    <a:pt x="36" y="15"/>
                  </a:cubicBezTo>
                  <a:cubicBezTo>
                    <a:pt x="35" y="17"/>
                    <a:pt x="34" y="16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8"/>
                    <a:pt x="31" y="16"/>
                    <a:pt x="30" y="17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29" y="16"/>
                    <a:pt x="29" y="17"/>
                  </a:cubicBezTo>
                  <a:cubicBezTo>
                    <a:pt x="29" y="17"/>
                    <a:pt x="29" y="18"/>
                    <a:pt x="28" y="16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6"/>
                    <a:pt x="27" y="16"/>
                  </a:cubicBezTo>
                  <a:cubicBezTo>
                    <a:pt x="27" y="17"/>
                    <a:pt x="26" y="16"/>
                    <a:pt x="26" y="18"/>
                  </a:cubicBezTo>
                  <a:cubicBezTo>
                    <a:pt x="26" y="17"/>
                    <a:pt x="25" y="19"/>
                    <a:pt x="24" y="17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3" y="17"/>
                    <a:pt x="23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1" y="17"/>
                    <a:pt x="21" y="17"/>
                  </a:cubicBezTo>
                  <a:cubicBezTo>
                    <a:pt x="19" y="19"/>
                    <a:pt x="18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20"/>
                    <a:pt x="16" y="16"/>
                    <a:pt x="16" y="19"/>
                  </a:cubicBezTo>
                  <a:cubicBezTo>
                    <a:pt x="16" y="18"/>
                    <a:pt x="16" y="19"/>
                    <a:pt x="16" y="18"/>
                  </a:cubicBezTo>
                  <a:cubicBezTo>
                    <a:pt x="15" y="19"/>
                    <a:pt x="15" y="17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8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3" y="19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4"/>
                    <a:pt x="6" y="25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3"/>
                    <a:pt x="16" y="12"/>
                    <a:pt x="17" y="13"/>
                  </a:cubicBezTo>
                  <a:cubicBezTo>
                    <a:pt x="17" y="13"/>
                    <a:pt x="18" y="13"/>
                    <a:pt x="18" y="13"/>
                  </a:cubicBezTo>
                  <a:cubicBezTo>
                    <a:pt x="18" y="13"/>
                    <a:pt x="15" y="13"/>
                    <a:pt x="16" y="13"/>
                  </a:cubicBezTo>
                  <a:cubicBezTo>
                    <a:pt x="18" y="13"/>
                    <a:pt x="17" y="13"/>
                    <a:pt x="18" y="13"/>
                  </a:cubicBezTo>
                  <a:cubicBezTo>
                    <a:pt x="17" y="14"/>
                    <a:pt x="16" y="14"/>
                    <a:pt x="17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9" y="14"/>
                    <a:pt x="18" y="15"/>
                    <a:pt x="20" y="15"/>
                  </a:cubicBezTo>
                  <a:cubicBezTo>
                    <a:pt x="21" y="17"/>
                    <a:pt x="23" y="18"/>
                    <a:pt x="24" y="20"/>
                  </a:cubicBezTo>
                  <a:cubicBezTo>
                    <a:pt x="24" y="23"/>
                    <a:pt x="26" y="24"/>
                    <a:pt x="26" y="27"/>
                  </a:cubicBezTo>
                  <a:cubicBezTo>
                    <a:pt x="24" y="28"/>
                    <a:pt x="25" y="28"/>
                    <a:pt x="26" y="28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8"/>
                    <a:pt x="25" y="29"/>
                    <a:pt x="27" y="28"/>
                  </a:cubicBezTo>
                  <a:cubicBezTo>
                    <a:pt x="27" y="29"/>
                    <a:pt x="28" y="30"/>
                    <a:pt x="28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8" y="31"/>
                    <a:pt x="29" y="31"/>
                  </a:cubicBezTo>
                  <a:cubicBezTo>
                    <a:pt x="31" y="32"/>
                    <a:pt x="29" y="36"/>
                    <a:pt x="31" y="38"/>
                  </a:cubicBezTo>
                  <a:cubicBezTo>
                    <a:pt x="30" y="39"/>
                    <a:pt x="31" y="40"/>
                    <a:pt x="32" y="40"/>
                  </a:cubicBezTo>
                  <a:cubicBezTo>
                    <a:pt x="31" y="43"/>
                    <a:pt x="30" y="45"/>
                    <a:pt x="32" y="46"/>
                  </a:cubicBezTo>
                  <a:cubicBezTo>
                    <a:pt x="32" y="46"/>
                    <a:pt x="28" y="48"/>
                    <a:pt x="2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411"/>
            <p:cNvSpPr/>
            <p:nvPr/>
          </p:nvSpPr>
          <p:spPr bwMode="auto">
            <a:xfrm>
              <a:off x="5918201" y="4297363"/>
              <a:ext cx="1588" cy="476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0" y="1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412"/>
            <p:cNvSpPr/>
            <p:nvPr/>
          </p:nvSpPr>
          <p:spPr bwMode="auto">
            <a:xfrm>
              <a:off x="5911851" y="4284663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1 w 1"/>
                <a:gd name="T5" fmla="*/ 1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413"/>
            <p:cNvSpPr/>
            <p:nvPr/>
          </p:nvSpPr>
          <p:spPr bwMode="auto">
            <a:xfrm>
              <a:off x="5910264" y="4284663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414"/>
            <p:cNvSpPr/>
            <p:nvPr/>
          </p:nvSpPr>
          <p:spPr bwMode="auto">
            <a:xfrm>
              <a:off x="5908676" y="4279901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415"/>
            <p:cNvSpPr/>
            <p:nvPr/>
          </p:nvSpPr>
          <p:spPr bwMode="auto">
            <a:xfrm>
              <a:off x="5907089" y="428148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416"/>
            <p:cNvSpPr/>
            <p:nvPr/>
          </p:nvSpPr>
          <p:spPr bwMode="auto">
            <a:xfrm>
              <a:off x="5903914" y="427831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417"/>
            <p:cNvSpPr/>
            <p:nvPr/>
          </p:nvSpPr>
          <p:spPr bwMode="auto">
            <a:xfrm>
              <a:off x="5900739" y="4279901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418"/>
            <p:cNvSpPr/>
            <p:nvPr/>
          </p:nvSpPr>
          <p:spPr bwMode="auto">
            <a:xfrm>
              <a:off x="5859464" y="428307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Rectangle 419"/>
            <p:cNvSpPr>
              <a:spLocks noChangeArrowheads="1"/>
            </p:cNvSpPr>
            <p:nvPr/>
          </p:nvSpPr>
          <p:spPr bwMode="auto">
            <a:xfrm>
              <a:off x="5845176" y="4306888"/>
              <a:ext cx="3175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420"/>
            <p:cNvSpPr/>
            <p:nvPr/>
          </p:nvSpPr>
          <p:spPr bwMode="auto">
            <a:xfrm>
              <a:off x="5856289" y="4313238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421"/>
            <p:cNvSpPr/>
            <p:nvPr/>
          </p:nvSpPr>
          <p:spPr bwMode="auto">
            <a:xfrm>
              <a:off x="5862639" y="4689476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422"/>
            <p:cNvSpPr/>
            <p:nvPr/>
          </p:nvSpPr>
          <p:spPr bwMode="auto">
            <a:xfrm>
              <a:off x="5784851" y="4681538"/>
              <a:ext cx="98425" cy="90488"/>
            </a:xfrm>
            <a:custGeom>
              <a:avLst/>
              <a:gdLst>
                <a:gd name="T0" fmla="*/ 48 w 61"/>
                <a:gd name="T1" fmla="*/ 49 h 56"/>
                <a:gd name="T2" fmla="*/ 45 w 61"/>
                <a:gd name="T3" fmla="*/ 49 h 56"/>
                <a:gd name="T4" fmla="*/ 38 w 61"/>
                <a:gd name="T5" fmla="*/ 53 h 56"/>
                <a:gd name="T6" fmla="*/ 36 w 61"/>
                <a:gd name="T7" fmla="*/ 53 h 56"/>
                <a:gd name="T8" fmla="*/ 28 w 61"/>
                <a:gd name="T9" fmla="*/ 51 h 56"/>
                <a:gd name="T10" fmla="*/ 26 w 61"/>
                <a:gd name="T11" fmla="*/ 51 h 56"/>
                <a:gd name="T12" fmla="*/ 21 w 61"/>
                <a:gd name="T13" fmla="*/ 52 h 56"/>
                <a:gd name="T14" fmla="*/ 18 w 61"/>
                <a:gd name="T15" fmla="*/ 51 h 56"/>
                <a:gd name="T16" fmla="*/ 16 w 61"/>
                <a:gd name="T17" fmla="*/ 49 h 56"/>
                <a:gd name="T18" fmla="*/ 14 w 61"/>
                <a:gd name="T19" fmla="*/ 51 h 56"/>
                <a:gd name="T20" fmla="*/ 9 w 61"/>
                <a:gd name="T21" fmla="*/ 51 h 56"/>
                <a:gd name="T22" fmla="*/ 7 w 61"/>
                <a:gd name="T23" fmla="*/ 50 h 56"/>
                <a:gd name="T24" fmla="*/ 5 w 61"/>
                <a:gd name="T25" fmla="*/ 49 h 56"/>
                <a:gd name="T26" fmla="*/ 2 w 61"/>
                <a:gd name="T27" fmla="*/ 44 h 56"/>
                <a:gd name="T28" fmla="*/ 3 w 61"/>
                <a:gd name="T29" fmla="*/ 43 h 56"/>
                <a:gd name="T30" fmla="*/ 5 w 61"/>
                <a:gd name="T31" fmla="*/ 39 h 56"/>
                <a:gd name="T32" fmla="*/ 5 w 61"/>
                <a:gd name="T33" fmla="*/ 35 h 56"/>
                <a:gd name="T34" fmla="*/ 8 w 61"/>
                <a:gd name="T35" fmla="*/ 33 h 56"/>
                <a:gd name="T36" fmla="*/ 10 w 61"/>
                <a:gd name="T37" fmla="*/ 31 h 56"/>
                <a:gd name="T38" fmla="*/ 9 w 61"/>
                <a:gd name="T39" fmla="*/ 29 h 56"/>
                <a:gd name="T40" fmla="*/ 9 w 61"/>
                <a:gd name="T41" fmla="*/ 28 h 56"/>
                <a:gd name="T42" fmla="*/ 10 w 61"/>
                <a:gd name="T43" fmla="*/ 26 h 56"/>
                <a:gd name="T44" fmla="*/ 12 w 61"/>
                <a:gd name="T45" fmla="*/ 23 h 56"/>
                <a:gd name="T46" fmla="*/ 15 w 61"/>
                <a:gd name="T47" fmla="*/ 19 h 56"/>
                <a:gd name="T48" fmla="*/ 16 w 61"/>
                <a:gd name="T49" fmla="*/ 18 h 56"/>
                <a:gd name="T50" fmla="*/ 20 w 61"/>
                <a:gd name="T51" fmla="*/ 13 h 56"/>
                <a:gd name="T52" fmla="*/ 22 w 61"/>
                <a:gd name="T53" fmla="*/ 12 h 56"/>
                <a:gd name="T54" fmla="*/ 22 w 61"/>
                <a:gd name="T55" fmla="*/ 11 h 56"/>
                <a:gd name="T56" fmla="*/ 22 w 61"/>
                <a:gd name="T57" fmla="*/ 8 h 56"/>
                <a:gd name="T58" fmla="*/ 25 w 61"/>
                <a:gd name="T59" fmla="*/ 9 h 56"/>
                <a:gd name="T60" fmla="*/ 25 w 61"/>
                <a:gd name="T61" fmla="*/ 6 h 56"/>
                <a:gd name="T62" fmla="*/ 26 w 61"/>
                <a:gd name="T63" fmla="*/ 5 h 56"/>
                <a:gd name="T64" fmla="*/ 27 w 61"/>
                <a:gd name="T65" fmla="*/ 4 h 56"/>
                <a:gd name="T66" fmla="*/ 29 w 61"/>
                <a:gd name="T67" fmla="*/ 4 h 56"/>
                <a:gd name="T68" fmla="*/ 32 w 61"/>
                <a:gd name="T69" fmla="*/ 7 h 56"/>
                <a:gd name="T70" fmla="*/ 31 w 61"/>
                <a:gd name="T71" fmla="*/ 2 h 56"/>
                <a:gd name="T72" fmla="*/ 34 w 61"/>
                <a:gd name="T73" fmla="*/ 4 h 56"/>
                <a:gd name="T74" fmla="*/ 36 w 61"/>
                <a:gd name="T75" fmla="*/ 8 h 56"/>
                <a:gd name="T76" fmla="*/ 37 w 61"/>
                <a:gd name="T77" fmla="*/ 2 h 56"/>
                <a:gd name="T78" fmla="*/ 40 w 61"/>
                <a:gd name="T79" fmla="*/ 3 h 56"/>
                <a:gd name="T80" fmla="*/ 44 w 61"/>
                <a:gd name="T81" fmla="*/ 4 h 56"/>
                <a:gd name="T82" fmla="*/ 46 w 61"/>
                <a:gd name="T83" fmla="*/ 4 h 56"/>
                <a:gd name="T84" fmla="*/ 46 w 61"/>
                <a:gd name="T85" fmla="*/ 4 h 56"/>
                <a:gd name="T86" fmla="*/ 45 w 61"/>
                <a:gd name="T87" fmla="*/ 9 h 56"/>
                <a:gd name="T88" fmla="*/ 42 w 61"/>
                <a:gd name="T89" fmla="*/ 10 h 56"/>
                <a:gd name="T90" fmla="*/ 36 w 61"/>
                <a:gd name="T91" fmla="*/ 13 h 56"/>
                <a:gd name="T92" fmla="*/ 33 w 61"/>
                <a:gd name="T93" fmla="*/ 19 h 56"/>
                <a:gd name="T94" fmla="*/ 27 w 61"/>
                <a:gd name="T95" fmla="*/ 26 h 56"/>
                <a:gd name="T96" fmla="*/ 24 w 61"/>
                <a:gd name="T97" fmla="*/ 30 h 56"/>
                <a:gd name="T98" fmla="*/ 19 w 61"/>
                <a:gd name="T99" fmla="*/ 35 h 56"/>
                <a:gd name="T100" fmla="*/ 16 w 61"/>
                <a:gd name="T101" fmla="*/ 42 h 56"/>
                <a:gd name="T102" fmla="*/ 14 w 61"/>
                <a:gd name="T103" fmla="*/ 47 h 56"/>
                <a:gd name="T104" fmla="*/ 10 w 61"/>
                <a:gd name="T105" fmla="*/ 38 h 56"/>
                <a:gd name="T106" fmla="*/ 11 w 61"/>
                <a:gd name="T107" fmla="*/ 40 h 56"/>
                <a:gd name="T108" fmla="*/ 25 w 61"/>
                <a:gd name="T109" fmla="*/ 39 h 56"/>
                <a:gd name="T110" fmla="*/ 40 w 61"/>
                <a:gd name="T111" fmla="*/ 42 h 56"/>
                <a:gd name="T112" fmla="*/ 61 w 61"/>
                <a:gd name="T113" fmla="*/ 4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" h="56">
                  <a:moveTo>
                    <a:pt x="60" y="48"/>
                  </a:moveTo>
                  <a:cubicBezTo>
                    <a:pt x="58" y="52"/>
                    <a:pt x="57" y="48"/>
                    <a:pt x="55" y="50"/>
                  </a:cubicBezTo>
                  <a:cubicBezTo>
                    <a:pt x="55" y="50"/>
                    <a:pt x="55" y="48"/>
                    <a:pt x="55" y="49"/>
                  </a:cubicBezTo>
                  <a:cubicBezTo>
                    <a:pt x="53" y="52"/>
                    <a:pt x="51" y="50"/>
                    <a:pt x="49" y="48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9"/>
                    <a:pt x="48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9"/>
                    <a:pt x="48" y="48"/>
                    <a:pt x="47" y="49"/>
                  </a:cubicBezTo>
                  <a:cubicBezTo>
                    <a:pt x="47" y="48"/>
                    <a:pt x="47" y="48"/>
                    <a:pt x="47" y="47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6" y="52"/>
                    <a:pt x="45" y="48"/>
                    <a:pt x="45" y="50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4" y="51"/>
                    <a:pt x="42" y="51"/>
                    <a:pt x="41" y="51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1"/>
                    <a:pt x="40" y="51"/>
                    <a:pt x="40" y="52"/>
                  </a:cubicBezTo>
                  <a:cubicBezTo>
                    <a:pt x="40" y="50"/>
                    <a:pt x="39" y="53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8" y="53"/>
                    <a:pt x="38" y="51"/>
                    <a:pt x="38" y="53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4"/>
                    <a:pt x="37" y="51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3"/>
                    <a:pt x="37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1"/>
                    <a:pt x="36" y="53"/>
                  </a:cubicBezTo>
                  <a:cubicBezTo>
                    <a:pt x="35" y="51"/>
                    <a:pt x="36" y="52"/>
                    <a:pt x="36" y="50"/>
                  </a:cubicBezTo>
                  <a:cubicBezTo>
                    <a:pt x="34" y="52"/>
                    <a:pt x="32" y="52"/>
                    <a:pt x="30" y="51"/>
                  </a:cubicBezTo>
                  <a:cubicBezTo>
                    <a:pt x="30" y="51"/>
                    <a:pt x="30" y="51"/>
                    <a:pt x="30" y="50"/>
                  </a:cubicBezTo>
                  <a:cubicBezTo>
                    <a:pt x="30" y="50"/>
                    <a:pt x="29" y="50"/>
                    <a:pt x="29" y="5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8" y="52"/>
                    <a:pt x="28" y="51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8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0"/>
                  </a:cubicBezTo>
                  <a:cubicBezTo>
                    <a:pt x="27" y="52"/>
                    <a:pt x="27" y="50"/>
                    <a:pt x="26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49"/>
                    <a:pt x="26" y="52"/>
                    <a:pt x="26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5" y="52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3" y="51"/>
                    <a:pt x="23" y="51"/>
                    <a:pt x="22" y="51"/>
                  </a:cubicBezTo>
                  <a:cubicBezTo>
                    <a:pt x="22" y="51"/>
                    <a:pt x="23" y="49"/>
                    <a:pt x="22" y="49"/>
                  </a:cubicBezTo>
                  <a:cubicBezTo>
                    <a:pt x="22" y="51"/>
                    <a:pt x="21" y="50"/>
                    <a:pt x="21" y="52"/>
                  </a:cubicBezTo>
                  <a:cubicBezTo>
                    <a:pt x="21" y="52"/>
                    <a:pt x="20" y="51"/>
                    <a:pt x="20" y="52"/>
                  </a:cubicBezTo>
                  <a:cubicBezTo>
                    <a:pt x="20" y="51"/>
                    <a:pt x="20" y="49"/>
                    <a:pt x="20" y="49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7"/>
                    <a:pt x="20" y="48"/>
                    <a:pt x="20" y="47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9" y="49"/>
                    <a:pt x="18" y="51"/>
                    <a:pt x="18" y="51"/>
                  </a:cubicBezTo>
                  <a:cubicBezTo>
                    <a:pt x="18" y="50"/>
                    <a:pt x="18" y="49"/>
                    <a:pt x="18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2"/>
                    <a:pt x="17" y="50"/>
                    <a:pt x="17" y="51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5" y="52"/>
                    <a:pt x="16" y="50"/>
                  </a:cubicBezTo>
                  <a:cubicBezTo>
                    <a:pt x="16" y="50"/>
                    <a:pt x="16" y="50"/>
                    <a:pt x="16" y="4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49"/>
                    <a:pt x="14" y="50"/>
                    <a:pt x="14" y="51"/>
                  </a:cubicBezTo>
                  <a:cubicBezTo>
                    <a:pt x="14" y="51"/>
                    <a:pt x="14" y="50"/>
                    <a:pt x="15" y="51"/>
                  </a:cubicBezTo>
                  <a:cubicBezTo>
                    <a:pt x="14" y="52"/>
                    <a:pt x="14" y="52"/>
                    <a:pt x="13" y="52"/>
                  </a:cubicBezTo>
                  <a:cubicBezTo>
                    <a:pt x="13" y="52"/>
                    <a:pt x="14" y="51"/>
                    <a:pt x="14" y="51"/>
                  </a:cubicBezTo>
                  <a:cubicBezTo>
                    <a:pt x="13" y="52"/>
                    <a:pt x="12" y="52"/>
                    <a:pt x="12" y="53"/>
                  </a:cubicBezTo>
                  <a:cubicBezTo>
                    <a:pt x="11" y="54"/>
                    <a:pt x="12" y="51"/>
                    <a:pt x="12" y="52"/>
                  </a:cubicBezTo>
                  <a:cubicBezTo>
                    <a:pt x="12" y="50"/>
                    <a:pt x="10" y="53"/>
                    <a:pt x="10" y="5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0"/>
                    <a:pt x="9" y="51"/>
                    <a:pt x="9" y="51"/>
                  </a:cubicBezTo>
                  <a:cubicBezTo>
                    <a:pt x="9" y="52"/>
                    <a:pt x="9" y="51"/>
                    <a:pt x="9" y="51"/>
                  </a:cubicBezTo>
                  <a:cubicBezTo>
                    <a:pt x="9" y="51"/>
                    <a:pt x="7" y="52"/>
                    <a:pt x="7" y="51"/>
                  </a:cubicBezTo>
                  <a:cubicBezTo>
                    <a:pt x="7" y="51"/>
                    <a:pt x="6" y="52"/>
                    <a:pt x="6" y="5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1"/>
                    <a:pt x="6" y="50"/>
                  </a:cubicBezTo>
                  <a:cubicBezTo>
                    <a:pt x="5" y="51"/>
                    <a:pt x="8" y="49"/>
                    <a:pt x="7" y="50"/>
                  </a:cubicBezTo>
                  <a:cubicBezTo>
                    <a:pt x="7" y="49"/>
                    <a:pt x="5" y="52"/>
                    <a:pt x="6" y="50"/>
                  </a:cubicBezTo>
                  <a:cubicBezTo>
                    <a:pt x="6" y="50"/>
                    <a:pt x="5" y="51"/>
                    <a:pt x="5" y="50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0" y="39"/>
                    <a:pt x="3" y="47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4"/>
                    <a:pt x="2" y="44"/>
                    <a:pt x="1" y="43"/>
                  </a:cubicBezTo>
                  <a:cubicBezTo>
                    <a:pt x="2" y="44"/>
                    <a:pt x="1" y="43"/>
                    <a:pt x="2" y="43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3"/>
                    <a:pt x="2" y="43"/>
                    <a:pt x="2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0" y="42"/>
                    <a:pt x="3" y="42"/>
                    <a:pt x="1" y="41"/>
                  </a:cubicBezTo>
                  <a:cubicBezTo>
                    <a:pt x="2" y="41"/>
                    <a:pt x="2" y="40"/>
                    <a:pt x="3" y="41"/>
                  </a:cubicBezTo>
                  <a:cubicBezTo>
                    <a:pt x="3" y="40"/>
                    <a:pt x="2" y="39"/>
                    <a:pt x="3" y="39"/>
                  </a:cubicBezTo>
                  <a:cubicBezTo>
                    <a:pt x="3" y="39"/>
                    <a:pt x="3" y="40"/>
                    <a:pt x="3" y="40"/>
                  </a:cubicBezTo>
                  <a:cubicBezTo>
                    <a:pt x="4" y="40"/>
                    <a:pt x="3" y="39"/>
                    <a:pt x="3" y="39"/>
                  </a:cubicBezTo>
                  <a:cubicBezTo>
                    <a:pt x="3" y="39"/>
                    <a:pt x="5" y="39"/>
                    <a:pt x="5" y="39"/>
                  </a:cubicBezTo>
                  <a:cubicBezTo>
                    <a:pt x="5" y="39"/>
                    <a:pt x="4" y="38"/>
                    <a:pt x="3" y="38"/>
                  </a:cubicBezTo>
                  <a:cubicBezTo>
                    <a:pt x="5" y="38"/>
                    <a:pt x="2" y="36"/>
                    <a:pt x="4" y="37"/>
                  </a:cubicBezTo>
                  <a:cubicBezTo>
                    <a:pt x="4" y="37"/>
                    <a:pt x="5" y="38"/>
                    <a:pt x="6" y="38"/>
                  </a:cubicBezTo>
                  <a:cubicBezTo>
                    <a:pt x="8" y="38"/>
                    <a:pt x="4" y="36"/>
                    <a:pt x="5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3" y="35"/>
                    <a:pt x="5" y="35"/>
                  </a:cubicBezTo>
                  <a:cubicBezTo>
                    <a:pt x="4" y="35"/>
                    <a:pt x="6" y="35"/>
                    <a:pt x="4" y="35"/>
                  </a:cubicBezTo>
                  <a:cubicBezTo>
                    <a:pt x="6" y="34"/>
                    <a:pt x="4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2"/>
                    <a:pt x="7" y="33"/>
                    <a:pt x="6" y="33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7" y="32"/>
                    <a:pt x="8" y="33"/>
                  </a:cubicBezTo>
                  <a:cubicBezTo>
                    <a:pt x="9" y="33"/>
                    <a:pt x="5" y="31"/>
                    <a:pt x="6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8" y="31"/>
                    <a:pt x="9" y="31"/>
                  </a:cubicBezTo>
                  <a:cubicBezTo>
                    <a:pt x="9" y="31"/>
                    <a:pt x="9" y="31"/>
                    <a:pt x="8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9" y="29"/>
                    <a:pt x="8" y="29"/>
                    <a:pt x="8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8" y="27"/>
                    <a:pt x="9" y="28"/>
                  </a:cubicBezTo>
                  <a:cubicBezTo>
                    <a:pt x="9" y="28"/>
                    <a:pt x="8" y="28"/>
                    <a:pt x="9" y="28"/>
                  </a:cubicBezTo>
                  <a:cubicBezTo>
                    <a:pt x="9" y="28"/>
                    <a:pt x="10" y="29"/>
                    <a:pt x="10" y="28"/>
                  </a:cubicBezTo>
                  <a:cubicBezTo>
                    <a:pt x="9" y="28"/>
                    <a:pt x="8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7"/>
                    <a:pt x="10" y="27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4"/>
                  </a:cubicBezTo>
                  <a:cubicBezTo>
                    <a:pt x="11" y="25"/>
                    <a:pt x="13" y="27"/>
                    <a:pt x="13" y="26"/>
                  </a:cubicBezTo>
                  <a:cubicBezTo>
                    <a:pt x="13" y="25"/>
                    <a:pt x="11" y="24"/>
                    <a:pt x="11" y="24"/>
                  </a:cubicBezTo>
                  <a:cubicBezTo>
                    <a:pt x="12" y="24"/>
                    <a:pt x="11" y="22"/>
                    <a:pt x="12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0"/>
                    <a:pt x="14" y="20"/>
                  </a:cubicBezTo>
                  <a:cubicBezTo>
                    <a:pt x="14" y="21"/>
                    <a:pt x="15" y="21"/>
                    <a:pt x="15" y="22"/>
                  </a:cubicBezTo>
                  <a:cubicBezTo>
                    <a:pt x="15" y="21"/>
                    <a:pt x="16" y="22"/>
                    <a:pt x="15" y="21"/>
                  </a:cubicBezTo>
                  <a:cubicBezTo>
                    <a:pt x="14" y="20"/>
                    <a:pt x="14" y="20"/>
                    <a:pt x="13" y="20"/>
                  </a:cubicBezTo>
                  <a:cubicBezTo>
                    <a:pt x="13" y="19"/>
                    <a:pt x="14" y="18"/>
                    <a:pt x="15" y="19"/>
                  </a:cubicBezTo>
                  <a:cubicBezTo>
                    <a:pt x="15" y="19"/>
                    <a:pt x="14" y="18"/>
                    <a:pt x="14" y="18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4" y="17"/>
                    <a:pt x="15" y="17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7"/>
                    <a:pt x="15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7" y="16"/>
                    <a:pt x="18" y="16"/>
                    <a:pt x="19" y="17"/>
                  </a:cubicBezTo>
                  <a:cubicBezTo>
                    <a:pt x="17" y="14"/>
                    <a:pt x="18" y="13"/>
                    <a:pt x="19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19" y="12"/>
                    <a:pt x="20" y="12"/>
                  </a:cubicBezTo>
                  <a:cubicBezTo>
                    <a:pt x="20" y="12"/>
                    <a:pt x="21" y="13"/>
                    <a:pt x="21" y="14"/>
                  </a:cubicBezTo>
                  <a:cubicBezTo>
                    <a:pt x="22" y="14"/>
                    <a:pt x="21" y="12"/>
                    <a:pt x="21" y="12"/>
                  </a:cubicBezTo>
                  <a:cubicBezTo>
                    <a:pt x="20" y="11"/>
                    <a:pt x="21" y="12"/>
                    <a:pt x="20" y="11"/>
                  </a:cubicBezTo>
                  <a:cubicBezTo>
                    <a:pt x="20" y="11"/>
                    <a:pt x="21" y="12"/>
                    <a:pt x="20" y="10"/>
                  </a:cubicBezTo>
                  <a:cubicBezTo>
                    <a:pt x="21" y="11"/>
                    <a:pt x="21" y="12"/>
                    <a:pt x="22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3" y="13"/>
                    <a:pt x="23" y="14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6" y="16"/>
                    <a:pt x="25" y="17"/>
                    <a:pt x="26" y="17"/>
                  </a:cubicBezTo>
                  <a:cubicBezTo>
                    <a:pt x="26" y="16"/>
                    <a:pt x="24" y="15"/>
                    <a:pt x="24" y="14"/>
                  </a:cubicBezTo>
                  <a:cubicBezTo>
                    <a:pt x="24" y="14"/>
                    <a:pt x="22" y="11"/>
                    <a:pt x="22" y="11"/>
                  </a:cubicBezTo>
                  <a:cubicBezTo>
                    <a:pt x="23" y="12"/>
                    <a:pt x="22" y="12"/>
                    <a:pt x="23" y="12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3" y="11"/>
                    <a:pt x="22" y="10"/>
                    <a:pt x="22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0"/>
                    <a:pt x="23" y="9"/>
                    <a:pt x="22" y="9"/>
                  </a:cubicBezTo>
                  <a:cubicBezTo>
                    <a:pt x="21" y="8"/>
                    <a:pt x="23" y="9"/>
                    <a:pt x="22" y="8"/>
                  </a:cubicBezTo>
                  <a:cubicBezTo>
                    <a:pt x="23" y="9"/>
                    <a:pt x="24" y="11"/>
                    <a:pt x="24" y="11"/>
                  </a:cubicBezTo>
                  <a:cubicBezTo>
                    <a:pt x="24" y="10"/>
                    <a:pt x="24" y="9"/>
                    <a:pt x="22" y="8"/>
                  </a:cubicBezTo>
                  <a:cubicBezTo>
                    <a:pt x="23" y="8"/>
                    <a:pt x="23" y="9"/>
                    <a:pt x="24" y="9"/>
                  </a:cubicBezTo>
                  <a:cubicBezTo>
                    <a:pt x="24" y="10"/>
                    <a:pt x="23" y="7"/>
                    <a:pt x="25" y="9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9"/>
                    <a:pt x="25" y="9"/>
                  </a:cubicBezTo>
                  <a:cubicBezTo>
                    <a:pt x="25" y="9"/>
                    <a:pt x="25" y="7"/>
                    <a:pt x="26" y="9"/>
                  </a:cubicBezTo>
                  <a:cubicBezTo>
                    <a:pt x="26" y="9"/>
                    <a:pt x="26" y="8"/>
                    <a:pt x="25" y="7"/>
                  </a:cubicBezTo>
                  <a:cubicBezTo>
                    <a:pt x="24" y="7"/>
                    <a:pt x="25" y="8"/>
                    <a:pt x="24" y="7"/>
                  </a:cubicBezTo>
                  <a:cubicBezTo>
                    <a:pt x="25" y="8"/>
                    <a:pt x="24" y="7"/>
                    <a:pt x="24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6" y="7"/>
                    <a:pt x="26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7"/>
                    <a:pt x="26" y="6"/>
                    <a:pt x="26" y="5"/>
                  </a:cubicBezTo>
                  <a:cubicBezTo>
                    <a:pt x="26" y="4"/>
                    <a:pt x="26" y="6"/>
                    <a:pt x="26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7" y="5"/>
                    <a:pt x="27" y="5"/>
                  </a:cubicBezTo>
                  <a:cubicBezTo>
                    <a:pt x="27" y="5"/>
                    <a:pt x="27" y="5"/>
                    <a:pt x="28" y="6"/>
                  </a:cubicBezTo>
                  <a:cubicBezTo>
                    <a:pt x="28" y="5"/>
                    <a:pt x="27" y="5"/>
                    <a:pt x="27" y="4"/>
                  </a:cubicBezTo>
                  <a:cubicBezTo>
                    <a:pt x="27" y="5"/>
                    <a:pt x="28" y="5"/>
                    <a:pt x="29" y="6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9"/>
                    <a:pt x="31" y="8"/>
                    <a:pt x="31" y="10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30" y="7"/>
                    <a:pt x="30" y="6"/>
                    <a:pt x="29" y="4"/>
                  </a:cubicBezTo>
                  <a:cubicBezTo>
                    <a:pt x="29" y="3"/>
                    <a:pt x="32" y="8"/>
                    <a:pt x="31" y="5"/>
                  </a:cubicBezTo>
                  <a:cubicBezTo>
                    <a:pt x="30" y="5"/>
                    <a:pt x="30" y="3"/>
                    <a:pt x="30" y="4"/>
                  </a:cubicBezTo>
                  <a:cubicBezTo>
                    <a:pt x="30" y="4"/>
                    <a:pt x="29" y="2"/>
                    <a:pt x="30" y="2"/>
                  </a:cubicBezTo>
                  <a:cubicBezTo>
                    <a:pt x="30" y="3"/>
                    <a:pt x="31" y="4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6"/>
                    <a:pt x="32" y="7"/>
                    <a:pt x="32" y="7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1" y="4"/>
                    <a:pt x="32" y="6"/>
                    <a:pt x="31" y="5"/>
                  </a:cubicBezTo>
                  <a:cubicBezTo>
                    <a:pt x="32" y="4"/>
                    <a:pt x="33" y="6"/>
                    <a:pt x="32" y="4"/>
                  </a:cubicBezTo>
                  <a:cubicBezTo>
                    <a:pt x="31" y="4"/>
                    <a:pt x="31" y="3"/>
                    <a:pt x="30" y="2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2" y="2"/>
                    <a:pt x="30" y="1"/>
                    <a:pt x="31" y="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3"/>
                    <a:pt x="31" y="2"/>
                    <a:pt x="32" y="4"/>
                  </a:cubicBezTo>
                  <a:cubicBezTo>
                    <a:pt x="32" y="4"/>
                    <a:pt x="32" y="3"/>
                    <a:pt x="33" y="3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4" y="6"/>
                    <a:pt x="34" y="4"/>
                  </a:cubicBezTo>
                  <a:cubicBezTo>
                    <a:pt x="34" y="4"/>
                    <a:pt x="34" y="4"/>
                    <a:pt x="33" y="3"/>
                  </a:cubicBezTo>
                  <a:cubicBezTo>
                    <a:pt x="34" y="2"/>
                    <a:pt x="33" y="1"/>
                    <a:pt x="33" y="1"/>
                  </a:cubicBezTo>
                  <a:cubicBezTo>
                    <a:pt x="34" y="3"/>
                    <a:pt x="34" y="1"/>
                    <a:pt x="35" y="3"/>
                  </a:cubicBezTo>
                  <a:cubicBezTo>
                    <a:pt x="34" y="2"/>
                    <a:pt x="33" y="2"/>
                    <a:pt x="34" y="4"/>
                  </a:cubicBezTo>
                  <a:cubicBezTo>
                    <a:pt x="35" y="5"/>
                    <a:pt x="33" y="4"/>
                    <a:pt x="34" y="6"/>
                  </a:cubicBezTo>
                  <a:cubicBezTo>
                    <a:pt x="35" y="5"/>
                    <a:pt x="36" y="7"/>
                    <a:pt x="36" y="8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6" y="7"/>
                    <a:pt x="35" y="5"/>
                  </a:cubicBezTo>
                  <a:cubicBezTo>
                    <a:pt x="36" y="5"/>
                    <a:pt x="36" y="5"/>
                    <a:pt x="35" y="3"/>
                  </a:cubicBezTo>
                  <a:cubicBezTo>
                    <a:pt x="36" y="4"/>
                    <a:pt x="36" y="5"/>
                    <a:pt x="36" y="5"/>
                  </a:cubicBezTo>
                  <a:cubicBezTo>
                    <a:pt x="37" y="5"/>
                    <a:pt x="37" y="4"/>
                    <a:pt x="38" y="4"/>
                  </a:cubicBezTo>
                  <a:cubicBezTo>
                    <a:pt x="37" y="3"/>
                    <a:pt x="38" y="4"/>
                    <a:pt x="37" y="2"/>
                  </a:cubicBezTo>
                  <a:cubicBezTo>
                    <a:pt x="37" y="2"/>
                    <a:pt x="36" y="1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0"/>
                    <a:pt x="37" y="3"/>
                    <a:pt x="37" y="1"/>
                  </a:cubicBezTo>
                  <a:cubicBezTo>
                    <a:pt x="37" y="2"/>
                    <a:pt x="38" y="3"/>
                    <a:pt x="39" y="5"/>
                  </a:cubicBezTo>
                  <a:cubicBezTo>
                    <a:pt x="39" y="4"/>
                    <a:pt x="39" y="6"/>
                    <a:pt x="39" y="5"/>
                  </a:cubicBezTo>
                  <a:cubicBezTo>
                    <a:pt x="39" y="4"/>
                    <a:pt x="39" y="4"/>
                    <a:pt x="40" y="3"/>
                  </a:cubicBezTo>
                  <a:cubicBezTo>
                    <a:pt x="41" y="4"/>
                    <a:pt x="41" y="2"/>
                    <a:pt x="41" y="2"/>
                  </a:cubicBezTo>
                  <a:cubicBezTo>
                    <a:pt x="42" y="3"/>
                    <a:pt x="43" y="4"/>
                    <a:pt x="43" y="5"/>
                  </a:cubicBezTo>
                  <a:cubicBezTo>
                    <a:pt x="43" y="4"/>
                    <a:pt x="42" y="3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3"/>
                    <a:pt x="44" y="5"/>
                    <a:pt x="43" y="2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5"/>
                    <a:pt x="45" y="5"/>
                  </a:cubicBezTo>
                  <a:cubicBezTo>
                    <a:pt x="45" y="6"/>
                    <a:pt x="45" y="5"/>
                    <a:pt x="45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2"/>
                    <a:pt x="46" y="3"/>
                    <a:pt x="46" y="3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5"/>
                    <a:pt x="47" y="4"/>
                  </a:cubicBezTo>
                  <a:cubicBezTo>
                    <a:pt x="46" y="3"/>
                    <a:pt x="46" y="4"/>
                    <a:pt x="46" y="5"/>
                  </a:cubicBezTo>
                  <a:cubicBezTo>
                    <a:pt x="46" y="5"/>
                    <a:pt x="46" y="5"/>
                    <a:pt x="46" y="4"/>
                  </a:cubicBezTo>
                  <a:cubicBezTo>
                    <a:pt x="47" y="6"/>
                    <a:pt x="47" y="6"/>
                    <a:pt x="47" y="7"/>
                  </a:cubicBezTo>
                  <a:cubicBezTo>
                    <a:pt x="47" y="6"/>
                    <a:pt x="47" y="7"/>
                    <a:pt x="47" y="6"/>
                  </a:cubicBezTo>
                  <a:cubicBezTo>
                    <a:pt x="47" y="7"/>
                    <a:pt x="47" y="7"/>
                    <a:pt x="47" y="8"/>
                  </a:cubicBezTo>
                  <a:cubicBezTo>
                    <a:pt x="47" y="7"/>
                    <a:pt x="46" y="7"/>
                    <a:pt x="46" y="6"/>
                  </a:cubicBezTo>
                  <a:cubicBezTo>
                    <a:pt x="47" y="8"/>
                    <a:pt x="47" y="8"/>
                    <a:pt x="46" y="8"/>
                  </a:cubicBezTo>
                  <a:cubicBezTo>
                    <a:pt x="45" y="7"/>
                    <a:pt x="46" y="9"/>
                    <a:pt x="45" y="9"/>
                  </a:cubicBezTo>
                  <a:cubicBezTo>
                    <a:pt x="45" y="8"/>
                    <a:pt x="45" y="6"/>
                    <a:pt x="45" y="6"/>
                  </a:cubicBezTo>
                  <a:cubicBezTo>
                    <a:pt x="44" y="5"/>
                    <a:pt x="44" y="6"/>
                    <a:pt x="44" y="5"/>
                  </a:cubicBezTo>
                  <a:cubicBezTo>
                    <a:pt x="44" y="6"/>
                    <a:pt x="45" y="8"/>
                    <a:pt x="45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5" y="10"/>
                    <a:pt x="44" y="10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11"/>
                    <a:pt x="41" y="10"/>
                    <a:pt x="41" y="11"/>
                  </a:cubicBezTo>
                  <a:cubicBezTo>
                    <a:pt x="40" y="11"/>
                    <a:pt x="40" y="13"/>
                    <a:pt x="39" y="11"/>
                  </a:cubicBezTo>
                  <a:cubicBezTo>
                    <a:pt x="39" y="13"/>
                    <a:pt x="38" y="14"/>
                    <a:pt x="37" y="14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7" y="14"/>
                    <a:pt x="36" y="12"/>
                    <a:pt x="36" y="13"/>
                  </a:cubicBezTo>
                  <a:cubicBezTo>
                    <a:pt x="36" y="13"/>
                    <a:pt x="36" y="14"/>
                    <a:pt x="36" y="15"/>
                  </a:cubicBezTo>
                  <a:cubicBezTo>
                    <a:pt x="35" y="14"/>
                    <a:pt x="36" y="16"/>
                    <a:pt x="36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8"/>
                    <a:pt x="34" y="17"/>
                    <a:pt x="34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8"/>
                    <a:pt x="33" y="18"/>
                    <a:pt x="33" y="19"/>
                  </a:cubicBezTo>
                  <a:cubicBezTo>
                    <a:pt x="33" y="19"/>
                    <a:pt x="32" y="19"/>
                    <a:pt x="32" y="19"/>
                  </a:cubicBezTo>
                  <a:cubicBezTo>
                    <a:pt x="32" y="21"/>
                    <a:pt x="30" y="21"/>
                    <a:pt x="30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5"/>
                    <a:pt x="27" y="24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6" y="25"/>
                    <a:pt x="27" y="26"/>
                  </a:cubicBezTo>
                  <a:cubicBezTo>
                    <a:pt x="26" y="26"/>
                    <a:pt x="27" y="28"/>
                    <a:pt x="25" y="27"/>
                  </a:cubicBezTo>
                  <a:cubicBezTo>
                    <a:pt x="25" y="27"/>
                    <a:pt x="26" y="28"/>
                    <a:pt x="26" y="28"/>
                  </a:cubicBezTo>
                  <a:cubicBezTo>
                    <a:pt x="25" y="28"/>
                    <a:pt x="25" y="28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9"/>
                    <a:pt x="23" y="28"/>
                    <a:pt x="24" y="30"/>
                  </a:cubicBezTo>
                  <a:cubicBezTo>
                    <a:pt x="23" y="29"/>
                    <a:pt x="24" y="32"/>
                    <a:pt x="22" y="31"/>
                  </a:cubicBezTo>
                  <a:cubicBezTo>
                    <a:pt x="23" y="31"/>
                    <a:pt x="23" y="32"/>
                    <a:pt x="23" y="32"/>
                  </a:cubicBezTo>
                  <a:cubicBezTo>
                    <a:pt x="23" y="32"/>
                    <a:pt x="21" y="32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5"/>
                    <a:pt x="20" y="34"/>
                    <a:pt x="19" y="35"/>
                  </a:cubicBezTo>
                  <a:cubicBezTo>
                    <a:pt x="20" y="37"/>
                    <a:pt x="18" y="38"/>
                    <a:pt x="18" y="40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9" y="41"/>
                    <a:pt x="15" y="40"/>
                    <a:pt x="17" y="41"/>
                  </a:cubicBezTo>
                  <a:cubicBezTo>
                    <a:pt x="17" y="41"/>
                    <a:pt x="17" y="41"/>
                    <a:pt x="16" y="41"/>
                  </a:cubicBezTo>
                  <a:cubicBezTo>
                    <a:pt x="17" y="42"/>
                    <a:pt x="15" y="42"/>
                    <a:pt x="16" y="43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3"/>
                    <a:pt x="16" y="44"/>
                    <a:pt x="15" y="44"/>
                  </a:cubicBezTo>
                  <a:cubicBezTo>
                    <a:pt x="15" y="44"/>
                    <a:pt x="14" y="44"/>
                    <a:pt x="14" y="43"/>
                  </a:cubicBezTo>
                  <a:cubicBezTo>
                    <a:pt x="13" y="43"/>
                    <a:pt x="16" y="45"/>
                    <a:pt x="14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8" y="56"/>
                    <a:pt x="9" y="36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40"/>
                    <a:pt x="10" y="42"/>
                    <a:pt x="11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2" y="40"/>
                    <a:pt x="11" y="43"/>
                    <a:pt x="11" y="42"/>
                  </a:cubicBezTo>
                  <a:cubicBezTo>
                    <a:pt x="12" y="40"/>
                    <a:pt x="12" y="41"/>
                    <a:pt x="12" y="40"/>
                  </a:cubicBezTo>
                  <a:cubicBezTo>
                    <a:pt x="12" y="41"/>
                    <a:pt x="12" y="43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1"/>
                    <a:pt x="14" y="42"/>
                    <a:pt x="15" y="40"/>
                  </a:cubicBezTo>
                  <a:cubicBezTo>
                    <a:pt x="18" y="40"/>
                    <a:pt x="21" y="39"/>
                    <a:pt x="25" y="39"/>
                  </a:cubicBezTo>
                  <a:cubicBezTo>
                    <a:pt x="27" y="40"/>
                    <a:pt x="31" y="39"/>
                    <a:pt x="34" y="41"/>
                  </a:cubicBezTo>
                  <a:cubicBezTo>
                    <a:pt x="35" y="43"/>
                    <a:pt x="35" y="43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1"/>
                    <a:pt x="36" y="42"/>
                    <a:pt x="36" y="41"/>
                  </a:cubicBezTo>
                  <a:cubicBezTo>
                    <a:pt x="38" y="41"/>
                    <a:pt x="39" y="41"/>
                    <a:pt x="40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1" y="40"/>
                    <a:pt x="40" y="40"/>
                  </a:cubicBezTo>
                  <a:cubicBezTo>
                    <a:pt x="44" y="38"/>
                    <a:pt x="47" y="41"/>
                    <a:pt x="51" y="41"/>
                  </a:cubicBezTo>
                  <a:cubicBezTo>
                    <a:pt x="51" y="41"/>
                    <a:pt x="53" y="41"/>
                    <a:pt x="53" y="40"/>
                  </a:cubicBezTo>
                  <a:cubicBezTo>
                    <a:pt x="56" y="43"/>
                    <a:pt x="59" y="44"/>
                    <a:pt x="61" y="43"/>
                  </a:cubicBezTo>
                  <a:cubicBezTo>
                    <a:pt x="61" y="43"/>
                    <a:pt x="61" y="47"/>
                    <a:pt x="6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423"/>
            <p:cNvSpPr/>
            <p:nvPr/>
          </p:nvSpPr>
          <p:spPr bwMode="auto">
            <a:xfrm>
              <a:off x="5862639" y="4689476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Rectangle 424"/>
            <p:cNvSpPr>
              <a:spLocks noChangeArrowheads="1"/>
            </p:cNvSpPr>
            <p:nvPr/>
          </p:nvSpPr>
          <p:spPr bwMode="auto">
            <a:xfrm>
              <a:off x="5845176" y="4684713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425"/>
            <p:cNvSpPr/>
            <p:nvPr/>
          </p:nvSpPr>
          <p:spPr bwMode="auto">
            <a:xfrm>
              <a:off x="5840414" y="4684713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426"/>
            <p:cNvSpPr/>
            <p:nvPr/>
          </p:nvSpPr>
          <p:spPr bwMode="auto">
            <a:xfrm>
              <a:off x="5835651" y="46831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427"/>
            <p:cNvSpPr/>
            <p:nvPr/>
          </p:nvSpPr>
          <p:spPr bwMode="auto">
            <a:xfrm>
              <a:off x="5835651" y="4684713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428"/>
            <p:cNvSpPr/>
            <p:nvPr/>
          </p:nvSpPr>
          <p:spPr bwMode="auto">
            <a:xfrm>
              <a:off x="5829301" y="4686301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429"/>
            <p:cNvSpPr/>
            <p:nvPr/>
          </p:nvSpPr>
          <p:spPr bwMode="auto">
            <a:xfrm>
              <a:off x="5826126" y="4689476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Rectangle 430"/>
            <p:cNvSpPr>
              <a:spLocks noChangeArrowheads="1"/>
            </p:cNvSpPr>
            <p:nvPr/>
          </p:nvSpPr>
          <p:spPr bwMode="auto">
            <a:xfrm>
              <a:off x="5791201" y="4738688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Rectangle 431"/>
            <p:cNvSpPr>
              <a:spLocks noChangeArrowheads="1"/>
            </p:cNvSpPr>
            <p:nvPr/>
          </p:nvSpPr>
          <p:spPr bwMode="auto">
            <a:xfrm>
              <a:off x="5805489" y="4767263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432"/>
            <p:cNvSpPr/>
            <p:nvPr/>
          </p:nvSpPr>
          <p:spPr bwMode="auto">
            <a:xfrm>
              <a:off x="5819776" y="4762501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23" name="文本框 422"/>
          <p:cNvSpPr txBox="1"/>
          <p:nvPr/>
        </p:nvSpPr>
        <p:spPr>
          <a:xfrm>
            <a:off x="1072496" y="5368845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24" name="文本框 423"/>
          <p:cNvSpPr txBox="1"/>
          <p:nvPr/>
        </p:nvSpPr>
        <p:spPr>
          <a:xfrm>
            <a:off x="1247873" y="4834939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25" name="文本框 424"/>
          <p:cNvSpPr txBox="1"/>
          <p:nvPr/>
        </p:nvSpPr>
        <p:spPr>
          <a:xfrm>
            <a:off x="1477321" y="3239406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26" name="文本框 425"/>
          <p:cNvSpPr txBox="1"/>
          <p:nvPr/>
        </p:nvSpPr>
        <p:spPr>
          <a:xfrm>
            <a:off x="1652698" y="2705500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27" name="文本框 426"/>
          <p:cNvSpPr txBox="1"/>
          <p:nvPr/>
        </p:nvSpPr>
        <p:spPr>
          <a:xfrm>
            <a:off x="4730451" y="1681834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28" name="文本框 427"/>
          <p:cNvSpPr txBox="1"/>
          <p:nvPr/>
        </p:nvSpPr>
        <p:spPr>
          <a:xfrm>
            <a:off x="4905828" y="1147928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29" name="文本框 428"/>
          <p:cNvSpPr txBox="1"/>
          <p:nvPr/>
        </p:nvSpPr>
        <p:spPr>
          <a:xfrm>
            <a:off x="8104056" y="2902427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30" name="文本框 429"/>
          <p:cNvSpPr txBox="1"/>
          <p:nvPr/>
        </p:nvSpPr>
        <p:spPr>
          <a:xfrm>
            <a:off x="8279433" y="2368521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31" name="文本框 430"/>
          <p:cNvSpPr txBox="1"/>
          <p:nvPr/>
        </p:nvSpPr>
        <p:spPr>
          <a:xfrm>
            <a:off x="8550409" y="5193400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432" name="文本框 431"/>
          <p:cNvSpPr txBox="1"/>
          <p:nvPr/>
        </p:nvSpPr>
        <p:spPr>
          <a:xfrm>
            <a:off x="8725786" y="4659494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4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4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4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4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4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4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4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4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4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4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4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4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5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2" dur="750" fill="hold"/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3" dur="750" fill="hold"/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5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7" dur="750" fill="hold"/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8" dur="750" fill="hold"/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3" grpId="0"/>
          <p:bldP spid="424" grpId="0"/>
          <p:bldP spid="425" grpId="0"/>
          <p:bldP spid="426" grpId="0"/>
          <p:bldP spid="427" grpId="0"/>
          <p:bldP spid="428" grpId="0"/>
          <p:bldP spid="429" grpId="0"/>
          <p:bldP spid="430" grpId="0"/>
          <p:bldP spid="431" grpId="0"/>
          <p:bldP spid="432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4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4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4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4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4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4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4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4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4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4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4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4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5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5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3" grpId="0"/>
          <p:bldP spid="424" grpId="0"/>
          <p:bldP spid="425" grpId="0"/>
          <p:bldP spid="426" grpId="0"/>
          <p:bldP spid="427" grpId="0"/>
          <p:bldP spid="428" grpId="0"/>
          <p:bldP spid="429" grpId="0"/>
          <p:bldP spid="430" grpId="0"/>
          <p:bldP spid="431" grpId="0"/>
          <p:bldP spid="432" grpId="0"/>
        </p:bldLst>
      </p:timing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3"/>
          <p:cNvSpPr>
            <a:spLocks noChangeAspect="1" noChangeArrowheads="1" noTextEdit="1"/>
          </p:cNvSpPr>
          <p:nvPr/>
        </p:nvSpPr>
        <p:spPr bwMode="auto">
          <a:xfrm>
            <a:off x="324922" y="1158949"/>
            <a:ext cx="9026135" cy="5699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08" name="组合 107"/>
          <p:cNvGrpSpPr/>
          <p:nvPr/>
        </p:nvGrpSpPr>
        <p:grpSpPr>
          <a:xfrm>
            <a:off x="489825" y="1484798"/>
            <a:ext cx="6949676" cy="4515706"/>
            <a:chOff x="489825" y="1484798"/>
            <a:chExt cx="6949676" cy="4515706"/>
          </a:xfrm>
        </p:grpSpPr>
        <p:sp>
          <p:nvSpPr>
            <p:cNvPr id="4" name="Freeform 5"/>
            <p:cNvSpPr>
              <a:spLocks noEditPoints="1"/>
            </p:cNvSpPr>
            <p:nvPr/>
          </p:nvSpPr>
          <p:spPr bwMode="auto">
            <a:xfrm>
              <a:off x="1046538" y="3815868"/>
              <a:ext cx="6392963" cy="1869341"/>
            </a:xfrm>
            <a:custGeom>
              <a:avLst/>
              <a:gdLst>
                <a:gd name="T0" fmla="*/ 419 w 4762"/>
                <a:gd name="T1" fmla="*/ 1366 h 1391"/>
                <a:gd name="T2" fmla="*/ 3906 w 4762"/>
                <a:gd name="T3" fmla="*/ 1266 h 1391"/>
                <a:gd name="T4" fmla="*/ 3635 w 4762"/>
                <a:gd name="T5" fmla="*/ 1391 h 1391"/>
                <a:gd name="T6" fmla="*/ 1017 w 4762"/>
                <a:gd name="T7" fmla="*/ 1083 h 1391"/>
                <a:gd name="T8" fmla="*/ 434 w 4762"/>
                <a:gd name="T9" fmla="*/ 1361 h 1391"/>
                <a:gd name="T10" fmla="*/ 1076 w 4762"/>
                <a:gd name="T11" fmla="*/ 1100 h 1391"/>
                <a:gd name="T12" fmla="*/ 4086 w 4762"/>
                <a:gd name="T13" fmla="*/ 1082 h 1391"/>
                <a:gd name="T14" fmla="*/ 4128 w 4762"/>
                <a:gd name="T15" fmla="*/ 1153 h 1391"/>
                <a:gd name="T16" fmla="*/ 871 w 4762"/>
                <a:gd name="T17" fmla="*/ 1011 h 1391"/>
                <a:gd name="T18" fmla="*/ 895 w 4762"/>
                <a:gd name="T19" fmla="*/ 1121 h 1391"/>
                <a:gd name="T20" fmla="*/ 4762 w 4762"/>
                <a:gd name="T21" fmla="*/ 799 h 1391"/>
                <a:gd name="T22" fmla="*/ 4587 w 4762"/>
                <a:gd name="T23" fmla="*/ 1041 h 1391"/>
                <a:gd name="T24" fmla="*/ 3501 w 4762"/>
                <a:gd name="T25" fmla="*/ 793 h 1391"/>
                <a:gd name="T26" fmla="*/ 4294 w 4762"/>
                <a:gd name="T27" fmla="*/ 713 h 1391"/>
                <a:gd name="T28" fmla="*/ 1797 w 4762"/>
                <a:gd name="T29" fmla="*/ 650 h 1391"/>
                <a:gd name="T30" fmla="*/ 1494 w 4762"/>
                <a:gd name="T31" fmla="*/ 813 h 1391"/>
                <a:gd name="T32" fmla="*/ 3655 w 4762"/>
                <a:gd name="T33" fmla="*/ 612 h 1391"/>
                <a:gd name="T34" fmla="*/ 4230 w 4762"/>
                <a:gd name="T35" fmla="*/ 624 h 1391"/>
                <a:gd name="T36" fmla="*/ 1322 w 4762"/>
                <a:gd name="T37" fmla="*/ 573 h 1391"/>
                <a:gd name="T38" fmla="*/ 3011 w 4762"/>
                <a:gd name="T39" fmla="*/ 564 h 1391"/>
                <a:gd name="T40" fmla="*/ 3924 w 4762"/>
                <a:gd name="T41" fmla="*/ 573 h 1391"/>
                <a:gd name="T42" fmla="*/ 4253 w 4762"/>
                <a:gd name="T43" fmla="*/ 526 h 1391"/>
                <a:gd name="T44" fmla="*/ 994 w 4762"/>
                <a:gd name="T45" fmla="*/ 505 h 1391"/>
                <a:gd name="T46" fmla="*/ 507 w 4762"/>
                <a:gd name="T47" fmla="*/ 834 h 1391"/>
                <a:gd name="T48" fmla="*/ 608 w 4762"/>
                <a:gd name="T49" fmla="*/ 759 h 1391"/>
                <a:gd name="T50" fmla="*/ 2278 w 4762"/>
                <a:gd name="T51" fmla="*/ 457 h 1391"/>
                <a:gd name="T52" fmla="*/ 2247 w 4762"/>
                <a:gd name="T53" fmla="*/ 614 h 1391"/>
                <a:gd name="T54" fmla="*/ 1423 w 4762"/>
                <a:gd name="T55" fmla="*/ 879 h 1391"/>
                <a:gd name="T56" fmla="*/ 2095 w 4762"/>
                <a:gd name="T57" fmla="*/ 744 h 1391"/>
                <a:gd name="T58" fmla="*/ 626 w 4762"/>
                <a:gd name="T59" fmla="*/ 511 h 1391"/>
                <a:gd name="T60" fmla="*/ 2095 w 4762"/>
                <a:gd name="T61" fmla="*/ 744 h 1391"/>
                <a:gd name="T62" fmla="*/ 1260 w 4762"/>
                <a:gd name="T63" fmla="*/ 1126 h 1391"/>
                <a:gd name="T64" fmla="*/ 3164 w 4762"/>
                <a:gd name="T65" fmla="*/ 425 h 1391"/>
                <a:gd name="T66" fmla="*/ 1067 w 4762"/>
                <a:gd name="T67" fmla="*/ 427 h 1391"/>
                <a:gd name="T68" fmla="*/ 1138 w 4762"/>
                <a:gd name="T69" fmla="*/ 390 h 1391"/>
                <a:gd name="T70" fmla="*/ 1142 w 4762"/>
                <a:gd name="T71" fmla="*/ 380 h 1391"/>
                <a:gd name="T72" fmla="*/ 2237 w 4762"/>
                <a:gd name="T73" fmla="*/ 369 h 1391"/>
                <a:gd name="T74" fmla="*/ 397 w 4762"/>
                <a:gd name="T75" fmla="*/ 378 h 1391"/>
                <a:gd name="T76" fmla="*/ 470 w 4762"/>
                <a:gd name="T77" fmla="*/ 364 h 1391"/>
                <a:gd name="T78" fmla="*/ 491 w 4762"/>
                <a:gd name="T79" fmla="*/ 394 h 1391"/>
                <a:gd name="T80" fmla="*/ 1327 w 4762"/>
                <a:gd name="T81" fmla="*/ 534 h 1391"/>
                <a:gd name="T82" fmla="*/ 1355 w 4762"/>
                <a:gd name="T83" fmla="*/ 641 h 1391"/>
                <a:gd name="T84" fmla="*/ 802 w 4762"/>
                <a:gd name="T85" fmla="*/ 839 h 1391"/>
                <a:gd name="T86" fmla="*/ 879 w 4762"/>
                <a:gd name="T87" fmla="*/ 920 h 1391"/>
                <a:gd name="T88" fmla="*/ 1728 w 4762"/>
                <a:gd name="T89" fmla="*/ 587 h 1391"/>
                <a:gd name="T90" fmla="*/ 2215 w 4762"/>
                <a:gd name="T91" fmla="*/ 316 h 1391"/>
                <a:gd name="T92" fmla="*/ 2274 w 4762"/>
                <a:gd name="T93" fmla="*/ 419 h 1391"/>
                <a:gd name="T94" fmla="*/ 4507 w 4762"/>
                <a:gd name="T95" fmla="*/ 187 h 1391"/>
                <a:gd name="T96" fmla="*/ 4009 w 4762"/>
                <a:gd name="T97" fmla="*/ 309 h 1391"/>
                <a:gd name="T98" fmla="*/ 4727 w 4762"/>
                <a:gd name="T99" fmla="*/ 10 h 1391"/>
                <a:gd name="T100" fmla="*/ 4327 w 4762"/>
                <a:gd name="T101" fmla="*/ 98 h 1391"/>
                <a:gd name="T102" fmla="*/ 3244 w 4762"/>
                <a:gd name="T103" fmla="*/ 493 h 1391"/>
                <a:gd name="T104" fmla="*/ 4683 w 4762"/>
                <a:gd name="T105" fmla="*/ 148 h 1391"/>
                <a:gd name="T106" fmla="*/ 3438 w 4762"/>
                <a:gd name="T107" fmla="*/ 331 h 1391"/>
                <a:gd name="T108" fmla="*/ 4467 w 4762"/>
                <a:gd name="T109" fmla="*/ 66 h 1391"/>
                <a:gd name="T110" fmla="*/ 4762 w 4762"/>
                <a:gd name="T111" fmla="*/ 0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762" h="1391">
                  <a:moveTo>
                    <a:pt x="384" y="1274"/>
                  </a:moveTo>
                  <a:cubicBezTo>
                    <a:pt x="374" y="1277"/>
                    <a:pt x="364" y="1280"/>
                    <a:pt x="354" y="1282"/>
                  </a:cubicBezTo>
                  <a:cubicBezTo>
                    <a:pt x="238" y="1316"/>
                    <a:pt x="121" y="1348"/>
                    <a:pt x="0" y="1381"/>
                  </a:cubicBezTo>
                  <a:cubicBezTo>
                    <a:pt x="0" y="1391"/>
                    <a:pt x="0" y="1391"/>
                    <a:pt x="0" y="1391"/>
                  </a:cubicBezTo>
                  <a:cubicBezTo>
                    <a:pt x="343" y="1391"/>
                    <a:pt x="343" y="1391"/>
                    <a:pt x="343" y="1391"/>
                  </a:cubicBezTo>
                  <a:cubicBezTo>
                    <a:pt x="368" y="1383"/>
                    <a:pt x="393" y="1374"/>
                    <a:pt x="419" y="1366"/>
                  </a:cubicBezTo>
                  <a:cubicBezTo>
                    <a:pt x="384" y="1274"/>
                    <a:pt x="384" y="1274"/>
                    <a:pt x="384" y="1274"/>
                  </a:cubicBezTo>
                  <a:moveTo>
                    <a:pt x="4265" y="1172"/>
                  </a:moveTo>
                  <a:cubicBezTo>
                    <a:pt x="4255" y="1174"/>
                    <a:pt x="4246" y="1176"/>
                    <a:pt x="4237" y="1179"/>
                  </a:cubicBezTo>
                  <a:cubicBezTo>
                    <a:pt x="4187" y="1191"/>
                    <a:pt x="4138" y="1204"/>
                    <a:pt x="4092" y="1217"/>
                  </a:cubicBezTo>
                  <a:cubicBezTo>
                    <a:pt x="4043" y="1230"/>
                    <a:pt x="3993" y="1243"/>
                    <a:pt x="3943" y="1257"/>
                  </a:cubicBezTo>
                  <a:cubicBezTo>
                    <a:pt x="3906" y="1266"/>
                    <a:pt x="3906" y="1266"/>
                    <a:pt x="3906" y="1266"/>
                  </a:cubicBezTo>
                  <a:cubicBezTo>
                    <a:pt x="3894" y="1270"/>
                    <a:pt x="3881" y="1273"/>
                    <a:pt x="3869" y="1277"/>
                  </a:cubicBezTo>
                  <a:cubicBezTo>
                    <a:pt x="3844" y="1283"/>
                    <a:pt x="3819" y="1290"/>
                    <a:pt x="3795" y="1297"/>
                  </a:cubicBezTo>
                  <a:cubicBezTo>
                    <a:pt x="3745" y="1310"/>
                    <a:pt x="3696" y="1324"/>
                    <a:pt x="3648" y="1337"/>
                  </a:cubicBezTo>
                  <a:cubicBezTo>
                    <a:pt x="3599" y="1350"/>
                    <a:pt x="3551" y="1364"/>
                    <a:pt x="3504" y="1377"/>
                  </a:cubicBezTo>
                  <a:cubicBezTo>
                    <a:pt x="3487" y="1381"/>
                    <a:pt x="3470" y="1386"/>
                    <a:pt x="3453" y="1391"/>
                  </a:cubicBezTo>
                  <a:cubicBezTo>
                    <a:pt x="3635" y="1391"/>
                    <a:pt x="3635" y="1391"/>
                    <a:pt x="3635" y="1391"/>
                  </a:cubicBezTo>
                  <a:cubicBezTo>
                    <a:pt x="3663" y="1382"/>
                    <a:pt x="3693" y="1373"/>
                    <a:pt x="3723" y="1363"/>
                  </a:cubicBezTo>
                  <a:cubicBezTo>
                    <a:pt x="3798" y="1339"/>
                    <a:pt x="3879" y="1312"/>
                    <a:pt x="3966" y="1281"/>
                  </a:cubicBezTo>
                  <a:cubicBezTo>
                    <a:pt x="4054" y="1251"/>
                    <a:pt x="4148" y="1216"/>
                    <a:pt x="4251" y="1177"/>
                  </a:cubicBezTo>
                  <a:cubicBezTo>
                    <a:pt x="4256" y="1175"/>
                    <a:pt x="4260" y="1173"/>
                    <a:pt x="4265" y="1172"/>
                  </a:cubicBezTo>
                  <a:moveTo>
                    <a:pt x="1111" y="1054"/>
                  </a:moveTo>
                  <a:cubicBezTo>
                    <a:pt x="1082" y="1063"/>
                    <a:pt x="1050" y="1073"/>
                    <a:pt x="1017" y="1083"/>
                  </a:cubicBezTo>
                  <a:cubicBezTo>
                    <a:pt x="998" y="1089"/>
                    <a:pt x="978" y="1096"/>
                    <a:pt x="958" y="1102"/>
                  </a:cubicBezTo>
                  <a:cubicBezTo>
                    <a:pt x="937" y="1108"/>
                    <a:pt x="916" y="1115"/>
                    <a:pt x="895" y="1121"/>
                  </a:cubicBezTo>
                  <a:cubicBezTo>
                    <a:pt x="852" y="1134"/>
                    <a:pt x="807" y="1148"/>
                    <a:pt x="761" y="1162"/>
                  </a:cubicBezTo>
                  <a:cubicBezTo>
                    <a:pt x="714" y="1176"/>
                    <a:pt x="666" y="1191"/>
                    <a:pt x="617" y="1205"/>
                  </a:cubicBezTo>
                  <a:cubicBezTo>
                    <a:pt x="546" y="1227"/>
                    <a:pt x="473" y="1248"/>
                    <a:pt x="399" y="1269"/>
                  </a:cubicBezTo>
                  <a:cubicBezTo>
                    <a:pt x="434" y="1361"/>
                    <a:pt x="434" y="1361"/>
                    <a:pt x="434" y="1361"/>
                  </a:cubicBezTo>
                  <a:cubicBezTo>
                    <a:pt x="447" y="1357"/>
                    <a:pt x="459" y="1353"/>
                    <a:pt x="472" y="1349"/>
                  </a:cubicBezTo>
                  <a:cubicBezTo>
                    <a:pt x="490" y="1343"/>
                    <a:pt x="508" y="1338"/>
                    <a:pt x="527" y="1332"/>
                  </a:cubicBezTo>
                  <a:cubicBezTo>
                    <a:pt x="564" y="1320"/>
                    <a:pt x="602" y="1309"/>
                    <a:pt x="641" y="1297"/>
                  </a:cubicBezTo>
                  <a:cubicBezTo>
                    <a:pt x="718" y="1274"/>
                    <a:pt x="800" y="1250"/>
                    <a:pt x="884" y="1227"/>
                  </a:cubicBezTo>
                  <a:cubicBezTo>
                    <a:pt x="930" y="1214"/>
                    <a:pt x="977" y="1201"/>
                    <a:pt x="1024" y="1189"/>
                  </a:cubicBezTo>
                  <a:cubicBezTo>
                    <a:pt x="1039" y="1156"/>
                    <a:pt x="1057" y="1127"/>
                    <a:pt x="1076" y="1100"/>
                  </a:cubicBezTo>
                  <a:cubicBezTo>
                    <a:pt x="1087" y="1084"/>
                    <a:pt x="1099" y="1069"/>
                    <a:pt x="1111" y="1054"/>
                  </a:cubicBezTo>
                  <a:moveTo>
                    <a:pt x="4352" y="973"/>
                  </a:moveTo>
                  <a:cubicBezTo>
                    <a:pt x="4351" y="973"/>
                    <a:pt x="4350" y="974"/>
                    <a:pt x="4350" y="974"/>
                  </a:cubicBezTo>
                  <a:cubicBezTo>
                    <a:pt x="4354" y="994"/>
                    <a:pt x="4354" y="994"/>
                    <a:pt x="4354" y="994"/>
                  </a:cubicBezTo>
                  <a:cubicBezTo>
                    <a:pt x="4318" y="1003"/>
                    <a:pt x="4278" y="1012"/>
                    <a:pt x="4236" y="1021"/>
                  </a:cubicBezTo>
                  <a:cubicBezTo>
                    <a:pt x="4191" y="1040"/>
                    <a:pt x="4141" y="1060"/>
                    <a:pt x="4086" y="1082"/>
                  </a:cubicBezTo>
                  <a:cubicBezTo>
                    <a:pt x="3960" y="1133"/>
                    <a:pt x="3811" y="1192"/>
                    <a:pt x="3648" y="1255"/>
                  </a:cubicBezTo>
                  <a:cubicBezTo>
                    <a:pt x="3573" y="1285"/>
                    <a:pt x="3494" y="1315"/>
                    <a:pt x="3413" y="1347"/>
                  </a:cubicBezTo>
                  <a:cubicBezTo>
                    <a:pt x="3507" y="1320"/>
                    <a:pt x="3602" y="1294"/>
                    <a:pt x="3697" y="1268"/>
                  </a:cubicBezTo>
                  <a:cubicBezTo>
                    <a:pt x="3755" y="1252"/>
                    <a:pt x="3813" y="1236"/>
                    <a:pt x="3870" y="1221"/>
                  </a:cubicBezTo>
                  <a:cubicBezTo>
                    <a:pt x="3928" y="1205"/>
                    <a:pt x="3986" y="1190"/>
                    <a:pt x="4043" y="1175"/>
                  </a:cubicBezTo>
                  <a:cubicBezTo>
                    <a:pt x="4071" y="1168"/>
                    <a:pt x="4100" y="1160"/>
                    <a:pt x="4128" y="1153"/>
                  </a:cubicBezTo>
                  <a:cubicBezTo>
                    <a:pt x="4156" y="1146"/>
                    <a:pt x="4184" y="1139"/>
                    <a:pt x="4212" y="1132"/>
                  </a:cubicBezTo>
                  <a:cubicBezTo>
                    <a:pt x="4268" y="1118"/>
                    <a:pt x="4323" y="1104"/>
                    <a:pt x="4378" y="1090"/>
                  </a:cubicBezTo>
                  <a:cubicBezTo>
                    <a:pt x="4352" y="973"/>
                    <a:pt x="4352" y="973"/>
                    <a:pt x="4352" y="973"/>
                  </a:cubicBezTo>
                  <a:moveTo>
                    <a:pt x="1366" y="822"/>
                  </a:moveTo>
                  <a:cubicBezTo>
                    <a:pt x="1317" y="842"/>
                    <a:pt x="1267" y="863"/>
                    <a:pt x="1218" y="883"/>
                  </a:cubicBezTo>
                  <a:cubicBezTo>
                    <a:pt x="1103" y="928"/>
                    <a:pt x="988" y="972"/>
                    <a:pt x="871" y="1011"/>
                  </a:cubicBezTo>
                  <a:cubicBezTo>
                    <a:pt x="792" y="1048"/>
                    <a:pt x="712" y="1087"/>
                    <a:pt x="632" y="1128"/>
                  </a:cubicBezTo>
                  <a:cubicBezTo>
                    <a:pt x="552" y="1170"/>
                    <a:pt x="473" y="1214"/>
                    <a:pt x="396" y="1261"/>
                  </a:cubicBezTo>
                  <a:cubicBezTo>
                    <a:pt x="399" y="1269"/>
                    <a:pt x="399" y="1269"/>
                    <a:pt x="399" y="1269"/>
                  </a:cubicBezTo>
                  <a:cubicBezTo>
                    <a:pt x="473" y="1248"/>
                    <a:pt x="546" y="1227"/>
                    <a:pt x="617" y="1205"/>
                  </a:cubicBezTo>
                  <a:cubicBezTo>
                    <a:pt x="666" y="1191"/>
                    <a:pt x="714" y="1176"/>
                    <a:pt x="761" y="1162"/>
                  </a:cubicBezTo>
                  <a:cubicBezTo>
                    <a:pt x="807" y="1148"/>
                    <a:pt x="852" y="1134"/>
                    <a:pt x="895" y="1121"/>
                  </a:cubicBezTo>
                  <a:cubicBezTo>
                    <a:pt x="916" y="1115"/>
                    <a:pt x="937" y="1108"/>
                    <a:pt x="958" y="1102"/>
                  </a:cubicBezTo>
                  <a:cubicBezTo>
                    <a:pt x="978" y="1096"/>
                    <a:pt x="998" y="1089"/>
                    <a:pt x="1017" y="1083"/>
                  </a:cubicBezTo>
                  <a:cubicBezTo>
                    <a:pt x="1050" y="1073"/>
                    <a:pt x="1082" y="1063"/>
                    <a:pt x="1111" y="1054"/>
                  </a:cubicBezTo>
                  <a:cubicBezTo>
                    <a:pt x="1145" y="1013"/>
                    <a:pt x="1182" y="976"/>
                    <a:pt x="1219" y="942"/>
                  </a:cubicBezTo>
                  <a:cubicBezTo>
                    <a:pt x="1267" y="899"/>
                    <a:pt x="1316" y="859"/>
                    <a:pt x="1366" y="822"/>
                  </a:cubicBezTo>
                  <a:moveTo>
                    <a:pt x="4762" y="799"/>
                  </a:moveTo>
                  <a:cubicBezTo>
                    <a:pt x="4632" y="858"/>
                    <a:pt x="4541" y="895"/>
                    <a:pt x="4499" y="911"/>
                  </a:cubicBezTo>
                  <a:cubicBezTo>
                    <a:pt x="4499" y="911"/>
                    <a:pt x="4489" y="915"/>
                    <a:pt x="4470" y="923"/>
                  </a:cubicBezTo>
                  <a:cubicBezTo>
                    <a:pt x="4451" y="931"/>
                    <a:pt x="4423" y="943"/>
                    <a:pt x="4387" y="958"/>
                  </a:cubicBezTo>
                  <a:cubicBezTo>
                    <a:pt x="4376" y="963"/>
                    <a:pt x="4365" y="968"/>
                    <a:pt x="4352" y="973"/>
                  </a:cubicBezTo>
                  <a:cubicBezTo>
                    <a:pt x="4386" y="1124"/>
                    <a:pt x="4386" y="1124"/>
                    <a:pt x="4386" y="1124"/>
                  </a:cubicBezTo>
                  <a:cubicBezTo>
                    <a:pt x="4450" y="1098"/>
                    <a:pt x="4517" y="1071"/>
                    <a:pt x="4587" y="1041"/>
                  </a:cubicBezTo>
                  <a:cubicBezTo>
                    <a:pt x="4643" y="1017"/>
                    <a:pt x="4702" y="992"/>
                    <a:pt x="4762" y="964"/>
                  </a:cubicBezTo>
                  <a:cubicBezTo>
                    <a:pt x="4762" y="799"/>
                    <a:pt x="4762" y="799"/>
                    <a:pt x="4762" y="799"/>
                  </a:cubicBezTo>
                  <a:moveTo>
                    <a:pt x="3610" y="772"/>
                  </a:moveTo>
                  <a:cubicBezTo>
                    <a:pt x="3598" y="775"/>
                    <a:pt x="3587" y="777"/>
                    <a:pt x="3575" y="779"/>
                  </a:cubicBezTo>
                  <a:cubicBezTo>
                    <a:pt x="3563" y="781"/>
                    <a:pt x="3550" y="783"/>
                    <a:pt x="3538" y="786"/>
                  </a:cubicBezTo>
                  <a:cubicBezTo>
                    <a:pt x="3526" y="788"/>
                    <a:pt x="3513" y="790"/>
                    <a:pt x="3501" y="793"/>
                  </a:cubicBezTo>
                  <a:cubicBezTo>
                    <a:pt x="3493" y="794"/>
                    <a:pt x="3484" y="796"/>
                    <a:pt x="3476" y="798"/>
                  </a:cubicBezTo>
                  <a:cubicBezTo>
                    <a:pt x="3475" y="798"/>
                    <a:pt x="3475" y="798"/>
                    <a:pt x="3474" y="799"/>
                  </a:cubicBezTo>
                  <a:cubicBezTo>
                    <a:pt x="3471" y="800"/>
                    <a:pt x="3468" y="801"/>
                    <a:pt x="3466" y="803"/>
                  </a:cubicBezTo>
                  <a:cubicBezTo>
                    <a:pt x="3511" y="793"/>
                    <a:pt x="3557" y="785"/>
                    <a:pt x="3603" y="776"/>
                  </a:cubicBezTo>
                  <a:cubicBezTo>
                    <a:pt x="3610" y="772"/>
                    <a:pt x="3610" y="772"/>
                    <a:pt x="3610" y="772"/>
                  </a:cubicBezTo>
                  <a:moveTo>
                    <a:pt x="4294" y="713"/>
                  </a:moveTo>
                  <a:cubicBezTo>
                    <a:pt x="4293" y="713"/>
                    <a:pt x="4293" y="713"/>
                    <a:pt x="4292" y="714"/>
                  </a:cubicBezTo>
                  <a:cubicBezTo>
                    <a:pt x="4305" y="774"/>
                    <a:pt x="4305" y="774"/>
                    <a:pt x="4305" y="774"/>
                  </a:cubicBezTo>
                  <a:cubicBezTo>
                    <a:pt x="4306" y="774"/>
                    <a:pt x="4307" y="774"/>
                    <a:pt x="4307" y="773"/>
                  </a:cubicBezTo>
                  <a:cubicBezTo>
                    <a:pt x="4294" y="713"/>
                    <a:pt x="4294" y="713"/>
                    <a:pt x="4294" y="713"/>
                  </a:cubicBezTo>
                  <a:moveTo>
                    <a:pt x="1813" y="646"/>
                  </a:moveTo>
                  <a:cubicBezTo>
                    <a:pt x="1811" y="646"/>
                    <a:pt x="1805" y="648"/>
                    <a:pt x="1797" y="650"/>
                  </a:cubicBezTo>
                  <a:cubicBezTo>
                    <a:pt x="1794" y="652"/>
                    <a:pt x="1791" y="653"/>
                    <a:pt x="1789" y="654"/>
                  </a:cubicBezTo>
                  <a:cubicBezTo>
                    <a:pt x="1775" y="659"/>
                    <a:pt x="1762" y="664"/>
                    <a:pt x="1748" y="669"/>
                  </a:cubicBezTo>
                  <a:cubicBezTo>
                    <a:pt x="1734" y="674"/>
                    <a:pt x="1721" y="679"/>
                    <a:pt x="1707" y="685"/>
                  </a:cubicBezTo>
                  <a:cubicBezTo>
                    <a:pt x="1700" y="688"/>
                    <a:pt x="1693" y="690"/>
                    <a:pt x="1686" y="693"/>
                  </a:cubicBezTo>
                  <a:cubicBezTo>
                    <a:pt x="1670" y="702"/>
                    <a:pt x="1655" y="712"/>
                    <a:pt x="1639" y="721"/>
                  </a:cubicBezTo>
                  <a:cubicBezTo>
                    <a:pt x="1591" y="751"/>
                    <a:pt x="1542" y="781"/>
                    <a:pt x="1494" y="813"/>
                  </a:cubicBezTo>
                  <a:cubicBezTo>
                    <a:pt x="1506" y="808"/>
                    <a:pt x="1516" y="803"/>
                    <a:pt x="1526" y="799"/>
                  </a:cubicBezTo>
                  <a:cubicBezTo>
                    <a:pt x="1583" y="772"/>
                    <a:pt x="1622" y="752"/>
                    <a:pt x="1653" y="736"/>
                  </a:cubicBezTo>
                  <a:cubicBezTo>
                    <a:pt x="1683" y="719"/>
                    <a:pt x="1705" y="706"/>
                    <a:pt x="1728" y="692"/>
                  </a:cubicBezTo>
                  <a:cubicBezTo>
                    <a:pt x="1740" y="685"/>
                    <a:pt x="1752" y="677"/>
                    <a:pt x="1766" y="670"/>
                  </a:cubicBezTo>
                  <a:cubicBezTo>
                    <a:pt x="1779" y="662"/>
                    <a:pt x="1794" y="655"/>
                    <a:pt x="1813" y="646"/>
                  </a:cubicBezTo>
                  <a:moveTo>
                    <a:pt x="3655" y="612"/>
                  </a:moveTo>
                  <a:cubicBezTo>
                    <a:pt x="3642" y="616"/>
                    <a:pt x="3630" y="619"/>
                    <a:pt x="3617" y="623"/>
                  </a:cubicBezTo>
                  <a:cubicBezTo>
                    <a:pt x="3625" y="621"/>
                    <a:pt x="3633" y="620"/>
                    <a:pt x="3641" y="618"/>
                  </a:cubicBezTo>
                  <a:cubicBezTo>
                    <a:pt x="3643" y="618"/>
                    <a:pt x="3645" y="618"/>
                    <a:pt x="3647" y="617"/>
                  </a:cubicBezTo>
                  <a:cubicBezTo>
                    <a:pt x="3650" y="616"/>
                    <a:pt x="3652" y="614"/>
                    <a:pt x="3655" y="612"/>
                  </a:cubicBezTo>
                  <a:moveTo>
                    <a:pt x="4267" y="591"/>
                  </a:moveTo>
                  <a:cubicBezTo>
                    <a:pt x="4230" y="624"/>
                    <a:pt x="4230" y="624"/>
                    <a:pt x="4230" y="624"/>
                  </a:cubicBezTo>
                  <a:cubicBezTo>
                    <a:pt x="4217" y="636"/>
                    <a:pt x="4203" y="648"/>
                    <a:pt x="4190" y="660"/>
                  </a:cubicBezTo>
                  <a:cubicBezTo>
                    <a:pt x="4191" y="662"/>
                    <a:pt x="4192" y="664"/>
                    <a:pt x="4193" y="666"/>
                  </a:cubicBezTo>
                  <a:cubicBezTo>
                    <a:pt x="4207" y="654"/>
                    <a:pt x="4221" y="642"/>
                    <a:pt x="4235" y="630"/>
                  </a:cubicBezTo>
                  <a:cubicBezTo>
                    <a:pt x="4269" y="599"/>
                    <a:pt x="4269" y="599"/>
                    <a:pt x="4269" y="599"/>
                  </a:cubicBezTo>
                  <a:cubicBezTo>
                    <a:pt x="4267" y="591"/>
                    <a:pt x="4267" y="591"/>
                    <a:pt x="4267" y="591"/>
                  </a:cubicBezTo>
                  <a:moveTo>
                    <a:pt x="1322" y="573"/>
                  </a:moveTo>
                  <a:cubicBezTo>
                    <a:pt x="1321" y="573"/>
                    <a:pt x="1321" y="573"/>
                    <a:pt x="1321" y="573"/>
                  </a:cubicBezTo>
                  <a:cubicBezTo>
                    <a:pt x="1268" y="602"/>
                    <a:pt x="1216" y="627"/>
                    <a:pt x="1166" y="651"/>
                  </a:cubicBezTo>
                  <a:cubicBezTo>
                    <a:pt x="1222" y="634"/>
                    <a:pt x="1278" y="619"/>
                    <a:pt x="1334" y="604"/>
                  </a:cubicBezTo>
                  <a:cubicBezTo>
                    <a:pt x="1330" y="594"/>
                    <a:pt x="1326" y="584"/>
                    <a:pt x="1322" y="573"/>
                  </a:cubicBezTo>
                  <a:moveTo>
                    <a:pt x="3016" y="562"/>
                  </a:moveTo>
                  <a:cubicBezTo>
                    <a:pt x="3014" y="562"/>
                    <a:pt x="3012" y="563"/>
                    <a:pt x="3011" y="564"/>
                  </a:cubicBezTo>
                  <a:cubicBezTo>
                    <a:pt x="3011" y="564"/>
                    <a:pt x="3011" y="564"/>
                    <a:pt x="3011" y="564"/>
                  </a:cubicBezTo>
                  <a:cubicBezTo>
                    <a:pt x="3012" y="563"/>
                    <a:pt x="3014" y="562"/>
                    <a:pt x="3016" y="562"/>
                  </a:cubicBezTo>
                  <a:moveTo>
                    <a:pt x="3947" y="556"/>
                  </a:moveTo>
                  <a:cubicBezTo>
                    <a:pt x="3894" y="563"/>
                    <a:pt x="3842" y="570"/>
                    <a:pt x="3790" y="579"/>
                  </a:cubicBezTo>
                  <a:cubicBezTo>
                    <a:pt x="3791" y="583"/>
                    <a:pt x="3793" y="588"/>
                    <a:pt x="3794" y="592"/>
                  </a:cubicBezTo>
                  <a:cubicBezTo>
                    <a:pt x="3838" y="585"/>
                    <a:pt x="3881" y="579"/>
                    <a:pt x="3924" y="573"/>
                  </a:cubicBezTo>
                  <a:cubicBezTo>
                    <a:pt x="3932" y="567"/>
                    <a:pt x="3939" y="561"/>
                    <a:pt x="3947" y="556"/>
                  </a:cubicBezTo>
                  <a:moveTo>
                    <a:pt x="4359" y="518"/>
                  </a:moveTo>
                  <a:cubicBezTo>
                    <a:pt x="4197" y="530"/>
                    <a:pt x="4197" y="530"/>
                    <a:pt x="4197" y="530"/>
                  </a:cubicBezTo>
                  <a:cubicBezTo>
                    <a:pt x="4177" y="531"/>
                    <a:pt x="4158" y="533"/>
                    <a:pt x="4139" y="535"/>
                  </a:cubicBezTo>
                  <a:cubicBezTo>
                    <a:pt x="4141" y="539"/>
                    <a:pt x="4143" y="543"/>
                    <a:pt x="4144" y="548"/>
                  </a:cubicBezTo>
                  <a:cubicBezTo>
                    <a:pt x="4181" y="540"/>
                    <a:pt x="4217" y="533"/>
                    <a:pt x="4253" y="526"/>
                  </a:cubicBezTo>
                  <a:cubicBezTo>
                    <a:pt x="4256" y="539"/>
                    <a:pt x="4256" y="539"/>
                    <a:pt x="4256" y="539"/>
                  </a:cubicBezTo>
                  <a:cubicBezTo>
                    <a:pt x="4330" y="534"/>
                    <a:pt x="4330" y="534"/>
                    <a:pt x="4330" y="534"/>
                  </a:cubicBezTo>
                  <a:cubicBezTo>
                    <a:pt x="4268" y="590"/>
                    <a:pt x="4268" y="590"/>
                    <a:pt x="4268" y="590"/>
                  </a:cubicBezTo>
                  <a:cubicBezTo>
                    <a:pt x="4269" y="598"/>
                    <a:pt x="4269" y="598"/>
                    <a:pt x="4269" y="598"/>
                  </a:cubicBezTo>
                  <a:cubicBezTo>
                    <a:pt x="4359" y="518"/>
                    <a:pt x="4359" y="518"/>
                    <a:pt x="4359" y="518"/>
                  </a:cubicBezTo>
                  <a:moveTo>
                    <a:pt x="994" y="505"/>
                  </a:moveTo>
                  <a:cubicBezTo>
                    <a:pt x="954" y="513"/>
                    <a:pt x="913" y="521"/>
                    <a:pt x="873" y="530"/>
                  </a:cubicBezTo>
                  <a:cubicBezTo>
                    <a:pt x="854" y="540"/>
                    <a:pt x="835" y="551"/>
                    <a:pt x="815" y="563"/>
                  </a:cubicBezTo>
                  <a:cubicBezTo>
                    <a:pt x="759" y="595"/>
                    <a:pt x="703" y="631"/>
                    <a:pt x="648" y="670"/>
                  </a:cubicBezTo>
                  <a:cubicBezTo>
                    <a:pt x="593" y="710"/>
                    <a:pt x="540" y="755"/>
                    <a:pt x="491" y="806"/>
                  </a:cubicBezTo>
                  <a:cubicBezTo>
                    <a:pt x="453" y="846"/>
                    <a:pt x="453" y="846"/>
                    <a:pt x="453" y="846"/>
                  </a:cubicBezTo>
                  <a:cubicBezTo>
                    <a:pt x="507" y="834"/>
                    <a:pt x="507" y="834"/>
                    <a:pt x="507" y="834"/>
                  </a:cubicBezTo>
                  <a:cubicBezTo>
                    <a:pt x="592" y="816"/>
                    <a:pt x="676" y="795"/>
                    <a:pt x="761" y="771"/>
                  </a:cubicBezTo>
                  <a:cubicBezTo>
                    <a:pt x="779" y="759"/>
                    <a:pt x="796" y="748"/>
                    <a:pt x="813" y="737"/>
                  </a:cubicBezTo>
                  <a:cubicBezTo>
                    <a:pt x="868" y="704"/>
                    <a:pt x="923" y="675"/>
                    <a:pt x="977" y="647"/>
                  </a:cubicBezTo>
                  <a:cubicBezTo>
                    <a:pt x="983" y="645"/>
                    <a:pt x="988" y="642"/>
                    <a:pt x="993" y="640"/>
                  </a:cubicBezTo>
                  <a:cubicBezTo>
                    <a:pt x="968" y="648"/>
                    <a:pt x="944" y="656"/>
                    <a:pt x="919" y="664"/>
                  </a:cubicBezTo>
                  <a:cubicBezTo>
                    <a:pt x="817" y="698"/>
                    <a:pt x="713" y="731"/>
                    <a:pt x="608" y="759"/>
                  </a:cubicBezTo>
                  <a:cubicBezTo>
                    <a:pt x="625" y="744"/>
                    <a:pt x="644" y="729"/>
                    <a:pt x="662" y="715"/>
                  </a:cubicBezTo>
                  <a:cubicBezTo>
                    <a:pt x="711" y="677"/>
                    <a:pt x="764" y="641"/>
                    <a:pt x="818" y="608"/>
                  </a:cubicBezTo>
                  <a:cubicBezTo>
                    <a:pt x="875" y="572"/>
                    <a:pt x="934" y="538"/>
                    <a:pt x="994" y="505"/>
                  </a:cubicBezTo>
                  <a:moveTo>
                    <a:pt x="2280" y="451"/>
                  </a:moveTo>
                  <a:cubicBezTo>
                    <a:pt x="2278" y="451"/>
                    <a:pt x="2277" y="451"/>
                    <a:pt x="2276" y="451"/>
                  </a:cubicBezTo>
                  <a:cubicBezTo>
                    <a:pt x="2277" y="453"/>
                    <a:pt x="2277" y="455"/>
                    <a:pt x="2278" y="457"/>
                  </a:cubicBezTo>
                  <a:cubicBezTo>
                    <a:pt x="2279" y="456"/>
                    <a:pt x="2280" y="456"/>
                    <a:pt x="2282" y="456"/>
                  </a:cubicBezTo>
                  <a:cubicBezTo>
                    <a:pt x="2281" y="454"/>
                    <a:pt x="2280" y="452"/>
                    <a:pt x="2280" y="451"/>
                  </a:cubicBezTo>
                  <a:moveTo>
                    <a:pt x="3078" y="437"/>
                  </a:moveTo>
                  <a:cubicBezTo>
                    <a:pt x="3021" y="445"/>
                    <a:pt x="2959" y="454"/>
                    <a:pt x="2894" y="466"/>
                  </a:cubicBezTo>
                  <a:cubicBezTo>
                    <a:pt x="2794" y="483"/>
                    <a:pt x="2686" y="506"/>
                    <a:pt x="2577" y="531"/>
                  </a:cubicBezTo>
                  <a:cubicBezTo>
                    <a:pt x="2467" y="556"/>
                    <a:pt x="2355" y="585"/>
                    <a:pt x="2247" y="614"/>
                  </a:cubicBezTo>
                  <a:cubicBezTo>
                    <a:pt x="2139" y="644"/>
                    <a:pt x="2034" y="676"/>
                    <a:pt x="1937" y="706"/>
                  </a:cubicBezTo>
                  <a:cubicBezTo>
                    <a:pt x="1745" y="767"/>
                    <a:pt x="1587" y="824"/>
                    <a:pt x="1503" y="854"/>
                  </a:cubicBezTo>
                  <a:cubicBezTo>
                    <a:pt x="1464" y="868"/>
                    <a:pt x="1441" y="876"/>
                    <a:pt x="1440" y="876"/>
                  </a:cubicBezTo>
                  <a:cubicBezTo>
                    <a:pt x="1438" y="876"/>
                    <a:pt x="1457" y="868"/>
                    <a:pt x="1501" y="851"/>
                  </a:cubicBezTo>
                  <a:cubicBezTo>
                    <a:pt x="1490" y="856"/>
                    <a:pt x="1476" y="861"/>
                    <a:pt x="1461" y="866"/>
                  </a:cubicBezTo>
                  <a:cubicBezTo>
                    <a:pt x="1449" y="870"/>
                    <a:pt x="1436" y="874"/>
                    <a:pt x="1423" y="879"/>
                  </a:cubicBezTo>
                  <a:cubicBezTo>
                    <a:pt x="1410" y="883"/>
                    <a:pt x="1396" y="888"/>
                    <a:pt x="1383" y="892"/>
                  </a:cubicBezTo>
                  <a:cubicBezTo>
                    <a:pt x="1382" y="893"/>
                    <a:pt x="1381" y="893"/>
                    <a:pt x="1380" y="893"/>
                  </a:cubicBezTo>
                  <a:cubicBezTo>
                    <a:pt x="1366" y="904"/>
                    <a:pt x="1351" y="915"/>
                    <a:pt x="1337" y="926"/>
                  </a:cubicBezTo>
                  <a:cubicBezTo>
                    <a:pt x="1302" y="954"/>
                    <a:pt x="1267" y="984"/>
                    <a:pt x="1234" y="1015"/>
                  </a:cubicBezTo>
                  <a:cubicBezTo>
                    <a:pt x="1297" y="995"/>
                    <a:pt x="1333" y="984"/>
                    <a:pt x="1333" y="984"/>
                  </a:cubicBezTo>
                  <a:cubicBezTo>
                    <a:pt x="1588" y="906"/>
                    <a:pt x="1843" y="825"/>
                    <a:pt x="2095" y="744"/>
                  </a:cubicBezTo>
                  <a:cubicBezTo>
                    <a:pt x="2347" y="664"/>
                    <a:pt x="2596" y="585"/>
                    <a:pt x="2838" y="510"/>
                  </a:cubicBezTo>
                  <a:cubicBezTo>
                    <a:pt x="2919" y="485"/>
                    <a:pt x="2999" y="460"/>
                    <a:pt x="3078" y="437"/>
                  </a:cubicBezTo>
                  <a:moveTo>
                    <a:pt x="913" y="436"/>
                  </a:moveTo>
                  <a:cubicBezTo>
                    <a:pt x="817" y="459"/>
                    <a:pt x="719" y="482"/>
                    <a:pt x="621" y="506"/>
                  </a:cubicBezTo>
                  <a:cubicBezTo>
                    <a:pt x="562" y="520"/>
                    <a:pt x="503" y="535"/>
                    <a:pt x="443" y="549"/>
                  </a:cubicBezTo>
                  <a:cubicBezTo>
                    <a:pt x="507" y="536"/>
                    <a:pt x="568" y="523"/>
                    <a:pt x="626" y="511"/>
                  </a:cubicBezTo>
                  <a:cubicBezTo>
                    <a:pt x="703" y="497"/>
                    <a:pt x="776" y="483"/>
                    <a:pt x="850" y="469"/>
                  </a:cubicBezTo>
                  <a:cubicBezTo>
                    <a:pt x="871" y="458"/>
                    <a:pt x="892" y="447"/>
                    <a:pt x="913" y="436"/>
                  </a:cubicBezTo>
                  <a:moveTo>
                    <a:pt x="3164" y="425"/>
                  </a:moveTo>
                  <a:cubicBezTo>
                    <a:pt x="3137" y="429"/>
                    <a:pt x="3108" y="432"/>
                    <a:pt x="3078" y="437"/>
                  </a:cubicBezTo>
                  <a:cubicBezTo>
                    <a:pt x="2999" y="460"/>
                    <a:pt x="2919" y="485"/>
                    <a:pt x="2838" y="510"/>
                  </a:cubicBezTo>
                  <a:cubicBezTo>
                    <a:pt x="2596" y="585"/>
                    <a:pt x="2347" y="664"/>
                    <a:pt x="2095" y="744"/>
                  </a:cubicBezTo>
                  <a:cubicBezTo>
                    <a:pt x="1843" y="825"/>
                    <a:pt x="1588" y="906"/>
                    <a:pt x="1333" y="984"/>
                  </a:cubicBezTo>
                  <a:cubicBezTo>
                    <a:pt x="1333" y="984"/>
                    <a:pt x="1297" y="995"/>
                    <a:pt x="1234" y="1015"/>
                  </a:cubicBezTo>
                  <a:cubicBezTo>
                    <a:pt x="1222" y="1027"/>
                    <a:pt x="1210" y="1039"/>
                    <a:pt x="1198" y="1051"/>
                  </a:cubicBezTo>
                  <a:cubicBezTo>
                    <a:pt x="1177" y="1074"/>
                    <a:pt x="1156" y="1098"/>
                    <a:pt x="1136" y="1123"/>
                  </a:cubicBezTo>
                  <a:cubicBezTo>
                    <a:pt x="1126" y="1137"/>
                    <a:pt x="1116" y="1152"/>
                    <a:pt x="1107" y="1167"/>
                  </a:cubicBezTo>
                  <a:cubicBezTo>
                    <a:pt x="1157" y="1153"/>
                    <a:pt x="1208" y="1140"/>
                    <a:pt x="1260" y="1126"/>
                  </a:cubicBezTo>
                  <a:cubicBezTo>
                    <a:pt x="1605" y="1017"/>
                    <a:pt x="1959" y="901"/>
                    <a:pt x="2288" y="795"/>
                  </a:cubicBezTo>
                  <a:cubicBezTo>
                    <a:pt x="2542" y="712"/>
                    <a:pt x="2781" y="636"/>
                    <a:pt x="2990" y="570"/>
                  </a:cubicBezTo>
                  <a:cubicBezTo>
                    <a:pt x="3005" y="562"/>
                    <a:pt x="3024" y="552"/>
                    <a:pt x="3046" y="540"/>
                  </a:cubicBezTo>
                  <a:cubicBezTo>
                    <a:pt x="3064" y="530"/>
                    <a:pt x="3084" y="519"/>
                    <a:pt x="3106" y="506"/>
                  </a:cubicBezTo>
                  <a:cubicBezTo>
                    <a:pt x="3128" y="494"/>
                    <a:pt x="3152" y="481"/>
                    <a:pt x="3178" y="466"/>
                  </a:cubicBezTo>
                  <a:cubicBezTo>
                    <a:pt x="3164" y="425"/>
                    <a:pt x="3164" y="425"/>
                    <a:pt x="3164" y="425"/>
                  </a:cubicBezTo>
                  <a:moveTo>
                    <a:pt x="468" y="408"/>
                  </a:moveTo>
                  <a:cubicBezTo>
                    <a:pt x="467" y="408"/>
                    <a:pt x="466" y="408"/>
                    <a:pt x="465" y="408"/>
                  </a:cubicBezTo>
                  <a:cubicBezTo>
                    <a:pt x="442" y="423"/>
                    <a:pt x="419" y="437"/>
                    <a:pt x="397" y="451"/>
                  </a:cubicBezTo>
                  <a:cubicBezTo>
                    <a:pt x="421" y="437"/>
                    <a:pt x="445" y="422"/>
                    <a:pt x="468" y="408"/>
                  </a:cubicBezTo>
                  <a:moveTo>
                    <a:pt x="1133" y="393"/>
                  </a:moveTo>
                  <a:cubicBezTo>
                    <a:pt x="1111" y="404"/>
                    <a:pt x="1089" y="415"/>
                    <a:pt x="1067" y="427"/>
                  </a:cubicBezTo>
                  <a:cubicBezTo>
                    <a:pt x="1073" y="426"/>
                    <a:pt x="1080" y="424"/>
                    <a:pt x="1086" y="423"/>
                  </a:cubicBezTo>
                  <a:cubicBezTo>
                    <a:pt x="1104" y="419"/>
                    <a:pt x="1122" y="416"/>
                    <a:pt x="1140" y="412"/>
                  </a:cubicBezTo>
                  <a:cubicBezTo>
                    <a:pt x="1138" y="405"/>
                    <a:pt x="1136" y="399"/>
                    <a:pt x="1133" y="393"/>
                  </a:cubicBezTo>
                  <a:moveTo>
                    <a:pt x="1142" y="380"/>
                  </a:moveTo>
                  <a:cubicBezTo>
                    <a:pt x="1140" y="381"/>
                    <a:pt x="1138" y="381"/>
                    <a:pt x="1135" y="382"/>
                  </a:cubicBezTo>
                  <a:cubicBezTo>
                    <a:pt x="1136" y="385"/>
                    <a:pt x="1137" y="387"/>
                    <a:pt x="1138" y="390"/>
                  </a:cubicBezTo>
                  <a:cubicBezTo>
                    <a:pt x="1139" y="390"/>
                    <a:pt x="1140" y="389"/>
                    <a:pt x="1141" y="389"/>
                  </a:cubicBezTo>
                  <a:cubicBezTo>
                    <a:pt x="1144" y="396"/>
                    <a:pt x="1146" y="403"/>
                    <a:pt x="1149" y="410"/>
                  </a:cubicBezTo>
                  <a:cubicBezTo>
                    <a:pt x="1148" y="410"/>
                    <a:pt x="1147" y="410"/>
                    <a:pt x="1146" y="410"/>
                  </a:cubicBezTo>
                  <a:cubicBezTo>
                    <a:pt x="1147" y="413"/>
                    <a:pt x="1148" y="416"/>
                    <a:pt x="1149" y="419"/>
                  </a:cubicBezTo>
                  <a:cubicBezTo>
                    <a:pt x="1151" y="418"/>
                    <a:pt x="1153" y="417"/>
                    <a:pt x="1155" y="415"/>
                  </a:cubicBezTo>
                  <a:cubicBezTo>
                    <a:pt x="1142" y="380"/>
                    <a:pt x="1142" y="380"/>
                    <a:pt x="1142" y="380"/>
                  </a:cubicBezTo>
                  <a:moveTo>
                    <a:pt x="4648" y="370"/>
                  </a:moveTo>
                  <a:cubicBezTo>
                    <a:pt x="4645" y="370"/>
                    <a:pt x="4643" y="371"/>
                    <a:pt x="4641" y="371"/>
                  </a:cubicBezTo>
                  <a:cubicBezTo>
                    <a:pt x="4613" y="393"/>
                    <a:pt x="4583" y="414"/>
                    <a:pt x="4553" y="436"/>
                  </a:cubicBezTo>
                  <a:cubicBezTo>
                    <a:pt x="4558" y="436"/>
                    <a:pt x="4558" y="436"/>
                    <a:pt x="4558" y="436"/>
                  </a:cubicBezTo>
                  <a:cubicBezTo>
                    <a:pt x="4589" y="414"/>
                    <a:pt x="4619" y="392"/>
                    <a:pt x="4648" y="370"/>
                  </a:cubicBezTo>
                  <a:moveTo>
                    <a:pt x="2237" y="369"/>
                  </a:moveTo>
                  <a:cubicBezTo>
                    <a:pt x="2193" y="398"/>
                    <a:pt x="2148" y="425"/>
                    <a:pt x="2102" y="453"/>
                  </a:cubicBezTo>
                  <a:cubicBezTo>
                    <a:pt x="2093" y="458"/>
                    <a:pt x="2085" y="463"/>
                    <a:pt x="2076" y="468"/>
                  </a:cubicBezTo>
                  <a:cubicBezTo>
                    <a:pt x="2136" y="451"/>
                    <a:pt x="2197" y="435"/>
                    <a:pt x="2259" y="422"/>
                  </a:cubicBezTo>
                  <a:cubicBezTo>
                    <a:pt x="2252" y="405"/>
                    <a:pt x="2244" y="387"/>
                    <a:pt x="2237" y="369"/>
                  </a:cubicBezTo>
                  <a:moveTo>
                    <a:pt x="449" y="369"/>
                  </a:moveTo>
                  <a:cubicBezTo>
                    <a:pt x="432" y="373"/>
                    <a:pt x="414" y="376"/>
                    <a:pt x="397" y="378"/>
                  </a:cubicBezTo>
                  <a:cubicBezTo>
                    <a:pt x="370" y="382"/>
                    <a:pt x="343" y="384"/>
                    <a:pt x="315" y="387"/>
                  </a:cubicBezTo>
                  <a:cubicBezTo>
                    <a:pt x="336" y="386"/>
                    <a:pt x="354" y="385"/>
                    <a:pt x="371" y="384"/>
                  </a:cubicBezTo>
                  <a:cubicBezTo>
                    <a:pt x="395" y="381"/>
                    <a:pt x="419" y="377"/>
                    <a:pt x="443" y="372"/>
                  </a:cubicBezTo>
                  <a:cubicBezTo>
                    <a:pt x="445" y="371"/>
                    <a:pt x="447" y="370"/>
                    <a:pt x="449" y="369"/>
                  </a:cubicBezTo>
                  <a:moveTo>
                    <a:pt x="476" y="362"/>
                  </a:moveTo>
                  <a:cubicBezTo>
                    <a:pt x="474" y="363"/>
                    <a:pt x="472" y="363"/>
                    <a:pt x="470" y="364"/>
                  </a:cubicBezTo>
                  <a:cubicBezTo>
                    <a:pt x="471" y="364"/>
                    <a:pt x="471" y="365"/>
                    <a:pt x="471" y="365"/>
                  </a:cubicBezTo>
                  <a:cubicBezTo>
                    <a:pt x="473" y="365"/>
                    <a:pt x="475" y="364"/>
                    <a:pt x="476" y="364"/>
                  </a:cubicBezTo>
                  <a:cubicBezTo>
                    <a:pt x="490" y="393"/>
                    <a:pt x="490" y="393"/>
                    <a:pt x="490" y="393"/>
                  </a:cubicBezTo>
                  <a:cubicBezTo>
                    <a:pt x="488" y="394"/>
                    <a:pt x="487" y="395"/>
                    <a:pt x="485" y="396"/>
                  </a:cubicBezTo>
                  <a:cubicBezTo>
                    <a:pt x="485" y="396"/>
                    <a:pt x="485" y="397"/>
                    <a:pt x="486" y="397"/>
                  </a:cubicBezTo>
                  <a:cubicBezTo>
                    <a:pt x="487" y="396"/>
                    <a:pt x="489" y="395"/>
                    <a:pt x="491" y="394"/>
                  </a:cubicBezTo>
                  <a:cubicBezTo>
                    <a:pt x="476" y="362"/>
                    <a:pt x="476" y="362"/>
                    <a:pt x="476" y="362"/>
                  </a:cubicBezTo>
                  <a:moveTo>
                    <a:pt x="2186" y="309"/>
                  </a:moveTo>
                  <a:cubicBezTo>
                    <a:pt x="2040" y="341"/>
                    <a:pt x="1899" y="385"/>
                    <a:pt x="1765" y="434"/>
                  </a:cubicBezTo>
                  <a:cubicBezTo>
                    <a:pt x="1625" y="486"/>
                    <a:pt x="1491" y="542"/>
                    <a:pt x="1365" y="597"/>
                  </a:cubicBezTo>
                  <a:cubicBezTo>
                    <a:pt x="1362" y="599"/>
                    <a:pt x="1358" y="601"/>
                    <a:pt x="1355" y="602"/>
                  </a:cubicBezTo>
                  <a:cubicBezTo>
                    <a:pt x="1327" y="534"/>
                    <a:pt x="1327" y="534"/>
                    <a:pt x="1327" y="534"/>
                  </a:cubicBezTo>
                  <a:cubicBezTo>
                    <a:pt x="1323" y="535"/>
                    <a:pt x="1318" y="537"/>
                    <a:pt x="1314" y="538"/>
                  </a:cubicBezTo>
                  <a:cubicBezTo>
                    <a:pt x="1318" y="549"/>
                    <a:pt x="1322" y="560"/>
                    <a:pt x="1327" y="570"/>
                  </a:cubicBezTo>
                  <a:cubicBezTo>
                    <a:pt x="1328" y="570"/>
                    <a:pt x="1330" y="569"/>
                    <a:pt x="1331" y="568"/>
                  </a:cubicBezTo>
                  <a:cubicBezTo>
                    <a:pt x="1336" y="579"/>
                    <a:pt x="1340" y="590"/>
                    <a:pt x="1345" y="602"/>
                  </a:cubicBezTo>
                  <a:cubicBezTo>
                    <a:pt x="1343" y="602"/>
                    <a:pt x="1341" y="602"/>
                    <a:pt x="1340" y="603"/>
                  </a:cubicBezTo>
                  <a:cubicBezTo>
                    <a:pt x="1345" y="616"/>
                    <a:pt x="1350" y="628"/>
                    <a:pt x="1355" y="641"/>
                  </a:cubicBezTo>
                  <a:cubicBezTo>
                    <a:pt x="1354" y="641"/>
                    <a:pt x="1354" y="642"/>
                    <a:pt x="1353" y="642"/>
                  </a:cubicBezTo>
                  <a:cubicBezTo>
                    <a:pt x="1355" y="646"/>
                    <a:pt x="1357" y="651"/>
                    <a:pt x="1359" y="655"/>
                  </a:cubicBezTo>
                  <a:cubicBezTo>
                    <a:pt x="1357" y="656"/>
                    <a:pt x="1356" y="656"/>
                    <a:pt x="1355" y="656"/>
                  </a:cubicBezTo>
                  <a:cubicBezTo>
                    <a:pt x="1359" y="666"/>
                    <a:pt x="1362" y="675"/>
                    <a:pt x="1366" y="685"/>
                  </a:cubicBezTo>
                  <a:cubicBezTo>
                    <a:pt x="1226" y="719"/>
                    <a:pt x="1087" y="760"/>
                    <a:pt x="947" y="799"/>
                  </a:cubicBezTo>
                  <a:cubicBezTo>
                    <a:pt x="899" y="813"/>
                    <a:pt x="851" y="827"/>
                    <a:pt x="802" y="839"/>
                  </a:cubicBezTo>
                  <a:cubicBezTo>
                    <a:pt x="776" y="856"/>
                    <a:pt x="750" y="875"/>
                    <a:pt x="725" y="896"/>
                  </a:cubicBezTo>
                  <a:cubicBezTo>
                    <a:pt x="718" y="901"/>
                    <a:pt x="712" y="906"/>
                    <a:pt x="705" y="912"/>
                  </a:cubicBezTo>
                  <a:cubicBezTo>
                    <a:pt x="739" y="972"/>
                    <a:pt x="739" y="972"/>
                    <a:pt x="739" y="972"/>
                  </a:cubicBezTo>
                  <a:cubicBezTo>
                    <a:pt x="762" y="966"/>
                    <a:pt x="785" y="959"/>
                    <a:pt x="808" y="952"/>
                  </a:cubicBezTo>
                  <a:cubicBezTo>
                    <a:pt x="812" y="950"/>
                    <a:pt x="817" y="948"/>
                    <a:pt x="821" y="946"/>
                  </a:cubicBezTo>
                  <a:cubicBezTo>
                    <a:pt x="840" y="937"/>
                    <a:pt x="859" y="929"/>
                    <a:pt x="879" y="920"/>
                  </a:cubicBezTo>
                  <a:cubicBezTo>
                    <a:pt x="898" y="912"/>
                    <a:pt x="917" y="903"/>
                    <a:pt x="936" y="895"/>
                  </a:cubicBezTo>
                  <a:cubicBezTo>
                    <a:pt x="974" y="879"/>
                    <a:pt x="1012" y="862"/>
                    <a:pt x="1050" y="847"/>
                  </a:cubicBezTo>
                  <a:cubicBezTo>
                    <a:pt x="1124" y="816"/>
                    <a:pt x="1198" y="788"/>
                    <a:pt x="1268" y="761"/>
                  </a:cubicBezTo>
                  <a:cubicBezTo>
                    <a:pt x="1364" y="725"/>
                    <a:pt x="1456" y="692"/>
                    <a:pt x="1541" y="663"/>
                  </a:cubicBezTo>
                  <a:cubicBezTo>
                    <a:pt x="1557" y="656"/>
                    <a:pt x="1573" y="650"/>
                    <a:pt x="1589" y="643"/>
                  </a:cubicBezTo>
                  <a:cubicBezTo>
                    <a:pt x="1635" y="624"/>
                    <a:pt x="1681" y="605"/>
                    <a:pt x="1728" y="587"/>
                  </a:cubicBezTo>
                  <a:cubicBezTo>
                    <a:pt x="1773" y="560"/>
                    <a:pt x="1817" y="534"/>
                    <a:pt x="1861" y="508"/>
                  </a:cubicBezTo>
                  <a:cubicBezTo>
                    <a:pt x="1966" y="446"/>
                    <a:pt x="2066" y="387"/>
                    <a:pt x="2157" y="328"/>
                  </a:cubicBezTo>
                  <a:cubicBezTo>
                    <a:pt x="2167" y="321"/>
                    <a:pt x="2176" y="315"/>
                    <a:pt x="2186" y="309"/>
                  </a:cubicBezTo>
                  <a:moveTo>
                    <a:pt x="2249" y="295"/>
                  </a:moveTo>
                  <a:cubicBezTo>
                    <a:pt x="2238" y="298"/>
                    <a:pt x="2224" y="301"/>
                    <a:pt x="2210" y="304"/>
                  </a:cubicBezTo>
                  <a:cubicBezTo>
                    <a:pt x="2211" y="308"/>
                    <a:pt x="2213" y="312"/>
                    <a:pt x="2215" y="316"/>
                  </a:cubicBezTo>
                  <a:cubicBezTo>
                    <a:pt x="2216" y="315"/>
                    <a:pt x="2217" y="315"/>
                    <a:pt x="2219" y="314"/>
                  </a:cubicBezTo>
                  <a:cubicBezTo>
                    <a:pt x="2221" y="320"/>
                    <a:pt x="2224" y="326"/>
                    <a:pt x="2226" y="332"/>
                  </a:cubicBezTo>
                  <a:cubicBezTo>
                    <a:pt x="2227" y="331"/>
                    <a:pt x="2228" y="330"/>
                    <a:pt x="2229" y="330"/>
                  </a:cubicBezTo>
                  <a:cubicBezTo>
                    <a:pt x="2234" y="341"/>
                    <a:pt x="2239" y="353"/>
                    <a:pt x="2244" y="365"/>
                  </a:cubicBezTo>
                  <a:cubicBezTo>
                    <a:pt x="2246" y="363"/>
                    <a:pt x="2248" y="362"/>
                    <a:pt x="2250" y="361"/>
                  </a:cubicBezTo>
                  <a:cubicBezTo>
                    <a:pt x="2258" y="380"/>
                    <a:pt x="2266" y="400"/>
                    <a:pt x="2274" y="419"/>
                  </a:cubicBezTo>
                  <a:cubicBezTo>
                    <a:pt x="2272" y="420"/>
                    <a:pt x="2269" y="420"/>
                    <a:pt x="2267" y="421"/>
                  </a:cubicBezTo>
                  <a:cubicBezTo>
                    <a:pt x="2271" y="431"/>
                    <a:pt x="2275" y="441"/>
                    <a:pt x="2280" y="451"/>
                  </a:cubicBezTo>
                  <a:cubicBezTo>
                    <a:pt x="2290" y="448"/>
                    <a:pt x="2300" y="446"/>
                    <a:pt x="2310" y="443"/>
                  </a:cubicBezTo>
                  <a:cubicBezTo>
                    <a:pt x="2249" y="295"/>
                    <a:pt x="2249" y="295"/>
                    <a:pt x="2249" y="295"/>
                  </a:cubicBezTo>
                  <a:moveTo>
                    <a:pt x="4762" y="133"/>
                  </a:moveTo>
                  <a:cubicBezTo>
                    <a:pt x="4679" y="150"/>
                    <a:pt x="4594" y="168"/>
                    <a:pt x="4507" y="187"/>
                  </a:cubicBezTo>
                  <a:cubicBezTo>
                    <a:pt x="4500" y="189"/>
                    <a:pt x="4492" y="190"/>
                    <a:pt x="4483" y="192"/>
                  </a:cubicBezTo>
                  <a:cubicBezTo>
                    <a:pt x="4464" y="197"/>
                    <a:pt x="4445" y="201"/>
                    <a:pt x="4425" y="205"/>
                  </a:cubicBezTo>
                  <a:cubicBezTo>
                    <a:pt x="4405" y="210"/>
                    <a:pt x="4384" y="215"/>
                    <a:pt x="4363" y="220"/>
                  </a:cubicBezTo>
                  <a:cubicBezTo>
                    <a:pt x="4321" y="230"/>
                    <a:pt x="4276" y="241"/>
                    <a:pt x="4230" y="252"/>
                  </a:cubicBezTo>
                  <a:cubicBezTo>
                    <a:pt x="4184" y="264"/>
                    <a:pt x="4136" y="276"/>
                    <a:pt x="4085" y="289"/>
                  </a:cubicBezTo>
                  <a:cubicBezTo>
                    <a:pt x="4060" y="296"/>
                    <a:pt x="4035" y="302"/>
                    <a:pt x="4009" y="309"/>
                  </a:cubicBezTo>
                  <a:cubicBezTo>
                    <a:pt x="3993" y="313"/>
                    <a:pt x="3977" y="317"/>
                    <a:pt x="3960" y="322"/>
                  </a:cubicBezTo>
                  <a:cubicBezTo>
                    <a:pt x="4232" y="251"/>
                    <a:pt x="4501" y="188"/>
                    <a:pt x="4762" y="136"/>
                  </a:cubicBezTo>
                  <a:cubicBezTo>
                    <a:pt x="4762" y="133"/>
                    <a:pt x="4762" y="133"/>
                    <a:pt x="4762" y="133"/>
                  </a:cubicBezTo>
                  <a:moveTo>
                    <a:pt x="4762" y="3"/>
                  </a:moveTo>
                  <a:cubicBezTo>
                    <a:pt x="4753" y="5"/>
                    <a:pt x="4743" y="7"/>
                    <a:pt x="4733" y="9"/>
                  </a:cubicBezTo>
                  <a:cubicBezTo>
                    <a:pt x="4731" y="9"/>
                    <a:pt x="4729" y="10"/>
                    <a:pt x="4727" y="10"/>
                  </a:cubicBezTo>
                  <a:cubicBezTo>
                    <a:pt x="4687" y="18"/>
                    <a:pt x="4644" y="27"/>
                    <a:pt x="4601" y="36"/>
                  </a:cubicBezTo>
                  <a:cubicBezTo>
                    <a:pt x="4557" y="46"/>
                    <a:pt x="4513" y="56"/>
                    <a:pt x="4467" y="66"/>
                  </a:cubicBezTo>
                  <a:cubicBezTo>
                    <a:pt x="4467" y="66"/>
                    <a:pt x="4467" y="66"/>
                    <a:pt x="4467" y="66"/>
                  </a:cubicBezTo>
                  <a:cubicBezTo>
                    <a:pt x="4445" y="71"/>
                    <a:pt x="4422" y="76"/>
                    <a:pt x="4399" y="81"/>
                  </a:cubicBezTo>
                  <a:cubicBezTo>
                    <a:pt x="4399" y="81"/>
                    <a:pt x="4398" y="81"/>
                    <a:pt x="4398" y="82"/>
                  </a:cubicBezTo>
                  <a:cubicBezTo>
                    <a:pt x="4374" y="87"/>
                    <a:pt x="4351" y="93"/>
                    <a:pt x="4327" y="98"/>
                  </a:cubicBezTo>
                  <a:cubicBezTo>
                    <a:pt x="4279" y="110"/>
                    <a:pt x="4230" y="121"/>
                    <a:pt x="4180" y="133"/>
                  </a:cubicBezTo>
                  <a:cubicBezTo>
                    <a:pt x="3981" y="182"/>
                    <a:pt x="3767" y="238"/>
                    <a:pt x="3542" y="302"/>
                  </a:cubicBezTo>
                  <a:cubicBezTo>
                    <a:pt x="3507" y="311"/>
                    <a:pt x="3473" y="321"/>
                    <a:pt x="3438" y="331"/>
                  </a:cubicBezTo>
                  <a:cubicBezTo>
                    <a:pt x="3353" y="355"/>
                    <a:pt x="3268" y="380"/>
                    <a:pt x="3184" y="405"/>
                  </a:cubicBezTo>
                  <a:cubicBezTo>
                    <a:pt x="3215" y="501"/>
                    <a:pt x="3215" y="501"/>
                    <a:pt x="3215" y="501"/>
                  </a:cubicBezTo>
                  <a:cubicBezTo>
                    <a:pt x="3222" y="499"/>
                    <a:pt x="3232" y="496"/>
                    <a:pt x="3244" y="493"/>
                  </a:cubicBezTo>
                  <a:cubicBezTo>
                    <a:pt x="3273" y="486"/>
                    <a:pt x="3315" y="475"/>
                    <a:pt x="3367" y="461"/>
                  </a:cubicBezTo>
                  <a:cubicBezTo>
                    <a:pt x="3420" y="447"/>
                    <a:pt x="3483" y="431"/>
                    <a:pt x="3554" y="413"/>
                  </a:cubicBezTo>
                  <a:cubicBezTo>
                    <a:pt x="3625" y="394"/>
                    <a:pt x="3704" y="375"/>
                    <a:pt x="3789" y="353"/>
                  </a:cubicBezTo>
                  <a:cubicBezTo>
                    <a:pt x="4006" y="299"/>
                    <a:pt x="4260" y="241"/>
                    <a:pt x="4507" y="187"/>
                  </a:cubicBezTo>
                  <a:cubicBezTo>
                    <a:pt x="4537" y="180"/>
                    <a:pt x="4564" y="174"/>
                    <a:pt x="4591" y="168"/>
                  </a:cubicBezTo>
                  <a:cubicBezTo>
                    <a:pt x="4624" y="160"/>
                    <a:pt x="4655" y="154"/>
                    <a:pt x="4683" y="148"/>
                  </a:cubicBezTo>
                  <a:cubicBezTo>
                    <a:pt x="4712" y="142"/>
                    <a:pt x="4738" y="137"/>
                    <a:pt x="4761" y="132"/>
                  </a:cubicBezTo>
                  <a:cubicBezTo>
                    <a:pt x="4762" y="132"/>
                    <a:pt x="4762" y="132"/>
                    <a:pt x="4762" y="132"/>
                  </a:cubicBezTo>
                  <a:cubicBezTo>
                    <a:pt x="4762" y="3"/>
                    <a:pt x="4762" y="3"/>
                    <a:pt x="4762" y="3"/>
                  </a:cubicBezTo>
                  <a:moveTo>
                    <a:pt x="4762" y="0"/>
                  </a:moveTo>
                  <a:cubicBezTo>
                    <a:pt x="4515" y="50"/>
                    <a:pt x="4270" y="108"/>
                    <a:pt x="4025" y="171"/>
                  </a:cubicBezTo>
                  <a:cubicBezTo>
                    <a:pt x="3829" y="221"/>
                    <a:pt x="3634" y="275"/>
                    <a:pt x="3438" y="331"/>
                  </a:cubicBezTo>
                  <a:cubicBezTo>
                    <a:pt x="3473" y="321"/>
                    <a:pt x="3507" y="311"/>
                    <a:pt x="3542" y="302"/>
                  </a:cubicBezTo>
                  <a:cubicBezTo>
                    <a:pt x="3767" y="238"/>
                    <a:pt x="3981" y="182"/>
                    <a:pt x="4180" y="133"/>
                  </a:cubicBezTo>
                  <a:cubicBezTo>
                    <a:pt x="4230" y="121"/>
                    <a:pt x="4279" y="110"/>
                    <a:pt x="4327" y="98"/>
                  </a:cubicBezTo>
                  <a:cubicBezTo>
                    <a:pt x="4351" y="93"/>
                    <a:pt x="4374" y="87"/>
                    <a:pt x="4398" y="82"/>
                  </a:cubicBezTo>
                  <a:cubicBezTo>
                    <a:pt x="4398" y="81"/>
                    <a:pt x="4399" y="81"/>
                    <a:pt x="4399" y="81"/>
                  </a:cubicBezTo>
                  <a:cubicBezTo>
                    <a:pt x="4422" y="76"/>
                    <a:pt x="4445" y="71"/>
                    <a:pt x="4467" y="66"/>
                  </a:cubicBezTo>
                  <a:cubicBezTo>
                    <a:pt x="4467" y="66"/>
                    <a:pt x="4467" y="66"/>
                    <a:pt x="4467" y="66"/>
                  </a:cubicBezTo>
                  <a:cubicBezTo>
                    <a:pt x="4513" y="56"/>
                    <a:pt x="4557" y="46"/>
                    <a:pt x="4601" y="36"/>
                  </a:cubicBezTo>
                  <a:cubicBezTo>
                    <a:pt x="4644" y="27"/>
                    <a:pt x="4687" y="18"/>
                    <a:pt x="4727" y="10"/>
                  </a:cubicBezTo>
                  <a:cubicBezTo>
                    <a:pt x="4729" y="10"/>
                    <a:pt x="4731" y="9"/>
                    <a:pt x="4733" y="9"/>
                  </a:cubicBezTo>
                  <a:cubicBezTo>
                    <a:pt x="4743" y="7"/>
                    <a:pt x="4753" y="5"/>
                    <a:pt x="4762" y="3"/>
                  </a:cubicBezTo>
                  <a:cubicBezTo>
                    <a:pt x="4762" y="0"/>
                    <a:pt x="4762" y="0"/>
                    <a:pt x="4762" y="0"/>
                  </a:cubicBezTo>
                </a:path>
              </a:pathLst>
            </a:custGeom>
            <a:solidFill>
              <a:srgbClr val="EE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6744269" y="4280235"/>
              <a:ext cx="695231" cy="576501"/>
            </a:xfrm>
            <a:custGeom>
              <a:avLst/>
              <a:gdLst>
                <a:gd name="T0" fmla="*/ 518 w 518"/>
                <a:gd name="T1" fmla="*/ 224 h 429"/>
                <a:gd name="T2" fmla="*/ 397 w 518"/>
                <a:gd name="T3" fmla="*/ 280 h 429"/>
                <a:gd name="T4" fmla="*/ 64 w 518"/>
                <a:gd name="T5" fmla="*/ 428 h 429"/>
                <a:gd name="T6" fmla="*/ 64 w 518"/>
                <a:gd name="T7" fmla="*/ 429 h 429"/>
                <a:gd name="T8" fmla="*/ 373 w 518"/>
                <a:gd name="T9" fmla="*/ 292 h 429"/>
                <a:gd name="T10" fmla="*/ 518 w 518"/>
                <a:gd name="T11" fmla="*/ 225 h 429"/>
                <a:gd name="T12" fmla="*/ 518 w 518"/>
                <a:gd name="T13" fmla="*/ 224 h 429"/>
                <a:gd name="T14" fmla="*/ 399 w 518"/>
                <a:gd name="T15" fmla="*/ 25 h 429"/>
                <a:gd name="T16" fmla="*/ 116 w 518"/>
                <a:gd name="T17" fmla="*/ 88 h 429"/>
                <a:gd name="T18" fmla="*/ 0 w 518"/>
                <a:gd name="T19" fmla="*/ 115 h 429"/>
                <a:gd name="T20" fmla="*/ 309 w 518"/>
                <a:gd name="T21" fmla="*/ 91 h 429"/>
                <a:gd name="T22" fmla="*/ 309 w 518"/>
                <a:gd name="T23" fmla="*/ 91 h 429"/>
                <a:gd name="T24" fmla="*/ 9 w 518"/>
                <a:gd name="T25" fmla="*/ 114 h 429"/>
                <a:gd name="T26" fmla="*/ 101 w 518"/>
                <a:gd name="T27" fmla="*/ 92 h 429"/>
                <a:gd name="T28" fmla="*/ 183 w 518"/>
                <a:gd name="T29" fmla="*/ 73 h 429"/>
                <a:gd name="T30" fmla="*/ 223 w 518"/>
                <a:gd name="T31" fmla="*/ 64 h 429"/>
                <a:gd name="T32" fmla="*/ 264 w 518"/>
                <a:gd name="T33" fmla="*/ 55 h 429"/>
                <a:gd name="T34" fmla="*/ 397 w 518"/>
                <a:gd name="T35" fmla="*/ 26 h 429"/>
                <a:gd name="T36" fmla="*/ 399 w 518"/>
                <a:gd name="T37" fmla="*/ 25 h 429"/>
                <a:gd name="T38" fmla="*/ 518 w 518"/>
                <a:gd name="T39" fmla="*/ 0 h 429"/>
                <a:gd name="T40" fmla="*/ 508 w 518"/>
                <a:gd name="T41" fmla="*/ 2 h 429"/>
                <a:gd name="T42" fmla="*/ 350 w 518"/>
                <a:gd name="T43" fmla="*/ 142 h 429"/>
                <a:gd name="T44" fmla="*/ 67 w 518"/>
                <a:gd name="T45" fmla="*/ 355 h 429"/>
                <a:gd name="T46" fmla="*/ 50 w 518"/>
                <a:gd name="T47" fmla="*/ 366 h 429"/>
                <a:gd name="T48" fmla="*/ 51 w 518"/>
                <a:gd name="T49" fmla="*/ 367 h 429"/>
                <a:gd name="T50" fmla="*/ 328 w 518"/>
                <a:gd name="T51" fmla="*/ 161 h 429"/>
                <a:gd name="T52" fmla="*/ 489 w 518"/>
                <a:gd name="T53" fmla="*/ 21 h 429"/>
                <a:gd name="T54" fmla="*/ 507 w 518"/>
                <a:gd name="T55" fmla="*/ 4 h 429"/>
                <a:gd name="T56" fmla="*/ 518 w 518"/>
                <a:gd name="T57" fmla="*/ 2 h 429"/>
                <a:gd name="T58" fmla="*/ 518 w 518"/>
                <a:gd name="T59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8" h="429">
                  <a:moveTo>
                    <a:pt x="518" y="224"/>
                  </a:moveTo>
                  <a:cubicBezTo>
                    <a:pt x="478" y="243"/>
                    <a:pt x="437" y="262"/>
                    <a:pt x="397" y="280"/>
                  </a:cubicBezTo>
                  <a:cubicBezTo>
                    <a:pt x="285" y="332"/>
                    <a:pt x="174" y="381"/>
                    <a:pt x="64" y="428"/>
                  </a:cubicBezTo>
                  <a:cubicBezTo>
                    <a:pt x="64" y="429"/>
                    <a:pt x="64" y="429"/>
                    <a:pt x="64" y="429"/>
                  </a:cubicBezTo>
                  <a:cubicBezTo>
                    <a:pt x="166" y="385"/>
                    <a:pt x="269" y="340"/>
                    <a:pt x="373" y="292"/>
                  </a:cubicBezTo>
                  <a:cubicBezTo>
                    <a:pt x="421" y="270"/>
                    <a:pt x="469" y="248"/>
                    <a:pt x="518" y="225"/>
                  </a:cubicBezTo>
                  <a:cubicBezTo>
                    <a:pt x="518" y="224"/>
                    <a:pt x="518" y="224"/>
                    <a:pt x="518" y="224"/>
                  </a:cubicBezTo>
                  <a:moveTo>
                    <a:pt x="399" y="25"/>
                  </a:moveTo>
                  <a:cubicBezTo>
                    <a:pt x="304" y="45"/>
                    <a:pt x="210" y="66"/>
                    <a:pt x="116" y="88"/>
                  </a:cubicBezTo>
                  <a:cubicBezTo>
                    <a:pt x="77" y="96"/>
                    <a:pt x="39" y="105"/>
                    <a:pt x="0" y="115"/>
                  </a:cubicBezTo>
                  <a:cubicBezTo>
                    <a:pt x="309" y="91"/>
                    <a:pt x="309" y="91"/>
                    <a:pt x="309" y="91"/>
                  </a:cubicBezTo>
                  <a:cubicBezTo>
                    <a:pt x="309" y="91"/>
                    <a:pt x="309" y="91"/>
                    <a:pt x="309" y="91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40" y="106"/>
                    <a:pt x="71" y="99"/>
                    <a:pt x="101" y="92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223" y="64"/>
                    <a:pt x="223" y="64"/>
                    <a:pt x="223" y="64"/>
                  </a:cubicBezTo>
                  <a:cubicBezTo>
                    <a:pt x="264" y="55"/>
                    <a:pt x="264" y="55"/>
                    <a:pt x="264" y="55"/>
                  </a:cubicBezTo>
                  <a:cubicBezTo>
                    <a:pt x="308" y="45"/>
                    <a:pt x="353" y="36"/>
                    <a:pt x="397" y="26"/>
                  </a:cubicBezTo>
                  <a:cubicBezTo>
                    <a:pt x="398" y="26"/>
                    <a:pt x="398" y="25"/>
                    <a:pt x="399" y="25"/>
                  </a:cubicBezTo>
                  <a:moveTo>
                    <a:pt x="518" y="0"/>
                  </a:moveTo>
                  <a:cubicBezTo>
                    <a:pt x="515" y="1"/>
                    <a:pt x="511" y="2"/>
                    <a:pt x="508" y="2"/>
                  </a:cubicBezTo>
                  <a:cubicBezTo>
                    <a:pt x="456" y="52"/>
                    <a:pt x="401" y="101"/>
                    <a:pt x="350" y="142"/>
                  </a:cubicBezTo>
                  <a:cubicBezTo>
                    <a:pt x="258" y="218"/>
                    <a:pt x="163" y="289"/>
                    <a:pt x="67" y="355"/>
                  </a:cubicBezTo>
                  <a:cubicBezTo>
                    <a:pt x="61" y="359"/>
                    <a:pt x="56" y="362"/>
                    <a:pt x="50" y="366"/>
                  </a:cubicBezTo>
                  <a:cubicBezTo>
                    <a:pt x="51" y="367"/>
                    <a:pt x="51" y="367"/>
                    <a:pt x="51" y="367"/>
                  </a:cubicBezTo>
                  <a:cubicBezTo>
                    <a:pt x="145" y="303"/>
                    <a:pt x="237" y="235"/>
                    <a:pt x="328" y="161"/>
                  </a:cubicBezTo>
                  <a:cubicBezTo>
                    <a:pt x="379" y="120"/>
                    <a:pt x="435" y="71"/>
                    <a:pt x="489" y="21"/>
                  </a:cubicBezTo>
                  <a:cubicBezTo>
                    <a:pt x="495" y="15"/>
                    <a:pt x="501" y="10"/>
                    <a:pt x="507" y="4"/>
                  </a:cubicBezTo>
                  <a:cubicBezTo>
                    <a:pt x="511" y="3"/>
                    <a:pt x="515" y="2"/>
                    <a:pt x="518" y="2"/>
                  </a:cubicBezTo>
                  <a:cubicBezTo>
                    <a:pt x="518" y="0"/>
                    <a:pt x="518" y="0"/>
                    <a:pt x="518" y="0"/>
                  </a:cubicBezTo>
                </a:path>
              </a:pathLst>
            </a:custGeom>
            <a:solidFill>
              <a:srgbClr val="D7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7"/>
            <p:cNvSpPr>
              <a:spLocks noEditPoints="1"/>
            </p:cNvSpPr>
            <p:nvPr/>
          </p:nvSpPr>
          <p:spPr bwMode="auto">
            <a:xfrm>
              <a:off x="1506947" y="4207677"/>
              <a:ext cx="5932553" cy="1477532"/>
            </a:xfrm>
            <a:custGeom>
              <a:avLst/>
              <a:gdLst>
                <a:gd name="T0" fmla="*/ 0 w 4419"/>
                <a:gd name="T1" fmla="*/ 1100 h 1100"/>
                <a:gd name="T2" fmla="*/ 81 w 4419"/>
                <a:gd name="T3" fmla="*/ 1087 h 1100"/>
                <a:gd name="T4" fmla="*/ 681 w 4419"/>
                <a:gd name="T5" fmla="*/ 898 h 1100"/>
                <a:gd name="T6" fmla="*/ 298 w 4419"/>
                <a:gd name="T7" fmla="*/ 1006 h 1100"/>
                <a:gd name="T8" fmla="*/ 129 w 4419"/>
                <a:gd name="T9" fmla="*/ 1058 h 1100"/>
                <a:gd name="T10" fmla="*/ 96 w 4419"/>
                <a:gd name="T11" fmla="*/ 1083 h 1100"/>
                <a:gd name="T12" fmla="*/ 221 w 4419"/>
                <a:gd name="T13" fmla="*/ 1047 h 1100"/>
                <a:gd name="T14" fmla="*/ 347 w 4419"/>
                <a:gd name="T15" fmla="*/ 1010 h 1100"/>
                <a:gd name="T16" fmla="*/ 676 w 4419"/>
                <a:gd name="T17" fmla="*/ 909 h 1100"/>
                <a:gd name="T18" fmla="*/ 917 w 4419"/>
                <a:gd name="T19" fmla="*/ 835 h 1100"/>
                <a:gd name="T20" fmla="*/ 758 w 4419"/>
                <a:gd name="T21" fmla="*/ 885 h 1100"/>
                <a:gd name="T22" fmla="*/ 917 w 4419"/>
                <a:gd name="T23" fmla="*/ 835 h 1100"/>
                <a:gd name="T24" fmla="*/ 3962 w 4419"/>
                <a:gd name="T25" fmla="*/ 483 h 1100"/>
                <a:gd name="T26" fmla="*/ 3973 w 4419"/>
                <a:gd name="T27" fmla="*/ 522 h 1100"/>
                <a:gd name="T28" fmla="*/ 3858 w 4419"/>
                <a:gd name="T29" fmla="*/ 396 h 1100"/>
                <a:gd name="T30" fmla="*/ 3862 w 4419"/>
                <a:gd name="T31" fmla="*/ 407 h 1100"/>
                <a:gd name="T32" fmla="*/ 3858 w 4419"/>
                <a:gd name="T33" fmla="*/ 396 h 1100"/>
                <a:gd name="T34" fmla="*/ 3892 w 4419"/>
                <a:gd name="T35" fmla="*/ 339 h 1100"/>
                <a:gd name="T36" fmla="*/ 3858 w 4419"/>
                <a:gd name="T37" fmla="*/ 396 h 1100"/>
                <a:gd name="T38" fmla="*/ 3949 w 4419"/>
                <a:gd name="T39" fmla="*/ 423 h 1100"/>
                <a:gd name="T40" fmla="*/ 3926 w 4419"/>
                <a:gd name="T41" fmla="*/ 308 h 1100"/>
                <a:gd name="T42" fmla="*/ 4274 w 4419"/>
                <a:gd name="T43" fmla="*/ 346 h 1100"/>
                <a:gd name="T44" fmla="*/ 3974 w 4419"/>
                <a:gd name="T45" fmla="*/ 522 h 1100"/>
                <a:gd name="T46" fmla="*/ 4419 w 4419"/>
                <a:gd name="T47" fmla="*/ 325 h 1100"/>
                <a:gd name="T48" fmla="*/ 3537 w 4419"/>
                <a:gd name="T49" fmla="*/ 195 h 1100"/>
                <a:gd name="T50" fmla="*/ 3396 w 4419"/>
                <a:gd name="T51" fmla="*/ 232 h 1100"/>
                <a:gd name="T52" fmla="*/ 3263 w 4419"/>
                <a:gd name="T53" fmla="*/ 268 h 1100"/>
                <a:gd name="T54" fmla="*/ 2402 w 4419"/>
                <a:gd name="T55" fmla="*/ 525 h 1100"/>
                <a:gd name="T56" fmla="*/ 2327 w 4419"/>
                <a:gd name="T57" fmla="*/ 559 h 1100"/>
                <a:gd name="T58" fmla="*/ 3274 w 4419"/>
                <a:gd name="T59" fmla="*/ 332 h 1100"/>
                <a:gd name="T60" fmla="*/ 3313 w 4419"/>
                <a:gd name="T61" fmla="*/ 321 h 1100"/>
                <a:gd name="T62" fmla="*/ 3355 w 4419"/>
                <a:gd name="T63" fmla="*/ 296 h 1100"/>
                <a:gd name="T64" fmla="*/ 3427 w 4419"/>
                <a:gd name="T65" fmla="*/ 248 h 1100"/>
                <a:gd name="T66" fmla="*/ 3435 w 4419"/>
                <a:gd name="T67" fmla="*/ 260 h 1100"/>
                <a:gd name="T68" fmla="*/ 3481 w 4419"/>
                <a:gd name="T69" fmla="*/ 235 h 1100"/>
                <a:gd name="T70" fmla="*/ 3486 w 4419"/>
                <a:gd name="T71" fmla="*/ 231 h 1100"/>
                <a:gd name="T72" fmla="*/ 3699 w 4419"/>
                <a:gd name="T73" fmla="*/ 154 h 1100"/>
                <a:gd name="T74" fmla="*/ 3632 w 4419"/>
                <a:gd name="T75" fmla="*/ 171 h 1100"/>
                <a:gd name="T76" fmla="*/ 3486 w 4419"/>
                <a:gd name="T77" fmla="*/ 231 h 1100"/>
                <a:gd name="T78" fmla="*/ 3481 w 4419"/>
                <a:gd name="T79" fmla="*/ 235 h 1100"/>
                <a:gd name="T80" fmla="*/ 3437 w 4419"/>
                <a:gd name="T81" fmla="*/ 266 h 1100"/>
                <a:gd name="T82" fmla="*/ 3447 w 4419"/>
                <a:gd name="T83" fmla="*/ 288 h 1100"/>
                <a:gd name="T84" fmla="*/ 3710 w 4419"/>
                <a:gd name="T85" fmla="*/ 181 h 1100"/>
                <a:gd name="T86" fmla="*/ 4229 w 4419"/>
                <a:gd name="T87" fmla="*/ 144 h 1100"/>
                <a:gd name="T88" fmla="*/ 4298 w 4419"/>
                <a:gd name="T89" fmla="*/ 80 h 1100"/>
                <a:gd name="T90" fmla="*/ 4215 w 4419"/>
                <a:gd name="T91" fmla="*/ 145 h 1100"/>
                <a:gd name="T92" fmla="*/ 4210 w 4419"/>
                <a:gd name="T93" fmla="*/ 145 h 1100"/>
                <a:gd name="T94" fmla="*/ 4017 w 4419"/>
                <a:gd name="T95" fmla="*/ 142 h 1100"/>
                <a:gd name="T96" fmla="*/ 4298 w 4419"/>
                <a:gd name="T97" fmla="*/ 80 h 1100"/>
                <a:gd name="T98" fmla="*/ 4394 w 4419"/>
                <a:gd name="T99" fmla="*/ 5 h 1100"/>
                <a:gd name="T100" fmla="*/ 4306 w 4419"/>
                <a:gd name="T101" fmla="*/ 21 h 1100"/>
                <a:gd name="T102" fmla="*/ 4144 w 4419"/>
                <a:gd name="T103" fmla="*/ 52 h 1100"/>
                <a:gd name="T104" fmla="*/ 4038 w 4419"/>
                <a:gd name="T105" fmla="*/ 75 h 1100"/>
                <a:gd name="T106" fmla="*/ 3735 w 4419"/>
                <a:gd name="T107" fmla="*/ 145 h 1100"/>
                <a:gd name="T108" fmla="*/ 3699 w 4419"/>
                <a:gd name="T109" fmla="*/ 154 h 1100"/>
                <a:gd name="T110" fmla="*/ 3735 w 4419"/>
                <a:gd name="T111" fmla="*/ 160 h 1100"/>
                <a:gd name="T112" fmla="*/ 3784 w 4419"/>
                <a:gd name="T113" fmla="*/ 216 h 1100"/>
                <a:gd name="T114" fmla="*/ 3785 w 4419"/>
                <a:gd name="T115" fmla="*/ 217 h 1100"/>
                <a:gd name="T116" fmla="*/ 3854 w 4419"/>
                <a:gd name="T117" fmla="*/ 239 h 1100"/>
                <a:gd name="T118" fmla="*/ 3926 w 4419"/>
                <a:gd name="T119" fmla="*/ 307 h 1100"/>
                <a:gd name="T120" fmla="*/ 3968 w 4419"/>
                <a:gd name="T121" fmla="*/ 409 h 1100"/>
                <a:gd name="T122" fmla="*/ 4409 w 4419"/>
                <a:gd name="T123" fmla="*/ 56 h 1100"/>
                <a:gd name="T124" fmla="*/ 4419 w 4419"/>
                <a:gd name="T125" fmla="*/ 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19" h="1100">
                  <a:moveTo>
                    <a:pt x="76" y="1075"/>
                  </a:moveTo>
                  <a:cubicBezTo>
                    <a:pt x="50" y="1083"/>
                    <a:pt x="25" y="1092"/>
                    <a:pt x="0" y="1100"/>
                  </a:cubicBezTo>
                  <a:cubicBezTo>
                    <a:pt x="34" y="1100"/>
                    <a:pt x="34" y="1100"/>
                    <a:pt x="34" y="1100"/>
                  </a:cubicBezTo>
                  <a:cubicBezTo>
                    <a:pt x="50" y="1096"/>
                    <a:pt x="65" y="1091"/>
                    <a:pt x="81" y="1087"/>
                  </a:cubicBezTo>
                  <a:cubicBezTo>
                    <a:pt x="76" y="1075"/>
                    <a:pt x="76" y="1075"/>
                    <a:pt x="76" y="1075"/>
                  </a:cubicBezTo>
                  <a:moveTo>
                    <a:pt x="681" y="898"/>
                  </a:moveTo>
                  <a:cubicBezTo>
                    <a:pt x="634" y="910"/>
                    <a:pt x="587" y="923"/>
                    <a:pt x="541" y="936"/>
                  </a:cubicBezTo>
                  <a:cubicBezTo>
                    <a:pt x="457" y="959"/>
                    <a:pt x="375" y="983"/>
                    <a:pt x="298" y="1006"/>
                  </a:cubicBezTo>
                  <a:cubicBezTo>
                    <a:pt x="259" y="1018"/>
                    <a:pt x="221" y="1029"/>
                    <a:pt x="184" y="1041"/>
                  </a:cubicBezTo>
                  <a:cubicBezTo>
                    <a:pt x="165" y="1047"/>
                    <a:pt x="147" y="1052"/>
                    <a:pt x="129" y="1058"/>
                  </a:cubicBezTo>
                  <a:cubicBezTo>
                    <a:pt x="116" y="1062"/>
                    <a:pt x="104" y="1066"/>
                    <a:pt x="91" y="1070"/>
                  </a:cubicBezTo>
                  <a:cubicBezTo>
                    <a:pt x="96" y="1083"/>
                    <a:pt x="96" y="1083"/>
                    <a:pt x="96" y="1083"/>
                  </a:cubicBezTo>
                  <a:cubicBezTo>
                    <a:pt x="97" y="1083"/>
                    <a:pt x="98" y="1082"/>
                    <a:pt x="98" y="1082"/>
                  </a:cubicBezTo>
                  <a:cubicBezTo>
                    <a:pt x="139" y="1071"/>
                    <a:pt x="180" y="1059"/>
                    <a:pt x="221" y="1047"/>
                  </a:cubicBezTo>
                  <a:cubicBezTo>
                    <a:pt x="242" y="1041"/>
                    <a:pt x="263" y="1035"/>
                    <a:pt x="284" y="1029"/>
                  </a:cubicBezTo>
                  <a:cubicBezTo>
                    <a:pt x="305" y="1023"/>
                    <a:pt x="326" y="1016"/>
                    <a:pt x="347" y="1010"/>
                  </a:cubicBezTo>
                  <a:cubicBezTo>
                    <a:pt x="454" y="979"/>
                    <a:pt x="564" y="945"/>
                    <a:pt x="675" y="911"/>
                  </a:cubicBezTo>
                  <a:cubicBezTo>
                    <a:pt x="676" y="910"/>
                    <a:pt x="676" y="910"/>
                    <a:pt x="676" y="909"/>
                  </a:cubicBezTo>
                  <a:cubicBezTo>
                    <a:pt x="678" y="905"/>
                    <a:pt x="679" y="901"/>
                    <a:pt x="681" y="898"/>
                  </a:cubicBezTo>
                  <a:moveTo>
                    <a:pt x="917" y="835"/>
                  </a:moveTo>
                  <a:cubicBezTo>
                    <a:pt x="865" y="849"/>
                    <a:pt x="814" y="862"/>
                    <a:pt x="764" y="876"/>
                  </a:cubicBezTo>
                  <a:cubicBezTo>
                    <a:pt x="762" y="879"/>
                    <a:pt x="760" y="882"/>
                    <a:pt x="758" y="885"/>
                  </a:cubicBezTo>
                  <a:cubicBezTo>
                    <a:pt x="796" y="873"/>
                    <a:pt x="835" y="861"/>
                    <a:pt x="873" y="849"/>
                  </a:cubicBezTo>
                  <a:cubicBezTo>
                    <a:pt x="888" y="845"/>
                    <a:pt x="902" y="840"/>
                    <a:pt x="917" y="835"/>
                  </a:cubicBezTo>
                  <a:moveTo>
                    <a:pt x="3964" y="482"/>
                  </a:moveTo>
                  <a:cubicBezTo>
                    <a:pt x="3964" y="483"/>
                    <a:pt x="3963" y="483"/>
                    <a:pt x="3962" y="483"/>
                  </a:cubicBezTo>
                  <a:cubicBezTo>
                    <a:pt x="3971" y="523"/>
                    <a:pt x="3971" y="523"/>
                    <a:pt x="3971" y="523"/>
                  </a:cubicBezTo>
                  <a:cubicBezTo>
                    <a:pt x="3972" y="522"/>
                    <a:pt x="3972" y="522"/>
                    <a:pt x="3973" y="522"/>
                  </a:cubicBezTo>
                  <a:cubicBezTo>
                    <a:pt x="3964" y="482"/>
                    <a:pt x="3964" y="482"/>
                    <a:pt x="3964" y="482"/>
                  </a:cubicBezTo>
                  <a:moveTo>
                    <a:pt x="3858" y="396"/>
                  </a:moveTo>
                  <a:cubicBezTo>
                    <a:pt x="3858" y="396"/>
                    <a:pt x="3858" y="396"/>
                    <a:pt x="3858" y="396"/>
                  </a:cubicBezTo>
                  <a:cubicBezTo>
                    <a:pt x="3859" y="400"/>
                    <a:pt x="3861" y="403"/>
                    <a:pt x="3862" y="407"/>
                  </a:cubicBezTo>
                  <a:cubicBezTo>
                    <a:pt x="3862" y="407"/>
                    <a:pt x="3862" y="407"/>
                    <a:pt x="3863" y="407"/>
                  </a:cubicBezTo>
                  <a:cubicBezTo>
                    <a:pt x="3861" y="403"/>
                    <a:pt x="3859" y="400"/>
                    <a:pt x="3858" y="396"/>
                  </a:cubicBezTo>
                  <a:moveTo>
                    <a:pt x="3926" y="308"/>
                  </a:moveTo>
                  <a:cubicBezTo>
                    <a:pt x="3892" y="339"/>
                    <a:pt x="3892" y="339"/>
                    <a:pt x="3892" y="339"/>
                  </a:cubicBezTo>
                  <a:cubicBezTo>
                    <a:pt x="3878" y="351"/>
                    <a:pt x="3864" y="363"/>
                    <a:pt x="3850" y="375"/>
                  </a:cubicBezTo>
                  <a:cubicBezTo>
                    <a:pt x="3852" y="382"/>
                    <a:pt x="3855" y="389"/>
                    <a:pt x="3858" y="396"/>
                  </a:cubicBezTo>
                  <a:cubicBezTo>
                    <a:pt x="3883" y="391"/>
                    <a:pt x="3911" y="387"/>
                    <a:pt x="3940" y="381"/>
                  </a:cubicBezTo>
                  <a:cubicBezTo>
                    <a:pt x="3949" y="423"/>
                    <a:pt x="3949" y="423"/>
                    <a:pt x="3949" y="423"/>
                  </a:cubicBezTo>
                  <a:cubicBezTo>
                    <a:pt x="3950" y="422"/>
                    <a:pt x="3950" y="422"/>
                    <a:pt x="3951" y="422"/>
                  </a:cubicBezTo>
                  <a:cubicBezTo>
                    <a:pt x="3926" y="308"/>
                    <a:pt x="3926" y="308"/>
                    <a:pt x="3926" y="308"/>
                  </a:cubicBezTo>
                  <a:moveTo>
                    <a:pt x="4419" y="279"/>
                  </a:moveTo>
                  <a:cubicBezTo>
                    <a:pt x="4370" y="302"/>
                    <a:pt x="4322" y="324"/>
                    <a:pt x="4274" y="346"/>
                  </a:cubicBezTo>
                  <a:cubicBezTo>
                    <a:pt x="4170" y="394"/>
                    <a:pt x="4067" y="439"/>
                    <a:pt x="3965" y="483"/>
                  </a:cubicBezTo>
                  <a:cubicBezTo>
                    <a:pt x="3974" y="522"/>
                    <a:pt x="3974" y="522"/>
                    <a:pt x="3974" y="522"/>
                  </a:cubicBezTo>
                  <a:cubicBezTo>
                    <a:pt x="4034" y="496"/>
                    <a:pt x="4093" y="471"/>
                    <a:pt x="4151" y="445"/>
                  </a:cubicBezTo>
                  <a:cubicBezTo>
                    <a:pt x="4242" y="406"/>
                    <a:pt x="4332" y="365"/>
                    <a:pt x="4419" y="325"/>
                  </a:cubicBezTo>
                  <a:cubicBezTo>
                    <a:pt x="4419" y="279"/>
                    <a:pt x="4419" y="279"/>
                    <a:pt x="4419" y="279"/>
                  </a:cubicBezTo>
                  <a:moveTo>
                    <a:pt x="3537" y="195"/>
                  </a:moveTo>
                  <a:cubicBezTo>
                    <a:pt x="3531" y="196"/>
                    <a:pt x="3525" y="198"/>
                    <a:pt x="3519" y="200"/>
                  </a:cubicBezTo>
                  <a:cubicBezTo>
                    <a:pt x="3479" y="210"/>
                    <a:pt x="3438" y="221"/>
                    <a:pt x="3396" y="232"/>
                  </a:cubicBezTo>
                  <a:cubicBezTo>
                    <a:pt x="3374" y="238"/>
                    <a:pt x="3353" y="244"/>
                    <a:pt x="3330" y="250"/>
                  </a:cubicBezTo>
                  <a:cubicBezTo>
                    <a:pt x="3308" y="256"/>
                    <a:pt x="3286" y="262"/>
                    <a:pt x="3263" y="268"/>
                  </a:cubicBezTo>
                  <a:cubicBezTo>
                    <a:pt x="3080" y="318"/>
                    <a:pt x="2873" y="379"/>
                    <a:pt x="2647" y="448"/>
                  </a:cubicBezTo>
                  <a:cubicBezTo>
                    <a:pt x="2568" y="473"/>
                    <a:pt x="2486" y="498"/>
                    <a:pt x="2402" y="525"/>
                  </a:cubicBezTo>
                  <a:cubicBezTo>
                    <a:pt x="2364" y="542"/>
                    <a:pt x="2364" y="542"/>
                    <a:pt x="2364" y="542"/>
                  </a:cubicBezTo>
                  <a:cubicBezTo>
                    <a:pt x="2352" y="547"/>
                    <a:pt x="2339" y="553"/>
                    <a:pt x="2327" y="559"/>
                  </a:cubicBezTo>
                  <a:cubicBezTo>
                    <a:pt x="2462" y="522"/>
                    <a:pt x="2595" y="486"/>
                    <a:pt x="2728" y="453"/>
                  </a:cubicBezTo>
                  <a:cubicBezTo>
                    <a:pt x="2912" y="407"/>
                    <a:pt x="3094" y="366"/>
                    <a:pt x="3274" y="332"/>
                  </a:cubicBezTo>
                  <a:cubicBezTo>
                    <a:pt x="3287" y="328"/>
                    <a:pt x="3299" y="325"/>
                    <a:pt x="3312" y="321"/>
                  </a:cubicBezTo>
                  <a:cubicBezTo>
                    <a:pt x="3312" y="321"/>
                    <a:pt x="3313" y="321"/>
                    <a:pt x="3313" y="321"/>
                  </a:cubicBezTo>
                  <a:cubicBezTo>
                    <a:pt x="3322" y="315"/>
                    <a:pt x="3331" y="310"/>
                    <a:pt x="3340" y="304"/>
                  </a:cubicBezTo>
                  <a:cubicBezTo>
                    <a:pt x="3345" y="301"/>
                    <a:pt x="3350" y="298"/>
                    <a:pt x="3355" y="296"/>
                  </a:cubicBezTo>
                  <a:cubicBezTo>
                    <a:pt x="3359" y="292"/>
                    <a:pt x="3364" y="289"/>
                    <a:pt x="3368" y="286"/>
                  </a:cubicBezTo>
                  <a:cubicBezTo>
                    <a:pt x="3387" y="274"/>
                    <a:pt x="3407" y="261"/>
                    <a:pt x="3427" y="248"/>
                  </a:cubicBezTo>
                  <a:cubicBezTo>
                    <a:pt x="3429" y="253"/>
                    <a:pt x="3430" y="257"/>
                    <a:pt x="3432" y="262"/>
                  </a:cubicBezTo>
                  <a:cubicBezTo>
                    <a:pt x="3433" y="261"/>
                    <a:pt x="3434" y="261"/>
                    <a:pt x="3435" y="260"/>
                  </a:cubicBezTo>
                  <a:cubicBezTo>
                    <a:pt x="3436" y="262"/>
                    <a:pt x="3436" y="264"/>
                    <a:pt x="3437" y="265"/>
                  </a:cubicBezTo>
                  <a:cubicBezTo>
                    <a:pt x="3452" y="255"/>
                    <a:pt x="3466" y="246"/>
                    <a:pt x="3481" y="235"/>
                  </a:cubicBezTo>
                  <a:cubicBezTo>
                    <a:pt x="3481" y="235"/>
                    <a:pt x="3481" y="235"/>
                    <a:pt x="3481" y="235"/>
                  </a:cubicBezTo>
                  <a:cubicBezTo>
                    <a:pt x="3483" y="234"/>
                    <a:pt x="3484" y="233"/>
                    <a:pt x="3486" y="231"/>
                  </a:cubicBezTo>
                  <a:cubicBezTo>
                    <a:pt x="3503" y="220"/>
                    <a:pt x="3520" y="207"/>
                    <a:pt x="3537" y="195"/>
                  </a:cubicBezTo>
                  <a:moveTo>
                    <a:pt x="3699" y="154"/>
                  </a:moveTo>
                  <a:cubicBezTo>
                    <a:pt x="3694" y="155"/>
                    <a:pt x="3690" y="156"/>
                    <a:pt x="3685" y="158"/>
                  </a:cubicBezTo>
                  <a:cubicBezTo>
                    <a:pt x="3668" y="162"/>
                    <a:pt x="3650" y="166"/>
                    <a:pt x="3632" y="171"/>
                  </a:cubicBezTo>
                  <a:cubicBezTo>
                    <a:pt x="3602" y="179"/>
                    <a:pt x="3570" y="187"/>
                    <a:pt x="3537" y="195"/>
                  </a:cubicBezTo>
                  <a:cubicBezTo>
                    <a:pt x="3520" y="207"/>
                    <a:pt x="3503" y="220"/>
                    <a:pt x="3486" y="231"/>
                  </a:cubicBezTo>
                  <a:cubicBezTo>
                    <a:pt x="3484" y="233"/>
                    <a:pt x="3483" y="234"/>
                    <a:pt x="3481" y="235"/>
                  </a:cubicBezTo>
                  <a:cubicBezTo>
                    <a:pt x="3481" y="235"/>
                    <a:pt x="3481" y="235"/>
                    <a:pt x="3481" y="235"/>
                  </a:cubicBezTo>
                  <a:cubicBezTo>
                    <a:pt x="3466" y="246"/>
                    <a:pt x="3452" y="255"/>
                    <a:pt x="3437" y="265"/>
                  </a:cubicBezTo>
                  <a:cubicBezTo>
                    <a:pt x="3437" y="266"/>
                    <a:pt x="3437" y="266"/>
                    <a:pt x="3437" y="266"/>
                  </a:cubicBezTo>
                  <a:cubicBezTo>
                    <a:pt x="3438" y="266"/>
                    <a:pt x="3438" y="266"/>
                    <a:pt x="3438" y="265"/>
                  </a:cubicBezTo>
                  <a:cubicBezTo>
                    <a:pt x="3441" y="273"/>
                    <a:pt x="3444" y="280"/>
                    <a:pt x="3447" y="288"/>
                  </a:cubicBezTo>
                  <a:cubicBezTo>
                    <a:pt x="3499" y="279"/>
                    <a:pt x="3551" y="272"/>
                    <a:pt x="3604" y="265"/>
                  </a:cubicBezTo>
                  <a:cubicBezTo>
                    <a:pt x="3641" y="238"/>
                    <a:pt x="3676" y="210"/>
                    <a:pt x="3710" y="181"/>
                  </a:cubicBezTo>
                  <a:cubicBezTo>
                    <a:pt x="3706" y="172"/>
                    <a:pt x="3703" y="163"/>
                    <a:pt x="3699" y="154"/>
                  </a:cubicBezTo>
                  <a:moveTo>
                    <a:pt x="4229" y="144"/>
                  </a:moveTo>
                  <a:cubicBezTo>
                    <a:pt x="4229" y="144"/>
                    <a:pt x="4229" y="144"/>
                    <a:pt x="4229" y="144"/>
                  </a:cubicBezTo>
                  <a:moveTo>
                    <a:pt x="4298" y="80"/>
                  </a:moveTo>
                  <a:cubicBezTo>
                    <a:pt x="4300" y="80"/>
                    <a:pt x="4302" y="79"/>
                    <a:pt x="4305" y="79"/>
                  </a:cubicBezTo>
                  <a:cubicBezTo>
                    <a:pt x="4276" y="101"/>
                    <a:pt x="4246" y="123"/>
                    <a:pt x="4215" y="145"/>
                  </a:cubicBezTo>
                  <a:cubicBezTo>
                    <a:pt x="4210" y="145"/>
                    <a:pt x="4210" y="145"/>
                    <a:pt x="4210" y="145"/>
                  </a:cubicBezTo>
                  <a:cubicBezTo>
                    <a:pt x="4210" y="145"/>
                    <a:pt x="4210" y="145"/>
                    <a:pt x="4210" y="145"/>
                  </a:cubicBezTo>
                  <a:cubicBezTo>
                    <a:pt x="3901" y="169"/>
                    <a:pt x="3901" y="169"/>
                    <a:pt x="3901" y="169"/>
                  </a:cubicBezTo>
                  <a:cubicBezTo>
                    <a:pt x="3940" y="159"/>
                    <a:pt x="3978" y="150"/>
                    <a:pt x="4017" y="142"/>
                  </a:cubicBezTo>
                  <a:cubicBezTo>
                    <a:pt x="4111" y="120"/>
                    <a:pt x="4205" y="99"/>
                    <a:pt x="4300" y="79"/>
                  </a:cubicBezTo>
                  <a:cubicBezTo>
                    <a:pt x="4299" y="79"/>
                    <a:pt x="4299" y="80"/>
                    <a:pt x="4298" y="80"/>
                  </a:cubicBezTo>
                  <a:moveTo>
                    <a:pt x="4419" y="0"/>
                  </a:moveTo>
                  <a:cubicBezTo>
                    <a:pt x="4411" y="2"/>
                    <a:pt x="4402" y="3"/>
                    <a:pt x="4394" y="5"/>
                  </a:cubicBezTo>
                  <a:cubicBezTo>
                    <a:pt x="4373" y="9"/>
                    <a:pt x="4353" y="12"/>
                    <a:pt x="4334" y="16"/>
                  </a:cubicBezTo>
                  <a:cubicBezTo>
                    <a:pt x="4324" y="18"/>
                    <a:pt x="4315" y="19"/>
                    <a:pt x="4306" y="21"/>
                  </a:cubicBezTo>
                  <a:cubicBezTo>
                    <a:pt x="4298" y="23"/>
                    <a:pt x="4289" y="24"/>
                    <a:pt x="4281" y="26"/>
                  </a:cubicBezTo>
                  <a:cubicBezTo>
                    <a:pt x="4215" y="39"/>
                    <a:pt x="4169" y="48"/>
                    <a:pt x="4144" y="52"/>
                  </a:cubicBezTo>
                  <a:cubicBezTo>
                    <a:pt x="4144" y="52"/>
                    <a:pt x="4135" y="54"/>
                    <a:pt x="4117" y="58"/>
                  </a:cubicBezTo>
                  <a:cubicBezTo>
                    <a:pt x="4099" y="61"/>
                    <a:pt x="4073" y="67"/>
                    <a:pt x="4038" y="75"/>
                  </a:cubicBezTo>
                  <a:cubicBezTo>
                    <a:pt x="4003" y="83"/>
                    <a:pt x="3960" y="93"/>
                    <a:pt x="3910" y="104"/>
                  </a:cubicBezTo>
                  <a:cubicBezTo>
                    <a:pt x="3859" y="116"/>
                    <a:pt x="3801" y="130"/>
                    <a:pt x="3735" y="145"/>
                  </a:cubicBezTo>
                  <a:cubicBezTo>
                    <a:pt x="3727" y="147"/>
                    <a:pt x="3719" y="149"/>
                    <a:pt x="3711" y="151"/>
                  </a:cubicBezTo>
                  <a:cubicBezTo>
                    <a:pt x="3707" y="152"/>
                    <a:pt x="3703" y="153"/>
                    <a:pt x="3699" y="154"/>
                  </a:cubicBezTo>
                  <a:cubicBezTo>
                    <a:pt x="3703" y="163"/>
                    <a:pt x="3706" y="172"/>
                    <a:pt x="3710" y="181"/>
                  </a:cubicBezTo>
                  <a:cubicBezTo>
                    <a:pt x="3718" y="174"/>
                    <a:pt x="3727" y="167"/>
                    <a:pt x="3735" y="160"/>
                  </a:cubicBezTo>
                  <a:cubicBezTo>
                    <a:pt x="3745" y="184"/>
                    <a:pt x="3755" y="208"/>
                    <a:pt x="3765" y="233"/>
                  </a:cubicBezTo>
                  <a:cubicBezTo>
                    <a:pt x="3771" y="227"/>
                    <a:pt x="3778" y="222"/>
                    <a:pt x="3784" y="216"/>
                  </a:cubicBezTo>
                  <a:cubicBezTo>
                    <a:pt x="3785" y="216"/>
                    <a:pt x="3785" y="217"/>
                    <a:pt x="3785" y="217"/>
                  </a:cubicBezTo>
                  <a:cubicBezTo>
                    <a:pt x="3785" y="217"/>
                    <a:pt x="3785" y="217"/>
                    <a:pt x="3785" y="217"/>
                  </a:cubicBezTo>
                  <a:cubicBezTo>
                    <a:pt x="3789" y="226"/>
                    <a:pt x="3792" y="235"/>
                    <a:pt x="3796" y="244"/>
                  </a:cubicBezTo>
                  <a:cubicBezTo>
                    <a:pt x="3815" y="242"/>
                    <a:pt x="3834" y="240"/>
                    <a:pt x="3854" y="239"/>
                  </a:cubicBezTo>
                  <a:cubicBezTo>
                    <a:pt x="4016" y="227"/>
                    <a:pt x="4016" y="227"/>
                    <a:pt x="4016" y="227"/>
                  </a:cubicBezTo>
                  <a:cubicBezTo>
                    <a:pt x="3926" y="307"/>
                    <a:pt x="3926" y="307"/>
                    <a:pt x="3926" y="307"/>
                  </a:cubicBezTo>
                  <a:cubicBezTo>
                    <a:pt x="3951" y="420"/>
                    <a:pt x="3951" y="420"/>
                    <a:pt x="3951" y="420"/>
                  </a:cubicBezTo>
                  <a:cubicBezTo>
                    <a:pt x="3957" y="416"/>
                    <a:pt x="3962" y="413"/>
                    <a:pt x="3968" y="409"/>
                  </a:cubicBezTo>
                  <a:cubicBezTo>
                    <a:pt x="4064" y="343"/>
                    <a:pt x="4159" y="272"/>
                    <a:pt x="4251" y="196"/>
                  </a:cubicBezTo>
                  <a:cubicBezTo>
                    <a:pt x="4302" y="155"/>
                    <a:pt x="4357" y="106"/>
                    <a:pt x="4409" y="56"/>
                  </a:cubicBezTo>
                  <a:cubicBezTo>
                    <a:pt x="4412" y="56"/>
                    <a:pt x="4416" y="55"/>
                    <a:pt x="4419" y="54"/>
                  </a:cubicBezTo>
                  <a:cubicBezTo>
                    <a:pt x="4419" y="0"/>
                    <a:pt x="4419" y="0"/>
                    <a:pt x="4419" y="0"/>
                  </a:cubicBezTo>
                </a:path>
              </a:pathLst>
            </a:custGeom>
            <a:solidFill>
              <a:srgbClr val="D6D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8"/>
            <p:cNvSpPr>
              <a:spLocks noEditPoints="1"/>
            </p:cNvSpPr>
            <p:nvPr/>
          </p:nvSpPr>
          <p:spPr bwMode="auto">
            <a:xfrm>
              <a:off x="1934376" y="3999240"/>
              <a:ext cx="5505124" cy="1685969"/>
            </a:xfrm>
            <a:custGeom>
              <a:avLst/>
              <a:gdLst>
                <a:gd name="T0" fmla="*/ 1214 w 4100"/>
                <a:gd name="T1" fmla="*/ 1251 h 1255"/>
                <a:gd name="T2" fmla="*/ 177 w 4100"/>
                <a:gd name="T3" fmla="*/ 1198 h 1255"/>
                <a:gd name="T4" fmla="*/ 324 w 4100"/>
                <a:gd name="T5" fmla="*/ 1185 h 1255"/>
                <a:gd name="T6" fmla="*/ 2145 w 4100"/>
                <a:gd name="T7" fmla="*/ 1108 h 1255"/>
                <a:gd name="T8" fmla="*/ 2260 w 4100"/>
                <a:gd name="T9" fmla="*/ 1078 h 1255"/>
                <a:gd name="T10" fmla="*/ 3176 w 4100"/>
                <a:gd name="T11" fmla="*/ 979 h 1255"/>
                <a:gd name="T12" fmla="*/ 2795 w 4100"/>
                <a:gd name="T13" fmla="*/ 1077 h 1255"/>
                <a:gd name="T14" fmla="*/ 2986 w 4100"/>
                <a:gd name="T15" fmla="*/ 1119 h 1255"/>
                <a:gd name="T16" fmla="*/ 3652 w 4100"/>
                <a:gd name="T17" fmla="*/ 678 h 1255"/>
                <a:gd name="T18" fmla="*/ 2768 w 4100"/>
                <a:gd name="T19" fmla="*/ 601 h 1255"/>
                <a:gd name="T20" fmla="*/ 1500 w 4100"/>
                <a:gd name="T21" fmla="*/ 925 h 1255"/>
                <a:gd name="T22" fmla="*/ 1125 w 4100"/>
                <a:gd name="T23" fmla="*/ 1061 h 1255"/>
                <a:gd name="T24" fmla="*/ 1521 w 4100"/>
                <a:gd name="T25" fmla="*/ 965 h 1255"/>
                <a:gd name="T26" fmla="*/ 2718 w 4100"/>
                <a:gd name="T27" fmla="*/ 627 h 1255"/>
                <a:gd name="T28" fmla="*/ 3156 w 4100"/>
                <a:gd name="T29" fmla="*/ 604 h 1255"/>
                <a:gd name="T30" fmla="*/ 3514 w 4100"/>
                <a:gd name="T31" fmla="*/ 555 h 1255"/>
                <a:gd name="T32" fmla="*/ 3117 w 4100"/>
                <a:gd name="T33" fmla="*/ 535 h 1255"/>
                <a:gd name="T34" fmla="*/ 2876 w 4100"/>
                <a:gd name="T35" fmla="*/ 650 h 1255"/>
                <a:gd name="T36" fmla="*/ 3039 w 4100"/>
                <a:gd name="T37" fmla="*/ 583 h 1255"/>
                <a:gd name="T38" fmla="*/ 2143 w 4100"/>
                <a:gd name="T39" fmla="*/ 533 h 1255"/>
                <a:gd name="T40" fmla="*/ 385 w 4100"/>
                <a:gd name="T41" fmla="*/ 1192 h 1255"/>
                <a:gd name="T42" fmla="*/ 1457 w 4100"/>
                <a:gd name="T43" fmla="*/ 857 h 1255"/>
                <a:gd name="T44" fmla="*/ 2955 w 4100"/>
                <a:gd name="T45" fmla="*/ 487 h 1255"/>
                <a:gd name="T46" fmla="*/ 1865 w 4100"/>
                <a:gd name="T47" fmla="*/ 776 h 1255"/>
                <a:gd name="T48" fmla="*/ 2985 w 4100"/>
                <a:gd name="T49" fmla="*/ 481 h 1255"/>
                <a:gd name="T50" fmla="*/ 3690 w 4100"/>
                <a:gd name="T51" fmla="*/ 837 h 1255"/>
                <a:gd name="T52" fmla="*/ 4100 w 4100"/>
                <a:gd name="T53" fmla="*/ 663 h 1255"/>
                <a:gd name="T54" fmla="*/ 3153 w 4100"/>
                <a:gd name="T55" fmla="*/ 512 h 1255"/>
                <a:gd name="T56" fmla="*/ 3309 w 4100"/>
                <a:gd name="T57" fmla="*/ 498 h 1255"/>
                <a:gd name="T58" fmla="*/ 3409 w 4100"/>
                <a:gd name="T59" fmla="*/ 573 h 1255"/>
                <a:gd name="T60" fmla="*/ 3477 w 4100"/>
                <a:gd name="T61" fmla="*/ 465 h 1255"/>
                <a:gd name="T62" fmla="*/ 3477 w 4100"/>
                <a:gd name="T63" fmla="*/ 465 h 1255"/>
                <a:gd name="T64" fmla="*/ 3568 w 4100"/>
                <a:gd name="T65" fmla="*/ 488 h 1255"/>
                <a:gd name="T66" fmla="*/ 3132 w 4100"/>
                <a:gd name="T67" fmla="*/ 456 h 1255"/>
                <a:gd name="T68" fmla="*/ 3228 w 4100"/>
                <a:gd name="T69" fmla="*/ 461 h 1255"/>
                <a:gd name="T70" fmla="*/ 3426 w 4100"/>
                <a:gd name="T71" fmla="*/ 423 h 1255"/>
                <a:gd name="T72" fmla="*/ 3606 w 4100"/>
                <a:gd name="T73" fmla="*/ 454 h 1255"/>
                <a:gd name="T74" fmla="*/ 3426 w 4100"/>
                <a:gd name="T75" fmla="*/ 423 h 1255"/>
                <a:gd name="T76" fmla="*/ 3446 w 4100"/>
                <a:gd name="T77" fmla="*/ 388 h 1255"/>
                <a:gd name="T78" fmla="*/ 3353 w 4100"/>
                <a:gd name="T79" fmla="*/ 242 h 1255"/>
                <a:gd name="T80" fmla="*/ 3366 w 4100"/>
                <a:gd name="T81" fmla="*/ 313 h 1255"/>
                <a:gd name="T82" fmla="*/ 3298 w 4100"/>
                <a:gd name="T83" fmla="*/ 186 h 1255"/>
                <a:gd name="T84" fmla="*/ 2577 w 4100"/>
                <a:gd name="T85" fmla="*/ 438 h 1255"/>
                <a:gd name="T86" fmla="*/ 2083 w 4100"/>
                <a:gd name="T87" fmla="*/ 680 h 1255"/>
                <a:gd name="T88" fmla="*/ 3077 w 4100"/>
                <a:gd name="T89" fmla="*/ 387 h 1255"/>
                <a:gd name="T90" fmla="*/ 3353 w 4100"/>
                <a:gd name="T91" fmla="*/ 242 h 1255"/>
                <a:gd name="T92" fmla="*/ 3591 w 4100"/>
                <a:gd name="T93" fmla="*/ 259 h 1255"/>
                <a:gd name="T94" fmla="*/ 3962 w 4100"/>
                <a:gd name="T95" fmla="*/ 181 h 1255"/>
                <a:gd name="T96" fmla="*/ 4100 w 4100"/>
                <a:gd name="T97" fmla="*/ 155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00" h="1255">
                  <a:moveTo>
                    <a:pt x="1236" y="1217"/>
                  </a:moveTo>
                  <a:cubicBezTo>
                    <a:pt x="1196" y="1230"/>
                    <a:pt x="1155" y="1242"/>
                    <a:pt x="1114" y="1255"/>
                  </a:cubicBezTo>
                  <a:cubicBezTo>
                    <a:pt x="1208" y="1255"/>
                    <a:pt x="1208" y="1255"/>
                    <a:pt x="1208" y="1255"/>
                  </a:cubicBezTo>
                  <a:cubicBezTo>
                    <a:pt x="1210" y="1254"/>
                    <a:pt x="1212" y="1252"/>
                    <a:pt x="1214" y="1251"/>
                  </a:cubicBezTo>
                  <a:cubicBezTo>
                    <a:pt x="1228" y="1239"/>
                    <a:pt x="1237" y="1229"/>
                    <a:pt x="1238" y="1222"/>
                  </a:cubicBezTo>
                  <a:cubicBezTo>
                    <a:pt x="1238" y="1220"/>
                    <a:pt x="1237" y="1219"/>
                    <a:pt x="1236" y="1217"/>
                  </a:cubicBezTo>
                  <a:moveTo>
                    <a:pt x="330" y="1148"/>
                  </a:moveTo>
                  <a:cubicBezTo>
                    <a:pt x="279" y="1165"/>
                    <a:pt x="228" y="1182"/>
                    <a:pt x="177" y="1198"/>
                  </a:cubicBezTo>
                  <a:cubicBezTo>
                    <a:pt x="139" y="1210"/>
                    <a:pt x="101" y="1223"/>
                    <a:pt x="64" y="1235"/>
                  </a:cubicBezTo>
                  <a:cubicBezTo>
                    <a:pt x="42" y="1241"/>
                    <a:pt x="21" y="1248"/>
                    <a:pt x="0" y="1255"/>
                  </a:cubicBezTo>
                  <a:cubicBezTo>
                    <a:pt x="317" y="1255"/>
                    <a:pt x="317" y="1255"/>
                    <a:pt x="317" y="1255"/>
                  </a:cubicBezTo>
                  <a:cubicBezTo>
                    <a:pt x="324" y="1185"/>
                    <a:pt x="324" y="1185"/>
                    <a:pt x="324" y="1185"/>
                  </a:cubicBezTo>
                  <a:cubicBezTo>
                    <a:pt x="326" y="1172"/>
                    <a:pt x="328" y="1160"/>
                    <a:pt x="330" y="1148"/>
                  </a:cubicBezTo>
                  <a:moveTo>
                    <a:pt x="2260" y="1078"/>
                  </a:moveTo>
                  <a:cubicBezTo>
                    <a:pt x="2237" y="1084"/>
                    <a:pt x="2214" y="1090"/>
                    <a:pt x="2191" y="1096"/>
                  </a:cubicBezTo>
                  <a:cubicBezTo>
                    <a:pt x="2176" y="1100"/>
                    <a:pt x="2160" y="1104"/>
                    <a:pt x="2145" y="1108"/>
                  </a:cubicBezTo>
                  <a:cubicBezTo>
                    <a:pt x="2018" y="1159"/>
                    <a:pt x="1889" y="1208"/>
                    <a:pt x="1758" y="1255"/>
                  </a:cubicBezTo>
                  <a:cubicBezTo>
                    <a:pt x="1769" y="1255"/>
                    <a:pt x="1769" y="1255"/>
                    <a:pt x="1769" y="1255"/>
                  </a:cubicBezTo>
                  <a:cubicBezTo>
                    <a:pt x="1791" y="1247"/>
                    <a:pt x="1814" y="1238"/>
                    <a:pt x="1838" y="1230"/>
                  </a:cubicBezTo>
                  <a:cubicBezTo>
                    <a:pt x="1963" y="1184"/>
                    <a:pt x="2104" y="1133"/>
                    <a:pt x="2260" y="1078"/>
                  </a:cubicBezTo>
                  <a:moveTo>
                    <a:pt x="3574" y="885"/>
                  </a:moveTo>
                  <a:cubicBezTo>
                    <a:pt x="3490" y="904"/>
                    <a:pt x="3396" y="926"/>
                    <a:pt x="3294" y="951"/>
                  </a:cubicBezTo>
                  <a:cubicBezTo>
                    <a:pt x="3275" y="955"/>
                    <a:pt x="3256" y="960"/>
                    <a:pt x="3236" y="965"/>
                  </a:cubicBezTo>
                  <a:cubicBezTo>
                    <a:pt x="3216" y="969"/>
                    <a:pt x="3196" y="974"/>
                    <a:pt x="3176" y="979"/>
                  </a:cubicBezTo>
                  <a:cubicBezTo>
                    <a:pt x="3136" y="989"/>
                    <a:pt x="3095" y="1000"/>
                    <a:pt x="3053" y="1010"/>
                  </a:cubicBezTo>
                  <a:cubicBezTo>
                    <a:pt x="3032" y="1015"/>
                    <a:pt x="3011" y="1021"/>
                    <a:pt x="2990" y="1026"/>
                  </a:cubicBezTo>
                  <a:cubicBezTo>
                    <a:pt x="2969" y="1031"/>
                    <a:pt x="2947" y="1037"/>
                    <a:pt x="2926" y="1043"/>
                  </a:cubicBezTo>
                  <a:cubicBezTo>
                    <a:pt x="2883" y="1054"/>
                    <a:pt x="2839" y="1065"/>
                    <a:pt x="2795" y="1077"/>
                  </a:cubicBezTo>
                  <a:cubicBezTo>
                    <a:pt x="2581" y="1133"/>
                    <a:pt x="2359" y="1195"/>
                    <a:pt x="2145" y="1255"/>
                  </a:cubicBezTo>
                  <a:cubicBezTo>
                    <a:pt x="2594" y="1255"/>
                    <a:pt x="2594" y="1255"/>
                    <a:pt x="2594" y="1255"/>
                  </a:cubicBezTo>
                  <a:cubicBezTo>
                    <a:pt x="2646" y="1240"/>
                    <a:pt x="2698" y="1225"/>
                    <a:pt x="2751" y="1211"/>
                  </a:cubicBezTo>
                  <a:cubicBezTo>
                    <a:pt x="2832" y="1179"/>
                    <a:pt x="2911" y="1149"/>
                    <a:pt x="2986" y="1119"/>
                  </a:cubicBezTo>
                  <a:cubicBezTo>
                    <a:pt x="3149" y="1056"/>
                    <a:pt x="3298" y="997"/>
                    <a:pt x="3424" y="946"/>
                  </a:cubicBezTo>
                  <a:cubicBezTo>
                    <a:pt x="3479" y="924"/>
                    <a:pt x="3529" y="904"/>
                    <a:pt x="3574" y="885"/>
                  </a:cubicBezTo>
                  <a:moveTo>
                    <a:pt x="3654" y="677"/>
                  </a:moveTo>
                  <a:cubicBezTo>
                    <a:pt x="3653" y="677"/>
                    <a:pt x="3653" y="677"/>
                    <a:pt x="3652" y="678"/>
                  </a:cubicBezTo>
                  <a:cubicBezTo>
                    <a:pt x="3688" y="838"/>
                    <a:pt x="3688" y="838"/>
                    <a:pt x="3688" y="838"/>
                  </a:cubicBezTo>
                  <a:cubicBezTo>
                    <a:pt x="3688" y="838"/>
                    <a:pt x="3689" y="837"/>
                    <a:pt x="3690" y="837"/>
                  </a:cubicBezTo>
                  <a:cubicBezTo>
                    <a:pt x="3654" y="677"/>
                    <a:pt x="3654" y="677"/>
                    <a:pt x="3654" y="677"/>
                  </a:cubicBezTo>
                  <a:moveTo>
                    <a:pt x="2768" y="601"/>
                  </a:moveTo>
                  <a:cubicBezTo>
                    <a:pt x="2650" y="624"/>
                    <a:pt x="2518" y="650"/>
                    <a:pt x="2386" y="677"/>
                  </a:cubicBezTo>
                  <a:cubicBezTo>
                    <a:pt x="2177" y="721"/>
                    <a:pt x="1967" y="769"/>
                    <a:pt x="1810" y="811"/>
                  </a:cubicBezTo>
                  <a:cubicBezTo>
                    <a:pt x="1784" y="818"/>
                    <a:pt x="1759" y="824"/>
                    <a:pt x="1736" y="830"/>
                  </a:cubicBezTo>
                  <a:cubicBezTo>
                    <a:pt x="1658" y="863"/>
                    <a:pt x="1579" y="895"/>
                    <a:pt x="1500" y="925"/>
                  </a:cubicBezTo>
                  <a:cubicBezTo>
                    <a:pt x="1438" y="949"/>
                    <a:pt x="1376" y="972"/>
                    <a:pt x="1314" y="995"/>
                  </a:cubicBezTo>
                  <a:cubicBezTo>
                    <a:pt x="1283" y="1006"/>
                    <a:pt x="1251" y="1017"/>
                    <a:pt x="1220" y="1028"/>
                  </a:cubicBezTo>
                  <a:cubicBezTo>
                    <a:pt x="1204" y="1034"/>
                    <a:pt x="1188" y="1040"/>
                    <a:pt x="1173" y="1045"/>
                  </a:cubicBezTo>
                  <a:cubicBezTo>
                    <a:pt x="1157" y="1051"/>
                    <a:pt x="1141" y="1056"/>
                    <a:pt x="1125" y="1061"/>
                  </a:cubicBezTo>
                  <a:cubicBezTo>
                    <a:pt x="1104" y="1069"/>
                    <a:pt x="1081" y="1077"/>
                    <a:pt x="1057" y="1086"/>
                  </a:cubicBezTo>
                  <a:cubicBezTo>
                    <a:pt x="1089" y="1079"/>
                    <a:pt x="1135" y="1068"/>
                    <a:pt x="1195" y="1054"/>
                  </a:cubicBezTo>
                  <a:cubicBezTo>
                    <a:pt x="1251" y="1041"/>
                    <a:pt x="1319" y="1025"/>
                    <a:pt x="1398" y="1006"/>
                  </a:cubicBezTo>
                  <a:cubicBezTo>
                    <a:pt x="1438" y="992"/>
                    <a:pt x="1479" y="979"/>
                    <a:pt x="1521" y="965"/>
                  </a:cubicBezTo>
                  <a:cubicBezTo>
                    <a:pt x="1648" y="924"/>
                    <a:pt x="1777" y="888"/>
                    <a:pt x="1906" y="855"/>
                  </a:cubicBezTo>
                  <a:cubicBezTo>
                    <a:pt x="2096" y="806"/>
                    <a:pt x="2285" y="765"/>
                    <a:pt x="2469" y="729"/>
                  </a:cubicBezTo>
                  <a:cubicBezTo>
                    <a:pt x="2472" y="728"/>
                    <a:pt x="2474" y="727"/>
                    <a:pt x="2476" y="726"/>
                  </a:cubicBezTo>
                  <a:cubicBezTo>
                    <a:pt x="2558" y="694"/>
                    <a:pt x="2639" y="662"/>
                    <a:pt x="2718" y="627"/>
                  </a:cubicBezTo>
                  <a:cubicBezTo>
                    <a:pt x="2727" y="622"/>
                    <a:pt x="2737" y="617"/>
                    <a:pt x="2748" y="611"/>
                  </a:cubicBezTo>
                  <a:cubicBezTo>
                    <a:pt x="2754" y="608"/>
                    <a:pt x="2761" y="605"/>
                    <a:pt x="2768" y="601"/>
                  </a:cubicBezTo>
                  <a:moveTo>
                    <a:pt x="3177" y="591"/>
                  </a:moveTo>
                  <a:cubicBezTo>
                    <a:pt x="3170" y="595"/>
                    <a:pt x="3163" y="600"/>
                    <a:pt x="3156" y="604"/>
                  </a:cubicBezTo>
                  <a:cubicBezTo>
                    <a:pt x="3164" y="603"/>
                    <a:pt x="3172" y="602"/>
                    <a:pt x="3180" y="601"/>
                  </a:cubicBezTo>
                  <a:cubicBezTo>
                    <a:pt x="3179" y="598"/>
                    <a:pt x="3178" y="594"/>
                    <a:pt x="3177" y="591"/>
                  </a:cubicBezTo>
                  <a:moveTo>
                    <a:pt x="3539" y="551"/>
                  </a:moveTo>
                  <a:cubicBezTo>
                    <a:pt x="3530" y="552"/>
                    <a:pt x="3522" y="554"/>
                    <a:pt x="3514" y="555"/>
                  </a:cubicBezTo>
                  <a:cubicBezTo>
                    <a:pt x="3515" y="558"/>
                    <a:pt x="3516" y="561"/>
                    <a:pt x="3518" y="564"/>
                  </a:cubicBezTo>
                  <a:cubicBezTo>
                    <a:pt x="3526" y="563"/>
                    <a:pt x="3535" y="563"/>
                    <a:pt x="3543" y="562"/>
                  </a:cubicBezTo>
                  <a:cubicBezTo>
                    <a:pt x="3542" y="558"/>
                    <a:pt x="3540" y="555"/>
                    <a:pt x="3539" y="551"/>
                  </a:cubicBezTo>
                  <a:moveTo>
                    <a:pt x="3117" y="535"/>
                  </a:moveTo>
                  <a:cubicBezTo>
                    <a:pt x="3088" y="541"/>
                    <a:pt x="3054" y="547"/>
                    <a:pt x="3016" y="554"/>
                  </a:cubicBezTo>
                  <a:cubicBezTo>
                    <a:pt x="2953" y="591"/>
                    <a:pt x="2885" y="627"/>
                    <a:pt x="2814" y="662"/>
                  </a:cubicBezTo>
                  <a:cubicBezTo>
                    <a:pt x="2822" y="660"/>
                    <a:pt x="2831" y="658"/>
                    <a:pt x="2839" y="657"/>
                  </a:cubicBezTo>
                  <a:cubicBezTo>
                    <a:pt x="2851" y="654"/>
                    <a:pt x="2864" y="652"/>
                    <a:pt x="2876" y="650"/>
                  </a:cubicBezTo>
                  <a:cubicBezTo>
                    <a:pt x="2888" y="647"/>
                    <a:pt x="2901" y="645"/>
                    <a:pt x="2913" y="643"/>
                  </a:cubicBezTo>
                  <a:cubicBezTo>
                    <a:pt x="2925" y="641"/>
                    <a:pt x="2936" y="639"/>
                    <a:pt x="2948" y="636"/>
                  </a:cubicBezTo>
                  <a:cubicBezTo>
                    <a:pt x="2957" y="631"/>
                    <a:pt x="2957" y="631"/>
                    <a:pt x="2957" y="631"/>
                  </a:cubicBezTo>
                  <a:cubicBezTo>
                    <a:pt x="2985" y="616"/>
                    <a:pt x="3012" y="599"/>
                    <a:pt x="3039" y="583"/>
                  </a:cubicBezTo>
                  <a:cubicBezTo>
                    <a:pt x="3080" y="559"/>
                    <a:pt x="3080" y="559"/>
                    <a:pt x="3080" y="559"/>
                  </a:cubicBezTo>
                  <a:cubicBezTo>
                    <a:pt x="3100" y="546"/>
                    <a:pt x="3100" y="546"/>
                    <a:pt x="3100" y="546"/>
                  </a:cubicBezTo>
                  <a:cubicBezTo>
                    <a:pt x="3106" y="543"/>
                    <a:pt x="3111" y="539"/>
                    <a:pt x="3117" y="535"/>
                  </a:cubicBezTo>
                  <a:moveTo>
                    <a:pt x="2143" y="533"/>
                  </a:moveTo>
                  <a:cubicBezTo>
                    <a:pt x="1942" y="599"/>
                    <a:pt x="1733" y="669"/>
                    <a:pt x="1520" y="742"/>
                  </a:cubicBezTo>
                  <a:cubicBezTo>
                    <a:pt x="1230" y="842"/>
                    <a:pt x="931" y="946"/>
                    <a:pt x="629" y="1048"/>
                  </a:cubicBezTo>
                  <a:cubicBezTo>
                    <a:pt x="553" y="1074"/>
                    <a:pt x="476" y="1099"/>
                    <a:pt x="400" y="1125"/>
                  </a:cubicBezTo>
                  <a:cubicBezTo>
                    <a:pt x="393" y="1147"/>
                    <a:pt x="388" y="1169"/>
                    <a:pt x="385" y="1192"/>
                  </a:cubicBezTo>
                  <a:cubicBezTo>
                    <a:pt x="379" y="1242"/>
                    <a:pt x="379" y="1242"/>
                    <a:pt x="379" y="1242"/>
                  </a:cubicBezTo>
                  <a:cubicBezTo>
                    <a:pt x="456" y="1223"/>
                    <a:pt x="528" y="1205"/>
                    <a:pt x="594" y="1189"/>
                  </a:cubicBezTo>
                  <a:cubicBezTo>
                    <a:pt x="723" y="1147"/>
                    <a:pt x="848" y="1103"/>
                    <a:pt x="970" y="1057"/>
                  </a:cubicBezTo>
                  <a:cubicBezTo>
                    <a:pt x="1139" y="993"/>
                    <a:pt x="1300" y="926"/>
                    <a:pt x="1457" y="857"/>
                  </a:cubicBezTo>
                  <a:cubicBezTo>
                    <a:pt x="1695" y="753"/>
                    <a:pt x="1921" y="644"/>
                    <a:pt x="2143" y="533"/>
                  </a:cubicBezTo>
                  <a:moveTo>
                    <a:pt x="2985" y="481"/>
                  </a:moveTo>
                  <a:cubicBezTo>
                    <a:pt x="2983" y="482"/>
                    <a:pt x="2981" y="482"/>
                    <a:pt x="2979" y="482"/>
                  </a:cubicBezTo>
                  <a:cubicBezTo>
                    <a:pt x="2971" y="484"/>
                    <a:pt x="2963" y="485"/>
                    <a:pt x="2955" y="487"/>
                  </a:cubicBezTo>
                  <a:cubicBezTo>
                    <a:pt x="2775" y="521"/>
                    <a:pt x="2593" y="562"/>
                    <a:pt x="2409" y="608"/>
                  </a:cubicBezTo>
                  <a:cubicBezTo>
                    <a:pt x="2276" y="641"/>
                    <a:pt x="2143" y="677"/>
                    <a:pt x="2008" y="714"/>
                  </a:cubicBezTo>
                  <a:cubicBezTo>
                    <a:pt x="1990" y="721"/>
                    <a:pt x="1973" y="729"/>
                    <a:pt x="1955" y="737"/>
                  </a:cubicBezTo>
                  <a:cubicBezTo>
                    <a:pt x="1925" y="750"/>
                    <a:pt x="1895" y="763"/>
                    <a:pt x="1865" y="776"/>
                  </a:cubicBezTo>
                  <a:cubicBezTo>
                    <a:pt x="1843" y="785"/>
                    <a:pt x="1821" y="795"/>
                    <a:pt x="1799" y="804"/>
                  </a:cubicBezTo>
                  <a:cubicBezTo>
                    <a:pt x="1940" y="762"/>
                    <a:pt x="2082" y="723"/>
                    <a:pt x="2225" y="686"/>
                  </a:cubicBezTo>
                  <a:cubicBezTo>
                    <a:pt x="2448" y="628"/>
                    <a:pt x="2676" y="576"/>
                    <a:pt x="2910" y="525"/>
                  </a:cubicBezTo>
                  <a:cubicBezTo>
                    <a:pt x="2933" y="512"/>
                    <a:pt x="2959" y="497"/>
                    <a:pt x="2985" y="481"/>
                  </a:cubicBezTo>
                  <a:moveTo>
                    <a:pt x="4100" y="480"/>
                  </a:moveTo>
                  <a:cubicBezTo>
                    <a:pt x="4013" y="520"/>
                    <a:pt x="3923" y="561"/>
                    <a:pt x="3832" y="600"/>
                  </a:cubicBezTo>
                  <a:cubicBezTo>
                    <a:pt x="3774" y="626"/>
                    <a:pt x="3715" y="651"/>
                    <a:pt x="3655" y="677"/>
                  </a:cubicBezTo>
                  <a:cubicBezTo>
                    <a:pt x="3690" y="837"/>
                    <a:pt x="3690" y="837"/>
                    <a:pt x="3690" y="837"/>
                  </a:cubicBezTo>
                  <a:cubicBezTo>
                    <a:pt x="3703" y="832"/>
                    <a:pt x="3714" y="827"/>
                    <a:pt x="3725" y="822"/>
                  </a:cubicBezTo>
                  <a:cubicBezTo>
                    <a:pt x="3761" y="807"/>
                    <a:pt x="3789" y="795"/>
                    <a:pt x="3808" y="787"/>
                  </a:cubicBezTo>
                  <a:cubicBezTo>
                    <a:pt x="3827" y="779"/>
                    <a:pt x="3837" y="775"/>
                    <a:pt x="3837" y="775"/>
                  </a:cubicBezTo>
                  <a:cubicBezTo>
                    <a:pt x="3879" y="759"/>
                    <a:pt x="3970" y="722"/>
                    <a:pt x="4100" y="663"/>
                  </a:cubicBezTo>
                  <a:cubicBezTo>
                    <a:pt x="4100" y="480"/>
                    <a:pt x="4100" y="480"/>
                    <a:pt x="4100" y="480"/>
                  </a:cubicBezTo>
                  <a:moveTo>
                    <a:pt x="3154" y="476"/>
                  </a:moveTo>
                  <a:cubicBezTo>
                    <a:pt x="3149" y="477"/>
                    <a:pt x="3145" y="477"/>
                    <a:pt x="3141" y="478"/>
                  </a:cubicBezTo>
                  <a:cubicBezTo>
                    <a:pt x="3145" y="490"/>
                    <a:pt x="3149" y="501"/>
                    <a:pt x="3153" y="512"/>
                  </a:cubicBezTo>
                  <a:cubicBezTo>
                    <a:pt x="3157" y="510"/>
                    <a:pt x="3161" y="507"/>
                    <a:pt x="3164" y="505"/>
                  </a:cubicBezTo>
                  <a:cubicBezTo>
                    <a:pt x="3161" y="495"/>
                    <a:pt x="3157" y="485"/>
                    <a:pt x="3154" y="476"/>
                  </a:cubicBezTo>
                  <a:moveTo>
                    <a:pt x="3446" y="471"/>
                  </a:moveTo>
                  <a:cubicBezTo>
                    <a:pt x="3399" y="481"/>
                    <a:pt x="3354" y="490"/>
                    <a:pt x="3309" y="498"/>
                  </a:cubicBezTo>
                  <a:cubicBezTo>
                    <a:pt x="3272" y="526"/>
                    <a:pt x="3234" y="553"/>
                    <a:pt x="3195" y="579"/>
                  </a:cubicBezTo>
                  <a:cubicBezTo>
                    <a:pt x="3194" y="580"/>
                    <a:pt x="3193" y="580"/>
                    <a:pt x="3192" y="581"/>
                  </a:cubicBezTo>
                  <a:cubicBezTo>
                    <a:pt x="3194" y="587"/>
                    <a:pt x="3196" y="592"/>
                    <a:pt x="3199" y="598"/>
                  </a:cubicBezTo>
                  <a:cubicBezTo>
                    <a:pt x="3267" y="589"/>
                    <a:pt x="3338" y="580"/>
                    <a:pt x="3409" y="573"/>
                  </a:cubicBezTo>
                  <a:cubicBezTo>
                    <a:pt x="3413" y="573"/>
                    <a:pt x="3418" y="572"/>
                    <a:pt x="3423" y="571"/>
                  </a:cubicBezTo>
                  <a:cubicBezTo>
                    <a:pt x="3440" y="568"/>
                    <a:pt x="3460" y="565"/>
                    <a:pt x="3482" y="561"/>
                  </a:cubicBezTo>
                  <a:cubicBezTo>
                    <a:pt x="3470" y="531"/>
                    <a:pt x="3458" y="501"/>
                    <a:pt x="3446" y="471"/>
                  </a:cubicBezTo>
                  <a:moveTo>
                    <a:pt x="3477" y="465"/>
                  </a:moveTo>
                  <a:cubicBezTo>
                    <a:pt x="3467" y="467"/>
                    <a:pt x="3456" y="469"/>
                    <a:pt x="3446" y="471"/>
                  </a:cubicBezTo>
                  <a:cubicBezTo>
                    <a:pt x="3458" y="501"/>
                    <a:pt x="3470" y="531"/>
                    <a:pt x="3482" y="561"/>
                  </a:cubicBezTo>
                  <a:cubicBezTo>
                    <a:pt x="3492" y="559"/>
                    <a:pt x="3503" y="557"/>
                    <a:pt x="3514" y="555"/>
                  </a:cubicBezTo>
                  <a:cubicBezTo>
                    <a:pt x="3502" y="525"/>
                    <a:pt x="3490" y="495"/>
                    <a:pt x="3477" y="465"/>
                  </a:cubicBezTo>
                  <a:moveTo>
                    <a:pt x="3601" y="440"/>
                  </a:moveTo>
                  <a:cubicBezTo>
                    <a:pt x="3568" y="447"/>
                    <a:pt x="3535" y="453"/>
                    <a:pt x="3502" y="460"/>
                  </a:cubicBezTo>
                  <a:cubicBezTo>
                    <a:pt x="3511" y="481"/>
                    <a:pt x="3519" y="503"/>
                    <a:pt x="3528" y="524"/>
                  </a:cubicBezTo>
                  <a:cubicBezTo>
                    <a:pt x="3541" y="512"/>
                    <a:pt x="3555" y="500"/>
                    <a:pt x="3568" y="488"/>
                  </a:cubicBezTo>
                  <a:cubicBezTo>
                    <a:pt x="3605" y="455"/>
                    <a:pt x="3605" y="455"/>
                    <a:pt x="3605" y="455"/>
                  </a:cubicBezTo>
                  <a:cubicBezTo>
                    <a:pt x="3601" y="440"/>
                    <a:pt x="3601" y="440"/>
                    <a:pt x="3601" y="440"/>
                  </a:cubicBezTo>
                  <a:moveTo>
                    <a:pt x="3262" y="437"/>
                  </a:moveTo>
                  <a:cubicBezTo>
                    <a:pt x="3219" y="443"/>
                    <a:pt x="3176" y="449"/>
                    <a:pt x="3132" y="456"/>
                  </a:cubicBezTo>
                  <a:cubicBezTo>
                    <a:pt x="3135" y="463"/>
                    <a:pt x="3137" y="470"/>
                    <a:pt x="3140" y="476"/>
                  </a:cubicBezTo>
                  <a:cubicBezTo>
                    <a:pt x="3144" y="474"/>
                    <a:pt x="3147" y="471"/>
                    <a:pt x="3151" y="469"/>
                  </a:cubicBezTo>
                  <a:cubicBezTo>
                    <a:pt x="3152" y="471"/>
                    <a:pt x="3153" y="473"/>
                    <a:pt x="3154" y="476"/>
                  </a:cubicBezTo>
                  <a:cubicBezTo>
                    <a:pt x="3178" y="471"/>
                    <a:pt x="3203" y="466"/>
                    <a:pt x="3228" y="461"/>
                  </a:cubicBezTo>
                  <a:cubicBezTo>
                    <a:pt x="3239" y="453"/>
                    <a:pt x="3251" y="445"/>
                    <a:pt x="3262" y="437"/>
                  </a:cubicBezTo>
                  <a:moveTo>
                    <a:pt x="3421" y="411"/>
                  </a:moveTo>
                  <a:cubicBezTo>
                    <a:pt x="3414" y="416"/>
                    <a:pt x="3407" y="422"/>
                    <a:pt x="3400" y="428"/>
                  </a:cubicBezTo>
                  <a:cubicBezTo>
                    <a:pt x="3409" y="426"/>
                    <a:pt x="3417" y="425"/>
                    <a:pt x="3426" y="423"/>
                  </a:cubicBezTo>
                  <a:cubicBezTo>
                    <a:pt x="3424" y="419"/>
                    <a:pt x="3423" y="415"/>
                    <a:pt x="3421" y="411"/>
                  </a:cubicBezTo>
                  <a:moveTo>
                    <a:pt x="3668" y="398"/>
                  </a:moveTo>
                  <a:cubicBezTo>
                    <a:pt x="3594" y="403"/>
                    <a:pt x="3594" y="403"/>
                    <a:pt x="3594" y="403"/>
                  </a:cubicBezTo>
                  <a:cubicBezTo>
                    <a:pt x="3606" y="454"/>
                    <a:pt x="3606" y="454"/>
                    <a:pt x="3606" y="454"/>
                  </a:cubicBezTo>
                  <a:cubicBezTo>
                    <a:pt x="3668" y="398"/>
                    <a:pt x="3668" y="398"/>
                    <a:pt x="3668" y="398"/>
                  </a:cubicBezTo>
                  <a:moveTo>
                    <a:pt x="3446" y="389"/>
                  </a:moveTo>
                  <a:cubicBezTo>
                    <a:pt x="3438" y="396"/>
                    <a:pt x="3430" y="403"/>
                    <a:pt x="3421" y="411"/>
                  </a:cubicBezTo>
                  <a:cubicBezTo>
                    <a:pt x="3423" y="415"/>
                    <a:pt x="3424" y="419"/>
                    <a:pt x="3426" y="423"/>
                  </a:cubicBezTo>
                  <a:cubicBezTo>
                    <a:pt x="3437" y="421"/>
                    <a:pt x="3447" y="419"/>
                    <a:pt x="3458" y="417"/>
                  </a:cubicBezTo>
                  <a:cubicBezTo>
                    <a:pt x="3454" y="407"/>
                    <a:pt x="3450" y="398"/>
                    <a:pt x="3446" y="389"/>
                  </a:cubicBezTo>
                  <a:moveTo>
                    <a:pt x="3465" y="371"/>
                  </a:moveTo>
                  <a:cubicBezTo>
                    <a:pt x="3459" y="377"/>
                    <a:pt x="3452" y="382"/>
                    <a:pt x="3446" y="388"/>
                  </a:cubicBezTo>
                  <a:cubicBezTo>
                    <a:pt x="3446" y="388"/>
                    <a:pt x="3446" y="389"/>
                    <a:pt x="3446" y="389"/>
                  </a:cubicBezTo>
                  <a:cubicBezTo>
                    <a:pt x="3453" y="383"/>
                    <a:pt x="3459" y="378"/>
                    <a:pt x="3466" y="372"/>
                  </a:cubicBezTo>
                  <a:cubicBezTo>
                    <a:pt x="3466" y="372"/>
                    <a:pt x="3466" y="371"/>
                    <a:pt x="3465" y="371"/>
                  </a:cubicBezTo>
                  <a:moveTo>
                    <a:pt x="3353" y="242"/>
                  </a:moveTo>
                  <a:cubicBezTo>
                    <a:pt x="3353" y="242"/>
                    <a:pt x="3353" y="242"/>
                    <a:pt x="3353" y="242"/>
                  </a:cubicBezTo>
                  <a:cubicBezTo>
                    <a:pt x="3311" y="279"/>
                    <a:pt x="3265" y="315"/>
                    <a:pt x="3218" y="350"/>
                  </a:cubicBezTo>
                  <a:cubicBezTo>
                    <a:pt x="3251" y="342"/>
                    <a:pt x="3283" y="334"/>
                    <a:pt x="3313" y="326"/>
                  </a:cubicBezTo>
                  <a:cubicBezTo>
                    <a:pt x="3331" y="321"/>
                    <a:pt x="3349" y="317"/>
                    <a:pt x="3366" y="313"/>
                  </a:cubicBezTo>
                  <a:cubicBezTo>
                    <a:pt x="3371" y="311"/>
                    <a:pt x="3375" y="310"/>
                    <a:pt x="3380" y="309"/>
                  </a:cubicBezTo>
                  <a:cubicBezTo>
                    <a:pt x="3371" y="287"/>
                    <a:pt x="3362" y="264"/>
                    <a:pt x="3353" y="242"/>
                  </a:cubicBezTo>
                  <a:moveTo>
                    <a:pt x="4100" y="0"/>
                  </a:moveTo>
                  <a:cubicBezTo>
                    <a:pt x="3839" y="52"/>
                    <a:pt x="3570" y="115"/>
                    <a:pt x="3298" y="186"/>
                  </a:cubicBezTo>
                  <a:cubicBezTo>
                    <a:pt x="3288" y="189"/>
                    <a:pt x="3278" y="191"/>
                    <a:pt x="3268" y="194"/>
                  </a:cubicBezTo>
                  <a:cubicBezTo>
                    <a:pt x="3215" y="208"/>
                    <a:pt x="3159" y="223"/>
                    <a:pt x="3103" y="239"/>
                  </a:cubicBezTo>
                  <a:cubicBezTo>
                    <a:pt x="2935" y="286"/>
                    <a:pt x="2754" y="339"/>
                    <a:pt x="2564" y="398"/>
                  </a:cubicBezTo>
                  <a:cubicBezTo>
                    <a:pt x="2577" y="438"/>
                    <a:pt x="2577" y="438"/>
                    <a:pt x="2577" y="438"/>
                  </a:cubicBezTo>
                  <a:cubicBezTo>
                    <a:pt x="2459" y="499"/>
                    <a:pt x="2342" y="558"/>
                    <a:pt x="2224" y="614"/>
                  </a:cubicBezTo>
                  <a:cubicBezTo>
                    <a:pt x="2134" y="656"/>
                    <a:pt x="2134" y="656"/>
                    <a:pt x="2134" y="656"/>
                  </a:cubicBezTo>
                  <a:cubicBezTo>
                    <a:pt x="2120" y="663"/>
                    <a:pt x="2105" y="670"/>
                    <a:pt x="2090" y="677"/>
                  </a:cubicBezTo>
                  <a:cubicBezTo>
                    <a:pt x="2083" y="680"/>
                    <a:pt x="2083" y="680"/>
                    <a:pt x="2083" y="680"/>
                  </a:cubicBezTo>
                  <a:cubicBezTo>
                    <a:pt x="2167" y="653"/>
                    <a:pt x="2249" y="628"/>
                    <a:pt x="2328" y="603"/>
                  </a:cubicBezTo>
                  <a:cubicBezTo>
                    <a:pt x="2554" y="534"/>
                    <a:pt x="2761" y="473"/>
                    <a:pt x="2944" y="423"/>
                  </a:cubicBezTo>
                  <a:cubicBezTo>
                    <a:pt x="2967" y="417"/>
                    <a:pt x="2989" y="411"/>
                    <a:pt x="3011" y="405"/>
                  </a:cubicBezTo>
                  <a:cubicBezTo>
                    <a:pt x="3034" y="399"/>
                    <a:pt x="3055" y="393"/>
                    <a:pt x="3077" y="387"/>
                  </a:cubicBezTo>
                  <a:cubicBezTo>
                    <a:pt x="3119" y="376"/>
                    <a:pt x="3160" y="365"/>
                    <a:pt x="3200" y="355"/>
                  </a:cubicBezTo>
                  <a:cubicBezTo>
                    <a:pt x="3206" y="353"/>
                    <a:pt x="3212" y="351"/>
                    <a:pt x="3218" y="350"/>
                  </a:cubicBezTo>
                  <a:cubicBezTo>
                    <a:pt x="3265" y="315"/>
                    <a:pt x="3311" y="279"/>
                    <a:pt x="3353" y="242"/>
                  </a:cubicBezTo>
                  <a:cubicBezTo>
                    <a:pt x="3353" y="242"/>
                    <a:pt x="3353" y="242"/>
                    <a:pt x="3353" y="242"/>
                  </a:cubicBezTo>
                  <a:cubicBezTo>
                    <a:pt x="3362" y="264"/>
                    <a:pt x="3371" y="287"/>
                    <a:pt x="3380" y="309"/>
                  </a:cubicBezTo>
                  <a:cubicBezTo>
                    <a:pt x="3384" y="308"/>
                    <a:pt x="3388" y="307"/>
                    <a:pt x="3392" y="306"/>
                  </a:cubicBezTo>
                  <a:cubicBezTo>
                    <a:pt x="3400" y="304"/>
                    <a:pt x="3408" y="302"/>
                    <a:pt x="3416" y="300"/>
                  </a:cubicBezTo>
                  <a:cubicBezTo>
                    <a:pt x="3482" y="285"/>
                    <a:pt x="3540" y="271"/>
                    <a:pt x="3591" y="259"/>
                  </a:cubicBezTo>
                  <a:cubicBezTo>
                    <a:pt x="3641" y="248"/>
                    <a:pt x="3684" y="238"/>
                    <a:pt x="3719" y="230"/>
                  </a:cubicBezTo>
                  <a:cubicBezTo>
                    <a:pt x="3754" y="222"/>
                    <a:pt x="3780" y="216"/>
                    <a:pt x="3798" y="213"/>
                  </a:cubicBezTo>
                  <a:cubicBezTo>
                    <a:pt x="3816" y="209"/>
                    <a:pt x="3825" y="207"/>
                    <a:pt x="3825" y="207"/>
                  </a:cubicBezTo>
                  <a:cubicBezTo>
                    <a:pt x="3850" y="203"/>
                    <a:pt x="3896" y="194"/>
                    <a:pt x="3962" y="181"/>
                  </a:cubicBezTo>
                  <a:cubicBezTo>
                    <a:pt x="3970" y="179"/>
                    <a:pt x="3979" y="178"/>
                    <a:pt x="3987" y="176"/>
                  </a:cubicBezTo>
                  <a:cubicBezTo>
                    <a:pt x="3996" y="174"/>
                    <a:pt x="4005" y="173"/>
                    <a:pt x="4015" y="171"/>
                  </a:cubicBezTo>
                  <a:cubicBezTo>
                    <a:pt x="4034" y="167"/>
                    <a:pt x="4054" y="164"/>
                    <a:pt x="4075" y="160"/>
                  </a:cubicBezTo>
                  <a:cubicBezTo>
                    <a:pt x="4083" y="158"/>
                    <a:pt x="4092" y="157"/>
                    <a:pt x="4100" y="155"/>
                  </a:cubicBezTo>
                  <a:cubicBezTo>
                    <a:pt x="4100" y="0"/>
                    <a:pt x="4100" y="0"/>
                    <a:pt x="4100" y="0"/>
                  </a:cubicBezTo>
                </a:path>
              </a:pathLst>
            </a:custGeom>
            <a:solidFill>
              <a:srgbClr val="DCDC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9"/>
            <p:cNvSpPr>
              <a:spLocks noEditPoints="1"/>
            </p:cNvSpPr>
            <p:nvPr/>
          </p:nvSpPr>
          <p:spPr bwMode="auto">
            <a:xfrm>
              <a:off x="1551801" y="3993963"/>
              <a:ext cx="5887700" cy="1691246"/>
            </a:xfrm>
            <a:custGeom>
              <a:avLst/>
              <a:gdLst>
                <a:gd name="T0" fmla="*/ 47 w 4385"/>
                <a:gd name="T1" fmla="*/ 1246 h 1259"/>
                <a:gd name="T2" fmla="*/ 667 w 4385"/>
                <a:gd name="T3" fmla="*/ 1259 h 1259"/>
                <a:gd name="T4" fmla="*/ 313 w 4385"/>
                <a:gd name="T5" fmla="*/ 1169 h 1259"/>
                <a:gd name="T6" fmla="*/ 62 w 4385"/>
                <a:gd name="T7" fmla="*/ 1242 h 1259"/>
                <a:gd name="T8" fmla="*/ 462 w 4385"/>
                <a:gd name="T9" fmla="*/ 1202 h 1259"/>
                <a:gd name="T10" fmla="*/ 2440 w 4385"/>
                <a:gd name="T11" fmla="*/ 1016 h 1259"/>
                <a:gd name="T12" fmla="*/ 1754 w 4385"/>
                <a:gd name="T13" fmla="*/ 1150 h 1259"/>
                <a:gd name="T14" fmla="*/ 1499 w 4385"/>
                <a:gd name="T15" fmla="*/ 1255 h 1259"/>
                <a:gd name="T16" fmla="*/ 1814 w 4385"/>
                <a:gd name="T17" fmla="*/ 1183 h 1259"/>
                <a:gd name="T18" fmla="*/ 2191 w 4385"/>
                <a:gd name="T19" fmla="*/ 859 h 1259"/>
                <a:gd name="T20" fmla="*/ 1342 w 4385"/>
                <a:gd name="T21" fmla="*/ 1090 h 1259"/>
                <a:gd name="T22" fmla="*/ 1028 w 4385"/>
                <a:gd name="T23" fmla="*/ 1204 h 1259"/>
                <a:gd name="T24" fmla="*/ 1956 w 4385"/>
                <a:gd name="T25" fmla="*/ 989 h 1259"/>
                <a:gd name="T26" fmla="*/ 2208 w 4385"/>
                <a:gd name="T27" fmla="*/ 920 h 1259"/>
                <a:gd name="T28" fmla="*/ 2659 w 4385"/>
                <a:gd name="T29" fmla="*/ 770 h 1259"/>
                <a:gd name="T30" fmla="*/ 3708 w 4385"/>
                <a:gd name="T31" fmla="*/ 575 h 1259"/>
                <a:gd name="T32" fmla="*/ 3525 w 4385"/>
                <a:gd name="T33" fmla="*/ 755 h 1259"/>
                <a:gd name="T34" fmla="*/ 3906 w 4385"/>
                <a:gd name="T35" fmla="*/ 540 h 1259"/>
                <a:gd name="T36" fmla="*/ 3803 w 4385"/>
                <a:gd name="T37" fmla="*/ 568 h 1259"/>
                <a:gd name="T38" fmla="*/ 3838 w 4385"/>
                <a:gd name="T39" fmla="*/ 738 h 1259"/>
                <a:gd name="T40" fmla="*/ 3544 w 4385"/>
                <a:gd name="T41" fmla="*/ 811 h 1259"/>
                <a:gd name="T42" fmla="*/ 2811 w 4385"/>
                <a:gd name="T43" fmla="*/ 948 h 1259"/>
                <a:gd name="T44" fmla="*/ 2473 w 4385"/>
                <a:gd name="T45" fmla="*/ 1009 h 1259"/>
                <a:gd name="T46" fmla="*/ 1675 w 4385"/>
                <a:gd name="T47" fmla="*/ 1218 h 1259"/>
                <a:gd name="T48" fmla="*/ 2476 w 4385"/>
                <a:gd name="T49" fmla="*/ 1100 h 1259"/>
                <a:gd name="T50" fmla="*/ 2430 w 4385"/>
                <a:gd name="T51" fmla="*/ 1259 h 1259"/>
                <a:gd name="T52" fmla="*/ 3338 w 4385"/>
                <a:gd name="T53" fmla="*/ 1014 h 1259"/>
                <a:gd name="T54" fmla="*/ 3859 w 4385"/>
                <a:gd name="T55" fmla="*/ 889 h 1259"/>
                <a:gd name="T56" fmla="*/ 3928 w 4385"/>
                <a:gd name="T57" fmla="*/ 642 h 1259"/>
                <a:gd name="T58" fmla="*/ 3402 w 4385"/>
                <a:gd name="T59" fmla="*/ 539 h 1259"/>
                <a:gd name="T60" fmla="*/ 3242 w 4385"/>
                <a:gd name="T61" fmla="*/ 635 h 1259"/>
                <a:gd name="T62" fmla="*/ 2686 w 4385"/>
                <a:gd name="T63" fmla="*/ 842 h 1259"/>
                <a:gd name="T64" fmla="*/ 2616 w 4385"/>
                <a:gd name="T65" fmla="*/ 909 h 1259"/>
                <a:gd name="T66" fmla="*/ 3000 w 4385"/>
                <a:gd name="T67" fmla="*/ 838 h 1259"/>
                <a:gd name="T68" fmla="*/ 3384 w 4385"/>
                <a:gd name="T69" fmla="*/ 776 h 1259"/>
                <a:gd name="T70" fmla="*/ 3462 w 4385"/>
                <a:gd name="T71" fmla="*/ 595 h 1259"/>
                <a:gd name="T72" fmla="*/ 3444 w 4385"/>
                <a:gd name="T73" fmla="*/ 532 h 1259"/>
                <a:gd name="T74" fmla="*/ 3502 w 4385"/>
                <a:gd name="T75" fmla="*/ 521 h 1259"/>
                <a:gd name="T76" fmla="*/ 3594 w 4385"/>
                <a:gd name="T77" fmla="*/ 502 h 1259"/>
                <a:gd name="T78" fmla="*/ 3824 w 4385"/>
                <a:gd name="T79" fmla="*/ 555 h 1259"/>
                <a:gd name="T80" fmla="*/ 3787 w 4385"/>
                <a:gd name="T81" fmla="*/ 464 h 1259"/>
                <a:gd name="T82" fmla="*/ 2590 w 4385"/>
                <a:gd name="T83" fmla="*/ 451 h 1259"/>
                <a:gd name="T84" fmla="*/ 839 w 4385"/>
                <a:gd name="T85" fmla="*/ 1008 h 1259"/>
                <a:gd name="T86" fmla="*/ 914 w 4385"/>
                <a:gd name="T87" fmla="*/ 1052 h 1259"/>
                <a:gd name="T88" fmla="*/ 3751 w 4385"/>
                <a:gd name="T89" fmla="*/ 376 h 1259"/>
                <a:gd name="T90" fmla="*/ 3767 w 4385"/>
                <a:gd name="T91" fmla="*/ 416 h 1259"/>
                <a:gd name="T92" fmla="*/ 3570 w 4385"/>
                <a:gd name="T93" fmla="*/ 424 h 1259"/>
                <a:gd name="T94" fmla="*/ 3706 w 4385"/>
                <a:gd name="T95" fmla="*/ 415 h 1259"/>
                <a:gd name="T96" fmla="*/ 3706 w 4385"/>
                <a:gd name="T97" fmla="*/ 415 h 1259"/>
                <a:gd name="T98" fmla="*/ 4130 w 4385"/>
                <a:gd name="T99" fmla="*/ 55 h 1259"/>
                <a:gd name="T100" fmla="*/ 2867 w 4385"/>
                <a:gd name="T101" fmla="*/ 361 h 1259"/>
                <a:gd name="T102" fmla="*/ 3553 w 4385"/>
                <a:gd name="T103" fmla="*/ 198 h 1259"/>
                <a:gd name="T104" fmla="*/ 3853 w 4385"/>
                <a:gd name="T105" fmla="*/ 120 h 1259"/>
                <a:gd name="T106" fmla="*/ 4130 w 4385"/>
                <a:gd name="T107" fmla="*/ 55 h 1259"/>
                <a:gd name="T108" fmla="*/ 4214 w 4385"/>
                <a:gd name="T109" fmla="*/ 36 h 1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85" h="1259">
                  <a:moveTo>
                    <a:pt x="47" y="1246"/>
                  </a:moveTo>
                  <a:cubicBezTo>
                    <a:pt x="31" y="1250"/>
                    <a:pt x="16" y="1255"/>
                    <a:pt x="0" y="1259"/>
                  </a:cubicBezTo>
                  <a:cubicBezTo>
                    <a:pt x="52" y="1259"/>
                    <a:pt x="52" y="1259"/>
                    <a:pt x="52" y="1259"/>
                  </a:cubicBezTo>
                  <a:cubicBezTo>
                    <a:pt x="47" y="1246"/>
                    <a:pt x="47" y="1246"/>
                    <a:pt x="47" y="1246"/>
                  </a:cubicBezTo>
                  <a:moveTo>
                    <a:pt x="879" y="1193"/>
                  </a:moveTo>
                  <a:cubicBezTo>
                    <a:pt x="813" y="1209"/>
                    <a:pt x="741" y="1227"/>
                    <a:pt x="664" y="1246"/>
                  </a:cubicBezTo>
                  <a:cubicBezTo>
                    <a:pt x="663" y="1259"/>
                    <a:pt x="663" y="1259"/>
                    <a:pt x="663" y="1259"/>
                  </a:cubicBezTo>
                  <a:cubicBezTo>
                    <a:pt x="667" y="1259"/>
                    <a:pt x="667" y="1259"/>
                    <a:pt x="667" y="1259"/>
                  </a:cubicBezTo>
                  <a:cubicBezTo>
                    <a:pt x="725" y="1242"/>
                    <a:pt x="725" y="1242"/>
                    <a:pt x="725" y="1242"/>
                  </a:cubicBezTo>
                  <a:cubicBezTo>
                    <a:pt x="777" y="1226"/>
                    <a:pt x="828" y="1210"/>
                    <a:pt x="879" y="1193"/>
                  </a:cubicBezTo>
                  <a:moveTo>
                    <a:pt x="641" y="1070"/>
                  </a:moveTo>
                  <a:cubicBezTo>
                    <a:pt x="530" y="1104"/>
                    <a:pt x="420" y="1138"/>
                    <a:pt x="313" y="1169"/>
                  </a:cubicBezTo>
                  <a:cubicBezTo>
                    <a:pt x="292" y="1175"/>
                    <a:pt x="271" y="1182"/>
                    <a:pt x="250" y="1188"/>
                  </a:cubicBezTo>
                  <a:cubicBezTo>
                    <a:pt x="229" y="1194"/>
                    <a:pt x="208" y="1200"/>
                    <a:pt x="187" y="1206"/>
                  </a:cubicBezTo>
                  <a:cubicBezTo>
                    <a:pt x="146" y="1218"/>
                    <a:pt x="105" y="1230"/>
                    <a:pt x="64" y="1241"/>
                  </a:cubicBezTo>
                  <a:cubicBezTo>
                    <a:pt x="64" y="1241"/>
                    <a:pt x="63" y="1242"/>
                    <a:pt x="62" y="1242"/>
                  </a:cubicBezTo>
                  <a:cubicBezTo>
                    <a:pt x="69" y="1259"/>
                    <a:pt x="69" y="1259"/>
                    <a:pt x="69" y="1259"/>
                  </a:cubicBezTo>
                  <a:cubicBezTo>
                    <a:pt x="285" y="1259"/>
                    <a:pt x="285" y="1259"/>
                    <a:pt x="285" y="1259"/>
                  </a:cubicBezTo>
                  <a:cubicBezTo>
                    <a:pt x="306" y="1252"/>
                    <a:pt x="327" y="1245"/>
                    <a:pt x="349" y="1239"/>
                  </a:cubicBezTo>
                  <a:cubicBezTo>
                    <a:pt x="386" y="1227"/>
                    <a:pt x="424" y="1214"/>
                    <a:pt x="462" y="1202"/>
                  </a:cubicBezTo>
                  <a:cubicBezTo>
                    <a:pt x="513" y="1186"/>
                    <a:pt x="564" y="1169"/>
                    <a:pt x="615" y="1152"/>
                  </a:cubicBezTo>
                  <a:cubicBezTo>
                    <a:pt x="621" y="1123"/>
                    <a:pt x="630" y="1095"/>
                    <a:pt x="641" y="1070"/>
                  </a:cubicBezTo>
                  <a:moveTo>
                    <a:pt x="2456" y="1013"/>
                  </a:moveTo>
                  <a:cubicBezTo>
                    <a:pt x="2451" y="1014"/>
                    <a:pt x="2446" y="1015"/>
                    <a:pt x="2440" y="1016"/>
                  </a:cubicBezTo>
                  <a:cubicBezTo>
                    <a:pt x="2396" y="1024"/>
                    <a:pt x="2351" y="1033"/>
                    <a:pt x="2305" y="1041"/>
                  </a:cubicBezTo>
                  <a:cubicBezTo>
                    <a:pt x="2258" y="1050"/>
                    <a:pt x="2211" y="1060"/>
                    <a:pt x="2163" y="1069"/>
                  </a:cubicBezTo>
                  <a:cubicBezTo>
                    <a:pt x="2114" y="1078"/>
                    <a:pt x="2065" y="1088"/>
                    <a:pt x="2014" y="1098"/>
                  </a:cubicBezTo>
                  <a:cubicBezTo>
                    <a:pt x="1930" y="1115"/>
                    <a:pt x="1844" y="1132"/>
                    <a:pt x="1754" y="1150"/>
                  </a:cubicBezTo>
                  <a:cubicBezTo>
                    <a:pt x="1753" y="1150"/>
                    <a:pt x="1753" y="1150"/>
                    <a:pt x="1752" y="1151"/>
                  </a:cubicBezTo>
                  <a:cubicBezTo>
                    <a:pt x="1675" y="1174"/>
                    <a:pt x="1598" y="1198"/>
                    <a:pt x="1521" y="1221"/>
                  </a:cubicBezTo>
                  <a:cubicBezTo>
                    <a:pt x="1522" y="1223"/>
                    <a:pt x="1523" y="1224"/>
                    <a:pt x="1523" y="1226"/>
                  </a:cubicBezTo>
                  <a:cubicBezTo>
                    <a:pt x="1522" y="1233"/>
                    <a:pt x="1513" y="1243"/>
                    <a:pt x="1499" y="1255"/>
                  </a:cubicBezTo>
                  <a:cubicBezTo>
                    <a:pt x="1497" y="1256"/>
                    <a:pt x="1495" y="1258"/>
                    <a:pt x="1493" y="1259"/>
                  </a:cubicBezTo>
                  <a:cubicBezTo>
                    <a:pt x="1512" y="1259"/>
                    <a:pt x="1512" y="1259"/>
                    <a:pt x="1512" y="1259"/>
                  </a:cubicBezTo>
                  <a:cubicBezTo>
                    <a:pt x="1566" y="1246"/>
                    <a:pt x="1621" y="1232"/>
                    <a:pt x="1675" y="1218"/>
                  </a:cubicBezTo>
                  <a:cubicBezTo>
                    <a:pt x="1722" y="1207"/>
                    <a:pt x="1768" y="1195"/>
                    <a:pt x="1814" y="1183"/>
                  </a:cubicBezTo>
                  <a:cubicBezTo>
                    <a:pt x="1862" y="1171"/>
                    <a:pt x="1909" y="1159"/>
                    <a:pt x="1956" y="1147"/>
                  </a:cubicBezTo>
                  <a:cubicBezTo>
                    <a:pt x="2133" y="1100"/>
                    <a:pt x="2302" y="1054"/>
                    <a:pt x="2456" y="1013"/>
                  </a:cubicBezTo>
                  <a:moveTo>
                    <a:pt x="2754" y="733"/>
                  </a:moveTo>
                  <a:cubicBezTo>
                    <a:pt x="2570" y="769"/>
                    <a:pt x="2381" y="810"/>
                    <a:pt x="2191" y="859"/>
                  </a:cubicBezTo>
                  <a:cubicBezTo>
                    <a:pt x="2062" y="892"/>
                    <a:pt x="1933" y="928"/>
                    <a:pt x="1806" y="969"/>
                  </a:cubicBezTo>
                  <a:cubicBezTo>
                    <a:pt x="1764" y="983"/>
                    <a:pt x="1723" y="996"/>
                    <a:pt x="1683" y="1010"/>
                  </a:cubicBezTo>
                  <a:cubicBezTo>
                    <a:pt x="1604" y="1029"/>
                    <a:pt x="1536" y="1045"/>
                    <a:pt x="1480" y="1058"/>
                  </a:cubicBezTo>
                  <a:cubicBezTo>
                    <a:pt x="1420" y="1072"/>
                    <a:pt x="1374" y="1083"/>
                    <a:pt x="1342" y="1090"/>
                  </a:cubicBezTo>
                  <a:cubicBezTo>
                    <a:pt x="1314" y="1100"/>
                    <a:pt x="1285" y="1111"/>
                    <a:pt x="1256" y="1121"/>
                  </a:cubicBezTo>
                  <a:cubicBezTo>
                    <a:pt x="1230" y="1130"/>
                    <a:pt x="1205" y="1139"/>
                    <a:pt x="1181" y="1148"/>
                  </a:cubicBezTo>
                  <a:cubicBezTo>
                    <a:pt x="1158" y="1156"/>
                    <a:pt x="1137" y="1164"/>
                    <a:pt x="1119" y="1171"/>
                  </a:cubicBezTo>
                  <a:cubicBezTo>
                    <a:pt x="1089" y="1182"/>
                    <a:pt x="1059" y="1193"/>
                    <a:pt x="1028" y="1204"/>
                  </a:cubicBezTo>
                  <a:cubicBezTo>
                    <a:pt x="1018" y="1208"/>
                    <a:pt x="1008" y="1211"/>
                    <a:pt x="998" y="1215"/>
                  </a:cubicBezTo>
                  <a:cubicBezTo>
                    <a:pt x="1082" y="1201"/>
                    <a:pt x="1164" y="1186"/>
                    <a:pt x="1247" y="1172"/>
                  </a:cubicBezTo>
                  <a:cubicBezTo>
                    <a:pt x="1346" y="1145"/>
                    <a:pt x="1442" y="1119"/>
                    <a:pt x="1534" y="1096"/>
                  </a:cubicBezTo>
                  <a:cubicBezTo>
                    <a:pt x="1686" y="1056"/>
                    <a:pt x="1827" y="1021"/>
                    <a:pt x="1956" y="989"/>
                  </a:cubicBezTo>
                  <a:cubicBezTo>
                    <a:pt x="1978" y="983"/>
                    <a:pt x="2001" y="977"/>
                    <a:pt x="2022" y="972"/>
                  </a:cubicBezTo>
                  <a:cubicBezTo>
                    <a:pt x="2044" y="966"/>
                    <a:pt x="2065" y="960"/>
                    <a:pt x="2086" y="955"/>
                  </a:cubicBezTo>
                  <a:cubicBezTo>
                    <a:pt x="2107" y="949"/>
                    <a:pt x="2127" y="943"/>
                    <a:pt x="2147" y="938"/>
                  </a:cubicBezTo>
                  <a:cubicBezTo>
                    <a:pt x="2168" y="932"/>
                    <a:pt x="2188" y="926"/>
                    <a:pt x="2208" y="920"/>
                  </a:cubicBezTo>
                  <a:cubicBezTo>
                    <a:pt x="2289" y="897"/>
                    <a:pt x="2371" y="872"/>
                    <a:pt x="2465" y="842"/>
                  </a:cubicBezTo>
                  <a:cubicBezTo>
                    <a:pt x="2478" y="837"/>
                    <a:pt x="2500" y="829"/>
                    <a:pt x="2526" y="820"/>
                  </a:cubicBezTo>
                  <a:cubicBezTo>
                    <a:pt x="2553" y="810"/>
                    <a:pt x="2584" y="799"/>
                    <a:pt x="2614" y="787"/>
                  </a:cubicBezTo>
                  <a:cubicBezTo>
                    <a:pt x="2629" y="781"/>
                    <a:pt x="2645" y="776"/>
                    <a:pt x="2659" y="770"/>
                  </a:cubicBezTo>
                  <a:cubicBezTo>
                    <a:pt x="2674" y="765"/>
                    <a:pt x="2688" y="759"/>
                    <a:pt x="2701" y="754"/>
                  </a:cubicBezTo>
                  <a:cubicBezTo>
                    <a:pt x="2723" y="745"/>
                    <a:pt x="2742" y="738"/>
                    <a:pt x="2754" y="733"/>
                  </a:cubicBezTo>
                  <a:moveTo>
                    <a:pt x="3767" y="565"/>
                  </a:moveTo>
                  <a:cubicBezTo>
                    <a:pt x="3745" y="569"/>
                    <a:pt x="3725" y="572"/>
                    <a:pt x="3708" y="575"/>
                  </a:cubicBezTo>
                  <a:cubicBezTo>
                    <a:pt x="3703" y="576"/>
                    <a:pt x="3698" y="577"/>
                    <a:pt x="3694" y="577"/>
                  </a:cubicBezTo>
                  <a:cubicBezTo>
                    <a:pt x="3623" y="584"/>
                    <a:pt x="3552" y="593"/>
                    <a:pt x="3484" y="602"/>
                  </a:cubicBezTo>
                  <a:cubicBezTo>
                    <a:pt x="3502" y="654"/>
                    <a:pt x="3521" y="704"/>
                    <a:pt x="3539" y="754"/>
                  </a:cubicBezTo>
                  <a:cubicBezTo>
                    <a:pt x="3534" y="754"/>
                    <a:pt x="3530" y="755"/>
                    <a:pt x="3525" y="755"/>
                  </a:cubicBezTo>
                  <a:cubicBezTo>
                    <a:pt x="3527" y="760"/>
                    <a:pt x="3529" y="765"/>
                    <a:pt x="3530" y="769"/>
                  </a:cubicBezTo>
                  <a:cubicBezTo>
                    <a:pt x="3625" y="756"/>
                    <a:pt x="3731" y="745"/>
                    <a:pt x="3838" y="738"/>
                  </a:cubicBezTo>
                  <a:cubicBezTo>
                    <a:pt x="3814" y="681"/>
                    <a:pt x="3791" y="623"/>
                    <a:pt x="3767" y="565"/>
                  </a:cubicBezTo>
                  <a:moveTo>
                    <a:pt x="3906" y="540"/>
                  </a:moveTo>
                  <a:cubicBezTo>
                    <a:pt x="3877" y="546"/>
                    <a:pt x="3849" y="550"/>
                    <a:pt x="3824" y="555"/>
                  </a:cubicBezTo>
                  <a:cubicBezTo>
                    <a:pt x="3825" y="559"/>
                    <a:pt x="3827" y="562"/>
                    <a:pt x="3829" y="566"/>
                  </a:cubicBezTo>
                  <a:cubicBezTo>
                    <a:pt x="3828" y="566"/>
                    <a:pt x="3828" y="566"/>
                    <a:pt x="3828" y="566"/>
                  </a:cubicBezTo>
                  <a:cubicBezTo>
                    <a:pt x="3820" y="567"/>
                    <a:pt x="3811" y="567"/>
                    <a:pt x="3803" y="568"/>
                  </a:cubicBezTo>
                  <a:cubicBezTo>
                    <a:pt x="3801" y="565"/>
                    <a:pt x="3800" y="562"/>
                    <a:pt x="3799" y="559"/>
                  </a:cubicBezTo>
                  <a:cubicBezTo>
                    <a:pt x="3788" y="561"/>
                    <a:pt x="3777" y="563"/>
                    <a:pt x="3767" y="565"/>
                  </a:cubicBezTo>
                  <a:cubicBezTo>
                    <a:pt x="3791" y="623"/>
                    <a:pt x="3814" y="681"/>
                    <a:pt x="3838" y="738"/>
                  </a:cubicBezTo>
                  <a:cubicBezTo>
                    <a:pt x="3838" y="738"/>
                    <a:pt x="3838" y="738"/>
                    <a:pt x="3838" y="738"/>
                  </a:cubicBezTo>
                  <a:cubicBezTo>
                    <a:pt x="3838" y="738"/>
                    <a:pt x="3838" y="738"/>
                    <a:pt x="3838" y="738"/>
                  </a:cubicBezTo>
                  <a:cubicBezTo>
                    <a:pt x="3731" y="745"/>
                    <a:pt x="3625" y="756"/>
                    <a:pt x="3530" y="769"/>
                  </a:cubicBezTo>
                  <a:cubicBezTo>
                    <a:pt x="3536" y="783"/>
                    <a:pt x="3541" y="797"/>
                    <a:pt x="3546" y="811"/>
                  </a:cubicBezTo>
                  <a:cubicBezTo>
                    <a:pt x="3545" y="811"/>
                    <a:pt x="3545" y="811"/>
                    <a:pt x="3544" y="811"/>
                  </a:cubicBezTo>
                  <a:cubicBezTo>
                    <a:pt x="3545" y="813"/>
                    <a:pt x="3546" y="815"/>
                    <a:pt x="3546" y="817"/>
                  </a:cubicBezTo>
                  <a:cubicBezTo>
                    <a:pt x="3545" y="817"/>
                    <a:pt x="3544" y="818"/>
                    <a:pt x="3543" y="818"/>
                  </a:cubicBezTo>
                  <a:cubicBezTo>
                    <a:pt x="3545" y="822"/>
                    <a:pt x="3546" y="827"/>
                    <a:pt x="3548" y="832"/>
                  </a:cubicBezTo>
                  <a:cubicBezTo>
                    <a:pt x="3360" y="859"/>
                    <a:pt x="3116" y="895"/>
                    <a:pt x="2811" y="948"/>
                  </a:cubicBezTo>
                  <a:cubicBezTo>
                    <a:pt x="2773" y="955"/>
                    <a:pt x="2734" y="962"/>
                    <a:pt x="2693" y="969"/>
                  </a:cubicBezTo>
                  <a:cubicBezTo>
                    <a:pt x="2653" y="976"/>
                    <a:pt x="2612" y="984"/>
                    <a:pt x="2570" y="992"/>
                  </a:cubicBezTo>
                  <a:cubicBezTo>
                    <a:pt x="2549" y="995"/>
                    <a:pt x="2528" y="999"/>
                    <a:pt x="2506" y="1003"/>
                  </a:cubicBezTo>
                  <a:cubicBezTo>
                    <a:pt x="2495" y="1005"/>
                    <a:pt x="2484" y="1007"/>
                    <a:pt x="2473" y="1009"/>
                  </a:cubicBezTo>
                  <a:cubicBezTo>
                    <a:pt x="2468" y="1010"/>
                    <a:pt x="2462" y="1011"/>
                    <a:pt x="2456" y="1013"/>
                  </a:cubicBezTo>
                  <a:cubicBezTo>
                    <a:pt x="2302" y="1054"/>
                    <a:pt x="2133" y="1100"/>
                    <a:pt x="1956" y="1147"/>
                  </a:cubicBezTo>
                  <a:cubicBezTo>
                    <a:pt x="1909" y="1159"/>
                    <a:pt x="1862" y="1171"/>
                    <a:pt x="1814" y="1183"/>
                  </a:cubicBezTo>
                  <a:cubicBezTo>
                    <a:pt x="1768" y="1195"/>
                    <a:pt x="1722" y="1207"/>
                    <a:pt x="1675" y="1218"/>
                  </a:cubicBezTo>
                  <a:cubicBezTo>
                    <a:pt x="1621" y="1232"/>
                    <a:pt x="1566" y="1246"/>
                    <a:pt x="1512" y="1259"/>
                  </a:cubicBezTo>
                  <a:cubicBezTo>
                    <a:pt x="2043" y="1259"/>
                    <a:pt x="2043" y="1259"/>
                    <a:pt x="2043" y="1259"/>
                  </a:cubicBezTo>
                  <a:cubicBezTo>
                    <a:pt x="2174" y="1212"/>
                    <a:pt x="2303" y="1163"/>
                    <a:pt x="2430" y="1112"/>
                  </a:cubicBezTo>
                  <a:cubicBezTo>
                    <a:pt x="2445" y="1108"/>
                    <a:pt x="2461" y="1104"/>
                    <a:pt x="2476" y="1100"/>
                  </a:cubicBezTo>
                  <a:cubicBezTo>
                    <a:pt x="2499" y="1094"/>
                    <a:pt x="2522" y="1088"/>
                    <a:pt x="2545" y="1082"/>
                  </a:cubicBezTo>
                  <a:cubicBezTo>
                    <a:pt x="2389" y="1137"/>
                    <a:pt x="2248" y="1188"/>
                    <a:pt x="2123" y="1234"/>
                  </a:cubicBezTo>
                  <a:cubicBezTo>
                    <a:pt x="2099" y="1242"/>
                    <a:pt x="2076" y="1251"/>
                    <a:pt x="2054" y="1259"/>
                  </a:cubicBezTo>
                  <a:cubicBezTo>
                    <a:pt x="2430" y="1259"/>
                    <a:pt x="2430" y="1259"/>
                    <a:pt x="2430" y="1259"/>
                  </a:cubicBezTo>
                  <a:cubicBezTo>
                    <a:pt x="2644" y="1199"/>
                    <a:pt x="2866" y="1137"/>
                    <a:pt x="3080" y="1081"/>
                  </a:cubicBezTo>
                  <a:cubicBezTo>
                    <a:pt x="3124" y="1069"/>
                    <a:pt x="3168" y="1058"/>
                    <a:pt x="3211" y="1047"/>
                  </a:cubicBezTo>
                  <a:cubicBezTo>
                    <a:pt x="3232" y="1041"/>
                    <a:pt x="3254" y="1035"/>
                    <a:pt x="3275" y="1030"/>
                  </a:cubicBezTo>
                  <a:cubicBezTo>
                    <a:pt x="3296" y="1025"/>
                    <a:pt x="3317" y="1019"/>
                    <a:pt x="3338" y="1014"/>
                  </a:cubicBezTo>
                  <a:cubicBezTo>
                    <a:pt x="3380" y="1004"/>
                    <a:pt x="3421" y="993"/>
                    <a:pt x="3461" y="983"/>
                  </a:cubicBezTo>
                  <a:cubicBezTo>
                    <a:pt x="3481" y="978"/>
                    <a:pt x="3501" y="973"/>
                    <a:pt x="3521" y="969"/>
                  </a:cubicBezTo>
                  <a:cubicBezTo>
                    <a:pt x="3541" y="964"/>
                    <a:pt x="3560" y="959"/>
                    <a:pt x="3579" y="955"/>
                  </a:cubicBezTo>
                  <a:cubicBezTo>
                    <a:pt x="3681" y="930"/>
                    <a:pt x="3775" y="908"/>
                    <a:pt x="3859" y="889"/>
                  </a:cubicBezTo>
                  <a:cubicBezTo>
                    <a:pt x="3901" y="880"/>
                    <a:pt x="3941" y="871"/>
                    <a:pt x="3977" y="862"/>
                  </a:cubicBezTo>
                  <a:cubicBezTo>
                    <a:pt x="3973" y="842"/>
                    <a:pt x="3973" y="842"/>
                    <a:pt x="3973" y="842"/>
                  </a:cubicBezTo>
                  <a:cubicBezTo>
                    <a:pt x="3937" y="682"/>
                    <a:pt x="3937" y="682"/>
                    <a:pt x="3937" y="682"/>
                  </a:cubicBezTo>
                  <a:cubicBezTo>
                    <a:pt x="3928" y="642"/>
                    <a:pt x="3928" y="642"/>
                    <a:pt x="3928" y="642"/>
                  </a:cubicBezTo>
                  <a:cubicBezTo>
                    <a:pt x="3915" y="582"/>
                    <a:pt x="3915" y="582"/>
                    <a:pt x="3915" y="582"/>
                  </a:cubicBezTo>
                  <a:cubicBezTo>
                    <a:pt x="3906" y="540"/>
                    <a:pt x="3906" y="540"/>
                    <a:pt x="3906" y="540"/>
                  </a:cubicBezTo>
                  <a:moveTo>
                    <a:pt x="3439" y="533"/>
                  </a:moveTo>
                  <a:cubicBezTo>
                    <a:pt x="3428" y="535"/>
                    <a:pt x="3415" y="537"/>
                    <a:pt x="3402" y="539"/>
                  </a:cubicBezTo>
                  <a:cubicBezTo>
                    <a:pt x="3396" y="543"/>
                    <a:pt x="3391" y="547"/>
                    <a:pt x="3385" y="550"/>
                  </a:cubicBezTo>
                  <a:cubicBezTo>
                    <a:pt x="3365" y="563"/>
                    <a:pt x="3365" y="563"/>
                    <a:pt x="3365" y="563"/>
                  </a:cubicBezTo>
                  <a:cubicBezTo>
                    <a:pt x="3324" y="587"/>
                    <a:pt x="3324" y="587"/>
                    <a:pt x="3324" y="587"/>
                  </a:cubicBezTo>
                  <a:cubicBezTo>
                    <a:pt x="3297" y="603"/>
                    <a:pt x="3270" y="620"/>
                    <a:pt x="3242" y="635"/>
                  </a:cubicBezTo>
                  <a:cubicBezTo>
                    <a:pt x="3233" y="640"/>
                    <a:pt x="3233" y="640"/>
                    <a:pt x="3233" y="640"/>
                  </a:cubicBezTo>
                  <a:cubicBezTo>
                    <a:pt x="3226" y="644"/>
                    <a:pt x="3226" y="644"/>
                    <a:pt x="3226" y="644"/>
                  </a:cubicBezTo>
                  <a:cubicBezTo>
                    <a:pt x="3180" y="653"/>
                    <a:pt x="3134" y="661"/>
                    <a:pt x="3089" y="671"/>
                  </a:cubicBezTo>
                  <a:cubicBezTo>
                    <a:pt x="2964" y="731"/>
                    <a:pt x="2828" y="788"/>
                    <a:pt x="2686" y="842"/>
                  </a:cubicBezTo>
                  <a:cubicBezTo>
                    <a:pt x="2560" y="890"/>
                    <a:pt x="2429" y="935"/>
                    <a:pt x="2295" y="980"/>
                  </a:cubicBezTo>
                  <a:cubicBezTo>
                    <a:pt x="2309" y="977"/>
                    <a:pt x="2323" y="974"/>
                    <a:pt x="2337" y="972"/>
                  </a:cubicBezTo>
                  <a:cubicBezTo>
                    <a:pt x="2414" y="956"/>
                    <a:pt x="2470" y="942"/>
                    <a:pt x="2528" y="929"/>
                  </a:cubicBezTo>
                  <a:cubicBezTo>
                    <a:pt x="2556" y="922"/>
                    <a:pt x="2585" y="916"/>
                    <a:pt x="2616" y="909"/>
                  </a:cubicBezTo>
                  <a:cubicBezTo>
                    <a:pt x="2647" y="902"/>
                    <a:pt x="2680" y="895"/>
                    <a:pt x="2719" y="888"/>
                  </a:cubicBezTo>
                  <a:cubicBezTo>
                    <a:pt x="2740" y="884"/>
                    <a:pt x="2775" y="878"/>
                    <a:pt x="2822" y="869"/>
                  </a:cubicBezTo>
                  <a:cubicBezTo>
                    <a:pt x="2846" y="865"/>
                    <a:pt x="2872" y="860"/>
                    <a:pt x="2902" y="855"/>
                  </a:cubicBezTo>
                  <a:cubicBezTo>
                    <a:pt x="2932" y="850"/>
                    <a:pt x="2964" y="844"/>
                    <a:pt x="3000" y="838"/>
                  </a:cubicBezTo>
                  <a:cubicBezTo>
                    <a:pt x="3035" y="832"/>
                    <a:pt x="3073" y="825"/>
                    <a:pt x="3113" y="818"/>
                  </a:cubicBezTo>
                  <a:cubicBezTo>
                    <a:pt x="3153" y="812"/>
                    <a:pt x="3196" y="805"/>
                    <a:pt x="3242" y="798"/>
                  </a:cubicBezTo>
                  <a:cubicBezTo>
                    <a:pt x="3264" y="794"/>
                    <a:pt x="3287" y="790"/>
                    <a:pt x="3311" y="787"/>
                  </a:cubicBezTo>
                  <a:cubicBezTo>
                    <a:pt x="3335" y="783"/>
                    <a:pt x="3359" y="780"/>
                    <a:pt x="3384" y="776"/>
                  </a:cubicBezTo>
                  <a:cubicBezTo>
                    <a:pt x="3428" y="770"/>
                    <a:pt x="3473" y="763"/>
                    <a:pt x="3520" y="756"/>
                  </a:cubicBezTo>
                  <a:cubicBezTo>
                    <a:pt x="3502" y="705"/>
                    <a:pt x="3483" y="655"/>
                    <a:pt x="3465" y="605"/>
                  </a:cubicBezTo>
                  <a:cubicBezTo>
                    <a:pt x="3457" y="606"/>
                    <a:pt x="3449" y="607"/>
                    <a:pt x="3441" y="608"/>
                  </a:cubicBezTo>
                  <a:cubicBezTo>
                    <a:pt x="3448" y="604"/>
                    <a:pt x="3455" y="599"/>
                    <a:pt x="3462" y="595"/>
                  </a:cubicBezTo>
                  <a:cubicBezTo>
                    <a:pt x="3454" y="574"/>
                    <a:pt x="3446" y="553"/>
                    <a:pt x="3439" y="533"/>
                  </a:cubicBezTo>
                  <a:moveTo>
                    <a:pt x="3449" y="509"/>
                  </a:moveTo>
                  <a:cubicBezTo>
                    <a:pt x="3446" y="511"/>
                    <a:pt x="3442" y="514"/>
                    <a:pt x="3438" y="516"/>
                  </a:cubicBezTo>
                  <a:cubicBezTo>
                    <a:pt x="3440" y="521"/>
                    <a:pt x="3442" y="526"/>
                    <a:pt x="3444" y="532"/>
                  </a:cubicBezTo>
                  <a:cubicBezTo>
                    <a:pt x="3448" y="531"/>
                    <a:pt x="3453" y="530"/>
                    <a:pt x="3457" y="529"/>
                  </a:cubicBezTo>
                  <a:cubicBezTo>
                    <a:pt x="3454" y="522"/>
                    <a:pt x="3452" y="515"/>
                    <a:pt x="3449" y="509"/>
                  </a:cubicBezTo>
                  <a:moveTo>
                    <a:pt x="3594" y="502"/>
                  </a:moveTo>
                  <a:cubicBezTo>
                    <a:pt x="3563" y="509"/>
                    <a:pt x="3532" y="515"/>
                    <a:pt x="3502" y="521"/>
                  </a:cubicBezTo>
                  <a:cubicBezTo>
                    <a:pt x="3502" y="521"/>
                    <a:pt x="3486" y="524"/>
                    <a:pt x="3457" y="529"/>
                  </a:cubicBezTo>
                  <a:cubicBezTo>
                    <a:pt x="3464" y="548"/>
                    <a:pt x="3470" y="566"/>
                    <a:pt x="3477" y="585"/>
                  </a:cubicBezTo>
                  <a:cubicBezTo>
                    <a:pt x="3478" y="584"/>
                    <a:pt x="3479" y="584"/>
                    <a:pt x="3480" y="583"/>
                  </a:cubicBezTo>
                  <a:cubicBezTo>
                    <a:pt x="3519" y="557"/>
                    <a:pt x="3557" y="530"/>
                    <a:pt x="3594" y="502"/>
                  </a:cubicBezTo>
                  <a:moveTo>
                    <a:pt x="3787" y="464"/>
                  </a:moveTo>
                  <a:cubicBezTo>
                    <a:pt x="3779" y="466"/>
                    <a:pt x="3770" y="467"/>
                    <a:pt x="3762" y="469"/>
                  </a:cubicBezTo>
                  <a:cubicBezTo>
                    <a:pt x="3775" y="499"/>
                    <a:pt x="3787" y="529"/>
                    <a:pt x="3799" y="559"/>
                  </a:cubicBezTo>
                  <a:cubicBezTo>
                    <a:pt x="3807" y="558"/>
                    <a:pt x="3815" y="556"/>
                    <a:pt x="3824" y="555"/>
                  </a:cubicBezTo>
                  <a:cubicBezTo>
                    <a:pt x="3824" y="555"/>
                    <a:pt x="3824" y="555"/>
                    <a:pt x="3824" y="555"/>
                  </a:cubicBezTo>
                  <a:cubicBezTo>
                    <a:pt x="3821" y="548"/>
                    <a:pt x="3818" y="541"/>
                    <a:pt x="3816" y="534"/>
                  </a:cubicBezTo>
                  <a:cubicBezTo>
                    <a:pt x="3815" y="532"/>
                    <a:pt x="3814" y="530"/>
                    <a:pt x="3813" y="528"/>
                  </a:cubicBezTo>
                  <a:cubicBezTo>
                    <a:pt x="3804" y="507"/>
                    <a:pt x="3796" y="485"/>
                    <a:pt x="3787" y="464"/>
                  </a:cubicBezTo>
                  <a:moveTo>
                    <a:pt x="2634" y="432"/>
                  </a:moveTo>
                  <a:cubicBezTo>
                    <a:pt x="2634" y="432"/>
                    <a:pt x="2634" y="432"/>
                    <a:pt x="2634" y="432"/>
                  </a:cubicBezTo>
                  <a:cubicBezTo>
                    <a:pt x="2593" y="453"/>
                    <a:pt x="2574" y="462"/>
                    <a:pt x="2573" y="462"/>
                  </a:cubicBezTo>
                  <a:cubicBezTo>
                    <a:pt x="2572" y="462"/>
                    <a:pt x="2578" y="458"/>
                    <a:pt x="2590" y="451"/>
                  </a:cubicBezTo>
                  <a:cubicBezTo>
                    <a:pt x="2596" y="448"/>
                    <a:pt x="2604" y="444"/>
                    <a:pt x="2613" y="438"/>
                  </a:cubicBezTo>
                  <a:cubicBezTo>
                    <a:pt x="2404" y="504"/>
                    <a:pt x="2165" y="580"/>
                    <a:pt x="1911" y="663"/>
                  </a:cubicBezTo>
                  <a:cubicBezTo>
                    <a:pt x="1582" y="769"/>
                    <a:pt x="1228" y="885"/>
                    <a:pt x="883" y="994"/>
                  </a:cubicBezTo>
                  <a:cubicBezTo>
                    <a:pt x="868" y="999"/>
                    <a:pt x="854" y="1004"/>
                    <a:pt x="839" y="1008"/>
                  </a:cubicBezTo>
                  <a:cubicBezTo>
                    <a:pt x="801" y="1020"/>
                    <a:pt x="762" y="1032"/>
                    <a:pt x="724" y="1044"/>
                  </a:cubicBezTo>
                  <a:cubicBezTo>
                    <a:pt x="718" y="1054"/>
                    <a:pt x="713" y="1064"/>
                    <a:pt x="707" y="1075"/>
                  </a:cubicBezTo>
                  <a:cubicBezTo>
                    <a:pt x="699" y="1092"/>
                    <a:pt x="691" y="1110"/>
                    <a:pt x="685" y="1129"/>
                  </a:cubicBezTo>
                  <a:cubicBezTo>
                    <a:pt x="761" y="1103"/>
                    <a:pt x="838" y="1078"/>
                    <a:pt x="914" y="1052"/>
                  </a:cubicBezTo>
                  <a:cubicBezTo>
                    <a:pt x="1216" y="950"/>
                    <a:pt x="1515" y="846"/>
                    <a:pt x="1805" y="746"/>
                  </a:cubicBezTo>
                  <a:cubicBezTo>
                    <a:pt x="2018" y="673"/>
                    <a:pt x="2227" y="603"/>
                    <a:pt x="2428" y="537"/>
                  </a:cubicBezTo>
                  <a:cubicBezTo>
                    <a:pt x="2497" y="502"/>
                    <a:pt x="2565" y="467"/>
                    <a:pt x="2634" y="432"/>
                  </a:cubicBezTo>
                  <a:moveTo>
                    <a:pt x="3751" y="376"/>
                  </a:moveTo>
                  <a:cubicBezTo>
                    <a:pt x="3751" y="376"/>
                    <a:pt x="3751" y="376"/>
                    <a:pt x="3751" y="376"/>
                  </a:cubicBezTo>
                  <a:cubicBezTo>
                    <a:pt x="3744" y="382"/>
                    <a:pt x="3738" y="387"/>
                    <a:pt x="3731" y="393"/>
                  </a:cubicBezTo>
                  <a:cubicBezTo>
                    <a:pt x="3735" y="402"/>
                    <a:pt x="3739" y="411"/>
                    <a:pt x="3743" y="421"/>
                  </a:cubicBezTo>
                  <a:cubicBezTo>
                    <a:pt x="3751" y="419"/>
                    <a:pt x="3759" y="417"/>
                    <a:pt x="3767" y="416"/>
                  </a:cubicBezTo>
                  <a:cubicBezTo>
                    <a:pt x="3766" y="411"/>
                    <a:pt x="3764" y="407"/>
                    <a:pt x="3762" y="403"/>
                  </a:cubicBezTo>
                  <a:cubicBezTo>
                    <a:pt x="3758" y="394"/>
                    <a:pt x="3755" y="385"/>
                    <a:pt x="3751" y="376"/>
                  </a:cubicBezTo>
                  <a:moveTo>
                    <a:pt x="3676" y="340"/>
                  </a:moveTo>
                  <a:cubicBezTo>
                    <a:pt x="3642" y="369"/>
                    <a:pt x="3607" y="397"/>
                    <a:pt x="3570" y="424"/>
                  </a:cubicBezTo>
                  <a:cubicBezTo>
                    <a:pt x="3562" y="429"/>
                    <a:pt x="3555" y="435"/>
                    <a:pt x="3547" y="441"/>
                  </a:cubicBezTo>
                  <a:cubicBezTo>
                    <a:pt x="3536" y="449"/>
                    <a:pt x="3524" y="457"/>
                    <a:pt x="3513" y="465"/>
                  </a:cubicBezTo>
                  <a:cubicBezTo>
                    <a:pt x="3569" y="454"/>
                    <a:pt x="3627" y="443"/>
                    <a:pt x="3685" y="432"/>
                  </a:cubicBezTo>
                  <a:cubicBezTo>
                    <a:pt x="3692" y="426"/>
                    <a:pt x="3699" y="420"/>
                    <a:pt x="3706" y="415"/>
                  </a:cubicBezTo>
                  <a:cubicBezTo>
                    <a:pt x="3696" y="390"/>
                    <a:pt x="3686" y="365"/>
                    <a:pt x="3676" y="340"/>
                  </a:cubicBezTo>
                  <a:moveTo>
                    <a:pt x="3701" y="319"/>
                  </a:moveTo>
                  <a:cubicBezTo>
                    <a:pt x="3693" y="326"/>
                    <a:pt x="3684" y="333"/>
                    <a:pt x="3676" y="340"/>
                  </a:cubicBezTo>
                  <a:cubicBezTo>
                    <a:pt x="3686" y="365"/>
                    <a:pt x="3696" y="390"/>
                    <a:pt x="3706" y="415"/>
                  </a:cubicBezTo>
                  <a:cubicBezTo>
                    <a:pt x="3715" y="407"/>
                    <a:pt x="3723" y="400"/>
                    <a:pt x="3731" y="393"/>
                  </a:cubicBezTo>
                  <a:cubicBezTo>
                    <a:pt x="3731" y="393"/>
                    <a:pt x="3731" y="392"/>
                    <a:pt x="3731" y="392"/>
                  </a:cubicBezTo>
                  <a:cubicBezTo>
                    <a:pt x="3721" y="367"/>
                    <a:pt x="3711" y="343"/>
                    <a:pt x="3701" y="319"/>
                  </a:cubicBezTo>
                  <a:moveTo>
                    <a:pt x="4130" y="55"/>
                  </a:moveTo>
                  <a:cubicBezTo>
                    <a:pt x="3883" y="109"/>
                    <a:pt x="3629" y="167"/>
                    <a:pt x="3412" y="221"/>
                  </a:cubicBezTo>
                  <a:cubicBezTo>
                    <a:pt x="3327" y="243"/>
                    <a:pt x="3248" y="262"/>
                    <a:pt x="3177" y="281"/>
                  </a:cubicBezTo>
                  <a:cubicBezTo>
                    <a:pt x="3106" y="299"/>
                    <a:pt x="3043" y="315"/>
                    <a:pt x="2990" y="329"/>
                  </a:cubicBezTo>
                  <a:cubicBezTo>
                    <a:pt x="2938" y="343"/>
                    <a:pt x="2896" y="354"/>
                    <a:pt x="2867" y="361"/>
                  </a:cubicBezTo>
                  <a:cubicBezTo>
                    <a:pt x="2855" y="364"/>
                    <a:pt x="2845" y="367"/>
                    <a:pt x="2838" y="369"/>
                  </a:cubicBezTo>
                  <a:cubicBezTo>
                    <a:pt x="2849" y="402"/>
                    <a:pt x="2849" y="402"/>
                    <a:pt x="2849" y="402"/>
                  </a:cubicBezTo>
                  <a:cubicBezTo>
                    <a:pt x="3039" y="343"/>
                    <a:pt x="3220" y="290"/>
                    <a:pt x="3388" y="243"/>
                  </a:cubicBezTo>
                  <a:cubicBezTo>
                    <a:pt x="3444" y="227"/>
                    <a:pt x="3500" y="212"/>
                    <a:pt x="3553" y="198"/>
                  </a:cubicBezTo>
                  <a:cubicBezTo>
                    <a:pt x="3563" y="195"/>
                    <a:pt x="3573" y="193"/>
                    <a:pt x="3583" y="190"/>
                  </a:cubicBezTo>
                  <a:cubicBezTo>
                    <a:pt x="3600" y="185"/>
                    <a:pt x="3616" y="181"/>
                    <a:pt x="3632" y="177"/>
                  </a:cubicBezTo>
                  <a:cubicBezTo>
                    <a:pt x="3658" y="170"/>
                    <a:pt x="3683" y="164"/>
                    <a:pt x="3708" y="157"/>
                  </a:cubicBezTo>
                  <a:cubicBezTo>
                    <a:pt x="3759" y="144"/>
                    <a:pt x="3807" y="132"/>
                    <a:pt x="3853" y="120"/>
                  </a:cubicBezTo>
                  <a:cubicBezTo>
                    <a:pt x="3899" y="109"/>
                    <a:pt x="3944" y="98"/>
                    <a:pt x="3986" y="88"/>
                  </a:cubicBezTo>
                  <a:cubicBezTo>
                    <a:pt x="4007" y="83"/>
                    <a:pt x="4028" y="78"/>
                    <a:pt x="4048" y="73"/>
                  </a:cubicBezTo>
                  <a:cubicBezTo>
                    <a:pt x="4068" y="69"/>
                    <a:pt x="4087" y="65"/>
                    <a:pt x="4106" y="60"/>
                  </a:cubicBezTo>
                  <a:cubicBezTo>
                    <a:pt x="4115" y="58"/>
                    <a:pt x="4123" y="57"/>
                    <a:pt x="4130" y="55"/>
                  </a:cubicBezTo>
                  <a:moveTo>
                    <a:pt x="4385" y="0"/>
                  </a:moveTo>
                  <a:cubicBezTo>
                    <a:pt x="4385" y="0"/>
                    <a:pt x="4385" y="0"/>
                    <a:pt x="4384" y="0"/>
                  </a:cubicBezTo>
                  <a:cubicBezTo>
                    <a:pt x="4361" y="5"/>
                    <a:pt x="4335" y="10"/>
                    <a:pt x="4306" y="16"/>
                  </a:cubicBezTo>
                  <a:cubicBezTo>
                    <a:pt x="4278" y="22"/>
                    <a:pt x="4247" y="28"/>
                    <a:pt x="4214" y="36"/>
                  </a:cubicBezTo>
                  <a:cubicBezTo>
                    <a:pt x="4187" y="42"/>
                    <a:pt x="4160" y="48"/>
                    <a:pt x="4130" y="55"/>
                  </a:cubicBezTo>
                  <a:cubicBezTo>
                    <a:pt x="4217" y="36"/>
                    <a:pt x="4302" y="18"/>
                    <a:pt x="4385" y="1"/>
                  </a:cubicBezTo>
                  <a:cubicBezTo>
                    <a:pt x="4385" y="0"/>
                    <a:pt x="4385" y="0"/>
                    <a:pt x="4385" y="0"/>
                  </a:cubicBezTo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0"/>
            <p:cNvSpPr>
              <a:spLocks noEditPoints="1"/>
            </p:cNvSpPr>
            <p:nvPr/>
          </p:nvSpPr>
          <p:spPr bwMode="auto">
            <a:xfrm>
              <a:off x="1163949" y="4238020"/>
              <a:ext cx="5775565" cy="1447190"/>
            </a:xfrm>
            <a:custGeom>
              <a:avLst/>
              <a:gdLst>
                <a:gd name="T0" fmla="*/ 2005 w 4302"/>
                <a:gd name="T1" fmla="*/ 976 h 1077"/>
                <a:gd name="T2" fmla="*/ 302 w 4302"/>
                <a:gd name="T3" fmla="*/ 958 h 1077"/>
                <a:gd name="T4" fmla="*/ 1005 w 4302"/>
                <a:gd name="T5" fmla="*/ 835 h 1077"/>
                <a:gd name="T6" fmla="*/ 996 w 4302"/>
                <a:gd name="T7" fmla="*/ 893 h 1077"/>
                <a:gd name="T8" fmla="*/ 658 w 4302"/>
                <a:gd name="T9" fmla="*/ 704 h 1077"/>
                <a:gd name="T10" fmla="*/ 3833 w 4302"/>
                <a:gd name="T11" fmla="*/ 629 h 1077"/>
                <a:gd name="T12" fmla="*/ 3581 w 4302"/>
                <a:gd name="T13" fmla="*/ 625 h 1077"/>
                <a:gd name="T14" fmla="*/ 714 w 4302"/>
                <a:gd name="T15" fmla="*/ 525 h 1077"/>
                <a:gd name="T16" fmla="*/ 714 w 4302"/>
                <a:gd name="T17" fmla="*/ 525 h 1077"/>
                <a:gd name="T18" fmla="*/ 3733 w 4302"/>
                <a:gd name="T19" fmla="*/ 350 h 1077"/>
                <a:gd name="T20" fmla="*/ 2373 w 4302"/>
                <a:gd name="T21" fmla="*/ 626 h 1077"/>
                <a:gd name="T22" fmla="*/ 3469 w 4302"/>
                <a:gd name="T23" fmla="*/ 355 h 1077"/>
                <a:gd name="T24" fmla="*/ 3586 w 4302"/>
                <a:gd name="T25" fmla="*/ 308 h 1077"/>
                <a:gd name="T26" fmla="*/ 3234 w 4302"/>
                <a:gd name="T27" fmla="*/ 479 h 1077"/>
                <a:gd name="T28" fmla="*/ 2903 w 4302"/>
                <a:gd name="T29" fmla="*/ 605 h 1077"/>
                <a:gd name="T30" fmla="*/ 1823 w 4302"/>
                <a:gd name="T31" fmla="*/ 914 h 1077"/>
                <a:gd name="T32" fmla="*/ 2091 w 4302"/>
                <a:gd name="T33" fmla="*/ 927 h 1077"/>
                <a:gd name="T34" fmla="*/ 3257 w 4302"/>
                <a:gd name="T35" fmla="*/ 485 h 1077"/>
                <a:gd name="T36" fmla="*/ 3614 w 4302"/>
                <a:gd name="T37" fmla="*/ 292 h 1077"/>
                <a:gd name="T38" fmla="*/ 3636 w 4302"/>
                <a:gd name="T39" fmla="*/ 279 h 1077"/>
                <a:gd name="T40" fmla="*/ 1239 w 4302"/>
                <a:gd name="T41" fmla="*/ 256 h 1077"/>
                <a:gd name="T42" fmla="*/ 3634 w 4302"/>
                <a:gd name="T43" fmla="*/ 280 h 1077"/>
                <a:gd name="T44" fmla="*/ 3538 w 4302"/>
                <a:gd name="T45" fmla="*/ 338 h 1077"/>
                <a:gd name="T46" fmla="*/ 3104 w 4302"/>
                <a:gd name="T47" fmla="*/ 557 h 1077"/>
                <a:gd name="T48" fmla="*/ 3516 w 4302"/>
                <a:gd name="T49" fmla="*/ 637 h 1077"/>
                <a:gd name="T50" fmla="*/ 3531 w 4302"/>
                <a:gd name="T51" fmla="*/ 616 h 1077"/>
                <a:gd name="T52" fmla="*/ 2626 w 4302"/>
                <a:gd name="T53" fmla="*/ 790 h 1077"/>
                <a:gd name="T54" fmla="*/ 3728 w 4302"/>
                <a:gd name="T55" fmla="*/ 351 h 1077"/>
                <a:gd name="T56" fmla="*/ 3791 w 4302"/>
                <a:gd name="T57" fmla="*/ 339 h 1077"/>
                <a:gd name="T58" fmla="*/ 3692 w 4302"/>
                <a:gd name="T59" fmla="*/ 242 h 1077"/>
                <a:gd name="T60" fmla="*/ 748 w 4302"/>
                <a:gd name="T61" fmla="*/ 465 h 1077"/>
                <a:gd name="T62" fmla="*/ 1150 w 4302"/>
                <a:gd name="T63" fmla="*/ 358 h 1077"/>
                <a:gd name="T64" fmla="*/ 772 w 4302"/>
                <a:gd name="T65" fmla="*/ 218 h 1077"/>
                <a:gd name="T66" fmla="*/ 542 w 4302"/>
                <a:gd name="T67" fmla="*/ 528 h 1077"/>
                <a:gd name="T68" fmla="*/ 727 w 4302"/>
                <a:gd name="T69" fmla="*/ 249 h 1077"/>
                <a:gd name="T70" fmla="*/ 4076 w 4302"/>
                <a:gd name="T71" fmla="*/ 282 h 1077"/>
                <a:gd name="T72" fmla="*/ 4290 w 4302"/>
                <a:gd name="T73" fmla="*/ 776 h 1077"/>
                <a:gd name="T74" fmla="*/ 3365 w 4302"/>
                <a:gd name="T75" fmla="*/ 1077 h 1077"/>
                <a:gd name="T76" fmla="*/ 4149 w 4302"/>
                <a:gd name="T77" fmla="*/ 865 h 1077"/>
                <a:gd name="T78" fmla="*/ 4207 w 4302"/>
                <a:gd name="T79" fmla="*/ 398 h 1077"/>
                <a:gd name="T80" fmla="*/ 1218 w 4302"/>
                <a:gd name="T81" fmla="*/ 221 h 1077"/>
                <a:gd name="T82" fmla="*/ 40 w 4302"/>
                <a:gd name="T83" fmla="*/ 130 h 1077"/>
                <a:gd name="T84" fmla="*/ 1064 w 4302"/>
                <a:gd name="T85" fmla="*/ 116 h 1077"/>
                <a:gd name="T86" fmla="*/ 0 w 4302"/>
                <a:gd name="T87" fmla="*/ 329 h 1077"/>
                <a:gd name="T88" fmla="*/ 355 w 4302"/>
                <a:gd name="T89" fmla="*/ 235 h 1077"/>
                <a:gd name="T90" fmla="*/ 3090 w 4302"/>
                <a:gd name="T91" fmla="*/ 152 h 1077"/>
                <a:gd name="T92" fmla="*/ 2923 w 4302"/>
                <a:gd name="T93" fmla="*/ 250 h 1077"/>
                <a:gd name="T94" fmla="*/ 1149 w 4302"/>
                <a:gd name="T95" fmla="*/ 1042 h 1077"/>
                <a:gd name="T96" fmla="*/ 3131 w 4302"/>
                <a:gd name="T97" fmla="*/ 225 h 1077"/>
                <a:gd name="T98" fmla="*/ 831 w 4302"/>
                <a:gd name="T99" fmla="*/ 163 h 1077"/>
                <a:gd name="T100" fmla="*/ 283 w 4302"/>
                <a:gd name="T101" fmla="*/ 70 h 1077"/>
                <a:gd name="T102" fmla="*/ 355 w 4302"/>
                <a:gd name="T103" fmla="*/ 58 h 1077"/>
                <a:gd name="T104" fmla="*/ 402 w 4302"/>
                <a:gd name="T105" fmla="*/ 79 h 1077"/>
                <a:gd name="T106" fmla="*/ 1034 w 4302"/>
                <a:gd name="T107" fmla="*/ 48 h 1077"/>
                <a:gd name="T108" fmla="*/ 2788 w 4302"/>
                <a:gd name="T109" fmla="*/ 58 h 1077"/>
                <a:gd name="T110" fmla="*/ 1709 w 4302"/>
                <a:gd name="T111" fmla="*/ 336 h 1077"/>
                <a:gd name="T112" fmla="*/ 1598 w 4302"/>
                <a:gd name="T113" fmla="*/ 379 h 1077"/>
                <a:gd name="T114" fmla="*/ 1292 w 4302"/>
                <a:gd name="T115" fmla="*/ 579 h 1077"/>
                <a:gd name="T116" fmla="*/ 2159 w 4302"/>
                <a:gd name="T117" fmla="*/ 300 h 1077"/>
                <a:gd name="T118" fmla="*/ 1761 w 4302"/>
                <a:gd name="T119" fmla="*/ 251 h 1077"/>
                <a:gd name="T120" fmla="*/ 2131 w 4302"/>
                <a:gd name="T121" fmla="*/ 0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2" h="1077">
                  <a:moveTo>
                    <a:pt x="2005" y="976"/>
                  </a:moveTo>
                  <a:cubicBezTo>
                    <a:pt x="1999" y="977"/>
                    <a:pt x="1992" y="978"/>
                    <a:pt x="1986" y="979"/>
                  </a:cubicBezTo>
                  <a:cubicBezTo>
                    <a:pt x="1888" y="998"/>
                    <a:pt x="1711" y="1034"/>
                    <a:pt x="1487" y="1077"/>
                  </a:cubicBezTo>
                  <a:cubicBezTo>
                    <a:pt x="1681" y="1077"/>
                    <a:pt x="1681" y="1077"/>
                    <a:pt x="1681" y="1077"/>
                  </a:cubicBezTo>
                  <a:cubicBezTo>
                    <a:pt x="1788" y="1045"/>
                    <a:pt x="1891" y="1013"/>
                    <a:pt x="1990" y="980"/>
                  </a:cubicBezTo>
                  <a:cubicBezTo>
                    <a:pt x="1995" y="979"/>
                    <a:pt x="2000" y="977"/>
                    <a:pt x="2005" y="976"/>
                  </a:cubicBezTo>
                  <a:moveTo>
                    <a:pt x="2043" y="968"/>
                  </a:moveTo>
                  <a:cubicBezTo>
                    <a:pt x="2030" y="971"/>
                    <a:pt x="2018" y="973"/>
                    <a:pt x="2005" y="976"/>
                  </a:cubicBezTo>
                  <a:cubicBezTo>
                    <a:pt x="2000" y="977"/>
                    <a:pt x="1995" y="979"/>
                    <a:pt x="1990" y="980"/>
                  </a:cubicBezTo>
                  <a:cubicBezTo>
                    <a:pt x="1891" y="1013"/>
                    <a:pt x="1788" y="1045"/>
                    <a:pt x="1681" y="1077"/>
                  </a:cubicBezTo>
                  <a:cubicBezTo>
                    <a:pt x="1688" y="1077"/>
                    <a:pt x="1688" y="1077"/>
                    <a:pt x="1688" y="1077"/>
                  </a:cubicBezTo>
                  <a:cubicBezTo>
                    <a:pt x="1729" y="1064"/>
                    <a:pt x="1770" y="1052"/>
                    <a:pt x="1810" y="1039"/>
                  </a:cubicBezTo>
                  <a:cubicBezTo>
                    <a:pt x="1887" y="1016"/>
                    <a:pt x="1964" y="992"/>
                    <a:pt x="2041" y="969"/>
                  </a:cubicBezTo>
                  <a:cubicBezTo>
                    <a:pt x="2042" y="968"/>
                    <a:pt x="2042" y="968"/>
                    <a:pt x="2043" y="968"/>
                  </a:cubicBezTo>
                  <a:moveTo>
                    <a:pt x="311" y="955"/>
                  </a:moveTo>
                  <a:cubicBezTo>
                    <a:pt x="308" y="956"/>
                    <a:pt x="305" y="957"/>
                    <a:pt x="302" y="958"/>
                  </a:cubicBezTo>
                  <a:cubicBezTo>
                    <a:pt x="347" y="1077"/>
                    <a:pt x="347" y="1077"/>
                    <a:pt x="347" y="1077"/>
                  </a:cubicBezTo>
                  <a:cubicBezTo>
                    <a:pt x="358" y="1077"/>
                    <a:pt x="358" y="1077"/>
                    <a:pt x="358" y="1077"/>
                  </a:cubicBezTo>
                  <a:cubicBezTo>
                    <a:pt x="351" y="1060"/>
                    <a:pt x="351" y="1060"/>
                    <a:pt x="351" y="1060"/>
                  </a:cubicBezTo>
                  <a:cubicBezTo>
                    <a:pt x="346" y="1047"/>
                    <a:pt x="346" y="1047"/>
                    <a:pt x="346" y="1047"/>
                  </a:cubicBezTo>
                  <a:cubicBezTo>
                    <a:pt x="311" y="955"/>
                    <a:pt x="311" y="955"/>
                    <a:pt x="311" y="955"/>
                  </a:cubicBezTo>
                  <a:moveTo>
                    <a:pt x="1146" y="701"/>
                  </a:moveTo>
                  <a:cubicBezTo>
                    <a:pt x="1132" y="706"/>
                    <a:pt x="1118" y="710"/>
                    <a:pt x="1103" y="715"/>
                  </a:cubicBezTo>
                  <a:cubicBezTo>
                    <a:pt x="1067" y="751"/>
                    <a:pt x="1033" y="791"/>
                    <a:pt x="1005" y="835"/>
                  </a:cubicBezTo>
                  <a:cubicBezTo>
                    <a:pt x="988" y="861"/>
                    <a:pt x="973" y="888"/>
                    <a:pt x="961" y="918"/>
                  </a:cubicBezTo>
                  <a:cubicBezTo>
                    <a:pt x="949" y="947"/>
                    <a:pt x="941" y="979"/>
                    <a:pt x="937" y="1011"/>
                  </a:cubicBezTo>
                  <a:cubicBezTo>
                    <a:pt x="929" y="1077"/>
                    <a:pt x="929" y="1077"/>
                    <a:pt x="929" y="1077"/>
                  </a:cubicBezTo>
                  <a:cubicBezTo>
                    <a:pt x="952" y="1077"/>
                    <a:pt x="952" y="1077"/>
                    <a:pt x="952" y="1077"/>
                  </a:cubicBezTo>
                  <a:cubicBezTo>
                    <a:pt x="953" y="1064"/>
                    <a:pt x="953" y="1064"/>
                    <a:pt x="953" y="1064"/>
                  </a:cubicBezTo>
                  <a:cubicBezTo>
                    <a:pt x="959" y="1014"/>
                    <a:pt x="959" y="1014"/>
                    <a:pt x="959" y="1014"/>
                  </a:cubicBezTo>
                  <a:cubicBezTo>
                    <a:pt x="962" y="991"/>
                    <a:pt x="967" y="969"/>
                    <a:pt x="974" y="947"/>
                  </a:cubicBezTo>
                  <a:cubicBezTo>
                    <a:pt x="980" y="928"/>
                    <a:pt x="988" y="910"/>
                    <a:pt x="996" y="893"/>
                  </a:cubicBezTo>
                  <a:cubicBezTo>
                    <a:pt x="1002" y="882"/>
                    <a:pt x="1007" y="872"/>
                    <a:pt x="1013" y="862"/>
                  </a:cubicBezTo>
                  <a:cubicBezTo>
                    <a:pt x="1015" y="859"/>
                    <a:pt x="1017" y="856"/>
                    <a:pt x="1019" y="853"/>
                  </a:cubicBezTo>
                  <a:cubicBezTo>
                    <a:pt x="1028" y="838"/>
                    <a:pt x="1038" y="823"/>
                    <a:pt x="1048" y="809"/>
                  </a:cubicBezTo>
                  <a:cubicBezTo>
                    <a:pt x="1068" y="784"/>
                    <a:pt x="1089" y="760"/>
                    <a:pt x="1110" y="737"/>
                  </a:cubicBezTo>
                  <a:cubicBezTo>
                    <a:pt x="1122" y="725"/>
                    <a:pt x="1134" y="713"/>
                    <a:pt x="1146" y="701"/>
                  </a:cubicBezTo>
                  <a:moveTo>
                    <a:pt x="783" y="697"/>
                  </a:moveTo>
                  <a:cubicBezTo>
                    <a:pt x="747" y="709"/>
                    <a:pt x="710" y="721"/>
                    <a:pt x="674" y="732"/>
                  </a:cubicBezTo>
                  <a:cubicBezTo>
                    <a:pt x="658" y="704"/>
                    <a:pt x="658" y="704"/>
                    <a:pt x="658" y="704"/>
                  </a:cubicBezTo>
                  <a:cubicBezTo>
                    <a:pt x="615" y="724"/>
                    <a:pt x="571" y="746"/>
                    <a:pt x="528" y="768"/>
                  </a:cubicBezTo>
                  <a:cubicBezTo>
                    <a:pt x="445" y="809"/>
                    <a:pt x="363" y="854"/>
                    <a:pt x="281" y="904"/>
                  </a:cubicBezTo>
                  <a:cubicBezTo>
                    <a:pt x="302" y="958"/>
                    <a:pt x="302" y="958"/>
                    <a:pt x="302" y="958"/>
                  </a:cubicBezTo>
                  <a:cubicBezTo>
                    <a:pt x="305" y="957"/>
                    <a:pt x="308" y="956"/>
                    <a:pt x="311" y="955"/>
                  </a:cubicBezTo>
                  <a:cubicBezTo>
                    <a:pt x="308" y="947"/>
                    <a:pt x="308" y="947"/>
                    <a:pt x="308" y="947"/>
                  </a:cubicBezTo>
                  <a:cubicBezTo>
                    <a:pt x="385" y="900"/>
                    <a:pt x="464" y="856"/>
                    <a:pt x="544" y="814"/>
                  </a:cubicBezTo>
                  <a:cubicBezTo>
                    <a:pt x="624" y="773"/>
                    <a:pt x="704" y="734"/>
                    <a:pt x="783" y="697"/>
                  </a:cubicBezTo>
                  <a:moveTo>
                    <a:pt x="3833" y="629"/>
                  </a:moveTo>
                  <a:cubicBezTo>
                    <a:pt x="3832" y="629"/>
                    <a:pt x="3831" y="629"/>
                    <a:pt x="3830" y="629"/>
                  </a:cubicBezTo>
                  <a:cubicBezTo>
                    <a:pt x="3830" y="632"/>
                    <a:pt x="3831" y="634"/>
                    <a:pt x="3832" y="636"/>
                  </a:cubicBezTo>
                  <a:cubicBezTo>
                    <a:pt x="3833" y="636"/>
                    <a:pt x="3834" y="635"/>
                    <a:pt x="3835" y="635"/>
                  </a:cubicBezTo>
                  <a:cubicBezTo>
                    <a:pt x="3835" y="633"/>
                    <a:pt x="3834" y="631"/>
                    <a:pt x="3833" y="629"/>
                  </a:cubicBezTo>
                  <a:moveTo>
                    <a:pt x="3815" y="588"/>
                  </a:moveTo>
                  <a:cubicBezTo>
                    <a:pt x="3760" y="595"/>
                    <a:pt x="3710" y="603"/>
                    <a:pt x="3665" y="611"/>
                  </a:cubicBezTo>
                  <a:cubicBezTo>
                    <a:pt x="3649" y="613"/>
                    <a:pt x="3635" y="616"/>
                    <a:pt x="3621" y="618"/>
                  </a:cubicBezTo>
                  <a:cubicBezTo>
                    <a:pt x="3607" y="620"/>
                    <a:pt x="3593" y="622"/>
                    <a:pt x="3581" y="625"/>
                  </a:cubicBezTo>
                  <a:cubicBezTo>
                    <a:pt x="3556" y="630"/>
                    <a:pt x="3534" y="634"/>
                    <a:pt x="3516" y="637"/>
                  </a:cubicBezTo>
                  <a:cubicBezTo>
                    <a:pt x="3480" y="644"/>
                    <a:pt x="3460" y="648"/>
                    <a:pt x="3460" y="648"/>
                  </a:cubicBezTo>
                  <a:cubicBezTo>
                    <a:pt x="3430" y="656"/>
                    <a:pt x="3392" y="665"/>
                    <a:pt x="3347" y="676"/>
                  </a:cubicBezTo>
                  <a:cubicBezTo>
                    <a:pt x="3301" y="688"/>
                    <a:pt x="3248" y="701"/>
                    <a:pt x="3189" y="715"/>
                  </a:cubicBezTo>
                  <a:cubicBezTo>
                    <a:pt x="3162" y="722"/>
                    <a:pt x="3134" y="729"/>
                    <a:pt x="3105" y="737"/>
                  </a:cubicBezTo>
                  <a:cubicBezTo>
                    <a:pt x="3347" y="695"/>
                    <a:pt x="3589" y="658"/>
                    <a:pt x="3830" y="629"/>
                  </a:cubicBezTo>
                  <a:cubicBezTo>
                    <a:pt x="3825" y="616"/>
                    <a:pt x="3820" y="602"/>
                    <a:pt x="3815" y="588"/>
                  </a:cubicBezTo>
                  <a:moveTo>
                    <a:pt x="714" y="525"/>
                  </a:moveTo>
                  <a:cubicBezTo>
                    <a:pt x="687" y="533"/>
                    <a:pt x="659" y="540"/>
                    <a:pt x="632" y="547"/>
                  </a:cubicBezTo>
                  <a:cubicBezTo>
                    <a:pt x="620" y="556"/>
                    <a:pt x="608" y="566"/>
                    <a:pt x="597" y="576"/>
                  </a:cubicBezTo>
                  <a:cubicBezTo>
                    <a:pt x="651" y="670"/>
                    <a:pt x="651" y="670"/>
                    <a:pt x="651" y="670"/>
                  </a:cubicBezTo>
                  <a:cubicBezTo>
                    <a:pt x="674" y="659"/>
                    <a:pt x="697" y="648"/>
                    <a:pt x="720" y="638"/>
                  </a:cubicBezTo>
                  <a:cubicBezTo>
                    <a:pt x="697" y="645"/>
                    <a:pt x="674" y="652"/>
                    <a:pt x="651" y="658"/>
                  </a:cubicBezTo>
                  <a:cubicBezTo>
                    <a:pt x="617" y="598"/>
                    <a:pt x="617" y="598"/>
                    <a:pt x="617" y="598"/>
                  </a:cubicBezTo>
                  <a:cubicBezTo>
                    <a:pt x="624" y="592"/>
                    <a:pt x="630" y="587"/>
                    <a:pt x="637" y="582"/>
                  </a:cubicBezTo>
                  <a:cubicBezTo>
                    <a:pt x="662" y="561"/>
                    <a:pt x="688" y="542"/>
                    <a:pt x="714" y="525"/>
                  </a:cubicBezTo>
                  <a:moveTo>
                    <a:pt x="1390" y="408"/>
                  </a:moveTo>
                  <a:cubicBezTo>
                    <a:pt x="1341" y="425"/>
                    <a:pt x="1290" y="443"/>
                    <a:pt x="1237" y="462"/>
                  </a:cubicBezTo>
                  <a:cubicBezTo>
                    <a:pt x="1165" y="489"/>
                    <a:pt x="1089" y="519"/>
                    <a:pt x="1011" y="550"/>
                  </a:cubicBezTo>
                  <a:cubicBezTo>
                    <a:pt x="939" y="579"/>
                    <a:pt x="865" y="610"/>
                    <a:pt x="790" y="644"/>
                  </a:cubicBezTo>
                  <a:cubicBezTo>
                    <a:pt x="878" y="613"/>
                    <a:pt x="965" y="581"/>
                    <a:pt x="1050" y="547"/>
                  </a:cubicBezTo>
                  <a:cubicBezTo>
                    <a:pt x="1165" y="501"/>
                    <a:pt x="1277" y="454"/>
                    <a:pt x="1390" y="408"/>
                  </a:cubicBezTo>
                  <a:moveTo>
                    <a:pt x="3746" y="347"/>
                  </a:moveTo>
                  <a:cubicBezTo>
                    <a:pt x="3742" y="348"/>
                    <a:pt x="3737" y="349"/>
                    <a:pt x="3733" y="350"/>
                  </a:cubicBezTo>
                  <a:cubicBezTo>
                    <a:pt x="3760" y="424"/>
                    <a:pt x="3787" y="499"/>
                    <a:pt x="3814" y="573"/>
                  </a:cubicBezTo>
                  <a:cubicBezTo>
                    <a:pt x="3819" y="573"/>
                    <a:pt x="3823" y="572"/>
                    <a:pt x="3828" y="572"/>
                  </a:cubicBezTo>
                  <a:cubicBezTo>
                    <a:pt x="3810" y="522"/>
                    <a:pt x="3791" y="472"/>
                    <a:pt x="3773" y="420"/>
                  </a:cubicBezTo>
                  <a:cubicBezTo>
                    <a:pt x="3770" y="414"/>
                    <a:pt x="3768" y="409"/>
                    <a:pt x="3766" y="403"/>
                  </a:cubicBezTo>
                  <a:cubicBezTo>
                    <a:pt x="3759" y="384"/>
                    <a:pt x="3753" y="366"/>
                    <a:pt x="3746" y="347"/>
                  </a:cubicBezTo>
                  <a:moveTo>
                    <a:pt x="3484" y="347"/>
                  </a:moveTo>
                  <a:cubicBezTo>
                    <a:pt x="3250" y="398"/>
                    <a:pt x="3022" y="450"/>
                    <a:pt x="2799" y="508"/>
                  </a:cubicBezTo>
                  <a:cubicBezTo>
                    <a:pt x="2656" y="545"/>
                    <a:pt x="2514" y="584"/>
                    <a:pt x="2373" y="626"/>
                  </a:cubicBezTo>
                  <a:cubicBezTo>
                    <a:pt x="2352" y="635"/>
                    <a:pt x="2331" y="644"/>
                    <a:pt x="2310" y="652"/>
                  </a:cubicBezTo>
                  <a:cubicBezTo>
                    <a:pt x="2333" y="646"/>
                    <a:pt x="2358" y="640"/>
                    <a:pt x="2384" y="633"/>
                  </a:cubicBezTo>
                  <a:cubicBezTo>
                    <a:pt x="2541" y="591"/>
                    <a:pt x="2751" y="543"/>
                    <a:pt x="2960" y="499"/>
                  </a:cubicBezTo>
                  <a:cubicBezTo>
                    <a:pt x="3092" y="472"/>
                    <a:pt x="3224" y="446"/>
                    <a:pt x="3342" y="423"/>
                  </a:cubicBezTo>
                  <a:cubicBezTo>
                    <a:pt x="3356" y="416"/>
                    <a:pt x="3371" y="409"/>
                    <a:pt x="3387" y="400"/>
                  </a:cubicBezTo>
                  <a:cubicBezTo>
                    <a:pt x="3399" y="393"/>
                    <a:pt x="3412" y="386"/>
                    <a:pt x="3426" y="379"/>
                  </a:cubicBezTo>
                  <a:cubicBezTo>
                    <a:pt x="3433" y="375"/>
                    <a:pt x="3440" y="372"/>
                    <a:pt x="3447" y="368"/>
                  </a:cubicBezTo>
                  <a:cubicBezTo>
                    <a:pt x="3455" y="364"/>
                    <a:pt x="3462" y="359"/>
                    <a:pt x="3469" y="355"/>
                  </a:cubicBezTo>
                  <a:cubicBezTo>
                    <a:pt x="3474" y="352"/>
                    <a:pt x="3479" y="350"/>
                    <a:pt x="3484" y="347"/>
                  </a:cubicBezTo>
                  <a:moveTo>
                    <a:pt x="1265" y="328"/>
                  </a:moveTo>
                  <a:cubicBezTo>
                    <a:pt x="1264" y="328"/>
                    <a:pt x="1263" y="328"/>
                    <a:pt x="1261" y="329"/>
                  </a:cubicBezTo>
                  <a:cubicBezTo>
                    <a:pt x="1263" y="333"/>
                    <a:pt x="1265" y="338"/>
                    <a:pt x="1267" y="342"/>
                  </a:cubicBezTo>
                  <a:cubicBezTo>
                    <a:pt x="1268" y="342"/>
                    <a:pt x="1269" y="342"/>
                    <a:pt x="1271" y="341"/>
                  </a:cubicBezTo>
                  <a:cubicBezTo>
                    <a:pt x="1269" y="337"/>
                    <a:pt x="1267" y="332"/>
                    <a:pt x="1265" y="328"/>
                  </a:cubicBezTo>
                  <a:moveTo>
                    <a:pt x="3614" y="292"/>
                  </a:moveTo>
                  <a:cubicBezTo>
                    <a:pt x="3586" y="308"/>
                    <a:pt x="3586" y="308"/>
                    <a:pt x="3586" y="308"/>
                  </a:cubicBezTo>
                  <a:cubicBezTo>
                    <a:pt x="3559" y="324"/>
                    <a:pt x="3559" y="324"/>
                    <a:pt x="3559" y="324"/>
                  </a:cubicBezTo>
                  <a:cubicBezTo>
                    <a:pt x="3549" y="329"/>
                    <a:pt x="3540" y="334"/>
                    <a:pt x="3531" y="339"/>
                  </a:cubicBezTo>
                  <a:cubicBezTo>
                    <a:pt x="3512" y="349"/>
                    <a:pt x="3493" y="359"/>
                    <a:pt x="3474" y="369"/>
                  </a:cubicBezTo>
                  <a:cubicBezTo>
                    <a:pt x="3455" y="379"/>
                    <a:pt x="3435" y="388"/>
                    <a:pt x="3416" y="398"/>
                  </a:cubicBezTo>
                  <a:cubicBezTo>
                    <a:pt x="3387" y="412"/>
                    <a:pt x="3387" y="412"/>
                    <a:pt x="3387" y="412"/>
                  </a:cubicBezTo>
                  <a:cubicBezTo>
                    <a:pt x="3377" y="416"/>
                    <a:pt x="3368" y="421"/>
                    <a:pt x="3358" y="425"/>
                  </a:cubicBezTo>
                  <a:cubicBezTo>
                    <a:pt x="3318" y="443"/>
                    <a:pt x="3279" y="461"/>
                    <a:pt x="3238" y="477"/>
                  </a:cubicBezTo>
                  <a:cubicBezTo>
                    <a:pt x="3235" y="478"/>
                    <a:pt x="3234" y="479"/>
                    <a:pt x="3234" y="479"/>
                  </a:cubicBezTo>
                  <a:cubicBezTo>
                    <a:pt x="3233" y="479"/>
                    <a:pt x="3237" y="477"/>
                    <a:pt x="3246" y="472"/>
                  </a:cubicBezTo>
                  <a:cubicBezTo>
                    <a:pt x="3253" y="468"/>
                    <a:pt x="3263" y="463"/>
                    <a:pt x="3276" y="457"/>
                  </a:cubicBezTo>
                  <a:cubicBezTo>
                    <a:pt x="3280" y="455"/>
                    <a:pt x="3286" y="452"/>
                    <a:pt x="3292" y="449"/>
                  </a:cubicBezTo>
                  <a:cubicBezTo>
                    <a:pt x="3213" y="484"/>
                    <a:pt x="3132" y="516"/>
                    <a:pt x="3050" y="548"/>
                  </a:cubicBezTo>
                  <a:cubicBezTo>
                    <a:pt x="3048" y="549"/>
                    <a:pt x="3046" y="550"/>
                    <a:pt x="3043" y="551"/>
                  </a:cubicBezTo>
                  <a:cubicBezTo>
                    <a:pt x="3031" y="556"/>
                    <a:pt x="3012" y="563"/>
                    <a:pt x="2990" y="572"/>
                  </a:cubicBezTo>
                  <a:cubicBezTo>
                    <a:pt x="2977" y="577"/>
                    <a:pt x="2963" y="583"/>
                    <a:pt x="2948" y="588"/>
                  </a:cubicBezTo>
                  <a:cubicBezTo>
                    <a:pt x="2934" y="594"/>
                    <a:pt x="2918" y="599"/>
                    <a:pt x="2903" y="605"/>
                  </a:cubicBezTo>
                  <a:cubicBezTo>
                    <a:pt x="2873" y="617"/>
                    <a:pt x="2842" y="628"/>
                    <a:pt x="2815" y="638"/>
                  </a:cubicBezTo>
                  <a:cubicBezTo>
                    <a:pt x="2789" y="647"/>
                    <a:pt x="2767" y="655"/>
                    <a:pt x="2754" y="660"/>
                  </a:cubicBezTo>
                  <a:cubicBezTo>
                    <a:pt x="2660" y="690"/>
                    <a:pt x="2578" y="715"/>
                    <a:pt x="2497" y="738"/>
                  </a:cubicBezTo>
                  <a:cubicBezTo>
                    <a:pt x="2477" y="744"/>
                    <a:pt x="2457" y="750"/>
                    <a:pt x="2436" y="756"/>
                  </a:cubicBezTo>
                  <a:cubicBezTo>
                    <a:pt x="2416" y="761"/>
                    <a:pt x="2396" y="767"/>
                    <a:pt x="2375" y="773"/>
                  </a:cubicBezTo>
                  <a:cubicBezTo>
                    <a:pt x="2354" y="778"/>
                    <a:pt x="2333" y="784"/>
                    <a:pt x="2311" y="790"/>
                  </a:cubicBezTo>
                  <a:cubicBezTo>
                    <a:pt x="2290" y="795"/>
                    <a:pt x="2267" y="801"/>
                    <a:pt x="2245" y="807"/>
                  </a:cubicBezTo>
                  <a:cubicBezTo>
                    <a:pt x="2116" y="839"/>
                    <a:pt x="1975" y="874"/>
                    <a:pt x="1823" y="914"/>
                  </a:cubicBezTo>
                  <a:cubicBezTo>
                    <a:pt x="1731" y="937"/>
                    <a:pt x="1635" y="963"/>
                    <a:pt x="1536" y="990"/>
                  </a:cubicBezTo>
                  <a:cubicBezTo>
                    <a:pt x="1453" y="1004"/>
                    <a:pt x="1371" y="1019"/>
                    <a:pt x="1287" y="1033"/>
                  </a:cubicBezTo>
                  <a:cubicBezTo>
                    <a:pt x="1266" y="1040"/>
                    <a:pt x="1245" y="1048"/>
                    <a:pt x="1224" y="1055"/>
                  </a:cubicBezTo>
                  <a:cubicBezTo>
                    <a:pt x="1208" y="1060"/>
                    <a:pt x="1193" y="1066"/>
                    <a:pt x="1177" y="1071"/>
                  </a:cubicBezTo>
                  <a:cubicBezTo>
                    <a:pt x="1171" y="1073"/>
                    <a:pt x="1165" y="1075"/>
                    <a:pt x="1159" y="1077"/>
                  </a:cubicBezTo>
                  <a:cubicBezTo>
                    <a:pt x="1319" y="1077"/>
                    <a:pt x="1319" y="1077"/>
                    <a:pt x="1319" y="1077"/>
                  </a:cubicBezTo>
                  <a:cubicBezTo>
                    <a:pt x="1348" y="1071"/>
                    <a:pt x="1377" y="1066"/>
                    <a:pt x="1405" y="1061"/>
                  </a:cubicBezTo>
                  <a:cubicBezTo>
                    <a:pt x="1702" y="1004"/>
                    <a:pt x="1946" y="955"/>
                    <a:pt x="2091" y="927"/>
                  </a:cubicBezTo>
                  <a:cubicBezTo>
                    <a:pt x="2138" y="918"/>
                    <a:pt x="2186" y="909"/>
                    <a:pt x="2233" y="899"/>
                  </a:cubicBezTo>
                  <a:cubicBezTo>
                    <a:pt x="2393" y="844"/>
                    <a:pt x="2538" y="791"/>
                    <a:pt x="2665" y="741"/>
                  </a:cubicBezTo>
                  <a:cubicBezTo>
                    <a:pt x="2854" y="668"/>
                    <a:pt x="3002" y="603"/>
                    <a:pt x="3104" y="557"/>
                  </a:cubicBezTo>
                  <a:cubicBezTo>
                    <a:pt x="3129" y="545"/>
                    <a:pt x="3151" y="535"/>
                    <a:pt x="3171" y="526"/>
                  </a:cubicBezTo>
                  <a:cubicBezTo>
                    <a:pt x="3190" y="517"/>
                    <a:pt x="3206" y="509"/>
                    <a:pt x="3219" y="503"/>
                  </a:cubicBezTo>
                  <a:cubicBezTo>
                    <a:pt x="3233" y="497"/>
                    <a:pt x="3243" y="492"/>
                    <a:pt x="3249" y="489"/>
                  </a:cubicBezTo>
                  <a:cubicBezTo>
                    <a:pt x="3249" y="489"/>
                    <a:pt x="3250" y="489"/>
                    <a:pt x="3250" y="489"/>
                  </a:cubicBezTo>
                  <a:cubicBezTo>
                    <a:pt x="3253" y="487"/>
                    <a:pt x="3255" y="486"/>
                    <a:pt x="3257" y="485"/>
                  </a:cubicBezTo>
                  <a:cubicBezTo>
                    <a:pt x="3257" y="485"/>
                    <a:pt x="3257" y="485"/>
                    <a:pt x="3257" y="485"/>
                  </a:cubicBezTo>
                  <a:cubicBezTo>
                    <a:pt x="3259" y="484"/>
                    <a:pt x="3260" y="484"/>
                    <a:pt x="3260" y="484"/>
                  </a:cubicBezTo>
                  <a:cubicBezTo>
                    <a:pt x="3305" y="463"/>
                    <a:pt x="3412" y="411"/>
                    <a:pt x="3538" y="338"/>
                  </a:cubicBezTo>
                  <a:cubicBezTo>
                    <a:pt x="3546" y="333"/>
                    <a:pt x="3554" y="328"/>
                    <a:pt x="3562" y="324"/>
                  </a:cubicBezTo>
                  <a:cubicBezTo>
                    <a:pt x="3562" y="324"/>
                    <a:pt x="3562" y="324"/>
                    <a:pt x="3562" y="324"/>
                  </a:cubicBezTo>
                  <a:cubicBezTo>
                    <a:pt x="3570" y="319"/>
                    <a:pt x="3578" y="314"/>
                    <a:pt x="3586" y="309"/>
                  </a:cubicBezTo>
                  <a:cubicBezTo>
                    <a:pt x="3586" y="309"/>
                    <a:pt x="3586" y="309"/>
                    <a:pt x="3586" y="309"/>
                  </a:cubicBezTo>
                  <a:cubicBezTo>
                    <a:pt x="3595" y="304"/>
                    <a:pt x="3604" y="298"/>
                    <a:pt x="3614" y="292"/>
                  </a:cubicBezTo>
                  <a:moveTo>
                    <a:pt x="3725" y="291"/>
                  </a:moveTo>
                  <a:cubicBezTo>
                    <a:pt x="3721" y="293"/>
                    <a:pt x="3718" y="296"/>
                    <a:pt x="3714" y="298"/>
                  </a:cubicBezTo>
                  <a:cubicBezTo>
                    <a:pt x="3714" y="299"/>
                    <a:pt x="3714" y="300"/>
                    <a:pt x="3715" y="300"/>
                  </a:cubicBezTo>
                  <a:cubicBezTo>
                    <a:pt x="3719" y="299"/>
                    <a:pt x="3723" y="299"/>
                    <a:pt x="3728" y="298"/>
                  </a:cubicBezTo>
                  <a:cubicBezTo>
                    <a:pt x="3727" y="295"/>
                    <a:pt x="3726" y="293"/>
                    <a:pt x="3725" y="291"/>
                  </a:cubicBezTo>
                  <a:moveTo>
                    <a:pt x="3637" y="278"/>
                  </a:moveTo>
                  <a:cubicBezTo>
                    <a:pt x="3634" y="280"/>
                    <a:pt x="3634" y="280"/>
                    <a:pt x="3634" y="280"/>
                  </a:cubicBezTo>
                  <a:cubicBezTo>
                    <a:pt x="3635" y="279"/>
                    <a:pt x="3635" y="279"/>
                    <a:pt x="3636" y="279"/>
                  </a:cubicBezTo>
                  <a:cubicBezTo>
                    <a:pt x="3636" y="278"/>
                    <a:pt x="3636" y="278"/>
                    <a:pt x="3637" y="278"/>
                  </a:cubicBezTo>
                  <a:moveTo>
                    <a:pt x="1640" y="273"/>
                  </a:moveTo>
                  <a:cubicBezTo>
                    <a:pt x="1593" y="291"/>
                    <a:pt x="1547" y="310"/>
                    <a:pt x="1501" y="329"/>
                  </a:cubicBezTo>
                  <a:cubicBezTo>
                    <a:pt x="1485" y="336"/>
                    <a:pt x="1469" y="342"/>
                    <a:pt x="1453" y="349"/>
                  </a:cubicBezTo>
                  <a:cubicBezTo>
                    <a:pt x="1500" y="333"/>
                    <a:pt x="1545" y="318"/>
                    <a:pt x="1587" y="305"/>
                  </a:cubicBezTo>
                  <a:cubicBezTo>
                    <a:pt x="1605" y="294"/>
                    <a:pt x="1622" y="284"/>
                    <a:pt x="1640" y="273"/>
                  </a:cubicBezTo>
                  <a:moveTo>
                    <a:pt x="1243" y="254"/>
                  </a:moveTo>
                  <a:cubicBezTo>
                    <a:pt x="1242" y="255"/>
                    <a:pt x="1240" y="256"/>
                    <a:pt x="1239" y="256"/>
                  </a:cubicBezTo>
                  <a:cubicBezTo>
                    <a:pt x="1243" y="267"/>
                    <a:pt x="1247" y="278"/>
                    <a:pt x="1252" y="289"/>
                  </a:cubicBezTo>
                  <a:cubicBezTo>
                    <a:pt x="1253" y="288"/>
                    <a:pt x="1255" y="288"/>
                    <a:pt x="1257" y="288"/>
                  </a:cubicBezTo>
                  <a:cubicBezTo>
                    <a:pt x="1252" y="276"/>
                    <a:pt x="1248" y="265"/>
                    <a:pt x="1243" y="254"/>
                  </a:cubicBezTo>
                  <a:moveTo>
                    <a:pt x="3689" y="245"/>
                  </a:moveTo>
                  <a:cubicBezTo>
                    <a:pt x="3673" y="255"/>
                    <a:pt x="3657" y="266"/>
                    <a:pt x="3640" y="276"/>
                  </a:cubicBezTo>
                  <a:cubicBezTo>
                    <a:pt x="3637" y="278"/>
                    <a:pt x="3637" y="278"/>
                    <a:pt x="3637" y="278"/>
                  </a:cubicBezTo>
                  <a:cubicBezTo>
                    <a:pt x="3636" y="278"/>
                    <a:pt x="3636" y="278"/>
                    <a:pt x="3636" y="279"/>
                  </a:cubicBezTo>
                  <a:cubicBezTo>
                    <a:pt x="3635" y="279"/>
                    <a:pt x="3635" y="279"/>
                    <a:pt x="3634" y="280"/>
                  </a:cubicBezTo>
                  <a:cubicBezTo>
                    <a:pt x="3627" y="284"/>
                    <a:pt x="3627" y="284"/>
                    <a:pt x="3627" y="284"/>
                  </a:cubicBezTo>
                  <a:cubicBezTo>
                    <a:pt x="3623" y="287"/>
                    <a:pt x="3618" y="290"/>
                    <a:pt x="3614" y="292"/>
                  </a:cubicBezTo>
                  <a:cubicBezTo>
                    <a:pt x="3614" y="292"/>
                    <a:pt x="3614" y="292"/>
                    <a:pt x="3614" y="292"/>
                  </a:cubicBezTo>
                  <a:cubicBezTo>
                    <a:pt x="3604" y="298"/>
                    <a:pt x="3595" y="304"/>
                    <a:pt x="3586" y="309"/>
                  </a:cubicBezTo>
                  <a:cubicBezTo>
                    <a:pt x="3586" y="309"/>
                    <a:pt x="3586" y="309"/>
                    <a:pt x="3586" y="309"/>
                  </a:cubicBezTo>
                  <a:cubicBezTo>
                    <a:pt x="3578" y="314"/>
                    <a:pt x="3570" y="319"/>
                    <a:pt x="3562" y="324"/>
                  </a:cubicBezTo>
                  <a:cubicBezTo>
                    <a:pt x="3562" y="324"/>
                    <a:pt x="3562" y="324"/>
                    <a:pt x="3562" y="324"/>
                  </a:cubicBezTo>
                  <a:cubicBezTo>
                    <a:pt x="3554" y="328"/>
                    <a:pt x="3546" y="333"/>
                    <a:pt x="3538" y="338"/>
                  </a:cubicBezTo>
                  <a:cubicBezTo>
                    <a:pt x="3412" y="411"/>
                    <a:pt x="3305" y="463"/>
                    <a:pt x="3260" y="484"/>
                  </a:cubicBezTo>
                  <a:cubicBezTo>
                    <a:pt x="3260" y="484"/>
                    <a:pt x="3259" y="484"/>
                    <a:pt x="3257" y="485"/>
                  </a:cubicBezTo>
                  <a:cubicBezTo>
                    <a:pt x="3257" y="485"/>
                    <a:pt x="3257" y="485"/>
                    <a:pt x="3257" y="485"/>
                  </a:cubicBezTo>
                  <a:cubicBezTo>
                    <a:pt x="3255" y="486"/>
                    <a:pt x="3253" y="487"/>
                    <a:pt x="3250" y="489"/>
                  </a:cubicBezTo>
                  <a:cubicBezTo>
                    <a:pt x="3250" y="489"/>
                    <a:pt x="3249" y="489"/>
                    <a:pt x="3249" y="489"/>
                  </a:cubicBezTo>
                  <a:cubicBezTo>
                    <a:pt x="3243" y="492"/>
                    <a:pt x="3233" y="497"/>
                    <a:pt x="3219" y="503"/>
                  </a:cubicBezTo>
                  <a:cubicBezTo>
                    <a:pt x="3206" y="509"/>
                    <a:pt x="3190" y="517"/>
                    <a:pt x="3171" y="526"/>
                  </a:cubicBezTo>
                  <a:cubicBezTo>
                    <a:pt x="3151" y="535"/>
                    <a:pt x="3129" y="545"/>
                    <a:pt x="3104" y="557"/>
                  </a:cubicBezTo>
                  <a:cubicBezTo>
                    <a:pt x="3002" y="603"/>
                    <a:pt x="2854" y="668"/>
                    <a:pt x="2665" y="741"/>
                  </a:cubicBezTo>
                  <a:cubicBezTo>
                    <a:pt x="2538" y="791"/>
                    <a:pt x="2393" y="844"/>
                    <a:pt x="2233" y="899"/>
                  </a:cubicBezTo>
                  <a:cubicBezTo>
                    <a:pt x="2480" y="851"/>
                    <a:pt x="2725" y="804"/>
                    <a:pt x="2968" y="760"/>
                  </a:cubicBezTo>
                  <a:cubicBezTo>
                    <a:pt x="3014" y="752"/>
                    <a:pt x="3059" y="744"/>
                    <a:pt x="3105" y="737"/>
                  </a:cubicBezTo>
                  <a:cubicBezTo>
                    <a:pt x="3134" y="729"/>
                    <a:pt x="3162" y="722"/>
                    <a:pt x="3189" y="715"/>
                  </a:cubicBezTo>
                  <a:cubicBezTo>
                    <a:pt x="3248" y="701"/>
                    <a:pt x="3301" y="688"/>
                    <a:pt x="3347" y="676"/>
                  </a:cubicBezTo>
                  <a:cubicBezTo>
                    <a:pt x="3392" y="665"/>
                    <a:pt x="3430" y="656"/>
                    <a:pt x="3460" y="648"/>
                  </a:cubicBezTo>
                  <a:cubicBezTo>
                    <a:pt x="3460" y="648"/>
                    <a:pt x="3480" y="644"/>
                    <a:pt x="3516" y="637"/>
                  </a:cubicBezTo>
                  <a:cubicBezTo>
                    <a:pt x="3534" y="634"/>
                    <a:pt x="3556" y="630"/>
                    <a:pt x="3581" y="625"/>
                  </a:cubicBezTo>
                  <a:cubicBezTo>
                    <a:pt x="3593" y="622"/>
                    <a:pt x="3607" y="620"/>
                    <a:pt x="3621" y="618"/>
                  </a:cubicBezTo>
                  <a:cubicBezTo>
                    <a:pt x="3635" y="616"/>
                    <a:pt x="3649" y="613"/>
                    <a:pt x="3665" y="611"/>
                  </a:cubicBezTo>
                  <a:cubicBezTo>
                    <a:pt x="3710" y="603"/>
                    <a:pt x="3760" y="595"/>
                    <a:pt x="3815" y="588"/>
                  </a:cubicBezTo>
                  <a:cubicBezTo>
                    <a:pt x="3813" y="583"/>
                    <a:pt x="3811" y="579"/>
                    <a:pt x="3809" y="574"/>
                  </a:cubicBezTo>
                  <a:cubicBezTo>
                    <a:pt x="3762" y="581"/>
                    <a:pt x="3717" y="588"/>
                    <a:pt x="3673" y="594"/>
                  </a:cubicBezTo>
                  <a:cubicBezTo>
                    <a:pt x="3648" y="598"/>
                    <a:pt x="3624" y="601"/>
                    <a:pt x="3600" y="605"/>
                  </a:cubicBezTo>
                  <a:cubicBezTo>
                    <a:pt x="3576" y="608"/>
                    <a:pt x="3553" y="612"/>
                    <a:pt x="3531" y="616"/>
                  </a:cubicBezTo>
                  <a:cubicBezTo>
                    <a:pt x="3485" y="623"/>
                    <a:pt x="3442" y="630"/>
                    <a:pt x="3402" y="636"/>
                  </a:cubicBezTo>
                  <a:cubicBezTo>
                    <a:pt x="3362" y="643"/>
                    <a:pt x="3324" y="650"/>
                    <a:pt x="3289" y="656"/>
                  </a:cubicBezTo>
                  <a:cubicBezTo>
                    <a:pt x="3253" y="662"/>
                    <a:pt x="3221" y="668"/>
                    <a:pt x="3191" y="673"/>
                  </a:cubicBezTo>
                  <a:cubicBezTo>
                    <a:pt x="3161" y="678"/>
                    <a:pt x="3135" y="683"/>
                    <a:pt x="3111" y="687"/>
                  </a:cubicBezTo>
                  <a:cubicBezTo>
                    <a:pt x="3064" y="696"/>
                    <a:pt x="3029" y="702"/>
                    <a:pt x="3008" y="706"/>
                  </a:cubicBezTo>
                  <a:cubicBezTo>
                    <a:pt x="2969" y="713"/>
                    <a:pt x="2936" y="720"/>
                    <a:pt x="2905" y="727"/>
                  </a:cubicBezTo>
                  <a:cubicBezTo>
                    <a:pt x="2874" y="734"/>
                    <a:pt x="2845" y="740"/>
                    <a:pt x="2817" y="747"/>
                  </a:cubicBezTo>
                  <a:cubicBezTo>
                    <a:pt x="2759" y="760"/>
                    <a:pt x="2703" y="774"/>
                    <a:pt x="2626" y="790"/>
                  </a:cubicBezTo>
                  <a:cubicBezTo>
                    <a:pt x="2612" y="792"/>
                    <a:pt x="2598" y="795"/>
                    <a:pt x="2584" y="798"/>
                  </a:cubicBezTo>
                  <a:cubicBezTo>
                    <a:pt x="2718" y="753"/>
                    <a:pt x="2849" y="708"/>
                    <a:pt x="2975" y="660"/>
                  </a:cubicBezTo>
                  <a:cubicBezTo>
                    <a:pt x="3117" y="606"/>
                    <a:pt x="3253" y="549"/>
                    <a:pt x="3378" y="489"/>
                  </a:cubicBezTo>
                  <a:cubicBezTo>
                    <a:pt x="3380" y="487"/>
                    <a:pt x="3383" y="486"/>
                    <a:pt x="3386" y="485"/>
                  </a:cubicBezTo>
                  <a:cubicBezTo>
                    <a:pt x="3387" y="484"/>
                    <a:pt x="3387" y="484"/>
                    <a:pt x="3388" y="484"/>
                  </a:cubicBezTo>
                  <a:cubicBezTo>
                    <a:pt x="3459" y="449"/>
                    <a:pt x="3527" y="413"/>
                    <a:pt x="3590" y="376"/>
                  </a:cubicBezTo>
                  <a:cubicBezTo>
                    <a:pt x="3628" y="369"/>
                    <a:pt x="3662" y="363"/>
                    <a:pt x="3691" y="357"/>
                  </a:cubicBezTo>
                  <a:cubicBezTo>
                    <a:pt x="3704" y="355"/>
                    <a:pt x="3717" y="353"/>
                    <a:pt x="3728" y="351"/>
                  </a:cubicBezTo>
                  <a:cubicBezTo>
                    <a:pt x="3715" y="315"/>
                    <a:pt x="3702" y="280"/>
                    <a:pt x="3689" y="245"/>
                  </a:cubicBezTo>
                  <a:moveTo>
                    <a:pt x="4000" y="245"/>
                  </a:moveTo>
                  <a:cubicBezTo>
                    <a:pt x="3991" y="247"/>
                    <a:pt x="3983" y="248"/>
                    <a:pt x="3974" y="250"/>
                  </a:cubicBezTo>
                  <a:cubicBezTo>
                    <a:pt x="3916" y="261"/>
                    <a:pt x="3858" y="272"/>
                    <a:pt x="3802" y="283"/>
                  </a:cubicBezTo>
                  <a:cubicBezTo>
                    <a:pt x="3777" y="288"/>
                    <a:pt x="3752" y="293"/>
                    <a:pt x="3728" y="298"/>
                  </a:cubicBezTo>
                  <a:cubicBezTo>
                    <a:pt x="3731" y="307"/>
                    <a:pt x="3735" y="317"/>
                    <a:pt x="3738" y="327"/>
                  </a:cubicBezTo>
                  <a:cubicBezTo>
                    <a:pt x="3741" y="333"/>
                    <a:pt x="3743" y="340"/>
                    <a:pt x="3746" y="347"/>
                  </a:cubicBezTo>
                  <a:cubicBezTo>
                    <a:pt x="3775" y="342"/>
                    <a:pt x="3791" y="339"/>
                    <a:pt x="3791" y="339"/>
                  </a:cubicBezTo>
                  <a:cubicBezTo>
                    <a:pt x="3821" y="333"/>
                    <a:pt x="3852" y="327"/>
                    <a:pt x="3883" y="320"/>
                  </a:cubicBezTo>
                  <a:cubicBezTo>
                    <a:pt x="3928" y="312"/>
                    <a:pt x="3973" y="303"/>
                    <a:pt x="4020" y="293"/>
                  </a:cubicBezTo>
                  <a:cubicBezTo>
                    <a:pt x="4013" y="277"/>
                    <a:pt x="4007" y="261"/>
                    <a:pt x="4000" y="245"/>
                  </a:cubicBezTo>
                  <a:moveTo>
                    <a:pt x="3692" y="242"/>
                  </a:moveTo>
                  <a:cubicBezTo>
                    <a:pt x="3691" y="243"/>
                    <a:pt x="3690" y="243"/>
                    <a:pt x="3689" y="244"/>
                  </a:cubicBezTo>
                  <a:cubicBezTo>
                    <a:pt x="3689" y="244"/>
                    <a:pt x="3689" y="245"/>
                    <a:pt x="3689" y="245"/>
                  </a:cubicBezTo>
                  <a:cubicBezTo>
                    <a:pt x="3690" y="245"/>
                    <a:pt x="3691" y="244"/>
                    <a:pt x="3692" y="243"/>
                  </a:cubicBezTo>
                  <a:cubicBezTo>
                    <a:pt x="3692" y="243"/>
                    <a:pt x="3692" y="243"/>
                    <a:pt x="3692" y="242"/>
                  </a:cubicBezTo>
                  <a:moveTo>
                    <a:pt x="3690" y="237"/>
                  </a:moveTo>
                  <a:cubicBezTo>
                    <a:pt x="3689" y="238"/>
                    <a:pt x="3688" y="238"/>
                    <a:pt x="3687" y="239"/>
                  </a:cubicBezTo>
                  <a:cubicBezTo>
                    <a:pt x="3688" y="241"/>
                    <a:pt x="3688" y="242"/>
                    <a:pt x="3689" y="244"/>
                  </a:cubicBezTo>
                  <a:cubicBezTo>
                    <a:pt x="3690" y="243"/>
                    <a:pt x="3691" y="243"/>
                    <a:pt x="3692" y="242"/>
                  </a:cubicBezTo>
                  <a:cubicBezTo>
                    <a:pt x="3691" y="241"/>
                    <a:pt x="3691" y="239"/>
                    <a:pt x="3690" y="237"/>
                  </a:cubicBezTo>
                  <a:moveTo>
                    <a:pt x="1218" y="221"/>
                  </a:moveTo>
                  <a:cubicBezTo>
                    <a:pt x="1118" y="275"/>
                    <a:pt x="1012" y="323"/>
                    <a:pt x="907" y="377"/>
                  </a:cubicBezTo>
                  <a:cubicBezTo>
                    <a:pt x="854" y="404"/>
                    <a:pt x="801" y="433"/>
                    <a:pt x="748" y="465"/>
                  </a:cubicBezTo>
                  <a:cubicBezTo>
                    <a:pt x="739" y="470"/>
                    <a:pt x="731" y="476"/>
                    <a:pt x="722" y="482"/>
                  </a:cubicBezTo>
                  <a:cubicBezTo>
                    <a:pt x="725" y="481"/>
                    <a:pt x="727" y="480"/>
                    <a:pt x="730" y="480"/>
                  </a:cubicBezTo>
                  <a:cubicBezTo>
                    <a:pt x="742" y="476"/>
                    <a:pt x="755" y="473"/>
                    <a:pt x="767" y="469"/>
                  </a:cubicBezTo>
                  <a:cubicBezTo>
                    <a:pt x="780" y="465"/>
                    <a:pt x="792" y="462"/>
                    <a:pt x="805" y="458"/>
                  </a:cubicBezTo>
                  <a:cubicBezTo>
                    <a:pt x="830" y="451"/>
                    <a:pt x="855" y="444"/>
                    <a:pt x="880" y="436"/>
                  </a:cubicBezTo>
                  <a:cubicBezTo>
                    <a:pt x="930" y="421"/>
                    <a:pt x="981" y="406"/>
                    <a:pt x="1034" y="391"/>
                  </a:cubicBezTo>
                  <a:cubicBezTo>
                    <a:pt x="1053" y="385"/>
                    <a:pt x="1073" y="380"/>
                    <a:pt x="1092" y="374"/>
                  </a:cubicBezTo>
                  <a:cubicBezTo>
                    <a:pt x="1112" y="369"/>
                    <a:pt x="1131" y="363"/>
                    <a:pt x="1150" y="358"/>
                  </a:cubicBezTo>
                  <a:cubicBezTo>
                    <a:pt x="1187" y="348"/>
                    <a:pt x="1224" y="338"/>
                    <a:pt x="1261" y="329"/>
                  </a:cubicBezTo>
                  <a:cubicBezTo>
                    <a:pt x="1256" y="316"/>
                    <a:pt x="1251" y="303"/>
                    <a:pt x="1246" y="290"/>
                  </a:cubicBezTo>
                  <a:cubicBezTo>
                    <a:pt x="1190" y="305"/>
                    <a:pt x="1134" y="320"/>
                    <a:pt x="1078" y="337"/>
                  </a:cubicBezTo>
                  <a:cubicBezTo>
                    <a:pt x="1128" y="313"/>
                    <a:pt x="1180" y="288"/>
                    <a:pt x="1233" y="259"/>
                  </a:cubicBezTo>
                  <a:cubicBezTo>
                    <a:pt x="1233" y="259"/>
                    <a:pt x="1233" y="259"/>
                    <a:pt x="1234" y="259"/>
                  </a:cubicBezTo>
                  <a:cubicBezTo>
                    <a:pt x="1228" y="246"/>
                    <a:pt x="1223" y="234"/>
                    <a:pt x="1218" y="221"/>
                  </a:cubicBezTo>
                  <a:moveTo>
                    <a:pt x="785" y="216"/>
                  </a:moveTo>
                  <a:cubicBezTo>
                    <a:pt x="781" y="217"/>
                    <a:pt x="776" y="217"/>
                    <a:pt x="772" y="218"/>
                  </a:cubicBezTo>
                  <a:cubicBezTo>
                    <a:pt x="747" y="223"/>
                    <a:pt x="723" y="228"/>
                    <a:pt x="699" y="233"/>
                  </a:cubicBezTo>
                  <a:cubicBezTo>
                    <a:pt x="677" y="246"/>
                    <a:pt x="655" y="259"/>
                    <a:pt x="632" y="273"/>
                  </a:cubicBezTo>
                  <a:cubicBezTo>
                    <a:pt x="584" y="302"/>
                    <a:pt x="535" y="334"/>
                    <a:pt x="486" y="373"/>
                  </a:cubicBezTo>
                  <a:cubicBezTo>
                    <a:pt x="447" y="403"/>
                    <a:pt x="411" y="436"/>
                    <a:pt x="378" y="468"/>
                  </a:cubicBezTo>
                  <a:cubicBezTo>
                    <a:pt x="259" y="590"/>
                    <a:pt x="259" y="590"/>
                    <a:pt x="259" y="590"/>
                  </a:cubicBezTo>
                  <a:cubicBezTo>
                    <a:pt x="426" y="554"/>
                    <a:pt x="426" y="554"/>
                    <a:pt x="426" y="554"/>
                  </a:cubicBezTo>
                  <a:cubicBezTo>
                    <a:pt x="452" y="548"/>
                    <a:pt x="478" y="542"/>
                    <a:pt x="504" y="537"/>
                  </a:cubicBezTo>
                  <a:cubicBezTo>
                    <a:pt x="517" y="534"/>
                    <a:pt x="529" y="531"/>
                    <a:pt x="542" y="528"/>
                  </a:cubicBezTo>
                  <a:cubicBezTo>
                    <a:pt x="555" y="525"/>
                    <a:pt x="567" y="522"/>
                    <a:pt x="580" y="519"/>
                  </a:cubicBezTo>
                  <a:cubicBezTo>
                    <a:pt x="585" y="518"/>
                    <a:pt x="589" y="517"/>
                    <a:pt x="594" y="515"/>
                  </a:cubicBezTo>
                  <a:cubicBezTo>
                    <a:pt x="620" y="494"/>
                    <a:pt x="646" y="475"/>
                    <a:pt x="673" y="457"/>
                  </a:cubicBezTo>
                  <a:cubicBezTo>
                    <a:pt x="588" y="481"/>
                    <a:pt x="504" y="502"/>
                    <a:pt x="419" y="520"/>
                  </a:cubicBezTo>
                  <a:cubicBezTo>
                    <a:pt x="365" y="532"/>
                    <a:pt x="365" y="532"/>
                    <a:pt x="365" y="532"/>
                  </a:cubicBezTo>
                  <a:cubicBezTo>
                    <a:pt x="403" y="492"/>
                    <a:pt x="403" y="492"/>
                    <a:pt x="403" y="492"/>
                  </a:cubicBezTo>
                  <a:cubicBezTo>
                    <a:pt x="452" y="441"/>
                    <a:pt x="505" y="396"/>
                    <a:pt x="560" y="356"/>
                  </a:cubicBezTo>
                  <a:cubicBezTo>
                    <a:pt x="615" y="317"/>
                    <a:pt x="671" y="281"/>
                    <a:pt x="727" y="249"/>
                  </a:cubicBezTo>
                  <a:cubicBezTo>
                    <a:pt x="747" y="237"/>
                    <a:pt x="766" y="226"/>
                    <a:pt x="785" y="216"/>
                  </a:cubicBezTo>
                  <a:moveTo>
                    <a:pt x="4165" y="212"/>
                  </a:moveTo>
                  <a:cubicBezTo>
                    <a:pt x="4129" y="219"/>
                    <a:pt x="4093" y="226"/>
                    <a:pt x="4056" y="234"/>
                  </a:cubicBezTo>
                  <a:cubicBezTo>
                    <a:pt x="4048" y="235"/>
                    <a:pt x="4040" y="237"/>
                    <a:pt x="4032" y="239"/>
                  </a:cubicBezTo>
                  <a:cubicBezTo>
                    <a:pt x="4021" y="241"/>
                    <a:pt x="4011" y="243"/>
                    <a:pt x="4000" y="245"/>
                  </a:cubicBezTo>
                  <a:cubicBezTo>
                    <a:pt x="4007" y="261"/>
                    <a:pt x="4013" y="277"/>
                    <a:pt x="4020" y="293"/>
                  </a:cubicBezTo>
                  <a:cubicBezTo>
                    <a:pt x="4030" y="291"/>
                    <a:pt x="4041" y="289"/>
                    <a:pt x="4051" y="287"/>
                  </a:cubicBezTo>
                  <a:cubicBezTo>
                    <a:pt x="4059" y="285"/>
                    <a:pt x="4068" y="284"/>
                    <a:pt x="4076" y="282"/>
                  </a:cubicBezTo>
                  <a:cubicBezTo>
                    <a:pt x="4109" y="275"/>
                    <a:pt x="4142" y="269"/>
                    <a:pt x="4175" y="262"/>
                  </a:cubicBezTo>
                  <a:cubicBezTo>
                    <a:pt x="4179" y="277"/>
                    <a:pt x="4179" y="277"/>
                    <a:pt x="4179" y="277"/>
                  </a:cubicBezTo>
                  <a:cubicBezTo>
                    <a:pt x="4181" y="285"/>
                    <a:pt x="4181" y="285"/>
                    <a:pt x="4181" y="285"/>
                  </a:cubicBezTo>
                  <a:cubicBezTo>
                    <a:pt x="4206" y="399"/>
                    <a:pt x="4206" y="399"/>
                    <a:pt x="4206" y="399"/>
                  </a:cubicBezTo>
                  <a:cubicBezTo>
                    <a:pt x="4219" y="459"/>
                    <a:pt x="4219" y="459"/>
                    <a:pt x="4219" y="459"/>
                  </a:cubicBezTo>
                  <a:cubicBezTo>
                    <a:pt x="4228" y="499"/>
                    <a:pt x="4228" y="499"/>
                    <a:pt x="4228" y="499"/>
                  </a:cubicBezTo>
                  <a:cubicBezTo>
                    <a:pt x="4264" y="659"/>
                    <a:pt x="4264" y="659"/>
                    <a:pt x="4264" y="659"/>
                  </a:cubicBezTo>
                  <a:cubicBezTo>
                    <a:pt x="4290" y="776"/>
                    <a:pt x="4290" y="776"/>
                    <a:pt x="4290" y="776"/>
                  </a:cubicBezTo>
                  <a:cubicBezTo>
                    <a:pt x="4235" y="790"/>
                    <a:pt x="4180" y="804"/>
                    <a:pt x="4124" y="818"/>
                  </a:cubicBezTo>
                  <a:cubicBezTo>
                    <a:pt x="4096" y="825"/>
                    <a:pt x="4068" y="832"/>
                    <a:pt x="4040" y="839"/>
                  </a:cubicBezTo>
                  <a:cubicBezTo>
                    <a:pt x="4012" y="846"/>
                    <a:pt x="3983" y="854"/>
                    <a:pt x="3955" y="861"/>
                  </a:cubicBezTo>
                  <a:cubicBezTo>
                    <a:pt x="3898" y="876"/>
                    <a:pt x="3840" y="891"/>
                    <a:pt x="3782" y="907"/>
                  </a:cubicBezTo>
                  <a:cubicBezTo>
                    <a:pt x="3725" y="922"/>
                    <a:pt x="3667" y="938"/>
                    <a:pt x="3609" y="954"/>
                  </a:cubicBezTo>
                  <a:cubicBezTo>
                    <a:pt x="3514" y="980"/>
                    <a:pt x="3419" y="1006"/>
                    <a:pt x="3325" y="1033"/>
                  </a:cubicBezTo>
                  <a:cubicBezTo>
                    <a:pt x="3272" y="1047"/>
                    <a:pt x="3220" y="1062"/>
                    <a:pt x="3168" y="1077"/>
                  </a:cubicBezTo>
                  <a:cubicBezTo>
                    <a:pt x="3365" y="1077"/>
                    <a:pt x="3365" y="1077"/>
                    <a:pt x="3365" y="1077"/>
                  </a:cubicBezTo>
                  <a:cubicBezTo>
                    <a:pt x="3382" y="1072"/>
                    <a:pt x="3399" y="1067"/>
                    <a:pt x="3416" y="1063"/>
                  </a:cubicBezTo>
                  <a:cubicBezTo>
                    <a:pt x="3463" y="1050"/>
                    <a:pt x="3511" y="1036"/>
                    <a:pt x="3560" y="1023"/>
                  </a:cubicBezTo>
                  <a:cubicBezTo>
                    <a:pt x="3608" y="1010"/>
                    <a:pt x="3657" y="996"/>
                    <a:pt x="3707" y="983"/>
                  </a:cubicBezTo>
                  <a:cubicBezTo>
                    <a:pt x="3731" y="976"/>
                    <a:pt x="3756" y="969"/>
                    <a:pt x="3781" y="963"/>
                  </a:cubicBezTo>
                  <a:cubicBezTo>
                    <a:pt x="3793" y="959"/>
                    <a:pt x="3806" y="956"/>
                    <a:pt x="3818" y="952"/>
                  </a:cubicBezTo>
                  <a:cubicBezTo>
                    <a:pt x="3855" y="943"/>
                    <a:pt x="3855" y="943"/>
                    <a:pt x="3855" y="943"/>
                  </a:cubicBezTo>
                  <a:cubicBezTo>
                    <a:pt x="3905" y="929"/>
                    <a:pt x="3955" y="916"/>
                    <a:pt x="4004" y="903"/>
                  </a:cubicBezTo>
                  <a:cubicBezTo>
                    <a:pt x="4050" y="890"/>
                    <a:pt x="4099" y="877"/>
                    <a:pt x="4149" y="865"/>
                  </a:cubicBezTo>
                  <a:cubicBezTo>
                    <a:pt x="4158" y="862"/>
                    <a:pt x="4167" y="860"/>
                    <a:pt x="4177" y="858"/>
                  </a:cubicBezTo>
                  <a:cubicBezTo>
                    <a:pt x="4218" y="847"/>
                    <a:pt x="4259" y="836"/>
                    <a:pt x="4302" y="826"/>
                  </a:cubicBezTo>
                  <a:cubicBezTo>
                    <a:pt x="4298" y="810"/>
                    <a:pt x="4298" y="810"/>
                    <a:pt x="4298" y="810"/>
                  </a:cubicBezTo>
                  <a:cubicBezTo>
                    <a:pt x="4264" y="659"/>
                    <a:pt x="4264" y="659"/>
                    <a:pt x="4264" y="659"/>
                  </a:cubicBezTo>
                  <a:cubicBezTo>
                    <a:pt x="4229" y="499"/>
                    <a:pt x="4229" y="499"/>
                    <a:pt x="4229" y="499"/>
                  </a:cubicBezTo>
                  <a:cubicBezTo>
                    <a:pt x="4220" y="460"/>
                    <a:pt x="4220" y="460"/>
                    <a:pt x="4220" y="460"/>
                  </a:cubicBezTo>
                  <a:cubicBezTo>
                    <a:pt x="4220" y="459"/>
                    <a:pt x="4220" y="459"/>
                    <a:pt x="4220" y="459"/>
                  </a:cubicBezTo>
                  <a:cubicBezTo>
                    <a:pt x="4207" y="398"/>
                    <a:pt x="4207" y="398"/>
                    <a:pt x="4207" y="398"/>
                  </a:cubicBezTo>
                  <a:cubicBezTo>
                    <a:pt x="4206" y="397"/>
                    <a:pt x="4206" y="397"/>
                    <a:pt x="4206" y="397"/>
                  </a:cubicBezTo>
                  <a:cubicBezTo>
                    <a:pt x="4181" y="284"/>
                    <a:pt x="4181" y="284"/>
                    <a:pt x="4181" y="284"/>
                  </a:cubicBezTo>
                  <a:cubicBezTo>
                    <a:pt x="4180" y="276"/>
                    <a:pt x="4180" y="276"/>
                    <a:pt x="4180" y="276"/>
                  </a:cubicBezTo>
                  <a:cubicBezTo>
                    <a:pt x="4168" y="225"/>
                    <a:pt x="4168" y="225"/>
                    <a:pt x="4168" y="225"/>
                  </a:cubicBezTo>
                  <a:cubicBezTo>
                    <a:pt x="4165" y="212"/>
                    <a:pt x="4165" y="212"/>
                    <a:pt x="4165" y="212"/>
                  </a:cubicBezTo>
                  <a:moveTo>
                    <a:pt x="1216" y="205"/>
                  </a:moveTo>
                  <a:cubicBezTo>
                    <a:pt x="1215" y="206"/>
                    <a:pt x="1214" y="207"/>
                    <a:pt x="1213" y="207"/>
                  </a:cubicBezTo>
                  <a:cubicBezTo>
                    <a:pt x="1215" y="212"/>
                    <a:pt x="1216" y="216"/>
                    <a:pt x="1218" y="221"/>
                  </a:cubicBezTo>
                  <a:cubicBezTo>
                    <a:pt x="1219" y="220"/>
                    <a:pt x="1220" y="220"/>
                    <a:pt x="1222" y="219"/>
                  </a:cubicBezTo>
                  <a:cubicBezTo>
                    <a:pt x="1220" y="214"/>
                    <a:pt x="1218" y="210"/>
                    <a:pt x="1216" y="205"/>
                  </a:cubicBezTo>
                  <a:moveTo>
                    <a:pt x="2188" y="137"/>
                  </a:moveTo>
                  <a:cubicBezTo>
                    <a:pt x="2186" y="138"/>
                    <a:pt x="2185" y="138"/>
                    <a:pt x="2184" y="138"/>
                  </a:cubicBezTo>
                  <a:cubicBezTo>
                    <a:pt x="2184" y="140"/>
                    <a:pt x="2185" y="142"/>
                    <a:pt x="2186" y="143"/>
                  </a:cubicBezTo>
                  <a:cubicBezTo>
                    <a:pt x="2187" y="143"/>
                    <a:pt x="2189" y="143"/>
                    <a:pt x="2190" y="143"/>
                  </a:cubicBezTo>
                  <a:cubicBezTo>
                    <a:pt x="2189" y="141"/>
                    <a:pt x="2189" y="139"/>
                    <a:pt x="2188" y="137"/>
                  </a:cubicBezTo>
                  <a:moveTo>
                    <a:pt x="40" y="130"/>
                  </a:moveTo>
                  <a:cubicBezTo>
                    <a:pt x="38" y="130"/>
                    <a:pt x="36" y="130"/>
                    <a:pt x="34" y="131"/>
                  </a:cubicBezTo>
                  <a:cubicBezTo>
                    <a:pt x="34" y="131"/>
                    <a:pt x="35" y="132"/>
                    <a:pt x="35" y="132"/>
                  </a:cubicBezTo>
                  <a:cubicBezTo>
                    <a:pt x="37" y="131"/>
                    <a:pt x="38" y="130"/>
                    <a:pt x="40" y="130"/>
                  </a:cubicBezTo>
                  <a:moveTo>
                    <a:pt x="1064" y="116"/>
                  </a:moveTo>
                  <a:cubicBezTo>
                    <a:pt x="1062" y="117"/>
                    <a:pt x="1061" y="117"/>
                    <a:pt x="1060" y="117"/>
                  </a:cubicBezTo>
                  <a:cubicBezTo>
                    <a:pt x="1061" y="121"/>
                    <a:pt x="1062" y="125"/>
                    <a:pt x="1064" y="129"/>
                  </a:cubicBezTo>
                  <a:cubicBezTo>
                    <a:pt x="1065" y="128"/>
                    <a:pt x="1067" y="128"/>
                    <a:pt x="1068" y="128"/>
                  </a:cubicBezTo>
                  <a:cubicBezTo>
                    <a:pt x="1066" y="124"/>
                    <a:pt x="1065" y="120"/>
                    <a:pt x="1064" y="116"/>
                  </a:cubicBezTo>
                  <a:moveTo>
                    <a:pt x="36" y="104"/>
                  </a:moveTo>
                  <a:cubicBezTo>
                    <a:pt x="33" y="105"/>
                    <a:pt x="29" y="106"/>
                    <a:pt x="27" y="107"/>
                  </a:cubicBezTo>
                  <a:cubicBezTo>
                    <a:pt x="27" y="107"/>
                    <a:pt x="27" y="108"/>
                    <a:pt x="27" y="108"/>
                  </a:cubicBezTo>
                  <a:cubicBezTo>
                    <a:pt x="30" y="107"/>
                    <a:pt x="33" y="106"/>
                    <a:pt x="36" y="104"/>
                  </a:cubicBezTo>
                  <a:moveTo>
                    <a:pt x="377" y="94"/>
                  </a:moveTo>
                  <a:cubicBezTo>
                    <a:pt x="362" y="97"/>
                    <a:pt x="347" y="100"/>
                    <a:pt x="333" y="102"/>
                  </a:cubicBezTo>
                  <a:cubicBezTo>
                    <a:pt x="279" y="134"/>
                    <a:pt x="223" y="167"/>
                    <a:pt x="167" y="204"/>
                  </a:cubicBezTo>
                  <a:cubicBezTo>
                    <a:pt x="110" y="242"/>
                    <a:pt x="53" y="282"/>
                    <a:pt x="0" y="329"/>
                  </a:cubicBezTo>
                  <a:cubicBezTo>
                    <a:pt x="7" y="343"/>
                    <a:pt x="7" y="343"/>
                    <a:pt x="7" y="343"/>
                  </a:cubicBezTo>
                  <a:cubicBezTo>
                    <a:pt x="128" y="316"/>
                    <a:pt x="250" y="288"/>
                    <a:pt x="366" y="261"/>
                  </a:cubicBezTo>
                  <a:cubicBezTo>
                    <a:pt x="424" y="248"/>
                    <a:pt x="481" y="235"/>
                    <a:pt x="535" y="223"/>
                  </a:cubicBezTo>
                  <a:cubicBezTo>
                    <a:pt x="590" y="212"/>
                    <a:pt x="642" y="201"/>
                    <a:pt x="691" y="191"/>
                  </a:cubicBezTo>
                  <a:cubicBezTo>
                    <a:pt x="694" y="191"/>
                    <a:pt x="696" y="190"/>
                    <a:pt x="699" y="190"/>
                  </a:cubicBezTo>
                  <a:cubicBezTo>
                    <a:pt x="720" y="178"/>
                    <a:pt x="741" y="166"/>
                    <a:pt x="762" y="155"/>
                  </a:cubicBezTo>
                  <a:cubicBezTo>
                    <a:pt x="688" y="169"/>
                    <a:pt x="615" y="183"/>
                    <a:pt x="538" y="197"/>
                  </a:cubicBezTo>
                  <a:cubicBezTo>
                    <a:pt x="480" y="209"/>
                    <a:pt x="419" y="222"/>
                    <a:pt x="355" y="235"/>
                  </a:cubicBezTo>
                  <a:cubicBezTo>
                    <a:pt x="270" y="254"/>
                    <a:pt x="180" y="274"/>
                    <a:pt x="80" y="297"/>
                  </a:cubicBezTo>
                  <a:cubicBezTo>
                    <a:pt x="118" y="267"/>
                    <a:pt x="159" y="238"/>
                    <a:pt x="203" y="207"/>
                  </a:cubicBezTo>
                  <a:cubicBezTo>
                    <a:pt x="235" y="185"/>
                    <a:pt x="271" y="162"/>
                    <a:pt x="309" y="137"/>
                  </a:cubicBezTo>
                  <a:cubicBezTo>
                    <a:pt x="331" y="123"/>
                    <a:pt x="354" y="109"/>
                    <a:pt x="377" y="94"/>
                  </a:cubicBezTo>
                  <a:moveTo>
                    <a:pt x="3088" y="93"/>
                  </a:moveTo>
                  <a:cubicBezTo>
                    <a:pt x="3055" y="103"/>
                    <a:pt x="3023" y="113"/>
                    <a:pt x="2990" y="123"/>
                  </a:cubicBezTo>
                  <a:cubicBezTo>
                    <a:pt x="3020" y="118"/>
                    <a:pt x="3049" y="115"/>
                    <a:pt x="3076" y="111"/>
                  </a:cubicBezTo>
                  <a:cubicBezTo>
                    <a:pt x="3090" y="152"/>
                    <a:pt x="3090" y="152"/>
                    <a:pt x="3090" y="152"/>
                  </a:cubicBezTo>
                  <a:cubicBezTo>
                    <a:pt x="3064" y="167"/>
                    <a:pt x="3040" y="180"/>
                    <a:pt x="3018" y="192"/>
                  </a:cubicBezTo>
                  <a:cubicBezTo>
                    <a:pt x="2996" y="205"/>
                    <a:pt x="2976" y="216"/>
                    <a:pt x="2958" y="226"/>
                  </a:cubicBezTo>
                  <a:cubicBezTo>
                    <a:pt x="2936" y="238"/>
                    <a:pt x="2917" y="248"/>
                    <a:pt x="2902" y="256"/>
                  </a:cubicBezTo>
                  <a:cubicBezTo>
                    <a:pt x="2893" y="262"/>
                    <a:pt x="2885" y="266"/>
                    <a:pt x="2879" y="269"/>
                  </a:cubicBezTo>
                  <a:cubicBezTo>
                    <a:pt x="2867" y="276"/>
                    <a:pt x="2861" y="280"/>
                    <a:pt x="2862" y="280"/>
                  </a:cubicBezTo>
                  <a:cubicBezTo>
                    <a:pt x="2863" y="280"/>
                    <a:pt x="2882" y="271"/>
                    <a:pt x="2923" y="250"/>
                  </a:cubicBezTo>
                  <a:cubicBezTo>
                    <a:pt x="2924" y="249"/>
                    <a:pt x="2926" y="248"/>
                    <a:pt x="2928" y="248"/>
                  </a:cubicBezTo>
                  <a:cubicBezTo>
                    <a:pt x="2926" y="248"/>
                    <a:pt x="2924" y="249"/>
                    <a:pt x="2923" y="250"/>
                  </a:cubicBezTo>
                  <a:cubicBezTo>
                    <a:pt x="2854" y="285"/>
                    <a:pt x="2786" y="320"/>
                    <a:pt x="2717" y="355"/>
                  </a:cubicBezTo>
                  <a:cubicBezTo>
                    <a:pt x="2495" y="466"/>
                    <a:pt x="2269" y="575"/>
                    <a:pt x="2031" y="679"/>
                  </a:cubicBezTo>
                  <a:cubicBezTo>
                    <a:pt x="1874" y="748"/>
                    <a:pt x="1713" y="815"/>
                    <a:pt x="1544" y="879"/>
                  </a:cubicBezTo>
                  <a:cubicBezTo>
                    <a:pt x="1422" y="925"/>
                    <a:pt x="1297" y="969"/>
                    <a:pt x="1168" y="1011"/>
                  </a:cubicBezTo>
                  <a:cubicBezTo>
                    <a:pt x="1117" y="1028"/>
                    <a:pt x="1066" y="1044"/>
                    <a:pt x="1014" y="1060"/>
                  </a:cubicBezTo>
                  <a:cubicBezTo>
                    <a:pt x="956" y="1077"/>
                    <a:pt x="956" y="1077"/>
                    <a:pt x="956" y="1077"/>
                  </a:cubicBezTo>
                  <a:cubicBezTo>
                    <a:pt x="1035" y="1077"/>
                    <a:pt x="1035" y="1077"/>
                    <a:pt x="1035" y="1077"/>
                  </a:cubicBezTo>
                  <a:cubicBezTo>
                    <a:pt x="1074" y="1065"/>
                    <a:pt x="1112" y="1053"/>
                    <a:pt x="1149" y="1042"/>
                  </a:cubicBezTo>
                  <a:cubicBezTo>
                    <a:pt x="1166" y="1037"/>
                    <a:pt x="1182" y="1032"/>
                    <a:pt x="1198" y="1027"/>
                  </a:cubicBezTo>
                  <a:cubicBezTo>
                    <a:pt x="1214" y="1022"/>
                    <a:pt x="1230" y="1017"/>
                    <a:pt x="1246" y="1012"/>
                  </a:cubicBezTo>
                  <a:cubicBezTo>
                    <a:pt x="1278" y="1002"/>
                    <a:pt x="1310" y="992"/>
                    <a:pt x="1343" y="982"/>
                  </a:cubicBezTo>
                  <a:cubicBezTo>
                    <a:pt x="1377" y="971"/>
                    <a:pt x="1411" y="960"/>
                    <a:pt x="1446" y="949"/>
                  </a:cubicBezTo>
                  <a:cubicBezTo>
                    <a:pt x="1481" y="937"/>
                    <a:pt x="1518" y="924"/>
                    <a:pt x="1557" y="911"/>
                  </a:cubicBezTo>
                  <a:cubicBezTo>
                    <a:pt x="1749" y="842"/>
                    <a:pt x="1942" y="764"/>
                    <a:pt x="2120" y="687"/>
                  </a:cubicBezTo>
                  <a:cubicBezTo>
                    <a:pt x="2297" y="611"/>
                    <a:pt x="2457" y="537"/>
                    <a:pt x="2585" y="481"/>
                  </a:cubicBezTo>
                  <a:cubicBezTo>
                    <a:pt x="2766" y="403"/>
                    <a:pt x="2946" y="319"/>
                    <a:pt x="3131" y="225"/>
                  </a:cubicBezTo>
                  <a:cubicBezTo>
                    <a:pt x="3088" y="93"/>
                    <a:pt x="3088" y="93"/>
                    <a:pt x="3088" y="93"/>
                  </a:cubicBezTo>
                  <a:moveTo>
                    <a:pt x="1053" y="75"/>
                  </a:moveTo>
                  <a:cubicBezTo>
                    <a:pt x="1052" y="75"/>
                    <a:pt x="1051" y="76"/>
                    <a:pt x="1050" y="76"/>
                  </a:cubicBezTo>
                  <a:cubicBezTo>
                    <a:pt x="1053" y="83"/>
                    <a:pt x="1055" y="90"/>
                    <a:pt x="1058" y="96"/>
                  </a:cubicBezTo>
                  <a:cubicBezTo>
                    <a:pt x="1059" y="96"/>
                    <a:pt x="1060" y="96"/>
                    <a:pt x="1061" y="96"/>
                  </a:cubicBezTo>
                  <a:cubicBezTo>
                    <a:pt x="1058" y="89"/>
                    <a:pt x="1056" y="82"/>
                    <a:pt x="1053" y="75"/>
                  </a:cubicBezTo>
                  <a:moveTo>
                    <a:pt x="1038" y="59"/>
                  </a:moveTo>
                  <a:cubicBezTo>
                    <a:pt x="970" y="93"/>
                    <a:pt x="901" y="127"/>
                    <a:pt x="831" y="163"/>
                  </a:cubicBezTo>
                  <a:cubicBezTo>
                    <a:pt x="909" y="147"/>
                    <a:pt x="984" y="132"/>
                    <a:pt x="1060" y="117"/>
                  </a:cubicBezTo>
                  <a:cubicBezTo>
                    <a:pt x="1057" y="111"/>
                    <a:pt x="1055" y="104"/>
                    <a:pt x="1052" y="98"/>
                  </a:cubicBezTo>
                  <a:cubicBezTo>
                    <a:pt x="1034" y="102"/>
                    <a:pt x="1016" y="105"/>
                    <a:pt x="998" y="109"/>
                  </a:cubicBezTo>
                  <a:cubicBezTo>
                    <a:pt x="992" y="110"/>
                    <a:pt x="985" y="112"/>
                    <a:pt x="979" y="113"/>
                  </a:cubicBezTo>
                  <a:cubicBezTo>
                    <a:pt x="1001" y="101"/>
                    <a:pt x="1023" y="90"/>
                    <a:pt x="1045" y="79"/>
                  </a:cubicBezTo>
                  <a:cubicBezTo>
                    <a:pt x="1043" y="72"/>
                    <a:pt x="1040" y="66"/>
                    <a:pt x="1038" y="59"/>
                  </a:cubicBezTo>
                  <a:moveTo>
                    <a:pt x="355" y="58"/>
                  </a:moveTo>
                  <a:cubicBezTo>
                    <a:pt x="331" y="63"/>
                    <a:pt x="307" y="67"/>
                    <a:pt x="283" y="70"/>
                  </a:cubicBezTo>
                  <a:cubicBezTo>
                    <a:pt x="282" y="70"/>
                    <a:pt x="282" y="70"/>
                    <a:pt x="281" y="70"/>
                  </a:cubicBezTo>
                  <a:cubicBezTo>
                    <a:pt x="245" y="75"/>
                    <a:pt x="210" y="78"/>
                    <a:pt x="178" y="82"/>
                  </a:cubicBezTo>
                  <a:cubicBezTo>
                    <a:pt x="146" y="85"/>
                    <a:pt x="117" y="89"/>
                    <a:pt x="92" y="93"/>
                  </a:cubicBezTo>
                  <a:cubicBezTo>
                    <a:pt x="89" y="95"/>
                    <a:pt x="87" y="97"/>
                    <a:pt x="84" y="99"/>
                  </a:cubicBezTo>
                  <a:cubicBezTo>
                    <a:pt x="122" y="95"/>
                    <a:pt x="159" y="92"/>
                    <a:pt x="199" y="89"/>
                  </a:cubicBezTo>
                  <a:cubicBezTo>
                    <a:pt x="228" y="87"/>
                    <a:pt x="258" y="85"/>
                    <a:pt x="291" y="82"/>
                  </a:cubicBezTo>
                  <a:cubicBezTo>
                    <a:pt x="300" y="81"/>
                    <a:pt x="310" y="80"/>
                    <a:pt x="320" y="78"/>
                  </a:cubicBezTo>
                  <a:cubicBezTo>
                    <a:pt x="332" y="72"/>
                    <a:pt x="344" y="65"/>
                    <a:pt x="355" y="58"/>
                  </a:cubicBezTo>
                  <a:moveTo>
                    <a:pt x="388" y="50"/>
                  </a:moveTo>
                  <a:cubicBezTo>
                    <a:pt x="387" y="50"/>
                    <a:pt x="385" y="51"/>
                    <a:pt x="383" y="51"/>
                  </a:cubicBezTo>
                  <a:cubicBezTo>
                    <a:pt x="385" y="56"/>
                    <a:pt x="387" y="61"/>
                    <a:pt x="390" y="65"/>
                  </a:cubicBezTo>
                  <a:cubicBezTo>
                    <a:pt x="391" y="65"/>
                    <a:pt x="392" y="65"/>
                    <a:pt x="393" y="64"/>
                  </a:cubicBezTo>
                  <a:cubicBezTo>
                    <a:pt x="393" y="66"/>
                    <a:pt x="393" y="66"/>
                    <a:pt x="393" y="66"/>
                  </a:cubicBezTo>
                  <a:cubicBezTo>
                    <a:pt x="392" y="66"/>
                    <a:pt x="391" y="67"/>
                    <a:pt x="390" y="67"/>
                  </a:cubicBezTo>
                  <a:cubicBezTo>
                    <a:pt x="393" y="72"/>
                    <a:pt x="395" y="77"/>
                    <a:pt x="397" y="82"/>
                  </a:cubicBezTo>
                  <a:cubicBezTo>
                    <a:pt x="399" y="81"/>
                    <a:pt x="400" y="80"/>
                    <a:pt x="402" y="79"/>
                  </a:cubicBezTo>
                  <a:cubicBezTo>
                    <a:pt x="388" y="50"/>
                    <a:pt x="388" y="50"/>
                    <a:pt x="388" y="50"/>
                  </a:cubicBezTo>
                  <a:moveTo>
                    <a:pt x="2162" y="47"/>
                  </a:moveTo>
                  <a:cubicBezTo>
                    <a:pt x="2160" y="48"/>
                    <a:pt x="2158" y="49"/>
                    <a:pt x="2156" y="51"/>
                  </a:cubicBezTo>
                  <a:cubicBezTo>
                    <a:pt x="2164" y="69"/>
                    <a:pt x="2171" y="88"/>
                    <a:pt x="2179" y="107"/>
                  </a:cubicBezTo>
                  <a:cubicBezTo>
                    <a:pt x="2181" y="106"/>
                    <a:pt x="2184" y="106"/>
                    <a:pt x="2186" y="105"/>
                  </a:cubicBezTo>
                  <a:cubicBezTo>
                    <a:pt x="2178" y="86"/>
                    <a:pt x="2170" y="66"/>
                    <a:pt x="2162" y="47"/>
                  </a:cubicBezTo>
                  <a:moveTo>
                    <a:pt x="1037" y="46"/>
                  </a:moveTo>
                  <a:cubicBezTo>
                    <a:pt x="1036" y="47"/>
                    <a:pt x="1035" y="47"/>
                    <a:pt x="1034" y="48"/>
                  </a:cubicBezTo>
                  <a:cubicBezTo>
                    <a:pt x="1035" y="52"/>
                    <a:pt x="1036" y="55"/>
                    <a:pt x="1038" y="59"/>
                  </a:cubicBezTo>
                  <a:cubicBezTo>
                    <a:pt x="1039" y="59"/>
                    <a:pt x="1040" y="58"/>
                    <a:pt x="1041" y="57"/>
                  </a:cubicBezTo>
                  <a:cubicBezTo>
                    <a:pt x="1040" y="54"/>
                    <a:pt x="1039" y="50"/>
                    <a:pt x="1037" y="46"/>
                  </a:cubicBezTo>
                  <a:moveTo>
                    <a:pt x="1430" y="531"/>
                  </a:moveTo>
                  <a:cubicBezTo>
                    <a:pt x="1430" y="531"/>
                    <a:pt x="1430" y="531"/>
                    <a:pt x="1430" y="531"/>
                  </a:cubicBezTo>
                  <a:cubicBezTo>
                    <a:pt x="1430" y="531"/>
                    <a:pt x="1430" y="531"/>
                    <a:pt x="1430" y="531"/>
                  </a:cubicBezTo>
                  <a:moveTo>
                    <a:pt x="3067" y="28"/>
                  </a:moveTo>
                  <a:cubicBezTo>
                    <a:pt x="2975" y="35"/>
                    <a:pt x="2882" y="45"/>
                    <a:pt x="2788" y="58"/>
                  </a:cubicBezTo>
                  <a:cubicBezTo>
                    <a:pt x="2694" y="71"/>
                    <a:pt x="2599" y="87"/>
                    <a:pt x="2502" y="105"/>
                  </a:cubicBezTo>
                  <a:cubicBezTo>
                    <a:pt x="2402" y="124"/>
                    <a:pt x="2301" y="146"/>
                    <a:pt x="2197" y="170"/>
                  </a:cubicBezTo>
                  <a:cubicBezTo>
                    <a:pt x="2199" y="174"/>
                    <a:pt x="2200" y="179"/>
                    <a:pt x="2202" y="183"/>
                  </a:cubicBezTo>
                  <a:cubicBezTo>
                    <a:pt x="2098" y="207"/>
                    <a:pt x="1998" y="236"/>
                    <a:pt x="1896" y="270"/>
                  </a:cubicBezTo>
                  <a:cubicBezTo>
                    <a:pt x="1870" y="279"/>
                    <a:pt x="1845" y="287"/>
                    <a:pt x="1819" y="296"/>
                  </a:cubicBezTo>
                  <a:cubicBezTo>
                    <a:pt x="1793" y="306"/>
                    <a:pt x="1767" y="315"/>
                    <a:pt x="1740" y="325"/>
                  </a:cubicBezTo>
                  <a:cubicBezTo>
                    <a:pt x="1734" y="327"/>
                    <a:pt x="1727" y="330"/>
                    <a:pt x="1720" y="332"/>
                  </a:cubicBezTo>
                  <a:cubicBezTo>
                    <a:pt x="1717" y="334"/>
                    <a:pt x="1713" y="335"/>
                    <a:pt x="1709" y="336"/>
                  </a:cubicBezTo>
                  <a:cubicBezTo>
                    <a:pt x="1717" y="334"/>
                    <a:pt x="1723" y="332"/>
                    <a:pt x="1725" y="332"/>
                  </a:cubicBezTo>
                  <a:cubicBezTo>
                    <a:pt x="1706" y="341"/>
                    <a:pt x="1691" y="348"/>
                    <a:pt x="1678" y="356"/>
                  </a:cubicBezTo>
                  <a:cubicBezTo>
                    <a:pt x="1664" y="363"/>
                    <a:pt x="1652" y="371"/>
                    <a:pt x="1640" y="378"/>
                  </a:cubicBezTo>
                  <a:cubicBezTo>
                    <a:pt x="1617" y="392"/>
                    <a:pt x="1595" y="405"/>
                    <a:pt x="1565" y="422"/>
                  </a:cubicBezTo>
                  <a:cubicBezTo>
                    <a:pt x="1534" y="438"/>
                    <a:pt x="1495" y="458"/>
                    <a:pt x="1438" y="485"/>
                  </a:cubicBezTo>
                  <a:cubicBezTo>
                    <a:pt x="1428" y="489"/>
                    <a:pt x="1418" y="494"/>
                    <a:pt x="1406" y="499"/>
                  </a:cubicBezTo>
                  <a:cubicBezTo>
                    <a:pt x="1454" y="467"/>
                    <a:pt x="1503" y="437"/>
                    <a:pt x="1551" y="407"/>
                  </a:cubicBezTo>
                  <a:cubicBezTo>
                    <a:pt x="1567" y="398"/>
                    <a:pt x="1582" y="388"/>
                    <a:pt x="1598" y="379"/>
                  </a:cubicBezTo>
                  <a:cubicBezTo>
                    <a:pt x="1591" y="382"/>
                    <a:pt x="1584" y="385"/>
                    <a:pt x="1577" y="387"/>
                  </a:cubicBezTo>
                  <a:cubicBezTo>
                    <a:pt x="1544" y="400"/>
                    <a:pt x="1511" y="413"/>
                    <a:pt x="1478" y="427"/>
                  </a:cubicBezTo>
                  <a:cubicBezTo>
                    <a:pt x="1450" y="445"/>
                    <a:pt x="1422" y="463"/>
                    <a:pt x="1394" y="482"/>
                  </a:cubicBezTo>
                  <a:cubicBezTo>
                    <a:pt x="1300" y="546"/>
                    <a:pt x="1206" y="615"/>
                    <a:pt x="1121" y="697"/>
                  </a:cubicBezTo>
                  <a:cubicBezTo>
                    <a:pt x="1115" y="703"/>
                    <a:pt x="1109" y="709"/>
                    <a:pt x="1103" y="715"/>
                  </a:cubicBezTo>
                  <a:cubicBezTo>
                    <a:pt x="1118" y="710"/>
                    <a:pt x="1132" y="706"/>
                    <a:pt x="1146" y="701"/>
                  </a:cubicBezTo>
                  <a:cubicBezTo>
                    <a:pt x="1179" y="670"/>
                    <a:pt x="1214" y="640"/>
                    <a:pt x="1249" y="612"/>
                  </a:cubicBezTo>
                  <a:cubicBezTo>
                    <a:pt x="1263" y="601"/>
                    <a:pt x="1278" y="590"/>
                    <a:pt x="1292" y="579"/>
                  </a:cubicBezTo>
                  <a:cubicBezTo>
                    <a:pt x="1293" y="579"/>
                    <a:pt x="1294" y="579"/>
                    <a:pt x="1295" y="578"/>
                  </a:cubicBezTo>
                  <a:cubicBezTo>
                    <a:pt x="1308" y="574"/>
                    <a:pt x="1322" y="569"/>
                    <a:pt x="1335" y="565"/>
                  </a:cubicBezTo>
                  <a:cubicBezTo>
                    <a:pt x="1348" y="560"/>
                    <a:pt x="1361" y="556"/>
                    <a:pt x="1373" y="552"/>
                  </a:cubicBezTo>
                  <a:cubicBezTo>
                    <a:pt x="1388" y="547"/>
                    <a:pt x="1402" y="542"/>
                    <a:pt x="1413" y="537"/>
                  </a:cubicBezTo>
                  <a:cubicBezTo>
                    <a:pt x="1369" y="554"/>
                    <a:pt x="1350" y="562"/>
                    <a:pt x="1352" y="562"/>
                  </a:cubicBezTo>
                  <a:cubicBezTo>
                    <a:pt x="1353" y="562"/>
                    <a:pt x="1376" y="554"/>
                    <a:pt x="1415" y="540"/>
                  </a:cubicBezTo>
                  <a:cubicBezTo>
                    <a:pt x="1499" y="510"/>
                    <a:pt x="1657" y="453"/>
                    <a:pt x="1849" y="392"/>
                  </a:cubicBezTo>
                  <a:cubicBezTo>
                    <a:pt x="1946" y="362"/>
                    <a:pt x="2051" y="330"/>
                    <a:pt x="2159" y="300"/>
                  </a:cubicBezTo>
                  <a:cubicBezTo>
                    <a:pt x="2267" y="271"/>
                    <a:pt x="2379" y="242"/>
                    <a:pt x="2489" y="217"/>
                  </a:cubicBezTo>
                  <a:cubicBezTo>
                    <a:pt x="2598" y="192"/>
                    <a:pt x="2706" y="169"/>
                    <a:pt x="2806" y="152"/>
                  </a:cubicBezTo>
                  <a:cubicBezTo>
                    <a:pt x="2871" y="140"/>
                    <a:pt x="2933" y="131"/>
                    <a:pt x="2990" y="123"/>
                  </a:cubicBezTo>
                  <a:cubicBezTo>
                    <a:pt x="3023" y="113"/>
                    <a:pt x="3055" y="103"/>
                    <a:pt x="3088" y="93"/>
                  </a:cubicBezTo>
                  <a:cubicBezTo>
                    <a:pt x="3067" y="28"/>
                    <a:pt x="3067" y="28"/>
                    <a:pt x="3067" y="28"/>
                  </a:cubicBezTo>
                  <a:moveTo>
                    <a:pt x="2134" y="20"/>
                  </a:moveTo>
                  <a:cubicBezTo>
                    <a:pt x="2063" y="67"/>
                    <a:pt x="1988" y="112"/>
                    <a:pt x="1912" y="157"/>
                  </a:cubicBezTo>
                  <a:cubicBezTo>
                    <a:pt x="1865" y="187"/>
                    <a:pt x="1815" y="218"/>
                    <a:pt x="1761" y="251"/>
                  </a:cubicBezTo>
                  <a:cubicBezTo>
                    <a:pt x="1793" y="242"/>
                    <a:pt x="1823" y="233"/>
                    <a:pt x="1849" y="226"/>
                  </a:cubicBezTo>
                  <a:cubicBezTo>
                    <a:pt x="1961" y="194"/>
                    <a:pt x="2072" y="165"/>
                    <a:pt x="2184" y="138"/>
                  </a:cubicBezTo>
                  <a:cubicBezTo>
                    <a:pt x="2179" y="128"/>
                    <a:pt x="2175" y="118"/>
                    <a:pt x="2171" y="108"/>
                  </a:cubicBezTo>
                  <a:cubicBezTo>
                    <a:pt x="2109" y="121"/>
                    <a:pt x="2048" y="137"/>
                    <a:pt x="1988" y="154"/>
                  </a:cubicBezTo>
                  <a:cubicBezTo>
                    <a:pt x="1997" y="149"/>
                    <a:pt x="2005" y="144"/>
                    <a:pt x="2014" y="139"/>
                  </a:cubicBezTo>
                  <a:cubicBezTo>
                    <a:pt x="2060" y="111"/>
                    <a:pt x="2105" y="84"/>
                    <a:pt x="2149" y="55"/>
                  </a:cubicBezTo>
                  <a:cubicBezTo>
                    <a:pt x="2144" y="44"/>
                    <a:pt x="2139" y="32"/>
                    <a:pt x="2134" y="20"/>
                  </a:cubicBezTo>
                  <a:moveTo>
                    <a:pt x="2131" y="0"/>
                  </a:moveTo>
                  <a:cubicBezTo>
                    <a:pt x="2129" y="1"/>
                    <a:pt x="2128" y="1"/>
                    <a:pt x="2127" y="2"/>
                  </a:cubicBezTo>
                  <a:cubicBezTo>
                    <a:pt x="2129" y="8"/>
                    <a:pt x="2132" y="14"/>
                    <a:pt x="2134" y="20"/>
                  </a:cubicBezTo>
                  <a:cubicBezTo>
                    <a:pt x="2136" y="19"/>
                    <a:pt x="2137" y="19"/>
                    <a:pt x="2138" y="18"/>
                  </a:cubicBezTo>
                  <a:cubicBezTo>
                    <a:pt x="2136" y="12"/>
                    <a:pt x="2133" y="6"/>
                    <a:pt x="2131" y="0"/>
                  </a:cubicBezTo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1"/>
            <p:cNvSpPr>
              <a:spLocks noEditPoints="1"/>
            </p:cNvSpPr>
            <p:nvPr/>
          </p:nvSpPr>
          <p:spPr bwMode="auto">
            <a:xfrm>
              <a:off x="1046538" y="3819825"/>
              <a:ext cx="6392963" cy="1865384"/>
            </a:xfrm>
            <a:custGeom>
              <a:avLst/>
              <a:gdLst>
                <a:gd name="T0" fmla="*/ 2078 w 4762"/>
                <a:gd name="T1" fmla="*/ 1291 h 1388"/>
                <a:gd name="T2" fmla="*/ 2078 w 4762"/>
                <a:gd name="T3" fmla="*/ 1291 h 1388"/>
                <a:gd name="T4" fmla="*/ 1 w 4762"/>
                <a:gd name="T5" fmla="*/ 1377 h 1388"/>
                <a:gd name="T6" fmla="*/ 1 w 4762"/>
                <a:gd name="T7" fmla="*/ 1377 h 1388"/>
                <a:gd name="T8" fmla="*/ 2833 w 4762"/>
                <a:gd name="T9" fmla="*/ 1142 h 1388"/>
                <a:gd name="T10" fmla="*/ 2191 w 4762"/>
                <a:gd name="T11" fmla="*/ 1312 h 1388"/>
                <a:gd name="T12" fmla="*/ 1889 w 4762"/>
                <a:gd name="T13" fmla="*/ 1388 h 1388"/>
                <a:gd name="T14" fmla="*/ 2333 w 4762"/>
                <a:gd name="T15" fmla="*/ 1276 h 1388"/>
                <a:gd name="T16" fmla="*/ 1017 w 4762"/>
                <a:gd name="T17" fmla="*/ 1080 h 1388"/>
                <a:gd name="T18" fmla="*/ 761 w 4762"/>
                <a:gd name="T19" fmla="*/ 1159 h 1388"/>
                <a:gd name="T20" fmla="*/ 390 w 4762"/>
                <a:gd name="T21" fmla="*/ 1269 h 1388"/>
                <a:gd name="T22" fmla="*/ 617 w 4762"/>
                <a:gd name="T23" fmla="*/ 1202 h 1388"/>
                <a:gd name="T24" fmla="*/ 958 w 4762"/>
                <a:gd name="T25" fmla="*/ 1099 h 1388"/>
                <a:gd name="T26" fmla="*/ 1111 w 4762"/>
                <a:gd name="T27" fmla="*/ 1051 h 1388"/>
                <a:gd name="T28" fmla="*/ 3709 w 4762"/>
                <a:gd name="T29" fmla="*/ 929 h 1388"/>
                <a:gd name="T30" fmla="*/ 3548 w 4762"/>
                <a:gd name="T31" fmla="*/ 959 h 1388"/>
                <a:gd name="T32" fmla="*/ 3193 w 4762"/>
                <a:gd name="T33" fmla="*/ 1048 h 1388"/>
                <a:gd name="T34" fmla="*/ 3435 w 4762"/>
                <a:gd name="T35" fmla="*/ 987 h 1388"/>
                <a:gd name="T36" fmla="*/ 3669 w 4762"/>
                <a:gd name="T37" fmla="*/ 936 h 1388"/>
                <a:gd name="T38" fmla="*/ 3903 w 4762"/>
                <a:gd name="T39" fmla="*/ 899 h 1388"/>
                <a:gd name="T40" fmla="*/ 3907 w 4762"/>
                <a:gd name="T41" fmla="*/ 898 h 1388"/>
                <a:gd name="T42" fmla="*/ 4215 w 4762"/>
                <a:gd name="T43" fmla="*/ 867 h 1388"/>
                <a:gd name="T44" fmla="*/ 3307 w 4762"/>
                <a:gd name="T45" fmla="*/ 814 h 1388"/>
                <a:gd name="T46" fmla="*/ 2753 w 4762"/>
                <a:gd name="T47" fmla="*/ 1052 h 1388"/>
                <a:gd name="T48" fmla="*/ 2753 w 4762"/>
                <a:gd name="T49" fmla="*/ 1052 h 1388"/>
                <a:gd name="T50" fmla="*/ 3307 w 4762"/>
                <a:gd name="T51" fmla="*/ 814 h 1388"/>
                <a:gd name="T52" fmla="*/ 3345 w 4762"/>
                <a:gd name="T53" fmla="*/ 796 h 1388"/>
                <a:gd name="T54" fmla="*/ 3650 w 4762"/>
                <a:gd name="T55" fmla="*/ 635 h 1388"/>
                <a:gd name="T56" fmla="*/ 3348 w 4762"/>
                <a:gd name="T57" fmla="*/ 795 h 1388"/>
                <a:gd name="T58" fmla="*/ 3345 w 4762"/>
                <a:gd name="T59" fmla="*/ 796 h 1388"/>
                <a:gd name="T60" fmla="*/ 3650 w 4762"/>
                <a:gd name="T61" fmla="*/ 635 h 1388"/>
                <a:gd name="T62" fmla="*/ 3650 w 4762"/>
                <a:gd name="T63" fmla="*/ 635 h 1388"/>
                <a:gd name="T64" fmla="*/ 3702 w 4762"/>
                <a:gd name="T65" fmla="*/ 603 h 1388"/>
                <a:gd name="T66" fmla="*/ 3674 w 4762"/>
                <a:gd name="T67" fmla="*/ 620 h 1388"/>
                <a:gd name="T68" fmla="*/ 3725 w 4762"/>
                <a:gd name="T69" fmla="*/ 589 h 1388"/>
                <a:gd name="T70" fmla="*/ 3722 w 4762"/>
                <a:gd name="T71" fmla="*/ 591 h 1388"/>
                <a:gd name="T72" fmla="*/ 3824 w 4762"/>
                <a:gd name="T73" fmla="*/ 523 h 1388"/>
                <a:gd name="T74" fmla="*/ 3777 w 4762"/>
                <a:gd name="T75" fmla="*/ 555 h 1388"/>
                <a:gd name="T76" fmla="*/ 3829 w 4762"/>
                <a:gd name="T77" fmla="*/ 519 h 1388"/>
                <a:gd name="T78" fmla="*/ 3824 w 4762"/>
                <a:gd name="T79" fmla="*/ 523 h 1388"/>
                <a:gd name="T80" fmla="*/ 3078 w 4762"/>
                <a:gd name="T81" fmla="*/ 434 h 1388"/>
                <a:gd name="T82" fmla="*/ 1333 w 4762"/>
                <a:gd name="T83" fmla="*/ 981 h 1388"/>
                <a:gd name="T84" fmla="*/ 1191 w 4762"/>
                <a:gd name="T85" fmla="*/ 1026 h 1388"/>
                <a:gd name="T86" fmla="*/ 2095 w 4762"/>
                <a:gd name="T87" fmla="*/ 741 h 1388"/>
                <a:gd name="T88" fmla="*/ 3176 w 4762"/>
                <a:gd name="T89" fmla="*/ 404 h 1388"/>
                <a:gd name="T90" fmla="*/ 3880 w 4762"/>
                <a:gd name="T91" fmla="*/ 483 h 1388"/>
                <a:gd name="T92" fmla="*/ 4015 w 4762"/>
                <a:gd name="T93" fmla="*/ 375 h 1388"/>
                <a:gd name="T94" fmla="*/ 4015 w 4762"/>
                <a:gd name="T95" fmla="*/ 375 h 1388"/>
                <a:gd name="T96" fmla="*/ 4083 w 4762"/>
                <a:gd name="T97" fmla="*/ 544 h 1388"/>
                <a:gd name="T98" fmla="*/ 4144 w 4762"/>
                <a:gd name="T99" fmla="*/ 694 h 1388"/>
                <a:gd name="T100" fmla="*/ 4144 w 4762"/>
                <a:gd name="T101" fmla="*/ 694 h 1388"/>
                <a:gd name="T102" fmla="*/ 4083 w 4762"/>
                <a:gd name="T103" fmla="*/ 544 h 1388"/>
                <a:gd name="T104" fmla="*/ 4015 w 4762"/>
                <a:gd name="T105" fmla="*/ 375 h 1388"/>
                <a:gd name="T106" fmla="*/ 4327 w 4762"/>
                <a:gd name="T107" fmla="*/ 95 h 1388"/>
                <a:gd name="T108" fmla="*/ 3438 w 4762"/>
                <a:gd name="T109" fmla="*/ 328 h 1388"/>
                <a:gd name="T110" fmla="*/ 3438 w 4762"/>
                <a:gd name="T111" fmla="*/ 328 h 1388"/>
                <a:gd name="T112" fmla="*/ 4327 w 4762"/>
                <a:gd name="T113" fmla="*/ 95 h 1388"/>
                <a:gd name="T114" fmla="*/ 4467 w 4762"/>
                <a:gd name="T115" fmla="*/ 63 h 1388"/>
                <a:gd name="T116" fmla="*/ 4733 w 4762"/>
                <a:gd name="T117" fmla="*/ 6 h 1388"/>
                <a:gd name="T118" fmla="*/ 4467 w 4762"/>
                <a:gd name="T119" fmla="*/ 63 h 1388"/>
                <a:gd name="T120" fmla="*/ 4601 w 4762"/>
                <a:gd name="T121" fmla="*/ 33 h 1388"/>
                <a:gd name="T122" fmla="*/ 4762 w 4762"/>
                <a:gd name="T123" fmla="*/ 0 h 1388"/>
                <a:gd name="T124" fmla="*/ 4762 w 4762"/>
                <a:gd name="T125" fmla="*/ 0 h 1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62" h="1388">
                  <a:moveTo>
                    <a:pt x="2093" y="1287"/>
                  </a:moveTo>
                  <a:cubicBezTo>
                    <a:pt x="2093" y="1287"/>
                    <a:pt x="2093" y="1287"/>
                    <a:pt x="2093" y="1287"/>
                  </a:cubicBezTo>
                  <a:cubicBezTo>
                    <a:pt x="2088" y="1288"/>
                    <a:pt x="2083" y="1290"/>
                    <a:pt x="2078" y="1291"/>
                  </a:cubicBezTo>
                  <a:cubicBezTo>
                    <a:pt x="1979" y="1324"/>
                    <a:pt x="1876" y="1356"/>
                    <a:pt x="1769" y="1388"/>
                  </a:cubicBezTo>
                  <a:cubicBezTo>
                    <a:pt x="1769" y="1388"/>
                    <a:pt x="1769" y="1388"/>
                    <a:pt x="1769" y="1388"/>
                  </a:cubicBezTo>
                  <a:cubicBezTo>
                    <a:pt x="1876" y="1356"/>
                    <a:pt x="1979" y="1324"/>
                    <a:pt x="2078" y="1291"/>
                  </a:cubicBezTo>
                  <a:cubicBezTo>
                    <a:pt x="2083" y="1290"/>
                    <a:pt x="2088" y="1288"/>
                    <a:pt x="2093" y="1287"/>
                  </a:cubicBezTo>
                  <a:moveTo>
                    <a:pt x="383" y="1271"/>
                  </a:moveTo>
                  <a:cubicBezTo>
                    <a:pt x="256" y="1307"/>
                    <a:pt x="126" y="1343"/>
                    <a:pt x="1" y="1377"/>
                  </a:cubicBezTo>
                  <a:cubicBezTo>
                    <a:pt x="1" y="1377"/>
                    <a:pt x="0" y="1377"/>
                    <a:pt x="0" y="1377"/>
                  </a:cubicBezTo>
                  <a:cubicBezTo>
                    <a:pt x="0" y="1377"/>
                    <a:pt x="0" y="1377"/>
                    <a:pt x="0" y="1377"/>
                  </a:cubicBezTo>
                  <a:cubicBezTo>
                    <a:pt x="0" y="1377"/>
                    <a:pt x="1" y="1377"/>
                    <a:pt x="1" y="1377"/>
                  </a:cubicBezTo>
                  <a:cubicBezTo>
                    <a:pt x="126" y="1343"/>
                    <a:pt x="256" y="1307"/>
                    <a:pt x="383" y="1271"/>
                  </a:cubicBezTo>
                  <a:cubicBezTo>
                    <a:pt x="383" y="1271"/>
                    <a:pt x="383" y="1271"/>
                    <a:pt x="383" y="1271"/>
                  </a:cubicBezTo>
                  <a:moveTo>
                    <a:pt x="2833" y="1142"/>
                  </a:moveTo>
                  <a:cubicBezTo>
                    <a:pt x="2833" y="1142"/>
                    <a:pt x="2833" y="1142"/>
                    <a:pt x="2833" y="1142"/>
                  </a:cubicBezTo>
                  <a:cubicBezTo>
                    <a:pt x="2679" y="1183"/>
                    <a:pt x="2510" y="1229"/>
                    <a:pt x="2333" y="1276"/>
                  </a:cubicBezTo>
                  <a:cubicBezTo>
                    <a:pt x="2286" y="1288"/>
                    <a:pt x="2239" y="1300"/>
                    <a:pt x="2191" y="1312"/>
                  </a:cubicBezTo>
                  <a:cubicBezTo>
                    <a:pt x="2145" y="1324"/>
                    <a:pt x="2099" y="1336"/>
                    <a:pt x="2052" y="1347"/>
                  </a:cubicBezTo>
                  <a:cubicBezTo>
                    <a:pt x="1998" y="1361"/>
                    <a:pt x="1943" y="1375"/>
                    <a:pt x="1889" y="1388"/>
                  </a:cubicBezTo>
                  <a:cubicBezTo>
                    <a:pt x="1889" y="1388"/>
                    <a:pt x="1889" y="1388"/>
                    <a:pt x="1889" y="1388"/>
                  </a:cubicBezTo>
                  <a:cubicBezTo>
                    <a:pt x="1943" y="1375"/>
                    <a:pt x="1998" y="1361"/>
                    <a:pt x="2052" y="1347"/>
                  </a:cubicBezTo>
                  <a:cubicBezTo>
                    <a:pt x="2099" y="1336"/>
                    <a:pt x="2145" y="1324"/>
                    <a:pt x="2191" y="1312"/>
                  </a:cubicBezTo>
                  <a:cubicBezTo>
                    <a:pt x="2239" y="1300"/>
                    <a:pt x="2286" y="1288"/>
                    <a:pt x="2333" y="1276"/>
                  </a:cubicBezTo>
                  <a:cubicBezTo>
                    <a:pt x="2510" y="1229"/>
                    <a:pt x="2679" y="1183"/>
                    <a:pt x="2833" y="1142"/>
                  </a:cubicBezTo>
                  <a:moveTo>
                    <a:pt x="1111" y="1051"/>
                  </a:moveTo>
                  <a:cubicBezTo>
                    <a:pt x="1082" y="1060"/>
                    <a:pt x="1050" y="1070"/>
                    <a:pt x="1017" y="1080"/>
                  </a:cubicBezTo>
                  <a:cubicBezTo>
                    <a:pt x="998" y="1086"/>
                    <a:pt x="978" y="1093"/>
                    <a:pt x="958" y="1099"/>
                  </a:cubicBezTo>
                  <a:cubicBezTo>
                    <a:pt x="937" y="1105"/>
                    <a:pt x="916" y="1112"/>
                    <a:pt x="895" y="1118"/>
                  </a:cubicBezTo>
                  <a:cubicBezTo>
                    <a:pt x="852" y="1131"/>
                    <a:pt x="807" y="1145"/>
                    <a:pt x="761" y="1159"/>
                  </a:cubicBezTo>
                  <a:cubicBezTo>
                    <a:pt x="714" y="1173"/>
                    <a:pt x="666" y="1188"/>
                    <a:pt x="617" y="1202"/>
                  </a:cubicBezTo>
                  <a:cubicBezTo>
                    <a:pt x="546" y="1224"/>
                    <a:pt x="473" y="1245"/>
                    <a:pt x="399" y="1266"/>
                  </a:cubicBezTo>
                  <a:cubicBezTo>
                    <a:pt x="396" y="1267"/>
                    <a:pt x="393" y="1268"/>
                    <a:pt x="390" y="1269"/>
                  </a:cubicBezTo>
                  <a:cubicBezTo>
                    <a:pt x="390" y="1269"/>
                    <a:pt x="390" y="1269"/>
                    <a:pt x="390" y="1269"/>
                  </a:cubicBezTo>
                  <a:cubicBezTo>
                    <a:pt x="393" y="1268"/>
                    <a:pt x="396" y="1267"/>
                    <a:pt x="399" y="1266"/>
                  </a:cubicBezTo>
                  <a:cubicBezTo>
                    <a:pt x="473" y="1245"/>
                    <a:pt x="546" y="1224"/>
                    <a:pt x="617" y="1202"/>
                  </a:cubicBezTo>
                  <a:cubicBezTo>
                    <a:pt x="666" y="1188"/>
                    <a:pt x="714" y="1173"/>
                    <a:pt x="761" y="1159"/>
                  </a:cubicBezTo>
                  <a:cubicBezTo>
                    <a:pt x="807" y="1145"/>
                    <a:pt x="852" y="1131"/>
                    <a:pt x="895" y="1118"/>
                  </a:cubicBezTo>
                  <a:cubicBezTo>
                    <a:pt x="916" y="1112"/>
                    <a:pt x="937" y="1105"/>
                    <a:pt x="958" y="1099"/>
                  </a:cubicBezTo>
                  <a:cubicBezTo>
                    <a:pt x="978" y="1093"/>
                    <a:pt x="998" y="1086"/>
                    <a:pt x="1017" y="1080"/>
                  </a:cubicBezTo>
                  <a:cubicBezTo>
                    <a:pt x="1050" y="1070"/>
                    <a:pt x="1082" y="1060"/>
                    <a:pt x="1111" y="1051"/>
                  </a:cubicBezTo>
                  <a:cubicBezTo>
                    <a:pt x="1111" y="1051"/>
                    <a:pt x="1111" y="1051"/>
                    <a:pt x="1111" y="1051"/>
                  </a:cubicBezTo>
                  <a:moveTo>
                    <a:pt x="3903" y="899"/>
                  </a:moveTo>
                  <a:cubicBezTo>
                    <a:pt x="3848" y="906"/>
                    <a:pt x="3798" y="914"/>
                    <a:pt x="3753" y="922"/>
                  </a:cubicBezTo>
                  <a:cubicBezTo>
                    <a:pt x="3737" y="924"/>
                    <a:pt x="3723" y="927"/>
                    <a:pt x="3709" y="929"/>
                  </a:cubicBezTo>
                  <a:cubicBezTo>
                    <a:pt x="3695" y="931"/>
                    <a:pt x="3681" y="933"/>
                    <a:pt x="3669" y="936"/>
                  </a:cubicBezTo>
                  <a:cubicBezTo>
                    <a:pt x="3644" y="941"/>
                    <a:pt x="3622" y="945"/>
                    <a:pt x="3604" y="948"/>
                  </a:cubicBezTo>
                  <a:cubicBezTo>
                    <a:pt x="3568" y="955"/>
                    <a:pt x="3548" y="959"/>
                    <a:pt x="3548" y="959"/>
                  </a:cubicBezTo>
                  <a:cubicBezTo>
                    <a:pt x="3518" y="967"/>
                    <a:pt x="3480" y="976"/>
                    <a:pt x="3435" y="987"/>
                  </a:cubicBezTo>
                  <a:cubicBezTo>
                    <a:pt x="3389" y="999"/>
                    <a:pt x="3336" y="1012"/>
                    <a:pt x="3277" y="1026"/>
                  </a:cubicBezTo>
                  <a:cubicBezTo>
                    <a:pt x="3250" y="1033"/>
                    <a:pt x="3222" y="1040"/>
                    <a:pt x="3193" y="1048"/>
                  </a:cubicBezTo>
                  <a:cubicBezTo>
                    <a:pt x="3193" y="1048"/>
                    <a:pt x="3193" y="1048"/>
                    <a:pt x="3193" y="1048"/>
                  </a:cubicBezTo>
                  <a:cubicBezTo>
                    <a:pt x="3222" y="1040"/>
                    <a:pt x="3250" y="1033"/>
                    <a:pt x="3277" y="1026"/>
                  </a:cubicBezTo>
                  <a:cubicBezTo>
                    <a:pt x="3336" y="1012"/>
                    <a:pt x="3389" y="999"/>
                    <a:pt x="3435" y="987"/>
                  </a:cubicBezTo>
                  <a:cubicBezTo>
                    <a:pt x="3480" y="976"/>
                    <a:pt x="3518" y="967"/>
                    <a:pt x="3548" y="959"/>
                  </a:cubicBezTo>
                  <a:cubicBezTo>
                    <a:pt x="3548" y="959"/>
                    <a:pt x="3568" y="955"/>
                    <a:pt x="3604" y="948"/>
                  </a:cubicBezTo>
                  <a:cubicBezTo>
                    <a:pt x="3622" y="945"/>
                    <a:pt x="3644" y="941"/>
                    <a:pt x="3669" y="936"/>
                  </a:cubicBezTo>
                  <a:cubicBezTo>
                    <a:pt x="3681" y="933"/>
                    <a:pt x="3695" y="931"/>
                    <a:pt x="3709" y="929"/>
                  </a:cubicBezTo>
                  <a:cubicBezTo>
                    <a:pt x="3723" y="927"/>
                    <a:pt x="3737" y="924"/>
                    <a:pt x="3753" y="922"/>
                  </a:cubicBezTo>
                  <a:cubicBezTo>
                    <a:pt x="3798" y="914"/>
                    <a:pt x="3848" y="906"/>
                    <a:pt x="3903" y="899"/>
                  </a:cubicBezTo>
                  <a:cubicBezTo>
                    <a:pt x="3903" y="899"/>
                    <a:pt x="3903" y="899"/>
                    <a:pt x="3903" y="899"/>
                  </a:cubicBezTo>
                  <a:moveTo>
                    <a:pt x="4215" y="867"/>
                  </a:moveTo>
                  <a:cubicBezTo>
                    <a:pt x="4108" y="874"/>
                    <a:pt x="4002" y="885"/>
                    <a:pt x="3907" y="898"/>
                  </a:cubicBezTo>
                  <a:cubicBezTo>
                    <a:pt x="3907" y="898"/>
                    <a:pt x="3907" y="898"/>
                    <a:pt x="3907" y="898"/>
                  </a:cubicBezTo>
                  <a:cubicBezTo>
                    <a:pt x="4002" y="885"/>
                    <a:pt x="4108" y="874"/>
                    <a:pt x="4215" y="867"/>
                  </a:cubicBezTo>
                  <a:cubicBezTo>
                    <a:pt x="4215" y="867"/>
                    <a:pt x="4215" y="867"/>
                    <a:pt x="4215" y="867"/>
                  </a:cubicBezTo>
                  <a:moveTo>
                    <a:pt x="3338" y="800"/>
                  </a:moveTo>
                  <a:cubicBezTo>
                    <a:pt x="3338" y="800"/>
                    <a:pt x="3337" y="800"/>
                    <a:pt x="3337" y="800"/>
                  </a:cubicBezTo>
                  <a:cubicBezTo>
                    <a:pt x="3331" y="803"/>
                    <a:pt x="3321" y="808"/>
                    <a:pt x="3307" y="814"/>
                  </a:cubicBezTo>
                  <a:cubicBezTo>
                    <a:pt x="3294" y="820"/>
                    <a:pt x="3278" y="828"/>
                    <a:pt x="3259" y="837"/>
                  </a:cubicBezTo>
                  <a:cubicBezTo>
                    <a:pt x="3239" y="846"/>
                    <a:pt x="3217" y="856"/>
                    <a:pt x="3192" y="868"/>
                  </a:cubicBezTo>
                  <a:cubicBezTo>
                    <a:pt x="3090" y="914"/>
                    <a:pt x="2942" y="979"/>
                    <a:pt x="2753" y="1052"/>
                  </a:cubicBezTo>
                  <a:cubicBezTo>
                    <a:pt x="2626" y="1102"/>
                    <a:pt x="2481" y="1155"/>
                    <a:pt x="2321" y="1210"/>
                  </a:cubicBezTo>
                  <a:cubicBezTo>
                    <a:pt x="2321" y="1210"/>
                    <a:pt x="2321" y="1210"/>
                    <a:pt x="2321" y="1210"/>
                  </a:cubicBezTo>
                  <a:cubicBezTo>
                    <a:pt x="2481" y="1155"/>
                    <a:pt x="2626" y="1102"/>
                    <a:pt x="2753" y="1052"/>
                  </a:cubicBezTo>
                  <a:cubicBezTo>
                    <a:pt x="2942" y="979"/>
                    <a:pt x="3090" y="914"/>
                    <a:pt x="3192" y="868"/>
                  </a:cubicBezTo>
                  <a:cubicBezTo>
                    <a:pt x="3217" y="856"/>
                    <a:pt x="3239" y="846"/>
                    <a:pt x="3259" y="837"/>
                  </a:cubicBezTo>
                  <a:cubicBezTo>
                    <a:pt x="3278" y="828"/>
                    <a:pt x="3294" y="820"/>
                    <a:pt x="3307" y="814"/>
                  </a:cubicBezTo>
                  <a:cubicBezTo>
                    <a:pt x="3321" y="808"/>
                    <a:pt x="3331" y="803"/>
                    <a:pt x="3337" y="800"/>
                  </a:cubicBezTo>
                  <a:cubicBezTo>
                    <a:pt x="3337" y="800"/>
                    <a:pt x="3338" y="800"/>
                    <a:pt x="3338" y="800"/>
                  </a:cubicBezTo>
                  <a:moveTo>
                    <a:pt x="3345" y="796"/>
                  </a:moveTo>
                  <a:cubicBezTo>
                    <a:pt x="3343" y="797"/>
                    <a:pt x="3341" y="798"/>
                    <a:pt x="3338" y="800"/>
                  </a:cubicBezTo>
                  <a:cubicBezTo>
                    <a:pt x="3341" y="798"/>
                    <a:pt x="3343" y="797"/>
                    <a:pt x="3345" y="796"/>
                  </a:cubicBezTo>
                  <a:moveTo>
                    <a:pt x="3650" y="635"/>
                  </a:moveTo>
                  <a:cubicBezTo>
                    <a:pt x="3650" y="635"/>
                    <a:pt x="3650" y="635"/>
                    <a:pt x="3650" y="635"/>
                  </a:cubicBezTo>
                  <a:cubicBezTo>
                    <a:pt x="3642" y="639"/>
                    <a:pt x="3634" y="644"/>
                    <a:pt x="3626" y="649"/>
                  </a:cubicBezTo>
                  <a:cubicBezTo>
                    <a:pt x="3500" y="722"/>
                    <a:pt x="3393" y="774"/>
                    <a:pt x="3348" y="795"/>
                  </a:cubicBezTo>
                  <a:cubicBezTo>
                    <a:pt x="3348" y="795"/>
                    <a:pt x="3347" y="795"/>
                    <a:pt x="3345" y="796"/>
                  </a:cubicBezTo>
                  <a:cubicBezTo>
                    <a:pt x="3345" y="796"/>
                    <a:pt x="3345" y="796"/>
                    <a:pt x="3345" y="796"/>
                  </a:cubicBezTo>
                  <a:cubicBezTo>
                    <a:pt x="3345" y="796"/>
                    <a:pt x="3345" y="796"/>
                    <a:pt x="3345" y="796"/>
                  </a:cubicBezTo>
                  <a:cubicBezTo>
                    <a:pt x="3347" y="795"/>
                    <a:pt x="3348" y="795"/>
                    <a:pt x="3348" y="795"/>
                  </a:cubicBezTo>
                  <a:cubicBezTo>
                    <a:pt x="3393" y="774"/>
                    <a:pt x="3500" y="722"/>
                    <a:pt x="3626" y="649"/>
                  </a:cubicBezTo>
                  <a:cubicBezTo>
                    <a:pt x="3634" y="644"/>
                    <a:pt x="3642" y="639"/>
                    <a:pt x="3650" y="635"/>
                  </a:cubicBezTo>
                  <a:cubicBezTo>
                    <a:pt x="3650" y="635"/>
                    <a:pt x="3650" y="635"/>
                    <a:pt x="3650" y="635"/>
                  </a:cubicBezTo>
                  <a:moveTo>
                    <a:pt x="3674" y="620"/>
                  </a:moveTo>
                  <a:cubicBezTo>
                    <a:pt x="3666" y="625"/>
                    <a:pt x="3658" y="630"/>
                    <a:pt x="3650" y="635"/>
                  </a:cubicBezTo>
                  <a:cubicBezTo>
                    <a:pt x="3658" y="630"/>
                    <a:pt x="3666" y="625"/>
                    <a:pt x="3674" y="620"/>
                  </a:cubicBezTo>
                  <a:moveTo>
                    <a:pt x="3702" y="603"/>
                  </a:moveTo>
                  <a:cubicBezTo>
                    <a:pt x="3702" y="603"/>
                    <a:pt x="3702" y="603"/>
                    <a:pt x="3702" y="603"/>
                  </a:cubicBezTo>
                  <a:cubicBezTo>
                    <a:pt x="3692" y="609"/>
                    <a:pt x="3683" y="615"/>
                    <a:pt x="3674" y="620"/>
                  </a:cubicBezTo>
                  <a:cubicBezTo>
                    <a:pt x="3674" y="620"/>
                    <a:pt x="3674" y="620"/>
                    <a:pt x="3674" y="620"/>
                  </a:cubicBezTo>
                  <a:cubicBezTo>
                    <a:pt x="3674" y="620"/>
                    <a:pt x="3674" y="620"/>
                    <a:pt x="3674" y="620"/>
                  </a:cubicBezTo>
                  <a:cubicBezTo>
                    <a:pt x="3683" y="615"/>
                    <a:pt x="3692" y="609"/>
                    <a:pt x="3702" y="603"/>
                  </a:cubicBezTo>
                  <a:moveTo>
                    <a:pt x="3725" y="589"/>
                  </a:moveTo>
                  <a:cubicBezTo>
                    <a:pt x="3725" y="589"/>
                    <a:pt x="3725" y="589"/>
                    <a:pt x="3725" y="589"/>
                  </a:cubicBezTo>
                  <a:cubicBezTo>
                    <a:pt x="3724" y="589"/>
                    <a:pt x="3724" y="589"/>
                    <a:pt x="3724" y="590"/>
                  </a:cubicBezTo>
                  <a:cubicBezTo>
                    <a:pt x="3723" y="590"/>
                    <a:pt x="3723" y="590"/>
                    <a:pt x="3722" y="591"/>
                  </a:cubicBezTo>
                  <a:cubicBezTo>
                    <a:pt x="3722" y="591"/>
                    <a:pt x="3722" y="591"/>
                    <a:pt x="3722" y="591"/>
                  </a:cubicBezTo>
                  <a:cubicBezTo>
                    <a:pt x="3723" y="590"/>
                    <a:pt x="3723" y="590"/>
                    <a:pt x="3724" y="590"/>
                  </a:cubicBezTo>
                  <a:cubicBezTo>
                    <a:pt x="3724" y="589"/>
                    <a:pt x="3724" y="589"/>
                    <a:pt x="3725" y="589"/>
                  </a:cubicBezTo>
                  <a:moveTo>
                    <a:pt x="3824" y="523"/>
                  </a:moveTo>
                  <a:cubicBezTo>
                    <a:pt x="3809" y="534"/>
                    <a:pt x="3795" y="543"/>
                    <a:pt x="3780" y="553"/>
                  </a:cubicBezTo>
                  <a:cubicBezTo>
                    <a:pt x="3779" y="554"/>
                    <a:pt x="3778" y="554"/>
                    <a:pt x="3777" y="555"/>
                  </a:cubicBezTo>
                  <a:cubicBezTo>
                    <a:pt x="3777" y="555"/>
                    <a:pt x="3777" y="555"/>
                    <a:pt x="3777" y="555"/>
                  </a:cubicBezTo>
                  <a:cubicBezTo>
                    <a:pt x="3778" y="554"/>
                    <a:pt x="3779" y="554"/>
                    <a:pt x="3780" y="553"/>
                  </a:cubicBezTo>
                  <a:cubicBezTo>
                    <a:pt x="3795" y="543"/>
                    <a:pt x="3809" y="534"/>
                    <a:pt x="3824" y="523"/>
                  </a:cubicBezTo>
                  <a:moveTo>
                    <a:pt x="3829" y="519"/>
                  </a:moveTo>
                  <a:cubicBezTo>
                    <a:pt x="3827" y="521"/>
                    <a:pt x="3826" y="522"/>
                    <a:pt x="3824" y="523"/>
                  </a:cubicBezTo>
                  <a:cubicBezTo>
                    <a:pt x="3824" y="523"/>
                    <a:pt x="3824" y="523"/>
                    <a:pt x="3824" y="523"/>
                  </a:cubicBezTo>
                  <a:cubicBezTo>
                    <a:pt x="3824" y="523"/>
                    <a:pt x="3824" y="523"/>
                    <a:pt x="3824" y="523"/>
                  </a:cubicBezTo>
                  <a:cubicBezTo>
                    <a:pt x="3826" y="522"/>
                    <a:pt x="3827" y="521"/>
                    <a:pt x="3829" y="519"/>
                  </a:cubicBezTo>
                  <a:moveTo>
                    <a:pt x="3176" y="404"/>
                  </a:moveTo>
                  <a:cubicBezTo>
                    <a:pt x="3143" y="414"/>
                    <a:pt x="3111" y="424"/>
                    <a:pt x="3078" y="434"/>
                  </a:cubicBezTo>
                  <a:cubicBezTo>
                    <a:pt x="2999" y="457"/>
                    <a:pt x="2919" y="482"/>
                    <a:pt x="2838" y="507"/>
                  </a:cubicBezTo>
                  <a:cubicBezTo>
                    <a:pt x="2596" y="582"/>
                    <a:pt x="2347" y="661"/>
                    <a:pt x="2095" y="741"/>
                  </a:cubicBezTo>
                  <a:cubicBezTo>
                    <a:pt x="1843" y="822"/>
                    <a:pt x="1588" y="903"/>
                    <a:pt x="1333" y="981"/>
                  </a:cubicBezTo>
                  <a:cubicBezTo>
                    <a:pt x="1333" y="981"/>
                    <a:pt x="1297" y="992"/>
                    <a:pt x="1234" y="1012"/>
                  </a:cubicBezTo>
                  <a:cubicBezTo>
                    <a:pt x="1220" y="1017"/>
                    <a:pt x="1206" y="1021"/>
                    <a:pt x="1191" y="1026"/>
                  </a:cubicBezTo>
                  <a:cubicBezTo>
                    <a:pt x="1191" y="1026"/>
                    <a:pt x="1191" y="1026"/>
                    <a:pt x="1191" y="1026"/>
                  </a:cubicBezTo>
                  <a:cubicBezTo>
                    <a:pt x="1206" y="1021"/>
                    <a:pt x="1220" y="1017"/>
                    <a:pt x="1234" y="1012"/>
                  </a:cubicBezTo>
                  <a:cubicBezTo>
                    <a:pt x="1297" y="992"/>
                    <a:pt x="1333" y="981"/>
                    <a:pt x="1333" y="981"/>
                  </a:cubicBezTo>
                  <a:cubicBezTo>
                    <a:pt x="1588" y="903"/>
                    <a:pt x="1843" y="822"/>
                    <a:pt x="2095" y="741"/>
                  </a:cubicBezTo>
                  <a:cubicBezTo>
                    <a:pt x="2347" y="661"/>
                    <a:pt x="2596" y="582"/>
                    <a:pt x="2838" y="507"/>
                  </a:cubicBezTo>
                  <a:cubicBezTo>
                    <a:pt x="2919" y="482"/>
                    <a:pt x="2999" y="457"/>
                    <a:pt x="3078" y="434"/>
                  </a:cubicBezTo>
                  <a:cubicBezTo>
                    <a:pt x="3111" y="424"/>
                    <a:pt x="3143" y="414"/>
                    <a:pt x="3176" y="404"/>
                  </a:cubicBezTo>
                  <a:cubicBezTo>
                    <a:pt x="3176" y="404"/>
                    <a:pt x="3176" y="404"/>
                    <a:pt x="3176" y="404"/>
                  </a:cubicBezTo>
                  <a:moveTo>
                    <a:pt x="4015" y="375"/>
                  </a:moveTo>
                  <a:cubicBezTo>
                    <a:pt x="3973" y="412"/>
                    <a:pt x="3927" y="448"/>
                    <a:pt x="3880" y="483"/>
                  </a:cubicBezTo>
                  <a:cubicBezTo>
                    <a:pt x="3863" y="495"/>
                    <a:pt x="3846" y="508"/>
                    <a:pt x="3829" y="519"/>
                  </a:cubicBezTo>
                  <a:cubicBezTo>
                    <a:pt x="3846" y="508"/>
                    <a:pt x="3863" y="495"/>
                    <a:pt x="3880" y="483"/>
                  </a:cubicBezTo>
                  <a:cubicBezTo>
                    <a:pt x="3927" y="448"/>
                    <a:pt x="3973" y="412"/>
                    <a:pt x="4015" y="375"/>
                  </a:cubicBezTo>
                  <a:moveTo>
                    <a:pt x="4015" y="375"/>
                  </a:moveTo>
                  <a:cubicBezTo>
                    <a:pt x="4015" y="375"/>
                    <a:pt x="4015" y="375"/>
                    <a:pt x="4015" y="375"/>
                  </a:cubicBezTo>
                  <a:cubicBezTo>
                    <a:pt x="4015" y="375"/>
                    <a:pt x="4015" y="375"/>
                    <a:pt x="4015" y="375"/>
                  </a:cubicBezTo>
                  <a:cubicBezTo>
                    <a:pt x="4024" y="397"/>
                    <a:pt x="4033" y="420"/>
                    <a:pt x="4042" y="442"/>
                  </a:cubicBezTo>
                  <a:cubicBezTo>
                    <a:pt x="4046" y="451"/>
                    <a:pt x="4049" y="460"/>
                    <a:pt x="4053" y="469"/>
                  </a:cubicBezTo>
                  <a:cubicBezTo>
                    <a:pt x="4063" y="494"/>
                    <a:pt x="4073" y="519"/>
                    <a:pt x="4083" y="544"/>
                  </a:cubicBezTo>
                  <a:cubicBezTo>
                    <a:pt x="4085" y="548"/>
                    <a:pt x="4086" y="552"/>
                    <a:pt x="4088" y="556"/>
                  </a:cubicBezTo>
                  <a:cubicBezTo>
                    <a:pt x="4095" y="572"/>
                    <a:pt x="4101" y="588"/>
                    <a:pt x="4108" y="604"/>
                  </a:cubicBezTo>
                  <a:cubicBezTo>
                    <a:pt x="4120" y="634"/>
                    <a:pt x="4132" y="664"/>
                    <a:pt x="4144" y="694"/>
                  </a:cubicBezTo>
                  <a:cubicBezTo>
                    <a:pt x="4168" y="752"/>
                    <a:pt x="4191" y="810"/>
                    <a:pt x="4215" y="867"/>
                  </a:cubicBezTo>
                  <a:cubicBezTo>
                    <a:pt x="4215" y="867"/>
                    <a:pt x="4215" y="867"/>
                    <a:pt x="4215" y="867"/>
                  </a:cubicBezTo>
                  <a:cubicBezTo>
                    <a:pt x="4191" y="810"/>
                    <a:pt x="4168" y="752"/>
                    <a:pt x="4144" y="694"/>
                  </a:cubicBezTo>
                  <a:cubicBezTo>
                    <a:pt x="4132" y="664"/>
                    <a:pt x="4120" y="634"/>
                    <a:pt x="4108" y="604"/>
                  </a:cubicBezTo>
                  <a:cubicBezTo>
                    <a:pt x="4101" y="588"/>
                    <a:pt x="4095" y="572"/>
                    <a:pt x="4088" y="556"/>
                  </a:cubicBezTo>
                  <a:cubicBezTo>
                    <a:pt x="4086" y="552"/>
                    <a:pt x="4085" y="548"/>
                    <a:pt x="4083" y="544"/>
                  </a:cubicBezTo>
                  <a:cubicBezTo>
                    <a:pt x="4073" y="519"/>
                    <a:pt x="4063" y="494"/>
                    <a:pt x="4053" y="469"/>
                  </a:cubicBezTo>
                  <a:cubicBezTo>
                    <a:pt x="4049" y="460"/>
                    <a:pt x="4046" y="451"/>
                    <a:pt x="4042" y="442"/>
                  </a:cubicBezTo>
                  <a:cubicBezTo>
                    <a:pt x="4033" y="420"/>
                    <a:pt x="4024" y="397"/>
                    <a:pt x="4015" y="375"/>
                  </a:cubicBezTo>
                  <a:moveTo>
                    <a:pt x="4399" y="78"/>
                  </a:moveTo>
                  <a:cubicBezTo>
                    <a:pt x="4399" y="78"/>
                    <a:pt x="4398" y="78"/>
                    <a:pt x="4398" y="79"/>
                  </a:cubicBezTo>
                  <a:cubicBezTo>
                    <a:pt x="4374" y="84"/>
                    <a:pt x="4351" y="90"/>
                    <a:pt x="4327" y="95"/>
                  </a:cubicBezTo>
                  <a:cubicBezTo>
                    <a:pt x="4279" y="107"/>
                    <a:pt x="4230" y="118"/>
                    <a:pt x="4180" y="130"/>
                  </a:cubicBezTo>
                  <a:cubicBezTo>
                    <a:pt x="3981" y="179"/>
                    <a:pt x="3767" y="235"/>
                    <a:pt x="3542" y="299"/>
                  </a:cubicBezTo>
                  <a:cubicBezTo>
                    <a:pt x="3507" y="308"/>
                    <a:pt x="3473" y="318"/>
                    <a:pt x="3438" y="328"/>
                  </a:cubicBezTo>
                  <a:cubicBezTo>
                    <a:pt x="3354" y="352"/>
                    <a:pt x="3269" y="377"/>
                    <a:pt x="3183" y="402"/>
                  </a:cubicBezTo>
                  <a:cubicBezTo>
                    <a:pt x="3183" y="402"/>
                    <a:pt x="3183" y="402"/>
                    <a:pt x="3183" y="402"/>
                  </a:cubicBezTo>
                  <a:cubicBezTo>
                    <a:pt x="3269" y="377"/>
                    <a:pt x="3354" y="352"/>
                    <a:pt x="3438" y="328"/>
                  </a:cubicBezTo>
                  <a:cubicBezTo>
                    <a:pt x="3473" y="318"/>
                    <a:pt x="3507" y="308"/>
                    <a:pt x="3542" y="299"/>
                  </a:cubicBezTo>
                  <a:cubicBezTo>
                    <a:pt x="3767" y="235"/>
                    <a:pt x="3981" y="179"/>
                    <a:pt x="4180" y="130"/>
                  </a:cubicBezTo>
                  <a:cubicBezTo>
                    <a:pt x="4230" y="118"/>
                    <a:pt x="4279" y="107"/>
                    <a:pt x="4327" y="95"/>
                  </a:cubicBezTo>
                  <a:cubicBezTo>
                    <a:pt x="4351" y="90"/>
                    <a:pt x="4374" y="84"/>
                    <a:pt x="4398" y="79"/>
                  </a:cubicBezTo>
                  <a:cubicBezTo>
                    <a:pt x="4398" y="78"/>
                    <a:pt x="4399" y="78"/>
                    <a:pt x="4399" y="78"/>
                  </a:cubicBezTo>
                  <a:moveTo>
                    <a:pt x="4467" y="63"/>
                  </a:moveTo>
                  <a:cubicBezTo>
                    <a:pt x="4445" y="68"/>
                    <a:pt x="4422" y="73"/>
                    <a:pt x="4399" y="78"/>
                  </a:cubicBezTo>
                  <a:cubicBezTo>
                    <a:pt x="4422" y="73"/>
                    <a:pt x="4445" y="68"/>
                    <a:pt x="4467" y="63"/>
                  </a:cubicBezTo>
                  <a:moveTo>
                    <a:pt x="4733" y="6"/>
                  </a:moveTo>
                  <a:cubicBezTo>
                    <a:pt x="4731" y="6"/>
                    <a:pt x="4729" y="7"/>
                    <a:pt x="4727" y="7"/>
                  </a:cubicBezTo>
                  <a:cubicBezTo>
                    <a:pt x="4687" y="15"/>
                    <a:pt x="4644" y="24"/>
                    <a:pt x="4601" y="33"/>
                  </a:cubicBezTo>
                  <a:cubicBezTo>
                    <a:pt x="4557" y="43"/>
                    <a:pt x="4513" y="53"/>
                    <a:pt x="4467" y="63"/>
                  </a:cubicBezTo>
                  <a:cubicBezTo>
                    <a:pt x="4467" y="63"/>
                    <a:pt x="4467" y="63"/>
                    <a:pt x="4467" y="63"/>
                  </a:cubicBezTo>
                  <a:cubicBezTo>
                    <a:pt x="4467" y="63"/>
                    <a:pt x="4467" y="63"/>
                    <a:pt x="4467" y="63"/>
                  </a:cubicBezTo>
                  <a:cubicBezTo>
                    <a:pt x="4513" y="53"/>
                    <a:pt x="4557" y="43"/>
                    <a:pt x="4601" y="33"/>
                  </a:cubicBezTo>
                  <a:cubicBezTo>
                    <a:pt x="4644" y="24"/>
                    <a:pt x="4687" y="15"/>
                    <a:pt x="4727" y="7"/>
                  </a:cubicBezTo>
                  <a:cubicBezTo>
                    <a:pt x="4729" y="7"/>
                    <a:pt x="4731" y="6"/>
                    <a:pt x="4733" y="6"/>
                  </a:cubicBezTo>
                  <a:moveTo>
                    <a:pt x="4762" y="0"/>
                  </a:moveTo>
                  <a:cubicBezTo>
                    <a:pt x="4753" y="2"/>
                    <a:pt x="4743" y="4"/>
                    <a:pt x="4733" y="6"/>
                  </a:cubicBezTo>
                  <a:cubicBezTo>
                    <a:pt x="4743" y="4"/>
                    <a:pt x="4753" y="2"/>
                    <a:pt x="4762" y="0"/>
                  </a:cubicBezTo>
                  <a:cubicBezTo>
                    <a:pt x="4762" y="0"/>
                    <a:pt x="4762" y="0"/>
                    <a:pt x="4762" y="0"/>
                  </a:cubicBezTo>
                </a:path>
              </a:pathLst>
            </a:custGeom>
            <a:solidFill>
              <a:srgbClr val="E3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2"/>
            <p:cNvSpPr>
              <a:spLocks noEditPoints="1"/>
            </p:cNvSpPr>
            <p:nvPr/>
          </p:nvSpPr>
          <p:spPr bwMode="auto">
            <a:xfrm>
              <a:off x="1133607" y="4166781"/>
              <a:ext cx="5181914" cy="1518428"/>
            </a:xfrm>
            <a:custGeom>
              <a:avLst/>
              <a:gdLst>
                <a:gd name="T0" fmla="*/ 2114 w 3860"/>
                <a:gd name="T1" fmla="*/ 980 h 1130"/>
                <a:gd name="T2" fmla="*/ 2066 w 3860"/>
                <a:gd name="T3" fmla="*/ 1021 h 1130"/>
                <a:gd name="T4" fmla="*/ 2785 w 3860"/>
                <a:gd name="T5" fmla="*/ 880 h 1130"/>
                <a:gd name="T6" fmla="*/ 3853 w 3860"/>
                <a:gd name="T7" fmla="*/ 682 h 1130"/>
                <a:gd name="T8" fmla="*/ 3832 w 3860"/>
                <a:gd name="T9" fmla="*/ 627 h 1130"/>
                <a:gd name="T10" fmla="*/ 3842 w 3860"/>
                <a:gd name="T11" fmla="*/ 640 h 1130"/>
                <a:gd name="T12" fmla="*/ 3725 w 3860"/>
                <a:gd name="T13" fmla="*/ 318 h 1130"/>
                <a:gd name="T14" fmla="*/ 3590 w 3860"/>
                <a:gd name="T15" fmla="*/ 351 h 1130"/>
                <a:gd name="T16" fmla="*/ 3365 w 3860"/>
                <a:gd name="T17" fmla="*/ 476 h 1130"/>
                <a:gd name="T18" fmla="*/ 3381 w 3860"/>
                <a:gd name="T19" fmla="*/ 478 h 1130"/>
                <a:gd name="T20" fmla="*/ 3637 w 3860"/>
                <a:gd name="T21" fmla="*/ 345 h 1130"/>
                <a:gd name="T22" fmla="*/ 3712 w 3860"/>
                <a:gd name="T23" fmla="*/ 297 h 1130"/>
                <a:gd name="T24" fmla="*/ 1257 w 3860"/>
                <a:gd name="T25" fmla="*/ 312 h 1130"/>
                <a:gd name="T26" fmla="*/ 1249 w 3860"/>
                <a:gd name="T27" fmla="*/ 277 h 1130"/>
                <a:gd name="T28" fmla="*/ 1083 w 3860"/>
                <a:gd name="T29" fmla="*/ 170 h 1130"/>
                <a:gd name="T30" fmla="*/ 1066 w 3860"/>
                <a:gd name="T31" fmla="*/ 110 h 1130"/>
                <a:gd name="T32" fmla="*/ 2211 w 3860"/>
                <a:gd name="T33" fmla="*/ 190 h 1130"/>
                <a:gd name="T34" fmla="*/ 77 w 3860"/>
                <a:gd name="T35" fmla="*/ 10 h 1130"/>
                <a:gd name="T36" fmla="*/ 80 w 3860"/>
                <a:gd name="T37" fmla="*/ 12 h 1130"/>
                <a:gd name="T38" fmla="*/ 74 w 3860"/>
                <a:gd name="T39" fmla="*/ 8 h 1130"/>
                <a:gd name="T40" fmla="*/ 1073 w 3860"/>
                <a:gd name="T41" fmla="*/ 600 h 1130"/>
                <a:gd name="T42" fmla="*/ 88 w 3860"/>
                <a:gd name="T43" fmla="*/ 3 h 1130"/>
                <a:gd name="T44" fmla="*/ 78 w 3860"/>
                <a:gd name="T45" fmla="*/ 6 h 1130"/>
                <a:gd name="T46" fmla="*/ 166 w 3860"/>
                <a:gd name="T47" fmla="*/ 16 h 1130"/>
                <a:gd name="T48" fmla="*/ 48 w 3860"/>
                <a:gd name="T49" fmla="*/ 162 h 1130"/>
                <a:gd name="T50" fmla="*/ 148 w 3860"/>
                <a:gd name="T51" fmla="*/ 248 h 1130"/>
                <a:gd name="T52" fmla="*/ 610 w 3860"/>
                <a:gd name="T53" fmla="*/ 309 h 1130"/>
                <a:gd name="T54" fmla="*/ 521 w 3860"/>
                <a:gd name="T55" fmla="*/ 798 h 1130"/>
                <a:gd name="T56" fmla="*/ 370 w 3860"/>
                <a:gd name="T57" fmla="*/ 1130 h 1130"/>
                <a:gd name="T58" fmla="*/ 1153 w 3860"/>
                <a:gd name="T59" fmla="*/ 622 h 1130"/>
                <a:gd name="T60" fmla="*/ 954 w 3860"/>
                <a:gd name="T61" fmla="*/ 939 h 1130"/>
                <a:gd name="T62" fmla="*/ 984 w 3860"/>
                <a:gd name="T63" fmla="*/ 971 h 1130"/>
                <a:gd name="T64" fmla="*/ 1600 w 3860"/>
                <a:gd name="T65" fmla="*/ 440 h 1130"/>
                <a:gd name="T66" fmla="*/ 1763 w 3860"/>
                <a:gd name="T67" fmla="*/ 378 h 1130"/>
                <a:gd name="T68" fmla="*/ 3090 w 3860"/>
                <a:gd name="T69" fmla="*/ 81 h 1130"/>
                <a:gd name="T70" fmla="*/ 1366 w 3860"/>
                <a:gd name="T71" fmla="*/ 1035 h 1130"/>
                <a:gd name="T72" fmla="*/ 1247 w 3860"/>
                <a:gd name="T73" fmla="*/ 1108 h 1130"/>
                <a:gd name="T74" fmla="*/ 1722 w 3860"/>
                <a:gd name="T75" fmla="*/ 936 h 1130"/>
                <a:gd name="T76" fmla="*/ 2462 w 3860"/>
                <a:gd name="T77" fmla="*/ 651 h 1130"/>
                <a:gd name="T78" fmla="*/ 2821 w 3860"/>
                <a:gd name="T79" fmla="*/ 489 h 1130"/>
                <a:gd name="T80" fmla="*/ 2781 w 3860"/>
                <a:gd name="T81" fmla="*/ 78 h 1130"/>
                <a:gd name="T82" fmla="*/ 2478 w 3860"/>
                <a:gd name="T83" fmla="*/ 131 h 1130"/>
                <a:gd name="T84" fmla="*/ 1872 w 3860"/>
                <a:gd name="T85" fmla="*/ 279 h 1130"/>
                <a:gd name="T86" fmla="*/ 2121 w 3860"/>
                <a:gd name="T87" fmla="*/ 48 h 1130"/>
                <a:gd name="T88" fmla="*/ 985 w 3860"/>
                <a:gd name="T89" fmla="*/ 586 h 1130"/>
                <a:gd name="T90" fmla="*/ 655 w 3860"/>
                <a:gd name="T91" fmla="*/ 600 h 1130"/>
                <a:gd name="T92" fmla="*/ 1115 w 3860"/>
                <a:gd name="T93" fmla="*/ 427 h 1130"/>
                <a:gd name="T94" fmla="*/ 771 w 3860"/>
                <a:gd name="T95" fmla="*/ 518 h 1130"/>
                <a:gd name="T96" fmla="*/ 748 w 3860"/>
                <a:gd name="T97" fmla="*/ 476 h 1130"/>
                <a:gd name="T98" fmla="*/ 282 w 3860"/>
                <a:gd name="T99" fmla="*/ 643 h 1130"/>
                <a:gd name="T100" fmla="*/ 929 w 3860"/>
                <a:gd name="T101" fmla="*/ 244 h 1130"/>
                <a:gd name="T102" fmla="*/ 1046 w 3860"/>
                <a:gd name="T103" fmla="*/ 74 h 1130"/>
                <a:gd name="T104" fmla="*/ 30 w 3860"/>
                <a:gd name="T105" fmla="*/ 396 h 1130"/>
                <a:gd name="T106" fmla="*/ 421 w 3860"/>
                <a:gd name="T107" fmla="*/ 136 h 1130"/>
                <a:gd name="T108" fmla="*/ 405 w 3860"/>
                <a:gd name="T109" fmla="*/ 103 h 1130"/>
                <a:gd name="T110" fmla="*/ 107 w 3860"/>
                <a:gd name="T111" fmla="*/ 152 h 1130"/>
                <a:gd name="T112" fmla="*/ 198 w 3860"/>
                <a:gd name="T113" fmla="*/ 17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60" h="1130">
                  <a:moveTo>
                    <a:pt x="3853" y="682"/>
                  </a:moveTo>
                  <a:cubicBezTo>
                    <a:pt x="3612" y="711"/>
                    <a:pt x="3370" y="748"/>
                    <a:pt x="3128" y="790"/>
                  </a:cubicBezTo>
                  <a:cubicBezTo>
                    <a:pt x="3128" y="790"/>
                    <a:pt x="3128" y="790"/>
                    <a:pt x="3128" y="790"/>
                  </a:cubicBezTo>
                  <a:cubicBezTo>
                    <a:pt x="3082" y="797"/>
                    <a:pt x="3037" y="805"/>
                    <a:pt x="2991" y="813"/>
                  </a:cubicBezTo>
                  <a:cubicBezTo>
                    <a:pt x="2748" y="857"/>
                    <a:pt x="2503" y="904"/>
                    <a:pt x="2256" y="952"/>
                  </a:cubicBezTo>
                  <a:cubicBezTo>
                    <a:pt x="2256" y="952"/>
                    <a:pt x="2256" y="952"/>
                    <a:pt x="2256" y="952"/>
                  </a:cubicBezTo>
                  <a:cubicBezTo>
                    <a:pt x="2209" y="962"/>
                    <a:pt x="2161" y="971"/>
                    <a:pt x="2114" y="980"/>
                  </a:cubicBezTo>
                  <a:cubicBezTo>
                    <a:pt x="1969" y="1008"/>
                    <a:pt x="1725" y="1057"/>
                    <a:pt x="1428" y="1114"/>
                  </a:cubicBezTo>
                  <a:cubicBezTo>
                    <a:pt x="1400" y="1119"/>
                    <a:pt x="1371" y="1124"/>
                    <a:pt x="1342" y="1130"/>
                  </a:cubicBezTo>
                  <a:cubicBezTo>
                    <a:pt x="1510" y="1130"/>
                    <a:pt x="1510" y="1130"/>
                    <a:pt x="1510" y="1130"/>
                  </a:cubicBezTo>
                  <a:cubicBezTo>
                    <a:pt x="1734" y="1087"/>
                    <a:pt x="1911" y="1051"/>
                    <a:pt x="2009" y="1032"/>
                  </a:cubicBezTo>
                  <a:cubicBezTo>
                    <a:pt x="2015" y="1031"/>
                    <a:pt x="2022" y="1030"/>
                    <a:pt x="2028" y="1029"/>
                  </a:cubicBezTo>
                  <a:cubicBezTo>
                    <a:pt x="2028" y="1029"/>
                    <a:pt x="2028" y="1029"/>
                    <a:pt x="2028" y="1029"/>
                  </a:cubicBezTo>
                  <a:cubicBezTo>
                    <a:pt x="2041" y="1026"/>
                    <a:pt x="2053" y="1024"/>
                    <a:pt x="2066" y="1021"/>
                  </a:cubicBezTo>
                  <a:cubicBezTo>
                    <a:pt x="2156" y="1003"/>
                    <a:pt x="2242" y="986"/>
                    <a:pt x="2326" y="969"/>
                  </a:cubicBezTo>
                  <a:cubicBezTo>
                    <a:pt x="2377" y="959"/>
                    <a:pt x="2426" y="949"/>
                    <a:pt x="2475" y="940"/>
                  </a:cubicBezTo>
                  <a:cubicBezTo>
                    <a:pt x="2523" y="931"/>
                    <a:pt x="2570" y="921"/>
                    <a:pt x="2617" y="912"/>
                  </a:cubicBezTo>
                  <a:cubicBezTo>
                    <a:pt x="2663" y="904"/>
                    <a:pt x="2708" y="895"/>
                    <a:pt x="2752" y="887"/>
                  </a:cubicBezTo>
                  <a:cubicBezTo>
                    <a:pt x="2758" y="886"/>
                    <a:pt x="2763" y="885"/>
                    <a:pt x="2768" y="884"/>
                  </a:cubicBezTo>
                  <a:cubicBezTo>
                    <a:pt x="2768" y="884"/>
                    <a:pt x="2768" y="884"/>
                    <a:pt x="2768" y="884"/>
                  </a:cubicBezTo>
                  <a:cubicBezTo>
                    <a:pt x="2774" y="882"/>
                    <a:pt x="2780" y="881"/>
                    <a:pt x="2785" y="880"/>
                  </a:cubicBezTo>
                  <a:cubicBezTo>
                    <a:pt x="2796" y="878"/>
                    <a:pt x="2807" y="876"/>
                    <a:pt x="2818" y="874"/>
                  </a:cubicBezTo>
                  <a:cubicBezTo>
                    <a:pt x="2840" y="870"/>
                    <a:pt x="2861" y="866"/>
                    <a:pt x="2882" y="863"/>
                  </a:cubicBezTo>
                  <a:cubicBezTo>
                    <a:pt x="2924" y="855"/>
                    <a:pt x="2965" y="847"/>
                    <a:pt x="3005" y="840"/>
                  </a:cubicBezTo>
                  <a:cubicBezTo>
                    <a:pt x="3046" y="833"/>
                    <a:pt x="3085" y="826"/>
                    <a:pt x="3123" y="819"/>
                  </a:cubicBezTo>
                  <a:cubicBezTo>
                    <a:pt x="3428" y="766"/>
                    <a:pt x="3672" y="730"/>
                    <a:pt x="3860" y="703"/>
                  </a:cubicBezTo>
                  <a:cubicBezTo>
                    <a:pt x="3858" y="698"/>
                    <a:pt x="3857" y="693"/>
                    <a:pt x="3855" y="689"/>
                  </a:cubicBezTo>
                  <a:cubicBezTo>
                    <a:pt x="3854" y="687"/>
                    <a:pt x="3853" y="685"/>
                    <a:pt x="3853" y="682"/>
                  </a:cubicBezTo>
                  <a:moveTo>
                    <a:pt x="3716" y="295"/>
                  </a:moveTo>
                  <a:cubicBezTo>
                    <a:pt x="3716" y="296"/>
                    <a:pt x="3716" y="296"/>
                    <a:pt x="3715" y="296"/>
                  </a:cubicBezTo>
                  <a:cubicBezTo>
                    <a:pt x="3714" y="297"/>
                    <a:pt x="3713" y="298"/>
                    <a:pt x="3712" y="298"/>
                  </a:cubicBezTo>
                  <a:cubicBezTo>
                    <a:pt x="3725" y="333"/>
                    <a:pt x="3738" y="368"/>
                    <a:pt x="3751" y="404"/>
                  </a:cubicBezTo>
                  <a:cubicBezTo>
                    <a:pt x="3758" y="424"/>
                    <a:pt x="3766" y="445"/>
                    <a:pt x="3774" y="466"/>
                  </a:cubicBezTo>
                  <a:cubicBezTo>
                    <a:pt x="3775" y="469"/>
                    <a:pt x="3776" y="473"/>
                    <a:pt x="3777" y="476"/>
                  </a:cubicBezTo>
                  <a:cubicBezTo>
                    <a:pt x="3795" y="526"/>
                    <a:pt x="3814" y="576"/>
                    <a:pt x="3832" y="627"/>
                  </a:cubicBezTo>
                  <a:cubicBezTo>
                    <a:pt x="3834" y="632"/>
                    <a:pt x="3836" y="636"/>
                    <a:pt x="3838" y="641"/>
                  </a:cubicBezTo>
                  <a:cubicBezTo>
                    <a:pt x="3838" y="641"/>
                    <a:pt x="3838" y="641"/>
                    <a:pt x="3838" y="641"/>
                  </a:cubicBezTo>
                  <a:cubicBezTo>
                    <a:pt x="3843" y="655"/>
                    <a:pt x="3848" y="669"/>
                    <a:pt x="3853" y="682"/>
                  </a:cubicBezTo>
                  <a:cubicBezTo>
                    <a:pt x="3854" y="682"/>
                    <a:pt x="3855" y="682"/>
                    <a:pt x="3856" y="682"/>
                  </a:cubicBezTo>
                  <a:cubicBezTo>
                    <a:pt x="3857" y="682"/>
                    <a:pt x="3857" y="682"/>
                    <a:pt x="3858" y="682"/>
                  </a:cubicBezTo>
                  <a:cubicBezTo>
                    <a:pt x="3853" y="668"/>
                    <a:pt x="3848" y="654"/>
                    <a:pt x="3842" y="640"/>
                  </a:cubicBezTo>
                  <a:cubicBezTo>
                    <a:pt x="3842" y="640"/>
                    <a:pt x="3842" y="640"/>
                    <a:pt x="3842" y="640"/>
                  </a:cubicBezTo>
                  <a:cubicBezTo>
                    <a:pt x="3841" y="636"/>
                    <a:pt x="3839" y="631"/>
                    <a:pt x="3837" y="626"/>
                  </a:cubicBezTo>
                  <a:cubicBezTo>
                    <a:pt x="3810" y="552"/>
                    <a:pt x="3783" y="477"/>
                    <a:pt x="3756" y="403"/>
                  </a:cubicBezTo>
                  <a:cubicBezTo>
                    <a:pt x="3754" y="397"/>
                    <a:pt x="3752" y="392"/>
                    <a:pt x="3750" y="387"/>
                  </a:cubicBezTo>
                  <a:cubicBezTo>
                    <a:pt x="3746" y="376"/>
                    <a:pt x="3742" y="365"/>
                    <a:pt x="3738" y="353"/>
                  </a:cubicBezTo>
                  <a:cubicBezTo>
                    <a:pt x="3737" y="353"/>
                    <a:pt x="3737" y="352"/>
                    <a:pt x="3737" y="351"/>
                  </a:cubicBezTo>
                  <a:cubicBezTo>
                    <a:pt x="3734" y="345"/>
                    <a:pt x="3732" y="338"/>
                    <a:pt x="3729" y="331"/>
                  </a:cubicBezTo>
                  <a:cubicBezTo>
                    <a:pt x="3728" y="327"/>
                    <a:pt x="3726" y="322"/>
                    <a:pt x="3725" y="318"/>
                  </a:cubicBezTo>
                  <a:cubicBezTo>
                    <a:pt x="3722" y="310"/>
                    <a:pt x="3719" y="303"/>
                    <a:pt x="3716" y="295"/>
                  </a:cubicBezTo>
                  <a:moveTo>
                    <a:pt x="3705" y="278"/>
                  </a:moveTo>
                  <a:cubicBezTo>
                    <a:pt x="3685" y="291"/>
                    <a:pt x="3665" y="304"/>
                    <a:pt x="3646" y="316"/>
                  </a:cubicBezTo>
                  <a:cubicBezTo>
                    <a:pt x="3642" y="319"/>
                    <a:pt x="3637" y="322"/>
                    <a:pt x="3633" y="326"/>
                  </a:cubicBezTo>
                  <a:cubicBezTo>
                    <a:pt x="3628" y="328"/>
                    <a:pt x="3623" y="331"/>
                    <a:pt x="3618" y="334"/>
                  </a:cubicBezTo>
                  <a:cubicBezTo>
                    <a:pt x="3609" y="340"/>
                    <a:pt x="3600" y="345"/>
                    <a:pt x="3591" y="351"/>
                  </a:cubicBezTo>
                  <a:cubicBezTo>
                    <a:pt x="3591" y="351"/>
                    <a:pt x="3590" y="351"/>
                    <a:pt x="3590" y="351"/>
                  </a:cubicBezTo>
                  <a:cubicBezTo>
                    <a:pt x="3587" y="353"/>
                    <a:pt x="3585" y="355"/>
                    <a:pt x="3582" y="356"/>
                  </a:cubicBezTo>
                  <a:cubicBezTo>
                    <a:pt x="3556" y="372"/>
                    <a:pt x="3530" y="387"/>
                    <a:pt x="3507" y="400"/>
                  </a:cubicBezTo>
                  <a:cubicBezTo>
                    <a:pt x="3502" y="403"/>
                    <a:pt x="3497" y="405"/>
                    <a:pt x="3492" y="408"/>
                  </a:cubicBezTo>
                  <a:cubicBezTo>
                    <a:pt x="3485" y="412"/>
                    <a:pt x="3478" y="417"/>
                    <a:pt x="3470" y="421"/>
                  </a:cubicBezTo>
                  <a:cubicBezTo>
                    <a:pt x="3463" y="425"/>
                    <a:pt x="3456" y="428"/>
                    <a:pt x="3449" y="432"/>
                  </a:cubicBezTo>
                  <a:cubicBezTo>
                    <a:pt x="3435" y="439"/>
                    <a:pt x="3422" y="446"/>
                    <a:pt x="3410" y="453"/>
                  </a:cubicBezTo>
                  <a:cubicBezTo>
                    <a:pt x="3394" y="462"/>
                    <a:pt x="3379" y="469"/>
                    <a:pt x="3365" y="476"/>
                  </a:cubicBezTo>
                  <a:cubicBezTo>
                    <a:pt x="3358" y="480"/>
                    <a:pt x="3351" y="483"/>
                    <a:pt x="3345" y="486"/>
                  </a:cubicBezTo>
                  <a:cubicBezTo>
                    <a:pt x="3334" y="492"/>
                    <a:pt x="3324" y="497"/>
                    <a:pt x="3315" y="502"/>
                  </a:cubicBezTo>
                  <a:cubicBezTo>
                    <a:pt x="3309" y="505"/>
                    <a:pt x="3303" y="508"/>
                    <a:pt x="3299" y="510"/>
                  </a:cubicBezTo>
                  <a:cubicBezTo>
                    <a:pt x="3286" y="516"/>
                    <a:pt x="3276" y="521"/>
                    <a:pt x="3269" y="525"/>
                  </a:cubicBezTo>
                  <a:cubicBezTo>
                    <a:pt x="3260" y="530"/>
                    <a:pt x="3256" y="532"/>
                    <a:pt x="3257" y="532"/>
                  </a:cubicBezTo>
                  <a:cubicBezTo>
                    <a:pt x="3257" y="532"/>
                    <a:pt x="3258" y="531"/>
                    <a:pt x="3261" y="530"/>
                  </a:cubicBezTo>
                  <a:cubicBezTo>
                    <a:pt x="3302" y="514"/>
                    <a:pt x="3341" y="496"/>
                    <a:pt x="3381" y="478"/>
                  </a:cubicBezTo>
                  <a:cubicBezTo>
                    <a:pt x="3391" y="474"/>
                    <a:pt x="3400" y="469"/>
                    <a:pt x="3410" y="465"/>
                  </a:cubicBezTo>
                  <a:cubicBezTo>
                    <a:pt x="3439" y="451"/>
                    <a:pt x="3439" y="451"/>
                    <a:pt x="3439" y="451"/>
                  </a:cubicBezTo>
                  <a:cubicBezTo>
                    <a:pt x="3458" y="441"/>
                    <a:pt x="3478" y="432"/>
                    <a:pt x="3497" y="422"/>
                  </a:cubicBezTo>
                  <a:cubicBezTo>
                    <a:pt x="3516" y="412"/>
                    <a:pt x="3535" y="402"/>
                    <a:pt x="3554" y="392"/>
                  </a:cubicBezTo>
                  <a:cubicBezTo>
                    <a:pt x="3563" y="387"/>
                    <a:pt x="3572" y="382"/>
                    <a:pt x="3582" y="377"/>
                  </a:cubicBezTo>
                  <a:cubicBezTo>
                    <a:pt x="3609" y="361"/>
                    <a:pt x="3609" y="361"/>
                    <a:pt x="3609" y="361"/>
                  </a:cubicBezTo>
                  <a:cubicBezTo>
                    <a:pt x="3637" y="345"/>
                    <a:pt x="3637" y="345"/>
                    <a:pt x="3637" y="345"/>
                  </a:cubicBezTo>
                  <a:cubicBezTo>
                    <a:pt x="3637" y="345"/>
                    <a:pt x="3637" y="345"/>
                    <a:pt x="3637" y="345"/>
                  </a:cubicBezTo>
                  <a:cubicBezTo>
                    <a:pt x="3641" y="343"/>
                    <a:pt x="3646" y="340"/>
                    <a:pt x="3650" y="337"/>
                  </a:cubicBezTo>
                  <a:cubicBezTo>
                    <a:pt x="3657" y="333"/>
                    <a:pt x="3657" y="333"/>
                    <a:pt x="3657" y="333"/>
                  </a:cubicBezTo>
                  <a:cubicBezTo>
                    <a:pt x="3660" y="331"/>
                    <a:pt x="3660" y="331"/>
                    <a:pt x="3660" y="331"/>
                  </a:cubicBezTo>
                  <a:cubicBezTo>
                    <a:pt x="3663" y="329"/>
                    <a:pt x="3663" y="329"/>
                    <a:pt x="3663" y="329"/>
                  </a:cubicBezTo>
                  <a:cubicBezTo>
                    <a:pt x="3680" y="319"/>
                    <a:pt x="3696" y="308"/>
                    <a:pt x="3712" y="298"/>
                  </a:cubicBezTo>
                  <a:cubicBezTo>
                    <a:pt x="3712" y="298"/>
                    <a:pt x="3712" y="297"/>
                    <a:pt x="3712" y="297"/>
                  </a:cubicBezTo>
                  <a:cubicBezTo>
                    <a:pt x="3712" y="297"/>
                    <a:pt x="3712" y="297"/>
                    <a:pt x="3712" y="297"/>
                  </a:cubicBezTo>
                  <a:cubicBezTo>
                    <a:pt x="3711" y="295"/>
                    <a:pt x="3711" y="294"/>
                    <a:pt x="3710" y="292"/>
                  </a:cubicBezTo>
                  <a:cubicBezTo>
                    <a:pt x="3708" y="287"/>
                    <a:pt x="3707" y="283"/>
                    <a:pt x="3705" y="278"/>
                  </a:cubicBezTo>
                  <a:moveTo>
                    <a:pt x="1246" y="271"/>
                  </a:moveTo>
                  <a:cubicBezTo>
                    <a:pt x="1246" y="271"/>
                    <a:pt x="1245" y="272"/>
                    <a:pt x="1245" y="272"/>
                  </a:cubicBezTo>
                  <a:cubicBezTo>
                    <a:pt x="1243" y="273"/>
                    <a:pt x="1242" y="273"/>
                    <a:pt x="1241" y="274"/>
                  </a:cubicBezTo>
                  <a:cubicBezTo>
                    <a:pt x="1246" y="287"/>
                    <a:pt x="1251" y="299"/>
                    <a:pt x="1257" y="312"/>
                  </a:cubicBezTo>
                  <a:cubicBezTo>
                    <a:pt x="1261" y="323"/>
                    <a:pt x="1265" y="333"/>
                    <a:pt x="1269" y="343"/>
                  </a:cubicBezTo>
                  <a:cubicBezTo>
                    <a:pt x="1274" y="356"/>
                    <a:pt x="1279" y="369"/>
                    <a:pt x="1284" y="382"/>
                  </a:cubicBezTo>
                  <a:cubicBezTo>
                    <a:pt x="1286" y="381"/>
                    <a:pt x="1287" y="381"/>
                    <a:pt x="1288" y="381"/>
                  </a:cubicBezTo>
                  <a:cubicBezTo>
                    <a:pt x="1289" y="381"/>
                    <a:pt x="1289" y="380"/>
                    <a:pt x="1290" y="380"/>
                  </a:cubicBezTo>
                  <a:cubicBezTo>
                    <a:pt x="1285" y="367"/>
                    <a:pt x="1280" y="355"/>
                    <a:pt x="1275" y="342"/>
                  </a:cubicBezTo>
                  <a:cubicBezTo>
                    <a:pt x="1270" y="331"/>
                    <a:pt x="1266" y="320"/>
                    <a:pt x="1262" y="309"/>
                  </a:cubicBezTo>
                  <a:cubicBezTo>
                    <a:pt x="1257" y="299"/>
                    <a:pt x="1253" y="288"/>
                    <a:pt x="1249" y="277"/>
                  </a:cubicBezTo>
                  <a:cubicBezTo>
                    <a:pt x="1248" y="275"/>
                    <a:pt x="1247" y="273"/>
                    <a:pt x="1246" y="271"/>
                  </a:cubicBezTo>
                  <a:moveTo>
                    <a:pt x="1066" y="110"/>
                  </a:moveTo>
                  <a:cubicBezTo>
                    <a:pt x="1065" y="110"/>
                    <a:pt x="1065" y="110"/>
                    <a:pt x="1064" y="110"/>
                  </a:cubicBezTo>
                  <a:cubicBezTo>
                    <a:pt x="1063" y="111"/>
                    <a:pt x="1062" y="112"/>
                    <a:pt x="1061" y="112"/>
                  </a:cubicBezTo>
                  <a:cubicBezTo>
                    <a:pt x="1063" y="119"/>
                    <a:pt x="1066" y="125"/>
                    <a:pt x="1068" y="132"/>
                  </a:cubicBezTo>
                  <a:cubicBezTo>
                    <a:pt x="1071" y="138"/>
                    <a:pt x="1073" y="144"/>
                    <a:pt x="1075" y="151"/>
                  </a:cubicBezTo>
                  <a:cubicBezTo>
                    <a:pt x="1078" y="157"/>
                    <a:pt x="1080" y="164"/>
                    <a:pt x="1083" y="170"/>
                  </a:cubicBezTo>
                  <a:cubicBezTo>
                    <a:pt x="1084" y="170"/>
                    <a:pt x="1085" y="170"/>
                    <a:pt x="1087" y="169"/>
                  </a:cubicBezTo>
                  <a:cubicBezTo>
                    <a:pt x="1087" y="169"/>
                    <a:pt x="1088" y="169"/>
                    <a:pt x="1088" y="169"/>
                  </a:cubicBezTo>
                  <a:cubicBezTo>
                    <a:pt x="1087" y="165"/>
                    <a:pt x="1085" y="162"/>
                    <a:pt x="1084" y="158"/>
                  </a:cubicBezTo>
                  <a:cubicBezTo>
                    <a:pt x="1083" y="155"/>
                    <a:pt x="1082" y="152"/>
                    <a:pt x="1081" y="149"/>
                  </a:cubicBezTo>
                  <a:cubicBezTo>
                    <a:pt x="1078" y="143"/>
                    <a:pt x="1076" y="136"/>
                    <a:pt x="1073" y="129"/>
                  </a:cubicBezTo>
                  <a:cubicBezTo>
                    <a:pt x="1072" y="126"/>
                    <a:pt x="1071" y="124"/>
                    <a:pt x="1070" y="121"/>
                  </a:cubicBezTo>
                  <a:cubicBezTo>
                    <a:pt x="1069" y="117"/>
                    <a:pt x="1067" y="113"/>
                    <a:pt x="1066" y="110"/>
                  </a:cubicBezTo>
                  <a:moveTo>
                    <a:pt x="2164" y="69"/>
                  </a:moveTo>
                  <a:cubicBezTo>
                    <a:pt x="2163" y="69"/>
                    <a:pt x="2162" y="70"/>
                    <a:pt x="2161" y="71"/>
                  </a:cubicBezTo>
                  <a:cubicBezTo>
                    <a:pt x="2160" y="72"/>
                    <a:pt x="2159" y="72"/>
                    <a:pt x="2157" y="73"/>
                  </a:cubicBezTo>
                  <a:cubicBezTo>
                    <a:pt x="2162" y="85"/>
                    <a:pt x="2167" y="97"/>
                    <a:pt x="2172" y="108"/>
                  </a:cubicBezTo>
                  <a:cubicBezTo>
                    <a:pt x="2179" y="126"/>
                    <a:pt x="2187" y="144"/>
                    <a:pt x="2194" y="161"/>
                  </a:cubicBezTo>
                  <a:cubicBezTo>
                    <a:pt x="2198" y="171"/>
                    <a:pt x="2202" y="181"/>
                    <a:pt x="2207" y="191"/>
                  </a:cubicBezTo>
                  <a:cubicBezTo>
                    <a:pt x="2208" y="191"/>
                    <a:pt x="2209" y="191"/>
                    <a:pt x="2211" y="190"/>
                  </a:cubicBezTo>
                  <a:cubicBezTo>
                    <a:pt x="2212" y="190"/>
                    <a:pt x="2213" y="190"/>
                    <a:pt x="2215" y="190"/>
                  </a:cubicBezTo>
                  <a:cubicBezTo>
                    <a:pt x="2210" y="180"/>
                    <a:pt x="2206" y="170"/>
                    <a:pt x="2202" y="160"/>
                  </a:cubicBezTo>
                  <a:cubicBezTo>
                    <a:pt x="2194" y="141"/>
                    <a:pt x="2187" y="122"/>
                    <a:pt x="2179" y="104"/>
                  </a:cubicBezTo>
                  <a:cubicBezTo>
                    <a:pt x="2174" y="92"/>
                    <a:pt x="2169" y="80"/>
                    <a:pt x="2164" y="69"/>
                  </a:cubicBezTo>
                  <a:moveTo>
                    <a:pt x="76" y="9"/>
                  </a:moveTo>
                  <a:cubicBezTo>
                    <a:pt x="76" y="9"/>
                    <a:pt x="76" y="9"/>
                    <a:pt x="76" y="9"/>
                  </a:cubicBezTo>
                  <a:cubicBezTo>
                    <a:pt x="76" y="9"/>
                    <a:pt x="77" y="10"/>
                    <a:pt x="77" y="10"/>
                  </a:cubicBezTo>
                  <a:cubicBezTo>
                    <a:pt x="77" y="11"/>
                    <a:pt x="77" y="11"/>
                    <a:pt x="77" y="12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9" y="11"/>
                    <a:pt x="79" y="11"/>
                    <a:pt x="79" y="12"/>
                  </a:cubicBezTo>
                  <a:cubicBezTo>
                    <a:pt x="79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1"/>
                    <a:pt x="80" y="10"/>
                    <a:pt x="80" y="9"/>
                  </a:cubicBezTo>
                  <a:cubicBezTo>
                    <a:pt x="79" y="9"/>
                    <a:pt x="78" y="9"/>
                    <a:pt x="78" y="9"/>
                  </a:cubicBezTo>
                  <a:cubicBezTo>
                    <a:pt x="77" y="9"/>
                    <a:pt x="76" y="9"/>
                    <a:pt x="76" y="9"/>
                  </a:cubicBezTo>
                  <a:moveTo>
                    <a:pt x="75" y="8"/>
                  </a:moveTo>
                  <a:cubicBezTo>
                    <a:pt x="74" y="8"/>
                    <a:pt x="74" y="8"/>
                    <a:pt x="74" y="8"/>
                  </a:cubicBezTo>
                  <a:cubicBezTo>
                    <a:pt x="74" y="8"/>
                    <a:pt x="75" y="8"/>
                    <a:pt x="76" y="9"/>
                  </a:cubicBezTo>
                  <a:cubicBezTo>
                    <a:pt x="75" y="8"/>
                    <a:pt x="75" y="8"/>
                    <a:pt x="75" y="8"/>
                  </a:cubicBezTo>
                  <a:moveTo>
                    <a:pt x="813" y="697"/>
                  </a:moveTo>
                  <a:cubicBezTo>
                    <a:pt x="888" y="663"/>
                    <a:pt x="962" y="632"/>
                    <a:pt x="1034" y="603"/>
                  </a:cubicBezTo>
                  <a:cubicBezTo>
                    <a:pt x="1112" y="572"/>
                    <a:pt x="1188" y="542"/>
                    <a:pt x="1260" y="515"/>
                  </a:cubicBezTo>
                  <a:cubicBezTo>
                    <a:pt x="1313" y="496"/>
                    <a:pt x="1364" y="478"/>
                    <a:pt x="1413" y="461"/>
                  </a:cubicBezTo>
                  <a:cubicBezTo>
                    <a:pt x="1300" y="507"/>
                    <a:pt x="1188" y="554"/>
                    <a:pt x="1073" y="600"/>
                  </a:cubicBezTo>
                  <a:cubicBezTo>
                    <a:pt x="988" y="634"/>
                    <a:pt x="901" y="666"/>
                    <a:pt x="813" y="697"/>
                  </a:cubicBezTo>
                  <a:moveTo>
                    <a:pt x="207" y="51"/>
                  </a:move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moveTo>
                    <a:pt x="133" y="0"/>
                  </a:moveTo>
                  <a:cubicBezTo>
                    <a:pt x="124" y="0"/>
                    <a:pt x="115" y="1"/>
                    <a:pt x="108" y="1"/>
                  </a:cubicBezTo>
                  <a:cubicBezTo>
                    <a:pt x="100" y="2"/>
                    <a:pt x="94" y="3"/>
                    <a:pt x="88" y="3"/>
                  </a:cubicBezTo>
                  <a:cubicBezTo>
                    <a:pt x="83" y="4"/>
                    <a:pt x="79" y="4"/>
                    <a:pt x="77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5" y="4"/>
                    <a:pt x="76" y="4"/>
                  </a:cubicBezTo>
                  <a:cubicBezTo>
                    <a:pt x="76" y="4"/>
                    <a:pt x="77" y="4"/>
                    <a:pt x="78" y="6"/>
                  </a:cubicBezTo>
                  <a:cubicBezTo>
                    <a:pt x="79" y="7"/>
                    <a:pt x="79" y="7"/>
                    <a:pt x="80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4" y="10"/>
                    <a:pt x="90" y="10"/>
                    <a:pt x="96" y="10"/>
                  </a:cubicBezTo>
                  <a:cubicBezTo>
                    <a:pt x="98" y="10"/>
                    <a:pt x="100" y="10"/>
                    <a:pt x="102" y="10"/>
                  </a:cubicBezTo>
                  <a:cubicBezTo>
                    <a:pt x="104" y="10"/>
                    <a:pt x="106" y="10"/>
                    <a:pt x="109" y="10"/>
                  </a:cubicBezTo>
                  <a:cubicBezTo>
                    <a:pt x="110" y="10"/>
                    <a:pt x="111" y="10"/>
                    <a:pt x="113" y="10"/>
                  </a:cubicBezTo>
                  <a:cubicBezTo>
                    <a:pt x="128" y="10"/>
                    <a:pt x="147" y="10"/>
                    <a:pt x="166" y="16"/>
                  </a:cubicBezTo>
                  <a:cubicBezTo>
                    <a:pt x="175" y="19"/>
                    <a:pt x="185" y="23"/>
                    <a:pt x="192" y="30"/>
                  </a:cubicBezTo>
                  <a:cubicBezTo>
                    <a:pt x="198" y="36"/>
                    <a:pt x="203" y="44"/>
                    <a:pt x="205" y="52"/>
                  </a:cubicBezTo>
                  <a:cubicBezTo>
                    <a:pt x="183" y="66"/>
                    <a:pt x="164" y="81"/>
                    <a:pt x="148" y="94"/>
                  </a:cubicBezTo>
                  <a:cubicBezTo>
                    <a:pt x="131" y="107"/>
                    <a:pt x="115" y="120"/>
                    <a:pt x="99" y="132"/>
                  </a:cubicBezTo>
                  <a:cubicBezTo>
                    <a:pt x="86" y="142"/>
                    <a:pt x="72" y="151"/>
                    <a:pt x="59" y="157"/>
                  </a:cubicBezTo>
                  <a:cubicBezTo>
                    <a:pt x="56" y="159"/>
                    <a:pt x="53" y="160"/>
                    <a:pt x="50" y="161"/>
                  </a:cubicBezTo>
                  <a:cubicBezTo>
                    <a:pt x="49" y="162"/>
                    <a:pt x="49" y="162"/>
                    <a:pt x="48" y="162"/>
                  </a:cubicBezTo>
                  <a:cubicBezTo>
                    <a:pt x="55" y="184"/>
                    <a:pt x="55" y="184"/>
                    <a:pt x="55" y="184"/>
                  </a:cubicBezTo>
                  <a:cubicBezTo>
                    <a:pt x="56" y="184"/>
                    <a:pt x="56" y="184"/>
                    <a:pt x="57" y="184"/>
                  </a:cubicBezTo>
                  <a:cubicBezTo>
                    <a:pt x="59" y="183"/>
                    <a:pt x="61" y="183"/>
                    <a:pt x="63" y="183"/>
                  </a:cubicBezTo>
                  <a:cubicBezTo>
                    <a:pt x="121" y="172"/>
                    <a:pt x="180" y="169"/>
                    <a:pt x="239" y="165"/>
                  </a:cubicBezTo>
                  <a:cubicBezTo>
                    <a:pt x="256" y="164"/>
                    <a:pt x="274" y="163"/>
                    <a:pt x="291" y="161"/>
                  </a:cubicBezTo>
                  <a:cubicBezTo>
                    <a:pt x="260" y="179"/>
                    <a:pt x="230" y="197"/>
                    <a:pt x="199" y="216"/>
                  </a:cubicBezTo>
                  <a:cubicBezTo>
                    <a:pt x="182" y="227"/>
                    <a:pt x="165" y="238"/>
                    <a:pt x="148" y="248"/>
                  </a:cubicBezTo>
                  <a:cubicBezTo>
                    <a:pt x="132" y="259"/>
                    <a:pt x="115" y="271"/>
                    <a:pt x="98" y="282"/>
                  </a:cubicBezTo>
                  <a:cubicBezTo>
                    <a:pt x="82" y="293"/>
                    <a:pt x="65" y="306"/>
                    <a:pt x="49" y="318"/>
                  </a:cubicBezTo>
                  <a:cubicBezTo>
                    <a:pt x="32" y="330"/>
                    <a:pt x="16" y="344"/>
                    <a:pt x="0" y="357"/>
                  </a:cubicBezTo>
                  <a:cubicBezTo>
                    <a:pt x="39" y="429"/>
                    <a:pt x="39" y="429"/>
                    <a:pt x="39" y="429"/>
                  </a:cubicBezTo>
                  <a:cubicBezTo>
                    <a:pt x="182" y="400"/>
                    <a:pt x="335" y="368"/>
                    <a:pt x="496" y="333"/>
                  </a:cubicBezTo>
                  <a:cubicBezTo>
                    <a:pt x="521" y="328"/>
                    <a:pt x="545" y="323"/>
                    <a:pt x="570" y="317"/>
                  </a:cubicBezTo>
                  <a:cubicBezTo>
                    <a:pt x="583" y="315"/>
                    <a:pt x="597" y="312"/>
                    <a:pt x="610" y="309"/>
                  </a:cubicBezTo>
                  <a:cubicBezTo>
                    <a:pt x="585" y="325"/>
                    <a:pt x="560" y="342"/>
                    <a:pt x="535" y="360"/>
                  </a:cubicBezTo>
                  <a:cubicBezTo>
                    <a:pt x="479" y="399"/>
                    <a:pt x="424" y="444"/>
                    <a:pt x="374" y="495"/>
                  </a:cubicBezTo>
                  <a:cubicBezTo>
                    <a:pt x="175" y="699"/>
                    <a:pt x="175" y="699"/>
                    <a:pt x="175" y="699"/>
                  </a:cubicBezTo>
                  <a:cubicBezTo>
                    <a:pt x="457" y="644"/>
                    <a:pt x="457" y="644"/>
                    <a:pt x="457" y="644"/>
                  </a:cubicBezTo>
                  <a:cubicBezTo>
                    <a:pt x="505" y="635"/>
                    <a:pt x="552" y="624"/>
                    <a:pt x="599" y="613"/>
                  </a:cubicBezTo>
                  <a:cubicBezTo>
                    <a:pt x="664" y="727"/>
                    <a:pt x="664" y="727"/>
                    <a:pt x="664" y="727"/>
                  </a:cubicBezTo>
                  <a:cubicBezTo>
                    <a:pt x="617" y="750"/>
                    <a:pt x="569" y="774"/>
                    <a:pt x="521" y="798"/>
                  </a:cubicBezTo>
                  <a:cubicBezTo>
                    <a:pt x="443" y="838"/>
                    <a:pt x="364" y="881"/>
                    <a:pt x="286" y="928"/>
                  </a:cubicBezTo>
                  <a:cubicBezTo>
                    <a:pt x="318" y="1013"/>
                    <a:pt x="318" y="1013"/>
                    <a:pt x="318" y="1013"/>
                  </a:cubicBezTo>
                  <a:cubicBezTo>
                    <a:pt x="319" y="1013"/>
                    <a:pt x="319" y="1013"/>
                    <a:pt x="319" y="1013"/>
                  </a:cubicBezTo>
                  <a:cubicBezTo>
                    <a:pt x="354" y="1105"/>
                    <a:pt x="354" y="1105"/>
                    <a:pt x="354" y="1105"/>
                  </a:cubicBezTo>
                  <a:cubicBezTo>
                    <a:pt x="359" y="1117"/>
                    <a:pt x="359" y="1117"/>
                    <a:pt x="359" y="1117"/>
                  </a:cubicBezTo>
                  <a:cubicBezTo>
                    <a:pt x="364" y="1130"/>
                    <a:pt x="364" y="1130"/>
                    <a:pt x="364" y="1130"/>
                  </a:cubicBezTo>
                  <a:cubicBezTo>
                    <a:pt x="370" y="1130"/>
                    <a:pt x="370" y="1130"/>
                    <a:pt x="370" y="1130"/>
                  </a:cubicBezTo>
                  <a:cubicBezTo>
                    <a:pt x="325" y="1011"/>
                    <a:pt x="325" y="1011"/>
                    <a:pt x="325" y="1011"/>
                  </a:cubicBezTo>
                  <a:cubicBezTo>
                    <a:pt x="304" y="957"/>
                    <a:pt x="304" y="957"/>
                    <a:pt x="304" y="957"/>
                  </a:cubicBezTo>
                  <a:cubicBezTo>
                    <a:pt x="386" y="907"/>
                    <a:pt x="468" y="862"/>
                    <a:pt x="551" y="821"/>
                  </a:cubicBezTo>
                  <a:cubicBezTo>
                    <a:pt x="594" y="799"/>
                    <a:pt x="638" y="777"/>
                    <a:pt x="681" y="757"/>
                  </a:cubicBezTo>
                  <a:cubicBezTo>
                    <a:pt x="697" y="785"/>
                    <a:pt x="697" y="785"/>
                    <a:pt x="697" y="785"/>
                  </a:cubicBezTo>
                  <a:cubicBezTo>
                    <a:pt x="733" y="774"/>
                    <a:pt x="770" y="762"/>
                    <a:pt x="806" y="750"/>
                  </a:cubicBezTo>
                  <a:cubicBezTo>
                    <a:pt x="923" y="711"/>
                    <a:pt x="1038" y="667"/>
                    <a:pt x="1153" y="622"/>
                  </a:cubicBezTo>
                  <a:cubicBezTo>
                    <a:pt x="1202" y="602"/>
                    <a:pt x="1252" y="581"/>
                    <a:pt x="1301" y="561"/>
                  </a:cubicBezTo>
                  <a:cubicBezTo>
                    <a:pt x="1251" y="598"/>
                    <a:pt x="1202" y="638"/>
                    <a:pt x="1154" y="681"/>
                  </a:cubicBezTo>
                  <a:cubicBezTo>
                    <a:pt x="1117" y="715"/>
                    <a:pt x="1080" y="752"/>
                    <a:pt x="1046" y="793"/>
                  </a:cubicBezTo>
                  <a:cubicBezTo>
                    <a:pt x="1046" y="793"/>
                    <a:pt x="1046" y="793"/>
                    <a:pt x="1046" y="793"/>
                  </a:cubicBezTo>
                  <a:cubicBezTo>
                    <a:pt x="1034" y="808"/>
                    <a:pt x="1022" y="823"/>
                    <a:pt x="1011" y="839"/>
                  </a:cubicBezTo>
                  <a:cubicBezTo>
                    <a:pt x="992" y="866"/>
                    <a:pt x="974" y="895"/>
                    <a:pt x="959" y="928"/>
                  </a:cubicBezTo>
                  <a:cubicBezTo>
                    <a:pt x="957" y="931"/>
                    <a:pt x="956" y="935"/>
                    <a:pt x="954" y="939"/>
                  </a:cubicBezTo>
                  <a:cubicBezTo>
                    <a:pt x="954" y="940"/>
                    <a:pt x="954" y="940"/>
                    <a:pt x="953" y="941"/>
                  </a:cubicBezTo>
                  <a:cubicBezTo>
                    <a:pt x="942" y="966"/>
                    <a:pt x="933" y="994"/>
                    <a:pt x="927" y="1023"/>
                  </a:cubicBezTo>
                  <a:cubicBezTo>
                    <a:pt x="925" y="1035"/>
                    <a:pt x="923" y="1047"/>
                    <a:pt x="921" y="1060"/>
                  </a:cubicBezTo>
                  <a:cubicBezTo>
                    <a:pt x="914" y="1130"/>
                    <a:pt x="914" y="1130"/>
                    <a:pt x="914" y="1130"/>
                  </a:cubicBezTo>
                  <a:cubicBezTo>
                    <a:pt x="952" y="1130"/>
                    <a:pt x="952" y="1130"/>
                    <a:pt x="952" y="1130"/>
                  </a:cubicBezTo>
                  <a:cubicBezTo>
                    <a:pt x="960" y="1064"/>
                    <a:pt x="960" y="1064"/>
                    <a:pt x="960" y="1064"/>
                  </a:cubicBezTo>
                  <a:cubicBezTo>
                    <a:pt x="964" y="1032"/>
                    <a:pt x="972" y="1000"/>
                    <a:pt x="984" y="971"/>
                  </a:cubicBezTo>
                  <a:cubicBezTo>
                    <a:pt x="996" y="941"/>
                    <a:pt x="1011" y="914"/>
                    <a:pt x="1028" y="888"/>
                  </a:cubicBezTo>
                  <a:cubicBezTo>
                    <a:pt x="1056" y="844"/>
                    <a:pt x="1090" y="804"/>
                    <a:pt x="1126" y="768"/>
                  </a:cubicBezTo>
                  <a:cubicBezTo>
                    <a:pt x="1126" y="768"/>
                    <a:pt x="1126" y="768"/>
                    <a:pt x="1126" y="768"/>
                  </a:cubicBezTo>
                  <a:cubicBezTo>
                    <a:pt x="1132" y="762"/>
                    <a:pt x="1138" y="756"/>
                    <a:pt x="1144" y="750"/>
                  </a:cubicBezTo>
                  <a:cubicBezTo>
                    <a:pt x="1229" y="668"/>
                    <a:pt x="1323" y="599"/>
                    <a:pt x="1417" y="535"/>
                  </a:cubicBezTo>
                  <a:cubicBezTo>
                    <a:pt x="1445" y="516"/>
                    <a:pt x="1473" y="498"/>
                    <a:pt x="1501" y="480"/>
                  </a:cubicBezTo>
                  <a:cubicBezTo>
                    <a:pt x="1534" y="466"/>
                    <a:pt x="1567" y="453"/>
                    <a:pt x="1600" y="440"/>
                  </a:cubicBezTo>
                  <a:cubicBezTo>
                    <a:pt x="1607" y="438"/>
                    <a:pt x="1614" y="435"/>
                    <a:pt x="1621" y="432"/>
                  </a:cubicBezTo>
                  <a:cubicBezTo>
                    <a:pt x="1628" y="429"/>
                    <a:pt x="1635" y="427"/>
                    <a:pt x="1642" y="424"/>
                  </a:cubicBezTo>
                  <a:cubicBezTo>
                    <a:pt x="1656" y="418"/>
                    <a:pt x="1669" y="413"/>
                    <a:pt x="1683" y="408"/>
                  </a:cubicBezTo>
                  <a:cubicBezTo>
                    <a:pt x="1697" y="403"/>
                    <a:pt x="1710" y="398"/>
                    <a:pt x="1724" y="393"/>
                  </a:cubicBezTo>
                  <a:cubicBezTo>
                    <a:pt x="1726" y="392"/>
                    <a:pt x="1729" y="391"/>
                    <a:pt x="1732" y="389"/>
                  </a:cubicBezTo>
                  <a:cubicBezTo>
                    <a:pt x="1736" y="388"/>
                    <a:pt x="1740" y="387"/>
                    <a:pt x="1743" y="385"/>
                  </a:cubicBezTo>
                  <a:cubicBezTo>
                    <a:pt x="1750" y="383"/>
                    <a:pt x="1757" y="380"/>
                    <a:pt x="1763" y="378"/>
                  </a:cubicBezTo>
                  <a:cubicBezTo>
                    <a:pt x="1790" y="368"/>
                    <a:pt x="1816" y="359"/>
                    <a:pt x="1842" y="349"/>
                  </a:cubicBezTo>
                  <a:cubicBezTo>
                    <a:pt x="1868" y="340"/>
                    <a:pt x="1893" y="332"/>
                    <a:pt x="1919" y="323"/>
                  </a:cubicBezTo>
                  <a:cubicBezTo>
                    <a:pt x="2021" y="289"/>
                    <a:pt x="2121" y="260"/>
                    <a:pt x="2225" y="236"/>
                  </a:cubicBezTo>
                  <a:cubicBezTo>
                    <a:pt x="2223" y="232"/>
                    <a:pt x="2222" y="227"/>
                    <a:pt x="2220" y="223"/>
                  </a:cubicBezTo>
                  <a:cubicBezTo>
                    <a:pt x="2324" y="199"/>
                    <a:pt x="2425" y="177"/>
                    <a:pt x="2525" y="158"/>
                  </a:cubicBezTo>
                  <a:cubicBezTo>
                    <a:pt x="2622" y="140"/>
                    <a:pt x="2717" y="124"/>
                    <a:pt x="2811" y="111"/>
                  </a:cubicBezTo>
                  <a:cubicBezTo>
                    <a:pt x="2905" y="98"/>
                    <a:pt x="2998" y="88"/>
                    <a:pt x="3090" y="81"/>
                  </a:cubicBezTo>
                  <a:cubicBezTo>
                    <a:pt x="3111" y="146"/>
                    <a:pt x="3111" y="146"/>
                    <a:pt x="3111" y="146"/>
                  </a:cubicBezTo>
                  <a:cubicBezTo>
                    <a:pt x="3154" y="278"/>
                    <a:pt x="3154" y="278"/>
                    <a:pt x="3154" y="278"/>
                  </a:cubicBezTo>
                  <a:cubicBezTo>
                    <a:pt x="2969" y="372"/>
                    <a:pt x="2789" y="456"/>
                    <a:pt x="2608" y="534"/>
                  </a:cubicBezTo>
                  <a:cubicBezTo>
                    <a:pt x="2480" y="590"/>
                    <a:pt x="2320" y="664"/>
                    <a:pt x="2143" y="740"/>
                  </a:cubicBezTo>
                  <a:cubicBezTo>
                    <a:pt x="1965" y="817"/>
                    <a:pt x="1772" y="895"/>
                    <a:pt x="1580" y="964"/>
                  </a:cubicBezTo>
                  <a:cubicBezTo>
                    <a:pt x="1541" y="977"/>
                    <a:pt x="1504" y="990"/>
                    <a:pt x="1469" y="1002"/>
                  </a:cubicBezTo>
                  <a:cubicBezTo>
                    <a:pt x="1434" y="1013"/>
                    <a:pt x="1400" y="1024"/>
                    <a:pt x="1366" y="1035"/>
                  </a:cubicBezTo>
                  <a:cubicBezTo>
                    <a:pt x="1333" y="1045"/>
                    <a:pt x="1301" y="1055"/>
                    <a:pt x="1269" y="1065"/>
                  </a:cubicBezTo>
                  <a:cubicBezTo>
                    <a:pt x="1253" y="1070"/>
                    <a:pt x="1237" y="1075"/>
                    <a:pt x="1221" y="1080"/>
                  </a:cubicBezTo>
                  <a:cubicBezTo>
                    <a:pt x="1205" y="1085"/>
                    <a:pt x="1189" y="1090"/>
                    <a:pt x="1172" y="1095"/>
                  </a:cubicBezTo>
                  <a:cubicBezTo>
                    <a:pt x="1135" y="1106"/>
                    <a:pt x="1097" y="1118"/>
                    <a:pt x="1058" y="1130"/>
                  </a:cubicBezTo>
                  <a:cubicBezTo>
                    <a:pt x="1182" y="1130"/>
                    <a:pt x="1182" y="1130"/>
                    <a:pt x="1182" y="1130"/>
                  </a:cubicBezTo>
                  <a:cubicBezTo>
                    <a:pt x="1188" y="1128"/>
                    <a:pt x="1194" y="1126"/>
                    <a:pt x="1200" y="1124"/>
                  </a:cubicBezTo>
                  <a:cubicBezTo>
                    <a:pt x="1216" y="1119"/>
                    <a:pt x="1231" y="1113"/>
                    <a:pt x="1247" y="1108"/>
                  </a:cubicBezTo>
                  <a:cubicBezTo>
                    <a:pt x="1268" y="1101"/>
                    <a:pt x="1289" y="1093"/>
                    <a:pt x="1310" y="1086"/>
                  </a:cubicBezTo>
                  <a:cubicBezTo>
                    <a:pt x="1320" y="1082"/>
                    <a:pt x="1330" y="1079"/>
                    <a:pt x="1340" y="1075"/>
                  </a:cubicBezTo>
                  <a:cubicBezTo>
                    <a:pt x="1371" y="1064"/>
                    <a:pt x="1401" y="1053"/>
                    <a:pt x="1431" y="1042"/>
                  </a:cubicBezTo>
                  <a:cubicBezTo>
                    <a:pt x="1449" y="1035"/>
                    <a:pt x="1470" y="1027"/>
                    <a:pt x="1493" y="1019"/>
                  </a:cubicBezTo>
                  <a:cubicBezTo>
                    <a:pt x="1517" y="1010"/>
                    <a:pt x="1542" y="1001"/>
                    <a:pt x="1568" y="992"/>
                  </a:cubicBezTo>
                  <a:cubicBezTo>
                    <a:pt x="1597" y="982"/>
                    <a:pt x="1626" y="971"/>
                    <a:pt x="1654" y="961"/>
                  </a:cubicBezTo>
                  <a:cubicBezTo>
                    <a:pt x="1678" y="952"/>
                    <a:pt x="1701" y="944"/>
                    <a:pt x="1722" y="936"/>
                  </a:cubicBezTo>
                  <a:cubicBezTo>
                    <a:pt x="1738" y="931"/>
                    <a:pt x="1754" y="926"/>
                    <a:pt x="1770" y="920"/>
                  </a:cubicBezTo>
                  <a:cubicBezTo>
                    <a:pt x="1785" y="915"/>
                    <a:pt x="1801" y="909"/>
                    <a:pt x="1817" y="903"/>
                  </a:cubicBezTo>
                  <a:cubicBezTo>
                    <a:pt x="1848" y="892"/>
                    <a:pt x="1880" y="881"/>
                    <a:pt x="1911" y="870"/>
                  </a:cubicBezTo>
                  <a:cubicBezTo>
                    <a:pt x="1973" y="847"/>
                    <a:pt x="2035" y="824"/>
                    <a:pt x="2097" y="800"/>
                  </a:cubicBezTo>
                  <a:cubicBezTo>
                    <a:pt x="2176" y="770"/>
                    <a:pt x="2255" y="738"/>
                    <a:pt x="2333" y="705"/>
                  </a:cubicBezTo>
                  <a:cubicBezTo>
                    <a:pt x="2354" y="697"/>
                    <a:pt x="2375" y="688"/>
                    <a:pt x="2396" y="679"/>
                  </a:cubicBezTo>
                  <a:cubicBezTo>
                    <a:pt x="2418" y="670"/>
                    <a:pt x="2440" y="660"/>
                    <a:pt x="2462" y="651"/>
                  </a:cubicBezTo>
                  <a:cubicBezTo>
                    <a:pt x="2492" y="638"/>
                    <a:pt x="2522" y="625"/>
                    <a:pt x="2552" y="612"/>
                  </a:cubicBezTo>
                  <a:cubicBezTo>
                    <a:pt x="2570" y="604"/>
                    <a:pt x="2587" y="596"/>
                    <a:pt x="2605" y="589"/>
                  </a:cubicBezTo>
                  <a:cubicBezTo>
                    <a:pt x="2617" y="583"/>
                    <a:pt x="2630" y="577"/>
                    <a:pt x="2642" y="572"/>
                  </a:cubicBezTo>
                  <a:cubicBezTo>
                    <a:pt x="2680" y="555"/>
                    <a:pt x="2680" y="555"/>
                    <a:pt x="2680" y="555"/>
                  </a:cubicBezTo>
                  <a:cubicBezTo>
                    <a:pt x="2687" y="552"/>
                    <a:pt x="2687" y="552"/>
                    <a:pt x="2687" y="552"/>
                  </a:cubicBezTo>
                  <a:cubicBezTo>
                    <a:pt x="2702" y="545"/>
                    <a:pt x="2717" y="538"/>
                    <a:pt x="2731" y="531"/>
                  </a:cubicBezTo>
                  <a:cubicBezTo>
                    <a:pt x="2821" y="489"/>
                    <a:pt x="2821" y="489"/>
                    <a:pt x="2821" y="489"/>
                  </a:cubicBezTo>
                  <a:cubicBezTo>
                    <a:pt x="2939" y="433"/>
                    <a:pt x="3056" y="374"/>
                    <a:pt x="3174" y="313"/>
                  </a:cubicBezTo>
                  <a:cubicBezTo>
                    <a:pt x="3161" y="273"/>
                    <a:pt x="3161" y="273"/>
                    <a:pt x="3161" y="273"/>
                  </a:cubicBezTo>
                  <a:cubicBezTo>
                    <a:pt x="3150" y="240"/>
                    <a:pt x="3150" y="240"/>
                    <a:pt x="3150" y="240"/>
                  </a:cubicBezTo>
                  <a:cubicBezTo>
                    <a:pt x="3119" y="144"/>
                    <a:pt x="3119" y="144"/>
                    <a:pt x="3119" y="144"/>
                  </a:cubicBezTo>
                  <a:cubicBezTo>
                    <a:pt x="3118" y="144"/>
                    <a:pt x="3118" y="144"/>
                    <a:pt x="3118" y="144"/>
                  </a:cubicBezTo>
                  <a:cubicBezTo>
                    <a:pt x="3085" y="41"/>
                    <a:pt x="3085" y="41"/>
                    <a:pt x="3085" y="41"/>
                  </a:cubicBezTo>
                  <a:cubicBezTo>
                    <a:pt x="2983" y="50"/>
                    <a:pt x="2882" y="63"/>
                    <a:pt x="2781" y="78"/>
                  </a:cubicBezTo>
                  <a:cubicBezTo>
                    <a:pt x="2768" y="80"/>
                    <a:pt x="2756" y="82"/>
                    <a:pt x="2743" y="84"/>
                  </a:cubicBezTo>
                  <a:cubicBezTo>
                    <a:pt x="2724" y="87"/>
                    <a:pt x="2724" y="87"/>
                    <a:pt x="2724" y="87"/>
                  </a:cubicBezTo>
                  <a:cubicBezTo>
                    <a:pt x="2705" y="90"/>
                    <a:pt x="2705" y="90"/>
                    <a:pt x="2705" y="90"/>
                  </a:cubicBezTo>
                  <a:cubicBezTo>
                    <a:pt x="2680" y="94"/>
                    <a:pt x="2655" y="98"/>
                    <a:pt x="2630" y="103"/>
                  </a:cubicBezTo>
                  <a:cubicBezTo>
                    <a:pt x="2604" y="107"/>
                    <a:pt x="2579" y="112"/>
                    <a:pt x="2554" y="117"/>
                  </a:cubicBezTo>
                  <a:cubicBezTo>
                    <a:pt x="2541" y="119"/>
                    <a:pt x="2529" y="121"/>
                    <a:pt x="2516" y="124"/>
                  </a:cubicBezTo>
                  <a:cubicBezTo>
                    <a:pt x="2504" y="126"/>
                    <a:pt x="2491" y="129"/>
                    <a:pt x="2478" y="131"/>
                  </a:cubicBezTo>
                  <a:cubicBezTo>
                    <a:pt x="2401" y="147"/>
                    <a:pt x="2323" y="164"/>
                    <a:pt x="2245" y="182"/>
                  </a:cubicBezTo>
                  <a:cubicBezTo>
                    <a:pt x="2235" y="185"/>
                    <a:pt x="2225" y="187"/>
                    <a:pt x="2215" y="190"/>
                  </a:cubicBezTo>
                  <a:cubicBezTo>
                    <a:pt x="2215" y="191"/>
                    <a:pt x="2216" y="193"/>
                    <a:pt x="2217" y="195"/>
                  </a:cubicBezTo>
                  <a:cubicBezTo>
                    <a:pt x="2215" y="195"/>
                    <a:pt x="2214" y="195"/>
                    <a:pt x="2213" y="196"/>
                  </a:cubicBezTo>
                  <a:cubicBezTo>
                    <a:pt x="2212" y="196"/>
                    <a:pt x="2210" y="196"/>
                    <a:pt x="2209" y="196"/>
                  </a:cubicBezTo>
                  <a:cubicBezTo>
                    <a:pt x="2208" y="195"/>
                    <a:pt x="2207" y="193"/>
                    <a:pt x="2207" y="191"/>
                  </a:cubicBezTo>
                  <a:cubicBezTo>
                    <a:pt x="2095" y="218"/>
                    <a:pt x="1984" y="247"/>
                    <a:pt x="1872" y="279"/>
                  </a:cubicBezTo>
                  <a:cubicBezTo>
                    <a:pt x="1846" y="286"/>
                    <a:pt x="1816" y="295"/>
                    <a:pt x="1784" y="304"/>
                  </a:cubicBezTo>
                  <a:cubicBezTo>
                    <a:pt x="1838" y="271"/>
                    <a:pt x="1888" y="240"/>
                    <a:pt x="1935" y="210"/>
                  </a:cubicBezTo>
                  <a:cubicBezTo>
                    <a:pt x="2011" y="165"/>
                    <a:pt x="2086" y="120"/>
                    <a:pt x="2157" y="73"/>
                  </a:cubicBezTo>
                  <a:cubicBezTo>
                    <a:pt x="2155" y="67"/>
                    <a:pt x="2152" y="61"/>
                    <a:pt x="2150" y="55"/>
                  </a:cubicBezTo>
                  <a:cubicBezTo>
                    <a:pt x="2148" y="51"/>
                    <a:pt x="2146" y="47"/>
                    <a:pt x="2145" y="43"/>
                  </a:cubicBezTo>
                  <a:cubicBezTo>
                    <a:pt x="2144" y="40"/>
                    <a:pt x="2142" y="37"/>
                    <a:pt x="2141" y="34"/>
                  </a:cubicBezTo>
                  <a:cubicBezTo>
                    <a:pt x="2134" y="38"/>
                    <a:pt x="2128" y="43"/>
                    <a:pt x="2121" y="48"/>
                  </a:cubicBezTo>
                  <a:cubicBezTo>
                    <a:pt x="2111" y="54"/>
                    <a:pt x="2102" y="60"/>
                    <a:pt x="2092" y="67"/>
                  </a:cubicBezTo>
                  <a:cubicBezTo>
                    <a:pt x="2001" y="126"/>
                    <a:pt x="1901" y="185"/>
                    <a:pt x="1796" y="247"/>
                  </a:cubicBezTo>
                  <a:cubicBezTo>
                    <a:pt x="1752" y="273"/>
                    <a:pt x="1708" y="299"/>
                    <a:pt x="1663" y="326"/>
                  </a:cubicBezTo>
                  <a:cubicBezTo>
                    <a:pt x="1645" y="337"/>
                    <a:pt x="1628" y="347"/>
                    <a:pt x="1610" y="358"/>
                  </a:cubicBezTo>
                  <a:cubicBezTo>
                    <a:pt x="1568" y="371"/>
                    <a:pt x="1523" y="386"/>
                    <a:pt x="1476" y="402"/>
                  </a:cubicBezTo>
                  <a:cubicBezTo>
                    <a:pt x="1391" y="431"/>
                    <a:pt x="1299" y="464"/>
                    <a:pt x="1203" y="500"/>
                  </a:cubicBezTo>
                  <a:cubicBezTo>
                    <a:pt x="1133" y="527"/>
                    <a:pt x="1059" y="555"/>
                    <a:pt x="985" y="586"/>
                  </a:cubicBezTo>
                  <a:cubicBezTo>
                    <a:pt x="947" y="601"/>
                    <a:pt x="909" y="618"/>
                    <a:pt x="871" y="634"/>
                  </a:cubicBezTo>
                  <a:cubicBezTo>
                    <a:pt x="852" y="642"/>
                    <a:pt x="833" y="651"/>
                    <a:pt x="814" y="659"/>
                  </a:cubicBezTo>
                  <a:cubicBezTo>
                    <a:pt x="794" y="668"/>
                    <a:pt x="775" y="676"/>
                    <a:pt x="756" y="685"/>
                  </a:cubicBezTo>
                  <a:cubicBezTo>
                    <a:pt x="752" y="687"/>
                    <a:pt x="747" y="689"/>
                    <a:pt x="743" y="691"/>
                  </a:cubicBezTo>
                  <a:cubicBezTo>
                    <a:pt x="720" y="701"/>
                    <a:pt x="697" y="712"/>
                    <a:pt x="674" y="723"/>
                  </a:cubicBezTo>
                  <a:cubicBezTo>
                    <a:pt x="620" y="629"/>
                    <a:pt x="620" y="629"/>
                    <a:pt x="620" y="629"/>
                  </a:cubicBezTo>
                  <a:cubicBezTo>
                    <a:pt x="631" y="619"/>
                    <a:pt x="643" y="609"/>
                    <a:pt x="655" y="600"/>
                  </a:cubicBezTo>
                  <a:cubicBezTo>
                    <a:pt x="682" y="593"/>
                    <a:pt x="710" y="586"/>
                    <a:pt x="737" y="578"/>
                  </a:cubicBezTo>
                  <a:cubicBezTo>
                    <a:pt x="786" y="566"/>
                    <a:pt x="834" y="552"/>
                    <a:pt x="882" y="538"/>
                  </a:cubicBezTo>
                  <a:cubicBezTo>
                    <a:pt x="1022" y="499"/>
                    <a:pt x="1161" y="458"/>
                    <a:pt x="1301" y="424"/>
                  </a:cubicBezTo>
                  <a:cubicBezTo>
                    <a:pt x="1297" y="414"/>
                    <a:pt x="1294" y="405"/>
                    <a:pt x="1290" y="395"/>
                  </a:cubicBezTo>
                  <a:cubicBezTo>
                    <a:pt x="1288" y="391"/>
                    <a:pt x="1286" y="386"/>
                    <a:pt x="1284" y="382"/>
                  </a:cubicBezTo>
                  <a:cubicBezTo>
                    <a:pt x="1247" y="391"/>
                    <a:pt x="1210" y="401"/>
                    <a:pt x="1173" y="411"/>
                  </a:cubicBezTo>
                  <a:cubicBezTo>
                    <a:pt x="1154" y="416"/>
                    <a:pt x="1135" y="422"/>
                    <a:pt x="1115" y="427"/>
                  </a:cubicBezTo>
                  <a:cubicBezTo>
                    <a:pt x="1096" y="433"/>
                    <a:pt x="1076" y="438"/>
                    <a:pt x="1057" y="444"/>
                  </a:cubicBezTo>
                  <a:cubicBezTo>
                    <a:pt x="1004" y="459"/>
                    <a:pt x="953" y="474"/>
                    <a:pt x="903" y="489"/>
                  </a:cubicBezTo>
                  <a:cubicBezTo>
                    <a:pt x="878" y="497"/>
                    <a:pt x="853" y="504"/>
                    <a:pt x="828" y="511"/>
                  </a:cubicBezTo>
                  <a:cubicBezTo>
                    <a:pt x="815" y="515"/>
                    <a:pt x="803" y="518"/>
                    <a:pt x="790" y="522"/>
                  </a:cubicBezTo>
                  <a:cubicBezTo>
                    <a:pt x="778" y="526"/>
                    <a:pt x="765" y="529"/>
                    <a:pt x="753" y="533"/>
                  </a:cubicBezTo>
                  <a:cubicBezTo>
                    <a:pt x="750" y="533"/>
                    <a:pt x="748" y="534"/>
                    <a:pt x="745" y="535"/>
                  </a:cubicBezTo>
                  <a:cubicBezTo>
                    <a:pt x="754" y="529"/>
                    <a:pt x="762" y="523"/>
                    <a:pt x="771" y="518"/>
                  </a:cubicBezTo>
                  <a:cubicBezTo>
                    <a:pt x="824" y="486"/>
                    <a:pt x="877" y="457"/>
                    <a:pt x="930" y="430"/>
                  </a:cubicBezTo>
                  <a:cubicBezTo>
                    <a:pt x="1035" y="376"/>
                    <a:pt x="1141" y="328"/>
                    <a:pt x="1241" y="274"/>
                  </a:cubicBezTo>
                  <a:cubicBezTo>
                    <a:pt x="1239" y="269"/>
                    <a:pt x="1238" y="265"/>
                    <a:pt x="1236" y="260"/>
                  </a:cubicBezTo>
                  <a:cubicBezTo>
                    <a:pt x="1232" y="251"/>
                    <a:pt x="1228" y="241"/>
                    <a:pt x="1224" y="232"/>
                  </a:cubicBezTo>
                  <a:cubicBezTo>
                    <a:pt x="1132" y="282"/>
                    <a:pt x="1031" y="327"/>
                    <a:pt x="928" y="379"/>
                  </a:cubicBezTo>
                  <a:cubicBezTo>
                    <a:pt x="923" y="381"/>
                    <a:pt x="918" y="384"/>
                    <a:pt x="912" y="386"/>
                  </a:cubicBezTo>
                  <a:cubicBezTo>
                    <a:pt x="858" y="414"/>
                    <a:pt x="803" y="443"/>
                    <a:pt x="748" y="476"/>
                  </a:cubicBezTo>
                  <a:cubicBezTo>
                    <a:pt x="731" y="487"/>
                    <a:pt x="714" y="498"/>
                    <a:pt x="696" y="510"/>
                  </a:cubicBezTo>
                  <a:cubicBezTo>
                    <a:pt x="669" y="528"/>
                    <a:pt x="643" y="547"/>
                    <a:pt x="617" y="568"/>
                  </a:cubicBezTo>
                  <a:cubicBezTo>
                    <a:pt x="612" y="570"/>
                    <a:pt x="608" y="571"/>
                    <a:pt x="603" y="572"/>
                  </a:cubicBezTo>
                  <a:cubicBezTo>
                    <a:pt x="590" y="575"/>
                    <a:pt x="578" y="578"/>
                    <a:pt x="565" y="581"/>
                  </a:cubicBezTo>
                  <a:cubicBezTo>
                    <a:pt x="552" y="584"/>
                    <a:pt x="540" y="587"/>
                    <a:pt x="527" y="590"/>
                  </a:cubicBezTo>
                  <a:cubicBezTo>
                    <a:pt x="501" y="595"/>
                    <a:pt x="475" y="601"/>
                    <a:pt x="449" y="607"/>
                  </a:cubicBezTo>
                  <a:cubicBezTo>
                    <a:pt x="282" y="643"/>
                    <a:pt x="282" y="643"/>
                    <a:pt x="282" y="643"/>
                  </a:cubicBezTo>
                  <a:cubicBezTo>
                    <a:pt x="401" y="521"/>
                    <a:pt x="401" y="521"/>
                    <a:pt x="401" y="521"/>
                  </a:cubicBezTo>
                  <a:cubicBezTo>
                    <a:pt x="434" y="489"/>
                    <a:pt x="470" y="456"/>
                    <a:pt x="509" y="426"/>
                  </a:cubicBezTo>
                  <a:cubicBezTo>
                    <a:pt x="558" y="387"/>
                    <a:pt x="607" y="355"/>
                    <a:pt x="655" y="326"/>
                  </a:cubicBezTo>
                  <a:cubicBezTo>
                    <a:pt x="678" y="312"/>
                    <a:pt x="700" y="299"/>
                    <a:pt x="722" y="286"/>
                  </a:cubicBezTo>
                  <a:cubicBezTo>
                    <a:pt x="746" y="281"/>
                    <a:pt x="770" y="276"/>
                    <a:pt x="795" y="271"/>
                  </a:cubicBezTo>
                  <a:cubicBezTo>
                    <a:pt x="799" y="270"/>
                    <a:pt x="804" y="270"/>
                    <a:pt x="808" y="269"/>
                  </a:cubicBezTo>
                  <a:cubicBezTo>
                    <a:pt x="848" y="260"/>
                    <a:pt x="889" y="252"/>
                    <a:pt x="929" y="244"/>
                  </a:cubicBezTo>
                  <a:cubicBezTo>
                    <a:pt x="985" y="232"/>
                    <a:pt x="1041" y="220"/>
                    <a:pt x="1097" y="209"/>
                  </a:cubicBezTo>
                  <a:cubicBezTo>
                    <a:pt x="1094" y="200"/>
                    <a:pt x="1090" y="191"/>
                    <a:pt x="1087" y="182"/>
                  </a:cubicBezTo>
                  <a:cubicBezTo>
                    <a:pt x="1085" y="178"/>
                    <a:pt x="1084" y="174"/>
                    <a:pt x="1083" y="170"/>
                  </a:cubicBezTo>
                  <a:cubicBezTo>
                    <a:pt x="1007" y="185"/>
                    <a:pt x="932" y="200"/>
                    <a:pt x="854" y="216"/>
                  </a:cubicBezTo>
                  <a:cubicBezTo>
                    <a:pt x="924" y="180"/>
                    <a:pt x="993" y="146"/>
                    <a:pt x="1061" y="112"/>
                  </a:cubicBezTo>
                  <a:cubicBezTo>
                    <a:pt x="1059" y="108"/>
                    <a:pt x="1058" y="105"/>
                    <a:pt x="1057" y="101"/>
                  </a:cubicBezTo>
                  <a:cubicBezTo>
                    <a:pt x="1053" y="92"/>
                    <a:pt x="1050" y="83"/>
                    <a:pt x="1046" y="74"/>
                  </a:cubicBezTo>
                  <a:cubicBezTo>
                    <a:pt x="982" y="107"/>
                    <a:pt x="915" y="140"/>
                    <a:pt x="848" y="175"/>
                  </a:cubicBezTo>
                  <a:cubicBezTo>
                    <a:pt x="827" y="186"/>
                    <a:pt x="806" y="197"/>
                    <a:pt x="785" y="208"/>
                  </a:cubicBezTo>
                  <a:cubicBezTo>
                    <a:pt x="764" y="219"/>
                    <a:pt x="743" y="231"/>
                    <a:pt x="722" y="243"/>
                  </a:cubicBezTo>
                  <a:cubicBezTo>
                    <a:pt x="719" y="243"/>
                    <a:pt x="717" y="244"/>
                    <a:pt x="714" y="244"/>
                  </a:cubicBezTo>
                  <a:cubicBezTo>
                    <a:pt x="665" y="254"/>
                    <a:pt x="613" y="265"/>
                    <a:pt x="558" y="276"/>
                  </a:cubicBezTo>
                  <a:cubicBezTo>
                    <a:pt x="504" y="288"/>
                    <a:pt x="447" y="301"/>
                    <a:pt x="389" y="314"/>
                  </a:cubicBezTo>
                  <a:cubicBezTo>
                    <a:pt x="273" y="341"/>
                    <a:pt x="151" y="369"/>
                    <a:pt x="30" y="396"/>
                  </a:cubicBezTo>
                  <a:cubicBezTo>
                    <a:pt x="23" y="382"/>
                    <a:pt x="23" y="382"/>
                    <a:pt x="23" y="382"/>
                  </a:cubicBezTo>
                  <a:cubicBezTo>
                    <a:pt x="76" y="335"/>
                    <a:pt x="133" y="295"/>
                    <a:pt x="190" y="257"/>
                  </a:cubicBezTo>
                  <a:cubicBezTo>
                    <a:pt x="246" y="220"/>
                    <a:pt x="302" y="187"/>
                    <a:pt x="356" y="155"/>
                  </a:cubicBezTo>
                  <a:cubicBezTo>
                    <a:pt x="370" y="153"/>
                    <a:pt x="385" y="150"/>
                    <a:pt x="400" y="147"/>
                  </a:cubicBezTo>
                  <a:cubicBezTo>
                    <a:pt x="401" y="147"/>
                    <a:pt x="402" y="147"/>
                    <a:pt x="403" y="147"/>
                  </a:cubicBezTo>
                  <a:cubicBezTo>
                    <a:pt x="410" y="145"/>
                    <a:pt x="417" y="144"/>
                    <a:pt x="423" y="142"/>
                  </a:cubicBezTo>
                  <a:cubicBezTo>
                    <a:pt x="422" y="140"/>
                    <a:pt x="422" y="138"/>
                    <a:pt x="421" y="136"/>
                  </a:cubicBezTo>
                  <a:cubicBezTo>
                    <a:pt x="420" y="136"/>
                    <a:pt x="420" y="135"/>
                    <a:pt x="420" y="135"/>
                  </a:cubicBezTo>
                  <a:cubicBezTo>
                    <a:pt x="418" y="130"/>
                    <a:pt x="416" y="125"/>
                    <a:pt x="413" y="120"/>
                  </a:cubicBezTo>
                  <a:cubicBezTo>
                    <a:pt x="414" y="120"/>
                    <a:pt x="415" y="119"/>
                    <a:pt x="416" y="119"/>
                  </a:cubicBezTo>
                  <a:cubicBezTo>
                    <a:pt x="416" y="117"/>
                    <a:pt x="416" y="117"/>
                    <a:pt x="416" y="117"/>
                  </a:cubicBezTo>
                  <a:cubicBezTo>
                    <a:pt x="415" y="118"/>
                    <a:pt x="414" y="118"/>
                    <a:pt x="413" y="118"/>
                  </a:cubicBezTo>
                  <a:cubicBezTo>
                    <a:pt x="410" y="114"/>
                    <a:pt x="408" y="109"/>
                    <a:pt x="406" y="104"/>
                  </a:cubicBezTo>
                  <a:cubicBezTo>
                    <a:pt x="406" y="104"/>
                    <a:pt x="406" y="103"/>
                    <a:pt x="405" y="103"/>
                  </a:cubicBezTo>
                  <a:cubicBezTo>
                    <a:pt x="404" y="101"/>
                    <a:pt x="404" y="99"/>
                    <a:pt x="403" y="97"/>
                  </a:cubicBezTo>
                  <a:cubicBezTo>
                    <a:pt x="396" y="101"/>
                    <a:pt x="390" y="104"/>
                    <a:pt x="384" y="108"/>
                  </a:cubicBezTo>
                  <a:cubicBezTo>
                    <a:pt x="382" y="109"/>
                    <a:pt x="380" y="110"/>
                    <a:pt x="378" y="111"/>
                  </a:cubicBezTo>
                  <a:cubicBezTo>
                    <a:pt x="367" y="118"/>
                    <a:pt x="355" y="125"/>
                    <a:pt x="343" y="131"/>
                  </a:cubicBezTo>
                  <a:cubicBezTo>
                    <a:pt x="333" y="133"/>
                    <a:pt x="323" y="134"/>
                    <a:pt x="314" y="135"/>
                  </a:cubicBezTo>
                  <a:cubicBezTo>
                    <a:pt x="281" y="138"/>
                    <a:pt x="251" y="140"/>
                    <a:pt x="222" y="142"/>
                  </a:cubicBezTo>
                  <a:cubicBezTo>
                    <a:pt x="182" y="145"/>
                    <a:pt x="145" y="148"/>
                    <a:pt x="107" y="152"/>
                  </a:cubicBezTo>
                  <a:cubicBezTo>
                    <a:pt x="110" y="150"/>
                    <a:pt x="112" y="148"/>
                    <a:pt x="115" y="146"/>
                  </a:cubicBezTo>
                  <a:cubicBezTo>
                    <a:pt x="125" y="138"/>
                    <a:pt x="135" y="129"/>
                    <a:pt x="145" y="120"/>
                  </a:cubicBezTo>
                  <a:cubicBezTo>
                    <a:pt x="168" y="101"/>
                    <a:pt x="191" y="80"/>
                    <a:pt x="215" y="63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0" y="51"/>
                    <a:pt x="220" y="51"/>
                    <a:pt x="220" y="51"/>
                  </a:cubicBezTo>
                  <a:cubicBezTo>
                    <a:pt x="218" y="45"/>
                    <a:pt x="216" y="38"/>
                    <a:pt x="212" y="32"/>
                  </a:cubicBezTo>
                  <a:cubicBezTo>
                    <a:pt x="208" y="26"/>
                    <a:pt x="203" y="21"/>
                    <a:pt x="198" y="17"/>
                  </a:cubicBezTo>
                  <a:cubicBezTo>
                    <a:pt x="187" y="9"/>
                    <a:pt x="175" y="5"/>
                    <a:pt x="164" y="3"/>
                  </a:cubicBezTo>
                  <a:cubicBezTo>
                    <a:pt x="153" y="1"/>
                    <a:pt x="142" y="0"/>
                    <a:pt x="133" y="0"/>
                  </a:cubicBezTo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3"/>
            <p:cNvSpPr/>
            <p:nvPr/>
          </p:nvSpPr>
          <p:spPr bwMode="auto">
            <a:xfrm>
              <a:off x="6266710" y="2032276"/>
              <a:ext cx="364106" cy="331125"/>
            </a:xfrm>
            <a:custGeom>
              <a:avLst/>
              <a:gdLst>
                <a:gd name="T0" fmla="*/ 51 w 271"/>
                <a:gd name="T1" fmla="*/ 220 h 246"/>
                <a:gd name="T2" fmla="*/ 48 w 271"/>
                <a:gd name="T3" fmla="*/ 220 h 246"/>
                <a:gd name="T4" fmla="*/ 114 w 271"/>
                <a:gd name="T5" fmla="*/ 246 h 246"/>
                <a:gd name="T6" fmla="*/ 24 w 271"/>
                <a:gd name="T7" fmla="*/ 185 h 246"/>
                <a:gd name="T8" fmla="*/ 26 w 271"/>
                <a:gd name="T9" fmla="*/ 189 h 246"/>
                <a:gd name="T10" fmla="*/ 52 w 271"/>
                <a:gd name="T11" fmla="*/ 183 h 246"/>
                <a:gd name="T12" fmla="*/ 21 w 271"/>
                <a:gd name="T13" fmla="*/ 164 h 246"/>
                <a:gd name="T14" fmla="*/ 18 w 271"/>
                <a:gd name="T15" fmla="*/ 167 h 246"/>
                <a:gd name="T16" fmla="*/ 57 w 271"/>
                <a:gd name="T17" fmla="*/ 168 h 246"/>
                <a:gd name="T18" fmla="*/ 15 w 271"/>
                <a:gd name="T19" fmla="*/ 141 h 246"/>
                <a:gd name="T20" fmla="*/ 11 w 271"/>
                <a:gd name="T21" fmla="*/ 143 h 246"/>
                <a:gd name="T22" fmla="*/ 180 w 271"/>
                <a:gd name="T23" fmla="*/ 231 h 246"/>
                <a:gd name="T24" fmla="*/ 13 w 271"/>
                <a:gd name="T25" fmla="*/ 126 h 246"/>
                <a:gd name="T26" fmla="*/ 10 w 271"/>
                <a:gd name="T27" fmla="*/ 128 h 246"/>
                <a:gd name="T28" fmla="*/ 187 w 271"/>
                <a:gd name="T29" fmla="*/ 215 h 246"/>
                <a:gd name="T30" fmla="*/ 8 w 271"/>
                <a:gd name="T31" fmla="*/ 106 h 246"/>
                <a:gd name="T32" fmla="*/ 10 w 271"/>
                <a:gd name="T33" fmla="*/ 107 h 246"/>
                <a:gd name="T34" fmla="*/ 191 w 271"/>
                <a:gd name="T35" fmla="*/ 212 h 246"/>
                <a:gd name="T36" fmla="*/ 8 w 271"/>
                <a:gd name="T37" fmla="*/ 92 h 246"/>
                <a:gd name="T38" fmla="*/ 3 w 271"/>
                <a:gd name="T39" fmla="*/ 96 h 246"/>
                <a:gd name="T40" fmla="*/ 3 w 271"/>
                <a:gd name="T41" fmla="*/ 95 h 246"/>
                <a:gd name="T42" fmla="*/ 211 w 271"/>
                <a:gd name="T43" fmla="*/ 184 h 246"/>
                <a:gd name="T44" fmla="*/ 12 w 271"/>
                <a:gd name="T45" fmla="*/ 61 h 246"/>
                <a:gd name="T46" fmla="*/ 8 w 271"/>
                <a:gd name="T47" fmla="*/ 62 h 246"/>
                <a:gd name="T48" fmla="*/ 8 w 271"/>
                <a:gd name="T49" fmla="*/ 66 h 246"/>
                <a:gd name="T50" fmla="*/ 208 w 271"/>
                <a:gd name="T51" fmla="*/ 172 h 246"/>
                <a:gd name="T52" fmla="*/ 12 w 271"/>
                <a:gd name="T53" fmla="*/ 47 h 246"/>
                <a:gd name="T54" fmla="*/ 11 w 271"/>
                <a:gd name="T55" fmla="*/ 45 h 246"/>
                <a:gd name="T56" fmla="*/ 226 w 271"/>
                <a:gd name="T57" fmla="*/ 169 h 246"/>
                <a:gd name="T58" fmla="*/ 18 w 271"/>
                <a:gd name="T59" fmla="*/ 38 h 246"/>
                <a:gd name="T60" fmla="*/ 17 w 271"/>
                <a:gd name="T61" fmla="*/ 36 h 246"/>
                <a:gd name="T62" fmla="*/ 252 w 271"/>
                <a:gd name="T63" fmla="*/ 157 h 246"/>
                <a:gd name="T64" fmla="*/ 22 w 271"/>
                <a:gd name="T65" fmla="*/ 15 h 246"/>
                <a:gd name="T66" fmla="*/ 20 w 271"/>
                <a:gd name="T67" fmla="*/ 16 h 246"/>
                <a:gd name="T68" fmla="*/ 35 w 271"/>
                <a:gd name="T69" fmla="*/ 4 h 246"/>
                <a:gd name="T70" fmla="*/ 37 w 271"/>
                <a:gd name="T71" fmla="*/ 5 h 246"/>
                <a:gd name="T72" fmla="*/ 268 w 271"/>
                <a:gd name="T73" fmla="*/ 147 h 246"/>
                <a:gd name="T74" fmla="*/ 247 w 271"/>
                <a:gd name="T75" fmla="*/ 155 h 246"/>
                <a:gd name="T76" fmla="*/ 248 w 271"/>
                <a:gd name="T77" fmla="*/ 156 h 246"/>
                <a:gd name="T78" fmla="*/ 16 w 271"/>
                <a:gd name="T79" fmla="*/ 30 h 246"/>
                <a:gd name="T80" fmla="*/ 11 w 271"/>
                <a:gd name="T81" fmla="*/ 39 h 246"/>
                <a:gd name="T82" fmla="*/ 214 w 271"/>
                <a:gd name="T83" fmla="*/ 172 h 246"/>
                <a:gd name="T84" fmla="*/ 212 w 271"/>
                <a:gd name="T85" fmla="*/ 172 h 246"/>
                <a:gd name="T86" fmla="*/ 8 w 271"/>
                <a:gd name="T87" fmla="*/ 58 h 246"/>
                <a:gd name="T88" fmla="*/ 211 w 271"/>
                <a:gd name="T89" fmla="*/ 184 h 246"/>
                <a:gd name="T90" fmla="*/ 6 w 271"/>
                <a:gd name="T91" fmla="*/ 88 h 246"/>
                <a:gd name="T92" fmla="*/ 187 w 271"/>
                <a:gd name="T93" fmla="*/ 205 h 246"/>
                <a:gd name="T94" fmla="*/ 191 w 271"/>
                <a:gd name="T95" fmla="*/ 204 h 246"/>
                <a:gd name="T96" fmla="*/ 3 w 271"/>
                <a:gd name="T97" fmla="*/ 108 h 246"/>
                <a:gd name="T98" fmla="*/ 10 w 271"/>
                <a:gd name="T99" fmla="*/ 120 h 246"/>
                <a:gd name="T100" fmla="*/ 175 w 271"/>
                <a:gd name="T101" fmla="*/ 230 h 246"/>
                <a:gd name="T102" fmla="*/ 173 w 271"/>
                <a:gd name="T103" fmla="*/ 230 h 246"/>
                <a:gd name="T104" fmla="*/ 174 w 271"/>
                <a:gd name="T105" fmla="*/ 227 h 246"/>
                <a:gd name="T106" fmla="*/ 177 w 271"/>
                <a:gd name="T107" fmla="*/ 225 h 246"/>
                <a:gd name="T108" fmla="*/ 103 w 271"/>
                <a:gd name="T109" fmla="*/ 205 h 246"/>
                <a:gd name="T110" fmla="*/ 157 w 271"/>
                <a:gd name="T111" fmla="*/ 238 h 246"/>
                <a:gd name="T112" fmla="*/ 160 w 271"/>
                <a:gd name="T113" fmla="*/ 236 h 246"/>
                <a:gd name="T114" fmla="*/ 99 w 271"/>
                <a:gd name="T115" fmla="*/ 222 h 246"/>
                <a:gd name="T116" fmla="*/ 133 w 271"/>
                <a:gd name="T117" fmla="*/ 243 h 246"/>
                <a:gd name="T118" fmla="*/ 136 w 271"/>
                <a:gd name="T119" fmla="*/ 241 h 246"/>
                <a:gd name="T120" fmla="*/ 21 w 271"/>
                <a:gd name="T121" fmla="*/ 188 h 246"/>
                <a:gd name="T122" fmla="*/ 116 w 271"/>
                <a:gd name="T123" fmla="*/ 242 h 246"/>
                <a:gd name="T124" fmla="*/ 50 w 271"/>
                <a:gd name="T125" fmla="*/ 21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1" h="246">
                  <a:moveTo>
                    <a:pt x="85" y="234"/>
                  </a:moveTo>
                  <a:cubicBezTo>
                    <a:pt x="51" y="213"/>
                    <a:pt x="51" y="213"/>
                    <a:pt x="51" y="213"/>
                  </a:cubicBezTo>
                  <a:cubicBezTo>
                    <a:pt x="49" y="216"/>
                    <a:pt x="49" y="216"/>
                    <a:pt x="49" y="216"/>
                  </a:cubicBezTo>
                  <a:cubicBezTo>
                    <a:pt x="52" y="218"/>
                    <a:pt x="52" y="218"/>
                    <a:pt x="52" y="218"/>
                  </a:cubicBezTo>
                  <a:cubicBezTo>
                    <a:pt x="49" y="216"/>
                    <a:pt x="49" y="216"/>
                    <a:pt x="49" y="216"/>
                  </a:cubicBezTo>
                  <a:cubicBezTo>
                    <a:pt x="51" y="220"/>
                    <a:pt x="51" y="220"/>
                    <a:pt x="51" y="220"/>
                  </a:cubicBezTo>
                  <a:cubicBezTo>
                    <a:pt x="51" y="219"/>
                    <a:pt x="52" y="219"/>
                    <a:pt x="52" y="218"/>
                  </a:cubicBezTo>
                  <a:cubicBezTo>
                    <a:pt x="49" y="216"/>
                    <a:pt x="49" y="216"/>
                    <a:pt x="49" y="216"/>
                  </a:cubicBezTo>
                  <a:cubicBezTo>
                    <a:pt x="51" y="220"/>
                    <a:pt x="51" y="220"/>
                    <a:pt x="51" y="220"/>
                  </a:cubicBezTo>
                  <a:cubicBezTo>
                    <a:pt x="49" y="216"/>
                    <a:pt x="49" y="216"/>
                    <a:pt x="49" y="216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50" y="220"/>
                    <a:pt x="50" y="220"/>
                    <a:pt x="51" y="220"/>
                  </a:cubicBezTo>
                  <a:cubicBezTo>
                    <a:pt x="49" y="216"/>
                    <a:pt x="49" y="216"/>
                    <a:pt x="49" y="216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17"/>
                    <a:pt x="49" y="217"/>
                    <a:pt x="49" y="217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17"/>
                    <a:pt x="49" y="217"/>
                    <a:pt x="49" y="217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18"/>
                    <a:pt x="49" y="218"/>
                    <a:pt x="49" y="218"/>
                  </a:cubicBezTo>
                  <a:cubicBezTo>
                    <a:pt x="48" y="220"/>
                    <a:pt x="48" y="220"/>
                    <a:pt x="48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18"/>
                    <a:pt x="49" y="218"/>
                    <a:pt x="49" y="218"/>
                  </a:cubicBezTo>
                  <a:cubicBezTo>
                    <a:pt x="48" y="220"/>
                    <a:pt x="48" y="220"/>
                    <a:pt x="48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8" y="220"/>
                    <a:pt x="48" y="220"/>
                    <a:pt x="48" y="220"/>
                  </a:cubicBezTo>
                  <a:cubicBezTo>
                    <a:pt x="48" y="220"/>
                    <a:pt x="48" y="220"/>
                    <a:pt x="48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8" y="220"/>
                    <a:pt x="48" y="220"/>
                    <a:pt x="48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2" y="221"/>
                    <a:pt x="58" y="223"/>
                    <a:pt x="64" y="226"/>
                  </a:cubicBezTo>
                  <a:cubicBezTo>
                    <a:pt x="74" y="230"/>
                    <a:pt x="86" y="235"/>
                    <a:pt x="96" y="239"/>
                  </a:cubicBezTo>
                  <a:cubicBezTo>
                    <a:pt x="101" y="241"/>
                    <a:pt x="105" y="243"/>
                    <a:pt x="109" y="244"/>
                  </a:cubicBezTo>
                  <a:cubicBezTo>
                    <a:pt x="110" y="244"/>
                    <a:pt x="112" y="245"/>
                    <a:pt x="113" y="245"/>
                  </a:cubicBezTo>
                  <a:cubicBezTo>
                    <a:pt x="113" y="246"/>
                    <a:pt x="113" y="246"/>
                    <a:pt x="114" y="246"/>
                  </a:cubicBezTo>
                  <a:cubicBezTo>
                    <a:pt x="114" y="246"/>
                    <a:pt x="114" y="246"/>
                    <a:pt x="114" y="246"/>
                  </a:cubicBezTo>
                  <a:cubicBezTo>
                    <a:pt x="115" y="246"/>
                    <a:pt x="115" y="246"/>
                    <a:pt x="115" y="246"/>
                  </a:cubicBezTo>
                  <a:cubicBezTo>
                    <a:pt x="115" y="246"/>
                    <a:pt x="115" y="246"/>
                    <a:pt x="116" y="246"/>
                  </a:cubicBezTo>
                  <a:cubicBezTo>
                    <a:pt x="116" y="246"/>
                    <a:pt x="117" y="246"/>
                    <a:pt x="118" y="245"/>
                  </a:cubicBezTo>
                  <a:cubicBezTo>
                    <a:pt x="119" y="244"/>
                    <a:pt x="120" y="243"/>
                    <a:pt x="120" y="242"/>
                  </a:cubicBezTo>
                  <a:cubicBezTo>
                    <a:pt x="119" y="241"/>
                    <a:pt x="119" y="239"/>
                    <a:pt x="118" y="239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3" y="185"/>
                    <a:pt x="23" y="185"/>
                    <a:pt x="23" y="185"/>
                  </a:cubicBezTo>
                  <a:cubicBezTo>
                    <a:pt x="27" y="187"/>
                    <a:pt x="27" y="187"/>
                    <a:pt x="27" y="187"/>
                  </a:cubicBezTo>
                  <a:cubicBezTo>
                    <a:pt x="24" y="185"/>
                    <a:pt x="24" y="185"/>
                    <a:pt x="24" y="185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6" y="188"/>
                    <a:pt x="27" y="187"/>
                  </a:cubicBezTo>
                  <a:cubicBezTo>
                    <a:pt x="24" y="185"/>
                    <a:pt x="24" y="185"/>
                    <a:pt x="24" y="185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4" y="185"/>
                    <a:pt x="24" y="185"/>
                    <a:pt x="24" y="185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24" y="188"/>
                    <a:pt x="24" y="188"/>
                    <a:pt x="25" y="188"/>
                  </a:cubicBezTo>
                  <a:cubicBezTo>
                    <a:pt x="24" y="185"/>
                    <a:pt x="24" y="185"/>
                    <a:pt x="24" y="185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24" y="187"/>
                    <a:pt x="24" y="187"/>
                    <a:pt x="24" y="187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24" y="188"/>
                    <a:pt x="25" y="189"/>
                    <a:pt x="26" y="189"/>
                  </a:cubicBezTo>
                  <a:cubicBezTo>
                    <a:pt x="31" y="191"/>
                    <a:pt x="40" y="195"/>
                    <a:pt x="51" y="201"/>
                  </a:cubicBezTo>
                  <a:cubicBezTo>
                    <a:pt x="68" y="209"/>
                    <a:pt x="88" y="220"/>
                    <a:pt x="105" y="229"/>
                  </a:cubicBezTo>
                  <a:cubicBezTo>
                    <a:pt x="113" y="233"/>
                    <a:pt x="121" y="237"/>
                    <a:pt x="126" y="240"/>
                  </a:cubicBezTo>
                  <a:cubicBezTo>
                    <a:pt x="131" y="243"/>
                    <a:pt x="134" y="244"/>
                    <a:pt x="134" y="244"/>
                  </a:cubicBezTo>
                  <a:cubicBezTo>
                    <a:pt x="136" y="245"/>
                    <a:pt x="138" y="245"/>
                    <a:pt x="140" y="243"/>
                  </a:cubicBezTo>
                  <a:cubicBezTo>
                    <a:pt x="140" y="242"/>
                    <a:pt x="140" y="241"/>
                    <a:pt x="140" y="241"/>
                  </a:cubicBezTo>
                  <a:cubicBezTo>
                    <a:pt x="140" y="240"/>
                    <a:pt x="140" y="239"/>
                    <a:pt x="140" y="239"/>
                  </a:cubicBezTo>
                  <a:cubicBezTo>
                    <a:pt x="139" y="238"/>
                    <a:pt x="139" y="238"/>
                    <a:pt x="139" y="238"/>
                  </a:cubicBezTo>
                  <a:cubicBezTo>
                    <a:pt x="138" y="237"/>
                    <a:pt x="138" y="237"/>
                    <a:pt x="138" y="237"/>
                  </a:cubicBezTo>
                  <a:cubicBezTo>
                    <a:pt x="138" y="237"/>
                    <a:pt x="137" y="236"/>
                    <a:pt x="136" y="235"/>
                  </a:cubicBezTo>
                  <a:cubicBezTo>
                    <a:pt x="131" y="232"/>
                    <a:pt x="122" y="226"/>
                    <a:pt x="110" y="219"/>
                  </a:cubicBezTo>
                  <a:cubicBezTo>
                    <a:pt x="93" y="208"/>
                    <a:pt x="70" y="194"/>
                    <a:pt x="52" y="183"/>
                  </a:cubicBezTo>
                  <a:cubicBezTo>
                    <a:pt x="43" y="178"/>
                    <a:pt x="35" y="173"/>
                    <a:pt x="29" y="169"/>
                  </a:cubicBezTo>
                  <a:cubicBezTo>
                    <a:pt x="26" y="167"/>
                    <a:pt x="24" y="166"/>
                    <a:pt x="22" y="165"/>
                  </a:cubicBezTo>
                  <a:cubicBezTo>
                    <a:pt x="22" y="164"/>
                    <a:pt x="21" y="164"/>
                    <a:pt x="21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0" y="164"/>
                    <a:pt x="20" y="164"/>
                    <a:pt x="20" y="164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22" y="167"/>
                    <a:pt x="22" y="167"/>
                    <a:pt x="22" y="167"/>
                  </a:cubicBezTo>
                  <a:cubicBezTo>
                    <a:pt x="22" y="165"/>
                    <a:pt x="21" y="165"/>
                    <a:pt x="21" y="165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22" y="167"/>
                    <a:pt x="22" y="167"/>
                    <a:pt x="22" y="167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16" y="170"/>
                    <a:pt x="16" y="170"/>
                    <a:pt x="16" y="170"/>
                  </a:cubicBezTo>
                  <a:cubicBezTo>
                    <a:pt x="158" y="239"/>
                    <a:pt x="158" y="239"/>
                    <a:pt x="158" y="239"/>
                  </a:cubicBezTo>
                  <a:cubicBezTo>
                    <a:pt x="160" y="240"/>
                    <a:pt x="161" y="240"/>
                    <a:pt x="162" y="239"/>
                  </a:cubicBezTo>
                  <a:cubicBezTo>
                    <a:pt x="163" y="238"/>
                    <a:pt x="164" y="237"/>
                    <a:pt x="164" y="236"/>
                  </a:cubicBezTo>
                  <a:cubicBezTo>
                    <a:pt x="164" y="234"/>
                    <a:pt x="164" y="234"/>
                    <a:pt x="164" y="234"/>
                  </a:cubicBezTo>
                  <a:cubicBezTo>
                    <a:pt x="163" y="233"/>
                    <a:pt x="163" y="233"/>
                    <a:pt x="163" y="233"/>
                  </a:cubicBezTo>
                  <a:cubicBezTo>
                    <a:pt x="162" y="232"/>
                    <a:pt x="162" y="232"/>
                    <a:pt x="162" y="232"/>
                  </a:cubicBezTo>
                  <a:cubicBezTo>
                    <a:pt x="162" y="232"/>
                    <a:pt x="162" y="232"/>
                    <a:pt x="161" y="232"/>
                  </a:cubicBezTo>
                  <a:cubicBezTo>
                    <a:pt x="158" y="230"/>
                    <a:pt x="148" y="223"/>
                    <a:pt x="133" y="214"/>
                  </a:cubicBezTo>
                  <a:cubicBezTo>
                    <a:pt x="111" y="201"/>
                    <a:pt x="81" y="183"/>
                    <a:pt x="57" y="168"/>
                  </a:cubicBezTo>
                  <a:cubicBezTo>
                    <a:pt x="45" y="160"/>
                    <a:pt x="34" y="153"/>
                    <a:pt x="26" y="148"/>
                  </a:cubicBezTo>
                  <a:cubicBezTo>
                    <a:pt x="22" y="146"/>
                    <a:pt x="19" y="144"/>
                    <a:pt x="17" y="142"/>
                  </a:cubicBezTo>
                  <a:cubicBezTo>
                    <a:pt x="16" y="141"/>
                    <a:pt x="15" y="141"/>
                    <a:pt x="15" y="141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5" y="143"/>
                    <a:pt x="15" y="143"/>
                    <a:pt x="15" y="143"/>
                  </a:cubicBezTo>
                  <a:cubicBezTo>
                    <a:pt x="15" y="142"/>
                    <a:pt x="15" y="141"/>
                    <a:pt x="15" y="141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5" y="143"/>
                    <a:pt x="15" y="143"/>
                    <a:pt x="15" y="143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5" y="144"/>
                    <a:pt x="15" y="143"/>
                    <a:pt x="15" y="143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9" y="146"/>
                    <a:pt x="49" y="168"/>
                    <a:pt x="90" y="189"/>
                  </a:cubicBezTo>
                  <a:cubicBezTo>
                    <a:pt x="110" y="200"/>
                    <a:pt x="131" y="211"/>
                    <a:pt x="147" y="219"/>
                  </a:cubicBezTo>
                  <a:cubicBezTo>
                    <a:pt x="155" y="223"/>
                    <a:pt x="161" y="227"/>
                    <a:pt x="166" y="229"/>
                  </a:cubicBezTo>
                  <a:cubicBezTo>
                    <a:pt x="169" y="230"/>
                    <a:pt x="171" y="231"/>
                    <a:pt x="172" y="232"/>
                  </a:cubicBezTo>
                  <a:cubicBezTo>
                    <a:pt x="173" y="232"/>
                    <a:pt x="174" y="232"/>
                    <a:pt x="175" y="233"/>
                  </a:cubicBezTo>
                  <a:cubicBezTo>
                    <a:pt x="176" y="233"/>
                    <a:pt x="176" y="233"/>
                    <a:pt x="176" y="233"/>
                  </a:cubicBezTo>
                  <a:cubicBezTo>
                    <a:pt x="176" y="233"/>
                    <a:pt x="176" y="233"/>
                    <a:pt x="177" y="233"/>
                  </a:cubicBezTo>
                  <a:cubicBezTo>
                    <a:pt x="177" y="233"/>
                    <a:pt x="178" y="233"/>
                    <a:pt x="178" y="233"/>
                  </a:cubicBezTo>
                  <a:cubicBezTo>
                    <a:pt x="179" y="233"/>
                    <a:pt x="180" y="232"/>
                    <a:pt x="180" y="231"/>
                  </a:cubicBezTo>
                  <a:cubicBezTo>
                    <a:pt x="180" y="231"/>
                    <a:pt x="180" y="231"/>
                    <a:pt x="180" y="231"/>
                  </a:cubicBezTo>
                  <a:cubicBezTo>
                    <a:pt x="181" y="230"/>
                    <a:pt x="181" y="230"/>
                    <a:pt x="181" y="229"/>
                  </a:cubicBezTo>
                  <a:cubicBezTo>
                    <a:pt x="181" y="228"/>
                    <a:pt x="181" y="227"/>
                    <a:pt x="181" y="227"/>
                  </a:cubicBezTo>
                  <a:cubicBezTo>
                    <a:pt x="180" y="226"/>
                    <a:pt x="180" y="226"/>
                    <a:pt x="180" y="226"/>
                  </a:cubicBezTo>
                  <a:cubicBezTo>
                    <a:pt x="179" y="225"/>
                    <a:pt x="179" y="225"/>
                    <a:pt x="178" y="224"/>
                  </a:cubicBezTo>
                  <a:cubicBezTo>
                    <a:pt x="176" y="223"/>
                    <a:pt x="172" y="220"/>
                    <a:pt x="166" y="216"/>
                  </a:cubicBezTo>
                  <a:cubicBezTo>
                    <a:pt x="126" y="190"/>
                    <a:pt x="11" y="121"/>
                    <a:pt x="11" y="121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1" y="128"/>
                    <a:pt x="12" y="127"/>
                    <a:pt x="13" y="12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1" y="128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6"/>
                    <a:pt x="10" y="126"/>
                    <a:pt x="10" y="126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6"/>
                    <a:pt x="10" y="126"/>
                    <a:pt x="10" y="126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1" y="128"/>
                    <a:pt x="13" y="129"/>
                  </a:cubicBezTo>
                  <a:cubicBezTo>
                    <a:pt x="20" y="132"/>
                    <a:pt x="34" y="139"/>
                    <a:pt x="51" y="148"/>
                  </a:cubicBezTo>
                  <a:cubicBezTo>
                    <a:pt x="77" y="162"/>
                    <a:pt x="110" y="181"/>
                    <a:pt x="137" y="195"/>
                  </a:cubicBezTo>
                  <a:cubicBezTo>
                    <a:pt x="150" y="203"/>
                    <a:pt x="161" y="209"/>
                    <a:pt x="170" y="214"/>
                  </a:cubicBezTo>
                  <a:cubicBezTo>
                    <a:pt x="178" y="219"/>
                    <a:pt x="183" y="222"/>
                    <a:pt x="183" y="222"/>
                  </a:cubicBezTo>
                  <a:cubicBezTo>
                    <a:pt x="185" y="223"/>
                    <a:pt x="187" y="222"/>
                    <a:pt x="188" y="220"/>
                  </a:cubicBezTo>
                  <a:cubicBezTo>
                    <a:pt x="189" y="218"/>
                    <a:pt x="189" y="216"/>
                    <a:pt x="187" y="215"/>
                  </a:cubicBezTo>
                  <a:cubicBezTo>
                    <a:pt x="187" y="215"/>
                    <a:pt x="184" y="213"/>
                    <a:pt x="179" y="210"/>
                  </a:cubicBezTo>
                  <a:cubicBezTo>
                    <a:pt x="162" y="200"/>
                    <a:pt x="119" y="174"/>
                    <a:pt x="81" y="150"/>
                  </a:cubicBezTo>
                  <a:cubicBezTo>
                    <a:pt x="62" y="138"/>
                    <a:pt x="44" y="127"/>
                    <a:pt x="30" y="118"/>
                  </a:cubicBezTo>
                  <a:cubicBezTo>
                    <a:pt x="24" y="114"/>
                    <a:pt x="18" y="111"/>
                    <a:pt x="14" y="108"/>
                  </a:cubicBezTo>
                  <a:cubicBezTo>
                    <a:pt x="13" y="107"/>
                    <a:pt x="11" y="106"/>
                    <a:pt x="10" y="105"/>
                  </a:cubicBezTo>
                  <a:cubicBezTo>
                    <a:pt x="10" y="105"/>
                    <a:pt x="9" y="104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8"/>
                    <a:pt x="10" y="107"/>
                    <a:pt x="10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9" y="135"/>
                    <a:pt x="94" y="161"/>
                  </a:cubicBezTo>
                  <a:cubicBezTo>
                    <a:pt x="117" y="173"/>
                    <a:pt x="140" y="186"/>
                    <a:pt x="157" y="195"/>
                  </a:cubicBezTo>
                  <a:cubicBezTo>
                    <a:pt x="166" y="200"/>
                    <a:pt x="174" y="204"/>
                    <a:pt x="179" y="207"/>
                  </a:cubicBezTo>
                  <a:cubicBezTo>
                    <a:pt x="182" y="208"/>
                    <a:pt x="184" y="209"/>
                    <a:pt x="185" y="210"/>
                  </a:cubicBezTo>
                  <a:cubicBezTo>
                    <a:pt x="186" y="211"/>
                    <a:pt x="187" y="211"/>
                    <a:pt x="188" y="211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9" y="212"/>
                    <a:pt x="189" y="212"/>
                    <a:pt x="190" y="212"/>
                  </a:cubicBezTo>
                  <a:cubicBezTo>
                    <a:pt x="190" y="212"/>
                    <a:pt x="191" y="212"/>
                    <a:pt x="191" y="212"/>
                  </a:cubicBezTo>
                  <a:cubicBezTo>
                    <a:pt x="192" y="211"/>
                    <a:pt x="193" y="211"/>
                    <a:pt x="193" y="210"/>
                  </a:cubicBezTo>
                  <a:cubicBezTo>
                    <a:pt x="194" y="209"/>
                    <a:pt x="194" y="208"/>
                    <a:pt x="194" y="207"/>
                  </a:cubicBezTo>
                  <a:cubicBezTo>
                    <a:pt x="194" y="206"/>
                    <a:pt x="193" y="205"/>
                    <a:pt x="192" y="204"/>
                  </a:cubicBezTo>
                  <a:cubicBezTo>
                    <a:pt x="192" y="204"/>
                    <a:pt x="189" y="203"/>
                    <a:pt x="184" y="200"/>
                  </a:cubicBezTo>
                  <a:cubicBezTo>
                    <a:pt x="166" y="189"/>
                    <a:pt x="122" y="163"/>
                    <a:pt x="82" y="139"/>
                  </a:cubicBezTo>
                  <a:cubicBezTo>
                    <a:pt x="62" y="127"/>
                    <a:pt x="43" y="115"/>
                    <a:pt x="29" y="106"/>
                  </a:cubicBezTo>
                  <a:cubicBezTo>
                    <a:pt x="22" y="102"/>
                    <a:pt x="17" y="98"/>
                    <a:pt x="13" y="95"/>
                  </a:cubicBezTo>
                  <a:cubicBezTo>
                    <a:pt x="11" y="93"/>
                    <a:pt x="10" y="92"/>
                    <a:pt x="9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3"/>
                    <a:pt x="8" y="92"/>
                    <a:pt x="8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4" y="96"/>
                    <a:pt x="4" y="96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4" y="96"/>
                    <a:pt x="6" y="97"/>
                  </a:cubicBezTo>
                  <a:cubicBezTo>
                    <a:pt x="19" y="104"/>
                    <a:pt x="67" y="130"/>
                    <a:pt x="112" y="154"/>
                  </a:cubicBezTo>
                  <a:cubicBezTo>
                    <a:pt x="134" y="166"/>
                    <a:pt x="155" y="178"/>
                    <a:pt x="171" y="186"/>
                  </a:cubicBezTo>
                  <a:cubicBezTo>
                    <a:pt x="179" y="191"/>
                    <a:pt x="186" y="194"/>
                    <a:pt x="190" y="197"/>
                  </a:cubicBezTo>
                  <a:cubicBezTo>
                    <a:pt x="195" y="199"/>
                    <a:pt x="197" y="201"/>
                    <a:pt x="197" y="201"/>
                  </a:cubicBezTo>
                  <a:cubicBezTo>
                    <a:pt x="199" y="202"/>
                    <a:pt x="202" y="201"/>
                    <a:pt x="203" y="199"/>
                  </a:cubicBezTo>
                  <a:cubicBezTo>
                    <a:pt x="204" y="197"/>
                    <a:pt x="203" y="195"/>
                    <a:pt x="201" y="194"/>
                  </a:cubicBezTo>
                  <a:cubicBezTo>
                    <a:pt x="128" y="148"/>
                    <a:pt x="128" y="148"/>
                    <a:pt x="128" y="148"/>
                  </a:cubicBezTo>
                  <a:cubicBezTo>
                    <a:pt x="207" y="191"/>
                    <a:pt x="207" y="191"/>
                    <a:pt x="207" y="191"/>
                  </a:cubicBezTo>
                  <a:cubicBezTo>
                    <a:pt x="209" y="192"/>
                    <a:pt x="211" y="191"/>
                    <a:pt x="212" y="189"/>
                  </a:cubicBezTo>
                  <a:cubicBezTo>
                    <a:pt x="213" y="187"/>
                    <a:pt x="213" y="185"/>
                    <a:pt x="211" y="184"/>
                  </a:cubicBezTo>
                  <a:cubicBezTo>
                    <a:pt x="211" y="184"/>
                    <a:pt x="208" y="182"/>
                    <a:pt x="202" y="179"/>
                  </a:cubicBezTo>
                  <a:cubicBezTo>
                    <a:pt x="183" y="168"/>
                    <a:pt x="135" y="139"/>
                    <a:pt x="92" y="113"/>
                  </a:cubicBezTo>
                  <a:cubicBezTo>
                    <a:pt x="70" y="99"/>
                    <a:pt x="50" y="87"/>
                    <a:pt x="35" y="77"/>
                  </a:cubicBezTo>
                  <a:cubicBezTo>
                    <a:pt x="28" y="72"/>
                    <a:pt x="22" y="68"/>
                    <a:pt x="17" y="65"/>
                  </a:cubicBezTo>
                  <a:cubicBezTo>
                    <a:pt x="15" y="64"/>
                    <a:pt x="14" y="62"/>
                    <a:pt x="13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1"/>
                    <a:pt x="12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4"/>
                    <a:pt x="12" y="63"/>
                    <a:pt x="12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6"/>
                    <a:pt x="11" y="65"/>
                    <a:pt x="12" y="64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9" y="66"/>
                    <a:pt x="9" y="66"/>
                    <a:pt x="10" y="66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8" y="66"/>
                    <a:pt x="8" y="66"/>
                  </a:cubicBezTo>
                  <a:cubicBezTo>
                    <a:pt x="11" y="67"/>
                    <a:pt x="16" y="70"/>
                    <a:pt x="23" y="74"/>
                  </a:cubicBezTo>
                  <a:cubicBezTo>
                    <a:pt x="47" y="86"/>
                    <a:pt x="95" y="112"/>
                    <a:pt x="137" y="134"/>
                  </a:cubicBezTo>
                  <a:cubicBezTo>
                    <a:pt x="158" y="145"/>
                    <a:pt x="177" y="155"/>
                    <a:pt x="191" y="163"/>
                  </a:cubicBezTo>
                  <a:cubicBezTo>
                    <a:pt x="198" y="167"/>
                    <a:pt x="204" y="170"/>
                    <a:pt x="208" y="172"/>
                  </a:cubicBezTo>
                  <a:cubicBezTo>
                    <a:pt x="212" y="174"/>
                    <a:pt x="214" y="175"/>
                    <a:pt x="214" y="175"/>
                  </a:cubicBezTo>
                  <a:cubicBezTo>
                    <a:pt x="216" y="176"/>
                    <a:pt x="218" y="176"/>
                    <a:pt x="220" y="174"/>
                  </a:cubicBezTo>
                  <a:cubicBezTo>
                    <a:pt x="220" y="173"/>
                    <a:pt x="220" y="172"/>
                    <a:pt x="220" y="172"/>
                  </a:cubicBezTo>
                  <a:cubicBezTo>
                    <a:pt x="220" y="170"/>
                    <a:pt x="220" y="170"/>
                    <a:pt x="219" y="169"/>
                  </a:cubicBezTo>
                  <a:cubicBezTo>
                    <a:pt x="219" y="168"/>
                    <a:pt x="218" y="168"/>
                    <a:pt x="218" y="167"/>
                  </a:cubicBezTo>
                  <a:cubicBezTo>
                    <a:pt x="216" y="166"/>
                    <a:pt x="214" y="164"/>
                    <a:pt x="212" y="163"/>
                  </a:cubicBezTo>
                  <a:cubicBezTo>
                    <a:pt x="203" y="156"/>
                    <a:pt x="186" y="146"/>
                    <a:pt x="166" y="133"/>
                  </a:cubicBezTo>
                  <a:cubicBezTo>
                    <a:pt x="105" y="95"/>
                    <a:pt x="13" y="40"/>
                    <a:pt x="13" y="40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7"/>
                    <a:pt x="14" y="46"/>
                    <a:pt x="14" y="46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2" y="47"/>
                    <a:pt x="12" y="47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2" y="48"/>
                  </a:cubicBezTo>
                  <a:cubicBezTo>
                    <a:pt x="15" y="49"/>
                    <a:pt x="21" y="51"/>
                    <a:pt x="28" y="55"/>
                  </a:cubicBezTo>
                  <a:cubicBezTo>
                    <a:pt x="54" y="69"/>
                    <a:pt x="104" y="98"/>
                    <a:pt x="147" y="122"/>
                  </a:cubicBezTo>
                  <a:cubicBezTo>
                    <a:pt x="168" y="135"/>
                    <a:pt x="188" y="147"/>
                    <a:pt x="202" y="155"/>
                  </a:cubicBezTo>
                  <a:cubicBezTo>
                    <a:pt x="209" y="159"/>
                    <a:pt x="215" y="163"/>
                    <a:pt x="219" y="165"/>
                  </a:cubicBezTo>
                  <a:cubicBezTo>
                    <a:pt x="223" y="167"/>
                    <a:pt x="226" y="169"/>
                    <a:pt x="226" y="169"/>
                  </a:cubicBezTo>
                  <a:cubicBezTo>
                    <a:pt x="228" y="170"/>
                    <a:pt x="230" y="169"/>
                    <a:pt x="231" y="167"/>
                  </a:cubicBezTo>
                  <a:cubicBezTo>
                    <a:pt x="232" y="166"/>
                    <a:pt x="232" y="163"/>
                    <a:pt x="230" y="16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20" y="37"/>
                    <a:pt x="21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9" y="38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8" y="38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8" y="38"/>
                  </a:cubicBezTo>
                  <a:cubicBezTo>
                    <a:pt x="20" y="40"/>
                    <a:pt x="26" y="42"/>
                    <a:pt x="33" y="47"/>
                  </a:cubicBezTo>
                  <a:cubicBezTo>
                    <a:pt x="60" y="61"/>
                    <a:pt x="110" y="90"/>
                    <a:pt x="156" y="115"/>
                  </a:cubicBezTo>
                  <a:cubicBezTo>
                    <a:pt x="178" y="128"/>
                    <a:pt x="200" y="139"/>
                    <a:pt x="216" y="148"/>
                  </a:cubicBezTo>
                  <a:cubicBezTo>
                    <a:pt x="224" y="152"/>
                    <a:pt x="231" y="156"/>
                    <a:pt x="236" y="158"/>
                  </a:cubicBezTo>
                  <a:cubicBezTo>
                    <a:pt x="239" y="159"/>
                    <a:pt x="241" y="160"/>
                    <a:pt x="243" y="161"/>
                  </a:cubicBezTo>
                  <a:cubicBezTo>
                    <a:pt x="244" y="161"/>
                    <a:pt x="245" y="162"/>
                    <a:pt x="245" y="162"/>
                  </a:cubicBezTo>
                  <a:cubicBezTo>
                    <a:pt x="246" y="162"/>
                    <a:pt x="247" y="162"/>
                    <a:pt x="248" y="162"/>
                  </a:cubicBezTo>
                  <a:cubicBezTo>
                    <a:pt x="248" y="162"/>
                    <a:pt x="249" y="162"/>
                    <a:pt x="250" y="162"/>
                  </a:cubicBezTo>
                  <a:cubicBezTo>
                    <a:pt x="250" y="162"/>
                    <a:pt x="251" y="161"/>
                    <a:pt x="252" y="160"/>
                  </a:cubicBezTo>
                  <a:cubicBezTo>
                    <a:pt x="252" y="159"/>
                    <a:pt x="253" y="158"/>
                    <a:pt x="252" y="157"/>
                  </a:cubicBezTo>
                  <a:cubicBezTo>
                    <a:pt x="252" y="156"/>
                    <a:pt x="251" y="155"/>
                    <a:pt x="250" y="155"/>
                  </a:cubicBezTo>
                  <a:cubicBezTo>
                    <a:pt x="250" y="155"/>
                    <a:pt x="247" y="153"/>
                    <a:pt x="241" y="149"/>
                  </a:cubicBezTo>
                  <a:cubicBezTo>
                    <a:pt x="219" y="136"/>
                    <a:pt x="164" y="103"/>
                    <a:pt x="115" y="73"/>
                  </a:cubicBezTo>
                  <a:cubicBezTo>
                    <a:pt x="91" y="58"/>
                    <a:pt x="67" y="44"/>
                    <a:pt x="51" y="33"/>
                  </a:cubicBezTo>
                  <a:cubicBezTo>
                    <a:pt x="42" y="27"/>
                    <a:pt x="35" y="23"/>
                    <a:pt x="30" y="19"/>
                  </a:cubicBezTo>
                  <a:cubicBezTo>
                    <a:pt x="28" y="17"/>
                    <a:pt x="26" y="16"/>
                    <a:pt x="25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4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6" y="155"/>
                    <a:pt x="268" y="154"/>
                    <a:pt x="270" y="152"/>
                  </a:cubicBezTo>
                  <a:cubicBezTo>
                    <a:pt x="271" y="150"/>
                    <a:pt x="270" y="148"/>
                    <a:pt x="268" y="147"/>
                  </a:cubicBezTo>
                  <a:cubicBezTo>
                    <a:pt x="268" y="147"/>
                    <a:pt x="264" y="145"/>
                    <a:pt x="258" y="141"/>
                  </a:cubicBezTo>
                  <a:cubicBezTo>
                    <a:pt x="236" y="127"/>
                    <a:pt x="180" y="93"/>
                    <a:pt x="130" y="62"/>
                  </a:cubicBezTo>
                  <a:cubicBezTo>
                    <a:pt x="105" y="47"/>
                    <a:pt x="81" y="32"/>
                    <a:pt x="64" y="21"/>
                  </a:cubicBezTo>
                  <a:cubicBezTo>
                    <a:pt x="55" y="15"/>
                    <a:pt x="48" y="11"/>
                    <a:pt x="43" y="7"/>
                  </a:cubicBezTo>
                  <a:cubicBezTo>
                    <a:pt x="40" y="6"/>
                    <a:pt x="39" y="4"/>
                    <a:pt x="37" y="3"/>
                  </a:cubicBezTo>
                  <a:cubicBezTo>
                    <a:pt x="37" y="3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7" y="5"/>
                    <a:pt x="37" y="2"/>
                    <a:pt x="35" y="1"/>
                  </a:cubicBezTo>
                  <a:cubicBezTo>
                    <a:pt x="33" y="0"/>
                    <a:pt x="31" y="0"/>
                    <a:pt x="30" y="2"/>
                  </a:cubicBezTo>
                  <a:cubicBezTo>
                    <a:pt x="29" y="3"/>
                    <a:pt x="29" y="4"/>
                    <a:pt x="29" y="5"/>
                  </a:cubicBezTo>
                  <a:cubicBezTo>
                    <a:pt x="29" y="6"/>
                    <a:pt x="29" y="6"/>
                    <a:pt x="29" y="7"/>
                  </a:cubicBezTo>
                  <a:cubicBezTo>
                    <a:pt x="30" y="7"/>
                    <a:pt x="30" y="8"/>
                    <a:pt x="30" y="8"/>
                  </a:cubicBezTo>
                  <a:cubicBezTo>
                    <a:pt x="31" y="8"/>
                    <a:pt x="32" y="9"/>
                    <a:pt x="32" y="10"/>
                  </a:cubicBezTo>
                  <a:cubicBezTo>
                    <a:pt x="35" y="12"/>
                    <a:pt x="41" y="16"/>
                    <a:pt x="49" y="21"/>
                  </a:cubicBezTo>
                  <a:cubicBezTo>
                    <a:pt x="104" y="57"/>
                    <a:pt x="264" y="154"/>
                    <a:pt x="264" y="154"/>
                  </a:cubicBezTo>
                  <a:cubicBezTo>
                    <a:pt x="266" y="150"/>
                    <a:pt x="266" y="150"/>
                    <a:pt x="266" y="150"/>
                  </a:cubicBezTo>
                  <a:cubicBezTo>
                    <a:pt x="268" y="147"/>
                    <a:pt x="268" y="147"/>
                    <a:pt x="268" y="147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0" y="11"/>
                    <a:pt x="18" y="12"/>
                    <a:pt x="17" y="14"/>
                  </a:cubicBezTo>
                  <a:cubicBezTo>
                    <a:pt x="17" y="14"/>
                    <a:pt x="16" y="15"/>
                    <a:pt x="16" y="16"/>
                  </a:cubicBezTo>
                  <a:cubicBezTo>
                    <a:pt x="16" y="17"/>
                    <a:pt x="17" y="18"/>
                    <a:pt x="17" y="18"/>
                  </a:cubicBezTo>
                  <a:cubicBezTo>
                    <a:pt x="18" y="19"/>
                    <a:pt x="18" y="20"/>
                    <a:pt x="19" y="21"/>
                  </a:cubicBezTo>
                  <a:cubicBezTo>
                    <a:pt x="21" y="22"/>
                    <a:pt x="23" y="23"/>
                    <a:pt x="25" y="25"/>
                  </a:cubicBezTo>
                  <a:cubicBezTo>
                    <a:pt x="35" y="32"/>
                    <a:pt x="54" y="44"/>
                    <a:pt x="76" y="58"/>
                  </a:cubicBezTo>
                  <a:cubicBezTo>
                    <a:pt x="144" y="101"/>
                    <a:pt x="246" y="162"/>
                    <a:pt x="246" y="162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46" y="155"/>
                    <a:pt x="246" y="155"/>
                    <a:pt x="245" y="156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7" y="154"/>
                    <a:pt x="247" y="155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6"/>
                    <a:pt x="248" y="156"/>
                    <a:pt x="248" y="156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6"/>
                    <a:pt x="248" y="156"/>
                    <a:pt x="248" y="156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8" y="154"/>
                    <a:pt x="248" y="154"/>
                  </a:cubicBezTo>
                  <a:cubicBezTo>
                    <a:pt x="248" y="154"/>
                    <a:pt x="246" y="154"/>
                    <a:pt x="243" y="153"/>
                  </a:cubicBezTo>
                  <a:cubicBezTo>
                    <a:pt x="234" y="149"/>
                    <a:pt x="216" y="139"/>
                    <a:pt x="194" y="127"/>
                  </a:cubicBezTo>
                  <a:cubicBezTo>
                    <a:pt x="160" y="108"/>
                    <a:pt x="117" y="84"/>
                    <a:pt x="83" y="65"/>
                  </a:cubicBezTo>
                  <a:cubicBezTo>
                    <a:pt x="65" y="55"/>
                    <a:pt x="50" y="46"/>
                    <a:pt x="39" y="40"/>
                  </a:cubicBezTo>
                  <a:cubicBezTo>
                    <a:pt x="33" y="37"/>
                    <a:pt x="28" y="35"/>
                    <a:pt x="25" y="33"/>
                  </a:cubicBezTo>
                  <a:cubicBezTo>
                    <a:pt x="23" y="32"/>
                    <a:pt x="22" y="31"/>
                    <a:pt x="21" y="31"/>
                  </a:cubicBezTo>
                  <a:cubicBezTo>
                    <a:pt x="20" y="31"/>
                    <a:pt x="20" y="31"/>
                    <a:pt x="20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8" y="30"/>
                    <a:pt x="18" y="30"/>
                  </a:cubicBezTo>
                  <a:cubicBezTo>
                    <a:pt x="17" y="30"/>
                    <a:pt x="17" y="30"/>
                    <a:pt x="16" y="30"/>
                  </a:cubicBezTo>
                  <a:cubicBezTo>
                    <a:pt x="16" y="30"/>
                    <a:pt x="15" y="31"/>
                    <a:pt x="14" y="32"/>
                  </a:cubicBezTo>
                  <a:cubicBezTo>
                    <a:pt x="13" y="34"/>
                    <a:pt x="13" y="36"/>
                    <a:pt x="15" y="37"/>
                  </a:cubicBezTo>
                  <a:cubicBezTo>
                    <a:pt x="226" y="169"/>
                    <a:pt x="226" y="169"/>
                    <a:pt x="226" y="169"/>
                  </a:cubicBezTo>
                  <a:cubicBezTo>
                    <a:pt x="228" y="165"/>
                    <a:pt x="228" y="165"/>
                    <a:pt x="228" y="165"/>
                  </a:cubicBezTo>
                  <a:cubicBezTo>
                    <a:pt x="230" y="162"/>
                    <a:pt x="230" y="162"/>
                    <a:pt x="230" y="162"/>
                  </a:cubicBezTo>
                  <a:cubicBezTo>
                    <a:pt x="230" y="162"/>
                    <a:pt x="178" y="131"/>
                    <a:pt x="125" y="101"/>
                  </a:cubicBezTo>
                  <a:cubicBezTo>
                    <a:pt x="99" y="86"/>
                    <a:pt x="72" y="70"/>
                    <a:pt x="51" y="59"/>
                  </a:cubicBezTo>
                  <a:cubicBezTo>
                    <a:pt x="41" y="53"/>
                    <a:pt x="32" y="48"/>
                    <a:pt x="25" y="45"/>
                  </a:cubicBezTo>
                  <a:cubicBezTo>
                    <a:pt x="22" y="43"/>
                    <a:pt x="19" y="42"/>
                    <a:pt x="17" y="41"/>
                  </a:cubicBezTo>
                  <a:cubicBezTo>
                    <a:pt x="16" y="40"/>
                    <a:pt x="15" y="40"/>
                    <a:pt x="14" y="40"/>
                  </a:cubicBezTo>
                  <a:cubicBezTo>
                    <a:pt x="14" y="40"/>
                    <a:pt x="13" y="40"/>
                    <a:pt x="13" y="39"/>
                  </a:cubicBezTo>
                  <a:cubicBezTo>
                    <a:pt x="12" y="39"/>
                    <a:pt x="12" y="39"/>
                    <a:pt x="11" y="39"/>
                  </a:cubicBezTo>
                  <a:cubicBezTo>
                    <a:pt x="11" y="39"/>
                    <a:pt x="10" y="39"/>
                    <a:pt x="10" y="40"/>
                  </a:cubicBezTo>
                  <a:cubicBezTo>
                    <a:pt x="9" y="40"/>
                    <a:pt x="8" y="40"/>
                    <a:pt x="7" y="41"/>
                  </a:cubicBezTo>
                  <a:cubicBezTo>
                    <a:pt x="7" y="42"/>
                    <a:pt x="7" y="43"/>
                    <a:pt x="7" y="44"/>
                  </a:cubicBezTo>
                  <a:cubicBezTo>
                    <a:pt x="7" y="45"/>
                    <a:pt x="8" y="46"/>
                    <a:pt x="9" y="47"/>
                  </a:cubicBezTo>
                  <a:cubicBezTo>
                    <a:pt x="9" y="47"/>
                    <a:pt x="12" y="49"/>
                    <a:pt x="18" y="52"/>
                  </a:cubicBezTo>
                  <a:cubicBezTo>
                    <a:pt x="37" y="64"/>
                    <a:pt x="86" y="93"/>
                    <a:pt x="131" y="120"/>
                  </a:cubicBezTo>
                  <a:cubicBezTo>
                    <a:pt x="153" y="134"/>
                    <a:pt x="174" y="147"/>
                    <a:pt x="189" y="157"/>
                  </a:cubicBezTo>
                  <a:cubicBezTo>
                    <a:pt x="196" y="162"/>
                    <a:pt x="203" y="166"/>
                    <a:pt x="207" y="169"/>
                  </a:cubicBezTo>
                  <a:cubicBezTo>
                    <a:pt x="209" y="171"/>
                    <a:pt x="211" y="172"/>
                    <a:pt x="212" y="173"/>
                  </a:cubicBezTo>
                  <a:cubicBezTo>
                    <a:pt x="212" y="173"/>
                    <a:pt x="213" y="173"/>
                    <a:pt x="213" y="173"/>
                  </a:cubicBezTo>
                  <a:cubicBezTo>
                    <a:pt x="213" y="174"/>
                    <a:pt x="213" y="174"/>
                    <a:pt x="213" y="174"/>
                  </a:cubicBezTo>
                  <a:cubicBezTo>
                    <a:pt x="214" y="172"/>
                    <a:pt x="214" y="172"/>
                    <a:pt x="214" y="172"/>
                  </a:cubicBezTo>
                  <a:cubicBezTo>
                    <a:pt x="213" y="173"/>
                    <a:pt x="213" y="173"/>
                    <a:pt x="213" y="173"/>
                  </a:cubicBezTo>
                  <a:cubicBezTo>
                    <a:pt x="213" y="174"/>
                    <a:pt x="213" y="174"/>
                    <a:pt x="213" y="174"/>
                  </a:cubicBezTo>
                  <a:cubicBezTo>
                    <a:pt x="214" y="172"/>
                    <a:pt x="214" y="172"/>
                    <a:pt x="214" y="172"/>
                  </a:cubicBezTo>
                  <a:cubicBezTo>
                    <a:pt x="213" y="173"/>
                    <a:pt x="213" y="173"/>
                    <a:pt x="213" y="173"/>
                  </a:cubicBezTo>
                  <a:cubicBezTo>
                    <a:pt x="216" y="172"/>
                    <a:pt x="216" y="172"/>
                    <a:pt x="216" y="172"/>
                  </a:cubicBezTo>
                  <a:cubicBezTo>
                    <a:pt x="212" y="172"/>
                    <a:pt x="212" y="172"/>
                    <a:pt x="212" y="172"/>
                  </a:cubicBezTo>
                  <a:cubicBezTo>
                    <a:pt x="212" y="173"/>
                    <a:pt x="212" y="173"/>
                    <a:pt x="213" y="173"/>
                  </a:cubicBezTo>
                  <a:cubicBezTo>
                    <a:pt x="216" y="172"/>
                    <a:pt x="216" y="172"/>
                    <a:pt x="216" y="172"/>
                  </a:cubicBezTo>
                  <a:cubicBezTo>
                    <a:pt x="212" y="172"/>
                    <a:pt x="212" y="172"/>
                    <a:pt x="212" y="172"/>
                  </a:cubicBezTo>
                  <a:cubicBezTo>
                    <a:pt x="216" y="172"/>
                    <a:pt x="216" y="172"/>
                    <a:pt x="216" y="172"/>
                  </a:cubicBezTo>
                  <a:cubicBezTo>
                    <a:pt x="213" y="170"/>
                    <a:pt x="213" y="170"/>
                    <a:pt x="213" y="170"/>
                  </a:cubicBezTo>
                  <a:cubicBezTo>
                    <a:pt x="212" y="170"/>
                    <a:pt x="212" y="171"/>
                    <a:pt x="212" y="172"/>
                  </a:cubicBezTo>
                  <a:cubicBezTo>
                    <a:pt x="216" y="172"/>
                    <a:pt x="216" y="172"/>
                    <a:pt x="216" y="172"/>
                  </a:cubicBezTo>
                  <a:cubicBezTo>
                    <a:pt x="213" y="170"/>
                    <a:pt x="213" y="170"/>
                    <a:pt x="213" y="170"/>
                  </a:cubicBezTo>
                  <a:cubicBezTo>
                    <a:pt x="216" y="172"/>
                    <a:pt x="216" y="172"/>
                    <a:pt x="216" y="172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8" y="168"/>
                    <a:pt x="167" y="141"/>
                    <a:pt x="115" y="113"/>
                  </a:cubicBezTo>
                  <a:cubicBezTo>
                    <a:pt x="89" y="100"/>
                    <a:pt x="64" y="86"/>
                    <a:pt x="44" y="76"/>
                  </a:cubicBezTo>
                  <a:cubicBezTo>
                    <a:pt x="34" y="71"/>
                    <a:pt x="26" y="66"/>
                    <a:pt x="20" y="63"/>
                  </a:cubicBezTo>
                  <a:cubicBezTo>
                    <a:pt x="17" y="62"/>
                    <a:pt x="15" y="61"/>
                    <a:pt x="13" y="60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8"/>
                    <a:pt x="9" y="58"/>
                    <a:pt x="8" y="58"/>
                  </a:cubicBezTo>
                  <a:cubicBezTo>
                    <a:pt x="8" y="58"/>
                    <a:pt x="8" y="58"/>
                    <a:pt x="7" y="58"/>
                  </a:cubicBezTo>
                  <a:cubicBezTo>
                    <a:pt x="6" y="58"/>
                    <a:pt x="6" y="59"/>
                    <a:pt x="5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1"/>
                    <a:pt x="4" y="62"/>
                    <a:pt x="4" y="62"/>
                  </a:cubicBezTo>
                  <a:cubicBezTo>
                    <a:pt x="4" y="64"/>
                    <a:pt x="5" y="64"/>
                    <a:pt x="5" y="65"/>
                  </a:cubicBezTo>
                  <a:cubicBezTo>
                    <a:pt x="6" y="66"/>
                    <a:pt x="6" y="66"/>
                    <a:pt x="7" y="67"/>
                  </a:cubicBezTo>
                  <a:cubicBezTo>
                    <a:pt x="8" y="68"/>
                    <a:pt x="10" y="69"/>
                    <a:pt x="12" y="71"/>
                  </a:cubicBezTo>
                  <a:cubicBezTo>
                    <a:pt x="21" y="78"/>
                    <a:pt x="37" y="88"/>
                    <a:pt x="57" y="101"/>
                  </a:cubicBezTo>
                  <a:cubicBezTo>
                    <a:pt x="117" y="138"/>
                    <a:pt x="207" y="191"/>
                    <a:pt x="207" y="191"/>
                  </a:cubicBezTo>
                  <a:cubicBezTo>
                    <a:pt x="209" y="187"/>
                    <a:pt x="209" y="187"/>
                    <a:pt x="209" y="187"/>
                  </a:cubicBezTo>
                  <a:cubicBezTo>
                    <a:pt x="211" y="184"/>
                    <a:pt x="211" y="184"/>
                    <a:pt x="211" y="184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0" y="74"/>
                    <a:pt x="7" y="75"/>
                    <a:pt x="6" y="76"/>
                  </a:cubicBezTo>
                  <a:cubicBezTo>
                    <a:pt x="5" y="78"/>
                    <a:pt x="6" y="81"/>
                    <a:pt x="7" y="82"/>
                  </a:cubicBezTo>
                  <a:cubicBezTo>
                    <a:pt x="197" y="200"/>
                    <a:pt x="197" y="200"/>
                    <a:pt x="197" y="200"/>
                  </a:cubicBezTo>
                  <a:cubicBezTo>
                    <a:pt x="199" y="197"/>
                    <a:pt x="199" y="197"/>
                    <a:pt x="199" y="197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201" y="194"/>
                    <a:pt x="153" y="167"/>
                    <a:pt x="104" y="141"/>
                  </a:cubicBezTo>
                  <a:cubicBezTo>
                    <a:pt x="80" y="128"/>
                    <a:pt x="56" y="115"/>
                    <a:pt x="37" y="105"/>
                  </a:cubicBezTo>
                  <a:cubicBezTo>
                    <a:pt x="28" y="100"/>
                    <a:pt x="20" y="96"/>
                    <a:pt x="15" y="93"/>
                  </a:cubicBezTo>
                  <a:cubicBezTo>
                    <a:pt x="12" y="91"/>
                    <a:pt x="10" y="90"/>
                    <a:pt x="9" y="89"/>
                  </a:cubicBezTo>
                  <a:cubicBezTo>
                    <a:pt x="8" y="89"/>
                    <a:pt x="7" y="89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88"/>
                    <a:pt x="5" y="88"/>
                    <a:pt x="4" y="88"/>
                  </a:cubicBezTo>
                  <a:cubicBezTo>
                    <a:pt x="3" y="88"/>
                    <a:pt x="2" y="88"/>
                    <a:pt x="1" y="90"/>
                  </a:cubicBezTo>
                  <a:cubicBezTo>
                    <a:pt x="1" y="90"/>
                    <a:pt x="0" y="91"/>
                    <a:pt x="0" y="92"/>
                  </a:cubicBezTo>
                  <a:cubicBezTo>
                    <a:pt x="0" y="93"/>
                    <a:pt x="1" y="94"/>
                    <a:pt x="1" y="94"/>
                  </a:cubicBezTo>
                  <a:cubicBezTo>
                    <a:pt x="1" y="95"/>
                    <a:pt x="2" y="96"/>
                    <a:pt x="3" y="96"/>
                  </a:cubicBezTo>
                  <a:cubicBezTo>
                    <a:pt x="4" y="98"/>
                    <a:pt x="6" y="99"/>
                    <a:pt x="8" y="101"/>
                  </a:cubicBezTo>
                  <a:cubicBezTo>
                    <a:pt x="16" y="107"/>
                    <a:pt x="31" y="117"/>
                    <a:pt x="49" y="129"/>
                  </a:cubicBezTo>
                  <a:cubicBezTo>
                    <a:pt x="105" y="163"/>
                    <a:pt x="188" y="211"/>
                    <a:pt x="188" y="211"/>
                  </a:cubicBezTo>
                  <a:cubicBezTo>
                    <a:pt x="190" y="208"/>
                    <a:pt x="190" y="208"/>
                    <a:pt x="190" y="208"/>
                  </a:cubicBezTo>
                  <a:cubicBezTo>
                    <a:pt x="187" y="205"/>
                    <a:pt x="187" y="205"/>
                    <a:pt x="187" y="205"/>
                  </a:cubicBezTo>
                  <a:cubicBezTo>
                    <a:pt x="190" y="208"/>
                    <a:pt x="190" y="208"/>
                    <a:pt x="190" y="208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88" y="204"/>
                    <a:pt x="187" y="205"/>
                    <a:pt x="187" y="205"/>
                  </a:cubicBezTo>
                  <a:cubicBezTo>
                    <a:pt x="190" y="208"/>
                    <a:pt x="190" y="208"/>
                    <a:pt x="190" y="208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0" y="208"/>
                    <a:pt x="190" y="208"/>
                    <a:pt x="190" y="208"/>
                  </a:cubicBezTo>
                  <a:cubicBezTo>
                    <a:pt x="190" y="204"/>
                    <a:pt x="190" y="204"/>
                    <a:pt x="190" y="204"/>
                  </a:cubicBezTo>
                  <a:cubicBezTo>
                    <a:pt x="190" y="204"/>
                    <a:pt x="189" y="204"/>
                    <a:pt x="189" y="204"/>
                  </a:cubicBezTo>
                  <a:cubicBezTo>
                    <a:pt x="190" y="208"/>
                    <a:pt x="190" y="208"/>
                    <a:pt x="190" y="208"/>
                  </a:cubicBezTo>
                  <a:cubicBezTo>
                    <a:pt x="190" y="204"/>
                    <a:pt x="190" y="204"/>
                    <a:pt x="190" y="204"/>
                  </a:cubicBezTo>
                  <a:cubicBezTo>
                    <a:pt x="190" y="207"/>
                    <a:pt x="190" y="207"/>
                    <a:pt x="190" y="207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1" y="204"/>
                    <a:pt x="191" y="204"/>
                    <a:pt x="190" y="204"/>
                  </a:cubicBezTo>
                  <a:cubicBezTo>
                    <a:pt x="190" y="207"/>
                    <a:pt x="190" y="207"/>
                    <a:pt x="190" y="207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1" y="204"/>
                    <a:pt x="190" y="204"/>
                    <a:pt x="190" y="203"/>
                  </a:cubicBezTo>
                  <a:cubicBezTo>
                    <a:pt x="188" y="202"/>
                    <a:pt x="183" y="200"/>
                    <a:pt x="177" y="197"/>
                  </a:cubicBezTo>
                  <a:cubicBezTo>
                    <a:pt x="155" y="185"/>
                    <a:pt x="113" y="162"/>
                    <a:pt x="76" y="141"/>
                  </a:cubicBezTo>
                  <a:cubicBezTo>
                    <a:pt x="58" y="131"/>
                    <a:pt x="41" y="121"/>
                    <a:pt x="28" y="114"/>
                  </a:cubicBezTo>
                  <a:cubicBezTo>
                    <a:pt x="22" y="111"/>
                    <a:pt x="17" y="108"/>
                    <a:pt x="14" y="106"/>
                  </a:cubicBezTo>
                  <a:cubicBezTo>
                    <a:pt x="10" y="104"/>
                    <a:pt x="8" y="103"/>
                    <a:pt x="8" y="103"/>
                  </a:cubicBezTo>
                  <a:cubicBezTo>
                    <a:pt x="6" y="102"/>
                    <a:pt x="4" y="103"/>
                    <a:pt x="3" y="104"/>
                  </a:cubicBezTo>
                  <a:cubicBezTo>
                    <a:pt x="2" y="105"/>
                    <a:pt x="2" y="106"/>
                    <a:pt x="2" y="107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3" y="109"/>
                    <a:pt x="3" y="109"/>
                    <a:pt x="4" y="110"/>
                  </a:cubicBezTo>
                  <a:cubicBezTo>
                    <a:pt x="4" y="110"/>
                    <a:pt x="5" y="111"/>
                    <a:pt x="5" y="111"/>
                  </a:cubicBezTo>
                  <a:cubicBezTo>
                    <a:pt x="8" y="113"/>
                    <a:pt x="12" y="116"/>
                    <a:pt x="18" y="120"/>
                  </a:cubicBezTo>
                  <a:cubicBezTo>
                    <a:pt x="60" y="148"/>
                    <a:pt x="183" y="222"/>
                    <a:pt x="183" y="222"/>
                  </a:cubicBezTo>
                  <a:cubicBezTo>
                    <a:pt x="185" y="218"/>
                    <a:pt x="185" y="218"/>
                    <a:pt x="185" y="218"/>
                  </a:cubicBezTo>
                  <a:cubicBezTo>
                    <a:pt x="187" y="215"/>
                    <a:pt x="187" y="215"/>
                    <a:pt x="187" y="215"/>
                  </a:cubicBezTo>
                  <a:cubicBezTo>
                    <a:pt x="187" y="215"/>
                    <a:pt x="146" y="191"/>
                    <a:pt x="103" y="168"/>
                  </a:cubicBezTo>
                  <a:cubicBezTo>
                    <a:pt x="82" y="156"/>
                    <a:pt x="60" y="144"/>
                    <a:pt x="43" y="135"/>
                  </a:cubicBezTo>
                  <a:cubicBezTo>
                    <a:pt x="35" y="131"/>
                    <a:pt x="28" y="127"/>
                    <a:pt x="22" y="124"/>
                  </a:cubicBezTo>
                  <a:cubicBezTo>
                    <a:pt x="19" y="123"/>
                    <a:pt x="17" y="122"/>
                    <a:pt x="15" y="121"/>
                  </a:cubicBezTo>
                  <a:cubicBezTo>
                    <a:pt x="14" y="121"/>
                    <a:pt x="13" y="121"/>
                    <a:pt x="12" y="120"/>
                  </a:cubicBezTo>
                  <a:cubicBezTo>
                    <a:pt x="11" y="120"/>
                    <a:pt x="11" y="120"/>
                    <a:pt x="10" y="120"/>
                  </a:cubicBezTo>
                  <a:cubicBezTo>
                    <a:pt x="9" y="120"/>
                    <a:pt x="9" y="120"/>
                    <a:pt x="8" y="120"/>
                  </a:cubicBezTo>
                  <a:cubicBezTo>
                    <a:pt x="7" y="120"/>
                    <a:pt x="7" y="121"/>
                    <a:pt x="6" y="122"/>
                  </a:cubicBezTo>
                  <a:cubicBezTo>
                    <a:pt x="5" y="123"/>
                    <a:pt x="5" y="124"/>
                    <a:pt x="5" y="125"/>
                  </a:cubicBezTo>
                  <a:cubicBezTo>
                    <a:pt x="6" y="126"/>
                    <a:pt x="6" y="127"/>
                    <a:pt x="7" y="128"/>
                  </a:cubicBezTo>
                  <a:cubicBezTo>
                    <a:pt x="7" y="128"/>
                    <a:pt x="10" y="129"/>
                    <a:pt x="14" y="132"/>
                  </a:cubicBezTo>
                  <a:cubicBezTo>
                    <a:pt x="30" y="142"/>
                    <a:pt x="71" y="166"/>
                    <a:pt x="107" y="188"/>
                  </a:cubicBezTo>
                  <a:cubicBezTo>
                    <a:pt x="125" y="199"/>
                    <a:pt x="142" y="210"/>
                    <a:pt x="154" y="218"/>
                  </a:cubicBezTo>
                  <a:cubicBezTo>
                    <a:pt x="161" y="222"/>
                    <a:pt x="166" y="225"/>
                    <a:pt x="169" y="228"/>
                  </a:cubicBezTo>
                  <a:cubicBezTo>
                    <a:pt x="171" y="229"/>
                    <a:pt x="172" y="230"/>
                    <a:pt x="173" y="231"/>
                  </a:cubicBezTo>
                  <a:cubicBezTo>
                    <a:pt x="174" y="231"/>
                    <a:pt x="174" y="231"/>
                    <a:pt x="174" y="231"/>
                  </a:cubicBezTo>
                  <a:cubicBezTo>
                    <a:pt x="174" y="231"/>
                    <a:pt x="174" y="231"/>
                    <a:pt x="174" y="231"/>
                  </a:cubicBezTo>
                  <a:cubicBezTo>
                    <a:pt x="175" y="230"/>
                    <a:pt x="175" y="230"/>
                    <a:pt x="175" y="230"/>
                  </a:cubicBezTo>
                  <a:cubicBezTo>
                    <a:pt x="174" y="231"/>
                    <a:pt x="174" y="231"/>
                    <a:pt x="174" y="231"/>
                  </a:cubicBezTo>
                  <a:cubicBezTo>
                    <a:pt x="174" y="231"/>
                    <a:pt x="174" y="231"/>
                    <a:pt x="174" y="231"/>
                  </a:cubicBezTo>
                  <a:cubicBezTo>
                    <a:pt x="175" y="230"/>
                    <a:pt x="175" y="230"/>
                    <a:pt x="175" y="230"/>
                  </a:cubicBezTo>
                  <a:cubicBezTo>
                    <a:pt x="174" y="231"/>
                    <a:pt x="174" y="231"/>
                    <a:pt x="174" y="231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3" y="230"/>
                    <a:pt x="173" y="230"/>
                    <a:pt x="173" y="230"/>
                  </a:cubicBezTo>
                  <a:cubicBezTo>
                    <a:pt x="174" y="231"/>
                    <a:pt x="174" y="231"/>
                    <a:pt x="174" y="231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3" y="230"/>
                    <a:pt x="173" y="230"/>
                    <a:pt x="173" y="230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3" y="229"/>
                    <a:pt x="173" y="229"/>
                    <a:pt x="173" y="229"/>
                  </a:cubicBezTo>
                  <a:cubicBezTo>
                    <a:pt x="173" y="230"/>
                    <a:pt x="173" y="230"/>
                    <a:pt x="173" y="230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3" y="229"/>
                    <a:pt x="173" y="229"/>
                    <a:pt x="173" y="229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4" y="227"/>
                    <a:pt x="174" y="227"/>
                    <a:pt x="174" y="227"/>
                  </a:cubicBezTo>
                  <a:cubicBezTo>
                    <a:pt x="173" y="228"/>
                    <a:pt x="173" y="228"/>
                    <a:pt x="173" y="229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4" y="227"/>
                    <a:pt x="174" y="227"/>
                    <a:pt x="174" y="227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4" y="227"/>
                    <a:pt x="174" y="227"/>
                    <a:pt x="174" y="227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5" y="225"/>
                    <a:pt x="174" y="226"/>
                    <a:pt x="174" y="227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7" y="225"/>
                    <a:pt x="176" y="225"/>
                    <a:pt x="176" y="225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7" y="227"/>
                    <a:pt x="177" y="227"/>
                    <a:pt x="177" y="227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7" y="227"/>
                    <a:pt x="177" y="227"/>
                    <a:pt x="177" y="227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7" y="225"/>
                    <a:pt x="176" y="225"/>
                    <a:pt x="175" y="224"/>
                  </a:cubicBezTo>
                  <a:cubicBezTo>
                    <a:pt x="168" y="221"/>
                    <a:pt x="155" y="214"/>
                    <a:pt x="139" y="206"/>
                  </a:cubicBezTo>
                  <a:cubicBezTo>
                    <a:pt x="114" y="193"/>
                    <a:pt x="83" y="177"/>
                    <a:pt x="58" y="163"/>
                  </a:cubicBezTo>
                  <a:cubicBezTo>
                    <a:pt x="45" y="156"/>
                    <a:pt x="34" y="150"/>
                    <a:pt x="26" y="146"/>
                  </a:cubicBezTo>
                  <a:cubicBezTo>
                    <a:pt x="18" y="142"/>
                    <a:pt x="13" y="139"/>
                    <a:pt x="13" y="139"/>
                  </a:cubicBezTo>
                  <a:cubicBezTo>
                    <a:pt x="11" y="138"/>
                    <a:pt x="9" y="139"/>
                    <a:pt x="8" y="140"/>
                  </a:cubicBezTo>
                  <a:cubicBezTo>
                    <a:pt x="7" y="141"/>
                    <a:pt x="7" y="142"/>
                    <a:pt x="7" y="143"/>
                  </a:cubicBezTo>
                  <a:cubicBezTo>
                    <a:pt x="7" y="144"/>
                    <a:pt x="8" y="144"/>
                    <a:pt x="8" y="145"/>
                  </a:cubicBezTo>
                  <a:cubicBezTo>
                    <a:pt x="8" y="145"/>
                    <a:pt x="8" y="146"/>
                    <a:pt x="9" y="146"/>
                  </a:cubicBezTo>
                  <a:cubicBezTo>
                    <a:pt x="9" y="146"/>
                    <a:pt x="9" y="147"/>
                    <a:pt x="10" y="147"/>
                  </a:cubicBezTo>
                  <a:cubicBezTo>
                    <a:pt x="12" y="149"/>
                    <a:pt x="16" y="151"/>
                    <a:pt x="21" y="154"/>
                  </a:cubicBezTo>
                  <a:cubicBezTo>
                    <a:pt x="38" y="166"/>
                    <a:pt x="73" y="187"/>
                    <a:pt x="103" y="205"/>
                  </a:cubicBezTo>
                  <a:cubicBezTo>
                    <a:pt x="118" y="214"/>
                    <a:pt x="131" y="223"/>
                    <a:pt x="141" y="229"/>
                  </a:cubicBezTo>
                  <a:cubicBezTo>
                    <a:pt x="147" y="232"/>
                    <a:pt x="151" y="234"/>
                    <a:pt x="153" y="236"/>
                  </a:cubicBezTo>
                  <a:cubicBezTo>
                    <a:pt x="155" y="237"/>
                    <a:pt x="156" y="238"/>
                    <a:pt x="157" y="238"/>
                  </a:cubicBezTo>
                  <a:cubicBezTo>
                    <a:pt x="157" y="239"/>
                    <a:pt x="157" y="239"/>
                    <a:pt x="157" y="239"/>
                  </a:cubicBezTo>
                  <a:cubicBezTo>
                    <a:pt x="158" y="239"/>
                    <a:pt x="158" y="239"/>
                    <a:pt x="158" y="239"/>
                  </a:cubicBezTo>
                  <a:cubicBezTo>
                    <a:pt x="159" y="237"/>
                    <a:pt x="159" y="237"/>
                    <a:pt x="159" y="237"/>
                  </a:cubicBezTo>
                  <a:cubicBezTo>
                    <a:pt x="157" y="239"/>
                    <a:pt x="157" y="239"/>
                    <a:pt x="157" y="239"/>
                  </a:cubicBezTo>
                  <a:cubicBezTo>
                    <a:pt x="158" y="239"/>
                    <a:pt x="158" y="239"/>
                    <a:pt x="158" y="239"/>
                  </a:cubicBezTo>
                  <a:cubicBezTo>
                    <a:pt x="159" y="237"/>
                    <a:pt x="159" y="237"/>
                    <a:pt x="159" y="237"/>
                  </a:cubicBezTo>
                  <a:cubicBezTo>
                    <a:pt x="157" y="239"/>
                    <a:pt x="157" y="239"/>
                    <a:pt x="157" y="239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57" y="238"/>
                    <a:pt x="157" y="238"/>
                    <a:pt x="157" y="238"/>
                  </a:cubicBezTo>
                  <a:cubicBezTo>
                    <a:pt x="157" y="239"/>
                    <a:pt x="157" y="239"/>
                    <a:pt x="157" y="239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57" y="238"/>
                    <a:pt x="157" y="238"/>
                    <a:pt x="157" y="238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57" y="238"/>
                    <a:pt x="157" y="238"/>
                    <a:pt x="157" y="238"/>
                  </a:cubicBezTo>
                  <a:cubicBezTo>
                    <a:pt x="157" y="238"/>
                    <a:pt x="157" y="238"/>
                    <a:pt x="157" y="238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57" y="238"/>
                    <a:pt x="157" y="238"/>
                    <a:pt x="157" y="238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56" y="236"/>
                    <a:pt x="156" y="236"/>
                    <a:pt x="156" y="236"/>
                  </a:cubicBezTo>
                  <a:cubicBezTo>
                    <a:pt x="156" y="237"/>
                    <a:pt x="157" y="237"/>
                    <a:pt x="157" y="238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56" y="236"/>
                    <a:pt x="156" y="236"/>
                    <a:pt x="156" y="236"/>
                  </a:cubicBezTo>
                  <a:cubicBezTo>
                    <a:pt x="160" y="236"/>
                    <a:pt x="160" y="236"/>
                    <a:pt x="160" y="236"/>
                  </a:cubicBezTo>
                  <a:cubicBezTo>
                    <a:pt x="162" y="232"/>
                    <a:pt x="162" y="232"/>
                    <a:pt x="162" y="23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18" y="163"/>
                    <a:pt x="17" y="163"/>
                    <a:pt x="16" y="163"/>
                  </a:cubicBezTo>
                  <a:cubicBezTo>
                    <a:pt x="15" y="164"/>
                    <a:pt x="14" y="165"/>
                    <a:pt x="14" y="167"/>
                  </a:cubicBezTo>
                  <a:cubicBezTo>
                    <a:pt x="14" y="168"/>
                    <a:pt x="14" y="169"/>
                    <a:pt x="14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9" y="172"/>
                    <a:pt x="27" y="177"/>
                    <a:pt x="39" y="185"/>
                  </a:cubicBezTo>
                  <a:cubicBezTo>
                    <a:pt x="56" y="195"/>
                    <a:pt x="80" y="210"/>
                    <a:pt x="99" y="222"/>
                  </a:cubicBezTo>
                  <a:cubicBezTo>
                    <a:pt x="109" y="228"/>
                    <a:pt x="118" y="233"/>
                    <a:pt x="124" y="237"/>
                  </a:cubicBezTo>
                  <a:cubicBezTo>
                    <a:pt x="127" y="239"/>
                    <a:pt x="129" y="241"/>
                    <a:pt x="131" y="242"/>
                  </a:cubicBezTo>
                  <a:cubicBezTo>
                    <a:pt x="132" y="243"/>
                    <a:pt x="133" y="243"/>
                    <a:pt x="133" y="243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32" y="242"/>
                    <a:pt x="132" y="242"/>
                    <a:pt x="133" y="243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2" y="241"/>
                    <a:pt x="132" y="241"/>
                    <a:pt x="132" y="241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2" y="239"/>
                    <a:pt x="132" y="240"/>
                    <a:pt x="132" y="241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3" y="239"/>
                    <a:pt x="133" y="239"/>
                    <a:pt x="133" y="239"/>
                  </a:cubicBezTo>
                  <a:cubicBezTo>
                    <a:pt x="136" y="241"/>
                    <a:pt x="136" y="241"/>
                    <a:pt x="136" y="241"/>
                  </a:cubicBezTo>
                  <a:cubicBezTo>
                    <a:pt x="138" y="237"/>
                    <a:pt x="138" y="237"/>
                    <a:pt x="138" y="237"/>
                  </a:cubicBezTo>
                  <a:cubicBezTo>
                    <a:pt x="138" y="237"/>
                    <a:pt x="112" y="223"/>
                    <a:pt x="85" y="209"/>
                  </a:cubicBezTo>
                  <a:cubicBezTo>
                    <a:pt x="71" y="202"/>
                    <a:pt x="57" y="195"/>
                    <a:pt x="46" y="190"/>
                  </a:cubicBezTo>
                  <a:cubicBezTo>
                    <a:pt x="41" y="187"/>
                    <a:pt x="36" y="185"/>
                    <a:pt x="32" y="183"/>
                  </a:cubicBezTo>
                  <a:cubicBezTo>
                    <a:pt x="31" y="182"/>
                    <a:pt x="29" y="182"/>
                    <a:pt x="28" y="181"/>
                  </a:cubicBezTo>
                  <a:cubicBezTo>
                    <a:pt x="27" y="181"/>
                    <a:pt x="26" y="181"/>
                    <a:pt x="26" y="181"/>
                  </a:cubicBezTo>
                  <a:cubicBezTo>
                    <a:pt x="25" y="181"/>
                    <a:pt x="25" y="180"/>
                    <a:pt x="24" y="180"/>
                  </a:cubicBezTo>
                  <a:cubicBezTo>
                    <a:pt x="23" y="180"/>
                    <a:pt x="23" y="180"/>
                    <a:pt x="22" y="181"/>
                  </a:cubicBezTo>
                  <a:cubicBezTo>
                    <a:pt x="22" y="181"/>
                    <a:pt x="21" y="181"/>
                    <a:pt x="20" y="182"/>
                  </a:cubicBezTo>
                  <a:cubicBezTo>
                    <a:pt x="19" y="184"/>
                    <a:pt x="19" y="187"/>
                    <a:pt x="21" y="188"/>
                  </a:cubicBezTo>
                  <a:cubicBezTo>
                    <a:pt x="113" y="246"/>
                    <a:pt x="113" y="246"/>
                    <a:pt x="113" y="246"/>
                  </a:cubicBezTo>
                  <a:cubicBezTo>
                    <a:pt x="116" y="242"/>
                    <a:pt x="116" y="242"/>
                    <a:pt x="116" y="242"/>
                  </a:cubicBezTo>
                  <a:cubicBezTo>
                    <a:pt x="113" y="239"/>
                    <a:pt x="113" y="239"/>
                    <a:pt x="113" y="239"/>
                  </a:cubicBezTo>
                  <a:cubicBezTo>
                    <a:pt x="116" y="242"/>
                    <a:pt x="116" y="242"/>
                    <a:pt x="116" y="242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5" y="238"/>
                    <a:pt x="114" y="238"/>
                    <a:pt x="113" y="239"/>
                  </a:cubicBezTo>
                  <a:cubicBezTo>
                    <a:pt x="116" y="242"/>
                    <a:pt x="116" y="242"/>
                    <a:pt x="116" y="242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42"/>
                    <a:pt x="116" y="242"/>
                    <a:pt x="116" y="242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42"/>
                    <a:pt x="116" y="242"/>
                    <a:pt x="116" y="242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6" y="238"/>
                    <a:pt x="116" y="238"/>
                    <a:pt x="115" y="238"/>
                  </a:cubicBezTo>
                  <a:cubicBezTo>
                    <a:pt x="111" y="236"/>
                    <a:pt x="95" y="230"/>
                    <a:pt x="81" y="224"/>
                  </a:cubicBezTo>
                  <a:cubicBezTo>
                    <a:pt x="73" y="221"/>
                    <a:pt x="66" y="218"/>
                    <a:pt x="61" y="216"/>
                  </a:cubicBezTo>
                  <a:cubicBezTo>
                    <a:pt x="58" y="215"/>
                    <a:pt x="55" y="214"/>
                    <a:pt x="54" y="213"/>
                  </a:cubicBezTo>
                  <a:cubicBezTo>
                    <a:pt x="53" y="213"/>
                    <a:pt x="52" y="213"/>
                    <a:pt x="51" y="213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50" y="212"/>
                    <a:pt x="49" y="212"/>
                    <a:pt x="49" y="212"/>
                  </a:cubicBezTo>
                  <a:cubicBezTo>
                    <a:pt x="49" y="212"/>
                    <a:pt x="48" y="212"/>
                    <a:pt x="48" y="212"/>
                  </a:cubicBezTo>
                  <a:cubicBezTo>
                    <a:pt x="47" y="212"/>
                    <a:pt x="47" y="213"/>
                    <a:pt x="47" y="213"/>
                  </a:cubicBezTo>
                  <a:cubicBezTo>
                    <a:pt x="46" y="213"/>
                    <a:pt x="46" y="214"/>
                    <a:pt x="45" y="214"/>
                  </a:cubicBezTo>
                  <a:cubicBezTo>
                    <a:pt x="44" y="216"/>
                    <a:pt x="45" y="219"/>
                    <a:pt x="46" y="22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3" y="242"/>
                    <a:pt x="85" y="242"/>
                    <a:pt x="86" y="240"/>
                  </a:cubicBezTo>
                  <a:cubicBezTo>
                    <a:pt x="87" y="238"/>
                    <a:pt x="87" y="235"/>
                    <a:pt x="85" y="234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4"/>
            <p:cNvSpPr/>
            <p:nvPr/>
          </p:nvSpPr>
          <p:spPr bwMode="auto">
            <a:xfrm>
              <a:off x="5559605" y="2810618"/>
              <a:ext cx="405002" cy="310018"/>
            </a:xfrm>
            <a:custGeom>
              <a:avLst/>
              <a:gdLst>
                <a:gd name="T0" fmla="*/ 275 w 302"/>
                <a:gd name="T1" fmla="*/ 197 h 231"/>
                <a:gd name="T2" fmla="*/ 23 w 302"/>
                <a:gd name="T3" fmla="*/ 41 h 231"/>
                <a:gd name="T4" fmla="*/ 22 w 302"/>
                <a:gd name="T5" fmla="*/ 42 h 231"/>
                <a:gd name="T6" fmla="*/ 22 w 302"/>
                <a:gd name="T7" fmla="*/ 46 h 231"/>
                <a:gd name="T8" fmla="*/ 275 w 302"/>
                <a:gd name="T9" fmla="*/ 187 h 231"/>
                <a:gd name="T10" fmla="*/ 159 w 302"/>
                <a:gd name="T11" fmla="*/ 93 h 231"/>
                <a:gd name="T12" fmla="*/ 80 w 302"/>
                <a:gd name="T13" fmla="*/ 22 h 231"/>
                <a:gd name="T14" fmla="*/ 78 w 302"/>
                <a:gd name="T15" fmla="*/ 29 h 231"/>
                <a:gd name="T16" fmla="*/ 279 w 302"/>
                <a:gd name="T17" fmla="*/ 126 h 231"/>
                <a:gd name="T18" fmla="*/ 106 w 302"/>
                <a:gd name="T19" fmla="*/ 19 h 231"/>
                <a:gd name="T20" fmla="*/ 107 w 302"/>
                <a:gd name="T21" fmla="*/ 24 h 231"/>
                <a:gd name="T22" fmla="*/ 103 w 302"/>
                <a:gd name="T23" fmla="*/ 25 h 231"/>
                <a:gd name="T24" fmla="*/ 282 w 302"/>
                <a:gd name="T25" fmla="*/ 124 h 231"/>
                <a:gd name="T26" fmla="*/ 115 w 302"/>
                <a:gd name="T27" fmla="*/ 19 h 231"/>
                <a:gd name="T28" fmla="*/ 285 w 302"/>
                <a:gd name="T29" fmla="*/ 113 h 231"/>
                <a:gd name="T30" fmla="*/ 205 w 302"/>
                <a:gd name="T31" fmla="*/ 53 h 231"/>
                <a:gd name="T32" fmla="*/ 136 w 302"/>
                <a:gd name="T33" fmla="*/ 19 h 231"/>
                <a:gd name="T34" fmla="*/ 298 w 302"/>
                <a:gd name="T35" fmla="*/ 106 h 231"/>
                <a:gd name="T36" fmla="*/ 147 w 302"/>
                <a:gd name="T37" fmla="*/ 12 h 231"/>
                <a:gd name="T38" fmla="*/ 298 w 302"/>
                <a:gd name="T39" fmla="*/ 90 h 231"/>
                <a:gd name="T40" fmla="*/ 295 w 302"/>
                <a:gd name="T41" fmla="*/ 75 h 231"/>
                <a:gd name="T42" fmla="*/ 193 w 302"/>
                <a:gd name="T43" fmla="*/ 3 h 231"/>
                <a:gd name="T44" fmla="*/ 193 w 302"/>
                <a:gd name="T45" fmla="*/ 7 h 231"/>
                <a:gd name="T46" fmla="*/ 190 w 302"/>
                <a:gd name="T47" fmla="*/ 6 h 231"/>
                <a:gd name="T48" fmla="*/ 296 w 302"/>
                <a:gd name="T49" fmla="*/ 55 h 231"/>
                <a:gd name="T50" fmla="*/ 223 w 302"/>
                <a:gd name="T51" fmla="*/ 5 h 231"/>
                <a:gd name="T52" fmla="*/ 223 w 302"/>
                <a:gd name="T53" fmla="*/ 6 h 231"/>
                <a:gd name="T54" fmla="*/ 251 w 302"/>
                <a:gd name="T55" fmla="*/ 11 h 231"/>
                <a:gd name="T56" fmla="*/ 232 w 302"/>
                <a:gd name="T57" fmla="*/ 15 h 231"/>
                <a:gd name="T58" fmla="*/ 292 w 302"/>
                <a:gd name="T59" fmla="*/ 51 h 231"/>
                <a:gd name="T60" fmla="*/ 295 w 302"/>
                <a:gd name="T61" fmla="*/ 47 h 231"/>
                <a:gd name="T62" fmla="*/ 208 w 302"/>
                <a:gd name="T63" fmla="*/ 7 h 231"/>
                <a:gd name="T64" fmla="*/ 267 w 302"/>
                <a:gd name="T65" fmla="*/ 58 h 231"/>
                <a:gd name="T66" fmla="*/ 294 w 302"/>
                <a:gd name="T67" fmla="*/ 74 h 231"/>
                <a:gd name="T68" fmla="*/ 294 w 302"/>
                <a:gd name="T69" fmla="*/ 70 h 231"/>
                <a:gd name="T70" fmla="*/ 206 w 302"/>
                <a:gd name="T71" fmla="*/ 21 h 231"/>
                <a:gd name="T72" fmla="*/ 295 w 302"/>
                <a:gd name="T73" fmla="*/ 87 h 231"/>
                <a:gd name="T74" fmla="*/ 296 w 302"/>
                <a:gd name="T75" fmla="*/ 82 h 231"/>
                <a:gd name="T76" fmla="*/ 264 w 302"/>
                <a:gd name="T77" fmla="*/ 65 h 231"/>
                <a:gd name="T78" fmla="*/ 298 w 302"/>
                <a:gd name="T79" fmla="*/ 98 h 231"/>
                <a:gd name="T80" fmla="*/ 163 w 302"/>
                <a:gd name="T81" fmla="*/ 23 h 231"/>
                <a:gd name="T82" fmla="*/ 288 w 302"/>
                <a:gd name="T83" fmla="*/ 114 h 231"/>
                <a:gd name="T84" fmla="*/ 287 w 302"/>
                <a:gd name="T85" fmla="*/ 112 h 231"/>
                <a:gd name="T86" fmla="*/ 292 w 302"/>
                <a:gd name="T87" fmla="*/ 108 h 231"/>
                <a:gd name="T88" fmla="*/ 119 w 302"/>
                <a:gd name="T89" fmla="*/ 23 h 231"/>
                <a:gd name="T90" fmla="*/ 277 w 302"/>
                <a:gd name="T91" fmla="*/ 121 h 231"/>
                <a:gd name="T92" fmla="*/ 278 w 302"/>
                <a:gd name="T93" fmla="*/ 118 h 231"/>
                <a:gd name="T94" fmla="*/ 281 w 302"/>
                <a:gd name="T95" fmla="*/ 116 h 231"/>
                <a:gd name="T96" fmla="*/ 100 w 302"/>
                <a:gd name="T97" fmla="*/ 24 h 231"/>
                <a:gd name="T98" fmla="*/ 74 w 302"/>
                <a:gd name="T99" fmla="*/ 23 h 231"/>
                <a:gd name="T100" fmla="*/ 270 w 302"/>
                <a:gd name="T101" fmla="*/ 146 h 231"/>
                <a:gd name="T102" fmla="*/ 271 w 302"/>
                <a:gd name="T103" fmla="*/ 146 h 231"/>
                <a:gd name="T104" fmla="*/ 270 w 302"/>
                <a:gd name="T105" fmla="*/ 144 h 231"/>
                <a:gd name="T106" fmla="*/ 151 w 302"/>
                <a:gd name="T107" fmla="*/ 96 h 231"/>
                <a:gd name="T108" fmla="*/ 268 w 302"/>
                <a:gd name="T109" fmla="*/ 186 h 231"/>
                <a:gd name="T110" fmla="*/ 273 w 302"/>
                <a:gd name="T111" fmla="*/ 181 h 231"/>
                <a:gd name="T112" fmla="*/ 141 w 302"/>
                <a:gd name="T113" fmla="*/ 102 h 231"/>
                <a:gd name="T114" fmla="*/ 177 w 302"/>
                <a:gd name="T115" fmla="*/ 145 h 231"/>
                <a:gd name="T116" fmla="*/ 269 w 302"/>
                <a:gd name="T117" fmla="*/ 201 h 231"/>
                <a:gd name="T118" fmla="*/ 268 w 302"/>
                <a:gd name="T119" fmla="*/ 198 h 231"/>
                <a:gd name="T120" fmla="*/ 272 w 302"/>
                <a:gd name="T121" fmla="*/ 195 h 231"/>
                <a:gd name="T122" fmla="*/ 2 w 302"/>
                <a:gd name="T123" fmla="*/ 49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2" h="231">
                  <a:moveTo>
                    <a:pt x="296" y="223"/>
                  </a:moveTo>
                  <a:cubicBezTo>
                    <a:pt x="6" y="42"/>
                    <a:pt x="6" y="42"/>
                    <a:pt x="6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67" y="87"/>
                    <a:pt x="132" y="125"/>
                  </a:cubicBezTo>
                  <a:cubicBezTo>
                    <a:pt x="165" y="145"/>
                    <a:pt x="198" y="164"/>
                    <a:pt x="224" y="178"/>
                  </a:cubicBezTo>
                  <a:cubicBezTo>
                    <a:pt x="237" y="185"/>
                    <a:pt x="247" y="191"/>
                    <a:pt x="255" y="196"/>
                  </a:cubicBezTo>
                  <a:cubicBezTo>
                    <a:pt x="259" y="198"/>
                    <a:pt x="263" y="199"/>
                    <a:pt x="265" y="200"/>
                  </a:cubicBezTo>
                  <a:cubicBezTo>
                    <a:pt x="267" y="201"/>
                    <a:pt x="268" y="201"/>
                    <a:pt x="269" y="202"/>
                  </a:cubicBezTo>
                  <a:cubicBezTo>
                    <a:pt x="269" y="202"/>
                    <a:pt x="269" y="202"/>
                    <a:pt x="270" y="202"/>
                  </a:cubicBezTo>
                  <a:cubicBezTo>
                    <a:pt x="270" y="202"/>
                    <a:pt x="271" y="203"/>
                    <a:pt x="272" y="203"/>
                  </a:cubicBezTo>
                  <a:cubicBezTo>
                    <a:pt x="272" y="203"/>
                    <a:pt x="272" y="203"/>
                    <a:pt x="273" y="202"/>
                  </a:cubicBezTo>
                  <a:cubicBezTo>
                    <a:pt x="274" y="202"/>
                    <a:pt x="275" y="202"/>
                    <a:pt x="275" y="201"/>
                  </a:cubicBezTo>
                  <a:cubicBezTo>
                    <a:pt x="276" y="200"/>
                    <a:pt x="276" y="199"/>
                    <a:pt x="276" y="198"/>
                  </a:cubicBezTo>
                  <a:cubicBezTo>
                    <a:pt x="276" y="197"/>
                    <a:pt x="275" y="197"/>
                    <a:pt x="275" y="197"/>
                  </a:cubicBezTo>
                  <a:cubicBezTo>
                    <a:pt x="275" y="196"/>
                    <a:pt x="275" y="196"/>
                    <a:pt x="275" y="196"/>
                  </a:cubicBezTo>
                  <a:cubicBezTo>
                    <a:pt x="274" y="195"/>
                    <a:pt x="274" y="195"/>
                    <a:pt x="274" y="195"/>
                  </a:cubicBezTo>
                  <a:cubicBezTo>
                    <a:pt x="274" y="195"/>
                    <a:pt x="274" y="195"/>
                    <a:pt x="274" y="195"/>
                  </a:cubicBezTo>
                  <a:cubicBezTo>
                    <a:pt x="273" y="194"/>
                    <a:pt x="271" y="193"/>
                    <a:pt x="269" y="192"/>
                  </a:cubicBezTo>
                  <a:cubicBezTo>
                    <a:pt x="251" y="181"/>
                    <a:pt x="190" y="144"/>
                    <a:pt x="133" y="109"/>
                  </a:cubicBezTo>
                  <a:cubicBezTo>
                    <a:pt x="105" y="91"/>
                    <a:pt x="77" y="74"/>
                    <a:pt x="57" y="61"/>
                  </a:cubicBezTo>
                  <a:cubicBezTo>
                    <a:pt x="47" y="55"/>
                    <a:pt x="39" y="49"/>
                    <a:pt x="33" y="46"/>
                  </a:cubicBezTo>
                  <a:cubicBezTo>
                    <a:pt x="30" y="44"/>
                    <a:pt x="28" y="42"/>
                    <a:pt x="26" y="41"/>
                  </a:cubicBezTo>
                  <a:cubicBezTo>
                    <a:pt x="26" y="41"/>
                    <a:pt x="25" y="40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1"/>
                    <a:pt x="25" y="41"/>
                    <a:pt x="25" y="41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6" y="44"/>
                    <a:pt x="26" y="43"/>
                    <a:pt x="26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4" y="46"/>
                    <a:pt x="25" y="45"/>
                    <a:pt x="25" y="44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3" y="46"/>
                    <a:pt x="23" y="46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3" y="46"/>
                    <a:pt x="23" y="46"/>
                  </a:cubicBezTo>
                  <a:cubicBezTo>
                    <a:pt x="27" y="48"/>
                    <a:pt x="33" y="51"/>
                    <a:pt x="42" y="55"/>
                  </a:cubicBezTo>
                  <a:cubicBezTo>
                    <a:pt x="72" y="71"/>
                    <a:pt x="129" y="104"/>
                    <a:pt x="178" y="134"/>
                  </a:cubicBezTo>
                  <a:cubicBezTo>
                    <a:pt x="203" y="148"/>
                    <a:pt x="226" y="162"/>
                    <a:pt x="242" y="172"/>
                  </a:cubicBezTo>
                  <a:cubicBezTo>
                    <a:pt x="250" y="177"/>
                    <a:pt x="257" y="181"/>
                    <a:pt x="262" y="183"/>
                  </a:cubicBezTo>
                  <a:cubicBezTo>
                    <a:pt x="264" y="185"/>
                    <a:pt x="266" y="186"/>
                    <a:pt x="267" y="187"/>
                  </a:cubicBezTo>
                  <a:cubicBezTo>
                    <a:pt x="268" y="187"/>
                    <a:pt x="268" y="187"/>
                    <a:pt x="269" y="188"/>
                  </a:cubicBezTo>
                  <a:cubicBezTo>
                    <a:pt x="269" y="188"/>
                    <a:pt x="269" y="188"/>
                    <a:pt x="269" y="188"/>
                  </a:cubicBezTo>
                  <a:cubicBezTo>
                    <a:pt x="269" y="188"/>
                    <a:pt x="269" y="188"/>
                    <a:pt x="269" y="188"/>
                  </a:cubicBezTo>
                  <a:cubicBezTo>
                    <a:pt x="269" y="188"/>
                    <a:pt x="269" y="188"/>
                    <a:pt x="269" y="188"/>
                  </a:cubicBezTo>
                  <a:cubicBezTo>
                    <a:pt x="270" y="188"/>
                    <a:pt x="270" y="188"/>
                    <a:pt x="270" y="188"/>
                  </a:cubicBezTo>
                  <a:cubicBezTo>
                    <a:pt x="270" y="188"/>
                    <a:pt x="270" y="188"/>
                    <a:pt x="270" y="188"/>
                  </a:cubicBezTo>
                  <a:cubicBezTo>
                    <a:pt x="272" y="189"/>
                    <a:pt x="274" y="188"/>
                    <a:pt x="275" y="187"/>
                  </a:cubicBezTo>
                  <a:cubicBezTo>
                    <a:pt x="275" y="186"/>
                    <a:pt x="275" y="185"/>
                    <a:pt x="275" y="184"/>
                  </a:cubicBezTo>
                  <a:cubicBezTo>
                    <a:pt x="275" y="183"/>
                    <a:pt x="275" y="182"/>
                    <a:pt x="274" y="182"/>
                  </a:cubicBezTo>
                  <a:cubicBezTo>
                    <a:pt x="274" y="181"/>
                    <a:pt x="273" y="180"/>
                    <a:pt x="273" y="180"/>
                  </a:cubicBezTo>
                  <a:cubicBezTo>
                    <a:pt x="271" y="178"/>
                    <a:pt x="269" y="177"/>
                    <a:pt x="266" y="175"/>
                  </a:cubicBezTo>
                  <a:cubicBezTo>
                    <a:pt x="256" y="168"/>
                    <a:pt x="237" y="155"/>
                    <a:pt x="214" y="141"/>
                  </a:cubicBezTo>
                  <a:cubicBezTo>
                    <a:pt x="145" y="98"/>
                    <a:pt x="40" y="35"/>
                    <a:pt x="40" y="35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265" y="167"/>
                    <a:pt x="265" y="167"/>
                    <a:pt x="265" y="167"/>
                  </a:cubicBezTo>
                  <a:cubicBezTo>
                    <a:pt x="267" y="168"/>
                    <a:pt x="269" y="167"/>
                    <a:pt x="270" y="165"/>
                  </a:cubicBezTo>
                  <a:cubicBezTo>
                    <a:pt x="272" y="164"/>
                    <a:pt x="271" y="161"/>
                    <a:pt x="269" y="16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6"/>
                    <a:pt x="107" y="65"/>
                    <a:pt x="159" y="93"/>
                  </a:cubicBezTo>
                  <a:cubicBezTo>
                    <a:pt x="184" y="107"/>
                    <a:pt x="211" y="121"/>
                    <a:pt x="231" y="132"/>
                  </a:cubicBezTo>
                  <a:cubicBezTo>
                    <a:pt x="241" y="137"/>
                    <a:pt x="250" y="142"/>
                    <a:pt x="257" y="145"/>
                  </a:cubicBezTo>
                  <a:cubicBezTo>
                    <a:pt x="260" y="146"/>
                    <a:pt x="263" y="148"/>
                    <a:pt x="265" y="149"/>
                  </a:cubicBezTo>
                  <a:cubicBezTo>
                    <a:pt x="266" y="149"/>
                    <a:pt x="267" y="149"/>
                    <a:pt x="268" y="150"/>
                  </a:cubicBezTo>
                  <a:cubicBezTo>
                    <a:pt x="269" y="150"/>
                    <a:pt x="269" y="150"/>
                    <a:pt x="270" y="150"/>
                  </a:cubicBezTo>
                  <a:cubicBezTo>
                    <a:pt x="271" y="150"/>
                    <a:pt x="271" y="150"/>
                    <a:pt x="272" y="150"/>
                  </a:cubicBezTo>
                  <a:cubicBezTo>
                    <a:pt x="273" y="150"/>
                    <a:pt x="274" y="149"/>
                    <a:pt x="274" y="148"/>
                  </a:cubicBezTo>
                  <a:cubicBezTo>
                    <a:pt x="274" y="148"/>
                    <a:pt x="274" y="148"/>
                    <a:pt x="274" y="148"/>
                  </a:cubicBezTo>
                  <a:cubicBezTo>
                    <a:pt x="275" y="147"/>
                    <a:pt x="275" y="147"/>
                    <a:pt x="275" y="146"/>
                  </a:cubicBezTo>
                  <a:cubicBezTo>
                    <a:pt x="275" y="145"/>
                    <a:pt x="275" y="145"/>
                    <a:pt x="274" y="144"/>
                  </a:cubicBezTo>
                  <a:cubicBezTo>
                    <a:pt x="274" y="144"/>
                    <a:pt x="274" y="143"/>
                    <a:pt x="274" y="143"/>
                  </a:cubicBezTo>
                  <a:cubicBezTo>
                    <a:pt x="273" y="143"/>
                    <a:pt x="273" y="143"/>
                    <a:pt x="273" y="142"/>
                  </a:cubicBezTo>
                  <a:cubicBezTo>
                    <a:pt x="272" y="142"/>
                    <a:pt x="271" y="141"/>
                    <a:pt x="269" y="139"/>
                  </a:cubicBezTo>
                  <a:cubicBezTo>
                    <a:pt x="262" y="135"/>
                    <a:pt x="246" y="125"/>
                    <a:pt x="227" y="113"/>
                  </a:cubicBezTo>
                  <a:cubicBezTo>
                    <a:pt x="170" y="77"/>
                    <a:pt x="80" y="22"/>
                    <a:pt x="80" y="22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9" y="29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8" y="29"/>
                    <a:pt x="78" y="29"/>
                    <a:pt x="79" y="29"/>
                  </a:cubicBezTo>
                  <a:cubicBezTo>
                    <a:pt x="81" y="30"/>
                    <a:pt x="86" y="33"/>
                    <a:pt x="93" y="36"/>
                  </a:cubicBezTo>
                  <a:cubicBezTo>
                    <a:pt x="118" y="48"/>
                    <a:pt x="163" y="72"/>
                    <a:pt x="202" y="94"/>
                  </a:cubicBezTo>
                  <a:cubicBezTo>
                    <a:pt x="222" y="104"/>
                    <a:pt x="240" y="114"/>
                    <a:pt x="253" y="121"/>
                  </a:cubicBezTo>
                  <a:cubicBezTo>
                    <a:pt x="260" y="125"/>
                    <a:pt x="265" y="128"/>
                    <a:pt x="269" y="130"/>
                  </a:cubicBezTo>
                  <a:cubicBezTo>
                    <a:pt x="273" y="132"/>
                    <a:pt x="275" y="133"/>
                    <a:pt x="275" y="133"/>
                  </a:cubicBezTo>
                  <a:cubicBezTo>
                    <a:pt x="277" y="134"/>
                    <a:pt x="279" y="134"/>
                    <a:pt x="280" y="132"/>
                  </a:cubicBezTo>
                  <a:cubicBezTo>
                    <a:pt x="281" y="130"/>
                    <a:pt x="281" y="127"/>
                    <a:pt x="279" y="126"/>
                  </a:cubicBezTo>
                  <a:cubicBezTo>
                    <a:pt x="279" y="126"/>
                    <a:pt x="276" y="125"/>
                    <a:pt x="271" y="122"/>
                  </a:cubicBezTo>
                  <a:cubicBezTo>
                    <a:pt x="255" y="111"/>
                    <a:pt x="213" y="86"/>
                    <a:pt x="176" y="62"/>
                  </a:cubicBezTo>
                  <a:cubicBezTo>
                    <a:pt x="157" y="51"/>
                    <a:pt x="140" y="40"/>
                    <a:pt x="127" y="32"/>
                  </a:cubicBezTo>
                  <a:cubicBezTo>
                    <a:pt x="120" y="28"/>
                    <a:pt x="115" y="24"/>
                    <a:pt x="111" y="22"/>
                  </a:cubicBezTo>
                  <a:cubicBezTo>
                    <a:pt x="110" y="21"/>
                    <a:pt x="108" y="20"/>
                    <a:pt x="107" y="19"/>
                  </a:cubicBezTo>
                  <a:cubicBezTo>
                    <a:pt x="107" y="19"/>
                    <a:pt x="106" y="19"/>
                    <a:pt x="106" y="19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7" y="20"/>
                    <a:pt x="107" y="20"/>
                    <a:pt x="107" y="19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5" y="25"/>
                    <a:pt x="106" y="25"/>
                    <a:pt x="107" y="24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4" y="26"/>
                    <a:pt x="104" y="25"/>
                    <a:pt x="105" y="25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3" y="25"/>
                    <a:pt x="104" y="26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4" y="26"/>
                    <a:pt x="106" y="27"/>
                  </a:cubicBezTo>
                  <a:cubicBezTo>
                    <a:pt x="112" y="30"/>
                    <a:pt x="126" y="38"/>
                    <a:pt x="142" y="48"/>
                  </a:cubicBezTo>
                  <a:cubicBezTo>
                    <a:pt x="168" y="63"/>
                    <a:pt x="200" y="81"/>
                    <a:pt x="227" y="97"/>
                  </a:cubicBezTo>
                  <a:cubicBezTo>
                    <a:pt x="241" y="104"/>
                    <a:pt x="253" y="111"/>
                    <a:pt x="262" y="116"/>
                  </a:cubicBezTo>
                  <a:cubicBezTo>
                    <a:pt x="267" y="118"/>
                    <a:pt x="270" y="120"/>
                    <a:pt x="273" y="122"/>
                  </a:cubicBezTo>
                  <a:cubicBezTo>
                    <a:pt x="275" y="122"/>
                    <a:pt x="276" y="123"/>
                    <a:pt x="277" y="123"/>
                  </a:cubicBezTo>
                  <a:cubicBezTo>
                    <a:pt x="278" y="124"/>
                    <a:pt x="278" y="124"/>
                    <a:pt x="279" y="124"/>
                  </a:cubicBezTo>
                  <a:cubicBezTo>
                    <a:pt x="279" y="124"/>
                    <a:pt x="280" y="124"/>
                    <a:pt x="281" y="124"/>
                  </a:cubicBezTo>
                  <a:cubicBezTo>
                    <a:pt x="281" y="124"/>
                    <a:pt x="281" y="124"/>
                    <a:pt x="282" y="124"/>
                  </a:cubicBezTo>
                  <a:cubicBezTo>
                    <a:pt x="283" y="124"/>
                    <a:pt x="284" y="123"/>
                    <a:pt x="284" y="122"/>
                  </a:cubicBezTo>
                  <a:cubicBezTo>
                    <a:pt x="284" y="122"/>
                    <a:pt x="284" y="122"/>
                    <a:pt x="284" y="122"/>
                  </a:cubicBezTo>
                  <a:cubicBezTo>
                    <a:pt x="285" y="121"/>
                    <a:pt x="285" y="121"/>
                    <a:pt x="285" y="120"/>
                  </a:cubicBezTo>
                  <a:cubicBezTo>
                    <a:pt x="285" y="119"/>
                    <a:pt x="284" y="118"/>
                    <a:pt x="284" y="117"/>
                  </a:cubicBezTo>
                  <a:cubicBezTo>
                    <a:pt x="284" y="117"/>
                    <a:pt x="283" y="116"/>
                    <a:pt x="283" y="116"/>
                  </a:cubicBezTo>
                  <a:cubicBezTo>
                    <a:pt x="282" y="115"/>
                    <a:pt x="280" y="114"/>
                    <a:pt x="278" y="112"/>
                  </a:cubicBezTo>
                  <a:cubicBezTo>
                    <a:pt x="271" y="107"/>
                    <a:pt x="257" y="98"/>
                    <a:pt x="241" y="88"/>
                  </a:cubicBezTo>
                  <a:cubicBezTo>
                    <a:pt x="191" y="57"/>
                    <a:pt x="115" y="12"/>
                    <a:pt x="115" y="12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19"/>
                    <a:pt x="116" y="18"/>
                    <a:pt x="117" y="17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14" y="19"/>
                    <a:pt x="114" y="19"/>
                    <a:pt x="115" y="19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9"/>
                    <a:pt x="113" y="19"/>
                    <a:pt x="114" y="19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9"/>
                    <a:pt x="114" y="20"/>
                    <a:pt x="116" y="21"/>
                  </a:cubicBezTo>
                  <a:cubicBezTo>
                    <a:pt x="123" y="24"/>
                    <a:pt x="137" y="31"/>
                    <a:pt x="154" y="41"/>
                  </a:cubicBezTo>
                  <a:cubicBezTo>
                    <a:pt x="181" y="55"/>
                    <a:pt x="214" y="73"/>
                    <a:pt x="241" y="88"/>
                  </a:cubicBezTo>
                  <a:cubicBezTo>
                    <a:pt x="255" y="96"/>
                    <a:pt x="266" y="103"/>
                    <a:pt x="275" y="107"/>
                  </a:cubicBezTo>
                  <a:cubicBezTo>
                    <a:pt x="279" y="110"/>
                    <a:pt x="283" y="112"/>
                    <a:pt x="285" y="113"/>
                  </a:cubicBezTo>
                  <a:cubicBezTo>
                    <a:pt x="286" y="114"/>
                    <a:pt x="287" y="114"/>
                    <a:pt x="288" y="115"/>
                  </a:cubicBezTo>
                  <a:cubicBezTo>
                    <a:pt x="288" y="115"/>
                    <a:pt x="288" y="115"/>
                    <a:pt x="288" y="115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290" y="115"/>
                    <a:pt x="290" y="115"/>
                    <a:pt x="290" y="115"/>
                  </a:cubicBezTo>
                  <a:cubicBezTo>
                    <a:pt x="290" y="115"/>
                    <a:pt x="290" y="116"/>
                    <a:pt x="291" y="116"/>
                  </a:cubicBezTo>
                  <a:cubicBezTo>
                    <a:pt x="292" y="116"/>
                    <a:pt x="293" y="115"/>
                    <a:pt x="293" y="114"/>
                  </a:cubicBezTo>
                  <a:cubicBezTo>
                    <a:pt x="294" y="114"/>
                    <a:pt x="295" y="113"/>
                    <a:pt x="295" y="112"/>
                  </a:cubicBezTo>
                  <a:cubicBezTo>
                    <a:pt x="294" y="110"/>
                    <a:pt x="294" y="110"/>
                    <a:pt x="294" y="109"/>
                  </a:cubicBezTo>
                  <a:cubicBezTo>
                    <a:pt x="293" y="109"/>
                    <a:pt x="293" y="109"/>
                    <a:pt x="293" y="109"/>
                  </a:cubicBezTo>
                  <a:cubicBezTo>
                    <a:pt x="293" y="108"/>
                    <a:pt x="293" y="108"/>
                    <a:pt x="293" y="108"/>
                  </a:cubicBezTo>
                  <a:cubicBezTo>
                    <a:pt x="292" y="108"/>
                    <a:pt x="291" y="107"/>
                    <a:pt x="289" y="106"/>
                  </a:cubicBezTo>
                  <a:cubicBezTo>
                    <a:pt x="278" y="98"/>
                    <a:pt x="240" y="75"/>
                    <a:pt x="205" y="53"/>
                  </a:cubicBezTo>
                  <a:cubicBezTo>
                    <a:pt x="170" y="32"/>
                    <a:pt x="138" y="12"/>
                    <a:pt x="138" y="12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8" y="19"/>
                    <a:pt x="139" y="18"/>
                    <a:pt x="140" y="17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7" y="19"/>
                    <a:pt x="137" y="19"/>
                    <a:pt x="138" y="19"/>
                  </a:cubicBezTo>
                  <a:cubicBezTo>
                    <a:pt x="136" y="16"/>
                    <a:pt x="136" y="16"/>
                    <a:pt x="136" y="16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9"/>
                    <a:pt x="137" y="19"/>
                    <a:pt x="139" y="20"/>
                  </a:cubicBezTo>
                  <a:cubicBezTo>
                    <a:pt x="145" y="23"/>
                    <a:pt x="158" y="30"/>
                    <a:pt x="174" y="38"/>
                  </a:cubicBezTo>
                  <a:cubicBezTo>
                    <a:pt x="198" y="51"/>
                    <a:pt x="228" y="68"/>
                    <a:pt x="253" y="82"/>
                  </a:cubicBezTo>
                  <a:cubicBezTo>
                    <a:pt x="265" y="88"/>
                    <a:pt x="276" y="94"/>
                    <a:pt x="283" y="99"/>
                  </a:cubicBezTo>
                  <a:cubicBezTo>
                    <a:pt x="287" y="101"/>
                    <a:pt x="290" y="103"/>
                    <a:pt x="292" y="104"/>
                  </a:cubicBezTo>
                  <a:cubicBezTo>
                    <a:pt x="293" y="104"/>
                    <a:pt x="294" y="105"/>
                    <a:pt x="295" y="105"/>
                  </a:cubicBezTo>
                  <a:cubicBezTo>
                    <a:pt x="295" y="106"/>
                    <a:pt x="295" y="106"/>
                    <a:pt x="295" y="106"/>
                  </a:cubicBezTo>
                  <a:cubicBezTo>
                    <a:pt x="296" y="106"/>
                    <a:pt x="296" y="106"/>
                    <a:pt x="296" y="106"/>
                  </a:cubicBezTo>
                  <a:cubicBezTo>
                    <a:pt x="296" y="106"/>
                    <a:pt x="296" y="106"/>
                    <a:pt x="296" y="106"/>
                  </a:cubicBezTo>
                  <a:cubicBezTo>
                    <a:pt x="296" y="106"/>
                    <a:pt x="296" y="106"/>
                    <a:pt x="296" y="106"/>
                  </a:cubicBezTo>
                  <a:cubicBezTo>
                    <a:pt x="297" y="106"/>
                    <a:pt x="297" y="106"/>
                    <a:pt x="297" y="106"/>
                  </a:cubicBezTo>
                  <a:cubicBezTo>
                    <a:pt x="297" y="106"/>
                    <a:pt x="297" y="106"/>
                    <a:pt x="298" y="106"/>
                  </a:cubicBezTo>
                  <a:cubicBezTo>
                    <a:pt x="299" y="106"/>
                    <a:pt x="301" y="105"/>
                    <a:pt x="301" y="103"/>
                  </a:cubicBezTo>
                  <a:cubicBezTo>
                    <a:pt x="302" y="101"/>
                    <a:pt x="301" y="100"/>
                    <a:pt x="300" y="99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49" y="12"/>
                    <a:pt x="150" y="11"/>
                    <a:pt x="151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2"/>
                    <a:pt x="149" y="12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7" y="12"/>
                    <a:pt x="148" y="13"/>
                    <a:pt x="150" y="13"/>
                  </a:cubicBezTo>
                  <a:cubicBezTo>
                    <a:pt x="155" y="16"/>
                    <a:pt x="167" y="22"/>
                    <a:pt x="182" y="30"/>
                  </a:cubicBezTo>
                  <a:cubicBezTo>
                    <a:pt x="203" y="41"/>
                    <a:pt x="230" y="56"/>
                    <a:pt x="253" y="68"/>
                  </a:cubicBezTo>
                  <a:cubicBezTo>
                    <a:pt x="264" y="74"/>
                    <a:pt x="274" y="80"/>
                    <a:pt x="282" y="83"/>
                  </a:cubicBezTo>
                  <a:cubicBezTo>
                    <a:pt x="286" y="85"/>
                    <a:pt x="289" y="87"/>
                    <a:pt x="291" y="88"/>
                  </a:cubicBezTo>
                  <a:cubicBezTo>
                    <a:pt x="292" y="88"/>
                    <a:pt x="293" y="89"/>
                    <a:pt x="294" y="89"/>
                  </a:cubicBezTo>
                  <a:cubicBezTo>
                    <a:pt x="295" y="89"/>
                    <a:pt x="295" y="90"/>
                    <a:pt x="295" y="90"/>
                  </a:cubicBezTo>
                  <a:cubicBezTo>
                    <a:pt x="296" y="90"/>
                    <a:pt x="296" y="90"/>
                    <a:pt x="297" y="90"/>
                  </a:cubicBezTo>
                  <a:cubicBezTo>
                    <a:pt x="297" y="90"/>
                    <a:pt x="298" y="90"/>
                    <a:pt x="298" y="90"/>
                  </a:cubicBezTo>
                  <a:cubicBezTo>
                    <a:pt x="299" y="89"/>
                    <a:pt x="300" y="89"/>
                    <a:pt x="301" y="88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6"/>
                    <a:pt x="301" y="86"/>
                  </a:cubicBezTo>
                  <a:cubicBezTo>
                    <a:pt x="301" y="84"/>
                    <a:pt x="301" y="84"/>
                    <a:pt x="301" y="83"/>
                  </a:cubicBezTo>
                  <a:cubicBezTo>
                    <a:pt x="300" y="83"/>
                    <a:pt x="300" y="82"/>
                    <a:pt x="299" y="82"/>
                  </a:cubicBezTo>
                  <a:cubicBezTo>
                    <a:pt x="298" y="81"/>
                    <a:pt x="297" y="80"/>
                    <a:pt x="296" y="79"/>
                  </a:cubicBezTo>
                  <a:cubicBezTo>
                    <a:pt x="290" y="75"/>
                    <a:pt x="280" y="68"/>
                    <a:pt x="267" y="61"/>
                  </a:cubicBezTo>
                  <a:cubicBezTo>
                    <a:pt x="229" y="37"/>
                    <a:pt x="172" y="3"/>
                    <a:pt x="172" y="3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0"/>
                    <a:pt x="199" y="26"/>
                    <a:pt x="230" y="43"/>
                  </a:cubicBezTo>
                  <a:cubicBezTo>
                    <a:pt x="245" y="51"/>
                    <a:pt x="261" y="59"/>
                    <a:pt x="273" y="65"/>
                  </a:cubicBezTo>
                  <a:cubicBezTo>
                    <a:pt x="279" y="68"/>
                    <a:pt x="284" y="71"/>
                    <a:pt x="288" y="73"/>
                  </a:cubicBezTo>
                  <a:cubicBezTo>
                    <a:pt x="290" y="74"/>
                    <a:pt x="292" y="74"/>
                    <a:pt x="293" y="75"/>
                  </a:cubicBezTo>
                  <a:cubicBezTo>
                    <a:pt x="294" y="75"/>
                    <a:pt x="294" y="75"/>
                    <a:pt x="295" y="75"/>
                  </a:cubicBezTo>
                  <a:cubicBezTo>
                    <a:pt x="295" y="76"/>
                    <a:pt x="296" y="76"/>
                    <a:pt x="297" y="76"/>
                  </a:cubicBezTo>
                  <a:cubicBezTo>
                    <a:pt x="297" y="76"/>
                    <a:pt x="298" y="76"/>
                    <a:pt x="298" y="76"/>
                  </a:cubicBezTo>
                  <a:cubicBezTo>
                    <a:pt x="299" y="75"/>
                    <a:pt x="300" y="75"/>
                    <a:pt x="301" y="74"/>
                  </a:cubicBezTo>
                  <a:cubicBezTo>
                    <a:pt x="301" y="74"/>
                    <a:pt x="301" y="74"/>
                    <a:pt x="301" y="74"/>
                  </a:cubicBezTo>
                  <a:cubicBezTo>
                    <a:pt x="301" y="73"/>
                    <a:pt x="301" y="72"/>
                    <a:pt x="301" y="72"/>
                  </a:cubicBezTo>
                  <a:cubicBezTo>
                    <a:pt x="301" y="70"/>
                    <a:pt x="301" y="70"/>
                    <a:pt x="301" y="70"/>
                  </a:cubicBezTo>
                  <a:cubicBezTo>
                    <a:pt x="300" y="69"/>
                    <a:pt x="300" y="69"/>
                    <a:pt x="300" y="69"/>
                  </a:cubicBezTo>
                  <a:cubicBezTo>
                    <a:pt x="299" y="68"/>
                    <a:pt x="299" y="68"/>
                    <a:pt x="299" y="68"/>
                  </a:cubicBezTo>
                  <a:cubicBezTo>
                    <a:pt x="297" y="67"/>
                    <a:pt x="294" y="65"/>
                    <a:pt x="291" y="63"/>
                  </a:cubicBezTo>
                  <a:cubicBezTo>
                    <a:pt x="278" y="55"/>
                    <a:pt x="253" y="40"/>
                    <a:pt x="232" y="27"/>
                  </a:cubicBezTo>
                  <a:cubicBezTo>
                    <a:pt x="221" y="21"/>
                    <a:pt x="211" y="15"/>
                    <a:pt x="204" y="10"/>
                  </a:cubicBezTo>
                  <a:cubicBezTo>
                    <a:pt x="200" y="8"/>
                    <a:pt x="197" y="6"/>
                    <a:pt x="195" y="4"/>
                  </a:cubicBezTo>
                  <a:cubicBezTo>
                    <a:pt x="194" y="4"/>
                    <a:pt x="193" y="3"/>
                    <a:pt x="193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2" y="4"/>
                    <a:pt x="192" y="4"/>
                    <a:pt x="192" y="4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2" y="4"/>
                    <a:pt x="192" y="4"/>
                    <a:pt x="192" y="4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3"/>
                    <a:pt x="193" y="3"/>
                    <a:pt x="193" y="3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3" y="6"/>
                    <a:pt x="194" y="5"/>
                    <a:pt x="194" y="5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2" y="8"/>
                    <a:pt x="193" y="7"/>
                    <a:pt x="193" y="7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1" y="8"/>
                    <a:pt x="191" y="8"/>
                    <a:pt x="192" y="8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90" y="7"/>
                    <a:pt x="190" y="7"/>
                    <a:pt x="190" y="7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90" y="7"/>
                    <a:pt x="190" y="7"/>
                    <a:pt x="190" y="7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90" y="8"/>
                    <a:pt x="191" y="9"/>
                    <a:pt x="192" y="9"/>
                  </a:cubicBezTo>
                  <a:cubicBezTo>
                    <a:pt x="196" y="10"/>
                    <a:pt x="205" y="14"/>
                    <a:pt x="215" y="19"/>
                  </a:cubicBezTo>
                  <a:cubicBezTo>
                    <a:pt x="231" y="25"/>
                    <a:pt x="250" y="34"/>
                    <a:pt x="266" y="42"/>
                  </a:cubicBezTo>
                  <a:cubicBezTo>
                    <a:pt x="274" y="45"/>
                    <a:pt x="281" y="48"/>
                    <a:pt x="286" y="51"/>
                  </a:cubicBezTo>
                  <a:cubicBezTo>
                    <a:pt x="288" y="52"/>
                    <a:pt x="291" y="53"/>
                    <a:pt x="292" y="53"/>
                  </a:cubicBezTo>
                  <a:cubicBezTo>
                    <a:pt x="293" y="54"/>
                    <a:pt x="293" y="54"/>
                    <a:pt x="294" y="54"/>
                  </a:cubicBezTo>
                  <a:cubicBezTo>
                    <a:pt x="295" y="54"/>
                    <a:pt x="295" y="54"/>
                    <a:pt x="295" y="54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5" y="55"/>
                    <a:pt x="295" y="55"/>
                    <a:pt x="296" y="55"/>
                  </a:cubicBezTo>
                  <a:cubicBezTo>
                    <a:pt x="296" y="55"/>
                    <a:pt x="297" y="55"/>
                    <a:pt x="297" y="55"/>
                  </a:cubicBezTo>
                  <a:cubicBezTo>
                    <a:pt x="298" y="54"/>
                    <a:pt x="299" y="54"/>
                    <a:pt x="299" y="53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300" y="52"/>
                    <a:pt x="300" y="51"/>
                    <a:pt x="300" y="51"/>
                  </a:cubicBezTo>
                  <a:cubicBezTo>
                    <a:pt x="300" y="49"/>
                    <a:pt x="300" y="49"/>
                    <a:pt x="300" y="48"/>
                  </a:cubicBezTo>
                  <a:cubicBezTo>
                    <a:pt x="299" y="48"/>
                    <a:pt x="299" y="48"/>
                    <a:pt x="298" y="47"/>
                  </a:cubicBezTo>
                  <a:cubicBezTo>
                    <a:pt x="298" y="47"/>
                    <a:pt x="297" y="46"/>
                    <a:pt x="296" y="45"/>
                  </a:cubicBezTo>
                  <a:cubicBezTo>
                    <a:pt x="293" y="43"/>
                    <a:pt x="287" y="39"/>
                    <a:pt x="280" y="35"/>
                  </a:cubicBezTo>
                  <a:cubicBezTo>
                    <a:pt x="258" y="21"/>
                    <a:pt x="225" y="2"/>
                    <a:pt x="225" y="2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6" y="7"/>
                    <a:pt x="226" y="7"/>
                    <a:pt x="226" y="7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5" y="8"/>
                    <a:pt x="226" y="8"/>
                    <a:pt x="226" y="7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4" y="9"/>
                    <a:pt x="224" y="9"/>
                    <a:pt x="225" y="8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3" y="9"/>
                    <a:pt x="223" y="9"/>
                    <a:pt x="223" y="9"/>
                  </a:cubicBezTo>
                  <a:cubicBezTo>
                    <a:pt x="224" y="9"/>
                    <a:pt x="224" y="9"/>
                    <a:pt x="224" y="9"/>
                  </a:cubicBezTo>
                  <a:cubicBezTo>
                    <a:pt x="223" y="5"/>
                    <a:pt x="223" y="5"/>
                    <a:pt x="223" y="5"/>
                  </a:cubicBezTo>
                  <a:cubicBezTo>
                    <a:pt x="223" y="9"/>
                    <a:pt x="223" y="9"/>
                    <a:pt x="223" y="9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222" y="9"/>
                    <a:pt x="222" y="9"/>
                    <a:pt x="222" y="9"/>
                  </a:cubicBezTo>
                  <a:cubicBezTo>
                    <a:pt x="222" y="9"/>
                    <a:pt x="223" y="9"/>
                    <a:pt x="223" y="9"/>
                  </a:cubicBezTo>
                  <a:cubicBezTo>
                    <a:pt x="223" y="6"/>
                    <a:pt x="223" y="6"/>
                    <a:pt x="223" y="6"/>
                  </a:cubicBezTo>
                  <a:cubicBezTo>
                    <a:pt x="222" y="9"/>
                    <a:pt x="222" y="9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9"/>
                    <a:pt x="222" y="9"/>
                    <a:pt x="222" y="9"/>
                  </a:cubicBezTo>
                  <a:cubicBezTo>
                    <a:pt x="222" y="9"/>
                    <a:pt x="222" y="9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9"/>
                    <a:pt x="222" y="9"/>
                    <a:pt x="222" y="9"/>
                  </a:cubicBezTo>
                  <a:cubicBezTo>
                    <a:pt x="222" y="9"/>
                    <a:pt x="223" y="9"/>
                    <a:pt x="223" y="9"/>
                  </a:cubicBezTo>
                  <a:cubicBezTo>
                    <a:pt x="228" y="10"/>
                    <a:pt x="241" y="15"/>
                    <a:pt x="254" y="20"/>
                  </a:cubicBezTo>
                  <a:cubicBezTo>
                    <a:pt x="260" y="22"/>
                    <a:pt x="266" y="24"/>
                    <a:pt x="271" y="25"/>
                  </a:cubicBezTo>
                  <a:cubicBezTo>
                    <a:pt x="275" y="27"/>
                    <a:pt x="278" y="28"/>
                    <a:pt x="278" y="28"/>
                  </a:cubicBezTo>
                  <a:cubicBezTo>
                    <a:pt x="280" y="29"/>
                    <a:pt x="282" y="28"/>
                    <a:pt x="283" y="26"/>
                  </a:cubicBezTo>
                  <a:cubicBezTo>
                    <a:pt x="284" y="24"/>
                    <a:pt x="283" y="22"/>
                    <a:pt x="282" y="21"/>
                  </a:cubicBezTo>
                  <a:cubicBezTo>
                    <a:pt x="255" y="4"/>
                    <a:pt x="255" y="4"/>
                    <a:pt x="255" y="4"/>
                  </a:cubicBezTo>
                  <a:cubicBezTo>
                    <a:pt x="253" y="3"/>
                    <a:pt x="250" y="3"/>
                    <a:pt x="249" y="5"/>
                  </a:cubicBezTo>
                  <a:cubicBezTo>
                    <a:pt x="248" y="7"/>
                    <a:pt x="249" y="10"/>
                    <a:pt x="251" y="11"/>
                  </a:cubicBezTo>
                  <a:cubicBezTo>
                    <a:pt x="277" y="27"/>
                    <a:pt x="277" y="27"/>
                    <a:pt x="277" y="27"/>
                  </a:cubicBezTo>
                  <a:cubicBezTo>
                    <a:pt x="279" y="24"/>
                    <a:pt x="279" y="24"/>
                    <a:pt x="279" y="24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20"/>
                    <a:pt x="267" y="16"/>
                    <a:pt x="253" y="11"/>
                  </a:cubicBezTo>
                  <a:cubicBezTo>
                    <a:pt x="246" y="8"/>
                    <a:pt x="239" y="6"/>
                    <a:pt x="234" y="4"/>
                  </a:cubicBezTo>
                  <a:cubicBezTo>
                    <a:pt x="231" y="3"/>
                    <a:pt x="229" y="3"/>
                    <a:pt x="227" y="2"/>
                  </a:cubicBezTo>
                  <a:cubicBezTo>
                    <a:pt x="226" y="2"/>
                    <a:pt x="226" y="2"/>
                    <a:pt x="225" y="1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4" y="1"/>
                    <a:pt x="223" y="1"/>
                    <a:pt x="223" y="1"/>
                  </a:cubicBezTo>
                  <a:cubicBezTo>
                    <a:pt x="223" y="1"/>
                    <a:pt x="222" y="1"/>
                    <a:pt x="222" y="1"/>
                  </a:cubicBezTo>
                  <a:cubicBezTo>
                    <a:pt x="222" y="1"/>
                    <a:pt x="221" y="1"/>
                    <a:pt x="221" y="2"/>
                  </a:cubicBezTo>
                  <a:cubicBezTo>
                    <a:pt x="220" y="2"/>
                    <a:pt x="220" y="2"/>
                    <a:pt x="219" y="3"/>
                  </a:cubicBezTo>
                  <a:cubicBezTo>
                    <a:pt x="218" y="5"/>
                    <a:pt x="219" y="7"/>
                    <a:pt x="221" y="8"/>
                  </a:cubicBezTo>
                  <a:cubicBezTo>
                    <a:pt x="221" y="8"/>
                    <a:pt x="225" y="11"/>
                    <a:pt x="232" y="15"/>
                  </a:cubicBezTo>
                  <a:cubicBezTo>
                    <a:pt x="243" y="21"/>
                    <a:pt x="258" y="31"/>
                    <a:pt x="271" y="39"/>
                  </a:cubicBezTo>
                  <a:cubicBezTo>
                    <a:pt x="277" y="42"/>
                    <a:pt x="283" y="46"/>
                    <a:pt x="287" y="49"/>
                  </a:cubicBezTo>
                  <a:cubicBezTo>
                    <a:pt x="289" y="50"/>
                    <a:pt x="291" y="51"/>
                    <a:pt x="292" y="52"/>
                  </a:cubicBezTo>
                  <a:cubicBezTo>
                    <a:pt x="292" y="53"/>
                    <a:pt x="293" y="53"/>
                    <a:pt x="293" y="53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295" y="51"/>
                    <a:pt x="295" y="51"/>
                    <a:pt x="295" y="51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295" y="51"/>
                    <a:pt x="295" y="51"/>
                    <a:pt x="295" y="51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2"/>
                    <a:pt x="293" y="52"/>
                    <a:pt x="293" y="53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3" y="49"/>
                    <a:pt x="293" y="49"/>
                    <a:pt x="293" y="49"/>
                  </a:cubicBezTo>
                  <a:cubicBezTo>
                    <a:pt x="292" y="49"/>
                    <a:pt x="292" y="50"/>
                    <a:pt x="292" y="51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3" y="49"/>
                    <a:pt x="293" y="49"/>
                    <a:pt x="293" y="49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3" y="48"/>
                    <a:pt x="293" y="48"/>
                    <a:pt x="293" y="48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5" y="47"/>
                    <a:pt x="295" y="47"/>
                    <a:pt x="295" y="47"/>
                  </a:cubicBezTo>
                  <a:cubicBezTo>
                    <a:pt x="295" y="47"/>
                    <a:pt x="294" y="47"/>
                    <a:pt x="293" y="48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5" y="47"/>
                    <a:pt x="295" y="47"/>
                    <a:pt x="295" y="47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6" y="47"/>
                    <a:pt x="296" y="47"/>
                    <a:pt x="296" y="47"/>
                  </a:cubicBezTo>
                  <a:cubicBezTo>
                    <a:pt x="296" y="47"/>
                    <a:pt x="296" y="47"/>
                    <a:pt x="295" y="47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6" y="47"/>
                    <a:pt x="296" y="47"/>
                    <a:pt x="296" y="47"/>
                  </a:cubicBezTo>
                  <a:cubicBezTo>
                    <a:pt x="296" y="50"/>
                    <a:pt x="296" y="50"/>
                    <a:pt x="296" y="50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7" y="47"/>
                    <a:pt x="297" y="47"/>
                    <a:pt x="296" y="47"/>
                  </a:cubicBezTo>
                  <a:cubicBezTo>
                    <a:pt x="296" y="50"/>
                    <a:pt x="296" y="50"/>
                    <a:pt x="296" y="50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6" y="49"/>
                    <a:pt x="296" y="49"/>
                    <a:pt x="296" y="49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6" y="49"/>
                    <a:pt x="296" y="49"/>
                    <a:pt x="296" y="49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7" y="47"/>
                    <a:pt x="296" y="47"/>
                    <a:pt x="295" y="46"/>
                  </a:cubicBezTo>
                  <a:cubicBezTo>
                    <a:pt x="288" y="43"/>
                    <a:pt x="263" y="32"/>
                    <a:pt x="240" y="21"/>
                  </a:cubicBezTo>
                  <a:cubicBezTo>
                    <a:pt x="229" y="16"/>
                    <a:pt x="217" y="11"/>
                    <a:pt x="208" y="7"/>
                  </a:cubicBezTo>
                  <a:cubicBezTo>
                    <a:pt x="204" y="5"/>
                    <a:pt x="200" y="3"/>
                    <a:pt x="197" y="2"/>
                  </a:cubicBezTo>
                  <a:cubicBezTo>
                    <a:pt x="196" y="2"/>
                    <a:pt x="194" y="1"/>
                    <a:pt x="193" y="1"/>
                  </a:cubicBezTo>
                  <a:cubicBezTo>
                    <a:pt x="193" y="1"/>
                    <a:pt x="192" y="1"/>
                    <a:pt x="192" y="1"/>
                  </a:cubicBezTo>
                  <a:cubicBezTo>
                    <a:pt x="191" y="1"/>
                    <a:pt x="191" y="0"/>
                    <a:pt x="190" y="0"/>
                  </a:cubicBezTo>
                  <a:cubicBezTo>
                    <a:pt x="190" y="0"/>
                    <a:pt x="189" y="0"/>
                    <a:pt x="189" y="1"/>
                  </a:cubicBezTo>
                  <a:cubicBezTo>
                    <a:pt x="188" y="1"/>
                    <a:pt x="188" y="1"/>
                    <a:pt x="187" y="1"/>
                  </a:cubicBezTo>
                  <a:cubicBezTo>
                    <a:pt x="187" y="1"/>
                    <a:pt x="187" y="2"/>
                    <a:pt x="186" y="2"/>
                  </a:cubicBezTo>
                  <a:cubicBezTo>
                    <a:pt x="190" y="5"/>
                    <a:pt x="190" y="5"/>
                    <a:pt x="190" y="5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6" y="3"/>
                    <a:pt x="186" y="4"/>
                    <a:pt x="186" y="5"/>
                  </a:cubicBezTo>
                  <a:cubicBezTo>
                    <a:pt x="186" y="6"/>
                    <a:pt x="186" y="6"/>
                    <a:pt x="186" y="7"/>
                  </a:cubicBezTo>
                  <a:cubicBezTo>
                    <a:pt x="187" y="8"/>
                    <a:pt x="187" y="8"/>
                    <a:pt x="188" y="8"/>
                  </a:cubicBezTo>
                  <a:cubicBezTo>
                    <a:pt x="188" y="9"/>
                    <a:pt x="189" y="10"/>
                    <a:pt x="191" y="11"/>
                  </a:cubicBezTo>
                  <a:cubicBezTo>
                    <a:pt x="195" y="14"/>
                    <a:pt x="204" y="20"/>
                    <a:pt x="215" y="26"/>
                  </a:cubicBezTo>
                  <a:cubicBezTo>
                    <a:pt x="231" y="36"/>
                    <a:pt x="251" y="48"/>
                    <a:pt x="267" y="58"/>
                  </a:cubicBezTo>
                  <a:cubicBezTo>
                    <a:pt x="275" y="63"/>
                    <a:pt x="282" y="67"/>
                    <a:pt x="287" y="70"/>
                  </a:cubicBezTo>
                  <a:cubicBezTo>
                    <a:pt x="289" y="71"/>
                    <a:pt x="291" y="73"/>
                    <a:pt x="293" y="73"/>
                  </a:cubicBezTo>
                  <a:cubicBezTo>
                    <a:pt x="293" y="74"/>
                    <a:pt x="294" y="74"/>
                    <a:pt x="294" y="74"/>
                  </a:cubicBezTo>
                  <a:cubicBezTo>
                    <a:pt x="294" y="74"/>
                    <a:pt x="294" y="74"/>
                    <a:pt x="294" y="74"/>
                  </a:cubicBezTo>
                  <a:cubicBezTo>
                    <a:pt x="294" y="75"/>
                    <a:pt x="294" y="75"/>
                    <a:pt x="294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4" y="74"/>
                    <a:pt x="294" y="74"/>
                    <a:pt x="294" y="74"/>
                  </a:cubicBezTo>
                  <a:cubicBezTo>
                    <a:pt x="294" y="75"/>
                    <a:pt x="294" y="75"/>
                    <a:pt x="294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4" y="74"/>
                    <a:pt x="294" y="74"/>
                    <a:pt x="294" y="74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4" y="74"/>
                    <a:pt x="294" y="74"/>
                    <a:pt x="294" y="74"/>
                  </a:cubicBezTo>
                  <a:cubicBezTo>
                    <a:pt x="294" y="74"/>
                    <a:pt x="294" y="74"/>
                    <a:pt x="294" y="74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4" y="74"/>
                    <a:pt x="294" y="74"/>
                    <a:pt x="294" y="74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3" y="72"/>
                    <a:pt x="293" y="72"/>
                    <a:pt x="293" y="72"/>
                  </a:cubicBezTo>
                  <a:cubicBezTo>
                    <a:pt x="293" y="73"/>
                    <a:pt x="293" y="73"/>
                    <a:pt x="294" y="74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3" y="72"/>
                    <a:pt x="293" y="72"/>
                    <a:pt x="293" y="72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4" y="70"/>
                    <a:pt x="294" y="70"/>
                    <a:pt x="294" y="70"/>
                  </a:cubicBezTo>
                  <a:cubicBezTo>
                    <a:pt x="293" y="70"/>
                    <a:pt x="293" y="71"/>
                    <a:pt x="293" y="72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4" y="70"/>
                    <a:pt x="294" y="70"/>
                    <a:pt x="294" y="70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4" y="70"/>
                    <a:pt x="294" y="70"/>
                    <a:pt x="294" y="70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5" y="68"/>
                    <a:pt x="294" y="69"/>
                    <a:pt x="294" y="70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71"/>
                    <a:pt x="297" y="71"/>
                    <a:pt x="297" y="71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7" y="68"/>
                    <a:pt x="296" y="68"/>
                    <a:pt x="296" y="68"/>
                  </a:cubicBezTo>
                  <a:cubicBezTo>
                    <a:pt x="297" y="71"/>
                    <a:pt x="297" y="71"/>
                    <a:pt x="297" y="71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7" y="68"/>
                    <a:pt x="296" y="68"/>
                    <a:pt x="295" y="67"/>
                  </a:cubicBezTo>
                  <a:cubicBezTo>
                    <a:pt x="290" y="65"/>
                    <a:pt x="280" y="60"/>
                    <a:pt x="267" y="54"/>
                  </a:cubicBezTo>
                  <a:cubicBezTo>
                    <a:pt x="249" y="44"/>
                    <a:pt x="225" y="31"/>
                    <a:pt x="206" y="21"/>
                  </a:cubicBezTo>
                  <a:cubicBezTo>
                    <a:pt x="196" y="16"/>
                    <a:pt x="188" y="11"/>
                    <a:pt x="182" y="8"/>
                  </a:cubicBezTo>
                  <a:cubicBezTo>
                    <a:pt x="176" y="5"/>
                    <a:pt x="172" y="3"/>
                    <a:pt x="172" y="3"/>
                  </a:cubicBezTo>
                  <a:cubicBezTo>
                    <a:pt x="170" y="2"/>
                    <a:pt x="168" y="3"/>
                    <a:pt x="167" y="5"/>
                  </a:cubicBezTo>
                  <a:cubicBezTo>
                    <a:pt x="166" y="6"/>
                    <a:pt x="166" y="9"/>
                    <a:pt x="168" y="10"/>
                  </a:cubicBezTo>
                  <a:cubicBezTo>
                    <a:pt x="168" y="10"/>
                    <a:pt x="170" y="11"/>
                    <a:pt x="174" y="13"/>
                  </a:cubicBezTo>
                  <a:cubicBezTo>
                    <a:pt x="186" y="20"/>
                    <a:pt x="216" y="39"/>
                    <a:pt x="244" y="55"/>
                  </a:cubicBezTo>
                  <a:cubicBezTo>
                    <a:pt x="257" y="64"/>
                    <a:pt x="270" y="72"/>
                    <a:pt x="280" y="78"/>
                  </a:cubicBezTo>
                  <a:cubicBezTo>
                    <a:pt x="284" y="81"/>
                    <a:pt x="288" y="84"/>
                    <a:pt x="291" y="85"/>
                  </a:cubicBezTo>
                  <a:cubicBezTo>
                    <a:pt x="292" y="86"/>
                    <a:pt x="293" y="87"/>
                    <a:pt x="294" y="88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3" y="87"/>
                    <a:pt x="294" y="87"/>
                    <a:pt x="294" y="88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4" y="84"/>
                    <a:pt x="294" y="84"/>
                    <a:pt x="294" y="84"/>
                  </a:cubicBezTo>
                  <a:cubicBezTo>
                    <a:pt x="293" y="84"/>
                    <a:pt x="293" y="85"/>
                    <a:pt x="293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4" y="84"/>
                    <a:pt x="294" y="84"/>
                    <a:pt x="294" y="84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4" y="84"/>
                    <a:pt x="294" y="84"/>
                    <a:pt x="294" y="84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6" y="82"/>
                    <a:pt x="296" y="82"/>
                    <a:pt x="296" y="82"/>
                  </a:cubicBezTo>
                  <a:cubicBezTo>
                    <a:pt x="295" y="82"/>
                    <a:pt x="294" y="83"/>
                    <a:pt x="294" y="84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6" y="82"/>
                    <a:pt x="296" y="82"/>
                    <a:pt x="296" y="82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2"/>
                    <a:pt x="297" y="82"/>
                    <a:pt x="297" y="82"/>
                  </a:cubicBezTo>
                  <a:cubicBezTo>
                    <a:pt x="297" y="82"/>
                    <a:pt x="296" y="82"/>
                    <a:pt x="296" y="82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2"/>
                    <a:pt x="297" y="82"/>
                    <a:pt x="297" y="82"/>
                  </a:cubicBezTo>
                  <a:cubicBezTo>
                    <a:pt x="297" y="84"/>
                    <a:pt x="297" y="84"/>
                    <a:pt x="297" y="84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8" y="82"/>
                    <a:pt x="297" y="82"/>
                    <a:pt x="297" y="82"/>
                  </a:cubicBezTo>
                  <a:cubicBezTo>
                    <a:pt x="297" y="84"/>
                    <a:pt x="297" y="84"/>
                    <a:pt x="297" y="84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8" y="82"/>
                    <a:pt x="296" y="82"/>
                    <a:pt x="295" y="81"/>
                  </a:cubicBezTo>
                  <a:cubicBezTo>
                    <a:pt x="290" y="78"/>
                    <a:pt x="278" y="72"/>
                    <a:pt x="264" y="65"/>
                  </a:cubicBezTo>
                  <a:cubicBezTo>
                    <a:pt x="242" y="53"/>
                    <a:pt x="214" y="38"/>
                    <a:pt x="192" y="26"/>
                  </a:cubicBezTo>
                  <a:cubicBezTo>
                    <a:pt x="180" y="20"/>
                    <a:pt x="170" y="15"/>
                    <a:pt x="163" y="11"/>
                  </a:cubicBezTo>
                  <a:cubicBezTo>
                    <a:pt x="159" y="9"/>
                    <a:pt x="156" y="7"/>
                    <a:pt x="153" y="6"/>
                  </a:cubicBezTo>
                  <a:cubicBezTo>
                    <a:pt x="152" y="6"/>
                    <a:pt x="151" y="5"/>
                    <a:pt x="150" y="5"/>
                  </a:cubicBezTo>
                  <a:cubicBezTo>
                    <a:pt x="150" y="5"/>
                    <a:pt x="149" y="4"/>
                    <a:pt x="149" y="4"/>
                  </a:cubicBezTo>
                  <a:cubicBezTo>
                    <a:pt x="149" y="4"/>
                    <a:pt x="148" y="4"/>
                    <a:pt x="147" y="4"/>
                  </a:cubicBezTo>
                  <a:cubicBezTo>
                    <a:pt x="147" y="4"/>
                    <a:pt x="147" y="4"/>
                    <a:pt x="146" y="4"/>
                  </a:cubicBezTo>
                  <a:cubicBezTo>
                    <a:pt x="145" y="4"/>
                    <a:pt x="144" y="5"/>
                    <a:pt x="144" y="6"/>
                  </a:cubicBezTo>
                  <a:cubicBezTo>
                    <a:pt x="143" y="8"/>
                    <a:pt x="143" y="10"/>
                    <a:pt x="145" y="12"/>
                  </a:cubicBezTo>
                  <a:cubicBezTo>
                    <a:pt x="295" y="106"/>
                    <a:pt x="295" y="106"/>
                    <a:pt x="295" y="106"/>
                  </a:cubicBezTo>
                  <a:cubicBezTo>
                    <a:pt x="298" y="102"/>
                    <a:pt x="298" y="102"/>
                    <a:pt x="298" y="102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98" y="102"/>
                    <a:pt x="298" y="102"/>
                    <a:pt x="298" y="102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9" y="98"/>
                    <a:pt x="298" y="98"/>
                    <a:pt x="298" y="98"/>
                  </a:cubicBezTo>
                  <a:cubicBezTo>
                    <a:pt x="298" y="102"/>
                    <a:pt x="298" y="102"/>
                    <a:pt x="298" y="102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8" y="102"/>
                    <a:pt x="298" y="102"/>
                    <a:pt x="298" y="102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8" y="102"/>
                    <a:pt x="298" y="102"/>
                    <a:pt x="298" y="102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8" y="101"/>
                    <a:pt x="298" y="101"/>
                    <a:pt x="298" y="101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8" y="101"/>
                    <a:pt x="298" y="101"/>
                    <a:pt x="298" y="101"/>
                  </a:cubicBezTo>
                  <a:cubicBezTo>
                    <a:pt x="299" y="98"/>
                    <a:pt x="299" y="98"/>
                    <a:pt x="299" y="98"/>
                  </a:cubicBezTo>
                  <a:cubicBezTo>
                    <a:pt x="299" y="98"/>
                    <a:pt x="298" y="98"/>
                    <a:pt x="297" y="97"/>
                  </a:cubicBezTo>
                  <a:cubicBezTo>
                    <a:pt x="287" y="92"/>
                    <a:pt x="249" y="70"/>
                    <a:pt x="213" y="50"/>
                  </a:cubicBezTo>
                  <a:cubicBezTo>
                    <a:pt x="195" y="40"/>
                    <a:pt x="177" y="30"/>
                    <a:pt x="163" y="23"/>
                  </a:cubicBezTo>
                  <a:cubicBezTo>
                    <a:pt x="156" y="20"/>
                    <a:pt x="151" y="17"/>
                    <a:pt x="146" y="15"/>
                  </a:cubicBezTo>
                  <a:cubicBezTo>
                    <a:pt x="144" y="14"/>
                    <a:pt x="142" y="13"/>
                    <a:pt x="141" y="12"/>
                  </a:cubicBezTo>
                  <a:cubicBezTo>
                    <a:pt x="140" y="12"/>
                    <a:pt x="139" y="12"/>
                    <a:pt x="139" y="11"/>
                  </a:cubicBezTo>
                  <a:cubicBezTo>
                    <a:pt x="138" y="11"/>
                    <a:pt x="137" y="11"/>
                    <a:pt x="136" y="11"/>
                  </a:cubicBezTo>
                  <a:cubicBezTo>
                    <a:pt x="136" y="11"/>
                    <a:pt x="136" y="11"/>
                    <a:pt x="135" y="11"/>
                  </a:cubicBezTo>
                  <a:cubicBezTo>
                    <a:pt x="134" y="11"/>
                    <a:pt x="133" y="12"/>
                    <a:pt x="133" y="13"/>
                  </a:cubicBezTo>
                  <a:cubicBezTo>
                    <a:pt x="132" y="14"/>
                    <a:pt x="132" y="15"/>
                    <a:pt x="132" y="16"/>
                  </a:cubicBezTo>
                  <a:cubicBezTo>
                    <a:pt x="133" y="17"/>
                    <a:pt x="133" y="18"/>
                    <a:pt x="134" y="18"/>
                  </a:cubicBezTo>
                  <a:cubicBezTo>
                    <a:pt x="134" y="18"/>
                    <a:pt x="136" y="20"/>
                    <a:pt x="141" y="23"/>
                  </a:cubicBezTo>
                  <a:cubicBezTo>
                    <a:pt x="155" y="32"/>
                    <a:pt x="192" y="55"/>
                    <a:pt x="226" y="75"/>
                  </a:cubicBezTo>
                  <a:cubicBezTo>
                    <a:pt x="242" y="86"/>
                    <a:pt x="258" y="95"/>
                    <a:pt x="269" y="103"/>
                  </a:cubicBezTo>
                  <a:cubicBezTo>
                    <a:pt x="275" y="106"/>
                    <a:pt x="280" y="109"/>
                    <a:pt x="283" y="111"/>
                  </a:cubicBezTo>
                  <a:cubicBezTo>
                    <a:pt x="285" y="112"/>
                    <a:pt x="286" y="113"/>
                    <a:pt x="287" y="114"/>
                  </a:cubicBezTo>
                  <a:cubicBezTo>
                    <a:pt x="287" y="114"/>
                    <a:pt x="288" y="114"/>
                    <a:pt x="288" y="114"/>
                  </a:cubicBezTo>
                  <a:cubicBezTo>
                    <a:pt x="288" y="114"/>
                    <a:pt x="288" y="114"/>
                    <a:pt x="288" y="114"/>
                  </a:cubicBezTo>
                  <a:cubicBezTo>
                    <a:pt x="290" y="112"/>
                    <a:pt x="290" y="112"/>
                    <a:pt x="290" y="112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88" y="114"/>
                    <a:pt x="288" y="114"/>
                    <a:pt x="288" y="114"/>
                  </a:cubicBezTo>
                  <a:cubicBezTo>
                    <a:pt x="290" y="112"/>
                    <a:pt x="290" y="112"/>
                    <a:pt x="290" y="112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90" y="112"/>
                    <a:pt x="290" y="112"/>
                    <a:pt x="290" y="112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90" y="112"/>
                    <a:pt x="290" y="112"/>
                    <a:pt x="290" y="112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90" y="112"/>
                    <a:pt x="290" y="112"/>
                    <a:pt x="290" y="112"/>
                  </a:cubicBezTo>
                  <a:cubicBezTo>
                    <a:pt x="287" y="112"/>
                    <a:pt x="287" y="112"/>
                    <a:pt x="287" y="112"/>
                  </a:cubicBezTo>
                  <a:cubicBezTo>
                    <a:pt x="287" y="113"/>
                    <a:pt x="287" y="113"/>
                    <a:pt x="287" y="114"/>
                  </a:cubicBezTo>
                  <a:cubicBezTo>
                    <a:pt x="290" y="112"/>
                    <a:pt x="290" y="112"/>
                    <a:pt x="290" y="112"/>
                  </a:cubicBezTo>
                  <a:cubicBezTo>
                    <a:pt x="287" y="112"/>
                    <a:pt x="287" y="112"/>
                    <a:pt x="287" y="112"/>
                  </a:cubicBezTo>
                  <a:cubicBezTo>
                    <a:pt x="291" y="112"/>
                    <a:pt x="291" y="112"/>
                    <a:pt x="291" y="112"/>
                  </a:cubicBezTo>
                  <a:cubicBezTo>
                    <a:pt x="291" y="108"/>
                    <a:pt x="291" y="108"/>
                    <a:pt x="291" y="108"/>
                  </a:cubicBezTo>
                  <a:cubicBezTo>
                    <a:pt x="291" y="112"/>
                    <a:pt x="291" y="112"/>
                    <a:pt x="291" y="112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1" y="108"/>
                    <a:pt x="291" y="108"/>
                    <a:pt x="291" y="108"/>
                  </a:cubicBezTo>
                  <a:cubicBezTo>
                    <a:pt x="291" y="112"/>
                    <a:pt x="291" y="112"/>
                    <a:pt x="291" y="112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92" y="108"/>
                    <a:pt x="292" y="108"/>
                    <a:pt x="292" y="108"/>
                  </a:cubicBezTo>
                  <a:cubicBezTo>
                    <a:pt x="292" y="108"/>
                    <a:pt x="291" y="107"/>
                    <a:pt x="290" y="107"/>
                  </a:cubicBezTo>
                  <a:cubicBezTo>
                    <a:pt x="279" y="101"/>
                    <a:pt x="237" y="77"/>
                    <a:pt x="197" y="55"/>
                  </a:cubicBezTo>
                  <a:cubicBezTo>
                    <a:pt x="177" y="44"/>
                    <a:pt x="157" y="33"/>
                    <a:pt x="142" y="25"/>
                  </a:cubicBezTo>
                  <a:cubicBezTo>
                    <a:pt x="135" y="21"/>
                    <a:pt x="128" y="18"/>
                    <a:pt x="124" y="15"/>
                  </a:cubicBezTo>
                  <a:cubicBezTo>
                    <a:pt x="121" y="14"/>
                    <a:pt x="119" y="13"/>
                    <a:pt x="118" y="13"/>
                  </a:cubicBezTo>
                  <a:cubicBezTo>
                    <a:pt x="117" y="12"/>
                    <a:pt x="116" y="12"/>
                    <a:pt x="116" y="12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1"/>
                    <a:pt x="114" y="11"/>
                    <a:pt x="114" y="11"/>
                  </a:cubicBezTo>
                  <a:cubicBezTo>
                    <a:pt x="113" y="11"/>
                    <a:pt x="113" y="11"/>
                    <a:pt x="112" y="11"/>
                  </a:cubicBezTo>
                  <a:cubicBezTo>
                    <a:pt x="112" y="12"/>
                    <a:pt x="111" y="12"/>
                    <a:pt x="110" y="13"/>
                  </a:cubicBezTo>
                  <a:cubicBezTo>
                    <a:pt x="109" y="14"/>
                    <a:pt x="109" y="15"/>
                    <a:pt x="109" y="16"/>
                  </a:cubicBezTo>
                  <a:cubicBezTo>
                    <a:pt x="110" y="17"/>
                    <a:pt x="110" y="18"/>
                    <a:pt x="111" y="19"/>
                  </a:cubicBezTo>
                  <a:cubicBezTo>
                    <a:pt x="111" y="19"/>
                    <a:pt x="114" y="20"/>
                    <a:pt x="119" y="23"/>
                  </a:cubicBezTo>
                  <a:cubicBezTo>
                    <a:pt x="135" y="33"/>
                    <a:pt x="175" y="57"/>
                    <a:pt x="211" y="79"/>
                  </a:cubicBezTo>
                  <a:cubicBezTo>
                    <a:pt x="229" y="90"/>
                    <a:pt x="246" y="100"/>
                    <a:pt x="258" y="108"/>
                  </a:cubicBezTo>
                  <a:cubicBezTo>
                    <a:pt x="264" y="112"/>
                    <a:pt x="270" y="116"/>
                    <a:pt x="273" y="118"/>
                  </a:cubicBezTo>
                  <a:cubicBezTo>
                    <a:pt x="275" y="120"/>
                    <a:pt x="276" y="121"/>
                    <a:pt x="277" y="121"/>
                  </a:cubicBezTo>
                  <a:cubicBezTo>
                    <a:pt x="277" y="122"/>
                    <a:pt x="278" y="122"/>
                    <a:pt x="278" y="122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80" y="120"/>
                    <a:pt x="280" y="120"/>
                    <a:pt x="280" y="120"/>
                  </a:cubicBezTo>
                  <a:cubicBezTo>
                    <a:pt x="277" y="121"/>
                    <a:pt x="277" y="121"/>
                    <a:pt x="277" y="121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80" y="120"/>
                    <a:pt x="280" y="120"/>
                    <a:pt x="280" y="120"/>
                  </a:cubicBezTo>
                  <a:cubicBezTo>
                    <a:pt x="277" y="121"/>
                    <a:pt x="277" y="121"/>
                    <a:pt x="277" y="121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77" y="120"/>
                    <a:pt x="277" y="120"/>
                    <a:pt x="277" y="120"/>
                  </a:cubicBezTo>
                  <a:cubicBezTo>
                    <a:pt x="277" y="121"/>
                    <a:pt x="277" y="121"/>
                    <a:pt x="277" y="121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77" y="120"/>
                    <a:pt x="277" y="120"/>
                    <a:pt x="277" y="120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78" y="118"/>
                    <a:pt x="278" y="118"/>
                    <a:pt x="278" y="118"/>
                  </a:cubicBezTo>
                  <a:cubicBezTo>
                    <a:pt x="277" y="119"/>
                    <a:pt x="277" y="119"/>
                    <a:pt x="277" y="120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78" y="118"/>
                    <a:pt x="278" y="118"/>
                    <a:pt x="278" y="118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78" y="118"/>
                    <a:pt x="278" y="118"/>
                    <a:pt x="278" y="118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79" y="117"/>
                    <a:pt x="278" y="117"/>
                    <a:pt x="278" y="118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8"/>
                    <a:pt x="281" y="118"/>
                    <a:pt x="281" y="118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8"/>
                    <a:pt x="281" y="118"/>
                    <a:pt x="281" y="118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7"/>
                    <a:pt x="281" y="117"/>
                    <a:pt x="281" y="117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7"/>
                    <a:pt x="281" y="117"/>
                    <a:pt x="281" y="117"/>
                  </a:cubicBezTo>
                  <a:cubicBezTo>
                    <a:pt x="281" y="116"/>
                    <a:pt x="281" y="116"/>
                    <a:pt x="281" y="116"/>
                  </a:cubicBezTo>
                  <a:cubicBezTo>
                    <a:pt x="281" y="116"/>
                    <a:pt x="279" y="116"/>
                    <a:pt x="278" y="115"/>
                  </a:cubicBezTo>
                  <a:cubicBezTo>
                    <a:pt x="271" y="112"/>
                    <a:pt x="257" y="104"/>
                    <a:pt x="239" y="94"/>
                  </a:cubicBezTo>
                  <a:cubicBezTo>
                    <a:pt x="214" y="80"/>
                    <a:pt x="181" y="61"/>
                    <a:pt x="154" y="45"/>
                  </a:cubicBezTo>
                  <a:cubicBezTo>
                    <a:pt x="141" y="38"/>
                    <a:pt x="129" y="31"/>
                    <a:pt x="120" y="26"/>
                  </a:cubicBezTo>
                  <a:cubicBezTo>
                    <a:pt x="116" y="23"/>
                    <a:pt x="112" y="21"/>
                    <a:pt x="110" y="20"/>
                  </a:cubicBezTo>
                  <a:cubicBezTo>
                    <a:pt x="108" y="19"/>
                    <a:pt x="107" y="19"/>
                    <a:pt x="107" y="1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5" y="18"/>
                    <a:pt x="104" y="18"/>
                    <a:pt x="104" y="18"/>
                  </a:cubicBezTo>
                  <a:cubicBezTo>
                    <a:pt x="103" y="18"/>
                    <a:pt x="103" y="18"/>
                    <a:pt x="102" y="18"/>
                  </a:cubicBezTo>
                  <a:cubicBezTo>
                    <a:pt x="102" y="18"/>
                    <a:pt x="101" y="18"/>
                    <a:pt x="100" y="19"/>
                  </a:cubicBezTo>
                  <a:cubicBezTo>
                    <a:pt x="100" y="20"/>
                    <a:pt x="100" y="21"/>
                    <a:pt x="100" y="22"/>
                  </a:cubicBezTo>
                  <a:cubicBezTo>
                    <a:pt x="100" y="23"/>
                    <a:pt x="100" y="23"/>
                    <a:pt x="100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2" y="25"/>
                    <a:pt x="102" y="25"/>
                    <a:pt x="102" y="26"/>
                  </a:cubicBezTo>
                  <a:cubicBezTo>
                    <a:pt x="106" y="28"/>
                    <a:pt x="118" y="36"/>
                    <a:pt x="135" y="46"/>
                  </a:cubicBezTo>
                  <a:cubicBezTo>
                    <a:pt x="186" y="78"/>
                    <a:pt x="275" y="133"/>
                    <a:pt x="275" y="133"/>
                  </a:cubicBezTo>
                  <a:cubicBezTo>
                    <a:pt x="277" y="130"/>
                    <a:pt x="277" y="130"/>
                    <a:pt x="277" y="130"/>
                  </a:cubicBezTo>
                  <a:cubicBezTo>
                    <a:pt x="279" y="126"/>
                    <a:pt x="279" y="126"/>
                    <a:pt x="279" y="126"/>
                  </a:cubicBezTo>
                  <a:cubicBezTo>
                    <a:pt x="279" y="126"/>
                    <a:pt x="231" y="100"/>
                    <a:pt x="183" y="74"/>
                  </a:cubicBezTo>
                  <a:cubicBezTo>
                    <a:pt x="159" y="61"/>
                    <a:pt x="134" y="48"/>
                    <a:pt x="115" y="38"/>
                  </a:cubicBezTo>
                  <a:cubicBezTo>
                    <a:pt x="105" y="33"/>
                    <a:pt x="97" y="29"/>
                    <a:pt x="91" y="26"/>
                  </a:cubicBezTo>
                  <a:cubicBezTo>
                    <a:pt x="88" y="24"/>
                    <a:pt x="85" y="23"/>
                    <a:pt x="83" y="22"/>
                  </a:cubicBezTo>
                  <a:cubicBezTo>
                    <a:pt x="82" y="22"/>
                    <a:pt x="81" y="22"/>
                    <a:pt x="80" y="21"/>
                  </a:cubicBezTo>
                  <a:cubicBezTo>
                    <a:pt x="80" y="21"/>
                    <a:pt x="79" y="21"/>
                    <a:pt x="78" y="21"/>
                  </a:cubicBezTo>
                  <a:cubicBezTo>
                    <a:pt x="77" y="21"/>
                    <a:pt x="77" y="21"/>
                    <a:pt x="76" y="21"/>
                  </a:cubicBezTo>
                  <a:cubicBezTo>
                    <a:pt x="76" y="21"/>
                    <a:pt x="75" y="22"/>
                    <a:pt x="74" y="23"/>
                  </a:cubicBezTo>
                  <a:cubicBezTo>
                    <a:pt x="73" y="24"/>
                    <a:pt x="73" y="25"/>
                    <a:pt x="74" y="26"/>
                  </a:cubicBezTo>
                  <a:cubicBezTo>
                    <a:pt x="74" y="27"/>
                    <a:pt x="74" y="28"/>
                    <a:pt x="75" y="29"/>
                  </a:cubicBezTo>
                  <a:cubicBezTo>
                    <a:pt x="75" y="29"/>
                    <a:pt x="78" y="30"/>
                    <a:pt x="84" y="34"/>
                  </a:cubicBezTo>
                  <a:cubicBezTo>
                    <a:pt x="102" y="45"/>
                    <a:pt x="148" y="73"/>
                    <a:pt x="190" y="99"/>
                  </a:cubicBezTo>
                  <a:cubicBezTo>
                    <a:pt x="211" y="112"/>
                    <a:pt x="231" y="124"/>
                    <a:pt x="245" y="134"/>
                  </a:cubicBezTo>
                  <a:cubicBezTo>
                    <a:pt x="252" y="138"/>
                    <a:pt x="258" y="142"/>
                    <a:pt x="262" y="145"/>
                  </a:cubicBezTo>
                  <a:cubicBezTo>
                    <a:pt x="264" y="146"/>
                    <a:pt x="266" y="147"/>
                    <a:pt x="267" y="148"/>
                  </a:cubicBezTo>
                  <a:cubicBezTo>
                    <a:pt x="267" y="148"/>
                    <a:pt x="268" y="148"/>
                    <a:pt x="268" y="149"/>
                  </a:cubicBezTo>
                  <a:cubicBezTo>
                    <a:pt x="268" y="149"/>
                    <a:pt x="268" y="149"/>
                    <a:pt x="268" y="149"/>
                  </a:cubicBez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8" y="149"/>
                    <a:pt x="268" y="149"/>
                    <a:pt x="268" y="149"/>
                  </a:cubicBez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70" y="146"/>
                    <a:pt x="270" y="146"/>
                    <a:pt x="270" y="146"/>
                  </a:cubicBezTo>
                  <a:cubicBezTo>
                    <a:pt x="267" y="148"/>
                    <a:pt x="267" y="148"/>
                    <a:pt x="267" y="148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70" y="146"/>
                    <a:pt x="270" y="146"/>
                    <a:pt x="270" y="146"/>
                  </a:cubicBezTo>
                  <a:cubicBezTo>
                    <a:pt x="267" y="148"/>
                    <a:pt x="267" y="148"/>
                    <a:pt x="267" y="148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7" y="146"/>
                    <a:pt x="267" y="146"/>
                    <a:pt x="267" y="146"/>
                  </a:cubicBezTo>
                  <a:cubicBezTo>
                    <a:pt x="267" y="147"/>
                    <a:pt x="267" y="148"/>
                    <a:pt x="267" y="148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7" y="146"/>
                    <a:pt x="267" y="146"/>
                    <a:pt x="267" y="14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7" y="144"/>
                    <a:pt x="267" y="144"/>
                    <a:pt x="267" y="144"/>
                  </a:cubicBezTo>
                  <a:cubicBezTo>
                    <a:pt x="267" y="145"/>
                    <a:pt x="267" y="145"/>
                    <a:pt x="267" y="14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7" y="144"/>
                    <a:pt x="267" y="144"/>
                    <a:pt x="267" y="144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7" y="144"/>
                    <a:pt x="267" y="144"/>
                    <a:pt x="267" y="144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9" y="142"/>
                    <a:pt x="269" y="142"/>
                    <a:pt x="269" y="142"/>
                  </a:cubicBezTo>
                  <a:cubicBezTo>
                    <a:pt x="269" y="142"/>
                    <a:pt x="268" y="143"/>
                    <a:pt x="267" y="144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69" y="142"/>
                    <a:pt x="269" y="142"/>
                    <a:pt x="269" y="142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70" y="142"/>
                    <a:pt x="270" y="142"/>
                    <a:pt x="269" y="142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70" y="144"/>
                    <a:pt x="270" y="144"/>
                    <a:pt x="270" y="144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0" y="142"/>
                    <a:pt x="270" y="142"/>
                    <a:pt x="270" y="142"/>
                  </a:cubicBezTo>
                  <a:cubicBezTo>
                    <a:pt x="270" y="144"/>
                    <a:pt x="270" y="144"/>
                    <a:pt x="270" y="144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2"/>
                    <a:pt x="270" y="142"/>
                    <a:pt x="269" y="142"/>
                  </a:cubicBezTo>
                  <a:cubicBezTo>
                    <a:pt x="267" y="141"/>
                    <a:pt x="261" y="138"/>
                    <a:pt x="254" y="135"/>
                  </a:cubicBezTo>
                  <a:cubicBezTo>
                    <a:pt x="228" y="122"/>
                    <a:pt x="179" y="95"/>
                    <a:pt x="138" y="72"/>
                  </a:cubicBezTo>
                  <a:cubicBezTo>
                    <a:pt x="117" y="61"/>
                    <a:pt x="97" y="50"/>
                    <a:pt x="83" y="42"/>
                  </a:cubicBezTo>
                  <a:cubicBezTo>
                    <a:pt x="76" y="38"/>
                    <a:pt x="70" y="35"/>
                    <a:pt x="66" y="33"/>
                  </a:cubicBezTo>
                  <a:cubicBezTo>
                    <a:pt x="62" y="31"/>
                    <a:pt x="60" y="29"/>
                    <a:pt x="60" y="29"/>
                  </a:cubicBezTo>
                  <a:cubicBezTo>
                    <a:pt x="58" y="28"/>
                    <a:pt x="56" y="29"/>
                    <a:pt x="55" y="31"/>
                  </a:cubicBezTo>
                  <a:cubicBezTo>
                    <a:pt x="54" y="33"/>
                    <a:pt x="54" y="35"/>
                    <a:pt x="56" y="3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4"/>
                    <a:pt x="35" y="35"/>
                    <a:pt x="34" y="36"/>
                  </a:cubicBezTo>
                  <a:cubicBezTo>
                    <a:pt x="33" y="38"/>
                    <a:pt x="34" y="41"/>
                    <a:pt x="36" y="42"/>
                  </a:cubicBezTo>
                  <a:cubicBezTo>
                    <a:pt x="36" y="42"/>
                    <a:pt x="39" y="44"/>
                    <a:pt x="46" y="48"/>
                  </a:cubicBezTo>
                  <a:cubicBezTo>
                    <a:pt x="68" y="61"/>
                    <a:pt x="124" y="95"/>
                    <a:pt x="174" y="126"/>
                  </a:cubicBezTo>
                  <a:cubicBezTo>
                    <a:pt x="199" y="141"/>
                    <a:pt x="223" y="156"/>
                    <a:pt x="241" y="167"/>
                  </a:cubicBezTo>
                  <a:cubicBezTo>
                    <a:pt x="249" y="173"/>
                    <a:pt x="256" y="178"/>
                    <a:pt x="261" y="181"/>
                  </a:cubicBezTo>
                  <a:cubicBezTo>
                    <a:pt x="264" y="183"/>
                    <a:pt x="266" y="184"/>
                    <a:pt x="267" y="185"/>
                  </a:cubicBezTo>
                  <a:cubicBezTo>
                    <a:pt x="267" y="186"/>
                    <a:pt x="268" y="186"/>
                    <a:pt x="268" y="186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69" y="185"/>
                    <a:pt x="269" y="185"/>
                    <a:pt x="269" y="185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69" y="185"/>
                    <a:pt x="269" y="185"/>
                    <a:pt x="269" y="185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67" y="184"/>
                    <a:pt x="267" y="184"/>
                    <a:pt x="267" y="184"/>
                  </a:cubicBezTo>
                  <a:cubicBezTo>
                    <a:pt x="267" y="185"/>
                    <a:pt x="268" y="186"/>
                    <a:pt x="268" y="186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67" y="184"/>
                    <a:pt x="267" y="184"/>
                    <a:pt x="267" y="184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68" y="182"/>
                    <a:pt x="268" y="182"/>
                    <a:pt x="268" y="182"/>
                  </a:cubicBezTo>
                  <a:cubicBezTo>
                    <a:pt x="267" y="183"/>
                    <a:pt x="267" y="184"/>
                    <a:pt x="267" y="184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68" y="182"/>
                    <a:pt x="268" y="182"/>
                    <a:pt x="268" y="182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72" y="181"/>
                    <a:pt x="272" y="181"/>
                    <a:pt x="272" y="181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2" y="181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1" y="184"/>
                    <a:pt x="271" y="184"/>
                    <a:pt x="271" y="184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1"/>
                    <a:pt x="272" y="180"/>
                    <a:pt x="270" y="179"/>
                  </a:cubicBezTo>
                  <a:cubicBezTo>
                    <a:pt x="255" y="170"/>
                    <a:pt x="197" y="135"/>
                    <a:pt x="141" y="102"/>
                  </a:cubicBezTo>
                  <a:cubicBezTo>
                    <a:pt x="113" y="86"/>
                    <a:pt x="85" y="70"/>
                    <a:pt x="64" y="58"/>
                  </a:cubicBezTo>
                  <a:cubicBezTo>
                    <a:pt x="53" y="52"/>
                    <a:pt x="44" y="47"/>
                    <a:pt x="37" y="44"/>
                  </a:cubicBezTo>
                  <a:cubicBezTo>
                    <a:pt x="34" y="42"/>
                    <a:pt x="31" y="41"/>
                    <a:pt x="28" y="40"/>
                  </a:cubicBezTo>
                  <a:cubicBezTo>
                    <a:pt x="27" y="39"/>
                    <a:pt x="26" y="39"/>
                    <a:pt x="25" y="39"/>
                  </a:cubicBezTo>
                  <a:cubicBezTo>
                    <a:pt x="24" y="38"/>
                    <a:pt x="23" y="38"/>
                    <a:pt x="22" y="38"/>
                  </a:cubicBezTo>
                  <a:cubicBezTo>
                    <a:pt x="22" y="38"/>
                    <a:pt x="21" y="38"/>
                    <a:pt x="21" y="38"/>
                  </a:cubicBezTo>
                  <a:cubicBezTo>
                    <a:pt x="20" y="39"/>
                    <a:pt x="19" y="39"/>
                    <a:pt x="18" y="40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4"/>
                    <a:pt x="18" y="44"/>
                    <a:pt x="18" y="45"/>
                  </a:cubicBezTo>
                  <a:cubicBezTo>
                    <a:pt x="19" y="45"/>
                    <a:pt x="19" y="45"/>
                    <a:pt x="19" y="46"/>
                  </a:cubicBezTo>
                  <a:cubicBezTo>
                    <a:pt x="20" y="46"/>
                    <a:pt x="21" y="47"/>
                    <a:pt x="21" y="47"/>
                  </a:cubicBezTo>
                  <a:cubicBezTo>
                    <a:pt x="25" y="50"/>
                    <a:pt x="31" y="54"/>
                    <a:pt x="39" y="59"/>
                  </a:cubicBezTo>
                  <a:cubicBezTo>
                    <a:pt x="69" y="78"/>
                    <a:pt x="126" y="114"/>
                    <a:pt x="177" y="145"/>
                  </a:cubicBezTo>
                  <a:cubicBezTo>
                    <a:pt x="202" y="160"/>
                    <a:pt x="225" y="174"/>
                    <a:pt x="242" y="185"/>
                  </a:cubicBezTo>
                  <a:cubicBezTo>
                    <a:pt x="250" y="190"/>
                    <a:pt x="257" y="194"/>
                    <a:pt x="262" y="197"/>
                  </a:cubicBezTo>
                  <a:cubicBezTo>
                    <a:pt x="265" y="199"/>
                    <a:pt x="266" y="200"/>
                    <a:pt x="268" y="201"/>
                  </a:cubicBezTo>
                  <a:cubicBezTo>
                    <a:pt x="268" y="201"/>
                    <a:pt x="269" y="201"/>
                    <a:pt x="269" y="201"/>
                  </a:cubicBezTo>
                  <a:cubicBezTo>
                    <a:pt x="269" y="202"/>
                    <a:pt x="269" y="202"/>
                    <a:pt x="269" y="202"/>
                  </a:cubicBezTo>
                  <a:cubicBezTo>
                    <a:pt x="271" y="200"/>
                    <a:pt x="271" y="200"/>
                    <a:pt x="271" y="200"/>
                  </a:cubicBezTo>
                  <a:cubicBezTo>
                    <a:pt x="269" y="202"/>
                    <a:pt x="269" y="202"/>
                    <a:pt x="269" y="202"/>
                  </a:cubicBezTo>
                  <a:cubicBezTo>
                    <a:pt x="269" y="202"/>
                    <a:pt x="269" y="202"/>
                    <a:pt x="269" y="202"/>
                  </a:cubicBezTo>
                  <a:cubicBezTo>
                    <a:pt x="271" y="200"/>
                    <a:pt x="271" y="200"/>
                    <a:pt x="271" y="200"/>
                  </a:cubicBezTo>
                  <a:cubicBezTo>
                    <a:pt x="269" y="202"/>
                    <a:pt x="269" y="202"/>
                    <a:pt x="269" y="202"/>
                  </a:cubicBezTo>
                  <a:cubicBezTo>
                    <a:pt x="272" y="199"/>
                    <a:pt x="272" y="199"/>
                    <a:pt x="272" y="199"/>
                  </a:cubicBezTo>
                  <a:cubicBezTo>
                    <a:pt x="269" y="201"/>
                    <a:pt x="269" y="201"/>
                    <a:pt x="269" y="201"/>
                  </a:cubicBezTo>
                  <a:cubicBezTo>
                    <a:pt x="269" y="202"/>
                    <a:pt x="269" y="202"/>
                    <a:pt x="269" y="202"/>
                  </a:cubicBezTo>
                  <a:cubicBezTo>
                    <a:pt x="272" y="199"/>
                    <a:pt x="272" y="199"/>
                    <a:pt x="272" y="199"/>
                  </a:cubicBezTo>
                  <a:cubicBezTo>
                    <a:pt x="269" y="201"/>
                    <a:pt x="269" y="201"/>
                    <a:pt x="269" y="201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201"/>
                    <a:pt x="268" y="201"/>
                    <a:pt x="268" y="201"/>
                  </a:cubicBezTo>
                  <a:cubicBezTo>
                    <a:pt x="269" y="201"/>
                    <a:pt x="269" y="201"/>
                    <a:pt x="269" y="201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201"/>
                    <a:pt x="268" y="201"/>
                    <a:pt x="268" y="201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200"/>
                    <a:pt x="268" y="200"/>
                    <a:pt x="268" y="200"/>
                  </a:cubicBezTo>
                  <a:cubicBezTo>
                    <a:pt x="268" y="201"/>
                    <a:pt x="268" y="201"/>
                    <a:pt x="268" y="201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200"/>
                    <a:pt x="268" y="200"/>
                    <a:pt x="268" y="200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198"/>
                    <a:pt x="268" y="198"/>
                    <a:pt x="268" y="198"/>
                  </a:cubicBezTo>
                  <a:cubicBezTo>
                    <a:pt x="268" y="199"/>
                    <a:pt x="268" y="200"/>
                    <a:pt x="268" y="200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198"/>
                    <a:pt x="268" y="198"/>
                    <a:pt x="268" y="198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68" y="196"/>
                    <a:pt x="268" y="196"/>
                    <a:pt x="268" y="196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70" y="195"/>
                    <a:pt x="270" y="195"/>
                    <a:pt x="270" y="195"/>
                  </a:cubicBezTo>
                  <a:cubicBezTo>
                    <a:pt x="270" y="195"/>
                    <a:pt x="269" y="195"/>
                    <a:pt x="268" y="196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70" y="195"/>
                    <a:pt x="270" y="195"/>
                    <a:pt x="270" y="195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1" y="195"/>
                    <a:pt x="271" y="195"/>
                    <a:pt x="270" y="195"/>
                  </a:cubicBezTo>
                  <a:cubicBezTo>
                    <a:pt x="272" y="198"/>
                    <a:pt x="272" y="198"/>
                    <a:pt x="272" y="198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7"/>
                    <a:pt x="272" y="197"/>
                    <a:pt x="272" y="197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7"/>
                    <a:pt x="272" y="197"/>
                    <a:pt x="272" y="197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2" y="195"/>
                    <a:pt x="271" y="194"/>
                    <a:pt x="270" y="194"/>
                  </a:cubicBezTo>
                  <a:cubicBezTo>
                    <a:pt x="267" y="192"/>
                    <a:pt x="260" y="189"/>
                    <a:pt x="251" y="184"/>
                  </a:cubicBezTo>
                  <a:cubicBezTo>
                    <a:pt x="218" y="166"/>
                    <a:pt x="157" y="131"/>
                    <a:pt x="104" y="100"/>
                  </a:cubicBezTo>
                  <a:cubicBezTo>
                    <a:pt x="78" y="84"/>
                    <a:pt x="53" y="70"/>
                    <a:pt x="35" y="59"/>
                  </a:cubicBezTo>
                  <a:cubicBezTo>
                    <a:pt x="27" y="54"/>
                    <a:pt x="19" y="50"/>
                    <a:pt x="14" y="47"/>
                  </a:cubicBezTo>
                  <a:cubicBezTo>
                    <a:pt x="9" y="44"/>
                    <a:pt x="6" y="42"/>
                    <a:pt x="6" y="42"/>
                  </a:cubicBezTo>
                  <a:cubicBezTo>
                    <a:pt x="4" y="41"/>
                    <a:pt x="2" y="42"/>
                    <a:pt x="1" y="43"/>
                  </a:cubicBezTo>
                  <a:cubicBezTo>
                    <a:pt x="0" y="45"/>
                    <a:pt x="0" y="48"/>
                    <a:pt x="2" y="49"/>
                  </a:cubicBezTo>
                  <a:cubicBezTo>
                    <a:pt x="292" y="230"/>
                    <a:pt x="292" y="230"/>
                    <a:pt x="292" y="230"/>
                  </a:cubicBezTo>
                  <a:cubicBezTo>
                    <a:pt x="293" y="231"/>
                    <a:pt x="296" y="230"/>
                    <a:pt x="297" y="228"/>
                  </a:cubicBezTo>
                  <a:cubicBezTo>
                    <a:pt x="298" y="227"/>
                    <a:pt x="298" y="224"/>
                    <a:pt x="296" y="223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5"/>
            <p:cNvSpPr/>
            <p:nvPr/>
          </p:nvSpPr>
          <p:spPr bwMode="auto">
            <a:xfrm>
              <a:off x="4757517" y="1740727"/>
              <a:ext cx="684678" cy="521094"/>
            </a:xfrm>
            <a:custGeom>
              <a:avLst/>
              <a:gdLst>
                <a:gd name="T0" fmla="*/ 488 w 510"/>
                <a:gd name="T1" fmla="*/ 365 h 388"/>
                <a:gd name="T2" fmla="*/ 26 w 510"/>
                <a:gd name="T3" fmla="*/ 75 h 388"/>
                <a:gd name="T4" fmla="*/ 40 w 510"/>
                <a:gd name="T5" fmla="*/ 65 h 388"/>
                <a:gd name="T6" fmla="*/ 40 w 510"/>
                <a:gd name="T7" fmla="*/ 69 h 388"/>
                <a:gd name="T8" fmla="*/ 64 w 510"/>
                <a:gd name="T9" fmla="*/ 64 h 388"/>
                <a:gd name="T10" fmla="*/ 474 w 510"/>
                <a:gd name="T11" fmla="*/ 305 h 388"/>
                <a:gd name="T12" fmla="*/ 83 w 510"/>
                <a:gd name="T13" fmla="*/ 64 h 388"/>
                <a:gd name="T14" fmla="*/ 101 w 510"/>
                <a:gd name="T15" fmla="*/ 60 h 388"/>
                <a:gd name="T16" fmla="*/ 129 w 510"/>
                <a:gd name="T17" fmla="*/ 54 h 388"/>
                <a:gd name="T18" fmla="*/ 126 w 510"/>
                <a:gd name="T19" fmla="*/ 57 h 388"/>
                <a:gd name="T20" fmla="*/ 142 w 510"/>
                <a:gd name="T21" fmla="*/ 57 h 388"/>
                <a:gd name="T22" fmla="*/ 205 w 510"/>
                <a:gd name="T23" fmla="*/ 69 h 388"/>
                <a:gd name="T24" fmla="*/ 170 w 510"/>
                <a:gd name="T25" fmla="*/ 51 h 388"/>
                <a:gd name="T26" fmla="*/ 462 w 510"/>
                <a:gd name="T27" fmla="*/ 210 h 388"/>
                <a:gd name="T28" fmla="*/ 214 w 510"/>
                <a:gd name="T29" fmla="*/ 39 h 388"/>
                <a:gd name="T30" fmla="*/ 451 w 510"/>
                <a:gd name="T31" fmla="*/ 174 h 388"/>
                <a:gd name="T32" fmla="*/ 455 w 510"/>
                <a:gd name="T33" fmla="*/ 173 h 388"/>
                <a:gd name="T34" fmla="*/ 454 w 510"/>
                <a:gd name="T35" fmla="*/ 145 h 388"/>
                <a:gd name="T36" fmla="*/ 274 w 510"/>
                <a:gd name="T37" fmla="*/ 34 h 388"/>
                <a:gd name="T38" fmla="*/ 467 w 510"/>
                <a:gd name="T39" fmla="*/ 140 h 388"/>
                <a:gd name="T40" fmla="*/ 290 w 510"/>
                <a:gd name="T41" fmla="*/ 34 h 388"/>
                <a:gd name="T42" fmla="*/ 461 w 510"/>
                <a:gd name="T43" fmla="*/ 116 h 388"/>
                <a:gd name="T44" fmla="*/ 457 w 510"/>
                <a:gd name="T45" fmla="*/ 95 h 388"/>
                <a:gd name="T46" fmla="*/ 336 w 510"/>
                <a:gd name="T47" fmla="*/ 27 h 388"/>
                <a:gd name="T48" fmla="*/ 353 w 510"/>
                <a:gd name="T49" fmla="*/ 16 h 388"/>
                <a:gd name="T50" fmla="*/ 466 w 510"/>
                <a:gd name="T51" fmla="*/ 69 h 388"/>
                <a:gd name="T52" fmla="*/ 399 w 510"/>
                <a:gd name="T53" fmla="*/ 15 h 388"/>
                <a:gd name="T54" fmla="*/ 461 w 510"/>
                <a:gd name="T55" fmla="*/ 41 h 388"/>
                <a:gd name="T56" fmla="*/ 461 w 510"/>
                <a:gd name="T57" fmla="*/ 22 h 388"/>
                <a:gd name="T58" fmla="*/ 445 w 510"/>
                <a:gd name="T59" fmla="*/ 3 h 388"/>
                <a:gd name="T60" fmla="*/ 459 w 510"/>
                <a:gd name="T61" fmla="*/ 21 h 388"/>
                <a:gd name="T62" fmla="*/ 462 w 510"/>
                <a:gd name="T63" fmla="*/ 18 h 388"/>
                <a:gd name="T64" fmla="*/ 423 w 510"/>
                <a:gd name="T65" fmla="*/ 18 h 388"/>
                <a:gd name="T66" fmla="*/ 458 w 510"/>
                <a:gd name="T67" fmla="*/ 35 h 388"/>
                <a:gd name="T68" fmla="*/ 446 w 510"/>
                <a:gd name="T69" fmla="*/ 28 h 388"/>
                <a:gd name="T70" fmla="*/ 459 w 510"/>
                <a:gd name="T71" fmla="*/ 58 h 388"/>
                <a:gd name="T72" fmla="*/ 399 w 510"/>
                <a:gd name="T73" fmla="*/ 24 h 388"/>
                <a:gd name="T74" fmla="*/ 462 w 510"/>
                <a:gd name="T75" fmla="*/ 71 h 388"/>
                <a:gd name="T76" fmla="*/ 461 w 510"/>
                <a:gd name="T77" fmla="*/ 90 h 388"/>
                <a:gd name="T78" fmla="*/ 337 w 510"/>
                <a:gd name="T79" fmla="*/ 19 h 388"/>
                <a:gd name="T80" fmla="*/ 459 w 510"/>
                <a:gd name="T81" fmla="*/ 119 h 388"/>
                <a:gd name="T82" fmla="*/ 299 w 510"/>
                <a:gd name="T83" fmla="*/ 45 h 388"/>
                <a:gd name="T84" fmla="*/ 276 w 510"/>
                <a:gd name="T85" fmla="*/ 32 h 388"/>
                <a:gd name="T86" fmla="*/ 460 w 510"/>
                <a:gd name="T87" fmla="*/ 158 h 388"/>
                <a:gd name="T88" fmla="*/ 463 w 510"/>
                <a:gd name="T89" fmla="*/ 151 h 388"/>
                <a:gd name="T90" fmla="*/ 460 w 510"/>
                <a:gd name="T91" fmla="*/ 171 h 388"/>
                <a:gd name="T92" fmla="*/ 457 w 510"/>
                <a:gd name="T93" fmla="*/ 187 h 388"/>
                <a:gd name="T94" fmla="*/ 462 w 510"/>
                <a:gd name="T95" fmla="*/ 198 h 388"/>
                <a:gd name="T96" fmla="*/ 454 w 510"/>
                <a:gd name="T97" fmla="*/ 211 h 388"/>
                <a:gd name="T98" fmla="*/ 165 w 510"/>
                <a:gd name="T99" fmla="*/ 52 h 388"/>
                <a:gd name="T100" fmla="*/ 441 w 510"/>
                <a:gd name="T101" fmla="*/ 217 h 388"/>
                <a:gd name="T102" fmla="*/ 462 w 510"/>
                <a:gd name="T103" fmla="*/ 250 h 388"/>
                <a:gd name="T104" fmla="*/ 460 w 510"/>
                <a:gd name="T105" fmla="*/ 266 h 388"/>
                <a:gd name="T106" fmla="*/ 466 w 510"/>
                <a:gd name="T107" fmla="*/ 287 h 388"/>
                <a:gd name="T108" fmla="*/ 468 w 510"/>
                <a:gd name="T109" fmla="*/ 307 h 388"/>
                <a:gd name="T110" fmla="*/ 469 w 510"/>
                <a:gd name="T111" fmla="*/ 304 h 388"/>
                <a:gd name="T112" fmla="*/ 469 w 510"/>
                <a:gd name="T113" fmla="*/ 322 h 388"/>
                <a:gd name="T114" fmla="*/ 469 w 510"/>
                <a:gd name="T115" fmla="*/ 317 h 388"/>
                <a:gd name="T116" fmla="*/ 473 w 510"/>
                <a:gd name="T117" fmla="*/ 341 h 388"/>
                <a:gd name="T118" fmla="*/ 475 w 510"/>
                <a:gd name="T119" fmla="*/ 336 h 388"/>
                <a:gd name="T120" fmla="*/ 485 w 510"/>
                <a:gd name="T121" fmla="*/ 361 h 388"/>
                <a:gd name="T122" fmla="*/ 7 w 510"/>
                <a:gd name="T123" fmla="*/ 67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10" h="388">
                  <a:moveTo>
                    <a:pt x="507" y="380"/>
                  </a:moveTo>
                  <a:cubicBezTo>
                    <a:pt x="7" y="68"/>
                    <a:pt x="7" y="68"/>
                    <a:pt x="7" y="68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4" y="75"/>
                    <a:pt x="4" y="75"/>
                    <a:pt x="5" y="75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4" y="75"/>
                    <a:pt x="5" y="76"/>
                  </a:cubicBezTo>
                  <a:cubicBezTo>
                    <a:pt x="14" y="81"/>
                    <a:pt x="47" y="102"/>
                    <a:pt x="92" y="130"/>
                  </a:cubicBezTo>
                  <a:cubicBezTo>
                    <a:pt x="159" y="172"/>
                    <a:pt x="253" y="231"/>
                    <a:pt x="332" y="279"/>
                  </a:cubicBezTo>
                  <a:cubicBezTo>
                    <a:pt x="372" y="303"/>
                    <a:pt x="408" y="325"/>
                    <a:pt x="435" y="340"/>
                  </a:cubicBezTo>
                  <a:cubicBezTo>
                    <a:pt x="449" y="348"/>
                    <a:pt x="461" y="354"/>
                    <a:pt x="469" y="358"/>
                  </a:cubicBezTo>
                  <a:cubicBezTo>
                    <a:pt x="474" y="361"/>
                    <a:pt x="477" y="362"/>
                    <a:pt x="480" y="363"/>
                  </a:cubicBezTo>
                  <a:cubicBezTo>
                    <a:pt x="482" y="364"/>
                    <a:pt x="483" y="365"/>
                    <a:pt x="484" y="365"/>
                  </a:cubicBezTo>
                  <a:cubicBezTo>
                    <a:pt x="485" y="365"/>
                    <a:pt x="486" y="365"/>
                    <a:pt x="488" y="365"/>
                  </a:cubicBezTo>
                  <a:cubicBezTo>
                    <a:pt x="488" y="365"/>
                    <a:pt x="489" y="365"/>
                    <a:pt x="490" y="365"/>
                  </a:cubicBezTo>
                  <a:cubicBezTo>
                    <a:pt x="490" y="365"/>
                    <a:pt x="491" y="364"/>
                    <a:pt x="492" y="363"/>
                  </a:cubicBezTo>
                  <a:cubicBezTo>
                    <a:pt x="492" y="363"/>
                    <a:pt x="492" y="363"/>
                    <a:pt x="492" y="363"/>
                  </a:cubicBezTo>
                  <a:cubicBezTo>
                    <a:pt x="493" y="362"/>
                    <a:pt x="493" y="362"/>
                    <a:pt x="493" y="361"/>
                  </a:cubicBezTo>
                  <a:cubicBezTo>
                    <a:pt x="493" y="359"/>
                    <a:pt x="492" y="359"/>
                    <a:pt x="492" y="358"/>
                  </a:cubicBezTo>
                  <a:cubicBezTo>
                    <a:pt x="491" y="357"/>
                    <a:pt x="490" y="356"/>
                    <a:pt x="488" y="354"/>
                  </a:cubicBezTo>
                  <a:cubicBezTo>
                    <a:pt x="486" y="352"/>
                    <a:pt x="482" y="349"/>
                    <a:pt x="476" y="345"/>
                  </a:cubicBezTo>
                  <a:cubicBezTo>
                    <a:pt x="457" y="331"/>
                    <a:pt x="419" y="306"/>
                    <a:pt x="373" y="277"/>
                  </a:cubicBezTo>
                  <a:cubicBezTo>
                    <a:pt x="235" y="191"/>
                    <a:pt x="26" y="67"/>
                    <a:pt x="26" y="67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6" y="74"/>
                    <a:pt x="26" y="73"/>
                    <a:pt x="27" y="73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5" y="74"/>
                    <a:pt x="25" y="74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32" y="77"/>
                    <a:pt x="43" y="83"/>
                    <a:pt x="58" y="92"/>
                  </a:cubicBezTo>
                  <a:cubicBezTo>
                    <a:pt x="110" y="122"/>
                    <a:pt x="211" y="186"/>
                    <a:pt x="301" y="241"/>
                  </a:cubicBezTo>
                  <a:cubicBezTo>
                    <a:pt x="346" y="269"/>
                    <a:pt x="388" y="295"/>
                    <a:pt x="419" y="313"/>
                  </a:cubicBezTo>
                  <a:cubicBezTo>
                    <a:pt x="435" y="323"/>
                    <a:pt x="448" y="331"/>
                    <a:pt x="458" y="336"/>
                  </a:cubicBezTo>
                  <a:cubicBezTo>
                    <a:pt x="462" y="339"/>
                    <a:pt x="466" y="341"/>
                    <a:pt x="469" y="342"/>
                  </a:cubicBezTo>
                  <a:cubicBezTo>
                    <a:pt x="471" y="343"/>
                    <a:pt x="472" y="344"/>
                    <a:pt x="473" y="344"/>
                  </a:cubicBezTo>
                  <a:cubicBezTo>
                    <a:pt x="474" y="344"/>
                    <a:pt x="474" y="344"/>
                    <a:pt x="475" y="345"/>
                  </a:cubicBezTo>
                  <a:cubicBezTo>
                    <a:pt x="475" y="345"/>
                    <a:pt x="476" y="345"/>
                    <a:pt x="477" y="345"/>
                  </a:cubicBezTo>
                  <a:cubicBezTo>
                    <a:pt x="477" y="345"/>
                    <a:pt x="478" y="345"/>
                    <a:pt x="478" y="345"/>
                  </a:cubicBezTo>
                  <a:cubicBezTo>
                    <a:pt x="479" y="344"/>
                    <a:pt x="480" y="344"/>
                    <a:pt x="480" y="343"/>
                  </a:cubicBezTo>
                  <a:cubicBezTo>
                    <a:pt x="480" y="343"/>
                    <a:pt x="480" y="343"/>
                    <a:pt x="480" y="343"/>
                  </a:cubicBezTo>
                  <a:cubicBezTo>
                    <a:pt x="481" y="342"/>
                    <a:pt x="481" y="341"/>
                    <a:pt x="481" y="340"/>
                  </a:cubicBezTo>
                  <a:cubicBezTo>
                    <a:pt x="481" y="339"/>
                    <a:pt x="481" y="338"/>
                    <a:pt x="480" y="337"/>
                  </a:cubicBezTo>
                  <a:cubicBezTo>
                    <a:pt x="480" y="336"/>
                    <a:pt x="479" y="335"/>
                    <a:pt x="477" y="334"/>
                  </a:cubicBezTo>
                  <a:cubicBezTo>
                    <a:pt x="475" y="331"/>
                    <a:pt x="471" y="328"/>
                    <a:pt x="466" y="324"/>
                  </a:cubicBezTo>
                  <a:cubicBezTo>
                    <a:pt x="447" y="311"/>
                    <a:pt x="411" y="289"/>
                    <a:pt x="367" y="263"/>
                  </a:cubicBezTo>
                  <a:cubicBezTo>
                    <a:pt x="302" y="224"/>
                    <a:pt x="219" y="177"/>
                    <a:pt x="154" y="138"/>
                  </a:cubicBezTo>
                  <a:cubicBezTo>
                    <a:pt x="121" y="118"/>
                    <a:pt x="92" y="101"/>
                    <a:pt x="71" y="88"/>
                  </a:cubicBezTo>
                  <a:cubicBezTo>
                    <a:pt x="61" y="81"/>
                    <a:pt x="53" y="75"/>
                    <a:pt x="47" y="71"/>
                  </a:cubicBezTo>
                  <a:cubicBezTo>
                    <a:pt x="44" y="69"/>
                    <a:pt x="42" y="67"/>
                    <a:pt x="41" y="66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40" y="67"/>
                    <a:pt x="40" y="66"/>
                    <a:pt x="40" y="66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8"/>
                    <a:pt x="39" y="68"/>
                    <a:pt x="39" y="67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8" y="69"/>
                    <a:pt x="40" y="69"/>
                  </a:cubicBezTo>
                  <a:cubicBezTo>
                    <a:pt x="42" y="70"/>
                    <a:pt x="46" y="72"/>
                    <a:pt x="52" y="74"/>
                  </a:cubicBezTo>
                  <a:cubicBezTo>
                    <a:pt x="71" y="84"/>
                    <a:pt x="105" y="104"/>
                    <a:pt x="147" y="130"/>
                  </a:cubicBezTo>
                  <a:cubicBezTo>
                    <a:pt x="208" y="168"/>
                    <a:pt x="285" y="217"/>
                    <a:pt x="348" y="256"/>
                  </a:cubicBezTo>
                  <a:cubicBezTo>
                    <a:pt x="380" y="276"/>
                    <a:pt x="408" y="293"/>
                    <a:pt x="429" y="305"/>
                  </a:cubicBezTo>
                  <a:cubicBezTo>
                    <a:pt x="440" y="311"/>
                    <a:pt x="449" y="316"/>
                    <a:pt x="456" y="320"/>
                  </a:cubicBezTo>
                  <a:cubicBezTo>
                    <a:pt x="460" y="322"/>
                    <a:pt x="462" y="323"/>
                    <a:pt x="465" y="324"/>
                  </a:cubicBezTo>
                  <a:cubicBezTo>
                    <a:pt x="466" y="324"/>
                    <a:pt x="467" y="325"/>
                    <a:pt x="468" y="325"/>
                  </a:cubicBezTo>
                  <a:cubicBezTo>
                    <a:pt x="469" y="325"/>
                    <a:pt x="470" y="326"/>
                    <a:pt x="471" y="326"/>
                  </a:cubicBezTo>
                  <a:cubicBezTo>
                    <a:pt x="472" y="326"/>
                    <a:pt x="473" y="325"/>
                    <a:pt x="473" y="325"/>
                  </a:cubicBezTo>
                  <a:cubicBezTo>
                    <a:pt x="474" y="325"/>
                    <a:pt x="475" y="324"/>
                    <a:pt x="476" y="323"/>
                  </a:cubicBezTo>
                  <a:cubicBezTo>
                    <a:pt x="476" y="323"/>
                    <a:pt x="476" y="323"/>
                    <a:pt x="476" y="323"/>
                  </a:cubicBezTo>
                  <a:cubicBezTo>
                    <a:pt x="476" y="322"/>
                    <a:pt x="476" y="322"/>
                    <a:pt x="476" y="321"/>
                  </a:cubicBezTo>
                  <a:cubicBezTo>
                    <a:pt x="476" y="319"/>
                    <a:pt x="476" y="319"/>
                    <a:pt x="476" y="318"/>
                  </a:cubicBezTo>
                  <a:cubicBezTo>
                    <a:pt x="475" y="317"/>
                    <a:pt x="474" y="316"/>
                    <a:pt x="473" y="315"/>
                  </a:cubicBezTo>
                  <a:cubicBezTo>
                    <a:pt x="470" y="313"/>
                    <a:pt x="467" y="310"/>
                    <a:pt x="462" y="307"/>
                  </a:cubicBezTo>
                  <a:cubicBezTo>
                    <a:pt x="444" y="294"/>
                    <a:pt x="411" y="273"/>
                    <a:pt x="370" y="248"/>
                  </a:cubicBezTo>
                  <a:cubicBezTo>
                    <a:pt x="310" y="210"/>
                    <a:pt x="233" y="164"/>
                    <a:pt x="172" y="127"/>
                  </a:cubicBezTo>
                  <a:cubicBezTo>
                    <a:pt x="141" y="108"/>
                    <a:pt x="115" y="92"/>
                    <a:pt x="95" y="81"/>
                  </a:cubicBezTo>
                  <a:cubicBezTo>
                    <a:pt x="86" y="75"/>
                    <a:pt x="78" y="70"/>
                    <a:pt x="73" y="67"/>
                  </a:cubicBezTo>
                  <a:cubicBezTo>
                    <a:pt x="70" y="65"/>
                    <a:pt x="68" y="64"/>
                    <a:pt x="67" y="63"/>
                  </a:cubicBezTo>
                  <a:cubicBezTo>
                    <a:pt x="66" y="63"/>
                    <a:pt x="66" y="62"/>
                    <a:pt x="66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7" y="64"/>
                    <a:pt x="66" y="64"/>
                    <a:pt x="66" y="63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69"/>
                    <a:pt x="156" y="129"/>
                    <a:pt x="255" y="189"/>
                  </a:cubicBezTo>
                  <a:cubicBezTo>
                    <a:pt x="304" y="219"/>
                    <a:pt x="354" y="249"/>
                    <a:pt x="393" y="272"/>
                  </a:cubicBezTo>
                  <a:cubicBezTo>
                    <a:pt x="413" y="283"/>
                    <a:pt x="430" y="292"/>
                    <a:pt x="443" y="299"/>
                  </a:cubicBezTo>
                  <a:cubicBezTo>
                    <a:pt x="449" y="302"/>
                    <a:pt x="454" y="305"/>
                    <a:pt x="459" y="307"/>
                  </a:cubicBezTo>
                  <a:cubicBezTo>
                    <a:pt x="461" y="308"/>
                    <a:pt x="463" y="308"/>
                    <a:pt x="464" y="309"/>
                  </a:cubicBezTo>
                  <a:cubicBezTo>
                    <a:pt x="466" y="309"/>
                    <a:pt x="467" y="310"/>
                    <a:pt x="469" y="310"/>
                  </a:cubicBezTo>
                  <a:cubicBezTo>
                    <a:pt x="469" y="310"/>
                    <a:pt x="470" y="310"/>
                    <a:pt x="471" y="309"/>
                  </a:cubicBezTo>
                  <a:cubicBezTo>
                    <a:pt x="471" y="309"/>
                    <a:pt x="472" y="309"/>
                    <a:pt x="473" y="308"/>
                  </a:cubicBezTo>
                  <a:cubicBezTo>
                    <a:pt x="473" y="307"/>
                    <a:pt x="474" y="306"/>
                    <a:pt x="474" y="305"/>
                  </a:cubicBezTo>
                  <a:cubicBezTo>
                    <a:pt x="474" y="304"/>
                    <a:pt x="473" y="304"/>
                    <a:pt x="473" y="303"/>
                  </a:cubicBezTo>
                  <a:cubicBezTo>
                    <a:pt x="473" y="303"/>
                    <a:pt x="472" y="303"/>
                    <a:pt x="472" y="303"/>
                  </a:cubicBezTo>
                  <a:cubicBezTo>
                    <a:pt x="472" y="302"/>
                    <a:pt x="472" y="302"/>
                    <a:pt x="472" y="302"/>
                  </a:cubicBezTo>
                  <a:cubicBezTo>
                    <a:pt x="471" y="302"/>
                    <a:pt x="471" y="301"/>
                    <a:pt x="470" y="301"/>
                  </a:cubicBezTo>
                  <a:cubicBezTo>
                    <a:pt x="461" y="295"/>
                    <a:pt x="433" y="278"/>
                    <a:pt x="395" y="255"/>
                  </a:cubicBezTo>
                  <a:cubicBezTo>
                    <a:pt x="339" y="220"/>
                    <a:pt x="260" y="172"/>
                    <a:pt x="196" y="132"/>
                  </a:cubicBezTo>
                  <a:cubicBezTo>
                    <a:pt x="164" y="112"/>
                    <a:pt x="135" y="94"/>
                    <a:pt x="115" y="81"/>
                  </a:cubicBezTo>
                  <a:cubicBezTo>
                    <a:pt x="104" y="75"/>
                    <a:pt x="96" y="69"/>
                    <a:pt x="90" y="65"/>
                  </a:cubicBezTo>
                  <a:cubicBezTo>
                    <a:pt x="88" y="63"/>
                    <a:pt x="85" y="62"/>
                    <a:pt x="84" y="6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3" y="63"/>
                    <a:pt x="83" y="62"/>
                    <a:pt x="83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5"/>
                    <a:pt x="83" y="64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5"/>
                    <a:pt x="80" y="65"/>
                    <a:pt x="81" y="65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9" y="65"/>
                    <a:pt x="80" y="66"/>
                    <a:pt x="81" y="66"/>
                  </a:cubicBezTo>
                  <a:cubicBezTo>
                    <a:pt x="86" y="68"/>
                    <a:pt x="96" y="73"/>
                    <a:pt x="109" y="80"/>
                  </a:cubicBezTo>
                  <a:cubicBezTo>
                    <a:pt x="154" y="106"/>
                    <a:pt x="243" y="158"/>
                    <a:pt x="320" y="205"/>
                  </a:cubicBezTo>
                  <a:cubicBezTo>
                    <a:pt x="359" y="228"/>
                    <a:pt x="395" y="249"/>
                    <a:pt x="421" y="265"/>
                  </a:cubicBezTo>
                  <a:cubicBezTo>
                    <a:pt x="434" y="273"/>
                    <a:pt x="445" y="279"/>
                    <a:pt x="452" y="284"/>
                  </a:cubicBezTo>
                  <a:cubicBezTo>
                    <a:pt x="459" y="288"/>
                    <a:pt x="463" y="291"/>
                    <a:pt x="463" y="291"/>
                  </a:cubicBezTo>
                  <a:cubicBezTo>
                    <a:pt x="465" y="292"/>
                    <a:pt x="468" y="291"/>
                    <a:pt x="469" y="289"/>
                  </a:cubicBezTo>
                  <a:cubicBezTo>
                    <a:pt x="470" y="288"/>
                    <a:pt x="470" y="285"/>
                    <a:pt x="468" y="284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1" y="59"/>
                    <a:pt x="101" y="59"/>
                    <a:pt x="101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3" y="63"/>
                    <a:pt x="104" y="62"/>
                    <a:pt x="104" y="62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3"/>
                    <a:pt x="103" y="63"/>
                    <a:pt x="104" y="64"/>
                  </a:cubicBezTo>
                  <a:cubicBezTo>
                    <a:pt x="109" y="65"/>
                    <a:pt x="119" y="70"/>
                    <a:pt x="132" y="77"/>
                  </a:cubicBezTo>
                  <a:cubicBezTo>
                    <a:pt x="176" y="100"/>
                    <a:pt x="258" y="148"/>
                    <a:pt x="329" y="190"/>
                  </a:cubicBezTo>
                  <a:cubicBezTo>
                    <a:pt x="364" y="211"/>
                    <a:pt x="397" y="231"/>
                    <a:pt x="420" y="245"/>
                  </a:cubicBezTo>
                  <a:cubicBezTo>
                    <a:pt x="432" y="252"/>
                    <a:pt x="442" y="258"/>
                    <a:pt x="449" y="262"/>
                  </a:cubicBezTo>
                  <a:cubicBezTo>
                    <a:pt x="455" y="266"/>
                    <a:pt x="459" y="268"/>
                    <a:pt x="459" y="268"/>
                  </a:cubicBezTo>
                  <a:cubicBezTo>
                    <a:pt x="460" y="269"/>
                    <a:pt x="462" y="269"/>
                    <a:pt x="463" y="269"/>
                  </a:cubicBezTo>
                  <a:cubicBezTo>
                    <a:pt x="464" y="268"/>
                    <a:pt x="465" y="266"/>
                    <a:pt x="465" y="265"/>
                  </a:cubicBezTo>
                  <a:cubicBezTo>
                    <a:pt x="465" y="264"/>
                    <a:pt x="464" y="263"/>
                    <a:pt x="464" y="263"/>
                  </a:cubicBezTo>
                  <a:cubicBezTo>
                    <a:pt x="464" y="262"/>
                    <a:pt x="464" y="262"/>
                    <a:pt x="464" y="262"/>
                  </a:cubicBezTo>
                  <a:cubicBezTo>
                    <a:pt x="463" y="261"/>
                    <a:pt x="463" y="261"/>
                    <a:pt x="463" y="261"/>
                  </a:cubicBezTo>
                  <a:cubicBezTo>
                    <a:pt x="461" y="260"/>
                    <a:pt x="459" y="259"/>
                    <a:pt x="456" y="257"/>
                  </a:cubicBezTo>
                  <a:cubicBezTo>
                    <a:pt x="431" y="241"/>
                    <a:pt x="349" y="192"/>
                    <a:pt x="273" y="146"/>
                  </a:cubicBezTo>
                  <a:cubicBezTo>
                    <a:pt x="235" y="123"/>
                    <a:pt x="199" y="100"/>
                    <a:pt x="172" y="83"/>
                  </a:cubicBezTo>
                  <a:cubicBezTo>
                    <a:pt x="159" y="75"/>
                    <a:pt x="147" y="67"/>
                    <a:pt x="140" y="62"/>
                  </a:cubicBezTo>
                  <a:cubicBezTo>
                    <a:pt x="136" y="59"/>
                    <a:pt x="133" y="57"/>
                    <a:pt x="131" y="56"/>
                  </a:cubicBezTo>
                  <a:cubicBezTo>
                    <a:pt x="130" y="55"/>
                    <a:pt x="129" y="54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9" y="56"/>
                    <a:pt x="129" y="56"/>
                    <a:pt x="129" y="56"/>
                  </a:cubicBezTo>
                  <a:cubicBezTo>
                    <a:pt x="129" y="55"/>
                    <a:pt x="129" y="54"/>
                    <a:pt x="129" y="54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9" y="56"/>
                    <a:pt x="129" y="56"/>
                    <a:pt x="129" y="56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9" y="58"/>
                    <a:pt x="129" y="58"/>
                    <a:pt x="129" y="58"/>
                  </a:cubicBezTo>
                  <a:cubicBezTo>
                    <a:pt x="129" y="57"/>
                    <a:pt x="129" y="56"/>
                    <a:pt x="129" y="56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9" y="58"/>
                    <a:pt x="129" y="58"/>
                    <a:pt x="129" y="58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6" y="57"/>
                    <a:pt x="126" y="57"/>
                    <a:pt x="126" y="57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7" y="59"/>
                    <a:pt x="127" y="59"/>
                  </a:cubicBezTo>
                  <a:cubicBezTo>
                    <a:pt x="126" y="57"/>
                    <a:pt x="126" y="57"/>
                    <a:pt x="126" y="57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7" y="59"/>
                    <a:pt x="127" y="59"/>
                    <a:pt x="129" y="60"/>
                  </a:cubicBezTo>
                  <a:cubicBezTo>
                    <a:pt x="133" y="61"/>
                    <a:pt x="142" y="66"/>
                    <a:pt x="153" y="72"/>
                  </a:cubicBezTo>
                  <a:cubicBezTo>
                    <a:pt x="192" y="94"/>
                    <a:pt x="265" y="141"/>
                    <a:pt x="330" y="181"/>
                  </a:cubicBezTo>
                  <a:cubicBezTo>
                    <a:pt x="363" y="202"/>
                    <a:pt x="394" y="221"/>
                    <a:pt x="417" y="235"/>
                  </a:cubicBezTo>
                  <a:cubicBezTo>
                    <a:pt x="429" y="241"/>
                    <a:pt x="438" y="247"/>
                    <a:pt x="446" y="251"/>
                  </a:cubicBezTo>
                  <a:cubicBezTo>
                    <a:pt x="450" y="253"/>
                    <a:pt x="453" y="255"/>
                    <a:pt x="455" y="256"/>
                  </a:cubicBezTo>
                  <a:cubicBezTo>
                    <a:pt x="457" y="256"/>
                    <a:pt x="458" y="257"/>
                    <a:pt x="459" y="257"/>
                  </a:cubicBezTo>
                  <a:cubicBezTo>
                    <a:pt x="460" y="257"/>
                    <a:pt x="461" y="258"/>
                    <a:pt x="462" y="258"/>
                  </a:cubicBezTo>
                  <a:cubicBezTo>
                    <a:pt x="462" y="258"/>
                    <a:pt x="463" y="258"/>
                    <a:pt x="464" y="257"/>
                  </a:cubicBezTo>
                  <a:cubicBezTo>
                    <a:pt x="464" y="257"/>
                    <a:pt x="465" y="257"/>
                    <a:pt x="466" y="256"/>
                  </a:cubicBezTo>
                  <a:cubicBezTo>
                    <a:pt x="467" y="255"/>
                    <a:pt x="467" y="254"/>
                    <a:pt x="466" y="253"/>
                  </a:cubicBezTo>
                  <a:cubicBezTo>
                    <a:pt x="466" y="252"/>
                    <a:pt x="466" y="251"/>
                    <a:pt x="465" y="250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5" y="55"/>
                    <a:pt x="145" y="55"/>
                    <a:pt x="145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44" y="57"/>
                    <a:pt x="145" y="56"/>
                    <a:pt x="145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3" y="57"/>
                    <a:pt x="143" y="57"/>
                    <a:pt x="143" y="57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2" y="57"/>
                    <a:pt x="143" y="57"/>
                    <a:pt x="143" y="57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2" y="57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2" y="57"/>
                    <a:pt x="143" y="58"/>
                  </a:cubicBezTo>
                  <a:cubicBezTo>
                    <a:pt x="146" y="59"/>
                    <a:pt x="154" y="63"/>
                    <a:pt x="164" y="69"/>
                  </a:cubicBezTo>
                  <a:cubicBezTo>
                    <a:pt x="201" y="90"/>
                    <a:pt x="274" y="132"/>
                    <a:pt x="339" y="168"/>
                  </a:cubicBezTo>
                  <a:cubicBezTo>
                    <a:pt x="371" y="186"/>
                    <a:pt x="401" y="203"/>
                    <a:pt x="423" y="216"/>
                  </a:cubicBezTo>
                  <a:cubicBezTo>
                    <a:pt x="434" y="222"/>
                    <a:pt x="443" y="227"/>
                    <a:pt x="450" y="231"/>
                  </a:cubicBezTo>
                  <a:cubicBezTo>
                    <a:pt x="453" y="233"/>
                    <a:pt x="456" y="234"/>
                    <a:pt x="457" y="235"/>
                  </a:cubicBezTo>
                  <a:cubicBezTo>
                    <a:pt x="458" y="235"/>
                    <a:pt x="459" y="236"/>
                    <a:pt x="460" y="236"/>
                  </a:cubicBezTo>
                  <a:cubicBezTo>
                    <a:pt x="460" y="236"/>
                    <a:pt x="460" y="236"/>
                    <a:pt x="460" y="236"/>
                  </a:cubicBezTo>
                  <a:cubicBezTo>
                    <a:pt x="461" y="237"/>
                    <a:pt x="461" y="237"/>
                    <a:pt x="461" y="237"/>
                  </a:cubicBezTo>
                  <a:cubicBezTo>
                    <a:pt x="461" y="237"/>
                    <a:pt x="461" y="237"/>
                    <a:pt x="462" y="237"/>
                  </a:cubicBezTo>
                  <a:cubicBezTo>
                    <a:pt x="463" y="237"/>
                    <a:pt x="463" y="237"/>
                    <a:pt x="463" y="237"/>
                  </a:cubicBezTo>
                  <a:cubicBezTo>
                    <a:pt x="464" y="236"/>
                    <a:pt x="465" y="236"/>
                    <a:pt x="465" y="235"/>
                  </a:cubicBezTo>
                  <a:cubicBezTo>
                    <a:pt x="466" y="234"/>
                    <a:pt x="466" y="233"/>
                    <a:pt x="466" y="232"/>
                  </a:cubicBezTo>
                  <a:cubicBezTo>
                    <a:pt x="466" y="231"/>
                    <a:pt x="465" y="230"/>
                    <a:pt x="464" y="229"/>
                  </a:cubicBezTo>
                  <a:cubicBezTo>
                    <a:pt x="464" y="229"/>
                    <a:pt x="460" y="227"/>
                    <a:pt x="452" y="222"/>
                  </a:cubicBezTo>
                  <a:cubicBezTo>
                    <a:pt x="423" y="204"/>
                    <a:pt x="353" y="161"/>
                    <a:pt x="289" y="121"/>
                  </a:cubicBezTo>
                  <a:cubicBezTo>
                    <a:pt x="258" y="102"/>
                    <a:pt x="228" y="83"/>
                    <a:pt x="205" y="69"/>
                  </a:cubicBezTo>
                  <a:cubicBezTo>
                    <a:pt x="194" y="62"/>
                    <a:pt x="185" y="56"/>
                    <a:pt x="179" y="52"/>
                  </a:cubicBezTo>
                  <a:cubicBezTo>
                    <a:pt x="176" y="50"/>
                    <a:pt x="174" y="48"/>
                    <a:pt x="172" y="47"/>
                  </a:cubicBezTo>
                  <a:cubicBezTo>
                    <a:pt x="171" y="47"/>
                    <a:pt x="171" y="46"/>
                    <a:pt x="170" y="46"/>
                  </a:cubicBezTo>
                  <a:cubicBezTo>
                    <a:pt x="170" y="46"/>
                    <a:pt x="170" y="46"/>
                    <a:pt x="170" y="46"/>
                  </a:cubicBezTo>
                  <a:cubicBezTo>
                    <a:pt x="170" y="46"/>
                    <a:pt x="170" y="46"/>
                    <a:pt x="170" y="46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70" y="46"/>
                    <a:pt x="170" y="46"/>
                    <a:pt x="170" y="46"/>
                  </a:cubicBezTo>
                  <a:cubicBezTo>
                    <a:pt x="170" y="46"/>
                    <a:pt x="170" y="46"/>
                    <a:pt x="170" y="46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70" y="46"/>
                    <a:pt x="170" y="46"/>
                    <a:pt x="170" y="46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71" y="47"/>
                    <a:pt x="171" y="47"/>
                    <a:pt x="171" y="47"/>
                  </a:cubicBezTo>
                  <a:cubicBezTo>
                    <a:pt x="170" y="46"/>
                    <a:pt x="170" y="46"/>
                    <a:pt x="170" y="46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71" y="47"/>
                    <a:pt x="171" y="47"/>
                    <a:pt x="171" y="47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1" y="47"/>
                    <a:pt x="171" y="47"/>
                    <a:pt x="171" y="47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1" y="49"/>
                    <a:pt x="171" y="49"/>
                    <a:pt x="171" y="48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71" y="50"/>
                    <a:pt x="171" y="50"/>
                    <a:pt x="171" y="49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2"/>
                    <a:pt x="168" y="52"/>
                    <a:pt x="169" y="52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2"/>
                    <a:pt x="169" y="52"/>
                    <a:pt x="169" y="53"/>
                  </a:cubicBezTo>
                  <a:cubicBezTo>
                    <a:pt x="173" y="54"/>
                    <a:pt x="181" y="57"/>
                    <a:pt x="191" y="62"/>
                  </a:cubicBezTo>
                  <a:cubicBezTo>
                    <a:pt x="226" y="80"/>
                    <a:pt x="292" y="118"/>
                    <a:pt x="350" y="151"/>
                  </a:cubicBezTo>
                  <a:cubicBezTo>
                    <a:pt x="379" y="168"/>
                    <a:pt x="405" y="183"/>
                    <a:pt x="424" y="195"/>
                  </a:cubicBezTo>
                  <a:cubicBezTo>
                    <a:pt x="434" y="200"/>
                    <a:pt x="442" y="205"/>
                    <a:pt x="447" y="208"/>
                  </a:cubicBezTo>
                  <a:cubicBezTo>
                    <a:pt x="453" y="211"/>
                    <a:pt x="456" y="213"/>
                    <a:pt x="456" y="213"/>
                  </a:cubicBezTo>
                  <a:cubicBezTo>
                    <a:pt x="458" y="214"/>
                    <a:pt x="460" y="214"/>
                    <a:pt x="461" y="212"/>
                  </a:cubicBezTo>
                  <a:cubicBezTo>
                    <a:pt x="462" y="211"/>
                    <a:pt x="462" y="210"/>
                    <a:pt x="462" y="210"/>
                  </a:cubicBezTo>
                  <a:cubicBezTo>
                    <a:pt x="462" y="208"/>
                    <a:pt x="461" y="207"/>
                    <a:pt x="461" y="207"/>
                  </a:cubicBezTo>
                  <a:cubicBezTo>
                    <a:pt x="461" y="206"/>
                    <a:pt x="460" y="205"/>
                    <a:pt x="459" y="205"/>
                  </a:cubicBezTo>
                  <a:cubicBezTo>
                    <a:pt x="457" y="203"/>
                    <a:pt x="455" y="201"/>
                    <a:pt x="452" y="199"/>
                  </a:cubicBezTo>
                  <a:cubicBezTo>
                    <a:pt x="441" y="191"/>
                    <a:pt x="419" y="177"/>
                    <a:pt x="393" y="161"/>
                  </a:cubicBezTo>
                  <a:cubicBezTo>
                    <a:pt x="315" y="112"/>
                    <a:pt x="197" y="42"/>
                    <a:pt x="197" y="42"/>
                  </a:cubicBezTo>
                  <a:cubicBezTo>
                    <a:pt x="195" y="45"/>
                    <a:pt x="195" y="45"/>
                    <a:pt x="195" y="45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259" y="87"/>
                    <a:pt x="325" y="125"/>
                  </a:cubicBezTo>
                  <a:cubicBezTo>
                    <a:pt x="358" y="144"/>
                    <a:pt x="392" y="163"/>
                    <a:pt x="417" y="177"/>
                  </a:cubicBezTo>
                  <a:cubicBezTo>
                    <a:pt x="430" y="185"/>
                    <a:pt x="440" y="191"/>
                    <a:pt x="448" y="195"/>
                  </a:cubicBezTo>
                  <a:cubicBezTo>
                    <a:pt x="451" y="197"/>
                    <a:pt x="454" y="198"/>
                    <a:pt x="457" y="200"/>
                  </a:cubicBezTo>
                  <a:cubicBezTo>
                    <a:pt x="458" y="200"/>
                    <a:pt x="458" y="201"/>
                    <a:pt x="459" y="201"/>
                  </a:cubicBezTo>
                  <a:cubicBezTo>
                    <a:pt x="460" y="201"/>
                    <a:pt x="460" y="201"/>
                    <a:pt x="460" y="201"/>
                  </a:cubicBezTo>
                  <a:cubicBezTo>
                    <a:pt x="461" y="202"/>
                    <a:pt x="461" y="202"/>
                    <a:pt x="461" y="202"/>
                  </a:cubicBezTo>
                  <a:cubicBezTo>
                    <a:pt x="461" y="202"/>
                    <a:pt x="461" y="202"/>
                    <a:pt x="461" y="202"/>
                  </a:cubicBezTo>
                  <a:cubicBezTo>
                    <a:pt x="461" y="202"/>
                    <a:pt x="461" y="202"/>
                    <a:pt x="462" y="202"/>
                  </a:cubicBezTo>
                  <a:cubicBezTo>
                    <a:pt x="462" y="202"/>
                    <a:pt x="463" y="202"/>
                    <a:pt x="463" y="202"/>
                  </a:cubicBezTo>
                  <a:cubicBezTo>
                    <a:pt x="464" y="201"/>
                    <a:pt x="464" y="201"/>
                    <a:pt x="465" y="200"/>
                  </a:cubicBezTo>
                  <a:cubicBezTo>
                    <a:pt x="466" y="199"/>
                    <a:pt x="466" y="198"/>
                    <a:pt x="466" y="197"/>
                  </a:cubicBezTo>
                  <a:cubicBezTo>
                    <a:pt x="466" y="196"/>
                    <a:pt x="465" y="195"/>
                    <a:pt x="464" y="194"/>
                  </a:cubicBezTo>
                  <a:cubicBezTo>
                    <a:pt x="464" y="194"/>
                    <a:pt x="460" y="192"/>
                    <a:pt x="453" y="188"/>
                  </a:cubicBezTo>
                  <a:cubicBezTo>
                    <a:pt x="429" y="173"/>
                    <a:pt x="369" y="136"/>
                    <a:pt x="315" y="103"/>
                  </a:cubicBezTo>
                  <a:cubicBezTo>
                    <a:pt x="288" y="86"/>
                    <a:pt x="263" y="70"/>
                    <a:pt x="244" y="58"/>
                  </a:cubicBezTo>
                  <a:cubicBezTo>
                    <a:pt x="235" y="52"/>
                    <a:pt x="227" y="47"/>
                    <a:pt x="222" y="44"/>
                  </a:cubicBezTo>
                  <a:cubicBezTo>
                    <a:pt x="219" y="42"/>
                    <a:pt x="217" y="41"/>
                    <a:pt x="216" y="40"/>
                  </a:cubicBezTo>
                  <a:cubicBezTo>
                    <a:pt x="215" y="39"/>
                    <a:pt x="215" y="39"/>
                    <a:pt x="214" y="39"/>
                  </a:cubicBezTo>
                  <a:cubicBezTo>
                    <a:pt x="214" y="39"/>
                    <a:pt x="214" y="39"/>
                    <a:pt x="214" y="39"/>
                  </a:cubicBezTo>
                  <a:cubicBezTo>
                    <a:pt x="214" y="39"/>
                    <a:pt x="214" y="39"/>
                    <a:pt x="214" y="39"/>
                  </a:cubicBezTo>
                  <a:cubicBezTo>
                    <a:pt x="213" y="40"/>
                    <a:pt x="213" y="40"/>
                    <a:pt x="213" y="40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4" y="39"/>
                    <a:pt x="214" y="39"/>
                    <a:pt x="214" y="39"/>
                  </a:cubicBezTo>
                  <a:cubicBezTo>
                    <a:pt x="213" y="40"/>
                    <a:pt x="213" y="40"/>
                    <a:pt x="213" y="40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0"/>
                    <a:pt x="215" y="40"/>
                    <a:pt x="215" y="39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2"/>
                    <a:pt x="215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457" y="187"/>
                    <a:pt x="457" y="187"/>
                    <a:pt x="457" y="187"/>
                  </a:cubicBezTo>
                  <a:cubicBezTo>
                    <a:pt x="459" y="188"/>
                    <a:pt x="462" y="188"/>
                    <a:pt x="463" y="186"/>
                  </a:cubicBezTo>
                  <a:cubicBezTo>
                    <a:pt x="464" y="184"/>
                    <a:pt x="463" y="181"/>
                    <a:pt x="461" y="180"/>
                  </a:cubicBezTo>
                  <a:cubicBezTo>
                    <a:pt x="461" y="180"/>
                    <a:pt x="458" y="178"/>
                    <a:pt x="451" y="174"/>
                  </a:cubicBezTo>
                  <a:cubicBezTo>
                    <a:pt x="429" y="161"/>
                    <a:pt x="374" y="129"/>
                    <a:pt x="325" y="98"/>
                  </a:cubicBezTo>
                  <a:cubicBezTo>
                    <a:pt x="300" y="83"/>
                    <a:pt x="276" y="68"/>
                    <a:pt x="259" y="57"/>
                  </a:cubicBezTo>
                  <a:cubicBezTo>
                    <a:pt x="251" y="52"/>
                    <a:pt x="244" y="47"/>
                    <a:pt x="239" y="43"/>
                  </a:cubicBezTo>
                  <a:cubicBezTo>
                    <a:pt x="236" y="42"/>
                    <a:pt x="235" y="40"/>
                    <a:pt x="233" y="39"/>
                  </a:cubicBezTo>
                  <a:cubicBezTo>
                    <a:pt x="233" y="39"/>
                    <a:pt x="232" y="38"/>
                    <a:pt x="232" y="38"/>
                  </a:cubicBezTo>
                  <a:cubicBezTo>
                    <a:pt x="232" y="38"/>
                    <a:pt x="232" y="38"/>
                    <a:pt x="232" y="38"/>
                  </a:cubicBezTo>
                  <a:cubicBezTo>
                    <a:pt x="231" y="39"/>
                    <a:pt x="231" y="39"/>
                    <a:pt x="231" y="39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8"/>
                    <a:pt x="232" y="38"/>
                    <a:pt x="232" y="38"/>
                  </a:cubicBezTo>
                  <a:cubicBezTo>
                    <a:pt x="231" y="39"/>
                    <a:pt x="231" y="39"/>
                    <a:pt x="231" y="39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29" y="40"/>
                    <a:pt x="229" y="40"/>
                    <a:pt x="229" y="40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233" y="39"/>
                    <a:pt x="233" y="39"/>
                    <a:pt x="232" y="39"/>
                  </a:cubicBezTo>
                  <a:cubicBezTo>
                    <a:pt x="229" y="40"/>
                    <a:pt x="229" y="40"/>
                    <a:pt x="229" y="40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229" y="40"/>
                    <a:pt x="229" y="40"/>
                    <a:pt x="229" y="40"/>
                  </a:cubicBezTo>
                  <a:cubicBezTo>
                    <a:pt x="232" y="42"/>
                    <a:pt x="232" y="42"/>
                    <a:pt x="232" y="42"/>
                  </a:cubicBezTo>
                  <a:cubicBezTo>
                    <a:pt x="233" y="41"/>
                    <a:pt x="233" y="40"/>
                    <a:pt x="233" y="40"/>
                  </a:cubicBezTo>
                  <a:cubicBezTo>
                    <a:pt x="229" y="40"/>
                    <a:pt x="229" y="40"/>
                    <a:pt x="229" y="40"/>
                  </a:cubicBezTo>
                  <a:cubicBezTo>
                    <a:pt x="232" y="42"/>
                    <a:pt x="232" y="42"/>
                    <a:pt x="232" y="42"/>
                  </a:cubicBezTo>
                  <a:cubicBezTo>
                    <a:pt x="229" y="40"/>
                    <a:pt x="229" y="40"/>
                    <a:pt x="229" y="40"/>
                  </a:cubicBezTo>
                  <a:cubicBezTo>
                    <a:pt x="227" y="43"/>
                    <a:pt x="227" y="43"/>
                    <a:pt x="227" y="43"/>
                  </a:cubicBezTo>
                  <a:cubicBezTo>
                    <a:pt x="227" y="43"/>
                    <a:pt x="284" y="76"/>
                    <a:pt x="341" y="109"/>
                  </a:cubicBezTo>
                  <a:cubicBezTo>
                    <a:pt x="370" y="125"/>
                    <a:pt x="399" y="142"/>
                    <a:pt x="421" y="154"/>
                  </a:cubicBezTo>
                  <a:cubicBezTo>
                    <a:pt x="432" y="160"/>
                    <a:pt x="441" y="165"/>
                    <a:pt x="448" y="169"/>
                  </a:cubicBezTo>
                  <a:cubicBezTo>
                    <a:pt x="451" y="170"/>
                    <a:pt x="454" y="172"/>
                    <a:pt x="455" y="173"/>
                  </a:cubicBezTo>
                  <a:cubicBezTo>
                    <a:pt x="456" y="173"/>
                    <a:pt x="457" y="174"/>
                    <a:pt x="458" y="174"/>
                  </a:cubicBezTo>
                  <a:cubicBezTo>
                    <a:pt x="459" y="174"/>
                    <a:pt x="459" y="174"/>
                    <a:pt x="459" y="174"/>
                  </a:cubicBezTo>
                  <a:cubicBezTo>
                    <a:pt x="459" y="175"/>
                    <a:pt x="459" y="175"/>
                    <a:pt x="459" y="175"/>
                  </a:cubicBezTo>
                  <a:cubicBezTo>
                    <a:pt x="459" y="175"/>
                    <a:pt x="460" y="175"/>
                    <a:pt x="460" y="175"/>
                  </a:cubicBezTo>
                  <a:cubicBezTo>
                    <a:pt x="461" y="175"/>
                    <a:pt x="461" y="175"/>
                    <a:pt x="462" y="175"/>
                  </a:cubicBezTo>
                  <a:cubicBezTo>
                    <a:pt x="462" y="174"/>
                    <a:pt x="463" y="174"/>
                    <a:pt x="464" y="173"/>
                  </a:cubicBezTo>
                  <a:cubicBezTo>
                    <a:pt x="464" y="172"/>
                    <a:pt x="465" y="171"/>
                    <a:pt x="464" y="170"/>
                  </a:cubicBezTo>
                  <a:cubicBezTo>
                    <a:pt x="464" y="169"/>
                    <a:pt x="464" y="168"/>
                    <a:pt x="463" y="167"/>
                  </a:cubicBezTo>
                  <a:cubicBezTo>
                    <a:pt x="247" y="32"/>
                    <a:pt x="247" y="32"/>
                    <a:pt x="247" y="32"/>
                  </a:cubicBezTo>
                  <a:cubicBezTo>
                    <a:pt x="244" y="36"/>
                    <a:pt x="244" y="36"/>
                    <a:pt x="244" y="36"/>
                  </a:cubicBezTo>
                  <a:cubicBezTo>
                    <a:pt x="243" y="39"/>
                    <a:pt x="243" y="39"/>
                    <a:pt x="243" y="39"/>
                  </a:cubicBezTo>
                  <a:cubicBezTo>
                    <a:pt x="243" y="39"/>
                    <a:pt x="296" y="69"/>
                    <a:pt x="351" y="99"/>
                  </a:cubicBezTo>
                  <a:cubicBezTo>
                    <a:pt x="378" y="114"/>
                    <a:pt x="405" y="129"/>
                    <a:pt x="426" y="140"/>
                  </a:cubicBezTo>
                  <a:cubicBezTo>
                    <a:pt x="436" y="146"/>
                    <a:pt x="445" y="150"/>
                    <a:pt x="451" y="154"/>
                  </a:cubicBezTo>
                  <a:cubicBezTo>
                    <a:pt x="454" y="155"/>
                    <a:pt x="457" y="156"/>
                    <a:pt x="458" y="157"/>
                  </a:cubicBezTo>
                  <a:cubicBezTo>
                    <a:pt x="459" y="158"/>
                    <a:pt x="460" y="158"/>
                    <a:pt x="461" y="158"/>
                  </a:cubicBezTo>
                  <a:cubicBezTo>
                    <a:pt x="461" y="159"/>
                    <a:pt x="461" y="159"/>
                    <a:pt x="461" y="159"/>
                  </a:cubicBezTo>
                  <a:cubicBezTo>
                    <a:pt x="462" y="159"/>
                    <a:pt x="462" y="159"/>
                    <a:pt x="462" y="159"/>
                  </a:cubicBezTo>
                  <a:cubicBezTo>
                    <a:pt x="462" y="159"/>
                    <a:pt x="462" y="159"/>
                    <a:pt x="463" y="159"/>
                  </a:cubicBezTo>
                  <a:cubicBezTo>
                    <a:pt x="464" y="159"/>
                    <a:pt x="464" y="159"/>
                    <a:pt x="464" y="159"/>
                  </a:cubicBezTo>
                  <a:cubicBezTo>
                    <a:pt x="465" y="159"/>
                    <a:pt x="466" y="158"/>
                    <a:pt x="466" y="158"/>
                  </a:cubicBezTo>
                  <a:cubicBezTo>
                    <a:pt x="467" y="157"/>
                    <a:pt x="467" y="156"/>
                    <a:pt x="467" y="155"/>
                  </a:cubicBezTo>
                  <a:cubicBezTo>
                    <a:pt x="467" y="154"/>
                    <a:pt x="467" y="154"/>
                    <a:pt x="467" y="153"/>
                  </a:cubicBezTo>
                  <a:cubicBezTo>
                    <a:pt x="466" y="153"/>
                    <a:pt x="466" y="152"/>
                    <a:pt x="466" y="152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65" y="152"/>
                    <a:pt x="465" y="152"/>
                    <a:pt x="465" y="152"/>
                  </a:cubicBezTo>
                  <a:cubicBezTo>
                    <a:pt x="464" y="151"/>
                    <a:pt x="460" y="148"/>
                    <a:pt x="454" y="145"/>
                  </a:cubicBezTo>
                  <a:cubicBezTo>
                    <a:pt x="434" y="132"/>
                    <a:pt x="388" y="104"/>
                    <a:pt x="348" y="78"/>
                  </a:cubicBezTo>
                  <a:cubicBezTo>
                    <a:pt x="328" y="66"/>
                    <a:pt x="309" y="54"/>
                    <a:pt x="295" y="45"/>
                  </a:cubicBezTo>
                  <a:cubicBezTo>
                    <a:pt x="288" y="41"/>
                    <a:pt x="282" y="37"/>
                    <a:pt x="278" y="35"/>
                  </a:cubicBezTo>
                  <a:cubicBezTo>
                    <a:pt x="276" y="34"/>
                    <a:pt x="275" y="33"/>
                    <a:pt x="274" y="32"/>
                  </a:cubicBezTo>
                  <a:cubicBezTo>
                    <a:pt x="273" y="32"/>
                    <a:pt x="273" y="31"/>
                    <a:pt x="273" y="31"/>
                  </a:cubicBezTo>
                  <a:cubicBezTo>
                    <a:pt x="272" y="31"/>
                    <a:pt x="272" y="31"/>
                    <a:pt x="272" y="31"/>
                  </a:cubicBezTo>
                  <a:cubicBezTo>
                    <a:pt x="272" y="31"/>
                    <a:pt x="272" y="31"/>
                    <a:pt x="272" y="31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3" y="31"/>
                    <a:pt x="273" y="31"/>
                    <a:pt x="273" y="31"/>
                  </a:cubicBezTo>
                  <a:cubicBezTo>
                    <a:pt x="272" y="31"/>
                    <a:pt x="272" y="31"/>
                    <a:pt x="272" y="31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3" y="31"/>
                    <a:pt x="273" y="31"/>
                    <a:pt x="273" y="31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3" y="32"/>
                    <a:pt x="273" y="32"/>
                    <a:pt x="273" y="32"/>
                  </a:cubicBezTo>
                  <a:cubicBezTo>
                    <a:pt x="273" y="31"/>
                    <a:pt x="273" y="31"/>
                    <a:pt x="273" y="31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3" y="32"/>
                    <a:pt x="273" y="32"/>
                    <a:pt x="273" y="32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3" y="32"/>
                    <a:pt x="273" y="32"/>
                    <a:pt x="273" y="32"/>
                  </a:cubicBezTo>
                  <a:cubicBezTo>
                    <a:pt x="273" y="32"/>
                    <a:pt x="273" y="32"/>
                    <a:pt x="273" y="32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3" y="32"/>
                    <a:pt x="273" y="32"/>
                    <a:pt x="273" y="32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4" y="34"/>
                    <a:pt x="274" y="34"/>
                    <a:pt x="274" y="34"/>
                  </a:cubicBezTo>
                  <a:cubicBezTo>
                    <a:pt x="274" y="33"/>
                    <a:pt x="274" y="33"/>
                    <a:pt x="273" y="32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4" y="34"/>
                    <a:pt x="274" y="34"/>
                    <a:pt x="274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3" y="36"/>
                    <a:pt x="273" y="36"/>
                    <a:pt x="273" y="36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2" y="38"/>
                    <a:pt x="273" y="37"/>
                    <a:pt x="273" y="36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7"/>
                    <a:pt x="271" y="37"/>
                    <a:pt x="271" y="37"/>
                  </a:cubicBezTo>
                  <a:cubicBezTo>
                    <a:pt x="270" y="38"/>
                    <a:pt x="270" y="38"/>
                    <a:pt x="270" y="38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7"/>
                    <a:pt x="271" y="37"/>
                    <a:pt x="271" y="37"/>
                  </a:cubicBezTo>
                  <a:cubicBezTo>
                    <a:pt x="270" y="38"/>
                    <a:pt x="270" y="38"/>
                    <a:pt x="270" y="38"/>
                  </a:cubicBezTo>
                  <a:cubicBezTo>
                    <a:pt x="271" y="38"/>
                    <a:pt x="271" y="38"/>
                    <a:pt x="272" y="38"/>
                  </a:cubicBezTo>
                  <a:cubicBezTo>
                    <a:pt x="274" y="39"/>
                    <a:pt x="279" y="42"/>
                    <a:pt x="286" y="45"/>
                  </a:cubicBezTo>
                  <a:cubicBezTo>
                    <a:pt x="310" y="57"/>
                    <a:pt x="354" y="82"/>
                    <a:pt x="392" y="105"/>
                  </a:cubicBezTo>
                  <a:cubicBezTo>
                    <a:pt x="411" y="116"/>
                    <a:pt x="429" y="126"/>
                    <a:pt x="441" y="134"/>
                  </a:cubicBezTo>
                  <a:cubicBezTo>
                    <a:pt x="448" y="137"/>
                    <a:pt x="453" y="140"/>
                    <a:pt x="456" y="143"/>
                  </a:cubicBezTo>
                  <a:cubicBezTo>
                    <a:pt x="460" y="145"/>
                    <a:pt x="462" y="146"/>
                    <a:pt x="462" y="146"/>
                  </a:cubicBezTo>
                  <a:cubicBezTo>
                    <a:pt x="463" y="147"/>
                    <a:pt x="465" y="147"/>
                    <a:pt x="466" y="146"/>
                  </a:cubicBezTo>
                  <a:cubicBezTo>
                    <a:pt x="467" y="145"/>
                    <a:pt x="468" y="144"/>
                    <a:pt x="468" y="143"/>
                  </a:cubicBezTo>
                  <a:cubicBezTo>
                    <a:pt x="468" y="141"/>
                    <a:pt x="468" y="141"/>
                    <a:pt x="467" y="141"/>
                  </a:cubicBezTo>
                  <a:cubicBezTo>
                    <a:pt x="467" y="140"/>
                    <a:pt x="467" y="140"/>
                    <a:pt x="467" y="140"/>
                  </a:cubicBezTo>
                  <a:cubicBezTo>
                    <a:pt x="466" y="139"/>
                    <a:pt x="466" y="139"/>
                    <a:pt x="466" y="139"/>
                  </a:cubicBezTo>
                  <a:cubicBezTo>
                    <a:pt x="465" y="138"/>
                    <a:pt x="464" y="138"/>
                    <a:pt x="462" y="136"/>
                  </a:cubicBezTo>
                  <a:cubicBezTo>
                    <a:pt x="449" y="128"/>
                    <a:pt x="406" y="102"/>
                    <a:pt x="366" y="78"/>
                  </a:cubicBezTo>
                  <a:cubicBezTo>
                    <a:pt x="346" y="66"/>
                    <a:pt x="327" y="54"/>
                    <a:pt x="312" y="45"/>
                  </a:cubicBezTo>
                  <a:cubicBezTo>
                    <a:pt x="305" y="40"/>
                    <a:pt x="299" y="36"/>
                    <a:pt x="295" y="34"/>
                  </a:cubicBezTo>
                  <a:cubicBezTo>
                    <a:pt x="293" y="32"/>
                    <a:pt x="292" y="31"/>
                    <a:pt x="291" y="30"/>
                  </a:cubicBezTo>
                  <a:cubicBezTo>
                    <a:pt x="290" y="30"/>
                    <a:pt x="290" y="30"/>
                    <a:pt x="290" y="30"/>
                  </a:cubicBezTo>
                  <a:cubicBezTo>
                    <a:pt x="290" y="30"/>
                    <a:pt x="290" y="30"/>
                    <a:pt x="290" y="30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90" y="30"/>
                    <a:pt x="290" y="30"/>
                    <a:pt x="290" y="30"/>
                  </a:cubicBezTo>
                  <a:cubicBezTo>
                    <a:pt x="290" y="30"/>
                    <a:pt x="290" y="30"/>
                    <a:pt x="290" y="30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90" y="30"/>
                    <a:pt x="290" y="30"/>
                    <a:pt x="290" y="30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91" y="32"/>
                    <a:pt x="291" y="32"/>
                    <a:pt x="291" y="32"/>
                  </a:cubicBezTo>
                  <a:cubicBezTo>
                    <a:pt x="291" y="31"/>
                    <a:pt x="290" y="30"/>
                    <a:pt x="290" y="30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91" y="32"/>
                    <a:pt x="291" y="32"/>
                    <a:pt x="291" y="32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90" y="34"/>
                    <a:pt x="290" y="34"/>
                    <a:pt x="290" y="34"/>
                  </a:cubicBezTo>
                  <a:cubicBezTo>
                    <a:pt x="291" y="33"/>
                    <a:pt x="291" y="32"/>
                    <a:pt x="291" y="32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90" y="34"/>
                    <a:pt x="290" y="34"/>
                    <a:pt x="290" y="34"/>
                  </a:cubicBezTo>
                  <a:cubicBezTo>
                    <a:pt x="290" y="34"/>
                    <a:pt x="290" y="34"/>
                    <a:pt x="290" y="34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88" y="35"/>
                    <a:pt x="288" y="35"/>
                    <a:pt x="288" y="35"/>
                  </a:cubicBezTo>
                  <a:cubicBezTo>
                    <a:pt x="289" y="35"/>
                    <a:pt x="290" y="35"/>
                    <a:pt x="290" y="34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88" y="35"/>
                    <a:pt x="288" y="35"/>
                    <a:pt x="288" y="35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7" y="36"/>
                    <a:pt x="287" y="36"/>
                    <a:pt x="287" y="36"/>
                  </a:cubicBezTo>
                  <a:cubicBezTo>
                    <a:pt x="288" y="36"/>
                    <a:pt x="288" y="36"/>
                    <a:pt x="288" y="35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7" y="36"/>
                    <a:pt x="287" y="36"/>
                    <a:pt x="287" y="36"/>
                  </a:cubicBezTo>
                  <a:cubicBezTo>
                    <a:pt x="287" y="35"/>
                    <a:pt x="287" y="35"/>
                    <a:pt x="287" y="35"/>
                  </a:cubicBezTo>
                  <a:cubicBezTo>
                    <a:pt x="287" y="36"/>
                    <a:pt x="287" y="36"/>
                    <a:pt x="287" y="36"/>
                  </a:cubicBezTo>
                  <a:cubicBezTo>
                    <a:pt x="287" y="36"/>
                    <a:pt x="287" y="36"/>
                    <a:pt x="287" y="36"/>
                  </a:cubicBezTo>
                  <a:cubicBezTo>
                    <a:pt x="287" y="35"/>
                    <a:pt x="287" y="35"/>
                    <a:pt x="287" y="35"/>
                  </a:cubicBezTo>
                  <a:cubicBezTo>
                    <a:pt x="287" y="36"/>
                    <a:pt x="287" y="36"/>
                    <a:pt x="287" y="36"/>
                  </a:cubicBezTo>
                  <a:cubicBezTo>
                    <a:pt x="287" y="36"/>
                    <a:pt x="289" y="36"/>
                    <a:pt x="291" y="37"/>
                  </a:cubicBezTo>
                  <a:cubicBezTo>
                    <a:pt x="297" y="39"/>
                    <a:pt x="311" y="46"/>
                    <a:pt x="328" y="54"/>
                  </a:cubicBezTo>
                  <a:cubicBezTo>
                    <a:pt x="354" y="67"/>
                    <a:pt x="386" y="84"/>
                    <a:pt x="411" y="98"/>
                  </a:cubicBezTo>
                  <a:cubicBezTo>
                    <a:pt x="424" y="105"/>
                    <a:pt x="436" y="111"/>
                    <a:pt x="444" y="116"/>
                  </a:cubicBezTo>
                  <a:cubicBezTo>
                    <a:pt x="448" y="118"/>
                    <a:pt x="451" y="120"/>
                    <a:pt x="453" y="121"/>
                  </a:cubicBezTo>
                  <a:cubicBezTo>
                    <a:pt x="454" y="121"/>
                    <a:pt x="455" y="122"/>
                    <a:pt x="456" y="122"/>
                  </a:cubicBezTo>
                  <a:cubicBezTo>
                    <a:pt x="456" y="123"/>
                    <a:pt x="456" y="123"/>
                    <a:pt x="456" y="123"/>
                  </a:cubicBezTo>
                  <a:cubicBezTo>
                    <a:pt x="457" y="123"/>
                    <a:pt x="457" y="123"/>
                    <a:pt x="457" y="123"/>
                  </a:cubicBezTo>
                  <a:cubicBezTo>
                    <a:pt x="457" y="123"/>
                    <a:pt x="457" y="123"/>
                    <a:pt x="457" y="123"/>
                  </a:cubicBezTo>
                  <a:cubicBezTo>
                    <a:pt x="457" y="123"/>
                    <a:pt x="457" y="123"/>
                    <a:pt x="457" y="123"/>
                  </a:cubicBezTo>
                  <a:cubicBezTo>
                    <a:pt x="457" y="123"/>
                    <a:pt x="457" y="123"/>
                    <a:pt x="457" y="123"/>
                  </a:cubicBezTo>
                  <a:cubicBezTo>
                    <a:pt x="458" y="123"/>
                    <a:pt x="458" y="123"/>
                    <a:pt x="458" y="123"/>
                  </a:cubicBezTo>
                  <a:cubicBezTo>
                    <a:pt x="458" y="123"/>
                    <a:pt x="458" y="123"/>
                    <a:pt x="459" y="123"/>
                  </a:cubicBezTo>
                  <a:cubicBezTo>
                    <a:pt x="460" y="123"/>
                    <a:pt x="462" y="122"/>
                    <a:pt x="462" y="120"/>
                  </a:cubicBezTo>
                  <a:cubicBezTo>
                    <a:pt x="463" y="118"/>
                    <a:pt x="462" y="117"/>
                    <a:pt x="461" y="116"/>
                  </a:cubicBezTo>
                  <a:cubicBezTo>
                    <a:pt x="461" y="116"/>
                    <a:pt x="458" y="114"/>
                    <a:pt x="454" y="112"/>
                  </a:cubicBezTo>
                  <a:cubicBezTo>
                    <a:pt x="440" y="104"/>
                    <a:pt x="404" y="83"/>
                    <a:pt x="372" y="63"/>
                  </a:cubicBezTo>
                  <a:cubicBezTo>
                    <a:pt x="356" y="54"/>
                    <a:pt x="341" y="44"/>
                    <a:pt x="330" y="37"/>
                  </a:cubicBezTo>
                  <a:cubicBezTo>
                    <a:pt x="325" y="33"/>
                    <a:pt x="320" y="30"/>
                    <a:pt x="317" y="28"/>
                  </a:cubicBezTo>
                  <a:cubicBezTo>
                    <a:pt x="315" y="27"/>
                    <a:pt x="314" y="26"/>
                    <a:pt x="314" y="25"/>
                  </a:cubicBezTo>
                  <a:cubicBezTo>
                    <a:pt x="313" y="25"/>
                    <a:pt x="313" y="25"/>
                    <a:pt x="313" y="25"/>
                  </a:cubicBezTo>
                  <a:cubicBezTo>
                    <a:pt x="312" y="26"/>
                    <a:pt x="312" y="26"/>
                    <a:pt x="312" y="26"/>
                  </a:cubicBezTo>
                  <a:cubicBezTo>
                    <a:pt x="313" y="25"/>
                    <a:pt x="313" y="25"/>
                    <a:pt x="313" y="25"/>
                  </a:cubicBezTo>
                  <a:cubicBezTo>
                    <a:pt x="313" y="25"/>
                    <a:pt x="313" y="25"/>
                    <a:pt x="313" y="25"/>
                  </a:cubicBezTo>
                  <a:cubicBezTo>
                    <a:pt x="312" y="26"/>
                    <a:pt x="312" y="26"/>
                    <a:pt x="312" y="26"/>
                  </a:cubicBezTo>
                  <a:cubicBezTo>
                    <a:pt x="313" y="25"/>
                    <a:pt x="313" y="25"/>
                    <a:pt x="313" y="25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4" y="26"/>
                    <a:pt x="314" y="26"/>
                    <a:pt x="314" y="26"/>
                  </a:cubicBezTo>
                  <a:cubicBezTo>
                    <a:pt x="314" y="26"/>
                    <a:pt x="313" y="25"/>
                    <a:pt x="313" y="25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4" y="26"/>
                    <a:pt x="314" y="26"/>
                    <a:pt x="314" y="26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3" y="28"/>
                    <a:pt x="314" y="27"/>
                    <a:pt x="314" y="26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08" y="30"/>
                    <a:pt x="308" y="30"/>
                    <a:pt x="308" y="30"/>
                  </a:cubicBezTo>
                  <a:cubicBezTo>
                    <a:pt x="459" y="105"/>
                    <a:pt x="459" y="105"/>
                    <a:pt x="459" y="105"/>
                  </a:cubicBezTo>
                  <a:cubicBezTo>
                    <a:pt x="461" y="106"/>
                    <a:pt x="463" y="106"/>
                    <a:pt x="464" y="104"/>
                  </a:cubicBezTo>
                  <a:cubicBezTo>
                    <a:pt x="465" y="102"/>
                    <a:pt x="465" y="99"/>
                    <a:pt x="463" y="98"/>
                  </a:cubicBezTo>
                  <a:cubicBezTo>
                    <a:pt x="463" y="98"/>
                    <a:pt x="461" y="97"/>
                    <a:pt x="457" y="95"/>
                  </a:cubicBezTo>
                  <a:cubicBezTo>
                    <a:pt x="445" y="88"/>
                    <a:pt x="415" y="71"/>
                    <a:pt x="388" y="54"/>
                  </a:cubicBezTo>
                  <a:cubicBezTo>
                    <a:pt x="375" y="46"/>
                    <a:pt x="362" y="38"/>
                    <a:pt x="353" y="32"/>
                  </a:cubicBezTo>
                  <a:cubicBezTo>
                    <a:pt x="348" y="29"/>
                    <a:pt x="344" y="26"/>
                    <a:pt x="342" y="24"/>
                  </a:cubicBezTo>
                  <a:cubicBezTo>
                    <a:pt x="340" y="24"/>
                    <a:pt x="340" y="23"/>
                    <a:pt x="339" y="22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9" y="22"/>
                    <a:pt x="339" y="22"/>
                    <a:pt x="339" y="22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9" y="23"/>
                    <a:pt x="339" y="22"/>
                    <a:pt x="339" y="22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9" y="25"/>
                    <a:pt x="339" y="25"/>
                    <a:pt x="339" y="25"/>
                  </a:cubicBezTo>
                  <a:cubicBezTo>
                    <a:pt x="339" y="25"/>
                    <a:pt x="339" y="24"/>
                    <a:pt x="339" y="23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9" y="25"/>
                    <a:pt x="339" y="25"/>
                    <a:pt x="339" y="25"/>
                  </a:cubicBezTo>
                  <a:cubicBezTo>
                    <a:pt x="339" y="25"/>
                    <a:pt x="339" y="25"/>
                    <a:pt x="339" y="25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37" y="27"/>
                    <a:pt x="338" y="26"/>
                    <a:pt x="339" y="25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6" y="27"/>
                    <a:pt x="336" y="27"/>
                    <a:pt x="336" y="27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7"/>
                    <a:pt x="334" y="27"/>
                    <a:pt x="334" y="27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4" y="27"/>
                    <a:pt x="334" y="27"/>
                    <a:pt x="334" y="27"/>
                  </a:cubicBezTo>
                  <a:cubicBezTo>
                    <a:pt x="334" y="27"/>
                    <a:pt x="334" y="27"/>
                    <a:pt x="334" y="27"/>
                  </a:cubicBezTo>
                  <a:cubicBezTo>
                    <a:pt x="335" y="27"/>
                    <a:pt x="336" y="28"/>
                    <a:pt x="337" y="28"/>
                  </a:cubicBezTo>
                  <a:cubicBezTo>
                    <a:pt x="342" y="30"/>
                    <a:pt x="352" y="36"/>
                    <a:pt x="365" y="42"/>
                  </a:cubicBezTo>
                  <a:cubicBezTo>
                    <a:pt x="384" y="52"/>
                    <a:pt x="407" y="64"/>
                    <a:pt x="427" y="74"/>
                  </a:cubicBezTo>
                  <a:cubicBezTo>
                    <a:pt x="436" y="79"/>
                    <a:pt x="445" y="84"/>
                    <a:pt x="451" y="87"/>
                  </a:cubicBezTo>
                  <a:cubicBezTo>
                    <a:pt x="457" y="90"/>
                    <a:pt x="460" y="92"/>
                    <a:pt x="460" y="92"/>
                  </a:cubicBezTo>
                  <a:cubicBezTo>
                    <a:pt x="462" y="93"/>
                    <a:pt x="465" y="93"/>
                    <a:pt x="466" y="91"/>
                  </a:cubicBezTo>
                  <a:cubicBezTo>
                    <a:pt x="466" y="90"/>
                    <a:pt x="466" y="89"/>
                    <a:pt x="466" y="89"/>
                  </a:cubicBezTo>
                  <a:cubicBezTo>
                    <a:pt x="466" y="88"/>
                    <a:pt x="466" y="87"/>
                    <a:pt x="466" y="87"/>
                  </a:cubicBezTo>
                  <a:cubicBezTo>
                    <a:pt x="465" y="86"/>
                    <a:pt x="465" y="86"/>
                    <a:pt x="465" y="86"/>
                  </a:cubicBezTo>
                  <a:cubicBezTo>
                    <a:pt x="465" y="85"/>
                    <a:pt x="464" y="85"/>
                    <a:pt x="464" y="85"/>
                  </a:cubicBezTo>
                  <a:cubicBezTo>
                    <a:pt x="462" y="83"/>
                    <a:pt x="459" y="81"/>
                    <a:pt x="456" y="79"/>
                  </a:cubicBezTo>
                  <a:cubicBezTo>
                    <a:pt x="442" y="71"/>
                    <a:pt x="417" y="55"/>
                    <a:pt x="394" y="42"/>
                  </a:cubicBezTo>
                  <a:cubicBezTo>
                    <a:pt x="383" y="35"/>
                    <a:pt x="372" y="28"/>
                    <a:pt x="365" y="24"/>
                  </a:cubicBezTo>
                  <a:cubicBezTo>
                    <a:pt x="361" y="21"/>
                    <a:pt x="358" y="19"/>
                    <a:pt x="356" y="18"/>
                  </a:cubicBezTo>
                  <a:cubicBezTo>
                    <a:pt x="355" y="17"/>
                    <a:pt x="354" y="17"/>
                    <a:pt x="354" y="16"/>
                  </a:cubicBezTo>
                  <a:cubicBezTo>
                    <a:pt x="353" y="16"/>
                    <a:pt x="353" y="16"/>
                    <a:pt x="353" y="16"/>
                  </a:cubicBezTo>
                  <a:cubicBezTo>
                    <a:pt x="353" y="16"/>
                    <a:pt x="353" y="16"/>
                    <a:pt x="353" y="16"/>
                  </a:cubicBezTo>
                  <a:cubicBezTo>
                    <a:pt x="352" y="18"/>
                    <a:pt x="352" y="18"/>
                    <a:pt x="352" y="18"/>
                  </a:cubicBezTo>
                  <a:cubicBezTo>
                    <a:pt x="353" y="16"/>
                    <a:pt x="353" y="16"/>
                    <a:pt x="353" y="16"/>
                  </a:cubicBezTo>
                  <a:cubicBezTo>
                    <a:pt x="353" y="16"/>
                    <a:pt x="353" y="16"/>
                    <a:pt x="353" y="16"/>
                  </a:cubicBezTo>
                  <a:cubicBezTo>
                    <a:pt x="352" y="18"/>
                    <a:pt x="352" y="18"/>
                    <a:pt x="352" y="18"/>
                  </a:cubicBezTo>
                  <a:cubicBezTo>
                    <a:pt x="353" y="16"/>
                    <a:pt x="353" y="16"/>
                    <a:pt x="353" y="16"/>
                  </a:cubicBezTo>
                  <a:cubicBezTo>
                    <a:pt x="351" y="18"/>
                    <a:pt x="351" y="18"/>
                    <a:pt x="351" y="18"/>
                  </a:cubicBezTo>
                  <a:cubicBezTo>
                    <a:pt x="354" y="17"/>
                    <a:pt x="354" y="17"/>
                    <a:pt x="354" y="17"/>
                  </a:cubicBezTo>
                  <a:cubicBezTo>
                    <a:pt x="353" y="16"/>
                    <a:pt x="353" y="16"/>
                    <a:pt x="353" y="16"/>
                  </a:cubicBezTo>
                  <a:cubicBezTo>
                    <a:pt x="351" y="18"/>
                    <a:pt x="351" y="18"/>
                    <a:pt x="351" y="18"/>
                  </a:cubicBezTo>
                  <a:cubicBezTo>
                    <a:pt x="354" y="17"/>
                    <a:pt x="354" y="17"/>
                    <a:pt x="354" y="17"/>
                  </a:cubicBezTo>
                  <a:cubicBezTo>
                    <a:pt x="350" y="19"/>
                    <a:pt x="350" y="19"/>
                    <a:pt x="350" y="19"/>
                  </a:cubicBezTo>
                  <a:cubicBezTo>
                    <a:pt x="354" y="19"/>
                    <a:pt x="354" y="19"/>
                    <a:pt x="354" y="19"/>
                  </a:cubicBezTo>
                  <a:cubicBezTo>
                    <a:pt x="354" y="18"/>
                    <a:pt x="354" y="17"/>
                    <a:pt x="354" y="17"/>
                  </a:cubicBezTo>
                  <a:cubicBezTo>
                    <a:pt x="350" y="19"/>
                    <a:pt x="350" y="19"/>
                    <a:pt x="350" y="19"/>
                  </a:cubicBezTo>
                  <a:cubicBezTo>
                    <a:pt x="354" y="19"/>
                    <a:pt x="354" y="19"/>
                    <a:pt x="354" y="19"/>
                  </a:cubicBezTo>
                  <a:cubicBezTo>
                    <a:pt x="350" y="19"/>
                    <a:pt x="350" y="19"/>
                    <a:pt x="350" y="19"/>
                  </a:cubicBezTo>
                  <a:cubicBezTo>
                    <a:pt x="353" y="21"/>
                    <a:pt x="353" y="21"/>
                    <a:pt x="353" y="21"/>
                  </a:cubicBezTo>
                  <a:cubicBezTo>
                    <a:pt x="354" y="20"/>
                    <a:pt x="354" y="19"/>
                    <a:pt x="354" y="19"/>
                  </a:cubicBezTo>
                  <a:cubicBezTo>
                    <a:pt x="350" y="19"/>
                    <a:pt x="350" y="19"/>
                    <a:pt x="350" y="19"/>
                  </a:cubicBezTo>
                  <a:cubicBezTo>
                    <a:pt x="353" y="21"/>
                    <a:pt x="353" y="21"/>
                    <a:pt x="353" y="21"/>
                  </a:cubicBezTo>
                  <a:cubicBezTo>
                    <a:pt x="350" y="19"/>
                    <a:pt x="350" y="19"/>
                    <a:pt x="350" y="19"/>
                  </a:cubicBezTo>
                  <a:cubicBezTo>
                    <a:pt x="349" y="22"/>
                    <a:pt x="349" y="22"/>
                    <a:pt x="349" y="22"/>
                  </a:cubicBezTo>
                  <a:cubicBezTo>
                    <a:pt x="460" y="75"/>
                    <a:pt x="460" y="75"/>
                    <a:pt x="460" y="75"/>
                  </a:cubicBezTo>
                  <a:cubicBezTo>
                    <a:pt x="462" y="76"/>
                    <a:pt x="463" y="75"/>
                    <a:pt x="464" y="75"/>
                  </a:cubicBezTo>
                  <a:cubicBezTo>
                    <a:pt x="465" y="74"/>
                    <a:pt x="466" y="73"/>
                    <a:pt x="466" y="71"/>
                  </a:cubicBezTo>
                  <a:cubicBezTo>
                    <a:pt x="466" y="70"/>
                    <a:pt x="466" y="69"/>
                    <a:pt x="466" y="69"/>
                  </a:cubicBezTo>
                  <a:cubicBezTo>
                    <a:pt x="465" y="69"/>
                    <a:pt x="465" y="68"/>
                    <a:pt x="465" y="68"/>
                  </a:cubicBezTo>
                  <a:cubicBezTo>
                    <a:pt x="464" y="68"/>
                    <a:pt x="464" y="68"/>
                    <a:pt x="464" y="68"/>
                  </a:cubicBezTo>
                  <a:cubicBezTo>
                    <a:pt x="464" y="68"/>
                    <a:pt x="463" y="67"/>
                    <a:pt x="462" y="67"/>
                  </a:cubicBezTo>
                  <a:cubicBezTo>
                    <a:pt x="456" y="62"/>
                    <a:pt x="434" y="49"/>
                    <a:pt x="415" y="37"/>
                  </a:cubicBezTo>
                  <a:cubicBezTo>
                    <a:pt x="395" y="24"/>
                    <a:pt x="376" y="13"/>
                    <a:pt x="376" y="13"/>
                  </a:cubicBezTo>
                  <a:cubicBezTo>
                    <a:pt x="374" y="16"/>
                    <a:pt x="374" y="16"/>
                    <a:pt x="374" y="16"/>
                  </a:cubicBezTo>
                  <a:cubicBezTo>
                    <a:pt x="373" y="20"/>
                    <a:pt x="373" y="20"/>
                    <a:pt x="373" y="20"/>
                  </a:cubicBezTo>
                  <a:cubicBezTo>
                    <a:pt x="373" y="20"/>
                    <a:pt x="393" y="30"/>
                    <a:pt x="414" y="40"/>
                  </a:cubicBezTo>
                  <a:cubicBezTo>
                    <a:pt x="425" y="45"/>
                    <a:pt x="436" y="50"/>
                    <a:pt x="444" y="54"/>
                  </a:cubicBezTo>
                  <a:cubicBezTo>
                    <a:pt x="449" y="56"/>
                    <a:pt x="452" y="58"/>
                    <a:pt x="455" y="59"/>
                  </a:cubicBezTo>
                  <a:cubicBezTo>
                    <a:pt x="457" y="59"/>
                    <a:pt x="458" y="60"/>
                    <a:pt x="459" y="60"/>
                  </a:cubicBezTo>
                  <a:cubicBezTo>
                    <a:pt x="460" y="60"/>
                    <a:pt x="460" y="61"/>
                    <a:pt x="461" y="61"/>
                  </a:cubicBezTo>
                  <a:cubicBezTo>
                    <a:pt x="461" y="61"/>
                    <a:pt x="462" y="61"/>
                    <a:pt x="463" y="61"/>
                  </a:cubicBezTo>
                  <a:cubicBezTo>
                    <a:pt x="463" y="61"/>
                    <a:pt x="463" y="61"/>
                    <a:pt x="464" y="61"/>
                  </a:cubicBezTo>
                  <a:cubicBezTo>
                    <a:pt x="465" y="60"/>
                    <a:pt x="466" y="60"/>
                    <a:pt x="466" y="59"/>
                  </a:cubicBezTo>
                  <a:cubicBezTo>
                    <a:pt x="466" y="59"/>
                    <a:pt x="466" y="59"/>
                    <a:pt x="466" y="59"/>
                  </a:cubicBezTo>
                  <a:cubicBezTo>
                    <a:pt x="467" y="58"/>
                    <a:pt x="467" y="57"/>
                    <a:pt x="467" y="57"/>
                  </a:cubicBezTo>
                  <a:cubicBezTo>
                    <a:pt x="467" y="56"/>
                    <a:pt x="467" y="55"/>
                    <a:pt x="467" y="55"/>
                  </a:cubicBezTo>
                  <a:cubicBezTo>
                    <a:pt x="466" y="54"/>
                    <a:pt x="466" y="54"/>
                    <a:pt x="465" y="53"/>
                  </a:cubicBezTo>
                  <a:cubicBezTo>
                    <a:pt x="465" y="53"/>
                    <a:pt x="464" y="52"/>
                    <a:pt x="463" y="51"/>
                  </a:cubicBezTo>
                  <a:cubicBezTo>
                    <a:pt x="460" y="49"/>
                    <a:pt x="455" y="46"/>
                    <a:pt x="449" y="42"/>
                  </a:cubicBezTo>
                  <a:cubicBezTo>
                    <a:pt x="439" y="36"/>
                    <a:pt x="427" y="29"/>
                    <a:pt x="417" y="23"/>
                  </a:cubicBezTo>
                  <a:cubicBezTo>
                    <a:pt x="412" y="20"/>
                    <a:pt x="408" y="18"/>
                    <a:pt x="405" y="16"/>
                  </a:cubicBezTo>
                  <a:cubicBezTo>
                    <a:pt x="403" y="15"/>
                    <a:pt x="402" y="14"/>
                    <a:pt x="401" y="14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399" y="15"/>
                    <a:pt x="399" y="15"/>
                    <a:pt x="399" y="15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399" y="15"/>
                    <a:pt x="399" y="15"/>
                    <a:pt x="399" y="15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401" y="14"/>
                    <a:pt x="401" y="14"/>
                    <a:pt x="401" y="14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401" y="14"/>
                    <a:pt x="401" y="14"/>
                    <a:pt x="401" y="14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402" y="16"/>
                    <a:pt x="402" y="16"/>
                    <a:pt x="402" y="16"/>
                  </a:cubicBezTo>
                  <a:cubicBezTo>
                    <a:pt x="402" y="15"/>
                    <a:pt x="401" y="14"/>
                    <a:pt x="401" y="14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402" y="16"/>
                    <a:pt x="402" y="16"/>
                    <a:pt x="402" y="16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401" y="19"/>
                    <a:pt x="401" y="19"/>
                    <a:pt x="401" y="19"/>
                  </a:cubicBezTo>
                  <a:cubicBezTo>
                    <a:pt x="402" y="18"/>
                    <a:pt x="402" y="17"/>
                    <a:pt x="402" y="16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401" y="19"/>
                    <a:pt x="401" y="19"/>
                    <a:pt x="401" y="19"/>
                  </a:cubicBezTo>
                  <a:cubicBezTo>
                    <a:pt x="398" y="16"/>
                    <a:pt x="398" y="16"/>
                    <a:pt x="398" y="16"/>
                  </a:cubicBezTo>
                  <a:cubicBezTo>
                    <a:pt x="397" y="20"/>
                    <a:pt x="397" y="20"/>
                    <a:pt x="397" y="20"/>
                  </a:cubicBezTo>
                  <a:cubicBezTo>
                    <a:pt x="397" y="20"/>
                    <a:pt x="412" y="25"/>
                    <a:pt x="427" y="30"/>
                  </a:cubicBezTo>
                  <a:cubicBezTo>
                    <a:pt x="435" y="33"/>
                    <a:pt x="442" y="36"/>
                    <a:pt x="448" y="38"/>
                  </a:cubicBezTo>
                  <a:cubicBezTo>
                    <a:pt x="452" y="39"/>
                    <a:pt x="454" y="39"/>
                    <a:pt x="456" y="40"/>
                  </a:cubicBezTo>
                  <a:cubicBezTo>
                    <a:pt x="457" y="40"/>
                    <a:pt x="458" y="40"/>
                    <a:pt x="459" y="41"/>
                  </a:cubicBezTo>
                  <a:cubicBezTo>
                    <a:pt x="459" y="41"/>
                    <a:pt x="459" y="41"/>
                    <a:pt x="459" y="41"/>
                  </a:cubicBezTo>
                  <a:cubicBezTo>
                    <a:pt x="460" y="41"/>
                    <a:pt x="460" y="41"/>
                    <a:pt x="461" y="41"/>
                  </a:cubicBezTo>
                  <a:cubicBezTo>
                    <a:pt x="461" y="41"/>
                    <a:pt x="461" y="41"/>
                    <a:pt x="462" y="41"/>
                  </a:cubicBezTo>
                  <a:cubicBezTo>
                    <a:pt x="462" y="41"/>
                    <a:pt x="462" y="41"/>
                    <a:pt x="463" y="40"/>
                  </a:cubicBezTo>
                  <a:cubicBezTo>
                    <a:pt x="463" y="40"/>
                    <a:pt x="464" y="40"/>
                    <a:pt x="464" y="39"/>
                  </a:cubicBezTo>
                  <a:cubicBezTo>
                    <a:pt x="465" y="39"/>
                    <a:pt x="465" y="38"/>
                    <a:pt x="465" y="37"/>
                  </a:cubicBezTo>
                  <a:cubicBezTo>
                    <a:pt x="465" y="36"/>
                    <a:pt x="464" y="35"/>
                    <a:pt x="464" y="35"/>
                  </a:cubicBezTo>
                  <a:cubicBezTo>
                    <a:pt x="464" y="34"/>
                    <a:pt x="464" y="34"/>
                    <a:pt x="463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3"/>
                    <a:pt x="461" y="32"/>
                    <a:pt x="460" y="31"/>
                  </a:cubicBezTo>
                  <a:cubicBezTo>
                    <a:pt x="450" y="25"/>
                    <a:pt x="421" y="7"/>
                    <a:pt x="421" y="7"/>
                  </a:cubicBezTo>
                  <a:cubicBezTo>
                    <a:pt x="419" y="11"/>
                    <a:pt x="419" y="11"/>
                    <a:pt x="419" y="11"/>
                  </a:cubicBezTo>
                  <a:cubicBezTo>
                    <a:pt x="419" y="15"/>
                    <a:pt x="419" y="15"/>
                    <a:pt x="419" y="15"/>
                  </a:cubicBezTo>
                  <a:cubicBezTo>
                    <a:pt x="419" y="11"/>
                    <a:pt x="419" y="11"/>
                    <a:pt x="419" y="11"/>
                  </a:cubicBezTo>
                  <a:cubicBezTo>
                    <a:pt x="418" y="15"/>
                    <a:pt x="418" y="15"/>
                    <a:pt x="418" y="15"/>
                  </a:cubicBezTo>
                  <a:cubicBezTo>
                    <a:pt x="418" y="15"/>
                    <a:pt x="418" y="15"/>
                    <a:pt x="419" y="15"/>
                  </a:cubicBezTo>
                  <a:cubicBezTo>
                    <a:pt x="419" y="11"/>
                    <a:pt x="419" y="11"/>
                    <a:pt x="419" y="11"/>
                  </a:cubicBezTo>
                  <a:cubicBezTo>
                    <a:pt x="418" y="15"/>
                    <a:pt x="418" y="15"/>
                    <a:pt x="418" y="15"/>
                  </a:cubicBezTo>
                  <a:cubicBezTo>
                    <a:pt x="418" y="14"/>
                    <a:pt x="418" y="14"/>
                    <a:pt x="418" y="14"/>
                  </a:cubicBezTo>
                  <a:cubicBezTo>
                    <a:pt x="418" y="15"/>
                    <a:pt x="418" y="15"/>
                    <a:pt x="418" y="15"/>
                  </a:cubicBezTo>
                  <a:cubicBezTo>
                    <a:pt x="418" y="15"/>
                    <a:pt x="418" y="15"/>
                    <a:pt x="418" y="15"/>
                  </a:cubicBezTo>
                  <a:cubicBezTo>
                    <a:pt x="418" y="14"/>
                    <a:pt x="418" y="14"/>
                    <a:pt x="418" y="14"/>
                  </a:cubicBezTo>
                  <a:cubicBezTo>
                    <a:pt x="418" y="15"/>
                    <a:pt x="418" y="15"/>
                    <a:pt x="418" y="15"/>
                  </a:cubicBezTo>
                  <a:cubicBezTo>
                    <a:pt x="418" y="15"/>
                    <a:pt x="419" y="15"/>
                    <a:pt x="421" y="15"/>
                  </a:cubicBezTo>
                  <a:cubicBezTo>
                    <a:pt x="425" y="16"/>
                    <a:pt x="434" y="18"/>
                    <a:pt x="443" y="19"/>
                  </a:cubicBezTo>
                  <a:cubicBezTo>
                    <a:pt x="447" y="20"/>
                    <a:pt x="451" y="21"/>
                    <a:pt x="455" y="21"/>
                  </a:cubicBezTo>
                  <a:cubicBezTo>
                    <a:pt x="456" y="21"/>
                    <a:pt x="458" y="22"/>
                    <a:pt x="459" y="22"/>
                  </a:cubicBezTo>
                  <a:cubicBezTo>
                    <a:pt x="459" y="22"/>
                    <a:pt x="460" y="22"/>
                    <a:pt x="460" y="22"/>
                  </a:cubicBezTo>
                  <a:cubicBezTo>
                    <a:pt x="461" y="22"/>
                    <a:pt x="461" y="22"/>
                    <a:pt x="461" y="22"/>
                  </a:cubicBezTo>
                  <a:cubicBezTo>
                    <a:pt x="462" y="22"/>
                    <a:pt x="462" y="22"/>
                    <a:pt x="462" y="22"/>
                  </a:cubicBezTo>
                  <a:cubicBezTo>
                    <a:pt x="462" y="22"/>
                    <a:pt x="463" y="22"/>
                    <a:pt x="463" y="22"/>
                  </a:cubicBezTo>
                  <a:cubicBezTo>
                    <a:pt x="464" y="22"/>
                    <a:pt x="464" y="21"/>
                    <a:pt x="465" y="20"/>
                  </a:cubicBezTo>
                  <a:cubicBezTo>
                    <a:pt x="465" y="20"/>
                    <a:pt x="465" y="20"/>
                    <a:pt x="465" y="20"/>
                  </a:cubicBezTo>
                  <a:cubicBezTo>
                    <a:pt x="466" y="19"/>
                    <a:pt x="466" y="19"/>
                    <a:pt x="466" y="18"/>
                  </a:cubicBezTo>
                  <a:cubicBezTo>
                    <a:pt x="466" y="17"/>
                    <a:pt x="465" y="17"/>
                    <a:pt x="465" y="16"/>
                  </a:cubicBezTo>
                  <a:cubicBezTo>
                    <a:pt x="465" y="16"/>
                    <a:pt x="465" y="15"/>
                    <a:pt x="464" y="15"/>
                  </a:cubicBezTo>
                  <a:cubicBezTo>
                    <a:pt x="464" y="15"/>
                    <a:pt x="464" y="14"/>
                    <a:pt x="464" y="14"/>
                  </a:cubicBezTo>
                  <a:cubicBezTo>
                    <a:pt x="462" y="13"/>
                    <a:pt x="461" y="12"/>
                    <a:pt x="459" y="11"/>
                  </a:cubicBezTo>
                  <a:cubicBezTo>
                    <a:pt x="456" y="9"/>
                    <a:pt x="452" y="7"/>
                    <a:pt x="449" y="6"/>
                  </a:cubicBezTo>
                  <a:cubicBezTo>
                    <a:pt x="448" y="5"/>
                    <a:pt x="447" y="4"/>
                    <a:pt x="446" y="4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2" y="6"/>
                    <a:pt x="442" y="6"/>
                    <a:pt x="442" y="6"/>
                  </a:cubicBezTo>
                  <a:cubicBezTo>
                    <a:pt x="446" y="4"/>
                    <a:pt x="446" y="4"/>
                    <a:pt x="446" y="4"/>
                  </a:cubicBezTo>
                  <a:cubicBezTo>
                    <a:pt x="445" y="3"/>
                    <a:pt x="445" y="3"/>
                    <a:pt x="445" y="3"/>
                  </a:cubicBezTo>
                  <a:cubicBezTo>
                    <a:pt x="442" y="6"/>
                    <a:pt x="442" y="6"/>
                    <a:pt x="442" y="6"/>
                  </a:cubicBezTo>
                  <a:cubicBezTo>
                    <a:pt x="446" y="4"/>
                    <a:pt x="446" y="4"/>
                    <a:pt x="446" y="4"/>
                  </a:cubicBezTo>
                  <a:cubicBezTo>
                    <a:pt x="442" y="6"/>
                    <a:pt x="442" y="6"/>
                    <a:pt x="442" y="6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6" y="5"/>
                    <a:pt x="446" y="4"/>
                    <a:pt x="446" y="4"/>
                  </a:cubicBezTo>
                  <a:cubicBezTo>
                    <a:pt x="442" y="6"/>
                    <a:pt x="442" y="6"/>
                    <a:pt x="442" y="6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2" y="6"/>
                    <a:pt x="442" y="6"/>
                    <a:pt x="442" y="6"/>
                  </a:cubicBezTo>
                  <a:cubicBezTo>
                    <a:pt x="443" y="10"/>
                    <a:pt x="443" y="10"/>
                    <a:pt x="443" y="10"/>
                  </a:cubicBezTo>
                  <a:cubicBezTo>
                    <a:pt x="463" y="9"/>
                    <a:pt x="463" y="9"/>
                    <a:pt x="463" y="9"/>
                  </a:cubicBezTo>
                  <a:cubicBezTo>
                    <a:pt x="465" y="9"/>
                    <a:pt x="466" y="8"/>
                    <a:pt x="467" y="6"/>
                  </a:cubicBezTo>
                  <a:cubicBezTo>
                    <a:pt x="467" y="5"/>
                    <a:pt x="466" y="3"/>
                    <a:pt x="465" y="2"/>
                  </a:cubicBezTo>
                  <a:cubicBezTo>
                    <a:pt x="463" y="1"/>
                    <a:pt x="463" y="1"/>
                    <a:pt x="463" y="1"/>
                  </a:cubicBezTo>
                  <a:cubicBezTo>
                    <a:pt x="461" y="0"/>
                    <a:pt x="459" y="0"/>
                    <a:pt x="458" y="2"/>
                  </a:cubicBezTo>
                  <a:cubicBezTo>
                    <a:pt x="456" y="4"/>
                    <a:pt x="457" y="6"/>
                    <a:pt x="459" y="8"/>
                  </a:cubicBezTo>
                  <a:cubicBezTo>
                    <a:pt x="461" y="9"/>
                    <a:pt x="461" y="9"/>
                    <a:pt x="461" y="9"/>
                  </a:cubicBezTo>
                  <a:cubicBezTo>
                    <a:pt x="463" y="5"/>
                    <a:pt x="463" y="5"/>
                    <a:pt x="463" y="5"/>
                  </a:cubicBezTo>
                  <a:cubicBezTo>
                    <a:pt x="463" y="1"/>
                    <a:pt x="463" y="1"/>
                    <a:pt x="463" y="1"/>
                  </a:cubicBezTo>
                  <a:cubicBezTo>
                    <a:pt x="442" y="2"/>
                    <a:pt x="442" y="2"/>
                    <a:pt x="442" y="2"/>
                  </a:cubicBezTo>
                  <a:cubicBezTo>
                    <a:pt x="440" y="2"/>
                    <a:pt x="438" y="4"/>
                    <a:pt x="438" y="6"/>
                  </a:cubicBezTo>
                  <a:cubicBezTo>
                    <a:pt x="438" y="7"/>
                    <a:pt x="439" y="8"/>
                    <a:pt x="439" y="8"/>
                  </a:cubicBezTo>
                  <a:cubicBezTo>
                    <a:pt x="440" y="9"/>
                    <a:pt x="440" y="9"/>
                    <a:pt x="440" y="9"/>
                  </a:cubicBezTo>
                  <a:cubicBezTo>
                    <a:pt x="440" y="9"/>
                    <a:pt x="440" y="9"/>
                    <a:pt x="440" y="9"/>
                  </a:cubicBezTo>
                  <a:cubicBezTo>
                    <a:pt x="441" y="10"/>
                    <a:pt x="441" y="10"/>
                    <a:pt x="442" y="10"/>
                  </a:cubicBezTo>
                  <a:cubicBezTo>
                    <a:pt x="444" y="12"/>
                    <a:pt x="449" y="14"/>
                    <a:pt x="452" y="17"/>
                  </a:cubicBezTo>
                  <a:cubicBezTo>
                    <a:pt x="454" y="18"/>
                    <a:pt x="456" y="19"/>
                    <a:pt x="457" y="20"/>
                  </a:cubicBezTo>
                  <a:cubicBezTo>
                    <a:pt x="458" y="20"/>
                    <a:pt x="458" y="20"/>
                    <a:pt x="459" y="21"/>
                  </a:cubicBezTo>
                  <a:cubicBezTo>
                    <a:pt x="459" y="21"/>
                    <a:pt x="459" y="21"/>
                    <a:pt x="459" y="21"/>
                  </a:cubicBezTo>
                  <a:cubicBezTo>
                    <a:pt x="460" y="19"/>
                    <a:pt x="460" y="19"/>
                    <a:pt x="460" y="19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59" y="21"/>
                    <a:pt x="459" y="21"/>
                    <a:pt x="459" y="21"/>
                  </a:cubicBezTo>
                  <a:cubicBezTo>
                    <a:pt x="460" y="19"/>
                    <a:pt x="460" y="19"/>
                    <a:pt x="460" y="19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58" y="20"/>
                    <a:pt x="458" y="20"/>
                    <a:pt x="458" y="20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458" y="20"/>
                    <a:pt x="458" y="20"/>
                    <a:pt x="458" y="20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58" y="18"/>
                    <a:pt x="458" y="18"/>
                    <a:pt x="458" y="18"/>
                  </a:cubicBezTo>
                  <a:cubicBezTo>
                    <a:pt x="458" y="19"/>
                    <a:pt x="458" y="20"/>
                    <a:pt x="458" y="20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58" y="18"/>
                    <a:pt x="458" y="18"/>
                    <a:pt x="458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58" y="16"/>
                    <a:pt x="458" y="16"/>
                    <a:pt x="458" y="16"/>
                  </a:cubicBezTo>
                  <a:cubicBezTo>
                    <a:pt x="458" y="17"/>
                    <a:pt x="458" y="17"/>
                    <a:pt x="458" y="18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58" y="16"/>
                    <a:pt x="458" y="16"/>
                    <a:pt x="458" y="16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58" y="16"/>
                    <a:pt x="458" y="16"/>
                    <a:pt x="458" y="16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60" y="15"/>
                    <a:pt x="459" y="15"/>
                    <a:pt x="458" y="16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0" y="14"/>
                    <a:pt x="460" y="14"/>
                    <a:pt x="460" y="14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4"/>
                    <a:pt x="461" y="14"/>
                    <a:pt x="460" y="14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7"/>
                    <a:pt x="461" y="17"/>
                    <a:pt x="461" y="17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5"/>
                    <a:pt x="461" y="15"/>
                    <a:pt x="461" y="15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5"/>
                    <a:pt x="461" y="15"/>
                    <a:pt x="461" y="15"/>
                  </a:cubicBezTo>
                  <a:cubicBezTo>
                    <a:pt x="461" y="14"/>
                    <a:pt x="461" y="14"/>
                    <a:pt x="461" y="14"/>
                  </a:cubicBezTo>
                  <a:cubicBezTo>
                    <a:pt x="461" y="14"/>
                    <a:pt x="460" y="14"/>
                    <a:pt x="459" y="14"/>
                  </a:cubicBezTo>
                  <a:cubicBezTo>
                    <a:pt x="454" y="13"/>
                    <a:pt x="444" y="11"/>
                    <a:pt x="436" y="10"/>
                  </a:cubicBezTo>
                  <a:cubicBezTo>
                    <a:pt x="432" y="9"/>
                    <a:pt x="428" y="8"/>
                    <a:pt x="425" y="8"/>
                  </a:cubicBezTo>
                  <a:cubicBezTo>
                    <a:pt x="423" y="7"/>
                    <a:pt x="422" y="7"/>
                    <a:pt x="421" y="7"/>
                  </a:cubicBezTo>
                  <a:cubicBezTo>
                    <a:pt x="421" y="7"/>
                    <a:pt x="420" y="7"/>
                    <a:pt x="420" y="7"/>
                  </a:cubicBezTo>
                  <a:cubicBezTo>
                    <a:pt x="420" y="7"/>
                    <a:pt x="420" y="7"/>
                    <a:pt x="420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7" y="7"/>
                    <a:pt x="415" y="8"/>
                    <a:pt x="415" y="10"/>
                  </a:cubicBezTo>
                  <a:cubicBezTo>
                    <a:pt x="414" y="11"/>
                    <a:pt x="415" y="13"/>
                    <a:pt x="417" y="14"/>
                  </a:cubicBezTo>
                  <a:cubicBezTo>
                    <a:pt x="417" y="14"/>
                    <a:pt x="419" y="16"/>
                    <a:pt x="423" y="18"/>
                  </a:cubicBezTo>
                  <a:cubicBezTo>
                    <a:pt x="429" y="22"/>
                    <a:pt x="438" y="27"/>
                    <a:pt x="445" y="32"/>
                  </a:cubicBezTo>
                  <a:cubicBezTo>
                    <a:pt x="449" y="34"/>
                    <a:pt x="452" y="36"/>
                    <a:pt x="455" y="38"/>
                  </a:cubicBezTo>
                  <a:cubicBezTo>
                    <a:pt x="456" y="38"/>
                    <a:pt x="457" y="39"/>
                    <a:pt x="457" y="39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60" y="38"/>
                    <a:pt x="460" y="38"/>
                    <a:pt x="460" y="38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60" y="38"/>
                    <a:pt x="460" y="38"/>
                    <a:pt x="460" y="38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7" y="39"/>
                    <a:pt x="457" y="39"/>
                    <a:pt x="457" y="39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7" y="39"/>
                    <a:pt x="457" y="39"/>
                    <a:pt x="457" y="39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7" y="39"/>
                    <a:pt x="457" y="39"/>
                    <a:pt x="457" y="39"/>
                  </a:cubicBezTo>
                  <a:cubicBezTo>
                    <a:pt x="457" y="39"/>
                    <a:pt x="457" y="39"/>
                    <a:pt x="457" y="39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7" y="39"/>
                    <a:pt x="457" y="39"/>
                    <a:pt x="457" y="39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7" y="37"/>
                    <a:pt x="457" y="37"/>
                    <a:pt x="457" y="37"/>
                  </a:cubicBezTo>
                  <a:cubicBezTo>
                    <a:pt x="457" y="38"/>
                    <a:pt x="457" y="38"/>
                    <a:pt x="457" y="39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7" y="37"/>
                    <a:pt x="457" y="37"/>
                    <a:pt x="457" y="37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8" y="35"/>
                    <a:pt x="458" y="35"/>
                    <a:pt x="458" y="35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9" y="33"/>
                    <a:pt x="459" y="33"/>
                    <a:pt x="459" y="33"/>
                  </a:cubicBezTo>
                  <a:cubicBezTo>
                    <a:pt x="458" y="34"/>
                    <a:pt x="458" y="34"/>
                    <a:pt x="458" y="35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59" y="33"/>
                    <a:pt x="459" y="33"/>
                    <a:pt x="459" y="33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0" y="33"/>
                    <a:pt x="459" y="33"/>
                    <a:pt x="459" y="33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7"/>
                    <a:pt x="461" y="37"/>
                    <a:pt x="461" y="37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6"/>
                    <a:pt x="461" y="36"/>
                    <a:pt x="461" y="36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6"/>
                    <a:pt x="461" y="36"/>
                    <a:pt x="461" y="36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4"/>
                    <a:pt x="461" y="34"/>
                    <a:pt x="461" y="34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4"/>
                    <a:pt x="461" y="34"/>
                    <a:pt x="461" y="34"/>
                  </a:cubicBezTo>
                  <a:cubicBezTo>
                    <a:pt x="461" y="33"/>
                    <a:pt x="461" y="33"/>
                    <a:pt x="461" y="33"/>
                  </a:cubicBezTo>
                  <a:cubicBezTo>
                    <a:pt x="461" y="33"/>
                    <a:pt x="461" y="33"/>
                    <a:pt x="460" y="33"/>
                  </a:cubicBezTo>
                  <a:cubicBezTo>
                    <a:pt x="457" y="32"/>
                    <a:pt x="452" y="30"/>
                    <a:pt x="446" y="28"/>
                  </a:cubicBezTo>
                  <a:cubicBezTo>
                    <a:pt x="437" y="25"/>
                    <a:pt x="425" y="21"/>
                    <a:pt x="416" y="18"/>
                  </a:cubicBezTo>
                  <a:cubicBezTo>
                    <a:pt x="411" y="16"/>
                    <a:pt x="407" y="15"/>
                    <a:pt x="404" y="14"/>
                  </a:cubicBezTo>
                  <a:cubicBezTo>
                    <a:pt x="401" y="13"/>
                    <a:pt x="399" y="12"/>
                    <a:pt x="399" y="12"/>
                  </a:cubicBezTo>
                  <a:cubicBezTo>
                    <a:pt x="398" y="12"/>
                    <a:pt x="396" y="12"/>
                    <a:pt x="395" y="13"/>
                  </a:cubicBezTo>
                  <a:cubicBezTo>
                    <a:pt x="394" y="14"/>
                    <a:pt x="394" y="15"/>
                    <a:pt x="394" y="16"/>
                  </a:cubicBezTo>
                  <a:cubicBezTo>
                    <a:pt x="394" y="17"/>
                    <a:pt x="394" y="18"/>
                    <a:pt x="395" y="18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6" y="20"/>
                    <a:pt x="396" y="20"/>
                    <a:pt x="396" y="20"/>
                  </a:cubicBezTo>
                  <a:cubicBezTo>
                    <a:pt x="397" y="21"/>
                    <a:pt x="399" y="21"/>
                    <a:pt x="401" y="23"/>
                  </a:cubicBezTo>
                  <a:cubicBezTo>
                    <a:pt x="409" y="28"/>
                    <a:pt x="424" y="36"/>
                    <a:pt x="437" y="44"/>
                  </a:cubicBezTo>
                  <a:cubicBezTo>
                    <a:pt x="443" y="48"/>
                    <a:pt x="449" y="52"/>
                    <a:pt x="454" y="55"/>
                  </a:cubicBezTo>
                  <a:cubicBezTo>
                    <a:pt x="456" y="56"/>
                    <a:pt x="458" y="57"/>
                    <a:pt x="459" y="58"/>
                  </a:cubicBezTo>
                  <a:cubicBezTo>
                    <a:pt x="459" y="58"/>
                    <a:pt x="460" y="59"/>
                    <a:pt x="460" y="59"/>
                  </a:cubicBezTo>
                  <a:cubicBezTo>
                    <a:pt x="460" y="59"/>
                    <a:pt x="460" y="59"/>
                    <a:pt x="460" y="59"/>
                  </a:cubicBezTo>
                  <a:cubicBezTo>
                    <a:pt x="460" y="58"/>
                    <a:pt x="460" y="58"/>
                    <a:pt x="460" y="58"/>
                  </a:cubicBezTo>
                  <a:cubicBezTo>
                    <a:pt x="460" y="59"/>
                    <a:pt x="460" y="59"/>
                    <a:pt x="460" y="59"/>
                  </a:cubicBezTo>
                  <a:cubicBezTo>
                    <a:pt x="460" y="59"/>
                    <a:pt x="460" y="59"/>
                    <a:pt x="460" y="59"/>
                  </a:cubicBezTo>
                  <a:cubicBezTo>
                    <a:pt x="460" y="58"/>
                    <a:pt x="460" y="58"/>
                    <a:pt x="460" y="58"/>
                  </a:cubicBezTo>
                  <a:cubicBezTo>
                    <a:pt x="460" y="59"/>
                    <a:pt x="460" y="59"/>
                    <a:pt x="460" y="59"/>
                  </a:cubicBezTo>
                  <a:cubicBezTo>
                    <a:pt x="462" y="57"/>
                    <a:pt x="462" y="57"/>
                    <a:pt x="462" y="57"/>
                  </a:cubicBezTo>
                  <a:cubicBezTo>
                    <a:pt x="459" y="58"/>
                    <a:pt x="459" y="58"/>
                    <a:pt x="459" y="58"/>
                  </a:cubicBezTo>
                  <a:cubicBezTo>
                    <a:pt x="460" y="59"/>
                    <a:pt x="460" y="59"/>
                    <a:pt x="460" y="59"/>
                  </a:cubicBezTo>
                  <a:cubicBezTo>
                    <a:pt x="462" y="57"/>
                    <a:pt x="462" y="57"/>
                    <a:pt x="462" y="57"/>
                  </a:cubicBezTo>
                  <a:cubicBezTo>
                    <a:pt x="459" y="58"/>
                    <a:pt x="459" y="58"/>
                    <a:pt x="459" y="58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59" y="57"/>
                    <a:pt x="459" y="57"/>
                    <a:pt x="459" y="57"/>
                  </a:cubicBezTo>
                  <a:cubicBezTo>
                    <a:pt x="459" y="58"/>
                    <a:pt x="459" y="58"/>
                    <a:pt x="459" y="58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59" y="57"/>
                    <a:pt x="459" y="57"/>
                    <a:pt x="459" y="57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60" y="55"/>
                    <a:pt x="460" y="55"/>
                    <a:pt x="460" y="55"/>
                  </a:cubicBezTo>
                  <a:cubicBezTo>
                    <a:pt x="459" y="55"/>
                    <a:pt x="459" y="56"/>
                    <a:pt x="459" y="57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60" y="55"/>
                    <a:pt x="460" y="55"/>
                    <a:pt x="460" y="55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60" y="55"/>
                    <a:pt x="460" y="55"/>
                    <a:pt x="460" y="55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62" y="53"/>
                    <a:pt x="462" y="53"/>
                    <a:pt x="462" y="53"/>
                  </a:cubicBezTo>
                  <a:cubicBezTo>
                    <a:pt x="461" y="53"/>
                    <a:pt x="460" y="54"/>
                    <a:pt x="460" y="55"/>
                  </a:cubicBezTo>
                  <a:cubicBezTo>
                    <a:pt x="463" y="57"/>
                    <a:pt x="463" y="57"/>
                    <a:pt x="463" y="57"/>
                  </a:cubicBezTo>
                  <a:cubicBezTo>
                    <a:pt x="462" y="53"/>
                    <a:pt x="462" y="53"/>
                    <a:pt x="462" y="53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3" y="53"/>
                    <a:pt x="463" y="53"/>
                    <a:pt x="463" y="53"/>
                  </a:cubicBezTo>
                  <a:cubicBezTo>
                    <a:pt x="462" y="53"/>
                    <a:pt x="462" y="53"/>
                    <a:pt x="462" y="53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3" y="53"/>
                    <a:pt x="463" y="53"/>
                    <a:pt x="463" y="53"/>
                  </a:cubicBezTo>
                  <a:cubicBezTo>
                    <a:pt x="463" y="54"/>
                    <a:pt x="463" y="54"/>
                    <a:pt x="463" y="54"/>
                  </a:cubicBezTo>
                  <a:cubicBezTo>
                    <a:pt x="463" y="53"/>
                    <a:pt x="463" y="53"/>
                    <a:pt x="463" y="53"/>
                  </a:cubicBezTo>
                  <a:cubicBezTo>
                    <a:pt x="463" y="53"/>
                    <a:pt x="463" y="53"/>
                    <a:pt x="463" y="53"/>
                  </a:cubicBezTo>
                  <a:cubicBezTo>
                    <a:pt x="463" y="54"/>
                    <a:pt x="463" y="54"/>
                    <a:pt x="463" y="54"/>
                  </a:cubicBezTo>
                  <a:cubicBezTo>
                    <a:pt x="463" y="53"/>
                    <a:pt x="463" y="53"/>
                    <a:pt x="463" y="53"/>
                  </a:cubicBezTo>
                  <a:cubicBezTo>
                    <a:pt x="463" y="53"/>
                    <a:pt x="462" y="53"/>
                    <a:pt x="461" y="52"/>
                  </a:cubicBezTo>
                  <a:cubicBezTo>
                    <a:pt x="457" y="51"/>
                    <a:pt x="450" y="48"/>
                    <a:pt x="441" y="44"/>
                  </a:cubicBezTo>
                  <a:cubicBezTo>
                    <a:pt x="428" y="38"/>
                    <a:pt x="412" y="30"/>
                    <a:pt x="399" y="24"/>
                  </a:cubicBezTo>
                  <a:cubicBezTo>
                    <a:pt x="392" y="21"/>
                    <a:pt x="387" y="18"/>
                    <a:pt x="383" y="16"/>
                  </a:cubicBezTo>
                  <a:cubicBezTo>
                    <a:pt x="381" y="15"/>
                    <a:pt x="379" y="14"/>
                    <a:pt x="378" y="14"/>
                  </a:cubicBezTo>
                  <a:cubicBezTo>
                    <a:pt x="377" y="13"/>
                    <a:pt x="377" y="13"/>
                    <a:pt x="377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6" y="13"/>
                    <a:pt x="376" y="13"/>
                    <a:pt x="376" y="13"/>
                  </a:cubicBezTo>
                  <a:cubicBezTo>
                    <a:pt x="374" y="12"/>
                    <a:pt x="372" y="13"/>
                    <a:pt x="371" y="14"/>
                  </a:cubicBezTo>
                  <a:cubicBezTo>
                    <a:pt x="370" y="16"/>
                    <a:pt x="370" y="19"/>
                    <a:pt x="372" y="20"/>
                  </a:cubicBezTo>
                  <a:cubicBezTo>
                    <a:pt x="372" y="20"/>
                    <a:pt x="378" y="23"/>
                    <a:pt x="386" y="28"/>
                  </a:cubicBezTo>
                  <a:cubicBezTo>
                    <a:pt x="398" y="36"/>
                    <a:pt x="417" y="47"/>
                    <a:pt x="432" y="57"/>
                  </a:cubicBezTo>
                  <a:cubicBezTo>
                    <a:pt x="440" y="62"/>
                    <a:pt x="447" y="66"/>
                    <a:pt x="452" y="69"/>
                  </a:cubicBezTo>
                  <a:cubicBezTo>
                    <a:pt x="454" y="71"/>
                    <a:pt x="456" y="72"/>
                    <a:pt x="458" y="73"/>
                  </a:cubicBezTo>
                  <a:cubicBezTo>
                    <a:pt x="458" y="74"/>
                    <a:pt x="459" y="74"/>
                    <a:pt x="459" y="74"/>
                  </a:cubicBezTo>
                  <a:cubicBezTo>
                    <a:pt x="460" y="74"/>
                    <a:pt x="460" y="74"/>
                    <a:pt x="460" y="74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59" y="74"/>
                    <a:pt x="459" y="74"/>
                    <a:pt x="459" y="74"/>
                  </a:cubicBezTo>
                  <a:cubicBezTo>
                    <a:pt x="460" y="74"/>
                    <a:pt x="460" y="74"/>
                    <a:pt x="460" y="74"/>
                  </a:cubicBezTo>
                  <a:cubicBezTo>
                    <a:pt x="461" y="72"/>
                    <a:pt x="461" y="72"/>
                    <a:pt x="461" y="72"/>
                  </a:cubicBezTo>
                  <a:cubicBezTo>
                    <a:pt x="459" y="74"/>
                    <a:pt x="459" y="74"/>
                    <a:pt x="459" y="74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59" y="74"/>
                    <a:pt x="459" y="74"/>
                    <a:pt x="459" y="74"/>
                  </a:cubicBezTo>
                  <a:cubicBezTo>
                    <a:pt x="459" y="74"/>
                    <a:pt x="459" y="74"/>
                    <a:pt x="459" y="74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59" y="74"/>
                    <a:pt x="459" y="74"/>
                    <a:pt x="459" y="74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59" y="73"/>
                    <a:pt x="459" y="73"/>
                    <a:pt x="459" y="73"/>
                  </a:cubicBezTo>
                  <a:cubicBezTo>
                    <a:pt x="459" y="74"/>
                    <a:pt x="459" y="74"/>
                    <a:pt x="459" y="74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59" y="73"/>
                    <a:pt x="459" y="73"/>
                    <a:pt x="459" y="73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58" y="71"/>
                    <a:pt x="458" y="71"/>
                    <a:pt x="458" y="71"/>
                  </a:cubicBezTo>
                  <a:cubicBezTo>
                    <a:pt x="458" y="72"/>
                    <a:pt x="458" y="73"/>
                    <a:pt x="459" y="73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58" y="71"/>
                    <a:pt x="458" y="71"/>
                    <a:pt x="458" y="71"/>
                  </a:cubicBezTo>
                  <a:cubicBezTo>
                    <a:pt x="462" y="71"/>
                    <a:pt x="462" y="71"/>
                    <a:pt x="462" y="71"/>
                  </a:cubicBezTo>
                  <a:cubicBezTo>
                    <a:pt x="464" y="68"/>
                    <a:pt x="464" y="68"/>
                    <a:pt x="464" y="68"/>
                  </a:cubicBezTo>
                  <a:cubicBezTo>
                    <a:pt x="352" y="15"/>
                    <a:pt x="352" y="15"/>
                    <a:pt x="352" y="15"/>
                  </a:cubicBezTo>
                  <a:cubicBezTo>
                    <a:pt x="350" y="14"/>
                    <a:pt x="348" y="15"/>
                    <a:pt x="347" y="16"/>
                  </a:cubicBezTo>
                  <a:cubicBezTo>
                    <a:pt x="346" y="17"/>
                    <a:pt x="346" y="18"/>
                    <a:pt x="346" y="19"/>
                  </a:cubicBezTo>
                  <a:cubicBezTo>
                    <a:pt x="346" y="20"/>
                    <a:pt x="347" y="20"/>
                    <a:pt x="347" y="21"/>
                  </a:cubicBezTo>
                  <a:cubicBezTo>
                    <a:pt x="347" y="21"/>
                    <a:pt x="347" y="21"/>
                    <a:pt x="348" y="22"/>
                  </a:cubicBezTo>
                  <a:cubicBezTo>
                    <a:pt x="348" y="22"/>
                    <a:pt x="348" y="22"/>
                    <a:pt x="349" y="23"/>
                  </a:cubicBezTo>
                  <a:cubicBezTo>
                    <a:pt x="350" y="24"/>
                    <a:pt x="353" y="26"/>
                    <a:pt x="357" y="28"/>
                  </a:cubicBezTo>
                  <a:cubicBezTo>
                    <a:pt x="370" y="37"/>
                    <a:pt x="396" y="52"/>
                    <a:pt x="419" y="66"/>
                  </a:cubicBezTo>
                  <a:cubicBezTo>
                    <a:pt x="430" y="72"/>
                    <a:pt x="440" y="79"/>
                    <a:pt x="448" y="84"/>
                  </a:cubicBezTo>
                  <a:cubicBezTo>
                    <a:pt x="452" y="86"/>
                    <a:pt x="455" y="88"/>
                    <a:pt x="457" y="89"/>
                  </a:cubicBezTo>
                  <a:cubicBezTo>
                    <a:pt x="458" y="90"/>
                    <a:pt x="459" y="91"/>
                    <a:pt x="459" y="91"/>
                  </a:cubicBezTo>
                  <a:cubicBezTo>
                    <a:pt x="459" y="91"/>
                    <a:pt x="459" y="91"/>
                    <a:pt x="459" y="91"/>
                  </a:cubicBezTo>
                  <a:cubicBezTo>
                    <a:pt x="459" y="91"/>
                    <a:pt x="459" y="91"/>
                    <a:pt x="459" y="91"/>
                  </a:cubicBezTo>
                  <a:cubicBezTo>
                    <a:pt x="461" y="90"/>
                    <a:pt x="461" y="90"/>
                    <a:pt x="461" y="90"/>
                  </a:cubicBezTo>
                  <a:cubicBezTo>
                    <a:pt x="459" y="91"/>
                    <a:pt x="459" y="91"/>
                    <a:pt x="459" y="91"/>
                  </a:cubicBezTo>
                  <a:cubicBezTo>
                    <a:pt x="459" y="91"/>
                    <a:pt x="459" y="91"/>
                    <a:pt x="459" y="91"/>
                  </a:cubicBezTo>
                  <a:cubicBezTo>
                    <a:pt x="461" y="90"/>
                    <a:pt x="461" y="90"/>
                    <a:pt x="461" y="90"/>
                  </a:cubicBezTo>
                  <a:cubicBezTo>
                    <a:pt x="459" y="91"/>
                    <a:pt x="459" y="91"/>
                    <a:pt x="459" y="91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59" y="90"/>
                    <a:pt x="459" y="90"/>
                    <a:pt x="459" y="90"/>
                  </a:cubicBezTo>
                  <a:cubicBezTo>
                    <a:pt x="459" y="91"/>
                    <a:pt x="459" y="91"/>
                    <a:pt x="459" y="91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59" y="90"/>
                    <a:pt x="459" y="90"/>
                    <a:pt x="459" y="90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58" y="89"/>
                    <a:pt x="458" y="89"/>
                    <a:pt x="458" y="89"/>
                  </a:cubicBezTo>
                  <a:cubicBezTo>
                    <a:pt x="458" y="89"/>
                    <a:pt x="459" y="90"/>
                    <a:pt x="459" y="90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58" y="89"/>
                    <a:pt x="458" y="89"/>
                    <a:pt x="458" y="89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59" y="87"/>
                    <a:pt x="459" y="87"/>
                    <a:pt x="459" y="87"/>
                  </a:cubicBezTo>
                  <a:cubicBezTo>
                    <a:pt x="458" y="87"/>
                    <a:pt x="458" y="88"/>
                    <a:pt x="458" y="89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59" y="87"/>
                    <a:pt x="459" y="87"/>
                    <a:pt x="459" y="87"/>
                  </a:cubicBezTo>
                  <a:cubicBezTo>
                    <a:pt x="462" y="89"/>
                    <a:pt x="462" y="89"/>
                    <a:pt x="462" y="89"/>
                  </a:cubicBezTo>
                  <a:cubicBezTo>
                    <a:pt x="464" y="85"/>
                    <a:pt x="464" y="85"/>
                    <a:pt x="464" y="85"/>
                  </a:cubicBezTo>
                  <a:cubicBezTo>
                    <a:pt x="464" y="85"/>
                    <a:pt x="433" y="69"/>
                    <a:pt x="402" y="52"/>
                  </a:cubicBezTo>
                  <a:cubicBezTo>
                    <a:pt x="386" y="44"/>
                    <a:pt x="371" y="36"/>
                    <a:pt x="359" y="30"/>
                  </a:cubicBezTo>
                  <a:cubicBezTo>
                    <a:pt x="352" y="27"/>
                    <a:pt x="347" y="24"/>
                    <a:pt x="344" y="22"/>
                  </a:cubicBezTo>
                  <a:cubicBezTo>
                    <a:pt x="342" y="22"/>
                    <a:pt x="340" y="21"/>
                    <a:pt x="339" y="20"/>
                  </a:cubicBezTo>
                  <a:cubicBezTo>
                    <a:pt x="338" y="20"/>
                    <a:pt x="338" y="20"/>
                    <a:pt x="337" y="20"/>
                  </a:cubicBezTo>
                  <a:cubicBezTo>
                    <a:pt x="337" y="19"/>
                    <a:pt x="337" y="19"/>
                    <a:pt x="337" y="19"/>
                  </a:cubicBezTo>
                  <a:cubicBezTo>
                    <a:pt x="336" y="19"/>
                    <a:pt x="336" y="19"/>
                    <a:pt x="335" y="19"/>
                  </a:cubicBezTo>
                  <a:cubicBezTo>
                    <a:pt x="335" y="19"/>
                    <a:pt x="335" y="19"/>
                    <a:pt x="334" y="20"/>
                  </a:cubicBezTo>
                  <a:cubicBezTo>
                    <a:pt x="333" y="20"/>
                    <a:pt x="332" y="20"/>
                    <a:pt x="332" y="21"/>
                  </a:cubicBezTo>
                  <a:cubicBezTo>
                    <a:pt x="335" y="23"/>
                    <a:pt x="335" y="23"/>
                    <a:pt x="335" y="23"/>
                  </a:cubicBezTo>
                  <a:cubicBezTo>
                    <a:pt x="332" y="21"/>
                    <a:pt x="332" y="21"/>
                    <a:pt x="332" y="21"/>
                  </a:cubicBezTo>
                  <a:cubicBezTo>
                    <a:pt x="331" y="22"/>
                    <a:pt x="331" y="23"/>
                    <a:pt x="331" y="23"/>
                  </a:cubicBezTo>
                  <a:cubicBezTo>
                    <a:pt x="331" y="24"/>
                    <a:pt x="331" y="25"/>
                    <a:pt x="332" y="26"/>
                  </a:cubicBezTo>
                  <a:cubicBezTo>
                    <a:pt x="332" y="26"/>
                    <a:pt x="333" y="27"/>
                    <a:pt x="333" y="27"/>
                  </a:cubicBezTo>
                  <a:cubicBezTo>
                    <a:pt x="334" y="28"/>
                    <a:pt x="335" y="29"/>
                    <a:pt x="337" y="31"/>
                  </a:cubicBezTo>
                  <a:cubicBezTo>
                    <a:pt x="342" y="35"/>
                    <a:pt x="352" y="42"/>
                    <a:pt x="365" y="49"/>
                  </a:cubicBezTo>
                  <a:cubicBezTo>
                    <a:pt x="402" y="73"/>
                    <a:pt x="459" y="105"/>
                    <a:pt x="459" y="105"/>
                  </a:cubicBezTo>
                  <a:cubicBezTo>
                    <a:pt x="461" y="102"/>
                    <a:pt x="461" y="102"/>
                    <a:pt x="461" y="102"/>
                  </a:cubicBezTo>
                  <a:cubicBezTo>
                    <a:pt x="462" y="98"/>
                    <a:pt x="462" y="98"/>
                    <a:pt x="462" y="98"/>
                  </a:cubicBezTo>
                  <a:cubicBezTo>
                    <a:pt x="311" y="23"/>
                    <a:pt x="311" y="23"/>
                    <a:pt x="311" y="23"/>
                  </a:cubicBezTo>
                  <a:cubicBezTo>
                    <a:pt x="310" y="22"/>
                    <a:pt x="307" y="22"/>
                    <a:pt x="306" y="24"/>
                  </a:cubicBezTo>
                  <a:cubicBezTo>
                    <a:pt x="306" y="25"/>
                    <a:pt x="306" y="26"/>
                    <a:pt x="306" y="26"/>
                  </a:cubicBezTo>
                  <a:cubicBezTo>
                    <a:pt x="306" y="27"/>
                    <a:pt x="306" y="28"/>
                    <a:pt x="306" y="28"/>
                  </a:cubicBezTo>
                  <a:cubicBezTo>
                    <a:pt x="307" y="29"/>
                    <a:pt x="307" y="30"/>
                    <a:pt x="308" y="30"/>
                  </a:cubicBezTo>
                  <a:cubicBezTo>
                    <a:pt x="309" y="32"/>
                    <a:pt x="310" y="33"/>
                    <a:pt x="312" y="34"/>
                  </a:cubicBezTo>
                  <a:cubicBezTo>
                    <a:pt x="318" y="39"/>
                    <a:pt x="331" y="47"/>
                    <a:pt x="345" y="56"/>
                  </a:cubicBezTo>
                  <a:cubicBezTo>
                    <a:pt x="390" y="84"/>
                    <a:pt x="457" y="123"/>
                    <a:pt x="457" y="123"/>
                  </a:cubicBezTo>
                  <a:cubicBezTo>
                    <a:pt x="459" y="119"/>
                    <a:pt x="459" y="119"/>
                    <a:pt x="459" y="119"/>
                  </a:cubicBezTo>
                  <a:cubicBezTo>
                    <a:pt x="459" y="115"/>
                    <a:pt x="459" y="115"/>
                    <a:pt x="459" y="115"/>
                  </a:cubicBezTo>
                  <a:cubicBezTo>
                    <a:pt x="459" y="119"/>
                    <a:pt x="459" y="119"/>
                    <a:pt x="459" y="119"/>
                  </a:cubicBezTo>
                  <a:cubicBezTo>
                    <a:pt x="460" y="115"/>
                    <a:pt x="460" y="115"/>
                    <a:pt x="460" y="115"/>
                  </a:cubicBezTo>
                  <a:cubicBezTo>
                    <a:pt x="459" y="115"/>
                    <a:pt x="459" y="115"/>
                    <a:pt x="459" y="115"/>
                  </a:cubicBezTo>
                  <a:cubicBezTo>
                    <a:pt x="459" y="119"/>
                    <a:pt x="459" y="119"/>
                    <a:pt x="459" y="119"/>
                  </a:cubicBezTo>
                  <a:cubicBezTo>
                    <a:pt x="460" y="115"/>
                    <a:pt x="460" y="115"/>
                    <a:pt x="460" y="115"/>
                  </a:cubicBezTo>
                  <a:cubicBezTo>
                    <a:pt x="459" y="119"/>
                    <a:pt x="459" y="119"/>
                    <a:pt x="459" y="119"/>
                  </a:cubicBezTo>
                  <a:cubicBezTo>
                    <a:pt x="460" y="115"/>
                    <a:pt x="460" y="115"/>
                    <a:pt x="460" y="115"/>
                  </a:cubicBezTo>
                  <a:cubicBezTo>
                    <a:pt x="460" y="115"/>
                    <a:pt x="460" y="115"/>
                    <a:pt x="460" y="115"/>
                  </a:cubicBezTo>
                  <a:cubicBezTo>
                    <a:pt x="459" y="119"/>
                    <a:pt x="459" y="119"/>
                    <a:pt x="459" y="119"/>
                  </a:cubicBezTo>
                  <a:cubicBezTo>
                    <a:pt x="460" y="115"/>
                    <a:pt x="460" y="115"/>
                    <a:pt x="460" y="115"/>
                  </a:cubicBezTo>
                  <a:cubicBezTo>
                    <a:pt x="459" y="118"/>
                    <a:pt x="459" y="118"/>
                    <a:pt x="459" y="118"/>
                  </a:cubicBezTo>
                  <a:cubicBezTo>
                    <a:pt x="460" y="116"/>
                    <a:pt x="460" y="116"/>
                    <a:pt x="460" y="116"/>
                  </a:cubicBezTo>
                  <a:cubicBezTo>
                    <a:pt x="460" y="115"/>
                    <a:pt x="460" y="115"/>
                    <a:pt x="460" y="115"/>
                  </a:cubicBezTo>
                  <a:cubicBezTo>
                    <a:pt x="459" y="118"/>
                    <a:pt x="459" y="118"/>
                    <a:pt x="459" y="118"/>
                  </a:cubicBezTo>
                  <a:cubicBezTo>
                    <a:pt x="460" y="116"/>
                    <a:pt x="460" y="116"/>
                    <a:pt x="460" y="116"/>
                  </a:cubicBezTo>
                  <a:cubicBezTo>
                    <a:pt x="460" y="116"/>
                    <a:pt x="459" y="115"/>
                    <a:pt x="458" y="114"/>
                  </a:cubicBezTo>
                  <a:cubicBezTo>
                    <a:pt x="448" y="109"/>
                    <a:pt x="408" y="87"/>
                    <a:pt x="370" y="67"/>
                  </a:cubicBezTo>
                  <a:cubicBezTo>
                    <a:pt x="351" y="57"/>
                    <a:pt x="332" y="47"/>
                    <a:pt x="317" y="40"/>
                  </a:cubicBezTo>
                  <a:cubicBezTo>
                    <a:pt x="310" y="36"/>
                    <a:pt x="303" y="33"/>
                    <a:pt x="299" y="31"/>
                  </a:cubicBezTo>
                  <a:cubicBezTo>
                    <a:pt x="296" y="30"/>
                    <a:pt x="294" y="29"/>
                    <a:pt x="292" y="29"/>
                  </a:cubicBezTo>
                  <a:cubicBezTo>
                    <a:pt x="291" y="28"/>
                    <a:pt x="291" y="28"/>
                    <a:pt x="290" y="28"/>
                  </a:cubicBezTo>
                  <a:cubicBezTo>
                    <a:pt x="289" y="28"/>
                    <a:pt x="288" y="28"/>
                    <a:pt x="287" y="28"/>
                  </a:cubicBezTo>
                  <a:cubicBezTo>
                    <a:pt x="287" y="28"/>
                    <a:pt x="286" y="28"/>
                    <a:pt x="286" y="28"/>
                  </a:cubicBezTo>
                  <a:cubicBezTo>
                    <a:pt x="285" y="28"/>
                    <a:pt x="284" y="29"/>
                    <a:pt x="283" y="30"/>
                  </a:cubicBezTo>
                  <a:cubicBezTo>
                    <a:pt x="287" y="32"/>
                    <a:pt x="287" y="32"/>
                    <a:pt x="287" y="32"/>
                  </a:cubicBezTo>
                  <a:cubicBezTo>
                    <a:pt x="284" y="30"/>
                    <a:pt x="284" y="30"/>
                    <a:pt x="284" y="30"/>
                  </a:cubicBezTo>
                  <a:cubicBezTo>
                    <a:pt x="283" y="30"/>
                    <a:pt x="283" y="31"/>
                    <a:pt x="283" y="32"/>
                  </a:cubicBezTo>
                  <a:cubicBezTo>
                    <a:pt x="283" y="33"/>
                    <a:pt x="283" y="33"/>
                    <a:pt x="283" y="34"/>
                  </a:cubicBezTo>
                  <a:cubicBezTo>
                    <a:pt x="284" y="34"/>
                    <a:pt x="284" y="35"/>
                    <a:pt x="284" y="35"/>
                  </a:cubicBezTo>
                  <a:cubicBezTo>
                    <a:pt x="285" y="36"/>
                    <a:pt x="285" y="36"/>
                    <a:pt x="286" y="37"/>
                  </a:cubicBezTo>
                  <a:cubicBezTo>
                    <a:pt x="288" y="38"/>
                    <a:pt x="293" y="41"/>
                    <a:pt x="299" y="45"/>
                  </a:cubicBezTo>
                  <a:cubicBezTo>
                    <a:pt x="320" y="59"/>
                    <a:pt x="360" y="84"/>
                    <a:pt x="396" y="105"/>
                  </a:cubicBezTo>
                  <a:cubicBezTo>
                    <a:pt x="414" y="116"/>
                    <a:pt x="430" y="126"/>
                    <a:pt x="442" y="133"/>
                  </a:cubicBezTo>
                  <a:cubicBezTo>
                    <a:pt x="448" y="137"/>
                    <a:pt x="453" y="140"/>
                    <a:pt x="457" y="142"/>
                  </a:cubicBezTo>
                  <a:cubicBezTo>
                    <a:pt x="458" y="143"/>
                    <a:pt x="460" y="144"/>
                    <a:pt x="460" y="145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3" y="144"/>
                    <a:pt x="463" y="144"/>
                    <a:pt x="463" y="144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3" y="144"/>
                    <a:pt x="463" y="144"/>
                    <a:pt x="463" y="144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4" y="143"/>
                    <a:pt x="464" y="143"/>
                    <a:pt x="464" y="143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4" y="143"/>
                    <a:pt x="464" y="143"/>
                    <a:pt x="464" y="143"/>
                  </a:cubicBezTo>
                  <a:cubicBezTo>
                    <a:pt x="461" y="145"/>
                    <a:pt x="461" y="145"/>
                    <a:pt x="461" y="145"/>
                  </a:cubicBezTo>
                  <a:cubicBezTo>
                    <a:pt x="464" y="143"/>
                    <a:pt x="464" y="143"/>
                    <a:pt x="464" y="143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0" y="144"/>
                    <a:pt x="460" y="144"/>
                    <a:pt x="461" y="145"/>
                  </a:cubicBezTo>
                  <a:cubicBezTo>
                    <a:pt x="464" y="143"/>
                    <a:pt x="464" y="143"/>
                    <a:pt x="464" y="143"/>
                  </a:cubicBezTo>
                  <a:cubicBezTo>
                    <a:pt x="460" y="143"/>
                    <a:pt x="460" y="143"/>
                    <a:pt x="460" y="143"/>
                  </a:cubicBezTo>
                  <a:cubicBezTo>
                    <a:pt x="464" y="143"/>
                    <a:pt x="464" y="143"/>
                    <a:pt x="464" y="143"/>
                  </a:cubicBezTo>
                  <a:cubicBezTo>
                    <a:pt x="466" y="139"/>
                    <a:pt x="466" y="139"/>
                    <a:pt x="466" y="139"/>
                  </a:cubicBezTo>
                  <a:cubicBezTo>
                    <a:pt x="466" y="139"/>
                    <a:pt x="421" y="112"/>
                    <a:pt x="374" y="85"/>
                  </a:cubicBezTo>
                  <a:cubicBezTo>
                    <a:pt x="351" y="71"/>
                    <a:pt x="327" y="58"/>
                    <a:pt x="308" y="47"/>
                  </a:cubicBezTo>
                  <a:cubicBezTo>
                    <a:pt x="299" y="42"/>
                    <a:pt x="291" y="38"/>
                    <a:pt x="284" y="35"/>
                  </a:cubicBezTo>
                  <a:cubicBezTo>
                    <a:pt x="281" y="34"/>
                    <a:pt x="279" y="32"/>
                    <a:pt x="276" y="32"/>
                  </a:cubicBezTo>
                  <a:cubicBezTo>
                    <a:pt x="275" y="31"/>
                    <a:pt x="274" y="31"/>
                    <a:pt x="273" y="31"/>
                  </a:cubicBezTo>
                  <a:cubicBezTo>
                    <a:pt x="272" y="30"/>
                    <a:pt x="272" y="30"/>
                    <a:pt x="271" y="30"/>
                  </a:cubicBezTo>
                  <a:cubicBezTo>
                    <a:pt x="270" y="30"/>
                    <a:pt x="270" y="30"/>
                    <a:pt x="269" y="30"/>
                  </a:cubicBezTo>
                  <a:cubicBezTo>
                    <a:pt x="268" y="31"/>
                    <a:pt x="267" y="31"/>
                    <a:pt x="267" y="32"/>
                  </a:cubicBezTo>
                  <a:cubicBezTo>
                    <a:pt x="266" y="33"/>
                    <a:pt x="266" y="34"/>
                    <a:pt x="266" y="34"/>
                  </a:cubicBezTo>
                  <a:cubicBezTo>
                    <a:pt x="266" y="36"/>
                    <a:pt x="266" y="36"/>
                    <a:pt x="267" y="36"/>
                  </a:cubicBezTo>
                  <a:cubicBezTo>
                    <a:pt x="267" y="37"/>
                    <a:pt x="267" y="37"/>
                    <a:pt x="267" y="37"/>
                  </a:cubicBezTo>
                  <a:cubicBezTo>
                    <a:pt x="268" y="38"/>
                    <a:pt x="268" y="38"/>
                    <a:pt x="268" y="38"/>
                  </a:cubicBezTo>
                  <a:cubicBezTo>
                    <a:pt x="268" y="38"/>
                    <a:pt x="268" y="38"/>
                    <a:pt x="269" y="38"/>
                  </a:cubicBezTo>
                  <a:cubicBezTo>
                    <a:pt x="273" y="41"/>
                    <a:pt x="287" y="50"/>
                    <a:pt x="306" y="62"/>
                  </a:cubicBezTo>
                  <a:cubicBezTo>
                    <a:pt x="334" y="79"/>
                    <a:pt x="373" y="103"/>
                    <a:pt x="404" y="123"/>
                  </a:cubicBezTo>
                  <a:cubicBezTo>
                    <a:pt x="420" y="133"/>
                    <a:pt x="435" y="142"/>
                    <a:pt x="445" y="148"/>
                  </a:cubicBezTo>
                  <a:cubicBezTo>
                    <a:pt x="450" y="151"/>
                    <a:pt x="454" y="154"/>
                    <a:pt x="457" y="156"/>
                  </a:cubicBezTo>
                  <a:cubicBezTo>
                    <a:pt x="458" y="157"/>
                    <a:pt x="459" y="157"/>
                    <a:pt x="460" y="158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2" y="156"/>
                    <a:pt x="462" y="156"/>
                    <a:pt x="462" y="156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2" y="156"/>
                    <a:pt x="462" y="156"/>
                    <a:pt x="462" y="156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8"/>
                    <a:pt x="460" y="158"/>
                    <a:pt x="460" y="158"/>
                  </a:cubicBezTo>
                  <a:cubicBezTo>
                    <a:pt x="461" y="158"/>
                    <a:pt x="461" y="158"/>
                    <a:pt x="461" y="158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8"/>
                    <a:pt x="460" y="158"/>
                    <a:pt x="460" y="158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7"/>
                    <a:pt x="460" y="157"/>
                    <a:pt x="460" y="157"/>
                  </a:cubicBezTo>
                  <a:cubicBezTo>
                    <a:pt x="460" y="158"/>
                    <a:pt x="460" y="158"/>
                    <a:pt x="460" y="158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7"/>
                    <a:pt x="460" y="157"/>
                    <a:pt x="460" y="157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7"/>
                    <a:pt x="460" y="157"/>
                    <a:pt x="460" y="157"/>
                  </a:cubicBezTo>
                  <a:cubicBezTo>
                    <a:pt x="460" y="157"/>
                    <a:pt x="460" y="157"/>
                    <a:pt x="460" y="157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7"/>
                    <a:pt x="460" y="157"/>
                    <a:pt x="460" y="157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59" y="155"/>
                    <a:pt x="459" y="155"/>
                    <a:pt x="459" y="155"/>
                  </a:cubicBezTo>
                  <a:cubicBezTo>
                    <a:pt x="459" y="156"/>
                    <a:pt x="459" y="156"/>
                    <a:pt x="460" y="157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59" y="155"/>
                    <a:pt x="459" y="155"/>
                    <a:pt x="459" y="155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3"/>
                    <a:pt x="460" y="153"/>
                    <a:pt x="460" y="153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2" y="151"/>
                    <a:pt x="462" y="151"/>
                    <a:pt x="462" y="151"/>
                  </a:cubicBezTo>
                  <a:cubicBezTo>
                    <a:pt x="461" y="151"/>
                    <a:pt x="461" y="152"/>
                    <a:pt x="460" y="153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2" y="151"/>
                    <a:pt x="462" y="151"/>
                    <a:pt x="462" y="151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3" y="151"/>
                    <a:pt x="463" y="151"/>
                    <a:pt x="463" y="151"/>
                  </a:cubicBezTo>
                  <a:cubicBezTo>
                    <a:pt x="463" y="151"/>
                    <a:pt x="462" y="151"/>
                    <a:pt x="462" y="151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3" y="151"/>
                    <a:pt x="463" y="151"/>
                    <a:pt x="463" y="151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4" y="151"/>
                    <a:pt x="464" y="151"/>
                    <a:pt x="464" y="151"/>
                  </a:cubicBezTo>
                  <a:cubicBezTo>
                    <a:pt x="464" y="151"/>
                    <a:pt x="464" y="151"/>
                    <a:pt x="463" y="151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4" y="151"/>
                    <a:pt x="464" y="151"/>
                    <a:pt x="464" y="151"/>
                  </a:cubicBezTo>
                  <a:cubicBezTo>
                    <a:pt x="464" y="153"/>
                    <a:pt x="464" y="153"/>
                    <a:pt x="464" y="153"/>
                  </a:cubicBezTo>
                  <a:cubicBezTo>
                    <a:pt x="464" y="151"/>
                    <a:pt x="464" y="151"/>
                    <a:pt x="464" y="151"/>
                  </a:cubicBezTo>
                  <a:cubicBezTo>
                    <a:pt x="464" y="151"/>
                    <a:pt x="464" y="151"/>
                    <a:pt x="464" y="151"/>
                  </a:cubicBezTo>
                  <a:cubicBezTo>
                    <a:pt x="464" y="153"/>
                    <a:pt x="464" y="153"/>
                    <a:pt x="464" y="153"/>
                  </a:cubicBezTo>
                  <a:cubicBezTo>
                    <a:pt x="464" y="151"/>
                    <a:pt x="464" y="151"/>
                    <a:pt x="464" y="151"/>
                  </a:cubicBezTo>
                  <a:cubicBezTo>
                    <a:pt x="464" y="151"/>
                    <a:pt x="464" y="151"/>
                    <a:pt x="463" y="151"/>
                  </a:cubicBezTo>
                  <a:cubicBezTo>
                    <a:pt x="461" y="150"/>
                    <a:pt x="455" y="147"/>
                    <a:pt x="448" y="143"/>
                  </a:cubicBezTo>
                  <a:cubicBezTo>
                    <a:pt x="422" y="129"/>
                    <a:pt x="372" y="101"/>
                    <a:pt x="328" y="77"/>
                  </a:cubicBezTo>
                  <a:cubicBezTo>
                    <a:pt x="306" y="65"/>
                    <a:pt x="286" y="54"/>
                    <a:pt x="271" y="46"/>
                  </a:cubicBezTo>
                  <a:cubicBezTo>
                    <a:pt x="263" y="42"/>
                    <a:pt x="257" y="38"/>
                    <a:pt x="253" y="36"/>
                  </a:cubicBezTo>
                  <a:cubicBezTo>
                    <a:pt x="249" y="34"/>
                    <a:pt x="246" y="32"/>
                    <a:pt x="246" y="32"/>
                  </a:cubicBezTo>
                  <a:cubicBezTo>
                    <a:pt x="244" y="31"/>
                    <a:pt x="242" y="32"/>
                    <a:pt x="241" y="34"/>
                  </a:cubicBezTo>
                  <a:cubicBezTo>
                    <a:pt x="240" y="36"/>
                    <a:pt x="240" y="38"/>
                    <a:pt x="242" y="39"/>
                  </a:cubicBezTo>
                  <a:cubicBezTo>
                    <a:pt x="458" y="174"/>
                    <a:pt x="458" y="174"/>
                    <a:pt x="458" y="174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57" y="168"/>
                    <a:pt x="457" y="168"/>
                    <a:pt x="457" y="168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59" y="167"/>
                    <a:pt x="459" y="167"/>
                    <a:pt x="459" y="167"/>
                  </a:cubicBezTo>
                  <a:cubicBezTo>
                    <a:pt x="459" y="167"/>
                    <a:pt x="458" y="168"/>
                    <a:pt x="457" y="168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59" y="167"/>
                    <a:pt x="459" y="167"/>
                    <a:pt x="459" y="167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460" y="167"/>
                    <a:pt x="460" y="167"/>
                    <a:pt x="459" y="167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460" y="170"/>
                    <a:pt x="460" y="170"/>
                    <a:pt x="460" y="170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61" y="167"/>
                    <a:pt x="461" y="167"/>
                    <a:pt x="460" y="167"/>
                  </a:cubicBezTo>
                  <a:cubicBezTo>
                    <a:pt x="460" y="170"/>
                    <a:pt x="460" y="170"/>
                    <a:pt x="460" y="170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61" y="168"/>
                    <a:pt x="461" y="168"/>
                    <a:pt x="461" y="168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61" y="168"/>
                    <a:pt x="461" y="168"/>
                    <a:pt x="461" y="168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62" y="167"/>
                    <a:pt x="461" y="167"/>
                    <a:pt x="460" y="166"/>
                  </a:cubicBezTo>
                  <a:cubicBezTo>
                    <a:pt x="458" y="165"/>
                    <a:pt x="452" y="162"/>
                    <a:pt x="444" y="158"/>
                  </a:cubicBezTo>
                  <a:cubicBezTo>
                    <a:pt x="417" y="143"/>
                    <a:pt x="364" y="112"/>
                    <a:pt x="317" y="86"/>
                  </a:cubicBezTo>
                  <a:cubicBezTo>
                    <a:pt x="294" y="72"/>
                    <a:pt x="272" y="60"/>
                    <a:pt x="257" y="51"/>
                  </a:cubicBezTo>
                  <a:cubicBezTo>
                    <a:pt x="249" y="47"/>
                    <a:pt x="242" y="43"/>
                    <a:pt x="238" y="40"/>
                  </a:cubicBezTo>
                  <a:cubicBezTo>
                    <a:pt x="233" y="38"/>
                    <a:pt x="231" y="36"/>
                    <a:pt x="231" y="36"/>
                  </a:cubicBezTo>
                  <a:cubicBezTo>
                    <a:pt x="229" y="35"/>
                    <a:pt x="227" y="36"/>
                    <a:pt x="225" y="38"/>
                  </a:cubicBezTo>
                  <a:cubicBezTo>
                    <a:pt x="225" y="38"/>
                    <a:pt x="225" y="39"/>
                    <a:pt x="225" y="40"/>
                  </a:cubicBezTo>
                  <a:cubicBezTo>
                    <a:pt x="225" y="41"/>
                    <a:pt x="225" y="42"/>
                    <a:pt x="226" y="42"/>
                  </a:cubicBezTo>
                  <a:cubicBezTo>
                    <a:pt x="226" y="43"/>
                    <a:pt x="227" y="44"/>
                    <a:pt x="227" y="45"/>
                  </a:cubicBezTo>
                  <a:cubicBezTo>
                    <a:pt x="229" y="46"/>
                    <a:pt x="231" y="48"/>
                    <a:pt x="234" y="50"/>
                  </a:cubicBezTo>
                  <a:cubicBezTo>
                    <a:pt x="244" y="57"/>
                    <a:pt x="262" y="69"/>
                    <a:pt x="285" y="83"/>
                  </a:cubicBezTo>
                  <a:cubicBezTo>
                    <a:pt x="354" y="126"/>
                    <a:pt x="457" y="187"/>
                    <a:pt x="457" y="187"/>
                  </a:cubicBezTo>
                  <a:cubicBezTo>
                    <a:pt x="459" y="184"/>
                    <a:pt x="459" y="184"/>
                    <a:pt x="459" y="184"/>
                  </a:cubicBezTo>
                  <a:cubicBezTo>
                    <a:pt x="461" y="180"/>
                    <a:pt x="461" y="180"/>
                    <a:pt x="461" y="180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2" y="37"/>
                    <a:pt x="209" y="37"/>
                    <a:pt x="208" y="39"/>
                  </a:cubicBezTo>
                  <a:cubicBezTo>
                    <a:pt x="207" y="40"/>
                    <a:pt x="207" y="41"/>
                    <a:pt x="207" y="41"/>
                  </a:cubicBezTo>
                  <a:cubicBezTo>
                    <a:pt x="207" y="42"/>
                    <a:pt x="208" y="43"/>
                    <a:pt x="208" y="43"/>
                  </a:cubicBezTo>
                  <a:cubicBezTo>
                    <a:pt x="208" y="44"/>
                    <a:pt x="208" y="44"/>
                    <a:pt x="208" y="44"/>
                  </a:cubicBezTo>
                  <a:cubicBezTo>
                    <a:pt x="209" y="44"/>
                    <a:pt x="209" y="45"/>
                    <a:pt x="209" y="45"/>
                  </a:cubicBezTo>
                  <a:cubicBezTo>
                    <a:pt x="210" y="46"/>
                    <a:pt x="212" y="47"/>
                    <a:pt x="215" y="49"/>
                  </a:cubicBezTo>
                  <a:cubicBezTo>
                    <a:pt x="224" y="55"/>
                    <a:pt x="244" y="68"/>
                    <a:pt x="268" y="83"/>
                  </a:cubicBezTo>
                  <a:cubicBezTo>
                    <a:pt x="343" y="129"/>
                    <a:pt x="460" y="201"/>
                    <a:pt x="460" y="201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59" y="195"/>
                    <a:pt x="459" y="195"/>
                    <a:pt x="459" y="195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61" y="194"/>
                    <a:pt x="461" y="194"/>
                    <a:pt x="461" y="194"/>
                  </a:cubicBezTo>
                  <a:cubicBezTo>
                    <a:pt x="460" y="194"/>
                    <a:pt x="459" y="195"/>
                    <a:pt x="459" y="195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61" y="194"/>
                    <a:pt x="461" y="194"/>
                    <a:pt x="461" y="194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62" y="194"/>
                    <a:pt x="462" y="194"/>
                    <a:pt x="462" y="194"/>
                  </a:cubicBezTo>
                  <a:cubicBezTo>
                    <a:pt x="462" y="194"/>
                    <a:pt x="461" y="194"/>
                    <a:pt x="461" y="194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62" y="194"/>
                    <a:pt x="462" y="194"/>
                    <a:pt x="462" y="194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63" y="194"/>
                    <a:pt x="463" y="194"/>
                    <a:pt x="463" y="194"/>
                  </a:cubicBezTo>
                  <a:cubicBezTo>
                    <a:pt x="463" y="194"/>
                    <a:pt x="462" y="194"/>
                    <a:pt x="462" y="194"/>
                  </a:cubicBezTo>
                  <a:cubicBezTo>
                    <a:pt x="462" y="198"/>
                    <a:pt x="462" y="198"/>
                    <a:pt x="462" y="198"/>
                  </a:cubicBezTo>
                  <a:cubicBezTo>
                    <a:pt x="463" y="194"/>
                    <a:pt x="463" y="194"/>
                    <a:pt x="463" y="194"/>
                  </a:cubicBezTo>
                  <a:cubicBezTo>
                    <a:pt x="462" y="197"/>
                    <a:pt x="462" y="197"/>
                    <a:pt x="462" y="197"/>
                  </a:cubicBezTo>
                  <a:cubicBezTo>
                    <a:pt x="463" y="194"/>
                    <a:pt x="463" y="194"/>
                    <a:pt x="463" y="194"/>
                  </a:cubicBezTo>
                  <a:cubicBezTo>
                    <a:pt x="463" y="194"/>
                    <a:pt x="463" y="194"/>
                    <a:pt x="463" y="194"/>
                  </a:cubicBezTo>
                  <a:cubicBezTo>
                    <a:pt x="462" y="197"/>
                    <a:pt x="462" y="197"/>
                    <a:pt x="462" y="197"/>
                  </a:cubicBezTo>
                  <a:cubicBezTo>
                    <a:pt x="463" y="194"/>
                    <a:pt x="463" y="194"/>
                    <a:pt x="463" y="194"/>
                  </a:cubicBezTo>
                  <a:cubicBezTo>
                    <a:pt x="463" y="194"/>
                    <a:pt x="463" y="194"/>
                    <a:pt x="463" y="194"/>
                  </a:cubicBezTo>
                  <a:cubicBezTo>
                    <a:pt x="463" y="194"/>
                    <a:pt x="462" y="194"/>
                    <a:pt x="462" y="193"/>
                  </a:cubicBezTo>
                  <a:cubicBezTo>
                    <a:pt x="459" y="192"/>
                    <a:pt x="452" y="188"/>
                    <a:pt x="443" y="183"/>
                  </a:cubicBezTo>
                  <a:cubicBezTo>
                    <a:pt x="412" y="166"/>
                    <a:pt x="350" y="130"/>
                    <a:pt x="297" y="99"/>
                  </a:cubicBezTo>
                  <a:cubicBezTo>
                    <a:pt x="270" y="84"/>
                    <a:pt x="245" y="69"/>
                    <a:pt x="226" y="59"/>
                  </a:cubicBezTo>
                  <a:cubicBezTo>
                    <a:pt x="217" y="54"/>
                    <a:pt x="210" y="49"/>
                    <a:pt x="205" y="46"/>
                  </a:cubicBezTo>
                  <a:cubicBezTo>
                    <a:pt x="200" y="43"/>
                    <a:pt x="197" y="42"/>
                    <a:pt x="197" y="42"/>
                  </a:cubicBezTo>
                  <a:cubicBezTo>
                    <a:pt x="195" y="41"/>
                    <a:pt x="192" y="41"/>
                    <a:pt x="191" y="43"/>
                  </a:cubicBezTo>
                  <a:cubicBezTo>
                    <a:pt x="190" y="45"/>
                    <a:pt x="191" y="48"/>
                    <a:pt x="193" y="49"/>
                  </a:cubicBezTo>
                  <a:cubicBezTo>
                    <a:pt x="193" y="49"/>
                    <a:pt x="197" y="51"/>
                    <a:pt x="204" y="55"/>
                  </a:cubicBezTo>
                  <a:cubicBezTo>
                    <a:pt x="229" y="70"/>
                    <a:pt x="292" y="108"/>
                    <a:pt x="349" y="143"/>
                  </a:cubicBezTo>
                  <a:cubicBezTo>
                    <a:pt x="377" y="160"/>
                    <a:pt x="404" y="177"/>
                    <a:pt x="424" y="190"/>
                  </a:cubicBezTo>
                  <a:cubicBezTo>
                    <a:pt x="433" y="196"/>
                    <a:pt x="441" y="201"/>
                    <a:pt x="447" y="205"/>
                  </a:cubicBezTo>
                  <a:cubicBezTo>
                    <a:pt x="450" y="207"/>
                    <a:pt x="452" y="209"/>
                    <a:pt x="453" y="210"/>
                  </a:cubicBezTo>
                  <a:cubicBezTo>
                    <a:pt x="454" y="211"/>
                    <a:pt x="454" y="211"/>
                    <a:pt x="455" y="211"/>
                  </a:cubicBezTo>
                  <a:cubicBezTo>
                    <a:pt x="455" y="211"/>
                    <a:pt x="455" y="211"/>
                    <a:pt x="455" y="211"/>
                  </a:cubicBezTo>
                  <a:cubicBezTo>
                    <a:pt x="456" y="210"/>
                    <a:pt x="456" y="210"/>
                    <a:pt x="456" y="210"/>
                  </a:cubicBezTo>
                  <a:cubicBezTo>
                    <a:pt x="454" y="211"/>
                    <a:pt x="454" y="211"/>
                    <a:pt x="454" y="211"/>
                  </a:cubicBezTo>
                  <a:cubicBezTo>
                    <a:pt x="455" y="211"/>
                    <a:pt x="455" y="211"/>
                    <a:pt x="455" y="211"/>
                  </a:cubicBezTo>
                  <a:cubicBezTo>
                    <a:pt x="456" y="210"/>
                    <a:pt x="456" y="210"/>
                    <a:pt x="456" y="210"/>
                  </a:cubicBezTo>
                  <a:cubicBezTo>
                    <a:pt x="454" y="211"/>
                    <a:pt x="454" y="211"/>
                    <a:pt x="454" y="211"/>
                  </a:cubicBezTo>
                  <a:cubicBezTo>
                    <a:pt x="457" y="210"/>
                    <a:pt x="457" y="210"/>
                    <a:pt x="457" y="210"/>
                  </a:cubicBezTo>
                  <a:cubicBezTo>
                    <a:pt x="454" y="210"/>
                    <a:pt x="454" y="210"/>
                    <a:pt x="454" y="210"/>
                  </a:cubicBezTo>
                  <a:cubicBezTo>
                    <a:pt x="454" y="210"/>
                    <a:pt x="454" y="211"/>
                    <a:pt x="454" y="211"/>
                  </a:cubicBezTo>
                  <a:cubicBezTo>
                    <a:pt x="457" y="210"/>
                    <a:pt x="457" y="210"/>
                    <a:pt x="457" y="210"/>
                  </a:cubicBezTo>
                  <a:cubicBezTo>
                    <a:pt x="454" y="210"/>
                    <a:pt x="454" y="210"/>
                    <a:pt x="454" y="210"/>
                  </a:cubicBezTo>
                  <a:cubicBezTo>
                    <a:pt x="458" y="210"/>
                    <a:pt x="458" y="210"/>
                    <a:pt x="458" y="210"/>
                  </a:cubicBezTo>
                  <a:cubicBezTo>
                    <a:pt x="455" y="208"/>
                    <a:pt x="455" y="208"/>
                    <a:pt x="455" y="208"/>
                  </a:cubicBezTo>
                  <a:cubicBezTo>
                    <a:pt x="454" y="208"/>
                    <a:pt x="454" y="209"/>
                    <a:pt x="454" y="210"/>
                  </a:cubicBezTo>
                  <a:cubicBezTo>
                    <a:pt x="458" y="210"/>
                    <a:pt x="458" y="210"/>
                    <a:pt x="458" y="210"/>
                  </a:cubicBezTo>
                  <a:cubicBezTo>
                    <a:pt x="455" y="208"/>
                    <a:pt x="455" y="208"/>
                    <a:pt x="455" y="208"/>
                  </a:cubicBezTo>
                  <a:cubicBezTo>
                    <a:pt x="458" y="210"/>
                    <a:pt x="458" y="210"/>
                    <a:pt x="458" y="210"/>
                  </a:cubicBezTo>
                  <a:cubicBezTo>
                    <a:pt x="460" y="206"/>
                    <a:pt x="460" y="206"/>
                    <a:pt x="460" y="206"/>
                  </a:cubicBezTo>
                  <a:cubicBezTo>
                    <a:pt x="460" y="206"/>
                    <a:pt x="392" y="166"/>
                    <a:pt x="321" y="125"/>
                  </a:cubicBezTo>
                  <a:cubicBezTo>
                    <a:pt x="286" y="105"/>
                    <a:pt x="250" y="85"/>
                    <a:pt x="222" y="70"/>
                  </a:cubicBezTo>
                  <a:cubicBezTo>
                    <a:pt x="208" y="62"/>
                    <a:pt x="196" y="56"/>
                    <a:pt x="187" y="52"/>
                  </a:cubicBezTo>
                  <a:cubicBezTo>
                    <a:pt x="182" y="49"/>
                    <a:pt x="179" y="48"/>
                    <a:pt x="175" y="46"/>
                  </a:cubicBezTo>
                  <a:cubicBezTo>
                    <a:pt x="174" y="46"/>
                    <a:pt x="173" y="45"/>
                    <a:pt x="171" y="45"/>
                  </a:cubicBezTo>
                  <a:cubicBezTo>
                    <a:pt x="170" y="44"/>
                    <a:pt x="169" y="44"/>
                    <a:pt x="168" y="44"/>
                  </a:cubicBezTo>
                  <a:cubicBezTo>
                    <a:pt x="167" y="44"/>
                    <a:pt x="167" y="44"/>
                    <a:pt x="166" y="44"/>
                  </a:cubicBezTo>
                  <a:cubicBezTo>
                    <a:pt x="165" y="45"/>
                    <a:pt x="164" y="45"/>
                    <a:pt x="164" y="46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4" y="46"/>
                    <a:pt x="163" y="47"/>
                    <a:pt x="163" y="47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50"/>
                    <a:pt x="164" y="50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7" y="53"/>
                    <a:pt x="168" y="55"/>
                    <a:pt x="171" y="56"/>
                  </a:cubicBezTo>
                  <a:cubicBezTo>
                    <a:pt x="193" y="71"/>
                    <a:pt x="265" y="116"/>
                    <a:pt x="332" y="157"/>
                  </a:cubicBezTo>
                  <a:cubicBezTo>
                    <a:pt x="399" y="198"/>
                    <a:pt x="460" y="236"/>
                    <a:pt x="460" y="236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59" y="230"/>
                    <a:pt x="459" y="230"/>
                    <a:pt x="459" y="230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1" y="229"/>
                    <a:pt x="461" y="229"/>
                    <a:pt x="461" y="229"/>
                  </a:cubicBezTo>
                  <a:cubicBezTo>
                    <a:pt x="461" y="229"/>
                    <a:pt x="460" y="230"/>
                    <a:pt x="459" y="230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1" y="229"/>
                    <a:pt x="461" y="229"/>
                    <a:pt x="461" y="229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2" y="229"/>
                    <a:pt x="462" y="229"/>
                    <a:pt x="462" y="229"/>
                  </a:cubicBezTo>
                  <a:cubicBezTo>
                    <a:pt x="462" y="229"/>
                    <a:pt x="462" y="229"/>
                    <a:pt x="461" y="229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2" y="229"/>
                    <a:pt x="462" y="229"/>
                    <a:pt x="462" y="229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3" y="229"/>
                    <a:pt x="463" y="229"/>
                    <a:pt x="463" y="229"/>
                  </a:cubicBezTo>
                  <a:cubicBezTo>
                    <a:pt x="463" y="229"/>
                    <a:pt x="463" y="229"/>
                    <a:pt x="462" y="229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3" y="229"/>
                    <a:pt x="463" y="229"/>
                    <a:pt x="463" y="229"/>
                  </a:cubicBezTo>
                  <a:cubicBezTo>
                    <a:pt x="462" y="231"/>
                    <a:pt x="462" y="231"/>
                    <a:pt x="462" y="231"/>
                  </a:cubicBezTo>
                  <a:cubicBezTo>
                    <a:pt x="463" y="229"/>
                    <a:pt x="463" y="229"/>
                    <a:pt x="463" y="229"/>
                  </a:cubicBezTo>
                  <a:cubicBezTo>
                    <a:pt x="463" y="229"/>
                    <a:pt x="463" y="229"/>
                    <a:pt x="463" y="229"/>
                  </a:cubicBezTo>
                  <a:cubicBezTo>
                    <a:pt x="462" y="231"/>
                    <a:pt x="462" y="231"/>
                    <a:pt x="462" y="231"/>
                  </a:cubicBezTo>
                  <a:cubicBezTo>
                    <a:pt x="463" y="229"/>
                    <a:pt x="463" y="229"/>
                    <a:pt x="463" y="229"/>
                  </a:cubicBezTo>
                  <a:cubicBezTo>
                    <a:pt x="463" y="229"/>
                    <a:pt x="463" y="229"/>
                    <a:pt x="462" y="228"/>
                  </a:cubicBezTo>
                  <a:cubicBezTo>
                    <a:pt x="459" y="227"/>
                    <a:pt x="451" y="223"/>
                    <a:pt x="441" y="217"/>
                  </a:cubicBezTo>
                  <a:cubicBezTo>
                    <a:pt x="404" y="196"/>
                    <a:pt x="331" y="154"/>
                    <a:pt x="266" y="118"/>
                  </a:cubicBezTo>
                  <a:cubicBezTo>
                    <a:pt x="234" y="100"/>
                    <a:pt x="204" y="82"/>
                    <a:pt x="182" y="70"/>
                  </a:cubicBezTo>
                  <a:cubicBezTo>
                    <a:pt x="171" y="64"/>
                    <a:pt x="161" y="59"/>
                    <a:pt x="155" y="55"/>
                  </a:cubicBezTo>
                  <a:cubicBezTo>
                    <a:pt x="152" y="53"/>
                    <a:pt x="149" y="52"/>
                    <a:pt x="147" y="51"/>
                  </a:cubicBezTo>
                  <a:cubicBezTo>
                    <a:pt x="146" y="51"/>
                    <a:pt x="145" y="50"/>
                    <a:pt x="145" y="50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3" y="49"/>
                    <a:pt x="142" y="49"/>
                  </a:cubicBezTo>
                  <a:cubicBezTo>
                    <a:pt x="142" y="49"/>
                    <a:pt x="141" y="49"/>
                    <a:pt x="141" y="49"/>
                  </a:cubicBezTo>
                  <a:cubicBezTo>
                    <a:pt x="140" y="50"/>
                    <a:pt x="139" y="50"/>
                    <a:pt x="139" y="51"/>
                  </a:cubicBezTo>
                  <a:cubicBezTo>
                    <a:pt x="137" y="53"/>
                    <a:pt x="138" y="55"/>
                    <a:pt x="140" y="57"/>
                  </a:cubicBezTo>
                  <a:cubicBezTo>
                    <a:pt x="460" y="257"/>
                    <a:pt x="460" y="257"/>
                    <a:pt x="460" y="257"/>
                  </a:cubicBezTo>
                  <a:cubicBezTo>
                    <a:pt x="463" y="253"/>
                    <a:pt x="463" y="253"/>
                    <a:pt x="463" y="253"/>
                  </a:cubicBezTo>
                  <a:cubicBezTo>
                    <a:pt x="459" y="251"/>
                    <a:pt x="459" y="251"/>
                    <a:pt x="459" y="251"/>
                  </a:cubicBezTo>
                  <a:cubicBezTo>
                    <a:pt x="462" y="253"/>
                    <a:pt x="462" y="253"/>
                    <a:pt x="462" y="253"/>
                  </a:cubicBezTo>
                  <a:cubicBezTo>
                    <a:pt x="461" y="250"/>
                    <a:pt x="461" y="250"/>
                    <a:pt x="461" y="250"/>
                  </a:cubicBezTo>
                  <a:cubicBezTo>
                    <a:pt x="460" y="250"/>
                    <a:pt x="460" y="251"/>
                    <a:pt x="459" y="251"/>
                  </a:cubicBezTo>
                  <a:cubicBezTo>
                    <a:pt x="462" y="253"/>
                    <a:pt x="462" y="253"/>
                    <a:pt x="462" y="253"/>
                  </a:cubicBezTo>
                  <a:cubicBezTo>
                    <a:pt x="461" y="250"/>
                    <a:pt x="461" y="250"/>
                    <a:pt x="461" y="250"/>
                  </a:cubicBezTo>
                  <a:cubicBezTo>
                    <a:pt x="462" y="252"/>
                    <a:pt x="462" y="252"/>
                    <a:pt x="462" y="252"/>
                  </a:cubicBezTo>
                  <a:cubicBezTo>
                    <a:pt x="462" y="250"/>
                    <a:pt x="462" y="250"/>
                    <a:pt x="462" y="250"/>
                  </a:cubicBezTo>
                  <a:cubicBezTo>
                    <a:pt x="462" y="250"/>
                    <a:pt x="461" y="250"/>
                    <a:pt x="461" y="250"/>
                  </a:cubicBezTo>
                  <a:cubicBezTo>
                    <a:pt x="462" y="252"/>
                    <a:pt x="462" y="252"/>
                    <a:pt x="462" y="252"/>
                  </a:cubicBezTo>
                  <a:cubicBezTo>
                    <a:pt x="462" y="250"/>
                    <a:pt x="462" y="250"/>
                    <a:pt x="462" y="250"/>
                  </a:cubicBezTo>
                  <a:cubicBezTo>
                    <a:pt x="462" y="251"/>
                    <a:pt x="462" y="251"/>
                    <a:pt x="462" y="251"/>
                  </a:cubicBezTo>
                  <a:cubicBezTo>
                    <a:pt x="462" y="250"/>
                    <a:pt x="462" y="250"/>
                    <a:pt x="462" y="250"/>
                  </a:cubicBezTo>
                  <a:cubicBezTo>
                    <a:pt x="462" y="250"/>
                    <a:pt x="462" y="250"/>
                    <a:pt x="462" y="250"/>
                  </a:cubicBezTo>
                  <a:cubicBezTo>
                    <a:pt x="462" y="251"/>
                    <a:pt x="462" y="251"/>
                    <a:pt x="462" y="251"/>
                  </a:cubicBezTo>
                  <a:cubicBezTo>
                    <a:pt x="462" y="250"/>
                    <a:pt x="462" y="250"/>
                    <a:pt x="462" y="250"/>
                  </a:cubicBezTo>
                  <a:cubicBezTo>
                    <a:pt x="462" y="250"/>
                    <a:pt x="461" y="250"/>
                    <a:pt x="460" y="249"/>
                  </a:cubicBezTo>
                  <a:cubicBezTo>
                    <a:pt x="456" y="248"/>
                    <a:pt x="448" y="243"/>
                    <a:pt x="437" y="237"/>
                  </a:cubicBezTo>
                  <a:cubicBezTo>
                    <a:pt x="398" y="215"/>
                    <a:pt x="325" y="168"/>
                    <a:pt x="260" y="127"/>
                  </a:cubicBezTo>
                  <a:cubicBezTo>
                    <a:pt x="227" y="107"/>
                    <a:pt x="196" y="88"/>
                    <a:pt x="173" y="74"/>
                  </a:cubicBezTo>
                  <a:cubicBezTo>
                    <a:pt x="161" y="67"/>
                    <a:pt x="151" y="62"/>
                    <a:pt x="143" y="58"/>
                  </a:cubicBezTo>
                  <a:cubicBezTo>
                    <a:pt x="139" y="56"/>
                    <a:pt x="136" y="54"/>
                    <a:pt x="133" y="53"/>
                  </a:cubicBezTo>
                  <a:cubicBezTo>
                    <a:pt x="132" y="52"/>
                    <a:pt x="131" y="52"/>
                    <a:pt x="130" y="52"/>
                  </a:cubicBezTo>
                  <a:cubicBezTo>
                    <a:pt x="129" y="51"/>
                    <a:pt x="128" y="51"/>
                    <a:pt x="126" y="51"/>
                  </a:cubicBezTo>
                  <a:cubicBezTo>
                    <a:pt x="126" y="51"/>
                    <a:pt x="125" y="51"/>
                    <a:pt x="124" y="51"/>
                  </a:cubicBezTo>
                  <a:cubicBezTo>
                    <a:pt x="124" y="52"/>
                    <a:pt x="123" y="52"/>
                    <a:pt x="122" y="53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2" y="53"/>
                    <a:pt x="122" y="53"/>
                    <a:pt x="122" y="53"/>
                  </a:cubicBezTo>
                  <a:cubicBezTo>
                    <a:pt x="122" y="54"/>
                    <a:pt x="121" y="55"/>
                    <a:pt x="121" y="56"/>
                  </a:cubicBezTo>
                  <a:cubicBezTo>
                    <a:pt x="121" y="56"/>
                    <a:pt x="122" y="57"/>
                    <a:pt x="122" y="57"/>
                  </a:cubicBezTo>
                  <a:cubicBezTo>
                    <a:pt x="122" y="58"/>
                    <a:pt x="123" y="59"/>
                    <a:pt x="123" y="59"/>
                  </a:cubicBezTo>
                  <a:cubicBezTo>
                    <a:pt x="124" y="60"/>
                    <a:pt x="125" y="61"/>
                    <a:pt x="126" y="62"/>
                  </a:cubicBezTo>
                  <a:cubicBezTo>
                    <a:pt x="130" y="65"/>
                    <a:pt x="138" y="71"/>
                    <a:pt x="150" y="78"/>
                  </a:cubicBezTo>
                  <a:cubicBezTo>
                    <a:pt x="189" y="104"/>
                    <a:pt x="267" y="151"/>
                    <a:pt x="334" y="192"/>
                  </a:cubicBezTo>
                  <a:cubicBezTo>
                    <a:pt x="368" y="213"/>
                    <a:pt x="399" y="231"/>
                    <a:pt x="422" y="245"/>
                  </a:cubicBezTo>
                  <a:cubicBezTo>
                    <a:pt x="433" y="252"/>
                    <a:pt x="442" y="258"/>
                    <a:pt x="449" y="262"/>
                  </a:cubicBezTo>
                  <a:cubicBezTo>
                    <a:pt x="452" y="264"/>
                    <a:pt x="455" y="265"/>
                    <a:pt x="456" y="266"/>
                  </a:cubicBezTo>
                  <a:cubicBezTo>
                    <a:pt x="457" y="267"/>
                    <a:pt x="458" y="267"/>
                    <a:pt x="458" y="268"/>
                  </a:cubicBezTo>
                  <a:cubicBezTo>
                    <a:pt x="458" y="268"/>
                    <a:pt x="458" y="268"/>
                    <a:pt x="458" y="268"/>
                  </a:cubicBezTo>
                  <a:cubicBezTo>
                    <a:pt x="458" y="268"/>
                    <a:pt x="458" y="268"/>
                    <a:pt x="458" y="268"/>
                  </a:cubicBezTo>
                  <a:cubicBezTo>
                    <a:pt x="460" y="266"/>
                    <a:pt x="460" y="266"/>
                    <a:pt x="460" y="266"/>
                  </a:cubicBezTo>
                  <a:cubicBezTo>
                    <a:pt x="458" y="268"/>
                    <a:pt x="458" y="268"/>
                    <a:pt x="458" y="268"/>
                  </a:cubicBezTo>
                  <a:cubicBezTo>
                    <a:pt x="458" y="268"/>
                    <a:pt x="458" y="268"/>
                    <a:pt x="458" y="268"/>
                  </a:cubicBezTo>
                  <a:cubicBezTo>
                    <a:pt x="460" y="266"/>
                    <a:pt x="460" y="266"/>
                    <a:pt x="460" y="266"/>
                  </a:cubicBezTo>
                  <a:cubicBezTo>
                    <a:pt x="458" y="268"/>
                    <a:pt x="458" y="268"/>
                    <a:pt x="458" y="268"/>
                  </a:cubicBezTo>
                  <a:cubicBezTo>
                    <a:pt x="461" y="265"/>
                    <a:pt x="461" y="265"/>
                    <a:pt x="461" y="265"/>
                  </a:cubicBezTo>
                  <a:cubicBezTo>
                    <a:pt x="458" y="267"/>
                    <a:pt x="458" y="267"/>
                    <a:pt x="458" y="267"/>
                  </a:cubicBezTo>
                  <a:cubicBezTo>
                    <a:pt x="458" y="268"/>
                    <a:pt x="458" y="268"/>
                    <a:pt x="458" y="268"/>
                  </a:cubicBezTo>
                  <a:cubicBezTo>
                    <a:pt x="461" y="265"/>
                    <a:pt x="461" y="265"/>
                    <a:pt x="461" y="265"/>
                  </a:cubicBezTo>
                  <a:cubicBezTo>
                    <a:pt x="458" y="267"/>
                    <a:pt x="458" y="267"/>
                    <a:pt x="458" y="267"/>
                  </a:cubicBezTo>
                  <a:cubicBezTo>
                    <a:pt x="461" y="265"/>
                    <a:pt x="461" y="265"/>
                    <a:pt x="461" y="265"/>
                  </a:cubicBezTo>
                  <a:cubicBezTo>
                    <a:pt x="457" y="265"/>
                    <a:pt x="457" y="265"/>
                    <a:pt x="457" y="265"/>
                  </a:cubicBezTo>
                  <a:cubicBezTo>
                    <a:pt x="457" y="266"/>
                    <a:pt x="457" y="267"/>
                    <a:pt x="458" y="267"/>
                  </a:cubicBezTo>
                  <a:cubicBezTo>
                    <a:pt x="461" y="265"/>
                    <a:pt x="461" y="265"/>
                    <a:pt x="461" y="265"/>
                  </a:cubicBezTo>
                  <a:cubicBezTo>
                    <a:pt x="457" y="265"/>
                    <a:pt x="457" y="265"/>
                    <a:pt x="457" y="265"/>
                  </a:cubicBezTo>
                  <a:cubicBezTo>
                    <a:pt x="461" y="265"/>
                    <a:pt x="461" y="265"/>
                    <a:pt x="461" y="265"/>
                  </a:cubicBezTo>
                  <a:cubicBezTo>
                    <a:pt x="463" y="262"/>
                    <a:pt x="463" y="262"/>
                    <a:pt x="463" y="262"/>
                  </a:cubicBezTo>
                  <a:cubicBezTo>
                    <a:pt x="463" y="262"/>
                    <a:pt x="379" y="210"/>
                    <a:pt x="292" y="159"/>
                  </a:cubicBezTo>
                  <a:cubicBezTo>
                    <a:pt x="248" y="133"/>
                    <a:pt x="204" y="107"/>
                    <a:pt x="169" y="88"/>
                  </a:cubicBezTo>
                  <a:cubicBezTo>
                    <a:pt x="152" y="78"/>
                    <a:pt x="137" y="70"/>
                    <a:pt x="125" y="64"/>
                  </a:cubicBezTo>
                  <a:cubicBezTo>
                    <a:pt x="120" y="61"/>
                    <a:pt x="115" y="59"/>
                    <a:pt x="111" y="58"/>
                  </a:cubicBezTo>
                  <a:cubicBezTo>
                    <a:pt x="109" y="57"/>
                    <a:pt x="107" y="56"/>
                    <a:pt x="106" y="56"/>
                  </a:cubicBezTo>
                  <a:cubicBezTo>
                    <a:pt x="104" y="55"/>
                    <a:pt x="103" y="55"/>
                    <a:pt x="102" y="55"/>
                  </a:cubicBezTo>
                  <a:cubicBezTo>
                    <a:pt x="101" y="55"/>
                    <a:pt x="101" y="55"/>
                    <a:pt x="100" y="55"/>
                  </a:cubicBezTo>
                  <a:cubicBezTo>
                    <a:pt x="99" y="56"/>
                    <a:pt x="98" y="56"/>
                    <a:pt x="97" y="57"/>
                  </a:cubicBezTo>
                  <a:cubicBezTo>
                    <a:pt x="96" y="59"/>
                    <a:pt x="97" y="62"/>
                    <a:pt x="99" y="63"/>
                  </a:cubicBezTo>
                  <a:cubicBezTo>
                    <a:pt x="463" y="291"/>
                    <a:pt x="463" y="291"/>
                    <a:pt x="463" y="291"/>
                  </a:cubicBezTo>
                  <a:cubicBezTo>
                    <a:pt x="466" y="287"/>
                    <a:pt x="466" y="287"/>
                    <a:pt x="466" y="287"/>
                  </a:cubicBezTo>
                  <a:cubicBezTo>
                    <a:pt x="468" y="284"/>
                    <a:pt x="468" y="284"/>
                    <a:pt x="468" y="284"/>
                  </a:cubicBezTo>
                  <a:cubicBezTo>
                    <a:pt x="468" y="284"/>
                    <a:pt x="375" y="227"/>
                    <a:pt x="280" y="171"/>
                  </a:cubicBezTo>
                  <a:cubicBezTo>
                    <a:pt x="233" y="143"/>
                    <a:pt x="185" y="114"/>
                    <a:pt x="148" y="93"/>
                  </a:cubicBezTo>
                  <a:cubicBezTo>
                    <a:pt x="129" y="83"/>
                    <a:pt x="114" y="74"/>
                    <a:pt x="102" y="68"/>
                  </a:cubicBezTo>
                  <a:cubicBezTo>
                    <a:pt x="96" y="65"/>
                    <a:pt x="92" y="62"/>
                    <a:pt x="88" y="60"/>
                  </a:cubicBezTo>
                  <a:cubicBezTo>
                    <a:pt x="86" y="60"/>
                    <a:pt x="85" y="59"/>
                    <a:pt x="83" y="58"/>
                  </a:cubicBezTo>
                  <a:cubicBezTo>
                    <a:pt x="83" y="58"/>
                    <a:pt x="82" y="58"/>
                    <a:pt x="82" y="58"/>
                  </a:cubicBezTo>
                  <a:cubicBezTo>
                    <a:pt x="81" y="58"/>
                    <a:pt x="81" y="57"/>
                    <a:pt x="80" y="57"/>
                  </a:cubicBezTo>
                  <a:cubicBezTo>
                    <a:pt x="79" y="57"/>
                    <a:pt x="79" y="57"/>
                    <a:pt x="78" y="58"/>
                  </a:cubicBezTo>
                  <a:cubicBezTo>
                    <a:pt x="77" y="58"/>
                    <a:pt x="77" y="58"/>
                    <a:pt x="76" y="59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5" y="60"/>
                    <a:pt x="75" y="61"/>
                    <a:pt x="75" y="62"/>
                  </a:cubicBezTo>
                  <a:cubicBezTo>
                    <a:pt x="75" y="63"/>
                    <a:pt x="76" y="64"/>
                    <a:pt x="76" y="64"/>
                  </a:cubicBezTo>
                  <a:cubicBezTo>
                    <a:pt x="76" y="65"/>
                    <a:pt x="77" y="65"/>
                    <a:pt x="77" y="65"/>
                  </a:cubicBezTo>
                  <a:cubicBezTo>
                    <a:pt x="78" y="66"/>
                    <a:pt x="79" y="67"/>
                    <a:pt x="80" y="68"/>
                  </a:cubicBezTo>
                  <a:cubicBezTo>
                    <a:pt x="85" y="71"/>
                    <a:pt x="95" y="78"/>
                    <a:pt x="108" y="86"/>
                  </a:cubicBezTo>
                  <a:cubicBezTo>
                    <a:pt x="154" y="116"/>
                    <a:pt x="244" y="171"/>
                    <a:pt x="322" y="219"/>
                  </a:cubicBezTo>
                  <a:cubicBezTo>
                    <a:pt x="361" y="243"/>
                    <a:pt x="398" y="266"/>
                    <a:pt x="424" y="282"/>
                  </a:cubicBezTo>
                  <a:cubicBezTo>
                    <a:pt x="438" y="290"/>
                    <a:pt x="448" y="297"/>
                    <a:pt x="456" y="301"/>
                  </a:cubicBezTo>
                  <a:cubicBezTo>
                    <a:pt x="460" y="304"/>
                    <a:pt x="462" y="305"/>
                    <a:pt x="464" y="307"/>
                  </a:cubicBezTo>
                  <a:cubicBezTo>
                    <a:pt x="465" y="307"/>
                    <a:pt x="466" y="308"/>
                    <a:pt x="467" y="308"/>
                  </a:cubicBezTo>
                  <a:cubicBezTo>
                    <a:pt x="467" y="308"/>
                    <a:pt x="467" y="308"/>
                    <a:pt x="467" y="308"/>
                  </a:cubicBezTo>
                  <a:cubicBezTo>
                    <a:pt x="468" y="307"/>
                    <a:pt x="468" y="307"/>
                    <a:pt x="468" y="307"/>
                  </a:cubicBezTo>
                  <a:cubicBezTo>
                    <a:pt x="467" y="308"/>
                    <a:pt x="467" y="308"/>
                    <a:pt x="467" y="308"/>
                  </a:cubicBezTo>
                  <a:cubicBezTo>
                    <a:pt x="467" y="308"/>
                    <a:pt x="467" y="308"/>
                    <a:pt x="467" y="308"/>
                  </a:cubicBezTo>
                  <a:cubicBezTo>
                    <a:pt x="468" y="307"/>
                    <a:pt x="468" y="307"/>
                    <a:pt x="468" y="307"/>
                  </a:cubicBezTo>
                  <a:cubicBezTo>
                    <a:pt x="467" y="308"/>
                    <a:pt x="467" y="308"/>
                    <a:pt x="467" y="308"/>
                  </a:cubicBezTo>
                  <a:cubicBezTo>
                    <a:pt x="469" y="306"/>
                    <a:pt x="469" y="306"/>
                    <a:pt x="469" y="306"/>
                  </a:cubicBezTo>
                  <a:cubicBezTo>
                    <a:pt x="466" y="308"/>
                    <a:pt x="466" y="308"/>
                    <a:pt x="466" y="308"/>
                  </a:cubicBezTo>
                  <a:cubicBezTo>
                    <a:pt x="467" y="308"/>
                    <a:pt x="467" y="308"/>
                    <a:pt x="467" y="308"/>
                  </a:cubicBezTo>
                  <a:cubicBezTo>
                    <a:pt x="469" y="306"/>
                    <a:pt x="469" y="306"/>
                    <a:pt x="469" y="306"/>
                  </a:cubicBezTo>
                  <a:cubicBezTo>
                    <a:pt x="466" y="308"/>
                    <a:pt x="466" y="308"/>
                    <a:pt x="466" y="308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66" y="307"/>
                    <a:pt x="466" y="307"/>
                    <a:pt x="466" y="307"/>
                  </a:cubicBezTo>
                  <a:cubicBezTo>
                    <a:pt x="466" y="308"/>
                    <a:pt x="466" y="308"/>
                    <a:pt x="466" y="308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66" y="307"/>
                    <a:pt x="466" y="307"/>
                    <a:pt x="466" y="307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66" y="305"/>
                    <a:pt x="466" y="305"/>
                    <a:pt x="466" y="305"/>
                  </a:cubicBezTo>
                  <a:cubicBezTo>
                    <a:pt x="466" y="307"/>
                    <a:pt x="466" y="307"/>
                    <a:pt x="466" y="307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66" y="305"/>
                    <a:pt x="466" y="305"/>
                    <a:pt x="466" y="305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66" y="303"/>
                    <a:pt x="466" y="303"/>
                    <a:pt x="466" y="303"/>
                  </a:cubicBezTo>
                  <a:cubicBezTo>
                    <a:pt x="469" y="305"/>
                    <a:pt x="469" y="305"/>
                    <a:pt x="469" y="305"/>
                  </a:cubicBezTo>
                  <a:cubicBezTo>
                    <a:pt x="468" y="302"/>
                    <a:pt x="468" y="302"/>
                    <a:pt x="468" y="302"/>
                  </a:cubicBezTo>
                  <a:cubicBezTo>
                    <a:pt x="467" y="302"/>
                    <a:pt x="467" y="303"/>
                    <a:pt x="466" y="303"/>
                  </a:cubicBezTo>
                  <a:cubicBezTo>
                    <a:pt x="469" y="305"/>
                    <a:pt x="469" y="305"/>
                    <a:pt x="469" y="305"/>
                  </a:cubicBezTo>
                  <a:cubicBezTo>
                    <a:pt x="468" y="302"/>
                    <a:pt x="468" y="302"/>
                    <a:pt x="468" y="302"/>
                  </a:cubicBezTo>
                  <a:cubicBezTo>
                    <a:pt x="469" y="304"/>
                    <a:pt x="469" y="304"/>
                    <a:pt x="469" y="304"/>
                  </a:cubicBezTo>
                  <a:cubicBezTo>
                    <a:pt x="469" y="302"/>
                    <a:pt x="469" y="302"/>
                    <a:pt x="469" y="302"/>
                  </a:cubicBezTo>
                  <a:cubicBezTo>
                    <a:pt x="469" y="302"/>
                    <a:pt x="468" y="302"/>
                    <a:pt x="468" y="302"/>
                  </a:cubicBezTo>
                  <a:cubicBezTo>
                    <a:pt x="469" y="304"/>
                    <a:pt x="469" y="304"/>
                    <a:pt x="469" y="304"/>
                  </a:cubicBezTo>
                  <a:cubicBezTo>
                    <a:pt x="469" y="302"/>
                    <a:pt x="469" y="302"/>
                    <a:pt x="469" y="302"/>
                  </a:cubicBezTo>
                  <a:cubicBezTo>
                    <a:pt x="469" y="302"/>
                    <a:pt x="469" y="302"/>
                    <a:pt x="469" y="302"/>
                  </a:cubicBezTo>
                  <a:cubicBezTo>
                    <a:pt x="468" y="302"/>
                    <a:pt x="467" y="302"/>
                    <a:pt x="466" y="301"/>
                  </a:cubicBezTo>
                  <a:cubicBezTo>
                    <a:pt x="464" y="300"/>
                    <a:pt x="460" y="299"/>
                    <a:pt x="455" y="296"/>
                  </a:cubicBezTo>
                  <a:cubicBezTo>
                    <a:pt x="436" y="287"/>
                    <a:pt x="402" y="267"/>
                    <a:pt x="361" y="244"/>
                  </a:cubicBezTo>
                  <a:cubicBezTo>
                    <a:pt x="301" y="208"/>
                    <a:pt x="227" y="163"/>
                    <a:pt x="168" y="126"/>
                  </a:cubicBezTo>
                  <a:cubicBezTo>
                    <a:pt x="138" y="108"/>
                    <a:pt x="113" y="92"/>
                    <a:pt x="94" y="80"/>
                  </a:cubicBezTo>
                  <a:cubicBezTo>
                    <a:pt x="85" y="74"/>
                    <a:pt x="78" y="70"/>
                    <a:pt x="73" y="67"/>
                  </a:cubicBezTo>
                  <a:cubicBezTo>
                    <a:pt x="68" y="63"/>
                    <a:pt x="65" y="62"/>
                    <a:pt x="65" y="62"/>
                  </a:cubicBezTo>
                  <a:cubicBezTo>
                    <a:pt x="64" y="61"/>
                    <a:pt x="62" y="61"/>
                    <a:pt x="61" y="62"/>
                  </a:cubicBezTo>
                  <a:cubicBezTo>
                    <a:pt x="59" y="62"/>
                    <a:pt x="59" y="64"/>
                    <a:pt x="59" y="65"/>
                  </a:cubicBezTo>
                  <a:cubicBezTo>
                    <a:pt x="59" y="66"/>
                    <a:pt x="59" y="67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1" y="69"/>
                    <a:pt x="62" y="69"/>
                    <a:pt x="63" y="70"/>
                  </a:cubicBezTo>
                  <a:cubicBezTo>
                    <a:pt x="71" y="76"/>
                    <a:pt x="101" y="93"/>
                    <a:pt x="141" y="117"/>
                  </a:cubicBezTo>
                  <a:cubicBezTo>
                    <a:pt x="200" y="153"/>
                    <a:pt x="283" y="203"/>
                    <a:pt x="350" y="244"/>
                  </a:cubicBezTo>
                  <a:cubicBezTo>
                    <a:pt x="384" y="265"/>
                    <a:pt x="414" y="284"/>
                    <a:pt x="436" y="298"/>
                  </a:cubicBezTo>
                  <a:cubicBezTo>
                    <a:pt x="446" y="305"/>
                    <a:pt x="455" y="311"/>
                    <a:pt x="461" y="316"/>
                  </a:cubicBezTo>
                  <a:cubicBezTo>
                    <a:pt x="464" y="318"/>
                    <a:pt x="466" y="320"/>
                    <a:pt x="467" y="321"/>
                  </a:cubicBezTo>
                  <a:cubicBezTo>
                    <a:pt x="468" y="322"/>
                    <a:pt x="469" y="322"/>
                    <a:pt x="469" y="322"/>
                  </a:cubicBezTo>
                  <a:cubicBezTo>
                    <a:pt x="469" y="322"/>
                    <a:pt x="469" y="322"/>
                    <a:pt x="469" y="322"/>
                  </a:cubicBezTo>
                  <a:cubicBezTo>
                    <a:pt x="470" y="322"/>
                    <a:pt x="470" y="322"/>
                    <a:pt x="470" y="322"/>
                  </a:cubicBezTo>
                  <a:cubicBezTo>
                    <a:pt x="469" y="322"/>
                    <a:pt x="469" y="322"/>
                    <a:pt x="469" y="322"/>
                  </a:cubicBezTo>
                  <a:cubicBezTo>
                    <a:pt x="469" y="322"/>
                    <a:pt x="469" y="322"/>
                    <a:pt x="469" y="322"/>
                  </a:cubicBezTo>
                  <a:cubicBezTo>
                    <a:pt x="470" y="322"/>
                    <a:pt x="470" y="322"/>
                    <a:pt x="470" y="322"/>
                  </a:cubicBezTo>
                  <a:cubicBezTo>
                    <a:pt x="469" y="322"/>
                    <a:pt x="469" y="322"/>
                    <a:pt x="469" y="322"/>
                  </a:cubicBezTo>
                  <a:cubicBezTo>
                    <a:pt x="472" y="321"/>
                    <a:pt x="472" y="321"/>
                    <a:pt x="472" y="321"/>
                  </a:cubicBezTo>
                  <a:cubicBezTo>
                    <a:pt x="468" y="321"/>
                    <a:pt x="468" y="321"/>
                    <a:pt x="468" y="321"/>
                  </a:cubicBezTo>
                  <a:cubicBezTo>
                    <a:pt x="468" y="322"/>
                    <a:pt x="469" y="322"/>
                    <a:pt x="469" y="322"/>
                  </a:cubicBezTo>
                  <a:cubicBezTo>
                    <a:pt x="472" y="321"/>
                    <a:pt x="472" y="321"/>
                    <a:pt x="472" y="321"/>
                  </a:cubicBezTo>
                  <a:cubicBezTo>
                    <a:pt x="468" y="321"/>
                    <a:pt x="468" y="321"/>
                    <a:pt x="468" y="321"/>
                  </a:cubicBezTo>
                  <a:cubicBezTo>
                    <a:pt x="472" y="321"/>
                    <a:pt x="472" y="321"/>
                    <a:pt x="472" y="321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0"/>
                    <a:pt x="468" y="320"/>
                    <a:pt x="468" y="321"/>
                  </a:cubicBezTo>
                  <a:cubicBezTo>
                    <a:pt x="472" y="321"/>
                    <a:pt x="472" y="321"/>
                    <a:pt x="472" y="321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72" y="321"/>
                    <a:pt x="472" y="321"/>
                    <a:pt x="472" y="321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0" y="318"/>
                    <a:pt x="469" y="318"/>
                    <a:pt x="469" y="319"/>
                  </a:cubicBezTo>
                  <a:cubicBezTo>
                    <a:pt x="472" y="321"/>
                    <a:pt x="472" y="321"/>
                    <a:pt x="472" y="321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20"/>
                    <a:pt x="471" y="320"/>
                    <a:pt x="471" y="320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20"/>
                    <a:pt x="471" y="320"/>
                    <a:pt x="471" y="320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1" y="318"/>
                    <a:pt x="471" y="318"/>
                  </a:cubicBezTo>
                  <a:cubicBezTo>
                    <a:pt x="471" y="318"/>
                    <a:pt x="470" y="317"/>
                    <a:pt x="469" y="317"/>
                  </a:cubicBezTo>
                  <a:cubicBezTo>
                    <a:pt x="466" y="316"/>
                    <a:pt x="462" y="314"/>
                    <a:pt x="457" y="311"/>
                  </a:cubicBezTo>
                  <a:cubicBezTo>
                    <a:pt x="438" y="302"/>
                    <a:pt x="404" y="281"/>
                    <a:pt x="363" y="256"/>
                  </a:cubicBezTo>
                  <a:cubicBezTo>
                    <a:pt x="301" y="218"/>
                    <a:pt x="225" y="169"/>
                    <a:pt x="162" y="130"/>
                  </a:cubicBezTo>
                  <a:cubicBezTo>
                    <a:pt x="130" y="110"/>
                    <a:pt x="102" y="93"/>
                    <a:pt x="80" y="81"/>
                  </a:cubicBezTo>
                  <a:cubicBezTo>
                    <a:pt x="70" y="75"/>
                    <a:pt x="60" y="70"/>
                    <a:pt x="53" y="66"/>
                  </a:cubicBezTo>
                  <a:cubicBezTo>
                    <a:pt x="50" y="65"/>
                    <a:pt x="47" y="63"/>
                    <a:pt x="44" y="62"/>
                  </a:cubicBezTo>
                  <a:cubicBezTo>
                    <a:pt x="43" y="62"/>
                    <a:pt x="42" y="61"/>
                    <a:pt x="41" y="61"/>
                  </a:cubicBezTo>
                  <a:cubicBezTo>
                    <a:pt x="40" y="61"/>
                    <a:pt x="39" y="61"/>
                    <a:pt x="37" y="61"/>
                  </a:cubicBezTo>
                  <a:cubicBezTo>
                    <a:pt x="37" y="61"/>
                    <a:pt x="36" y="61"/>
                    <a:pt x="35" y="61"/>
                  </a:cubicBezTo>
                  <a:cubicBezTo>
                    <a:pt x="34" y="61"/>
                    <a:pt x="33" y="62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2" y="64"/>
                    <a:pt x="32" y="65"/>
                    <a:pt x="32" y="66"/>
                  </a:cubicBezTo>
                  <a:cubicBezTo>
                    <a:pt x="32" y="67"/>
                    <a:pt x="32" y="68"/>
                    <a:pt x="33" y="69"/>
                  </a:cubicBezTo>
                  <a:cubicBezTo>
                    <a:pt x="34" y="70"/>
                    <a:pt x="35" y="71"/>
                    <a:pt x="36" y="72"/>
                  </a:cubicBezTo>
                  <a:cubicBezTo>
                    <a:pt x="39" y="75"/>
                    <a:pt x="42" y="78"/>
                    <a:pt x="47" y="81"/>
                  </a:cubicBezTo>
                  <a:cubicBezTo>
                    <a:pt x="66" y="95"/>
                    <a:pt x="102" y="117"/>
                    <a:pt x="146" y="143"/>
                  </a:cubicBezTo>
                  <a:cubicBezTo>
                    <a:pt x="211" y="181"/>
                    <a:pt x="294" y="229"/>
                    <a:pt x="360" y="268"/>
                  </a:cubicBezTo>
                  <a:cubicBezTo>
                    <a:pt x="393" y="287"/>
                    <a:pt x="421" y="305"/>
                    <a:pt x="442" y="318"/>
                  </a:cubicBezTo>
                  <a:cubicBezTo>
                    <a:pt x="452" y="325"/>
                    <a:pt x="460" y="330"/>
                    <a:pt x="466" y="335"/>
                  </a:cubicBezTo>
                  <a:cubicBezTo>
                    <a:pt x="469" y="337"/>
                    <a:pt x="471" y="338"/>
                    <a:pt x="472" y="340"/>
                  </a:cubicBezTo>
                  <a:cubicBezTo>
                    <a:pt x="473" y="340"/>
                    <a:pt x="473" y="341"/>
                    <a:pt x="473" y="341"/>
                  </a:cubicBezTo>
                  <a:cubicBezTo>
                    <a:pt x="473" y="341"/>
                    <a:pt x="473" y="341"/>
                    <a:pt x="473" y="341"/>
                  </a:cubicBezTo>
                  <a:cubicBezTo>
                    <a:pt x="474" y="341"/>
                    <a:pt x="474" y="341"/>
                    <a:pt x="474" y="341"/>
                  </a:cubicBezTo>
                  <a:cubicBezTo>
                    <a:pt x="473" y="341"/>
                    <a:pt x="473" y="341"/>
                    <a:pt x="473" y="341"/>
                  </a:cubicBezTo>
                  <a:cubicBezTo>
                    <a:pt x="473" y="341"/>
                    <a:pt x="473" y="341"/>
                    <a:pt x="473" y="341"/>
                  </a:cubicBezTo>
                  <a:cubicBezTo>
                    <a:pt x="474" y="341"/>
                    <a:pt x="474" y="341"/>
                    <a:pt x="474" y="341"/>
                  </a:cubicBezTo>
                  <a:cubicBezTo>
                    <a:pt x="473" y="341"/>
                    <a:pt x="473" y="341"/>
                    <a:pt x="473" y="341"/>
                  </a:cubicBezTo>
                  <a:cubicBezTo>
                    <a:pt x="475" y="340"/>
                    <a:pt x="475" y="340"/>
                    <a:pt x="475" y="340"/>
                  </a:cubicBezTo>
                  <a:cubicBezTo>
                    <a:pt x="473" y="340"/>
                    <a:pt x="473" y="340"/>
                    <a:pt x="473" y="340"/>
                  </a:cubicBezTo>
                  <a:cubicBezTo>
                    <a:pt x="473" y="341"/>
                    <a:pt x="473" y="341"/>
                    <a:pt x="473" y="341"/>
                  </a:cubicBezTo>
                  <a:cubicBezTo>
                    <a:pt x="475" y="340"/>
                    <a:pt x="475" y="340"/>
                    <a:pt x="475" y="340"/>
                  </a:cubicBezTo>
                  <a:cubicBezTo>
                    <a:pt x="473" y="340"/>
                    <a:pt x="473" y="340"/>
                    <a:pt x="473" y="340"/>
                  </a:cubicBezTo>
                  <a:cubicBezTo>
                    <a:pt x="476" y="340"/>
                    <a:pt x="476" y="340"/>
                    <a:pt x="476" y="340"/>
                  </a:cubicBezTo>
                  <a:cubicBezTo>
                    <a:pt x="474" y="339"/>
                    <a:pt x="474" y="339"/>
                    <a:pt x="474" y="339"/>
                  </a:cubicBezTo>
                  <a:cubicBezTo>
                    <a:pt x="473" y="339"/>
                    <a:pt x="473" y="340"/>
                    <a:pt x="473" y="340"/>
                  </a:cubicBezTo>
                  <a:cubicBezTo>
                    <a:pt x="476" y="340"/>
                    <a:pt x="476" y="340"/>
                    <a:pt x="476" y="340"/>
                  </a:cubicBezTo>
                  <a:cubicBezTo>
                    <a:pt x="474" y="339"/>
                    <a:pt x="474" y="339"/>
                    <a:pt x="474" y="339"/>
                  </a:cubicBezTo>
                  <a:cubicBezTo>
                    <a:pt x="474" y="339"/>
                    <a:pt x="474" y="339"/>
                    <a:pt x="474" y="339"/>
                  </a:cubicBezTo>
                  <a:cubicBezTo>
                    <a:pt x="477" y="341"/>
                    <a:pt x="477" y="341"/>
                    <a:pt x="477" y="341"/>
                  </a:cubicBezTo>
                  <a:cubicBezTo>
                    <a:pt x="476" y="337"/>
                    <a:pt x="476" y="337"/>
                    <a:pt x="476" y="337"/>
                  </a:cubicBezTo>
                  <a:cubicBezTo>
                    <a:pt x="475" y="337"/>
                    <a:pt x="474" y="338"/>
                    <a:pt x="474" y="339"/>
                  </a:cubicBezTo>
                  <a:cubicBezTo>
                    <a:pt x="477" y="341"/>
                    <a:pt x="477" y="341"/>
                    <a:pt x="477" y="341"/>
                  </a:cubicBezTo>
                  <a:cubicBezTo>
                    <a:pt x="476" y="337"/>
                    <a:pt x="476" y="337"/>
                    <a:pt x="476" y="337"/>
                  </a:cubicBezTo>
                  <a:cubicBezTo>
                    <a:pt x="477" y="340"/>
                    <a:pt x="477" y="340"/>
                    <a:pt x="477" y="340"/>
                  </a:cubicBezTo>
                  <a:cubicBezTo>
                    <a:pt x="477" y="337"/>
                    <a:pt x="477" y="337"/>
                    <a:pt x="477" y="337"/>
                  </a:cubicBezTo>
                  <a:cubicBezTo>
                    <a:pt x="477" y="337"/>
                    <a:pt x="476" y="337"/>
                    <a:pt x="476" y="337"/>
                  </a:cubicBezTo>
                  <a:cubicBezTo>
                    <a:pt x="477" y="340"/>
                    <a:pt x="477" y="340"/>
                    <a:pt x="477" y="340"/>
                  </a:cubicBezTo>
                  <a:cubicBezTo>
                    <a:pt x="477" y="337"/>
                    <a:pt x="477" y="337"/>
                    <a:pt x="477" y="337"/>
                  </a:cubicBezTo>
                  <a:cubicBezTo>
                    <a:pt x="477" y="339"/>
                    <a:pt x="477" y="339"/>
                    <a:pt x="477" y="339"/>
                  </a:cubicBezTo>
                  <a:cubicBezTo>
                    <a:pt x="477" y="337"/>
                    <a:pt x="477" y="337"/>
                    <a:pt x="477" y="337"/>
                  </a:cubicBezTo>
                  <a:cubicBezTo>
                    <a:pt x="477" y="337"/>
                    <a:pt x="477" y="337"/>
                    <a:pt x="477" y="337"/>
                  </a:cubicBezTo>
                  <a:cubicBezTo>
                    <a:pt x="477" y="339"/>
                    <a:pt x="477" y="339"/>
                    <a:pt x="477" y="339"/>
                  </a:cubicBezTo>
                  <a:cubicBezTo>
                    <a:pt x="477" y="337"/>
                    <a:pt x="477" y="337"/>
                    <a:pt x="477" y="337"/>
                  </a:cubicBezTo>
                  <a:cubicBezTo>
                    <a:pt x="477" y="337"/>
                    <a:pt x="476" y="337"/>
                    <a:pt x="475" y="336"/>
                  </a:cubicBezTo>
                  <a:cubicBezTo>
                    <a:pt x="470" y="334"/>
                    <a:pt x="459" y="328"/>
                    <a:pt x="444" y="319"/>
                  </a:cubicBezTo>
                  <a:cubicBezTo>
                    <a:pt x="392" y="289"/>
                    <a:pt x="291" y="226"/>
                    <a:pt x="202" y="170"/>
                  </a:cubicBezTo>
                  <a:cubicBezTo>
                    <a:pt x="157" y="142"/>
                    <a:pt x="115" y="117"/>
                    <a:pt x="83" y="98"/>
                  </a:cubicBezTo>
                  <a:cubicBezTo>
                    <a:pt x="67" y="88"/>
                    <a:pt x="54" y="81"/>
                    <a:pt x="44" y="75"/>
                  </a:cubicBezTo>
                  <a:cubicBezTo>
                    <a:pt x="39" y="72"/>
                    <a:pt x="35" y="70"/>
                    <a:pt x="32" y="69"/>
                  </a:cubicBezTo>
                  <a:cubicBezTo>
                    <a:pt x="30" y="68"/>
                    <a:pt x="29" y="68"/>
                    <a:pt x="28" y="67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5" y="66"/>
                    <a:pt x="25" y="66"/>
                    <a:pt x="24" y="66"/>
                  </a:cubicBezTo>
                  <a:cubicBezTo>
                    <a:pt x="24" y="66"/>
                    <a:pt x="23" y="66"/>
                    <a:pt x="22" y="67"/>
                  </a:cubicBezTo>
                  <a:cubicBezTo>
                    <a:pt x="22" y="67"/>
                    <a:pt x="21" y="67"/>
                    <a:pt x="20" y="68"/>
                  </a:cubicBezTo>
                  <a:cubicBezTo>
                    <a:pt x="20" y="69"/>
                    <a:pt x="19" y="70"/>
                    <a:pt x="20" y="71"/>
                  </a:cubicBezTo>
                  <a:cubicBezTo>
                    <a:pt x="20" y="72"/>
                    <a:pt x="21" y="73"/>
                    <a:pt x="22" y="74"/>
                  </a:cubicBezTo>
                  <a:cubicBezTo>
                    <a:pt x="22" y="74"/>
                    <a:pt x="23" y="75"/>
                    <a:pt x="27" y="77"/>
                  </a:cubicBezTo>
                  <a:cubicBezTo>
                    <a:pt x="52" y="92"/>
                    <a:pt x="167" y="161"/>
                    <a:pt x="276" y="227"/>
                  </a:cubicBezTo>
                  <a:cubicBezTo>
                    <a:pt x="330" y="260"/>
                    <a:pt x="383" y="293"/>
                    <a:pt x="422" y="318"/>
                  </a:cubicBezTo>
                  <a:cubicBezTo>
                    <a:pt x="441" y="331"/>
                    <a:pt x="458" y="341"/>
                    <a:pt x="469" y="349"/>
                  </a:cubicBezTo>
                  <a:cubicBezTo>
                    <a:pt x="474" y="353"/>
                    <a:pt x="479" y="357"/>
                    <a:pt x="482" y="359"/>
                  </a:cubicBezTo>
                  <a:cubicBezTo>
                    <a:pt x="483" y="360"/>
                    <a:pt x="484" y="361"/>
                    <a:pt x="485" y="362"/>
                  </a:cubicBezTo>
                  <a:cubicBezTo>
                    <a:pt x="485" y="362"/>
                    <a:pt x="485" y="362"/>
                    <a:pt x="485" y="362"/>
                  </a:cubicBezTo>
                  <a:cubicBezTo>
                    <a:pt x="487" y="361"/>
                    <a:pt x="487" y="361"/>
                    <a:pt x="487" y="361"/>
                  </a:cubicBezTo>
                  <a:cubicBezTo>
                    <a:pt x="485" y="361"/>
                    <a:pt x="485" y="361"/>
                    <a:pt x="485" y="361"/>
                  </a:cubicBezTo>
                  <a:cubicBezTo>
                    <a:pt x="485" y="362"/>
                    <a:pt x="485" y="362"/>
                    <a:pt x="485" y="362"/>
                  </a:cubicBezTo>
                  <a:cubicBezTo>
                    <a:pt x="487" y="361"/>
                    <a:pt x="487" y="361"/>
                    <a:pt x="487" y="361"/>
                  </a:cubicBezTo>
                  <a:cubicBezTo>
                    <a:pt x="485" y="361"/>
                    <a:pt x="485" y="361"/>
                    <a:pt x="485" y="361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5" y="359"/>
                    <a:pt x="485" y="359"/>
                    <a:pt x="485" y="359"/>
                  </a:cubicBezTo>
                  <a:cubicBezTo>
                    <a:pt x="485" y="360"/>
                    <a:pt x="485" y="360"/>
                    <a:pt x="485" y="361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5" y="359"/>
                    <a:pt x="485" y="359"/>
                    <a:pt x="485" y="359"/>
                  </a:cubicBezTo>
                  <a:cubicBezTo>
                    <a:pt x="485" y="359"/>
                    <a:pt x="485" y="359"/>
                    <a:pt x="485" y="359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7" y="358"/>
                    <a:pt x="486" y="358"/>
                    <a:pt x="485" y="359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8" y="360"/>
                    <a:pt x="488" y="360"/>
                    <a:pt x="488" y="360"/>
                  </a:cubicBezTo>
                  <a:cubicBezTo>
                    <a:pt x="488" y="357"/>
                    <a:pt x="488" y="357"/>
                    <a:pt x="488" y="357"/>
                  </a:cubicBezTo>
                  <a:cubicBezTo>
                    <a:pt x="488" y="357"/>
                    <a:pt x="487" y="357"/>
                    <a:pt x="487" y="358"/>
                  </a:cubicBezTo>
                  <a:cubicBezTo>
                    <a:pt x="488" y="360"/>
                    <a:pt x="488" y="360"/>
                    <a:pt x="488" y="360"/>
                  </a:cubicBezTo>
                  <a:cubicBezTo>
                    <a:pt x="488" y="357"/>
                    <a:pt x="488" y="357"/>
                    <a:pt x="488" y="357"/>
                  </a:cubicBezTo>
                  <a:cubicBezTo>
                    <a:pt x="488" y="358"/>
                    <a:pt x="488" y="358"/>
                    <a:pt x="488" y="358"/>
                  </a:cubicBezTo>
                  <a:cubicBezTo>
                    <a:pt x="488" y="357"/>
                    <a:pt x="488" y="357"/>
                    <a:pt x="488" y="357"/>
                  </a:cubicBezTo>
                  <a:cubicBezTo>
                    <a:pt x="488" y="357"/>
                    <a:pt x="488" y="357"/>
                    <a:pt x="488" y="357"/>
                  </a:cubicBezTo>
                  <a:cubicBezTo>
                    <a:pt x="488" y="358"/>
                    <a:pt x="488" y="358"/>
                    <a:pt x="488" y="358"/>
                  </a:cubicBezTo>
                  <a:cubicBezTo>
                    <a:pt x="488" y="357"/>
                    <a:pt x="488" y="357"/>
                    <a:pt x="488" y="357"/>
                  </a:cubicBezTo>
                  <a:cubicBezTo>
                    <a:pt x="487" y="357"/>
                    <a:pt x="486" y="357"/>
                    <a:pt x="485" y="357"/>
                  </a:cubicBezTo>
                  <a:cubicBezTo>
                    <a:pt x="482" y="356"/>
                    <a:pt x="477" y="353"/>
                    <a:pt x="471" y="350"/>
                  </a:cubicBezTo>
                  <a:cubicBezTo>
                    <a:pt x="449" y="339"/>
                    <a:pt x="409" y="316"/>
                    <a:pt x="361" y="287"/>
                  </a:cubicBezTo>
                  <a:cubicBezTo>
                    <a:pt x="290" y="244"/>
                    <a:pt x="202" y="189"/>
                    <a:pt x="131" y="145"/>
                  </a:cubicBezTo>
                  <a:cubicBezTo>
                    <a:pt x="96" y="123"/>
                    <a:pt x="65" y="104"/>
                    <a:pt x="43" y="90"/>
                  </a:cubicBezTo>
                  <a:cubicBezTo>
                    <a:pt x="31" y="83"/>
                    <a:pt x="23" y="77"/>
                    <a:pt x="16" y="73"/>
                  </a:cubicBezTo>
                  <a:cubicBezTo>
                    <a:pt x="13" y="72"/>
                    <a:pt x="11" y="70"/>
                    <a:pt x="9" y="69"/>
                  </a:cubicBezTo>
                  <a:cubicBezTo>
                    <a:pt x="8" y="69"/>
                    <a:pt x="8" y="68"/>
                    <a:pt x="7" y="68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67"/>
                    <a:pt x="1" y="68"/>
                    <a:pt x="1" y="70"/>
                  </a:cubicBezTo>
                  <a:cubicBezTo>
                    <a:pt x="0" y="72"/>
                    <a:pt x="1" y="73"/>
                    <a:pt x="2" y="74"/>
                  </a:cubicBezTo>
                  <a:cubicBezTo>
                    <a:pt x="503" y="387"/>
                    <a:pt x="503" y="387"/>
                    <a:pt x="503" y="387"/>
                  </a:cubicBezTo>
                  <a:cubicBezTo>
                    <a:pt x="505" y="388"/>
                    <a:pt x="507" y="388"/>
                    <a:pt x="509" y="386"/>
                  </a:cubicBezTo>
                  <a:cubicBezTo>
                    <a:pt x="510" y="384"/>
                    <a:pt x="509" y="382"/>
                    <a:pt x="507" y="380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6"/>
            <p:cNvSpPr/>
            <p:nvPr/>
          </p:nvSpPr>
          <p:spPr bwMode="auto">
            <a:xfrm>
              <a:off x="4125608" y="1835711"/>
              <a:ext cx="1656946" cy="1042188"/>
            </a:xfrm>
            <a:custGeom>
              <a:avLst/>
              <a:gdLst>
                <a:gd name="T0" fmla="*/ 268 w 1234"/>
                <a:gd name="T1" fmla="*/ 297 h 775"/>
                <a:gd name="T2" fmla="*/ 179 w 1234"/>
                <a:gd name="T3" fmla="*/ 217 h 775"/>
                <a:gd name="T4" fmla="*/ 177 w 1234"/>
                <a:gd name="T5" fmla="*/ 223 h 775"/>
                <a:gd name="T6" fmla="*/ 121 w 1234"/>
                <a:gd name="T7" fmla="*/ 170 h 775"/>
                <a:gd name="T8" fmla="*/ 54 w 1234"/>
                <a:gd name="T9" fmla="*/ 115 h 775"/>
                <a:gd name="T10" fmla="*/ 8 w 1234"/>
                <a:gd name="T11" fmla="*/ 70 h 775"/>
                <a:gd name="T12" fmla="*/ 989 w 1234"/>
                <a:gd name="T13" fmla="*/ 624 h 775"/>
                <a:gd name="T14" fmla="*/ 106 w 1234"/>
                <a:gd name="T15" fmla="*/ 55 h 775"/>
                <a:gd name="T16" fmla="*/ 124 w 1234"/>
                <a:gd name="T17" fmla="*/ 51 h 775"/>
                <a:gd name="T18" fmla="*/ 142 w 1234"/>
                <a:gd name="T19" fmla="*/ 47 h 775"/>
                <a:gd name="T20" fmla="*/ 192 w 1234"/>
                <a:gd name="T21" fmla="*/ 47 h 775"/>
                <a:gd name="T22" fmla="*/ 220 w 1234"/>
                <a:gd name="T23" fmla="*/ 41 h 775"/>
                <a:gd name="T24" fmla="*/ 230 w 1234"/>
                <a:gd name="T25" fmla="*/ 37 h 775"/>
                <a:gd name="T26" fmla="*/ 1020 w 1234"/>
                <a:gd name="T27" fmla="*/ 518 h 775"/>
                <a:gd name="T28" fmla="*/ 271 w 1234"/>
                <a:gd name="T29" fmla="*/ 33 h 775"/>
                <a:gd name="T30" fmla="*/ 297 w 1234"/>
                <a:gd name="T31" fmla="*/ 26 h 775"/>
                <a:gd name="T32" fmla="*/ 1121 w 1234"/>
                <a:gd name="T33" fmla="*/ 511 h 775"/>
                <a:gd name="T34" fmla="*/ 722 w 1234"/>
                <a:gd name="T35" fmla="*/ 255 h 775"/>
                <a:gd name="T36" fmla="*/ 1190 w 1234"/>
                <a:gd name="T37" fmla="*/ 516 h 775"/>
                <a:gd name="T38" fmla="*/ 769 w 1234"/>
                <a:gd name="T39" fmla="*/ 234 h 775"/>
                <a:gd name="T40" fmla="*/ 412 w 1234"/>
                <a:gd name="T41" fmla="*/ 14 h 775"/>
                <a:gd name="T42" fmla="*/ 1204 w 1234"/>
                <a:gd name="T43" fmla="*/ 477 h 775"/>
                <a:gd name="T44" fmla="*/ 972 w 1234"/>
                <a:gd name="T45" fmla="*/ 334 h 775"/>
                <a:gd name="T46" fmla="*/ 1218 w 1234"/>
                <a:gd name="T47" fmla="*/ 451 h 775"/>
                <a:gd name="T48" fmla="*/ 1228 w 1234"/>
                <a:gd name="T49" fmla="*/ 424 h 775"/>
                <a:gd name="T50" fmla="*/ 1059 w 1234"/>
                <a:gd name="T51" fmla="*/ 293 h 775"/>
                <a:gd name="T52" fmla="*/ 1069 w 1234"/>
                <a:gd name="T53" fmla="*/ 286 h 775"/>
                <a:gd name="T54" fmla="*/ 1214 w 1234"/>
                <a:gd name="T55" fmla="*/ 352 h 775"/>
                <a:gd name="T56" fmla="*/ 1089 w 1234"/>
                <a:gd name="T57" fmla="*/ 270 h 775"/>
                <a:gd name="T58" fmla="*/ 1108 w 1234"/>
                <a:gd name="T59" fmla="*/ 269 h 775"/>
                <a:gd name="T60" fmla="*/ 1197 w 1234"/>
                <a:gd name="T61" fmla="*/ 309 h 775"/>
                <a:gd name="T62" fmla="*/ 1202 w 1234"/>
                <a:gd name="T63" fmla="*/ 329 h 775"/>
                <a:gd name="T64" fmla="*/ 1206 w 1234"/>
                <a:gd name="T65" fmla="*/ 323 h 775"/>
                <a:gd name="T66" fmla="*/ 1211 w 1234"/>
                <a:gd name="T67" fmla="*/ 348 h 775"/>
                <a:gd name="T68" fmla="*/ 1138 w 1234"/>
                <a:gd name="T69" fmla="*/ 304 h 775"/>
                <a:gd name="T70" fmla="*/ 1158 w 1234"/>
                <a:gd name="T71" fmla="*/ 344 h 775"/>
                <a:gd name="T72" fmla="*/ 1099 w 1234"/>
                <a:gd name="T73" fmla="*/ 326 h 775"/>
                <a:gd name="T74" fmla="*/ 1227 w 1234"/>
                <a:gd name="T75" fmla="*/ 398 h 775"/>
                <a:gd name="T76" fmla="*/ 1230 w 1234"/>
                <a:gd name="T77" fmla="*/ 416 h 775"/>
                <a:gd name="T78" fmla="*/ 1225 w 1234"/>
                <a:gd name="T79" fmla="*/ 429 h 775"/>
                <a:gd name="T80" fmla="*/ 1220 w 1234"/>
                <a:gd name="T81" fmla="*/ 443 h 775"/>
                <a:gd name="T82" fmla="*/ 1215 w 1234"/>
                <a:gd name="T83" fmla="*/ 466 h 775"/>
                <a:gd name="T84" fmla="*/ 462 w 1234"/>
                <a:gd name="T85" fmla="*/ 1 h 775"/>
                <a:gd name="T86" fmla="*/ 1213 w 1234"/>
                <a:gd name="T87" fmla="*/ 472 h 775"/>
                <a:gd name="T88" fmla="*/ 424 w 1234"/>
                <a:gd name="T89" fmla="*/ 26 h 775"/>
                <a:gd name="T90" fmla="*/ 472 w 1234"/>
                <a:gd name="T91" fmla="*/ 70 h 775"/>
                <a:gd name="T92" fmla="*/ 1154 w 1234"/>
                <a:gd name="T93" fmla="*/ 527 h 775"/>
                <a:gd name="T94" fmla="*/ 1140 w 1234"/>
                <a:gd name="T95" fmla="*/ 538 h 775"/>
                <a:gd name="T96" fmla="*/ 1112 w 1234"/>
                <a:gd name="T97" fmla="*/ 540 h 775"/>
                <a:gd name="T98" fmla="*/ 1047 w 1234"/>
                <a:gd name="T99" fmla="*/ 517 h 775"/>
                <a:gd name="T100" fmla="*/ 1017 w 1234"/>
                <a:gd name="T101" fmla="*/ 517 h 775"/>
                <a:gd name="T102" fmla="*/ 1019 w 1234"/>
                <a:gd name="T103" fmla="*/ 511 h 775"/>
                <a:gd name="T104" fmla="*/ 997 w 1234"/>
                <a:gd name="T105" fmla="*/ 530 h 775"/>
                <a:gd name="T106" fmla="*/ 985 w 1234"/>
                <a:gd name="T107" fmla="*/ 542 h 775"/>
                <a:gd name="T108" fmla="*/ 974 w 1234"/>
                <a:gd name="T109" fmla="*/ 570 h 775"/>
                <a:gd name="T110" fmla="*/ 966 w 1234"/>
                <a:gd name="T111" fmla="*/ 578 h 775"/>
                <a:gd name="T112" fmla="*/ 981 w 1234"/>
                <a:gd name="T113" fmla="*/ 599 h 775"/>
                <a:gd name="T114" fmla="*/ 983 w 1234"/>
                <a:gd name="T115" fmla="*/ 625 h 775"/>
                <a:gd name="T116" fmla="*/ 2 w 1234"/>
                <a:gd name="T117" fmla="*/ 73 h 775"/>
                <a:gd name="T118" fmla="*/ 121 w 1234"/>
                <a:gd name="T119" fmla="*/ 166 h 775"/>
                <a:gd name="T120" fmla="*/ 185 w 1234"/>
                <a:gd name="T121" fmla="*/ 219 h 775"/>
                <a:gd name="T122" fmla="*/ 277 w 1234"/>
                <a:gd name="T123" fmla="*/ 292 h 775"/>
                <a:gd name="T124" fmla="*/ 1026 w 1234"/>
                <a:gd name="T125" fmla="*/ 77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4" h="775">
                  <a:moveTo>
                    <a:pt x="1031" y="772"/>
                  </a:moveTo>
                  <a:cubicBezTo>
                    <a:pt x="1031" y="772"/>
                    <a:pt x="1032" y="771"/>
                    <a:pt x="1032" y="770"/>
                  </a:cubicBezTo>
                  <a:cubicBezTo>
                    <a:pt x="1032" y="769"/>
                    <a:pt x="1031" y="769"/>
                    <a:pt x="1031" y="769"/>
                  </a:cubicBezTo>
                  <a:cubicBezTo>
                    <a:pt x="1031" y="768"/>
                    <a:pt x="1031" y="768"/>
                    <a:pt x="1031" y="767"/>
                  </a:cubicBezTo>
                  <a:cubicBezTo>
                    <a:pt x="1030" y="767"/>
                    <a:pt x="1030" y="767"/>
                    <a:pt x="1030" y="767"/>
                  </a:cubicBezTo>
                  <a:cubicBezTo>
                    <a:pt x="1029" y="766"/>
                    <a:pt x="1027" y="765"/>
                    <a:pt x="1025" y="764"/>
                  </a:cubicBezTo>
                  <a:cubicBezTo>
                    <a:pt x="1018" y="758"/>
                    <a:pt x="1000" y="747"/>
                    <a:pt x="975" y="731"/>
                  </a:cubicBezTo>
                  <a:cubicBezTo>
                    <a:pt x="888" y="676"/>
                    <a:pt x="711" y="567"/>
                    <a:pt x="556" y="471"/>
                  </a:cubicBezTo>
                  <a:cubicBezTo>
                    <a:pt x="478" y="423"/>
                    <a:pt x="406" y="378"/>
                    <a:pt x="354" y="345"/>
                  </a:cubicBezTo>
                  <a:cubicBezTo>
                    <a:pt x="327" y="329"/>
                    <a:pt x="306" y="315"/>
                    <a:pt x="291" y="306"/>
                  </a:cubicBezTo>
                  <a:cubicBezTo>
                    <a:pt x="283" y="301"/>
                    <a:pt x="278" y="298"/>
                    <a:pt x="274" y="295"/>
                  </a:cubicBezTo>
                  <a:cubicBezTo>
                    <a:pt x="272" y="294"/>
                    <a:pt x="270" y="293"/>
                    <a:pt x="269" y="292"/>
                  </a:cubicBezTo>
                  <a:cubicBezTo>
                    <a:pt x="269" y="292"/>
                    <a:pt x="269" y="291"/>
                    <a:pt x="268" y="291"/>
                  </a:cubicBezTo>
                  <a:cubicBezTo>
                    <a:pt x="268" y="291"/>
                    <a:pt x="268" y="291"/>
                    <a:pt x="268" y="291"/>
                  </a:cubicBezTo>
                  <a:cubicBezTo>
                    <a:pt x="268" y="291"/>
                    <a:pt x="268" y="291"/>
                    <a:pt x="268" y="291"/>
                  </a:cubicBezTo>
                  <a:cubicBezTo>
                    <a:pt x="268" y="291"/>
                    <a:pt x="268" y="291"/>
                    <a:pt x="268" y="291"/>
                  </a:cubicBezTo>
                  <a:cubicBezTo>
                    <a:pt x="268" y="291"/>
                    <a:pt x="268" y="291"/>
                    <a:pt x="268" y="291"/>
                  </a:cubicBezTo>
                  <a:cubicBezTo>
                    <a:pt x="268" y="291"/>
                    <a:pt x="268" y="291"/>
                    <a:pt x="268" y="291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69" y="292"/>
                    <a:pt x="269" y="292"/>
                    <a:pt x="269" y="292"/>
                  </a:cubicBezTo>
                  <a:cubicBezTo>
                    <a:pt x="268" y="291"/>
                    <a:pt x="268" y="291"/>
                    <a:pt x="268" y="291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69" y="292"/>
                    <a:pt x="269" y="292"/>
                    <a:pt x="269" y="292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69" y="292"/>
                    <a:pt x="269" y="292"/>
                    <a:pt x="269" y="292"/>
                  </a:cubicBezTo>
                  <a:cubicBezTo>
                    <a:pt x="269" y="292"/>
                    <a:pt x="269" y="292"/>
                    <a:pt x="269" y="292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69" y="292"/>
                    <a:pt x="269" y="292"/>
                    <a:pt x="269" y="292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70" y="294"/>
                    <a:pt x="270" y="294"/>
                    <a:pt x="270" y="294"/>
                  </a:cubicBezTo>
                  <a:cubicBezTo>
                    <a:pt x="270" y="293"/>
                    <a:pt x="269" y="293"/>
                    <a:pt x="269" y="292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70" y="294"/>
                    <a:pt x="270" y="294"/>
                    <a:pt x="270" y="294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69" y="296"/>
                    <a:pt x="269" y="296"/>
                    <a:pt x="269" y="296"/>
                  </a:cubicBezTo>
                  <a:cubicBezTo>
                    <a:pt x="266" y="295"/>
                    <a:pt x="266" y="295"/>
                    <a:pt x="266" y="295"/>
                  </a:cubicBezTo>
                  <a:cubicBezTo>
                    <a:pt x="268" y="297"/>
                    <a:pt x="268" y="297"/>
                    <a:pt x="268" y="297"/>
                  </a:cubicBezTo>
                  <a:cubicBezTo>
                    <a:pt x="268" y="297"/>
                    <a:pt x="269" y="297"/>
                    <a:pt x="269" y="296"/>
                  </a:cubicBezTo>
                  <a:cubicBezTo>
                    <a:pt x="266" y="295"/>
                    <a:pt x="266" y="295"/>
                    <a:pt x="266" y="295"/>
                  </a:cubicBezTo>
                  <a:cubicBezTo>
                    <a:pt x="268" y="297"/>
                    <a:pt x="268" y="297"/>
                    <a:pt x="268" y="297"/>
                  </a:cubicBezTo>
                  <a:cubicBezTo>
                    <a:pt x="267" y="296"/>
                    <a:pt x="267" y="296"/>
                    <a:pt x="267" y="296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8" y="297"/>
                    <a:pt x="268" y="297"/>
                    <a:pt x="268" y="297"/>
                  </a:cubicBezTo>
                  <a:cubicBezTo>
                    <a:pt x="267" y="296"/>
                    <a:pt x="267" y="296"/>
                    <a:pt x="267" y="296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8"/>
                    <a:pt x="269" y="298"/>
                    <a:pt x="271" y="299"/>
                  </a:cubicBezTo>
                  <a:cubicBezTo>
                    <a:pt x="275" y="300"/>
                    <a:pt x="282" y="303"/>
                    <a:pt x="290" y="308"/>
                  </a:cubicBezTo>
                  <a:cubicBezTo>
                    <a:pt x="322" y="325"/>
                    <a:pt x="381" y="361"/>
                    <a:pt x="452" y="406"/>
                  </a:cubicBezTo>
                  <a:cubicBezTo>
                    <a:pt x="557" y="473"/>
                    <a:pt x="690" y="559"/>
                    <a:pt x="800" y="629"/>
                  </a:cubicBezTo>
                  <a:cubicBezTo>
                    <a:pt x="855" y="664"/>
                    <a:pt x="905" y="694"/>
                    <a:pt x="943" y="716"/>
                  </a:cubicBezTo>
                  <a:cubicBezTo>
                    <a:pt x="962" y="727"/>
                    <a:pt x="978" y="736"/>
                    <a:pt x="991" y="742"/>
                  </a:cubicBezTo>
                  <a:cubicBezTo>
                    <a:pt x="997" y="745"/>
                    <a:pt x="1002" y="747"/>
                    <a:pt x="1007" y="749"/>
                  </a:cubicBezTo>
                  <a:cubicBezTo>
                    <a:pt x="1011" y="750"/>
                    <a:pt x="1014" y="751"/>
                    <a:pt x="1017" y="751"/>
                  </a:cubicBezTo>
                  <a:cubicBezTo>
                    <a:pt x="1018" y="751"/>
                    <a:pt x="1019" y="751"/>
                    <a:pt x="1020" y="751"/>
                  </a:cubicBezTo>
                  <a:cubicBezTo>
                    <a:pt x="1022" y="751"/>
                    <a:pt x="1023" y="750"/>
                    <a:pt x="1023" y="749"/>
                  </a:cubicBezTo>
                  <a:cubicBezTo>
                    <a:pt x="1024" y="748"/>
                    <a:pt x="1024" y="747"/>
                    <a:pt x="1024" y="746"/>
                  </a:cubicBezTo>
                  <a:cubicBezTo>
                    <a:pt x="1024" y="745"/>
                    <a:pt x="1023" y="744"/>
                    <a:pt x="1022" y="743"/>
                  </a:cubicBezTo>
                  <a:cubicBezTo>
                    <a:pt x="1022" y="743"/>
                    <a:pt x="1009" y="735"/>
                    <a:pt x="986" y="721"/>
                  </a:cubicBezTo>
                  <a:cubicBezTo>
                    <a:pt x="905" y="670"/>
                    <a:pt x="703" y="545"/>
                    <a:pt x="522" y="431"/>
                  </a:cubicBezTo>
                  <a:cubicBezTo>
                    <a:pt x="431" y="375"/>
                    <a:pt x="345" y="321"/>
                    <a:pt x="282" y="282"/>
                  </a:cubicBezTo>
                  <a:cubicBezTo>
                    <a:pt x="251" y="262"/>
                    <a:pt x="225" y="246"/>
                    <a:pt x="207" y="234"/>
                  </a:cubicBezTo>
                  <a:cubicBezTo>
                    <a:pt x="198" y="229"/>
                    <a:pt x="191" y="224"/>
                    <a:pt x="186" y="221"/>
                  </a:cubicBezTo>
                  <a:cubicBezTo>
                    <a:pt x="184" y="220"/>
                    <a:pt x="182" y="218"/>
                    <a:pt x="181" y="218"/>
                  </a:cubicBezTo>
                  <a:cubicBezTo>
                    <a:pt x="180" y="217"/>
                    <a:pt x="180" y="217"/>
                    <a:pt x="179" y="217"/>
                  </a:cubicBezTo>
                  <a:cubicBezTo>
                    <a:pt x="179" y="217"/>
                    <a:pt x="179" y="217"/>
                    <a:pt x="179" y="217"/>
                  </a:cubicBezTo>
                  <a:cubicBezTo>
                    <a:pt x="179" y="217"/>
                    <a:pt x="179" y="217"/>
                    <a:pt x="179" y="217"/>
                  </a:cubicBezTo>
                  <a:cubicBezTo>
                    <a:pt x="178" y="219"/>
                    <a:pt x="178" y="219"/>
                    <a:pt x="178" y="219"/>
                  </a:cubicBezTo>
                  <a:cubicBezTo>
                    <a:pt x="179" y="217"/>
                    <a:pt x="179" y="217"/>
                    <a:pt x="179" y="217"/>
                  </a:cubicBezTo>
                  <a:cubicBezTo>
                    <a:pt x="179" y="217"/>
                    <a:pt x="179" y="217"/>
                    <a:pt x="179" y="217"/>
                  </a:cubicBezTo>
                  <a:cubicBezTo>
                    <a:pt x="178" y="219"/>
                    <a:pt x="178" y="219"/>
                    <a:pt x="178" y="219"/>
                  </a:cubicBezTo>
                  <a:cubicBezTo>
                    <a:pt x="179" y="217"/>
                    <a:pt x="179" y="217"/>
                    <a:pt x="179" y="217"/>
                  </a:cubicBezTo>
                  <a:cubicBezTo>
                    <a:pt x="177" y="219"/>
                    <a:pt x="177" y="219"/>
                    <a:pt x="177" y="219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79" y="217"/>
                    <a:pt x="179" y="217"/>
                    <a:pt x="179" y="217"/>
                  </a:cubicBezTo>
                  <a:cubicBezTo>
                    <a:pt x="177" y="219"/>
                    <a:pt x="177" y="219"/>
                    <a:pt x="177" y="219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80" y="218"/>
                    <a:pt x="180" y="218"/>
                    <a:pt x="180" y="218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80" y="218"/>
                    <a:pt x="180" y="218"/>
                    <a:pt x="180" y="218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81" y="220"/>
                    <a:pt x="181" y="220"/>
                    <a:pt x="181" y="220"/>
                  </a:cubicBezTo>
                  <a:cubicBezTo>
                    <a:pt x="181" y="219"/>
                    <a:pt x="180" y="218"/>
                    <a:pt x="180" y="218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81" y="220"/>
                    <a:pt x="181" y="220"/>
                    <a:pt x="181" y="220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80" y="222"/>
                    <a:pt x="180" y="222"/>
                    <a:pt x="180" y="222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78" y="223"/>
                    <a:pt x="178" y="223"/>
                    <a:pt x="178" y="223"/>
                  </a:cubicBezTo>
                  <a:cubicBezTo>
                    <a:pt x="179" y="223"/>
                    <a:pt x="180" y="223"/>
                    <a:pt x="180" y="222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78" y="223"/>
                    <a:pt x="178" y="223"/>
                    <a:pt x="178" y="223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3"/>
                    <a:pt x="178" y="223"/>
                    <a:pt x="178" y="223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2"/>
                    <a:pt x="177" y="222"/>
                    <a:pt x="177" y="222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2"/>
                    <a:pt x="177" y="222"/>
                    <a:pt x="177" y="222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7" y="224"/>
                    <a:pt x="179" y="224"/>
                    <a:pt x="181" y="225"/>
                  </a:cubicBezTo>
                  <a:cubicBezTo>
                    <a:pt x="190" y="230"/>
                    <a:pt x="209" y="242"/>
                    <a:pt x="236" y="258"/>
                  </a:cubicBezTo>
                  <a:cubicBezTo>
                    <a:pt x="329" y="316"/>
                    <a:pt x="512" y="436"/>
                    <a:pt x="677" y="541"/>
                  </a:cubicBezTo>
                  <a:cubicBezTo>
                    <a:pt x="760" y="593"/>
                    <a:pt x="838" y="642"/>
                    <a:pt x="899" y="678"/>
                  </a:cubicBezTo>
                  <a:cubicBezTo>
                    <a:pt x="929" y="696"/>
                    <a:pt x="954" y="710"/>
                    <a:pt x="974" y="720"/>
                  </a:cubicBezTo>
                  <a:cubicBezTo>
                    <a:pt x="984" y="725"/>
                    <a:pt x="992" y="729"/>
                    <a:pt x="999" y="732"/>
                  </a:cubicBezTo>
                  <a:cubicBezTo>
                    <a:pt x="1002" y="734"/>
                    <a:pt x="1005" y="735"/>
                    <a:pt x="1007" y="735"/>
                  </a:cubicBezTo>
                  <a:cubicBezTo>
                    <a:pt x="1010" y="736"/>
                    <a:pt x="1012" y="737"/>
                    <a:pt x="1014" y="737"/>
                  </a:cubicBezTo>
                  <a:cubicBezTo>
                    <a:pt x="1015" y="737"/>
                    <a:pt x="1016" y="737"/>
                    <a:pt x="1017" y="736"/>
                  </a:cubicBezTo>
                  <a:cubicBezTo>
                    <a:pt x="1018" y="736"/>
                    <a:pt x="1019" y="735"/>
                    <a:pt x="1020" y="734"/>
                  </a:cubicBezTo>
                  <a:cubicBezTo>
                    <a:pt x="1020" y="733"/>
                    <a:pt x="1020" y="732"/>
                    <a:pt x="1020" y="731"/>
                  </a:cubicBezTo>
                  <a:cubicBezTo>
                    <a:pt x="1020" y="730"/>
                    <a:pt x="1019" y="729"/>
                    <a:pt x="1018" y="728"/>
                  </a:cubicBezTo>
                  <a:cubicBezTo>
                    <a:pt x="1018" y="728"/>
                    <a:pt x="1015" y="726"/>
                    <a:pt x="1008" y="722"/>
                  </a:cubicBezTo>
                  <a:cubicBezTo>
                    <a:pt x="959" y="692"/>
                    <a:pt x="737" y="556"/>
                    <a:pt x="527" y="426"/>
                  </a:cubicBezTo>
                  <a:cubicBezTo>
                    <a:pt x="422" y="361"/>
                    <a:pt x="320" y="297"/>
                    <a:pt x="244" y="249"/>
                  </a:cubicBezTo>
                  <a:cubicBezTo>
                    <a:pt x="206" y="225"/>
                    <a:pt x="175" y="205"/>
                    <a:pt x="153" y="191"/>
                  </a:cubicBezTo>
                  <a:cubicBezTo>
                    <a:pt x="142" y="184"/>
                    <a:pt x="134" y="178"/>
                    <a:pt x="128" y="174"/>
                  </a:cubicBezTo>
                  <a:cubicBezTo>
                    <a:pt x="125" y="172"/>
                    <a:pt x="123" y="170"/>
                    <a:pt x="122" y="169"/>
                  </a:cubicBezTo>
                  <a:cubicBezTo>
                    <a:pt x="121" y="169"/>
                    <a:pt x="121" y="168"/>
                    <a:pt x="120" y="168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19" y="169"/>
                    <a:pt x="119" y="169"/>
                    <a:pt x="119" y="169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19" y="169"/>
                    <a:pt x="119" y="169"/>
                    <a:pt x="119" y="169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21" y="169"/>
                    <a:pt x="121" y="168"/>
                    <a:pt x="120" y="168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21" y="171"/>
                    <a:pt x="121" y="170"/>
                    <a:pt x="121" y="170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9" y="173"/>
                    <a:pt x="120" y="173"/>
                    <a:pt x="120" y="172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9" y="173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4"/>
                    <a:pt x="119" y="174"/>
                  </a:cubicBezTo>
                  <a:cubicBezTo>
                    <a:pt x="122" y="175"/>
                    <a:pt x="129" y="178"/>
                    <a:pt x="138" y="183"/>
                  </a:cubicBezTo>
                  <a:cubicBezTo>
                    <a:pt x="173" y="201"/>
                    <a:pt x="245" y="244"/>
                    <a:pt x="333" y="297"/>
                  </a:cubicBezTo>
                  <a:cubicBezTo>
                    <a:pt x="465" y="377"/>
                    <a:pt x="634" y="482"/>
                    <a:pt x="769" y="566"/>
                  </a:cubicBezTo>
                  <a:cubicBezTo>
                    <a:pt x="837" y="609"/>
                    <a:pt x="896" y="646"/>
                    <a:pt x="939" y="673"/>
                  </a:cubicBezTo>
                  <a:cubicBezTo>
                    <a:pt x="960" y="686"/>
                    <a:pt x="977" y="697"/>
                    <a:pt x="989" y="704"/>
                  </a:cubicBezTo>
                  <a:cubicBezTo>
                    <a:pt x="1000" y="711"/>
                    <a:pt x="1007" y="715"/>
                    <a:pt x="1007" y="715"/>
                  </a:cubicBezTo>
                  <a:cubicBezTo>
                    <a:pt x="1009" y="712"/>
                    <a:pt x="1009" y="712"/>
                    <a:pt x="1009" y="712"/>
                  </a:cubicBezTo>
                  <a:cubicBezTo>
                    <a:pt x="1011" y="709"/>
                    <a:pt x="1011" y="709"/>
                    <a:pt x="1011" y="709"/>
                  </a:cubicBezTo>
                  <a:cubicBezTo>
                    <a:pt x="1011" y="709"/>
                    <a:pt x="1007" y="706"/>
                    <a:pt x="1000" y="702"/>
                  </a:cubicBezTo>
                  <a:cubicBezTo>
                    <a:pt x="948" y="672"/>
                    <a:pt x="711" y="534"/>
                    <a:pt x="487" y="398"/>
                  </a:cubicBezTo>
                  <a:cubicBezTo>
                    <a:pt x="375" y="331"/>
                    <a:pt x="267" y="264"/>
                    <a:pt x="186" y="212"/>
                  </a:cubicBezTo>
                  <a:cubicBezTo>
                    <a:pt x="146" y="185"/>
                    <a:pt x="113" y="163"/>
                    <a:pt x="90" y="146"/>
                  </a:cubicBezTo>
                  <a:cubicBezTo>
                    <a:pt x="78" y="137"/>
                    <a:pt x="69" y="130"/>
                    <a:pt x="63" y="124"/>
                  </a:cubicBezTo>
                  <a:cubicBezTo>
                    <a:pt x="60" y="121"/>
                    <a:pt x="58" y="119"/>
                    <a:pt x="57" y="117"/>
                  </a:cubicBezTo>
                  <a:cubicBezTo>
                    <a:pt x="56" y="116"/>
                    <a:pt x="55" y="116"/>
                    <a:pt x="55" y="115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5" y="116"/>
                    <a:pt x="55" y="116"/>
                    <a:pt x="55" y="116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5" y="116"/>
                    <a:pt x="55" y="116"/>
                    <a:pt x="55" y="116"/>
                  </a:cubicBezTo>
                  <a:cubicBezTo>
                    <a:pt x="51" y="114"/>
                    <a:pt x="51" y="114"/>
                    <a:pt x="51" y="114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270" y="262"/>
                    <a:pt x="499" y="407"/>
                  </a:cubicBezTo>
                  <a:cubicBezTo>
                    <a:pt x="614" y="479"/>
                    <a:pt x="730" y="551"/>
                    <a:pt x="822" y="606"/>
                  </a:cubicBezTo>
                  <a:cubicBezTo>
                    <a:pt x="868" y="633"/>
                    <a:pt x="908" y="656"/>
                    <a:pt x="938" y="671"/>
                  </a:cubicBezTo>
                  <a:cubicBezTo>
                    <a:pt x="954" y="679"/>
                    <a:pt x="966" y="686"/>
                    <a:pt x="977" y="690"/>
                  </a:cubicBezTo>
                  <a:cubicBezTo>
                    <a:pt x="982" y="692"/>
                    <a:pt x="986" y="694"/>
                    <a:pt x="990" y="695"/>
                  </a:cubicBezTo>
                  <a:cubicBezTo>
                    <a:pt x="994" y="696"/>
                    <a:pt x="997" y="697"/>
                    <a:pt x="999" y="697"/>
                  </a:cubicBezTo>
                  <a:cubicBezTo>
                    <a:pt x="1000" y="697"/>
                    <a:pt x="1002" y="697"/>
                    <a:pt x="1003" y="696"/>
                  </a:cubicBezTo>
                  <a:cubicBezTo>
                    <a:pt x="1004" y="696"/>
                    <a:pt x="1005" y="695"/>
                    <a:pt x="1006" y="694"/>
                  </a:cubicBezTo>
                  <a:cubicBezTo>
                    <a:pt x="1007" y="693"/>
                    <a:pt x="1007" y="692"/>
                    <a:pt x="1007" y="691"/>
                  </a:cubicBezTo>
                  <a:cubicBezTo>
                    <a:pt x="1006" y="690"/>
                    <a:pt x="1006" y="689"/>
                    <a:pt x="1005" y="688"/>
                  </a:cubicBezTo>
                  <a:cubicBezTo>
                    <a:pt x="1005" y="688"/>
                    <a:pt x="1001" y="686"/>
                    <a:pt x="993" y="681"/>
                  </a:cubicBezTo>
                  <a:cubicBezTo>
                    <a:pt x="939" y="649"/>
                    <a:pt x="692" y="502"/>
                    <a:pt x="459" y="360"/>
                  </a:cubicBezTo>
                  <a:cubicBezTo>
                    <a:pt x="342" y="289"/>
                    <a:pt x="229" y="219"/>
                    <a:pt x="145" y="165"/>
                  </a:cubicBezTo>
                  <a:cubicBezTo>
                    <a:pt x="103" y="138"/>
                    <a:pt x="69" y="115"/>
                    <a:pt x="45" y="98"/>
                  </a:cubicBezTo>
                  <a:cubicBezTo>
                    <a:pt x="33" y="89"/>
                    <a:pt x="23" y="82"/>
                    <a:pt x="17" y="77"/>
                  </a:cubicBezTo>
                  <a:cubicBezTo>
                    <a:pt x="14" y="74"/>
                    <a:pt x="11" y="72"/>
                    <a:pt x="10" y="70"/>
                  </a:cubicBezTo>
                  <a:cubicBezTo>
                    <a:pt x="9" y="69"/>
                    <a:pt x="9" y="69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69"/>
                    <a:pt x="8" y="69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7" y="71"/>
                    <a:pt x="7" y="71"/>
                    <a:pt x="8" y="70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2"/>
                    <a:pt x="5" y="72"/>
                    <a:pt x="6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2"/>
                    <a:pt x="7" y="73"/>
                    <a:pt x="10" y="74"/>
                  </a:cubicBezTo>
                  <a:cubicBezTo>
                    <a:pt x="21" y="79"/>
                    <a:pt x="45" y="93"/>
                    <a:pt x="78" y="112"/>
                  </a:cubicBezTo>
                  <a:cubicBezTo>
                    <a:pt x="194" y="179"/>
                    <a:pt x="423" y="319"/>
                    <a:pt x="623" y="442"/>
                  </a:cubicBezTo>
                  <a:cubicBezTo>
                    <a:pt x="723" y="503"/>
                    <a:pt x="815" y="561"/>
                    <a:pt x="883" y="602"/>
                  </a:cubicBezTo>
                  <a:cubicBezTo>
                    <a:pt x="917" y="623"/>
                    <a:pt x="944" y="640"/>
                    <a:pt x="963" y="652"/>
                  </a:cubicBezTo>
                  <a:cubicBezTo>
                    <a:pt x="973" y="658"/>
                    <a:pt x="981" y="663"/>
                    <a:pt x="986" y="666"/>
                  </a:cubicBezTo>
                  <a:cubicBezTo>
                    <a:pt x="991" y="669"/>
                    <a:pt x="993" y="671"/>
                    <a:pt x="993" y="671"/>
                  </a:cubicBezTo>
                  <a:cubicBezTo>
                    <a:pt x="995" y="672"/>
                    <a:pt x="998" y="671"/>
                    <a:pt x="999" y="670"/>
                  </a:cubicBezTo>
                  <a:cubicBezTo>
                    <a:pt x="1000" y="668"/>
                    <a:pt x="999" y="665"/>
                    <a:pt x="998" y="664"/>
                  </a:cubicBezTo>
                  <a:cubicBezTo>
                    <a:pt x="525" y="369"/>
                    <a:pt x="525" y="369"/>
                    <a:pt x="525" y="369"/>
                  </a:cubicBezTo>
                  <a:cubicBezTo>
                    <a:pt x="985" y="648"/>
                    <a:pt x="985" y="648"/>
                    <a:pt x="985" y="648"/>
                  </a:cubicBezTo>
                  <a:cubicBezTo>
                    <a:pt x="987" y="649"/>
                    <a:pt x="989" y="648"/>
                    <a:pt x="991" y="646"/>
                  </a:cubicBezTo>
                  <a:cubicBezTo>
                    <a:pt x="992" y="644"/>
                    <a:pt x="991" y="642"/>
                    <a:pt x="989" y="641"/>
                  </a:cubicBezTo>
                  <a:cubicBezTo>
                    <a:pt x="514" y="344"/>
                    <a:pt x="514" y="344"/>
                    <a:pt x="514" y="344"/>
                  </a:cubicBezTo>
                  <a:cubicBezTo>
                    <a:pt x="983" y="627"/>
                    <a:pt x="983" y="627"/>
                    <a:pt x="983" y="627"/>
                  </a:cubicBezTo>
                  <a:cubicBezTo>
                    <a:pt x="985" y="628"/>
                    <a:pt x="987" y="628"/>
                    <a:pt x="989" y="626"/>
                  </a:cubicBezTo>
                  <a:cubicBezTo>
                    <a:pt x="989" y="625"/>
                    <a:pt x="989" y="624"/>
                    <a:pt x="989" y="624"/>
                  </a:cubicBezTo>
                  <a:cubicBezTo>
                    <a:pt x="989" y="623"/>
                    <a:pt x="989" y="622"/>
                    <a:pt x="989" y="622"/>
                  </a:cubicBezTo>
                  <a:cubicBezTo>
                    <a:pt x="988" y="621"/>
                    <a:pt x="988" y="621"/>
                    <a:pt x="988" y="620"/>
                  </a:cubicBezTo>
                  <a:cubicBezTo>
                    <a:pt x="987" y="620"/>
                    <a:pt x="986" y="619"/>
                    <a:pt x="986" y="619"/>
                  </a:cubicBezTo>
                  <a:cubicBezTo>
                    <a:pt x="983" y="616"/>
                    <a:pt x="977" y="612"/>
                    <a:pt x="968" y="606"/>
                  </a:cubicBezTo>
                  <a:cubicBezTo>
                    <a:pt x="902" y="562"/>
                    <a:pt x="681" y="425"/>
                    <a:pt x="477" y="298"/>
                  </a:cubicBezTo>
                  <a:cubicBezTo>
                    <a:pt x="273" y="172"/>
                    <a:pt x="85" y="57"/>
                    <a:pt x="85" y="57"/>
                  </a:cubicBezTo>
                  <a:cubicBezTo>
                    <a:pt x="83" y="56"/>
                    <a:pt x="81" y="56"/>
                    <a:pt x="80" y="58"/>
                  </a:cubicBezTo>
                  <a:cubicBezTo>
                    <a:pt x="79" y="60"/>
                    <a:pt x="79" y="62"/>
                    <a:pt x="81" y="64"/>
                  </a:cubicBezTo>
                  <a:cubicBezTo>
                    <a:pt x="81" y="64"/>
                    <a:pt x="301" y="199"/>
                    <a:pt x="524" y="335"/>
                  </a:cubicBezTo>
                  <a:cubicBezTo>
                    <a:pt x="635" y="403"/>
                    <a:pt x="747" y="471"/>
                    <a:pt x="832" y="522"/>
                  </a:cubicBezTo>
                  <a:cubicBezTo>
                    <a:pt x="874" y="547"/>
                    <a:pt x="910" y="568"/>
                    <a:pt x="936" y="583"/>
                  </a:cubicBezTo>
                  <a:cubicBezTo>
                    <a:pt x="949" y="591"/>
                    <a:pt x="959" y="596"/>
                    <a:pt x="967" y="600"/>
                  </a:cubicBezTo>
                  <a:cubicBezTo>
                    <a:pt x="970" y="602"/>
                    <a:pt x="973" y="604"/>
                    <a:pt x="976" y="605"/>
                  </a:cubicBezTo>
                  <a:cubicBezTo>
                    <a:pt x="977" y="606"/>
                    <a:pt x="978" y="606"/>
                    <a:pt x="979" y="606"/>
                  </a:cubicBezTo>
                  <a:cubicBezTo>
                    <a:pt x="979" y="607"/>
                    <a:pt x="979" y="607"/>
                    <a:pt x="980" y="607"/>
                  </a:cubicBezTo>
                  <a:cubicBezTo>
                    <a:pt x="980" y="607"/>
                    <a:pt x="981" y="607"/>
                    <a:pt x="981" y="607"/>
                  </a:cubicBezTo>
                  <a:cubicBezTo>
                    <a:pt x="982" y="607"/>
                    <a:pt x="982" y="607"/>
                    <a:pt x="983" y="607"/>
                  </a:cubicBezTo>
                  <a:cubicBezTo>
                    <a:pt x="984" y="607"/>
                    <a:pt x="984" y="606"/>
                    <a:pt x="985" y="605"/>
                  </a:cubicBezTo>
                  <a:cubicBezTo>
                    <a:pt x="986" y="604"/>
                    <a:pt x="986" y="603"/>
                    <a:pt x="986" y="602"/>
                  </a:cubicBezTo>
                  <a:cubicBezTo>
                    <a:pt x="985" y="601"/>
                    <a:pt x="985" y="600"/>
                    <a:pt x="984" y="599"/>
                  </a:cubicBezTo>
                  <a:cubicBezTo>
                    <a:pt x="984" y="599"/>
                    <a:pt x="980" y="597"/>
                    <a:pt x="974" y="594"/>
                  </a:cubicBezTo>
                  <a:cubicBezTo>
                    <a:pt x="926" y="566"/>
                    <a:pt x="709" y="439"/>
                    <a:pt x="503" y="315"/>
                  </a:cubicBezTo>
                  <a:cubicBezTo>
                    <a:pt x="401" y="253"/>
                    <a:pt x="301" y="192"/>
                    <a:pt x="228" y="144"/>
                  </a:cubicBezTo>
                  <a:cubicBezTo>
                    <a:pt x="191" y="120"/>
                    <a:pt x="160" y="99"/>
                    <a:pt x="139" y="83"/>
                  </a:cubicBezTo>
                  <a:cubicBezTo>
                    <a:pt x="129" y="75"/>
                    <a:pt x="120" y="69"/>
                    <a:pt x="115" y="64"/>
                  </a:cubicBezTo>
                  <a:cubicBezTo>
                    <a:pt x="112" y="61"/>
                    <a:pt x="110" y="59"/>
                    <a:pt x="109" y="57"/>
                  </a:cubicBezTo>
                  <a:cubicBezTo>
                    <a:pt x="108" y="57"/>
                    <a:pt x="108" y="56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6"/>
                    <a:pt x="107" y="55"/>
                    <a:pt x="107" y="5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974" y="587"/>
                    <a:pt x="974" y="587"/>
                    <a:pt x="974" y="587"/>
                  </a:cubicBezTo>
                  <a:cubicBezTo>
                    <a:pt x="976" y="588"/>
                    <a:pt x="979" y="587"/>
                    <a:pt x="980" y="585"/>
                  </a:cubicBezTo>
                  <a:cubicBezTo>
                    <a:pt x="980" y="585"/>
                    <a:pt x="980" y="584"/>
                    <a:pt x="980" y="583"/>
                  </a:cubicBezTo>
                  <a:cubicBezTo>
                    <a:pt x="980" y="581"/>
                    <a:pt x="980" y="580"/>
                    <a:pt x="979" y="579"/>
                  </a:cubicBezTo>
                  <a:cubicBezTo>
                    <a:pt x="978" y="577"/>
                    <a:pt x="976" y="576"/>
                    <a:pt x="974" y="574"/>
                  </a:cubicBezTo>
                  <a:cubicBezTo>
                    <a:pt x="969" y="570"/>
                    <a:pt x="962" y="564"/>
                    <a:pt x="952" y="557"/>
                  </a:cubicBezTo>
                  <a:cubicBezTo>
                    <a:pt x="916" y="532"/>
                    <a:pt x="846" y="488"/>
                    <a:pt x="762" y="435"/>
                  </a:cubicBezTo>
                  <a:cubicBezTo>
                    <a:pt x="636" y="357"/>
                    <a:pt x="477" y="262"/>
                    <a:pt x="349" y="185"/>
                  </a:cubicBezTo>
                  <a:cubicBezTo>
                    <a:pt x="286" y="146"/>
                    <a:pt x="230" y="113"/>
                    <a:pt x="190" y="88"/>
                  </a:cubicBezTo>
                  <a:cubicBezTo>
                    <a:pt x="170" y="76"/>
                    <a:pt x="154" y="66"/>
                    <a:pt x="143" y="59"/>
                  </a:cubicBezTo>
                  <a:cubicBezTo>
                    <a:pt x="138" y="56"/>
                    <a:pt x="133" y="53"/>
                    <a:pt x="131" y="51"/>
                  </a:cubicBezTo>
                  <a:cubicBezTo>
                    <a:pt x="129" y="50"/>
                    <a:pt x="128" y="49"/>
                    <a:pt x="128" y="49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8" y="51"/>
                    <a:pt x="128" y="51"/>
                    <a:pt x="128" y="51"/>
                  </a:cubicBezTo>
                  <a:cubicBezTo>
                    <a:pt x="128" y="50"/>
                    <a:pt x="128" y="49"/>
                    <a:pt x="128" y="49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8" y="51"/>
                    <a:pt x="128" y="51"/>
                    <a:pt x="128" y="51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8" y="52"/>
                    <a:pt x="128" y="51"/>
                    <a:pt x="128" y="51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6" y="54"/>
                    <a:pt x="127" y="54"/>
                    <a:pt x="127" y="53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5" y="55"/>
                    <a:pt x="127" y="55"/>
                    <a:pt x="129" y="56"/>
                  </a:cubicBezTo>
                  <a:cubicBezTo>
                    <a:pt x="139" y="61"/>
                    <a:pt x="160" y="72"/>
                    <a:pt x="188" y="89"/>
                  </a:cubicBezTo>
                  <a:cubicBezTo>
                    <a:pt x="289" y="147"/>
                    <a:pt x="486" y="268"/>
                    <a:pt x="657" y="375"/>
                  </a:cubicBezTo>
                  <a:cubicBezTo>
                    <a:pt x="743" y="428"/>
                    <a:pt x="823" y="477"/>
                    <a:pt x="881" y="514"/>
                  </a:cubicBezTo>
                  <a:cubicBezTo>
                    <a:pt x="910" y="532"/>
                    <a:pt x="934" y="547"/>
                    <a:pt x="950" y="557"/>
                  </a:cubicBezTo>
                  <a:cubicBezTo>
                    <a:pt x="958" y="562"/>
                    <a:pt x="965" y="566"/>
                    <a:pt x="969" y="569"/>
                  </a:cubicBezTo>
                  <a:cubicBezTo>
                    <a:pt x="974" y="571"/>
                    <a:pt x="976" y="573"/>
                    <a:pt x="976" y="573"/>
                  </a:cubicBezTo>
                  <a:cubicBezTo>
                    <a:pt x="977" y="573"/>
                    <a:pt x="978" y="574"/>
                    <a:pt x="979" y="573"/>
                  </a:cubicBezTo>
                  <a:cubicBezTo>
                    <a:pt x="980" y="573"/>
                    <a:pt x="981" y="572"/>
                    <a:pt x="981" y="572"/>
                  </a:cubicBezTo>
                  <a:cubicBezTo>
                    <a:pt x="982" y="571"/>
                    <a:pt x="982" y="570"/>
                    <a:pt x="982" y="569"/>
                  </a:cubicBezTo>
                  <a:cubicBezTo>
                    <a:pt x="982" y="567"/>
                    <a:pt x="981" y="566"/>
                    <a:pt x="981" y="565"/>
                  </a:cubicBezTo>
                  <a:cubicBezTo>
                    <a:pt x="980" y="564"/>
                    <a:pt x="978" y="562"/>
                    <a:pt x="975" y="560"/>
                  </a:cubicBezTo>
                  <a:cubicBezTo>
                    <a:pt x="971" y="556"/>
                    <a:pt x="964" y="550"/>
                    <a:pt x="954" y="544"/>
                  </a:cubicBezTo>
                  <a:cubicBezTo>
                    <a:pt x="919" y="518"/>
                    <a:pt x="851" y="475"/>
                    <a:pt x="769" y="423"/>
                  </a:cubicBezTo>
                  <a:cubicBezTo>
                    <a:pt x="522" y="269"/>
                    <a:pt x="147" y="46"/>
                    <a:pt x="147" y="46"/>
                  </a:cubicBezTo>
                  <a:cubicBezTo>
                    <a:pt x="145" y="45"/>
                    <a:pt x="143" y="45"/>
                    <a:pt x="142" y="47"/>
                  </a:cubicBezTo>
                  <a:cubicBezTo>
                    <a:pt x="141" y="49"/>
                    <a:pt x="141" y="51"/>
                    <a:pt x="143" y="53"/>
                  </a:cubicBezTo>
                  <a:cubicBezTo>
                    <a:pt x="975" y="560"/>
                    <a:pt x="975" y="560"/>
                    <a:pt x="975" y="560"/>
                  </a:cubicBezTo>
                  <a:cubicBezTo>
                    <a:pt x="977" y="561"/>
                    <a:pt x="979" y="560"/>
                    <a:pt x="981" y="558"/>
                  </a:cubicBezTo>
                  <a:cubicBezTo>
                    <a:pt x="982" y="557"/>
                    <a:pt x="981" y="554"/>
                    <a:pt x="979" y="553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3" y="43"/>
                    <a:pt x="160" y="43"/>
                    <a:pt x="159" y="45"/>
                  </a:cubicBezTo>
                  <a:cubicBezTo>
                    <a:pt x="158" y="47"/>
                    <a:pt x="159" y="50"/>
                    <a:pt x="160" y="51"/>
                  </a:cubicBezTo>
                  <a:cubicBezTo>
                    <a:pt x="161" y="51"/>
                    <a:pt x="358" y="175"/>
                    <a:pt x="560" y="299"/>
                  </a:cubicBezTo>
                  <a:cubicBezTo>
                    <a:pt x="661" y="361"/>
                    <a:pt x="763" y="422"/>
                    <a:pt x="841" y="469"/>
                  </a:cubicBezTo>
                  <a:cubicBezTo>
                    <a:pt x="881" y="492"/>
                    <a:pt x="914" y="512"/>
                    <a:pt x="939" y="525"/>
                  </a:cubicBezTo>
                  <a:cubicBezTo>
                    <a:pt x="951" y="532"/>
                    <a:pt x="961" y="537"/>
                    <a:pt x="969" y="541"/>
                  </a:cubicBezTo>
                  <a:cubicBezTo>
                    <a:pt x="972" y="543"/>
                    <a:pt x="976" y="544"/>
                    <a:pt x="978" y="545"/>
                  </a:cubicBezTo>
                  <a:cubicBezTo>
                    <a:pt x="979" y="546"/>
                    <a:pt x="981" y="546"/>
                    <a:pt x="982" y="546"/>
                  </a:cubicBezTo>
                  <a:cubicBezTo>
                    <a:pt x="983" y="547"/>
                    <a:pt x="984" y="547"/>
                    <a:pt x="985" y="547"/>
                  </a:cubicBezTo>
                  <a:cubicBezTo>
                    <a:pt x="985" y="547"/>
                    <a:pt x="986" y="547"/>
                    <a:pt x="987" y="547"/>
                  </a:cubicBezTo>
                  <a:cubicBezTo>
                    <a:pt x="987" y="546"/>
                    <a:pt x="988" y="546"/>
                    <a:pt x="989" y="545"/>
                  </a:cubicBezTo>
                  <a:cubicBezTo>
                    <a:pt x="989" y="544"/>
                    <a:pt x="990" y="543"/>
                    <a:pt x="989" y="542"/>
                  </a:cubicBezTo>
                  <a:cubicBezTo>
                    <a:pt x="989" y="541"/>
                    <a:pt x="988" y="540"/>
                    <a:pt x="988" y="539"/>
                  </a:cubicBezTo>
                  <a:cubicBezTo>
                    <a:pt x="987" y="539"/>
                    <a:pt x="984" y="537"/>
                    <a:pt x="979" y="534"/>
                  </a:cubicBezTo>
                  <a:cubicBezTo>
                    <a:pt x="935" y="508"/>
                    <a:pt x="738" y="391"/>
                    <a:pt x="552" y="277"/>
                  </a:cubicBezTo>
                  <a:cubicBezTo>
                    <a:pt x="459" y="220"/>
                    <a:pt x="368" y="164"/>
                    <a:pt x="301" y="121"/>
                  </a:cubicBezTo>
                  <a:cubicBezTo>
                    <a:pt x="268" y="100"/>
                    <a:pt x="240" y="81"/>
                    <a:pt x="221" y="68"/>
                  </a:cubicBezTo>
                  <a:cubicBezTo>
                    <a:pt x="211" y="61"/>
                    <a:pt x="204" y="55"/>
                    <a:pt x="199" y="51"/>
                  </a:cubicBezTo>
                  <a:cubicBezTo>
                    <a:pt x="196" y="49"/>
                    <a:pt x="194" y="47"/>
                    <a:pt x="193" y="46"/>
                  </a:cubicBezTo>
                  <a:cubicBezTo>
                    <a:pt x="193" y="45"/>
                    <a:pt x="192" y="45"/>
                    <a:pt x="192" y="44"/>
                  </a:cubicBezTo>
                  <a:cubicBezTo>
                    <a:pt x="192" y="44"/>
                    <a:pt x="192" y="44"/>
                    <a:pt x="192" y="44"/>
                  </a:cubicBezTo>
                  <a:cubicBezTo>
                    <a:pt x="192" y="44"/>
                    <a:pt x="192" y="44"/>
                    <a:pt x="192" y="44"/>
                  </a:cubicBezTo>
                  <a:cubicBezTo>
                    <a:pt x="190" y="45"/>
                    <a:pt x="190" y="45"/>
                    <a:pt x="190" y="45"/>
                  </a:cubicBezTo>
                  <a:cubicBezTo>
                    <a:pt x="192" y="45"/>
                    <a:pt x="192" y="45"/>
                    <a:pt x="192" y="45"/>
                  </a:cubicBezTo>
                  <a:cubicBezTo>
                    <a:pt x="192" y="45"/>
                    <a:pt x="192" y="44"/>
                    <a:pt x="192" y="44"/>
                  </a:cubicBezTo>
                  <a:cubicBezTo>
                    <a:pt x="190" y="45"/>
                    <a:pt x="190" y="45"/>
                    <a:pt x="190" y="45"/>
                  </a:cubicBezTo>
                  <a:cubicBezTo>
                    <a:pt x="192" y="45"/>
                    <a:pt x="192" y="45"/>
                    <a:pt x="192" y="45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2" y="46"/>
                    <a:pt x="192" y="46"/>
                    <a:pt x="192" y="45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1" y="48"/>
                    <a:pt x="191" y="47"/>
                    <a:pt x="192" y="47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2" y="48"/>
                    <a:pt x="195" y="49"/>
                  </a:cubicBezTo>
                  <a:cubicBezTo>
                    <a:pt x="199" y="51"/>
                    <a:pt x="207" y="54"/>
                    <a:pt x="217" y="59"/>
                  </a:cubicBezTo>
                  <a:cubicBezTo>
                    <a:pt x="253" y="77"/>
                    <a:pt x="319" y="116"/>
                    <a:pt x="398" y="164"/>
                  </a:cubicBezTo>
                  <a:cubicBezTo>
                    <a:pt x="516" y="236"/>
                    <a:pt x="664" y="328"/>
                    <a:pt x="783" y="403"/>
                  </a:cubicBezTo>
                  <a:cubicBezTo>
                    <a:pt x="842" y="440"/>
                    <a:pt x="894" y="472"/>
                    <a:pt x="932" y="496"/>
                  </a:cubicBezTo>
                  <a:cubicBezTo>
                    <a:pt x="951" y="507"/>
                    <a:pt x="966" y="517"/>
                    <a:pt x="977" y="523"/>
                  </a:cubicBezTo>
                  <a:cubicBezTo>
                    <a:pt x="982" y="527"/>
                    <a:pt x="987" y="529"/>
                    <a:pt x="990" y="531"/>
                  </a:cubicBezTo>
                  <a:cubicBezTo>
                    <a:pt x="991" y="532"/>
                    <a:pt x="993" y="532"/>
                    <a:pt x="994" y="533"/>
                  </a:cubicBezTo>
                  <a:cubicBezTo>
                    <a:pt x="994" y="533"/>
                    <a:pt x="994" y="533"/>
                    <a:pt x="995" y="533"/>
                  </a:cubicBezTo>
                  <a:cubicBezTo>
                    <a:pt x="996" y="534"/>
                    <a:pt x="996" y="534"/>
                    <a:pt x="996" y="534"/>
                  </a:cubicBezTo>
                  <a:cubicBezTo>
                    <a:pt x="996" y="534"/>
                    <a:pt x="996" y="534"/>
                    <a:pt x="997" y="534"/>
                  </a:cubicBezTo>
                  <a:cubicBezTo>
                    <a:pt x="997" y="534"/>
                    <a:pt x="998" y="534"/>
                    <a:pt x="998" y="534"/>
                  </a:cubicBezTo>
                  <a:cubicBezTo>
                    <a:pt x="999" y="533"/>
                    <a:pt x="1000" y="533"/>
                    <a:pt x="1000" y="532"/>
                  </a:cubicBezTo>
                  <a:cubicBezTo>
                    <a:pt x="1001" y="531"/>
                    <a:pt x="1001" y="530"/>
                    <a:pt x="1001" y="529"/>
                  </a:cubicBezTo>
                  <a:cubicBezTo>
                    <a:pt x="1001" y="528"/>
                    <a:pt x="1000" y="527"/>
                    <a:pt x="999" y="526"/>
                  </a:cubicBezTo>
                  <a:cubicBezTo>
                    <a:pt x="999" y="526"/>
                    <a:pt x="996" y="525"/>
                    <a:pt x="990" y="521"/>
                  </a:cubicBezTo>
                  <a:cubicBezTo>
                    <a:pt x="947" y="495"/>
                    <a:pt x="754" y="378"/>
                    <a:pt x="572" y="266"/>
                  </a:cubicBezTo>
                  <a:cubicBezTo>
                    <a:pt x="481" y="210"/>
                    <a:pt x="392" y="155"/>
                    <a:pt x="326" y="113"/>
                  </a:cubicBezTo>
                  <a:cubicBezTo>
                    <a:pt x="293" y="92"/>
                    <a:pt x="266" y="75"/>
                    <a:pt x="247" y="62"/>
                  </a:cubicBezTo>
                  <a:cubicBezTo>
                    <a:pt x="238" y="55"/>
                    <a:pt x="231" y="50"/>
                    <a:pt x="226" y="46"/>
                  </a:cubicBezTo>
                  <a:cubicBezTo>
                    <a:pt x="223" y="44"/>
                    <a:pt x="221" y="42"/>
                    <a:pt x="220" y="41"/>
                  </a:cubicBezTo>
                  <a:cubicBezTo>
                    <a:pt x="220" y="41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6" y="42"/>
                    <a:pt x="216" y="42"/>
                    <a:pt x="216" y="42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9" y="41"/>
                    <a:pt x="219" y="41"/>
                    <a:pt x="219" y="40"/>
                  </a:cubicBezTo>
                  <a:cubicBezTo>
                    <a:pt x="216" y="42"/>
                    <a:pt x="216" y="42"/>
                    <a:pt x="216" y="42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6" y="42"/>
                    <a:pt x="216" y="42"/>
                    <a:pt x="216" y="42"/>
                  </a:cubicBezTo>
                  <a:cubicBezTo>
                    <a:pt x="219" y="44"/>
                    <a:pt x="219" y="44"/>
                    <a:pt x="219" y="44"/>
                  </a:cubicBezTo>
                  <a:cubicBezTo>
                    <a:pt x="219" y="43"/>
                    <a:pt x="219" y="42"/>
                    <a:pt x="219" y="42"/>
                  </a:cubicBezTo>
                  <a:cubicBezTo>
                    <a:pt x="216" y="42"/>
                    <a:pt x="216" y="42"/>
                    <a:pt x="216" y="42"/>
                  </a:cubicBezTo>
                  <a:cubicBezTo>
                    <a:pt x="219" y="44"/>
                    <a:pt x="219" y="44"/>
                    <a:pt x="219" y="44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1004" y="526"/>
                    <a:pt x="1004" y="526"/>
                    <a:pt x="1004" y="526"/>
                  </a:cubicBezTo>
                  <a:cubicBezTo>
                    <a:pt x="1006" y="527"/>
                    <a:pt x="1008" y="526"/>
                    <a:pt x="1009" y="524"/>
                  </a:cubicBezTo>
                  <a:cubicBezTo>
                    <a:pt x="1010" y="522"/>
                    <a:pt x="1010" y="520"/>
                    <a:pt x="1008" y="519"/>
                  </a:cubicBezTo>
                  <a:cubicBezTo>
                    <a:pt x="1008" y="519"/>
                    <a:pt x="1005" y="517"/>
                    <a:pt x="999" y="513"/>
                  </a:cubicBezTo>
                  <a:cubicBezTo>
                    <a:pt x="957" y="487"/>
                    <a:pt x="765" y="370"/>
                    <a:pt x="583" y="257"/>
                  </a:cubicBezTo>
                  <a:cubicBezTo>
                    <a:pt x="493" y="201"/>
                    <a:pt x="405" y="146"/>
                    <a:pt x="340" y="105"/>
                  </a:cubicBezTo>
                  <a:cubicBezTo>
                    <a:pt x="307" y="84"/>
                    <a:pt x="280" y="67"/>
                    <a:pt x="261" y="55"/>
                  </a:cubicBezTo>
                  <a:cubicBezTo>
                    <a:pt x="252" y="49"/>
                    <a:pt x="245" y="44"/>
                    <a:pt x="240" y="40"/>
                  </a:cubicBezTo>
                  <a:cubicBezTo>
                    <a:pt x="237" y="38"/>
                    <a:pt x="235" y="37"/>
                    <a:pt x="234" y="36"/>
                  </a:cubicBezTo>
                  <a:cubicBezTo>
                    <a:pt x="234" y="36"/>
                    <a:pt x="233" y="35"/>
                    <a:pt x="233" y="35"/>
                  </a:cubicBezTo>
                  <a:cubicBezTo>
                    <a:pt x="233" y="35"/>
                    <a:pt x="233" y="35"/>
                    <a:pt x="233" y="35"/>
                  </a:cubicBezTo>
                  <a:cubicBezTo>
                    <a:pt x="231" y="36"/>
                    <a:pt x="231" y="36"/>
                    <a:pt x="231" y="36"/>
                  </a:cubicBezTo>
                  <a:cubicBezTo>
                    <a:pt x="233" y="35"/>
                    <a:pt x="233" y="35"/>
                    <a:pt x="233" y="35"/>
                  </a:cubicBezTo>
                  <a:cubicBezTo>
                    <a:pt x="233" y="35"/>
                    <a:pt x="233" y="35"/>
                    <a:pt x="233" y="35"/>
                  </a:cubicBezTo>
                  <a:cubicBezTo>
                    <a:pt x="231" y="36"/>
                    <a:pt x="231" y="36"/>
                    <a:pt x="231" y="36"/>
                  </a:cubicBezTo>
                  <a:cubicBezTo>
                    <a:pt x="233" y="35"/>
                    <a:pt x="233" y="35"/>
                    <a:pt x="233" y="35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34" y="37"/>
                    <a:pt x="234" y="37"/>
                    <a:pt x="234" y="37"/>
                  </a:cubicBezTo>
                  <a:cubicBezTo>
                    <a:pt x="234" y="36"/>
                    <a:pt x="233" y="36"/>
                    <a:pt x="233" y="35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34" y="37"/>
                    <a:pt x="234" y="37"/>
                    <a:pt x="234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4" y="39"/>
                    <a:pt x="234" y="38"/>
                    <a:pt x="234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2" y="40"/>
                    <a:pt x="233" y="40"/>
                    <a:pt x="233" y="39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1" y="39"/>
                    <a:pt x="231" y="39"/>
                    <a:pt x="231" y="39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1" y="39"/>
                    <a:pt x="231" y="39"/>
                    <a:pt x="231" y="39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0"/>
                    <a:pt x="231" y="40"/>
                    <a:pt x="231" y="40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0"/>
                    <a:pt x="231" y="40"/>
                    <a:pt x="231" y="40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1" y="41"/>
                    <a:pt x="231" y="41"/>
                    <a:pt x="231" y="41"/>
                  </a:cubicBezTo>
                  <a:cubicBezTo>
                    <a:pt x="232" y="40"/>
                    <a:pt x="234" y="41"/>
                    <a:pt x="236" y="42"/>
                  </a:cubicBezTo>
                  <a:cubicBezTo>
                    <a:pt x="241" y="43"/>
                    <a:pt x="248" y="47"/>
                    <a:pt x="257" y="51"/>
                  </a:cubicBezTo>
                  <a:cubicBezTo>
                    <a:pt x="292" y="69"/>
                    <a:pt x="357" y="108"/>
                    <a:pt x="433" y="155"/>
                  </a:cubicBezTo>
                  <a:cubicBezTo>
                    <a:pt x="548" y="225"/>
                    <a:pt x="691" y="316"/>
                    <a:pt x="806" y="389"/>
                  </a:cubicBezTo>
                  <a:cubicBezTo>
                    <a:pt x="864" y="426"/>
                    <a:pt x="915" y="458"/>
                    <a:pt x="952" y="481"/>
                  </a:cubicBezTo>
                  <a:cubicBezTo>
                    <a:pt x="971" y="493"/>
                    <a:pt x="986" y="502"/>
                    <a:pt x="998" y="508"/>
                  </a:cubicBezTo>
                  <a:cubicBezTo>
                    <a:pt x="1003" y="511"/>
                    <a:pt x="1008" y="514"/>
                    <a:pt x="1011" y="516"/>
                  </a:cubicBezTo>
                  <a:cubicBezTo>
                    <a:pt x="1013" y="516"/>
                    <a:pt x="1014" y="517"/>
                    <a:pt x="1015" y="518"/>
                  </a:cubicBezTo>
                  <a:cubicBezTo>
                    <a:pt x="1016" y="518"/>
                    <a:pt x="1016" y="518"/>
                    <a:pt x="1017" y="518"/>
                  </a:cubicBezTo>
                  <a:cubicBezTo>
                    <a:pt x="1017" y="518"/>
                    <a:pt x="1018" y="518"/>
                    <a:pt x="1019" y="519"/>
                  </a:cubicBezTo>
                  <a:cubicBezTo>
                    <a:pt x="1019" y="518"/>
                    <a:pt x="1020" y="518"/>
                    <a:pt x="1020" y="518"/>
                  </a:cubicBezTo>
                  <a:cubicBezTo>
                    <a:pt x="1021" y="518"/>
                    <a:pt x="1022" y="517"/>
                    <a:pt x="1023" y="517"/>
                  </a:cubicBezTo>
                  <a:cubicBezTo>
                    <a:pt x="1023" y="516"/>
                    <a:pt x="1023" y="515"/>
                    <a:pt x="1023" y="514"/>
                  </a:cubicBezTo>
                  <a:cubicBezTo>
                    <a:pt x="1023" y="513"/>
                    <a:pt x="1023" y="513"/>
                    <a:pt x="1023" y="512"/>
                  </a:cubicBezTo>
                  <a:cubicBezTo>
                    <a:pt x="1022" y="512"/>
                    <a:pt x="1022" y="512"/>
                    <a:pt x="1022" y="512"/>
                  </a:cubicBezTo>
                  <a:cubicBezTo>
                    <a:pt x="1022" y="511"/>
                    <a:pt x="1022" y="511"/>
                    <a:pt x="1022" y="511"/>
                  </a:cubicBezTo>
                  <a:cubicBezTo>
                    <a:pt x="1021" y="511"/>
                    <a:pt x="1021" y="511"/>
                    <a:pt x="1020" y="510"/>
                  </a:cubicBezTo>
                  <a:cubicBezTo>
                    <a:pt x="1016" y="507"/>
                    <a:pt x="1001" y="498"/>
                    <a:pt x="978" y="483"/>
                  </a:cubicBezTo>
                  <a:cubicBezTo>
                    <a:pt x="815" y="381"/>
                    <a:pt x="252" y="30"/>
                    <a:pt x="252" y="30"/>
                  </a:cubicBezTo>
                  <a:cubicBezTo>
                    <a:pt x="250" y="29"/>
                    <a:pt x="248" y="30"/>
                    <a:pt x="247" y="32"/>
                  </a:cubicBezTo>
                  <a:cubicBezTo>
                    <a:pt x="246" y="34"/>
                    <a:pt x="246" y="36"/>
                    <a:pt x="248" y="37"/>
                  </a:cubicBezTo>
                  <a:cubicBezTo>
                    <a:pt x="248" y="37"/>
                    <a:pt x="439" y="159"/>
                    <a:pt x="634" y="280"/>
                  </a:cubicBezTo>
                  <a:cubicBezTo>
                    <a:pt x="732" y="341"/>
                    <a:pt x="831" y="401"/>
                    <a:pt x="907" y="447"/>
                  </a:cubicBezTo>
                  <a:cubicBezTo>
                    <a:pt x="946" y="470"/>
                    <a:pt x="978" y="489"/>
                    <a:pt x="1003" y="502"/>
                  </a:cubicBezTo>
                  <a:cubicBezTo>
                    <a:pt x="1015" y="509"/>
                    <a:pt x="1025" y="514"/>
                    <a:pt x="1033" y="517"/>
                  </a:cubicBezTo>
                  <a:cubicBezTo>
                    <a:pt x="1036" y="519"/>
                    <a:pt x="1040" y="521"/>
                    <a:pt x="1042" y="522"/>
                  </a:cubicBezTo>
                  <a:cubicBezTo>
                    <a:pt x="1044" y="522"/>
                    <a:pt x="1045" y="523"/>
                    <a:pt x="1046" y="523"/>
                  </a:cubicBezTo>
                  <a:cubicBezTo>
                    <a:pt x="1047" y="523"/>
                    <a:pt x="1048" y="523"/>
                    <a:pt x="1049" y="523"/>
                  </a:cubicBezTo>
                  <a:cubicBezTo>
                    <a:pt x="1050" y="523"/>
                    <a:pt x="1050" y="523"/>
                    <a:pt x="1051" y="523"/>
                  </a:cubicBezTo>
                  <a:cubicBezTo>
                    <a:pt x="1052" y="523"/>
                    <a:pt x="1053" y="522"/>
                    <a:pt x="1054" y="521"/>
                  </a:cubicBezTo>
                  <a:cubicBezTo>
                    <a:pt x="1054" y="521"/>
                    <a:pt x="1054" y="521"/>
                    <a:pt x="1054" y="521"/>
                  </a:cubicBezTo>
                  <a:cubicBezTo>
                    <a:pt x="1054" y="520"/>
                    <a:pt x="1054" y="519"/>
                    <a:pt x="1054" y="519"/>
                  </a:cubicBezTo>
                  <a:cubicBezTo>
                    <a:pt x="1054" y="518"/>
                    <a:pt x="1054" y="517"/>
                    <a:pt x="1054" y="517"/>
                  </a:cubicBezTo>
                  <a:cubicBezTo>
                    <a:pt x="1054" y="516"/>
                    <a:pt x="1053" y="516"/>
                    <a:pt x="1053" y="516"/>
                  </a:cubicBezTo>
                  <a:cubicBezTo>
                    <a:pt x="1052" y="515"/>
                    <a:pt x="1052" y="515"/>
                    <a:pt x="1051" y="514"/>
                  </a:cubicBezTo>
                  <a:cubicBezTo>
                    <a:pt x="1048" y="512"/>
                    <a:pt x="1043" y="508"/>
                    <a:pt x="1036" y="503"/>
                  </a:cubicBezTo>
                  <a:cubicBezTo>
                    <a:pt x="978" y="464"/>
                    <a:pt x="787" y="345"/>
                    <a:pt x="610" y="236"/>
                  </a:cubicBezTo>
                  <a:cubicBezTo>
                    <a:pt x="433" y="126"/>
                    <a:pt x="270" y="27"/>
                    <a:pt x="270" y="27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2" y="32"/>
                    <a:pt x="272" y="32"/>
                    <a:pt x="272" y="32"/>
                  </a:cubicBezTo>
                  <a:cubicBezTo>
                    <a:pt x="270" y="31"/>
                    <a:pt x="270" y="31"/>
                    <a:pt x="270" y="31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1" y="33"/>
                    <a:pt x="271" y="33"/>
                    <a:pt x="272" y="32"/>
                  </a:cubicBezTo>
                  <a:cubicBezTo>
                    <a:pt x="270" y="31"/>
                    <a:pt x="270" y="31"/>
                    <a:pt x="270" y="31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0" y="32"/>
                    <a:pt x="270" y="32"/>
                    <a:pt x="270" y="32"/>
                  </a:cubicBezTo>
                  <a:cubicBezTo>
                    <a:pt x="270" y="33"/>
                    <a:pt x="270" y="33"/>
                    <a:pt x="270" y="33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0" y="32"/>
                    <a:pt x="270" y="32"/>
                    <a:pt x="270" y="32"/>
                  </a:cubicBezTo>
                  <a:cubicBezTo>
                    <a:pt x="270" y="33"/>
                    <a:pt x="270" y="33"/>
                    <a:pt x="270" y="33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1" y="33"/>
                    <a:pt x="271" y="33"/>
                    <a:pt x="271" y="33"/>
                  </a:cubicBezTo>
                  <a:cubicBezTo>
                    <a:pt x="272" y="33"/>
                    <a:pt x="274" y="33"/>
                    <a:pt x="277" y="34"/>
                  </a:cubicBezTo>
                  <a:cubicBezTo>
                    <a:pt x="282" y="36"/>
                    <a:pt x="291" y="40"/>
                    <a:pt x="301" y="45"/>
                  </a:cubicBezTo>
                  <a:cubicBezTo>
                    <a:pt x="341" y="64"/>
                    <a:pt x="412" y="105"/>
                    <a:pt x="496" y="155"/>
                  </a:cubicBezTo>
                  <a:cubicBezTo>
                    <a:pt x="621" y="231"/>
                    <a:pt x="776" y="328"/>
                    <a:pt x="899" y="406"/>
                  </a:cubicBezTo>
                  <a:cubicBezTo>
                    <a:pt x="960" y="445"/>
                    <a:pt x="1014" y="479"/>
                    <a:pt x="1052" y="504"/>
                  </a:cubicBezTo>
                  <a:cubicBezTo>
                    <a:pt x="1072" y="516"/>
                    <a:pt x="1087" y="526"/>
                    <a:pt x="1097" y="533"/>
                  </a:cubicBezTo>
                  <a:cubicBezTo>
                    <a:pt x="1108" y="540"/>
                    <a:pt x="1114" y="543"/>
                    <a:pt x="1114" y="543"/>
                  </a:cubicBezTo>
                  <a:cubicBezTo>
                    <a:pt x="1115" y="544"/>
                    <a:pt x="1116" y="544"/>
                    <a:pt x="1117" y="544"/>
                  </a:cubicBezTo>
                  <a:cubicBezTo>
                    <a:pt x="1118" y="544"/>
                    <a:pt x="1119" y="543"/>
                    <a:pt x="1119" y="542"/>
                  </a:cubicBezTo>
                  <a:cubicBezTo>
                    <a:pt x="1120" y="541"/>
                    <a:pt x="1120" y="540"/>
                    <a:pt x="1120" y="540"/>
                  </a:cubicBezTo>
                  <a:cubicBezTo>
                    <a:pt x="1120" y="538"/>
                    <a:pt x="1119" y="538"/>
                    <a:pt x="1119" y="537"/>
                  </a:cubicBezTo>
                  <a:cubicBezTo>
                    <a:pt x="1118" y="536"/>
                    <a:pt x="1118" y="536"/>
                    <a:pt x="1117" y="535"/>
                  </a:cubicBezTo>
                  <a:cubicBezTo>
                    <a:pt x="1116" y="534"/>
                    <a:pt x="1114" y="532"/>
                    <a:pt x="1111" y="530"/>
                  </a:cubicBezTo>
                  <a:cubicBezTo>
                    <a:pt x="1101" y="523"/>
                    <a:pt x="1081" y="510"/>
                    <a:pt x="1053" y="492"/>
                  </a:cubicBezTo>
                  <a:cubicBezTo>
                    <a:pt x="956" y="429"/>
                    <a:pt x="767" y="313"/>
                    <a:pt x="601" y="212"/>
                  </a:cubicBezTo>
                  <a:cubicBezTo>
                    <a:pt x="519" y="161"/>
                    <a:pt x="442" y="114"/>
                    <a:pt x="386" y="80"/>
                  </a:cubicBezTo>
                  <a:cubicBezTo>
                    <a:pt x="358" y="62"/>
                    <a:pt x="335" y="48"/>
                    <a:pt x="320" y="38"/>
                  </a:cubicBezTo>
                  <a:cubicBezTo>
                    <a:pt x="312" y="34"/>
                    <a:pt x="306" y="30"/>
                    <a:pt x="301" y="27"/>
                  </a:cubicBezTo>
                  <a:cubicBezTo>
                    <a:pt x="299" y="26"/>
                    <a:pt x="298" y="25"/>
                    <a:pt x="297" y="24"/>
                  </a:cubicBezTo>
                  <a:cubicBezTo>
                    <a:pt x="296" y="23"/>
                    <a:pt x="296" y="23"/>
                    <a:pt x="296" y="23"/>
                  </a:cubicBezTo>
                  <a:cubicBezTo>
                    <a:pt x="296" y="23"/>
                    <a:pt x="296" y="23"/>
                    <a:pt x="296" y="23"/>
                  </a:cubicBezTo>
                  <a:cubicBezTo>
                    <a:pt x="294" y="25"/>
                    <a:pt x="294" y="25"/>
                    <a:pt x="294" y="25"/>
                  </a:cubicBezTo>
                  <a:cubicBezTo>
                    <a:pt x="296" y="23"/>
                    <a:pt x="296" y="23"/>
                    <a:pt x="296" y="23"/>
                  </a:cubicBezTo>
                  <a:cubicBezTo>
                    <a:pt x="296" y="23"/>
                    <a:pt x="296" y="23"/>
                    <a:pt x="296" y="23"/>
                  </a:cubicBezTo>
                  <a:cubicBezTo>
                    <a:pt x="294" y="25"/>
                    <a:pt x="294" y="25"/>
                    <a:pt x="294" y="25"/>
                  </a:cubicBezTo>
                  <a:cubicBezTo>
                    <a:pt x="296" y="23"/>
                    <a:pt x="296" y="23"/>
                    <a:pt x="296" y="23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6" y="24"/>
                    <a:pt x="296" y="24"/>
                    <a:pt x="296" y="24"/>
                  </a:cubicBezTo>
                  <a:cubicBezTo>
                    <a:pt x="296" y="23"/>
                    <a:pt x="296" y="23"/>
                    <a:pt x="296" y="23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6" y="24"/>
                    <a:pt x="296" y="24"/>
                    <a:pt x="296" y="24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7" y="26"/>
                    <a:pt x="297" y="26"/>
                    <a:pt x="297" y="26"/>
                  </a:cubicBezTo>
                  <a:cubicBezTo>
                    <a:pt x="297" y="25"/>
                    <a:pt x="297" y="24"/>
                    <a:pt x="296" y="24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7" y="26"/>
                    <a:pt x="297" y="26"/>
                    <a:pt x="297" y="26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6" y="28"/>
                    <a:pt x="296" y="28"/>
                    <a:pt x="296" y="28"/>
                  </a:cubicBezTo>
                  <a:cubicBezTo>
                    <a:pt x="297" y="27"/>
                    <a:pt x="297" y="27"/>
                    <a:pt x="297" y="26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6" y="28"/>
                    <a:pt x="296" y="28"/>
                    <a:pt x="296" y="28"/>
                  </a:cubicBezTo>
                  <a:cubicBezTo>
                    <a:pt x="296" y="28"/>
                    <a:pt x="296" y="28"/>
                    <a:pt x="296" y="28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5" y="29"/>
                    <a:pt x="295" y="29"/>
                    <a:pt x="295" y="29"/>
                  </a:cubicBezTo>
                  <a:cubicBezTo>
                    <a:pt x="295" y="29"/>
                    <a:pt x="296" y="29"/>
                    <a:pt x="296" y="28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5" y="29"/>
                    <a:pt x="295" y="29"/>
                    <a:pt x="295" y="29"/>
                  </a:cubicBezTo>
                  <a:cubicBezTo>
                    <a:pt x="294" y="27"/>
                    <a:pt x="294" y="27"/>
                    <a:pt x="294" y="27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4" y="29"/>
                    <a:pt x="295" y="29"/>
                  </a:cubicBezTo>
                  <a:cubicBezTo>
                    <a:pt x="294" y="27"/>
                    <a:pt x="294" y="27"/>
                    <a:pt x="294" y="27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4" y="29"/>
                    <a:pt x="294" y="29"/>
                  </a:cubicBezTo>
                  <a:cubicBezTo>
                    <a:pt x="294" y="29"/>
                    <a:pt x="296" y="30"/>
                    <a:pt x="298" y="31"/>
                  </a:cubicBezTo>
                  <a:cubicBezTo>
                    <a:pt x="308" y="35"/>
                    <a:pt x="328" y="46"/>
                    <a:pt x="357" y="62"/>
                  </a:cubicBezTo>
                  <a:cubicBezTo>
                    <a:pt x="457" y="119"/>
                    <a:pt x="653" y="239"/>
                    <a:pt x="825" y="345"/>
                  </a:cubicBezTo>
                  <a:cubicBezTo>
                    <a:pt x="910" y="398"/>
                    <a:pt x="990" y="447"/>
                    <a:pt x="1048" y="483"/>
                  </a:cubicBezTo>
                  <a:cubicBezTo>
                    <a:pt x="1077" y="501"/>
                    <a:pt x="1100" y="516"/>
                    <a:pt x="1117" y="526"/>
                  </a:cubicBezTo>
                  <a:cubicBezTo>
                    <a:pt x="1125" y="531"/>
                    <a:pt x="1131" y="535"/>
                    <a:pt x="1136" y="538"/>
                  </a:cubicBezTo>
                  <a:cubicBezTo>
                    <a:pt x="1140" y="540"/>
                    <a:pt x="1142" y="542"/>
                    <a:pt x="1142" y="542"/>
                  </a:cubicBezTo>
                  <a:cubicBezTo>
                    <a:pt x="1143" y="542"/>
                    <a:pt x="1144" y="543"/>
                    <a:pt x="1145" y="542"/>
                  </a:cubicBezTo>
                  <a:cubicBezTo>
                    <a:pt x="1146" y="542"/>
                    <a:pt x="1147" y="542"/>
                    <a:pt x="1148" y="541"/>
                  </a:cubicBezTo>
                  <a:cubicBezTo>
                    <a:pt x="1148" y="540"/>
                    <a:pt x="1149" y="539"/>
                    <a:pt x="1148" y="538"/>
                  </a:cubicBezTo>
                  <a:cubicBezTo>
                    <a:pt x="1148" y="536"/>
                    <a:pt x="1148" y="535"/>
                    <a:pt x="1147" y="534"/>
                  </a:cubicBezTo>
                  <a:cubicBezTo>
                    <a:pt x="1146" y="532"/>
                    <a:pt x="1144" y="530"/>
                    <a:pt x="1142" y="528"/>
                  </a:cubicBezTo>
                  <a:cubicBezTo>
                    <a:pt x="1138" y="523"/>
                    <a:pt x="1130" y="518"/>
                    <a:pt x="1121" y="511"/>
                  </a:cubicBezTo>
                  <a:cubicBezTo>
                    <a:pt x="1086" y="484"/>
                    <a:pt x="1018" y="441"/>
                    <a:pt x="937" y="390"/>
                  </a:cubicBezTo>
                  <a:cubicBezTo>
                    <a:pt x="814" y="314"/>
                    <a:pt x="660" y="222"/>
                    <a:pt x="537" y="148"/>
                  </a:cubicBezTo>
                  <a:cubicBezTo>
                    <a:pt x="475" y="111"/>
                    <a:pt x="421" y="79"/>
                    <a:pt x="382" y="56"/>
                  </a:cubicBezTo>
                  <a:cubicBezTo>
                    <a:pt x="363" y="45"/>
                    <a:pt x="347" y="36"/>
                    <a:pt x="337" y="29"/>
                  </a:cubicBezTo>
                  <a:cubicBezTo>
                    <a:pt x="331" y="26"/>
                    <a:pt x="327" y="23"/>
                    <a:pt x="324" y="22"/>
                  </a:cubicBezTo>
                  <a:cubicBezTo>
                    <a:pt x="323" y="21"/>
                    <a:pt x="322" y="20"/>
                    <a:pt x="321" y="20"/>
                  </a:cubicBezTo>
                  <a:cubicBezTo>
                    <a:pt x="321" y="19"/>
                    <a:pt x="321" y="19"/>
                    <a:pt x="321" y="19"/>
                  </a:cubicBezTo>
                  <a:cubicBezTo>
                    <a:pt x="321" y="19"/>
                    <a:pt x="321" y="19"/>
                    <a:pt x="321" y="19"/>
                  </a:cubicBezTo>
                  <a:cubicBezTo>
                    <a:pt x="319" y="21"/>
                    <a:pt x="319" y="21"/>
                    <a:pt x="319" y="21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321" y="19"/>
                    <a:pt x="321" y="19"/>
                    <a:pt x="321" y="19"/>
                  </a:cubicBezTo>
                  <a:cubicBezTo>
                    <a:pt x="319" y="21"/>
                    <a:pt x="319" y="21"/>
                    <a:pt x="319" y="21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22" y="22"/>
                    <a:pt x="322" y="22"/>
                    <a:pt x="322" y="22"/>
                  </a:cubicBezTo>
                  <a:cubicBezTo>
                    <a:pt x="322" y="21"/>
                    <a:pt x="322" y="20"/>
                    <a:pt x="321" y="20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22" y="22"/>
                    <a:pt x="322" y="22"/>
                    <a:pt x="322" y="22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6" y="26"/>
                    <a:pt x="316" y="26"/>
                    <a:pt x="316" y="26"/>
                  </a:cubicBezTo>
                  <a:cubicBezTo>
                    <a:pt x="316" y="26"/>
                    <a:pt x="516" y="153"/>
                    <a:pt x="720" y="280"/>
                  </a:cubicBezTo>
                  <a:cubicBezTo>
                    <a:pt x="823" y="344"/>
                    <a:pt x="926" y="407"/>
                    <a:pt x="1006" y="455"/>
                  </a:cubicBezTo>
                  <a:cubicBezTo>
                    <a:pt x="1046" y="479"/>
                    <a:pt x="1081" y="499"/>
                    <a:pt x="1106" y="513"/>
                  </a:cubicBezTo>
                  <a:cubicBezTo>
                    <a:pt x="1119" y="520"/>
                    <a:pt x="1129" y="525"/>
                    <a:pt x="1137" y="529"/>
                  </a:cubicBezTo>
                  <a:cubicBezTo>
                    <a:pt x="1141" y="531"/>
                    <a:pt x="1145" y="532"/>
                    <a:pt x="1148" y="533"/>
                  </a:cubicBezTo>
                  <a:cubicBezTo>
                    <a:pt x="1149" y="534"/>
                    <a:pt x="1150" y="534"/>
                    <a:pt x="1151" y="535"/>
                  </a:cubicBezTo>
                  <a:cubicBezTo>
                    <a:pt x="1152" y="535"/>
                    <a:pt x="1153" y="535"/>
                    <a:pt x="1155" y="535"/>
                  </a:cubicBezTo>
                  <a:cubicBezTo>
                    <a:pt x="1155" y="535"/>
                    <a:pt x="1156" y="535"/>
                    <a:pt x="1157" y="535"/>
                  </a:cubicBezTo>
                  <a:cubicBezTo>
                    <a:pt x="1158" y="534"/>
                    <a:pt x="1159" y="534"/>
                    <a:pt x="1159" y="533"/>
                  </a:cubicBezTo>
                  <a:cubicBezTo>
                    <a:pt x="1160" y="532"/>
                    <a:pt x="1160" y="531"/>
                    <a:pt x="1160" y="530"/>
                  </a:cubicBezTo>
                  <a:cubicBezTo>
                    <a:pt x="1159" y="529"/>
                    <a:pt x="1159" y="528"/>
                    <a:pt x="1158" y="527"/>
                  </a:cubicBezTo>
                  <a:cubicBezTo>
                    <a:pt x="722" y="255"/>
                    <a:pt x="722" y="255"/>
                    <a:pt x="722" y="255"/>
                  </a:cubicBezTo>
                  <a:cubicBezTo>
                    <a:pt x="1174" y="526"/>
                    <a:pt x="1174" y="526"/>
                    <a:pt x="1174" y="526"/>
                  </a:cubicBezTo>
                  <a:cubicBezTo>
                    <a:pt x="1176" y="527"/>
                    <a:pt x="1178" y="527"/>
                    <a:pt x="1179" y="525"/>
                  </a:cubicBezTo>
                  <a:cubicBezTo>
                    <a:pt x="1180" y="524"/>
                    <a:pt x="1180" y="523"/>
                    <a:pt x="1180" y="522"/>
                  </a:cubicBezTo>
                  <a:cubicBezTo>
                    <a:pt x="1180" y="521"/>
                    <a:pt x="1180" y="521"/>
                    <a:pt x="1179" y="520"/>
                  </a:cubicBezTo>
                  <a:cubicBezTo>
                    <a:pt x="1179" y="519"/>
                    <a:pt x="1178" y="518"/>
                    <a:pt x="1178" y="518"/>
                  </a:cubicBezTo>
                  <a:cubicBezTo>
                    <a:pt x="1176" y="516"/>
                    <a:pt x="1174" y="514"/>
                    <a:pt x="1172" y="512"/>
                  </a:cubicBezTo>
                  <a:cubicBezTo>
                    <a:pt x="1162" y="504"/>
                    <a:pt x="1142" y="490"/>
                    <a:pt x="1115" y="472"/>
                  </a:cubicBezTo>
                  <a:cubicBezTo>
                    <a:pt x="924" y="346"/>
                    <a:pt x="369" y="14"/>
                    <a:pt x="369" y="14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71" y="19"/>
                    <a:pt x="371" y="19"/>
                    <a:pt x="371" y="19"/>
                  </a:cubicBezTo>
                  <a:cubicBezTo>
                    <a:pt x="368" y="18"/>
                    <a:pt x="368" y="18"/>
                    <a:pt x="368" y="18"/>
                  </a:cubicBezTo>
                  <a:cubicBezTo>
                    <a:pt x="369" y="21"/>
                    <a:pt x="369" y="21"/>
                    <a:pt x="369" y="21"/>
                  </a:cubicBezTo>
                  <a:cubicBezTo>
                    <a:pt x="369" y="21"/>
                    <a:pt x="370" y="20"/>
                    <a:pt x="371" y="19"/>
                  </a:cubicBezTo>
                  <a:cubicBezTo>
                    <a:pt x="368" y="18"/>
                    <a:pt x="368" y="18"/>
                    <a:pt x="368" y="18"/>
                  </a:cubicBezTo>
                  <a:cubicBezTo>
                    <a:pt x="369" y="21"/>
                    <a:pt x="369" y="21"/>
                    <a:pt x="369" y="21"/>
                  </a:cubicBezTo>
                  <a:cubicBezTo>
                    <a:pt x="368" y="18"/>
                    <a:pt x="368" y="18"/>
                    <a:pt x="368" y="18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8" y="21"/>
                    <a:pt x="368" y="21"/>
                    <a:pt x="369" y="21"/>
                  </a:cubicBezTo>
                  <a:cubicBezTo>
                    <a:pt x="368" y="18"/>
                    <a:pt x="368" y="18"/>
                    <a:pt x="368" y="18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8" y="20"/>
                    <a:pt x="368" y="20"/>
                    <a:pt x="368" y="20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8" y="20"/>
                    <a:pt x="368" y="20"/>
                    <a:pt x="368" y="20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8" y="21"/>
                    <a:pt x="368" y="21"/>
                    <a:pt x="369" y="21"/>
                  </a:cubicBezTo>
                  <a:cubicBezTo>
                    <a:pt x="372" y="22"/>
                    <a:pt x="378" y="25"/>
                    <a:pt x="386" y="30"/>
                  </a:cubicBezTo>
                  <a:cubicBezTo>
                    <a:pt x="418" y="47"/>
                    <a:pt x="482" y="86"/>
                    <a:pt x="561" y="134"/>
                  </a:cubicBezTo>
                  <a:cubicBezTo>
                    <a:pt x="679" y="208"/>
                    <a:pt x="831" y="303"/>
                    <a:pt x="955" y="381"/>
                  </a:cubicBezTo>
                  <a:cubicBezTo>
                    <a:pt x="1017" y="419"/>
                    <a:pt x="1073" y="453"/>
                    <a:pt x="1113" y="478"/>
                  </a:cubicBezTo>
                  <a:cubicBezTo>
                    <a:pt x="1134" y="490"/>
                    <a:pt x="1150" y="500"/>
                    <a:pt x="1163" y="507"/>
                  </a:cubicBezTo>
                  <a:cubicBezTo>
                    <a:pt x="1169" y="510"/>
                    <a:pt x="1174" y="513"/>
                    <a:pt x="1178" y="515"/>
                  </a:cubicBezTo>
                  <a:cubicBezTo>
                    <a:pt x="1179" y="516"/>
                    <a:pt x="1181" y="516"/>
                    <a:pt x="1182" y="517"/>
                  </a:cubicBezTo>
                  <a:cubicBezTo>
                    <a:pt x="1183" y="517"/>
                    <a:pt x="1184" y="517"/>
                    <a:pt x="1184" y="517"/>
                  </a:cubicBezTo>
                  <a:cubicBezTo>
                    <a:pt x="1185" y="518"/>
                    <a:pt x="1186" y="518"/>
                    <a:pt x="1186" y="518"/>
                  </a:cubicBezTo>
                  <a:cubicBezTo>
                    <a:pt x="1187" y="518"/>
                    <a:pt x="1187" y="518"/>
                    <a:pt x="1188" y="517"/>
                  </a:cubicBezTo>
                  <a:cubicBezTo>
                    <a:pt x="1189" y="517"/>
                    <a:pt x="1190" y="517"/>
                    <a:pt x="1190" y="516"/>
                  </a:cubicBezTo>
                  <a:cubicBezTo>
                    <a:pt x="1191" y="515"/>
                    <a:pt x="1191" y="514"/>
                    <a:pt x="1191" y="513"/>
                  </a:cubicBezTo>
                  <a:cubicBezTo>
                    <a:pt x="1191" y="512"/>
                    <a:pt x="1190" y="511"/>
                    <a:pt x="1189" y="510"/>
                  </a:cubicBezTo>
                  <a:cubicBezTo>
                    <a:pt x="1189" y="510"/>
                    <a:pt x="1186" y="508"/>
                    <a:pt x="1180" y="505"/>
                  </a:cubicBezTo>
                  <a:cubicBezTo>
                    <a:pt x="1136" y="477"/>
                    <a:pt x="938" y="355"/>
                    <a:pt x="752" y="239"/>
                  </a:cubicBezTo>
                  <a:cubicBezTo>
                    <a:pt x="658" y="181"/>
                    <a:pt x="568" y="124"/>
                    <a:pt x="500" y="82"/>
                  </a:cubicBezTo>
                  <a:cubicBezTo>
                    <a:pt x="467" y="60"/>
                    <a:pt x="439" y="43"/>
                    <a:pt x="419" y="30"/>
                  </a:cubicBezTo>
                  <a:cubicBezTo>
                    <a:pt x="410" y="24"/>
                    <a:pt x="402" y="19"/>
                    <a:pt x="397" y="16"/>
                  </a:cubicBezTo>
                  <a:cubicBezTo>
                    <a:pt x="394" y="14"/>
                    <a:pt x="392" y="13"/>
                    <a:pt x="391" y="12"/>
                  </a:cubicBezTo>
                  <a:cubicBezTo>
                    <a:pt x="391" y="11"/>
                    <a:pt x="390" y="11"/>
                    <a:pt x="390" y="11"/>
                  </a:cubicBezTo>
                  <a:cubicBezTo>
                    <a:pt x="390" y="11"/>
                    <a:pt x="390" y="11"/>
                    <a:pt x="390" y="11"/>
                  </a:cubicBezTo>
                  <a:cubicBezTo>
                    <a:pt x="389" y="12"/>
                    <a:pt x="389" y="12"/>
                    <a:pt x="389" y="12"/>
                  </a:cubicBezTo>
                  <a:cubicBezTo>
                    <a:pt x="390" y="11"/>
                    <a:pt x="390" y="11"/>
                    <a:pt x="390" y="11"/>
                  </a:cubicBezTo>
                  <a:cubicBezTo>
                    <a:pt x="390" y="11"/>
                    <a:pt x="390" y="11"/>
                    <a:pt x="390" y="11"/>
                  </a:cubicBezTo>
                  <a:cubicBezTo>
                    <a:pt x="389" y="12"/>
                    <a:pt x="389" y="12"/>
                    <a:pt x="389" y="12"/>
                  </a:cubicBezTo>
                  <a:cubicBezTo>
                    <a:pt x="390" y="11"/>
                    <a:pt x="390" y="11"/>
                    <a:pt x="390" y="11"/>
                  </a:cubicBezTo>
                  <a:cubicBezTo>
                    <a:pt x="387" y="13"/>
                    <a:pt x="387" y="13"/>
                    <a:pt x="387" y="13"/>
                  </a:cubicBezTo>
                  <a:cubicBezTo>
                    <a:pt x="390" y="12"/>
                    <a:pt x="390" y="12"/>
                    <a:pt x="390" y="12"/>
                  </a:cubicBezTo>
                  <a:cubicBezTo>
                    <a:pt x="390" y="11"/>
                    <a:pt x="390" y="11"/>
                    <a:pt x="390" y="11"/>
                  </a:cubicBezTo>
                  <a:cubicBezTo>
                    <a:pt x="387" y="13"/>
                    <a:pt x="387" y="13"/>
                    <a:pt x="387" y="13"/>
                  </a:cubicBezTo>
                  <a:cubicBezTo>
                    <a:pt x="390" y="12"/>
                    <a:pt x="390" y="12"/>
                    <a:pt x="390" y="12"/>
                  </a:cubicBezTo>
                  <a:cubicBezTo>
                    <a:pt x="387" y="14"/>
                    <a:pt x="387" y="14"/>
                    <a:pt x="387" y="14"/>
                  </a:cubicBezTo>
                  <a:cubicBezTo>
                    <a:pt x="391" y="14"/>
                    <a:pt x="391" y="14"/>
                    <a:pt x="391" y="14"/>
                  </a:cubicBezTo>
                  <a:cubicBezTo>
                    <a:pt x="391" y="12"/>
                    <a:pt x="390" y="12"/>
                    <a:pt x="390" y="12"/>
                  </a:cubicBezTo>
                  <a:cubicBezTo>
                    <a:pt x="387" y="14"/>
                    <a:pt x="387" y="14"/>
                    <a:pt x="387" y="14"/>
                  </a:cubicBezTo>
                  <a:cubicBezTo>
                    <a:pt x="391" y="14"/>
                    <a:pt x="391" y="14"/>
                    <a:pt x="391" y="14"/>
                  </a:cubicBezTo>
                  <a:cubicBezTo>
                    <a:pt x="387" y="14"/>
                    <a:pt x="387" y="14"/>
                    <a:pt x="387" y="14"/>
                  </a:cubicBezTo>
                  <a:cubicBezTo>
                    <a:pt x="390" y="16"/>
                    <a:pt x="390" y="16"/>
                    <a:pt x="390" y="16"/>
                  </a:cubicBezTo>
                  <a:cubicBezTo>
                    <a:pt x="391" y="15"/>
                    <a:pt x="391" y="14"/>
                    <a:pt x="391" y="14"/>
                  </a:cubicBezTo>
                  <a:cubicBezTo>
                    <a:pt x="387" y="14"/>
                    <a:pt x="387" y="14"/>
                    <a:pt x="387" y="14"/>
                  </a:cubicBezTo>
                  <a:cubicBezTo>
                    <a:pt x="390" y="16"/>
                    <a:pt x="390" y="16"/>
                    <a:pt x="390" y="16"/>
                  </a:cubicBezTo>
                  <a:cubicBezTo>
                    <a:pt x="387" y="14"/>
                    <a:pt x="387" y="14"/>
                    <a:pt x="387" y="14"/>
                  </a:cubicBezTo>
                  <a:cubicBezTo>
                    <a:pt x="385" y="17"/>
                    <a:pt x="385" y="17"/>
                    <a:pt x="385" y="17"/>
                  </a:cubicBezTo>
                  <a:cubicBezTo>
                    <a:pt x="1197" y="508"/>
                    <a:pt x="1197" y="508"/>
                    <a:pt x="1197" y="508"/>
                  </a:cubicBezTo>
                  <a:cubicBezTo>
                    <a:pt x="1199" y="509"/>
                    <a:pt x="1201" y="508"/>
                    <a:pt x="1202" y="506"/>
                  </a:cubicBezTo>
                  <a:cubicBezTo>
                    <a:pt x="1203" y="504"/>
                    <a:pt x="1203" y="502"/>
                    <a:pt x="1201" y="501"/>
                  </a:cubicBezTo>
                  <a:cubicBezTo>
                    <a:pt x="1201" y="501"/>
                    <a:pt x="1198" y="499"/>
                    <a:pt x="1192" y="495"/>
                  </a:cubicBezTo>
                  <a:cubicBezTo>
                    <a:pt x="1149" y="469"/>
                    <a:pt x="954" y="348"/>
                    <a:pt x="769" y="234"/>
                  </a:cubicBezTo>
                  <a:cubicBezTo>
                    <a:pt x="677" y="176"/>
                    <a:pt x="588" y="121"/>
                    <a:pt x="521" y="79"/>
                  </a:cubicBezTo>
                  <a:cubicBezTo>
                    <a:pt x="488" y="58"/>
                    <a:pt x="461" y="40"/>
                    <a:pt x="441" y="28"/>
                  </a:cubicBezTo>
                  <a:cubicBezTo>
                    <a:pt x="432" y="22"/>
                    <a:pt x="424" y="17"/>
                    <a:pt x="419" y="13"/>
                  </a:cubicBezTo>
                  <a:cubicBezTo>
                    <a:pt x="417" y="12"/>
                    <a:pt x="415" y="10"/>
                    <a:pt x="414" y="9"/>
                  </a:cubicBezTo>
                  <a:cubicBezTo>
                    <a:pt x="413" y="9"/>
                    <a:pt x="413" y="9"/>
                    <a:pt x="413" y="8"/>
                  </a:cubicBezTo>
                  <a:cubicBezTo>
                    <a:pt x="412" y="8"/>
                    <a:pt x="412" y="8"/>
                    <a:pt x="412" y="8"/>
                  </a:cubicBezTo>
                  <a:cubicBezTo>
                    <a:pt x="411" y="10"/>
                    <a:pt x="411" y="10"/>
                    <a:pt x="411" y="10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2" y="8"/>
                    <a:pt x="412" y="8"/>
                    <a:pt x="412" y="8"/>
                  </a:cubicBezTo>
                  <a:cubicBezTo>
                    <a:pt x="411" y="10"/>
                    <a:pt x="411" y="10"/>
                    <a:pt x="411" y="10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0" y="11"/>
                    <a:pt x="410" y="11"/>
                    <a:pt x="410" y="11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0" y="11"/>
                    <a:pt x="410" y="11"/>
                    <a:pt x="410" y="11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09" y="11"/>
                    <a:pt x="409" y="11"/>
                    <a:pt x="409" y="11"/>
                  </a:cubicBezTo>
                  <a:cubicBezTo>
                    <a:pt x="413" y="11"/>
                    <a:pt x="413" y="11"/>
                    <a:pt x="413" y="11"/>
                  </a:cubicBezTo>
                  <a:cubicBezTo>
                    <a:pt x="413" y="10"/>
                    <a:pt x="413" y="10"/>
                    <a:pt x="413" y="9"/>
                  </a:cubicBezTo>
                  <a:cubicBezTo>
                    <a:pt x="409" y="11"/>
                    <a:pt x="409" y="11"/>
                    <a:pt x="409" y="11"/>
                  </a:cubicBezTo>
                  <a:cubicBezTo>
                    <a:pt x="413" y="11"/>
                    <a:pt x="413" y="11"/>
                    <a:pt x="413" y="11"/>
                  </a:cubicBezTo>
                  <a:cubicBezTo>
                    <a:pt x="409" y="11"/>
                    <a:pt x="409" y="11"/>
                    <a:pt x="409" y="11"/>
                  </a:cubicBezTo>
                  <a:cubicBezTo>
                    <a:pt x="413" y="13"/>
                    <a:pt x="413" y="13"/>
                    <a:pt x="413" y="13"/>
                  </a:cubicBezTo>
                  <a:cubicBezTo>
                    <a:pt x="413" y="12"/>
                    <a:pt x="413" y="11"/>
                    <a:pt x="413" y="11"/>
                  </a:cubicBezTo>
                  <a:cubicBezTo>
                    <a:pt x="409" y="11"/>
                    <a:pt x="409" y="11"/>
                    <a:pt x="409" y="11"/>
                  </a:cubicBezTo>
                  <a:cubicBezTo>
                    <a:pt x="413" y="13"/>
                    <a:pt x="413" y="13"/>
                    <a:pt x="413" y="13"/>
                  </a:cubicBezTo>
                  <a:cubicBezTo>
                    <a:pt x="413" y="13"/>
                    <a:pt x="413" y="13"/>
                    <a:pt x="413" y="13"/>
                  </a:cubicBezTo>
                  <a:cubicBezTo>
                    <a:pt x="411" y="12"/>
                    <a:pt x="411" y="12"/>
                    <a:pt x="411" y="12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2" y="14"/>
                    <a:pt x="412" y="13"/>
                    <a:pt x="413" y="13"/>
                  </a:cubicBezTo>
                  <a:cubicBezTo>
                    <a:pt x="411" y="12"/>
                    <a:pt x="411" y="12"/>
                    <a:pt x="411" y="12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1" y="13"/>
                    <a:pt x="411" y="13"/>
                    <a:pt x="411" y="13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1" y="13"/>
                    <a:pt x="411" y="13"/>
                    <a:pt x="411" y="13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3" y="14"/>
                    <a:pt x="415" y="14"/>
                    <a:pt x="417" y="15"/>
                  </a:cubicBezTo>
                  <a:cubicBezTo>
                    <a:pt x="423" y="17"/>
                    <a:pt x="431" y="20"/>
                    <a:pt x="441" y="25"/>
                  </a:cubicBezTo>
                  <a:cubicBezTo>
                    <a:pt x="478" y="43"/>
                    <a:pt x="545" y="81"/>
                    <a:pt x="624" y="128"/>
                  </a:cubicBezTo>
                  <a:cubicBezTo>
                    <a:pt x="742" y="199"/>
                    <a:pt x="887" y="290"/>
                    <a:pt x="1003" y="363"/>
                  </a:cubicBezTo>
                  <a:cubicBezTo>
                    <a:pt x="1060" y="400"/>
                    <a:pt x="1111" y="432"/>
                    <a:pt x="1147" y="455"/>
                  </a:cubicBezTo>
                  <a:cubicBezTo>
                    <a:pt x="1165" y="467"/>
                    <a:pt x="1179" y="476"/>
                    <a:pt x="1189" y="482"/>
                  </a:cubicBezTo>
                  <a:cubicBezTo>
                    <a:pt x="1199" y="489"/>
                    <a:pt x="1205" y="492"/>
                    <a:pt x="1205" y="492"/>
                  </a:cubicBezTo>
                  <a:cubicBezTo>
                    <a:pt x="1207" y="489"/>
                    <a:pt x="1207" y="489"/>
                    <a:pt x="1207" y="489"/>
                  </a:cubicBezTo>
                  <a:cubicBezTo>
                    <a:pt x="1209" y="485"/>
                    <a:pt x="1209" y="485"/>
                    <a:pt x="1209" y="485"/>
                  </a:cubicBezTo>
                  <a:cubicBezTo>
                    <a:pt x="435" y="2"/>
                    <a:pt x="435" y="2"/>
                    <a:pt x="435" y="2"/>
                  </a:cubicBezTo>
                  <a:cubicBezTo>
                    <a:pt x="433" y="5"/>
                    <a:pt x="433" y="5"/>
                    <a:pt x="433" y="5"/>
                  </a:cubicBezTo>
                  <a:cubicBezTo>
                    <a:pt x="436" y="7"/>
                    <a:pt x="436" y="7"/>
                    <a:pt x="436" y="7"/>
                  </a:cubicBezTo>
                  <a:cubicBezTo>
                    <a:pt x="434" y="6"/>
                    <a:pt x="434" y="6"/>
                    <a:pt x="434" y="6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5" y="8"/>
                    <a:pt x="436" y="8"/>
                    <a:pt x="436" y="7"/>
                  </a:cubicBezTo>
                  <a:cubicBezTo>
                    <a:pt x="434" y="6"/>
                    <a:pt x="434" y="6"/>
                    <a:pt x="434" y="6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4" y="7"/>
                    <a:pt x="434" y="7"/>
                    <a:pt x="434" y="7"/>
                  </a:cubicBezTo>
                  <a:cubicBezTo>
                    <a:pt x="434" y="9"/>
                    <a:pt x="434" y="9"/>
                    <a:pt x="434" y="9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4" y="7"/>
                    <a:pt x="434" y="7"/>
                    <a:pt x="434" y="7"/>
                  </a:cubicBezTo>
                  <a:cubicBezTo>
                    <a:pt x="434" y="9"/>
                    <a:pt x="434" y="9"/>
                    <a:pt x="434" y="9"/>
                  </a:cubicBezTo>
                  <a:cubicBezTo>
                    <a:pt x="434" y="8"/>
                    <a:pt x="434" y="8"/>
                    <a:pt x="434" y="8"/>
                  </a:cubicBezTo>
                  <a:cubicBezTo>
                    <a:pt x="434" y="9"/>
                    <a:pt x="434" y="9"/>
                    <a:pt x="434" y="9"/>
                  </a:cubicBezTo>
                  <a:cubicBezTo>
                    <a:pt x="434" y="9"/>
                    <a:pt x="434" y="9"/>
                    <a:pt x="434" y="9"/>
                  </a:cubicBezTo>
                  <a:cubicBezTo>
                    <a:pt x="434" y="8"/>
                    <a:pt x="434" y="8"/>
                    <a:pt x="434" y="8"/>
                  </a:cubicBezTo>
                  <a:cubicBezTo>
                    <a:pt x="434" y="9"/>
                    <a:pt x="434" y="9"/>
                    <a:pt x="434" y="9"/>
                  </a:cubicBezTo>
                  <a:cubicBezTo>
                    <a:pt x="434" y="9"/>
                    <a:pt x="434" y="9"/>
                    <a:pt x="434" y="9"/>
                  </a:cubicBezTo>
                  <a:cubicBezTo>
                    <a:pt x="435" y="9"/>
                    <a:pt x="436" y="9"/>
                    <a:pt x="439" y="10"/>
                  </a:cubicBezTo>
                  <a:cubicBezTo>
                    <a:pt x="443" y="11"/>
                    <a:pt x="450" y="15"/>
                    <a:pt x="459" y="19"/>
                  </a:cubicBezTo>
                  <a:cubicBezTo>
                    <a:pt x="493" y="37"/>
                    <a:pt x="555" y="75"/>
                    <a:pt x="630" y="121"/>
                  </a:cubicBezTo>
                  <a:cubicBezTo>
                    <a:pt x="742" y="191"/>
                    <a:pt x="882" y="280"/>
                    <a:pt x="997" y="352"/>
                  </a:cubicBezTo>
                  <a:cubicBezTo>
                    <a:pt x="1054" y="388"/>
                    <a:pt x="1105" y="420"/>
                    <a:pt x="1143" y="443"/>
                  </a:cubicBezTo>
                  <a:cubicBezTo>
                    <a:pt x="1162" y="454"/>
                    <a:pt x="1178" y="463"/>
                    <a:pt x="1190" y="469"/>
                  </a:cubicBezTo>
                  <a:cubicBezTo>
                    <a:pt x="1196" y="473"/>
                    <a:pt x="1201" y="475"/>
                    <a:pt x="1204" y="477"/>
                  </a:cubicBezTo>
                  <a:cubicBezTo>
                    <a:pt x="1206" y="478"/>
                    <a:pt x="1208" y="478"/>
                    <a:pt x="1209" y="479"/>
                  </a:cubicBezTo>
                  <a:cubicBezTo>
                    <a:pt x="1211" y="479"/>
                    <a:pt x="1212" y="480"/>
                    <a:pt x="1214" y="480"/>
                  </a:cubicBezTo>
                  <a:cubicBezTo>
                    <a:pt x="1214" y="480"/>
                    <a:pt x="1215" y="480"/>
                    <a:pt x="1216" y="479"/>
                  </a:cubicBezTo>
                  <a:cubicBezTo>
                    <a:pt x="1216" y="479"/>
                    <a:pt x="1217" y="478"/>
                    <a:pt x="1218" y="477"/>
                  </a:cubicBezTo>
                  <a:cubicBezTo>
                    <a:pt x="1218" y="477"/>
                    <a:pt x="1218" y="477"/>
                    <a:pt x="1218" y="477"/>
                  </a:cubicBezTo>
                  <a:cubicBezTo>
                    <a:pt x="1218" y="477"/>
                    <a:pt x="1219" y="476"/>
                    <a:pt x="1219" y="475"/>
                  </a:cubicBezTo>
                  <a:cubicBezTo>
                    <a:pt x="1219" y="473"/>
                    <a:pt x="1218" y="472"/>
                    <a:pt x="1218" y="471"/>
                  </a:cubicBezTo>
                  <a:cubicBezTo>
                    <a:pt x="1216" y="470"/>
                    <a:pt x="1215" y="468"/>
                    <a:pt x="1213" y="466"/>
                  </a:cubicBezTo>
                  <a:cubicBezTo>
                    <a:pt x="1208" y="462"/>
                    <a:pt x="1202" y="457"/>
                    <a:pt x="1193" y="451"/>
                  </a:cubicBezTo>
                  <a:cubicBezTo>
                    <a:pt x="1161" y="428"/>
                    <a:pt x="1100" y="388"/>
                    <a:pt x="1025" y="341"/>
                  </a:cubicBezTo>
                  <a:cubicBezTo>
                    <a:pt x="802" y="202"/>
                    <a:pt x="463" y="1"/>
                    <a:pt x="463" y="1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465" y="7"/>
                    <a:pt x="465" y="7"/>
                    <a:pt x="465" y="7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463" y="8"/>
                    <a:pt x="463" y="8"/>
                    <a:pt x="463" y="8"/>
                  </a:cubicBezTo>
                  <a:cubicBezTo>
                    <a:pt x="463" y="8"/>
                    <a:pt x="464" y="7"/>
                    <a:pt x="465" y="7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463" y="8"/>
                    <a:pt x="463" y="8"/>
                    <a:pt x="463" y="8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1" y="8"/>
                    <a:pt x="461" y="8"/>
                    <a:pt x="461" y="8"/>
                  </a:cubicBezTo>
                  <a:cubicBezTo>
                    <a:pt x="462" y="8"/>
                    <a:pt x="462" y="8"/>
                    <a:pt x="463" y="8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1" y="8"/>
                    <a:pt x="461" y="8"/>
                    <a:pt x="461" y="8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0" y="8"/>
                    <a:pt x="460" y="8"/>
                    <a:pt x="460" y="8"/>
                  </a:cubicBezTo>
                  <a:cubicBezTo>
                    <a:pt x="460" y="8"/>
                    <a:pt x="460" y="8"/>
                    <a:pt x="461" y="8"/>
                  </a:cubicBezTo>
                  <a:cubicBezTo>
                    <a:pt x="461" y="5"/>
                    <a:pt x="461" y="5"/>
                    <a:pt x="461" y="5"/>
                  </a:cubicBezTo>
                  <a:cubicBezTo>
                    <a:pt x="460" y="8"/>
                    <a:pt x="460" y="8"/>
                    <a:pt x="460" y="8"/>
                  </a:cubicBezTo>
                  <a:cubicBezTo>
                    <a:pt x="461" y="6"/>
                    <a:pt x="461" y="6"/>
                    <a:pt x="461" y="6"/>
                  </a:cubicBezTo>
                  <a:cubicBezTo>
                    <a:pt x="460" y="8"/>
                    <a:pt x="460" y="8"/>
                    <a:pt x="460" y="8"/>
                  </a:cubicBezTo>
                  <a:cubicBezTo>
                    <a:pt x="460" y="8"/>
                    <a:pt x="460" y="8"/>
                    <a:pt x="460" y="8"/>
                  </a:cubicBezTo>
                  <a:cubicBezTo>
                    <a:pt x="461" y="6"/>
                    <a:pt x="461" y="6"/>
                    <a:pt x="461" y="6"/>
                  </a:cubicBezTo>
                  <a:cubicBezTo>
                    <a:pt x="460" y="8"/>
                    <a:pt x="460" y="8"/>
                    <a:pt x="460" y="8"/>
                  </a:cubicBezTo>
                  <a:cubicBezTo>
                    <a:pt x="460" y="8"/>
                    <a:pt x="460" y="8"/>
                    <a:pt x="460" y="8"/>
                  </a:cubicBezTo>
                  <a:cubicBezTo>
                    <a:pt x="461" y="9"/>
                    <a:pt x="462" y="10"/>
                    <a:pt x="464" y="11"/>
                  </a:cubicBezTo>
                  <a:cubicBezTo>
                    <a:pt x="480" y="20"/>
                    <a:pt x="532" y="54"/>
                    <a:pt x="601" y="99"/>
                  </a:cubicBezTo>
                  <a:cubicBezTo>
                    <a:pt x="705" y="166"/>
                    <a:pt x="849" y="258"/>
                    <a:pt x="972" y="334"/>
                  </a:cubicBezTo>
                  <a:cubicBezTo>
                    <a:pt x="1033" y="371"/>
                    <a:pt x="1089" y="405"/>
                    <a:pt x="1132" y="429"/>
                  </a:cubicBezTo>
                  <a:cubicBezTo>
                    <a:pt x="1153" y="441"/>
                    <a:pt x="1172" y="451"/>
                    <a:pt x="1186" y="458"/>
                  </a:cubicBezTo>
                  <a:cubicBezTo>
                    <a:pt x="1193" y="461"/>
                    <a:pt x="1199" y="464"/>
                    <a:pt x="1204" y="466"/>
                  </a:cubicBezTo>
                  <a:cubicBezTo>
                    <a:pt x="1209" y="467"/>
                    <a:pt x="1212" y="469"/>
                    <a:pt x="1216" y="469"/>
                  </a:cubicBezTo>
                  <a:cubicBezTo>
                    <a:pt x="1217" y="469"/>
                    <a:pt x="1218" y="468"/>
                    <a:pt x="1219" y="468"/>
                  </a:cubicBezTo>
                  <a:cubicBezTo>
                    <a:pt x="1220" y="468"/>
                    <a:pt x="1221" y="467"/>
                    <a:pt x="1222" y="466"/>
                  </a:cubicBezTo>
                  <a:cubicBezTo>
                    <a:pt x="1222" y="466"/>
                    <a:pt x="1222" y="466"/>
                    <a:pt x="1222" y="466"/>
                  </a:cubicBezTo>
                  <a:cubicBezTo>
                    <a:pt x="1222" y="465"/>
                    <a:pt x="1222" y="464"/>
                    <a:pt x="1222" y="464"/>
                  </a:cubicBezTo>
                  <a:cubicBezTo>
                    <a:pt x="1222" y="462"/>
                    <a:pt x="1222" y="462"/>
                    <a:pt x="1222" y="461"/>
                  </a:cubicBezTo>
                  <a:cubicBezTo>
                    <a:pt x="1221" y="461"/>
                    <a:pt x="1221" y="461"/>
                    <a:pt x="1221" y="460"/>
                  </a:cubicBezTo>
                  <a:cubicBezTo>
                    <a:pt x="1220" y="460"/>
                    <a:pt x="1220" y="459"/>
                    <a:pt x="1219" y="459"/>
                  </a:cubicBezTo>
                  <a:cubicBezTo>
                    <a:pt x="1216" y="457"/>
                    <a:pt x="1211" y="453"/>
                    <a:pt x="1203" y="448"/>
                  </a:cubicBezTo>
                  <a:cubicBezTo>
                    <a:pt x="1152" y="415"/>
                    <a:pt x="1004" y="325"/>
                    <a:pt x="1004" y="325"/>
                  </a:cubicBezTo>
                  <a:cubicBezTo>
                    <a:pt x="1002" y="328"/>
                    <a:pt x="1002" y="328"/>
                    <a:pt x="1002" y="328"/>
                  </a:cubicBezTo>
                  <a:cubicBezTo>
                    <a:pt x="1005" y="331"/>
                    <a:pt x="1005" y="331"/>
                    <a:pt x="1005" y="331"/>
                  </a:cubicBezTo>
                  <a:cubicBezTo>
                    <a:pt x="1002" y="328"/>
                    <a:pt x="1002" y="328"/>
                    <a:pt x="1002" y="328"/>
                  </a:cubicBezTo>
                  <a:cubicBezTo>
                    <a:pt x="1003" y="332"/>
                    <a:pt x="1003" y="332"/>
                    <a:pt x="1003" y="332"/>
                  </a:cubicBezTo>
                  <a:cubicBezTo>
                    <a:pt x="1004" y="332"/>
                    <a:pt x="1005" y="331"/>
                    <a:pt x="1005" y="331"/>
                  </a:cubicBezTo>
                  <a:cubicBezTo>
                    <a:pt x="1002" y="328"/>
                    <a:pt x="1002" y="328"/>
                    <a:pt x="1002" y="328"/>
                  </a:cubicBezTo>
                  <a:cubicBezTo>
                    <a:pt x="1003" y="332"/>
                    <a:pt x="1003" y="332"/>
                    <a:pt x="1003" y="332"/>
                  </a:cubicBezTo>
                  <a:cubicBezTo>
                    <a:pt x="1002" y="329"/>
                    <a:pt x="1002" y="329"/>
                    <a:pt x="1002" y="329"/>
                  </a:cubicBezTo>
                  <a:cubicBezTo>
                    <a:pt x="1002" y="332"/>
                    <a:pt x="1002" y="332"/>
                    <a:pt x="1002" y="332"/>
                  </a:cubicBezTo>
                  <a:cubicBezTo>
                    <a:pt x="1002" y="332"/>
                    <a:pt x="1003" y="332"/>
                    <a:pt x="1003" y="332"/>
                  </a:cubicBezTo>
                  <a:cubicBezTo>
                    <a:pt x="1002" y="329"/>
                    <a:pt x="1002" y="329"/>
                    <a:pt x="1002" y="329"/>
                  </a:cubicBezTo>
                  <a:cubicBezTo>
                    <a:pt x="1002" y="332"/>
                    <a:pt x="1002" y="332"/>
                    <a:pt x="1002" y="332"/>
                  </a:cubicBezTo>
                  <a:cubicBezTo>
                    <a:pt x="1002" y="330"/>
                    <a:pt x="1002" y="330"/>
                    <a:pt x="1002" y="330"/>
                  </a:cubicBezTo>
                  <a:cubicBezTo>
                    <a:pt x="1001" y="332"/>
                    <a:pt x="1001" y="332"/>
                    <a:pt x="1001" y="332"/>
                  </a:cubicBezTo>
                  <a:cubicBezTo>
                    <a:pt x="1001" y="332"/>
                    <a:pt x="1001" y="332"/>
                    <a:pt x="1002" y="332"/>
                  </a:cubicBezTo>
                  <a:cubicBezTo>
                    <a:pt x="1002" y="330"/>
                    <a:pt x="1002" y="330"/>
                    <a:pt x="1002" y="330"/>
                  </a:cubicBezTo>
                  <a:cubicBezTo>
                    <a:pt x="1001" y="332"/>
                    <a:pt x="1001" y="332"/>
                    <a:pt x="1001" y="332"/>
                  </a:cubicBezTo>
                  <a:cubicBezTo>
                    <a:pt x="1001" y="332"/>
                    <a:pt x="1002" y="332"/>
                    <a:pt x="1002" y="333"/>
                  </a:cubicBezTo>
                  <a:cubicBezTo>
                    <a:pt x="1005" y="334"/>
                    <a:pt x="1010" y="337"/>
                    <a:pt x="1017" y="341"/>
                  </a:cubicBezTo>
                  <a:cubicBezTo>
                    <a:pt x="1042" y="354"/>
                    <a:pt x="1090" y="382"/>
                    <a:pt x="1133" y="406"/>
                  </a:cubicBezTo>
                  <a:cubicBezTo>
                    <a:pt x="1155" y="418"/>
                    <a:pt x="1175" y="429"/>
                    <a:pt x="1190" y="437"/>
                  </a:cubicBezTo>
                  <a:cubicBezTo>
                    <a:pt x="1198" y="442"/>
                    <a:pt x="1205" y="445"/>
                    <a:pt x="1210" y="447"/>
                  </a:cubicBezTo>
                  <a:cubicBezTo>
                    <a:pt x="1212" y="448"/>
                    <a:pt x="1214" y="449"/>
                    <a:pt x="1216" y="450"/>
                  </a:cubicBezTo>
                  <a:cubicBezTo>
                    <a:pt x="1217" y="450"/>
                    <a:pt x="1217" y="451"/>
                    <a:pt x="1218" y="451"/>
                  </a:cubicBezTo>
                  <a:cubicBezTo>
                    <a:pt x="1219" y="451"/>
                    <a:pt x="1219" y="451"/>
                    <a:pt x="1220" y="451"/>
                  </a:cubicBezTo>
                  <a:cubicBezTo>
                    <a:pt x="1221" y="451"/>
                    <a:pt x="1221" y="451"/>
                    <a:pt x="1222" y="451"/>
                  </a:cubicBezTo>
                  <a:cubicBezTo>
                    <a:pt x="1222" y="451"/>
                    <a:pt x="1223" y="450"/>
                    <a:pt x="1224" y="449"/>
                  </a:cubicBezTo>
                  <a:cubicBezTo>
                    <a:pt x="1224" y="449"/>
                    <a:pt x="1224" y="449"/>
                    <a:pt x="1224" y="449"/>
                  </a:cubicBezTo>
                  <a:cubicBezTo>
                    <a:pt x="1225" y="449"/>
                    <a:pt x="1225" y="448"/>
                    <a:pt x="1225" y="447"/>
                  </a:cubicBezTo>
                  <a:cubicBezTo>
                    <a:pt x="1225" y="446"/>
                    <a:pt x="1224" y="445"/>
                    <a:pt x="1224" y="445"/>
                  </a:cubicBezTo>
                  <a:cubicBezTo>
                    <a:pt x="1224" y="444"/>
                    <a:pt x="1223" y="443"/>
                    <a:pt x="1222" y="442"/>
                  </a:cubicBezTo>
                  <a:cubicBezTo>
                    <a:pt x="1221" y="441"/>
                    <a:pt x="1219" y="439"/>
                    <a:pt x="1217" y="438"/>
                  </a:cubicBezTo>
                  <a:cubicBezTo>
                    <a:pt x="1209" y="431"/>
                    <a:pt x="1193" y="421"/>
                    <a:pt x="1173" y="409"/>
                  </a:cubicBezTo>
                  <a:cubicBezTo>
                    <a:pt x="1116" y="373"/>
                    <a:pt x="1028" y="322"/>
                    <a:pt x="1028" y="322"/>
                  </a:cubicBezTo>
                  <a:cubicBezTo>
                    <a:pt x="1026" y="326"/>
                    <a:pt x="1026" y="326"/>
                    <a:pt x="1026" y="326"/>
                  </a:cubicBezTo>
                  <a:cubicBezTo>
                    <a:pt x="1024" y="329"/>
                    <a:pt x="1024" y="329"/>
                    <a:pt x="1024" y="329"/>
                  </a:cubicBezTo>
                  <a:cubicBezTo>
                    <a:pt x="1024" y="329"/>
                    <a:pt x="1072" y="355"/>
                    <a:pt x="1121" y="381"/>
                  </a:cubicBezTo>
                  <a:cubicBezTo>
                    <a:pt x="1146" y="395"/>
                    <a:pt x="1170" y="408"/>
                    <a:pt x="1189" y="417"/>
                  </a:cubicBezTo>
                  <a:cubicBezTo>
                    <a:pt x="1199" y="422"/>
                    <a:pt x="1207" y="426"/>
                    <a:pt x="1213" y="429"/>
                  </a:cubicBezTo>
                  <a:cubicBezTo>
                    <a:pt x="1216" y="431"/>
                    <a:pt x="1218" y="432"/>
                    <a:pt x="1220" y="433"/>
                  </a:cubicBezTo>
                  <a:cubicBezTo>
                    <a:pt x="1221" y="433"/>
                    <a:pt x="1222" y="433"/>
                    <a:pt x="1222" y="434"/>
                  </a:cubicBezTo>
                  <a:cubicBezTo>
                    <a:pt x="1223" y="434"/>
                    <a:pt x="1223" y="434"/>
                    <a:pt x="1223" y="434"/>
                  </a:cubicBezTo>
                  <a:cubicBezTo>
                    <a:pt x="1224" y="434"/>
                    <a:pt x="1224" y="434"/>
                    <a:pt x="1225" y="434"/>
                  </a:cubicBezTo>
                  <a:cubicBezTo>
                    <a:pt x="1225" y="434"/>
                    <a:pt x="1226" y="434"/>
                    <a:pt x="1226" y="434"/>
                  </a:cubicBezTo>
                  <a:cubicBezTo>
                    <a:pt x="1227" y="434"/>
                    <a:pt x="1228" y="433"/>
                    <a:pt x="1228" y="432"/>
                  </a:cubicBezTo>
                  <a:cubicBezTo>
                    <a:pt x="1228" y="432"/>
                    <a:pt x="1228" y="432"/>
                    <a:pt x="1228" y="432"/>
                  </a:cubicBezTo>
                  <a:cubicBezTo>
                    <a:pt x="1229" y="432"/>
                    <a:pt x="1229" y="431"/>
                    <a:pt x="1229" y="430"/>
                  </a:cubicBezTo>
                  <a:cubicBezTo>
                    <a:pt x="1229" y="429"/>
                    <a:pt x="1229" y="428"/>
                    <a:pt x="1228" y="428"/>
                  </a:cubicBezTo>
                  <a:cubicBezTo>
                    <a:pt x="1228" y="427"/>
                    <a:pt x="1227" y="426"/>
                    <a:pt x="1227" y="426"/>
                  </a:cubicBezTo>
                  <a:cubicBezTo>
                    <a:pt x="1226" y="424"/>
                    <a:pt x="1224" y="423"/>
                    <a:pt x="1222" y="421"/>
                  </a:cubicBezTo>
                  <a:cubicBezTo>
                    <a:pt x="1214" y="415"/>
                    <a:pt x="1199" y="406"/>
                    <a:pt x="1181" y="394"/>
                  </a:cubicBezTo>
                  <a:cubicBezTo>
                    <a:pt x="1127" y="360"/>
                    <a:pt x="1045" y="313"/>
                    <a:pt x="1045" y="313"/>
                  </a:cubicBezTo>
                  <a:cubicBezTo>
                    <a:pt x="1043" y="316"/>
                    <a:pt x="1043" y="316"/>
                    <a:pt x="1043" y="316"/>
                  </a:cubicBezTo>
                  <a:cubicBezTo>
                    <a:pt x="1041" y="320"/>
                    <a:pt x="1041" y="320"/>
                    <a:pt x="1041" y="320"/>
                  </a:cubicBezTo>
                  <a:cubicBezTo>
                    <a:pt x="1041" y="320"/>
                    <a:pt x="1087" y="346"/>
                    <a:pt x="1133" y="372"/>
                  </a:cubicBezTo>
                  <a:cubicBezTo>
                    <a:pt x="1156" y="385"/>
                    <a:pt x="1180" y="398"/>
                    <a:pt x="1197" y="408"/>
                  </a:cubicBezTo>
                  <a:cubicBezTo>
                    <a:pt x="1206" y="412"/>
                    <a:pt x="1213" y="416"/>
                    <a:pt x="1219" y="419"/>
                  </a:cubicBezTo>
                  <a:cubicBezTo>
                    <a:pt x="1221" y="421"/>
                    <a:pt x="1224" y="422"/>
                    <a:pt x="1225" y="423"/>
                  </a:cubicBezTo>
                  <a:cubicBezTo>
                    <a:pt x="1226" y="423"/>
                    <a:pt x="1227" y="423"/>
                    <a:pt x="1227" y="424"/>
                  </a:cubicBezTo>
                  <a:cubicBezTo>
                    <a:pt x="1228" y="424"/>
                    <a:pt x="1228" y="424"/>
                    <a:pt x="1228" y="424"/>
                  </a:cubicBezTo>
                  <a:cubicBezTo>
                    <a:pt x="1228" y="424"/>
                    <a:pt x="1228" y="424"/>
                    <a:pt x="1228" y="424"/>
                  </a:cubicBezTo>
                  <a:cubicBezTo>
                    <a:pt x="1229" y="424"/>
                    <a:pt x="1229" y="424"/>
                    <a:pt x="1230" y="424"/>
                  </a:cubicBezTo>
                  <a:cubicBezTo>
                    <a:pt x="1230" y="424"/>
                    <a:pt x="1230" y="424"/>
                    <a:pt x="1231" y="424"/>
                  </a:cubicBezTo>
                  <a:cubicBezTo>
                    <a:pt x="1231" y="424"/>
                    <a:pt x="1232" y="424"/>
                    <a:pt x="1233" y="423"/>
                  </a:cubicBezTo>
                  <a:cubicBezTo>
                    <a:pt x="1233" y="422"/>
                    <a:pt x="1234" y="421"/>
                    <a:pt x="1233" y="420"/>
                  </a:cubicBezTo>
                  <a:cubicBezTo>
                    <a:pt x="1233" y="418"/>
                    <a:pt x="1233" y="417"/>
                    <a:pt x="1232" y="417"/>
                  </a:cubicBezTo>
                  <a:cubicBezTo>
                    <a:pt x="1053" y="305"/>
                    <a:pt x="1053" y="305"/>
                    <a:pt x="1053" y="305"/>
                  </a:cubicBezTo>
                  <a:cubicBezTo>
                    <a:pt x="1051" y="309"/>
                    <a:pt x="1051" y="309"/>
                    <a:pt x="1051" y="309"/>
                  </a:cubicBezTo>
                  <a:cubicBezTo>
                    <a:pt x="1049" y="312"/>
                    <a:pt x="1049" y="312"/>
                    <a:pt x="1049" y="312"/>
                  </a:cubicBezTo>
                  <a:cubicBezTo>
                    <a:pt x="1049" y="312"/>
                    <a:pt x="1091" y="335"/>
                    <a:pt x="1135" y="357"/>
                  </a:cubicBezTo>
                  <a:cubicBezTo>
                    <a:pt x="1156" y="369"/>
                    <a:pt x="1178" y="380"/>
                    <a:pt x="1195" y="388"/>
                  </a:cubicBezTo>
                  <a:cubicBezTo>
                    <a:pt x="1203" y="393"/>
                    <a:pt x="1211" y="396"/>
                    <a:pt x="1216" y="399"/>
                  </a:cubicBezTo>
                  <a:cubicBezTo>
                    <a:pt x="1219" y="400"/>
                    <a:pt x="1221" y="401"/>
                    <a:pt x="1223" y="402"/>
                  </a:cubicBezTo>
                  <a:cubicBezTo>
                    <a:pt x="1223" y="402"/>
                    <a:pt x="1224" y="402"/>
                    <a:pt x="1225" y="402"/>
                  </a:cubicBezTo>
                  <a:cubicBezTo>
                    <a:pt x="1226" y="403"/>
                    <a:pt x="1226" y="403"/>
                    <a:pt x="1226" y="403"/>
                  </a:cubicBezTo>
                  <a:cubicBezTo>
                    <a:pt x="1226" y="403"/>
                    <a:pt x="1227" y="403"/>
                    <a:pt x="1227" y="403"/>
                  </a:cubicBezTo>
                  <a:cubicBezTo>
                    <a:pt x="1228" y="403"/>
                    <a:pt x="1228" y="403"/>
                    <a:pt x="1229" y="403"/>
                  </a:cubicBezTo>
                  <a:cubicBezTo>
                    <a:pt x="1229" y="402"/>
                    <a:pt x="1230" y="402"/>
                    <a:pt x="1231" y="401"/>
                  </a:cubicBezTo>
                  <a:cubicBezTo>
                    <a:pt x="1231" y="401"/>
                    <a:pt x="1231" y="401"/>
                    <a:pt x="1231" y="401"/>
                  </a:cubicBezTo>
                  <a:cubicBezTo>
                    <a:pt x="1231" y="400"/>
                    <a:pt x="1231" y="399"/>
                    <a:pt x="1231" y="399"/>
                  </a:cubicBezTo>
                  <a:cubicBezTo>
                    <a:pt x="1231" y="397"/>
                    <a:pt x="1231" y="397"/>
                    <a:pt x="1231" y="397"/>
                  </a:cubicBezTo>
                  <a:cubicBezTo>
                    <a:pt x="1230" y="396"/>
                    <a:pt x="1230" y="396"/>
                    <a:pt x="1230" y="395"/>
                  </a:cubicBezTo>
                  <a:cubicBezTo>
                    <a:pt x="1229" y="395"/>
                    <a:pt x="1229" y="395"/>
                    <a:pt x="1228" y="394"/>
                  </a:cubicBezTo>
                  <a:cubicBezTo>
                    <a:pt x="1226" y="393"/>
                    <a:pt x="1222" y="390"/>
                    <a:pt x="1216" y="387"/>
                  </a:cubicBezTo>
                  <a:cubicBezTo>
                    <a:pt x="1196" y="375"/>
                    <a:pt x="1157" y="352"/>
                    <a:pt x="1123" y="332"/>
                  </a:cubicBezTo>
                  <a:cubicBezTo>
                    <a:pt x="1106" y="321"/>
                    <a:pt x="1091" y="312"/>
                    <a:pt x="1079" y="304"/>
                  </a:cubicBezTo>
                  <a:cubicBezTo>
                    <a:pt x="1074" y="301"/>
                    <a:pt x="1069" y="298"/>
                    <a:pt x="1066" y="295"/>
                  </a:cubicBezTo>
                  <a:cubicBezTo>
                    <a:pt x="1064" y="294"/>
                    <a:pt x="1063" y="293"/>
                    <a:pt x="1063" y="292"/>
                  </a:cubicBezTo>
                  <a:cubicBezTo>
                    <a:pt x="1062" y="292"/>
                    <a:pt x="1062" y="292"/>
                    <a:pt x="1062" y="292"/>
                  </a:cubicBezTo>
                  <a:cubicBezTo>
                    <a:pt x="1061" y="293"/>
                    <a:pt x="1061" y="293"/>
                    <a:pt x="1061" y="293"/>
                  </a:cubicBezTo>
                  <a:cubicBezTo>
                    <a:pt x="1062" y="292"/>
                    <a:pt x="1062" y="292"/>
                    <a:pt x="1062" y="292"/>
                  </a:cubicBezTo>
                  <a:cubicBezTo>
                    <a:pt x="1062" y="292"/>
                    <a:pt x="1062" y="292"/>
                    <a:pt x="1062" y="292"/>
                  </a:cubicBezTo>
                  <a:cubicBezTo>
                    <a:pt x="1061" y="293"/>
                    <a:pt x="1061" y="293"/>
                    <a:pt x="1061" y="293"/>
                  </a:cubicBezTo>
                  <a:cubicBezTo>
                    <a:pt x="1062" y="292"/>
                    <a:pt x="1062" y="292"/>
                    <a:pt x="1062" y="292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62" y="293"/>
                    <a:pt x="1062" y="293"/>
                    <a:pt x="1062" y="293"/>
                  </a:cubicBezTo>
                  <a:cubicBezTo>
                    <a:pt x="1062" y="293"/>
                    <a:pt x="1062" y="292"/>
                    <a:pt x="1062" y="292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62" y="293"/>
                    <a:pt x="1062" y="293"/>
                    <a:pt x="1062" y="293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62" y="295"/>
                    <a:pt x="1062" y="295"/>
                    <a:pt x="1062" y="295"/>
                  </a:cubicBezTo>
                  <a:cubicBezTo>
                    <a:pt x="1062" y="295"/>
                    <a:pt x="1062" y="294"/>
                    <a:pt x="1062" y="293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62" y="295"/>
                    <a:pt x="1062" y="295"/>
                    <a:pt x="1062" y="295"/>
                  </a:cubicBezTo>
                  <a:cubicBezTo>
                    <a:pt x="1062" y="295"/>
                    <a:pt x="1062" y="295"/>
                    <a:pt x="1062" y="295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60" y="297"/>
                    <a:pt x="1060" y="297"/>
                    <a:pt x="1060" y="297"/>
                  </a:cubicBezTo>
                  <a:cubicBezTo>
                    <a:pt x="1060" y="297"/>
                    <a:pt x="1061" y="296"/>
                    <a:pt x="1062" y="295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60" y="297"/>
                    <a:pt x="1060" y="297"/>
                    <a:pt x="1060" y="297"/>
                  </a:cubicBezTo>
                  <a:cubicBezTo>
                    <a:pt x="1059" y="294"/>
                    <a:pt x="1059" y="294"/>
                    <a:pt x="1059" y="294"/>
                  </a:cubicBezTo>
                  <a:cubicBezTo>
                    <a:pt x="1059" y="297"/>
                    <a:pt x="1059" y="297"/>
                    <a:pt x="1059" y="297"/>
                  </a:cubicBezTo>
                  <a:cubicBezTo>
                    <a:pt x="1059" y="297"/>
                    <a:pt x="1059" y="297"/>
                    <a:pt x="1060" y="297"/>
                  </a:cubicBezTo>
                  <a:cubicBezTo>
                    <a:pt x="1059" y="294"/>
                    <a:pt x="1059" y="294"/>
                    <a:pt x="1059" y="294"/>
                  </a:cubicBezTo>
                  <a:cubicBezTo>
                    <a:pt x="1059" y="297"/>
                    <a:pt x="1059" y="297"/>
                    <a:pt x="1059" y="297"/>
                  </a:cubicBezTo>
                  <a:cubicBezTo>
                    <a:pt x="1059" y="295"/>
                    <a:pt x="1059" y="295"/>
                    <a:pt x="1059" y="295"/>
                  </a:cubicBezTo>
                  <a:cubicBezTo>
                    <a:pt x="1058" y="297"/>
                    <a:pt x="1058" y="297"/>
                    <a:pt x="1058" y="297"/>
                  </a:cubicBezTo>
                  <a:cubicBezTo>
                    <a:pt x="1058" y="297"/>
                    <a:pt x="1058" y="297"/>
                    <a:pt x="1059" y="297"/>
                  </a:cubicBezTo>
                  <a:cubicBezTo>
                    <a:pt x="1059" y="295"/>
                    <a:pt x="1059" y="295"/>
                    <a:pt x="1059" y="295"/>
                  </a:cubicBezTo>
                  <a:cubicBezTo>
                    <a:pt x="1058" y="297"/>
                    <a:pt x="1058" y="297"/>
                    <a:pt x="1058" y="297"/>
                  </a:cubicBezTo>
                  <a:cubicBezTo>
                    <a:pt x="1058" y="297"/>
                    <a:pt x="1060" y="298"/>
                    <a:pt x="1061" y="298"/>
                  </a:cubicBezTo>
                  <a:cubicBezTo>
                    <a:pt x="1068" y="301"/>
                    <a:pt x="1081" y="308"/>
                    <a:pt x="1097" y="317"/>
                  </a:cubicBezTo>
                  <a:cubicBezTo>
                    <a:pt x="1121" y="330"/>
                    <a:pt x="1152" y="347"/>
                    <a:pt x="1177" y="361"/>
                  </a:cubicBezTo>
                  <a:cubicBezTo>
                    <a:pt x="1189" y="368"/>
                    <a:pt x="1200" y="374"/>
                    <a:pt x="1208" y="378"/>
                  </a:cubicBezTo>
                  <a:cubicBezTo>
                    <a:pt x="1216" y="383"/>
                    <a:pt x="1220" y="385"/>
                    <a:pt x="1220" y="385"/>
                  </a:cubicBezTo>
                  <a:cubicBezTo>
                    <a:pt x="1222" y="386"/>
                    <a:pt x="1225" y="386"/>
                    <a:pt x="1226" y="384"/>
                  </a:cubicBezTo>
                  <a:cubicBezTo>
                    <a:pt x="1226" y="383"/>
                    <a:pt x="1226" y="382"/>
                    <a:pt x="1226" y="382"/>
                  </a:cubicBezTo>
                  <a:cubicBezTo>
                    <a:pt x="1226" y="380"/>
                    <a:pt x="1226" y="380"/>
                    <a:pt x="1226" y="379"/>
                  </a:cubicBezTo>
                  <a:cubicBezTo>
                    <a:pt x="1225" y="379"/>
                    <a:pt x="1225" y="378"/>
                    <a:pt x="1224" y="378"/>
                  </a:cubicBezTo>
                  <a:cubicBezTo>
                    <a:pt x="1223" y="377"/>
                    <a:pt x="1222" y="376"/>
                    <a:pt x="1220" y="374"/>
                  </a:cubicBezTo>
                  <a:cubicBezTo>
                    <a:pt x="1213" y="370"/>
                    <a:pt x="1201" y="362"/>
                    <a:pt x="1185" y="352"/>
                  </a:cubicBezTo>
                  <a:cubicBezTo>
                    <a:pt x="1140" y="324"/>
                    <a:pt x="1071" y="283"/>
                    <a:pt x="1071" y="283"/>
                  </a:cubicBezTo>
                  <a:cubicBezTo>
                    <a:pt x="1069" y="286"/>
                    <a:pt x="1069" y="286"/>
                    <a:pt x="1069" y="286"/>
                  </a:cubicBezTo>
                  <a:cubicBezTo>
                    <a:pt x="1073" y="288"/>
                    <a:pt x="1073" y="288"/>
                    <a:pt x="1073" y="288"/>
                  </a:cubicBezTo>
                  <a:cubicBezTo>
                    <a:pt x="1069" y="286"/>
                    <a:pt x="1069" y="286"/>
                    <a:pt x="1069" y="286"/>
                  </a:cubicBezTo>
                  <a:cubicBezTo>
                    <a:pt x="1070" y="290"/>
                    <a:pt x="1070" y="290"/>
                    <a:pt x="1070" y="290"/>
                  </a:cubicBezTo>
                  <a:cubicBezTo>
                    <a:pt x="1071" y="290"/>
                    <a:pt x="1072" y="289"/>
                    <a:pt x="1073" y="288"/>
                  </a:cubicBezTo>
                  <a:cubicBezTo>
                    <a:pt x="1069" y="286"/>
                    <a:pt x="1069" y="286"/>
                    <a:pt x="1069" y="286"/>
                  </a:cubicBezTo>
                  <a:cubicBezTo>
                    <a:pt x="1070" y="290"/>
                    <a:pt x="1070" y="290"/>
                    <a:pt x="1070" y="290"/>
                  </a:cubicBezTo>
                  <a:cubicBezTo>
                    <a:pt x="1069" y="286"/>
                    <a:pt x="1069" y="286"/>
                    <a:pt x="1069" y="286"/>
                  </a:cubicBezTo>
                  <a:cubicBezTo>
                    <a:pt x="1069" y="290"/>
                    <a:pt x="1069" y="290"/>
                    <a:pt x="1069" y="290"/>
                  </a:cubicBezTo>
                  <a:cubicBezTo>
                    <a:pt x="1070" y="290"/>
                    <a:pt x="1070" y="290"/>
                    <a:pt x="1070" y="290"/>
                  </a:cubicBezTo>
                  <a:cubicBezTo>
                    <a:pt x="1069" y="286"/>
                    <a:pt x="1069" y="286"/>
                    <a:pt x="1069" y="286"/>
                  </a:cubicBezTo>
                  <a:cubicBezTo>
                    <a:pt x="1069" y="290"/>
                    <a:pt x="1069" y="290"/>
                    <a:pt x="1069" y="290"/>
                  </a:cubicBezTo>
                  <a:cubicBezTo>
                    <a:pt x="1069" y="288"/>
                    <a:pt x="1069" y="288"/>
                    <a:pt x="1069" y="288"/>
                  </a:cubicBezTo>
                  <a:cubicBezTo>
                    <a:pt x="1069" y="290"/>
                    <a:pt x="1069" y="290"/>
                    <a:pt x="1069" y="290"/>
                  </a:cubicBezTo>
                  <a:cubicBezTo>
                    <a:pt x="1069" y="290"/>
                    <a:pt x="1069" y="290"/>
                    <a:pt x="1069" y="290"/>
                  </a:cubicBezTo>
                  <a:cubicBezTo>
                    <a:pt x="1069" y="288"/>
                    <a:pt x="1069" y="288"/>
                    <a:pt x="1069" y="288"/>
                  </a:cubicBezTo>
                  <a:cubicBezTo>
                    <a:pt x="1069" y="290"/>
                    <a:pt x="1069" y="290"/>
                    <a:pt x="1069" y="290"/>
                  </a:cubicBezTo>
                  <a:cubicBezTo>
                    <a:pt x="1069" y="290"/>
                    <a:pt x="1069" y="290"/>
                    <a:pt x="1069" y="290"/>
                  </a:cubicBezTo>
                  <a:cubicBezTo>
                    <a:pt x="1069" y="290"/>
                    <a:pt x="1070" y="291"/>
                    <a:pt x="1072" y="291"/>
                  </a:cubicBezTo>
                  <a:cubicBezTo>
                    <a:pt x="1077" y="294"/>
                    <a:pt x="1089" y="300"/>
                    <a:pt x="1104" y="308"/>
                  </a:cubicBezTo>
                  <a:cubicBezTo>
                    <a:pt x="1125" y="320"/>
                    <a:pt x="1153" y="335"/>
                    <a:pt x="1176" y="348"/>
                  </a:cubicBezTo>
                  <a:cubicBezTo>
                    <a:pt x="1187" y="354"/>
                    <a:pt x="1198" y="359"/>
                    <a:pt x="1205" y="363"/>
                  </a:cubicBezTo>
                  <a:cubicBezTo>
                    <a:pt x="1209" y="365"/>
                    <a:pt x="1212" y="367"/>
                    <a:pt x="1215" y="368"/>
                  </a:cubicBezTo>
                  <a:cubicBezTo>
                    <a:pt x="1216" y="369"/>
                    <a:pt x="1217" y="369"/>
                    <a:pt x="1218" y="369"/>
                  </a:cubicBezTo>
                  <a:cubicBezTo>
                    <a:pt x="1218" y="370"/>
                    <a:pt x="1219" y="370"/>
                    <a:pt x="1219" y="370"/>
                  </a:cubicBezTo>
                  <a:cubicBezTo>
                    <a:pt x="1219" y="370"/>
                    <a:pt x="1220" y="370"/>
                    <a:pt x="1221" y="370"/>
                  </a:cubicBezTo>
                  <a:cubicBezTo>
                    <a:pt x="1221" y="370"/>
                    <a:pt x="1221" y="370"/>
                    <a:pt x="1222" y="370"/>
                  </a:cubicBezTo>
                  <a:cubicBezTo>
                    <a:pt x="1223" y="370"/>
                    <a:pt x="1224" y="369"/>
                    <a:pt x="1224" y="368"/>
                  </a:cubicBezTo>
                  <a:cubicBezTo>
                    <a:pt x="1225" y="367"/>
                    <a:pt x="1225" y="366"/>
                    <a:pt x="1225" y="365"/>
                  </a:cubicBezTo>
                  <a:cubicBezTo>
                    <a:pt x="1225" y="364"/>
                    <a:pt x="1224" y="363"/>
                    <a:pt x="1223" y="363"/>
                  </a:cubicBezTo>
                  <a:cubicBezTo>
                    <a:pt x="1078" y="272"/>
                    <a:pt x="1078" y="272"/>
                    <a:pt x="1078" y="272"/>
                  </a:cubicBezTo>
                  <a:cubicBezTo>
                    <a:pt x="1076" y="276"/>
                    <a:pt x="1076" y="276"/>
                    <a:pt x="1076" y="276"/>
                  </a:cubicBezTo>
                  <a:cubicBezTo>
                    <a:pt x="1074" y="279"/>
                    <a:pt x="1074" y="279"/>
                    <a:pt x="1074" y="279"/>
                  </a:cubicBezTo>
                  <a:cubicBezTo>
                    <a:pt x="1074" y="279"/>
                    <a:pt x="1108" y="297"/>
                    <a:pt x="1143" y="316"/>
                  </a:cubicBezTo>
                  <a:cubicBezTo>
                    <a:pt x="1160" y="325"/>
                    <a:pt x="1177" y="334"/>
                    <a:pt x="1190" y="341"/>
                  </a:cubicBezTo>
                  <a:cubicBezTo>
                    <a:pt x="1197" y="344"/>
                    <a:pt x="1202" y="347"/>
                    <a:pt x="1206" y="349"/>
                  </a:cubicBezTo>
                  <a:cubicBezTo>
                    <a:pt x="1208" y="350"/>
                    <a:pt x="1210" y="351"/>
                    <a:pt x="1211" y="351"/>
                  </a:cubicBezTo>
                  <a:cubicBezTo>
                    <a:pt x="1212" y="352"/>
                    <a:pt x="1212" y="352"/>
                    <a:pt x="1212" y="352"/>
                  </a:cubicBezTo>
                  <a:cubicBezTo>
                    <a:pt x="1213" y="352"/>
                    <a:pt x="1213" y="352"/>
                    <a:pt x="1213" y="352"/>
                  </a:cubicBezTo>
                  <a:cubicBezTo>
                    <a:pt x="1214" y="352"/>
                    <a:pt x="1214" y="352"/>
                    <a:pt x="1214" y="352"/>
                  </a:cubicBezTo>
                  <a:cubicBezTo>
                    <a:pt x="1214" y="352"/>
                    <a:pt x="1214" y="352"/>
                    <a:pt x="1215" y="353"/>
                  </a:cubicBezTo>
                  <a:cubicBezTo>
                    <a:pt x="1215" y="353"/>
                    <a:pt x="1215" y="352"/>
                    <a:pt x="1216" y="352"/>
                  </a:cubicBezTo>
                  <a:cubicBezTo>
                    <a:pt x="1216" y="352"/>
                    <a:pt x="1217" y="352"/>
                    <a:pt x="1218" y="351"/>
                  </a:cubicBezTo>
                  <a:cubicBezTo>
                    <a:pt x="1218" y="351"/>
                    <a:pt x="1218" y="351"/>
                    <a:pt x="1218" y="351"/>
                  </a:cubicBezTo>
                  <a:cubicBezTo>
                    <a:pt x="1218" y="350"/>
                    <a:pt x="1219" y="349"/>
                    <a:pt x="1219" y="348"/>
                  </a:cubicBezTo>
                  <a:cubicBezTo>
                    <a:pt x="1219" y="347"/>
                    <a:pt x="1218" y="347"/>
                    <a:pt x="1218" y="347"/>
                  </a:cubicBezTo>
                  <a:cubicBezTo>
                    <a:pt x="1218" y="346"/>
                    <a:pt x="1218" y="346"/>
                    <a:pt x="1217" y="345"/>
                  </a:cubicBezTo>
                  <a:cubicBezTo>
                    <a:pt x="1217" y="345"/>
                    <a:pt x="1217" y="345"/>
                    <a:pt x="1216" y="344"/>
                  </a:cubicBezTo>
                  <a:cubicBezTo>
                    <a:pt x="1214" y="343"/>
                    <a:pt x="1211" y="341"/>
                    <a:pt x="1207" y="338"/>
                  </a:cubicBezTo>
                  <a:cubicBezTo>
                    <a:pt x="1192" y="328"/>
                    <a:pt x="1163" y="310"/>
                    <a:pt x="1138" y="295"/>
                  </a:cubicBezTo>
                  <a:cubicBezTo>
                    <a:pt x="1125" y="287"/>
                    <a:pt x="1113" y="280"/>
                    <a:pt x="1105" y="275"/>
                  </a:cubicBezTo>
                  <a:cubicBezTo>
                    <a:pt x="1101" y="272"/>
                    <a:pt x="1097" y="270"/>
                    <a:pt x="1095" y="269"/>
                  </a:cubicBezTo>
                  <a:cubicBezTo>
                    <a:pt x="1093" y="268"/>
                    <a:pt x="1093" y="267"/>
                    <a:pt x="1092" y="267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90" y="269"/>
                    <a:pt x="1090" y="269"/>
                    <a:pt x="1090" y="269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90" y="269"/>
                    <a:pt x="1090" y="269"/>
                    <a:pt x="1090" y="269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2" y="267"/>
                    <a:pt x="1092" y="267"/>
                    <a:pt x="1092" y="267"/>
                  </a:cubicBezTo>
                  <a:cubicBezTo>
                    <a:pt x="1091" y="267"/>
                    <a:pt x="1091" y="267"/>
                    <a:pt x="1091" y="267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2" y="267"/>
                    <a:pt x="1092" y="267"/>
                    <a:pt x="1092" y="267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2" y="268"/>
                    <a:pt x="1092" y="268"/>
                    <a:pt x="1092" y="268"/>
                  </a:cubicBezTo>
                  <a:cubicBezTo>
                    <a:pt x="1092" y="267"/>
                    <a:pt x="1092" y="267"/>
                    <a:pt x="1092" y="267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2" y="268"/>
                    <a:pt x="1092" y="268"/>
                    <a:pt x="1092" y="268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2" y="272"/>
                    <a:pt x="1092" y="272"/>
                    <a:pt x="1092" y="272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0" y="274"/>
                    <a:pt x="1090" y="274"/>
                    <a:pt x="1090" y="274"/>
                  </a:cubicBezTo>
                  <a:cubicBezTo>
                    <a:pt x="1091" y="273"/>
                    <a:pt x="1092" y="273"/>
                    <a:pt x="1092" y="272"/>
                  </a:cubicBezTo>
                  <a:cubicBezTo>
                    <a:pt x="1089" y="270"/>
                    <a:pt x="1089" y="270"/>
                    <a:pt x="1089" y="270"/>
                  </a:cubicBezTo>
                  <a:cubicBezTo>
                    <a:pt x="1090" y="274"/>
                    <a:pt x="1090" y="274"/>
                    <a:pt x="1090" y="274"/>
                  </a:cubicBezTo>
                  <a:cubicBezTo>
                    <a:pt x="1089" y="271"/>
                    <a:pt x="1089" y="271"/>
                    <a:pt x="1089" y="271"/>
                  </a:cubicBezTo>
                  <a:cubicBezTo>
                    <a:pt x="1089" y="274"/>
                    <a:pt x="1089" y="274"/>
                    <a:pt x="1089" y="274"/>
                  </a:cubicBezTo>
                  <a:cubicBezTo>
                    <a:pt x="1089" y="274"/>
                    <a:pt x="1090" y="274"/>
                    <a:pt x="1090" y="274"/>
                  </a:cubicBezTo>
                  <a:cubicBezTo>
                    <a:pt x="1089" y="271"/>
                    <a:pt x="1089" y="271"/>
                    <a:pt x="1089" y="271"/>
                  </a:cubicBezTo>
                  <a:cubicBezTo>
                    <a:pt x="1089" y="274"/>
                    <a:pt x="1089" y="274"/>
                    <a:pt x="1089" y="274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89" y="274"/>
                    <a:pt x="1089" y="274"/>
                    <a:pt x="1089" y="274"/>
                  </a:cubicBezTo>
                  <a:cubicBezTo>
                    <a:pt x="1089" y="274"/>
                    <a:pt x="1089" y="274"/>
                    <a:pt x="1089" y="274"/>
                  </a:cubicBezTo>
                  <a:cubicBezTo>
                    <a:pt x="1089" y="272"/>
                    <a:pt x="1089" y="272"/>
                    <a:pt x="1089" y="272"/>
                  </a:cubicBezTo>
                  <a:cubicBezTo>
                    <a:pt x="1089" y="274"/>
                    <a:pt x="1089" y="274"/>
                    <a:pt x="1089" y="274"/>
                  </a:cubicBezTo>
                  <a:cubicBezTo>
                    <a:pt x="1089" y="274"/>
                    <a:pt x="1090" y="274"/>
                    <a:pt x="1091" y="274"/>
                  </a:cubicBezTo>
                  <a:cubicBezTo>
                    <a:pt x="1096" y="276"/>
                    <a:pt x="1105" y="281"/>
                    <a:pt x="1116" y="286"/>
                  </a:cubicBezTo>
                  <a:cubicBezTo>
                    <a:pt x="1133" y="294"/>
                    <a:pt x="1154" y="305"/>
                    <a:pt x="1171" y="314"/>
                  </a:cubicBezTo>
                  <a:cubicBezTo>
                    <a:pt x="1180" y="319"/>
                    <a:pt x="1187" y="323"/>
                    <a:pt x="1193" y="326"/>
                  </a:cubicBezTo>
                  <a:cubicBezTo>
                    <a:pt x="1196" y="327"/>
                    <a:pt x="1198" y="328"/>
                    <a:pt x="1200" y="329"/>
                  </a:cubicBezTo>
                  <a:cubicBezTo>
                    <a:pt x="1201" y="329"/>
                    <a:pt x="1202" y="330"/>
                    <a:pt x="1202" y="330"/>
                  </a:cubicBezTo>
                  <a:cubicBezTo>
                    <a:pt x="1203" y="330"/>
                    <a:pt x="1203" y="330"/>
                    <a:pt x="1203" y="330"/>
                  </a:cubicBezTo>
                  <a:cubicBezTo>
                    <a:pt x="1204" y="330"/>
                    <a:pt x="1204" y="330"/>
                    <a:pt x="1205" y="330"/>
                  </a:cubicBezTo>
                  <a:cubicBezTo>
                    <a:pt x="1205" y="330"/>
                    <a:pt x="1205" y="330"/>
                    <a:pt x="1206" y="330"/>
                  </a:cubicBezTo>
                  <a:cubicBezTo>
                    <a:pt x="1207" y="330"/>
                    <a:pt x="1208" y="330"/>
                    <a:pt x="1208" y="329"/>
                  </a:cubicBezTo>
                  <a:cubicBezTo>
                    <a:pt x="1208" y="328"/>
                    <a:pt x="1208" y="328"/>
                    <a:pt x="1208" y="328"/>
                  </a:cubicBezTo>
                  <a:cubicBezTo>
                    <a:pt x="1209" y="328"/>
                    <a:pt x="1209" y="327"/>
                    <a:pt x="1209" y="326"/>
                  </a:cubicBezTo>
                  <a:cubicBezTo>
                    <a:pt x="1209" y="325"/>
                    <a:pt x="1208" y="325"/>
                    <a:pt x="1208" y="324"/>
                  </a:cubicBezTo>
                  <a:cubicBezTo>
                    <a:pt x="1208" y="324"/>
                    <a:pt x="1208" y="323"/>
                    <a:pt x="1207" y="323"/>
                  </a:cubicBezTo>
                  <a:cubicBezTo>
                    <a:pt x="1207" y="323"/>
                    <a:pt x="1207" y="323"/>
                    <a:pt x="1206" y="322"/>
                  </a:cubicBezTo>
                  <a:cubicBezTo>
                    <a:pt x="1205" y="321"/>
                    <a:pt x="1203" y="320"/>
                    <a:pt x="1199" y="318"/>
                  </a:cubicBezTo>
                  <a:cubicBezTo>
                    <a:pt x="1176" y="303"/>
                    <a:pt x="1108" y="261"/>
                    <a:pt x="1108" y="261"/>
                  </a:cubicBezTo>
                  <a:cubicBezTo>
                    <a:pt x="1106" y="265"/>
                    <a:pt x="1106" y="265"/>
                    <a:pt x="1106" y="265"/>
                  </a:cubicBezTo>
                  <a:cubicBezTo>
                    <a:pt x="1110" y="267"/>
                    <a:pt x="1110" y="267"/>
                    <a:pt x="1110" y="267"/>
                  </a:cubicBezTo>
                  <a:cubicBezTo>
                    <a:pt x="1106" y="265"/>
                    <a:pt x="1106" y="265"/>
                    <a:pt x="1106" y="265"/>
                  </a:cubicBezTo>
                  <a:cubicBezTo>
                    <a:pt x="1108" y="269"/>
                    <a:pt x="1108" y="269"/>
                    <a:pt x="1108" y="269"/>
                  </a:cubicBezTo>
                  <a:cubicBezTo>
                    <a:pt x="1108" y="268"/>
                    <a:pt x="1109" y="268"/>
                    <a:pt x="1110" y="267"/>
                  </a:cubicBezTo>
                  <a:cubicBezTo>
                    <a:pt x="1106" y="265"/>
                    <a:pt x="1106" y="265"/>
                    <a:pt x="1106" y="265"/>
                  </a:cubicBezTo>
                  <a:cubicBezTo>
                    <a:pt x="1108" y="269"/>
                    <a:pt x="1108" y="269"/>
                    <a:pt x="1108" y="269"/>
                  </a:cubicBezTo>
                  <a:cubicBezTo>
                    <a:pt x="1106" y="265"/>
                    <a:pt x="1106" y="265"/>
                    <a:pt x="1106" y="265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7" y="269"/>
                    <a:pt x="1107" y="269"/>
                    <a:pt x="1108" y="269"/>
                  </a:cubicBezTo>
                  <a:cubicBezTo>
                    <a:pt x="1106" y="265"/>
                    <a:pt x="1106" y="265"/>
                    <a:pt x="1106" y="265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6"/>
                    <a:pt x="1106" y="266"/>
                    <a:pt x="1106" y="266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6"/>
                    <a:pt x="1106" y="266"/>
                    <a:pt x="1106" y="266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6" y="269"/>
                    <a:pt x="1106" y="269"/>
                  </a:cubicBezTo>
                  <a:cubicBezTo>
                    <a:pt x="1106" y="269"/>
                    <a:pt x="1107" y="269"/>
                    <a:pt x="1107" y="269"/>
                  </a:cubicBezTo>
                  <a:cubicBezTo>
                    <a:pt x="1111" y="271"/>
                    <a:pt x="1118" y="275"/>
                    <a:pt x="1127" y="279"/>
                  </a:cubicBezTo>
                  <a:cubicBezTo>
                    <a:pt x="1140" y="285"/>
                    <a:pt x="1156" y="294"/>
                    <a:pt x="1170" y="300"/>
                  </a:cubicBezTo>
                  <a:cubicBezTo>
                    <a:pt x="1177" y="304"/>
                    <a:pt x="1183" y="307"/>
                    <a:pt x="1187" y="309"/>
                  </a:cubicBezTo>
                  <a:cubicBezTo>
                    <a:pt x="1189" y="310"/>
                    <a:pt x="1191" y="311"/>
                    <a:pt x="1193" y="311"/>
                  </a:cubicBezTo>
                  <a:cubicBezTo>
                    <a:pt x="1193" y="312"/>
                    <a:pt x="1194" y="312"/>
                    <a:pt x="1194" y="312"/>
                  </a:cubicBezTo>
                  <a:cubicBezTo>
                    <a:pt x="1195" y="312"/>
                    <a:pt x="1195" y="312"/>
                    <a:pt x="1195" y="312"/>
                  </a:cubicBezTo>
                  <a:cubicBezTo>
                    <a:pt x="1196" y="313"/>
                    <a:pt x="1196" y="313"/>
                    <a:pt x="1197" y="313"/>
                  </a:cubicBezTo>
                  <a:cubicBezTo>
                    <a:pt x="1197" y="313"/>
                    <a:pt x="1197" y="313"/>
                    <a:pt x="1198" y="312"/>
                  </a:cubicBezTo>
                  <a:cubicBezTo>
                    <a:pt x="1198" y="312"/>
                    <a:pt x="1199" y="312"/>
                    <a:pt x="1200" y="311"/>
                  </a:cubicBezTo>
                  <a:cubicBezTo>
                    <a:pt x="1201" y="310"/>
                    <a:pt x="1201" y="309"/>
                    <a:pt x="1201" y="308"/>
                  </a:cubicBezTo>
                  <a:cubicBezTo>
                    <a:pt x="1200" y="307"/>
                    <a:pt x="1200" y="306"/>
                    <a:pt x="1199" y="305"/>
                  </a:cubicBezTo>
                  <a:cubicBezTo>
                    <a:pt x="1130" y="262"/>
                    <a:pt x="1130" y="262"/>
                    <a:pt x="1130" y="262"/>
                  </a:cubicBezTo>
                  <a:cubicBezTo>
                    <a:pt x="1128" y="261"/>
                    <a:pt x="1125" y="262"/>
                    <a:pt x="1124" y="263"/>
                  </a:cubicBezTo>
                  <a:cubicBezTo>
                    <a:pt x="1123" y="265"/>
                    <a:pt x="1124" y="268"/>
                    <a:pt x="1126" y="269"/>
                  </a:cubicBezTo>
                  <a:cubicBezTo>
                    <a:pt x="1195" y="312"/>
                    <a:pt x="1195" y="312"/>
                    <a:pt x="1195" y="312"/>
                  </a:cubicBezTo>
                  <a:cubicBezTo>
                    <a:pt x="1197" y="309"/>
                    <a:pt x="1197" y="309"/>
                    <a:pt x="1197" y="309"/>
                  </a:cubicBezTo>
                  <a:cubicBezTo>
                    <a:pt x="1193" y="306"/>
                    <a:pt x="1193" y="306"/>
                    <a:pt x="1193" y="306"/>
                  </a:cubicBezTo>
                  <a:cubicBezTo>
                    <a:pt x="1197" y="309"/>
                    <a:pt x="1197" y="309"/>
                    <a:pt x="1197" y="309"/>
                  </a:cubicBezTo>
                  <a:cubicBezTo>
                    <a:pt x="1195" y="305"/>
                    <a:pt x="1195" y="305"/>
                    <a:pt x="1195" y="305"/>
                  </a:cubicBezTo>
                  <a:cubicBezTo>
                    <a:pt x="1195" y="305"/>
                    <a:pt x="1194" y="305"/>
                    <a:pt x="1193" y="306"/>
                  </a:cubicBezTo>
                  <a:cubicBezTo>
                    <a:pt x="1197" y="309"/>
                    <a:pt x="1197" y="309"/>
                    <a:pt x="1197" y="309"/>
                  </a:cubicBezTo>
                  <a:cubicBezTo>
                    <a:pt x="1195" y="305"/>
                    <a:pt x="1195" y="305"/>
                    <a:pt x="1195" y="305"/>
                  </a:cubicBezTo>
                  <a:cubicBezTo>
                    <a:pt x="1197" y="308"/>
                    <a:pt x="1197" y="308"/>
                    <a:pt x="1197" y="308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6" y="305"/>
                    <a:pt x="1196" y="305"/>
                    <a:pt x="1195" y="305"/>
                  </a:cubicBezTo>
                  <a:cubicBezTo>
                    <a:pt x="1197" y="308"/>
                    <a:pt x="1197" y="308"/>
                    <a:pt x="1197" y="308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8"/>
                    <a:pt x="1197" y="308"/>
                    <a:pt x="1197" y="308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8"/>
                    <a:pt x="1197" y="308"/>
                    <a:pt x="1197" y="308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7" y="305"/>
                    <a:pt x="1197" y="305"/>
                  </a:cubicBezTo>
                  <a:cubicBezTo>
                    <a:pt x="1197" y="305"/>
                    <a:pt x="1196" y="304"/>
                    <a:pt x="1195" y="304"/>
                  </a:cubicBezTo>
                  <a:cubicBezTo>
                    <a:pt x="1192" y="302"/>
                    <a:pt x="1185" y="299"/>
                    <a:pt x="1176" y="295"/>
                  </a:cubicBezTo>
                  <a:cubicBezTo>
                    <a:pt x="1163" y="288"/>
                    <a:pt x="1146" y="280"/>
                    <a:pt x="1133" y="273"/>
                  </a:cubicBezTo>
                  <a:cubicBezTo>
                    <a:pt x="1126" y="270"/>
                    <a:pt x="1120" y="267"/>
                    <a:pt x="1116" y="265"/>
                  </a:cubicBezTo>
                  <a:cubicBezTo>
                    <a:pt x="1114" y="264"/>
                    <a:pt x="1112" y="263"/>
                    <a:pt x="1110" y="262"/>
                  </a:cubicBezTo>
                  <a:cubicBezTo>
                    <a:pt x="1110" y="262"/>
                    <a:pt x="1109" y="261"/>
                    <a:pt x="1109" y="261"/>
                  </a:cubicBezTo>
                  <a:cubicBezTo>
                    <a:pt x="1108" y="261"/>
                    <a:pt x="1108" y="261"/>
                    <a:pt x="1108" y="261"/>
                  </a:cubicBezTo>
                  <a:cubicBezTo>
                    <a:pt x="1107" y="261"/>
                    <a:pt x="1107" y="261"/>
                    <a:pt x="1106" y="261"/>
                  </a:cubicBezTo>
                  <a:cubicBezTo>
                    <a:pt x="1106" y="261"/>
                    <a:pt x="1106" y="261"/>
                    <a:pt x="1105" y="261"/>
                  </a:cubicBezTo>
                  <a:cubicBezTo>
                    <a:pt x="1104" y="261"/>
                    <a:pt x="1104" y="262"/>
                    <a:pt x="1103" y="263"/>
                  </a:cubicBezTo>
                  <a:cubicBezTo>
                    <a:pt x="1102" y="264"/>
                    <a:pt x="1102" y="265"/>
                    <a:pt x="1102" y="266"/>
                  </a:cubicBezTo>
                  <a:cubicBezTo>
                    <a:pt x="1103" y="267"/>
                    <a:pt x="1103" y="268"/>
                    <a:pt x="1104" y="268"/>
                  </a:cubicBezTo>
                  <a:cubicBezTo>
                    <a:pt x="1104" y="268"/>
                    <a:pt x="1106" y="269"/>
                    <a:pt x="1108" y="271"/>
                  </a:cubicBezTo>
                  <a:cubicBezTo>
                    <a:pt x="1118" y="277"/>
                    <a:pt x="1141" y="291"/>
                    <a:pt x="1163" y="304"/>
                  </a:cubicBezTo>
                  <a:cubicBezTo>
                    <a:pt x="1173" y="311"/>
                    <a:pt x="1183" y="317"/>
                    <a:pt x="1191" y="322"/>
                  </a:cubicBezTo>
                  <a:cubicBezTo>
                    <a:pt x="1194" y="324"/>
                    <a:pt x="1197" y="326"/>
                    <a:pt x="1199" y="327"/>
                  </a:cubicBezTo>
                  <a:cubicBezTo>
                    <a:pt x="1200" y="328"/>
                    <a:pt x="1201" y="329"/>
                    <a:pt x="1202" y="329"/>
                  </a:cubicBezTo>
                  <a:cubicBezTo>
                    <a:pt x="1202" y="329"/>
                    <a:pt x="1202" y="329"/>
                    <a:pt x="1202" y="329"/>
                  </a:cubicBezTo>
                  <a:cubicBezTo>
                    <a:pt x="1204" y="327"/>
                    <a:pt x="1204" y="327"/>
                    <a:pt x="1204" y="327"/>
                  </a:cubicBezTo>
                  <a:cubicBezTo>
                    <a:pt x="1202" y="329"/>
                    <a:pt x="1202" y="329"/>
                    <a:pt x="1202" y="329"/>
                  </a:cubicBezTo>
                  <a:cubicBezTo>
                    <a:pt x="1202" y="329"/>
                    <a:pt x="1202" y="329"/>
                    <a:pt x="1202" y="329"/>
                  </a:cubicBezTo>
                  <a:cubicBezTo>
                    <a:pt x="1204" y="327"/>
                    <a:pt x="1204" y="327"/>
                    <a:pt x="1204" y="327"/>
                  </a:cubicBezTo>
                  <a:cubicBezTo>
                    <a:pt x="1202" y="329"/>
                    <a:pt x="1202" y="329"/>
                    <a:pt x="1202" y="329"/>
                  </a:cubicBezTo>
                  <a:cubicBezTo>
                    <a:pt x="1205" y="327"/>
                    <a:pt x="1205" y="327"/>
                    <a:pt x="1205" y="327"/>
                  </a:cubicBezTo>
                  <a:cubicBezTo>
                    <a:pt x="1201" y="328"/>
                    <a:pt x="1201" y="328"/>
                    <a:pt x="1201" y="328"/>
                  </a:cubicBezTo>
                  <a:cubicBezTo>
                    <a:pt x="1202" y="329"/>
                    <a:pt x="1202" y="329"/>
                    <a:pt x="1202" y="329"/>
                  </a:cubicBezTo>
                  <a:cubicBezTo>
                    <a:pt x="1205" y="327"/>
                    <a:pt x="1205" y="327"/>
                    <a:pt x="1205" y="327"/>
                  </a:cubicBezTo>
                  <a:cubicBezTo>
                    <a:pt x="1201" y="328"/>
                    <a:pt x="1201" y="328"/>
                    <a:pt x="1201" y="328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1" y="326"/>
                    <a:pt x="1201" y="326"/>
                    <a:pt x="1201" y="326"/>
                  </a:cubicBezTo>
                  <a:cubicBezTo>
                    <a:pt x="1201" y="328"/>
                    <a:pt x="1201" y="328"/>
                    <a:pt x="1201" y="328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1" y="326"/>
                    <a:pt x="1201" y="326"/>
                    <a:pt x="1201" y="326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1" y="324"/>
                    <a:pt x="1201" y="324"/>
                    <a:pt x="1201" y="324"/>
                  </a:cubicBezTo>
                  <a:cubicBezTo>
                    <a:pt x="1201" y="325"/>
                    <a:pt x="1201" y="326"/>
                    <a:pt x="1201" y="326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1" y="324"/>
                    <a:pt x="1201" y="324"/>
                    <a:pt x="1201" y="324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2" y="324"/>
                    <a:pt x="1202" y="324"/>
                    <a:pt x="1202" y="324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4" y="323"/>
                    <a:pt x="1204" y="323"/>
                    <a:pt x="1204" y="323"/>
                  </a:cubicBezTo>
                  <a:cubicBezTo>
                    <a:pt x="1203" y="323"/>
                    <a:pt x="1202" y="323"/>
                    <a:pt x="1202" y="324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4" y="323"/>
                    <a:pt x="1204" y="323"/>
                    <a:pt x="1204" y="323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5" y="322"/>
                    <a:pt x="1205" y="322"/>
                    <a:pt x="1205" y="322"/>
                  </a:cubicBezTo>
                  <a:cubicBezTo>
                    <a:pt x="1205" y="322"/>
                    <a:pt x="1204" y="322"/>
                    <a:pt x="1204" y="323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5" y="322"/>
                    <a:pt x="1205" y="322"/>
                    <a:pt x="1205" y="322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6" y="323"/>
                    <a:pt x="1206" y="323"/>
                    <a:pt x="1206" y="323"/>
                  </a:cubicBezTo>
                  <a:cubicBezTo>
                    <a:pt x="1205" y="323"/>
                    <a:pt x="1205" y="322"/>
                    <a:pt x="1205" y="322"/>
                  </a:cubicBezTo>
                  <a:cubicBezTo>
                    <a:pt x="1205" y="326"/>
                    <a:pt x="1205" y="326"/>
                    <a:pt x="1205" y="326"/>
                  </a:cubicBezTo>
                  <a:cubicBezTo>
                    <a:pt x="1206" y="323"/>
                    <a:pt x="1206" y="323"/>
                    <a:pt x="1206" y="323"/>
                  </a:cubicBezTo>
                  <a:cubicBezTo>
                    <a:pt x="1205" y="324"/>
                    <a:pt x="1205" y="324"/>
                    <a:pt x="1205" y="324"/>
                  </a:cubicBezTo>
                  <a:cubicBezTo>
                    <a:pt x="1206" y="323"/>
                    <a:pt x="1206" y="323"/>
                    <a:pt x="1206" y="323"/>
                  </a:cubicBezTo>
                  <a:cubicBezTo>
                    <a:pt x="1206" y="323"/>
                    <a:pt x="1206" y="323"/>
                    <a:pt x="1206" y="323"/>
                  </a:cubicBezTo>
                  <a:cubicBezTo>
                    <a:pt x="1205" y="324"/>
                    <a:pt x="1205" y="324"/>
                    <a:pt x="1205" y="324"/>
                  </a:cubicBezTo>
                  <a:cubicBezTo>
                    <a:pt x="1206" y="323"/>
                    <a:pt x="1206" y="323"/>
                    <a:pt x="1206" y="323"/>
                  </a:cubicBezTo>
                  <a:cubicBezTo>
                    <a:pt x="1206" y="323"/>
                    <a:pt x="1205" y="322"/>
                    <a:pt x="1204" y="322"/>
                  </a:cubicBezTo>
                  <a:cubicBezTo>
                    <a:pt x="1200" y="320"/>
                    <a:pt x="1191" y="315"/>
                    <a:pt x="1180" y="310"/>
                  </a:cubicBezTo>
                  <a:cubicBezTo>
                    <a:pt x="1164" y="302"/>
                    <a:pt x="1143" y="291"/>
                    <a:pt x="1125" y="282"/>
                  </a:cubicBezTo>
                  <a:cubicBezTo>
                    <a:pt x="1117" y="277"/>
                    <a:pt x="1109" y="273"/>
                    <a:pt x="1103" y="271"/>
                  </a:cubicBezTo>
                  <a:cubicBezTo>
                    <a:pt x="1099" y="269"/>
                    <a:pt x="1097" y="268"/>
                    <a:pt x="1095" y="267"/>
                  </a:cubicBezTo>
                  <a:cubicBezTo>
                    <a:pt x="1094" y="267"/>
                    <a:pt x="1093" y="266"/>
                    <a:pt x="1092" y="266"/>
                  </a:cubicBezTo>
                  <a:cubicBezTo>
                    <a:pt x="1091" y="266"/>
                    <a:pt x="1090" y="266"/>
                    <a:pt x="1089" y="266"/>
                  </a:cubicBezTo>
                  <a:cubicBezTo>
                    <a:pt x="1089" y="266"/>
                    <a:pt x="1088" y="266"/>
                    <a:pt x="1088" y="266"/>
                  </a:cubicBezTo>
                  <a:cubicBezTo>
                    <a:pt x="1087" y="266"/>
                    <a:pt x="1086" y="267"/>
                    <a:pt x="1085" y="268"/>
                  </a:cubicBezTo>
                  <a:cubicBezTo>
                    <a:pt x="1085" y="268"/>
                    <a:pt x="1085" y="269"/>
                    <a:pt x="1085" y="270"/>
                  </a:cubicBezTo>
                  <a:cubicBezTo>
                    <a:pt x="1085" y="271"/>
                    <a:pt x="1085" y="271"/>
                    <a:pt x="1085" y="272"/>
                  </a:cubicBezTo>
                  <a:cubicBezTo>
                    <a:pt x="1086" y="272"/>
                    <a:pt x="1086" y="272"/>
                    <a:pt x="1086" y="273"/>
                  </a:cubicBezTo>
                  <a:cubicBezTo>
                    <a:pt x="1086" y="273"/>
                    <a:pt x="1086" y="273"/>
                    <a:pt x="1086" y="273"/>
                  </a:cubicBezTo>
                  <a:cubicBezTo>
                    <a:pt x="1087" y="273"/>
                    <a:pt x="1087" y="273"/>
                    <a:pt x="1087" y="273"/>
                  </a:cubicBezTo>
                  <a:cubicBezTo>
                    <a:pt x="1087" y="274"/>
                    <a:pt x="1087" y="274"/>
                    <a:pt x="1087" y="274"/>
                  </a:cubicBezTo>
                  <a:cubicBezTo>
                    <a:pt x="1092" y="277"/>
                    <a:pt x="1124" y="296"/>
                    <a:pt x="1154" y="314"/>
                  </a:cubicBezTo>
                  <a:cubicBezTo>
                    <a:pt x="1169" y="323"/>
                    <a:pt x="1183" y="332"/>
                    <a:pt x="1194" y="339"/>
                  </a:cubicBezTo>
                  <a:cubicBezTo>
                    <a:pt x="1200" y="343"/>
                    <a:pt x="1204" y="346"/>
                    <a:pt x="1207" y="348"/>
                  </a:cubicBezTo>
                  <a:cubicBezTo>
                    <a:pt x="1209" y="349"/>
                    <a:pt x="1210" y="350"/>
                    <a:pt x="1211" y="350"/>
                  </a:cubicBezTo>
                  <a:cubicBezTo>
                    <a:pt x="1211" y="351"/>
                    <a:pt x="1212" y="351"/>
                    <a:pt x="1212" y="351"/>
                  </a:cubicBezTo>
                  <a:cubicBezTo>
                    <a:pt x="1212" y="351"/>
                    <a:pt x="1212" y="351"/>
                    <a:pt x="1212" y="351"/>
                  </a:cubicBezTo>
                  <a:cubicBezTo>
                    <a:pt x="1212" y="351"/>
                    <a:pt x="1212" y="351"/>
                    <a:pt x="1212" y="351"/>
                  </a:cubicBezTo>
                  <a:cubicBezTo>
                    <a:pt x="1212" y="351"/>
                    <a:pt x="1212" y="351"/>
                    <a:pt x="1212" y="351"/>
                  </a:cubicBezTo>
                  <a:cubicBezTo>
                    <a:pt x="1212" y="351"/>
                    <a:pt x="1212" y="351"/>
                    <a:pt x="1212" y="351"/>
                  </a:cubicBezTo>
                  <a:cubicBezTo>
                    <a:pt x="1212" y="351"/>
                    <a:pt x="1212" y="351"/>
                    <a:pt x="1212" y="351"/>
                  </a:cubicBezTo>
                  <a:cubicBezTo>
                    <a:pt x="1214" y="349"/>
                    <a:pt x="1214" y="349"/>
                    <a:pt x="1214" y="349"/>
                  </a:cubicBezTo>
                  <a:cubicBezTo>
                    <a:pt x="1211" y="351"/>
                    <a:pt x="1211" y="351"/>
                    <a:pt x="1211" y="351"/>
                  </a:cubicBezTo>
                  <a:cubicBezTo>
                    <a:pt x="1212" y="351"/>
                    <a:pt x="1212" y="351"/>
                    <a:pt x="1212" y="351"/>
                  </a:cubicBezTo>
                  <a:cubicBezTo>
                    <a:pt x="1214" y="349"/>
                    <a:pt x="1214" y="349"/>
                    <a:pt x="1214" y="349"/>
                  </a:cubicBezTo>
                  <a:cubicBezTo>
                    <a:pt x="1211" y="351"/>
                    <a:pt x="1211" y="351"/>
                    <a:pt x="1211" y="351"/>
                  </a:cubicBezTo>
                  <a:cubicBezTo>
                    <a:pt x="1214" y="348"/>
                    <a:pt x="1214" y="348"/>
                    <a:pt x="1214" y="348"/>
                  </a:cubicBezTo>
                  <a:cubicBezTo>
                    <a:pt x="1211" y="348"/>
                    <a:pt x="1211" y="348"/>
                    <a:pt x="1211" y="348"/>
                  </a:cubicBezTo>
                  <a:cubicBezTo>
                    <a:pt x="1211" y="350"/>
                    <a:pt x="1211" y="350"/>
                    <a:pt x="1211" y="351"/>
                  </a:cubicBezTo>
                  <a:cubicBezTo>
                    <a:pt x="1214" y="348"/>
                    <a:pt x="1214" y="348"/>
                    <a:pt x="1214" y="348"/>
                  </a:cubicBezTo>
                  <a:cubicBezTo>
                    <a:pt x="1211" y="348"/>
                    <a:pt x="1211" y="348"/>
                    <a:pt x="1211" y="348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1" y="346"/>
                    <a:pt x="1211" y="346"/>
                    <a:pt x="1211" y="346"/>
                  </a:cubicBezTo>
                  <a:cubicBezTo>
                    <a:pt x="1211" y="347"/>
                    <a:pt x="1211" y="348"/>
                    <a:pt x="1211" y="348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1" y="346"/>
                    <a:pt x="1211" y="346"/>
                    <a:pt x="1211" y="346"/>
                  </a:cubicBezTo>
                  <a:cubicBezTo>
                    <a:pt x="1215" y="349"/>
                    <a:pt x="1215" y="349"/>
                    <a:pt x="1215" y="349"/>
                  </a:cubicBezTo>
                  <a:cubicBezTo>
                    <a:pt x="1211" y="346"/>
                    <a:pt x="1211" y="346"/>
                    <a:pt x="1211" y="346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3" y="345"/>
                    <a:pt x="1213" y="345"/>
                    <a:pt x="1213" y="345"/>
                  </a:cubicBezTo>
                  <a:cubicBezTo>
                    <a:pt x="1213" y="345"/>
                    <a:pt x="1212" y="345"/>
                    <a:pt x="1211" y="346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3" y="345"/>
                    <a:pt x="1213" y="345"/>
                    <a:pt x="1213" y="345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5" y="345"/>
                    <a:pt x="1215" y="345"/>
                    <a:pt x="1215" y="345"/>
                  </a:cubicBezTo>
                  <a:cubicBezTo>
                    <a:pt x="1214" y="345"/>
                    <a:pt x="1214" y="345"/>
                    <a:pt x="1213" y="345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5" y="345"/>
                    <a:pt x="1215" y="345"/>
                    <a:pt x="1215" y="345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5" y="345"/>
                    <a:pt x="1215" y="345"/>
                    <a:pt x="1215" y="345"/>
                  </a:cubicBezTo>
                  <a:cubicBezTo>
                    <a:pt x="1215" y="348"/>
                    <a:pt x="1215" y="348"/>
                    <a:pt x="1215" y="348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5" y="347"/>
                    <a:pt x="1215" y="347"/>
                    <a:pt x="1215" y="347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5" y="347"/>
                    <a:pt x="1215" y="347"/>
                    <a:pt x="1215" y="347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6" y="345"/>
                    <a:pt x="1216" y="345"/>
                  </a:cubicBezTo>
                  <a:cubicBezTo>
                    <a:pt x="1216" y="345"/>
                    <a:pt x="1215" y="344"/>
                    <a:pt x="1213" y="344"/>
                  </a:cubicBezTo>
                  <a:cubicBezTo>
                    <a:pt x="1203" y="339"/>
                    <a:pt x="1170" y="321"/>
                    <a:pt x="1138" y="304"/>
                  </a:cubicBezTo>
                  <a:cubicBezTo>
                    <a:pt x="1123" y="296"/>
                    <a:pt x="1108" y="288"/>
                    <a:pt x="1096" y="282"/>
                  </a:cubicBezTo>
                  <a:cubicBezTo>
                    <a:pt x="1091" y="279"/>
                    <a:pt x="1086" y="276"/>
                    <a:pt x="1083" y="275"/>
                  </a:cubicBezTo>
                  <a:cubicBezTo>
                    <a:pt x="1080" y="273"/>
                    <a:pt x="1078" y="272"/>
                    <a:pt x="1078" y="272"/>
                  </a:cubicBezTo>
                  <a:cubicBezTo>
                    <a:pt x="1076" y="271"/>
                    <a:pt x="1074" y="272"/>
                    <a:pt x="1073" y="274"/>
                  </a:cubicBezTo>
                  <a:cubicBezTo>
                    <a:pt x="1072" y="276"/>
                    <a:pt x="1072" y="278"/>
                    <a:pt x="1074" y="279"/>
                  </a:cubicBezTo>
                  <a:cubicBezTo>
                    <a:pt x="1219" y="369"/>
                    <a:pt x="1219" y="369"/>
                    <a:pt x="1219" y="369"/>
                  </a:cubicBezTo>
                  <a:cubicBezTo>
                    <a:pt x="1221" y="366"/>
                    <a:pt x="1221" y="366"/>
                    <a:pt x="1221" y="366"/>
                  </a:cubicBezTo>
                  <a:cubicBezTo>
                    <a:pt x="1218" y="364"/>
                    <a:pt x="1218" y="364"/>
                    <a:pt x="1218" y="364"/>
                  </a:cubicBezTo>
                  <a:cubicBezTo>
                    <a:pt x="1221" y="366"/>
                    <a:pt x="1221" y="366"/>
                    <a:pt x="1221" y="366"/>
                  </a:cubicBezTo>
                  <a:cubicBezTo>
                    <a:pt x="1220" y="362"/>
                    <a:pt x="1220" y="362"/>
                    <a:pt x="1220" y="362"/>
                  </a:cubicBezTo>
                  <a:cubicBezTo>
                    <a:pt x="1219" y="362"/>
                    <a:pt x="1218" y="363"/>
                    <a:pt x="1218" y="364"/>
                  </a:cubicBezTo>
                  <a:cubicBezTo>
                    <a:pt x="1221" y="366"/>
                    <a:pt x="1221" y="366"/>
                    <a:pt x="1221" y="366"/>
                  </a:cubicBezTo>
                  <a:cubicBezTo>
                    <a:pt x="1220" y="362"/>
                    <a:pt x="1220" y="362"/>
                    <a:pt x="1220" y="362"/>
                  </a:cubicBezTo>
                  <a:cubicBezTo>
                    <a:pt x="1221" y="366"/>
                    <a:pt x="1221" y="366"/>
                    <a:pt x="1221" y="366"/>
                  </a:cubicBezTo>
                  <a:cubicBezTo>
                    <a:pt x="1221" y="362"/>
                    <a:pt x="1221" y="362"/>
                    <a:pt x="1221" y="362"/>
                  </a:cubicBezTo>
                  <a:cubicBezTo>
                    <a:pt x="1220" y="362"/>
                    <a:pt x="1220" y="362"/>
                    <a:pt x="1220" y="362"/>
                  </a:cubicBezTo>
                  <a:cubicBezTo>
                    <a:pt x="1221" y="366"/>
                    <a:pt x="1221" y="366"/>
                    <a:pt x="1221" y="366"/>
                  </a:cubicBezTo>
                  <a:cubicBezTo>
                    <a:pt x="1221" y="362"/>
                    <a:pt x="1221" y="362"/>
                    <a:pt x="1221" y="362"/>
                  </a:cubicBezTo>
                  <a:cubicBezTo>
                    <a:pt x="1221" y="364"/>
                    <a:pt x="1221" y="364"/>
                    <a:pt x="1221" y="364"/>
                  </a:cubicBezTo>
                  <a:cubicBezTo>
                    <a:pt x="1221" y="362"/>
                    <a:pt x="1221" y="362"/>
                    <a:pt x="1221" y="362"/>
                  </a:cubicBezTo>
                  <a:cubicBezTo>
                    <a:pt x="1221" y="362"/>
                    <a:pt x="1221" y="362"/>
                    <a:pt x="1221" y="362"/>
                  </a:cubicBezTo>
                  <a:cubicBezTo>
                    <a:pt x="1221" y="364"/>
                    <a:pt x="1221" y="364"/>
                    <a:pt x="1221" y="364"/>
                  </a:cubicBezTo>
                  <a:cubicBezTo>
                    <a:pt x="1221" y="362"/>
                    <a:pt x="1221" y="362"/>
                    <a:pt x="1221" y="362"/>
                  </a:cubicBezTo>
                  <a:cubicBezTo>
                    <a:pt x="1221" y="362"/>
                    <a:pt x="1220" y="362"/>
                    <a:pt x="1219" y="361"/>
                  </a:cubicBezTo>
                  <a:cubicBezTo>
                    <a:pt x="1213" y="359"/>
                    <a:pt x="1201" y="352"/>
                    <a:pt x="1187" y="345"/>
                  </a:cubicBezTo>
                  <a:cubicBezTo>
                    <a:pt x="1165" y="333"/>
                    <a:pt x="1137" y="317"/>
                    <a:pt x="1114" y="305"/>
                  </a:cubicBezTo>
                  <a:cubicBezTo>
                    <a:pt x="1102" y="298"/>
                    <a:pt x="1092" y="293"/>
                    <a:pt x="1085" y="289"/>
                  </a:cubicBezTo>
                  <a:cubicBezTo>
                    <a:pt x="1081" y="287"/>
                    <a:pt x="1078" y="285"/>
                    <a:pt x="1075" y="284"/>
                  </a:cubicBezTo>
                  <a:cubicBezTo>
                    <a:pt x="1074" y="284"/>
                    <a:pt x="1073" y="283"/>
                    <a:pt x="1072" y="283"/>
                  </a:cubicBezTo>
                  <a:cubicBezTo>
                    <a:pt x="1072" y="283"/>
                    <a:pt x="1071" y="283"/>
                    <a:pt x="1071" y="282"/>
                  </a:cubicBezTo>
                  <a:cubicBezTo>
                    <a:pt x="1071" y="282"/>
                    <a:pt x="1070" y="282"/>
                    <a:pt x="1069" y="282"/>
                  </a:cubicBezTo>
                  <a:cubicBezTo>
                    <a:pt x="1069" y="282"/>
                    <a:pt x="1069" y="282"/>
                    <a:pt x="1068" y="282"/>
                  </a:cubicBezTo>
                  <a:cubicBezTo>
                    <a:pt x="1067" y="283"/>
                    <a:pt x="1066" y="283"/>
                    <a:pt x="1066" y="284"/>
                  </a:cubicBezTo>
                  <a:cubicBezTo>
                    <a:pt x="1065" y="285"/>
                    <a:pt x="1065" y="286"/>
                    <a:pt x="1065" y="287"/>
                  </a:cubicBezTo>
                  <a:cubicBezTo>
                    <a:pt x="1065" y="288"/>
                    <a:pt x="1066" y="289"/>
                    <a:pt x="1067" y="290"/>
                  </a:cubicBezTo>
                  <a:cubicBezTo>
                    <a:pt x="1067" y="290"/>
                    <a:pt x="1069" y="291"/>
                    <a:pt x="1074" y="294"/>
                  </a:cubicBezTo>
                  <a:cubicBezTo>
                    <a:pt x="1088" y="302"/>
                    <a:pt x="1125" y="324"/>
                    <a:pt x="1158" y="344"/>
                  </a:cubicBezTo>
                  <a:cubicBezTo>
                    <a:pt x="1174" y="355"/>
                    <a:pt x="1190" y="364"/>
                    <a:pt x="1201" y="372"/>
                  </a:cubicBezTo>
                  <a:cubicBezTo>
                    <a:pt x="1207" y="375"/>
                    <a:pt x="1212" y="378"/>
                    <a:pt x="1215" y="381"/>
                  </a:cubicBezTo>
                  <a:cubicBezTo>
                    <a:pt x="1216" y="382"/>
                    <a:pt x="1218" y="383"/>
                    <a:pt x="1218" y="383"/>
                  </a:cubicBezTo>
                  <a:cubicBezTo>
                    <a:pt x="1219" y="384"/>
                    <a:pt x="1219" y="384"/>
                    <a:pt x="1219" y="384"/>
                  </a:cubicBezTo>
                  <a:cubicBezTo>
                    <a:pt x="1220" y="383"/>
                    <a:pt x="1220" y="383"/>
                    <a:pt x="1220" y="383"/>
                  </a:cubicBezTo>
                  <a:cubicBezTo>
                    <a:pt x="1219" y="384"/>
                    <a:pt x="1219" y="384"/>
                    <a:pt x="1219" y="384"/>
                  </a:cubicBezTo>
                  <a:cubicBezTo>
                    <a:pt x="1219" y="384"/>
                    <a:pt x="1219" y="384"/>
                    <a:pt x="1219" y="384"/>
                  </a:cubicBezTo>
                  <a:cubicBezTo>
                    <a:pt x="1220" y="383"/>
                    <a:pt x="1220" y="383"/>
                    <a:pt x="1220" y="383"/>
                  </a:cubicBezTo>
                  <a:cubicBezTo>
                    <a:pt x="1219" y="384"/>
                    <a:pt x="1219" y="384"/>
                    <a:pt x="1219" y="384"/>
                  </a:cubicBezTo>
                  <a:cubicBezTo>
                    <a:pt x="1222" y="382"/>
                    <a:pt x="1222" y="382"/>
                    <a:pt x="1222" y="382"/>
                  </a:cubicBezTo>
                  <a:cubicBezTo>
                    <a:pt x="1218" y="382"/>
                    <a:pt x="1218" y="382"/>
                    <a:pt x="1218" y="382"/>
                  </a:cubicBezTo>
                  <a:cubicBezTo>
                    <a:pt x="1218" y="383"/>
                    <a:pt x="1219" y="383"/>
                    <a:pt x="1219" y="384"/>
                  </a:cubicBezTo>
                  <a:cubicBezTo>
                    <a:pt x="1222" y="382"/>
                    <a:pt x="1222" y="382"/>
                    <a:pt x="1222" y="382"/>
                  </a:cubicBezTo>
                  <a:cubicBezTo>
                    <a:pt x="1218" y="382"/>
                    <a:pt x="1218" y="382"/>
                    <a:pt x="1218" y="382"/>
                  </a:cubicBezTo>
                  <a:cubicBezTo>
                    <a:pt x="1222" y="382"/>
                    <a:pt x="1222" y="382"/>
                    <a:pt x="1222" y="382"/>
                  </a:cubicBezTo>
                  <a:cubicBezTo>
                    <a:pt x="1219" y="380"/>
                    <a:pt x="1219" y="380"/>
                    <a:pt x="1219" y="380"/>
                  </a:cubicBezTo>
                  <a:cubicBezTo>
                    <a:pt x="1218" y="380"/>
                    <a:pt x="1218" y="381"/>
                    <a:pt x="1218" y="382"/>
                  </a:cubicBezTo>
                  <a:cubicBezTo>
                    <a:pt x="1222" y="382"/>
                    <a:pt x="1222" y="382"/>
                    <a:pt x="1222" y="382"/>
                  </a:cubicBezTo>
                  <a:cubicBezTo>
                    <a:pt x="1219" y="380"/>
                    <a:pt x="1219" y="380"/>
                    <a:pt x="1219" y="380"/>
                  </a:cubicBezTo>
                  <a:cubicBezTo>
                    <a:pt x="1222" y="382"/>
                    <a:pt x="1222" y="382"/>
                    <a:pt x="1222" y="382"/>
                  </a:cubicBezTo>
                  <a:cubicBezTo>
                    <a:pt x="1224" y="378"/>
                    <a:pt x="1224" y="378"/>
                    <a:pt x="1224" y="378"/>
                  </a:cubicBezTo>
                  <a:cubicBezTo>
                    <a:pt x="1224" y="378"/>
                    <a:pt x="1185" y="356"/>
                    <a:pt x="1145" y="334"/>
                  </a:cubicBezTo>
                  <a:cubicBezTo>
                    <a:pt x="1125" y="323"/>
                    <a:pt x="1105" y="312"/>
                    <a:pt x="1089" y="303"/>
                  </a:cubicBezTo>
                  <a:cubicBezTo>
                    <a:pt x="1081" y="299"/>
                    <a:pt x="1075" y="296"/>
                    <a:pt x="1070" y="293"/>
                  </a:cubicBezTo>
                  <a:cubicBezTo>
                    <a:pt x="1067" y="292"/>
                    <a:pt x="1065" y="291"/>
                    <a:pt x="1063" y="290"/>
                  </a:cubicBezTo>
                  <a:cubicBezTo>
                    <a:pt x="1063" y="290"/>
                    <a:pt x="1062" y="290"/>
                    <a:pt x="1061" y="290"/>
                  </a:cubicBezTo>
                  <a:cubicBezTo>
                    <a:pt x="1060" y="289"/>
                    <a:pt x="1060" y="289"/>
                    <a:pt x="1060" y="289"/>
                  </a:cubicBezTo>
                  <a:cubicBezTo>
                    <a:pt x="1060" y="289"/>
                    <a:pt x="1059" y="289"/>
                    <a:pt x="1059" y="289"/>
                  </a:cubicBezTo>
                  <a:cubicBezTo>
                    <a:pt x="1058" y="289"/>
                    <a:pt x="1058" y="289"/>
                    <a:pt x="1057" y="289"/>
                  </a:cubicBezTo>
                  <a:cubicBezTo>
                    <a:pt x="1057" y="290"/>
                    <a:pt x="1056" y="290"/>
                    <a:pt x="1055" y="291"/>
                  </a:cubicBezTo>
                  <a:cubicBezTo>
                    <a:pt x="1059" y="293"/>
                    <a:pt x="1059" y="293"/>
                    <a:pt x="1059" y="293"/>
                  </a:cubicBezTo>
                  <a:cubicBezTo>
                    <a:pt x="1055" y="291"/>
                    <a:pt x="1055" y="291"/>
                    <a:pt x="1055" y="291"/>
                  </a:cubicBezTo>
                  <a:cubicBezTo>
                    <a:pt x="1055" y="292"/>
                    <a:pt x="1054" y="293"/>
                    <a:pt x="1054" y="293"/>
                  </a:cubicBezTo>
                  <a:cubicBezTo>
                    <a:pt x="1055" y="295"/>
                    <a:pt x="1055" y="295"/>
                    <a:pt x="1055" y="296"/>
                  </a:cubicBezTo>
                  <a:cubicBezTo>
                    <a:pt x="1056" y="297"/>
                    <a:pt x="1056" y="297"/>
                    <a:pt x="1057" y="298"/>
                  </a:cubicBezTo>
                  <a:cubicBezTo>
                    <a:pt x="1058" y="299"/>
                    <a:pt x="1059" y="300"/>
                    <a:pt x="1061" y="302"/>
                  </a:cubicBezTo>
                  <a:cubicBezTo>
                    <a:pt x="1069" y="307"/>
                    <a:pt x="1083" y="316"/>
                    <a:pt x="1099" y="326"/>
                  </a:cubicBezTo>
                  <a:cubicBezTo>
                    <a:pt x="1124" y="342"/>
                    <a:pt x="1156" y="360"/>
                    <a:pt x="1181" y="375"/>
                  </a:cubicBezTo>
                  <a:cubicBezTo>
                    <a:pt x="1194" y="383"/>
                    <a:pt x="1205" y="389"/>
                    <a:pt x="1213" y="394"/>
                  </a:cubicBezTo>
                  <a:cubicBezTo>
                    <a:pt x="1217" y="396"/>
                    <a:pt x="1220" y="398"/>
                    <a:pt x="1222" y="400"/>
                  </a:cubicBezTo>
                  <a:cubicBezTo>
                    <a:pt x="1223" y="400"/>
                    <a:pt x="1224" y="401"/>
                    <a:pt x="1224" y="401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6" y="400"/>
                    <a:pt x="1226" y="400"/>
                    <a:pt x="1226" y="400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6" y="400"/>
                    <a:pt x="1226" y="400"/>
                    <a:pt x="1226" y="400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4" y="401"/>
                    <a:pt x="1224" y="401"/>
                    <a:pt x="1224" y="401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3" y="399"/>
                    <a:pt x="1223" y="399"/>
                    <a:pt x="1223" y="399"/>
                  </a:cubicBezTo>
                  <a:cubicBezTo>
                    <a:pt x="1223" y="400"/>
                    <a:pt x="1224" y="400"/>
                    <a:pt x="1224" y="401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3" y="399"/>
                    <a:pt x="1223" y="399"/>
                    <a:pt x="1223" y="399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4" y="397"/>
                    <a:pt x="1224" y="397"/>
                    <a:pt x="1224" y="397"/>
                  </a:cubicBezTo>
                  <a:cubicBezTo>
                    <a:pt x="1224" y="397"/>
                    <a:pt x="1223" y="398"/>
                    <a:pt x="1223" y="399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4" y="397"/>
                    <a:pt x="1224" y="397"/>
                    <a:pt x="1224" y="397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4" y="397"/>
                    <a:pt x="1224" y="397"/>
                    <a:pt x="1224" y="397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6" y="395"/>
                    <a:pt x="1226" y="395"/>
                    <a:pt x="1226" y="395"/>
                  </a:cubicBezTo>
                  <a:cubicBezTo>
                    <a:pt x="1226" y="395"/>
                    <a:pt x="1225" y="396"/>
                    <a:pt x="1224" y="397"/>
                  </a:cubicBezTo>
                  <a:cubicBezTo>
                    <a:pt x="1227" y="399"/>
                    <a:pt x="1227" y="399"/>
                    <a:pt x="1227" y="399"/>
                  </a:cubicBezTo>
                  <a:cubicBezTo>
                    <a:pt x="1226" y="395"/>
                    <a:pt x="1226" y="395"/>
                    <a:pt x="1226" y="395"/>
                  </a:cubicBezTo>
                  <a:cubicBezTo>
                    <a:pt x="1227" y="398"/>
                    <a:pt x="1227" y="398"/>
                    <a:pt x="1227" y="398"/>
                  </a:cubicBezTo>
                  <a:cubicBezTo>
                    <a:pt x="1227" y="395"/>
                    <a:pt x="1227" y="395"/>
                    <a:pt x="1227" y="395"/>
                  </a:cubicBezTo>
                  <a:cubicBezTo>
                    <a:pt x="1227" y="395"/>
                    <a:pt x="1227" y="395"/>
                    <a:pt x="1226" y="395"/>
                  </a:cubicBezTo>
                  <a:cubicBezTo>
                    <a:pt x="1227" y="398"/>
                    <a:pt x="1227" y="398"/>
                    <a:pt x="1227" y="398"/>
                  </a:cubicBezTo>
                  <a:cubicBezTo>
                    <a:pt x="1227" y="395"/>
                    <a:pt x="1227" y="395"/>
                    <a:pt x="1227" y="395"/>
                  </a:cubicBezTo>
                  <a:cubicBezTo>
                    <a:pt x="1227" y="397"/>
                    <a:pt x="1227" y="397"/>
                    <a:pt x="1227" y="397"/>
                  </a:cubicBezTo>
                  <a:cubicBezTo>
                    <a:pt x="1228" y="395"/>
                    <a:pt x="1228" y="395"/>
                    <a:pt x="1228" y="395"/>
                  </a:cubicBezTo>
                  <a:cubicBezTo>
                    <a:pt x="1228" y="395"/>
                    <a:pt x="1228" y="395"/>
                    <a:pt x="1227" y="395"/>
                  </a:cubicBezTo>
                  <a:cubicBezTo>
                    <a:pt x="1227" y="397"/>
                    <a:pt x="1227" y="397"/>
                    <a:pt x="1227" y="397"/>
                  </a:cubicBezTo>
                  <a:cubicBezTo>
                    <a:pt x="1228" y="395"/>
                    <a:pt x="1228" y="395"/>
                    <a:pt x="1228" y="395"/>
                  </a:cubicBezTo>
                  <a:cubicBezTo>
                    <a:pt x="1227" y="395"/>
                    <a:pt x="1226" y="394"/>
                    <a:pt x="1224" y="394"/>
                  </a:cubicBezTo>
                  <a:cubicBezTo>
                    <a:pt x="1218" y="391"/>
                    <a:pt x="1203" y="384"/>
                    <a:pt x="1186" y="375"/>
                  </a:cubicBezTo>
                  <a:cubicBezTo>
                    <a:pt x="1160" y="362"/>
                    <a:pt x="1127" y="344"/>
                    <a:pt x="1100" y="330"/>
                  </a:cubicBezTo>
                  <a:cubicBezTo>
                    <a:pt x="1086" y="323"/>
                    <a:pt x="1075" y="317"/>
                    <a:pt x="1066" y="312"/>
                  </a:cubicBezTo>
                  <a:cubicBezTo>
                    <a:pt x="1058" y="308"/>
                    <a:pt x="1053" y="305"/>
                    <a:pt x="1053" y="305"/>
                  </a:cubicBezTo>
                  <a:cubicBezTo>
                    <a:pt x="1051" y="304"/>
                    <a:pt x="1048" y="305"/>
                    <a:pt x="1047" y="307"/>
                  </a:cubicBezTo>
                  <a:cubicBezTo>
                    <a:pt x="1046" y="308"/>
                    <a:pt x="1047" y="311"/>
                    <a:pt x="1049" y="312"/>
                  </a:cubicBezTo>
                  <a:cubicBezTo>
                    <a:pt x="1227" y="424"/>
                    <a:pt x="1227" y="424"/>
                    <a:pt x="1227" y="424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26" y="418"/>
                    <a:pt x="1226" y="418"/>
                    <a:pt x="1226" y="418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28" y="416"/>
                    <a:pt x="1228" y="416"/>
                    <a:pt x="1228" y="416"/>
                  </a:cubicBezTo>
                  <a:cubicBezTo>
                    <a:pt x="1228" y="417"/>
                    <a:pt x="1227" y="417"/>
                    <a:pt x="1226" y="418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28" y="416"/>
                    <a:pt x="1228" y="416"/>
                    <a:pt x="1228" y="416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30" y="416"/>
                    <a:pt x="1230" y="416"/>
                    <a:pt x="1230" y="416"/>
                  </a:cubicBezTo>
                  <a:cubicBezTo>
                    <a:pt x="1229" y="416"/>
                    <a:pt x="1229" y="416"/>
                    <a:pt x="1228" y="416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30" y="416"/>
                    <a:pt x="1230" y="416"/>
                    <a:pt x="1230" y="416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0" y="416"/>
                    <a:pt x="1230" y="416"/>
                    <a:pt x="1230" y="416"/>
                  </a:cubicBezTo>
                  <a:cubicBezTo>
                    <a:pt x="1230" y="420"/>
                    <a:pt x="1230" y="420"/>
                    <a:pt x="1230" y="420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0" y="418"/>
                    <a:pt x="1230" y="418"/>
                    <a:pt x="1230" y="418"/>
                  </a:cubicBezTo>
                  <a:cubicBezTo>
                    <a:pt x="1231" y="416"/>
                    <a:pt x="1231" y="416"/>
                    <a:pt x="1231" y="416"/>
                  </a:cubicBezTo>
                  <a:cubicBezTo>
                    <a:pt x="1231" y="416"/>
                    <a:pt x="1230" y="416"/>
                    <a:pt x="1230" y="416"/>
                  </a:cubicBezTo>
                  <a:cubicBezTo>
                    <a:pt x="1228" y="415"/>
                    <a:pt x="1223" y="413"/>
                    <a:pt x="1217" y="409"/>
                  </a:cubicBezTo>
                  <a:cubicBezTo>
                    <a:pt x="1195" y="397"/>
                    <a:pt x="1152" y="373"/>
                    <a:pt x="1114" y="352"/>
                  </a:cubicBezTo>
                  <a:cubicBezTo>
                    <a:pt x="1096" y="342"/>
                    <a:pt x="1078" y="332"/>
                    <a:pt x="1065" y="325"/>
                  </a:cubicBezTo>
                  <a:cubicBezTo>
                    <a:pt x="1059" y="321"/>
                    <a:pt x="1054" y="318"/>
                    <a:pt x="1050" y="316"/>
                  </a:cubicBezTo>
                  <a:cubicBezTo>
                    <a:pt x="1047" y="314"/>
                    <a:pt x="1045" y="313"/>
                    <a:pt x="1045" y="313"/>
                  </a:cubicBezTo>
                  <a:cubicBezTo>
                    <a:pt x="1043" y="312"/>
                    <a:pt x="1040" y="312"/>
                    <a:pt x="1039" y="314"/>
                  </a:cubicBezTo>
                  <a:cubicBezTo>
                    <a:pt x="1038" y="316"/>
                    <a:pt x="1039" y="319"/>
                    <a:pt x="1041" y="320"/>
                  </a:cubicBezTo>
                  <a:cubicBezTo>
                    <a:pt x="1041" y="320"/>
                    <a:pt x="1044" y="321"/>
                    <a:pt x="1049" y="324"/>
                  </a:cubicBezTo>
                  <a:cubicBezTo>
                    <a:pt x="1066" y="335"/>
                    <a:pt x="1110" y="360"/>
                    <a:pt x="1149" y="384"/>
                  </a:cubicBezTo>
                  <a:cubicBezTo>
                    <a:pt x="1168" y="396"/>
                    <a:pt x="1187" y="407"/>
                    <a:pt x="1201" y="416"/>
                  </a:cubicBezTo>
                  <a:cubicBezTo>
                    <a:pt x="1207" y="421"/>
                    <a:pt x="1213" y="425"/>
                    <a:pt x="1217" y="427"/>
                  </a:cubicBezTo>
                  <a:cubicBezTo>
                    <a:pt x="1218" y="429"/>
                    <a:pt x="1220" y="430"/>
                    <a:pt x="1221" y="431"/>
                  </a:cubicBezTo>
                  <a:cubicBezTo>
                    <a:pt x="1221" y="431"/>
                    <a:pt x="1221" y="432"/>
                    <a:pt x="1221" y="432"/>
                  </a:cubicBezTo>
                  <a:cubicBezTo>
                    <a:pt x="1221" y="432"/>
                    <a:pt x="1221" y="432"/>
                    <a:pt x="1221" y="432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1" y="430"/>
                    <a:pt x="1221" y="430"/>
                    <a:pt x="1221" y="430"/>
                  </a:cubicBezTo>
                  <a:cubicBezTo>
                    <a:pt x="1221" y="431"/>
                    <a:pt x="1221" y="432"/>
                    <a:pt x="1221" y="432"/>
                  </a:cubicBezTo>
                  <a:cubicBezTo>
                    <a:pt x="1224" y="430"/>
                    <a:pt x="1224" y="430"/>
                    <a:pt x="1224" y="430"/>
                  </a:cubicBezTo>
                  <a:cubicBezTo>
                    <a:pt x="1221" y="430"/>
                    <a:pt x="1221" y="430"/>
                    <a:pt x="1221" y="430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2" y="428"/>
                    <a:pt x="1222" y="428"/>
                    <a:pt x="1222" y="428"/>
                  </a:cubicBezTo>
                  <a:cubicBezTo>
                    <a:pt x="1221" y="429"/>
                    <a:pt x="1221" y="430"/>
                    <a:pt x="1221" y="430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2" y="428"/>
                    <a:pt x="1222" y="428"/>
                    <a:pt x="1222" y="428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2" y="428"/>
                    <a:pt x="1222" y="428"/>
                    <a:pt x="1222" y="428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4" y="426"/>
                    <a:pt x="1224" y="426"/>
                    <a:pt x="1224" y="426"/>
                  </a:cubicBezTo>
                  <a:cubicBezTo>
                    <a:pt x="1223" y="427"/>
                    <a:pt x="1222" y="427"/>
                    <a:pt x="1222" y="428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4" y="426"/>
                    <a:pt x="1224" y="426"/>
                    <a:pt x="1224" y="426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5" y="426"/>
                    <a:pt x="1225" y="426"/>
                    <a:pt x="1225" y="426"/>
                  </a:cubicBezTo>
                  <a:cubicBezTo>
                    <a:pt x="1225" y="426"/>
                    <a:pt x="1224" y="426"/>
                    <a:pt x="1224" y="426"/>
                  </a:cubicBezTo>
                  <a:cubicBezTo>
                    <a:pt x="1225" y="430"/>
                    <a:pt x="1225" y="430"/>
                    <a:pt x="1225" y="430"/>
                  </a:cubicBezTo>
                  <a:cubicBezTo>
                    <a:pt x="1225" y="426"/>
                    <a:pt x="1225" y="426"/>
                    <a:pt x="1225" y="426"/>
                  </a:cubicBezTo>
                  <a:cubicBezTo>
                    <a:pt x="1225" y="429"/>
                    <a:pt x="1225" y="429"/>
                    <a:pt x="1225" y="429"/>
                  </a:cubicBezTo>
                  <a:cubicBezTo>
                    <a:pt x="1225" y="426"/>
                    <a:pt x="1225" y="426"/>
                    <a:pt x="1225" y="426"/>
                  </a:cubicBezTo>
                  <a:cubicBezTo>
                    <a:pt x="1225" y="426"/>
                    <a:pt x="1225" y="426"/>
                    <a:pt x="1225" y="426"/>
                  </a:cubicBezTo>
                  <a:cubicBezTo>
                    <a:pt x="1225" y="429"/>
                    <a:pt x="1225" y="429"/>
                    <a:pt x="1225" y="429"/>
                  </a:cubicBezTo>
                  <a:cubicBezTo>
                    <a:pt x="1225" y="426"/>
                    <a:pt x="1225" y="426"/>
                    <a:pt x="1225" y="426"/>
                  </a:cubicBezTo>
                  <a:cubicBezTo>
                    <a:pt x="1225" y="426"/>
                    <a:pt x="1225" y="426"/>
                    <a:pt x="1224" y="426"/>
                  </a:cubicBezTo>
                  <a:cubicBezTo>
                    <a:pt x="1222" y="425"/>
                    <a:pt x="1217" y="422"/>
                    <a:pt x="1210" y="419"/>
                  </a:cubicBezTo>
                  <a:cubicBezTo>
                    <a:pt x="1186" y="407"/>
                    <a:pt x="1141" y="383"/>
                    <a:pt x="1101" y="362"/>
                  </a:cubicBezTo>
                  <a:cubicBezTo>
                    <a:pt x="1081" y="351"/>
                    <a:pt x="1063" y="341"/>
                    <a:pt x="1050" y="334"/>
                  </a:cubicBezTo>
                  <a:cubicBezTo>
                    <a:pt x="1043" y="330"/>
                    <a:pt x="1038" y="327"/>
                    <a:pt x="1034" y="325"/>
                  </a:cubicBezTo>
                  <a:cubicBezTo>
                    <a:pt x="1030" y="323"/>
                    <a:pt x="1028" y="322"/>
                    <a:pt x="1028" y="322"/>
                  </a:cubicBezTo>
                  <a:cubicBezTo>
                    <a:pt x="1026" y="321"/>
                    <a:pt x="1024" y="322"/>
                    <a:pt x="1023" y="324"/>
                  </a:cubicBezTo>
                  <a:cubicBezTo>
                    <a:pt x="1022" y="326"/>
                    <a:pt x="1022" y="328"/>
                    <a:pt x="1024" y="329"/>
                  </a:cubicBezTo>
                  <a:cubicBezTo>
                    <a:pt x="1024" y="329"/>
                    <a:pt x="1027" y="331"/>
                    <a:pt x="1033" y="334"/>
                  </a:cubicBezTo>
                  <a:cubicBezTo>
                    <a:pt x="1051" y="345"/>
                    <a:pt x="1098" y="372"/>
                    <a:pt x="1140" y="397"/>
                  </a:cubicBezTo>
                  <a:cubicBezTo>
                    <a:pt x="1160" y="410"/>
                    <a:pt x="1180" y="422"/>
                    <a:pt x="1195" y="432"/>
                  </a:cubicBezTo>
                  <a:cubicBezTo>
                    <a:pt x="1202" y="436"/>
                    <a:pt x="1208" y="441"/>
                    <a:pt x="1212" y="444"/>
                  </a:cubicBezTo>
                  <a:cubicBezTo>
                    <a:pt x="1214" y="445"/>
                    <a:pt x="1215" y="446"/>
                    <a:pt x="1216" y="447"/>
                  </a:cubicBezTo>
                  <a:cubicBezTo>
                    <a:pt x="1217" y="448"/>
                    <a:pt x="1217" y="448"/>
                    <a:pt x="1217" y="448"/>
                  </a:cubicBezTo>
                  <a:cubicBezTo>
                    <a:pt x="1217" y="448"/>
                    <a:pt x="1217" y="448"/>
                    <a:pt x="1217" y="448"/>
                  </a:cubicBezTo>
                  <a:cubicBezTo>
                    <a:pt x="1219" y="447"/>
                    <a:pt x="1219" y="447"/>
                    <a:pt x="1219" y="447"/>
                  </a:cubicBezTo>
                  <a:cubicBezTo>
                    <a:pt x="1217" y="447"/>
                    <a:pt x="1217" y="447"/>
                    <a:pt x="1217" y="447"/>
                  </a:cubicBezTo>
                  <a:cubicBezTo>
                    <a:pt x="1217" y="448"/>
                    <a:pt x="1217" y="448"/>
                    <a:pt x="1217" y="448"/>
                  </a:cubicBezTo>
                  <a:cubicBezTo>
                    <a:pt x="1219" y="447"/>
                    <a:pt x="1219" y="447"/>
                    <a:pt x="1219" y="447"/>
                  </a:cubicBezTo>
                  <a:cubicBezTo>
                    <a:pt x="1217" y="447"/>
                    <a:pt x="1217" y="447"/>
                    <a:pt x="1217" y="447"/>
                  </a:cubicBezTo>
                  <a:cubicBezTo>
                    <a:pt x="1220" y="447"/>
                    <a:pt x="1220" y="447"/>
                    <a:pt x="1220" y="447"/>
                  </a:cubicBezTo>
                  <a:cubicBezTo>
                    <a:pt x="1217" y="445"/>
                    <a:pt x="1217" y="445"/>
                    <a:pt x="1217" y="445"/>
                  </a:cubicBezTo>
                  <a:cubicBezTo>
                    <a:pt x="1217" y="446"/>
                    <a:pt x="1217" y="446"/>
                    <a:pt x="1217" y="447"/>
                  </a:cubicBezTo>
                  <a:cubicBezTo>
                    <a:pt x="1220" y="447"/>
                    <a:pt x="1220" y="447"/>
                    <a:pt x="1220" y="447"/>
                  </a:cubicBezTo>
                  <a:cubicBezTo>
                    <a:pt x="1217" y="445"/>
                    <a:pt x="1217" y="445"/>
                    <a:pt x="1217" y="445"/>
                  </a:cubicBezTo>
                  <a:cubicBezTo>
                    <a:pt x="1217" y="445"/>
                    <a:pt x="1217" y="445"/>
                    <a:pt x="1217" y="445"/>
                  </a:cubicBezTo>
                  <a:cubicBezTo>
                    <a:pt x="1220" y="447"/>
                    <a:pt x="1220" y="447"/>
                    <a:pt x="1220" y="447"/>
                  </a:cubicBezTo>
                  <a:cubicBezTo>
                    <a:pt x="1219" y="443"/>
                    <a:pt x="1219" y="443"/>
                    <a:pt x="1219" y="443"/>
                  </a:cubicBezTo>
                  <a:cubicBezTo>
                    <a:pt x="1219" y="444"/>
                    <a:pt x="1218" y="444"/>
                    <a:pt x="1217" y="445"/>
                  </a:cubicBezTo>
                  <a:cubicBezTo>
                    <a:pt x="1220" y="447"/>
                    <a:pt x="1220" y="447"/>
                    <a:pt x="1220" y="447"/>
                  </a:cubicBezTo>
                  <a:cubicBezTo>
                    <a:pt x="1219" y="443"/>
                    <a:pt x="1219" y="443"/>
                    <a:pt x="1219" y="443"/>
                  </a:cubicBezTo>
                  <a:cubicBezTo>
                    <a:pt x="1220" y="447"/>
                    <a:pt x="1220" y="447"/>
                    <a:pt x="1220" y="447"/>
                  </a:cubicBezTo>
                  <a:cubicBezTo>
                    <a:pt x="1220" y="443"/>
                    <a:pt x="1220" y="443"/>
                    <a:pt x="1220" y="443"/>
                  </a:cubicBezTo>
                  <a:cubicBezTo>
                    <a:pt x="1220" y="443"/>
                    <a:pt x="1220" y="443"/>
                    <a:pt x="1219" y="443"/>
                  </a:cubicBezTo>
                  <a:cubicBezTo>
                    <a:pt x="1220" y="447"/>
                    <a:pt x="1220" y="447"/>
                    <a:pt x="1220" y="447"/>
                  </a:cubicBezTo>
                  <a:cubicBezTo>
                    <a:pt x="1220" y="443"/>
                    <a:pt x="1220" y="443"/>
                    <a:pt x="1220" y="443"/>
                  </a:cubicBezTo>
                  <a:cubicBezTo>
                    <a:pt x="1220" y="445"/>
                    <a:pt x="1220" y="445"/>
                    <a:pt x="1220" y="445"/>
                  </a:cubicBezTo>
                  <a:cubicBezTo>
                    <a:pt x="1221" y="443"/>
                    <a:pt x="1221" y="443"/>
                    <a:pt x="1221" y="443"/>
                  </a:cubicBezTo>
                  <a:cubicBezTo>
                    <a:pt x="1220" y="443"/>
                    <a:pt x="1220" y="443"/>
                    <a:pt x="1220" y="443"/>
                  </a:cubicBezTo>
                  <a:cubicBezTo>
                    <a:pt x="1220" y="445"/>
                    <a:pt x="1220" y="445"/>
                    <a:pt x="1220" y="445"/>
                  </a:cubicBezTo>
                  <a:cubicBezTo>
                    <a:pt x="1221" y="443"/>
                    <a:pt x="1221" y="443"/>
                    <a:pt x="1221" y="443"/>
                  </a:cubicBezTo>
                  <a:cubicBezTo>
                    <a:pt x="1221" y="443"/>
                    <a:pt x="1221" y="443"/>
                    <a:pt x="1221" y="443"/>
                  </a:cubicBezTo>
                  <a:cubicBezTo>
                    <a:pt x="1220" y="443"/>
                    <a:pt x="1219" y="443"/>
                    <a:pt x="1216" y="442"/>
                  </a:cubicBezTo>
                  <a:cubicBezTo>
                    <a:pt x="1208" y="438"/>
                    <a:pt x="1191" y="429"/>
                    <a:pt x="1170" y="417"/>
                  </a:cubicBezTo>
                  <a:cubicBezTo>
                    <a:pt x="1138" y="399"/>
                    <a:pt x="1097" y="376"/>
                    <a:pt x="1064" y="358"/>
                  </a:cubicBezTo>
                  <a:cubicBezTo>
                    <a:pt x="1048" y="348"/>
                    <a:pt x="1033" y="340"/>
                    <a:pt x="1022" y="334"/>
                  </a:cubicBezTo>
                  <a:cubicBezTo>
                    <a:pt x="1017" y="331"/>
                    <a:pt x="1013" y="329"/>
                    <a:pt x="1009" y="327"/>
                  </a:cubicBezTo>
                  <a:cubicBezTo>
                    <a:pt x="1008" y="327"/>
                    <a:pt x="1006" y="326"/>
                    <a:pt x="1005" y="325"/>
                  </a:cubicBezTo>
                  <a:cubicBezTo>
                    <a:pt x="1005" y="325"/>
                    <a:pt x="1004" y="325"/>
                    <a:pt x="1004" y="325"/>
                  </a:cubicBezTo>
                  <a:cubicBezTo>
                    <a:pt x="1003" y="325"/>
                    <a:pt x="1003" y="325"/>
                    <a:pt x="1003" y="325"/>
                  </a:cubicBezTo>
                  <a:cubicBezTo>
                    <a:pt x="1003" y="324"/>
                    <a:pt x="1003" y="324"/>
                    <a:pt x="1002" y="324"/>
                  </a:cubicBezTo>
                  <a:cubicBezTo>
                    <a:pt x="1002" y="324"/>
                    <a:pt x="1001" y="324"/>
                    <a:pt x="1001" y="325"/>
                  </a:cubicBezTo>
                  <a:cubicBezTo>
                    <a:pt x="1000" y="325"/>
                    <a:pt x="999" y="325"/>
                    <a:pt x="998" y="326"/>
                  </a:cubicBezTo>
                  <a:cubicBezTo>
                    <a:pt x="998" y="327"/>
                    <a:pt x="998" y="328"/>
                    <a:pt x="998" y="329"/>
                  </a:cubicBezTo>
                  <a:cubicBezTo>
                    <a:pt x="998" y="330"/>
                    <a:pt x="999" y="331"/>
                    <a:pt x="1000" y="332"/>
                  </a:cubicBezTo>
                  <a:cubicBezTo>
                    <a:pt x="1000" y="332"/>
                    <a:pt x="1003" y="334"/>
                    <a:pt x="1009" y="337"/>
                  </a:cubicBezTo>
                  <a:cubicBezTo>
                    <a:pt x="1030" y="350"/>
                    <a:pt x="1082" y="382"/>
                    <a:pt x="1128" y="410"/>
                  </a:cubicBezTo>
                  <a:cubicBezTo>
                    <a:pt x="1151" y="425"/>
                    <a:pt x="1173" y="438"/>
                    <a:pt x="1190" y="449"/>
                  </a:cubicBezTo>
                  <a:cubicBezTo>
                    <a:pt x="1198" y="454"/>
                    <a:pt x="1204" y="458"/>
                    <a:pt x="1209" y="461"/>
                  </a:cubicBezTo>
                  <a:cubicBezTo>
                    <a:pt x="1211" y="463"/>
                    <a:pt x="1213" y="464"/>
                    <a:pt x="1214" y="465"/>
                  </a:cubicBezTo>
                  <a:cubicBezTo>
                    <a:pt x="1214" y="465"/>
                    <a:pt x="1215" y="466"/>
                    <a:pt x="1215" y="466"/>
                  </a:cubicBezTo>
                  <a:cubicBezTo>
                    <a:pt x="1215" y="466"/>
                    <a:pt x="1215" y="466"/>
                    <a:pt x="1215" y="466"/>
                  </a:cubicBezTo>
                  <a:cubicBezTo>
                    <a:pt x="1217" y="464"/>
                    <a:pt x="1217" y="464"/>
                    <a:pt x="1217" y="464"/>
                  </a:cubicBezTo>
                  <a:cubicBezTo>
                    <a:pt x="1215" y="466"/>
                    <a:pt x="1215" y="466"/>
                    <a:pt x="1215" y="466"/>
                  </a:cubicBezTo>
                  <a:cubicBezTo>
                    <a:pt x="1215" y="466"/>
                    <a:pt x="1215" y="466"/>
                    <a:pt x="1215" y="466"/>
                  </a:cubicBezTo>
                  <a:cubicBezTo>
                    <a:pt x="1217" y="464"/>
                    <a:pt x="1217" y="464"/>
                    <a:pt x="1217" y="464"/>
                  </a:cubicBezTo>
                  <a:cubicBezTo>
                    <a:pt x="1215" y="466"/>
                    <a:pt x="1215" y="466"/>
                    <a:pt x="1215" y="466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5" y="465"/>
                    <a:pt x="1215" y="465"/>
                    <a:pt x="1215" y="465"/>
                  </a:cubicBezTo>
                  <a:cubicBezTo>
                    <a:pt x="1215" y="466"/>
                    <a:pt x="1215" y="466"/>
                    <a:pt x="1215" y="466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5" y="465"/>
                    <a:pt x="1215" y="465"/>
                    <a:pt x="1215" y="465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4" y="464"/>
                    <a:pt x="1214" y="464"/>
                    <a:pt x="1214" y="464"/>
                  </a:cubicBezTo>
                  <a:cubicBezTo>
                    <a:pt x="1214" y="464"/>
                    <a:pt x="1214" y="465"/>
                    <a:pt x="1215" y="465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4" y="464"/>
                    <a:pt x="1214" y="464"/>
                    <a:pt x="1214" y="464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5" y="462"/>
                    <a:pt x="1215" y="462"/>
                    <a:pt x="1215" y="462"/>
                  </a:cubicBezTo>
                  <a:cubicBezTo>
                    <a:pt x="1214" y="462"/>
                    <a:pt x="1214" y="463"/>
                    <a:pt x="1214" y="464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5" y="462"/>
                    <a:pt x="1215" y="462"/>
                    <a:pt x="1215" y="462"/>
                  </a:cubicBezTo>
                  <a:cubicBezTo>
                    <a:pt x="1218" y="464"/>
                    <a:pt x="1218" y="464"/>
                    <a:pt x="1218" y="464"/>
                  </a:cubicBezTo>
                  <a:cubicBezTo>
                    <a:pt x="1215" y="461"/>
                    <a:pt x="1215" y="461"/>
                    <a:pt x="1215" y="461"/>
                  </a:cubicBezTo>
                  <a:cubicBezTo>
                    <a:pt x="1217" y="463"/>
                    <a:pt x="1217" y="463"/>
                    <a:pt x="1217" y="463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5" y="461"/>
                    <a:pt x="1215" y="461"/>
                  </a:cubicBezTo>
                  <a:cubicBezTo>
                    <a:pt x="1217" y="463"/>
                    <a:pt x="1217" y="463"/>
                    <a:pt x="1217" y="463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6" y="461"/>
                    <a:pt x="1216" y="461"/>
                    <a:pt x="1216" y="461"/>
                  </a:cubicBezTo>
                  <a:cubicBezTo>
                    <a:pt x="1215" y="461"/>
                    <a:pt x="1213" y="460"/>
                    <a:pt x="1210" y="459"/>
                  </a:cubicBezTo>
                  <a:cubicBezTo>
                    <a:pt x="1205" y="458"/>
                    <a:pt x="1197" y="455"/>
                    <a:pt x="1188" y="450"/>
                  </a:cubicBezTo>
                  <a:cubicBezTo>
                    <a:pt x="1152" y="433"/>
                    <a:pt x="1089" y="396"/>
                    <a:pt x="1015" y="351"/>
                  </a:cubicBezTo>
                  <a:cubicBezTo>
                    <a:pt x="904" y="283"/>
                    <a:pt x="767" y="195"/>
                    <a:pt x="657" y="125"/>
                  </a:cubicBezTo>
                  <a:cubicBezTo>
                    <a:pt x="602" y="90"/>
                    <a:pt x="554" y="59"/>
                    <a:pt x="520" y="37"/>
                  </a:cubicBezTo>
                  <a:cubicBezTo>
                    <a:pt x="503" y="26"/>
                    <a:pt x="489" y="17"/>
                    <a:pt x="479" y="11"/>
                  </a:cubicBezTo>
                  <a:cubicBezTo>
                    <a:pt x="474" y="7"/>
                    <a:pt x="470" y="5"/>
                    <a:pt x="468" y="3"/>
                  </a:cubicBezTo>
                  <a:cubicBezTo>
                    <a:pt x="466" y="3"/>
                    <a:pt x="465" y="2"/>
                    <a:pt x="464" y="2"/>
                  </a:cubicBezTo>
                  <a:cubicBezTo>
                    <a:pt x="464" y="1"/>
                    <a:pt x="464" y="1"/>
                    <a:pt x="463" y="1"/>
                  </a:cubicBezTo>
                  <a:cubicBezTo>
                    <a:pt x="463" y="1"/>
                    <a:pt x="463" y="1"/>
                    <a:pt x="463" y="1"/>
                  </a:cubicBezTo>
                  <a:cubicBezTo>
                    <a:pt x="462" y="1"/>
                    <a:pt x="462" y="1"/>
                    <a:pt x="462" y="1"/>
                  </a:cubicBezTo>
                  <a:cubicBezTo>
                    <a:pt x="462" y="1"/>
                    <a:pt x="462" y="0"/>
                    <a:pt x="461" y="0"/>
                  </a:cubicBezTo>
                  <a:cubicBezTo>
                    <a:pt x="461" y="0"/>
                    <a:pt x="460" y="1"/>
                    <a:pt x="460" y="1"/>
                  </a:cubicBezTo>
                  <a:cubicBezTo>
                    <a:pt x="459" y="1"/>
                    <a:pt x="458" y="2"/>
                    <a:pt x="458" y="2"/>
                  </a:cubicBezTo>
                  <a:cubicBezTo>
                    <a:pt x="457" y="3"/>
                    <a:pt x="457" y="4"/>
                    <a:pt x="457" y="5"/>
                  </a:cubicBezTo>
                  <a:cubicBezTo>
                    <a:pt x="458" y="6"/>
                    <a:pt x="458" y="7"/>
                    <a:pt x="459" y="8"/>
                  </a:cubicBezTo>
                  <a:cubicBezTo>
                    <a:pt x="459" y="8"/>
                    <a:pt x="462" y="10"/>
                    <a:pt x="468" y="13"/>
                  </a:cubicBezTo>
                  <a:cubicBezTo>
                    <a:pt x="509" y="38"/>
                    <a:pt x="695" y="148"/>
                    <a:pt x="871" y="256"/>
                  </a:cubicBezTo>
                  <a:cubicBezTo>
                    <a:pt x="959" y="309"/>
                    <a:pt x="1044" y="362"/>
                    <a:pt x="1108" y="403"/>
                  </a:cubicBezTo>
                  <a:cubicBezTo>
                    <a:pt x="1139" y="423"/>
                    <a:pt x="1166" y="441"/>
                    <a:pt x="1184" y="454"/>
                  </a:cubicBezTo>
                  <a:cubicBezTo>
                    <a:pt x="1193" y="460"/>
                    <a:pt x="1200" y="466"/>
                    <a:pt x="1205" y="470"/>
                  </a:cubicBezTo>
                  <a:cubicBezTo>
                    <a:pt x="1207" y="472"/>
                    <a:pt x="1209" y="473"/>
                    <a:pt x="1210" y="474"/>
                  </a:cubicBezTo>
                  <a:cubicBezTo>
                    <a:pt x="1210" y="475"/>
                    <a:pt x="1211" y="475"/>
                    <a:pt x="1211" y="476"/>
                  </a:cubicBezTo>
                  <a:cubicBezTo>
                    <a:pt x="1211" y="476"/>
                    <a:pt x="1211" y="476"/>
                    <a:pt x="1211" y="476"/>
                  </a:cubicBezTo>
                  <a:cubicBezTo>
                    <a:pt x="1212" y="475"/>
                    <a:pt x="1212" y="475"/>
                    <a:pt x="1212" y="475"/>
                  </a:cubicBezTo>
                  <a:cubicBezTo>
                    <a:pt x="1211" y="476"/>
                    <a:pt x="1211" y="476"/>
                    <a:pt x="1211" y="476"/>
                  </a:cubicBezTo>
                  <a:cubicBezTo>
                    <a:pt x="1211" y="476"/>
                    <a:pt x="1211" y="476"/>
                    <a:pt x="1211" y="476"/>
                  </a:cubicBezTo>
                  <a:cubicBezTo>
                    <a:pt x="1212" y="475"/>
                    <a:pt x="1212" y="475"/>
                    <a:pt x="1212" y="475"/>
                  </a:cubicBezTo>
                  <a:cubicBezTo>
                    <a:pt x="1211" y="476"/>
                    <a:pt x="1211" y="476"/>
                    <a:pt x="1211" y="476"/>
                  </a:cubicBezTo>
                  <a:cubicBezTo>
                    <a:pt x="1213" y="475"/>
                    <a:pt x="1213" y="475"/>
                    <a:pt x="1213" y="475"/>
                  </a:cubicBezTo>
                  <a:cubicBezTo>
                    <a:pt x="1211" y="475"/>
                    <a:pt x="1211" y="475"/>
                    <a:pt x="1211" y="475"/>
                  </a:cubicBezTo>
                  <a:cubicBezTo>
                    <a:pt x="1211" y="476"/>
                    <a:pt x="1211" y="476"/>
                    <a:pt x="1211" y="476"/>
                  </a:cubicBezTo>
                  <a:cubicBezTo>
                    <a:pt x="1213" y="475"/>
                    <a:pt x="1213" y="475"/>
                    <a:pt x="1213" y="475"/>
                  </a:cubicBezTo>
                  <a:cubicBezTo>
                    <a:pt x="1211" y="475"/>
                    <a:pt x="1211" y="475"/>
                    <a:pt x="1211" y="475"/>
                  </a:cubicBezTo>
                  <a:cubicBezTo>
                    <a:pt x="1214" y="475"/>
                    <a:pt x="1214" y="475"/>
                    <a:pt x="1214" y="475"/>
                  </a:cubicBezTo>
                  <a:cubicBezTo>
                    <a:pt x="1211" y="473"/>
                    <a:pt x="1211" y="473"/>
                    <a:pt x="1211" y="473"/>
                  </a:cubicBezTo>
                  <a:cubicBezTo>
                    <a:pt x="1211" y="474"/>
                    <a:pt x="1211" y="474"/>
                    <a:pt x="1211" y="475"/>
                  </a:cubicBezTo>
                  <a:cubicBezTo>
                    <a:pt x="1214" y="475"/>
                    <a:pt x="1214" y="475"/>
                    <a:pt x="1214" y="475"/>
                  </a:cubicBezTo>
                  <a:cubicBezTo>
                    <a:pt x="1211" y="473"/>
                    <a:pt x="1211" y="473"/>
                    <a:pt x="1211" y="473"/>
                  </a:cubicBezTo>
                  <a:cubicBezTo>
                    <a:pt x="1211" y="473"/>
                    <a:pt x="1211" y="473"/>
                    <a:pt x="1211" y="473"/>
                  </a:cubicBezTo>
                  <a:cubicBezTo>
                    <a:pt x="1214" y="475"/>
                    <a:pt x="1214" y="475"/>
                    <a:pt x="1214" y="475"/>
                  </a:cubicBezTo>
                  <a:cubicBezTo>
                    <a:pt x="1213" y="472"/>
                    <a:pt x="1213" y="472"/>
                    <a:pt x="1213" y="472"/>
                  </a:cubicBezTo>
                  <a:cubicBezTo>
                    <a:pt x="1212" y="472"/>
                    <a:pt x="1212" y="472"/>
                    <a:pt x="1211" y="473"/>
                  </a:cubicBezTo>
                  <a:cubicBezTo>
                    <a:pt x="1214" y="475"/>
                    <a:pt x="1214" y="475"/>
                    <a:pt x="1214" y="475"/>
                  </a:cubicBezTo>
                  <a:cubicBezTo>
                    <a:pt x="1213" y="472"/>
                    <a:pt x="1213" y="472"/>
                    <a:pt x="1213" y="472"/>
                  </a:cubicBezTo>
                  <a:cubicBezTo>
                    <a:pt x="1214" y="474"/>
                    <a:pt x="1214" y="474"/>
                    <a:pt x="1214" y="474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4" y="472"/>
                    <a:pt x="1213" y="472"/>
                    <a:pt x="1213" y="472"/>
                  </a:cubicBezTo>
                  <a:cubicBezTo>
                    <a:pt x="1214" y="474"/>
                    <a:pt x="1214" y="474"/>
                    <a:pt x="1214" y="474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4" y="472"/>
                    <a:pt x="1214" y="472"/>
                    <a:pt x="1214" y="472"/>
                  </a:cubicBezTo>
                  <a:cubicBezTo>
                    <a:pt x="1213" y="472"/>
                    <a:pt x="1212" y="471"/>
                    <a:pt x="1209" y="470"/>
                  </a:cubicBezTo>
                  <a:cubicBezTo>
                    <a:pt x="1205" y="468"/>
                    <a:pt x="1198" y="465"/>
                    <a:pt x="1189" y="460"/>
                  </a:cubicBezTo>
                  <a:cubicBezTo>
                    <a:pt x="1156" y="442"/>
                    <a:pt x="1094" y="404"/>
                    <a:pt x="1020" y="357"/>
                  </a:cubicBezTo>
                  <a:cubicBezTo>
                    <a:pt x="909" y="288"/>
                    <a:pt x="770" y="199"/>
                    <a:pt x="655" y="127"/>
                  </a:cubicBezTo>
                  <a:cubicBezTo>
                    <a:pt x="597" y="91"/>
                    <a:pt x="546" y="60"/>
                    <a:pt x="507" y="37"/>
                  </a:cubicBezTo>
                  <a:cubicBezTo>
                    <a:pt x="488" y="26"/>
                    <a:pt x="472" y="17"/>
                    <a:pt x="460" y="11"/>
                  </a:cubicBezTo>
                  <a:cubicBezTo>
                    <a:pt x="454" y="7"/>
                    <a:pt x="448" y="5"/>
                    <a:pt x="444" y="3"/>
                  </a:cubicBezTo>
                  <a:cubicBezTo>
                    <a:pt x="442" y="2"/>
                    <a:pt x="440" y="2"/>
                    <a:pt x="439" y="1"/>
                  </a:cubicBezTo>
                  <a:cubicBezTo>
                    <a:pt x="437" y="1"/>
                    <a:pt x="436" y="1"/>
                    <a:pt x="434" y="1"/>
                  </a:cubicBezTo>
                  <a:cubicBezTo>
                    <a:pt x="434" y="1"/>
                    <a:pt x="433" y="1"/>
                    <a:pt x="432" y="1"/>
                  </a:cubicBezTo>
                  <a:cubicBezTo>
                    <a:pt x="431" y="1"/>
                    <a:pt x="430" y="2"/>
                    <a:pt x="429" y="3"/>
                  </a:cubicBezTo>
                  <a:cubicBezTo>
                    <a:pt x="428" y="5"/>
                    <a:pt x="429" y="7"/>
                    <a:pt x="431" y="8"/>
                  </a:cubicBezTo>
                  <a:cubicBezTo>
                    <a:pt x="1205" y="492"/>
                    <a:pt x="1205" y="492"/>
                    <a:pt x="1205" y="492"/>
                  </a:cubicBezTo>
                  <a:cubicBezTo>
                    <a:pt x="1207" y="493"/>
                    <a:pt x="1209" y="493"/>
                    <a:pt x="1210" y="491"/>
                  </a:cubicBezTo>
                  <a:cubicBezTo>
                    <a:pt x="1211" y="489"/>
                    <a:pt x="1211" y="487"/>
                    <a:pt x="1209" y="485"/>
                  </a:cubicBezTo>
                  <a:cubicBezTo>
                    <a:pt x="1209" y="485"/>
                    <a:pt x="1023" y="366"/>
                    <a:pt x="831" y="246"/>
                  </a:cubicBezTo>
                  <a:cubicBezTo>
                    <a:pt x="735" y="186"/>
                    <a:pt x="637" y="126"/>
                    <a:pt x="560" y="81"/>
                  </a:cubicBezTo>
                  <a:cubicBezTo>
                    <a:pt x="521" y="59"/>
                    <a:pt x="488" y="40"/>
                    <a:pt x="463" y="27"/>
                  </a:cubicBezTo>
                  <a:cubicBezTo>
                    <a:pt x="450" y="20"/>
                    <a:pt x="439" y="15"/>
                    <a:pt x="431" y="12"/>
                  </a:cubicBezTo>
                  <a:cubicBezTo>
                    <a:pt x="427" y="10"/>
                    <a:pt x="423" y="8"/>
                    <a:pt x="420" y="7"/>
                  </a:cubicBezTo>
                  <a:cubicBezTo>
                    <a:pt x="417" y="6"/>
                    <a:pt x="414" y="6"/>
                    <a:pt x="412" y="6"/>
                  </a:cubicBezTo>
                  <a:cubicBezTo>
                    <a:pt x="411" y="6"/>
                    <a:pt x="410" y="6"/>
                    <a:pt x="409" y="6"/>
                  </a:cubicBezTo>
                  <a:cubicBezTo>
                    <a:pt x="408" y="7"/>
                    <a:pt x="407" y="7"/>
                    <a:pt x="406" y="9"/>
                  </a:cubicBezTo>
                  <a:cubicBezTo>
                    <a:pt x="409" y="11"/>
                    <a:pt x="409" y="11"/>
                    <a:pt x="409" y="11"/>
                  </a:cubicBezTo>
                  <a:cubicBezTo>
                    <a:pt x="406" y="8"/>
                    <a:pt x="406" y="8"/>
                    <a:pt x="406" y="8"/>
                  </a:cubicBezTo>
                  <a:cubicBezTo>
                    <a:pt x="405" y="9"/>
                    <a:pt x="405" y="10"/>
                    <a:pt x="405" y="11"/>
                  </a:cubicBezTo>
                  <a:cubicBezTo>
                    <a:pt x="405" y="12"/>
                    <a:pt x="406" y="13"/>
                    <a:pt x="406" y="13"/>
                  </a:cubicBezTo>
                  <a:cubicBezTo>
                    <a:pt x="406" y="14"/>
                    <a:pt x="407" y="14"/>
                    <a:pt x="407" y="14"/>
                  </a:cubicBezTo>
                  <a:cubicBezTo>
                    <a:pt x="407" y="15"/>
                    <a:pt x="408" y="15"/>
                    <a:pt x="409" y="16"/>
                  </a:cubicBezTo>
                  <a:cubicBezTo>
                    <a:pt x="411" y="18"/>
                    <a:pt x="417" y="21"/>
                    <a:pt x="424" y="26"/>
                  </a:cubicBezTo>
                  <a:cubicBezTo>
                    <a:pt x="482" y="65"/>
                    <a:pt x="675" y="185"/>
                    <a:pt x="854" y="296"/>
                  </a:cubicBezTo>
                  <a:cubicBezTo>
                    <a:pt x="1033" y="406"/>
                    <a:pt x="1197" y="508"/>
                    <a:pt x="1197" y="508"/>
                  </a:cubicBezTo>
                  <a:cubicBezTo>
                    <a:pt x="1198" y="508"/>
                    <a:pt x="1199" y="508"/>
                    <a:pt x="1200" y="508"/>
                  </a:cubicBezTo>
                  <a:cubicBezTo>
                    <a:pt x="1201" y="508"/>
                    <a:pt x="1202" y="507"/>
                    <a:pt x="1202" y="506"/>
                  </a:cubicBezTo>
                  <a:cubicBezTo>
                    <a:pt x="1203" y="505"/>
                    <a:pt x="1203" y="504"/>
                    <a:pt x="1203" y="503"/>
                  </a:cubicBezTo>
                  <a:cubicBezTo>
                    <a:pt x="1203" y="502"/>
                    <a:pt x="1202" y="501"/>
                    <a:pt x="1201" y="501"/>
                  </a:cubicBezTo>
                  <a:cubicBezTo>
                    <a:pt x="389" y="10"/>
                    <a:pt x="389" y="10"/>
                    <a:pt x="389" y="10"/>
                  </a:cubicBezTo>
                  <a:cubicBezTo>
                    <a:pt x="387" y="9"/>
                    <a:pt x="385" y="9"/>
                    <a:pt x="384" y="11"/>
                  </a:cubicBezTo>
                  <a:cubicBezTo>
                    <a:pt x="383" y="12"/>
                    <a:pt x="383" y="13"/>
                    <a:pt x="383" y="14"/>
                  </a:cubicBezTo>
                  <a:cubicBezTo>
                    <a:pt x="383" y="14"/>
                    <a:pt x="383" y="15"/>
                    <a:pt x="383" y="15"/>
                  </a:cubicBezTo>
                  <a:cubicBezTo>
                    <a:pt x="384" y="16"/>
                    <a:pt x="384" y="16"/>
                    <a:pt x="384" y="16"/>
                  </a:cubicBezTo>
                  <a:cubicBezTo>
                    <a:pt x="384" y="17"/>
                    <a:pt x="384" y="17"/>
                    <a:pt x="385" y="17"/>
                  </a:cubicBezTo>
                  <a:cubicBezTo>
                    <a:pt x="386" y="18"/>
                    <a:pt x="387" y="19"/>
                    <a:pt x="389" y="20"/>
                  </a:cubicBezTo>
                  <a:cubicBezTo>
                    <a:pt x="397" y="26"/>
                    <a:pt x="416" y="38"/>
                    <a:pt x="442" y="54"/>
                  </a:cubicBezTo>
                  <a:cubicBezTo>
                    <a:pt x="626" y="171"/>
                    <a:pt x="1185" y="517"/>
                    <a:pt x="1185" y="517"/>
                  </a:cubicBezTo>
                  <a:cubicBezTo>
                    <a:pt x="1187" y="513"/>
                    <a:pt x="1187" y="513"/>
                    <a:pt x="1187" y="513"/>
                  </a:cubicBezTo>
                  <a:cubicBezTo>
                    <a:pt x="1184" y="511"/>
                    <a:pt x="1184" y="511"/>
                    <a:pt x="1184" y="511"/>
                  </a:cubicBezTo>
                  <a:cubicBezTo>
                    <a:pt x="1187" y="513"/>
                    <a:pt x="1187" y="513"/>
                    <a:pt x="1187" y="513"/>
                  </a:cubicBezTo>
                  <a:cubicBezTo>
                    <a:pt x="1185" y="510"/>
                    <a:pt x="1185" y="510"/>
                    <a:pt x="1185" y="510"/>
                  </a:cubicBezTo>
                  <a:cubicBezTo>
                    <a:pt x="1185" y="510"/>
                    <a:pt x="1184" y="511"/>
                    <a:pt x="1184" y="511"/>
                  </a:cubicBezTo>
                  <a:cubicBezTo>
                    <a:pt x="1187" y="513"/>
                    <a:pt x="1187" y="513"/>
                    <a:pt x="1187" y="513"/>
                  </a:cubicBezTo>
                  <a:cubicBezTo>
                    <a:pt x="1185" y="510"/>
                    <a:pt x="1185" y="510"/>
                    <a:pt x="1185" y="510"/>
                  </a:cubicBezTo>
                  <a:cubicBezTo>
                    <a:pt x="1186" y="513"/>
                    <a:pt x="1186" y="513"/>
                    <a:pt x="1186" y="513"/>
                  </a:cubicBezTo>
                  <a:cubicBezTo>
                    <a:pt x="1186" y="510"/>
                    <a:pt x="1186" y="510"/>
                    <a:pt x="1186" y="510"/>
                  </a:cubicBezTo>
                  <a:cubicBezTo>
                    <a:pt x="1186" y="510"/>
                    <a:pt x="1186" y="510"/>
                    <a:pt x="1185" y="510"/>
                  </a:cubicBezTo>
                  <a:cubicBezTo>
                    <a:pt x="1186" y="513"/>
                    <a:pt x="1186" y="513"/>
                    <a:pt x="1186" y="513"/>
                  </a:cubicBezTo>
                  <a:cubicBezTo>
                    <a:pt x="1186" y="510"/>
                    <a:pt x="1186" y="510"/>
                    <a:pt x="1186" y="510"/>
                  </a:cubicBezTo>
                  <a:cubicBezTo>
                    <a:pt x="1186" y="511"/>
                    <a:pt x="1186" y="511"/>
                    <a:pt x="1186" y="511"/>
                  </a:cubicBezTo>
                  <a:cubicBezTo>
                    <a:pt x="1187" y="510"/>
                    <a:pt x="1187" y="510"/>
                    <a:pt x="1187" y="510"/>
                  </a:cubicBezTo>
                  <a:cubicBezTo>
                    <a:pt x="1186" y="510"/>
                    <a:pt x="1186" y="510"/>
                    <a:pt x="1186" y="510"/>
                  </a:cubicBezTo>
                  <a:cubicBezTo>
                    <a:pt x="1186" y="511"/>
                    <a:pt x="1186" y="511"/>
                    <a:pt x="1186" y="511"/>
                  </a:cubicBezTo>
                  <a:cubicBezTo>
                    <a:pt x="1187" y="510"/>
                    <a:pt x="1187" y="510"/>
                    <a:pt x="1187" y="510"/>
                  </a:cubicBezTo>
                  <a:cubicBezTo>
                    <a:pt x="1187" y="510"/>
                    <a:pt x="1187" y="510"/>
                    <a:pt x="1187" y="510"/>
                  </a:cubicBezTo>
                  <a:cubicBezTo>
                    <a:pt x="1186" y="510"/>
                    <a:pt x="1184" y="509"/>
                    <a:pt x="1182" y="508"/>
                  </a:cubicBezTo>
                  <a:cubicBezTo>
                    <a:pt x="1173" y="504"/>
                    <a:pt x="1153" y="493"/>
                    <a:pt x="1127" y="477"/>
                  </a:cubicBezTo>
                  <a:cubicBezTo>
                    <a:pt x="1033" y="421"/>
                    <a:pt x="850" y="305"/>
                    <a:pt x="687" y="203"/>
                  </a:cubicBezTo>
                  <a:cubicBezTo>
                    <a:pt x="605" y="152"/>
                    <a:pt x="529" y="105"/>
                    <a:pt x="472" y="70"/>
                  </a:cubicBezTo>
                  <a:cubicBezTo>
                    <a:pt x="443" y="53"/>
                    <a:pt x="419" y="39"/>
                    <a:pt x="401" y="29"/>
                  </a:cubicBezTo>
                  <a:cubicBezTo>
                    <a:pt x="393" y="24"/>
                    <a:pt x="385" y="20"/>
                    <a:pt x="380" y="17"/>
                  </a:cubicBezTo>
                  <a:cubicBezTo>
                    <a:pt x="377" y="16"/>
                    <a:pt x="375" y="15"/>
                    <a:pt x="373" y="14"/>
                  </a:cubicBezTo>
                  <a:cubicBezTo>
                    <a:pt x="372" y="14"/>
                    <a:pt x="371" y="14"/>
                    <a:pt x="370" y="13"/>
                  </a:cubicBezTo>
                  <a:cubicBezTo>
                    <a:pt x="370" y="13"/>
                    <a:pt x="369" y="13"/>
                    <a:pt x="368" y="13"/>
                  </a:cubicBezTo>
                  <a:cubicBezTo>
                    <a:pt x="367" y="13"/>
                    <a:pt x="367" y="13"/>
                    <a:pt x="366" y="13"/>
                  </a:cubicBezTo>
                  <a:cubicBezTo>
                    <a:pt x="365" y="14"/>
                    <a:pt x="364" y="14"/>
                    <a:pt x="364" y="15"/>
                  </a:cubicBezTo>
                  <a:cubicBezTo>
                    <a:pt x="363" y="16"/>
                    <a:pt x="363" y="17"/>
                    <a:pt x="363" y="18"/>
                  </a:cubicBezTo>
                  <a:cubicBezTo>
                    <a:pt x="363" y="19"/>
                    <a:pt x="364" y="20"/>
                    <a:pt x="365" y="21"/>
                  </a:cubicBezTo>
                  <a:cubicBezTo>
                    <a:pt x="365" y="21"/>
                    <a:pt x="368" y="23"/>
                    <a:pt x="374" y="26"/>
                  </a:cubicBezTo>
                  <a:cubicBezTo>
                    <a:pt x="419" y="53"/>
                    <a:pt x="619" y="173"/>
                    <a:pt x="807" y="289"/>
                  </a:cubicBezTo>
                  <a:cubicBezTo>
                    <a:pt x="902" y="347"/>
                    <a:pt x="993" y="403"/>
                    <a:pt x="1061" y="447"/>
                  </a:cubicBezTo>
                  <a:cubicBezTo>
                    <a:pt x="1095" y="469"/>
                    <a:pt x="1123" y="487"/>
                    <a:pt x="1143" y="501"/>
                  </a:cubicBezTo>
                  <a:cubicBezTo>
                    <a:pt x="1153" y="508"/>
                    <a:pt x="1160" y="513"/>
                    <a:pt x="1165" y="517"/>
                  </a:cubicBezTo>
                  <a:cubicBezTo>
                    <a:pt x="1168" y="519"/>
                    <a:pt x="1170" y="521"/>
                    <a:pt x="1171" y="522"/>
                  </a:cubicBezTo>
                  <a:cubicBezTo>
                    <a:pt x="1172" y="523"/>
                    <a:pt x="1172" y="523"/>
                    <a:pt x="1172" y="523"/>
                  </a:cubicBezTo>
                  <a:cubicBezTo>
                    <a:pt x="1172" y="523"/>
                    <a:pt x="1172" y="523"/>
                    <a:pt x="1172" y="523"/>
                  </a:cubicBezTo>
                  <a:cubicBezTo>
                    <a:pt x="1174" y="522"/>
                    <a:pt x="1174" y="522"/>
                    <a:pt x="1174" y="522"/>
                  </a:cubicBezTo>
                  <a:cubicBezTo>
                    <a:pt x="1172" y="522"/>
                    <a:pt x="1172" y="522"/>
                    <a:pt x="1172" y="522"/>
                  </a:cubicBezTo>
                  <a:cubicBezTo>
                    <a:pt x="1172" y="523"/>
                    <a:pt x="1172" y="523"/>
                    <a:pt x="1172" y="523"/>
                  </a:cubicBezTo>
                  <a:cubicBezTo>
                    <a:pt x="1174" y="522"/>
                    <a:pt x="1174" y="522"/>
                    <a:pt x="1174" y="522"/>
                  </a:cubicBezTo>
                  <a:cubicBezTo>
                    <a:pt x="1172" y="522"/>
                    <a:pt x="1172" y="522"/>
                    <a:pt x="1172" y="522"/>
                  </a:cubicBezTo>
                  <a:cubicBezTo>
                    <a:pt x="1175" y="522"/>
                    <a:pt x="1175" y="522"/>
                    <a:pt x="1175" y="522"/>
                  </a:cubicBezTo>
                  <a:cubicBezTo>
                    <a:pt x="1172" y="521"/>
                    <a:pt x="1172" y="521"/>
                    <a:pt x="1172" y="521"/>
                  </a:cubicBezTo>
                  <a:cubicBezTo>
                    <a:pt x="1172" y="521"/>
                    <a:pt x="1172" y="522"/>
                    <a:pt x="1172" y="522"/>
                  </a:cubicBezTo>
                  <a:cubicBezTo>
                    <a:pt x="1175" y="522"/>
                    <a:pt x="1175" y="522"/>
                    <a:pt x="1175" y="522"/>
                  </a:cubicBezTo>
                  <a:cubicBezTo>
                    <a:pt x="1172" y="521"/>
                    <a:pt x="1172" y="521"/>
                    <a:pt x="1172" y="521"/>
                  </a:cubicBezTo>
                  <a:cubicBezTo>
                    <a:pt x="1176" y="523"/>
                    <a:pt x="1176" y="523"/>
                    <a:pt x="1176" y="523"/>
                  </a:cubicBezTo>
                  <a:cubicBezTo>
                    <a:pt x="1178" y="519"/>
                    <a:pt x="1178" y="519"/>
                    <a:pt x="1178" y="519"/>
                  </a:cubicBezTo>
                  <a:cubicBezTo>
                    <a:pt x="341" y="17"/>
                    <a:pt x="341" y="17"/>
                    <a:pt x="341" y="17"/>
                  </a:cubicBezTo>
                  <a:cubicBezTo>
                    <a:pt x="339" y="15"/>
                    <a:pt x="337" y="16"/>
                    <a:pt x="335" y="18"/>
                  </a:cubicBezTo>
                  <a:cubicBezTo>
                    <a:pt x="334" y="20"/>
                    <a:pt x="335" y="22"/>
                    <a:pt x="337" y="23"/>
                  </a:cubicBezTo>
                  <a:cubicBezTo>
                    <a:pt x="1154" y="534"/>
                    <a:pt x="1154" y="534"/>
                    <a:pt x="1154" y="534"/>
                  </a:cubicBezTo>
                  <a:cubicBezTo>
                    <a:pt x="1156" y="531"/>
                    <a:pt x="1156" y="531"/>
                    <a:pt x="1156" y="531"/>
                  </a:cubicBezTo>
                  <a:cubicBezTo>
                    <a:pt x="1152" y="528"/>
                    <a:pt x="1152" y="528"/>
                    <a:pt x="1152" y="528"/>
                  </a:cubicBezTo>
                  <a:cubicBezTo>
                    <a:pt x="1155" y="530"/>
                    <a:pt x="1155" y="530"/>
                    <a:pt x="1155" y="530"/>
                  </a:cubicBezTo>
                  <a:cubicBezTo>
                    <a:pt x="1154" y="527"/>
                    <a:pt x="1154" y="527"/>
                    <a:pt x="1154" y="527"/>
                  </a:cubicBezTo>
                  <a:cubicBezTo>
                    <a:pt x="1154" y="527"/>
                    <a:pt x="1153" y="528"/>
                    <a:pt x="1152" y="528"/>
                  </a:cubicBezTo>
                  <a:cubicBezTo>
                    <a:pt x="1155" y="530"/>
                    <a:pt x="1155" y="530"/>
                    <a:pt x="1155" y="530"/>
                  </a:cubicBezTo>
                  <a:cubicBezTo>
                    <a:pt x="1154" y="527"/>
                    <a:pt x="1154" y="527"/>
                    <a:pt x="1154" y="527"/>
                  </a:cubicBezTo>
                  <a:cubicBezTo>
                    <a:pt x="1155" y="529"/>
                    <a:pt x="1155" y="529"/>
                    <a:pt x="1155" y="529"/>
                  </a:cubicBezTo>
                  <a:cubicBezTo>
                    <a:pt x="1155" y="527"/>
                    <a:pt x="1155" y="527"/>
                    <a:pt x="1155" y="527"/>
                  </a:cubicBezTo>
                  <a:cubicBezTo>
                    <a:pt x="1155" y="527"/>
                    <a:pt x="1154" y="527"/>
                    <a:pt x="1154" y="527"/>
                  </a:cubicBezTo>
                  <a:cubicBezTo>
                    <a:pt x="1155" y="529"/>
                    <a:pt x="1155" y="529"/>
                    <a:pt x="1155" y="529"/>
                  </a:cubicBezTo>
                  <a:cubicBezTo>
                    <a:pt x="1155" y="527"/>
                    <a:pt x="1155" y="527"/>
                    <a:pt x="1155" y="527"/>
                  </a:cubicBezTo>
                  <a:cubicBezTo>
                    <a:pt x="1155" y="527"/>
                    <a:pt x="1154" y="527"/>
                    <a:pt x="1153" y="527"/>
                  </a:cubicBezTo>
                  <a:cubicBezTo>
                    <a:pt x="1150" y="526"/>
                    <a:pt x="1144" y="523"/>
                    <a:pt x="1135" y="519"/>
                  </a:cubicBezTo>
                  <a:cubicBezTo>
                    <a:pt x="1102" y="502"/>
                    <a:pt x="1034" y="463"/>
                    <a:pt x="951" y="413"/>
                  </a:cubicBezTo>
                  <a:cubicBezTo>
                    <a:pt x="827" y="338"/>
                    <a:pt x="670" y="239"/>
                    <a:pt x="543" y="159"/>
                  </a:cubicBezTo>
                  <a:cubicBezTo>
                    <a:pt x="479" y="120"/>
                    <a:pt x="424" y="84"/>
                    <a:pt x="384" y="59"/>
                  </a:cubicBezTo>
                  <a:cubicBezTo>
                    <a:pt x="364" y="47"/>
                    <a:pt x="348" y="37"/>
                    <a:pt x="337" y="30"/>
                  </a:cubicBezTo>
                  <a:cubicBezTo>
                    <a:pt x="326" y="23"/>
                    <a:pt x="320" y="19"/>
                    <a:pt x="320" y="19"/>
                  </a:cubicBezTo>
                  <a:cubicBezTo>
                    <a:pt x="319" y="18"/>
                    <a:pt x="317" y="18"/>
                    <a:pt x="316" y="19"/>
                  </a:cubicBezTo>
                  <a:cubicBezTo>
                    <a:pt x="315" y="19"/>
                    <a:pt x="314" y="21"/>
                    <a:pt x="314" y="22"/>
                  </a:cubicBezTo>
                  <a:cubicBezTo>
                    <a:pt x="314" y="24"/>
                    <a:pt x="315" y="24"/>
                    <a:pt x="315" y="24"/>
                  </a:cubicBezTo>
                  <a:cubicBezTo>
                    <a:pt x="315" y="25"/>
                    <a:pt x="315" y="25"/>
                    <a:pt x="316" y="25"/>
                  </a:cubicBezTo>
                  <a:cubicBezTo>
                    <a:pt x="316" y="26"/>
                    <a:pt x="316" y="26"/>
                    <a:pt x="316" y="26"/>
                  </a:cubicBezTo>
                  <a:cubicBezTo>
                    <a:pt x="317" y="27"/>
                    <a:pt x="319" y="27"/>
                    <a:pt x="321" y="29"/>
                  </a:cubicBezTo>
                  <a:cubicBezTo>
                    <a:pt x="338" y="39"/>
                    <a:pt x="397" y="75"/>
                    <a:pt x="477" y="122"/>
                  </a:cubicBezTo>
                  <a:cubicBezTo>
                    <a:pt x="598" y="194"/>
                    <a:pt x="764" y="293"/>
                    <a:pt x="900" y="377"/>
                  </a:cubicBezTo>
                  <a:cubicBezTo>
                    <a:pt x="968" y="419"/>
                    <a:pt x="1029" y="457"/>
                    <a:pt x="1072" y="486"/>
                  </a:cubicBezTo>
                  <a:cubicBezTo>
                    <a:pt x="1094" y="501"/>
                    <a:pt x="1111" y="513"/>
                    <a:pt x="1123" y="522"/>
                  </a:cubicBezTo>
                  <a:cubicBezTo>
                    <a:pt x="1129" y="527"/>
                    <a:pt x="1134" y="531"/>
                    <a:pt x="1137" y="534"/>
                  </a:cubicBezTo>
                  <a:cubicBezTo>
                    <a:pt x="1138" y="535"/>
                    <a:pt x="1139" y="537"/>
                    <a:pt x="1140" y="537"/>
                  </a:cubicBezTo>
                  <a:cubicBezTo>
                    <a:pt x="1140" y="538"/>
                    <a:pt x="1140" y="538"/>
                    <a:pt x="1141" y="538"/>
                  </a:cubicBezTo>
                  <a:cubicBezTo>
                    <a:pt x="1141" y="538"/>
                    <a:pt x="1141" y="538"/>
                    <a:pt x="1141" y="538"/>
                  </a:cubicBezTo>
                  <a:cubicBezTo>
                    <a:pt x="1142" y="538"/>
                    <a:pt x="1142" y="538"/>
                    <a:pt x="1142" y="538"/>
                  </a:cubicBezTo>
                  <a:cubicBezTo>
                    <a:pt x="1140" y="538"/>
                    <a:pt x="1140" y="538"/>
                    <a:pt x="1140" y="538"/>
                  </a:cubicBezTo>
                  <a:cubicBezTo>
                    <a:pt x="1141" y="538"/>
                    <a:pt x="1141" y="538"/>
                    <a:pt x="1141" y="538"/>
                  </a:cubicBezTo>
                  <a:cubicBezTo>
                    <a:pt x="1142" y="538"/>
                    <a:pt x="1142" y="538"/>
                    <a:pt x="1142" y="538"/>
                  </a:cubicBezTo>
                  <a:cubicBezTo>
                    <a:pt x="1140" y="538"/>
                    <a:pt x="1140" y="538"/>
                    <a:pt x="1140" y="538"/>
                  </a:cubicBezTo>
                  <a:cubicBezTo>
                    <a:pt x="1143" y="538"/>
                    <a:pt x="1143" y="538"/>
                    <a:pt x="1143" y="538"/>
                  </a:cubicBezTo>
                  <a:cubicBezTo>
                    <a:pt x="1141" y="536"/>
                    <a:pt x="1141" y="536"/>
                    <a:pt x="1141" y="536"/>
                  </a:cubicBezTo>
                  <a:cubicBezTo>
                    <a:pt x="1141" y="537"/>
                    <a:pt x="1140" y="537"/>
                    <a:pt x="1140" y="538"/>
                  </a:cubicBezTo>
                  <a:cubicBezTo>
                    <a:pt x="1143" y="538"/>
                    <a:pt x="1143" y="538"/>
                    <a:pt x="1143" y="538"/>
                  </a:cubicBezTo>
                  <a:cubicBezTo>
                    <a:pt x="1141" y="536"/>
                    <a:pt x="1141" y="536"/>
                    <a:pt x="1141" y="536"/>
                  </a:cubicBezTo>
                  <a:cubicBezTo>
                    <a:pt x="1144" y="539"/>
                    <a:pt x="1144" y="539"/>
                    <a:pt x="1144" y="539"/>
                  </a:cubicBezTo>
                  <a:cubicBezTo>
                    <a:pt x="1146" y="535"/>
                    <a:pt x="1146" y="535"/>
                    <a:pt x="1146" y="535"/>
                  </a:cubicBezTo>
                  <a:cubicBezTo>
                    <a:pt x="1146" y="535"/>
                    <a:pt x="941" y="407"/>
                    <a:pt x="732" y="279"/>
                  </a:cubicBezTo>
                  <a:cubicBezTo>
                    <a:pt x="628" y="214"/>
                    <a:pt x="522" y="150"/>
                    <a:pt x="441" y="102"/>
                  </a:cubicBezTo>
                  <a:cubicBezTo>
                    <a:pt x="400" y="78"/>
                    <a:pt x="366" y="58"/>
                    <a:pt x="341" y="44"/>
                  </a:cubicBezTo>
                  <a:cubicBezTo>
                    <a:pt x="328" y="37"/>
                    <a:pt x="318" y="31"/>
                    <a:pt x="310" y="28"/>
                  </a:cubicBezTo>
                  <a:cubicBezTo>
                    <a:pt x="306" y="26"/>
                    <a:pt x="303" y="24"/>
                    <a:pt x="300" y="23"/>
                  </a:cubicBezTo>
                  <a:cubicBezTo>
                    <a:pt x="299" y="23"/>
                    <a:pt x="298" y="22"/>
                    <a:pt x="297" y="22"/>
                  </a:cubicBezTo>
                  <a:cubicBezTo>
                    <a:pt x="296" y="22"/>
                    <a:pt x="295" y="22"/>
                    <a:pt x="294" y="21"/>
                  </a:cubicBezTo>
                  <a:cubicBezTo>
                    <a:pt x="293" y="21"/>
                    <a:pt x="293" y="22"/>
                    <a:pt x="292" y="22"/>
                  </a:cubicBezTo>
                  <a:cubicBezTo>
                    <a:pt x="291" y="22"/>
                    <a:pt x="290" y="23"/>
                    <a:pt x="290" y="24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0" y="23"/>
                    <a:pt x="290" y="23"/>
                    <a:pt x="290" y="23"/>
                  </a:cubicBezTo>
                  <a:cubicBezTo>
                    <a:pt x="289" y="24"/>
                    <a:pt x="289" y="25"/>
                    <a:pt x="289" y="26"/>
                  </a:cubicBezTo>
                  <a:cubicBezTo>
                    <a:pt x="289" y="27"/>
                    <a:pt x="289" y="27"/>
                    <a:pt x="289" y="28"/>
                  </a:cubicBezTo>
                  <a:cubicBezTo>
                    <a:pt x="290" y="28"/>
                    <a:pt x="290" y="28"/>
                    <a:pt x="290" y="29"/>
                  </a:cubicBezTo>
                  <a:cubicBezTo>
                    <a:pt x="291" y="29"/>
                    <a:pt x="291" y="29"/>
                    <a:pt x="291" y="29"/>
                  </a:cubicBezTo>
                  <a:cubicBezTo>
                    <a:pt x="292" y="30"/>
                    <a:pt x="293" y="31"/>
                    <a:pt x="295" y="33"/>
                  </a:cubicBezTo>
                  <a:cubicBezTo>
                    <a:pt x="312" y="44"/>
                    <a:pt x="372" y="80"/>
                    <a:pt x="452" y="129"/>
                  </a:cubicBezTo>
                  <a:cubicBezTo>
                    <a:pt x="571" y="203"/>
                    <a:pt x="737" y="304"/>
                    <a:pt x="872" y="388"/>
                  </a:cubicBezTo>
                  <a:cubicBezTo>
                    <a:pt x="940" y="430"/>
                    <a:pt x="1001" y="468"/>
                    <a:pt x="1044" y="495"/>
                  </a:cubicBezTo>
                  <a:cubicBezTo>
                    <a:pt x="1066" y="509"/>
                    <a:pt x="1083" y="521"/>
                    <a:pt x="1095" y="529"/>
                  </a:cubicBezTo>
                  <a:cubicBezTo>
                    <a:pt x="1101" y="533"/>
                    <a:pt x="1106" y="536"/>
                    <a:pt x="1109" y="538"/>
                  </a:cubicBezTo>
                  <a:cubicBezTo>
                    <a:pt x="1110" y="540"/>
                    <a:pt x="1111" y="541"/>
                    <a:pt x="1112" y="541"/>
                  </a:cubicBezTo>
                  <a:cubicBezTo>
                    <a:pt x="1112" y="542"/>
                    <a:pt x="1112" y="542"/>
                    <a:pt x="1112" y="542"/>
                  </a:cubicBezTo>
                  <a:cubicBezTo>
                    <a:pt x="1114" y="541"/>
                    <a:pt x="1114" y="541"/>
                    <a:pt x="1114" y="541"/>
                  </a:cubicBezTo>
                  <a:cubicBezTo>
                    <a:pt x="1112" y="541"/>
                    <a:pt x="1112" y="541"/>
                    <a:pt x="1112" y="541"/>
                  </a:cubicBezTo>
                  <a:cubicBezTo>
                    <a:pt x="1112" y="542"/>
                    <a:pt x="1112" y="542"/>
                    <a:pt x="1112" y="542"/>
                  </a:cubicBezTo>
                  <a:cubicBezTo>
                    <a:pt x="1114" y="541"/>
                    <a:pt x="1114" y="541"/>
                    <a:pt x="1114" y="541"/>
                  </a:cubicBezTo>
                  <a:cubicBezTo>
                    <a:pt x="1112" y="541"/>
                    <a:pt x="1112" y="541"/>
                    <a:pt x="1112" y="541"/>
                  </a:cubicBezTo>
                  <a:cubicBezTo>
                    <a:pt x="1115" y="540"/>
                    <a:pt x="1115" y="540"/>
                    <a:pt x="1115" y="540"/>
                  </a:cubicBezTo>
                  <a:cubicBezTo>
                    <a:pt x="1112" y="540"/>
                    <a:pt x="1112" y="540"/>
                    <a:pt x="1112" y="540"/>
                  </a:cubicBezTo>
                  <a:cubicBezTo>
                    <a:pt x="1112" y="541"/>
                    <a:pt x="1112" y="541"/>
                    <a:pt x="1112" y="541"/>
                  </a:cubicBezTo>
                  <a:cubicBezTo>
                    <a:pt x="1115" y="540"/>
                    <a:pt x="1115" y="540"/>
                    <a:pt x="1115" y="540"/>
                  </a:cubicBezTo>
                  <a:cubicBezTo>
                    <a:pt x="1112" y="540"/>
                    <a:pt x="1112" y="540"/>
                    <a:pt x="1112" y="540"/>
                  </a:cubicBezTo>
                  <a:cubicBezTo>
                    <a:pt x="1116" y="540"/>
                    <a:pt x="1116" y="540"/>
                    <a:pt x="1116" y="540"/>
                  </a:cubicBezTo>
                  <a:cubicBezTo>
                    <a:pt x="1112" y="538"/>
                    <a:pt x="1112" y="538"/>
                    <a:pt x="1112" y="538"/>
                  </a:cubicBezTo>
                  <a:cubicBezTo>
                    <a:pt x="1112" y="539"/>
                    <a:pt x="1112" y="539"/>
                    <a:pt x="1112" y="540"/>
                  </a:cubicBezTo>
                  <a:cubicBezTo>
                    <a:pt x="1116" y="540"/>
                    <a:pt x="1116" y="540"/>
                    <a:pt x="1116" y="540"/>
                  </a:cubicBezTo>
                  <a:cubicBezTo>
                    <a:pt x="1112" y="538"/>
                    <a:pt x="1112" y="538"/>
                    <a:pt x="1112" y="538"/>
                  </a:cubicBezTo>
                  <a:cubicBezTo>
                    <a:pt x="1116" y="540"/>
                    <a:pt x="1116" y="540"/>
                    <a:pt x="1116" y="540"/>
                  </a:cubicBezTo>
                  <a:cubicBezTo>
                    <a:pt x="1118" y="537"/>
                    <a:pt x="1118" y="537"/>
                    <a:pt x="1118" y="537"/>
                  </a:cubicBezTo>
                  <a:cubicBezTo>
                    <a:pt x="1118" y="537"/>
                    <a:pt x="920" y="409"/>
                    <a:pt x="716" y="281"/>
                  </a:cubicBezTo>
                  <a:cubicBezTo>
                    <a:pt x="614" y="217"/>
                    <a:pt x="510" y="153"/>
                    <a:pt x="428" y="105"/>
                  </a:cubicBezTo>
                  <a:cubicBezTo>
                    <a:pt x="387" y="81"/>
                    <a:pt x="351" y="62"/>
                    <a:pt x="325" y="47"/>
                  </a:cubicBezTo>
                  <a:cubicBezTo>
                    <a:pt x="311" y="40"/>
                    <a:pt x="300" y="35"/>
                    <a:pt x="291" y="31"/>
                  </a:cubicBezTo>
                  <a:cubicBezTo>
                    <a:pt x="286" y="29"/>
                    <a:pt x="283" y="28"/>
                    <a:pt x="279" y="27"/>
                  </a:cubicBezTo>
                  <a:cubicBezTo>
                    <a:pt x="276" y="26"/>
                    <a:pt x="273" y="25"/>
                    <a:pt x="271" y="25"/>
                  </a:cubicBezTo>
                  <a:cubicBezTo>
                    <a:pt x="270" y="25"/>
                    <a:pt x="269" y="25"/>
                    <a:pt x="268" y="26"/>
                  </a:cubicBezTo>
                  <a:cubicBezTo>
                    <a:pt x="267" y="26"/>
                    <a:pt x="266" y="27"/>
                    <a:pt x="265" y="28"/>
                  </a:cubicBezTo>
                  <a:cubicBezTo>
                    <a:pt x="264" y="29"/>
                    <a:pt x="264" y="30"/>
                    <a:pt x="264" y="31"/>
                  </a:cubicBezTo>
                  <a:cubicBezTo>
                    <a:pt x="265" y="32"/>
                    <a:pt x="265" y="33"/>
                    <a:pt x="266" y="33"/>
                  </a:cubicBezTo>
                  <a:cubicBezTo>
                    <a:pt x="266" y="33"/>
                    <a:pt x="269" y="35"/>
                    <a:pt x="275" y="39"/>
                  </a:cubicBezTo>
                  <a:cubicBezTo>
                    <a:pt x="318" y="65"/>
                    <a:pt x="511" y="184"/>
                    <a:pt x="694" y="297"/>
                  </a:cubicBezTo>
                  <a:cubicBezTo>
                    <a:pt x="785" y="354"/>
                    <a:pt x="874" y="409"/>
                    <a:pt x="939" y="451"/>
                  </a:cubicBezTo>
                  <a:cubicBezTo>
                    <a:pt x="972" y="471"/>
                    <a:pt x="1000" y="489"/>
                    <a:pt x="1018" y="501"/>
                  </a:cubicBezTo>
                  <a:cubicBezTo>
                    <a:pt x="1028" y="507"/>
                    <a:pt x="1035" y="512"/>
                    <a:pt x="1040" y="516"/>
                  </a:cubicBezTo>
                  <a:cubicBezTo>
                    <a:pt x="1043" y="518"/>
                    <a:pt x="1045" y="519"/>
                    <a:pt x="1046" y="520"/>
                  </a:cubicBezTo>
                  <a:cubicBezTo>
                    <a:pt x="1047" y="520"/>
                    <a:pt x="1047" y="521"/>
                    <a:pt x="1047" y="521"/>
                  </a:cubicBezTo>
                  <a:cubicBezTo>
                    <a:pt x="1047" y="521"/>
                    <a:pt x="1047" y="521"/>
                    <a:pt x="1047" y="521"/>
                  </a:cubicBezTo>
                  <a:cubicBezTo>
                    <a:pt x="1049" y="520"/>
                    <a:pt x="1049" y="520"/>
                    <a:pt x="1049" y="520"/>
                  </a:cubicBezTo>
                  <a:cubicBezTo>
                    <a:pt x="1047" y="521"/>
                    <a:pt x="1047" y="521"/>
                    <a:pt x="1047" y="521"/>
                  </a:cubicBezTo>
                  <a:cubicBezTo>
                    <a:pt x="1047" y="521"/>
                    <a:pt x="1047" y="521"/>
                    <a:pt x="1047" y="521"/>
                  </a:cubicBezTo>
                  <a:cubicBezTo>
                    <a:pt x="1049" y="520"/>
                    <a:pt x="1049" y="520"/>
                    <a:pt x="1049" y="520"/>
                  </a:cubicBezTo>
                  <a:cubicBezTo>
                    <a:pt x="1047" y="521"/>
                    <a:pt x="1047" y="521"/>
                    <a:pt x="1047" y="521"/>
                  </a:cubicBezTo>
                  <a:cubicBezTo>
                    <a:pt x="1050" y="519"/>
                    <a:pt x="1050" y="519"/>
                    <a:pt x="1050" y="519"/>
                  </a:cubicBezTo>
                  <a:cubicBezTo>
                    <a:pt x="1046" y="519"/>
                    <a:pt x="1046" y="519"/>
                    <a:pt x="1046" y="519"/>
                  </a:cubicBezTo>
                  <a:cubicBezTo>
                    <a:pt x="1046" y="520"/>
                    <a:pt x="1047" y="520"/>
                    <a:pt x="1047" y="521"/>
                  </a:cubicBezTo>
                  <a:cubicBezTo>
                    <a:pt x="1050" y="519"/>
                    <a:pt x="1050" y="519"/>
                    <a:pt x="1050" y="519"/>
                  </a:cubicBezTo>
                  <a:cubicBezTo>
                    <a:pt x="1046" y="519"/>
                    <a:pt x="1046" y="519"/>
                    <a:pt x="1046" y="519"/>
                  </a:cubicBezTo>
                  <a:cubicBezTo>
                    <a:pt x="1050" y="519"/>
                    <a:pt x="1050" y="519"/>
                    <a:pt x="1050" y="519"/>
                  </a:cubicBezTo>
                  <a:cubicBezTo>
                    <a:pt x="1047" y="517"/>
                    <a:pt x="1047" y="517"/>
                    <a:pt x="1047" y="517"/>
                  </a:cubicBezTo>
                  <a:cubicBezTo>
                    <a:pt x="1047" y="517"/>
                    <a:pt x="1046" y="518"/>
                    <a:pt x="1046" y="519"/>
                  </a:cubicBezTo>
                  <a:cubicBezTo>
                    <a:pt x="1050" y="519"/>
                    <a:pt x="1050" y="519"/>
                    <a:pt x="1050" y="519"/>
                  </a:cubicBezTo>
                  <a:cubicBezTo>
                    <a:pt x="1047" y="517"/>
                    <a:pt x="1047" y="517"/>
                    <a:pt x="1047" y="517"/>
                  </a:cubicBezTo>
                  <a:cubicBezTo>
                    <a:pt x="1050" y="519"/>
                    <a:pt x="1050" y="519"/>
                    <a:pt x="1050" y="519"/>
                  </a:cubicBezTo>
                  <a:cubicBezTo>
                    <a:pt x="1047" y="517"/>
                    <a:pt x="1047" y="517"/>
                    <a:pt x="1047" y="517"/>
                  </a:cubicBezTo>
                  <a:cubicBezTo>
                    <a:pt x="1050" y="518"/>
                    <a:pt x="1050" y="518"/>
                    <a:pt x="1050" y="518"/>
                  </a:cubicBezTo>
                  <a:cubicBezTo>
                    <a:pt x="1049" y="515"/>
                    <a:pt x="1049" y="515"/>
                    <a:pt x="1049" y="515"/>
                  </a:cubicBezTo>
                  <a:cubicBezTo>
                    <a:pt x="1048" y="516"/>
                    <a:pt x="1047" y="516"/>
                    <a:pt x="1047" y="517"/>
                  </a:cubicBezTo>
                  <a:cubicBezTo>
                    <a:pt x="1050" y="518"/>
                    <a:pt x="1050" y="518"/>
                    <a:pt x="1050" y="518"/>
                  </a:cubicBezTo>
                  <a:cubicBezTo>
                    <a:pt x="1049" y="515"/>
                    <a:pt x="1049" y="515"/>
                    <a:pt x="1049" y="515"/>
                  </a:cubicBezTo>
                  <a:cubicBezTo>
                    <a:pt x="1049" y="517"/>
                    <a:pt x="1049" y="517"/>
                    <a:pt x="1049" y="517"/>
                  </a:cubicBezTo>
                  <a:cubicBezTo>
                    <a:pt x="1049" y="515"/>
                    <a:pt x="1049" y="515"/>
                    <a:pt x="1049" y="515"/>
                  </a:cubicBezTo>
                  <a:cubicBezTo>
                    <a:pt x="1049" y="515"/>
                    <a:pt x="1049" y="515"/>
                    <a:pt x="1049" y="515"/>
                  </a:cubicBezTo>
                  <a:cubicBezTo>
                    <a:pt x="1049" y="517"/>
                    <a:pt x="1049" y="517"/>
                    <a:pt x="1049" y="517"/>
                  </a:cubicBezTo>
                  <a:cubicBezTo>
                    <a:pt x="1049" y="515"/>
                    <a:pt x="1049" y="515"/>
                    <a:pt x="1049" y="515"/>
                  </a:cubicBezTo>
                  <a:cubicBezTo>
                    <a:pt x="1049" y="515"/>
                    <a:pt x="1049" y="515"/>
                    <a:pt x="1048" y="515"/>
                  </a:cubicBezTo>
                  <a:cubicBezTo>
                    <a:pt x="1045" y="514"/>
                    <a:pt x="1039" y="512"/>
                    <a:pt x="1030" y="507"/>
                  </a:cubicBezTo>
                  <a:cubicBezTo>
                    <a:pt x="999" y="492"/>
                    <a:pt x="934" y="454"/>
                    <a:pt x="855" y="406"/>
                  </a:cubicBezTo>
                  <a:cubicBezTo>
                    <a:pt x="736" y="335"/>
                    <a:pt x="586" y="241"/>
                    <a:pt x="465" y="165"/>
                  </a:cubicBezTo>
                  <a:cubicBezTo>
                    <a:pt x="404" y="127"/>
                    <a:pt x="351" y="93"/>
                    <a:pt x="313" y="69"/>
                  </a:cubicBezTo>
                  <a:cubicBezTo>
                    <a:pt x="294" y="57"/>
                    <a:pt x="279" y="47"/>
                    <a:pt x="268" y="41"/>
                  </a:cubicBezTo>
                  <a:cubicBezTo>
                    <a:pt x="258" y="34"/>
                    <a:pt x="252" y="30"/>
                    <a:pt x="252" y="30"/>
                  </a:cubicBezTo>
                  <a:cubicBezTo>
                    <a:pt x="251" y="30"/>
                    <a:pt x="250" y="30"/>
                    <a:pt x="249" y="30"/>
                  </a:cubicBezTo>
                  <a:cubicBezTo>
                    <a:pt x="248" y="30"/>
                    <a:pt x="247" y="31"/>
                    <a:pt x="247" y="32"/>
                  </a:cubicBezTo>
                  <a:cubicBezTo>
                    <a:pt x="246" y="33"/>
                    <a:pt x="246" y="34"/>
                    <a:pt x="246" y="35"/>
                  </a:cubicBezTo>
                  <a:cubicBezTo>
                    <a:pt x="246" y="36"/>
                    <a:pt x="247" y="37"/>
                    <a:pt x="248" y="37"/>
                  </a:cubicBezTo>
                  <a:cubicBezTo>
                    <a:pt x="248" y="37"/>
                    <a:pt x="251" y="39"/>
                    <a:pt x="257" y="43"/>
                  </a:cubicBezTo>
                  <a:cubicBezTo>
                    <a:pt x="299" y="69"/>
                    <a:pt x="489" y="187"/>
                    <a:pt x="669" y="299"/>
                  </a:cubicBezTo>
                  <a:cubicBezTo>
                    <a:pt x="758" y="355"/>
                    <a:pt x="845" y="410"/>
                    <a:pt x="910" y="450"/>
                  </a:cubicBezTo>
                  <a:cubicBezTo>
                    <a:pt x="942" y="471"/>
                    <a:pt x="969" y="487"/>
                    <a:pt x="988" y="499"/>
                  </a:cubicBezTo>
                  <a:cubicBezTo>
                    <a:pt x="997" y="505"/>
                    <a:pt x="1004" y="510"/>
                    <a:pt x="1009" y="513"/>
                  </a:cubicBezTo>
                  <a:cubicBezTo>
                    <a:pt x="1012" y="514"/>
                    <a:pt x="1014" y="516"/>
                    <a:pt x="1015" y="516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7" y="517"/>
                    <a:pt x="1017" y="517"/>
                    <a:pt x="1017" y="517"/>
                  </a:cubicBezTo>
                  <a:cubicBezTo>
                    <a:pt x="1018" y="515"/>
                    <a:pt x="1018" y="515"/>
                    <a:pt x="1018" y="515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7" y="517"/>
                    <a:pt x="1017" y="517"/>
                    <a:pt x="1017" y="517"/>
                  </a:cubicBezTo>
                  <a:cubicBezTo>
                    <a:pt x="1018" y="515"/>
                    <a:pt x="1018" y="515"/>
                    <a:pt x="1018" y="515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9" y="515"/>
                    <a:pt x="1019" y="515"/>
                    <a:pt x="1019" y="515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9" y="515"/>
                    <a:pt x="1019" y="515"/>
                    <a:pt x="1019" y="515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6" y="516"/>
                    <a:pt x="1016" y="516"/>
                    <a:pt x="1016" y="516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6" y="516"/>
                    <a:pt x="1016" y="516"/>
                    <a:pt x="1016" y="516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5" y="514"/>
                    <a:pt x="1015" y="514"/>
                    <a:pt x="1015" y="514"/>
                  </a:cubicBezTo>
                  <a:cubicBezTo>
                    <a:pt x="1015" y="516"/>
                    <a:pt x="1016" y="516"/>
                    <a:pt x="1016" y="516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5" y="514"/>
                    <a:pt x="1015" y="514"/>
                    <a:pt x="1015" y="514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6" y="512"/>
                    <a:pt x="1016" y="512"/>
                    <a:pt x="1016" y="512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8" y="511"/>
                    <a:pt x="1018" y="511"/>
                    <a:pt x="1018" y="511"/>
                  </a:cubicBezTo>
                  <a:cubicBezTo>
                    <a:pt x="1017" y="511"/>
                    <a:pt x="1016" y="511"/>
                    <a:pt x="1016" y="512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8" y="511"/>
                    <a:pt x="1018" y="511"/>
                    <a:pt x="1018" y="511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1"/>
                    <a:pt x="1018" y="511"/>
                    <a:pt x="1018" y="511"/>
                  </a:cubicBezTo>
                  <a:cubicBezTo>
                    <a:pt x="1019" y="514"/>
                    <a:pt x="1019" y="514"/>
                    <a:pt x="1019" y="514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3"/>
                    <a:pt x="1019" y="513"/>
                    <a:pt x="1019" y="513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3"/>
                    <a:pt x="1019" y="513"/>
                    <a:pt x="1019" y="513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2"/>
                    <a:pt x="1019" y="512"/>
                    <a:pt x="1019" y="512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2"/>
                    <a:pt x="1019" y="512"/>
                    <a:pt x="1019" y="512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1"/>
                    <a:pt x="1019" y="511"/>
                    <a:pt x="1019" y="511"/>
                  </a:cubicBezTo>
                  <a:cubicBezTo>
                    <a:pt x="1019" y="510"/>
                    <a:pt x="1017" y="510"/>
                    <a:pt x="1015" y="509"/>
                  </a:cubicBezTo>
                  <a:cubicBezTo>
                    <a:pt x="1006" y="504"/>
                    <a:pt x="988" y="493"/>
                    <a:pt x="963" y="478"/>
                  </a:cubicBezTo>
                  <a:cubicBezTo>
                    <a:pt x="875" y="424"/>
                    <a:pt x="701" y="313"/>
                    <a:pt x="545" y="215"/>
                  </a:cubicBezTo>
                  <a:cubicBezTo>
                    <a:pt x="467" y="166"/>
                    <a:pt x="394" y="121"/>
                    <a:pt x="337" y="87"/>
                  </a:cubicBezTo>
                  <a:cubicBezTo>
                    <a:pt x="309" y="71"/>
                    <a:pt x="285" y="57"/>
                    <a:pt x="267" y="48"/>
                  </a:cubicBezTo>
                  <a:cubicBezTo>
                    <a:pt x="258" y="43"/>
                    <a:pt x="251" y="39"/>
                    <a:pt x="245" y="37"/>
                  </a:cubicBezTo>
                  <a:cubicBezTo>
                    <a:pt x="242" y="35"/>
                    <a:pt x="239" y="34"/>
                    <a:pt x="237" y="34"/>
                  </a:cubicBezTo>
                  <a:cubicBezTo>
                    <a:pt x="235" y="33"/>
                    <a:pt x="233" y="33"/>
                    <a:pt x="231" y="33"/>
                  </a:cubicBezTo>
                  <a:cubicBezTo>
                    <a:pt x="231" y="33"/>
                    <a:pt x="230" y="33"/>
                    <a:pt x="229" y="33"/>
                  </a:cubicBezTo>
                  <a:cubicBezTo>
                    <a:pt x="228" y="33"/>
                    <a:pt x="227" y="34"/>
                    <a:pt x="226" y="35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6" y="35"/>
                    <a:pt x="226" y="35"/>
                    <a:pt x="226" y="35"/>
                  </a:cubicBezTo>
                  <a:cubicBezTo>
                    <a:pt x="226" y="36"/>
                    <a:pt x="226" y="37"/>
                    <a:pt x="226" y="37"/>
                  </a:cubicBezTo>
                  <a:cubicBezTo>
                    <a:pt x="226" y="38"/>
                    <a:pt x="226" y="39"/>
                    <a:pt x="226" y="39"/>
                  </a:cubicBezTo>
                  <a:cubicBezTo>
                    <a:pt x="226" y="40"/>
                    <a:pt x="227" y="40"/>
                    <a:pt x="227" y="40"/>
                  </a:cubicBezTo>
                  <a:cubicBezTo>
                    <a:pt x="228" y="41"/>
                    <a:pt x="228" y="41"/>
                    <a:pt x="229" y="42"/>
                  </a:cubicBezTo>
                  <a:cubicBezTo>
                    <a:pt x="232" y="44"/>
                    <a:pt x="237" y="48"/>
                    <a:pt x="244" y="53"/>
                  </a:cubicBezTo>
                  <a:cubicBezTo>
                    <a:pt x="273" y="72"/>
                    <a:pt x="334" y="111"/>
                    <a:pt x="411" y="159"/>
                  </a:cubicBezTo>
                  <a:cubicBezTo>
                    <a:pt x="641" y="303"/>
                    <a:pt x="1004" y="526"/>
                    <a:pt x="1004" y="526"/>
                  </a:cubicBezTo>
                  <a:cubicBezTo>
                    <a:pt x="1005" y="526"/>
                    <a:pt x="1006" y="526"/>
                    <a:pt x="1007" y="526"/>
                  </a:cubicBezTo>
                  <a:cubicBezTo>
                    <a:pt x="1008" y="526"/>
                    <a:pt x="1009" y="525"/>
                    <a:pt x="1009" y="524"/>
                  </a:cubicBezTo>
                  <a:cubicBezTo>
                    <a:pt x="1010" y="523"/>
                    <a:pt x="1010" y="522"/>
                    <a:pt x="1010" y="521"/>
                  </a:cubicBezTo>
                  <a:cubicBezTo>
                    <a:pt x="1009" y="520"/>
                    <a:pt x="1009" y="519"/>
                    <a:pt x="1008" y="519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6" y="37"/>
                    <a:pt x="213" y="37"/>
                    <a:pt x="212" y="39"/>
                  </a:cubicBezTo>
                  <a:cubicBezTo>
                    <a:pt x="212" y="40"/>
                    <a:pt x="211" y="41"/>
                    <a:pt x="211" y="42"/>
                  </a:cubicBezTo>
                  <a:cubicBezTo>
                    <a:pt x="211" y="43"/>
                    <a:pt x="212" y="43"/>
                    <a:pt x="212" y="44"/>
                  </a:cubicBezTo>
                  <a:cubicBezTo>
                    <a:pt x="213" y="45"/>
                    <a:pt x="213" y="46"/>
                    <a:pt x="214" y="46"/>
                  </a:cubicBezTo>
                  <a:cubicBezTo>
                    <a:pt x="215" y="48"/>
                    <a:pt x="217" y="49"/>
                    <a:pt x="219" y="51"/>
                  </a:cubicBezTo>
                  <a:cubicBezTo>
                    <a:pt x="229" y="59"/>
                    <a:pt x="248" y="72"/>
                    <a:pt x="275" y="89"/>
                  </a:cubicBezTo>
                  <a:cubicBezTo>
                    <a:pt x="459" y="210"/>
                    <a:pt x="995" y="533"/>
                    <a:pt x="995" y="533"/>
                  </a:cubicBezTo>
                  <a:cubicBezTo>
                    <a:pt x="997" y="530"/>
                    <a:pt x="997" y="530"/>
                    <a:pt x="997" y="530"/>
                  </a:cubicBezTo>
                  <a:cubicBezTo>
                    <a:pt x="994" y="528"/>
                    <a:pt x="994" y="528"/>
                    <a:pt x="994" y="528"/>
                  </a:cubicBezTo>
                  <a:cubicBezTo>
                    <a:pt x="997" y="530"/>
                    <a:pt x="997" y="530"/>
                    <a:pt x="997" y="530"/>
                  </a:cubicBezTo>
                  <a:cubicBezTo>
                    <a:pt x="996" y="526"/>
                    <a:pt x="996" y="526"/>
                    <a:pt x="996" y="526"/>
                  </a:cubicBezTo>
                  <a:cubicBezTo>
                    <a:pt x="995" y="526"/>
                    <a:pt x="994" y="527"/>
                    <a:pt x="994" y="528"/>
                  </a:cubicBezTo>
                  <a:cubicBezTo>
                    <a:pt x="997" y="530"/>
                    <a:pt x="997" y="530"/>
                    <a:pt x="997" y="530"/>
                  </a:cubicBezTo>
                  <a:cubicBezTo>
                    <a:pt x="996" y="526"/>
                    <a:pt x="996" y="526"/>
                    <a:pt x="996" y="526"/>
                  </a:cubicBezTo>
                  <a:cubicBezTo>
                    <a:pt x="997" y="530"/>
                    <a:pt x="997" y="530"/>
                    <a:pt x="997" y="530"/>
                  </a:cubicBezTo>
                  <a:cubicBezTo>
                    <a:pt x="997" y="526"/>
                    <a:pt x="997" y="526"/>
                    <a:pt x="997" y="526"/>
                  </a:cubicBezTo>
                  <a:cubicBezTo>
                    <a:pt x="997" y="526"/>
                    <a:pt x="996" y="526"/>
                    <a:pt x="996" y="526"/>
                  </a:cubicBezTo>
                  <a:cubicBezTo>
                    <a:pt x="997" y="530"/>
                    <a:pt x="997" y="530"/>
                    <a:pt x="997" y="530"/>
                  </a:cubicBezTo>
                  <a:cubicBezTo>
                    <a:pt x="997" y="526"/>
                    <a:pt x="997" y="526"/>
                    <a:pt x="997" y="526"/>
                  </a:cubicBezTo>
                  <a:cubicBezTo>
                    <a:pt x="997" y="529"/>
                    <a:pt x="997" y="529"/>
                    <a:pt x="997" y="529"/>
                  </a:cubicBezTo>
                  <a:cubicBezTo>
                    <a:pt x="998" y="526"/>
                    <a:pt x="998" y="526"/>
                    <a:pt x="998" y="526"/>
                  </a:cubicBezTo>
                  <a:cubicBezTo>
                    <a:pt x="998" y="526"/>
                    <a:pt x="998" y="526"/>
                    <a:pt x="997" y="526"/>
                  </a:cubicBezTo>
                  <a:cubicBezTo>
                    <a:pt x="997" y="529"/>
                    <a:pt x="997" y="529"/>
                    <a:pt x="997" y="529"/>
                  </a:cubicBezTo>
                  <a:cubicBezTo>
                    <a:pt x="998" y="526"/>
                    <a:pt x="998" y="526"/>
                    <a:pt x="998" y="526"/>
                  </a:cubicBezTo>
                  <a:cubicBezTo>
                    <a:pt x="998" y="526"/>
                    <a:pt x="997" y="526"/>
                    <a:pt x="997" y="525"/>
                  </a:cubicBezTo>
                  <a:cubicBezTo>
                    <a:pt x="994" y="524"/>
                    <a:pt x="989" y="521"/>
                    <a:pt x="981" y="517"/>
                  </a:cubicBezTo>
                  <a:cubicBezTo>
                    <a:pt x="924" y="482"/>
                    <a:pt x="736" y="363"/>
                    <a:pt x="558" y="253"/>
                  </a:cubicBezTo>
                  <a:cubicBezTo>
                    <a:pt x="469" y="198"/>
                    <a:pt x="382" y="145"/>
                    <a:pt x="315" y="105"/>
                  </a:cubicBezTo>
                  <a:cubicBezTo>
                    <a:pt x="282" y="86"/>
                    <a:pt x="253" y="69"/>
                    <a:pt x="232" y="58"/>
                  </a:cubicBezTo>
                  <a:cubicBezTo>
                    <a:pt x="221" y="53"/>
                    <a:pt x="212" y="48"/>
                    <a:pt x="206" y="45"/>
                  </a:cubicBezTo>
                  <a:cubicBezTo>
                    <a:pt x="202" y="43"/>
                    <a:pt x="199" y="42"/>
                    <a:pt x="197" y="41"/>
                  </a:cubicBezTo>
                  <a:cubicBezTo>
                    <a:pt x="194" y="41"/>
                    <a:pt x="192" y="40"/>
                    <a:pt x="190" y="40"/>
                  </a:cubicBezTo>
                  <a:cubicBezTo>
                    <a:pt x="189" y="40"/>
                    <a:pt x="189" y="40"/>
                    <a:pt x="188" y="40"/>
                  </a:cubicBezTo>
                  <a:cubicBezTo>
                    <a:pt x="187" y="41"/>
                    <a:pt x="186" y="41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4" y="44"/>
                    <a:pt x="184" y="45"/>
                  </a:cubicBezTo>
                  <a:cubicBezTo>
                    <a:pt x="184" y="47"/>
                    <a:pt x="185" y="48"/>
                    <a:pt x="186" y="49"/>
                  </a:cubicBezTo>
                  <a:cubicBezTo>
                    <a:pt x="187" y="51"/>
                    <a:pt x="188" y="52"/>
                    <a:pt x="191" y="54"/>
                  </a:cubicBezTo>
                  <a:cubicBezTo>
                    <a:pt x="195" y="58"/>
                    <a:pt x="202" y="64"/>
                    <a:pt x="211" y="70"/>
                  </a:cubicBezTo>
                  <a:cubicBezTo>
                    <a:pt x="245" y="95"/>
                    <a:pt x="310" y="137"/>
                    <a:pt x="389" y="186"/>
                  </a:cubicBezTo>
                  <a:cubicBezTo>
                    <a:pt x="625" y="334"/>
                    <a:pt x="983" y="546"/>
                    <a:pt x="983" y="546"/>
                  </a:cubicBezTo>
                  <a:cubicBezTo>
                    <a:pt x="985" y="543"/>
                    <a:pt x="985" y="543"/>
                    <a:pt x="985" y="543"/>
                  </a:cubicBezTo>
                  <a:cubicBezTo>
                    <a:pt x="982" y="541"/>
                    <a:pt x="982" y="541"/>
                    <a:pt x="982" y="541"/>
                  </a:cubicBezTo>
                  <a:cubicBezTo>
                    <a:pt x="985" y="542"/>
                    <a:pt x="985" y="542"/>
                    <a:pt x="985" y="542"/>
                  </a:cubicBezTo>
                  <a:cubicBezTo>
                    <a:pt x="984" y="539"/>
                    <a:pt x="984" y="539"/>
                    <a:pt x="984" y="539"/>
                  </a:cubicBezTo>
                  <a:cubicBezTo>
                    <a:pt x="983" y="539"/>
                    <a:pt x="983" y="540"/>
                    <a:pt x="982" y="541"/>
                  </a:cubicBezTo>
                  <a:cubicBezTo>
                    <a:pt x="985" y="542"/>
                    <a:pt x="985" y="542"/>
                    <a:pt x="985" y="542"/>
                  </a:cubicBezTo>
                  <a:cubicBezTo>
                    <a:pt x="984" y="539"/>
                    <a:pt x="984" y="539"/>
                    <a:pt x="984" y="539"/>
                  </a:cubicBezTo>
                  <a:cubicBezTo>
                    <a:pt x="985" y="541"/>
                    <a:pt x="985" y="541"/>
                    <a:pt x="985" y="541"/>
                  </a:cubicBezTo>
                  <a:cubicBezTo>
                    <a:pt x="985" y="539"/>
                    <a:pt x="985" y="539"/>
                    <a:pt x="985" y="539"/>
                  </a:cubicBezTo>
                  <a:cubicBezTo>
                    <a:pt x="985" y="539"/>
                    <a:pt x="984" y="539"/>
                    <a:pt x="984" y="539"/>
                  </a:cubicBezTo>
                  <a:cubicBezTo>
                    <a:pt x="985" y="541"/>
                    <a:pt x="985" y="541"/>
                    <a:pt x="985" y="541"/>
                  </a:cubicBezTo>
                  <a:cubicBezTo>
                    <a:pt x="985" y="539"/>
                    <a:pt x="985" y="539"/>
                    <a:pt x="985" y="539"/>
                  </a:cubicBezTo>
                  <a:cubicBezTo>
                    <a:pt x="985" y="540"/>
                    <a:pt x="985" y="540"/>
                    <a:pt x="985" y="540"/>
                  </a:cubicBezTo>
                  <a:cubicBezTo>
                    <a:pt x="985" y="539"/>
                    <a:pt x="985" y="539"/>
                    <a:pt x="985" y="539"/>
                  </a:cubicBezTo>
                  <a:cubicBezTo>
                    <a:pt x="985" y="539"/>
                    <a:pt x="985" y="539"/>
                    <a:pt x="985" y="539"/>
                  </a:cubicBezTo>
                  <a:cubicBezTo>
                    <a:pt x="985" y="540"/>
                    <a:pt x="985" y="540"/>
                    <a:pt x="985" y="540"/>
                  </a:cubicBezTo>
                  <a:cubicBezTo>
                    <a:pt x="985" y="539"/>
                    <a:pt x="985" y="539"/>
                    <a:pt x="985" y="539"/>
                  </a:cubicBezTo>
                  <a:cubicBezTo>
                    <a:pt x="984" y="539"/>
                    <a:pt x="984" y="539"/>
                    <a:pt x="984" y="539"/>
                  </a:cubicBezTo>
                  <a:cubicBezTo>
                    <a:pt x="984" y="539"/>
                    <a:pt x="982" y="538"/>
                    <a:pt x="979" y="537"/>
                  </a:cubicBezTo>
                  <a:cubicBezTo>
                    <a:pt x="968" y="532"/>
                    <a:pt x="948" y="521"/>
                    <a:pt x="920" y="505"/>
                  </a:cubicBezTo>
                  <a:cubicBezTo>
                    <a:pt x="821" y="449"/>
                    <a:pt x="632" y="334"/>
                    <a:pt x="468" y="233"/>
                  </a:cubicBezTo>
                  <a:cubicBezTo>
                    <a:pt x="386" y="182"/>
                    <a:pt x="310" y="135"/>
                    <a:pt x="255" y="100"/>
                  </a:cubicBezTo>
                  <a:cubicBezTo>
                    <a:pt x="227" y="83"/>
                    <a:pt x="205" y="69"/>
                    <a:pt x="189" y="59"/>
                  </a:cubicBezTo>
                  <a:cubicBezTo>
                    <a:pt x="181" y="54"/>
                    <a:pt x="175" y="50"/>
                    <a:pt x="171" y="48"/>
                  </a:cubicBezTo>
                  <a:cubicBezTo>
                    <a:pt x="167" y="45"/>
                    <a:pt x="165" y="44"/>
                    <a:pt x="165" y="44"/>
                  </a:cubicBezTo>
                  <a:cubicBezTo>
                    <a:pt x="164" y="43"/>
                    <a:pt x="163" y="43"/>
                    <a:pt x="162" y="43"/>
                  </a:cubicBezTo>
                  <a:cubicBezTo>
                    <a:pt x="161" y="44"/>
                    <a:pt x="160" y="44"/>
                    <a:pt x="159" y="45"/>
                  </a:cubicBezTo>
                  <a:cubicBezTo>
                    <a:pt x="159" y="46"/>
                    <a:pt x="158" y="47"/>
                    <a:pt x="159" y="48"/>
                  </a:cubicBezTo>
                  <a:cubicBezTo>
                    <a:pt x="159" y="49"/>
                    <a:pt x="160" y="50"/>
                    <a:pt x="160" y="51"/>
                  </a:cubicBezTo>
                  <a:cubicBezTo>
                    <a:pt x="359" y="175"/>
                    <a:pt x="359" y="175"/>
                    <a:pt x="359" y="175"/>
                  </a:cubicBezTo>
                  <a:cubicBezTo>
                    <a:pt x="147" y="46"/>
                    <a:pt x="147" y="46"/>
                    <a:pt x="147" y="46"/>
                  </a:cubicBezTo>
                  <a:cubicBezTo>
                    <a:pt x="146" y="45"/>
                    <a:pt x="145" y="45"/>
                    <a:pt x="144" y="45"/>
                  </a:cubicBezTo>
                  <a:cubicBezTo>
                    <a:pt x="143" y="46"/>
                    <a:pt x="142" y="46"/>
                    <a:pt x="142" y="47"/>
                  </a:cubicBezTo>
                  <a:cubicBezTo>
                    <a:pt x="141" y="48"/>
                    <a:pt x="141" y="49"/>
                    <a:pt x="141" y="50"/>
                  </a:cubicBezTo>
                  <a:cubicBezTo>
                    <a:pt x="142" y="51"/>
                    <a:pt x="142" y="52"/>
                    <a:pt x="143" y="53"/>
                  </a:cubicBezTo>
                  <a:cubicBezTo>
                    <a:pt x="143" y="53"/>
                    <a:pt x="146" y="55"/>
                    <a:pt x="153" y="58"/>
                  </a:cubicBezTo>
                  <a:cubicBezTo>
                    <a:pt x="198" y="86"/>
                    <a:pt x="404" y="209"/>
                    <a:pt x="599" y="328"/>
                  </a:cubicBezTo>
                  <a:cubicBezTo>
                    <a:pt x="696" y="387"/>
                    <a:pt x="790" y="446"/>
                    <a:pt x="860" y="491"/>
                  </a:cubicBezTo>
                  <a:cubicBezTo>
                    <a:pt x="895" y="513"/>
                    <a:pt x="924" y="532"/>
                    <a:pt x="944" y="546"/>
                  </a:cubicBezTo>
                  <a:cubicBezTo>
                    <a:pt x="954" y="553"/>
                    <a:pt x="962" y="559"/>
                    <a:pt x="967" y="563"/>
                  </a:cubicBezTo>
                  <a:cubicBezTo>
                    <a:pt x="970" y="566"/>
                    <a:pt x="972" y="567"/>
                    <a:pt x="973" y="569"/>
                  </a:cubicBezTo>
                  <a:cubicBezTo>
                    <a:pt x="974" y="569"/>
                    <a:pt x="974" y="570"/>
                    <a:pt x="974" y="570"/>
                  </a:cubicBezTo>
                  <a:cubicBezTo>
                    <a:pt x="974" y="570"/>
                    <a:pt x="974" y="570"/>
                    <a:pt x="974" y="570"/>
                  </a:cubicBezTo>
                  <a:cubicBezTo>
                    <a:pt x="975" y="570"/>
                    <a:pt x="975" y="570"/>
                    <a:pt x="975" y="570"/>
                  </a:cubicBezTo>
                  <a:cubicBezTo>
                    <a:pt x="974" y="570"/>
                    <a:pt x="974" y="570"/>
                    <a:pt x="974" y="570"/>
                  </a:cubicBezTo>
                  <a:cubicBezTo>
                    <a:pt x="974" y="570"/>
                    <a:pt x="974" y="570"/>
                    <a:pt x="974" y="570"/>
                  </a:cubicBezTo>
                  <a:cubicBezTo>
                    <a:pt x="975" y="570"/>
                    <a:pt x="975" y="570"/>
                    <a:pt x="975" y="570"/>
                  </a:cubicBezTo>
                  <a:cubicBezTo>
                    <a:pt x="974" y="570"/>
                    <a:pt x="974" y="570"/>
                    <a:pt x="974" y="570"/>
                  </a:cubicBezTo>
                  <a:cubicBezTo>
                    <a:pt x="977" y="569"/>
                    <a:pt x="977" y="569"/>
                    <a:pt x="977" y="569"/>
                  </a:cubicBezTo>
                  <a:cubicBezTo>
                    <a:pt x="974" y="569"/>
                    <a:pt x="974" y="569"/>
                    <a:pt x="974" y="569"/>
                  </a:cubicBezTo>
                  <a:cubicBezTo>
                    <a:pt x="974" y="569"/>
                    <a:pt x="974" y="570"/>
                    <a:pt x="974" y="570"/>
                  </a:cubicBezTo>
                  <a:cubicBezTo>
                    <a:pt x="977" y="569"/>
                    <a:pt x="977" y="569"/>
                    <a:pt x="977" y="569"/>
                  </a:cubicBezTo>
                  <a:cubicBezTo>
                    <a:pt x="974" y="569"/>
                    <a:pt x="974" y="569"/>
                    <a:pt x="974" y="569"/>
                  </a:cubicBezTo>
                  <a:cubicBezTo>
                    <a:pt x="977" y="569"/>
                    <a:pt x="977" y="569"/>
                    <a:pt x="977" y="569"/>
                  </a:cubicBezTo>
                  <a:cubicBezTo>
                    <a:pt x="975" y="567"/>
                    <a:pt x="975" y="567"/>
                    <a:pt x="975" y="567"/>
                  </a:cubicBezTo>
                  <a:cubicBezTo>
                    <a:pt x="974" y="568"/>
                    <a:pt x="974" y="569"/>
                    <a:pt x="974" y="569"/>
                  </a:cubicBezTo>
                  <a:cubicBezTo>
                    <a:pt x="977" y="569"/>
                    <a:pt x="977" y="569"/>
                    <a:pt x="977" y="569"/>
                  </a:cubicBezTo>
                  <a:cubicBezTo>
                    <a:pt x="975" y="567"/>
                    <a:pt x="975" y="567"/>
                    <a:pt x="975" y="567"/>
                  </a:cubicBezTo>
                  <a:cubicBezTo>
                    <a:pt x="978" y="569"/>
                    <a:pt x="978" y="569"/>
                    <a:pt x="978" y="569"/>
                  </a:cubicBezTo>
                  <a:cubicBezTo>
                    <a:pt x="980" y="566"/>
                    <a:pt x="980" y="566"/>
                    <a:pt x="980" y="566"/>
                  </a:cubicBezTo>
                  <a:cubicBezTo>
                    <a:pt x="980" y="566"/>
                    <a:pt x="773" y="436"/>
                    <a:pt x="562" y="307"/>
                  </a:cubicBezTo>
                  <a:cubicBezTo>
                    <a:pt x="457" y="242"/>
                    <a:pt x="351" y="177"/>
                    <a:pt x="270" y="128"/>
                  </a:cubicBezTo>
                  <a:cubicBezTo>
                    <a:pt x="229" y="104"/>
                    <a:pt x="195" y="84"/>
                    <a:pt x="170" y="69"/>
                  </a:cubicBezTo>
                  <a:cubicBezTo>
                    <a:pt x="157" y="62"/>
                    <a:pt x="147" y="57"/>
                    <a:pt x="140" y="53"/>
                  </a:cubicBezTo>
                  <a:cubicBezTo>
                    <a:pt x="136" y="51"/>
                    <a:pt x="133" y="49"/>
                    <a:pt x="131" y="48"/>
                  </a:cubicBezTo>
                  <a:cubicBezTo>
                    <a:pt x="129" y="48"/>
                    <a:pt x="128" y="47"/>
                    <a:pt x="127" y="47"/>
                  </a:cubicBezTo>
                  <a:cubicBezTo>
                    <a:pt x="126" y="47"/>
                    <a:pt x="126" y="47"/>
                    <a:pt x="124" y="47"/>
                  </a:cubicBezTo>
                  <a:cubicBezTo>
                    <a:pt x="124" y="47"/>
                    <a:pt x="124" y="47"/>
                    <a:pt x="123" y="47"/>
                  </a:cubicBezTo>
                  <a:cubicBezTo>
                    <a:pt x="122" y="47"/>
                    <a:pt x="121" y="48"/>
                    <a:pt x="121" y="49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0" y="49"/>
                    <a:pt x="120" y="50"/>
                    <a:pt x="120" y="51"/>
                  </a:cubicBezTo>
                  <a:cubicBezTo>
                    <a:pt x="120" y="52"/>
                    <a:pt x="120" y="52"/>
                    <a:pt x="121" y="53"/>
                  </a:cubicBezTo>
                  <a:cubicBezTo>
                    <a:pt x="121" y="54"/>
                    <a:pt x="121" y="54"/>
                    <a:pt x="122" y="54"/>
                  </a:cubicBezTo>
                  <a:cubicBezTo>
                    <a:pt x="122" y="55"/>
                    <a:pt x="123" y="55"/>
                    <a:pt x="123" y="56"/>
                  </a:cubicBezTo>
                  <a:cubicBezTo>
                    <a:pt x="126" y="58"/>
                    <a:pt x="132" y="62"/>
                    <a:pt x="140" y="67"/>
                  </a:cubicBezTo>
                  <a:cubicBezTo>
                    <a:pt x="203" y="107"/>
                    <a:pt x="411" y="231"/>
                    <a:pt x="604" y="348"/>
                  </a:cubicBezTo>
                  <a:cubicBezTo>
                    <a:pt x="701" y="407"/>
                    <a:pt x="793" y="464"/>
                    <a:pt x="862" y="507"/>
                  </a:cubicBezTo>
                  <a:cubicBezTo>
                    <a:pt x="896" y="529"/>
                    <a:pt x="924" y="547"/>
                    <a:pt x="943" y="561"/>
                  </a:cubicBezTo>
                  <a:cubicBezTo>
                    <a:pt x="953" y="568"/>
                    <a:pt x="961" y="573"/>
                    <a:pt x="966" y="578"/>
                  </a:cubicBezTo>
                  <a:cubicBezTo>
                    <a:pt x="968" y="580"/>
                    <a:pt x="970" y="581"/>
                    <a:pt x="971" y="583"/>
                  </a:cubicBezTo>
                  <a:cubicBezTo>
                    <a:pt x="972" y="583"/>
                    <a:pt x="972" y="584"/>
                    <a:pt x="973" y="584"/>
                  </a:cubicBezTo>
                  <a:cubicBezTo>
                    <a:pt x="973" y="584"/>
                    <a:pt x="973" y="584"/>
                    <a:pt x="973" y="584"/>
                  </a:cubicBezTo>
                  <a:cubicBezTo>
                    <a:pt x="974" y="583"/>
                    <a:pt x="974" y="583"/>
                    <a:pt x="974" y="583"/>
                  </a:cubicBezTo>
                  <a:cubicBezTo>
                    <a:pt x="973" y="584"/>
                    <a:pt x="973" y="584"/>
                    <a:pt x="973" y="584"/>
                  </a:cubicBezTo>
                  <a:cubicBezTo>
                    <a:pt x="973" y="584"/>
                    <a:pt x="973" y="584"/>
                    <a:pt x="973" y="584"/>
                  </a:cubicBezTo>
                  <a:cubicBezTo>
                    <a:pt x="974" y="583"/>
                    <a:pt x="974" y="583"/>
                    <a:pt x="974" y="583"/>
                  </a:cubicBezTo>
                  <a:cubicBezTo>
                    <a:pt x="973" y="584"/>
                    <a:pt x="973" y="584"/>
                    <a:pt x="973" y="58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72" y="583"/>
                    <a:pt x="972" y="583"/>
                    <a:pt x="972" y="583"/>
                  </a:cubicBezTo>
                  <a:cubicBezTo>
                    <a:pt x="972" y="583"/>
                    <a:pt x="973" y="584"/>
                    <a:pt x="973" y="584"/>
                  </a:cubicBezTo>
                  <a:cubicBezTo>
                    <a:pt x="975" y="583"/>
                    <a:pt x="975" y="583"/>
                    <a:pt x="975" y="583"/>
                  </a:cubicBezTo>
                  <a:cubicBezTo>
                    <a:pt x="972" y="583"/>
                    <a:pt x="972" y="583"/>
                    <a:pt x="972" y="583"/>
                  </a:cubicBezTo>
                  <a:cubicBezTo>
                    <a:pt x="976" y="583"/>
                    <a:pt x="976" y="583"/>
                    <a:pt x="976" y="583"/>
                  </a:cubicBezTo>
                  <a:cubicBezTo>
                    <a:pt x="973" y="581"/>
                    <a:pt x="973" y="581"/>
                    <a:pt x="973" y="581"/>
                  </a:cubicBezTo>
                  <a:cubicBezTo>
                    <a:pt x="973" y="582"/>
                    <a:pt x="972" y="582"/>
                    <a:pt x="972" y="583"/>
                  </a:cubicBezTo>
                  <a:cubicBezTo>
                    <a:pt x="976" y="583"/>
                    <a:pt x="976" y="583"/>
                    <a:pt x="976" y="583"/>
                  </a:cubicBezTo>
                  <a:cubicBezTo>
                    <a:pt x="973" y="581"/>
                    <a:pt x="973" y="581"/>
                    <a:pt x="973" y="581"/>
                  </a:cubicBezTo>
                  <a:cubicBezTo>
                    <a:pt x="976" y="583"/>
                    <a:pt x="976" y="583"/>
                    <a:pt x="976" y="583"/>
                  </a:cubicBezTo>
                  <a:cubicBezTo>
                    <a:pt x="978" y="580"/>
                    <a:pt x="978" y="580"/>
                    <a:pt x="978" y="580"/>
                  </a:cubicBezTo>
                  <a:cubicBezTo>
                    <a:pt x="106" y="51"/>
                    <a:pt x="106" y="51"/>
                    <a:pt x="106" y="51"/>
                  </a:cubicBezTo>
                  <a:cubicBezTo>
                    <a:pt x="104" y="50"/>
                    <a:pt x="101" y="50"/>
                    <a:pt x="100" y="52"/>
                  </a:cubicBezTo>
                  <a:cubicBezTo>
                    <a:pt x="100" y="53"/>
                    <a:pt x="99" y="54"/>
                    <a:pt x="99" y="55"/>
                  </a:cubicBezTo>
                  <a:cubicBezTo>
                    <a:pt x="99" y="57"/>
                    <a:pt x="100" y="58"/>
                    <a:pt x="100" y="59"/>
                  </a:cubicBezTo>
                  <a:cubicBezTo>
                    <a:pt x="102" y="61"/>
                    <a:pt x="103" y="64"/>
                    <a:pt x="106" y="66"/>
                  </a:cubicBezTo>
                  <a:cubicBezTo>
                    <a:pt x="111" y="71"/>
                    <a:pt x="118" y="78"/>
                    <a:pt x="128" y="85"/>
                  </a:cubicBezTo>
                  <a:cubicBezTo>
                    <a:pt x="166" y="114"/>
                    <a:pt x="238" y="161"/>
                    <a:pt x="324" y="215"/>
                  </a:cubicBezTo>
                  <a:cubicBezTo>
                    <a:pt x="585" y="377"/>
                    <a:pt x="980" y="606"/>
                    <a:pt x="980" y="606"/>
                  </a:cubicBezTo>
                  <a:cubicBezTo>
                    <a:pt x="982" y="603"/>
                    <a:pt x="982" y="603"/>
                    <a:pt x="982" y="603"/>
                  </a:cubicBezTo>
                  <a:cubicBezTo>
                    <a:pt x="978" y="601"/>
                    <a:pt x="978" y="601"/>
                    <a:pt x="978" y="601"/>
                  </a:cubicBezTo>
                  <a:cubicBezTo>
                    <a:pt x="982" y="603"/>
                    <a:pt x="982" y="603"/>
                    <a:pt x="982" y="603"/>
                  </a:cubicBezTo>
                  <a:cubicBezTo>
                    <a:pt x="980" y="599"/>
                    <a:pt x="980" y="599"/>
                    <a:pt x="980" y="599"/>
                  </a:cubicBezTo>
                  <a:cubicBezTo>
                    <a:pt x="980" y="599"/>
                    <a:pt x="979" y="600"/>
                    <a:pt x="978" y="601"/>
                  </a:cubicBezTo>
                  <a:cubicBezTo>
                    <a:pt x="982" y="603"/>
                    <a:pt x="982" y="603"/>
                    <a:pt x="982" y="603"/>
                  </a:cubicBezTo>
                  <a:cubicBezTo>
                    <a:pt x="980" y="599"/>
                    <a:pt x="980" y="599"/>
                    <a:pt x="980" y="599"/>
                  </a:cubicBezTo>
                  <a:cubicBezTo>
                    <a:pt x="981" y="603"/>
                    <a:pt x="981" y="603"/>
                    <a:pt x="981" y="603"/>
                  </a:cubicBezTo>
                  <a:cubicBezTo>
                    <a:pt x="981" y="599"/>
                    <a:pt x="981" y="599"/>
                    <a:pt x="981" y="599"/>
                  </a:cubicBezTo>
                  <a:cubicBezTo>
                    <a:pt x="981" y="599"/>
                    <a:pt x="981" y="599"/>
                    <a:pt x="980" y="599"/>
                  </a:cubicBezTo>
                  <a:cubicBezTo>
                    <a:pt x="981" y="603"/>
                    <a:pt x="981" y="603"/>
                    <a:pt x="981" y="603"/>
                  </a:cubicBezTo>
                  <a:cubicBezTo>
                    <a:pt x="981" y="599"/>
                    <a:pt x="981" y="599"/>
                    <a:pt x="981" y="599"/>
                  </a:cubicBezTo>
                  <a:cubicBezTo>
                    <a:pt x="981" y="602"/>
                    <a:pt x="981" y="602"/>
                    <a:pt x="981" y="602"/>
                  </a:cubicBezTo>
                  <a:cubicBezTo>
                    <a:pt x="982" y="599"/>
                    <a:pt x="982" y="599"/>
                    <a:pt x="982" y="599"/>
                  </a:cubicBezTo>
                  <a:cubicBezTo>
                    <a:pt x="981" y="599"/>
                    <a:pt x="981" y="599"/>
                    <a:pt x="981" y="599"/>
                  </a:cubicBezTo>
                  <a:cubicBezTo>
                    <a:pt x="981" y="602"/>
                    <a:pt x="981" y="602"/>
                    <a:pt x="981" y="602"/>
                  </a:cubicBezTo>
                  <a:cubicBezTo>
                    <a:pt x="982" y="599"/>
                    <a:pt x="982" y="599"/>
                    <a:pt x="982" y="599"/>
                  </a:cubicBezTo>
                  <a:cubicBezTo>
                    <a:pt x="982" y="600"/>
                    <a:pt x="982" y="600"/>
                    <a:pt x="982" y="600"/>
                  </a:cubicBezTo>
                  <a:cubicBezTo>
                    <a:pt x="982" y="599"/>
                    <a:pt x="982" y="599"/>
                    <a:pt x="982" y="599"/>
                  </a:cubicBezTo>
                  <a:cubicBezTo>
                    <a:pt x="982" y="599"/>
                    <a:pt x="982" y="599"/>
                    <a:pt x="982" y="599"/>
                  </a:cubicBezTo>
                  <a:cubicBezTo>
                    <a:pt x="982" y="600"/>
                    <a:pt x="982" y="600"/>
                    <a:pt x="982" y="600"/>
                  </a:cubicBezTo>
                  <a:cubicBezTo>
                    <a:pt x="982" y="599"/>
                    <a:pt x="982" y="599"/>
                    <a:pt x="982" y="599"/>
                  </a:cubicBezTo>
                  <a:cubicBezTo>
                    <a:pt x="982" y="599"/>
                    <a:pt x="982" y="599"/>
                    <a:pt x="982" y="599"/>
                  </a:cubicBezTo>
                  <a:cubicBezTo>
                    <a:pt x="981" y="599"/>
                    <a:pt x="980" y="598"/>
                    <a:pt x="977" y="597"/>
                  </a:cubicBezTo>
                  <a:cubicBezTo>
                    <a:pt x="967" y="592"/>
                    <a:pt x="946" y="580"/>
                    <a:pt x="916" y="562"/>
                  </a:cubicBezTo>
                  <a:cubicBezTo>
                    <a:pt x="811" y="501"/>
                    <a:pt x="603" y="374"/>
                    <a:pt x="422" y="263"/>
                  </a:cubicBezTo>
                  <a:cubicBezTo>
                    <a:pt x="331" y="208"/>
                    <a:pt x="247" y="156"/>
                    <a:pt x="186" y="118"/>
                  </a:cubicBezTo>
                  <a:cubicBezTo>
                    <a:pt x="155" y="100"/>
                    <a:pt x="130" y="84"/>
                    <a:pt x="112" y="73"/>
                  </a:cubicBezTo>
                  <a:cubicBezTo>
                    <a:pt x="104" y="68"/>
                    <a:pt x="97" y="64"/>
                    <a:pt x="92" y="61"/>
                  </a:cubicBezTo>
                  <a:cubicBezTo>
                    <a:pt x="88" y="58"/>
                    <a:pt x="85" y="57"/>
                    <a:pt x="85" y="57"/>
                  </a:cubicBezTo>
                  <a:cubicBezTo>
                    <a:pt x="84" y="56"/>
                    <a:pt x="83" y="56"/>
                    <a:pt x="82" y="56"/>
                  </a:cubicBezTo>
                  <a:cubicBezTo>
                    <a:pt x="81" y="56"/>
                    <a:pt x="80" y="57"/>
                    <a:pt x="80" y="58"/>
                  </a:cubicBezTo>
                  <a:cubicBezTo>
                    <a:pt x="79" y="59"/>
                    <a:pt x="79" y="60"/>
                    <a:pt x="79" y="61"/>
                  </a:cubicBezTo>
                  <a:cubicBezTo>
                    <a:pt x="79" y="62"/>
                    <a:pt x="80" y="63"/>
                    <a:pt x="81" y="64"/>
                  </a:cubicBezTo>
                  <a:cubicBezTo>
                    <a:pt x="81" y="64"/>
                    <a:pt x="85" y="66"/>
                    <a:pt x="91" y="70"/>
                  </a:cubicBezTo>
                  <a:cubicBezTo>
                    <a:pt x="141" y="100"/>
                    <a:pt x="364" y="238"/>
                    <a:pt x="574" y="368"/>
                  </a:cubicBezTo>
                  <a:cubicBezTo>
                    <a:pt x="680" y="434"/>
                    <a:pt x="782" y="497"/>
                    <a:pt x="858" y="545"/>
                  </a:cubicBezTo>
                  <a:cubicBezTo>
                    <a:pt x="896" y="569"/>
                    <a:pt x="927" y="589"/>
                    <a:pt x="949" y="603"/>
                  </a:cubicBezTo>
                  <a:cubicBezTo>
                    <a:pt x="960" y="610"/>
                    <a:pt x="968" y="616"/>
                    <a:pt x="974" y="620"/>
                  </a:cubicBezTo>
                  <a:cubicBezTo>
                    <a:pt x="977" y="622"/>
                    <a:pt x="979" y="624"/>
                    <a:pt x="980" y="625"/>
                  </a:cubicBezTo>
                  <a:cubicBezTo>
                    <a:pt x="981" y="625"/>
                    <a:pt x="982" y="626"/>
                    <a:pt x="982" y="626"/>
                  </a:cubicBezTo>
                  <a:cubicBezTo>
                    <a:pt x="982" y="626"/>
                    <a:pt x="982" y="626"/>
                    <a:pt x="982" y="626"/>
                  </a:cubicBezTo>
                  <a:cubicBezTo>
                    <a:pt x="983" y="625"/>
                    <a:pt x="983" y="625"/>
                    <a:pt x="983" y="625"/>
                  </a:cubicBezTo>
                  <a:cubicBezTo>
                    <a:pt x="982" y="626"/>
                    <a:pt x="982" y="626"/>
                    <a:pt x="982" y="626"/>
                  </a:cubicBezTo>
                  <a:cubicBezTo>
                    <a:pt x="982" y="626"/>
                    <a:pt x="982" y="626"/>
                    <a:pt x="982" y="626"/>
                  </a:cubicBezTo>
                  <a:cubicBezTo>
                    <a:pt x="983" y="625"/>
                    <a:pt x="983" y="625"/>
                    <a:pt x="983" y="625"/>
                  </a:cubicBezTo>
                  <a:cubicBezTo>
                    <a:pt x="982" y="626"/>
                    <a:pt x="982" y="626"/>
                    <a:pt x="982" y="626"/>
                  </a:cubicBezTo>
                  <a:cubicBezTo>
                    <a:pt x="985" y="624"/>
                    <a:pt x="985" y="624"/>
                    <a:pt x="985" y="624"/>
                  </a:cubicBezTo>
                  <a:cubicBezTo>
                    <a:pt x="981" y="624"/>
                    <a:pt x="981" y="624"/>
                    <a:pt x="981" y="624"/>
                  </a:cubicBezTo>
                  <a:cubicBezTo>
                    <a:pt x="981" y="625"/>
                    <a:pt x="982" y="626"/>
                    <a:pt x="982" y="626"/>
                  </a:cubicBezTo>
                  <a:cubicBezTo>
                    <a:pt x="985" y="624"/>
                    <a:pt x="985" y="624"/>
                    <a:pt x="985" y="624"/>
                  </a:cubicBezTo>
                  <a:cubicBezTo>
                    <a:pt x="981" y="624"/>
                    <a:pt x="981" y="624"/>
                    <a:pt x="981" y="624"/>
                  </a:cubicBezTo>
                  <a:cubicBezTo>
                    <a:pt x="985" y="624"/>
                    <a:pt x="985" y="624"/>
                    <a:pt x="985" y="624"/>
                  </a:cubicBezTo>
                  <a:cubicBezTo>
                    <a:pt x="982" y="622"/>
                    <a:pt x="982" y="622"/>
                    <a:pt x="982" y="622"/>
                  </a:cubicBezTo>
                  <a:cubicBezTo>
                    <a:pt x="981" y="622"/>
                    <a:pt x="981" y="623"/>
                    <a:pt x="981" y="624"/>
                  </a:cubicBezTo>
                  <a:cubicBezTo>
                    <a:pt x="985" y="624"/>
                    <a:pt x="985" y="624"/>
                    <a:pt x="985" y="624"/>
                  </a:cubicBezTo>
                  <a:cubicBezTo>
                    <a:pt x="982" y="622"/>
                    <a:pt x="982" y="622"/>
                    <a:pt x="982" y="622"/>
                  </a:cubicBezTo>
                  <a:cubicBezTo>
                    <a:pt x="985" y="624"/>
                    <a:pt x="985" y="624"/>
                    <a:pt x="985" y="624"/>
                  </a:cubicBezTo>
                  <a:cubicBezTo>
                    <a:pt x="987" y="620"/>
                    <a:pt x="987" y="620"/>
                    <a:pt x="987" y="62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7" y="58"/>
                    <a:pt x="54" y="59"/>
                    <a:pt x="53" y="60"/>
                  </a:cubicBezTo>
                  <a:cubicBezTo>
                    <a:pt x="52" y="62"/>
                    <a:pt x="53" y="65"/>
                    <a:pt x="54" y="66"/>
                  </a:cubicBezTo>
                  <a:cubicBezTo>
                    <a:pt x="492" y="339"/>
                    <a:pt x="492" y="339"/>
                    <a:pt x="492" y="339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0" y="59"/>
                    <a:pt x="27" y="60"/>
                    <a:pt x="26" y="62"/>
                  </a:cubicBezTo>
                  <a:cubicBezTo>
                    <a:pt x="25" y="64"/>
                    <a:pt x="26" y="66"/>
                    <a:pt x="27" y="67"/>
                  </a:cubicBezTo>
                  <a:cubicBezTo>
                    <a:pt x="993" y="671"/>
                    <a:pt x="993" y="671"/>
                    <a:pt x="993" y="671"/>
                  </a:cubicBezTo>
                  <a:cubicBezTo>
                    <a:pt x="994" y="671"/>
                    <a:pt x="995" y="672"/>
                    <a:pt x="996" y="671"/>
                  </a:cubicBezTo>
                  <a:cubicBezTo>
                    <a:pt x="997" y="671"/>
                    <a:pt x="998" y="670"/>
                    <a:pt x="999" y="670"/>
                  </a:cubicBezTo>
                  <a:cubicBezTo>
                    <a:pt x="999" y="669"/>
                    <a:pt x="1000" y="668"/>
                    <a:pt x="999" y="666"/>
                  </a:cubicBezTo>
                  <a:cubicBezTo>
                    <a:pt x="999" y="665"/>
                    <a:pt x="998" y="665"/>
                    <a:pt x="998" y="664"/>
                  </a:cubicBezTo>
                  <a:cubicBezTo>
                    <a:pt x="998" y="664"/>
                    <a:pt x="756" y="514"/>
                    <a:pt x="511" y="364"/>
                  </a:cubicBezTo>
                  <a:cubicBezTo>
                    <a:pt x="389" y="289"/>
                    <a:pt x="266" y="214"/>
                    <a:pt x="172" y="158"/>
                  </a:cubicBezTo>
                  <a:cubicBezTo>
                    <a:pt x="125" y="130"/>
                    <a:pt x="85" y="106"/>
                    <a:pt x="57" y="90"/>
                  </a:cubicBezTo>
                  <a:cubicBezTo>
                    <a:pt x="42" y="82"/>
                    <a:pt x="30" y="75"/>
                    <a:pt x="22" y="71"/>
                  </a:cubicBezTo>
                  <a:cubicBezTo>
                    <a:pt x="18" y="69"/>
                    <a:pt x="14" y="67"/>
                    <a:pt x="12" y="66"/>
                  </a:cubicBezTo>
                  <a:cubicBezTo>
                    <a:pt x="10" y="65"/>
                    <a:pt x="9" y="65"/>
                    <a:pt x="8" y="64"/>
                  </a:cubicBezTo>
                  <a:cubicBezTo>
                    <a:pt x="7" y="64"/>
                    <a:pt x="6" y="64"/>
                    <a:pt x="5" y="64"/>
                  </a:cubicBezTo>
                  <a:cubicBezTo>
                    <a:pt x="5" y="64"/>
                    <a:pt x="4" y="64"/>
                    <a:pt x="3" y="64"/>
                  </a:cubicBezTo>
                  <a:cubicBezTo>
                    <a:pt x="3" y="64"/>
                    <a:pt x="2" y="65"/>
                    <a:pt x="1" y="66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7"/>
                    <a:pt x="0" y="68"/>
                    <a:pt x="0" y="69"/>
                  </a:cubicBezTo>
                  <a:cubicBezTo>
                    <a:pt x="0" y="70"/>
                    <a:pt x="1" y="71"/>
                    <a:pt x="2" y="73"/>
                  </a:cubicBezTo>
                  <a:cubicBezTo>
                    <a:pt x="3" y="75"/>
                    <a:pt x="5" y="77"/>
                    <a:pt x="8" y="79"/>
                  </a:cubicBezTo>
                  <a:cubicBezTo>
                    <a:pt x="13" y="84"/>
                    <a:pt x="22" y="91"/>
                    <a:pt x="33" y="99"/>
                  </a:cubicBezTo>
                  <a:cubicBezTo>
                    <a:pt x="76" y="130"/>
                    <a:pt x="157" y="183"/>
                    <a:pt x="256" y="245"/>
                  </a:cubicBezTo>
                  <a:cubicBezTo>
                    <a:pt x="552" y="429"/>
                    <a:pt x="1001" y="695"/>
                    <a:pt x="1001" y="695"/>
                  </a:cubicBezTo>
                  <a:cubicBezTo>
                    <a:pt x="1003" y="692"/>
                    <a:pt x="1003" y="692"/>
                    <a:pt x="1003" y="692"/>
                  </a:cubicBezTo>
                  <a:cubicBezTo>
                    <a:pt x="999" y="689"/>
                    <a:pt x="999" y="689"/>
                    <a:pt x="999" y="689"/>
                  </a:cubicBezTo>
                  <a:cubicBezTo>
                    <a:pt x="1001" y="690"/>
                    <a:pt x="1001" y="690"/>
                    <a:pt x="1001" y="690"/>
                  </a:cubicBezTo>
                  <a:cubicBezTo>
                    <a:pt x="1000" y="689"/>
                    <a:pt x="1000" y="689"/>
                    <a:pt x="1000" y="689"/>
                  </a:cubicBezTo>
                  <a:cubicBezTo>
                    <a:pt x="1000" y="689"/>
                    <a:pt x="1000" y="689"/>
                    <a:pt x="999" y="689"/>
                  </a:cubicBezTo>
                  <a:cubicBezTo>
                    <a:pt x="1001" y="690"/>
                    <a:pt x="1001" y="690"/>
                    <a:pt x="1001" y="690"/>
                  </a:cubicBezTo>
                  <a:cubicBezTo>
                    <a:pt x="1000" y="689"/>
                    <a:pt x="1000" y="689"/>
                    <a:pt x="1000" y="689"/>
                  </a:cubicBezTo>
                  <a:cubicBezTo>
                    <a:pt x="1000" y="689"/>
                    <a:pt x="1000" y="689"/>
                    <a:pt x="1000" y="689"/>
                  </a:cubicBezTo>
                  <a:cubicBezTo>
                    <a:pt x="1000" y="689"/>
                    <a:pt x="1000" y="689"/>
                    <a:pt x="999" y="689"/>
                  </a:cubicBezTo>
                  <a:cubicBezTo>
                    <a:pt x="998" y="689"/>
                    <a:pt x="996" y="688"/>
                    <a:pt x="992" y="687"/>
                  </a:cubicBezTo>
                  <a:cubicBezTo>
                    <a:pt x="986" y="685"/>
                    <a:pt x="976" y="681"/>
                    <a:pt x="964" y="675"/>
                  </a:cubicBezTo>
                  <a:cubicBezTo>
                    <a:pt x="919" y="654"/>
                    <a:pt x="839" y="607"/>
                    <a:pt x="745" y="550"/>
                  </a:cubicBezTo>
                  <a:cubicBezTo>
                    <a:pt x="605" y="465"/>
                    <a:pt x="432" y="355"/>
                    <a:pt x="294" y="266"/>
                  </a:cubicBezTo>
                  <a:cubicBezTo>
                    <a:pt x="225" y="222"/>
                    <a:pt x="165" y="183"/>
                    <a:pt x="122" y="155"/>
                  </a:cubicBezTo>
                  <a:cubicBezTo>
                    <a:pt x="101" y="141"/>
                    <a:pt x="83" y="130"/>
                    <a:pt x="72" y="122"/>
                  </a:cubicBezTo>
                  <a:cubicBezTo>
                    <a:pt x="66" y="118"/>
                    <a:pt x="61" y="115"/>
                    <a:pt x="58" y="113"/>
                  </a:cubicBezTo>
                  <a:cubicBezTo>
                    <a:pt x="55" y="111"/>
                    <a:pt x="54" y="110"/>
                    <a:pt x="54" y="110"/>
                  </a:cubicBezTo>
                  <a:cubicBezTo>
                    <a:pt x="53" y="110"/>
                    <a:pt x="52" y="110"/>
                    <a:pt x="50" y="110"/>
                  </a:cubicBezTo>
                  <a:cubicBezTo>
                    <a:pt x="49" y="110"/>
                    <a:pt x="49" y="111"/>
                    <a:pt x="48" y="112"/>
                  </a:cubicBezTo>
                  <a:cubicBezTo>
                    <a:pt x="47" y="113"/>
                    <a:pt x="47" y="114"/>
                    <a:pt x="47" y="115"/>
                  </a:cubicBezTo>
                  <a:cubicBezTo>
                    <a:pt x="47" y="116"/>
                    <a:pt x="48" y="118"/>
                    <a:pt x="48" y="119"/>
                  </a:cubicBezTo>
                  <a:cubicBezTo>
                    <a:pt x="49" y="121"/>
                    <a:pt x="51" y="124"/>
                    <a:pt x="54" y="127"/>
                  </a:cubicBezTo>
                  <a:cubicBezTo>
                    <a:pt x="59" y="132"/>
                    <a:pt x="68" y="139"/>
                    <a:pt x="79" y="147"/>
                  </a:cubicBezTo>
                  <a:cubicBezTo>
                    <a:pt x="119" y="178"/>
                    <a:pt x="198" y="229"/>
                    <a:pt x="292" y="288"/>
                  </a:cubicBezTo>
                  <a:cubicBezTo>
                    <a:pt x="576" y="466"/>
                    <a:pt x="1007" y="715"/>
                    <a:pt x="1007" y="715"/>
                  </a:cubicBezTo>
                  <a:cubicBezTo>
                    <a:pt x="1009" y="717"/>
                    <a:pt x="1011" y="716"/>
                    <a:pt x="1012" y="714"/>
                  </a:cubicBezTo>
                  <a:cubicBezTo>
                    <a:pt x="1013" y="712"/>
                    <a:pt x="1013" y="710"/>
                    <a:pt x="1011" y="709"/>
                  </a:cubicBezTo>
                  <a:cubicBezTo>
                    <a:pt x="1011" y="709"/>
                    <a:pt x="796" y="573"/>
                    <a:pt x="577" y="437"/>
                  </a:cubicBezTo>
                  <a:cubicBezTo>
                    <a:pt x="467" y="369"/>
                    <a:pt x="357" y="302"/>
                    <a:pt x="272" y="251"/>
                  </a:cubicBezTo>
                  <a:cubicBezTo>
                    <a:pt x="229" y="225"/>
                    <a:pt x="193" y="204"/>
                    <a:pt x="167" y="189"/>
                  </a:cubicBezTo>
                  <a:cubicBezTo>
                    <a:pt x="153" y="182"/>
                    <a:pt x="142" y="176"/>
                    <a:pt x="134" y="172"/>
                  </a:cubicBezTo>
                  <a:cubicBezTo>
                    <a:pt x="130" y="170"/>
                    <a:pt x="127" y="168"/>
                    <a:pt x="124" y="167"/>
                  </a:cubicBezTo>
                  <a:cubicBezTo>
                    <a:pt x="123" y="167"/>
                    <a:pt x="122" y="166"/>
                    <a:pt x="121" y="166"/>
                  </a:cubicBezTo>
                  <a:cubicBezTo>
                    <a:pt x="120" y="166"/>
                    <a:pt x="119" y="165"/>
                    <a:pt x="118" y="165"/>
                  </a:cubicBezTo>
                  <a:cubicBezTo>
                    <a:pt x="117" y="165"/>
                    <a:pt x="117" y="165"/>
                    <a:pt x="116" y="166"/>
                  </a:cubicBezTo>
                  <a:cubicBezTo>
                    <a:pt x="115" y="166"/>
                    <a:pt x="114" y="167"/>
                    <a:pt x="114" y="168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14" y="168"/>
                    <a:pt x="114" y="168"/>
                    <a:pt x="114" y="168"/>
                  </a:cubicBezTo>
                  <a:cubicBezTo>
                    <a:pt x="113" y="168"/>
                    <a:pt x="113" y="169"/>
                    <a:pt x="113" y="170"/>
                  </a:cubicBezTo>
                  <a:cubicBezTo>
                    <a:pt x="113" y="171"/>
                    <a:pt x="113" y="171"/>
                    <a:pt x="113" y="172"/>
                  </a:cubicBezTo>
                  <a:cubicBezTo>
                    <a:pt x="114" y="172"/>
                    <a:pt x="114" y="173"/>
                    <a:pt x="114" y="173"/>
                  </a:cubicBezTo>
                  <a:cubicBezTo>
                    <a:pt x="115" y="174"/>
                    <a:pt x="115" y="174"/>
                    <a:pt x="116" y="175"/>
                  </a:cubicBezTo>
                  <a:cubicBezTo>
                    <a:pt x="119" y="178"/>
                    <a:pt x="125" y="182"/>
                    <a:pt x="134" y="188"/>
                  </a:cubicBezTo>
                  <a:cubicBezTo>
                    <a:pt x="167" y="210"/>
                    <a:pt x="239" y="256"/>
                    <a:pt x="327" y="311"/>
                  </a:cubicBezTo>
                  <a:cubicBezTo>
                    <a:pt x="593" y="478"/>
                    <a:pt x="1014" y="735"/>
                    <a:pt x="1014" y="735"/>
                  </a:cubicBezTo>
                  <a:cubicBezTo>
                    <a:pt x="1016" y="732"/>
                    <a:pt x="1016" y="732"/>
                    <a:pt x="1016" y="732"/>
                  </a:cubicBezTo>
                  <a:cubicBezTo>
                    <a:pt x="1013" y="730"/>
                    <a:pt x="1013" y="730"/>
                    <a:pt x="1013" y="730"/>
                  </a:cubicBezTo>
                  <a:cubicBezTo>
                    <a:pt x="1015" y="731"/>
                    <a:pt x="1015" y="731"/>
                    <a:pt x="1015" y="731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3" y="729"/>
                    <a:pt x="1013" y="730"/>
                  </a:cubicBezTo>
                  <a:cubicBezTo>
                    <a:pt x="1015" y="731"/>
                    <a:pt x="1015" y="731"/>
                    <a:pt x="1015" y="731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30"/>
                    <a:pt x="1014" y="730"/>
                    <a:pt x="1014" y="730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30"/>
                    <a:pt x="1014" y="730"/>
                    <a:pt x="1014" y="730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4" y="729"/>
                    <a:pt x="1014" y="729"/>
                    <a:pt x="1014" y="729"/>
                  </a:cubicBezTo>
                  <a:cubicBezTo>
                    <a:pt x="1013" y="729"/>
                    <a:pt x="1011" y="728"/>
                    <a:pt x="1008" y="727"/>
                  </a:cubicBezTo>
                  <a:cubicBezTo>
                    <a:pt x="1003" y="726"/>
                    <a:pt x="995" y="722"/>
                    <a:pt x="985" y="717"/>
                  </a:cubicBezTo>
                  <a:cubicBezTo>
                    <a:pt x="946" y="698"/>
                    <a:pt x="878" y="657"/>
                    <a:pt x="796" y="606"/>
                  </a:cubicBezTo>
                  <a:cubicBezTo>
                    <a:pt x="674" y="530"/>
                    <a:pt x="523" y="433"/>
                    <a:pt x="401" y="354"/>
                  </a:cubicBezTo>
                  <a:cubicBezTo>
                    <a:pt x="340" y="315"/>
                    <a:pt x="286" y="280"/>
                    <a:pt x="247" y="256"/>
                  </a:cubicBezTo>
                  <a:cubicBezTo>
                    <a:pt x="227" y="243"/>
                    <a:pt x="211" y="233"/>
                    <a:pt x="199" y="227"/>
                  </a:cubicBezTo>
                  <a:cubicBezTo>
                    <a:pt x="193" y="223"/>
                    <a:pt x="189" y="220"/>
                    <a:pt x="185" y="219"/>
                  </a:cubicBezTo>
                  <a:cubicBezTo>
                    <a:pt x="183" y="218"/>
                    <a:pt x="182" y="217"/>
                    <a:pt x="181" y="216"/>
                  </a:cubicBezTo>
                  <a:cubicBezTo>
                    <a:pt x="180" y="216"/>
                    <a:pt x="180" y="216"/>
                    <a:pt x="179" y="216"/>
                  </a:cubicBezTo>
                  <a:cubicBezTo>
                    <a:pt x="178" y="216"/>
                    <a:pt x="178" y="215"/>
                    <a:pt x="177" y="215"/>
                  </a:cubicBezTo>
                  <a:cubicBezTo>
                    <a:pt x="177" y="215"/>
                    <a:pt x="176" y="215"/>
                    <a:pt x="175" y="216"/>
                  </a:cubicBezTo>
                  <a:cubicBezTo>
                    <a:pt x="175" y="216"/>
                    <a:pt x="174" y="217"/>
                    <a:pt x="173" y="217"/>
                  </a:cubicBezTo>
                  <a:cubicBezTo>
                    <a:pt x="173" y="218"/>
                    <a:pt x="173" y="219"/>
                    <a:pt x="173" y="220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2"/>
                    <a:pt x="174" y="222"/>
                    <a:pt x="174" y="222"/>
                  </a:cubicBezTo>
                  <a:cubicBezTo>
                    <a:pt x="174" y="223"/>
                    <a:pt x="174" y="223"/>
                    <a:pt x="174" y="223"/>
                  </a:cubicBezTo>
                  <a:cubicBezTo>
                    <a:pt x="175" y="223"/>
                    <a:pt x="175" y="223"/>
                    <a:pt x="176" y="224"/>
                  </a:cubicBezTo>
                  <a:cubicBezTo>
                    <a:pt x="180" y="227"/>
                    <a:pt x="197" y="237"/>
                    <a:pt x="222" y="253"/>
                  </a:cubicBezTo>
                  <a:cubicBezTo>
                    <a:pt x="401" y="366"/>
                    <a:pt x="1018" y="750"/>
                    <a:pt x="1018" y="750"/>
                  </a:cubicBezTo>
                  <a:cubicBezTo>
                    <a:pt x="1020" y="747"/>
                    <a:pt x="1020" y="747"/>
                    <a:pt x="1020" y="747"/>
                  </a:cubicBezTo>
                  <a:cubicBezTo>
                    <a:pt x="1017" y="744"/>
                    <a:pt x="1017" y="744"/>
                    <a:pt x="1017" y="744"/>
                  </a:cubicBezTo>
                  <a:cubicBezTo>
                    <a:pt x="1018" y="746"/>
                    <a:pt x="1018" y="746"/>
                    <a:pt x="1018" y="746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7" y="744"/>
                    <a:pt x="1017" y="744"/>
                    <a:pt x="1017" y="744"/>
                  </a:cubicBezTo>
                  <a:cubicBezTo>
                    <a:pt x="1018" y="746"/>
                    <a:pt x="1018" y="746"/>
                    <a:pt x="1018" y="746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8" y="743"/>
                    <a:pt x="1018" y="743"/>
                    <a:pt x="1018" y="743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8" y="743"/>
                    <a:pt x="1018" y="743"/>
                    <a:pt x="1018" y="743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8" y="743"/>
                    <a:pt x="1018" y="743"/>
                    <a:pt x="1018" y="743"/>
                  </a:cubicBezTo>
                  <a:cubicBezTo>
                    <a:pt x="1018" y="743"/>
                    <a:pt x="1018" y="743"/>
                    <a:pt x="1018" y="743"/>
                  </a:cubicBezTo>
                  <a:cubicBezTo>
                    <a:pt x="1018" y="744"/>
                    <a:pt x="1018" y="744"/>
                    <a:pt x="1018" y="744"/>
                  </a:cubicBezTo>
                  <a:cubicBezTo>
                    <a:pt x="1018" y="743"/>
                    <a:pt x="1018" y="743"/>
                    <a:pt x="1018" y="743"/>
                  </a:cubicBezTo>
                  <a:cubicBezTo>
                    <a:pt x="1017" y="743"/>
                    <a:pt x="1017" y="743"/>
                    <a:pt x="1017" y="743"/>
                  </a:cubicBezTo>
                  <a:cubicBezTo>
                    <a:pt x="1017" y="744"/>
                    <a:pt x="1015" y="743"/>
                    <a:pt x="1012" y="742"/>
                  </a:cubicBezTo>
                  <a:cubicBezTo>
                    <a:pt x="1007" y="741"/>
                    <a:pt x="1000" y="738"/>
                    <a:pt x="991" y="733"/>
                  </a:cubicBezTo>
                  <a:cubicBezTo>
                    <a:pt x="957" y="716"/>
                    <a:pt x="897" y="680"/>
                    <a:pt x="825" y="635"/>
                  </a:cubicBezTo>
                  <a:cubicBezTo>
                    <a:pt x="718" y="568"/>
                    <a:pt x="585" y="482"/>
                    <a:pt x="476" y="412"/>
                  </a:cubicBezTo>
                  <a:cubicBezTo>
                    <a:pt x="422" y="378"/>
                    <a:pt x="373" y="347"/>
                    <a:pt x="337" y="325"/>
                  </a:cubicBezTo>
                  <a:cubicBezTo>
                    <a:pt x="318" y="314"/>
                    <a:pt x="303" y="305"/>
                    <a:pt x="291" y="299"/>
                  </a:cubicBezTo>
                  <a:cubicBezTo>
                    <a:pt x="285" y="296"/>
                    <a:pt x="281" y="294"/>
                    <a:pt x="277" y="292"/>
                  </a:cubicBezTo>
                  <a:cubicBezTo>
                    <a:pt x="275" y="291"/>
                    <a:pt x="273" y="291"/>
                    <a:pt x="271" y="290"/>
                  </a:cubicBezTo>
                  <a:cubicBezTo>
                    <a:pt x="270" y="290"/>
                    <a:pt x="269" y="290"/>
                    <a:pt x="267" y="290"/>
                  </a:cubicBezTo>
                  <a:cubicBezTo>
                    <a:pt x="266" y="290"/>
                    <a:pt x="266" y="290"/>
                    <a:pt x="265" y="290"/>
                  </a:cubicBezTo>
                  <a:cubicBezTo>
                    <a:pt x="264" y="290"/>
                    <a:pt x="263" y="291"/>
                    <a:pt x="262" y="292"/>
                  </a:cubicBezTo>
                  <a:cubicBezTo>
                    <a:pt x="262" y="293"/>
                    <a:pt x="262" y="293"/>
                    <a:pt x="262" y="294"/>
                  </a:cubicBezTo>
                  <a:cubicBezTo>
                    <a:pt x="262" y="295"/>
                    <a:pt x="262" y="296"/>
                    <a:pt x="262" y="296"/>
                  </a:cubicBezTo>
                  <a:cubicBezTo>
                    <a:pt x="263" y="297"/>
                    <a:pt x="263" y="297"/>
                    <a:pt x="263" y="297"/>
                  </a:cubicBezTo>
                  <a:cubicBezTo>
                    <a:pt x="264" y="298"/>
                    <a:pt x="264" y="298"/>
                    <a:pt x="264" y="298"/>
                  </a:cubicBezTo>
                  <a:cubicBezTo>
                    <a:pt x="264" y="298"/>
                    <a:pt x="266" y="299"/>
                    <a:pt x="268" y="301"/>
                  </a:cubicBezTo>
                  <a:cubicBezTo>
                    <a:pt x="283" y="311"/>
                    <a:pt x="338" y="345"/>
                    <a:pt x="412" y="391"/>
                  </a:cubicBezTo>
                  <a:cubicBezTo>
                    <a:pt x="523" y="460"/>
                    <a:pt x="676" y="555"/>
                    <a:pt x="802" y="633"/>
                  </a:cubicBezTo>
                  <a:cubicBezTo>
                    <a:pt x="865" y="672"/>
                    <a:pt x="921" y="707"/>
                    <a:pt x="961" y="732"/>
                  </a:cubicBezTo>
                  <a:cubicBezTo>
                    <a:pt x="981" y="744"/>
                    <a:pt x="997" y="755"/>
                    <a:pt x="1008" y="762"/>
                  </a:cubicBezTo>
                  <a:cubicBezTo>
                    <a:pt x="1014" y="765"/>
                    <a:pt x="1018" y="768"/>
                    <a:pt x="1021" y="770"/>
                  </a:cubicBezTo>
                  <a:cubicBezTo>
                    <a:pt x="1022" y="771"/>
                    <a:pt x="1023" y="772"/>
                    <a:pt x="1024" y="772"/>
                  </a:cubicBezTo>
                  <a:cubicBezTo>
                    <a:pt x="1025" y="773"/>
                    <a:pt x="1025" y="773"/>
                    <a:pt x="1025" y="773"/>
                  </a:cubicBezTo>
                  <a:cubicBezTo>
                    <a:pt x="1026" y="772"/>
                    <a:pt x="1026" y="772"/>
                    <a:pt x="1026" y="772"/>
                  </a:cubicBezTo>
                  <a:cubicBezTo>
                    <a:pt x="1024" y="773"/>
                    <a:pt x="1024" y="773"/>
                    <a:pt x="1024" y="773"/>
                  </a:cubicBezTo>
                  <a:cubicBezTo>
                    <a:pt x="1025" y="773"/>
                    <a:pt x="1025" y="773"/>
                    <a:pt x="1025" y="773"/>
                  </a:cubicBezTo>
                  <a:cubicBezTo>
                    <a:pt x="1026" y="772"/>
                    <a:pt x="1026" y="772"/>
                    <a:pt x="1026" y="772"/>
                  </a:cubicBezTo>
                  <a:cubicBezTo>
                    <a:pt x="1024" y="773"/>
                    <a:pt x="1024" y="773"/>
                    <a:pt x="1024" y="773"/>
                  </a:cubicBezTo>
                  <a:cubicBezTo>
                    <a:pt x="1027" y="770"/>
                    <a:pt x="1027" y="770"/>
                    <a:pt x="1027" y="770"/>
                  </a:cubicBezTo>
                  <a:cubicBezTo>
                    <a:pt x="1024" y="772"/>
                    <a:pt x="1024" y="772"/>
                    <a:pt x="1024" y="772"/>
                  </a:cubicBezTo>
                  <a:cubicBezTo>
                    <a:pt x="1024" y="773"/>
                    <a:pt x="1024" y="773"/>
                    <a:pt x="1024" y="773"/>
                  </a:cubicBezTo>
                  <a:cubicBezTo>
                    <a:pt x="1027" y="770"/>
                    <a:pt x="1027" y="770"/>
                    <a:pt x="1027" y="770"/>
                  </a:cubicBezTo>
                  <a:cubicBezTo>
                    <a:pt x="1024" y="772"/>
                    <a:pt x="1024" y="772"/>
                    <a:pt x="1024" y="772"/>
                  </a:cubicBezTo>
                  <a:cubicBezTo>
                    <a:pt x="1027" y="770"/>
                    <a:pt x="1027" y="770"/>
                    <a:pt x="1027" y="770"/>
                  </a:cubicBezTo>
                  <a:cubicBezTo>
                    <a:pt x="1024" y="770"/>
                    <a:pt x="1024" y="770"/>
                    <a:pt x="1024" y="770"/>
                  </a:cubicBezTo>
                  <a:cubicBezTo>
                    <a:pt x="1024" y="771"/>
                    <a:pt x="1024" y="772"/>
                    <a:pt x="1024" y="772"/>
                  </a:cubicBezTo>
                  <a:cubicBezTo>
                    <a:pt x="1027" y="770"/>
                    <a:pt x="1027" y="770"/>
                    <a:pt x="1027" y="770"/>
                  </a:cubicBezTo>
                  <a:cubicBezTo>
                    <a:pt x="1024" y="770"/>
                    <a:pt x="1024" y="770"/>
                    <a:pt x="1024" y="770"/>
                  </a:cubicBezTo>
                  <a:cubicBezTo>
                    <a:pt x="1028" y="770"/>
                    <a:pt x="1028" y="770"/>
                    <a:pt x="1028" y="770"/>
                  </a:cubicBezTo>
                  <a:cubicBezTo>
                    <a:pt x="1024" y="768"/>
                    <a:pt x="1024" y="768"/>
                    <a:pt x="1024" y="768"/>
                  </a:cubicBezTo>
                  <a:cubicBezTo>
                    <a:pt x="1024" y="769"/>
                    <a:pt x="1024" y="770"/>
                    <a:pt x="1024" y="770"/>
                  </a:cubicBezTo>
                  <a:cubicBezTo>
                    <a:pt x="1028" y="770"/>
                    <a:pt x="1028" y="770"/>
                    <a:pt x="1028" y="770"/>
                  </a:cubicBezTo>
                  <a:cubicBezTo>
                    <a:pt x="1024" y="768"/>
                    <a:pt x="1024" y="768"/>
                    <a:pt x="1024" y="768"/>
                  </a:cubicBezTo>
                  <a:cubicBezTo>
                    <a:pt x="1023" y="770"/>
                    <a:pt x="1024" y="773"/>
                    <a:pt x="1026" y="774"/>
                  </a:cubicBezTo>
                  <a:cubicBezTo>
                    <a:pt x="1027" y="775"/>
                    <a:pt x="1030" y="774"/>
                    <a:pt x="1031" y="772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7"/>
            <p:cNvSpPr/>
            <p:nvPr/>
          </p:nvSpPr>
          <p:spPr bwMode="auto">
            <a:xfrm>
              <a:off x="4525333" y="1497990"/>
              <a:ext cx="2528954" cy="2895698"/>
            </a:xfrm>
            <a:custGeom>
              <a:avLst/>
              <a:gdLst>
                <a:gd name="T0" fmla="*/ 1467 w 1883"/>
                <a:gd name="T1" fmla="*/ 1814 h 2156"/>
                <a:gd name="T2" fmla="*/ 1144 w 1883"/>
                <a:gd name="T3" fmla="*/ 1536 h 2156"/>
                <a:gd name="T4" fmla="*/ 1870 w 1883"/>
                <a:gd name="T5" fmla="*/ 1937 h 2156"/>
                <a:gd name="T6" fmla="*/ 1205 w 1883"/>
                <a:gd name="T7" fmla="*/ 1445 h 2156"/>
                <a:gd name="T8" fmla="*/ 358 w 1883"/>
                <a:gd name="T9" fmla="*/ 875 h 2156"/>
                <a:gd name="T10" fmla="*/ 6 w 1883"/>
                <a:gd name="T11" fmla="*/ 578 h 2156"/>
                <a:gd name="T12" fmla="*/ 1218 w 1883"/>
                <a:gd name="T13" fmla="*/ 1278 h 2156"/>
                <a:gd name="T14" fmla="*/ 1874 w 1883"/>
                <a:gd name="T15" fmla="*/ 1581 h 2156"/>
                <a:gd name="T16" fmla="*/ 1285 w 1883"/>
                <a:gd name="T17" fmla="*/ 1169 h 2156"/>
                <a:gd name="T18" fmla="*/ 1782 w 1883"/>
                <a:gd name="T19" fmla="*/ 1407 h 2156"/>
                <a:gd name="T20" fmla="*/ 1876 w 1883"/>
                <a:gd name="T21" fmla="*/ 1374 h 2156"/>
                <a:gd name="T22" fmla="*/ 1268 w 1883"/>
                <a:gd name="T23" fmla="*/ 935 h 2156"/>
                <a:gd name="T24" fmla="*/ 1323 w 1883"/>
                <a:gd name="T25" fmla="*/ 917 h 2156"/>
                <a:gd name="T26" fmla="*/ 1871 w 1883"/>
                <a:gd name="T27" fmla="*/ 1145 h 2156"/>
                <a:gd name="T28" fmla="*/ 1536 w 1883"/>
                <a:gd name="T29" fmla="*/ 904 h 2156"/>
                <a:gd name="T30" fmla="*/ 1595 w 1883"/>
                <a:gd name="T31" fmla="*/ 896 h 2156"/>
                <a:gd name="T32" fmla="*/ 1609 w 1883"/>
                <a:gd name="T33" fmla="*/ 852 h 2156"/>
                <a:gd name="T34" fmla="*/ 1881 w 1883"/>
                <a:gd name="T35" fmla="*/ 932 h 2156"/>
                <a:gd name="T36" fmla="*/ 1610 w 1883"/>
                <a:gd name="T37" fmla="*/ 728 h 2156"/>
                <a:gd name="T38" fmla="*/ 1882 w 1883"/>
                <a:gd name="T39" fmla="*/ 830 h 2156"/>
                <a:gd name="T40" fmla="*/ 1822 w 1883"/>
                <a:gd name="T41" fmla="*/ 731 h 2156"/>
                <a:gd name="T42" fmla="*/ 1482 w 1883"/>
                <a:gd name="T43" fmla="*/ 465 h 2156"/>
                <a:gd name="T44" fmla="*/ 1400 w 1883"/>
                <a:gd name="T45" fmla="*/ 357 h 2156"/>
                <a:gd name="T46" fmla="*/ 1864 w 1883"/>
                <a:gd name="T47" fmla="*/ 574 h 2156"/>
                <a:gd name="T48" fmla="*/ 1554 w 1883"/>
                <a:gd name="T49" fmla="*/ 340 h 2156"/>
                <a:gd name="T50" fmla="*/ 1553 w 1883"/>
                <a:gd name="T51" fmla="*/ 268 h 2156"/>
                <a:gd name="T52" fmla="*/ 1534 w 1883"/>
                <a:gd name="T53" fmla="*/ 173 h 2156"/>
                <a:gd name="T54" fmla="*/ 1882 w 1883"/>
                <a:gd name="T55" fmla="*/ 324 h 2156"/>
                <a:gd name="T56" fmla="*/ 1535 w 1883"/>
                <a:gd name="T57" fmla="*/ 53 h 2156"/>
                <a:gd name="T58" fmla="*/ 1774 w 1883"/>
                <a:gd name="T59" fmla="*/ 139 h 2156"/>
                <a:gd name="T60" fmla="*/ 1694 w 1883"/>
                <a:gd name="T61" fmla="*/ 31 h 2156"/>
                <a:gd name="T62" fmla="*/ 1763 w 1883"/>
                <a:gd name="T63" fmla="*/ 16 h 2156"/>
                <a:gd name="T64" fmla="*/ 1874 w 1883"/>
                <a:gd name="T65" fmla="*/ 11 h 2156"/>
                <a:gd name="T66" fmla="*/ 1811 w 1883"/>
                <a:gd name="T67" fmla="*/ 51 h 2156"/>
                <a:gd name="T68" fmla="*/ 1665 w 1883"/>
                <a:gd name="T69" fmla="*/ 34 h 2156"/>
                <a:gd name="T70" fmla="*/ 1585 w 1883"/>
                <a:gd name="T71" fmla="*/ 45 h 2156"/>
                <a:gd name="T72" fmla="*/ 1511 w 1883"/>
                <a:gd name="T73" fmla="*/ 67 h 2156"/>
                <a:gd name="T74" fmla="*/ 1656 w 1883"/>
                <a:gd name="T75" fmla="*/ 222 h 2156"/>
                <a:gd name="T76" fmla="*/ 1577 w 1883"/>
                <a:gd name="T77" fmla="*/ 267 h 2156"/>
                <a:gd name="T78" fmla="*/ 1547 w 1883"/>
                <a:gd name="T79" fmla="*/ 302 h 2156"/>
                <a:gd name="T80" fmla="*/ 1584 w 1883"/>
                <a:gd name="T81" fmla="*/ 398 h 2156"/>
                <a:gd name="T82" fmla="*/ 1415 w 1883"/>
                <a:gd name="T83" fmla="*/ 355 h 2156"/>
                <a:gd name="T84" fmla="*/ 1332 w 1883"/>
                <a:gd name="T85" fmla="*/ 392 h 2156"/>
                <a:gd name="T86" fmla="*/ 1598 w 1883"/>
                <a:gd name="T87" fmla="*/ 638 h 2156"/>
                <a:gd name="T88" fmla="*/ 1603 w 1883"/>
                <a:gd name="T89" fmla="*/ 728 h 2156"/>
                <a:gd name="T90" fmla="*/ 1604 w 1883"/>
                <a:gd name="T91" fmla="*/ 814 h 2156"/>
                <a:gd name="T92" fmla="*/ 1875 w 1883"/>
                <a:gd name="T93" fmla="*/ 1045 h 2156"/>
                <a:gd name="T94" fmla="*/ 1556 w 1883"/>
                <a:gd name="T95" fmla="*/ 900 h 2156"/>
                <a:gd name="T96" fmla="*/ 1870 w 1883"/>
                <a:gd name="T97" fmla="*/ 1149 h 2156"/>
                <a:gd name="T98" fmla="*/ 1872 w 1883"/>
                <a:gd name="T99" fmla="*/ 1241 h 2156"/>
                <a:gd name="T100" fmla="*/ 1872 w 1883"/>
                <a:gd name="T101" fmla="*/ 1293 h 2156"/>
                <a:gd name="T102" fmla="*/ 1874 w 1883"/>
                <a:gd name="T103" fmla="*/ 1366 h 2156"/>
                <a:gd name="T104" fmla="*/ 1878 w 1883"/>
                <a:gd name="T105" fmla="*/ 1439 h 2156"/>
                <a:gd name="T106" fmla="*/ 1281 w 1883"/>
                <a:gd name="T107" fmla="*/ 1129 h 2156"/>
                <a:gd name="T108" fmla="*/ 1875 w 1883"/>
                <a:gd name="T109" fmla="*/ 1568 h 2156"/>
                <a:gd name="T110" fmla="*/ 1212 w 1883"/>
                <a:gd name="T111" fmla="*/ 1235 h 2156"/>
                <a:gd name="T112" fmla="*/ 1870 w 1883"/>
                <a:gd name="T113" fmla="*/ 1698 h 2156"/>
                <a:gd name="T114" fmla="*/ 1837 w 1883"/>
                <a:gd name="T115" fmla="*/ 1724 h 2156"/>
                <a:gd name="T116" fmla="*/ 1873 w 1883"/>
                <a:gd name="T117" fmla="*/ 1840 h 2156"/>
                <a:gd name="T118" fmla="*/ 711 w 1883"/>
                <a:gd name="T119" fmla="*/ 1169 h 2156"/>
                <a:gd name="T120" fmla="*/ 1865 w 1883"/>
                <a:gd name="T121" fmla="*/ 1940 h 2156"/>
                <a:gd name="T122" fmla="*/ 1874 w 1883"/>
                <a:gd name="T123" fmla="*/ 1995 h 2156"/>
                <a:gd name="T124" fmla="*/ 1876 w 1883"/>
                <a:gd name="T125" fmla="*/ 206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3" h="2156">
                  <a:moveTo>
                    <a:pt x="1880" y="2148"/>
                  </a:moveTo>
                  <a:cubicBezTo>
                    <a:pt x="1872" y="2143"/>
                    <a:pt x="1872" y="2143"/>
                    <a:pt x="1872" y="2143"/>
                  </a:cubicBezTo>
                  <a:cubicBezTo>
                    <a:pt x="1880" y="2138"/>
                    <a:pt x="1880" y="2138"/>
                    <a:pt x="1880" y="2138"/>
                  </a:cubicBezTo>
                  <a:cubicBezTo>
                    <a:pt x="1882" y="2137"/>
                    <a:pt x="1882" y="2136"/>
                    <a:pt x="1882" y="2134"/>
                  </a:cubicBezTo>
                  <a:cubicBezTo>
                    <a:pt x="1882" y="2133"/>
                    <a:pt x="1881" y="2132"/>
                    <a:pt x="1880" y="2131"/>
                  </a:cubicBezTo>
                  <a:cubicBezTo>
                    <a:pt x="1880" y="2131"/>
                    <a:pt x="1879" y="2130"/>
                    <a:pt x="1876" y="2129"/>
                  </a:cubicBezTo>
                  <a:cubicBezTo>
                    <a:pt x="1868" y="2124"/>
                    <a:pt x="1846" y="2111"/>
                    <a:pt x="1826" y="2099"/>
                  </a:cubicBezTo>
                  <a:cubicBezTo>
                    <a:pt x="1816" y="2093"/>
                    <a:pt x="1807" y="2087"/>
                    <a:pt x="1800" y="2083"/>
                  </a:cubicBezTo>
                  <a:cubicBezTo>
                    <a:pt x="1797" y="2081"/>
                    <a:pt x="1794" y="2079"/>
                    <a:pt x="1792" y="2077"/>
                  </a:cubicBezTo>
                  <a:cubicBezTo>
                    <a:pt x="1792" y="2077"/>
                    <a:pt x="1791" y="2076"/>
                    <a:pt x="1791" y="2076"/>
                  </a:cubicBezTo>
                  <a:cubicBezTo>
                    <a:pt x="1790" y="2076"/>
                    <a:pt x="1790" y="2076"/>
                    <a:pt x="1790" y="2076"/>
                  </a:cubicBezTo>
                  <a:cubicBezTo>
                    <a:pt x="1790" y="2076"/>
                    <a:pt x="1790" y="2076"/>
                    <a:pt x="1790" y="2076"/>
                  </a:cubicBezTo>
                  <a:cubicBezTo>
                    <a:pt x="1789" y="2077"/>
                    <a:pt x="1789" y="2077"/>
                    <a:pt x="1789" y="2077"/>
                  </a:cubicBezTo>
                  <a:cubicBezTo>
                    <a:pt x="1791" y="2076"/>
                    <a:pt x="1791" y="2076"/>
                    <a:pt x="1791" y="2076"/>
                  </a:cubicBezTo>
                  <a:cubicBezTo>
                    <a:pt x="1790" y="2076"/>
                    <a:pt x="1790" y="2076"/>
                    <a:pt x="1790" y="2076"/>
                  </a:cubicBezTo>
                  <a:cubicBezTo>
                    <a:pt x="1789" y="2077"/>
                    <a:pt x="1789" y="2077"/>
                    <a:pt x="1789" y="2077"/>
                  </a:cubicBezTo>
                  <a:cubicBezTo>
                    <a:pt x="1791" y="2076"/>
                    <a:pt x="1791" y="2076"/>
                    <a:pt x="1791" y="2076"/>
                  </a:cubicBezTo>
                  <a:cubicBezTo>
                    <a:pt x="1787" y="2078"/>
                    <a:pt x="1787" y="2078"/>
                    <a:pt x="1787" y="2078"/>
                  </a:cubicBezTo>
                  <a:cubicBezTo>
                    <a:pt x="1791" y="2078"/>
                    <a:pt x="1791" y="2078"/>
                    <a:pt x="1791" y="2078"/>
                  </a:cubicBezTo>
                  <a:cubicBezTo>
                    <a:pt x="1791" y="2077"/>
                    <a:pt x="1791" y="2076"/>
                    <a:pt x="1791" y="2076"/>
                  </a:cubicBezTo>
                  <a:cubicBezTo>
                    <a:pt x="1787" y="2078"/>
                    <a:pt x="1787" y="2078"/>
                    <a:pt x="1787" y="2078"/>
                  </a:cubicBezTo>
                  <a:cubicBezTo>
                    <a:pt x="1791" y="2078"/>
                    <a:pt x="1791" y="2078"/>
                    <a:pt x="1791" y="2078"/>
                  </a:cubicBezTo>
                  <a:cubicBezTo>
                    <a:pt x="1787" y="2078"/>
                    <a:pt x="1787" y="2078"/>
                    <a:pt x="1787" y="2078"/>
                  </a:cubicBezTo>
                  <a:cubicBezTo>
                    <a:pt x="1790" y="2080"/>
                    <a:pt x="1790" y="2080"/>
                    <a:pt x="1790" y="2080"/>
                  </a:cubicBezTo>
                  <a:cubicBezTo>
                    <a:pt x="1791" y="2079"/>
                    <a:pt x="1791" y="2078"/>
                    <a:pt x="1791" y="2078"/>
                  </a:cubicBezTo>
                  <a:cubicBezTo>
                    <a:pt x="1787" y="2078"/>
                    <a:pt x="1787" y="2078"/>
                    <a:pt x="1787" y="2078"/>
                  </a:cubicBezTo>
                  <a:cubicBezTo>
                    <a:pt x="1790" y="2080"/>
                    <a:pt x="1790" y="2080"/>
                    <a:pt x="1790" y="2080"/>
                  </a:cubicBezTo>
                  <a:cubicBezTo>
                    <a:pt x="1787" y="2077"/>
                    <a:pt x="1787" y="2077"/>
                    <a:pt x="1787" y="2077"/>
                  </a:cubicBezTo>
                  <a:cubicBezTo>
                    <a:pt x="1786" y="2081"/>
                    <a:pt x="1786" y="2081"/>
                    <a:pt x="1786" y="2081"/>
                  </a:cubicBezTo>
                  <a:cubicBezTo>
                    <a:pt x="1876" y="2117"/>
                    <a:pt x="1876" y="2117"/>
                    <a:pt x="1876" y="2117"/>
                  </a:cubicBezTo>
                  <a:cubicBezTo>
                    <a:pt x="1878" y="2118"/>
                    <a:pt x="1880" y="2117"/>
                    <a:pt x="1881" y="2115"/>
                  </a:cubicBezTo>
                  <a:cubicBezTo>
                    <a:pt x="1882" y="2114"/>
                    <a:pt x="1882" y="2111"/>
                    <a:pt x="1880" y="2110"/>
                  </a:cubicBezTo>
                  <a:cubicBezTo>
                    <a:pt x="1695" y="1995"/>
                    <a:pt x="1695" y="1995"/>
                    <a:pt x="1695" y="1995"/>
                  </a:cubicBezTo>
                  <a:cubicBezTo>
                    <a:pt x="1693" y="1998"/>
                    <a:pt x="1693" y="1998"/>
                    <a:pt x="1693" y="1998"/>
                  </a:cubicBezTo>
                  <a:cubicBezTo>
                    <a:pt x="1691" y="2002"/>
                    <a:pt x="1691" y="2002"/>
                    <a:pt x="1691" y="2002"/>
                  </a:cubicBezTo>
                  <a:cubicBezTo>
                    <a:pt x="1691" y="2002"/>
                    <a:pt x="1735" y="2027"/>
                    <a:pt x="1779" y="2052"/>
                  </a:cubicBezTo>
                  <a:cubicBezTo>
                    <a:pt x="1801" y="2064"/>
                    <a:pt x="1824" y="2076"/>
                    <a:pt x="1841" y="2086"/>
                  </a:cubicBezTo>
                  <a:cubicBezTo>
                    <a:pt x="1849" y="2090"/>
                    <a:pt x="1857" y="2094"/>
                    <a:pt x="1862" y="2097"/>
                  </a:cubicBezTo>
                  <a:cubicBezTo>
                    <a:pt x="1865" y="2098"/>
                    <a:pt x="1867" y="2100"/>
                    <a:pt x="1869" y="2100"/>
                  </a:cubicBezTo>
                  <a:cubicBezTo>
                    <a:pt x="1870" y="2101"/>
                    <a:pt x="1870" y="2101"/>
                    <a:pt x="1871" y="2101"/>
                  </a:cubicBezTo>
                  <a:cubicBezTo>
                    <a:pt x="1872" y="2102"/>
                    <a:pt x="1872" y="2102"/>
                    <a:pt x="1872" y="2102"/>
                  </a:cubicBezTo>
                  <a:cubicBezTo>
                    <a:pt x="1872" y="2102"/>
                    <a:pt x="1873" y="2102"/>
                    <a:pt x="1873" y="2102"/>
                  </a:cubicBezTo>
                  <a:cubicBezTo>
                    <a:pt x="1874" y="2102"/>
                    <a:pt x="1874" y="2102"/>
                    <a:pt x="1875" y="2102"/>
                  </a:cubicBezTo>
                  <a:cubicBezTo>
                    <a:pt x="1875" y="2101"/>
                    <a:pt x="1876" y="2101"/>
                    <a:pt x="1877" y="2100"/>
                  </a:cubicBezTo>
                  <a:cubicBezTo>
                    <a:pt x="1877" y="2099"/>
                    <a:pt x="1878" y="2098"/>
                    <a:pt x="1877" y="2097"/>
                  </a:cubicBezTo>
                  <a:cubicBezTo>
                    <a:pt x="1877" y="2096"/>
                    <a:pt x="1877" y="2095"/>
                    <a:pt x="1876" y="2094"/>
                  </a:cubicBezTo>
                  <a:cubicBezTo>
                    <a:pt x="1747" y="2014"/>
                    <a:pt x="1747" y="2014"/>
                    <a:pt x="1747" y="2014"/>
                  </a:cubicBezTo>
                  <a:cubicBezTo>
                    <a:pt x="1872" y="2082"/>
                    <a:pt x="1872" y="2082"/>
                    <a:pt x="1872" y="2082"/>
                  </a:cubicBezTo>
                  <a:cubicBezTo>
                    <a:pt x="1874" y="2083"/>
                    <a:pt x="1876" y="2083"/>
                    <a:pt x="1877" y="2081"/>
                  </a:cubicBezTo>
                  <a:cubicBezTo>
                    <a:pt x="1878" y="2079"/>
                    <a:pt x="1878" y="2076"/>
                    <a:pt x="1876" y="2075"/>
                  </a:cubicBezTo>
                  <a:cubicBezTo>
                    <a:pt x="1544" y="1868"/>
                    <a:pt x="1544" y="1868"/>
                    <a:pt x="1544" y="1868"/>
                  </a:cubicBezTo>
                  <a:cubicBezTo>
                    <a:pt x="1542" y="1871"/>
                    <a:pt x="1542" y="1871"/>
                    <a:pt x="1542" y="1871"/>
                  </a:cubicBezTo>
                  <a:cubicBezTo>
                    <a:pt x="1545" y="1873"/>
                    <a:pt x="1545" y="1873"/>
                    <a:pt x="1545" y="1873"/>
                  </a:cubicBezTo>
                  <a:cubicBezTo>
                    <a:pt x="1542" y="1871"/>
                    <a:pt x="1542" y="1871"/>
                    <a:pt x="1542" y="1871"/>
                  </a:cubicBezTo>
                  <a:cubicBezTo>
                    <a:pt x="1543" y="1875"/>
                    <a:pt x="1543" y="1875"/>
                    <a:pt x="1543" y="1875"/>
                  </a:cubicBezTo>
                  <a:cubicBezTo>
                    <a:pt x="1544" y="1875"/>
                    <a:pt x="1545" y="1874"/>
                    <a:pt x="1545" y="1873"/>
                  </a:cubicBezTo>
                  <a:cubicBezTo>
                    <a:pt x="1542" y="1871"/>
                    <a:pt x="1542" y="1871"/>
                    <a:pt x="1542" y="1871"/>
                  </a:cubicBezTo>
                  <a:cubicBezTo>
                    <a:pt x="1543" y="1875"/>
                    <a:pt x="1543" y="1875"/>
                    <a:pt x="1543" y="1875"/>
                  </a:cubicBezTo>
                  <a:cubicBezTo>
                    <a:pt x="1542" y="1871"/>
                    <a:pt x="1542" y="1871"/>
                    <a:pt x="1542" y="1871"/>
                  </a:cubicBezTo>
                  <a:cubicBezTo>
                    <a:pt x="1542" y="1875"/>
                    <a:pt x="1542" y="1875"/>
                    <a:pt x="1542" y="1875"/>
                  </a:cubicBezTo>
                  <a:cubicBezTo>
                    <a:pt x="1542" y="1875"/>
                    <a:pt x="1543" y="1875"/>
                    <a:pt x="1543" y="1875"/>
                  </a:cubicBezTo>
                  <a:cubicBezTo>
                    <a:pt x="1542" y="1871"/>
                    <a:pt x="1542" y="1871"/>
                    <a:pt x="1542" y="1871"/>
                  </a:cubicBezTo>
                  <a:cubicBezTo>
                    <a:pt x="1542" y="1875"/>
                    <a:pt x="1542" y="1875"/>
                    <a:pt x="1542" y="1875"/>
                  </a:cubicBezTo>
                  <a:cubicBezTo>
                    <a:pt x="1542" y="1872"/>
                    <a:pt x="1542" y="1872"/>
                    <a:pt x="1542" y="1872"/>
                  </a:cubicBezTo>
                  <a:cubicBezTo>
                    <a:pt x="1541" y="1875"/>
                    <a:pt x="1541" y="1875"/>
                    <a:pt x="1541" y="1875"/>
                  </a:cubicBezTo>
                  <a:cubicBezTo>
                    <a:pt x="1541" y="1875"/>
                    <a:pt x="1541" y="1875"/>
                    <a:pt x="1542" y="1875"/>
                  </a:cubicBezTo>
                  <a:cubicBezTo>
                    <a:pt x="1542" y="1872"/>
                    <a:pt x="1542" y="1872"/>
                    <a:pt x="1542" y="1872"/>
                  </a:cubicBezTo>
                  <a:cubicBezTo>
                    <a:pt x="1541" y="1875"/>
                    <a:pt x="1541" y="1875"/>
                    <a:pt x="1541" y="1875"/>
                  </a:cubicBezTo>
                  <a:cubicBezTo>
                    <a:pt x="1541" y="1874"/>
                    <a:pt x="1541" y="1874"/>
                    <a:pt x="1541" y="1874"/>
                  </a:cubicBezTo>
                  <a:cubicBezTo>
                    <a:pt x="1541" y="1875"/>
                    <a:pt x="1541" y="1875"/>
                    <a:pt x="1541" y="1875"/>
                  </a:cubicBezTo>
                  <a:cubicBezTo>
                    <a:pt x="1541" y="1875"/>
                    <a:pt x="1541" y="1875"/>
                    <a:pt x="1541" y="1875"/>
                  </a:cubicBezTo>
                  <a:cubicBezTo>
                    <a:pt x="1541" y="1874"/>
                    <a:pt x="1541" y="1874"/>
                    <a:pt x="1541" y="1874"/>
                  </a:cubicBezTo>
                  <a:cubicBezTo>
                    <a:pt x="1541" y="1875"/>
                    <a:pt x="1541" y="1875"/>
                    <a:pt x="1541" y="1875"/>
                  </a:cubicBezTo>
                  <a:cubicBezTo>
                    <a:pt x="1541" y="1875"/>
                    <a:pt x="1541" y="1875"/>
                    <a:pt x="1542" y="1876"/>
                  </a:cubicBezTo>
                  <a:cubicBezTo>
                    <a:pt x="1546" y="1878"/>
                    <a:pt x="1554" y="1882"/>
                    <a:pt x="1565" y="1888"/>
                  </a:cubicBezTo>
                  <a:cubicBezTo>
                    <a:pt x="1603" y="1910"/>
                    <a:pt x="1680" y="1955"/>
                    <a:pt x="1747" y="1994"/>
                  </a:cubicBezTo>
                  <a:cubicBezTo>
                    <a:pt x="1781" y="2014"/>
                    <a:pt x="1812" y="2032"/>
                    <a:pt x="1835" y="2046"/>
                  </a:cubicBezTo>
                  <a:cubicBezTo>
                    <a:pt x="1847" y="2052"/>
                    <a:pt x="1856" y="2058"/>
                    <a:pt x="1863" y="2062"/>
                  </a:cubicBezTo>
                  <a:cubicBezTo>
                    <a:pt x="1866" y="2063"/>
                    <a:pt x="1868" y="2065"/>
                    <a:pt x="1870" y="2066"/>
                  </a:cubicBezTo>
                  <a:cubicBezTo>
                    <a:pt x="1871" y="2066"/>
                    <a:pt x="1872" y="2067"/>
                    <a:pt x="1872" y="2067"/>
                  </a:cubicBezTo>
                  <a:cubicBezTo>
                    <a:pt x="1873" y="2067"/>
                    <a:pt x="1873" y="2067"/>
                    <a:pt x="1873" y="2067"/>
                  </a:cubicBezTo>
                  <a:cubicBezTo>
                    <a:pt x="1873" y="2068"/>
                    <a:pt x="1873" y="2068"/>
                    <a:pt x="1873" y="2068"/>
                  </a:cubicBezTo>
                  <a:cubicBezTo>
                    <a:pt x="1873" y="2068"/>
                    <a:pt x="1873" y="2068"/>
                    <a:pt x="1873" y="2068"/>
                  </a:cubicBezTo>
                  <a:cubicBezTo>
                    <a:pt x="1874" y="2068"/>
                    <a:pt x="1874" y="2068"/>
                    <a:pt x="1874" y="2068"/>
                  </a:cubicBezTo>
                  <a:cubicBezTo>
                    <a:pt x="1874" y="2068"/>
                    <a:pt x="1874" y="2068"/>
                    <a:pt x="1874" y="2068"/>
                  </a:cubicBezTo>
                  <a:cubicBezTo>
                    <a:pt x="1874" y="2068"/>
                    <a:pt x="1874" y="2068"/>
                    <a:pt x="1875" y="2068"/>
                  </a:cubicBezTo>
                  <a:cubicBezTo>
                    <a:pt x="1877" y="2068"/>
                    <a:pt x="1878" y="2067"/>
                    <a:pt x="1879" y="2065"/>
                  </a:cubicBezTo>
                  <a:cubicBezTo>
                    <a:pt x="1879" y="2063"/>
                    <a:pt x="1878" y="2061"/>
                    <a:pt x="1877" y="2061"/>
                  </a:cubicBezTo>
                  <a:cubicBezTo>
                    <a:pt x="1877" y="2061"/>
                    <a:pt x="1875" y="2060"/>
                    <a:pt x="1872" y="2058"/>
                  </a:cubicBezTo>
                  <a:cubicBezTo>
                    <a:pt x="1850" y="2045"/>
                    <a:pt x="1750" y="1987"/>
                    <a:pt x="1655" y="1929"/>
                  </a:cubicBezTo>
                  <a:cubicBezTo>
                    <a:pt x="1607" y="1901"/>
                    <a:pt x="1561" y="1872"/>
                    <a:pt x="1527" y="1850"/>
                  </a:cubicBezTo>
                  <a:cubicBezTo>
                    <a:pt x="1510" y="1839"/>
                    <a:pt x="1496" y="1830"/>
                    <a:pt x="1486" y="1822"/>
                  </a:cubicBezTo>
                  <a:cubicBezTo>
                    <a:pt x="1482" y="1819"/>
                    <a:pt x="1478" y="1816"/>
                    <a:pt x="1475" y="1813"/>
                  </a:cubicBezTo>
                  <a:cubicBezTo>
                    <a:pt x="1474" y="1812"/>
                    <a:pt x="1473" y="1811"/>
                    <a:pt x="1473" y="1811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0" y="1811"/>
                    <a:pt x="1470" y="1811"/>
                    <a:pt x="1470" y="1811"/>
                  </a:cubicBezTo>
                  <a:cubicBezTo>
                    <a:pt x="1473" y="1811"/>
                    <a:pt x="1473" y="1811"/>
                    <a:pt x="1473" y="1811"/>
                  </a:cubicBezTo>
                  <a:cubicBezTo>
                    <a:pt x="1472" y="1810"/>
                    <a:pt x="1472" y="1810"/>
                    <a:pt x="1472" y="1810"/>
                  </a:cubicBezTo>
                  <a:cubicBezTo>
                    <a:pt x="1470" y="1811"/>
                    <a:pt x="1470" y="1811"/>
                    <a:pt x="1470" y="1811"/>
                  </a:cubicBezTo>
                  <a:cubicBezTo>
                    <a:pt x="1473" y="1811"/>
                    <a:pt x="1473" y="1811"/>
                    <a:pt x="1473" y="1811"/>
                  </a:cubicBezTo>
                  <a:cubicBezTo>
                    <a:pt x="1469" y="1811"/>
                    <a:pt x="1469" y="1811"/>
                    <a:pt x="1469" y="1811"/>
                  </a:cubicBezTo>
                  <a:cubicBezTo>
                    <a:pt x="1472" y="1812"/>
                    <a:pt x="1472" y="1812"/>
                    <a:pt x="1472" y="1812"/>
                  </a:cubicBezTo>
                  <a:cubicBezTo>
                    <a:pt x="1472" y="1812"/>
                    <a:pt x="1473" y="1811"/>
                    <a:pt x="1473" y="1811"/>
                  </a:cubicBezTo>
                  <a:cubicBezTo>
                    <a:pt x="1469" y="1811"/>
                    <a:pt x="1469" y="1811"/>
                    <a:pt x="1469" y="1811"/>
                  </a:cubicBezTo>
                  <a:cubicBezTo>
                    <a:pt x="1472" y="1812"/>
                    <a:pt x="1472" y="1812"/>
                    <a:pt x="1472" y="1812"/>
                  </a:cubicBezTo>
                  <a:cubicBezTo>
                    <a:pt x="1469" y="1810"/>
                    <a:pt x="1469" y="1810"/>
                    <a:pt x="1469" y="1810"/>
                  </a:cubicBezTo>
                  <a:cubicBezTo>
                    <a:pt x="1469" y="1814"/>
                    <a:pt x="1469" y="1814"/>
                    <a:pt x="1469" y="1814"/>
                  </a:cubicBezTo>
                  <a:cubicBezTo>
                    <a:pt x="1469" y="1810"/>
                    <a:pt x="1469" y="1810"/>
                    <a:pt x="1469" y="1810"/>
                  </a:cubicBezTo>
                  <a:cubicBezTo>
                    <a:pt x="1468" y="1814"/>
                    <a:pt x="1468" y="1814"/>
                    <a:pt x="1468" y="1814"/>
                  </a:cubicBezTo>
                  <a:cubicBezTo>
                    <a:pt x="1468" y="1814"/>
                    <a:pt x="1468" y="1814"/>
                    <a:pt x="1469" y="1814"/>
                  </a:cubicBezTo>
                  <a:cubicBezTo>
                    <a:pt x="1469" y="1810"/>
                    <a:pt x="1469" y="1810"/>
                    <a:pt x="1469" y="1810"/>
                  </a:cubicBezTo>
                  <a:cubicBezTo>
                    <a:pt x="1468" y="1814"/>
                    <a:pt x="1468" y="1814"/>
                    <a:pt x="1468" y="1814"/>
                  </a:cubicBezTo>
                  <a:cubicBezTo>
                    <a:pt x="1469" y="1811"/>
                    <a:pt x="1469" y="1811"/>
                    <a:pt x="1469" y="1811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8" y="1814"/>
                    <a:pt x="1468" y="1814"/>
                    <a:pt x="1468" y="1814"/>
                  </a:cubicBezTo>
                  <a:cubicBezTo>
                    <a:pt x="1469" y="1811"/>
                    <a:pt x="1469" y="1811"/>
                    <a:pt x="1469" y="1811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7" y="1814"/>
                    <a:pt x="1467" y="1814"/>
                    <a:pt x="1467" y="1814"/>
                  </a:cubicBezTo>
                  <a:cubicBezTo>
                    <a:pt x="1468" y="1814"/>
                    <a:pt x="1470" y="1816"/>
                    <a:pt x="1474" y="1818"/>
                  </a:cubicBezTo>
                  <a:cubicBezTo>
                    <a:pt x="1500" y="1833"/>
                    <a:pt x="1599" y="1891"/>
                    <a:pt x="1692" y="1945"/>
                  </a:cubicBezTo>
                  <a:cubicBezTo>
                    <a:pt x="1738" y="1972"/>
                    <a:pt x="1783" y="1998"/>
                    <a:pt x="1816" y="2017"/>
                  </a:cubicBezTo>
                  <a:cubicBezTo>
                    <a:pt x="1832" y="2027"/>
                    <a:pt x="1846" y="2035"/>
                    <a:pt x="1856" y="2040"/>
                  </a:cubicBezTo>
                  <a:cubicBezTo>
                    <a:pt x="1865" y="2046"/>
                    <a:pt x="1870" y="2049"/>
                    <a:pt x="1870" y="2049"/>
                  </a:cubicBezTo>
                  <a:cubicBezTo>
                    <a:pt x="1872" y="2050"/>
                    <a:pt x="1875" y="2050"/>
                    <a:pt x="1876" y="2048"/>
                  </a:cubicBezTo>
                  <a:cubicBezTo>
                    <a:pt x="1877" y="2046"/>
                    <a:pt x="1876" y="2043"/>
                    <a:pt x="1875" y="2042"/>
                  </a:cubicBezTo>
                  <a:cubicBezTo>
                    <a:pt x="1875" y="2042"/>
                    <a:pt x="1874" y="2042"/>
                    <a:pt x="1873" y="2041"/>
                  </a:cubicBezTo>
                  <a:cubicBezTo>
                    <a:pt x="1859" y="2033"/>
                    <a:pt x="1739" y="1958"/>
                    <a:pt x="1623" y="1886"/>
                  </a:cubicBezTo>
                  <a:cubicBezTo>
                    <a:pt x="1565" y="1850"/>
                    <a:pt x="1507" y="1814"/>
                    <a:pt x="1465" y="1787"/>
                  </a:cubicBezTo>
                  <a:cubicBezTo>
                    <a:pt x="1443" y="1774"/>
                    <a:pt x="1426" y="1763"/>
                    <a:pt x="1413" y="1755"/>
                  </a:cubicBezTo>
                  <a:cubicBezTo>
                    <a:pt x="1407" y="1751"/>
                    <a:pt x="1402" y="1748"/>
                    <a:pt x="1399" y="1745"/>
                  </a:cubicBezTo>
                  <a:cubicBezTo>
                    <a:pt x="1397" y="1744"/>
                    <a:pt x="1396" y="1744"/>
                    <a:pt x="1395" y="1743"/>
                  </a:cubicBezTo>
                  <a:cubicBezTo>
                    <a:pt x="1395" y="1743"/>
                    <a:pt x="1394" y="1743"/>
                    <a:pt x="1394" y="1742"/>
                  </a:cubicBezTo>
                  <a:cubicBezTo>
                    <a:pt x="1394" y="1742"/>
                    <a:pt x="1394" y="1742"/>
                    <a:pt x="1394" y="1742"/>
                  </a:cubicBezTo>
                  <a:cubicBezTo>
                    <a:pt x="1393" y="1744"/>
                    <a:pt x="1393" y="1744"/>
                    <a:pt x="1393" y="1744"/>
                  </a:cubicBezTo>
                  <a:cubicBezTo>
                    <a:pt x="1394" y="1743"/>
                    <a:pt x="1394" y="1743"/>
                    <a:pt x="1394" y="1743"/>
                  </a:cubicBezTo>
                  <a:cubicBezTo>
                    <a:pt x="1394" y="1742"/>
                    <a:pt x="1394" y="1742"/>
                    <a:pt x="1394" y="1742"/>
                  </a:cubicBezTo>
                  <a:cubicBezTo>
                    <a:pt x="1393" y="1744"/>
                    <a:pt x="1393" y="1744"/>
                    <a:pt x="1393" y="1744"/>
                  </a:cubicBezTo>
                  <a:cubicBezTo>
                    <a:pt x="1394" y="1743"/>
                    <a:pt x="1394" y="1743"/>
                    <a:pt x="1394" y="1743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5" y="1743"/>
                    <a:pt x="1395" y="1743"/>
                    <a:pt x="1395" y="1743"/>
                  </a:cubicBezTo>
                  <a:cubicBezTo>
                    <a:pt x="1394" y="1743"/>
                    <a:pt x="1394" y="1743"/>
                    <a:pt x="1394" y="1743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5" y="1743"/>
                    <a:pt x="1395" y="1743"/>
                    <a:pt x="1395" y="1743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5" y="1744"/>
                    <a:pt x="1395" y="1744"/>
                    <a:pt x="1395" y="1744"/>
                  </a:cubicBezTo>
                  <a:cubicBezTo>
                    <a:pt x="1395" y="1743"/>
                    <a:pt x="1395" y="1743"/>
                    <a:pt x="1395" y="1743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5" y="1744"/>
                    <a:pt x="1395" y="1744"/>
                    <a:pt x="1395" y="1744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6" y="1745"/>
                    <a:pt x="1396" y="1745"/>
                    <a:pt x="1396" y="1745"/>
                  </a:cubicBezTo>
                  <a:cubicBezTo>
                    <a:pt x="1396" y="1744"/>
                    <a:pt x="1395" y="1744"/>
                    <a:pt x="1395" y="1744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6" y="1745"/>
                    <a:pt x="1396" y="1745"/>
                    <a:pt x="1396" y="1745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5" y="1746"/>
                    <a:pt x="1395" y="1746"/>
                    <a:pt x="1395" y="1746"/>
                  </a:cubicBezTo>
                  <a:cubicBezTo>
                    <a:pt x="1396" y="1746"/>
                    <a:pt x="1396" y="1745"/>
                    <a:pt x="1396" y="1745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5" y="1746"/>
                    <a:pt x="1395" y="1746"/>
                    <a:pt x="1395" y="1746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4" y="1748"/>
                    <a:pt x="1394" y="1748"/>
                    <a:pt x="1394" y="1748"/>
                  </a:cubicBezTo>
                  <a:cubicBezTo>
                    <a:pt x="1395" y="1748"/>
                    <a:pt x="1395" y="1747"/>
                    <a:pt x="1395" y="1746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4" y="1748"/>
                    <a:pt x="1394" y="1748"/>
                    <a:pt x="1394" y="1748"/>
                  </a:cubicBezTo>
                  <a:cubicBezTo>
                    <a:pt x="1392" y="1745"/>
                    <a:pt x="1392" y="1745"/>
                    <a:pt x="1392" y="1745"/>
                  </a:cubicBezTo>
                  <a:cubicBezTo>
                    <a:pt x="1390" y="1749"/>
                    <a:pt x="1390" y="1749"/>
                    <a:pt x="1390" y="1749"/>
                  </a:cubicBezTo>
                  <a:cubicBezTo>
                    <a:pt x="1390" y="1749"/>
                    <a:pt x="1508" y="1820"/>
                    <a:pt x="1628" y="1891"/>
                  </a:cubicBezTo>
                  <a:cubicBezTo>
                    <a:pt x="1688" y="1927"/>
                    <a:pt x="1749" y="1963"/>
                    <a:pt x="1794" y="1990"/>
                  </a:cubicBezTo>
                  <a:cubicBezTo>
                    <a:pt x="1817" y="2003"/>
                    <a:pt x="1837" y="2014"/>
                    <a:pt x="1850" y="2022"/>
                  </a:cubicBezTo>
                  <a:cubicBezTo>
                    <a:pt x="1857" y="2026"/>
                    <a:pt x="1863" y="2029"/>
                    <a:pt x="1867" y="2031"/>
                  </a:cubicBezTo>
                  <a:cubicBezTo>
                    <a:pt x="1869" y="2032"/>
                    <a:pt x="1871" y="2033"/>
                    <a:pt x="1872" y="2034"/>
                  </a:cubicBezTo>
                  <a:cubicBezTo>
                    <a:pt x="1873" y="2034"/>
                    <a:pt x="1873" y="2034"/>
                    <a:pt x="1874" y="2034"/>
                  </a:cubicBezTo>
                  <a:cubicBezTo>
                    <a:pt x="1874" y="2035"/>
                    <a:pt x="1874" y="2035"/>
                    <a:pt x="1874" y="2035"/>
                  </a:cubicBezTo>
                  <a:cubicBezTo>
                    <a:pt x="1875" y="2035"/>
                    <a:pt x="1875" y="2035"/>
                    <a:pt x="1876" y="2035"/>
                  </a:cubicBezTo>
                  <a:cubicBezTo>
                    <a:pt x="1876" y="2035"/>
                    <a:pt x="1877" y="2035"/>
                    <a:pt x="1877" y="2035"/>
                  </a:cubicBezTo>
                  <a:cubicBezTo>
                    <a:pt x="1878" y="2034"/>
                    <a:pt x="1879" y="2034"/>
                    <a:pt x="1879" y="2033"/>
                  </a:cubicBezTo>
                  <a:cubicBezTo>
                    <a:pt x="1880" y="2032"/>
                    <a:pt x="1880" y="2031"/>
                    <a:pt x="1880" y="2030"/>
                  </a:cubicBezTo>
                  <a:cubicBezTo>
                    <a:pt x="1880" y="2029"/>
                    <a:pt x="1879" y="2028"/>
                    <a:pt x="1878" y="2027"/>
                  </a:cubicBezTo>
                  <a:cubicBezTo>
                    <a:pt x="1878" y="2027"/>
                    <a:pt x="1876" y="2026"/>
                    <a:pt x="1872" y="2024"/>
                  </a:cubicBezTo>
                  <a:cubicBezTo>
                    <a:pt x="1841" y="2006"/>
                    <a:pt x="1703" y="1924"/>
                    <a:pt x="1572" y="1845"/>
                  </a:cubicBezTo>
                  <a:cubicBezTo>
                    <a:pt x="1507" y="1805"/>
                    <a:pt x="1443" y="1766"/>
                    <a:pt x="1396" y="1735"/>
                  </a:cubicBezTo>
                  <a:cubicBezTo>
                    <a:pt x="1373" y="1720"/>
                    <a:pt x="1353" y="1707"/>
                    <a:pt x="1340" y="1697"/>
                  </a:cubicBezTo>
                  <a:cubicBezTo>
                    <a:pt x="1333" y="1692"/>
                    <a:pt x="1328" y="1688"/>
                    <a:pt x="1324" y="1685"/>
                  </a:cubicBezTo>
                  <a:cubicBezTo>
                    <a:pt x="1323" y="1684"/>
                    <a:pt x="1321" y="1682"/>
                    <a:pt x="1321" y="1682"/>
                  </a:cubicBezTo>
                  <a:cubicBezTo>
                    <a:pt x="1320" y="1681"/>
                    <a:pt x="1320" y="1681"/>
                    <a:pt x="1320" y="1681"/>
                  </a:cubicBezTo>
                  <a:cubicBezTo>
                    <a:pt x="1320" y="1681"/>
                    <a:pt x="1320" y="1681"/>
                    <a:pt x="1320" y="1681"/>
                  </a:cubicBezTo>
                  <a:cubicBezTo>
                    <a:pt x="1318" y="1682"/>
                    <a:pt x="1318" y="1682"/>
                    <a:pt x="1318" y="1682"/>
                  </a:cubicBezTo>
                  <a:cubicBezTo>
                    <a:pt x="1320" y="1682"/>
                    <a:pt x="1320" y="1682"/>
                    <a:pt x="1320" y="1682"/>
                  </a:cubicBezTo>
                  <a:cubicBezTo>
                    <a:pt x="1320" y="1681"/>
                    <a:pt x="1320" y="1681"/>
                    <a:pt x="1320" y="1681"/>
                  </a:cubicBezTo>
                  <a:cubicBezTo>
                    <a:pt x="1318" y="1682"/>
                    <a:pt x="1318" y="1682"/>
                    <a:pt x="1318" y="1682"/>
                  </a:cubicBezTo>
                  <a:cubicBezTo>
                    <a:pt x="1320" y="1682"/>
                    <a:pt x="1320" y="1682"/>
                    <a:pt x="1320" y="1682"/>
                  </a:cubicBezTo>
                  <a:cubicBezTo>
                    <a:pt x="1317" y="1682"/>
                    <a:pt x="1317" y="1682"/>
                    <a:pt x="1317" y="1682"/>
                  </a:cubicBezTo>
                  <a:cubicBezTo>
                    <a:pt x="1320" y="1683"/>
                    <a:pt x="1320" y="1683"/>
                    <a:pt x="1320" y="1683"/>
                  </a:cubicBezTo>
                  <a:cubicBezTo>
                    <a:pt x="1320" y="1683"/>
                    <a:pt x="1320" y="1682"/>
                    <a:pt x="1320" y="1682"/>
                  </a:cubicBezTo>
                  <a:cubicBezTo>
                    <a:pt x="1317" y="1682"/>
                    <a:pt x="1317" y="1682"/>
                    <a:pt x="1317" y="1682"/>
                  </a:cubicBezTo>
                  <a:cubicBezTo>
                    <a:pt x="1320" y="1683"/>
                    <a:pt x="1320" y="1683"/>
                    <a:pt x="1320" y="1683"/>
                  </a:cubicBezTo>
                  <a:cubicBezTo>
                    <a:pt x="1316" y="1681"/>
                    <a:pt x="1316" y="1681"/>
                    <a:pt x="1316" y="1681"/>
                  </a:cubicBezTo>
                  <a:cubicBezTo>
                    <a:pt x="1314" y="1685"/>
                    <a:pt x="1314" y="1685"/>
                    <a:pt x="1314" y="1685"/>
                  </a:cubicBezTo>
                  <a:cubicBezTo>
                    <a:pt x="1314" y="1685"/>
                    <a:pt x="1450" y="1768"/>
                    <a:pt x="1588" y="1851"/>
                  </a:cubicBezTo>
                  <a:cubicBezTo>
                    <a:pt x="1657" y="1892"/>
                    <a:pt x="1726" y="1934"/>
                    <a:pt x="1779" y="1965"/>
                  </a:cubicBezTo>
                  <a:cubicBezTo>
                    <a:pt x="1806" y="1981"/>
                    <a:pt x="1828" y="1994"/>
                    <a:pt x="1845" y="2003"/>
                  </a:cubicBezTo>
                  <a:cubicBezTo>
                    <a:pt x="1853" y="2007"/>
                    <a:pt x="1860" y="2011"/>
                    <a:pt x="1864" y="2013"/>
                  </a:cubicBezTo>
                  <a:cubicBezTo>
                    <a:pt x="1867" y="2015"/>
                    <a:pt x="1869" y="2016"/>
                    <a:pt x="1870" y="2016"/>
                  </a:cubicBezTo>
                  <a:cubicBezTo>
                    <a:pt x="1871" y="2017"/>
                    <a:pt x="1872" y="2017"/>
                    <a:pt x="1873" y="2017"/>
                  </a:cubicBezTo>
                  <a:cubicBezTo>
                    <a:pt x="1873" y="2017"/>
                    <a:pt x="1874" y="2018"/>
                    <a:pt x="1875" y="2018"/>
                  </a:cubicBezTo>
                  <a:cubicBezTo>
                    <a:pt x="1875" y="2018"/>
                    <a:pt x="1876" y="2018"/>
                    <a:pt x="1876" y="2017"/>
                  </a:cubicBezTo>
                  <a:cubicBezTo>
                    <a:pt x="1877" y="2017"/>
                    <a:pt x="1878" y="2017"/>
                    <a:pt x="1879" y="2016"/>
                  </a:cubicBezTo>
                  <a:cubicBezTo>
                    <a:pt x="1879" y="2015"/>
                    <a:pt x="1879" y="2014"/>
                    <a:pt x="1879" y="2013"/>
                  </a:cubicBezTo>
                  <a:cubicBezTo>
                    <a:pt x="1879" y="2012"/>
                    <a:pt x="1878" y="2011"/>
                    <a:pt x="1877" y="2010"/>
                  </a:cubicBezTo>
                  <a:cubicBezTo>
                    <a:pt x="1241" y="1613"/>
                    <a:pt x="1241" y="1613"/>
                    <a:pt x="1241" y="1613"/>
                  </a:cubicBezTo>
                  <a:cubicBezTo>
                    <a:pt x="1239" y="1616"/>
                    <a:pt x="1239" y="1616"/>
                    <a:pt x="1239" y="1616"/>
                  </a:cubicBezTo>
                  <a:cubicBezTo>
                    <a:pt x="1237" y="1619"/>
                    <a:pt x="1237" y="1619"/>
                    <a:pt x="1237" y="1619"/>
                  </a:cubicBezTo>
                  <a:cubicBezTo>
                    <a:pt x="1237" y="1619"/>
                    <a:pt x="1393" y="1714"/>
                    <a:pt x="1551" y="1809"/>
                  </a:cubicBezTo>
                  <a:cubicBezTo>
                    <a:pt x="1630" y="1856"/>
                    <a:pt x="1709" y="1904"/>
                    <a:pt x="1770" y="1939"/>
                  </a:cubicBezTo>
                  <a:cubicBezTo>
                    <a:pt x="1800" y="1957"/>
                    <a:pt x="1826" y="1972"/>
                    <a:pt x="1844" y="1982"/>
                  </a:cubicBezTo>
                  <a:cubicBezTo>
                    <a:pt x="1854" y="1987"/>
                    <a:pt x="1861" y="1991"/>
                    <a:pt x="1867" y="1994"/>
                  </a:cubicBezTo>
                  <a:cubicBezTo>
                    <a:pt x="1869" y="1996"/>
                    <a:pt x="1872" y="1997"/>
                    <a:pt x="1873" y="1997"/>
                  </a:cubicBezTo>
                  <a:cubicBezTo>
                    <a:pt x="1874" y="1998"/>
                    <a:pt x="1875" y="1998"/>
                    <a:pt x="1876" y="1998"/>
                  </a:cubicBezTo>
                  <a:cubicBezTo>
                    <a:pt x="1876" y="1999"/>
                    <a:pt x="1876" y="1999"/>
                    <a:pt x="1877" y="1999"/>
                  </a:cubicBezTo>
                  <a:cubicBezTo>
                    <a:pt x="1877" y="1999"/>
                    <a:pt x="1877" y="1999"/>
                    <a:pt x="1878" y="1999"/>
                  </a:cubicBezTo>
                  <a:cubicBezTo>
                    <a:pt x="1878" y="1999"/>
                    <a:pt x="1879" y="1999"/>
                    <a:pt x="1880" y="1999"/>
                  </a:cubicBezTo>
                  <a:cubicBezTo>
                    <a:pt x="1880" y="1998"/>
                    <a:pt x="1881" y="1998"/>
                    <a:pt x="1882" y="1997"/>
                  </a:cubicBezTo>
                  <a:cubicBezTo>
                    <a:pt x="1882" y="1997"/>
                    <a:pt x="1882" y="1997"/>
                    <a:pt x="1882" y="1997"/>
                  </a:cubicBezTo>
                  <a:cubicBezTo>
                    <a:pt x="1882" y="1996"/>
                    <a:pt x="1882" y="1995"/>
                    <a:pt x="1882" y="1995"/>
                  </a:cubicBezTo>
                  <a:cubicBezTo>
                    <a:pt x="1882" y="1994"/>
                    <a:pt x="1882" y="1993"/>
                    <a:pt x="1882" y="1992"/>
                  </a:cubicBezTo>
                  <a:cubicBezTo>
                    <a:pt x="1881" y="1991"/>
                    <a:pt x="1881" y="1991"/>
                    <a:pt x="1880" y="1990"/>
                  </a:cubicBezTo>
                  <a:cubicBezTo>
                    <a:pt x="1879" y="1988"/>
                    <a:pt x="1877" y="1987"/>
                    <a:pt x="1875" y="1985"/>
                  </a:cubicBezTo>
                  <a:cubicBezTo>
                    <a:pt x="1866" y="1977"/>
                    <a:pt x="1847" y="1965"/>
                    <a:pt x="1823" y="1949"/>
                  </a:cubicBezTo>
                  <a:cubicBezTo>
                    <a:pt x="1735" y="1893"/>
                    <a:pt x="1566" y="1792"/>
                    <a:pt x="1417" y="1703"/>
                  </a:cubicBezTo>
                  <a:cubicBezTo>
                    <a:pt x="1343" y="1659"/>
                    <a:pt x="1275" y="1617"/>
                    <a:pt x="1225" y="1586"/>
                  </a:cubicBezTo>
                  <a:cubicBezTo>
                    <a:pt x="1200" y="1571"/>
                    <a:pt x="1179" y="1558"/>
                    <a:pt x="1165" y="1548"/>
                  </a:cubicBezTo>
                  <a:cubicBezTo>
                    <a:pt x="1158" y="1543"/>
                    <a:pt x="1153" y="1540"/>
                    <a:pt x="1149" y="1537"/>
                  </a:cubicBezTo>
                  <a:cubicBezTo>
                    <a:pt x="1147" y="1535"/>
                    <a:pt x="1146" y="1534"/>
                    <a:pt x="1145" y="1533"/>
                  </a:cubicBezTo>
                  <a:cubicBezTo>
                    <a:pt x="1145" y="1533"/>
                    <a:pt x="1145" y="1533"/>
                    <a:pt x="1145" y="1533"/>
                  </a:cubicBezTo>
                  <a:cubicBezTo>
                    <a:pt x="1144" y="1534"/>
                    <a:pt x="1144" y="1534"/>
                    <a:pt x="1144" y="1534"/>
                  </a:cubicBezTo>
                  <a:cubicBezTo>
                    <a:pt x="1145" y="1533"/>
                    <a:pt x="1145" y="1533"/>
                    <a:pt x="1145" y="1533"/>
                  </a:cubicBezTo>
                  <a:cubicBezTo>
                    <a:pt x="1145" y="1533"/>
                    <a:pt x="1145" y="1533"/>
                    <a:pt x="1145" y="1533"/>
                  </a:cubicBezTo>
                  <a:cubicBezTo>
                    <a:pt x="1144" y="1534"/>
                    <a:pt x="1144" y="1534"/>
                    <a:pt x="1144" y="1534"/>
                  </a:cubicBezTo>
                  <a:cubicBezTo>
                    <a:pt x="1145" y="1533"/>
                    <a:pt x="1145" y="1533"/>
                    <a:pt x="1145" y="1533"/>
                  </a:cubicBezTo>
                  <a:cubicBezTo>
                    <a:pt x="1142" y="1534"/>
                    <a:pt x="1142" y="1534"/>
                    <a:pt x="1142" y="1534"/>
                  </a:cubicBezTo>
                  <a:cubicBezTo>
                    <a:pt x="1145" y="1534"/>
                    <a:pt x="1145" y="1534"/>
                    <a:pt x="1145" y="1534"/>
                  </a:cubicBezTo>
                  <a:cubicBezTo>
                    <a:pt x="1145" y="1534"/>
                    <a:pt x="1145" y="1533"/>
                    <a:pt x="1145" y="1533"/>
                  </a:cubicBezTo>
                  <a:cubicBezTo>
                    <a:pt x="1142" y="1534"/>
                    <a:pt x="1142" y="1534"/>
                    <a:pt x="1142" y="1534"/>
                  </a:cubicBezTo>
                  <a:cubicBezTo>
                    <a:pt x="1145" y="1534"/>
                    <a:pt x="1145" y="1534"/>
                    <a:pt x="1145" y="1534"/>
                  </a:cubicBezTo>
                  <a:cubicBezTo>
                    <a:pt x="1141" y="1534"/>
                    <a:pt x="1141" y="1534"/>
                    <a:pt x="1141" y="1534"/>
                  </a:cubicBezTo>
                  <a:cubicBezTo>
                    <a:pt x="1144" y="1536"/>
                    <a:pt x="1144" y="1536"/>
                    <a:pt x="1144" y="1536"/>
                  </a:cubicBezTo>
                  <a:cubicBezTo>
                    <a:pt x="1145" y="1536"/>
                    <a:pt x="1145" y="1535"/>
                    <a:pt x="1145" y="1534"/>
                  </a:cubicBezTo>
                  <a:cubicBezTo>
                    <a:pt x="1141" y="1534"/>
                    <a:pt x="1141" y="1534"/>
                    <a:pt x="1141" y="1534"/>
                  </a:cubicBezTo>
                  <a:cubicBezTo>
                    <a:pt x="1144" y="1536"/>
                    <a:pt x="1144" y="1536"/>
                    <a:pt x="1144" y="1536"/>
                  </a:cubicBezTo>
                  <a:cubicBezTo>
                    <a:pt x="1141" y="1534"/>
                    <a:pt x="1141" y="1534"/>
                    <a:pt x="1141" y="1534"/>
                  </a:cubicBezTo>
                  <a:cubicBezTo>
                    <a:pt x="1139" y="1538"/>
                    <a:pt x="1139" y="1538"/>
                    <a:pt x="1139" y="1538"/>
                  </a:cubicBezTo>
                  <a:cubicBezTo>
                    <a:pt x="1876" y="1983"/>
                    <a:pt x="1876" y="1983"/>
                    <a:pt x="1876" y="1983"/>
                  </a:cubicBezTo>
                  <a:cubicBezTo>
                    <a:pt x="1878" y="1984"/>
                    <a:pt x="1880" y="1983"/>
                    <a:pt x="1881" y="1981"/>
                  </a:cubicBezTo>
                  <a:cubicBezTo>
                    <a:pt x="1882" y="1979"/>
                    <a:pt x="1882" y="1977"/>
                    <a:pt x="1880" y="1976"/>
                  </a:cubicBezTo>
                  <a:cubicBezTo>
                    <a:pt x="1072" y="1471"/>
                    <a:pt x="1072" y="1471"/>
                    <a:pt x="1072" y="1471"/>
                  </a:cubicBezTo>
                  <a:cubicBezTo>
                    <a:pt x="1070" y="1475"/>
                    <a:pt x="1070" y="1475"/>
                    <a:pt x="1070" y="1475"/>
                  </a:cubicBezTo>
                  <a:cubicBezTo>
                    <a:pt x="1074" y="1477"/>
                    <a:pt x="1074" y="1477"/>
                    <a:pt x="1074" y="1477"/>
                  </a:cubicBezTo>
                  <a:cubicBezTo>
                    <a:pt x="1071" y="1475"/>
                    <a:pt x="1071" y="1475"/>
                    <a:pt x="1071" y="1475"/>
                  </a:cubicBezTo>
                  <a:cubicBezTo>
                    <a:pt x="1072" y="1478"/>
                    <a:pt x="1072" y="1478"/>
                    <a:pt x="1072" y="1478"/>
                  </a:cubicBezTo>
                  <a:cubicBezTo>
                    <a:pt x="1072" y="1478"/>
                    <a:pt x="1073" y="1478"/>
                    <a:pt x="1074" y="1477"/>
                  </a:cubicBezTo>
                  <a:cubicBezTo>
                    <a:pt x="1071" y="1475"/>
                    <a:pt x="1071" y="1475"/>
                    <a:pt x="1071" y="1475"/>
                  </a:cubicBezTo>
                  <a:cubicBezTo>
                    <a:pt x="1072" y="1478"/>
                    <a:pt x="1072" y="1478"/>
                    <a:pt x="1072" y="1478"/>
                  </a:cubicBezTo>
                  <a:cubicBezTo>
                    <a:pt x="1071" y="1476"/>
                    <a:pt x="1071" y="1476"/>
                    <a:pt x="1071" y="1476"/>
                  </a:cubicBezTo>
                  <a:cubicBezTo>
                    <a:pt x="1071" y="1478"/>
                    <a:pt x="1071" y="1478"/>
                    <a:pt x="1071" y="1478"/>
                  </a:cubicBezTo>
                  <a:cubicBezTo>
                    <a:pt x="1071" y="1478"/>
                    <a:pt x="1071" y="1478"/>
                    <a:pt x="1072" y="1478"/>
                  </a:cubicBezTo>
                  <a:cubicBezTo>
                    <a:pt x="1071" y="1476"/>
                    <a:pt x="1071" y="1476"/>
                    <a:pt x="1071" y="1476"/>
                  </a:cubicBezTo>
                  <a:cubicBezTo>
                    <a:pt x="1071" y="1478"/>
                    <a:pt x="1071" y="1478"/>
                    <a:pt x="1071" y="1478"/>
                  </a:cubicBezTo>
                  <a:cubicBezTo>
                    <a:pt x="1071" y="1477"/>
                    <a:pt x="1071" y="1477"/>
                    <a:pt x="1071" y="1477"/>
                  </a:cubicBezTo>
                  <a:cubicBezTo>
                    <a:pt x="1071" y="1478"/>
                    <a:pt x="1071" y="1478"/>
                    <a:pt x="1071" y="1478"/>
                  </a:cubicBezTo>
                  <a:cubicBezTo>
                    <a:pt x="1071" y="1478"/>
                    <a:pt x="1071" y="1478"/>
                    <a:pt x="1071" y="1478"/>
                  </a:cubicBezTo>
                  <a:cubicBezTo>
                    <a:pt x="1071" y="1477"/>
                    <a:pt x="1071" y="1477"/>
                    <a:pt x="1071" y="1477"/>
                  </a:cubicBezTo>
                  <a:cubicBezTo>
                    <a:pt x="1071" y="1478"/>
                    <a:pt x="1071" y="1478"/>
                    <a:pt x="1071" y="1478"/>
                  </a:cubicBezTo>
                  <a:cubicBezTo>
                    <a:pt x="1071" y="1478"/>
                    <a:pt x="1071" y="1479"/>
                    <a:pt x="1072" y="1479"/>
                  </a:cubicBezTo>
                  <a:cubicBezTo>
                    <a:pt x="1075" y="1480"/>
                    <a:pt x="1081" y="1483"/>
                    <a:pt x="1089" y="1487"/>
                  </a:cubicBezTo>
                  <a:cubicBezTo>
                    <a:pt x="1119" y="1504"/>
                    <a:pt x="1181" y="1542"/>
                    <a:pt x="1257" y="1591"/>
                  </a:cubicBezTo>
                  <a:cubicBezTo>
                    <a:pt x="1371" y="1663"/>
                    <a:pt x="1518" y="1758"/>
                    <a:pt x="1640" y="1835"/>
                  </a:cubicBezTo>
                  <a:cubicBezTo>
                    <a:pt x="1700" y="1873"/>
                    <a:pt x="1755" y="1907"/>
                    <a:pt x="1796" y="1931"/>
                  </a:cubicBezTo>
                  <a:cubicBezTo>
                    <a:pt x="1817" y="1943"/>
                    <a:pt x="1834" y="1953"/>
                    <a:pt x="1848" y="1959"/>
                  </a:cubicBezTo>
                  <a:cubicBezTo>
                    <a:pt x="1854" y="1963"/>
                    <a:pt x="1860" y="1965"/>
                    <a:pt x="1864" y="1967"/>
                  </a:cubicBezTo>
                  <a:cubicBezTo>
                    <a:pt x="1866" y="1968"/>
                    <a:pt x="1868" y="1969"/>
                    <a:pt x="1870" y="1969"/>
                  </a:cubicBezTo>
                  <a:cubicBezTo>
                    <a:pt x="1872" y="1970"/>
                    <a:pt x="1873" y="1970"/>
                    <a:pt x="1875" y="1970"/>
                  </a:cubicBezTo>
                  <a:cubicBezTo>
                    <a:pt x="1876" y="1970"/>
                    <a:pt x="1876" y="1970"/>
                    <a:pt x="1877" y="1970"/>
                  </a:cubicBezTo>
                  <a:cubicBezTo>
                    <a:pt x="1878" y="1969"/>
                    <a:pt x="1879" y="1969"/>
                    <a:pt x="1880" y="1968"/>
                  </a:cubicBezTo>
                  <a:cubicBezTo>
                    <a:pt x="1880" y="1968"/>
                    <a:pt x="1880" y="1968"/>
                    <a:pt x="1880" y="1968"/>
                  </a:cubicBezTo>
                  <a:cubicBezTo>
                    <a:pt x="1880" y="1967"/>
                    <a:pt x="1881" y="1966"/>
                    <a:pt x="1881" y="1965"/>
                  </a:cubicBezTo>
                  <a:cubicBezTo>
                    <a:pt x="1881" y="1964"/>
                    <a:pt x="1880" y="1964"/>
                    <a:pt x="1880" y="1963"/>
                  </a:cubicBezTo>
                  <a:cubicBezTo>
                    <a:pt x="1879" y="1963"/>
                    <a:pt x="1879" y="1962"/>
                    <a:pt x="1879" y="1962"/>
                  </a:cubicBezTo>
                  <a:cubicBezTo>
                    <a:pt x="1878" y="1962"/>
                    <a:pt x="1878" y="1961"/>
                    <a:pt x="1877" y="1961"/>
                  </a:cubicBezTo>
                  <a:cubicBezTo>
                    <a:pt x="1874" y="1958"/>
                    <a:pt x="1868" y="1955"/>
                    <a:pt x="1860" y="1949"/>
                  </a:cubicBezTo>
                  <a:cubicBezTo>
                    <a:pt x="1796" y="1910"/>
                    <a:pt x="1585" y="1784"/>
                    <a:pt x="1389" y="1665"/>
                  </a:cubicBezTo>
                  <a:cubicBezTo>
                    <a:pt x="1291" y="1606"/>
                    <a:pt x="1197" y="1548"/>
                    <a:pt x="1127" y="1504"/>
                  </a:cubicBezTo>
                  <a:cubicBezTo>
                    <a:pt x="1092" y="1481"/>
                    <a:pt x="1064" y="1462"/>
                    <a:pt x="1044" y="1448"/>
                  </a:cubicBezTo>
                  <a:cubicBezTo>
                    <a:pt x="1034" y="1441"/>
                    <a:pt x="1026" y="1435"/>
                    <a:pt x="1021" y="1431"/>
                  </a:cubicBezTo>
                  <a:cubicBezTo>
                    <a:pt x="1018" y="1429"/>
                    <a:pt x="1017" y="1427"/>
                    <a:pt x="1015" y="1426"/>
                  </a:cubicBezTo>
                  <a:cubicBezTo>
                    <a:pt x="1015" y="1425"/>
                    <a:pt x="1014" y="1425"/>
                    <a:pt x="1014" y="1424"/>
                  </a:cubicBezTo>
                  <a:cubicBezTo>
                    <a:pt x="1014" y="1424"/>
                    <a:pt x="1014" y="1424"/>
                    <a:pt x="1014" y="1424"/>
                  </a:cubicBezTo>
                  <a:cubicBezTo>
                    <a:pt x="1014" y="1424"/>
                    <a:pt x="1014" y="1424"/>
                    <a:pt x="1014" y="1424"/>
                  </a:cubicBezTo>
                  <a:cubicBezTo>
                    <a:pt x="1012" y="1425"/>
                    <a:pt x="1012" y="1425"/>
                    <a:pt x="1012" y="1425"/>
                  </a:cubicBezTo>
                  <a:cubicBezTo>
                    <a:pt x="1014" y="1425"/>
                    <a:pt x="1014" y="1425"/>
                    <a:pt x="1014" y="1425"/>
                  </a:cubicBezTo>
                  <a:cubicBezTo>
                    <a:pt x="1014" y="1424"/>
                    <a:pt x="1014" y="1424"/>
                    <a:pt x="1014" y="1424"/>
                  </a:cubicBezTo>
                  <a:cubicBezTo>
                    <a:pt x="1012" y="1425"/>
                    <a:pt x="1012" y="1425"/>
                    <a:pt x="1012" y="1425"/>
                  </a:cubicBezTo>
                  <a:cubicBezTo>
                    <a:pt x="1014" y="1425"/>
                    <a:pt x="1014" y="1425"/>
                    <a:pt x="1014" y="1425"/>
                  </a:cubicBezTo>
                  <a:cubicBezTo>
                    <a:pt x="1011" y="1425"/>
                    <a:pt x="1011" y="1425"/>
                    <a:pt x="1011" y="1425"/>
                  </a:cubicBezTo>
                  <a:cubicBezTo>
                    <a:pt x="1014" y="1426"/>
                    <a:pt x="1014" y="1426"/>
                    <a:pt x="1014" y="1426"/>
                  </a:cubicBezTo>
                  <a:cubicBezTo>
                    <a:pt x="1014" y="1426"/>
                    <a:pt x="1014" y="1425"/>
                    <a:pt x="1014" y="1425"/>
                  </a:cubicBezTo>
                  <a:cubicBezTo>
                    <a:pt x="1011" y="1425"/>
                    <a:pt x="1011" y="1425"/>
                    <a:pt x="1011" y="1425"/>
                  </a:cubicBezTo>
                  <a:cubicBezTo>
                    <a:pt x="1014" y="1426"/>
                    <a:pt x="1014" y="1426"/>
                    <a:pt x="1014" y="1426"/>
                  </a:cubicBezTo>
                  <a:cubicBezTo>
                    <a:pt x="1014" y="1426"/>
                    <a:pt x="1014" y="1426"/>
                    <a:pt x="1014" y="1426"/>
                  </a:cubicBezTo>
                  <a:cubicBezTo>
                    <a:pt x="1011" y="1425"/>
                    <a:pt x="1011" y="1425"/>
                    <a:pt x="1011" y="1425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3" y="1428"/>
                    <a:pt x="1013" y="1427"/>
                    <a:pt x="1014" y="1426"/>
                  </a:cubicBezTo>
                  <a:cubicBezTo>
                    <a:pt x="1011" y="1425"/>
                    <a:pt x="1011" y="1425"/>
                    <a:pt x="1011" y="1425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1" y="1426"/>
                    <a:pt x="1011" y="1426"/>
                    <a:pt x="1011" y="1426"/>
                  </a:cubicBezTo>
                  <a:cubicBezTo>
                    <a:pt x="1011" y="1428"/>
                    <a:pt x="1011" y="1428"/>
                    <a:pt x="1011" y="1428"/>
                  </a:cubicBezTo>
                  <a:cubicBezTo>
                    <a:pt x="1011" y="1428"/>
                    <a:pt x="1012" y="1428"/>
                    <a:pt x="1012" y="1428"/>
                  </a:cubicBezTo>
                  <a:cubicBezTo>
                    <a:pt x="1011" y="1426"/>
                    <a:pt x="1011" y="1426"/>
                    <a:pt x="1011" y="1426"/>
                  </a:cubicBezTo>
                  <a:cubicBezTo>
                    <a:pt x="1011" y="1428"/>
                    <a:pt x="1011" y="1428"/>
                    <a:pt x="1011" y="1428"/>
                  </a:cubicBezTo>
                  <a:cubicBezTo>
                    <a:pt x="1011" y="1427"/>
                    <a:pt x="1011" y="1427"/>
                    <a:pt x="1011" y="1427"/>
                  </a:cubicBezTo>
                  <a:cubicBezTo>
                    <a:pt x="1011" y="1428"/>
                    <a:pt x="1011" y="1428"/>
                    <a:pt x="1011" y="1428"/>
                  </a:cubicBezTo>
                  <a:cubicBezTo>
                    <a:pt x="1011" y="1428"/>
                    <a:pt x="1011" y="1428"/>
                    <a:pt x="1011" y="1428"/>
                  </a:cubicBezTo>
                  <a:cubicBezTo>
                    <a:pt x="1011" y="1427"/>
                    <a:pt x="1011" y="1427"/>
                    <a:pt x="1011" y="1427"/>
                  </a:cubicBezTo>
                  <a:cubicBezTo>
                    <a:pt x="1011" y="1428"/>
                    <a:pt x="1011" y="1428"/>
                    <a:pt x="1011" y="1428"/>
                  </a:cubicBezTo>
                  <a:cubicBezTo>
                    <a:pt x="1011" y="1428"/>
                    <a:pt x="1012" y="1428"/>
                    <a:pt x="1013" y="1428"/>
                  </a:cubicBezTo>
                  <a:cubicBezTo>
                    <a:pt x="1015" y="1429"/>
                    <a:pt x="1022" y="1432"/>
                    <a:pt x="1030" y="1437"/>
                  </a:cubicBezTo>
                  <a:cubicBezTo>
                    <a:pt x="1063" y="1454"/>
                    <a:pt x="1129" y="1496"/>
                    <a:pt x="1210" y="1547"/>
                  </a:cubicBezTo>
                  <a:cubicBezTo>
                    <a:pt x="1333" y="1625"/>
                    <a:pt x="1490" y="1727"/>
                    <a:pt x="1621" y="1809"/>
                  </a:cubicBezTo>
                  <a:cubicBezTo>
                    <a:pt x="1686" y="1850"/>
                    <a:pt x="1745" y="1887"/>
                    <a:pt x="1790" y="1913"/>
                  </a:cubicBezTo>
                  <a:cubicBezTo>
                    <a:pt x="1812" y="1926"/>
                    <a:pt x="1831" y="1936"/>
                    <a:pt x="1845" y="1944"/>
                  </a:cubicBezTo>
                  <a:cubicBezTo>
                    <a:pt x="1852" y="1947"/>
                    <a:pt x="1858" y="1950"/>
                    <a:pt x="1863" y="1952"/>
                  </a:cubicBezTo>
                  <a:cubicBezTo>
                    <a:pt x="1866" y="1953"/>
                    <a:pt x="1868" y="1954"/>
                    <a:pt x="1870" y="1954"/>
                  </a:cubicBezTo>
                  <a:cubicBezTo>
                    <a:pt x="1872" y="1955"/>
                    <a:pt x="1873" y="1955"/>
                    <a:pt x="1875" y="1955"/>
                  </a:cubicBezTo>
                  <a:cubicBezTo>
                    <a:pt x="1876" y="1955"/>
                    <a:pt x="1877" y="1955"/>
                    <a:pt x="1878" y="1955"/>
                  </a:cubicBezTo>
                  <a:cubicBezTo>
                    <a:pt x="1879" y="1954"/>
                    <a:pt x="1880" y="1954"/>
                    <a:pt x="1880" y="1952"/>
                  </a:cubicBezTo>
                  <a:cubicBezTo>
                    <a:pt x="1880" y="1952"/>
                    <a:pt x="1880" y="1952"/>
                    <a:pt x="1880" y="1952"/>
                  </a:cubicBezTo>
                  <a:cubicBezTo>
                    <a:pt x="1881" y="1951"/>
                    <a:pt x="1881" y="1950"/>
                    <a:pt x="1881" y="1949"/>
                  </a:cubicBezTo>
                  <a:cubicBezTo>
                    <a:pt x="1881" y="1948"/>
                    <a:pt x="1881" y="1946"/>
                    <a:pt x="1880" y="1945"/>
                  </a:cubicBezTo>
                  <a:cubicBezTo>
                    <a:pt x="1879" y="1943"/>
                    <a:pt x="1877" y="1940"/>
                    <a:pt x="1874" y="1937"/>
                  </a:cubicBezTo>
                  <a:cubicBezTo>
                    <a:pt x="1869" y="1932"/>
                    <a:pt x="1861" y="1925"/>
                    <a:pt x="1850" y="1917"/>
                  </a:cubicBezTo>
                  <a:cubicBezTo>
                    <a:pt x="1810" y="1886"/>
                    <a:pt x="1733" y="1836"/>
                    <a:pt x="1641" y="1778"/>
                  </a:cubicBezTo>
                  <a:cubicBezTo>
                    <a:pt x="1362" y="1604"/>
                    <a:pt x="939" y="1359"/>
                    <a:pt x="939" y="1359"/>
                  </a:cubicBezTo>
                  <a:cubicBezTo>
                    <a:pt x="937" y="1363"/>
                    <a:pt x="937" y="1363"/>
                    <a:pt x="937" y="1363"/>
                  </a:cubicBezTo>
                  <a:cubicBezTo>
                    <a:pt x="940" y="1365"/>
                    <a:pt x="940" y="1365"/>
                    <a:pt x="940" y="1365"/>
                  </a:cubicBezTo>
                  <a:cubicBezTo>
                    <a:pt x="937" y="1363"/>
                    <a:pt x="937" y="1363"/>
                    <a:pt x="937" y="1363"/>
                  </a:cubicBezTo>
                  <a:cubicBezTo>
                    <a:pt x="939" y="1367"/>
                    <a:pt x="939" y="1367"/>
                    <a:pt x="939" y="1367"/>
                  </a:cubicBezTo>
                  <a:cubicBezTo>
                    <a:pt x="939" y="1366"/>
                    <a:pt x="940" y="1366"/>
                    <a:pt x="940" y="1365"/>
                  </a:cubicBezTo>
                  <a:cubicBezTo>
                    <a:pt x="937" y="1363"/>
                    <a:pt x="937" y="1363"/>
                    <a:pt x="937" y="1363"/>
                  </a:cubicBezTo>
                  <a:cubicBezTo>
                    <a:pt x="939" y="1367"/>
                    <a:pt x="939" y="1367"/>
                    <a:pt x="939" y="1367"/>
                  </a:cubicBezTo>
                  <a:cubicBezTo>
                    <a:pt x="937" y="1363"/>
                    <a:pt x="937" y="1363"/>
                    <a:pt x="937" y="1363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8" y="1367"/>
                    <a:pt x="938" y="1367"/>
                    <a:pt x="939" y="1367"/>
                  </a:cubicBezTo>
                  <a:cubicBezTo>
                    <a:pt x="937" y="1363"/>
                    <a:pt x="937" y="1363"/>
                    <a:pt x="937" y="1363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4"/>
                    <a:pt x="937" y="1364"/>
                    <a:pt x="937" y="1364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4"/>
                    <a:pt x="937" y="1364"/>
                    <a:pt x="937" y="1364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6"/>
                    <a:pt x="937" y="1366"/>
                    <a:pt x="937" y="1366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6"/>
                    <a:pt x="937" y="1366"/>
                    <a:pt x="937" y="1366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7"/>
                    <a:pt x="937" y="1367"/>
                    <a:pt x="937" y="1367"/>
                  </a:cubicBezTo>
                  <a:cubicBezTo>
                    <a:pt x="937" y="1367"/>
                    <a:pt x="939" y="1368"/>
                    <a:pt x="942" y="1369"/>
                  </a:cubicBezTo>
                  <a:cubicBezTo>
                    <a:pt x="952" y="1374"/>
                    <a:pt x="974" y="1387"/>
                    <a:pt x="1005" y="1406"/>
                  </a:cubicBezTo>
                  <a:cubicBezTo>
                    <a:pt x="1112" y="1470"/>
                    <a:pt x="1326" y="1603"/>
                    <a:pt x="1513" y="1719"/>
                  </a:cubicBezTo>
                  <a:cubicBezTo>
                    <a:pt x="1607" y="1778"/>
                    <a:pt x="1695" y="1832"/>
                    <a:pt x="1760" y="1872"/>
                  </a:cubicBezTo>
                  <a:cubicBezTo>
                    <a:pt x="1792" y="1891"/>
                    <a:pt x="1819" y="1908"/>
                    <a:pt x="1838" y="1919"/>
                  </a:cubicBezTo>
                  <a:cubicBezTo>
                    <a:pt x="1848" y="1924"/>
                    <a:pt x="1855" y="1929"/>
                    <a:pt x="1861" y="1932"/>
                  </a:cubicBezTo>
                  <a:cubicBezTo>
                    <a:pt x="1863" y="1933"/>
                    <a:pt x="1866" y="1934"/>
                    <a:pt x="1867" y="1935"/>
                  </a:cubicBezTo>
                  <a:cubicBezTo>
                    <a:pt x="1868" y="1936"/>
                    <a:pt x="1869" y="1936"/>
                    <a:pt x="1869" y="1936"/>
                  </a:cubicBezTo>
                  <a:cubicBezTo>
                    <a:pt x="1870" y="1937"/>
                    <a:pt x="1870" y="1937"/>
                    <a:pt x="1870" y="1937"/>
                  </a:cubicBezTo>
                  <a:cubicBezTo>
                    <a:pt x="1871" y="1937"/>
                    <a:pt x="1871" y="1937"/>
                    <a:pt x="1872" y="1937"/>
                  </a:cubicBezTo>
                  <a:cubicBezTo>
                    <a:pt x="1872" y="1937"/>
                    <a:pt x="1873" y="1937"/>
                    <a:pt x="1873" y="1937"/>
                  </a:cubicBezTo>
                  <a:cubicBezTo>
                    <a:pt x="1874" y="1936"/>
                    <a:pt x="1875" y="1936"/>
                    <a:pt x="1875" y="1935"/>
                  </a:cubicBezTo>
                  <a:cubicBezTo>
                    <a:pt x="1876" y="1934"/>
                    <a:pt x="1876" y="1933"/>
                    <a:pt x="1876" y="1932"/>
                  </a:cubicBezTo>
                  <a:cubicBezTo>
                    <a:pt x="1876" y="1931"/>
                    <a:pt x="1875" y="1930"/>
                    <a:pt x="1874" y="1929"/>
                  </a:cubicBezTo>
                  <a:cubicBezTo>
                    <a:pt x="1874" y="1929"/>
                    <a:pt x="1869" y="1927"/>
                    <a:pt x="1861" y="1921"/>
                  </a:cubicBezTo>
                  <a:cubicBezTo>
                    <a:pt x="1795" y="1883"/>
                    <a:pt x="1499" y="1709"/>
                    <a:pt x="1220" y="1540"/>
                  </a:cubicBezTo>
                  <a:cubicBezTo>
                    <a:pt x="1080" y="1455"/>
                    <a:pt x="944" y="1371"/>
                    <a:pt x="844" y="1306"/>
                  </a:cubicBezTo>
                  <a:cubicBezTo>
                    <a:pt x="793" y="1273"/>
                    <a:pt x="752" y="1245"/>
                    <a:pt x="723" y="1224"/>
                  </a:cubicBezTo>
                  <a:cubicBezTo>
                    <a:pt x="709" y="1214"/>
                    <a:pt x="697" y="1205"/>
                    <a:pt x="690" y="1198"/>
                  </a:cubicBezTo>
                  <a:cubicBezTo>
                    <a:pt x="686" y="1195"/>
                    <a:pt x="683" y="1192"/>
                    <a:pt x="681" y="1189"/>
                  </a:cubicBezTo>
                  <a:cubicBezTo>
                    <a:pt x="680" y="1188"/>
                    <a:pt x="680" y="1187"/>
                    <a:pt x="679" y="1187"/>
                  </a:cubicBezTo>
                  <a:cubicBezTo>
                    <a:pt x="679" y="1186"/>
                    <a:pt x="679" y="1186"/>
                    <a:pt x="679" y="1186"/>
                  </a:cubicBezTo>
                  <a:cubicBezTo>
                    <a:pt x="679" y="1186"/>
                    <a:pt x="679" y="1186"/>
                    <a:pt x="679" y="1186"/>
                  </a:cubicBezTo>
                  <a:cubicBezTo>
                    <a:pt x="678" y="1186"/>
                    <a:pt x="678" y="1186"/>
                    <a:pt x="678" y="1186"/>
                  </a:cubicBezTo>
                  <a:cubicBezTo>
                    <a:pt x="679" y="1186"/>
                    <a:pt x="679" y="1186"/>
                    <a:pt x="679" y="1186"/>
                  </a:cubicBezTo>
                  <a:cubicBezTo>
                    <a:pt x="679" y="1186"/>
                    <a:pt x="679" y="1186"/>
                    <a:pt x="679" y="1186"/>
                  </a:cubicBezTo>
                  <a:cubicBezTo>
                    <a:pt x="678" y="1186"/>
                    <a:pt x="678" y="1186"/>
                    <a:pt x="678" y="1186"/>
                  </a:cubicBezTo>
                  <a:cubicBezTo>
                    <a:pt x="679" y="1186"/>
                    <a:pt x="679" y="1186"/>
                    <a:pt x="679" y="1186"/>
                  </a:cubicBezTo>
                  <a:cubicBezTo>
                    <a:pt x="677" y="1186"/>
                    <a:pt x="677" y="1186"/>
                    <a:pt x="677" y="1186"/>
                  </a:cubicBezTo>
                  <a:cubicBezTo>
                    <a:pt x="679" y="1187"/>
                    <a:pt x="679" y="1187"/>
                    <a:pt x="679" y="1187"/>
                  </a:cubicBezTo>
                  <a:cubicBezTo>
                    <a:pt x="679" y="1187"/>
                    <a:pt x="679" y="1186"/>
                    <a:pt x="679" y="1186"/>
                  </a:cubicBezTo>
                  <a:cubicBezTo>
                    <a:pt x="677" y="1186"/>
                    <a:pt x="677" y="1186"/>
                    <a:pt x="677" y="1186"/>
                  </a:cubicBezTo>
                  <a:cubicBezTo>
                    <a:pt x="679" y="1187"/>
                    <a:pt x="679" y="1187"/>
                    <a:pt x="679" y="1187"/>
                  </a:cubicBezTo>
                  <a:cubicBezTo>
                    <a:pt x="675" y="1185"/>
                    <a:pt x="675" y="1185"/>
                    <a:pt x="675" y="1185"/>
                  </a:cubicBezTo>
                  <a:cubicBezTo>
                    <a:pt x="673" y="1189"/>
                    <a:pt x="673" y="1189"/>
                    <a:pt x="673" y="1189"/>
                  </a:cubicBezTo>
                  <a:cubicBezTo>
                    <a:pt x="1874" y="1926"/>
                    <a:pt x="1874" y="1926"/>
                    <a:pt x="1874" y="1926"/>
                  </a:cubicBezTo>
                  <a:cubicBezTo>
                    <a:pt x="1875" y="1926"/>
                    <a:pt x="1876" y="1926"/>
                    <a:pt x="1877" y="1926"/>
                  </a:cubicBezTo>
                  <a:cubicBezTo>
                    <a:pt x="1878" y="1926"/>
                    <a:pt x="1879" y="1925"/>
                    <a:pt x="1879" y="1924"/>
                  </a:cubicBezTo>
                  <a:cubicBezTo>
                    <a:pt x="1880" y="1923"/>
                    <a:pt x="1880" y="1923"/>
                    <a:pt x="1880" y="1922"/>
                  </a:cubicBezTo>
                  <a:cubicBezTo>
                    <a:pt x="1880" y="1921"/>
                    <a:pt x="1880" y="1920"/>
                    <a:pt x="1879" y="1920"/>
                  </a:cubicBezTo>
                  <a:cubicBezTo>
                    <a:pt x="1879" y="1919"/>
                    <a:pt x="1879" y="1919"/>
                    <a:pt x="1878" y="1919"/>
                  </a:cubicBezTo>
                  <a:cubicBezTo>
                    <a:pt x="1878" y="1918"/>
                    <a:pt x="1877" y="1917"/>
                    <a:pt x="1876" y="1916"/>
                  </a:cubicBezTo>
                  <a:cubicBezTo>
                    <a:pt x="1872" y="1913"/>
                    <a:pt x="1864" y="1908"/>
                    <a:pt x="1852" y="1900"/>
                  </a:cubicBezTo>
                  <a:cubicBezTo>
                    <a:pt x="1765" y="1842"/>
                    <a:pt x="1474" y="1661"/>
                    <a:pt x="1205" y="1495"/>
                  </a:cubicBezTo>
                  <a:cubicBezTo>
                    <a:pt x="936" y="1328"/>
                    <a:pt x="689" y="1176"/>
                    <a:pt x="689" y="1176"/>
                  </a:cubicBezTo>
                  <a:cubicBezTo>
                    <a:pt x="687" y="1179"/>
                    <a:pt x="687" y="1179"/>
                    <a:pt x="687" y="1179"/>
                  </a:cubicBezTo>
                  <a:cubicBezTo>
                    <a:pt x="690" y="1181"/>
                    <a:pt x="690" y="1181"/>
                    <a:pt x="690" y="1181"/>
                  </a:cubicBezTo>
                  <a:cubicBezTo>
                    <a:pt x="688" y="1180"/>
                    <a:pt x="688" y="1180"/>
                    <a:pt x="688" y="1180"/>
                  </a:cubicBezTo>
                  <a:cubicBezTo>
                    <a:pt x="689" y="1182"/>
                    <a:pt x="689" y="1182"/>
                    <a:pt x="689" y="1182"/>
                  </a:cubicBezTo>
                  <a:cubicBezTo>
                    <a:pt x="689" y="1182"/>
                    <a:pt x="690" y="1182"/>
                    <a:pt x="690" y="1181"/>
                  </a:cubicBezTo>
                  <a:cubicBezTo>
                    <a:pt x="688" y="1180"/>
                    <a:pt x="688" y="1180"/>
                    <a:pt x="688" y="1180"/>
                  </a:cubicBezTo>
                  <a:cubicBezTo>
                    <a:pt x="689" y="1182"/>
                    <a:pt x="689" y="1182"/>
                    <a:pt x="689" y="1182"/>
                  </a:cubicBezTo>
                  <a:cubicBezTo>
                    <a:pt x="688" y="1181"/>
                    <a:pt x="688" y="1181"/>
                    <a:pt x="688" y="1181"/>
                  </a:cubicBezTo>
                  <a:cubicBezTo>
                    <a:pt x="689" y="1183"/>
                    <a:pt x="689" y="1183"/>
                    <a:pt x="689" y="1183"/>
                  </a:cubicBezTo>
                  <a:cubicBezTo>
                    <a:pt x="689" y="1182"/>
                    <a:pt x="689" y="1182"/>
                    <a:pt x="689" y="1182"/>
                  </a:cubicBezTo>
                  <a:cubicBezTo>
                    <a:pt x="688" y="1181"/>
                    <a:pt x="688" y="1181"/>
                    <a:pt x="688" y="1181"/>
                  </a:cubicBezTo>
                  <a:cubicBezTo>
                    <a:pt x="689" y="1183"/>
                    <a:pt x="689" y="1183"/>
                    <a:pt x="689" y="1183"/>
                  </a:cubicBezTo>
                  <a:cubicBezTo>
                    <a:pt x="689" y="1182"/>
                    <a:pt x="689" y="1182"/>
                    <a:pt x="689" y="1182"/>
                  </a:cubicBezTo>
                  <a:cubicBezTo>
                    <a:pt x="689" y="1183"/>
                    <a:pt x="689" y="1183"/>
                    <a:pt x="689" y="1183"/>
                  </a:cubicBezTo>
                  <a:cubicBezTo>
                    <a:pt x="689" y="1183"/>
                    <a:pt x="689" y="1183"/>
                    <a:pt x="689" y="1183"/>
                  </a:cubicBezTo>
                  <a:cubicBezTo>
                    <a:pt x="689" y="1182"/>
                    <a:pt x="689" y="1182"/>
                    <a:pt x="689" y="1182"/>
                  </a:cubicBezTo>
                  <a:cubicBezTo>
                    <a:pt x="689" y="1183"/>
                    <a:pt x="689" y="1183"/>
                    <a:pt x="689" y="1183"/>
                  </a:cubicBezTo>
                  <a:cubicBezTo>
                    <a:pt x="689" y="1183"/>
                    <a:pt x="689" y="1183"/>
                    <a:pt x="689" y="1183"/>
                  </a:cubicBezTo>
                  <a:cubicBezTo>
                    <a:pt x="689" y="1183"/>
                    <a:pt x="690" y="1183"/>
                    <a:pt x="691" y="1183"/>
                  </a:cubicBezTo>
                  <a:cubicBezTo>
                    <a:pt x="695" y="1184"/>
                    <a:pt x="704" y="1188"/>
                    <a:pt x="716" y="1194"/>
                  </a:cubicBezTo>
                  <a:cubicBezTo>
                    <a:pt x="761" y="1218"/>
                    <a:pt x="853" y="1274"/>
                    <a:pt x="966" y="1345"/>
                  </a:cubicBezTo>
                  <a:cubicBezTo>
                    <a:pt x="1136" y="1452"/>
                    <a:pt x="1352" y="1591"/>
                    <a:pt x="1531" y="1704"/>
                  </a:cubicBezTo>
                  <a:cubicBezTo>
                    <a:pt x="1621" y="1761"/>
                    <a:pt x="1701" y="1811"/>
                    <a:pt x="1761" y="1847"/>
                  </a:cubicBezTo>
                  <a:cubicBezTo>
                    <a:pt x="1791" y="1865"/>
                    <a:pt x="1816" y="1879"/>
                    <a:pt x="1835" y="1889"/>
                  </a:cubicBezTo>
                  <a:cubicBezTo>
                    <a:pt x="1844" y="1894"/>
                    <a:pt x="1852" y="1898"/>
                    <a:pt x="1858" y="1900"/>
                  </a:cubicBezTo>
                  <a:cubicBezTo>
                    <a:pt x="1861" y="1902"/>
                    <a:pt x="1864" y="1903"/>
                    <a:pt x="1866" y="1903"/>
                  </a:cubicBezTo>
                  <a:cubicBezTo>
                    <a:pt x="1868" y="1904"/>
                    <a:pt x="1870" y="1905"/>
                    <a:pt x="1872" y="1905"/>
                  </a:cubicBezTo>
                  <a:cubicBezTo>
                    <a:pt x="1873" y="1905"/>
                    <a:pt x="1874" y="1905"/>
                    <a:pt x="1874" y="1904"/>
                  </a:cubicBezTo>
                  <a:cubicBezTo>
                    <a:pt x="1875" y="1904"/>
                    <a:pt x="1876" y="1903"/>
                    <a:pt x="1877" y="1902"/>
                  </a:cubicBezTo>
                  <a:cubicBezTo>
                    <a:pt x="1877" y="1902"/>
                    <a:pt x="1877" y="1902"/>
                    <a:pt x="1877" y="1902"/>
                  </a:cubicBezTo>
                  <a:cubicBezTo>
                    <a:pt x="1878" y="1901"/>
                    <a:pt x="1878" y="1900"/>
                    <a:pt x="1878" y="1899"/>
                  </a:cubicBezTo>
                  <a:cubicBezTo>
                    <a:pt x="1878" y="1897"/>
                    <a:pt x="1878" y="1895"/>
                    <a:pt x="1877" y="1894"/>
                  </a:cubicBezTo>
                  <a:cubicBezTo>
                    <a:pt x="1875" y="1891"/>
                    <a:pt x="1873" y="1888"/>
                    <a:pt x="1870" y="1885"/>
                  </a:cubicBezTo>
                  <a:cubicBezTo>
                    <a:pt x="1863" y="1878"/>
                    <a:pt x="1853" y="1870"/>
                    <a:pt x="1840" y="1860"/>
                  </a:cubicBezTo>
                  <a:cubicBezTo>
                    <a:pt x="1790" y="1822"/>
                    <a:pt x="1695" y="1760"/>
                    <a:pt x="1579" y="1688"/>
                  </a:cubicBezTo>
                  <a:cubicBezTo>
                    <a:pt x="1233" y="1472"/>
                    <a:pt x="708" y="1167"/>
                    <a:pt x="708" y="1167"/>
                  </a:cubicBezTo>
                  <a:cubicBezTo>
                    <a:pt x="706" y="1170"/>
                    <a:pt x="706" y="1170"/>
                    <a:pt x="706" y="1170"/>
                  </a:cubicBezTo>
                  <a:cubicBezTo>
                    <a:pt x="706" y="1174"/>
                    <a:pt x="706" y="1174"/>
                    <a:pt x="706" y="1174"/>
                  </a:cubicBezTo>
                  <a:cubicBezTo>
                    <a:pt x="706" y="1170"/>
                    <a:pt x="706" y="1170"/>
                    <a:pt x="706" y="1170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4" y="1174"/>
                    <a:pt x="705" y="1174"/>
                    <a:pt x="706" y="1174"/>
                  </a:cubicBezTo>
                  <a:cubicBezTo>
                    <a:pt x="706" y="1170"/>
                    <a:pt x="706" y="1170"/>
                    <a:pt x="706" y="1170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5" y="1170"/>
                    <a:pt x="705" y="1170"/>
                    <a:pt x="705" y="1170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5" y="1170"/>
                    <a:pt x="705" y="1170"/>
                    <a:pt x="705" y="1170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5" y="1172"/>
                    <a:pt x="705" y="1172"/>
                    <a:pt x="705" y="1172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5" y="1172"/>
                    <a:pt x="705" y="1172"/>
                    <a:pt x="705" y="1172"/>
                  </a:cubicBezTo>
                  <a:cubicBezTo>
                    <a:pt x="704" y="1174"/>
                    <a:pt x="704" y="1174"/>
                    <a:pt x="704" y="1174"/>
                  </a:cubicBezTo>
                  <a:cubicBezTo>
                    <a:pt x="704" y="1174"/>
                    <a:pt x="704" y="1174"/>
                    <a:pt x="705" y="1174"/>
                  </a:cubicBezTo>
                  <a:cubicBezTo>
                    <a:pt x="717" y="1181"/>
                    <a:pt x="796" y="1229"/>
                    <a:pt x="907" y="1297"/>
                  </a:cubicBezTo>
                  <a:cubicBezTo>
                    <a:pt x="1242" y="1500"/>
                    <a:pt x="1872" y="1884"/>
                    <a:pt x="1872" y="1884"/>
                  </a:cubicBezTo>
                  <a:cubicBezTo>
                    <a:pt x="1874" y="1880"/>
                    <a:pt x="1874" y="1880"/>
                    <a:pt x="1874" y="1880"/>
                  </a:cubicBezTo>
                  <a:cubicBezTo>
                    <a:pt x="1876" y="1877"/>
                    <a:pt x="1876" y="1877"/>
                    <a:pt x="1876" y="1877"/>
                  </a:cubicBezTo>
                  <a:cubicBezTo>
                    <a:pt x="1876" y="1877"/>
                    <a:pt x="1871" y="1874"/>
                    <a:pt x="1862" y="1869"/>
                  </a:cubicBezTo>
                  <a:cubicBezTo>
                    <a:pt x="1794" y="1829"/>
                    <a:pt x="1486" y="1648"/>
                    <a:pt x="1195" y="1471"/>
                  </a:cubicBezTo>
                  <a:cubicBezTo>
                    <a:pt x="1049" y="1383"/>
                    <a:pt x="908" y="1296"/>
                    <a:pt x="804" y="1228"/>
                  </a:cubicBezTo>
                  <a:cubicBezTo>
                    <a:pt x="751" y="1194"/>
                    <a:pt x="708" y="1165"/>
                    <a:pt x="678" y="1143"/>
                  </a:cubicBezTo>
                  <a:cubicBezTo>
                    <a:pt x="663" y="1132"/>
                    <a:pt x="651" y="1123"/>
                    <a:pt x="643" y="1115"/>
                  </a:cubicBezTo>
                  <a:cubicBezTo>
                    <a:pt x="639" y="1112"/>
                    <a:pt x="636" y="1109"/>
                    <a:pt x="634" y="1107"/>
                  </a:cubicBezTo>
                  <a:cubicBezTo>
                    <a:pt x="634" y="1106"/>
                    <a:pt x="633" y="1105"/>
                    <a:pt x="633" y="1104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2" y="1103"/>
                    <a:pt x="632" y="1103"/>
                    <a:pt x="632" y="1103"/>
                  </a:cubicBezTo>
                  <a:cubicBezTo>
                    <a:pt x="630" y="1103"/>
                    <a:pt x="630" y="1103"/>
                    <a:pt x="630" y="1103"/>
                  </a:cubicBezTo>
                  <a:cubicBezTo>
                    <a:pt x="632" y="1104"/>
                    <a:pt x="632" y="1104"/>
                    <a:pt x="632" y="1104"/>
                  </a:cubicBezTo>
                  <a:cubicBezTo>
                    <a:pt x="632" y="1104"/>
                    <a:pt x="632" y="1103"/>
                    <a:pt x="632" y="1103"/>
                  </a:cubicBezTo>
                  <a:cubicBezTo>
                    <a:pt x="630" y="1103"/>
                    <a:pt x="630" y="1103"/>
                    <a:pt x="630" y="1103"/>
                  </a:cubicBezTo>
                  <a:cubicBezTo>
                    <a:pt x="632" y="1104"/>
                    <a:pt x="632" y="1104"/>
                    <a:pt x="632" y="1104"/>
                  </a:cubicBezTo>
                  <a:cubicBezTo>
                    <a:pt x="628" y="1102"/>
                    <a:pt x="628" y="1102"/>
                    <a:pt x="628" y="1102"/>
                  </a:cubicBezTo>
                  <a:cubicBezTo>
                    <a:pt x="626" y="1105"/>
                    <a:pt x="626" y="1105"/>
                    <a:pt x="626" y="1105"/>
                  </a:cubicBezTo>
                  <a:cubicBezTo>
                    <a:pt x="1873" y="1868"/>
                    <a:pt x="1873" y="1868"/>
                    <a:pt x="1873" y="1868"/>
                  </a:cubicBezTo>
                  <a:cubicBezTo>
                    <a:pt x="1875" y="1869"/>
                    <a:pt x="1878" y="1868"/>
                    <a:pt x="1879" y="1866"/>
                  </a:cubicBezTo>
                  <a:cubicBezTo>
                    <a:pt x="1879" y="1866"/>
                    <a:pt x="1879" y="1865"/>
                    <a:pt x="1879" y="1864"/>
                  </a:cubicBezTo>
                  <a:cubicBezTo>
                    <a:pt x="1879" y="1863"/>
                    <a:pt x="1879" y="1862"/>
                    <a:pt x="1879" y="1862"/>
                  </a:cubicBezTo>
                  <a:cubicBezTo>
                    <a:pt x="1878" y="1861"/>
                    <a:pt x="1878" y="1861"/>
                    <a:pt x="1878" y="1861"/>
                  </a:cubicBezTo>
                  <a:cubicBezTo>
                    <a:pt x="1877" y="1860"/>
                    <a:pt x="1876" y="1859"/>
                    <a:pt x="1875" y="1858"/>
                  </a:cubicBezTo>
                  <a:cubicBezTo>
                    <a:pt x="1870" y="1855"/>
                    <a:pt x="1861" y="1849"/>
                    <a:pt x="1848" y="1840"/>
                  </a:cubicBezTo>
                  <a:cubicBezTo>
                    <a:pt x="1751" y="1775"/>
                    <a:pt x="1426" y="1573"/>
                    <a:pt x="1125" y="1386"/>
                  </a:cubicBezTo>
                  <a:cubicBezTo>
                    <a:pt x="824" y="1200"/>
                    <a:pt x="547" y="1030"/>
                    <a:pt x="547" y="1030"/>
                  </a:cubicBezTo>
                  <a:cubicBezTo>
                    <a:pt x="545" y="1028"/>
                    <a:pt x="543" y="1029"/>
                    <a:pt x="542" y="1031"/>
                  </a:cubicBezTo>
                  <a:cubicBezTo>
                    <a:pt x="541" y="1033"/>
                    <a:pt x="541" y="1035"/>
                    <a:pt x="543" y="1036"/>
                  </a:cubicBezTo>
                  <a:cubicBezTo>
                    <a:pt x="543" y="1036"/>
                    <a:pt x="874" y="1241"/>
                    <a:pt x="1205" y="1445"/>
                  </a:cubicBezTo>
                  <a:cubicBezTo>
                    <a:pt x="1370" y="1547"/>
                    <a:pt x="1536" y="1649"/>
                    <a:pt x="1661" y="1725"/>
                  </a:cubicBezTo>
                  <a:cubicBezTo>
                    <a:pt x="1723" y="1764"/>
                    <a:pt x="1775" y="1795"/>
                    <a:pt x="1812" y="1818"/>
                  </a:cubicBezTo>
                  <a:cubicBezTo>
                    <a:pt x="1830" y="1829"/>
                    <a:pt x="1844" y="1838"/>
                    <a:pt x="1854" y="1844"/>
                  </a:cubicBezTo>
                  <a:cubicBezTo>
                    <a:pt x="1859" y="1847"/>
                    <a:pt x="1863" y="1849"/>
                    <a:pt x="1866" y="1851"/>
                  </a:cubicBezTo>
                  <a:cubicBezTo>
                    <a:pt x="1867" y="1851"/>
                    <a:pt x="1868" y="1852"/>
                    <a:pt x="1869" y="1852"/>
                  </a:cubicBezTo>
                  <a:cubicBezTo>
                    <a:pt x="1869" y="1853"/>
                    <a:pt x="1870" y="1853"/>
                    <a:pt x="1870" y="1853"/>
                  </a:cubicBezTo>
                  <a:cubicBezTo>
                    <a:pt x="1870" y="1853"/>
                    <a:pt x="1870" y="1853"/>
                    <a:pt x="1870" y="1853"/>
                  </a:cubicBezTo>
                  <a:cubicBezTo>
                    <a:pt x="1871" y="1853"/>
                    <a:pt x="1871" y="1853"/>
                    <a:pt x="1871" y="1853"/>
                  </a:cubicBezTo>
                  <a:cubicBezTo>
                    <a:pt x="1871" y="1853"/>
                    <a:pt x="1871" y="1853"/>
                    <a:pt x="1872" y="1853"/>
                  </a:cubicBezTo>
                  <a:cubicBezTo>
                    <a:pt x="1874" y="1853"/>
                    <a:pt x="1875" y="1852"/>
                    <a:pt x="1876" y="1851"/>
                  </a:cubicBezTo>
                  <a:cubicBezTo>
                    <a:pt x="1876" y="1849"/>
                    <a:pt x="1876" y="1847"/>
                    <a:pt x="1874" y="1846"/>
                  </a:cubicBezTo>
                  <a:cubicBezTo>
                    <a:pt x="1874" y="1846"/>
                    <a:pt x="1869" y="1843"/>
                    <a:pt x="1859" y="1837"/>
                  </a:cubicBezTo>
                  <a:cubicBezTo>
                    <a:pt x="1782" y="1790"/>
                    <a:pt x="1439" y="1581"/>
                    <a:pt x="1116" y="1381"/>
                  </a:cubicBezTo>
                  <a:cubicBezTo>
                    <a:pt x="954" y="1281"/>
                    <a:pt x="797" y="1183"/>
                    <a:pt x="680" y="1109"/>
                  </a:cubicBezTo>
                  <a:cubicBezTo>
                    <a:pt x="622" y="1072"/>
                    <a:pt x="574" y="1041"/>
                    <a:pt x="540" y="1018"/>
                  </a:cubicBezTo>
                  <a:cubicBezTo>
                    <a:pt x="523" y="1007"/>
                    <a:pt x="510" y="998"/>
                    <a:pt x="501" y="992"/>
                  </a:cubicBezTo>
                  <a:cubicBezTo>
                    <a:pt x="497" y="988"/>
                    <a:pt x="493" y="986"/>
                    <a:pt x="491" y="984"/>
                  </a:cubicBezTo>
                  <a:cubicBezTo>
                    <a:pt x="490" y="983"/>
                    <a:pt x="489" y="982"/>
                    <a:pt x="489" y="982"/>
                  </a:cubicBezTo>
                  <a:cubicBezTo>
                    <a:pt x="489" y="982"/>
                    <a:pt x="489" y="982"/>
                    <a:pt x="489" y="982"/>
                  </a:cubicBezTo>
                  <a:cubicBezTo>
                    <a:pt x="489" y="981"/>
                    <a:pt x="489" y="981"/>
                    <a:pt x="489" y="981"/>
                  </a:cubicBezTo>
                  <a:cubicBezTo>
                    <a:pt x="486" y="983"/>
                    <a:pt x="486" y="983"/>
                    <a:pt x="486" y="983"/>
                  </a:cubicBezTo>
                  <a:cubicBezTo>
                    <a:pt x="489" y="983"/>
                    <a:pt x="489" y="983"/>
                    <a:pt x="489" y="983"/>
                  </a:cubicBezTo>
                  <a:cubicBezTo>
                    <a:pt x="489" y="982"/>
                    <a:pt x="489" y="982"/>
                    <a:pt x="489" y="981"/>
                  </a:cubicBezTo>
                  <a:cubicBezTo>
                    <a:pt x="486" y="983"/>
                    <a:pt x="486" y="983"/>
                    <a:pt x="486" y="983"/>
                  </a:cubicBezTo>
                  <a:cubicBezTo>
                    <a:pt x="489" y="983"/>
                    <a:pt x="489" y="983"/>
                    <a:pt x="489" y="983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8" y="985"/>
                    <a:pt x="488" y="985"/>
                    <a:pt x="488" y="985"/>
                  </a:cubicBezTo>
                  <a:cubicBezTo>
                    <a:pt x="489" y="984"/>
                    <a:pt x="489" y="983"/>
                    <a:pt x="489" y="983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8" y="985"/>
                    <a:pt x="488" y="985"/>
                    <a:pt x="488" y="985"/>
                  </a:cubicBezTo>
                  <a:cubicBezTo>
                    <a:pt x="488" y="985"/>
                    <a:pt x="488" y="985"/>
                    <a:pt x="488" y="985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7" y="986"/>
                    <a:pt x="487" y="986"/>
                    <a:pt x="487" y="986"/>
                  </a:cubicBezTo>
                  <a:cubicBezTo>
                    <a:pt x="487" y="986"/>
                    <a:pt x="488" y="986"/>
                    <a:pt x="488" y="985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7" y="986"/>
                    <a:pt x="487" y="986"/>
                    <a:pt x="487" y="986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6" y="987"/>
                    <a:pt x="486" y="987"/>
                    <a:pt x="487" y="986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4"/>
                    <a:pt x="485" y="984"/>
                    <a:pt x="485" y="984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4"/>
                    <a:pt x="485" y="984"/>
                    <a:pt x="485" y="984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6"/>
                    <a:pt x="485" y="986"/>
                    <a:pt x="485" y="986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6"/>
                    <a:pt x="485" y="986"/>
                    <a:pt x="485" y="986"/>
                  </a:cubicBezTo>
                  <a:cubicBezTo>
                    <a:pt x="485" y="987"/>
                    <a:pt x="485" y="987"/>
                    <a:pt x="485" y="987"/>
                  </a:cubicBezTo>
                  <a:cubicBezTo>
                    <a:pt x="485" y="987"/>
                    <a:pt x="486" y="987"/>
                    <a:pt x="487" y="987"/>
                  </a:cubicBezTo>
                  <a:cubicBezTo>
                    <a:pt x="491" y="989"/>
                    <a:pt x="500" y="994"/>
                    <a:pt x="514" y="1002"/>
                  </a:cubicBezTo>
                  <a:cubicBezTo>
                    <a:pt x="615" y="1061"/>
                    <a:pt x="950" y="1271"/>
                    <a:pt x="1262" y="1465"/>
                  </a:cubicBezTo>
                  <a:cubicBezTo>
                    <a:pt x="1418" y="1563"/>
                    <a:pt x="1568" y="1657"/>
                    <a:pt x="1681" y="1726"/>
                  </a:cubicBezTo>
                  <a:cubicBezTo>
                    <a:pt x="1737" y="1761"/>
                    <a:pt x="1784" y="1789"/>
                    <a:pt x="1818" y="1809"/>
                  </a:cubicBezTo>
                  <a:cubicBezTo>
                    <a:pt x="1835" y="1819"/>
                    <a:pt x="1848" y="1827"/>
                    <a:pt x="1858" y="1832"/>
                  </a:cubicBezTo>
                  <a:cubicBezTo>
                    <a:pt x="1862" y="1835"/>
                    <a:pt x="1866" y="1837"/>
                    <a:pt x="1869" y="1839"/>
                  </a:cubicBezTo>
                  <a:cubicBezTo>
                    <a:pt x="1870" y="1839"/>
                    <a:pt x="1872" y="1840"/>
                    <a:pt x="1873" y="1840"/>
                  </a:cubicBezTo>
                  <a:cubicBezTo>
                    <a:pt x="1873" y="1840"/>
                    <a:pt x="1874" y="1841"/>
                    <a:pt x="1874" y="1841"/>
                  </a:cubicBezTo>
                  <a:cubicBezTo>
                    <a:pt x="1875" y="1841"/>
                    <a:pt x="1875" y="1841"/>
                    <a:pt x="1876" y="1841"/>
                  </a:cubicBezTo>
                  <a:cubicBezTo>
                    <a:pt x="1876" y="1841"/>
                    <a:pt x="1877" y="1841"/>
                    <a:pt x="1877" y="1841"/>
                  </a:cubicBezTo>
                  <a:cubicBezTo>
                    <a:pt x="1878" y="1841"/>
                    <a:pt x="1879" y="1840"/>
                    <a:pt x="1880" y="1839"/>
                  </a:cubicBezTo>
                  <a:cubicBezTo>
                    <a:pt x="1880" y="1838"/>
                    <a:pt x="1880" y="1838"/>
                    <a:pt x="1880" y="1837"/>
                  </a:cubicBezTo>
                  <a:cubicBezTo>
                    <a:pt x="1880" y="1836"/>
                    <a:pt x="1880" y="1835"/>
                    <a:pt x="1880" y="1835"/>
                  </a:cubicBezTo>
                  <a:cubicBezTo>
                    <a:pt x="1879" y="1834"/>
                    <a:pt x="1879" y="1834"/>
                    <a:pt x="1879" y="1834"/>
                  </a:cubicBezTo>
                  <a:cubicBezTo>
                    <a:pt x="1879" y="1834"/>
                    <a:pt x="1879" y="1834"/>
                    <a:pt x="1879" y="1834"/>
                  </a:cubicBezTo>
                  <a:cubicBezTo>
                    <a:pt x="1878" y="1833"/>
                    <a:pt x="1878" y="1833"/>
                    <a:pt x="1878" y="1833"/>
                  </a:cubicBezTo>
                  <a:cubicBezTo>
                    <a:pt x="1876" y="1832"/>
                    <a:pt x="1868" y="1827"/>
                    <a:pt x="1856" y="1819"/>
                  </a:cubicBezTo>
                  <a:cubicBezTo>
                    <a:pt x="1765" y="1762"/>
                    <a:pt x="1406" y="1538"/>
                    <a:pt x="1071" y="1329"/>
                  </a:cubicBezTo>
                  <a:cubicBezTo>
                    <a:pt x="903" y="1224"/>
                    <a:pt x="741" y="1123"/>
                    <a:pt x="620" y="1048"/>
                  </a:cubicBezTo>
                  <a:cubicBezTo>
                    <a:pt x="560" y="1010"/>
                    <a:pt x="511" y="979"/>
                    <a:pt x="476" y="958"/>
                  </a:cubicBezTo>
                  <a:cubicBezTo>
                    <a:pt x="459" y="947"/>
                    <a:pt x="445" y="938"/>
                    <a:pt x="436" y="933"/>
                  </a:cubicBezTo>
                  <a:cubicBezTo>
                    <a:pt x="432" y="930"/>
                    <a:pt x="428" y="927"/>
                    <a:pt x="426" y="926"/>
                  </a:cubicBezTo>
                  <a:cubicBezTo>
                    <a:pt x="425" y="925"/>
                    <a:pt x="424" y="925"/>
                    <a:pt x="423" y="924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1" y="925"/>
                    <a:pt x="421" y="925"/>
                    <a:pt x="421" y="925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1" y="925"/>
                    <a:pt x="421" y="925"/>
                    <a:pt x="421" y="925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0" y="927"/>
                    <a:pt x="420" y="927"/>
                    <a:pt x="420" y="927"/>
                  </a:cubicBezTo>
                  <a:cubicBezTo>
                    <a:pt x="423" y="924"/>
                    <a:pt x="423" y="924"/>
                    <a:pt x="423" y="924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0" y="927"/>
                    <a:pt x="420" y="927"/>
                    <a:pt x="420" y="927"/>
                  </a:cubicBezTo>
                  <a:cubicBezTo>
                    <a:pt x="423" y="924"/>
                    <a:pt x="423" y="924"/>
                    <a:pt x="423" y="924"/>
                  </a:cubicBezTo>
                  <a:cubicBezTo>
                    <a:pt x="420" y="927"/>
                    <a:pt x="420" y="927"/>
                    <a:pt x="420" y="927"/>
                  </a:cubicBezTo>
                  <a:cubicBezTo>
                    <a:pt x="423" y="924"/>
                    <a:pt x="423" y="924"/>
                    <a:pt x="423" y="924"/>
                  </a:cubicBezTo>
                  <a:cubicBezTo>
                    <a:pt x="423" y="924"/>
                    <a:pt x="423" y="924"/>
                    <a:pt x="423" y="924"/>
                  </a:cubicBezTo>
                  <a:cubicBezTo>
                    <a:pt x="420" y="927"/>
                    <a:pt x="420" y="927"/>
                    <a:pt x="420" y="927"/>
                  </a:cubicBezTo>
                  <a:cubicBezTo>
                    <a:pt x="423" y="924"/>
                    <a:pt x="423" y="924"/>
                    <a:pt x="423" y="924"/>
                  </a:cubicBezTo>
                  <a:cubicBezTo>
                    <a:pt x="420" y="927"/>
                    <a:pt x="420" y="927"/>
                    <a:pt x="420" y="927"/>
                  </a:cubicBezTo>
                  <a:cubicBezTo>
                    <a:pt x="420" y="927"/>
                    <a:pt x="420" y="927"/>
                    <a:pt x="420" y="927"/>
                  </a:cubicBezTo>
                  <a:cubicBezTo>
                    <a:pt x="418" y="930"/>
                    <a:pt x="418" y="930"/>
                    <a:pt x="418" y="930"/>
                  </a:cubicBezTo>
                  <a:cubicBezTo>
                    <a:pt x="1874" y="1826"/>
                    <a:pt x="1874" y="1826"/>
                    <a:pt x="1874" y="1826"/>
                  </a:cubicBezTo>
                  <a:cubicBezTo>
                    <a:pt x="1876" y="1828"/>
                    <a:pt x="1879" y="1827"/>
                    <a:pt x="1880" y="1825"/>
                  </a:cubicBezTo>
                  <a:cubicBezTo>
                    <a:pt x="1881" y="1824"/>
                    <a:pt x="1881" y="1823"/>
                    <a:pt x="1881" y="1822"/>
                  </a:cubicBezTo>
                  <a:cubicBezTo>
                    <a:pt x="1881" y="1820"/>
                    <a:pt x="1880" y="1818"/>
                    <a:pt x="1879" y="1817"/>
                  </a:cubicBezTo>
                  <a:cubicBezTo>
                    <a:pt x="1877" y="1814"/>
                    <a:pt x="1874" y="1810"/>
                    <a:pt x="1870" y="1806"/>
                  </a:cubicBezTo>
                  <a:cubicBezTo>
                    <a:pt x="1862" y="1799"/>
                    <a:pt x="1849" y="1789"/>
                    <a:pt x="1831" y="1777"/>
                  </a:cubicBezTo>
                  <a:cubicBezTo>
                    <a:pt x="1767" y="1731"/>
                    <a:pt x="1642" y="1656"/>
                    <a:pt x="1492" y="1567"/>
                  </a:cubicBezTo>
                  <a:cubicBezTo>
                    <a:pt x="1266" y="1433"/>
                    <a:pt x="982" y="1269"/>
                    <a:pt x="755" y="1134"/>
                  </a:cubicBezTo>
                  <a:cubicBezTo>
                    <a:pt x="641" y="1066"/>
                    <a:pt x="542" y="1005"/>
                    <a:pt x="470" y="959"/>
                  </a:cubicBezTo>
                  <a:cubicBezTo>
                    <a:pt x="435" y="936"/>
                    <a:pt x="406" y="916"/>
                    <a:pt x="387" y="901"/>
                  </a:cubicBezTo>
                  <a:cubicBezTo>
                    <a:pt x="377" y="894"/>
                    <a:pt x="370" y="887"/>
                    <a:pt x="365" y="883"/>
                  </a:cubicBezTo>
                  <a:cubicBezTo>
                    <a:pt x="362" y="880"/>
                    <a:pt x="361" y="878"/>
                    <a:pt x="359" y="876"/>
                  </a:cubicBezTo>
                  <a:cubicBezTo>
                    <a:pt x="359" y="875"/>
                    <a:pt x="359" y="875"/>
                    <a:pt x="358" y="874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7" y="874"/>
                    <a:pt x="357" y="874"/>
                    <a:pt x="357" y="874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7" y="874"/>
                    <a:pt x="357" y="874"/>
                    <a:pt x="357" y="874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7" y="873"/>
                    <a:pt x="357" y="873"/>
                    <a:pt x="357" y="873"/>
                  </a:cubicBezTo>
                  <a:cubicBezTo>
                    <a:pt x="358" y="875"/>
                    <a:pt x="358" y="875"/>
                    <a:pt x="358" y="875"/>
                  </a:cubicBezTo>
                  <a:cubicBezTo>
                    <a:pt x="358" y="874"/>
                    <a:pt x="358" y="874"/>
                    <a:pt x="358" y="874"/>
                  </a:cubicBezTo>
                  <a:cubicBezTo>
                    <a:pt x="357" y="873"/>
                    <a:pt x="357" y="873"/>
                    <a:pt x="357" y="873"/>
                  </a:cubicBezTo>
                  <a:cubicBezTo>
                    <a:pt x="358" y="875"/>
                    <a:pt x="358" y="875"/>
                    <a:pt x="358" y="875"/>
                  </a:cubicBezTo>
                  <a:cubicBezTo>
                    <a:pt x="357" y="874"/>
                    <a:pt x="357" y="874"/>
                    <a:pt x="357" y="874"/>
                  </a:cubicBezTo>
                  <a:cubicBezTo>
                    <a:pt x="358" y="875"/>
                    <a:pt x="358" y="875"/>
                    <a:pt x="358" y="875"/>
                  </a:cubicBezTo>
                  <a:cubicBezTo>
                    <a:pt x="358" y="875"/>
                    <a:pt x="358" y="875"/>
                    <a:pt x="358" y="875"/>
                  </a:cubicBezTo>
                  <a:cubicBezTo>
                    <a:pt x="357" y="874"/>
                    <a:pt x="357" y="874"/>
                    <a:pt x="357" y="874"/>
                  </a:cubicBezTo>
                  <a:cubicBezTo>
                    <a:pt x="358" y="875"/>
                    <a:pt x="358" y="875"/>
                    <a:pt x="358" y="875"/>
                  </a:cubicBezTo>
                  <a:cubicBezTo>
                    <a:pt x="358" y="875"/>
                    <a:pt x="358" y="875"/>
                    <a:pt x="358" y="875"/>
                  </a:cubicBezTo>
                  <a:cubicBezTo>
                    <a:pt x="358" y="874"/>
                    <a:pt x="358" y="874"/>
                    <a:pt x="359" y="874"/>
                  </a:cubicBezTo>
                  <a:cubicBezTo>
                    <a:pt x="361" y="874"/>
                    <a:pt x="364" y="875"/>
                    <a:pt x="370" y="877"/>
                  </a:cubicBezTo>
                  <a:cubicBezTo>
                    <a:pt x="379" y="880"/>
                    <a:pt x="394" y="887"/>
                    <a:pt x="412" y="896"/>
                  </a:cubicBezTo>
                  <a:cubicBezTo>
                    <a:pt x="482" y="932"/>
                    <a:pt x="606" y="1007"/>
                    <a:pt x="754" y="1100"/>
                  </a:cubicBezTo>
                  <a:cubicBezTo>
                    <a:pt x="975" y="1238"/>
                    <a:pt x="1249" y="1417"/>
                    <a:pt x="1471" y="1561"/>
                  </a:cubicBezTo>
                  <a:cubicBezTo>
                    <a:pt x="1582" y="1633"/>
                    <a:pt x="1679" y="1696"/>
                    <a:pt x="1751" y="1741"/>
                  </a:cubicBezTo>
                  <a:cubicBezTo>
                    <a:pt x="1787" y="1764"/>
                    <a:pt x="1816" y="1782"/>
                    <a:pt x="1837" y="1794"/>
                  </a:cubicBezTo>
                  <a:cubicBezTo>
                    <a:pt x="1847" y="1800"/>
                    <a:pt x="1856" y="1805"/>
                    <a:pt x="1862" y="1809"/>
                  </a:cubicBezTo>
                  <a:cubicBezTo>
                    <a:pt x="1865" y="1810"/>
                    <a:pt x="1868" y="1812"/>
                    <a:pt x="1870" y="1812"/>
                  </a:cubicBezTo>
                  <a:cubicBezTo>
                    <a:pt x="1871" y="1813"/>
                    <a:pt x="1872" y="1813"/>
                    <a:pt x="1873" y="1814"/>
                  </a:cubicBezTo>
                  <a:cubicBezTo>
                    <a:pt x="1873" y="1814"/>
                    <a:pt x="1874" y="1814"/>
                    <a:pt x="1875" y="1814"/>
                  </a:cubicBezTo>
                  <a:cubicBezTo>
                    <a:pt x="1876" y="1814"/>
                    <a:pt x="1876" y="1814"/>
                    <a:pt x="1877" y="1814"/>
                  </a:cubicBezTo>
                  <a:cubicBezTo>
                    <a:pt x="1878" y="1813"/>
                    <a:pt x="1879" y="1813"/>
                    <a:pt x="1879" y="1812"/>
                  </a:cubicBezTo>
                  <a:cubicBezTo>
                    <a:pt x="1880" y="1811"/>
                    <a:pt x="1880" y="1810"/>
                    <a:pt x="1880" y="1809"/>
                  </a:cubicBezTo>
                  <a:cubicBezTo>
                    <a:pt x="1879" y="1808"/>
                    <a:pt x="1879" y="1807"/>
                    <a:pt x="1878" y="1806"/>
                  </a:cubicBezTo>
                  <a:cubicBezTo>
                    <a:pt x="297" y="819"/>
                    <a:pt x="297" y="819"/>
                    <a:pt x="297" y="819"/>
                  </a:cubicBezTo>
                  <a:cubicBezTo>
                    <a:pt x="296" y="818"/>
                    <a:pt x="295" y="818"/>
                    <a:pt x="294" y="818"/>
                  </a:cubicBezTo>
                  <a:cubicBezTo>
                    <a:pt x="293" y="819"/>
                    <a:pt x="292" y="819"/>
                    <a:pt x="292" y="820"/>
                  </a:cubicBezTo>
                  <a:cubicBezTo>
                    <a:pt x="291" y="821"/>
                    <a:pt x="291" y="822"/>
                    <a:pt x="291" y="823"/>
                  </a:cubicBezTo>
                  <a:cubicBezTo>
                    <a:pt x="292" y="824"/>
                    <a:pt x="292" y="825"/>
                    <a:pt x="293" y="826"/>
                  </a:cubicBezTo>
                  <a:cubicBezTo>
                    <a:pt x="1871" y="1794"/>
                    <a:pt x="1871" y="1794"/>
                    <a:pt x="1871" y="1794"/>
                  </a:cubicBezTo>
                  <a:cubicBezTo>
                    <a:pt x="1873" y="1791"/>
                    <a:pt x="1873" y="1791"/>
                    <a:pt x="1873" y="1791"/>
                  </a:cubicBezTo>
                  <a:cubicBezTo>
                    <a:pt x="1875" y="1787"/>
                    <a:pt x="1875" y="1787"/>
                    <a:pt x="1875" y="1787"/>
                  </a:cubicBezTo>
                  <a:cubicBezTo>
                    <a:pt x="1875" y="1787"/>
                    <a:pt x="1869" y="1783"/>
                    <a:pt x="1856" y="1776"/>
                  </a:cubicBezTo>
                  <a:cubicBezTo>
                    <a:pt x="1765" y="1723"/>
                    <a:pt x="1354" y="1482"/>
                    <a:pt x="966" y="1246"/>
                  </a:cubicBezTo>
                  <a:cubicBezTo>
                    <a:pt x="772" y="1129"/>
                    <a:pt x="584" y="1012"/>
                    <a:pt x="444" y="922"/>
                  </a:cubicBezTo>
                  <a:cubicBezTo>
                    <a:pt x="374" y="876"/>
                    <a:pt x="316" y="837"/>
                    <a:pt x="276" y="808"/>
                  </a:cubicBezTo>
                  <a:cubicBezTo>
                    <a:pt x="256" y="793"/>
                    <a:pt x="240" y="781"/>
                    <a:pt x="230" y="771"/>
                  </a:cubicBezTo>
                  <a:cubicBezTo>
                    <a:pt x="224" y="766"/>
                    <a:pt x="220" y="762"/>
                    <a:pt x="218" y="759"/>
                  </a:cubicBezTo>
                  <a:cubicBezTo>
                    <a:pt x="217" y="758"/>
                    <a:pt x="216" y="756"/>
                    <a:pt x="215" y="755"/>
                  </a:cubicBezTo>
                  <a:cubicBezTo>
                    <a:pt x="215" y="755"/>
                    <a:pt x="215" y="754"/>
                    <a:pt x="215" y="754"/>
                  </a:cubicBezTo>
                  <a:cubicBezTo>
                    <a:pt x="215" y="754"/>
                    <a:pt x="215" y="754"/>
                    <a:pt x="215" y="754"/>
                  </a:cubicBezTo>
                  <a:cubicBezTo>
                    <a:pt x="213" y="754"/>
                    <a:pt x="213" y="754"/>
                    <a:pt x="213" y="754"/>
                  </a:cubicBezTo>
                  <a:cubicBezTo>
                    <a:pt x="214" y="754"/>
                    <a:pt x="214" y="754"/>
                    <a:pt x="214" y="754"/>
                  </a:cubicBezTo>
                  <a:cubicBezTo>
                    <a:pt x="215" y="754"/>
                    <a:pt x="215" y="754"/>
                    <a:pt x="215" y="754"/>
                  </a:cubicBezTo>
                  <a:cubicBezTo>
                    <a:pt x="213" y="754"/>
                    <a:pt x="213" y="754"/>
                    <a:pt x="213" y="754"/>
                  </a:cubicBezTo>
                  <a:cubicBezTo>
                    <a:pt x="214" y="754"/>
                    <a:pt x="214" y="754"/>
                    <a:pt x="214" y="754"/>
                  </a:cubicBezTo>
                  <a:cubicBezTo>
                    <a:pt x="211" y="752"/>
                    <a:pt x="211" y="752"/>
                    <a:pt x="211" y="752"/>
                  </a:cubicBezTo>
                  <a:cubicBezTo>
                    <a:pt x="209" y="755"/>
                    <a:pt x="209" y="755"/>
                    <a:pt x="209" y="755"/>
                  </a:cubicBezTo>
                  <a:cubicBezTo>
                    <a:pt x="209" y="755"/>
                    <a:pt x="605" y="1012"/>
                    <a:pt x="1011" y="1270"/>
                  </a:cubicBezTo>
                  <a:cubicBezTo>
                    <a:pt x="1215" y="1398"/>
                    <a:pt x="1420" y="1527"/>
                    <a:pt x="1580" y="1623"/>
                  </a:cubicBezTo>
                  <a:cubicBezTo>
                    <a:pt x="1660" y="1671"/>
                    <a:pt x="1728" y="1712"/>
                    <a:pt x="1779" y="1740"/>
                  </a:cubicBezTo>
                  <a:cubicBezTo>
                    <a:pt x="1805" y="1754"/>
                    <a:pt x="1826" y="1765"/>
                    <a:pt x="1842" y="1773"/>
                  </a:cubicBezTo>
                  <a:cubicBezTo>
                    <a:pt x="1850" y="1776"/>
                    <a:pt x="1857" y="1779"/>
                    <a:pt x="1862" y="1781"/>
                  </a:cubicBezTo>
                  <a:cubicBezTo>
                    <a:pt x="1868" y="1783"/>
                    <a:pt x="1872" y="1784"/>
                    <a:pt x="1875" y="1785"/>
                  </a:cubicBezTo>
                  <a:cubicBezTo>
                    <a:pt x="1876" y="1785"/>
                    <a:pt x="1877" y="1784"/>
                    <a:pt x="1879" y="1784"/>
                  </a:cubicBezTo>
                  <a:cubicBezTo>
                    <a:pt x="1880" y="1784"/>
                    <a:pt x="1881" y="1783"/>
                    <a:pt x="1882" y="1782"/>
                  </a:cubicBezTo>
                  <a:cubicBezTo>
                    <a:pt x="1882" y="1781"/>
                    <a:pt x="1882" y="1780"/>
                    <a:pt x="1882" y="1779"/>
                  </a:cubicBezTo>
                  <a:cubicBezTo>
                    <a:pt x="1882" y="1777"/>
                    <a:pt x="1881" y="1777"/>
                    <a:pt x="1880" y="1776"/>
                  </a:cubicBezTo>
                  <a:cubicBezTo>
                    <a:pt x="1880" y="1776"/>
                    <a:pt x="1873" y="1772"/>
                    <a:pt x="1861" y="1765"/>
                  </a:cubicBezTo>
                  <a:cubicBezTo>
                    <a:pt x="1766" y="1710"/>
                    <a:pt x="1337" y="1461"/>
                    <a:pt x="933" y="1217"/>
                  </a:cubicBezTo>
                  <a:cubicBezTo>
                    <a:pt x="731" y="1095"/>
                    <a:pt x="535" y="974"/>
                    <a:pt x="389" y="879"/>
                  </a:cubicBezTo>
                  <a:cubicBezTo>
                    <a:pt x="316" y="831"/>
                    <a:pt x="256" y="790"/>
                    <a:pt x="214" y="759"/>
                  </a:cubicBezTo>
                  <a:cubicBezTo>
                    <a:pt x="193" y="743"/>
                    <a:pt x="177" y="730"/>
                    <a:pt x="166" y="720"/>
                  </a:cubicBezTo>
                  <a:cubicBezTo>
                    <a:pt x="160" y="715"/>
                    <a:pt x="156" y="710"/>
                    <a:pt x="154" y="707"/>
                  </a:cubicBezTo>
                  <a:cubicBezTo>
                    <a:pt x="152" y="705"/>
                    <a:pt x="151" y="703"/>
                    <a:pt x="151" y="702"/>
                  </a:cubicBezTo>
                  <a:cubicBezTo>
                    <a:pt x="150" y="701"/>
                    <a:pt x="150" y="700"/>
                    <a:pt x="150" y="700"/>
                  </a:cubicBezTo>
                  <a:cubicBezTo>
                    <a:pt x="150" y="700"/>
                    <a:pt x="150" y="700"/>
                    <a:pt x="150" y="700"/>
                  </a:cubicBezTo>
                  <a:cubicBezTo>
                    <a:pt x="150" y="699"/>
                    <a:pt x="150" y="699"/>
                    <a:pt x="150" y="699"/>
                  </a:cubicBezTo>
                  <a:cubicBezTo>
                    <a:pt x="150" y="700"/>
                    <a:pt x="150" y="700"/>
                    <a:pt x="150" y="700"/>
                  </a:cubicBezTo>
                  <a:cubicBezTo>
                    <a:pt x="150" y="700"/>
                    <a:pt x="150" y="700"/>
                    <a:pt x="150" y="700"/>
                  </a:cubicBezTo>
                  <a:cubicBezTo>
                    <a:pt x="150" y="699"/>
                    <a:pt x="150" y="699"/>
                    <a:pt x="150" y="699"/>
                  </a:cubicBezTo>
                  <a:cubicBezTo>
                    <a:pt x="150" y="700"/>
                    <a:pt x="150" y="700"/>
                    <a:pt x="150" y="700"/>
                  </a:cubicBezTo>
                  <a:cubicBezTo>
                    <a:pt x="147" y="697"/>
                    <a:pt x="147" y="697"/>
                    <a:pt x="147" y="697"/>
                  </a:cubicBezTo>
                  <a:cubicBezTo>
                    <a:pt x="145" y="701"/>
                    <a:pt x="145" y="701"/>
                    <a:pt x="145" y="701"/>
                  </a:cubicBezTo>
                  <a:cubicBezTo>
                    <a:pt x="1873" y="1767"/>
                    <a:pt x="1873" y="1767"/>
                    <a:pt x="1873" y="1767"/>
                  </a:cubicBezTo>
                  <a:cubicBezTo>
                    <a:pt x="1874" y="1768"/>
                    <a:pt x="1875" y="1768"/>
                    <a:pt x="1876" y="1768"/>
                  </a:cubicBezTo>
                  <a:cubicBezTo>
                    <a:pt x="1877" y="1767"/>
                    <a:pt x="1878" y="1767"/>
                    <a:pt x="1878" y="1766"/>
                  </a:cubicBezTo>
                  <a:cubicBezTo>
                    <a:pt x="1879" y="1765"/>
                    <a:pt x="1879" y="1764"/>
                    <a:pt x="1879" y="1763"/>
                  </a:cubicBezTo>
                  <a:cubicBezTo>
                    <a:pt x="1879" y="1762"/>
                    <a:pt x="1878" y="1761"/>
                    <a:pt x="1877" y="1760"/>
                  </a:cubicBezTo>
                  <a:cubicBezTo>
                    <a:pt x="1877" y="1760"/>
                    <a:pt x="1870" y="1756"/>
                    <a:pt x="1857" y="1748"/>
                  </a:cubicBezTo>
                  <a:cubicBezTo>
                    <a:pt x="1759" y="1687"/>
                    <a:pt x="1315" y="1415"/>
                    <a:pt x="897" y="1155"/>
                  </a:cubicBezTo>
                  <a:cubicBezTo>
                    <a:pt x="687" y="1025"/>
                    <a:pt x="484" y="899"/>
                    <a:pt x="333" y="803"/>
                  </a:cubicBezTo>
                  <a:cubicBezTo>
                    <a:pt x="258" y="756"/>
                    <a:pt x="195" y="716"/>
                    <a:pt x="152" y="688"/>
                  </a:cubicBezTo>
                  <a:cubicBezTo>
                    <a:pt x="130" y="673"/>
                    <a:pt x="113" y="662"/>
                    <a:pt x="102" y="654"/>
                  </a:cubicBezTo>
                  <a:cubicBezTo>
                    <a:pt x="96" y="650"/>
                    <a:pt x="92" y="647"/>
                    <a:pt x="89" y="644"/>
                  </a:cubicBezTo>
                  <a:cubicBezTo>
                    <a:pt x="87" y="643"/>
                    <a:pt x="86" y="642"/>
                    <a:pt x="86" y="642"/>
                  </a:cubicBezTo>
                  <a:cubicBezTo>
                    <a:pt x="85" y="641"/>
                    <a:pt x="85" y="641"/>
                    <a:pt x="85" y="641"/>
                  </a:cubicBezTo>
                  <a:cubicBezTo>
                    <a:pt x="84" y="642"/>
                    <a:pt x="84" y="642"/>
                    <a:pt x="84" y="642"/>
                  </a:cubicBezTo>
                  <a:cubicBezTo>
                    <a:pt x="85" y="642"/>
                    <a:pt x="85" y="642"/>
                    <a:pt x="85" y="642"/>
                  </a:cubicBezTo>
                  <a:cubicBezTo>
                    <a:pt x="85" y="641"/>
                    <a:pt x="85" y="641"/>
                    <a:pt x="85" y="641"/>
                  </a:cubicBezTo>
                  <a:cubicBezTo>
                    <a:pt x="84" y="642"/>
                    <a:pt x="84" y="642"/>
                    <a:pt x="84" y="642"/>
                  </a:cubicBezTo>
                  <a:cubicBezTo>
                    <a:pt x="85" y="642"/>
                    <a:pt x="85" y="642"/>
                    <a:pt x="85" y="642"/>
                  </a:cubicBezTo>
                  <a:cubicBezTo>
                    <a:pt x="82" y="643"/>
                    <a:pt x="82" y="643"/>
                    <a:pt x="82" y="643"/>
                  </a:cubicBezTo>
                  <a:cubicBezTo>
                    <a:pt x="86" y="643"/>
                    <a:pt x="86" y="643"/>
                    <a:pt x="86" y="643"/>
                  </a:cubicBezTo>
                  <a:cubicBezTo>
                    <a:pt x="86" y="642"/>
                    <a:pt x="85" y="642"/>
                    <a:pt x="85" y="642"/>
                  </a:cubicBezTo>
                  <a:cubicBezTo>
                    <a:pt x="82" y="643"/>
                    <a:pt x="82" y="643"/>
                    <a:pt x="82" y="643"/>
                  </a:cubicBezTo>
                  <a:cubicBezTo>
                    <a:pt x="86" y="643"/>
                    <a:pt x="86" y="643"/>
                    <a:pt x="86" y="643"/>
                  </a:cubicBezTo>
                  <a:cubicBezTo>
                    <a:pt x="82" y="643"/>
                    <a:pt x="82" y="643"/>
                    <a:pt x="82" y="643"/>
                  </a:cubicBezTo>
                  <a:cubicBezTo>
                    <a:pt x="85" y="645"/>
                    <a:pt x="85" y="645"/>
                    <a:pt x="85" y="645"/>
                  </a:cubicBezTo>
                  <a:cubicBezTo>
                    <a:pt x="86" y="644"/>
                    <a:pt x="86" y="644"/>
                    <a:pt x="86" y="643"/>
                  </a:cubicBezTo>
                  <a:cubicBezTo>
                    <a:pt x="82" y="643"/>
                    <a:pt x="82" y="643"/>
                    <a:pt x="82" y="643"/>
                  </a:cubicBezTo>
                  <a:cubicBezTo>
                    <a:pt x="85" y="645"/>
                    <a:pt x="85" y="645"/>
                    <a:pt x="85" y="645"/>
                  </a:cubicBezTo>
                  <a:cubicBezTo>
                    <a:pt x="82" y="643"/>
                    <a:pt x="82" y="643"/>
                    <a:pt x="82" y="643"/>
                  </a:cubicBezTo>
                  <a:cubicBezTo>
                    <a:pt x="80" y="646"/>
                    <a:pt x="80" y="646"/>
                    <a:pt x="80" y="646"/>
                  </a:cubicBezTo>
                  <a:cubicBezTo>
                    <a:pt x="80" y="646"/>
                    <a:pt x="519" y="923"/>
                    <a:pt x="964" y="1199"/>
                  </a:cubicBezTo>
                  <a:cubicBezTo>
                    <a:pt x="1186" y="1337"/>
                    <a:pt x="1409" y="1475"/>
                    <a:pt x="1579" y="1579"/>
                  </a:cubicBezTo>
                  <a:cubicBezTo>
                    <a:pt x="1664" y="1630"/>
                    <a:pt x="1735" y="1674"/>
                    <a:pt x="1787" y="1704"/>
                  </a:cubicBezTo>
                  <a:cubicBezTo>
                    <a:pt x="1812" y="1719"/>
                    <a:pt x="1833" y="1731"/>
                    <a:pt x="1848" y="1739"/>
                  </a:cubicBezTo>
                  <a:cubicBezTo>
                    <a:pt x="1855" y="1743"/>
                    <a:pt x="1861" y="1746"/>
                    <a:pt x="1866" y="1748"/>
                  </a:cubicBezTo>
                  <a:cubicBezTo>
                    <a:pt x="1868" y="1749"/>
                    <a:pt x="1870" y="1750"/>
                    <a:pt x="1871" y="1751"/>
                  </a:cubicBezTo>
                  <a:cubicBezTo>
                    <a:pt x="1872" y="1751"/>
                    <a:pt x="1873" y="1751"/>
                    <a:pt x="1873" y="1751"/>
                  </a:cubicBezTo>
                  <a:cubicBezTo>
                    <a:pt x="1874" y="1752"/>
                    <a:pt x="1875" y="1752"/>
                    <a:pt x="1875" y="1752"/>
                  </a:cubicBezTo>
                  <a:cubicBezTo>
                    <a:pt x="1876" y="1752"/>
                    <a:pt x="1876" y="1752"/>
                    <a:pt x="1877" y="1752"/>
                  </a:cubicBezTo>
                  <a:cubicBezTo>
                    <a:pt x="1878" y="1751"/>
                    <a:pt x="1879" y="1751"/>
                    <a:pt x="1879" y="1750"/>
                  </a:cubicBezTo>
                  <a:cubicBezTo>
                    <a:pt x="1879" y="1750"/>
                    <a:pt x="1879" y="1750"/>
                    <a:pt x="1879" y="1750"/>
                  </a:cubicBezTo>
                  <a:cubicBezTo>
                    <a:pt x="1880" y="1749"/>
                    <a:pt x="1880" y="1747"/>
                    <a:pt x="1880" y="1746"/>
                  </a:cubicBezTo>
                  <a:cubicBezTo>
                    <a:pt x="1880" y="1744"/>
                    <a:pt x="1880" y="1742"/>
                    <a:pt x="1879" y="1740"/>
                  </a:cubicBezTo>
                  <a:cubicBezTo>
                    <a:pt x="1876" y="1736"/>
                    <a:pt x="1873" y="1732"/>
                    <a:pt x="1868" y="1727"/>
                  </a:cubicBezTo>
                  <a:cubicBezTo>
                    <a:pt x="1857" y="1717"/>
                    <a:pt x="1841" y="1704"/>
                    <a:pt x="1820" y="1688"/>
                  </a:cubicBezTo>
                  <a:cubicBezTo>
                    <a:pt x="1741" y="1630"/>
                    <a:pt x="1588" y="1533"/>
                    <a:pt x="1403" y="1420"/>
                  </a:cubicBezTo>
                  <a:cubicBezTo>
                    <a:pt x="1125" y="1251"/>
                    <a:pt x="776" y="1045"/>
                    <a:pt x="496" y="879"/>
                  </a:cubicBezTo>
                  <a:cubicBezTo>
                    <a:pt x="356" y="796"/>
                    <a:pt x="234" y="723"/>
                    <a:pt x="146" y="669"/>
                  </a:cubicBezTo>
                  <a:cubicBezTo>
                    <a:pt x="102" y="642"/>
                    <a:pt x="67" y="620"/>
                    <a:pt x="43" y="604"/>
                  </a:cubicBezTo>
                  <a:cubicBezTo>
                    <a:pt x="31" y="596"/>
                    <a:pt x="22" y="589"/>
                    <a:pt x="16" y="585"/>
                  </a:cubicBezTo>
                  <a:cubicBezTo>
                    <a:pt x="13" y="582"/>
                    <a:pt x="11" y="580"/>
                    <a:pt x="9" y="579"/>
                  </a:cubicBezTo>
                  <a:cubicBezTo>
                    <a:pt x="8" y="578"/>
                    <a:pt x="8" y="578"/>
                    <a:pt x="8" y="577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8" y="577"/>
                    <a:pt x="8" y="577"/>
                    <a:pt x="8" y="577"/>
                  </a:cubicBezTo>
                  <a:cubicBezTo>
                    <a:pt x="6" y="578"/>
                    <a:pt x="6" y="578"/>
                    <a:pt x="6" y="578"/>
                  </a:cubicBezTo>
                  <a:cubicBezTo>
                    <a:pt x="8" y="578"/>
                    <a:pt x="8" y="578"/>
                    <a:pt x="8" y="578"/>
                  </a:cubicBezTo>
                  <a:cubicBezTo>
                    <a:pt x="8" y="578"/>
                    <a:pt x="8" y="577"/>
                    <a:pt x="8" y="577"/>
                  </a:cubicBezTo>
                  <a:cubicBezTo>
                    <a:pt x="6" y="578"/>
                    <a:pt x="6" y="578"/>
                    <a:pt x="6" y="578"/>
                  </a:cubicBezTo>
                  <a:cubicBezTo>
                    <a:pt x="8" y="578"/>
                    <a:pt x="8" y="578"/>
                    <a:pt x="8" y="578"/>
                  </a:cubicBezTo>
                  <a:cubicBezTo>
                    <a:pt x="5" y="578"/>
                    <a:pt x="5" y="578"/>
                    <a:pt x="5" y="578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8" y="580"/>
                    <a:pt x="8" y="579"/>
                    <a:pt x="8" y="578"/>
                  </a:cubicBezTo>
                  <a:cubicBezTo>
                    <a:pt x="5" y="578"/>
                    <a:pt x="5" y="578"/>
                    <a:pt x="5" y="578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7" y="580"/>
                    <a:pt x="7" y="580"/>
                  </a:cubicBezTo>
                  <a:cubicBezTo>
                    <a:pt x="7" y="580"/>
                    <a:pt x="8" y="580"/>
                    <a:pt x="9" y="580"/>
                  </a:cubicBezTo>
                  <a:cubicBezTo>
                    <a:pt x="11" y="580"/>
                    <a:pt x="16" y="581"/>
                    <a:pt x="22" y="583"/>
                  </a:cubicBezTo>
                  <a:cubicBezTo>
                    <a:pt x="45" y="592"/>
                    <a:pt x="90" y="616"/>
                    <a:pt x="151" y="652"/>
                  </a:cubicBezTo>
                  <a:cubicBezTo>
                    <a:pt x="365" y="779"/>
                    <a:pt x="773" y="1050"/>
                    <a:pt x="1138" y="1290"/>
                  </a:cubicBezTo>
                  <a:cubicBezTo>
                    <a:pt x="1320" y="1410"/>
                    <a:pt x="1492" y="1521"/>
                    <a:pt x="1624" y="1603"/>
                  </a:cubicBezTo>
                  <a:cubicBezTo>
                    <a:pt x="1690" y="1644"/>
                    <a:pt x="1746" y="1678"/>
                    <a:pt x="1788" y="1701"/>
                  </a:cubicBezTo>
                  <a:cubicBezTo>
                    <a:pt x="1810" y="1713"/>
                    <a:pt x="1827" y="1722"/>
                    <a:pt x="1841" y="1728"/>
                  </a:cubicBezTo>
                  <a:cubicBezTo>
                    <a:pt x="1848" y="1731"/>
                    <a:pt x="1854" y="1734"/>
                    <a:pt x="1859" y="1735"/>
                  </a:cubicBezTo>
                  <a:cubicBezTo>
                    <a:pt x="1864" y="1737"/>
                    <a:pt x="1868" y="1738"/>
                    <a:pt x="1872" y="1738"/>
                  </a:cubicBezTo>
                  <a:cubicBezTo>
                    <a:pt x="1873" y="1738"/>
                    <a:pt x="1875" y="1738"/>
                    <a:pt x="1876" y="1737"/>
                  </a:cubicBezTo>
                  <a:cubicBezTo>
                    <a:pt x="1878" y="1737"/>
                    <a:pt x="1879" y="1736"/>
                    <a:pt x="1880" y="1734"/>
                  </a:cubicBezTo>
                  <a:cubicBezTo>
                    <a:pt x="1881" y="1733"/>
                    <a:pt x="1881" y="1732"/>
                    <a:pt x="1880" y="1731"/>
                  </a:cubicBezTo>
                  <a:cubicBezTo>
                    <a:pt x="1880" y="1730"/>
                    <a:pt x="1880" y="1729"/>
                    <a:pt x="1879" y="1729"/>
                  </a:cubicBezTo>
                  <a:cubicBezTo>
                    <a:pt x="746" y="1021"/>
                    <a:pt x="746" y="1021"/>
                    <a:pt x="746" y="1021"/>
                  </a:cubicBezTo>
                  <a:cubicBezTo>
                    <a:pt x="744" y="1020"/>
                    <a:pt x="742" y="1021"/>
                    <a:pt x="741" y="1022"/>
                  </a:cubicBezTo>
                  <a:cubicBezTo>
                    <a:pt x="740" y="1024"/>
                    <a:pt x="740" y="1027"/>
                    <a:pt x="742" y="1028"/>
                  </a:cubicBezTo>
                  <a:cubicBezTo>
                    <a:pt x="742" y="1028"/>
                    <a:pt x="1004" y="1200"/>
                    <a:pt x="1276" y="1373"/>
                  </a:cubicBezTo>
                  <a:cubicBezTo>
                    <a:pt x="1412" y="1459"/>
                    <a:pt x="1550" y="1545"/>
                    <a:pt x="1659" y="1610"/>
                  </a:cubicBezTo>
                  <a:cubicBezTo>
                    <a:pt x="1714" y="1642"/>
                    <a:pt x="1761" y="1669"/>
                    <a:pt x="1797" y="1688"/>
                  </a:cubicBezTo>
                  <a:cubicBezTo>
                    <a:pt x="1815" y="1698"/>
                    <a:pt x="1830" y="1705"/>
                    <a:pt x="1842" y="1710"/>
                  </a:cubicBezTo>
                  <a:cubicBezTo>
                    <a:pt x="1848" y="1713"/>
                    <a:pt x="1853" y="1715"/>
                    <a:pt x="1857" y="1716"/>
                  </a:cubicBezTo>
                  <a:cubicBezTo>
                    <a:pt x="1862" y="1718"/>
                    <a:pt x="1865" y="1718"/>
                    <a:pt x="1868" y="1718"/>
                  </a:cubicBezTo>
                  <a:cubicBezTo>
                    <a:pt x="1870" y="1718"/>
                    <a:pt x="1871" y="1718"/>
                    <a:pt x="1872" y="1718"/>
                  </a:cubicBezTo>
                  <a:cubicBezTo>
                    <a:pt x="1873" y="1717"/>
                    <a:pt x="1875" y="1716"/>
                    <a:pt x="1875" y="1715"/>
                  </a:cubicBezTo>
                  <a:cubicBezTo>
                    <a:pt x="1875" y="1715"/>
                    <a:pt x="1875" y="1715"/>
                    <a:pt x="1875" y="1715"/>
                  </a:cubicBezTo>
                  <a:cubicBezTo>
                    <a:pt x="1876" y="1714"/>
                    <a:pt x="1876" y="1713"/>
                    <a:pt x="1876" y="1712"/>
                  </a:cubicBezTo>
                  <a:cubicBezTo>
                    <a:pt x="1876" y="1710"/>
                    <a:pt x="1875" y="1709"/>
                    <a:pt x="1875" y="1708"/>
                  </a:cubicBezTo>
                  <a:cubicBezTo>
                    <a:pt x="1873" y="1706"/>
                    <a:pt x="1871" y="1704"/>
                    <a:pt x="1868" y="1701"/>
                  </a:cubicBezTo>
                  <a:cubicBezTo>
                    <a:pt x="1862" y="1695"/>
                    <a:pt x="1852" y="1688"/>
                    <a:pt x="1840" y="1679"/>
                  </a:cubicBezTo>
                  <a:cubicBezTo>
                    <a:pt x="1793" y="1645"/>
                    <a:pt x="1702" y="1586"/>
                    <a:pt x="1593" y="1518"/>
                  </a:cubicBezTo>
                  <a:cubicBezTo>
                    <a:pt x="1264" y="1313"/>
                    <a:pt x="766" y="1017"/>
                    <a:pt x="766" y="1017"/>
                  </a:cubicBezTo>
                  <a:cubicBezTo>
                    <a:pt x="764" y="1020"/>
                    <a:pt x="764" y="1020"/>
                    <a:pt x="764" y="1020"/>
                  </a:cubicBezTo>
                  <a:cubicBezTo>
                    <a:pt x="767" y="1023"/>
                    <a:pt x="767" y="1023"/>
                    <a:pt x="767" y="1023"/>
                  </a:cubicBezTo>
                  <a:cubicBezTo>
                    <a:pt x="764" y="1021"/>
                    <a:pt x="764" y="1021"/>
                    <a:pt x="764" y="1021"/>
                  </a:cubicBezTo>
                  <a:cubicBezTo>
                    <a:pt x="765" y="1024"/>
                    <a:pt x="765" y="1024"/>
                    <a:pt x="765" y="1024"/>
                  </a:cubicBezTo>
                  <a:cubicBezTo>
                    <a:pt x="766" y="1024"/>
                    <a:pt x="767" y="1023"/>
                    <a:pt x="767" y="1023"/>
                  </a:cubicBezTo>
                  <a:cubicBezTo>
                    <a:pt x="764" y="1021"/>
                    <a:pt x="764" y="1021"/>
                    <a:pt x="764" y="1021"/>
                  </a:cubicBezTo>
                  <a:cubicBezTo>
                    <a:pt x="765" y="1024"/>
                    <a:pt x="765" y="1024"/>
                    <a:pt x="765" y="1024"/>
                  </a:cubicBezTo>
                  <a:cubicBezTo>
                    <a:pt x="764" y="1021"/>
                    <a:pt x="764" y="1021"/>
                    <a:pt x="764" y="1021"/>
                  </a:cubicBezTo>
                  <a:cubicBezTo>
                    <a:pt x="764" y="1024"/>
                    <a:pt x="764" y="1024"/>
                    <a:pt x="764" y="1024"/>
                  </a:cubicBezTo>
                  <a:cubicBezTo>
                    <a:pt x="764" y="1024"/>
                    <a:pt x="765" y="1024"/>
                    <a:pt x="765" y="1024"/>
                  </a:cubicBezTo>
                  <a:cubicBezTo>
                    <a:pt x="764" y="1021"/>
                    <a:pt x="764" y="1021"/>
                    <a:pt x="764" y="1021"/>
                  </a:cubicBezTo>
                  <a:cubicBezTo>
                    <a:pt x="764" y="1024"/>
                    <a:pt x="764" y="1024"/>
                    <a:pt x="764" y="1024"/>
                  </a:cubicBezTo>
                  <a:cubicBezTo>
                    <a:pt x="764" y="1023"/>
                    <a:pt x="764" y="1023"/>
                    <a:pt x="764" y="1023"/>
                  </a:cubicBezTo>
                  <a:cubicBezTo>
                    <a:pt x="764" y="1024"/>
                    <a:pt x="764" y="1024"/>
                    <a:pt x="764" y="1024"/>
                  </a:cubicBezTo>
                  <a:cubicBezTo>
                    <a:pt x="764" y="1024"/>
                    <a:pt x="764" y="1024"/>
                    <a:pt x="764" y="1024"/>
                  </a:cubicBezTo>
                  <a:cubicBezTo>
                    <a:pt x="764" y="1023"/>
                    <a:pt x="764" y="1023"/>
                    <a:pt x="764" y="1023"/>
                  </a:cubicBezTo>
                  <a:cubicBezTo>
                    <a:pt x="764" y="1024"/>
                    <a:pt x="764" y="1024"/>
                    <a:pt x="764" y="1024"/>
                  </a:cubicBezTo>
                  <a:cubicBezTo>
                    <a:pt x="764" y="1024"/>
                    <a:pt x="765" y="1024"/>
                    <a:pt x="766" y="1025"/>
                  </a:cubicBezTo>
                  <a:cubicBezTo>
                    <a:pt x="770" y="1026"/>
                    <a:pt x="778" y="1030"/>
                    <a:pt x="789" y="1036"/>
                  </a:cubicBezTo>
                  <a:cubicBezTo>
                    <a:pt x="832" y="1059"/>
                    <a:pt x="921" y="1113"/>
                    <a:pt x="1030" y="1179"/>
                  </a:cubicBezTo>
                  <a:cubicBezTo>
                    <a:pt x="1195" y="1279"/>
                    <a:pt x="1405" y="1410"/>
                    <a:pt x="1574" y="1516"/>
                  </a:cubicBezTo>
                  <a:cubicBezTo>
                    <a:pt x="1659" y="1569"/>
                    <a:pt x="1733" y="1615"/>
                    <a:pt x="1787" y="1649"/>
                  </a:cubicBezTo>
                  <a:cubicBezTo>
                    <a:pt x="1813" y="1665"/>
                    <a:pt x="1835" y="1679"/>
                    <a:pt x="1849" y="1688"/>
                  </a:cubicBezTo>
                  <a:cubicBezTo>
                    <a:pt x="1857" y="1693"/>
                    <a:pt x="1862" y="1696"/>
                    <a:pt x="1866" y="1699"/>
                  </a:cubicBezTo>
                  <a:cubicBezTo>
                    <a:pt x="1870" y="1701"/>
                    <a:pt x="1872" y="1702"/>
                    <a:pt x="1872" y="1702"/>
                  </a:cubicBezTo>
                  <a:cubicBezTo>
                    <a:pt x="1873" y="1703"/>
                    <a:pt x="1874" y="1703"/>
                    <a:pt x="1875" y="1703"/>
                  </a:cubicBezTo>
                  <a:cubicBezTo>
                    <a:pt x="1876" y="1703"/>
                    <a:pt x="1877" y="1702"/>
                    <a:pt x="1877" y="1701"/>
                  </a:cubicBezTo>
                  <a:cubicBezTo>
                    <a:pt x="1878" y="1700"/>
                    <a:pt x="1878" y="1699"/>
                    <a:pt x="1878" y="1698"/>
                  </a:cubicBezTo>
                  <a:cubicBezTo>
                    <a:pt x="1878" y="1697"/>
                    <a:pt x="1878" y="1696"/>
                    <a:pt x="1877" y="1695"/>
                  </a:cubicBezTo>
                  <a:cubicBezTo>
                    <a:pt x="1876" y="1693"/>
                    <a:pt x="1875" y="1691"/>
                    <a:pt x="1872" y="1689"/>
                  </a:cubicBezTo>
                  <a:cubicBezTo>
                    <a:pt x="1868" y="1685"/>
                    <a:pt x="1862" y="1679"/>
                    <a:pt x="1853" y="1673"/>
                  </a:cubicBezTo>
                  <a:cubicBezTo>
                    <a:pt x="1822" y="1650"/>
                    <a:pt x="1761" y="1611"/>
                    <a:pt x="1688" y="1565"/>
                  </a:cubicBezTo>
                  <a:cubicBezTo>
                    <a:pt x="1578" y="1497"/>
                    <a:pt x="1440" y="1414"/>
                    <a:pt x="1329" y="1348"/>
                  </a:cubicBezTo>
                  <a:cubicBezTo>
                    <a:pt x="1273" y="1315"/>
                    <a:pt x="1225" y="1287"/>
                    <a:pt x="1190" y="1266"/>
                  </a:cubicBezTo>
                  <a:cubicBezTo>
                    <a:pt x="1173" y="1256"/>
                    <a:pt x="1159" y="1247"/>
                    <a:pt x="1149" y="1241"/>
                  </a:cubicBezTo>
                  <a:cubicBezTo>
                    <a:pt x="1144" y="1239"/>
                    <a:pt x="1141" y="1236"/>
                    <a:pt x="1138" y="1235"/>
                  </a:cubicBezTo>
                  <a:cubicBezTo>
                    <a:pt x="1137" y="1234"/>
                    <a:pt x="1136" y="1233"/>
                    <a:pt x="1136" y="1233"/>
                  </a:cubicBezTo>
                  <a:cubicBezTo>
                    <a:pt x="1135" y="1233"/>
                    <a:pt x="1135" y="1233"/>
                    <a:pt x="1135" y="1233"/>
                  </a:cubicBezTo>
                  <a:cubicBezTo>
                    <a:pt x="1134" y="1234"/>
                    <a:pt x="1134" y="1234"/>
                    <a:pt x="1134" y="1234"/>
                  </a:cubicBezTo>
                  <a:cubicBezTo>
                    <a:pt x="1135" y="1233"/>
                    <a:pt x="1135" y="1233"/>
                    <a:pt x="1135" y="1233"/>
                  </a:cubicBezTo>
                  <a:cubicBezTo>
                    <a:pt x="1135" y="1233"/>
                    <a:pt x="1135" y="1233"/>
                    <a:pt x="1135" y="1233"/>
                  </a:cubicBezTo>
                  <a:cubicBezTo>
                    <a:pt x="1134" y="1234"/>
                    <a:pt x="1134" y="1234"/>
                    <a:pt x="1134" y="1234"/>
                  </a:cubicBezTo>
                  <a:cubicBezTo>
                    <a:pt x="1135" y="1233"/>
                    <a:pt x="1135" y="1233"/>
                    <a:pt x="1135" y="1233"/>
                  </a:cubicBezTo>
                  <a:cubicBezTo>
                    <a:pt x="1133" y="1235"/>
                    <a:pt x="1133" y="1235"/>
                    <a:pt x="1133" y="1235"/>
                  </a:cubicBezTo>
                  <a:cubicBezTo>
                    <a:pt x="1136" y="1233"/>
                    <a:pt x="1136" y="1233"/>
                    <a:pt x="1136" y="1233"/>
                  </a:cubicBezTo>
                  <a:cubicBezTo>
                    <a:pt x="1135" y="1233"/>
                    <a:pt x="1135" y="1233"/>
                    <a:pt x="1135" y="1233"/>
                  </a:cubicBezTo>
                  <a:cubicBezTo>
                    <a:pt x="1133" y="1235"/>
                    <a:pt x="1133" y="1235"/>
                    <a:pt x="1133" y="1235"/>
                  </a:cubicBezTo>
                  <a:cubicBezTo>
                    <a:pt x="1136" y="1233"/>
                    <a:pt x="1136" y="1233"/>
                    <a:pt x="1136" y="1233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6" y="1235"/>
                    <a:pt x="1136" y="1235"/>
                    <a:pt x="1136" y="1235"/>
                  </a:cubicBezTo>
                  <a:cubicBezTo>
                    <a:pt x="1136" y="1234"/>
                    <a:pt x="1136" y="1234"/>
                    <a:pt x="1136" y="1233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6" y="1235"/>
                    <a:pt x="1136" y="1235"/>
                    <a:pt x="1136" y="1235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6" y="1237"/>
                    <a:pt x="1136" y="1237"/>
                    <a:pt x="1136" y="1237"/>
                  </a:cubicBezTo>
                  <a:cubicBezTo>
                    <a:pt x="1136" y="1236"/>
                    <a:pt x="1136" y="1236"/>
                    <a:pt x="1136" y="1235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6" y="1237"/>
                    <a:pt x="1136" y="1237"/>
                    <a:pt x="1136" y="1237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5" y="1238"/>
                    <a:pt x="1135" y="1238"/>
                    <a:pt x="1135" y="1238"/>
                  </a:cubicBezTo>
                  <a:cubicBezTo>
                    <a:pt x="1136" y="1238"/>
                    <a:pt x="1136" y="1237"/>
                    <a:pt x="1136" y="1237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5" y="1238"/>
                    <a:pt x="1135" y="1238"/>
                    <a:pt x="1135" y="1238"/>
                  </a:cubicBezTo>
                  <a:cubicBezTo>
                    <a:pt x="1132" y="1235"/>
                    <a:pt x="1132" y="1235"/>
                    <a:pt x="1132" y="1235"/>
                  </a:cubicBezTo>
                  <a:cubicBezTo>
                    <a:pt x="1130" y="1239"/>
                    <a:pt x="1130" y="1239"/>
                    <a:pt x="1130" y="1239"/>
                  </a:cubicBezTo>
                  <a:cubicBezTo>
                    <a:pt x="1874" y="1689"/>
                    <a:pt x="1874" y="1689"/>
                    <a:pt x="1874" y="1689"/>
                  </a:cubicBezTo>
                  <a:cubicBezTo>
                    <a:pt x="1876" y="1690"/>
                    <a:pt x="1878" y="1690"/>
                    <a:pt x="1880" y="1688"/>
                  </a:cubicBezTo>
                  <a:cubicBezTo>
                    <a:pt x="1880" y="1687"/>
                    <a:pt x="1880" y="1686"/>
                    <a:pt x="1880" y="1685"/>
                  </a:cubicBezTo>
                  <a:cubicBezTo>
                    <a:pt x="1880" y="1684"/>
                    <a:pt x="1880" y="1683"/>
                    <a:pt x="1879" y="1682"/>
                  </a:cubicBezTo>
                  <a:cubicBezTo>
                    <a:pt x="1878" y="1680"/>
                    <a:pt x="1877" y="1679"/>
                    <a:pt x="1875" y="1677"/>
                  </a:cubicBezTo>
                  <a:cubicBezTo>
                    <a:pt x="1871" y="1673"/>
                    <a:pt x="1864" y="1669"/>
                    <a:pt x="1856" y="1663"/>
                  </a:cubicBezTo>
                  <a:cubicBezTo>
                    <a:pt x="1826" y="1642"/>
                    <a:pt x="1768" y="1607"/>
                    <a:pt x="1697" y="1565"/>
                  </a:cubicBezTo>
                  <a:cubicBezTo>
                    <a:pt x="1591" y="1502"/>
                    <a:pt x="1458" y="1424"/>
                    <a:pt x="1351" y="1360"/>
                  </a:cubicBezTo>
                  <a:cubicBezTo>
                    <a:pt x="1298" y="1328"/>
                    <a:pt x="1251" y="1300"/>
                    <a:pt x="1218" y="1278"/>
                  </a:cubicBezTo>
                  <a:cubicBezTo>
                    <a:pt x="1201" y="1267"/>
                    <a:pt x="1188" y="1258"/>
                    <a:pt x="1179" y="1251"/>
                  </a:cubicBezTo>
                  <a:cubicBezTo>
                    <a:pt x="1175" y="1248"/>
                    <a:pt x="1171" y="1245"/>
                    <a:pt x="1169" y="1243"/>
                  </a:cubicBezTo>
                  <a:cubicBezTo>
                    <a:pt x="1168" y="1242"/>
                    <a:pt x="1167" y="1241"/>
                    <a:pt x="1167" y="1240"/>
                  </a:cubicBezTo>
                  <a:cubicBezTo>
                    <a:pt x="1166" y="1240"/>
                    <a:pt x="1166" y="1240"/>
                    <a:pt x="1166" y="1240"/>
                  </a:cubicBezTo>
                  <a:cubicBezTo>
                    <a:pt x="1165" y="1241"/>
                    <a:pt x="1165" y="1241"/>
                    <a:pt x="1165" y="1241"/>
                  </a:cubicBezTo>
                  <a:cubicBezTo>
                    <a:pt x="1166" y="1241"/>
                    <a:pt x="1166" y="1241"/>
                    <a:pt x="1166" y="1241"/>
                  </a:cubicBezTo>
                  <a:cubicBezTo>
                    <a:pt x="1166" y="1240"/>
                    <a:pt x="1166" y="1240"/>
                    <a:pt x="1166" y="1240"/>
                  </a:cubicBezTo>
                  <a:cubicBezTo>
                    <a:pt x="1165" y="1241"/>
                    <a:pt x="1165" y="1241"/>
                    <a:pt x="1165" y="1241"/>
                  </a:cubicBezTo>
                  <a:cubicBezTo>
                    <a:pt x="1166" y="1241"/>
                    <a:pt x="1166" y="1241"/>
                    <a:pt x="1166" y="1241"/>
                  </a:cubicBezTo>
                  <a:cubicBezTo>
                    <a:pt x="1164" y="1241"/>
                    <a:pt x="1164" y="1241"/>
                    <a:pt x="1164" y="1241"/>
                  </a:cubicBezTo>
                  <a:cubicBezTo>
                    <a:pt x="1166" y="1242"/>
                    <a:pt x="1166" y="1242"/>
                    <a:pt x="1166" y="1242"/>
                  </a:cubicBezTo>
                  <a:cubicBezTo>
                    <a:pt x="1166" y="1242"/>
                    <a:pt x="1167" y="1241"/>
                    <a:pt x="1166" y="1241"/>
                  </a:cubicBezTo>
                  <a:cubicBezTo>
                    <a:pt x="1164" y="1241"/>
                    <a:pt x="1164" y="1241"/>
                    <a:pt x="1164" y="1241"/>
                  </a:cubicBezTo>
                  <a:cubicBezTo>
                    <a:pt x="1166" y="1242"/>
                    <a:pt x="1166" y="1242"/>
                    <a:pt x="1166" y="1242"/>
                  </a:cubicBezTo>
                  <a:cubicBezTo>
                    <a:pt x="1163" y="1240"/>
                    <a:pt x="1163" y="1240"/>
                    <a:pt x="1163" y="1240"/>
                  </a:cubicBezTo>
                  <a:cubicBezTo>
                    <a:pt x="1161" y="1243"/>
                    <a:pt x="1161" y="1243"/>
                    <a:pt x="1161" y="1243"/>
                  </a:cubicBezTo>
                  <a:cubicBezTo>
                    <a:pt x="1161" y="1243"/>
                    <a:pt x="1338" y="1350"/>
                    <a:pt x="1516" y="1457"/>
                  </a:cubicBezTo>
                  <a:cubicBezTo>
                    <a:pt x="1605" y="1510"/>
                    <a:pt x="1694" y="1564"/>
                    <a:pt x="1761" y="1604"/>
                  </a:cubicBezTo>
                  <a:cubicBezTo>
                    <a:pt x="1794" y="1624"/>
                    <a:pt x="1822" y="1641"/>
                    <a:pt x="1841" y="1652"/>
                  </a:cubicBezTo>
                  <a:cubicBezTo>
                    <a:pt x="1851" y="1658"/>
                    <a:pt x="1859" y="1663"/>
                    <a:pt x="1864" y="1666"/>
                  </a:cubicBezTo>
                  <a:cubicBezTo>
                    <a:pt x="1867" y="1667"/>
                    <a:pt x="1869" y="1669"/>
                    <a:pt x="1870" y="1669"/>
                  </a:cubicBezTo>
                  <a:cubicBezTo>
                    <a:pt x="1871" y="1670"/>
                    <a:pt x="1872" y="1670"/>
                    <a:pt x="1872" y="1670"/>
                  </a:cubicBezTo>
                  <a:cubicBezTo>
                    <a:pt x="1873" y="1671"/>
                    <a:pt x="1873" y="1671"/>
                    <a:pt x="1873" y="1671"/>
                  </a:cubicBezTo>
                  <a:cubicBezTo>
                    <a:pt x="1873" y="1671"/>
                    <a:pt x="1873" y="1671"/>
                    <a:pt x="1873" y="1671"/>
                  </a:cubicBezTo>
                  <a:cubicBezTo>
                    <a:pt x="1873" y="1671"/>
                    <a:pt x="1873" y="1671"/>
                    <a:pt x="1873" y="1671"/>
                  </a:cubicBezTo>
                  <a:cubicBezTo>
                    <a:pt x="1874" y="1671"/>
                    <a:pt x="1874" y="1671"/>
                    <a:pt x="1874" y="1671"/>
                  </a:cubicBezTo>
                  <a:cubicBezTo>
                    <a:pt x="1874" y="1671"/>
                    <a:pt x="1874" y="1671"/>
                    <a:pt x="1875" y="1671"/>
                  </a:cubicBezTo>
                  <a:cubicBezTo>
                    <a:pt x="1876" y="1671"/>
                    <a:pt x="1877" y="1670"/>
                    <a:pt x="1878" y="1669"/>
                  </a:cubicBezTo>
                  <a:cubicBezTo>
                    <a:pt x="1878" y="1669"/>
                    <a:pt x="1879" y="1668"/>
                    <a:pt x="1879" y="1667"/>
                  </a:cubicBezTo>
                  <a:cubicBezTo>
                    <a:pt x="1879" y="1666"/>
                    <a:pt x="1878" y="1665"/>
                    <a:pt x="1878" y="1665"/>
                  </a:cubicBezTo>
                  <a:cubicBezTo>
                    <a:pt x="1877" y="1664"/>
                    <a:pt x="1877" y="1663"/>
                    <a:pt x="1876" y="1663"/>
                  </a:cubicBezTo>
                  <a:cubicBezTo>
                    <a:pt x="1875" y="1662"/>
                    <a:pt x="1874" y="1660"/>
                    <a:pt x="1871" y="1658"/>
                  </a:cubicBezTo>
                  <a:cubicBezTo>
                    <a:pt x="1863" y="1652"/>
                    <a:pt x="1846" y="1641"/>
                    <a:pt x="1823" y="1626"/>
                  </a:cubicBezTo>
                  <a:cubicBezTo>
                    <a:pt x="1661" y="1521"/>
                    <a:pt x="1192" y="1236"/>
                    <a:pt x="1192" y="1236"/>
                  </a:cubicBezTo>
                  <a:cubicBezTo>
                    <a:pt x="1191" y="1236"/>
                    <a:pt x="1190" y="1235"/>
                    <a:pt x="1189" y="1236"/>
                  </a:cubicBezTo>
                  <a:cubicBezTo>
                    <a:pt x="1188" y="1236"/>
                    <a:pt x="1187" y="1237"/>
                    <a:pt x="1187" y="1237"/>
                  </a:cubicBezTo>
                  <a:cubicBezTo>
                    <a:pt x="1186" y="1238"/>
                    <a:pt x="1186" y="1239"/>
                    <a:pt x="1186" y="1240"/>
                  </a:cubicBezTo>
                  <a:cubicBezTo>
                    <a:pt x="1187" y="1242"/>
                    <a:pt x="1187" y="1242"/>
                    <a:pt x="1188" y="1243"/>
                  </a:cubicBezTo>
                  <a:cubicBezTo>
                    <a:pt x="1870" y="1651"/>
                    <a:pt x="1870" y="1651"/>
                    <a:pt x="1870" y="1651"/>
                  </a:cubicBezTo>
                  <a:cubicBezTo>
                    <a:pt x="1872" y="1653"/>
                    <a:pt x="1875" y="1652"/>
                    <a:pt x="1876" y="1650"/>
                  </a:cubicBezTo>
                  <a:cubicBezTo>
                    <a:pt x="1876" y="1649"/>
                    <a:pt x="1876" y="1648"/>
                    <a:pt x="1876" y="1648"/>
                  </a:cubicBezTo>
                  <a:cubicBezTo>
                    <a:pt x="1876" y="1646"/>
                    <a:pt x="1876" y="1646"/>
                    <a:pt x="1875" y="1645"/>
                  </a:cubicBezTo>
                  <a:cubicBezTo>
                    <a:pt x="1875" y="1645"/>
                    <a:pt x="1874" y="1644"/>
                    <a:pt x="1874" y="1644"/>
                  </a:cubicBezTo>
                  <a:cubicBezTo>
                    <a:pt x="1873" y="1643"/>
                    <a:pt x="1871" y="1641"/>
                    <a:pt x="1869" y="1640"/>
                  </a:cubicBezTo>
                  <a:cubicBezTo>
                    <a:pt x="1861" y="1634"/>
                    <a:pt x="1845" y="1623"/>
                    <a:pt x="1823" y="1609"/>
                  </a:cubicBezTo>
                  <a:cubicBezTo>
                    <a:pt x="1668" y="1509"/>
                    <a:pt x="1217" y="1234"/>
                    <a:pt x="1217" y="1234"/>
                  </a:cubicBezTo>
                  <a:cubicBezTo>
                    <a:pt x="1215" y="1237"/>
                    <a:pt x="1215" y="1237"/>
                    <a:pt x="1215" y="1237"/>
                  </a:cubicBezTo>
                  <a:cubicBezTo>
                    <a:pt x="1218" y="1239"/>
                    <a:pt x="1218" y="1239"/>
                    <a:pt x="1218" y="1239"/>
                  </a:cubicBezTo>
                  <a:cubicBezTo>
                    <a:pt x="1215" y="1237"/>
                    <a:pt x="1215" y="1237"/>
                    <a:pt x="1215" y="1237"/>
                  </a:cubicBezTo>
                  <a:cubicBezTo>
                    <a:pt x="1216" y="1241"/>
                    <a:pt x="1216" y="1241"/>
                    <a:pt x="1216" y="1241"/>
                  </a:cubicBezTo>
                  <a:cubicBezTo>
                    <a:pt x="1217" y="1241"/>
                    <a:pt x="1218" y="1240"/>
                    <a:pt x="1218" y="1239"/>
                  </a:cubicBezTo>
                  <a:cubicBezTo>
                    <a:pt x="1215" y="1237"/>
                    <a:pt x="1215" y="1237"/>
                    <a:pt x="1215" y="1237"/>
                  </a:cubicBezTo>
                  <a:cubicBezTo>
                    <a:pt x="1216" y="1241"/>
                    <a:pt x="1216" y="1241"/>
                    <a:pt x="1216" y="1241"/>
                  </a:cubicBezTo>
                  <a:cubicBezTo>
                    <a:pt x="1215" y="1238"/>
                    <a:pt x="1215" y="1238"/>
                    <a:pt x="1215" y="1238"/>
                  </a:cubicBezTo>
                  <a:cubicBezTo>
                    <a:pt x="1215" y="1241"/>
                    <a:pt x="1215" y="1241"/>
                    <a:pt x="1215" y="1241"/>
                  </a:cubicBezTo>
                  <a:cubicBezTo>
                    <a:pt x="1216" y="1241"/>
                    <a:pt x="1216" y="1241"/>
                    <a:pt x="1216" y="1241"/>
                  </a:cubicBezTo>
                  <a:cubicBezTo>
                    <a:pt x="1215" y="1238"/>
                    <a:pt x="1215" y="1238"/>
                    <a:pt x="1215" y="1238"/>
                  </a:cubicBezTo>
                  <a:cubicBezTo>
                    <a:pt x="1215" y="1241"/>
                    <a:pt x="1215" y="1241"/>
                    <a:pt x="1215" y="1241"/>
                  </a:cubicBezTo>
                  <a:cubicBezTo>
                    <a:pt x="1215" y="1239"/>
                    <a:pt x="1215" y="1239"/>
                    <a:pt x="1215" y="1239"/>
                  </a:cubicBezTo>
                  <a:cubicBezTo>
                    <a:pt x="1215" y="1241"/>
                    <a:pt x="1215" y="1241"/>
                    <a:pt x="1215" y="1241"/>
                  </a:cubicBezTo>
                  <a:cubicBezTo>
                    <a:pt x="1215" y="1241"/>
                    <a:pt x="1215" y="1241"/>
                    <a:pt x="1215" y="1241"/>
                  </a:cubicBezTo>
                  <a:cubicBezTo>
                    <a:pt x="1215" y="1239"/>
                    <a:pt x="1215" y="1239"/>
                    <a:pt x="1215" y="1239"/>
                  </a:cubicBezTo>
                  <a:cubicBezTo>
                    <a:pt x="1215" y="1241"/>
                    <a:pt x="1215" y="1241"/>
                    <a:pt x="1215" y="1241"/>
                  </a:cubicBezTo>
                  <a:cubicBezTo>
                    <a:pt x="1215" y="1241"/>
                    <a:pt x="1216" y="1242"/>
                    <a:pt x="1218" y="1242"/>
                  </a:cubicBezTo>
                  <a:cubicBezTo>
                    <a:pt x="1226" y="1246"/>
                    <a:pt x="1242" y="1255"/>
                    <a:pt x="1264" y="1267"/>
                  </a:cubicBezTo>
                  <a:cubicBezTo>
                    <a:pt x="1341" y="1312"/>
                    <a:pt x="1494" y="1404"/>
                    <a:pt x="1627" y="1484"/>
                  </a:cubicBezTo>
                  <a:cubicBezTo>
                    <a:pt x="1694" y="1525"/>
                    <a:pt x="1755" y="1562"/>
                    <a:pt x="1801" y="1590"/>
                  </a:cubicBezTo>
                  <a:cubicBezTo>
                    <a:pt x="1823" y="1604"/>
                    <a:pt x="1842" y="1615"/>
                    <a:pt x="1854" y="1623"/>
                  </a:cubicBezTo>
                  <a:cubicBezTo>
                    <a:pt x="1861" y="1627"/>
                    <a:pt x="1866" y="1630"/>
                    <a:pt x="1869" y="1632"/>
                  </a:cubicBezTo>
                  <a:cubicBezTo>
                    <a:pt x="1872" y="1634"/>
                    <a:pt x="1874" y="1635"/>
                    <a:pt x="1874" y="1635"/>
                  </a:cubicBezTo>
                  <a:cubicBezTo>
                    <a:pt x="1876" y="1636"/>
                    <a:pt x="1879" y="1635"/>
                    <a:pt x="1880" y="1634"/>
                  </a:cubicBezTo>
                  <a:cubicBezTo>
                    <a:pt x="1881" y="1632"/>
                    <a:pt x="1880" y="1629"/>
                    <a:pt x="1878" y="1628"/>
                  </a:cubicBezTo>
                  <a:cubicBezTo>
                    <a:pt x="1233" y="1225"/>
                    <a:pt x="1233" y="1225"/>
                    <a:pt x="1233" y="1225"/>
                  </a:cubicBezTo>
                  <a:cubicBezTo>
                    <a:pt x="1231" y="1228"/>
                    <a:pt x="1231" y="1228"/>
                    <a:pt x="1231" y="1228"/>
                  </a:cubicBezTo>
                  <a:cubicBezTo>
                    <a:pt x="1229" y="1232"/>
                    <a:pt x="1229" y="1232"/>
                    <a:pt x="1229" y="1232"/>
                  </a:cubicBezTo>
                  <a:cubicBezTo>
                    <a:pt x="1229" y="1232"/>
                    <a:pt x="1390" y="1329"/>
                    <a:pt x="1551" y="1426"/>
                  </a:cubicBezTo>
                  <a:cubicBezTo>
                    <a:pt x="1632" y="1475"/>
                    <a:pt x="1713" y="1523"/>
                    <a:pt x="1773" y="1560"/>
                  </a:cubicBezTo>
                  <a:cubicBezTo>
                    <a:pt x="1804" y="1578"/>
                    <a:pt x="1829" y="1593"/>
                    <a:pt x="1847" y="1604"/>
                  </a:cubicBezTo>
                  <a:cubicBezTo>
                    <a:pt x="1856" y="1609"/>
                    <a:pt x="1863" y="1613"/>
                    <a:pt x="1868" y="1616"/>
                  </a:cubicBezTo>
                  <a:cubicBezTo>
                    <a:pt x="1870" y="1617"/>
                    <a:pt x="1872" y="1618"/>
                    <a:pt x="1874" y="1619"/>
                  </a:cubicBezTo>
                  <a:cubicBezTo>
                    <a:pt x="1874" y="1620"/>
                    <a:pt x="1875" y="1620"/>
                    <a:pt x="1875" y="1620"/>
                  </a:cubicBezTo>
                  <a:cubicBezTo>
                    <a:pt x="1876" y="1620"/>
                    <a:pt x="1876" y="1620"/>
                    <a:pt x="1876" y="1620"/>
                  </a:cubicBezTo>
                  <a:cubicBezTo>
                    <a:pt x="1876" y="1621"/>
                    <a:pt x="1876" y="1621"/>
                    <a:pt x="1876" y="1621"/>
                  </a:cubicBezTo>
                  <a:cubicBezTo>
                    <a:pt x="1877" y="1621"/>
                    <a:pt x="1877" y="1621"/>
                    <a:pt x="1877" y="1621"/>
                  </a:cubicBezTo>
                  <a:cubicBezTo>
                    <a:pt x="1877" y="1621"/>
                    <a:pt x="1877" y="1621"/>
                    <a:pt x="1878" y="1621"/>
                  </a:cubicBezTo>
                  <a:cubicBezTo>
                    <a:pt x="1880" y="1621"/>
                    <a:pt x="1881" y="1620"/>
                    <a:pt x="1882" y="1618"/>
                  </a:cubicBezTo>
                  <a:cubicBezTo>
                    <a:pt x="1882" y="1616"/>
                    <a:pt x="1881" y="1614"/>
                    <a:pt x="1880" y="1613"/>
                  </a:cubicBezTo>
                  <a:cubicBezTo>
                    <a:pt x="1880" y="1613"/>
                    <a:pt x="1877" y="1612"/>
                    <a:pt x="1873" y="1609"/>
                  </a:cubicBezTo>
                  <a:cubicBezTo>
                    <a:pt x="1838" y="1589"/>
                    <a:pt x="1682" y="1498"/>
                    <a:pt x="1534" y="1409"/>
                  </a:cubicBezTo>
                  <a:cubicBezTo>
                    <a:pt x="1460" y="1364"/>
                    <a:pt x="1389" y="1320"/>
                    <a:pt x="1335" y="1286"/>
                  </a:cubicBezTo>
                  <a:cubicBezTo>
                    <a:pt x="1309" y="1268"/>
                    <a:pt x="1287" y="1253"/>
                    <a:pt x="1272" y="1242"/>
                  </a:cubicBezTo>
                  <a:cubicBezTo>
                    <a:pt x="1264" y="1236"/>
                    <a:pt x="1258" y="1232"/>
                    <a:pt x="1254" y="1228"/>
                  </a:cubicBezTo>
                  <a:cubicBezTo>
                    <a:pt x="1252" y="1226"/>
                    <a:pt x="1251" y="1225"/>
                    <a:pt x="1250" y="1223"/>
                  </a:cubicBezTo>
                  <a:cubicBezTo>
                    <a:pt x="1250" y="1223"/>
                    <a:pt x="1249" y="1222"/>
                    <a:pt x="1249" y="1222"/>
                  </a:cubicBezTo>
                  <a:cubicBezTo>
                    <a:pt x="1249" y="1222"/>
                    <a:pt x="1249" y="1222"/>
                    <a:pt x="1249" y="1222"/>
                  </a:cubicBezTo>
                  <a:cubicBezTo>
                    <a:pt x="1249" y="1222"/>
                    <a:pt x="1249" y="1222"/>
                    <a:pt x="1249" y="1222"/>
                  </a:cubicBezTo>
                  <a:cubicBezTo>
                    <a:pt x="1248" y="1223"/>
                    <a:pt x="1248" y="1223"/>
                    <a:pt x="1248" y="1223"/>
                  </a:cubicBezTo>
                  <a:cubicBezTo>
                    <a:pt x="1249" y="1223"/>
                    <a:pt x="1249" y="1223"/>
                    <a:pt x="1249" y="1223"/>
                  </a:cubicBezTo>
                  <a:cubicBezTo>
                    <a:pt x="1249" y="1222"/>
                    <a:pt x="1249" y="1222"/>
                    <a:pt x="1249" y="1222"/>
                  </a:cubicBezTo>
                  <a:cubicBezTo>
                    <a:pt x="1248" y="1223"/>
                    <a:pt x="1248" y="1223"/>
                    <a:pt x="1248" y="1223"/>
                  </a:cubicBezTo>
                  <a:cubicBezTo>
                    <a:pt x="1249" y="1223"/>
                    <a:pt x="1249" y="1223"/>
                    <a:pt x="1249" y="1223"/>
                  </a:cubicBezTo>
                  <a:cubicBezTo>
                    <a:pt x="1247" y="1223"/>
                    <a:pt x="1247" y="1223"/>
                    <a:pt x="1247" y="1223"/>
                  </a:cubicBezTo>
                  <a:cubicBezTo>
                    <a:pt x="1249" y="1224"/>
                    <a:pt x="1249" y="1224"/>
                    <a:pt x="1249" y="1224"/>
                  </a:cubicBezTo>
                  <a:cubicBezTo>
                    <a:pt x="1249" y="1223"/>
                    <a:pt x="1249" y="1223"/>
                    <a:pt x="1249" y="1223"/>
                  </a:cubicBezTo>
                  <a:cubicBezTo>
                    <a:pt x="1247" y="1223"/>
                    <a:pt x="1247" y="1223"/>
                    <a:pt x="1247" y="1223"/>
                  </a:cubicBezTo>
                  <a:cubicBezTo>
                    <a:pt x="1249" y="1224"/>
                    <a:pt x="1249" y="1224"/>
                    <a:pt x="1249" y="1224"/>
                  </a:cubicBezTo>
                  <a:cubicBezTo>
                    <a:pt x="1246" y="1222"/>
                    <a:pt x="1246" y="1222"/>
                    <a:pt x="1246" y="1222"/>
                  </a:cubicBezTo>
                  <a:cubicBezTo>
                    <a:pt x="1243" y="1225"/>
                    <a:pt x="1243" y="1225"/>
                    <a:pt x="1243" y="1225"/>
                  </a:cubicBezTo>
                  <a:cubicBezTo>
                    <a:pt x="1876" y="1605"/>
                    <a:pt x="1876" y="1605"/>
                    <a:pt x="1876" y="1605"/>
                  </a:cubicBezTo>
                  <a:cubicBezTo>
                    <a:pt x="1878" y="1606"/>
                    <a:pt x="1880" y="1606"/>
                    <a:pt x="1882" y="1604"/>
                  </a:cubicBezTo>
                  <a:cubicBezTo>
                    <a:pt x="1883" y="1602"/>
                    <a:pt x="1882" y="1600"/>
                    <a:pt x="1880" y="1598"/>
                  </a:cubicBezTo>
                  <a:cubicBezTo>
                    <a:pt x="1260" y="1211"/>
                    <a:pt x="1260" y="1211"/>
                    <a:pt x="1260" y="1211"/>
                  </a:cubicBezTo>
                  <a:cubicBezTo>
                    <a:pt x="1258" y="1210"/>
                    <a:pt x="1256" y="1210"/>
                    <a:pt x="1255" y="1212"/>
                  </a:cubicBezTo>
                  <a:cubicBezTo>
                    <a:pt x="1254" y="1214"/>
                    <a:pt x="1254" y="1217"/>
                    <a:pt x="1256" y="1218"/>
                  </a:cubicBezTo>
                  <a:cubicBezTo>
                    <a:pt x="1256" y="1218"/>
                    <a:pt x="1401" y="1311"/>
                    <a:pt x="1550" y="1403"/>
                  </a:cubicBezTo>
                  <a:cubicBezTo>
                    <a:pt x="1625" y="1450"/>
                    <a:pt x="1700" y="1496"/>
                    <a:pt x="1760" y="1531"/>
                  </a:cubicBezTo>
                  <a:cubicBezTo>
                    <a:pt x="1789" y="1548"/>
                    <a:pt x="1815" y="1563"/>
                    <a:pt x="1834" y="1573"/>
                  </a:cubicBezTo>
                  <a:cubicBezTo>
                    <a:pt x="1843" y="1578"/>
                    <a:pt x="1851" y="1582"/>
                    <a:pt x="1858" y="1585"/>
                  </a:cubicBezTo>
                  <a:cubicBezTo>
                    <a:pt x="1861" y="1586"/>
                    <a:pt x="1864" y="1588"/>
                    <a:pt x="1866" y="1588"/>
                  </a:cubicBezTo>
                  <a:cubicBezTo>
                    <a:pt x="1868" y="1589"/>
                    <a:pt x="1870" y="1590"/>
                    <a:pt x="1872" y="1590"/>
                  </a:cubicBezTo>
                  <a:cubicBezTo>
                    <a:pt x="1872" y="1590"/>
                    <a:pt x="1873" y="1590"/>
                    <a:pt x="1874" y="1589"/>
                  </a:cubicBezTo>
                  <a:cubicBezTo>
                    <a:pt x="1875" y="1589"/>
                    <a:pt x="1876" y="1588"/>
                    <a:pt x="1877" y="1587"/>
                  </a:cubicBezTo>
                  <a:cubicBezTo>
                    <a:pt x="1877" y="1587"/>
                    <a:pt x="1877" y="1587"/>
                    <a:pt x="1877" y="1587"/>
                  </a:cubicBezTo>
                  <a:cubicBezTo>
                    <a:pt x="1877" y="1586"/>
                    <a:pt x="1877" y="1586"/>
                    <a:pt x="1877" y="1585"/>
                  </a:cubicBezTo>
                  <a:cubicBezTo>
                    <a:pt x="1877" y="1584"/>
                    <a:pt x="1877" y="1583"/>
                    <a:pt x="1877" y="1583"/>
                  </a:cubicBezTo>
                  <a:cubicBezTo>
                    <a:pt x="1876" y="1582"/>
                    <a:pt x="1876" y="1582"/>
                    <a:pt x="1876" y="1582"/>
                  </a:cubicBezTo>
                  <a:cubicBezTo>
                    <a:pt x="1875" y="1581"/>
                    <a:pt x="1875" y="1581"/>
                    <a:pt x="1874" y="1581"/>
                  </a:cubicBezTo>
                  <a:cubicBezTo>
                    <a:pt x="1872" y="1579"/>
                    <a:pt x="1868" y="1577"/>
                    <a:pt x="1862" y="1573"/>
                  </a:cubicBezTo>
                  <a:cubicBezTo>
                    <a:pt x="1818" y="1545"/>
                    <a:pt x="1669" y="1456"/>
                    <a:pt x="1532" y="1373"/>
                  </a:cubicBezTo>
                  <a:cubicBezTo>
                    <a:pt x="1463" y="1331"/>
                    <a:pt x="1397" y="1290"/>
                    <a:pt x="1348" y="1259"/>
                  </a:cubicBezTo>
                  <a:cubicBezTo>
                    <a:pt x="1324" y="1244"/>
                    <a:pt x="1304" y="1231"/>
                    <a:pt x="1290" y="1221"/>
                  </a:cubicBezTo>
                  <a:cubicBezTo>
                    <a:pt x="1283" y="1216"/>
                    <a:pt x="1278" y="1212"/>
                    <a:pt x="1274" y="1209"/>
                  </a:cubicBezTo>
                  <a:cubicBezTo>
                    <a:pt x="1272" y="1208"/>
                    <a:pt x="1271" y="1206"/>
                    <a:pt x="1270" y="1206"/>
                  </a:cubicBezTo>
                  <a:cubicBezTo>
                    <a:pt x="1270" y="1205"/>
                    <a:pt x="1270" y="1205"/>
                    <a:pt x="1270" y="1205"/>
                  </a:cubicBezTo>
                  <a:cubicBezTo>
                    <a:pt x="1270" y="1205"/>
                    <a:pt x="1270" y="1205"/>
                    <a:pt x="1270" y="1205"/>
                  </a:cubicBezTo>
                  <a:cubicBezTo>
                    <a:pt x="1269" y="1205"/>
                    <a:pt x="1269" y="1205"/>
                    <a:pt x="1269" y="1205"/>
                  </a:cubicBezTo>
                  <a:cubicBezTo>
                    <a:pt x="1270" y="1205"/>
                    <a:pt x="1270" y="1205"/>
                    <a:pt x="1270" y="1205"/>
                  </a:cubicBezTo>
                  <a:cubicBezTo>
                    <a:pt x="1270" y="1205"/>
                    <a:pt x="1270" y="1205"/>
                    <a:pt x="1270" y="1205"/>
                  </a:cubicBezTo>
                  <a:cubicBezTo>
                    <a:pt x="1269" y="1205"/>
                    <a:pt x="1269" y="1205"/>
                    <a:pt x="1269" y="1205"/>
                  </a:cubicBezTo>
                  <a:cubicBezTo>
                    <a:pt x="1270" y="1205"/>
                    <a:pt x="1270" y="1205"/>
                    <a:pt x="1270" y="1205"/>
                  </a:cubicBezTo>
                  <a:cubicBezTo>
                    <a:pt x="1267" y="1206"/>
                    <a:pt x="1267" y="1206"/>
                    <a:pt x="1267" y="1206"/>
                  </a:cubicBezTo>
                  <a:cubicBezTo>
                    <a:pt x="1270" y="1206"/>
                    <a:pt x="1270" y="1206"/>
                    <a:pt x="1270" y="1206"/>
                  </a:cubicBezTo>
                  <a:cubicBezTo>
                    <a:pt x="1270" y="1205"/>
                    <a:pt x="1270" y="1205"/>
                    <a:pt x="1270" y="1205"/>
                  </a:cubicBezTo>
                  <a:cubicBezTo>
                    <a:pt x="1267" y="1206"/>
                    <a:pt x="1267" y="1206"/>
                    <a:pt x="1267" y="1206"/>
                  </a:cubicBezTo>
                  <a:cubicBezTo>
                    <a:pt x="1270" y="1206"/>
                    <a:pt x="1270" y="1206"/>
                    <a:pt x="1270" y="1206"/>
                  </a:cubicBezTo>
                  <a:cubicBezTo>
                    <a:pt x="1266" y="1206"/>
                    <a:pt x="1266" y="1206"/>
                    <a:pt x="1266" y="1206"/>
                  </a:cubicBezTo>
                  <a:cubicBezTo>
                    <a:pt x="1269" y="1208"/>
                    <a:pt x="1269" y="1208"/>
                    <a:pt x="1269" y="1208"/>
                  </a:cubicBezTo>
                  <a:cubicBezTo>
                    <a:pt x="1270" y="1207"/>
                    <a:pt x="1270" y="1206"/>
                    <a:pt x="1270" y="1206"/>
                  </a:cubicBezTo>
                  <a:cubicBezTo>
                    <a:pt x="1266" y="1206"/>
                    <a:pt x="1266" y="1206"/>
                    <a:pt x="1266" y="1206"/>
                  </a:cubicBezTo>
                  <a:cubicBezTo>
                    <a:pt x="1269" y="1208"/>
                    <a:pt x="1269" y="1208"/>
                    <a:pt x="1269" y="1208"/>
                  </a:cubicBezTo>
                  <a:cubicBezTo>
                    <a:pt x="1269" y="1208"/>
                    <a:pt x="1269" y="1208"/>
                    <a:pt x="1269" y="1208"/>
                  </a:cubicBezTo>
                  <a:cubicBezTo>
                    <a:pt x="1267" y="1206"/>
                    <a:pt x="1267" y="1206"/>
                    <a:pt x="1267" y="1206"/>
                  </a:cubicBezTo>
                  <a:cubicBezTo>
                    <a:pt x="1268" y="1209"/>
                    <a:pt x="1268" y="1209"/>
                    <a:pt x="1268" y="1209"/>
                  </a:cubicBezTo>
                  <a:cubicBezTo>
                    <a:pt x="1268" y="1209"/>
                    <a:pt x="1269" y="1209"/>
                    <a:pt x="1269" y="1208"/>
                  </a:cubicBezTo>
                  <a:cubicBezTo>
                    <a:pt x="1267" y="1206"/>
                    <a:pt x="1267" y="1206"/>
                    <a:pt x="1267" y="1206"/>
                  </a:cubicBezTo>
                  <a:cubicBezTo>
                    <a:pt x="1268" y="1209"/>
                    <a:pt x="1268" y="1209"/>
                    <a:pt x="1268" y="1209"/>
                  </a:cubicBezTo>
                  <a:cubicBezTo>
                    <a:pt x="1267" y="1207"/>
                    <a:pt x="1267" y="1207"/>
                    <a:pt x="1267" y="1207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7" y="1209"/>
                    <a:pt x="1268" y="1209"/>
                  </a:cubicBezTo>
                  <a:cubicBezTo>
                    <a:pt x="1267" y="1207"/>
                    <a:pt x="1267" y="1207"/>
                    <a:pt x="1267" y="1207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7" y="1209"/>
                    <a:pt x="1267" y="1209"/>
                  </a:cubicBezTo>
                  <a:cubicBezTo>
                    <a:pt x="1267" y="1209"/>
                    <a:pt x="1269" y="1210"/>
                    <a:pt x="1270" y="1210"/>
                  </a:cubicBezTo>
                  <a:cubicBezTo>
                    <a:pt x="1274" y="1212"/>
                    <a:pt x="1280" y="1214"/>
                    <a:pt x="1287" y="1218"/>
                  </a:cubicBezTo>
                  <a:cubicBezTo>
                    <a:pt x="1315" y="1232"/>
                    <a:pt x="1365" y="1262"/>
                    <a:pt x="1426" y="1297"/>
                  </a:cubicBezTo>
                  <a:cubicBezTo>
                    <a:pt x="1516" y="1351"/>
                    <a:pt x="1628" y="1420"/>
                    <a:pt x="1718" y="1475"/>
                  </a:cubicBezTo>
                  <a:cubicBezTo>
                    <a:pt x="1763" y="1503"/>
                    <a:pt x="1802" y="1527"/>
                    <a:pt x="1830" y="1544"/>
                  </a:cubicBezTo>
                  <a:cubicBezTo>
                    <a:pt x="1844" y="1553"/>
                    <a:pt x="1855" y="1560"/>
                    <a:pt x="1862" y="1565"/>
                  </a:cubicBezTo>
                  <a:cubicBezTo>
                    <a:pt x="1870" y="1569"/>
                    <a:pt x="1874" y="1572"/>
                    <a:pt x="1874" y="1572"/>
                  </a:cubicBezTo>
                  <a:cubicBezTo>
                    <a:pt x="1875" y="1573"/>
                    <a:pt x="1876" y="1573"/>
                    <a:pt x="1877" y="1573"/>
                  </a:cubicBezTo>
                  <a:cubicBezTo>
                    <a:pt x="1878" y="1572"/>
                    <a:pt x="1879" y="1572"/>
                    <a:pt x="1880" y="1571"/>
                  </a:cubicBezTo>
                  <a:cubicBezTo>
                    <a:pt x="1880" y="1570"/>
                    <a:pt x="1880" y="1569"/>
                    <a:pt x="1880" y="1568"/>
                  </a:cubicBezTo>
                  <a:cubicBezTo>
                    <a:pt x="1880" y="1568"/>
                    <a:pt x="1880" y="1567"/>
                    <a:pt x="1880" y="1566"/>
                  </a:cubicBezTo>
                  <a:cubicBezTo>
                    <a:pt x="1880" y="1565"/>
                    <a:pt x="1879" y="1565"/>
                    <a:pt x="1878" y="1564"/>
                  </a:cubicBezTo>
                  <a:cubicBezTo>
                    <a:pt x="1877" y="1563"/>
                    <a:pt x="1876" y="1562"/>
                    <a:pt x="1874" y="1560"/>
                  </a:cubicBezTo>
                  <a:cubicBezTo>
                    <a:pt x="1866" y="1554"/>
                    <a:pt x="1852" y="1544"/>
                    <a:pt x="1831" y="1531"/>
                  </a:cubicBezTo>
                  <a:cubicBezTo>
                    <a:pt x="1690" y="1437"/>
                    <a:pt x="1278" y="1190"/>
                    <a:pt x="1278" y="1190"/>
                  </a:cubicBezTo>
                  <a:cubicBezTo>
                    <a:pt x="1276" y="1193"/>
                    <a:pt x="1276" y="1193"/>
                    <a:pt x="1276" y="1193"/>
                  </a:cubicBezTo>
                  <a:cubicBezTo>
                    <a:pt x="1279" y="1195"/>
                    <a:pt x="1279" y="1195"/>
                    <a:pt x="1279" y="1195"/>
                  </a:cubicBezTo>
                  <a:cubicBezTo>
                    <a:pt x="1276" y="1194"/>
                    <a:pt x="1276" y="1194"/>
                    <a:pt x="1276" y="1194"/>
                  </a:cubicBezTo>
                  <a:cubicBezTo>
                    <a:pt x="1277" y="1197"/>
                    <a:pt x="1277" y="1197"/>
                    <a:pt x="1277" y="1197"/>
                  </a:cubicBezTo>
                  <a:cubicBezTo>
                    <a:pt x="1278" y="1197"/>
                    <a:pt x="1279" y="1196"/>
                    <a:pt x="1279" y="1195"/>
                  </a:cubicBezTo>
                  <a:cubicBezTo>
                    <a:pt x="1276" y="1194"/>
                    <a:pt x="1276" y="1194"/>
                    <a:pt x="1276" y="1194"/>
                  </a:cubicBezTo>
                  <a:cubicBezTo>
                    <a:pt x="1277" y="1197"/>
                    <a:pt x="1277" y="1197"/>
                    <a:pt x="1277" y="1197"/>
                  </a:cubicBezTo>
                  <a:cubicBezTo>
                    <a:pt x="1276" y="1194"/>
                    <a:pt x="1276" y="1194"/>
                    <a:pt x="1276" y="1194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7" y="1197"/>
                    <a:pt x="1277" y="1197"/>
                  </a:cubicBezTo>
                  <a:cubicBezTo>
                    <a:pt x="1276" y="1194"/>
                    <a:pt x="1276" y="1194"/>
                    <a:pt x="1276" y="1194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5"/>
                    <a:pt x="1276" y="1195"/>
                    <a:pt x="1276" y="1195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5"/>
                    <a:pt x="1276" y="1195"/>
                    <a:pt x="1276" y="1195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6" y="1197"/>
                    <a:pt x="1276" y="1197"/>
                  </a:cubicBezTo>
                  <a:cubicBezTo>
                    <a:pt x="1276" y="1197"/>
                    <a:pt x="1277" y="1198"/>
                    <a:pt x="1279" y="1198"/>
                  </a:cubicBezTo>
                  <a:cubicBezTo>
                    <a:pt x="1286" y="1202"/>
                    <a:pt x="1301" y="1210"/>
                    <a:pt x="1321" y="1221"/>
                  </a:cubicBezTo>
                  <a:cubicBezTo>
                    <a:pt x="1391" y="1261"/>
                    <a:pt x="1529" y="1345"/>
                    <a:pt x="1650" y="1419"/>
                  </a:cubicBezTo>
                  <a:cubicBezTo>
                    <a:pt x="1710" y="1455"/>
                    <a:pt x="1766" y="1490"/>
                    <a:pt x="1806" y="1515"/>
                  </a:cubicBezTo>
                  <a:cubicBezTo>
                    <a:pt x="1827" y="1527"/>
                    <a:pt x="1843" y="1537"/>
                    <a:pt x="1855" y="1545"/>
                  </a:cubicBezTo>
                  <a:cubicBezTo>
                    <a:pt x="1861" y="1548"/>
                    <a:pt x="1865" y="1551"/>
                    <a:pt x="1868" y="1553"/>
                  </a:cubicBezTo>
                  <a:cubicBezTo>
                    <a:pt x="1871" y="1555"/>
                    <a:pt x="1873" y="1556"/>
                    <a:pt x="1873" y="1556"/>
                  </a:cubicBezTo>
                  <a:cubicBezTo>
                    <a:pt x="1875" y="1557"/>
                    <a:pt x="1877" y="1556"/>
                    <a:pt x="1878" y="1554"/>
                  </a:cubicBezTo>
                  <a:cubicBezTo>
                    <a:pt x="1879" y="1552"/>
                    <a:pt x="1879" y="1550"/>
                    <a:pt x="1877" y="1549"/>
                  </a:cubicBezTo>
                  <a:cubicBezTo>
                    <a:pt x="1284" y="1178"/>
                    <a:pt x="1284" y="1178"/>
                    <a:pt x="1284" y="1178"/>
                  </a:cubicBezTo>
                  <a:cubicBezTo>
                    <a:pt x="1283" y="1177"/>
                    <a:pt x="1282" y="1177"/>
                    <a:pt x="1281" y="1177"/>
                  </a:cubicBezTo>
                  <a:cubicBezTo>
                    <a:pt x="1279" y="1178"/>
                    <a:pt x="1279" y="1178"/>
                    <a:pt x="1278" y="1179"/>
                  </a:cubicBezTo>
                  <a:cubicBezTo>
                    <a:pt x="1277" y="1180"/>
                    <a:pt x="1277" y="1181"/>
                    <a:pt x="1278" y="1182"/>
                  </a:cubicBezTo>
                  <a:cubicBezTo>
                    <a:pt x="1278" y="1183"/>
                    <a:pt x="1278" y="1184"/>
                    <a:pt x="1279" y="1185"/>
                  </a:cubicBezTo>
                  <a:cubicBezTo>
                    <a:pt x="1279" y="1185"/>
                    <a:pt x="1422" y="1273"/>
                    <a:pt x="1568" y="1361"/>
                  </a:cubicBezTo>
                  <a:cubicBezTo>
                    <a:pt x="1641" y="1405"/>
                    <a:pt x="1714" y="1449"/>
                    <a:pt x="1771" y="1482"/>
                  </a:cubicBezTo>
                  <a:cubicBezTo>
                    <a:pt x="1799" y="1498"/>
                    <a:pt x="1823" y="1512"/>
                    <a:pt x="1841" y="1522"/>
                  </a:cubicBezTo>
                  <a:cubicBezTo>
                    <a:pt x="1850" y="1527"/>
                    <a:pt x="1857" y="1530"/>
                    <a:pt x="1862" y="1533"/>
                  </a:cubicBezTo>
                  <a:cubicBezTo>
                    <a:pt x="1865" y="1534"/>
                    <a:pt x="1867" y="1535"/>
                    <a:pt x="1869" y="1536"/>
                  </a:cubicBezTo>
                  <a:cubicBezTo>
                    <a:pt x="1870" y="1536"/>
                    <a:pt x="1871" y="1537"/>
                    <a:pt x="1872" y="1537"/>
                  </a:cubicBezTo>
                  <a:cubicBezTo>
                    <a:pt x="1873" y="1537"/>
                    <a:pt x="1873" y="1537"/>
                    <a:pt x="1874" y="1537"/>
                  </a:cubicBezTo>
                  <a:cubicBezTo>
                    <a:pt x="1875" y="1537"/>
                    <a:pt x="1875" y="1537"/>
                    <a:pt x="1876" y="1537"/>
                  </a:cubicBezTo>
                  <a:cubicBezTo>
                    <a:pt x="1877" y="1537"/>
                    <a:pt x="1878" y="1536"/>
                    <a:pt x="1878" y="1535"/>
                  </a:cubicBezTo>
                  <a:cubicBezTo>
                    <a:pt x="1878" y="1535"/>
                    <a:pt x="1878" y="1535"/>
                    <a:pt x="1878" y="1535"/>
                  </a:cubicBezTo>
                  <a:cubicBezTo>
                    <a:pt x="1879" y="1534"/>
                    <a:pt x="1879" y="1534"/>
                    <a:pt x="1879" y="1533"/>
                  </a:cubicBezTo>
                  <a:cubicBezTo>
                    <a:pt x="1879" y="1532"/>
                    <a:pt x="1878" y="1531"/>
                    <a:pt x="1878" y="1531"/>
                  </a:cubicBezTo>
                  <a:cubicBezTo>
                    <a:pt x="1878" y="1530"/>
                    <a:pt x="1877" y="1529"/>
                    <a:pt x="1877" y="1529"/>
                  </a:cubicBezTo>
                  <a:cubicBezTo>
                    <a:pt x="1876" y="1528"/>
                    <a:pt x="1874" y="1526"/>
                    <a:pt x="1872" y="1525"/>
                  </a:cubicBezTo>
                  <a:cubicBezTo>
                    <a:pt x="1865" y="1519"/>
                    <a:pt x="1851" y="1509"/>
                    <a:pt x="1831" y="1496"/>
                  </a:cubicBezTo>
                  <a:cubicBezTo>
                    <a:pt x="1691" y="1405"/>
                    <a:pt x="1287" y="1161"/>
                    <a:pt x="1287" y="1161"/>
                  </a:cubicBezTo>
                  <a:cubicBezTo>
                    <a:pt x="1285" y="1165"/>
                    <a:pt x="1285" y="1165"/>
                    <a:pt x="1285" y="1165"/>
                  </a:cubicBezTo>
                  <a:cubicBezTo>
                    <a:pt x="1289" y="1167"/>
                    <a:pt x="1289" y="1167"/>
                    <a:pt x="1289" y="1167"/>
                  </a:cubicBezTo>
                  <a:cubicBezTo>
                    <a:pt x="1285" y="1165"/>
                    <a:pt x="1285" y="1165"/>
                    <a:pt x="1285" y="1165"/>
                  </a:cubicBezTo>
                  <a:cubicBezTo>
                    <a:pt x="1287" y="1168"/>
                    <a:pt x="1287" y="1168"/>
                    <a:pt x="1287" y="1168"/>
                  </a:cubicBezTo>
                  <a:cubicBezTo>
                    <a:pt x="1287" y="1168"/>
                    <a:pt x="1288" y="1168"/>
                    <a:pt x="1289" y="1167"/>
                  </a:cubicBezTo>
                  <a:cubicBezTo>
                    <a:pt x="1285" y="1165"/>
                    <a:pt x="1285" y="1165"/>
                    <a:pt x="1285" y="1165"/>
                  </a:cubicBezTo>
                  <a:cubicBezTo>
                    <a:pt x="1287" y="1168"/>
                    <a:pt x="1287" y="1168"/>
                    <a:pt x="1287" y="1168"/>
                  </a:cubicBezTo>
                  <a:cubicBezTo>
                    <a:pt x="1285" y="1165"/>
                    <a:pt x="1285" y="1165"/>
                    <a:pt x="1285" y="1165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6" y="1169"/>
                    <a:pt x="1286" y="1169"/>
                    <a:pt x="1287" y="1168"/>
                  </a:cubicBezTo>
                  <a:cubicBezTo>
                    <a:pt x="1285" y="1165"/>
                    <a:pt x="1285" y="1165"/>
                    <a:pt x="1285" y="1165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6"/>
                    <a:pt x="1285" y="1166"/>
                    <a:pt x="1285" y="1166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6"/>
                    <a:pt x="1285" y="1166"/>
                    <a:pt x="1285" y="1166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5" y="1169"/>
                    <a:pt x="1285" y="1169"/>
                  </a:cubicBezTo>
                  <a:cubicBezTo>
                    <a:pt x="1285" y="1169"/>
                    <a:pt x="1286" y="1169"/>
                    <a:pt x="1288" y="1170"/>
                  </a:cubicBezTo>
                  <a:cubicBezTo>
                    <a:pt x="1294" y="1173"/>
                    <a:pt x="1308" y="1181"/>
                    <a:pt x="1328" y="1192"/>
                  </a:cubicBezTo>
                  <a:cubicBezTo>
                    <a:pt x="1396" y="1232"/>
                    <a:pt x="1532" y="1313"/>
                    <a:pt x="1652" y="1385"/>
                  </a:cubicBezTo>
                  <a:cubicBezTo>
                    <a:pt x="1711" y="1420"/>
                    <a:pt x="1766" y="1454"/>
                    <a:pt x="1807" y="1478"/>
                  </a:cubicBezTo>
                  <a:cubicBezTo>
                    <a:pt x="1827" y="1490"/>
                    <a:pt x="1843" y="1500"/>
                    <a:pt x="1855" y="1507"/>
                  </a:cubicBezTo>
                  <a:cubicBezTo>
                    <a:pt x="1866" y="1514"/>
                    <a:pt x="1873" y="1518"/>
                    <a:pt x="1873" y="1518"/>
                  </a:cubicBezTo>
                  <a:cubicBezTo>
                    <a:pt x="1875" y="1519"/>
                    <a:pt x="1877" y="1518"/>
                    <a:pt x="1878" y="1516"/>
                  </a:cubicBezTo>
                  <a:cubicBezTo>
                    <a:pt x="1879" y="1516"/>
                    <a:pt x="1879" y="1515"/>
                    <a:pt x="1879" y="1514"/>
                  </a:cubicBezTo>
                  <a:cubicBezTo>
                    <a:pt x="1879" y="1513"/>
                    <a:pt x="1878" y="1512"/>
                    <a:pt x="1878" y="1512"/>
                  </a:cubicBezTo>
                  <a:cubicBezTo>
                    <a:pt x="1878" y="1511"/>
                    <a:pt x="1877" y="1510"/>
                    <a:pt x="1877" y="1510"/>
                  </a:cubicBezTo>
                  <a:cubicBezTo>
                    <a:pt x="1876" y="1509"/>
                    <a:pt x="1874" y="1508"/>
                    <a:pt x="1872" y="1506"/>
                  </a:cubicBezTo>
                  <a:cubicBezTo>
                    <a:pt x="1865" y="1500"/>
                    <a:pt x="1850" y="1490"/>
                    <a:pt x="1830" y="1477"/>
                  </a:cubicBezTo>
                  <a:cubicBezTo>
                    <a:pt x="1691" y="1386"/>
                    <a:pt x="1286" y="1142"/>
                    <a:pt x="1286" y="1142"/>
                  </a:cubicBezTo>
                  <a:cubicBezTo>
                    <a:pt x="1284" y="1145"/>
                    <a:pt x="1284" y="1145"/>
                    <a:pt x="1284" y="1145"/>
                  </a:cubicBezTo>
                  <a:cubicBezTo>
                    <a:pt x="1287" y="1147"/>
                    <a:pt x="1287" y="1147"/>
                    <a:pt x="1287" y="1147"/>
                  </a:cubicBezTo>
                  <a:cubicBezTo>
                    <a:pt x="1284" y="1145"/>
                    <a:pt x="1284" y="1145"/>
                    <a:pt x="1284" y="1145"/>
                  </a:cubicBezTo>
                  <a:cubicBezTo>
                    <a:pt x="1286" y="1149"/>
                    <a:pt x="1286" y="1149"/>
                    <a:pt x="1286" y="1149"/>
                  </a:cubicBezTo>
                  <a:cubicBezTo>
                    <a:pt x="1286" y="1149"/>
                    <a:pt x="1287" y="1148"/>
                    <a:pt x="1287" y="1147"/>
                  </a:cubicBezTo>
                  <a:cubicBezTo>
                    <a:pt x="1284" y="1145"/>
                    <a:pt x="1284" y="1145"/>
                    <a:pt x="1284" y="1145"/>
                  </a:cubicBezTo>
                  <a:cubicBezTo>
                    <a:pt x="1286" y="1149"/>
                    <a:pt x="1286" y="1149"/>
                    <a:pt x="1286" y="1149"/>
                  </a:cubicBezTo>
                  <a:cubicBezTo>
                    <a:pt x="1285" y="1146"/>
                    <a:pt x="1285" y="1146"/>
                    <a:pt x="1285" y="1146"/>
                  </a:cubicBezTo>
                  <a:cubicBezTo>
                    <a:pt x="1285" y="1149"/>
                    <a:pt x="1285" y="1149"/>
                    <a:pt x="1285" y="1149"/>
                  </a:cubicBezTo>
                  <a:cubicBezTo>
                    <a:pt x="1285" y="1149"/>
                    <a:pt x="1285" y="1149"/>
                    <a:pt x="1286" y="1149"/>
                  </a:cubicBezTo>
                  <a:cubicBezTo>
                    <a:pt x="1285" y="1146"/>
                    <a:pt x="1285" y="1146"/>
                    <a:pt x="1285" y="1146"/>
                  </a:cubicBezTo>
                  <a:cubicBezTo>
                    <a:pt x="1285" y="1149"/>
                    <a:pt x="1285" y="1149"/>
                    <a:pt x="1285" y="1149"/>
                  </a:cubicBezTo>
                  <a:cubicBezTo>
                    <a:pt x="1285" y="1148"/>
                    <a:pt x="1285" y="1148"/>
                    <a:pt x="1285" y="1148"/>
                  </a:cubicBezTo>
                  <a:cubicBezTo>
                    <a:pt x="1285" y="1149"/>
                    <a:pt x="1285" y="1149"/>
                    <a:pt x="1285" y="1149"/>
                  </a:cubicBezTo>
                  <a:cubicBezTo>
                    <a:pt x="1285" y="1149"/>
                    <a:pt x="1285" y="1149"/>
                    <a:pt x="1285" y="1149"/>
                  </a:cubicBezTo>
                  <a:cubicBezTo>
                    <a:pt x="1285" y="1148"/>
                    <a:pt x="1285" y="1148"/>
                    <a:pt x="1285" y="1148"/>
                  </a:cubicBezTo>
                  <a:cubicBezTo>
                    <a:pt x="1285" y="1149"/>
                    <a:pt x="1285" y="1149"/>
                    <a:pt x="1285" y="1149"/>
                  </a:cubicBezTo>
                  <a:cubicBezTo>
                    <a:pt x="1285" y="1149"/>
                    <a:pt x="1286" y="1149"/>
                    <a:pt x="1288" y="1150"/>
                  </a:cubicBezTo>
                  <a:cubicBezTo>
                    <a:pt x="1291" y="1151"/>
                    <a:pt x="1296" y="1154"/>
                    <a:pt x="1303" y="1157"/>
                  </a:cubicBezTo>
                  <a:cubicBezTo>
                    <a:pt x="1330" y="1171"/>
                    <a:pt x="1378" y="1200"/>
                    <a:pt x="1437" y="1235"/>
                  </a:cubicBezTo>
                  <a:cubicBezTo>
                    <a:pt x="1524" y="1287"/>
                    <a:pt x="1633" y="1354"/>
                    <a:pt x="1720" y="1408"/>
                  </a:cubicBezTo>
                  <a:cubicBezTo>
                    <a:pt x="1763" y="1435"/>
                    <a:pt x="1801" y="1459"/>
                    <a:pt x="1829" y="1476"/>
                  </a:cubicBezTo>
                  <a:cubicBezTo>
                    <a:pt x="1842" y="1484"/>
                    <a:pt x="1853" y="1491"/>
                    <a:pt x="1860" y="1496"/>
                  </a:cubicBezTo>
                  <a:cubicBezTo>
                    <a:pt x="1868" y="1501"/>
                    <a:pt x="1872" y="1503"/>
                    <a:pt x="1872" y="1503"/>
                  </a:cubicBezTo>
                  <a:cubicBezTo>
                    <a:pt x="1873" y="1504"/>
                    <a:pt x="1874" y="1504"/>
                    <a:pt x="1875" y="1504"/>
                  </a:cubicBezTo>
                  <a:cubicBezTo>
                    <a:pt x="1876" y="1503"/>
                    <a:pt x="1877" y="1503"/>
                    <a:pt x="1878" y="1502"/>
                  </a:cubicBezTo>
                  <a:cubicBezTo>
                    <a:pt x="1878" y="1501"/>
                    <a:pt x="1878" y="1500"/>
                    <a:pt x="1878" y="1499"/>
                  </a:cubicBezTo>
                  <a:cubicBezTo>
                    <a:pt x="1878" y="1498"/>
                    <a:pt x="1877" y="1497"/>
                    <a:pt x="1876" y="1496"/>
                  </a:cubicBezTo>
                  <a:cubicBezTo>
                    <a:pt x="1287" y="1128"/>
                    <a:pt x="1287" y="1128"/>
                    <a:pt x="1287" y="1128"/>
                  </a:cubicBezTo>
                  <a:cubicBezTo>
                    <a:pt x="1285" y="1131"/>
                    <a:pt x="1285" y="1131"/>
                    <a:pt x="1285" y="1131"/>
                  </a:cubicBezTo>
                  <a:cubicBezTo>
                    <a:pt x="1288" y="1133"/>
                    <a:pt x="1288" y="1133"/>
                    <a:pt x="1288" y="1133"/>
                  </a:cubicBezTo>
                  <a:cubicBezTo>
                    <a:pt x="1285" y="1131"/>
                    <a:pt x="1285" y="1131"/>
                    <a:pt x="1285" y="1131"/>
                  </a:cubicBezTo>
                  <a:cubicBezTo>
                    <a:pt x="1286" y="1135"/>
                    <a:pt x="1286" y="1135"/>
                    <a:pt x="1286" y="1135"/>
                  </a:cubicBezTo>
                  <a:cubicBezTo>
                    <a:pt x="1287" y="1135"/>
                    <a:pt x="1287" y="1134"/>
                    <a:pt x="1288" y="1133"/>
                  </a:cubicBezTo>
                  <a:cubicBezTo>
                    <a:pt x="1285" y="1131"/>
                    <a:pt x="1285" y="1131"/>
                    <a:pt x="1285" y="1131"/>
                  </a:cubicBezTo>
                  <a:cubicBezTo>
                    <a:pt x="1286" y="1135"/>
                    <a:pt x="1286" y="1135"/>
                    <a:pt x="1286" y="1135"/>
                  </a:cubicBezTo>
                  <a:cubicBezTo>
                    <a:pt x="1285" y="1132"/>
                    <a:pt x="1285" y="1132"/>
                    <a:pt x="1285" y="1132"/>
                  </a:cubicBezTo>
                  <a:cubicBezTo>
                    <a:pt x="1285" y="1135"/>
                    <a:pt x="1285" y="1135"/>
                    <a:pt x="1285" y="1135"/>
                  </a:cubicBezTo>
                  <a:cubicBezTo>
                    <a:pt x="1285" y="1135"/>
                    <a:pt x="1285" y="1135"/>
                    <a:pt x="1286" y="1135"/>
                  </a:cubicBezTo>
                  <a:cubicBezTo>
                    <a:pt x="1285" y="1132"/>
                    <a:pt x="1285" y="1132"/>
                    <a:pt x="1285" y="1132"/>
                  </a:cubicBezTo>
                  <a:cubicBezTo>
                    <a:pt x="1285" y="1135"/>
                    <a:pt x="1285" y="1135"/>
                    <a:pt x="1285" y="1135"/>
                  </a:cubicBezTo>
                  <a:cubicBezTo>
                    <a:pt x="1285" y="1133"/>
                    <a:pt x="1285" y="1133"/>
                    <a:pt x="1285" y="1133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4" y="1135"/>
                    <a:pt x="1285" y="1135"/>
                  </a:cubicBezTo>
                  <a:cubicBezTo>
                    <a:pt x="1285" y="1133"/>
                    <a:pt x="1285" y="1133"/>
                    <a:pt x="1285" y="1133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4" y="1135"/>
                    <a:pt x="1284" y="1135"/>
                  </a:cubicBezTo>
                  <a:cubicBezTo>
                    <a:pt x="1284" y="1135"/>
                    <a:pt x="1285" y="1136"/>
                    <a:pt x="1287" y="1137"/>
                  </a:cubicBezTo>
                  <a:cubicBezTo>
                    <a:pt x="1293" y="1140"/>
                    <a:pt x="1306" y="1148"/>
                    <a:pt x="1325" y="1159"/>
                  </a:cubicBezTo>
                  <a:cubicBezTo>
                    <a:pt x="1390" y="1200"/>
                    <a:pt x="1521" y="1282"/>
                    <a:pt x="1638" y="1355"/>
                  </a:cubicBezTo>
                  <a:cubicBezTo>
                    <a:pt x="1696" y="1392"/>
                    <a:pt x="1751" y="1425"/>
                    <a:pt x="1793" y="1450"/>
                  </a:cubicBezTo>
                  <a:cubicBezTo>
                    <a:pt x="1814" y="1463"/>
                    <a:pt x="1832" y="1473"/>
                    <a:pt x="1845" y="1480"/>
                  </a:cubicBezTo>
                  <a:cubicBezTo>
                    <a:pt x="1852" y="1483"/>
                    <a:pt x="1858" y="1486"/>
                    <a:pt x="1862" y="1488"/>
                  </a:cubicBezTo>
                  <a:cubicBezTo>
                    <a:pt x="1864" y="1489"/>
                    <a:pt x="1866" y="1490"/>
                    <a:pt x="1868" y="1490"/>
                  </a:cubicBezTo>
                  <a:cubicBezTo>
                    <a:pt x="1870" y="1491"/>
                    <a:pt x="1871" y="1491"/>
                    <a:pt x="1872" y="1491"/>
                  </a:cubicBezTo>
                  <a:cubicBezTo>
                    <a:pt x="1873" y="1491"/>
                    <a:pt x="1874" y="1491"/>
                    <a:pt x="1875" y="1491"/>
                  </a:cubicBezTo>
                  <a:cubicBezTo>
                    <a:pt x="1875" y="1491"/>
                    <a:pt x="1876" y="1490"/>
                    <a:pt x="1877" y="1489"/>
                  </a:cubicBezTo>
                  <a:cubicBezTo>
                    <a:pt x="1877" y="1489"/>
                    <a:pt x="1877" y="1489"/>
                    <a:pt x="1877" y="1489"/>
                  </a:cubicBezTo>
                  <a:cubicBezTo>
                    <a:pt x="1877" y="1488"/>
                    <a:pt x="1878" y="1487"/>
                    <a:pt x="1878" y="1487"/>
                  </a:cubicBezTo>
                  <a:cubicBezTo>
                    <a:pt x="1878" y="1485"/>
                    <a:pt x="1877" y="1484"/>
                    <a:pt x="1877" y="1483"/>
                  </a:cubicBezTo>
                  <a:cubicBezTo>
                    <a:pt x="1876" y="1482"/>
                    <a:pt x="1874" y="1481"/>
                    <a:pt x="1873" y="1479"/>
                  </a:cubicBezTo>
                  <a:cubicBezTo>
                    <a:pt x="1869" y="1476"/>
                    <a:pt x="1864" y="1472"/>
                    <a:pt x="1857" y="1468"/>
                  </a:cubicBezTo>
                  <a:cubicBezTo>
                    <a:pt x="1832" y="1449"/>
                    <a:pt x="1783" y="1418"/>
                    <a:pt x="1725" y="1382"/>
                  </a:cubicBezTo>
                  <a:cubicBezTo>
                    <a:pt x="1548" y="1271"/>
                    <a:pt x="1281" y="1112"/>
                    <a:pt x="1281" y="1112"/>
                  </a:cubicBezTo>
                  <a:cubicBezTo>
                    <a:pt x="1279" y="1111"/>
                    <a:pt x="1277" y="1111"/>
                    <a:pt x="1276" y="1113"/>
                  </a:cubicBezTo>
                  <a:cubicBezTo>
                    <a:pt x="1275" y="1115"/>
                    <a:pt x="1275" y="1118"/>
                    <a:pt x="1277" y="1119"/>
                  </a:cubicBezTo>
                  <a:cubicBezTo>
                    <a:pt x="1876" y="1480"/>
                    <a:pt x="1876" y="1480"/>
                    <a:pt x="1876" y="1480"/>
                  </a:cubicBezTo>
                  <a:cubicBezTo>
                    <a:pt x="1877" y="1480"/>
                    <a:pt x="1878" y="1480"/>
                    <a:pt x="1879" y="1480"/>
                  </a:cubicBezTo>
                  <a:cubicBezTo>
                    <a:pt x="1880" y="1480"/>
                    <a:pt x="1881" y="1479"/>
                    <a:pt x="1881" y="1478"/>
                  </a:cubicBezTo>
                  <a:cubicBezTo>
                    <a:pt x="1882" y="1477"/>
                    <a:pt x="1882" y="1476"/>
                    <a:pt x="1882" y="1475"/>
                  </a:cubicBezTo>
                  <a:cubicBezTo>
                    <a:pt x="1881" y="1474"/>
                    <a:pt x="1881" y="1473"/>
                    <a:pt x="1880" y="1473"/>
                  </a:cubicBezTo>
                  <a:cubicBezTo>
                    <a:pt x="1880" y="1473"/>
                    <a:pt x="1877" y="1471"/>
                    <a:pt x="1873" y="1469"/>
                  </a:cubicBezTo>
                  <a:cubicBezTo>
                    <a:pt x="1839" y="1449"/>
                    <a:pt x="1687" y="1358"/>
                    <a:pt x="1543" y="1270"/>
                  </a:cubicBezTo>
                  <a:cubicBezTo>
                    <a:pt x="1472" y="1226"/>
                    <a:pt x="1402" y="1183"/>
                    <a:pt x="1350" y="1150"/>
                  </a:cubicBezTo>
                  <a:cubicBezTo>
                    <a:pt x="1324" y="1133"/>
                    <a:pt x="1303" y="1119"/>
                    <a:pt x="1288" y="1108"/>
                  </a:cubicBezTo>
                  <a:cubicBezTo>
                    <a:pt x="1281" y="1103"/>
                    <a:pt x="1275" y="1099"/>
                    <a:pt x="1271" y="1096"/>
                  </a:cubicBezTo>
                  <a:cubicBezTo>
                    <a:pt x="1269" y="1094"/>
                    <a:pt x="1268" y="1093"/>
                    <a:pt x="1267" y="1092"/>
                  </a:cubicBezTo>
                  <a:cubicBezTo>
                    <a:pt x="1267" y="1092"/>
                    <a:pt x="1266" y="1091"/>
                    <a:pt x="1266" y="1091"/>
                  </a:cubicBezTo>
                  <a:cubicBezTo>
                    <a:pt x="1266" y="1091"/>
                    <a:pt x="1266" y="1091"/>
                    <a:pt x="1266" y="1091"/>
                  </a:cubicBezTo>
                  <a:cubicBezTo>
                    <a:pt x="1264" y="1092"/>
                    <a:pt x="1264" y="1092"/>
                    <a:pt x="1264" y="1092"/>
                  </a:cubicBezTo>
                  <a:cubicBezTo>
                    <a:pt x="1267" y="1092"/>
                    <a:pt x="1267" y="1092"/>
                    <a:pt x="1267" y="1092"/>
                  </a:cubicBezTo>
                  <a:cubicBezTo>
                    <a:pt x="1267" y="1091"/>
                    <a:pt x="1266" y="1091"/>
                    <a:pt x="1266" y="1091"/>
                  </a:cubicBezTo>
                  <a:cubicBezTo>
                    <a:pt x="1264" y="1092"/>
                    <a:pt x="1264" y="1092"/>
                    <a:pt x="1264" y="1092"/>
                  </a:cubicBezTo>
                  <a:cubicBezTo>
                    <a:pt x="1267" y="1092"/>
                    <a:pt x="1267" y="1092"/>
                    <a:pt x="1267" y="1092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6" y="1094"/>
                    <a:pt x="1266" y="1094"/>
                    <a:pt x="1266" y="1094"/>
                  </a:cubicBezTo>
                  <a:cubicBezTo>
                    <a:pt x="1267" y="1094"/>
                    <a:pt x="1267" y="1093"/>
                    <a:pt x="1267" y="1092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6" y="1094"/>
                    <a:pt x="1266" y="1094"/>
                    <a:pt x="1266" y="1094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3" y="1096"/>
                    <a:pt x="1263" y="1096"/>
                    <a:pt x="1263" y="1096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2" y="1096"/>
                    <a:pt x="1262" y="1096"/>
                    <a:pt x="1263" y="1096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3" y="1092"/>
                    <a:pt x="1263" y="1092"/>
                    <a:pt x="1263" y="1092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2" y="1094"/>
                    <a:pt x="1262" y="1094"/>
                    <a:pt x="1262" y="1094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2" y="1094"/>
                    <a:pt x="1262" y="1094"/>
                    <a:pt x="1262" y="1094"/>
                  </a:cubicBezTo>
                  <a:cubicBezTo>
                    <a:pt x="1261" y="1096"/>
                    <a:pt x="1261" y="1096"/>
                    <a:pt x="1261" y="1096"/>
                  </a:cubicBezTo>
                  <a:cubicBezTo>
                    <a:pt x="1261" y="1096"/>
                    <a:pt x="1262" y="1096"/>
                    <a:pt x="1263" y="1097"/>
                  </a:cubicBezTo>
                  <a:cubicBezTo>
                    <a:pt x="1285" y="1110"/>
                    <a:pt x="1435" y="1201"/>
                    <a:pt x="1582" y="1288"/>
                  </a:cubicBezTo>
                  <a:cubicBezTo>
                    <a:pt x="1655" y="1332"/>
                    <a:pt x="1727" y="1375"/>
                    <a:pt x="1782" y="1407"/>
                  </a:cubicBezTo>
                  <a:cubicBezTo>
                    <a:pt x="1809" y="1423"/>
                    <a:pt x="1832" y="1436"/>
                    <a:pt x="1848" y="1446"/>
                  </a:cubicBezTo>
                  <a:cubicBezTo>
                    <a:pt x="1857" y="1450"/>
                    <a:pt x="1863" y="1454"/>
                    <a:pt x="1868" y="1456"/>
                  </a:cubicBezTo>
                  <a:cubicBezTo>
                    <a:pt x="1870" y="1458"/>
                    <a:pt x="1872" y="1459"/>
                    <a:pt x="1874" y="1459"/>
                  </a:cubicBezTo>
                  <a:cubicBezTo>
                    <a:pt x="1875" y="1460"/>
                    <a:pt x="1875" y="1460"/>
                    <a:pt x="1876" y="1460"/>
                  </a:cubicBezTo>
                  <a:cubicBezTo>
                    <a:pt x="1877" y="1461"/>
                    <a:pt x="1877" y="1461"/>
                    <a:pt x="1877" y="1461"/>
                  </a:cubicBezTo>
                  <a:cubicBezTo>
                    <a:pt x="1877" y="1461"/>
                    <a:pt x="1877" y="1461"/>
                    <a:pt x="1878" y="1461"/>
                  </a:cubicBezTo>
                  <a:cubicBezTo>
                    <a:pt x="1879" y="1461"/>
                    <a:pt x="1879" y="1461"/>
                    <a:pt x="1880" y="1461"/>
                  </a:cubicBezTo>
                  <a:cubicBezTo>
                    <a:pt x="1880" y="1460"/>
                    <a:pt x="1881" y="1460"/>
                    <a:pt x="1882" y="1459"/>
                  </a:cubicBezTo>
                  <a:cubicBezTo>
                    <a:pt x="1882" y="1459"/>
                    <a:pt x="1882" y="1459"/>
                    <a:pt x="1882" y="1459"/>
                  </a:cubicBezTo>
                  <a:cubicBezTo>
                    <a:pt x="1882" y="1458"/>
                    <a:pt x="1882" y="1457"/>
                    <a:pt x="1882" y="1457"/>
                  </a:cubicBezTo>
                  <a:cubicBezTo>
                    <a:pt x="1882" y="1455"/>
                    <a:pt x="1882" y="1455"/>
                    <a:pt x="1882" y="1454"/>
                  </a:cubicBezTo>
                  <a:cubicBezTo>
                    <a:pt x="1881" y="1453"/>
                    <a:pt x="1881" y="1453"/>
                    <a:pt x="1880" y="1452"/>
                  </a:cubicBezTo>
                  <a:cubicBezTo>
                    <a:pt x="1879" y="1451"/>
                    <a:pt x="1877" y="1450"/>
                    <a:pt x="1875" y="1448"/>
                  </a:cubicBezTo>
                  <a:cubicBezTo>
                    <a:pt x="1867" y="1442"/>
                    <a:pt x="1851" y="1431"/>
                    <a:pt x="1829" y="1417"/>
                  </a:cubicBezTo>
                  <a:cubicBezTo>
                    <a:pt x="1673" y="1316"/>
                    <a:pt x="1222" y="1042"/>
                    <a:pt x="1222" y="1042"/>
                  </a:cubicBezTo>
                  <a:cubicBezTo>
                    <a:pt x="1220" y="1045"/>
                    <a:pt x="1220" y="1045"/>
                    <a:pt x="1220" y="1045"/>
                  </a:cubicBezTo>
                  <a:cubicBezTo>
                    <a:pt x="1223" y="1047"/>
                    <a:pt x="1223" y="1047"/>
                    <a:pt x="1223" y="1047"/>
                  </a:cubicBezTo>
                  <a:cubicBezTo>
                    <a:pt x="1220" y="1045"/>
                    <a:pt x="1220" y="1045"/>
                    <a:pt x="1220" y="1045"/>
                  </a:cubicBezTo>
                  <a:cubicBezTo>
                    <a:pt x="1221" y="1049"/>
                    <a:pt x="1221" y="1049"/>
                    <a:pt x="1221" y="1049"/>
                  </a:cubicBezTo>
                  <a:cubicBezTo>
                    <a:pt x="1222" y="1049"/>
                    <a:pt x="1223" y="1048"/>
                    <a:pt x="1223" y="1047"/>
                  </a:cubicBezTo>
                  <a:cubicBezTo>
                    <a:pt x="1220" y="1045"/>
                    <a:pt x="1220" y="1045"/>
                    <a:pt x="1220" y="1045"/>
                  </a:cubicBezTo>
                  <a:cubicBezTo>
                    <a:pt x="1221" y="1049"/>
                    <a:pt x="1221" y="1049"/>
                    <a:pt x="1221" y="1049"/>
                  </a:cubicBezTo>
                  <a:cubicBezTo>
                    <a:pt x="1220" y="1046"/>
                    <a:pt x="1220" y="1046"/>
                    <a:pt x="1220" y="1046"/>
                  </a:cubicBezTo>
                  <a:cubicBezTo>
                    <a:pt x="1220" y="1049"/>
                    <a:pt x="1220" y="1049"/>
                    <a:pt x="1220" y="1049"/>
                  </a:cubicBezTo>
                  <a:cubicBezTo>
                    <a:pt x="1221" y="1049"/>
                    <a:pt x="1221" y="1049"/>
                    <a:pt x="1221" y="1049"/>
                  </a:cubicBezTo>
                  <a:cubicBezTo>
                    <a:pt x="1220" y="1046"/>
                    <a:pt x="1220" y="1046"/>
                    <a:pt x="1220" y="1046"/>
                  </a:cubicBezTo>
                  <a:cubicBezTo>
                    <a:pt x="1220" y="1049"/>
                    <a:pt x="1220" y="1049"/>
                    <a:pt x="1220" y="1049"/>
                  </a:cubicBezTo>
                  <a:cubicBezTo>
                    <a:pt x="1220" y="1048"/>
                    <a:pt x="1220" y="1048"/>
                    <a:pt x="1220" y="1048"/>
                  </a:cubicBezTo>
                  <a:cubicBezTo>
                    <a:pt x="1220" y="1049"/>
                    <a:pt x="1220" y="1049"/>
                    <a:pt x="1220" y="1049"/>
                  </a:cubicBezTo>
                  <a:cubicBezTo>
                    <a:pt x="1220" y="1049"/>
                    <a:pt x="1220" y="1049"/>
                    <a:pt x="1220" y="1049"/>
                  </a:cubicBezTo>
                  <a:cubicBezTo>
                    <a:pt x="1220" y="1048"/>
                    <a:pt x="1220" y="1048"/>
                    <a:pt x="1220" y="1048"/>
                  </a:cubicBezTo>
                  <a:cubicBezTo>
                    <a:pt x="1220" y="1049"/>
                    <a:pt x="1220" y="1049"/>
                    <a:pt x="1220" y="1049"/>
                  </a:cubicBezTo>
                  <a:cubicBezTo>
                    <a:pt x="1220" y="1049"/>
                    <a:pt x="1222" y="1049"/>
                    <a:pt x="1224" y="1050"/>
                  </a:cubicBezTo>
                  <a:cubicBezTo>
                    <a:pt x="1227" y="1052"/>
                    <a:pt x="1233" y="1054"/>
                    <a:pt x="1241" y="1059"/>
                  </a:cubicBezTo>
                  <a:cubicBezTo>
                    <a:pt x="1270" y="1074"/>
                    <a:pt x="1324" y="1105"/>
                    <a:pt x="1389" y="1144"/>
                  </a:cubicBezTo>
                  <a:cubicBezTo>
                    <a:pt x="1486" y="1203"/>
                    <a:pt x="1608" y="1277"/>
                    <a:pt x="1705" y="1337"/>
                  </a:cubicBezTo>
                  <a:cubicBezTo>
                    <a:pt x="1754" y="1367"/>
                    <a:pt x="1797" y="1393"/>
                    <a:pt x="1827" y="1412"/>
                  </a:cubicBezTo>
                  <a:cubicBezTo>
                    <a:pt x="1842" y="1421"/>
                    <a:pt x="1854" y="1429"/>
                    <a:pt x="1863" y="1434"/>
                  </a:cubicBezTo>
                  <a:cubicBezTo>
                    <a:pt x="1871" y="1439"/>
                    <a:pt x="1876" y="1442"/>
                    <a:pt x="1876" y="1442"/>
                  </a:cubicBezTo>
                  <a:cubicBezTo>
                    <a:pt x="1877" y="1442"/>
                    <a:pt x="1878" y="1443"/>
                    <a:pt x="1879" y="1442"/>
                  </a:cubicBezTo>
                  <a:cubicBezTo>
                    <a:pt x="1880" y="1442"/>
                    <a:pt x="1881" y="1442"/>
                    <a:pt x="1881" y="1441"/>
                  </a:cubicBezTo>
                  <a:cubicBezTo>
                    <a:pt x="1882" y="1440"/>
                    <a:pt x="1882" y="1439"/>
                    <a:pt x="1882" y="1439"/>
                  </a:cubicBezTo>
                  <a:cubicBezTo>
                    <a:pt x="1882" y="1437"/>
                    <a:pt x="1881" y="1437"/>
                    <a:pt x="1881" y="1436"/>
                  </a:cubicBezTo>
                  <a:cubicBezTo>
                    <a:pt x="1881" y="1436"/>
                    <a:pt x="1881" y="1436"/>
                    <a:pt x="1880" y="1435"/>
                  </a:cubicBezTo>
                  <a:cubicBezTo>
                    <a:pt x="1880" y="1435"/>
                    <a:pt x="1879" y="1434"/>
                    <a:pt x="1879" y="1434"/>
                  </a:cubicBezTo>
                  <a:cubicBezTo>
                    <a:pt x="1876" y="1432"/>
                    <a:pt x="1872" y="1429"/>
                    <a:pt x="1865" y="1425"/>
                  </a:cubicBezTo>
                  <a:cubicBezTo>
                    <a:pt x="1817" y="1393"/>
                    <a:pt x="1654" y="1292"/>
                    <a:pt x="1504" y="1198"/>
                  </a:cubicBezTo>
                  <a:cubicBezTo>
                    <a:pt x="1353" y="1105"/>
                    <a:pt x="1215" y="1020"/>
                    <a:pt x="1215" y="1019"/>
                  </a:cubicBezTo>
                  <a:cubicBezTo>
                    <a:pt x="1213" y="1018"/>
                    <a:pt x="1210" y="1019"/>
                    <a:pt x="1209" y="1021"/>
                  </a:cubicBezTo>
                  <a:cubicBezTo>
                    <a:pt x="1208" y="1023"/>
                    <a:pt x="1209" y="1025"/>
                    <a:pt x="1210" y="1026"/>
                  </a:cubicBezTo>
                  <a:cubicBezTo>
                    <a:pt x="1210" y="1026"/>
                    <a:pt x="1370" y="1126"/>
                    <a:pt x="1533" y="1225"/>
                  </a:cubicBezTo>
                  <a:cubicBezTo>
                    <a:pt x="1614" y="1275"/>
                    <a:pt x="1696" y="1325"/>
                    <a:pt x="1759" y="1362"/>
                  </a:cubicBezTo>
                  <a:cubicBezTo>
                    <a:pt x="1790" y="1381"/>
                    <a:pt x="1817" y="1396"/>
                    <a:pt x="1836" y="1407"/>
                  </a:cubicBezTo>
                  <a:cubicBezTo>
                    <a:pt x="1846" y="1413"/>
                    <a:pt x="1854" y="1417"/>
                    <a:pt x="1860" y="1420"/>
                  </a:cubicBezTo>
                  <a:cubicBezTo>
                    <a:pt x="1863" y="1421"/>
                    <a:pt x="1865" y="1422"/>
                    <a:pt x="1867" y="1423"/>
                  </a:cubicBezTo>
                  <a:cubicBezTo>
                    <a:pt x="1868" y="1424"/>
                    <a:pt x="1869" y="1424"/>
                    <a:pt x="1870" y="1424"/>
                  </a:cubicBezTo>
                  <a:cubicBezTo>
                    <a:pt x="1871" y="1424"/>
                    <a:pt x="1871" y="1425"/>
                    <a:pt x="1872" y="1425"/>
                  </a:cubicBezTo>
                  <a:cubicBezTo>
                    <a:pt x="1873" y="1425"/>
                    <a:pt x="1873" y="1425"/>
                    <a:pt x="1874" y="1424"/>
                  </a:cubicBezTo>
                  <a:cubicBezTo>
                    <a:pt x="1875" y="1424"/>
                    <a:pt x="1876" y="1424"/>
                    <a:pt x="1876" y="1423"/>
                  </a:cubicBezTo>
                  <a:cubicBezTo>
                    <a:pt x="1877" y="1422"/>
                    <a:pt x="1877" y="1421"/>
                    <a:pt x="1877" y="1420"/>
                  </a:cubicBezTo>
                  <a:cubicBezTo>
                    <a:pt x="1876" y="1419"/>
                    <a:pt x="1876" y="1418"/>
                    <a:pt x="1875" y="1417"/>
                  </a:cubicBezTo>
                  <a:cubicBezTo>
                    <a:pt x="1875" y="1417"/>
                    <a:pt x="1872" y="1416"/>
                    <a:pt x="1867" y="1413"/>
                  </a:cubicBezTo>
                  <a:cubicBezTo>
                    <a:pt x="1831" y="1391"/>
                    <a:pt x="1668" y="1291"/>
                    <a:pt x="1514" y="1196"/>
                  </a:cubicBezTo>
                  <a:cubicBezTo>
                    <a:pt x="1437" y="1148"/>
                    <a:pt x="1362" y="1102"/>
                    <a:pt x="1306" y="1067"/>
                  </a:cubicBezTo>
                  <a:cubicBezTo>
                    <a:pt x="1279" y="1049"/>
                    <a:pt x="1256" y="1034"/>
                    <a:pt x="1240" y="1024"/>
                  </a:cubicBezTo>
                  <a:cubicBezTo>
                    <a:pt x="1232" y="1018"/>
                    <a:pt x="1226" y="1014"/>
                    <a:pt x="1221" y="1011"/>
                  </a:cubicBezTo>
                  <a:cubicBezTo>
                    <a:pt x="1219" y="1009"/>
                    <a:pt x="1218" y="1008"/>
                    <a:pt x="1217" y="1007"/>
                  </a:cubicBezTo>
                  <a:cubicBezTo>
                    <a:pt x="1216" y="1007"/>
                    <a:pt x="1216" y="1006"/>
                    <a:pt x="1216" y="1006"/>
                  </a:cubicBezTo>
                  <a:cubicBezTo>
                    <a:pt x="1216" y="1006"/>
                    <a:pt x="1216" y="1006"/>
                    <a:pt x="1216" y="1006"/>
                  </a:cubicBezTo>
                  <a:cubicBezTo>
                    <a:pt x="1214" y="1008"/>
                    <a:pt x="1214" y="1008"/>
                    <a:pt x="1214" y="1008"/>
                  </a:cubicBezTo>
                  <a:cubicBezTo>
                    <a:pt x="1216" y="1007"/>
                    <a:pt x="1216" y="1007"/>
                    <a:pt x="1216" y="1007"/>
                  </a:cubicBezTo>
                  <a:cubicBezTo>
                    <a:pt x="1216" y="1006"/>
                    <a:pt x="1216" y="1006"/>
                    <a:pt x="1216" y="1006"/>
                  </a:cubicBezTo>
                  <a:cubicBezTo>
                    <a:pt x="1214" y="1008"/>
                    <a:pt x="1214" y="1008"/>
                    <a:pt x="1214" y="1008"/>
                  </a:cubicBezTo>
                  <a:cubicBezTo>
                    <a:pt x="1216" y="1007"/>
                    <a:pt x="1216" y="1007"/>
                    <a:pt x="1216" y="1007"/>
                  </a:cubicBezTo>
                  <a:cubicBezTo>
                    <a:pt x="1213" y="1008"/>
                    <a:pt x="1213" y="1008"/>
                    <a:pt x="1213" y="1008"/>
                  </a:cubicBezTo>
                  <a:cubicBezTo>
                    <a:pt x="1216" y="1008"/>
                    <a:pt x="1216" y="1008"/>
                    <a:pt x="1216" y="1008"/>
                  </a:cubicBezTo>
                  <a:cubicBezTo>
                    <a:pt x="1216" y="1007"/>
                    <a:pt x="1216" y="1007"/>
                    <a:pt x="1216" y="1007"/>
                  </a:cubicBezTo>
                  <a:cubicBezTo>
                    <a:pt x="1213" y="1008"/>
                    <a:pt x="1213" y="1008"/>
                    <a:pt x="1213" y="1008"/>
                  </a:cubicBezTo>
                  <a:cubicBezTo>
                    <a:pt x="1216" y="1008"/>
                    <a:pt x="1216" y="1008"/>
                    <a:pt x="1216" y="1008"/>
                  </a:cubicBezTo>
                  <a:cubicBezTo>
                    <a:pt x="1213" y="1008"/>
                    <a:pt x="1213" y="1008"/>
                    <a:pt x="1213" y="1008"/>
                  </a:cubicBezTo>
                  <a:cubicBezTo>
                    <a:pt x="1216" y="1010"/>
                    <a:pt x="1216" y="1010"/>
                    <a:pt x="1216" y="1010"/>
                  </a:cubicBezTo>
                  <a:cubicBezTo>
                    <a:pt x="1216" y="1009"/>
                    <a:pt x="1216" y="1009"/>
                    <a:pt x="1216" y="1008"/>
                  </a:cubicBezTo>
                  <a:cubicBezTo>
                    <a:pt x="1213" y="1008"/>
                    <a:pt x="1213" y="1008"/>
                    <a:pt x="1213" y="1008"/>
                  </a:cubicBezTo>
                  <a:cubicBezTo>
                    <a:pt x="1216" y="1010"/>
                    <a:pt x="1216" y="1010"/>
                    <a:pt x="1216" y="1010"/>
                  </a:cubicBezTo>
                  <a:cubicBezTo>
                    <a:pt x="1216" y="1010"/>
                    <a:pt x="1216" y="1010"/>
                    <a:pt x="1216" y="1010"/>
                  </a:cubicBezTo>
                  <a:cubicBezTo>
                    <a:pt x="1214" y="1009"/>
                    <a:pt x="1214" y="1009"/>
                    <a:pt x="1214" y="1009"/>
                  </a:cubicBezTo>
                  <a:cubicBezTo>
                    <a:pt x="1215" y="1011"/>
                    <a:pt x="1215" y="1011"/>
                    <a:pt x="1215" y="1011"/>
                  </a:cubicBezTo>
                  <a:cubicBezTo>
                    <a:pt x="1215" y="1011"/>
                    <a:pt x="1215" y="1011"/>
                    <a:pt x="1216" y="1010"/>
                  </a:cubicBezTo>
                  <a:cubicBezTo>
                    <a:pt x="1214" y="1009"/>
                    <a:pt x="1214" y="1009"/>
                    <a:pt x="1214" y="1009"/>
                  </a:cubicBezTo>
                  <a:cubicBezTo>
                    <a:pt x="1215" y="1011"/>
                    <a:pt x="1215" y="1011"/>
                    <a:pt x="1215" y="1011"/>
                  </a:cubicBezTo>
                  <a:cubicBezTo>
                    <a:pt x="1214" y="1010"/>
                    <a:pt x="1214" y="1010"/>
                    <a:pt x="1214" y="1010"/>
                  </a:cubicBezTo>
                  <a:cubicBezTo>
                    <a:pt x="1214" y="1011"/>
                    <a:pt x="1214" y="1011"/>
                    <a:pt x="1214" y="1011"/>
                  </a:cubicBezTo>
                  <a:cubicBezTo>
                    <a:pt x="1215" y="1011"/>
                    <a:pt x="1215" y="1011"/>
                    <a:pt x="1215" y="1011"/>
                  </a:cubicBezTo>
                  <a:cubicBezTo>
                    <a:pt x="1214" y="1010"/>
                    <a:pt x="1214" y="1010"/>
                    <a:pt x="1214" y="1010"/>
                  </a:cubicBezTo>
                  <a:cubicBezTo>
                    <a:pt x="1214" y="1011"/>
                    <a:pt x="1214" y="1011"/>
                    <a:pt x="1214" y="1011"/>
                  </a:cubicBezTo>
                  <a:cubicBezTo>
                    <a:pt x="1214" y="1011"/>
                    <a:pt x="1214" y="1011"/>
                    <a:pt x="1214" y="1011"/>
                  </a:cubicBezTo>
                  <a:cubicBezTo>
                    <a:pt x="1215" y="1011"/>
                    <a:pt x="1217" y="1012"/>
                    <a:pt x="1219" y="1012"/>
                  </a:cubicBezTo>
                  <a:cubicBezTo>
                    <a:pt x="1223" y="1014"/>
                    <a:pt x="1229" y="1016"/>
                    <a:pt x="1238" y="1020"/>
                  </a:cubicBezTo>
                  <a:cubicBezTo>
                    <a:pt x="1268" y="1035"/>
                    <a:pt x="1324" y="1067"/>
                    <a:pt x="1389" y="1106"/>
                  </a:cubicBezTo>
                  <a:cubicBezTo>
                    <a:pt x="1487" y="1165"/>
                    <a:pt x="1607" y="1240"/>
                    <a:pt x="1703" y="1301"/>
                  </a:cubicBezTo>
                  <a:cubicBezTo>
                    <a:pt x="1751" y="1331"/>
                    <a:pt x="1793" y="1358"/>
                    <a:pt x="1823" y="1377"/>
                  </a:cubicBezTo>
                  <a:cubicBezTo>
                    <a:pt x="1838" y="1386"/>
                    <a:pt x="1850" y="1394"/>
                    <a:pt x="1858" y="1399"/>
                  </a:cubicBezTo>
                  <a:cubicBezTo>
                    <a:pt x="1867" y="1404"/>
                    <a:pt x="1871" y="1407"/>
                    <a:pt x="1871" y="1407"/>
                  </a:cubicBezTo>
                  <a:cubicBezTo>
                    <a:pt x="1873" y="1404"/>
                    <a:pt x="1873" y="1404"/>
                    <a:pt x="1873" y="1404"/>
                  </a:cubicBezTo>
                  <a:cubicBezTo>
                    <a:pt x="1875" y="1400"/>
                    <a:pt x="1875" y="1400"/>
                    <a:pt x="1875" y="1400"/>
                  </a:cubicBezTo>
                  <a:cubicBezTo>
                    <a:pt x="1513" y="1174"/>
                    <a:pt x="1513" y="1174"/>
                    <a:pt x="1513" y="1174"/>
                  </a:cubicBezTo>
                  <a:cubicBezTo>
                    <a:pt x="1871" y="1387"/>
                    <a:pt x="1871" y="1387"/>
                    <a:pt x="1871" y="1387"/>
                  </a:cubicBezTo>
                  <a:cubicBezTo>
                    <a:pt x="1872" y="1387"/>
                    <a:pt x="1873" y="1387"/>
                    <a:pt x="1874" y="1387"/>
                  </a:cubicBezTo>
                  <a:cubicBezTo>
                    <a:pt x="1875" y="1387"/>
                    <a:pt x="1876" y="1386"/>
                    <a:pt x="1877" y="1385"/>
                  </a:cubicBezTo>
                  <a:cubicBezTo>
                    <a:pt x="1877" y="1385"/>
                    <a:pt x="1877" y="1384"/>
                    <a:pt x="1877" y="1383"/>
                  </a:cubicBezTo>
                  <a:cubicBezTo>
                    <a:pt x="1877" y="1382"/>
                    <a:pt x="1877" y="1381"/>
                    <a:pt x="1877" y="1381"/>
                  </a:cubicBezTo>
                  <a:cubicBezTo>
                    <a:pt x="1876" y="1380"/>
                    <a:pt x="1876" y="1380"/>
                    <a:pt x="1876" y="1380"/>
                  </a:cubicBezTo>
                  <a:cubicBezTo>
                    <a:pt x="1875" y="1380"/>
                    <a:pt x="1875" y="1379"/>
                    <a:pt x="1874" y="1379"/>
                  </a:cubicBezTo>
                  <a:cubicBezTo>
                    <a:pt x="1872" y="1377"/>
                    <a:pt x="1868" y="1374"/>
                    <a:pt x="1861" y="1370"/>
                  </a:cubicBezTo>
                  <a:cubicBezTo>
                    <a:pt x="1813" y="1338"/>
                    <a:pt x="1654" y="1239"/>
                    <a:pt x="1507" y="1148"/>
                  </a:cubicBezTo>
                  <a:cubicBezTo>
                    <a:pt x="1359" y="1056"/>
                    <a:pt x="1224" y="973"/>
                    <a:pt x="1224" y="973"/>
                  </a:cubicBezTo>
                  <a:cubicBezTo>
                    <a:pt x="1222" y="972"/>
                    <a:pt x="1219" y="972"/>
                    <a:pt x="1218" y="974"/>
                  </a:cubicBezTo>
                  <a:cubicBezTo>
                    <a:pt x="1217" y="976"/>
                    <a:pt x="1218" y="978"/>
                    <a:pt x="1220" y="980"/>
                  </a:cubicBezTo>
                  <a:cubicBezTo>
                    <a:pt x="1220" y="980"/>
                    <a:pt x="1379" y="1078"/>
                    <a:pt x="1540" y="1177"/>
                  </a:cubicBezTo>
                  <a:cubicBezTo>
                    <a:pt x="1621" y="1226"/>
                    <a:pt x="1702" y="1275"/>
                    <a:pt x="1764" y="1312"/>
                  </a:cubicBezTo>
                  <a:cubicBezTo>
                    <a:pt x="1795" y="1330"/>
                    <a:pt x="1821" y="1346"/>
                    <a:pt x="1840" y="1357"/>
                  </a:cubicBezTo>
                  <a:cubicBezTo>
                    <a:pt x="1850" y="1362"/>
                    <a:pt x="1857" y="1366"/>
                    <a:pt x="1863" y="1369"/>
                  </a:cubicBezTo>
                  <a:cubicBezTo>
                    <a:pt x="1866" y="1371"/>
                    <a:pt x="1868" y="1372"/>
                    <a:pt x="1870" y="1373"/>
                  </a:cubicBezTo>
                  <a:cubicBezTo>
                    <a:pt x="1870" y="1373"/>
                    <a:pt x="1871" y="1373"/>
                    <a:pt x="1872" y="1374"/>
                  </a:cubicBezTo>
                  <a:cubicBezTo>
                    <a:pt x="1872" y="1374"/>
                    <a:pt x="1873" y="1374"/>
                    <a:pt x="1873" y="1374"/>
                  </a:cubicBezTo>
                  <a:cubicBezTo>
                    <a:pt x="1873" y="1374"/>
                    <a:pt x="1874" y="1374"/>
                    <a:pt x="1874" y="1374"/>
                  </a:cubicBezTo>
                  <a:cubicBezTo>
                    <a:pt x="1875" y="1374"/>
                    <a:pt x="1875" y="1374"/>
                    <a:pt x="1876" y="1374"/>
                  </a:cubicBezTo>
                  <a:cubicBezTo>
                    <a:pt x="1877" y="1374"/>
                    <a:pt x="1877" y="1373"/>
                    <a:pt x="1878" y="1372"/>
                  </a:cubicBezTo>
                  <a:cubicBezTo>
                    <a:pt x="1879" y="1371"/>
                    <a:pt x="1879" y="1370"/>
                    <a:pt x="1879" y="1369"/>
                  </a:cubicBezTo>
                  <a:cubicBezTo>
                    <a:pt x="1878" y="1368"/>
                    <a:pt x="1878" y="1367"/>
                    <a:pt x="1877" y="1367"/>
                  </a:cubicBezTo>
                  <a:cubicBezTo>
                    <a:pt x="1542" y="1157"/>
                    <a:pt x="1542" y="1157"/>
                    <a:pt x="1542" y="1157"/>
                  </a:cubicBezTo>
                  <a:cubicBezTo>
                    <a:pt x="1875" y="1356"/>
                    <a:pt x="1875" y="1356"/>
                    <a:pt x="1875" y="1356"/>
                  </a:cubicBezTo>
                  <a:cubicBezTo>
                    <a:pt x="1877" y="1357"/>
                    <a:pt x="1879" y="1356"/>
                    <a:pt x="1881" y="1354"/>
                  </a:cubicBezTo>
                  <a:cubicBezTo>
                    <a:pt x="1881" y="1353"/>
                    <a:pt x="1881" y="1352"/>
                    <a:pt x="1881" y="1352"/>
                  </a:cubicBezTo>
                  <a:cubicBezTo>
                    <a:pt x="1881" y="1350"/>
                    <a:pt x="1881" y="1349"/>
                    <a:pt x="1880" y="1348"/>
                  </a:cubicBezTo>
                  <a:cubicBezTo>
                    <a:pt x="1879" y="1347"/>
                    <a:pt x="1878" y="1345"/>
                    <a:pt x="1876" y="1343"/>
                  </a:cubicBezTo>
                  <a:cubicBezTo>
                    <a:pt x="1873" y="1340"/>
                    <a:pt x="1867" y="1335"/>
                    <a:pt x="1860" y="1330"/>
                  </a:cubicBezTo>
                  <a:cubicBezTo>
                    <a:pt x="1832" y="1309"/>
                    <a:pt x="1780" y="1276"/>
                    <a:pt x="1716" y="1236"/>
                  </a:cubicBezTo>
                  <a:cubicBezTo>
                    <a:pt x="1621" y="1178"/>
                    <a:pt x="1501" y="1106"/>
                    <a:pt x="1404" y="1049"/>
                  </a:cubicBezTo>
                  <a:cubicBezTo>
                    <a:pt x="1356" y="1021"/>
                    <a:pt x="1314" y="996"/>
                    <a:pt x="1284" y="977"/>
                  </a:cubicBezTo>
                  <a:cubicBezTo>
                    <a:pt x="1269" y="968"/>
                    <a:pt x="1257" y="961"/>
                    <a:pt x="1249" y="956"/>
                  </a:cubicBezTo>
                  <a:cubicBezTo>
                    <a:pt x="1245" y="953"/>
                    <a:pt x="1242" y="951"/>
                    <a:pt x="1239" y="950"/>
                  </a:cubicBezTo>
                  <a:cubicBezTo>
                    <a:pt x="1238" y="949"/>
                    <a:pt x="1238" y="948"/>
                    <a:pt x="1237" y="948"/>
                  </a:cubicBezTo>
                  <a:cubicBezTo>
                    <a:pt x="1237" y="948"/>
                    <a:pt x="1237" y="948"/>
                    <a:pt x="1237" y="948"/>
                  </a:cubicBezTo>
                  <a:cubicBezTo>
                    <a:pt x="1237" y="948"/>
                    <a:pt x="1237" y="948"/>
                    <a:pt x="1237" y="948"/>
                  </a:cubicBezTo>
                  <a:cubicBezTo>
                    <a:pt x="1235" y="949"/>
                    <a:pt x="1235" y="949"/>
                    <a:pt x="1235" y="949"/>
                  </a:cubicBezTo>
                  <a:cubicBezTo>
                    <a:pt x="1237" y="948"/>
                    <a:pt x="1237" y="948"/>
                    <a:pt x="1237" y="948"/>
                  </a:cubicBezTo>
                  <a:cubicBezTo>
                    <a:pt x="1237" y="948"/>
                    <a:pt x="1237" y="948"/>
                    <a:pt x="1237" y="948"/>
                  </a:cubicBezTo>
                  <a:cubicBezTo>
                    <a:pt x="1235" y="949"/>
                    <a:pt x="1235" y="949"/>
                    <a:pt x="1235" y="949"/>
                  </a:cubicBezTo>
                  <a:cubicBezTo>
                    <a:pt x="1237" y="948"/>
                    <a:pt x="1237" y="948"/>
                    <a:pt x="1237" y="948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8" y="949"/>
                    <a:pt x="1238" y="949"/>
                    <a:pt x="1238" y="949"/>
                  </a:cubicBezTo>
                  <a:cubicBezTo>
                    <a:pt x="1237" y="948"/>
                    <a:pt x="1237" y="948"/>
                    <a:pt x="1237" y="948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8" y="949"/>
                    <a:pt x="1238" y="949"/>
                    <a:pt x="1238" y="949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8" y="950"/>
                    <a:pt x="1238" y="950"/>
                    <a:pt x="1238" y="950"/>
                  </a:cubicBezTo>
                  <a:cubicBezTo>
                    <a:pt x="1238" y="949"/>
                    <a:pt x="1238" y="949"/>
                    <a:pt x="1238" y="949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8" y="950"/>
                    <a:pt x="1238" y="950"/>
                    <a:pt x="1238" y="950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7" y="953"/>
                    <a:pt x="1237" y="953"/>
                    <a:pt x="1237" y="953"/>
                  </a:cubicBezTo>
                  <a:cubicBezTo>
                    <a:pt x="1238" y="952"/>
                    <a:pt x="1238" y="951"/>
                    <a:pt x="1238" y="950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7" y="953"/>
                    <a:pt x="1237" y="953"/>
                    <a:pt x="1237" y="953"/>
                  </a:cubicBezTo>
                  <a:cubicBezTo>
                    <a:pt x="1237" y="952"/>
                    <a:pt x="1237" y="952"/>
                    <a:pt x="1237" y="952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5" y="954"/>
                    <a:pt x="1235" y="954"/>
                    <a:pt x="1235" y="954"/>
                  </a:cubicBezTo>
                  <a:cubicBezTo>
                    <a:pt x="1236" y="954"/>
                    <a:pt x="1237" y="953"/>
                    <a:pt x="1237" y="952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5" y="954"/>
                    <a:pt x="1235" y="954"/>
                    <a:pt x="1235" y="954"/>
                  </a:cubicBezTo>
                  <a:cubicBezTo>
                    <a:pt x="1234" y="951"/>
                    <a:pt x="1234" y="951"/>
                    <a:pt x="1234" y="951"/>
                  </a:cubicBezTo>
                  <a:cubicBezTo>
                    <a:pt x="1234" y="954"/>
                    <a:pt x="1234" y="954"/>
                    <a:pt x="1234" y="954"/>
                  </a:cubicBezTo>
                  <a:cubicBezTo>
                    <a:pt x="1235" y="954"/>
                    <a:pt x="1235" y="954"/>
                    <a:pt x="1235" y="954"/>
                  </a:cubicBezTo>
                  <a:cubicBezTo>
                    <a:pt x="1234" y="951"/>
                    <a:pt x="1234" y="951"/>
                    <a:pt x="1234" y="951"/>
                  </a:cubicBezTo>
                  <a:cubicBezTo>
                    <a:pt x="1234" y="954"/>
                    <a:pt x="1234" y="954"/>
                    <a:pt x="1234" y="954"/>
                  </a:cubicBezTo>
                  <a:cubicBezTo>
                    <a:pt x="1234" y="952"/>
                    <a:pt x="1234" y="952"/>
                    <a:pt x="1234" y="952"/>
                  </a:cubicBezTo>
                  <a:cubicBezTo>
                    <a:pt x="1234" y="954"/>
                    <a:pt x="1234" y="954"/>
                    <a:pt x="1234" y="954"/>
                  </a:cubicBezTo>
                  <a:cubicBezTo>
                    <a:pt x="1234" y="954"/>
                    <a:pt x="1234" y="954"/>
                    <a:pt x="1234" y="954"/>
                  </a:cubicBezTo>
                  <a:cubicBezTo>
                    <a:pt x="1234" y="952"/>
                    <a:pt x="1234" y="952"/>
                    <a:pt x="1234" y="952"/>
                  </a:cubicBezTo>
                  <a:cubicBezTo>
                    <a:pt x="1234" y="954"/>
                    <a:pt x="1234" y="954"/>
                    <a:pt x="1234" y="954"/>
                  </a:cubicBezTo>
                  <a:cubicBezTo>
                    <a:pt x="1234" y="954"/>
                    <a:pt x="1234" y="954"/>
                    <a:pt x="1234" y="954"/>
                  </a:cubicBezTo>
                  <a:cubicBezTo>
                    <a:pt x="1235" y="954"/>
                    <a:pt x="1236" y="955"/>
                    <a:pt x="1238" y="955"/>
                  </a:cubicBezTo>
                  <a:cubicBezTo>
                    <a:pt x="1245" y="959"/>
                    <a:pt x="1261" y="967"/>
                    <a:pt x="1283" y="979"/>
                  </a:cubicBezTo>
                  <a:cubicBezTo>
                    <a:pt x="1358" y="1022"/>
                    <a:pt x="1504" y="1111"/>
                    <a:pt x="1632" y="1190"/>
                  </a:cubicBezTo>
                  <a:cubicBezTo>
                    <a:pt x="1696" y="1229"/>
                    <a:pt x="1756" y="1265"/>
                    <a:pt x="1800" y="1292"/>
                  </a:cubicBezTo>
                  <a:cubicBezTo>
                    <a:pt x="1822" y="1305"/>
                    <a:pt x="1841" y="1316"/>
                    <a:pt x="1854" y="1324"/>
                  </a:cubicBezTo>
                  <a:cubicBezTo>
                    <a:pt x="1860" y="1327"/>
                    <a:pt x="1865" y="1330"/>
                    <a:pt x="1869" y="1332"/>
                  </a:cubicBezTo>
                  <a:cubicBezTo>
                    <a:pt x="1871" y="1333"/>
                    <a:pt x="1872" y="1334"/>
                    <a:pt x="1873" y="1335"/>
                  </a:cubicBezTo>
                  <a:cubicBezTo>
                    <a:pt x="1874" y="1335"/>
                    <a:pt x="1874" y="1335"/>
                    <a:pt x="1875" y="1335"/>
                  </a:cubicBezTo>
                  <a:cubicBezTo>
                    <a:pt x="1876" y="1336"/>
                    <a:pt x="1876" y="1336"/>
                    <a:pt x="1876" y="1336"/>
                  </a:cubicBezTo>
                  <a:cubicBezTo>
                    <a:pt x="1876" y="1336"/>
                    <a:pt x="1876" y="1336"/>
                    <a:pt x="1877" y="1336"/>
                  </a:cubicBezTo>
                  <a:cubicBezTo>
                    <a:pt x="1877" y="1336"/>
                    <a:pt x="1878" y="1336"/>
                    <a:pt x="1878" y="1336"/>
                  </a:cubicBezTo>
                  <a:cubicBezTo>
                    <a:pt x="1879" y="1336"/>
                    <a:pt x="1880" y="1335"/>
                    <a:pt x="1880" y="1334"/>
                  </a:cubicBezTo>
                  <a:cubicBezTo>
                    <a:pt x="1881" y="1333"/>
                    <a:pt x="1881" y="1332"/>
                    <a:pt x="1881" y="1331"/>
                  </a:cubicBezTo>
                  <a:cubicBezTo>
                    <a:pt x="1881" y="1330"/>
                    <a:pt x="1880" y="1329"/>
                    <a:pt x="1879" y="1328"/>
                  </a:cubicBezTo>
                  <a:cubicBezTo>
                    <a:pt x="1252" y="936"/>
                    <a:pt x="1252" y="936"/>
                    <a:pt x="1252" y="936"/>
                  </a:cubicBezTo>
                  <a:cubicBezTo>
                    <a:pt x="1250" y="940"/>
                    <a:pt x="1250" y="940"/>
                    <a:pt x="1250" y="940"/>
                  </a:cubicBezTo>
                  <a:cubicBezTo>
                    <a:pt x="1253" y="942"/>
                    <a:pt x="1253" y="942"/>
                    <a:pt x="1253" y="942"/>
                  </a:cubicBezTo>
                  <a:cubicBezTo>
                    <a:pt x="1250" y="940"/>
                    <a:pt x="1250" y="940"/>
                    <a:pt x="1250" y="940"/>
                  </a:cubicBezTo>
                  <a:cubicBezTo>
                    <a:pt x="1251" y="944"/>
                    <a:pt x="1251" y="944"/>
                    <a:pt x="1251" y="944"/>
                  </a:cubicBezTo>
                  <a:cubicBezTo>
                    <a:pt x="1252" y="943"/>
                    <a:pt x="1253" y="943"/>
                    <a:pt x="1253" y="942"/>
                  </a:cubicBezTo>
                  <a:cubicBezTo>
                    <a:pt x="1250" y="940"/>
                    <a:pt x="1250" y="940"/>
                    <a:pt x="1250" y="940"/>
                  </a:cubicBezTo>
                  <a:cubicBezTo>
                    <a:pt x="1251" y="944"/>
                    <a:pt x="1251" y="944"/>
                    <a:pt x="1251" y="944"/>
                  </a:cubicBezTo>
                  <a:cubicBezTo>
                    <a:pt x="1250" y="940"/>
                    <a:pt x="1250" y="940"/>
                    <a:pt x="1250" y="940"/>
                  </a:cubicBezTo>
                  <a:cubicBezTo>
                    <a:pt x="1250" y="944"/>
                    <a:pt x="1250" y="944"/>
                    <a:pt x="1250" y="944"/>
                  </a:cubicBezTo>
                  <a:cubicBezTo>
                    <a:pt x="1250" y="944"/>
                    <a:pt x="1251" y="944"/>
                    <a:pt x="1251" y="944"/>
                  </a:cubicBezTo>
                  <a:cubicBezTo>
                    <a:pt x="1250" y="940"/>
                    <a:pt x="1250" y="940"/>
                    <a:pt x="1250" y="940"/>
                  </a:cubicBezTo>
                  <a:cubicBezTo>
                    <a:pt x="1250" y="944"/>
                    <a:pt x="1250" y="944"/>
                    <a:pt x="1250" y="944"/>
                  </a:cubicBezTo>
                  <a:cubicBezTo>
                    <a:pt x="1250" y="941"/>
                    <a:pt x="1250" y="941"/>
                    <a:pt x="1250" y="941"/>
                  </a:cubicBezTo>
                  <a:cubicBezTo>
                    <a:pt x="1249" y="944"/>
                    <a:pt x="1249" y="944"/>
                    <a:pt x="1249" y="944"/>
                  </a:cubicBezTo>
                  <a:cubicBezTo>
                    <a:pt x="1249" y="944"/>
                    <a:pt x="1249" y="944"/>
                    <a:pt x="1250" y="944"/>
                  </a:cubicBezTo>
                  <a:cubicBezTo>
                    <a:pt x="1250" y="941"/>
                    <a:pt x="1250" y="941"/>
                    <a:pt x="1250" y="941"/>
                  </a:cubicBezTo>
                  <a:cubicBezTo>
                    <a:pt x="1249" y="944"/>
                    <a:pt x="1249" y="944"/>
                    <a:pt x="1249" y="944"/>
                  </a:cubicBezTo>
                  <a:cubicBezTo>
                    <a:pt x="1249" y="944"/>
                    <a:pt x="1251" y="944"/>
                    <a:pt x="1252" y="945"/>
                  </a:cubicBezTo>
                  <a:cubicBezTo>
                    <a:pt x="1259" y="948"/>
                    <a:pt x="1274" y="957"/>
                    <a:pt x="1295" y="969"/>
                  </a:cubicBezTo>
                  <a:cubicBezTo>
                    <a:pt x="1368" y="1011"/>
                    <a:pt x="1513" y="1098"/>
                    <a:pt x="1640" y="1175"/>
                  </a:cubicBezTo>
                  <a:cubicBezTo>
                    <a:pt x="1703" y="1214"/>
                    <a:pt x="1762" y="1249"/>
                    <a:pt x="1805" y="1275"/>
                  </a:cubicBezTo>
                  <a:cubicBezTo>
                    <a:pt x="1826" y="1289"/>
                    <a:pt x="1844" y="1299"/>
                    <a:pt x="1856" y="1307"/>
                  </a:cubicBezTo>
                  <a:cubicBezTo>
                    <a:pt x="1862" y="1310"/>
                    <a:pt x="1867" y="1313"/>
                    <a:pt x="1870" y="1315"/>
                  </a:cubicBezTo>
                  <a:cubicBezTo>
                    <a:pt x="1873" y="1317"/>
                    <a:pt x="1875" y="1318"/>
                    <a:pt x="1875" y="1318"/>
                  </a:cubicBezTo>
                  <a:cubicBezTo>
                    <a:pt x="1877" y="1319"/>
                    <a:pt x="1879" y="1319"/>
                    <a:pt x="1880" y="1317"/>
                  </a:cubicBezTo>
                  <a:cubicBezTo>
                    <a:pt x="1881" y="1316"/>
                    <a:pt x="1881" y="1315"/>
                    <a:pt x="1881" y="1314"/>
                  </a:cubicBezTo>
                  <a:cubicBezTo>
                    <a:pt x="1881" y="1313"/>
                    <a:pt x="1881" y="1312"/>
                    <a:pt x="1880" y="1311"/>
                  </a:cubicBezTo>
                  <a:cubicBezTo>
                    <a:pt x="1879" y="1309"/>
                    <a:pt x="1878" y="1307"/>
                    <a:pt x="1876" y="1306"/>
                  </a:cubicBezTo>
                  <a:cubicBezTo>
                    <a:pt x="1873" y="1302"/>
                    <a:pt x="1868" y="1298"/>
                    <a:pt x="1861" y="1292"/>
                  </a:cubicBezTo>
                  <a:cubicBezTo>
                    <a:pt x="1834" y="1272"/>
                    <a:pt x="1784" y="1240"/>
                    <a:pt x="1724" y="1203"/>
                  </a:cubicBezTo>
                  <a:cubicBezTo>
                    <a:pt x="1633" y="1147"/>
                    <a:pt x="1519" y="1079"/>
                    <a:pt x="1428" y="1025"/>
                  </a:cubicBezTo>
                  <a:cubicBezTo>
                    <a:pt x="1382" y="998"/>
                    <a:pt x="1342" y="975"/>
                    <a:pt x="1313" y="958"/>
                  </a:cubicBezTo>
                  <a:cubicBezTo>
                    <a:pt x="1299" y="949"/>
                    <a:pt x="1288" y="942"/>
                    <a:pt x="1280" y="937"/>
                  </a:cubicBezTo>
                  <a:cubicBezTo>
                    <a:pt x="1276" y="935"/>
                    <a:pt x="1273" y="933"/>
                    <a:pt x="1271" y="932"/>
                  </a:cubicBezTo>
                  <a:cubicBezTo>
                    <a:pt x="1270" y="931"/>
                    <a:pt x="1269" y="931"/>
                    <a:pt x="1269" y="930"/>
                  </a:cubicBezTo>
                  <a:cubicBezTo>
                    <a:pt x="1268" y="930"/>
                    <a:pt x="1268" y="930"/>
                    <a:pt x="1268" y="930"/>
                  </a:cubicBezTo>
                  <a:cubicBezTo>
                    <a:pt x="1268" y="930"/>
                    <a:pt x="1268" y="930"/>
                    <a:pt x="1268" y="930"/>
                  </a:cubicBezTo>
                  <a:cubicBezTo>
                    <a:pt x="1267" y="932"/>
                    <a:pt x="1267" y="932"/>
                    <a:pt x="1267" y="932"/>
                  </a:cubicBezTo>
                  <a:cubicBezTo>
                    <a:pt x="1269" y="930"/>
                    <a:pt x="1269" y="930"/>
                    <a:pt x="1269" y="930"/>
                  </a:cubicBezTo>
                  <a:cubicBezTo>
                    <a:pt x="1268" y="930"/>
                    <a:pt x="1268" y="930"/>
                    <a:pt x="1268" y="930"/>
                  </a:cubicBezTo>
                  <a:cubicBezTo>
                    <a:pt x="1267" y="932"/>
                    <a:pt x="1267" y="932"/>
                    <a:pt x="1267" y="932"/>
                  </a:cubicBezTo>
                  <a:cubicBezTo>
                    <a:pt x="1269" y="930"/>
                    <a:pt x="1269" y="930"/>
                    <a:pt x="1269" y="930"/>
                  </a:cubicBezTo>
                  <a:cubicBezTo>
                    <a:pt x="1266" y="933"/>
                    <a:pt x="1266" y="933"/>
                    <a:pt x="1266" y="933"/>
                  </a:cubicBezTo>
                  <a:cubicBezTo>
                    <a:pt x="1269" y="931"/>
                    <a:pt x="1269" y="931"/>
                    <a:pt x="1269" y="931"/>
                  </a:cubicBezTo>
                  <a:cubicBezTo>
                    <a:pt x="1269" y="930"/>
                    <a:pt x="1269" y="930"/>
                    <a:pt x="1269" y="930"/>
                  </a:cubicBezTo>
                  <a:cubicBezTo>
                    <a:pt x="1266" y="933"/>
                    <a:pt x="1266" y="933"/>
                    <a:pt x="1266" y="933"/>
                  </a:cubicBezTo>
                  <a:cubicBezTo>
                    <a:pt x="1269" y="931"/>
                    <a:pt x="1269" y="931"/>
                    <a:pt x="1269" y="931"/>
                  </a:cubicBezTo>
                  <a:cubicBezTo>
                    <a:pt x="1266" y="933"/>
                    <a:pt x="1266" y="933"/>
                    <a:pt x="1266" y="933"/>
                  </a:cubicBezTo>
                  <a:cubicBezTo>
                    <a:pt x="1269" y="933"/>
                    <a:pt x="1269" y="933"/>
                    <a:pt x="1269" y="933"/>
                  </a:cubicBezTo>
                  <a:cubicBezTo>
                    <a:pt x="1269" y="932"/>
                    <a:pt x="1269" y="931"/>
                    <a:pt x="1269" y="931"/>
                  </a:cubicBezTo>
                  <a:cubicBezTo>
                    <a:pt x="1266" y="933"/>
                    <a:pt x="1266" y="933"/>
                    <a:pt x="1266" y="933"/>
                  </a:cubicBezTo>
                  <a:cubicBezTo>
                    <a:pt x="1269" y="933"/>
                    <a:pt x="1269" y="933"/>
                    <a:pt x="1269" y="933"/>
                  </a:cubicBezTo>
                  <a:cubicBezTo>
                    <a:pt x="1265" y="933"/>
                    <a:pt x="1265" y="933"/>
                    <a:pt x="1265" y="933"/>
                  </a:cubicBezTo>
                  <a:cubicBezTo>
                    <a:pt x="1268" y="935"/>
                    <a:pt x="1268" y="935"/>
                    <a:pt x="1268" y="935"/>
                  </a:cubicBezTo>
                  <a:cubicBezTo>
                    <a:pt x="1269" y="934"/>
                    <a:pt x="1269" y="933"/>
                    <a:pt x="1269" y="933"/>
                  </a:cubicBezTo>
                  <a:cubicBezTo>
                    <a:pt x="1265" y="933"/>
                    <a:pt x="1265" y="933"/>
                    <a:pt x="1265" y="933"/>
                  </a:cubicBezTo>
                  <a:cubicBezTo>
                    <a:pt x="1268" y="935"/>
                    <a:pt x="1268" y="935"/>
                    <a:pt x="1268" y="935"/>
                  </a:cubicBezTo>
                  <a:cubicBezTo>
                    <a:pt x="1265" y="933"/>
                    <a:pt x="1265" y="933"/>
                    <a:pt x="1265" y="933"/>
                  </a:cubicBezTo>
                  <a:cubicBezTo>
                    <a:pt x="1263" y="936"/>
                    <a:pt x="1263" y="936"/>
                    <a:pt x="1263" y="936"/>
                  </a:cubicBezTo>
                  <a:cubicBezTo>
                    <a:pt x="1263" y="936"/>
                    <a:pt x="1408" y="1027"/>
                    <a:pt x="1557" y="1118"/>
                  </a:cubicBezTo>
                  <a:cubicBezTo>
                    <a:pt x="1631" y="1164"/>
                    <a:pt x="1706" y="1209"/>
                    <a:pt x="1764" y="1243"/>
                  </a:cubicBezTo>
                  <a:cubicBezTo>
                    <a:pt x="1793" y="1260"/>
                    <a:pt x="1818" y="1275"/>
                    <a:pt x="1837" y="1285"/>
                  </a:cubicBezTo>
                  <a:cubicBezTo>
                    <a:pt x="1846" y="1290"/>
                    <a:pt x="1854" y="1294"/>
                    <a:pt x="1860" y="1296"/>
                  </a:cubicBezTo>
                  <a:cubicBezTo>
                    <a:pt x="1863" y="1298"/>
                    <a:pt x="1865" y="1299"/>
                    <a:pt x="1867" y="1299"/>
                  </a:cubicBezTo>
                  <a:cubicBezTo>
                    <a:pt x="1868" y="1300"/>
                    <a:pt x="1869" y="1300"/>
                    <a:pt x="1870" y="1300"/>
                  </a:cubicBezTo>
                  <a:cubicBezTo>
                    <a:pt x="1871" y="1301"/>
                    <a:pt x="1872" y="1301"/>
                    <a:pt x="1873" y="1301"/>
                  </a:cubicBezTo>
                  <a:cubicBezTo>
                    <a:pt x="1873" y="1301"/>
                    <a:pt x="1874" y="1301"/>
                    <a:pt x="1875" y="1300"/>
                  </a:cubicBezTo>
                  <a:cubicBezTo>
                    <a:pt x="1875" y="1300"/>
                    <a:pt x="1876" y="1300"/>
                    <a:pt x="1877" y="1299"/>
                  </a:cubicBezTo>
                  <a:cubicBezTo>
                    <a:pt x="1877" y="1299"/>
                    <a:pt x="1877" y="1299"/>
                    <a:pt x="1877" y="1299"/>
                  </a:cubicBezTo>
                  <a:cubicBezTo>
                    <a:pt x="1878" y="1298"/>
                    <a:pt x="1878" y="1297"/>
                    <a:pt x="1878" y="1296"/>
                  </a:cubicBezTo>
                  <a:cubicBezTo>
                    <a:pt x="1878" y="1295"/>
                    <a:pt x="1877" y="1295"/>
                    <a:pt x="1877" y="1294"/>
                  </a:cubicBezTo>
                  <a:cubicBezTo>
                    <a:pt x="1877" y="1293"/>
                    <a:pt x="1876" y="1293"/>
                    <a:pt x="1876" y="1292"/>
                  </a:cubicBezTo>
                  <a:cubicBezTo>
                    <a:pt x="1875" y="1291"/>
                    <a:pt x="1873" y="1290"/>
                    <a:pt x="1871" y="1288"/>
                  </a:cubicBezTo>
                  <a:cubicBezTo>
                    <a:pt x="1864" y="1283"/>
                    <a:pt x="1849" y="1273"/>
                    <a:pt x="1829" y="1260"/>
                  </a:cubicBezTo>
                  <a:cubicBezTo>
                    <a:pt x="1759" y="1216"/>
                    <a:pt x="1622" y="1135"/>
                    <a:pt x="1503" y="1063"/>
                  </a:cubicBezTo>
                  <a:cubicBezTo>
                    <a:pt x="1443" y="1027"/>
                    <a:pt x="1388" y="994"/>
                    <a:pt x="1347" y="968"/>
                  </a:cubicBezTo>
                  <a:cubicBezTo>
                    <a:pt x="1327" y="956"/>
                    <a:pt x="1311" y="945"/>
                    <a:pt x="1300" y="937"/>
                  </a:cubicBezTo>
                  <a:cubicBezTo>
                    <a:pt x="1294" y="933"/>
                    <a:pt x="1290" y="930"/>
                    <a:pt x="1287" y="927"/>
                  </a:cubicBezTo>
                  <a:cubicBezTo>
                    <a:pt x="1285" y="926"/>
                    <a:pt x="1284" y="925"/>
                    <a:pt x="1284" y="925"/>
                  </a:cubicBezTo>
                  <a:cubicBezTo>
                    <a:pt x="1283" y="924"/>
                    <a:pt x="1283" y="924"/>
                    <a:pt x="1283" y="924"/>
                  </a:cubicBezTo>
                  <a:cubicBezTo>
                    <a:pt x="1281" y="925"/>
                    <a:pt x="1281" y="925"/>
                    <a:pt x="1281" y="925"/>
                  </a:cubicBezTo>
                  <a:cubicBezTo>
                    <a:pt x="1284" y="925"/>
                    <a:pt x="1284" y="925"/>
                    <a:pt x="1284" y="925"/>
                  </a:cubicBezTo>
                  <a:cubicBezTo>
                    <a:pt x="1283" y="924"/>
                    <a:pt x="1283" y="924"/>
                    <a:pt x="1283" y="924"/>
                  </a:cubicBezTo>
                  <a:cubicBezTo>
                    <a:pt x="1281" y="925"/>
                    <a:pt x="1281" y="925"/>
                    <a:pt x="1281" y="925"/>
                  </a:cubicBezTo>
                  <a:cubicBezTo>
                    <a:pt x="1284" y="925"/>
                    <a:pt x="1284" y="925"/>
                    <a:pt x="1284" y="925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83" y="927"/>
                    <a:pt x="1283" y="927"/>
                    <a:pt x="1283" y="927"/>
                  </a:cubicBezTo>
                  <a:cubicBezTo>
                    <a:pt x="1283" y="927"/>
                    <a:pt x="1284" y="926"/>
                    <a:pt x="1284" y="925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83" y="927"/>
                    <a:pt x="1283" y="927"/>
                    <a:pt x="1283" y="927"/>
                  </a:cubicBezTo>
                  <a:cubicBezTo>
                    <a:pt x="1283" y="927"/>
                    <a:pt x="1283" y="927"/>
                    <a:pt x="1283" y="927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81" y="929"/>
                    <a:pt x="1281" y="929"/>
                    <a:pt x="1281" y="929"/>
                  </a:cubicBezTo>
                  <a:cubicBezTo>
                    <a:pt x="1282" y="929"/>
                    <a:pt x="1282" y="928"/>
                    <a:pt x="1283" y="927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81" y="929"/>
                    <a:pt x="1281" y="929"/>
                    <a:pt x="1281" y="929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80" y="929"/>
                    <a:pt x="1280" y="929"/>
                    <a:pt x="1280" y="929"/>
                  </a:cubicBezTo>
                  <a:cubicBezTo>
                    <a:pt x="1280" y="929"/>
                    <a:pt x="1280" y="929"/>
                    <a:pt x="1281" y="929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80" y="929"/>
                    <a:pt x="1280" y="929"/>
                    <a:pt x="1280" y="929"/>
                  </a:cubicBezTo>
                  <a:cubicBezTo>
                    <a:pt x="1280" y="926"/>
                    <a:pt x="1280" y="926"/>
                    <a:pt x="1280" y="926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80" y="929"/>
                  </a:cubicBezTo>
                  <a:cubicBezTo>
                    <a:pt x="1280" y="926"/>
                    <a:pt x="1280" y="926"/>
                    <a:pt x="1280" y="926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7"/>
                    <a:pt x="1279" y="927"/>
                    <a:pt x="1279" y="927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7"/>
                    <a:pt x="1279" y="927"/>
                    <a:pt x="1279" y="927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79" y="929"/>
                    <a:pt x="1279" y="929"/>
                  </a:cubicBezTo>
                  <a:cubicBezTo>
                    <a:pt x="1279" y="929"/>
                    <a:pt x="1280" y="930"/>
                    <a:pt x="1281" y="930"/>
                  </a:cubicBezTo>
                  <a:cubicBezTo>
                    <a:pt x="1287" y="934"/>
                    <a:pt x="1301" y="942"/>
                    <a:pt x="1321" y="953"/>
                  </a:cubicBezTo>
                  <a:cubicBezTo>
                    <a:pt x="1389" y="993"/>
                    <a:pt x="1527" y="1075"/>
                    <a:pt x="1647" y="1148"/>
                  </a:cubicBezTo>
                  <a:cubicBezTo>
                    <a:pt x="1707" y="1184"/>
                    <a:pt x="1763" y="1217"/>
                    <a:pt x="1804" y="1242"/>
                  </a:cubicBezTo>
                  <a:cubicBezTo>
                    <a:pt x="1825" y="1254"/>
                    <a:pt x="1841" y="1264"/>
                    <a:pt x="1853" y="1271"/>
                  </a:cubicBezTo>
                  <a:cubicBezTo>
                    <a:pt x="1865" y="1278"/>
                    <a:pt x="1871" y="1282"/>
                    <a:pt x="1871" y="1282"/>
                  </a:cubicBezTo>
                  <a:cubicBezTo>
                    <a:pt x="1873" y="1283"/>
                    <a:pt x="1875" y="1283"/>
                    <a:pt x="1877" y="1281"/>
                  </a:cubicBezTo>
                  <a:cubicBezTo>
                    <a:pt x="1877" y="1280"/>
                    <a:pt x="1877" y="1279"/>
                    <a:pt x="1877" y="1278"/>
                  </a:cubicBezTo>
                  <a:cubicBezTo>
                    <a:pt x="1877" y="1277"/>
                    <a:pt x="1877" y="1276"/>
                    <a:pt x="1876" y="1275"/>
                  </a:cubicBezTo>
                  <a:cubicBezTo>
                    <a:pt x="1875" y="1274"/>
                    <a:pt x="1874" y="1272"/>
                    <a:pt x="1872" y="1271"/>
                  </a:cubicBezTo>
                  <a:cubicBezTo>
                    <a:pt x="1869" y="1268"/>
                    <a:pt x="1864" y="1264"/>
                    <a:pt x="1858" y="1259"/>
                  </a:cubicBezTo>
                  <a:cubicBezTo>
                    <a:pt x="1833" y="1242"/>
                    <a:pt x="1787" y="1212"/>
                    <a:pt x="1731" y="1177"/>
                  </a:cubicBezTo>
                  <a:cubicBezTo>
                    <a:pt x="1562" y="1071"/>
                    <a:pt x="1306" y="919"/>
                    <a:pt x="1306" y="919"/>
                  </a:cubicBezTo>
                  <a:cubicBezTo>
                    <a:pt x="1304" y="923"/>
                    <a:pt x="1304" y="923"/>
                    <a:pt x="1304" y="923"/>
                  </a:cubicBezTo>
                  <a:cubicBezTo>
                    <a:pt x="1307" y="925"/>
                    <a:pt x="1307" y="925"/>
                    <a:pt x="1307" y="925"/>
                  </a:cubicBezTo>
                  <a:cubicBezTo>
                    <a:pt x="1304" y="923"/>
                    <a:pt x="1304" y="923"/>
                    <a:pt x="1304" y="923"/>
                  </a:cubicBezTo>
                  <a:cubicBezTo>
                    <a:pt x="1305" y="927"/>
                    <a:pt x="1305" y="927"/>
                    <a:pt x="1305" y="927"/>
                  </a:cubicBezTo>
                  <a:cubicBezTo>
                    <a:pt x="1306" y="926"/>
                    <a:pt x="1307" y="926"/>
                    <a:pt x="1307" y="925"/>
                  </a:cubicBezTo>
                  <a:cubicBezTo>
                    <a:pt x="1304" y="923"/>
                    <a:pt x="1304" y="923"/>
                    <a:pt x="1304" y="923"/>
                  </a:cubicBezTo>
                  <a:cubicBezTo>
                    <a:pt x="1305" y="927"/>
                    <a:pt x="1305" y="927"/>
                    <a:pt x="1305" y="927"/>
                  </a:cubicBezTo>
                  <a:cubicBezTo>
                    <a:pt x="1304" y="923"/>
                    <a:pt x="1304" y="923"/>
                    <a:pt x="1304" y="923"/>
                  </a:cubicBezTo>
                  <a:cubicBezTo>
                    <a:pt x="1304" y="927"/>
                    <a:pt x="1304" y="927"/>
                    <a:pt x="1304" y="927"/>
                  </a:cubicBezTo>
                  <a:cubicBezTo>
                    <a:pt x="1304" y="927"/>
                    <a:pt x="1304" y="927"/>
                    <a:pt x="1305" y="927"/>
                  </a:cubicBezTo>
                  <a:cubicBezTo>
                    <a:pt x="1304" y="923"/>
                    <a:pt x="1304" y="923"/>
                    <a:pt x="1304" y="923"/>
                  </a:cubicBezTo>
                  <a:cubicBezTo>
                    <a:pt x="1304" y="927"/>
                    <a:pt x="1304" y="927"/>
                    <a:pt x="1304" y="927"/>
                  </a:cubicBezTo>
                  <a:cubicBezTo>
                    <a:pt x="1304" y="924"/>
                    <a:pt x="1304" y="924"/>
                    <a:pt x="1304" y="924"/>
                  </a:cubicBezTo>
                  <a:cubicBezTo>
                    <a:pt x="1303" y="927"/>
                    <a:pt x="1303" y="927"/>
                    <a:pt x="1303" y="927"/>
                  </a:cubicBezTo>
                  <a:cubicBezTo>
                    <a:pt x="1303" y="927"/>
                    <a:pt x="1303" y="927"/>
                    <a:pt x="1304" y="927"/>
                  </a:cubicBezTo>
                  <a:cubicBezTo>
                    <a:pt x="1304" y="924"/>
                    <a:pt x="1304" y="924"/>
                    <a:pt x="1304" y="924"/>
                  </a:cubicBezTo>
                  <a:cubicBezTo>
                    <a:pt x="1303" y="927"/>
                    <a:pt x="1303" y="927"/>
                    <a:pt x="1303" y="927"/>
                  </a:cubicBezTo>
                  <a:cubicBezTo>
                    <a:pt x="1303" y="926"/>
                    <a:pt x="1303" y="926"/>
                    <a:pt x="1303" y="926"/>
                  </a:cubicBezTo>
                  <a:cubicBezTo>
                    <a:pt x="1303" y="927"/>
                    <a:pt x="1303" y="927"/>
                    <a:pt x="1303" y="927"/>
                  </a:cubicBezTo>
                  <a:cubicBezTo>
                    <a:pt x="1303" y="927"/>
                    <a:pt x="1303" y="927"/>
                    <a:pt x="1303" y="927"/>
                  </a:cubicBezTo>
                  <a:cubicBezTo>
                    <a:pt x="1303" y="926"/>
                    <a:pt x="1303" y="926"/>
                    <a:pt x="1303" y="926"/>
                  </a:cubicBezTo>
                  <a:cubicBezTo>
                    <a:pt x="1303" y="927"/>
                    <a:pt x="1303" y="927"/>
                    <a:pt x="1303" y="927"/>
                  </a:cubicBezTo>
                  <a:cubicBezTo>
                    <a:pt x="1303" y="927"/>
                    <a:pt x="1304" y="927"/>
                    <a:pt x="1305" y="928"/>
                  </a:cubicBezTo>
                  <a:cubicBezTo>
                    <a:pt x="1311" y="931"/>
                    <a:pt x="1325" y="939"/>
                    <a:pt x="1343" y="949"/>
                  </a:cubicBezTo>
                  <a:cubicBezTo>
                    <a:pt x="1409" y="987"/>
                    <a:pt x="1541" y="1066"/>
                    <a:pt x="1657" y="1135"/>
                  </a:cubicBezTo>
                  <a:cubicBezTo>
                    <a:pt x="1715" y="1169"/>
                    <a:pt x="1769" y="1201"/>
                    <a:pt x="1808" y="1225"/>
                  </a:cubicBezTo>
                  <a:cubicBezTo>
                    <a:pt x="1828" y="1237"/>
                    <a:pt x="1844" y="1246"/>
                    <a:pt x="1855" y="1253"/>
                  </a:cubicBezTo>
                  <a:cubicBezTo>
                    <a:pt x="1860" y="1256"/>
                    <a:pt x="1865" y="1259"/>
                    <a:pt x="1868" y="1261"/>
                  </a:cubicBezTo>
                  <a:cubicBezTo>
                    <a:pt x="1870" y="1262"/>
                    <a:pt x="1872" y="1263"/>
                    <a:pt x="1872" y="1263"/>
                  </a:cubicBezTo>
                  <a:cubicBezTo>
                    <a:pt x="1873" y="1264"/>
                    <a:pt x="1875" y="1264"/>
                    <a:pt x="1876" y="1263"/>
                  </a:cubicBezTo>
                  <a:cubicBezTo>
                    <a:pt x="1877" y="1263"/>
                    <a:pt x="1878" y="1261"/>
                    <a:pt x="1878" y="1260"/>
                  </a:cubicBezTo>
                  <a:cubicBezTo>
                    <a:pt x="1878" y="1259"/>
                    <a:pt x="1878" y="1258"/>
                    <a:pt x="1878" y="1258"/>
                  </a:cubicBezTo>
                  <a:cubicBezTo>
                    <a:pt x="1877" y="1257"/>
                    <a:pt x="1877" y="1257"/>
                    <a:pt x="1877" y="1257"/>
                  </a:cubicBezTo>
                  <a:cubicBezTo>
                    <a:pt x="1876" y="1256"/>
                    <a:pt x="1876" y="1256"/>
                    <a:pt x="1876" y="1256"/>
                  </a:cubicBezTo>
                  <a:cubicBezTo>
                    <a:pt x="1876" y="1256"/>
                    <a:pt x="1875" y="1255"/>
                    <a:pt x="1873" y="1254"/>
                  </a:cubicBezTo>
                  <a:cubicBezTo>
                    <a:pt x="1862" y="1247"/>
                    <a:pt x="1822" y="1222"/>
                    <a:pt x="1769" y="1188"/>
                  </a:cubicBezTo>
                  <a:cubicBezTo>
                    <a:pt x="1608" y="1088"/>
                    <a:pt x="1326" y="912"/>
                    <a:pt x="1326" y="912"/>
                  </a:cubicBezTo>
                  <a:cubicBezTo>
                    <a:pt x="1323" y="916"/>
                    <a:pt x="1323" y="916"/>
                    <a:pt x="1323" y="916"/>
                  </a:cubicBezTo>
                  <a:cubicBezTo>
                    <a:pt x="1327" y="918"/>
                    <a:pt x="1327" y="918"/>
                    <a:pt x="1327" y="918"/>
                  </a:cubicBezTo>
                  <a:cubicBezTo>
                    <a:pt x="1324" y="916"/>
                    <a:pt x="1324" y="916"/>
                    <a:pt x="1324" y="916"/>
                  </a:cubicBezTo>
                  <a:cubicBezTo>
                    <a:pt x="1325" y="920"/>
                    <a:pt x="1325" y="920"/>
                    <a:pt x="1325" y="920"/>
                  </a:cubicBezTo>
                  <a:cubicBezTo>
                    <a:pt x="1326" y="919"/>
                    <a:pt x="1326" y="919"/>
                    <a:pt x="1327" y="918"/>
                  </a:cubicBezTo>
                  <a:cubicBezTo>
                    <a:pt x="1324" y="916"/>
                    <a:pt x="1324" y="916"/>
                    <a:pt x="1324" y="916"/>
                  </a:cubicBezTo>
                  <a:cubicBezTo>
                    <a:pt x="1325" y="920"/>
                    <a:pt x="1325" y="920"/>
                    <a:pt x="1325" y="920"/>
                  </a:cubicBezTo>
                  <a:cubicBezTo>
                    <a:pt x="1324" y="916"/>
                    <a:pt x="1324" y="916"/>
                    <a:pt x="1324" y="916"/>
                  </a:cubicBezTo>
                  <a:cubicBezTo>
                    <a:pt x="1324" y="920"/>
                    <a:pt x="1324" y="920"/>
                    <a:pt x="1324" y="920"/>
                  </a:cubicBezTo>
                  <a:cubicBezTo>
                    <a:pt x="1324" y="920"/>
                    <a:pt x="1324" y="920"/>
                    <a:pt x="1325" y="920"/>
                  </a:cubicBezTo>
                  <a:cubicBezTo>
                    <a:pt x="1324" y="916"/>
                    <a:pt x="1324" y="916"/>
                    <a:pt x="1324" y="916"/>
                  </a:cubicBezTo>
                  <a:cubicBezTo>
                    <a:pt x="1324" y="920"/>
                    <a:pt x="1324" y="920"/>
                    <a:pt x="1324" y="920"/>
                  </a:cubicBezTo>
                  <a:cubicBezTo>
                    <a:pt x="1324" y="916"/>
                    <a:pt x="1324" y="916"/>
                    <a:pt x="1324" y="916"/>
                  </a:cubicBezTo>
                  <a:cubicBezTo>
                    <a:pt x="1323" y="920"/>
                    <a:pt x="1323" y="920"/>
                    <a:pt x="1323" y="920"/>
                  </a:cubicBezTo>
                  <a:cubicBezTo>
                    <a:pt x="1323" y="920"/>
                    <a:pt x="1323" y="920"/>
                    <a:pt x="1324" y="920"/>
                  </a:cubicBezTo>
                  <a:cubicBezTo>
                    <a:pt x="1324" y="916"/>
                    <a:pt x="1324" y="916"/>
                    <a:pt x="1324" y="916"/>
                  </a:cubicBezTo>
                  <a:cubicBezTo>
                    <a:pt x="1323" y="920"/>
                    <a:pt x="1323" y="920"/>
                    <a:pt x="1323" y="920"/>
                  </a:cubicBezTo>
                  <a:cubicBezTo>
                    <a:pt x="1323" y="917"/>
                    <a:pt x="1323" y="917"/>
                    <a:pt x="1323" y="917"/>
                  </a:cubicBezTo>
                  <a:cubicBezTo>
                    <a:pt x="1322" y="920"/>
                    <a:pt x="1322" y="920"/>
                    <a:pt x="1322" y="920"/>
                  </a:cubicBezTo>
                  <a:cubicBezTo>
                    <a:pt x="1323" y="920"/>
                    <a:pt x="1323" y="920"/>
                    <a:pt x="1323" y="920"/>
                  </a:cubicBezTo>
                  <a:cubicBezTo>
                    <a:pt x="1323" y="917"/>
                    <a:pt x="1323" y="917"/>
                    <a:pt x="1323" y="917"/>
                  </a:cubicBezTo>
                  <a:cubicBezTo>
                    <a:pt x="1322" y="920"/>
                    <a:pt x="1322" y="920"/>
                    <a:pt x="1322" y="920"/>
                  </a:cubicBezTo>
                  <a:cubicBezTo>
                    <a:pt x="1323" y="919"/>
                    <a:pt x="1323" y="919"/>
                    <a:pt x="1323" y="919"/>
                  </a:cubicBezTo>
                  <a:cubicBezTo>
                    <a:pt x="1322" y="920"/>
                    <a:pt x="1322" y="920"/>
                    <a:pt x="1322" y="920"/>
                  </a:cubicBezTo>
                  <a:cubicBezTo>
                    <a:pt x="1322" y="920"/>
                    <a:pt x="1322" y="920"/>
                    <a:pt x="1322" y="920"/>
                  </a:cubicBezTo>
                  <a:cubicBezTo>
                    <a:pt x="1323" y="919"/>
                    <a:pt x="1323" y="919"/>
                    <a:pt x="1323" y="919"/>
                  </a:cubicBezTo>
                  <a:cubicBezTo>
                    <a:pt x="1322" y="920"/>
                    <a:pt x="1322" y="920"/>
                    <a:pt x="1322" y="920"/>
                  </a:cubicBezTo>
                  <a:cubicBezTo>
                    <a:pt x="1322" y="920"/>
                    <a:pt x="1323" y="920"/>
                    <a:pt x="1325" y="921"/>
                  </a:cubicBezTo>
                  <a:cubicBezTo>
                    <a:pt x="1330" y="924"/>
                    <a:pt x="1342" y="931"/>
                    <a:pt x="1359" y="942"/>
                  </a:cubicBezTo>
                  <a:cubicBezTo>
                    <a:pt x="1419" y="979"/>
                    <a:pt x="1540" y="1056"/>
                    <a:pt x="1649" y="1123"/>
                  </a:cubicBezTo>
                  <a:cubicBezTo>
                    <a:pt x="1704" y="1157"/>
                    <a:pt x="1755" y="1188"/>
                    <a:pt x="1795" y="1211"/>
                  </a:cubicBezTo>
                  <a:cubicBezTo>
                    <a:pt x="1815" y="1223"/>
                    <a:pt x="1832" y="1232"/>
                    <a:pt x="1845" y="1239"/>
                  </a:cubicBezTo>
                  <a:cubicBezTo>
                    <a:pt x="1852" y="1242"/>
                    <a:pt x="1857" y="1244"/>
                    <a:pt x="1862" y="1246"/>
                  </a:cubicBezTo>
                  <a:cubicBezTo>
                    <a:pt x="1864" y="1247"/>
                    <a:pt x="1866" y="1248"/>
                    <a:pt x="1868" y="1248"/>
                  </a:cubicBezTo>
                  <a:cubicBezTo>
                    <a:pt x="1869" y="1249"/>
                    <a:pt x="1871" y="1249"/>
                    <a:pt x="1872" y="1249"/>
                  </a:cubicBezTo>
                  <a:cubicBezTo>
                    <a:pt x="1873" y="1249"/>
                    <a:pt x="1874" y="1249"/>
                    <a:pt x="1875" y="1249"/>
                  </a:cubicBezTo>
                  <a:cubicBezTo>
                    <a:pt x="1876" y="1248"/>
                    <a:pt x="1877" y="1248"/>
                    <a:pt x="1877" y="1247"/>
                  </a:cubicBezTo>
                  <a:cubicBezTo>
                    <a:pt x="1878" y="1246"/>
                    <a:pt x="1878" y="1245"/>
                    <a:pt x="1878" y="1244"/>
                  </a:cubicBezTo>
                  <a:cubicBezTo>
                    <a:pt x="1878" y="1243"/>
                    <a:pt x="1877" y="1242"/>
                    <a:pt x="1876" y="1241"/>
                  </a:cubicBezTo>
                  <a:cubicBezTo>
                    <a:pt x="1610" y="1075"/>
                    <a:pt x="1610" y="1075"/>
                    <a:pt x="1610" y="1075"/>
                  </a:cubicBezTo>
                  <a:cubicBezTo>
                    <a:pt x="1874" y="1231"/>
                    <a:pt x="1874" y="1231"/>
                    <a:pt x="1874" y="1231"/>
                  </a:cubicBezTo>
                  <a:cubicBezTo>
                    <a:pt x="1876" y="1232"/>
                    <a:pt x="1879" y="1231"/>
                    <a:pt x="1880" y="1229"/>
                  </a:cubicBezTo>
                  <a:cubicBezTo>
                    <a:pt x="1881" y="1227"/>
                    <a:pt x="1880" y="1225"/>
                    <a:pt x="1878" y="1224"/>
                  </a:cubicBezTo>
                  <a:cubicBezTo>
                    <a:pt x="1656" y="1084"/>
                    <a:pt x="1656" y="1084"/>
                    <a:pt x="1656" y="1084"/>
                  </a:cubicBezTo>
                  <a:cubicBezTo>
                    <a:pt x="1874" y="1214"/>
                    <a:pt x="1874" y="1214"/>
                    <a:pt x="1874" y="1214"/>
                  </a:cubicBezTo>
                  <a:cubicBezTo>
                    <a:pt x="1876" y="1215"/>
                    <a:pt x="1878" y="1214"/>
                    <a:pt x="1879" y="1212"/>
                  </a:cubicBezTo>
                  <a:cubicBezTo>
                    <a:pt x="1880" y="1210"/>
                    <a:pt x="1880" y="1208"/>
                    <a:pt x="1878" y="1207"/>
                  </a:cubicBezTo>
                  <a:cubicBezTo>
                    <a:pt x="1393" y="904"/>
                    <a:pt x="1393" y="904"/>
                    <a:pt x="1393" y="904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5" y="910"/>
                    <a:pt x="1395" y="910"/>
                    <a:pt x="1395" y="910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3" y="911"/>
                    <a:pt x="1393" y="911"/>
                    <a:pt x="1393" y="911"/>
                  </a:cubicBezTo>
                  <a:cubicBezTo>
                    <a:pt x="1393" y="911"/>
                    <a:pt x="1394" y="911"/>
                    <a:pt x="1395" y="910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3" y="911"/>
                    <a:pt x="1393" y="911"/>
                    <a:pt x="1393" y="911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1" y="912"/>
                    <a:pt x="1391" y="912"/>
                    <a:pt x="1391" y="912"/>
                  </a:cubicBezTo>
                  <a:cubicBezTo>
                    <a:pt x="1392" y="912"/>
                    <a:pt x="1392" y="912"/>
                    <a:pt x="1393" y="911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1" y="912"/>
                    <a:pt x="1391" y="912"/>
                    <a:pt x="1391" y="912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0" y="911"/>
                    <a:pt x="1390" y="911"/>
                    <a:pt x="1390" y="911"/>
                  </a:cubicBezTo>
                  <a:cubicBezTo>
                    <a:pt x="1390" y="911"/>
                    <a:pt x="1391" y="912"/>
                    <a:pt x="1391" y="912"/>
                  </a:cubicBezTo>
                  <a:cubicBezTo>
                    <a:pt x="1391" y="908"/>
                    <a:pt x="1391" y="908"/>
                    <a:pt x="1391" y="908"/>
                  </a:cubicBezTo>
                  <a:cubicBezTo>
                    <a:pt x="1390" y="911"/>
                    <a:pt x="1390" y="911"/>
                    <a:pt x="1390" y="911"/>
                  </a:cubicBezTo>
                  <a:cubicBezTo>
                    <a:pt x="1391" y="911"/>
                    <a:pt x="1391" y="911"/>
                    <a:pt x="1391" y="911"/>
                  </a:cubicBezTo>
                  <a:cubicBezTo>
                    <a:pt x="1390" y="911"/>
                    <a:pt x="1390" y="911"/>
                    <a:pt x="1390" y="911"/>
                  </a:cubicBezTo>
                  <a:cubicBezTo>
                    <a:pt x="1390" y="911"/>
                    <a:pt x="1390" y="911"/>
                    <a:pt x="1390" y="911"/>
                  </a:cubicBezTo>
                  <a:cubicBezTo>
                    <a:pt x="1391" y="911"/>
                    <a:pt x="1391" y="911"/>
                    <a:pt x="1391" y="911"/>
                  </a:cubicBezTo>
                  <a:cubicBezTo>
                    <a:pt x="1390" y="911"/>
                    <a:pt x="1390" y="911"/>
                    <a:pt x="1390" y="911"/>
                  </a:cubicBezTo>
                  <a:cubicBezTo>
                    <a:pt x="1390" y="911"/>
                    <a:pt x="1391" y="912"/>
                    <a:pt x="1393" y="913"/>
                  </a:cubicBezTo>
                  <a:cubicBezTo>
                    <a:pt x="1398" y="915"/>
                    <a:pt x="1409" y="922"/>
                    <a:pt x="1424" y="931"/>
                  </a:cubicBezTo>
                  <a:cubicBezTo>
                    <a:pt x="1477" y="964"/>
                    <a:pt x="1584" y="1030"/>
                    <a:pt x="1680" y="1088"/>
                  </a:cubicBezTo>
                  <a:cubicBezTo>
                    <a:pt x="1728" y="1117"/>
                    <a:pt x="1773" y="1145"/>
                    <a:pt x="1808" y="1164"/>
                  </a:cubicBezTo>
                  <a:cubicBezTo>
                    <a:pt x="1826" y="1174"/>
                    <a:pt x="1841" y="1182"/>
                    <a:pt x="1852" y="1188"/>
                  </a:cubicBezTo>
                  <a:cubicBezTo>
                    <a:pt x="1858" y="1191"/>
                    <a:pt x="1863" y="1193"/>
                    <a:pt x="1867" y="1195"/>
                  </a:cubicBezTo>
                  <a:cubicBezTo>
                    <a:pt x="1868" y="1196"/>
                    <a:pt x="1870" y="1196"/>
                    <a:pt x="1872" y="1197"/>
                  </a:cubicBezTo>
                  <a:cubicBezTo>
                    <a:pt x="1873" y="1197"/>
                    <a:pt x="1874" y="1197"/>
                    <a:pt x="1876" y="1197"/>
                  </a:cubicBezTo>
                  <a:cubicBezTo>
                    <a:pt x="1877" y="1197"/>
                    <a:pt x="1877" y="1197"/>
                    <a:pt x="1878" y="1197"/>
                  </a:cubicBezTo>
                  <a:cubicBezTo>
                    <a:pt x="1879" y="1197"/>
                    <a:pt x="1880" y="1196"/>
                    <a:pt x="1881" y="1195"/>
                  </a:cubicBezTo>
                  <a:cubicBezTo>
                    <a:pt x="1881" y="1195"/>
                    <a:pt x="1881" y="1195"/>
                    <a:pt x="1881" y="1195"/>
                  </a:cubicBezTo>
                  <a:cubicBezTo>
                    <a:pt x="1881" y="1194"/>
                    <a:pt x="1881" y="1193"/>
                    <a:pt x="1881" y="1192"/>
                  </a:cubicBezTo>
                  <a:cubicBezTo>
                    <a:pt x="1881" y="1191"/>
                    <a:pt x="1881" y="1190"/>
                    <a:pt x="1881" y="1189"/>
                  </a:cubicBezTo>
                  <a:cubicBezTo>
                    <a:pt x="1880" y="1188"/>
                    <a:pt x="1879" y="1187"/>
                    <a:pt x="1877" y="1185"/>
                  </a:cubicBezTo>
                  <a:cubicBezTo>
                    <a:pt x="1875" y="1183"/>
                    <a:pt x="1871" y="1179"/>
                    <a:pt x="1865" y="1176"/>
                  </a:cubicBezTo>
                  <a:cubicBezTo>
                    <a:pt x="1846" y="1161"/>
                    <a:pt x="1808" y="1136"/>
                    <a:pt x="1763" y="1108"/>
                  </a:cubicBezTo>
                  <a:cubicBezTo>
                    <a:pt x="1627" y="1023"/>
                    <a:pt x="1420" y="902"/>
                    <a:pt x="1420" y="902"/>
                  </a:cubicBezTo>
                  <a:cubicBezTo>
                    <a:pt x="1419" y="902"/>
                    <a:pt x="1418" y="902"/>
                    <a:pt x="1417" y="902"/>
                  </a:cubicBezTo>
                  <a:cubicBezTo>
                    <a:pt x="1416" y="902"/>
                    <a:pt x="1415" y="903"/>
                    <a:pt x="1414" y="904"/>
                  </a:cubicBezTo>
                  <a:cubicBezTo>
                    <a:pt x="1414" y="905"/>
                    <a:pt x="1414" y="906"/>
                    <a:pt x="1414" y="907"/>
                  </a:cubicBezTo>
                  <a:cubicBezTo>
                    <a:pt x="1414" y="908"/>
                    <a:pt x="1415" y="909"/>
                    <a:pt x="1416" y="909"/>
                  </a:cubicBezTo>
                  <a:cubicBezTo>
                    <a:pt x="1871" y="1174"/>
                    <a:pt x="1871" y="1174"/>
                    <a:pt x="1871" y="1174"/>
                  </a:cubicBezTo>
                  <a:cubicBezTo>
                    <a:pt x="1873" y="1176"/>
                    <a:pt x="1875" y="1175"/>
                    <a:pt x="1876" y="1173"/>
                  </a:cubicBezTo>
                  <a:cubicBezTo>
                    <a:pt x="1877" y="1172"/>
                    <a:pt x="1877" y="1171"/>
                    <a:pt x="1877" y="1171"/>
                  </a:cubicBezTo>
                  <a:cubicBezTo>
                    <a:pt x="1877" y="1169"/>
                    <a:pt x="1876" y="1168"/>
                    <a:pt x="1876" y="1168"/>
                  </a:cubicBezTo>
                  <a:cubicBezTo>
                    <a:pt x="1875" y="1167"/>
                    <a:pt x="1874" y="1166"/>
                    <a:pt x="1873" y="1165"/>
                  </a:cubicBezTo>
                  <a:cubicBezTo>
                    <a:pt x="1870" y="1162"/>
                    <a:pt x="1867" y="1160"/>
                    <a:pt x="1862" y="1156"/>
                  </a:cubicBezTo>
                  <a:cubicBezTo>
                    <a:pt x="1844" y="1144"/>
                    <a:pt x="1810" y="1123"/>
                    <a:pt x="1768" y="1098"/>
                  </a:cubicBezTo>
                  <a:cubicBezTo>
                    <a:pt x="1706" y="1061"/>
                    <a:pt x="1628" y="1016"/>
                    <a:pt x="1565" y="978"/>
                  </a:cubicBezTo>
                  <a:cubicBezTo>
                    <a:pt x="1534" y="959"/>
                    <a:pt x="1506" y="943"/>
                    <a:pt x="1487" y="930"/>
                  </a:cubicBezTo>
                  <a:cubicBezTo>
                    <a:pt x="1477" y="924"/>
                    <a:pt x="1469" y="918"/>
                    <a:pt x="1464" y="914"/>
                  </a:cubicBezTo>
                  <a:cubicBezTo>
                    <a:pt x="1461" y="912"/>
                    <a:pt x="1459" y="911"/>
                    <a:pt x="1458" y="909"/>
                  </a:cubicBezTo>
                  <a:cubicBezTo>
                    <a:pt x="1457" y="909"/>
                    <a:pt x="1457" y="908"/>
                    <a:pt x="1457" y="908"/>
                  </a:cubicBezTo>
                  <a:cubicBezTo>
                    <a:pt x="1457" y="908"/>
                    <a:pt x="1457" y="908"/>
                    <a:pt x="1457" y="908"/>
                  </a:cubicBezTo>
                  <a:cubicBezTo>
                    <a:pt x="1456" y="909"/>
                    <a:pt x="1456" y="909"/>
                    <a:pt x="1456" y="909"/>
                  </a:cubicBezTo>
                  <a:cubicBezTo>
                    <a:pt x="1457" y="908"/>
                    <a:pt x="1457" y="908"/>
                    <a:pt x="1457" y="908"/>
                  </a:cubicBezTo>
                  <a:cubicBezTo>
                    <a:pt x="1457" y="908"/>
                    <a:pt x="1457" y="908"/>
                    <a:pt x="1457" y="908"/>
                  </a:cubicBezTo>
                  <a:cubicBezTo>
                    <a:pt x="1456" y="909"/>
                    <a:pt x="1456" y="909"/>
                    <a:pt x="1456" y="909"/>
                  </a:cubicBezTo>
                  <a:cubicBezTo>
                    <a:pt x="1457" y="908"/>
                    <a:pt x="1457" y="908"/>
                    <a:pt x="1457" y="908"/>
                  </a:cubicBezTo>
                  <a:cubicBezTo>
                    <a:pt x="1454" y="909"/>
                    <a:pt x="1454" y="909"/>
                    <a:pt x="1454" y="909"/>
                  </a:cubicBezTo>
                  <a:cubicBezTo>
                    <a:pt x="1457" y="909"/>
                    <a:pt x="1457" y="909"/>
                    <a:pt x="1457" y="909"/>
                  </a:cubicBezTo>
                  <a:cubicBezTo>
                    <a:pt x="1457" y="909"/>
                    <a:pt x="1457" y="908"/>
                    <a:pt x="1457" y="908"/>
                  </a:cubicBezTo>
                  <a:cubicBezTo>
                    <a:pt x="1454" y="909"/>
                    <a:pt x="1454" y="909"/>
                    <a:pt x="1454" y="909"/>
                  </a:cubicBezTo>
                  <a:cubicBezTo>
                    <a:pt x="1457" y="909"/>
                    <a:pt x="1457" y="909"/>
                    <a:pt x="1457" y="909"/>
                  </a:cubicBezTo>
                  <a:cubicBezTo>
                    <a:pt x="1454" y="909"/>
                    <a:pt x="1454" y="909"/>
                    <a:pt x="1454" y="909"/>
                  </a:cubicBezTo>
                  <a:cubicBezTo>
                    <a:pt x="1456" y="911"/>
                    <a:pt x="1456" y="911"/>
                    <a:pt x="1456" y="911"/>
                  </a:cubicBezTo>
                  <a:cubicBezTo>
                    <a:pt x="1457" y="910"/>
                    <a:pt x="1457" y="910"/>
                    <a:pt x="1457" y="909"/>
                  </a:cubicBezTo>
                  <a:cubicBezTo>
                    <a:pt x="1454" y="909"/>
                    <a:pt x="1454" y="909"/>
                    <a:pt x="1454" y="909"/>
                  </a:cubicBezTo>
                  <a:cubicBezTo>
                    <a:pt x="1456" y="911"/>
                    <a:pt x="1456" y="911"/>
                    <a:pt x="1456" y="911"/>
                  </a:cubicBezTo>
                  <a:cubicBezTo>
                    <a:pt x="1456" y="911"/>
                    <a:pt x="1456" y="911"/>
                    <a:pt x="1456" y="911"/>
                  </a:cubicBezTo>
                  <a:cubicBezTo>
                    <a:pt x="1454" y="909"/>
                    <a:pt x="1454" y="909"/>
                    <a:pt x="1454" y="909"/>
                  </a:cubicBezTo>
                  <a:cubicBezTo>
                    <a:pt x="1455" y="912"/>
                    <a:pt x="1455" y="912"/>
                    <a:pt x="1455" y="912"/>
                  </a:cubicBezTo>
                  <a:cubicBezTo>
                    <a:pt x="1455" y="912"/>
                    <a:pt x="1456" y="912"/>
                    <a:pt x="1456" y="911"/>
                  </a:cubicBezTo>
                  <a:cubicBezTo>
                    <a:pt x="1454" y="909"/>
                    <a:pt x="1454" y="909"/>
                    <a:pt x="1454" y="909"/>
                  </a:cubicBezTo>
                  <a:cubicBezTo>
                    <a:pt x="1455" y="912"/>
                    <a:pt x="1455" y="912"/>
                    <a:pt x="1455" y="912"/>
                  </a:cubicBezTo>
                  <a:cubicBezTo>
                    <a:pt x="1454" y="910"/>
                    <a:pt x="1454" y="910"/>
                    <a:pt x="1454" y="910"/>
                  </a:cubicBezTo>
                  <a:cubicBezTo>
                    <a:pt x="1454" y="912"/>
                    <a:pt x="1454" y="912"/>
                    <a:pt x="1454" y="912"/>
                  </a:cubicBezTo>
                  <a:cubicBezTo>
                    <a:pt x="1454" y="912"/>
                    <a:pt x="1454" y="912"/>
                    <a:pt x="1455" y="912"/>
                  </a:cubicBezTo>
                  <a:cubicBezTo>
                    <a:pt x="1454" y="910"/>
                    <a:pt x="1454" y="910"/>
                    <a:pt x="1454" y="910"/>
                  </a:cubicBezTo>
                  <a:cubicBezTo>
                    <a:pt x="1454" y="912"/>
                    <a:pt x="1454" y="912"/>
                    <a:pt x="1454" y="912"/>
                  </a:cubicBezTo>
                  <a:cubicBezTo>
                    <a:pt x="1454" y="912"/>
                    <a:pt x="1454" y="912"/>
                    <a:pt x="1454" y="912"/>
                  </a:cubicBezTo>
                  <a:cubicBezTo>
                    <a:pt x="1455" y="912"/>
                    <a:pt x="1456" y="913"/>
                    <a:pt x="1457" y="913"/>
                  </a:cubicBezTo>
                  <a:cubicBezTo>
                    <a:pt x="1463" y="915"/>
                    <a:pt x="1474" y="921"/>
                    <a:pt x="1488" y="928"/>
                  </a:cubicBezTo>
                  <a:cubicBezTo>
                    <a:pt x="1538" y="956"/>
                    <a:pt x="1631" y="1012"/>
                    <a:pt x="1713" y="1062"/>
                  </a:cubicBezTo>
                  <a:cubicBezTo>
                    <a:pt x="1754" y="1087"/>
                    <a:pt x="1792" y="1110"/>
                    <a:pt x="1821" y="1127"/>
                  </a:cubicBezTo>
                  <a:cubicBezTo>
                    <a:pt x="1835" y="1136"/>
                    <a:pt x="1847" y="1142"/>
                    <a:pt x="1856" y="1147"/>
                  </a:cubicBezTo>
                  <a:cubicBezTo>
                    <a:pt x="1860" y="1150"/>
                    <a:pt x="1863" y="1152"/>
                    <a:pt x="1866" y="1153"/>
                  </a:cubicBezTo>
                  <a:cubicBezTo>
                    <a:pt x="1867" y="1154"/>
                    <a:pt x="1869" y="1154"/>
                    <a:pt x="1869" y="1154"/>
                  </a:cubicBezTo>
                  <a:cubicBezTo>
                    <a:pt x="1870" y="1155"/>
                    <a:pt x="1870" y="1155"/>
                    <a:pt x="1871" y="1155"/>
                  </a:cubicBezTo>
                  <a:cubicBezTo>
                    <a:pt x="1871" y="1155"/>
                    <a:pt x="1872" y="1155"/>
                    <a:pt x="1873" y="1155"/>
                  </a:cubicBezTo>
                  <a:cubicBezTo>
                    <a:pt x="1873" y="1155"/>
                    <a:pt x="1873" y="1155"/>
                    <a:pt x="1874" y="1155"/>
                  </a:cubicBezTo>
                  <a:cubicBezTo>
                    <a:pt x="1875" y="1155"/>
                    <a:pt x="1876" y="1154"/>
                    <a:pt x="1876" y="1153"/>
                  </a:cubicBezTo>
                  <a:cubicBezTo>
                    <a:pt x="1877" y="1152"/>
                    <a:pt x="1877" y="1151"/>
                    <a:pt x="1877" y="1150"/>
                  </a:cubicBezTo>
                  <a:cubicBezTo>
                    <a:pt x="1877" y="1149"/>
                    <a:pt x="1876" y="1148"/>
                    <a:pt x="1875" y="1148"/>
                  </a:cubicBezTo>
                  <a:cubicBezTo>
                    <a:pt x="1875" y="1148"/>
                    <a:pt x="1873" y="1147"/>
                    <a:pt x="1871" y="1145"/>
                  </a:cubicBezTo>
                  <a:cubicBezTo>
                    <a:pt x="1849" y="1132"/>
                    <a:pt x="1752" y="1073"/>
                    <a:pt x="1661" y="1017"/>
                  </a:cubicBezTo>
                  <a:cubicBezTo>
                    <a:pt x="1615" y="989"/>
                    <a:pt x="1571" y="961"/>
                    <a:pt x="1538" y="940"/>
                  </a:cubicBezTo>
                  <a:cubicBezTo>
                    <a:pt x="1521" y="930"/>
                    <a:pt x="1508" y="921"/>
                    <a:pt x="1498" y="915"/>
                  </a:cubicBezTo>
                  <a:cubicBezTo>
                    <a:pt x="1493" y="911"/>
                    <a:pt x="1490" y="909"/>
                    <a:pt x="1487" y="907"/>
                  </a:cubicBezTo>
                  <a:cubicBezTo>
                    <a:pt x="1486" y="906"/>
                    <a:pt x="1485" y="905"/>
                    <a:pt x="1485" y="905"/>
                  </a:cubicBezTo>
                  <a:cubicBezTo>
                    <a:pt x="1484" y="904"/>
                    <a:pt x="1484" y="904"/>
                    <a:pt x="1484" y="904"/>
                  </a:cubicBezTo>
                  <a:cubicBezTo>
                    <a:pt x="1484" y="904"/>
                    <a:pt x="1484" y="904"/>
                    <a:pt x="1484" y="904"/>
                  </a:cubicBezTo>
                  <a:cubicBezTo>
                    <a:pt x="1483" y="906"/>
                    <a:pt x="1483" y="906"/>
                    <a:pt x="1483" y="906"/>
                  </a:cubicBezTo>
                  <a:cubicBezTo>
                    <a:pt x="1485" y="905"/>
                    <a:pt x="1485" y="905"/>
                    <a:pt x="1485" y="905"/>
                  </a:cubicBezTo>
                  <a:cubicBezTo>
                    <a:pt x="1484" y="904"/>
                    <a:pt x="1484" y="904"/>
                    <a:pt x="1484" y="904"/>
                  </a:cubicBezTo>
                  <a:cubicBezTo>
                    <a:pt x="1483" y="906"/>
                    <a:pt x="1483" y="906"/>
                    <a:pt x="1483" y="906"/>
                  </a:cubicBezTo>
                  <a:cubicBezTo>
                    <a:pt x="1485" y="905"/>
                    <a:pt x="1485" y="905"/>
                    <a:pt x="1485" y="905"/>
                  </a:cubicBezTo>
                  <a:cubicBezTo>
                    <a:pt x="1482" y="906"/>
                    <a:pt x="1482" y="906"/>
                    <a:pt x="1482" y="906"/>
                  </a:cubicBezTo>
                  <a:cubicBezTo>
                    <a:pt x="1485" y="906"/>
                    <a:pt x="1485" y="906"/>
                    <a:pt x="1485" y="906"/>
                  </a:cubicBezTo>
                  <a:cubicBezTo>
                    <a:pt x="1485" y="905"/>
                    <a:pt x="1485" y="905"/>
                    <a:pt x="1485" y="905"/>
                  </a:cubicBezTo>
                  <a:cubicBezTo>
                    <a:pt x="1482" y="906"/>
                    <a:pt x="1482" y="906"/>
                    <a:pt x="1482" y="906"/>
                  </a:cubicBezTo>
                  <a:cubicBezTo>
                    <a:pt x="1485" y="906"/>
                    <a:pt x="1485" y="906"/>
                    <a:pt x="1485" y="906"/>
                  </a:cubicBezTo>
                  <a:cubicBezTo>
                    <a:pt x="1481" y="906"/>
                    <a:pt x="1481" y="906"/>
                    <a:pt x="1481" y="906"/>
                  </a:cubicBezTo>
                  <a:cubicBezTo>
                    <a:pt x="1484" y="909"/>
                    <a:pt x="1484" y="909"/>
                    <a:pt x="1484" y="909"/>
                  </a:cubicBezTo>
                  <a:cubicBezTo>
                    <a:pt x="1485" y="908"/>
                    <a:pt x="1485" y="907"/>
                    <a:pt x="1485" y="906"/>
                  </a:cubicBezTo>
                  <a:cubicBezTo>
                    <a:pt x="1481" y="906"/>
                    <a:pt x="1481" y="906"/>
                    <a:pt x="1481" y="906"/>
                  </a:cubicBezTo>
                  <a:cubicBezTo>
                    <a:pt x="1484" y="909"/>
                    <a:pt x="1484" y="909"/>
                    <a:pt x="1484" y="909"/>
                  </a:cubicBezTo>
                  <a:cubicBezTo>
                    <a:pt x="1484" y="908"/>
                    <a:pt x="1484" y="908"/>
                    <a:pt x="1484" y="908"/>
                  </a:cubicBezTo>
                  <a:cubicBezTo>
                    <a:pt x="1481" y="906"/>
                    <a:pt x="1481" y="906"/>
                    <a:pt x="1481" y="906"/>
                  </a:cubicBezTo>
                  <a:cubicBezTo>
                    <a:pt x="1482" y="910"/>
                    <a:pt x="1482" y="910"/>
                    <a:pt x="1482" y="910"/>
                  </a:cubicBezTo>
                  <a:cubicBezTo>
                    <a:pt x="1483" y="910"/>
                    <a:pt x="1484" y="909"/>
                    <a:pt x="1484" y="908"/>
                  </a:cubicBezTo>
                  <a:cubicBezTo>
                    <a:pt x="1481" y="906"/>
                    <a:pt x="1481" y="906"/>
                    <a:pt x="1481" y="906"/>
                  </a:cubicBezTo>
                  <a:cubicBezTo>
                    <a:pt x="1482" y="910"/>
                    <a:pt x="1482" y="910"/>
                    <a:pt x="1482" y="910"/>
                  </a:cubicBezTo>
                  <a:cubicBezTo>
                    <a:pt x="1481" y="907"/>
                    <a:pt x="1481" y="907"/>
                    <a:pt x="1481" y="907"/>
                  </a:cubicBezTo>
                  <a:cubicBezTo>
                    <a:pt x="1481" y="910"/>
                    <a:pt x="1481" y="910"/>
                    <a:pt x="1481" y="910"/>
                  </a:cubicBezTo>
                  <a:cubicBezTo>
                    <a:pt x="1482" y="910"/>
                    <a:pt x="1482" y="910"/>
                    <a:pt x="1482" y="910"/>
                  </a:cubicBezTo>
                  <a:cubicBezTo>
                    <a:pt x="1481" y="907"/>
                    <a:pt x="1481" y="907"/>
                    <a:pt x="1481" y="907"/>
                  </a:cubicBezTo>
                  <a:cubicBezTo>
                    <a:pt x="1481" y="910"/>
                    <a:pt x="1481" y="910"/>
                    <a:pt x="1481" y="910"/>
                  </a:cubicBezTo>
                  <a:cubicBezTo>
                    <a:pt x="1481" y="909"/>
                    <a:pt x="1481" y="909"/>
                    <a:pt x="1481" y="909"/>
                  </a:cubicBezTo>
                  <a:cubicBezTo>
                    <a:pt x="1481" y="910"/>
                    <a:pt x="1481" y="910"/>
                    <a:pt x="1481" y="910"/>
                  </a:cubicBezTo>
                  <a:cubicBezTo>
                    <a:pt x="1481" y="910"/>
                    <a:pt x="1481" y="910"/>
                    <a:pt x="1481" y="910"/>
                  </a:cubicBezTo>
                  <a:cubicBezTo>
                    <a:pt x="1481" y="909"/>
                    <a:pt x="1481" y="909"/>
                    <a:pt x="1481" y="909"/>
                  </a:cubicBezTo>
                  <a:cubicBezTo>
                    <a:pt x="1481" y="910"/>
                    <a:pt x="1481" y="910"/>
                    <a:pt x="1481" y="910"/>
                  </a:cubicBezTo>
                  <a:cubicBezTo>
                    <a:pt x="1481" y="910"/>
                    <a:pt x="1482" y="910"/>
                    <a:pt x="1483" y="911"/>
                  </a:cubicBezTo>
                  <a:cubicBezTo>
                    <a:pt x="1488" y="913"/>
                    <a:pt x="1498" y="918"/>
                    <a:pt x="1511" y="925"/>
                  </a:cubicBezTo>
                  <a:cubicBezTo>
                    <a:pt x="1558" y="951"/>
                    <a:pt x="1650" y="1005"/>
                    <a:pt x="1729" y="1053"/>
                  </a:cubicBezTo>
                  <a:cubicBezTo>
                    <a:pt x="1769" y="1076"/>
                    <a:pt x="1805" y="1098"/>
                    <a:pt x="1832" y="1114"/>
                  </a:cubicBezTo>
                  <a:cubicBezTo>
                    <a:pt x="1846" y="1123"/>
                    <a:pt x="1856" y="1129"/>
                    <a:pt x="1864" y="1134"/>
                  </a:cubicBezTo>
                  <a:cubicBezTo>
                    <a:pt x="1872" y="1138"/>
                    <a:pt x="1876" y="1141"/>
                    <a:pt x="1876" y="1141"/>
                  </a:cubicBezTo>
                  <a:cubicBezTo>
                    <a:pt x="1877" y="1141"/>
                    <a:pt x="1878" y="1142"/>
                    <a:pt x="1879" y="1141"/>
                  </a:cubicBezTo>
                  <a:cubicBezTo>
                    <a:pt x="1880" y="1141"/>
                    <a:pt x="1881" y="1140"/>
                    <a:pt x="1881" y="1139"/>
                  </a:cubicBezTo>
                  <a:cubicBezTo>
                    <a:pt x="1882" y="1139"/>
                    <a:pt x="1882" y="1138"/>
                    <a:pt x="1882" y="1137"/>
                  </a:cubicBezTo>
                  <a:cubicBezTo>
                    <a:pt x="1882" y="1136"/>
                    <a:pt x="1882" y="1136"/>
                    <a:pt x="1881" y="1135"/>
                  </a:cubicBezTo>
                  <a:cubicBezTo>
                    <a:pt x="1881" y="1135"/>
                    <a:pt x="1881" y="1135"/>
                    <a:pt x="1881" y="1134"/>
                  </a:cubicBezTo>
                  <a:cubicBezTo>
                    <a:pt x="1880" y="1134"/>
                    <a:pt x="1880" y="1134"/>
                    <a:pt x="1880" y="1133"/>
                  </a:cubicBezTo>
                  <a:cubicBezTo>
                    <a:pt x="1878" y="1132"/>
                    <a:pt x="1876" y="1131"/>
                    <a:pt x="1872" y="1128"/>
                  </a:cubicBezTo>
                  <a:cubicBezTo>
                    <a:pt x="1845" y="1111"/>
                    <a:pt x="1755" y="1055"/>
                    <a:pt x="1671" y="1004"/>
                  </a:cubicBezTo>
                  <a:cubicBezTo>
                    <a:pt x="1630" y="978"/>
                    <a:pt x="1590" y="954"/>
                    <a:pt x="1560" y="935"/>
                  </a:cubicBezTo>
                  <a:cubicBezTo>
                    <a:pt x="1545" y="926"/>
                    <a:pt x="1533" y="918"/>
                    <a:pt x="1525" y="913"/>
                  </a:cubicBezTo>
                  <a:cubicBezTo>
                    <a:pt x="1521" y="910"/>
                    <a:pt x="1517" y="908"/>
                    <a:pt x="1515" y="907"/>
                  </a:cubicBezTo>
                  <a:cubicBezTo>
                    <a:pt x="1514" y="906"/>
                    <a:pt x="1513" y="905"/>
                    <a:pt x="1513" y="905"/>
                  </a:cubicBezTo>
                  <a:cubicBezTo>
                    <a:pt x="1512" y="905"/>
                    <a:pt x="1512" y="905"/>
                    <a:pt x="1512" y="905"/>
                  </a:cubicBezTo>
                  <a:cubicBezTo>
                    <a:pt x="1512" y="905"/>
                    <a:pt x="1512" y="905"/>
                    <a:pt x="1512" y="905"/>
                  </a:cubicBezTo>
                  <a:cubicBezTo>
                    <a:pt x="1511" y="906"/>
                    <a:pt x="1511" y="906"/>
                    <a:pt x="1511" y="906"/>
                  </a:cubicBezTo>
                  <a:cubicBezTo>
                    <a:pt x="1512" y="905"/>
                    <a:pt x="1512" y="905"/>
                    <a:pt x="1512" y="905"/>
                  </a:cubicBezTo>
                  <a:cubicBezTo>
                    <a:pt x="1512" y="905"/>
                    <a:pt x="1512" y="905"/>
                    <a:pt x="1512" y="905"/>
                  </a:cubicBezTo>
                  <a:cubicBezTo>
                    <a:pt x="1511" y="906"/>
                    <a:pt x="1511" y="906"/>
                    <a:pt x="1511" y="906"/>
                  </a:cubicBezTo>
                  <a:cubicBezTo>
                    <a:pt x="1512" y="905"/>
                    <a:pt x="1512" y="905"/>
                    <a:pt x="1512" y="905"/>
                  </a:cubicBezTo>
                  <a:cubicBezTo>
                    <a:pt x="1510" y="907"/>
                    <a:pt x="1510" y="907"/>
                    <a:pt x="1510" y="907"/>
                  </a:cubicBezTo>
                  <a:cubicBezTo>
                    <a:pt x="1513" y="905"/>
                    <a:pt x="1513" y="905"/>
                    <a:pt x="1513" y="905"/>
                  </a:cubicBezTo>
                  <a:cubicBezTo>
                    <a:pt x="1512" y="905"/>
                    <a:pt x="1512" y="905"/>
                    <a:pt x="1512" y="905"/>
                  </a:cubicBezTo>
                  <a:cubicBezTo>
                    <a:pt x="1510" y="907"/>
                    <a:pt x="1510" y="907"/>
                    <a:pt x="1510" y="907"/>
                  </a:cubicBezTo>
                  <a:cubicBezTo>
                    <a:pt x="1513" y="905"/>
                    <a:pt x="1513" y="905"/>
                    <a:pt x="1513" y="905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13" y="907"/>
                    <a:pt x="1513" y="907"/>
                    <a:pt x="1513" y="907"/>
                  </a:cubicBezTo>
                  <a:cubicBezTo>
                    <a:pt x="1513" y="906"/>
                    <a:pt x="1513" y="906"/>
                    <a:pt x="1513" y="905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13" y="907"/>
                    <a:pt x="1513" y="907"/>
                    <a:pt x="1513" y="907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13" y="908"/>
                    <a:pt x="1513" y="908"/>
                    <a:pt x="1513" y="908"/>
                  </a:cubicBezTo>
                  <a:cubicBezTo>
                    <a:pt x="1513" y="908"/>
                    <a:pt x="1513" y="907"/>
                    <a:pt x="1513" y="907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13" y="908"/>
                    <a:pt x="1513" y="908"/>
                    <a:pt x="1513" y="908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12" y="910"/>
                    <a:pt x="1512" y="910"/>
                    <a:pt x="1512" y="910"/>
                  </a:cubicBezTo>
                  <a:cubicBezTo>
                    <a:pt x="1513" y="909"/>
                    <a:pt x="1513" y="909"/>
                    <a:pt x="1513" y="908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12" y="910"/>
                    <a:pt x="1512" y="910"/>
                    <a:pt x="1512" y="910"/>
                  </a:cubicBezTo>
                  <a:cubicBezTo>
                    <a:pt x="1513" y="909"/>
                    <a:pt x="1513" y="909"/>
                    <a:pt x="1513" y="909"/>
                  </a:cubicBezTo>
                  <a:cubicBezTo>
                    <a:pt x="1510" y="907"/>
                    <a:pt x="1510" y="907"/>
                    <a:pt x="1510" y="907"/>
                  </a:cubicBezTo>
                  <a:cubicBezTo>
                    <a:pt x="1511" y="911"/>
                    <a:pt x="1511" y="911"/>
                    <a:pt x="1511" y="911"/>
                  </a:cubicBezTo>
                  <a:cubicBezTo>
                    <a:pt x="1511" y="910"/>
                    <a:pt x="1512" y="910"/>
                    <a:pt x="1513" y="909"/>
                  </a:cubicBezTo>
                  <a:cubicBezTo>
                    <a:pt x="1510" y="907"/>
                    <a:pt x="1510" y="907"/>
                    <a:pt x="1510" y="907"/>
                  </a:cubicBezTo>
                  <a:cubicBezTo>
                    <a:pt x="1511" y="911"/>
                    <a:pt x="1511" y="911"/>
                    <a:pt x="1511" y="911"/>
                  </a:cubicBezTo>
                  <a:cubicBezTo>
                    <a:pt x="1510" y="908"/>
                    <a:pt x="1510" y="908"/>
                    <a:pt x="1510" y="908"/>
                  </a:cubicBezTo>
                  <a:cubicBezTo>
                    <a:pt x="1510" y="911"/>
                    <a:pt x="1510" y="911"/>
                    <a:pt x="1510" y="911"/>
                  </a:cubicBezTo>
                  <a:cubicBezTo>
                    <a:pt x="1510" y="911"/>
                    <a:pt x="1511" y="911"/>
                    <a:pt x="1511" y="911"/>
                  </a:cubicBezTo>
                  <a:cubicBezTo>
                    <a:pt x="1510" y="908"/>
                    <a:pt x="1510" y="908"/>
                    <a:pt x="1510" y="908"/>
                  </a:cubicBezTo>
                  <a:cubicBezTo>
                    <a:pt x="1510" y="911"/>
                    <a:pt x="1510" y="911"/>
                    <a:pt x="1510" y="911"/>
                  </a:cubicBezTo>
                  <a:cubicBezTo>
                    <a:pt x="1510" y="910"/>
                    <a:pt x="1510" y="910"/>
                    <a:pt x="1510" y="910"/>
                  </a:cubicBezTo>
                  <a:cubicBezTo>
                    <a:pt x="1510" y="911"/>
                    <a:pt x="1510" y="911"/>
                    <a:pt x="1510" y="911"/>
                  </a:cubicBezTo>
                  <a:cubicBezTo>
                    <a:pt x="1510" y="911"/>
                    <a:pt x="1510" y="911"/>
                    <a:pt x="1510" y="911"/>
                  </a:cubicBezTo>
                  <a:cubicBezTo>
                    <a:pt x="1510" y="910"/>
                    <a:pt x="1510" y="910"/>
                    <a:pt x="1510" y="910"/>
                  </a:cubicBezTo>
                  <a:cubicBezTo>
                    <a:pt x="1510" y="911"/>
                    <a:pt x="1510" y="911"/>
                    <a:pt x="1510" y="911"/>
                  </a:cubicBezTo>
                  <a:cubicBezTo>
                    <a:pt x="1510" y="911"/>
                    <a:pt x="1510" y="911"/>
                    <a:pt x="1510" y="911"/>
                  </a:cubicBezTo>
                  <a:cubicBezTo>
                    <a:pt x="1510" y="911"/>
                    <a:pt x="1511" y="911"/>
                    <a:pt x="1513" y="912"/>
                  </a:cubicBezTo>
                  <a:cubicBezTo>
                    <a:pt x="1517" y="914"/>
                    <a:pt x="1527" y="918"/>
                    <a:pt x="1539" y="925"/>
                  </a:cubicBezTo>
                  <a:cubicBezTo>
                    <a:pt x="1581" y="950"/>
                    <a:pt x="1660" y="999"/>
                    <a:pt x="1731" y="1043"/>
                  </a:cubicBezTo>
                  <a:cubicBezTo>
                    <a:pt x="1766" y="1064"/>
                    <a:pt x="1799" y="1085"/>
                    <a:pt x="1825" y="1100"/>
                  </a:cubicBezTo>
                  <a:cubicBezTo>
                    <a:pt x="1838" y="1107"/>
                    <a:pt x="1849" y="1113"/>
                    <a:pt x="1857" y="1117"/>
                  </a:cubicBezTo>
                  <a:cubicBezTo>
                    <a:pt x="1861" y="1119"/>
                    <a:pt x="1864" y="1121"/>
                    <a:pt x="1867" y="1122"/>
                  </a:cubicBezTo>
                  <a:cubicBezTo>
                    <a:pt x="1869" y="1123"/>
                    <a:pt x="1870" y="1123"/>
                    <a:pt x="1871" y="1124"/>
                  </a:cubicBezTo>
                  <a:cubicBezTo>
                    <a:pt x="1872" y="1124"/>
                    <a:pt x="1873" y="1124"/>
                    <a:pt x="1875" y="1124"/>
                  </a:cubicBezTo>
                  <a:cubicBezTo>
                    <a:pt x="1875" y="1124"/>
                    <a:pt x="1876" y="1124"/>
                    <a:pt x="1877" y="1124"/>
                  </a:cubicBezTo>
                  <a:cubicBezTo>
                    <a:pt x="1877" y="1124"/>
                    <a:pt x="1878" y="1123"/>
                    <a:pt x="1879" y="1122"/>
                  </a:cubicBezTo>
                  <a:cubicBezTo>
                    <a:pt x="1879" y="1121"/>
                    <a:pt x="1880" y="1120"/>
                    <a:pt x="1879" y="1119"/>
                  </a:cubicBezTo>
                  <a:cubicBezTo>
                    <a:pt x="1879" y="1118"/>
                    <a:pt x="1879" y="1117"/>
                    <a:pt x="1878" y="1116"/>
                  </a:cubicBezTo>
                  <a:cubicBezTo>
                    <a:pt x="1878" y="1116"/>
                    <a:pt x="1872" y="1113"/>
                    <a:pt x="1863" y="1107"/>
                  </a:cubicBezTo>
                  <a:cubicBezTo>
                    <a:pt x="1830" y="1087"/>
                    <a:pt x="1748" y="1037"/>
                    <a:pt x="1674" y="991"/>
                  </a:cubicBezTo>
                  <a:cubicBezTo>
                    <a:pt x="1637" y="968"/>
                    <a:pt x="1602" y="946"/>
                    <a:pt x="1577" y="930"/>
                  </a:cubicBezTo>
                  <a:cubicBezTo>
                    <a:pt x="1564" y="922"/>
                    <a:pt x="1553" y="915"/>
                    <a:pt x="1546" y="910"/>
                  </a:cubicBezTo>
                  <a:cubicBezTo>
                    <a:pt x="1543" y="908"/>
                    <a:pt x="1540" y="906"/>
                    <a:pt x="1538" y="905"/>
                  </a:cubicBezTo>
                  <a:cubicBezTo>
                    <a:pt x="1537" y="904"/>
                    <a:pt x="1536" y="903"/>
                    <a:pt x="1536" y="903"/>
                  </a:cubicBezTo>
                  <a:cubicBezTo>
                    <a:pt x="1536" y="903"/>
                    <a:pt x="1536" y="903"/>
                    <a:pt x="1536" y="903"/>
                  </a:cubicBezTo>
                  <a:cubicBezTo>
                    <a:pt x="1536" y="903"/>
                    <a:pt x="1536" y="903"/>
                    <a:pt x="1536" y="903"/>
                  </a:cubicBezTo>
                  <a:cubicBezTo>
                    <a:pt x="1534" y="905"/>
                    <a:pt x="1534" y="905"/>
                    <a:pt x="1534" y="905"/>
                  </a:cubicBezTo>
                  <a:cubicBezTo>
                    <a:pt x="1536" y="903"/>
                    <a:pt x="1536" y="903"/>
                    <a:pt x="1536" y="903"/>
                  </a:cubicBezTo>
                  <a:cubicBezTo>
                    <a:pt x="1536" y="903"/>
                    <a:pt x="1536" y="903"/>
                    <a:pt x="1536" y="903"/>
                  </a:cubicBezTo>
                  <a:cubicBezTo>
                    <a:pt x="1534" y="905"/>
                    <a:pt x="1534" y="905"/>
                    <a:pt x="1534" y="905"/>
                  </a:cubicBezTo>
                  <a:cubicBezTo>
                    <a:pt x="1536" y="903"/>
                    <a:pt x="1536" y="903"/>
                    <a:pt x="1536" y="903"/>
                  </a:cubicBezTo>
                  <a:cubicBezTo>
                    <a:pt x="1533" y="905"/>
                    <a:pt x="1533" y="905"/>
                    <a:pt x="1533" y="905"/>
                  </a:cubicBezTo>
                  <a:cubicBezTo>
                    <a:pt x="1536" y="904"/>
                    <a:pt x="1536" y="904"/>
                    <a:pt x="1536" y="904"/>
                  </a:cubicBezTo>
                  <a:cubicBezTo>
                    <a:pt x="1536" y="903"/>
                    <a:pt x="1536" y="903"/>
                    <a:pt x="1536" y="903"/>
                  </a:cubicBezTo>
                  <a:cubicBezTo>
                    <a:pt x="1533" y="905"/>
                    <a:pt x="1533" y="905"/>
                    <a:pt x="1533" y="905"/>
                  </a:cubicBezTo>
                  <a:cubicBezTo>
                    <a:pt x="1536" y="904"/>
                    <a:pt x="1536" y="904"/>
                    <a:pt x="1536" y="904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7" y="906"/>
                    <a:pt x="1537" y="906"/>
                    <a:pt x="1537" y="906"/>
                  </a:cubicBezTo>
                  <a:cubicBezTo>
                    <a:pt x="1537" y="905"/>
                    <a:pt x="1536" y="904"/>
                    <a:pt x="1536" y="904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7" y="906"/>
                    <a:pt x="1537" y="906"/>
                    <a:pt x="1537" y="906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6" y="907"/>
                    <a:pt x="1536" y="907"/>
                    <a:pt x="1536" y="907"/>
                  </a:cubicBezTo>
                  <a:cubicBezTo>
                    <a:pt x="1537" y="906"/>
                    <a:pt x="1537" y="906"/>
                    <a:pt x="1537" y="906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6" y="907"/>
                    <a:pt x="1536" y="907"/>
                    <a:pt x="1536" y="907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6" y="908"/>
                    <a:pt x="1536" y="908"/>
                    <a:pt x="1536" y="908"/>
                  </a:cubicBezTo>
                  <a:cubicBezTo>
                    <a:pt x="1536" y="908"/>
                    <a:pt x="1536" y="907"/>
                    <a:pt x="1536" y="907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6" y="908"/>
                    <a:pt x="1536" y="908"/>
                    <a:pt x="1536" y="908"/>
                  </a:cubicBezTo>
                  <a:cubicBezTo>
                    <a:pt x="1533" y="906"/>
                    <a:pt x="1533" y="906"/>
                    <a:pt x="1533" y="906"/>
                  </a:cubicBezTo>
                  <a:cubicBezTo>
                    <a:pt x="1531" y="909"/>
                    <a:pt x="1531" y="909"/>
                    <a:pt x="1531" y="909"/>
                  </a:cubicBezTo>
                  <a:cubicBezTo>
                    <a:pt x="1875" y="1111"/>
                    <a:pt x="1875" y="1111"/>
                    <a:pt x="1875" y="1111"/>
                  </a:cubicBezTo>
                  <a:cubicBezTo>
                    <a:pt x="1877" y="1112"/>
                    <a:pt x="1879" y="1111"/>
                    <a:pt x="1881" y="1109"/>
                  </a:cubicBezTo>
                  <a:cubicBezTo>
                    <a:pt x="1881" y="1108"/>
                    <a:pt x="1881" y="1107"/>
                    <a:pt x="1881" y="1107"/>
                  </a:cubicBezTo>
                  <a:cubicBezTo>
                    <a:pt x="1881" y="1106"/>
                    <a:pt x="1881" y="1105"/>
                    <a:pt x="1881" y="1104"/>
                  </a:cubicBezTo>
                  <a:cubicBezTo>
                    <a:pt x="1880" y="1103"/>
                    <a:pt x="1879" y="1102"/>
                    <a:pt x="1878" y="1101"/>
                  </a:cubicBezTo>
                  <a:cubicBezTo>
                    <a:pt x="1876" y="1099"/>
                    <a:pt x="1873" y="1096"/>
                    <a:pt x="1869" y="1094"/>
                  </a:cubicBezTo>
                  <a:cubicBezTo>
                    <a:pt x="1855" y="1083"/>
                    <a:pt x="1828" y="1066"/>
                    <a:pt x="1796" y="1045"/>
                  </a:cubicBezTo>
                  <a:cubicBezTo>
                    <a:pt x="1747" y="1015"/>
                    <a:pt x="1686" y="979"/>
                    <a:pt x="1637" y="950"/>
                  </a:cubicBezTo>
                  <a:cubicBezTo>
                    <a:pt x="1612" y="936"/>
                    <a:pt x="1591" y="923"/>
                    <a:pt x="1575" y="914"/>
                  </a:cubicBezTo>
                  <a:cubicBezTo>
                    <a:pt x="1568" y="909"/>
                    <a:pt x="1562" y="905"/>
                    <a:pt x="1557" y="903"/>
                  </a:cubicBezTo>
                  <a:cubicBezTo>
                    <a:pt x="1555" y="902"/>
                    <a:pt x="1554" y="901"/>
                    <a:pt x="1553" y="900"/>
                  </a:cubicBezTo>
                  <a:cubicBezTo>
                    <a:pt x="1552" y="900"/>
                    <a:pt x="1552" y="899"/>
                    <a:pt x="1552" y="899"/>
                  </a:cubicBezTo>
                  <a:cubicBezTo>
                    <a:pt x="1552" y="899"/>
                    <a:pt x="1552" y="899"/>
                    <a:pt x="1552" y="899"/>
                  </a:cubicBezTo>
                  <a:cubicBezTo>
                    <a:pt x="1550" y="901"/>
                    <a:pt x="1550" y="901"/>
                    <a:pt x="1550" y="901"/>
                  </a:cubicBezTo>
                  <a:cubicBezTo>
                    <a:pt x="1552" y="899"/>
                    <a:pt x="1552" y="899"/>
                    <a:pt x="1552" y="899"/>
                  </a:cubicBezTo>
                  <a:cubicBezTo>
                    <a:pt x="1552" y="899"/>
                    <a:pt x="1552" y="899"/>
                    <a:pt x="1552" y="899"/>
                  </a:cubicBezTo>
                  <a:cubicBezTo>
                    <a:pt x="1550" y="901"/>
                    <a:pt x="1550" y="901"/>
                    <a:pt x="1550" y="901"/>
                  </a:cubicBezTo>
                  <a:cubicBezTo>
                    <a:pt x="1552" y="899"/>
                    <a:pt x="1552" y="899"/>
                    <a:pt x="1552" y="899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2" y="900"/>
                    <a:pt x="1552" y="900"/>
                    <a:pt x="1552" y="900"/>
                  </a:cubicBezTo>
                  <a:cubicBezTo>
                    <a:pt x="1552" y="899"/>
                    <a:pt x="1552" y="899"/>
                    <a:pt x="1552" y="899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2" y="900"/>
                    <a:pt x="1552" y="900"/>
                    <a:pt x="1552" y="900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3" y="902"/>
                    <a:pt x="1553" y="902"/>
                    <a:pt x="1553" y="902"/>
                  </a:cubicBezTo>
                  <a:cubicBezTo>
                    <a:pt x="1553" y="901"/>
                    <a:pt x="1552" y="900"/>
                    <a:pt x="1552" y="900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3" y="902"/>
                    <a:pt x="1553" y="902"/>
                    <a:pt x="1553" y="902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3" y="903"/>
                    <a:pt x="1553" y="903"/>
                    <a:pt x="1553" y="903"/>
                  </a:cubicBezTo>
                  <a:cubicBezTo>
                    <a:pt x="1553" y="903"/>
                    <a:pt x="1553" y="902"/>
                    <a:pt x="1553" y="902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3" y="903"/>
                    <a:pt x="1553" y="903"/>
                    <a:pt x="1553" y="903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1" y="905"/>
                    <a:pt x="1551" y="905"/>
                    <a:pt x="1551" y="905"/>
                  </a:cubicBezTo>
                  <a:cubicBezTo>
                    <a:pt x="1552" y="905"/>
                    <a:pt x="1552" y="904"/>
                    <a:pt x="1553" y="903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1" y="905"/>
                    <a:pt x="1551" y="905"/>
                    <a:pt x="1551" y="905"/>
                  </a:cubicBezTo>
                  <a:cubicBezTo>
                    <a:pt x="1552" y="904"/>
                    <a:pt x="1552" y="904"/>
                    <a:pt x="1552" y="904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0" y="906"/>
                    <a:pt x="1550" y="906"/>
                    <a:pt x="1550" y="906"/>
                  </a:cubicBezTo>
                  <a:cubicBezTo>
                    <a:pt x="1551" y="906"/>
                    <a:pt x="1552" y="905"/>
                    <a:pt x="1552" y="904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50" y="906"/>
                    <a:pt x="1550" y="906"/>
                    <a:pt x="1550" y="906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49" y="906"/>
                    <a:pt x="1549" y="906"/>
                    <a:pt x="1549" y="906"/>
                  </a:cubicBezTo>
                  <a:cubicBezTo>
                    <a:pt x="1549" y="906"/>
                    <a:pt x="1550" y="906"/>
                    <a:pt x="1550" y="906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49" y="906"/>
                    <a:pt x="1549" y="906"/>
                    <a:pt x="1549" y="906"/>
                  </a:cubicBezTo>
                  <a:cubicBezTo>
                    <a:pt x="1549" y="903"/>
                    <a:pt x="1549" y="903"/>
                    <a:pt x="1549" y="903"/>
                  </a:cubicBezTo>
                  <a:cubicBezTo>
                    <a:pt x="1548" y="906"/>
                    <a:pt x="1548" y="906"/>
                    <a:pt x="1548" y="906"/>
                  </a:cubicBezTo>
                  <a:cubicBezTo>
                    <a:pt x="1548" y="906"/>
                    <a:pt x="1549" y="906"/>
                    <a:pt x="1549" y="906"/>
                  </a:cubicBezTo>
                  <a:cubicBezTo>
                    <a:pt x="1549" y="903"/>
                    <a:pt x="1549" y="903"/>
                    <a:pt x="1549" y="903"/>
                  </a:cubicBezTo>
                  <a:cubicBezTo>
                    <a:pt x="1548" y="906"/>
                    <a:pt x="1548" y="906"/>
                    <a:pt x="1548" y="906"/>
                  </a:cubicBezTo>
                  <a:cubicBezTo>
                    <a:pt x="1549" y="905"/>
                    <a:pt x="1549" y="905"/>
                    <a:pt x="1549" y="905"/>
                  </a:cubicBezTo>
                  <a:cubicBezTo>
                    <a:pt x="1548" y="906"/>
                    <a:pt x="1548" y="906"/>
                    <a:pt x="1548" y="906"/>
                  </a:cubicBezTo>
                  <a:cubicBezTo>
                    <a:pt x="1548" y="906"/>
                    <a:pt x="1548" y="906"/>
                    <a:pt x="1548" y="906"/>
                  </a:cubicBezTo>
                  <a:cubicBezTo>
                    <a:pt x="1549" y="905"/>
                    <a:pt x="1549" y="905"/>
                    <a:pt x="1549" y="905"/>
                  </a:cubicBezTo>
                  <a:cubicBezTo>
                    <a:pt x="1548" y="906"/>
                    <a:pt x="1548" y="906"/>
                    <a:pt x="1548" y="906"/>
                  </a:cubicBezTo>
                  <a:cubicBezTo>
                    <a:pt x="1548" y="906"/>
                    <a:pt x="1549" y="906"/>
                    <a:pt x="1550" y="907"/>
                  </a:cubicBezTo>
                  <a:cubicBezTo>
                    <a:pt x="1554" y="908"/>
                    <a:pt x="1562" y="913"/>
                    <a:pt x="1573" y="919"/>
                  </a:cubicBezTo>
                  <a:cubicBezTo>
                    <a:pt x="1611" y="940"/>
                    <a:pt x="1687" y="983"/>
                    <a:pt x="1753" y="1021"/>
                  </a:cubicBezTo>
                  <a:cubicBezTo>
                    <a:pt x="1786" y="1040"/>
                    <a:pt x="1816" y="1058"/>
                    <a:pt x="1839" y="1071"/>
                  </a:cubicBezTo>
                  <a:cubicBezTo>
                    <a:pt x="1850" y="1077"/>
                    <a:pt x="1859" y="1082"/>
                    <a:pt x="1865" y="1086"/>
                  </a:cubicBezTo>
                  <a:cubicBezTo>
                    <a:pt x="1871" y="1090"/>
                    <a:pt x="1875" y="1092"/>
                    <a:pt x="1875" y="1092"/>
                  </a:cubicBezTo>
                  <a:cubicBezTo>
                    <a:pt x="1877" y="1093"/>
                    <a:pt x="1879" y="1092"/>
                    <a:pt x="1880" y="1090"/>
                  </a:cubicBezTo>
                  <a:cubicBezTo>
                    <a:pt x="1881" y="1090"/>
                    <a:pt x="1881" y="1089"/>
                    <a:pt x="1881" y="1088"/>
                  </a:cubicBezTo>
                  <a:cubicBezTo>
                    <a:pt x="1881" y="1087"/>
                    <a:pt x="1881" y="1086"/>
                    <a:pt x="1880" y="1086"/>
                  </a:cubicBezTo>
                  <a:cubicBezTo>
                    <a:pt x="1880" y="1085"/>
                    <a:pt x="1880" y="1085"/>
                    <a:pt x="1879" y="1085"/>
                  </a:cubicBezTo>
                  <a:cubicBezTo>
                    <a:pt x="1879" y="1084"/>
                    <a:pt x="1878" y="1083"/>
                    <a:pt x="1877" y="1083"/>
                  </a:cubicBezTo>
                  <a:cubicBezTo>
                    <a:pt x="1873" y="1080"/>
                    <a:pt x="1866" y="1075"/>
                    <a:pt x="1855" y="1068"/>
                  </a:cubicBezTo>
                  <a:cubicBezTo>
                    <a:pt x="1820" y="1045"/>
                    <a:pt x="1750" y="1004"/>
                    <a:pt x="1689" y="967"/>
                  </a:cubicBezTo>
                  <a:cubicBezTo>
                    <a:pt x="1659" y="948"/>
                    <a:pt x="1631" y="931"/>
                    <a:pt x="1610" y="918"/>
                  </a:cubicBezTo>
                  <a:cubicBezTo>
                    <a:pt x="1600" y="912"/>
                    <a:pt x="1592" y="907"/>
                    <a:pt x="1586" y="903"/>
                  </a:cubicBezTo>
                  <a:cubicBezTo>
                    <a:pt x="1583" y="901"/>
                    <a:pt x="1581" y="900"/>
                    <a:pt x="1580" y="898"/>
                  </a:cubicBezTo>
                  <a:cubicBezTo>
                    <a:pt x="1579" y="898"/>
                    <a:pt x="1578" y="897"/>
                    <a:pt x="1578" y="897"/>
                  </a:cubicBezTo>
                  <a:cubicBezTo>
                    <a:pt x="1578" y="897"/>
                    <a:pt x="1578" y="897"/>
                    <a:pt x="1578" y="897"/>
                  </a:cubicBezTo>
                  <a:cubicBezTo>
                    <a:pt x="1577" y="898"/>
                    <a:pt x="1577" y="898"/>
                    <a:pt x="1577" y="898"/>
                  </a:cubicBezTo>
                  <a:cubicBezTo>
                    <a:pt x="1578" y="897"/>
                    <a:pt x="1578" y="897"/>
                    <a:pt x="1578" y="897"/>
                  </a:cubicBezTo>
                  <a:cubicBezTo>
                    <a:pt x="1578" y="897"/>
                    <a:pt x="1578" y="897"/>
                    <a:pt x="1578" y="897"/>
                  </a:cubicBezTo>
                  <a:cubicBezTo>
                    <a:pt x="1577" y="898"/>
                    <a:pt x="1577" y="898"/>
                    <a:pt x="1577" y="898"/>
                  </a:cubicBezTo>
                  <a:cubicBezTo>
                    <a:pt x="1578" y="897"/>
                    <a:pt x="1578" y="897"/>
                    <a:pt x="1578" y="897"/>
                  </a:cubicBezTo>
                  <a:cubicBezTo>
                    <a:pt x="1575" y="899"/>
                    <a:pt x="1575" y="899"/>
                    <a:pt x="1575" y="899"/>
                  </a:cubicBezTo>
                  <a:cubicBezTo>
                    <a:pt x="1579" y="899"/>
                    <a:pt x="1579" y="899"/>
                    <a:pt x="1579" y="899"/>
                  </a:cubicBezTo>
                  <a:cubicBezTo>
                    <a:pt x="1579" y="898"/>
                    <a:pt x="1578" y="898"/>
                    <a:pt x="1578" y="897"/>
                  </a:cubicBezTo>
                  <a:cubicBezTo>
                    <a:pt x="1575" y="899"/>
                    <a:pt x="1575" y="899"/>
                    <a:pt x="1575" y="899"/>
                  </a:cubicBezTo>
                  <a:cubicBezTo>
                    <a:pt x="1579" y="899"/>
                    <a:pt x="1579" y="899"/>
                    <a:pt x="1579" y="899"/>
                  </a:cubicBezTo>
                  <a:cubicBezTo>
                    <a:pt x="1575" y="899"/>
                    <a:pt x="1575" y="899"/>
                    <a:pt x="1575" y="899"/>
                  </a:cubicBezTo>
                  <a:cubicBezTo>
                    <a:pt x="1578" y="902"/>
                    <a:pt x="1578" y="902"/>
                    <a:pt x="1578" y="902"/>
                  </a:cubicBezTo>
                  <a:cubicBezTo>
                    <a:pt x="1579" y="901"/>
                    <a:pt x="1579" y="900"/>
                    <a:pt x="1579" y="899"/>
                  </a:cubicBezTo>
                  <a:cubicBezTo>
                    <a:pt x="1575" y="899"/>
                    <a:pt x="1575" y="899"/>
                    <a:pt x="1575" y="899"/>
                  </a:cubicBezTo>
                  <a:cubicBezTo>
                    <a:pt x="1578" y="902"/>
                    <a:pt x="1578" y="902"/>
                    <a:pt x="1578" y="902"/>
                  </a:cubicBezTo>
                  <a:cubicBezTo>
                    <a:pt x="1575" y="899"/>
                    <a:pt x="1575" y="899"/>
                    <a:pt x="1575" y="899"/>
                  </a:cubicBezTo>
                  <a:cubicBezTo>
                    <a:pt x="1573" y="903"/>
                    <a:pt x="1573" y="903"/>
                    <a:pt x="1573" y="903"/>
                  </a:cubicBezTo>
                  <a:cubicBezTo>
                    <a:pt x="1875" y="1078"/>
                    <a:pt x="1875" y="1078"/>
                    <a:pt x="1875" y="1078"/>
                  </a:cubicBezTo>
                  <a:cubicBezTo>
                    <a:pt x="1877" y="1079"/>
                    <a:pt x="1879" y="1079"/>
                    <a:pt x="1881" y="1077"/>
                  </a:cubicBezTo>
                  <a:cubicBezTo>
                    <a:pt x="1881" y="1076"/>
                    <a:pt x="1881" y="1075"/>
                    <a:pt x="1881" y="1074"/>
                  </a:cubicBezTo>
                  <a:cubicBezTo>
                    <a:pt x="1881" y="1073"/>
                    <a:pt x="1881" y="1072"/>
                    <a:pt x="1881" y="1072"/>
                  </a:cubicBezTo>
                  <a:cubicBezTo>
                    <a:pt x="1880" y="1071"/>
                    <a:pt x="1879" y="1070"/>
                    <a:pt x="1878" y="1069"/>
                  </a:cubicBezTo>
                  <a:cubicBezTo>
                    <a:pt x="1876" y="1068"/>
                    <a:pt x="1874" y="1066"/>
                    <a:pt x="1871" y="1063"/>
                  </a:cubicBezTo>
                  <a:cubicBezTo>
                    <a:pt x="1858" y="1054"/>
                    <a:pt x="1835" y="1040"/>
                    <a:pt x="1807" y="1023"/>
                  </a:cubicBezTo>
                  <a:cubicBezTo>
                    <a:pt x="1765" y="998"/>
                    <a:pt x="1712" y="967"/>
                    <a:pt x="1669" y="941"/>
                  </a:cubicBezTo>
                  <a:cubicBezTo>
                    <a:pt x="1648" y="929"/>
                    <a:pt x="1629" y="917"/>
                    <a:pt x="1616" y="909"/>
                  </a:cubicBezTo>
                  <a:cubicBezTo>
                    <a:pt x="1609" y="905"/>
                    <a:pt x="1604" y="901"/>
                    <a:pt x="1600" y="899"/>
                  </a:cubicBezTo>
                  <a:cubicBezTo>
                    <a:pt x="1599" y="897"/>
                    <a:pt x="1597" y="896"/>
                    <a:pt x="1596" y="896"/>
                  </a:cubicBezTo>
                  <a:cubicBezTo>
                    <a:pt x="1596" y="895"/>
                    <a:pt x="1596" y="895"/>
                    <a:pt x="1596" y="895"/>
                  </a:cubicBezTo>
                  <a:cubicBezTo>
                    <a:pt x="1595" y="896"/>
                    <a:pt x="1595" y="896"/>
                    <a:pt x="1595" y="896"/>
                  </a:cubicBezTo>
                  <a:cubicBezTo>
                    <a:pt x="1596" y="895"/>
                    <a:pt x="1596" y="895"/>
                    <a:pt x="1596" y="895"/>
                  </a:cubicBezTo>
                  <a:cubicBezTo>
                    <a:pt x="1596" y="895"/>
                    <a:pt x="1596" y="895"/>
                    <a:pt x="1596" y="895"/>
                  </a:cubicBezTo>
                  <a:cubicBezTo>
                    <a:pt x="1595" y="896"/>
                    <a:pt x="1595" y="896"/>
                    <a:pt x="1595" y="896"/>
                  </a:cubicBezTo>
                  <a:cubicBezTo>
                    <a:pt x="1596" y="895"/>
                    <a:pt x="1596" y="895"/>
                    <a:pt x="1596" y="895"/>
                  </a:cubicBezTo>
                  <a:cubicBezTo>
                    <a:pt x="1593" y="897"/>
                    <a:pt x="1593" y="897"/>
                    <a:pt x="1593" y="897"/>
                  </a:cubicBezTo>
                  <a:cubicBezTo>
                    <a:pt x="1596" y="897"/>
                    <a:pt x="1596" y="897"/>
                    <a:pt x="1596" y="897"/>
                  </a:cubicBezTo>
                  <a:cubicBezTo>
                    <a:pt x="1596" y="896"/>
                    <a:pt x="1596" y="896"/>
                    <a:pt x="1596" y="895"/>
                  </a:cubicBezTo>
                  <a:cubicBezTo>
                    <a:pt x="1593" y="897"/>
                    <a:pt x="1593" y="897"/>
                    <a:pt x="1593" y="897"/>
                  </a:cubicBezTo>
                  <a:cubicBezTo>
                    <a:pt x="1596" y="897"/>
                    <a:pt x="1596" y="897"/>
                    <a:pt x="1596" y="897"/>
                  </a:cubicBezTo>
                  <a:cubicBezTo>
                    <a:pt x="1593" y="897"/>
                    <a:pt x="1593" y="897"/>
                    <a:pt x="1593" y="897"/>
                  </a:cubicBezTo>
                  <a:cubicBezTo>
                    <a:pt x="1596" y="899"/>
                    <a:pt x="1596" y="899"/>
                    <a:pt x="1596" y="899"/>
                  </a:cubicBezTo>
                  <a:cubicBezTo>
                    <a:pt x="1596" y="898"/>
                    <a:pt x="1596" y="897"/>
                    <a:pt x="1596" y="897"/>
                  </a:cubicBezTo>
                  <a:cubicBezTo>
                    <a:pt x="1593" y="897"/>
                    <a:pt x="1593" y="897"/>
                    <a:pt x="1593" y="897"/>
                  </a:cubicBezTo>
                  <a:cubicBezTo>
                    <a:pt x="1596" y="899"/>
                    <a:pt x="1596" y="899"/>
                    <a:pt x="1596" y="899"/>
                  </a:cubicBezTo>
                  <a:cubicBezTo>
                    <a:pt x="1592" y="897"/>
                    <a:pt x="1592" y="897"/>
                    <a:pt x="1592" y="897"/>
                  </a:cubicBezTo>
                  <a:cubicBezTo>
                    <a:pt x="1590" y="900"/>
                    <a:pt x="1590" y="900"/>
                    <a:pt x="1590" y="900"/>
                  </a:cubicBezTo>
                  <a:cubicBezTo>
                    <a:pt x="1870" y="1061"/>
                    <a:pt x="1870" y="1061"/>
                    <a:pt x="1870" y="1061"/>
                  </a:cubicBezTo>
                  <a:cubicBezTo>
                    <a:pt x="1871" y="1062"/>
                    <a:pt x="1872" y="1062"/>
                    <a:pt x="1873" y="1062"/>
                  </a:cubicBezTo>
                  <a:cubicBezTo>
                    <a:pt x="1874" y="1061"/>
                    <a:pt x="1875" y="1061"/>
                    <a:pt x="1876" y="1060"/>
                  </a:cubicBezTo>
                  <a:cubicBezTo>
                    <a:pt x="1876" y="1059"/>
                    <a:pt x="1876" y="1058"/>
                    <a:pt x="1876" y="1058"/>
                  </a:cubicBezTo>
                  <a:cubicBezTo>
                    <a:pt x="1876" y="1057"/>
                    <a:pt x="1876" y="1056"/>
                    <a:pt x="1876" y="1056"/>
                  </a:cubicBezTo>
                  <a:cubicBezTo>
                    <a:pt x="1876" y="1055"/>
                    <a:pt x="1875" y="1055"/>
                    <a:pt x="1875" y="1055"/>
                  </a:cubicBezTo>
                  <a:cubicBezTo>
                    <a:pt x="1875" y="1054"/>
                    <a:pt x="1875" y="1054"/>
                    <a:pt x="1874" y="1054"/>
                  </a:cubicBezTo>
                  <a:cubicBezTo>
                    <a:pt x="1873" y="1053"/>
                    <a:pt x="1871" y="1052"/>
                    <a:pt x="1869" y="1050"/>
                  </a:cubicBezTo>
                  <a:cubicBezTo>
                    <a:pt x="1859" y="1043"/>
                    <a:pt x="1838" y="1030"/>
                    <a:pt x="1812" y="1014"/>
                  </a:cubicBezTo>
                  <a:cubicBezTo>
                    <a:pt x="1734" y="965"/>
                    <a:pt x="1611" y="889"/>
                    <a:pt x="1611" y="889"/>
                  </a:cubicBezTo>
                  <a:cubicBezTo>
                    <a:pt x="1608" y="893"/>
                    <a:pt x="1608" y="893"/>
                    <a:pt x="1608" y="893"/>
                  </a:cubicBezTo>
                  <a:cubicBezTo>
                    <a:pt x="1612" y="895"/>
                    <a:pt x="1612" y="895"/>
                    <a:pt x="1612" y="895"/>
                  </a:cubicBezTo>
                  <a:cubicBezTo>
                    <a:pt x="1609" y="893"/>
                    <a:pt x="1609" y="893"/>
                    <a:pt x="1609" y="893"/>
                  </a:cubicBezTo>
                  <a:cubicBezTo>
                    <a:pt x="1610" y="897"/>
                    <a:pt x="1610" y="897"/>
                    <a:pt x="1610" y="897"/>
                  </a:cubicBezTo>
                  <a:cubicBezTo>
                    <a:pt x="1610" y="896"/>
                    <a:pt x="1611" y="896"/>
                    <a:pt x="1612" y="895"/>
                  </a:cubicBezTo>
                  <a:cubicBezTo>
                    <a:pt x="1609" y="893"/>
                    <a:pt x="1609" y="893"/>
                    <a:pt x="1609" y="893"/>
                  </a:cubicBezTo>
                  <a:cubicBezTo>
                    <a:pt x="1610" y="897"/>
                    <a:pt x="1610" y="897"/>
                    <a:pt x="1610" y="897"/>
                  </a:cubicBezTo>
                  <a:cubicBezTo>
                    <a:pt x="1609" y="893"/>
                    <a:pt x="1609" y="893"/>
                    <a:pt x="1609" y="893"/>
                  </a:cubicBezTo>
                  <a:cubicBezTo>
                    <a:pt x="1609" y="897"/>
                    <a:pt x="1609" y="897"/>
                    <a:pt x="1609" y="897"/>
                  </a:cubicBezTo>
                  <a:cubicBezTo>
                    <a:pt x="1609" y="897"/>
                    <a:pt x="1609" y="897"/>
                    <a:pt x="1610" y="897"/>
                  </a:cubicBezTo>
                  <a:cubicBezTo>
                    <a:pt x="1609" y="893"/>
                    <a:pt x="1609" y="893"/>
                    <a:pt x="1609" y="893"/>
                  </a:cubicBezTo>
                  <a:cubicBezTo>
                    <a:pt x="1609" y="897"/>
                    <a:pt x="1609" y="897"/>
                    <a:pt x="1609" y="897"/>
                  </a:cubicBezTo>
                  <a:cubicBezTo>
                    <a:pt x="1609" y="894"/>
                    <a:pt x="1609" y="894"/>
                    <a:pt x="1609" y="894"/>
                  </a:cubicBezTo>
                  <a:cubicBezTo>
                    <a:pt x="1608" y="897"/>
                    <a:pt x="1608" y="897"/>
                    <a:pt x="1608" y="897"/>
                  </a:cubicBezTo>
                  <a:cubicBezTo>
                    <a:pt x="1608" y="897"/>
                    <a:pt x="1608" y="897"/>
                    <a:pt x="1609" y="897"/>
                  </a:cubicBezTo>
                  <a:cubicBezTo>
                    <a:pt x="1609" y="894"/>
                    <a:pt x="1609" y="894"/>
                    <a:pt x="1609" y="894"/>
                  </a:cubicBezTo>
                  <a:cubicBezTo>
                    <a:pt x="1608" y="897"/>
                    <a:pt x="1608" y="897"/>
                    <a:pt x="1608" y="897"/>
                  </a:cubicBezTo>
                  <a:cubicBezTo>
                    <a:pt x="1608" y="895"/>
                    <a:pt x="1608" y="895"/>
                    <a:pt x="1608" y="895"/>
                  </a:cubicBezTo>
                  <a:cubicBezTo>
                    <a:pt x="1608" y="897"/>
                    <a:pt x="1608" y="897"/>
                    <a:pt x="1608" y="897"/>
                  </a:cubicBezTo>
                  <a:cubicBezTo>
                    <a:pt x="1608" y="897"/>
                    <a:pt x="1608" y="897"/>
                    <a:pt x="1608" y="897"/>
                  </a:cubicBezTo>
                  <a:cubicBezTo>
                    <a:pt x="1608" y="895"/>
                    <a:pt x="1608" y="895"/>
                    <a:pt x="1608" y="895"/>
                  </a:cubicBezTo>
                  <a:cubicBezTo>
                    <a:pt x="1608" y="897"/>
                    <a:pt x="1608" y="897"/>
                    <a:pt x="1608" y="897"/>
                  </a:cubicBezTo>
                  <a:cubicBezTo>
                    <a:pt x="1608" y="897"/>
                    <a:pt x="1608" y="897"/>
                    <a:pt x="1608" y="897"/>
                  </a:cubicBezTo>
                  <a:cubicBezTo>
                    <a:pt x="1608" y="897"/>
                    <a:pt x="1609" y="897"/>
                    <a:pt x="1609" y="897"/>
                  </a:cubicBezTo>
                  <a:cubicBezTo>
                    <a:pt x="1612" y="899"/>
                    <a:pt x="1619" y="902"/>
                    <a:pt x="1628" y="908"/>
                  </a:cubicBezTo>
                  <a:cubicBezTo>
                    <a:pt x="1659" y="925"/>
                    <a:pt x="1720" y="961"/>
                    <a:pt x="1773" y="992"/>
                  </a:cubicBezTo>
                  <a:cubicBezTo>
                    <a:pt x="1800" y="1008"/>
                    <a:pt x="1825" y="1022"/>
                    <a:pt x="1844" y="1033"/>
                  </a:cubicBezTo>
                  <a:cubicBezTo>
                    <a:pt x="1853" y="1038"/>
                    <a:pt x="1861" y="1043"/>
                    <a:pt x="1866" y="1046"/>
                  </a:cubicBezTo>
                  <a:cubicBezTo>
                    <a:pt x="1869" y="1047"/>
                    <a:pt x="1872" y="1048"/>
                    <a:pt x="1873" y="1049"/>
                  </a:cubicBezTo>
                  <a:cubicBezTo>
                    <a:pt x="1874" y="1050"/>
                    <a:pt x="1875" y="1050"/>
                    <a:pt x="1876" y="1050"/>
                  </a:cubicBezTo>
                  <a:cubicBezTo>
                    <a:pt x="1876" y="1050"/>
                    <a:pt x="1877" y="1050"/>
                    <a:pt x="1877" y="1051"/>
                  </a:cubicBezTo>
                  <a:cubicBezTo>
                    <a:pt x="1877" y="1051"/>
                    <a:pt x="1878" y="1051"/>
                    <a:pt x="1878" y="1051"/>
                  </a:cubicBezTo>
                  <a:cubicBezTo>
                    <a:pt x="1879" y="1051"/>
                    <a:pt x="1879" y="1051"/>
                    <a:pt x="1880" y="1051"/>
                  </a:cubicBezTo>
                  <a:cubicBezTo>
                    <a:pt x="1880" y="1050"/>
                    <a:pt x="1881" y="1050"/>
                    <a:pt x="1882" y="1049"/>
                  </a:cubicBezTo>
                  <a:cubicBezTo>
                    <a:pt x="1882" y="1049"/>
                    <a:pt x="1882" y="1049"/>
                    <a:pt x="1882" y="1049"/>
                  </a:cubicBezTo>
                  <a:cubicBezTo>
                    <a:pt x="1882" y="1048"/>
                    <a:pt x="1883" y="1047"/>
                    <a:pt x="1883" y="1047"/>
                  </a:cubicBezTo>
                  <a:cubicBezTo>
                    <a:pt x="1883" y="1045"/>
                    <a:pt x="1882" y="1044"/>
                    <a:pt x="1882" y="1044"/>
                  </a:cubicBezTo>
                  <a:cubicBezTo>
                    <a:pt x="1881" y="1043"/>
                    <a:pt x="1881" y="1042"/>
                    <a:pt x="1880" y="1041"/>
                  </a:cubicBezTo>
                  <a:cubicBezTo>
                    <a:pt x="1878" y="1040"/>
                    <a:pt x="1876" y="1038"/>
                    <a:pt x="1873" y="1036"/>
                  </a:cubicBezTo>
                  <a:cubicBezTo>
                    <a:pt x="1861" y="1027"/>
                    <a:pt x="1839" y="1013"/>
                    <a:pt x="1812" y="996"/>
                  </a:cubicBezTo>
                  <a:cubicBezTo>
                    <a:pt x="1732" y="946"/>
                    <a:pt x="1610" y="874"/>
                    <a:pt x="1610" y="874"/>
                  </a:cubicBezTo>
                  <a:cubicBezTo>
                    <a:pt x="1608" y="878"/>
                    <a:pt x="1608" y="878"/>
                    <a:pt x="1608" y="878"/>
                  </a:cubicBezTo>
                  <a:cubicBezTo>
                    <a:pt x="1611" y="880"/>
                    <a:pt x="1611" y="880"/>
                    <a:pt x="1611" y="880"/>
                  </a:cubicBezTo>
                  <a:cubicBezTo>
                    <a:pt x="1608" y="878"/>
                    <a:pt x="1608" y="878"/>
                    <a:pt x="1608" y="878"/>
                  </a:cubicBezTo>
                  <a:cubicBezTo>
                    <a:pt x="1609" y="881"/>
                    <a:pt x="1609" y="881"/>
                    <a:pt x="1609" y="881"/>
                  </a:cubicBezTo>
                  <a:cubicBezTo>
                    <a:pt x="1610" y="881"/>
                    <a:pt x="1611" y="881"/>
                    <a:pt x="1611" y="880"/>
                  </a:cubicBezTo>
                  <a:cubicBezTo>
                    <a:pt x="1608" y="878"/>
                    <a:pt x="1608" y="878"/>
                    <a:pt x="1608" y="878"/>
                  </a:cubicBezTo>
                  <a:cubicBezTo>
                    <a:pt x="1609" y="881"/>
                    <a:pt x="1609" y="881"/>
                    <a:pt x="1609" y="881"/>
                  </a:cubicBezTo>
                  <a:cubicBezTo>
                    <a:pt x="1608" y="878"/>
                    <a:pt x="1608" y="878"/>
                    <a:pt x="1608" y="878"/>
                  </a:cubicBezTo>
                  <a:cubicBezTo>
                    <a:pt x="1608" y="881"/>
                    <a:pt x="1608" y="881"/>
                    <a:pt x="1608" y="881"/>
                  </a:cubicBezTo>
                  <a:cubicBezTo>
                    <a:pt x="1609" y="881"/>
                    <a:pt x="1609" y="881"/>
                    <a:pt x="1609" y="881"/>
                  </a:cubicBezTo>
                  <a:cubicBezTo>
                    <a:pt x="1608" y="878"/>
                    <a:pt x="1608" y="878"/>
                    <a:pt x="1608" y="878"/>
                  </a:cubicBezTo>
                  <a:cubicBezTo>
                    <a:pt x="1608" y="881"/>
                    <a:pt x="1608" y="881"/>
                    <a:pt x="1608" y="881"/>
                  </a:cubicBezTo>
                  <a:cubicBezTo>
                    <a:pt x="1608" y="880"/>
                    <a:pt x="1608" y="880"/>
                    <a:pt x="1608" y="880"/>
                  </a:cubicBezTo>
                  <a:cubicBezTo>
                    <a:pt x="1608" y="881"/>
                    <a:pt x="1608" y="881"/>
                    <a:pt x="1608" y="881"/>
                  </a:cubicBezTo>
                  <a:cubicBezTo>
                    <a:pt x="1608" y="881"/>
                    <a:pt x="1608" y="881"/>
                    <a:pt x="1608" y="881"/>
                  </a:cubicBezTo>
                  <a:cubicBezTo>
                    <a:pt x="1608" y="880"/>
                    <a:pt x="1608" y="880"/>
                    <a:pt x="1608" y="880"/>
                  </a:cubicBezTo>
                  <a:cubicBezTo>
                    <a:pt x="1608" y="881"/>
                    <a:pt x="1608" y="881"/>
                    <a:pt x="1608" y="881"/>
                  </a:cubicBezTo>
                  <a:cubicBezTo>
                    <a:pt x="1608" y="881"/>
                    <a:pt x="1609" y="881"/>
                    <a:pt x="1610" y="882"/>
                  </a:cubicBezTo>
                  <a:cubicBezTo>
                    <a:pt x="1613" y="883"/>
                    <a:pt x="1620" y="886"/>
                    <a:pt x="1629" y="891"/>
                  </a:cubicBezTo>
                  <a:cubicBezTo>
                    <a:pt x="1661" y="908"/>
                    <a:pt x="1722" y="943"/>
                    <a:pt x="1774" y="974"/>
                  </a:cubicBezTo>
                  <a:cubicBezTo>
                    <a:pt x="1800" y="990"/>
                    <a:pt x="1824" y="1004"/>
                    <a:pt x="1841" y="1015"/>
                  </a:cubicBezTo>
                  <a:cubicBezTo>
                    <a:pt x="1850" y="1020"/>
                    <a:pt x="1857" y="1024"/>
                    <a:pt x="1862" y="1027"/>
                  </a:cubicBezTo>
                  <a:cubicBezTo>
                    <a:pt x="1867" y="1030"/>
                    <a:pt x="1870" y="1032"/>
                    <a:pt x="1870" y="1032"/>
                  </a:cubicBezTo>
                  <a:cubicBezTo>
                    <a:pt x="1872" y="1033"/>
                    <a:pt x="1874" y="1032"/>
                    <a:pt x="1875" y="1031"/>
                  </a:cubicBezTo>
                  <a:cubicBezTo>
                    <a:pt x="1877" y="1029"/>
                    <a:pt x="1876" y="1026"/>
                    <a:pt x="1874" y="1025"/>
                  </a:cubicBezTo>
                  <a:cubicBezTo>
                    <a:pt x="1610" y="860"/>
                    <a:pt x="1610" y="860"/>
                    <a:pt x="1610" y="860"/>
                  </a:cubicBezTo>
                  <a:cubicBezTo>
                    <a:pt x="1608" y="864"/>
                    <a:pt x="1608" y="864"/>
                    <a:pt x="1608" y="864"/>
                  </a:cubicBezTo>
                  <a:cubicBezTo>
                    <a:pt x="1606" y="867"/>
                    <a:pt x="1606" y="867"/>
                    <a:pt x="1606" y="867"/>
                  </a:cubicBezTo>
                  <a:cubicBezTo>
                    <a:pt x="1606" y="867"/>
                    <a:pt x="1673" y="905"/>
                    <a:pt x="1740" y="944"/>
                  </a:cubicBezTo>
                  <a:cubicBezTo>
                    <a:pt x="1774" y="963"/>
                    <a:pt x="1808" y="982"/>
                    <a:pt x="1833" y="996"/>
                  </a:cubicBezTo>
                  <a:cubicBezTo>
                    <a:pt x="1846" y="1004"/>
                    <a:pt x="1857" y="1010"/>
                    <a:pt x="1864" y="1014"/>
                  </a:cubicBezTo>
                  <a:cubicBezTo>
                    <a:pt x="1868" y="1016"/>
                    <a:pt x="1871" y="1018"/>
                    <a:pt x="1873" y="1019"/>
                  </a:cubicBezTo>
                  <a:cubicBezTo>
                    <a:pt x="1874" y="1019"/>
                    <a:pt x="1875" y="1020"/>
                    <a:pt x="1875" y="1020"/>
                  </a:cubicBezTo>
                  <a:cubicBezTo>
                    <a:pt x="1876" y="1020"/>
                    <a:pt x="1876" y="1020"/>
                    <a:pt x="1876" y="1020"/>
                  </a:cubicBezTo>
                  <a:cubicBezTo>
                    <a:pt x="1877" y="1021"/>
                    <a:pt x="1877" y="1021"/>
                    <a:pt x="1877" y="1021"/>
                  </a:cubicBezTo>
                  <a:cubicBezTo>
                    <a:pt x="1877" y="1021"/>
                    <a:pt x="1877" y="1021"/>
                    <a:pt x="1877" y="1021"/>
                  </a:cubicBezTo>
                  <a:cubicBezTo>
                    <a:pt x="1877" y="1021"/>
                    <a:pt x="1878" y="1021"/>
                    <a:pt x="1878" y="1021"/>
                  </a:cubicBezTo>
                  <a:cubicBezTo>
                    <a:pt x="1880" y="1021"/>
                    <a:pt x="1881" y="1020"/>
                    <a:pt x="1882" y="1019"/>
                  </a:cubicBezTo>
                  <a:cubicBezTo>
                    <a:pt x="1882" y="1018"/>
                    <a:pt x="1882" y="1017"/>
                    <a:pt x="1882" y="1017"/>
                  </a:cubicBezTo>
                  <a:cubicBezTo>
                    <a:pt x="1882" y="1016"/>
                    <a:pt x="1882" y="1015"/>
                    <a:pt x="1882" y="1015"/>
                  </a:cubicBezTo>
                  <a:cubicBezTo>
                    <a:pt x="1881" y="1014"/>
                    <a:pt x="1881" y="1014"/>
                    <a:pt x="1881" y="1013"/>
                  </a:cubicBezTo>
                  <a:cubicBezTo>
                    <a:pt x="1880" y="1013"/>
                    <a:pt x="1879" y="1012"/>
                    <a:pt x="1879" y="1011"/>
                  </a:cubicBezTo>
                  <a:cubicBezTo>
                    <a:pt x="1875" y="1009"/>
                    <a:pt x="1868" y="1004"/>
                    <a:pt x="1859" y="998"/>
                  </a:cubicBezTo>
                  <a:cubicBezTo>
                    <a:pt x="1795" y="956"/>
                    <a:pt x="1611" y="845"/>
                    <a:pt x="1611" y="845"/>
                  </a:cubicBezTo>
                  <a:cubicBezTo>
                    <a:pt x="1609" y="848"/>
                    <a:pt x="1609" y="848"/>
                    <a:pt x="1609" y="848"/>
                  </a:cubicBezTo>
                  <a:cubicBezTo>
                    <a:pt x="1612" y="851"/>
                    <a:pt x="1612" y="851"/>
                    <a:pt x="1612" y="851"/>
                  </a:cubicBezTo>
                  <a:cubicBezTo>
                    <a:pt x="1609" y="849"/>
                    <a:pt x="1609" y="849"/>
                    <a:pt x="1609" y="849"/>
                  </a:cubicBezTo>
                  <a:cubicBezTo>
                    <a:pt x="1610" y="852"/>
                    <a:pt x="1610" y="852"/>
                    <a:pt x="1610" y="852"/>
                  </a:cubicBezTo>
                  <a:cubicBezTo>
                    <a:pt x="1611" y="852"/>
                    <a:pt x="1611" y="851"/>
                    <a:pt x="1612" y="851"/>
                  </a:cubicBezTo>
                  <a:cubicBezTo>
                    <a:pt x="1609" y="849"/>
                    <a:pt x="1609" y="849"/>
                    <a:pt x="1609" y="849"/>
                  </a:cubicBezTo>
                  <a:cubicBezTo>
                    <a:pt x="1610" y="852"/>
                    <a:pt x="1610" y="852"/>
                    <a:pt x="1610" y="852"/>
                  </a:cubicBezTo>
                  <a:cubicBezTo>
                    <a:pt x="1609" y="850"/>
                    <a:pt x="1609" y="850"/>
                    <a:pt x="1609" y="850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10" y="852"/>
                    <a:pt x="1610" y="852"/>
                    <a:pt x="1610" y="852"/>
                  </a:cubicBezTo>
                  <a:cubicBezTo>
                    <a:pt x="1609" y="850"/>
                    <a:pt x="1609" y="850"/>
                    <a:pt x="1609" y="850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09" y="852"/>
                    <a:pt x="1609" y="852"/>
                    <a:pt x="1609" y="852"/>
                  </a:cubicBezTo>
                  <a:cubicBezTo>
                    <a:pt x="1610" y="852"/>
                    <a:pt x="1610" y="852"/>
                    <a:pt x="1611" y="853"/>
                  </a:cubicBezTo>
                  <a:cubicBezTo>
                    <a:pt x="1615" y="854"/>
                    <a:pt x="1622" y="857"/>
                    <a:pt x="1632" y="862"/>
                  </a:cubicBezTo>
                  <a:cubicBezTo>
                    <a:pt x="1665" y="879"/>
                    <a:pt x="1726" y="915"/>
                    <a:pt x="1778" y="946"/>
                  </a:cubicBezTo>
                  <a:cubicBezTo>
                    <a:pt x="1805" y="961"/>
                    <a:pt x="1829" y="976"/>
                    <a:pt x="1846" y="987"/>
                  </a:cubicBezTo>
                  <a:cubicBezTo>
                    <a:pt x="1855" y="992"/>
                    <a:pt x="1862" y="996"/>
                    <a:pt x="1867" y="999"/>
                  </a:cubicBezTo>
                  <a:cubicBezTo>
                    <a:pt x="1872" y="1002"/>
                    <a:pt x="1875" y="1004"/>
                    <a:pt x="1875" y="1004"/>
                  </a:cubicBezTo>
                  <a:cubicBezTo>
                    <a:pt x="1876" y="1005"/>
                    <a:pt x="1877" y="1005"/>
                    <a:pt x="1878" y="1004"/>
                  </a:cubicBezTo>
                  <a:cubicBezTo>
                    <a:pt x="1879" y="1004"/>
                    <a:pt x="1880" y="1004"/>
                    <a:pt x="1881" y="1003"/>
                  </a:cubicBezTo>
                  <a:cubicBezTo>
                    <a:pt x="1881" y="1002"/>
                    <a:pt x="1881" y="1001"/>
                    <a:pt x="1881" y="1001"/>
                  </a:cubicBezTo>
                  <a:cubicBezTo>
                    <a:pt x="1881" y="999"/>
                    <a:pt x="1881" y="999"/>
                    <a:pt x="1881" y="998"/>
                  </a:cubicBezTo>
                  <a:cubicBezTo>
                    <a:pt x="1880" y="998"/>
                    <a:pt x="1880" y="997"/>
                    <a:pt x="1879" y="997"/>
                  </a:cubicBezTo>
                  <a:cubicBezTo>
                    <a:pt x="1879" y="997"/>
                    <a:pt x="1878" y="996"/>
                    <a:pt x="1877" y="995"/>
                  </a:cubicBezTo>
                  <a:cubicBezTo>
                    <a:pt x="1874" y="993"/>
                    <a:pt x="1867" y="988"/>
                    <a:pt x="1858" y="982"/>
                  </a:cubicBezTo>
                  <a:cubicBezTo>
                    <a:pt x="1794" y="941"/>
                    <a:pt x="1608" y="828"/>
                    <a:pt x="1608" y="828"/>
                  </a:cubicBezTo>
                  <a:cubicBezTo>
                    <a:pt x="1606" y="831"/>
                    <a:pt x="1606" y="831"/>
                    <a:pt x="1606" y="831"/>
                  </a:cubicBezTo>
                  <a:cubicBezTo>
                    <a:pt x="1604" y="835"/>
                    <a:pt x="1604" y="835"/>
                    <a:pt x="1604" y="835"/>
                  </a:cubicBezTo>
                  <a:cubicBezTo>
                    <a:pt x="1871" y="984"/>
                    <a:pt x="1871" y="984"/>
                    <a:pt x="1871" y="984"/>
                  </a:cubicBezTo>
                  <a:cubicBezTo>
                    <a:pt x="1873" y="985"/>
                    <a:pt x="1876" y="985"/>
                    <a:pt x="1877" y="983"/>
                  </a:cubicBezTo>
                  <a:cubicBezTo>
                    <a:pt x="1878" y="981"/>
                    <a:pt x="1877" y="979"/>
                    <a:pt x="1875" y="977"/>
                  </a:cubicBezTo>
                  <a:cubicBezTo>
                    <a:pt x="1875" y="977"/>
                    <a:pt x="1871" y="975"/>
                    <a:pt x="1864" y="971"/>
                  </a:cubicBezTo>
                  <a:cubicBezTo>
                    <a:pt x="1839" y="955"/>
                    <a:pt x="1775" y="916"/>
                    <a:pt x="1718" y="881"/>
                  </a:cubicBezTo>
                  <a:cubicBezTo>
                    <a:pt x="1690" y="863"/>
                    <a:pt x="1663" y="847"/>
                    <a:pt x="1643" y="834"/>
                  </a:cubicBezTo>
                  <a:cubicBezTo>
                    <a:pt x="1633" y="828"/>
                    <a:pt x="1625" y="822"/>
                    <a:pt x="1619" y="819"/>
                  </a:cubicBezTo>
                  <a:cubicBezTo>
                    <a:pt x="1617" y="817"/>
                    <a:pt x="1614" y="815"/>
                    <a:pt x="1613" y="814"/>
                  </a:cubicBezTo>
                  <a:cubicBezTo>
                    <a:pt x="1612" y="814"/>
                    <a:pt x="1612" y="813"/>
                    <a:pt x="1612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09" y="815"/>
                    <a:pt x="1609" y="815"/>
                    <a:pt x="1609" y="815"/>
                  </a:cubicBezTo>
                  <a:cubicBezTo>
                    <a:pt x="1612" y="813"/>
                    <a:pt x="1612" y="813"/>
                    <a:pt x="1612" y="813"/>
                  </a:cubicBezTo>
                  <a:cubicBezTo>
                    <a:pt x="1611" y="813"/>
                    <a:pt x="1611" y="813"/>
                    <a:pt x="1611" y="813"/>
                  </a:cubicBezTo>
                  <a:cubicBezTo>
                    <a:pt x="1609" y="815"/>
                    <a:pt x="1609" y="815"/>
                    <a:pt x="1609" y="815"/>
                  </a:cubicBezTo>
                  <a:cubicBezTo>
                    <a:pt x="1612" y="813"/>
                    <a:pt x="1612" y="813"/>
                    <a:pt x="1612" y="813"/>
                  </a:cubicBezTo>
                  <a:cubicBezTo>
                    <a:pt x="1609" y="815"/>
                    <a:pt x="1609" y="815"/>
                    <a:pt x="1609" y="815"/>
                  </a:cubicBezTo>
                  <a:cubicBezTo>
                    <a:pt x="1612" y="815"/>
                    <a:pt x="1612" y="815"/>
                    <a:pt x="1612" y="815"/>
                  </a:cubicBezTo>
                  <a:cubicBezTo>
                    <a:pt x="1612" y="814"/>
                    <a:pt x="1612" y="814"/>
                    <a:pt x="1612" y="813"/>
                  </a:cubicBezTo>
                  <a:cubicBezTo>
                    <a:pt x="1609" y="815"/>
                    <a:pt x="1609" y="815"/>
                    <a:pt x="1609" y="815"/>
                  </a:cubicBezTo>
                  <a:cubicBezTo>
                    <a:pt x="1612" y="815"/>
                    <a:pt x="1612" y="815"/>
                    <a:pt x="1612" y="815"/>
                  </a:cubicBezTo>
                  <a:cubicBezTo>
                    <a:pt x="1608" y="815"/>
                    <a:pt x="1608" y="815"/>
                    <a:pt x="1608" y="815"/>
                  </a:cubicBezTo>
                  <a:cubicBezTo>
                    <a:pt x="1612" y="816"/>
                    <a:pt x="1612" y="816"/>
                    <a:pt x="1612" y="816"/>
                  </a:cubicBezTo>
                  <a:cubicBezTo>
                    <a:pt x="1612" y="816"/>
                    <a:pt x="1612" y="816"/>
                    <a:pt x="1612" y="815"/>
                  </a:cubicBezTo>
                  <a:cubicBezTo>
                    <a:pt x="1608" y="815"/>
                    <a:pt x="1608" y="815"/>
                    <a:pt x="1608" y="815"/>
                  </a:cubicBezTo>
                  <a:cubicBezTo>
                    <a:pt x="1612" y="816"/>
                    <a:pt x="1612" y="816"/>
                    <a:pt x="1612" y="816"/>
                  </a:cubicBezTo>
                  <a:cubicBezTo>
                    <a:pt x="1608" y="815"/>
                    <a:pt x="1608" y="815"/>
                    <a:pt x="1608" y="815"/>
                  </a:cubicBezTo>
                  <a:cubicBezTo>
                    <a:pt x="1611" y="818"/>
                    <a:pt x="1611" y="818"/>
                    <a:pt x="1611" y="818"/>
                  </a:cubicBezTo>
                  <a:cubicBezTo>
                    <a:pt x="1612" y="817"/>
                    <a:pt x="1612" y="817"/>
                    <a:pt x="1612" y="816"/>
                  </a:cubicBezTo>
                  <a:cubicBezTo>
                    <a:pt x="1608" y="815"/>
                    <a:pt x="1608" y="815"/>
                    <a:pt x="1608" y="815"/>
                  </a:cubicBezTo>
                  <a:cubicBezTo>
                    <a:pt x="1611" y="818"/>
                    <a:pt x="1611" y="818"/>
                    <a:pt x="1611" y="818"/>
                  </a:cubicBezTo>
                  <a:cubicBezTo>
                    <a:pt x="1608" y="815"/>
                    <a:pt x="1608" y="815"/>
                    <a:pt x="1608" y="815"/>
                  </a:cubicBezTo>
                  <a:cubicBezTo>
                    <a:pt x="1606" y="819"/>
                    <a:pt x="1606" y="819"/>
                    <a:pt x="1606" y="819"/>
                  </a:cubicBezTo>
                  <a:cubicBezTo>
                    <a:pt x="1606" y="819"/>
                    <a:pt x="1669" y="856"/>
                    <a:pt x="1733" y="893"/>
                  </a:cubicBezTo>
                  <a:cubicBezTo>
                    <a:pt x="1766" y="912"/>
                    <a:pt x="1799" y="931"/>
                    <a:pt x="1825" y="945"/>
                  </a:cubicBezTo>
                  <a:cubicBezTo>
                    <a:pt x="1838" y="952"/>
                    <a:pt x="1849" y="958"/>
                    <a:pt x="1858" y="962"/>
                  </a:cubicBezTo>
                  <a:cubicBezTo>
                    <a:pt x="1862" y="964"/>
                    <a:pt x="1866" y="965"/>
                    <a:pt x="1869" y="966"/>
                  </a:cubicBezTo>
                  <a:cubicBezTo>
                    <a:pt x="1871" y="967"/>
                    <a:pt x="1872" y="968"/>
                    <a:pt x="1873" y="968"/>
                  </a:cubicBezTo>
                  <a:cubicBezTo>
                    <a:pt x="1874" y="968"/>
                    <a:pt x="1875" y="968"/>
                    <a:pt x="1877" y="968"/>
                  </a:cubicBezTo>
                  <a:cubicBezTo>
                    <a:pt x="1877" y="968"/>
                    <a:pt x="1878" y="968"/>
                    <a:pt x="1879" y="968"/>
                  </a:cubicBezTo>
                  <a:cubicBezTo>
                    <a:pt x="1879" y="968"/>
                    <a:pt x="1880" y="967"/>
                    <a:pt x="1881" y="966"/>
                  </a:cubicBezTo>
                  <a:cubicBezTo>
                    <a:pt x="1882" y="965"/>
                    <a:pt x="1882" y="964"/>
                    <a:pt x="1882" y="963"/>
                  </a:cubicBezTo>
                  <a:cubicBezTo>
                    <a:pt x="1881" y="962"/>
                    <a:pt x="1881" y="961"/>
                    <a:pt x="1880" y="961"/>
                  </a:cubicBezTo>
                  <a:cubicBezTo>
                    <a:pt x="1612" y="793"/>
                    <a:pt x="1612" y="793"/>
                    <a:pt x="1612" y="793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13" y="799"/>
                    <a:pt x="1613" y="799"/>
                    <a:pt x="1613" y="799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11" y="801"/>
                    <a:pt x="1611" y="801"/>
                    <a:pt x="1611" y="801"/>
                  </a:cubicBezTo>
                  <a:cubicBezTo>
                    <a:pt x="1612" y="800"/>
                    <a:pt x="1613" y="800"/>
                    <a:pt x="1613" y="799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11" y="801"/>
                    <a:pt x="1611" y="801"/>
                    <a:pt x="1611" y="801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10" y="801"/>
                    <a:pt x="1610" y="801"/>
                    <a:pt x="1610" y="801"/>
                  </a:cubicBezTo>
                  <a:cubicBezTo>
                    <a:pt x="1610" y="801"/>
                    <a:pt x="1611" y="801"/>
                    <a:pt x="1611" y="801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10" y="801"/>
                    <a:pt x="1610" y="801"/>
                    <a:pt x="1610" y="801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09" y="801"/>
                    <a:pt x="1609" y="801"/>
                    <a:pt x="1609" y="801"/>
                  </a:cubicBezTo>
                  <a:cubicBezTo>
                    <a:pt x="1609" y="801"/>
                    <a:pt x="1609" y="801"/>
                    <a:pt x="1610" y="801"/>
                  </a:cubicBezTo>
                  <a:cubicBezTo>
                    <a:pt x="1610" y="797"/>
                    <a:pt x="1610" y="797"/>
                    <a:pt x="1610" y="797"/>
                  </a:cubicBezTo>
                  <a:cubicBezTo>
                    <a:pt x="1609" y="801"/>
                    <a:pt x="1609" y="801"/>
                    <a:pt x="1609" y="801"/>
                  </a:cubicBezTo>
                  <a:cubicBezTo>
                    <a:pt x="1610" y="799"/>
                    <a:pt x="1610" y="799"/>
                    <a:pt x="1610" y="799"/>
                  </a:cubicBezTo>
                  <a:cubicBezTo>
                    <a:pt x="1609" y="801"/>
                    <a:pt x="1609" y="801"/>
                    <a:pt x="1609" y="801"/>
                  </a:cubicBezTo>
                  <a:cubicBezTo>
                    <a:pt x="1609" y="801"/>
                    <a:pt x="1609" y="801"/>
                    <a:pt x="1609" y="801"/>
                  </a:cubicBezTo>
                  <a:cubicBezTo>
                    <a:pt x="1610" y="799"/>
                    <a:pt x="1610" y="799"/>
                    <a:pt x="1610" y="799"/>
                  </a:cubicBezTo>
                  <a:cubicBezTo>
                    <a:pt x="1609" y="801"/>
                    <a:pt x="1609" y="801"/>
                    <a:pt x="1609" y="801"/>
                  </a:cubicBezTo>
                  <a:cubicBezTo>
                    <a:pt x="1609" y="801"/>
                    <a:pt x="1609" y="801"/>
                    <a:pt x="1609" y="801"/>
                  </a:cubicBezTo>
                  <a:cubicBezTo>
                    <a:pt x="1609" y="801"/>
                    <a:pt x="1610" y="801"/>
                    <a:pt x="1611" y="801"/>
                  </a:cubicBezTo>
                  <a:cubicBezTo>
                    <a:pt x="1614" y="803"/>
                    <a:pt x="1620" y="806"/>
                    <a:pt x="1629" y="811"/>
                  </a:cubicBezTo>
                  <a:cubicBezTo>
                    <a:pt x="1661" y="828"/>
                    <a:pt x="1723" y="863"/>
                    <a:pt x="1776" y="893"/>
                  </a:cubicBezTo>
                  <a:cubicBezTo>
                    <a:pt x="1803" y="908"/>
                    <a:pt x="1828" y="922"/>
                    <a:pt x="1846" y="933"/>
                  </a:cubicBezTo>
                  <a:cubicBezTo>
                    <a:pt x="1856" y="938"/>
                    <a:pt x="1863" y="942"/>
                    <a:pt x="1868" y="945"/>
                  </a:cubicBezTo>
                  <a:cubicBezTo>
                    <a:pt x="1873" y="948"/>
                    <a:pt x="1876" y="949"/>
                    <a:pt x="1876" y="949"/>
                  </a:cubicBezTo>
                  <a:cubicBezTo>
                    <a:pt x="1878" y="951"/>
                    <a:pt x="1880" y="950"/>
                    <a:pt x="1881" y="948"/>
                  </a:cubicBezTo>
                  <a:cubicBezTo>
                    <a:pt x="1883" y="946"/>
                    <a:pt x="1882" y="944"/>
                    <a:pt x="1880" y="943"/>
                  </a:cubicBezTo>
                  <a:cubicBezTo>
                    <a:pt x="1612" y="775"/>
                    <a:pt x="1612" y="775"/>
                    <a:pt x="1612" y="775"/>
                  </a:cubicBezTo>
                  <a:cubicBezTo>
                    <a:pt x="1609" y="778"/>
                    <a:pt x="1609" y="778"/>
                    <a:pt x="1609" y="778"/>
                  </a:cubicBezTo>
                  <a:cubicBezTo>
                    <a:pt x="1613" y="780"/>
                    <a:pt x="1613" y="780"/>
                    <a:pt x="1613" y="780"/>
                  </a:cubicBezTo>
                  <a:cubicBezTo>
                    <a:pt x="1609" y="778"/>
                    <a:pt x="1609" y="778"/>
                    <a:pt x="1609" y="778"/>
                  </a:cubicBezTo>
                  <a:cubicBezTo>
                    <a:pt x="1611" y="782"/>
                    <a:pt x="1611" y="782"/>
                    <a:pt x="1611" y="782"/>
                  </a:cubicBezTo>
                  <a:cubicBezTo>
                    <a:pt x="1611" y="782"/>
                    <a:pt x="1612" y="781"/>
                    <a:pt x="1613" y="780"/>
                  </a:cubicBezTo>
                  <a:cubicBezTo>
                    <a:pt x="1609" y="778"/>
                    <a:pt x="1609" y="778"/>
                    <a:pt x="1609" y="778"/>
                  </a:cubicBezTo>
                  <a:cubicBezTo>
                    <a:pt x="1611" y="782"/>
                    <a:pt x="1611" y="782"/>
                    <a:pt x="1611" y="782"/>
                  </a:cubicBezTo>
                  <a:cubicBezTo>
                    <a:pt x="1609" y="778"/>
                    <a:pt x="1609" y="778"/>
                    <a:pt x="1609" y="778"/>
                  </a:cubicBezTo>
                  <a:cubicBezTo>
                    <a:pt x="1609" y="782"/>
                    <a:pt x="1609" y="782"/>
                    <a:pt x="1609" y="782"/>
                  </a:cubicBezTo>
                  <a:cubicBezTo>
                    <a:pt x="1610" y="782"/>
                    <a:pt x="1610" y="782"/>
                    <a:pt x="1611" y="782"/>
                  </a:cubicBezTo>
                  <a:cubicBezTo>
                    <a:pt x="1609" y="778"/>
                    <a:pt x="1609" y="778"/>
                    <a:pt x="1609" y="778"/>
                  </a:cubicBezTo>
                  <a:cubicBezTo>
                    <a:pt x="1609" y="782"/>
                    <a:pt x="1609" y="782"/>
                    <a:pt x="1609" y="782"/>
                  </a:cubicBezTo>
                  <a:cubicBezTo>
                    <a:pt x="1609" y="779"/>
                    <a:pt x="1609" y="779"/>
                    <a:pt x="1609" y="779"/>
                  </a:cubicBezTo>
                  <a:cubicBezTo>
                    <a:pt x="1608" y="782"/>
                    <a:pt x="1608" y="782"/>
                    <a:pt x="1608" y="782"/>
                  </a:cubicBezTo>
                  <a:cubicBezTo>
                    <a:pt x="1609" y="782"/>
                    <a:pt x="1609" y="782"/>
                    <a:pt x="1609" y="782"/>
                  </a:cubicBezTo>
                  <a:cubicBezTo>
                    <a:pt x="1609" y="779"/>
                    <a:pt x="1609" y="779"/>
                    <a:pt x="1609" y="779"/>
                  </a:cubicBezTo>
                  <a:cubicBezTo>
                    <a:pt x="1608" y="782"/>
                    <a:pt x="1608" y="782"/>
                    <a:pt x="1608" y="782"/>
                  </a:cubicBezTo>
                  <a:cubicBezTo>
                    <a:pt x="1609" y="780"/>
                    <a:pt x="1609" y="780"/>
                    <a:pt x="1609" y="780"/>
                  </a:cubicBezTo>
                  <a:cubicBezTo>
                    <a:pt x="1608" y="782"/>
                    <a:pt x="1608" y="782"/>
                    <a:pt x="1608" y="782"/>
                  </a:cubicBezTo>
                  <a:cubicBezTo>
                    <a:pt x="1608" y="782"/>
                    <a:pt x="1608" y="782"/>
                    <a:pt x="1608" y="782"/>
                  </a:cubicBezTo>
                  <a:cubicBezTo>
                    <a:pt x="1609" y="780"/>
                    <a:pt x="1609" y="780"/>
                    <a:pt x="1609" y="780"/>
                  </a:cubicBezTo>
                  <a:cubicBezTo>
                    <a:pt x="1608" y="782"/>
                    <a:pt x="1608" y="782"/>
                    <a:pt x="1608" y="782"/>
                  </a:cubicBezTo>
                  <a:cubicBezTo>
                    <a:pt x="1608" y="782"/>
                    <a:pt x="1608" y="782"/>
                    <a:pt x="1608" y="782"/>
                  </a:cubicBezTo>
                  <a:cubicBezTo>
                    <a:pt x="1608" y="782"/>
                    <a:pt x="1609" y="782"/>
                    <a:pt x="1610" y="783"/>
                  </a:cubicBezTo>
                  <a:cubicBezTo>
                    <a:pt x="1613" y="784"/>
                    <a:pt x="1619" y="788"/>
                    <a:pt x="1628" y="793"/>
                  </a:cubicBezTo>
                  <a:cubicBezTo>
                    <a:pt x="1660" y="810"/>
                    <a:pt x="1722" y="845"/>
                    <a:pt x="1776" y="876"/>
                  </a:cubicBezTo>
                  <a:cubicBezTo>
                    <a:pt x="1803" y="891"/>
                    <a:pt x="1828" y="906"/>
                    <a:pt x="1846" y="916"/>
                  </a:cubicBezTo>
                  <a:cubicBezTo>
                    <a:pt x="1855" y="921"/>
                    <a:pt x="1862" y="926"/>
                    <a:pt x="1868" y="929"/>
                  </a:cubicBezTo>
                  <a:cubicBezTo>
                    <a:pt x="1873" y="932"/>
                    <a:pt x="1876" y="933"/>
                    <a:pt x="1876" y="933"/>
                  </a:cubicBezTo>
                  <a:cubicBezTo>
                    <a:pt x="1878" y="934"/>
                    <a:pt x="1880" y="934"/>
                    <a:pt x="1881" y="932"/>
                  </a:cubicBezTo>
                  <a:cubicBezTo>
                    <a:pt x="1882" y="930"/>
                    <a:pt x="1882" y="927"/>
                    <a:pt x="1880" y="926"/>
                  </a:cubicBezTo>
                  <a:cubicBezTo>
                    <a:pt x="1880" y="926"/>
                    <a:pt x="1876" y="924"/>
                    <a:pt x="1868" y="919"/>
                  </a:cubicBezTo>
                  <a:cubicBezTo>
                    <a:pt x="1843" y="903"/>
                    <a:pt x="1778" y="863"/>
                    <a:pt x="1720" y="827"/>
                  </a:cubicBezTo>
                  <a:cubicBezTo>
                    <a:pt x="1691" y="809"/>
                    <a:pt x="1664" y="792"/>
                    <a:pt x="1644" y="779"/>
                  </a:cubicBezTo>
                  <a:cubicBezTo>
                    <a:pt x="1634" y="773"/>
                    <a:pt x="1626" y="768"/>
                    <a:pt x="1620" y="764"/>
                  </a:cubicBezTo>
                  <a:cubicBezTo>
                    <a:pt x="1617" y="762"/>
                    <a:pt x="1615" y="761"/>
                    <a:pt x="1613" y="760"/>
                  </a:cubicBezTo>
                  <a:cubicBezTo>
                    <a:pt x="1613" y="760"/>
                    <a:pt x="1612" y="759"/>
                    <a:pt x="1612" y="759"/>
                  </a:cubicBezTo>
                  <a:cubicBezTo>
                    <a:pt x="1611" y="759"/>
                    <a:pt x="1611" y="759"/>
                    <a:pt x="1611" y="759"/>
                  </a:cubicBezTo>
                  <a:cubicBezTo>
                    <a:pt x="1610" y="760"/>
                    <a:pt x="1610" y="760"/>
                    <a:pt x="1610" y="760"/>
                  </a:cubicBezTo>
                  <a:cubicBezTo>
                    <a:pt x="1612" y="759"/>
                    <a:pt x="1612" y="759"/>
                    <a:pt x="1612" y="759"/>
                  </a:cubicBezTo>
                  <a:cubicBezTo>
                    <a:pt x="1611" y="759"/>
                    <a:pt x="1611" y="759"/>
                    <a:pt x="1611" y="759"/>
                  </a:cubicBezTo>
                  <a:cubicBezTo>
                    <a:pt x="1610" y="760"/>
                    <a:pt x="1610" y="760"/>
                    <a:pt x="1610" y="760"/>
                  </a:cubicBezTo>
                  <a:cubicBezTo>
                    <a:pt x="1612" y="759"/>
                    <a:pt x="1612" y="759"/>
                    <a:pt x="1612" y="759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2" y="759"/>
                    <a:pt x="1612" y="759"/>
                    <a:pt x="1612" y="759"/>
                  </a:cubicBezTo>
                  <a:cubicBezTo>
                    <a:pt x="1612" y="759"/>
                    <a:pt x="1612" y="759"/>
                    <a:pt x="1612" y="759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2" y="759"/>
                    <a:pt x="1612" y="759"/>
                    <a:pt x="1612" y="759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2" y="760"/>
                    <a:pt x="1612" y="760"/>
                    <a:pt x="1612" y="760"/>
                  </a:cubicBezTo>
                  <a:cubicBezTo>
                    <a:pt x="1612" y="759"/>
                    <a:pt x="1612" y="759"/>
                    <a:pt x="1612" y="759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2" y="760"/>
                    <a:pt x="1612" y="760"/>
                    <a:pt x="1612" y="760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3" y="762"/>
                    <a:pt x="1613" y="762"/>
                    <a:pt x="1613" y="762"/>
                  </a:cubicBezTo>
                  <a:cubicBezTo>
                    <a:pt x="1613" y="761"/>
                    <a:pt x="1613" y="760"/>
                    <a:pt x="1612" y="760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3" y="762"/>
                    <a:pt x="1613" y="762"/>
                    <a:pt x="1613" y="762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2" y="764"/>
                    <a:pt x="1612" y="764"/>
                    <a:pt x="1612" y="764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0" y="765"/>
                    <a:pt x="1610" y="765"/>
                    <a:pt x="1610" y="765"/>
                  </a:cubicBezTo>
                  <a:cubicBezTo>
                    <a:pt x="1611" y="765"/>
                    <a:pt x="1612" y="765"/>
                    <a:pt x="1612" y="764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10" y="765"/>
                    <a:pt x="1610" y="765"/>
                    <a:pt x="1610" y="765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09" y="766"/>
                    <a:pt x="1609" y="766"/>
                    <a:pt x="1609" y="766"/>
                  </a:cubicBezTo>
                  <a:cubicBezTo>
                    <a:pt x="1609" y="766"/>
                    <a:pt x="1610" y="766"/>
                    <a:pt x="1610" y="765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09" y="766"/>
                    <a:pt x="1609" y="766"/>
                    <a:pt x="1609" y="766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08" y="766"/>
                    <a:pt x="1608" y="766"/>
                    <a:pt x="1608" y="766"/>
                  </a:cubicBezTo>
                  <a:cubicBezTo>
                    <a:pt x="1608" y="766"/>
                    <a:pt x="1608" y="766"/>
                    <a:pt x="1609" y="766"/>
                  </a:cubicBezTo>
                  <a:cubicBezTo>
                    <a:pt x="1609" y="762"/>
                    <a:pt x="1609" y="762"/>
                    <a:pt x="1609" y="762"/>
                  </a:cubicBezTo>
                  <a:cubicBezTo>
                    <a:pt x="1608" y="766"/>
                    <a:pt x="1608" y="766"/>
                    <a:pt x="1608" y="766"/>
                  </a:cubicBezTo>
                  <a:cubicBezTo>
                    <a:pt x="1609" y="763"/>
                    <a:pt x="1609" y="763"/>
                    <a:pt x="1609" y="763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6"/>
                    <a:pt x="1608" y="766"/>
                    <a:pt x="1608" y="766"/>
                  </a:cubicBezTo>
                  <a:cubicBezTo>
                    <a:pt x="1609" y="763"/>
                    <a:pt x="1609" y="763"/>
                    <a:pt x="1609" y="763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5"/>
                    <a:pt x="1608" y="765"/>
                    <a:pt x="1608" y="765"/>
                  </a:cubicBezTo>
                  <a:cubicBezTo>
                    <a:pt x="1608" y="766"/>
                    <a:pt x="1608" y="766"/>
                    <a:pt x="1609" y="766"/>
                  </a:cubicBezTo>
                  <a:cubicBezTo>
                    <a:pt x="1614" y="769"/>
                    <a:pt x="1633" y="780"/>
                    <a:pt x="1657" y="795"/>
                  </a:cubicBezTo>
                  <a:cubicBezTo>
                    <a:pt x="1694" y="817"/>
                    <a:pt x="1744" y="848"/>
                    <a:pt x="1787" y="873"/>
                  </a:cubicBezTo>
                  <a:cubicBezTo>
                    <a:pt x="1809" y="886"/>
                    <a:pt x="1828" y="897"/>
                    <a:pt x="1843" y="905"/>
                  </a:cubicBezTo>
                  <a:cubicBezTo>
                    <a:pt x="1851" y="909"/>
                    <a:pt x="1857" y="912"/>
                    <a:pt x="1862" y="915"/>
                  </a:cubicBezTo>
                  <a:cubicBezTo>
                    <a:pt x="1865" y="916"/>
                    <a:pt x="1867" y="917"/>
                    <a:pt x="1869" y="917"/>
                  </a:cubicBezTo>
                  <a:cubicBezTo>
                    <a:pt x="1870" y="918"/>
                    <a:pt x="1871" y="918"/>
                    <a:pt x="1871" y="918"/>
                  </a:cubicBezTo>
                  <a:cubicBezTo>
                    <a:pt x="1872" y="918"/>
                    <a:pt x="1873" y="918"/>
                    <a:pt x="1874" y="918"/>
                  </a:cubicBezTo>
                  <a:cubicBezTo>
                    <a:pt x="1874" y="918"/>
                    <a:pt x="1875" y="918"/>
                    <a:pt x="1876" y="918"/>
                  </a:cubicBezTo>
                  <a:cubicBezTo>
                    <a:pt x="1876" y="918"/>
                    <a:pt x="1877" y="917"/>
                    <a:pt x="1878" y="916"/>
                  </a:cubicBezTo>
                  <a:cubicBezTo>
                    <a:pt x="1879" y="915"/>
                    <a:pt x="1879" y="914"/>
                    <a:pt x="1879" y="913"/>
                  </a:cubicBezTo>
                  <a:cubicBezTo>
                    <a:pt x="1878" y="912"/>
                    <a:pt x="1878" y="911"/>
                    <a:pt x="1877" y="911"/>
                  </a:cubicBezTo>
                  <a:cubicBezTo>
                    <a:pt x="1877" y="911"/>
                    <a:pt x="1873" y="908"/>
                    <a:pt x="1865" y="904"/>
                  </a:cubicBezTo>
                  <a:cubicBezTo>
                    <a:pt x="1839" y="888"/>
                    <a:pt x="1775" y="849"/>
                    <a:pt x="1717" y="814"/>
                  </a:cubicBezTo>
                  <a:cubicBezTo>
                    <a:pt x="1688" y="796"/>
                    <a:pt x="1660" y="779"/>
                    <a:pt x="1640" y="766"/>
                  </a:cubicBezTo>
                  <a:cubicBezTo>
                    <a:pt x="1630" y="759"/>
                    <a:pt x="1622" y="754"/>
                    <a:pt x="1616" y="750"/>
                  </a:cubicBezTo>
                  <a:cubicBezTo>
                    <a:pt x="1613" y="748"/>
                    <a:pt x="1611" y="746"/>
                    <a:pt x="1610" y="745"/>
                  </a:cubicBezTo>
                  <a:cubicBezTo>
                    <a:pt x="1609" y="744"/>
                    <a:pt x="1609" y="744"/>
                    <a:pt x="1608" y="744"/>
                  </a:cubicBezTo>
                  <a:cubicBezTo>
                    <a:pt x="1608" y="744"/>
                    <a:pt x="1608" y="744"/>
                    <a:pt x="1608" y="744"/>
                  </a:cubicBezTo>
                  <a:cubicBezTo>
                    <a:pt x="1607" y="745"/>
                    <a:pt x="1607" y="745"/>
                    <a:pt x="1607" y="745"/>
                  </a:cubicBezTo>
                  <a:cubicBezTo>
                    <a:pt x="1609" y="744"/>
                    <a:pt x="1609" y="744"/>
                    <a:pt x="1609" y="744"/>
                  </a:cubicBezTo>
                  <a:cubicBezTo>
                    <a:pt x="1608" y="744"/>
                    <a:pt x="1608" y="744"/>
                    <a:pt x="1608" y="744"/>
                  </a:cubicBezTo>
                  <a:cubicBezTo>
                    <a:pt x="1607" y="745"/>
                    <a:pt x="1607" y="745"/>
                    <a:pt x="1607" y="745"/>
                  </a:cubicBezTo>
                  <a:cubicBezTo>
                    <a:pt x="1609" y="744"/>
                    <a:pt x="1609" y="744"/>
                    <a:pt x="1609" y="744"/>
                  </a:cubicBezTo>
                  <a:cubicBezTo>
                    <a:pt x="1606" y="746"/>
                    <a:pt x="1606" y="746"/>
                    <a:pt x="1606" y="746"/>
                  </a:cubicBezTo>
                  <a:cubicBezTo>
                    <a:pt x="1609" y="746"/>
                    <a:pt x="1609" y="746"/>
                    <a:pt x="1609" y="746"/>
                  </a:cubicBezTo>
                  <a:cubicBezTo>
                    <a:pt x="1609" y="745"/>
                    <a:pt x="1609" y="744"/>
                    <a:pt x="1609" y="744"/>
                  </a:cubicBezTo>
                  <a:cubicBezTo>
                    <a:pt x="1606" y="746"/>
                    <a:pt x="1606" y="746"/>
                    <a:pt x="1606" y="746"/>
                  </a:cubicBezTo>
                  <a:cubicBezTo>
                    <a:pt x="1609" y="746"/>
                    <a:pt x="1609" y="746"/>
                    <a:pt x="1609" y="746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8" y="748"/>
                    <a:pt x="1608" y="748"/>
                    <a:pt x="1608" y="748"/>
                  </a:cubicBezTo>
                  <a:cubicBezTo>
                    <a:pt x="1609" y="747"/>
                    <a:pt x="1609" y="746"/>
                    <a:pt x="1609" y="746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8" y="748"/>
                    <a:pt x="1608" y="748"/>
                    <a:pt x="1608" y="748"/>
                  </a:cubicBezTo>
                  <a:cubicBezTo>
                    <a:pt x="1608" y="748"/>
                    <a:pt x="1608" y="748"/>
                    <a:pt x="1608" y="748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6" y="749"/>
                    <a:pt x="1606" y="749"/>
                    <a:pt x="1606" y="749"/>
                  </a:cubicBezTo>
                  <a:cubicBezTo>
                    <a:pt x="1607" y="749"/>
                    <a:pt x="1608" y="749"/>
                    <a:pt x="1608" y="748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6" y="749"/>
                    <a:pt x="1606" y="749"/>
                    <a:pt x="1606" y="749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6" y="749"/>
                    <a:pt x="1606" y="749"/>
                    <a:pt x="1606" y="749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7"/>
                    <a:pt x="1605" y="747"/>
                    <a:pt x="1605" y="747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7"/>
                    <a:pt x="1605" y="747"/>
                    <a:pt x="1605" y="747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5" y="749"/>
                    <a:pt x="1605" y="749"/>
                  </a:cubicBezTo>
                  <a:cubicBezTo>
                    <a:pt x="1605" y="749"/>
                    <a:pt x="1606" y="750"/>
                    <a:pt x="1606" y="750"/>
                  </a:cubicBezTo>
                  <a:cubicBezTo>
                    <a:pt x="1610" y="751"/>
                    <a:pt x="1617" y="755"/>
                    <a:pt x="1626" y="760"/>
                  </a:cubicBezTo>
                  <a:cubicBezTo>
                    <a:pt x="1658" y="777"/>
                    <a:pt x="1720" y="813"/>
                    <a:pt x="1774" y="844"/>
                  </a:cubicBezTo>
                  <a:cubicBezTo>
                    <a:pt x="1801" y="860"/>
                    <a:pt x="1826" y="874"/>
                    <a:pt x="1844" y="885"/>
                  </a:cubicBezTo>
                  <a:cubicBezTo>
                    <a:pt x="1853" y="890"/>
                    <a:pt x="1861" y="894"/>
                    <a:pt x="1866" y="897"/>
                  </a:cubicBezTo>
                  <a:cubicBezTo>
                    <a:pt x="1871" y="900"/>
                    <a:pt x="1874" y="902"/>
                    <a:pt x="1874" y="902"/>
                  </a:cubicBezTo>
                  <a:cubicBezTo>
                    <a:pt x="1876" y="903"/>
                    <a:pt x="1878" y="903"/>
                    <a:pt x="1879" y="901"/>
                  </a:cubicBezTo>
                  <a:cubicBezTo>
                    <a:pt x="1880" y="900"/>
                    <a:pt x="1880" y="899"/>
                    <a:pt x="1880" y="898"/>
                  </a:cubicBezTo>
                  <a:cubicBezTo>
                    <a:pt x="1880" y="897"/>
                    <a:pt x="1880" y="897"/>
                    <a:pt x="1879" y="896"/>
                  </a:cubicBezTo>
                  <a:cubicBezTo>
                    <a:pt x="1879" y="895"/>
                    <a:pt x="1878" y="894"/>
                    <a:pt x="1877" y="893"/>
                  </a:cubicBezTo>
                  <a:cubicBezTo>
                    <a:pt x="1875" y="891"/>
                    <a:pt x="1873" y="889"/>
                    <a:pt x="1870" y="887"/>
                  </a:cubicBezTo>
                  <a:cubicBezTo>
                    <a:pt x="1858" y="879"/>
                    <a:pt x="1836" y="865"/>
                    <a:pt x="1810" y="848"/>
                  </a:cubicBezTo>
                  <a:cubicBezTo>
                    <a:pt x="1770" y="824"/>
                    <a:pt x="1719" y="794"/>
                    <a:pt x="1679" y="771"/>
                  </a:cubicBezTo>
                  <a:cubicBezTo>
                    <a:pt x="1659" y="759"/>
                    <a:pt x="1641" y="748"/>
                    <a:pt x="1629" y="741"/>
                  </a:cubicBezTo>
                  <a:cubicBezTo>
                    <a:pt x="1622" y="737"/>
                    <a:pt x="1617" y="734"/>
                    <a:pt x="1614" y="731"/>
                  </a:cubicBezTo>
                  <a:cubicBezTo>
                    <a:pt x="1612" y="730"/>
                    <a:pt x="1611" y="729"/>
                    <a:pt x="1610" y="729"/>
                  </a:cubicBezTo>
                  <a:cubicBezTo>
                    <a:pt x="1610" y="728"/>
                    <a:pt x="1610" y="728"/>
                    <a:pt x="1610" y="728"/>
                  </a:cubicBezTo>
                  <a:cubicBezTo>
                    <a:pt x="1608" y="729"/>
                    <a:pt x="1608" y="729"/>
                    <a:pt x="1608" y="729"/>
                  </a:cubicBezTo>
                  <a:cubicBezTo>
                    <a:pt x="1610" y="728"/>
                    <a:pt x="1610" y="728"/>
                    <a:pt x="1610" y="728"/>
                  </a:cubicBezTo>
                  <a:cubicBezTo>
                    <a:pt x="1610" y="728"/>
                    <a:pt x="1610" y="728"/>
                    <a:pt x="1610" y="728"/>
                  </a:cubicBezTo>
                  <a:cubicBezTo>
                    <a:pt x="1608" y="729"/>
                    <a:pt x="1608" y="729"/>
                    <a:pt x="1608" y="729"/>
                  </a:cubicBezTo>
                  <a:cubicBezTo>
                    <a:pt x="1610" y="728"/>
                    <a:pt x="1610" y="728"/>
                    <a:pt x="1610" y="728"/>
                  </a:cubicBezTo>
                  <a:cubicBezTo>
                    <a:pt x="1607" y="730"/>
                    <a:pt x="1607" y="730"/>
                    <a:pt x="1607" y="730"/>
                  </a:cubicBezTo>
                  <a:cubicBezTo>
                    <a:pt x="1610" y="730"/>
                    <a:pt x="1610" y="730"/>
                    <a:pt x="1610" y="730"/>
                  </a:cubicBezTo>
                  <a:cubicBezTo>
                    <a:pt x="1610" y="729"/>
                    <a:pt x="1610" y="729"/>
                    <a:pt x="1610" y="728"/>
                  </a:cubicBezTo>
                  <a:cubicBezTo>
                    <a:pt x="1607" y="730"/>
                    <a:pt x="1607" y="730"/>
                    <a:pt x="1607" y="730"/>
                  </a:cubicBezTo>
                  <a:cubicBezTo>
                    <a:pt x="1610" y="730"/>
                    <a:pt x="1610" y="730"/>
                    <a:pt x="1610" y="730"/>
                  </a:cubicBezTo>
                  <a:cubicBezTo>
                    <a:pt x="1607" y="730"/>
                    <a:pt x="1607" y="730"/>
                    <a:pt x="1607" y="730"/>
                  </a:cubicBezTo>
                  <a:cubicBezTo>
                    <a:pt x="1610" y="733"/>
                    <a:pt x="1610" y="733"/>
                    <a:pt x="1610" y="733"/>
                  </a:cubicBezTo>
                  <a:cubicBezTo>
                    <a:pt x="1610" y="732"/>
                    <a:pt x="1610" y="731"/>
                    <a:pt x="1610" y="730"/>
                  </a:cubicBezTo>
                  <a:cubicBezTo>
                    <a:pt x="1607" y="730"/>
                    <a:pt x="1607" y="730"/>
                    <a:pt x="1607" y="730"/>
                  </a:cubicBezTo>
                  <a:cubicBezTo>
                    <a:pt x="1610" y="733"/>
                    <a:pt x="1610" y="733"/>
                    <a:pt x="1610" y="733"/>
                  </a:cubicBezTo>
                  <a:cubicBezTo>
                    <a:pt x="1610" y="732"/>
                    <a:pt x="1610" y="732"/>
                    <a:pt x="1610" y="732"/>
                  </a:cubicBezTo>
                  <a:cubicBezTo>
                    <a:pt x="1607" y="731"/>
                    <a:pt x="1607" y="731"/>
                    <a:pt x="1607" y="731"/>
                  </a:cubicBezTo>
                  <a:cubicBezTo>
                    <a:pt x="1608" y="734"/>
                    <a:pt x="1608" y="734"/>
                    <a:pt x="1608" y="734"/>
                  </a:cubicBezTo>
                  <a:cubicBezTo>
                    <a:pt x="1609" y="734"/>
                    <a:pt x="1609" y="733"/>
                    <a:pt x="1610" y="732"/>
                  </a:cubicBezTo>
                  <a:cubicBezTo>
                    <a:pt x="1607" y="731"/>
                    <a:pt x="1607" y="731"/>
                    <a:pt x="1607" y="731"/>
                  </a:cubicBezTo>
                  <a:cubicBezTo>
                    <a:pt x="1608" y="734"/>
                    <a:pt x="1608" y="734"/>
                    <a:pt x="1608" y="734"/>
                  </a:cubicBezTo>
                  <a:cubicBezTo>
                    <a:pt x="1607" y="732"/>
                    <a:pt x="1607" y="732"/>
                    <a:pt x="1607" y="732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8" y="734"/>
                    <a:pt x="1608" y="734"/>
                  </a:cubicBezTo>
                  <a:cubicBezTo>
                    <a:pt x="1607" y="732"/>
                    <a:pt x="1607" y="732"/>
                    <a:pt x="1607" y="732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7" y="734"/>
                    <a:pt x="1607" y="734"/>
                  </a:cubicBezTo>
                  <a:cubicBezTo>
                    <a:pt x="1607" y="734"/>
                    <a:pt x="1608" y="734"/>
                    <a:pt x="1609" y="734"/>
                  </a:cubicBezTo>
                  <a:cubicBezTo>
                    <a:pt x="1612" y="735"/>
                    <a:pt x="1620" y="739"/>
                    <a:pt x="1629" y="743"/>
                  </a:cubicBezTo>
                  <a:cubicBezTo>
                    <a:pt x="1662" y="759"/>
                    <a:pt x="1722" y="794"/>
                    <a:pt x="1775" y="824"/>
                  </a:cubicBezTo>
                  <a:cubicBezTo>
                    <a:pt x="1801" y="839"/>
                    <a:pt x="1825" y="853"/>
                    <a:pt x="1843" y="864"/>
                  </a:cubicBezTo>
                  <a:cubicBezTo>
                    <a:pt x="1852" y="869"/>
                    <a:pt x="1859" y="873"/>
                    <a:pt x="1864" y="876"/>
                  </a:cubicBezTo>
                  <a:cubicBezTo>
                    <a:pt x="1869" y="879"/>
                    <a:pt x="1871" y="881"/>
                    <a:pt x="1871" y="881"/>
                  </a:cubicBezTo>
                  <a:cubicBezTo>
                    <a:pt x="1873" y="882"/>
                    <a:pt x="1876" y="881"/>
                    <a:pt x="1877" y="879"/>
                  </a:cubicBezTo>
                  <a:cubicBezTo>
                    <a:pt x="1878" y="877"/>
                    <a:pt x="1877" y="875"/>
                    <a:pt x="1876" y="874"/>
                  </a:cubicBezTo>
                  <a:cubicBezTo>
                    <a:pt x="1607" y="706"/>
                    <a:pt x="1607" y="706"/>
                    <a:pt x="1607" y="706"/>
                  </a:cubicBezTo>
                  <a:cubicBezTo>
                    <a:pt x="1605" y="709"/>
                    <a:pt x="1605" y="709"/>
                    <a:pt x="1605" y="709"/>
                  </a:cubicBezTo>
                  <a:cubicBezTo>
                    <a:pt x="1603" y="713"/>
                    <a:pt x="1603" y="713"/>
                    <a:pt x="1603" y="713"/>
                  </a:cubicBezTo>
                  <a:cubicBezTo>
                    <a:pt x="1603" y="713"/>
                    <a:pt x="1668" y="752"/>
                    <a:pt x="1734" y="791"/>
                  </a:cubicBezTo>
                  <a:cubicBezTo>
                    <a:pt x="1767" y="811"/>
                    <a:pt x="1801" y="831"/>
                    <a:pt x="1827" y="846"/>
                  </a:cubicBezTo>
                  <a:cubicBezTo>
                    <a:pt x="1841" y="853"/>
                    <a:pt x="1852" y="859"/>
                    <a:pt x="1860" y="863"/>
                  </a:cubicBezTo>
                  <a:cubicBezTo>
                    <a:pt x="1865" y="866"/>
                    <a:pt x="1868" y="867"/>
                    <a:pt x="1871" y="868"/>
                  </a:cubicBezTo>
                  <a:cubicBezTo>
                    <a:pt x="1872" y="869"/>
                    <a:pt x="1874" y="870"/>
                    <a:pt x="1875" y="870"/>
                  </a:cubicBezTo>
                  <a:cubicBezTo>
                    <a:pt x="1876" y="870"/>
                    <a:pt x="1877" y="871"/>
                    <a:pt x="1878" y="871"/>
                  </a:cubicBezTo>
                  <a:cubicBezTo>
                    <a:pt x="1878" y="871"/>
                    <a:pt x="1879" y="871"/>
                    <a:pt x="1880" y="870"/>
                  </a:cubicBezTo>
                  <a:cubicBezTo>
                    <a:pt x="1880" y="870"/>
                    <a:pt x="1881" y="870"/>
                    <a:pt x="1882" y="869"/>
                  </a:cubicBezTo>
                  <a:cubicBezTo>
                    <a:pt x="1883" y="868"/>
                    <a:pt x="1883" y="866"/>
                    <a:pt x="1882" y="865"/>
                  </a:cubicBezTo>
                  <a:cubicBezTo>
                    <a:pt x="1882" y="864"/>
                    <a:pt x="1882" y="863"/>
                    <a:pt x="1881" y="863"/>
                  </a:cubicBezTo>
                  <a:cubicBezTo>
                    <a:pt x="1881" y="863"/>
                    <a:pt x="1876" y="860"/>
                    <a:pt x="1869" y="856"/>
                  </a:cubicBezTo>
                  <a:cubicBezTo>
                    <a:pt x="1843" y="841"/>
                    <a:pt x="1777" y="802"/>
                    <a:pt x="1718" y="767"/>
                  </a:cubicBezTo>
                  <a:cubicBezTo>
                    <a:pt x="1689" y="749"/>
                    <a:pt x="1661" y="732"/>
                    <a:pt x="1641" y="718"/>
                  </a:cubicBezTo>
                  <a:cubicBezTo>
                    <a:pt x="1631" y="711"/>
                    <a:pt x="1622" y="706"/>
                    <a:pt x="1617" y="701"/>
                  </a:cubicBezTo>
                  <a:cubicBezTo>
                    <a:pt x="1614" y="699"/>
                    <a:pt x="1612" y="697"/>
                    <a:pt x="1610" y="696"/>
                  </a:cubicBezTo>
                  <a:cubicBezTo>
                    <a:pt x="1610" y="695"/>
                    <a:pt x="1609" y="695"/>
                    <a:pt x="1609" y="695"/>
                  </a:cubicBezTo>
                  <a:cubicBezTo>
                    <a:pt x="1609" y="695"/>
                    <a:pt x="1609" y="695"/>
                    <a:pt x="1609" y="695"/>
                  </a:cubicBezTo>
                  <a:cubicBezTo>
                    <a:pt x="1608" y="695"/>
                    <a:pt x="1608" y="695"/>
                    <a:pt x="1608" y="695"/>
                  </a:cubicBezTo>
                  <a:cubicBezTo>
                    <a:pt x="1609" y="695"/>
                    <a:pt x="1609" y="695"/>
                    <a:pt x="1609" y="695"/>
                  </a:cubicBezTo>
                  <a:cubicBezTo>
                    <a:pt x="1609" y="695"/>
                    <a:pt x="1609" y="695"/>
                    <a:pt x="1609" y="695"/>
                  </a:cubicBezTo>
                  <a:cubicBezTo>
                    <a:pt x="1608" y="695"/>
                    <a:pt x="1608" y="695"/>
                    <a:pt x="1608" y="695"/>
                  </a:cubicBezTo>
                  <a:cubicBezTo>
                    <a:pt x="1609" y="695"/>
                    <a:pt x="1609" y="695"/>
                    <a:pt x="1609" y="695"/>
                  </a:cubicBezTo>
                  <a:cubicBezTo>
                    <a:pt x="1606" y="696"/>
                    <a:pt x="1606" y="696"/>
                    <a:pt x="1606" y="696"/>
                  </a:cubicBezTo>
                  <a:cubicBezTo>
                    <a:pt x="1609" y="696"/>
                    <a:pt x="1609" y="696"/>
                    <a:pt x="1609" y="696"/>
                  </a:cubicBezTo>
                  <a:cubicBezTo>
                    <a:pt x="1609" y="695"/>
                    <a:pt x="1609" y="695"/>
                    <a:pt x="1609" y="695"/>
                  </a:cubicBezTo>
                  <a:cubicBezTo>
                    <a:pt x="1606" y="696"/>
                    <a:pt x="1606" y="696"/>
                    <a:pt x="1606" y="696"/>
                  </a:cubicBezTo>
                  <a:cubicBezTo>
                    <a:pt x="1609" y="696"/>
                    <a:pt x="1609" y="696"/>
                    <a:pt x="1609" y="696"/>
                  </a:cubicBezTo>
                  <a:cubicBezTo>
                    <a:pt x="1606" y="696"/>
                    <a:pt x="1606" y="696"/>
                    <a:pt x="1606" y="696"/>
                  </a:cubicBezTo>
                  <a:cubicBezTo>
                    <a:pt x="1609" y="698"/>
                    <a:pt x="1609" y="698"/>
                    <a:pt x="1609" y="698"/>
                  </a:cubicBezTo>
                  <a:cubicBezTo>
                    <a:pt x="1609" y="697"/>
                    <a:pt x="1609" y="696"/>
                    <a:pt x="1609" y="696"/>
                  </a:cubicBezTo>
                  <a:cubicBezTo>
                    <a:pt x="1606" y="696"/>
                    <a:pt x="1606" y="696"/>
                    <a:pt x="1606" y="696"/>
                  </a:cubicBezTo>
                  <a:cubicBezTo>
                    <a:pt x="1609" y="698"/>
                    <a:pt x="1609" y="698"/>
                    <a:pt x="1609" y="698"/>
                  </a:cubicBezTo>
                  <a:cubicBezTo>
                    <a:pt x="1609" y="698"/>
                    <a:pt x="1609" y="698"/>
                    <a:pt x="1609" y="698"/>
                  </a:cubicBezTo>
                  <a:cubicBezTo>
                    <a:pt x="1606" y="696"/>
                    <a:pt x="1606" y="696"/>
                    <a:pt x="1606" y="696"/>
                  </a:cubicBezTo>
                  <a:cubicBezTo>
                    <a:pt x="1607" y="699"/>
                    <a:pt x="1607" y="699"/>
                    <a:pt x="1607" y="699"/>
                  </a:cubicBezTo>
                  <a:cubicBezTo>
                    <a:pt x="1607" y="699"/>
                    <a:pt x="1608" y="698"/>
                    <a:pt x="1609" y="698"/>
                  </a:cubicBezTo>
                  <a:cubicBezTo>
                    <a:pt x="1606" y="696"/>
                    <a:pt x="1606" y="696"/>
                    <a:pt x="1606" y="696"/>
                  </a:cubicBezTo>
                  <a:cubicBezTo>
                    <a:pt x="1607" y="699"/>
                    <a:pt x="1607" y="699"/>
                    <a:pt x="1607" y="699"/>
                  </a:cubicBezTo>
                  <a:cubicBezTo>
                    <a:pt x="1606" y="697"/>
                    <a:pt x="1606" y="697"/>
                    <a:pt x="1606" y="697"/>
                  </a:cubicBezTo>
                  <a:cubicBezTo>
                    <a:pt x="1606" y="699"/>
                    <a:pt x="1606" y="699"/>
                    <a:pt x="1606" y="699"/>
                  </a:cubicBezTo>
                  <a:cubicBezTo>
                    <a:pt x="1606" y="699"/>
                    <a:pt x="1606" y="699"/>
                    <a:pt x="1607" y="699"/>
                  </a:cubicBezTo>
                  <a:cubicBezTo>
                    <a:pt x="1606" y="697"/>
                    <a:pt x="1606" y="697"/>
                    <a:pt x="1606" y="697"/>
                  </a:cubicBezTo>
                  <a:cubicBezTo>
                    <a:pt x="1606" y="699"/>
                    <a:pt x="1606" y="699"/>
                    <a:pt x="1606" y="699"/>
                  </a:cubicBezTo>
                  <a:cubicBezTo>
                    <a:pt x="1606" y="698"/>
                    <a:pt x="1606" y="698"/>
                    <a:pt x="1606" y="698"/>
                  </a:cubicBezTo>
                  <a:cubicBezTo>
                    <a:pt x="1606" y="699"/>
                    <a:pt x="1606" y="699"/>
                    <a:pt x="1606" y="699"/>
                  </a:cubicBezTo>
                  <a:cubicBezTo>
                    <a:pt x="1606" y="699"/>
                    <a:pt x="1606" y="699"/>
                    <a:pt x="1606" y="699"/>
                  </a:cubicBezTo>
                  <a:cubicBezTo>
                    <a:pt x="1606" y="698"/>
                    <a:pt x="1606" y="698"/>
                    <a:pt x="1606" y="698"/>
                  </a:cubicBezTo>
                  <a:cubicBezTo>
                    <a:pt x="1606" y="699"/>
                    <a:pt x="1606" y="699"/>
                    <a:pt x="1606" y="699"/>
                  </a:cubicBezTo>
                  <a:cubicBezTo>
                    <a:pt x="1606" y="699"/>
                    <a:pt x="1606" y="699"/>
                    <a:pt x="1607" y="700"/>
                  </a:cubicBezTo>
                  <a:cubicBezTo>
                    <a:pt x="1611" y="701"/>
                    <a:pt x="1617" y="704"/>
                    <a:pt x="1626" y="709"/>
                  </a:cubicBezTo>
                  <a:cubicBezTo>
                    <a:pt x="1658" y="726"/>
                    <a:pt x="1717" y="761"/>
                    <a:pt x="1769" y="792"/>
                  </a:cubicBezTo>
                  <a:cubicBezTo>
                    <a:pt x="1795" y="808"/>
                    <a:pt x="1820" y="822"/>
                    <a:pt x="1839" y="833"/>
                  </a:cubicBezTo>
                  <a:cubicBezTo>
                    <a:pt x="1848" y="838"/>
                    <a:pt x="1856" y="842"/>
                    <a:pt x="1862" y="845"/>
                  </a:cubicBezTo>
                  <a:cubicBezTo>
                    <a:pt x="1865" y="847"/>
                    <a:pt x="1867" y="848"/>
                    <a:pt x="1869" y="849"/>
                  </a:cubicBezTo>
                  <a:cubicBezTo>
                    <a:pt x="1870" y="849"/>
                    <a:pt x="1871" y="850"/>
                    <a:pt x="1872" y="850"/>
                  </a:cubicBezTo>
                  <a:cubicBezTo>
                    <a:pt x="1873" y="850"/>
                    <a:pt x="1874" y="850"/>
                    <a:pt x="1875" y="850"/>
                  </a:cubicBezTo>
                  <a:cubicBezTo>
                    <a:pt x="1875" y="850"/>
                    <a:pt x="1876" y="850"/>
                    <a:pt x="1877" y="850"/>
                  </a:cubicBezTo>
                  <a:cubicBezTo>
                    <a:pt x="1877" y="850"/>
                    <a:pt x="1878" y="849"/>
                    <a:pt x="1879" y="848"/>
                  </a:cubicBezTo>
                  <a:cubicBezTo>
                    <a:pt x="1879" y="847"/>
                    <a:pt x="1880" y="846"/>
                    <a:pt x="1879" y="845"/>
                  </a:cubicBezTo>
                  <a:cubicBezTo>
                    <a:pt x="1879" y="844"/>
                    <a:pt x="1878" y="843"/>
                    <a:pt x="1878" y="843"/>
                  </a:cubicBezTo>
                  <a:cubicBezTo>
                    <a:pt x="1604" y="672"/>
                    <a:pt x="1604" y="672"/>
                    <a:pt x="1604" y="672"/>
                  </a:cubicBezTo>
                  <a:cubicBezTo>
                    <a:pt x="1602" y="675"/>
                    <a:pt x="1602" y="675"/>
                    <a:pt x="1602" y="675"/>
                  </a:cubicBezTo>
                  <a:cubicBezTo>
                    <a:pt x="1605" y="677"/>
                    <a:pt x="1605" y="677"/>
                    <a:pt x="1605" y="677"/>
                  </a:cubicBezTo>
                  <a:cubicBezTo>
                    <a:pt x="1602" y="676"/>
                    <a:pt x="1602" y="676"/>
                    <a:pt x="1602" y="676"/>
                  </a:cubicBezTo>
                  <a:cubicBezTo>
                    <a:pt x="1604" y="679"/>
                    <a:pt x="1604" y="679"/>
                    <a:pt x="1604" y="679"/>
                  </a:cubicBezTo>
                  <a:cubicBezTo>
                    <a:pt x="1604" y="679"/>
                    <a:pt x="1605" y="678"/>
                    <a:pt x="1605" y="677"/>
                  </a:cubicBezTo>
                  <a:cubicBezTo>
                    <a:pt x="1602" y="676"/>
                    <a:pt x="1602" y="676"/>
                    <a:pt x="1602" y="676"/>
                  </a:cubicBezTo>
                  <a:cubicBezTo>
                    <a:pt x="1604" y="679"/>
                    <a:pt x="1604" y="679"/>
                    <a:pt x="1604" y="679"/>
                  </a:cubicBezTo>
                  <a:cubicBezTo>
                    <a:pt x="1603" y="676"/>
                    <a:pt x="1603" y="676"/>
                    <a:pt x="1603" y="676"/>
                  </a:cubicBezTo>
                  <a:cubicBezTo>
                    <a:pt x="1603" y="679"/>
                    <a:pt x="1603" y="679"/>
                    <a:pt x="1603" y="679"/>
                  </a:cubicBezTo>
                  <a:cubicBezTo>
                    <a:pt x="1603" y="679"/>
                    <a:pt x="1603" y="679"/>
                    <a:pt x="1604" y="679"/>
                  </a:cubicBezTo>
                  <a:cubicBezTo>
                    <a:pt x="1603" y="676"/>
                    <a:pt x="1603" y="676"/>
                    <a:pt x="1603" y="676"/>
                  </a:cubicBezTo>
                  <a:cubicBezTo>
                    <a:pt x="1603" y="679"/>
                    <a:pt x="1603" y="679"/>
                    <a:pt x="1603" y="679"/>
                  </a:cubicBezTo>
                  <a:cubicBezTo>
                    <a:pt x="1603" y="678"/>
                    <a:pt x="1603" y="678"/>
                    <a:pt x="1603" y="678"/>
                  </a:cubicBezTo>
                  <a:cubicBezTo>
                    <a:pt x="1602" y="679"/>
                    <a:pt x="1602" y="679"/>
                    <a:pt x="1602" y="679"/>
                  </a:cubicBezTo>
                  <a:cubicBezTo>
                    <a:pt x="1603" y="679"/>
                    <a:pt x="1603" y="679"/>
                    <a:pt x="1603" y="679"/>
                  </a:cubicBezTo>
                  <a:cubicBezTo>
                    <a:pt x="1603" y="678"/>
                    <a:pt x="1603" y="678"/>
                    <a:pt x="1603" y="678"/>
                  </a:cubicBezTo>
                  <a:cubicBezTo>
                    <a:pt x="1602" y="679"/>
                    <a:pt x="1602" y="679"/>
                    <a:pt x="1602" y="679"/>
                  </a:cubicBezTo>
                  <a:cubicBezTo>
                    <a:pt x="1602" y="679"/>
                    <a:pt x="1603" y="679"/>
                    <a:pt x="1604" y="680"/>
                  </a:cubicBezTo>
                  <a:cubicBezTo>
                    <a:pt x="1607" y="681"/>
                    <a:pt x="1615" y="684"/>
                    <a:pt x="1624" y="689"/>
                  </a:cubicBezTo>
                  <a:cubicBezTo>
                    <a:pt x="1657" y="706"/>
                    <a:pt x="1720" y="742"/>
                    <a:pt x="1775" y="773"/>
                  </a:cubicBezTo>
                  <a:cubicBezTo>
                    <a:pt x="1802" y="788"/>
                    <a:pt x="1828" y="803"/>
                    <a:pt x="1846" y="814"/>
                  </a:cubicBezTo>
                  <a:cubicBezTo>
                    <a:pt x="1855" y="819"/>
                    <a:pt x="1863" y="823"/>
                    <a:pt x="1868" y="826"/>
                  </a:cubicBezTo>
                  <a:cubicBezTo>
                    <a:pt x="1873" y="829"/>
                    <a:pt x="1876" y="831"/>
                    <a:pt x="1876" y="831"/>
                  </a:cubicBezTo>
                  <a:cubicBezTo>
                    <a:pt x="1878" y="832"/>
                    <a:pt x="1880" y="832"/>
                    <a:pt x="1882" y="830"/>
                  </a:cubicBezTo>
                  <a:cubicBezTo>
                    <a:pt x="1882" y="829"/>
                    <a:pt x="1882" y="828"/>
                    <a:pt x="1882" y="828"/>
                  </a:cubicBezTo>
                  <a:cubicBezTo>
                    <a:pt x="1882" y="827"/>
                    <a:pt x="1882" y="826"/>
                    <a:pt x="1882" y="826"/>
                  </a:cubicBezTo>
                  <a:cubicBezTo>
                    <a:pt x="1882" y="825"/>
                    <a:pt x="1881" y="825"/>
                    <a:pt x="1881" y="825"/>
                  </a:cubicBezTo>
                  <a:cubicBezTo>
                    <a:pt x="1881" y="824"/>
                    <a:pt x="1880" y="824"/>
                    <a:pt x="1880" y="824"/>
                  </a:cubicBezTo>
                  <a:cubicBezTo>
                    <a:pt x="1879" y="823"/>
                    <a:pt x="1877" y="821"/>
                    <a:pt x="1874" y="820"/>
                  </a:cubicBezTo>
                  <a:cubicBezTo>
                    <a:pt x="1864" y="812"/>
                    <a:pt x="1842" y="798"/>
                    <a:pt x="1814" y="781"/>
                  </a:cubicBezTo>
                  <a:cubicBezTo>
                    <a:pt x="1731" y="729"/>
                    <a:pt x="1600" y="649"/>
                    <a:pt x="1600" y="649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601" y="655"/>
                    <a:pt x="1601" y="655"/>
                    <a:pt x="1601" y="655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599" y="656"/>
                    <a:pt x="1599" y="656"/>
                    <a:pt x="1599" y="656"/>
                  </a:cubicBezTo>
                  <a:cubicBezTo>
                    <a:pt x="1600" y="656"/>
                    <a:pt x="1601" y="656"/>
                    <a:pt x="1601" y="655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599" y="656"/>
                    <a:pt x="1599" y="656"/>
                    <a:pt x="1599" y="656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598" y="656"/>
                    <a:pt x="1598" y="656"/>
                    <a:pt x="1598" y="656"/>
                  </a:cubicBezTo>
                  <a:cubicBezTo>
                    <a:pt x="1598" y="656"/>
                    <a:pt x="1599" y="656"/>
                    <a:pt x="1599" y="656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598" y="656"/>
                    <a:pt x="1598" y="656"/>
                    <a:pt x="1598" y="656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597" y="656"/>
                    <a:pt x="1597" y="656"/>
                    <a:pt x="1597" y="656"/>
                  </a:cubicBezTo>
                  <a:cubicBezTo>
                    <a:pt x="1598" y="656"/>
                    <a:pt x="1598" y="656"/>
                    <a:pt x="1598" y="657"/>
                  </a:cubicBezTo>
                  <a:cubicBezTo>
                    <a:pt x="1598" y="653"/>
                    <a:pt x="1598" y="653"/>
                    <a:pt x="1598" y="653"/>
                  </a:cubicBezTo>
                  <a:cubicBezTo>
                    <a:pt x="1597" y="656"/>
                    <a:pt x="1597" y="656"/>
                    <a:pt x="1597" y="656"/>
                  </a:cubicBezTo>
                  <a:cubicBezTo>
                    <a:pt x="1598" y="655"/>
                    <a:pt x="1598" y="655"/>
                    <a:pt x="1598" y="655"/>
                  </a:cubicBezTo>
                  <a:cubicBezTo>
                    <a:pt x="1597" y="656"/>
                    <a:pt x="1597" y="656"/>
                    <a:pt x="1597" y="656"/>
                  </a:cubicBezTo>
                  <a:cubicBezTo>
                    <a:pt x="1597" y="656"/>
                    <a:pt x="1597" y="656"/>
                    <a:pt x="1597" y="656"/>
                  </a:cubicBezTo>
                  <a:cubicBezTo>
                    <a:pt x="1598" y="655"/>
                    <a:pt x="1598" y="655"/>
                    <a:pt x="1598" y="655"/>
                  </a:cubicBezTo>
                  <a:cubicBezTo>
                    <a:pt x="1597" y="656"/>
                    <a:pt x="1597" y="656"/>
                    <a:pt x="1597" y="656"/>
                  </a:cubicBezTo>
                  <a:cubicBezTo>
                    <a:pt x="1598" y="656"/>
                    <a:pt x="1598" y="656"/>
                    <a:pt x="1598" y="656"/>
                  </a:cubicBezTo>
                  <a:cubicBezTo>
                    <a:pt x="1598" y="657"/>
                    <a:pt x="1600" y="658"/>
                    <a:pt x="1603" y="659"/>
                  </a:cubicBezTo>
                  <a:cubicBezTo>
                    <a:pt x="1613" y="664"/>
                    <a:pt x="1635" y="676"/>
                    <a:pt x="1662" y="691"/>
                  </a:cubicBezTo>
                  <a:cubicBezTo>
                    <a:pt x="1703" y="713"/>
                    <a:pt x="1755" y="743"/>
                    <a:pt x="1796" y="766"/>
                  </a:cubicBezTo>
                  <a:cubicBezTo>
                    <a:pt x="1817" y="778"/>
                    <a:pt x="1836" y="789"/>
                    <a:pt x="1849" y="796"/>
                  </a:cubicBezTo>
                  <a:cubicBezTo>
                    <a:pt x="1855" y="800"/>
                    <a:pt x="1861" y="803"/>
                    <a:pt x="1864" y="805"/>
                  </a:cubicBezTo>
                  <a:cubicBezTo>
                    <a:pt x="1868" y="807"/>
                    <a:pt x="1870" y="808"/>
                    <a:pt x="1870" y="808"/>
                  </a:cubicBezTo>
                  <a:cubicBezTo>
                    <a:pt x="1872" y="809"/>
                    <a:pt x="1874" y="809"/>
                    <a:pt x="1875" y="807"/>
                  </a:cubicBezTo>
                  <a:cubicBezTo>
                    <a:pt x="1877" y="805"/>
                    <a:pt x="1876" y="802"/>
                    <a:pt x="1874" y="801"/>
                  </a:cubicBezTo>
                  <a:cubicBezTo>
                    <a:pt x="1602" y="631"/>
                    <a:pt x="1602" y="631"/>
                    <a:pt x="1602" y="631"/>
                  </a:cubicBezTo>
                  <a:cubicBezTo>
                    <a:pt x="1600" y="635"/>
                    <a:pt x="1600" y="635"/>
                    <a:pt x="1600" y="635"/>
                  </a:cubicBezTo>
                  <a:cubicBezTo>
                    <a:pt x="1604" y="637"/>
                    <a:pt x="1604" y="637"/>
                    <a:pt x="1604" y="637"/>
                  </a:cubicBezTo>
                  <a:cubicBezTo>
                    <a:pt x="1600" y="635"/>
                    <a:pt x="1600" y="635"/>
                    <a:pt x="1600" y="635"/>
                  </a:cubicBezTo>
                  <a:cubicBezTo>
                    <a:pt x="1601" y="639"/>
                    <a:pt x="1601" y="639"/>
                    <a:pt x="1601" y="639"/>
                  </a:cubicBezTo>
                  <a:cubicBezTo>
                    <a:pt x="1602" y="638"/>
                    <a:pt x="1603" y="638"/>
                    <a:pt x="1604" y="637"/>
                  </a:cubicBezTo>
                  <a:cubicBezTo>
                    <a:pt x="1600" y="635"/>
                    <a:pt x="1600" y="635"/>
                    <a:pt x="1600" y="635"/>
                  </a:cubicBezTo>
                  <a:cubicBezTo>
                    <a:pt x="1601" y="639"/>
                    <a:pt x="1601" y="639"/>
                    <a:pt x="1601" y="639"/>
                  </a:cubicBezTo>
                  <a:cubicBezTo>
                    <a:pt x="1600" y="635"/>
                    <a:pt x="1600" y="635"/>
                    <a:pt x="1600" y="635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1" y="639"/>
                    <a:pt x="1601" y="639"/>
                    <a:pt x="1601" y="639"/>
                  </a:cubicBezTo>
                  <a:cubicBezTo>
                    <a:pt x="1600" y="635"/>
                    <a:pt x="1600" y="635"/>
                    <a:pt x="1600" y="635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6"/>
                    <a:pt x="1600" y="636"/>
                    <a:pt x="1600" y="636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6"/>
                    <a:pt x="1600" y="636"/>
                    <a:pt x="1600" y="636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7"/>
                    <a:pt x="1600" y="637"/>
                    <a:pt x="1600" y="637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7"/>
                    <a:pt x="1600" y="637"/>
                    <a:pt x="1600" y="637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9"/>
                    <a:pt x="1600" y="639"/>
                    <a:pt x="1600" y="639"/>
                  </a:cubicBezTo>
                  <a:cubicBezTo>
                    <a:pt x="1600" y="639"/>
                    <a:pt x="1602" y="640"/>
                    <a:pt x="1605" y="641"/>
                  </a:cubicBezTo>
                  <a:cubicBezTo>
                    <a:pt x="1615" y="646"/>
                    <a:pt x="1638" y="658"/>
                    <a:pt x="1665" y="674"/>
                  </a:cubicBezTo>
                  <a:cubicBezTo>
                    <a:pt x="1706" y="696"/>
                    <a:pt x="1759" y="726"/>
                    <a:pt x="1801" y="750"/>
                  </a:cubicBezTo>
                  <a:cubicBezTo>
                    <a:pt x="1823" y="762"/>
                    <a:pt x="1841" y="773"/>
                    <a:pt x="1855" y="780"/>
                  </a:cubicBezTo>
                  <a:cubicBezTo>
                    <a:pt x="1861" y="784"/>
                    <a:pt x="1867" y="787"/>
                    <a:pt x="1870" y="789"/>
                  </a:cubicBezTo>
                  <a:cubicBezTo>
                    <a:pt x="1874" y="791"/>
                    <a:pt x="1876" y="792"/>
                    <a:pt x="1876" y="792"/>
                  </a:cubicBezTo>
                  <a:cubicBezTo>
                    <a:pt x="1877" y="793"/>
                    <a:pt x="1879" y="793"/>
                    <a:pt x="1880" y="792"/>
                  </a:cubicBezTo>
                  <a:cubicBezTo>
                    <a:pt x="1881" y="791"/>
                    <a:pt x="1882" y="790"/>
                    <a:pt x="1882" y="789"/>
                  </a:cubicBezTo>
                  <a:cubicBezTo>
                    <a:pt x="1882" y="788"/>
                    <a:pt x="1882" y="787"/>
                    <a:pt x="1882" y="787"/>
                  </a:cubicBezTo>
                  <a:cubicBezTo>
                    <a:pt x="1881" y="786"/>
                    <a:pt x="1881" y="786"/>
                    <a:pt x="1881" y="786"/>
                  </a:cubicBezTo>
                  <a:cubicBezTo>
                    <a:pt x="1880" y="785"/>
                    <a:pt x="1880" y="785"/>
                    <a:pt x="1880" y="785"/>
                  </a:cubicBezTo>
                  <a:cubicBezTo>
                    <a:pt x="1880" y="785"/>
                    <a:pt x="1879" y="785"/>
                    <a:pt x="1879" y="784"/>
                  </a:cubicBezTo>
                  <a:cubicBezTo>
                    <a:pt x="1876" y="782"/>
                    <a:pt x="1869" y="778"/>
                    <a:pt x="1860" y="773"/>
                  </a:cubicBezTo>
                  <a:cubicBezTo>
                    <a:pt x="1827" y="754"/>
                    <a:pt x="1762" y="715"/>
                    <a:pt x="1704" y="680"/>
                  </a:cubicBezTo>
                  <a:cubicBezTo>
                    <a:pt x="1675" y="662"/>
                    <a:pt x="1649" y="646"/>
                    <a:pt x="1629" y="633"/>
                  </a:cubicBezTo>
                  <a:cubicBezTo>
                    <a:pt x="1619" y="627"/>
                    <a:pt x="1612" y="621"/>
                    <a:pt x="1606" y="617"/>
                  </a:cubicBezTo>
                  <a:cubicBezTo>
                    <a:pt x="1603" y="615"/>
                    <a:pt x="1601" y="613"/>
                    <a:pt x="1600" y="612"/>
                  </a:cubicBezTo>
                  <a:cubicBezTo>
                    <a:pt x="1599" y="612"/>
                    <a:pt x="1599" y="611"/>
                    <a:pt x="1599" y="611"/>
                  </a:cubicBezTo>
                  <a:cubicBezTo>
                    <a:pt x="1599" y="611"/>
                    <a:pt x="1599" y="611"/>
                    <a:pt x="1599" y="611"/>
                  </a:cubicBezTo>
                  <a:cubicBezTo>
                    <a:pt x="1598" y="612"/>
                    <a:pt x="1598" y="612"/>
                    <a:pt x="1598" y="612"/>
                  </a:cubicBezTo>
                  <a:cubicBezTo>
                    <a:pt x="1599" y="611"/>
                    <a:pt x="1599" y="611"/>
                    <a:pt x="1599" y="611"/>
                  </a:cubicBezTo>
                  <a:cubicBezTo>
                    <a:pt x="1599" y="611"/>
                    <a:pt x="1599" y="611"/>
                    <a:pt x="1599" y="611"/>
                  </a:cubicBezTo>
                  <a:cubicBezTo>
                    <a:pt x="1598" y="612"/>
                    <a:pt x="1598" y="612"/>
                    <a:pt x="1598" y="612"/>
                  </a:cubicBezTo>
                  <a:cubicBezTo>
                    <a:pt x="1599" y="611"/>
                    <a:pt x="1599" y="611"/>
                    <a:pt x="1599" y="611"/>
                  </a:cubicBezTo>
                  <a:cubicBezTo>
                    <a:pt x="1596" y="612"/>
                    <a:pt x="1596" y="612"/>
                    <a:pt x="1596" y="612"/>
                  </a:cubicBezTo>
                  <a:cubicBezTo>
                    <a:pt x="1599" y="612"/>
                    <a:pt x="1599" y="612"/>
                    <a:pt x="1599" y="612"/>
                  </a:cubicBezTo>
                  <a:cubicBezTo>
                    <a:pt x="1599" y="612"/>
                    <a:pt x="1599" y="611"/>
                    <a:pt x="1599" y="611"/>
                  </a:cubicBezTo>
                  <a:cubicBezTo>
                    <a:pt x="1596" y="612"/>
                    <a:pt x="1596" y="612"/>
                    <a:pt x="1596" y="612"/>
                  </a:cubicBezTo>
                  <a:cubicBezTo>
                    <a:pt x="1599" y="612"/>
                    <a:pt x="1599" y="612"/>
                    <a:pt x="1599" y="612"/>
                  </a:cubicBezTo>
                  <a:cubicBezTo>
                    <a:pt x="1596" y="612"/>
                    <a:pt x="1596" y="612"/>
                    <a:pt x="1596" y="612"/>
                  </a:cubicBezTo>
                  <a:cubicBezTo>
                    <a:pt x="1599" y="614"/>
                    <a:pt x="1599" y="614"/>
                    <a:pt x="1599" y="614"/>
                  </a:cubicBezTo>
                  <a:cubicBezTo>
                    <a:pt x="1599" y="613"/>
                    <a:pt x="1599" y="613"/>
                    <a:pt x="1599" y="612"/>
                  </a:cubicBezTo>
                  <a:cubicBezTo>
                    <a:pt x="1596" y="612"/>
                    <a:pt x="1596" y="612"/>
                    <a:pt x="1596" y="612"/>
                  </a:cubicBezTo>
                  <a:cubicBezTo>
                    <a:pt x="1599" y="614"/>
                    <a:pt x="1599" y="614"/>
                    <a:pt x="1599" y="614"/>
                  </a:cubicBezTo>
                  <a:cubicBezTo>
                    <a:pt x="1595" y="612"/>
                    <a:pt x="1595" y="612"/>
                    <a:pt x="1595" y="612"/>
                  </a:cubicBezTo>
                  <a:cubicBezTo>
                    <a:pt x="1593" y="615"/>
                    <a:pt x="1593" y="615"/>
                    <a:pt x="1593" y="615"/>
                  </a:cubicBezTo>
                  <a:cubicBezTo>
                    <a:pt x="1871" y="771"/>
                    <a:pt x="1871" y="771"/>
                    <a:pt x="1871" y="771"/>
                  </a:cubicBezTo>
                  <a:cubicBezTo>
                    <a:pt x="1873" y="772"/>
                    <a:pt x="1876" y="772"/>
                    <a:pt x="1877" y="770"/>
                  </a:cubicBezTo>
                  <a:cubicBezTo>
                    <a:pt x="1878" y="768"/>
                    <a:pt x="1877" y="766"/>
                    <a:pt x="1875" y="764"/>
                  </a:cubicBezTo>
                  <a:cubicBezTo>
                    <a:pt x="1875" y="764"/>
                    <a:pt x="1871" y="762"/>
                    <a:pt x="1863" y="757"/>
                  </a:cubicBezTo>
                  <a:cubicBezTo>
                    <a:pt x="1836" y="741"/>
                    <a:pt x="1767" y="699"/>
                    <a:pt x="1705" y="661"/>
                  </a:cubicBezTo>
                  <a:cubicBezTo>
                    <a:pt x="1675" y="642"/>
                    <a:pt x="1645" y="624"/>
                    <a:pt x="1624" y="610"/>
                  </a:cubicBezTo>
                  <a:cubicBezTo>
                    <a:pt x="1613" y="603"/>
                    <a:pt x="1605" y="598"/>
                    <a:pt x="1599" y="593"/>
                  </a:cubicBezTo>
                  <a:cubicBezTo>
                    <a:pt x="1596" y="591"/>
                    <a:pt x="1593" y="590"/>
                    <a:pt x="1592" y="588"/>
                  </a:cubicBezTo>
                  <a:cubicBezTo>
                    <a:pt x="1591" y="588"/>
                    <a:pt x="1590" y="587"/>
                    <a:pt x="1590" y="587"/>
                  </a:cubicBezTo>
                  <a:cubicBezTo>
                    <a:pt x="1590" y="587"/>
                    <a:pt x="1590" y="587"/>
                    <a:pt x="1590" y="587"/>
                  </a:cubicBezTo>
                  <a:cubicBezTo>
                    <a:pt x="1589" y="588"/>
                    <a:pt x="1589" y="588"/>
                    <a:pt x="1589" y="588"/>
                  </a:cubicBezTo>
                  <a:cubicBezTo>
                    <a:pt x="1590" y="587"/>
                    <a:pt x="1590" y="587"/>
                    <a:pt x="1590" y="587"/>
                  </a:cubicBezTo>
                  <a:cubicBezTo>
                    <a:pt x="1590" y="587"/>
                    <a:pt x="1590" y="587"/>
                    <a:pt x="1590" y="587"/>
                  </a:cubicBezTo>
                  <a:cubicBezTo>
                    <a:pt x="1589" y="588"/>
                    <a:pt x="1589" y="588"/>
                    <a:pt x="1589" y="588"/>
                  </a:cubicBezTo>
                  <a:cubicBezTo>
                    <a:pt x="1590" y="587"/>
                    <a:pt x="1590" y="587"/>
                    <a:pt x="1590" y="587"/>
                  </a:cubicBezTo>
                  <a:cubicBezTo>
                    <a:pt x="1587" y="589"/>
                    <a:pt x="1587" y="589"/>
                    <a:pt x="1587" y="589"/>
                  </a:cubicBezTo>
                  <a:cubicBezTo>
                    <a:pt x="1591" y="589"/>
                    <a:pt x="1591" y="589"/>
                    <a:pt x="1591" y="589"/>
                  </a:cubicBezTo>
                  <a:cubicBezTo>
                    <a:pt x="1591" y="588"/>
                    <a:pt x="1590" y="587"/>
                    <a:pt x="1590" y="587"/>
                  </a:cubicBezTo>
                  <a:cubicBezTo>
                    <a:pt x="1587" y="589"/>
                    <a:pt x="1587" y="589"/>
                    <a:pt x="1587" y="589"/>
                  </a:cubicBezTo>
                  <a:cubicBezTo>
                    <a:pt x="1591" y="589"/>
                    <a:pt x="1591" y="589"/>
                    <a:pt x="1591" y="589"/>
                  </a:cubicBezTo>
                  <a:cubicBezTo>
                    <a:pt x="1587" y="589"/>
                    <a:pt x="1587" y="589"/>
                    <a:pt x="1587" y="589"/>
                  </a:cubicBezTo>
                  <a:cubicBezTo>
                    <a:pt x="1590" y="591"/>
                    <a:pt x="1590" y="591"/>
                    <a:pt x="1590" y="591"/>
                  </a:cubicBezTo>
                  <a:cubicBezTo>
                    <a:pt x="1591" y="590"/>
                    <a:pt x="1591" y="589"/>
                    <a:pt x="1591" y="589"/>
                  </a:cubicBezTo>
                  <a:cubicBezTo>
                    <a:pt x="1587" y="589"/>
                    <a:pt x="1587" y="589"/>
                    <a:pt x="1587" y="589"/>
                  </a:cubicBezTo>
                  <a:cubicBezTo>
                    <a:pt x="1590" y="591"/>
                    <a:pt x="1590" y="591"/>
                    <a:pt x="1590" y="591"/>
                  </a:cubicBezTo>
                  <a:cubicBezTo>
                    <a:pt x="1587" y="589"/>
                    <a:pt x="1587" y="589"/>
                    <a:pt x="1587" y="589"/>
                  </a:cubicBezTo>
                  <a:cubicBezTo>
                    <a:pt x="1585" y="592"/>
                    <a:pt x="1585" y="592"/>
                    <a:pt x="1585" y="592"/>
                  </a:cubicBezTo>
                  <a:cubicBezTo>
                    <a:pt x="1585" y="592"/>
                    <a:pt x="1654" y="633"/>
                    <a:pt x="1724" y="674"/>
                  </a:cubicBezTo>
                  <a:cubicBezTo>
                    <a:pt x="1759" y="695"/>
                    <a:pt x="1795" y="715"/>
                    <a:pt x="1822" y="731"/>
                  </a:cubicBezTo>
                  <a:cubicBezTo>
                    <a:pt x="1836" y="739"/>
                    <a:pt x="1848" y="745"/>
                    <a:pt x="1857" y="750"/>
                  </a:cubicBezTo>
                  <a:cubicBezTo>
                    <a:pt x="1861" y="752"/>
                    <a:pt x="1864" y="754"/>
                    <a:pt x="1867" y="755"/>
                  </a:cubicBezTo>
                  <a:cubicBezTo>
                    <a:pt x="1868" y="755"/>
                    <a:pt x="1870" y="756"/>
                    <a:pt x="1871" y="756"/>
                  </a:cubicBezTo>
                  <a:cubicBezTo>
                    <a:pt x="1871" y="756"/>
                    <a:pt x="1872" y="757"/>
                    <a:pt x="1872" y="757"/>
                  </a:cubicBezTo>
                  <a:cubicBezTo>
                    <a:pt x="1873" y="757"/>
                    <a:pt x="1873" y="757"/>
                    <a:pt x="1874" y="757"/>
                  </a:cubicBezTo>
                  <a:cubicBezTo>
                    <a:pt x="1874" y="757"/>
                    <a:pt x="1875" y="757"/>
                    <a:pt x="1875" y="757"/>
                  </a:cubicBezTo>
                  <a:cubicBezTo>
                    <a:pt x="1876" y="757"/>
                    <a:pt x="1877" y="756"/>
                    <a:pt x="1877" y="755"/>
                  </a:cubicBezTo>
                  <a:cubicBezTo>
                    <a:pt x="1878" y="754"/>
                    <a:pt x="1878" y="753"/>
                    <a:pt x="1878" y="752"/>
                  </a:cubicBezTo>
                  <a:cubicBezTo>
                    <a:pt x="1878" y="751"/>
                    <a:pt x="1877" y="750"/>
                    <a:pt x="1876" y="750"/>
                  </a:cubicBezTo>
                  <a:cubicBezTo>
                    <a:pt x="1581" y="565"/>
                    <a:pt x="1581" y="565"/>
                    <a:pt x="1581" y="565"/>
                  </a:cubicBezTo>
                  <a:cubicBezTo>
                    <a:pt x="1579" y="569"/>
                    <a:pt x="1579" y="569"/>
                    <a:pt x="1579" y="569"/>
                  </a:cubicBezTo>
                  <a:cubicBezTo>
                    <a:pt x="1582" y="571"/>
                    <a:pt x="1582" y="571"/>
                    <a:pt x="1582" y="571"/>
                  </a:cubicBezTo>
                  <a:cubicBezTo>
                    <a:pt x="1579" y="569"/>
                    <a:pt x="1579" y="569"/>
                    <a:pt x="1579" y="569"/>
                  </a:cubicBezTo>
                  <a:cubicBezTo>
                    <a:pt x="1580" y="572"/>
                    <a:pt x="1580" y="572"/>
                    <a:pt x="1580" y="572"/>
                  </a:cubicBezTo>
                  <a:cubicBezTo>
                    <a:pt x="1581" y="572"/>
                    <a:pt x="1582" y="572"/>
                    <a:pt x="1582" y="571"/>
                  </a:cubicBezTo>
                  <a:cubicBezTo>
                    <a:pt x="1579" y="569"/>
                    <a:pt x="1579" y="569"/>
                    <a:pt x="1579" y="569"/>
                  </a:cubicBezTo>
                  <a:cubicBezTo>
                    <a:pt x="1580" y="572"/>
                    <a:pt x="1580" y="572"/>
                    <a:pt x="1580" y="572"/>
                  </a:cubicBezTo>
                  <a:cubicBezTo>
                    <a:pt x="1579" y="569"/>
                    <a:pt x="1579" y="569"/>
                    <a:pt x="1579" y="569"/>
                  </a:cubicBezTo>
                  <a:cubicBezTo>
                    <a:pt x="1579" y="572"/>
                    <a:pt x="1579" y="572"/>
                    <a:pt x="1579" y="572"/>
                  </a:cubicBezTo>
                  <a:cubicBezTo>
                    <a:pt x="1580" y="572"/>
                    <a:pt x="1580" y="572"/>
                    <a:pt x="1580" y="572"/>
                  </a:cubicBezTo>
                  <a:cubicBezTo>
                    <a:pt x="1579" y="569"/>
                    <a:pt x="1579" y="569"/>
                    <a:pt x="1579" y="569"/>
                  </a:cubicBezTo>
                  <a:cubicBezTo>
                    <a:pt x="1579" y="572"/>
                    <a:pt x="1579" y="572"/>
                    <a:pt x="1579" y="572"/>
                  </a:cubicBezTo>
                  <a:cubicBezTo>
                    <a:pt x="1579" y="571"/>
                    <a:pt x="1579" y="571"/>
                    <a:pt x="1579" y="571"/>
                  </a:cubicBezTo>
                  <a:cubicBezTo>
                    <a:pt x="1579" y="572"/>
                    <a:pt x="1579" y="572"/>
                    <a:pt x="1579" y="572"/>
                  </a:cubicBezTo>
                  <a:cubicBezTo>
                    <a:pt x="1579" y="572"/>
                    <a:pt x="1579" y="572"/>
                    <a:pt x="1579" y="572"/>
                  </a:cubicBezTo>
                  <a:cubicBezTo>
                    <a:pt x="1579" y="571"/>
                    <a:pt x="1579" y="571"/>
                    <a:pt x="1579" y="571"/>
                  </a:cubicBezTo>
                  <a:cubicBezTo>
                    <a:pt x="1579" y="572"/>
                    <a:pt x="1579" y="572"/>
                    <a:pt x="1579" y="572"/>
                  </a:cubicBezTo>
                  <a:cubicBezTo>
                    <a:pt x="1579" y="572"/>
                    <a:pt x="1579" y="572"/>
                    <a:pt x="1579" y="572"/>
                  </a:cubicBezTo>
                  <a:cubicBezTo>
                    <a:pt x="1580" y="573"/>
                    <a:pt x="1582" y="573"/>
                    <a:pt x="1585" y="575"/>
                  </a:cubicBezTo>
                  <a:cubicBezTo>
                    <a:pt x="1597" y="580"/>
                    <a:pt x="1621" y="593"/>
                    <a:pt x="1650" y="610"/>
                  </a:cubicBezTo>
                  <a:cubicBezTo>
                    <a:pt x="1694" y="635"/>
                    <a:pt x="1750" y="668"/>
                    <a:pt x="1795" y="694"/>
                  </a:cubicBezTo>
                  <a:cubicBezTo>
                    <a:pt x="1818" y="708"/>
                    <a:pt x="1838" y="719"/>
                    <a:pt x="1852" y="728"/>
                  </a:cubicBezTo>
                  <a:cubicBezTo>
                    <a:pt x="1859" y="732"/>
                    <a:pt x="1865" y="735"/>
                    <a:pt x="1868" y="738"/>
                  </a:cubicBezTo>
                  <a:cubicBezTo>
                    <a:pt x="1872" y="740"/>
                    <a:pt x="1874" y="741"/>
                    <a:pt x="1874" y="741"/>
                  </a:cubicBezTo>
                  <a:cubicBezTo>
                    <a:pt x="1876" y="742"/>
                    <a:pt x="1879" y="742"/>
                    <a:pt x="1880" y="740"/>
                  </a:cubicBezTo>
                  <a:cubicBezTo>
                    <a:pt x="1880" y="739"/>
                    <a:pt x="1881" y="738"/>
                    <a:pt x="1881" y="737"/>
                  </a:cubicBezTo>
                  <a:cubicBezTo>
                    <a:pt x="1881" y="736"/>
                    <a:pt x="1880" y="735"/>
                    <a:pt x="1880" y="734"/>
                  </a:cubicBezTo>
                  <a:cubicBezTo>
                    <a:pt x="1879" y="733"/>
                    <a:pt x="1877" y="732"/>
                    <a:pt x="1876" y="730"/>
                  </a:cubicBezTo>
                  <a:cubicBezTo>
                    <a:pt x="1873" y="728"/>
                    <a:pt x="1868" y="724"/>
                    <a:pt x="1862" y="720"/>
                  </a:cubicBezTo>
                  <a:cubicBezTo>
                    <a:pt x="1838" y="704"/>
                    <a:pt x="1794" y="677"/>
                    <a:pt x="1740" y="644"/>
                  </a:cubicBezTo>
                  <a:cubicBezTo>
                    <a:pt x="1659" y="596"/>
                    <a:pt x="1557" y="537"/>
                    <a:pt x="1475" y="488"/>
                  </a:cubicBezTo>
                  <a:cubicBezTo>
                    <a:pt x="1434" y="463"/>
                    <a:pt x="1398" y="441"/>
                    <a:pt x="1373" y="425"/>
                  </a:cubicBezTo>
                  <a:cubicBezTo>
                    <a:pt x="1360" y="416"/>
                    <a:pt x="1350" y="409"/>
                    <a:pt x="1343" y="404"/>
                  </a:cubicBezTo>
                  <a:cubicBezTo>
                    <a:pt x="1339" y="402"/>
                    <a:pt x="1337" y="399"/>
                    <a:pt x="1335" y="398"/>
                  </a:cubicBezTo>
                  <a:cubicBezTo>
                    <a:pt x="1334" y="397"/>
                    <a:pt x="1334" y="396"/>
                    <a:pt x="1334" y="396"/>
                  </a:cubicBezTo>
                  <a:cubicBezTo>
                    <a:pt x="1333" y="396"/>
                    <a:pt x="1333" y="396"/>
                    <a:pt x="1333" y="396"/>
                  </a:cubicBezTo>
                  <a:cubicBezTo>
                    <a:pt x="1333" y="396"/>
                    <a:pt x="1333" y="396"/>
                    <a:pt x="1333" y="396"/>
                  </a:cubicBezTo>
                  <a:cubicBezTo>
                    <a:pt x="1332" y="396"/>
                    <a:pt x="1332" y="396"/>
                    <a:pt x="1332" y="396"/>
                  </a:cubicBezTo>
                  <a:cubicBezTo>
                    <a:pt x="1334" y="396"/>
                    <a:pt x="1334" y="396"/>
                    <a:pt x="1334" y="396"/>
                  </a:cubicBezTo>
                  <a:cubicBezTo>
                    <a:pt x="1334" y="396"/>
                    <a:pt x="1333" y="396"/>
                    <a:pt x="1333" y="396"/>
                  </a:cubicBezTo>
                  <a:cubicBezTo>
                    <a:pt x="1332" y="396"/>
                    <a:pt x="1332" y="396"/>
                    <a:pt x="1332" y="396"/>
                  </a:cubicBezTo>
                  <a:cubicBezTo>
                    <a:pt x="1334" y="396"/>
                    <a:pt x="1334" y="396"/>
                    <a:pt x="1334" y="396"/>
                  </a:cubicBezTo>
                  <a:cubicBezTo>
                    <a:pt x="1330" y="396"/>
                    <a:pt x="1330" y="396"/>
                    <a:pt x="1330" y="396"/>
                  </a:cubicBezTo>
                  <a:cubicBezTo>
                    <a:pt x="1333" y="398"/>
                    <a:pt x="1333" y="398"/>
                    <a:pt x="1333" y="398"/>
                  </a:cubicBezTo>
                  <a:cubicBezTo>
                    <a:pt x="1333" y="398"/>
                    <a:pt x="1334" y="397"/>
                    <a:pt x="1334" y="396"/>
                  </a:cubicBezTo>
                  <a:cubicBezTo>
                    <a:pt x="1330" y="396"/>
                    <a:pt x="1330" y="396"/>
                    <a:pt x="1330" y="396"/>
                  </a:cubicBezTo>
                  <a:cubicBezTo>
                    <a:pt x="1333" y="398"/>
                    <a:pt x="1333" y="398"/>
                    <a:pt x="1333" y="398"/>
                  </a:cubicBezTo>
                  <a:cubicBezTo>
                    <a:pt x="1330" y="396"/>
                    <a:pt x="1330" y="396"/>
                    <a:pt x="1330" y="396"/>
                  </a:cubicBezTo>
                  <a:cubicBezTo>
                    <a:pt x="1330" y="400"/>
                    <a:pt x="1330" y="400"/>
                    <a:pt x="1330" y="400"/>
                  </a:cubicBezTo>
                  <a:cubicBezTo>
                    <a:pt x="1330" y="396"/>
                    <a:pt x="1330" y="396"/>
                    <a:pt x="1330" y="396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9" y="400"/>
                    <a:pt x="1329" y="400"/>
                    <a:pt x="1330" y="400"/>
                  </a:cubicBezTo>
                  <a:cubicBezTo>
                    <a:pt x="1330" y="396"/>
                    <a:pt x="1330" y="396"/>
                    <a:pt x="1330" y="396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9" y="397"/>
                    <a:pt x="1329" y="397"/>
                    <a:pt x="1329" y="397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9" y="397"/>
                    <a:pt x="1329" y="397"/>
                    <a:pt x="1329" y="397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9" y="398"/>
                    <a:pt x="1329" y="398"/>
                    <a:pt x="1329" y="398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9" y="398"/>
                    <a:pt x="1329" y="398"/>
                    <a:pt x="1329" y="398"/>
                  </a:cubicBezTo>
                  <a:cubicBezTo>
                    <a:pt x="1328" y="400"/>
                    <a:pt x="1328" y="400"/>
                    <a:pt x="1328" y="400"/>
                  </a:cubicBezTo>
                  <a:cubicBezTo>
                    <a:pt x="1328" y="400"/>
                    <a:pt x="1329" y="400"/>
                    <a:pt x="1330" y="401"/>
                  </a:cubicBezTo>
                  <a:cubicBezTo>
                    <a:pt x="1350" y="412"/>
                    <a:pt x="1486" y="492"/>
                    <a:pt x="1617" y="569"/>
                  </a:cubicBezTo>
                  <a:cubicBezTo>
                    <a:pt x="1747" y="645"/>
                    <a:pt x="1873" y="719"/>
                    <a:pt x="1873" y="719"/>
                  </a:cubicBezTo>
                  <a:cubicBezTo>
                    <a:pt x="1874" y="721"/>
                    <a:pt x="1877" y="720"/>
                    <a:pt x="1878" y="718"/>
                  </a:cubicBezTo>
                  <a:cubicBezTo>
                    <a:pt x="1879" y="716"/>
                    <a:pt x="1879" y="714"/>
                    <a:pt x="1877" y="713"/>
                  </a:cubicBezTo>
                  <a:cubicBezTo>
                    <a:pt x="1877" y="713"/>
                    <a:pt x="1875" y="711"/>
                    <a:pt x="1871" y="709"/>
                  </a:cubicBezTo>
                  <a:cubicBezTo>
                    <a:pt x="1842" y="691"/>
                    <a:pt x="1711" y="611"/>
                    <a:pt x="1587" y="534"/>
                  </a:cubicBezTo>
                  <a:cubicBezTo>
                    <a:pt x="1526" y="496"/>
                    <a:pt x="1466" y="458"/>
                    <a:pt x="1421" y="430"/>
                  </a:cubicBezTo>
                  <a:cubicBezTo>
                    <a:pt x="1399" y="416"/>
                    <a:pt x="1381" y="404"/>
                    <a:pt x="1368" y="396"/>
                  </a:cubicBezTo>
                  <a:cubicBezTo>
                    <a:pt x="1361" y="392"/>
                    <a:pt x="1356" y="389"/>
                    <a:pt x="1353" y="386"/>
                  </a:cubicBezTo>
                  <a:cubicBezTo>
                    <a:pt x="1351" y="385"/>
                    <a:pt x="1350" y="384"/>
                    <a:pt x="1349" y="383"/>
                  </a:cubicBezTo>
                  <a:cubicBezTo>
                    <a:pt x="1349" y="383"/>
                    <a:pt x="1349" y="383"/>
                    <a:pt x="1349" y="383"/>
                  </a:cubicBezTo>
                  <a:cubicBezTo>
                    <a:pt x="1349" y="383"/>
                    <a:pt x="1349" y="383"/>
                    <a:pt x="1349" y="383"/>
                  </a:cubicBezTo>
                  <a:cubicBezTo>
                    <a:pt x="1347" y="384"/>
                    <a:pt x="1347" y="384"/>
                    <a:pt x="1347" y="384"/>
                  </a:cubicBezTo>
                  <a:cubicBezTo>
                    <a:pt x="1349" y="383"/>
                    <a:pt x="1349" y="383"/>
                    <a:pt x="1349" y="383"/>
                  </a:cubicBezTo>
                  <a:cubicBezTo>
                    <a:pt x="1349" y="383"/>
                    <a:pt x="1349" y="383"/>
                    <a:pt x="1349" y="383"/>
                  </a:cubicBezTo>
                  <a:cubicBezTo>
                    <a:pt x="1347" y="384"/>
                    <a:pt x="1347" y="384"/>
                    <a:pt x="1347" y="384"/>
                  </a:cubicBezTo>
                  <a:cubicBezTo>
                    <a:pt x="1349" y="383"/>
                    <a:pt x="1349" y="383"/>
                    <a:pt x="1349" y="383"/>
                  </a:cubicBezTo>
                  <a:cubicBezTo>
                    <a:pt x="1346" y="385"/>
                    <a:pt x="1346" y="385"/>
                    <a:pt x="1346" y="385"/>
                  </a:cubicBezTo>
                  <a:cubicBezTo>
                    <a:pt x="1349" y="384"/>
                    <a:pt x="1349" y="384"/>
                    <a:pt x="1349" y="384"/>
                  </a:cubicBezTo>
                  <a:cubicBezTo>
                    <a:pt x="1349" y="383"/>
                    <a:pt x="1349" y="383"/>
                    <a:pt x="1349" y="383"/>
                  </a:cubicBezTo>
                  <a:cubicBezTo>
                    <a:pt x="1346" y="385"/>
                    <a:pt x="1346" y="385"/>
                    <a:pt x="1346" y="385"/>
                  </a:cubicBezTo>
                  <a:cubicBezTo>
                    <a:pt x="1349" y="384"/>
                    <a:pt x="1349" y="384"/>
                    <a:pt x="1349" y="384"/>
                  </a:cubicBezTo>
                  <a:cubicBezTo>
                    <a:pt x="1346" y="385"/>
                    <a:pt x="1346" y="385"/>
                    <a:pt x="1346" y="385"/>
                  </a:cubicBezTo>
                  <a:cubicBezTo>
                    <a:pt x="1349" y="385"/>
                    <a:pt x="1349" y="385"/>
                    <a:pt x="1349" y="385"/>
                  </a:cubicBezTo>
                  <a:cubicBezTo>
                    <a:pt x="1349" y="385"/>
                    <a:pt x="1349" y="384"/>
                    <a:pt x="1349" y="384"/>
                  </a:cubicBezTo>
                  <a:cubicBezTo>
                    <a:pt x="1346" y="385"/>
                    <a:pt x="1346" y="385"/>
                    <a:pt x="1346" y="385"/>
                  </a:cubicBezTo>
                  <a:cubicBezTo>
                    <a:pt x="1349" y="385"/>
                    <a:pt x="1349" y="385"/>
                    <a:pt x="1349" y="385"/>
                  </a:cubicBezTo>
                  <a:cubicBezTo>
                    <a:pt x="1345" y="385"/>
                    <a:pt x="1345" y="385"/>
                    <a:pt x="1345" y="385"/>
                  </a:cubicBezTo>
                  <a:cubicBezTo>
                    <a:pt x="1349" y="388"/>
                    <a:pt x="1349" y="388"/>
                    <a:pt x="1349" y="388"/>
                  </a:cubicBezTo>
                  <a:cubicBezTo>
                    <a:pt x="1349" y="387"/>
                    <a:pt x="1349" y="386"/>
                    <a:pt x="1349" y="385"/>
                  </a:cubicBezTo>
                  <a:cubicBezTo>
                    <a:pt x="1345" y="385"/>
                    <a:pt x="1345" y="385"/>
                    <a:pt x="1345" y="385"/>
                  </a:cubicBezTo>
                  <a:cubicBezTo>
                    <a:pt x="1349" y="388"/>
                    <a:pt x="1349" y="388"/>
                    <a:pt x="1349" y="388"/>
                  </a:cubicBezTo>
                  <a:cubicBezTo>
                    <a:pt x="1349" y="387"/>
                    <a:pt x="1349" y="387"/>
                    <a:pt x="1349" y="387"/>
                  </a:cubicBezTo>
                  <a:cubicBezTo>
                    <a:pt x="1346" y="386"/>
                    <a:pt x="1346" y="386"/>
                    <a:pt x="1346" y="386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8" y="388"/>
                    <a:pt x="1348" y="388"/>
                    <a:pt x="1349" y="387"/>
                  </a:cubicBezTo>
                  <a:cubicBezTo>
                    <a:pt x="1346" y="386"/>
                    <a:pt x="1346" y="386"/>
                    <a:pt x="1346" y="386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7"/>
                    <a:pt x="1347" y="387"/>
                    <a:pt x="1347" y="387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7"/>
                    <a:pt x="1347" y="387"/>
                    <a:pt x="1347" y="387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8"/>
                    <a:pt x="1347" y="388"/>
                    <a:pt x="1347" y="388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8"/>
                    <a:pt x="1347" y="388"/>
                    <a:pt x="1347" y="388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9"/>
                    <a:pt x="1347" y="389"/>
                    <a:pt x="1347" y="389"/>
                  </a:cubicBezTo>
                  <a:cubicBezTo>
                    <a:pt x="1347" y="389"/>
                    <a:pt x="1348" y="389"/>
                    <a:pt x="1350" y="389"/>
                  </a:cubicBezTo>
                  <a:cubicBezTo>
                    <a:pt x="1353" y="390"/>
                    <a:pt x="1358" y="393"/>
                    <a:pt x="1365" y="396"/>
                  </a:cubicBezTo>
                  <a:cubicBezTo>
                    <a:pt x="1389" y="408"/>
                    <a:pt x="1431" y="433"/>
                    <a:pt x="1482" y="465"/>
                  </a:cubicBezTo>
                  <a:cubicBezTo>
                    <a:pt x="1558" y="512"/>
                    <a:pt x="1653" y="573"/>
                    <a:pt x="1730" y="621"/>
                  </a:cubicBezTo>
                  <a:cubicBezTo>
                    <a:pt x="1768" y="646"/>
                    <a:pt x="1803" y="667"/>
                    <a:pt x="1828" y="683"/>
                  </a:cubicBezTo>
                  <a:cubicBezTo>
                    <a:pt x="1841" y="690"/>
                    <a:pt x="1852" y="697"/>
                    <a:pt x="1860" y="701"/>
                  </a:cubicBezTo>
                  <a:cubicBezTo>
                    <a:pt x="1864" y="703"/>
                    <a:pt x="1867" y="705"/>
                    <a:pt x="1869" y="706"/>
                  </a:cubicBezTo>
                  <a:cubicBezTo>
                    <a:pt x="1871" y="706"/>
                    <a:pt x="1872" y="707"/>
                    <a:pt x="1873" y="707"/>
                  </a:cubicBezTo>
                  <a:cubicBezTo>
                    <a:pt x="1874" y="708"/>
                    <a:pt x="1875" y="708"/>
                    <a:pt x="1876" y="708"/>
                  </a:cubicBezTo>
                  <a:cubicBezTo>
                    <a:pt x="1877" y="708"/>
                    <a:pt x="1877" y="708"/>
                    <a:pt x="1878" y="708"/>
                  </a:cubicBezTo>
                  <a:cubicBezTo>
                    <a:pt x="1879" y="707"/>
                    <a:pt x="1880" y="707"/>
                    <a:pt x="1880" y="706"/>
                  </a:cubicBezTo>
                  <a:cubicBezTo>
                    <a:pt x="1881" y="705"/>
                    <a:pt x="1881" y="704"/>
                    <a:pt x="1881" y="703"/>
                  </a:cubicBezTo>
                  <a:cubicBezTo>
                    <a:pt x="1880" y="702"/>
                    <a:pt x="1880" y="701"/>
                    <a:pt x="1879" y="700"/>
                  </a:cubicBezTo>
                  <a:cubicBezTo>
                    <a:pt x="1879" y="700"/>
                    <a:pt x="1877" y="699"/>
                    <a:pt x="1873" y="697"/>
                  </a:cubicBezTo>
                  <a:cubicBezTo>
                    <a:pt x="1844" y="680"/>
                    <a:pt x="1715" y="602"/>
                    <a:pt x="1592" y="527"/>
                  </a:cubicBezTo>
                  <a:cubicBezTo>
                    <a:pt x="1531" y="490"/>
                    <a:pt x="1472" y="453"/>
                    <a:pt x="1428" y="425"/>
                  </a:cubicBezTo>
                  <a:cubicBezTo>
                    <a:pt x="1406" y="411"/>
                    <a:pt x="1387" y="399"/>
                    <a:pt x="1375" y="390"/>
                  </a:cubicBezTo>
                  <a:cubicBezTo>
                    <a:pt x="1368" y="385"/>
                    <a:pt x="1364" y="382"/>
                    <a:pt x="1360" y="379"/>
                  </a:cubicBezTo>
                  <a:cubicBezTo>
                    <a:pt x="1359" y="378"/>
                    <a:pt x="1358" y="377"/>
                    <a:pt x="1357" y="376"/>
                  </a:cubicBezTo>
                  <a:cubicBezTo>
                    <a:pt x="1356" y="375"/>
                    <a:pt x="1356" y="375"/>
                    <a:pt x="1356" y="375"/>
                  </a:cubicBezTo>
                  <a:cubicBezTo>
                    <a:pt x="1355" y="376"/>
                    <a:pt x="1355" y="376"/>
                    <a:pt x="1355" y="376"/>
                  </a:cubicBezTo>
                  <a:cubicBezTo>
                    <a:pt x="1356" y="375"/>
                    <a:pt x="1356" y="375"/>
                    <a:pt x="1356" y="375"/>
                  </a:cubicBezTo>
                  <a:cubicBezTo>
                    <a:pt x="1356" y="375"/>
                    <a:pt x="1356" y="375"/>
                    <a:pt x="1356" y="375"/>
                  </a:cubicBezTo>
                  <a:cubicBezTo>
                    <a:pt x="1355" y="376"/>
                    <a:pt x="1355" y="376"/>
                    <a:pt x="1355" y="376"/>
                  </a:cubicBezTo>
                  <a:cubicBezTo>
                    <a:pt x="1356" y="375"/>
                    <a:pt x="1356" y="375"/>
                    <a:pt x="1356" y="375"/>
                  </a:cubicBezTo>
                  <a:cubicBezTo>
                    <a:pt x="1354" y="376"/>
                    <a:pt x="1354" y="376"/>
                    <a:pt x="1354" y="376"/>
                  </a:cubicBezTo>
                  <a:cubicBezTo>
                    <a:pt x="1357" y="376"/>
                    <a:pt x="1357" y="376"/>
                    <a:pt x="1357" y="376"/>
                  </a:cubicBezTo>
                  <a:cubicBezTo>
                    <a:pt x="1357" y="376"/>
                    <a:pt x="1356" y="376"/>
                    <a:pt x="1356" y="375"/>
                  </a:cubicBezTo>
                  <a:cubicBezTo>
                    <a:pt x="1354" y="376"/>
                    <a:pt x="1354" y="376"/>
                    <a:pt x="1354" y="376"/>
                  </a:cubicBezTo>
                  <a:cubicBezTo>
                    <a:pt x="1357" y="376"/>
                    <a:pt x="1357" y="376"/>
                    <a:pt x="1357" y="376"/>
                  </a:cubicBezTo>
                  <a:cubicBezTo>
                    <a:pt x="1353" y="376"/>
                    <a:pt x="1353" y="376"/>
                    <a:pt x="1353" y="376"/>
                  </a:cubicBezTo>
                  <a:cubicBezTo>
                    <a:pt x="1356" y="378"/>
                    <a:pt x="1356" y="378"/>
                    <a:pt x="1356" y="378"/>
                  </a:cubicBezTo>
                  <a:cubicBezTo>
                    <a:pt x="1356" y="378"/>
                    <a:pt x="1357" y="377"/>
                    <a:pt x="1357" y="376"/>
                  </a:cubicBezTo>
                  <a:cubicBezTo>
                    <a:pt x="1353" y="376"/>
                    <a:pt x="1353" y="376"/>
                    <a:pt x="1353" y="376"/>
                  </a:cubicBezTo>
                  <a:cubicBezTo>
                    <a:pt x="1356" y="378"/>
                    <a:pt x="1356" y="378"/>
                    <a:pt x="1356" y="378"/>
                  </a:cubicBezTo>
                  <a:cubicBezTo>
                    <a:pt x="1353" y="376"/>
                    <a:pt x="1353" y="376"/>
                    <a:pt x="1353" y="376"/>
                  </a:cubicBezTo>
                  <a:cubicBezTo>
                    <a:pt x="1351" y="380"/>
                    <a:pt x="1351" y="380"/>
                    <a:pt x="1351" y="380"/>
                  </a:cubicBezTo>
                  <a:cubicBezTo>
                    <a:pt x="1874" y="689"/>
                    <a:pt x="1874" y="689"/>
                    <a:pt x="1874" y="689"/>
                  </a:cubicBezTo>
                  <a:cubicBezTo>
                    <a:pt x="1875" y="690"/>
                    <a:pt x="1878" y="690"/>
                    <a:pt x="1879" y="688"/>
                  </a:cubicBezTo>
                  <a:cubicBezTo>
                    <a:pt x="1880" y="687"/>
                    <a:pt x="1880" y="686"/>
                    <a:pt x="1880" y="685"/>
                  </a:cubicBezTo>
                  <a:cubicBezTo>
                    <a:pt x="1880" y="684"/>
                    <a:pt x="1879" y="683"/>
                    <a:pt x="1879" y="682"/>
                  </a:cubicBezTo>
                  <a:cubicBezTo>
                    <a:pt x="1878" y="681"/>
                    <a:pt x="1877" y="680"/>
                    <a:pt x="1875" y="678"/>
                  </a:cubicBezTo>
                  <a:cubicBezTo>
                    <a:pt x="1872" y="675"/>
                    <a:pt x="1868" y="672"/>
                    <a:pt x="1862" y="668"/>
                  </a:cubicBezTo>
                  <a:cubicBezTo>
                    <a:pt x="1840" y="652"/>
                    <a:pt x="1798" y="626"/>
                    <a:pt x="1748" y="595"/>
                  </a:cubicBezTo>
                  <a:cubicBezTo>
                    <a:pt x="1672" y="550"/>
                    <a:pt x="1577" y="494"/>
                    <a:pt x="1500" y="448"/>
                  </a:cubicBezTo>
                  <a:cubicBezTo>
                    <a:pt x="1462" y="426"/>
                    <a:pt x="1428" y="405"/>
                    <a:pt x="1405" y="390"/>
                  </a:cubicBezTo>
                  <a:cubicBezTo>
                    <a:pt x="1393" y="383"/>
                    <a:pt x="1383" y="377"/>
                    <a:pt x="1377" y="372"/>
                  </a:cubicBezTo>
                  <a:cubicBezTo>
                    <a:pt x="1373" y="370"/>
                    <a:pt x="1371" y="368"/>
                    <a:pt x="1369" y="367"/>
                  </a:cubicBezTo>
                  <a:cubicBezTo>
                    <a:pt x="1369" y="366"/>
                    <a:pt x="1368" y="365"/>
                    <a:pt x="1368" y="365"/>
                  </a:cubicBezTo>
                  <a:cubicBezTo>
                    <a:pt x="1368" y="365"/>
                    <a:pt x="1368" y="365"/>
                    <a:pt x="1368" y="365"/>
                  </a:cubicBezTo>
                  <a:cubicBezTo>
                    <a:pt x="1367" y="366"/>
                    <a:pt x="1367" y="366"/>
                    <a:pt x="1367" y="366"/>
                  </a:cubicBezTo>
                  <a:cubicBezTo>
                    <a:pt x="1368" y="365"/>
                    <a:pt x="1368" y="365"/>
                    <a:pt x="1368" y="365"/>
                  </a:cubicBezTo>
                  <a:cubicBezTo>
                    <a:pt x="1368" y="365"/>
                    <a:pt x="1368" y="365"/>
                    <a:pt x="1368" y="365"/>
                  </a:cubicBezTo>
                  <a:cubicBezTo>
                    <a:pt x="1367" y="366"/>
                    <a:pt x="1367" y="366"/>
                    <a:pt x="1367" y="366"/>
                  </a:cubicBezTo>
                  <a:cubicBezTo>
                    <a:pt x="1368" y="365"/>
                    <a:pt x="1368" y="365"/>
                    <a:pt x="1368" y="365"/>
                  </a:cubicBezTo>
                  <a:cubicBezTo>
                    <a:pt x="1365" y="367"/>
                    <a:pt x="1365" y="367"/>
                    <a:pt x="1365" y="367"/>
                  </a:cubicBezTo>
                  <a:cubicBezTo>
                    <a:pt x="1368" y="367"/>
                    <a:pt x="1368" y="367"/>
                    <a:pt x="1368" y="367"/>
                  </a:cubicBezTo>
                  <a:cubicBezTo>
                    <a:pt x="1368" y="366"/>
                    <a:pt x="1368" y="365"/>
                    <a:pt x="1368" y="365"/>
                  </a:cubicBezTo>
                  <a:cubicBezTo>
                    <a:pt x="1365" y="367"/>
                    <a:pt x="1365" y="367"/>
                    <a:pt x="1365" y="367"/>
                  </a:cubicBezTo>
                  <a:cubicBezTo>
                    <a:pt x="1368" y="367"/>
                    <a:pt x="1368" y="367"/>
                    <a:pt x="1368" y="367"/>
                  </a:cubicBezTo>
                  <a:cubicBezTo>
                    <a:pt x="1365" y="367"/>
                    <a:pt x="1365" y="367"/>
                    <a:pt x="1365" y="367"/>
                  </a:cubicBezTo>
                  <a:cubicBezTo>
                    <a:pt x="1368" y="368"/>
                    <a:pt x="1368" y="368"/>
                    <a:pt x="1368" y="368"/>
                  </a:cubicBezTo>
                  <a:cubicBezTo>
                    <a:pt x="1368" y="368"/>
                    <a:pt x="1368" y="367"/>
                    <a:pt x="1368" y="367"/>
                  </a:cubicBezTo>
                  <a:cubicBezTo>
                    <a:pt x="1365" y="367"/>
                    <a:pt x="1365" y="367"/>
                    <a:pt x="1365" y="367"/>
                  </a:cubicBezTo>
                  <a:cubicBezTo>
                    <a:pt x="1368" y="368"/>
                    <a:pt x="1368" y="368"/>
                    <a:pt x="1368" y="368"/>
                  </a:cubicBezTo>
                  <a:cubicBezTo>
                    <a:pt x="1364" y="366"/>
                    <a:pt x="1364" y="366"/>
                    <a:pt x="1364" y="366"/>
                  </a:cubicBezTo>
                  <a:cubicBezTo>
                    <a:pt x="1362" y="370"/>
                    <a:pt x="1362" y="370"/>
                    <a:pt x="1362" y="370"/>
                  </a:cubicBezTo>
                  <a:cubicBezTo>
                    <a:pt x="1362" y="370"/>
                    <a:pt x="1480" y="444"/>
                    <a:pt x="1603" y="519"/>
                  </a:cubicBezTo>
                  <a:cubicBezTo>
                    <a:pt x="1664" y="556"/>
                    <a:pt x="1726" y="594"/>
                    <a:pt x="1775" y="622"/>
                  </a:cubicBezTo>
                  <a:cubicBezTo>
                    <a:pt x="1800" y="636"/>
                    <a:pt x="1821" y="647"/>
                    <a:pt x="1838" y="656"/>
                  </a:cubicBezTo>
                  <a:cubicBezTo>
                    <a:pt x="1846" y="660"/>
                    <a:pt x="1853" y="663"/>
                    <a:pt x="1858" y="665"/>
                  </a:cubicBezTo>
                  <a:cubicBezTo>
                    <a:pt x="1861" y="666"/>
                    <a:pt x="1864" y="667"/>
                    <a:pt x="1866" y="668"/>
                  </a:cubicBezTo>
                  <a:cubicBezTo>
                    <a:pt x="1868" y="669"/>
                    <a:pt x="1870" y="669"/>
                    <a:pt x="1871" y="669"/>
                  </a:cubicBezTo>
                  <a:cubicBezTo>
                    <a:pt x="1872" y="669"/>
                    <a:pt x="1873" y="669"/>
                    <a:pt x="1874" y="669"/>
                  </a:cubicBezTo>
                  <a:cubicBezTo>
                    <a:pt x="1875" y="668"/>
                    <a:pt x="1876" y="668"/>
                    <a:pt x="1877" y="666"/>
                  </a:cubicBezTo>
                  <a:cubicBezTo>
                    <a:pt x="1877" y="666"/>
                    <a:pt x="1877" y="664"/>
                    <a:pt x="1877" y="663"/>
                  </a:cubicBezTo>
                  <a:cubicBezTo>
                    <a:pt x="1877" y="662"/>
                    <a:pt x="1876" y="661"/>
                    <a:pt x="1875" y="661"/>
                  </a:cubicBezTo>
                  <a:cubicBezTo>
                    <a:pt x="1677" y="537"/>
                    <a:pt x="1677" y="537"/>
                    <a:pt x="1677" y="537"/>
                  </a:cubicBezTo>
                  <a:cubicBezTo>
                    <a:pt x="1875" y="654"/>
                    <a:pt x="1875" y="654"/>
                    <a:pt x="1875" y="654"/>
                  </a:cubicBezTo>
                  <a:cubicBezTo>
                    <a:pt x="1877" y="656"/>
                    <a:pt x="1879" y="655"/>
                    <a:pt x="1880" y="653"/>
                  </a:cubicBezTo>
                  <a:cubicBezTo>
                    <a:pt x="1882" y="651"/>
                    <a:pt x="1881" y="649"/>
                    <a:pt x="1879" y="648"/>
                  </a:cubicBezTo>
                  <a:cubicBezTo>
                    <a:pt x="1879" y="648"/>
                    <a:pt x="1877" y="646"/>
                    <a:pt x="1874" y="644"/>
                  </a:cubicBezTo>
                  <a:cubicBezTo>
                    <a:pt x="1848" y="628"/>
                    <a:pt x="1730" y="555"/>
                    <a:pt x="1618" y="486"/>
                  </a:cubicBezTo>
                  <a:cubicBezTo>
                    <a:pt x="1563" y="451"/>
                    <a:pt x="1509" y="418"/>
                    <a:pt x="1469" y="392"/>
                  </a:cubicBezTo>
                  <a:cubicBezTo>
                    <a:pt x="1449" y="380"/>
                    <a:pt x="1432" y="369"/>
                    <a:pt x="1421" y="362"/>
                  </a:cubicBezTo>
                  <a:cubicBezTo>
                    <a:pt x="1415" y="358"/>
                    <a:pt x="1410" y="355"/>
                    <a:pt x="1407" y="353"/>
                  </a:cubicBezTo>
                  <a:cubicBezTo>
                    <a:pt x="1406" y="352"/>
                    <a:pt x="1405" y="351"/>
                    <a:pt x="1404" y="351"/>
                  </a:cubicBezTo>
                  <a:cubicBezTo>
                    <a:pt x="1403" y="350"/>
                    <a:pt x="1403" y="350"/>
                    <a:pt x="1403" y="350"/>
                  </a:cubicBezTo>
                  <a:cubicBezTo>
                    <a:pt x="1403" y="350"/>
                    <a:pt x="1403" y="350"/>
                    <a:pt x="1403" y="350"/>
                  </a:cubicBezTo>
                  <a:cubicBezTo>
                    <a:pt x="1402" y="352"/>
                    <a:pt x="1402" y="352"/>
                    <a:pt x="1402" y="352"/>
                  </a:cubicBezTo>
                  <a:cubicBezTo>
                    <a:pt x="1403" y="351"/>
                    <a:pt x="1403" y="351"/>
                    <a:pt x="1403" y="351"/>
                  </a:cubicBezTo>
                  <a:cubicBezTo>
                    <a:pt x="1403" y="350"/>
                    <a:pt x="1403" y="350"/>
                    <a:pt x="1403" y="350"/>
                  </a:cubicBezTo>
                  <a:cubicBezTo>
                    <a:pt x="1402" y="352"/>
                    <a:pt x="1402" y="352"/>
                    <a:pt x="1402" y="352"/>
                  </a:cubicBezTo>
                  <a:cubicBezTo>
                    <a:pt x="1403" y="351"/>
                    <a:pt x="1403" y="351"/>
                    <a:pt x="1403" y="351"/>
                  </a:cubicBezTo>
                  <a:cubicBezTo>
                    <a:pt x="1401" y="353"/>
                    <a:pt x="1401" y="353"/>
                    <a:pt x="1401" y="353"/>
                  </a:cubicBezTo>
                  <a:cubicBezTo>
                    <a:pt x="1404" y="351"/>
                    <a:pt x="1404" y="351"/>
                    <a:pt x="1404" y="351"/>
                  </a:cubicBezTo>
                  <a:cubicBezTo>
                    <a:pt x="1403" y="351"/>
                    <a:pt x="1403" y="351"/>
                    <a:pt x="1403" y="351"/>
                  </a:cubicBezTo>
                  <a:cubicBezTo>
                    <a:pt x="1401" y="353"/>
                    <a:pt x="1401" y="353"/>
                    <a:pt x="1401" y="353"/>
                  </a:cubicBezTo>
                  <a:cubicBezTo>
                    <a:pt x="1404" y="351"/>
                    <a:pt x="1404" y="351"/>
                    <a:pt x="1404" y="351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4" y="353"/>
                    <a:pt x="1404" y="353"/>
                    <a:pt x="1404" y="353"/>
                  </a:cubicBezTo>
                  <a:cubicBezTo>
                    <a:pt x="1404" y="352"/>
                    <a:pt x="1404" y="351"/>
                    <a:pt x="1404" y="351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4" y="353"/>
                    <a:pt x="1404" y="353"/>
                    <a:pt x="1404" y="353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4" y="354"/>
                    <a:pt x="1404" y="354"/>
                    <a:pt x="1404" y="354"/>
                  </a:cubicBezTo>
                  <a:cubicBezTo>
                    <a:pt x="1404" y="354"/>
                    <a:pt x="1404" y="353"/>
                    <a:pt x="1404" y="353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4" y="354"/>
                    <a:pt x="1404" y="354"/>
                    <a:pt x="1404" y="354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3" y="356"/>
                    <a:pt x="1403" y="356"/>
                    <a:pt x="1403" y="356"/>
                  </a:cubicBezTo>
                  <a:cubicBezTo>
                    <a:pt x="1404" y="355"/>
                    <a:pt x="1404" y="355"/>
                    <a:pt x="1404" y="354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3" y="356"/>
                    <a:pt x="1403" y="356"/>
                    <a:pt x="1403" y="356"/>
                  </a:cubicBezTo>
                  <a:cubicBezTo>
                    <a:pt x="1404" y="355"/>
                    <a:pt x="1404" y="355"/>
                    <a:pt x="1404" y="355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2" y="357"/>
                    <a:pt x="1402" y="357"/>
                    <a:pt x="1402" y="357"/>
                  </a:cubicBezTo>
                  <a:cubicBezTo>
                    <a:pt x="1402" y="357"/>
                    <a:pt x="1403" y="356"/>
                    <a:pt x="1404" y="355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402" y="357"/>
                    <a:pt x="1402" y="357"/>
                    <a:pt x="1402" y="357"/>
                  </a:cubicBezTo>
                  <a:cubicBezTo>
                    <a:pt x="1401" y="354"/>
                    <a:pt x="1401" y="354"/>
                    <a:pt x="1401" y="354"/>
                  </a:cubicBezTo>
                  <a:cubicBezTo>
                    <a:pt x="1401" y="357"/>
                    <a:pt x="1401" y="357"/>
                    <a:pt x="1401" y="357"/>
                  </a:cubicBezTo>
                  <a:cubicBezTo>
                    <a:pt x="1401" y="357"/>
                    <a:pt x="1401" y="357"/>
                    <a:pt x="1402" y="357"/>
                  </a:cubicBezTo>
                  <a:cubicBezTo>
                    <a:pt x="1401" y="354"/>
                    <a:pt x="1401" y="354"/>
                    <a:pt x="1401" y="354"/>
                  </a:cubicBezTo>
                  <a:cubicBezTo>
                    <a:pt x="1401" y="357"/>
                    <a:pt x="1401" y="357"/>
                    <a:pt x="1401" y="357"/>
                  </a:cubicBezTo>
                  <a:cubicBezTo>
                    <a:pt x="1401" y="355"/>
                    <a:pt x="1401" y="355"/>
                    <a:pt x="1401" y="355"/>
                  </a:cubicBezTo>
                  <a:cubicBezTo>
                    <a:pt x="1400" y="357"/>
                    <a:pt x="1400" y="357"/>
                    <a:pt x="1400" y="357"/>
                  </a:cubicBezTo>
                  <a:cubicBezTo>
                    <a:pt x="1401" y="357"/>
                    <a:pt x="1401" y="357"/>
                    <a:pt x="1401" y="357"/>
                  </a:cubicBezTo>
                  <a:cubicBezTo>
                    <a:pt x="1401" y="355"/>
                    <a:pt x="1401" y="355"/>
                    <a:pt x="1401" y="355"/>
                  </a:cubicBezTo>
                  <a:cubicBezTo>
                    <a:pt x="1400" y="357"/>
                    <a:pt x="1400" y="357"/>
                    <a:pt x="1400" y="357"/>
                  </a:cubicBezTo>
                  <a:cubicBezTo>
                    <a:pt x="1400" y="357"/>
                    <a:pt x="1401" y="357"/>
                    <a:pt x="1403" y="358"/>
                  </a:cubicBezTo>
                  <a:cubicBezTo>
                    <a:pt x="1408" y="360"/>
                    <a:pt x="1419" y="367"/>
                    <a:pt x="1434" y="376"/>
                  </a:cubicBezTo>
                  <a:cubicBezTo>
                    <a:pt x="1487" y="407"/>
                    <a:pt x="1591" y="473"/>
                    <a:pt x="1685" y="531"/>
                  </a:cubicBezTo>
                  <a:cubicBezTo>
                    <a:pt x="1732" y="561"/>
                    <a:pt x="1776" y="588"/>
                    <a:pt x="1810" y="607"/>
                  </a:cubicBezTo>
                  <a:cubicBezTo>
                    <a:pt x="1827" y="617"/>
                    <a:pt x="1842" y="625"/>
                    <a:pt x="1853" y="631"/>
                  </a:cubicBezTo>
                  <a:cubicBezTo>
                    <a:pt x="1859" y="634"/>
                    <a:pt x="1863" y="636"/>
                    <a:pt x="1867" y="638"/>
                  </a:cubicBezTo>
                  <a:cubicBezTo>
                    <a:pt x="1869" y="638"/>
                    <a:pt x="1870" y="639"/>
                    <a:pt x="1872" y="639"/>
                  </a:cubicBezTo>
                  <a:cubicBezTo>
                    <a:pt x="1873" y="640"/>
                    <a:pt x="1875" y="640"/>
                    <a:pt x="1876" y="640"/>
                  </a:cubicBezTo>
                  <a:cubicBezTo>
                    <a:pt x="1877" y="640"/>
                    <a:pt x="1877" y="640"/>
                    <a:pt x="1878" y="640"/>
                  </a:cubicBezTo>
                  <a:cubicBezTo>
                    <a:pt x="1879" y="640"/>
                    <a:pt x="1880" y="639"/>
                    <a:pt x="1881" y="638"/>
                  </a:cubicBezTo>
                  <a:cubicBezTo>
                    <a:pt x="1881" y="638"/>
                    <a:pt x="1881" y="638"/>
                    <a:pt x="1881" y="638"/>
                  </a:cubicBezTo>
                  <a:cubicBezTo>
                    <a:pt x="1881" y="637"/>
                    <a:pt x="1881" y="636"/>
                    <a:pt x="1881" y="635"/>
                  </a:cubicBezTo>
                  <a:cubicBezTo>
                    <a:pt x="1881" y="634"/>
                    <a:pt x="1881" y="633"/>
                    <a:pt x="1881" y="632"/>
                  </a:cubicBezTo>
                  <a:cubicBezTo>
                    <a:pt x="1880" y="631"/>
                    <a:pt x="1879" y="630"/>
                    <a:pt x="1877" y="629"/>
                  </a:cubicBezTo>
                  <a:cubicBezTo>
                    <a:pt x="1875" y="627"/>
                    <a:pt x="1871" y="624"/>
                    <a:pt x="1865" y="620"/>
                  </a:cubicBezTo>
                  <a:cubicBezTo>
                    <a:pt x="1846" y="606"/>
                    <a:pt x="1809" y="582"/>
                    <a:pt x="1763" y="553"/>
                  </a:cubicBezTo>
                  <a:cubicBezTo>
                    <a:pt x="1628" y="469"/>
                    <a:pt x="1422" y="347"/>
                    <a:pt x="1422" y="347"/>
                  </a:cubicBezTo>
                  <a:cubicBezTo>
                    <a:pt x="1421" y="346"/>
                    <a:pt x="1420" y="346"/>
                    <a:pt x="1419" y="346"/>
                  </a:cubicBezTo>
                  <a:cubicBezTo>
                    <a:pt x="1418" y="346"/>
                    <a:pt x="1417" y="347"/>
                    <a:pt x="1417" y="348"/>
                  </a:cubicBezTo>
                  <a:cubicBezTo>
                    <a:pt x="1416" y="349"/>
                    <a:pt x="1416" y="350"/>
                    <a:pt x="1416" y="351"/>
                  </a:cubicBezTo>
                  <a:cubicBezTo>
                    <a:pt x="1417" y="352"/>
                    <a:pt x="1417" y="353"/>
                    <a:pt x="1418" y="354"/>
                  </a:cubicBezTo>
                  <a:cubicBezTo>
                    <a:pt x="1874" y="623"/>
                    <a:pt x="1874" y="623"/>
                    <a:pt x="1874" y="623"/>
                  </a:cubicBezTo>
                  <a:cubicBezTo>
                    <a:pt x="1876" y="624"/>
                    <a:pt x="1879" y="623"/>
                    <a:pt x="1880" y="622"/>
                  </a:cubicBezTo>
                  <a:cubicBezTo>
                    <a:pt x="1880" y="621"/>
                    <a:pt x="1880" y="620"/>
                    <a:pt x="1880" y="619"/>
                  </a:cubicBezTo>
                  <a:cubicBezTo>
                    <a:pt x="1880" y="618"/>
                    <a:pt x="1880" y="617"/>
                    <a:pt x="1879" y="616"/>
                  </a:cubicBezTo>
                  <a:cubicBezTo>
                    <a:pt x="1879" y="615"/>
                    <a:pt x="1878" y="614"/>
                    <a:pt x="1876" y="613"/>
                  </a:cubicBezTo>
                  <a:cubicBezTo>
                    <a:pt x="1874" y="611"/>
                    <a:pt x="1870" y="608"/>
                    <a:pt x="1865" y="605"/>
                  </a:cubicBezTo>
                  <a:cubicBezTo>
                    <a:pt x="1847" y="591"/>
                    <a:pt x="1812" y="569"/>
                    <a:pt x="1769" y="543"/>
                  </a:cubicBezTo>
                  <a:cubicBezTo>
                    <a:pt x="1706" y="504"/>
                    <a:pt x="1626" y="455"/>
                    <a:pt x="1561" y="417"/>
                  </a:cubicBezTo>
                  <a:cubicBezTo>
                    <a:pt x="1529" y="397"/>
                    <a:pt x="1501" y="380"/>
                    <a:pt x="1481" y="368"/>
                  </a:cubicBezTo>
                  <a:cubicBezTo>
                    <a:pt x="1471" y="362"/>
                    <a:pt x="1463" y="357"/>
                    <a:pt x="1457" y="354"/>
                  </a:cubicBezTo>
                  <a:cubicBezTo>
                    <a:pt x="1455" y="352"/>
                    <a:pt x="1453" y="350"/>
                    <a:pt x="1451" y="350"/>
                  </a:cubicBezTo>
                  <a:cubicBezTo>
                    <a:pt x="1451" y="349"/>
                    <a:pt x="1450" y="349"/>
                    <a:pt x="1450" y="348"/>
                  </a:cubicBezTo>
                  <a:cubicBezTo>
                    <a:pt x="1450" y="348"/>
                    <a:pt x="1450" y="348"/>
                    <a:pt x="1450" y="348"/>
                  </a:cubicBezTo>
                  <a:cubicBezTo>
                    <a:pt x="1450" y="348"/>
                    <a:pt x="1450" y="348"/>
                    <a:pt x="1450" y="348"/>
                  </a:cubicBezTo>
                  <a:cubicBezTo>
                    <a:pt x="1448" y="350"/>
                    <a:pt x="1448" y="350"/>
                    <a:pt x="1448" y="350"/>
                  </a:cubicBezTo>
                  <a:cubicBezTo>
                    <a:pt x="1450" y="349"/>
                    <a:pt x="1450" y="349"/>
                    <a:pt x="1450" y="349"/>
                  </a:cubicBezTo>
                  <a:cubicBezTo>
                    <a:pt x="1450" y="348"/>
                    <a:pt x="1450" y="348"/>
                    <a:pt x="1450" y="348"/>
                  </a:cubicBezTo>
                  <a:cubicBezTo>
                    <a:pt x="1448" y="350"/>
                    <a:pt x="1448" y="350"/>
                    <a:pt x="1448" y="350"/>
                  </a:cubicBezTo>
                  <a:cubicBezTo>
                    <a:pt x="1450" y="349"/>
                    <a:pt x="1450" y="349"/>
                    <a:pt x="1450" y="349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50" y="349"/>
                    <a:pt x="1450" y="349"/>
                    <a:pt x="1450" y="349"/>
                  </a:cubicBezTo>
                  <a:cubicBezTo>
                    <a:pt x="1450" y="349"/>
                    <a:pt x="1450" y="349"/>
                    <a:pt x="1450" y="349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50" y="349"/>
                    <a:pt x="1450" y="349"/>
                    <a:pt x="1450" y="349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51" y="351"/>
                    <a:pt x="1451" y="351"/>
                    <a:pt x="1451" y="351"/>
                  </a:cubicBezTo>
                  <a:cubicBezTo>
                    <a:pt x="1451" y="350"/>
                    <a:pt x="1450" y="349"/>
                    <a:pt x="1450" y="349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51" y="351"/>
                    <a:pt x="1451" y="351"/>
                    <a:pt x="1451" y="351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50" y="354"/>
                    <a:pt x="1450" y="354"/>
                    <a:pt x="1450" y="354"/>
                  </a:cubicBezTo>
                  <a:cubicBezTo>
                    <a:pt x="1451" y="353"/>
                    <a:pt x="1451" y="352"/>
                    <a:pt x="1451" y="351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50" y="354"/>
                    <a:pt x="1450" y="354"/>
                    <a:pt x="1450" y="354"/>
                  </a:cubicBezTo>
                  <a:cubicBezTo>
                    <a:pt x="1450" y="353"/>
                    <a:pt x="1450" y="353"/>
                    <a:pt x="1450" y="353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49" y="355"/>
                    <a:pt x="1449" y="355"/>
                    <a:pt x="1449" y="355"/>
                  </a:cubicBezTo>
                  <a:cubicBezTo>
                    <a:pt x="1449" y="354"/>
                    <a:pt x="1450" y="354"/>
                    <a:pt x="1450" y="353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49" y="355"/>
                    <a:pt x="1449" y="355"/>
                    <a:pt x="1449" y="355"/>
                  </a:cubicBezTo>
                  <a:cubicBezTo>
                    <a:pt x="1448" y="353"/>
                    <a:pt x="1448" y="353"/>
                    <a:pt x="1448" y="353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8" y="355"/>
                    <a:pt x="1449" y="355"/>
                  </a:cubicBezTo>
                  <a:cubicBezTo>
                    <a:pt x="1448" y="353"/>
                    <a:pt x="1448" y="353"/>
                    <a:pt x="1448" y="353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8" y="355"/>
                    <a:pt x="1448" y="355"/>
                  </a:cubicBezTo>
                  <a:cubicBezTo>
                    <a:pt x="1448" y="355"/>
                    <a:pt x="1449" y="355"/>
                    <a:pt x="1450" y="355"/>
                  </a:cubicBezTo>
                  <a:cubicBezTo>
                    <a:pt x="1453" y="356"/>
                    <a:pt x="1457" y="358"/>
                    <a:pt x="1462" y="361"/>
                  </a:cubicBezTo>
                  <a:cubicBezTo>
                    <a:pt x="1481" y="370"/>
                    <a:pt x="1515" y="390"/>
                    <a:pt x="1555" y="415"/>
                  </a:cubicBezTo>
                  <a:cubicBezTo>
                    <a:pt x="1615" y="452"/>
                    <a:pt x="1690" y="499"/>
                    <a:pt x="1752" y="537"/>
                  </a:cubicBezTo>
                  <a:cubicBezTo>
                    <a:pt x="1783" y="556"/>
                    <a:pt x="1811" y="573"/>
                    <a:pt x="1832" y="585"/>
                  </a:cubicBezTo>
                  <a:cubicBezTo>
                    <a:pt x="1842" y="591"/>
                    <a:pt x="1851" y="595"/>
                    <a:pt x="1858" y="599"/>
                  </a:cubicBezTo>
                  <a:cubicBezTo>
                    <a:pt x="1861" y="600"/>
                    <a:pt x="1864" y="602"/>
                    <a:pt x="1867" y="603"/>
                  </a:cubicBezTo>
                  <a:cubicBezTo>
                    <a:pt x="1868" y="603"/>
                    <a:pt x="1869" y="604"/>
                    <a:pt x="1870" y="604"/>
                  </a:cubicBezTo>
                  <a:cubicBezTo>
                    <a:pt x="1871" y="604"/>
                    <a:pt x="1872" y="604"/>
                    <a:pt x="1873" y="604"/>
                  </a:cubicBezTo>
                  <a:cubicBezTo>
                    <a:pt x="1873" y="604"/>
                    <a:pt x="1874" y="604"/>
                    <a:pt x="1875" y="604"/>
                  </a:cubicBezTo>
                  <a:cubicBezTo>
                    <a:pt x="1876" y="604"/>
                    <a:pt x="1876" y="603"/>
                    <a:pt x="1877" y="602"/>
                  </a:cubicBezTo>
                  <a:cubicBezTo>
                    <a:pt x="1878" y="601"/>
                    <a:pt x="1878" y="600"/>
                    <a:pt x="1878" y="599"/>
                  </a:cubicBezTo>
                  <a:cubicBezTo>
                    <a:pt x="1877" y="598"/>
                    <a:pt x="1877" y="597"/>
                    <a:pt x="1876" y="596"/>
                  </a:cubicBezTo>
                  <a:cubicBezTo>
                    <a:pt x="1876" y="596"/>
                    <a:pt x="1870" y="593"/>
                    <a:pt x="1861" y="588"/>
                  </a:cubicBezTo>
                  <a:cubicBezTo>
                    <a:pt x="1829" y="568"/>
                    <a:pt x="1747" y="520"/>
                    <a:pt x="1674" y="475"/>
                  </a:cubicBezTo>
                  <a:cubicBezTo>
                    <a:pt x="1638" y="453"/>
                    <a:pt x="1603" y="431"/>
                    <a:pt x="1578" y="415"/>
                  </a:cubicBezTo>
                  <a:cubicBezTo>
                    <a:pt x="1565" y="407"/>
                    <a:pt x="1555" y="400"/>
                    <a:pt x="1548" y="395"/>
                  </a:cubicBezTo>
                  <a:cubicBezTo>
                    <a:pt x="1544" y="392"/>
                    <a:pt x="1542" y="390"/>
                    <a:pt x="1540" y="388"/>
                  </a:cubicBezTo>
                  <a:cubicBezTo>
                    <a:pt x="1539" y="388"/>
                    <a:pt x="1538" y="387"/>
                    <a:pt x="1538" y="387"/>
                  </a:cubicBezTo>
                  <a:cubicBezTo>
                    <a:pt x="1538" y="387"/>
                    <a:pt x="1538" y="387"/>
                    <a:pt x="1538" y="387"/>
                  </a:cubicBezTo>
                  <a:cubicBezTo>
                    <a:pt x="1538" y="387"/>
                    <a:pt x="1538" y="387"/>
                    <a:pt x="1538" y="387"/>
                  </a:cubicBezTo>
                  <a:cubicBezTo>
                    <a:pt x="1535" y="388"/>
                    <a:pt x="1535" y="388"/>
                    <a:pt x="1535" y="388"/>
                  </a:cubicBezTo>
                  <a:cubicBezTo>
                    <a:pt x="1538" y="388"/>
                    <a:pt x="1538" y="388"/>
                    <a:pt x="1538" y="388"/>
                  </a:cubicBezTo>
                  <a:cubicBezTo>
                    <a:pt x="1538" y="387"/>
                    <a:pt x="1538" y="387"/>
                    <a:pt x="1538" y="387"/>
                  </a:cubicBezTo>
                  <a:cubicBezTo>
                    <a:pt x="1535" y="388"/>
                    <a:pt x="1535" y="388"/>
                    <a:pt x="1535" y="388"/>
                  </a:cubicBezTo>
                  <a:cubicBezTo>
                    <a:pt x="1538" y="388"/>
                    <a:pt x="1538" y="388"/>
                    <a:pt x="1538" y="388"/>
                  </a:cubicBezTo>
                  <a:cubicBezTo>
                    <a:pt x="1535" y="388"/>
                    <a:pt x="1535" y="388"/>
                    <a:pt x="1535" y="388"/>
                  </a:cubicBezTo>
                  <a:cubicBezTo>
                    <a:pt x="1538" y="390"/>
                    <a:pt x="1538" y="390"/>
                    <a:pt x="1538" y="390"/>
                  </a:cubicBezTo>
                  <a:cubicBezTo>
                    <a:pt x="1538" y="389"/>
                    <a:pt x="1538" y="389"/>
                    <a:pt x="1538" y="388"/>
                  </a:cubicBezTo>
                  <a:cubicBezTo>
                    <a:pt x="1535" y="388"/>
                    <a:pt x="1535" y="388"/>
                    <a:pt x="1535" y="388"/>
                  </a:cubicBezTo>
                  <a:cubicBezTo>
                    <a:pt x="1538" y="390"/>
                    <a:pt x="1538" y="390"/>
                    <a:pt x="1538" y="390"/>
                  </a:cubicBezTo>
                  <a:cubicBezTo>
                    <a:pt x="1538" y="390"/>
                    <a:pt x="1538" y="390"/>
                    <a:pt x="1538" y="390"/>
                  </a:cubicBezTo>
                  <a:cubicBezTo>
                    <a:pt x="1535" y="388"/>
                    <a:pt x="1535" y="388"/>
                    <a:pt x="1535" y="388"/>
                  </a:cubicBezTo>
                  <a:cubicBezTo>
                    <a:pt x="1536" y="391"/>
                    <a:pt x="1536" y="391"/>
                    <a:pt x="1536" y="391"/>
                  </a:cubicBezTo>
                  <a:cubicBezTo>
                    <a:pt x="1536" y="391"/>
                    <a:pt x="1537" y="391"/>
                    <a:pt x="1538" y="390"/>
                  </a:cubicBezTo>
                  <a:cubicBezTo>
                    <a:pt x="1535" y="388"/>
                    <a:pt x="1535" y="388"/>
                    <a:pt x="1535" y="388"/>
                  </a:cubicBezTo>
                  <a:cubicBezTo>
                    <a:pt x="1536" y="391"/>
                    <a:pt x="1536" y="391"/>
                    <a:pt x="1536" y="391"/>
                  </a:cubicBezTo>
                  <a:cubicBezTo>
                    <a:pt x="1535" y="389"/>
                    <a:pt x="1535" y="389"/>
                    <a:pt x="1535" y="389"/>
                  </a:cubicBezTo>
                  <a:cubicBezTo>
                    <a:pt x="1535" y="392"/>
                    <a:pt x="1535" y="392"/>
                    <a:pt x="1535" y="392"/>
                  </a:cubicBezTo>
                  <a:cubicBezTo>
                    <a:pt x="1535" y="392"/>
                    <a:pt x="1535" y="392"/>
                    <a:pt x="1536" y="391"/>
                  </a:cubicBezTo>
                  <a:cubicBezTo>
                    <a:pt x="1535" y="389"/>
                    <a:pt x="1535" y="389"/>
                    <a:pt x="1535" y="389"/>
                  </a:cubicBezTo>
                  <a:cubicBezTo>
                    <a:pt x="1535" y="392"/>
                    <a:pt x="1535" y="392"/>
                    <a:pt x="1535" y="392"/>
                  </a:cubicBezTo>
                  <a:cubicBezTo>
                    <a:pt x="1535" y="390"/>
                    <a:pt x="1535" y="390"/>
                    <a:pt x="1535" y="390"/>
                  </a:cubicBezTo>
                  <a:cubicBezTo>
                    <a:pt x="1535" y="392"/>
                    <a:pt x="1535" y="392"/>
                    <a:pt x="1535" y="392"/>
                  </a:cubicBezTo>
                  <a:cubicBezTo>
                    <a:pt x="1535" y="392"/>
                    <a:pt x="1535" y="392"/>
                    <a:pt x="1535" y="392"/>
                  </a:cubicBezTo>
                  <a:cubicBezTo>
                    <a:pt x="1535" y="390"/>
                    <a:pt x="1535" y="390"/>
                    <a:pt x="1535" y="390"/>
                  </a:cubicBezTo>
                  <a:cubicBezTo>
                    <a:pt x="1535" y="392"/>
                    <a:pt x="1535" y="392"/>
                    <a:pt x="1535" y="392"/>
                  </a:cubicBezTo>
                  <a:cubicBezTo>
                    <a:pt x="1535" y="392"/>
                    <a:pt x="1535" y="392"/>
                    <a:pt x="1537" y="392"/>
                  </a:cubicBezTo>
                  <a:cubicBezTo>
                    <a:pt x="1541" y="394"/>
                    <a:pt x="1550" y="398"/>
                    <a:pt x="1561" y="405"/>
                  </a:cubicBezTo>
                  <a:cubicBezTo>
                    <a:pt x="1602" y="427"/>
                    <a:pt x="1680" y="473"/>
                    <a:pt x="1748" y="514"/>
                  </a:cubicBezTo>
                  <a:cubicBezTo>
                    <a:pt x="1782" y="534"/>
                    <a:pt x="1813" y="553"/>
                    <a:pt x="1836" y="567"/>
                  </a:cubicBezTo>
                  <a:cubicBezTo>
                    <a:pt x="1848" y="574"/>
                    <a:pt x="1857" y="580"/>
                    <a:pt x="1863" y="584"/>
                  </a:cubicBezTo>
                  <a:cubicBezTo>
                    <a:pt x="1870" y="588"/>
                    <a:pt x="1873" y="590"/>
                    <a:pt x="1874" y="590"/>
                  </a:cubicBezTo>
                  <a:cubicBezTo>
                    <a:pt x="1875" y="591"/>
                    <a:pt x="1878" y="590"/>
                    <a:pt x="1879" y="589"/>
                  </a:cubicBezTo>
                  <a:cubicBezTo>
                    <a:pt x="1880" y="587"/>
                    <a:pt x="1880" y="584"/>
                    <a:pt x="1878" y="583"/>
                  </a:cubicBezTo>
                  <a:cubicBezTo>
                    <a:pt x="1878" y="583"/>
                    <a:pt x="1873" y="580"/>
                    <a:pt x="1864" y="574"/>
                  </a:cubicBezTo>
                  <a:cubicBezTo>
                    <a:pt x="1832" y="555"/>
                    <a:pt x="1753" y="506"/>
                    <a:pt x="1682" y="462"/>
                  </a:cubicBezTo>
                  <a:cubicBezTo>
                    <a:pt x="1647" y="439"/>
                    <a:pt x="1613" y="418"/>
                    <a:pt x="1589" y="403"/>
                  </a:cubicBezTo>
                  <a:cubicBezTo>
                    <a:pt x="1576" y="395"/>
                    <a:pt x="1566" y="389"/>
                    <a:pt x="1559" y="384"/>
                  </a:cubicBezTo>
                  <a:cubicBezTo>
                    <a:pt x="1556" y="382"/>
                    <a:pt x="1553" y="380"/>
                    <a:pt x="1551" y="379"/>
                  </a:cubicBezTo>
                  <a:cubicBezTo>
                    <a:pt x="1550" y="379"/>
                    <a:pt x="1549" y="378"/>
                    <a:pt x="1549" y="378"/>
                  </a:cubicBezTo>
                  <a:cubicBezTo>
                    <a:pt x="1549" y="377"/>
                    <a:pt x="1549" y="377"/>
                    <a:pt x="1549" y="377"/>
                  </a:cubicBezTo>
                  <a:cubicBezTo>
                    <a:pt x="1547" y="379"/>
                    <a:pt x="1547" y="379"/>
                    <a:pt x="1547" y="379"/>
                  </a:cubicBezTo>
                  <a:cubicBezTo>
                    <a:pt x="1549" y="378"/>
                    <a:pt x="1549" y="378"/>
                    <a:pt x="1549" y="378"/>
                  </a:cubicBezTo>
                  <a:cubicBezTo>
                    <a:pt x="1549" y="377"/>
                    <a:pt x="1549" y="377"/>
                    <a:pt x="1549" y="377"/>
                  </a:cubicBezTo>
                  <a:cubicBezTo>
                    <a:pt x="1547" y="379"/>
                    <a:pt x="1547" y="379"/>
                    <a:pt x="1547" y="379"/>
                  </a:cubicBezTo>
                  <a:cubicBezTo>
                    <a:pt x="1549" y="378"/>
                    <a:pt x="1549" y="378"/>
                    <a:pt x="1549" y="378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49" y="378"/>
                    <a:pt x="1549" y="378"/>
                    <a:pt x="1549" y="378"/>
                  </a:cubicBezTo>
                  <a:cubicBezTo>
                    <a:pt x="1549" y="378"/>
                    <a:pt x="1549" y="378"/>
                    <a:pt x="1549" y="378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49" y="378"/>
                    <a:pt x="1549" y="378"/>
                    <a:pt x="1549" y="378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50" y="379"/>
                    <a:pt x="1550" y="379"/>
                    <a:pt x="1550" y="379"/>
                  </a:cubicBezTo>
                  <a:cubicBezTo>
                    <a:pt x="1549" y="378"/>
                    <a:pt x="1549" y="378"/>
                    <a:pt x="1549" y="378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50" y="379"/>
                    <a:pt x="1550" y="379"/>
                    <a:pt x="1550" y="379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50" y="380"/>
                    <a:pt x="1550" y="380"/>
                    <a:pt x="1550" y="380"/>
                  </a:cubicBezTo>
                  <a:cubicBezTo>
                    <a:pt x="1550" y="380"/>
                    <a:pt x="1550" y="379"/>
                    <a:pt x="1550" y="379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50" y="380"/>
                    <a:pt x="1550" y="380"/>
                    <a:pt x="1550" y="380"/>
                  </a:cubicBezTo>
                  <a:cubicBezTo>
                    <a:pt x="1546" y="380"/>
                    <a:pt x="1546" y="380"/>
                    <a:pt x="1546" y="380"/>
                  </a:cubicBezTo>
                  <a:cubicBezTo>
                    <a:pt x="1544" y="384"/>
                    <a:pt x="1544" y="384"/>
                    <a:pt x="1544" y="384"/>
                  </a:cubicBezTo>
                  <a:cubicBezTo>
                    <a:pt x="1544" y="384"/>
                    <a:pt x="1624" y="431"/>
                    <a:pt x="1705" y="477"/>
                  </a:cubicBezTo>
                  <a:cubicBezTo>
                    <a:pt x="1746" y="501"/>
                    <a:pt x="1787" y="524"/>
                    <a:pt x="1819" y="542"/>
                  </a:cubicBezTo>
                  <a:cubicBezTo>
                    <a:pt x="1834" y="550"/>
                    <a:pt x="1848" y="558"/>
                    <a:pt x="1858" y="563"/>
                  </a:cubicBezTo>
                  <a:cubicBezTo>
                    <a:pt x="1863" y="565"/>
                    <a:pt x="1867" y="567"/>
                    <a:pt x="1870" y="569"/>
                  </a:cubicBezTo>
                  <a:cubicBezTo>
                    <a:pt x="1871" y="570"/>
                    <a:pt x="1873" y="570"/>
                    <a:pt x="1874" y="570"/>
                  </a:cubicBezTo>
                  <a:cubicBezTo>
                    <a:pt x="1874" y="571"/>
                    <a:pt x="1875" y="571"/>
                    <a:pt x="1875" y="571"/>
                  </a:cubicBezTo>
                  <a:cubicBezTo>
                    <a:pt x="1876" y="571"/>
                    <a:pt x="1876" y="571"/>
                    <a:pt x="1877" y="571"/>
                  </a:cubicBezTo>
                  <a:cubicBezTo>
                    <a:pt x="1877" y="571"/>
                    <a:pt x="1878" y="571"/>
                    <a:pt x="1878" y="571"/>
                  </a:cubicBezTo>
                  <a:cubicBezTo>
                    <a:pt x="1879" y="571"/>
                    <a:pt x="1880" y="570"/>
                    <a:pt x="1881" y="569"/>
                  </a:cubicBezTo>
                  <a:cubicBezTo>
                    <a:pt x="1881" y="568"/>
                    <a:pt x="1881" y="567"/>
                    <a:pt x="1881" y="566"/>
                  </a:cubicBezTo>
                  <a:cubicBezTo>
                    <a:pt x="1881" y="565"/>
                    <a:pt x="1880" y="564"/>
                    <a:pt x="1879" y="564"/>
                  </a:cubicBezTo>
                  <a:cubicBezTo>
                    <a:pt x="1879" y="564"/>
                    <a:pt x="1874" y="561"/>
                    <a:pt x="1865" y="556"/>
                  </a:cubicBezTo>
                  <a:cubicBezTo>
                    <a:pt x="1834" y="537"/>
                    <a:pt x="1757" y="492"/>
                    <a:pt x="1687" y="449"/>
                  </a:cubicBezTo>
                  <a:cubicBezTo>
                    <a:pt x="1652" y="428"/>
                    <a:pt x="1619" y="407"/>
                    <a:pt x="1594" y="391"/>
                  </a:cubicBezTo>
                  <a:cubicBezTo>
                    <a:pt x="1582" y="383"/>
                    <a:pt x="1572" y="377"/>
                    <a:pt x="1566" y="372"/>
                  </a:cubicBezTo>
                  <a:cubicBezTo>
                    <a:pt x="1562" y="369"/>
                    <a:pt x="1560" y="367"/>
                    <a:pt x="1558" y="365"/>
                  </a:cubicBezTo>
                  <a:cubicBezTo>
                    <a:pt x="1557" y="365"/>
                    <a:pt x="1557" y="364"/>
                    <a:pt x="1556" y="364"/>
                  </a:cubicBezTo>
                  <a:cubicBezTo>
                    <a:pt x="1556" y="363"/>
                    <a:pt x="1556" y="363"/>
                    <a:pt x="1556" y="363"/>
                  </a:cubicBezTo>
                  <a:cubicBezTo>
                    <a:pt x="1556" y="363"/>
                    <a:pt x="1556" y="363"/>
                    <a:pt x="1556" y="363"/>
                  </a:cubicBezTo>
                  <a:cubicBezTo>
                    <a:pt x="1555" y="364"/>
                    <a:pt x="1555" y="364"/>
                    <a:pt x="1555" y="364"/>
                  </a:cubicBezTo>
                  <a:cubicBezTo>
                    <a:pt x="1556" y="364"/>
                    <a:pt x="1556" y="364"/>
                    <a:pt x="1556" y="364"/>
                  </a:cubicBezTo>
                  <a:cubicBezTo>
                    <a:pt x="1556" y="363"/>
                    <a:pt x="1556" y="363"/>
                    <a:pt x="1556" y="363"/>
                  </a:cubicBezTo>
                  <a:cubicBezTo>
                    <a:pt x="1555" y="364"/>
                    <a:pt x="1555" y="364"/>
                    <a:pt x="1555" y="364"/>
                  </a:cubicBezTo>
                  <a:cubicBezTo>
                    <a:pt x="1556" y="364"/>
                    <a:pt x="1556" y="364"/>
                    <a:pt x="1556" y="364"/>
                  </a:cubicBezTo>
                  <a:cubicBezTo>
                    <a:pt x="1554" y="365"/>
                    <a:pt x="1554" y="365"/>
                    <a:pt x="1554" y="365"/>
                  </a:cubicBezTo>
                  <a:cubicBezTo>
                    <a:pt x="1556" y="365"/>
                    <a:pt x="1556" y="365"/>
                    <a:pt x="1556" y="365"/>
                  </a:cubicBezTo>
                  <a:cubicBezTo>
                    <a:pt x="1556" y="364"/>
                    <a:pt x="1556" y="364"/>
                    <a:pt x="1556" y="364"/>
                  </a:cubicBezTo>
                  <a:cubicBezTo>
                    <a:pt x="1554" y="365"/>
                    <a:pt x="1554" y="365"/>
                    <a:pt x="1554" y="365"/>
                  </a:cubicBezTo>
                  <a:cubicBezTo>
                    <a:pt x="1556" y="365"/>
                    <a:pt x="1556" y="365"/>
                    <a:pt x="1556" y="365"/>
                  </a:cubicBezTo>
                  <a:cubicBezTo>
                    <a:pt x="1553" y="365"/>
                    <a:pt x="1553" y="365"/>
                    <a:pt x="1553" y="365"/>
                  </a:cubicBezTo>
                  <a:cubicBezTo>
                    <a:pt x="1556" y="366"/>
                    <a:pt x="1556" y="366"/>
                    <a:pt x="1556" y="366"/>
                  </a:cubicBezTo>
                  <a:cubicBezTo>
                    <a:pt x="1556" y="366"/>
                    <a:pt x="1556" y="365"/>
                    <a:pt x="1556" y="365"/>
                  </a:cubicBezTo>
                  <a:cubicBezTo>
                    <a:pt x="1553" y="365"/>
                    <a:pt x="1553" y="365"/>
                    <a:pt x="1553" y="365"/>
                  </a:cubicBezTo>
                  <a:cubicBezTo>
                    <a:pt x="1556" y="366"/>
                    <a:pt x="1556" y="366"/>
                    <a:pt x="1556" y="366"/>
                  </a:cubicBezTo>
                  <a:cubicBezTo>
                    <a:pt x="1553" y="364"/>
                    <a:pt x="1553" y="364"/>
                    <a:pt x="1553" y="364"/>
                  </a:cubicBezTo>
                  <a:cubicBezTo>
                    <a:pt x="1551" y="368"/>
                    <a:pt x="1551" y="368"/>
                    <a:pt x="1551" y="368"/>
                  </a:cubicBezTo>
                  <a:cubicBezTo>
                    <a:pt x="1873" y="555"/>
                    <a:pt x="1873" y="555"/>
                    <a:pt x="1873" y="555"/>
                  </a:cubicBezTo>
                  <a:cubicBezTo>
                    <a:pt x="1875" y="556"/>
                    <a:pt x="1878" y="555"/>
                    <a:pt x="1879" y="553"/>
                  </a:cubicBezTo>
                  <a:cubicBezTo>
                    <a:pt x="1880" y="551"/>
                    <a:pt x="1879" y="549"/>
                    <a:pt x="1878" y="548"/>
                  </a:cubicBezTo>
                  <a:cubicBezTo>
                    <a:pt x="1558" y="348"/>
                    <a:pt x="1558" y="348"/>
                    <a:pt x="1558" y="348"/>
                  </a:cubicBezTo>
                  <a:cubicBezTo>
                    <a:pt x="1556" y="352"/>
                    <a:pt x="1556" y="352"/>
                    <a:pt x="1556" y="352"/>
                  </a:cubicBezTo>
                  <a:cubicBezTo>
                    <a:pt x="1556" y="356"/>
                    <a:pt x="1556" y="356"/>
                    <a:pt x="1556" y="356"/>
                  </a:cubicBezTo>
                  <a:cubicBezTo>
                    <a:pt x="1556" y="352"/>
                    <a:pt x="1556" y="352"/>
                    <a:pt x="1556" y="352"/>
                  </a:cubicBezTo>
                  <a:cubicBezTo>
                    <a:pt x="1555" y="356"/>
                    <a:pt x="1555" y="356"/>
                    <a:pt x="1555" y="356"/>
                  </a:cubicBezTo>
                  <a:cubicBezTo>
                    <a:pt x="1555" y="356"/>
                    <a:pt x="1555" y="356"/>
                    <a:pt x="1556" y="356"/>
                  </a:cubicBezTo>
                  <a:cubicBezTo>
                    <a:pt x="1556" y="352"/>
                    <a:pt x="1556" y="352"/>
                    <a:pt x="1556" y="352"/>
                  </a:cubicBezTo>
                  <a:cubicBezTo>
                    <a:pt x="1555" y="356"/>
                    <a:pt x="1555" y="356"/>
                    <a:pt x="1555" y="356"/>
                  </a:cubicBezTo>
                  <a:cubicBezTo>
                    <a:pt x="1556" y="353"/>
                    <a:pt x="1556" y="353"/>
                    <a:pt x="1556" y="353"/>
                  </a:cubicBezTo>
                  <a:cubicBezTo>
                    <a:pt x="1555" y="355"/>
                    <a:pt x="1555" y="355"/>
                    <a:pt x="1555" y="355"/>
                  </a:cubicBezTo>
                  <a:cubicBezTo>
                    <a:pt x="1555" y="356"/>
                    <a:pt x="1555" y="356"/>
                    <a:pt x="1555" y="356"/>
                  </a:cubicBezTo>
                  <a:cubicBezTo>
                    <a:pt x="1556" y="353"/>
                    <a:pt x="1556" y="353"/>
                    <a:pt x="1556" y="353"/>
                  </a:cubicBezTo>
                  <a:cubicBezTo>
                    <a:pt x="1555" y="355"/>
                    <a:pt x="1555" y="355"/>
                    <a:pt x="1555" y="355"/>
                  </a:cubicBezTo>
                  <a:cubicBezTo>
                    <a:pt x="1555" y="355"/>
                    <a:pt x="1555" y="356"/>
                    <a:pt x="1556" y="356"/>
                  </a:cubicBezTo>
                  <a:cubicBezTo>
                    <a:pt x="1563" y="360"/>
                    <a:pt x="1586" y="373"/>
                    <a:pt x="1616" y="391"/>
                  </a:cubicBezTo>
                  <a:cubicBezTo>
                    <a:pt x="1662" y="418"/>
                    <a:pt x="1726" y="455"/>
                    <a:pt x="1778" y="486"/>
                  </a:cubicBezTo>
                  <a:cubicBezTo>
                    <a:pt x="1804" y="501"/>
                    <a:pt x="1827" y="515"/>
                    <a:pt x="1844" y="525"/>
                  </a:cubicBezTo>
                  <a:cubicBezTo>
                    <a:pt x="1852" y="530"/>
                    <a:pt x="1859" y="534"/>
                    <a:pt x="1864" y="536"/>
                  </a:cubicBezTo>
                  <a:cubicBezTo>
                    <a:pt x="1868" y="539"/>
                    <a:pt x="1871" y="540"/>
                    <a:pt x="1871" y="540"/>
                  </a:cubicBezTo>
                  <a:cubicBezTo>
                    <a:pt x="1873" y="542"/>
                    <a:pt x="1875" y="541"/>
                    <a:pt x="1876" y="539"/>
                  </a:cubicBezTo>
                  <a:cubicBezTo>
                    <a:pt x="1877" y="538"/>
                    <a:pt x="1877" y="538"/>
                    <a:pt x="1877" y="537"/>
                  </a:cubicBezTo>
                  <a:cubicBezTo>
                    <a:pt x="1877" y="536"/>
                    <a:pt x="1876" y="535"/>
                    <a:pt x="1876" y="535"/>
                  </a:cubicBezTo>
                  <a:cubicBezTo>
                    <a:pt x="1876" y="534"/>
                    <a:pt x="1875" y="534"/>
                    <a:pt x="1875" y="533"/>
                  </a:cubicBezTo>
                  <a:cubicBezTo>
                    <a:pt x="1874" y="533"/>
                    <a:pt x="1873" y="532"/>
                    <a:pt x="1872" y="531"/>
                  </a:cubicBezTo>
                  <a:cubicBezTo>
                    <a:pt x="1868" y="528"/>
                    <a:pt x="1861" y="523"/>
                    <a:pt x="1850" y="516"/>
                  </a:cubicBezTo>
                  <a:cubicBezTo>
                    <a:pt x="1812" y="492"/>
                    <a:pt x="1738" y="447"/>
                    <a:pt x="1674" y="408"/>
                  </a:cubicBezTo>
                  <a:cubicBezTo>
                    <a:pt x="1642" y="388"/>
                    <a:pt x="1612" y="370"/>
                    <a:pt x="1591" y="356"/>
                  </a:cubicBezTo>
                  <a:cubicBezTo>
                    <a:pt x="1580" y="350"/>
                    <a:pt x="1571" y="344"/>
                    <a:pt x="1565" y="340"/>
                  </a:cubicBezTo>
                  <a:cubicBezTo>
                    <a:pt x="1562" y="338"/>
                    <a:pt x="1559" y="337"/>
                    <a:pt x="1558" y="336"/>
                  </a:cubicBezTo>
                  <a:cubicBezTo>
                    <a:pt x="1557" y="335"/>
                    <a:pt x="1556" y="335"/>
                    <a:pt x="1556" y="335"/>
                  </a:cubicBezTo>
                  <a:cubicBezTo>
                    <a:pt x="1556" y="334"/>
                    <a:pt x="1556" y="334"/>
                    <a:pt x="1556" y="334"/>
                  </a:cubicBezTo>
                  <a:cubicBezTo>
                    <a:pt x="1556" y="334"/>
                    <a:pt x="1556" y="334"/>
                    <a:pt x="1556" y="334"/>
                  </a:cubicBezTo>
                  <a:cubicBezTo>
                    <a:pt x="1554" y="336"/>
                    <a:pt x="1554" y="336"/>
                    <a:pt x="1554" y="336"/>
                  </a:cubicBezTo>
                  <a:cubicBezTo>
                    <a:pt x="1556" y="335"/>
                    <a:pt x="1556" y="335"/>
                    <a:pt x="1556" y="335"/>
                  </a:cubicBezTo>
                  <a:cubicBezTo>
                    <a:pt x="1556" y="334"/>
                    <a:pt x="1556" y="334"/>
                    <a:pt x="1556" y="334"/>
                  </a:cubicBezTo>
                  <a:cubicBezTo>
                    <a:pt x="1554" y="336"/>
                    <a:pt x="1554" y="336"/>
                    <a:pt x="1554" y="336"/>
                  </a:cubicBezTo>
                  <a:cubicBezTo>
                    <a:pt x="1556" y="335"/>
                    <a:pt x="1556" y="335"/>
                    <a:pt x="1556" y="335"/>
                  </a:cubicBezTo>
                  <a:cubicBezTo>
                    <a:pt x="1553" y="337"/>
                    <a:pt x="1553" y="337"/>
                    <a:pt x="1553" y="337"/>
                  </a:cubicBezTo>
                  <a:cubicBezTo>
                    <a:pt x="1557" y="335"/>
                    <a:pt x="1557" y="335"/>
                    <a:pt x="1557" y="335"/>
                  </a:cubicBezTo>
                  <a:cubicBezTo>
                    <a:pt x="1556" y="335"/>
                    <a:pt x="1556" y="335"/>
                    <a:pt x="1556" y="335"/>
                  </a:cubicBezTo>
                  <a:cubicBezTo>
                    <a:pt x="1553" y="337"/>
                    <a:pt x="1553" y="337"/>
                    <a:pt x="1553" y="337"/>
                  </a:cubicBezTo>
                  <a:cubicBezTo>
                    <a:pt x="1557" y="335"/>
                    <a:pt x="1557" y="335"/>
                    <a:pt x="1557" y="335"/>
                  </a:cubicBezTo>
                  <a:cubicBezTo>
                    <a:pt x="1553" y="337"/>
                    <a:pt x="1553" y="337"/>
                    <a:pt x="1553" y="337"/>
                  </a:cubicBezTo>
                  <a:cubicBezTo>
                    <a:pt x="1557" y="337"/>
                    <a:pt x="1557" y="337"/>
                    <a:pt x="1557" y="337"/>
                  </a:cubicBezTo>
                  <a:cubicBezTo>
                    <a:pt x="1557" y="336"/>
                    <a:pt x="1557" y="336"/>
                    <a:pt x="1557" y="335"/>
                  </a:cubicBezTo>
                  <a:cubicBezTo>
                    <a:pt x="1553" y="337"/>
                    <a:pt x="1553" y="337"/>
                    <a:pt x="1553" y="337"/>
                  </a:cubicBezTo>
                  <a:cubicBezTo>
                    <a:pt x="1557" y="337"/>
                    <a:pt x="1557" y="337"/>
                    <a:pt x="1557" y="337"/>
                  </a:cubicBezTo>
                  <a:cubicBezTo>
                    <a:pt x="1553" y="337"/>
                    <a:pt x="1553" y="337"/>
                    <a:pt x="1553" y="337"/>
                  </a:cubicBezTo>
                  <a:cubicBezTo>
                    <a:pt x="1557" y="339"/>
                    <a:pt x="1557" y="339"/>
                    <a:pt x="1557" y="339"/>
                  </a:cubicBezTo>
                  <a:cubicBezTo>
                    <a:pt x="1554" y="338"/>
                    <a:pt x="1554" y="338"/>
                    <a:pt x="1554" y="338"/>
                  </a:cubicBezTo>
                  <a:cubicBezTo>
                    <a:pt x="1555" y="341"/>
                    <a:pt x="1555" y="341"/>
                    <a:pt x="1555" y="341"/>
                  </a:cubicBezTo>
                  <a:cubicBezTo>
                    <a:pt x="1555" y="341"/>
                    <a:pt x="1556" y="340"/>
                    <a:pt x="1557" y="339"/>
                  </a:cubicBezTo>
                  <a:cubicBezTo>
                    <a:pt x="1554" y="338"/>
                    <a:pt x="1554" y="338"/>
                    <a:pt x="1554" y="338"/>
                  </a:cubicBezTo>
                  <a:cubicBezTo>
                    <a:pt x="1555" y="341"/>
                    <a:pt x="1555" y="341"/>
                    <a:pt x="1555" y="341"/>
                  </a:cubicBezTo>
                  <a:cubicBezTo>
                    <a:pt x="1554" y="339"/>
                    <a:pt x="1554" y="339"/>
                    <a:pt x="1554" y="339"/>
                  </a:cubicBezTo>
                  <a:cubicBezTo>
                    <a:pt x="1554" y="341"/>
                    <a:pt x="1554" y="341"/>
                    <a:pt x="1554" y="341"/>
                  </a:cubicBezTo>
                  <a:cubicBezTo>
                    <a:pt x="1554" y="341"/>
                    <a:pt x="1554" y="341"/>
                    <a:pt x="1555" y="341"/>
                  </a:cubicBezTo>
                  <a:cubicBezTo>
                    <a:pt x="1554" y="339"/>
                    <a:pt x="1554" y="339"/>
                    <a:pt x="1554" y="339"/>
                  </a:cubicBezTo>
                  <a:cubicBezTo>
                    <a:pt x="1554" y="341"/>
                    <a:pt x="1554" y="341"/>
                    <a:pt x="1554" y="341"/>
                  </a:cubicBezTo>
                  <a:cubicBezTo>
                    <a:pt x="1554" y="340"/>
                    <a:pt x="1554" y="340"/>
                    <a:pt x="1554" y="340"/>
                  </a:cubicBezTo>
                  <a:cubicBezTo>
                    <a:pt x="1554" y="341"/>
                    <a:pt x="1554" y="341"/>
                    <a:pt x="1554" y="341"/>
                  </a:cubicBezTo>
                  <a:cubicBezTo>
                    <a:pt x="1554" y="341"/>
                    <a:pt x="1554" y="341"/>
                    <a:pt x="1554" y="341"/>
                  </a:cubicBezTo>
                  <a:cubicBezTo>
                    <a:pt x="1554" y="340"/>
                    <a:pt x="1554" y="340"/>
                    <a:pt x="1554" y="340"/>
                  </a:cubicBezTo>
                  <a:cubicBezTo>
                    <a:pt x="1554" y="341"/>
                    <a:pt x="1554" y="341"/>
                    <a:pt x="1554" y="341"/>
                  </a:cubicBezTo>
                  <a:cubicBezTo>
                    <a:pt x="1554" y="341"/>
                    <a:pt x="1555" y="341"/>
                    <a:pt x="1556" y="341"/>
                  </a:cubicBezTo>
                  <a:cubicBezTo>
                    <a:pt x="1558" y="342"/>
                    <a:pt x="1561" y="343"/>
                    <a:pt x="1564" y="345"/>
                  </a:cubicBezTo>
                  <a:cubicBezTo>
                    <a:pt x="1579" y="353"/>
                    <a:pt x="1605" y="368"/>
                    <a:pt x="1636" y="386"/>
                  </a:cubicBezTo>
                  <a:cubicBezTo>
                    <a:pt x="1683" y="414"/>
                    <a:pt x="1740" y="449"/>
                    <a:pt x="1787" y="477"/>
                  </a:cubicBezTo>
                  <a:cubicBezTo>
                    <a:pt x="1810" y="492"/>
                    <a:pt x="1831" y="504"/>
                    <a:pt x="1846" y="513"/>
                  </a:cubicBezTo>
                  <a:cubicBezTo>
                    <a:pt x="1853" y="518"/>
                    <a:pt x="1860" y="521"/>
                    <a:pt x="1864" y="524"/>
                  </a:cubicBezTo>
                  <a:cubicBezTo>
                    <a:pt x="1867" y="525"/>
                    <a:pt x="1869" y="526"/>
                    <a:pt x="1870" y="527"/>
                  </a:cubicBezTo>
                  <a:cubicBezTo>
                    <a:pt x="1871" y="527"/>
                    <a:pt x="1872" y="527"/>
                    <a:pt x="1872" y="528"/>
                  </a:cubicBezTo>
                  <a:cubicBezTo>
                    <a:pt x="1873" y="528"/>
                    <a:pt x="1873" y="528"/>
                    <a:pt x="1873" y="528"/>
                  </a:cubicBezTo>
                  <a:cubicBezTo>
                    <a:pt x="1874" y="528"/>
                    <a:pt x="1874" y="528"/>
                    <a:pt x="1875" y="528"/>
                  </a:cubicBezTo>
                  <a:cubicBezTo>
                    <a:pt x="1875" y="528"/>
                    <a:pt x="1875" y="528"/>
                    <a:pt x="1876" y="528"/>
                  </a:cubicBezTo>
                  <a:cubicBezTo>
                    <a:pt x="1877" y="528"/>
                    <a:pt x="1878" y="527"/>
                    <a:pt x="1878" y="526"/>
                  </a:cubicBezTo>
                  <a:cubicBezTo>
                    <a:pt x="1879" y="525"/>
                    <a:pt x="1879" y="524"/>
                    <a:pt x="1879" y="523"/>
                  </a:cubicBezTo>
                  <a:cubicBezTo>
                    <a:pt x="1878" y="522"/>
                    <a:pt x="1878" y="521"/>
                    <a:pt x="1877" y="520"/>
                  </a:cubicBezTo>
                  <a:cubicBezTo>
                    <a:pt x="1877" y="520"/>
                    <a:pt x="1872" y="518"/>
                    <a:pt x="1863" y="512"/>
                  </a:cubicBezTo>
                  <a:cubicBezTo>
                    <a:pt x="1832" y="494"/>
                    <a:pt x="1755" y="449"/>
                    <a:pt x="1686" y="406"/>
                  </a:cubicBezTo>
                  <a:cubicBezTo>
                    <a:pt x="1652" y="385"/>
                    <a:pt x="1619" y="365"/>
                    <a:pt x="1595" y="349"/>
                  </a:cubicBezTo>
                  <a:cubicBezTo>
                    <a:pt x="1583" y="342"/>
                    <a:pt x="1573" y="335"/>
                    <a:pt x="1566" y="330"/>
                  </a:cubicBezTo>
                  <a:cubicBezTo>
                    <a:pt x="1563" y="327"/>
                    <a:pt x="1560" y="325"/>
                    <a:pt x="1559" y="324"/>
                  </a:cubicBezTo>
                  <a:cubicBezTo>
                    <a:pt x="1558" y="323"/>
                    <a:pt x="1557" y="323"/>
                    <a:pt x="1557" y="322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5" y="323"/>
                    <a:pt x="1555" y="323"/>
                    <a:pt x="1555" y="323"/>
                  </a:cubicBezTo>
                  <a:cubicBezTo>
                    <a:pt x="1557" y="323"/>
                    <a:pt x="1557" y="323"/>
                    <a:pt x="1557" y="323"/>
                  </a:cubicBezTo>
                  <a:cubicBezTo>
                    <a:pt x="1557" y="322"/>
                    <a:pt x="1557" y="322"/>
                    <a:pt x="1557" y="322"/>
                  </a:cubicBezTo>
                  <a:cubicBezTo>
                    <a:pt x="1555" y="323"/>
                    <a:pt x="1555" y="323"/>
                    <a:pt x="1555" y="323"/>
                  </a:cubicBezTo>
                  <a:cubicBezTo>
                    <a:pt x="1557" y="323"/>
                    <a:pt x="1557" y="323"/>
                    <a:pt x="1557" y="323"/>
                  </a:cubicBezTo>
                  <a:cubicBezTo>
                    <a:pt x="1554" y="323"/>
                    <a:pt x="1554" y="323"/>
                    <a:pt x="1554" y="323"/>
                  </a:cubicBezTo>
                  <a:cubicBezTo>
                    <a:pt x="1557" y="325"/>
                    <a:pt x="1557" y="325"/>
                    <a:pt x="1557" y="325"/>
                  </a:cubicBezTo>
                  <a:cubicBezTo>
                    <a:pt x="1557" y="325"/>
                    <a:pt x="1557" y="324"/>
                    <a:pt x="1557" y="323"/>
                  </a:cubicBezTo>
                  <a:cubicBezTo>
                    <a:pt x="1554" y="323"/>
                    <a:pt x="1554" y="323"/>
                    <a:pt x="1554" y="323"/>
                  </a:cubicBezTo>
                  <a:cubicBezTo>
                    <a:pt x="1557" y="325"/>
                    <a:pt x="1557" y="325"/>
                    <a:pt x="1557" y="325"/>
                  </a:cubicBezTo>
                  <a:cubicBezTo>
                    <a:pt x="1553" y="323"/>
                    <a:pt x="1553" y="323"/>
                    <a:pt x="1553" y="323"/>
                  </a:cubicBezTo>
                  <a:cubicBezTo>
                    <a:pt x="1551" y="327"/>
                    <a:pt x="1551" y="327"/>
                    <a:pt x="1551" y="327"/>
                  </a:cubicBezTo>
                  <a:cubicBezTo>
                    <a:pt x="1872" y="507"/>
                    <a:pt x="1872" y="507"/>
                    <a:pt x="1872" y="507"/>
                  </a:cubicBezTo>
                  <a:cubicBezTo>
                    <a:pt x="1874" y="508"/>
                    <a:pt x="1876" y="507"/>
                    <a:pt x="1877" y="505"/>
                  </a:cubicBezTo>
                  <a:cubicBezTo>
                    <a:pt x="1878" y="503"/>
                    <a:pt x="1878" y="501"/>
                    <a:pt x="1876" y="500"/>
                  </a:cubicBezTo>
                  <a:cubicBezTo>
                    <a:pt x="1876" y="500"/>
                    <a:pt x="1871" y="497"/>
                    <a:pt x="1862" y="492"/>
                  </a:cubicBezTo>
                  <a:cubicBezTo>
                    <a:pt x="1831" y="474"/>
                    <a:pt x="1754" y="428"/>
                    <a:pt x="1684" y="386"/>
                  </a:cubicBezTo>
                  <a:cubicBezTo>
                    <a:pt x="1649" y="364"/>
                    <a:pt x="1617" y="344"/>
                    <a:pt x="1593" y="328"/>
                  </a:cubicBezTo>
                  <a:cubicBezTo>
                    <a:pt x="1580" y="320"/>
                    <a:pt x="1571" y="314"/>
                    <a:pt x="1564" y="309"/>
                  </a:cubicBezTo>
                  <a:cubicBezTo>
                    <a:pt x="1560" y="306"/>
                    <a:pt x="1558" y="304"/>
                    <a:pt x="1556" y="303"/>
                  </a:cubicBezTo>
                  <a:cubicBezTo>
                    <a:pt x="1555" y="302"/>
                    <a:pt x="1555" y="301"/>
                    <a:pt x="1555" y="301"/>
                  </a:cubicBezTo>
                  <a:cubicBezTo>
                    <a:pt x="1554" y="301"/>
                    <a:pt x="1554" y="301"/>
                    <a:pt x="1554" y="301"/>
                  </a:cubicBezTo>
                  <a:cubicBezTo>
                    <a:pt x="1554" y="301"/>
                    <a:pt x="1554" y="301"/>
                    <a:pt x="1554" y="301"/>
                  </a:cubicBezTo>
                  <a:cubicBezTo>
                    <a:pt x="1552" y="302"/>
                    <a:pt x="1552" y="302"/>
                    <a:pt x="1552" y="302"/>
                  </a:cubicBezTo>
                  <a:cubicBezTo>
                    <a:pt x="1555" y="302"/>
                    <a:pt x="1555" y="302"/>
                    <a:pt x="1555" y="302"/>
                  </a:cubicBezTo>
                  <a:cubicBezTo>
                    <a:pt x="1555" y="301"/>
                    <a:pt x="1554" y="301"/>
                    <a:pt x="1554" y="301"/>
                  </a:cubicBezTo>
                  <a:cubicBezTo>
                    <a:pt x="1552" y="302"/>
                    <a:pt x="1552" y="302"/>
                    <a:pt x="1552" y="302"/>
                  </a:cubicBezTo>
                  <a:cubicBezTo>
                    <a:pt x="1555" y="302"/>
                    <a:pt x="1555" y="302"/>
                    <a:pt x="1555" y="302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4" y="304"/>
                    <a:pt x="1554" y="304"/>
                    <a:pt x="1554" y="304"/>
                  </a:cubicBezTo>
                  <a:cubicBezTo>
                    <a:pt x="1555" y="303"/>
                    <a:pt x="1555" y="302"/>
                    <a:pt x="1555" y="302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4" y="304"/>
                    <a:pt x="1554" y="304"/>
                    <a:pt x="1554" y="304"/>
                  </a:cubicBezTo>
                  <a:cubicBezTo>
                    <a:pt x="1554" y="304"/>
                    <a:pt x="1554" y="304"/>
                    <a:pt x="1554" y="304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2" y="305"/>
                    <a:pt x="1552" y="305"/>
                    <a:pt x="1552" y="305"/>
                  </a:cubicBezTo>
                  <a:cubicBezTo>
                    <a:pt x="1553" y="305"/>
                    <a:pt x="1554" y="305"/>
                    <a:pt x="1554" y="304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2" y="305"/>
                    <a:pt x="1552" y="305"/>
                    <a:pt x="1552" y="305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1" y="306"/>
                    <a:pt x="1551" y="306"/>
                    <a:pt x="1551" y="306"/>
                  </a:cubicBezTo>
                  <a:cubicBezTo>
                    <a:pt x="1551" y="306"/>
                    <a:pt x="1552" y="306"/>
                    <a:pt x="1552" y="305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1" y="306"/>
                    <a:pt x="1551" y="306"/>
                    <a:pt x="1551" y="306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0" y="305"/>
                    <a:pt x="1550" y="305"/>
                    <a:pt x="1550" y="305"/>
                  </a:cubicBezTo>
                  <a:cubicBezTo>
                    <a:pt x="1550" y="305"/>
                    <a:pt x="1550" y="306"/>
                    <a:pt x="1551" y="306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50" y="305"/>
                    <a:pt x="1550" y="305"/>
                    <a:pt x="1550" y="305"/>
                  </a:cubicBezTo>
                  <a:cubicBezTo>
                    <a:pt x="1550" y="304"/>
                    <a:pt x="1550" y="304"/>
                    <a:pt x="1550" y="304"/>
                  </a:cubicBezTo>
                  <a:cubicBezTo>
                    <a:pt x="1550" y="305"/>
                    <a:pt x="1550" y="305"/>
                    <a:pt x="1550" y="305"/>
                  </a:cubicBezTo>
                  <a:cubicBezTo>
                    <a:pt x="1550" y="305"/>
                    <a:pt x="1550" y="305"/>
                    <a:pt x="1550" y="305"/>
                  </a:cubicBezTo>
                  <a:cubicBezTo>
                    <a:pt x="1550" y="304"/>
                    <a:pt x="1550" y="304"/>
                    <a:pt x="1550" y="304"/>
                  </a:cubicBezTo>
                  <a:cubicBezTo>
                    <a:pt x="1550" y="305"/>
                    <a:pt x="1550" y="305"/>
                    <a:pt x="1550" y="305"/>
                  </a:cubicBezTo>
                  <a:cubicBezTo>
                    <a:pt x="1550" y="305"/>
                    <a:pt x="1551" y="306"/>
                    <a:pt x="1552" y="306"/>
                  </a:cubicBezTo>
                  <a:cubicBezTo>
                    <a:pt x="1555" y="308"/>
                    <a:pt x="1563" y="312"/>
                    <a:pt x="1574" y="318"/>
                  </a:cubicBezTo>
                  <a:cubicBezTo>
                    <a:pt x="1612" y="340"/>
                    <a:pt x="1688" y="384"/>
                    <a:pt x="1754" y="423"/>
                  </a:cubicBezTo>
                  <a:cubicBezTo>
                    <a:pt x="1786" y="442"/>
                    <a:pt x="1817" y="460"/>
                    <a:pt x="1839" y="473"/>
                  </a:cubicBezTo>
                  <a:cubicBezTo>
                    <a:pt x="1850" y="480"/>
                    <a:pt x="1859" y="485"/>
                    <a:pt x="1866" y="489"/>
                  </a:cubicBezTo>
                  <a:cubicBezTo>
                    <a:pt x="1872" y="493"/>
                    <a:pt x="1875" y="495"/>
                    <a:pt x="1876" y="495"/>
                  </a:cubicBezTo>
                  <a:cubicBezTo>
                    <a:pt x="1876" y="495"/>
                    <a:pt x="1878" y="495"/>
                    <a:pt x="1879" y="495"/>
                  </a:cubicBezTo>
                  <a:cubicBezTo>
                    <a:pt x="1880" y="495"/>
                    <a:pt x="1880" y="494"/>
                    <a:pt x="1881" y="493"/>
                  </a:cubicBezTo>
                  <a:cubicBezTo>
                    <a:pt x="1881" y="492"/>
                    <a:pt x="1882" y="492"/>
                    <a:pt x="1882" y="491"/>
                  </a:cubicBezTo>
                  <a:cubicBezTo>
                    <a:pt x="1882" y="490"/>
                    <a:pt x="1881" y="490"/>
                    <a:pt x="1881" y="489"/>
                  </a:cubicBezTo>
                  <a:cubicBezTo>
                    <a:pt x="1881" y="489"/>
                    <a:pt x="1880" y="488"/>
                    <a:pt x="1880" y="488"/>
                  </a:cubicBezTo>
                  <a:cubicBezTo>
                    <a:pt x="1879" y="487"/>
                    <a:pt x="1879" y="487"/>
                    <a:pt x="1879" y="487"/>
                  </a:cubicBezTo>
                  <a:cubicBezTo>
                    <a:pt x="1878" y="486"/>
                    <a:pt x="1876" y="485"/>
                    <a:pt x="1873" y="483"/>
                  </a:cubicBezTo>
                  <a:cubicBezTo>
                    <a:pt x="1849" y="467"/>
                    <a:pt x="1770" y="418"/>
                    <a:pt x="1696" y="372"/>
                  </a:cubicBezTo>
                  <a:cubicBezTo>
                    <a:pt x="1623" y="327"/>
                    <a:pt x="1556" y="286"/>
                    <a:pt x="1556" y="286"/>
                  </a:cubicBezTo>
                  <a:cubicBezTo>
                    <a:pt x="1554" y="289"/>
                    <a:pt x="1554" y="289"/>
                    <a:pt x="1554" y="289"/>
                  </a:cubicBezTo>
                  <a:cubicBezTo>
                    <a:pt x="1552" y="292"/>
                    <a:pt x="1552" y="292"/>
                    <a:pt x="1552" y="292"/>
                  </a:cubicBezTo>
                  <a:cubicBezTo>
                    <a:pt x="1871" y="475"/>
                    <a:pt x="1871" y="475"/>
                    <a:pt x="1871" y="475"/>
                  </a:cubicBezTo>
                  <a:cubicBezTo>
                    <a:pt x="1873" y="476"/>
                    <a:pt x="1875" y="475"/>
                    <a:pt x="1876" y="474"/>
                  </a:cubicBezTo>
                  <a:cubicBezTo>
                    <a:pt x="1877" y="473"/>
                    <a:pt x="1877" y="472"/>
                    <a:pt x="1877" y="471"/>
                  </a:cubicBezTo>
                  <a:cubicBezTo>
                    <a:pt x="1877" y="470"/>
                    <a:pt x="1876" y="469"/>
                    <a:pt x="1876" y="469"/>
                  </a:cubicBezTo>
                  <a:cubicBezTo>
                    <a:pt x="1875" y="468"/>
                    <a:pt x="1874" y="467"/>
                    <a:pt x="1873" y="466"/>
                  </a:cubicBezTo>
                  <a:cubicBezTo>
                    <a:pt x="1871" y="464"/>
                    <a:pt x="1869" y="462"/>
                    <a:pt x="1865" y="459"/>
                  </a:cubicBezTo>
                  <a:cubicBezTo>
                    <a:pt x="1851" y="449"/>
                    <a:pt x="1825" y="433"/>
                    <a:pt x="1793" y="413"/>
                  </a:cubicBezTo>
                  <a:cubicBezTo>
                    <a:pt x="1745" y="384"/>
                    <a:pt x="1684" y="347"/>
                    <a:pt x="1636" y="318"/>
                  </a:cubicBezTo>
                  <a:cubicBezTo>
                    <a:pt x="1612" y="304"/>
                    <a:pt x="1590" y="291"/>
                    <a:pt x="1575" y="282"/>
                  </a:cubicBezTo>
                  <a:cubicBezTo>
                    <a:pt x="1568" y="277"/>
                    <a:pt x="1562" y="273"/>
                    <a:pt x="1558" y="271"/>
                  </a:cubicBezTo>
                  <a:cubicBezTo>
                    <a:pt x="1556" y="269"/>
                    <a:pt x="1554" y="268"/>
                    <a:pt x="1553" y="268"/>
                  </a:cubicBezTo>
                  <a:cubicBezTo>
                    <a:pt x="1552" y="267"/>
                    <a:pt x="1552" y="267"/>
                    <a:pt x="1552" y="267"/>
                  </a:cubicBezTo>
                  <a:cubicBezTo>
                    <a:pt x="1552" y="267"/>
                    <a:pt x="1552" y="267"/>
                    <a:pt x="1552" y="267"/>
                  </a:cubicBezTo>
                  <a:cubicBezTo>
                    <a:pt x="1550" y="269"/>
                    <a:pt x="1550" y="269"/>
                    <a:pt x="1550" y="269"/>
                  </a:cubicBezTo>
                  <a:cubicBezTo>
                    <a:pt x="1552" y="267"/>
                    <a:pt x="1552" y="267"/>
                    <a:pt x="1552" y="267"/>
                  </a:cubicBezTo>
                  <a:cubicBezTo>
                    <a:pt x="1552" y="267"/>
                    <a:pt x="1552" y="267"/>
                    <a:pt x="1552" y="267"/>
                  </a:cubicBezTo>
                  <a:cubicBezTo>
                    <a:pt x="1550" y="269"/>
                    <a:pt x="1550" y="269"/>
                    <a:pt x="1550" y="269"/>
                  </a:cubicBezTo>
                  <a:cubicBezTo>
                    <a:pt x="1552" y="267"/>
                    <a:pt x="1552" y="267"/>
                    <a:pt x="1552" y="267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53" y="268"/>
                    <a:pt x="1553" y="268"/>
                    <a:pt x="1553" y="268"/>
                  </a:cubicBezTo>
                  <a:cubicBezTo>
                    <a:pt x="1552" y="267"/>
                    <a:pt x="1552" y="267"/>
                    <a:pt x="1552" y="267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53" y="268"/>
                    <a:pt x="1553" y="268"/>
                    <a:pt x="1553" y="268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53" y="269"/>
                    <a:pt x="1553" y="269"/>
                    <a:pt x="1553" y="269"/>
                  </a:cubicBezTo>
                  <a:cubicBezTo>
                    <a:pt x="1553" y="268"/>
                    <a:pt x="1553" y="268"/>
                    <a:pt x="1553" y="268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53" y="269"/>
                    <a:pt x="1553" y="269"/>
                    <a:pt x="1553" y="269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52" y="272"/>
                    <a:pt x="1552" y="272"/>
                    <a:pt x="1552" y="272"/>
                  </a:cubicBezTo>
                  <a:cubicBezTo>
                    <a:pt x="1553" y="271"/>
                    <a:pt x="1553" y="270"/>
                    <a:pt x="1553" y="269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52" y="272"/>
                    <a:pt x="1552" y="272"/>
                    <a:pt x="1552" y="272"/>
                  </a:cubicBezTo>
                  <a:cubicBezTo>
                    <a:pt x="1549" y="269"/>
                    <a:pt x="1549" y="269"/>
                    <a:pt x="1549" y="269"/>
                  </a:cubicBezTo>
                  <a:cubicBezTo>
                    <a:pt x="1547" y="273"/>
                    <a:pt x="1547" y="273"/>
                    <a:pt x="1547" y="273"/>
                  </a:cubicBezTo>
                  <a:cubicBezTo>
                    <a:pt x="1547" y="273"/>
                    <a:pt x="1624" y="321"/>
                    <a:pt x="1704" y="369"/>
                  </a:cubicBezTo>
                  <a:cubicBezTo>
                    <a:pt x="1744" y="393"/>
                    <a:pt x="1784" y="417"/>
                    <a:pt x="1816" y="435"/>
                  </a:cubicBezTo>
                  <a:cubicBezTo>
                    <a:pt x="1832" y="444"/>
                    <a:pt x="1846" y="452"/>
                    <a:pt x="1856" y="457"/>
                  </a:cubicBezTo>
                  <a:cubicBezTo>
                    <a:pt x="1861" y="460"/>
                    <a:pt x="1865" y="462"/>
                    <a:pt x="1869" y="463"/>
                  </a:cubicBezTo>
                  <a:cubicBezTo>
                    <a:pt x="1871" y="464"/>
                    <a:pt x="1872" y="464"/>
                    <a:pt x="1873" y="465"/>
                  </a:cubicBezTo>
                  <a:cubicBezTo>
                    <a:pt x="1875" y="465"/>
                    <a:pt x="1876" y="466"/>
                    <a:pt x="1877" y="466"/>
                  </a:cubicBezTo>
                  <a:cubicBezTo>
                    <a:pt x="1878" y="466"/>
                    <a:pt x="1878" y="466"/>
                    <a:pt x="1879" y="465"/>
                  </a:cubicBezTo>
                  <a:cubicBezTo>
                    <a:pt x="1880" y="465"/>
                    <a:pt x="1881" y="464"/>
                    <a:pt x="1881" y="463"/>
                  </a:cubicBezTo>
                  <a:cubicBezTo>
                    <a:pt x="1881" y="463"/>
                    <a:pt x="1881" y="463"/>
                    <a:pt x="1881" y="463"/>
                  </a:cubicBezTo>
                  <a:cubicBezTo>
                    <a:pt x="1882" y="463"/>
                    <a:pt x="1882" y="462"/>
                    <a:pt x="1882" y="461"/>
                  </a:cubicBezTo>
                  <a:cubicBezTo>
                    <a:pt x="1882" y="460"/>
                    <a:pt x="1882" y="460"/>
                    <a:pt x="1881" y="460"/>
                  </a:cubicBezTo>
                  <a:cubicBezTo>
                    <a:pt x="1881" y="459"/>
                    <a:pt x="1881" y="459"/>
                    <a:pt x="1881" y="458"/>
                  </a:cubicBezTo>
                  <a:cubicBezTo>
                    <a:pt x="1880" y="458"/>
                    <a:pt x="1880" y="458"/>
                    <a:pt x="1880" y="458"/>
                  </a:cubicBezTo>
                  <a:cubicBezTo>
                    <a:pt x="1878" y="456"/>
                    <a:pt x="1876" y="455"/>
                    <a:pt x="1873" y="453"/>
                  </a:cubicBezTo>
                  <a:cubicBezTo>
                    <a:pt x="1861" y="445"/>
                    <a:pt x="1834" y="428"/>
                    <a:pt x="1802" y="407"/>
                  </a:cubicBezTo>
                  <a:cubicBezTo>
                    <a:pt x="1704" y="346"/>
                    <a:pt x="1549" y="251"/>
                    <a:pt x="1549" y="251"/>
                  </a:cubicBezTo>
                  <a:cubicBezTo>
                    <a:pt x="1547" y="255"/>
                    <a:pt x="1547" y="255"/>
                    <a:pt x="1547" y="255"/>
                  </a:cubicBezTo>
                  <a:cubicBezTo>
                    <a:pt x="1545" y="258"/>
                    <a:pt x="1545" y="258"/>
                    <a:pt x="1545" y="258"/>
                  </a:cubicBezTo>
                  <a:cubicBezTo>
                    <a:pt x="1545" y="258"/>
                    <a:pt x="1627" y="305"/>
                    <a:pt x="1709" y="352"/>
                  </a:cubicBezTo>
                  <a:cubicBezTo>
                    <a:pt x="1750" y="376"/>
                    <a:pt x="1791" y="400"/>
                    <a:pt x="1822" y="417"/>
                  </a:cubicBezTo>
                  <a:cubicBezTo>
                    <a:pt x="1838" y="426"/>
                    <a:pt x="1850" y="433"/>
                    <a:pt x="1860" y="439"/>
                  </a:cubicBezTo>
                  <a:cubicBezTo>
                    <a:pt x="1864" y="441"/>
                    <a:pt x="1868" y="443"/>
                    <a:pt x="1870" y="445"/>
                  </a:cubicBezTo>
                  <a:cubicBezTo>
                    <a:pt x="1872" y="445"/>
                    <a:pt x="1872" y="446"/>
                    <a:pt x="1873" y="446"/>
                  </a:cubicBezTo>
                  <a:cubicBezTo>
                    <a:pt x="1874" y="447"/>
                    <a:pt x="1874" y="447"/>
                    <a:pt x="1874" y="447"/>
                  </a:cubicBezTo>
                  <a:cubicBezTo>
                    <a:pt x="1874" y="447"/>
                    <a:pt x="1874" y="447"/>
                    <a:pt x="1874" y="447"/>
                  </a:cubicBezTo>
                  <a:cubicBezTo>
                    <a:pt x="1875" y="447"/>
                    <a:pt x="1875" y="447"/>
                    <a:pt x="1875" y="447"/>
                  </a:cubicBezTo>
                  <a:cubicBezTo>
                    <a:pt x="1875" y="447"/>
                    <a:pt x="1875" y="447"/>
                    <a:pt x="1875" y="447"/>
                  </a:cubicBezTo>
                  <a:cubicBezTo>
                    <a:pt x="1875" y="447"/>
                    <a:pt x="1876" y="447"/>
                    <a:pt x="1876" y="447"/>
                  </a:cubicBezTo>
                  <a:cubicBezTo>
                    <a:pt x="1878" y="447"/>
                    <a:pt x="1880" y="446"/>
                    <a:pt x="1880" y="444"/>
                  </a:cubicBezTo>
                  <a:cubicBezTo>
                    <a:pt x="1880" y="443"/>
                    <a:pt x="1880" y="441"/>
                    <a:pt x="1878" y="440"/>
                  </a:cubicBezTo>
                  <a:cubicBezTo>
                    <a:pt x="1548" y="233"/>
                    <a:pt x="1548" y="233"/>
                    <a:pt x="1548" y="233"/>
                  </a:cubicBezTo>
                  <a:cubicBezTo>
                    <a:pt x="1546" y="237"/>
                    <a:pt x="1546" y="237"/>
                    <a:pt x="1546" y="237"/>
                  </a:cubicBezTo>
                  <a:cubicBezTo>
                    <a:pt x="1544" y="240"/>
                    <a:pt x="1544" y="240"/>
                    <a:pt x="1544" y="240"/>
                  </a:cubicBezTo>
                  <a:cubicBezTo>
                    <a:pt x="1544" y="240"/>
                    <a:pt x="1621" y="287"/>
                    <a:pt x="1701" y="334"/>
                  </a:cubicBezTo>
                  <a:cubicBezTo>
                    <a:pt x="1741" y="357"/>
                    <a:pt x="1782" y="381"/>
                    <a:pt x="1814" y="398"/>
                  </a:cubicBezTo>
                  <a:cubicBezTo>
                    <a:pt x="1830" y="407"/>
                    <a:pt x="1844" y="415"/>
                    <a:pt x="1855" y="420"/>
                  </a:cubicBezTo>
                  <a:cubicBezTo>
                    <a:pt x="1860" y="422"/>
                    <a:pt x="1865" y="424"/>
                    <a:pt x="1868" y="426"/>
                  </a:cubicBezTo>
                  <a:cubicBezTo>
                    <a:pt x="1870" y="427"/>
                    <a:pt x="1872" y="427"/>
                    <a:pt x="1873" y="428"/>
                  </a:cubicBezTo>
                  <a:cubicBezTo>
                    <a:pt x="1875" y="428"/>
                    <a:pt x="1876" y="428"/>
                    <a:pt x="1877" y="428"/>
                  </a:cubicBezTo>
                  <a:cubicBezTo>
                    <a:pt x="1878" y="428"/>
                    <a:pt x="1878" y="428"/>
                    <a:pt x="1879" y="428"/>
                  </a:cubicBezTo>
                  <a:cubicBezTo>
                    <a:pt x="1880" y="428"/>
                    <a:pt x="1881" y="427"/>
                    <a:pt x="1882" y="426"/>
                  </a:cubicBezTo>
                  <a:cubicBezTo>
                    <a:pt x="1882" y="425"/>
                    <a:pt x="1882" y="424"/>
                    <a:pt x="1882" y="423"/>
                  </a:cubicBezTo>
                  <a:cubicBezTo>
                    <a:pt x="1882" y="422"/>
                    <a:pt x="1881" y="421"/>
                    <a:pt x="1880" y="420"/>
                  </a:cubicBezTo>
                  <a:cubicBezTo>
                    <a:pt x="1880" y="420"/>
                    <a:pt x="1875" y="417"/>
                    <a:pt x="1866" y="412"/>
                  </a:cubicBezTo>
                  <a:cubicBezTo>
                    <a:pt x="1833" y="392"/>
                    <a:pt x="1751" y="342"/>
                    <a:pt x="1677" y="297"/>
                  </a:cubicBezTo>
                  <a:cubicBezTo>
                    <a:pt x="1640" y="274"/>
                    <a:pt x="1606" y="252"/>
                    <a:pt x="1580" y="236"/>
                  </a:cubicBezTo>
                  <a:cubicBezTo>
                    <a:pt x="1567" y="228"/>
                    <a:pt x="1557" y="221"/>
                    <a:pt x="1550" y="216"/>
                  </a:cubicBezTo>
                  <a:cubicBezTo>
                    <a:pt x="1546" y="213"/>
                    <a:pt x="1543" y="211"/>
                    <a:pt x="1541" y="210"/>
                  </a:cubicBezTo>
                  <a:cubicBezTo>
                    <a:pt x="1541" y="209"/>
                    <a:pt x="1540" y="209"/>
                    <a:pt x="1540" y="208"/>
                  </a:cubicBezTo>
                  <a:cubicBezTo>
                    <a:pt x="1539" y="208"/>
                    <a:pt x="1539" y="208"/>
                    <a:pt x="1539" y="208"/>
                  </a:cubicBezTo>
                  <a:cubicBezTo>
                    <a:pt x="1539" y="208"/>
                    <a:pt x="1539" y="208"/>
                    <a:pt x="1539" y="208"/>
                  </a:cubicBezTo>
                  <a:cubicBezTo>
                    <a:pt x="1538" y="210"/>
                    <a:pt x="1538" y="210"/>
                    <a:pt x="1538" y="210"/>
                  </a:cubicBezTo>
                  <a:cubicBezTo>
                    <a:pt x="1540" y="209"/>
                    <a:pt x="1540" y="209"/>
                    <a:pt x="1540" y="209"/>
                  </a:cubicBezTo>
                  <a:cubicBezTo>
                    <a:pt x="1539" y="208"/>
                    <a:pt x="1539" y="208"/>
                    <a:pt x="1539" y="208"/>
                  </a:cubicBezTo>
                  <a:cubicBezTo>
                    <a:pt x="1538" y="210"/>
                    <a:pt x="1538" y="210"/>
                    <a:pt x="1538" y="210"/>
                  </a:cubicBezTo>
                  <a:cubicBezTo>
                    <a:pt x="1540" y="209"/>
                    <a:pt x="1540" y="209"/>
                    <a:pt x="1540" y="209"/>
                  </a:cubicBezTo>
                  <a:cubicBezTo>
                    <a:pt x="1536" y="210"/>
                    <a:pt x="1536" y="210"/>
                    <a:pt x="1536" y="210"/>
                  </a:cubicBezTo>
                  <a:cubicBezTo>
                    <a:pt x="1540" y="210"/>
                    <a:pt x="1540" y="210"/>
                    <a:pt x="1540" y="210"/>
                  </a:cubicBezTo>
                  <a:cubicBezTo>
                    <a:pt x="1540" y="209"/>
                    <a:pt x="1540" y="209"/>
                    <a:pt x="1540" y="209"/>
                  </a:cubicBezTo>
                  <a:cubicBezTo>
                    <a:pt x="1536" y="210"/>
                    <a:pt x="1536" y="210"/>
                    <a:pt x="1536" y="210"/>
                  </a:cubicBezTo>
                  <a:cubicBezTo>
                    <a:pt x="1540" y="210"/>
                    <a:pt x="1540" y="210"/>
                    <a:pt x="1540" y="210"/>
                  </a:cubicBezTo>
                  <a:cubicBezTo>
                    <a:pt x="1536" y="210"/>
                    <a:pt x="1536" y="210"/>
                    <a:pt x="1536" y="210"/>
                  </a:cubicBezTo>
                  <a:cubicBezTo>
                    <a:pt x="1539" y="212"/>
                    <a:pt x="1539" y="212"/>
                    <a:pt x="1539" y="212"/>
                  </a:cubicBezTo>
                  <a:cubicBezTo>
                    <a:pt x="1540" y="212"/>
                    <a:pt x="1540" y="211"/>
                    <a:pt x="1540" y="210"/>
                  </a:cubicBezTo>
                  <a:cubicBezTo>
                    <a:pt x="1536" y="210"/>
                    <a:pt x="1536" y="210"/>
                    <a:pt x="1536" y="210"/>
                  </a:cubicBezTo>
                  <a:cubicBezTo>
                    <a:pt x="1539" y="212"/>
                    <a:pt x="1539" y="212"/>
                    <a:pt x="1539" y="212"/>
                  </a:cubicBezTo>
                  <a:cubicBezTo>
                    <a:pt x="1536" y="210"/>
                    <a:pt x="1536" y="210"/>
                    <a:pt x="1536" y="210"/>
                  </a:cubicBezTo>
                  <a:cubicBezTo>
                    <a:pt x="1534" y="214"/>
                    <a:pt x="1534" y="214"/>
                    <a:pt x="1534" y="214"/>
                  </a:cubicBezTo>
                  <a:cubicBezTo>
                    <a:pt x="1534" y="214"/>
                    <a:pt x="1617" y="263"/>
                    <a:pt x="1701" y="312"/>
                  </a:cubicBezTo>
                  <a:cubicBezTo>
                    <a:pt x="1743" y="336"/>
                    <a:pt x="1785" y="361"/>
                    <a:pt x="1817" y="379"/>
                  </a:cubicBezTo>
                  <a:cubicBezTo>
                    <a:pt x="1834" y="389"/>
                    <a:pt x="1847" y="396"/>
                    <a:pt x="1857" y="402"/>
                  </a:cubicBezTo>
                  <a:cubicBezTo>
                    <a:pt x="1862" y="404"/>
                    <a:pt x="1867" y="407"/>
                    <a:pt x="1870" y="408"/>
                  </a:cubicBezTo>
                  <a:cubicBezTo>
                    <a:pt x="1871" y="409"/>
                    <a:pt x="1872" y="409"/>
                    <a:pt x="1874" y="410"/>
                  </a:cubicBezTo>
                  <a:cubicBezTo>
                    <a:pt x="1874" y="410"/>
                    <a:pt x="1875" y="410"/>
                    <a:pt x="1875" y="410"/>
                  </a:cubicBezTo>
                  <a:cubicBezTo>
                    <a:pt x="1876" y="410"/>
                    <a:pt x="1876" y="411"/>
                    <a:pt x="1877" y="411"/>
                  </a:cubicBezTo>
                  <a:cubicBezTo>
                    <a:pt x="1877" y="411"/>
                    <a:pt x="1878" y="411"/>
                    <a:pt x="1878" y="410"/>
                  </a:cubicBezTo>
                  <a:cubicBezTo>
                    <a:pt x="1879" y="410"/>
                    <a:pt x="1880" y="410"/>
                    <a:pt x="1880" y="409"/>
                  </a:cubicBezTo>
                  <a:cubicBezTo>
                    <a:pt x="1881" y="408"/>
                    <a:pt x="1881" y="407"/>
                    <a:pt x="1881" y="406"/>
                  </a:cubicBezTo>
                  <a:cubicBezTo>
                    <a:pt x="1881" y="405"/>
                    <a:pt x="1880" y="404"/>
                    <a:pt x="1879" y="403"/>
                  </a:cubicBezTo>
                  <a:cubicBezTo>
                    <a:pt x="1703" y="293"/>
                    <a:pt x="1703" y="293"/>
                    <a:pt x="1703" y="293"/>
                  </a:cubicBezTo>
                  <a:cubicBezTo>
                    <a:pt x="1876" y="392"/>
                    <a:pt x="1876" y="392"/>
                    <a:pt x="1876" y="392"/>
                  </a:cubicBezTo>
                  <a:cubicBezTo>
                    <a:pt x="1878" y="393"/>
                    <a:pt x="1880" y="392"/>
                    <a:pt x="1881" y="390"/>
                  </a:cubicBezTo>
                  <a:cubicBezTo>
                    <a:pt x="1882" y="388"/>
                    <a:pt x="1882" y="386"/>
                    <a:pt x="1880" y="385"/>
                  </a:cubicBezTo>
                  <a:cubicBezTo>
                    <a:pt x="1880" y="385"/>
                    <a:pt x="1875" y="381"/>
                    <a:pt x="1865" y="375"/>
                  </a:cubicBezTo>
                  <a:cubicBezTo>
                    <a:pt x="1832" y="355"/>
                    <a:pt x="1749" y="303"/>
                    <a:pt x="1674" y="256"/>
                  </a:cubicBezTo>
                  <a:cubicBezTo>
                    <a:pt x="1637" y="233"/>
                    <a:pt x="1601" y="211"/>
                    <a:pt x="1575" y="195"/>
                  </a:cubicBezTo>
                  <a:cubicBezTo>
                    <a:pt x="1563" y="187"/>
                    <a:pt x="1552" y="180"/>
                    <a:pt x="1544" y="175"/>
                  </a:cubicBezTo>
                  <a:cubicBezTo>
                    <a:pt x="1541" y="173"/>
                    <a:pt x="1538" y="171"/>
                    <a:pt x="1536" y="170"/>
                  </a:cubicBezTo>
                  <a:cubicBezTo>
                    <a:pt x="1535" y="169"/>
                    <a:pt x="1534" y="169"/>
                    <a:pt x="1534" y="168"/>
                  </a:cubicBezTo>
                  <a:cubicBezTo>
                    <a:pt x="1533" y="168"/>
                    <a:pt x="1533" y="168"/>
                    <a:pt x="1533" y="168"/>
                  </a:cubicBezTo>
                  <a:cubicBezTo>
                    <a:pt x="1533" y="168"/>
                    <a:pt x="1533" y="168"/>
                    <a:pt x="1533" y="168"/>
                  </a:cubicBezTo>
                  <a:cubicBezTo>
                    <a:pt x="1532" y="170"/>
                    <a:pt x="1532" y="170"/>
                    <a:pt x="1532" y="170"/>
                  </a:cubicBezTo>
                  <a:cubicBezTo>
                    <a:pt x="1533" y="168"/>
                    <a:pt x="1533" y="168"/>
                    <a:pt x="1533" y="168"/>
                  </a:cubicBezTo>
                  <a:cubicBezTo>
                    <a:pt x="1533" y="168"/>
                    <a:pt x="1533" y="168"/>
                    <a:pt x="1533" y="168"/>
                  </a:cubicBezTo>
                  <a:cubicBezTo>
                    <a:pt x="1532" y="170"/>
                    <a:pt x="1532" y="170"/>
                    <a:pt x="1532" y="170"/>
                  </a:cubicBezTo>
                  <a:cubicBezTo>
                    <a:pt x="1533" y="168"/>
                    <a:pt x="1533" y="168"/>
                    <a:pt x="1533" y="168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68"/>
                    <a:pt x="1534" y="168"/>
                    <a:pt x="1534" y="168"/>
                  </a:cubicBezTo>
                  <a:cubicBezTo>
                    <a:pt x="1533" y="168"/>
                    <a:pt x="1533" y="168"/>
                    <a:pt x="1533" y="168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68"/>
                    <a:pt x="1534" y="168"/>
                    <a:pt x="1534" y="168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69"/>
                    <a:pt x="1534" y="169"/>
                    <a:pt x="1534" y="169"/>
                  </a:cubicBezTo>
                  <a:cubicBezTo>
                    <a:pt x="1534" y="168"/>
                    <a:pt x="1534" y="168"/>
                    <a:pt x="1534" y="168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69"/>
                    <a:pt x="1534" y="169"/>
                    <a:pt x="1534" y="169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69"/>
                    <a:pt x="1534" y="169"/>
                    <a:pt x="1534" y="169"/>
                  </a:cubicBezTo>
                  <a:cubicBezTo>
                    <a:pt x="1534" y="169"/>
                    <a:pt x="1534" y="169"/>
                    <a:pt x="1534" y="169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69"/>
                    <a:pt x="1534" y="169"/>
                    <a:pt x="1534" y="169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5" y="171"/>
                    <a:pt x="1535" y="171"/>
                    <a:pt x="1535" y="171"/>
                  </a:cubicBezTo>
                  <a:cubicBezTo>
                    <a:pt x="1535" y="170"/>
                    <a:pt x="1534" y="170"/>
                    <a:pt x="1534" y="169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5" y="171"/>
                    <a:pt x="1535" y="171"/>
                    <a:pt x="1535" y="171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4" y="173"/>
                    <a:pt x="1534" y="173"/>
                    <a:pt x="1534" y="173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2" y="175"/>
                    <a:pt x="1532" y="175"/>
                    <a:pt x="1532" y="175"/>
                  </a:cubicBezTo>
                  <a:cubicBezTo>
                    <a:pt x="1533" y="175"/>
                    <a:pt x="1534" y="174"/>
                    <a:pt x="1534" y="173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2" y="175"/>
                    <a:pt x="1532" y="175"/>
                    <a:pt x="1532" y="175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1" y="175"/>
                    <a:pt x="1531" y="175"/>
                    <a:pt x="1531" y="175"/>
                  </a:cubicBezTo>
                  <a:cubicBezTo>
                    <a:pt x="1531" y="175"/>
                    <a:pt x="1532" y="175"/>
                    <a:pt x="1532" y="175"/>
                  </a:cubicBezTo>
                  <a:cubicBezTo>
                    <a:pt x="1531" y="171"/>
                    <a:pt x="1531" y="171"/>
                    <a:pt x="1531" y="171"/>
                  </a:cubicBezTo>
                  <a:cubicBezTo>
                    <a:pt x="1531" y="175"/>
                    <a:pt x="1531" y="175"/>
                    <a:pt x="1531" y="175"/>
                  </a:cubicBezTo>
                  <a:cubicBezTo>
                    <a:pt x="1531" y="172"/>
                    <a:pt x="1531" y="172"/>
                    <a:pt x="1531" y="172"/>
                  </a:cubicBezTo>
                  <a:cubicBezTo>
                    <a:pt x="1530" y="175"/>
                    <a:pt x="1530" y="175"/>
                    <a:pt x="1530" y="175"/>
                  </a:cubicBezTo>
                  <a:cubicBezTo>
                    <a:pt x="1530" y="175"/>
                    <a:pt x="1530" y="175"/>
                    <a:pt x="1531" y="175"/>
                  </a:cubicBezTo>
                  <a:cubicBezTo>
                    <a:pt x="1531" y="172"/>
                    <a:pt x="1531" y="172"/>
                    <a:pt x="1531" y="172"/>
                  </a:cubicBezTo>
                  <a:cubicBezTo>
                    <a:pt x="1530" y="175"/>
                    <a:pt x="1530" y="175"/>
                    <a:pt x="1530" y="175"/>
                  </a:cubicBezTo>
                  <a:cubicBezTo>
                    <a:pt x="1531" y="173"/>
                    <a:pt x="1531" y="173"/>
                    <a:pt x="1531" y="173"/>
                  </a:cubicBezTo>
                  <a:cubicBezTo>
                    <a:pt x="1530" y="175"/>
                    <a:pt x="1530" y="175"/>
                    <a:pt x="1530" y="175"/>
                  </a:cubicBezTo>
                  <a:cubicBezTo>
                    <a:pt x="1530" y="175"/>
                    <a:pt x="1530" y="175"/>
                    <a:pt x="1530" y="175"/>
                  </a:cubicBezTo>
                  <a:cubicBezTo>
                    <a:pt x="1531" y="173"/>
                    <a:pt x="1531" y="173"/>
                    <a:pt x="1531" y="173"/>
                  </a:cubicBezTo>
                  <a:cubicBezTo>
                    <a:pt x="1530" y="175"/>
                    <a:pt x="1530" y="175"/>
                    <a:pt x="1530" y="175"/>
                  </a:cubicBezTo>
                  <a:cubicBezTo>
                    <a:pt x="1530" y="175"/>
                    <a:pt x="1530" y="175"/>
                    <a:pt x="1531" y="176"/>
                  </a:cubicBezTo>
                  <a:cubicBezTo>
                    <a:pt x="1535" y="178"/>
                    <a:pt x="1543" y="182"/>
                    <a:pt x="1554" y="189"/>
                  </a:cubicBezTo>
                  <a:cubicBezTo>
                    <a:pt x="1594" y="211"/>
                    <a:pt x="1673" y="257"/>
                    <a:pt x="1743" y="297"/>
                  </a:cubicBezTo>
                  <a:cubicBezTo>
                    <a:pt x="1778" y="317"/>
                    <a:pt x="1810" y="336"/>
                    <a:pt x="1833" y="349"/>
                  </a:cubicBezTo>
                  <a:cubicBezTo>
                    <a:pt x="1845" y="356"/>
                    <a:pt x="1855" y="362"/>
                    <a:pt x="1862" y="366"/>
                  </a:cubicBezTo>
                  <a:cubicBezTo>
                    <a:pt x="1868" y="370"/>
                    <a:pt x="1872" y="372"/>
                    <a:pt x="1872" y="372"/>
                  </a:cubicBezTo>
                  <a:cubicBezTo>
                    <a:pt x="1874" y="373"/>
                    <a:pt x="1876" y="372"/>
                    <a:pt x="1877" y="370"/>
                  </a:cubicBezTo>
                  <a:cubicBezTo>
                    <a:pt x="1878" y="370"/>
                    <a:pt x="1878" y="369"/>
                    <a:pt x="1878" y="368"/>
                  </a:cubicBezTo>
                  <a:cubicBezTo>
                    <a:pt x="1878" y="367"/>
                    <a:pt x="1878" y="367"/>
                    <a:pt x="1877" y="366"/>
                  </a:cubicBezTo>
                  <a:cubicBezTo>
                    <a:pt x="1877" y="365"/>
                    <a:pt x="1877" y="365"/>
                    <a:pt x="1876" y="365"/>
                  </a:cubicBezTo>
                  <a:cubicBezTo>
                    <a:pt x="1875" y="364"/>
                    <a:pt x="1875" y="363"/>
                    <a:pt x="1873" y="362"/>
                  </a:cubicBezTo>
                  <a:cubicBezTo>
                    <a:pt x="1869" y="359"/>
                    <a:pt x="1860" y="353"/>
                    <a:pt x="1849" y="345"/>
                  </a:cubicBezTo>
                  <a:cubicBezTo>
                    <a:pt x="1766" y="291"/>
                    <a:pt x="1525" y="145"/>
                    <a:pt x="1525" y="145"/>
                  </a:cubicBezTo>
                  <a:cubicBezTo>
                    <a:pt x="1523" y="149"/>
                    <a:pt x="1523" y="149"/>
                    <a:pt x="1523" y="149"/>
                  </a:cubicBezTo>
                  <a:cubicBezTo>
                    <a:pt x="1521" y="152"/>
                    <a:pt x="1521" y="152"/>
                    <a:pt x="1521" y="152"/>
                  </a:cubicBezTo>
                  <a:cubicBezTo>
                    <a:pt x="1521" y="152"/>
                    <a:pt x="1607" y="203"/>
                    <a:pt x="1694" y="253"/>
                  </a:cubicBezTo>
                  <a:cubicBezTo>
                    <a:pt x="1737" y="278"/>
                    <a:pt x="1781" y="303"/>
                    <a:pt x="1814" y="322"/>
                  </a:cubicBezTo>
                  <a:cubicBezTo>
                    <a:pt x="1831" y="331"/>
                    <a:pt x="1845" y="339"/>
                    <a:pt x="1855" y="345"/>
                  </a:cubicBezTo>
                  <a:cubicBezTo>
                    <a:pt x="1860" y="347"/>
                    <a:pt x="1864" y="349"/>
                    <a:pt x="1867" y="351"/>
                  </a:cubicBezTo>
                  <a:cubicBezTo>
                    <a:pt x="1868" y="352"/>
                    <a:pt x="1870" y="352"/>
                    <a:pt x="1871" y="353"/>
                  </a:cubicBezTo>
                  <a:cubicBezTo>
                    <a:pt x="1871" y="353"/>
                    <a:pt x="1871" y="353"/>
                    <a:pt x="1872" y="353"/>
                  </a:cubicBezTo>
                  <a:cubicBezTo>
                    <a:pt x="1873" y="353"/>
                    <a:pt x="1873" y="353"/>
                    <a:pt x="1873" y="353"/>
                  </a:cubicBezTo>
                  <a:cubicBezTo>
                    <a:pt x="1873" y="354"/>
                    <a:pt x="1873" y="354"/>
                    <a:pt x="1874" y="354"/>
                  </a:cubicBezTo>
                  <a:cubicBezTo>
                    <a:pt x="1874" y="354"/>
                    <a:pt x="1875" y="354"/>
                    <a:pt x="1875" y="353"/>
                  </a:cubicBezTo>
                  <a:cubicBezTo>
                    <a:pt x="1876" y="353"/>
                    <a:pt x="1877" y="353"/>
                    <a:pt x="1877" y="352"/>
                  </a:cubicBezTo>
                  <a:cubicBezTo>
                    <a:pt x="1877" y="352"/>
                    <a:pt x="1877" y="352"/>
                    <a:pt x="1877" y="352"/>
                  </a:cubicBezTo>
                  <a:cubicBezTo>
                    <a:pt x="1878" y="351"/>
                    <a:pt x="1878" y="350"/>
                    <a:pt x="1878" y="349"/>
                  </a:cubicBezTo>
                  <a:cubicBezTo>
                    <a:pt x="1878" y="348"/>
                    <a:pt x="1877" y="347"/>
                    <a:pt x="1877" y="347"/>
                  </a:cubicBezTo>
                  <a:cubicBezTo>
                    <a:pt x="1876" y="345"/>
                    <a:pt x="1876" y="345"/>
                    <a:pt x="1875" y="343"/>
                  </a:cubicBezTo>
                  <a:cubicBezTo>
                    <a:pt x="1872" y="342"/>
                    <a:pt x="1869" y="339"/>
                    <a:pt x="1865" y="336"/>
                  </a:cubicBezTo>
                  <a:cubicBezTo>
                    <a:pt x="1850" y="325"/>
                    <a:pt x="1821" y="307"/>
                    <a:pt x="1787" y="285"/>
                  </a:cubicBezTo>
                  <a:cubicBezTo>
                    <a:pt x="1734" y="253"/>
                    <a:pt x="1669" y="214"/>
                    <a:pt x="1616" y="183"/>
                  </a:cubicBezTo>
                  <a:cubicBezTo>
                    <a:pt x="1590" y="167"/>
                    <a:pt x="1567" y="153"/>
                    <a:pt x="1550" y="143"/>
                  </a:cubicBezTo>
                  <a:cubicBezTo>
                    <a:pt x="1542" y="138"/>
                    <a:pt x="1536" y="134"/>
                    <a:pt x="1531" y="131"/>
                  </a:cubicBezTo>
                  <a:cubicBezTo>
                    <a:pt x="1529" y="130"/>
                    <a:pt x="1527" y="129"/>
                    <a:pt x="1526" y="128"/>
                  </a:cubicBezTo>
                  <a:cubicBezTo>
                    <a:pt x="1525" y="128"/>
                    <a:pt x="1525" y="127"/>
                    <a:pt x="1525" y="127"/>
                  </a:cubicBezTo>
                  <a:cubicBezTo>
                    <a:pt x="1525" y="127"/>
                    <a:pt x="1525" y="127"/>
                    <a:pt x="1525" y="127"/>
                  </a:cubicBezTo>
                  <a:cubicBezTo>
                    <a:pt x="1523" y="129"/>
                    <a:pt x="1523" y="129"/>
                    <a:pt x="1523" y="129"/>
                  </a:cubicBezTo>
                  <a:cubicBezTo>
                    <a:pt x="1525" y="127"/>
                    <a:pt x="1525" y="127"/>
                    <a:pt x="1525" y="127"/>
                  </a:cubicBezTo>
                  <a:cubicBezTo>
                    <a:pt x="1525" y="127"/>
                    <a:pt x="1525" y="127"/>
                    <a:pt x="1525" y="127"/>
                  </a:cubicBezTo>
                  <a:cubicBezTo>
                    <a:pt x="1523" y="129"/>
                    <a:pt x="1523" y="129"/>
                    <a:pt x="1523" y="129"/>
                  </a:cubicBezTo>
                  <a:cubicBezTo>
                    <a:pt x="1525" y="127"/>
                    <a:pt x="1525" y="127"/>
                    <a:pt x="1525" y="127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5" y="128"/>
                    <a:pt x="1525" y="128"/>
                    <a:pt x="1525" y="128"/>
                  </a:cubicBezTo>
                  <a:cubicBezTo>
                    <a:pt x="1525" y="127"/>
                    <a:pt x="1525" y="127"/>
                    <a:pt x="1525" y="127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5" y="128"/>
                    <a:pt x="1525" y="128"/>
                    <a:pt x="1525" y="128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6" y="130"/>
                    <a:pt x="1526" y="130"/>
                    <a:pt x="1526" y="130"/>
                  </a:cubicBezTo>
                  <a:cubicBezTo>
                    <a:pt x="1526" y="129"/>
                    <a:pt x="1526" y="128"/>
                    <a:pt x="1525" y="128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6" y="130"/>
                    <a:pt x="1526" y="130"/>
                    <a:pt x="1526" y="130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5" y="132"/>
                    <a:pt x="1525" y="132"/>
                    <a:pt x="1525" y="132"/>
                  </a:cubicBezTo>
                  <a:cubicBezTo>
                    <a:pt x="1526" y="132"/>
                    <a:pt x="1526" y="131"/>
                    <a:pt x="1526" y="130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5" y="132"/>
                    <a:pt x="1525" y="132"/>
                    <a:pt x="1525" y="132"/>
                  </a:cubicBezTo>
                  <a:cubicBezTo>
                    <a:pt x="1522" y="130"/>
                    <a:pt x="1522" y="130"/>
                    <a:pt x="1522" y="130"/>
                  </a:cubicBezTo>
                  <a:cubicBezTo>
                    <a:pt x="1520" y="133"/>
                    <a:pt x="1520" y="133"/>
                    <a:pt x="1520" y="133"/>
                  </a:cubicBezTo>
                  <a:cubicBezTo>
                    <a:pt x="1520" y="133"/>
                    <a:pt x="1608" y="185"/>
                    <a:pt x="1697" y="237"/>
                  </a:cubicBezTo>
                  <a:cubicBezTo>
                    <a:pt x="1741" y="263"/>
                    <a:pt x="1785" y="289"/>
                    <a:pt x="1819" y="309"/>
                  </a:cubicBezTo>
                  <a:cubicBezTo>
                    <a:pt x="1835" y="319"/>
                    <a:pt x="1849" y="327"/>
                    <a:pt x="1859" y="332"/>
                  </a:cubicBezTo>
                  <a:cubicBezTo>
                    <a:pt x="1864" y="335"/>
                    <a:pt x="1868" y="337"/>
                    <a:pt x="1871" y="339"/>
                  </a:cubicBezTo>
                  <a:cubicBezTo>
                    <a:pt x="1872" y="340"/>
                    <a:pt x="1873" y="340"/>
                    <a:pt x="1874" y="341"/>
                  </a:cubicBezTo>
                  <a:cubicBezTo>
                    <a:pt x="1874" y="341"/>
                    <a:pt x="1875" y="341"/>
                    <a:pt x="1875" y="341"/>
                  </a:cubicBezTo>
                  <a:cubicBezTo>
                    <a:pt x="1875" y="341"/>
                    <a:pt x="1875" y="341"/>
                    <a:pt x="1875" y="341"/>
                  </a:cubicBezTo>
                  <a:cubicBezTo>
                    <a:pt x="1876" y="342"/>
                    <a:pt x="1876" y="342"/>
                    <a:pt x="1876" y="342"/>
                  </a:cubicBezTo>
                  <a:cubicBezTo>
                    <a:pt x="1876" y="342"/>
                    <a:pt x="1876" y="342"/>
                    <a:pt x="1876" y="342"/>
                  </a:cubicBezTo>
                  <a:cubicBezTo>
                    <a:pt x="1876" y="342"/>
                    <a:pt x="1877" y="342"/>
                    <a:pt x="1877" y="342"/>
                  </a:cubicBezTo>
                  <a:cubicBezTo>
                    <a:pt x="1879" y="342"/>
                    <a:pt x="1880" y="341"/>
                    <a:pt x="1881" y="339"/>
                  </a:cubicBezTo>
                  <a:cubicBezTo>
                    <a:pt x="1881" y="337"/>
                    <a:pt x="1881" y="335"/>
                    <a:pt x="1879" y="334"/>
                  </a:cubicBezTo>
                  <a:cubicBezTo>
                    <a:pt x="1879" y="334"/>
                    <a:pt x="1873" y="331"/>
                    <a:pt x="1864" y="325"/>
                  </a:cubicBezTo>
                  <a:cubicBezTo>
                    <a:pt x="1829" y="304"/>
                    <a:pt x="1742" y="251"/>
                    <a:pt x="1663" y="202"/>
                  </a:cubicBezTo>
                  <a:cubicBezTo>
                    <a:pt x="1624" y="178"/>
                    <a:pt x="1587" y="155"/>
                    <a:pt x="1560" y="137"/>
                  </a:cubicBezTo>
                  <a:cubicBezTo>
                    <a:pt x="1546" y="129"/>
                    <a:pt x="1535" y="122"/>
                    <a:pt x="1527" y="116"/>
                  </a:cubicBezTo>
                  <a:cubicBezTo>
                    <a:pt x="1524" y="114"/>
                    <a:pt x="1521" y="112"/>
                    <a:pt x="1519" y="110"/>
                  </a:cubicBezTo>
                  <a:cubicBezTo>
                    <a:pt x="1518" y="109"/>
                    <a:pt x="1517" y="109"/>
                    <a:pt x="1517" y="109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5" y="109"/>
                    <a:pt x="1515" y="109"/>
                    <a:pt x="1515" y="109"/>
                  </a:cubicBezTo>
                  <a:cubicBezTo>
                    <a:pt x="1517" y="109"/>
                    <a:pt x="1517" y="109"/>
                    <a:pt x="1517" y="109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5" y="109"/>
                    <a:pt x="1515" y="109"/>
                    <a:pt x="1515" y="109"/>
                  </a:cubicBezTo>
                  <a:cubicBezTo>
                    <a:pt x="1517" y="109"/>
                    <a:pt x="1517" y="109"/>
                    <a:pt x="1517" y="109"/>
                  </a:cubicBezTo>
                  <a:cubicBezTo>
                    <a:pt x="1514" y="110"/>
                    <a:pt x="1514" y="110"/>
                    <a:pt x="1514" y="110"/>
                  </a:cubicBezTo>
                  <a:cubicBezTo>
                    <a:pt x="1517" y="110"/>
                    <a:pt x="1517" y="110"/>
                    <a:pt x="1517" y="110"/>
                  </a:cubicBezTo>
                  <a:cubicBezTo>
                    <a:pt x="1517" y="109"/>
                    <a:pt x="1517" y="109"/>
                    <a:pt x="1517" y="109"/>
                  </a:cubicBezTo>
                  <a:cubicBezTo>
                    <a:pt x="1514" y="110"/>
                    <a:pt x="1514" y="110"/>
                    <a:pt x="1514" y="110"/>
                  </a:cubicBezTo>
                  <a:cubicBezTo>
                    <a:pt x="1517" y="110"/>
                    <a:pt x="1517" y="110"/>
                    <a:pt x="1517" y="110"/>
                  </a:cubicBezTo>
                  <a:cubicBezTo>
                    <a:pt x="1513" y="110"/>
                    <a:pt x="1513" y="110"/>
                    <a:pt x="1513" y="110"/>
                  </a:cubicBezTo>
                  <a:cubicBezTo>
                    <a:pt x="1516" y="113"/>
                    <a:pt x="1516" y="113"/>
                    <a:pt x="1516" y="113"/>
                  </a:cubicBezTo>
                  <a:cubicBezTo>
                    <a:pt x="1517" y="112"/>
                    <a:pt x="1517" y="111"/>
                    <a:pt x="1517" y="110"/>
                  </a:cubicBezTo>
                  <a:cubicBezTo>
                    <a:pt x="1513" y="110"/>
                    <a:pt x="1513" y="110"/>
                    <a:pt x="1513" y="110"/>
                  </a:cubicBezTo>
                  <a:cubicBezTo>
                    <a:pt x="1516" y="113"/>
                    <a:pt x="1516" y="113"/>
                    <a:pt x="1516" y="113"/>
                  </a:cubicBezTo>
                  <a:cubicBezTo>
                    <a:pt x="1513" y="110"/>
                    <a:pt x="1513" y="110"/>
                    <a:pt x="1513" y="110"/>
                  </a:cubicBezTo>
                  <a:cubicBezTo>
                    <a:pt x="1511" y="114"/>
                    <a:pt x="1511" y="114"/>
                    <a:pt x="1511" y="114"/>
                  </a:cubicBezTo>
                  <a:cubicBezTo>
                    <a:pt x="1511" y="114"/>
                    <a:pt x="1602" y="167"/>
                    <a:pt x="1692" y="219"/>
                  </a:cubicBezTo>
                  <a:cubicBezTo>
                    <a:pt x="1738" y="245"/>
                    <a:pt x="1783" y="272"/>
                    <a:pt x="1818" y="292"/>
                  </a:cubicBezTo>
                  <a:cubicBezTo>
                    <a:pt x="1835" y="301"/>
                    <a:pt x="1850" y="310"/>
                    <a:pt x="1860" y="315"/>
                  </a:cubicBezTo>
                  <a:cubicBezTo>
                    <a:pt x="1865" y="318"/>
                    <a:pt x="1869" y="321"/>
                    <a:pt x="1872" y="322"/>
                  </a:cubicBezTo>
                  <a:cubicBezTo>
                    <a:pt x="1873" y="323"/>
                    <a:pt x="1875" y="324"/>
                    <a:pt x="1875" y="324"/>
                  </a:cubicBezTo>
                  <a:cubicBezTo>
                    <a:pt x="1876" y="324"/>
                    <a:pt x="1876" y="324"/>
                    <a:pt x="1877" y="325"/>
                  </a:cubicBezTo>
                  <a:cubicBezTo>
                    <a:pt x="1877" y="325"/>
                    <a:pt x="1877" y="325"/>
                    <a:pt x="1877" y="325"/>
                  </a:cubicBezTo>
                  <a:cubicBezTo>
                    <a:pt x="1878" y="325"/>
                    <a:pt x="1878" y="325"/>
                    <a:pt x="1878" y="325"/>
                  </a:cubicBezTo>
                  <a:cubicBezTo>
                    <a:pt x="1878" y="325"/>
                    <a:pt x="1878" y="325"/>
                    <a:pt x="1879" y="325"/>
                  </a:cubicBezTo>
                  <a:cubicBezTo>
                    <a:pt x="1879" y="325"/>
                    <a:pt x="1879" y="325"/>
                    <a:pt x="1880" y="325"/>
                  </a:cubicBezTo>
                  <a:cubicBezTo>
                    <a:pt x="1880" y="325"/>
                    <a:pt x="1881" y="324"/>
                    <a:pt x="1882" y="324"/>
                  </a:cubicBezTo>
                  <a:cubicBezTo>
                    <a:pt x="1882" y="323"/>
                    <a:pt x="1883" y="322"/>
                    <a:pt x="1883" y="320"/>
                  </a:cubicBezTo>
                  <a:cubicBezTo>
                    <a:pt x="1882" y="319"/>
                    <a:pt x="1882" y="318"/>
                    <a:pt x="1881" y="318"/>
                  </a:cubicBezTo>
                  <a:cubicBezTo>
                    <a:pt x="1511" y="87"/>
                    <a:pt x="1511" y="87"/>
                    <a:pt x="1511" y="87"/>
                  </a:cubicBezTo>
                  <a:cubicBezTo>
                    <a:pt x="1509" y="90"/>
                    <a:pt x="1509" y="90"/>
                    <a:pt x="1509" y="90"/>
                  </a:cubicBezTo>
                  <a:cubicBezTo>
                    <a:pt x="1507" y="93"/>
                    <a:pt x="1507" y="93"/>
                    <a:pt x="1507" y="93"/>
                  </a:cubicBezTo>
                  <a:cubicBezTo>
                    <a:pt x="1507" y="93"/>
                    <a:pt x="1598" y="146"/>
                    <a:pt x="1689" y="198"/>
                  </a:cubicBezTo>
                  <a:cubicBezTo>
                    <a:pt x="1734" y="224"/>
                    <a:pt x="1780" y="250"/>
                    <a:pt x="1814" y="270"/>
                  </a:cubicBezTo>
                  <a:cubicBezTo>
                    <a:pt x="1832" y="280"/>
                    <a:pt x="1846" y="288"/>
                    <a:pt x="1856" y="294"/>
                  </a:cubicBezTo>
                  <a:cubicBezTo>
                    <a:pt x="1861" y="297"/>
                    <a:pt x="1865" y="299"/>
                    <a:pt x="1868" y="300"/>
                  </a:cubicBezTo>
                  <a:cubicBezTo>
                    <a:pt x="1869" y="301"/>
                    <a:pt x="1870" y="302"/>
                    <a:pt x="1871" y="302"/>
                  </a:cubicBezTo>
                  <a:cubicBezTo>
                    <a:pt x="1872" y="302"/>
                    <a:pt x="1872" y="303"/>
                    <a:pt x="1872" y="303"/>
                  </a:cubicBezTo>
                  <a:cubicBezTo>
                    <a:pt x="1873" y="303"/>
                    <a:pt x="1873" y="303"/>
                    <a:pt x="1873" y="303"/>
                  </a:cubicBezTo>
                  <a:cubicBezTo>
                    <a:pt x="1873" y="303"/>
                    <a:pt x="1873" y="303"/>
                    <a:pt x="1873" y="303"/>
                  </a:cubicBezTo>
                  <a:cubicBezTo>
                    <a:pt x="1873" y="303"/>
                    <a:pt x="1873" y="303"/>
                    <a:pt x="1873" y="303"/>
                  </a:cubicBezTo>
                  <a:cubicBezTo>
                    <a:pt x="1874" y="303"/>
                    <a:pt x="1874" y="303"/>
                    <a:pt x="1874" y="303"/>
                  </a:cubicBezTo>
                  <a:cubicBezTo>
                    <a:pt x="1876" y="303"/>
                    <a:pt x="1878" y="302"/>
                    <a:pt x="1878" y="300"/>
                  </a:cubicBezTo>
                  <a:cubicBezTo>
                    <a:pt x="1879" y="299"/>
                    <a:pt x="1878" y="297"/>
                    <a:pt x="1876" y="296"/>
                  </a:cubicBezTo>
                  <a:cubicBezTo>
                    <a:pt x="1511" y="68"/>
                    <a:pt x="1511" y="68"/>
                    <a:pt x="1511" y="68"/>
                  </a:cubicBezTo>
                  <a:cubicBezTo>
                    <a:pt x="1509" y="71"/>
                    <a:pt x="1509" y="71"/>
                    <a:pt x="1509" y="71"/>
                  </a:cubicBezTo>
                  <a:cubicBezTo>
                    <a:pt x="1512" y="73"/>
                    <a:pt x="1512" y="73"/>
                    <a:pt x="1512" y="73"/>
                  </a:cubicBezTo>
                  <a:cubicBezTo>
                    <a:pt x="1509" y="71"/>
                    <a:pt x="1509" y="71"/>
                    <a:pt x="1509" y="71"/>
                  </a:cubicBezTo>
                  <a:cubicBezTo>
                    <a:pt x="1510" y="75"/>
                    <a:pt x="1510" y="75"/>
                    <a:pt x="1510" y="75"/>
                  </a:cubicBezTo>
                  <a:cubicBezTo>
                    <a:pt x="1511" y="74"/>
                    <a:pt x="1512" y="74"/>
                    <a:pt x="1512" y="73"/>
                  </a:cubicBezTo>
                  <a:cubicBezTo>
                    <a:pt x="1509" y="71"/>
                    <a:pt x="1509" y="71"/>
                    <a:pt x="1509" y="71"/>
                  </a:cubicBezTo>
                  <a:cubicBezTo>
                    <a:pt x="1510" y="75"/>
                    <a:pt x="1510" y="75"/>
                    <a:pt x="1510" y="75"/>
                  </a:cubicBezTo>
                  <a:cubicBezTo>
                    <a:pt x="1509" y="71"/>
                    <a:pt x="1509" y="71"/>
                    <a:pt x="1509" y="71"/>
                  </a:cubicBezTo>
                  <a:cubicBezTo>
                    <a:pt x="1509" y="75"/>
                    <a:pt x="1509" y="75"/>
                    <a:pt x="1509" y="75"/>
                  </a:cubicBezTo>
                  <a:cubicBezTo>
                    <a:pt x="1509" y="75"/>
                    <a:pt x="1510" y="75"/>
                    <a:pt x="1510" y="75"/>
                  </a:cubicBezTo>
                  <a:cubicBezTo>
                    <a:pt x="1509" y="71"/>
                    <a:pt x="1509" y="71"/>
                    <a:pt x="1509" y="71"/>
                  </a:cubicBezTo>
                  <a:cubicBezTo>
                    <a:pt x="1509" y="75"/>
                    <a:pt x="1509" y="75"/>
                    <a:pt x="1509" y="75"/>
                  </a:cubicBezTo>
                  <a:cubicBezTo>
                    <a:pt x="1509" y="72"/>
                    <a:pt x="1509" y="72"/>
                    <a:pt x="1509" y="72"/>
                  </a:cubicBezTo>
                  <a:cubicBezTo>
                    <a:pt x="1508" y="75"/>
                    <a:pt x="1508" y="75"/>
                    <a:pt x="1508" y="75"/>
                  </a:cubicBezTo>
                  <a:cubicBezTo>
                    <a:pt x="1508" y="75"/>
                    <a:pt x="1509" y="75"/>
                    <a:pt x="1509" y="75"/>
                  </a:cubicBezTo>
                  <a:cubicBezTo>
                    <a:pt x="1509" y="72"/>
                    <a:pt x="1509" y="72"/>
                    <a:pt x="1509" y="72"/>
                  </a:cubicBezTo>
                  <a:cubicBezTo>
                    <a:pt x="1508" y="75"/>
                    <a:pt x="1508" y="75"/>
                    <a:pt x="1508" y="75"/>
                  </a:cubicBezTo>
                  <a:cubicBezTo>
                    <a:pt x="1509" y="74"/>
                    <a:pt x="1509" y="74"/>
                    <a:pt x="1509" y="74"/>
                  </a:cubicBezTo>
                  <a:cubicBezTo>
                    <a:pt x="1508" y="75"/>
                    <a:pt x="1508" y="75"/>
                    <a:pt x="1508" y="75"/>
                  </a:cubicBezTo>
                  <a:cubicBezTo>
                    <a:pt x="1508" y="75"/>
                    <a:pt x="1508" y="75"/>
                    <a:pt x="1508" y="75"/>
                  </a:cubicBezTo>
                  <a:cubicBezTo>
                    <a:pt x="1509" y="74"/>
                    <a:pt x="1509" y="74"/>
                    <a:pt x="1509" y="74"/>
                  </a:cubicBezTo>
                  <a:cubicBezTo>
                    <a:pt x="1508" y="75"/>
                    <a:pt x="1508" y="75"/>
                    <a:pt x="1508" y="75"/>
                  </a:cubicBezTo>
                  <a:cubicBezTo>
                    <a:pt x="1508" y="75"/>
                    <a:pt x="1509" y="75"/>
                    <a:pt x="1510" y="76"/>
                  </a:cubicBezTo>
                  <a:cubicBezTo>
                    <a:pt x="1514" y="78"/>
                    <a:pt x="1523" y="82"/>
                    <a:pt x="1534" y="89"/>
                  </a:cubicBezTo>
                  <a:cubicBezTo>
                    <a:pt x="1575" y="114"/>
                    <a:pt x="1656" y="163"/>
                    <a:pt x="1729" y="207"/>
                  </a:cubicBezTo>
                  <a:cubicBezTo>
                    <a:pt x="1765" y="229"/>
                    <a:pt x="1799" y="249"/>
                    <a:pt x="1826" y="264"/>
                  </a:cubicBezTo>
                  <a:cubicBezTo>
                    <a:pt x="1839" y="271"/>
                    <a:pt x="1850" y="277"/>
                    <a:pt x="1859" y="282"/>
                  </a:cubicBezTo>
                  <a:cubicBezTo>
                    <a:pt x="1863" y="284"/>
                    <a:pt x="1867" y="285"/>
                    <a:pt x="1870" y="287"/>
                  </a:cubicBezTo>
                  <a:cubicBezTo>
                    <a:pt x="1871" y="287"/>
                    <a:pt x="1873" y="288"/>
                    <a:pt x="1874" y="288"/>
                  </a:cubicBezTo>
                  <a:cubicBezTo>
                    <a:pt x="1875" y="288"/>
                    <a:pt x="1876" y="289"/>
                    <a:pt x="1877" y="289"/>
                  </a:cubicBezTo>
                  <a:cubicBezTo>
                    <a:pt x="1878" y="289"/>
                    <a:pt x="1878" y="288"/>
                    <a:pt x="1879" y="288"/>
                  </a:cubicBezTo>
                  <a:cubicBezTo>
                    <a:pt x="1880" y="288"/>
                    <a:pt x="1881" y="287"/>
                    <a:pt x="1882" y="286"/>
                  </a:cubicBezTo>
                  <a:cubicBezTo>
                    <a:pt x="1882" y="285"/>
                    <a:pt x="1882" y="284"/>
                    <a:pt x="1882" y="283"/>
                  </a:cubicBezTo>
                  <a:cubicBezTo>
                    <a:pt x="1882" y="282"/>
                    <a:pt x="1881" y="281"/>
                    <a:pt x="1880" y="281"/>
                  </a:cubicBezTo>
                  <a:cubicBezTo>
                    <a:pt x="1880" y="281"/>
                    <a:pt x="1875" y="277"/>
                    <a:pt x="1865" y="271"/>
                  </a:cubicBezTo>
                  <a:cubicBezTo>
                    <a:pt x="1830" y="250"/>
                    <a:pt x="1743" y="196"/>
                    <a:pt x="1664" y="148"/>
                  </a:cubicBezTo>
                  <a:cubicBezTo>
                    <a:pt x="1625" y="123"/>
                    <a:pt x="1588" y="100"/>
                    <a:pt x="1561" y="83"/>
                  </a:cubicBezTo>
                  <a:cubicBezTo>
                    <a:pt x="1547" y="74"/>
                    <a:pt x="1536" y="67"/>
                    <a:pt x="1528" y="62"/>
                  </a:cubicBezTo>
                  <a:cubicBezTo>
                    <a:pt x="1525" y="59"/>
                    <a:pt x="1522" y="57"/>
                    <a:pt x="1520" y="56"/>
                  </a:cubicBezTo>
                  <a:cubicBezTo>
                    <a:pt x="1519" y="55"/>
                    <a:pt x="1518" y="55"/>
                    <a:pt x="1517" y="54"/>
                  </a:cubicBezTo>
                  <a:cubicBezTo>
                    <a:pt x="1517" y="54"/>
                    <a:pt x="1517" y="54"/>
                    <a:pt x="1517" y="54"/>
                  </a:cubicBezTo>
                  <a:cubicBezTo>
                    <a:pt x="1517" y="54"/>
                    <a:pt x="1517" y="54"/>
                    <a:pt x="1517" y="54"/>
                  </a:cubicBezTo>
                  <a:cubicBezTo>
                    <a:pt x="1516" y="56"/>
                    <a:pt x="1516" y="56"/>
                    <a:pt x="1516" y="56"/>
                  </a:cubicBezTo>
                  <a:cubicBezTo>
                    <a:pt x="1517" y="54"/>
                    <a:pt x="1517" y="54"/>
                    <a:pt x="1517" y="54"/>
                  </a:cubicBezTo>
                  <a:cubicBezTo>
                    <a:pt x="1517" y="54"/>
                    <a:pt x="1517" y="54"/>
                    <a:pt x="1517" y="54"/>
                  </a:cubicBezTo>
                  <a:cubicBezTo>
                    <a:pt x="1516" y="56"/>
                    <a:pt x="1516" y="56"/>
                    <a:pt x="1516" y="56"/>
                  </a:cubicBezTo>
                  <a:cubicBezTo>
                    <a:pt x="1517" y="54"/>
                    <a:pt x="1517" y="54"/>
                    <a:pt x="1517" y="54"/>
                  </a:cubicBezTo>
                  <a:cubicBezTo>
                    <a:pt x="1515" y="57"/>
                    <a:pt x="1515" y="57"/>
                    <a:pt x="1515" y="57"/>
                  </a:cubicBezTo>
                  <a:cubicBezTo>
                    <a:pt x="1518" y="55"/>
                    <a:pt x="1518" y="55"/>
                    <a:pt x="1518" y="55"/>
                  </a:cubicBezTo>
                  <a:cubicBezTo>
                    <a:pt x="1517" y="54"/>
                    <a:pt x="1517" y="54"/>
                    <a:pt x="1517" y="54"/>
                  </a:cubicBezTo>
                  <a:cubicBezTo>
                    <a:pt x="1515" y="57"/>
                    <a:pt x="1515" y="57"/>
                    <a:pt x="1515" y="57"/>
                  </a:cubicBezTo>
                  <a:cubicBezTo>
                    <a:pt x="1518" y="55"/>
                    <a:pt x="1518" y="55"/>
                    <a:pt x="1518" y="55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8" y="57"/>
                    <a:pt x="1518" y="57"/>
                    <a:pt x="1518" y="57"/>
                  </a:cubicBezTo>
                  <a:cubicBezTo>
                    <a:pt x="1518" y="56"/>
                    <a:pt x="1518" y="55"/>
                    <a:pt x="1518" y="55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8" y="57"/>
                    <a:pt x="1518" y="57"/>
                    <a:pt x="1518" y="57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8" y="58"/>
                    <a:pt x="1518" y="58"/>
                    <a:pt x="1518" y="58"/>
                  </a:cubicBezTo>
                  <a:cubicBezTo>
                    <a:pt x="1518" y="57"/>
                    <a:pt x="1518" y="57"/>
                    <a:pt x="1518" y="57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8" y="58"/>
                    <a:pt x="1518" y="58"/>
                    <a:pt x="1518" y="58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7" y="59"/>
                    <a:pt x="1517" y="59"/>
                    <a:pt x="1517" y="59"/>
                  </a:cubicBezTo>
                  <a:cubicBezTo>
                    <a:pt x="1518" y="59"/>
                    <a:pt x="1518" y="58"/>
                    <a:pt x="1518" y="58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7" y="59"/>
                    <a:pt x="1517" y="59"/>
                    <a:pt x="1517" y="59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4" y="61"/>
                    <a:pt x="1514" y="61"/>
                    <a:pt x="1514" y="61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3" y="61"/>
                    <a:pt x="1513" y="61"/>
                    <a:pt x="1513" y="61"/>
                  </a:cubicBezTo>
                  <a:cubicBezTo>
                    <a:pt x="1513" y="61"/>
                    <a:pt x="1514" y="61"/>
                    <a:pt x="1514" y="61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3" y="61"/>
                    <a:pt x="1513" y="61"/>
                    <a:pt x="1513" y="61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3" y="60"/>
                    <a:pt x="1513" y="60"/>
                    <a:pt x="1513" y="60"/>
                  </a:cubicBezTo>
                  <a:cubicBezTo>
                    <a:pt x="1513" y="60"/>
                    <a:pt x="1513" y="60"/>
                    <a:pt x="1513" y="61"/>
                  </a:cubicBezTo>
                  <a:cubicBezTo>
                    <a:pt x="1514" y="57"/>
                    <a:pt x="1514" y="57"/>
                    <a:pt x="1514" y="57"/>
                  </a:cubicBezTo>
                  <a:cubicBezTo>
                    <a:pt x="1513" y="60"/>
                    <a:pt x="1513" y="60"/>
                    <a:pt x="1513" y="60"/>
                  </a:cubicBezTo>
                  <a:cubicBezTo>
                    <a:pt x="1513" y="60"/>
                    <a:pt x="1513" y="61"/>
                    <a:pt x="1514" y="61"/>
                  </a:cubicBezTo>
                  <a:cubicBezTo>
                    <a:pt x="1521" y="65"/>
                    <a:pt x="1547" y="80"/>
                    <a:pt x="1582" y="100"/>
                  </a:cubicBezTo>
                  <a:cubicBezTo>
                    <a:pt x="1634" y="130"/>
                    <a:pt x="1706" y="172"/>
                    <a:pt x="1766" y="206"/>
                  </a:cubicBezTo>
                  <a:cubicBezTo>
                    <a:pt x="1795" y="224"/>
                    <a:pt x="1822" y="239"/>
                    <a:pt x="1840" y="250"/>
                  </a:cubicBezTo>
                  <a:cubicBezTo>
                    <a:pt x="1850" y="255"/>
                    <a:pt x="1858" y="260"/>
                    <a:pt x="1863" y="263"/>
                  </a:cubicBezTo>
                  <a:cubicBezTo>
                    <a:pt x="1868" y="266"/>
                    <a:pt x="1871" y="268"/>
                    <a:pt x="1871" y="268"/>
                  </a:cubicBezTo>
                  <a:cubicBezTo>
                    <a:pt x="1872" y="268"/>
                    <a:pt x="1873" y="268"/>
                    <a:pt x="1874" y="268"/>
                  </a:cubicBezTo>
                  <a:cubicBezTo>
                    <a:pt x="1875" y="268"/>
                    <a:pt x="1876" y="267"/>
                    <a:pt x="1876" y="266"/>
                  </a:cubicBezTo>
                  <a:cubicBezTo>
                    <a:pt x="1877" y="265"/>
                    <a:pt x="1877" y="264"/>
                    <a:pt x="1877" y="263"/>
                  </a:cubicBezTo>
                  <a:cubicBezTo>
                    <a:pt x="1877" y="262"/>
                    <a:pt x="1876" y="261"/>
                    <a:pt x="1875" y="261"/>
                  </a:cubicBezTo>
                  <a:cubicBezTo>
                    <a:pt x="1875" y="261"/>
                    <a:pt x="1870" y="258"/>
                    <a:pt x="1860" y="252"/>
                  </a:cubicBezTo>
                  <a:cubicBezTo>
                    <a:pt x="1828" y="233"/>
                    <a:pt x="1747" y="186"/>
                    <a:pt x="1674" y="141"/>
                  </a:cubicBezTo>
                  <a:cubicBezTo>
                    <a:pt x="1638" y="119"/>
                    <a:pt x="1604" y="98"/>
                    <a:pt x="1578" y="81"/>
                  </a:cubicBezTo>
                  <a:cubicBezTo>
                    <a:pt x="1566" y="73"/>
                    <a:pt x="1555" y="66"/>
                    <a:pt x="1548" y="61"/>
                  </a:cubicBezTo>
                  <a:cubicBezTo>
                    <a:pt x="1545" y="58"/>
                    <a:pt x="1542" y="56"/>
                    <a:pt x="1540" y="54"/>
                  </a:cubicBezTo>
                  <a:cubicBezTo>
                    <a:pt x="1539" y="53"/>
                    <a:pt x="1539" y="53"/>
                    <a:pt x="1539" y="52"/>
                  </a:cubicBezTo>
                  <a:cubicBezTo>
                    <a:pt x="1538" y="52"/>
                    <a:pt x="1538" y="52"/>
                    <a:pt x="1538" y="52"/>
                  </a:cubicBezTo>
                  <a:cubicBezTo>
                    <a:pt x="1538" y="52"/>
                    <a:pt x="1538" y="52"/>
                    <a:pt x="1538" y="52"/>
                  </a:cubicBezTo>
                  <a:cubicBezTo>
                    <a:pt x="1536" y="53"/>
                    <a:pt x="1536" y="53"/>
                    <a:pt x="1536" y="53"/>
                  </a:cubicBezTo>
                  <a:cubicBezTo>
                    <a:pt x="1539" y="53"/>
                    <a:pt x="1539" y="53"/>
                    <a:pt x="1539" y="53"/>
                  </a:cubicBezTo>
                  <a:cubicBezTo>
                    <a:pt x="1539" y="52"/>
                    <a:pt x="1538" y="52"/>
                    <a:pt x="1538" y="52"/>
                  </a:cubicBezTo>
                  <a:cubicBezTo>
                    <a:pt x="1536" y="53"/>
                    <a:pt x="1536" y="53"/>
                    <a:pt x="1536" y="53"/>
                  </a:cubicBezTo>
                  <a:cubicBezTo>
                    <a:pt x="1539" y="53"/>
                    <a:pt x="1539" y="53"/>
                    <a:pt x="1539" y="53"/>
                  </a:cubicBezTo>
                  <a:cubicBezTo>
                    <a:pt x="1535" y="53"/>
                    <a:pt x="1535" y="53"/>
                    <a:pt x="1535" y="53"/>
                  </a:cubicBezTo>
                  <a:cubicBezTo>
                    <a:pt x="1538" y="55"/>
                    <a:pt x="1538" y="55"/>
                    <a:pt x="1538" y="55"/>
                  </a:cubicBezTo>
                  <a:cubicBezTo>
                    <a:pt x="1539" y="54"/>
                    <a:pt x="1539" y="54"/>
                    <a:pt x="1539" y="53"/>
                  </a:cubicBezTo>
                  <a:cubicBezTo>
                    <a:pt x="1535" y="53"/>
                    <a:pt x="1535" y="53"/>
                    <a:pt x="1535" y="53"/>
                  </a:cubicBezTo>
                  <a:cubicBezTo>
                    <a:pt x="1538" y="55"/>
                    <a:pt x="1538" y="55"/>
                    <a:pt x="1538" y="55"/>
                  </a:cubicBezTo>
                  <a:cubicBezTo>
                    <a:pt x="1538" y="55"/>
                    <a:pt x="1538" y="55"/>
                    <a:pt x="1538" y="55"/>
                  </a:cubicBezTo>
                  <a:cubicBezTo>
                    <a:pt x="1535" y="53"/>
                    <a:pt x="1535" y="53"/>
                    <a:pt x="1535" y="53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7" y="56"/>
                    <a:pt x="1538" y="56"/>
                    <a:pt x="1538" y="55"/>
                  </a:cubicBezTo>
                  <a:cubicBezTo>
                    <a:pt x="1535" y="53"/>
                    <a:pt x="1535" y="53"/>
                    <a:pt x="1535" y="53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4"/>
                    <a:pt x="1536" y="54"/>
                    <a:pt x="1536" y="54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4"/>
                    <a:pt x="1536" y="54"/>
                    <a:pt x="1536" y="54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6"/>
                    <a:pt x="1536" y="56"/>
                  </a:cubicBezTo>
                  <a:cubicBezTo>
                    <a:pt x="1536" y="56"/>
                    <a:pt x="1536" y="57"/>
                    <a:pt x="1538" y="57"/>
                  </a:cubicBezTo>
                  <a:cubicBezTo>
                    <a:pt x="1540" y="58"/>
                    <a:pt x="1543" y="59"/>
                    <a:pt x="1547" y="61"/>
                  </a:cubicBezTo>
                  <a:cubicBezTo>
                    <a:pt x="1563" y="68"/>
                    <a:pt x="1591" y="84"/>
                    <a:pt x="1624" y="104"/>
                  </a:cubicBezTo>
                  <a:cubicBezTo>
                    <a:pt x="1674" y="133"/>
                    <a:pt x="1736" y="170"/>
                    <a:pt x="1785" y="200"/>
                  </a:cubicBezTo>
                  <a:cubicBezTo>
                    <a:pt x="1809" y="216"/>
                    <a:pt x="1831" y="229"/>
                    <a:pt x="1846" y="238"/>
                  </a:cubicBezTo>
                  <a:cubicBezTo>
                    <a:pt x="1854" y="243"/>
                    <a:pt x="1860" y="247"/>
                    <a:pt x="1864" y="249"/>
                  </a:cubicBezTo>
                  <a:cubicBezTo>
                    <a:pt x="1866" y="251"/>
                    <a:pt x="1868" y="252"/>
                    <a:pt x="1869" y="252"/>
                  </a:cubicBezTo>
                  <a:cubicBezTo>
                    <a:pt x="1869" y="253"/>
                    <a:pt x="1870" y="253"/>
                    <a:pt x="1870" y="253"/>
                  </a:cubicBezTo>
                  <a:cubicBezTo>
                    <a:pt x="1871" y="253"/>
                    <a:pt x="1871" y="253"/>
                    <a:pt x="1871" y="253"/>
                  </a:cubicBezTo>
                  <a:cubicBezTo>
                    <a:pt x="1871" y="253"/>
                    <a:pt x="1871" y="253"/>
                    <a:pt x="1871" y="253"/>
                  </a:cubicBezTo>
                  <a:cubicBezTo>
                    <a:pt x="1871" y="254"/>
                    <a:pt x="1871" y="254"/>
                    <a:pt x="1871" y="254"/>
                  </a:cubicBezTo>
                  <a:cubicBezTo>
                    <a:pt x="1871" y="254"/>
                    <a:pt x="1871" y="254"/>
                    <a:pt x="1871" y="254"/>
                  </a:cubicBezTo>
                  <a:cubicBezTo>
                    <a:pt x="1872" y="254"/>
                    <a:pt x="1872" y="254"/>
                    <a:pt x="1872" y="254"/>
                  </a:cubicBezTo>
                  <a:cubicBezTo>
                    <a:pt x="1872" y="254"/>
                    <a:pt x="1872" y="254"/>
                    <a:pt x="1873" y="254"/>
                  </a:cubicBezTo>
                  <a:cubicBezTo>
                    <a:pt x="1874" y="254"/>
                    <a:pt x="1875" y="254"/>
                    <a:pt x="1875" y="253"/>
                  </a:cubicBezTo>
                  <a:cubicBezTo>
                    <a:pt x="1876" y="252"/>
                    <a:pt x="1877" y="251"/>
                    <a:pt x="1877" y="250"/>
                  </a:cubicBezTo>
                  <a:cubicBezTo>
                    <a:pt x="1877" y="249"/>
                    <a:pt x="1876" y="249"/>
                    <a:pt x="1876" y="248"/>
                  </a:cubicBezTo>
                  <a:cubicBezTo>
                    <a:pt x="1876" y="248"/>
                    <a:pt x="1876" y="247"/>
                    <a:pt x="1876" y="247"/>
                  </a:cubicBezTo>
                  <a:cubicBezTo>
                    <a:pt x="1875" y="247"/>
                    <a:pt x="1875" y="247"/>
                    <a:pt x="1875" y="247"/>
                  </a:cubicBezTo>
                  <a:cubicBezTo>
                    <a:pt x="1874" y="246"/>
                    <a:pt x="1874" y="246"/>
                    <a:pt x="1873" y="245"/>
                  </a:cubicBezTo>
                  <a:cubicBezTo>
                    <a:pt x="1870" y="243"/>
                    <a:pt x="1862" y="238"/>
                    <a:pt x="1852" y="232"/>
                  </a:cubicBezTo>
                  <a:cubicBezTo>
                    <a:pt x="1778" y="185"/>
                    <a:pt x="1553" y="46"/>
                    <a:pt x="1553" y="46"/>
                  </a:cubicBezTo>
                  <a:cubicBezTo>
                    <a:pt x="1551" y="49"/>
                    <a:pt x="1551" y="49"/>
                    <a:pt x="1551" y="49"/>
                  </a:cubicBezTo>
                  <a:cubicBezTo>
                    <a:pt x="1549" y="53"/>
                    <a:pt x="1549" y="53"/>
                    <a:pt x="1549" y="53"/>
                  </a:cubicBezTo>
                  <a:cubicBezTo>
                    <a:pt x="1873" y="243"/>
                    <a:pt x="1873" y="243"/>
                    <a:pt x="1873" y="243"/>
                  </a:cubicBezTo>
                  <a:cubicBezTo>
                    <a:pt x="1875" y="244"/>
                    <a:pt x="1878" y="243"/>
                    <a:pt x="1879" y="241"/>
                  </a:cubicBezTo>
                  <a:cubicBezTo>
                    <a:pt x="1880" y="239"/>
                    <a:pt x="1879" y="237"/>
                    <a:pt x="1877" y="236"/>
                  </a:cubicBezTo>
                  <a:cubicBezTo>
                    <a:pt x="1574" y="46"/>
                    <a:pt x="1574" y="46"/>
                    <a:pt x="1574" y="46"/>
                  </a:cubicBezTo>
                  <a:cubicBezTo>
                    <a:pt x="1571" y="49"/>
                    <a:pt x="1571" y="49"/>
                    <a:pt x="1571" y="49"/>
                  </a:cubicBezTo>
                  <a:cubicBezTo>
                    <a:pt x="1575" y="51"/>
                    <a:pt x="1575" y="51"/>
                    <a:pt x="1575" y="51"/>
                  </a:cubicBezTo>
                  <a:cubicBezTo>
                    <a:pt x="1571" y="49"/>
                    <a:pt x="1571" y="49"/>
                    <a:pt x="1571" y="49"/>
                  </a:cubicBezTo>
                  <a:cubicBezTo>
                    <a:pt x="1573" y="53"/>
                    <a:pt x="1573" y="53"/>
                    <a:pt x="1573" y="53"/>
                  </a:cubicBezTo>
                  <a:cubicBezTo>
                    <a:pt x="1573" y="53"/>
                    <a:pt x="1574" y="52"/>
                    <a:pt x="1575" y="51"/>
                  </a:cubicBezTo>
                  <a:cubicBezTo>
                    <a:pt x="1571" y="49"/>
                    <a:pt x="1571" y="49"/>
                    <a:pt x="1571" y="49"/>
                  </a:cubicBezTo>
                  <a:cubicBezTo>
                    <a:pt x="1573" y="53"/>
                    <a:pt x="1573" y="53"/>
                    <a:pt x="1573" y="53"/>
                  </a:cubicBezTo>
                  <a:cubicBezTo>
                    <a:pt x="1572" y="49"/>
                    <a:pt x="1572" y="49"/>
                    <a:pt x="1572" y="49"/>
                  </a:cubicBezTo>
                  <a:cubicBezTo>
                    <a:pt x="1572" y="53"/>
                    <a:pt x="1572" y="53"/>
                    <a:pt x="1572" y="53"/>
                  </a:cubicBezTo>
                  <a:cubicBezTo>
                    <a:pt x="1572" y="53"/>
                    <a:pt x="1572" y="53"/>
                    <a:pt x="1573" y="53"/>
                  </a:cubicBezTo>
                  <a:cubicBezTo>
                    <a:pt x="1572" y="49"/>
                    <a:pt x="1572" y="49"/>
                    <a:pt x="1572" y="49"/>
                  </a:cubicBezTo>
                  <a:cubicBezTo>
                    <a:pt x="1572" y="53"/>
                    <a:pt x="1572" y="53"/>
                    <a:pt x="1572" y="53"/>
                  </a:cubicBezTo>
                  <a:cubicBezTo>
                    <a:pt x="1572" y="50"/>
                    <a:pt x="1572" y="50"/>
                    <a:pt x="1572" y="50"/>
                  </a:cubicBezTo>
                  <a:cubicBezTo>
                    <a:pt x="1571" y="53"/>
                    <a:pt x="1571" y="53"/>
                    <a:pt x="1571" y="53"/>
                  </a:cubicBezTo>
                  <a:cubicBezTo>
                    <a:pt x="1571" y="53"/>
                    <a:pt x="1571" y="53"/>
                    <a:pt x="1572" y="53"/>
                  </a:cubicBezTo>
                  <a:cubicBezTo>
                    <a:pt x="1572" y="50"/>
                    <a:pt x="1572" y="50"/>
                    <a:pt x="1572" y="50"/>
                  </a:cubicBezTo>
                  <a:cubicBezTo>
                    <a:pt x="1571" y="53"/>
                    <a:pt x="1571" y="53"/>
                    <a:pt x="1571" y="53"/>
                  </a:cubicBezTo>
                  <a:cubicBezTo>
                    <a:pt x="1571" y="52"/>
                    <a:pt x="1571" y="52"/>
                    <a:pt x="1571" y="52"/>
                  </a:cubicBezTo>
                  <a:cubicBezTo>
                    <a:pt x="1571" y="53"/>
                    <a:pt x="1571" y="53"/>
                    <a:pt x="1571" y="53"/>
                  </a:cubicBezTo>
                  <a:cubicBezTo>
                    <a:pt x="1571" y="53"/>
                    <a:pt x="1571" y="53"/>
                    <a:pt x="1571" y="53"/>
                  </a:cubicBezTo>
                  <a:cubicBezTo>
                    <a:pt x="1571" y="52"/>
                    <a:pt x="1571" y="52"/>
                    <a:pt x="1571" y="52"/>
                  </a:cubicBezTo>
                  <a:cubicBezTo>
                    <a:pt x="1571" y="53"/>
                    <a:pt x="1571" y="53"/>
                    <a:pt x="1571" y="53"/>
                  </a:cubicBezTo>
                  <a:cubicBezTo>
                    <a:pt x="1571" y="53"/>
                    <a:pt x="1571" y="53"/>
                    <a:pt x="1571" y="53"/>
                  </a:cubicBezTo>
                  <a:cubicBezTo>
                    <a:pt x="1571" y="53"/>
                    <a:pt x="1573" y="55"/>
                    <a:pt x="1576" y="56"/>
                  </a:cubicBezTo>
                  <a:cubicBezTo>
                    <a:pt x="1587" y="62"/>
                    <a:pt x="1612" y="76"/>
                    <a:pt x="1642" y="94"/>
                  </a:cubicBezTo>
                  <a:cubicBezTo>
                    <a:pt x="1687" y="120"/>
                    <a:pt x="1746" y="154"/>
                    <a:pt x="1793" y="182"/>
                  </a:cubicBezTo>
                  <a:cubicBezTo>
                    <a:pt x="1816" y="196"/>
                    <a:pt x="1837" y="208"/>
                    <a:pt x="1852" y="217"/>
                  </a:cubicBezTo>
                  <a:cubicBezTo>
                    <a:pt x="1859" y="221"/>
                    <a:pt x="1865" y="224"/>
                    <a:pt x="1869" y="227"/>
                  </a:cubicBezTo>
                  <a:cubicBezTo>
                    <a:pt x="1873" y="229"/>
                    <a:pt x="1875" y="231"/>
                    <a:pt x="1875" y="231"/>
                  </a:cubicBezTo>
                  <a:cubicBezTo>
                    <a:pt x="1877" y="232"/>
                    <a:pt x="1880" y="231"/>
                    <a:pt x="1881" y="229"/>
                  </a:cubicBezTo>
                  <a:cubicBezTo>
                    <a:pt x="1882" y="227"/>
                    <a:pt x="1881" y="225"/>
                    <a:pt x="1880" y="224"/>
                  </a:cubicBezTo>
                  <a:cubicBezTo>
                    <a:pt x="1782" y="163"/>
                    <a:pt x="1782" y="163"/>
                    <a:pt x="1782" y="163"/>
                  </a:cubicBezTo>
                  <a:cubicBezTo>
                    <a:pt x="1873" y="216"/>
                    <a:pt x="1873" y="216"/>
                    <a:pt x="1873" y="216"/>
                  </a:cubicBezTo>
                  <a:cubicBezTo>
                    <a:pt x="1875" y="216"/>
                    <a:pt x="1876" y="216"/>
                    <a:pt x="1877" y="216"/>
                  </a:cubicBezTo>
                  <a:cubicBezTo>
                    <a:pt x="1879" y="215"/>
                    <a:pt x="1879" y="213"/>
                    <a:pt x="1879" y="212"/>
                  </a:cubicBezTo>
                  <a:cubicBezTo>
                    <a:pt x="1879" y="211"/>
                    <a:pt x="1879" y="211"/>
                    <a:pt x="1879" y="210"/>
                  </a:cubicBezTo>
                  <a:cubicBezTo>
                    <a:pt x="1879" y="210"/>
                    <a:pt x="1879" y="209"/>
                    <a:pt x="1878" y="209"/>
                  </a:cubicBezTo>
                  <a:cubicBezTo>
                    <a:pt x="1878" y="209"/>
                    <a:pt x="1878" y="209"/>
                    <a:pt x="1878" y="209"/>
                  </a:cubicBezTo>
                  <a:cubicBezTo>
                    <a:pt x="1877" y="208"/>
                    <a:pt x="1877" y="208"/>
                    <a:pt x="1876" y="208"/>
                  </a:cubicBezTo>
                  <a:cubicBezTo>
                    <a:pt x="1873" y="206"/>
                    <a:pt x="1867" y="202"/>
                    <a:pt x="1858" y="196"/>
                  </a:cubicBezTo>
                  <a:cubicBezTo>
                    <a:pt x="1827" y="177"/>
                    <a:pt x="1764" y="138"/>
                    <a:pt x="1708" y="104"/>
                  </a:cubicBezTo>
                  <a:cubicBezTo>
                    <a:pt x="1681" y="87"/>
                    <a:pt x="1655" y="71"/>
                    <a:pt x="1636" y="59"/>
                  </a:cubicBezTo>
                  <a:cubicBezTo>
                    <a:pt x="1627" y="53"/>
                    <a:pt x="1619" y="48"/>
                    <a:pt x="1614" y="45"/>
                  </a:cubicBezTo>
                  <a:cubicBezTo>
                    <a:pt x="1611" y="43"/>
                    <a:pt x="1609" y="42"/>
                    <a:pt x="1608" y="41"/>
                  </a:cubicBezTo>
                  <a:cubicBezTo>
                    <a:pt x="1607" y="40"/>
                    <a:pt x="1607" y="40"/>
                    <a:pt x="1607" y="40"/>
                  </a:cubicBezTo>
                  <a:cubicBezTo>
                    <a:pt x="1606" y="40"/>
                    <a:pt x="1606" y="40"/>
                    <a:pt x="1606" y="40"/>
                  </a:cubicBezTo>
                  <a:cubicBezTo>
                    <a:pt x="1605" y="41"/>
                    <a:pt x="1605" y="41"/>
                    <a:pt x="1605" y="41"/>
                  </a:cubicBezTo>
                  <a:cubicBezTo>
                    <a:pt x="1607" y="40"/>
                    <a:pt x="1607" y="40"/>
                    <a:pt x="1607" y="40"/>
                  </a:cubicBezTo>
                  <a:cubicBezTo>
                    <a:pt x="1606" y="40"/>
                    <a:pt x="1606" y="40"/>
                    <a:pt x="1606" y="40"/>
                  </a:cubicBezTo>
                  <a:cubicBezTo>
                    <a:pt x="1605" y="41"/>
                    <a:pt x="1605" y="41"/>
                    <a:pt x="1605" y="41"/>
                  </a:cubicBezTo>
                  <a:cubicBezTo>
                    <a:pt x="1607" y="40"/>
                    <a:pt x="1607" y="40"/>
                    <a:pt x="1607" y="40"/>
                  </a:cubicBezTo>
                  <a:cubicBezTo>
                    <a:pt x="1604" y="42"/>
                    <a:pt x="1604" y="42"/>
                    <a:pt x="1604" y="42"/>
                  </a:cubicBezTo>
                  <a:cubicBezTo>
                    <a:pt x="1607" y="40"/>
                    <a:pt x="1607" y="40"/>
                    <a:pt x="1607" y="40"/>
                  </a:cubicBezTo>
                  <a:cubicBezTo>
                    <a:pt x="1607" y="40"/>
                    <a:pt x="1607" y="40"/>
                    <a:pt x="1607" y="40"/>
                  </a:cubicBezTo>
                  <a:cubicBezTo>
                    <a:pt x="1604" y="42"/>
                    <a:pt x="1604" y="42"/>
                    <a:pt x="1604" y="42"/>
                  </a:cubicBezTo>
                  <a:cubicBezTo>
                    <a:pt x="1607" y="40"/>
                    <a:pt x="1607" y="40"/>
                    <a:pt x="1607" y="40"/>
                  </a:cubicBezTo>
                  <a:cubicBezTo>
                    <a:pt x="1604" y="42"/>
                    <a:pt x="1604" y="42"/>
                    <a:pt x="1604" y="42"/>
                  </a:cubicBezTo>
                  <a:cubicBezTo>
                    <a:pt x="1607" y="42"/>
                    <a:pt x="1607" y="42"/>
                    <a:pt x="1607" y="42"/>
                  </a:cubicBezTo>
                  <a:cubicBezTo>
                    <a:pt x="1607" y="41"/>
                    <a:pt x="1607" y="41"/>
                    <a:pt x="1607" y="40"/>
                  </a:cubicBezTo>
                  <a:cubicBezTo>
                    <a:pt x="1604" y="42"/>
                    <a:pt x="1604" y="42"/>
                    <a:pt x="1604" y="42"/>
                  </a:cubicBezTo>
                  <a:cubicBezTo>
                    <a:pt x="1607" y="42"/>
                    <a:pt x="1607" y="42"/>
                    <a:pt x="1607" y="42"/>
                  </a:cubicBezTo>
                  <a:cubicBezTo>
                    <a:pt x="1603" y="42"/>
                    <a:pt x="1603" y="42"/>
                    <a:pt x="1603" y="42"/>
                  </a:cubicBezTo>
                  <a:cubicBezTo>
                    <a:pt x="1607" y="45"/>
                    <a:pt x="1607" y="45"/>
                    <a:pt x="1607" y="45"/>
                  </a:cubicBezTo>
                  <a:cubicBezTo>
                    <a:pt x="1607" y="44"/>
                    <a:pt x="1607" y="43"/>
                    <a:pt x="1607" y="42"/>
                  </a:cubicBezTo>
                  <a:cubicBezTo>
                    <a:pt x="1603" y="42"/>
                    <a:pt x="1603" y="42"/>
                    <a:pt x="1603" y="42"/>
                  </a:cubicBezTo>
                  <a:cubicBezTo>
                    <a:pt x="1607" y="45"/>
                    <a:pt x="1607" y="45"/>
                    <a:pt x="1607" y="45"/>
                  </a:cubicBezTo>
                  <a:cubicBezTo>
                    <a:pt x="1607" y="44"/>
                    <a:pt x="1607" y="44"/>
                    <a:pt x="1607" y="44"/>
                  </a:cubicBezTo>
                  <a:cubicBezTo>
                    <a:pt x="1604" y="42"/>
                    <a:pt x="1604" y="42"/>
                    <a:pt x="1604" y="42"/>
                  </a:cubicBezTo>
                  <a:cubicBezTo>
                    <a:pt x="1605" y="46"/>
                    <a:pt x="1605" y="46"/>
                    <a:pt x="1605" y="46"/>
                  </a:cubicBezTo>
                  <a:cubicBezTo>
                    <a:pt x="1606" y="45"/>
                    <a:pt x="1606" y="45"/>
                    <a:pt x="1607" y="44"/>
                  </a:cubicBezTo>
                  <a:cubicBezTo>
                    <a:pt x="1604" y="42"/>
                    <a:pt x="1604" y="42"/>
                    <a:pt x="1604" y="42"/>
                  </a:cubicBezTo>
                  <a:cubicBezTo>
                    <a:pt x="1605" y="46"/>
                    <a:pt x="1605" y="46"/>
                    <a:pt x="1605" y="46"/>
                  </a:cubicBezTo>
                  <a:cubicBezTo>
                    <a:pt x="1604" y="43"/>
                    <a:pt x="1604" y="43"/>
                    <a:pt x="1604" y="43"/>
                  </a:cubicBezTo>
                  <a:cubicBezTo>
                    <a:pt x="1604" y="46"/>
                    <a:pt x="1604" y="46"/>
                    <a:pt x="1604" y="46"/>
                  </a:cubicBezTo>
                  <a:cubicBezTo>
                    <a:pt x="1604" y="46"/>
                    <a:pt x="1605" y="46"/>
                    <a:pt x="1605" y="46"/>
                  </a:cubicBezTo>
                  <a:cubicBezTo>
                    <a:pt x="1604" y="43"/>
                    <a:pt x="1604" y="43"/>
                    <a:pt x="1604" y="43"/>
                  </a:cubicBezTo>
                  <a:cubicBezTo>
                    <a:pt x="1604" y="46"/>
                    <a:pt x="1604" y="46"/>
                    <a:pt x="1604" y="46"/>
                  </a:cubicBezTo>
                  <a:cubicBezTo>
                    <a:pt x="1604" y="45"/>
                    <a:pt x="1604" y="45"/>
                    <a:pt x="1604" y="45"/>
                  </a:cubicBezTo>
                  <a:cubicBezTo>
                    <a:pt x="1604" y="46"/>
                    <a:pt x="1604" y="46"/>
                    <a:pt x="1604" y="46"/>
                  </a:cubicBezTo>
                  <a:cubicBezTo>
                    <a:pt x="1604" y="46"/>
                    <a:pt x="1604" y="46"/>
                    <a:pt x="1604" y="46"/>
                  </a:cubicBezTo>
                  <a:cubicBezTo>
                    <a:pt x="1604" y="45"/>
                    <a:pt x="1604" y="45"/>
                    <a:pt x="1604" y="45"/>
                  </a:cubicBezTo>
                  <a:cubicBezTo>
                    <a:pt x="1604" y="46"/>
                    <a:pt x="1604" y="46"/>
                    <a:pt x="1604" y="46"/>
                  </a:cubicBezTo>
                  <a:cubicBezTo>
                    <a:pt x="1604" y="46"/>
                    <a:pt x="1605" y="46"/>
                    <a:pt x="1606" y="46"/>
                  </a:cubicBezTo>
                  <a:cubicBezTo>
                    <a:pt x="1609" y="47"/>
                    <a:pt x="1617" y="50"/>
                    <a:pt x="1626" y="55"/>
                  </a:cubicBezTo>
                  <a:cubicBezTo>
                    <a:pt x="1659" y="72"/>
                    <a:pt x="1721" y="108"/>
                    <a:pt x="1774" y="139"/>
                  </a:cubicBezTo>
                  <a:cubicBezTo>
                    <a:pt x="1801" y="155"/>
                    <a:pt x="1826" y="169"/>
                    <a:pt x="1844" y="180"/>
                  </a:cubicBezTo>
                  <a:cubicBezTo>
                    <a:pt x="1853" y="185"/>
                    <a:pt x="1860" y="190"/>
                    <a:pt x="1865" y="193"/>
                  </a:cubicBezTo>
                  <a:cubicBezTo>
                    <a:pt x="1870" y="196"/>
                    <a:pt x="1873" y="197"/>
                    <a:pt x="1873" y="197"/>
                  </a:cubicBezTo>
                  <a:cubicBezTo>
                    <a:pt x="1874" y="198"/>
                    <a:pt x="1875" y="198"/>
                    <a:pt x="1876" y="198"/>
                  </a:cubicBezTo>
                  <a:cubicBezTo>
                    <a:pt x="1877" y="198"/>
                    <a:pt x="1878" y="197"/>
                    <a:pt x="1878" y="196"/>
                  </a:cubicBezTo>
                  <a:cubicBezTo>
                    <a:pt x="1879" y="195"/>
                    <a:pt x="1879" y="195"/>
                    <a:pt x="1879" y="194"/>
                  </a:cubicBezTo>
                  <a:cubicBezTo>
                    <a:pt x="1879" y="193"/>
                    <a:pt x="1879" y="193"/>
                    <a:pt x="1879" y="192"/>
                  </a:cubicBezTo>
                  <a:cubicBezTo>
                    <a:pt x="1878" y="192"/>
                    <a:pt x="1878" y="191"/>
                    <a:pt x="1878" y="191"/>
                  </a:cubicBezTo>
                  <a:cubicBezTo>
                    <a:pt x="1877" y="191"/>
                    <a:pt x="1877" y="191"/>
                    <a:pt x="1877" y="190"/>
                  </a:cubicBezTo>
                  <a:cubicBezTo>
                    <a:pt x="1876" y="189"/>
                    <a:pt x="1874" y="188"/>
                    <a:pt x="1872" y="187"/>
                  </a:cubicBezTo>
                  <a:cubicBezTo>
                    <a:pt x="1863" y="180"/>
                    <a:pt x="1843" y="168"/>
                    <a:pt x="1819" y="153"/>
                  </a:cubicBezTo>
                  <a:cubicBezTo>
                    <a:pt x="1746" y="107"/>
                    <a:pt x="1631" y="37"/>
                    <a:pt x="1631" y="37"/>
                  </a:cubicBezTo>
                  <a:cubicBezTo>
                    <a:pt x="1629" y="40"/>
                    <a:pt x="1629" y="40"/>
                    <a:pt x="1629" y="40"/>
                  </a:cubicBezTo>
                  <a:cubicBezTo>
                    <a:pt x="1629" y="44"/>
                    <a:pt x="1629" y="44"/>
                    <a:pt x="1629" y="44"/>
                  </a:cubicBezTo>
                  <a:cubicBezTo>
                    <a:pt x="1629" y="40"/>
                    <a:pt x="1629" y="40"/>
                    <a:pt x="1629" y="40"/>
                  </a:cubicBezTo>
                  <a:cubicBezTo>
                    <a:pt x="1628" y="44"/>
                    <a:pt x="1628" y="44"/>
                    <a:pt x="1628" y="44"/>
                  </a:cubicBezTo>
                  <a:cubicBezTo>
                    <a:pt x="1628" y="44"/>
                    <a:pt x="1628" y="44"/>
                    <a:pt x="1629" y="44"/>
                  </a:cubicBezTo>
                  <a:cubicBezTo>
                    <a:pt x="1629" y="40"/>
                    <a:pt x="1629" y="40"/>
                    <a:pt x="1629" y="40"/>
                  </a:cubicBezTo>
                  <a:cubicBezTo>
                    <a:pt x="1628" y="44"/>
                    <a:pt x="1628" y="44"/>
                    <a:pt x="1628" y="44"/>
                  </a:cubicBezTo>
                  <a:cubicBezTo>
                    <a:pt x="1629" y="40"/>
                    <a:pt x="1629" y="40"/>
                    <a:pt x="1629" y="40"/>
                  </a:cubicBezTo>
                  <a:cubicBezTo>
                    <a:pt x="1627" y="44"/>
                    <a:pt x="1627" y="44"/>
                    <a:pt x="1627" y="44"/>
                  </a:cubicBezTo>
                  <a:cubicBezTo>
                    <a:pt x="1628" y="44"/>
                    <a:pt x="1628" y="44"/>
                    <a:pt x="1628" y="44"/>
                  </a:cubicBezTo>
                  <a:cubicBezTo>
                    <a:pt x="1629" y="40"/>
                    <a:pt x="1629" y="40"/>
                    <a:pt x="1629" y="40"/>
                  </a:cubicBezTo>
                  <a:cubicBezTo>
                    <a:pt x="1627" y="44"/>
                    <a:pt x="1627" y="44"/>
                    <a:pt x="1627" y="44"/>
                  </a:cubicBezTo>
                  <a:cubicBezTo>
                    <a:pt x="1628" y="41"/>
                    <a:pt x="1628" y="41"/>
                    <a:pt x="1628" y="41"/>
                  </a:cubicBezTo>
                  <a:cubicBezTo>
                    <a:pt x="1627" y="44"/>
                    <a:pt x="1627" y="44"/>
                    <a:pt x="1627" y="44"/>
                  </a:cubicBezTo>
                  <a:cubicBezTo>
                    <a:pt x="1627" y="44"/>
                    <a:pt x="1627" y="44"/>
                    <a:pt x="1627" y="44"/>
                  </a:cubicBezTo>
                  <a:cubicBezTo>
                    <a:pt x="1628" y="41"/>
                    <a:pt x="1628" y="41"/>
                    <a:pt x="1628" y="41"/>
                  </a:cubicBezTo>
                  <a:cubicBezTo>
                    <a:pt x="1627" y="44"/>
                    <a:pt x="1627" y="44"/>
                    <a:pt x="1627" y="44"/>
                  </a:cubicBezTo>
                  <a:cubicBezTo>
                    <a:pt x="1627" y="44"/>
                    <a:pt x="1627" y="44"/>
                    <a:pt x="1627" y="44"/>
                  </a:cubicBezTo>
                  <a:cubicBezTo>
                    <a:pt x="1627" y="44"/>
                    <a:pt x="1629" y="45"/>
                    <a:pt x="1631" y="46"/>
                  </a:cubicBezTo>
                  <a:cubicBezTo>
                    <a:pt x="1647" y="55"/>
                    <a:pt x="1708" y="88"/>
                    <a:pt x="1764" y="120"/>
                  </a:cubicBezTo>
                  <a:cubicBezTo>
                    <a:pt x="1793" y="136"/>
                    <a:pt x="1820" y="151"/>
                    <a:pt x="1840" y="162"/>
                  </a:cubicBezTo>
                  <a:cubicBezTo>
                    <a:pt x="1850" y="168"/>
                    <a:pt x="1858" y="172"/>
                    <a:pt x="1864" y="176"/>
                  </a:cubicBezTo>
                  <a:cubicBezTo>
                    <a:pt x="1870" y="179"/>
                    <a:pt x="1873" y="181"/>
                    <a:pt x="1873" y="181"/>
                  </a:cubicBezTo>
                  <a:cubicBezTo>
                    <a:pt x="1875" y="182"/>
                    <a:pt x="1878" y="181"/>
                    <a:pt x="1879" y="179"/>
                  </a:cubicBezTo>
                  <a:cubicBezTo>
                    <a:pt x="1880" y="177"/>
                    <a:pt x="1879" y="175"/>
                    <a:pt x="1877" y="174"/>
                  </a:cubicBezTo>
                  <a:cubicBezTo>
                    <a:pt x="1651" y="32"/>
                    <a:pt x="1651" y="32"/>
                    <a:pt x="1651" y="32"/>
                  </a:cubicBezTo>
                  <a:cubicBezTo>
                    <a:pt x="1649" y="36"/>
                    <a:pt x="1649" y="36"/>
                    <a:pt x="1649" y="36"/>
                  </a:cubicBezTo>
                  <a:cubicBezTo>
                    <a:pt x="1652" y="38"/>
                    <a:pt x="1652" y="38"/>
                    <a:pt x="1652" y="38"/>
                  </a:cubicBezTo>
                  <a:cubicBezTo>
                    <a:pt x="1649" y="36"/>
                    <a:pt x="1649" y="36"/>
                    <a:pt x="1649" y="36"/>
                  </a:cubicBezTo>
                  <a:cubicBezTo>
                    <a:pt x="1651" y="39"/>
                    <a:pt x="1651" y="39"/>
                    <a:pt x="1651" y="39"/>
                  </a:cubicBezTo>
                  <a:cubicBezTo>
                    <a:pt x="1651" y="39"/>
                    <a:pt x="1652" y="39"/>
                    <a:pt x="1652" y="38"/>
                  </a:cubicBezTo>
                  <a:cubicBezTo>
                    <a:pt x="1649" y="36"/>
                    <a:pt x="1649" y="36"/>
                    <a:pt x="1649" y="36"/>
                  </a:cubicBezTo>
                  <a:cubicBezTo>
                    <a:pt x="1651" y="39"/>
                    <a:pt x="1651" y="39"/>
                    <a:pt x="1651" y="39"/>
                  </a:cubicBezTo>
                  <a:cubicBezTo>
                    <a:pt x="1650" y="37"/>
                    <a:pt x="1650" y="37"/>
                    <a:pt x="1650" y="37"/>
                  </a:cubicBezTo>
                  <a:cubicBezTo>
                    <a:pt x="1650" y="40"/>
                    <a:pt x="1650" y="40"/>
                    <a:pt x="1650" y="40"/>
                  </a:cubicBezTo>
                  <a:cubicBezTo>
                    <a:pt x="1650" y="40"/>
                    <a:pt x="1650" y="40"/>
                    <a:pt x="1651" y="39"/>
                  </a:cubicBezTo>
                  <a:cubicBezTo>
                    <a:pt x="1650" y="37"/>
                    <a:pt x="1650" y="37"/>
                    <a:pt x="1650" y="37"/>
                  </a:cubicBezTo>
                  <a:cubicBezTo>
                    <a:pt x="1650" y="40"/>
                    <a:pt x="1650" y="40"/>
                    <a:pt x="1650" y="40"/>
                  </a:cubicBezTo>
                  <a:cubicBezTo>
                    <a:pt x="1650" y="38"/>
                    <a:pt x="1650" y="38"/>
                    <a:pt x="1650" y="38"/>
                  </a:cubicBezTo>
                  <a:cubicBezTo>
                    <a:pt x="1649" y="40"/>
                    <a:pt x="1649" y="40"/>
                    <a:pt x="1649" y="40"/>
                  </a:cubicBezTo>
                  <a:cubicBezTo>
                    <a:pt x="1650" y="40"/>
                    <a:pt x="1650" y="40"/>
                    <a:pt x="1650" y="40"/>
                  </a:cubicBezTo>
                  <a:cubicBezTo>
                    <a:pt x="1650" y="38"/>
                    <a:pt x="1650" y="38"/>
                    <a:pt x="1650" y="38"/>
                  </a:cubicBezTo>
                  <a:cubicBezTo>
                    <a:pt x="1649" y="40"/>
                    <a:pt x="1649" y="40"/>
                    <a:pt x="1649" y="40"/>
                  </a:cubicBezTo>
                  <a:cubicBezTo>
                    <a:pt x="1649" y="40"/>
                    <a:pt x="1649" y="40"/>
                    <a:pt x="1649" y="40"/>
                  </a:cubicBezTo>
                  <a:cubicBezTo>
                    <a:pt x="1650" y="40"/>
                    <a:pt x="1652" y="40"/>
                    <a:pt x="1654" y="41"/>
                  </a:cubicBezTo>
                  <a:cubicBezTo>
                    <a:pt x="1662" y="45"/>
                    <a:pt x="1680" y="55"/>
                    <a:pt x="1701" y="67"/>
                  </a:cubicBezTo>
                  <a:cubicBezTo>
                    <a:pt x="1732" y="85"/>
                    <a:pt x="1773" y="109"/>
                    <a:pt x="1806" y="129"/>
                  </a:cubicBezTo>
                  <a:cubicBezTo>
                    <a:pt x="1823" y="138"/>
                    <a:pt x="1838" y="147"/>
                    <a:pt x="1849" y="153"/>
                  </a:cubicBezTo>
                  <a:cubicBezTo>
                    <a:pt x="1855" y="156"/>
                    <a:pt x="1860" y="159"/>
                    <a:pt x="1864" y="160"/>
                  </a:cubicBezTo>
                  <a:cubicBezTo>
                    <a:pt x="1865" y="161"/>
                    <a:pt x="1867" y="162"/>
                    <a:pt x="1868" y="162"/>
                  </a:cubicBezTo>
                  <a:cubicBezTo>
                    <a:pt x="1869" y="163"/>
                    <a:pt x="1870" y="163"/>
                    <a:pt x="1870" y="163"/>
                  </a:cubicBezTo>
                  <a:cubicBezTo>
                    <a:pt x="1871" y="163"/>
                    <a:pt x="1872" y="163"/>
                    <a:pt x="1872" y="163"/>
                  </a:cubicBezTo>
                  <a:cubicBezTo>
                    <a:pt x="1873" y="163"/>
                    <a:pt x="1873" y="163"/>
                    <a:pt x="1874" y="163"/>
                  </a:cubicBezTo>
                  <a:cubicBezTo>
                    <a:pt x="1875" y="163"/>
                    <a:pt x="1876" y="162"/>
                    <a:pt x="1876" y="161"/>
                  </a:cubicBezTo>
                  <a:cubicBezTo>
                    <a:pt x="1877" y="160"/>
                    <a:pt x="1877" y="159"/>
                    <a:pt x="1877" y="158"/>
                  </a:cubicBezTo>
                  <a:cubicBezTo>
                    <a:pt x="1877" y="157"/>
                    <a:pt x="1876" y="156"/>
                    <a:pt x="1875" y="156"/>
                  </a:cubicBezTo>
                  <a:cubicBezTo>
                    <a:pt x="1875" y="156"/>
                    <a:pt x="1872" y="154"/>
                    <a:pt x="1866" y="150"/>
                  </a:cubicBezTo>
                  <a:cubicBezTo>
                    <a:pt x="1847" y="139"/>
                    <a:pt x="1798" y="109"/>
                    <a:pt x="1753" y="82"/>
                  </a:cubicBezTo>
                  <a:cubicBezTo>
                    <a:pt x="1731" y="68"/>
                    <a:pt x="1710" y="55"/>
                    <a:pt x="1695" y="45"/>
                  </a:cubicBezTo>
                  <a:cubicBezTo>
                    <a:pt x="1687" y="40"/>
                    <a:pt x="1681" y="36"/>
                    <a:pt x="1677" y="33"/>
                  </a:cubicBezTo>
                  <a:cubicBezTo>
                    <a:pt x="1675" y="32"/>
                    <a:pt x="1673" y="30"/>
                    <a:pt x="1672" y="30"/>
                  </a:cubicBezTo>
                  <a:cubicBezTo>
                    <a:pt x="1672" y="29"/>
                    <a:pt x="1671" y="29"/>
                    <a:pt x="1671" y="29"/>
                  </a:cubicBezTo>
                  <a:cubicBezTo>
                    <a:pt x="1671" y="29"/>
                    <a:pt x="1671" y="29"/>
                    <a:pt x="1671" y="29"/>
                  </a:cubicBezTo>
                  <a:cubicBezTo>
                    <a:pt x="1670" y="30"/>
                    <a:pt x="1670" y="30"/>
                    <a:pt x="1670" y="30"/>
                  </a:cubicBezTo>
                  <a:cubicBezTo>
                    <a:pt x="1671" y="29"/>
                    <a:pt x="1671" y="29"/>
                    <a:pt x="1671" y="29"/>
                  </a:cubicBezTo>
                  <a:cubicBezTo>
                    <a:pt x="1671" y="29"/>
                    <a:pt x="1671" y="29"/>
                    <a:pt x="1671" y="29"/>
                  </a:cubicBezTo>
                  <a:cubicBezTo>
                    <a:pt x="1670" y="30"/>
                    <a:pt x="1670" y="30"/>
                    <a:pt x="1670" y="30"/>
                  </a:cubicBezTo>
                  <a:cubicBezTo>
                    <a:pt x="1671" y="29"/>
                    <a:pt x="1671" y="29"/>
                    <a:pt x="1671" y="29"/>
                  </a:cubicBezTo>
                  <a:cubicBezTo>
                    <a:pt x="1668" y="31"/>
                    <a:pt x="1668" y="31"/>
                    <a:pt x="1668" y="31"/>
                  </a:cubicBezTo>
                  <a:cubicBezTo>
                    <a:pt x="1672" y="31"/>
                    <a:pt x="1672" y="31"/>
                    <a:pt x="1672" y="31"/>
                  </a:cubicBezTo>
                  <a:cubicBezTo>
                    <a:pt x="1672" y="30"/>
                    <a:pt x="1671" y="29"/>
                    <a:pt x="1671" y="29"/>
                  </a:cubicBezTo>
                  <a:cubicBezTo>
                    <a:pt x="1668" y="31"/>
                    <a:pt x="1668" y="31"/>
                    <a:pt x="1668" y="31"/>
                  </a:cubicBezTo>
                  <a:cubicBezTo>
                    <a:pt x="1672" y="31"/>
                    <a:pt x="1672" y="31"/>
                    <a:pt x="1672" y="31"/>
                  </a:cubicBezTo>
                  <a:cubicBezTo>
                    <a:pt x="1668" y="31"/>
                    <a:pt x="1668" y="31"/>
                    <a:pt x="1668" y="31"/>
                  </a:cubicBezTo>
                  <a:cubicBezTo>
                    <a:pt x="1671" y="33"/>
                    <a:pt x="1671" y="33"/>
                    <a:pt x="1671" y="33"/>
                  </a:cubicBezTo>
                  <a:cubicBezTo>
                    <a:pt x="1672" y="32"/>
                    <a:pt x="1672" y="31"/>
                    <a:pt x="1672" y="31"/>
                  </a:cubicBezTo>
                  <a:cubicBezTo>
                    <a:pt x="1668" y="31"/>
                    <a:pt x="1668" y="31"/>
                    <a:pt x="1668" y="31"/>
                  </a:cubicBezTo>
                  <a:cubicBezTo>
                    <a:pt x="1671" y="33"/>
                    <a:pt x="1671" y="33"/>
                    <a:pt x="1671" y="33"/>
                  </a:cubicBezTo>
                  <a:cubicBezTo>
                    <a:pt x="1668" y="31"/>
                    <a:pt x="1668" y="31"/>
                    <a:pt x="1668" y="31"/>
                  </a:cubicBezTo>
                  <a:cubicBezTo>
                    <a:pt x="1666" y="34"/>
                    <a:pt x="1666" y="34"/>
                    <a:pt x="1666" y="34"/>
                  </a:cubicBezTo>
                  <a:cubicBezTo>
                    <a:pt x="1872" y="146"/>
                    <a:pt x="1872" y="146"/>
                    <a:pt x="1872" y="146"/>
                  </a:cubicBezTo>
                  <a:cubicBezTo>
                    <a:pt x="1874" y="147"/>
                    <a:pt x="1876" y="146"/>
                    <a:pt x="1877" y="144"/>
                  </a:cubicBezTo>
                  <a:cubicBezTo>
                    <a:pt x="1878" y="143"/>
                    <a:pt x="1878" y="142"/>
                    <a:pt x="1878" y="142"/>
                  </a:cubicBezTo>
                  <a:cubicBezTo>
                    <a:pt x="1878" y="141"/>
                    <a:pt x="1878" y="141"/>
                    <a:pt x="1878" y="140"/>
                  </a:cubicBezTo>
                  <a:cubicBezTo>
                    <a:pt x="1877" y="139"/>
                    <a:pt x="1877" y="139"/>
                    <a:pt x="1877" y="139"/>
                  </a:cubicBezTo>
                  <a:cubicBezTo>
                    <a:pt x="1876" y="138"/>
                    <a:pt x="1876" y="138"/>
                    <a:pt x="1875" y="137"/>
                  </a:cubicBezTo>
                  <a:cubicBezTo>
                    <a:pt x="1873" y="135"/>
                    <a:pt x="1868" y="132"/>
                    <a:pt x="1862" y="128"/>
                  </a:cubicBezTo>
                  <a:cubicBezTo>
                    <a:pt x="1840" y="114"/>
                    <a:pt x="1798" y="89"/>
                    <a:pt x="1762" y="67"/>
                  </a:cubicBezTo>
                  <a:cubicBezTo>
                    <a:pt x="1743" y="56"/>
                    <a:pt x="1726" y="45"/>
                    <a:pt x="1714" y="38"/>
                  </a:cubicBezTo>
                  <a:cubicBezTo>
                    <a:pt x="1708" y="34"/>
                    <a:pt x="1703" y="31"/>
                    <a:pt x="1699" y="28"/>
                  </a:cubicBezTo>
                  <a:cubicBezTo>
                    <a:pt x="1697" y="27"/>
                    <a:pt x="1696" y="26"/>
                    <a:pt x="1695" y="26"/>
                  </a:cubicBezTo>
                  <a:cubicBezTo>
                    <a:pt x="1695" y="26"/>
                    <a:pt x="1695" y="25"/>
                    <a:pt x="1694" y="25"/>
                  </a:cubicBezTo>
                  <a:cubicBezTo>
                    <a:pt x="1694" y="25"/>
                    <a:pt x="1694" y="25"/>
                    <a:pt x="1694" y="25"/>
                  </a:cubicBezTo>
                  <a:cubicBezTo>
                    <a:pt x="1693" y="27"/>
                    <a:pt x="1693" y="27"/>
                    <a:pt x="1693" y="27"/>
                  </a:cubicBezTo>
                  <a:cubicBezTo>
                    <a:pt x="1695" y="26"/>
                    <a:pt x="1695" y="26"/>
                    <a:pt x="1695" y="26"/>
                  </a:cubicBezTo>
                  <a:cubicBezTo>
                    <a:pt x="1694" y="25"/>
                    <a:pt x="1694" y="25"/>
                    <a:pt x="1694" y="25"/>
                  </a:cubicBezTo>
                  <a:cubicBezTo>
                    <a:pt x="1693" y="27"/>
                    <a:pt x="1693" y="27"/>
                    <a:pt x="1693" y="27"/>
                  </a:cubicBezTo>
                  <a:cubicBezTo>
                    <a:pt x="1695" y="26"/>
                    <a:pt x="1695" y="26"/>
                    <a:pt x="1695" y="26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5" y="26"/>
                    <a:pt x="1695" y="26"/>
                    <a:pt x="1695" y="26"/>
                  </a:cubicBezTo>
                  <a:cubicBezTo>
                    <a:pt x="1695" y="26"/>
                    <a:pt x="1695" y="26"/>
                    <a:pt x="1695" y="26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5" y="26"/>
                    <a:pt x="1695" y="26"/>
                    <a:pt x="1695" y="26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6" y="28"/>
                    <a:pt x="1696" y="28"/>
                    <a:pt x="1696" y="28"/>
                  </a:cubicBezTo>
                  <a:cubicBezTo>
                    <a:pt x="1695" y="27"/>
                    <a:pt x="1695" y="26"/>
                    <a:pt x="1695" y="26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6" y="28"/>
                    <a:pt x="1696" y="28"/>
                    <a:pt x="1696" y="28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5" y="29"/>
                    <a:pt x="1695" y="29"/>
                    <a:pt x="1695" y="29"/>
                  </a:cubicBezTo>
                  <a:cubicBezTo>
                    <a:pt x="1695" y="29"/>
                    <a:pt x="1696" y="28"/>
                    <a:pt x="1696" y="28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5" y="29"/>
                    <a:pt x="1695" y="29"/>
                    <a:pt x="1695" y="29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4" y="31"/>
                    <a:pt x="1694" y="31"/>
                    <a:pt x="1694" y="31"/>
                  </a:cubicBezTo>
                  <a:cubicBezTo>
                    <a:pt x="1695" y="30"/>
                    <a:pt x="1695" y="30"/>
                    <a:pt x="1695" y="29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4" y="31"/>
                    <a:pt x="1694" y="31"/>
                    <a:pt x="1694" y="31"/>
                  </a:cubicBezTo>
                  <a:cubicBezTo>
                    <a:pt x="1695" y="30"/>
                    <a:pt x="1695" y="30"/>
                    <a:pt x="1695" y="30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3" y="32"/>
                    <a:pt x="1693" y="32"/>
                    <a:pt x="1693" y="32"/>
                  </a:cubicBezTo>
                  <a:cubicBezTo>
                    <a:pt x="1693" y="32"/>
                    <a:pt x="1694" y="31"/>
                    <a:pt x="1695" y="30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3" y="32"/>
                    <a:pt x="1693" y="32"/>
                    <a:pt x="1693" y="32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2" y="32"/>
                    <a:pt x="1692" y="32"/>
                    <a:pt x="1692" y="32"/>
                  </a:cubicBezTo>
                  <a:cubicBezTo>
                    <a:pt x="1692" y="32"/>
                    <a:pt x="1692" y="32"/>
                    <a:pt x="1693" y="32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92" y="32"/>
                    <a:pt x="1692" y="32"/>
                    <a:pt x="1692" y="32"/>
                  </a:cubicBezTo>
                  <a:cubicBezTo>
                    <a:pt x="1692" y="30"/>
                    <a:pt x="1692" y="30"/>
                    <a:pt x="1692" y="30"/>
                  </a:cubicBezTo>
                  <a:cubicBezTo>
                    <a:pt x="1691" y="32"/>
                    <a:pt x="1691" y="32"/>
                    <a:pt x="1691" y="32"/>
                  </a:cubicBezTo>
                  <a:cubicBezTo>
                    <a:pt x="1691" y="32"/>
                    <a:pt x="1691" y="32"/>
                    <a:pt x="1692" y="32"/>
                  </a:cubicBezTo>
                  <a:cubicBezTo>
                    <a:pt x="1692" y="30"/>
                    <a:pt x="1692" y="30"/>
                    <a:pt x="1692" y="30"/>
                  </a:cubicBezTo>
                  <a:cubicBezTo>
                    <a:pt x="1691" y="32"/>
                    <a:pt x="1691" y="32"/>
                    <a:pt x="1691" y="32"/>
                  </a:cubicBezTo>
                  <a:cubicBezTo>
                    <a:pt x="1691" y="32"/>
                    <a:pt x="1693" y="32"/>
                    <a:pt x="1695" y="33"/>
                  </a:cubicBezTo>
                  <a:cubicBezTo>
                    <a:pt x="1701" y="36"/>
                    <a:pt x="1716" y="44"/>
                    <a:pt x="1735" y="53"/>
                  </a:cubicBezTo>
                  <a:cubicBezTo>
                    <a:pt x="1762" y="67"/>
                    <a:pt x="1797" y="85"/>
                    <a:pt x="1825" y="100"/>
                  </a:cubicBezTo>
                  <a:cubicBezTo>
                    <a:pt x="1839" y="108"/>
                    <a:pt x="1852" y="114"/>
                    <a:pt x="1861" y="119"/>
                  </a:cubicBezTo>
                  <a:cubicBezTo>
                    <a:pt x="1869" y="124"/>
                    <a:pt x="1875" y="127"/>
                    <a:pt x="1875" y="127"/>
                  </a:cubicBezTo>
                  <a:cubicBezTo>
                    <a:pt x="1876" y="127"/>
                    <a:pt x="1878" y="127"/>
                    <a:pt x="1879" y="126"/>
                  </a:cubicBezTo>
                  <a:cubicBezTo>
                    <a:pt x="1880" y="126"/>
                    <a:pt x="1881" y="124"/>
                    <a:pt x="1881" y="123"/>
                  </a:cubicBezTo>
                  <a:cubicBezTo>
                    <a:pt x="1881" y="122"/>
                    <a:pt x="1880" y="121"/>
                    <a:pt x="1880" y="121"/>
                  </a:cubicBezTo>
                  <a:cubicBezTo>
                    <a:pt x="1880" y="120"/>
                    <a:pt x="1880" y="120"/>
                    <a:pt x="1879" y="120"/>
                  </a:cubicBezTo>
                  <a:cubicBezTo>
                    <a:pt x="1879" y="120"/>
                    <a:pt x="1879" y="120"/>
                    <a:pt x="1879" y="120"/>
                  </a:cubicBezTo>
                  <a:cubicBezTo>
                    <a:pt x="1879" y="119"/>
                    <a:pt x="1878" y="119"/>
                    <a:pt x="1878" y="119"/>
                  </a:cubicBezTo>
                  <a:cubicBezTo>
                    <a:pt x="1875" y="117"/>
                    <a:pt x="1864" y="110"/>
                    <a:pt x="1849" y="101"/>
                  </a:cubicBezTo>
                  <a:cubicBezTo>
                    <a:pt x="1827" y="87"/>
                    <a:pt x="1796" y="69"/>
                    <a:pt x="1770" y="53"/>
                  </a:cubicBezTo>
                  <a:cubicBezTo>
                    <a:pt x="1758" y="45"/>
                    <a:pt x="1747" y="38"/>
                    <a:pt x="1739" y="33"/>
                  </a:cubicBezTo>
                  <a:cubicBezTo>
                    <a:pt x="1734" y="30"/>
                    <a:pt x="1731" y="28"/>
                    <a:pt x="1729" y="27"/>
                  </a:cubicBezTo>
                  <a:cubicBezTo>
                    <a:pt x="1728" y="26"/>
                    <a:pt x="1727" y="25"/>
                    <a:pt x="1727" y="25"/>
                  </a:cubicBezTo>
                  <a:cubicBezTo>
                    <a:pt x="1726" y="25"/>
                    <a:pt x="1726" y="25"/>
                    <a:pt x="1726" y="25"/>
                  </a:cubicBezTo>
                  <a:cubicBezTo>
                    <a:pt x="1726" y="25"/>
                    <a:pt x="1726" y="25"/>
                    <a:pt x="1726" y="25"/>
                  </a:cubicBezTo>
                  <a:cubicBezTo>
                    <a:pt x="1725" y="26"/>
                    <a:pt x="1725" y="26"/>
                    <a:pt x="1725" y="26"/>
                  </a:cubicBezTo>
                  <a:cubicBezTo>
                    <a:pt x="1727" y="25"/>
                    <a:pt x="1727" y="25"/>
                    <a:pt x="1727" y="25"/>
                  </a:cubicBezTo>
                  <a:cubicBezTo>
                    <a:pt x="1726" y="25"/>
                    <a:pt x="1726" y="25"/>
                    <a:pt x="1726" y="25"/>
                  </a:cubicBezTo>
                  <a:cubicBezTo>
                    <a:pt x="1725" y="26"/>
                    <a:pt x="1725" y="26"/>
                    <a:pt x="1725" y="26"/>
                  </a:cubicBezTo>
                  <a:cubicBezTo>
                    <a:pt x="1727" y="25"/>
                    <a:pt x="1727" y="25"/>
                    <a:pt x="1727" y="25"/>
                  </a:cubicBezTo>
                  <a:cubicBezTo>
                    <a:pt x="1724" y="27"/>
                    <a:pt x="1724" y="27"/>
                    <a:pt x="1724" y="27"/>
                  </a:cubicBezTo>
                  <a:cubicBezTo>
                    <a:pt x="1727" y="25"/>
                    <a:pt x="1727" y="25"/>
                    <a:pt x="1727" y="25"/>
                  </a:cubicBezTo>
                  <a:cubicBezTo>
                    <a:pt x="1727" y="25"/>
                    <a:pt x="1727" y="25"/>
                    <a:pt x="1727" y="25"/>
                  </a:cubicBezTo>
                  <a:cubicBezTo>
                    <a:pt x="1724" y="27"/>
                    <a:pt x="1724" y="27"/>
                    <a:pt x="1724" y="27"/>
                  </a:cubicBezTo>
                  <a:cubicBezTo>
                    <a:pt x="1727" y="25"/>
                    <a:pt x="1727" y="25"/>
                    <a:pt x="1727" y="25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7" y="27"/>
                    <a:pt x="1727" y="27"/>
                    <a:pt x="1727" y="27"/>
                  </a:cubicBezTo>
                  <a:cubicBezTo>
                    <a:pt x="1727" y="26"/>
                    <a:pt x="1727" y="26"/>
                    <a:pt x="1727" y="25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7" y="27"/>
                    <a:pt x="1727" y="27"/>
                    <a:pt x="1727" y="27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6" y="30"/>
                    <a:pt x="1726" y="30"/>
                    <a:pt x="1726" y="30"/>
                  </a:cubicBezTo>
                  <a:cubicBezTo>
                    <a:pt x="1727" y="29"/>
                    <a:pt x="1727" y="28"/>
                    <a:pt x="1727" y="27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6" y="30"/>
                    <a:pt x="1726" y="30"/>
                    <a:pt x="1726" y="30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3" y="31"/>
                    <a:pt x="1723" y="31"/>
                    <a:pt x="1723" y="31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2" y="31"/>
                    <a:pt x="1723" y="31"/>
                    <a:pt x="1723" y="31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3" y="27"/>
                    <a:pt x="1723" y="27"/>
                    <a:pt x="1723" y="27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3" y="28"/>
                    <a:pt x="1723" y="28"/>
                    <a:pt x="1723" y="28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3" y="28"/>
                    <a:pt x="1723" y="28"/>
                    <a:pt x="1723" y="28"/>
                  </a:cubicBezTo>
                  <a:cubicBezTo>
                    <a:pt x="1722" y="31"/>
                    <a:pt x="1722" y="31"/>
                    <a:pt x="1722" y="31"/>
                  </a:cubicBezTo>
                  <a:cubicBezTo>
                    <a:pt x="1722" y="31"/>
                    <a:pt x="1723" y="31"/>
                    <a:pt x="1724" y="32"/>
                  </a:cubicBezTo>
                  <a:cubicBezTo>
                    <a:pt x="1733" y="37"/>
                    <a:pt x="1770" y="56"/>
                    <a:pt x="1805" y="75"/>
                  </a:cubicBezTo>
                  <a:cubicBezTo>
                    <a:pt x="1823" y="84"/>
                    <a:pt x="1840" y="92"/>
                    <a:pt x="1853" y="99"/>
                  </a:cubicBezTo>
                  <a:cubicBezTo>
                    <a:pt x="1859" y="102"/>
                    <a:pt x="1864" y="105"/>
                    <a:pt x="1868" y="107"/>
                  </a:cubicBezTo>
                  <a:cubicBezTo>
                    <a:pt x="1870" y="108"/>
                    <a:pt x="1872" y="109"/>
                    <a:pt x="1873" y="109"/>
                  </a:cubicBezTo>
                  <a:cubicBezTo>
                    <a:pt x="1874" y="109"/>
                    <a:pt x="1874" y="110"/>
                    <a:pt x="1875" y="110"/>
                  </a:cubicBezTo>
                  <a:cubicBezTo>
                    <a:pt x="1875" y="110"/>
                    <a:pt x="1875" y="110"/>
                    <a:pt x="1875" y="110"/>
                  </a:cubicBezTo>
                  <a:cubicBezTo>
                    <a:pt x="1876" y="110"/>
                    <a:pt x="1876" y="110"/>
                    <a:pt x="1877" y="110"/>
                  </a:cubicBezTo>
                  <a:cubicBezTo>
                    <a:pt x="1877" y="110"/>
                    <a:pt x="1877" y="110"/>
                    <a:pt x="1878" y="110"/>
                  </a:cubicBezTo>
                  <a:cubicBezTo>
                    <a:pt x="1878" y="110"/>
                    <a:pt x="1879" y="110"/>
                    <a:pt x="1880" y="109"/>
                  </a:cubicBezTo>
                  <a:cubicBezTo>
                    <a:pt x="1881" y="108"/>
                    <a:pt x="1881" y="107"/>
                    <a:pt x="1881" y="106"/>
                  </a:cubicBezTo>
                  <a:cubicBezTo>
                    <a:pt x="1880" y="104"/>
                    <a:pt x="1880" y="103"/>
                    <a:pt x="1879" y="103"/>
                  </a:cubicBezTo>
                  <a:cubicBezTo>
                    <a:pt x="1745" y="19"/>
                    <a:pt x="1745" y="19"/>
                    <a:pt x="1745" y="19"/>
                  </a:cubicBezTo>
                  <a:cubicBezTo>
                    <a:pt x="1743" y="23"/>
                    <a:pt x="1743" y="23"/>
                    <a:pt x="1743" y="23"/>
                  </a:cubicBezTo>
                  <a:cubicBezTo>
                    <a:pt x="1746" y="25"/>
                    <a:pt x="1746" y="25"/>
                    <a:pt x="1746" y="25"/>
                  </a:cubicBezTo>
                  <a:cubicBezTo>
                    <a:pt x="1743" y="23"/>
                    <a:pt x="1743" y="23"/>
                    <a:pt x="1743" y="23"/>
                  </a:cubicBezTo>
                  <a:cubicBezTo>
                    <a:pt x="1744" y="26"/>
                    <a:pt x="1744" y="26"/>
                    <a:pt x="1744" y="26"/>
                  </a:cubicBezTo>
                  <a:cubicBezTo>
                    <a:pt x="1744" y="26"/>
                    <a:pt x="1745" y="26"/>
                    <a:pt x="1746" y="25"/>
                  </a:cubicBezTo>
                  <a:cubicBezTo>
                    <a:pt x="1743" y="23"/>
                    <a:pt x="1743" y="23"/>
                    <a:pt x="1743" y="23"/>
                  </a:cubicBezTo>
                  <a:cubicBezTo>
                    <a:pt x="1744" y="26"/>
                    <a:pt x="1744" y="26"/>
                    <a:pt x="1744" y="26"/>
                  </a:cubicBezTo>
                  <a:cubicBezTo>
                    <a:pt x="1743" y="23"/>
                    <a:pt x="1743" y="23"/>
                    <a:pt x="1743" y="23"/>
                  </a:cubicBezTo>
                  <a:cubicBezTo>
                    <a:pt x="1743" y="27"/>
                    <a:pt x="1743" y="27"/>
                    <a:pt x="1743" y="27"/>
                  </a:cubicBezTo>
                  <a:cubicBezTo>
                    <a:pt x="1743" y="27"/>
                    <a:pt x="1743" y="27"/>
                    <a:pt x="1744" y="26"/>
                  </a:cubicBezTo>
                  <a:cubicBezTo>
                    <a:pt x="1743" y="23"/>
                    <a:pt x="1743" y="23"/>
                    <a:pt x="1743" y="23"/>
                  </a:cubicBezTo>
                  <a:cubicBezTo>
                    <a:pt x="1743" y="27"/>
                    <a:pt x="1743" y="27"/>
                    <a:pt x="1743" y="27"/>
                  </a:cubicBezTo>
                  <a:cubicBezTo>
                    <a:pt x="1743" y="24"/>
                    <a:pt x="1743" y="24"/>
                    <a:pt x="1743" y="24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2" y="26"/>
                    <a:pt x="1743" y="27"/>
                  </a:cubicBezTo>
                  <a:cubicBezTo>
                    <a:pt x="1743" y="24"/>
                    <a:pt x="1743" y="24"/>
                    <a:pt x="1743" y="24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2" y="26"/>
                    <a:pt x="1742" y="26"/>
                  </a:cubicBezTo>
                  <a:cubicBezTo>
                    <a:pt x="1742" y="26"/>
                    <a:pt x="1743" y="27"/>
                    <a:pt x="1744" y="27"/>
                  </a:cubicBezTo>
                  <a:cubicBezTo>
                    <a:pt x="1749" y="29"/>
                    <a:pt x="1760" y="35"/>
                    <a:pt x="1773" y="41"/>
                  </a:cubicBezTo>
                  <a:cubicBezTo>
                    <a:pt x="1792" y="50"/>
                    <a:pt x="1817" y="63"/>
                    <a:pt x="1836" y="73"/>
                  </a:cubicBezTo>
                  <a:cubicBezTo>
                    <a:pt x="1846" y="78"/>
                    <a:pt x="1855" y="82"/>
                    <a:pt x="1861" y="85"/>
                  </a:cubicBezTo>
                  <a:cubicBezTo>
                    <a:pt x="1868" y="89"/>
                    <a:pt x="1871" y="91"/>
                    <a:pt x="1871" y="91"/>
                  </a:cubicBezTo>
                  <a:cubicBezTo>
                    <a:pt x="1873" y="92"/>
                    <a:pt x="1876" y="91"/>
                    <a:pt x="1877" y="89"/>
                  </a:cubicBezTo>
                  <a:cubicBezTo>
                    <a:pt x="1878" y="87"/>
                    <a:pt x="1877" y="85"/>
                    <a:pt x="1875" y="84"/>
                  </a:cubicBezTo>
                  <a:cubicBezTo>
                    <a:pt x="1875" y="84"/>
                    <a:pt x="1874" y="83"/>
                    <a:pt x="1870" y="81"/>
                  </a:cubicBezTo>
                  <a:cubicBezTo>
                    <a:pt x="1860" y="74"/>
                    <a:pt x="1833" y="58"/>
                    <a:pt x="1809" y="44"/>
                  </a:cubicBezTo>
                  <a:cubicBezTo>
                    <a:pt x="1797" y="36"/>
                    <a:pt x="1786" y="29"/>
                    <a:pt x="1778" y="24"/>
                  </a:cubicBezTo>
                  <a:cubicBezTo>
                    <a:pt x="1773" y="21"/>
                    <a:pt x="1770" y="19"/>
                    <a:pt x="1768" y="17"/>
                  </a:cubicBezTo>
                  <a:cubicBezTo>
                    <a:pt x="1767" y="16"/>
                    <a:pt x="1766" y="16"/>
                    <a:pt x="1765" y="15"/>
                  </a:cubicBezTo>
                  <a:cubicBezTo>
                    <a:pt x="1765" y="15"/>
                    <a:pt x="1765" y="15"/>
                    <a:pt x="1765" y="15"/>
                  </a:cubicBezTo>
                  <a:cubicBezTo>
                    <a:pt x="1765" y="15"/>
                    <a:pt x="1765" y="15"/>
                    <a:pt x="1765" y="15"/>
                  </a:cubicBezTo>
                  <a:cubicBezTo>
                    <a:pt x="1763" y="16"/>
                    <a:pt x="1763" y="16"/>
                    <a:pt x="1763" y="16"/>
                  </a:cubicBezTo>
                  <a:cubicBezTo>
                    <a:pt x="1765" y="15"/>
                    <a:pt x="1765" y="15"/>
                    <a:pt x="1765" y="15"/>
                  </a:cubicBezTo>
                  <a:cubicBezTo>
                    <a:pt x="1765" y="15"/>
                    <a:pt x="1765" y="15"/>
                    <a:pt x="1765" y="15"/>
                  </a:cubicBezTo>
                  <a:cubicBezTo>
                    <a:pt x="1763" y="16"/>
                    <a:pt x="1763" y="16"/>
                    <a:pt x="1763" y="16"/>
                  </a:cubicBezTo>
                  <a:cubicBezTo>
                    <a:pt x="1765" y="15"/>
                    <a:pt x="1765" y="15"/>
                    <a:pt x="1765" y="15"/>
                  </a:cubicBezTo>
                  <a:cubicBezTo>
                    <a:pt x="1762" y="17"/>
                    <a:pt x="1762" y="17"/>
                    <a:pt x="1762" y="17"/>
                  </a:cubicBezTo>
                  <a:cubicBezTo>
                    <a:pt x="1766" y="17"/>
                    <a:pt x="1766" y="17"/>
                    <a:pt x="1766" y="17"/>
                  </a:cubicBezTo>
                  <a:cubicBezTo>
                    <a:pt x="1766" y="16"/>
                    <a:pt x="1765" y="16"/>
                    <a:pt x="1765" y="15"/>
                  </a:cubicBezTo>
                  <a:cubicBezTo>
                    <a:pt x="1762" y="17"/>
                    <a:pt x="1762" y="17"/>
                    <a:pt x="1762" y="17"/>
                  </a:cubicBezTo>
                  <a:cubicBezTo>
                    <a:pt x="1766" y="17"/>
                    <a:pt x="1766" y="17"/>
                    <a:pt x="1766" y="17"/>
                  </a:cubicBezTo>
                  <a:cubicBezTo>
                    <a:pt x="1762" y="17"/>
                    <a:pt x="1762" y="17"/>
                    <a:pt x="1762" y="17"/>
                  </a:cubicBezTo>
                  <a:cubicBezTo>
                    <a:pt x="1765" y="20"/>
                    <a:pt x="1765" y="20"/>
                    <a:pt x="1765" y="20"/>
                  </a:cubicBezTo>
                  <a:cubicBezTo>
                    <a:pt x="1766" y="19"/>
                    <a:pt x="1766" y="18"/>
                    <a:pt x="1766" y="17"/>
                  </a:cubicBezTo>
                  <a:cubicBezTo>
                    <a:pt x="1762" y="17"/>
                    <a:pt x="1762" y="17"/>
                    <a:pt x="1762" y="17"/>
                  </a:cubicBezTo>
                  <a:cubicBezTo>
                    <a:pt x="1765" y="20"/>
                    <a:pt x="1765" y="20"/>
                    <a:pt x="1765" y="20"/>
                  </a:cubicBezTo>
                  <a:cubicBezTo>
                    <a:pt x="1762" y="17"/>
                    <a:pt x="1762" y="17"/>
                    <a:pt x="1762" y="17"/>
                  </a:cubicBezTo>
                  <a:cubicBezTo>
                    <a:pt x="1760" y="21"/>
                    <a:pt x="1760" y="21"/>
                    <a:pt x="1760" y="21"/>
                  </a:cubicBezTo>
                  <a:cubicBezTo>
                    <a:pt x="1760" y="21"/>
                    <a:pt x="1786" y="34"/>
                    <a:pt x="1814" y="48"/>
                  </a:cubicBezTo>
                  <a:cubicBezTo>
                    <a:pt x="1827" y="54"/>
                    <a:pt x="1841" y="61"/>
                    <a:pt x="1851" y="66"/>
                  </a:cubicBezTo>
                  <a:cubicBezTo>
                    <a:pt x="1857" y="68"/>
                    <a:pt x="1861" y="70"/>
                    <a:pt x="1864" y="72"/>
                  </a:cubicBezTo>
                  <a:cubicBezTo>
                    <a:pt x="1866" y="73"/>
                    <a:pt x="1867" y="73"/>
                    <a:pt x="1868" y="74"/>
                  </a:cubicBezTo>
                  <a:cubicBezTo>
                    <a:pt x="1869" y="74"/>
                    <a:pt x="1870" y="74"/>
                    <a:pt x="1870" y="74"/>
                  </a:cubicBezTo>
                  <a:cubicBezTo>
                    <a:pt x="1871" y="74"/>
                    <a:pt x="1871" y="74"/>
                    <a:pt x="1871" y="74"/>
                  </a:cubicBezTo>
                  <a:cubicBezTo>
                    <a:pt x="1871" y="74"/>
                    <a:pt x="1871" y="75"/>
                    <a:pt x="1872" y="75"/>
                  </a:cubicBezTo>
                  <a:cubicBezTo>
                    <a:pt x="1872" y="75"/>
                    <a:pt x="1873" y="75"/>
                    <a:pt x="1873" y="74"/>
                  </a:cubicBezTo>
                  <a:cubicBezTo>
                    <a:pt x="1874" y="74"/>
                    <a:pt x="1875" y="74"/>
                    <a:pt x="1875" y="73"/>
                  </a:cubicBezTo>
                  <a:cubicBezTo>
                    <a:pt x="1876" y="72"/>
                    <a:pt x="1876" y="71"/>
                    <a:pt x="1876" y="70"/>
                  </a:cubicBezTo>
                  <a:cubicBezTo>
                    <a:pt x="1876" y="69"/>
                    <a:pt x="1875" y="68"/>
                    <a:pt x="1874" y="67"/>
                  </a:cubicBezTo>
                  <a:cubicBezTo>
                    <a:pt x="1786" y="12"/>
                    <a:pt x="1786" y="12"/>
                    <a:pt x="1786" y="12"/>
                  </a:cubicBezTo>
                  <a:cubicBezTo>
                    <a:pt x="1784" y="16"/>
                    <a:pt x="1784" y="16"/>
                    <a:pt x="1784" y="16"/>
                  </a:cubicBezTo>
                  <a:cubicBezTo>
                    <a:pt x="1788" y="18"/>
                    <a:pt x="1788" y="18"/>
                    <a:pt x="1788" y="18"/>
                  </a:cubicBezTo>
                  <a:cubicBezTo>
                    <a:pt x="1784" y="16"/>
                    <a:pt x="1784" y="16"/>
                    <a:pt x="1784" y="16"/>
                  </a:cubicBezTo>
                  <a:cubicBezTo>
                    <a:pt x="1785" y="19"/>
                    <a:pt x="1785" y="19"/>
                    <a:pt x="1785" y="19"/>
                  </a:cubicBezTo>
                  <a:cubicBezTo>
                    <a:pt x="1786" y="19"/>
                    <a:pt x="1787" y="19"/>
                    <a:pt x="1788" y="18"/>
                  </a:cubicBezTo>
                  <a:cubicBezTo>
                    <a:pt x="1784" y="16"/>
                    <a:pt x="1784" y="16"/>
                    <a:pt x="1784" y="16"/>
                  </a:cubicBezTo>
                  <a:cubicBezTo>
                    <a:pt x="1785" y="19"/>
                    <a:pt x="1785" y="19"/>
                    <a:pt x="1785" y="19"/>
                  </a:cubicBezTo>
                  <a:cubicBezTo>
                    <a:pt x="1784" y="16"/>
                    <a:pt x="1784" y="16"/>
                    <a:pt x="1784" y="16"/>
                  </a:cubicBezTo>
                  <a:cubicBezTo>
                    <a:pt x="1784" y="20"/>
                    <a:pt x="1784" y="20"/>
                    <a:pt x="1784" y="20"/>
                  </a:cubicBezTo>
                  <a:cubicBezTo>
                    <a:pt x="1785" y="20"/>
                    <a:pt x="1785" y="20"/>
                    <a:pt x="1785" y="19"/>
                  </a:cubicBezTo>
                  <a:cubicBezTo>
                    <a:pt x="1784" y="16"/>
                    <a:pt x="1784" y="16"/>
                    <a:pt x="1784" y="16"/>
                  </a:cubicBezTo>
                  <a:cubicBezTo>
                    <a:pt x="1784" y="20"/>
                    <a:pt x="1784" y="20"/>
                    <a:pt x="1784" y="20"/>
                  </a:cubicBezTo>
                  <a:cubicBezTo>
                    <a:pt x="1784" y="17"/>
                    <a:pt x="1784" y="17"/>
                    <a:pt x="1784" y="17"/>
                  </a:cubicBezTo>
                  <a:cubicBezTo>
                    <a:pt x="1784" y="20"/>
                    <a:pt x="1784" y="20"/>
                    <a:pt x="1784" y="20"/>
                  </a:cubicBezTo>
                  <a:cubicBezTo>
                    <a:pt x="1784" y="20"/>
                    <a:pt x="1784" y="20"/>
                    <a:pt x="1784" y="20"/>
                  </a:cubicBezTo>
                  <a:cubicBezTo>
                    <a:pt x="1784" y="17"/>
                    <a:pt x="1784" y="17"/>
                    <a:pt x="1784" y="17"/>
                  </a:cubicBezTo>
                  <a:cubicBezTo>
                    <a:pt x="1784" y="20"/>
                    <a:pt x="1784" y="20"/>
                    <a:pt x="1784" y="20"/>
                  </a:cubicBezTo>
                  <a:cubicBezTo>
                    <a:pt x="1784" y="20"/>
                    <a:pt x="1784" y="20"/>
                    <a:pt x="1784" y="20"/>
                  </a:cubicBezTo>
                  <a:cubicBezTo>
                    <a:pt x="1784" y="20"/>
                    <a:pt x="1785" y="20"/>
                    <a:pt x="1786" y="20"/>
                  </a:cubicBezTo>
                  <a:cubicBezTo>
                    <a:pt x="1790" y="22"/>
                    <a:pt x="1797" y="25"/>
                    <a:pt x="1806" y="29"/>
                  </a:cubicBezTo>
                  <a:cubicBezTo>
                    <a:pt x="1819" y="36"/>
                    <a:pt x="1836" y="44"/>
                    <a:pt x="1849" y="50"/>
                  </a:cubicBezTo>
                  <a:cubicBezTo>
                    <a:pt x="1855" y="54"/>
                    <a:pt x="1861" y="57"/>
                    <a:pt x="1865" y="59"/>
                  </a:cubicBezTo>
                  <a:cubicBezTo>
                    <a:pt x="1869" y="61"/>
                    <a:pt x="1872" y="62"/>
                    <a:pt x="1872" y="62"/>
                  </a:cubicBezTo>
                  <a:cubicBezTo>
                    <a:pt x="1874" y="63"/>
                    <a:pt x="1876" y="62"/>
                    <a:pt x="1877" y="61"/>
                  </a:cubicBezTo>
                  <a:cubicBezTo>
                    <a:pt x="1878" y="59"/>
                    <a:pt x="1878" y="56"/>
                    <a:pt x="1876" y="55"/>
                  </a:cubicBezTo>
                  <a:cubicBezTo>
                    <a:pt x="1844" y="35"/>
                    <a:pt x="1844" y="35"/>
                    <a:pt x="1844" y="35"/>
                  </a:cubicBezTo>
                  <a:cubicBezTo>
                    <a:pt x="1873" y="47"/>
                    <a:pt x="1873" y="47"/>
                    <a:pt x="1873" y="47"/>
                  </a:cubicBezTo>
                  <a:cubicBezTo>
                    <a:pt x="1875" y="48"/>
                    <a:pt x="1877" y="47"/>
                    <a:pt x="1878" y="46"/>
                  </a:cubicBezTo>
                  <a:cubicBezTo>
                    <a:pt x="1879" y="44"/>
                    <a:pt x="1878" y="41"/>
                    <a:pt x="1876" y="40"/>
                  </a:cubicBezTo>
                  <a:cubicBezTo>
                    <a:pt x="1876" y="40"/>
                    <a:pt x="1873" y="38"/>
                    <a:pt x="1868" y="35"/>
                  </a:cubicBezTo>
                  <a:cubicBezTo>
                    <a:pt x="1861" y="31"/>
                    <a:pt x="1850" y="24"/>
                    <a:pt x="1841" y="19"/>
                  </a:cubicBezTo>
                  <a:cubicBezTo>
                    <a:pt x="1836" y="16"/>
                    <a:pt x="1832" y="13"/>
                    <a:pt x="1829" y="11"/>
                  </a:cubicBezTo>
                  <a:cubicBezTo>
                    <a:pt x="1827" y="10"/>
                    <a:pt x="1826" y="9"/>
                    <a:pt x="1825" y="9"/>
                  </a:cubicBezTo>
                  <a:cubicBezTo>
                    <a:pt x="1825" y="8"/>
                    <a:pt x="1825" y="8"/>
                    <a:pt x="1825" y="8"/>
                  </a:cubicBezTo>
                  <a:cubicBezTo>
                    <a:pt x="1824" y="10"/>
                    <a:pt x="1824" y="10"/>
                    <a:pt x="1824" y="10"/>
                  </a:cubicBezTo>
                  <a:cubicBezTo>
                    <a:pt x="1825" y="9"/>
                    <a:pt x="1825" y="9"/>
                    <a:pt x="1825" y="9"/>
                  </a:cubicBezTo>
                  <a:cubicBezTo>
                    <a:pt x="1825" y="8"/>
                    <a:pt x="1825" y="8"/>
                    <a:pt x="1825" y="8"/>
                  </a:cubicBezTo>
                  <a:cubicBezTo>
                    <a:pt x="1824" y="10"/>
                    <a:pt x="1824" y="10"/>
                    <a:pt x="1824" y="10"/>
                  </a:cubicBezTo>
                  <a:cubicBezTo>
                    <a:pt x="1825" y="9"/>
                    <a:pt x="1825" y="9"/>
                    <a:pt x="1825" y="9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5" y="9"/>
                    <a:pt x="1825" y="9"/>
                    <a:pt x="1825" y="9"/>
                  </a:cubicBezTo>
                  <a:cubicBezTo>
                    <a:pt x="1825" y="9"/>
                    <a:pt x="1825" y="9"/>
                    <a:pt x="1825" y="9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5" y="9"/>
                    <a:pt x="1825" y="9"/>
                    <a:pt x="1825" y="9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6" y="11"/>
                    <a:pt x="1826" y="11"/>
                    <a:pt x="1826" y="11"/>
                  </a:cubicBezTo>
                  <a:cubicBezTo>
                    <a:pt x="1826" y="10"/>
                    <a:pt x="1826" y="10"/>
                    <a:pt x="1825" y="9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6" y="11"/>
                    <a:pt x="1826" y="11"/>
                    <a:pt x="1826" y="11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5" y="13"/>
                    <a:pt x="1825" y="13"/>
                    <a:pt x="1825" y="13"/>
                  </a:cubicBezTo>
                  <a:cubicBezTo>
                    <a:pt x="1826" y="12"/>
                    <a:pt x="1826" y="11"/>
                    <a:pt x="1826" y="11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5" y="13"/>
                    <a:pt x="1825" y="13"/>
                    <a:pt x="1825" y="13"/>
                  </a:cubicBezTo>
                  <a:cubicBezTo>
                    <a:pt x="1822" y="11"/>
                    <a:pt x="1822" y="11"/>
                    <a:pt x="1822" y="11"/>
                  </a:cubicBezTo>
                  <a:cubicBezTo>
                    <a:pt x="1821" y="15"/>
                    <a:pt x="1821" y="15"/>
                    <a:pt x="1821" y="15"/>
                  </a:cubicBezTo>
                  <a:cubicBezTo>
                    <a:pt x="1876" y="29"/>
                    <a:pt x="1876" y="29"/>
                    <a:pt x="1876" y="29"/>
                  </a:cubicBezTo>
                  <a:cubicBezTo>
                    <a:pt x="1878" y="29"/>
                    <a:pt x="1879" y="28"/>
                    <a:pt x="1880" y="27"/>
                  </a:cubicBezTo>
                  <a:cubicBezTo>
                    <a:pt x="1881" y="26"/>
                    <a:pt x="1881" y="25"/>
                    <a:pt x="1881" y="25"/>
                  </a:cubicBezTo>
                  <a:cubicBezTo>
                    <a:pt x="1881" y="23"/>
                    <a:pt x="1880" y="23"/>
                    <a:pt x="1880" y="23"/>
                  </a:cubicBezTo>
                  <a:cubicBezTo>
                    <a:pt x="1880" y="22"/>
                    <a:pt x="1880" y="22"/>
                    <a:pt x="1879" y="22"/>
                  </a:cubicBezTo>
                  <a:cubicBezTo>
                    <a:pt x="1879" y="21"/>
                    <a:pt x="1879" y="21"/>
                    <a:pt x="1878" y="21"/>
                  </a:cubicBezTo>
                  <a:cubicBezTo>
                    <a:pt x="1877" y="20"/>
                    <a:pt x="1875" y="18"/>
                    <a:pt x="1872" y="16"/>
                  </a:cubicBezTo>
                  <a:cubicBezTo>
                    <a:pt x="1863" y="11"/>
                    <a:pt x="1850" y="3"/>
                    <a:pt x="1850" y="3"/>
                  </a:cubicBezTo>
                  <a:cubicBezTo>
                    <a:pt x="1848" y="7"/>
                    <a:pt x="1848" y="7"/>
                    <a:pt x="1848" y="7"/>
                  </a:cubicBezTo>
                  <a:cubicBezTo>
                    <a:pt x="1851" y="9"/>
                    <a:pt x="1851" y="9"/>
                    <a:pt x="1851" y="9"/>
                  </a:cubicBezTo>
                  <a:cubicBezTo>
                    <a:pt x="1848" y="7"/>
                    <a:pt x="1848" y="7"/>
                    <a:pt x="1848" y="7"/>
                  </a:cubicBezTo>
                  <a:cubicBezTo>
                    <a:pt x="1849" y="10"/>
                    <a:pt x="1849" y="10"/>
                    <a:pt x="1849" y="10"/>
                  </a:cubicBezTo>
                  <a:cubicBezTo>
                    <a:pt x="1850" y="10"/>
                    <a:pt x="1851" y="10"/>
                    <a:pt x="1851" y="9"/>
                  </a:cubicBezTo>
                  <a:cubicBezTo>
                    <a:pt x="1848" y="7"/>
                    <a:pt x="1848" y="7"/>
                    <a:pt x="1848" y="7"/>
                  </a:cubicBezTo>
                  <a:cubicBezTo>
                    <a:pt x="1849" y="10"/>
                    <a:pt x="1849" y="10"/>
                    <a:pt x="1849" y="10"/>
                  </a:cubicBezTo>
                  <a:cubicBezTo>
                    <a:pt x="1848" y="7"/>
                    <a:pt x="1848" y="7"/>
                    <a:pt x="1848" y="7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9" y="11"/>
                    <a:pt x="1849" y="11"/>
                    <a:pt x="1849" y="10"/>
                  </a:cubicBezTo>
                  <a:cubicBezTo>
                    <a:pt x="1848" y="7"/>
                    <a:pt x="1848" y="7"/>
                    <a:pt x="1848" y="7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8"/>
                    <a:pt x="1848" y="8"/>
                    <a:pt x="1848" y="8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8"/>
                    <a:pt x="1848" y="8"/>
                    <a:pt x="1848" y="8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10"/>
                    <a:pt x="1848" y="10"/>
                    <a:pt x="1848" y="10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10"/>
                    <a:pt x="1848" y="10"/>
                    <a:pt x="1848" y="10"/>
                  </a:cubicBezTo>
                  <a:cubicBezTo>
                    <a:pt x="1848" y="11"/>
                    <a:pt x="1848" y="11"/>
                    <a:pt x="1848" y="11"/>
                  </a:cubicBezTo>
                  <a:cubicBezTo>
                    <a:pt x="1848" y="11"/>
                    <a:pt x="1849" y="11"/>
                    <a:pt x="1850" y="11"/>
                  </a:cubicBezTo>
                  <a:cubicBezTo>
                    <a:pt x="1853" y="11"/>
                    <a:pt x="1858" y="12"/>
                    <a:pt x="1863" y="13"/>
                  </a:cubicBezTo>
                  <a:cubicBezTo>
                    <a:pt x="1866" y="14"/>
                    <a:pt x="1868" y="14"/>
                    <a:pt x="1870" y="14"/>
                  </a:cubicBezTo>
                  <a:cubicBezTo>
                    <a:pt x="1871" y="15"/>
                    <a:pt x="1872" y="15"/>
                    <a:pt x="1873" y="15"/>
                  </a:cubicBezTo>
                  <a:cubicBezTo>
                    <a:pt x="1874" y="15"/>
                    <a:pt x="1874" y="15"/>
                    <a:pt x="1874" y="15"/>
                  </a:cubicBezTo>
                  <a:cubicBezTo>
                    <a:pt x="1874" y="15"/>
                    <a:pt x="1874" y="15"/>
                    <a:pt x="1874" y="15"/>
                  </a:cubicBezTo>
                  <a:cubicBezTo>
                    <a:pt x="1875" y="15"/>
                    <a:pt x="1875" y="15"/>
                    <a:pt x="1875" y="15"/>
                  </a:cubicBezTo>
                  <a:cubicBezTo>
                    <a:pt x="1875" y="15"/>
                    <a:pt x="1875" y="15"/>
                    <a:pt x="1876" y="15"/>
                  </a:cubicBezTo>
                  <a:cubicBezTo>
                    <a:pt x="1876" y="15"/>
                    <a:pt x="1877" y="14"/>
                    <a:pt x="1878" y="13"/>
                  </a:cubicBezTo>
                  <a:cubicBezTo>
                    <a:pt x="1878" y="13"/>
                    <a:pt x="1879" y="11"/>
                    <a:pt x="1878" y="10"/>
                  </a:cubicBezTo>
                  <a:cubicBezTo>
                    <a:pt x="1878" y="9"/>
                    <a:pt x="1878" y="8"/>
                    <a:pt x="1877" y="8"/>
                  </a:cubicBezTo>
                  <a:cubicBezTo>
                    <a:pt x="1866" y="1"/>
                    <a:pt x="1866" y="1"/>
                    <a:pt x="1866" y="1"/>
                  </a:cubicBezTo>
                  <a:cubicBezTo>
                    <a:pt x="1864" y="0"/>
                    <a:pt x="1862" y="1"/>
                    <a:pt x="1861" y="2"/>
                  </a:cubicBezTo>
                  <a:cubicBezTo>
                    <a:pt x="1860" y="4"/>
                    <a:pt x="1860" y="7"/>
                    <a:pt x="1862" y="8"/>
                  </a:cubicBezTo>
                  <a:cubicBezTo>
                    <a:pt x="1872" y="14"/>
                    <a:pt x="1872" y="14"/>
                    <a:pt x="1872" y="14"/>
                  </a:cubicBezTo>
                  <a:cubicBezTo>
                    <a:pt x="1874" y="11"/>
                    <a:pt x="1874" y="11"/>
                    <a:pt x="1874" y="11"/>
                  </a:cubicBezTo>
                  <a:cubicBezTo>
                    <a:pt x="1871" y="8"/>
                    <a:pt x="1871" y="8"/>
                    <a:pt x="1871" y="8"/>
                  </a:cubicBezTo>
                  <a:cubicBezTo>
                    <a:pt x="1874" y="11"/>
                    <a:pt x="1874" y="11"/>
                    <a:pt x="1874" y="11"/>
                  </a:cubicBezTo>
                  <a:cubicBezTo>
                    <a:pt x="1873" y="7"/>
                    <a:pt x="1873" y="7"/>
                    <a:pt x="1873" y="7"/>
                  </a:cubicBezTo>
                  <a:cubicBezTo>
                    <a:pt x="1873" y="7"/>
                    <a:pt x="1872" y="8"/>
                    <a:pt x="1871" y="8"/>
                  </a:cubicBezTo>
                  <a:cubicBezTo>
                    <a:pt x="1874" y="11"/>
                    <a:pt x="1874" y="11"/>
                    <a:pt x="1874" y="11"/>
                  </a:cubicBezTo>
                  <a:cubicBezTo>
                    <a:pt x="1873" y="7"/>
                    <a:pt x="1873" y="7"/>
                    <a:pt x="1873" y="7"/>
                  </a:cubicBezTo>
                  <a:cubicBezTo>
                    <a:pt x="1874" y="11"/>
                    <a:pt x="1874" y="11"/>
                    <a:pt x="1874" y="11"/>
                  </a:cubicBezTo>
                  <a:cubicBezTo>
                    <a:pt x="1874" y="7"/>
                    <a:pt x="1874" y="7"/>
                    <a:pt x="1874" y="7"/>
                  </a:cubicBezTo>
                  <a:cubicBezTo>
                    <a:pt x="1874" y="7"/>
                    <a:pt x="1874" y="7"/>
                    <a:pt x="1873" y="7"/>
                  </a:cubicBezTo>
                  <a:cubicBezTo>
                    <a:pt x="1874" y="11"/>
                    <a:pt x="1874" y="11"/>
                    <a:pt x="1874" y="11"/>
                  </a:cubicBezTo>
                  <a:cubicBezTo>
                    <a:pt x="1874" y="7"/>
                    <a:pt x="1874" y="7"/>
                    <a:pt x="1874" y="7"/>
                  </a:cubicBezTo>
                  <a:cubicBezTo>
                    <a:pt x="1874" y="10"/>
                    <a:pt x="1874" y="10"/>
                    <a:pt x="1874" y="10"/>
                  </a:cubicBezTo>
                  <a:cubicBezTo>
                    <a:pt x="1874" y="7"/>
                    <a:pt x="1874" y="7"/>
                    <a:pt x="1874" y="7"/>
                  </a:cubicBezTo>
                  <a:cubicBezTo>
                    <a:pt x="1874" y="7"/>
                    <a:pt x="1874" y="7"/>
                    <a:pt x="1874" y="7"/>
                  </a:cubicBezTo>
                  <a:cubicBezTo>
                    <a:pt x="1874" y="10"/>
                    <a:pt x="1874" y="10"/>
                    <a:pt x="1874" y="10"/>
                  </a:cubicBezTo>
                  <a:cubicBezTo>
                    <a:pt x="1874" y="7"/>
                    <a:pt x="1874" y="7"/>
                    <a:pt x="1874" y="7"/>
                  </a:cubicBezTo>
                  <a:cubicBezTo>
                    <a:pt x="1874" y="9"/>
                    <a:pt x="1874" y="9"/>
                    <a:pt x="1874" y="9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4" y="7"/>
                    <a:pt x="1874" y="7"/>
                    <a:pt x="1874" y="7"/>
                  </a:cubicBezTo>
                  <a:cubicBezTo>
                    <a:pt x="1874" y="9"/>
                    <a:pt x="1874" y="9"/>
                    <a:pt x="1874" y="9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5" y="7"/>
                    <a:pt x="1875" y="7"/>
                    <a:pt x="1875" y="7"/>
                  </a:cubicBezTo>
                  <a:cubicBezTo>
                    <a:pt x="1874" y="7"/>
                    <a:pt x="1874" y="7"/>
                    <a:pt x="1873" y="7"/>
                  </a:cubicBezTo>
                  <a:cubicBezTo>
                    <a:pt x="1870" y="6"/>
                    <a:pt x="1865" y="5"/>
                    <a:pt x="1860" y="4"/>
                  </a:cubicBezTo>
                  <a:cubicBezTo>
                    <a:pt x="1857" y="4"/>
                    <a:pt x="1855" y="4"/>
                    <a:pt x="1853" y="3"/>
                  </a:cubicBezTo>
                  <a:cubicBezTo>
                    <a:pt x="1852" y="3"/>
                    <a:pt x="1851" y="3"/>
                    <a:pt x="1850" y="3"/>
                  </a:cubicBezTo>
                  <a:cubicBezTo>
                    <a:pt x="1849" y="3"/>
                    <a:pt x="1849" y="3"/>
                    <a:pt x="1848" y="3"/>
                  </a:cubicBezTo>
                  <a:cubicBezTo>
                    <a:pt x="1848" y="3"/>
                    <a:pt x="1848" y="3"/>
                    <a:pt x="1847" y="3"/>
                  </a:cubicBezTo>
                  <a:cubicBezTo>
                    <a:pt x="1847" y="3"/>
                    <a:pt x="1847" y="3"/>
                    <a:pt x="1846" y="3"/>
                  </a:cubicBezTo>
                  <a:cubicBezTo>
                    <a:pt x="1846" y="3"/>
                    <a:pt x="1845" y="4"/>
                    <a:pt x="1845" y="5"/>
                  </a:cubicBezTo>
                  <a:cubicBezTo>
                    <a:pt x="1844" y="6"/>
                    <a:pt x="1844" y="7"/>
                    <a:pt x="1844" y="8"/>
                  </a:cubicBezTo>
                  <a:cubicBezTo>
                    <a:pt x="1844" y="9"/>
                    <a:pt x="1845" y="10"/>
                    <a:pt x="1846" y="10"/>
                  </a:cubicBezTo>
                  <a:cubicBezTo>
                    <a:pt x="1846" y="10"/>
                    <a:pt x="1848" y="11"/>
                    <a:pt x="1850" y="13"/>
                  </a:cubicBezTo>
                  <a:cubicBezTo>
                    <a:pt x="1854" y="15"/>
                    <a:pt x="1861" y="19"/>
                    <a:pt x="1866" y="22"/>
                  </a:cubicBezTo>
                  <a:cubicBezTo>
                    <a:pt x="1868" y="24"/>
                    <a:pt x="1870" y="25"/>
                    <a:pt x="1872" y="26"/>
                  </a:cubicBezTo>
                  <a:cubicBezTo>
                    <a:pt x="1873" y="27"/>
                    <a:pt x="1873" y="27"/>
                    <a:pt x="1874" y="27"/>
                  </a:cubicBezTo>
                  <a:cubicBezTo>
                    <a:pt x="1874" y="28"/>
                    <a:pt x="1874" y="28"/>
                    <a:pt x="1874" y="28"/>
                  </a:cubicBezTo>
                  <a:cubicBezTo>
                    <a:pt x="1874" y="28"/>
                    <a:pt x="1874" y="28"/>
                    <a:pt x="1874" y="28"/>
                  </a:cubicBezTo>
                  <a:cubicBezTo>
                    <a:pt x="1876" y="26"/>
                    <a:pt x="1876" y="26"/>
                    <a:pt x="1876" y="26"/>
                  </a:cubicBezTo>
                  <a:cubicBezTo>
                    <a:pt x="1874" y="27"/>
                    <a:pt x="1874" y="27"/>
                    <a:pt x="1874" y="27"/>
                  </a:cubicBezTo>
                  <a:cubicBezTo>
                    <a:pt x="1874" y="28"/>
                    <a:pt x="1874" y="28"/>
                    <a:pt x="1874" y="28"/>
                  </a:cubicBezTo>
                  <a:cubicBezTo>
                    <a:pt x="1876" y="26"/>
                    <a:pt x="1876" y="26"/>
                    <a:pt x="1876" y="26"/>
                  </a:cubicBezTo>
                  <a:cubicBezTo>
                    <a:pt x="1874" y="27"/>
                    <a:pt x="1874" y="27"/>
                    <a:pt x="1874" y="27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3" y="27"/>
                    <a:pt x="1873" y="27"/>
                    <a:pt x="1873" y="27"/>
                  </a:cubicBezTo>
                  <a:cubicBezTo>
                    <a:pt x="1874" y="27"/>
                    <a:pt x="1874" y="27"/>
                    <a:pt x="1874" y="27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3" y="27"/>
                    <a:pt x="1873" y="27"/>
                    <a:pt x="1873" y="27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3" y="25"/>
                    <a:pt x="1873" y="25"/>
                    <a:pt x="1873" y="25"/>
                  </a:cubicBezTo>
                  <a:cubicBezTo>
                    <a:pt x="1873" y="26"/>
                    <a:pt x="1873" y="26"/>
                    <a:pt x="1873" y="27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3" y="25"/>
                    <a:pt x="1873" y="25"/>
                    <a:pt x="1873" y="25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3" y="23"/>
                    <a:pt x="1873" y="23"/>
                    <a:pt x="1873" y="23"/>
                  </a:cubicBezTo>
                  <a:cubicBezTo>
                    <a:pt x="1873" y="24"/>
                    <a:pt x="1873" y="24"/>
                    <a:pt x="1873" y="25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3" y="23"/>
                    <a:pt x="1873" y="23"/>
                    <a:pt x="1873" y="23"/>
                  </a:cubicBezTo>
                  <a:cubicBezTo>
                    <a:pt x="1877" y="25"/>
                    <a:pt x="1877" y="25"/>
                    <a:pt x="1877" y="25"/>
                  </a:cubicBezTo>
                  <a:cubicBezTo>
                    <a:pt x="1878" y="21"/>
                    <a:pt x="1878" y="21"/>
                    <a:pt x="1878" y="21"/>
                  </a:cubicBezTo>
                  <a:cubicBezTo>
                    <a:pt x="1823" y="7"/>
                    <a:pt x="1823" y="7"/>
                    <a:pt x="1823" y="7"/>
                  </a:cubicBezTo>
                  <a:cubicBezTo>
                    <a:pt x="1821" y="7"/>
                    <a:pt x="1820" y="7"/>
                    <a:pt x="1819" y="8"/>
                  </a:cubicBezTo>
                  <a:cubicBezTo>
                    <a:pt x="1818" y="9"/>
                    <a:pt x="1818" y="10"/>
                    <a:pt x="1818" y="11"/>
                  </a:cubicBezTo>
                  <a:cubicBezTo>
                    <a:pt x="1818" y="12"/>
                    <a:pt x="1818" y="13"/>
                    <a:pt x="1818" y="13"/>
                  </a:cubicBezTo>
                  <a:cubicBezTo>
                    <a:pt x="1819" y="14"/>
                    <a:pt x="1819" y="14"/>
                    <a:pt x="1819" y="14"/>
                  </a:cubicBezTo>
                  <a:cubicBezTo>
                    <a:pt x="1820" y="15"/>
                    <a:pt x="1820" y="15"/>
                    <a:pt x="1821" y="16"/>
                  </a:cubicBezTo>
                  <a:cubicBezTo>
                    <a:pt x="1823" y="17"/>
                    <a:pt x="1828" y="20"/>
                    <a:pt x="1833" y="23"/>
                  </a:cubicBezTo>
                  <a:cubicBezTo>
                    <a:pt x="1849" y="33"/>
                    <a:pt x="1872" y="47"/>
                    <a:pt x="1872" y="47"/>
                  </a:cubicBezTo>
                  <a:cubicBezTo>
                    <a:pt x="1874" y="44"/>
                    <a:pt x="1874" y="44"/>
                    <a:pt x="1874" y="44"/>
                  </a:cubicBezTo>
                  <a:cubicBezTo>
                    <a:pt x="1876" y="40"/>
                    <a:pt x="1876" y="40"/>
                    <a:pt x="1876" y="40"/>
                  </a:cubicBezTo>
                  <a:cubicBezTo>
                    <a:pt x="1801" y="8"/>
                    <a:pt x="1801" y="8"/>
                    <a:pt x="1801" y="8"/>
                  </a:cubicBezTo>
                  <a:cubicBezTo>
                    <a:pt x="1799" y="8"/>
                    <a:pt x="1797" y="8"/>
                    <a:pt x="1796" y="10"/>
                  </a:cubicBezTo>
                  <a:cubicBezTo>
                    <a:pt x="1795" y="12"/>
                    <a:pt x="1795" y="14"/>
                    <a:pt x="1797" y="15"/>
                  </a:cubicBezTo>
                  <a:cubicBezTo>
                    <a:pt x="1872" y="62"/>
                    <a:pt x="1872" y="62"/>
                    <a:pt x="1872" y="62"/>
                  </a:cubicBezTo>
                  <a:cubicBezTo>
                    <a:pt x="1874" y="59"/>
                    <a:pt x="1874" y="59"/>
                    <a:pt x="1874" y="59"/>
                  </a:cubicBezTo>
                  <a:cubicBezTo>
                    <a:pt x="1876" y="55"/>
                    <a:pt x="1876" y="55"/>
                    <a:pt x="1876" y="55"/>
                  </a:cubicBezTo>
                  <a:cubicBezTo>
                    <a:pt x="1876" y="55"/>
                    <a:pt x="1855" y="44"/>
                    <a:pt x="1833" y="34"/>
                  </a:cubicBezTo>
                  <a:cubicBezTo>
                    <a:pt x="1822" y="28"/>
                    <a:pt x="1811" y="23"/>
                    <a:pt x="1802" y="19"/>
                  </a:cubicBezTo>
                  <a:cubicBezTo>
                    <a:pt x="1798" y="17"/>
                    <a:pt x="1794" y="15"/>
                    <a:pt x="1791" y="14"/>
                  </a:cubicBezTo>
                  <a:cubicBezTo>
                    <a:pt x="1790" y="13"/>
                    <a:pt x="1789" y="13"/>
                    <a:pt x="1788" y="12"/>
                  </a:cubicBezTo>
                  <a:cubicBezTo>
                    <a:pt x="1787" y="12"/>
                    <a:pt x="1787" y="12"/>
                    <a:pt x="1786" y="12"/>
                  </a:cubicBezTo>
                  <a:cubicBezTo>
                    <a:pt x="1786" y="12"/>
                    <a:pt x="1785" y="12"/>
                    <a:pt x="1784" y="12"/>
                  </a:cubicBezTo>
                  <a:cubicBezTo>
                    <a:pt x="1784" y="12"/>
                    <a:pt x="1784" y="12"/>
                    <a:pt x="1783" y="12"/>
                  </a:cubicBezTo>
                  <a:cubicBezTo>
                    <a:pt x="1782" y="12"/>
                    <a:pt x="1781" y="12"/>
                    <a:pt x="1781" y="14"/>
                  </a:cubicBezTo>
                  <a:cubicBezTo>
                    <a:pt x="1780" y="15"/>
                    <a:pt x="1780" y="18"/>
                    <a:pt x="1782" y="19"/>
                  </a:cubicBezTo>
                  <a:cubicBezTo>
                    <a:pt x="1870" y="74"/>
                    <a:pt x="1870" y="74"/>
                    <a:pt x="1870" y="74"/>
                  </a:cubicBezTo>
                  <a:cubicBezTo>
                    <a:pt x="1872" y="70"/>
                    <a:pt x="1872" y="70"/>
                    <a:pt x="1872" y="70"/>
                  </a:cubicBezTo>
                  <a:cubicBezTo>
                    <a:pt x="1869" y="68"/>
                    <a:pt x="1869" y="68"/>
                    <a:pt x="1869" y="68"/>
                  </a:cubicBezTo>
                  <a:cubicBezTo>
                    <a:pt x="1872" y="70"/>
                    <a:pt x="1872" y="70"/>
                    <a:pt x="1872" y="70"/>
                  </a:cubicBezTo>
                  <a:cubicBezTo>
                    <a:pt x="1871" y="67"/>
                    <a:pt x="1871" y="67"/>
                    <a:pt x="1871" y="67"/>
                  </a:cubicBezTo>
                  <a:cubicBezTo>
                    <a:pt x="1870" y="67"/>
                    <a:pt x="1869" y="67"/>
                    <a:pt x="1869" y="68"/>
                  </a:cubicBezTo>
                  <a:cubicBezTo>
                    <a:pt x="1872" y="70"/>
                    <a:pt x="1872" y="70"/>
                    <a:pt x="1872" y="70"/>
                  </a:cubicBezTo>
                  <a:cubicBezTo>
                    <a:pt x="1871" y="67"/>
                    <a:pt x="1871" y="67"/>
                    <a:pt x="1871" y="67"/>
                  </a:cubicBezTo>
                  <a:cubicBezTo>
                    <a:pt x="1872" y="70"/>
                    <a:pt x="1872" y="70"/>
                    <a:pt x="1872" y="70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1" y="67"/>
                    <a:pt x="1871" y="67"/>
                  </a:cubicBezTo>
                  <a:cubicBezTo>
                    <a:pt x="1872" y="70"/>
                    <a:pt x="1872" y="70"/>
                    <a:pt x="1872" y="70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9"/>
                    <a:pt x="1872" y="69"/>
                    <a:pt x="1872" y="69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9"/>
                    <a:pt x="1872" y="69"/>
                    <a:pt x="1872" y="69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2" y="67"/>
                    <a:pt x="1872" y="67"/>
                  </a:cubicBezTo>
                  <a:cubicBezTo>
                    <a:pt x="1872" y="67"/>
                    <a:pt x="1871" y="66"/>
                    <a:pt x="1870" y="66"/>
                  </a:cubicBezTo>
                  <a:cubicBezTo>
                    <a:pt x="1866" y="64"/>
                    <a:pt x="1857" y="60"/>
                    <a:pt x="1846" y="55"/>
                  </a:cubicBezTo>
                  <a:cubicBezTo>
                    <a:pt x="1830" y="47"/>
                    <a:pt x="1809" y="36"/>
                    <a:pt x="1793" y="28"/>
                  </a:cubicBezTo>
                  <a:cubicBezTo>
                    <a:pt x="1784" y="24"/>
                    <a:pt x="1777" y="21"/>
                    <a:pt x="1772" y="18"/>
                  </a:cubicBezTo>
                  <a:cubicBezTo>
                    <a:pt x="1767" y="15"/>
                    <a:pt x="1764" y="14"/>
                    <a:pt x="1764" y="14"/>
                  </a:cubicBezTo>
                  <a:cubicBezTo>
                    <a:pt x="1762" y="13"/>
                    <a:pt x="1760" y="13"/>
                    <a:pt x="1758" y="15"/>
                  </a:cubicBezTo>
                  <a:cubicBezTo>
                    <a:pt x="1758" y="16"/>
                    <a:pt x="1758" y="17"/>
                    <a:pt x="1758" y="17"/>
                  </a:cubicBezTo>
                  <a:cubicBezTo>
                    <a:pt x="1758" y="19"/>
                    <a:pt x="1758" y="19"/>
                    <a:pt x="1758" y="20"/>
                  </a:cubicBezTo>
                  <a:cubicBezTo>
                    <a:pt x="1759" y="21"/>
                    <a:pt x="1759" y="21"/>
                    <a:pt x="1760" y="21"/>
                  </a:cubicBezTo>
                  <a:cubicBezTo>
                    <a:pt x="1761" y="22"/>
                    <a:pt x="1762" y="23"/>
                    <a:pt x="1763" y="24"/>
                  </a:cubicBezTo>
                  <a:cubicBezTo>
                    <a:pt x="1768" y="27"/>
                    <a:pt x="1777" y="33"/>
                    <a:pt x="1788" y="40"/>
                  </a:cubicBezTo>
                  <a:cubicBezTo>
                    <a:pt x="1821" y="61"/>
                    <a:pt x="1871" y="90"/>
                    <a:pt x="1871" y="90"/>
                  </a:cubicBezTo>
                  <a:cubicBezTo>
                    <a:pt x="1873" y="87"/>
                    <a:pt x="1873" y="87"/>
                    <a:pt x="1873" y="87"/>
                  </a:cubicBezTo>
                  <a:cubicBezTo>
                    <a:pt x="1875" y="83"/>
                    <a:pt x="1875" y="83"/>
                    <a:pt x="1875" y="83"/>
                  </a:cubicBezTo>
                  <a:cubicBezTo>
                    <a:pt x="1875" y="83"/>
                    <a:pt x="1843" y="67"/>
                    <a:pt x="1811" y="51"/>
                  </a:cubicBezTo>
                  <a:cubicBezTo>
                    <a:pt x="1795" y="43"/>
                    <a:pt x="1779" y="35"/>
                    <a:pt x="1767" y="29"/>
                  </a:cubicBezTo>
                  <a:cubicBezTo>
                    <a:pt x="1760" y="26"/>
                    <a:pt x="1755" y="23"/>
                    <a:pt x="1751" y="22"/>
                  </a:cubicBezTo>
                  <a:cubicBezTo>
                    <a:pt x="1749" y="21"/>
                    <a:pt x="1748" y="20"/>
                    <a:pt x="1746" y="20"/>
                  </a:cubicBezTo>
                  <a:cubicBezTo>
                    <a:pt x="1746" y="19"/>
                    <a:pt x="1745" y="19"/>
                    <a:pt x="1745" y="19"/>
                  </a:cubicBezTo>
                  <a:cubicBezTo>
                    <a:pt x="1744" y="19"/>
                    <a:pt x="1744" y="19"/>
                    <a:pt x="1744" y="19"/>
                  </a:cubicBezTo>
                  <a:cubicBezTo>
                    <a:pt x="1744" y="19"/>
                    <a:pt x="1744" y="19"/>
                    <a:pt x="1743" y="19"/>
                  </a:cubicBezTo>
                  <a:cubicBezTo>
                    <a:pt x="1743" y="19"/>
                    <a:pt x="1742" y="19"/>
                    <a:pt x="1742" y="19"/>
                  </a:cubicBezTo>
                  <a:cubicBezTo>
                    <a:pt x="1741" y="19"/>
                    <a:pt x="1740" y="19"/>
                    <a:pt x="1739" y="20"/>
                  </a:cubicBezTo>
                  <a:cubicBezTo>
                    <a:pt x="1738" y="22"/>
                    <a:pt x="1739" y="25"/>
                    <a:pt x="1741" y="26"/>
                  </a:cubicBezTo>
                  <a:cubicBezTo>
                    <a:pt x="1875" y="110"/>
                    <a:pt x="1875" y="110"/>
                    <a:pt x="1875" y="110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3" y="104"/>
                    <a:pt x="1873" y="104"/>
                    <a:pt x="1873" y="104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5" y="102"/>
                    <a:pt x="1875" y="102"/>
                    <a:pt x="1875" y="102"/>
                  </a:cubicBezTo>
                  <a:cubicBezTo>
                    <a:pt x="1875" y="103"/>
                    <a:pt x="1874" y="103"/>
                    <a:pt x="1873" y="104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5" y="102"/>
                    <a:pt x="1875" y="102"/>
                    <a:pt x="1875" y="102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6" y="102"/>
                    <a:pt x="1876" y="102"/>
                    <a:pt x="1875" y="102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7" y="106"/>
                    <a:pt x="1877" y="106"/>
                    <a:pt x="1877" y="106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7" y="104"/>
                    <a:pt x="1877" y="104"/>
                    <a:pt x="1877" y="104"/>
                  </a:cubicBezTo>
                  <a:cubicBezTo>
                    <a:pt x="1878" y="102"/>
                    <a:pt x="1878" y="102"/>
                    <a:pt x="1878" y="102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7" y="104"/>
                    <a:pt x="1877" y="104"/>
                    <a:pt x="1877" y="104"/>
                  </a:cubicBezTo>
                  <a:cubicBezTo>
                    <a:pt x="1878" y="102"/>
                    <a:pt x="1878" y="102"/>
                    <a:pt x="1878" y="102"/>
                  </a:cubicBezTo>
                  <a:cubicBezTo>
                    <a:pt x="1877" y="102"/>
                    <a:pt x="1877" y="102"/>
                    <a:pt x="1877" y="102"/>
                  </a:cubicBezTo>
                  <a:cubicBezTo>
                    <a:pt x="1877" y="102"/>
                    <a:pt x="1876" y="102"/>
                    <a:pt x="1875" y="101"/>
                  </a:cubicBezTo>
                  <a:cubicBezTo>
                    <a:pt x="1869" y="98"/>
                    <a:pt x="1856" y="92"/>
                    <a:pt x="1841" y="84"/>
                  </a:cubicBezTo>
                  <a:cubicBezTo>
                    <a:pt x="1819" y="73"/>
                    <a:pt x="1790" y="57"/>
                    <a:pt x="1766" y="45"/>
                  </a:cubicBezTo>
                  <a:cubicBezTo>
                    <a:pt x="1755" y="39"/>
                    <a:pt x="1744" y="34"/>
                    <a:pt x="1737" y="30"/>
                  </a:cubicBezTo>
                  <a:cubicBezTo>
                    <a:pt x="1733" y="28"/>
                    <a:pt x="1730" y="26"/>
                    <a:pt x="1728" y="25"/>
                  </a:cubicBezTo>
                  <a:cubicBezTo>
                    <a:pt x="1727" y="25"/>
                    <a:pt x="1727" y="24"/>
                    <a:pt x="1726" y="24"/>
                  </a:cubicBezTo>
                  <a:cubicBezTo>
                    <a:pt x="1725" y="24"/>
                    <a:pt x="1725" y="24"/>
                    <a:pt x="1725" y="24"/>
                  </a:cubicBezTo>
                  <a:cubicBezTo>
                    <a:pt x="1725" y="24"/>
                    <a:pt x="1725" y="24"/>
                    <a:pt x="1725" y="24"/>
                  </a:cubicBezTo>
                  <a:cubicBezTo>
                    <a:pt x="1725" y="24"/>
                    <a:pt x="1725" y="24"/>
                    <a:pt x="1725" y="24"/>
                  </a:cubicBezTo>
                  <a:cubicBezTo>
                    <a:pt x="1725" y="23"/>
                    <a:pt x="1725" y="23"/>
                    <a:pt x="1725" y="23"/>
                  </a:cubicBezTo>
                  <a:cubicBezTo>
                    <a:pt x="1725" y="23"/>
                    <a:pt x="1725" y="23"/>
                    <a:pt x="1725" y="23"/>
                  </a:cubicBezTo>
                  <a:cubicBezTo>
                    <a:pt x="1724" y="23"/>
                    <a:pt x="1724" y="23"/>
                    <a:pt x="1724" y="23"/>
                  </a:cubicBezTo>
                  <a:cubicBezTo>
                    <a:pt x="1724" y="23"/>
                    <a:pt x="1724" y="23"/>
                    <a:pt x="1723" y="23"/>
                  </a:cubicBezTo>
                  <a:cubicBezTo>
                    <a:pt x="1722" y="23"/>
                    <a:pt x="1721" y="24"/>
                    <a:pt x="1720" y="25"/>
                  </a:cubicBezTo>
                  <a:cubicBezTo>
                    <a:pt x="1720" y="25"/>
                    <a:pt x="1719" y="27"/>
                    <a:pt x="1719" y="27"/>
                  </a:cubicBezTo>
                  <a:cubicBezTo>
                    <a:pt x="1719" y="28"/>
                    <a:pt x="1720" y="29"/>
                    <a:pt x="1720" y="29"/>
                  </a:cubicBezTo>
                  <a:cubicBezTo>
                    <a:pt x="1720" y="30"/>
                    <a:pt x="1721" y="30"/>
                    <a:pt x="1721" y="30"/>
                  </a:cubicBezTo>
                  <a:cubicBezTo>
                    <a:pt x="1721" y="31"/>
                    <a:pt x="1722" y="31"/>
                    <a:pt x="1722" y="32"/>
                  </a:cubicBezTo>
                  <a:cubicBezTo>
                    <a:pt x="1724" y="33"/>
                    <a:pt x="1728" y="36"/>
                    <a:pt x="1733" y="39"/>
                  </a:cubicBezTo>
                  <a:cubicBezTo>
                    <a:pt x="1751" y="51"/>
                    <a:pt x="1787" y="72"/>
                    <a:pt x="1818" y="91"/>
                  </a:cubicBezTo>
                  <a:cubicBezTo>
                    <a:pt x="1833" y="101"/>
                    <a:pt x="1847" y="109"/>
                    <a:pt x="1858" y="116"/>
                  </a:cubicBezTo>
                  <a:cubicBezTo>
                    <a:pt x="1863" y="119"/>
                    <a:pt x="1867" y="122"/>
                    <a:pt x="1870" y="123"/>
                  </a:cubicBezTo>
                  <a:cubicBezTo>
                    <a:pt x="1871" y="124"/>
                    <a:pt x="1873" y="125"/>
                    <a:pt x="1873" y="126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6" y="124"/>
                    <a:pt x="1876" y="124"/>
                    <a:pt x="1876" y="124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6" y="124"/>
                    <a:pt x="1876" y="124"/>
                    <a:pt x="1876" y="124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3" y="125"/>
                    <a:pt x="1873" y="125"/>
                    <a:pt x="1873" y="125"/>
                  </a:cubicBezTo>
                  <a:cubicBezTo>
                    <a:pt x="1874" y="126"/>
                    <a:pt x="1874" y="126"/>
                    <a:pt x="1874" y="126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3" y="125"/>
                    <a:pt x="1873" y="125"/>
                    <a:pt x="1873" y="125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3" y="123"/>
                    <a:pt x="1873" y="123"/>
                    <a:pt x="1873" y="123"/>
                  </a:cubicBezTo>
                  <a:cubicBezTo>
                    <a:pt x="1873" y="124"/>
                    <a:pt x="1873" y="125"/>
                    <a:pt x="1873" y="125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3" y="123"/>
                    <a:pt x="1873" y="123"/>
                    <a:pt x="1873" y="123"/>
                  </a:cubicBezTo>
                  <a:cubicBezTo>
                    <a:pt x="1877" y="123"/>
                    <a:pt x="1877" y="123"/>
                    <a:pt x="1877" y="123"/>
                  </a:cubicBezTo>
                  <a:cubicBezTo>
                    <a:pt x="1879" y="119"/>
                    <a:pt x="1879" y="119"/>
                    <a:pt x="1879" y="119"/>
                  </a:cubicBezTo>
                  <a:cubicBezTo>
                    <a:pt x="1879" y="119"/>
                    <a:pt x="1834" y="96"/>
                    <a:pt x="1789" y="72"/>
                  </a:cubicBezTo>
                  <a:cubicBezTo>
                    <a:pt x="1766" y="60"/>
                    <a:pt x="1743" y="48"/>
                    <a:pt x="1725" y="39"/>
                  </a:cubicBezTo>
                  <a:cubicBezTo>
                    <a:pt x="1716" y="35"/>
                    <a:pt x="1709" y="31"/>
                    <a:pt x="1703" y="28"/>
                  </a:cubicBezTo>
                  <a:cubicBezTo>
                    <a:pt x="1700" y="27"/>
                    <a:pt x="1698" y="26"/>
                    <a:pt x="1696" y="25"/>
                  </a:cubicBezTo>
                  <a:cubicBezTo>
                    <a:pt x="1696" y="25"/>
                    <a:pt x="1695" y="25"/>
                    <a:pt x="1694" y="24"/>
                  </a:cubicBezTo>
                  <a:cubicBezTo>
                    <a:pt x="1693" y="24"/>
                    <a:pt x="1693" y="24"/>
                    <a:pt x="1693" y="24"/>
                  </a:cubicBezTo>
                  <a:cubicBezTo>
                    <a:pt x="1693" y="24"/>
                    <a:pt x="1692" y="24"/>
                    <a:pt x="1692" y="24"/>
                  </a:cubicBezTo>
                  <a:cubicBezTo>
                    <a:pt x="1691" y="24"/>
                    <a:pt x="1691" y="24"/>
                    <a:pt x="1690" y="24"/>
                  </a:cubicBezTo>
                  <a:cubicBezTo>
                    <a:pt x="1690" y="24"/>
                    <a:pt x="1689" y="25"/>
                    <a:pt x="1688" y="26"/>
                  </a:cubicBezTo>
                  <a:cubicBezTo>
                    <a:pt x="1692" y="28"/>
                    <a:pt x="1692" y="28"/>
                    <a:pt x="1692" y="28"/>
                  </a:cubicBezTo>
                  <a:cubicBezTo>
                    <a:pt x="1689" y="25"/>
                    <a:pt x="1689" y="25"/>
                    <a:pt x="1689" y="25"/>
                  </a:cubicBezTo>
                  <a:cubicBezTo>
                    <a:pt x="1688" y="26"/>
                    <a:pt x="1688" y="26"/>
                    <a:pt x="1688" y="27"/>
                  </a:cubicBezTo>
                  <a:cubicBezTo>
                    <a:pt x="1688" y="27"/>
                    <a:pt x="1688" y="28"/>
                    <a:pt x="1688" y="28"/>
                  </a:cubicBezTo>
                  <a:cubicBezTo>
                    <a:pt x="1688" y="29"/>
                    <a:pt x="1688" y="29"/>
                    <a:pt x="1688" y="30"/>
                  </a:cubicBezTo>
                  <a:cubicBezTo>
                    <a:pt x="1688" y="30"/>
                    <a:pt x="1688" y="30"/>
                    <a:pt x="1689" y="31"/>
                  </a:cubicBezTo>
                  <a:cubicBezTo>
                    <a:pt x="1689" y="31"/>
                    <a:pt x="1689" y="31"/>
                    <a:pt x="1689" y="31"/>
                  </a:cubicBezTo>
                  <a:cubicBezTo>
                    <a:pt x="1690" y="32"/>
                    <a:pt x="1691" y="33"/>
                    <a:pt x="1693" y="34"/>
                  </a:cubicBezTo>
                  <a:cubicBezTo>
                    <a:pt x="1700" y="39"/>
                    <a:pt x="1715" y="48"/>
                    <a:pt x="1733" y="58"/>
                  </a:cubicBezTo>
                  <a:cubicBezTo>
                    <a:pt x="1760" y="75"/>
                    <a:pt x="1794" y="96"/>
                    <a:pt x="1823" y="113"/>
                  </a:cubicBezTo>
                  <a:cubicBezTo>
                    <a:pt x="1837" y="122"/>
                    <a:pt x="1849" y="129"/>
                    <a:pt x="1858" y="135"/>
                  </a:cubicBezTo>
                  <a:cubicBezTo>
                    <a:pt x="1862" y="138"/>
                    <a:pt x="1866" y="140"/>
                    <a:pt x="1868" y="142"/>
                  </a:cubicBezTo>
                  <a:cubicBezTo>
                    <a:pt x="1869" y="143"/>
                    <a:pt x="1870" y="143"/>
                    <a:pt x="1870" y="144"/>
                  </a:cubicBezTo>
                  <a:cubicBezTo>
                    <a:pt x="1871" y="144"/>
                    <a:pt x="1871" y="144"/>
                    <a:pt x="1871" y="144"/>
                  </a:cubicBezTo>
                  <a:cubicBezTo>
                    <a:pt x="1871" y="144"/>
                    <a:pt x="1871" y="144"/>
                    <a:pt x="1871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1" y="144"/>
                    <a:pt x="1871" y="144"/>
                    <a:pt x="1871" y="144"/>
                  </a:cubicBezTo>
                  <a:cubicBezTo>
                    <a:pt x="1871" y="144"/>
                    <a:pt x="1871" y="144"/>
                    <a:pt x="1871" y="144"/>
                  </a:cubicBezTo>
                  <a:cubicBezTo>
                    <a:pt x="1872" y="143"/>
                    <a:pt x="1872" y="143"/>
                    <a:pt x="1872" y="143"/>
                  </a:cubicBezTo>
                  <a:cubicBezTo>
                    <a:pt x="1871" y="144"/>
                    <a:pt x="1871" y="144"/>
                    <a:pt x="1871" y="144"/>
                  </a:cubicBezTo>
                  <a:cubicBezTo>
                    <a:pt x="1874" y="142"/>
                    <a:pt x="1874" y="142"/>
                    <a:pt x="1874" y="142"/>
                  </a:cubicBezTo>
                  <a:cubicBezTo>
                    <a:pt x="1870" y="142"/>
                    <a:pt x="1870" y="142"/>
                    <a:pt x="1870" y="142"/>
                  </a:cubicBezTo>
                  <a:cubicBezTo>
                    <a:pt x="1870" y="143"/>
                    <a:pt x="1870" y="144"/>
                    <a:pt x="1871" y="144"/>
                  </a:cubicBezTo>
                  <a:cubicBezTo>
                    <a:pt x="1874" y="142"/>
                    <a:pt x="1874" y="142"/>
                    <a:pt x="1874" y="142"/>
                  </a:cubicBezTo>
                  <a:cubicBezTo>
                    <a:pt x="1870" y="142"/>
                    <a:pt x="1870" y="142"/>
                    <a:pt x="1870" y="142"/>
                  </a:cubicBezTo>
                  <a:cubicBezTo>
                    <a:pt x="1874" y="142"/>
                    <a:pt x="1874" y="142"/>
                    <a:pt x="1874" y="142"/>
                  </a:cubicBezTo>
                  <a:cubicBezTo>
                    <a:pt x="1871" y="140"/>
                    <a:pt x="1871" y="140"/>
                    <a:pt x="1871" y="140"/>
                  </a:cubicBezTo>
                  <a:cubicBezTo>
                    <a:pt x="1870" y="141"/>
                    <a:pt x="1870" y="141"/>
                    <a:pt x="1870" y="142"/>
                  </a:cubicBezTo>
                  <a:cubicBezTo>
                    <a:pt x="1874" y="142"/>
                    <a:pt x="1874" y="142"/>
                    <a:pt x="1874" y="142"/>
                  </a:cubicBezTo>
                  <a:cubicBezTo>
                    <a:pt x="1871" y="140"/>
                    <a:pt x="1871" y="140"/>
                    <a:pt x="1871" y="140"/>
                  </a:cubicBezTo>
                  <a:cubicBezTo>
                    <a:pt x="1874" y="142"/>
                    <a:pt x="1874" y="142"/>
                    <a:pt x="1874" y="142"/>
                  </a:cubicBezTo>
                  <a:cubicBezTo>
                    <a:pt x="1876" y="138"/>
                    <a:pt x="1876" y="138"/>
                    <a:pt x="1876" y="138"/>
                  </a:cubicBezTo>
                  <a:cubicBezTo>
                    <a:pt x="1670" y="27"/>
                    <a:pt x="1670" y="27"/>
                    <a:pt x="1670" y="27"/>
                  </a:cubicBezTo>
                  <a:cubicBezTo>
                    <a:pt x="1668" y="26"/>
                    <a:pt x="1666" y="27"/>
                    <a:pt x="1664" y="29"/>
                  </a:cubicBezTo>
                  <a:cubicBezTo>
                    <a:pt x="1664" y="29"/>
                    <a:pt x="1664" y="30"/>
                    <a:pt x="1664" y="31"/>
                  </a:cubicBezTo>
                  <a:cubicBezTo>
                    <a:pt x="1664" y="32"/>
                    <a:pt x="1664" y="32"/>
                    <a:pt x="1664" y="33"/>
                  </a:cubicBezTo>
                  <a:cubicBezTo>
                    <a:pt x="1664" y="33"/>
                    <a:pt x="1665" y="34"/>
                    <a:pt x="1665" y="34"/>
                  </a:cubicBezTo>
                  <a:cubicBezTo>
                    <a:pt x="1666" y="35"/>
                    <a:pt x="1666" y="35"/>
                    <a:pt x="1667" y="36"/>
                  </a:cubicBezTo>
                  <a:cubicBezTo>
                    <a:pt x="1670" y="38"/>
                    <a:pt x="1675" y="42"/>
                    <a:pt x="1682" y="46"/>
                  </a:cubicBezTo>
                  <a:cubicBezTo>
                    <a:pt x="1706" y="62"/>
                    <a:pt x="1753" y="91"/>
                    <a:pt x="1795" y="116"/>
                  </a:cubicBezTo>
                  <a:cubicBezTo>
                    <a:pt x="1836" y="141"/>
                    <a:pt x="1871" y="163"/>
                    <a:pt x="1871" y="163"/>
                  </a:cubicBezTo>
                  <a:cubicBezTo>
                    <a:pt x="1873" y="159"/>
                    <a:pt x="1873" y="159"/>
                    <a:pt x="1873" y="159"/>
                  </a:cubicBezTo>
                  <a:cubicBezTo>
                    <a:pt x="1870" y="157"/>
                    <a:pt x="1870" y="157"/>
                    <a:pt x="1870" y="157"/>
                  </a:cubicBezTo>
                  <a:cubicBezTo>
                    <a:pt x="1873" y="159"/>
                    <a:pt x="1873" y="159"/>
                    <a:pt x="1873" y="159"/>
                  </a:cubicBezTo>
                  <a:cubicBezTo>
                    <a:pt x="1872" y="156"/>
                    <a:pt x="1872" y="156"/>
                    <a:pt x="1872" y="156"/>
                  </a:cubicBezTo>
                  <a:cubicBezTo>
                    <a:pt x="1871" y="156"/>
                    <a:pt x="1870" y="156"/>
                    <a:pt x="1870" y="157"/>
                  </a:cubicBezTo>
                  <a:cubicBezTo>
                    <a:pt x="1873" y="159"/>
                    <a:pt x="1873" y="159"/>
                    <a:pt x="1873" y="159"/>
                  </a:cubicBezTo>
                  <a:cubicBezTo>
                    <a:pt x="1872" y="156"/>
                    <a:pt x="1872" y="156"/>
                    <a:pt x="1872" y="156"/>
                  </a:cubicBezTo>
                  <a:cubicBezTo>
                    <a:pt x="1872" y="158"/>
                    <a:pt x="1872" y="158"/>
                    <a:pt x="1872" y="158"/>
                  </a:cubicBezTo>
                  <a:cubicBezTo>
                    <a:pt x="1872" y="155"/>
                    <a:pt x="1872" y="155"/>
                    <a:pt x="1872" y="155"/>
                  </a:cubicBezTo>
                  <a:cubicBezTo>
                    <a:pt x="1872" y="155"/>
                    <a:pt x="1872" y="155"/>
                    <a:pt x="1872" y="156"/>
                  </a:cubicBezTo>
                  <a:cubicBezTo>
                    <a:pt x="1872" y="158"/>
                    <a:pt x="1872" y="158"/>
                    <a:pt x="1872" y="158"/>
                  </a:cubicBezTo>
                  <a:cubicBezTo>
                    <a:pt x="1872" y="155"/>
                    <a:pt x="1872" y="155"/>
                    <a:pt x="1872" y="155"/>
                  </a:cubicBezTo>
                  <a:cubicBezTo>
                    <a:pt x="1872" y="157"/>
                    <a:pt x="1872" y="157"/>
                    <a:pt x="1872" y="157"/>
                  </a:cubicBezTo>
                  <a:cubicBezTo>
                    <a:pt x="1873" y="155"/>
                    <a:pt x="1873" y="155"/>
                    <a:pt x="1873" y="155"/>
                  </a:cubicBezTo>
                  <a:cubicBezTo>
                    <a:pt x="1872" y="155"/>
                    <a:pt x="1872" y="155"/>
                    <a:pt x="1872" y="155"/>
                  </a:cubicBezTo>
                  <a:cubicBezTo>
                    <a:pt x="1872" y="157"/>
                    <a:pt x="1872" y="157"/>
                    <a:pt x="1872" y="157"/>
                  </a:cubicBezTo>
                  <a:cubicBezTo>
                    <a:pt x="1873" y="155"/>
                    <a:pt x="1873" y="155"/>
                    <a:pt x="1873" y="155"/>
                  </a:cubicBezTo>
                  <a:cubicBezTo>
                    <a:pt x="1873" y="155"/>
                    <a:pt x="1872" y="155"/>
                    <a:pt x="1871" y="155"/>
                  </a:cubicBezTo>
                  <a:cubicBezTo>
                    <a:pt x="1869" y="154"/>
                    <a:pt x="1863" y="151"/>
                    <a:pt x="1856" y="147"/>
                  </a:cubicBezTo>
                  <a:cubicBezTo>
                    <a:pt x="1830" y="134"/>
                    <a:pt x="1781" y="105"/>
                    <a:pt x="1738" y="79"/>
                  </a:cubicBezTo>
                  <a:cubicBezTo>
                    <a:pt x="1716" y="67"/>
                    <a:pt x="1696" y="55"/>
                    <a:pt x="1680" y="46"/>
                  </a:cubicBezTo>
                  <a:cubicBezTo>
                    <a:pt x="1673" y="42"/>
                    <a:pt x="1666" y="38"/>
                    <a:pt x="1661" y="36"/>
                  </a:cubicBezTo>
                  <a:cubicBezTo>
                    <a:pt x="1658" y="35"/>
                    <a:pt x="1656" y="34"/>
                    <a:pt x="1654" y="33"/>
                  </a:cubicBezTo>
                  <a:cubicBezTo>
                    <a:pt x="1654" y="32"/>
                    <a:pt x="1653" y="32"/>
                    <a:pt x="1652" y="32"/>
                  </a:cubicBezTo>
                  <a:cubicBezTo>
                    <a:pt x="1651" y="32"/>
                    <a:pt x="1651" y="32"/>
                    <a:pt x="1650" y="32"/>
                  </a:cubicBezTo>
                  <a:cubicBezTo>
                    <a:pt x="1649" y="32"/>
                    <a:pt x="1649" y="32"/>
                    <a:pt x="1648" y="32"/>
                  </a:cubicBezTo>
                  <a:cubicBezTo>
                    <a:pt x="1647" y="32"/>
                    <a:pt x="1646" y="33"/>
                    <a:pt x="1646" y="34"/>
                  </a:cubicBezTo>
                  <a:cubicBezTo>
                    <a:pt x="1644" y="36"/>
                    <a:pt x="1645" y="38"/>
                    <a:pt x="1647" y="39"/>
                  </a:cubicBezTo>
                  <a:cubicBezTo>
                    <a:pt x="1873" y="181"/>
                    <a:pt x="1873" y="181"/>
                    <a:pt x="1873" y="181"/>
                  </a:cubicBezTo>
                  <a:cubicBezTo>
                    <a:pt x="1875" y="177"/>
                    <a:pt x="1875" y="177"/>
                    <a:pt x="1875" y="177"/>
                  </a:cubicBezTo>
                  <a:cubicBezTo>
                    <a:pt x="1877" y="174"/>
                    <a:pt x="1877" y="174"/>
                    <a:pt x="1877" y="174"/>
                  </a:cubicBezTo>
                  <a:cubicBezTo>
                    <a:pt x="1877" y="174"/>
                    <a:pt x="1816" y="139"/>
                    <a:pt x="1754" y="105"/>
                  </a:cubicBezTo>
                  <a:cubicBezTo>
                    <a:pt x="1724" y="88"/>
                    <a:pt x="1693" y="71"/>
                    <a:pt x="1670" y="58"/>
                  </a:cubicBezTo>
                  <a:cubicBezTo>
                    <a:pt x="1658" y="52"/>
                    <a:pt x="1648" y="46"/>
                    <a:pt x="1641" y="42"/>
                  </a:cubicBezTo>
                  <a:cubicBezTo>
                    <a:pt x="1638" y="41"/>
                    <a:pt x="1635" y="39"/>
                    <a:pt x="1633" y="38"/>
                  </a:cubicBezTo>
                  <a:cubicBezTo>
                    <a:pt x="1633" y="38"/>
                    <a:pt x="1632" y="37"/>
                    <a:pt x="1631" y="37"/>
                  </a:cubicBezTo>
                  <a:cubicBezTo>
                    <a:pt x="1631" y="37"/>
                    <a:pt x="1631" y="37"/>
                    <a:pt x="1631" y="37"/>
                  </a:cubicBezTo>
                  <a:cubicBezTo>
                    <a:pt x="1630" y="36"/>
                    <a:pt x="1630" y="36"/>
                    <a:pt x="1630" y="36"/>
                  </a:cubicBezTo>
                  <a:cubicBezTo>
                    <a:pt x="1630" y="36"/>
                    <a:pt x="1630" y="36"/>
                    <a:pt x="1630" y="36"/>
                  </a:cubicBezTo>
                  <a:cubicBezTo>
                    <a:pt x="1630" y="36"/>
                    <a:pt x="1630" y="36"/>
                    <a:pt x="1630" y="36"/>
                  </a:cubicBezTo>
                  <a:cubicBezTo>
                    <a:pt x="1629" y="36"/>
                    <a:pt x="1629" y="36"/>
                    <a:pt x="1629" y="36"/>
                  </a:cubicBezTo>
                  <a:cubicBezTo>
                    <a:pt x="1627" y="36"/>
                    <a:pt x="1625" y="37"/>
                    <a:pt x="1625" y="39"/>
                  </a:cubicBezTo>
                  <a:cubicBezTo>
                    <a:pt x="1624" y="41"/>
                    <a:pt x="1625" y="43"/>
                    <a:pt x="1627" y="43"/>
                  </a:cubicBezTo>
                  <a:cubicBezTo>
                    <a:pt x="1627" y="43"/>
                    <a:pt x="1630" y="46"/>
                    <a:pt x="1637" y="50"/>
                  </a:cubicBezTo>
                  <a:cubicBezTo>
                    <a:pt x="1661" y="64"/>
                    <a:pt x="1720" y="101"/>
                    <a:pt x="1773" y="133"/>
                  </a:cubicBezTo>
                  <a:cubicBezTo>
                    <a:pt x="1799" y="150"/>
                    <a:pt x="1824" y="166"/>
                    <a:pt x="1843" y="177"/>
                  </a:cubicBezTo>
                  <a:cubicBezTo>
                    <a:pt x="1852" y="183"/>
                    <a:pt x="1859" y="188"/>
                    <a:pt x="1864" y="191"/>
                  </a:cubicBezTo>
                  <a:cubicBezTo>
                    <a:pt x="1867" y="193"/>
                    <a:pt x="1869" y="194"/>
                    <a:pt x="1870" y="195"/>
                  </a:cubicBezTo>
                  <a:cubicBezTo>
                    <a:pt x="1871" y="196"/>
                    <a:pt x="1872" y="196"/>
                    <a:pt x="1872" y="196"/>
                  </a:cubicBezTo>
                  <a:cubicBezTo>
                    <a:pt x="1872" y="197"/>
                    <a:pt x="1872" y="197"/>
                    <a:pt x="1872" y="197"/>
                  </a:cubicBezTo>
                  <a:cubicBezTo>
                    <a:pt x="1872" y="196"/>
                    <a:pt x="1872" y="196"/>
                    <a:pt x="1872" y="196"/>
                  </a:cubicBezTo>
                  <a:cubicBezTo>
                    <a:pt x="1872" y="197"/>
                    <a:pt x="1872" y="197"/>
                    <a:pt x="1872" y="197"/>
                  </a:cubicBezTo>
                  <a:cubicBezTo>
                    <a:pt x="1872" y="197"/>
                    <a:pt x="1872" y="197"/>
                    <a:pt x="1872" y="197"/>
                  </a:cubicBezTo>
                  <a:cubicBezTo>
                    <a:pt x="1872" y="196"/>
                    <a:pt x="1872" y="196"/>
                    <a:pt x="1872" y="196"/>
                  </a:cubicBezTo>
                  <a:cubicBezTo>
                    <a:pt x="1872" y="197"/>
                    <a:pt x="1872" y="197"/>
                    <a:pt x="1872" y="197"/>
                  </a:cubicBezTo>
                  <a:cubicBezTo>
                    <a:pt x="1874" y="195"/>
                    <a:pt x="1874" y="195"/>
                    <a:pt x="1874" y="195"/>
                  </a:cubicBezTo>
                  <a:cubicBezTo>
                    <a:pt x="1872" y="196"/>
                    <a:pt x="1872" y="196"/>
                    <a:pt x="1872" y="196"/>
                  </a:cubicBezTo>
                  <a:cubicBezTo>
                    <a:pt x="1872" y="197"/>
                    <a:pt x="1872" y="197"/>
                    <a:pt x="1872" y="197"/>
                  </a:cubicBezTo>
                  <a:cubicBezTo>
                    <a:pt x="1874" y="195"/>
                    <a:pt x="1874" y="195"/>
                    <a:pt x="1874" y="195"/>
                  </a:cubicBezTo>
                  <a:cubicBezTo>
                    <a:pt x="1872" y="196"/>
                    <a:pt x="1872" y="196"/>
                    <a:pt x="1872" y="196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1" y="196"/>
                    <a:pt x="1871" y="196"/>
                    <a:pt x="1871" y="196"/>
                  </a:cubicBezTo>
                  <a:cubicBezTo>
                    <a:pt x="1872" y="196"/>
                    <a:pt x="1872" y="196"/>
                    <a:pt x="1872" y="196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1" y="196"/>
                    <a:pt x="1871" y="196"/>
                    <a:pt x="1871" y="196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1" y="194"/>
                    <a:pt x="1871" y="194"/>
                    <a:pt x="1871" y="194"/>
                  </a:cubicBezTo>
                  <a:cubicBezTo>
                    <a:pt x="1871" y="195"/>
                    <a:pt x="1871" y="195"/>
                    <a:pt x="1871" y="196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1" y="194"/>
                    <a:pt x="1871" y="194"/>
                    <a:pt x="1871" y="194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1" y="192"/>
                    <a:pt x="1871" y="192"/>
                    <a:pt x="1871" y="192"/>
                  </a:cubicBezTo>
                  <a:cubicBezTo>
                    <a:pt x="1871" y="193"/>
                    <a:pt x="1871" y="193"/>
                    <a:pt x="1871" y="194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1" y="192"/>
                    <a:pt x="1871" y="192"/>
                    <a:pt x="1871" y="192"/>
                  </a:cubicBezTo>
                  <a:cubicBezTo>
                    <a:pt x="1875" y="194"/>
                    <a:pt x="1875" y="194"/>
                    <a:pt x="1875" y="194"/>
                  </a:cubicBezTo>
                  <a:cubicBezTo>
                    <a:pt x="1877" y="191"/>
                    <a:pt x="1877" y="191"/>
                    <a:pt x="1877" y="191"/>
                  </a:cubicBezTo>
                  <a:cubicBezTo>
                    <a:pt x="1877" y="191"/>
                    <a:pt x="1814" y="152"/>
                    <a:pt x="1748" y="114"/>
                  </a:cubicBezTo>
                  <a:cubicBezTo>
                    <a:pt x="1715" y="95"/>
                    <a:pt x="1682" y="76"/>
                    <a:pt x="1656" y="62"/>
                  </a:cubicBezTo>
                  <a:cubicBezTo>
                    <a:pt x="1643" y="55"/>
                    <a:pt x="1631" y="49"/>
                    <a:pt x="1623" y="45"/>
                  </a:cubicBezTo>
                  <a:cubicBezTo>
                    <a:pt x="1618" y="43"/>
                    <a:pt x="1615" y="41"/>
                    <a:pt x="1612" y="40"/>
                  </a:cubicBezTo>
                  <a:cubicBezTo>
                    <a:pt x="1610" y="39"/>
                    <a:pt x="1609" y="39"/>
                    <a:pt x="1608" y="38"/>
                  </a:cubicBezTo>
                  <a:cubicBezTo>
                    <a:pt x="1607" y="38"/>
                    <a:pt x="1606" y="38"/>
                    <a:pt x="1604" y="38"/>
                  </a:cubicBezTo>
                  <a:cubicBezTo>
                    <a:pt x="1604" y="38"/>
                    <a:pt x="1603" y="38"/>
                    <a:pt x="1602" y="38"/>
                  </a:cubicBezTo>
                  <a:cubicBezTo>
                    <a:pt x="1602" y="38"/>
                    <a:pt x="1601" y="39"/>
                    <a:pt x="1600" y="40"/>
                  </a:cubicBezTo>
                  <a:cubicBezTo>
                    <a:pt x="1603" y="42"/>
                    <a:pt x="1603" y="42"/>
                    <a:pt x="1603" y="42"/>
                  </a:cubicBezTo>
                  <a:cubicBezTo>
                    <a:pt x="1600" y="40"/>
                    <a:pt x="1600" y="40"/>
                    <a:pt x="1600" y="40"/>
                  </a:cubicBezTo>
                  <a:cubicBezTo>
                    <a:pt x="1600" y="40"/>
                    <a:pt x="1599" y="41"/>
                    <a:pt x="1599" y="42"/>
                  </a:cubicBezTo>
                  <a:cubicBezTo>
                    <a:pt x="1599" y="43"/>
                    <a:pt x="1600" y="43"/>
                    <a:pt x="1600" y="44"/>
                  </a:cubicBezTo>
                  <a:cubicBezTo>
                    <a:pt x="1600" y="44"/>
                    <a:pt x="1600" y="45"/>
                    <a:pt x="1600" y="45"/>
                  </a:cubicBezTo>
                  <a:cubicBezTo>
                    <a:pt x="1601" y="45"/>
                    <a:pt x="1601" y="46"/>
                    <a:pt x="1601" y="46"/>
                  </a:cubicBezTo>
                  <a:cubicBezTo>
                    <a:pt x="1603" y="47"/>
                    <a:pt x="1604" y="48"/>
                    <a:pt x="1607" y="50"/>
                  </a:cubicBezTo>
                  <a:cubicBezTo>
                    <a:pt x="1617" y="57"/>
                    <a:pt x="1639" y="70"/>
                    <a:pt x="1666" y="87"/>
                  </a:cubicBezTo>
                  <a:cubicBezTo>
                    <a:pt x="1706" y="112"/>
                    <a:pt x="1758" y="144"/>
                    <a:pt x="1800" y="170"/>
                  </a:cubicBezTo>
                  <a:cubicBezTo>
                    <a:pt x="1821" y="183"/>
                    <a:pt x="1839" y="194"/>
                    <a:pt x="1852" y="202"/>
                  </a:cubicBezTo>
                  <a:cubicBezTo>
                    <a:pt x="1859" y="206"/>
                    <a:pt x="1864" y="209"/>
                    <a:pt x="1868" y="212"/>
                  </a:cubicBezTo>
                  <a:cubicBezTo>
                    <a:pt x="1870" y="213"/>
                    <a:pt x="1871" y="214"/>
                    <a:pt x="1872" y="214"/>
                  </a:cubicBezTo>
                  <a:cubicBezTo>
                    <a:pt x="1872" y="215"/>
                    <a:pt x="1873" y="215"/>
                    <a:pt x="1873" y="215"/>
                  </a:cubicBezTo>
                  <a:cubicBezTo>
                    <a:pt x="1873" y="215"/>
                    <a:pt x="1873" y="215"/>
                    <a:pt x="1873" y="215"/>
                  </a:cubicBezTo>
                  <a:cubicBezTo>
                    <a:pt x="1874" y="214"/>
                    <a:pt x="1874" y="214"/>
                    <a:pt x="1874" y="214"/>
                  </a:cubicBezTo>
                  <a:cubicBezTo>
                    <a:pt x="1873" y="215"/>
                    <a:pt x="1873" y="215"/>
                    <a:pt x="1873" y="215"/>
                  </a:cubicBezTo>
                  <a:cubicBezTo>
                    <a:pt x="1873" y="215"/>
                    <a:pt x="1873" y="215"/>
                    <a:pt x="1873" y="215"/>
                  </a:cubicBezTo>
                  <a:cubicBezTo>
                    <a:pt x="1874" y="214"/>
                    <a:pt x="1874" y="214"/>
                    <a:pt x="1874" y="214"/>
                  </a:cubicBezTo>
                  <a:cubicBezTo>
                    <a:pt x="1873" y="215"/>
                    <a:pt x="1873" y="215"/>
                    <a:pt x="1873" y="215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2" y="215"/>
                    <a:pt x="1872" y="215"/>
                    <a:pt x="1872" y="215"/>
                  </a:cubicBezTo>
                  <a:cubicBezTo>
                    <a:pt x="1873" y="215"/>
                    <a:pt x="1873" y="215"/>
                    <a:pt x="1873" y="215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2" y="215"/>
                    <a:pt x="1872" y="215"/>
                    <a:pt x="1872" y="215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2" y="214"/>
                    <a:pt x="1872" y="214"/>
                    <a:pt x="1872" y="214"/>
                  </a:cubicBezTo>
                  <a:cubicBezTo>
                    <a:pt x="1872" y="215"/>
                    <a:pt x="1872" y="215"/>
                    <a:pt x="1872" y="215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2" y="214"/>
                    <a:pt x="1872" y="214"/>
                    <a:pt x="1872" y="214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1" y="212"/>
                    <a:pt x="1871" y="212"/>
                    <a:pt x="1871" y="212"/>
                  </a:cubicBezTo>
                  <a:cubicBezTo>
                    <a:pt x="1872" y="213"/>
                    <a:pt x="1872" y="214"/>
                    <a:pt x="1872" y="214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1" y="212"/>
                    <a:pt x="1871" y="212"/>
                    <a:pt x="1871" y="212"/>
                  </a:cubicBezTo>
                  <a:cubicBezTo>
                    <a:pt x="1875" y="212"/>
                    <a:pt x="1875" y="212"/>
                    <a:pt x="1875" y="212"/>
                  </a:cubicBezTo>
                  <a:cubicBezTo>
                    <a:pt x="1877" y="209"/>
                    <a:pt x="1877" y="209"/>
                    <a:pt x="1877" y="209"/>
                  </a:cubicBezTo>
                  <a:cubicBezTo>
                    <a:pt x="1591" y="43"/>
                    <a:pt x="1591" y="43"/>
                    <a:pt x="1591" y="43"/>
                  </a:cubicBezTo>
                  <a:cubicBezTo>
                    <a:pt x="1589" y="42"/>
                    <a:pt x="1586" y="43"/>
                    <a:pt x="1585" y="45"/>
                  </a:cubicBezTo>
                  <a:cubicBezTo>
                    <a:pt x="1584" y="46"/>
                    <a:pt x="1585" y="49"/>
                    <a:pt x="1586" y="50"/>
                  </a:cubicBezTo>
                  <a:cubicBezTo>
                    <a:pt x="1875" y="231"/>
                    <a:pt x="1875" y="231"/>
                    <a:pt x="1875" y="231"/>
                  </a:cubicBezTo>
                  <a:cubicBezTo>
                    <a:pt x="1877" y="227"/>
                    <a:pt x="1877" y="227"/>
                    <a:pt x="1877" y="227"/>
                  </a:cubicBezTo>
                  <a:cubicBezTo>
                    <a:pt x="1879" y="224"/>
                    <a:pt x="1879" y="224"/>
                    <a:pt x="1879" y="224"/>
                  </a:cubicBezTo>
                  <a:cubicBezTo>
                    <a:pt x="1879" y="224"/>
                    <a:pt x="1804" y="179"/>
                    <a:pt x="1728" y="135"/>
                  </a:cubicBezTo>
                  <a:cubicBezTo>
                    <a:pt x="1690" y="113"/>
                    <a:pt x="1652" y="90"/>
                    <a:pt x="1623" y="74"/>
                  </a:cubicBezTo>
                  <a:cubicBezTo>
                    <a:pt x="1609" y="65"/>
                    <a:pt x="1597" y="58"/>
                    <a:pt x="1588" y="53"/>
                  </a:cubicBezTo>
                  <a:cubicBezTo>
                    <a:pt x="1584" y="51"/>
                    <a:pt x="1580" y="49"/>
                    <a:pt x="1578" y="48"/>
                  </a:cubicBezTo>
                  <a:cubicBezTo>
                    <a:pt x="1576" y="47"/>
                    <a:pt x="1575" y="47"/>
                    <a:pt x="1575" y="46"/>
                  </a:cubicBezTo>
                  <a:cubicBezTo>
                    <a:pt x="1574" y="46"/>
                    <a:pt x="1574" y="46"/>
                    <a:pt x="1573" y="46"/>
                  </a:cubicBezTo>
                  <a:cubicBezTo>
                    <a:pt x="1573" y="45"/>
                    <a:pt x="1573" y="45"/>
                    <a:pt x="1573" y="45"/>
                  </a:cubicBezTo>
                  <a:cubicBezTo>
                    <a:pt x="1573" y="45"/>
                    <a:pt x="1572" y="45"/>
                    <a:pt x="1572" y="45"/>
                  </a:cubicBezTo>
                  <a:cubicBezTo>
                    <a:pt x="1571" y="45"/>
                    <a:pt x="1571" y="45"/>
                    <a:pt x="1570" y="46"/>
                  </a:cubicBezTo>
                  <a:cubicBezTo>
                    <a:pt x="1570" y="46"/>
                    <a:pt x="1569" y="46"/>
                    <a:pt x="1568" y="47"/>
                  </a:cubicBezTo>
                  <a:cubicBezTo>
                    <a:pt x="1567" y="49"/>
                    <a:pt x="1567" y="52"/>
                    <a:pt x="1569" y="53"/>
                  </a:cubicBezTo>
                  <a:cubicBezTo>
                    <a:pt x="1632" y="92"/>
                    <a:pt x="1632" y="92"/>
                    <a:pt x="1632" y="92"/>
                  </a:cubicBezTo>
                  <a:cubicBezTo>
                    <a:pt x="1553" y="46"/>
                    <a:pt x="1553" y="46"/>
                    <a:pt x="1553" y="46"/>
                  </a:cubicBezTo>
                  <a:cubicBezTo>
                    <a:pt x="1551" y="45"/>
                    <a:pt x="1549" y="45"/>
                    <a:pt x="1548" y="47"/>
                  </a:cubicBezTo>
                  <a:cubicBezTo>
                    <a:pt x="1547" y="49"/>
                    <a:pt x="1547" y="51"/>
                    <a:pt x="1549" y="53"/>
                  </a:cubicBezTo>
                  <a:cubicBezTo>
                    <a:pt x="1549" y="53"/>
                    <a:pt x="1554" y="56"/>
                    <a:pt x="1563" y="61"/>
                  </a:cubicBezTo>
                  <a:cubicBezTo>
                    <a:pt x="1594" y="80"/>
                    <a:pt x="1671" y="128"/>
                    <a:pt x="1740" y="171"/>
                  </a:cubicBezTo>
                  <a:cubicBezTo>
                    <a:pt x="1774" y="193"/>
                    <a:pt x="1807" y="213"/>
                    <a:pt x="1831" y="228"/>
                  </a:cubicBezTo>
                  <a:cubicBezTo>
                    <a:pt x="1843" y="236"/>
                    <a:pt x="1853" y="242"/>
                    <a:pt x="1860" y="246"/>
                  </a:cubicBezTo>
                  <a:cubicBezTo>
                    <a:pt x="1863" y="248"/>
                    <a:pt x="1866" y="250"/>
                    <a:pt x="1868" y="251"/>
                  </a:cubicBezTo>
                  <a:cubicBezTo>
                    <a:pt x="1869" y="252"/>
                    <a:pt x="1869" y="252"/>
                    <a:pt x="1870" y="253"/>
                  </a:cubicBezTo>
                  <a:cubicBezTo>
                    <a:pt x="1870" y="253"/>
                    <a:pt x="1870" y="253"/>
                    <a:pt x="1870" y="253"/>
                  </a:cubicBezTo>
                  <a:cubicBezTo>
                    <a:pt x="1871" y="251"/>
                    <a:pt x="1871" y="251"/>
                    <a:pt x="1871" y="251"/>
                  </a:cubicBezTo>
                  <a:cubicBezTo>
                    <a:pt x="1870" y="253"/>
                    <a:pt x="1870" y="253"/>
                    <a:pt x="1870" y="253"/>
                  </a:cubicBezTo>
                  <a:cubicBezTo>
                    <a:pt x="1870" y="253"/>
                    <a:pt x="1870" y="253"/>
                    <a:pt x="1870" y="253"/>
                  </a:cubicBezTo>
                  <a:cubicBezTo>
                    <a:pt x="1871" y="251"/>
                    <a:pt x="1871" y="251"/>
                    <a:pt x="1871" y="251"/>
                  </a:cubicBezTo>
                  <a:cubicBezTo>
                    <a:pt x="1870" y="253"/>
                    <a:pt x="1870" y="253"/>
                    <a:pt x="1870" y="253"/>
                  </a:cubicBezTo>
                  <a:cubicBezTo>
                    <a:pt x="1872" y="250"/>
                    <a:pt x="1872" y="250"/>
                    <a:pt x="1872" y="250"/>
                  </a:cubicBezTo>
                  <a:cubicBezTo>
                    <a:pt x="1869" y="252"/>
                    <a:pt x="1869" y="252"/>
                    <a:pt x="1869" y="252"/>
                  </a:cubicBezTo>
                  <a:cubicBezTo>
                    <a:pt x="1870" y="253"/>
                    <a:pt x="1870" y="253"/>
                    <a:pt x="1870" y="253"/>
                  </a:cubicBezTo>
                  <a:cubicBezTo>
                    <a:pt x="1872" y="250"/>
                    <a:pt x="1872" y="250"/>
                    <a:pt x="1872" y="250"/>
                  </a:cubicBezTo>
                  <a:cubicBezTo>
                    <a:pt x="1869" y="252"/>
                    <a:pt x="1869" y="252"/>
                    <a:pt x="1869" y="252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69" y="252"/>
                    <a:pt x="1869" y="252"/>
                    <a:pt x="1869" y="252"/>
                  </a:cubicBezTo>
                  <a:cubicBezTo>
                    <a:pt x="1869" y="252"/>
                    <a:pt x="1869" y="252"/>
                    <a:pt x="1869" y="252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69" y="252"/>
                    <a:pt x="1869" y="252"/>
                    <a:pt x="1869" y="252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69" y="250"/>
                    <a:pt x="1869" y="250"/>
                    <a:pt x="1869" y="250"/>
                  </a:cubicBezTo>
                  <a:cubicBezTo>
                    <a:pt x="1869" y="251"/>
                    <a:pt x="1869" y="251"/>
                    <a:pt x="1869" y="252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69" y="250"/>
                    <a:pt x="1869" y="250"/>
                    <a:pt x="1869" y="250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73" y="246"/>
                    <a:pt x="1873" y="246"/>
                    <a:pt x="1873" y="246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74" y="246"/>
                    <a:pt x="1874" y="246"/>
                    <a:pt x="1874" y="246"/>
                  </a:cubicBezTo>
                  <a:cubicBezTo>
                    <a:pt x="1873" y="246"/>
                    <a:pt x="1873" y="246"/>
                    <a:pt x="1873" y="246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74" y="246"/>
                    <a:pt x="1874" y="246"/>
                    <a:pt x="1874" y="246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74" y="246"/>
                    <a:pt x="1874" y="246"/>
                    <a:pt x="1874" y="246"/>
                  </a:cubicBezTo>
                  <a:cubicBezTo>
                    <a:pt x="1874" y="246"/>
                    <a:pt x="1874" y="246"/>
                    <a:pt x="1874" y="246"/>
                  </a:cubicBezTo>
                  <a:cubicBezTo>
                    <a:pt x="1873" y="250"/>
                    <a:pt x="1873" y="250"/>
                    <a:pt x="1873" y="250"/>
                  </a:cubicBezTo>
                  <a:cubicBezTo>
                    <a:pt x="1874" y="246"/>
                    <a:pt x="1874" y="246"/>
                    <a:pt x="1874" y="246"/>
                  </a:cubicBezTo>
                  <a:cubicBezTo>
                    <a:pt x="1873" y="249"/>
                    <a:pt x="1873" y="249"/>
                    <a:pt x="1873" y="249"/>
                  </a:cubicBezTo>
                  <a:cubicBezTo>
                    <a:pt x="1875" y="246"/>
                    <a:pt x="1875" y="246"/>
                    <a:pt x="1875" y="246"/>
                  </a:cubicBezTo>
                  <a:cubicBezTo>
                    <a:pt x="1874" y="246"/>
                    <a:pt x="1874" y="246"/>
                    <a:pt x="1874" y="246"/>
                  </a:cubicBezTo>
                  <a:cubicBezTo>
                    <a:pt x="1873" y="249"/>
                    <a:pt x="1873" y="249"/>
                    <a:pt x="1873" y="249"/>
                  </a:cubicBezTo>
                  <a:cubicBezTo>
                    <a:pt x="1875" y="246"/>
                    <a:pt x="1875" y="246"/>
                    <a:pt x="1875" y="246"/>
                  </a:cubicBezTo>
                  <a:cubicBezTo>
                    <a:pt x="1875" y="246"/>
                    <a:pt x="1875" y="246"/>
                    <a:pt x="1875" y="246"/>
                  </a:cubicBezTo>
                  <a:cubicBezTo>
                    <a:pt x="1874" y="246"/>
                    <a:pt x="1873" y="245"/>
                    <a:pt x="1870" y="244"/>
                  </a:cubicBezTo>
                  <a:cubicBezTo>
                    <a:pt x="1850" y="231"/>
                    <a:pt x="1772" y="183"/>
                    <a:pt x="1696" y="137"/>
                  </a:cubicBezTo>
                  <a:cubicBezTo>
                    <a:pt x="1658" y="114"/>
                    <a:pt x="1621" y="92"/>
                    <a:pt x="1592" y="76"/>
                  </a:cubicBezTo>
                  <a:cubicBezTo>
                    <a:pt x="1578" y="68"/>
                    <a:pt x="1565" y="61"/>
                    <a:pt x="1556" y="56"/>
                  </a:cubicBezTo>
                  <a:cubicBezTo>
                    <a:pt x="1551" y="54"/>
                    <a:pt x="1547" y="52"/>
                    <a:pt x="1544" y="51"/>
                  </a:cubicBezTo>
                  <a:cubicBezTo>
                    <a:pt x="1542" y="50"/>
                    <a:pt x="1541" y="49"/>
                    <a:pt x="1539" y="49"/>
                  </a:cubicBezTo>
                  <a:cubicBezTo>
                    <a:pt x="1538" y="49"/>
                    <a:pt x="1537" y="48"/>
                    <a:pt x="1536" y="48"/>
                  </a:cubicBezTo>
                  <a:cubicBezTo>
                    <a:pt x="1535" y="48"/>
                    <a:pt x="1535" y="48"/>
                    <a:pt x="1534" y="49"/>
                  </a:cubicBezTo>
                  <a:cubicBezTo>
                    <a:pt x="1533" y="49"/>
                    <a:pt x="1532" y="50"/>
                    <a:pt x="1531" y="51"/>
                  </a:cubicBezTo>
                  <a:cubicBezTo>
                    <a:pt x="1535" y="53"/>
                    <a:pt x="1535" y="53"/>
                    <a:pt x="1535" y="53"/>
                  </a:cubicBezTo>
                  <a:cubicBezTo>
                    <a:pt x="1531" y="51"/>
                    <a:pt x="1531" y="51"/>
                    <a:pt x="1531" y="51"/>
                  </a:cubicBezTo>
                  <a:cubicBezTo>
                    <a:pt x="1531" y="51"/>
                    <a:pt x="1531" y="52"/>
                    <a:pt x="1531" y="53"/>
                  </a:cubicBezTo>
                  <a:cubicBezTo>
                    <a:pt x="1531" y="54"/>
                    <a:pt x="1531" y="55"/>
                    <a:pt x="1531" y="56"/>
                  </a:cubicBezTo>
                  <a:cubicBezTo>
                    <a:pt x="1532" y="57"/>
                    <a:pt x="1533" y="58"/>
                    <a:pt x="1534" y="59"/>
                  </a:cubicBezTo>
                  <a:cubicBezTo>
                    <a:pt x="1536" y="61"/>
                    <a:pt x="1539" y="64"/>
                    <a:pt x="1543" y="67"/>
                  </a:cubicBezTo>
                  <a:cubicBezTo>
                    <a:pt x="1557" y="78"/>
                    <a:pt x="1585" y="96"/>
                    <a:pt x="1619" y="117"/>
                  </a:cubicBezTo>
                  <a:cubicBezTo>
                    <a:pt x="1719" y="179"/>
                    <a:pt x="1871" y="268"/>
                    <a:pt x="1871" y="268"/>
                  </a:cubicBezTo>
                  <a:cubicBezTo>
                    <a:pt x="1873" y="269"/>
                    <a:pt x="1875" y="268"/>
                    <a:pt x="1876" y="266"/>
                  </a:cubicBezTo>
                  <a:cubicBezTo>
                    <a:pt x="1878" y="264"/>
                    <a:pt x="1877" y="262"/>
                    <a:pt x="1875" y="261"/>
                  </a:cubicBezTo>
                  <a:cubicBezTo>
                    <a:pt x="1875" y="261"/>
                    <a:pt x="1786" y="209"/>
                    <a:pt x="1696" y="157"/>
                  </a:cubicBezTo>
                  <a:cubicBezTo>
                    <a:pt x="1652" y="131"/>
                    <a:pt x="1607" y="105"/>
                    <a:pt x="1573" y="86"/>
                  </a:cubicBezTo>
                  <a:cubicBezTo>
                    <a:pt x="1556" y="76"/>
                    <a:pt x="1542" y="68"/>
                    <a:pt x="1532" y="62"/>
                  </a:cubicBezTo>
                  <a:cubicBezTo>
                    <a:pt x="1527" y="59"/>
                    <a:pt x="1523" y="57"/>
                    <a:pt x="1520" y="55"/>
                  </a:cubicBezTo>
                  <a:cubicBezTo>
                    <a:pt x="1519" y="55"/>
                    <a:pt x="1518" y="54"/>
                    <a:pt x="1517" y="54"/>
                  </a:cubicBezTo>
                  <a:cubicBezTo>
                    <a:pt x="1517" y="53"/>
                    <a:pt x="1517" y="53"/>
                    <a:pt x="1516" y="53"/>
                  </a:cubicBezTo>
                  <a:cubicBezTo>
                    <a:pt x="1516" y="53"/>
                    <a:pt x="1516" y="53"/>
                    <a:pt x="1516" y="53"/>
                  </a:cubicBezTo>
                  <a:cubicBezTo>
                    <a:pt x="1515" y="53"/>
                    <a:pt x="1515" y="53"/>
                    <a:pt x="1515" y="53"/>
                  </a:cubicBezTo>
                  <a:cubicBezTo>
                    <a:pt x="1515" y="53"/>
                    <a:pt x="1515" y="53"/>
                    <a:pt x="1515" y="53"/>
                  </a:cubicBezTo>
                  <a:cubicBezTo>
                    <a:pt x="1515" y="53"/>
                    <a:pt x="1515" y="53"/>
                    <a:pt x="1514" y="53"/>
                  </a:cubicBezTo>
                  <a:cubicBezTo>
                    <a:pt x="1513" y="53"/>
                    <a:pt x="1512" y="53"/>
                    <a:pt x="1511" y="54"/>
                  </a:cubicBezTo>
                  <a:cubicBezTo>
                    <a:pt x="1511" y="55"/>
                    <a:pt x="1510" y="55"/>
                    <a:pt x="1510" y="56"/>
                  </a:cubicBezTo>
                  <a:cubicBezTo>
                    <a:pt x="1510" y="56"/>
                    <a:pt x="1510" y="56"/>
                    <a:pt x="1510" y="57"/>
                  </a:cubicBezTo>
                  <a:cubicBezTo>
                    <a:pt x="1510" y="58"/>
                    <a:pt x="1510" y="58"/>
                    <a:pt x="1511" y="58"/>
                  </a:cubicBezTo>
                  <a:cubicBezTo>
                    <a:pt x="1511" y="59"/>
                    <a:pt x="1511" y="59"/>
                    <a:pt x="1511" y="60"/>
                  </a:cubicBezTo>
                  <a:cubicBezTo>
                    <a:pt x="1512" y="60"/>
                    <a:pt x="1512" y="60"/>
                    <a:pt x="1512" y="61"/>
                  </a:cubicBezTo>
                  <a:cubicBezTo>
                    <a:pt x="1514" y="62"/>
                    <a:pt x="1516" y="63"/>
                    <a:pt x="1520" y="66"/>
                  </a:cubicBezTo>
                  <a:cubicBezTo>
                    <a:pt x="1533" y="75"/>
                    <a:pt x="1562" y="93"/>
                    <a:pt x="1598" y="116"/>
                  </a:cubicBezTo>
                  <a:cubicBezTo>
                    <a:pt x="1706" y="183"/>
                    <a:pt x="1876" y="288"/>
                    <a:pt x="1876" y="288"/>
                  </a:cubicBezTo>
                  <a:cubicBezTo>
                    <a:pt x="1878" y="284"/>
                    <a:pt x="1878" y="284"/>
                    <a:pt x="1878" y="284"/>
                  </a:cubicBezTo>
                  <a:cubicBezTo>
                    <a:pt x="1875" y="282"/>
                    <a:pt x="1875" y="282"/>
                    <a:pt x="1875" y="282"/>
                  </a:cubicBezTo>
                  <a:cubicBezTo>
                    <a:pt x="1878" y="284"/>
                    <a:pt x="1878" y="284"/>
                    <a:pt x="1878" y="284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6" y="281"/>
                    <a:pt x="1875" y="281"/>
                    <a:pt x="1875" y="282"/>
                  </a:cubicBezTo>
                  <a:cubicBezTo>
                    <a:pt x="1878" y="284"/>
                    <a:pt x="1878" y="284"/>
                    <a:pt x="1878" y="284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3"/>
                    <a:pt x="1877" y="283"/>
                    <a:pt x="1877" y="283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3"/>
                    <a:pt x="1877" y="283"/>
                    <a:pt x="1877" y="283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7" y="281"/>
                    <a:pt x="1877" y="281"/>
                  </a:cubicBezTo>
                  <a:cubicBezTo>
                    <a:pt x="1877" y="281"/>
                    <a:pt x="1876" y="280"/>
                    <a:pt x="1875" y="280"/>
                  </a:cubicBezTo>
                  <a:cubicBezTo>
                    <a:pt x="1870" y="278"/>
                    <a:pt x="1861" y="274"/>
                    <a:pt x="1848" y="267"/>
                  </a:cubicBezTo>
                  <a:cubicBezTo>
                    <a:pt x="1804" y="243"/>
                    <a:pt x="1722" y="194"/>
                    <a:pt x="1649" y="150"/>
                  </a:cubicBezTo>
                  <a:cubicBezTo>
                    <a:pt x="1613" y="128"/>
                    <a:pt x="1579" y="107"/>
                    <a:pt x="1554" y="92"/>
                  </a:cubicBezTo>
                  <a:cubicBezTo>
                    <a:pt x="1542" y="84"/>
                    <a:pt x="1531" y="78"/>
                    <a:pt x="1524" y="74"/>
                  </a:cubicBezTo>
                  <a:cubicBezTo>
                    <a:pt x="1520" y="72"/>
                    <a:pt x="1517" y="70"/>
                    <a:pt x="1515" y="69"/>
                  </a:cubicBezTo>
                  <a:cubicBezTo>
                    <a:pt x="1514" y="68"/>
                    <a:pt x="1513" y="68"/>
                    <a:pt x="1512" y="68"/>
                  </a:cubicBezTo>
                  <a:cubicBezTo>
                    <a:pt x="1512" y="67"/>
                    <a:pt x="1511" y="67"/>
                    <a:pt x="1511" y="67"/>
                  </a:cubicBezTo>
                  <a:cubicBezTo>
                    <a:pt x="1510" y="67"/>
                    <a:pt x="1510" y="67"/>
                    <a:pt x="1509" y="67"/>
                  </a:cubicBezTo>
                  <a:cubicBezTo>
                    <a:pt x="1509" y="67"/>
                    <a:pt x="1508" y="67"/>
                    <a:pt x="1508" y="67"/>
                  </a:cubicBezTo>
                  <a:cubicBezTo>
                    <a:pt x="1507" y="67"/>
                    <a:pt x="1506" y="68"/>
                    <a:pt x="1506" y="69"/>
                  </a:cubicBezTo>
                  <a:cubicBezTo>
                    <a:pt x="1504" y="71"/>
                    <a:pt x="1505" y="73"/>
                    <a:pt x="1507" y="74"/>
                  </a:cubicBezTo>
                  <a:cubicBezTo>
                    <a:pt x="1872" y="303"/>
                    <a:pt x="1872" y="303"/>
                    <a:pt x="1872" y="303"/>
                  </a:cubicBezTo>
                  <a:cubicBezTo>
                    <a:pt x="1874" y="299"/>
                    <a:pt x="1874" y="299"/>
                    <a:pt x="1874" y="299"/>
                  </a:cubicBezTo>
                  <a:cubicBezTo>
                    <a:pt x="1874" y="295"/>
                    <a:pt x="1874" y="295"/>
                    <a:pt x="1874" y="295"/>
                  </a:cubicBezTo>
                  <a:cubicBezTo>
                    <a:pt x="1874" y="299"/>
                    <a:pt x="1874" y="299"/>
                    <a:pt x="1874" y="299"/>
                  </a:cubicBezTo>
                  <a:cubicBezTo>
                    <a:pt x="1875" y="295"/>
                    <a:pt x="1875" y="295"/>
                    <a:pt x="1875" y="295"/>
                  </a:cubicBezTo>
                  <a:cubicBezTo>
                    <a:pt x="1875" y="295"/>
                    <a:pt x="1875" y="295"/>
                    <a:pt x="1874" y="295"/>
                  </a:cubicBezTo>
                  <a:cubicBezTo>
                    <a:pt x="1874" y="299"/>
                    <a:pt x="1874" y="299"/>
                    <a:pt x="1874" y="299"/>
                  </a:cubicBezTo>
                  <a:cubicBezTo>
                    <a:pt x="1875" y="295"/>
                    <a:pt x="1875" y="295"/>
                    <a:pt x="1875" y="295"/>
                  </a:cubicBezTo>
                  <a:cubicBezTo>
                    <a:pt x="1875" y="298"/>
                    <a:pt x="1875" y="298"/>
                    <a:pt x="1875" y="298"/>
                  </a:cubicBezTo>
                  <a:cubicBezTo>
                    <a:pt x="1876" y="296"/>
                    <a:pt x="1876" y="296"/>
                    <a:pt x="1876" y="296"/>
                  </a:cubicBezTo>
                  <a:cubicBezTo>
                    <a:pt x="1876" y="296"/>
                    <a:pt x="1876" y="296"/>
                    <a:pt x="1875" y="295"/>
                  </a:cubicBezTo>
                  <a:cubicBezTo>
                    <a:pt x="1875" y="298"/>
                    <a:pt x="1875" y="298"/>
                    <a:pt x="1875" y="298"/>
                  </a:cubicBezTo>
                  <a:cubicBezTo>
                    <a:pt x="1876" y="296"/>
                    <a:pt x="1876" y="296"/>
                    <a:pt x="1876" y="296"/>
                  </a:cubicBezTo>
                  <a:cubicBezTo>
                    <a:pt x="1876" y="296"/>
                    <a:pt x="1875" y="295"/>
                    <a:pt x="1874" y="295"/>
                  </a:cubicBezTo>
                  <a:cubicBezTo>
                    <a:pt x="1867" y="291"/>
                    <a:pt x="1841" y="276"/>
                    <a:pt x="1805" y="256"/>
                  </a:cubicBezTo>
                  <a:cubicBezTo>
                    <a:pt x="1752" y="225"/>
                    <a:pt x="1679" y="183"/>
                    <a:pt x="1618" y="148"/>
                  </a:cubicBezTo>
                  <a:cubicBezTo>
                    <a:pt x="1588" y="131"/>
                    <a:pt x="1561" y="115"/>
                    <a:pt x="1542" y="104"/>
                  </a:cubicBezTo>
                  <a:cubicBezTo>
                    <a:pt x="1532" y="99"/>
                    <a:pt x="1525" y="94"/>
                    <a:pt x="1519" y="91"/>
                  </a:cubicBezTo>
                  <a:cubicBezTo>
                    <a:pt x="1514" y="88"/>
                    <a:pt x="1511" y="86"/>
                    <a:pt x="1511" y="86"/>
                  </a:cubicBezTo>
                  <a:cubicBezTo>
                    <a:pt x="1509" y="85"/>
                    <a:pt x="1507" y="86"/>
                    <a:pt x="1505" y="88"/>
                  </a:cubicBezTo>
                  <a:cubicBezTo>
                    <a:pt x="1504" y="90"/>
                    <a:pt x="1505" y="92"/>
                    <a:pt x="1507" y="93"/>
                  </a:cubicBezTo>
                  <a:cubicBezTo>
                    <a:pt x="1877" y="324"/>
                    <a:pt x="1877" y="324"/>
                    <a:pt x="1877" y="324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6" y="318"/>
                    <a:pt x="1876" y="318"/>
                    <a:pt x="1876" y="318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7" y="317"/>
                    <a:pt x="1877" y="317"/>
                    <a:pt x="1877" y="317"/>
                  </a:cubicBezTo>
                  <a:cubicBezTo>
                    <a:pt x="1877" y="317"/>
                    <a:pt x="1876" y="318"/>
                    <a:pt x="1876" y="318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7" y="317"/>
                    <a:pt x="1877" y="317"/>
                    <a:pt x="1877" y="317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9" y="317"/>
                    <a:pt x="1879" y="317"/>
                    <a:pt x="1879" y="317"/>
                  </a:cubicBezTo>
                  <a:cubicBezTo>
                    <a:pt x="1878" y="317"/>
                    <a:pt x="1878" y="317"/>
                    <a:pt x="1877" y="317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9" y="317"/>
                    <a:pt x="1879" y="317"/>
                    <a:pt x="1879" y="317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9" y="317"/>
                    <a:pt x="1879" y="317"/>
                    <a:pt x="1879" y="317"/>
                  </a:cubicBezTo>
                  <a:cubicBezTo>
                    <a:pt x="1879" y="317"/>
                    <a:pt x="1879" y="317"/>
                    <a:pt x="1879" y="317"/>
                  </a:cubicBezTo>
                  <a:cubicBezTo>
                    <a:pt x="1879" y="321"/>
                    <a:pt x="1879" y="321"/>
                    <a:pt x="1879" y="321"/>
                  </a:cubicBezTo>
                  <a:cubicBezTo>
                    <a:pt x="1879" y="317"/>
                    <a:pt x="1879" y="317"/>
                    <a:pt x="1879" y="317"/>
                  </a:cubicBezTo>
                  <a:cubicBezTo>
                    <a:pt x="1879" y="319"/>
                    <a:pt x="1879" y="319"/>
                    <a:pt x="1879" y="319"/>
                  </a:cubicBezTo>
                  <a:cubicBezTo>
                    <a:pt x="1880" y="317"/>
                    <a:pt x="1880" y="317"/>
                    <a:pt x="1880" y="317"/>
                  </a:cubicBezTo>
                  <a:cubicBezTo>
                    <a:pt x="1879" y="317"/>
                    <a:pt x="1879" y="317"/>
                    <a:pt x="1879" y="317"/>
                  </a:cubicBezTo>
                  <a:cubicBezTo>
                    <a:pt x="1879" y="319"/>
                    <a:pt x="1879" y="319"/>
                    <a:pt x="1879" y="319"/>
                  </a:cubicBezTo>
                  <a:cubicBezTo>
                    <a:pt x="1880" y="317"/>
                    <a:pt x="1880" y="317"/>
                    <a:pt x="1880" y="317"/>
                  </a:cubicBezTo>
                  <a:cubicBezTo>
                    <a:pt x="1880" y="317"/>
                    <a:pt x="1879" y="317"/>
                    <a:pt x="1878" y="316"/>
                  </a:cubicBezTo>
                  <a:cubicBezTo>
                    <a:pt x="1874" y="314"/>
                    <a:pt x="1866" y="310"/>
                    <a:pt x="1854" y="303"/>
                  </a:cubicBezTo>
                  <a:cubicBezTo>
                    <a:pt x="1811" y="279"/>
                    <a:pt x="1727" y="230"/>
                    <a:pt x="1653" y="187"/>
                  </a:cubicBezTo>
                  <a:cubicBezTo>
                    <a:pt x="1616" y="165"/>
                    <a:pt x="1581" y="145"/>
                    <a:pt x="1556" y="131"/>
                  </a:cubicBezTo>
                  <a:cubicBezTo>
                    <a:pt x="1544" y="123"/>
                    <a:pt x="1533" y="118"/>
                    <a:pt x="1526" y="113"/>
                  </a:cubicBezTo>
                  <a:cubicBezTo>
                    <a:pt x="1519" y="109"/>
                    <a:pt x="1515" y="107"/>
                    <a:pt x="1515" y="107"/>
                  </a:cubicBezTo>
                  <a:cubicBezTo>
                    <a:pt x="1513" y="106"/>
                    <a:pt x="1511" y="106"/>
                    <a:pt x="1510" y="108"/>
                  </a:cubicBezTo>
                  <a:cubicBezTo>
                    <a:pt x="1509" y="109"/>
                    <a:pt x="1509" y="110"/>
                    <a:pt x="1509" y="110"/>
                  </a:cubicBezTo>
                  <a:cubicBezTo>
                    <a:pt x="1509" y="112"/>
                    <a:pt x="1510" y="112"/>
                    <a:pt x="1510" y="113"/>
                  </a:cubicBezTo>
                  <a:cubicBezTo>
                    <a:pt x="1510" y="113"/>
                    <a:pt x="1511" y="114"/>
                    <a:pt x="1511" y="114"/>
                  </a:cubicBezTo>
                  <a:cubicBezTo>
                    <a:pt x="1512" y="115"/>
                    <a:pt x="1513" y="116"/>
                    <a:pt x="1514" y="116"/>
                  </a:cubicBezTo>
                  <a:cubicBezTo>
                    <a:pt x="1518" y="120"/>
                    <a:pt x="1527" y="126"/>
                    <a:pt x="1540" y="134"/>
                  </a:cubicBezTo>
                  <a:cubicBezTo>
                    <a:pt x="1626" y="190"/>
                    <a:pt x="1875" y="341"/>
                    <a:pt x="1875" y="341"/>
                  </a:cubicBezTo>
                  <a:cubicBezTo>
                    <a:pt x="1877" y="338"/>
                    <a:pt x="1877" y="338"/>
                    <a:pt x="1877" y="338"/>
                  </a:cubicBezTo>
                  <a:cubicBezTo>
                    <a:pt x="1877" y="334"/>
                    <a:pt x="1877" y="334"/>
                    <a:pt x="1877" y="334"/>
                  </a:cubicBezTo>
                  <a:cubicBezTo>
                    <a:pt x="1877" y="338"/>
                    <a:pt x="1877" y="338"/>
                    <a:pt x="1877" y="338"/>
                  </a:cubicBezTo>
                  <a:cubicBezTo>
                    <a:pt x="1878" y="334"/>
                    <a:pt x="1878" y="334"/>
                    <a:pt x="1878" y="334"/>
                  </a:cubicBezTo>
                  <a:cubicBezTo>
                    <a:pt x="1878" y="334"/>
                    <a:pt x="1878" y="334"/>
                    <a:pt x="1877" y="334"/>
                  </a:cubicBezTo>
                  <a:cubicBezTo>
                    <a:pt x="1877" y="338"/>
                    <a:pt x="1877" y="338"/>
                    <a:pt x="1877" y="338"/>
                  </a:cubicBezTo>
                  <a:cubicBezTo>
                    <a:pt x="1878" y="334"/>
                    <a:pt x="1878" y="334"/>
                    <a:pt x="1878" y="334"/>
                  </a:cubicBezTo>
                  <a:cubicBezTo>
                    <a:pt x="1877" y="337"/>
                    <a:pt x="1877" y="337"/>
                    <a:pt x="1877" y="337"/>
                  </a:cubicBezTo>
                  <a:cubicBezTo>
                    <a:pt x="1879" y="334"/>
                    <a:pt x="1879" y="334"/>
                    <a:pt x="1879" y="334"/>
                  </a:cubicBezTo>
                  <a:cubicBezTo>
                    <a:pt x="1879" y="334"/>
                    <a:pt x="1879" y="334"/>
                    <a:pt x="1878" y="334"/>
                  </a:cubicBezTo>
                  <a:cubicBezTo>
                    <a:pt x="1877" y="337"/>
                    <a:pt x="1877" y="337"/>
                    <a:pt x="1877" y="337"/>
                  </a:cubicBezTo>
                  <a:cubicBezTo>
                    <a:pt x="1879" y="334"/>
                    <a:pt x="1879" y="334"/>
                    <a:pt x="1879" y="334"/>
                  </a:cubicBezTo>
                  <a:cubicBezTo>
                    <a:pt x="1879" y="334"/>
                    <a:pt x="1878" y="334"/>
                    <a:pt x="1877" y="333"/>
                  </a:cubicBezTo>
                  <a:cubicBezTo>
                    <a:pt x="1870" y="329"/>
                    <a:pt x="1844" y="315"/>
                    <a:pt x="1810" y="294"/>
                  </a:cubicBezTo>
                  <a:cubicBezTo>
                    <a:pt x="1758" y="264"/>
                    <a:pt x="1687" y="222"/>
                    <a:pt x="1628" y="188"/>
                  </a:cubicBezTo>
                  <a:cubicBezTo>
                    <a:pt x="1599" y="170"/>
                    <a:pt x="1573" y="155"/>
                    <a:pt x="1554" y="144"/>
                  </a:cubicBezTo>
                  <a:cubicBezTo>
                    <a:pt x="1545" y="138"/>
                    <a:pt x="1537" y="134"/>
                    <a:pt x="1532" y="131"/>
                  </a:cubicBezTo>
                  <a:cubicBezTo>
                    <a:pt x="1527" y="128"/>
                    <a:pt x="1524" y="126"/>
                    <a:pt x="1524" y="126"/>
                  </a:cubicBezTo>
                  <a:cubicBezTo>
                    <a:pt x="1522" y="125"/>
                    <a:pt x="1520" y="126"/>
                    <a:pt x="1519" y="127"/>
                  </a:cubicBezTo>
                  <a:cubicBezTo>
                    <a:pt x="1518" y="128"/>
                    <a:pt x="1518" y="129"/>
                    <a:pt x="1518" y="130"/>
                  </a:cubicBezTo>
                  <a:cubicBezTo>
                    <a:pt x="1518" y="131"/>
                    <a:pt x="1518" y="131"/>
                    <a:pt x="1518" y="132"/>
                  </a:cubicBezTo>
                  <a:cubicBezTo>
                    <a:pt x="1519" y="132"/>
                    <a:pt x="1519" y="132"/>
                    <a:pt x="1519" y="133"/>
                  </a:cubicBezTo>
                  <a:cubicBezTo>
                    <a:pt x="1520" y="133"/>
                    <a:pt x="1520" y="133"/>
                    <a:pt x="1520" y="134"/>
                  </a:cubicBezTo>
                  <a:cubicBezTo>
                    <a:pt x="1522" y="135"/>
                    <a:pt x="1524" y="136"/>
                    <a:pt x="1527" y="138"/>
                  </a:cubicBezTo>
                  <a:cubicBezTo>
                    <a:pt x="1540" y="147"/>
                    <a:pt x="1568" y="163"/>
                    <a:pt x="1603" y="184"/>
                  </a:cubicBezTo>
                  <a:cubicBezTo>
                    <a:pt x="1655" y="215"/>
                    <a:pt x="1722" y="255"/>
                    <a:pt x="1776" y="289"/>
                  </a:cubicBezTo>
                  <a:cubicBezTo>
                    <a:pt x="1804" y="305"/>
                    <a:pt x="1827" y="320"/>
                    <a:pt x="1844" y="331"/>
                  </a:cubicBezTo>
                  <a:cubicBezTo>
                    <a:pt x="1853" y="337"/>
                    <a:pt x="1860" y="342"/>
                    <a:pt x="1864" y="345"/>
                  </a:cubicBezTo>
                  <a:cubicBezTo>
                    <a:pt x="1867" y="347"/>
                    <a:pt x="1868" y="349"/>
                    <a:pt x="1869" y="350"/>
                  </a:cubicBezTo>
                  <a:cubicBezTo>
                    <a:pt x="1870" y="350"/>
                    <a:pt x="1870" y="350"/>
                    <a:pt x="1870" y="351"/>
                  </a:cubicBezTo>
                  <a:cubicBezTo>
                    <a:pt x="1870" y="351"/>
                    <a:pt x="1870" y="351"/>
                    <a:pt x="1870" y="351"/>
                  </a:cubicBezTo>
                  <a:cubicBezTo>
                    <a:pt x="1872" y="349"/>
                    <a:pt x="1872" y="349"/>
                    <a:pt x="1872" y="349"/>
                  </a:cubicBezTo>
                  <a:cubicBezTo>
                    <a:pt x="1870" y="349"/>
                    <a:pt x="1870" y="349"/>
                    <a:pt x="1870" y="349"/>
                  </a:cubicBezTo>
                  <a:cubicBezTo>
                    <a:pt x="1870" y="350"/>
                    <a:pt x="1870" y="351"/>
                    <a:pt x="1870" y="351"/>
                  </a:cubicBezTo>
                  <a:cubicBezTo>
                    <a:pt x="1872" y="349"/>
                    <a:pt x="1872" y="349"/>
                    <a:pt x="1872" y="349"/>
                  </a:cubicBezTo>
                  <a:cubicBezTo>
                    <a:pt x="1870" y="349"/>
                    <a:pt x="1870" y="349"/>
                    <a:pt x="1870" y="349"/>
                  </a:cubicBezTo>
                  <a:cubicBezTo>
                    <a:pt x="1873" y="349"/>
                    <a:pt x="1873" y="349"/>
                    <a:pt x="1873" y="349"/>
                  </a:cubicBezTo>
                  <a:cubicBezTo>
                    <a:pt x="1870" y="348"/>
                    <a:pt x="1870" y="348"/>
                    <a:pt x="1870" y="348"/>
                  </a:cubicBezTo>
                  <a:cubicBezTo>
                    <a:pt x="1870" y="348"/>
                    <a:pt x="1870" y="349"/>
                    <a:pt x="1870" y="349"/>
                  </a:cubicBezTo>
                  <a:cubicBezTo>
                    <a:pt x="1873" y="349"/>
                    <a:pt x="1873" y="349"/>
                    <a:pt x="1873" y="349"/>
                  </a:cubicBezTo>
                  <a:cubicBezTo>
                    <a:pt x="1870" y="348"/>
                    <a:pt x="1870" y="348"/>
                    <a:pt x="1870" y="348"/>
                  </a:cubicBezTo>
                  <a:cubicBezTo>
                    <a:pt x="1874" y="350"/>
                    <a:pt x="1874" y="350"/>
                    <a:pt x="1874" y="350"/>
                  </a:cubicBezTo>
                  <a:cubicBezTo>
                    <a:pt x="1871" y="347"/>
                    <a:pt x="1871" y="347"/>
                    <a:pt x="1871" y="347"/>
                  </a:cubicBezTo>
                  <a:cubicBezTo>
                    <a:pt x="1874" y="350"/>
                    <a:pt x="1874" y="350"/>
                    <a:pt x="1874" y="350"/>
                  </a:cubicBezTo>
                  <a:cubicBezTo>
                    <a:pt x="1873" y="346"/>
                    <a:pt x="1873" y="346"/>
                    <a:pt x="1873" y="346"/>
                  </a:cubicBezTo>
                  <a:cubicBezTo>
                    <a:pt x="1872" y="346"/>
                    <a:pt x="1871" y="346"/>
                    <a:pt x="1871" y="347"/>
                  </a:cubicBezTo>
                  <a:cubicBezTo>
                    <a:pt x="1874" y="350"/>
                    <a:pt x="1874" y="350"/>
                    <a:pt x="1874" y="350"/>
                  </a:cubicBezTo>
                  <a:cubicBezTo>
                    <a:pt x="1873" y="346"/>
                    <a:pt x="1873" y="346"/>
                    <a:pt x="1873" y="346"/>
                  </a:cubicBezTo>
                  <a:cubicBezTo>
                    <a:pt x="1874" y="349"/>
                    <a:pt x="1874" y="349"/>
                    <a:pt x="1874" y="349"/>
                  </a:cubicBezTo>
                  <a:cubicBezTo>
                    <a:pt x="1874" y="346"/>
                    <a:pt x="1874" y="346"/>
                    <a:pt x="1874" y="346"/>
                  </a:cubicBezTo>
                  <a:cubicBezTo>
                    <a:pt x="1874" y="346"/>
                    <a:pt x="1873" y="346"/>
                    <a:pt x="1873" y="346"/>
                  </a:cubicBezTo>
                  <a:cubicBezTo>
                    <a:pt x="1874" y="349"/>
                    <a:pt x="1874" y="349"/>
                    <a:pt x="1874" y="349"/>
                  </a:cubicBezTo>
                  <a:cubicBezTo>
                    <a:pt x="1874" y="346"/>
                    <a:pt x="1874" y="346"/>
                    <a:pt x="1874" y="346"/>
                  </a:cubicBezTo>
                  <a:cubicBezTo>
                    <a:pt x="1874" y="349"/>
                    <a:pt x="1874" y="349"/>
                    <a:pt x="1874" y="349"/>
                  </a:cubicBezTo>
                  <a:cubicBezTo>
                    <a:pt x="1875" y="346"/>
                    <a:pt x="1875" y="346"/>
                    <a:pt x="1875" y="346"/>
                  </a:cubicBezTo>
                  <a:cubicBezTo>
                    <a:pt x="1874" y="346"/>
                    <a:pt x="1874" y="346"/>
                    <a:pt x="1874" y="346"/>
                  </a:cubicBezTo>
                  <a:cubicBezTo>
                    <a:pt x="1874" y="349"/>
                    <a:pt x="1874" y="349"/>
                    <a:pt x="1874" y="349"/>
                  </a:cubicBezTo>
                  <a:cubicBezTo>
                    <a:pt x="1875" y="346"/>
                    <a:pt x="1875" y="346"/>
                    <a:pt x="1875" y="346"/>
                  </a:cubicBezTo>
                  <a:cubicBezTo>
                    <a:pt x="1874" y="347"/>
                    <a:pt x="1874" y="347"/>
                    <a:pt x="1874" y="347"/>
                  </a:cubicBezTo>
                  <a:cubicBezTo>
                    <a:pt x="1875" y="346"/>
                    <a:pt x="1875" y="346"/>
                    <a:pt x="1875" y="346"/>
                  </a:cubicBezTo>
                  <a:cubicBezTo>
                    <a:pt x="1875" y="346"/>
                    <a:pt x="1875" y="346"/>
                    <a:pt x="1875" y="346"/>
                  </a:cubicBezTo>
                  <a:cubicBezTo>
                    <a:pt x="1874" y="347"/>
                    <a:pt x="1874" y="347"/>
                    <a:pt x="1874" y="347"/>
                  </a:cubicBezTo>
                  <a:cubicBezTo>
                    <a:pt x="1875" y="346"/>
                    <a:pt x="1875" y="346"/>
                    <a:pt x="1875" y="346"/>
                  </a:cubicBezTo>
                  <a:cubicBezTo>
                    <a:pt x="1875" y="346"/>
                    <a:pt x="1874" y="345"/>
                    <a:pt x="1873" y="345"/>
                  </a:cubicBezTo>
                  <a:cubicBezTo>
                    <a:pt x="1869" y="343"/>
                    <a:pt x="1860" y="339"/>
                    <a:pt x="1849" y="332"/>
                  </a:cubicBezTo>
                  <a:cubicBezTo>
                    <a:pt x="1808" y="309"/>
                    <a:pt x="1727" y="263"/>
                    <a:pt x="1656" y="222"/>
                  </a:cubicBezTo>
                  <a:cubicBezTo>
                    <a:pt x="1621" y="201"/>
                    <a:pt x="1588" y="182"/>
                    <a:pt x="1564" y="168"/>
                  </a:cubicBezTo>
                  <a:cubicBezTo>
                    <a:pt x="1552" y="161"/>
                    <a:pt x="1542" y="155"/>
                    <a:pt x="1535" y="152"/>
                  </a:cubicBezTo>
                  <a:cubicBezTo>
                    <a:pt x="1529" y="148"/>
                    <a:pt x="1525" y="145"/>
                    <a:pt x="1525" y="145"/>
                  </a:cubicBezTo>
                  <a:cubicBezTo>
                    <a:pt x="1523" y="144"/>
                    <a:pt x="1520" y="145"/>
                    <a:pt x="1519" y="147"/>
                  </a:cubicBezTo>
                  <a:cubicBezTo>
                    <a:pt x="1518" y="149"/>
                    <a:pt x="1519" y="151"/>
                    <a:pt x="1521" y="152"/>
                  </a:cubicBezTo>
                  <a:cubicBezTo>
                    <a:pt x="1521" y="152"/>
                    <a:pt x="1526" y="156"/>
                    <a:pt x="1536" y="161"/>
                  </a:cubicBezTo>
                  <a:cubicBezTo>
                    <a:pt x="1569" y="182"/>
                    <a:pt x="1653" y="233"/>
                    <a:pt x="1729" y="280"/>
                  </a:cubicBezTo>
                  <a:cubicBezTo>
                    <a:pt x="1767" y="303"/>
                    <a:pt x="1803" y="325"/>
                    <a:pt x="1829" y="342"/>
                  </a:cubicBezTo>
                  <a:cubicBezTo>
                    <a:pt x="1842" y="350"/>
                    <a:pt x="1853" y="357"/>
                    <a:pt x="1860" y="362"/>
                  </a:cubicBezTo>
                  <a:cubicBezTo>
                    <a:pt x="1864" y="365"/>
                    <a:pt x="1867" y="367"/>
                    <a:pt x="1868" y="368"/>
                  </a:cubicBezTo>
                  <a:cubicBezTo>
                    <a:pt x="1869" y="369"/>
                    <a:pt x="1870" y="370"/>
                    <a:pt x="1870" y="370"/>
                  </a:cubicBezTo>
                  <a:cubicBezTo>
                    <a:pt x="1871" y="370"/>
                    <a:pt x="1871" y="370"/>
                    <a:pt x="1871" y="370"/>
                  </a:cubicBezTo>
                  <a:cubicBezTo>
                    <a:pt x="1871" y="370"/>
                    <a:pt x="1871" y="370"/>
                    <a:pt x="1871" y="370"/>
                  </a:cubicBezTo>
                  <a:cubicBezTo>
                    <a:pt x="1872" y="369"/>
                    <a:pt x="1872" y="369"/>
                    <a:pt x="1872" y="369"/>
                  </a:cubicBezTo>
                  <a:cubicBezTo>
                    <a:pt x="1870" y="370"/>
                    <a:pt x="1870" y="370"/>
                    <a:pt x="1870" y="370"/>
                  </a:cubicBezTo>
                  <a:cubicBezTo>
                    <a:pt x="1871" y="370"/>
                    <a:pt x="1871" y="370"/>
                    <a:pt x="1871" y="370"/>
                  </a:cubicBezTo>
                  <a:cubicBezTo>
                    <a:pt x="1872" y="369"/>
                    <a:pt x="1872" y="369"/>
                    <a:pt x="1872" y="369"/>
                  </a:cubicBezTo>
                  <a:cubicBezTo>
                    <a:pt x="1870" y="370"/>
                    <a:pt x="1870" y="370"/>
                    <a:pt x="1870" y="370"/>
                  </a:cubicBezTo>
                  <a:cubicBezTo>
                    <a:pt x="1873" y="368"/>
                    <a:pt x="1873" y="368"/>
                    <a:pt x="1873" y="368"/>
                  </a:cubicBezTo>
                  <a:cubicBezTo>
                    <a:pt x="1870" y="368"/>
                    <a:pt x="1870" y="368"/>
                    <a:pt x="1870" y="368"/>
                  </a:cubicBezTo>
                  <a:cubicBezTo>
                    <a:pt x="1870" y="369"/>
                    <a:pt x="1870" y="370"/>
                    <a:pt x="1870" y="370"/>
                  </a:cubicBezTo>
                  <a:cubicBezTo>
                    <a:pt x="1873" y="368"/>
                    <a:pt x="1873" y="368"/>
                    <a:pt x="1873" y="368"/>
                  </a:cubicBezTo>
                  <a:cubicBezTo>
                    <a:pt x="1870" y="368"/>
                    <a:pt x="1870" y="368"/>
                    <a:pt x="1870" y="368"/>
                  </a:cubicBezTo>
                  <a:cubicBezTo>
                    <a:pt x="1874" y="368"/>
                    <a:pt x="1874" y="368"/>
                    <a:pt x="1874" y="368"/>
                  </a:cubicBezTo>
                  <a:cubicBezTo>
                    <a:pt x="1871" y="366"/>
                    <a:pt x="1871" y="366"/>
                    <a:pt x="1871" y="366"/>
                  </a:cubicBezTo>
                  <a:cubicBezTo>
                    <a:pt x="1870" y="367"/>
                    <a:pt x="1870" y="368"/>
                    <a:pt x="1870" y="368"/>
                  </a:cubicBezTo>
                  <a:cubicBezTo>
                    <a:pt x="1874" y="368"/>
                    <a:pt x="1874" y="368"/>
                    <a:pt x="1874" y="368"/>
                  </a:cubicBezTo>
                  <a:cubicBezTo>
                    <a:pt x="1871" y="366"/>
                    <a:pt x="1871" y="366"/>
                    <a:pt x="1871" y="366"/>
                  </a:cubicBezTo>
                  <a:cubicBezTo>
                    <a:pt x="1874" y="368"/>
                    <a:pt x="1874" y="368"/>
                    <a:pt x="1874" y="368"/>
                  </a:cubicBezTo>
                  <a:cubicBezTo>
                    <a:pt x="1876" y="365"/>
                    <a:pt x="1876" y="365"/>
                    <a:pt x="1876" y="365"/>
                  </a:cubicBezTo>
                  <a:cubicBezTo>
                    <a:pt x="1876" y="365"/>
                    <a:pt x="1791" y="316"/>
                    <a:pt x="1706" y="266"/>
                  </a:cubicBezTo>
                  <a:cubicBezTo>
                    <a:pt x="1663" y="242"/>
                    <a:pt x="1620" y="217"/>
                    <a:pt x="1588" y="199"/>
                  </a:cubicBezTo>
                  <a:cubicBezTo>
                    <a:pt x="1572" y="189"/>
                    <a:pt x="1558" y="182"/>
                    <a:pt x="1549" y="176"/>
                  </a:cubicBezTo>
                  <a:cubicBezTo>
                    <a:pt x="1544" y="174"/>
                    <a:pt x="1540" y="171"/>
                    <a:pt x="1537" y="170"/>
                  </a:cubicBezTo>
                  <a:cubicBezTo>
                    <a:pt x="1536" y="169"/>
                    <a:pt x="1535" y="169"/>
                    <a:pt x="1534" y="168"/>
                  </a:cubicBezTo>
                  <a:cubicBezTo>
                    <a:pt x="1534" y="168"/>
                    <a:pt x="1533" y="168"/>
                    <a:pt x="1533" y="168"/>
                  </a:cubicBezTo>
                  <a:cubicBezTo>
                    <a:pt x="1532" y="168"/>
                    <a:pt x="1532" y="168"/>
                    <a:pt x="1532" y="168"/>
                  </a:cubicBezTo>
                  <a:cubicBezTo>
                    <a:pt x="1532" y="167"/>
                    <a:pt x="1532" y="167"/>
                    <a:pt x="1532" y="167"/>
                  </a:cubicBezTo>
                  <a:cubicBezTo>
                    <a:pt x="1532" y="167"/>
                    <a:pt x="1531" y="167"/>
                    <a:pt x="1531" y="167"/>
                  </a:cubicBezTo>
                  <a:cubicBezTo>
                    <a:pt x="1530" y="167"/>
                    <a:pt x="1530" y="167"/>
                    <a:pt x="1529" y="168"/>
                  </a:cubicBezTo>
                  <a:cubicBezTo>
                    <a:pt x="1529" y="168"/>
                    <a:pt x="1528" y="168"/>
                    <a:pt x="1527" y="169"/>
                  </a:cubicBezTo>
                  <a:cubicBezTo>
                    <a:pt x="1527" y="170"/>
                    <a:pt x="1527" y="171"/>
                    <a:pt x="1527" y="171"/>
                  </a:cubicBezTo>
                  <a:cubicBezTo>
                    <a:pt x="1527" y="172"/>
                    <a:pt x="1527" y="173"/>
                    <a:pt x="1527" y="173"/>
                  </a:cubicBezTo>
                  <a:cubicBezTo>
                    <a:pt x="1527" y="174"/>
                    <a:pt x="1528" y="174"/>
                    <a:pt x="1528" y="174"/>
                  </a:cubicBezTo>
                  <a:cubicBezTo>
                    <a:pt x="1528" y="174"/>
                    <a:pt x="1528" y="174"/>
                    <a:pt x="1528" y="174"/>
                  </a:cubicBezTo>
                  <a:cubicBezTo>
                    <a:pt x="1529" y="175"/>
                    <a:pt x="1529" y="175"/>
                    <a:pt x="1529" y="175"/>
                  </a:cubicBezTo>
                  <a:cubicBezTo>
                    <a:pt x="1529" y="175"/>
                    <a:pt x="1530" y="175"/>
                    <a:pt x="1530" y="176"/>
                  </a:cubicBezTo>
                  <a:cubicBezTo>
                    <a:pt x="1557" y="193"/>
                    <a:pt x="1876" y="392"/>
                    <a:pt x="1876" y="392"/>
                  </a:cubicBezTo>
                  <a:cubicBezTo>
                    <a:pt x="1878" y="388"/>
                    <a:pt x="1878" y="388"/>
                    <a:pt x="1878" y="388"/>
                  </a:cubicBezTo>
                  <a:cubicBezTo>
                    <a:pt x="1880" y="385"/>
                    <a:pt x="1880" y="385"/>
                    <a:pt x="1880" y="385"/>
                  </a:cubicBezTo>
                  <a:cubicBezTo>
                    <a:pt x="1534" y="188"/>
                    <a:pt x="1534" y="188"/>
                    <a:pt x="1534" y="188"/>
                  </a:cubicBezTo>
                  <a:cubicBezTo>
                    <a:pt x="1532" y="186"/>
                    <a:pt x="1530" y="187"/>
                    <a:pt x="1529" y="189"/>
                  </a:cubicBezTo>
                  <a:cubicBezTo>
                    <a:pt x="1528" y="191"/>
                    <a:pt x="1528" y="193"/>
                    <a:pt x="1530" y="194"/>
                  </a:cubicBezTo>
                  <a:cubicBezTo>
                    <a:pt x="1875" y="410"/>
                    <a:pt x="1875" y="410"/>
                    <a:pt x="1875" y="410"/>
                  </a:cubicBezTo>
                  <a:cubicBezTo>
                    <a:pt x="1877" y="407"/>
                    <a:pt x="1877" y="407"/>
                    <a:pt x="1877" y="407"/>
                  </a:cubicBezTo>
                  <a:cubicBezTo>
                    <a:pt x="1874" y="404"/>
                    <a:pt x="1874" y="404"/>
                    <a:pt x="1874" y="404"/>
                  </a:cubicBezTo>
                  <a:cubicBezTo>
                    <a:pt x="1877" y="406"/>
                    <a:pt x="1877" y="406"/>
                    <a:pt x="1877" y="406"/>
                  </a:cubicBezTo>
                  <a:cubicBezTo>
                    <a:pt x="1876" y="403"/>
                    <a:pt x="1876" y="403"/>
                    <a:pt x="1876" y="403"/>
                  </a:cubicBezTo>
                  <a:cubicBezTo>
                    <a:pt x="1875" y="403"/>
                    <a:pt x="1874" y="404"/>
                    <a:pt x="1874" y="404"/>
                  </a:cubicBezTo>
                  <a:cubicBezTo>
                    <a:pt x="1877" y="406"/>
                    <a:pt x="1877" y="406"/>
                    <a:pt x="1877" y="406"/>
                  </a:cubicBezTo>
                  <a:cubicBezTo>
                    <a:pt x="1876" y="403"/>
                    <a:pt x="1876" y="403"/>
                    <a:pt x="1876" y="403"/>
                  </a:cubicBezTo>
                  <a:cubicBezTo>
                    <a:pt x="1877" y="406"/>
                    <a:pt x="1877" y="406"/>
                    <a:pt x="1877" y="406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6" y="403"/>
                    <a:pt x="1876" y="403"/>
                  </a:cubicBezTo>
                  <a:cubicBezTo>
                    <a:pt x="1877" y="406"/>
                    <a:pt x="1877" y="406"/>
                    <a:pt x="1877" y="406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5"/>
                    <a:pt x="1877" y="405"/>
                    <a:pt x="1877" y="405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5"/>
                    <a:pt x="1877" y="405"/>
                    <a:pt x="1877" y="405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7" y="403"/>
                    <a:pt x="1877" y="403"/>
                  </a:cubicBezTo>
                  <a:cubicBezTo>
                    <a:pt x="1877" y="403"/>
                    <a:pt x="1876" y="402"/>
                    <a:pt x="1875" y="402"/>
                  </a:cubicBezTo>
                  <a:cubicBezTo>
                    <a:pt x="1871" y="400"/>
                    <a:pt x="1863" y="396"/>
                    <a:pt x="1851" y="389"/>
                  </a:cubicBezTo>
                  <a:cubicBezTo>
                    <a:pt x="1811" y="367"/>
                    <a:pt x="1732" y="321"/>
                    <a:pt x="1664" y="281"/>
                  </a:cubicBezTo>
                  <a:cubicBezTo>
                    <a:pt x="1630" y="261"/>
                    <a:pt x="1599" y="243"/>
                    <a:pt x="1576" y="229"/>
                  </a:cubicBezTo>
                  <a:cubicBezTo>
                    <a:pt x="1564" y="222"/>
                    <a:pt x="1555" y="217"/>
                    <a:pt x="1548" y="213"/>
                  </a:cubicBezTo>
                  <a:cubicBezTo>
                    <a:pt x="1542" y="209"/>
                    <a:pt x="1538" y="207"/>
                    <a:pt x="1538" y="207"/>
                  </a:cubicBezTo>
                  <a:cubicBezTo>
                    <a:pt x="1536" y="206"/>
                    <a:pt x="1534" y="206"/>
                    <a:pt x="1533" y="208"/>
                  </a:cubicBezTo>
                  <a:cubicBezTo>
                    <a:pt x="1532" y="209"/>
                    <a:pt x="1532" y="210"/>
                    <a:pt x="1532" y="210"/>
                  </a:cubicBezTo>
                  <a:cubicBezTo>
                    <a:pt x="1532" y="211"/>
                    <a:pt x="1532" y="212"/>
                    <a:pt x="1533" y="212"/>
                  </a:cubicBezTo>
                  <a:cubicBezTo>
                    <a:pt x="1533" y="213"/>
                    <a:pt x="1533" y="213"/>
                    <a:pt x="1534" y="214"/>
                  </a:cubicBezTo>
                  <a:cubicBezTo>
                    <a:pt x="1534" y="215"/>
                    <a:pt x="1535" y="215"/>
                    <a:pt x="1536" y="216"/>
                  </a:cubicBezTo>
                  <a:cubicBezTo>
                    <a:pt x="1541" y="220"/>
                    <a:pt x="1549" y="225"/>
                    <a:pt x="1561" y="233"/>
                  </a:cubicBezTo>
                  <a:cubicBezTo>
                    <a:pt x="1642" y="286"/>
                    <a:pt x="1876" y="427"/>
                    <a:pt x="1876" y="427"/>
                  </a:cubicBezTo>
                  <a:cubicBezTo>
                    <a:pt x="1878" y="424"/>
                    <a:pt x="1878" y="424"/>
                    <a:pt x="1878" y="424"/>
                  </a:cubicBezTo>
                  <a:cubicBezTo>
                    <a:pt x="1875" y="422"/>
                    <a:pt x="1875" y="422"/>
                    <a:pt x="1875" y="422"/>
                  </a:cubicBezTo>
                  <a:cubicBezTo>
                    <a:pt x="1878" y="424"/>
                    <a:pt x="1878" y="424"/>
                    <a:pt x="1878" y="424"/>
                  </a:cubicBezTo>
                  <a:cubicBezTo>
                    <a:pt x="1876" y="420"/>
                    <a:pt x="1876" y="420"/>
                    <a:pt x="1876" y="420"/>
                  </a:cubicBezTo>
                  <a:cubicBezTo>
                    <a:pt x="1876" y="421"/>
                    <a:pt x="1875" y="421"/>
                    <a:pt x="1875" y="422"/>
                  </a:cubicBezTo>
                  <a:cubicBezTo>
                    <a:pt x="1878" y="424"/>
                    <a:pt x="1878" y="424"/>
                    <a:pt x="1878" y="424"/>
                  </a:cubicBezTo>
                  <a:cubicBezTo>
                    <a:pt x="1876" y="420"/>
                    <a:pt x="1876" y="420"/>
                    <a:pt x="1876" y="420"/>
                  </a:cubicBezTo>
                  <a:cubicBezTo>
                    <a:pt x="1877" y="422"/>
                    <a:pt x="1877" y="422"/>
                    <a:pt x="1877" y="422"/>
                  </a:cubicBezTo>
                  <a:cubicBezTo>
                    <a:pt x="1877" y="420"/>
                    <a:pt x="1877" y="420"/>
                    <a:pt x="1877" y="420"/>
                  </a:cubicBezTo>
                  <a:cubicBezTo>
                    <a:pt x="1877" y="420"/>
                    <a:pt x="1877" y="420"/>
                    <a:pt x="1876" y="420"/>
                  </a:cubicBezTo>
                  <a:cubicBezTo>
                    <a:pt x="1877" y="422"/>
                    <a:pt x="1877" y="422"/>
                    <a:pt x="1877" y="422"/>
                  </a:cubicBezTo>
                  <a:cubicBezTo>
                    <a:pt x="1877" y="420"/>
                    <a:pt x="1877" y="420"/>
                    <a:pt x="1877" y="420"/>
                  </a:cubicBezTo>
                  <a:cubicBezTo>
                    <a:pt x="1877" y="420"/>
                    <a:pt x="1877" y="420"/>
                    <a:pt x="1877" y="420"/>
                  </a:cubicBezTo>
                  <a:cubicBezTo>
                    <a:pt x="1875" y="420"/>
                    <a:pt x="1873" y="419"/>
                    <a:pt x="1869" y="417"/>
                  </a:cubicBezTo>
                  <a:cubicBezTo>
                    <a:pt x="1855" y="411"/>
                    <a:pt x="1827" y="397"/>
                    <a:pt x="1795" y="378"/>
                  </a:cubicBezTo>
                  <a:cubicBezTo>
                    <a:pt x="1745" y="351"/>
                    <a:pt x="1684" y="314"/>
                    <a:pt x="1634" y="285"/>
                  </a:cubicBezTo>
                  <a:cubicBezTo>
                    <a:pt x="1610" y="270"/>
                    <a:pt x="1588" y="257"/>
                    <a:pt x="1572" y="248"/>
                  </a:cubicBezTo>
                  <a:cubicBezTo>
                    <a:pt x="1565" y="243"/>
                    <a:pt x="1559" y="240"/>
                    <a:pt x="1554" y="237"/>
                  </a:cubicBezTo>
                  <a:cubicBezTo>
                    <a:pt x="1550" y="235"/>
                    <a:pt x="1548" y="233"/>
                    <a:pt x="1548" y="233"/>
                  </a:cubicBezTo>
                  <a:cubicBezTo>
                    <a:pt x="1546" y="232"/>
                    <a:pt x="1543" y="233"/>
                    <a:pt x="1542" y="235"/>
                  </a:cubicBezTo>
                  <a:cubicBezTo>
                    <a:pt x="1541" y="236"/>
                    <a:pt x="1542" y="239"/>
                    <a:pt x="1543" y="240"/>
                  </a:cubicBezTo>
                  <a:cubicBezTo>
                    <a:pt x="1874" y="447"/>
                    <a:pt x="1874" y="447"/>
                    <a:pt x="1874" y="447"/>
                  </a:cubicBezTo>
                  <a:cubicBezTo>
                    <a:pt x="1876" y="443"/>
                    <a:pt x="1876" y="443"/>
                    <a:pt x="1876" y="443"/>
                  </a:cubicBezTo>
                  <a:cubicBezTo>
                    <a:pt x="1876" y="439"/>
                    <a:pt x="1876" y="439"/>
                    <a:pt x="1876" y="439"/>
                  </a:cubicBezTo>
                  <a:cubicBezTo>
                    <a:pt x="1876" y="443"/>
                    <a:pt x="1876" y="443"/>
                    <a:pt x="1876" y="443"/>
                  </a:cubicBezTo>
                  <a:cubicBezTo>
                    <a:pt x="1877" y="439"/>
                    <a:pt x="1877" y="439"/>
                    <a:pt x="1877" y="439"/>
                  </a:cubicBezTo>
                  <a:cubicBezTo>
                    <a:pt x="1877" y="439"/>
                    <a:pt x="1877" y="439"/>
                    <a:pt x="1876" y="439"/>
                  </a:cubicBezTo>
                  <a:cubicBezTo>
                    <a:pt x="1876" y="443"/>
                    <a:pt x="1876" y="443"/>
                    <a:pt x="1876" y="443"/>
                  </a:cubicBezTo>
                  <a:cubicBezTo>
                    <a:pt x="1877" y="439"/>
                    <a:pt x="1877" y="439"/>
                    <a:pt x="1877" y="439"/>
                  </a:cubicBezTo>
                  <a:cubicBezTo>
                    <a:pt x="1876" y="442"/>
                    <a:pt x="1876" y="442"/>
                    <a:pt x="1876" y="442"/>
                  </a:cubicBezTo>
                  <a:cubicBezTo>
                    <a:pt x="1878" y="440"/>
                    <a:pt x="1878" y="440"/>
                    <a:pt x="1878" y="440"/>
                  </a:cubicBezTo>
                  <a:cubicBezTo>
                    <a:pt x="1878" y="440"/>
                    <a:pt x="1878" y="439"/>
                    <a:pt x="1877" y="439"/>
                  </a:cubicBezTo>
                  <a:cubicBezTo>
                    <a:pt x="1876" y="442"/>
                    <a:pt x="1876" y="442"/>
                    <a:pt x="1876" y="442"/>
                  </a:cubicBezTo>
                  <a:cubicBezTo>
                    <a:pt x="1878" y="440"/>
                    <a:pt x="1878" y="440"/>
                    <a:pt x="1878" y="440"/>
                  </a:cubicBezTo>
                  <a:cubicBezTo>
                    <a:pt x="1878" y="440"/>
                    <a:pt x="1877" y="439"/>
                    <a:pt x="1876" y="439"/>
                  </a:cubicBezTo>
                  <a:cubicBezTo>
                    <a:pt x="1870" y="435"/>
                    <a:pt x="1846" y="422"/>
                    <a:pt x="1814" y="404"/>
                  </a:cubicBezTo>
                  <a:cubicBezTo>
                    <a:pt x="1766" y="376"/>
                    <a:pt x="1700" y="338"/>
                    <a:pt x="1646" y="307"/>
                  </a:cubicBezTo>
                  <a:cubicBezTo>
                    <a:pt x="1619" y="291"/>
                    <a:pt x="1595" y="277"/>
                    <a:pt x="1577" y="267"/>
                  </a:cubicBezTo>
                  <a:cubicBezTo>
                    <a:pt x="1568" y="262"/>
                    <a:pt x="1561" y="258"/>
                    <a:pt x="1557" y="256"/>
                  </a:cubicBezTo>
                  <a:cubicBezTo>
                    <a:pt x="1552" y="253"/>
                    <a:pt x="1549" y="251"/>
                    <a:pt x="1549" y="251"/>
                  </a:cubicBezTo>
                  <a:cubicBezTo>
                    <a:pt x="1547" y="250"/>
                    <a:pt x="1545" y="251"/>
                    <a:pt x="1544" y="253"/>
                  </a:cubicBezTo>
                  <a:cubicBezTo>
                    <a:pt x="1543" y="255"/>
                    <a:pt x="1543" y="257"/>
                    <a:pt x="1545" y="258"/>
                  </a:cubicBezTo>
                  <a:cubicBezTo>
                    <a:pt x="1545" y="258"/>
                    <a:pt x="1550" y="261"/>
                    <a:pt x="1559" y="267"/>
                  </a:cubicBezTo>
                  <a:cubicBezTo>
                    <a:pt x="1591" y="286"/>
                    <a:pt x="1670" y="335"/>
                    <a:pt x="1741" y="379"/>
                  </a:cubicBezTo>
                  <a:cubicBezTo>
                    <a:pt x="1777" y="401"/>
                    <a:pt x="1810" y="422"/>
                    <a:pt x="1835" y="438"/>
                  </a:cubicBezTo>
                  <a:cubicBezTo>
                    <a:pt x="1848" y="446"/>
                    <a:pt x="1858" y="452"/>
                    <a:pt x="1865" y="457"/>
                  </a:cubicBezTo>
                  <a:cubicBezTo>
                    <a:pt x="1868" y="459"/>
                    <a:pt x="1871" y="461"/>
                    <a:pt x="1873" y="462"/>
                  </a:cubicBezTo>
                  <a:cubicBezTo>
                    <a:pt x="1874" y="463"/>
                    <a:pt x="1874" y="463"/>
                    <a:pt x="1875" y="464"/>
                  </a:cubicBezTo>
                  <a:cubicBezTo>
                    <a:pt x="1875" y="464"/>
                    <a:pt x="1875" y="464"/>
                    <a:pt x="1875" y="464"/>
                  </a:cubicBezTo>
                  <a:cubicBezTo>
                    <a:pt x="1875" y="464"/>
                    <a:pt x="1875" y="464"/>
                    <a:pt x="1875" y="464"/>
                  </a:cubicBezTo>
                  <a:cubicBezTo>
                    <a:pt x="1877" y="462"/>
                    <a:pt x="1877" y="462"/>
                    <a:pt x="1877" y="462"/>
                  </a:cubicBezTo>
                  <a:cubicBezTo>
                    <a:pt x="1875" y="464"/>
                    <a:pt x="1875" y="464"/>
                    <a:pt x="1875" y="464"/>
                  </a:cubicBezTo>
                  <a:cubicBezTo>
                    <a:pt x="1875" y="464"/>
                    <a:pt x="1875" y="464"/>
                    <a:pt x="1875" y="464"/>
                  </a:cubicBezTo>
                  <a:cubicBezTo>
                    <a:pt x="1877" y="462"/>
                    <a:pt x="1877" y="462"/>
                    <a:pt x="1877" y="462"/>
                  </a:cubicBezTo>
                  <a:cubicBezTo>
                    <a:pt x="1875" y="464"/>
                    <a:pt x="1875" y="464"/>
                    <a:pt x="1875" y="464"/>
                  </a:cubicBezTo>
                  <a:cubicBezTo>
                    <a:pt x="1877" y="461"/>
                    <a:pt x="1877" y="461"/>
                    <a:pt x="1877" y="461"/>
                  </a:cubicBezTo>
                  <a:cubicBezTo>
                    <a:pt x="1874" y="463"/>
                    <a:pt x="1874" y="463"/>
                    <a:pt x="1874" y="463"/>
                  </a:cubicBezTo>
                  <a:cubicBezTo>
                    <a:pt x="1875" y="464"/>
                    <a:pt x="1875" y="464"/>
                    <a:pt x="1875" y="464"/>
                  </a:cubicBezTo>
                  <a:cubicBezTo>
                    <a:pt x="1877" y="461"/>
                    <a:pt x="1877" y="461"/>
                    <a:pt x="1877" y="461"/>
                  </a:cubicBezTo>
                  <a:cubicBezTo>
                    <a:pt x="1874" y="463"/>
                    <a:pt x="1874" y="463"/>
                    <a:pt x="1874" y="463"/>
                  </a:cubicBezTo>
                  <a:cubicBezTo>
                    <a:pt x="1878" y="461"/>
                    <a:pt x="1878" y="461"/>
                    <a:pt x="1878" y="461"/>
                  </a:cubicBezTo>
                  <a:cubicBezTo>
                    <a:pt x="1874" y="461"/>
                    <a:pt x="1874" y="461"/>
                    <a:pt x="1874" y="461"/>
                  </a:cubicBezTo>
                  <a:cubicBezTo>
                    <a:pt x="1874" y="462"/>
                    <a:pt x="1874" y="463"/>
                    <a:pt x="1874" y="463"/>
                  </a:cubicBezTo>
                  <a:cubicBezTo>
                    <a:pt x="1878" y="461"/>
                    <a:pt x="1878" y="461"/>
                    <a:pt x="1878" y="461"/>
                  </a:cubicBezTo>
                  <a:cubicBezTo>
                    <a:pt x="1874" y="461"/>
                    <a:pt x="1874" y="461"/>
                    <a:pt x="1874" y="461"/>
                  </a:cubicBezTo>
                  <a:cubicBezTo>
                    <a:pt x="1878" y="461"/>
                    <a:pt x="1878" y="461"/>
                    <a:pt x="1878" y="461"/>
                  </a:cubicBezTo>
                  <a:cubicBezTo>
                    <a:pt x="1874" y="459"/>
                    <a:pt x="1874" y="459"/>
                    <a:pt x="1874" y="459"/>
                  </a:cubicBezTo>
                  <a:cubicBezTo>
                    <a:pt x="1874" y="460"/>
                    <a:pt x="1874" y="461"/>
                    <a:pt x="1874" y="461"/>
                  </a:cubicBezTo>
                  <a:cubicBezTo>
                    <a:pt x="1878" y="461"/>
                    <a:pt x="1878" y="461"/>
                    <a:pt x="1878" y="461"/>
                  </a:cubicBezTo>
                  <a:cubicBezTo>
                    <a:pt x="1874" y="459"/>
                    <a:pt x="1874" y="459"/>
                    <a:pt x="1874" y="459"/>
                  </a:cubicBezTo>
                  <a:cubicBezTo>
                    <a:pt x="1878" y="461"/>
                    <a:pt x="1878" y="461"/>
                    <a:pt x="1878" y="461"/>
                  </a:cubicBezTo>
                  <a:cubicBezTo>
                    <a:pt x="1875" y="459"/>
                    <a:pt x="1875" y="459"/>
                    <a:pt x="1875" y="459"/>
                  </a:cubicBezTo>
                  <a:cubicBezTo>
                    <a:pt x="1877" y="461"/>
                    <a:pt x="1877" y="461"/>
                    <a:pt x="1877" y="461"/>
                  </a:cubicBezTo>
                  <a:cubicBezTo>
                    <a:pt x="1876" y="458"/>
                    <a:pt x="1876" y="458"/>
                    <a:pt x="1876" y="458"/>
                  </a:cubicBezTo>
                  <a:cubicBezTo>
                    <a:pt x="1876" y="458"/>
                    <a:pt x="1875" y="458"/>
                    <a:pt x="1875" y="459"/>
                  </a:cubicBezTo>
                  <a:cubicBezTo>
                    <a:pt x="1877" y="461"/>
                    <a:pt x="1877" y="461"/>
                    <a:pt x="1877" y="461"/>
                  </a:cubicBezTo>
                  <a:cubicBezTo>
                    <a:pt x="1876" y="458"/>
                    <a:pt x="1876" y="458"/>
                    <a:pt x="1876" y="458"/>
                  </a:cubicBezTo>
                  <a:cubicBezTo>
                    <a:pt x="1877" y="460"/>
                    <a:pt x="1877" y="460"/>
                    <a:pt x="1877" y="460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7" y="458"/>
                    <a:pt x="1876" y="458"/>
                  </a:cubicBezTo>
                  <a:cubicBezTo>
                    <a:pt x="1877" y="460"/>
                    <a:pt x="1877" y="460"/>
                    <a:pt x="1877" y="460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7" y="458"/>
                    <a:pt x="1877" y="458"/>
                  </a:cubicBezTo>
                  <a:cubicBezTo>
                    <a:pt x="1877" y="458"/>
                    <a:pt x="1876" y="458"/>
                    <a:pt x="1875" y="457"/>
                  </a:cubicBezTo>
                  <a:cubicBezTo>
                    <a:pt x="1873" y="456"/>
                    <a:pt x="1870" y="455"/>
                    <a:pt x="1866" y="453"/>
                  </a:cubicBezTo>
                  <a:cubicBezTo>
                    <a:pt x="1851" y="446"/>
                    <a:pt x="1823" y="430"/>
                    <a:pt x="1791" y="411"/>
                  </a:cubicBezTo>
                  <a:cubicBezTo>
                    <a:pt x="1742" y="383"/>
                    <a:pt x="1682" y="347"/>
                    <a:pt x="1635" y="317"/>
                  </a:cubicBezTo>
                  <a:cubicBezTo>
                    <a:pt x="1611" y="303"/>
                    <a:pt x="1590" y="290"/>
                    <a:pt x="1575" y="281"/>
                  </a:cubicBezTo>
                  <a:cubicBezTo>
                    <a:pt x="1567" y="276"/>
                    <a:pt x="1561" y="272"/>
                    <a:pt x="1557" y="270"/>
                  </a:cubicBezTo>
                  <a:cubicBezTo>
                    <a:pt x="1553" y="267"/>
                    <a:pt x="1551" y="266"/>
                    <a:pt x="1551" y="266"/>
                  </a:cubicBezTo>
                  <a:cubicBezTo>
                    <a:pt x="1549" y="265"/>
                    <a:pt x="1547" y="265"/>
                    <a:pt x="1546" y="267"/>
                  </a:cubicBezTo>
                  <a:cubicBezTo>
                    <a:pt x="1545" y="267"/>
                    <a:pt x="1545" y="268"/>
                    <a:pt x="1545" y="269"/>
                  </a:cubicBezTo>
                  <a:cubicBezTo>
                    <a:pt x="1545" y="270"/>
                    <a:pt x="1545" y="271"/>
                    <a:pt x="1545" y="271"/>
                  </a:cubicBezTo>
                  <a:cubicBezTo>
                    <a:pt x="1546" y="272"/>
                    <a:pt x="1546" y="272"/>
                    <a:pt x="1546" y="272"/>
                  </a:cubicBezTo>
                  <a:cubicBezTo>
                    <a:pt x="1547" y="273"/>
                    <a:pt x="1547" y="273"/>
                    <a:pt x="1547" y="273"/>
                  </a:cubicBezTo>
                  <a:cubicBezTo>
                    <a:pt x="1548" y="274"/>
                    <a:pt x="1551" y="276"/>
                    <a:pt x="1554" y="278"/>
                  </a:cubicBezTo>
                  <a:cubicBezTo>
                    <a:pt x="1566" y="285"/>
                    <a:pt x="1592" y="301"/>
                    <a:pt x="1623" y="320"/>
                  </a:cubicBezTo>
                  <a:cubicBezTo>
                    <a:pt x="1671" y="349"/>
                    <a:pt x="1733" y="386"/>
                    <a:pt x="1783" y="417"/>
                  </a:cubicBezTo>
                  <a:cubicBezTo>
                    <a:pt x="1808" y="432"/>
                    <a:pt x="1830" y="446"/>
                    <a:pt x="1845" y="456"/>
                  </a:cubicBezTo>
                  <a:cubicBezTo>
                    <a:pt x="1853" y="461"/>
                    <a:pt x="1859" y="465"/>
                    <a:pt x="1864" y="468"/>
                  </a:cubicBezTo>
                  <a:cubicBezTo>
                    <a:pt x="1866" y="470"/>
                    <a:pt x="1867" y="471"/>
                    <a:pt x="1868" y="472"/>
                  </a:cubicBezTo>
                  <a:cubicBezTo>
                    <a:pt x="1869" y="473"/>
                    <a:pt x="1869" y="473"/>
                    <a:pt x="1869" y="473"/>
                  </a:cubicBezTo>
                  <a:cubicBezTo>
                    <a:pt x="1869" y="473"/>
                    <a:pt x="1869" y="473"/>
                    <a:pt x="1869" y="473"/>
                  </a:cubicBezTo>
                  <a:cubicBezTo>
                    <a:pt x="1872" y="471"/>
                    <a:pt x="1872" y="471"/>
                    <a:pt x="1872" y="471"/>
                  </a:cubicBezTo>
                  <a:cubicBezTo>
                    <a:pt x="1869" y="471"/>
                    <a:pt x="1869" y="471"/>
                    <a:pt x="1869" y="471"/>
                  </a:cubicBezTo>
                  <a:cubicBezTo>
                    <a:pt x="1869" y="473"/>
                    <a:pt x="1869" y="473"/>
                    <a:pt x="1869" y="473"/>
                  </a:cubicBezTo>
                  <a:cubicBezTo>
                    <a:pt x="1872" y="471"/>
                    <a:pt x="1872" y="471"/>
                    <a:pt x="1872" y="471"/>
                  </a:cubicBezTo>
                  <a:cubicBezTo>
                    <a:pt x="1869" y="471"/>
                    <a:pt x="1869" y="471"/>
                    <a:pt x="1869" y="471"/>
                  </a:cubicBezTo>
                  <a:cubicBezTo>
                    <a:pt x="1872" y="471"/>
                    <a:pt x="1872" y="471"/>
                    <a:pt x="1872" y="471"/>
                  </a:cubicBezTo>
                  <a:cubicBezTo>
                    <a:pt x="1869" y="469"/>
                    <a:pt x="1869" y="469"/>
                    <a:pt x="1869" y="469"/>
                  </a:cubicBezTo>
                  <a:cubicBezTo>
                    <a:pt x="1869" y="470"/>
                    <a:pt x="1869" y="471"/>
                    <a:pt x="1869" y="471"/>
                  </a:cubicBezTo>
                  <a:cubicBezTo>
                    <a:pt x="1872" y="471"/>
                    <a:pt x="1872" y="471"/>
                    <a:pt x="1872" y="471"/>
                  </a:cubicBezTo>
                  <a:cubicBezTo>
                    <a:pt x="1869" y="469"/>
                    <a:pt x="1869" y="469"/>
                    <a:pt x="1869" y="469"/>
                  </a:cubicBezTo>
                  <a:cubicBezTo>
                    <a:pt x="1873" y="472"/>
                    <a:pt x="1873" y="472"/>
                    <a:pt x="1873" y="472"/>
                  </a:cubicBezTo>
                  <a:cubicBezTo>
                    <a:pt x="1875" y="468"/>
                    <a:pt x="1875" y="468"/>
                    <a:pt x="1875" y="468"/>
                  </a:cubicBezTo>
                  <a:cubicBezTo>
                    <a:pt x="1556" y="286"/>
                    <a:pt x="1556" y="286"/>
                    <a:pt x="1556" y="286"/>
                  </a:cubicBezTo>
                  <a:cubicBezTo>
                    <a:pt x="1554" y="284"/>
                    <a:pt x="1551" y="285"/>
                    <a:pt x="1550" y="287"/>
                  </a:cubicBezTo>
                  <a:cubicBezTo>
                    <a:pt x="1549" y="289"/>
                    <a:pt x="1550" y="291"/>
                    <a:pt x="1552" y="292"/>
                  </a:cubicBezTo>
                  <a:cubicBezTo>
                    <a:pt x="1552" y="292"/>
                    <a:pt x="1557" y="295"/>
                    <a:pt x="1566" y="301"/>
                  </a:cubicBezTo>
                  <a:cubicBezTo>
                    <a:pt x="1597" y="320"/>
                    <a:pt x="1674" y="368"/>
                    <a:pt x="1744" y="411"/>
                  </a:cubicBezTo>
                  <a:cubicBezTo>
                    <a:pt x="1779" y="433"/>
                    <a:pt x="1812" y="453"/>
                    <a:pt x="1836" y="469"/>
                  </a:cubicBezTo>
                  <a:cubicBezTo>
                    <a:pt x="1848" y="476"/>
                    <a:pt x="1858" y="483"/>
                    <a:pt x="1865" y="487"/>
                  </a:cubicBezTo>
                  <a:cubicBezTo>
                    <a:pt x="1868" y="489"/>
                    <a:pt x="1871" y="491"/>
                    <a:pt x="1872" y="492"/>
                  </a:cubicBezTo>
                  <a:cubicBezTo>
                    <a:pt x="1873" y="493"/>
                    <a:pt x="1874" y="493"/>
                    <a:pt x="1874" y="494"/>
                  </a:cubicBezTo>
                  <a:cubicBezTo>
                    <a:pt x="1875" y="494"/>
                    <a:pt x="1875" y="494"/>
                    <a:pt x="1875" y="494"/>
                  </a:cubicBezTo>
                  <a:cubicBezTo>
                    <a:pt x="1875" y="494"/>
                    <a:pt x="1875" y="494"/>
                    <a:pt x="1875" y="494"/>
                  </a:cubicBezTo>
                  <a:cubicBezTo>
                    <a:pt x="1876" y="492"/>
                    <a:pt x="1876" y="492"/>
                    <a:pt x="1876" y="492"/>
                  </a:cubicBezTo>
                  <a:cubicBezTo>
                    <a:pt x="1874" y="494"/>
                    <a:pt x="1874" y="494"/>
                    <a:pt x="1874" y="494"/>
                  </a:cubicBezTo>
                  <a:cubicBezTo>
                    <a:pt x="1875" y="494"/>
                    <a:pt x="1875" y="494"/>
                    <a:pt x="1875" y="494"/>
                  </a:cubicBezTo>
                  <a:cubicBezTo>
                    <a:pt x="1876" y="492"/>
                    <a:pt x="1876" y="492"/>
                    <a:pt x="1876" y="492"/>
                  </a:cubicBezTo>
                  <a:cubicBezTo>
                    <a:pt x="1874" y="494"/>
                    <a:pt x="1874" y="494"/>
                    <a:pt x="1874" y="494"/>
                  </a:cubicBezTo>
                  <a:cubicBezTo>
                    <a:pt x="1877" y="491"/>
                    <a:pt x="1877" y="491"/>
                    <a:pt x="1877" y="491"/>
                  </a:cubicBezTo>
                  <a:cubicBezTo>
                    <a:pt x="1874" y="493"/>
                    <a:pt x="1874" y="493"/>
                    <a:pt x="1874" y="493"/>
                  </a:cubicBezTo>
                  <a:cubicBezTo>
                    <a:pt x="1874" y="494"/>
                    <a:pt x="1874" y="494"/>
                    <a:pt x="1874" y="494"/>
                  </a:cubicBezTo>
                  <a:cubicBezTo>
                    <a:pt x="1877" y="491"/>
                    <a:pt x="1877" y="491"/>
                    <a:pt x="1877" y="491"/>
                  </a:cubicBezTo>
                  <a:cubicBezTo>
                    <a:pt x="1874" y="493"/>
                    <a:pt x="1874" y="493"/>
                    <a:pt x="1874" y="493"/>
                  </a:cubicBezTo>
                  <a:cubicBezTo>
                    <a:pt x="1877" y="491"/>
                    <a:pt x="1877" y="491"/>
                    <a:pt x="1877" y="491"/>
                  </a:cubicBezTo>
                  <a:cubicBezTo>
                    <a:pt x="1874" y="491"/>
                    <a:pt x="1874" y="491"/>
                    <a:pt x="1874" y="491"/>
                  </a:cubicBezTo>
                  <a:cubicBezTo>
                    <a:pt x="1874" y="492"/>
                    <a:pt x="1874" y="493"/>
                    <a:pt x="1874" y="493"/>
                  </a:cubicBezTo>
                  <a:cubicBezTo>
                    <a:pt x="1877" y="491"/>
                    <a:pt x="1877" y="491"/>
                    <a:pt x="1877" y="491"/>
                  </a:cubicBezTo>
                  <a:cubicBezTo>
                    <a:pt x="1874" y="491"/>
                    <a:pt x="1874" y="491"/>
                    <a:pt x="1874" y="491"/>
                  </a:cubicBezTo>
                  <a:cubicBezTo>
                    <a:pt x="1878" y="491"/>
                    <a:pt x="1878" y="491"/>
                    <a:pt x="1878" y="491"/>
                  </a:cubicBezTo>
                  <a:cubicBezTo>
                    <a:pt x="1874" y="489"/>
                    <a:pt x="1874" y="489"/>
                    <a:pt x="1874" y="489"/>
                  </a:cubicBezTo>
                  <a:cubicBezTo>
                    <a:pt x="1874" y="490"/>
                    <a:pt x="1874" y="491"/>
                    <a:pt x="1874" y="491"/>
                  </a:cubicBezTo>
                  <a:cubicBezTo>
                    <a:pt x="1878" y="491"/>
                    <a:pt x="1878" y="491"/>
                    <a:pt x="1878" y="491"/>
                  </a:cubicBezTo>
                  <a:cubicBezTo>
                    <a:pt x="1874" y="489"/>
                    <a:pt x="1874" y="489"/>
                    <a:pt x="1874" y="489"/>
                  </a:cubicBezTo>
                  <a:cubicBezTo>
                    <a:pt x="1878" y="491"/>
                    <a:pt x="1878" y="491"/>
                    <a:pt x="1878" y="491"/>
                  </a:cubicBezTo>
                  <a:cubicBezTo>
                    <a:pt x="1880" y="488"/>
                    <a:pt x="1880" y="488"/>
                    <a:pt x="1880" y="488"/>
                  </a:cubicBezTo>
                  <a:cubicBezTo>
                    <a:pt x="1880" y="488"/>
                    <a:pt x="1800" y="440"/>
                    <a:pt x="1719" y="393"/>
                  </a:cubicBezTo>
                  <a:cubicBezTo>
                    <a:pt x="1678" y="369"/>
                    <a:pt x="1638" y="346"/>
                    <a:pt x="1607" y="328"/>
                  </a:cubicBezTo>
                  <a:cubicBezTo>
                    <a:pt x="1591" y="319"/>
                    <a:pt x="1578" y="311"/>
                    <a:pt x="1569" y="306"/>
                  </a:cubicBezTo>
                  <a:cubicBezTo>
                    <a:pt x="1564" y="304"/>
                    <a:pt x="1560" y="302"/>
                    <a:pt x="1557" y="300"/>
                  </a:cubicBezTo>
                  <a:cubicBezTo>
                    <a:pt x="1556" y="299"/>
                    <a:pt x="1555" y="299"/>
                    <a:pt x="1554" y="298"/>
                  </a:cubicBezTo>
                  <a:cubicBezTo>
                    <a:pt x="1554" y="298"/>
                    <a:pt x="1553" y="298"/>
                    <a:pt x="1553" y="298"/>
                  </a:cubicBezTo>
                  <a:cubicBezTo>
                    <a:pt x="1552" y="298"/>
                    <a:pt x="1552" y="298"/>
                    <a:pt x="1552" y="298"/>
                  </a:cubicBezTo>
                  <a:cubicBezTo>
                    <a:pt x="1552" y="298"/>
                    <a:pt x="1552" y="298"/>
                    <a:pt x="1551" y="298"/>
                  </a:cubicBezTo>
                  <a:cubicBezTo>
                    <a:pt x="1551" y="298"/>
                    <a:pt x="1550" y="298"/>
                    <a:pt x="1549" y="298"/>
                  </a:cubicBezTo>
                  <a:cubicBezTo>
                    <a:pt x="1549" y="298"/>
                    <a:pt x="1548" y="299"/>
                    <a:pt x="1547" y="300"/>
                  </a:cubicBezTo>
                  <a:cubicBezTo>
                    <a:pt x="1551" y="302"/>
                    <a:pt x="1551" y="302"/>
                    <a:pt x="1551" y="302"/>
                  </a:cubicBezTo>
                  <a:cubicBezTo>
                    <a:pt x="1547" y="299"/>
                    <a:pt x="1547" y="299"/>
                    <a:pt x="1547" y="299"/>
                  </a:cubicBezTo>
                  <a:cubicBezTo>
                    <a:pt x="1547" y="300"/>
                    <a:pt x="1547" y="301"/>
                    <a:pt x="1547" y="302"/>
                  </a:cubicBezTo>
                  <a:cubicBezTo>
                    <a:pt x="1547" y="303"/>
                    <a:pt x="1547" y="304"/>
                    <a:pt x="1547" y="305"/>
                  </a:cubicBezTo>
                  <a:cubicBezTo>
                    <a:pt x="1548" y="306"/>
                    <a:pt x="1549" y="307"/>
                    <a:pt x="1550" y="308"/>
                  </a:cubicBezTo>
                  <a:cubicBezTo>
                    <a:pt x="1552" y="309"/>
                    <a:pt x="1555" y="312"/>
                    <a:pt x="1558" y="315"/>
                  </a:cubicBezTo>
                  <a:cubicBezTo>
                    <a:pt x="1572" y="325"/>
                    <a:pt x="1599" y="342"/>
                    <a:pt x="1631" y="362"/>
                  </a:cubicBezTo>
                  <a:cubicBezTo>
                    <a:pt x="1726" y="422"/>
                    <a:pt x="1872" y="507"/>
                    <a:pt x="1872" y="507"/>
                  </a:cubicBezTo>
                  <a:cubicBezTo>
                    <a:pt x="1874" y="503"/>
                    <a:pt x="1874" y="503"/>
                    <a:pt x="1874" y="503"/>
                  </a:cubicBezTo>
                  <a:cubicBezTo>
                    <a:pt x="1876" y="500"/>
                    <a:pt x="1876" y="500"/>
                    <a:pt x="1876" y="500"/>
                  </a:cubicBezTo>
                  <a:cubicBezTo>
                    <a:pt x="1555" y="320"/>
                    <a:pt x="1555" y="320"/>
                    <a:pt x="1555" y="320"/>
                  </a:cubicBezTo>
                  <a:cubicBezTo>
                    <a:pt x="1553" y="319"/>
                    <a:pt x="1551" y="319"/>
                    <a:pt x="1550" y="321"/>
                  </a:cubicBezTo>
                  <a:cubicBezTo>
                    <a:pt x="1549" y="322"/>
                    <a:pt x="1549" y="323"/>
                    <a:pt x="1549" y="323"/>
                  </a:cubicBezTo>
                  <a:cubicBezTo>
                    <a:pt x="1549" y="325"/>
                    <a:pt x="1550" y="325"/>
                    <a:pt x="1550" y="326"/>
                  </a:cubicBezTo>
                  <a:cubicBezTo>
                    <a:pt x="1551" y="327"/>
                    <a:pt x="1551" y="328"/>
                    <a:pt x="1553" y="329"/>
                  </a:cubicBezTo>
                  <a:cubicBezTo>
                    <a:pt x="1554" y="331"/>
                    <a:pt x="1557" y="333"/>
                    <a:pt x="1561" y="336"/>
                  </a:cubicBezTo>
                  <a:cubicBezTo>
                    <a:pt x="1575" y="346"/>
                    <a:pt x="1601" y="363"/>
                    <a:pt x="1633" y="383"/>
                  </a:cubicBezTo>
                  <a:cubicBezTo>
                    <a:pt x="1728" y="443"/>
                    <a:pt x="1873" y="527"/>
                    <a:pt x="1873" y="527"/>
                  </a:cubicBezTo>
                  <a:cubicBezTo>
                    <a:pt x="1875" y="524"/>
                    <a:pt x="1875" y="524"/>
                    <a:pt x="1875" y="524"/>
                  </a:cubicBezTo>
                  <a:cubicBezTo>
                    <a:pt x="1871" y="522"/>
                    <a:pt x="1871" y="522"/>
                    <a:pt x="1871" y="522"/>
                  </a:cubicBezTo>
                  <a:cubicBezTo>
                    <a:pt x="1875" y="524"/>
                    <a:pt x="1875" y="524"/>
                    <a:pt x="1875" y="524"/>
                  </a:cubicBezTo>
                  <a:cubicBezTo>
                    <a:pt x="1873" y="520"/>
                    <a:pt x="1873" y="520"/>
                    <a:pt x="1873" y="520"/>
                  </a:cubicBezTo>
                  <a:cubicBezTo>
                    <a:pt x="1873" y="520"/>
                    <a:pt x="1872" y="521"/>
                    <a:pt x="1871" y="522"/>
                  </a:cubicBezTo>
                  <a:cubicBezTo>
                    <a:pt x="1875" y="524"/>
                    <a:pt x="1875" y="524"/>
                    <a:pt x="1875" y="524"/>
                  </a:cubicBezTo>
                  <a:cubicBezTo>
                    <a:pt x="1873" y="520"/>
                    <a:pt x="1873" y="520"/>
                    <a:pt x="1873" y="520"/>
                  </a:cubicBezTo>
                  <a:cubicBezTo>
                    <a:pt x="1875" y="524"/>
                    <a:pt x="1875" y="524"/>
                    <a:pt x="1875" y="524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4" y="520"/>
                    <a:pt x="1874" y="520"/>
                    <a:pt x="1873" y="520"/>
                  </a:cubicBezTo>
                  <a:cubicBezTo>
                    <a:pt x="1875" y="524"/>
                    <a:pt x="1875" y="524"/>
                    <a:pt x="1875" y="524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3"/>
                    <a:pt x="1875" y="523"/>
                    <a:pt x="1875" y="523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3"/>
                    <a:pt x="1875" y="523"/>
                    <a:pt x="1875" y="523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5" y="520"/>
                    <a:pt x="1875" y="520"/>
                  </a:cubicBezTo>
                  <a:cubicBezTo>
                    <a:pt x="1875" y="520"/>
                    <a:pt x="1874" y="520"/>
                    <a:pt x="1873" y="519"/>
                  </a:cubicBezTo>
                  <a:cubicBezTo>
                    <a:pt x="1869" y="517"/>
                    <a:pt x="1861" y="513"/>
                    <a:pt x="1851" y="507"/>
                  </a:cubicBezTo>
                  <a:cubicBezTo>
                    <a:pt x="1814" y="485"/>
                    <a:pt x="1744" y="442"/>
                    <a:pt x="1682" y="404"/>
                  </a:cubicBezTo>
                  <a:cubicBezTo>
                    <a:pt x="1650" y="385"/>
                    <a:pt x="1621" y="367"/>
                    <a:pt x="1598" y="355"/>
                  </a:cubicBezTo>
                  <a:cubicBezTo>
                    <a:pt x="1587" y="348"/>
                    <a:pt x="1577" y="343"/>
                    <a:pt x="1570" y="339"/>
                  </a:cubicBezTo>
                  <a:cubicBezTo>
                    <a:pt x="1566" y="337"/>
                    <a:pt x="1563" y="336"/>
                    <a:pt x="1561" y="335"/>
                  </a:cubicBezTo>
                  <a:cubicBezTo>
                    <a:pt x="1559" y="334"/>
                    <a:pt x="1558" y="334"/>
                    <a:pt x="1557" y="334"/>
                  </a:cubicBezTo>
                  <a:cubicBezTo>
                    <a:pt x="1556" y="333"/>
                    <a:pt x="1555" y="333"/>
                    <a:pt x="1554" y="333"/>
                  </a:cubicBezTo>
                  <a:cubicBezTo>
                    <a:pt x="1553" y="333"/>
                    <a:pt x="1553" y="333"/>
                    <a:pt x="1552" y="333"/>
                  </a:cubicBezTo>
                  <a:cubicBezTo>
                    <a:pt x="1551" y="334"/>
                    <a:pt x="1550" y="334"/>
                    <a:pt x="1550" y="335"/>
                  </a:cubicBezTo>
                  <a:cubicBezTo>
                    <a:pt x="1549" y="336"/>
                    <a:pt x="1549" y="337"/>
                    <a:pt x="1549" y="337"/>
                  </a:cubicBezTo>
                  <a:cubicBezTo>
                    <a:pt x="1549" y="339"/>
                    <a:pt x="1550" y="339"/>
                    <a:pt x="1550" y="340"/>
                  </a:cubicBezTo>
                  <a:cubicBezTo>
                    <a:pt x="1550" y="340"/>
                    <a:pt x="1550" y="340"/>
                    <a:pt x="1551" y="340"/>
                  </a:cubicBezTo>
                  <a:cubicBezTo>
                    <a:pt x="1551" y="341"/>
                    <a:pt x="1551" y="341"/>
                    <a:pt x="1551" y="341"/>
                  </a:cubicBezTo>
                  <a:cubicBezTo>
                    <a:pt x="1553" y="342"/>
                    <a:pt x="1555" y="343"/>
                    <a:pt x="1558" y="345"/>
                  </a:cubicBezTo>
                  <a:cubicBezTo>
                    <a:pt x="1581" y="360"/>
                    <a:pt x="1660" y="408"/>
                    <a:pt x="1732" y="453"/>
                  </a:cubicBezTo>
                  <a:cubicBezTo>
                    <a:pt x="1768" y="475"/>
                    <a:pt x="1803" y="496"/>
                    <a:pt x="1828" y="512"/>
                  </a:cubicBezTo>
                  <a:cubicBezTo>
                    <a:pt x="1841" y="520"/>
                    <a:pt x="1852" y="527"/>
                    <a:pt x="1859" y="532"/>
                  </a:cubicBezTo>
                  <a:cubicBezTo>
                    <a:pt x="1863" y="534"/>
                    <a:pt x="1866" y="536"/>
                    <a:pt x="1867" y="538"/>
                  </a:cubicBezTo>
                  <a:cubicBezTo>
                    <a:pt x="1868" y="538"/>
                    <a:pt x="1869" y="539"/>
                    <a:pt x="1869" y="539"/>
                  </a:cubicBezTo>
                  <a:cubicBezTo>
                    <a:pt x="1870" y="539"/>
                    <a:pt x="1870" y="539"/>
                    <a:pt x="1870" y="539"/>
                  </a:cubicBezTo>
                  <a:cubicBezTo>
                    <a:pt x="1870" y="539"/>
                    <a:pt x="1870" y="539"/>
                    <a:pt x="1870" y="539"/>
                  </a:cubicBezTo>
                  <a:cubicBezTo>
                    <a:pt x="1871" y="538"/>
                    <a:pt x="1871" y="538"/>
                    <a:pt x="1871" y="538"/>
                  </a:cubicBezTo>
                  <a:cubicBezTo>
                    <a:pt x="1869" y="539"/>
                    <a:pt x="1869" y="539"/>
                    <a:pt x="1869" y="539"/>
                  </a:cubicBezTo>
                  <a:cubicBezTo>
                    <a:pt x="1870" y="539"/>
                    <a:pt x="1870" y="539"/>
                    <a:pt x="1870" y="539"/>
                  </a:cubicBezTo>
                  <a:cubicBezTo>
                    <a:pt x="1871" y="538"/>
                    <a:pt x="1871" y="538"/>
                    <a:pt x="1871" y="538"/>
                  </a:cubicBezTo>
                  <a:cubicBezTo>
                    <a:pt x="1869" y="539"/>
                    <a:pt x="1869" y="539"/>
                    <a:pt x="1869" y="539"/>
                  </a:cubicBezTo>
                  <a:cubicBezTo>
                    <a:pt x="1872" y="537"/>
                    <a:pt x="1872" y="537"/>
                    <a:pt x="1872" y="537"/>
                  </a:cubicBezTo>
                  <a:cubicBezTo>
                    <a:pt x="1869" y="539"/>
                    <a:pt x="1869" y="539"/>
                    <a:pt x="1869" y="539"/>
                  </a:cubicBezTo>
                  <a:cubicBezTo>
                    <a:pt x="1869" y="539"/>
                    <a:pt x="1869" y="539"/>
                    <a:pt x="1869" y="539"/>
                  </a:cubicBezTo>
                  <a:cubicBezTo>
                    <a:pt x="1872" y="537"/>
                    <a:pt x="1872" y="537"/>
                    <a:pt x="1872" y="537"/>
                  </a:cubicBezTo>
                  <a:cubicBezTo>
                    <a:pt x="1869" y="539"/>
                    <a:pt x="1869" y="539"/>
                    <a:pt x="1869" y="539"/>
                  </a:cubicBezTo>
                  <a:cubicBezTo>
                    <a:pt x="1873" y="537"/>
                    <a:pt x="1873" y="537"/>
                    <a:pt x="1873" y="537"/>
                  </a:cubicBezTo>
                  <a:cubicBezTo>
                    <a:pt x="1869" y="537"/>
                    <a:pt x="1869" y="537"/>
                    <a:pt x="1869" y="537"/>
                  </a:cubicBezTo>
                  <a:cubicBezTo>
                    <a:pt x="1869" y="538"/>
                    <a:pt x="1869" y="538"/>
                    <a:pt x="1869" y="539"/>
                  </a:cubicBezTo>
                  <a:cubicBezTo>
                    <a:pt x="1873" y="537"/>
                    <a:pt x="1873" y="537"/>
                    <a:pt x="1873" y="537"/>
                  </a:cubicBezTo>
                  <a:cubicBezTo>
                    <a:pt x="1869" y="537"/>
                    <a:pt x="1869" y="537"/>
                    <a:pt x="1869" y="537"/>
                  </a:cubicBezTo>
                  <a:cubicBezTo>
                    <a:pt x="1873" y="537"/>
                    <a:pt x="1873" y="537"/>
                    <a:pt x="1873" y="537"/>
                  </a:cubicBezTo>
                  <a:cubicBezTo>
                    <a:pt x="1869" y="535"/>
                    <a:pt x="1869" y="535"/>
                    <a:pt x="1869" y="535"/>
                  </a:cubicBezTo>
                  <a:cubicBezTo>
                    <a:pt x="1869" y="536"/>
                    <a:pt x="1869" y="536"/>
                    <a:pt x="1869" y="537"/>
                  </a:cubicBezTo>
                  <a:cubicBezTo>
                    <a:pt x="1873" y="537"/>
                    <a:pt x="1873" y="537"/>
                    <a:pt x="1873" y="537"/>
                  </a:cubicBezTo>
                  <a:cubicBezTo>
                    <a:pt x="1869" y="535"/>
                    <a:pt x="1869" y="535"/>
                    <a:pt x="1869" y="535"/>
                  </a:cubicBezTo>
                  <a:cubicBezTo>
                    <a:pt x="1873" y="537"/>
                    <a:pt x="1873" y="537"/>
                    <a:pt x="1873" y="537"/>
                  </a:cubicBezTo>
                  <a:cubicBezTo>
                    <a:pt x="1875" y="534"/>
                    <a:pt x="1875" y="534"/>
                    <a:pt x="1875" y="534"/>
                  </a:cubicBezTo>
                  <a:cubicBezTo>
                    <a:pt x="1875" y="534"/>
                    <a:pt x="1796" y="487"/>
                    <a:pt x="1717" y="441"/>
                  </a:cubicBezTo>
                  <a:cubicBezTo>
                    <a:pt x="1678" y="418"/>
                    <a:pt x="1638" y="395"/>
                    <a:pt x="1609" y="377"/>
                  </a:cubicBezTo>
                  <a:cubicBezTo>
                    <a:pt x="1594" y="369"/>
                    <a:pt x="1581" y="361"/>
                    <a:pt x="1572" y="356"/>
                  </a:cubicBezTo>
                  <a:cubicBezTo>
                    <a:pt x="1568" y="354"/>
                    <a:pt x="1564" y="352"/>
                    <a:pt x="1562" y="350"/>
                  </a:cubicBezTo>
                  <a:cubicBezTo>
                    <a:pt x="1561" y="350"/>
                    <a:pt x="1560" y="349"/>
                    <a:pt x="1559" y="349"/>
                  </a:cubicBezTo>
                  <a:cubicBezTo>
                    <a:pt x="1558" y="348"/>
                    <a:pt x="1558" y="348"/>
                    <a:pt x="1558" y="348"/>
                  </a:cubicBezTo>
                  <a:cubicBezTo>
                    <a:pt x="1558" y="348"/>
                    <a:pt x="1558" y="348"/>
                    <a:pt x="1558" y="348"/>
                  </a:cubicBezTo>
                  <a:cubicBezTo>
                    <a:pt x="1557" y="348"/>
                    <a:pt x="1557" y="348"/>
                    <a:pt x="1557" y="348"/>
                  </a:cubicBezTo>
                  <a:cubicBezTo>
                    <a:pt x="1557" y="348"/>
                    <a:pt x="1557" y="348"/>
                    <a:pt x="1556" y="348"/>
                  </a:cubicBezTo>
                  <a:cubicBezTo>
                    <a:pt x="1554" y="348"/>
                    <a:pt x="1553" y="349"/>
                    <a:pt x="1552" y="351"/>
                  </a:cubicBezTo>
                  <a:cubicBezTo>
                    <a:pt x="1552" y="352"/>
                    <a:pt x="1553" y="354"/>
                    <a:pt x="1554" y="355"/>
                  </a:cubicBezTo>
                  <a:cubicBezTo>
                    <a:pt x="1673" y="429"/>
                    <a:pt x="1673" y="429"/>
                    <a:pt x="1673" y="429"/>
                  </a:cubicBezTo>
                  <a:cubicBezTo>
                    <a:pt x="1555" y="361"/>
                    <a:pt x="1555" y="361"/>
                    <a:pt x="1555" y="361"/>
                  </a:cubicBezTo>
                  <a:cubicBezTo>
                    <a:pt x="1553" y="360"/>
                    <a:pt x="1550" y="360"/>
                    <a:pt x="1549" y="362"/>
                  </a:cubicBezTo>
                  <a:cubicBezTo>
                    <a:pt x="1549" y="363"/>
                    <a:pt x="1548" y="364"/>
                    <a:pt x="1548" y="365"/>
                  </a:cubicBezTo>
                  <a:cubicBezTo>
                    <a:pt x="1548" y="366"/>
                    <a:pt x="1549" y="367"/>
                    <a:pt x="1549" y="367"/>
                  </a:cubicBezTo>
                  <a:cubicBezTo>
                    <a:pt x="1550" y="368"/>
                    <a:pt x="1551" y="369"/>
                    <a:pt x="1552" y="370"/>
                  </a:cubicBezTo>
                  <a:cubicBezTo>
                    <a:pt x="1554" y="372"/>
                    <a:pt x="1556" y="375"/>
                    <a:pt x="1560" y="378"/>
                  </a:cubicBezTo>
                  <a:cubicBezTo>
                    <a:pt x="1574" y="388"/>
                    <a:pt x="1601" y="405"/>
                    <a:pt x="1633" y="425"/>
                  </a:cubicBezTo>
                  <a:cubicBezTo>
                    <a:pt x="1729" y="485"/>
                    <a:pt x="1875" y="571"/>
                    <a:pt x="1875" y="571"/>
                  </a:cubicBezTo>
                  <a:cubicBezTo>
                    <a:pt x="1877" y="567"/>
                    <a:pt x="1877" y="567"/>
                    <a:pt x="1877" y="567"/>
                  </a:cubicBezTo>
                  <a:cubicBezTo>
                    <a:pt x="1874" y="565"/>
                    <a:pt x="1874" y="565"/>
                    <a:pt x="1874" y="565"/>
                  </a:cubicBezTo>
                  <a:cubicBezTo>
                    <a:pt x="1877" y="567"/>
                    <a:pt x="1877" y="567"/>
                    <a:pt x="1877" y="567"/>
                  </a:cubicBezTo>
                  <a:cubicBezTo>
                    <a:pt x="1876" y="563"/>
                    <a:pt x="1876" y="563"/>
                    <a:pt x="1876" y="563"/>
                  </a:cubicBezTo>
                  <a:cubicBezTo>
                    <a:pt x="1875" y="564"/>
                    <a:pt x="1874" y="564"/>
                    <a:pt x="1874" y="565"/>
                  </a:cubicBezTo>
                  <a:cubicBezTo>
                    <a:pt x="1877" y="567"/>
                    <a:pt x="1877" y="567"/>
                    <a:pt x="1877" y="567"/>
                  </a:cubicBezTo>
                  <a:cubicBezTo>
                    <a:pt x="1876" y="563"/>
                    <a:pt x="1876" y="563"/>
                    <a:pt x="1876" y="563"/>
                  </a:cubicBezTo>
                  <a:cubicBezTo>
                    <a:pt x="1877" y="567"/>
                    <a:pt x="1877" y="567"/>
                    <a:pt x="1877" y="567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6" y="563"/>
                    <a:pt x="1876" y="563"/>
                  </a:cubicBezTo>
                  <a:cubicBezTo>
                    <a:pt x="1877" y="567"/>
                    <a:pt x="1877" y="567"/>
                    <a:pt x="1877" y="567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6"/>
                    <a:pt x="1877" y="566"/>
                    <a:pt x="1877" y="566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6"/>
                    <a:pt x="1877" y="566"/>
                    <a:pt x="1877" y="566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7" y="563"/>
                    <a:pt x="1877" y="563"/>
                  </a:cubicBezTo>
                  <a:cubicBezTo>
                    <a:pt x="1877" y="563"/>
                    <a:pt x="1876" y="563"/>
                    <a:pt x="1875" y="563"/>
                  </a:cubicBezTo>
                  <a:cubicBezTo>
                    <a:pt x="1871" y="561"/>
                    <a:pt x="1863" y="557"/>
                    <a:pt x="1852" y="551"/>
                  </a:cubicBezTo>
                  <a:cubicBezTo>
                    <a:pt x="1812" y="529"/>
                    <a:pt x="1736" y="486"/>
                    <a:pt x="1670" y="448"/>
                  </a:cubicBezTo>
                  <a:cubicBezTo>
                    <a:pt x="1637" y="429"/>
                    <a:pt x="1607" y="411"/>
                    <a:pt x="1584" y="398"/>
                  </a:cubicBezTo>
                  <a:cubicBezTo>
                    <a:pt x="1573" y="392"/>
                    <a:pt x="1564" y="386"/>
                    <a:pt x="1558" y="383"/>
                  </a:cubicBezTo>
                  <a:cubicBezTo>
                    <a:pt x="1551" y="379"/>
                    <a:pt x="1548" y="377"/>
                    <a:pt x="1548" y="377"/>
                  </a:cubicBezTo>
                  <a:cubicBezTo>
                    <a:pt x="1547" y="376"/>
                    <a:pt x="1545" y="376"/>
                    <a:pt x="1544" y="377"/>
                  </a:cubicBezTo>
                  <a:cubicBezTo>
                    <a:pt x="1543" y="378"/>
                    <a:pt x="1542" y="379"/>
                    <a:pt x="1542" y="380"/>
                  </a:cubicBezTo>
                  <a:cubicBezTo>
                    <a:pt x="1542" y="381"/>
                    <a:pt x="1542" y="382"/>
                    <a:pt x="1542" y="382"/>
                  </a:cubicBezTo>
                  <a:cubicBezTo>
                    <a:pt x="1543" y="383"/>
                    <a:pt x="1543" y="383"/>
                    <a:pt x="1543" y="383"/>
                  </a:cubicBezTo>
                  <a:cubicBezTo>
                    <a:pt x="1544" y="384"/>
                    <a:pt x="1544" y="384"/>
                    <a:pt x="1544" y="384"/>
                  </a:cubicBezTo>
                  <a:cubicBezTo>
                    <a:pt x="1544" y="384"/>
                    <a:pt x="1545" y="385"/>
                    <a:pt x="1546" y="385"/>
                  </a:cubicBezTo>
                  <a:cubicBezTo>
                    <a:pt x="1552" y="390"/>
                    <a:pt x="1576" y="405"/>
                    <a:pt x="1608" y="425"/>
                  </a:cubicBezTo>
                  <a:cubicBezTo>
                    <a:pt x="1704" y="485"/>
                    <a:pt x="1873" y="590"/>
                    <a:pt x="1873" y="590"/>
                  </a:cubicBezTo>
                  <a:cubicBezTo>
                    <a:pt x="1874" y="590"/>
                    <a:pt x="1875" y="591"/>
                    <a:pt x="1877" y="590"/>
                  </a:cubicBezTo>
                  <a:cubicBezTo>
                    <a:pt x="1878" y="590"/>
                    <a:pt x="1878" y="589"/>
                    <a:pt x="1879" y="589"/>
                  </a:cubicBezTo>
                  <a:cubicBezTo>
                    <a:pt x="1880" y="588"/>
                    <a:pt x="1880" y="587"/>
                    <a:pt x="1879" y="585"/>
                  </a:cubicBezTo>
                  <a:cubicBezTo>
                    <a:pt x="1879" y="584"/>
                    <a:pt x="1879" y="584"/>
                    <a:pt x="1878" y="583"/>
                  </a:cubicBezTo>
                  <a:cubicBezTo>
                    <a:pt x="1878" y="583"/>
                    <a:pt x="1796" y="533"/>
                    <a:pt x="1713" y="484"/>
                  </a:cubicBezTo>
                  <a:cubicBezTo>
                    <a:pt x="1671" y="459"/>
                    <a:pt x="1629" y="434"/>
                    <a:pt x="1597" y="415"/>
                  </a:cubicBezTo>
                  <a:cubicBezTo>
                    <a:pt x="1580" y="406"/>
                    <a:pt x="1566" y="398"/>
                    <a:pt x="1556" y="393"/>
                  </a:cubicBezTo>
                  <a:cubicBezTo>
                    <a:pt x="1551" y="390"/>
                    <a:pt x="1546" y="388"/>
                    <a:pt x="1543" y="386"/>
                  </a:cubicBezTo>
                  <a:cubicBezTo>
                    <a:pt x="1541" y="385"/>
                    <a:pt x="1540" y="385"/>
                    <a:pt x="1538" y="384"/>
                  </a:cubicBezTo>
                  <a:cubicBezTo>
                    <a:pt x="1538" y="384"/>
                    <a:pt x="1537" y="384"/>
                    <a:pt x="1537" y="384"/>
                  </a:cubicBezTo>
                  <a:cubicBezTo>
                    <a:pt x="1536" y="384"/>
                    <a:pt x="1536" y="384"/>
                    <a:pt x="1535" y="384"/>
                  </a:cubicBezTo>
                  <a:cubicBezTo>
                    <a:pt x="1534" y="384"/>
                    <a:pt x="1534" y="384"/>
                    <a:pt x="1533" y="384"/>
                  </a:cubicBezTo>
                  <a:cubicBezTo>
                    <a:pt x="1532" y="384"/>
                    <a:pt x="1532" y="385"/>
                    <a:pt x="1531" y="386"/>
                  </a:cubicBezTo>
                  <a:cubicBezTo>
                    <a:pt x="1534" y="388"/>
                    <a:pt x="1534" y="388"/>
                    <a:pt x="1534" y="388"/>
                  </a:cubicBezTo>
                  <a:cubicBezTo>
                    <a:pt x="1531" y="386"/>
                    <a:pt x="1531" y="386"/>
                    <a:pt x="1531" y="386"/>
                  </a:cubicBezTo>
                  <a:cubicBezTo>
                    <a:pt x="1530" y="386"/>
                    <a:pt x="1530" y="387"/>
                    <a:pt x="1530" y="388"/>
                  </a:cubicBezTo>
                  <a:cubicBezTo>
                    <a:pt x="1530" y="390"/>
                    <a:pt x="1531" y="390"/>
                    <a:pt x="1531" y="391"/>
                  </a:cubicBezTo>
                  <a:cubicBezTo>
                    <a:pt x="1532" y="392"/>
                    <a:pt x="1533" y="393"/>
                    <a:pt x="1534" y="394"/>
                  </a:cubicBezTo>
                  <a:cubicBezTo>
                    <a:pt x="1536" y="395"/>
                    <a:pt x="1539" y="398"/>
                    <a:pt x="1543" y="401"/>
                  </a:cubicBezTo>
                  <a:cubicBezTo>
                    <a:pt x="1557" y="411"/>
                    <a:pt x="1585" y="429"/>
                    <a:pt x="1618" y="450"/>
                  </a:cubicBezTo>
                  <a:cubicBezTo>
                    <a:pt x="1719" y="513"/>
                    <a:pt x="1872" y="603"/>
                    <a:pt x="1872" y="603"/>
                  </a:cubicBezTo>
                  <a:cubicBezTo>
                    <a:pt x="1874" y="600"/>
                    <a:pt x="1874" y="600"/>
                    <a:pt x="1874" y="600"/>
                  </a:cubicBezTo>
                  <a:cubicBezTo>
                    <a:pt x="1870" y="598"/>
                    <a:pt x="1870" y="598"/>
                    <a:pt x="1870" y="598"/>
                  </a:cubicBezTo>
                  <a:cubicBezTo>
                    <a:pt x="1873" y="600"/>
                    <a:pt x="1873" y="600"/>
                    <a:pt x="1873" y="600"/>
                  </a:cubicBezTo>
                  <a:cubicBezTo>
                    <a:pt x="1872" y="596"/>
                    <a:pt x="1872" y="596"/>
                    <a:pt x="1872" y="596"/>
                  </a:cubicBezTo>
                  <a:cubicBezTo>
                    <a:pt x="1872" y="597"/>
                    <a:pt x="1871" y="597"/>
                    <a:pt x="1870" y="598"/>
                  </a:cubicBezTo>
                  <a:cubicBezTo>
                    <a:pt x="1873" y="600"/>
                    <a:pt x="1873" y="600"/>
                    <a:pt x="1873" y="600"/>
                  </a:cubicBezTo>
                  <a:cubicBezTo>
                    <a:pt x="1872" y="596"/>
                    <a:pt x="1872" y="596"/>
                    <a:pt x="1872" y="596"/>
                  </a:cubicBezTo>
                  <a:cubicBezTo>
                    <a:pt x="1873" y="599"/>
                    <a:pt x="1873" y="599"/>
                    <a:pt x="1873" y="599"/>
                  </a:cubicBezTo>
                  <a:cubicBezTo>
                    <a:pt x="1873" y="596"/>
                    <a:pt x="1873" y="596"/>
                    <a:pt x="1873" y="596"/>
                  </a:cubicBezTo>
                  <a:cubicBezTo>
                    <a:pt x="1873" y="596"/>
                    <a:pt x="1872" y="596"/>
                    <a:pt x="1872" y="596"/>
                  </a:cubicBezTo>
                  <a:cubicBezTo>
                    <a:pt x="1873" y="599"/>
                    <a:pt x="1873" y="599"/>
                    <a:pt x="1873" y="599"/>
                  </a:cubicBezTo>
                  <a:cubicBezTo>
                    <a:pt x="1873" y="596"/>
                    <a:pt x="1873" y="596"/>
                    <a:pt x="1873" y="596"/>
                  </a:cubicBezTo>
                  <a:cubicBezTo>
                    <a:pt x="1873" y="597"/>
                    <a:pt x="1873" y="597"/>
                    <a:pt x="1873" y="597"/>
                  </a:cubicBezTo>
                  <a:cubicBezTo>
                    <a:pt x="1873" y="596"/>
                    <a:pt x="1873" y="596"/>
                    <a:pt x="1873" y="596"/>
                  </a:cubicBezTo>
                  <a:cubicBezTo>
                    <a:pt x="1873" y="596"/>
                    <a:pt x="1873" y="596"/>
                    <a:pt x="1873" y="596"/>
                  </a:cubicBezTo>
                  <a:cubicBezTo>
                    <a:pt x="1873" y="597"/>
                    <a:pt x="1873" y="597"/>
                    <a:pt x="1873" y="597"/>
                  </a:cubicBezTo>
                  <a:cubicBezTo>
                    <a:pt x="1873" y="596"/>
                    <a:pt x="1873" y="596"/>
                    <a:pt x="1873" y="596"/>
                  </a:cubicBezTo>
                  <a:cubicBezTo>
                    <a:pt x="1873" y="596"/>
                    <a:pt x="1872" y="596"/>
                    <a:pt x="1870" y="596"/>
                  </a:cubicBezTo>
                  <a:cubicBezTo>
                    <a:pt x="1868" y="595"/>
                    <a:pt x="1864" y="593"/>
                    <a:pt x="1859" y="590"/>
                  </a:cubicBezTo>
                  <a:cubicBezTo>
                    <a:pt x="1840" y="581"/>
                    <a:pt x="1806" y="561"/>
                    <a:pt x="1766" y="536"/>
                  </a:cubicBezTo>
                  <a:cubicBezTo>
                    <a:pt x="1706" y="499"/>
                    <a:pt x="1631" y="452"/>
                    <a:pt x="1569" y="414"/>
                  </a:cubicBezTo>
                  <a:cubicBezTo>
                    <a:pt x="1538" y="395"/>
                    <a:pt x="1510" y="378"/>
                    <a:pt x="1489" y="366"/>
                  </a:cubicBezTo>
                  <a:cubicBezTo>
                    <a:pt x="1478" y="360"/>
                    <a:pt x="1470" y="356"/>
                    <a:pt x="1463" y="352"/>
                  </a:cubicBezTo>
                  <a:cubicBezTo>
                    <a:pt x="1459" y="351"/>
                    <a:pt x="1456" y="349"/>
                    <a:pt x="1454" y="348"/>
                  </a:cubicBezTo>
                  <a:cubicBezTo>
                    <a:pt x="1453" y="348"/>
                    <a:pt x="1452" y="347"/>
                    <a:pt x="1451" y="347"/>
                  </a:cubicBezTo>
                  <a:cubicBezTo>
                    <a:pt x="1450" y="347"/>
                    <a:pt x="1449" y="347"/>
                    <a:pt x="1448" y="347"/>
                  </a:cubicBezTo>
                  <a:cubicBezTo>
                    <a:pt x="1447" y="347"/>
                    <a:pt x="1447" y="347"/>
                    <a:pt x="1446" y="347"/>
                  </a:cubicBezTo>
                  <a:cubicBezTo>
                    <a:pt x="1445" y="347"/>
                    <a:pt x="1444" y="348"/>
                    <a:pt x="1443" y="349"/>
                  </a:cubicBezTo>
                  <a:cubicBezTo>
                    <a:pt x="1447" y="351"/>
                    <a:pt x="1447" y="351"/>
                    <a:pt x="1447" y="351"/>
                  </a:cubicBezTo>
                  <a:cubicBezTo>
                    <a:pt x="1444" y="348"/>
                    <a:pt x="1444" y="348"/>
                    <a:pt x="1444" y="348"/>
                  </a:cubicBezTo>
                  <a:cubicBezTo>
                    <a:pt x="1443" y="349"/>
                    <a:pt x="1443" y="350"/>
                    <a:pt x="1443" y="351"/>
                  </a:cubicBezTo>
                  <a:cubicBezTo>
                    <a:pt x="1443" y="352"/>
                    <a:pt x="1443" y="353"/>
                    <a:pt x="1443" y="353"/>
                  </a:cubicBezTo>
                  <a:cubicBezTo>
                    <a:pt x="1444" y="354"/>
                    <a:pt x="1444" y="354"/>
                    <a:pt x="1444" y="354"/>
                  </a:cubicBezTo>
                  <a:cubicBezTo>
                    <a:pt x="1445" y="355"/>
                    <a:pt x="1445" y="355"/>
                    <a:pt x="1445" y="355"/>
                  </a:cubicBezTo>
                  <a:cubicBezTo>
                    <a:pt x="1447" y="356"/>
                    <a:pt x="1450" y="358"/>
                    <a:pt x="1454" y="361"/>
                  </a:cubicBezTo>
                  <a:cubicBezTo>
                    <a:pt x="1486" y="381"/>
                    <a:pt x="1591" y="443"/>
                    <a:pt x="1688" y="502"/>
                  </a:cubicBezTo>
                  <a:cubicBezTo>
                    <a:pt x="1736" y="532"/>
                    <a:pt x="1783" y="561"/>
                    <a:pt x="1817" y="583"/>
                  </a:cubicBezTo>
                  <a:cubicBezTo>
                    <a:pt x="1835" y="593"/>
                    <a:pt x="1849" y="603"/>
                    <a:pt x="1859" y="610"/>
                  </a:cubicBezTo>
                  <a:cubicBezTo>
                    <a:pt x="1864" y="613"/>
                    <a:pt x="1867" y="616"/>
                    <a:pt x="1870" y="618"/>
                  </a:cubicBezTo>
                  <a:cubicBezTo>
                    <a:pt x="1871" y="619"/>
                    <a:pt x="1872" y="620"/>
                    <a:pt x="1872" y="620"/>
                  </a:cubicBezTo>
                  <a:cubicBezTo>
                    <a:pt x="1873" y="621"/>
                    <a:pt x="1873" y="621"/>
                    <a:pt x="1873" y="621"/>
                  </a:cubicBezTo>
                  <a:cubicBezTo>
                    <a:pt x="1873" y="621"/>
                    <a:pt x="1873" y="621"/>
                    <a:pt x="1873" y="621"/>
                  </a:cubicBezTo>
                  <a:cubicBezTo>
                    <a:pt x="1874" y="620"/>
                    <a:pt x="1874" y="620"/>
                    <a:pt x="1874" y="620"/>
                  </a:cubicBezTo>
                  <a:cubicBezTo>
                    <a:pt x="1873" y="620"/>
                    <a:pt x="1873" y="620"/>
                    <a:pt x="1873" y="620"/>
                  </a:cubicBezTo>
                  <a:cubicBezTo>
                    <a:pt x="1873" y="621"/>
                    <a:pt x="1873" y="621"/>
                    <a:pt x="1873" y="621"/>
                  </a:cubicBezTo>
                  <a:cubicBezTo>
                    <a:pt x="1874" y="620"/>
                    <a:pt x="1874" y="620"/>
                    <a:pt x="1874" y="620"/>
                  </a:cubicBezTo>
                  <a:cubicBezTo>
                    <a:pt x="1873" y="620"/>
                    <a:pt x="1873" y="620"/>
                    <a:pt x="1873" y="620"/>
                  </a:cubicBezTo>
                  <a:cubicBezTo>
                    <a:pt x="1876" y="619"/>
                    <a:pt x="1876" y="619"/>
                    <a:pt x="1876" y="619"/>
                  </a:cubicBezTo>
                  <a:cubicBezTo>
                    <a:pt x="1872" y="619"/>
                    <a:pt x="1872" y="619"/>
                    <a:pt x="1872" y="619"/>
                  </a:cubicBezTo>
                  <a:cubicBezTo>
                    <a:pt x="1872" y="620"/>
                    <a:pt x="1873" y="620"/>
                    <a:pt x="1873" y="620"/>
                  </a:cubicBezTo>
                  <a:cubicBezTo>
                    <a:pt x="1876" y="619"/>
                    <a:pt x="1876" y="619"/>
                    <a:pt x="1876" y="619"/>
                  </a:cubicBezTo>
                  <a:cubicBezTo>
                    <a:pt x="1872" y="619"/>
                    <a:pt x="1872" y="619"/>
                    <a:pt x="1872" y="619"/>
                  </a:cubicBezTo>
                  <a:cubicBezTo>
                    <a:pt x="1876" y="619"/>
                    <a:pt x="1876" y="619"/>
                    <a:pt x="1876" y="619"/>
                  </a:cubicBezTo>
                  <a:cubicBezTo>
                    <a:pt x="1873" y="617"/>
                    <a:pt x="1873" y="617"/>
                    <a:pt x="1873" y="617"/>
                  </a:cubicBezTo>
                  <a:cubicBezTo>
                    <a:pt x="1873" y="618"/>
                    <a:pt x="1872" y="619"/>
                    <a:pt x="1872" y="619"/>
                  </a:cubicBezTo>
                  <a:cubicBezTo>
                    <a:pt x="1876" y="619"/>
                    <a:pt x="1876" y="619"/>
                    <a:pt x="1876" y="619"/>
                  </a:cubicBezTo>
                  <a:cubicBezTo>
                    <a:pt x="1873" y="617"/>
                    <a:pt x="1873" y="617"/>
                    <a:pt x="1873" y="617"/>
                  </a:cubicBezTo>
                  <a:cubicBezTo>
                    <a:pt x="1876" y="620"/>
                    <a:pt x="1876" y="620"/>
                    <a:pt x="1876" y="620"/>
                  </a:cubicBezTo>
                  <a:cubicBezTo>
                    <a:pt x="1878" y="616"/>
                    <a:pt x="1878" y="616"/>
                    <a:pt x="1878" y="616"/>
                  </a:cubicBezTo>
                  <a:cubicBezTo>
                    <a:pt x="1422" y="347"/>
                    <a:pt x="1422" y="347"/>
                    <a:pt x="1422" y="347"/>
                  </a:cubicBezTo>
                  <a:cubicBezTo>
                    <a:pt x="1420" y="346"/>
                    <a:pt x="1418" y="346"/>
                    <a:pt x="1417" y="348"/>
                  </a:cubicBezTo>
                  <a:cubicBezTo>
                    <a:pt x="1416" y="350"/>
                    <a:pt x="1416" y="352"/>
                    <a:pt x="1418" y="354"/>
                  </a:cubicBezTo>
                  <a:cubicBezTo>
                    <a:pt x="1418" y="354"/>
                    <a:pt x="1420" y="355"/>
                    <a:pt x="1423" y="357"/>
                  </a:cubicBezTo>
                  <a:cubicBezTo>
                    <a:pt x="1448" y="372"/>
                    <a:pt x="1561" y="439"/>
                    <a:pt x="1668" y="504"/>
                  </a:cubicBezTo>
                  <a:cubicBezTo>
                    <a:pt x="1722" y="537"/>
                    <a:pt x="1773" y="569"/>
                    <a:pt x="1812" y="594"/>
                  </a:cubicBezTo>
                  <a:cubicBezTo>
                    <a:pt x="1831" y="606"/>
                    <a:pt x="1847" y="616"/>
                    <a:pt x="1858" y="624"/>
                  </a:cubicBezTo>
                  <a:cubicBezTo>
                    <a:pt x="1863" y="628"/>
                    <a:pt x="1868" y="631"/>
                    <a:pt x="1870" y="634"/>
                  </a:cubicBezTo>
                  <a:cubicBezTo>
                    <a:pt x="1872" y="635"/>
                    <a:pt x="1873" y="636"/>
                    <a:pt x="1873" y="636"/>
                  </a:cubicBezTo>
                  <a:cubicBezTo>
                    <a:pt x="1874" y="637"/>
                    <a:pt x="1874" y="637"/>
                    <a:pt x="1874" y="637"/>
                  </a:cubicBezTo>
                  <a:cubicBezTo>
                    <a:pt x="1876" y="635"/>
                    <a:pt x="1876" y="635"/>
                    <a:pt x="1876" y="635"/>
                  </a:cubicBezTo>
                  <a:cubicBezTo>
                    <a:pt x="1873" y="635"/>
                    <a:pt x="1873" y="635"/>
                    <a:pt x="1873" y="635"/>
                  </a:cubicBezTo>
                  <a:cubicBezTo>
                    <a:pt x="1874" y="637"/>
                    <a:pt x="1874" y="637"/>
                    <a:pt x="1874" y="637"/>
                  </a:cubicBezTo>
                  <a:cubicBezTo>
                    <a:pt x="1876" y="635"/>
                    <a:pt x="1876" y="635"/>
                    <a:pt x="1876" y="635"/>
                  </a:cubicBezTo>
                  <a:cubicBezTo>
                    <a:pt x="1873" y="635"/>
                    <a:pt x="1873" y="635"/>
                    <a:pt x="1873" y="635"/>
                  </a:cubicBezTo>
                  <a:cubicBezTo>
                    <a:pt x="1877" y="635"/>
                    <a:pt x="1877" y="635"/>
                    <a:pt x="1877" y="635"/>
                  </a:cubicBezTo>
                  <a:cubicBezTo>
                    <a:pt x="1874" y="634"/>
                    <a:pt x="1874" y="634"/>
                    <a:pt x="1874" y="634"/>
                  </a:cubicBezTo>
                  <a:cubicBezTo>
                    <a:pt x="1874" y="634"/>
                    <a:pt x="1873" y="635"/>
                    <a:pt x="1873" y="635"/>
                  </a:cubicBezTo>
                  <a:cubicBezTo>
                    <a:pt x="1877" y="635"/>
                    <a:pt x="1877" y="635"/>
                    <a:pt x="1877" y="635"/>
                  </a:cubicBezTo>
                  <a:cubicBezTo>
                    <a:pt x="1874" y="634"/>
                    <a:pt x="1874" y="634"/>
                    <a:pt x="1874" y="634"/>
                  </a:cubicBezTo>
                  <a:cubicBezTo>
                    <a:pt x="1874" y="634"/>
                    <a:pt x="1874" y="634"/>
                    <a:pt x="1874" y="634"/>
                  </a:cubicBezTo>
                  <a:cubicBezTo>
                    <a:pt x="1877" y="635"/>
                    <a:pt x="1877" y="635"/>
                    <a:pt x="1877" y="635"/>
                  </a:cubicBezTo>
                  <a:cubicBezTo>
                    <a:pt x="1876" y="632"/>
                    <a:pt x="1876" y="632"/>
                    <a:pt x="1876" y="632"/>
                  </a:cubicBezTo>
                  <a:cubicBezTo>
                    <a:pt x="1875" y="632"/>
                    <a:pt x="1874" y="633"/>
                    <a:pt x="1874" y="634"/>
                  </a:cubicBezTo>
                  <a:cubicBezTo>
                    <a:pt x="1877" y="635"/>
                    <a:pt x="1877" y="635"/>
                    <a:pt x="1877" y="635"/>
                  </a:cubicBezTo>
                  <a:cubicBezTo>
                    <a:pt x="1876" y="632"/>
                    <a:pt x="1876" y="632"/>
                    <a:pt x="1876" y="632"/>
                  </a:cubicBezTo>
                  <a:cubicBezTo>
                    <a:pt x="1876" y="634"/>
                    <a:pt x="1876" y="634"/>
                    <a:pt x="1876" y="634"/>
                  </a:cubicBezTo>
                  <a:cubicBezTo>
                    <a:pt x="1876" y="632"/>
                    <a:pt x="1876" y="632"/>
                    <a:pt x="1876" y="632"/>
                  </a:cubicBezTo>
                  <a:cubicBezTo>
                    <a:pt x="1876" y="632"/>
                    <a:pt x="1876" y="632"/>
                    <a:pt x="1876" y="632"/>
                  </a:cubicBezTo>
                  <a:cubicBezTo>
                    <a:pt x="1876" y="634"/>
                    <a:pt x="1876" y="634"/>
                    <a:pt x="1876" y="634"/>
                  </a:cubicBezTo>
                  <a:cubicBezTo>
                    <a:pt x="1876" y="632"/>
                    <a:pt x="1876" y="632"/>
                    <a:pt x="1876" y="632"/>
                  </a:cubicBezTo>
                  <a:cubicBezTo>
                    <a:pt x="1876" y="632"/>
                    <a:pt x="1875" y="632"/>
                    <a:pt x="1874" y="632"/>
                  </a:cubicBezTo>
                  <a:cubicBezTo>
                    <a:pt x="1871" y="631"/>
                    <a:pt x="1866" y="629"/>
                    <a:pt x="1861" y="626"/>
                  </a:cubicBezTo>
                  <a:cubicBezTo>
                    <a:pt x="1839" y="615"/>
                    <a:pt x="1801" y="593"/>
                    <a:pt x="1755" y="565"/>
                  </a:cubicBezTo>
                  <a:cubicBezTo>
                    <a:pt x="1686" y="523"/>
                    <a:pt x="1600" y="469"/>
                    <a:pt x="1531" y="426"/>
                  </a:cubicBezTo>
                  <a:cubicBezTo>
                    <a:pt x="1496" y="404"/>
                    <a:pt x="1465" y="385"/>
                    <a:pt x="1443" y="371"/>
                  </a:cubicBezTo>
                  <a:cubicBezTo>
                    <a:pt x="1431" y="365"/>
                    <a:pt x="1422" y="359"/>
                    <a:pt x="1415" y="355"/>
                  </a:cubicBezTo>
                  <a:cubicBezTo>
                    <a:pt x="1411" y="353"/>
                    <a:pt x="1409" y="352"/>
                    <a:pt x="1406" y="351"/>
                  </a:cubicBezTo>
                  <a:cubicBezTo>
                    <a:pt x="1405" y="350"/>
                    <a:pt x="1404" y="350"/>
                    <a:pt x="1403" y="350"/>
                  </a:cubicBezTo>
                  <a:cubicBezTo>
                    <a:pt x="1403" y="349"/>
                    <a:pt x="1403" y="349"/>
                    <a:pt x="1402" y="349"/>
                  </a:cubicBezTo>
                  <a:cubicBezTo>
                    <a:pt x="1402" y="349"/>
                    <a:pt x="1401" y="349"/>
                    <a:pt x="1401" y="349"/>
                  </a:cubicBezTo>
                  <a:cubicBezTo>
                    <a:pt x="1400" y="349"/>
                    <a:pt x="1400" y="349"/>
                    <a:pt x="1399" y="349"/>
                  </a:cubicBezTo>
                  <a:cubicBezTo>
                    <a:pt x="1398" y="350"/>
                    <a:pt x="1397" y="350"/>
                    <a:pt x="1397" y="351"/>
                  </a:cubicBezTo>
                  <a:cubicBezTo>
                    <a:pt x="1400" y="353"/>
                    <a:pt x="1400" y="353"/>
                    <a:pt x="1400" y="353"/>
                  </a:cubicBezTo>
                  <a:cubicBezTo>
                    <a:pt x="1397" y="350"/>
                    <a:pt x="1397" y="350"/>
                    <a:pt x="1397" y="350"/>
                  </a:cubicBezTo>
                  <a:cubicBezTo>
                    <a:pt x="1397" y="351"/>
                    <a:pt x="1396" y="352"/>
                    <a:pt x="1396" y="352"/>
                  </a:cubicBezTo>
                  <a:cubicBezTo>
                    <a:pt x="1396" y="353"/>
                    <a:pt x="1396" y="353"/>
                    <a:pt x="1396" y="353"/>
                  </a:cubicBezTo>
                  <a:cubicBezTo>
                    <a:pt x="1396" y="354"/>
                    <a:pt x="1396" y="354"/>
                    <a:pt x="1397" y="355"/>
                  </a:cubicBezTo>
                  <a:cubicBezTo>
                    <a:pt x="1397" y="355"/>
                    <a:pt x="1397" y="356"/>
                    <a:pt x="1397" y="356"/>
                  </a:cubicBezTo>
                  <a:cubicBezTo>
                    <a:pt x="1398" y="356"/>
                    <a:pt x="1398" y="356"/>
                    <a:pt x="1398" y="356"/>
                  </a:cubicBezTo>
                  <a:cubicBezTo>
                    <a:pt x="1399" y="357"/>
                    <a:pt x="1399" y="358"/>
                    <a:pt x="1401" y="359"/>
                  </a:cubicBezTo>
                  <a:cubicBezTo>
                    <a:pt x="1406" y="362"/>
                    <a:pt x="1417" y="369"/>
                    <a:pt x="1432" y="379"/>
                  </a:cubicBezTo>
                  <a:cubicBezTo>
                    <a:pt x="1542" y="448"/>
                    <a:pt x="1875" y="654"/>
                    <a:pt x="1875" y="654"/>
                  </a:cubicBezTo>
                  <a:cubicBezTo>
                    <a:pt x="1877" y="651"/>
                    <a:pt x="1877" y="651"/>
                    <a:pt x="1877" y="651"/>
                  </a:cubicBezTo>
                  <a:cubicBezTo>
                    <a:pt x="1879" y="648"/>
                    <a:pt x="1879" y="648"/>
                    <a:pt x="1879" y="648"/>
                  </a:cubicBezTo>
                  <a:cubicBezTo>
                    <a:pt x="1381" y="352"/>
                    <a:pt x="1381" y="352"/>
                    <a:pt x="1381" y="352"/>
                  </a:cubicBezTo>
                  <a:cubicBezTo>
                    <a:pt x="1380" y="351"/>
                    <a:pt x="1377" y="352"/>
                    <a:pt x="1376" y="354"/>
                  </a:cubicBezTo>
                  <a:cubicBezTo>
                    <a:pt x="1375" y="356"/>
                    <a:pt x="1375" y="358"/>
                    <a:pt x="1377" y="359"/>
                  </a:cubicBezTo>
                  <a:cubicBezTo>
                    <a:pt x="1871" y="668"/>
                    <a:pt x="1871" y="668"/>
                    <a:pt x="1871" y="668"/>
                  </a:cubicBezTo>
                  <a:cubicBezTo>
                    <a:pt x="1873" y="664"/>
                    <a:pt x="1873" y="664"/>
                    <a:pt x="1873" y="664"/>
                  </a:cubicBezTo>
                  <a:cubicBezTo>
                    <a:pt x="1870" y="662"/>
                    <a:pt x="1870" y="662"/>
                    <a:pt x="1870" y="662"/>
                  </a:cubicBezTo>
                  <a:cubicBezTo>
                    <a:pt x="1872" y="664"/>
                    <a:pt x="1872" y="664"/>
                    <a:pt x="1872" y="664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1" y="661"/>
                    <a:pt x="1870" y="662"/>
                    <a:pt x="1870" y="662"/>
                  </a:cubicBezTo>
                  <a:cubicBezTo>
                    <a:pt x="1872" y="664"/>
                    <a:pt x="1872" y="664"/>
                    <a:pt x="1872" y="664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2" y="662"/>
                    <a:pt x="1872" y="662"/>
                    <a:pt x="1872" y="662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2" y="662"/>
                    <a:pt x="1872" y="662"/>
                    <a:pt x="1872" y="662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1" y="661"/>
                    <a:pt x="1871" y="661"/>
                    <a:pt x="1871" y="661"/>
                  </a:cubicBezTo>
                  <a:cubicBezTo>
                    <a:pt x="1871" y="661"/>
                    <a:pt x="1870" y="661"/>
                    <a:pt x="1868" y="660"/>
                  </a:cubicBezTo>
                  <a:cubicBezTo>
                    <a:pt x="1865" y="659"/>
                    <a:pt x="1859" y="657"/>
                    <a:pt x="1853" y="654"/>
                  </a:cubicBezTo>
                  <a:cubicBezTo>
                    <a:pt x="1829" y="643"/>
                    <a:pt x="1786" y="619"/>
                    <a:pt x="1736" y="590"/>
                  </a:cubicBezTo>
                  <a:cubicBezTo>
                    <a:pt x="1661" y="546"/>
                    <a:pt x="1568" y="489"/>
                    <a:pt x="1495" y="443"/>
                  </a:cubicBezTo>
                  <a:cubicBezTo>
                    <a:pt x="1458" y="420"/>
                    <a:pt x="1426" y="400"/>
                    <a:pt x="1403" y="386"/>
                  </a:cubicBezTo>
                  <a:cubicBezTo>
                    <a:pt x="1391" y="379"/>
                    <a:pt x="1382" y="373"/>
                    <a:pt x="1376" y="369"/>
                  </a:cubicBezTo>
                  <a:cubicBezTo>
                    <a:pt x="1370" y="365"/>
                    <a:pt x="1366" y="363"/>
                    <a:pt x="1366" y="363"/>
                  </a:cubicBezTo>
                  <a:cubicBezTo>
                    <a:pt x="1364" y="362"/>
                    <a:pt x="1362" y="362"/>
                    <a:pt x="1361" y="364"/>
                  </a:cubicBezTo>
                  <a:cubicBezTo>
                    <a:pt x="1360" y="365"/>
                    <a:pt x="1360" y="366"/>
                    <a:pt x="1360" y="367"/>
                  </a:cubicBezTo>
                  <a:cubicBezTo>
                    <a:pt x="1360" y="368"/>
                    <a:pt x="1361" y="369"/>
                    <a:pt x="1361" y="370"/>
                  </a:cubicBezTo>
                  <a:cubicBezTo>
                    <a:pt x="1362" y="371"/>
                    <a:pt x="1363" y="372"/>
                    <a:pt x="1365" y="373"/>
                  </a:cubicBezTo>
                  <a:cubicBezTo>
                    <a:pt x="1368" y="376"/>
                    <a:pt x="1372" y="379"/>
                    <a:pt x="1378" y="383"/>
                  </a:cubicBezTo>
                  <a:cubicBezTo>
                    <a:pt x="1400" y="397"/>
                    <a:pt x="1442" y="423"/>
                    <a:pt x="1492" y="453"/>
                  </a:cubicBezTo>
                  <a:cubicBezTo>
                    <a:pt x="1568" y="498"/>
                    <a:pt x="1663" y="554"/>
                    <a:pt x="1740" y="600"/>
                  </a:cubicBezTo>
                  <a:cubicBezTo>
                    <a:pt x="1778" y="623"/>
                    <a:pt x="1811" y="643"/>
                    <a:pt x="1835" y="659"/>
                  </a:cubicBezTo>
                  <a:cubicBezTo>
                    <a:pt x="1847" y="667"/>
                    <a:pt x="1857" y="673"/>
                    <a:pt x="1863" y="678"/>
                  </a:cubicBezTo>
                  <a:cubicBezTo>
                    <a:pt x="1866" y="681"/>
                    <a:pt x="1869" y="683"/>
                    <a:pt x="1870" y="684"/>
                  </a:cubicBezTo>
                  <a:cubicBezTo>
                    <a:pt x="1871" y="685"/>
                    <a:pt x="1872" y="686"/>
                    <a:pt x="1872" y="686"/>
                  </a:cubicBezTo>
                  <a:cubicBezTo>
                    <a:pt x="1872" y="686"/>
                    <a:pt x="1872" y="686"/>
                    <a:pt x="1872" y="686"/>
                  </a:cubicBezTo>
                  <a:cubicBezTo>
                    <a:pt x="1872" y="686"/>
                    <a:pt x="1872" y="686"/>
                    <a:pt x="1872" y="686"/>
                  </a:cubicBezTo>
                  <a:cubicBezTo>
                    <a:pt x="1873" y="686"/>
                    <a:pt x="1873" y="686"/>
                    <a:pt x="1873" y="686"/>
                  </a:cubicBezTo>
                  <a:cubicBezTo>
                    <a:pt x="1872" y="686"/>
                    <a:pt x="1872" y="686"/>
                    <a:pt x="1872" y="686"/>
                  </a:cubicBezTo>
                  <a:cubicBezTo>
                    <a:pt x="1872" y="686"/>
                    <a:pt x="1872" y="686"/>
                    <a:pt x="1872" y="686"/>
                  </a:cubicBezTo>
                  <a:cubicBezTo>
                    <a:pt x="1873" y="686"/>
                    <a:pt x="1873" y="686"/>
                    <a:pt x="1873" y="686"/>
                  </a:cubicBezTo>
                  <a:cubicBezTo>
                    <a:pt x="1872" y="686"/>
                    <a:pt x="1872" y="686"/>
                    <a:pt x="1872" y="686"/>
                  </a:cubicBezTo>
                  <a:cubicBezTo>
                    <a:pt x="1874" y="685"/>
                    <a:pt x="1874" y="685"/>
                    <a:pt x="1874" y="685"/>
                  </a:cubicBezTo>
                  <a:cubicBezTo>
                    <a:pt x="1872" y="685"/>
                    <a:pt x="1872" y="685"/>
                    <a:pt x="1872" y="685"/>
                  </a:cubicBezTo>
                  <a:cubicBezTo>
                    <a:pt x="1872" y="686"/>
                    <a:pt x="1872" y="686"/>
                    <a:pt x="1872" y="686"/>
                  </a:cubicBezTo>
                  <a:cubicBezTo>
                    <a:pt x="1874" y="685"/>
                    <a:pt x="1874" y="685"/>
                    <a:pt x="1874" y="685"/>
                  </a:cubicBezTo>
                  <a:cubicBezTo>
                    <a:pt x="1872" y="685"/>
                    <a:pt x="1872" y="685"/>
                    <a:pt x="1872" y="685"/>
                  </a:cubicBezTo>
                  <a:cubicBezTo>
                    <a:pt x="1875" y="685"/>
                    <a:pt x="1875" y="685"/>
                    <a:pt x="1875" y="685"/>
                  </a:cubicBezTo>
                  <a:cubicBezTo>
                    <a:pt x="1872" y="684"/>
                    <a:pt x="1872" y="684"/>
                    <a:pt x="1872" y="684"/>
                  </a:cubicBezTo>
                  <a:cubicBezTo>
                    <a:pt x="1872" y="684"/>
                    <a:pt x="1872" y="685"/>
                    <a:pt x="1872" y="685"/>
                  </a:cubicBezTo>
                  <a:cubicBezTo>
                    <a:pt x="1875" y="685"/>
                    <a:pt x="1875" y="685"/>
                    <a:pt x="1875" y="685"/>
                  </a:cubicBezTo>
                  <a:cubicBezTo>
                    <a:pt x="1872" y="684"/>
                    <a:pt x="1872" y="684"/>
                    <a:pt x="1872" y="684"/>
                  </a:cubicBezTo>
                  <a:cubicBezTo>
                    <a:pt x="1876" y="686"/>
                    <a:pt x="1876" y="686"/>
                    <a:pt x="1876" y="686"/>
                  </a:cubicBezTo>
                  <a:cubicBezTo>
                    <a:pt x="1878" y="682"/>
                    <a:pt x="1878" y="682"/>
                    <a:pt x="1878" y="682"/>
                  </a:cubicBezTo>
                  <a:cubicBezTo>
                    <a:pt x="1355" y="373"/>
                    <a:pt x="1355" y="373"/>
                    <a:pt x="1355" y="373"/>
                  </a:cubicBezTo>
                  <a:cubicBezTo>
                    <a:pt x="1353" y="372"/>
                    <a:pt x="1350" y="372"/>
                    <a:pt x="1349" y="374"/>
                  </a:cubicBezTo>
                  <a:cubicBezTo>
                    <a:pt x="1349" y="375"/>
                    <a:pt x="1349" y="376"/>
                    <a:pt x="1349" y="376"/>
                  </a:cubicBezTo>
                  <a:cubicBezTo>
                    <a:pt x="1349" y="378"/>
                    <a:pt x="1349" y="379"/>
                    <a:pt x="1350" y="380"/>
                  </a:cubicBezTo>
                  <a:cubicBezTo>
                    <a:pt x="1351" y="381"/>
                    <a:pt x="1352" y="382"/>
                    <a:pt x="1353" y="383"/>
                  </a:cubicBezTo>
                  <a:cubicBezTo>
                    <a:pt x="1356" y="386"/>
                    <a:pt x="1361" y="390"/>
                    <a:pt x="1367" y="394"/>
                  </a:cubicBezTo>
                  <a:cubicBezTo>
                    <a:pt x="1389" y="410"/>
                    <a:pt x="1432" y="438"/>
                    <a:pt x="1484" y="470"/>
                  </a:cubicBezTo>
                  <a:cubicBezTo>
                    <a:pt x="1639" y="567"/>
                    <a:pt x="1875" y="707"/>
                    <a:pt x="1875" y="707"/>
                  </a:cubicBezTo>
                  <a:cubicBezTo>
                    <a:pt x="1877" y="704"/>
                    <a:pt x="1877" y="704"/>
                    <a:pt x="1877" y="704"/>
                  </a:cubicBezTo>
                  <a:cubicBezTo>
                    <a:pt x="1873" y="702"/>
                    <a:pt x="1873" y="702"/>
                    <a:pt x="1873" y="702"/>
                  </a:cubicBezTo>
                  <a:cubicBezTo>
                    <a:pt x="1876" y="703"/>
                    <a:pt x="1876" y="703"/>
                    <a:pt x="1876" y="703"/>
                  </a:cubicBezTo>
                  <a:cubicBezTo>
                    <a:pt x="1875" y="700"/>
                    <a:pt x="1875" y="700"/>
                    <a:pt x="1875" y="700"/>
                  </a:cubicBezTo>
                  <a:cubicBezTo>
                    <a:pt x="1875" y="700"/>
                    <a:pt x="1874" y="701"/>
                    <a:pt x="1873" y="702"/>
                  </a:cubicBezTo>
                  <a:cubicBezTo>
                    <a:pt x="1876" y="703"/>
                    <a:pt x="1876" y="703"/>
                    <a:pt x="1876" y="703"/>
                  </a:cubicBezTo>
                  <a:cubicBezTo>
                    <a:pt x="1875" y="700"/>
                    <a:pt x="1875" y="700"/>
                    <a:pt x="1875" y="700"/>
                  </a:cubicBezTo>
                  <a:cubicBezTo>
                    <a:pt x="1876" y="703"/>
                    <a:pt x="1876" y="703"/>
                    <a:pt x="1876" y="703"/>
                  </a:cubicBezTo>
                  <a:cubicBezTo>
                    <a:pt x="1876" y="700"/>
                    <a:pt x="1876" y="700"/>
                    <a:pt x="1876" y="700"/>
                  </a:cubicBezTo>
                  <a:cubicBezTo>
                    <a:pt x="1876" y="700"/>
                    <a:pt x="1876" y="700"/>
                    <a:pt x="1875" y="700"/>
                  </a:cubicBezTo>
                  <a:cubicBezTo>
                    <a:pt x="1876" y="703"/>
                    <a:pt x="1876" y="703"/>
                    <a:pt x="1876" y="703"/>
                  </a:cubicBezTo>
                  <a:cubicBezTo>
                    <a:pt x="1876" y="700"/>
                    <a:pt x="1876" y="700"/>
                    <a:pt x="1876" y="700"/>
                  </a:cubicBezTo>
                  <a:cubicBezTo>
                    <a:pt x="1876" y="701"/>
                    <a:pt x="1876" y="701"/>
                    <a:pt x="1876" y="701"/>
                  </a:cubicBezTo>
                  <a:cubicBezTo>
                    <a:pt x="1876" y="700"/>
                    <a:pt x="1876" y="700"/>
                    <a:pt x="1876" y="700"/>
                  </a:cubicBezTo>
                  <a:cubicBezTo>
                    <a:pt x="1876" y="700"/>
                    <a:pt x="1876" y="700"/>
                    <a:pt x="1876" y="700"/>
                  </a:cubicBezTo>
                  <a:cubicBezTo>
                    <a:pt x="1876" y="701"/>
                    <a:pt x="1876" y="701"/>
                    <a:pt x="1876" y="701"/>
                  </a:cubicBezTo>
                  <a:cubicBezTo>
                    <a:pt x="1876" y="700"/>
                    <a:pt x="1876" y="700"/>
                    <a:pt x="1876" y="700"/>
                  </a:cubicBezTo>
                  <a:cubicBezTo>
                    <a:pt x="1876" y="700"/>
                    <a:pt x="1876" y="700"/>
                    <a:pt x="1876" y="700"/>
                  </a:cubicBezTo>
                  <a:cubicBezTo>
                    <a:pt x="1876" y="700"/>
                    <a:pt x="1875" y="700"/>
                    <a:pt x="1873" y="699"/>
                  </a:cubicBezTo>
                  <a:cubicBezTo>
                    <a:pt x="1867" y="696"/>
                    <a:pt x="1854" y="689"/>
                    <a:pt x="1837" y="679"/>
                  </a:cubicBezTo>
                  <a:cubicBezTo>
                    <a:pt x="1777" y="643"/>
                    <a:pt x="1662" y="569"/>
                    <a:pt x="1559" y="503"/>
                  </a:cubicBezTo>
                  <a:cubicBezTo>
                    <a:pt x="1507" y="470"/>
                    <a:pt x="1458" y="440"/>
                    <a:pt x="1420" y="418"/>
                  </a:cubicBezTo>
                  <a:cubicBezTo>
                    <a:pt x="1401" y="407"/>
                    <a:pt x="1385" y="397"/>
                    <a:pt x="1373" y="391"/>
                  </a:cubicBezTo>
                  <a:cubicBezTo>
                    <a:pt x="1367" y="388"/>
                    <a:pt x="1361" y="385"/>
                    <a:pt x="1357" y="384"/>
                  </a:cubicBezTo>
                  <a:cubicBezTo>
                    <a:pt x="1355" y="383"/>
                    <a:pt x="1353" y="382"/>
                    <a:pt x="1352" y="382"/>
                  </a:cubicBezTo>
                  <a:cubicBezTo>
                    <a:pt x="1350" y="381"/>
                    <a:pt x="1349" y="381"/>
                    <a:pt x="1347" y="381"/>
                  </a:cubicBezTo>
                  <a:cubicBezTo>
                    <a:pt x="1346" y="381"/>
                    <a:pt x="1346" y="381"/>
                    <a:pt x="1345" y="381"/>
                  </a:cubicBezTo>
                  <a:cubicBezTo>
                    <a:pt x="1344" y="381"/>
                    <a:pt x="1343" y="382"/>
                    <a:pt x="1342" y="383"/>
                  </a:cubicBezTo>
                  <a:cubicBezTo>
                    <a:pt x="1345" y="385"/>
                    <a:pt x="1345" y="385"/>
                    <a:pt x="1345" y="385"/>
                  </a:cubicBezTo>
                  <a:cubicBezTo>
                    <a:pt x="1342" y="383"/>
                    <a:pt x="1342" y="383"/>
                    <a:pt x="1342" y="383"/>
                  </a:cubicBezTo>
                  <a:cubicBezTo>
                    <a:pt x="1342" y="384"/>
                    <a:pt x="1341" y="385"/>
                    <a:pt x="1341" y="385"/>
                  </a:cubicBezTo>
                  <a:cubicBezTo>
                    <a:pt x="1341" y="386"/>
                    <a:pt x="1342" y="387"/>
                    <a:pt x="1342" y="387"/>
                  </a:cubicBezTo>
                  <a:cubicBezTo>
                    <a:pt x="1342" y="388"/>
                    <a:pt x="1343" y="388"/>
                    <a:pt x="1343" y="388"/>
                  </a:cubicBezTo>
                  <a:cubicBezTo>
                    <a:pt x="1343" y="389"/>
                    <a:pt x="1344" y="389"/>
                    <a:pt x="1344" y="390"/>
                  </a:cubicBezTo>
                  <a:cubicBezTo>
                    <a:pt x="1346" y="391"/>
                    <a:pt x="1350" y="394"/>
                    <a:pt x="1355" y="397"/>
                  </a:cubicBezTo>
                  <a:cubicBezTo>
                    <a:pt x="1394" y="423"/>
                    <a:pt x="1523" y="504"/>
                    <a:pt x="1643" y="578"/>
                  </a:cubicBezTo>
                  <a:cubicBezTo>
                    <a:pt x="1762" y="652"/>
                    <a:pt x="1872" y="719"/>
                    <a:pt x="1872" y="719"/>
                  </a:cubicBezTo>
                  <a:cubicBezTo>
                    <a:pt x="1875" y="716"/>
                    <a:pt x="1875" y="716"/>
                    <a:pt x="1875" y="716"/>
                  </a:cubicBezTo>
                  <a:cubicBezTo>
                    <a:pt x="1877" y="713"/>
                    <a:pt x="1877" y="713"/>
                    <a:pt x="1877" y="713"/>
                  </a:cubicBezTo>
                  <a:cubicBezTo>
                    <a:pt x="1877" y="713"/>
                    <a:pt x="1741" y="633"/>
                    <a:pt x="1605" y="553"/>
                  </a:cubicBezTo>
                  <a:cubicBezTo>
                    <a:pt x="1537" y="513"/>
                    <a:pt x="1469" y="473"/>
                    <a:pt x="1418" y="443"/>
                  </a:cubicBezTo>
                  <a:cubicBezTo>
                    <a:pt x="1392" y="428"/>
                    <a:pt x="1371" y="415"/>
                    <a:pt x="1356" y="406"/>
                  </a:cubicBezTo>
                  <a:cubicBezTo>
                    <a:pt x="1348" y="402"/>
                    <a:pt x="1342" y="398"/>
                    <a:pt x="1338" y="396"/>
                  </a:cubicBezTo>
                  <a:cubicBezTo>
                    <a:pt x="1336" y="395"/>
                    <a:pt x="1334" y="394"/>
                    <a:pt x="1333" y="393"/>
                  </a:cubicBezTo>
                  <a:cubicBezTo>
                    <a:pt x="1333" y="393"/>
                    <a:pt x="1332" y="393"/>
                    <a:pt x="1332" y="393"/>
                  </a:cubicBezTo>
                  <a:cubicBezTo>
                    <a:pt x="1332" y="392"/>
                    <a:pt x="1332" y="392"/>
                    <a:pt x="1332" y="392"/>
                  </a:cubicBezTo>
                  <a:cubicBezTo>
                    <a:pt x="1331" y="392"/>
                    <a:pt x="1331" y="392"/>
                    <a:pt x="1331" y="392"/>
                  </a:cubicBezTo>
                  <a:cubicBezTo>
                    <a:pt x="1331" y="392"/>
                    <a:pt x="1331" y="392"/>
                    <a:pt x="1331" y="392"/>
                  </a:cubicBezTo>
                  <a:cubicBezTo>
                    <a:pt x="1331" y="392"/>
                    <a:pt x="1331" y="392"/>
                    <a:pt x="1330" y="392"/>
                  </a:cubicBezTo>
                  <a:cubicBezTo>
                    <a:pt x="1328" y="392"/>
                    <a:pt x="1327" y="393"/>
                    <a:pt x="1326" y="394"/>
                  </a:cubicBezTo>
                  <a:cubicBezTo>
                    <a:pt x="1326" y="395"/>
                    <a:pt x="1326" y="396"/>
                    <a:pt x="1326" y="396"/>
                  </a:cubicBezTo>
                  <a:cubicBezTo>
                    <a:pt x="1326" y="398"/>
                    <a:pt x="1326" y="399"/>
                    <a:pt x="1326" y="400"/>
                  </a:cubicBezTo>
                  <a:cubicBezTo>
                    <a:pt x="1327" y="401"/>
                    <a:pt x="1329" y="403"/>
                    <a:pt x="1330" y="404"/>
                  </a:cubicBezTo>
                  <a:cubicBezTo>
                    <a:pt x="1333" y="407"/>
                    <a:pt x="1338" y="411"/>
                    <a:pt x="1344" y="415"/>
                  </a:cubicBezTo>
                  <a:cubicBezTo>
                    <a:pt x="1368" y="432"/>
                    <a:pt x="1412" y="460"/>
                    <a:pt x="1467" y="492"/>
                  </a:cubicBezTo>
                  <a:cubicBezTo>
                    <a:pt x="1548" y="541"/>
                    <a:pt x="1650" y="600"/>
                    <a:pt x="1731" y="649"/>
                  </a:cubicBezTo>
                  <a:cubicBezTo>
                    <a:pt x="1772" y="673"/>
                    <a:pt x="1808" y="695"/>
                    <a:pt x="1834" y="711"/>
                  </a:cubicBezTo>
                  <a:cubicBezTo>
                    <a:pt x="1846" y="719"/>
                    <a:pt x="1856" y="726"/>
                    <a:pt x="1863" y="731"/>
                  </a:cubicBezTo>
                  <a:cubicBezTo>
                    <a:pt x="1867" y="733"/>
                    <a:pt x="1869" y="735"/>
                    <a:pt x="1871" y="737"/>
                  </a:cubicBezTo>
                  <a:cubicBezTo>
                    <a:pt x="1872" y="738"/>
                    <a:pt x="1873" y="738"/>
                    <a:pt x="1873" y="738"/>
                  </a:cubicBezTo>
                  <a:cubicBezTo>
                    <a:pt x="1873" y="739"/>
                    <a:pt x="1873" y="739"/>
                    <a:pt x="1873" y="739"/>
                  </a:cubicBezTo>
                  <a:cubicBezTo>
                    <a:pt x="1873" y="739"/>
                    <a:pt x="1873" y="739"/>
                    <a:pt x="1873" y="739"/>
                  </a:cubicBezTo>
                  <a:cubicBezTo>
                    <a:pt x="1873" y="739"/>
                    <a:pt x="1873" y="739"/>
                    <a:pt x="1873" y="739"/>
                  </a:cubicBezTo>
                  <a:cubicBezTo>
                    <a:pt x="1873" y="739"/>
                    <a:pt x="1873" y="739"/>
                    <a:pt x="1873" y="739"/>
                  </a:cubicBezTo>
                  <a:cubicBezTo>
                    <a:pt x="1873" y="739"/>
                    <a:pt x="1873" y="739"/>
                    <a:pt x="1873" y="739"/>
                  </a:cubicBezTo>
                  <a:cubicBezTo>
                    <a:pt x="1873" y="739"/>
                    <a:pt x="1873" y="739"/>
                    <a:pt x="1873" y="739"/>
                  </a:cubicBezTo>
                  <a:cubicBezTo>
                    <a:pt x="1875" y="737"/>
                    <a:pt x="1875" y="737"/>
                    <a:pt x="1875" y="737"/>
                  </a:cubicBezTo>
                  <a:cubicBezTo>
                    <a:pt x="1873" y="737"/>
                    <a:pt x="1873" y="737"/>
                    <a:pt x="1873" y="737"/>
                  </a:cubicBezTo>
                  <a:cubicBezTo>
                    <a:pt x="1873" y="738"/>
                    <a:pt x="1873" y="739"/>
                    <a:pt x="1873" y="739"/>
                  </a:cubicBezTo>
                  <a:cubicBezTo>
                    <a:pt x="1875" y="737"/>
                    <a:pt x="1875" y="737"/>
                    <a:pt x="1875" y="737"/>
                  </a:cubicBezTo>
                  <a:cubicBezTo>
                    <a:pt x="1873" y="737"/>
                    <a:pt x="1873" y="737"/>
                    <a:pt x="1873" y="737"/>
                  </a:cubicBezTo>
                  <a:cubicBezTo>
                    <a:pt x="1876" y="737"/>
                    <a:pt x="1876" y="737"/>
                    <a:pt x="1876" y="737"/>
                  </a:cubicBezTo>
                  <a:cubicBezTo>
                    <a:pt x="1873" y="736"/>
                    <a:pt x="1873" y="736"/>
                    <a:pt x="1873" y="736"/>
                  </a:cubicBezTo>
                  <a:cubicBezTo>
                    <a:pt x="1873" y="736"/>
                    <a:pt x="1873" y="737"/>
                    <a:pt x="1873" y="737"/>
                  </a:cubicBezTo>
                  <a:cubicBezTo>
                    <a:pt x="1876" y="737"/>
                    <a:pt x="1876" y="737"/>
                    <a:pt x="1876" y="737"/>
                  </a:cubicBezTo>
                  <a:cubicBezTo>
                    <a:pt x="1873" y="736"/>
                    <a:pt x="1873" y="736"/>
                    <a:pt x="1873" y="736"/>
                  </a:cubicBezTo>
                  <a:cubicBezTo>
                    <a:pt x="1877" y="738"/>
                    <a:pt x="1877" y="738"/>
                    <a:pt x="1877" y="738"/>
                  </a:cubicBezTo>
                  <a:cubicBezTo>
                    <a:pt x="1879" y="734"/>
                    <a:pt x="1879" y="734"/>
                    <a:pt x="1879" y="734"/>
                  </a:cubicBezTo>
                  <a:cubicBezTo>
                    <a:pt x="1879" y="734"/>
                    <a:pt x="1808" y="692"/>
                    <a:pt x="1735" y="650"/>
                  </a:cubicBezTo>
                  <a:cubicBezTo>
                    <a:pt x="1698" y="628"/>
                    <a:pt x="1662" y="607"/>
                    <a:pt x="1633" y="591"/>
                  </a:cubicBezTo>
                  <a:cubicBezTo>
                    <a:pt x="1619" y="583"/>
                    <a:pt x="1607" y="577"/>
                    <a:pt x="1598" y="572"/>
                  </a:cubicBezTo>
                  <a:cubicBezTo>
                    <a:pt x="1593" y="570"/>
                    <a:pt x="1589" y="568"/>
                    <a:pt x="1587" y="567"/>
                  </a:cubicBezTo>
                  <a:cubicBezTo>
                    <a:pt x="1585" y="566"/>
                    <a:pt x="1584" y="565"/>
                    <a:pt x="1583" y="565"/>
                  </a:cubicBezTo>
                  <a:cubicBezTo>
                    <a:pt x="1582" y="565"/>
                    <a:pt x="1582" y="565"/>
                    <a:pt x="1581" y="565"/>
                  </a:cubicBezTo>
                  <a:cubicBezTo>
                    <a:pt x="1581" y="565"/>
                    <a:pt x="1580" y="564"/>
                    <a:pt x="1579" y="564"/>
                  </a:cubicBezTo>
                  <a:cubicBezTo>
                    <a:pt x="1579" y="564"/>
                    <a:pt x="1579" y="564"/>
                    <a:pt x="1578" y="565"/>
                  </a:cubicBezTo>
                  <a:cubicBezTo>
                    <a:pt x="1577" y="565"/>
                    <a:pt x="1576" y="565"/>
                    <a:pt x="1576" y="566"/>
                  </a:cubicBezTo>
                  <a:cubicBezTo>
                    <a:pt x="1574" y="568"/>
                    <a:pt x="1575" y="571"/>
                    <a:pt x="1577" y="572"/>
                  </a:cubicBezTo>
                  <a:cubicBezTo>
                    <a:pt x="1872" y="756"/>
                    <a:pt x="1872" y="756"/>
                    <a:pt x="1872" y="756"/>
                  </a:cubicBezTo>
                  <a:cubicBezTo>
                    <a:pt x="1874" y="753"/>
                    <a:pt x="1874" y="753"/>
                    <a:pt x="1874" y="753"/>
                  </a:cubicBezTo>
                  <a:cubicBezTo>
                    <a:pt x="1871" y="751"/>
                    <a:pt x="1871" y="751"/>
                    <a:pt x="1871" y="751"/>
                  </a:cubicBezTo>
                  <a:cubicBezTo>
                    <a:pt x="1874" y="753"/>
                    <a:pt x="1874" y="753"/>
                    <a:pt x="1874" y="753"/>
                  </a:cubicBezTo>
                  <a:cubicBezTo>
                    <a:pt x="1873" y="749"/>
                    <a:pt x="1873" y="749"/>
                    <a:pt x="1873" y="749"/>
                  </a:cubicBezTo>
                  <a:cubicBezTo>
                    <a:pt x="1872" y="749"/>
                    <a:pt x="1871" y="750"/>
                    <a:pt x="1871" y="751"/>
                  </a:cubicBezTo>
                  <a:cubicBezTo>
                    <a:pt x="1874" y="753"/>
                    <a:pt x="1874" y="753"/>
                    <a:pt x="1874" y="753"/>
                  </a:cubicBezTo>
                  <a:cubicBezTo>
                    <a:pt x="1873" y="749"/>
                    <a:pt x="1873" y="749"/>
                    <a:pt x="1873" y="749"/>
                  </a:cubicBezTo>
                  <a:cubicBezTo>
                    <a:pt x="1874" y="752"/>
                    <a:pt x="1874" y="752"/>
                    <a:pt x="1874" y="752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3" y="749"/>
                    <a:pt x="1873" y="749"/>
                  </a:cubicBezTo>
                  <a:cubicBezTo>
                    <a:pt x="1874" y="752"/>
                    <a:pt x="1874" y="752"/>
                    <a:pt x="1874" y="752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51"/>
                    <a:pt x="1874" y="751"/>
                    <a:pt x="1874" y="751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51"/>
                    <a:pt x="1874" y="751"/>
                    <a:pt x="1874" y="751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4" y="749"/>
                    <a:pt x="1874" y="749"/>
                  </a:cubicBezTo>
                  <a:cubicBezTo>
                    <a:pt x="1874" y="749"/>
                    <a:pt x="1873" y="749"/>
                    <a:pt x="1873" y="748"/>
                  </a:cubicBezTo>
                  <a:cubicBezTo>
                    <a:pt x="1869" y="747"/>
                    <a:pt x="1862" y="743"/>
                    <a:pt x="1852" y="738"/>
                  </a:cubicBezTo>
                  <a:cubicBezTo>
                    <a:pt x="1817" y="719"/>
                    <a:pt x="1752" y="681"/>
                    <a:pt x="1694" y="648"/>
                  </a:cubicBezTo>
                  <a:cubicBezTo>
                    <a:pt x="1666" y="631"/>
                    <a:pt x="1639" y="615"/>
                    <a:pt x="1620" y="604"/>
                  </a:cubicBezTo>
                  <a:cubicBezTo>
                    <a:pt x="1611" y="598"/>
                    <a:pt x="1603" y="594"/>
                    <a:pt x="1597" y="590"/>
                  </a:cubicBezTo>
                  <a:cubicBezTo>
                    <a:pt x="1592" y="587"/>
                    <a:pt x="1589" y="585"/>
                    <a:pt x="1589" y="585"/>
                  </a:cubicBezTo>
                  <a:cubicBezTo>
                    <a:pt x="1587" y="584"/>
                    <a:pt x="1585" y="585"/>
                    <a:pt x="1583" y="587"/>
                  </a:cubicBezTo>
                  <a:cubicBezTo>
                    <a:pt x="1583" y="587"/>
                    <a:pt x="1583" y="588"/>
                    <a:pt x="1583" y="589"/>
                  </a:cubicBezTo>
                  <a:cubicBezTo>
                    <a:pt x="1583" y="590"/>
                    <a:pt x="1583" y="590"/>
                    <a:pt x="1583" y="591"/>
                  </a:cubicBezTo>
                  <a:cubicBezTo>
                    <a:pt x="1584" y="592"/>
                    <a:pt x="1584" y="592"/>
                    <a:pt x="1584" y="592"/>
                  </a:cubicBezTo>
                  <a:cubicBezTo>
                    <a:pt x="1585" y="593"/>
                    <a:pt x="1586" y="594"/>
                    <a:pt x="1587" y="595"/>
                  </a:cubicBezTo>
                  <a:cubicBezTo>
                    <a:pt x="1590" y="598"/>
                    <a:pt x="1597" y="602"/>
                    <a:pt x="1607" y="609"/>
                  </a:cubicBezTo>
                  <a:cubicBezTo>
                    <a:pt x="1641" y="631"/>
                    <a:pt x="1707" y="672"/>
                    <a:pt x="1765" y="707"/>
                  </a:cubicBezTo>
                  <a:cubicBezTo>
                    <a:pt x="1822" y="742"/>
                    <a:pt x="1871" y="771"/>
                    <a:pt x="1871" y="771"/>
                  </a:cubicBezTo>
                  <a:cubicBezTo>
                    <a:pt x="1873" y="768"/>
                    <a:pt x="1873" y="768"/>
                    <a:pt x="1873" y="768"/>
                  </a:cubicBezTo>
                  <a:cubicBezTo>
                    <a:pt x="1875" y="764"/>
                    <a:pt x="1875" y="764"/>
                    <a:pt x="1875" y="764"/>
                  </a:cubicBezTo>
                  <a:cubicBezTo>
                    <a:pt x="1597" y="608"/>
                    <a:pt x="1597" y="608"/>
                    <a:pt x="1597" y="608"/>
                  </a:cubicBezTo>
                  <a:cubicBezTo>
                    <a:pt x="1595" y="607"/>
                    <a:pt x="1593" y="608"/>
                    <a:pt x="1592" y="610"/>
                  </a:cubicBezTo>
                  <a:cubicBezTo>
                    <a:pt x="1591" y="611"/>
                    <a:pt x="1591" y="612"/>
                    <a:pt x="1591" y="612"/>
                  </a:cubicBezTo>
                  <a:cubicBezTo>
                    <a:pt x="1591" y="613"/>
                    <a:pt x="1591" y="614"/>
                    <a:pt x="1592" y="615"/>
                  </a:cubicBezTo>
                  <a:cubicBezTo>
                    <a:pt x="1592" y="616"/>
                    <a:pt x="1593" y="617"/>
                    <a:pt x="1594" y="618"/>
                  </a:cubicBezTo>
                  <a:cubicBezTo>
                    <a:pt x="1596" y="619"/>
                    <a:pt x="1598" y="621"/>
                    <a:pt x="1602" y="624"/>
                  </a:cubicBezTo>
                  <a:cubicBezTo>
                    <a:pt x="1614" y="633"/>
                    <a:pt x="1637" y="648"/>
                    <a:pt x="1665" y="665"/>
                  </a:cubicBezTo>
                  <a:cubicBezTo>
                    <a:pt x="1707" y="691"/>
                    <a:pt x="1760" y="723"/>
                    <a:pt x="1802" y="748"/>
                  </a:cubicBezTo>
                  <a:cubicBezTo>
                    <a:pt x="1823" y="760"/>
                    <a:pt x="1842" y="771"/>
                    <a:pt x="1855" y="779"/>
                  </a:cubicBezTo>
                  <a:cubicBezTo>
                    <a:pt x="1861" y="783"/>
                    <a:pt x="1867" y="786"/>
                    <a:pt x="1870" y="789"/>
                  </a:cubicBezTo>
                  <a:cubicBezTo>
                    <a:pt x="1872" y="790"/>
                    <a:pt x="1874" y="791"/>
                    <a:pt x="1874" y="791"/>
                  </a:cubicBezTo>
                  <a:cubicBezTo>
                    <a:pt x="1875" y="791"/>
                    <a:pt x="1875" y="792"/>
                    <a:pt x="1875" y="792"/>
                  </a:cubicBezTo>
                  <a:cubicBezTo>
                    <a:pt x="1875" y="792"/>
                    <a:pt x="1875" y="792"/>
                    <a:pt x="1875" y="792"/>
                  </a:cubicBezTo>
                  <a:cubicBezTo>
                    <a:pt x="1877" y="790"/>
                    <a:pt x="1877" y="790"/>
                    <a:pt x="1877" y="790"/>
                  </a:cubicBezTo>
                  <a:cubicBezTo>
                    <a:pt x="1875" y="792"/>
                    <a:pt x="1875" y="792"/>
                    <a:pt x="1875" y="792"/>
                  </a:cubicBezTo>
                  <a:cubicBezTo>
                    <a:pt x="1875" y="792"/>
                    <a:pt x="1875" y="792"/>
                    <a:pt x="1875" y="792"/>
                  </a:cubicBezTo>
                  <a:cubicBezTo>
                    <a:pt x="1877" y="790"/>
                    <a:pt x="1877" y="790"/>
                    <a:pt x="1877" y="790"/>
                  </a:cubicBezTo>
                  <a:cubicBezTo>
                    <a:pt x="1875" y="792"/>
                    <a:pt x="1875" y="792"/>
                    <a:pt x="1875" y="792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75" y="791"/>
                    <a:pt x="1875" y="791"/>
                    <a:pt x="1875" y="791"/>
                  </a:cubicBezTo>
                  <a:cubicBezTo>
                    <a:pt x="1875" y="792"/>
                    <a:pt x="1875" y="792"/>
                    <a:pt x="1875" y="792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75" y="791"/>
                    <a:pt x="1875" y="791"/>
                    <a:pt x="1875" y="791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75" y="791"/>
                    <a:pt x="1875" y="791"/>
                    <a:pt x="1875" y="791"/>
                  </a:cubicBezTo>
                  <a:cubicBezTo>
                    <a:pt x="1875" y="791"/>
                    <a:pt x="1875" y="791"/>
                    <a:pt x="1875" y="791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75" y="791"/>
                    <a:pt x="1875" y="791"/>
                    <a:pt x="1875" y="791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74" y="789"/>
                    <a:pt x="1874" y="789"/>
                    <a:pt x="1874" y="789"/>
                  </a:cubicBezTo>
                  <a:cubicBezTo>
                    <a:pt x="1874" y="790"/>
                    <a:pt x="1874" y="790"/>
                    <a:pt x="1875" y="791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74" y="789"/>
                    <a:pt x="1874" y="789"/>
                    <a:pt x="1874" y="789"/>
                  </a:cubicBezTo>
                  <a:cubicBezTo>
                    <a:pt x="1878" y="789"/>
                    <a:pt x="1878" y="789"/>
                    <a:pt x="1878" y="789"/>
                  </a:cubicBezTo>
                  <a:cubicBezTo>
                    <a:pt x="1880" y="785"/>
                    <a:pt x="1880" y="785"/>
                    <a:pt x="1880" y="785"/>
                  </a:cubicBezTo>
                  <a:cubicBezTo>
                    <a:pt x="1880" y="785"/>
                    <a:pt x="1812" y="747"/>
                    <a:pt x="1744" y="708"/>
                  </a:cubicBezTo>
                  <a:cubicBezTo>
                    <a:pt x="1709" y="689"/>
                    <a:pt x="1675" y="670"/>
                    <a:pt x="1648" y="655"/>
                  </a:cubicBezTo>
                  <a:cubicBezTo>
                    <a:pt x="1635" y="648"/>
                    <a:pt x="1624" y="642"/>
                    <a:pt x="1616" y="638"/>
                  </a:cubicBezTo>
                  <a:cubicBezTo>
                    <a:pt x="1612" y="636"/>
                    <a:pt x="1609" y="634"/>
                    <a:pt x="1606" y="633"/>
                  </a:cubicBezTo>
                  <a:cubicBezTo>
                    <a:pt x="1605" y="632"/>
                    <a:pt x="1604" y="632"/>
                    <a:pt x="1603" y="632"/>
                  </a:cubicBezTo>
                  <a:cubicBezTo>
                    <a:pt x="1603" y="631"/>
                    <a:pt x="1602" y="631"/>
                    <a:pt x="1602" y="631"/>
                  </a:cubicBezTo>
                  <a:cubicBezTo>
                    <a:pt x="1601" y="631"/>
                    <a:pt x="1601" y="631"/>
                    <a:pt x="1601" y="631"/>
                  </a:cubicBezTo>
                  <a:cubicBezTo>
                    <a:pt x="1601" y="631"/>
                    <a:pt x="1601" y="631"/>
                    <a:pt x="1600" y="631"/>
                  </a:cubicBezTo>
                  <a:cubicBezTo>
                    <a:pt x="1600" y="631"/>
                    <a:pt x="1600" y="631"/>
                    <a:pt x="1599" y="631"/>
                  </a:cubicBezTo>
                  <a:cubicBezTo>
                    <a:pt x="1598" y="631"/>
                    <a:pt x="1597" y="632"/>
                    <a:pt x="1597" y="633"/>
                  </a:cubicBezTo>
                  <a:cubicBezTo>
                    <a:pt x="1596" y="635"/>
                    <a:pt x="1596" y="637"/>
                    <a:pt x="1598" y="638"/>
                  </a:cubicBezTo>
                  <a:cubicBezTo>
                    <a:pt x="1870" y="808"/>
                    <a:pt x="1870" y="808"/>
                    <a:pt x="1870" y="808"/>
                  </a:cubicBezTo>
                  <a:cubicBezTo>
                    <a:pt x="1872" y="805"/>
                    <a:pt x="1872" y="805"/>
                    <a:pt x="1872" y="805"/>
                  </a:cubicBezTo>
                  <a:cubicBezTo>
                    <a:pt x="1874" y="801"/>
                    <a:pt x="1874" y="801"/>
                    <a:pt x="1874" y="801"/>
                  </a:cubicBezTo>
                  <a:cubicBezTo>
                    <a:pt x="1874" y="801"/>
                    <a:pt x="1807" y="763"/>
                    <a:pt x="1740" y="725"/>
                  </a:cubicBezTo>
                  <a:cubicBezTo>
                    <a:pt x="1706" y="706"/>
                    <a:pt x="1672" y="687"/>
                    <a:pt x="1646" y="673"/>
                  </a:cubicBezTo>
                  <a:cubicBezTo>
                    <a:pt x="1633" y="666"/>
                    <a:pt x="1622" y="660"/>
                    <a:pt x="1614" y="655"/>
                  </a:cubicBezTo>
                  <a:cubicBezTo>
                    <a:pt x="1610" y="653"/>
                    <a:pt x="1606" y="652"/>
                    <a:pt x="1604" y="651"/>
                  </a:cubicBezTo>
                  <a:cubicBezTo>
                    <a:pt x="1603" y="650"/>
                    <a:pt x="1602" y="650"/>
                    <a:pt x="1601" y="649"/>
                  </a:cubicBezTo>
                  <a:cubicBezTo>
                    <a:pt x="1601" y="649"/>
                    <a:pt x="1600" y="649"/>
                    <a:pt x="1600" y="649"/>
                  </a:cubicBezTo>
                  <a:cubicBezTo>
                    <a:pt x="1599" y="649"/>
                    <a:pt x="1599" y="649"/>
                    <a:pt x="1598" y="648"/>
                  </a:cubicBezTo>
                  <a:cubicBezTo>
                    <a:pt x="1598" y="649"/>
                    <a:pt x="1597" y="649"/>
                    <a:pt x="1597" y="649"/>
                  </a:cubicBezTo>
                  <a:cubicBezTo>
                    <a:pt x="1596" y="649"/>
                    <a:pt x="1595" y="649"/>
                    <a:pt x="1595" y="650"/>
                  </a:cubicBezTo>
                  <a:cubicBezTo>
                    <a:pt x="1594" y="651"/>
                    <a:pt x="1594" y="652"/>
                    <a:pt x="1594" y="653"/>
                  </a:cubicBezTo>
                  <a:cubicBezTo>
                    <a:pt x="1594" y="655"/>
                    <a:pt x="1595" y="655"/>
                    <a:pt x="1596" y="656"/>
                  </a:cubicBezTo>
                  <a:cubicBezTo>
                    <a:pt x="1596" y="656"/>
                    <a:pt x="1600" y="659"/>
                    <a:pt x="1608" y="663"/>
                  </a:cubicBezTo>
                  <a:cubicBezTo>
                    <a:pt x="1635" y="680"/>
                    <a:pt x="1702" y="721"/>
                    <a:pt x="1762" y="758"/>
                  </a:cubicBezTo>
                  <a:cubicBezTo>
                    <a:pt x="1792" y="777"/>
                    <a:pt x="1821" y="795"/>
                    <a:pt x="1842" y="808"/>
                  </a:cubicBezTo>
                  <a:cubicBezTo>
                    <a:pt x="1852" y="815"/>
                    <a:pt x="1861" y="820"/>
                    <a:pt x="1867" y="824"/>
                  </a:cubicBezTo>
                  <a:cubicBezTo>
                    <a:pt x="1870" y="826"/>
                    <a:pt x="1872" y="828"/>
                    <a:pt x="1873" y="829"/>
                  </a:cubicBezTo>
                  <a:cubicBezTo>
                    <a:pt x="1874" y="829"/>
                    <a:pt x="1875" y="830"/>
                    <a:pt x="1875" y="830"/>
                  </a:cubicBezTo>
                  <a:cubicBezTo>
                    <a:pt x="1875" y="830"/>
                    <a:pt x="1875" y="830"/>
                    <a:pt x="1875" y="830"/>
                  </a:cubicBezTo>
                  <a:cubicBezTo>
                    <a:pt x="1875" y="830"/>
                    <a:pt x="1875" y="830"/>
                    <a:pt x="1875" y="830"/>
                  </a:cubicBezTo>
                  <a:cubicBezTo>
                    <a:pt x="1877" y="828"/>
                    <a:pt x="1877" y="828"/>
                    <a:pt x="1877" y="828"/>
                  </a:cubicBezTo>
                  <a:cubicBezTo>
                    <a:pt x="1875" y="830"/>
                    <a:pt x="1875" y="830"/>
                    <a:pt x="1875" y="830"/>
                  </a:cubicBezTo>
                  <a:cubicBezTo>
                    <a:pt x="1875" y="830"/>
                    <a:pt x="1875" y="830"/>
                    <a:pt x="1875" y="830"/>
                  </a:cubicBezTo>
                  <a:cubicBezTo>
                    <a:pt x="1877" y="828"/>
                    <a:pt x="1877" y="828"/>
                    <a:pt x="1877" y="828"/>
                  </a:cubicBezTo>
                  <a:cubicBezTo>
                    <a:pt x="1875" y="830"/>
                    <a:pt x="1875" y="830"/>
                    <a:pt x="1875" y="830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74" y="829"/>
                    <a:pt x="1874" y="829"/>
                    <a:pt x="1874" y="829"/>
                  </a:cubicBezTo>
                  <a:cubicBezTo>
                    <a:pt x="1875" y="830"/>
                    <a:pt x="1875" y="830"/>
                    <a:pt x="1875" y="830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74" y="829"/>
                    <a:pt x="1874" y="829"/>
                    <a:pt x="1874" y="829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74" y="828"/>
                    <a:pt x="1874" y="828"/>
                    <a:pt x="1874" y="828"/>
                  </a:cubicBezTo>
                  <a:cubicBezTo>
                    <a:pt x="1874" y="828"/>
                    <a:pt x="1874" y="829"/>
                    <a:pt x="1874" y="829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74" y="828"/>
                    <a:pt x="1874" y="828"/>
                    <a:pt x="1874" y="828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75" y="825"/>
                    <a:pt x="1875" y="825"/>
                    <a:pt x="1875" y="825"/>
                  </a:cubicBezTo>
                  <a:cubicBezTo>
                    <a:pt x="1874" y="826"/>
                    <a:pt x="1874" y="827"/>
                    <a:pt x="1874" y="828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75" y="825"/>
                    <a:pt x="1875" y="825"/>
                    <a:pt x="1875" y="825"/>
                  </a:cubicBezTo>
                  <a:cubicBezTo>
                    <a:pt x="1878" y="828"/>
                    <a:pt x="1878" y="828"/>
                    <a:pt x="1878" y="828"/>
                  </a:cubicBezTo>
                  <a:cubicBezTo>
                    <a:pt x="1880" y="824"/>
                    <a:pt x="1880" y="824"/>
                    <a:pt x="1880" y="824"/>
                  </a:cubicBezTo>
                  <a:cubicBezTo>
                    <a:pt x="1880" y="824"/>
                    <a:pt x="1815" y="786"/>
                    <a:pt x="1747" y="748"/>
                  </a:cubicBezTo>
                  <a:cubicBezTo>
                    <a:pt x="1714" y="729"/>
                    <a:pt x="1680" y="710"/>
                    <a:pt x="1653" y="695"/>
                  </a:cubicBezTo>
                  <a:cubicBezTo>
                    <a:pt x="1640" y="688"/>
                    <a:pt x="1629" y="682"/>
                    <a:pt x="1620" y="678"/>
                  </a:cubicBezTo>
                  <a:cubicBezTo>
                    <a:pt x="1616" y="676"/>
                    <a:pt x="1612" y="674"/>
                    <a:pt x="1609" y="673"/>
                  </a:cubicBezTo>
                  <a:cubicBezTo>
                    <a:pt x="1608" y="673"/>
                    <a:pt x="1607" y="672"/>
                    <a:pt x="1606" y="672"/>
                  </a:cubicBezTo>
                  <a:cubicBezTo>
                    <a:pt x="1605" y="671"/>
                    <a:pt x="1604" y="671"/>
                    <a:pt x="1603" y="671"/>
                  </a:cubicBezTo>
                  <a:cubicBezTo>
                    <a:pt x="1602" y="671"/>
                    <a:pt x="1602" y="671"/>
                    <a:pt x="1601" y="671"/>
                  </a:cubicBezTo>
                  <a:cubicBezTo>
                    <a:pt x="1600" y="672"/>
                    <a:pt x="1599" y="672"/>
                    <a:pt x="1599" y="673"/>
                  </a:cubicBezTo>
                  <a:cubicBezTo>
                    <a:pt x="1598" y="675"/>
                    <a:pt x="1598" y="678"/>
                    <a:pt x="1600" y="679"/>
                  </a:cubicBezTo>
                  <a:cubicBezTo>
                    <a:pt x="1873" y="850"/>
                    <a:pt x="1873" y="850"/>
                    <a:pt x="1873" y="850"/>
                  </a:cubicBezTo>
                  <a:cubicBezTo>
                    <a:pt x="1875" y="846"/>
                    <a:pt x="1875" y="846"/>
                    <a:pt x="1875" y="846"/>
                  </a:cubicBezTo>
                  <a:cubicBezTo>
                    <a:pt x="1872" y="844"/>
                    <a:pt x="1872" y="844"/>
                    <a:pt x="1872" y="844"/>
                  </a:cubicBezTo>
                  <a:cubicBezTo>
                    <a:pt x="1875" y="846"/>
                    <a:pt x="1875" y="846"/>
                    <a:pt x="1875" y="846"/>
                  </a:cubicBezTo>
                  <a:cubicBezTo>
                    <a:pt x="1874" y="843"/>
                    <a:pt x="1874" y="843"/>
                    <a:pt x="1874" y="843"/>
                  </a:cubicBezTo>
                  <a:cubicBezTo>
                    <a:pt x="1873" y="843"/>
                    <a:pt x="1873" y="843"/>
                    <a:pt x="1872" y="844"/>
                  </a:cubicBezTo>
                  <a:cubicBezTo>
                    <a:pt x="1875" y="846"/>
                    <a:pt x="1875" y="846"/>
                    <a:pt x="1875" y="846"/>
                  </a:cubicBezTo>
                  <a:cubicBezTo>
                    <a:pt x="1874" y="843"/>
                    <a:pt x="1874" y="843"/>
                    <a:pt x="1874" y="843"/>
                  </a:cubicBezTo>
                  <a:cubicBezTo>
                    <a:pt x="1875" y="845"/>
                    <a:pt x="1875" y="845"/>
                    <a:pt x="1875" y="845"/>
                  </a:cubicBezTo>
                  <a:cubicBezTo>
                    <a:pt x="1875" y="842"/>
                    <a:pt x="1875" y="842"/>
                    <a:pt x="1875" y="842"/>
                  </a:cubicBezTo>
                  <a:cubicBezTo>
                    <a:pt x="1875" y="842"/>
                    <a:pt x="1874" y="842"/>
                    <a:pt x="1874" y="843"/>
                  </a:cubicBezTo>
                  <a:cubicBezTo>
                    <a:pt x="1875" y="845"/>
                    <a:pt x="1875" y="845"/>
                    <a:pt x="1875" y="845"/>
                  </a:cubicBezTo>
                  <a:cubicBezTo>
                    <a:pt x="1875" y="842"/>
                    <a:pt x="1875" y="842"/>
                    <a:pt x="1875" y="842"/>
                  </a:cubicBezTo>
                  <a:cubicBezTo>
                    <a:pt x="1875" y="844"/>
                    <a:pt x="1875" y="844"/>
                    <a:pt x="1875" y="844"/>
                  </a:cubicBezTo>
                  <a:cubicBezTo>
                    <a:pt x="1875" y="842"/>
                    <a:pt x="1875" y="842"/>
                    <a:pt x="1875" y="842"/>
                  </a:cubicBezTo>
                  <a:cubicBezTo>
                    <a:pt x="1875" y="842"/>
                    <a:pt x="1875" y="842"/>
                    <a:pt x="1875" y="842"/>
                  </a:cubicBezTo>
                  <a:cubicBezTo>
                    <a:pt x="1875" y="844"/>
                    <a:pt x="1875" y="844"/>
                    <a:pt x="1875" y="844"/>
                  </a:cubicBezTo>
                  <a:cubicBezTo>
                    <a:pt x="1875" y="842"/>
                    <a:pt x="1875" y="842"/>
                    <a:pt x="1875" y="842"/>
                  </a:cubicBezTo>
                  <a:cubicBezTo>
                    <a:pt x="1875" y="842"/>
                    <a:pt x="1875" y="842"/>
                    <a:pt x="1874" y="842"/>
                  </a:cubicBezTo>
                  <a:cubicBezTo>
                    <a:pt x="1871" y="841"/>
                    <a:pt x="1864" y="837"/>
                    <a:pt x="1855" y="833"/>
                  </a:cubicBezTo>
                  <a:cubicBezTo>
                    <a:pt x="1824" y="816"/>
                    <a:pt x="1765" y="780"/>
                    <a:pt x="1713" y="749"/>
                  </a:cubicBezTo>
                  <a:cubicBezTo>
                    <a:pt x="1687" y="734"/>
                    <a:pt x="1662" y="720"/>
                    <a:pt x="1643" y="709"/>
                  </a:cubicBezTo>
                  <a:cubicBezTo>
                    <a:pt x="1634" y="704"/>
                    <a:pt x="1625" y="699"/>
                    <a:pt x="1619" y="696"/>
                  </a:cubicBezTo>
                  <a:cubicBezTo>
                    <a:pt x="1616" y="695"/>
                    <a:pt x="1614" y="694"/>
                    <a:pt x="1611" y="693"/>
                  </a:cubicBezTo>
                  <a:cubicBezTo>
                    <a:pt x="1610" y="692"/>
                    <a:pt x="1609" y="692"/>
                    <a:pt x="1609" y="692"/>
                  </a:cubicBezTo>
                  <a:cubicBezTo>
                    <a:pt x="1608" y="691"/>
                    <a:pt x="1607" y="691"/>
                    <a:pt x="1606" y="691"/>
                  </a:cubicBezTo>
                  <a:cubicBezTo>
                    <a:pt x="1605" y="691"/>
                    <a:pt x="1605" y="691"/>
                    <a:pt x="1604" y="692"/>
                  </a:cubicBezTo>
                  <a:cubicBezTo>
                    <a:pt x="1603" y="692"/>
                    <a:pt x="1602" y="692"/>
                    <a:pt x="1602" y="693"/>
                  </a:cubicBezTo>
                  <a:cubicBezTo>
                    <a:pt x="1605" y="696"/>
                    <a:pt x="1605" y="696"/>
                    <a:pt x="1605" y="696"/>
                  </a:cubicBezTo>
                  <a:cubicBezTo>
                    <a:pt x="1602" y="693"/>
                    <a:pt x="1602" y="693"/>
                    <a:pt x="1602" y="693"/>
                  </a:cubicBezTo>
                  <a:cubicBezTo>
                    <a:pt x="1601" y="694"/>
                    <a:pt x="1601" y="695"/>
                    <a:pt x="1601" y="696"/>
                  </a:cubicBezTo>
                  <a:cubicBezTo>
                    <a:pt x="1601" y="697"/>
                    <a:pt x="1601" y="698"/>
                    <a:pt x="1602" y="698"/>
                  </a:cubicBezTo>
                  <a:cubicBezTo>
                    <a:pt x="1602" y="699"/>
                    <a:pt x="1603" y="700"/>
                    <a:pt x="1604" y="701"/>
                  </a:cubicBezTo>
                  <a:cubicBezTo>
                    <a:pt x="1606" y="703"/>
                    <a:pt x="1608" y="705"/>
                    <a:pt x="1611" y="707"/>
                  </a:cubicBezTo>
                  <a:cubicBezTo>
                    <a:pt x="1623" y="716"/>
                    <a:pt x="1645" y="731"/>
                    <a:pt x="1672" y="748"/>
                  </a:cubicBezTo>
                  <a:cubicBezTo>
                    <a:pt x="1754" y="798"/>
                    <a:pt x="1877" y="870"/>
                    <a:pt x="1877" y="870"/>
                  </a:cubicBezTo>
                  <a:cubicBezTo>
                    <a:pt x="1879" y="866"/>
                    <a:pt x="1879" y="866"/>
                    <a:pt x="1879" y="866"/>
                  </a:cubicBezTo>
                  <a:cubicBezTo>
                    <a:pt x="1875" y="864"/>
                    <a:pt x="1875" y="864"/>
                    <a:pt x="1875" y="864"/>
                  </a:cubicBezTo>
                  <a:cubicBezTo>
                    <a:pt x="1878" y="866"/>
                    <a:pt x="1878" y="866"/>
                    <a:pt x="1878" y="866"/>
                  </a:cubicBezTo>
                  <a:cubicBezTo>
                    <a:pt x="1877" y="863"/>
                    <a:pt x="1877" y="863"/>
                    <a:pt x="1877" y="863"/>
                  </a:cubicBezTo>
                  <a:cubicBezTo>
                    <a:pt x="1877" y="863"/>
                    <a:pt x="1876" y="863"/>
                    <a:pt x="1875" y="864"/>
                  </a:cubicBezTo>
                  <a:cubicBezTo>
                    <a:pt x="1878" y="866"/>
                    <a:pt x="1878" y="866"/>
                    <a:pt x="1878" y="866"/>
                  </a:cubicBezTo>
                  <a:cubicBezTo>
                    <a:pt x="1877" y="863"/>
                    <a:pt x="1877" y="863"/>
                    <a:pt x="1877" y="863"/>
                  </a:cubicBezTo>
                  <a:cubicBezTo>
                    <a:pt x="1878" y="865"/>
                    <a:pt x="1878" y="865"/>
                    <a:pt x="1878" y="865"/>
                  </a:cubicBezTo>
                  <a:cubicBezTo>
                    <a:pt x="1878" y="863"/>
                    <a:pt x="1878" y="863"/>
                    <a:pt x="1878" y="863"/>
                  </a:cubicBezTo>
                  <a:cubicBezTo>
                    <a:pt x="1878" y="863"/>
                    <a:pt x="1878" y="863"/>
                    <a:pt x="1877" y="863"/>
                  </a:cubicBezTo>
                  <a:cubicBezTo>
                    <a:pt x="1878" y="865"/>
                    <a:pt x="1878" y="865"/>
                    <a:pt x="1878" y="865"/>
                  </a:cubicBezTo>
                  <a:cubicBezTo>
                    <a:pt x="1878" y="863"/>
                    <a:pt x="1878" y="863"/>
                    <a:pt x="1878" y="863"/>
                  </a:cubicBezTo>
                  <a:cubicBezTo>
                    <a:pt x="1878" y="864"/>
                    <a:pt x="1878" y="864"/>
                    <a:pt x="1878" y="864"/>
                  </a:cubicBezTo>
                  <a:cubicBezTo>
                    <a:pt x="1878" y="863"/>
                    <a:pt x="1878" y="863"/>
                    <a:pt x="1878" y="863"/>
                  </a:cubicBezTo>
                  <a:cubicBezTo>
                    <a:pt x="1878" y="863"/>
                    <a:pt x="1878" y="863"/>
                    <a:pt x="1878" y="863"/>
                  </a:cubicBezTo>
                  <a:cubicBezTo>
                    <a:pt x="1878" y="864"/>
                    <a:pt x="1878" y="864"/>
                    <a:pt x="1878" y="864"/>
                  </a:cubicBezTo>
                  <a:cubicBezTo>
                    <a:pt x="1878" y="863"/>
                    <a:pt x="1878" y="863"/>
                    <a:pt x="1878" y="863"/>
                  </a:cubicBezTo>
                  <a:cubicBezTo>
                    <a:pt x="1878" y="863"/>
                    <a:pt x="1877" y="862"/>
                    <a:pt x="1877" y="862"/>
                  </a:cubicBezTo>
                  <a:cubicBezTo>
                    <a:pt x="1873" y="861"/>
                    <a:pt x="1866" y="857"/>
                    <a:pt x="1857" y="852"/>
                  </a:cubicBezTo>
                  <a:cubicBezTo>
                    <a:pt x="1823" y="835"/>
                    <a:pt x="1761" y="798"/>
                    <a:pt x="1707" y="766"/>
                  </a:cubicBezTo>
                  <a:cubicBezTo>
                    <a:pt x="1680" y="750"/>
                    <a:pt x="1655" y="735"/>
                    <a:pt x="1637" y="724"/>
                  </a:cubicBezTo>
                  <a:cubicBezTo>
                    <a:pt x="1628" y="718"/>
                    <a:pt x="1620" y="714"/>
                    <a:pt x="1615" y="711"/>
                  </a:cubicBezTo>
                  <a:cubicBezTo>
                    <a:pt x="1610" y="708"/>
                    <a:pt x="1607" y="706"/>
                    <a:pt x="1607" y="706"/>
                  </a:cubicBezTo>
                  <a:cubicBezTo>
                    <a:pt x="1605" y="705"/>
                    <a:pt x="1603" y="706"/>
                    <a:pt x="1602" y="707"/>
                  </a:cubicBezTo>
                  <a:cubicBezTo>
                    <a:pt x="1600" y="709"/>
                    <a:pt x="1601" y="712"/>
                    <a:pt x="1603" y="713"/>
                  </a:cubicBezTo>
                  <a:cubicBezTo>
                    <a:pt x="1871" y="881"/>
                    <a:pt x="1871" y="881"/>
                    <a:pt x="1871" y="881"/>
                  </a:cubicBezTo>
                  <a:cubicBezTo>
                    <a:pt x="1873" y="877"/>
                    <a:pt x="1873" y="877"/>
                    <a:pt x="1873" y="877"/>
                  </a:cubicBezTo>
                  <a:cubicBezTo>
                    <a:pt x="1876" y="874"/>
                    <a:pt x="1876" y="874"/>
                    <a:pt x="1876" y="874"/>
                  </a:cubicBezTo>
                  <a:cubicBezTo>
                    <a:pt x="1875" y="874"/>
                    <a:pt x="1813" y="837"/>
                    <a:pt x="1749" y="800"/>
                  </a:cubicBezTo>
                  <a:cubicBezTo>
                    <a:pt x="1717" y="782"/>
                    <a:pt x="1684" y="763"/>
                    <a:pt x="1658" y="750"/>
                  </a:cubicBezTo>
                  <a:cubicBezTo>
                    <a:pt x="1645" y="743"/>
                    <a:pt x="1634" y="737"/>
                    <a:pt x="1626" y="733"/>
                  </a:cubicBezTo>
                  <a:cubicBezTo>
                    <a:pt x="1621" y="731"/>
                    <a:pt x="1618" y="729"/>
                    <a:pt x="1615" y="728"/>
                  </a:cubicBezTo>
                  <a:cubicBezTo>
                    <a:pt x="1613" y="727"/>
                    <a:pt x="1612" y="727"/>
                    <a:pt x="1611" y="727"/>
                  </a:cubicBezTo>
                  <a:cubicBezTo>
                    <a:pt x="1610" y="726"/>
                    <a:pt x="1609" y="726"/>
                    <a:pt x="1607" y="726"/>
                  </a:cubicBezTo>
                  <a:cubicBezTo>
                    <a:pt x="1607" y="726"/>
                    <a:pt x="1606" y="726"/>
                    <a:pt x="1605" y="726"/>
                  </a:cubicBezTo>
                  <a:cubicBezTo>
                    <a:pt x="1605" y="727"/>
                    <a:pt x="1604" y="727"/>
                    <a:pt x="1603" y="728"/>
                  </a:cubicBezTo>
                  <a:cubicBezTo>
                    <a:pt x="1606" y="730"/>
                    <a:pt x="1606" y="730"/>
                    <a:pt x="1606" y="730"/>
                  </a:cubicBezTo>
                  <a:cubicBezTo>
                    <a:pt x="1603" y="728"/>
                    <a:pt x="1603" y="728"/>
                    <a:pt x="1603" y="728"/>
                  </a:cubicBezTo>
                  <a:cubicBezTo>
                    <a:pt x="1603" y="729"/>
                    <a:pt x="1602" y="730"/>
                    <a:pt x="1602" y="730"/>
                  </a:cubicBezTo>
                  <a:cubicBezTo>
                    <a:pt x="1602" y="732"/>
                    <a:pt x="1603" y="732"/>
                    <a:pt x="1603" y="733"/>
                  </a:cubicBezTo>
                  <a:cubicBezTo>
                    <a:pt x="1603" y="733"/>
                    <a:pt x="1604" y="734"/>
                    <a:pt x="1604" y="734"/>
                  </a:cubicBezTo>
                  <a:cubicBezTo>
                    <a:pt x="1605" y="734"/>
                    <a:pt x="1605" y="735"/>
                    <a:pt x="1606" y="736"/>
                  </a:cubicBezTo>
                  <a:cubicBezTo>
                    <a:pt x="1610" y="738"/>
                    <a:pt x="1616" y="742"/>
                    <a:pt x="1626" y="748"/>
                  </a:cubicBezTo>
                  <a:cubicBezTo>
                    <a:pt x="1657" y="767"/>
                    <a:pt x="1719" y="804"/>
                    <a:pt x="1774" y="836"/>
                  </a:cubicBezTo>
                  <a:cubicBezTo>
                    <a:pt x="1801" y="852"/>
                    <a:pt x="1826" y="867"/>
                    <a:pt x="1844" y="879"/>
                  </a:cubicBezTo>
                  <a:cubicBezTo>
                    <a:pt x="1853" y="885"/>
                    <a:pt x="1860" y="890"/>
                    <a:pt x="1865" y="894"/>
                  </a:cubicBezTo>
                  <a:cubicBezTo>
                    <a:pt x="1868" y="896"/>
                    <a:pt x="1870" y="897"/>
                    <a:pt x="1871" y="898"/>
                  </a:cubicBezTo>
                  <a:cubicBezTo>
                    <a:pt x="1872" y="899"/>
                    <a:pt x="1872" y="899"/>
                    <a:pt x="1872" y="900"/>
                  </a:cubicBezTo>
                  <a:cubicBezTo>
                    <a:pt x="1872" y="900"/>
                    <a:pt x="1872" y="900"/>
                    <a:pt x="1872" y="900"/>
                  </a:cubicBezTo>
                  <a:cubicBezTo>
                    <a:pt x="1874" y="898"/>
                    <a:pt x="1874" y="898"/>
                    <a:pt x="1874" y="898"/>
                  </a:cubicBezTo>
                  <a:cubicBezTo>
                    <a:pt x="1872" y="898"/>
                    <a:pt x="1872" y="898"/>
                    <a:pt x="1872" y="898"/>
                  </a:cubicBezTo>
                  <a:cubicBezTo>
                    <a:pt x="1872" y="899"/>
                    <a:pt x="1872" y="900"/>
                    <a:pt x="1872" y="900"/>
                  </a:cubicBezTo>
                  <a:cubicBezTo>
                    <a:pt x="1874" y="898"/>
                    <a:pt x="1874" y="898"/>
                    <a:pt x="1874" y="898"/>
                  </a:cubicBezTo>
                  <a:cubicBezTo>
                    <a:pt x="1872" y="898"/>
                    <a:pt x="1872" y="898"/>
                    <a:pt x="1872" y="898"/>
                  </a:cubicBezTo>
                  <a:cubicBezTo>
                    <a:pt x="1875" y="898"/>
                    <a:pt x="1875" y="898"/>
                    <a:pt x="1875" y="898"/>
                  </a:cubicBezTo>
                  <a:cubicBezTo>
                    <a:pt x="1872" y="897"/>
                    <a:pt x="1872" y="897"/>
                    <a:pt x="1872" y="897"/>
                  </a:cubicBezTo>
                  <a:cubicBezTo>
                    <a:pt x="1872" y="897"/>
                    <a:pt x="1872" y="898"/>
                    <a:pt x="1872" y="898"/>
                  </a:cubicBezTo>
                  <a:cubicBezTo>
                    <a:pt x="1875" y="898"/>
                    <a:pt x="1875" y="898"/>
                    <a:pt x="1875" y="898"/>
                  </a:cubicBezTo>
                  <a:cubicBezTo>
                    <a:pt x="1872" y="897"/>
                    <a:pt x="1872" y="897"/>
                    <a:pt x="1872" y="897"/>
                  </a:cubicBezTo>
                  <a:cubicBezTo>
                    <a:pt x="1876" y="899"/>
                    <a:pt x="1876" y="899"/>
                    <a:pt x="1876" y="899"/>
                  </a:cubicBezTo>
                  <a:cubicBezTo>
                    <a:pt x="1878" y="895"/>
                    <a:pt x="1878" y="895"/>
                    <a:pt x="1878" y="895"/>
                  </a:cubicBezTo>
                  <a:cubicBezTo>
                    <a:pt x="1878" y="895"/>
                    <a:pt x="1813" y="857"/>
                    <a:pt x="1746" y="819"/>
                  </a:cubicBezTo>
                  <a:cubicBezTo>
                    <a:pt x="1713" y="799"/>
                    <a:pt x="1680" y="780"/>
                    <a:pt x="1654" y="766"/>
                  </a:cubicBezTo>
                  <a:cubicBezTo>
                    <a:pt x="1641" y="759"/>
                    <a:pt x="1630" y="753"/>
                    <a:pt x="1622" y="748"/>
                  </a:cubicBezTo>
                  <a:cubicBezTo>
                    <a:pt x="1618" y="746"/>
                    <a:pt x="1614" y="745"/>
                    <a:pt x="1612" y="743"/>
                  </a:cubicBezTo>
                  <a:cubicBezTo>
                    <a:pt x="1610" y="743"/>
                    <a:pt x="1609" y="742"/>
                    <a:pt x="1608" y="742"/>
                  </a:cubicBezTo>
                  <a:cubicBezTo>
                    <a:pt x="1608" y="742"/>
                    <a:pt x="1607" y="742"/>
                    <a:pt x="1607" y="742"/>
                  </a:cubicBezTo>
                  <a:cubicBezTo>
                    <a:pt x="1606" y="742"/>
                    <a:pt x="1606" y="741"/>
                    <a:pt x="1605" y="741"/>
                  </a:cubicBezTo>
                  <a:cubicBezTo>
                    <a:pt x="1605" y="741"/>
                    <a:pt x="1604" y="741"/>
                    <a:pt x="1604" y="742"/>
                  </a:cubicBezTo>
                  <a:cubicBezTo>
                    <a:pt x="1603" y="742"/>
                    <a:pt x="1602" y="742"/>
                    <a:pt x="1602" y="743"/>
                  </a:cubicBezTo>
                  <a:cubicBezTo>
                    <a:pt x="1605" y="746"/>
                    <a:pt x="1605" y="746"/>
                    <a:pt x="1605" y="746"/>
                  </a:cubicBezTo>
                  <a:cubicBezTo>
                    <a:pt x="1602" y="743"/>
                    <a:pt x="1602" y="743"/>
                    <a:pt x="1602" y="743"/>
                  </a:cubicBezTo>
                  <a:cubicBezTo>
                    <a:pt x="1601" y="744"/>
                    <a:pt x="1601" y="745"/>
                    <a:pt x="1601" y="746"/>
                  </a:cubicBezTo>
                  <a:cubicBezTo>
                    <a:pt x="1601" y="746"/>
                    <a:pt x="1601" y="747"/>
                    <a:pt x="1601" y="747"/>
                  </a:cubicBezTo>
                  <a:cubicBezTo>
                    <a:pt x="1602" y="748"/>
                    <a:pt x="1602" y="749"/>
                    <a:pt x="1602" y="749"/>
                  </a:cubicBezTo>
                  <a:cubicBezTo>
                    <a:pt x="1603" y="750"/>
                    <a:pt x="1604" y="750"/>
                    <a:pt x="1605" y="751"/>
                  </a:cubicBezTo>
                  <a:cubicBezTo>
                    <a:pt x="1608" y="754"/>
                    <a:pt x="1615" y="759"/>
                    <a:pt x="1624" y="765"/>
                  </a:cubicBezTo>
                  <a:cubicBezTo>
                    <a:pt x="1656" y="786"/>
                    <a:pt x="1718" y="824"/>
                    <a:pt x="1772" y="857"/>
                  </a:cubicBezTo>
                  <a:cubicBezTo>
                    <a:pt x="1826" y="890"/>
                    <a:pt x="1873" y="917"/>
                    <a:pt x="1873" y="917"/>
                  </a:cubicBezTo>
                  <a:cubicBezTo>
                    <a:pt x="1875" y="914"/>
                    <a:pt x="1875" y="914"/>
                    <a:pt x="1875" y="914"/>
                  </a:cubicBezTo>
                  <a:cubicBezTo>
                    <a:pt x="1871" y="912"/>
                    <a:pt x="1871" y="912"/>
                    <a:pt x="1871" y="912"/>
                  </a:cubicBezTo>
                  <a:cubicBezTo>
                    <a:pt x="1874" y="914"/>
                    <a:pt x="1874" y="914"/>
                    <a:pt x="1874" y="914"/>
                  </a:cubicBezTo>
                  <a:cubicBezTo>
                    <a:pt x="1873" y="910"/>
                    <a:pt x="1873" y="910"/>
                    <a:pt x="1873" y="910"/>
                  </a:cubicBezTo>
                  <a:cubicBezTo>
                    <a:pt x="1873" y="911"/>
                    <a:pt x="1872" y="911"/>
                    <a:pt x="1871" y="912"/>
                  </a:cubicBezTo>
                  <a:cubicBezTo>
                    <a:pt x="1874" y="914"/>
                    <a:pt x="1874" y="914"/>
                    <a:pt x="1874" y="914"/>
                  </a:cubicBezTo>
                  <a:cubicBezTo>
                    <a:pt x="1873" y="910"/>
                    <a:pt x="1873" y="910"/>
                    <a:pt x="1873" y="910"/>
                  </a:cubicBezTo>
                  <a:cubicBezTo>
                    <a:pt x="1874" y="913"/>
                    <a:pt x="1874" y="913"/>
                    <a:pt x="1874" y="913"/>
                  </a:cubicBezTo>
                  <a:cubicBezTo>
                    <a:pt x="1874" y="910"/>
                    <a:pt x="1874" y="910"/>
                    <a:pt x="1874" y="910"/>
                  </a:cubicBezTo>
                  <a:cubicBezTo>
                    <a:pt x="1874" y="910"/>
                    <a:pt x="1873" y="910"/>
                    <a:pt x="1873" y="910"/>
                  </a:cubicBezTo>
                  <a:cubicBezTo>
                    <a:pt x="1874" y="913"/>
                    <a:pt x="1874" y="913"/>
                    <a:pt x="1874" y="913"/>
                  </a:cubicBezTo>
                  <a:cubicBezTo>
                    <a:pt x="1874" y="910"/>
                    <a:pt x="1874" y="910"/>
                    <a:pt x="1874" y="910"/>
                  </a:cubicBezTo>
                  <a:cubicBezTo>
                    <a:pt x="1874" y="911"/>
                    <a:pt x="1874" y="911"/>
                    <a:pt x="1874" y="911"/>
                  </a:cubicBezTo>
                  <a:cubicBezTo>
                    <a:pt x="1874" y="910"/>
                    <a:pt x="1874" y="910"/>
                    <a:pt x="1874" y="910"/>
                  </a:cubicBezTo>
                  <a:cubicBezTo>
                    <a:pt x="1874" y="910"/>
                    <a:pt x="1874" y="910"/>
                    <a:pt x="1874" y="910"/>
                  </a:cubicBezTo>
                  <a:cubicBezTo>
                    <a:pt x="1874" y="911"/>
                    <a:pt x="1874" y="911"/>
                    <a:pt x="1874" y="911"/>
                  </a:cubicBezTo>
                  <a:cubicBezTo>
                    <a:pt x="1874" y="910"/>
                    <a:pt x="1874" y="910"/>
                    <a:pt x="1874" y="910"/>
                  </a:cubicBezTo>
                  <a:cubicBezTo>
                    <a:pt x="1874" y="910"/>
                    <a:pt x="1873" y="910"/>
                    <a:pt x="1872" y="910"/>
                  </a:cubicBezTo>
                  <a:cubicBezTo>
                    <a:pt x="1869" y="909"/>
                    <a:pt x="1862" y="906"/>
                    <a:pt x="1853" y="901"/>
                  </a:cubicBezTo>
                  <a:cubicBezTo>
                    <a:pt x="1820" y="884"/>
                    <a:pt x="1760" y="848"/>
                    <a:pt x="1708" y="817"/>
                  </a:cubicBezTo>
                  <a:cubicBezTo>
                    <a:pt x="1682" y="801"/>
                    <a:pt x="1658" y="787"/>
                    <a:pt x="1641" y="776"/>
                  </a:cubicBezTo>
                  <a:cubicBezTo>
                    <a:pt x="1632" y="770"/>
                    <a:pt x="1624" y="766"/>
                    <a:pt x="1619" y="763"/>
                  </a:cubicBezTo>
                  <a:cubicBezTo>
                    <a:pt x="1617" y="762"/>
                    <a:pt x="1615" y="760"/>
                    <a:pt x="1613" y="760"/>
                  </a:cubicBezTo>
                  <a:cubicBezTo>
                    <a:pt x="1613" y="759"/>
                    <a:pt x="1612" y="759"/>
                    <a:pt x="1611" y="759"/>
                  </a:cubicBezTo>
                  <a:cubicBezTo>
                    <a:pt x="1611" y="758"/>
                    <a:pt x="1611" y="758"/>
                    <a:pt x="1611" y="758"/>
                  </a:cubicBezTo>
                  <a:cubicBezTo>
                    <a:pt x="1610" y="758"/>
                    <a:pt x="1610" y="758"/>
                    <a:pt x="1610" y="758"/>
                  </a:cubicBezTo>
                  <a:cubicBezTo>
                    <a:pt x="1610" y="758"/>
                    <a:pt x="1610" y="758"/>
                    <a:pt x="1610" y="758"/>
                  </a:cubicBezTo>
                  <a:cubicBezTo>
                    <a:pt x="1610" y="758"/>
                    <a:pt x="1609" y="758"/>
                    <a:pt x="1609" y="758"/>
                  </a:cubicBezTo>
                  <a:cubicBezTo>
                    <a:pt x="1609" y="758"/>
                    <a:pt x="1608" y="758"/>
                    <a:pt x="1607" y="758"/>
                  </a:cubicBezTo>
                  <a:cubicBezTo>
                    <a:pt x="1607" y="758"/>
                    <a:pt x="1606" y="759"/>
                    <a:pt x="1605" y="760"/>
                  </a:cubicBezTo>
                  <a:cubicBezTo>
                    <a:pt x="1605" y="760"/>
                    <a:pt x="1605" y="761"/>
                    <a:pt x="1605" y="762"/>
                  </a:cubicBezTo>
                  <a:cubicBezTo>
                    <a:pt x="1605" y="763"/>
                    <a:pt x="1605" y="764"/>
                    <a:pt x="1606" y="764"/>
                  </a:cubicBezTo>
                  <a:cubicBezTo>
                    <a:pt x="1606" y="764"/>
                    <a:pt x="1606" y="765"/>
                    <a:pt x="1606" y="765"/>
                  </a:cubicBezTo>
                  <a:cubicBezTo>
                    <a:pt x="1607" y="765"/>
                    <a:pt x="1607" y="765"/>
                    <a:pt x="1607" y="765"/>
                  </a:cubicBezTo>
                  <a:cubicBezTo>
                    <a:pt x="1607" y="765"/>
                    <a:pt x="1608" y="766"/>
                    <a:pt x="1608" y="766"/>
                  </a:cubicBezTo>
                  <a:cubicBezTo>
                    <a:pt x="1614" y="770"/>
                    <a:pt x="1633" y="782"/>
                    <a:pt x="1659" y="798"/>
                  </a:cubicBezTo>
                  <a:cubicBezTo>
                    <a:pt x="1738" y="847"/>
                    <a:pt x="1876" y="933"/>
                    <a:pt x="1876" y="933"/>
                  </a:cubicBezTo>
                  <a:cubicBezTo>
                    <a:pt x="1878" y="930"/>
                    <a:pt x="1878" y="930"/>
                    <a:pt x="1878" y="930"/>
                  </a:cubicBezTo>
                  <a:cubicBezTo>
                    <a:pt x="1880" y="926"/>
                    <a:pt x="1880" y="926"/>
                    <a:pt x="1880" y="926"/>
                  </a:cubicBezTo>
                  <a:cubicBezTo>
                    <a:pt x="1880" y="926"/>
                    <a:pt x="1813" y="888"/>
                    <a:pt x="1747" y="850"/>
                  </a:cubicBezTo>
                  <a:cubicBezTo>
                    <a:pt x="1713" y="831"/>
                    <a:pt x="1680" y="813"/>
                    <a:pt x="1655" y="798"/>
                  </a:cubicBezTo>
                  <a:cubicBezTo>
                    <a:pt x="1642" y="791"/>
                    <a:pt x="1631" y="785"/>
                    <a:pt x="1624" y="781"/>
                  </a:cubicBezTo>
                  <a:cubicBezTo>
                    <a:pt x="1620" y="779"/>
                    <a:pt x="1617" y="777"/>
                    <a:pt x="1615" y="776"/>
                  </a:cubicBezTo>
                  <a:cubicBezTo>
                    <a:pt x="1614" y="776"/>
                    <a:pt x="1613" y="775"/>
                    <a:pt x="1612" y="775"/>
                  </a:cubicBezTo>
                  <a:cubicBezTo>
                    <a:pt x="1611" y="774"/>
                    <a:pt x="1611" y="774"/>
                    <a:pt x="1611" y="774"/>
                  </a:cubicBezTo>
                  <a:cubicBezTo>
                    <a:pt x="1611" y="774"/>
                    <a:pt x="1611" y="774"/>
                    <a:pt x="1611" y="774"/>
                  </a:cubicBezTo>
                  <a:cubicBezTo>
                    <a:pt x="1611" y="774"/>
                    <a:pt x="1610" y="774"/>
                    <a:pt x="1609" y="774"/>
                  </a:cubicBezTo>
                  <a:cubicBezTo>
                    <a:pt x="1609" y="774"/>
                    <a:pt x="1609" y="774"/>
                    <a:pt x="1608" y="774"/>
                  </a:cubicBezTo>
                  <a:cubicBezTo>
                    <a:pt x="1607" y="775"/>
                    <a:pt x="1607" y="775"/>
                    <a:pt x="1606" y="776"/>
                  </a:cubicBezTo>
                  <a:cubicBezTo>
                    <a:pt x="1605" y="778"/>
                    <a:pt x="1605" y="780"/>
                    <a:pt x="1607" y="781"/>
                  </a:cubicBezTo>
                  <a:cubicBezTo>
                    <a:pt x="1876" y="949"/>
                    <a:pt x="1876" y="949"/>
                    <a:pt x="1876" y="949"/>
                  </a:cubicBezTo>
                  <a:cubicBezTo>
                    <a:pt x="1878" y="946"/>
                    <a:pt x="1878" y="946"/>
                    <a:pt x="1878" y="946"/>
                  </a:cubicBezTo>
                  <a:cubicBezTo>
                    <a:pt x="1880" y="942"/>
                    <a:pt x="1880" y="942"/>
                    <a:pt x="1880" y="942"/>
                  </a:cubicBezTo>
                  <a:cubicBezTo>
                    <a:pt x="1880" y="942"/>
                    <a:pt x="1814" y="905"/>
                    <a:pt x="1748" y="868"/>
                  </a:cubicBezTo>
                  <a:cubicBezTo>
                    <a:pt x="1715" y="849"/>
                    <a:pt x="1681" y="831"/>
                    <a:pt x="1656" y="817"/>
                  </a:cubicBezTo>
                  <a:cubicBezTo>
                    <a:pt x="1643" y="810"/>
                    <a:pt x="1632" y="804"/>
                    <a:pt x="1625" y="800"/>
                  </a:cubicBezTo>
                  <a:cubicBezTo>
                    <a:pt x="1621" y="798"/>
                    <a:pt x="1618" y="796"/>
                    <a:pt x="1616" y="795"/>
                  </a:cubicBezTo>
                  <a:cubicBezTo>
                    <a:pt x="1615" y="794"/>
                    <a:pt x="1614" y="794"/>
                    <a:pt x="1613" y="794"/>
                  </a:cubicBezTo>
                  <a:cubicBezTo>
                    <a:pt x="1613" y="793"/>
                    <a:pt x="1612" y="793"/>
                    <a:pt x="1612" y="793"/>
                  </a:cubicBezTo>
                  <a:cubicBezTo>
                    <a:pt x="1611" y="793"/>
                    <a:pt x="1611" y="793"/>
                    <a:pt x="1611" y="793"/>
                  </a:cubicBezTo>
                  <a:cubicBezTo>
                    <a:pt x="1611" y="793"/>
                    <a:pt x="1611" y="793"/>
                    <a:pt x="1610" y="793"/>
                  </a:cubicBezTo>
                  <a:cubicBezTo>
                    <a:pt x="1610" y="793"/>
                    <a:pt x="1609" y="793"/>
                    <a:pt x="1609" y="793"/>
                  </a:cubicBezTo>
                  <a:cubicBezTo>
                    <a:pt x="1608" y="793"/>
                    <a:pt x="1607" y="794"/>
                    <a:pt x="1607" y="795"/>
                  </a:cubicBezTo>
                  <a:cubicBezTo>
                    <a:pt x="1606" y="797"/>
                    <a:pt x="1606" y="799"/>
                    <a:pt x="1608" y="800"/>
                  </a:cubicBezTo>
                  <a:cubicBezTo>
                    <a:pt x="1876" y="967"/>
                    <a:pt x="1876" y="967"/>
                    <a:pt x="1876" y="967"/>
                  </a:cubicBezTo>
                  <a:cubicBezTo>
                    <a:pt x="1878" y="964"/>
                    <a:pt x="1878" y="964"/>
                    <a:pt x="1878" y="964"/>
                  </a:cubicBezTo>
                  <a:cubicBezTo>
                    <a:pt x="1874" y="962"/>
                    <a:pt x="1874" y="962"/>
                    <a:pt x="1874" y="962"/>
                  </a:cubicBezTo>
                  <a:cubicBezTo>
                    <a:pt x="1877" y="964"/>
                    <a:pt x="1877" y="964"/>
                    <a:pt x="1877" y="964"/>
                  </a:cubicBezTo>
                  <a:cubicBezTo>
                    <a:pt x="1876" y="961"/>
                    <a:pt x="1876" y="961"/>
                    <a:pt x="1876" y="961"/>
                  </a:cubicBezTo>
                  <a:cubicBezTo>
                    <a:pt x="1876" y="961"/>
                    <a:pt x="1875" y="961"/>
                    <a:pt x="1874" y="962"/>
                  </a:cubicBezTo>
                  <a:cubicBezTo>
                    <a:pt x="1877" y="964"/>
                    <a:pt x="1877" y="964"/>
                    <a:pt x="1877" y="964"/>
                  </a:cubicBezTo>
                  <a:cubicBezTo>
                    <a:pt x="1876" y="961"/>
                    <a:pt x="1876" y="961"/>
                    <a:pt x="1876" y="961"/>
                  </a:cubicBezTo>
                  <a:cubicBezTo>
                    <a:pt x="1877" y="962"/>
                    <a:pt x="1877" y="962"/>
                    <a:pt x="1877" y="962"/>
                  </a:cubicBezTo>
                  <a:cubicBezTo>
                    <a:pt x="1877" y="960"/>
                    <a:pt x="1877" y="960"/>
                    <a:pt x="1877" y="960"/>
                  </a:cubicBezTo>
                  <a:cubicBezTo>
                    <a:pt x="1877" y="960"/>
                    <a:pt x="1876" y="960"/>
                    <a:pt x="1876" y="961"/>
                  </a:cubicBezTo>
                  <a:cubicBezTo>
                    <a:pt x="1877" y="962"/>
                    <a:pt x="1877" y="962"/>
                    <a:pt x="1877" y="962"/>
                  </a:cubicBezTo>
                  <a:cubicBezTo>
                    <a:pt x="1877" y="960"/>
                    <a:pt x="1877" y="960"/>
                    <a:pt x="1877" y="960"/>
                  </a:cubicBezTo>
                  <a:cubicBezTo>
                    <a:pt x="1876" y="960"/>
                    <a:pt x="1876" y="960"/>
                    <a:pt x="1876" y="960"/>
                  </a:cubicBezTo>
                  <a:cubicBezTo>
                    <a:pt x="1875" y="960"/>
                    <a:pt x="1873" y="959"/>
                    <a:pt x="1870" y="958"/>
                  </a:cubicBezTo>
                  <a:cubicBezTo>
                    <a:pt x="1858" y="953"/>
                    <a:pt x="1836" y="942"/>
                    <a:pt x="1809" y="927"/>
                  </a:cubicBezTo>
                  <a:cubicBezTo>
                    <a:pt x="1770" y="905"/>
                    <a:pt x="1720" y="876"/>
                    <a:pt x="1680" y="853"/>
                  </a:cubicBezTo>
                  <a:cubicBezTo>
                    <a:pt x="1660" y="841"/>
                    <a:pt x="1643" y="831"/>
                    <a:pt x="1630" y="824"/>
                  </a:cubicBezTo>
                  <a:cubicBezTo>
                    <a:pt x="1624" y="820"/>
                    <a:pt x="1619" y="817"/>
                    <a:pt x="1616" y="815"/>
                  </a:cubicBezTo>
                  <a:cubicBezTo>
                    <a:pt x="1612" y="813"/>
                    <a:pt x="1610" y="812"/>
                    <a:pt x="1610" y="812"/>
                  </a:cubicBezTo>
                  <a:cubicBezTo>
                    <a:pt x="1609" y="811"/>
                    <a:pt x="1606" y="811"/>
                    <a:pt x="1605" y="813"/>
                  </a:cubicBezTo>
                  <a:cubicBezTo>
                    <a:pt x="1605" y="813"/>
                    <a:pt x="1605" y="814"/>
                    <a:pt x="1604" y="814"/>
                  </a:cubicBezTo>
                  <a:cubicBezTo>
                    <a:pt x="1604" y="815"/>
                    <a:pt x="1604" y="815"/>
                    <a:pt x="1604" y="815"/>
                  </a:cubicBezTo>
                  <a:cubicBezTo>
                    <a:pt x="1604" y="817"/>
                    <a:pt x="1605" y="817"/>
                    <a:pt x="1605" y="818"/>
                  </a:cubicBezTo>
                  <a:cubicBezTo>
                    <a:pt x="1605" y="818"/>
                    <a:pt x="1606" y="819"/>
                    <a:pt x="1606" y="819"/>
                  </a:cubicBezTo>
                  <a:cubicBezTo>
                    <a:pt x="1607" y="819"/>
                    <a:pt x="1607" y="820"/>
                    <a:pt x="1608" y="821"/>
                  </a:cubicBezTo>
                  <a:cubicBezTo>
                    <a:pt x="1612" y="823"/>
                    <a:pt x="1618" y="827"/>
                    <a:pt x="1627" y="833"/>
                  </a:cubicBezTo>
                  <a:cubicBezTo>
                    <a:pt x="1690" y="874"/>
                    <a:pt x="1871" y="984"/>
                    <a:pt x="1871" y="984"/>
                  </a:cubicBezTo>
                  <a:cubicBezTo>
                    <a:pt x="1873" y="981"/>
                    <a:pt x="1873" y="981"/>
                    <a:pt x="1873" y="981"/>
                  </a:cubicBezTo>
                  <a:cubicBezTo>
                    <a:pt x="1875" y="977"/>
                    <a:pt x="1875" y="977"/>
                    <a:pt x="1875" y="977"/>
                  </a:cubicBezTo>
                  <a:cubicBezTo>
                    <a:pt x="1608" y="828"/>
                    <a:pt x="1608" y="828"/>
                    <a:pt x="1608" y="828"/>
                  </a:cubicBezTo>
                  <a:cubicBezTo>
                    <a:pt x="1606" y="826"/>
                    <a:pt x="1603" y="827"/>
                    <a:pt x="1602" y="829"/>
                  </a:cubicBezTo>
                  <a:cubicBezTo>
                    <a:pt x="1601" y="831"/>
                    <a:pt x="1602" y="833"/>
                    <a:pt x="1604" y="834"/>
                  </a:cubicBezTo>
                  <a:cubicBezTo>
                    <a:pt x="1604" y="834"/>
                    <a:pt x="1608" y="837"/>
                    <a:pt x="1615" y="842"/>
                  </a:cubicBezTo>
                  <a:cubicBezTo>
                    <a:pt x="1641" y="857"/>
                    <a:pt x="1706" y="897"/>
                    <a:pt x="1765" y="933"/>
                  </a:cubicBezTo>
                  <a:cubicBezTo>
                    <a:pt x="1794" y="951"/>
                    <a:pt x="1822" y="969"/>
                    <a:pt x="1842" y="981"/>
                  </a:cubicBezTo>
                  <a:cubicBezTo>
                    <a:pt x="1852" y="988"/>
                    <a:pt x="1860" y="993"/>
                    <a:pt x="1866" y="997"/>
                  </a:cubicBezTo>
                  <a:cubicBezTo>
                    <a:pt x="1869" y="999"/>
                    <a:pt x="1871" y="1001"/>
                    <a:pt x="1872" y="1002"/>
                  </a:cubicBezTo>
                  <a:cubicBezTo>
                    <a:pt x="1873" y="1002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6" y="1001"/>
                    <a:pt x="1876" y="1001"/>
                    <a:pt x="1876" y="1001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6" y="1001"/>
                    <a:pt x="1876" y="1001"/>
                    <a:pt x="1876" y="1001"/>
                  </a:cubicBezTo>
                  <a:cubicBezTo>
                    <a:pt x="1874" y="1003"/>
                    <a:pt x="1874" y="1003"/>
                    <a:pt x="1874" y="1003"/>
                  </a:cubicBezTo>
                  <a:cubicBezTo>
                    <a:pt x="1877" y="1001"/>
                    <a:pt x="1877" y="1001"/>
                    <a:pt x="1877" y="1001"/>
                  </a:cubicBezTo>
                  <a:cubicBezTo>
                    <a:pt x="1873" y="1001"/>
                    <a:pt x="1873" y="1001"/>
                    <a:pt x="1873" y="1001"/>
                  </a:cubicBezTo>
                  <a:cubicBezTo>
                    <a:pt x="1873" y="1002"/>
                    <a:pt x="1874" y="1002"/>
                    <a:pt x="1874" y="1003"/>
                  </a:cubicBezTo>
                  <a:cubicBezTo>
                    <a:pt x="1877" y="1001"/>
                    <a:pt x="1877" y="1001"/>
                    <a:pt x="1877" y="1001"/>
                  </a:cubicBezTo>
                  <a:cubicBezTo>
                    <a:pt x="1873" y="1001"/>
                    <a:pt x="1873" y="1001"/>
                    <a:pt x="1873" y="1001"/>
                  </a:cubicBezTo>
                  <a:cubicBezTo>
                    <a:pt x="1877" y="1001"/>
                    <a:pt x="1877" y="1001"/>
                    <a:pt x="1877" y="1001"/>
                  </a:cubicBezTo>
                  <a:cubicBezTo>
                    <a:pt x="1874" y="999"/>
                    <a:pt x="1874" y="999"/>
                    <a:pt x="1874" y="999"/>
                  </a:cubicBezTo>
                  <a:cubicBezTo>
                    <a:pt x="1873" y="999"/>
                    <a:pt x="1873" y="1000"/>
                    <a:pt x="1873" y="1001"/>
                  </a:cubicBezTo>
                  <a:cubicBezTo>
                    <a:pt x="1877" y="1001"/>
                    <a:pt x="1877" y="1001"/>
                    <a:pt x="1877" y="1001"/>
                  </a:cubicBezTo>
                  <a:cubicBezTo>
                    <a:pt x="1874" y="999"/>
                    <a:pt x="1874" y="999"/>
                    <a:pt x="1874" y="999"/>
                  </a:cubicBezTo>
                  <a:cubicBezTo>
                    <a:pt x="1877" y="1001"/>
                    <a:pt x="1877" y="1001"/>
                    <a:pt x="1877" y="1001"/>
                  </a:cubicBezTo>
                  <a:cubicBezTo>
                    <a:pt x="1879" y="997"/>
                    <a:pt x="1879" y="997"/>
                    <a:pt x="1879" y="997"/>
                  </a:cubicBezTo>
                  <a:cubicBezTo>
                    <a:pt x="1879" y="997"/>
                    <a:pt x="1817" y="959"/>
                    <a:pt x="1752" y="921"/>
                  </a:cubicBezTo>
                  <a:cubicBezTo>
                    <a:pt x="1719" y="902"/>
                    <a:pt x="1686" y="883"/>
                    <a:pt x="1661" y="868"/>
                  </a:cubicBezTo>
                  <a:cubicBezTo>
                    <a:pt x="1648" y="861"/>
                    <a:pt x="1636" y="855"/>
                    <a:pt x="1628" y="851"/>
                  </a:cubicBezTo>
                  <a:cubicBezTo>
                    <a:pt x="1623" y="849"/>
                    <a:pt x="1620" y="847"/>
                    <a:pt x="1617" y="846"/>
                  </a:cubicBezTo>
                  <a:cubicBezTo>
                    <a:pt x="1615" y="846"/>
                    <a:pt x="1614" y="845"/>
                    <a:pt x="1613" y="845"/>
                  </a:cubicBezTo>
                  <a:cubicBezTo>
                    <a:pt x="1612" y="844"/>
                    <a:pt x="1611" y="844"/>
                    <a:pt x="1609" y="844"/>
                  </a:cubicBezTo>
                  <a:cubicBezTo>
                    <a:pt x="1609" y="844"/>
                    <a:pt x="1608" y="844"/>
                    <a:pt x="1608" y="844"/>
                  </a:cubicBezTo>
                  <a:cubicBezTo>
                    <a:pt x="1607" y="845"/>
                    <a:pt x="1606" y="845"/>
                    <a:pt x="1605" y="846"/>
                  </a:cubicBezTo>
                  <a:cubicBezTo>
                    <a:pt x="1605" y="847"/>
                    <a:pt x="1604" y="848"/>
                    <a:pt x="1605" y="849"/>
                  </a:cubicBezTo>
                  <a:cubicBezTo>
                    <a:pt x="1605" y="850"/>
                    <a:pt x="1606" y="851"/>
                    <a:pt x="1607" y="852"/>
                  </a:cubicBezTo>
                  <a:cubicBezTo>
                    <a:pt x="1607" y="852"/>
                    <a:pt x="1611" y="854"/>
                    <a:pt x="1618" y="859"/>
                  </a:cubicBezTo>
                  <a:cubicBezTo>
                    <a:pt x="1644" y="874"/>
                    <a:pt x="1708" y="913"/>
                    <a:pt x="1766" y="949"/>
                  </a:cubicBezTo>
                  <a:cubicBezTo>
                    <a:pt x="1796" y="967"/>
                    <a:pt x="1823" y="984"/>
                    <a:pt x="1843" y="997"/>
                  </a:cubicBezTo>
                  <a:cubicBezTo>
                    <a:pt x="1853" y="1004"/>
                    <a:pt x="1861" y="1009"/>
                    <a:pt x="1867" y="1013"/>
                  </a:cubicBezTo>
                  <a:cubicBezTo>
                    <a:pt x="1870" y="1015"/>
                    <a:pt x="1872" y="1017"/>
                    <a:pt x="1873" y="1018"/>
                  </a:cubicBezTo>
                  <a:cubicBezTo>
                    <a:pt x="1874" y="1018"/>
                    <a:pt x="1875" y="1019"/>
                    <a:pt x="1875" y="1019"/>
                  </a:cubicBezTo>
                  <a:cubicBezTo>
                    <a:pt x="1875" y="1019"/>
                    <a:pt x="1875" y="1019"/>
                    <a:pt x="1875" y="1019"/>
                  </a:cubicBezTo>
                  <a:cubicBezTo>
                    <a:pt x="1876" y="1018"/>
                    <a:pt x="1876" y="1018"/>
                    <a:pt x="1876" y="1018"/>
                  </a:cubicBezTo>
                  <a:cubicBezTo>
                    <a:pt x="1875" y="1019"/>
                    <a:pt x="1875" y="1019"/>
                    <a:pt x="1875" y="1019"/>
                  </a:cubicBezTo>
                  <a:cubicBezTo>
                    <a:pt x="1875" y="1019"/>
                    <a:pt x="1875" y="1019"/>
                    <a:pt x="1875" y="1019"/>
                  </a:cubicBezTo>
                  <a:cubicBezTo>
                    <a:pt x="1876" y="1018"/>
                    <a:pt x="1876" y="1018"/>
                    <a:pt x="1876" y="1018"/>
                  </a:cubicBezTo>
                  <a:cubicBezTo>
                    <a:pt x="1875" y="1019"/>
                    <a:pt x="1875" y="1019"/>
                    <a:pt x="1875" y="1019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4" y="1017"/>
                    <a:pt x="1874" y="1017"/>
                    <a:pt x="1874" y="1017"/>
                  </a:cubicBezTo>
                  <a:cubicBezTo>
                    <a:pt x="1874" y="1018"/>
                    <a:pt x="1875" y="1018"/>
                    <a:pt x="1875" y="1019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4" y="1017"/>
                    <a:pt x="1874" y="1017"/>
                    <a:pt x="1874" y="1017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5" y="1015"/>
                    <a:pt x="1875" y="1015"/>
                    <a:pt x="1875" y="1015"/>
                  </a:cubicBezTo>
                  <a:cubicBezTo>
                    <a:pt x="1874" y="1016"/>
                    <a:pt x="1874" y="1016"/>
                    <a:pt x="1874" y="1017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5" y="1015"/>
                    <a:pt x="1875" y="1015"/>
                    <a:pt x="1875" y="1015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8" y="1013"/>
                    <a:pt x="1878" y="1013"/>
                    <a:pt x="1878" y="1013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9" y="1013"/>
                    <a:pt x="1879" y="1013"/>
                    <a:pt x="1879" y="1013"/>
                  </a:cubicBezTo>
                  <a:cubicBezTo>
                    <a:pt x="1879" y="1013"/>
                    <a:pt x="1879" y="1013"/>
                    <a:pt x="1878" y="1013"/>
                  </a:cubicBezTo>
                  <a:cubicBezTo>
                    <a:pt x="1878" y="1017"/>
                    <a:pt x="1878" y="1017"/>
                    <a:pt x="1878" y="1017"/>
                  </a:cubicBezTo>
                  <a:cubicBezTo>
                    <a:pt x="1879" y="1013"/>
                    <a:pt x="1879" y="1013"/>
                    <a:pt x="1879" y="1013"/>
                  </a:cubicBezTo>
                  <a:cubicBezTo>
                    <a:pt x="1879" y="1016"/>
                    <a:pt x="1879" y="1016"/>
                    <a:pt x="1879" y="1016"/>
                  </a:cubicBezTo>
                  <a:cubicBezTo>
                    <a:pt x="1880" y="1013"/>
                    <a:pt x="1880" y="1013"/>
                    <a:pt x="1880" y="1013"/>
                  </a:cubicBezTo>
                  <a:cubicBezTo>
                    <a:pt x="1879" y="1013"/>
                    <a:pt x="1879" y="1013"/>
                    <a:pt x="1879" y="1013"/>
                  </a:cubicBezTo>
                  <a:cubicBezTo>
                    <a:pt x="1879" y="1016"/>
                    <a:pt x="1879" y="1016"/>
                    <a:pt x="1879" y="1016"/>
                  </a:cubicBezTo>
                  <a:cubicBezTo>
                    <a:pt x="1880" y="1013"/>
                    <a:pt x="1880" y="1013"/>
                    <a:pt x="1880" y="1013"/>
                  </a:cubicBezTo>
                  <a:cubicBezTo>
                    <a:pt x="1880" y="1013"/>
                    <a:pt x="1879" y="1013"/>
                    <a:pt x="1878" y="1013"/>
                  </a:cubicBezTo>
                  <a:cubicBezTo>
                    <a:pt x="1873" y="1010"/>
                    <a:pt x="1853" y="999"/>
                    <a:pt x="1827" y="984"/>
                  </a:cubicBezTo>
                  <a:cubicBezTo>
                    <a:pt x="1788" y="961"/>
                    <a:pt x="1733" y="931"/>
                    <a:pt x="1689" y="905"/>
                  </a:cubicBezTo>
                  <a:cubicBezTo>
                    <a:pt x="1667" y="892"/>
                    <a:pt x="1647" y="881"/>
                    <a:pt x="1633" y="873"/>
                  </a:cubicBezTo>
                  <a:cubicBezTo>
                    <a:pt x="1626" y="869"/>
                    <a:pt x="1620" y="866"/>
                    <a:pt x="1616" y="864"/>
                  </a:cubicBezTo>
                  <a:cubicBezTo>
                    <a:pt x="1612" y="861"/>
                    <a:pt x="1610" y="860"/>
                    <a:pt x="1610" y="860"/>
                  </a:cubicBezTo>
                  <a:cubicBezTo>
                    <a:pt x="1608" y="859"/>
                    <a:pt x="1606" y="860"/>
                    <a:pt x="1605" y="861"/>
                  </a:cubicBezTo>
                  <a:cubicBezTo>
                    <a:pt x="1603" y="863"/>
                    <a:pt x="1604" y="866"/>
                    <a:pt x="1606" y="867"/>
                  </a:cubicBezTo>
                  <a:cubicBezTo>
                    <a:pt x="1870" y="1032"/>
                    <a:pt x="1870" y="1032"/>
                    <a:pt x="1870" y="1032"/>
                  </a:cubicBezTo>
                  <a:cubicBezTo>
                    <a:pt x="1872" y="1029"/>
                    <a:pt x="1872" y="1029"/>
                    <a:pt x="1872" y="1029"/>
                  </a:cubicBezTo>
                  <a:cubicBezTo>
                    <a:pt x="1874" y="1025"/>
                    <a:pt x="1874" y="1025"/>
                    <a:pt x="1874" y="1025"/>
                  </a:cubicBezTo>
                  <a:cubicBezTo>
                    <a:pt x="1874" y="1025"/>
                    <a:pt x="1812" y="987"/>
                    <a:pt x="1748" y="949"/>
                  </a:cubicBezTo>
                  <a:cubicBezTo>
                    <a:pt x="1716" y="931"/>
                    <a:pt x="1683" y="912"/>
                    <a:pt x="1658" y="897"/>
                  </a:cubicBezTo>
                  <a:cubicBezTo>
                    <a:pt x="1645" y="890"/>
                    <a:pt x="1634" y="884"/>
                    <a:pt x="1626" y="880"/>
                  </a:cubicBezTo>
                  <a:cubicBezTo>
                    <a:pt x="1622" y="878"/>
                    <a:pt x="1618" y="877"/>
                    <a:pt x="1615" y="875"/>
                  </a:cubicBezTo>
                  <a:cubicBezTo>
                    <a:pt x="1614" y="875"/>
                    <a:pt x="1613" y="874"/>
                    <a:pt x="1612" y="874"/>
                  </a:cubicBezTo>
                  <a:cubicBezTo>
                    <a:pt x="1611" y="874"/>
                    <a:pt x="1610" y="873"/>
                    <a:pt x="1608" y="873"/>
                  </a:cubicBezTo>
                  <a:cubicBezTo>
                    <a:pt x="1608" y="873"/>
                    <a:pt x="1607" y="873"/>
                    <a:pt x="1607" y="874"/>
                  </a:cubicBezTo>
                  <a:cubicBezTo>
                    <a:pt x="1606" y="874"/>
                    <a:pt x="1605" y="874"/>
                    <a:pt x="1604" y="875"/>
                  </a:cubicBezTo>
                  <a:cubicBezTo>
                    <a:pt x="1604" y="876"/>
                    <a:pt x="1604" y="877"/>
                    <a:pt x="1604" y="878"/>
                  </a:cubicBezTo>
                  <a:cubicBezTo>
                    <a:pt x="1604" y="880"/>
                    <a:pt x="1605" y="880"/>
                    <a:pt x="1606" y="881"/>
                  </a:cubicBezTo>
                  <a:cubicBezTo>
                    <a:pt x="1606" y="881"/>
                    <a:pt x="1610" y="883"/>
                    <a:pt x="1617" y="888"/>
                  </a:cubicBezTo>
                  <a:cubicBezTo>
                    <a:pt x="1643" y="903"/>
                    <a:pt x="1708" y="942"/>
                    <a:pt x="1766" y="977"/>
                  </a:cubicBezTo>
                  <a:cubicBezTo>
                    <a:pt x="1796" y="995"/>
                    <a:pt x="1823" y="1012"/>
                    <a:pt x="1843" y="1025"/>
                  </a:cubicBezTo>
                  <a:cubicBezTo>
                    <a:pt x="1853" y="1032"/>
                    <a:pt x="1862" y="1038"/>
                    <a:pt x="1867" y="1042"/>
                  </a:cubicBezTo>
                  <a:cubicBezTo>
                    <a:pt x="1870" y="1044"/>
                    <a:pt x="1872" y="1045"/>
                    <a:pt x="1874" y="1047"/>
                  </a:cubicBezTo>
                  <a:cubicBezTo>
                    <a:pt x="1874" y="1047"/>
                    <a:pt x="1875" y="1048"/>
                    <a:pt x="1875" y="1048"/>
                  </a:cubicBezTo>
                  <a:cubicBezTo>
                    <a:pt x="1875" y="1048"/>
                    <a:pt x="1875" y="1048"/>
                    <a:pt x="1875" y="1048"/>
                  </a:cubicBezTo>
                  <a:cubicBezTo>
                    <a:pt x="1876" y="1047"/>
                    <a:pt x="1876" y="1047"/>
                    <a:pt x="1876" y="1047"/>
                  </a:cubicBezTo>
                  <a:cubicBezTo>
                    <a:pt x="1875" y="1048"/>
                    <a:pt x="1875" y="1048"/>
                    <a:pt x="1875" y="1048"/>
                  </a:cubicBezTo>
                  <a:cubicBezTo>
                    <a:pt x="1875" y="1048"/>
                    <a:pt x="1875" y="1048"/>
                    <a:pt x="1875" y="1048"/>
                  </a:cubicBezTo>
                  <a:cubicBezTo>
                    <a:pt x="1876" y="1047"/>
                    <a:pt x="1876" y="1047"/>
                    <a:pt x="1876" y="1047"/>
                  </a:cubicBezTo>
                  <a:cubicBezTo>
                    <a:pt x="1875" y="1048"/>
                    <a:pt x="1875" y="1048"/>
                    <a:pt x="1875" y="1048"/>
                  </a:cubicBezTo>
                  <a:cubicBezTo>
                    <a:pt x="1878" y="1047"/>
                    <a:pt x="1878" y="1047"/>
                    <a:pt x="1878" y="1047"/>
                  </a:cubicBezTo>
                  <a:cubicBezTo>
                    <a:pt x="1875" y="1047"/>
                    <a:pt x="1875" y="1047"/>
                    <a:pt x="1875" y="1047"/>
                  </a:cubicBezTo>
                  <a:cubicBezTo>
                    <a:pt x="1875" y="1047"/>
                    <a:pt x="1875" y="1048"/>
                    <a:pt x="1875" y="1048"/>
                  </a:cubicBezTo>
                  <a:cubicBezTo>
                    <a:pt x="1878" y="1047"/>
                    <a:pt x="1878" y="1047"/>
                    <a:pt x="1878" y="1047"/>
                  </a:cubicBezTo>
                  <a:cubicBezTo>
                    <a:pt x="1875" y="1047"/>
                    <a:pt x="1875" y="1047"/>
                    <a:pt x="1875" y="1047"/>
                  </a:cubicBezTo>
                  <a:cubicBezTo>
                    <a:pt x="1878" y="1047"/>
                    <a:pt x="1878" y="1047"/>
                    <a:pt x="1878" y="1047"/>
                  </a:cubicBezTo>
                  <a:cubicBezTo>
                    <a:pt x="1875" y="1045"/>
                    <a:pt x="1875" y="1045"/>
                    <a:pt x="1875" y="1045"/>
                  </a:cubicBezTo>
                  <a:cubicBezTo>
                    <a:pt x="1875" y="1045"/>
                    <a:pt x="1875" y="1046"/>
                    <a:pt x="1875" y="1047"/>
                  </a:cubicBezTo>
                  <a:cubicBezTo>
                    <a:pt x="1878" y="1047"/>
                    <a:pt x="1878" y="1047"/>
                    <a:pt x="1878" y="1047"/>
                  </a:cubicBezTo>
                  <a:cubicBezTo>
                    <a:pt x="1875" y="1045"/>
                    <a:pt x="1875" y="1045"/>
                    <a:pt x="1875" y="1045"/>
                  </a:cubicBezTo>
                  <a:cubicBezTo>
                    <a:pt x="1879" y="1047"/>
                    <a:pt x="1879" y="1047"/>
                    <a:pt x="1879" y="1047"/>
                  </a:cubicBezTo>
                  <a:cubicBezTo>
                    <a:pt x="1875" y="1045"/>
                    <a:pt x="1875" y="1045"/>
                    <a:pt x="1875" y="1045"/>
                  </a:cubicBezTo>
                  <a:cubicBezTo>
                    <a:pt x="1879" y="1047"/>
                    <a:pt x="1879" y="1047"/>
                    <a:pt x="1879" y="1047"/>
                  </a:cubicBezTo>
                  <a:cubicBezTo>
                    <a:pt x="1877" y="1043"/>
                    <a:pt x="1877" y="1043"/>
                    <a:pt x="1877" y="1043"/>
                  </a:cubicBezTo>
                  <a:cubicBezTo>
                    <a:pt x="1877" y="1043"/>
                    <a:pt x="1876" y="1044"/>
                    <a:pt x="1875" y="1045"/>
                  </a:cubicBezTo>
                  <a:cubicBezTo>
                    <a:pt x="1879" y="1047"/>
                    <a:pt x="1879" y="1047"/>
                    <a:pt x="1879" y="1047"/>
                  </a:cubicBezTo>
                  <a:cubicBezTo>
                    <a:pt x="1877" y="1043"/>
                    <a:pt x="1877" y="1043"/>
                    <a:pt x="1877" y="1043"/>
                  </a:cubicBezTo>
                  <a:cubicBezTo>
                    <a:pt x="1878" y="1046"/>
                    <a:pt x="1878" y="1046"/>
                    <a:pt x="1878" y="1046"/>
                  </a:cubicBezTo>
                  <a:cubicBezTo>
                    <a:pt x="1878" y="1043"/>
                    <a:pt x="1878" y="1043"/>
                    <a:pt x="1878" y="1043"/>
                  </a:cubicBezTo>
                  <a:cubicBezTo>
                    <a:pt x="1878" y="1043"/>
                    <a:pt x="1878" y="1043"/>
                    <a:pt x="1877" y="1043"/>
                  </a:cubicBezTo>
                  <a:cubicBezTo>
                    <a:pt x="1878" y="1046"/>
                    <a:pt x="1878" y="1046"/>
                    <a:pt x="1878" y="1046"/>
                  </a:cubicBezTo>
                  <a:cubicBezTo>
                    <a:pt x="1878" y="1043"/>
                    <a:pt x="1878" y="1043"/>
                    <a:pt x="1878" y="1043"/>
                  </a:cubicBezTo>
                  <a:cubicBezTo>
                    <a:pt x="1878" y="1046"/>
                    <a:pt x="1878" y="1046"/>
                    <a:pt x="1878" y="1046"/>
                  </a:cubicBezTo>
                  <a:cubicBezTo>
                    <a:pt x="1879" y="1043"/>
                    <a:pt x="1879" y="1043"/>
                    <a:pt x="1879" y="1043"/>
                  </a:cubicBezTo>
                  <a:cubicBezTo>
                    <a:pt x="1878" y="1043"/>
                    <a:pt x="1878" y="1043"/>
                    <a:pt x="1878" y="1043"/>
                  </a:cubicBezTo>
                  <a:cubicBezTo>
                    <a:pt x="1878" y="1046"/>
                    <a:pt x="1878" y="1046"/>
                    <a:pt x="1878" y="1046"/>
                  </a:cubicBezTo>
                  <a:cubicBezTo>
                    <a:pt x="1879" y="1043"/>
                    <a:pt x="1879" y="1043"/>
                    <a:pt x="1879" y="1043"/>
                  </a:cubicBezTo>
                  <a:cubicBezTo>
                    <a:pt x="1879" y="1044"/>
                    <a:pt x="1879" y="1044"/>
                    <a:pt x="1879" y="1044"/>
                  </a:cubicBezTo>
                  <a:cubicBezTo>
                    <a:pt x="1879" y="1043"/>
                    <a:pt x="1879" y="1043"/>
                    <a:pt x="1879" y="1043"/>
                  </a:cubicBezTo>
                  <a:cubicBezTo>
                    <a:pt x="1879" y="1043"/>
                    <a:pt x="1879" y="1043"/>
                    <a:pt x="1879" y="1043"/>
                  </a:cubicBezTo>
                  <a:cubicBezTo>
                    <a:pt x="1879" y="1044"/>
                    <a:pt x="1879" y="1044"/>
                    <a:pt x="1879" y="1044"/>
                  </a:cubicBezTo>
                  <a:cubicBezTo>
                    <a:pt x="1879" y="1043"/>
                    <a:pt x="1879" y="1043"/>
                    <a:pt x="1879" y="1043"/>
                  </a:cubicBezTo>
                  <a:cubicBezTo>
                    <a:pt x="1879" y="1043"/>
                    <a:pt x="1878" y="1043"/>
                    <a:pt x="1878" y="1042"/>
                  </a:cubicBezTo>
                  <a:cubicBezTo>
                    <a:pt x="1875" y="1041"/>
                    <a:pt x="1868" y="1037"/>
                    <a:pt x="1859" y="1032"/>
                  </a:cubicBezTo>
                  <a:cubicBezTo>
                    <a:pt x="1827" y="1015"/>
                    <a:pt x="1767" y="979"/>
                    <a:pt x="1713" y="948"/>
                  </a:cubicBezTo>
                  <a:cubicBezTo>
                    <a:pt x="1686" y="932"/>
                    <a:pt x="1661" y="917"/>
                    <a:pt x="1643" y="907"/>
                  </a:cubicBezTo>
                  <a:cubicBezTo>
                    <a:pt x="1633" y="901"/>
                    <a:pt x="1626" y="897"/>
                    <a:pt x="1620" y="894"/>
                  </a:cubicBezTo>
                  <a:cubicBezTo>
                    <a:pt x="1617" y="892"/>
                    <a:pt x="1615" y="891"/>
                    <a:pt x="1613" y="890"/>
                  </a:cubicBezTo>
                  <a:cubicBezTo>
                    <a:pt x="1612" y="890"/>
                    <a:pt x="1612" y="890"/>
                    <a:pt x="1611" y="889"/>
                  </a:cubicBezTo>
                  <a:cubicBezTo>
                    <a:pt x="1610" y="889"/>
                    <a:pt x="1610" y="889"/>
                    <a:pt x="1610" y="889"/>
                  </a:cubicBezTo>
                  <a:cubicBezTo>
                    <a:pt x="1610" y="889"/>
                    <a:pt x="1609" y="889"/>
                    <a:pt x="1609" y="889"/>
                  </a:cubicBezTo>
                  <a:cubicBezTo>
                    <a:pt x="1608" y="889"/>
                    <a:pt x="1608" y="889"/>
                    <a:pt x="1607" y="889"/>
                  </a:cubicBezTo>
                  <a:cubicBezTo>
                    <a:pt x="1607" y="889"/>
                    <a:pt x="1606" y="890"/>
                    <a:pt x="1605" y="891"/>
                  </a:cubicBezTo>
                  <a:cubicBezTo>
                    <a:pt x="1604" y="893"/>
                    <a:pt x="1604" y="895"/>
                    <a:pt x="1606" y="896"/>
                  </a:cubicBezTo>
                  <a:cubicBezTo>
                    <a:pt x="1606" y="896"/>
                    <a:pt x="1610" y="899"/>
                    <a:pt x="1618" y="903"/>
                  </a:cubicBezTo>
                  <a:cubicBezTo>
                    <a:pt x="1643" y="919"/>
                    <a:pt x="1706" y="957"/>
                    <a:pt x="1763" y="993"/>
                  </a:cubicBezTo>
                  <a:cubicBezTo>
                    <a:pt x="1791" y="1010"/>
                    <a:pt x="1818" y="1027"/>
                    <a:pt x="1838" y="1040"/>
                  </a:cubicBezTo>
                  <a:cubicBezTo>
                    <a:pt x="1848" y="1046"/>
                    <a:pt x="1856" y="1051"/>
                    <a:pt x="1861" y="1055"/>
                  </a:cubicBezTo>
                  <a:cubicBezTo>
                    <a:pt x="1864" y="1057"/>
                    <a:pt x="1866" y="1058"/>
                    <a:pt x="1868" y="1059"/>
                  </a:cubicBezTo>
                  <a:cubicBezTo>
                    <a:pt x="1868" y="1060"/>
                    <a:pt x="1869" y="1060"/>
                    <a:pt x="1869" y="1060"/>
                  </a:cubicBezTo>
                  <a:cubicBezTo>
                    <a:pt x="1869" y="1060"/>
                    <a:pt x="1869" y="1060"/>
                    <a:pt x="1869" y="1060"/>
                  </a:cubicBezTo>
                  <a:cubicBezTo>
                    <a:pt x="1869" y="1060"/>
                    <a:pt x="1869" y="1060"/>
                    <a:pt x="1869" y="1060"/>
                  </a:cubicBezTo>
                  <a:cubicBezTo>
                    <a:pt x="1871" y="1059"/>
                    <a:pt x="1871" y="1059"/>
                    <a:pt x="1871" y="1059"/>
                  </a:cubicBezTo>
                  <a:cubicBezTo>
                    <a:pt x="1869" y="1060"/>
                    <a:pt x="1869" y="1060"/>
                    <a:pt x="1869" y="1060"/>
                  </a:cubicBezTo>
                  <a:cubicBezTo>
                    <a:pt x="1869" y="1060"/>
                    <a:pt x="1869" y="1060"/>
                    <a:pt x="1869" y="1060"/>
                  </a:cubicBezTo>
                  <a:cubicBezTo>
                    <a:pt x="1871" y="1059"/>
                    <a:pt x="1871" y="1059"/>
                    <a:pt x="1871" y="1059"/>
                  </a:cubicBezTo>
                  <a:cubicBezTo>
                    <a:pt x="1869" y="1060"/>
                    <a:pt x="1869" y="1060"/>
                    <a:pt x="1869" y="1060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69" y="1059"/>
                    <a:pt x="1869" y="1059"/>
                    <a:pt x="1869" y="1059"/>
                  </a:cubicBezTo>
                  <a:cubicBezTo>
                    <a:pt x="1869" y="1060"/>
                    <a:pt x="1869" y="1060"/>
                    <a:pt x="1869" y="1060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69" y="1059"/>
                    <a:pt x="1869" y="1059"/>
                    <a:pt x="1869" y="1059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68" y="1058"/>
                    <a:pt x="1868" y="1058"/>
                    <a:pt x="1868" y="1058"/>
                  </a:cubicBezTo>
                  <a:cubicBezTo>
                    <a:pt x="1868" y="1059"/>
                    <a:pt x="1869" y="1059"/>
                    <a:pt x="1869" y="1059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68" y="1058"/>
                    <a:pt x="1868" y="1058"/>
                    <a:pt x="1868" y="1058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69" y="1056"/>
                    <a:pt x="1869" y="1056"/>
                    <a:pt x="1869" y="1056"/>
                  </a:cubicBezTo>
                  <a:cubicBezTo>
                    <a:pt x="1869" y="1056"/>
                    <a:pt x="1868" y="1057"/>
                    <a:pt x="1868" y="1058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69" y="1056"/>
                    <a:pt x="1869" y="1056"/>
                    <a:pt x="1869" y="1056"/>
                  </a:cubicBezTo>
                  <a:cubicBezTo>
                    <a:pt x="1872" y="1058"/>
                    <a:pt x="1872" y="1058"/>
                    <a:pt x="1872" y="1058"/>
                  </a:cubicBezTo>
                  <a:cubicBezTo>
                    <a:pt x="1874" y="1054"/>
                    <a:pt x="1874" y="1054"/>
                    <a:pt x="1874" y="1054"/>
                  </a:cubicBezTo>
                  <a:cubicBezTo>
                    <a:pt x="1594" y="893"/>
                    <a:pt x="1594" y="893"/>
                    <a:pt x="1594" y="893"/>
                  </a:cubicBezTo>
                  <a:cubicBezTo>
                    <a:pt x="1593" y="892"/>
                    <a:pt x="1590" y="893"/>
                    <a:pt x="1589" y="895"/>
                  </a:cubicBezTo>
                  <a:cubicBezTo>
                    <a:pt x="1588" y="895"/>
                    <a:pt x="1588" y="896"/>
                    <a:pt x="1588" y="897"/>
                  </a:cubicBezTo>
                  <a:cubicBezTo>
                    <a:pt x="1588" y="898"/>
                    <a:pt x="1589" y="899"/>
                    <a:pt x="1589" y="900"/>
                  </a:cubicBezTo>
                  <a:cubicBezTo>
                    <a:pt x="1590" y="901"/>
                    <a:pt x="1591" y="901"/>
                    <a:pt x="1591" y="902"/>
                  </a:cubicBezTo>
                  <a:cubicBezTo>
                    <a:pt x="1593" y="903"/>
                    <a:pt x="1596" y="905"/>
                    <a:pt x="1599" y="908"/>
                  </a:cubicBezTo>
                  <a:cubicBezTo>
                    <a:pt x="1611" y="916"/>
                    <a:pt x="1635" y="930"/>
                    <a:pt x="1663" y="947"/>
                  </a:cubicBezTo>
                  <a:cubicBezTo>
                    <a:pt x="1705" y="972"/>
                    <a:pt x="1758" y="1003"/>
                    <a:pt x="1801" y="1029"/>
                  </a:cubicBezTo>
                  <a:cubicBezTo>
                    <a:pt x="1822" y="1041"/>
                    <a:pt x="1841" y="1053"/>
                    <a:pt x="1854" y="1061"/>
                  </a:cubicBezTo>
                  <a:cubicBezTo>
                    <a:pt x="1860" y="1066"/>
                    <a:pt x="1866" y="1069"/>
                    <a:pt x="1869" y="1072"/>
                  </a:cubicBezTo>
                  <a:cubicBezTo>
                    <a:pt x="1871" y="1073"/>
                    <a:pt x="1872" y="1075"/>
                    <a:pt x="1873" y="1075"/>
                  </a:cubicBezTo>
                  <a:cubicBezTo>
                    <a:pt x="1873" y="1076"/>
                    <a:pt x="1874" y="1076"/>
                    <a:pt x="1874" y="1076"/>
                  </a:cubicBezTo>
                  <a:cubicBezTo>
                    <a:pt x="1875" y="1075"/>
                    <a:pt x="1875" y="1075"/>
                    <a:pt x="1875" y="1075"/>
                  </a:cubicBezTo>
                  <a:cubicBezTo>
                    <a:pt x="1874" y="1076"/>
                    <a:pt x="1874" y="1076"/>
                    <a:pt x="1874" y="1076"/>
                  </a:cubicBezTo>
                  <a:cubicBezTo>
                    <a:pt x="1874" y="1076"/>
                    <a:pt x="1874" y="1076"/>
                    <a:pt x="1874" y="1076"/>
                  </a:cubicBezTo>
                  <a:cubicBezTo>
                    <a:pt x="1875" y="1075"/>
                    <a:pt x="1875" y="1075"/>
                    <a:pt x="1875" y="1075"/>
                  </a:cubicBezTo>
                  <a:cubicBezTo>
                    <a:pt x="1874" y="1076"/>
                    <a:pt x="1874" y="1076"/>
                    <a:pt x="1874" y="1076"/>
                  </a:cubicBezTo>
                  <a:cubicBezTo>
                    <a:pt x="1876" y="1074"/>
                    <a:pt x="1876" y="1074"/>
                    <a:pt x="1876" y="1074"/>
                  </a:cubicBezTo>
                  <a:cubicBezTo>
                    <a:pt x="1873" y="1074"/>
                    <a:pt x="1873" y="1074"/>
                    <a:pt x="1873" y="1074"/>
                  </a:cubicBezTo>
                  <a:cubicBezTo>
                    <a:pt x="1873" y="1075"/>
                    <a:pt x="1873" y="1075"/>
                    <a:pt x="1874" y="1076"/>
                  </a:cubicBezTo>
                  <a:cubicBezTo>
                    <a:pt x="1876" y="1074"/>
                    <a:pt x="1876" y="1074"/>
                    <a:pt x="1876" y="1074"/>
                  </a:cubicBezTo>
                  <a:cubicBezTo>
                    <a:pt x="1873" y="1074"/>
                    <a:pt x="1873" y="1074"/>
                    <a:pt x="1873" y="1074"/>
                  </a:cubicBezTo>
                  <a:cubicBezTo>
                    <a:pt x="1877" y="1074"/>
                    <a:pt x="1877" y="1074"/>
                    <a:pt x="1877" y="1074"/>
                  </a:cubicBezTo>
                  <a:cubicBezTo>
                    <a:pt x="1874" y="1073"/>
                    <a:pt x="1874" y="1073"/>
                    <a:pt x="1874" y="1073"/>
                  </a:cubicBezTo>
                  <a:cubicBezTo>
                    <a:pt x="1873" y="1073"/>
                    <a:pt x="1873" y="1074"/>
                    <a:pt x="1873" y="1074"/>
                  </a:cubicBezTo>
                  <a:cubicBezTo>
                    <a:pt x="1877" y="1074"/>
                    <a:pt x="1877" y="1074"/>
                    <a:pt x="1877" y="1074"/>
                  </a:cubicBezTo>
                  <a:cubicBezTo>
                    <a:pt x="1874" y="1073"/>
                    <a:pt x="1874" y="1073"/>
                    <a:pt x="1874" y="1073"/>
                  </a:cubicBezTo>
                  <a:cubicBezTo>
                    <a:pt x="1877" y="1075"/>
                    <a:pt x="1877" y="1075"/>
                    <a:pt x="1877" y="1075"/>
                  </a:cubicBezTo>
                  <a:cubicBezTo>
                    <a:pt x="1879" y="1071"/>
                    <a:pt x="1879" y="1071"/>
                    <a:pt x="1879" y="1071"/>
                  </a:cubicBezTo>
                  <a:cubicBezTo>
                    <a:pt x="1577" y="896"/>
                    <a:pt x="1577" y="896"/>
                    <a:pt x="1577" y="896"/>
                  </a:cubicBezTo>
                  <a:cubicBezTo>
                    <a:pt x="1575" y="895"/>
                    <a:pt x="1573" y="895"/>
                    <a:pt x="1572" y="897"/>
                  </a:cubicBezTo>
                  <a:cubicBezTo>
                    <a:pt x="1571" y="898"/>
                    <a:pt x="1571" y="899"/>
                    <a:pt x="1571" y="899"/>
                  </a:cubicBezTo>
                  <a:cubicBezTo>
                    <a:pt x="1571" y="901"/>
                    <a:pt x="1571" y="901"/>
                    <a:pt x="1571" y="902"/>
                  </a:cubicBezTo>
                  <a:cubicBezTo>
                    <a:pt x="1572" y="902"/>
                    <a:pt x="1572" y="903"/>
                    <a:pt x="1573" y="903"/>
                  </a:cubicBezTo>
                  <a:cubicBezTo>
                    <a:pt x="1573" y="904"/>
                    <a:pt x="1574" y="904"/>
                    <a:pt x="1575" y="905"/>
                  </a:cubicBezTo>
                  <a:cubicBezTo>
                    <a:pt x="1579" y="908"/>
                    <a:pt x="1586" y="913"/>
                    <a:pt x="1597" y="919"/>
                  </a:cubicBezTo>
                  <a:cubicBezTo>
                    <a:pt x="1632" y="942"/>
                    <a:pt x="1702" y="984"/>
                    <a:pt x="1762" y="1020"/>
                  </a:cubicBezTo>
                  <a:cubicBezTo>
                    <a:pt x="1793" y="1039"/>
                    <a:pt x="1821" y="1056"/>
                    <a:pt x="1841" y="1069"/>
                  </a:cubicBezTo>
                  <a:cubicBezTo>
                    <a:pt x="1852" y="1075"/>
                    <a:pt x="1860" y="1081"/>
                    <a:pt x="1866" y="1084"/>
                  </a:cubicBezTo>
                  <a:cubicBezTo>
                    <a:pt x="1869" y="1086"/>
                    <a:pt x="1871" y="1088"/>
                    <a:pt x="1872" y="1089"/>
                  </a:cubicBezTo>
                  <a:cubicBezTo>
                    <a:pt x="1873" y="1090"/>
                    <a:pt x="1873" y="1090"/>
                    <a:pt x="1874" y="1090"/>
                  </a:cubicBezTo>
                  <a:cubicBezTo>
                    <a:pt x="1874" y="1090"/>
                    <a:pt x="1874" y="1090"/>
                    <a:pt x="1874" y="1090"/>
                  </a:cubicBezTo>
                  <a:cubicBezTo>
                    <a:pt x="1875" y="1089"/>
                    <a:pt x="1875" y="1089"/>
                    <a:pt x="1875" y="1089"/>
                  </a:cubicBezTo>
                  <a:cubicBezTo>
                    <a:pt x="1874" y="1090"/>
                    <a:pt x="1874" y="1090"/>
                    <a:pt x="1874" y="1090"/>
                  </a:cubicBezTo>
                  <a:cubicBezTo>
                    <a:pt x="1874" y="1090"/>
                    <a:pt x="1874" y="1090"/>
                    <a:pt x="1874" y="1090"/>
                  </a:cubicBezTo>
                  <a:cubicBezTo>
                    <a:pt x="1875" y="1089"/>
                    <a:pt x="1875" y="1089"/>
                    <a:pt x="1875" y="1089"/>
                  </a:cubicBezTo>
                  <a:cubicBezTo>
                    <a:pt x="1874" y="1090"/>
                    <a:pt x="1874" y="1090"/>
                    <a:pt x="1874" y="1090"/>
                  </a:cubicBezTo>
                  <a:cubicBezTo>
                    <a:pt x="1877" y="1088"/>
                    <a:pt x="1877" y="1088"/>
                    <a:pt x="1877" y="1088"/>
                  </a:cubicBezTo>
                  <a:cubicBezTo>
                    <a:pt x="1873" y="1088"/>
                    <a:pt x="1873" y="1088"/>
                    <a:pt x="1873" y="1088"/>
                  </a:cubicBezTo>
                  <a:cubicBezTo>
                    <a:pt x="1873" y="1089"/>
                    <a:pt x="1873" y="1090"/>
                    <a:pt x="1874" y="1090"/>
                  </a:cubicBezTo>
                  <a:cubicBezTo>
                    <a:pt x="1877" y="1088"/>
                    <a:pt x="1877" y="1088"/>
                    <a:pt x="1877" y="1088"/>
                  </a:cubicBezTo>
                  <a:cubicBezTo>
                    <a:pt x="1873" y="1088"/>
                    <a:pt x="1873" y="1088"/>
                    <a:pt x="1873" y="1088"/>
                  </a:cubicBezTo>
                  <a:cubicBezTo>
                    <a:pt x="1877" y="1088"/>
                    <a:pt x="1877" y="1088"/>
                    <a:pt x="1877" y="1088"/>
                  </a:cubicBezTo>
                  <a:cubicBezTo>
                    <a:pt x="1874" y="1086"/>
                    <a:pt x="1874" y="1086"/>
                    <a:pt x="1874" y="1086"/>
                  </a:cubicBezTo>
                  <a:cubicBezTo>
                    <a:pt x="1873" y="1087"/>
                    <a:pt x="1873" y="1088"/>
                    <a:pt x="1873" y="1088"/>
                  </a:cubicBezTo>
                  <a:cubicBezTo>
                    <a:pt x="1877" y="1088"/>
                    <a:pt x="1877" y="1088"/>
                    <a:pt x="1877" y="1088"/>
                  </a:cubicBezTo>
                  <a:cubicBezTo>
                    <a:pt x="1874" y="1086"/>
                    <a:pt x="1874" y="1086"/>
                    <a:pt x="1874" y="1086"/>
                  </a:cubicBezTo>
                  <a:cubicBezTo>
                    <a:pt x="1877" y="1088"/>
                    <a:pt x="1877" y="1088"/>
                    <a:pt x="1877" y="1088"/>
                  </a:cubicBezTo>
                  <a:cubicBezTo>
                    <a:pt x="1879" y="1085"/>
                    <a:pt x="1879" y="1085"/>
                    <a:pt x="1879" y="1085"/>
                  </a:cubicBezTo>
                  <a:cubicBezTo>
                    <a:pt x="1879" y="1085"/>
                    <a:pt x="1799" y="1038"/>
                    <a:pt x="1718" y="992"/>
                  </a:cubicBezTo>
                  <a:cubicBezTo>
                    <a:pt x="1677" y="968"/>
                    <a:pt x="1636" y="945"/>
                    <a:pt x="1605" y="928"/>
                  </a:cubicBezTo>
                  <a:cubicBezTo>
                    <a:pt x="1590" y="919"/>
                    <a:pt x="1577" y="912"/>
                    <a:pt x="1567" y="906"/>
                  </a:cubicBezTo>
                  <a:cubicBezTo>
                    <a:pt x="1562" y="904"/>
                    <a:pt x="1558" y="902"/>
                    <a:pt x="1556" y="900"/>
                  </a:cubicBezTo>
                  <a:cubicBezTo>
                    <a:pt x="1554" y="900"/>
                    <a:pt x="1553" y="899"/>
                    <a:pt x="1552" y="899"/>
                  </a:cubicBezTo>
                  <a:cubicBezTo>
                    <a:pt x="1552" y="899"/>
                    <a:pt x="1551" y="898"/>
                    <a:pt x="1551" y="898"/>
                  </a:cubicBezTo>
                  <a:cubicBezTo>
                    <a:pt x="1550" y="898"/>
                    <a:pt x="1550" y="898"/>
                    <a:pt x="1550" y="898"/>
                  </a:cubicBezTo>
                  <a:cubicBezTo>
                    <a:pt x="1550" y="898"/>
                    <a:pt x="1550" y="898"/>
                    <a:pt x="1549" y="898"/>
                  </a:cubicBezTo>
                  <a:cubicBezTo>
                    <a:pt x="1549" y="898"/>
                    <a:pt x="1548" y="898"/>
                    <a:pt x="1548" y="898"/>
                  </a:cubicBezTo>
                  <a:cubicBezTo>
                    <a:pt x="1547" y="898"/>
                    <a:pt x="1546" y="899"/>
                    <a:pt x="1545" y="900"/>
                  </a:cubicBezTo>
                  <a:cubicBezTo>
                    <a:pt x="1549" y="902"/>
                    <a:pt x="1549" y="902"/>
                    <a:pt x="1549" y="902"/>
                  </a:cubicBezTo>
                  <a:cubicBezTo>
                    <a:pt x="1546" y="899"/>
                    <a:pt x="1546" y="899"/>
                    <a:pt x="1546" y="899"/>
                  </a:cubicBezTo>
                  <a:cubicBezTo>
                    <a:pt x="1546" y="899"/>
                    <a:pt x="1545" y="900"/>
                    <a:pt x="1545" y="900"/>
                  </a:cubicBezTo>
                  <a:cubicBezTo>
                    <a:pt x="1545" y="901"/>
                    <a:pt x="1545" y="902"/>
                    <a:pt x="1545" y="902"/>
                  </a:cubicBezTo>
                  <a:cubicBezTo>
                    <a:pt x="1545" y="903"/>
                    <a:pt x="1545" y="904"/>
                    <a:pt x="1545" y="904"/>
                  </a:cubicBezTo>
                  <a:cubicBezTo>
                    <a:pt x="1546" y="905"/>
                    <a:pt x="1546" y="905"/>
                    <a:pt x="1546" y="905"/>
                  </a:cubicBezTo>
                  <a:cubicBezTo>
                    <a:pt x="1547" y="906"/>
                    <a:pt x="1547" y="906"/>
                    <a:pt x="1547" y="906"/>
                  </a:cubicBezTo>
                  <a:cubicBezTo>
                    <a:pt x="1548" y="907"/>
                    <a:pt x="1551" y="908"/>
                    <a:pt x="1554" y="910"/>
                  </a:cubicBezTo>
                  <a:cubicBezTo>
                    <a:pt x="1578" y="925"/>
                    <a:pt x="1658" y="972"/>
                    <a:pt x="1733" y="1016"/>
                  </a:cubicBezTo>
                  <a:cubicBezTo>
                    <a:pt x="1770" y="1039"/>
                    <a:pt x="1805" y="1060"/>
                    <a:pt x="1832" y="1077"/>
                  </a:cubicBezTo>
                  <a:cubicBezTo>
                    <a:pt x="1845" y="1086"/>
                    <a:pt x="1856" y="1093"/>
                    <a:pt x="1863" y="1099"/>
                  </a:cubicBezTo>
                  <a:cubicBezTo>
                    <a:pt x="1867" y="1102"/>
                    <a:pt x="1870" y="1104"/>
                    <a:pt x="1871" y="1106"/>
                  </a:cubicBezTo>
                  <a:cubicBezTo>
                    <a:pt x="1872" y="1106"/>
                    <a:pt x="1873" y="1107"/>
                    <a:pt x="1873" y="1107"/>
                  </a:cubicBezTo>
                  <a:cubicBezTo>
                    <a:pt x="1873" y="1108"/>
                    <a:pt x="1873" y="1108"/>
                    <a:pt x="1873" y="1108"/>
                  </a:cubicBezTo>
                  <a:cubicBezTo>
                    <a:pt x="1873" y="1108"/>
                    <a:pt x="1873" y="1108"/>
                    <a:pt x="1873" y="1108"/>
                  </a:cubicBezTo>
                  <a:cubicBezTo>
                    <a:pt x="1875" y="1107"/>
                    <a:pt x="1875" y="1107"/>
                    <a:pt x="1875" y="1107"/>
                  </a:cubicBezTo>
                  <a:cubicBezTo>
                    <a:pt x="1873" y="1107"/>
                    <a:pt x="1873" y="1107"/>
                    <a:pt x="1873" y="1107"/>
                  </a:cubicBezTo>
                  <a:cubicBezTo>
                    <a:pt x="1873" y="1107"/>
                    <a:pt x="1873" y="1108"/>
                    <a:pt x="1873" y="1108"/>
                  </a:cubicBezTo>
                  <a:cubicBezTo>
                    <a:pt x="1875" y="1107"/>
                    <a:pt x="1875" y="1107"/>
                    <a:pt x="1875" y="1107"/>
                  </a:cubicBezTo>
                  <a:cubicBezTo>
                    <a:pt x="1873" y="1107"/>
                    <a:pt x="1873" y="1107"/>
                    <a:pt x="1873" y="1107"/>
                  </a:cubicBezTo>
                  <a:cubicBezTo>
                    <a:pt x="1877" y="1107"/>
                    <a:pt x="1877" y="1107"/>
                    <a:pt x="1877" y="1107"/>
                  </a:cubicBezTo>
                  <a:cubicBezTo>
                    <a:pt x="1874" y="1105"/>
                    <a:pt x="1874" y="1105"/>
                    <a:pt x="1874" y="1105"/>
                  </a:cubicBezTo>
                  <a:cubicBezTo>
                    <a:pt x="1873" y="1106"/>
                    <a:pt x="1873" y="1106"/>
                    <a:pt x="1873" y="1107"/>
                  </a:cubicBezTo>
                  <a:cubicBezTo>
                    <a:pt x="1877" y="1107"/>
                    <a:pt x="1877" y="1107"/>
                    <a:pt x="1877" y="1107"/>
                  </a:cubicBezTo>
                  <a:cubicBezTo>
                    <a:pt x="1874" y="1105"/>
                    <a:pt x="1874" y="1105"/>
                    <a:pt x="1874" y="1105"/>
                  </a:cubicBezTo>
                  <a:cubicBezTo>
                    <a:pt x="1877" y="1107"/>
                    <a:pt x="1877" y="1107"/>
                    <a:pt x="1877" y="1107"/>
                  </a:cubicBezTo>
                  <a:cubicBezTo>
                    <a:pt x="1879" y="1104"/>
                    <a:pt x="1879" y="1104"/>
                    <a:pt x="1879" y="1104"/>
                  </a:cubicBezTo>
                  <a:cubicBezTo>
                    <a:pt x="1535" y="902"/>
                    <a:pt x="1535" y="902"/>
                    <a:pt x="1535" y="902"/>
                  </a:cubicBezTo>
                  <a:cubicBezTo>
                    <a:pt x="1533" y="901"/>
                    <a:pt x="1531" y="901"/>
                    <a:pt x="1530" y="903"/>
                  </a:cubicBezTo>
                  <a:cubicBezTo>
                    <a:pt x="1529" y="903"/>
                    <a:pt x="1529" y="904"/>
                    <a:pt x="1529" y="905"/>
                  </a:cubicBezTo>
                  <a:cubicBezTo>
                    <a:pt x="1529" y="905"/>
                    <a:pt x="1529" y="905"/>
                    <a:pt x="1529" y="906"/>
                  </a:cubicBezTo>
                  <a:cubicBezTo>
                    <a:pt x="1529" y="907"/>
                    <a:pt x="1529" y="907"/>
                    <a:pt x="1529" y="908"/>
                  </a:cubicBezTo>
                  <a:cubicBezTo>
                    <a:pt x="1529" y="908"/>
                    <a:pt x="1530" y="908"/>
                    <a:pt x="1530" y="909"/>
                  </a:cubicBezTo>
                  <a:cubicBezTo>
                    <a:pt x="1530" y="909"/>
                    <a:pt x="1531" y="909"/>
                    <a:pt x="1531" y="909"/>
                  </a:cubicBezTo>
                  <a:cubicBezTo>
                    <a:pt x="1532" y="911"/>
                    <a:pt x="1534" y="912"/>
                    <a:pt x="1538" y="914"/>
                  </a:cubicBezTo>
                  <a:cubicBezTo>
                    <a:pt x="1563" y="931"/>
                    <a:pt x="1647" y="983"/>
                    <a:pt x="1725" y="1031"/>
                  </a:cubicBezTo>
                  <a:cubicBezTo>
                    <a:pt x="1802" y="1079"/>
                    <a:pt x="1873" y="1123"/>
                    <a:pt x="1873" y="1123"/>
                  </a:cubicBezTo>
                  <a:cubicBezTo>
                    <a:pt x="1876" y="1120"/>
                    <a:pt x="1876" y="1120"/>
                    <a:pt x="1876" y="1120"/>
                  </a:cubicBezTo>
                  <a:cubicBezTo>
                    <a:pt x="1872" y="1118"/>
                    <a:pt x="1872" y="1118"/>
                    <a:pt x="1872" y="1118"/>
                  </a:cubicBezTo>
                  <a:cubicBezTo>
                    <a:pt x="1875" y="1119"/>
                    <a:pt x="1875" y="1119"/>
                    <a:pt x="1875" y="1119"/>
                  </a:cubicBezTo>
                  <a:cubicBezTo>
                    <a:pt x="1874" y="1116"/>
                    <a:pt x="1874" y="1116"/>
                    <a:pt x="1874" y="1116"/>
                  </a:cubicBezTo>
                  <a:cubicBezTo>
                    <a:pt x="1873" y="1117"/>
                    <a:pt x="1873" y="1117"/>
                    <a:pt x="1872" y="1118"/>
                  </a:cubicBezTo>
                  <a:cubicBezTo>
                    <a:pt x="1875" y="1119"/>
                    <a:pt x="1875" y="1119"/>
                    <a:pt x="1875" y="1119"/>
                  </a:cubicBezTo>
                  <a:cubicBezTo>
                    <a:pt x="1874" y="1116"/>
                    <a:pt x="1874" y="1116"/>
                    <a:pt x="1874" y="1116"/>
                  </a:cubicBezTo>
                  <a:cubicBezTo>
                    <a:pt x="1875" y="1118"/>
                    <a:pt x="1875" y="1118"/>
                    <a:pt x="1875" y="1118"/>
                  </a:cubicBezTo>
                  <a:cubicBezTo>
                    <a:pt x="1875" y="1116"/>
                    <a:pt x="1875" y="1116"/>
                    <a:pt x="1875" y="1116"/>
                  </a:cubicBezTo>
                  <a:cubicBezTo>
                    <a:pt x="1874" y="1116"/>
                    <a:pt x="1874" y="1116"/>
                    <a:pt x="1874" y="1116"/>
                  </a:cubicBezTo>
                  <a:cubicBezTo>
                    <a:pt x="1875" y="1118"/>
                    <a:pt x="1875" y="1118"/>
                    <a:pt x="1875" y="1118"/>
                  </a:cubicBezTo>
                  <a:cubicBezTo>
                    <a:pt x="1875" y="1116"/>
                    <a:pt x="1875" y="1116"/>
                    <a:pt x="1875" y="1116"/>
                  </a:cubicBezTo>
                  <a:cubicBezTo>
                    <a:pt x="1875" y="1117"/>
                    <a:pt x="1875" y="1117"/>
                    <a:pt x="1875" y="1117"/>
                  </a:cubicBezTo>
                  <a:cubicBezTo>
                    <a:pt x="1875" y="1116"/>
                    <a:pt x="1875" y="1116"/>
                    <a:pt x="1875" y="1116"/>
                  </a:cubicBezTo>
                  <a:cubicBezTo>
                    <a:pt x="1875" y="1116"/>
                    <a:pt x="1875" y="1116"/>
                    <a:pt x="1875" y="1116"/>
                  </a:cubicBezTo>
                  <a:cubicBezTo>
                    <a:pt x="1875" y="1117"/>
                    <a:pt x="1875" y="1117"/>
                    <a:pt x="1875" y="1117"/>
                  </a:cubicBezTo>
                  <a:cubicBezTo>
                    <a:pt x="1875" y="1116"/>
                    <a:pt x="1875" y="1116"/>
                    <a:pt x="1875" y="1116"/>
                  </a:cubicBezTo>
                  <a:cubicBezTo>
                    <a:pt x="1874" y="1116"/>
                    <a:pt x="1874" y="1116"/>
                    <a:pt x="1873" y="1116"/>
                  </a:cubicBezTo>
                  <a:cubicBezTo>
                    <a:pt x="1870" y="1115"/>
                    <a:pt x="1867" y="1113"/>
                    <a:pt x="1863" y="1111"/>
                  </a:cubicBezTo>
                  <a:cubicBezTo>
                    <a:pt x="1846" y="1103"/>
                    <a:pt x="1817" y="1086"/>
                    <a:pt x="1782" y="1065"/>
                  </a:cubicBezTo>
                  <a:cubicBezTo>
                    <a:pt x="1731" y="1033"/>
                    <a:pt x="1666" y="993"/>
                    <a:pt x="1613" y="960"/>
                  </a:cubicBezTo>
                  <a:cubicBezTo>
                    <a:pt x="1587" y="944"/>
                    <a:pt x="1563" y="930"/>
                    <a:pt x="1545" y="920"/>
                  </a:cubicBezTo>
                  <a:cubicBezTo>
                    <a:pt x="1536" y="915"/>
                    <a:pt x="1529" y="910"/>
                    <a:pt x="1523" y="908"/>
                  </a:cubicBezTo>
                  <a:cubicBezTo>
                    <a:pt x="1520" y="906"/>
                    <a:pt x="1518" y="905"/>
                    <a:pt x="1516" y="904"/>
                  </a:cubicBezTo>
                  <a:cubicBezTo>
                    <a:pt x="1515" y="904"/>
                    <a:pt x="1514" y="903"/>
                    <a:pt x="1513" y="903"/>
                  </a:cubicBezTo>
                  <a:cubicBezTo>
                    <a:pt x="1512" y="903"/>
                    <a:pt x="1511" y="903"/>
                    <a:pt x="1510" y="903"/>
                  </a:cubicBezTo>
                  <a:cubicBezTo>
                    <a:pt x="1510" y="903"/>
                    <a:pt x="1509" y="903"/>
                    <a:pt x="1508" y="903"/>
                  </a:cubicBezTo>
                  <a:cubicBezTo>
                    <a:pt x="1508" y="903"/>
                    <a:pt x="1507" y="904"/>
                    <a:pt x="1506" y="905"/>
                  </a:cubicBezTo>
                  <a:cubicBezTo>
                    <a:pt x="1509" y="907"/>
                    <a:pt x="1509" y="907"/>
                    <a:pt x="1509" y="907"/>
                  </a:cubicBezTo>
                  <a:cubicBezTo>
                    <a:pt x="1506" y="904"/>
                    <a:pt x="1506" y="904"/>
                    <a:pt x="1506" y="904"/>
                  </a:cubicBezTo>
                  <a:cubicBezTo>
                    <a:pt x="1506" y="905"/>
                    <a:pt x="1506" y="906"/>
                    <a:pt x="1505" y="906"/>
                  </a:cubicBezTo>
                  <a:cubicBezTo>
                    <a:pt x="1505" y="907"/>
                    <a:pt x="1505" y="907"/>
                    <a:pt x="1505" y="907"/>
                  </a:cubicBezTo>
                  <a:cubicBezTo>
                    <a:pt x="1505" y="908"/>
                    <a:pt x="1506" y="909"/>
                    <a:pt x="1506" y="909"/>
                  </a:cubicBezTo>
                  <a:cubicBezTo>
                    <a:pt x="1506" y="910"/>
                    <a:pt x="1506" y="910"/>
                    <a:pt x="1507" y="910"/>
                  </a:cubicBezTo>
                  <a:cubicBezTo>
                    <a:pt x="1507" y="911"/>
                    <a:pt x="1507" y="911"/>
                    <a:pt x="1508" y="911"/>
                  </a:cubicBezTo>
                  <a:cubicBezTo>
                    <a:pt x="1509" y="912"/>
                    <a:pt x="1512" y="914"/>
                    <a:pt x="1515" y="916"/>
                  </a:cubicBezTo>
                  <a:cubicBezTo>
                    <a:pt x="1542" y="934"/>
                    <a:pt x="1632" y="989"/>
                    <a:pt x="1716" y="1041"/>
                  </a:cubicBezTo>
                  <a:cubicBezTo>
                    <a:pt x="1757" y="1066"/>
                    <a:pt x="1797" y="1091"/>
                    <a:pt x="1827" y="1109"/>
                  </a:cubicBezTo>
                  <a:cubicBezTo>
                    <a:pt x="1842" y="1119"/>
                    <a:pt x="1854" y="1126"/>
                    <a:pt x="1862" y="1132"/>
                  </a:cubicBezTo>
                  <a:cubicBezTo>
                    <a:pt x="1867" y="1134"/>
                    <a:pt x="1870" y="1137"/>
                    <a:pt x="1872" y="1138"/>
                  </a:cubicBezTo>
                  <a:cubicBezTo>
                    <a:pt x="1873" y="1139"/>
                    <a:pt x="1874" y="1139"/>
                    <a:pt x="1875" y="1140"/>
                  </a:cubicBezTo>
                  <a:cubicBezTo>
                    <a:pt x="1875" y="1140"/>
                    <a:pt x="1875" y="1140"/>
                    <a:pt x="1875" y="1140"/>
                  </a:cubicBezTo>
                  <a:cubicBezTo>
                    <a:pt x="1875" y="1140"/>
                    <a:pt x="1875" y="1140"/>
                    <a:pt x="1875" y="1140"/>
                  </a:cubicBezTo>
                  <a:cubicBezTo>
                    <a:pt x="1876" y="1139"/>
                    <a:pt x="1876" y="1139"/>
                    <a:pt x="1876" y="1139"/>
                  </a:cubicBezTo>
                  <a:cubicBezTo>
                    <a:pt x="1875" y="1140"/>
                    <a:pt x="1875" y="1140"/>
                    <a:pt x="1875" y="1140"/>
                  </a:cubicBezTo>
                  <a:cubicBezTo>
                    <a:pt x="1875" y="1140"/>
                    <a:pt x="1875" y="1140"/>
                    <a:pt x="1875" y="1140"/>
                  </a:cubicBezTo>
                  <a:cubicBezTo>
                    <a:pt x="1876" y="1139"/>
                    <a:pt x="1876" y="1139"/>
                    <a:pt x="1876" y="1139"/>
                  </a:cubicBezTo>
                  <a:cubicBezTo>
                    <a:pt x="1875" y="1140"/>
                    <a:pt x="1875" y="1140"/>
                    <a:pt x="1875" y="1140"/>
                  </a:cubicBezTo>
                  <a:cubicBezTo>
                    <a:pt x="1877" y="1138"/>
                    <a:pt x="1877" y="1138"/>
                    <a:pt x="1877" y="1138"/>
                  </a:cubicBezTo>
                  <a:cubicBezTo>
                    <a:pt x="1874" y="1139"/>
                    <a:pt x="1874" y="1139"/>
                    <a:pt x="1874" y="1139"/>
                  </a:cubicBezTo>
                  <a:cubicBezTo>
                    <a:pt x="1875" y="1140"/>
                    <a:pt x="1875" y="1140"/>
                    <a:pt x="1875" y="1140"/>
                  </a:cubicBezTo>
                  <a:cubicBezTo>
                    <a:pt x="1877" y="1138"/>
                    <a:pt x="1877" y="1138"/>
                    <a:pt x="1877" y="1138"/>
                  </a:cubicBezTo>
                  <a:cubicBezTo>
                    <a:pt x="1874" y="1139"/>
                    <a:pt x="1874" y="1139"/>
                    <a:pt x="1874" y="1139"/>
                  </a:cubicBezTo>
                  <a:cubicBezTo>
                    <a:pt x="1878" y="1137"/>
                    <a:pt x="1878" y="1137"/>
                    <a:pt x="1878" y="1137"/>
                  </a:cubicBezTo>
                  <a:cubicBezTo>
                    <a:pt x="1874" y="1137"/>
                    <a:pt x="1874" y="1137"/>
                    <a:pt x="1874" y="1137"/>
                  </a:cubicBezTo>
                  <a:cubicBezTo>
                    <a:pt x="1874" y="1139"/>
                    <a:pt x="1874" y="1139"/>
                    <a:pt x="1874" y="1139"/>
                  </a:cubicBezTo>
                  <a:cubicBezTo>
                    <a:pt x="1878" y="1137"/>
                    <a:pt x="1878" y="1137"/>
                    <a:pt x="1878" y="1137"/>
                  </a:cubicBezTo>
                  <a:cubicBezTo>
                    <a:pt x="1874" y="1137"/>
                    <a:pt x="1874" y="1137"/>
                    <a:pt x="1874" y="1137"/>
                  </a:cubicBezTo>
                  <a:cubicBezTo>
                    <a:pt x="1878" y="1137"/>
                    <a:pt x="1878" y="1137"/>
                    <a:pt x="1878" y="1137"/>
                  </a:cubicBezTo>
                  <a:cubicBezTo>
                    <a:pt x="1874" y="1135"/>
                    <a:pt x="1874" y="1135"/>
                    <a:pt x="1874" y="1135"/>
                  </a:cubicBezTo>
                  <a:cubicBezTo>
                    <a:pt x="1874" y="1136"/>
                    <a:pt x="1874" y="1137"/>
                    <a:pt x="1874" y="1137"/>
                  </a:cubicBezTo>
                  <a:cubicBezTo>
                    <a:pt x="1878" y="1137"/>
                    <a:pt x="1878" y="1137"/>
                    <a:pt x="1878" y="1137"/>
                  </a:cubicBezTo>
                  <a:cubicBezTo>
                    <a:pt x="1874" y="1135"/>
                    <a:pt x="1874" y="1135"/>
                    <a:pt x="1874" y="1135"/>
                  </a:cubicBezTo>
                  <a:cubicBezTo>
                    <a:pt x="1878" y="1137"/>
                    <a:pt x="1878" y="1137"/>
                    <a:pt x="1878" y="1137"/>
                  </a:cubicBezTo>
                  <a:cubicBezTo>
                    <a:pt x="1880" y="1134"/>
                    <a:pt x="1880" y="1134"/>
                    <a:pt x="1880" y="1134"/>
                  </a:cubicBezTo>
                  <a:cubicBezTo>
                    <a:pt x="1880" y="1134"/>
                    <a:pt x="1784" y="1076"/>
                    <a:pt x="1687" y="1018"/>
                  </a:cubicBezTo>
                  <a:cubicBezTo>
                    <a:pt x="1639" y="989"/>
                    <a:pt x="1589" y="961"/>
                    <a:pt x="1552" y="939"/>
                  </a:cubicBezTo>
                  <a:cubicBezTo>
                    <a:pt x="1533" y="928"/>
                    <a:pt x="1516" y="919"/>
                    <a:pt x="1505" y="913"/>
                  </a:cubicBezTo>
                  <a:cubicBezTo>
                    <a:pt x="1499" y="909"/>
                    <a:pt x="1494" y="907"/>
                    <a:pt x="1490" y="905"/>
                  </a:cubicBezTo>
                  <a:cubicBezTo>
                    <a:pt x="1488" y="904"/>
                    <a:pt x="1487" y="904"/>
                    <a:pt x="1485" y="903"/>
                  </a:cubicBezTo>
                  <a:cubicBezTo>
                    <a:pt x="1485" y="903"/>
                    <a:pt x="1484" y="903"/>
                    <a:pt x="1483" y="903"/>
                  </a:cubicBezTo>
                  <a:cubicBezTo>
                    <a:pt x="1483" y="902"/>
                    <a:pt x="1482" y="902"/>
                    <a:pt x="1481" y="902"/>
                  </a:cubicBezTo>
                  <a:cubicBezTo>
                    <a:pt x="1481" y="902"/>
                    <a:pt x="1481" y="902"/>
                    <a:pt x="1480" y="902"/>
                  </a:cubicBezTo>
                  <a:cubicBezTo>
                    <a:pt x="1479" y="903"/>
                    <a:pt x="1478" y="903"/>
                    <a:pt x="1478" y="904"/>
                  </a:cubicBezTo>
                  <a:cubicBezTo>
                    <a:pt x="1481" y="906"/>
                    <a:pt x="1481" y="906"/>
                    <a:pt x="1481" y="906"/>
                  </a:cubicBezTo>
                  <a:cubicBezTo>
                    <a:pt x="1478" y="904"/>
                    <a:pt x="1478" y="904"/>
                    <a:pt x="1478" y="904"/>
                  </a:cubicBezTo>
                  <a:cubicBezTo>
                    <a:pt x="1477" y="905"/>
                    <a:pt x="1477" y="906"/>
                    <a:pt x="1477" y="906"/>
                  </a:cubicBezTo>
                  <a:cubicBezTo>
                    <a:pt x="1477" y="908"/>
                    <a:pt x="1477" y="908"/>
                    <a:pt x="1478" y="909"/>
                  </a:cubicBezTo>
                  <a:cubicBezTo>
                    <a:pt x="1478" y="909"/>
                    <a:pt x="1478" y="910"/>
                    <a:pt x="1479" y="910"/>
                  </a:cubicBezTo>
                  <a:cubicBezTo>
                    <a:pt x="1480" y="911"/>
                    <a:pt x="1481" y="912"/>
                    <a:pt x="1482" y="913"/>
                  </a:cubicBezTo>
                  <a:cubicBezTo>
                    <a:pt x="1487" y="917"/>
                    <a:pt x="1496" y="923"/>
                    <a:pt x="1510" y="932"/>
                  </a:cubicBezTo>
                  <a:cubicBezTo>
                    <a:pt x="1602" y="992"/>
                    <a:pt x="1871" y="1155"/>
                    <a:pt x="1871" y="1155"/>
                  </a:cubicBezTo>
                  <a:cubicBezTo>
                    <a:pt x="1873" y="1151"/>
                    <a:pt x="1873" y="1151"/>
                    <a:pt x="1873" y="1151"/>
                  </a:cubicBezTo>
                  <a:cubicBezTo>
                    <a:pt x="1870" y="1149"/>
                    <a:pt x="1870" y="1149"/>
                    <a:pt x="1870" y="1149"/>
                  </a:cubicBezTo>
                  <a:cubicBezTo>
                    <a:pt x="1873" y="1151"/>
                    <a:pt x="1873" y="1151"/>
                    <a:pt x="1873" y="1151"/>
                  </a:cubicBezTo>
                  <a:cubicBezTo>
                    <a:pt x="1871" y="1147"/>
                    <a:pt x="1871" y="1147"/>
                    <a:pt x="1871" y="1147"/>
                  </a:cubicBezTo>
                  <a:cubicBezTo>
                    <a:pt x="1871" y="1148"/>
                    <a:pt x="1870" y="1148"/>
                    <a:pt x="1870" y="1149"/>
                  </a:cubicBezTo>
                  <a:cubicBezTo>
                    <a:pt x="1873" y="1151"/>
                    <a:pt x="1873" y="1151"/>
                    <a:pt x="1873" y="1151"/>
                  </a:cubicBezTo>
                  <a:cubicBezTo>
                    <a:pt x="1871" y="1147"/>
                    <a:pt x="1871" y="1147"/>
                    <a:pt x="1871" y="1147"/>
                  </a:cubicBezTo>
                  <a:cubicBezTo>
                    <a:pt x="1873" y="1151"/>
                    <a:pt x="1873" y="1151"/>
                    <a:pt x="1873" y="1151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2" y="1147"/>
                    <a:pt x="1872" y="1147"/>
                    <a:pt x="1871" y="1147"/>
                  </a:cubicBezTo>
                  <a:cubicBezTo>
                    <a:pt x="1873" y="1151"/>
                    <a:pt x="1873" y="1151"/>
                    <a:pt x="1873" y="1151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50"/>
                    <a:pt x="1873" y="1150"/>
                    <a:pt x="1873" y="1150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50"/>
                    <a:pt x="1873" y="1150"/>
                    <a:pt x="1873" y="1150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3" y="1147"/>
                    <a:pt x="1873" y="1147"/>
                  </a:cubicBezTo>
                  <a:cubicBezTo>
                    <a:pt x="1873" y="1147"/>
                    <a:pt x="1872" y="1147"/>
                    <a:pt x="1871" y="1146"/>
                  </a:cubicBezTo>
                  <a:cubicBezTo>
                    <a:pt x="1866" y="1144"/>
                    <a:pt x="1856" y="1139"/>
                    <a:pt x="1843" y="1131"/>
                  </a:cubicBezTo>
                  <a:cubicBezTo>
                    <a:pt x="1796" y="1103"/>
                    <a:pt x="1704" y="1047"/>
                    <a:pt x="1622" y="997"/>
                  </a:cubicBezTo>
                  <a:cubicBezTo>
                    <a:pt x="1580" y="972"/>
                    <a:pt x="1542" y="949"/>
                    <a:pt x="1512" y="932"/>
                  </a:cubicBezTo>
                  <a:cubicBezTo>
                    <a:pt x="1497" y="924"/>
                    <a:pt x="1484" y="917"/>
                    <a:pt x="1474" y="912"/>
                  </a:cubicBezTo>
                  <a:cubicBezTo>
                    <a:pt x="1470" y="910"/>
                    <a:pt x="1466" y="908"/>
                    <a:pt x="1462" y="907"/>
                  </a:cubicBezTo>
                  <a:cubicBezTo>
                    <a:pt x="1461" y="906"/>
                    <a:pt x="1459" y="905"/>
                    <a:pt x="1458" y="905"/>
                  </a:cubicBezTo>
                  <a:cubicBezTo>
                    <a:pt x="1457" y="905"/>
                    <a:pt x="1455" y="904"/>
                    <a:pt x="1454" y="904"/>
                  </a:cubicBezTo>
                  <a:cubicBezTo>
                    <a:pt x="1454" y="904"/>
                    <a:pt x="1453" y="904"/>
                    <a:pt x="1452" y="905"/>
                  </a:cubicBezTo>
                  <a:cubicBezTo>
                    <a:pt x="1451" y="905"/>
                    <a:pt x="1450" y="906"/>
                    <a:pt x="1450" y="907"/>
                  </a:cubicBezTo>
                  <a:cubicBezTo>
                    <a:pt x="1450" y="907"/>
                    <a:pt x="1450" y="907"/>
                    <a:pt x="1450" y="907"/>
                  </a:cubicBezTo>
                  <a:cubicBezTo>
                    <a:pt x="1449" y="907"/>
                    <a:pt x="1449" y="908"/>
                    <a:pt x="1449" y="909"/>
                  </a:cubicBezTo>
                  <a:cubicBezTo>
                    <a:pt x="1449" y="911"/>
                    <a:pt x="1449" y="911"/>
                    <a:pt x="1450" y="912"/>
                  </a:cubicBezTo>
                  <a:cubicBezTo>
                    <a:pt x="1451" y="913"/>
                    <a:pt x="1452" y="914"/>
                    <a:pt x="1453" y="916"/>
                  </a:cubicBezTo>
                  <a:cubicBezTo>
                    <a:pt x="1455" y="918"/>
                    <a:pt x="1459" y="921"/>
                    <a:pt x="1464" y="924"/>
                  </a:cubicBezTo>
                  <a:cubicBezTo>
                    <a:pt x="1482" y="937"/>
                    <a:pt x="1516" y="958"/>
                    <a:pt x="1558" y="983"/>
                  </a:cubicBezTo>
                  <a:cubicBezTo>
                    <a:pt x="1620" y="1021"/>
                    <a:pt x="1698" y="1066"/>
                    <a:pt x="1761" y="1103"/>
                  </a:cubicBezTo>
                  <a:cubicBezTo>
                    <a:pt x="1792" y="1122"/>
                    <a:pt x="1820" y="1139"/>
                    <a:pt x="1839" y="1151"/>
                  </a:cubicBezTo>
                  <a:cubicBezTo>
                    <a:pt x="1849" y="1157"/>
                    <a:pt x="1857" y="1162"/>
                    <a:pt x="1862" y="1166"/>
                  </a:cubicBezTo>
                  <a:cubicBezTo>
                    <a:pt x="1865" y="1168"/>
                    <a:pt x="1867" y="1170"/>
                    <a:pt x="1868" y="1171"/>
                  </a:cubicBezTo>
                  <a:cubicBezTo>
                    <a:pt x="1869" y="1171"/>
                    <a:pt x="1869" y="1172"/>
                    <a:pt x="1869" y="1172"/>
                  </a:cubicBezTo>
                  <a:cubicBezTo>
                    <a:pt x="1869" y="1172"/>
                    <a:pt x="1869" y="1172"/>
                    <a:pt x="1869" y="1172"/>
                  </a:cubicBezTo>
                  <a:cubicBezTo>
                    <a:pt x="1871" y="1171"/>
                    <a:pt x="1871" y="1171"/>
                    <a:pt x="1871" y="1171"/>
                  </a:cubicBezTo>
                  <a:cubicBezTo>
                    <a:pt x="1869" y="1171"/>
                    <a:pt x="1869" y="1171"/>
                    <a:pt x="1869" y="1171"/>
                  </a:cubicBezTo>
                  <a:cubicBezTo>
                    <a:pt x="1869" y="1172"/>
                    <a:pt x="1869" y="1172"/>
                    <a:pt x="1869" y="1172"/>
                  </a:cubicBezTo>
                  <a:cubicBezTo>
                    <a:pt x="1871" y="1171"/>
                    <a:pt x="1871" y="1171"/>
                    <a:pt x="1871" y="1171"/>
                  </a:cubicBezTo>
                  <a:cubicBezTo>
                    <a:pt x="1869" y="1171"/>
                    <a:pt x="1869" y="1171"/>
                    <a:pt x="1869" y="1171"/>
                  </a:cubicBezTo>
                  <a:cubicBezTo>
                    <a:pt x="1872" y="1171"/>
                    <a:pt x="1872" y="1171"/>
                    <a:pt x="1872" y="1171"/>
                  </a:cubicBezTo>
                  <a:cubicBezTo>
                    <a:pt x="1869" y="1169"/>
                    <a:pt x="1869" y="1169"/>
                    <a:pt x="1869" y="1169"/>
                  </a:cubicBezTo>
                  <a:cubicBezTo>
                    <a:pt x="1869" y="1170"/>
                    <a:pt x="1869" y="1170"/>
                    <a:pt x="1869" y="1171"/>
                  </a:cubicBezTo>
                  <a:cubicBezTo>
                    <a:pt x="1872" y="1171"/>
                    <a:pt x="1872" y="1171"/>
                    <a:pt x="1872" y="1171"/>
                  </a:cubicBezTo>
                  <a:cubicBezTo>
                    <a:pt x="1869" y="1169"/>
                    <a:pt x="1869" y="1169"/>
                    <a:pt x="1869" y="1169"/>
                  </a:cubicBezTo>
                  <a:cubicBezTo>
                    <a:pt x="1873" y="1171"/>
                    <a:pt x="1873" y="1171"/>
                    <a:pt x="1873" y="1171"/>
                  </a:cubicBezTo>
                  <a:cubicBezTo>
                    <a:pt x="1875" y="1168"/>
                    <a:pt x="1875" y="1168"/>
                    <a:pt x="1875" y="1168"/>
                  </a:cubicBezTo>
                  <a:cubicBezTo>
                    <a:pt x="1420" y="902"/>
                    <a:pt x="1420" y="902"/>
                    <a:pt x="1420" y="902"/>
                  </a:cubicBezTo>
                  <a:cubicBezTo>
                    <a:pt x="1418" y="901"/>
                    <a:pt x="1416" y="902"/>
                    <a:pt x="1414" y="904"/>
                  </a:cubicBezTo>
                  <a:cubicBezTo>
                    <a:pt x="1413" y="906"/>
                    <a:pt x="1414" y="908"/>
                    <a:pt x="1416" y="909"/>
                  </a:cubicBezTo>
                  <a:cubicBezTo>
                    <a:pt x="1416" y="909"/>
                    <a:pt x="1418" y="910"/>
                    <a:pt x="1421" y="912"/>
                  </a:cubicBezTo>
                  <a:cubicBezTo>
                    <a:pt x="1446" y="927"/>
                    <a:pt x="1560" y="994"/>
                    <a:pt x="1667" y="1059"/>
                  </a:cubicBezTo>
                  <a:cubicBezTo>
                    <a:pt x="1721" y="1091"/>
                    <a:pt x="1773" y="1123"/>
                    <a:pt x="1811" y="1148"/>
                  </a:cubicBezTo>
                  <a:cubicBezTo>
                    <a:pt x="1831" y="1161"/>
                    <a:pt x="1846" y="1172"/>
                    <a:pt x="1858" y="1180"/>
                  </a:cubicBezTo>
                  <a:cubicBezTo>
                    <a:pt x="1863" y="1184"/>
                    <a:pt x="1867" y="1187"/>
                    <a:pt x="1870" y="1190"/>
                  </a:cubicBezTo>
                  <a:cubicBezTo>
                    <a:pt x="1871" y="1191"/>
                    <a:pt x="1873" y="1192"/>
                    <a:pt x="1873" y="1193"/>
                  </a:cubicBezTo>
                  <a:cubicBezTo>
                    <a:pt x="1873" y="1193"/>
                    <a:pt x="1873" y="1193"/>
                    <a:pt x="1873" y="1193"/>
                  </a:cubicBezTo>
                  <a:cubicBezTo>
                    <a:pt x="1874" y="1193"/>
                    <a:pt x="1874" y="1193"/>
                    <a:pt x="1874" y="1193"/>
                  </a:cubicBezTo>
                  <a:cubicBezTo>
                    <a:pt x="1873" y="1193"/>
                    <a:pt x="1873" y="1193"/>
                    <a:pt x="1873" y="1193"/>
                  </a:cubicBezTo>
                  <a:cubicBezTo>
                    <a:pt x="1873" y="1193"/>
                    <a:pt x="1873" y="1193"/>
                    <a:pt x="1873" y="1193"/>
                  </a:cubicBezTo>
                  <a:cubicBezTo>
                    <a:pt x="1874" y="1193"/>
                    <a:pt x="1874" y="1193"/>
                    <a:pt x="1874" y="1193"/>
                  </a:cubicBezTo>
                  <a:cubicBezTo>
                    <a:pt x="1873" y="1193"/>
                    <a:pt x="1873" y="1193"/>
                    <a:pt x="1873" y="1193"/>
                  </a:cubicBezTo>
                  <a:cubicBezTo>
                    <a:pt x="1876" y="1192"/>
                    <a:pt x="1876" y="1192"/>
                    <a:pt x="1876" y="1192"/>
                  </a:cubicBezTo>
                  <a:cubicBezTo>
                    <a:pt x="1873" y="1192"/>
                    <a:pt x="1873" y="1192"/>
                    <a:pt x="1873" y="1192"/>
                  </a:cubicBezTo>
                  <a:cubicBezTo>
                    <a:pt x="1873" y="1193"/>
                    <a:pt x="1873" y="1193"/>
                    <a:pt x="1873" y="1193"/>
                  </a:cubicBezTo>
                  <a:cubicBezTo>
                    <a:pt x="1876" y="1192"/>
                    <a:pt x="1876" y="1192"/>
                    <a:pt x="1876" y="1192"/>
                  </a:cubicBezTo>
                  <a:cubicBezTo>
                    <a:pt x="1873" y="1192"/>
                    <a:pt x="1873" y="1192"/>
                    <a:pt x="1873" y="1192"/>
                  </a:cubicBezTo>
                  <a:cubicBezTo>
                    <a:pt x="1876" y="1192"/>
                    <a:pt x="1876" y="1192"/>
                    <a:pt x="1876" y="1192"/>
                  </a:cubicBezTo>
                  <a:cubicBezTo>
                    <a:pt x="1874" y="1191"/>
                    <a:pt x="1874" y="1191"/>
                    <a:pt x="1874" y="1191"/>
                  </a:cubicBezTo>
                  <a:cubicBezTo>
                    <a:pt x="1873" y="1191"/>
                    <a:pt x="1873" y="1192"/>
                    <a:pt x="1873" y="1192"/>
                  </a:cubicBezTo>
                  <a:cubicBezTo>
                    <a:pt x="1876" y="1192"/>
                    <a:pt x="1876" y="1192"/>
                    <a:pt x="1876" y="1192"/>
                  </a:cubicBezTo>
                  <a:cubicBezTo>
                    <a:pt x="1874" y="1191"/>
                    <a:pt x="1874" y="1191"/>
                    <a:pt x="1874" y="1191"/>
                  </a:cubicBezTo>
                  <a:cubicBezTo>
                    <a:pt x="1874" y="1191"/>
                    <a:pt x="1874" y="1191"/>
                    <a:pt x="1874" y="1191"/>
                  </a:cubicBezTo>
                  <a:cubicBezTo>
                    <a:pt x="1876" y="1192"/>
                    <a:pt x="1876" y="1192"/>
                    <a:pt x="1876" y="1192"/>
                  </a:cubicBezTo>
                  <a:cubicBezTo>
                    <a:pt x="1875" y="1189"/>
                    <a:pt x="1875" y="1189"/>
                    <a:pt x="1875" y="1189"/>
                  </a:cubicBezTo>
                  <a:cubicBezTo>
                    <a:pt x="1875" y="1190"/>
                    <a:pt x="1874" y="1190"/>
                    <a:pt x="1874" y="1191"/>
                  </a:cubicBezTo>
                  <a:cubicBezTo>
                    <a:pt x="1876" y="1192"/>
                    <a:pt x="1876" y="1192"/>
                    <a:pt x="1876" y="1192"/>
                  </a:cubicBezTo>
                  <a:cubicBezTo>
                    <a:pt x="1875" y="1189"/>
                    <a:pt x="1875" y="1189"/>
                    <a:pt x="1875" y="1189"/>
                  </a:cubicBezTo>
                  <a:cubicBezTo>
                    <a:pt x="1876" y="1191"/>
                    <a:pt x="1876" y="1191"/>
                    <a:pt x="1876" y="1191"/>
                  </a:cubicBezTo>
                  <a:cubicBezTo>
                    <a:pt x="1876" y="1189"/>
                    <a:pt x="1876" y="1189"/>
                    <a:pt x="1876" y="1189"/>
                  </a:cubicBezTo>
                  <a:cubicBezTo>
                    <a:pt x="1875" y="1189"/>
                    <a:pt x="1875" y="1189"/>
                    <a:pt x="1875" y="1189"/>
                  </a:cubicBezTo>
                  <a:cubicBezTo>
                    <a:pt x="1876" y="1191"/>
                    <a:pt x="1876" y="1191"/>
                    <a:pt x="1876" y="1191"/>
                  </a:cubicBezTo>
                  <a:cubicBezTo>
                    <a:pt x="1876" y="1189"/>
                    <a:pt x="1876" y="1189"/>
                    <a:pt x="1876" y="1189"/>
                  </a:cubicBezTo>
                  <a:cubicBezTo>
                    <a:pt x="1876" y="1190"/>
                    <a:pt x="1876" y="1190"/>
                    <a:pt x="1876" y="1190"/>
                  </a:cubicBezTo>
                  <a:cubicBezTo>
                    <a:pt x="1876" y="1189"/>
                    <a:pt x="1876" y="1189"/>
                    <a:pt x="1876" y="1189"/>
                  </a:cubicBezTo>
                  <a:cubicBezTo>
                    <a:pt x="1876" y="1189"/>
                    <a:pt x="1876" y="1189"/>
                    <a:pt x="1876" y="1189"/>
                  </a:cubicBezTo>
                  <a:cubicBezTo>
                    <a:pt x="1876" y="1190"/>
                    <a:pt x="1876" y="1190"/>
                    <a:pt x="1876" y="1190"/>
                  </a:cubicBezTo>
                  <a:cubicBezTo>
                    <a:pt x="1876" y="1189"/>
                    <a:pt x="1876" y="1189"/>
                    <a:pt x="1876" y="1189"/>
                  </a:cubicBezTo>
                  <a:cubicBezTo>
                    <a:pt x="1876" y="1189"/>
                    <a:pt x="1875" y="1189"/>
                    <a:pt x="1873" y="1189"/>
                  </a:cubicBezTo>
                  <a:cubicBezTo>
                    <a:pt x="1870" y="1188"/>
                    <a:pt x="1866" y="1186"/>
                    <a:pt x="1860" y="1183"/>
                  </a:cubicBezTo>
                  <a:cubicBezTo>
                    <a:pt x="1838" y="1172"/>
                    <a:pt x="1798" y="1149"/>
                    <a:pt x="1750" y="1121"/>
                  </a:cubicBezTo>
                  <a:cubicBezTo>
                    <a:pt x="1679" y="1079"/>
                    <a:pt x="1591" y="1025"/>
                    <a:pt x="1520" y="981"/>
                  </a:cubicBezTo>
                  <a:cubicBezTo>
                    <a:pt x="1485" y="959"/>
                    <a:pt x="1454" y="940"/>
                    <a:pt x="1431" y="926"/>
                  </a:cubicBezTo>
                  <a:cubicBezTo>
                    <a:pt x="1420" y="919"/>
                    <a:pt x="1411" y="914"/>
                    <a:pt x="1404" y="910"/>
                  </a:cubicBezTo>
                  <a:cubicBezTo>
                    <a:pt x="1401" y="908"/>
                    <a:pt x="1398" y="907"/>
                    <a:pt x="1396" y="906"/>
                  </a:cubicBezTo>
                  <a:cubicBezTo>
                    <a:pt x="1396" y="905"/>
                    <a:pt x="1395" y="905"/>
                    <a:pt x="1394" y="904"/>
                  </a:cubicBezTo>
                  <a:cubicBezTo>
                    <a:pt x="1393" y="904"/>
                    <a:pt x="1393" y="904"/>
                    <a:pt x="1393" y="904"/>
                  </a:cubicBezTo>
                  <a:cubicBezTo>
                    <a:pt x="1393" y="904"/>
                    <a:pt x="1393" y="904"/>
                    <a:pt x="1393" y="904"/>
                  </a:cubicBezTo>
                  <a:cubicBezTo>
                    <a:pt x="1392" y="904"/>
                    <a:pt x="1392" y="904"/>
                    <a:pt x="1391" y="904"/>
                  </a:cubicBezTo>
                  <a:cubicBezTo>
                    <a:pt x="1391" y="904"/>
                    <a:pt x="1391" y="904"/>
                    <a:pt x="1390" y="904"/>
                  </a:cubicBezTo>
                  <a:cubicBezTo>
                    <a:pt x="1389" y="904"/>
                    <a:pt x="1388" y="905"/>
                    <a:pt x="1388" y="905"/>
                  </a:cubicBezTo>
                  <a:cubicBezTo>
                    <a:pt x="1387" y="907"/>
                    <a:pt x="1387" y="910"/>
                    <a:pt x="1389" y="911"/>
                  </a:cubicBezTo>
                  <a:cubicBezTo>
                    <a:pt x="1590" y="1037"/>
                    <a:pt x="1590" y="1037"/>
                    <a:pt x="1590" y="1037"/>
                  </a:cubicBezTo>
                  <a:cubicBezTo>
                    <a:pt x="1372" y="907"/>
                    <a:pt x="1372" y="907"/>
                    <a:pt x="1372" y="907"/>
                  </a:cubicBezTo>
                  <a:cubicBezTo>
                    <a:pt x="1370" y="906"/>
                    <a:pt x="1368" y="907"/>
                    <a:pt x="1367" y="909"/>
                  </a:cubicBezTo>
                  <a:cubicBezTo>
                    <a:pt x="1366" y="911"/>
                    <a:pt x="1366" y="913"/>
                    <a:pt x="1368" y="914"/>
                  </a:cubicBezTo>
                  <a:cubicBezTo>
                    <a:pt x="1611" y="1066"/>
                    <a:pt x="1611" y="1066"/>
                    <a:pt x="1611" y="1066"/>
                  </a:cubicBezTo>
                  <a:cubicBezTo>
                    <a:pt x="1346" y="910"/>
                    <a:pt x="1346" y="910"/>
                    <a:pt x="1346" y="910"/>
                  </a:cubicBezTo>
                  <a:cubicBezTo>
                    <a:pt x="1345" y="909"/>
                    <a:pt x="1342" y="910"/>
                    <a:pt x="1341" y="912"/>
                  </a:cubicBezTo>
                  <a:cubicBezTo>
                    <a:pt x="1340" y="913"/>
                    <a:pt x="1340" y="916"/>
                    <a:pt x="1342" y="917"/>
                  </a:cubicBezTo>
                  <a:cubicBezTo>
                    <a:pt x="1872" y="1248"/>
                    <a:pt x="1872" y="1248"/>
                    <a:pt x="1872" y="1248"/>
                  </a:cubicBezTo>
                  <a:cubicBezTo>
                    <a:pt x="1874" y="1245"/>
                    <a:pt x="1874" y="1245"/>
                    <a:pt x="1874" y="1245"/>
                  </a:cubicBezTo>
                  <a:cubicBezTo>
                    <a:pt x="1871" y="1242"/>
                    <a:pt x="1871" y="1242"/>
                    <a:pt x="1871" y="1242"/>
                  </a:cubicBezTo>
                  <a:cubicBezTo>
                    <a:pt x="1873" y="1244"/>
                    <a:pt x="1873" y="1244"/>
                    <a:pt x="1873" y="1244"/>
                  </a:cubicBezTo>
                  <a:cubicBezTo>
                    <a:pt x="1872" y="1241"/>
                    <a:pt x="1872" y="1241"/>
                    <a:pt x="1872" y="1241"/>
                  </a:cubicBezTo>
                  <a:cubicBezTo>
                    <a:pt x="1872" y="1241"/>
                    <a:pt x="1871" y="1242"/>
                    <a:pt x="1871" y="1242"/>
                  </a:cubicBezTo>
                  <a:cubicBezTo>
                    <a:pt x="1873" y="1244"/>
                    <a:pt x="1873" y="1244"/>
                    <a:pt x="1873" y="1244"/>
                  </a:cubicBezTo>
                  <a:cubicBezTo>
                    <a:pt x="1872" y="1241"/>
                    <a:pt x="1872" y="1241"/>
                    <a:pt x="1872" y="1241"/>
                  </a:cubicBezTo>
                  <a:cubicBezTo>
                    <a:pt x="1873" y="1243"/>
                    <a:pt x="1873" y="1243"/>
                    <a:pt x="1873" y="1243"/>
                  </a:cubicBezTo>
                  <a:cubicBezTo>
                    <a:pt x="1872" y="1241"/>
                    <a:pt x="1872" y="1241"/>
                    <a:pt x="1872" y="1241"/>
                  </a:cubicBezTo>
                  <a:cubicBezTo>
                    <a:pt x="1872" y="1241"/>
                    <a:pt x="1872" y="1241"/>
                    <a:pt x="1872" y="1241"/>
                  </a:cubicBezTo>
                  <a:cubicBezTo>
                    <a:pt x="1873" y="1243"/>
                    <a:pt x="1873" y="1243"/>
                    <a:pt x="1873" y="1243"/>
                  </a:cubicBezTo>
                  <a:cubicBezTo>
                    <a:pt x="1872" y="1241"/>
                    <a:pt x="1872" y="1241"/>
                    <a:pt x="1872" y="1241"/>
                  </a:cubicBezTo>
                  <a:cubicBezTo>
                    <a:pt x="1872" y="1241"/>
                    <a:pt x="1872" y="1241"/>
                    <a:pt x="1872" y="1241"/>
                  </a:cubicBezTo>
                  <a:cubicBezTo>
                    <a:pt x="1872" y="1241"/>
                    <a:pt x="1871" y="1241"/>
                    <a:pt x="1869" y="1240"/>
                  </a:cubicBezTo>
                  <a:cubicBezTo>
                    <a:pt x="1866" y="1239"/>
                    <a:pt x="1860" y="1237"/>
                    <a:pt x="1854" y="1234"/>
                  </a:cubicBezTo>
                  <a:cubicBezTo>
                    <a:pt x="1828" y="1221"/>
                    <a:pt x="1783" y="1195"/>
                    <a:pt x="1729" y="1163"/>
                  </a:cubicBezTo>
                  <a:cubicBezTo>
                    <a:pt x="1648" y="1114"/>
                    <a:pt x="1548" y="1051"/>
                    <a:pt x="1468" y="1001"/>
                  </a:cubicBezTo>
                  <a:cubicBezTo>
                    <a:pt x="1428" y="976"/>
                    <a:pt x="1393" y="954"/>
                    <a:pt x="1368" y="938"/>
                  </a:cubicBezTo>
                  <a:cubicBezTo>
                    <a:pt x="1355" y="930"/>
                    <a:pt x="1345" y="924"/>
                    <a:pt x="1337" y="919"/>
                  </a:cubicBezTo>
                  <a:cubicBezTo>
                    <a:pt x="1334" y="917"/>
                    <a:pt x="1331" y="915"/>
                    <a:pt x="1329" y="914"/>
                  </a:cubicBezTo>
                  <a:cubicBezTo>
                    <a:pt x="1328" y="913"/>
                    <a:pt x="1327" y="913"/>
                    <a:pt x="1326" y="913"/>
                  </a:cubicBezTo>
                  <a:cubicBezTo>
                    <a:pt x="1325" y="912"/>
                    <a:pt x="1325" y="912"/>
                    <a:pt x="1325" y="912"/>
                  </a:cubicBezTo>
                  <a:cubicBezTo>
                    <a:pt x="1325" y="912"/>
                    <a:pt x="1325" y="912"/>
                    <a:pt x="1325" y="912"/>
                  </a:cubicBezTo>
                  <a:cubicBezTo>
                    <a:pt x="1325" y="912"/>
                    <a:pt x="1324" y="912"/>
                    <a:pt x="1324" y="912"/>
                  </a:cubicBezTo>
                  <a:cubicBezTo>
                    <a:pt x="1323" y="912"/>
                    <a:pt x="1323" y="912"/>
                    <a:pt x="1322" y="912"/>
                  </a:cubicBezTo>
                  <a:cubicBezTo>
                    <a:pt x="1321" y="912"/>
                    <a:pt x="1321" y="913"/>
                    <a:pt x="1320" y="914"/>
                  </a:cubicBezTo>
                  <a:cubicBezTo>
                    <a:pt x="1319" y="916"/>
                    <a:pt x="1319" y="918"/>
                    <a:pt x="1321" y="919"/>
                  </a:cubicBezTo>
                  <a:cubicBezTo>
                    <a:pt x="1321" y="919"/>
                    <a:pt x="1324" y="921"/>
                    <a:pt x="1328" y="923"/>
                  </a:cubicBezTo>
                  <a:cubicBezTo>
                    <a:pt x="1358" y="942"/>
                    <a:pt x="1494" y="1026"/>
                    <a:pt x="1622" y="1106"/>
                  </a:cubicBezTo>
                  <a:cubicBezTo>
                    <a:pt x="1687" y="1146"/>
                    <a:pt x="1749" y="1185"/>
                    <a:pt x="1795" y="1214"/>
                  </a:cubicBezTo>
                  <a:cubicBezTo>
                    <a:pt x="1819" y="1229"/>
                    <a:pt x="1838" y="1241"/>
                    <a:pt x="1851" y="1250"/>
                  </a:cubicBezTo>
                  <a:cubicBezTo>
                    <a:pt x="1858" y="1254"/>
                    <a:pt x="1863" y="1257"/>
                    <a:pt x="1866" y="1259"/>
                  </a:cubicBezTo>
                  <a:cubicBezTo>
                    <a:pt x="1868" y="1261"/>
                    <a:pt x="1870" y="1262"/>
                    <a:pt x="1870" y="1262"/>
                  </a:cubicBezTo>
                  <a:cubicBezTo>
                    <a:pt x="1871" y="1262"/>
                    <a:pt x="1871" y="1263"/>
                    <a:pt x="1871" y="1263"/>
                  </a:cubicBezTo>
                  <a:cubicBezTo>
                    <a:pt x="1871" y="1263"/>
                    <a:pt x="1871" y="1263"/>
                    <a:pt x="1871" y="1263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1" y="1262"/>
                    <a:pt x="1871" y="1262"/>
                    <a:pt x="1871" y="1262"/>
                  </a:cubicBezTo>
                  <a:cubicBezTo>
                    <a:pt x="1871" y="1263"/>
                    <a:pt x="1871" y="1263"/>
                    <a:pt x="1871" y="1263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1" y="1262"/>
                    <a:pt x="1871" y="1262"/>
                    <a:pt x="1871" y="1262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1" y="1262"/>
                    <a:pt x="1871" y="1262"/>
                    <a:pt x="1871" y="1262"/>
                  </a:cubicBezTo>
                  <a:cubicBezTo>
                    <a:pt x="1871" y="1262"/>
                    <a:pt x="1871" y="1262"/>
                    <a:pt x="1871" y="1262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1" y="1262"/>
                    <a:pt x="1871" y="1262"/>
                    <a:pt x="1871" y="1262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0" y="1260"/>
                    <a:pt x="1870" y="1260"/>
                    <a:pt x="1870" y="1260"/>
                  </a:cubicBezTo>
                  <a:cubicBezTo>
                    <a:pt x="1870" y="1261"/>
                    <a:pt x="1870" y="1262"/>
                    <a:pt x="1871" y="1262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0" y="1260"/>
                    <a:pt x="1870" y="1260"/>
                    <a:pt x="1870" y="1260"/>
                  </a:cubicBezTo>
                  <a:cubicBezTo>
                    <a:pt x="1874" y="1260"/>
                    <a:pt x="1874" y="1260"/>
                    <a:pt x="1874" y="1260"/>
                  </a:cubicBezTo>
                  <a:cubicBezTo>
                    <a:pt x="1876" y="1256"/>
                    <a:pt x="1876" y="1256"/>
                    <a:pt x="1876" y="1256"/>
                  </a:cubicBezTo>
                  <a:cubicBezTo>
                    <a:pt x="1876" y="1256"/>
                    <a:pt x="1735" y="1172"/>
                    <a:pt x="1594" y="1088"/>
                  </a:cubicBezTo>
                  <a:cubicBezTo>
                    <a:pt x="1523" y="1046"/>
                    <a:pt x="1452" y="1004"/>
                    <a:pt x="1398" y="972"/>
                  </a:cubicBezTo>
                  <a:cubicBezTo>
                    <a:pt x="1371" y="956"/>
                    <a:pt x="1349" y="943"/>
                    <a:pt x="1332" y="934"/>
                  </a:cubicBezTo>
                  <a:cubicBezTo>
                    <a:pt x="1324" y="929"/>
                    <a:pt x="1318" y="926"/>
                    <a:pt x="1313" y="923"/>
                  </a:cubicBezTo>
                  <a:cubicBezTo>
                    <a:pt x="1311" y="922"/>
                    <a:pt x="1309" y="921"/>
                    <a:pt x="1308" y="920"/>
                  </a:cubicBezTo>
                  <a:cubicBezTo>
                    <a:pt x="1307" y="920"/>
                    <a:pt x="1307" y="920"/>
                    <a:pt x="1306" y="919"/>
                  </a:cubicBezTo>
                  <a:cubicBezTo>
                    <a:pt x="1305" y="919"/>
                    <a:pt x="1305" y="919"/>
                    <a:pt x="1305" y="919"/>
                  </a:cubicBezTo>
                  <a:cubicBezTo>
                    <a:pt x="1305" y="919"/>
                    <a:pt x="1305" y="919"/>
                    <a:pt x="1304" y="919"/>
                  </a:cubicBezTo>
                  <a:cubicBezTo>
                    <a:pt x="1303" y="919"/>
                    <a:pt x="1303" y="919"/>
                    <a:pt x="1302" y="919"/>
                  </a:cubicBezTo>
                  <a:cubicBezTo>
                    <a:pt x="1302" y="919"/>
                    <a:pt x="1301" y="920"/>
                    <a:pt x="1300" y="921"/>
                  </a:cubicBezTo>
                  <a:cubicBezTo>
                    <a:pt x="1300" y="922"/>
                    <a:pt x="1300" y="923"/>
                    <a:pt x="1300" y="924"/>
                  </a:cubicBezTo>
                  <a:cubicBezTo>
                    <a:pt x="1300" y="925"/>
                    <a:pt x="1301" y="926"/>
                    <a:pt x="1302" y="926"/>
                  </a:cubicBezTo>
                  <a:cubicBezTo>
                    <a:pt x="1302" y="926"/>
                    <a:pt x="1304" y="928"/>
                    <a:pt x="1308" y="930"/>
                  </a:cubicBezTo>
                  <a:cubicBezTo>
                    <a:pt x="1339" y="949"/>
                    <a:pt x="1480" y="1032"/>
                    <a:pt x="1613" y="1114"/>
                  </a:cubicBezTo>
                  <a:cubicBezTo>
                    <a:pt x="1680" y="1154"/>
                    <a:pt x="1744" y="1194"/>
                    <a:pt x="1792" y="1225"/>
                  </a:cubicBezTo>
                  <a:cubicBezTo>
                    <a:pt x="1816" y="1240"/>
                    <a:pt x="1836" y="1253"/>
                    <a:pt x="1849" y="1263"/>
                  </a:cubicBezTo>
                  <a:cubicBezTo>
                    <a:pt x="1856" y="1268"/>
                    <a:pt x="1861" y="1272"/>
                    <a:pt x="1865" y="1275"/>
                  </a:cubicBezTo>
                  <a:cubicBezTo>
                    <a:pt x="1867" y="1277"/>
                    <a:pt x="1868" y="1278"/>
                    <a:pt x="1869" y="1279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72" y="1278"/>
                    <a:pt x="1872" y="1278"/>
                    <a:pt x="1872" y="1278"/>
                  </a:cubicBezTo>
                  <a:cubicBezTo>
                    <a:pt x="1869" y="1278"/>
                    <a:pt x="1869" y="1278"/>
                    <a:pt x="1869" y="1278"/>
                  </a:cubicBezTo>
                  <a:cubicBezTo>
                    <a:pt x="1869" y="1279"/>
                    <a:pt x="1869" y="1279"/>
                    <a:pt x="1869" y="1279"/>
                  </a:cubicBezTo>
                  <a:cubicBezTo>
                    <a:pt x="1872" y="1278"/>
                    <a:pt x="1872" y="1278"/>
                    <a:pt x="1872" y="1278"/>
                  </a:cubicBezTo>
                  <a:cubicBezTo>
                    <a:pt x="1869" y="1278"/>
                    <a:pt x="1869" y="1278"/>
                    <a:pt x="1869" y="1278"/>
                  </a:cubicBezTo>
                  <a:cubicBezTo>
                    <a:pt x="1873" y="1278"/>
                    <a:pt x="1873" y="1278"/>
                    <a:pt x="1873" y="1278"/>
                  </a:cubicBezTo>
                  <a:cubicBezTo>
                    <a:pt x="1870" y="1277"/>
                    <a:pt x="1870" y="1277"/>
                    <a:pt x="1870" y="1277"/>
                  </a:cubicBezTo>
                  <a:cubicBezTo>
                    <a:pt x="1869" y="1277"/>
                    <a:pt x="1869" y="1278"/>
                    <a:pt x="1869" y="1278"/>
                  </a:cubicBezTo>
                  <a:cubicBezTo>
                    <a:pt x="1873" y="1278"/>
                    <a:pt x="1873" y="1278"/>
                    <a:pt x="1873" y="1278"/>
                  </a:cubicBezTo>
                  <a:cubicBezTo>
                    <a:pt x="1870" y="1277"/>
                    <a:pt x="1870" y="1277"/>
                    <a:pt x="1870" y="1277"/>
                  </a:cubicBezTo>
                  <a:cubicBezTo>
                    <a:pt x="1873" y="1279"/>
                    <a:pt x="1873" y="1279"/>
                    <a:pt x="1873" y="1279"/>
                  </a:cubicBezTo>
                  <a:cubicBezTo>
                    <a:pt x="1875" y="1275"/>
                    <a:pt x="1875" y="1275"/>
                    <a:pt x="1875" y="1275"/>
                  </a:cubicBezTo>
                  <a:cubicBezTo>
                    <a:pt x="1875" y="1275"/>
                    <a:pt x="1728" y="1187"/>
                    <a:pt x="1581" y="1099"/>
                  </a:cubicBezTo>
                  <a:cubicBezTo>
                    <a:pt x="1507" y="1054"/>
                    <a:pt x="1433" y="1010"/>
                    <a:pt x="1377" y="977"/>
                  </a:cubicBezTo>
                  <a:cubicBezTo>
                    <a:pt x="1349" y="960"/>
                    <a:pt x="1326" y="947"/>
                    <a:pt x="1309" y="937"/>
                  </a:cubicBezTo>
                  <a:cubicBezTo>
                    <a:pt x="1301" y="932"/>
                    <a:pt x="1294" y="928"/>
                    <a:pt x="1289" y="926"/>
                  </a:cubicBezTo>
                  <a:cubicBezTo>
                    <a:pt x="1287" y="924"/>
                    <a:pt x="1285" y="923"/>
                    <a:pt x="1284" y="923"/>
                  </a:cubicBezTo>
                  <a:cubicBezTo>
                    <a:pt x="1283" y="922"/>
                    <a:pt x="1283" y="922"/>
                    <a:pt x="1282" y="922"/>
                  </a:cubicBezTo>
                  <a:cubicBezTo>
                    <a:pt x="1281" y="921"/>
                    <a:pt x="1281" y="921"/>
                    <a:pt x="1281" y="921"/>
                  </a:cubicBezTo>
                  <a:cubicBezTo>
                    <a:pt x="1281" y="921"/>
                    <a:pt x="1281" y="921"/>
                    <a:pt x="1281" y="921"/>
                  </a:cubicBezTo>
                  <a:cubicBezTo>
                    <a:pt x="1281" y="921"/>
                    <a:pt x="1280" y="921"/>
                    <a:pt x="1280" y="921"/>
                  </a:cubicBezTo>
                  <a:cubicBezTo>
                    <a:pt x="1279" y="921"/>
                    <a:pt x="1279" y="921"/>
                    <a:pt x="1278" y="921"/>
                  </a:cubicBezTo>
                  <a:cubicBezTo>
                    <a:pt x="1278" y="922"/>
                    <a:pt x="1277" y="922"/>
                    <a:pt x="1276" y="923"/>
                  </a:cubicBezTo>
                  <a:cubicBezTo>
                    <a:pt x="1280" y="925"/>
                    <a:pt x="1280" y="925"/>
                    <a:pt x="1280" y="925"/>
                  </a:cubicBezTo>
                  <a:cubicBezTo>
                    <a:pt x="1276" y="923"/>
                    <a:pt x="1276" y="923"/>
                    <a:pt x="1276" y="923"/>
                  </a:cubicBezTo>
                  <a:cubicBezTo>
                    <a:pt x="1276" y="924"/>
                    <a:pt x="1276" y="925"/>
                    <a:pt x="1276" y="925"/>
                  </a:cubicBezTo>
                  <a:cubicBezTo>
                    <a:pt x="1276" y="927"/>
                    <a:pt x="1276" y="928"/>
                    <a:pt x="1277" y="929"/>
                  </a:cubicBezTo>
                  <a:cubicBezTo>
                    <a:pt x="1278" y="930"/>
                    <a:pt x="1279" y="931"/>
                    <a:pt x="1281" y="933"/>
                  </a:cubicBezTo>
                  <a:cubicBezTo>
                    <a:pt x="1284" y="936"/>
                    <a:pt x="1289" y="939"/>
                    <a:pt x="1296" y="944"/>
                  </a:cubicBezTo>
                  <a:cubicBezTo>
                    <a:pt x="1321" y="962"/>
                    <a:pt x="1370" y="992"/>
                    <a:pt x="1428" y="1028"/>
                  </a:cubicBezTo>
                  <a:cubicBezTo>
                    <a:pt x="1517" y="1081"/>
                    <a:pt x="1627" y="1147"/>
                    <a:pt x="1716" y="1201"/>
                  </a:cubicBezTo>
                  <a:cubicBezTo>
                    <a:pt x="1760" y="1227"/>
                    <a:pt x="1799" y="1251"/>
                    <a:pt x="1827" y="1269"/>
                  </a:cubicBezTo>
                  <a:cubicBezTo>
                    <a:pt x="1841" y="1277"/>
                    <a:pt x="1852" y="1285"/>
                    <a:pt x="1860" y="1290"/>
                  </a:cubicBezTo>
                  <a:cubicBezTo>
                    <a:pt x="1863" y="1292"/>
                    <a:pt x="1866" y="1295"/>
                    <a:pt x="1868" y="1296"/>
                  </a:cubicBezTo>
                  <a:cubicBezTo>
                    <a:pt x="1869" y="1297"/>
                    <a:pt x="1870" y="1297"/>
                    <a:pt x="1870" y="1298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3" y="1296"/>
                    <a:pt x="1873" y="1296"/>
                    <a:pt x="1873" y="1296"/>
                  </a:cubicBezTo>
                  <a:cubicBezTo>
                    <a:pt x="1870" y="1296"/>
                    <a:pt x="1870" y="1296"/>
                    <a:pt x="1870" y="1296"/>
                  </a:cubicBezTo>
                  <a:cubicBezTo>
                    <a:pt x="1870" y="1298"/>
                    <a:pt x="1870" y="1298"/>
                    <a:pt x="1870" y="1298"/>
                  </a:cubicBezTo>
                  <a:cubicBezTo>
                    <a:pt x="1873" y="1296"/>
                    <a:pt x="1873" y="1296"/>
                    <a:pt x="1873" y="1296"/>
                  </a:cubicBezTo>
                  <a:cubicBezTo>
                    <a:pt x="1870" y="1296"/>
                    <a:pt x="1870" y="1296"/>
                    <a:pt x="1870" y="1296"/>
                  </a:cubicBezTo>
                  <a:cubicBezTo>
                    <a:pt x="1873" y="1296"/>
                    <a:pt x="1873" y="1296"/>
                    <a:pt x="1873" y="1296"/>
                  </a:cubicBezTo>
                  <a:cubicBezTo>
                    <a:pt x="1870" y="1294"/>
                    <a:pt x="1870" y="1294"/>
                    <a:pt x="1870" y="1294"/>
                  </a:cubicBezTo>
                  <a:cubicBezTo>
                    <a:pt x="1870" y="1295"/>
                    <a:pt x="1870" y="1296"/>
                    <a:pt x="1870" y="1296"/>
                  </a:cubicBezTo>
                  <a:cubicBezTo>
                    <a:pt x="1873" y="1296"/>
                    <a:pt x="1873" y="1296"/>
                    <a:pt x="1873" y="1296"/>
                  </a:cubicBezTo>
                  <a:cubicBezTo>
                    <a:pt x="1870" y="1294"/>
                    <a:pt x="1870" y="1294"/>
                    <a:pt x="1870" y="1294"/>
                  </a:cubicBezTo>
                  <a:cubicBezTo>
                    <a:pt x="1870" y="1294"/>
                    <a:pt x="1870" y="1294"/>
                    <a:pt x="1870" y="1294"/>
                  </a:cubicBezTo>
                  <a:cubicBezTo>
                    <a:pt x="1873" y="1296"/>
                    <a:pt x="1873" y="1296"/>
                    <a:pt x="1873" y="1296"/>
                  </a:cubicBezTo>
                  <a:cubicBezTo>
                    <a:pt x="1872" y="1293"/>
                    <a:pt x="1872" y="1293"/>
                    <a:pt x="1872" y="1293"/>
                  </a:cubicBezTo>
                  <a:cubicBezTo>
                    <a:pt x="1872" y="1293"/>
                    <a:pt x="1871" y="1294"/>
                    <a:pt x="1870" y="1294"/>
                  </a:cubicBezTo>
                  <a:cubicBezTo>
                    <a:pt x="1873" y="1296"/>
                    <a:pt x="1873" y="1296"/>
                    <a:pt x="1873" y="1296"/>
                  </a:cubicBezTo>
                  <a:cubicBezTo>
                    <a:pt x="1872" y="1293"/>
                    <a:pt x="1872" y="1293"/>
                    <a:pt x="1872" y="1293"/>
                  </a:cubicBezTo>
                  <a:cubicBezTo>
                    <a:pt x="1873" y="1295"/>
                    <a:pt x="1873" y="1295"/>
                    <a:pt x="1873" y="1295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2" y="1293"/>
                    <a:pt x="1872" y="1293"/>
                  </a:cubicBezTo>
                  <a:cubicBezTo>
                    <a:pt x="1873" y="1295"/>
                    <a:pt x="1873" y="1295"/>
                    <a:pt x="1873" y="1295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3" y="1293"/>
                    <a:pt x="1873" y="1293"/>
                  </a:cubicBezTo>
                  <a:cubicBezTo>
                    <a:pt x="1873" y="1293"/>
                    <a:pt x="1871" y="1292"/>
                    <a:pt x="1869" y="1292"/>
                  </a:cubicBezTo>
                  <a:cubicBezTo>
                    <a:pt x="1866" y="1290"/>
                    <a:pt x="1860" y="1288"/>
                    <a:pt x="1853" y="1284"/>
                  </a:cubicBezTo>
                  <a:cubicBezTo>
                    <a:pt x="1825" y="1270"/>
                    <a:pt x="1775" y="1241"/>
                    <a:pt x="1715" y="1205"/>
                  </a:cubicBezTo>
                  <a:cubicBezTo>
                    <a:pt x="1624" y="1151"/>
                    <a:pt x="1513" y="1082"/>
                    <a:pt x="1423" y="1027"/>
                  </a:cubicBezTo>
                  <a:cubicBezTo>
                    <a:pt x="1379" y="999"/>
                    <a:pt x="1340" y="975"/>
                    <a:pt x="1312" y="957"/>
                  </a:cubicBezTo>
                  <a:cubicBezTo>
                    <a:pt x="1298" y="948"/>
                    <a:pt x="1287" y="941"/>
                    <a:pt x="1279" y="937"/>
                  </a:cubicBezTo>
                  <a:cubicBezTo>
                    <a:pt x="1272" y="932"/>
                    <a:pt x="1268" y="929"/>
                    <a:pt x="1268" y="929"/>
                  </a:cubicBezTo>
                  <a:cubicBezTo>
                    <a:pt x="1266" y="928"/>
                    <a:pt x="1264" y="929"/>
                    <a:pt x="1262" y="930"/>
                  </a:cubicBezTo>
                  <a:cubicBezTo>
                    <a:pt x="1262" y="931"/>
                    <a:pt x="1261" y="932"/>
                    <a:pt x="1261" y="933"/>
                  </a:cubicBezTo>
                  <a:cubicBezTo>
                    <a:pt x="1261" y="934"/>
                    <a:pt x="1262" y="934"/>
                    <a:pt x="1262" y="935"/>
                  </a:cubicBezTo>
                  <a:cubicBezTo>
                    <a:pt x="1262" y="935"/>
                    <a:pt x="1263" y="936"/>
                    <a:pt x="1263" y="936"/>
                  </a:cubicBezTo>
                  <a:cubicBezTo>
                    <a:pt x="1263" y="936"/>
                    <a:pt x="1264" y="937"/>
                    <a:pt x="1264" y="937"/>
                  </a:cubicBezTo>
                  <a:cubicBezTo>
                    <a:pt x="1267" y="939"/>
                    <a:pt x="1271" y="941"/>
                    <a:pt x="1277" y="945"/>
                  </a:cubicBezTo>
                  <a:cubicBezTo>
                    <a:pt x="1322" y="973"/>
                    <a:pt x="1471" y="1060"/>
                    <a:pt x="1610" y="1143"/>
                  </a:cubicBezTo>
                  <a:cubicBezTo>
                    <a:pt x="1679" y="1184"/>
                    <a:pt x="1745" y="1225"/>
                    <a:pt x="1794" y="1257"/>
                  </a:cubicBezTo>
                  <a:cubicBezTo>
                    <a:pt x="1819" y="1272"/>
                    <a:pt x="1839" y="1286"/>
                    <a:pt x="1853" y="1296"/>
                  </a:cubicBezTo>
                  <a:cubicBezTo>
                    <a:pt x="1860" y="1302"/>
                    <a:pt x="1865" y="1306"/>
                    <a:pt x="1869" y="1309"/>
                  </a:cubicBezTo>
                  <a:cubicBezTo>
                    <a:pt x="1871" y="1311"/>
                    <a:pt x="1872" y="1312"/>
                    <a:pt x="1873" y="1313"/>
                  </a:cubicBezTo>
                  <a:cubicBezTo>
                    <a:pt x="1873" y="1314"/>
                    <a:pt x="1873" y="1314"/>
                    <a:pt x="1873" y="1314"/>
                  </a:cubicBezTo>
                  <a:cubicBezTo>
                    <a:pt x="1873" y="1315"/>
                    <a:pt x="1873" y="1315"/>
                    <a:pt x="1873" y="1315"/>
                  </a:cubicBezTo>
                  <a:cubicBezTo>
                    <a:pt x="1874" y="1314"/>
                    <a:pt x="1874" y="1314"/>
                    <a:pt x="1874" y="1314"/>
                  </a:cubicBezTo>
                  <a:cubicBezTo>
                    <a:pt x="1873" y="1314"/>
                    <a:pt x="1873" y="1314"/>
                    <a:pt x="1873" y="1314"/>
                  </a:cubicBezTo>
                  <a:cubicBezTo>
                    <a:pt x="1873" y="1315"/>
                    <a:pt x="1873" y="1315"/>
                    <a:pt x="1873" y="1315"/>
                  </a:cubicBezTo>
                  <a:cubicBezTo>
                    <a:pt x="1874" y="1314"/>
                    <a:pt x="1874" y="1314"/>
                    <a:pt x="1874" y="1314"/>
                  </a:cubicBezTo>
                  <a:cubicBezTo>
                    <a:pt x="1873" y="1314"/>
                    <a:pt x="1873" y="1314"/>
                    <a:pt x="1873" y="1314"/>
                  </a:cubicBezTo>
                  <a:cubicBezTo>
                    <a:pt x="1875" y="1314"/>
                    <a:pt x="1875" y="1314"/>
                    <a:pt x="1875" y="1314"/>
                  </a:cubicBezTo>
                  <a:cubicBezTo>
                    <a:pt x="1873" y="1314"/>
                    <a:pt x="1873" y="1314"/>
                    <a:pt x="1873" y="1314"/>
                  </a:cubicBezTo>
                  <a:cubicBezTo>
                    <a:pt x="1873" y="1314"/>
                    <a:pt x="1873" y="1314"/>
                    <a:pt x="1873" y="1314"/>
                  </a:cubicBezTo>
                  <a:cubicBezTo>
                    <a:pt x="1875" y="1314"/>
                    <a:pt x="1875" y="1314"/>
                    <a:pt x="1875" y="1314"/>
                  </a:cubicBezTo>
                  <a:cubicBezTo>
                    <a:pt x="1873" y="1314"/>
                    <a:pt x="1873" y="1314"/>
                    <a:pt x="1873" y="1314"/>
                  </a:cubicBezTo>
                  <a:cubicBezTo>
                    <a:pt x="1876" y="1314"/>
                    <a:pt x="1876" y="1314"/>
                    <a:pt x="1876" y="1314"/>
                  </a:cubicBezTo>
                  <a:cubicBezTo>
                    <a:pt x="1874" y="1313"/>
                    <a:pt x="1874" y="1313"/>
                    <a:pt x="1874" y="1313"/>
                  </a:cubicBezTo>
                  <a:cubicBezTo>
                    <a:pt x="1873" y="1313"/>
                    <a:pt x="1873" y="1314"/>
                    <a:pt x="1873" y="1314"/>
                  </a:cubicBezTo>
                  <a:cubicBezTo>
                    <a:pt x="1876" y="1314"/>
                    <a:pt x="1876" y="1314"/>
                    <a:pt x="1876" y="1314"/>
                  </a:cubicBezTo>
                  <a:cubicBezTo>
                    <a:pt x="1874" y="1313"/>
                    <a:pt x="1874" y="1313"/>
                    <a:pt x="1874" y="1313"/>
                  </a:cubicBezTo>
                  <a:cubicBezTo>
                    <a:pt x="1877" y="1315"/>
                    <a:pt x="1877" y="1315"/>
                    <a:pt x="1877" y="1315"/>
                  </a:cubicBezTo>
                  <a:cubicBezTo>
                    <a:pt x="1879" y="1311"/>
                    <a:pt x="1879" y="1311"/>
                    <a:pt x="1879" y="1311"/>
                  </a:cubicBezTo>
                  <a:cubicBezTo>
                    <a:pt x="1879" y="1311"/>
                    <a:pt x="1726" y="1218"/>
                    <a:pt x="1571" y="1124"/>
                  </a:cubicBezTo>
                  <a:cubicBezTo>
                    <a:pt x="1493" y="1077"/>
                    <a:pt x="1415" y="1030"/>
                    <a:pt x="1356" y="995"/>
                  </a:cubicBezTo>
                  <a:cubicBezTo>
                    <a:pt x="1326" y="977"/>
                    <a:pt x="1301" y="963"/>
                    <a:pt x="1283" y="952"/>
                  </a:cubicBezTo>
                  <a:cubicBezTo>
                    <a:pt x="1274" y="947"/>
                    <a:pt x="1266" y="943"/>
                    <a:pt x="1261" y="940"/>
                  </a:cubicBezTo>
                  <a:cubicBezTo>
                    <a:pt x="1258" y="939"/>
                    <a:pt x="1256" y="938"/>
                    <a:pt x="1255" y="937"/>
                  </a:cubicBezTo>
                  <a:cubicBezTo>
                    <a:pt x="1254" y="937"/>
                    <a:pt x="1253" y="937"/>
                    <a:pt x="1252" y="936"/>
                  </a:cubicBezTo>
                  <a:cubicBezTo>
                    <a:pt x="1251" y="936"/>
                    <a:pt x="1251" y="936"/>
                    <a:pt x="1251" y="936"/>
                  </a:cubicBezTo>
                  <a:cubicBezTo>
                    <a:pt x="1251" y="936"/>
                    <a:pt x="1251" y="936"/>
                    <a:pt x="1250" y="936"/>
                  </a:cubicBezTo>
                  <a:cubicBezTo>
                    <a:pt x="1250" y="936"/>
                    <a:pt x="1249" y="936"/>
                    <a:pt x="1248" y="936"/>
                  </a:cubicBezTo>
                  <a:cubicBezTo>
                    <a:pt x="1248" y="936"/>
                    <a:pt x="1247" y="937"/>
                    <a:pt x="1246" y="938"/>
                  </a:cubicBezTo>
                  <a:cubicBezTo>
                    <a:pt x="1245" y="940"/>
                    <a:pt x="1246" y="942"/>
                    <a:pt x="1248" y="943"/>
                  </a:cubicBezTo>
                  <a:cubicBezTo>
                    <a:pt x="1875" y="1335"/>
                    <a:pt x="1875" y="1335"/>
                    <a:pt x="1875" y="1335"/>
                  </a:cubicBezTo>
                  <a:cubicBezTo>
                    <a:pt x="1877" y="1332"/>
                    <a:pt x="1877" y="1332"/>
                    <a:pt x="1877" y="1332"/>
                  </a:cubicBezTo>
                  <a:cubicBezTo>
                    <a:pt x="1874" y="1330"/>
                    <a:pt x="1874" y="1330"/>
                    <a:pt x="1874" y="1330"/>
                  </a:cubicBezTo>
                  <a:cubicBezTo>
                    <a:pt x="1877" y="1332"/>
                    <a:pt x="1877" y="1332"/>
                    <a:pt x="1877" y="1332"/>
                  </a:cubicBezTo>
                  <a:cubicBezTo>
                    <a:pt x="1876" y="1328"/>
                    <a:pt x="1876" y="1328"/>
                    <a:pt x="1876" y="1328"/>
                  </a:cubicBezTo>
                  <a:cubicBezTo>
                    <a:pt x="1875" y="1328"/>
                    <a:pt x="1874" y="1329"/>
                    <a:pt x="1874" y="1330"/>
                  </a:cubicBezTo>
                  <a:cubicBezTo>
                    <a:pt x="1877" y="1332"/>
                    <a:pt x="1877" y="1332"/>
                    <a:pt x="1877" y="1332"/>
                  </a:cubicBezTo>
                  <a:cubicBezTo>
                    <a:pt x="1876" y="1328"/>
                    <a:pt x="1876" y="1328"/>
                    <a:pt x="1876" y="1328"/>
                  </a:cubicBezTo>
                  <a:cubicBezTo>
                    <a:pt x="1877" y="1332"/>
                    <a:pt x="1877" y="1332"/>
                    <a:pt x="1877" y="1332"/>
                  </a:cubicBezTo>
                  <a:cubicBezTo>
                    <a:pt x="1877" y="1328"/>
                    <a:pt x="1877" y="1328"/>
                    <a:pt x="1877" y="1328"/>
                  </a:cubicBezTo>
                  <a:cubicBezTo>
                    <a:pt x="1877" y="1328"/>
                    <a:pt x="1876" y="1328"/>
                    <a:pt x="1876" y="1328"/>
                  </a:cubicBezTo>
                  <a:cubicBezTo>
                    <a:pt x="1877" y="1332"/>
                    <a:pt x="1877" y="1332"/>
                    <a:pt x="1877" y="1332"/>
                  </a:cubicBezTo>
                  <a:cubicBezTo>
                    <a:pt x="1877" y="1328"/>
                    <a:pt x="1877" y="1328"/>
                    <a:pt x="1877" y="1328"/>
                  </a:cubicBezTo>
                  <a:cubicBezTo>
                    <a:pt x="1877" y="1331"/>
                    <a:pt x="1877" y="1331"/>
                    <a:pt x="1877" y="1331"/>
                  </a:cubicBezTo>
                  <a:cubicBezTo>
                    <a:pt x="1878" y="1328"/>
                    <a:pt x="1878" y="1328"/>
                    <a:pt x="1878" y="1328"/>
                  </a:cubicBezTo>
                  <a:cubicBezTo>
                    <a:pt x="1878" y="1328"/>
                    <a:pt x="1878" y="1328"/>
                    <a:pt x="1877" y="1328"/>
                  </a:cubicBezTo>
                  <a:cubicBezTo>
                    <a:pt x="1877" y="1331"/>
                    <a:pt x="1877" y="1331"/>
                    <a:pt x="1877" y="1331"/>
                  </a:cubicBezTo>
                  <a:cubicBezTo>
                    <a:pt x="1878" y="1328"/>
                    <a:pt x="1878" y="1328"/>
                    <a:pt x="1878" y="1328"/>
                  </a:cubicBezTo>
                  <a:cubicBezTo>
                    <a:pt x="1878" y="1328"/>
                    <a:pt x="1878" y="1328"/>
                    <a:pt x="1878" y="1328"/>
                  </a:cubicBezTo>
                  <a:cubicBezTo>
                    <a:pt x="1878" y="1328"/>
                    <a:pt x="1876" y="1327"/>
                    <a:pt x="1875" y="1326"/>
                  </a:cubicBezTo>
                  <a:cubicBezTo>
                    <a:pt x="1868" y="1323"/>
                    <a:pt x="1853" y="1314"/>
                    <a:pt x="1832" y="1302"/>
                  </a:cubicBezTo>
                  <a:cubicBezTo>
                    <a:pt x="1759" y="1258"/>
                    <a:pt x="1615" y="1169"/>
                    <a:pt x="1487" y="1091"/>
                  </a:cubicBezTo>
                  <a:cubicBezTo>
                    <a:pt x="1422" y="1053"/>
                    <a:pt x="1362" y="1016"/>
                    <a:pt x="1317" y="990"/>
                  </a:cubicBezTo>
                  <a:cubicBezTo>
                    <a:pt x="1294" y="977"/>
                    <a:pt x="1275" y="966"/>
                    <a:pt x="1261" y="958"/>
                  </a:cubicBezTo>
                  <a:cubicBezTo>
                    <a:pt x="1254" y="954"/>
                    <a:pt x="1248" y="951"/>
                    <a:pt x="1244" y="949"/>
                  </a:cubicBezTo>
                  <a:cubicBezTo>
                    <a:pt x="1242" y="948"/>
                    <a:pt x="1240" y="948"/>
                    <a:pt x="1239" y="947"/>
                  </a:cubicBezTo>
                  <a:cubicBezTo>
                    <a:pt x="1238" y="947"/>
                    <a:pt x="1237" y="947"/>
                    <a:pt x="1237" y="946"/>
                  </a:cubicBezTo>
                  <a:cubicBezTo>
                    <a:pt x="1236" y="946"/>
                    <a:pt x="1235" y="946"/>
                    <a:pt x="1234" y="946"/>
                  </a:cubicBezTo>
                  <a:cubicBezTo>
                    <a:pt x="1234" y="946"/>
                    <a:pt x="1233" y="946"/>
                    <a:pt x="1233" y="946"/>
                  </a:cubicBezTo>
                  <a:cubicBezTo>
                    <a:pt x="1232" y="947"/>
                    <a:pt x="1231" y="947"/>
                    <a:pt x="1230" y="948"/>
                  </a:cubicBezTo>
                  <a:cubicBezTo>
                    <a:pt x="1234" y="950"/>
                    <a:pt x="1234" y="950"/>
                    <a:pt x="1234" y="950"/>
                  </a:cubicBezTo>
                  <a:cubicBezTo>
                    <a:pt x="1231" y="948"/>
                    <a:pt x="1231" y="948"/>
                    <a:pt x="1231" y="948"/>
                  </a:cubicBezTo>
                  <a:cubicBezTo>
                    <a:pt x="1230" y="949"/>
                    <a:pt x="1230" y="949"/>
                    <a:pt x="1230" y="950"/>
                  </a:cubicBezTo>
                  <a:cubicBezTo>
                    <a:pt x="1230" y="951"/>
                    <a:pt x="1230" y="952"/>
                    <a:pt x="1230" y="952"/>
                  </a:cubicBezTo>
                  <a:cubicBezTo>
                    <a:pt x="1231" y="953"/>
                    <a:pt x="1231" y="953"/>
                    <a:pt x="1231" y="953"/>
                  </a:cubicBezTo>
                  <a:cubicBezTo>
                    <a:pt x="1232" y="954"/>
                    <a:pt x="1232" y="954"/>
                    <a:pt x="1233" y="955"/>
                  </a:cubicBezTo>
                  <a:cubicBezTo>
                    <a:pt x="1235" y="956"/>
                    <a:pt x="1239" y="959"/>
                    <a:pt x="1246" y="963"/>
                  </a:cubicBezTo>
                  <a:cubicBezTo>
                    <a:pt x="1293" y="993"/>
                    <a:pt x="1450" y="1085"/>
                    <a:pt x="1596" y="1173"/>
                  </a:cubicBezTo>
                  <a:cubicBezTo>
                    <a:pt x="1669" y="1217"/>
                    <a:pt x="1739" y="1259"/>
                    <a:pt x="1790" y="1292"/>
                  </a:cubicBezTo>
                  <a:cubicBezTo>
                    <a:pt x="1816" y="1309"/>
                    <a:pt x="1837" y="1323"/>
                    <a:pt x="1852" y="1334"/>
                  </a:cubicBezTo>
                  <a:cubicBezTo>
                    <a:pt x="1859" y="1339"/>
                    <a:pt x="1865" y="1344"/>
                    <a:pt x="1869" y="1347"/>
                  </a:cubicBezTo>
                  <a:cubicBezTo>
                    <a:pt x="1871" y="1349"/>
                    <a:pt x="1872" y="1350"/>
                    <a:pt x="1873" y="1351"/>
                  </a:cubicBezTo>
                  <a:cubicBezTo>
                    <a:pt x="1873" y="1352"/>
                    <a:pt x="1873" y="1352"/>
                    <a:pt x="1873" y="1352"/>
                  </a:cubicBezTo>
                  <a:cubicBezTo>
                    <a:pt x="1873" y="1352"/>
                    <a:pt x="1873" y="1352"/>
                    <a:pt x="1873" y="1352"/>
                  </a:cubicBezTo>
                  <a:cubicBezTo>
                    <a:pt x="1875" y="1352"/>
                    <a:pt x="1875" y="1352"/>
                    <a:pt x="1875" y="1352"/>
                  </a:cubicBezTo>
                  <a:cubicBezTo>
                    <a:pt x="1873" y="1352"/>
                    <a:pt x="1873" y="1352"/>
                    <a:pt x="1873" y="1352"/>
                  </a:cubicBezTo>
                  <a:cubicBezTo>
                    <a:pt x="1873" y="1352"/>
                    <a:pt x="1873" y="1352"/>
                    <a:pt x="1873" y="1352"/>
                  </a:cubicBezTo>
                  <a:cubicBezTo>
                    <a:pt x="1875" y="1352"/>
                    <a:pt x="1875" y="1352"/>
                    <a:pt x="1875" y="1352"/>
                  </a:cubicBezTo>
                  <a:cubicBezTo>
                    <a:pt x="1873" y="1352"/>
                    <a:pt x="1873" y="1352"/>
                    <a:pt x="1873" y="1352"/>
                  </a:cubicBezTo>
                  <a:cubicBezTo>
                    <a:pt x="1876" y="1352"/>
                    <a:pt x="1876" y="1352"/>
                    <a:pt x="1876" y="1352"/>
                  </a:cubicBezTo>
                  <a:cubicBezTo>
                    <a:pt x="1874" y="1350"/>
                    <a:pt x="1874" y="1350"/>
                    <a:pt x="1874" y="1350"/>
                  </a:cubicBezTo>
                  <a:cubicBezTo>
                    <a:pt x="1873" y="1351"/>
                    <a:pt x="1873" y="1351"/>
                    <a:pt x="1873" y="1352"/>
                  </a:cubicBezTo>
                  <a:cubicBezTo>
                    <a:pt x="1876" y="1352"/>
                    <a:pt x="1876" y="1352"/>
                    <a:pt x="1876" y="1352"/>
                  </a:cubicBezTo>
                  <a:cubicBezTo>
                    <a:pt x="1874" y="1350"/>
                    <a:pt x="1874" y="1350"/>
                    <a:pt x="1874" y="1350"/>
                  </a:cubicBezTo>
                  <a:cubicBezTo>
                    <a:pt x="1877" y="1352"/>
                    <a:pt x="1877" y="1352"/>
                    <a:pt x="1877" y="1352"/>
                  </a:cubicBezTo>
                  <a:cubicBezTo>
                    <a:pt x="1879" y="1349"/>
                    <a:pt x="1879" y="1349"/>
                    <a:pt x="1879" y="1349"/>
                  </a:cubicBezTo>
                  <a:cubicBezTo>
                    <a:pt x="1230" y="962"/>
                    <a:pt x="1230" y="962"/>
                    <a:pt x="1230" y="962"/>
                  </a:cubicBezTo>
                  <a:cubicBezTo>
                    <a:pt x="1228" y="961"/>
                    <a:pt x="1225" y="962"/>
                    <a:pt x="1224" y="964"/>
                  </a:cubicBezTo>
                  <a:cubicBezTo>
                    <a:pt x="1223" y="965"/>
                    <a:pt x="1224" y="968"/>
                    <a:pt x="1226" y="969"/>
                  </a:cubicBezTo>
                  <a:cubicBezTo>
                    <a:pt x="1873" y="1373"/>
                    <a:pt x="1873" y="1373"/>
                    <a:pt x="1873" y="1373"/>
                  </a:cubicBezTo>
                  <a:cubicBezTo>
                    <a:pt x="1875" y="1370"/>
                    <a:pt x="1875" y="1370"/>
                    <a:pt x="1875" y="1370"/>
                  </a:cubicBezTo>
                  <a:cubicBezTo>
                    <a:pt x="1871" y="1368"/>
                    <a:pt x="1871" y="1368"/>
                    <a:pt x="1871" y="1368"/>
                  </a:cubicBezTo>
                  <a:cubicBezTo>
                    <a:pt x="1875" y="1370"/>
                    <a:pt x="1875" y="1370"/>
                    <a:pt x="1875" y="1370"/>
                  </a:cubicBezTo>
                  <a:cubicBezTo>
                    <a:pt x="1873" y="1366"/>
                    <a:pt x="1873" y="1366"/>
                    <a:pt x="1873" y="1366"/>
                  </a:cubicBezTo>
                  <a:cubicBezTo>
                    <a:pt x="1873" y="1366"/>
                    <a:pt x="1872" y="1367"/>
                    <a:pt x="1871" y="1368"/>
                  </a:cubicBezTo>
                  <a:cubicBezTo>
                    <a:pt x="1875" y="1370"/>
                    <a:pt x="1875" y="1370"/>
                    <a:pt x="1875" y="1370"/>
                  </a:cubicBezTo>
                  <a:cubicBezTo>
                    <a:pt x="1873" y="1366"/>
                    <a:pt x="1873" y="1366"/>
                    <a:pt x="1873" y="1366"/>
                  </a:cubicBezTo>
                  <a:cubicBezTo>
                    <a:pt x="1874" y="1370"/>
                    <a:pt x="1874" y="1370"/>
                    <a:pt x="1874" y="1370"/>
                  </a:cubicBezTo>
                  <a:cubicBezTo>
                    <a:pt x="1874" y="1366"/>
                    <a:pt x="1874" y="1366"/>
                    <a:pt x="1874" y="1366"/>
                  </a:cubicBezTo>
                  <a:cubicBezTo>
                    <a:pt x="1874" y="1366"/>
                    <a:pt x="1874" y="1366"/>
                    <a:pt x="1873" y="1366"/>
                  </a:cubicBezTo>
                  <a:cubicBezTo>
                    <a:pt x="1874" y="1370"/>
                    <a:pt x="1874" y="1370"/>
                    <a:pt x="1874" y="1370"/>
                  </a:cubicBezTo>
                  <a:cubicBezTo>
                    <a:pt x="1874" y="1366"/>
                    <a:pt x="1874" y="1366"/>
                    <a:pt x="1874" y="1366"/>
                  </a:cubicBezTo>
                  <a:cubicBezTo>
                    <a:pt x="1874" y="1368"/>
                    <a:pt x="1874" y="1368"/>
                    <a:pt x="1874" y="1368"/>
                  </a:cubicBezTo>
                  <a:cubicBezTo>
                    <a:pt x="1875" y="1366"/>
                    <a:pt x="1875" y="1366"/>
                    <a:pt x="1875" y="1366"/>
                  </a:cubicBezTo>
                  <a:cubicBezTo>
                    <a:pt x="1875" y="1366"/>
                    <a:pt x="1875" y="1366"/>
                    <a:pt x="1874" y="1366"/>
                  </a:cubicBezTo>
                  <a:cubicBezTo>
                    <a:pt x="1874" y="1368"/>
                    <a:pt x="1874" y="1368"/>
                    <a:pt x="1874" y="1368"/>
                  </a:cubicBezTo>
                  <a:cubicBezTo>
                    <a:pt x="1875" y="1366"/>
                    <a:pt x="1875" y="1366"/>
                    <a:pt x="1875" y="1366"/>
                  </a:cubicBezTo>
                  <a:cubicBezTo>
                    <a:pt x="1875" y="1366"/>
                    <a:pt x="1873" y="1366"/>
                    <a:pt x="1872" y="1365"/>
                  </a:cubicBezTo>
                  <a:cubicBezTo>
                    <a:pt x="1865" y="1361"/>
                    <a:pt x="1849" y="1353"/>
                    <a:pt x="1827" y="1340"/>
                  </a:cubicBezTo>
                  <a:cubicBezTo>
                    <a:pt x="1751" y="1296"/>
                    <a:pt x="1600" y="1204"/>
                    <a:pt x="1468" y="1123"/>
                  </a:cubicBezTo>
                  <a:cubicBezTo>
                    <a:pt x="1403" y="1083"/>
                    <a:pt x="1341" y="1045"/>
                    <a:pt x="1297" y="1018"/>
                  </a:cubicBezTo>
                  <a:cubicBezTo>
                    <a:pt x="1274" y="1004"/>
                    <a:pt x="1256" y="993"/>
                    <a:pt x="1244" y="985"/>
                  </a:cubicBezTo>
                  <a:cubicBezTo>
                    <a:pt x="1237" y="981"/>
                    <a:pt x="1232" y="978"/>
                    <a:pt x="1229" y="976"/>
                  </a:cubicBezTo>
                  <a:cubicBezTo>
                    <a:pt x="1226" y="974"/>
                    <a:pt x="1224" y="973"/>
                    <a:pt x="1224" y="973"/>
                  </a:cubicBezTo>
                  <a:cubicBezTo>
                    <a:pt x="1223" y="972"/>
                    <a:pt x="1222" y="972"/>
                    <a:pt x="1221" y="972"/>
                  </a:cubicBezTo>
                  <a:cubicBezTo>
                    <a:pt x="1220" y="973"/>
                    <a:pt x="1219" y="973"/>
                    <a:pt x="1218" y="974"/>
                  </a:cubicBezTo>
                  <a:cubicBezTo>
                    <a:pt x="1218" y="975"/>
                    <a:pt x="1218" y="976"/>
                    <a:pt x="1218" y="977"/>
                  </a:cubicBezTo>
                  <a:cubicBezTo>
                    <a:pt x="1218" y="978"/>
                    <a:pt x="1219" y="979"/>
                    <a:pt x="1220" y="980"/>
                  </a:cubicBezTo>
                  <a:cubicBezTo>
                    <a:pt x="1220" y="980"/>
                    <a:pt x="1222" y="981"/>
                    <a:pt x="1227" y="984"/>
                  </a:cubicBezTo>
                  <a:cubicBezTo>
                    <a:pt x="1263" y="1006"/>
                    <a:pt x="1424" y="1106"/>
                    <a:pt x="1576" y="1200"/>
                  </a:cubicBezTo>
                  <a:cubicBezTo>
                    <a:pt x="1652" y="1247"/>
                    <a:pt x="1726" y="1293"/>
                    <a:pt x="1781" y="1328"/>
                  </a:cubicBezTo>
                  <a:cubicBezTo>
                    <a:pt x="1808" y="1345"/>
                    <a:pt x="1831" y="1360"/>
                    <a:pt x="1846" y="1370"/>
                  </a:cubicBezTo>
                  <a:cubicBezTo>
                    <a:pt x="1854" y="1375"/>
                    <a:pt x="1860" y="1379"/>
                    <a:pt x="1865" y="1382"/>
                  </a:cubicBezTo>
                  <a:cubicBezTo>
                    <a:pt x="1867" y="1383"/>
                    <a:pt x="1868" y="1384"/>
                    <a:pt x="1869" y="1385"/>
                  </a:cubicBezTo>
                  <a:cubicBezTo>
                    <a:pt x="1870" y="1385"/>
                    <a:pt x="1870" y="1386"/>
                    <a:pt x="1870" y="1386"/>
                  </a:cubicBezTo>
                  <a:cubicBezTo>
                    <a:pt x="1870" y="1386"/>
                    <a:pt x="1870" y="1386"/>
                    <a:pt x="1870" y="1386"/>
                  </a:cubicBezTo>
                  <a:cubicBezTo>
                    <a:pt x="1872" y="1384"/>
                    <a:pt x="1872" y="1384"/>
                    <a:pt x="1872" y="1384"/>
                  </a:cubicBezTo>
                  <a:cubicBezTo>
                    <a:pt x="1870" y="1386"/>
                    <a:pt x="1870" y="1386"/>
                    <a:pt x="1870" y="1386"/>
                  </a:cubicBezTo>
                  <a:cubicBezTo>
                    <a:pt x="1870" y="1386"/>
                    <a:pt x="1870" y="1386"/>
                    <a:pt x="1870" y="1386"/>
                  </a:cubicBezTo>
                  <a:cubicBezTo>
                    <a:pt x="1872" y="1384"/>
                    <a:pt x="1872" y="1384"/>
                    <a:pt x="1872" y="1384"/>
                  </a:cubicBezTo>
                  <a:cubicBezTo>
                    <a:pt x="1870" y="1386"/>
                    <a:pt x="1870" y="1386"/>
                    <a:pt x="1870" y="1386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70" y="1385"/>
                    <a:pt x="1870" y="1385"/>
                    <a:pt x="1870" y="1385"/>
                  </a:cubicBezTo>
                  <a:cubicBezTo>
                    <a:pt x="1870" y="1386"/>
                    <a:pt x="1870" y="1386"/>
                    <a:pt x="1870" y="1386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70" y="1385"/>
                    <a:pt x="1870" y="1385"/>
                    <a:pt x="1870" y="1385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69" y="1383"/>
                    <a:pt x="1869" y="1383"/>
                    <a:pt x="1869" y="1383"/>
                  </a:cubicBezTo>
                  <a:cubicBezTo>
                    <a:pt x="1869" y="1384"/>
                    <a:pt x="1870" y="1385"/>
                    <a:pt x="1870" y="1385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69" y="1383"/>
                    <a:pt x="1869" y="1383"/>
                    <a:pt x="1869" y="1383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70" y="1381"/>
                    <a:pt x="1870" y="1381"/>
                    <a:pt x="1870" y="1381"/>
                  </a:cubicBezTo>
                  <a:cubicBezTo>
                    <a:pt x="1869" y="1382"/>
                    <a:pt x="1869" y="1383"/>
                    <a:pt x="1869" y="1383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70" y="1381"/>
                    <a:pt x="1870" y="1381"/>
                    <a:pt x="1870" y="1381"/>
                  </a:cubicBezTo>
                  <a:cubicBezTo>
                    <a:pt x="1873" y="1383"/>
                    <a:pt x="1873" y="1383"/>
                    <a:pt x="1873" y="1383"/>
                  </a:cubicBezTo>
                  <a:cubicBezTo>
                    <a:pt x="1875" y="1380"/>
                    <a:pt x="1875" y="1380"/>
                    <a:pt x="1875" y="1380"/>
                  </a:cubicBezTo>
                  <a:cubicBezTo>
                    <a:pt x="1214" y="987"/>
                    <a:pt x="1214" y="987"/>
                    <a:pt x="1214" y="987"/>
                  </a:cubicBezTo>
                  <a:cubicBezTo>
                    <a:pt x="1212" y="986"/>
                    <a:pt x="1210" y="987"/>
                    <a:pt x="1209" y="989"/>
                  </a:cubicBezTo>
                  <a:cubicBezTo>
                    <a:pt x="1207" y="990"/>
                    <a:pt x="1208" y="993"/>
                    <a:pt x="1210" y="994"/>
                  </a:cubicBezTo>
                  <a:cubicBezTo>
                    <a:pt x="1871" y="1407"/>
                    <a:pt x="1871" y="1407"/>
                    <a:pt x="1871" y="1407"/>
                  </a:cubicBezTo>
                  <a:cubicBezTo>
                    <a:pt x="1873" y="1408"/>
                    <a:pt x="1875" y="1408"/>
                    <a:pt x="1877" y="1406"/>
                  </a:cubicBezTo>
                  <a:cubicBezTo>
                    <a:pt x="1878" y="1404"/>
                    <a:pt x="1877" y="1402"/>
                    <a:pt x="1875" y="1400"/>
                  </a:cubicBezTo>
                  <a:cubicBezTo>
                    <a:pt x="1875" y="1400"/>
                    <a:pt x="1721" y="1301"/>
                    <a:pt x="1561" y="1202"/>
                  </a:cubicBezTo>
                  <a:cubicBezTo>
                    <a:pt x="1482" y="1153"/>
                    <a:pt x="1400" y="1103"/>
                    <a:pt x="1337" y="1066"/>
                  </a:cubicBezTo>
                  <a:cubicBezTo>
                    <a:pt x="1305" y="1047"/>
                    <a:pt x="1277" y="1032"/>
                    <a:pt x="1256" y="1021"/>
                  </a:cubicBezTo>
                  <a:cubicBezTo>
                    <a:pt x="1246" y="1015"/>
                    <a:pt x="1237" y="1011"/>
                    <a:pt x="1230" y="1008"/>
                  </a:cubicBezTo>
                  <a:cubicBezTo>
                    <a:pt x="1227" y="1007"/>
                    <a:pt x="1224" y="1005"/>
                    <a:pt x="1221" y="1005"/>
                  </a:cubicBezTo>
                  <a:cubicBezTo>
                    <a:pt x="1219" y="1004"/>
                    <a:pt x="1216" y="1003"/>
                    <a:pt x="1214" y="1003"/>
                  </a:cubicBezTo>
                  <a:cubicBezTo>
                    <a:pt x="1214" y="1003"/>
                    <a:pt x="1213" y="1003"/>
                    <a:pt x="1212" y="1004"/>
                  </a:cubicBezTo>
                  <a:cubicBezTo>
                    <a:pt x="1211" y="1004"/>
                    <a:pt x="1210" y="1005"/>
                    <a:pt x="1209" y="1006"/>
                  </a:cubicBezTo>
                  <a:cubicBezTo>
                    <a:pt x="1212" y="1008"/>
                    <a:pt x="1212" y="1008"/>
                    <a:pt x="1212" y="1008"/>
                  </a:cubicBezTo>
                  <a:cubicBezTo>
                    <a:pt x="1209" y="1006"/>
                    <a:pt x="1209" y="1006"/>
                    <a:pt x="1209" y="1006"/>
                  </a:cubicBezTo>
                  <a:cubicBezTo>
                    <a:pt x="1209" y="1007"/>
                    <a:pt x="1208" y="1007"/>
                    <a:pt x="1208" y="1008"/>
                  </a:cubicBezTo>
                  <a:cubicBezTo>
                    <a:pt x="1209" y="1009"/>
                    <a:pt x="1209" y="1010"/>
                    <a:pt x="1209" y="1010"/>
                  </a:cubicBezTo>
                  <a:cubicBezTo>
                    <a:pt x="1210" y="1011"/>
                    <a:pt x="1210" y="1012"/>
                    <a:pt x="1211" y="1012"/>
                  </a:cubicBezTo>
                  <a:cubicBezTo>
                    <a:pt x="1212" y="1013"/>
                    <a:pt x="1213" y="1015"/>
                    <a:pt x="1216" y="1016"/>
                  </a:cubicBezTo>
                  <a:cubicBezTo>
                    <a:pt x="1224" y="1023"/>
                    <a:pt x="1240" y="1033"/>
                    <a:pt x="1262" y="1048"/>
                  </a:cubicBezTo>
                  <a:cubicBezTo>
                    <a:pt x="1418" y="1149"/>
                    <a:pt x="1871" y="1424"/>
                    <a:pt x="1871" y="1424"/>
                  </a:cubicBezTo>
                  <a:cubicBezTo>
                    <a:pt x="1873" y="1421"/>
                    <a:pt x="1873" y="1421"/>
                    <a:pt x="1873" y="1421"/>
                  </a:cubicBezTo>
                  <a:cubicBezTo>
                    <a:pt x="1869" y="1418"/>
                    <a:pt x="1869" y="1418"/>
                    <a:pt x="1869" y="1418"/>
                  </a:cubicBezTo>
                  <a:cubicBezTo>
                    <a:pt x="1873" y="1420"/>
                    <a:pt x="1873" y="1420"/>
                    <a:pt x="1873" y="1420"/>
                  </a:cubicBezTo>
                  <a:cubicBezTo>
                    <a:pt x="1871" y="1417"/>
                    <a:pt x="1871" y="1417"/>
                    <a:pt x="1871" y="1417"/>
                  </a:cubicBezTo>
                  <a:cubicBezTo>
                    <a:pt x="1871" y="1417"/>
                    <a:pt x="1870" y="1418"/>
                    <a:pt x="1869" y="1418"/>
                  </a:cubicBezTo>
                  <a:cubicBezTo>
                    <a:pt x="1873" y="1420"/>
                    <a:pt x="1873" y="1420"/>
                    <a:pt x="1873" y="1420"/>
                  </a:cubicBezTo>
                  <a:cubicBezTo>
                    <a:pt x="1871" y="1417"/>
                    <a:pt x="1871" y="1417"/>
                    <a:pt x="1871" y="1417"/>
                  </a:cubicBezTo>
                  <a:cubicBezTo>
                    <a:pt x="1872" y="1420"/>
                    <a:pt x="1872" y="1420"/>
                    <a:pt x="1872" y="1420"/>
                  </a:cubicBezTo>
                  <a:cubicBezTo>
                    <a:pt x="1872" y="1417"/>
                    <a:pt x="1872" y="1417"/>
                    <a:pt x="1872" y="1417"/>
                  </a:cubicBezTo>
                  <a:cubicBezTo>
                    <a:pt x="1872" y="1417"/>
                    <a:pt x="1872" y="1417"/>
                    <a:pt x="1871" y="1417"/>
                  </a:cubicBezTo>
                  <a:cubicBezTo>
                    <a:pt x="1872" y="1420"/>
                    <a:pt x="1872" y="1420"/>
                    <a:pt x="1872" y="1420"/>
                  </a:cubicBezTo>
                  <a:cubicBezTo>
                    <a:pt x="1872" y="1417"/>
                    <a:pt x="1872" y="1417"/>
                    <a:pt x="1872" y="1417"/>
                  </a:cubicBezTo>
                  <a:cubicBezTo>
                    <a:pt x="1872" y="1419"/>
                    <a:pt x="1872" y="1419"/>
                    <a:pt x="1872" y="1419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2" y="1417"/>
                    <a:pt x="1872" y="1417"/>
                    <a:pt x="1872" y="1417"/>
                  </a:cubicBezTo>
                  <a:cubicBezTo>
                    <a:pt x="1872" y="1419"/>
                    <a:pt x="1872" y="1419"/>
                    <a:pt x="1872" y="1419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3" y="1417"/>
                    <a:pt x="1873" y="1417"/>
                    <a:pt x="1873" y="1417"/>
                  </a:cubicBezTo>
                  <a:cubicBezTo>
                    <a:pt x="1872" y="1417"/>
                    <a:pt x="1871" y="1416"/>
                    <a:pt x="1869" y="1415"/>
                  </a:cubicBezTo>
                  <a:cubicBezTo>
                    <a:pt x="1861" y="1412"/>
                    <a:pt x="1845" y="1403"/>
                    <a:pt x="1823" y="1390"/>
                  </a:cubicBezTo>
                  <a:cubicBezTo>
                    <a:pt x="1745" y="1346"/>
                    <a:pt x="1593" y="1253"/>
                    <a:pt x="1461" y="1171"/>
                  </a:cubicBezTo>
                  <a:cubicBezTo>
                    <a:pt x="1394" y="1131"/>
                    <a:pt x="1333" y="1093"/>
                    <a:pt x="1288" y="1065"/>
                  </a:cubicBezTo>
                  <a:cubicBezTo>
                    <a:pt x="1265" y="1051"/>
                    <a:pt x="1247" y="1040"/>
                    <a:pt x="1234" y="1032"/>
                  </a:cubicBezTo>
                  <a:cubicBezTo>
                    <a:pt x="1228" y="1028"/>
                    <a:pt x="1223" y="1025"/>
                    <a:pt x="1220" y="1023"/>
                  </a:cubicBezTo>
                  <a:cubicBezTo>
                    <a:pt x="1216" y="1021"/>
                    <a:pt x="1215" y="1019"/>
                    <a:pt x="1215" y="1019"/>
                  </a:cubicBezTo>
                  <a:cubicBezTo>
                    <a:pt x="1214" y="1019"/>
                    <a:pt x="1213" y="1019"/>
                    <a:pt x="1212" y="1019"/>
                  </a:cubicBezTo>
                  <a:cubicBezTo>
                    <a:pt x="1211" y="1019"/>
                    <a:pt x="1210" y="1020"/>
                    <a:pt x="1209" y="1021"/>
                  </a:cubicBezTo>
                  <a:cubicBezTo>
                    <a:pt x="1209" y="1022"/>
                    <a:pt x="1208" y="1023"/>
                    <a:pt x="1209" y="1024"/>
                  </a:cubicBezTo>
                  <a:cubicBezTo>
                    <a:pt x="1209" y="1025"/>
                    <a:pt x="1210" y="1026"/>
                    <a:pt x="1210" y="1026"/>
                  </a:cubicBezTo>
                  <a:cubicBezTo>
                    <a:pt x="1210" y="1026"/>
                    <a:pt x="1377" y="1129"/>
                    <a:pt x="1543" y="1232"/>
                  </a:cubicBezTo>
                  <a:cubicBezTo>
                    <a:pt x="1626" y="1284"/>
                    <a:pt x="1709" y="1336"/>
                    <a:pt x="1772" y="1375"/>
                  </a:cubicBezTo>
                  <a:cubicBezTo>
                    <a:pt x="1803" y="1394"/>
                    <a:pt x="1829" y="1411"/>
                    <a:pt x="1847" y="1422"/>
                  </a:cubicBezTo>
                  <a:cubicBezTo>
                    <a:pt x="1856" y="1428"/>
                    <a:pt x="1863" y="1433"/>
                    <a:pt x="1868" y="1436"/>
                  </a:cubicBezTo>
                  <a:cubicBezTo>
                    <a:pt x="1870" y="1438"/>
                    <a:pt x="1872" y="1439"/>
                    <a:pt x="1873" y="1440"/>
                  </a:cubicBezTo>
                  <a:cubicBezTo>
                    <a:pt x="1874" y="1440"/>
                    <a:pt x="1874" y="1441"/>
                    <a:pt x="1875" y="1441"/>
                  </a:cubicBezTo>
                  <a:cubicBezTo>
                    <a:pt x="1875" y="1441"/>
                    <a:pt x="1875" y="1441"/>
                    <a:pt x="1875" y="1441"/>
                  </a:cubicBezTo>
                  <a:cubicBezTo>
                    <a:pt x="1876" y="1440"/>
                    <a:pt x="1876" y="1440"/>
                    <a:pt x="1876" y="1440"/>
                  </a:cubicBezTo>
                  <a:cubicBezTo>
                    <a:pt x="1875" y="1441"/>
                    <a:pt x="1875" y="1441"/>
                    <a:pt x="1875" y="1441"/>
                  </a:cubicBezTo>
                  <a:cubicBezTo>
                    <a:pt x="1875" y="1441"/>
                    <a:pt x="1875" y="1441"/>
                    <a:pt x="1875" y="1441"/>
                  </a:cubicBezTo>
                  <a:cubicBezTo>
                    <a:pt x="1876" y="1440"/>
                    <a:pt x="1876" y="1440"/>
                    <a:pt x="1876" y="1440"/>
                  </a:cubicBezTo>
                  <a:cubicBezTo>
                    <a:pt x="1875" y="1441"/>
                    <a:pt x="1875" y="1441"/>
                    <a:pt x="1875" y="1441"/>
                  </a:cubicBezTo>
                  <a:cubicBezTo>
                    <a:pt x="1877" y="1439"/>
                    <a:pt x="1877" y="1439"/>
                    <a:pt x="1877" y="1439"/>
                  </a:cubicBezTo>
                  <a:cubicBezTo>
                    <a:pt x="1874" y="1440"/>
                    <a:pt x="1874" y="1440"/>
                    <a:pt x="1874" y="1440"/>
                  </a:cubicBezTo>
                  <a:cubicBezTo>
                    <a:pt x="1875" y="1441"/>
                    <a:pt x="1875" y="1441"/>
                    <a:pt x="1875" y="1441"/>
                  </a:cubicBezTo>
                  <a:cubicBezTo>
                    <a:pt x="1877" y="1439"/>
                    <a:pt x="1877" y="1439"/>
                    <a:pt x="1877" y="1439"/>
                  </a:cubicBezTo>
                  <a:cubicBezTo>
                    <a:pt x="1874" y="1440"/>
                    <a:pt x="1874" y="1440"/>
                    <a:pt x="1874" y="1440"/>
                  </a:cubicBezTo>
                  <a:cubicBezTo>
                    <a:pt x="1878" y="1439"/>
                    <a:pt x="1878" y="1439"/>
                    <a:pt x="1878" y="1439"/>
                  </a:cubicBezTo>
                  <a:cubicBezTo>
                    <a:pt x="1874" y="1439"/>
                    <a:pt x="1874" y="1439"/>
                    <a:pt x="1874" y="1439"/>
                  </a:cubicBezTo>
                  <a:cubicBezTo>
                    <a:pt x="1874" y="1439"/>
                    <a:pt x="1874" y="1440"/>
                    <a:pt x="1874" y="1440"/>
                  </a:cubicBezTo>
                  <a:cubicBezTo>
                    <a:pt x="1878" y="1439"/>
                    <a:pt x="1878" y="1439"/>
                    <a:pt x="1878" y="1439"/>
                  </a:cubicBezTo>
                  <a:cubicBezTo>
                    <a:pt x="1874" y="1439"/>
                    <a:pt x="1874" y="1439"/>
                    <a:pt x="1874" y="1439"/>
                  </a:cubicBezTo>
                  <a:cubicBezTo>
                    <a:pt x="1878" y="1439"/>
                    <a:pt x="1878" y="1439"/>
                    <a:pt x="1878" y="1439"/>
                  </a:cubicBezTo>
                  <a:cubicBezTo>
                    <a:pt x="1874" y="1436"/>
                    <a:pt x="1874" y="1436"/>
                    <a:pt x="1874" y="1436"/>
                  </a:cubicBezTo>
                  <a:cubicBezTo>
                    <a:pt x="1874" y="1437"/>
                    <a:pt x="1874" y="1438"/>
                    <a:pt x="1874" y="1439"/>
                  </a:cubicBezTo>
                  <a:cubicBezTo>
                    <a:pt x="1878" y="1439"/>
                    <a:pt x="1878" y="1439"/>
                    <a:pt x="1878" y="1439"/>
                  </a:cubicBezTo>
                  <a:cubicBezTo>
                    <a:pt x="1874" y="1436"/>
                    <a:pt x="1874" y="1436"/>
                    <a:pt x="1874" y="1436"/>
                  </a:cubicBezTo>
                  <a:cubicBezTo>
                    <a:pt x="1878" y="1439"/>
                    <a:pt x="1878" y="1439"/>
                    <a:pt x="1878" y="1439"/>
                  </a:cubicBezTo>
                  <a:cubicBezTo>
                    <a:pt x="1880" y="1435"/>
                    <a:pt x="1880" y="1435"/>
                    <a:pt x="1880" y="1435"/>
                  </a:cubicBezTo>
                  <a:cubicBezTo>
                    <a:pt x="1880" y="1435"/>
                    <a:pt x="1721" y="1337"/>
                    <a:pt x="1560" y="1238"/>
                  </a:cubicBezTo>
                  <a:cubicBezTo>
                    <a:pt x="1479" y="1189"/>
                    <a:pt x="1398" y="1140"/>
                    <a:pt x="1335" y="1103"/>
                  </a:cubicBezTo>
                  <a:cubicBezTo>
                    <a:pt x="1304" y="1085"/>
                    <a:pt x="1277" y="1069"/>
                    <a:pt x="1257" y="1058"/>
                  </a:cubicBezTo>
                  <a:cubicBezTo>
                    <a:pt x="1247" y="1053"/>
                    <a:pt x="1239" y="1049"/>
                    <a:pt x="1233" y="1046"/>
                  </a:cubicBezTo>
                  <a:cubicBezTo>
                    <a:pt x="1230" y="1044"/>
                    <a:pt x="1228" y="1043"/>
                    <a:pt x="1226" y="1042"/>
                  </a:cubicBezTo>
                  <a:cubicBezTo>
                    <a:pt x="1225" y="1042"/>
                    <a:pt x="1224" y="1042"/>
                    <a:pt x="1223" y="1041"/>
                  </a:cubicBezTo>
                  <a:cubicBezTo>
                    <a:pt x="1222" y="1041"/>
                    <a:pt x="1221" y="1041"/>
                    <a:pt x="1220" y="1041"/>
                  </a:cubicBezTo>
                  <a:cubicBezTo>
                    <a:pt x="1220" y="1041"/>
                    <a:pt x="1219" y="1041"/>
                    <a:pt x="1219" y="1041"/>
                  </a:cubicBezTo>
                  <a:cubicBezTo>
                    <a:pt x="1218" y="1041"/>
                    <a:pt x="1217" y="1042"/>
                    <a:pt x="1216" y="1043"/>
                  </a:cubicBezTo>
                  <a:cubicBezTo>
                    <a:pt x="1216" y="1044"/>
                    <a:pt x="1216" y="1045"/>
                    <a:pt x="1216" y="1046"/>
                  </a:cubicBezTo>
                  <a:cubicBezTo>
                    <a:pt x="1216" y="1047"/>
                    <a:pt x="1217" y="1048"/>
                    <a:pt x="1218" y="1049"/>
                  </a:cubicBezTo>
                  <a:cubicBezTo>
                    <a:pt x="1218" y="1049"/>
                    <a:pt x="1220" y="1050"/>
                    <a:pt x="1225" y="1053"/>
                  </a:cubicBezTo>
                  <a:cubicBezTo>
                    <a:pt x="1261" y="1075"/>
                    <a:pt x="1424" y="1174"/>
                    <a:pt x="1578" y="1269"/>
                  </a:cubicBezTo>
                  <a:cubicBezTo>
                    <a:pt x="1655" y="1317"/>
                    <a:pt x="1729" y="1363"/>
                    <a:pt x="1785" y="1398"/>
                  </a:cubicBezTo>
                  <a:cubicBezTo>
                    <a:pt x="1812" y="1416"/>
                    <a:pt x="1835" y="1431"/>
                    <a:pt x="1851" y="1441"/>
                  </a:cubicBezTo>
                  <a:cubicBezTo>
                    <a:pt x="1859" y="1447"/>
                    <a:pt x="1865" y="1451"/>
                    <a:pt x="1869" y="1454"/>
                  </a:cubicBezTo>
                  <a:cubicBezTo>
                    <a:pt x="1872" y="1456"/>
                    <a:pt x="1873" y="1457"/>
                    <a:pt x="1874" y="1458"/>
                  </a:cubicBezTo>
                  <a:cubicBezTo>
                    <a:pt x="1875" y="1458"/>
                    <a:pt x="1875" y="1458"/>
                    <a:pt x="1875" y="1458"/>
                  </a:cubicBezTo>
                  <a:cubicBezTo>
                    <a:pt x="1875" y="1458"/>
                    <a:pt x="1875" y="1458"/>
                    <a:pt x="1875" y="1458"/>
                  </a:cubicBezTo>
                  <a:cubicBezTo>
                    <a:pt x="1877" y="1457"/>
                    <a:pt x="1877" y="1457"/>
                    <a:pt x="1877" y="1457"/>
                  </a:cubicBezTo>
                  <a:cubicBezTo>
                    <a:pt x="1875" y="1458"/>
                    <a:pt x="1875" y="1458"/>
                    <a:pt x="1875" y="1458"/>
                  </a:cubicBezTo>
                  <a:cubicBezTo>
                    <a:pt x="1875" y="1458"/>
                    <a:pt x="1875" y="1458"/>
                    <a:pt x="1875" y="1458"/>
                  </a:cubicBezTo>
                  <a:cubicBezTo>
                    <a:pt x="1877" y="1457"/>
                    <a:pt x="1877" y="1457"/>
                    <a:pt x="1877" y="1457"/>
                  </a:cubicBezTo>
                  <a:cubicBezTo>
                    <a:pt x="1875" y="1458"/>
                    <a:pt x="1875" y="1458"/>
                    <a:pt x="1875" y="1458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4" y="1457"/>
                    <a:pt x="1874" y="1457"/>
                    <a:pt x="1874" y="1457"/>
                  </a:cubicBezTo>
                  <a:cubicBezTo>
                    <a:pt x="1874" y="1457"/>
                    <a:pt x="1875" y="1458"/>
                    <a:pt x="1875" y="1458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4" y="1457"/>
                    <a:pt x="1874" y="1457"/>
                    <a:pt x="1874" y="1457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5" y="1455"/>
                    <a:pt x="1875" y="1455"/>
                    <a:pt x="1875" y="1455"/>
                  </a:cubicBezTo>
                  <a:cubicBezTo>
                    <a:pt x="1874" y="1455"/>
                    <a:pt x="1874" y="1456"/>
                    <a:pt x="1874" y="1457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5" y="1455"/>
                    <a:pt x="1875" y="1455"/>
                    <a:pt x="1875" y="1455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5" y="1454"/>
                    <a:pt x="1875" y="1454"/>
                    <a:pt x="1875" y="1454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7" y="1453"/>
                    <a:pt x="1877" y="1453"/>
                    <a:pt x="1877" y="1453"/>
                  </a:cubicBezTo>
                  <a:cubicBezTo>
                    <a:pt x="1876" y="1453"/>
                    <a:pt x="1876" y="1454"/>
                    <a:pt x="1875" y="1454"/>
                  </a:cubicBezTo>
                  <a:cubicBezTo>
                    <a:pt x="1878" y="1457"/>
                    <a:pt x="1878" y="1457"/>
                    <a:pt x="1878" y="1457"/>
                  </a:cubicBezTo>
                  <a:cubicBezTo>
                    <a:pt x="1877" y="1453"/>
                    <a:pt x="1877" y="1453"/>
                    <a:pt x="1877" y="1453"/>
                  </a:cubicBezTo>
                  <a:cubicBezTo>
                    <a:pt x="1878" y="1456"/>
                    <a:pt x="1878" y="1456"/>
                    <a:pt x="1878" y="1456"/>
                  </a:cubicBezTo>
                  <a:cubicBezTo>
                    <a:pt x="1878" y="1453"/>
                    <a:pt x="1878" y="1453"/>
                    <a:pt x="1878" y="1453"/>
                  </a:cubicBezTo>
                  <a:cubicBezTo>
                    <a:pt x="1878" y="1453"/>
                    <a:pt x="1878" y="1453"/>
                    <a:pt x="1877" y="1453"/>
                  </a:cubicBezTo>
                  <a:cubicBezTo>
                    <a:pt x="1878" y="1456"/>
                    <a:pt x="1878" y="1456"/>
                    <a:pt x="1878" y="1456"/>
                  </a:cubicBezTo>
                  <a:cubicBezTo>
                    <a:pt x="1878" y="1453"/>
                    <a:pt x="1878" y="1453"/>
                    <a:pt x="1878" y="1453"/>
                  </a:cubicBezTo>
                  <a:cubicBezTo>
                    <a:pt x="1878" y="1455"/>
                    <a:pt x="1878" y="1455"/>
                    <a:pt x="1878" y="1455"/>
                  </a:cubicBezTo>
                  <a:cubicBezTo>
                    <a:pt x="1879" y="1453"/>
                    <a:pt x="1879" y="1453"/>
                    <a:pt x="1879" y="1453"/>
                  </a:cubicBezTo>
                  <a:cubicBezTo>
                    <a:pt x="1879" y="1453"/>
                    <a:pt x="1879" y="1453"/>
                    <a:pt x="1878" y="1453"/>
                  </a:cubicBezTo>
                  <a:cubicBezTo>
                    <a:pt x="1878" y="1455"/>
                    <a:pt x="1878" y="1455"/>
                    <a:pt x="1878" y="1455"/>
                  </a:cubicBezTo>
                  <a:cubicBezTo>
                    <a:pt x="1879" y="1453"/>
                    <a:pt x="1879" y="1453"/>
                    <a:pt x="1879" y="1453"/>
                  </a:cubicBezTo>
                  <a:cubicBezTo>
                    <a:pt x="1879" y="1453"/>
                    <a:pt x="1878" y="1452"/>
                    <a:pt x="1876" y="1452"/>
                  </a:cubicBezTo>
                  <a:cubicBezTo>
                    <a:pt x="1869" y="1448"/>
                    <a:pt x="1855" y="1440"/>
                    <a:pt x="1834" y="1429"/>
                  </a:cubicBezTo>
                  <a:cubicBezTo>
                    <a:pt x="1763" y="1388"/>
                    <a:pt x="1621" y="1303"/>
                    <a:pt x="1496" y="1228"/>
                  </a:cubicBezTo>
                  <a:cubicBezTo>
                    <a:pt x="1434" y="1190"/>
                    <a:pt x="1376" y="1156"/>
                    <a:pt x="1334" y="1130"/>
                  </a:cubicBezTo>
                  <a:cubicBezTo>
                    <a:pt x="1313" y="1117"/>
                    <a:pt x="1296" y="1107"/>
                    <a:pt x="1284" y="1100"/>
                  </a:cubicBezTo>
                  <a:cubicBezTo>
                    <a:pt x="1278" y="1096"/>
                    <a:pt x="1273" y="1093"/>
                    <a:pt x="1270" y="1092"/>
                  </a:cubicBezTo>
                  <a:cubicBezTo>
                    <a:pt x="1268" y="1091"/>
                    <a:pt x="1267" y="1090"/>
                    <a:pt x="1266" y="1089"/>
                  </a:cubicBezTo>
                  <a:cubicBezTo>
                    <a:pt x="1266" y="1089"/>
                    <a:pt x="1265" y="1089"/>
                    <a:pt x="1265" y="1089"/>
                  </a:cubicBezTo>
                  <a:cubicBezTo>
                    <a:pt x="1265" y="1089"/>
                    <a:pt x="1265" y="1089"/>
                    <a:pt x="1265" y="1089"/>
                  </a:cubicBezTo>
                  <a:cubicBezTo>
                    <a:pt x="1265" y="1088"/>
                    <a:pt x="1265" y="1088"/>
                    <a:pt x="1265" y="1088"/>
                  </a:cubicBezTo>
                  <a:cubicBezTo>
                    <a:pt x="1264" y="1088"/>
                    <a:pt x="1264" y="1088"/>
                    <a:pt x="1264" y="1088"/>
                  </a:cubicBezTo>
                  <a:cubicBezTo>
                    <a:pt x="1264" y="1088"/>
                    <a:pt x="1264" y="1088"/>
                    <a:pt x="1264" y="1088"/>
                  </a:cubicBezTo>
                  <a:cubicBezTo>
                    <a:pt x="1264" y="1088"/>
                    <a:pt x="1264" y="1088"/>
                    <a:pt x="1263" y="1088"/>
                  </a:cubicBezTo>
                  <a:cubicBezTo>
                    <a:pt x="1261" y="1088"/>
                    <a:pt x="1260" y="1089"/>
                    <a:pt x="1259" y="1090"/>
                  </a:cubicBezTo>
                  <a:cubicBezTo>
                    <a:pt x="1259" y="1091"/>
                    <a:pt x="1259" y="1092"/>
                    <a:pt x="1259" y="1092"/>
                  </a:cubicBezTo>
                  <a:cubicBezTo>
                    <a:pt x="1259" y="1094"/>
                    <a:pt x="1259" y="1095"/>
                    <a:pt x="1260" y="1096"/>
                  </a:cubicBezTo>
                  <a:cubicBezTo>
                    <a:pt x="1261" y="1097"/>
                    <a:pt x="1262" y="1098"/>
                    <a:pt x="1264" y="1100"/>
                  </a:cubicBezTo>
                  <a:cubicBezTo>
                    <a:pt x="1267" y="1103"/>
                    <a:pt x="1273" y="1107"/>
                    <a:pt x="1280" y="1112"/>
                  </a:cubicBezTo>
                  <a:cubicBezTo>
                    <a:pt x="1306" y="1131"/>
                    <a:pt x="1356" y="1163"/>
                    <a:pt x="1417" y="1201"/>
                  </a:cubicBezTo>
                  <a:cubicBezTo>
                    <a:pt x="1599" y="1315"/>
                    <a:pt x="1876" y="1480"/>
                    <a:pt x="1876" y="1480"/>
                  </a:cubicBezTo>
                  <a:cubicBezTo>
                    <a:pt x="1878" y="1481"/>
                    <a:pt x="1880" y="1480"/>
                    <a:pt x="1881" y="1478"/>
                  </a:cubicBezTo>
                  <a:cubicBezTo>
                    <a:pt x="1882" y="1476"/>
                    <a:pt x="1882" y="1474"/>
                    <a:pt x="1880" y="1473"/>
                  </a:cubicBezTo>
                  <a:cubicBezTo>
                    <a:pt x="1281" y="1112"/>
                    <a:pt x="1281" y="1112"/>
                    <a:pt x="1281" y="1112"/>
                  </a:cubicBezTo>
                  <a:cubicBezTo>
                    <a:pt x="1280" y="1111"/>
                    <a:pt x="1279" y="1111"/>
                    <a:pt x="1278" y="1112"/>
                  </a:cubicBezTo>
                  <a:cubicBezTo>
                    <a:pt x="1277" y="1112"/>
                    <a:pt x="1276" y="1112"/>
                    <a:pt x="1276" y="1113"/>
                  </a:cubicBezTo>
                  <a:cubicBezTo>
                    <a:pt x="1275" y="1114"/>
                    <a:pt x="1275" y="1115"/>
                    <a:pt x="1275" y="1116"/>
                  </a:cubicBezTo>
                  <a:cubicBezTo>
                    <a:pt x="1276" y="1117"/>
                    <a:pt x="1276" y="1118"/>
                    <a:pt x="1277" y="1119"/>
                  </a:cubicBezTo>
                  <a:cubicBezTo>
                    <a:pt x="1277" y="1119"/>
                    <a:pt x="1279" y="1120"/>
                    <a:pt x="1284" y="1123"/>
                  </a:cubicBezTo>
                  <a:cubicBezTo>
                    <a:pt x="1316" y="1142"/>
                    <a:pt x="1463" y="1230"/>
                    <a:pt x="1602" y="1315"/>
                  </a:cubicBezTo>
                  <a:cubicBezTo>
                    <a:pt x="1672" y="1358"/>
                    <a:pt x="1739" y="1400"/>
                    <a:pt x="1789" y="1432"/>
                  </a:cubicBezTo>
                  <a:cubicBezTo>
                    <a:pt x="1814" y="1448"/>
                    <a:pt x="1834" y="1461"/>
                    <a:pt x="1849" y="1471"/>
                  </a:cubicBezTo>
                  <a:cubicBezTo>
                    <a:pt x="1856" y="1476"/>
                    <a:pt x="1862" y="1480"/>
                    <a:pt x="1865" y="1483"/>
                  </a:cubicBezTo>
                  <a:cubicBezTo>
                    <a:pt x="1867" y="1485"/>
                    <a:pt x="1868" y="1486"/>
                    <a:pt x="1869" y="1487"/>
                  </a:cubicBezTo>
                  <a:cubicBezTo>
                    <a:pt x="1870" y="1487"/>
                    <a:pt x="1870" y="1488"/>
                    <a:pt x="1870" y="1488"/>
                  </a:cubicBezTo>
                  <a:cubicBezTo>
                    <a:pt x="1870" y="1488"/>
                    <a:pt x="1870" y="1488"/>
                    <a:pt x="1870" y="1488"/>
                  </a:cubicBezTo>
                  <a:cubicBezTo>
                    <a:pt x="1870" y="1488"/>
                    <a:pt x="1870" y="1488"/>
                    <a:pt x="1870" y="1488"/>
                  </a:cubicBezTo>
                  <a:cubicBezTo>
                    <a:pt x="1870" y="1488"/>
                    <a:pt x="1870" y="1488"/>
                    <a:pt x="1870" y="1488"/>
                  </a:cubicBezTo>
                  <a:cubicBezTo>
                    <a:pt x="1870" y="1488"/>
                    <a:pt x="1870" y="1488"/>
                    <a:pt x="1870" y="1488"/>
                  </a:cubicBezTo>
                  <a:cubicBezTo>
                    <a:pt x="1870" y="1488"/>
                    <a:pt x="1870" y="1488"/>
                    <a:pt x="1870" y="1488"/>
                  </a:cubicBezTo>
                  <a:cubicBezTo>
                    <a:pt x="1872" y="1487"/>
                    <a:pt x="1872" y="1487"/>
                    <a:pt x="1872" y="1487"/>
                  </a:cubicBezTo>
                  <a:cubicBezTo>
                    <a:pt x="1870" y="1487"/>
                    <a:pt x="1870" y="1487"/>
                    <a:pt x="1870" y="1487"/>
                  </a:cubicBezTo>
                  <a:cubicBezTo>
                    <a:pt x="1870" y="1487"/>
                    <a:pt x="1870" y="1488"/>
                    <a:pt x="1870" y="1488"/>
                  </a:cubicBezTo>
                  <a:cubicBezTo>
                    <a:pt x="1872" y="1487"/>
                    <a:pt x="1872" y="1487"/>
                    <a:pt x="1872" y="1487"/>
                  </a:cubicBezTo>
                  <a:cubicBezTo>
                    <a:pt x="1870" y="1487"/>
                    <a:pt x="1870" y="1487"/>
                    <a:pt x="1870" y="1487"/>
                  </a:cubicBezTo>
                  <a:cubicBezTo>
                    <a:pt x="1873" y="1487"/>
                    <a:pt x="1873" y="1487"/>
                    <a:pt x="1873" y="1487"/>
                  </a:cubicBezTo>
                  <a:cubicBezTo>
                    <a:pt x="1870" y="1485"/>
                    <a:pt x="1870" y="1485"/>
                    <a:pt x="1870" y="1485"/>
                  </a:cubicBezTo>
                  <a:cubicBezTo>
                    <a:pt x="1870" y="1485"/>
                    <a:pt x="1870" y="1486"/>
                    <a:pt x="1870" y="1487"/>
                  </a:cubicBezTo>
                  <a:cubicBezTo>
                    <a:pt x="1873" y="1487"/>
                    <a:pt x="1873" y="1487"/>
                    <a:pt x="1873" y="1487"/>
                  </a:cubicBezTo>
                  <a:cubicBezTo>
                    <a:pt x="1870" y="1485"/>
                    <a:pt x="1870" y="1485"/>
                    <a:pt x="1870" y="1485"/>
                  </a:cubicBezTo>
                  <a:cubicBezTo>
                    <a:pt x="1870" y="1485"/>
                    <a:pt x="1870" y="1485"/>
                    <a:pt x="1870" y="1485"/>
                  </a:cubicBezTo>
                  <a:cubicBezTo>
                    <a:pt x="1873" y="1486"/>
                    <a:pt x="1873" y="1486"/>
                    <a:pt x="1873" y="1486"/>
                  </a:cubicBezTo>
                  <a:cubicBezTo>
                    <a:pt x="1872" y="1483"/>
                    <a:pt x="1872" y="1483"/>
                    <a:pt x="1872" y="1483"/>
                  </a:cubicBezTo>
                  <a:cubicBezTo>
                    <a:pt x="1871" y="1484"/>
                    <a:pt x="1871" y="1484"/>
                    <a:pt x="1870" y="1485"/>
                  </a:cubicBezTo>
                  <a:cubicBezTo>
                    <a:pt x="1873" y="1486"/>
                    <a:pt x="1873" y="1486"/>
                    <a:pt x="1873" y="1486"/>
                  </a:cubicBezTo>
                  <a:cubicBezTo>
                    <a:pt x="1872" y="1483"/>
                    <a:pt x="1872" y="1483"/>
                    <a:pt x="1872" y="1483"/>
                  </a:cubicBezTo>
                  <a:cubicBezTo>
                    <a:pt x="1872" y="1485"/>
                    <a:pt x="1872" y="1485"/>
                    <a:pt x="1872" y="1485"/>
                  </a:cubicBezTo>
                  <a:cubicBezTo>
                    <a:pt x="1872" y="1483"/>
                    <a:pt x="1872" y="1483"/>
                    <a:pt x="1872" y="1483"/>
                  </a:cubicBezTo>
                  <a:cubicBezTo>
                    <a:pt x="1872" y="1483"/>
                    <a:pt x="1872" y="1483"/>
                    <a:pt x="1872" y="1483"/>
                  </a:cubicBezTo>
                  <a:cubicBezTo>
                    <a:pt x="1872" y="1485"/>
                    <a:pt x="1872" y="1485"/>
                    <a:pt x="1872" y="1485"/>
                  </a:cubicBezTo>
                  <a:cubicBezTo>
                    <a:pt x="1872" y="1483"/>
                    <a:pt x="1872" y="1483"/>
                    <a:pt x="1872" y="1483"/>
                  </a:cubicBezTo>
                  <a:cubicBezTo>
                    <a:pt x="1872" y="1483"/>
                    <a:pt x="1872" y="1483"/>
                    <a:pt x="1872" y="1483"/>
                  </a:cubicBezTo>
                  <a:cubicBezTo>
                    <a:pt x="1872" y="1483"/>
                    <a:pt x="1870" y="1483"/>
                    <a:pt x="1868" y="1482"/>
                  </a:cubicBezTo>
                  <a:cubicBezTo>
                    <a:pt x="1861" y="1479"/>
                    <a:pt x="1845" y="1471"/>
                    <a:pt x="1825" y="1460"/>
                  </a:cubicBezTo>
                  <a:cubicBezTo>
                    <a:pt x="1755" y="1420"/>
                    <a:pt x="1623" y="1337"/>
                    <a:pt x="1507" y="1264"/>
                  </a:cubicBezTo>
                  <a:cubicBezTo>
                    <a:pt x="1449" y="1227"/>
                    <a:pt x="1395" y="1193"/>
                    <a:pt x="1355" y="1168"/>
                  </a:cubicBezTo>
                  <a:cubicBezTo>
                    <a:pt x="1335" y="1156"/>
                    <a:pt x="1319" y="1146"/>
                    <a:pt x="1307" y="1139"/>
                  </a:cubicBezTo>
                  <a:cubicBezTo>
                    <a:pt x="1301" y="1135"/>
                    <a:pt x="1296" y="1133"/>
                    <a:pt x="1293" y="1131"/>
                  </a:cubicBezTo>
                  <a:cubicBezTo>
                    <a:pt x="1291" y="1130"/>
                    <a:pt x="1290" y="1129"/>
                    <a:pt x="1288" y="1128"/>
                  </a:cubicBezTo>
                  <a:cubicBezTo>
                    <a:pt x="1288" y="1128"/>
                    <a:pt x="1287" y="1128"/>
                    <a:pt x="1287" y="1128"/>
                  </a:cubicBezTo>
                  <a:cubicBezTo>
                    <a:pt x="1286" y="1127"/>
                    <a:pt x="1286" y="1127"/>
                    <a:pt x="1286" y="1127"/>
                  </a:cubicBezTo>
                  <a:cubicBezTo>
                    <a:pt x="1286" y="1127"/>
                    <a:pt x="1285" y="1127"/>
                    <a:pt x="1285" y="1127"/>
                  </a:cubicBezTo>
                  <a:cubicBezTo>
                    <a:pt x="1284" y="1127"/>
                    <a:pt x="1284" y="1127"/>
                    <a:pt x="1283" y="1128"/>
                  </a:cubicBezTo>
                  <a:cubicBezTo>
                    <a:pt x="1283" y="1128"/>
                    <a:pt x="1282" y="1128"/>
                    <a:pt x="1281" y="1129"/>
                  </a:cubicBezTo>
                  <a:cubicBezTo>
                    <a:pt x="1280" y="1131"/>
                    <a:pt x="1281" y="1134"/>
                    <a:pt x="1282" y="1135"/>
                  </a:cubicBezTo>
                  <a:cubicBezTo>
                    <a:pt x="1872" y="1503"/>
                    <a:pt x="1872" y="1503"/>
                    <a:pt x="1872" y="1503"/>
                  </a:cubicBezTo>
                  <a:cubicBezTo>
                    <a:pt x="1874" y="1504"/>
                    <a:pt x="1876" y="1504"/>
                    <a:pt x="1878" y="1502"/>
                  </a:cubicBezTo>
                  <a:cubicBezTo>
                    <a:pt x="1879" y="1500"/>
                    <a:pt x="1878" y="1498"/>
                    <a:pt x="1876" y="1496"/>
                  </a:cubicBezTo>
                  <a:cubicBezTo>
                    <a:pt x="1876" y="1496"/>
                    <a:pt x="1735" y="1408"/>
                    <a:pt x="1590" y="1319"/>
                  </a:cubicBezTo>
                  <a:cubicBezTo>
                    <a:pt x="1518" y="1275"/>
                    <a:pt x="1445" y="1230"/>
                    <a:pt x="1389" y="1197"/>
                  </a:cubicBezTo>
                  <a:cubicBezTo>
                    <a:pt x="1361" y="1180"/>
                    <a:pt x="1336" y="1166"/>
                    <a:pt x="1319" y="1157"/>
                  </a:cubicBezTo>
                  <a:cubicBezTo>
                    <a:pt x="1310" y="1152"/>
                    <a:pt x="1302" y="1148"/>
                    <a:pt x="1297" y="1145"/>
                  </a:cubicBezTo>
                  <a:cubicBezTo>
                    <a:pt x="1294" y="1144"/>
                    <a:pt x="1292" y="1143"/>
                    <a:pt x="1290" y="1142"/>
                  </a:cubicBezTo>
                  <a:cubicBezTo>
                    <a:pt x="1289" y="1142"/>
                    <a:pt x="1288" y="1141"/>
                    <a:pt x="1287" y="1141"/>
                  </a:cubicBezTo>
                  <a:cubicBezTo>
                    <a:pt x="1286" y="1141"/>
                    <a:pt x="1286" y="1141"/>
                    <a:pt x="1285" y="1141"/>
                  </a:cubicBezTo>
                  <a:cubicBezTo>
                    <a:pt x="1284" y="1141"/>
                    <a:pt x="1284" y="1141"/>
                    <a:pt x="1283" y="1141"/>
                  </a:cubicBezTo>
                  <a:cubicBezTo>
                    <a:pt x="1282" y="1141"/>
                    <a:pt x="1281" y="1142"/>
                    <a:pt x="1281" y="1143"/>
                  </a:cubicBezTo>
                  <a:cubicBezTo>
                    <a:pt x="1280" y="1144"/>
                    <a:pt x="1280" y="1145"/>
                    <a:pt x="1280" y="1146"/>
                  </a:cubicBezTo>
                  <a:cubicBezTo>
                    <a:pt x="1280" y="1147"/>
                    <a:pt x="1281" y="1148"/>
                    <a:pt x="1282" y="1149"/>
                  </a:cubicBezTo>
                  <a:cubicBezTo>
                    <a:pt x="1282" y="1149"/>
                    <a:pt x="1284" y="1150"/>
                    <a:pt x="1289" y="1153"/>
                  </a:cubicBezTo>
                  <a:cubicBezTo>
                    <a:pt x="1321" y="1172"/>
                    <a:pt x="1467" y="1261"/>
                    <a:pt x="1605" y="1345"/>
                  </a:cubicBezTo>
                  <a:cubicBezTo>
                    <a:pt x="1674" y="1388"/>
                    <a:pt x="1741" y="1429"/>
                    <a:pt x="1790" y="1461"/>
                  </a:cubicBezTo>
                  <a:cubicBezTo>
                    <a:pt x="1815" y="1477"/>
                    <a:pt x="1836" y="1490"/>
                    <a:pt x="1850" y="1500"/>
                  </a:cubicBezTo>
                  <a:cubicBezTo>
                    <a:pt x="1857" y="1505"/>
                    <a:pt x="1863" y="1509"/>
                    <a:pt x="1866" y="1512"/>
                  </a:cubicBezTo>
                  <a:cubicBezTo>
                    <a:pt x="1868" y="1513"/>
                    <a:pt x="1870" y="1514"/>
                    <a:pt x="1871" y="1515"/>
                  </a:cubicBezTo>
                  <a:cubicBezTo>
                    <a:pt x="1871" y="1515"/>
                    <a:pt x="1871" y="1516"/>
                    <a:pt x="1871" y="1516"/>
                  </a:cubicBezTo>
                  <a:cubicBezTo>
                    <a:pt x="1872" y="1515"/>
                    <a:pt x="1872" y="1515"/>
                    <a:pt x="1872" y="1515"/>
                  </a:cubicBezTo>
                  <a:cubicBezTo>
                    <a:pt x="1871" y="1516"/>
                    <a:pt x="1871" y="1516"/>
                    <a:pt x="1871" y="1516"/>
                  </a:cubicBezTo>
                  <a:cubicBezTo>
                    <a:pt x="1871" y="1516"/>
                    <a:pt x="1871" y="1516"/>
                    <a:pt x="1871" y="1516"/>
                  </a:cubicBezTo>
                  <a:cubicBezTo>
                    <a:pt x="1872" y="1515"/>
                    <a:pt x="1872" y="1515"/>
                    <a:pt x="1872" y="1515"/>
                  </a:cubicBezTo>
                  <a:cubicBezTo>
                    <a:pt x="1871" y="1516"/>
                    <a:pt x="1871" y="1516"/>
                    <a:pt x="1871" y="1516"/>
                  </a:cubicBezTo>
                  <a:cubicBezTo>
                    <a:pt x="1874" y="1514"/>
                    <a:pt x="1874" y="1514"/>
                    <a:pt x="1874" y="1514"/>
                  </a:cubicBezTo>
                  <a:cubicBezTo>
                    <a:pt x="1871" y="1514"/>
                    <a:pt x="1871" y="1514"/>
                    <a:pt x="1871" y="1514"/>
                  </a:cubicBezTo>
                  <a:cubicBezTo>
                    <a:pt x="1871" y="1515"/>
                    <a:pt x="1871" y="1516"/>
                    <a:pt x="1871" y="1516"/>
                  </a:cubicBezTo>
                  <a:cubicBezTo>
                    <a:pt x="1874" y="1514"/>
                    <a:pt x="1874" y="1514"/>
                    <a:pt x="1874" y="1514"/>
                  </a:cubicBezTo>
                  <a:cubicBezTo>
                    <a:pt x="1871" y="1514"/>
                    <a:pt x="1871" y="1514"/>
                    <a:pt x="1871" y="1514"/>
                  </a:cubicBezTo>
                  <a:cubicBezTo>
                    <a:pt x="1874" y="1514"/>
                    <a:pt x="1874" y="1514"/>
                    <a:pt x="1874" y="1514"/>
                  </a:cubicBezTo>
                  <a:cubicBezTo>
                    <a:pt x="1871" y="1512"/>
                    <a:pt x="1871" y="1512"/>
                    <a:pt x="1871" y="1512"/>
                  </a:cubicBezTo>
                  <a:cubicBezTo>
                    <a:pt x="1871" y="1513"/>
                    <a:pt x="1871" y="1514"/>
                    <a:pt x="1871" y="1514"/>
                  </a:cubicBezTo>
                  <a:cubicBezTo>
                    <a:pt x="1874" y="1514"/>
                    <a:pt x="1874" y="1514"/>
                    <a:pt x="1874" y="1514"/>
                  </a:cubicBezTo>
                  <a:cubicBezTo>
                    <a:pt x="1871" y="1512"/>
                    <a:pt x="1871" y="1512"/>
                    <a:pt x="1871" y="1512"/>
                  </a:cubicBezTo>
                  <a:cubicBezTo>
                    <a:pt x="1875" y="1514"/>
                    <a:pt x="1875" y="1514"/>
                    <a:pt x="1875" y="1514"/>
                  </a:cubicBezTo>
                  <a:cubicBezTo>
                    <a:pt x="1877" y="1511"/>
                    <a:pt x="1877" y="1511"/>
                    <a:pt x="1877" y="1511"/>
                  </a:cubicBezTo>
                  <a:cubicBezTo>
                    <a:pt x="1877" y="1511"/>
                    <a:pt x="1732" y="1423"/>
                    <a:pt x="1586" y="1336"/>
                  </a:cubicBezTo>
                  <a:cubicBezTo>
                    <a:pt x="1513" y="1292"/>
                    <a:pt x="1440" y="1249"/>
                    <a:pt x="1384" y="1216"/>
                  </a:cubicBezTo>
                  <a:cubicBezTo>
                    <a:pt x="1356" y="1199"/>
                    <a:pt x="1333" y="1186"/>
                    <a:pt x="1316" y="1176"/>
                  </a:cubicBezTo>
                  <a:cubicBezTo>
                    <a:pt x="1307" y="1171"/>
                    <a:pt x="1300" y="1168"/>
                    <a:pt x="1296" y="1165"/>
                  </a:cubicBezTo>
                  <a:cubicBezTo>
                    <a:pt x="1293" y="1164"/>
                    <a:pt x="1291" y="1163"/>
                    <a:pt x="1290" y="1162"/>
                  </a:cubicBezTo>
                  <a:cubicBezTo>
                    <a:pt x="1289" y="1162"/>
                    <a:pt x="1288" y="1161"/>
                    <a:pt x="1288" y="1161"/>
                  </a:cubicBezTo>
                  <a:cubicBezTo>
                    <a:pt x="1287" y="1161"/>
                    <a:pt x="1287" y="1161"/>
                    <a:pt x="1287" y="1161"/>
                  </a:cubicBezTo>
                  <a:cubicBezTo>
                    <a:pt x="1286" y="1161"/>
                    <a:pt x="1286" y="1161"/>
                    <a:pt x="1285" y="1161"/>
                  </a:cubicBezTo>
                  <a:cubicBezTo>
                    <a:pt x="1285" y="1161"/>
                    <a:pt x="1285" y="1161"/>
                    <a:pt x="1284" y="1161"/>
                  </a:cubicBezTo>
                  <a:cubicBezTo>
                    <a:pt x="1283" y="1161"/>
                    <a:pt x="1282" y="1162"/>
                    <a:pt x="1282" y="1163"/>
                  </a:cubicBezTo>
                  <a:cubicBezTo>
                    <a:pt x="1281" y="1164"/>
                    <a:pt x="1281" y="1165"/>
                    <a:pt x="1281" y="1166"/>
                  </a:cubicBezTo>
                  <a:cubicBezTo>
                    <a:pt x="1282" y="1167"/>
                    <a:pt x="1282" y="1168"/>
                    <a:pt x="1283" y="1168"/>
                  </a:cubicBezTo>
                  <a:cubicBezTo>
                    <a:pt x="1283" y="1168"/>
                    <a:pt x="1285" y="1170"/>
                    <a:pt x="1290" y="1172"/>
                  </a:cubicBezTo>
                  <a:cubicBezTo>
                    <a:pt x="1322" y="1192"/>
                    <a:pt x="1468" y="1280"/>
                    <a:pt x="1606" y="1364"/>
                  </a:cubicBezTo>
                  <a:cubicBezTo>
                    <a:pt x="1674" y="1407"/>
                    <a:pt x="1741" y="1448"/>
                    <a:pt x="1791" y="1480"/>
                  </a:cubicBezTo>
                  <a:cubicBezTo>
                    <a:pt x="1815" y="1496"/>
                    <a:pt x="1836" y="1509"/>
                    <a:pt x="1850" y="1519"/>
                  </a:cubicBezTo>
                  <a:cubicBezTo>
                    <a:pt x="1857" y="1524"/>
                    <a:pt x="1863" y="1528"/>
                    <a:pt x="1866" y="1530"/>
                  </a:cubicBezTo>
                  <a:cubicBezTo>
                    <a:pt x="1868" y="1532"/>
                    <a:pt x="1870" y="1533"/>
                    <a:pt x="1871" y="1534"/>
                  </a:cubicBezTo>
                  <a:cubicBezTo>
                    <a:pt x="1871" y="1534"/>
                    <a:pt x="1871" y="1534"/>
                    <a:pt x="1871" y="1535"/>
                  </a:cubicBezTo>
                  <a:cubicBezTo>
                    <a:pt x="1872" y="1534"/>
                    <a:pt x="1872" y="1534"/>
                    <a:pt x="1872" y="1534"/>
                  </a:cubicBezTo>
                  <a:cubicBezTo>
                    <a:pt x="1871" y="1535"/>
                    <a:pt x="1871" y="1535"/>
                    <a:pt x="1871" y="1535"/>
                  </a:cubicBezTo>
                  <a:cubicBezTo>
                    <a:pt x="1871" y="1535"/>
                    <a:pt x="1871" y="1535"/>
                    <a:pt x="1871" y="1535"/>
                  </a:cubicBezTo>
                  <a:cubicBezTo>
                    <a:pt x="1872" y="1534"/>
                    <a:pt x="1872" y="1534"/>
                    <a:pt x="1872" y="1534"/>
                  </a:cubicBezTo>
                  <a:cubicBezTo>
                    <a:pt x="1871" y="1535"/>
                    <a:pt x="1871" y="1535"/>
                    <a:pt x="1871" y="1535"/>
                  </a:cubicBezTo>
                  <a:cubicBezTo>
                    <a:pt x="1874" y="1533"/>
                    <a:pt x="1874" y="1533"/>
                    <a:pt x="1874" y="1533"/>
                  </a:cubicBezTo>
                  <a:cubicBezTo>
                    <a:pt x="1871" y="1533"/>
                    <a:pt x="1871" y="1533"/>
                    <a:pt x="1871" y="1533"/>
                  </a:cubicBezTo>
                  <a:cubicBezTo>
                    <a:pt x="1871" y="1534"/>
                    <a:pt x="1871" y="1534"/>
                    <a:pt x="1871" y="1535"/>
                  </a:cubicBezTo>
                  <a:cubicBezTo>
                    <a:pt x="1874" y="1533"/>
                    <a:pt x="1874" y="1533"/>
                    <a:pt x="1874" y="1533"/>
                  </a:cubicBezTo>
                  <a:cubicBezTo>
                    <a:pt x="1871" y="1533"/>
                    <a:pt x="1871" y="1533"/>
                    <a:pt x="1871" y="1533"/>
                  </a:cubicBezTo>
                  <a:cubicBezTo>
                    <a:pt x="1874" y="1533"/>
                    <a:pt x="1874" y="1533"/>
                    <a:pt x="1874" y="1533"/>
                  </a:cubicBezTo>
                  <a:cubicBezTo>
                    <a:pt x="1871" y="1531"/>
                    <a:pt x="1871" y="1531"/>
                    <a:pt x="1871" y="1531"/>
                  </a:cubicBezTo>
                  <a:cubicBezTo>
                    <a:pt x="1871" y="1532"/>
                    <a:pt x="1871" y="1532"/>
                    <a:pt x="1871" y="1533"/>
                  </a:cubicBezTo>
                  <a:cubicBezTo>
                    <a:pt x="1874" y="1533"/>
                    <a:pt x="1874" y="1533"/>
                    <a:pt x="1874" y="1533"/>
                  </a:cubicBezTo>
                  <a:cubicBezTo>
                    <a:pt x="1871" y="1531"/>
                    <a:pt x="1871" y="1531"/>
                    <a:pt x="1871" y="1531"/>
                  </a:cubicBezTo>
                  <a:cubicBezTo>
                    <a:pt x="1871" y="1531"/>
                    <a:pt x="1871" y="1531"/>
                    <a:pt x="1871" y="1531"/>
                  </a:cubicBezTo>
                  <a:cubicBezTo>
                    <a:pt x="1874" y="1533"/>
                    <a:pt x="1874" y="1533"/>
                    <a:pt x="1874" y="1533"/>
                  </a:cubicBezTo>
                  <a:cubicBezTo>
                    <a:pt x="1873" y="1529"/>
                    <a:pt x="1873" y="1529"/>
                    <a:pt x="1873" y="1529"/>
                  </a:cubicBezTo>
                  <a:cubicBezTo>
                    <a:pt x="1873" y="1530"/>
                    <a:pt x="1872" y="1530"/>
                    <a:pt x="1871" y="1531"/>
                  </a:cubicBezTo>
                  <a:cubicBezTo>
                    <a:pt x="1874" y="1533"/>
                    <a:pt x="1874" y="1533"/>
                    <a:pt x="1874" y="1533"/>
                  </a:cubicBezTo>
                  <a:cubicBezTo>
                    <a:pt x="1873" y="1529"/>
                    <a:pt x="1873" y="1529"/>
                    <a:pt x="1873" y="1529"/>
                  </a:cubicBezTo>
                  <a:cubicBezTo>
                    <a:pt x="1874" y="1532"/>
                    <a:pt x="1874" y="1532"/>
                    <a:pt x="1874" y="1532"/>
                  </a:cubicBezTo>
                  <a:cubicBezTo>
                    <a:pt x="1874" y="1529"/>
                    <a:pt x="1874" y="1529"/>
                    <a:pt x="1874" y="1529"/>
                  </a:cubicBezTo>
                  <a:cubicBezTo>
                    <a:pt x="1874" y="1529"/>
                    <a:pt x="1874" y="1529"/>
                    <a:pt x="1873" y="1529"/>
                  </a:cubicBezTo>
                  <a:cubicBezTo>
                    <a:pt x="1874" y="1532"/>
                    <a:pt x="1874" y="1532"/>
                    <a:pt x="1874" y="1532"/>
                  </a:cubicBezTo>
                  <a:cubicBezTo>
                    <a:pt x="1874" y="1529"/>
                    <a:pt x="1874" y="1529"/>
                    <a:pt x="1874" y="1529"/>
                  </a:cubicBezTo>
                  <a:cubicBezTo>
                    <a:pt x="1874" y="1531"/>
                    <a:pt x="1874" y="1531"/>
                    <a:pt x="1874" y="1531"/>
                  </a:cubicBezTo>
                  <a:cubicBezTo>
                    <a:pt x="1874" y="1529"/>
                    <a:pt x="1874" y="1529"/>
                    <a:pt x="1874" y="1529"/>
                  </a:cubicBezTo>
                  <a:cubicBezTo>
                    <a:pt x="1874" y="1529"/>
                    <a:pt x="1874" y="1529"/>
                    <a:pt x="1874" y="1529"/>
                  </a:cubicBezTo>
                  <a:cubicBezTo>
                    <a:pt x="1874" y="1531"/>
                    <a:pt x="1874" y="1531"/>
                    <a:pt x="1874" y="1531"/>
                  </a:cubicBezTo>
                  <a:cubicBezTo>
                    <a:pt x="1874" y="1529"/>
                    <a:pt x="1874" y="1529"/>
                    <a:pt x="1874" y="1529"/>
                  </a:cubicBezTo>
                  <a:cubicBezTo>
                    <a:pt x="1874" y="1529"/>
                    <a:pt x="1874" y="1529"/>
                    <a:pt x="1874" y="1529"/>
                  </a:cubicBezTo>
                  <a:cubicBezTo>
                    <a:pt x="1874" y="1529"/>
                    <a:pt x="1873" y="1529"/>
                    <a:pt x="1871" y="1528"/>
                  </a:cubicBezTo>
                  <a:cubicBezTo>
                    <a:pt x="1864" y="1525"/>
                    <a:pt x="1849" y="1517"/>
                    <a:pt x="1829" y="1506"/>
                  </a:cubicBezTo>
                  <a:cubicBezTo>
                    <a:pt x="1758" y="1466"/>
                    <a:pt x="1622" y="1384"/>
                    <a:pt x="1503" y="1312"/>
                  </a:cubicBezTo>
                  <a:cubicBezTo>
                    <a:pt x="1444" y="1276"/>
                    <a:pt x="1389" y="1243"/>
                    <a:pt x="1349" y="1218"/>
                  </a:cubicBezTo>
                  <a:cubicBezTo>
                    <a:pt x="1329" y="1206"/>
                    <a:pt x="1312" y="1196"/>
                    <a:pt x="1301" y="1189"/>
                  </a:cubicBezTo>
                  <a:cubicBezTo>
                    <a:pt x="1295" y="1185"/>
                    <a:pt x="1291" y="1183"/>
                    <a:pt x="1288" y="1181"/>
                  </a:cubicBezTo>
                  <a:cubicBezTo>
                    <a:pt x="1285" y="1179"/>
                    <a:pt x="1284" y="1178"/>
                    <a:pt x="1284" y="1178"/>
                  </a:cubicBezTo>
                  <a:cubicBezTo>
                    <a:pt x="1282" y="1177"/>
                    <a:pt x="1279" y="1177"/>
                    <a:pt x="1278" y="1179"/>
                  </a:cubicBezTo>
                  <a:cubicBezTo>
                    <a:pt x="1277" y="1181"/>
                    <a:pt x="1277" y="1184"/>
                    <a:pt x="1279" y="1185"/>
                  </a:cubicBezTo>
                  <a:cubicBezTo>
                    <a:pt x="1873" y="1556"/>
                    <a:pt x="1873" y="1556"/>
                    <a:pt x="1873" y="1556"/>
                  </a:cubicBezTo>
                  <a:cubicBezTo>
                    <a:pt x="1874" y="1556"/>
                    <a:pt x="1875" y="1556"/>
                    <a:pt x="1876" y="1556"/>
                  </a:cubicBezTo>
                  <a:cubicBezTo>
                    <a:pt x="1877" y="1556"/>
                    <a:pt x="1878" y="1555"/>
                    <a:pt x="1878" y="1554"/>
                  </a:cubicBezTo>
                  <a:cubicBezTo>
                    <a:pt x="1879" y="1553"/>
                    <a:pt x="1879" y="1552"/>
                    <a:pt x="1879" y="1551"/>
                  </a:cubicBezTo>
                  <a:cubicBezTo>
                    <a:pt x="1879" y="1550"/>
                    <a:pt x="1878" y="1549"/>
                    <a:pt x="1877" y="1549"/>
                  </a:cubicBezTo>
                  <a:cubicBezTo>
                    <a:pt x="1877" y="1549"/>
                    <a:pt x="1732" y="1459"/>
                    <a:pt x="1584" y="1369"/>
                  </a:cubicBezTo>
                  <a:cubicBezTo>
                    <a:pt x="1511" y="1324"/>
                    <a:pt x="1436" y="1280"/>
                    <a:pt x="1379" y="1246"/>
                  </a:cubicBezTo>
                  <a:cubicBezTo>
                    <a:pt x="1351" y="1229"/>
                    <a:pt x="1327" y="1215"/>
                    <a:pt x="1309" y="1205"/>
                  </a:cubicBezTo>
                  <a:cubicBezTo>
                    <a:pt x="1300" y="1200"/>
                    <a:pt x="1293" y="1196"/>
                    <a:pt x="1288" y="1194"/>
                  </a:cubicBezTo>
                  <a:cubicBezTo>
                    <a:pt x="1285" y="1192"/>
                    <a:pt x="1283" y="1191"/>
                    <a:pt x="1281" y="1191"/>
                  </a:cubicBezTo>
                  <a:cubicBezTo>
                    <a:pt x="1280" y="1190"/>
                    <a:pt x="1279" y="1190"/>
                    <a:pt x="1279" y="1190"/>
                  </a:cubicBezTo>
                  <a:cubicBezTo>
                    <a:pt x="1278" y="1189"/>
                    <a:pt x="1277" y="1189"/>
                    <a:pt x="1276" y="1189"/>
                  </a:cubicBezTo>
                  <a:cubicBezTo>
                    <a:pt x="1276" y="1189"/>
                    <a:pt x="1275" y="1189"/>
                    <a:pt x="1275" y="1189"/>
                  </a:cubicBezTo>
                  <a:cubicBezTo>
                    <a:pt x="1274" y="1190"/>
                    <a:pt x="1273" y="1190"/>
                    <a:pt x="1272" y="1191"/>
                  </a:cubicBezTo>
                  <a:cubicBezTo>
                    <a:pt x="1272" y="1192"/>
                    <a:pt x="1272" y="1193"/>
                    <a:pt x="1272" y="1194"/>
                  </a:cubicBezTo>
                  <a:cubicBezTo>
                    <a:pt x="1272" y="1195"/>
                    <a:pt x="1273" y="1196"/>
                    <a:pt x="1274" y="1197"/>
                  </a:cubicBezTo>
                  <a:cubicBezTo>
                    <a:pt x="1274" y="1197"/>
                    <a:pt x="1276" y="1198"/>
                    <a:pt x="1280" y="1201"/>
                  </a:cubicBezTo>
                  <a:cubicBezTo>
                    <a:pt x="1313" y="1221"/>
                    <a:pt x="1462" y="1310"/>
                    <a:pt x="1602" y="1396"/>
                  </a:cubicBezTo>
                  <a:cubicBezTo>
                    <a:pt x="1672" y="1439"/>
                    <a:pt x="1740" y="1482"/>
                    <a:pt x="1791" y="1514"/>
                  </a:cubicBezTo>
                  <a:cubicBezTo>
                    <a:pt x="1816" y="1530"/>
                    <a:pt x="1837" y="1544"/>
                    <a:pt x="1851" y="1554"/>
                  </a:cubicBezTo>
                  <a:cubicBezTo>
                    <a:pt x="1859" y="1559"/>
                    <a:pt x="1864" y="1563"/>
                    <a:pt x="1868" y="1566"/>
                  </a:cubicBezTo>
                  <a:cubicBezTo>
                    <a:pt x="1870" y="1567"/>
                    <a:pt x="1871" y="1568"/>
                    <a:pt x="1872" y="1569"/>
                  </a:cubicBezTo>
                  <a:cubicBezTo>
                    <a:pt x="1873" y="1570"/>
                    <a:pt x="1873" y="1570"/>
                    <a:pt x="1873" y="1570"/>
                  </a:cubicBezTo>
                  <a:cubicBezTo>
                    <a:pt x="1873" y="1570"/>
                    <a:pt x="1873" y="1570"/>
                    <a:pt x="1873" y="1570"/>
                  </a:cubicBezTo>
                  <a:cubicBezTo>
                    <a:pt x="1875" y="1568"/>
                    <a:pt x="1875" y="1568"/>
                    <a:pt x="1875" y="1568"/>
                  </a:cubicBezTo>
                  <a:cubicBezTo>
                    <a:pt x="1872" y="1568"/>
                    <a:pt x="1872" y="1568"/>
                    <a:pt x="1872" y="1568"/>
                  </a:cubicBezTo>
                  <a:cubicBezTo>
                    <a:pt x="1873" y="1570"/>
                    <a:pt x="1873" y="1570"/>
                    <a:pt x="1873" y="1570"/>
                  </a:cubicBezTo>
                  <a:cubicBezTo>
                    <a:pt x="1875" y="1568"/>
                    <a:pt x="1875" y="1568"/>
                    <a:pt x="1875" y="1568"/>
                  </a:cubicBezTo>
                  <a:cubicBezTo>
                    <a:pt x="1872" y="1568"/>
                    <a:pt x="1872" y="1568"/>
                    <a:pt x="1872" y="1568"/>
                  </a:cubicBezTo>
                  <a:cubicBezTo>
                    <a:pt x="1876" y="1568"/>
                    <a:pt x="1876" y="1568"/>
                    <a:pt x="1876" y="1568"/>
                  </a:cubicBezTo>
                  <a:cubicBezTo>
                    <a:pt x="1873" y="1567"/>
                    <a:pt x="1873" y="1567"/>
                    <a:pt x="1873" y="1567"/>
                  </a:cubicBezTo>
                  <a:cubicBezTo>
                    <a:pt x="1873" y="1567"/>
                    <a:pt x="1872" y="1568"/>
                    <a:pt x="1872" y="1568"/>
                  </a:cubicBezTo>
                  <a:cubicBezTo>
                    <a:pt x="1876" y="1568"/>
                    <a:pt x="1876" y="1568"/>
                    <a:pt x="1876" y="1568"/>
                  </a:cubicBezTo>
                  <a:cubicBezTo>
                    <a:pt x="1873" y="1567"/>
                    <a:pt x="1873" y="1567"/>
                    <a:pt x="1873" y="1567"/>
                  </a:cubicBezTo>
                  <a:cubicBezTo>
                    <a:pt x="1876" y="1569"/>
                    <a:pt x="1876" y="1569"/>
                    <a:pt x="1876" y="1569"/>
                  </a:cubicBezTo>
                  <a:cubicBezTo>
                    <a:pt x="1879" y="1565"/>
                    <a:pt x="1879" y="1565"/>
                    <a:pt x="1879" y="1565"/>
                  </a:cubicBezTo>
                  <a:cubicBezTo>
                    <a:pt x="1879" y="1565"/>
                    <a:pt x="1733" y="1474"/>
                    <a:pt x="1584" y="1384"/>
                  </a:cubicBezTo>
                  <a:cubicBezTo>
                    <a:pt x="1510" y="1338"/>
                    <a:pt x="1434" y="1293"/>
                    <a:pt x="1376" y="1259"/>
                  </a:cubicBezTo>
                  <a:cubicBezTo>
                    <a:pt x="1347" y="1242"/>
                    <a:pt x="1322" y="1227"/>
                    <a:pt x="1303" y="1217"/>
                  </a:cubicBezTo>
                  <a:cubicBezTo>
                    <a:pt x="1294" y="1212"/>
                    <a:pt x="1286" y="1209"/>
                    <a:pt x="1280" y="1206"/>
                  </a:cubicBezTo>
                  <a:cubicBezTo>
                    <a:pt x="1277" y="1204"/>
                    <a:pt x="1275" y="1203"/>
                    <a:pt x="1273" y="1203"/>
                  </a:cubicBezTo>
                  <a:cubicBezTo>
                    <a:pt x="1271" y="1202"/>
                    <a:pt x="1271" y="1202"/>
                    <a:pt x="1270" y="1202"/>
                  </a:cubicBezTo>
                  <a:cubicBezTo>
                    <a:pt x="1269" y="1202"/>
                    <a:pt x="1268" y="1201"/>
                    <a:pt x="1267" y="1201"/>
                  </a:cubicBezTo>
                  <a:cubicBezTo>
                    <a:pt x="1266" y="1201"/>
                    <a:pt x="1266" y="1201"/>
                    <a:pt x="1265" y="1202"/>
                  </a:cubicBezTo>
                  <a:cubicBezTo>
                    <a:pt x="1264" y="1202"/>
                    <a:pt x="1263" y="1203"/>
                    <a:pt x="1263" y="1204"/>
                  </a:cubicBezTo>
                  <a:cubicBezTo>
                    <a:pt x="1266" y="1206"/>
                    <a:pt x="1266" y="1206"/>
                    <a:pt x="1266" y="1206"/>
                  </a:cubicBezTo>
                  <a:cubicBezTo>
                    <a:pt x="1263" y="1204"/>
                    <a:pt x="1263" y="1204"/>
                    <a:pt x="1263" y="1204"/>
                  </a:cubicBezTo>
                  <a:cubicBezTo>
                    <a:pt x="1262" y="1204"/>
                    <a:pt x="1262" y="1205"/>
                    <a:pt x="1262" y="1206"/>
                  </a:cubicBezTo>
                  <a:cubicBezTo>
                    <a:pt x="1262" y="1208"/>
                    <a:pt x="1263" y="1209"/>
                    <a:pt x="1263" y="1209"/>
                  </a:cubicBezTo>
                  <a:cubicBezTo>
                    <a:pt x="1264" y="1211"/>
                    <a:pt x="1265" y="1212"/>
                    <a:pt x="1267" y="1214"/>
                  </a:cubicBezTo>
                  <a:cubicBezTo>
                    <a:pt x="1271" y="1217"/>
                    <a:pt x="1276" y="1220"/>
                    <a:pt x="1283" y="1225"/>
                  </a:cubicBezTo>
                  <a:cubicBezTo>
                    <a:pt x="1309" y="1244"/>
                    <a:pt x="1358" y="1275"/>
                    <a:pt x="1418" y="1312"/>
                  </a:cubicBezTo>
                  <a:cubicBezTo>
                    <a:pt x="1508" y="1368"/>
                    <a:pt x="1621" y="1436"/>
                    <a:pt x="1712" y="1491"/>
                  </a:cubicBezTo>
                  <a:cubicBezTo>
                    <a:pt x="1758" y="1519"/>
                    <a:pt x="1797" y="1543"/>
                    <a:pt x="1826" y="1560"/>
                  </a:cubicBezTo>
                  <a:cubicBezTo>
                    <a:pt x="1840" y="1568"/>
                    <a:pt x="1851" y="1575"/>
                    <a:pt x="1859" y="1580"/>
                  </a:cubicBezTo>
                  <a:cubicBezTo>
                    <a:pt x="1863" y="1583"/>
                    <a:pt x="1866" y="1585"/>
                    <a:pt x="1868" y="1586"/>
                  </a:cubicBezTo>
                  <a:cubicBezTo>
                    <a:pt x="1869" y="1587"/>
                    <a:pt x="1870" y="1587"/>
                    <a:pt x="1870" y="1588"/>
                  </a:cubicBezTo>
                  <a:cubicBezTo>
                    <a:pt x="1870" y="1588"/>
                    <a:pt x="1870" y="1588"/>
                    <a:pt x="1870" y="1588"/>
                  </a:cubicBezTo>
                  <a:cubicBezTo>
                    <a:pt x="1870" y="1588"/>
                    <a:pt x="1870" y="1588"/>
                    <a:pt x="1870" y="1588"/>
                  </a:cubicBezTo>
                  <a:cubicBezTo>
                    <a:pt x="1872" y="1586"/>
                    <a:pt x="1872" y="1586"/>
                    <a:pt x="1872" y="1586"/>
                  </a:cubicBezTo>
                  <a:cubicBezTo>
                    <a:pt x="1870" y="1588"/>
                    <a:pt x="1870" y="1588"/>
                    <a:pt x="1870" y="1588"/>
                  </a:cubicBezTo>
                  <a:cubicBezTo>
                    <a:pt x="1870" y="1588"/>
                    <a:pt x="1870" y="1588"/>
                    <a:pt x="1870" y="1588"/>
                  </a:cubicBezTo>
                  <a:cubicBezTo>
                    <a:pt x="1872" y="1586"/>
                    <a:pt x="1872" y="1586"/>
                    <a:pt x="1872" y="1586"/>
                  </a:cubicBezTo>
                  <a:cubicBezTo>
                    <a:pt x="1870" y="1588"/>
                    <a:pt x="1870" y="1588"/>
                    <a:pt x="1870" y="1588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70" y="1587"/>
                    <a:pt x="1870" y="1587"/>
                    <a:pt x="1870" y="1587"/>
                  </a:cubicBezTo>
                  <a:cubicBezTo>
                    <a:pt x="1870" y="1588"/>
                    <a:pt x="1870" y="1588"/>
                    <a:pt x="1870" y="1588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70" y="1587"/>
                    <a:pt x="1870" y="1587"/>
                    <a:pt x="1870" y="1587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69" y="1585"/>
                    <a:pt x="1869" y="1585"/>
                    <a:pt x="1869" y="1585"/>
                  </a:cubicBezTo>
                  <a:cubicBezTo>
                    <a:pt x="1869" y="1586"/>
                    <a:pt x="1870" y="1587"/>
                    <a:pt x="1870" y="1587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69" y="1585"/>
                    <a:pt x="1869" y="1585"/>
                    <a:pt x="1869" y="1585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70" y="1583"/>
                    <a:pt x="1870" y="1583"/>
                    <a:pt x="1870" y="1583"/>
                  </a:cubicBezTo>
                  <a:cubicBezTo>
                    <a:pt x="1869" y="1584"/>
                    <a:pt x="1869" y="1585"/>
                    <a:pt x="1869" y="1585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70" y="1583"/>
                    <a:pt x="1870" y="1583"/>
                    <a:pt x="1870" y="1583"/>
                  </a:cubicBezTo>
                  <a:cubicBezTo>
                    <a:pt x="1873" y="1585"/>
                    <a:pt x="1873" y="1585"/>
                    <a:pt x="1873" y="1585"/>
                  </a:cubicBezTo>
                  <a:cubicBezTo>
                    <a:pt x="1870" y="1583"/>
                    <a:pt x="1870" y="1583"/>
                    <a:pt x="1870" y="1583"/>
                  </a:cubicBezTo>
                  <a:cubicBezTo>
                    <a:pt x="1872" y="1585"/>
                    <a:pt x="1872" y="1585"/>
                    <a:pt x="1872" y="1585"/>
                  </a:cubicBezTo>
                  <a:cubicBezTo>
                    <a:pt x="1871" y="1582"/>
                    <a:pt x="1871" y="1582"/>
                    <a:pt x="1871" y="1582"/>
                  </a:cubicBezTo>
                  <a:cubicBezTo>
                    <a:pt x="1871" y="1582"/>
                    <a:pt x="1870" y="1582"/>
                    <a:pt x="1870" y="1583"/>
                  </a:cubicBezTo>
                  <a:cubicBezTo>
                    <a:pt x="1872" y="1585"/>
                    <a:pt x="1872" y="1585"/>
                    <a:pt x="1872" y="1585"/>
                  </a:cubicBezTo>
                  <a:cubicBezTo>
                    <a:pt x="1871" y="1582"/>
                    <a:pt x="1871" y="1582"/>
                    <a:pt x="1871" y="1582"/>
                  </a:cubicBezTo>
                  <a:cubicBezTo>
                    <a:pt x="1872" y="1584"/>
                    <a:pt x="1872" y="1584"/>
                    <a:pt x="1872" y="1584"/>
                  </a:cubicBezTo>
                  <a:cubicBezTo>
                    <a:pt x="1872" y="1582"/>
                    <a:pt x="1872" y="1582"/>
                    <a:pt x="1872" y="1582"/>
                  </a:cubicBezTo>
                  <a:cubicBezTo>
                    <a:pt x="1871" y="1582"/>
                    <a:pt x="1871" y="1582"/>
                    <a:pt x="1871" y="1582"/>
                  </a:cubicBezTo>
                  <a:cubicBezTo>
                    <a:pt x="1872" y="1584"/>
                    <a:pt x="1872" y="1584"/>
                    <a:pt x="1872" y="1584"/>
                  </a:cubicBezTo>
                  <a:cubicBezTo>
                    <a:pt x="1872" y="1582"/>
                    <a:pt x="1872" y="1582"/>
                    <a:pt x="1872" y="1582"/>
                  </a:cubicBezTo>
                  <a:cubicBezTo>
                    <a:pt x="1872" y="1583"/>
                    <a:pt x="1872" y="1583"/>
                    <a:pt x="1872" y="1583"/>
                  </a:cubicBezTo>
                  <a:cubicBezTo>
                    <a:pt x="1872" y="1582"/>
                    <a:pt x="1872" y="1582"/>
                    <a:pt x="1872" y="1582"/>
                  </a:cubicBezTo>
                  <a:cubicBezTo>
                    <a:pt x="1872" y="1582"/>
                    <a:pt x="1872" y="1582"/>
                    <a:pt x="1872" y="1582"/>
                  </a:cubicBezTo>
                  <a:cubicBezTo>
                    <a:pt x="1872" y="1583"/>
                    <a:pt x="1872" y="1583"/>
                    <a:pt x="1872" y="1583"/>
                  </a:cubicBezTo>
                  <a:cubicBezTo>
                    <a:pt x="1872" y="1582"/>
                    <a:pt x="1872" y="1582"/>
                    <a:pt x="1872" y="1582"/>
                  </a:cubicBezTo>
                  <a:cubicBezTo>
                    <a:pt x="1872" y="1582"/>
                    <a:pt x="1872" y="1582"/>
                    <a:pt x="1872" y="1582"/>
                  </a:cubicBezTo>
                  <a:cubicBezTo>
                    <a:pt x="1872" y="1582"/>
                    <a:pt x="1870" y="1581"/>
                    <a:pt x="1868" y="1581"/>
                  </a:cubicBezTo>
                  <a:cubicBezTo>
                    <a:pt x="1865" y="1580"/>
                    <a:pt x="1859" y="1577"/>
                    <a:pt x="1851" y="1573"/>
                  </a:cubicBezTo>
                  <a:cubicBezTo>
                    <a:pt x="1823" y="1559"/>
                    <a:pt x="1772" y="1530"/>
                    <a:pt x="1712" y="1493"/>
                  </a:cubicBezTo>
                  <a:cubicBezTo>
                    <a:pt x="1620" y="1438"/>
                    <a:pt x="1508" y="1368"/>
                    <a:pt x="1418" y="1311"/>
                  </a:cubicBezTo>
                  <a:cubicBezTo>
                    <a:pt x="1373" y="1283"/>
                    <a:pt x="1333" y="1258"/>
                    <a:pt x="1305" y="1240"/>
                  </a:cubicBezTo>
                  <a:cubicBezTo>
                    <a:pt x="1291" y="1231"/>
                    <a:pt x="1280" y="1224"/>
                    <a:pt x="1272" y="1219"/>
                  </a:cubicBezTo>
                  <a:cubicBezTo>
                    <a:pt x="1265" y="1214"/>
                    <a:pt x="1260" y="1211"/>
                    <a:pt x="1260" y="1211"/>
                  </a:cubicBezTo>
                  <a:cubicBezTo>
                    <a:pt x="1258" y="1214"/>
                    <a:pt x="1258" y="1214"/>
                    <a:pt x="1258" y="1214"/>
                  </a:cubicBezTo>
                  <a:cubicBezTo>
                    <a:pt x="1256" y="1218"/>
                    <a:pt x="1256" y="1218"/>
                    <a:pt x="1256" y="1218"/>
                  </a:cubicBezTo>
                  <a:cubicBezTo>
                    <a:pt x="1489" y="1363"/>
                    <a:pt x="1489" y="1363"/>
                    <a:pt x="1489" y="1363"/>
                  </a:cubicBezTo>
                  <a:cubicBezTo>
                    <a:pt x="1248" y="1218"/>
                    <a:pt x="1248" y="1218"/>
                    <a:pt x="1248" y="1218"/>
                  </a:cubicBezTo>
                  <a:cubicBezTo>
                    <a:pt x="1246" y="1217"/>
                    <a:pt x="1243" y="1218"/>
                    <a:pt x="1242" y="1220"/>
                  </a:cubicBezTo>
                  <a:cubicBezTo>
                    <a:pt x="1242" y="1221"/>
                    <a:pt x="1241" y="1222"/>
                    <a:pt x="1241" y="1223"/>
                  </a:cubicBezTo>
                  <a:cubicBezTo>
                    <a:pt x="1241" y="1224"/>
                    <a:pt x="1242" y="1225"/>
                    <a:pt x="1242" y="1226"/>
                  </a:cubicBezTo>
                  <a:cubicBezTo>
                    <a:pt x="1243" y="1228"/>
                    <a:pt x="1245" y="1229"/>
                    <a:pt x="1246" y="1231"/>
                  </a:cubicBezTo>
                  <a:cubicBezTo>
                    <a:pt x="1250" y="1235"/>
                    <a:pt x="1255" y="1240"/>
                    <a:pt x="1263" y="1245"/>
                  </a:cubicBezTo>
                  <a:cubicBezTo>
                    <a:pt x="1290" y="1266"/>
                    <a:pt x="1341" y="1300"/>
                    <a:pt x="1404" y="1339"/>
                  </a:cubicBezTo>
                  <a:cubicBezTo>
                    <a:pt x="1591" y="1456"/>
                    <a:pt x="1876" y="1620"/>
                    <a:pt x="1876" y="1620"/>
                  </a:cubicBezTo>
                  <a:cubicBezTo>
                    <a:pt x="1878" y="1617"/>
                    <a:pt x="1878" y="1617"/>
                    <a:pt x="1878" y="1617"/>
                  </a:cubicBezTo>
                  <a:cubicBezTo>
                    <a:pt x="1878" y="1613"/>
                    <a:pt x="1878" y="1613"/>
                    <a:pt x="1878" y="1613"/>
                  </a:cubicBezTo>
                  <a:cubicBezTo>
                    <a:pt x="1878" y="1617"/>
                    <a:pt x="1878" y="1617"/>
                    <a:pt x="1878" y="1617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9" y="1613"/>
                    <a:pt x="1878" y="1613"/>
                    <a:pt x="1878" y="1613"/>
                  </a:cubicBezTo>
                  <a:cubicBezTo>
                    <a:pt x="1878" y="1617"/>
                    <a:pt x="1878" y="1617"/>
                    <a:pt x="1878" y="1617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8" y="1616"/>
                    <a:pt x="1878" y="1616"/>
                    <a:pt x="1878" y="1616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8" y="1616"/>
                    <a:pt x="1878" y="1616"/>
                    <a:pt x="1878" y="1616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9" y="1614"/>
                    <a:pt x="1879" y="1614"/>
                    <a:pt x="1879" y="1614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9" y="1614"/>
                    <a:pt x="1879" y="1614"/>
                    <a:pt x="1879" y="1614"/>
                  </a:cubicBezTo>
                  <a:cubicBezTo>
                    <a:pt x="1879" y="1613"/>
                    <a:pt x="1879" y="1613"/>
                    <a:pt x="1879" y="1613"/>
                  </a:cubicBezTo>
                  <a:cubicBezTo>
                    <a:pt x="1879" y="1613"/>
                    <a:pt x="1879" y="1613"/>
                    <a:pt x="1878" y="1613"/>
                  </a:cubicBezTo>
                  <a:cubicBezTo>
                    <a:pt x="1875" y="1611"/>
                    <a:pt x="1862" y="1603"/>
                    <a:pt x="1842" y="1591"/>
                  </a:cubicBezTo>
                  <a:cubicBezTo>
                    <a:pt x="1773" y="1550"/>
                    <a:pt x="1620" y="1458"/>
                    <a:pt x="1485" y="1377"/>
                  </a:cubicBezTo>
                  <a:cubicBezTo>
                    <a:pt x="1418" y="1336"/>
                    <a:pt x="1355" y="1298"/>
                    <a:pt x="1309" y="1270"/>
                  </a:cubicBezTo>
                  <a:cubicBezTo>
                    <a:pt x="1286" y="1257"/>
                    <a:pt x="1267" y="1245"/>
                    <a:pt x="1254" y="1237"/>
                  </a:cubicBezTo>
                  <a:cubicBezTo>
                    <a:pt x="1247" y="1233"/>
                    <a:pt x="1242" y="1230"/>
                    <a:pt x="1238" y="1228"/>
                  </a:cubicBezTo>
                  <a:cubicBezTo>
                    <a:pt x="1235" y="1226"/>
                    <a:pt x="1233" y="1225"/>
                    <a:pt x="1233" y="1225"/>
                  </a:cubicBezTo>
                  <a:cubicBezTo>
                    <a:pt x="1231" y="1224"/>
                    <a:pt x="1229" y="1224"/>
                    <a:pt x="1228" y="1226"/>
                  </a:cubicBezTo>
                  <a:cubicBezTo>
                    <a:pt x="1226" y="1228"/>
                    <a:pt x="1227" y="1230"/>
                    <a:pt x="1229" y="1232"/>
                  </a:cubicBezTo>
                  <a:cubicBezTo>
                    <a:pt x="1874" y="1635"/>
                    <a:pt x="1874" y="1635"/>
                    <a:pt x="1874" y="1635"/>
                  </a:cubicBezTo>
                  <a:cubicBezTo>
                    <a:pt x="1875" y="1635"/>
                    <a:pt x="1876" y="1636"/>
                    <a:pt x="1877" y="1635"/>
                  </a:cubicBezTo>
                  <a:cubicBezTo>
                    <a:pt x="1878" y="1635"/>
                    <a:pt x="1879" y="1635"/>
                    <a:pt x="1880" y="1634"/>
                  </a:cubicBezTo>
                  <a:cubicBezTo>
                    <a:pt x="1880" y="1633"/>
                    <a:pt x="1880" y="1632"/>
                    <a:pt x="1880" y="1631"/>
                  </a:cubicBezTo>
                  <a:cubicBezTo>
                    <a:pt x="1880" y="1630"/>
                    <a:pt x="1879" y="1629"/>
                    <a:pt x="1878" y="1628"/>
                  </a:cubicBezTo>
                  <a:cubicBezTo>
                    <a:pt x="1878" y="1628"/>
                    <a:pt x="1717" y="1530"/>
                    <a:pt x="1554" y="1431"/>
                  </a:cubicBezTo>
                  <a:cubicBezTo>
                    <a:pt x="1473" y="1382"/>
                    <a:pt x="1390" y="1332"/>
                    <a:pt x="1328" y="1295"/>
                  </a:cubicBezTo>
                  <a:cubicBezTo>
                    <a:pt x="1296" y="1277"/>
                    <a:pt x="1270" y="1261"/>
                    <a:pt x="1250" y="1251"/>
                  </a:cubicBezTo>
                  <a:cubicBezTo>
                    <a:pt x="1241" y="1245"/>
                    <a:pt x="1233" y="1241"/>
                    <a:pt x="1227" y="1238"/>
                  </a:cubicBezTo>
                  <a:cubicBezTo>
                    <a:pt x="1224" y="1237"/>
                    <a:pt x="1222" y="1235"/>
                    <a:pt x="1220" y="1235"/>
                  </a:cubicBezTo>
                  <a:cubicBezTo>
                    <a:pt x="1219" y="1234"/>
                    <a:pt x="1219" y="1234"/>
                    <a:pt x="1218" y="1234"/>
                  </a:cubicBezTo>
                  <a:cubicBezTo>
                    <a:pt x="1217" y="1233"/>
                    <a:pt x="1216" y="1233"/>
                    <a:pt x="1215" y="1233"/>
                  </a:cubicBezTo>
                  <a:cubicBezTo>
                    <a:pt x="1215" y="1233"/>
                    <a:pt x="1214" y="1233"/>
                    <a:pt x="1214" y="1233"/>
                  </a:cubicBezTo>
                  <a:cubicBezTo>
                    <a:pt x="1213" y="1234"/>
                    <a:pt x="1212" y="1234"/>
                    <a:pt x="1212" y="1235"/>
                  </a:cubicBezTo>
                  <a:cubicBezTo>
                    <a:pt x="1211" y="1236"/>
                    <a:pt x="1211" y="1237"/>
                    <a:pt x="1211" y="1238"/>
                  </a:cubicBezTo>
                  <a:cubicBezTo>
                    <a:pt x="1211" y="1239"/>
                    <a:pt x="1212" y="1240"/>
                    <a:pt x="1213" y="1241"/>
                  </a:cubicBezTo>
                  <a:cubicBezTo>
                    <a:pt x="1213" y="1241"/>
                    <a:pt x="1215" y="1242"/>
                    <a:pt x="1220" y="1245"/>
                  </a:cubicBezTo>
                  <a:cubicBezTo>
                    <a:pt x="1256" y="1267"/>
                    <a:pt x="1419" y="1367"/>
                    <a:pt x="1572" y="1462"/>
                  </a:cubicBezTo>
                  <a:cubicBezTo>
                    <a:pt x="1649" y="1509"/>
                    <a:pt x="1723" y="1555"/>
                    <a:pt x="1779" y="1590"/>
                  </a:cubicBezTo>
                  <a:cubicBezTo>
                    <a:pt x="1806" y="1608"/>
                    <a:pt x="1829" y="1623"/>
                    <a:pt x="1845" y="1633"/>
                  </a:cubicBezTo>
                  <a:cubicBezTo>
                    <a:pt x="1853" y="1638"/>
                    <a:pt x="1859" y="1643"/>
                    <a:pt x="1863" y="1646"/>
                  </a:cubicBezTo>
                  <a:cubicBezTo>
                    <a:pt x="1866" y="1647"/>
                    <a:pt x="1867" y="1648"/>
                    <a:pt x="1868" y="1649"/>
                  </a:cubicBezTo>
                  <a:cubicBezTo>
                    <a:pt x="1869" y="1650"/>
                    <a:pt x="1869" y="1650"/>
                    <a:pt x="1869" y="1650"/>
                  </a:cubicBezTo>
                  <a:cubicBezTo>
                    <a:pt x="1869" y="1650"/>
                    <a:pt x="1869" y="1650"/>
                    <a:pt x="1869" y="1650"/>
                  </a:cubicBezTo>
                  <a:cubicBezTo>
                    <a:pt x="1871" y="1648"/>
                    <a:pt x="1871" y="1648"/>
                    <a:pt x="1871" y="1648"/>
                  </a:cubicBezTo>
                  <a:cubicBezTo>
                    <a:pt x="1869" y="1650"/>
                    <a:pt x="1869" y="1650"/>
                    <a:pt x="1869" y="1650"/>
                  </a:cubicBezTo>
                  <a:cubicBezTo>
                    <a:pt x="1869" y="1650"/>
                    <a:pt x="1869" y="1650"/>
                    <a:pt x="1869" y="1650"/>
                  </a:cubicBezTo>
                  <a:cubicBezTo>
                    <a:pt x="1871" y="1648"/>
                    <a:pt x="1871" y="1648"/>
                    <a:pt x="1871" y="1648"/>
                  </a:cubicBezTo>
                  <a:cubicBezTo>
                    <a:pt x="1869" y="1650"/>
                    <a:pt x="1869" y="1650"/>
                    <a:pt x="1869" y="1650"/>
                  </a:cubicBezTo>
                  <a:cubicBezTo>
                    <a:pt x="1872" y="1648"/>
                    <a:pt x="1872" y="1648"/>
                    <a:pt x="1872" y="1648"/>
                  </a:cubicBezTo>
                  <a:cubicBezTo>
                    <a:pt x="1868" y="1648"/>
                    <a:pt x="1868" y="1648"/>
                    <a:pt x="1868" y="1648"/>
                  </a:cubicBezTo>
                  <a:cubicBezTo>
                    <a:pt x="1868" y="1649"/>
                    <a:pt x="1869" y="1649"/>
                    <a:pt x="1869" y="1650"/>
                  </a:cubicBezTo>
                  <a:cubicBezTo>
                    <a:pt x="1872" y="1648"/>
                    <a:pt x="1872" y="1648"/>
                    <a:pt x="1872" y="1648"/>
                  </a:cubicBezTo>
                  <a:cubicBezTo>
                    <a:pt x="1868" y="1648"/>
                    <a:pt x="1868" y="1648"/>
                    <a:pt x="1868" y="1648"/>
                  </a:cubicBezTo>
                  <a:cubicBezTo>
                    <a:pt x="1872" y="1648"/>
                    <a:pt x="1872" y="1648"/>
                    <a:pt x="1872" y="1648"/>
                  </a:cubicBezTo>
                  <a:cubicBezTo>
                    <a:pt x="1869" y="1646"/>
                    <a:pt x="1869" y="1646"/>
                    <a:pt x="1869" y="1646"/>
                  </a:cubicBezTo>
                  <a:cubicBezTo>
                    <a:pt x="1868" y="1647"/>
                    <a:pt x="1868" y="1647"/>
                    <a:pt x="1868" y="1648"/>
                  </a:cubicBezTo>
                  <a:cubicBezTo>
                    <a:pt x="1872" y="1648"/>
                    <a:pt x="1872" y="1648"/>
                    <a:pt x="1872" y="1648"/>
                  </a:cubicBezTo>
                  <a:cubicBezTo>
                    <a:pt x="1869" y="1646"/>
                    <a:pt x="1869" y="1646"/>
                    <a:pt x="1869" y="1646"/>
                  </a:cubicBezTo>
                  <a:cubicBezTo>
                    <a:pt x="1872" y="1648"/>
                    <a:pt x="1872" y="1648"/>
                    <a:pt x="1872" y="1648"/>
                  </a:cubicBezTo>
                  <a:cubicBezTo>
                    <a:pt x="1874" y="1645"/>
                    <a:pt x="1874" y="1645"/>
                    <a:pt x="1874" y="1645"/>
                  </a:cubicBezTo>
                  <a:cubicBezTo>
                    <a:pt x="1192" y="1236"/>
                    <a:pt x="1192" y="1236"/>
                    <a:pt x="1192" y="1236"/>
                  </a:cubicBezTo>
                  <a:cubicBezTo>
                    <a:pt x="1190" y="1235"/>
                    <a:pt x="1188" y="1236"/>
                    <a:pt x="1187" y="1237"/>
                  </a:cubicBezTo>
                  <a:cubicBezTo>
                    <a:pt x="1186" y="1239"/>
                    <a:pt x="1186" y="1242"/>
                    <a:pt x="1188" y="1243"/>
                  </a:cubicBezTo>
                  <a:cubicBezTo>
                    <a:pt x="1188" y="1243"/>
                    <a:pt x="1191" y="1245"/>
                    <a:pt x="1196" y="1248"/>
                  </a:cubicBezTo>
                  <a:cubicBezTo>
                    <a:pt x="1233" y="1270"/>
                    <a:pt x="1403" y="1373"/>
                    <a:pt x="1562" y="1472"/>
                  </a:cubicBezTo>
                  <a:cubicBezTo>
                    <a:pt x="1642" y="1521"/>
                    <a:pt x="1720" y="1569"/>
                    <a:pt x="1777" y="1606"/>
                  </a:cubicBezTo>
                  <a:cubicBezTo>
                    <a:pt x="1806" y="1624"/>
                    <a:pt x="1830" y="1640"/>
                    <a:pt x="1846" y="1651"/>
                  </a:cubicBezTo>
                  <a:cubicBezTo>
                    <a:pt x="1855" y="1656"/>
                    <a:pt x="1861" y="1661"/>
                    <a:pt x="1865" y="1664"/>
                  </a:cubicBezTo>
                  <a:cubicBezTo>
                    <a:pt x="1868" y="1666"/>
                    <a:pt x="1869" y="1667"/>
                    <a:pt x="1870" y="1668"/>
                  </a:cubicBezTo>
                  <a:cubicBezTo>
                    <a:pt x="1871" y="1668"/>
                    <a:pt x="1871" y="1669"/>
                    <a:pt x="1871" y="1669"/>
                  </a:cubicBezTo>
                  <a:cubicBezTo>
                    <a:pt x="1871" y="1669"/>
                    <a:pt x="1871" y="1669"/>
                    <a:pt x="1871" y="1669"/>
                  </a:cubicBezTo>
                  <a:cubicBezTo>
                    <a:pt x="1872" y="1668"/>
                    <a:pt x="1872" y="1668"/>
                    <a:pt x="1872" y="1668"/>
                  </a:cubicBezTo>
                  <a:cubicBezTo>
                    <a:pt x="1871" y="1669"/>
                    <a:pt x="1871" y="1669"/>
                    <a:pt x="1871" y="1669"/>
                  </a:cubicBezTo>
                  <a:cubicBezTo>
                    <a:pt x="1871" y="1669"/>
                    <a:pt x="1871" y="1669"/>
                    <a:pt x="1871" y="1669"/>
                  </a:cubicBezTo>
                  <a:cubicBezTo>
                    <a:pt x="1872" y="1668"/>
                    <a:pt x="1872" y="1668"/>
                    <a:pt x="1872" y="1668"/>
                  </a:cubicBezTo>
                  <a:cubicBezTo>
                    <a:pt x="1871" y="1669"/>
                    <a:pt x="1871" y="1669"/>
                    <a:pt x="1871" y="1669"/>
                  </a:cubicBezTo>
                  <a:cubicBezTo>
                    <a:pt x="1874" y="1667"/>
                    <a:pt x="1874" y="1667"/>
                    <a:pt x="1874" y="1667"/>
                  </a:cubicBezTo>
                  <a:cubicBezTo>
                    <a:pt x="1871" y="1667"/>
                    <a:pt x="1871" y="1667"/>
                    <a:pt x="1871" y="1667"/>
                  </a:cubicBezTo>
                  <a:cubicBezTo>
                    <a:pt x="1871" y="1668"/>
                    <a:pt x="1871" y="1668"/>
                    <a:pt x="1871" y="1669"/>
                  </a:cubicBezTo>
                  <a:cubicBezTo>
                    <a:pt x="1874" y="1667"/>
                    <a:pt x="1874" y="1667"/>
                    <a:pt x="1874" y="1667"/>
                  </a:cubicBezTo>
                  <a:cubicBezTo>
                    <a:pt x="1871" y="1667"/>
                    <a:pt x="1871" y="1667"/>
                    <a:pt x="1871" y="1667"/>
                  </a:cubicBezTo>
                  <a:cubicBezTo>
                    <a:pt x="1874" y="1667"/>
                    <a:pt x="1874" y="1667"/>
                    <a:pt x="1874" y="1667"/>
                  </a:cubicBezTo>
                  <a:cubicBezTo>
                    <a:pt x="1871" y="1665"/>
                    <a:pt x="1871" y="1665"/>
                    <a:pt x="1871" y="1665"/>
                  </a:cubicBezTo>
                  <a:cubicBezTo>
                    <a:pt x="1871" y="1666"/>
                    <a:pt x="1871" y="1666"/>
                    <a:pt x="1871" y="1667"/>
                  </a:cubicBezTo>
                  <a:cubicBezTo>
                    <a:pt x="1874" y="1667"/>
                    <a:pt x="1874" y="1667"/>
                    <a:pt x="1874" y="1667"/>
                  </a:cubicBezTo>
                  <a:cubicBezTo>
                    <a:pt x="1871" y="1665"/>
                    <a:pt x="1871" y="1665"/>
                    <a:pt x="1871" y="1665"/>
                  </a:cubicBezTo>
                  <a:cubicBezTo>
                    <a:pt x="1875" y="1667"/>
                    <a:pt x="1875" y="1667"/>
                    <a:pt x="1875" y="1667"/>
                  </a:cubicBezTo>
                  <a:cubicBezTo>
                    <a:pt x="1875" y="1663"/>
                    <a:pt x="1875" y="1663"/>
                    <a:pt x="1875" y="1663"/>
                  </a:cubicBezTo>
                  <a:cubicBezTo>
                    <a:pt x="1875" y="1667"/>
                    <a:pt x="1875" y="1667"/>
                    <a:pt x="1875" y="1667"/>
                  </a:cubicBezTo>
                  <a:cubicBezTo>
                    <a:pt x="1876" y="1663"/>
                    <a:pt x="1876" y="1663"/>
                    <a:pt x="1876" y="1663"/>
                  </a:cubicBezTo>
                  <a:cubicBezTo>
                    <a:pt x="1875" y="1663"/>
                    <a:pt x="1875" y="1663"/>
                    <a:pt x="1875" y="1663"/>
                  </a:cubicBezTo>
                  <a:cubicBezTo>
                    <a:pt x="1875" y="1667"/>
                    <a:pt x="1875" y="1667"/>
                    <a:pt x="1875" y="1667"/>
                  </a:cubicBezTo>
                  <a:cubicBezTo>
                    <a:pt x="1876" y="1663"/>
                    <a:pt x="1876" y="1663"/>
                    <a:pt x="1876" y="1663"/>
                  </a:cubicBezTo>
                  <a:cubicBezTo>
                    <a:pt x="1875" y="1667"/>
                    <a:pt x="1875" y="1667"/>
                    <a:pt x="1875" y="1667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3"/>
                    <a:pt x="1876" y="1663"/>
                    <a:pt x="1876" y="1663"/>
                  </a:cubicBezTo>
                  <a:cubicBezTo>
                    <a:pt x="1875" y="1667"/>
                    <a:pt x="1875" y="1667"/>
                    <a:pt x="1875" y="1667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4"/>
                    <a:pt x="1876" y="1664"/>
                    <a:pt x="1876" y="1664"/>
                  </a:cubicBezTo>
                  <a:cubicBezTo>
                    <a:pt x="1876" y="1663"/>
                    <a:pt x="1875" y="1663"/>
                    <a:pt x="1873" y="1662"/>
                  </a:cubicBezTo>
                  <a:cubicBezTo>
                    <a:pt x="1846" y="1646"/>
                    <a:pt x="1669" y="1540"/>
                    <a:pt x="1499" y="1437"/>
                  </a:cubicBezTo>
                  <a:cubicBezTo>
                    <a:pt x="1414" y="1386"/>
                    <a:pt x="1330" y="1336"/>
                    <a:pt x="1268" y="1299"/>
                  </a:cubicBezTo>
                  <a:cubicBezTo>
                    <a:pt x="1237" y="1280"/>
                    <a:pt x="1211" y="1264"/>
                    <a:pt x="1193" y="1254"/>
                  </a:cubicBezTo>
                  <a:cubicBezTo>
                    <a:pt x="1184" y="1248"/>
                    <a:pt x="1177" y="1244"/>
                    <a:pt x="1172" y="1241"/>
                  </a:cubicBezTo>
                  <a:cubicBezTo>
                    <a:pt x="1167" y="1238"/>
                    <a:pt x="1165" y="1237"/>
                    <a:pt x="1165" y="1237"/>
                  </a:cubicBezTo>
                  <a:cubicBezTo>
                    <a:pt x="1163" y="1235"/>
                    <a:pt x="1160" y="1236"/>
                    <a:pt x="1159" y="1238"/>
                  </a:cubicBezTo>
                  <a:cubicBezTo>
                    <a:pt x="1159" y="1239"/>
                    <a:pt x="1158" y="1240"/>
                    <a:pt x="1158" y="1241"/>
                  </a:cubicBezTo>
                  <a:cubicBezTo>
                    <a:pt x="1159" y="1242"/>
                    <a:pt x="1159" y="1243"/>
                    <a:pt x="1160" y="1244"/>
                  </a:cubicBezTo>
                  <a:cubicBezTo>
                    <a:pt x="1161" y="1246"/>
                    <a:pt x="1162" y="1248"/>
                    <a:pt x="1164" y="1249"/>
                  </a:cubicBezTo>
                  <a:cubicBezTo>
                    <a:pt x="1168" y="1253"/>
                    <a:pt x="1174" y="1258"/>
                    <a:pt x="1183" y="1264"/>
                  </a:cubicBezTo>
                  <a:cubicBezTo>
                    <a:pt x="1213" y="1285"/>
                    <a:pt x="1271" y="1322"/>
                    <a:pt x="1342" y="1364"/>
                  </a:cubicBezTo>
                  <a:cubicBezTo>
                    <a:pt x="1448" y="1427"/>
                    <a:pt x="1581" y="1505"/>
                    <a:pt x="1687" y="1568"/>
                  </a:cubicBezTo>
                  <a:cubicBezTo>
                    <a:pt x="1741" y="1600"/>
                    <a:pt x="1787" y="1628"/>
                    <a:pt x="1821" y="1650"/>
                  </a:cubicBezTo>
                  <a:cubicBezTo>
                    <a:pt x="1837" y="1660"/>
                    <a:pt x="1851" y="1669"/>
                    <a:pt x="1860" y="1676"/>
                  </a:cubicBezTo>
                  <a:cubicBezTo>
                    <a:pt x="1864" y="1679"/>
                    <a:pt x="1868" y="1682"/>
                    <a:pt x="1870" y="1684"/>
                  </a:cubicBezTo>
                  <a:cubicBezTo>
                    <a:pt x="1871" y="1685"/>
                    <a:pt x="1872" y="1685"/>
                    <a:pt x="1872" y="1686"/>
                  </a:cubicBezTo>
                  <a:cubicBezTo>
                    <a:pt x="1872" y="1686"/>
                    <a:pt x="1872" y="1686"/>
                    <a:pt x="1872" y="1686"/>
                  </a:cubicBezTo>
                  <a:cubicBezTo>
                    <a:pt x="1873" y="1686"/>
                    <a:pt x="1873" y="1686"/>
                    <a:pt x="1873" y="1686"/>
                  </a:cubicBezTo>
                  <a:cubicBezTo>
                    <a:pt x="1873" y="1686"/>
                    <a:pt x="1873" y="1686"/>
                    <a:pt x="1873" y="1686"/>
                  </a:cubicBezTo>
                  <a:cubicBezTo>
                    <a:pt x="1872" y="1686"/>
                    <a:pt x="1872" y="1686"/>
                    <a:pt x="1872" y="1686"/>
                  </a:cubicBezTo>
                  <a:cubicBezTo>
                    <a:pt x="1873" y="1686"/>
                    <a:pt x="1873" y="1686"/>
                    <a:pt x="1873" y="1686"/>
                  </a:cubicBezTo>
                  <a:cubicBezTo>
                    <a:pt x="1873" y="1686"/>
                    <a:pt x="1873" y="1686"/>
                    <a:pt x="1873" y="1686"/>
                  </a:cubicBezTo>
                  <a:cubicBezTo>
                    <a:pt x="1872" y="1686"/>
                    <a:pt x="1872" y="1686"/>
                    <a:pt x="1872" y="1686"/>
                  </a:cubicBezTo>
                  <a:cubicBezTo>
                    <a:pt x="1875" y="1685"/>
                    <a:pt x="1875" y="1685"/>
                    <a:pt x="1875" y="1685"/>
                  </a:cubicBezTo>
                  <a:cubicBezTo>
                    <a:pt x="1872" y="1685"/>
                    <a:pt x="1872" y="1685"/>
                    <a:pt x="1872" y="1685"/>
                  </a:cubicBezTo>
                  <a:cubicBezTo>
                    <a:pt x="1872" y="1686"/>
                    <a:pt x="1872" y="1686"/>
                    <a:pt x="1872" y="1686"/>
                  </a:cubicBezTo>
                  <a:cubicBezTo>
                    <a:pt x="1875" y="1685"/>
                    <a:pt x="1875" y="1685"/>
                    <a:pt x="1875" y="1685"/>
                  </a:cubicBezTo>
                  <a:cubicBezTo>
                    <a:pt x="1872" y="1685"/>
                    <a:pt x="1872" y="1685"/>
                    <a:pt x="1872" y="1685"/>
                  </a:cubicBezTo>
                  <a:cubicBezTo>
                    <a:pt x="1876" y="1685"/>
                    <a:pt x="1876" y="1685"/>
                    <a:pt x="1876" y="1685"/>
                  </a:cubicBezTo>
                  <a:cubicBezTo>
                    <a:pt x="1873" y="1684"/>
                    <a:pt x="1873" y="1684"/>
                    <a:pt x="1873" y="1684"/>
                  </a:cubicBezTo>
                  <a:cubicBezTo>
                    <a:pt x="1872" y="1684"/>
                    <a:pt x="1872" y="1685"/>
                    <a:pt x="1872" y="1685"/>
                  </a:cubicBezTo>
                  <a:cubicBezTo>
                    <a:pt x="1876" y="1685"/>
                    <a:pt x="1876" y="1685"/>
                    <a:pt x="1876" y="1685"/>
                  </a:cubicBezTo>
                  <a:cubicBezTo>
                    <a:pt x="1873" y="1684"/>
                    <a:pt x="1873" y="1684"/>
                    <a:pt x="1873" y="1684"/>
                  </a:cubicBezTo>
                  <a:cubicBezTo>
                    <a:pt x="1876" y="1686"/>
                    <a:pt x="1876" y="1686"/>
                    <a:pt x="1876" y="1686"/>
                  </a:cubicBezTo>
                  <a:cubicBezTo>
                    <a:pt x="1878" y="1682"/>
                    <a:pt x="1878" y="1682"/>
                    <a:pt x="1878" y="1682"/>
                  </a:cubicBezTo>
                  <a:cubicBezTo>
                    <a:pt x="1134" y="1232"/>
                    <a:pt x="1134" y="1232"/>
                    <a:pt x="1134" y="1232"/>
                  </a:cubicBezTo>
                  <a:cubicBezTo>
                    <a:pt x="1133" y="1231"/>
                    <a:pt x="1131" y="1231"/>
                    <a:pt x="1130" y="1233"/>
                  </a:cubicBezTo>
                  <a:cubicBezTo>
                    <a:pt x="1129" y="1233"/>
                    <a:pt x="1129" y="1234"/>
                    <a:pt x="1129" y="1234"/>
                  </a:cubicBezTo>
                  <a:cubicBezTo>
                    <a:pt x="1128" y="1235"/>
                    <a:pt x="1128" y="1235"/>
                    <a:pt x="1128" y="1235"/>
                  </a:cubicBezTo>
                  <a:cubicBezTo>
                    <a:pt x="1128" y="1236"/>
                    <a:pt x="1129" y="1237"/>
                    <a:pt x="1129" y="1237"/>
                  </a:cubicBezTo>
                  <a:cubicBezTo>
                    <a:pt x="1129" y="1238"/>
                    <a:pt x="1129" y="1238"/>
                    <a:pt x="1130" y="1238"/>
                  </a:cubicBezTo>
                  <a:cubicBezTo>
                    <a:pt x="1130" y="1239"/>
                    <a:pt x="1130" y="1239"/>
                    <a:pt x="1130" y="1239"/>
                  </a:cubicBezTo>
                  <a:cubicBezTo>
                    <a:pt x="1131" y="1240"/>
                    <a:pt x="1133" y="1241"/>
                    <a:pt x="1135" y="1242"/>
                  </a:cubicBezTo>
                  <a:cubicBezTo>
                    <a:pt x="1150" y="1251"/>
                    <a:pt x="1203" y="1283"/>
                    <a:pt x="1275" y="1326"/>
                  </a:cubicBezTo>
                  <a:cubicBezTo>
                    <a:pt x="1383" y="1390"/>
                    <a:pt x="1532" y="1479"/>
                    <a:pt x="1655" y="1554"/>
                  </a:cubicBezTo>
                  <a:cubicBezTo>
                    <a:pt x="1716" y="1592"/>
                    <a:pt x="1770" y="1626"/>
                    <a:pt x="1809" y="1652"/>
                  </a:cubicBezTo>
                  <a:cubicBezTo>
                    <a:pt x="1829" y="1665"/>
                    <a:pt x="1844" y="1676"/>
                    <a:pt x="1855" y="1684"/>
                  </a:cubicBezTo>
                  <a:cubicBezTo>
                    <a:pt x="1860" y="1689"/>
                    <a:pt x="1864" y="1692"/>
                    <a:pt x="1867" y="1695"/>
                  </a:cubicBezTo>
                  <a:cubicBezTo>
                    <a:pt x="1868" y="1696"/>
                    <a:pt x="1869" y="1697"/>
                    <a:pt x="1870" y="1698"/>
                  </a:cubicBezTo>
                  <a:cubicBezTo>
                    <a:pt x="1870" y="1698"/>
                    <a:pt x="1870" y="1699"/>
                    <a:pt x="1870" y="1699"/>
                  </a:cubicBezTo>
                  <a:cubicBezTo>
                    <a:pt x="1870" y="1699"/>
                    <a:pt x="1870" y="1699"/>
                    <a:pt x="1870" y="1699"/>
                  </a:cubicBezTo>
                  <a:cubicBezTo>
                    <a:pt x="1872" y="1698"/>
                    <a:pt x="1872" y="1698"/>
                    <a:pt x="1872" y="1698"/>
                  </a:cubicBezTo>
                  <a:cubicBezTo>
                    <a:pt x="1870" y="1698"/>
                    <a:pt x="1870" y="1698"/>
                    <a:pt x="1870" y="1698"/>
                  </a:cubicBezTo>
                  <a:cubicBezTo>
                    <a:pt x="1870" y="1699"/>
                    <a:pt x="1870" y="1699"/>
                    <a:pt x="1870" y="1699"/>
                  </a:cubicBezTo>
                  <a:cubicBezTo>
                    <a:pt x="1872" y="1698"/>
                    <a:pt x="1872" y="1698"/>
                    <a:pt x="1872" y="1698"/>
                  </a:cubicBezTo>
                  <a:cubicBezTo>
                    <a:pt x="1870" y="1698"/>
                    <a:pt x="1870" y="1698"/>
                    <a:pt x="1870" y="1698"/>
                  </a:cubicBezTo>
                  <a:cubicBezTo>
                    <a:pt x="1873" y="1698"/>
                    <a:pt x="1873" y="1698"/>
                    <a:pt x="1873" y="1698"/>
                  </a:cubicBezTo>
                  <a:cubicBezTo>
                    <a:pt x="1871" y="1697"/>
                    <a:pt x="1871" y="1697"/>
                    <a:pt x="1871" y="1697"/>
                  </a:cubicBezTo>
                  <a:cubicBezTo>
                    <a:pt x="1870" y="1697"/>
                    <a:pt x="1870" y="1698"/>
                    <a:pt x="1870" y="1698"/>
                  </a:cubicBezTo>
                  <a:cubicBezTo>
                    <a:pt x="1873" y="1698"/>
                    <a:pt x="1873" y="1698"/>
                    <a:pt x="1873" y="1698"/>
                  </a:cubicBezTo>
                  <a:cubicBezTo>
                    <a:pt x="1871" y="1697"/>
                    <a:pt x="1871" y="1697"/>
                    <a:pt x="1871" y="1697"/>
                  </a:cubicBezTo>
                  <a:cubicBezTo>
                    <a:pt x="1874" y="1699"/>
                    <a:pt x="1874" y="1699"/>
                    <a:pt x="1874" y="1699"/>
                  </a:cubicBezTo>
                  <a:cubicBezTo>
                    <a:pt x="1876" y="1695"/>
                    <a:pt x="1876" y="1695"/>
                    <a:pt x="1876" y="1695"/>
                  </a:cubicBezTo>
                  <a:cubicBezTo>
                    <a:pt x="1876" y="1695"/>
                    <a:pt x="1606" y="1526"/>
                    <a:pt x="1333" y="1356"/>
                  </a:cubicBezTo>
                  <a:cubicBezTo>
                    <a:pt x="1196" y="1271"/>
                    <a:pt x="1058" y="1186"/>
                    <a:pt x="953" y="1123"/>
                  </a:cubicBezTo>
                  <a:cubicBezTo>
                    <a:pt x="900" y="1091"/>
                    <a:pt x="855" y="1064"/>
                    <a:pt x="823" y="1046"/>
                  </a:cubicBezTo>
                  <a:cubicBezTo>
                    <a:pt x="806" y="1037"/>
                    <a:pt x="793" y="1029"/>
                    <a:pt x="784" y="1024"/>
                  </a:cubicBezTo>
                  <a:cubicBezTo>
                    <a:pt x="779" y="1022"/>
                    <a:pt x="775" y="1020"/>
                    <a:pt x="772" y="1018"/>
                  </a:cubicBezTo>
                  <a:cubicBezTo>
                    <a:pt x="770" y="1018"/>
                    <a:pt x="769" y="1017"/>
                    <a:pt x="768" y="1017"/>
                  </a:cubicBezTo>
                  <a:cubicBezTo>
                    <a:pt x="767" y="1016"/>
                    <a:pt x="766" y="1016"/>
                    <a:pt x="764" y="1016"/>
                  </a:cubicBezTo>
                  <a:cubicBezTo>
                    <a:pt x="764" y="1016"/>
                    <a:pt x="763" y="1016"/>
                    <a:pt x="763" y="1016"/>
                  </a:cubicBezTo>
                  <a:cubicBezTo>
                    <a:pt x="762" y="1017"/>
                    <a:pt x="761" y="1017"/>
                    <a:pt x="760" y="1018"/>
                  </a:cubicBezTo>
                  <a:cubicBezTo>
                    <a:pt x="760" y="1019"/>
                    <a:pt x="760" y="1020"/>
                    <a:pt x="760" y="1021"/>
                  </a:cubicBezTo>
                  <a:cubicBezTo>
                    <a:pt x="760" y="1022"/>
                    <a:pt x="761" y="1023"/>
                    <a:pt x="762" y="1024"/>
                  </a:cubicBezTo>
                  <a:cubicBezTo>
                    <a:pt x="762" y="1024"/>
                    <a:pt x="766" y="1026"/>
                    <a:pt x="774" y="1031"/>
                  </a:cubicBezTo>
                  <a:cubicBezTo>
                    <a:pt x="835" y="1067"/>
                    <a:pt x="1109" y="1231"/>
                    <a:pt x="1368" y="1389"/>
                  </a:cubicBezTo>
                  <a:cubicBezTo>
                    <a:pt x="1497" y="1468"/>
                    <a:pt x="1623" y="1546"/>
                    <a:pt x="1716" y="1606"/>
                  </a:cubicBezTo>
                  <a:cubicBezTo>
                    <a:pt x="1762" y="1636"/>
                    <a:pt x="1801" y="1661"/>
                    <a:pt x="1828" y="1680"/>
                  </a:cubicBezTo>
                  <a:cubicBezTo>
                    <a:pt x="1841" y="1690"/>
                    <a:pt x="1852" y="1697"/>
                    <a:pt x="1859" y="1703"/>
                  </a:cubicBezTo>
                  <a:cubicBezTo>
                    <a:pt x="1862" y="1706"/>
                    <a:pt x="1865" y="1709"/>
                    <a:pt x="1866" y="1710"/>
                  </a:cubicBezTo>
                  <a:cubicBezTo>
                    <a:pt x="1867" y="1711"/>
                    <a:pt x="1868" y="1712"/>
                    <a:pt x="1868" y="1713"/>
                  </a:cubicBezTo>
                  <a:cubicBezTo>
                    <a:pt x="1868" y="1713"/>
                    <a:pt x="1868" y="1713"/>
                    <a:pt x="1868" y="1713"/>
                  </a:cubicBezTo>
                  <a:cubicBezTo>
                    <a:pt x="1870" y="1712"/>
                    <a:pt x="1870" y="1712"/>
                    <a:pt x="1870" y="1712"/>
                  </a:cubicBezTo>
                  <a:cubicBezTo>
                    <a:pt x="1868" y="1712"/>
                    <a:pt x="1868" y="1712"/>
                    <a:pt x="1868" y="1712"/>
                  </a:cubicBezTo>
                  <a:cubicBezTo>
                    <a:pt x="1868" y="1713"/>
                    <a:pt x="1868" y="1713"/>
                    <a:pt x="1868" y="1713"/>
                  </a:cubicBezTo>
                  <a:cubicBezTo>
                    <a:pt x="1870" y="1712"/>
                    <a:pt x="1870" y="1712"/>
                    <a:pt x="1870" y="1712"/>
                  </a:cubicBezTo>
                  <a:cubicBezTo>
                    <a:pt x="1868" y="1712"/>
                    <a:pt x="1868" y="1712"/>
                    <a:pt x="1868" y="1712"/>
                  </a:cubicBezTo>
                  <a:cubicBezTo>
                    <a:pt x="1871" y="1712"/>
                    <a:pt x="1871" y="1712"/>
                    <a:pt x="1871" y="1712"/>
                  </a:cubicBezTo>
                  <a:cubicBezTo>
                    <a:pt x="1869" y="1711"/>
                    <a:pt x="1869" y="1711"/>
                    <a:pt x="1869" y="1711"/>
                  </a:cubicBezTo>
                  <a:cubicBezTo>
                    <a:pt x="1868" y="1711"/>
                    <a:pt x="1868" y="1712"/>
                    <a:pt x="1868" y="1712"/>
                  </a:cubicBezTo>
                  <a:cubicBezTo>
                    <a:pt x="1871" y="1712"/>
                    <a:pt x="1871" y="1712"/>
                    <a:pt x="1871" y="1712"/>
                  </a:cubicBezTo>
                  <a:cubicBezTo>
                    <a:pt x="1869" y="1711"/>
                    <a:pt x="1869" y="1711"/>
                    <a:pt x="1869" y="1711"/>
                  </a:cubicBezTo>
                  <a:cubicBezTo>
                    <a:pt x="1869" y="1711"/>
                    <a:pt x="1869" y="1711"/>
                    <a:pt x="1869" y="1711"/>
                  </a:cubicBezTo>
                  <a:cubicBezTo>
                    <a:pt x="1870" y="1712"/>
                    <a:pt x="1870" y="1712"/>
                    <a:pt x="1870" y="1712"/>
                  </a:cubicBezTo>
                  <a:cubicBezTo>
                    <a:pt x="1869" y="1710"/>
                    <a:pt x="1869" y="1710"/>
                    <a:pt x="1869" y="1710"/>
                  </a:cubicBezTo>
                  <a:cubicBezTo>
                    <a:pt x="1869" y="1711"/>
                    <a:pt x="1869" y="1711"/>
                    <a:pt x="1869" y="1711"/>
                  </a:cubicBezTo>
                  <a:cubicBezTo>
                    <a:pt x="1870" y="1712"/>
                    <a:pt x="1870" y="1712"/>
                    <a:pt x="1870" y="1712"/>
                  </a:cubicBezTo>
                  <a:cubicBezTo>
                    <a:pt x="1869" y="1710"/>
                    <a:pt x="1869" y="1710"/>
                    <a:pt x="1869" y="1710"/>
                  </a:cubicBezTo>
                  <a:cubicBezTo>
                    <a:pt x="1870" y="1711"/>
                    <a:pt x="1870" y="1711"/>
                    <a:pt x="1870" y="1711"/>
                  </a:cubicBezTo>
                  <a:cubicBezTo>
                    <a:pt x="1869" y="1710"/>
                    <a:pt x="1869" y="1710"/>
                    <a:pt x="1869" y="1710"/>
                  </a:cubicBezTo>
                  <a:cubicBezTo>
                    <a:pt x="1869" y="1710"/>
                    <a:pt x="1869" y="1710"/>
                    <a:pt x="1869" y="1710"/>
                  </a:cubicBezTo>
                  <a:cubicBezTo>
                    <a:pt x="1870" y="1711"/>
                    <a:pt x="1870" y="1711"/>
                    <a:pt x="1870" y="1711"/>
                  </a:cubicBezTo>
                  <a:cubicBezTo>
                    <a:pt x="1869" y="1710"/>
                    <a:pt x="1869" y="1710"/>
                    <a:pt x="1869" y="1710"/>
                  </a:cubicBezTo>
                  <a:cubicBezTo>
                    <a:pt x="1869" y="1710"/>
                    <a:pt x="1869" y="1710"/>
                    <a:pt x="1869" y="1710"/>
                  </a:cubicBezTo>
                  <a:cubicBezTo>
                    <a:pt x="1869" y="1710"/>
                    <a:pt x="1869" y="1710"/>
                    <a:pt x="1868" y="1710"/>
                  </a:cubicBezTo>
                  <a:cubicBezTo>
                    <a:pt x="1867" y="1710"/>
                    <a:pt x="1864" y="1710"/>
                    <a:pt x="1860" y="1709"/>
                  </a:cubicBezTo>
                  <a:cubicBezTo>
                    <a:pt x="1852" y="1706"/>
                    <a:pt x="1841" y="1701"/>
                    <a:pt x="1827" y="1694"/>
                  </a:cubicBezTo>
                  <a:cubicBezTo>
                    <a:pt x="1773" y="1668"/>
                    <a:pt x="1679" y="1613"/>
                    <a:pt x="1568" y="1545"/>
                  </a:cubicBezTo>
                  <a:cubicBezTo>
                    <a:pt x="1401" y="1443"/>
                    <a:pt x="1195" y="1312"/>
                    <a:pt x="1032" y="1207"/>
                  </a:cubicBezTo>
                  <a:cubicBezTo>
                    <a:pt x="950" y="1154"/>
                    <a:pt x="879" y="1108"/>
                    <a:pt x="828" y="1074"/>
                  </a:cubicBezTo>
                  <a:cubicBezTo>
                    <a:pt x="802" y="1058"/>
                    <a:pt x="782" y="1045"/>
                    <a:pt x="768" y="1035"/>
                  </a:cubicBezTo>
                  <a:cubicBezTo>
                    <a:pt x="761" y="1031"/>
                    <a:pt x="755" y="1027"/>
                    <a:pt x="752" y="1025"/>
                  </a:cubicBezTo>
                  <a:cubicBezTo>
                    <a:pt x="748" y="1022"/>
                    <a:pt x="746" y="1021"/>
                    <a:pt x="746" y="1021"/>
                  </a:cubicBezTo>
                  <a:cubicBezTo>
                    <a:pt x="744" y="1025"/>
                    <a:pt x="744" y="1025"/>
                    <a:pt x="744" y="1025"/>
                  </a:cubicBezTo>
                  <a:cubicBezTo>
                    <a:pt x="742" y="1028"/>
                    <a:pt x="742" y="1028"/>
                    <a:pt x="742" y="1028"/>
                  </a:cubicBezTo>
                  <a:cubicBezTo>
                    <a:pt x="1874" y="1736"/>
                    <a:pt x="1874" y="1736"/>
                    <a:pt x="1874" y="1736"/>
                  </a:cubicBezTo>
                  <a:cubicBezTo>
                    <a:pt x="1877" y="1732"/>
                    <a:pt x="1877" y="1732"/>
                    <a:pt x="1877" y="1732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4" y="1731"/>
                    <a:pt x="1874" y="1731"/>
                    <a:pt x="1874" y="1731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4" y="1731"/>
                    <a:pt x="1874" y="1731"/>
                    <a:pt x="1874" y="1731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4" y="1730"/>
                    <a:pt x="1874" y="1730"/>
                    <a:pt x="1874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4" y="1730"/>
                    <a:pt x="1874" y="1730"/>
                    <a:pt x="1874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3" y="1730"/>
                  </a:cubicBezTo>
                  <a:cubicBezTo>
                    <a:pt x="1873" y="1730"/>
                    <a:pt x="1873" y="1730"/>
                    <a:pt x="1872" y="1730"/>
                  </a:cubicBezTo>
                  <a:cubicBezTo>
                    <a:pt x="1870" y="1730"/>
                    <a:pt x="1865" y="1729"/>
                    <a:pt x="1859" y="1727"/>
                  </a:cubicBezTo>
                  <a:cubicBezTo>
                    <a:pt x="1847" y="1723"/>
                    <a:pt x="1830" y="1715"/>
                    <a:pt x="1808" y="1703"/>
                  </a:cubicBezTo>
                  <a:cubicBezTo>
                    <a:pt x="1726" y="1659"/>
                    <a:pt x="1579" y="1567"/>
                    <a:pt x="1402" y="1453"/>
                  </a:cubicBezTo>
                  <a:cubicBezTo>
                    <a:pt x="1137" y="1281"/>
                    <a:pt x="807" y="1061"/>
                    <a:pt x="534" y="884"/>
                  </a:cubicBezTo>
                  <a:cubicBezTo>
                    <a:pt x="398" y="796"/>
                    <a:pt x="276" y="718"/>
                    <a:pt x="184" y="662"/>
                  </a:cubicBezTo>
                  <a:cubicBezTo>
                    <a:pt x="137" y="634"/>
                    <a:pt x="99" y="612"/>
                    <a:pt x="69" y="596"/>
                  </a:cubicBezTo>
                  <a:cubicBezTo>
                    <a:pt x="54" y="589"/>
                    <a:pt x="42" y="583"/>
                    <a:pt x="32" y="579"/>
                  </a:cubicBezTo>
                  <a:cubicBezTo>
                    <a:pt x="27" y="577"/>
                    <a:pt x="22" y="575"/>
                    <a:pt x="18" y="574"/>
                  </a:cubicBezTo>
                  <a:cubicBezTo>
                    <a:pt x="15" y="573"/>
                    <a:pt x="11" y="572"/>
                    <a:pt x="9" y="572"/>
                  </a:cubicBezTo>
                  <a:cubicBezTo>
                    <a:pt x="7" y="572"/>
                    <a:pt x="6" y="572"/>
                    <a:pt x="4" y="573"/>
                  </a:cubicBezTo>
                  <a:cubicBezTo>
                    <a:pt x="3" y="573"/>
                    <a:pt x="1" y="574"/>
                    <a:pt x="1" y="576"/>
                  </a:cubicBezTo>
                  <a:cubicBezTo>
                    <a:pt x="4" y="578"/>
                    <a:pt x="4" y="578"/>
                    <a:pt x="4" y="578"/>
                  </a:cubicBezTo>
                  <a:cubicBezTo>
                    <a:pt x="1" y="576"/>
                    <a:pt x="1" y="576"/>
                    <a:pt x="1" y="576"/>
                  </a:cubicBezTo>
                  <a:cubicBezTo>
                    <a:pt x="0" y="577"/>
                    <a:pt x="0" y="578"/>
                    <a:pt x="0" y="578"/>
                  </a:cubicBezTo>
                  <a:cubicBezTo>
                    <a:pt x="0" y="580"/>
                    <a:pt x="0" y="581"/>
                    <a:pt x="1" y="581"/>
                  </a:cubicBezTo>
                  <a:cubicBezTo>
                    <a:pt x="2" y="583"/>
                    <a:pt x="3" y="584"/>
                    <a:pt x="4" y="585"/>
                  </a:cubicBezTo>
                  <a:cubicBezTo>
                    <a:pt x="7" y="588"/>
                    <a:pt x="11" y="591"/>
                    <a:pt x="17" y="596"/>
                  </a:cubicBezTo>
                  <a:cubicBezTo>
                    <a:pt x="40" y="612"/>
                    <a:pt x="86" y="641"/>
                    <a:pt x="149" y="680"/>
                  </a:cubicBezTo>
                  <a:cubicBezTo>
                    <a:pt x="370" y="815"/>
                    <a:pt x="801" y="1067"/>
                    <a:pt x="1177" y="1293"/>
                  </a:cubicBezTo>
                  <a:cubicBezTo>
                    <a:pt x="1365" y="1406"/>
                    <a:pt x="1540" y="1512"/>
                    <a:pt x="1667" y="1594"/>
                  </a:cubicBezTo>
                  <a:cubicBezTo>
                    <a:pt x="1730" y="1635"/>
                    <a:pt x="1782" y="1670"/>
                    <a:pt x="1818" y="1697"/>
                  </a:cubicBezTo>
                  <a:cubicBezTo>
                    <a:pt x="1836" y="1710"/>
                    <a:pt x="1850" y="1721"/>
                    <a:pt x="1859" y="1730"/>
                  </a:cubicBezTo>
                  <a:cubicBezTo>
                    <a:pt x="1864" y="1734"/>
                    <a:pt x="1867" y="1738"/>
                    <a:pt x="1870" y="1741"/>
                  </a:cubicBezTo>
                  <a:cubicBezTo>
                    <a:pt x="1871" y="1742"/>
                    <a:pt x="1871" y="1743"/>
                    <a:pt x="1872" y="1744"/>
                  </a:cubicBezTo>
                  <a:cubicBezTo>
                    <a:pt x="1872" y="1745"/>
                    <a:pt x="1872" y="1746"/>
                    <a:pt x="1872" y="1746"/>
                  </a:cubicBezTo>
                  <a:cubicBezTo>
                    <a:pt x="1872" y="1746"/>
                    <a:pt x="1872" y="1746"/>
                    <a:pt x="1872" y="1746"/>
                  </a:cubicBezTo>
                  <a:cubicBezTo>
                    <a:pt x="1873" y="1746"/>
                    <a:pt x="1873" y="1746"/>
                    <a:pt x="1873" y="1746"/>
                  </a:cubicBezTo>
                  <a:cubicBezTo>
                    <a:pt x="1873" y="1746"/>
                    <a:pt x="1873" y="1746"/>
                    <a:pt x="1873" y="1746"/>
                  </a:cubicBezTo>
                  <a:cubicBezTo>
                    <a:pt x="1872" y="1746"/>
                    <a:pt x="1872" y="1746"/>
                    <a:pt x="1872" y="1746"/>
                  </a:cubicBezTo>
                  <a:cubicBezTo>
                    <a:pt x="1873" y="1746"/>
                    <a:pt x="1873" y="1746"/>
                    <a:pt x="1873" y="1746"/>
                  </a:cubicBezTo>
                  <a:cubicBezTo>
                    <a:pt x="1873" y="1746"/>
                    <a:pt x="1873" y="1746"/>
                    <a:pt x="1873" y="1746"/>
                  </a:cubicBezTo>
                  <a:cubicBezTo>
                    <a:pt x="1873" y="1746"/>
                    <a:pt x="1873" y="1746"/>
                    <a:pt x="1873" y="1746"/>
                  </a:cubicBezTo>
                  <a:cubicBezTo>
                    <a:pt x="1876" y="1748"/>
                    <a:pt x="1876" y="1748"/>
                    <a:pt x="1876" y="1748"/>
                  </a:cubicBezTo>
                  <a:cubicBezTo>
                    <a:pt x="1874" y="1744"/>
                    <a:pt x="1874" y="1744"/>
                    <a:pt x="1874" y="1744"/>
                  </a:cubicBezTo>
                  <a:cubicBezTo>
                    <a:pt x="1874" y="1744"/>
                    <a:pt x="1873" y="1745"/>
                    <a:pt x="1873" y="1746"/>
                  </a:cubicBezTo>
                  <a:cubicBezTo>
                    <a:pt x="1876" y="1748"/>
                    <a:pt x="1876" y="1748"/>
                    <a:pt x="1876" y="1748"/>
                  </a:cubicBezTo>
                  <a:cubicBezTo>
                    <a:pt x="1874" y="1744"/>
                    <a:pt x="1874" y="1744"/>
                    <a:pt x="1874" y="1744"/>
                  </a:cubicBezTo>
                  <a:cubicBezTo>
                    <a:pt x="1875" y="1747"/>
                    <a:pt x="1875" y="1747"/>
                    <a:pt x="1875" y="1747"/>
                  </a:cubicBezTo>
                  <a:cubicBezTo>
                    <a:pt x="1875" y="1744"/>
                    <a:pt x="1875" y="1744"/>
                    <a:pt x="1875" y="1744"/>
                  </a:cubicBezTo>
                  <a:cubicBezTo>
                    <a:pt x="1875" y="1744"/>
                    <a:pt x="1875" y="1744"/>
                    <a:pt x="1874" y="1744"/>
                  </a:cubicBezTo>
                  <a:cubicBezTo>
                    <a:pt x="1875" y="1747"/>
                    <a:pt x="1875" y="1747"/>
                    <a:pt x="1875" y="1747"/>
                  </a:cubicBezTo>
                  <a:cubicBezTo>
                    <a:pt x="1875" y="1744"/>
                    <a:pt x="1875" y="1744"/>
                    <a:pt x="1875" y="1744"/>
                  </a:cubicBezTo>
                  <a:cubicBezTo>
                    <a:pt x="1875" y="1745"/>
                    <a:pt x="1875" y="1745"/>
                    <a:pt x="1875" y="1745"/>
                  </a:cubicBezTo>
                  <a:cubicBezTo>
                    <a:pt x="1876" y="1744"/>
                    <a:pt x="1876" y="1744"/>
                    <a:pt x="1876" y="1744"/>
                  </a:cubicBezTo>
                  <a:cubicBezTo>
                    <a:pt x="1875" y="1744"/>
                    <a:pt x="1875" y="1744"/>
                    <a:pt x="1875" y="1744"/>
                  </a:cubicBezTo>
                  <a:cubicBezTo>
                    <a:pt x="1875" y="1745"/>
                    <a:pt x="1875" y="1745"/>
                    <a:pt x="1875" y="1745"/>
                  </a:cubicBezTo>
                  <a:cubicBezTo>
                    <a:pt x="1876" y="1744"/>
                    <a:pt x="1876" y="1744"/>
                    <a:pt x="1876" y="1744"/>
                  </a:cubicBezTo>
                  <a:cubicBezTo>
                    <a:pt x="1876" y="1744"/>
                    <a:pt x="1875" y="1744"/>
                    <a:pt x="1873" y="1743"/>
                  </a:cubicBezTo>
                  <a:cubicBezTo>
                    <a:pt x="1867" y="1741"/>
                    <a:pt x="1855" y="1734"/>
                    <a:pt x="1837" y="1724"/>
                  </a:cubicBezTo>
                  <a:cubicBezTo>
                    <a:pt x="1771" y="1686"/>
                    <a:pt x="1628" y="1600"/>
                    <a:pt x="1451" y="1491"/>
                  </a:cubicBezTo>
                  <a:cubicBezTo>
                    <a:pt x="1186" y="1328"/>
                    <a:pt x="844" y="1115"/>
                    <a:pt x="568" y="943"/>
                  </a:cubicBezTo>
                  <a:cubicBezTo>
                    <a:pt x="431" y="857"/>
                    <a:pt x="309" y="781"/>
                    <a:pt x="223" y="727"/>
                  </a:cubicBezTo>
                  <a:cubicBezTo>
                    <a:pt x="179" y="700"/>
                    <a:pt x="145" y="678"/>
                    <a:pt x="121" y="663"/>
                  </a:cubicBezTo>
                  <a:cubicBezTo>
                    <a:pt x="109" y="655"/>
                    <a:pt x="100" y="650"/>
                    <a:pt x="93" y="646"/>
                  </a:cubicBezTo>
                  <a:cubicBezTo>
                    <a:pt x="87" y="642"/>
                    <a:pt x="84" y="640"/>
                    <a:pt x="84" y="640"/>
                  </a:cubicBezTo>
                  <a:cubicBezTo>
                    <a:pt x="82" y="638"/>
                    <a:pt x="80" y="639"/>
                    <a:pt x="78" y="641"/>
                  </a:cubicBezTo>
                  <a:cubicBezTo>
                    <a:pt x="78" y="642"/>
                    <a:pt x="78" y="643"/>
                    <a:pt x="78" y="643"/>
                  </a:cubicBezTo>
                  <a:cubicBezTo>
                    <a:pt x="78" y="644"/>
                    <a:pt x="78" y="645"/>
                    <a:pt x="78" y="645"/>
                  </a:cubicBezTo>
                  <a:cubicBezTo>
                    <a:pt x="79" y="646"/>
                    <a:pt x="79" y="646"/>
                    <a:pt x="79" y="647"/>
                  </a:cubicBezTo>
                  <a:cubicBezTo>
                    <a:pt x="80" y="648"/>
                    <a:pt x="82" y="649"/>
                    <a:pt x="83" y="650"/>
                  </a:cubicBezTo>
                  <a:cubicBezTo>
                    <a:pt x="89" y="655"/>
                    <a:pt x="101" y="663"/>
                    <a:pt x="119" y="675"/>
                  </a:cubicBezTo>
                  <a:cubicBezTo>
                    <a:pt x="250" y="763"/>
                    <a:pt x="688" y="1036"/>
                    <a:pt x="1094" y="1287"/>
                  </a:cubicBezTo>
                  <a:cubicBezTo>
                    <a:pt x="1500" y="1538"/>
                    <a:pt x="1873" y="1767"/>
                    <a:pt x="1873" y="1767"/>
                  </a:cubicBezTo>
                  <a:cubicBezTo>
                    <a:pt x="1875" y="1768"/>
                    <a:pt x="1877" y="1768"/>
                    <a:pt x="1878" y="1766"/>
                  </a:cubicBezTo>
                  <a:cubicBezTo>
                    <a:pt x="1880" y="1764"/>
                    <a:pt x="1879" y="1761"/>
                    <a:pt x="1877" y="1760"/>
                  </a:cubicBezTo>
                  <a:cubicBezTo>
                    <a:pt x="149" y="694"/>
                    <a:pt x="149" y="694"/>
                    <a:pt x="149" y="694"/>
                  </a:cubicBezTo>
                  <a:cubicBezTo>
                    <a:pt x="147" y="693"/>
                    <a:pt x="144" y="694"/>
                    <a:pt x="143" y="695"/>
                  </a:cubicBezTo>
                  <a:cubicBezTo>
                    <a:pt x="142" y="697"/>
                    <a:pt x="142" y="698"/>
                    <a:pt x="142" y="700"/>
                  </a:cubicBezTo>
                  <a:cubicBezTo>
                    <a:pt x="142" y="702"/>
                    <a:pt x="143" y="704"/>
                    <a:pt x="144" y="706"/>
                  </a:cubicBezTo>
                  <a:cubicBezTo>
                    <a:pt x="146" y="710"/>
                    <a:pt x="149" y="714"/>
                    <a:pt x="154" y="719"/>
                  </a:cubicBezTo>
                  <a:cubicBezTo>
                    <a:pt x="163" y="729"/>
                    <a:pt x="178" y="742"/>
                    <a:pt x="198" y="757"/>
                  </a:cubicBezTo>
                  <a:cubicBezTo>
                    <a:pt x="271" y="813"/>
                    <a:pt x="413" y="906"/>
                    <a:pt x="584" y="1012"/>
                  </a:cubicBezTo>
                  <a:cubicBezTo>
                    <a:pt x="1097" y="1333"/>
                    <a:pt x="1876" y="1783"/>
                    <a:pt x="1876" y="1783"/>
                  </a:cubicBezTo>
                  <a:cubicBezTo>
                    <a:pt x="1878" y="1779"/>
                    <a:pt x="1878" y="1779"/>
                    <a:pt x="1878" y="1779"/>
                  </a:cubicBezTo>
                  <a:cubicBezTo>
                    <a:pt x="1875" y="1777"/>
                    <a:pt x="1875" y="1777"/>
                    <a:pt x="1875" y="1777"/>
                  </a:cubicBezTo>
                  <a:cubicBezTo>
                    <a:pt x="1877" y="1778"/>
                    <a:pt x="1877" y="1778"/>
                    <a:pt x="1877" y="1778"/>
                  </a:cubicBezTo>
                  <a:cubicBezTo>
                    <a:pt x="1876" y="1776"/>
                    <a:pt x="1876" y="1776"/>
                    <a:pt x="1876" y="1776"/>
                  </a:cubicBezTo>
                  <a:cubicBezTo>
                    <a:pt x="1876" y="1777"/>
                    <a:pt x="1875" y="1777"/>
                    <a:pt x="1875" y="1777"/>
                  </a:cubicBezTo>
                  <a:cubicBezTo>
                    <a:pt x="1877" y="1778"/>
                    <a:pt x="1877" y="1778"/>
                    <a:pt x="1877" y="1778"/>
                  </a:cubicBezTo>
                  <a:cubicBezTo>
                    <a:pt x="1876" y="1776"/>
                    <a:pt x="1876" y="1776"/>
                    <a:pt x="1876" y="1776"/>
                  </a:cubicBezTo>
                  <a:cubicBezTo>
                    <a:pt x="1876" y="1777"/>
                    <a:pt x="1876" y="1777"/>
                    <a:pt x="1876" y="1777"/>
                  </a:cubicBezTo>
                  <a:cubicBezTo>
                    <a:pt x="1876" y="1776"/>
                    <a:pt x="1876" y="1776"/>
                    <a:pt x="1876" y="1776"/>
                  </a:cubicBezTo>
                  <a:cubicBezTo>
                    <a:pt x="1876" y="1776"/>
                    <a:pt x="1876" y="1776"/>
                    <a:pt x="1876" y="1776"/>
                  </a:cubicBezTo>
                  <a:cubicBezTo>
                    <a:pt x="1876" y="1777"/>
                    <a:pt x="1876" y="1777"/>
                    <a:pt x="1876" y="1777"/>
                  </a:cubicBezTo>
                  <a:cubicBezTo>
                    <a:pt x="1876" y="1776"/>
                    <a:pt x="1876" y="1776"/>
                    <a:pt x="1876" y="1776"/>
                  </a:cubicBezTo>
                  <a:cubicBezTo>
                    <a:pt x="1875" y="1777"/>
                    <a:pt x="1875" y="1777"/>
                    <a:pt x="1875" y="1777"/>
                  </a:cubicBezTo>
                  <a:cubicBezTo>
                    <a:pt x="1874" y="1777"/>
                    <a:pt x="1870" y="1776"/>
                    <a:pt x="1865" y="1774"/>
                  </a:cubicBezTo>
                  <a:cubicBezTo>
                    <a:pt x="1855" y="1770"/>
                    <a:pt x="1840" y="1763"/>
                    <a:pt x="1820" y="1753"/>
                  </a:cubicBezTo>
                  <a:cubicBezTo>
                    <a:pt x="1745" y="1714"/>
                    <a:pt x="1607" y="1631"/>
                    <a:pt x="1443" y="1530"/>
                  </a:cubicBezTo>
                  <a:cubicBezTo>
                    <a:pt x="1196" y="1378"/>
                    <a:pt x="888" y="1183"/>
                    <a:pt x="643" y="1025"/>
                  </a:cubicBezTo>
                  <a:cubicBezTo>
                    <a:pt x="520" y="947"/>
                    <a:pt x="412" y="877"/>
                    <a:pt x="336" y="828"/>
                  </a:cubicBezTo>
                  <a:cubicBezTo>
                    <a:pt x="297" y="803"/>
                    <a:pt x="267" y="783"/>
                    <a:pt x="246" y="770"/>
                  </a:cubicBezTo>
                  <a:cubicBezTo>
                    <a:pt x="235" y="763"/>
                    <a:pt x="227" y="758"/>
                    <a:pt x="221" y="754"/>
                  </a:cubicBezTo>
                  <a:cubicBezTo>
                    <a:pt x="216" y="750"/>
                    <a:pt x="213" y="749"/>
                    <a:pt x="213" y="749"/>
                  </a:cubicBezTo>
                  <a:cubicBezTo>
                    <a:pt x="212" y="748"/>
                    <a:pt x="211" y="748"/>
                    <a:pt x="210" y="748"/>
                  </a:cubicBezTo>
                  <a:cubicBezTo>
                    <a:pt x="209" y="748"/>
                    <a:pt x="208" y="749"/>
                    <a:pt x="208" y="750"/>
                  </a:cubicBezTo>
                  <a:cubicBezTo>
                    <a:pt x="207" y="751"/>
                    <a:pt x="207" y="752"/>
                    <a:pt x="207" y="754"/>
                  </a:cubicBezTo>
                  <a:cubicBezTo>
                    <a:pt x="207" y="756"/>
                    <a:pt x="207" y="757"/>
                    <a:pt x="208" y="759"/>
                  </a:cubicBezTo>
                  <a:cubicBezTo>
                    <a:pt x="210" y="763"/>
                    <a:pt x="213" y="767"/>
                    <a:pt x="218" y="771"/>
                  </a:cubicBezTo>
                  <a:cubicBezTo>
                    <a:pt x="227" y="780"/>
                    <a:pt x="241" y="792"/>
                    <a:pt x="260" y="806"/>
                  </a:cubicBezTo>
                  <a:cubicBezTo>
                    <a:pt x="331" y="859"/>
                    <a:pt x="467" y="947"/>
                    <a:pt x="631" y="1050"/>
                  </a:cubicBezTo>
                  <a:cubicBezTo>
                    <a:pt x="1124" y="1357"/>
                    <a:pt x="1871" y="1794"/>
                    <a:pt x="1871" y="1794"/>
                  </a:cubicBezTo>
                  <a:cubicBezTo>
                    <a:pt x="1873" y="1795"/>
                    <a:pt x="1875" y="1795"/>
                    <a:pt x="1877" y="1793"/>
                  </a:cubicBezTo>
                  <a:cubicBezTo>
                    <a:pt x="1878" y="1791"/>
                    <a:pt x="1877" y="1788"/>
                    <a:pt x="1875" y="1787"/>
                  </a:cubicBezTo>
                  <a:cubicBezTo>
                    <a:pt x="297" y="819"/>
                    <a:pt x="297" y="819"/>
                    <a:pt x="297" y="819"/>
                  </a:cubicBezTo>
                  <a:cubicBezTo>
                    <a:pt x="295" y="818"/>
                    <a:pt x="293" y="818"/>
                    <a:pt x="292" y="820"/>
                  </a:cubicBezTo>
                  <a:cubicBezTo>
                    <a:pt x="291" y="822"/>
                    <a:pt x="291" y="824"/>
                    <a:pt x="293" y="826"/>
                  </a:cubicBezTo>
                  <a:cubicBezTo>
                    <a:pt x="1874" y="1813"/>
                    <a:pt x="1874" y="1813"/>
                    <a:pt x="1874" y="1813"/>
                  </a:cubicBezTo>
                  <a:cubicBezTo>
                    <a:pt x="1876" y="1810"/>
                    <a:pt x="1876" y="1810"/>
                    <a:pt x="1876" y="1810"/>
                  </a:cubicBezTo>
                  <a:cubicBezTo>
                    <a:pt x="1872" y="1808"/>
                    <a:pt x="1872" y="1808"/>
                    <a:pt x="1872" y="1808"/>
                  </a:cubicBezTo>
                  <a:cubicBezTo>
                    <a:pt x="1875" y="1810"/>
                    <a:pt x="1875" y="1810"/>
                    <a:pt x="1875" y="1810"/>
                  </a:cubicBezTo>
                  <a:cubicBezTo>
                    <a:pt x="1874" y="1806"/>
                    <a:pt x="1874" y="1806"/>
                    <a:pt x="1874" y="1806"/>
                  </a:cubicBezTo>
                  <a:cubicBezTo>
                    <a:pt x="1874" y="1806"/>
                    <a:pt x="1873" y="1807"/>
                    <a:pt x="1872" y="1808"/>
                  </a:cubicBezTo>
                  <a:cubicBezTo>
                    <a:pt x="1875" y="1810"/>
                    <a:pt x="1875" y="1810"/>
                    <a:pt x="1875" y="1810"/>
                  </a:cubicBezTo>
                  <a:cubicBezTo>
                    <a:pt x="1874" y="1806"/>
                    <a:pt x="1874" y="1806"/>
                    <a:pt x="1874" y="1806"/>
                  </a:cubicBezTo>
                  <a:cubicBezTo>
                    <a:pt x="1875" y="1809"/>
                    <a:pt x="1875" y="1809"/>
                    <a:pt x="1875" y="1809"/>
                  </a:cubicBezTo>
                  <a:cubicBezTo>
                    <a:pt x="1875" y="1806"/>
                    <a:pt x="1875" y="1806"/>
                    <a:pt x="1875" y="1806"/>
                  </a:cubicBezTo>
                  <a:cubicBezTo>
                    <a:pt x="1875" y="1806"/>
                    <a:pt x="1875" y="1806"/>
                    <a:pt x="1874" y="1806"/>
                  </a:cubicBezTo>
                  <a:cubicBezTo>
                    <a:pt x="1875" y="1809"/>
                    <a:pt x="1875" y="1809"/>
                    <a:pt x="1875" y="1809"/>
                  </a:cubicBezTo>
                  <a:cubicBezTo>
                    <a:pt x="1875" y="1806"/>
                    <a:pt x="1875" y="1806"/>
                    <a:pt x="1875" y="1806"/>
                  </a:cubicBezTo>
                  <a:cubicBezTo>
                    <a:pt x="1875" y="1807"/>
                    <a:pt x="1875" y="1807"/>
                    <a:pt x="1875" y="1807"/>
                  </a:cubicBezTo>
                  <a:cubicBezTo>
                    <a:pt x="1875" y="1806"/>
                    <a:pt x="1875" y="1806"/>
                    <a:pt x="1875" y="1806"/>
                  </a:cubicBezTo>
                  <a:cubicBezTo>
                    <a:pt x="1875" y="1806"/>
                    <a:pt x="1875" y="1806"/>
                    <a:pt x="1875" y="1806"/>
                  </a:cubicBezTo>
                  <a:cubicBezTo>
                    <a:pt x="1875" y="1807"/>
                    <a:pt x="1875" y="1807"/>
                    <a:pt x="1875" y="1807"/>
                  </a:cubicBezTo>
                  <a:cubicBezTo>
                    <a:pt x="1875" y="1806"/>
                    <a:pt x="1875" y="1806"/>
                    <a:pt x="1875" y="1806"/>
                  </a:cubicBezTo>
                  <a:cubicBezTo>
                    <a:pt x="1875" y="1806"/>
                    <a:pt x="1874" y="1806"/>
                    <a:pt x="1873" y="1805"/>
                  </a:cubicBezTo>
                  <a:cubicBezTo>
                    <a:pt x="1869" y="1803"/>
                    <a:pt x="1858" y="1798"/>
                    <a:pt x="1844" y="1789"/>
                  </a:cubicBezTo>
                  <a:cubicBezTo>
                    <a:pt x="1790" y="1757"/>
                    <a:pt x="1675" y="1684"/>
                    <a:pt x="1533" y="1591"/>
                  </a:cubicBezTo>
                  <a:cubicBezTo>
                    <a:pt x="1318" y="1452"/>
                    <a:pt x="1041" y="1271"/>
                    <a:pt x="809" y="1125"/>
                  </a:cubicBezTo>
                  <a:cubicBezTo>
                    <a:pt x="693" y="1052"/>
                    <a:pt x="589" y="987"/>
                    <a:pt x="510" y="941"/>
                  </a:cubicBezTo>
                  <a:cubicBezTo>
                    <a:pt x="470" y="918"/>
                    <a:pt x="436" y="899"/>
                    <a:pt x="411" y="887"/>
                  </a:cubicBezTo>
                  <a:cubicBezTo>
                    <a:pt x="398" y="880"/>
                    <a:pt x="387" y="875"/>
                    <a:pt x="379" y="872"/>
                  </a:cubicBezTo>
                  <a:cubicBezTo>
                    <a:pt x="374" y="870"/>
                    <a:pt x="371" y="869"/>
                    <a:pt x="367" y="868"/>
                  </a:cubicBezTo>
                  <a:cubicBezTo>
                    <a:pt x="364" y="867"/>
                    <a:pt x="361" y="866"/>
                    <a:pt x="359" y="866"/>
                  </a:cubicBezTo>
                  <a:cubicBezTo>
                    <a:pt x="357" y="866"/>
                    <a:pt x="356" y="867"/>
                    <a:pt x="355" y="867"/>
                  </a:cubicBezTo>
                  <a:cubicBezTo>
                    <a:pt x="353" y="868"/>
                    <a:pt x="352" y="869"/>
                    <a:pt x="351" y="870"/>
                  </a:cubicBezTo>
                  <a:cubicBezTo>
                    <a:pt x="351" y="870"/>
                    <a:pt x="351" y="870"/>
                    <a:pt x="351" y="870"/>
                  </a:cubicBezTo>
                  <a:cubicBezTo>
                    <a:pt x="351" y="871"/>
                    <a:pt x="350" y="872"/>
                    <a:pt x="350" y="874"/>
                  </a:cubicBezTo>
                  <a:cubicBezTo>
                    <a:pt x="350" y="876"/>
                    <a:pt x="351" y="877"/>
                    <a:pt x="352" y="879"/>
                  </a:cubicBezTo>
                  <a:cubicBezTo>
                    <a:pt x="354" y="882"/>
                    <a:pt x="357" y="886"/>
                    <a:pt x="361" y="890"/>
                  </a:cubicBezTo>
                  <a:cubicBezTo>
                    <a:pt x="369" y="898"/>
                    <a:pt x="382" y="908"/>
                    <a:pt x="400" y="921"/>
                  </a:cubicBezTo>
                  <a:cubicBezTo>
                    <a:pt x="464" y="967"/>
                    <a:pt x="589" y="1044"/>
                    <a:pt x="739" y="1134"/>
                  </a:cubicBezTo>
                  <a:cubicBezTo>
                    <a:pt x="965" y="1268"/>
                    <a:pt x="1249" y="1432"/>
                    <a:pt x="1476" y="1567"/>
                  </a:cubicBezTo>
                  <a:cubicBezTo>
                    <a:pt x="1590" y="1634"/>
                    <a:pt x="1690" y="1694"/>
                    <a:pt x="1761" y="1739"/>
                  </a:cubicBezTo>
                  <a:cubicBezTo>
                    <a:pt x="1796" y="1762"/>
                    <a:pt x="1825" y="1781"/>
                    <a:pt x="1844" y="1796"/>
                  </a:cubicBezTo>
                  <a:cubicBezTo>
                    <a:pt x="1854" y="1803"/>
                    <a:pt x="1861" y="1809"/>
                    <a:pt x="1866" y="1814"/>
                  </a:cubicBezTo>
                  <a:cubicBezTo>
                    <a:pt x="1869" y="1816"/>
                    <a:pt x="1871" y="1818"/>
                    <a:pt x="1872" y="1820"/>
                  </a:cubicBezTo>
                  <a:cubicBezTo>
                    <a:pt x="1872" y="1820"/>
                    <a:pt x="1873" y="1821"/>
                    <a:pt x="1873" y="1821"/>
                  </a:cubicBezTo>
                  <a:cubicBezTo>
                    <a:pt x="1873" y="1822"/>
                    <a:pt x="1873" y="1822"/>
                    <a:pt x="1873" y="1822"/>
                  </a:cubicBezTo>
                  <a:cubicBezTo>
                    <a:pt x="1873" y="1822"/>
                    <a:pt x="1873" y="1822"/>
                    <a:pt x="1873" y="1822"/>
                  </a:cubicBezTo>
                  <a:cubicBezTo>
                    <a:pt x="1874" y="1822"/>
                    <a:pt x="1874" y="1822"/>
                    <a:pt x="1874" y="1822"/>
                  </a:cubicBezTo>
                  <a:cubicBezTo>
                    <a:pt x="1873" y="1822"/>
                    <a:pt x="1873" y="1822"/>
                    <a:pt x="1873" y="1822"/>
                  </a:cubicBezTo>
                  <a:cubicBezTo>
                    <a:pt x="1873" y="1822"/>
                    <a:pt x="1873" y="1822"/>
                    <a:pt x="1873" y="1822"/>
                  </a:cubicBezTo>
                  <a:cubicBezTo>
                    <a:pt x="1874" y="1822"/>
                    <a:pt x="1874" y="1822"/>
                    <a:pt x="1874" y="1822"/>
                  </a:cubicBezTo>
                  <a:cubicBezTo>
                    <a:pt x="1873" y="1822"/>
                    <a:pt x="1873" y="1822"/>
                    <a:pt x="1873" y="1822"/>
                  </a:cubicBezTo>
                  <a:cubicBezTo>
                    <a:pt x="1875" y="1822"/>
                    <a:pt x="1875" y="1822"/>
                    <a:pt x="1875" y="1822"/>
                  </a:cubicBezTo>
                  <a:cubicBezTo>
                    <a:pt x="1873" y="1821"/>
                    <a:pt x="1873" y="1821"/>
                    <a:pt x="1873" y="1821"/>
                  </a:cubicBezTo>
                  <a:cubicBezTo>
                    <a:pt x="1873" y="1822"/>
                    <a:pt x="1873" y="1822"/>
                    <a:pt x="1873" y="1822"/>
                  </a:cubicBezTo>
                  <a:cubicBezTo>
                    <a:pt x="1875" y="1822"/>
                    <a:pt x="1875" y="1822"/>
                    <a:pt x="1875" y="1822"/>
                  </a:cubicBezTo>
                  <a:cubicBezTo>
                    <a:pt x="1873" y="1821"/>
                    <a:pt x="1873" y="1821"/>
                    <a:pt x="1873" y="1821"/>
                  </a:cubicBezTo>
                  <a:cubicBezTo>
                    <a:pt x="1877" y="1823"/>
                    <a:pt x="1877" y="1823"/>
                    <a:pt x="1877" y="1823"/>
                  </a:cubicBezTo>
                  <a:cubicBezTo>
                    <a:pt x="1879" y="1820"/>
                    <a:pt x="1879" y="1820"/>
                    <a:pt x="1879" y="1820"/>
                  </a:cubicBezTo>
                  <a:cubicBezTo>
                    <a:pt x="422" y="924"/>
                    <a:pt x="422" y="924"/>
                    <a:pt x="422" y="924"/>
                  </a:cubicBezTo>
                  <a:cubicBezTo>
                    <a:pt x="421" y="923"/>
                    <a:pt x="419" y="923"/>
                    <a:pt x="418" y="923"/>
                  </a:cubicBezTo>
                  <a:cubicBezTo>
                    <a:pt x="417" y="924"/>
                    <a:pt x="416" y="926"/>
                    <a:pt x="416" y="927"/>
                  </a:cubicBezTo>
                  <a:cubicBezTo>
                    <a:pt x="416" y="929"/>
                    <a:pt x="417" y="929"/>
                    <a:pt x="417" y="929"/>
                  </a:cubicBezTo>
                  <a:cubicBezTo>
                    <a:pt x="417" y="930"/>
                    <a:pt x="417" y="930"/>
                    <a:pt x="417" y="930"/>
                  </a:cubicBezTo>
                  <a:cubicBezTo>
                    <a:pt x="418" y="930"/>
                    <a:pt x="418" y="930"/>
                    <a:pt x="418" y="930"/>
                  </a:cubicBezTo>
                  <a:cubicBezTo>
                    <a:pt x="418" y="931"/>
                    <a:pt x="419" y="931"/>
                    <a:pt x="420" y="932"/>
                  </a:cubicBezTo>
                  <a:cubicBezTo>
                    <a:pt x="434" y="941"/>
                    <a:pt x="533" y="1002"/>
                    <a:pt x="672" y="1089"/>
                  </a:cubicBezTo>
                  <a:cubicBezTo>
                    <a:pt x="880" y="1219"/>
                    <a:pt x="1181" y="1407"/>
                    <a:pt x="1429" y="1562"/>
                  </a:cubicBezTo>
                  <a:cubicBezTo>
                    <a:pt x="1554" y="1639"/>
                    <a:pt x="1665" y="1709"/>
                    <a:pt x="1745" y="1759"/>
                  </a:cubicBezTo>
                  <a:cubicBezTo>
                    <a:pt x="1785" y="1784"/>
                    <a:pt x="1817" y="1804"/>
                    <a:pt x="1840" y="1818"/>
                  </a:cubicBezTo>
                  <a:cubicBezTo>
                    <a:pt x="1851" y="1825"/>
                    <a:pt x="1859" y="1831"/>
                    <a:pt x="1865" y="1834"/>
                  </a:cubicBezTo>
                  <a:cubicBezTo>
                    <a:pt x="1868" y="1836"/>
                    <a:pt x="1870" y="1838"/>
                    <a:pt x="1872" y="1839"/>
                  </a:cubicBezTo>
                  <a:cubicBezTo>
                    <a:pt x="1872" y="1839"/>
                    <a:pt x="1873" y="1840"/>
                    <a:pt x="1873" y="1840"/>
                  </a:cubicBezTo>
                  <a:cubicBezTo>
                    <a:pt x="1874" y="1840"/>
                    <a:pt x="1874" y="1840"/>
                    <a:pt x="1874" y="1840"/>
                  </a:cubicBezTo>
                  <a:cubicBezTo>
                    <a:pt x="1875" y="1838"/>
                    <a:pt x="1875" y="1838"/>
                    <a:pt x="1875" y="1838"/>
                  </a:cubicBezTo>
                  <a:cubicBezTo>
                    <a:pt x="1874" y="1840"/>
                    <a:pt x="1874" y="1840"/>
                    <a:pt x="1874" y="1840"/>
                  </a:cubicBezTo>
                  <a:cubicBezTo>
                    <a:pt x="1874" y="1840"/>
                    <a:pt x="1874" y="1840"/>
                    <a:pt x="1874" y="1840"/>
                  </a:cubicBezTo>
                  <a:cubicBezTo>
                    <a:pt x="1875" y="1838"/>
                    <a:pt x="1875" y="1838"/>
                    <a:pt x="1875" y="1838"/>
                  </a:cubicBezTo>
                  <a:cubicBezTo>
                    <a:pt x="1874" y="1840"/>
                    <a:pt x="1874" y="1840"/>
                    <a:pt x="1874" y="1840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3" y="1840"/>
                    <a:pt x="1873" y="1840"/>
                    <a:pt x="1873" y="1840"/>
                  </a:cubicBezTo>
                  <a:cubicBezTo>
                    <a:pt x="1874" y="1840"/>
                    <a:pt x="1874" y="1840"/>
                    <a:pt x="1874" y="1840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3" y="1840"/>
                    <a:pt x="1873" y="1840"/>
                    <a:pt x="1873" y="1840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3" y="1839"/>
                    <a:pt x="1873" y="1839"/>
                    <a:pt x="1873" y="1839"/>
                  </a:cubicBezTo>
                  <a:cubicBezTo>
                    <a:pt x="1873" y="1840"/>
                    <a:pt x="1873" y="1840"/>
                    <a:pt x="1873" y="1840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3" y="1839"/>
                    <a:pt x="1873" y="1839"/>
                    <a:pt x="1873" y="1839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2" y="1837"/>
                    <a:pt x="1872" y="1837"/>
                    <a:pt x="1872" y="1837"/>
                  </a:cubicBezTo>
                  <a:cubicBezTo>
                    <a:pt x="1872" y="1838"/>
                    <a:pt x="1873" y="1839"/>
                    <a:pt x="1873" y="1839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2" y="1837"/>
                    <a:pt x="1872" y="1837"/>
                    <a:pt x="1872" y="1837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3" y="1835"/>
                    <a:pt x="1873" y="1835"/>
                    <a:pt x="1873" y="1835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5" y="1833"/>
                    <a:pt x="1875" y="1833"/>
                    <a:pt x="1875" y="1833"/>
                  </a:cubicBezTo>
                  <a:cubicBezTo>
                    <a:pt x="1874" y="1833"/>
                    <a:pt x="1873" y="1834"/>
                    <a:pt x="1873" y="1835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5" y="1833"/>
                    <a:pt x="1875" y="1833"/>
                    <a:pt x="1875" y="1833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3"/>
                    <a:pt x="1875" y="1833"/>
                    <a:pt x="1875" y="1833"/>
                  </a:cubicBezTo>
                  <a:cubicBezTo>
                    <a:pt x="1876" y="1837"/>
                    <a:pt x="1876" y="1837"/>
                    <a:pt x="1876" y="1837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5"/>
                    <a:pt x="1876" y="1835"/>
                    <a:pt x="1876" y="1835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5"/>
                    <a:pt x="1876" y="1835"/>
                    <a:pt x="1876" y="1835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4"/>
                    <a:pt x="1876" y="1834"/>
                    <a:pt x="1876" y="1834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4"/>
                    <a:pt x="1876" y="1834"/>
                    <a:pt x="1876" y="1834"/>
                  </a:cubicBezTo>
                  <a:cubicBezTo>
                    <a:pt x="1876" y="1833"/>
                    <a:pt x="1876" y="1833"/>
                    <a:pt x="1876" y="1833"/>
                  </a:cubicBezTo>
                  <a:cubicBezTo>
                    <a:pt x="1876" y="1833"/>
                    <a:pt x="1876" y="1833"/>
                    <a:pt x="1875" y="1832"/>
                  </a:cubicBezTo>
                  <a:cubicBezTo>
                    <a:pt x="1870" y="1830"/>
                    <a:pt x="1861" y="1825"/>
                    <a:pt x="1847" y="1817"/>
                  </a:cubicBezTo>
                  <a:cubicBezTo>
                    <a:pt x="1746" y="1759"/>
                    <a:pt x="1411" y="1549"/>
                    <a:pt x="1099" y="1354"/>
                  </a:cubicBezTo>
                  <a:cubicBezTo>
                    <a:pt x="943" y="1257"/>
                    <a:pt x="793" y="1163"/>
                    <a:pt x="680" y="1094"/>
                  </a:cubicBezTo>
                  <a:cubicBezTo>
                    <a:pt x="624" y="1059"/>
                    <a:pt x="577" y="1030"/>
                    <a:pt x="543" y="1010"/>
                  </a:cubicBezTo>
                  <a:cubicBezTo>
                    <a:pt x="527" y="1000"/>
                    <a:pt x="513" y="993"/>
                    <a:pt x="504" y="987"/>
                  </a:cubicBezTo>
                  <a:cubicBezTo>
                    <a:pt x="499" y="985"/>
                    <a:pt x="495" y="983"/>
                    <a:pt x="492" y="981"/>
                  </a:cubicBezTo>
                  <a:cubicBezTo>
                    <a:pt x="491" y="980"/>
                    <a:pt x="490" y="980"/>
                    <a:pt x="489" y="980"/>
                  </a:cubicBezTo>
                  <a:cubicBezTo>
                    <a:pt x="488" y="979"/>
                    <a:pt x="488" y="979"/>
                    <a:pt x="487" y="979"/>
                  </a:cubicBezTo>
                  <a:cubicBezTo>
                    <a:pt x="487" y="979"/>
                    <a:pt x="486" y="979"/>
                    <a:pt x="485" y="979"/>
                  </a:cubicBezTo>
                  <a:cubicBezTo>
                    <a:pt x="485" y="979"/>
                    <a:pt x="484" y="979"/>
                    <a:pt x="484" y="979"/>
                  </a:cubicBezTo>
                  <a:cubicBezTo>
                    <a:pt x="483" y="979"/>
                    <a:pt x="482" y="980"/>
                    <a:pt x="482" y="981"/>
                  </a:cubicBezTo>
                  <a:cubicBezTo>
                    <a:pt x="485" y="983"/>
                    <a:pt x="485" y="983"/>
                    <a:pt x="485" y="983"/>
                  </a:cubicBezTo>
                  <a:cubicBezTo>
                    <a:pt x="482" y="981"/>
                    <a:pt x="482" y="981"/>
                    <a:pt x="482" y="981"/>
                  </a:cubicBezTo>
                  <a:cubicBezTo>
                    <a:pt x="481" y="981"/>
                    <a:pt x="481" y="982"/>
                    <a:pt x="481" y="983"/>
                  </a:cubicBezTo>
                  <a:cubicBezTo>
                    <a:pt x="481" y="984"/>
                    <a:pt x="482" y="985"/>
                    <a:pt x="482" y="986"/>
                  </a:cubicBezTo>
                  <a:cubicBezTo>
                    <a:pt x="483" y="987"/>
                    <a:pt x="483" y="988"/>
                    <a:pt x="485" y="989"/>
                  </a:cubicBezTo>
                  <a:cubicBezTo>
                    <a:pt x="489" y="993"/>
                    <a:pt x="498" y="999"/>
                    <a:pt x="511" y="1008"/>
                  </a:cubicBezTo>
                  <a:cubicBezTo>
                    <a:pt x="560" y="1042"/>
                    <a:pt x="669" y="1112"/>
                    <a:pt x="806" y="1198"/>
                  </a:cubicBezTo>
                  <a:cubicBezTo>
                    <a:pt x="1216" y="1454"/>
                    <a:pt x="1870" y="1853"/>
                    <a:pt x="1870" y="1853"/>
                  </a:cubicBezTo>
                  <a:cubicBezTo>
                    <a:pt x="1872" y="1849"/>
                    <a:pt x="1872" y="1849"/>
                    <a:pt x="1872" y="1849"/>
                  </a:cubicBezTo>
                  <a:cubicBezTo>
                    <a:pt x="1872" y="1845"/>
                    <a:pt x="1872" y="1845"/>
                    <a:pt x="1872" y="1845"/>
                  </a:cubicBezTo>
                  <a:cubicBezTo>
                    <a:pt x="1872" y="1849"/>
                    <a:pt x="1872" y="1849"/>
                    <a:pt x="1872" y="1849"/>
                  </a:cubicBezTo>
                  <a:cubicBezTo>
                    <a:pt x="1873" y="1846"/>
                    <a:pt x="1873" y="1846"/>
                    <a:pt x="1873" y="1846"/>
                  </a:cubicBezTo>
                  <a:cubicBezTo>
                    <a:pt x="1873" y="1846"/>
                    <a:pt x="1873" y="1845"/>
                    <a:pt x="1872" y="1845"/>
                  </a:cubicBezTo>
                  <a:cubicBezTo>
                    <a:pt x="1872" y="1849"/>
                    <a:pt x="1872" y="1849"/>
                    <a:pt x="1872" y="1849"/>
                  </a:cubicBezTo>
                  <a:cubicBezTo>
                    <a:pt x="1873" y="1846"/>
                    <a:pt x="1873" y="1846"/>
                    <a:pt x="1873" y="1846"/>
                  </a:cubicBezTo>
                  <a:cubicBezTo>
                    <a:pt x="1872" y="1848"/>
                    <a:pt x="1872" y="1848"/>
                    <a:pt x="1872" y="1848"/>
                  </a:cubicBezTo>
                  <a:cubicBezTo>
                    <a:pt x="1874" y="1846"/>
                    <a:pt x="1874" y="1846"/>
                    <a:pt x="1874" y="1846"/>
                  </a:cubicBezTo>
                  <a:cubicBezTo>
                    <a:pt x="1873" y="1846"/>
                    <a:pt x="1873" y="1846"/>
                    <a:pt x="1873" y="1846"/>
                  </a:cubicBezTo>
                  <a:cubicBezTo>
                    <a:pt x="1872" y="1848"/>
                    <a:pt x="1872" y="1848"/>
                    <a:pt x="1872" y="1848"/>
                  </a:cubicBezTo>
                  <a:cubicBezTo>
                    <a:pt x="1874" y="1846"/>
                    <a:pt x="1874" y="1846"/>
                    <a:pt x="1874" y="1846"/>
                  </a:cubicBezTo>
                  <a:cubicBezTo>
                    <a:pt x="1873" y="1846"/>
                    <a:pt x="1873" y="1845"/>
                    <a:pt x="1872" y="1845"/>
                  </a:cubicBezTo>
                  <a:cubicBezTo>
                    <a:pt x="1865" y="1841"/>
                    <a:pt x="1839" y="1825"/>
                    <a:pt x="1798" y="1800"/>
                  </a:cubicBezTo>
                  <a:cubicBezTo>
                    <a:pt x="1658" y="1714"/>
                    <a:pt x="1345" y="1522"/>
                    <a:pt x="1067" y="1350"/>
                  </a:cubicBezTo>
                  <a:cubicBezTo>
                    <a:pt x="928" y="1265"/>
                    <a:pt x="798" y="1185"/>
                    <a:pt x="703" y="1126"/>
                  </a:cubicBezTo>
                  <a:cubicBezTo>
                    <a:pt x="655" y="1096"/>
                    <a:pt x="617" y="1072"/>
                    <a:pt x="589" y="1056"/>
                  </a:cubicBezTo>
                  <a:cubicBezTo>
                    <a:pt x="576" y="1047"/>
                    <a:pt x="565" y="1041"/>
                    <a:pt x="558" y="1036"/>
                  </a:cubicBezTo>
                  <a:cubicBezTo>
                    <a:pt x="551" y="1032"/>
                    <a:pt x="547" y="1030"/>
                    <a:pt x="547" y="1030"/>
                  </a:cubicBezTo>
                  <a:cubicBezTo>
                    <a:pt x="546" y="1029"/>
                    <a:pt x="545" y="1029"/>
                    <a:pt x="544" y="1029"/>
                  </a:cubicBezTo>
                  <a:cubicBezTo>
                    <a:pt x="543" y="1029"/>
                    <a:pt x="542" y="1030"/>
                    <a:pt x="542" y="1031"/>
                  </a:cubicBezTo>
                  <a:cubicBezTo>
                    <a:pt x="541" y="1032"/>
                    <a:pt x="541" y="1033"/>
                    <a:pt x="541" y="1034"/>
                  </a:cubicBezTo>
                  <a:cubicBezTo>
                    <a:pt x="541" y="1035"/>
                    <a:pt x="542" y="1036"/>
                    <a:pt x="543" y="1036"/>
                  </a:cubicBezTo>
                  <a:cubicBezTo>
                    <a:pt x="543" y="1036"/>
                    <a:pt x="548" y="1040"/>
                    <a:pt x="558" y="1046"/>
                  </a:cubicBezTo>
                  <a:cubicBezTo>
                    <a:pt x="631" y="1091"/>
                    <a:pt x="960" y="1293"/>
                    <a:pt x="1270" y="1486"/>
                  </a:cubicBezTo>
                  <a:cubicBezTo>
                    <a:pt x="1426" y="1582"/>
                    <a:pt x="1576" y="1676"/>
                    <a:pt x="1688" y="1747"/>
                  </a:cubicBezTo>
                  <a:cubicBezTo>
                    <a:pt x="1744" y="1782"/>
                    <a:pt x="1790" y="1812"/>
                    <a:pt x="1823" y="1833"/>
                  </a:cubicBezTo>
                  <a:cubicBezTo>
                    <a:pt x="1839" y="1843"/>
                    <a:pt x="1851" y="1851"/>
                    <a:pt x="1860" y="1857"/>
                  </a:cubicBezTo>
                  <a:cubicBezTo>
                    <a:pt x="1864" y="1860"/>
                    <a:pt x="1867" y="1863"/>
                    <a:pt x="1870" y="1864"/>
                  </a:cubicBezTo>
                  <a:cubicBezTo>
                    <a:pt x="1871" y="1865"/>
                    <a:pt x="1871" y="1866"/>
                    <a:pt x="1872" y="1866"/>
                  </a:cubicBezTo>
                  <a:cubicBezTo>
                    <a:pt x="1872" y="1866"/>
                    <a:pt x="1872" y="1866"/>
                    <a:pt x="1872" y="1866"/>
                  </a:cubicBezTo>
                  <a:cubicBezTo>
                    <a:pt x="1872" y="1866"/>
                    <a:pt x="1872" y="1866"/>
                    <a:pt x="1872" y="1866"/>
                  </a:cubicBezTo>
                  <a:cubicBezTo>
                    <a:pt x="1874" y="1865"/>
                    <a:pt x="1874" y="1865"/>
                    <a:pt x="1874" y="1865"/>
                  </a:cubicBezTo>
                  <a:cubicBezTo>
                    <a:pt x="1872" y="1866"/>
                    <a:pt x="1872" y="1866"/>
                    <a:pt x="1872" y="1866"/>
                  </a:cubicBezTo>
                  <a:cubicBezTo>
                    <a:pt x="1872" y="1866"/>
                    <a:pt x="1872" y="1866"/>
                    <a:pt x="1872" y="1866"/>
                  </a:cubicBezTo>
                  <a:cubicBezTo>
                    <a:pt x="1874" y="1865"/>
                    <a:pt x="1874" y="1865"/>
                    <a:pt x="1874" y="1865"/>
                  </a:cubicBezTo>
                  <a:cubicBezTo>
                    <a:pt x="1872" y="1866"/>
                    <a:pt x="1872" y="1866"/>
                    <a:pt x="1872" y="1866"/>
                  </a:cubicBezTo>
                  <a:cubicBezTo>
                    <a:pt x="1875" y="1864"/>
                    <a:pt x="1875" y="1864"/>
                    <a:pt x="1875" y="1864"/>
                  </a:cubicBezTo>
                  <a:cubicBezTo>
                    <a:pt x="1871" y="1864"/>
                    <a:pt x="1871" y="1864"/>
                    <a:pt x="1871" y="1864"/>
                  </a:cubicBezTo>
                  <a:cubicBezTo>
                    <a:pt x="1871" y="1865"/>
                    <a:pt x="1872" y="1866"/>
                    <a:pt x="1872" y="1866"/>
                  </a:cubicBezTo>
                  <a:cubicBezTo>
                    <a:pt x="1875" y="1864"/>
                    <a:pt x="1875" y="1864"/>
                    <a:pt x="1875" y="1864"/>
                  </a:cubicBezTo>
                  <a:cubicBezTo>
                    <a:pt x="1871" y="1864"/>
                    <a:pt x="1871" y="1864"/>
                    <a:pt x="1871" y="1864"/>
                  </a:cubicBezTo>
                  <a:cubicBezTo>
                    <a:pt x="1875" y="1864"/>
                    <a:pt x="1875" y="1864"/>
                    <a:pt x="1875" y="1864"/>
                  </a:cubicBezTo>
                  <a:cubicBezTo>
                    <a:pt x="1872" y="1862"/>
                    <a:pt x="1872" y="1862"/>
                    <a:pt x="1872" y="1862"/>
                  </a:cubicBezTo>
                  <a:cubicBezTo>
                    <a:pt x="1871" y="1863"/>
                    <a:pt x="1871" y="1864"/>
                    <a:pt x="1871" y="1864"/>
                  </a:cubicBezTo>
                  <a:cubicBezTo>
                    <a:pt x="1875" y="1864"/>
                    <a:pt x="1875" y="1864"/>
                    <a:pt x="1875" y="1864"/>
                  </a:cubicBezTo>
                  <a:cubicBezTo>
                    <a:pt x="1872" y="1862"/>
                    <a:pt x="1872" y="1862"/>
                    <a:pt x="1872" y="1862"/>
                  </a:cubicBezTo>
                  <a:cubicBezTo>
                    <a:pt x="1875" y="1864"/>
                    <a:pt x="1875" y="1864"/>
                    <a:pt x="1875" y="1864"/>
                  </a:cubicBezTo>
                  <a:cubicBezTo>
                    <a:pt x="1877" y="1861"/>
                    <a:pt x="1877" y="1861"/>
                    <a:pt x="1877" y="1861"/>
                  </a:cubicBezTo>
                  <a:cubicBezTo>
                    <a:pt x="631" y="1099"/>
                    <a:pt x="631" y="1099"/>
                    <a:pt x="631" y="1099"/>
                  </a:cubicBezTo>
                  <a:cubicBezTo>
                    <a:pt x="629" y="1097"/>
                    <a:pt x="626" y="1098"/>
                    <a:pt x="625" y="1100"/>
                  </a:cubicBezTo>
                  <a:cubicBezTo>
                    <a:pt x="624" y="1101"/>
                    <a:pt x="624" y="1102"/>
                    <a:pt x="624" y="1103"/>
                  </a:cubicBezTo>
                  <a:cubicBezTo>
                    <a:pt x="624" y="1105"/>
                    <a:pt x="625" y="1106"/>
                    <a:pt x="626" y="1108"/>
                  </a:cubicBezTo>
                  <a:cubicBezTo>
                    <a:pt x="627" y="1111"/>
                    <a:pt x="630" y="1114"/>
                    <a:pt x="633" y="1117"/>
                  </a:cubicBezTo>
                  <a:cubicBezTo>
                    <a:pt x="640" y="1124"/>
                    <a:pt x="651" y="1132"/>
                    <a:pt x="665" y="1143"/>
                  </a:cubicBezTo>
                  <a:cubicBezTo>
                    <a:pt x="718" y="1183"/>
                    <a:pt x="820" y="1249"/>
                    <a:pt x="943" y="1326"/>
                  </a:cubicBezTo>
                  <a:cubicBezTo>
                    <a:pt x="1312" y="1556"/>
                    <a:pt x="1872" y="1884"/>
                    <a:pt x="1872" y="1884"/>
                  </a:cubicBezTo>
                  <a:cubicBezTo>
                    <a:pt x="1874" y="1885"/>
                    <a:pt x="1876" y="1884"/>
                    <a:pt x="1877" y="1882"/>
                  </a:cubicBezTo>
                  <a:cubicBezTo>
                    <a:pt x="1879" y="1881"/>
                    <a:pt x="1878" y="1878"/>
                    <a:pt x="1876" y="1877"/>
                  </a:cubicBezTo>
                  <a:cubicBezTo>
                    <a:pt x="1876" y="1877"/>
                    <a:pt x="1585" y="1699"/>
                    <a:pt x="1293" y="1522"/>
                  </a:cubicBezTo>
                  <a:cubicBezTo>
                    <a:pt x="1147" y="1433"/>
                    <a:pt x="1001" y="1344"/>
                    <a:pt x="891" y="1278"/>
                  </a:cubicBezTo>
                  <a:cubicBezTo>
                    <a:pt x="836" y="1244"/>
                    <a:pt x="790" y="1217"/>
                    <a:pt x="758" y="1197"/>
                  </a:cubicBezTo>
                  <a:cubicBezTo>
                    <a:pt x="742" y="1187"/>
                    <a:pt x="730" y="1180"/>
                    <a:pt x="721" y="1175"/>
                  </a:cubicBezTo>
                  <a:cubicBezTo>
                    <a:pt x="717" y="1172"/>
                    <a:pt x="713" y="1170"/>
                    <a:pt x="711" y="1169"/>
                  </a:cubicBezTo>
                  <a:cubicBezTo>
                    <a:pt x="710" y="1168"/>
                    <a:pt x="709" y="1167"/>
                    <a:pt x="708" y="1167"/>
                  </a:cubicBezTo>
                  <a:cubicBezTo>
                    <a:pt x="708" y="1167"/>
                    <a:pt x="708" y="1167"/>
                    <a:pt x="708" y="1167"/>
                  </a:cubicBezTo>
                  <a:cubicBezTo>
                    <a:pt x="707" y="1166"/>
                    <a:pt x="707" y="1166"/>
                    <a:pt x="707" y="1166"/>
                  </a:cubicBezTo>
                  <a:cubicBezTo>
                    <a:pt x="707" y="1166"/>
                    <a:pt x="707" y="1166"/>
                    <a:pt x="707" y="1166"/>
                  </a:cubicBezTo>
                  <a:cubicBezTo>
                    <a:pt x="707" y="1166"/>
                    <a:pt x="707" y="1166"/>
                    <a:pt x="707" y="1166"/>
                  </a:cubicBezTo>
                  <a:cubicBezTo>
                    <a:pt x="707" y="1166"/>
                    <a:pt x="706" y="1166"/>
                    <a:pt x="706" y="1166"/>
                  </a:cubicBezTo>
                  <a:cubicBezTo>
                    <a:pt x="704" y="1166"/>
                    <a:pt x="702" y="1167"/>
                    <a:pt x="702" y="1169"/>
                  </a:cubicBezTo>
                  <a:cubicBezTo>
                    <a:pt x="701" y="1171"/>
                    <a:pt x="702" y="1173"/>
                    <a:pt x="704" y="1173"/>
                  </a:cubicBezTo>
                  <a:cubicBezTo>
                    <a:pt x="704" y="1173"/>
                    <a:pt x="708" y="1176"/>
                    <a:pt x="717" y="1181"/>
                  </a:cubicBezTo>
                  <a:cubicBezTo>
                    <a:pt x="781" y="1218"/>
                    <a:pt x="1070" y="1387"/>
                    <a:pt x="1342" y="1552"/>
                  </a:cubicBezTo>
                  <a:cubicBezTo>
                    <a:pt x="1479" y="1634"/>
                    <a:pt x="1611" y="1716"/>
                    <a:pt x="1709" y="1780"/>
                  </a:cubicBezTo>
                  <a:cubicBezTo>
                    <a:pt x="1759" y="1812"/>
                    <a:pt x="1799" y="1840"/>
                    <a:pt x="1827" y="1860"/>
                  </a:cubicBezTo>
                  <a:cubicBezTo>
                    <a:pt x="1841" y="1871"/>
                    <a:pt x="1852" y="1880"/>
                    <a:pt x="1860" y="1887"/>
                  </a:cubicBezTo>
                  <a:cubicBezTo>
                    <a:pt x="1863" y="1890"/>
                    <a:pt x="1866" y="1893"/>
                    <a:pt x="1868" y="1895"/>
                  </a:cubicBezTo>
                  <a:cubicBezTo>
                    <a:pt x="1869" y="1896"/>
                    <a:pt x="1869" y="1897"/>
                    <a:pt x="1870" y="1898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2" y="1899"/>
                    <a:pt x="1872" y="1899"/>
                    <a:pt x="1872" y="1899"/>
                  </a:cubicBezTo>
                  <a:cubicBezTo>
                    <a:pt x="1870" y="1898"/>
                    <a:pt x="1870" y="1898"/>
                    <a:pt x="1870" y="1898"/>
                  </a:cubicBezTo>
                  <a:cubicBezTo>
                    <a:pt x="1870" y="1899"/>
                    <a:pt x="1870" y="1899"/>
                    <a:pt x="1870" y="1899"/>
                  </a:cubicBezTo>
                  <a:cubicBezTo>
                    <a:pt x="1872" y="1899"/>
                    <a:pt x="1872" y="1899"/>
                    <a:pt x="1872" y="1899"/>
                  </a:cubicBezTo>
                  <a:cubicBezTo>
                    <a:pt x="1870" y="1898"/>
                    <a:pt x="1870" y="1898"/>
                    <a:pt x="1870" y="1898"/>
                  </a:cubicBezTo>
                  <a:cubicBezTo>
                    <a:pt x="1870" y="1898"/>
                    <a:pt x="1870" y="1898"/>
                    <a:pt x="1870" y="1898"/>
                  </a:cubicBezTo>
                  <a:cubicBezTo>
                    <a:pt x="1873" y="1899"/>
                    <a:pt x="1873" y="1899"/>
                    <a:pt x="1873" y="1899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1" y="1897"/>
                    <a:pt x="1871" y="1897"/>
                    <a:pt x="1870" y="1898"/>
                  </a:cubicBezTo>
                  <a:cubicBezTo>
                    <a:pt x="1873" y="1899"/>
                    <a:pt x="1873" y="1899"/>
                    <a:pt x="1873" y="1899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8"/>
                    <a:pt x="1872" y="1898"/>
                    <a:pt x="1872" y="1898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8"/>
                    <a:pt x="1872" y="1898"/>
                    <a:pt x="1872" y="1898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2" y="1897"/>
                    <a:pt x="1872" y="1897"/>
                  </a:cubicBezTo>
                  <a:cubicBezTo>
                    <a:pt x="1872" y="1897"/>
                    <a:pt x="1871" y="1897"/>
                    <a:pt x="1870" y="1896"/>
                  </a:cubicBezTo>
                  <a:cubicBezTo>
                    <a:pt x="1865" y="1895"/>
                    <a:pt x="1856" y="1891"/>
                    <a:pt x="1844" y="1885"/>
                  </a:cubicBezTo>
                  <a:cubicBezTo>
                    <a:pt x="1799" y="1861"/>
                    <a:pt x="1707" y="1805"/>
                    <a:pt x="1594" y="1734"/>
                  </a:cubicBezTo>
                  <a:cubicBezTo>
                    <a:pt x="1424" y="1628"/>
                    <a:pt x="1207" y="1488"/>
                    <a:pt x="1028" y="1375"/>
                  </a:cubicBezTo>
                  <a:cubicBezTo>
                    <a:pt x="939" y="1318"/>
                    <a:pt x="859" y="1268"/>
                    <a:pt x="799" y="1232"/>
                  </a:cubicBezTo>
                  <a:cubicBezTo>
                    <a:pt x="769" y="1215"/>
                    <a:pt x="744" y="1200"/>
                    <a:pt x="726" y="1190"/>
                  </a:cubicBezTo>
                  <a:cubicBezTo>
                    <a:pt x="716" y="1185"/>
                    <a:pt x="709" y="1181"/>
                    <a:pt x="703" y="1179"/>
                  </a:cubicBezTo>
                  <a:cubicBezTo>
                    <a:pt x="700" y="1177"/>
                    <a:pt x="697" y="1176"/>
                    <a:pt x="695" y="1176"/>
                  </a:cubicBezTo>
                  <a:cubicBezTo>
                    <a:pt x="692" y="1175"/>
                    <a:pt x="691" y="1175"/>
                    <a:pt x="689" y="1175"/>
                  </a:cubicBezTo>
                  <a:cubicBezTo>
                    <a:pt x="688" y="1175"/>
                    <a:pt x="687" y="1175"/>
                    <a:pt x="686" y="1175"/>
                  </a:cubicBezTo>
                  <a:cubicBezTo>
                    <a:pt x="685" y="1175"/>
                    <a:pt x="684" y="1176"/>
                    <a:pt x="684" y="1177"/>
                  </a:cubicBezTo>
                  <a:cubicBezTo>
                    <a:pt x="683" y="1178"/>
                    <a:pt x="683" y="1179"/>
                    <a:pt x="683" y="1180"/>
                  </a:cubicBezTo>
                  <a:cubicBezTo>
                    <a:pt x="683" y="1181"/>
                    <a:pt x="684" y="1182"/>
                    <a:pt x="685" y="1183"/>
                  </a:cubicBezTo>
                  <a:cubicBezTo>
                    <a:pt x="685" y="1183"/>
                    <a:pt x="690" y="1185"/>
                    <a:pt x="698" y="1191"/>
                  </a:cubicBezTo>
                  <a:cubicBezTo>
                    <a:pt x="764" y="1231"/>
                    <a:pt x="1057" y="1412"/>
                    <a:pt x="1335" y="1584"/>
                  </a:cubicBezTo>
                  <a:cubicBezTo>
                    <a:pt x="1474" y="1671"/>
                    <a:pt x="1609" y="1755"/>
                    <a:pt x="1709" y="1818"/>
                  </a:cubicBezTo>
                  <a:cubicBezTo>
                    <a:pt x="1759" y="1849"/>
                    <a:pt x="1800" y="1875"/>
                    <a:pt x="1829" y="1894"/>
                  </a:cubicBezTo>
                  <a:cubicBezTo>
                    <a:pt x="1843" y="1904"/>
                    <a:pt x="1854" y="1911"/>
                    <a:pt x="1862" y="1916"/>
                  </a:cubicBezTo>
                  <a:cubicBezTo>
                    <a:pt x="1866" y="1919"/>
                    <a:pt x="1869" y="1921"/>
                    <a:pt x="1871" y="1922"/>
                  </a:cubicBezTo>
                  <a:cubicBezTo>
                    <a:pt x="1872" y="1923"/>
                    <a:pt x="1872" y="1924"/>
                    <a:pt x="1873" y="1924"/>
                  </a:cubicBezTo>
                  <a:cubicBezTo>
                    <a:pt x="1873" y="1924"/>
                    <a:pt x="1873" y="1924"/>
                    <a:pt x="1873" y="1924"/>
                  </a:cubicBezTo>
                  <a:cubicBezTo>
                    <a:pt x="1873" y="1924"/>
                    <a:pt x="1873" y="1924"/>
                    <a:pt x="1873" y="1924"/>
                  </a:cubicBezTo>
                  <a:cubicBezTo>
                    <a:pt x="1874" y="1923"/>
                    <a:pt x="1874" y="1923"/>
                    <a:pt x="1874" y="1923"/>
                  </a:cubicBezTo>
                  <a:cubicBezTo>
                    <a:pt x="1873" y="1924"/>
                    <a:pt x="1873" y="1924"/>
                    <a:pt x="1873" y="1924"/>
                  </a:cubicBezTo>
                  <a:cubicBezTo>
                    <a:pt x="1873" y="1924"/>
                    <a:pt x="1873" y="1924"/>
                    <a:pt x="1873" y="1924"/>
                  </a:cubicBezTo>
                  <a:cubicBezTo>
                    <a:pt x="1874" y="1923"/>
                    <a:pt x="1874" y="1923"/>
                    <a:pt x="1874" y="1923"/>
                  </a:cubicBezTo>
                  <a:cubicBezTo>
                    <a:pt x="1873" y="1924"/>
                    <a:pt x="1873" y="1924"/>
                    <a:pt x="1873" y="1924"/>
                  </a:cubicBezTo>
                  <a:cubicBezTo>
                    <a:pt x="1876" y="1922"/>
                    <a:pt x="1876" y="1922"/>
                    <a:pt x="1876" y="1922"/>
                  </a:cubicBezTo>
                  <a:cubicBezTo>
                    <a:pt x="1872" y="1922"/>
                    <a:pt x="1872" y="1922"/>
                    <a:pt x="1872" y="1922"/>
                  </a:cubicBezTo>
                  <a:cubicBezTo>
                    <a:pt x="1872" y="1923"/>
                    <a:pt x="1872" y="1924"/>
                    <a:pt x="1873" y="1924"/>
                  </a:cubicBezTo>
                  <a:cubicBezTo>
                    <a:pt x="1876" y="1922"/>
                    <a:pt x="1876" y="1922"/>
                    <a:pt x="1876" y="1922"/>
                  </a:cubicBezTo>
                  <a:cubicBezTo>
                    <a:pt x="1872" y="1922"/>
                    <a:pt x="1872" y="1922"/>
                    <a:pt x="1872" y="1922"/>
                  </a:cubicBezTo>
                  <a:cubicBezTo>
                    <a:pt x="1876" y="1922"/>
                    <a:pt x="1876" y="1922"/>
                    <a:pt x="1876" y="1922"/>
                  </a:cubicBezTo>
                  <a:cubicBezTo>
                    <a:pt x="1873" y="1920"/>
                    <a:pt x="1873" y="1920"/>
                    <a:pt x="1873" y="1920"/>
                  </a:cubicBezTo>
                  <a:cubicBezTo>
                    <a:pt x="1872" y="1921"/>
                    <a:pt x="1872" y="1922"/>
                    <a:pt x="1872" y="1922"/>
                  </a:cubicBezTo>
                  <a:cubicBezTo>
                    <a:pt x="1876" y="1922"/>
                    <a:pt x="1876" y="1922"/>
                    <a:pt x="1876" y="1922"/>
                  </a:cubicBezTo>
                  <a:cubicBezTo>
                    <a:pt x="1873" y="1920"/>
                    <a:pt x="1873" y="1920"/>
                    <a:pt x="1873" y="1920"/>
                  </a:cubicBezTo>
                  <a:cubicBezTo>
                    <a:pt x="1876" y="1922"/>
                    <a:pt x="1876" y="1922"/>
                    <a:pt x="1876" y="1922"/>
                  </a:cubicBezTo>
                  <a:cubicBezTo>
                    <a:pt x="1878" y="1919"/>
                    <a:pt x="1878" y="1919"/>
                    <a:pt x="1878" y="1919"/>
                  </a:cubicBezTo>
                  <a:cubicBezTo>
                    <a:pt x="678" y="1182"/>
                    <a:pt x="678" y="1182"/>
                    <a:pt x="678" y="1182"/>
                  </a:cubicBezTo>
                  <a:cubicBezTo>
                    <a:pt x="676" y="1181"/>
                    <a:pt x="673" y="1181"/>
                    <a:pt x="672" y="1183"/>
                  </a:cubicBezTo>
                  <a:cubicBezTo>
                    <a:pt x="671" y="1184"/>
                    <a:pt x="671" y="1185"/>
                    <a:pt x="671" y="1186"/>
                  </a:cubicBezTo>
                  <a:cubicBezTo>
                    <a:pt x="671" y="1188"/>
                    <a:pt x="672" y="1189"/>
                    <a:pt x="673" y="1191"/>
                  </a:cubicBezTo>
                  <a:cubicBezTo>
                    <a:pt x="674" y="1194"/>
                    <a:pt x="676" y="1196"/>
                    <a:pt x="680" y="1200"/>
                  </a:cubicBezTo>
                  <a:cubicBezTo>
                    <a:pt x="686" y="1206"/>
                    <a:pt x="697" y="1215"/>
                    <a:pt x="710" y="1225"/>
                  </a:cubicBezTo>
                  <a:cubicBezTo>
                    <a:pt x="761" y="1263"/>
                    <a:pt x="859" y="1326"/>
                    <a:pt x="977" y="1400"/>
                  </a:cubicBezTo>
                  <a:cubicBezTo>
                    <a:pt x="1332" y="1622"/>
                    <a:pt x="1870" y="1936"/>
                    <a:pt x="1870" y="1936"/>
                  </a:cubicBezTo>
                  <a:cubicBezTo>
                    <a:pt x="1872" y="1933"/>
                    <a:pt x="1872" y="1933"/>
                    <a:pt x="1872" y="1933"/>
                  </a:cubicBezTo>
                  <a:cubicBezTo>
                    <a:pt x="1869" y="1931"/>
                    <a:pt x="1869" y="1931"/>
                    <a:pt x="1869" y="1931"/>
                  </a:cubicBezTo>
                  <a:cubicBezTo>
                    <a:pt x="1872" y="1933"/>
                    <a:pt x="1872" y="1933"/>
                    <a:pt x="1872" y="1933"/>
                  </a:cubicBezTo>
                  <a:cubicBezTo>
                    <a:pt x="1871" y="1929"/>
                    <a:pt x="1871" y="1929"/>
                    <a:pt x="1871" y="1929"/>
                  </a:cubicBezTo>
                  <a:cubicBezTo>
                    <a:pt x="1870" y="1929"/>
                    <a:pt x="1869" y="1930"/>
                    <a:pt x="1869" y="1931"/>
                  </a:cubicBezTo>
                  <a:cubicBezTo>
                    <a:pt x="1872" y="1933"/>
                    <a:pt x="1872" y="1933"/>
                    <a:pt x="1872" y="1933"/>
                  </a:cubicBezTo>
                  <a:cubicBezTo>
                    <a:pt x="1871" y="1929"/>
                    <a:pt x="1871" y="1929"/>
                    <a:pt x="1871" y="1929"/>
                  </a:cubicBezTo>
                  <a:cubicBezTo>
                    <a:pt x="1872" y="1933"/>
                    <a:pt x="1872" y="1933"/>
                    <a:pt x="1872" y="1933"/>
                  </a:cubicBezTo>
                  <a:cubicBezTo>
                    <a:pt x="1872" y="1929"/>
                    <a:pt x="1872" y="1929"/>
                    <a:pt x="1872" y="1929"/>
                  </a:cubicBezTo>
                  <a:cubicBezTo>
                    <a:pt x="1872" y="1929"/>
                    <a:pt x="1871" y="1929"/>
                    <a:pt x="1871" y="1929"/>
                  </a:cubicBezTo>
                  <a:cubicBezTo>
                    <a:pt x="1872" y="1933"/>
                    <a:pt x="1872" y="1933"/>
                    <a:pt x="1872" y="1933"/>
                  </a:cubicBezTo>
                  <a:cubicBezTo>
                    <a:pt x="1872" y="1929"/>
                    <a:pt x="1872" y="1929"/>
                    <a:pt x="1872" y="1929"/>
                  </a:cubicBezTo>
                  <a:cubicBezTo>
                    <a:pt x="1872" y="1931"/>
                    <a:pt x="1872" y="1931"/>
                    <a:pt x="1872" y="1931"/>
                  </a:cubicBezTo>
                  <a:cubicBezTo>
                    <a:pt x="1873" y="1929"/>
                    <a:pt x="1873" y="1929"/>
                    <a:pt x="1873" y="1929"/>
                  </a:cubicBezTo>
                  <a:cubicBezTo>
                    <a:pt x="1873" y="1929"/>
                    <a:pt x="1873" y="1929"/>
                    <a:pt x="1872" y="1929"/>
                  </a:cubicBezTo>
                  <a:cubicBezTo>
                    <a:pt x="1872" y="1931"/>
                    <a:pt x="1872" y="1931"/>
                    <a:pt x="1872" y="1931"/>
                  </a:cubicBezTo>
                  <a:cubicBezTo>
                    <a:pt x="1873" y="1929"/>
                    <a:pt x="1873" y="1929"/>
                    <a:pt x="1873" y="1929"/>
                  </a:cubicBezTo>
                  <a:cubicBezTo>
                    <a:pt x="1873" y="1929"/>
                    <a:pt x="1872" y="1929"/>
                    <a:pt x="1871" y="1928"/>
                  </a:cubicBezTo>
                  <a:cubicBezTo>
                    <a:pt x="1868" y="1927"/>
                    <a:pt x="1862" y="1923"/>
                    <a:pt x="1852" y="1918"/>
                  </a:cubicBezTo>
                  <a:cubicBezTo>
                    <a:pt x="1783" y="1878"/>
                    <a:pt x="1559" y="1738"/>
                    <a:pt x="1350" y="1608"/>
                  </a:cubicBezTo>
                  <a:cubicBezTo>
                    <a:pt x="1245" y="1544"/>
                    <a:pt x="1145" y="1481"/>
                    <a:pt x="1069" y="1435"/>
                  </a:cubicBezTo>
                  <a:cubicBezTo>
                    <a:pt x="1031" y="1412"/>
                    <a:pt x="1000" y="1393"/>
                    <a:pt x="977" y="1380"/>
                  </a:cubicBezTo>
                  <a:cubicBezTo>
                    <a:pt x="966" y="1373"/>
                    <a:pt x="957" y="1368"/>
                    <a:pt x="951" y="1365"/>
                  </a:cubicBezTo>
                  <a:cubicBezTo>
                    <a:pt x="947" y="1363"/>
                    <a:pt x="945" y="1362"/>
                    <a:pt x="943" y="1361"/>
                  </a:cubicBezTo>
                  <a:cubicBezTo>
                    <a:pt x="942" y="1360"/>
                    <a:pt x="941" y="1360"/>
                    <a:pt x="940" y="1359"/>
                  </a:cubicBezTo>
                  <a:cubicBezTo>
                    <a:pt x="940" y="1359"/>
                    <a:pt x="939" y="1359"/>
                    <a:pt x="939" y="1359"/>
                  </a:cubicBezTo>
                  <a:cubicBezTo>
                    <a:pt x="938" y="1359"/>
                    <a:pt x="938" y="1359"/>
                    <a:pt x="937" y="1359"/>
                  </a:cubicBezTo>
                  <a:cubicBezTo>
                    <a:pt x="937" y="1359"/>
                    <a:pt x="936" y="1359"/>
                    <a:pt x="936" y="1359"/>
                  </a:cubicBezTo>
                  <a:cubicBezTo>
                    <a:pt x="935" y="1359"/>
                    <a:pt x="934" y="1360"/>
                    <a:pt x="934" y="1361"/>
                  </a:cubicBezTo>
                  <a:cubicBezTo>
                    <a:pt x="933" y="1362"/>
                    <a:pt x="933" y="1363"/>
                    <a:pt x="933" y="1364"/>
                  </a:cubicBezTo>
                  <a:cubicBezTo>
                    <a:pt x="933" y="1365"/>
                    <a:pt x="934" y="1366"/>
                    <a:pt x="935" y="1366"/>
                  </a:cubicBezTo>
                  <a:cubicBezTo>
                    <a:pt x="935" y="1366"/>
                    <a:pt x="939" y="1369"/>
                    <a:pt x="946" y="1373"/>
                  </a:cubicBezTo>
                  <a:cubicBezTo>
                    <a:pt x="997" y="1402"/>
                    <a:pt x="1230" y="1538"/>
                    <a:pt x="1449" y="1670"/>
                  </a:cubicBezTo>
                  <a:cubicBezTo>
                    <a:pt x="1559" y="1736"/>
                    <a:pt x="1665" y="1802"/>
                    <a:pt x="1744" y="1853"/>
                  </a:cubicBezTo>
                  <a:cubicBezTo>
                    <a:pt x="1784" y="1879"/>
                    <a:pt x="1817" y="1901"/>
                    <a:pt x="1839" y="1918"/>
                  </a:cubicBezTo>
                  <a:cubicBezTo>
                    <a:pt x="1851" y="1927"/>
                    <a:pt x="1859" y="1934"/>
                    <a:pt x="1865" y="1940"/>
                  </a:cubicBezTo>
                  <a:cubicBezTo>
                    <a:pt x="1868" y="1942"/>
                    <a:pt x="1870" y="1945"/>
                    <a:pt x="1872" y="1947"/>
                  </a:cubicBezTo>
                  <a:cubicBezTo>
                    <a:pt x="1872" y="1947"/>
                    <a:pt x="1873" y="1948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4" y="1949"/>
                    <a:pt x="1874" y="1949"/>
                    <a:pt x="1874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4" y="1949"/>
                    <a:pt x="1874" y="1949"/>
                    <a:pt x="1874" y="1949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5" y="1949"/>
                    <a:pt x="1875" y="1949"/>
                    <a:pt x="1875" y="1949"/>
                  </a:cubicBezTo>
                  <a:cubicBezTo>
                    <a:pt x="1874" y="1948"/>
                    <a:pt x="1874" y="1948"/>
                    <a:pt x="1874" y="1948"/>
                  </a:cubicBezTo>
                  <a:cubicBezTo>
                    <a:pt x="1873" y="1949"/>
                    <a:pt x="1873" y="1949"/>
                    <a:pt x="1873" y="1949"/>
                  </a:cubicBezTo>
                  <a:cubicBezTo>
                    <a:pt x="1875" y="1949"/>
                    <a:pt x="1875" y="1949"/>
                    <a:pt x="1875" y="1949"/>
                  </a:cubicBezTo>
                  <a:cubicBezTo>
                    <a:pt x="1874" y="1948"/>
                    <a:pt x="1874" y="1948"/>
                    <a:pt x="1874" y="1948"/>
                  </a:cubicBezTo>
                  <a:cubicBezTo>
                    <a:pt x="1874" y="1948"/>
                    <a:pt x="1874" y="1948"/>
                    <a:pt x="1874" y="1948"/>
                  </a:cubicBezTo>
                  <a:cubicBezTo>
                    <a:pt x="1876" y="1949"/>
                    <a:pt x="1876" y="1949"/>
                    <a:pt x="1876" y="1949"/>
                  </a:cubicBezTo>
                  <a:cubicBezTo>
                    <a:pt x="1875" y="1947"/>
                    <a:pt x="1875" y="1947"/>
                    <a:pt x="1875" y="1947"/>
                  </a:cubicBezTo>
                  <a:cubicBezTo>
                    <a:pt x="1875" y="1947"/>
                    <a:pt x="1874" y="1948"/>
                    <a:pt x="1874" y="1948"/>
                  </a:cubicBezTo>
                  <a:cubicBezTo>
                    <a:pt x="1876" y="1949"/>
                    <a:pt x="1876" y="1949"/>
                    <a:pt x="1876" y="1949"/>
                  </a:cubicBezTo>
                  <a:cubicBezTo>
                    <a:pt x="1875" y="1947"/>
                    <a:pt x="1875" y="1947"/>
                    <a:pt x="1875" y="1947"/>
                  </a:cubicBezTo>
                  <a:cubicBezTo>
                    <a:pt x="1875" y="1948"/>
                    <a:pt x="1875" y="1948"/>
                    <a:pt x="1875" y="1948"/>
                  </a:cubicBezTo>
                  <a:cubicBezTo>
                    <a:pt x="1875" y="1947"/>
                    <a:pt x="1875" y="1947"/>
                    <a:pt x="1875" y="1947"/>
                  </a:cubicBezTo>
                  <a:cubicBezTo>
                    <a:pt x="1875" y="1947"/>
                    <a:pt x="1875" y="1947"/>
                    <a:pt x="1875" y="1947"/>
                  </a:cubicBezTo>
                  <a:cubicBezTo>
                    <a:pt x="1875" y="1948"/>
                    <a:pt x="1875" y="1948"/>
                    <a:pt x="1875" y="1948"/>
                  </a:cubicBezTo>
                  <a:cubicBezTo>
                    <a:pt x="1875" y="1947"/>
                    <a:pt x="1875" y="1947"/>
                    <a:pt x="1875" y="1947"/>
                  </a:cubicBezTo>
                  <a:cubicBezTo>
                    <a:pt x="1875" y="1947"/>
                    <a:pt x="1875" y="1947"/>
                    <a:pt x="1875" y="1947"/>
                  </a:cubicBezTo>
                  <a:cubicBezTo>
                    <a:pt x="1874" y="1947"/>
                    <a:pt x="1872" y="1947"/>
                    <a:pt x="1870" y="1946"/>
                  </a:cubicBezTo>
                  <a:cubicBezTo>
                    <a:pt x="1864" y="1944"/>
                    <a:pt x="1856" y="1940"/>
                    <a:pt x="1846" y="1935"/>
                  </a:cubicBezTo>
                  <a:cubicBezTo>
                    <a:pt x="1807" y="1915"/>
                    <a:pt x="1738" y="1873"/>
                    <a:pt x="1655" y="1821"/>
                  </a:cubicBezTo>
                  <a:cubicBezTo>
                    <a:pt x="1530" y="1743"/>
                    <a:pt x="1375" y="1643"/>
                    <a:pt x="1249" y="1562"/>
                  </a:cubicBezTo>
                  <a:cubicBezTo>
                    <a:pt x="1186" y="1522"/>
                    <a:pt x="1129" y="1487"/>
                    <a:pt x="1088" y="1461"/>
                  </a:cubicBezTo>
                  <a:cubicBezTo>
                    <a:pt x="1067" y="1448"/>
                    <a:pt x="1050" y="1438"/>
                    <a:pt x="1037" y="1431"/>
                  </a:cubicBezTo>
                  <a:cubicBezTo>
                    <a:pt x="1030" y="1428"/>
                    <a:pt x="1025" y="1425"/>
                    <a:pt x="1021" y="1423"/>
                  </a:cubicBezTo>
                  <a:cubicBezTo>
                    <a:pt x="1019" y="1422"/>
                    <a:pt x="1017" y="1421"/>
                    <a:pt x="1016" y="1421"/>
                  </a:cubicBezTo>
                  <a:cubicBezTo>
                    <a:pt x="1014" y="1420"/>
                    <a:pt x="1013" y="1420"/>
                    <a:pt x="1011" y="1420"/>
                  </a:cubicBezTo>
                  <a:cubicBezTo>
                    <a:pt x="1011" y="1420"/>
                    <a:pt x="1010" y="1420"/>
                    <a:pt x="1009" y="1420"/>
                  </a:cubicBezTo>
                  <a:cubicBezTo>
                    <a:pt x="1009" y="1421"/>
                    <a:pt x="1008" y="1421"/>
                    <a:pt x="1007" y="1422"/>
                  </a:cubicBezTo>
                  <a:cubicBezTo>
                    <a:pt x="1007" y="1422"/>
                    <a:pt x="1007" y="1422"/>
                    <a:pt x="1007" y="1422"/>
                  </a:cubicBezTo>
                  <a:cubicBezTo>
                    <a:pt x="1007" y="1423"/>
                    <a:pt x="1006" y="1424"/>
                    <a:pt x="1006" y="1425"/>
                  </a:cubicBezTo>
                  <a:cubicBezTo>
                    <a:pt x="1006" y="1427"/>
                    <a:pt x="1007" y="1428"/>
                    <a:pt x="1008" y="1429"/>
                  </a:cubicBezTo>
                  <a:cubicBezTo>
                    <a:pt x="1009" y="1431"/>
                    <a:pt x="1011" y="1432"/>
                    <a:pt x="1013" y="1435"/>
                  </a:cubicBezTo>
                  <a:cubicBezTo>
                    <a:pt x="1018" y="1439"/>
                    <a:pt x="1025" y="1445"/>
                    <a:pt x="1035" y="1452"/>
                  </a:cubicBezTo>
                  <a:cubicBezTo>
                    <a:pt x="1072" y="1478"/>
                    <a:pt x="1143" y="1524"/>
                    <a:pt x="1228" y="1577"/>
                  </a:cubicBezTo>
                  <a:cubicBezTo>
                    <a:pt x="1357" y="1656"/>
                    <a:pt x="1518" y="1753"/>
                    <a:pt x="1648" y="1831"/>
                  </a:cubicBezTo>
                  <a:cubicBezTo>
                    <a:pt x="1712" y="1870"/>
                    <a:pt x="1769" y="1904"/>
                    <a:pt x="1810" y="1928"/>
                  </a:cubicBezTo>
                  <a:cubicBezTo>
                    <a:pt x="1830" y="1940"/>
                    <a:pt x="1846" y="1950"/>
                    <a:pt x="1857" y="1957"/>
                  </a:cubicBezTo>
                  <a:cubicBezTo>
                    <a:pt x="1863" y="1961"/>
                    <a:pt x="1867" y="1964"/>
                    <a:pt x="1870" y="1965"/>
                  </a:cubicBezTo>
                  <a:cubicBezTo>
                    <a:pt x="1871" y="1966"/>
                    <a:pt x="1872" y="1967"/>
                    <a:pt x="1873" y="1968"/>
                  </a:cubicBezTo>
                  <a:cubicBezTo>
                    <a:pt x="1874" y="1968"/>
                    <a:pt x="1874" y="1968"/>
                    <a:pt x="1874" y="1968"/>
                  </a:cubicBezTo>
                  <a:cubicBezTo>
                    <a:pt x="1875" y="1967"/>
                    <a:pt x="1875" y="1967"/>
                    <a:pt x="1875" y="1967"/>
                  </a:cubicBezTo>
                  <a:cubicBezTo>
                    <a:pt x="1873" y="1968"/>
                    <a:pt x="1873" y="1968"/>
                    <a:pt x="1873" y="1968"/>
                  </a:cubicBezTo>
                  <a:cubicBezTo>
                    <a:pt x="1874" y="1968"/>
                    <a:pt x="1874" y="1968"/>
                    <a:pt x="1874" y="1968"/>
                  </a:cubicBezTo>
                  <a:cubicBezTo>
                    <a:pt x="1875" y="1967"/>
                    <a:pt x="1875" y="1967"/>
                    <a:pt x="1875" y="1967"/>
                  </a:cubicBezTo>
                  <a:cubicBezTo>
                    <a:pt x="1873" y="1968"/>
                    <a:pt x="1873" y="1968"/>
                    <a:pt x="1873" y="1968"/>
                  </a:cubicBezTo>
                  <a:cubicBezTo>
                    <a:pt x="1876" y="1966"/>
                    <a:pt x="1876" y="1966"/>
                    <a:pt x="1876" y="1966"/>
                  </a:cubicBezTo>
                  <a:cubicBezTo>
                    <a:pt x="1873" y="1967"/>
                    <a:pt x="1873" y="1967"/>
                    <a:pt x="1873" y="1967"/>
                  </a:cubicBezTo>
                  <a:cubicBezTo>
                    <a:pt x="1873" y="1968"/>
                    <a:pt x="1873" y="1968"/>
                    <a:pt x="1873" y="1968"/>
                  </a:cubicBezTo>
                  <a:cubicBezTo>
                    <a:pt x="1876" y="1966"/>
                    <a:pt x="1876" y="1966"/>
                    <a:pt x="1876" y="1966"/>
                  </a:cubicBezTo>
                  <a:cubicBezTo>
                    <a:pt x="1873" y="1967"/>
                    <a:pt x="1873" y="1967"/>
                    <a:pt x="1873" y="1967"/>
                  </a:cubicBezTo>
                  <a:cubicBezTo>
                    <a:pt x="1876" y="1965"/>
                    <a:pt x="1876" y="1965"/>
                    <a:pt x="1876" y="1965"/>
                  </a:cubicBezTo>
                  <a:cubicBezTo>
                    <a:pt x="1873" y="1965"/>
                    <a:pt x="1873" y="1965"/>
                    <a:pt x="1873" y="1965"/>
                  </a:cubicBezTo>
                  <a:cubicBezTo>
                    <a:pt x="1873" y="1966"/>
                    <a:pt x="1873" y="1967"/>
                    <a:pt x="1873" y="1967"/>
                  </a:cubicBezTo>
                  <a:cubicBezTo>
                    <a:pt x="1876" y="1965"/>
                    <a:pt x="1876" y="1965"/>
                    <a:pt x="1876" y="1965"/>
                  </a:cubicBezTo>
                  <a:cubicBezTo>
                    <a:pt x="1873" y="1965"/>
                    <a:pt x="1873" y="1965"/>
                    <a:pt x="1873" y="1965"/>
                  </a:cubicBezTo>
                  <a:cubicBezTo>
                    <a:pt x="1877" y="1965"/>
                    <a:pt x="1877" y="1965"/>
                    <a:pt x="1877" y="1965"/>
                  </a:cubicBezTo>
                  <a:cubicBezTo>
                    <a:pt x="1873" y="1964"/>
                    <a:pt x="1873" y="1964"/>
                    <a:pt x="1873" y="1964"/>
                  </a:cubicBezTo>
                  <a:cubicBezTo>
                    <a:pt x="1873" y="1964"/>
                    <a:pt x="1873" y="1965"/>
                    <a:pt x="1873" y="1965"/>
                  </a:cubicBezTo>
                  <a:cubicBezTo>
                    <a:pt x="1877" y="1965"/>
                    <a:pt x="1877" y="1965"/>
                    <a:pt x="1877" y="1965"/>
                  </a:cubicBezTo>
                  <a:cubicBezTo>
                    <a:pt x="1873" y="1964"/>
                    <a:pt x="1873" y="1964"/>
                    <a:pt x="1873" y="1964"/>
                  </a:cubicBezTo>
                  <a:cubicBezTo>
                    <a:pt x="1877" y="1966"/>
                    <a:pt x="1877" y="1966"/>
                    <a:pt x="1877" y="1966"/>
                  </a:cubicBezTo>
                  <a:cubicBezTo>
                    <a:pt x="1873" y="1963"/>
                    <a:pt x="1873" y="1963"/>
                    <a:pt x="1873" y="1963"/>
                  </a:cubicBezTo>
                  <a:cubicBezTo>
                    <a:pt x="1876" y="1965"/>
                    <a:pt x="1876" y="1965"/>
                    <a:pt x="1876" y="1965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4" y="1962"/>
                    <a:pt x="1874" y="1963"/>
                    <a:pt x="1873" y="1963"/>
                  </a:cubicBezTo>
                  <a:cubicBezTo>
                    <a:pt x="1876" y="1965"/>
                    <a:pt x="1876" y="1965"/>
                    <a:pt x="1876" y="1965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4"/>
                    <a:pt x="1875" y="1964"/>
                    <a:pt x="1875" y="1964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4"/>
                    <a:pt x="1875" y="1964"/>
                    <a:pt x="1875" y="1964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5" y="1962"/>
                    <a:pt x="1875" y="1962"/>
                    <a:pt x="1875" y="1962"/>
                  </a:cubicBezTo>
                  <a:cubicBezTo>
                    <a:pt x="1874" y="1962"/>
                    <a:pt x="1873" y="1962"/>
                    <a:pt x="1870" y="1961"/>
                  </a:cubicBezTo>
                  <a:cubicBezTo>
                    <a:pt x="1865" y="1959"/>
                    <a:pt x="1858" y="1956"/>
                    <a:pt x="1849" y="1951"/>
                  </a:cubicBezTo>
                  <a:cubicBezTo>
                    <a:pt x="1813" y="1932"/>
                    <a:pt x="1748" y="1893"/>
                    <a:pt x="1671" y="1845"/>
                  </a:cubicBezTo>
                  <a:cubicBezTo>
                    <a:pt x="1555" y="1772"/>
                    <a:pt x="1410" y="1679"/>
                    <a:pt x="1292" y="1603"/>
                  </a:cubicBezTo>
                  <a:cubicBezTo>
                    <a:pt x="1233" y="1566"/>
                    <a:pt x="1180" y="1533"/>
                    <a:pt x="1142" y="1509"/>
                  </a:cubicBezTo>
                  <a:cubicBezTo>
                    <a:pt x="1122" y="1497"/>
                    <a:pt x="1106" y="1488"/>
                    <a:pt x="1094" y="1481"/>
                  </a:cubicBezTo>
                  <a:cubicBezTo>
                    <a:pt x="1089" y="1478"/>
                    <a:pt x="1084" y="1475"/>
                    <a:pt x="1080" y="1473"/>
                  </a:cubicBezTo>
                  <a:cubicBezTo>
                    <a:pt x="1078" y="1473"/>
                    <a:pt x="1076" y="1472"/>
                    <a:pt x="1075" y="1471"/>
                  </a:cubicBezTo>
                  <a:cubicBezTo>
                    <a:pt x="1074" y="1471"/>
                    <a:pt x="1073" y="1470"/>
                    <a:pt x="1071" y="1470"/>
                  </a:cubicBezTo>
                  <a:cubicBezTo>
                    <a:pt x="1071" y="1470"/>
                    <a:pt x="1070" y="1470"/>
                    <a:pt x="1069" y="1471"/>
                  </a:cubicBezTo>
                  <a:cubicBezTo>
                    <a:pt x="1068" y="1471"/>
                    <a:pt x="1067" y="1472"/>
                    <a:pt x="1067" y="1473"/>
                  </a:cubicBezTo>
                  <a:cubicBezTo>
                    <a:pt x="1066" y="1474"/>
                    <a:pt x="1066" y="1477"/>
                    <a:pt x="1068" y="1478"/>
                  </a:cubicBezTo>
                  <a:cubicBezTo>
                    <a:pt x="1423" y="1700"/>
                    <a:pt x="1423" y="1700"/>
                    <a:pt x="1423" y="1700"/>
                  </a:cubicBezTo>
                  <a:cubicBezTo>
                    <a:pt x="1143" y="1531"/>
                    <a:pt x="1143" y="1531"/>
                    <a:pt x="1143" y="1531"/>
                  </a:cubicBezTo>
                  <a:cubicBezTo>
                    <a:pt x="1141" y="1530"/>
                    <a:pt x="1139" y="1530"/>
                    <a:pt x="1138" y="1532"/>
                  </a:cubicBezTo>
                  <a:cubicBezTo>
                    <a:pt x="1137" y="1533"/>
                    <a:pt x="1137" y="1534"/>
                    <a:pt x="1137" y="1534"/>
                  </a:cubicBezTo>
                  <a:cubicBezTo>
                    <a:pt x="1137" y="1535"/>
                    <a:pt x="1137" y="1536"/>
                    <a:pt x="1138" y="1537"/>
                  </a:cubicBezTo>
                  <a:cubicBezTo>
                    <a:pt x="1138" y="1538"/>
                    <a:pt x="1139" y="1538"/>
                    <a:pt x="1139" y="1539"/>
                  </a:cubicBezTo>
                  <a:cubicBezTo>
                    <a:pt x="1141" y="1540"/>
                    <a:pt x="1142" y="1542"/>
                    <a:pt x="1145" y="1543"/>
                  </a:cubicBezTo>
                  <a:cubicBezTo>
                    <a:pt x="1154" y="1550"/>
                    <a:pt x="1172" y="1562"/>
                    <a:pt x="1197" y="1578"/>
                  </a:cubicBezTo>
                  <a:cubicBezTo>
                    <a:pt x="1284" y="1633"/>
                    <a:pt x="1454" y="1734"/>
                    <a:pt x="1602" y="1823"/>
                  </a:cubicBezTo>
                  <a:cubicBezTo>
                    <a:pt x="1676" y="1868"/>
                    <a:pt x="1745" y="1909"/>
                    <a:pt x="1795" y="1941"/>
                  </a:cubicBezTo>
                  <a:cubicBezTo>
                    <a:pt x="1820" y="1957"/>
                    <a:pt x="1840" y="1970"/>
                    <a:pt x="1854" y="1980"/>
                  </a:cubicBezTo>
                  <a:cubicBezTo>
                    <a:pt x="1861" y="1984"/>
                    <a:pt x="1867" y="1988"/>
                    <a:pt x="1870" y="1991"/>
                  </a:cubicBezTo>
                  <a:cubicBezTo>
                    <a:pt x="1872" y="1993"/>
                    <a:pt x="1873" y="1994"/>
                    <a:pt x="1874" y="1995"/>
                  </a:cubicBezTo>
                  <a:cubicBezTo>
                    <a:pt x="1874" y="1995"/>
                    <a:pt x="1875" y="1996"/>
                    <a:pt x="1875" y="1996"/>
                  </a:cubicBezTo>
                  <a:cubicBezTo>
                    <a:pt x="1875" y="1996"/>
                    <a:pt x="1875" y="1996"/>
                    <a:pt x="1875" y="1996"/>
                  </a:cubicBezTo>
                  <a:cubicBezTo>
                    <a:pt x="1877" y="1995"/>
                    <a:pt x="1877" y="1995"/>
                    <a:pt x="1877" y="1995"/>
                  </a:cubicBezTo>
                  <a:cubicBezTo>
                    <a:pt x="1874" y="1995"/>
                    <a:pt x="1874" y="1995"/>
                    <a:pt x="1874" y="1995"/>
                  </a:cubicBezTo>
                  <a:cubicBezTo>
                    <a:pt x="1874" y="1995"/>
                    <a:pt x="1875" y="1996"/>
                    <a:pt x="1875" y="1996"/>
                  </a:cubicBezTo>
                  <a:cubicBezTo>
                    <a:pt x="1877" y="1995"/>
                    <a:pt x="1877" y="1995"/>
                    <a:pt x="1877" y="1995"/>
                  </a:cubicBezTo>
                  <a:cubicBezTo>
                    <a:pt x="1874" y="1995"/>
                    <a:pt x="1874" y="1995"/>
                    <a:pt x="1874" y="1995"/>
                  </a:cubicBezTo>
                  <a:cubicBezTo>
                    <a:pt x="1878" y="1995"/>
                    <a:pt x="1878" y="1995"/>
                    <a:pt x="1878" y="1995"/>
                  </a:cubicBezTo>
                  <a:cubicBezTo>
                    <a:pt x="1875" y="1993"/>
                    <a:pt x="1875" y="1993"/>
                    <a:pt x="1875" y="1993"/>
                  </a:cubicBezTo>
                  <a:cubicBezTo>
                    <a:pt x="1875" y="1993"/>
                    <a:pt x="1874" y="1994"/>
                    <a:pt x="1874" y="1995"/>
                  </a:cubicBezTo>
                  <a:cubicBezTo>
                    <a:pt x="1878" y="1995"/>
                    <a:pt x="1878" y="1995"/>
                    <a:pt x="1878" y="1995"/>
                  </a:cubicBezTo>
                  <a:cubicBezTo>
                    <a:pt x="1875" y="1993"/>
                    <a:pt x="1875" y="1993"/>
                    <a:pt x="1875" y="1993"/>
                  </a:cubicBezTo>
                  <a:cubicBezTo>
                    <a:pt x="1878" y="1995"/>
                    <a:pt x="1878" y="1995"/>
                    <a:pt x="1878" y="1995"/>
                  </a:cubicBezTo>
                  <a:cubicBezTo>
                    <a:pt x="1875" y="1993"/>
                    <a:pt x="1875" y="1993"/>
                    <a:pt x="1875" y="1993"/>
                  </a:cubicBezTo>
                  <a:cubicBezTo>
                    <a:pt x="1878" y="1995"/>
                    <a:pt x="1878" y="1995"/>
                    <a:pt x="1878" y="1995"/>
                  </a:cubicBezTo>
                  <a:cubicBezTo>
                    <a:pt x="1877" y="1991"/>
                    <a:pt x="1877" y="1991"/>
                    <a:pt x="1877" y="1991"/>
                  </a:cubicBezTo>
                  <a:cubicBezTo>
                    <a:pt x="1876" y="1991"/>
                    <a:pt x="1876" y="1992"/>
                    <a:pt x="1875" y="1993"/>
                  </a:cubicBezTo>
                  <a:cubicBezTo>
                    <a:pt x="1878" y="1995"/>
                    <a:pt x="1878" y="1995"/>
                    <a:pt x="1878" y="1995"/>
                  </a:cubicBezTo>
                  <a:cubicBezTo>
                    <a:pt x="1877" y="1991"/>
                    <a:pt x="1877" y="1991"/>
                    <a:pt x="1877" y="1991"/>
                  </a:cubicBezTo>
                  <a:cubicBezTo>
                    <a:pt x="1878" y="1994"/>
                    <a:pt x="1878" y="1994"/>
                    <a:pt x="1878" y="1994"/>
                  </a:cubicBezTo>
                  <a:cubicBezTo>
                    <a:pt x="1878" y="1991"/>
                    <a:pt x="1878" y="1991"/>
                    <a:pt x="1878" y="1991"/>
                  </a:cubicBezTo>
                  <a:cubicBezTo>
                    <a:pt x="1878" y="1991"/>
                    <a:pt x="1877" y="1991"/>
                    <a:pt x="1877" y="1991"/>
                  </a:cubicBezTo>
                  <a:cubicBezTo>
                    <a:pt x="1878" y="1994"/>
                    <a:pt x="1878" y="1994"/>
                    <a:pt x="1878" y="1994"/>
                  </a:cubicBezTo>
                  <a:cubicBezTo>
                    <a:pt x="1878" y="1991"/>
                    <a:pt x="1878" y="1991"/>
                    <a:pt x="1878" y="1991"/>
                  </a:cubicBezTo>
                  <a:cubicBezTo>
                    <a:pt x="1878" y="1993"/>
                    <a:pt x="1878" y="1993"/>
                    <a:pt x="1878" y="1993"/>
                  </a:cubicBezTo>
                  <a:cubicBezTo>
                    <a:pt x="1879" y="1991"/>
                    <a:pt x="1879" y="1991"/>
                    <a:pt x="1879" y="1991"/>
                  </a:cubicBezTo>
                  <a:cubicBezTo>
                    <a:pt x="1879" y="1991"/>
                    <a:pt x="1878" y="1991"/>
                    <a:pt x="1878" y="1991"/>
                  </a:cubicBezTo>
                  <a:cubicBezTo>
                    <a:pt x="1878" y="1993"/>
                    <a:pt x="1878" y="1993"/>
                    <a:pt x="1878" y="1993"/>
                  </a:cubicBezTo>
                  <a:cubicBezTo>
                    <a:pt x="1879" y="1991"/>
                    <a:pt x="1879" y="1991"/>
                    <a:pt x="1879" y="1991"/>
                  </a:cubicBezTo>
                  <a:cubicBezTo>
                    <a:pt x="1878" y="1991"/>
                    <a:pt x="1877" y="1990"/>
                    <a:pt x="1875" y="1990"/>
                  </a:cubicBezTo>
                  <a:cubicBezTo>
                    <a:pt x="1868" y="1986"/>
                    <a:pt x="1853" y="1978"/>
                    <a:pt x="1832" y="1966"/>
                  </a:cubicBezTo>
                  <a:cubicBezTo>
                    <a:pt x="1757" y="1923"/>
                    <a:pt x="1610" y="1835"/>
                    <a:pt x="1481" y="1757"/>
                  </a:cubicBezTo>
                  <a:cubicBezTo>
                    <a:pt x="1416" y="1718"/>
                    <a:pt x="1356" y="1682"/>
                    <a:pt x="1312" y="1656"/>
                  </a:cubicBezTo>
                  <a:cubicBezTo>
                    <a:pt x="1291" y="1643"/>
                    <a:pt x="1273" y="1632"/>
                    <a:pt x="1260" y="1624"/>
                  </a:cubicBezTo>
                  <a:cubicBezTo>
                    <a:pt x="1254" y="1621"/>
                    <a:pt x="1249" y="1618"/>
                    <a:pt x="1246" y="1616"/>
                  </a:cubicBezTo>
                  <a:cubicBezTo>
                    <a:pt x="1243" y="1614"/>
                    <a:pt x="1241" y="1613"/>
                    <a:pt x="1241" y="1613"/>
                  </a:cubicBezTo>
                  <a:cubicBezTo>
                    <a:pt x="1239" y="1611"/>
                    <a:pt x="1237" y="1612"/>
                    <a:pt x="1236" y="1614"/>
                  </a:cubicBezTo>
                  <a:cubicBezTo>
                    <a:pt x="1235" y="1616"/>
                    <a:pt x="1235" y="1618"/>
                    <a:pt x="1237" y="1619"/>
                  </a:cubicBezTo>
                  <a:cubicBezTo>
                    <a:pt x="1873" y="2017"/>
                    <a:pt x="1873" y="2017"/>
                    <a:pt x="1873" y="2017"/>
                  </a:cubicBezTo>
                  <a:cubicBezTo>
                    <a:pt x="1875" y="2014"/>
                    <a:pt x="1875" y="2014"/>
                    <a:pt x="1875" y="2014"/>
                  </a:cubicBezTo>
                  <a:cubicBezTo>
                    <a:pt x="1872" y="2011"/>
                    <a:pt x="1872" y="2011"/>
                    <a:pt x="1872" y="2011"/>
                  </a:cubicBezTo>
                  <a:cubicBezTo>
                    <a:pt x="1875" y="2013"/>
                    <a:pt x="1875" y="2013"/>
                    <a:pt x="1875" y="2013"/>
                  </a:cubicBezTo>
                  <a:cubicBezTo>
                    <a:pt x="1874" y="2010"/>
                    <a:pt x="1874" y="2010"/>
                    <a:pt x="1874" y="2010"/>
                  </a:cubicBezTo>
                  <a:cubicBezTo>
                    <a:pt x="1873" y="2010"/>
                    <a:pt x="1872" y="2011"/>
                    <a:pt x="1872" y="2011"/>
                  </a:cubicBezTo>
                  <a:cubicBezTo>
                    <a:pt x="1875" y="2013"/>
                    <a:pt x="1875" y="2013"/>
                    <a:pt x="1875" y="2013"/>
                  </a:cubicBezTo>
                  <a:cubicBezTo>
                    <a:pt x="1874" y="2010"/>
                    <a:pt x="1874" y="2010"/>
                    <a:pt x="1874" y="2010"/>
                  </a:cubicBezTo>
                  <a:cubicBezTo>
                    <a:pt x="1875" y="2013"/>
                    <a:pt x="1875" y="2013"/>
                    <a:pt x="1875" y="2013"/>
                  </a:cubicBezTo>
                  <a:cubicBezTo>
                    <a:pt x="1875" y="2010"/>
                    <a:pt x="1875" y="2010"/>
                    <a:pt x="1875" y="2010"/>
                  </a:cubicBezTo>
                  <a:cubicBezTo>
                    <a:pt x="1875" y="2010"/>
                    <a:pt x="1874" y="2010"/>
                    <a:pt x="1874" y="2010"/>
                  </a:cubicBezTo>
                  <a:cubicBezTo>
                    <a:pt x="1875" y="2013"/>
                    <a:pt x="1875" y="2013"/>
                    <a:pt x="1875" y="2013"/>
                  </a:cubicBezTo>
                  <a:cubicBezTo>
                    <a:pt x="1875" y="2010"/>
                    <a:pt x="1875" y="2010"/>
                    <a:pt x="1875" y="2010"/>
                  </a:cubicBezTo>
                  <a:cubicBezTo>
                    <a:pt x="1875" y="2012"/>
                    <a:pt x="1875" y="2012"/>
                    <a:pt x="1875" y="2012"/>
                  </a:cubicBezTo>
                  <a:cubicBezTo>
                    <a:pt x="1875" y="2010"/>
                    <a:pt x="1875" y="2010"/>
                    <a:pt x="1875" y="2010"/>
                  </a:cubicBezTo>
                  <a:cubicBezTo>
                    <a:pt x="1875" y="2010"/>
                    <a:pt x="1875" y="2010"/>
                    <a:pt x="1875" y="2010"/>
                  </a:cubicBezTo>
                  <a:cubicBezTo>
                    <a:pt x="1875" y="2012"/>
                    <a:pt x="1875" y="2012"/>
                    <a:pt x="1875" y="2012"/>
                  </a:cubicBezTo>
                  <a:cubicBezTo>
                    <a:pt x="1875" y="2010"/>
                    <a:pt x="1875" y="2010"/>
                    <a:pt x="1875" y="2010"/>
                  </a:cubicBezTo>
                  <a:cubicBezTo>
                    <a:pt x="1875" y="2010"/>
                    <a:pt x="1874" y="2009"/>
                    <a:pt x="1873" y="2009"/>
                  </a:cubicBezTo>
                  <a:cubicBezTo>
                    <a:pt x="1866" y="2006"/>
                    <a:pt x="1853" y="1998"/>
                    <a:pt x="1834" y="1988"/>
                  </a:cubicBezTo>
                  <a:cubicBezTo>
                    <a:pt x="1769" y="1950"/>
                    <a:pt x="1640" y="1873"/>
                    <a:pt x="1527" y="1805"/>
                  </a:cubicBezTo>
                  <a:cubicBezTo>
                    <a:pt x="1471" y="1771"/>
                    <a:pt x="1419" y="1739"/>
                    <a:pt x="1380" y="1716"/>
                  </a:cubicBezTo>
                  <a:cubicBezTo>
                    <a:pt x="1361" y="1704"/>
                    <a:pt x="1346" y="1695"/>
                    <a:pt x="1335" y="1688"/>
                  </a:cubicBezTo>
                  <a:cubicBezTo>
                    <a:pt x="1324" y="1681"/>
                    <a:pt x="1318" y="1678"/>
                    <a:pt x="1318" y="1678"/>
                  </a:cubicBezTo>
                  <a:cubicBezTo>
                    <a:pt x="1316" y="1677"/>
                    <a:pt x="1314" y="1677"/>
                    <a:pt x="1313" y="1679"/>
                  </a:cubicBezTo>
                  <a:cubicBezTo>
                    <a:pt x="1312" y="1680"/>
                    <a:pt x="1312" y="1681"/>
                    <a:pt x="1312" y="1682"/>
                  </a:cubicBezTo>
                  <a:cubicBezTo>
                    <a:pt x="1312" y="1683"/>
                    <a:pt x="1313" y="1684"/>
                    <a:pt x="1313" y="1685"/>
                  </a:cubicBezTo>
                  <a:cubicBezTo>
                    <a:pt x="1314" y="1686"/>
                    <a:pt x="1315" y="1688"/>
                    <a:pt x="1317" y="1689"/>
                  </a:cubicBezTo>
                  <a:cubicBezTo>
                    <a:pt x="1320" y="1692"/>
                    <a:pt x="1325" y="1696"/>
                    <a:pt x="1331" y="1701"/>
                  </a:cubicBezTo>
                  <a:cubicBezTo>
                    <a:pt x="1355" y="1719"/>
                    <a:pt x="1401" y="1748"/>
                    <a:pt x="1456" y="1783"/>
                  </a:cubicBezTo>
                  <a:cubicBezTo>
                    <a:pt x="1622" y="1886"/>
                    <a:pt x="1874" y="2034"/>
                    <a:pt x="1874" y="2034"/>
                  </a:cubicBezTo>
                  <a:cubicBezTo>
                    <a:pt x="1876" y="2031"/>
                    <a:pt x="1876" y="2031"/>
                    <a:pt x="1876" y="2031"/>
                  </a:cubicBezTo>
                  <a:cubicBezTo>
                    <a:pt x="1873" y="2029"/>
                    <a:pt x="1873" y="2029"/>
                    <a:pt x="1873" y="2029"/>
                  </a:cubicBezTo>
                  <a:cubicBezTo>
                    <a:pt x="1876" y="2031"/>
                    <a:pt x="1876" y="2031"/>
                    <a:pt x="1876" y="2031"/>
                  </a:cubicBezTo>
                  <a:cubicBezTo>
                    <a:pt x="1875" y="2027"/>
                    <a:pt x="1875" y="2027"/>
                    <a:pt x="1875" y="2027"/>
                  </a:cubicBezTo>
                  <a:cubicBezTo>
                    <a:pt x="1874" y="2027"/>
                    <a:pt x="1873" y="2028"/>
                    <a:pt x="1873" y="2029"/>
                  </a:cubicBezTo>
                  <a:cubicBezTo>
                    <a:pt x="1876" y="2031"/>
                    <a:pt x="1876" y="2031"/>
                    <a:pt x="1876" y="2031"/>
                  </a:cubicBezTo>
                  <a:cubicBezTo>
                    <a:pt x="1875" y="2027"/>
                    <a:pt x="1875" y="2027"/>
                    <a:pt x="1875" y="2027"/>
                  </a:cubicBezTo>
                  <a:cubicBezTo>
                    <a:pt x="1876" y="2031"/>
                    <a:pt x="1876" y="2031"/>
                    <a:pt x="1876" y="2031"/>
                  </a:cubicBezTo>
                  <a:cubicBezTo>
                    <a:pt x="1876" y="2027"/>
                    <a:pt x="1876" y="2027"/>
                    <a:pt x="1876" y="2027"/>
                  </a:cubicBezTo>
                  <a:cubicBezTo>
                    <a:pt x="1875" y="2027"/>
                    <a:pt x="1875" y="2027"/>
                    <a:pt x="1875" y="2027"/>
                  </a:cubicBezTo>
                  <a:cubicBezTo>
                    <a:pt x="1876" y="2031"/>
                    <a:pt x="1876" y="2031"/>
                    <a:pt x="1876" y="2031"/>
                  </a:cubicBezTo>
                  <a:cubicBezTo>
                    <a:pt x="1876" y="2027"/>
                    <a:pt x="1876" y="2027"/>
                    <a:pt x="1876" y="2027"/>
                  </a:cubicBezTo>
                  <a:cubicBezTo>
                    <a:pt x="1876" y="2030"/>
                    <a:pt x="1876" y="2030"/>
                    <a:pt x="1876" y="2030"/>
                  </a:cubicBezTo>
                  <a:cubicBezTo>
                    <a:pt x="1877" y="2027"/>
                    <a:pt x="1877" y="2027"/>
                    <a:pt x="1877" y="2027"/>
                  </a:cubicBezTo>
                  <a:cubicBezTo>
                    <a:pt x="1876" y="2027"/>
                    <a:pt x="1876" y="2027"/>
                    <a:pt x="1876" y="2027"/>
                  </a:cubicBezTo>
                  <a:cubicBezTo>
                    <a:pt x="1876" y="2030"/>
                    <a:pt x="1876" y="2030"/>
                    <a:pt x="1876" y="2030"/>
                  </a:cubicBezTo>
                  <a:cubicBezTo>
                    <a:pt x="1877" y="2027"/>
                    <a:pt x="1877" y="2027"/>
                    <a:pt x="1877" y="2027"/>
                  </a:cubicBezTo>
                  <a:cubicBezTo>
                    <a:pt x="1876" y="2027"/>
                    <a:pt x="1876" y="2027"/>
                    <a:pt x="1876" y="2027"/>
                  </a:cubicBezTo>
                  <a:cubicBezTo>
                    <a:pt x="1877" y="2027"/>
                    <a:pt x="1877" y="2027"/>
                    <a:pt x="1877" y="2027"/>
                  </a:cubicBezTo>
                  <a:cubicBezTo>
                    <a:pt x="1877" y="2027"/>
                    <a:pt x="1877" y="2027"/>
                    <a:pt x="1877" y="2027"/>
                  </a:cubicBezTo>
                  <a:cubicBezTo>
                    <a:pt x="1876" y="2027"/>
                    <a:pt x="1876" y="2027"/>
                    <a:pt x="1876" y="2027"/>
                  </a:cubicBezTo>
                  <a:cubicBezTo>
                    <a:pt x="1877" y="2027"/>
                    <a:pt x="1877" y="2027"/>
                    <a:pt x="1877" y="2027"/>
                  </a:cubicBezTo>
                  <a:cubicBezTo>
                    <a:pt x="1876" y="2027"/>
                    <a:pt x="1875" y="2026"/>
                    <a:pt x="1874" y="2026"/>
                  </a:cubicBezTo>
                  <a:cubicBezTo>
                    <a:pt x="1869" y="2023"/>
                    <a:pt x="1857" y="2017"/>
                    <a:pt x="1841" y="2007"/>
                  </a:cubicBezTo>
                  <a:cubicBezTo>
                    <a:pt x="1784" y="1975"/>
                    <a:pt x="1672" y="1908"/>
                    <a:pt x="1575" y="1850"/>
                  </a:cubicBezTo>
                  <a:cubicBezTo>
                    <a:pt x="1526" y="1821"/>
                    <a:pt x="1481" y="1794"/>
                    <a:pt x="1448" y="1774"/>
                  </a:cubicBezTo>
                  <a:cubicBezTo>
                    <a:pt x="1431" y="1764"/>
                    <a:pt x="1418" y="1756"/>
                    <a:pt x="1408" y="1751"/>
                  </a:cubicBezTo>
                  <a:cubicBezTo>
                    <a:pt x="1399" y="1745"/>
                    <a:pt x="1394" y="1742"/>
                    <a:pt x="1394" y="1742"/>
                  </a:cubicBezTo>
                  <a:cubicBezTo>
                    <a:pt x="1392" y="1741"/>
                    <a:pt x="1390" y="1741"/>
                    <a:pt x="1389" y="1742"/>
                  </a:cubicBezTo>
                  <a:cubicBezTo>
                    <a:pt x="1388" y="1743"/>
                    <a:pt x="1388" y="1744"/>
                    <a:pt x="1388" y="1744"/>
                  </a:cubicBezTo>
                  <a:cubicBezTo>
                    <a:pt x="1388" y="1745"/>
                    <a:pt x="1388" y="1745"/>
                    <a:pt x="1388" y="1745"/>
                  </a:cubicBezTo>
                  <a:cubicBezTo>
                    <a:pt x="1388" y="1746"/>
                    <a:pt x="1388" y="1747"/>
                    <a:pt x="1388" y="1747"/>
                  </a:cubicBezTo>
                  <a:cubicBezTo>
                    <a:pt x="1388" y="1748"/>
                    <a:pt x="1389" y="1748"/>
                    <a:pt x="1389" y="1748"/>
                  </a:cubicBezTo>
                  <a:cubicBezTo>
                    <a:pt x="1389" y="1749"/>
                    <a:pt x="1389" y="1749"/>
                    <a:pt x="1389" y="1749"/>
                  </a:cubicBezTo>
                  <a:cubicBezTo>
                    <a:pt x="1390" y="1749"/>
                    <a:pt x="1391" y="1750"/>
                    <a:pt x="1392" y="1751"/>
                  </a:cubicBezTo>
                  <a:cubicBezTo>
                    <a:pt x="1402" y="1757"/>
                    <a:pt x="1437" y="1779"/>
                    <a:pt x="1483" y="1808"/>
                  </a:cubicBezTo>
                  <a:cubicBezTo>
                    <a:pt x="1623" y="1896"/>
                    <a:pt x="1870" y="2049"/>
                    <a:pt x="1870" y="2049"/>
                  </a:cubicBezTo>
                  <a:cubicBezTo>
                    <a:pt x="1872" y="2046"/>
                    <a:pt x="1872" y="2046"/>
                    <a:pt x="1872" y="2046"/>
                  </a:cubicBezTo>
                  <a:cubicBezTo>
                    <a:pt x="1874" y="2042"/>
                    <a:pt x="1874" y="2042"/>
                    <a:pt x="1874" y="2042"/>
                  </a:cubicBezTo>
                  <a:cubicBezTo>
                    <a:pt x="1874" y="2042"/>
                    <a:pt x="1774" y="1983"/>
                    <a:pt x="1673" y="1925"/>
                  </a:cubicBezTo>
                  <a:cubicBezTo>
                    <a:pt x="1623" y="1895"/>
                    <a:pt x="1572" y="1866"/>
                    <a:pt x="1534" y="1844"/>
                  </a:cubicBezTo>
                  <a:cubicBezTo>
                    <a:pt x="1516" y="1833"/>
                    <a:pt x="1500" y="1823"/>
                    <a:pt x="1489" y="1817"/>
                  </a:cubicBezTo>
                  <a:cubicBezTo>
                    <a:pt x="1483" y="1814"/>
                    <a:pt x="1479" y="1811"/>
                    <a:pt x="1475" y="1809"/>
                  </a:cubicBezTo>
                  <a:cubicBezTo>
                    <a:pt x="1474" y="1809"/>
                    <a:pt x="1473" y="1808"/>
                    <a:pt x="1472" y="1807"/>
                  </a:cubicBezTo>
                  <a:cubicBezTo>
                    <a:pt x="1471" y="1807"/>
                    <a:pt x="1471" y="1807"/>
                    <a:pt x="1471" y="1807"/>
                  </a:cubicBezTo>
                  <a:cubicBezTo>
                    <a:pt x="1470" y="1807"/>
                    <a:pt x="1470" y="1807"/>
                    <a:pt x="1470" y="1807"/>
                  </a:cubicBezTo>
                  <a:cubicBezTo>
                    <a:pt x="1470" y="1807"/>
                    <a:pt x="1470" y="1807"/>
                    <a:pt x="1470" y="1807"/>
                  </a:cubicBezTo>
                  <a:cubicBezTo>
                    <a:pt x="1470" y="1806"/>
                    <a:pt x="1470" y="1806"/>
                    <a:pt x="1470" y="1806"/>
                  </a:cubicBezTo>
                  <a:cubicBezTo>
                    <a:pt x="1470" y="1806"/>
                    <a:pt x="1469" y="1806"/>
                    <a:pt x="1469" y="1806"/>
                  </a:cubicBezTo>
                  <a:cubicBezTo>
                    <a:pt x="1467" y="1806"/>
                    <a:pt x="1466" y="1807"/>
                    <a:pt x="1465" y="1808"/>
                  </a:cubicBezTo>
                  <a:cubicBezTo>
                    <a:pt x="1465" y="1809"/>
                    <a:pt x="1465" y="1810"/>
                    <a:pt x="1465" y="1811"/>
                  </a:cubicBezTo>
                  <a:cubicBezTo>
                    <a:pt x="1465" y="1812"/>
                    <a:pt x="1465" y="1813"/>
                    <a:pt x="1465" y="1814"/>
                  </a:cubicBezTo>
                  <a:cubicBezTo>
                    <a:pt x="1466" y="1815"/>
                    <a:pt x="1467" y="1816"/>
                    <a:pt x="1468" y="1817"/>
                  </a:cubicBezTo>
                  <a:cubicBezTo>
                    <a:pt x="1471" y="1820"/>
                    <a:pt x="1474" y="1823"/>
                    <a:pt x="1479" y="1827"/>
                  </a:cubicBezTo>
                  <a:cubicBezTo>
                    <a:pt x="1496" y="1840"/>
                    <a:pt x="1530" y="1862"/>
                    <a:pt x="1570" y="1887"/>
                  </a:cubicBezTo>
                  <a:cubicBezTo>
                    <a:pt x="1690" y="1962"/>
                    <a:pt x="1873" y="2067"/>
                    <a:pt x="1873" y="2068"/>
                  </a:cubicBezTo>
                  <a:cubicBezTo>
                    <a:pt x="1875" y="2064"/>
                    <a:pt x="1875" y="2064"/>
                    <a:pt x="1875" y="2064"/>
                  </a:cubicBezTo>
                  <a:cubicBezTo>
                    <a:pt x="1875" y="2060"/>
                    <a:pt x="1875" y="2060"/>
                    <a:pt x="1875" y="2060"/>
                  </a:cubicBezTo>
                  <a:cubicBezTo>
                    <a:pt x="1875" y="2064"/>
                    <a:pt x="1875" y="2064"/>
                    <a:pt x="1875" y="2064"/>
                  </a:cubicBezTo>
                  <a:cubicBezTo>
                    <a:pt x="1876" y="2060"/>
                    <a:pt x="1876" y="2060"/>
                    <a:pt x="1876" y="2060"/>
                  </a:cubicBezTo>
                  <a:cubicBezTo>
                    <a:pt x="1876" y="2060"/>
                    <a:pt x="1875" y="2060"/>
                    <a:pt x="1875" y="2060"/>
                  </a:cubicBezTo>
                  <a:cubicBezTo>
                    <a:pt x="1875" y="2064"/>
                    <a:pt x="1875" y="2064"/>
                    <a:pt x="1875" y="2064"/>
                  </a:cubicBezTo>
                  <a:cubicBezTo>
                    <a:pt x="1876" y="2060"/>
                    <a:pt x="1876" y="2060"/>
                    <a:pt x="1876" y="2060"/>
                  </a:cubicBezTo>
                  <a:cubicBezTo>
                    <a:pt x="1875" y="2064"/>
                    <a:pt x="1875" y="2064"/>
                    <a:pt x="1875" y="2064"/>
                  </a:cubicBezTo>
                  <a:cubicBezTo>
                    <a:pt x="1876" y="2060"/>
                    <a:pt x="1876" y="2060"/>
                    <a:pt x="1876" y="2060"/>
                  </a:cubicBezTo>
                  <a:cubicBezTo>
                    <a:pt x="1876" y="2060"/>
                    <a:pt x="1876" y="2060"/>
                    <a:pt x="1876" y="2060"/>
                  </a:cubicBezTo>
                  <a:cubicBezTo>
                    <a:pt x="1875" y="2064"/>
                    <a:pt x="1875" y="2064"/>
                    <a:pt x="1875" y="2064"/>
                  </a:cubicBezTo>
                  <a:cubicBezTo>
                    <a:pt x="1876" y="2060"/>
                    <a:pt x="1876" y="2060"/>
                    <a:pt x="1876" y="2060"/>
                  </a:cubicBezTo>
                  <a:cubicBezTo>
                    <a:pt x="1876" y="2062"/>
                    <a:pt x="1876" y="2062"/>
                    <a:pt x="1876" y="2062"/>
                  </a:cubicBezTo>
                  <a:cubicBezTo>
                    <a:pt x="1877" y="2060"/>
                    <a:pt x="1877" y="2060"/>
                    <a:pt x="1877" y="2060"/>
                  </a:cubicBezTo>
                  <a:cubicBezTo>
                    <a:pt x="1876" y="2060"/>
                    <a:pt x="1876" y="2060"/>
                    <a:pt x="1876" y="2060"/>
                  </a:cubicBezTo>
                  <a:cubicBezTo>
                    <a:pt x="1876" y="2062"/>
                    <a:pt x="1876" y="2062"/>
                    <a:pt x="1876" y="2062"/>
                  </a:cubicBezTo>
                  <a:cubicBezTo>
                    <a:pt x="1877" y="2060"/>
                    <a:pt x="1877" y="2060"/>
                    <a:pt x="1877" y="2060"/>
                  </a:cubicBezTo>
                  <a:cubicBezTo>
                    <a:pt x="1877" y="2060"/>
                    <a:pt x="1876" y="2060"/>
                    <a:pt x="1875" y="2060"/>
                  </a:cubicBezTo>
                  <a:cubicBezTo>
                    <a:pt x="1863" y="2053"/>
                    <a:pt x="1781" y="2005"/>
                    <a:pt x="1702" y="1958"/>
                  </a:cubicBezTo>
                  <a:cubicBezTo>
                    <a:pt x="1662" y="1935"/>
                    <a:pt x="1623" y="1913"/>
                    <a:pt x="1594" y="1896"/>
                  </a:cubicBezTo>
                  <a:cubicBezTo>
                    <a:pt x="1579" y="1887"/>
                    <a:pt x="1567" y="1880"/>
                    <a:pt x="1558" y="1875"/>
                  </a:cubicBezTo>
                  <a:cubicBezTo>
                    <a:pt x="1554" y="1873"/>
                    <a:pt x="1550" y="1871"/>
                    <a:pt x="1548" y="1870"/>
                  </a:cubicBezTo>
                  <a:cubicBezTo>
                    <a:pt x="1547" y="1869"/>
                    <a:pt x="1546" y="1869"/>
                    <a:pt x="1545" y="1868"/>
                  </a:cubicBezTo>
                  <a:cubicBezTo>
                    <a:pt x="1544" y="1868"/>
                    <a:pt x="1544" y="1868"/>
                    <a:pt x="1544" y="1868"/>
                  </a:cubicBezTo>
                  <a:cubicBezTo>
                    <a:pt x="1543" y="1867"/>
                    <a:pt x="1543" y="1867"/>
                    <a:pt x="1543" y="1867"/>
                  </a:cubicBezTo>
                  <a:cubicBezTo>
                    <a:pt x="1543" y="1867"/>
                    <a:pt x="1543" y="1867"/>
                    <a:pt x="1542" y="1867"/>
                  </a:cubicBezTo>
                  <a:cubicBezTo>
                    <a:pt x="1542" y="1867"/>
                    <a:pt x="1541" y="1867"/>
                    <a:pt x="1540" y="1867"/>
                  </a:cubicBezTo>
                  <a:cubicBezTo>
                    <a:pt x="1540" y="1868"/>
                    <a:pt x="1539" y="1868"/>
                    <a:pt x="1538" y="1869"/>
                  </a:cubicBezTo>
                  <a:cubicBezTo>
                    <a:pt x="1537" y="1871"/>
                    <a:pt x="1538" y="1874"/>
                    <a:pt x="1540" y="1875"/>
                  </a:cubicBezTo>
                  <a:cubicBezTo>
                    <a:pt x="1754" y="2009"/>
                    <a:pt x="1754" y="2009"/>
                    <a:pt x="1754" y="2009"/>
                  </a:cubicBezTo>
                  <a:cubicBezTo>
                    <a:pt x="1629" y="1940"/>
                    <a:pt x="1629" y="1940"/>
                    <a:pt x="1629" y="1940"/>
                  </a:cubicBezTo>
                  <a:cubicBezTo>
                    <a:pt x="1627" y="1939"/>
                    <a:pt x="1625" y="1940"/>
                    <a:pt x="1624" y="1942"/>
                  </a:cubicBezTo>
                  <a:cubicBezTo>
                    <a:pt x="1623" y="1944"/>
                    <a:pt x="1624" y="1946"/>
                    <a:pt x="1625" y="1947"/>
                  </a:cubicBezTo>
                  <a:cubicBezTo>
                    <a:pt x="1871" y="2101"/>
                    <a:pt x="1871" y="2101"/>
                    <a:pt x="1871" y="2101"/>
                  </a:cubicBezTo>
                  <a:cubicBezTo>
                    <a:pt x="1873" y="2098"/>
                    <a:pt x="1873" y="2098"/>
                    <a:pt x="1873" y="2098"/>
                  </a:cubicBezTo>
                  <a:cubicBezTo>
                    <a:pt x="1870" y="2095"/>
                    <a:pt x="1870" y="2095"/>
                    <a:pt x="1870" y="2095"/>
                  </a:cubicBezTo>
                  <a:cubicBezTo>
                    <a:pt x="1873" y="2098"/>
                    <a:pt x="1873" y="2098"/>
                    <a:pt x="1873" y="2098"/>
                  </a:cubicBezTo>
                  <a:cubicBezTo>
                    <a:pt x="1872" y="2094"/>
                    <a:pt x="1872" y="2094"/>
                    <a:pt x="1872" y="2094"/>
                  </a:cubicBezTo>
                  <a:cubicBezTo>
                    <a:pt x="1872" y="2094"/>
                    <a:pt x="1871" y="2095"/>
                    <a:pt x="1870" y="2095"/>
                  </a:cubicBezTo>
                  <a:cubicBezTo>
                    <a:pt x="1873" y="2098"/>
                    <a:pt x="1873" y="2098"/>
                    <a:pt x="1873" y="2098"/>
                  </a:cubicBezTo>
                  <a:cubicBezTo>
                    <a:pt x="1872" y="2094"/>
                    <a:pt x="1872" y="2094"/>
                    <a:pt x="1872" y="2094"/>
                  </a:cubicBezTo>
                  <a:cubicBezTo>
                    <a:pt x="1873" y="2097"/>
                    <a:pt x="1873" y="2097"/>
                    <a:pt x="1873" y="2097"/>
                  </a:cubicBezTo>
                  <a:cubicBezTo>
                    <a:pt x="1873" y="2094"/>
                    <a:pt x="1873" y="2094"/>
                    <a:pt x="1873" y="2094"/>
                  </a:cubicBezTo>
                  <a:cubicBezTo>
                    <a:pt x="1873" y="2094"/>
                    <a:pt x="1873" y="2094"/>
                    <a:pt x="1872" y="2094"/>
                  </a:cubicBezTo>
                  <a:cubicBezTo>
                    <a:pt x="1873" y="2097"/>
                    <a:pt x="1873" y="2097"/>
                    <a:pt x="1873" y="2097"/>
                  </a:cubicBezTo>
                  <a:cubicBezTo>
                    <a:pt x="1873" y="2094"/>
                    <a:pt x="1873" y="2094"/>
                    <a:pt x="1873" y="2094"/>
                  </a:cubicBezTo>
                  <a:cubicBezTo>
                    <a:pt x="1873" y="2096"/>
                    <a:pt x="1873" y="2096"/>
                    <a:pt x="1873" y="2096"/>
                  </a:cubicBezTo>
                  <a:cubicBezTo>
                    <a:pt x="1874" y="2094"/>
                    <a:pt x="1874" y="2094"/>
                    <a:pt x="1874" y="2094"/>
                  </a:cubicBezTo>
                  <a:cubicBezTo>
                    <a:pt x="1874" y="2094"/>
                    <a:pt x="1874" y="2094"/>
                    <a:pt x="1873" y="2094"/>
                  </a:cubicBezTo>
                  <a:cubicBezTo>
                    <a:pt x="1873" y="2096"/>
                    <a:pt x="1873" y="2096"/>
                    <a:pt x="1873" y="2096"/>
                  </a:cubicBezTo>
                  <a:cubicBezTo>
                    <a:pt x="1874" y="2094"/>
                    <a:pt x="1874" y="2094"/>
                    <a:pt x="1874" y="2094"/>
                  </a:cubicBezTo>
                  <a:cubicBezTo>
                    <a:pt x="1874" y="2094"/>
                    <a:pt x="1874" y="2094"/>
                    <a:pt x="1873" y="2093"/>
                  </a:cubicBezTo>
                  <a:cubicBezTo>
                    <a:pt x="1871" y="2093"/>
                    <a:pt x="1866" y="2090"/>
                    <a:pt x="1860" y="2087"/>
                  </a:cubicBezTo>
                  <a:cubicBezTo>
                    <a:pt x="1838" y="2076"/>
                    <a:pt x="1797" y="2053"/>
                    <a:pt x="1761" y="2032"/>
                  </a:cubicBezTo>
                  <a:cubicBezTo>
                    <a:pt x="1743" y="2022"/>
                    <a:pt x="1727" y="2013"/>
                    <a:pt x="1715" y="2006"/>
                  </a:cubicBezTo>
                  <a:cubicBezTo>
                    <a:pt x="1709" y="2003"/>
                    <a:pt x="1704" y="2000"/>
                    <a:pt x="1701" y="1998"/>
                  </a:cubicBezTo>
                  <a:cubicBezTo>
                    <a:pt x="1697" y="1996"/>
                    <a:pt x="1695" y="1995"/>
                    <a:pt x="1695" y="1995"/>
                  </a:cubicBezTo>
                  <a:cubicBezTo>
                    <a:pt x="1693" y="1994"/>
                    <a:pt x="1691" y="1995"/>
                    <a:pt x="1690" y="1996"/>
                  </a:cubicBezTo>
                  <a:cubicBezTo>
                    <a:pt x="1689" y="1998"/>
                    <a:pt x="1689" y="2001"/>
                    <a:pt x="1691" y="2002"/>
                  </a:cubicBezTo>
                  <a:cubicBezTo>
                    <a:pt x="1838" y="2093"/>
                    <a:pt x="1838" y="2093"/>
                    <a:pt x="1838" y="2093"/>
                  </a:cubicBezTo>
                  <a:cubicBezTo>
                    <a:pt x="1789" y="2074"/>
                    <a:pt x="1789" y="2074"/>
                    <a:pt x="1789" y="2074"/>
                  </a:cubicBezTo>
                  <a:cubicBezTo>
                    <a:pt x="1787" y="2073"/>
                    <a:pt x="1785" y="2074"/>
                    <a:pt x="1784" y="2075"/>
                  </a:cubicBezTo>
                  <a:cubicBezTo>
                    <a:pt x="1783" y="2076"/>
                    <a:pt x="1783" y="2077"/>
                    <a:pt x="1783" y="2078"/>
                  </a:cubicBezTo>
                  <a:cubicBezTo>
                    <a:pt x="1783" y="2079"/>
                    <a:pt x="1783" y="2079"/>
                    <a:pt x="1784" y="2080"/>
                  </a:cubicBezTo>
                  <a:cubicBezTo>
                    <a:pt x="1784" y="2080"/>
                    <a:pt x="1784" y="2081"/>
                    <a:pt x="1785" y="2081"/>
                  </a:cubicBezTo>
                  <a:cubicBezTo>
                    <a:pt x="1785" y="2082"/>
                    <a:pt x="1786" y="2083"/>
                    <a:pt x="1787" y="2083"/>
                  </a:cubicBezTo>
                  <a:cubicBezTo>
                    <a:pt x="1792" y="2087"/>
                    <a:pt x="1799" y="2091"/>
                    <a:pt x="1808" y="2097"/>
                  </a:cubicBezTo>
                  <a:cubicBezTo>
                    <a:pt x="1835" y="2114"/>
                    <a:pt x="1876" y="2138"/>
                    <a:pt x="1876" y="2138"/>
                  </a:cubicBezTo>
                  <a:cubicBezTo>
                    <a:pt x="1878" y="2134"/>
                    <a:pt x="1878" y="2134"/>
                    <a:pt x="1878" y="2134"/>
                  </a:cubicBezTo>
                  <a:cubicBezTo>
                    <a:pt x="1876" y="2131"/>
                    <a:pt x="1876" y="2131"/>
                    <a:pt x="1876" y="2131"/>
                  </a:cubicBezTo>
                  <a:cubicBezTo>
                    <a:pt x="1863" y="2140"/>
                    <a:pt x="1863" y="2140"/>
                    <a:pt x="1863" y="2140"/>
                  </a:cubicBezTo>
                  <a:cubicBezTo>
                    <a:pt x="1862" y="2141"/>
                    <a:pt x="1861" y="2142"/>
                    <a:pt x="1861" y="2143"/>
                  </a:cubicBezTo>
                  <a:cubicBezTo>
                    <a:pt x="1861" y="2145"/>
                    <a:pt x="1862" y="2146"/>
                    <a:pt x="1863" y="2147"/>
                  </a:cubicBezTo>
                  <a:cubicBezTo>
                    <a:pt x="1876" y="2155"/>
                    <a:pt x="1876" y="2155"/>
                    <a:pt x="1876" y="2155"/>
                  </a:cubicBezTo>
                  <a:cubicBezTo>
                    <a:pt x="1877" y="2156"/>
                    <a:pt x="1880" y="2155"/>
                    <a:pt x="1881" y="2153"/>
                  </a:cubicBezTo>
                  <a:cubicBezTo>
                    <a:pt x="1882" y="2152"/>
                    <a:pt x="1882" y="2149"/>
                    <a:pt x="1880" y="2148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8"/>
            <p:cNvSpPr/>
            <p:nvPr/>
          </p:nvSpPr>
          <p:spPr bwMode="auto">
            <a:xfrm>
              <a:off x="499060" y="3091613"/>
              <a:ext cx="5214895" cy="2887783"/>
            </a:xfrm>
            <a:custGeom>
              <a:avLst/>
              <a:gdLst>
                <a:gd name="T0" fmla="*/ 90 w 3884"/>
                <a:gd name="T1" fmla="*/ 2057 h 2150"/>
                <a:gd name="T2" fmla="*/ 243 w 3884"/>
                <a:gd name="T3" fmla="*/ 2032 h 2150"/>
                <a:gd name="T4" fmla="*/ 364 w 3884"/>
                <a:gd name="T5" fmla="*/ 1972 h 2150"/>
                <a:gd name="T6" fmla="*/ 458 w 3884"/>
                <a:gd name="T7" fmla="*/ 1912 h 2150"/>
                <a:gd name="T8" fmla="*/ 372 w 3884"/>
                <a:gd name="T9" fmla="*/ 1780 h 2150"/>
                <a:gd name="T10" fmla="*/ 464 w 3884"/>
                <a:gd name="T11" fmla="*/ 1699 h 2150"/>
                <a:gd name="T12" fmla="*/ 539 w 3884"/>
                <a:gd name="T13" fmla="*/ 1628 h 2150"/>
                <a:gd name="T14" fmla="*/ 683 w 3884"/>
                <a:gd name="T15" fmla="*/ 1509 h 2150"/>
                <a:gd name="T16" fmla="*/ 765 w 3884"/>
                <a:gd name="T17" fmla="*/ 1432 h 2150"/>
                <a:gd name="T18" fmla="*/ 863 w 3884"/>
                <a:gd name="T19" fmla="*/ 1355 h 2150"/>
                <a:gd name="T20" fmla="*/ 1237 w 3884"/>
                <a:gd name="T21" fmla="*/ 1465 h 2150"/>
                <a:gd name="T22" fmla="*/ 1255 w 3884"/>
                <a:gd name="T23" fmla="*/ 1363 h 2150"/>
                <a:gd name="T24" fmla="*/ 1117 w 3884"/>
                <a:gd name="T25" fmla="*/ 1142 h 2150"/>
                <a:gd name="T26" fmla="*/ 1229 w 3884"/>
                <a:gd name="T27" fmla="*/ 1051 h 2150"/>
                <a:gd name="T28" fmla="*/ 1799 w 3884"/>
                <a:gd name="T29" fmla="*/ 1245 h 2150"/>
                <a:gd name="T30" fmla="*/ 2263 w 3884"/>
                <a:gd name="T31" fmla="*/ 1364 h 2150"/>
                <a:gd name="T32" fmla="*/ 2139 w 3884"/>
                <a:gd name="T33" fmla="*/ 1124 h 2150"/>
                <a:gd name="T34" fmla="*/ 2631 w 3884"/>
                <a:gd name="T35" fmla="*/ 1250 h 2150"/>
                <a:gd name="T36" fmla="*/ 2352 w 3884"/>
                <a:gd name="T37" fmla="*/ 958 h 2150"/>
                <a:gd name="T38" fmla="*/ 2449 w 3884"/>
                <a:gd name="T39" fmla="*/ 881 h 2150"/>
                <a:gd name="T40" fmla="*/ 2559 w 3884"/>
                <a:gd name="T41" fmla="*/ 793 h 2150"/>
                <a:gd name="T42" fmla="*/ 2660 w 3884"/>
                <a:gd name="T43" fmla="*/ 720 h 2150"/>
                <a:gd name="T44" fmla="*/ 3124 w 3884"/>
                <a:gd name="T45" fmla="*/ 855 h 2150"/>
                <a:gd name="T46" fmla="*/ 2874 w 3884"/>
                <a:gd name="T47" fmla="*/ 553 h 2150"/>
                <a:gd name="T48" fmla="*/ 2982 w 3884"/>
                <a:gd name="T49" fmla="*/ 483 h 2150"/>
                <a:gd name="T50" fmla="*/ 3072 w 3884"/>
                <a:gd name="T51" fmla="*/ 408 h 2150"/>
                <a:gd name="T52" fmla="*/ 3191 w 3884"/>
                <a:gd name="T53" fmla="*/ 333 h 2150"/>
                <a:gd name="T54" fmla="*/ 3297 w 3884"/>
                <a:gd name="T55" fmla="*/ 263 h 2150"/>
                <a:gd name="T56" fmla="*/ 3564 w 3884"/>
                <a:gd name="T57" fmla="*/ 293 h 2150"/>
                <a:gd name="T58" fmla="*/ 3525 w 3884"/>
                <a:gd name="T59" fmla="*/ 98 h 2150"/>
                <a:gd name="T60" fmla="*/ 3633 w 3884"/>
                <a:gd name="T61" fmla="*/ 35 h 2150"/>
                <a:gd name="T62" fmla="*/ 3835 w 3884"/>
                <a:gd name="T63" fmla="*/ 174 h 2150"/>
                <a:gd name="T64" fmla="*/ 3510 w 3884"/>
                <a:gd name="T65" fmla="*/ 113 h 2150"/>
                <a:gd name="T66" fmla="*/ 3650 w 3884"/>
                <a:gd name="T67" fmla="*/ 359 h 2150"/>
                <a:gd name="T68" fmla="*/ 3277 w 3884"/>
                <a:gd name="T69" fmla="*/ 265 h 2150"/>
                <a:gd name="T70" fmla="*/ 3177 w 3884"/>
                <a:gd name="T71" fmla="*/ 361 h 2150"/>
                <a:gd name="T72" fmla="*/ 3378 w 3884"/>
                <a:gd name="T73" fmla="*/ 624 h 2150"/>
                <a:gd name="T74" fmla="*/ 3300 w 3884"/>
                <a:gd name="T75" fmla="*/ 684 h 2150"/>
                <a:gd name="T76" fmla="*/ 2872 w 3884"/>
                <a:gd name="T77" fmla="*/ 549 h 2150"/>
                <a:gd name="T78" fmla="*/ 3127 w 3884"/>
                <a:gd name="T79" fmla="*/ 844 h 2150"/>
                <a:gd name="T80" fmla="*/ 2981 w 3884"/>
                <a:gd name="T81" fmla="*/ 865 h 2150"/>
                <a:gd name="T82" fmla="*/ 2948 w 3884"/>
                <a:gd name="T83" fmla="*/ 1003 h 2150"/>
                <a:gd name="T84" fmla="*/ 2822 w 3884"/>
                <a:gd name="T85" fmla="*/ 1103 h 2150"/>
                <a:gd name="T86" fmla="*/ 2745 w 3884"/>
                <a:gd name="T87" fmla="*/ 1167 h 2150"/>
                <a:gd name="T88" fmla="*/ 2264 w 3884"/>
                <a:gd name="T89" fmla="*/ 1031 h 2150"/>
                <a:gd name="T90" fmla="*/ 2520 w 3884"/>
                <a:gd name="T91" fmla="*/ 1359 h 2150"/>
                <a:gd name="T92" fmla="*/ 2044 w 3884"/>
                <a:gd name="T93" fmla="*/ 1198 h 2150"/>
                <a:gd name="T94" fmla="*/ 1956 w 3884"/>
                <a:gd name="T95" fmla="*/ 1277 h 2150"/>
                <a:gd name="T96" fmla="*/ 1397 w 3884"/>
                <a:gd name="T97" fmla="*/ 1063 h 2150"/>
                <a:gd name="T98" fmla="*/ 2166 w 3884"/>
                <a:gd name="T99" fmla="*/ 1651 h 2150"/>
                <a:gd name="T100" fmla="*/ 2037 w 3884"/>
                <a:gd name="T101" fmla="*/ 1747 h 2150"/>
                <a:gd name="T102" fmla="*/ 1492 w 3884"/>
                <a:gd name="T103" fmla="*/ 1538 h 2150"/>
                <a:gd name="T104" fmla="*/ 1222 w 3884"/>
                <a:gd name="T105" fmla="*/ 1481 h 2150"/>
                <a:gd name="T106" fmla="*/ 862 w 3884"/>
                <a:gd name="T107" fmla="*/ 1349 h 2150"/>
                <a:gd name="T108" fmla="*/ 804 w 3884"/>
                <a:gd name="T109" fmla="*/ 1411 h 2150"/>
                <a:gd name="T110" fmla="*/ 973 w 3884"/>
                <a:gd name="T111" fmla="*/ 1626 h 2150"/>
                <a:gd name="T112" fmla="*/ 880 w 3884"/>
                <a:gd name="T113" fmla="*/ 1680 h 2150"/>
                <a:gd name="T114" fmla="*/ 704 w 3884"/>
                <a:gd name="T115" fmla="*/ 1785 h 2150"/>
                <a:gd name="T116" fmla="*/ 562 w 3884"/>
                <a:gd name="T117" fmla="*/ 1862 h 2150"/>
                <a:gd name="T118" fmla="*/ 460 w 3884"/>
                <a:gd name="T119" fmla="*/ 1915 h 2150"/>
                <a:gd name="T120" fmla="*/ 331 w 3884"/>
                <a:gd name="T121" fmla="*/ 1973 h 2150"/>
                <a:gd name="T122" fmla="*/ 149 w 3884"/>
                <a:gd name="T123" fmla="*/ 1998 h 2150"/>
                <a:gd name="T124" fmla="*/ 126 w 3884"/>
                <a:gd name="T125" fmla="*/ 2089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84" h="2150">
                  <a:moveTo>
                    <a:pt x="12" y="2142"/>
                  </a:moveTo>
                  <a:cubicBezTo>
                    <a:pt x="6" y="2138"/>
                    <a:pt x="6" y="2138"/>
                    <a:pt x="6" y="2138"/>
                  </a:cubicBezTo>
                  <a:cubicBezTo>
                    <a:pt x="4" y="2142"/>
                    <a:pt x="4" y="2142"/>
                    <a:pt x="4" y="2142"/>
                  </a:cubicBezTo>
                  <a:cubicBezTo>
                    <a:pt x="5" y="2145"/>
                    <a:pt x="5" y="2145"/>
                    <a:pt x="5" y="2145"/>
                  </a:cubicBezTo>
                  <a:cubicBezTo>
                    <a:pt x="22" y="2141"/>
                    <a:pt x="22" y="2141"/>
                    <a:pt x="22" y="2141"/>
                  </a:cubicBezTo>
                  <a:cubicBezTo>
                    <a:pt x="24" y="2140"/>
                    <a:pt x="25" y="2139"/>
                    <a:pt x="25" y="2137"/>
                  </a:cubicBezTo>
                  <a:cubicBezTo>
                    <a:pt x="25" y="2136"/>
                    <a:pt x="25" y="2134"/>
                    <a:pt x="23" y="2133"/>
                  </a:cubicBezTo>
                  <a:cubicBezTo>
                    <a:pt x="18" y="2130"/>
                    <a:pt x="18" y="2130"/>
                    <a:pt x="18" y="2130"/>
                  </a:cubicBezTo>
                  <a:cubicBezTo>
                    <a:pt x="16" y="2134"/>
                    <a:pt x="16" y="2134"/>
                    <a:pt x="16" y="2134"/>
                  </a:cubicBezTo>
                  <a:cubicBezTo>
                    <a:pt x="17" y="2138"/>
                    <a:pt x="17" y="2138"/>
                    <a:pt x="17" y="2138"/>
                  </a:cubicBezTo>
                  <a:cubicBezTo>
                    <a:pt x="39" y="2131"/>
                    <a:pt x="39" y="2131"/>
                    <a:pt x="39" y="2131"/>
                  </a:cubicBezTo>
                  <a:cubicBezTo>
                    <a:pt x="40" y="2130"/>
                    <a:pt x="41" y="2129"/>
                    <a:pt x="41" y="2128"/>
                  </a:cubicBezTo>
                  <a:cubicBezTo>
                    <a:pt x="41" y="2126"/>
                    <a:pt x="41" y="2125"/>
                    <a:pt x="39" y="2124"/>
                  </a:cubicBezTo>
                  <a:cubicBezTo>
                    <a:pt x="33" y="2120"/>
                    <a:pt x="33" y="2120"/>
                    <a:pt x="33" y="2120"/>
                  </a:cubicBezTo>
                  <a:cubicBezTo>
                    <a:pt x="31" y="2123"/>
                    <a:pt x="31" y="2123"/>
                    <a:pt x="31" y="2123"/>
                  </a:cubicBezTo>
                  <a:cubicBezTo>
                    <a:pt x="32" y="2127"/>
                    <a:pt x="32" y="2127"/>
                    <a:pt x="32" y="2127"/>
                  </a:cubicBezTo>
                  <a:cubicBezTo>
                    <a:pt x="56" y="2122"/>
                    <a:pt x="56" y="2122"/>
                    <a:pt x="56" y="2122"/>
                  </a:cubicBezTo>
                  <a:cubicBezTo>
                    <a:pt x="58" y="2122"/>
                    <a:pt x="58" y="2121"/>
                    <a:pt x="59" y="2120"/>
                  </a:cubicBezTo>
                  <a:cubicBezTo>
                    <a:pt x="59" y="2120"/>
                    <a:pt x="60" y="2119"/>
                    <a:pt x="60" y="2118"/>
                  </a:cubicBezTo>
                  <a:cubicBezTo>
                    <a:pt x="60" y="2117"/>
                    <a:pt x="59" y="2117"/>
                    <a:pt x="59" y="2117"/>
                  </a:cubicBezTo>
                  <a:cubicBezTo>
                    <a:pt x="59" y="2116"/>
                    <a:pt x="59" y="2116"/>
                    <a:pt x="58" y="2116"/>
                  </a:cubicBezTo>
                  <a:cubicBezTo>
                    <a:pt x="58" y="2115"/>
                    <a:pt x="58" y="2115"/>
                    <a:pt x="58" y="2115"/>
                  </a:cubicBezTo>
                  <a:cubicBezTo>
                    <a:pt x="57" y="2115"/>
                    <a:pt x="57" y="2114"/>
                    <a:pt x="56" y="2114"/>
                  </a:cubicBezTo>
                  <a:cubicBezTo>
                    <a:pt x="54" y="2113"/>
                    <a:pt x="50" y="2110"/>
                    <a:pt x="46" y="2108"/>
                  </a:cubicBezTo>
                  <a:cubicBezTo>
                    <a:pt x="45" y="2107"/>
                    <a:pt x="43" y="2106"/>
                    <a:pt x="42" y="2105"/>
                  </a:cubicBezTo>
                  <a:cubicBezTo>
                    <a:pt x="41" y="2105"/>
                    <a:pt x="41" y="2105"/>
                    <a:pt x="40" y="2104"/>
                  </a:cubicBezTo>
                  <a:cubicBezTo>
                    <a:pt x="40" y="2104"/>
                    <a:pt x="40" y="2104"/>
                    <a:pt x="40" y="2104"/>
                  </a:cubicBezTo>
                  <a:cubicBezTo>
                    <a:pt x="40" y="2104"/>
                    <a:pt x="40" y="2104"/>
                    <a:pt x="40" y="2104"/>
                  </a:cubicBezTo>
                  <a:cubicBezTo>
                    <a:pt x="39" y="2106"/>
                    <a:pt x="39" y="2106"/>
                    <a:pt x="39" y="2106"/>
                  </a:cubicBezTo>
                  <a:cubicBezTo>
                    <a:pt x="40" y="2104"/>
                    <a:pt x="40" y="2104"/>
                    <a:pt x="40" y="2104"/>
                  </a:cubicBezTo>
                  <a:cubicBezTo>
                    <a:pt x="40" y="2104"/>
                    <a:pt x="40" y="2104"/>
                    <a:pt x="40" y="2104"/>
                  </a:cubicBezTo>
                  <a:cubicBezTo>
                    <a:pt x="39" y="2106"/>
                    <a:pt x="39" y="2106"/>
                    <a:pt x="39" y="2106"/>
                  </a:cubicBezTo>
                  <a:cubicBezTo>
                    <a:pt x="40" y="2104"/>
                    <a:pt x="40" y="2104"/>
                    <a:pt x="40" y="2104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1" y="2105"/>
                    <a:pt x="41" y="2105"/>
                    <a:pt x="41" y="2105"/>
                  </a:cubicBezTo>
                  <a:cubicBezTo>
                    <a:pt x="40" y="2104"/>
                    <a:pt x="40" y="2104"/>
                    <a:pt x="40" y="2104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1" y="2105"/>
                    <a:pt x="41" y="2105"/>
                    <a:pt x="41" y="2105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1" y="2106"/>
                    <a:pt x="41" y="2106"/>
                    <a:pt x="41" y="2106"/>
                  </a:cubicBezTo>
                  <a:cubicBezTo>
                    <a:pt x="41" y="2105"/>
                    <a:pt x="41" y="2105"/>
                    <a:pt x="41" y="2105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1" y="2106"/>
                    <a:pt x="41" y="2106"/>
                    <a:pt x="41" y="2106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2" y="2107"/>
                    <a:pt x="42" y="2107"/>
                    <a:pt x="42" y="2107"/>
                  </a:cubicBezTo>
                  <a:cubicBezTo>
                    <a:pt x="42" y="2106"/>
                    <a:pt x="41" y="2106"/>
                    <a:pt x="41" y="2106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2" y="2107"/>
                    <a:pt x="42" y="2107"/>
                    <a:pt x="42" y="2107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1" y="2109"/>
                    <a:pt x="41" y="2109"/>
                    <a:pt x="41" y="2109"/>
                  </a:cubicBezTo>
                  <a:cubicBezTo>
                    <a:pt x="41" y="2109"/>
                    <a:pt x="42" y="2108"/>
                    <a:pt x="42" y="2107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41" y="2109"/>
                    <a:pt x="41" y="2109"/>
                    <a:pt x="41" y="2109"/>
                  </a:cubicBezTo>
                  <a:cubicBezTo>
                    <a:pt x="38" y="2107"/>
                    <a:pt x="38" y="2107"/>
                    <a:pt x="38" y="2107"/>
                  </a:cubicBezTo>
                  <a:cubicBezTo>
                    <a:pt x="37" y="2111"/>
                    <a:pt x="37" y="2111"/>
                    <a:pt x="37" y="2111"/>
                  </a:cubicBezTo>
                  <a:cubicBezTo>
                    <a:pt x="67" y="2117"/>
                    <a:pt x="67" y="2117"/>
                    <a:pt x="67" y="2117"/>
                  </a:cubicBezTo>
                  <a:cubicBezTo>
                    <a:pt x="69" y="2117"/>
                    <a:pt x="71" y="2116"/>
                    <a:pt x="71" y="2114"/>
                  </a:cubicBezTo>
                  <a:cubicBezTo>
                    <a:pt x="72" y="2112"/>
                    <a:pt x="71" y="2110"/>
                    <a:pt x="70" y="2109"/>
                  </a:cubicBezTo>
                  <a:cubicBezTo>
                    <a:pt x="67" y="2108"/>
                    <a:pt x="67" y="2108"/>
                    <a:pt x="67" y="2108"/>
                  </a:cubicBezTo>
                  <a:cubicBezTo>
                    <a:pt x="87" y="2110"/>
                    <a:pt x="87" y="2110"/>
                    <a:pt x="87" y="2110"/>
                  </a:cubicBezTo>
                  <a:cubicBezTo>
                    <a:pt x="89" y="2110"/>
                    <a:pt x="91" y="2109"/>
                    <a:pt x="92" y="2107"/>
                  </a:cubicBezTo>
                  <a:cubicBezTo>
                    <a:pt x="92" y="2105"/>
                    <a:pt x="92" y="2103"/>
                    <a:pt x="90" y="2102"/>
                  </a:cubicBezTo>
                  <a:cubicBezTo>
                    <a:pt x="90" y="2102"/>
                    <a:pt x="88" y="2101"/>
                    <a:pt x="85" y="2100"/>
                  </a:cubicBezTo>
                  <a:cubicBezTo>
                    <a:pt x="81" y="2097"/>
                    <a:pt x="75" y="2093"/>
                    <a:pt x="70" y="2090"/>
                  </a:cubicBezTo>
                  <a:cubicBezTo>
                    <a:pt x="67" y="2088"/>
                    <a:pt x="65" y="2087"/>
                    <a:pt x="63" y="2086"/>
                  </a:cubicBezTo>
                  <a:cubicBezTo>
                    <a:pt x="62" y="2085"/>
                    <a:pt x="62" y="2085"/>
                    <a:pt x="61" y="2085"/>
                  </a:cubicBezTo>
                  <a:cubicBezTo>
                    <a:pt x="61" y="2084"/>
                    <a:pt x="61" y="2084"/>
                    <a:pt x="61" y="2084"/>
                  </a:cubicBezTo>
                  <a:cubicBezTo>
                    <a:pt x="61" y="2084"/>
                    <a:pt x="61" y="2084"/>
                    <a:pt x="61" y="2084"/>
                  </a:cubicBezTo>
                  <a:cubicBezTo>
                    <a:pt x="59" y="2086"/>
                    <a:pt x="59" y="2086"/>
                    <a:pt x="59" y="2086"/>
                  </a:cubicBezTo>
                  <a:cubicBezTo>
                    <a:pt x="61" y="2085"/>
                    <a:pt x="61" y="2085"/>
                    <a:pt x="61" y="2085"/>
                  </a:cubicBezTo>
                  <a:cubicBezTo>
                    <a:pt x="61" y="2084"/>
                    <a:pt x="61" y="2084"/>
                    <a:pt x="61" y="2084"/>
                  </a:cubicBezTo>
                  <a:cubicBezTo>
                    <a:pt x="59" y="2086"/>
                    <a:pt x="59" y="2086"/>
                    <a:pt x="59" y="2086"/>
                  </a:cubicBezTo>
                  <a:cubicBezTo>
                    <a:pt x="61" y="2085"/>
                    <a:pt x="61" y="2085"/>
                    <a:pt x="61" y="2085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2" y="2085"/>
                    <a:pt x="62" y="2085"/>
                    <a:pt x="62" y="2085"/>
                  </a:cubicBezTo>
                  <a:cubicBezTo>
                    <a:pt x="61" y="2085"/>
                    <a:pt x="61" y="2085"/>
                    <a:pt x="61" y="2085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2" y="2085"/>
                    <a:pt x="62" y="2085"/>
                    <a:pt x="62" y="2085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2" y="2087"/>
                    <a:pt x="62" y="2087"/>
                    <a:pt x="62" y="2087"/>
                  </a:cubicBezTo>
                  <a:cubicBezTo>
                    <a:pt x="62" y="2086"/>
                    <a:pt x="62" y="2086"/>
                    <a:pt x="62" y="2085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2" y="2087"/>
                    <a:pt x="62" y="2087"/>
                    <a:pt x="62" y="2087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1" y="2089"/>
                    <a:pt x="61" y="2089"/>
                    <a:pt x="61" y="2089"/>
                  </a:cubicBezTo>
                  <a:cubicBezTo>
                    <a:pt x="62" y="2089"/>
                    <a:pt x="62" y="2088"/>
                    <a:pt x="62" y="2087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1" y="2089"/>
                    <a:pt x="61" y="2089"/>
                    <a:pt x="61" y="2089"/>
                  </a:cubicBezTo>
                  <a:cubicBezTo>
                    <a:pt x="61" y="2089"/>
                    <a:pt x="61" y="2089"/>
                    <a:pt x="61" y="2089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0" y="2091"/>
                    <a:pt x="60" y="2091"/>
                    <a:pt x="60" y="2091"/>
                  </a:cubicBezTo>
                  <a:cubicBezTo>
                    <a:pt x="60" y="2091"/>
                    <a:pt x="61" y="2090"/>
                    <a:pt x="61" y="2089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60" y="2091"/>
                    <a:pt x="60" y="2091"/>
                    <a:pt x="60" y="2091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59" y="2091"/>
                    <a:pt x="59" y="2091"/>
                    <a:pt x="59" y="2091"/>
                  </a:cubicBezTo>
                  <a:cubicBezTo>
                    <a:pt x="59" y="2091"/>
                    <a:pt x="59" y="2091"/>
                    <a:pt x="60" y="2091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59" y="2091"/>
                    <a:pt x="59" y="2091"/>
                    <a:pt x="59" y="2091"/>
                  </a:cubicBezTo>
                  <a:cubicBezTo>
                    <a:pt x="58" y="2088"/>
                    <a:pt x="58" y="2088"/>
                    <a:pt x="58" y="2088"/>
                  </a:cubicBezTo>
                  <a:cubicBezTo>
                    <a:pt x="58" y="2091"/>
                    <a:pt x="58" y="2091"/>
                    <a:pt x="58" y="2091"/>
                  </a:cubicBezTo>
                  <a:cubicBezTo>
                    <a:pt x="59" y="2091"/>
                    <a:pt x="59" y="2091"/>
                    <a:pt x="59" y="2091"/>
                  </a:cubicBezTo>
                  <a:cubicBezTo>
                    <a:pt x="58" y="2088"/>
                    <a:pt x="58" y="2088"/>
                    <a:pt x="58" y="2088"/>
                  </a:cubicBezTo>
                  <a:cubicBezTo>
                    <a:pt x="58" y="2091"/>
                    <a:pt x="58" y="2091"/>
                    <a:pt x="58" y="2091"/>
                  </a:cubicBezTo>
                  <a:cubicBezTo>
                    <a:pt x="58" y="2089"/>
                    <a:pt x="58" y="2089"/>
                    <a:pt x="58" y="2089"/>
                  </a:cubicBezTo>
                  <a:cubicBezTo>
                    <a:pt x="58" y="2091"/>
                    <a:pt x="58" y="2091"/>
                    <a:pt x="58" y="2091"/>
                  </a:cubicBezTo>
                  <a:cubicBezTo>
                    <a:pt x="58" y="2091"/>
                    <a:pt x="58" y="2091"/>
                    <a:pt x="58" y="2091"/>
                  </a:cubicBezTo>
                  <a:cubicBezTo>
                    <a:pt x="58" y="2089"/>
                    <a:pt x="58" y="2089"/>
                    <a:pt x="58" y="2089"/>
                  </a:cubicBezTo>
                  <a:cubicBezTo>
                    <a:pt x="58" y="2091"/>
                    <a:pt x="58" y="2091"/>
                    <a:pt x="58" y="2091"/>
                  </a:cubicBezTo>
                  <a:cubicBezTo>
                    <a:pt x="58" y="2091"/>
                    <a:pt x="59" y="2091"/>
                    <a:pt x="60" y="2092"/>
                  </a:cubicBezTo>
                  <a:cubicBezTo>
                    <a:pt x="65" y="2093"/>
                    <a:pt x="75" y="2095"/>
                    <a:pt x="83" y="2097"/>
                  </a:cubicBezTo>
                  <a:cubicBezTo>
                    <a:pt x="87" y="2098"/>
                    <a:pt x="91" y="2099"/>
                    <a:pt x="94" y="2100"/>
                  </a:cubicBezTo>
                  <a:cubicBezTo>
                    <a:pt x="95" y="2101"/>
                    <a:pt x="96" y="2101"/>
                    <a:pt x="97" y="2101"/>
                  </a:cubicBezTo>
                  <a:cubicBezTo>
                    <a:pt x="97" y="2101"/>
                    <a:pt x="98" y="2101"/>
                    <a:pt x="98" y="2101"/>
                  </a:cubicBezTo>
                  <a:cubicBezTo>
                    <a:pt x="98" y="2101"/>
                    <a:pt x="98" y="2101"/>
                    <a:pt x="98" y="2101"/>
                  </a:cubicBezTo>
                  <a:cubicBezTo>
                    <a:pt x="99" y="2102"/>
                    <a:pt x="99" y="2102"/>
                    <a:pt x="99" y="2102"/>
                  </a:cubicBezTo>
                  <a:cubicBezTo>
                    <a:pt x="99" y="2102"/>
                    <a:pt x="99" y="2102"/>
                    <a:pt x="99" y="2102"/>
                  </a:cubicBezTo>
                  <a:cubicBezTo>
                    <a:pt x="99" y="2102"/>
                    <a:pt x="99" y="2102"/>
                    <a:pt x="99" y="2102"/>
                  </a:cubicBezTo>
                  <a:cubicBezTo>
                    <a:pt x="100" y="2102"/>
                    <a:pt x="100" y="2102"/>
                    <a:pt x="100" y="2102"/>
                  </a:cubicBezTo>
                  <a:cubicBezTo>
                    <a:pt x="100" y="2101"/>
                    <a:pt x="101" y="2101"/>
                    <a:pt x="101" y="2101"/>
                  </a:cubicBezTo>
                  <a:cubicBezTo>
                    <a:pt x="101" y="2101"/>
                    <a:pt x="102" y="2101"/>
                    <a:pt x="103" y="2100"/>
                  </a:cubicBezTo>
                  <a:cubicBezTo>
                    <a:pt x="103" y="2100"/>
                    <a:pt x="103" y="2100"/>
                    <a:pt x="103" y="2100"/>
                  </a:cubicBezTo>
                  <a:cubicBezTo>
                    <a:pt x="103" y="2099"/>
                    <a:pt x="103" y="2098"/>
                    <a:pt x="103" y="2098"/>
                  </a:cubicBezTo>
                  <a:cubicBezTo>
                    <a:pt x="103" y="2096"/>
                    <a:pt x="103" y="2096"/>
                    <a:pt x="103" y="2095"/>
                  </a:cubicBezTo>
                  <a:cubicBezTo>
                    <a:pt x="102" y="2095"/>
                    <a:pt x="102" y="2095"/>
                    <a:pt x="102" y="2094"/>
                  </a:cubicBezTo>
                  <a:cubicBezTo>
                    <a:pt x="102" y="2094"/>
                    <a:pt x="101" y="2094"/>
                    <a:pt x="101" y="2094"/>
                  </a:cubicBezTo>
                  <a:cubicBezTo>
                    <a:pt x="99" y="2093"/>
                    <a:pt x="97" y="2091"/>
                    <a:pt x="94" y="2090"/>
                  </a:cubicBezTo>
                  <a:cubicBezTo>
                    <a:pt x="90" y="2087"/>
                    <a:pt x="85" y="2084"/>
                    <a:pt x="81" y="2082"/>
                  </a:cubicBezTo>
                  <a:cubicBezTo>
                    <a:pt x="79" y="2081"/>
                    <a:pt x="77" y="2080"/>
                    <a:pt x="76" y="2079"/>
                  </a:cubicBezTo>
                  <a:cubicBezTo>
                    <a:pt x="76" y="2078"/>
                    <a:pt x="75" y="2078"/>
                    <a:pt x="75" y="2078"/>
                  </a:cubicBezTo>
                  <a:cubicBezTo>
                    <a:pt x="75" y="2078"/>
                    <a:pt x="75" y="2078"/>
                    <a:pt x="75" y="2078"/>
                  </a:cubicBezTo>
                  <a:cubicBezTo>
                    <a:pt x="73" y="2079"/>
                    <a:pt x="73" y="2079"/>
                    <a:pt x="73" y="2079"/>
                  </a:cubicBezTo>
                  <a:cubicBezTo>
                    <a:pt x="75" y="2078"/>
                    <a:pt x="75" y="2078"/>
                    <a:pt x="75" y="2078"/>
                  </a:cubicBezTo>
                  <a:cubicBezTo>
                    <a:pt x="75" y="2078"/>
                    <a:pt x="75" y="2078"/>
                    <a:pt x="75" y="2078"/>
                  </a:cubicBezTo>
                  <a:cubicBezTo>
                    <a:pt x="73" y="2079"/>
                    <a:pt x="73" y="2079"/>
                    <a:pt x="73" y="2079"/>
                  </a:cubicBezTo>
                  <a:cubicBezTo>
                    <a:pt x="75" y="2078"/>
                    <a:pt x="75" y="2078"/>
                    <a:pt x="75" y="2078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5" y="2079"/>
                    <a:pt x="75" y="2079"/>
                    <a:pt x="75" y="2079"/>
                  </a:cubicBezTo>
                  <a:cubicBezTo>
                    <a:pt x="75" y="2078"/>
                    <a:pt x="75" y="2078"/>
                    <a:pt x="75" y="2078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5" y="2079"/>
                    <a:pt x="75" y="2079"/>
                    <a:pt x="75" y="2079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6" y="2080"/>
                    <a:pt x="76" y="2080"/>
                    <a:pt x="76" y="2080"/>
                  </a:cubicBezTo>
                  <a:cubicBezTo>
                    <a:pt x="76" y="2080"/>
                    <a:pt x="76" y="2079"/>
                    <a:pt x="75" y="2079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6" y="2080"/>
                    <a:pt x="76" y="2080"/>
                    <a:pt x="76" y="2080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5" y="2082"/>
                    <a:pt x="75" y="2082"/>
                    <a:pt x="75" y="2082"/>
                  </a:cubicBezTo>
                  <a:cubicBezTo>
                    <a:pt x="76" y="2082"/>
                    <a:pt x="76" y="2081"/>
                    <a:pt x="76" y="2080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5" y="2082"/>
                    <a:pt x="75" y="2082"/>
                    <a:pt x="75" y="2082"/>
                  </a:cubicBezTo>
                  <a:cubicBezTo>
                    <a:pt x="75" y="2082"/>
                    <a:pt x="75" y="2082"/>
                    <a:pt x="75" y="2082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4" y="2084"/>
                    <a:pt x="74" y="2084"/>
                    <a:pt x="74" y="2084"/>
                  </a:cubicBezTo>
                  <a:cubicBezTo>
                    <a:pt x="74" y="2084"/>
                    <a:pt x="75" y="2083"/>
                    <a:pt x="75" y="2082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4" y="2084"/>
                    <a:pt x="74" y="2084"/>
                    <a:pt x="74" y="2084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2" y="2084"/>
                    <a:pt x="72" y="2084"/>
                    <a:pt x="72" y="2084"/>
                  </a:cubicBezTo>
                  <a:cubicBezTo>
                    <a:pt x="73" y="2084"/>
                    <a:pt x="73" y="2084"/>
                    <a:pt x="74" y="2084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2" y="2084"/>
                    <a:pt x="72" y="2084"/>
                    <a:pt x="72" y="2084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2" y="2084"/>
                    <a:pt x="72" y="2084"/>
                    <a:pt x="72" y="2084"/>
                  </a:cubicBezTo>
                  <a:cubicBezTo>
                    <a:pt x="72" y="2084"/>
                    <a:pt x="72" y="2084"/>
                    <a:pt x="72" y="2084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2" y="2084"/>
                    <a:pt x="72" y="2084"/>
                    <a:pt x="72" y="2084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1" y="2084"/>
                    <a:pt x="71" y="2084"/>
                    <a:pt x="71" y="2084"/>
                  </a:cubicBezTo>
                  <a:cubicBezTo>
                    <a:pt x="71" y="2084"/>
                    <a:pt x="71" y="2084"/>
                    <a:pt x="72" y="2084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71" y="2084"/>
                    <a:pt x="71" y="2084"/>
                    <a:pt x="71" y="2084"/>
                  </a:cubicBezTo>
                  <a:cubicBezTo>
                    <a:pt x="72" y="2081"/>
                    <a:pt x="72" y="2081"/>
                    <a:pt x="72" y="2081"/>
                  </a:cubicBezTo>
                  <a:cubicBezTo>
                    <a:pt x="71" y="2084"/>
                    <a:pt x="71" y="2084"/>
                    <a:pt x="71" y="2084"/>
                  </a:cubicBezTo>
                  <a:cubicBezTo>
                    <a:pt x="71" y="2084"/>
                    <a:pt x="71" y="2084"/>
                    <a:pt x="71" y="2084"/>
                  </a:cubicBezTo>
                  <a:cubicBezTo>
                    <a:pt x="72" y="2081"/>
                    <a:pt x="72" y="2081"/>
                    <a:pt x="72" y="2081"/>
                  </a:cubicBezTo>
                  <a:cubicBezTo>
                    <a:pt x="71" y="2084"/>
                    <a:pt x="71" y="2084"/>
                    <a:pt x="71" y="2084"/>
                  </a:cubicBezTo>
                  <a:cubicBezTo>
                    <a:pt x="71" y="2084"/>
                    <a:pt x="71" y="2084"/>
                    <a:pt x="71" y="2084"/>
                  </a:cubicBezTo>
                  <a:cubicBezTo>
                    <a:pt x="71" y="2084"/>
                    <a:pt x="74" y="2085"/>
                    <a:pt x="78" y="2087"/>
                  </a:cubicBezTo>
                  <a:cubicBezTo>
                    <a:pt x="84" y="2089"/>
                    <a:pt x="93" y="2091"/>
                    <a:pt x="100" y="2093"/>
                  </a:cubicBezTo>
                  <a:cubicBezTo>
                    <a:pt x="104" y="2095"/>
                    <a:pt x="107" y="2095"/>
                    <a:pt x="110" y="2096"/>
                  </a:cubicBezTo>
                  <a:cubicBezTo>
                    <a:pt x="112" y="2097"/>
                    <a:pt x="113" y="2097"/>
                    <a:pt x="114" y="2097"/>
                  </a:cubicBezTo>
                  <a:cubicBezTo>
                    <a:pt x="115" y="2097"/>
                    <a:pt x="116" y="2097"/>
                    <a:pt x="117" y="2097"/>
                  </a:cubicBezTo>
                  <a:cubicBezTo>
                    <a:pt x="117" y="2097"/>
                    <a:pt x="117" y="2097"/>
                    <a:pt x="118" y="2097"/>
                  </a:cubicBezTo>
                  <a:cubicBezTo>
                    <a:pt x="118" y="2097"/>
                    <a:pt x="118" y="2097"/>
                    <a:pt x="119" y="2097"/>
                  </a:cubicBezTo>
                  <a:cubicBezTo>
                    <a:pt x="119" y="2097"/>
                    <a:pt x="120" y="2096"/>
                    <a:pt x="120" y="2096"/>
                  </a:cubicBezTo>
                  <a:cubicBezTo>
                    <a:pt x="120" y="2095"/>
                    <a:pt x="120" y="2095"/>
                    <a:pt x="120" y="2095"/>
                  </a:cubicBezTo>
                  <a:cubicBezTo>
                    <a:pt x="121" y="2095"/>
                    <a:pt x="121" y="2094"/>
                    <a:pt x="121" y="2093"/>
                  </a:cubicBezTo>
                  <a:cubicBezTo>
                    <a:pt x="121" y="2093"/>
                    <a:pt x="121" y="2092"/>
                    <a:pt x="121" y="2092"/>
                  </a:cubicBezTo>
                  <a:cubicBezTo>
                    <a:pt x="120" y="2091"/>
                    <a:pt x="120" y="2091"/>
                    <a:pt x="120" y="2091"/>
                  </a:cubicBezTo>
                  <a:cubicBezTo>
                    <a:pt x="119" y="2090"/>
                    <a:pt x="119" y="2090"/>
                    <a:pt x="119" y="2090"/>
                  </a:cubicBezTo>
                  <a:cubicBezTo>
                    <a:pt x="119" y="2090"/>
                    <a:pt x="119" y="2090"/>
                    <a:pt x="118" y="2089"/>
                  </a:cubicBezTo>
                  <a:cubicBezTo>
                    <a:pt x="117" y="2088"/>
                    <a:pt x="114" y="2087"/>
                    <a:pt x="110" y="2084"/>
                  </a:cubicBezTo>
                  <a:cubicBezTo>
                    <a:pt x="105" y="2081"/>
                    <a:pt x="97" y="2077"/>
                    <a:pt x="92" y="2073"/>
                  </a:cubicBezTo>
                  <a:cubicBezTo>
                    <a:pt x="89" y="2071"/>
                    <a:pt x="86" y="2070"/>
                    <a:pt x="84" y="2069"/>
                  </a:cubicBezTo>
                  <a:cubicBezTo>
                    <a:pt x="84" y="2068"/>
                    <a:pt x="83" y="2068"/>
                    <a:pt x="82" y="2067"/>
                  </a:cubicBezTo>
                  <a:cubicBezTo>
                    <a:pt x="82" y="2067"/>
                    <a:pt x="82" y="2067"/>
                    <a:pt x="82" y="2067"/>
                  </a:cubicBezTo>
                  <a:cubicBezTo>
                    <a:pt x="82" y="2067"/>
                    <a:pt x="82" y="2067"/>
                    <a:pt x="82" y="2067"/>
                  </a:cubicBezTo>
                  <a:cubicBezTo>
                    <a:pt x="81" y="2069"/>
                    <a:pt x="81" y="2069"/>
                    <a:pt x="81" y="2069"/>
                  </a:cubicBezTo>
                  <a:cubicBezTo>
                    <a:pt x="82" y="2067"/>
                    <a:pt x="82" y="2067"/>
                    <a:pt x="82" y="2067"/>
                  </a:cubicBezTo>
                  <a:cubicBezTo>
                    <a:pt x="82" y="2067"/>
                    <a:pt x="82" y="2067"/>
                    <a:pt x="82" y="2067"/>
                  </a:cubicBezTo>
                  <a:cubicBezTo>
                    <a:pt x="81" y="2069"/>
                    <a:pt x="81" y="2069"/>
                    <a:pt x="81" y="2069"/>
                  </a:cubicBezTo>
                  <a:cubicBezTo>
                    <a:pt x="82" y="2067"/>
                    <a:pt x="82" y="2067"/>
                    <a:pt x="82" y="2067"/>
                  </a:cubicBezTo>
                  <a:cubicBezTo>
                    <a:pt x="80" y="2070"/>
                    <a:pt x="80" y="2070"/>
                    <a:pt x="80" y="2070"/>
                  </a:cubicBezTo>
                  <a:cubicBezTo>
                    <a:pt x="83" y="2068"/>
                    <a:pt x="83" y="2068"/>
                    <a:pt x="83" y="2068"/>
                  </a:cubicBezTo>
                  <a:cubicBezTo>
                    <a:pt x="82" y="2067"/>
                    <a:pt x="82" y="2067"/>
                    <a:pt x="82" y="2067"/>
                  </a:cubicBezTo>
                  <a:cubicBezTo>
                    <a:pt x="80" y="2070"/>
                    <a:pt x="80" y="2070"/>
                    <a:pt x="80" y="2070"/>
                  </a:cubicBezTo>
                  <a:cubicBezTo>
                    <a:pt x="83" y="2068"/>
                    <a:pt x="83" y="2068"/>
                    <a:pt x="83" y="2068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3" y="2070"/>
                    <a:pt x="83" y="2070"/>
                    <a:pt x="83" y="2070"/>
                  </a:cubicBezTo>
                  <a:cubicBezTo>
                    <a:pt x="83" y="2069"/>
                    <a:pt x="83" y="2068"/>
                    <a:pt x="83" y="2068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3" y="2070"/>
                    <a:pt x="83" y="2070"/>
                    <a:pt x="83" y="2070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3" y="2072"/>
                    <a:pt x="83" y="2072"/>
                    <a:pt x="83" y="2072"/>
                  </a:cubicBezTo>
                  <a:cubicBezTo>
                    <a:pt x="83" y="2071"/>
                    <a:pt x="83" y="2071"/>
                    <a:pt x="83" y="2070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3" y="2072"/>
                    <a:pt x="83" y="2072"/>
                    <a:pt x="83" y="2072"/>
                  </a:cubicBezTo>
                  <a:cubicBezTo>
                    <a:pt x="83" y="2072"/>
                    <a:pt x="83" y="2072"/>
                    <a:pt x="83" y="2072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1" y="2073"/>
                    <a:pt x="81" y="2073"/>
                    <a:pt x="81" y="2073"/>
                  </a:cubicBezTo>
                  <a:cubicBezTo>
                    <a:pt x="82" y="2073"/>
                    <a:pt x="82" y="2073"/>
                    <a:pt x="83" y="2072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1" y="2073"/>
                    <a:pt x="81" y="2073"/>
                    <a:pt x="81" y="2073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0" y="2074"/>
                    <a:pt x="80" y="2074"/>
                    <a:pt x="80" y="2074"/>
                  </a:cubicBezTo>
                  <a:cubicBezTo>
                    <a:pt x="80" y="2074"/>
                    <a:pt x="81" y="2074"/>
                    <a:pt x="81" y="2073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80" y="2074"/>
                    <a:pt x="80" y="2074"/>
                    <a:pt x="80" y="2074"/>
                  </a:cubicBezTo>
                  <a:cubicBezTo>
                    <a:pt x="80" y="2071"/>
                    <a:pt x="80" y="2071"/>
                    <a:pt x="80" y="2071"/>
                  </a:cubicBezTo>
                  <a:cubicBezTo>
                    <a:pt x="80" y="2074"/>
                    <a:pt x="80" y="2074"/>
                    <a:pt x="80" y="2074"/>
                  </a:cubicBezTo>
                  <a:cubicBezTo>
                    <a:pt x="80" y="2074"/>
                    <a:pt x="80" y="2074"/>
                    <a:pt x="80" y="2074"/>
                  </a:cubicBezTo>
                  <a:cubicBezTo>
                    <a:pt x="80" y="2071"/>
                    <a:pt x="80" y="2071"/>
                    <a:pt x="80" y="2071"/>
                  </a:cubicBezTo>
                  <a:cubicBezTo>
                    <a:pt x="80" y="2074"/>
                    <a:pt x="80" y="2074"/>
                    <a:pt x="80" y="2074"/>
                  </a:cubicBezTo>
                  <a:cubicBezTo>
                    <a:pt x="80" y="2072"/>
                    <a:pt x="80" y="2072"/>
                    <a:pt x="80" y="2072"/>
                  </a:cubicBezTo>
                  <a:cubicBezTo>
                    <a:pt x="79" y="2074"/>
                    <a:pt x="79" y="2074"/>
                    <a:pt x="79" y="2074"/>
                  </a:cubicBezTo>
                  <a:cubicBezTo>
                    <a:pt x="80" y="2074"/>
                    <a:pt x="80" y="2074"/>
                    <a:pt x="80" y="2074"/>
                  </a:cubicBezTo>
                  <a:cubicBezTo>
                    <a:pt x="80" y="2072"/>
                    <a:pt x="80" y="2072"/>
                    <a:pt x="80" y="2072"/>
                  </a:cubicBezTo>
                  <a:cubicBezTo>
                    <a:pt x="79" y="2074"/>
                    <a:pt x="79" y="2074"/>
                    <a:pt x="79" y="2074"/>
                  </a:cubicBezTo>
                  <a:cubicBezTo>
                    <a:pt x="79" y="2074"/>
                    <a:pt x="79" y="2074"/>
                    <a:pt x="79" y="2074"/>
                  </a:cubicBezTo>
                  <a:cubicBezTo>
                    <a:pt x="80" y="2074"/>
                    <a:pt x="81" y="2074"/>
                    <a:pt x="83" y="2075"/>
                  </a:cubicBezTo>
                  <a:cubicBezTo>
                    <a:pt x="88" y="2076"/>
                    <a:pt x="99" y="2080"/>
                    <a:pt x="109" y="2084"/>
                  </a:cubicBezTo>
                  <a:cubicBezTo>
                    <a:pt x="114" y="2085"/>
                    <a:pt x="118" y="2087"/>
                    <a:pt x="122" y="2088"/>
                  </a:cubicBezTo>
                  <a:cubicBezTo>
                    <a:pt x="123" y="2088"/>
                    <a:pt x="125" y="2089"/>
                    <a:pt x="126" y="2089"/>
                  </a:cubicBezTo>
                  <a:cubicBezTo>
                    <a:pt x="126" y="2089"/>
                    <a:pt x="127" y="2090"/>
                    <a:pt x="127" y="2090"/>
                  </a:cubicBezTo>
                  <a:cubicBezTo>
                    <a:pt x="128" y="2090"/>
                    <a:pt x="128" y="2090"/>
                    <a:pt x="128" y="2090"/>
                  </a:cubicBezTo>
                  <a:cubicBezTo>
                    <a:pt x="128" y="2090"/>
                    <a:pt x="128" y="2090"/>
                    <a:pt x="129" y="2090"/>
                  </a:cubicBezTo>
                  <a:cubicBezTo>
                    <a:pt x="129" y="2090"/>
                    <a:pt x="130" y="2090"/>
                    <a:pt x="130" y="2090"/>
                  </a:cubicBezTo>
                  <a:cubicBezTo>
                    <a:pt x="130" y="2090"/>
                    <a:pt x="131" y="2090"/>
                    <a:pt x="131" y="2089"/>
                  </a:cubicBezTo>
                  <a:cubicBezTo>
                    <a:pt x="132" y="2089"/>
                    <a:pt x="132" y="2089"/>
                    <a:pt x="132" y="2088"/>
                  </a:cubicBezTo>
                  <a:cubicBezTo>
                    <a:pt x="133" y="2088"/>
                    <a:pt x="133" y="2088"/>
                    <a:pt x="133" y="2088"/>
                  </a:cubicBezTo>
                  <a:cubicBezTo>
                    <a:pt x="133" y="2087"/>
                    <a:pt x="133" y="2086"/>
                    <a:pt x="133" y="2086"/>
                  </a:cubicBezTo>
                  <a:cubicBezTo>
                    <a:pt x="133" y="2085"/>
                    <a:pt x="133" y="2085"/>
                    <a:pt x="133" y="2084"/>
                  </a:cubicBezTo>
                  <a:cubicBezTo>
                    <a:pt x="132" y="2084"/>
                    <a:pt x="132" y="2084"/>
                    <a:pt x="132" y="2083"/>
                  </a:cubicBezTo>
                  <a:cubicBezTo>
                    <a:pt x="132" y="2083"/>
                    <a:pt x="132" y="2083"/>
                    <a:pt x="132" y="2083"/>
                  </a:cubicBezTo>
                  <a:cubicBezTo>
                    <a:pt x="131" y="2082"/>
                    <a:pt x="131" y="2082"/>
                    <a:pt x="131" y="2082"/>
                  </a:cubicBezTo>
                  <a:cubicBezTo>
                    <a:pt x="131" y="2082"/>
                    <a:pt x="130" y="2082"/>
                    <a:pt x="128" y="2081"/>
                  </a:cubicBezTo>
                  <a:cubicBezTo>
                    <a:pt x="123" y="2078"/>
                    <a:pt x="114" y="2072"/>
                    <a:pt x="105" y="2066"/>
                  </a:cubicBezTo>
                  <a:cubicBezTo>
                    <a:pt x="101" y="2064"/>
                    <a:pt x="97" y="2061"/>
                    <a:pt x="94" y="2059"/>
                  </a:cubicBezTo>
                  <a:cubicBezTo>
                    <a:pt x="92" y="2059"/>
                    <a:pt x="91" y="2058"/>
                    <a:pt x="90" y="2057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88" y="2059"/>
                    <a:pt x="88" y="2059"/>
                    <a:pt x="88" y="2059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88" y="2059"/>
                    <a:pt x="88" y="2059"/>
                    <a:pt x="88" y="2059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87" y="2059"/>
                    <a:pt x="87" y="2059"/>
                    <a:pt x="87" y="2059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87" y="2059"/>
                    <a:pt x="87" y="2059"/>
                    <a:pt x="87" y="2059"/>
                  </a:cubicBezTo>
                  <a:cubicBezTo>
                    <a:pt x="90" y="2057"/>
                    <a:pt x="90" y="2057"/>
                    <a:pt x="90" y="2057"/>
                  </a:cubicBezTo>
                  <a:cubicBezTo>
                    <a:pt x="87" y="2060"/>
                    <a:pt x="87" y="2060"/>
                    <a:pt x="87" y="2060"/>
                  </a:cubicBezTo>
                  <a:cubicBezTo>
                    <a:pt x="91" y="2060"/>
                    <a:pt x="91" y="2060"/>
                    <a:pt x="91" y="2060"/>
                  </a:cubicBezTo>
                  <a:cubicBezTo>
                    <a:pt x="91" y="2058"/>
                    <a:pt x="90" y="2058"/>
                    <a:pt x="90" y="2057"/>
                  </a:cubicBezTo>
                  <a:cubicBezTo>
                    <a:pt x="87" y="2060"/>
                    <a:pt x="87" y="2060"/>
                    <a:pt x="87" y="2060"/>
                  </a:cubicBezTo>
                  <a:cubicBezTo>
                    <a:pt x="91" y="2060"/>
                    <a:pt x="91" y="2060"/>
                    <a:pt x="91" y="2060"/>
                  </a:cubicBezTo>
                  <a:cubicBezTo>
                    <a:pt x="87" y="2060"/>
                    <a:pt x="87" y="2060"/>
                    <a:pt x="87" y="2060"/>
                  </a:cubicBezTo>
                  <a:cubicBezTo>
                    <a:pt x="90" y="2062"/>
                    <a:pt x="90" y="2062"/>
                    <a:pt x="90" y="2062"/>
                  </a:cubicBezTo>
                  <a:cubicBezTo>
                    <a:pt x="91" y="2061"/>
                    <a:pt x="91" y="2060"/>
                    <a:pt x="91" y="2060"/>
                  </a:cubicBezTo>
                  <a:cubicBezTo>
                    <a:pt x="87" y="2060"/>
                    <a:pt x="87" y="2060"/>
                    <a:pt x="87" y="2060"/>
                  </a:cubicBezTo>
                  <a:cubicBezTo>
                    <a:pt x="90" y="2062"/>
                    <a:pt x="90" y="2062"/>
                    <a:pt x="90" y="2062"/>
                  </a:cubicBezTo>
                  <a:cubicBezTo>
                    <a:pt x="87" y="2060"/>
                    <a:pt x="87" y="2060"/>
                    <a:pt x="87" y="2060"/>
                  </a:cubicBezTo>
                  <a:cubicBezTo>
                    <a:pt x="85" y="2063"/>
                    <a:pt x="85" y="2063"/>
                    <a:pt x="85" y="2063"/>
                  </a:cubicBezTo>
                  <a:cubicBezTo>
                    <a:pt x="85" y="2063"/>
                    <a:pt x="99" y="2069"/>
                    <a:pt x="114" y="2074"/>
                  </a:cubicBezTo>
                  <a:cubicBezTo>
                    <a:pt x="121" y="2077"/>
                    <a:pt x="128" y="2079"/>
                    <a:pt x="134" y="2081"/>
                  </a:cubicBezTo>
                  <a:cubicBezTo>
                    <a:pt x="137" y="2082"/>
                    <a:pt x="140" y="2083"/>
                    <a:pt x="142" y="2084"/>
                  </a:cubicBezTo>
                  <a:cubicBezTo>
                    <a:pt x="143" y="2084"/>
                    <a:pt x="144" y="2084"/>
                    <a:pt x="144" y="2084"/>
                  </a:cubicBezTo>
                  <a:cubicBezTo>
                    <a:pt x="145" y="2085"/>
                    <a:pt x="146" y="2085"/>
                    <a:pt x="147" y="2085"/>
                  </a:cubicBezTo>
                  <a:cubicBezTo>
                    <a:pt x="147" y="2085"/>
                    <a:pt x="147" y="2085"/>
                    <a:pt x="148" y="2085"/>
                  </a:cubicBezTo>
                  <a:cubicBezTo>
                    <a:pt x="148" y="2085"/>
                    <a:pt x="149" y="2084"/>
                    <a:pt x="149" y="2084"/>
                  </a:cubicBezTo>
                  <a:cubicBezTo>
                    <a:pt x="150" y="2084"/>
                    <a:pt x="150" y="2083"/>
                    <a:pt x="150" y="2083"/>
                  </a:cubicBezTo>
                  <a:cubicBezTo>
                    <a:pt x="150" y="2083"/>
                    <a:pt x="150" y="2083"/>
                    <a:pt x="150" y="2083"/>
                  </a:cubicBezTo>
                  <a:cubicBezTo>
                    <a:pt x="151" y="2082"/>
                    <a:pt x="151" y="2081"/>
                    <a:pt x="151" y="2081"/>
                  </a:cubicBezTo>
                  <a:cubicBezTo>
                    <a:pt x="151" y="2080"/>
                    <a:pt x="151" y="2079"/>
                    <a:pt x="151" y="2079"/>
                  </a:cubicBezTo>
                  <a:cubicBezTo>
                    <a:pt x="150" y="2078"/>
                    <a:pt x="150" y="2078"/>
                    <a:pt x="150" y="2078"/>
                  </a:cubicBezTo>
                  <a:cubicBezTo>
                    <a:pt x="150" y="2077"/>
                    <a:pt x="149" y="2077"/>
                    <a:pt x="149" y="2077"/>
                  </a:cubicBezTo>
                  <a:cubicBezTo>
                    <a:pt x="148" y="2076"/>
                    <a:pt x="147" y="2076"/>
                    <a:pt x="145" y="2075"/>
                  </a:cubicBezTo>
                  <a:cubicBezTo>
                    <a:pt x="140" y="2071"/>
                    <a:pt x="129" y="2065"/>
                    <a:pt x="119" y="2059"/>
                  </a:cubicBezTo>
                  <a:cubicBezTo>
                    <a:pt x="114" y="2056"/>
                    <a:pt x="110" y="2053"/>
                    <a:pt x="107" y="2051"/>
                  </a:cubicBezTo>
                  <a:cubicBezTo>
                    <a:pt x="105" y="2050"/>
                    <a:pt x="104" y="2049"/>
                    <a:pt x="103" y="2049"/>
                  </a:cubicBezTo>
                  <a:cubicBezTo>
                    <a:pt x="103" y="2049"/>
                    <a:pt x="102" y="2048"/>
                    <a:pt x="102" y="2048"/>
                  </a:cubicBezTo>
                  <a:cubicBezTo>
                    <a:pt x="102" y="2048"/>
                    <a:pt x="102" y="2048"/>
                    <a:pt x="102" y="2048"/>
                  </a:cubicBezTo>
                  <a:cubicBezTo>
                    <a:pt x="101" y="2050"/>
                    <a:pt x="101" y="2050"/>
                    <a:pt x="101" y="2050"/>
                  </a:cubicBezTo>
                  <a:cubicBezTo>
                    <a:pt x="103" y="2049"/>
                    <a:pt x="103" y="2049"/>
                    <a:pt x="103" y="2049"/>
                  </a:cubicBezTo>
                  <a:cubicBezTo>
                    <a:pt x="102" y="2048"/>
                    <a:pt x="102" y="2048"/>
                    <a:pt x="102" y="2048"/>
                  </a:cubicBezTo>
                  <a:cubicBezTo>
                    <a:pt x="101" y="2050"/>
                    <a:pt x="101" y="2050"/>
                    <a:pt x="101" y="2050"/>
                  </a:cubicBezTo>
                  <a:cubicBezTo>
                    <a:pt x="103" y="2049"/>
                    <a:pt x="103" y="2049"/>
                    <a:pt x="103" y="2049"/>
                  </a:cubicBezTo>
                  <a:cubicBezTo>
                    <a:pt x="100" y="2051"/>
                    <a:pt x="100" y="2051"/>
                    <a:pt x="100" y="2051"/>
                  </a:cubicBezTo>
                  <a:cubicBezTo>
                    <a:pt x="103" y="2049"/>
                    <a:pt x="103" y="2049"/>
                    <a:pt x="103" y="2049"/>
                  </a:cubicBezTo>
                  <a:cubicBezTo>
                    <a:pt x="103" y="2049"/>
                    <a:pt x="103" y="2049"/>
                    <a:pt x="103" y="2049"/>
                  </a:cubicBezTo>
                  <a:cubicBezTo>
                    <a:pt x="100" y="2051"/>
                    <a:pt x="100" y="2051"/>
                    <a:pt x="100" y="2051"/>
                  </a:cubicBezTo>
                  <a:cubicBezTo>
                    <a:pt x="103" y="2049"/>
                    <a:pt x="103" y="2049"/>
                    <a:pt x="103" y="2049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3" y="2051"/>
                    <a:pt x="103" y="2051"/>
                    <a:pt x="103" y="2051"/>
                  </a:cubicBezTo>
                  <a:cubicBezTo>
                    <a:pt x="103" y="2050"/>
                    <a:pt x="103" y="2049"/>
                    <a:pt x="103" y="2049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3" y="2051"/>
                    <a:pt x="103" y="2051"/>
                    <a:pt x="103" y="2051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3" y="2053"/>
                    <a:pt x="103" y="2053"/>
                    <a:pt x="103" y="2053"/>
                  </a:cubicBezTo>
                  <a:cubicBezTo>
                    <a:pt x="103" y="2052"/>
                    <a:pt x="103" y="2051"/>
                    <a:pt x="103" y="2051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3" y="2053"/>
                    <a:pt x="103" y="2053"/>
                    <a:pt x="103" y="2053"/>
                  </a:cubicBezTo>
                  <a:cubicBezTo>
                    <a:pt x="103" y="2053"/>
                    <a:pt x="103" y="2053"/>
                    <a:pt x="103" y="2053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1" y="2054"/>
                    <a:pt x="101" y="2054"/>
                    <a:pt x="101" y="2054"/>
                  </a:cubicBezTo>
                  <a:cubicBezTo>
                    <a:pt x="102" y="2054"/>
                    <a:pt x="102" y="2053"/>
                    <a:pt x="103" y="2053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1" y="2054"/>
                    <a:pt x="101" y="2054"/>
                    <a:pt x="101" y="2054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0" y="2055"/>
                    <a:pt x="100" y="2055"/>
                    <a:pt x="100" y="2055"/>
                  </a:cubicBezTo>
                  <a:cubicBezTo>
                    <a:pt x="100" y="2055"/>
                    <a:pt x="101" y="2055"/>
                    <a:pt x="101" y="2054"/>
                  </a:cubicBezTo>
                  <a:cubicBezTo>
                    <a:pt x="99" y="2051"/>
                    <a:pt x="99" y="2051"/>
                    <a:pt x="99" y="2051"/>
                  </a:cubicBezTo>
                  <a:cubicBezTo>
                    <a:pt x="100" y="2055"/>
                    <a:pt x="100" y="2055"/>
                    <a:pt x="100" y="2055"/>
                  </a:cubicBezTo>
                  <a:cubicBezTo>
                    <a:pt x="100" y="2051"/>
                    <a:pt x="100" y="2051"/>
                    <a:pt x="100" y="2051"/>
                  </a:cubicBezTo>
                  <a:cubicBezTo>
                    <a:pt x="100" y="2055"/>
                    <a:pt x="100" y="2055"/>
                    <a:pt x="100" y="2055"/>
                  </a:cubicBezTo>
                  <a:cubicBezTo>
                    <a:pt x="100" y="2055"/>
                    <a:pt x="100" y="2055"/>
                    <a:pt x="100" y="2055"/>
                  </a:cubicBezTo>
                  <a:cubicBezTo>
                    <a:pt x="100" y="2051"/>
                    <a:pt x="100" y="2051"/>
                    <a:pt x="100" y="2051"/>
                  </a:cubicBezTo>
                  <a:cubicBezTo>
                    <a:pt x="100" y="2055"/>
                    <a:pt x="100" y="2055"/>
                    <a:pt x="100" y="2055"/>
                  </a:cubicBezTo>
                  <a:cubicBezTo>
                    <a:pt x="100" y="2053"/>
                    <a:pt x="100" y="2053"/>
                    <a:pt x="100" y="2053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100" y="2055"/>
                    <a:pt x="100" y="2055"/>
                    <a:pt x="100" y="2055"/>
                  </a:cubicBezTo>
                  <a:cubicBezTo>
                    <a:pt x="100" y="2053"/>
                    <a:pt x="100" y="2053"/>
                    <a:pt x="100" y="2053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99" y="2055"/>
                    <a:pt x="99" y="2055"/>
                    <a:pt x="99" y="2055"/>
                  </a:cubicBezTo>
                  <a:cubicBezTo>
                    <a:pt x="99" y="2055"/>
                    <a:pt x="101" y="2055"/>
                    <a:pt x="103" y="2056"/>
                  </a:cubicBezTo>
                  <a:cubicBezTo>
                    <a:pt x="109" y="2058"/>
                    <a:pt x="122" y="2063"/>
                    <a:pt x="133" y="2067"/>
                  </a:cubicBezTo>
                  <a:cubicBezTo>
                    <a:pt x="139" y="2070"/>
                    <a:pt x="144" y="2072"/>
                    <a:pt x="149" y="2073"/>
                  </a:cubicBezTo>
                  <a:cubicBezTo>
                    <a:pt x="151" y="2074"/>
                    <a:pt x="153" y="2075"/>
                    <a:pt x="154" y="2075"/>
                  </a:cubicBezTo>
                  <a:cubicBezTo>
                    <a:pt x="155" y="2075"/>
                    <a:pt x="155" y="2076"/>
                    <a:pt x="156" y="2076"/>
                  </a:cubicBezTo>
                  <a:cubicBezTo>
                    <a:pt x="157" y="2076"/>
                    <a:pt x="157" y="2076"/>
                    <a:pt x="157" y="2076"/>
                  </a:cubicBezTo>
                  <a:cubicBezTo>
                    <a:pt x="157" y="2076"/>
                    <a:pt x="157" y="2076"/>
                    <a:pt x="158" y="2076"/>
                  </a:cubicBezTo>
                  <a:cubicBezTo>
                    <a:pt x="158" y="2076"/>
                    <a:pt x="159" y="2076"/>
                    <a:pt x="159" y="2076"/>
                  </a:cubicBezTo>
                  <a:cubicBezTo>
                    <a:pt x="159" y="2076"/>
                    <a:pt x="160" y="2076"/>
                    <a:pt x="160" y="2075"/>
                  </a:cubicBezTo>
                  <a:cubicBezTo>
                    <a:pt x="161" y="2075"/>
                    <a:pt x="161" y="2075"/>
                    <a:pt x="161" y="2074"/>
                  </a:cubicBezTo>
                  <a:cubicBezTo>
                    <a:pt x="161" y="2074"/>
                    <a:pt x="161" y="2074"/>
                    <a:pt x="161" y="2074"/>
                  </a:cubicBezTo>
                  <a:cubicBezTo>
                    <a:pt x="162" y="2073"/>
                    <a:pt x="162" y="2073"/>
                    <a:pt x="162" y="2072"/>
                  </a:cubicBezTo>
                  <a:cubicBezTo>
                    <a:pt x="162" y="2071"/>
                    <a:pt x="162" y="2070"/>
                    <a:pt x="162" y="2070"/>
                  </a:cubicBezTo>
                  <a:cubicBezTo>
                    <a:pt x="161" y="2069"/>
                    <a:pt x="161" y="2069"/>
                    <a:pt x="161" y="2069"/>
                  </a:cubicBezTo>
                  <a:cubicBezTo>
                    <a:pt x="160" y="2068"/>
                    <a:pt x="159" y="2068"/>
                    <a:pt x="159" y="2067"/>
                  </a:cubicBezTo>
                  <a:cubicBezTo>
                    <a:pt x="156" y="2065"/>
                    <a:pt x="152" y="2063"/>
                    <a:pt x="147" y="2060"/>
                  </a:cubicBezTo>
                  <a:cubicBezTo>
                    <a:pt x="139" y="2055"/>
                    <a:pt x="129" y="2049"/>
                    <a:pt x="121" y="2045"/>
                  </a:cubicBezTo>
                  <a:cubicBezTo>
                    <a:pt x="118" y="2042"/>
                    <a:pt x="114" y="2040"/>
                    <a:pt x="112" y="2039"/>
                  </a:cubicBezTo>
                  <a:cubicBezTo>
                    <a:pt x="111" y="2038"/>
                    <a:pt x="110" y="2037"/>
                    <a:pt x="109" y="2037"/>
                  </a:cubicBezTo>
                  <a:cubicBezTo>
                    <a:pt x="109" y="2037"/>
                    <a:pt x="109" y="2037"/>
                    <a:pt x="109" y="2037"/>
                  </a:cubicBezTo>
                  <a:cubicBezTo>
                    <a:pt x="109" y="2037"/>
                    <a:pt x="109" y="2037"/>
                    <a:pt x="109" y="2037"/>
                  </a:cubicBezTo>
                  <a:cubicBezTo>
                    <a:pt x="107" y="2038"/>
                    <a:pt x="107" y="2038"/>
                    <a:pt x="107" y="2038"/>
                  </a:cubicBezTo>
                  <a:cubicBezTo>
                    <a:pt x="109" y="2037"/>
                    <a:pt x="109" y="2037"/>
                    <a:pt x="109" y="2037"/>
                  </a:cubicBezTo>
                  <a:cubicBezTo>
                    <a:pt x="109" y="2037"/>
                    <a:pt x="109" y="2037"/>
                    <a:pt x="109" y="2037"/>
                  </a:cubicBezTo>
                  <a:cubicBezTo>
                    <a:pt x="107" y="2038"/>
                    <a:pt x="107" y="2038"/>
                    <a:pt x="107" y="2038"/>
                  </a:cubicBezTo>
                  <a:cubicBezTo>
                    <a:pt x="109" y="2037"/>
                    <a:pt x="109" y="2037"/>
                    <a:pt x="109" y="2037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09" y="2038"/>
                    <a:pt x="109" y="2038"/>
                    <a:pt x="109" y="2038"/>
                  </a:cubicBezTo>
                  <a:cubicBezTo>
                    <a:pt x="109" y="2037"/>
                    <a:pt x="109" y="2037"/>
                    <a:pt x="109" y="2037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09" y="2038"/>
                    <a:pt x="109" y="2038"/>
                    <a:pt x="109" y="2038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10" y="2039"/>
                    <a:pt x="110" y="2039"/>
                    <a:pt x="110" y="2039"/>
                  </a:cubicBezTo>
                  <a:cubicBezTo>
                    <a:pt x="110" y="2038"/>
                    <a:pt x="109" y="2038"/>
                    <a:pt x="109" y="2038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10" y="2039"/>
                    <a:pt x="110" y="2039"/>
                    <a:pt x="110" y="2039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09" y="2041"/>
                    <a:pt x="109" y="2041"/>
                    <a:pt x="109" y="2041"/>
                  </a:cubicBezTo>
                  <a:cubicBezTo>
                    <a:pt x="110" y="2041"/>
                    <a:pt x="110" y="2040"/>
                    <a:pt x="110" y="2039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09" y="2041"/>
                    <a:pt x="109" y="2041"/>
                    <a:pt x="109" y="2041"/>
                  </a:cubicBezTo>
                  <a:cubicBezTo>
                    <a:pt x="106" y="2039"/>
                    <a:pt x="106" y="2039"/>
                    <a:pt x="106" y="2039"/>
                  </a:cubicBezTo>
                  <a:cubicBezTo>
                    <a:pt x="104" y="2043"/>
                    <a:pt x="104" y="2043"/>
                    <a:pt x="104" y="2043"/>
                  </a:cubicBezTo>
                  <a:cubicBezTo>
                    <a:pt x="104" y="2043"/>
                    <a:pt x="120" y="2050"/>
                    <a:pt x="136" y="2056"/>
                  </a:cubicBezTo>
                  <a:cubicBezTo>
                    <a:pt x="143" y="2060"/>
                    <a:pt x="151" y="2063"/>
                    <a:pt x="157" y="2065"/>
                  </a:cubicBezTo>
                  <a:cubicBezTo>
                    <a:pt x="161" y="2067"/>
                    <a:pt x="163" y="2068"/>
                    <a:pt x="165" y="2068"/>
                  </a:cubicBezTo>
                  <a:cubicBezTo>
                    <a:pt x="166" y="2069"/>
                    <a:pt x="167" y="2069"/>
                    <a:pt x="167" y="2069"/>
                  </a:cubicBezTo>
                  <a:cubicBezTo>
                    <a:pt x="168" y="2070"/>
                    <a:pt x="168" y="2070"/>
                    <a:pt x="168" y="2070"/>
                  </a:cubicBezTo>
                  <a:cubicBezTo>
                    <a:pt x="169" y="2070"/>
                    <a:pt x="169" y="2070"/>
                    <a:pt x="169" y="2070"/>
                  </a:cubicBezTo>
                  <a:cubicBezTo>
                    <a:pt x="169" y="2070"/>
                    <a:pt x="169" y="2070"/>
                    <a:pt x="170" y="2070"/>
                  </a:cubicBezTo>
                  <a:cubicBezTo>
                    <a:pt x="170" y="2070"/>
                    <a:pt x="170" y="2070"/>
                    <a:pt x="171" y="2070"/>
                  </a:cubicBezTo>
                  <a:cubicBezTo>
                    <a:pt x="171" y="2070"/>
                    <a:pt x="171" y="2069"/>
                    <a:pt x="172" y="2069"/>
                  </a:cubicBezTo>
                  <a:cubicBezTo>
                    <a:pt x="172" y="2069"/>
                    <a:pt x="173" y="2069"/>
                    <a:pt x="173" y="2068"/>
                  </a:cubicBezTo>
                  <a:cubicBezTo>
                    <a:pt x="174" y="2067"/>
                    <a:pt x="174" y="2066"/>
                    <a:pt x="174" y="2065"/>
                  </a:cubicBezTo>
                  <a:cubicBezTo>
                    <a:pt x="173" y="2064"/>
                    <a:pt x="173" y="2063"/>
                    <a:pt x="172" y="2062"/>
                  </a:cubicBezTo>
                  <a:cubicBezTo>
                    <a:pt x="148" y="2047"/>
                    <a:pt x="148" y="2047"/>
                    <a:pt x="148" y="2047"/>
                  </a:cubicBezTo>
                  <a:cubicBezTo>
                    <a:pt x="190" y="2063"/>
                    <a:pt x="190" y="2063"/>
                    <a:pt x="190" y="2063"/>
                  </a:cubicBezTo>
                  <a:cubicBezTo>
                    <a:pt x="192" y="2063"/>
                    <a:pt x="194" y="2063"/>
                    <a:pt x="195" y="2061"/>
                  </a:cubicBezTo>
                  <a:cubicBezTo>
                    <a:pt x="196" y="2060"/>
                    <a:pt x="196" y="2060"/>
                    <a:pt x="196" y="2059"/>
                  </a:cubicBezTo>
                  <a:cubicBezTo>
                    <a:pt x="196" y="2058"/>
                    <a:pt x="195" y="2057"/>
                    <a:pt x="195" y="2057"/>
                  </a:cubicBezTo>
                  <a:cubicBezTo>
                    <a:pt x="195" y="2056"/>
                    <a:pt x="194" y="2056"/>
                    <a:pt x="194" y="2055"/>
                  </a:cubicBezTo>
                  <a:cubicBezTo>
                    <a:pt x="194" y="2055"/>
                    <a:pt x="193" y="2054"/>
                    <a:pt x="192" y="2054"/>
                  </a:cubicBezTo>
                  <a:cubicBezTo>
                    <a:pt x="189" y="2052"/>
                    <a:pt x="184" y="2048"/>
                    <a:pt x="178" y="2044"/>
                  </a:cubicBezTo>
                  <a:cubicBezTo>
                    <a:pt x="168" y="2039"/>
                    <a:pt x="156" y="2031"/>
                    <a:pt x="147" y="2026"/>
                  </a:cubicBezTo>
                  <a:cubicBezTo>
                    <a:pt x="142" y="2023"/>
                    <a:pt x="138" y="2021"/>
                    <a:pt x="135" y="2019"/>
                  </a:cubicBezTo>
                  <a:cubicBezTo>
                    <a:pt x="133" y="2018"/>
                    <a:pt x="132" y="2017"/>
                    <a:pt x="132" y="2017"/>
                  </a:cubicBezTo>
                  <a:cubicBezTo>
                    <a:pt x="131" y="2016"/>
                    <a:pt x="131" y="2016"/>
                    <a:pt x="131" y="2016"/>
                  </a:cubicBezTo>
                  <a:cubicBezTo>
                    <a:pt x="131" y="2016"/>
                    <a:pt x="131" y="2016"/>
                    <a:pt x="131" y="2016"/>
                  </a:cubicBezTo>
                  <a:cubicBezTo>
                    <a:pt x="129" y="2018"/>
                    <a:pt x="129" y="2018"/>
                    <a:pt x="129" y="2018"/>
                  </a:cubicBezTo>
                  <a:cubicBezTo>
                    <a:pt x="131" y="2016"/>
                    <a:pt x="131" y="2016"/>
                    <a:pt x="131" y="2016"/>
                  </a:cubicBezTo>
                  <a:cubicBezTo>
                    <a:pt x="131" y="2016"/>
                    <a:pt x="131" y="2016"/>
                    <a:pt x="131" y="2016"/>
                  </a:cubicBezTo>
                  <a:cubicBezTo>
                    <a:pt x="129" y="2018"/>
                    <a:pt x="129" y="2018"/>
                    <a:pt x="129" y="2018"/>
                  </a:cubicBezTo>
                  <a:cubicBezTo>
                    <a:pt x="131" y="2016"/>
                    <a:pt x="131" y="2016"/>
                    <a:pt x="131" y="2016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1" y="2017"/>
                    <a:pt x="131" y="2017"/>
                    <a:pt x="131" y="2017"/>
                  </a:cubicBezTo>
                  <a:cubicBezTo>
                    <a:pt x="131" y="2016"/>
                    <a:pt x="131" y="2016"/>
                    <a:pt x="131" y="2016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1" y="2017"/>
                    <a:pt x="131" y="2017"/>
                    <a:pt x="131" y="2017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2" y="2017"/>
                    <a:pt x="132" y="2017"/>
                    <a:pt x="132" y="2017"/>
                  </a:cubicBezTo>
                  <a:cubicBezTo>
                    <a:pt x="131" y="2017"/>
                    <a:pt x="131" y="2017"/>
                    <a:pt x="131" y="2017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2" y="2017"/>
                    <a:pt x="132" y="2017"/>
                    <a:pt x="132" y="2017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2" y="2019"/>
                    <a:pt x="132" y="2019"/>
                    <a:pt x="132" y="2019"/>
                  </a:cubicBezTo>
                  <a:cubicBezTo>
                    <a:pt x="132" y="2018"/>
                    <a:pt x="132" y="2018"/>
                    <a:pt x="132" y="2017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2" y="2019"/>
                    <a:pt x="132" y="2019"/>
                    <a:pt x="132" y="2019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1" y="2022"/>
                    <a:pt x="131" y="2022"/>
                    <a:pt x="131" y="2022"/>
                  </a:cubicBezTo>
                  <a:cubicBezTo>
                    <a:pt x="132" y="2021"/>
                    <a:pt x="132" y="2020"/>
                    <a:pt x="132" y="2019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31" y="2022"/>
                    <a:pt x="131" y="2022"/>
                    <a:pt x="131" y="2022"/>
                  </a:cubicBezTo>
                  <a:cubicBezTo>
                    <a:pt x="128" y="2019"/>
                    <a:pt x="128" y="2019"/>
                    <a:pt x="128" y="2019"/>
                  </a:cubicBezTo>
                  <a:cubicBezTo>
                    <a:pt x="127" y="2023"/>
                    <a:pt x="127" y="2023"/>
                    <a:pt x="127" y="2023"/>
                  </a:cubicBezTo>
                  <a:cubicBezTo>
                    <a:pt x="127" y="2023"/>
                    <a:pt x="145" y="2030"/>
                    <a:pt x="163" y="2037"/>
                  </a:cubicBezTo>
                  <a:cubicBezTo>
                    <a:pt x="172" y="2041"/>
                    <a:pt x="181" y="2045"/>
                    <a:pt x="188" y="2047"/>
                  </a:cubicBezTo>
                  <a:cubicBezTo>
                    <a:pt x="191" y="2049"/>
                    <a:pt x="194" y="2050"/>
                    <a:pt x="196" y="2051"/>
                  </a:cubicBezTo>
                  <a:cubicBezTo>
                    <a:pt x="198" y="2051"/>
                    <a:pt x="198" y="2051"/>
                    <a:pt x="199" y="2051"/>
                  </a:cubicBezTo>
                  <a:cubicBezTo>
                    <a:pt x="200" y="2052"/>
                    <a:pt x="200" y="2052"/>
                    <a:pt x="200" y="2052"/>
                  </a:cubicBezTo>
                  <a:cubicBezTo>
                    <a:pt x="200" y="2052"/>
                    <a:pt x="200" y="2052"/>
                    <a:pt x="200" y="2052"/>
                  </a:cubicBezTo>
                  <a:cubicBezTo>
                    <a:pt x="201" y="2052"/>
                    <a:pt x="201" y="2052"/>
                    <a:pt x="201" y="2052"/>
                  </a:cubicBezTo>
                  <a:cubicBezTo>
                    <a:pt x="202" y="2052"/>
                    <a:pt x="202" y="2052"/>
                    <a:pt x="202" y="2052"/>
                  </a:cubicBezTo>
                  <a:cubicBezTo>
                    <a:pt x="203" y="2052"/>
                    <a:pt x="203" y="2052"/>
                    <a:pt x="204" y="2051"/>
                  </a:cubicBezTo>
                  <a:cubicBezTo>
                    <a:pt x="204" y="2051"/>
                    <a:pt x="204" y="2051"/>
                    <a:pt x="205" y="2050"/>
                  </a:cubicBezTo>
                  <a:cubicBezTo>
                    <a:pt x="205" y="2050"/>
                    <a:pt x="205" y="2050"/>
                    <a:pt x="205" y="2050"/>
                  </a:cubicBezTo>
                  <a:cubicBezTo>
                    <a:pt x="205" y="2049"/>
                    <a:pt x="205" y="2049"/>
                    <a:pt x="205" y="2048"/>
                  </a:cubicBezTo>
                  <a:cubicBezTo>
                    <a:pt x="205" y="2047"/>
                    <a:pt x="205" y="2046"/>
                    <a:pt x="205" y="2046"/>
                  </a:cubicBezTo>
                  <a:cubicBezTo>
                    <a:pt x="205" y="2045"/>
                    <a:pt x="204" y="2045"/>
                    <a:pt x="204" y="2045"/>
                  </a:cubicBezTo>
                  <a:cubicBezTo>
                    <a:pt x="203" y="2044"/>
                    <a:pt x="203" y="2043"/>
                    <a:pt x="202" y="2043"/>
                  </a:cubicBezTo>
                  <a:cubicBezTo>
                    <a:pt x="199" y="2040"/>
                    <a:pt x="193" y="2037"/>
                    <a:pt x="187" y="2033"/>
                  </a:cubicBezTo>
                  <a:cubicBezTo>
                    <a:pt x="167" y="2021"/>
                    <a:pt x="138" y="2003"/>
                    <a:pt x="138" y="2003"/>
                  </a:cubicBezTo>
                  <a:cubicBezTo>
                    <a:pt x="136" y="2007"/>
                    <a:pt x="136" y="2007"/>
                    <a:pt x="136" y="2007"/>
                  </a:cubicBezTo>
                  <a:cubicBezTo>
                    <a:pt x="134" y="2010"/>
                    <a:pt x="134" y="2010"/>
                    <a:pt x="134" y="2010"/>
                  </a:cubicBezTo>
                  <a:cubicBezTo>
                    <a:pt x="214" y="2047"/>
                    <a:pt x="214" y="2047"/>
                    <a:pt x="214" y="2047"/>
                  </a:cubicBezTo>
                  <a:cubicBezTo>
                    <a:pt x="216" y="2048"/>
                    <a:pt x="218" y="2047"/>
                    <a:pt x="219" y="2046"/>
                  </a:cubicBezTo>
                  <a:cubicBezTo>
                    <a:pt x="220" y="2044"/>
                    <a:pt x="220" y="2041"/>
                    <a:pt x="218" y="2040"/>
                  </a:cubicBezTo>
                  <a:cubicBezTo>
                    <a:pt x="151" y="1999"/>
                    <a:pt x="151" y="1999"/>
                    <a:pt x="151" y="1999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52" y="2004"/>
                    <a:pt x="152" y="2004"/>
                    <a:pt x="152" y="2004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51" y="2005"/>
                    <a:pt x="151" y="2005"/>
                    <a:pt x="151" y="2005"/>
                  </a:cubicBezTo>
                  <a:cubicBezTo>
                    <a:pt x="151" y="2005"/>
                    <a:pt x="152" y="2005"/>
                    <a:pt x="152" y="2004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51" y="2005"/>
                    <a:pt x="151" y="2005"/>
                    <a:pt x="151" y="2005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50" y="2006"/>
                    <a:pt x="150" y="2006"/>
                    <a:pt x="150" y="2006"/>
                  </a:cubicBezTo>
                  <a:cubicBezTo>
                    <a:pt x="150" y="2006"/>
                    <a:pt x="150" y="2006"/>
                    <a:pt x="151" y="2005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50" y="2006"/>
                    <a:pt x="150" y="2006"/>
                    <a:pt x="150" y="2006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49" y="2006"/>
                    <a:pt x="149" y="2006"/>
                    <a:pt x="149" y="2006"/>
                  </a:cubicBezTo>
                  <a:cubicBezTo>
                    <a:pt x="150" y="2006"/>
                    <a:pt x="150" y="2006"/>
                    <a:pt x="150" y="2006"/>
                  </a:cubicBezTo>
                  <a:cubicBezTo>
                    <a:pt x="149" y="2002"/>
                    <a:pt x="149" y="2002"/>
                    <a:pt x="149" y="2002"/>
                  </a:cubicBezTo>
                  <a:cubicBezTo>
                    <a:pt x="149" y="2006"/>
                    <a:pt x="149" y="2006"/>
                    <a:pt x="149" y="2006"/>
                  </a:cubicBezTo>
                  <a:cubicBezTo>
                    <a:pt x="149" y="2003"/>
                    <a:pt x="149" y="2003"/>
                    <a:pt x="149" y="2003"/>
                  </a:cubicBezTo>
                  <a:cubicBezTo>
                    <a:pt x="148" y="2006"/>
                    <a:pt x="148" y="2006"/>
                    <a:pt x="148" y="2006"/>
                  </a:cubicBezTo>
                  <a:cubicBezTo>
                    <a:pt x="148" y="2006"/>
                    <a:pt x="149" y="2006"/>
                    <a:pt x="149" y="2006"/>
                  </a:cubicBezTo>
                  <a:cubicBezTo>
                    <a:pt x="149" y="2003"/>
                    <a:pt x="149" y="2003"/>
                    <a:pt x="149" y="2003"/>
                  </a:cubicBezTo>
                  <a:cubicBezTo>
                    <a:pt x="148" y="2006"/>
                    <a:pt x="148" y="2006"/>
                    <a:pt x="148" y="2006"/>
                  </a:cubicBezTo>
                  <a:cubicBezTo>
                    <a:pt x="149" y="2005"/>
                    <a:pt x="149" y="2005"/>
                    <a:pt x="149" y="2005"/>
                  </a:cubicBezTo>
                  <a:cubicBezTo>
                    <a:pt x="148" y="2006"/>
                    <a:pt x="148" y="2006"/>
                    <a:pt x="148" y="2006"/>
                  </a:cubicBezTo>
                  <a:cubicBezTo>
                    <a:pt x="148" y="2006"/>
                    <a:pt x="148" y="2006"/>
                    <a:pt x="148" y="2006"/>
                  </a:cubicBezTo>
                  <a:cubicBezTo>
                    <a:pt x="149" y="2005"/>
                    <a:pt x="149" y="2005"/>
                    <a:pt x="149" y="2005"/>
                  </a:cubicBezTo>
                  <a:cubicBezTo>
                    <a:pt x="148" y="2006"/>
                    <a:pt x="148" y="2006"/>
                    <a:pt x="148" y="2006"/>
                  </a:cubicBezTo>
                  <a:cubicBezTo>
                    <a:pt x="148" y="2006"/>
                    <a:pt x="149" y="2006"/>
                    <a:pt x="150" y="2006"/>
                  </a:cubicBezTo>
                  <a:cubicBezTo>
                    <a:pt x="153" y="2007"/>
                    <a:pt x="159" y="2010"/>
                    <a:pt x="166" y="2013"/>
                  </a:cubicBezTo>
                  <a:cubicBezTo>
                    <a:pt x="178" y="2019"/>
                    <a:pt x="192" y="2025"/>
                    <a:pt x="204" y="2030"/>
                  </a:cubicBezTo>
                  <a:cubicBezTo>
                    <a:pt x="210" y="2033"/>
                    <a:pt x="216" y="2035"/>
                    <a:pt x="220" y="2037"/>
                  </a:cubicBezTo>
                  <a:cubicBezTo>
                    <a:pt x="222" y="2038"/>
                    <a:pt x="224" y="2039"/>
                    <a:pt x="226" y="2039"/>
                  </a:cubicBezTo>
                  <a:cubicBezTo>
                    <a:pt x="226" y="2039"/>
                    <a:pt x="227" y="2040"/>
                    <a:pt x="228" y="2040"/>
                  </a:cubicBezTo>
                  <a:cubicBezTo>
                    <a:pt x="228" y="2040"/>
                    <a:pt x="229" y="2040"/>
                    <a:pt x="230" y="2040"/>
                  </a:cubicBezTo>
                  <a:cubicBezTo>
                    <a:pt x="230" y="2040"/>
                    <a:pt x="231" y="2040"/>
                    <a:pt x="231" y="2040"/>
                  </a:cubicBezTo>
                  <a:cubicBezTo>
                    <a:pt x="232" y="2040"/>
                    <a:pt x="233" y="2039"/>
                    <a:pt x="234" y="2038"/>
                  </a:cubicBezTo>
                  <a:cubicBezTo>
                    <a:pt x="234" y="2037"/>
                    <a:pt x="234" y="2036"/>
                    <a:pt x="234" y="2035"/>
                  </a:cubicBezTo>
                  <a:cubicBezTo>
                    <a:pt x="234" y="2034"/>
                    <a:pt x="233" y="2033"/>
                    <a:pt x="232" y="2032"/>
                  </a:cubicBezTo>
                  <a:cubicBezTo>
                    <a:pt x="159" y="1987"/>
                    <a:pt x="159" y="1987"/>
                    <a:pt x="159" y="1987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61" y="1992"/>
                    <a:pt x="161" y="1992"/>
                    <a:pt x="161" y="1992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59" y="1994"/>
                    <a:pt x="159" y="1994"/>
                    <a:pt x="159" y="1994"/>
                  </a:cubicBezTo>
                  <a:cubicBezTo>
                    <a:pt x="160" y="1993"/>
                    <a:pt x="160" y="1993"/>
                    <a:pt x="161" y="1992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59" y="1994"/>
                    <a:pt x="159" y="1994"/>
                    <a:pt x="159" y="1994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58" y="1994"/>
                    <a:pt x="158" y="1994"/>
                    <a:pt x="158" y="1994"/>
                  </a:cubicBezTo>
                  <a:cubicBezTo>
                    <a:pt x="158" y="1994"/>
                    <a:pt x="159" y="1994"/>
                    <a:pt x="159" y="1994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58" y="1994"/>
                    <a:pt x="158" y="1994"/>
                    <a:pt x="158" y="1994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8" y="1994"/>
                    <a:pt x="158" y="1994"/>
                    <a:pt x="158" y="1994"/>
                  </a:cubicBezTo>
                  <a:cubicBezTo>
                    <a:pt x="157" y="1990"/>
                    <a:pt x="157" y="1990"/>
                    <a:pt x="157" y="1990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1"/>
                    <a:pt x="157" y="1991"/>
                    <a:pt x="157" y="1991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1"/>
                    <a:pt x="157" y="1991"/>
                    <a:pt x="157" y="1991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3"/>
                    <a:pt x="157" y="1993"/>
                    <a:pt x="157" y="1993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3"/>
                    <a:pt x="157" y="1993"/>
                    <a:pt x="157" y="1993"/>
                  </a:cubicBezTo>
                  <a:cubicBezTo>
                    <a:pt x="157" y="1994"/>
                    <a:pt x="157" y="1994"/>
                    <a:pt x="157" y="1994"/>
                  </a:cubicBezTo>
                  <a:cubicBezTo>
                    <a:pt x="157" y="1994"/>
                    <a:pt x="157" y="1994"/>
                    <a:pt x="158" y="1995"/>
                  </a:cubicBezTo>
                  <a:cubicBezTo>
                    <a:pt x="162" y="1996"/>
                    <a:pt x="169" y="1999"/>
                    <a:pt x="177" y="2003"/>
                  </a:cubicBezTo>
                  <a:cubicBezTo>
                    <a:pt x="190" y="2009"/>
                    <a:pt x="206" y="2016"/>
                    <a:pt x="219" y="2022"/>
                  </a:cubicBezTo>
                  <a:cubicBezTo>
                    <a:pt x="226" y="2025"/>
                    <a:pt x="232" y="2027"/>
                    <a:pt x="236" y="2029"/>
                  </a:cubicBezTo>
                  <a:cubicBezTo>
                    <a:pt x="238" y="2030"/>
                    <a:pt x="240" y="2031"/>
                    <a:pt x="241" y="2031"/>
                  </a:cubicBezTo>
                  <a:cubicBezTo>
                    <a:pt x="241" y="2032"/>
                    <a:pt x="242" y="2032"/>
                    <a:pt x="242" y="2032"/>
                  </a:cubicBezTo>
                  <a:cubicBezTo>
                    <a:pt x="243" y="2032"/>
                    <a:pt x="243" y="2032"/>
                    <a:pt x="243" y="2032"/>
                  </a:cubicBezTo>
                  <a:cubicBezTo>
                    <a:pt x="243" y="2032"/>
                    <a:pt x="243" y="2032"/>
                    <a:pt x="243" y="2032"/>
                  </a:cubicBezTo>
                  <a:cubicBezTo>
                    <a:pt x="243" y="2032"/>
                    <a:pt x="243" y="2032"/>
                    <a:pt x="243" y="2032"/>
                  </a:cubicBezTo>
                  <a:cubicBezTo>
                    <a:pt x="243" y="2032"/>
                    <a:pt x="243" y="2032"/>
                    <a:pt x="243" y="2032"/>
                  </a:cubicBezTo>
                  <a:cubicBezTo>
                    <a:pt x="243" y="2032"/>
                    <a:pt x="243" y="2032"/>
                    <a:pt x="243" y="2032"/>
                  </a:cubicBezTo>
                  <a:cubicBezTo>
                    <a:pt x="243" y="2032"/>
                    <a:pt x="243" y="2032"/>
                    <a:pt x="243" y="2032"/>
                  </a:cubicBezTo>
                  <a:cubicBezTo>
                    <a:pt x="244" y="2032"/>
                    <a:pt x="244" y="2033"/>
                    <a:pt x="244" y="2033"/>
                  </a:cubicBezTo>
                  <a:cubicBezTo>
                    <a:pt x="246" y="2033"/>
                    <a:pt x="248" y="2031"/>
                    <a:pt x="248" y="2030"/>
                  </a:cubicBezTo>
                  <a:cubicBezTo>
                    <a:pt x="249" y="2028"/>
                    <a:pt x="248" y="2026"/>
                    <a:pt x="246" y="2025"/>
                  </a:cubicBezTo>
                  <a:cubicBezTo>
                    <a:pt x="226" y="2013"/>
                    <a:pt x="226" y="2013"/>
                    <a:pt x="226" y="2013"/>
                  </a:cubicBezTo>
                  <a:cubicBezTo>
                    <a:pt x="256" y="2027"/>
                    <a:pt x="256" y="2027"/>
                    <a:pt x="256" y="2027"/>
                  </a:cubicBezTo>
                  <a:cubicBezTo>
                    <a:pt x="258" y="2028"/>
                    <a:pt x="260" y="2027"/>
                    <a:pt x="261" y="2025"/>
                  </a:cubicBezTo>
                  <a:cubicBezTo>
                    <a:pt x="263" y="2023"/>
                    <a:pt x="262" y="2021"/>
                    <a:pt x="260" y="2020"/>
                  </a:cubicBezTo>
                  <a:cubicBezTo>
                    <a:pt x="175" y="1967"/>
                    <a:pt x="175" y="1967"/>
                    <a:pt x="175" y="1967"/>
                  </a:cubicBezTo>
                  <a:cubicBezTo>
                    <a:pt x="173" y="1970"/>
                    <a:pt x="173" y="1970"/>
                    <a:pt x="173" y="1970"/>
                  </a:cubicBezTo>
                  <a:cubicBezTo>
                    <a:pt x="177" y="1972"/>
                    <a:pt x="177" y="1972"/>
                    <a:pt x="177" y="1972"/>
                  </a:cubicBezTo>
                  <a:cubicBezTo>
                    <a:pt x="173" y="1970"/>
                    <a:pt x="173" y="1970"/>
                    <a:pt x="173" y="1970"/>
                  </a:cubicBezTo>
                  <a:cubicBezTo>
                    <a:pt x="174" y="1974"/>
                    <a:pt x="174" y="1974"/>
                    <a:pt x="174" y="1974"/>
                  </a:cubicBezTo>
                  <a:cubicBezTo>
                    <a:pt x="175" y="1974"/>
                    <a:pt x="176" y="1973"/>
                    <a:pt x="177" y="1972"/>
                  </a:cubicBezTo>
                  <a:cubicBezTo>
                    <a:pt x="173" y="1970"/>
                    <a:pt x="173" y="1970"/>
                    <a:pt x="173" y="1970"/>
                  </a:cubicBezTo>
                  <a:cubicBezTo>
                    <a:pt x="174" y="1974"/>
                    <a:pt x="174" y="1974"/>
                    <a:pt x="174" y="1974"/>
                  </a:cubicBezTo>
                  <a:cubicBezTo>
                    <a:pt x="173" y="1970"/>
                    <a:pt x="173" y="1970"/>
                    <a:pt x="173" y="1970"/>
                  </a:cubicBezTo>
                  <a:cubicBezTo>
                    <a:pt x="173" y="1974"/>
                    <a:pt x="173" y="1974"/>
                    <a:pt x="173" y="1974"/>
                  </a:cubicBezTo>
                  <a:cubicBezTo>
                    <a:pt x="173" y="1974"/>
                    <a:pt x="174" y="1974"/>
                    <a:pt x="174" y="1974"/>
                  </a:cubicBezTo>
                  <a:cubicBezTo>
                    <a:pt x="173" y="1970"/>
                    <a:pt x="173" y="1970"/>
                    <a:pt x="173" y="1970"/>
                  </a:cubicBezTo>
                  <a:cubicBezTo>
                    <a:pt x="173" y="1974"/>
                    <a:pt x="173" y="1974"/>
                    <a:pt x="173" y="1974"/>
                  </a:cubicBezTo>
                  <a:cubicBezTo>
                    <a:pt x="173" y="1971"/>
                    <a:pt x="173" y="1971"/>
                    <a:pt x="173" y="1971"/>
                  </a:cubicBezTo>
                  <a:cubicBezTo>
                    <a:pt x="173" y="1974"/>
                    <a:pt x="173" y="1974"/>
                    <a:pt x="173" y="1974"/>
                  </a:cubicBezTo>
                  <a:cubicBezTo>
                    <a:pt x="173" y="1974"/>
                    <a:pt x="173" y="1974"/>
                    <a:pt x="173" y="1974"/>
                  </a:cubicBezTo>
                  <a:cubicBezTo>
                    <a:pt x="173" y="1971"/>
                    <a:pt x="173" y="1971"/>
                    <a:pt x="173" y="1971"/>
                  </a:cubicBezTo>
                  <a:cubicBezTo>
                    <a:pt x="173" y="1974"/>
                    <a:pt x="173" y="1974"/>
                    <a:pt x="173" y="1974"/>
                  </a:cubicBezTo>
                  <a:cubicBezTo>
                    <a:pt x="173" y="1973"/>
                    <a:pt x="173" y="1973"/>
                    <a:pt x="173" y="1973"/>
                  </a:cubicBezTo>
                  <a:cubicBezTo>
                    <a:pt x="172" y="1974"/>
                    <a:pt x="172" y="1974"/>
                    <a:pt x="172" y="1974"/>
                  </a:cubicBezTo>
                  <a:cubicBezTo>
                    <a:pt x="173" y="1974"/>
                    <a:pt x="173" y="1974"/>
                    <a:pt x="173" y="1974"/>
                  </a:cubicBezTo>
                  <a:cubicBezTo>
                    <a:pt x="173" y="1973"/>
                    <a:pt x="173" y="1973"/>
                    <a:pt x="173" y="1973"/>
                  </a:cubicBezTo>
                  <a:cubicBezTo>
                    <a:pt x="172" y="1974"/>
                    <a:pt x="172" y="1974"/>
                    <a:pt x="172" y="1974"/>
                  </a:cubicBezTo>
                  <a:cubicBezTo>
                    <a:pt x="173" y="1974"/>
                    <a:pt x="173" y="1974"/>
                    <a:pt x="174" y="1975"/>
                  </a:cubicBezTo>
                  <a:cubicBezTo>
                    <a:pt x="178" y="1976"/>
                    <a:pt x="186" y="1980"/>
                    <a:pt x="195" y="1984"/>
                  </a:cubicBezTo>
                  <a:cubicBezTo>
                    <a:pt x="209" y="1991"/>
                    <a:pt x="227" y="2000"/>
                    <a:pt x="241" y="2007"/>
                  </a:cubicBezTo>
                  <a:cubicBezTo>
                    <a:pt x="249" y="2010"/>
                    <a:pt x="255" y="2014"/>
                    <a:pt x="260" y="2016"/>
                  </a:cubicBezTo>
                  <a:cubicBezTo>
                    <a:pt x="262" y="2017"/>
                    <a:pt x="264" y="2018"/>
                    <a:pt x="266" y="2018"/>
                  </a:cubicBezTo>
                  <a:cubicBezTo>
                    <a:pt x="266" y="2019"/>
                    <a:pt x="267" y="2019"/>
                    <a:pt x="268" y="2019"/>
                  </a:cubicBezTo>
                  <a:cubicBezTo>
                    <a:pt x="268" y="2020"/>
                    <a:pt x="268" y="2020"/>
                    <a:pt x="268" y="2020"/>
                  </a:cubicBezTo>
                  <a:cubicBezTo>
                    <a:pt x="269" y="2020"/>
                    <a:pt x="269" y="2020"/>
                    <a:pt x="269" y="2020"/>
                  </a:cubicBezTo>
                  <a:cubicBezTo>
                    <a:pt x="269" y="2020"/>
                    <a:pt x="269" y="2020"/>
                    <a:pt x="270" y="2020"/>
                  </a:cubicBezTo>
                  <a:cubicBezTo>
                    <a:pt x="270" y="2020"/>
                    <a:pt x="270" y="2020"/>
                    <a:pt x="271" y="2020"/>
                  </a:cubicBezTo>
                  <a:cubicBezTo>
                    <a:pt x="272" y="2019"/>
                    <a:pt x="273" y="2019"/>
                    <a:pt x="273" y="2018"/>
                  </a:cubicBezTo>
                  <a:cubicBezTo>
                    <a:pt x="273" y="2018"/>
                    <a:pt x="273" y="2018"/>
                    <a:pt x="273" y="2018"/>
                  </a:cubicBezTo>
                  <a:cubicBezTo>
                    <a:pt x="274" y="2017"/>
                    <a:pt x="274" y="2016"/>
                    <a:pt x="274" y="2016"/>
                  </a:cubicBezTo>
                  <a:cubicBezTo>
                    <a:pt x="274" y="2014"/>
                    <a:pt x="273" y="2014"/>
                    <a:pt x="273" y="2014"/>
                  </a:cubicBezTo>
                  <a:cubicBezTo>
                    <a:pt x="273" y="2013"/>
                    <a:pt x="273" y="2013"/>
                    <a:pt x="273" y="2013"/>
                  </a:cubicBezTo>
                  <a:cubicBezTo>
                    <a:pt x="272" y="2012"/>
                    <a:pt x="272" y="2012"/>
                    <a:pt x="272" y="2012"/>
                  </a:cubicBezTo>
                  <a:cubicBezTo>
                    <a:pt x="272" y="2012"/>
                    <a:pt x="271" y="2012"/>
                    <a:pt x="270" y="2011"/>
                  </a:cubicBezTo>
                  <a:cubicBezTo>
                    <a:pt x="264" y="2007"/>
                    <a:pt x="244" y="1995"/>
                    <a:pt x="225" y="1984"/>
                  </a:cubicBezTo>
                  <a:cubicBezTo>
                    <a:pt x="215" y="1978"/>
                    <a:pt x="206" y="1972"/>
                    <a:pt x="200" y="1968"/>
                  </a:cubicBezTo>
                  <a:cubicBezTo>
                    <a:pt x="196" y="1966"/>
                    <a:pt x="194" y="1964"/>
                    <a:pt x="192" y="1963"/>
                  </a:cubicBezTo>
                  <a:cubicBezTo>
                    <a:pt x="191" y="1962"/>
                    <a:pt x="190" y="1962"/>
                    <a:pt x="190" y="1961"/>
                  </a:cubicBezTo>
                  <a:cubicBezTo>
                    <a:pt x="190" y="1961"/>
                    <a:pt x="190" y="1961"/>
                    <a:pt x="190" y="1961"/>
                  </a:cubicBezTo>
                  <a:cubicBezTo>
                    <a:pt x="189" y="1961"/>
                    <a:pt x="189" y="1961"/>
                    <a:pt x="189" y="1961"/>
                  </a:cubicBezTo>
                  <a:cubicBezTo>
                    <a:pt x="188" y="1963"/>
                    <a:pt x="188" y="1963"/>
                    <a:pt x="188" y="1963"/>
                  </a:cubicBezTo>
                  <a:cubicBezTo>
                    <a:pt x="190" y="1961"/>
                    <a:pt x="190" y="1961"/>
                    <a:pt x="190" y="1961"/>
                  </a:cubicBezTo>
                  <a:cubicBezTo>
                    <a:pt x="189" y="1961"/>
                    <a:pt x="189" y="1961"/>
                    <a:pt x="189" y="1961"/>
                  </a:cubicBezTo>
                  <a:cubicBezTo>
                    <a:pt x="188" y="1963"/>
                    <a:pt x="188" y="1963"/>
                    <a:pt x="188" y="1963"/>
                  </a:cubicBezTo>
                  <a:cubicBezTo>
                    <a:pt x="190" y="1961"/>
                    <a:pt x="190" y="1961"/>
                    <a:pt x="190" y="1961"/>
                  </a:cubicBezTo>
                  <a:cubicBezTo>
                    <a:pt x="187" y="1963"/>
                    <a:pt x="187" y="1963"/>
                    <a:pt x="187" y="1963"/>
                  </a:cubicBezTo>
                  <a:cubicBezTo>
                    <a:pt x="190" y="1962"/>
                    <a:pt x="190" y="1962"/>
                    <a:pt x="190" y="1962"/>
                  </a:cubicBezTo>
                  <a:cubicBezTo>
                    <a:pt x="190" y="1961"/>
                    <a:pt x="190" y="1961"/>
                    <a:pt x="190" y="1961"/>
                  </a:cubicBezTo>
                  <a:cubicBezTo>
                    <a:pt x="187" y="1963"/>
                    <a:pt x="187" y="1963"/>
                    <a:pt x="187" y="1963"/>
                  </a:cubicBezTo>
                  <a:cubicBezTo>
                    <a:pt x="190" y="1962"/>
                    <a:pt x="190" y="1962"/>
                    <a:pt x="190" y="1962"/>
                  </a:cubicBezTo>
                  <a:cubicBezTo>
                    <a:pt x="187" y="1964"/>
                    <a:pt x="187" y="1964"/>
                    <a:pt x="187" y="1964"/>
                  </a:cubicBezTo>
                  <a:cubicBezTo>
                    <a:pt x="190" y="1964"/>
                    <a:pt x="190" y="1964"/>
                    <a:pt x="190" y="1964"/>
                  </a:cubicBezTo>
                  <a:cubicBezTo>
                    <a:pt x="190" y="1963"/>
                    <a:pt x="190" y="1962"/>
                    <a:pt x="190" y="1962"/>
                  </a:cubicBezTo>
                  <a:cubicBezTo>
                    <a:pt x="187" y="1964"/>
                    <a:pt x="187" y="1964"/>
                    <a:pt x="187" y="1964"/>
                  </a:cubicBezTo>
                  <a:cubicBezTo>
                    <a:pt x="190" y="1964"/>
                    <a:pt x="190" y="1964"/>
                    <a:pt x="190" y="1964"/>
                  </a:cubicBezTo>
                  <a:cubicBezTo>
                    <a:pt x="186" y="1964"/>
                    <a:pt x="186" y="1964"/>
                    <a:pt x="186" y="1964"/>
                  </a:cubicBezTo>
                  <a:cubicBezTo>
                    <a:pt x="190" y="1966"/>
                    <a:pt x="190" y="1966"/>
                    <a:pt x="190" y="1966"/>
                  </a:cubicBezTo>
                  <a:cubicBezTo>
                    <a:pt x="190" y="1965"/>
                    <a:pt x="190" y="1964"/>
                    <a:pt x="190" y="1964"/>
                  </a:cubicBezTo>
                  <a:cubicBezTo>
                    <a:pt x="186" y="1964"/>
                    <a:pt x="186" y="1964"/>
                    <a:pt x="186" y="1964"/>
                  </a:cubicBezTo>
                  <a:cubicBezTo>
                    <a:pt x="190" y="1966"/>
                    <a:pt x="190" y="1966"/>
                    <a:pt x="190" y="1966"/>
                  </a:cubicBezTo>
                  <a:cubicBezTo>
                    <a:pt x="186" y="1964"/>
                    <a:pt x="186" y="1964"/>
                    <a:pt x="186" y="1964"/>
                  </a:cubicBezTo>
                  <a:cubicBezTo>
                    <a:pt x="185" y="1967"/>
                    <a:pt x="185" y="1967"/>
                    <a:pt x="185" y="1967"/>
                  </a:cubicBezTo>
                  <a:cubicBezTo>
                    <a:pt x="281" y="2012"/>
                    <a:pt x="281" y="2012"/>
                    <a:pt x="281" y="2012"/>
                  </a:cubicBezTo>
                  <a:cubicBezTo>
                    <a:pt x="283" y="2013"/>
                    <a:pt x="285" y="2012"/>
                    <a:pt x="286" y="2011"/>
                  </a:cubicBezTo>
                  <a:cubicBezTo>
                    <a:pt x="286" y="2010"/>
                    <a:pt x="287" y="2009"/>
                    <a:pt x="287" y="2008"/>
                  </a:cubicBezTo>
                  <a:cubicBezTo>
                    <a:pt x="287" y="2007"/>
                    <a:pt x="286" y="2006"/>
                    <a:pt x="286" y="2006"/>
                  </a:cubicBezTo>
                  <a:cubicBezTo>
                    <a:pt x="285" y="2005"/>
                    <a:pt x="285" y="2005"/>
                    <a:pt x="285" y="2005"/>
                  </a:cubicBezTo>
                  <a:cubicBezTo>
                    <a:pt x="284" y="2004"/>
                    <a:pt x="283" y="2004"/>
                    <a:pt x="282" y="2003"/>
                  </a:cubicBezTo>
                  <a:cubicBezTo>
                    <a:pt x="278" y="2000"/>
                    <a:pt x="270" y="1996"/>
                    <a:pt x="261" y="1990"/>
                  </a:cubicBezTo>
                  <a:cubicBezTo>
                    <a:pt x="248" y="1982"/>
                    <a:pt x="231" y="1972"/>
                    <a:pt x="217" y="1964"/>
                  </a:cubicBezTo>
                  <a:cubicBezTo>
                    <a:pt x="210" y="1960"/>
                    <a:pt x="204" y="1956"/>
                    <a:pt x="200" y="1953"/>
                  </a:cubicBezTo>
                  <a:cubicBezTo>
                    <a:pt x="198" y="1952"/>
                    <a:pt x="196" y="1951"/>
                    <a:pt x="195" y="1950"/>
                  </a:cubicBezTo>
                  <a:cubicBezTo>
                    <a:pt x="195" y="1950"/>
                    <a:pt x="194" y="1949"/>
                    <a:pt x="194" y="1949"/>
                  </a:cubicBezTo>
                  <a:cubicBezTo>
                    <a:pt x="194" y="1949"/>
                    <a:pt x="194" y="1949"/>
                    <a:pt x="194" y="1949"/>
                  </a:cubicBezTo>
                  <a:cubicBezTo>
                    <a:pt x="193" y="1950"/>
                    <a:pt x="193" y="1950"/>
                    <a:pt x="193" y="1950"/>
                  </a:cubicBezTo>
                  <a:cubicBezTo>
                    <a:pt x="194" y="1949"/>
                    <a:pt x="194" y="1949"/>
                    <a:pt x="194" y="1949"/>
                  </a:cubicBezTo>
                  <a:cubicBezTo>
                    <a:pt x="194" y="1949"/>
                    <a:pt x="194" y="1949"/>
                    <a:pt x="194" y="1949"/>
                  </a:cubicBezTo>
                  <a:cubicBezTo>
                    <a:pt x="193" y="1950"/>
                    <a:pt x="193" y="1950"/>
                    <a:pt x="193" y="1950"/>
                  </a:cubicBezTo>
                  <a:cubicBezTo>
                    <a:pt x="194" y="1949"/>
                    <a:pt x="194" y="1949"/>
                    <a:pt x="194" y="1949"/>
                  </a:cubicBezTo>
                  <a:cubicBezTo>
                    <a:pt x="191" y="1951"/>
                    <a:pt x="191" y="1951"/>
                    <a:pt x="191" y="1951"/>
                  </a:cubicBezTo>
                  <a:cubicBezTo>
                    <a:pt x="195" y="1951"/>
                    <a:pt x="195" y="1951"/>
                    <a:pt x="195" y="1951"/>
                  </a:cubicBezTo>
                  <a:cubicBezTo>
                    <a:pt x="195" y="1950"/>
                    <a:pt x="194" y="1950"/>
                    <a:pt x="194" y="1949"/>
                  </a:cubicBezTo>
                  <a:cubicBezTo>
                    <a:pt x="191" y="1951"/>
                    <a:pt x="191" y="1951"/>
                    <a:pt x="191" y="1951"/>
                  </a:cubicBezTo>
                  <a:cubicBezTo>
                    <a:pt x="195" y="1951"/>
                    <a:pt x="195" y="1951"/>
                    <a:pt x="195" y="1951"/>
                  </a:cubicBezTo>
                  <a:cubicBezTo>
                    <a:pt x="191" y="1951"/>
                    <a:pt x="191" y="1951"/>
                    <a:pt x="191" y="1951"/>
                  </a:cubicBezTo>
                  <a:cubicBezTo>
                    <a:pt x="194" y="1953"/>
                    <a:pt x="194" y="1953"/>
                    <a:pt x="194" y="1953"/>
                  </a:cubicBezTo>
                  <a:cubicBezTo>
                    <a:pt x="195" y="1953"/>
                    <a:pt x="195" y="1952"/>
                    <a:pt x="195" y="1951"/>
                  </a:cubicBezTo>
                  <a:cubicBezTo>
                    <a:pt x="191" y="1951"/>
                    <a:pt x="191" y="1951"/>
                    <a:pt x="191" y="1951"/>
                  </a:cubicBezTo>
                  <a:cubicBezTo>
                    <a:pt x="194" y="1953"/>
                    <a:pt x="194" y="1953"/>
                    <a:pt x="194" y="1953"/>
                  </a:cubicBezTo>
                  <a:cubicBezTo>
                    <a:pt x="191" y="1951"/>
                    <a:pt x="191" y="1951"/>
                    <a:pt x="191" y="1951"/>
                  </a:cubicBezTo>
                  <a:cubicBezTo>
                    <a:pt x="189" y="1955"/>
                    <a:pt x="189" y="1955"/>
                    <a:pt x="189" y="1955"/>
                  </a:cubicBezTo>
                  <a:cubicBezTo>
                    <a:pt x="189" y="1955"/>
                    <a:pt x="216" y="1968"/>
                    <a:pt x="243" y="1981"/>
                  </a:cubicBezTo>
                  <a:cubicBezTo>
                    <a:pt x="256" y="1988"/>
                    <a:pt x="270" y="1995"/>
                    <a:pt x="281" y="2000"/>
                  </a:cubicBezTo>
                  <a:cubicBezTo>
                    <a:pt x="286" y="2002"/>
                    <a:pt x="291" y="2004"/>
                    <a:pt x="294" y="2006"/>
                  </a:cubicBezTo>
                  <a:cubicBezTo>
                    <a:pt x="296" y="2007"/>
                    <a:pt x="297" y="2007"/>
                    <a:pt x="298" y="2008"/>
                  </a:cubicBezTo>
                  <a:cubicBezTo>
                    <a:pt x="299" y="2008"/>
                    <a:pt x="300" y="2008"/>
                    <a:pt x="300" y="2008"/>
                  </a:cubicBezTo>
                  <a:cubicBezTo>
                    <a:pt x="301" y="2008"/>
                    <a:pt x="301" y="2008"/>
                    <a:pt x="302" y="2009"/>
                  </a:cubicBezTo>
                  <a:cubicBezTo>
                    <a:pt x="302" y="2009"/>
                    <a:pt x="303" y="2009"/>
                    <a:pt x="303" y="2008"/>
                  </a:cubicBezTo>
                  <a:cubicBezTo>
                    <a:pt x="304" y="2008"/>
                    <a:pt x="305" y="2008"/>
                    <a:pt x="305" y="2007"/>
                  </a:cubicBezTo>
                  <a:cubicBezTo>
                    <a:pt x="306" y="2006"/>
                    <a:pt x="306" y="2005"/>
                    <a:pt x="306" y="2004"/>
                  </a:cubicBezTo>
                  <a:cubicBezTo>
                    <a:pt x="306" y="2002"/>
                    <a:pt x="305" y="2002"/>
                    <a:pt x="304" y="2001"/>
                  </a:cubicBezTo>
                  <a:cubicBezTo>
                    <a:pt x="304" y="2001"/>
                    <a:pt x="303" y="2000"/>
                    <a:pt x="300" y="1999"/>
                  </a:cubicBezTo>
                  <a:cubicBezTo>
                    <a:pt x="291" y="1993"/>
                    <a:pt x="268" y="1979"/>
                    <a:pt x="247" y="1966"/>
                  </a:cubicBezTo>
                  <a:cubicBezTo>
                    <a:pt x="236" y="1960"/>
                    <a:pt x="227" y="1954"/>
                    <a:pt x="219" y="1949"/>
                  </a:cubicBezTo>
                  <a:cubicBezTo>
                    <a:pt x="216" y="1947"/>
                    <a:pt x="213" y="1945"/>
                    <a:pt x="211" y="1944"/>
                  </a:cubicBezTo>
                  <a:cubicBezTo>
                    <a:pt x="210" y="1943"/>
                    <a:pt x="209" y="1942"/>
                    <a:pt x="209" y="1942"/>
                  </a:cubicBezTo>
                  <a:cubicBezTo>
                    <a:pt x="209" y="1942"/>
                    <a:pt x="209" y="1942"/>
                    <a:pt x="209" y="1942"/>
                  </a:cubicBezTo>
                  <a:cubicBezTo>
                    <a:pt x="209" y="1942"/>
                    <a:pt x="209" y="1942"/>
                    <a:pt x="209" y="1942"/>
                  </a:cubicBezTo>
                  <a:cubicBezTo>
                    <a:pt x="207" y="1943"/>
                    <a:pt x="207" y="1943"/>
                    <a:pt x="207" y="1943"/>
                  </a:cubicBezTo>
                  <a:cubicBezTo>
                    <a:pt x="209" y="1942"/>
                    <a:pt x="209" y="1942"/>
                    <a:pt x="209" y="1942"/>
                  </a:cubicBezTo>
                  <a:cubicBezTo>
                    <a:pt x="209" y="1942"/>
                    <a:pt x="209" y="1942"/>
                    <a:pt x="209" y="1942"/>
                  </a:cubicBezTo>
                  <a:cubicBezTo>
                    <a:pt x="207" y="1943"/>
                    <a:pt x="207" y="1943"/>
                    <a:pt x="207" y="1943"/>
                  </a:cubicBezTo>
                  <a:cubicBezTo>
                    <a:pt x="209" y="1942"/>
                    <a:pt x="209" y="1942"/>
                    <a:pt x="209" y="1942"/>
                  </a:cubicBezTo>
                  <a:cubicBezTo>
                    <a:pt x="206" y="1944"/>
                    <a:pt x="206" y="1944"/>
                    <a:pt x="206" y="1944"/>
                  </a:cubicBezTo>
                  <a:cubicBezTo>
                    <a:pt x="209" y="1943"/>
                    <a:pt x="209" y="1943"/>
                    <a:pt x="209" y="1943"/>
                  </a:cubicBezTo>
                  <a:cubicBezTo>
                    <a:pt x="209" y="1942"/>
                    <a:pt x="209" y="1942"/>
                    <a:pt x="209" y="1942"/>
                  </a:cubicBezTo>
                  <a:cubicBezTo>
                    <a:pt x="206" y="1944"/>
                    <a:pt x="206" y="1944"/>
                    <a:pt x="206" y="1944"/>
                  </a:cubicBezTo>
                  <a:cubicBezTo>
                    <a:pt x="209" y="1943"/>
                    <a:pt x="209" y="1943"/>
                    <a:pt x="209" y="1943"/>
                  </a:cubicBezTo>
                  <a:cubicBezTo>
                    <a:pt x="206" y="1944"/>
                    <a:pt x="206" y="1944"/>
                    <a:pt x="206" y="1944"/>
                  </a:cubicBezTo>
                  <a:cubicBezTo>
                    <a:pt x="209" y="1944"/>
                    <a:pt x="209" y="1944"/>
                    <a:pt x="209" y="1944"/>
                  </a:cubicBezTo>
                  <a:cubicBezTo>
                    <a:pt x="209" y="1943"/>
                    <a:pt x="209" y="1943"/>
                    <a:pt x="209" y="1943"/>
                  </a:cubicBezTo>
                  <a:cubicBezTo>
                    <a:pt x="206" y="1944"/>
                    <a:pt x="206" y="1944"/>
                    <a:pt x="206" y="1944"/>
                  </a:cubicBezTo>
                  <a:cubicBezTo>
                    <a:pt x="209" y="1944"/>
                    <a:pt x="209" y="1944"/>
                    <a:pt x="209" y="1944"/>
                  </a:cubicBezTo>
                  <a:cubicBezTo>
                    <a:pt x="206" y="1944"/>
                    <a:pt x="206" y="1944"/>
                    <a:pt x="206" y="1944"/>
                  </a:cubicBezTo>
                  <a:cubicBezTo>
                    <a:pt x="209" y="1946"/>
                    <a:pt x="209" y="1946"/>
                    <a:pt x="209" y="1946"/>
                  </a:cubicBezTo>
                  <a:cubicBezTo>
                    <a:pt x="209" y="1946"/>
                    <a:pt x="209" y="1945"/>
                    <a:pt x="209" y="1944"/>
                  </a:cubicBezTo>
                  <a:cubicBezTo>
                    <a:pt x="206" y="1944"/>
                    <a:pt x="206" y="1944"/>
                    <a:pt x="206" y="1944"/>
                  </a:cubicBezTo>
                  <a:cubicBezTo>
                    <a:pt x="209" y="1946"/>
                    <a:pt x="209" y="1946"/>
                    <a:pt x="209" y="1946"/>
                  </a:cubicBezTo>
                  <a:cubicBezTo>
                    <a:pt x="205" y="1944"/>
                    <a:pt x="205" y="1944"/>
                    <a:pt x="205" y="1944"/>
                  </a:cubicBezTo>
                  <a:cubicBezTo>
                    <a:pt x="204" y="1948"/>
                    <a:pt x="204" y="1948"/>
                    <a:pt x="204" y="1948"/>
                  </a:cubicBezTo>
                  <a:cubicBezTo>
                    <a:pt x="204" y="1948"/>
                    <a:pt x="231" y="1961"/>
                    <a:pt x="258" y="1973"/>
                  </a:cubicBezTo>
                  <a:cubicBezTo>
                    <a:pt x="272" y="1980"/>
                    <a:pt x="286" y="1986"/>
                    <a:pt x="297" y="1991"/>
                  </a:cubicBezTo>
                  <a:cubicBezTo>
                    <a:pt x="302" y="1994"/>
                    <a:pt x="306" y="1996"/>
                    <a:pt x="309" y="1997"/>
                  </a:cubicBezTo>
                  <a:cubicBezTo>
                    <a:pt x="311" y="1998"/>
                    <a:pt x="312" y="1998"/>
                    <a:pt x="313" y="1999"/>
                  </a:cubicBezTo>
                  <a:cubicBezTo>
                    <a:pt x="314" y="1999"/>
                    <a:pt x="314" y="1999"/>
                    <a:pt x="315" y="1999"/>
                  </a:cubicBezTo>
                  <a:cubicBezTo>
                    <a:pt x="315" y="1999"/>
                    <a:pt x="315" y="1999"/>
                    <a:pt x="315" y="1999"/>
                  </a:cubicBezTo>
                  <a:cubicBezTo>
                    <a:pt x="316" y="2000"/>
                    <a:pt x="316" y="2000"/>
                    <a:pt x="316" y="2000"/>
                  </a:cubicBezTo>
                  <a:cubicBezTo>
                    <a:pt x="316" y="2000"/>
                    <a:pt x="316" y="2000"/>
                    <a:pt x="316" y="2000"/>
                  </a:cubicBezTo>
                  <a:cubicBezTo>
                    <a:pt x="317" y="2000"/>
                    <a:pt x="317" y="2000"/>
                    <a:pt x="318" y="1999"/>
                  </a:cubicBezTo>
                  <a:cubicBezTo>
                    <a:pt x="318" y="1999"/>
                    <a:pt x="318" y="1999"/>
                    <a:pt x="319" y="1999"/>
                  </a:cubicBezTo>
                  <a:cubicBezTo>
                    <a:pt x="319" y="1999"/>
                    <a:pt x="319" y="1998"/>
                    <a:pt x="320" y="1998"/>
                  </a:cubicBezTo>
                  <a:cubicBezTo>
                    <a:pt x="320" y="1997"/>
                    <a:pt x="321" y="1996"/>
                    <a:pt x="320" y="1995"/>
                  </a:cubicBezTo>
                  <a:cubicBezTo>
                    <a:pt x="320" y="1994"/>
                    <a:pt x="319" y="1993"/>
                    <a:pt x="319" y="1992"/>
                  </a:cubicBezTo>
                  <a:cubicBezTo>
                    <a:pt x="219" y="1930"/>
                    <a:pt x="219" y="1930"/>
                    <a:pt x="219" y="1930"/>
                  </a:cubicBezTo>
                  <a:cubicBezTo>
                    <a:pt x="216" y="1933"/>
                    <a:pt x="216" y="1933"/>
                    <a:pt x="216" y="1933"/>
                  </a:cubicBezTo>
                  <a:cubicBezTo>
                    <a:pt x="220" y="1935"/>
                    <a:pt x="220" y="1935"/>
                    <a:pt x="220" y="1935"/>
                  </a:cubicBezTo>
                  <a:cubicBezTo>
                    <a:pt x="217" y="1933"/>
                    <a:pt x="217" y="1933"/>
                    <a:pt x="217" y="1933"/>
                  </a:cubicBezTo>
                  <a:cubicBezTo>
                    <a:pt x="218" y="1937"/>
                    <a:pt x="218" y="1937"/>
                    <a:pt x="218" y="1937"/>
                  </a:cubicBezTo>
                  <a:cubicBezTo>
                    <a:pt x="218" y="1937"/>
                    <a:pt x="219" y="1936"/>
                    <a:pt x="220" y="1935"/>
                  </a:cubicBezTo>
                  <a:cubicBezTo>
                    <a:pt x="217" y="1933"/>
                    <a:pt x="217" y="1933"/>
                    <a:pt x="217" y="1933"/>
                  </a:cubicBezTo>
                  <a:cubicBezTo>
                    <a:pt x="218" y="1937"/>
                    <a:pt x="218" y="1937"/>
                    <a:pt x="218" y="1937"/>
                  </a:cubicBezTo>
                  <a:cubicBezTo>
                    <a:pt x="217" y="1934"/>
                    <a:pt x="217" y="1934"/>
                    <a:pt x="217" y="1934"/>
                  </a:cubicBezTo>
                  <a:cubicBezTo>
                    <a:pt x="217" y="1937"/>
                    <a:pt x="217" y="1937"/>
                    <a:pt x="217" y="1937"/>
                  </a:cubicBezTo>
                  <a:cubicBezTo>
                    <a:pt x="217" y="1937"/>
                    <a:pt x="217" y="1937"/>
                    <a:pt x="218" y="1937"/>
                  </a:cubicBezTo>
                  <a:cubicBezTo>
                    <a:pt x="217" y="1934"/>
                    <a:pt x="217" y="1934"/>
                    <a:pt x="217" y="1934"/>
                  </a:cubicBezTo>
                  <a:cubicBezTo>
                    <a:pt x="217" y="1937"/>
                    <a:pt x="217" y="1937"/>
                    <a:pt x="217" y="1937"/>
                  </a:cubicBezTo>
                  <a:cubicBezTo>
                    <a:pt x="217" y="1936"/>
                    <a:pt x="217" y="1936"/>
                    <a:pt x="217" y="1936"/>
                  </a:cubicBezTo>
                  <a:cubicBezTo>
                    <a:pt x="217" y="1937"/>
                    <a:pt x="217" y="1937"/>
                    <a:pt x="217" y="1937"/>
                  </a:cubicBezTo>
                  <a:cubicBezTo>
                    <a:pt x="217" y="1937"/>
                    <a:pt x="217" y="1937"/>
                    <a:pt x="217" y="1937"/>
                  </a:cubicBezTo>
                  <a:cubicBezTo>
                    <a:pt x="217" y="1936"/>
                    <a:pt x="217" y="1936"/>
                    <a:pt x="217" y="1936"/>
                  </a:cubicBezTo>
                  <a:cubicBezTo>
                    <a:pt x="217" y="1937"/>
                    <a:pt x="217" y="1937"/>
                    <a:pt x="217" y="1937"/>
                  </a:cubicBezTo>
                  <a:cubicBezTo>
                    <a:pt x="217" y="1937"/>
                    <a:pt x="218" y="1937"/>
                    <a:pt x="219" y="1938"/>
                  </a:cubicBezTo>
                  <a:cubicBezTo>
                    <a:pt x="224" y="1939"/>
                    <a:pt x="233" y="1944"/>
                    <a:pt x="244" y="1949"/>
                  </a:cubicBezTo>
                  <a:cubicBezTo>
                    <a:pt x="262" y="1957"/>
                    <a:pt x="283" y="1967"/>
                    <a:pt x="300" y="1976"/>
                  </a:cubicBezTo>
                  <a:cubicBezTo>
                    <a:pt x="309" y="1980"/>
                    <a:pt x="316" y="1984"/>
                    <a:pt x="322" y="1986"/>
                  </a:cubicBezTo>
                  <a:cubicBezTo>
                    <a:pt x="327" y="1989"/>
                    <a:pt x="330" y="1991"/>
                    <a:pt x="330" y="1991"/>
                  </a:cubicBezTo>
                  <a:cubicBezTo>
                    <a:pt x="332" y="1991"/>
                    <a:pt x="334" y="1991"/>
                    <a:pt x="335" y="1989"/>
                  </a:cubicBezTo>
                  <a:cubicBezTo>
                    <a:pt x="337" y="1987"/>
                    <a:pt x="336" y="1985"/>
                    <a:pt x="334" y="1984"/>
                  </a:cubicBezTo>
                  <a:cubicBezTo>
                    <a:pt x="230" y="1918"/>
                    <a:pt x="230" y="1918"/>
                    <a:pt x="230" y="1918"/>
                  </a:cubicBezTo>
                  <a:cubicBezTo>
                    <a:pt x="228" y="1922"/>
                    <a:pt x="228" y="1922"/>
                    <a:pt x="228" y="1922"/>
                  </a:cubicBezTo>
                  <a:cubicBezTo>
                    <a:pt x="231" y="1924"/>
                    <a:pt x="231" y="1924"/>
                    <a:pt x="231" y="1924"/>
                  </a:cubicBezTo>
                  <a:cubicBezTo>
                    <a:pt x="228" y="1922"/>
                    <a:pt x="228" y="1922"/>
                    <a:pt x="228" y="1922"/>
                  </a:cubicBezTo>
                  <a:cubicBezTo>
                    <a:pt x="229" y="1926"/>
                    <a:pt x="229" y="1926"/>
                    <a:pt x="229" y="1926"/>
                  </a:cubicBezTo>
                  <a:cubicBezTo>
                    <a:pt x="229" y="1925"/>
                    <a:pt x="230" y="1925"/>
                    <a:pt x="231" y="1924"/>
                  </a:cubicBezTo>
                  <a:cubicBezTo>
                    <a:pt x="228" y="1922"/>
                    <a:pt x="228" y="1922"/>
                    <a:pt x="228" y="1922"/>
                  </a:cubicBezTo>
                  <a:cubicBezTo>
                    <a:pt x="229" y="1926"/>
                    <a:pt x="229" y="1926"/>
                    <a:pt x="229" y="1926"/>
                  </a:cubicBezTo>
                  <a:cubicBezTo>
                    <a:pt x="228" y="1922"/>
                    <a:pt x="228" y="1922"/>
                    <a:pt x="228" y="1922"/>
                  </a:cubicBezTo>
                  <a:cubicBezTo>
                    <a:pt x="228" y="1926"/>
                    <a:pt x="228" y="1926"/>
                    <a:pt x="228" y="1926"/>
                  </a:cubicBezTo>
                  <a:cubicBezTo>
                    <a:pt x="228" y="1926"/>
                    <a:pt x="228" y="1926"/>
                    <a:pt x="229" y="1926"/>
                  </a:cubicBezTo>
                  <a:cubicBezTo>
                    <a:pt x="228" y="1922"/>
                    <a:pt x="228" y="1922"/>
                    <a:pt x="228" y="1922"/>
                  </a:cubicBezTo>
                  <a:cubicBezTo>
                    <a:pt x="228" y="1926"/>
                    <a:pt x="228" y="1926"/>
                    <a:pt x="228" y="1926"/>
                  </a:cubicBezTo>
                  <a:cubicBezTo>
                    <a:pt x="228" y="1923"/>
                    <a:pt x="228" y="1923"/>
                    <a:pt x="228" y="1923"/>
                  </a:cubicBezTo>
                  <a:cubicBezTo>
                    <a:pt x="227" y="1926"/>
                    <a:pt x="227" y="1926"/>
                    <a:pt x="227" y="1926"/>
                  </a:cubicBezTo>
                  <a:cubicBezTo>
                    <a:pt x="228" y="1926"/>
                    <a:pt x="228" y="1926"/>
                    <a:pt x="228" y="1926"/>
                  </a:cubicBezTo>
                  <a:cubicBezTo>
                    <a:pt x="228" y="1923"/>
                    <a:pt x="228" y="1923"/>
                    <a:pt x="228" y="1923"/>
                  </a:cubicBezTo>
                  <a:cubicBezTo>
                    <a:pt x="227" y="1926"/>
                    <a:pt x="227" y="1926"/>
                    <a:pt x="227" y="1926"/>
                  </a:cubicBezTo>
                  <a:cubicBezTo>
                    <a:pt x="228" y="1926"/>
                    <a:pt x="228" y="1926"/>
                    <a:pt x="228" y="1926"/>
                  </a:cubicBezTo>
                  <a:cubicBezTo>
                    <a:pt x="228" y="1926"/>
                    <a:pt x="229" y="1926"/>
                    <a:pt x="230" y="1927"/>
                  </a:cubicBezTo>
                  <a:cubicBezTo>
                    <a:pt x="235" y="1929"/>
                    <a:pt x="245" y="1933"/>
                    <a:pt x="257" y="1939"/>
                  </a:cubicBezTo>
                  <a:cubicBezTo>
                    <a:pt x="274" y="1947"/>
                    <a:pt x="296" y="1958"/>
                    <a:pt x="313" y="1967"/>
                  </a:cubicBezTo>
                  <a:cubicBezTo>
                    <a:pt x="322" y="1971"/>
                    <a:pt x="329" y="1975"/>
                    <a:pt x="335" y="1978"/>
                  </a:cubicBezTo>
                  <a:cubicBezTo>
                    <a:pt x="340" y="1980"/>
                    <a:pt x="343" y="1982"/>
                    <a:pt x="343" y="1982"/>
                  </a:cubicBezTo>
                  <a:cubicBezTo>
                    <a:pt x="345" y="1983"/>
                    <a:pt x="348" y="1982"/>
                    <a:pt x="349" y="1981"/>
                  </a:cubicBezTo>
                  <a:cubicBezTo>
                    <a:pt x="349" y="1980"/>
                    <a:pt x="349" y="1979"/>
                    <a:pt x="349" y="1978"/>
                  </a:cubicBezTo>
                  <a:cubicBezTo>
                    <a:pt x="349" y="1977"/>
                    <a:pt x="349" y="1977"/>
                    <a:pt x="349" y="1976"/>
                  </a:cubicBezTo>
                  <a:cubicBezTo>
                    <a:pt x="348" y="1975"/>
                    <a:pt x="348" y="1975"/>
                    <a:pt x="347" y="1975"/>
                  </a:cubicBezTo>
                  <a:cubicBezTo>
                    <a:pt x="346" y="1974"/>
                    <a:pt x="346" y="1973"/>
                    <a:pt x="344" y="1972"/>
                  </a:cubicBezTo>
                  <a:cubicBezTo>
                    <a:pt x="339" y="1969"/>
                    <a:pt x="331" y="1963"/>
                    <a:pt x="320" y="1957"/>
                  </a:cubicBezTo>
                  <a:cubicBezTo>
                    <a:pt x="304" y="1947"/>
                    <a:pt x="284" y="1935"/>
                    <a:pt x="268" y="1925"/>
                  </a:cubicBezTo>
                  <a:cubicBezTo>
                    <a:pt x="260" y="1920"/>
                    <a:pt x="252" y="1916"/>
                    <a:pt x="247" y="1913"/>
                  </a:cubicBezTo>
                  <a:cubicBezTo>
                    <a:pt x="245" y="1912"/>
                    <a:pt x="243" y="1910"/>
                    <a:pt x="242" y="1909"/>
                  </a:cubicBezTo>
                  <a:cubicBezTo>
                    <a:pt x="241" y="1909"/>
                    <a:pt x="240" y="1909"/>
                    <a:pt x="240" y="1908"/>
                  </a:cubicBezTo>
                  <a:cubicBezTo>
                    <a:pt x="240" y="1908"/>
                    <a:pt x="240" y="1908"/>
                    <a:pt x="240" y="1908"/>
                  </a:cubicBezTo>
                  <a:cubicBezTo>
                    <a:pt x="240" y="1908"/>
                    <a:pt x="240" y="1908"/>
                    <a:pt x="240" y="1908"/>
                  </a:cubicBezTo>
                  <a:cubicBezTo>
                    <a:pt x="239" y="1910"/>
                    <a:pt x="239" y="1910"/>
                    <a:pt x="239" y="1910"/>
                  </a:cubicBezTo>
                  <a:cubicBezTo>
                    <a:pt x="240" y="1909"/>
                    <a:pt x="240" y="1909"/>
                    <a:pt x="240" y="1909"/>
                  </a:cubicBezTo>
                  <a:cubicBezTo>
                    <a:pt x="240" y="1908"/>
                    <a:pt x="240" y="1908"/>
                    <a:pt x="240" y="1908"/>
                  </a:cubicBezTo>
                  <a:cubicBezTo>
                    <a:pt x="239" y="1910"/>
                    <a:pt x="239" y="1910"/>
                    <a:pt x="239" y="1910"/>
                  </a:cubicBezTo>
                  <a:cubicBezTo>
                    <a:pt x="240" y="1909"/>
                    <a:pt x="240" y="1909"/>
                    <a:pt x="240" y="1909"/>
                  </a:cubicBezTo>
                  <a:cubicBezTo>
                    <a:pt x="238" y="1911"/>
                    <a:pt x="238" y="1911"/>
                    <a:pt x="238" y="1911"/>
                  </a:cubicBezTo>
                  <a:cubicBezTo>
                    <a:pt x="241" y="1909"/>
                    <a:pt x="241" y="1909"/>
                    <a:pt x="241" y="1909"/>
                  </a:cubicBezTo>
                  <a:cubicBezTo>
                    <a:pt x="240" y="1909"/>
                    <a:pt x="240" y="1909"/>
                    <a:pt x="240" y="1909"/>
                  </a:cubicBezTo>
                  <a:cubicBezTo>
                    <a:pt x="238" y="1911"/>
                    <a:pt x="238" y="1911"/>
                    <a:pt x="238" y="1911"/>
                  </a:cubicBezTo>
                  <a:cubicBezTo>
                    <a:pt x="241" y="1909"/>
                    <a:pt x="241" y="1909"/>
                    <a:pt x="241" y="1909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41" y="1911"/>
                    <a:pt x="241" y="1911"/>
                    <a:pt x="241" y="1911"/>
                  </a:cubicBezTo>
                  <a:cubicBezTo>
                    <a:pt x="241" y="1910"/>
                    <a:pt x="241" y="1910"/>
                    <a:pt x="241" y="1909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41" y="1911"/>
                    <a:pt x="241" y="1911"/>
                    <a:pt x="241" y="1911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41" y="1913"/>
                    <a:pt x="241" y="1913"/>
                    <a:pt x="241" y="1913"/>
                  </a:cubicBezTo>
                  <a:cubicBezTo>
                    <a:pt x="241" y="1913"/>
                    <a:pt x="241" y="1912"/>
                    <a:pt x="241" y="1911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41" y="1913"/>
                    <a:pt x="241" y="1913"/>
                    <a:pt x="241" y="1913"/>
                  </a:cubicBezTo>
                  <a:cubicBezTo>
                    <a:pt x="241" y="1913"/>
                    <a:pt x="241" y="1913"/>
                    <a:pt x="241" y="1913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39" y="1915"/>
                    <a:pt x="239" y="1915"/>
                    <a:pt x="239" y="1915"/>
                  </a:cubicBezTo>
                  <a:cubicBezTo>
                    <a:pt x="239" y="1915"/>
                    <a:pt x="240" y="1914"/>
                    <a:pt x="241" y="1913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39" y="1915"/>
                    <a:pt x="239" y="1915"/>
                    <a:pt x="239" y="1915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37" y="1915"/>
                    <a:pt x="237" y="1915"/>
                    <a:pt x="237" y="1915"/>
                  </a:cubicBezTo>
                  <a:cubicBezTo>
                    <a:pt x="238" y="1915"/>
                    <a:pt x="238" y="1915"/>
                    <a:pt x="239" y="1915"/>
                  </a:cubicBezTo>
                  <a:cubicBezTo>
                    <a:pt x="237" y="1911"/>
                    <a:pt x="237" y="1911"/>
                    <a:pt x="237" y="1911"/>
                  </a:cubicBezTo>
                  <a:cubicBezTo>
                    <a:pt x="237" y="1915"/>
                    <a:pt x="237" y="1915"/>
                    <a:pt x="237" y="1915"/>
                  </a:cubicBezTo>
                  <a:cubicBezTo>
                    <a:pt x="237" y="1912"/>
                    <a:pt x="237" y="1912"/>
                    <a:pt x="237" y="1912"/>
                  </a:cubicBezTo>
                  <a:cubicBezTo>
                    <a:pt x="237" y="1915"/>
                    <a:pt x="237" y="1915"/>
                    <a:pt x="237" y="1915"/>
                  </a:cubicBezTo>
                  <a:cubicBezTo>
                    <a:pt x="237" y="1915"/>
                    <a:pt x="237" y="1915"/>
                    <a:pt x="237" y="1915"/>
                  </a:cubicBezTo>
                  <a:cubicBezTo>
                    <a:pt x="237" y="1912"/>
                    <a:pt x="237" y="1912"/>
                    <a:pt x="237" y="1912"/>
                  </a:cubicBezTo>
                  <a:cubicBezTo>
                    <a:pt x="237" y="1915"/>
                    <a:pt x="237" y="1915"/>
                    <a:pt x="237" y="1915"/>
                  </a:cubicBezTo>
                  <a:cubicBezTo>
                    <a:pt x="237" y="1915"/>
                    <a:pt x="237" y="1915"/>
                    <a:pt x="237" y="1915"/>
                  </a:cubicBezTo>
                  <a:cubicBezTo>
                    <a:pt x="237" y="1915"/>
                    <a:pt x="238" y="1915"/>
                    <a:pt x="239" y="1916"/>
                  </a:cubicBezTo>
                  <a:cubicBezTo>
                    <a:pt x="244" y="1918"/>
                    <a:pt x="254" y="1923"/>
                    <a:pt x="266" y="1928"/>
                  </a:cubicBezTo>
                  <a:cubicBezTo>
                    <a:pt x="284" y="1937"/>
                    <a:pt x="307" y="1949"/>
                    <a:pt x="325" y="1958"/>
                  </a:cubicBezTo>
                  <a:cubicBezTo>
                    <a:pt x="335" y="1962"/>
                    <a:pt x="343" y="1966"/>
                    <a:pt x="349" y="1969"/>
                  </a:cubicBezTo>
                  <a:cubicBezTo>
                    <a:pt x="352" y="1971"/>
                    <a:pt x="354" y="1972"/>
                    <a:pt x="356" y="1973"/>
                  </a:cubicBezTo>
                  <a:cubicBezTo>
                    <a:pt x="357" y="1973"/>
                    <a:pt x="358" y="1973"/>
                    <a:pt x="358" y="1974"/>
                  </a:cubicBezTo>
                  <a:cubicBezTo>
                    <a:pt x="359" y="1974"/>
                    <a:pt x="359" y="1974"/>
                    <a:pt x="359" y="1974"/>
                  </a:cubicBezTo>
                  <a:cubicBezTo>
                    <a:pt x="359" y="1974"/>
                    <a:pt x="359" y="1974"/>
                    <a:pt x="359" y="1974"/>
                  </a:cubicBezTo>
                  <a:cubicBezTo>
                    <a:pt x="360" y="1974"/>
                    <a:pt x="360" y="1974"/>
                    <a:pt x="361" y="1974"/>
                  </a:cubicBezTo>
                  <a:cubicBezTo>
                    <a:pt x="361" y="1974"/>
                    <a:pt x="361" y="1974"/>
                    <a:pt x="362" y="1974"/>
                  </a:cubicBezTo>
                  <a:cubicBezTo>
                    <a:pt x="362" y="1974"/>
                    <a:pt x="363" y="1973"/>
                    <a:pt x="364" y="1972"/>
                  </a:cubicBezTo>
                  <a:cubicBezTo>
                    <a:pt x="365" y="1971"/>
                    <a:pt x="365" y="1970"/>
                    <a:pt x="364" y="1969"/>
                  </a:cubicBezTo>
                  <a:cubicBezTo>
                    <a:pt x="364" y="1968"/>
                    <a:pt x="364" y="1967"/>
                    <a:pt x="363" y="1967"/>
                  </a:cubicBezTo>
                  <a:cubicBezTo>
                    <a:pt x="251" y="1897"/>
                    <a:pt x="251" y="1897"/>
                    <a:pt x="251" y="1897"/>
                  </a:cubicBezTo>
                  <a:cubicBezTo>
                    <a:pt x="249" y="1901"/>
                    <a:pt x="249" y="1901"/>
                    <a:pt x="249" y="1901"/>
                  </a:cubicBezTo>
                  <a:cubicBezTo>
                    <a:pt x="252" y="1903"/>
                    <a:pt x="252" y="1903"/>
                    <a:pt x="252" y="1903"/>
                  </a:cubicBezTo>
                  <a:cubicBezTo>
                    <a:pt x="249" y="1901"/>
                    <a:pt x="249" y="1901"/>
                    <a:pt x="249" y="1901"/>
                  </a:cubicBezTo>
                  <a:cubicBezTo>
                    <a:pt x="250" y="1904"/>
                    <a:pt x="250" y="1904"/>
                    <a:pt x="250" y="1904"/>
                  </a:cubicBezTo>
                  <a:cubicBezTo>
                    <a:pt x="251" y="1904"/>
                    <a:pt x="252" y="1904"/>
                    <a:pt x="252" y="1903"/>
                  </a:cubicBezTo>
                  <a:cubicBezTo>
                    <a:pt x="249" y="1901"/>
                    <a:pt x="249" y="1901"/>
                    <a:pt x="249" y="1901"/>
                  </a:cubicBezTo>
                  <a:cubicBezTo>
                    <a:pt x="250" y="1904"/>
                    <a:pt x="250" y="1904"/>
                    <a:pt x="250" y="1904"/>
                  </a:cubicBezTo>
                  <a:cubicBezTo>
                    <a:pt x="249" y="1901"/>
                    <a:pt x="249" y="1901"/>
                    <a:pt x="249" y="1901"/>
                  </a:cubicBezTo>
                  <a:cubicBezTo>
                    <a:pt x="249" y="1904"/>
                    <a:pt x="249" y="1904"/>
                    <a:pt x="249" y="1904"/>
                  </a:cubicBezTo>
                  <a:cubicBezTo>
                    <a:pt x="249" y="1904"/>
                    <a:pt x="250" y="1904"/>
                    <a:pt x="250" y="1904"/>
                  </a:cubicBezTo>
                  <a:cubicBezTo>
                    <a:pt x="249" y="1901"/>
                    <a:pt x="249" y="1901"/>
                    <a:pt x="249" y="1901"/>
                  </a:cubicBezTo>
                  <a:cubicBezTo>
                    <a:pt x="249" y="1904"/>
                    <a:pt x="249" y="1904"/>
                    <a:pt x="249" y="1904"/>
                  </a:cubicBezTo>
                  <a:cubicBezTo>
                    <a:pt x="249" y="1902"/>
                    <a:pt x="249" y="1902"/>
                    <a:pt x="249" y="1902"/>
                  </a:cubicBezTo>
                  <a:cubicBezTo>
                    <a:pt x="249" y="1904"/>
                    <a:pt x="249" y="1904"/>
                    <a:pt x="249" y="1904"/>
                  </a:cubicBezTo>
                  <a:cubicBezTo>
                    <a:pt x="249" y="1904"/>
                    <a:pt x="249" y="1904"/>
                    <a:pt x="249" y="1904"/>
                  </a:cubicBezTo>
                  <a:cubicBezTo>
                    <a:pt x="249" y="1902"/>
                    <a:pt x="249" y="1902"/>
                    <a:pt x="249" y="1902"/>
                  </a:cubicBezTo>
                  <a:cubicBezTo>
                    <a:pt x="249" y="1904"/>
                    <a:pt x="249" y="1904"/>
                    <a:pt x="249" y="1904"/>
                  </a:cubicBezTo>
                  <a:cubicBezTo>
                    <a:pt x="249" y="1904"/>
                    <a:pt x="249" y="1904"/>
                    <a:pt x="249" y="1904"/>
                  </a:cubicBezTo>
                  <a:cubicBezTo>
                    <a:pt x="249" y="1905"/>
                    <a:pt x="250" y="1905"/>
                    <a:pt x="252" y="1906"/>
                  </a:cubicBezTo>
                  <a:cubicBezTo>
                    <a:pt x="257" y="1908"/>
                    <a:pt x="268" y="1913"/>
                    <a:pt x="281" y="1919"/>
                  </a:cubicBezTo>
                  <a:cubicBezTo>
                    <a:pt x="300" y="1928"/>
                    <a:pt x="324" y="1940"/>
                    <a:pt x="344" y="1950"/>
                  </a:cubicBezTo>
                  <a:cubicBezTo>
                    <a:pt x="353" y="1955"/>
                    <a:pt x="362" y="1959"/>
                    <a:pt x="368" y="1962"/>
                  </a:cubicBezTo>
                  <a:cubicBezTo>
                    <a:pt x="374" y="1965"/>
                    <a:pt x="378" y="1967"/>
                    <a:pt x="378" y="1967"/>
                  </a:cubicBezTo>
                  <a:cubicBezTo>
                    <a:pt x="380" y="1967"/>
                    <a:pt x="382" y="1967"/>
                    <a:pt x="383" y="1965"/>
                  </a:cubicBezTo>
                  <a:cubicBezTo>
                    <a:pt x="384" y="1963"/>
                    <a:pt x="383" y="1961"/>
                    <a:pt x="382" y="1960"/>
                  </a:cubicBezTo>
                  <a:cubicBezTo>
                    <a:pt x="345" y="1937"/>
                    <a:pt x="345" y="1937"/>
                    <a:pt x="345" y="1937"/>
                  </a:cubicBezTo>
                  <a:cubicBezTo>
                    <a:pt x="386" y="1958"/>
                    <a:pt x="386" y="1958"/>
                    <a:pt x="386" y="1958"/>
                  </a:cubicBezTo>
                  <a:cubicBezTo>
                    <a:pt x="388" y="1959"/>
                    <a:pt x="390" y="1958"/>
                    <a:pt x="391" y="1956"/>
                  </a:cubicBezTo>
                  <a:cubicBezTo>
                    <a:pt x="392" y="1954"/>
                    <a:pt x="391" y="1952"/>
                    <a:pt x="390" y="1951"/>
                  </a:cubicBezTo>
                  <a:cubicBezTo>
                    <a:pt x="363" y="1934"/>
                    <a:pt x="363" y="1934"/>
                    <a:pt x="363" y="1934"/>
                  </a:cubicBezTo>
                  <a:cubicBezTo>
                    <a:pt x="400" y="1954"/>
                    <a:pt x="400" y="1954"/>
                    <a:pt x="400" y="1954"/>
                  </a:cubicBezTo>
                  <a:cubicBezTo>
                    <a:pt x="402" y="1955"/>
                    <a:pt x="404" y="1954"/>
                    <a:pt x="405" y="1952"/>
                  </a:cubicBezTo>
                  <a:cubicBezTo>
                    <a:pt x="406" y="1951"/>
                    <a:pt x="406" y="1951"/>
                    <a:pt x="406" y="1950"/>
                  </a:cubicBezTo>
                  <a:cubicBezTo>
                    <a:pt x="406" y="1949"/>
                    <a:pt x="406" y="1948"/>
                    <a:pt x="405" y="1948"/>
                  </a:cubicBezTo>
                  <a:cubicBezTo>
                    <a:pt x="405" y="1947"/>
                    <a:pt x="405" y="1947"/>
                    <a:pt x="405" y="1947"/>
                  </a:cubicBezTo>
                  <a:cubicBezTo>
                    <a:pt x="404" y="1947"/>
                    <a:pt x="404" y="1946"/>
                    <a:pt x="403" y="1946"/>
                  </a:cubicBezTo>
                  <a:cubicBezTo>
                    <a:pt x="402" y="1945"/>
                    <a:pt x="398" y="1943"/>
                    <a:pt x="394" y="1940"/>
                  </a:cubicBezTo>
                  <a:cubicBezTo>
                    <a:pt x="379" y="1930"/>
                    <a:pt x="350" y="1913"/>
                    <a:pt x="325" y="1897"/>
                  </a:cubicBezTo>
                  <a:cubicBezTo>
                    <a:pt x="312" y="1890"/>
                    <a:pt x="300" y="1882"/>
                    <a:pt x="292" y="1877"/>
                  </a:cubicBezTo>
                  <a:cubicBezTo>
                    <a:pt x="288" y="1874"/>
                    <a:pt x="284" y="1872"/>
                    <a:pt x="282" y="1871"/>
                  </a:cubicBezTo>
                  <a:cubicBezTo>
                    <a:pt x="281" y="1870"/>
                    <a:pt x="280" y="1869"/>
                    <a:pt x="279" y="1869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7" y="1870"/>
                    <a:pt x="277" y="1870"/>
                    <a:pt x="277" y="1870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7" y="1870"/>
                    <a:pt x="277" y="1870"/>
                    <a:pt x="277" y="1870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79" y="1869"/>
                    <a:pt x="279" y="1869"/>
                    <a:pt x="279" y="1869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80" y="1871"/>
                    <a:pt x="280" y="1871"/>
                    <a:pt x="280" y="1871"/>
                  </a:cubicBezTo>
                  <a:cubicBezTo>
                    <a:pt x="280" y="1870"/>
                    <a:pt x="279" y="1870"/>
                    <a:pt x="279" y="1869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80" y="1871"/>
                    <a:pt x="280" y="1871"/>
                    <a:pt x="280" y="1871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79" y="1873"/>
                    <a:pt x="279" y="1873"/>
                    <a:pt x="279" y="1873"/>
                  </a:cubicBezTo>
                  <a:cubicBezTo>
                    <a:pt x="280" y="1873"/>
                    <a:pt x="280" y="1872"/>
                    <a:pt x="280" y="1871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79" y="1873"/>
                    <a:pt x="279" y="1873"/>
                    <a:pt x="279" y="1873"/>
                  </a:cubicBezTo>
                  <a:cubicBezTo>
                    <a:pt x="279" y="1873"/>
                    <a:pt x="279" y="1873"/>
                    <a:pt x="279" y="1873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77" y="1875"/>
                    <a:pt x="277" y="1875"/>
                    <a:pt x="277" y="1875"/>
                  </a:cubicBezTo>
                  <a:cubicBezTo>
                    <a:pt x="278" y="1875"/>
                    <a:pt x="279" y="1874"/>
                    <a:pt x="279" y="1873"/>
                  </a:cubicBezTo>
                  <a:cubicBezTo>
                    <a:pt x="276" y="1871"/>
                    <a:pt x="276" y="1871"/>
                    <a:pt x="276" y="1871"/>
                  </a:cubicBezTo>
                  <a:cubicBezTo>
                    <a:pt x="277" y="1875"/>
                    <a:pt x="277" y="1875"/>
                    <a:pt x="277" y="1875"/>
                  </a:cubicBezTo>
                  <a:cubicBezTo>
                    <a:pt x="276" y="1872"/>
                    <a:pt x="276" y="1872"/>
                    <a:pt x="276" y="1872"/>
                  </a:cubicBezTo>
                  <a:cubicBezTo>
                    <a:pt x="276" y="1875"/>
                    <a:pt x="276" y="1875"/>
                    <a:pt x="276" y="1875"/>
                  </a:cubicBezTo>
                  <a:cubicBezTo>
                    <a:pt x="276" y="1875"/>
                    <a:pt x="277" y="1875"/>
                    <a:pt x="277" y="1875"/>
                  </a:cubicBezTo>
                  <a:cubicBezTo>
                    <a:pt x="276" y="1872"/>
                    <a:pt x="276" y="1872"/>
                    <a:pt x="276" y="1872"/>
                  </a:cubicBezTo>
                  <a:cubicBezTo>
                    <a:pt x="276" y="1875"/>
                    <a:pt x="276" y="1875"/>
                    <a:pt x="276" y="1875"/>
                  </a:cubicBezTo>
                  <a:cubicBezTo>
                    <a:pt x="276" y="1874"/>
                    <a:pt x="276" y="1874"/>
                    <a:pt x="276" y="1874"/>
                  </a:cubicBezTo>
                  <a:cubicBezTo>
                    <a:pt x="276" y="1875"/>
                    <a:pt x="276" y="1875"/>
                    <a:pt x="276" y="1875"/>
                  </a:cubicBezTo>
                  <a:cubicBezTo>
                    <a:pt x="276" y="1875"/>
                    <a:pt x="276" y="1875"/>
                    <a:pt x="276" y="1875"/>
                  </a:cubicBezTo>
                  <a:cubicBezTo>
                    <a:pt x="276" y="1874"/>
                    <a:pt x="276" y="1874"/>
                    <a:pt x="276" y="1874"/>
                  </a:cubicBezTo>
                  <a:cubicBezTo>
                    <a:pt x="276" y="1875"/>
                    <a:pt x="276" y="1875"/>
                    <a:pt x="276" y="1875"/>
                  </a:cubicBezTo>
                  <a:cubicBezTo>
                    <a:pt x="276" y="1875"/>
                    <a:pt x="276" y="1875"/>
                    <a:pt x="276" y="1875"/>
                  </a:cubicBezTo>
                  <a:cubicBezTo>
                    <a:pt x="277" y="1875"/>
                    <a:pt x="278" y="1876"/>
                    <a:pt x="280" y="1876"/>
                  </a:cubicBezTo>
                  <a:cubicBezTo>
                    <a:pt x="286" y="1879"/>
                    <a:pt x="298" y="1884"/>
                    <a:pt x="312" y="1891"/>
                  </a:cubicBezTo>
                  <a:cubicBezTo>
                    <a:pt x="333" y="1902"/>
                    <a:pt x="359" y="1915"/>
                    <a:pt x="380" y="1926"/>
                  </a:cubicBezTo>
                  <a:cubicBezTo>
                    <a:pt x="390" y="1932"/>
                    <a:pt x="399" y="1937"/>
                    <a:pt x="406" y="1940"/>
                  </a:cubicBezTo>
                  <a:cubicBezTo>
                    <a:pt x="412" y="1943"/>
                    <a:pt x="416" y="1946"/>
                    <a:pt x="416" y="1946"/>
                  </a:cubicBezTo>
                  <a:cubicBezTo>
                    <a:pt x="418" y="1947"/>
                    <a:pt x="420" y="1946"/>
                    <a:pt x="421" y="1944"/>
                  </a:cubicBezTo>
                  <a:cubicBezTo>
                    <a:pt x="422" y="1943"/>
                    <a:pt x="422" y="1943"/>
                    <a:pt x="422" y="1942"/>
                  </a:cubicBezTo>
                  <a:cubicBezTo>
                    <a:pt x="422" y="1941"/>
                    <a:pt x="421" y="1940"/>
                    <a:pt x="421" y="1940"/>
                  </a:cubicBezTo>
                  <a:cubicBezTo>
                    <a:pt x="421" y="1939"/>
                    <a:pt x="421" y="1939"/>
                    <a:pt x="420" y="1939"/>
                  </a:cubicBezTo>
                  <a:cubicBezTo>
                    <a:pt x="420" y="1938"/>
                    <a:pt x="420" y="1938"/>
                    <a:pt x="419" y="1938"/>
                  </a:cubicBezTo>
                  <a:cubicBezTo>
                    <a:pt x="417" y="1937"/>
                    <a:pt x="414" y="1934"/>
                    <a:pt x="410" y="1932"/>
                  </a:cubicBezTo>
                  <a:cubicBezTo>
                    <a:pt x="394" y="1922"/>
                    <a:pt x="363" y="1903"/>
                    <a:pt x="337" y="1887"/>
                  </a:cubicBezTo>
                  <a:cubicBezTo>
                    <a:pt x="323" y="1879"/>
                    <a:pt x="311" y="1871"/>
                    <a:pt x="302" y="1866"/>
                  </a:cubicBezTo>
                  <a:cubicBezTo>
                    <a:pt x="298" y="1863"/>
                    <a:pt x="294" y="1861"/>
                    <a:pt x="291" y="1859"/>
                  </a:cubicBezTo>
                  <a:cubicBezTo>
                    <a:pt x="290" y="1858"/>
                    <a:pt x="289" y="1857"/>
                    <a:pt x="289" y="1857"/>
                  </a:cubicBezTo>
                  <a:cubicBezTo>
                    <a:pt x="288" y="1857"/>
                    <a:pt x="288" y="1857"/>
                    <a:pt x="288" y="1857"/>
                  </a:cubicBezTo>
                  <a:cubicBezTo>
                    <a:pt x="287" y="1858"/>
                    <a:pt x="287" y="1858"/>
                    <a:pt x="287" y="1858"/>
                  </a:cubicBezTo>
                  <a:cubicBezTo>
                    <a:pt x="288" y="1857"/>
                    <a:pt x="288" y="1857"/>
                    <a:pt x="288" y="1857"/>
                  </a:cubicBezTo>
                  <a:cubicBezTo>
                    <a:pt x="288" y="1857"/>
                    <a:pt x="288" y="1857"/>
                    <a:pt x="288" y="1857"/>
                  </a:cubicBezTo>
                  <a:cubicBezTo>
                    <a:pt x="287" y="1858"/>
                    <a:pt x="287" y="1858"/>
                    <a:pt x="287" y="1858"/>
                  </a:cubicBezTo>
                  <a:cubicBezTo>
                    <a:pt x="288" y="1857"/>
                    <a:pt x="288" y="1857"/>
                    <a:pt x="288" y="1857"/>
                  </a:cubicBezTo>
                  <a:cubicBezTo>
                    <a:pt x="286" y="1859"/>
                    <a:pt x="286" y="1859"/>
                    <a:pt x="286" y="1859"/>
                  </a:cubicBezTo>
                  <a:cubicBezTo>
                    <a:pt x="289" y="1858"/>
                    <a:pt x="289" y="1858"/>
                    <a:pt x="289" y="1858"/>
                  </a:cubicBezTo>
                  <a:cubicBezTo>
                    <a:pt x="288" y="1857"/>
                    <a:pt x="288" y="1857"/>
                    <a:pt x="288" y="1857"/>
                  </a:cubicBezTo>
                  <a:cubicBezTo>
                    <a:pt x="286" y="1859"/>
                    <a:pt x="286" y="1859"/>
                    <a:pt x="286" y="1859"/>
                  </a:cubicBezTo>
                  <a:cubicBezTo>
                    <a:pt x="289" y="1858"/>
                    <a:pt x="289" y="1858"/>
                    <a:pt x="289" y="1858"/>
                  </a:cubicBezTo>
                  <a:cubicBezTo>
                    <a:pt x="285" y="1859"/>
                    <a:pt x="285" y="1859"/>
                    <a:pt x="285" y="1859"/>
                  </a:cubicBezTo>
                  <a:cubicBezTo>
                    <a:pt x="289" y="1859"/>
                    <a:pt x="289" y="1859"/>
                    <a:pt x="289" y="1859"/>
                  </a:cubicBezTo>
                  <a:cubicBezTo>
                    <a:pt x="289" y="1858"/>
                    <a:pt x="289" y="1858"/>
                    <a:pt x="289" y="1858"/>
                  </a:cubicBezTo>
                  <a:cubicBezTo>
                    <a:pt x="285" y="1859"/>
                    <a:pt x="285" y="1859"/>
                    <a:pt x="285" y="1859"/>
                  </a:cubicBezTo>
                  <a:cubicBezTo>
                    <a:pt x="289" y="1859"/>
                    <a:pt x="289" y="1859"/>
                    <a:pt x="289" y="1859"/>
                  </a:cubicBezTo>
                  <a:cubicBezTo>
                    <a:pt x="285" y="1859"/>
                    <a:pt x="285" y="1859"/>
                    <a:pt x="285" y="1859"/>
                  </a:cubicBezTo>
                  <a:cubicBezTo>
                    <a:pt x="289" y="1861"/>
                    <a:pt x="289" y="1861"/>
                    <a:pt x="289" y="1861"/>
                  </a:cubicBezTo>
                  <a:cubicBezTo>
                    <a:pt x="289" y="1861"/>
                    <a:pt x="289" y="1860"/>
                    <a:pt x="289" y="1859"/>
                  </a:cubicBezTo>
                  <a:cubicBezTo>
                    <a:pt x="285" y="1859"/>
                    <a:pt x="285" y="1859"/>
                    <a:pt x="285" y="1859"/>
                  </a:cubicBezTo>
                  <a:cubicBezTo>
                    <a:pt x="289" y="1861"/>
                    <a:pt x="289" y="1861"/>
                    <a:pt x="289" y="1861"/>
                  </a:cubicBezTo>
                  <a:cubicBezTo>
                    <a:pt x="285" y="1859"/>
                    <a:pt x="285" y="1859"/>
                    <a:pt x="285" y="1859"/>
                  </a:cubicBezTo>
                  <a:cubicBezTo>
                    <a:pt x="283" y="1863"/>
                    <a:pt x="283" y="1863"/>
                    <a:pt x="283" y="1863"/>
                  </a:cubicBezTo>
                  <a:cubicBezTo>
                    <a:pt x="283" y="1863"/>
                    <a:pt x="318" y="1881"/>
                    <a:pt x="354" y="1900"/>
                  </a:cubicBezTo>
                  <a:cubicBezTo>
                    <a:pt x="372" y="1909"/>
                    <a:pt x="390" y="1919"/>
                    <a:pt x="404" y="1926"/>
                  </a:cubicBezTo>
                  <a:cubicBezTo>
                    <a:pt x="411" y="1929"/>
                    <a:pt x="417" y="1932"/>
                    <a:pt x="422" y="1934"/>
                  </a:cubicBezTo>
                  <a:cubicBezTo>
                    <a:pt x="424" y="1935"/>
                    <a:pt x="426" y="1936"/>
                    <a:pt x="427" y="1937"/>
                  </a:cubicBezTo>
                  <a:cubicBezTo>
                    <a:pt x="428" y="1937"/>
                    <a:pt x="429" y="1937"/>
                    <a:pt x="430" y="1938"/>
                  </a:cubicBezTo>
                  <a:cubicBezTo>
                    <a:pt x="430" y="1938"/>
                    <a:pt x="431" y="1938"/>
                    <a:pt x="432" y="1938"/>
                  </a:cubicBezTo>
                  <a:cubicBezTo>
                    <a:pt x="432" y="1938"/>
                    <a:pt x="433" y="1938"/>
                    <a:pt x="433" y="1938"/>
                  </a:cubicBezTo>
                  <a:cubicBezTo>
                    <a:pt x="434" y="1938"/>
                    <a:pt x="435" y="1937"/>
                    <a:pt x="435" y="1936"/>
                  </a:cubicBezTo>
                  <a:cubicBezTo>
                    <a:pt x="436" y="1935"/>
                    <a:pt x="436" y="1934"/>
                    <a:pt x="436" y="1933"/>
                  </a:cubicBezTo>
                  <a:cubicBezTo>
                    <a:pt x="436" y="1932"/>
                    <a:pt x="435" y="1931"/>
                    <a:pt x="434" y="1930"/>
                  </a:cubicBezTo>
                  <a:cubicBezTo>
                    <a:pt x="434" y="1930"/>
                    <a:pt x="432" y="1929"/>
                    <a:pt x="428" y="1927"/>
                  </a:cubicBezTo>
                  <a:cubicBezTo>
                    <a:pt x="415" y="1919"/>
                    <a:pt x="383" y="1900"/>
                    <a:pt x="354" y="1882"/>
                  </a:cubicBezTo>
                  <a:cubicBezTo>
                    <a:pt x="340" y="1873"/>
                    <a:pt x="326" y="1865"/>
                    <a:pt x="316" y="1858"/>
                  </a:cubicBezTo>
                  <a:cubicBezTo>
                    <a:pt x="311" y="1855"/>
                    <a:pt x="307" y="1852"/>
                    <a:pt x="304" y="1850"/>
                  </a:cubicBezTo>
                  <a:cubicBezTo>
                    <a:pt x="303" y="1849"/>
                    <a:pt x="302" y="1849"/>
                    <a:pt x="301" y="1848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300" y="1848"/>
                    <a:pt x="300" y="1848"/>
                    <a:pt x="300" y="1848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300" y="1848"/>
                    <a:pt x="300" y="1848"/>
                    <a:pt x="300" y="1848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299" y="1849"/>
                    <a:pt x="299" y="1849"/>
                    <a:pt x="299" y="1849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299" y="1849"/>
                    <a:pt x="299" y="1849"/>
                    <a:pt x="299" y="1849"/>
                  </a:cubicBezTo>
                  <a:cubicBezTo>
                    <a:pt x="301" y="1848"/>
                    <a:pt x="301" y="1848"/>
                    <a:pt x="301" y="1848"/>
                  </a:cubicBezTo>
                  <a:cubicBezTo>
                    <a:pt x="298" y="1850"/>
                    <a:pt x="298" y="1850"/>
                    <a:pt x="298" y="1850"/>
                  </a:cubicBezTo>
                  <a:cubicBezTo>
                    <a:pt x="301" y="1850"/>
                    <a:pt x="301" y="1850"/>
                    <a:pt x="301" y="1850"/>
                  </a:cubicBezTo>
                  <a:cubicBezTo>
                    <a:pt x="301" y="1849"/>
                    <a:pt x="301" y="1848"/>
                    <a:pt x="301" y="1848"/>
                  </a:cubicBezTo>
                  <a:cubicBezTo>
                    <a:pt x="298" y="1850"/>
                    <a:pt x="298" y="1850"/>
                    <a:pt x="298" y="1850"/>
                  </a:cubicBezTo>
                  <a:cubicBezTo>
                    <a:pt x="301" y="1850"/>
                    <a:pt x="301" y="1850"/>
                    <a:pt x="301" y="1850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301" y="1852"/>
                    <a:pt x="301" y="1852"/>
                    <a:pt x="301" y="1852"/>
                  </a:cubicBezTo>
                  <a:cubicBezTo>
                    <a:pt x="301" y="1851"/>
                    <a:pt x="301" y="1850"/>
                    <a:pt x="301" y="1850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301" y="1852"/>
                    <a:pt x="301" y="1852"/>
                    <a:pt x="301" y="1852"/>
                  </a:cubicBezTo>
                  <a:cubicBezTo>
                    <a:pt x="301" y="1852"/>
                    <a:pt x="301" y="1852"/>
                    <a:pt x="301" y="1852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299" y="1853"/>
                    <a:pt x="299" y="1853"/>
                    <a:pt x="299" y="1853"/>
                  </a:cubicBezTo>
                  <a:cubicBezTo>
                    <a:pt x="299" y="1853"/>
                    <a:pt x="300" y="1853"/>
                    <a:pt x="301" y="1852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299" y="1853"/>
                    <a:pt x="299" y="1853"/>
                    <a:pt x="299" y="1853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297" y="1854"/>
                    <a:pt x="297" y="1854"/>
                    <a:pt x="297" y="1854"/>
                  </a:cubicBezTo>
                  <a:cubicBezTo>
                    <a:pt x="298" y="1854"/>
                    <a:pt x="298" y="1854"/>
                    <a:pt x="299" y="1853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297" y="1854"/>
                    <a:pt x="297" y="1854"/>
                    <a:pt x="297" y="1854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297" y="1854"/>
                    <a:pt x="297" y="1854"/>
                    <a:pt x="297" y="1854"/>
                  </a:cubicBezTo>
                  <a:cubicBezTo>
                    <a:pt x="297" y="1854"/>
                    <a:pt x="297" y="1854"/>
                    <a:pt x="297" y="1854"/>
                  </a:cubicBezTo>
                  <a:cubicBezTo>
                    <a:pt x="297" y="1850"/>
                    <a:pt x="297" y="1850"/>
                    <a:pt x="297" y="1850"/>
                  </a:cubicBezTo>
                  <a:cubicBezTo>
                    <a:pt x="297" y="1854"/>
                    <a:pt x="297" y="1854"/>
                    <a:pt x="297" y="1854"/>
                  </a:cubicBezTo>
                  <a:cubicBezTo>
                    <a:pt x="297" y="1851"/>
                    <a:pt x="297" y="1851"/>
                    <a:pt x="297" y="1851"/>
                  </a:cubicBezTo>
                  <a:cubicBezTo>
                    <a:pt x="296" y="1854"/>
                    <a:pt x="296" y="1854"/>
                    <a:pt x="296" y="1854"/>
                  </a:cubicBezTo>
                  <a:cubicBezTo>
                    <a:pt x="297" y="1854"/>
                    <a:pt x="297" y="1854"/>
                    <a:pt x="297" y="1854"/>
                  </a:cubicBezTo>
                  <a:cubicBezTo>
                    <a:pt x="297" y="1851"/>
                    <a:pt x="297" y="1851"/>
                    <a:pt x="297" y="1851"/>
                  </a:cubicBezTo>
                  <a:cubicBezTo>
                    <a:pt x="296" y="1854"/>
                    <a:pt x="296" y="1854"/>
                    <a:pt x="296" y="1854"/>
                  </a:cubicBezTo>
                  <a:cubicBezTo>
                    <a:pt x="296" y="1854"/>
                    <a:pt x="296" y="1854"/>
                    <a:pt x="296" y="1854"/>
                  </a:cubicBezTo>
                  <a:cubicBezTo>
                    <a:pt x="297" y="1854"/>
                    <a:pt x="298" y="1854"/>
                    <a:pt x="299" y="1855"/>
                  </a:cubicBezTo>
                  <a:cubicBezTo>
                    <a:pt x="304" y="1858"/>
                    <a:pt x="315" y="1864"/>
                    <a:pt x="329" y="1871"/>
                  </a:cubicBezTo>
                  <a:cubicBezTo>
                    <a:pt x="349" y="1883"/>
                    <a:pt x="376" y="1898"/>
                    <a:pt x="398" y="1910"/>
                  </a:cubicBezTo>
                  <a:cubicBezTo>
                    <a:pt x="409" y="1916"/>
                    <a:pt x="419" y="1922"/>
                    <a:pt x="427" y="1926"/>
                  </a:cubicBezTo>
                  <a:cubicBezTo>
                    <a:pt x="431" y="1927"/>
                    <a:pt x="434" y="1929"/>
                    <a:pt x="437" y="1930"/>
                  </a:cubicBezTo>
                  <a:cubicBezTo>
                    <a:pt x="438" y="1931"/>
                    <a:pt x="439" y="1931"/>
                    <a:pt x="440" y="1932"/>
                  </a:cubicBezTo>
                  <a:cubicBezTo>
                    <a:pt x="441" y="1932"/>
                    <a:pt x="442" y="1932"/>
                    <a:pt x="443" y="1932"/>
                  </a:cubicBezTo>
                  <a:cubicBezTo>
                    <a:pt x="443" y="1932"/>
                    <a:pt x="443" y="1932"/>
                    <a:pt x="443" y="1932"/>
                  </a:cubicBezTo>
                  <a:cubicBezTo>
                    <a:pt x="444" y="1932"/>
                    <a:pt x="444" y="1932"/>
                    <a:pt x="445" y="1932"/>
                  </a:cubicBezTo>
                  <a:cubicBezTo>
                    <a:pt x="445" y="1932"/>
                    <a:pt x="446" y="1931"/>
                    <a:pt x="447" y="1930"/>
                  </a:cubicBezTo>
                  <a:cubicBezTo>
                    <a:pt x="447" y="1930"/>
                    <a:pt x="447" y="1930"/>
                    <a:pt x="447" y="1930"/>
                  </a:cubicBezTo>
                  <a:cubicBezTo>
                    <a:pt x="448" y="1929"/>
                    <a:pt x="448" y="1929"/>
                    <a:pt x="448" y="1928"/>
                  </a:cubicBezTo>
                  <a:cubicBezTo>
                    <a:pt x="448" y="1927"/>
                    <a:pt x="447" y="1927"/>
                    <a:pt x="447" y="1926"/>
                  </a:cubicBezTo>
                  <a:cubicBezTo>
                    <a:pt x="447" y="1926"/>
                    <a:pt x="447" y="1925"/>
                    <a:pt x="447" y="1925"/>
                  </a:cubicBezTo>
                  <a:cubicBezTo>
                    <a:pt x="446" y="1925"/>
                    <a:pt x="446" y="1925"/>
                    <a:pt x="446" y="1925"/>
                  </a:cubicBezTo>
                  <a:cubicBezTo>
                    <a:pt x="446" y="1924"/>
                    <a:pt x="446" y="1924"/>
                    <a:pt x="445" y="1924"/>
                  </a:cubicBezTo>
                  <a:cubicBezTo>
                    <a:pt x="444" y="1923"/>
                    <a:pt x="440" y="1921"/>
                    <a:pt x="436" y="1918"/>
                  </a:cubicBezTo>
                  <a:cubicBezTo>
                    <a:pt x="420" y="1908"/>
                    <a:pt x="388" y="1888"/>
                    <a:pt x="360" y="1871"/>
                  </a:cubicBezTo>
                  <a:cubicBezTo>
                    <a:pt x="346" y="1862"/>
                    <a:pt x="333" y="1854"/>
                    <a:pt x="323" y="1848"/>
                  </a:cubicBezTo>
                  <a:cubicBezTo>
                    <a:pt x="319" y="1845"/>
                    <a:pt x="315" y="1843"/>
                    <a:pt x="312" y="1841"/>
                  </a:cubicBezTo>
                  <a:cubicBezTo>
                    <a:pt x="311" y="1840"/>
                    <a:pt x="310" y="1840"/>
                    <a:pt x="309" y="1839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7" y="1841"/>
                    <a:pt x="307" y="1841"/>
                    <a:pt x="307" y="1841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7" y="1841"/>
                    <a:pt x="307" y="1841"/>
                    <a:pt x="307" y="1841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9" y="1839"/>
                    <a:pt x="309" y="1839"/>
                    <a:pt x="309" y="1839"/>
                  </a:cubicBezTo>
                  <a:cubicBezTo>
                    <a:pt x="308" y="1839"/>
                    <a:pt x="308" y="1839"/>
                    <a:pt x="308" y="1839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9" y="1839"/>
                    <a:pt x="309" y="1839"/>
                    <a:pt x="309" y="1839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9" y="1840"/>
                    <a:pt x="309" y="1840"/>
                    <a:pt x="309" y="1840"/>
                  </a:cubicBezTo>
                  <a:cubicBezTo>
                    <a:pt x="309" y="1839"/>
                    <a:pt x="309" y="1839"/>
                    <a:pt x="309" y="1839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9" y="1840"/>
                    <a:pt x="309" y="1840"/>
                    <a:pt x="309" y="1840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10" y="1842"/>
                    <a:pt x="310" y="1842"/>
                    <a:pt x="310" y="1842"/>
                  </a:cubicBezTo>
                  <a:cubicBezTo>
                    <a:pt x="310" y="1841"/>
                    <a:pt x="309" y="1840"/>
                    <a:pt x="309" y="1840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10" y="1842"/>
                    <a:pt x="310" y="1842"/>
                    <a:pt x="310" y="1842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9" y="1843"/>
                    <a:pt x="309" y="1843"/>
                    <a:pt x="309" y="1843"/>
                  </a:cubicBezTo>
                  <a:cubicBezTo>
                    <a:pt x="310" y="1843"/>
                    <a:pt x="310" y="1842"/>
                    <a:pt x="310" y="1842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9" y="1843"/>
                    <a:pt x="309" y="1843"/>
                    <a:pt x="309" y="1843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8" y="1845"/>
                    <a:pt x="308" y="1845"/>
                    <a:pt x="308" y="1845"/>
                  </a:cubicBezTo>
                  <a:cubicBezTo>
                    <a:pt x="308" y="1845"/>
                    <a:pt x="309" y="1844"/>
                    <a:pt x="309" y="1843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8" y="1845"/>
                    <a:pt x="308" y="1845"/>
                    <a:pt x="308" y="1845"/>
                  </a:cubicBezTo>
                  <a:cubicBezTo>
                    <a:pt x="308" y="1845"/>
                    <a:pt x="309" y="1844"/>
                    <a:pt x="309" y="1844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7" y="1845"/>
                    <a:pt x="307" y="1845"/>
                    <a:pt x="307" y="1845"/>
                  </a:cubicBezTo>
                  <a:cubicBezTo>
                    <a:pt x="308" y="1845"/>
                    <a:pt x="309" y="1845"/>
                    <a:pt x="309" y="1844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7" y="1845"/>
                    <a:pt x="307" y="1845"/>
                    <a:pt x="307" y="1845"/>
                  </a:cubicBezTo>
                  <a:cubicBezTo>
                    <a:pt x="306" y="1843"/>
                    <a:pt x="306" y="1843"/>
                    <a:pt x="306" y="1843"/>
                  </a:cubicBezTo>
                  <a:cubicBezTo>
                    <a:pt x="306" y="1846"/>
                    <a:pt x="306" y="1846"/>
                    <a:pt x="306" y="1846"/>
                  </a:cubicBezTo>
                  <a:cubicBezTo>
                    <a:pt x="306" y="1846"/>
                    <a:pt x="307" y="1846"/>
                    <a:pt x="307" y="1845"/>
                  </a:cubicBezTo>
                  <a:cubicBezTo>
                    <a:pt x="306" y="1843"/>
                    <a:pt x="306" y="1843"/>
                    <a:pt x="306" y="1843"/>
                  </a:cubicBezTo>
                  <a:cubicBezTo>
                    <a:pt x="306" y="1846"/>
                    <a:pt x="306" y="1846"/>
                    <a:pt x="306" y="1846"/>
                  </a:cubicBezTo>
                  <a:cubicBezTo>
                    <a:pt x="306" y="1845"/>
                    <a:pt x="306" y="1845"/>
                    <a:pt x="306" y="1845"/>
                  </a:cubicBezTo>
                  <a:cubicBezTo>
                    <a:pt x="306" y="1846"/>
                    <a:pt x="306" y="1846"/>
                    <a:pt x="306" y="1846"/>
                  </a:cubicBezTo>
                  <a:cubicBezTo>
                    <a:pt x="306" y="1846"/>
                    <a:pt x="306" y="1846"/>
                    <a:pt x="306" y="1846"/>
                  </a:cubicBezTo>
                  <a:cubicBezTo>
                    <a:pt x="306" y="1845"/>
                    <a:pt x="306" y="1845"/>
                    <a:pt x="306" y="1845"/>
                  </a:cubicBezTo>
                  <a:cubicBezTo>
                    <a:pt x="306" y="1846"/>
                    <a:pt x="306" y="1846"/>
                    <a:pt x="306" y="1846"/>
                  </a:cubicBezTo>
                  <a:cubicBezTo>
                    <a:pt x="306" y="1846"/>
                    <a:pt x="308" y="1846"/>
                    <a:pt x="309" y="1846"/>
                  </a:cubicBezTo>
                  <a:cubicBezTo>
                    <a:pt x="315" y="1849"/>
                    <a:pt x="328" y="1854"/>
                    <a:pt x="343" y="1862"/>
                  </a:cubicBezTo>
                  <a:cubicBezTo>
                    <a:pt x="366" y="1873"/>
                    <a:pt x="395" y="1888"/>
                    <a:pt x="419" y="1901"/>
                  </a:cubicBezTo>
                  <a:cubicBezTo>
                    <a:pt x="430" y="1907"/>
                    <a:pt x="440" y="1912"/>
                    <a:pt x="448" y="1916"/>
                  </a:cubicBezTo>
                  <a:cubicBezTo>
                    <a:pt x="451" y="1918"/>
                    <a:pt x="454" y="1919"/>
                    <a:pt x="457" y="1921"/>
                  </a:cubicBezTo>
                  <a:cubicBezTo>
                    <a:pt x="458" y="1921"/>
                    <a:pt x="458" y="1921"/>
                    <a:pt x="459" y="1922"/>
                  </a:cubicBezTo>
                  <a:cubicBezTo>
                    <a:pt x="460" y="1922"/>
                    <a:pt x="460" y="1922"/>
                    <a:pt x="460" y="1922"/>
                  </a:cubicBezTo>
                  <a:cubicBezTo>
                    <a:pt x="460" y="1922"/>
                    <a:pt x="460" y="1922"/>
                    <a:pt x="460" y="1922"/>
                  </a:cubicBezTo>
                  <a:cubicBezTo>
                    <a:pt x="460" y="1922"/>
                    <a:pt x="460" y="1922"/>
                    <a:pt x="460" y="1922"/>
                  </a:cubicBezTo>
                  <a:cubicBezTo>
                    <a:pt x="461" y="1923"/>
                    <a:pt x="461" y="1923"/>
                    <a:pt x="461" y="1923"/>
                  </a:cubicBezTo>
                  <a:cubicBezTo>
                    <a:pt x="461" y="1923"/>
                    <a:pt x="461" y="1923"/>
                    <a:pt x="462" y="1923"/>
                  </a:cubicBezTo>
                  <a:cubicBezTo>
                    <a:pt x="462" y="1923"/>
                    <a:pt x="462" y="1923"/>
                    <a:pt x="463" y="1922"/>
                  </a:cubicBezTo>
                  <a:cubicBezTo>
                    <a:pt x="463" y="1922"/>
                    <a:pt x="464" y="1922"/>
                    <a:pt x="465" y="1921"/>
                  </a:cubicBezTo>
                  <a:cubicBezTo>
                    <a:pt x="466" y="1920"/>
                    <a:pt x="466" y="1919"/>
                    <a:pt x="466" y="1918"/>
                  </a:cubicBezTo>
                  <a:cubicBezTo>
                    <a:pt x="465" y="1917"/>
                    <a:pt x="465" y="1916"/>
                    <a:pt x="464" y="1915"/>
                  </a:cubicBezTo>
                  <a:cubicBezTo>
                    <a:pt x="464" y="1915"/>
                    <a:pt x="462" y="1914"/>
                    <a:pt x="458" y="1912"/>
                  </a:cubicBezTo>
                  <a:cubicBezTo>
                    <a:pt x="444" y="1903"/>
                    <a:pt x="410" y="1883"/>
                    <a:pt x="380" y="1864"/>
                  </a:cubicBezTo>
                  <a:cubicBezTo>
                    <a:pt x="365" y="1854"/>
                    <a:pt x="351" y="1846"/>
                    <a:pt x="340" y="1839"/>
                  </a:cubicBezTo>
                  <a:cubicBezTo>
                    <a:pt x="335" y="1835"/>
                    <a:pt x="330" y="1833"/>
                    <a:pt x="328" y="1831"/>
                  </a:cubicBezTo>
                  <a:cubicBezTo>
                    <a:pt x="326" y="1830"/>
                    <a:pt x="325" y="1829"/>
                    <a:pt x="324" y="1828"/>
                  </a:cubicBezTo>
                  <a:cubicBezTo>
                    <a:pt x="324" y="1828"/>
                    <a:pt x="324" y="1828"/>
                    <a:pt x="324" y="1828"/>
                  </a:cubicBezTo>
                  <a:cubicBezTo>
                    <a:pt x="324" y="1828"/>
                    <a:pt x="324" y="1828"/>
                    <a:pt x="324" y="1828"/>
                  </a:cubicBezTo>
                  <a:cubicBezTo>
                    <a:pt x="322" y="1830"/>
                    <a:pt x="322" y="1830"/>
                    <a:pt x="322" y="1830"/>
                  </a:cubicBezTo>
                  <a:cubicBezTo>
                    <a:pt x="324" y="1828"/>
                    <a:pt x="324" y="1828"/>
                    <a:pt x="324" y="1828"/>
                  </a:cubicBezTo>
                  <a:cubicBezTo>
                    <a:pt x="324" y="1828"/>
                    <a:pt x="324" y="1828"/>
                    <a:pt x="324" y="1828"/>
                  </a:cubicBezTo>
                  <a:cubicBezTo>
                    <a:pt x="322" y="1830"/>
                    <a:pt x="322" y="1830"/>
                    <a:pt x="322" y="1830"/>
                  </a:cubicBezTo>
                  <a:cubicBezTo>
                    <a:pt x="324" y="1828"/>
                    <a:pt x="324" y="1828"/>
                    <a:pt x="324" y="1828"/>
                  </a:cubicBezTo>
                  <a:cubicBezTo>
                    <a:pt x="321" y="1830"/>
                    <a:pt x="321" y="1830"/>
                    <a:pt x="321" y="1830"/>
                  </a:cubicBezTo>
                  <a:cubicBezTo>
                    <a:pt x="324" y="1829"/>
                    <a:pt x="324" y="1829"/>
                    <a:pt x="324" y="1829"/>
                  </a:cubicBezTo>
                  <a:cubicBezTo>
                    <a:pt x="324" y="1828"/>
                    <a:pt x="324" y="1828"/>
                    <a:pt x="324" y="1828"/>
                  </a:cubicBezTo>
                  <a:cubicBezTo>
                    <a:pt x="321" y="1830"/>
                    <a:pt x="321" y="1830"/>
                    <a:pt x="321" y="1830"/>
                  </a:cubicBezTo>
                  <a:cubicBezTo>
                    <a:pt x="324" y="1829"/>
                    <a:pt x="324" y="1829"/>
                    <a:pt x="324" y="1829"/>
                  </a:cubicBezTo>
                  <a:cubicBezTo>
                    <a:pt x="321" y="1830"/>
                    <a:pt x="321" y="1830"/>
                    <a:pt x="321" y="1830"/>
                  </a:cubicBezTo>
                  <a:cubicBezTo>
                    <a:pt x="325" y="1830"/>
                    <a:pt x="325" y="1830"/>
                    <a:pt x="325" y="1830"/>
                  </a:cubicBezTo>
                  <a:cubicBezTo>
                    <a:pt x="325" y="1829"/>
                    <a:pt x="324" y="1829"/>
                    <a:pt x="324" y="1829"/>
                  </a:cubicBezTo>
                  <a:cubicBezTo>
                    <a:pt x="321" y="1830"/>
                    <a:pt x="321" y="1830"/>
                    <a:pt x="321" y="1830"/>
                  </a:cubicBezTo>
                  <a:cubicBezTo>
                    <a:pt x="325" y="1830"/>
                    <a:pt x="325" y="1830"/>
                    <a:pt x="325" y="1830"/>
                  </a:cubicBezTo>
                  <a:cubicBezTo>
                    <a:pt x="321" y="1830"/>
                    <a:pt x="321" y="1830"/>
                    <a:pt x="321" y="1830"/>
                  </a:cubicBezTo>
                  <a:cubicBezTo>
                    <a:pt x="324" y="1833"/>
                    <a:pt x="324" y="1833"/>
                    <a:pt x="324" y="1833"/>
                  </a:cubicBezTo>
                  <a:cubicBezTo>
                    <a:pt x="324" y="1832"/>
                    <a:pt x="325" y="1831"/>
                    <a:pt x="325" y="1830"/>
                  </a:cubicBezTo>
                  <a:cubicBezTo>
                    <a:pt x="321" y="1830"/>
                    <a:pt x="321" y="1830"/>
                    <a:pt x="321" y="1830"/>
                  </a:cubicBezTo>
                  <a:cubicBezTo>
                    <a:pt x="324" y="1833"/>
                    <a:pt x="324" y="1833"/>
                    <a:pt x="324" y="1833"/>
                  </a:cubicBezTo>
                  <a:cubicBezTo>
                    <a:pt x="324" y="1833"/>
                    <a:pt x="324" y="1833"/>
                    <a:pt x="324" y="1833"/>
                  </a:cubicBezTo>
                  <a:cubicBezTo>
                    <a:pt x="321" y="1831"/>
                    <a:pt x="321" y="1831"/>
                    <a:pt x="321" y="1831"/>
                  </a:cubicBezTo>
                  <a:cubicBezTo>
                    <a:pt x="322" y="1834"/>
                    <a:pt x="322" y="1834"/>
                    <a:pt x="322" y="1834"/>
                  </a:cubicBezTo>
                  <a:cubicBezTo>
                    <a:pt x="323" y="1834"/>
                    <a:pt x="323" y="1834"/>
                    <a:pt x="324" y="1833"/>
                  </a:cubicBezTo>
                  <a:cubicBezTo>
                    <a:pt x="321" y="1831"/>
                    <a:pt x="321" y="1831"/>
                    <a:pt x="321" y="1831"/>
                  </a:cubicBezTo>
                  <a:cubicBezTo>
                    <a:pt x="322" y="1834"/>
                    <a:pt x="322" y="1834"/>
                    <a:pt x="322" y="1834"/>
                  </a:cubicBezTo>
                  <a:cubicBezTo>
                    <a:pt x="321" y="1831"/>
                    <a:pt x="321" y="1831"/>
                    <a:pt x="321" y="1831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2" y="1834"/>
                  </a:cubicBezTo>
                  <a:cubicBezTo>
                    <a:pt x="321" y="1831"/>
                    <a:pt x="321" y="1831"/>
                    <a:pt x="321" y="1831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2"/>
                    <a:pt x="321" y="1832"/>
                    <a:pt x="321" y="1832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2"/>
                    <a:pt x="321" y="1832"/>
                    <a:pt x="321" y="1832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1" y="1834"/>
                    <a:pt x="321" y="1834"/>
                  </a:cubicBezTo>
                  <a:cubicBezTo>
                    <a:pt x="321" y="1834"/>
                    <a:pt x="322" y="1835"/>
                    <a:pt x="323" y="1835"/>
                  </a:cubicBezTo>
                  <a:cubicBezTo>
                    <a:pt x="329" y="1838"/>
                    <a:pt x="341" y="1844"/>
                    <a:pt x="356" y="1851"/>
                  </a:cubicBezTo>
                  <a:cubicBezTo>
                    <a:pt x="378" y="1863"/>
                    <a:pt x="406" y="1878"/>
                    <a:pt x="429" y="1890"/>
                  </a:cubicBezTo>
                  <a:cubicBezTo>
                    <a:pt x="440" y="1897"/>
                    <a:pt x="450" y="1902"/>
                    <a:pt x="457" y="1906"/>
                  </a:cubicBezTo>
                  <a:cubicBezTo>
                    <a:pt x="461" y="1908"/>
                    <a:pt x="464" y="1910"/>
                    <a:pt x="466" y="1911"/>
                  </a:cubicBezTo>
                  <a:cubicBezTo>
                    <a:pt x="467" y="1911"/>
                    <a:pt x="468" y="1912"/>
                    <a:pt x="468" y="1912"/>
                  </a:cubicBezTo>
                  <a:cubicBezTo>
                    <a:pt x="469" y="1912"/>
                    <a:pt x="469" y="1912"/>
                    <a:pt x="469" y="1912"/>
                  </a:cubicBezTo>
                  <a:cubicBezTo>
                    <a:pt x="470" y="1913"/>
                    <a:pt x="470" y="1913"/>
                    <a:pt x="470" y="1913"/>
                  </a:cubicBezTo>
                  <a:cubicBezTo>
                    <a:pt x="470" y="1913"/>
                    <a:pt x="470" y="1913"/>
                    <a:pt x="470" y="1913"/>
                  </a:cubicBezTo>
                  <a:cubicBezTo>
                    <a:pt x="470" y="1913"/>
                    <a:pt x="470" y="1913"/>
                    <a:pt x="471" y="1913"/>
                  </a:cubicBezTo>
                  <a:cubicBezTo>
                    <a:pt x="471" y="1913"/>
                    <a:pt x="472" y="1913"/>
                    <a:pt x="472" y="1913"/>
                  </a:cubicBezTo>
                  <a:cubicBezTo>
                    <a:pt x="473" y="1912"/>
                    <a:pt x="474" y="1912"/>
                    <a:pt x="475" y="1911"/>
                  </a:cubicBezTo>
                  <a:cubicBezTo>
                    <a:pt x="475" y="1911"/>
                    <a:pt x="475" y="1911"/>
                    <a:pt x="475" y="1911"/>
                  </a:cubicBezTo>
                  <a:cubicBezTo>
                    <a:pt x="475" y="1910"/>
                    <a:pt x="475" y="1909"/>
                    <a:pt x="475" y="1909"/>
                  </a:cubicBezTo>
                  <a:cubicBezTo>
                    <a:pt x="475" y="1907"/>
                    <a:pt x="475" y="1907"/>
                    <a:pt x="475" y="1907"/>
                  </a:cubicBezTo>
                  <a:cubicBezTo>
                    <a:pt x="474" y="1906"/>
                    <a:pt x="474" y="1906"/>
                    <a:pt x="474" y="1906"/>
                  </a:cubicBezTo>
                  <a:cubicBezTo>
                    <a:pt x="473" y="1905"/>
                    <a:pt x="473" y="1905"/>
                    <a:pt x="473" y="1905"/>
                  </a:cubicBezTo>
                  <a:cubicBezTo>
                    <a:pt x="473" y="1905"/>
                    <a:pt x="472" y="1904"/>
                    <a:pt x="470" y="1903"/>
                  </a:cubicBezTo>
                  <a:cubicBezTo>
                    <a:pt x="460" y="1897"/>
                    <a:pt x="425" y="1876"/>
                    <a:pt x="393" y="1856"/>
                  </a:cubicBezTo>
                  <a:cubicBezTo>
                    <a:pt x="377" y="1846"/>
                    <a:pt x="362" y="1837"/>
                    <a:pt x="351" y="1830"/>
                  </a:cubicBezTo>
                  <a:cubicBezTo>
                    <a:pt x="345" y="1826"/>
                    <a:pt x="340" y="1823"/>
                    <a:pt x="337" y="1821"/>
                  </a:cubicBezTo>
                  <a:cubicBezTo>
                    <a:pt x="336" y="1820"/>
                    <a:pt x="334" y="1819"/>
                    <a:pt x="334" y="1819"/>
                  </a:cubicBezTo>
                  <a:cubicBezTo>
                    <a:pt x="333" y="1818"/>
                    <a:pt x="333" y="1818"/>
                    <a:pt x="333" y="1818"/>
                  </a:cubicBezTo>
                  <a:cubicBezTo>
                    <a:pt x="333" y="1818"/>
                    <a:pt x="333" y="1818"/>
                    <a:pt x="333" y="1818"/>
                  </a:cubicBezTo>
                  <a:cubicBezTo>
                    <a:pt x="331" y="1820"/>
                    <a:pt x="331" y="1820"/>
                    <a:pt x="331" y="1820"/>
                  </a:cubicBezTo>
                  <a:cubicBezTo>
                    <a:pt x="333" y="1818"/>
                    <a:pt x="333" y="1818"/>
                    <a:pt x="333" y="1818"/>
                  </a:cubicBezTo>
                  <a:cubicBezTo>
                    <a:pt x="333" y="1818"/>
                    <a:pt x="333" y="1818"/>
                    <a:pt x="333" y="1818"/>
                  </a:cubicBezTo>
                  <a:cubicBezTo>
                    <a:pt x="331" y="1820"/>
                    <a:pt x="331" y="1820"/>
                    <a:pt x="331" y="1820"/>
                  </a:cubicBezTo>
                  <a:cubicBezTo>
                    <a:pt x="333" y="1818"/>
                    <a:pt x="333" y="1818"/>
                    <a:pt x="333" y="1818"/>
                  </a:cubicBezTo>
                  <a:cubicBezTo>
                    <a:pt x="330" y="1820"/>
                    <a:pt x="330" y="1820"/>
                    <a:pt x="330" y="1820"/>
                  </a:cubicBezTo>
                  <a:cubicBezTo>
                    <a:pt x="334" y="1819"/>
                    <a:pt x="334" y="1819"/>
                    <a:pt x="334" y="1819"/>
                  </a:cubicBezTo>
                  <a:cubicBezTo>
                    <a:pt x="333" y="1818"/>
                    <a:pt x="333" y="1818"/>
                    <a:pt x="333" y="1818"/>
                  </a:cubicBezTo>
                  <a:cubicBezTo>
                    <a:pt x="330" y="1820"/>
                    <a:pt x="330" y="1820"/>
                    <a:pt x="330" y="1820"/>
                  </a:cubicBezTo>
                  <a:cubicBezTo>
                    <a:pt x="334" y="1819"/>
                    <a:pt x="334" y="1819"/>
                    <a:pt x="334" y="1819"/>
                  </a:cubicBezTo>
                  <a:cubicBezTo>
                    <a:pt x="330" y="1821"/>
                    <a:pt x="330" y="1821"/>
                    <a:pt x="330" y="1821"/>
                  </a:cubicBezTo>
                  <a:cubicBezTo>
                    <a:pt x="334" y="1821"/>
                    <a:pt x="334" y="1821"/>
                    <a:pt x="334" y="1821"/>
                  </a:cubicBezTo>
                  <a:cubicBezTo>
                    <a:pt x="334" y="1820"/>
                    <a:pt x="334" y="1819"/>
                    <a:pt x="334" y="1819"/>
                  </a:cubicBezTo>
                  <a:cubicBezTo>
                    <a:pt x="330" y="1821"/>
                    <a:pt x="330" y="1821"/>
                    <a:pt x="330" y="1821"/>
                  </a:cubicBezTo>
                  <a:cubicBezTo>
                    <a:pt x="334" y="1821"/>
                    <a:pt x="334" y="1821"/>
                    <a:pt x="334" y="1821"/>
                  </a:cubicBezTo>
                  <a:cubicBezTo>
                    <a:pt x="330" y="1821"/>
                    <a:pt x="330" y="1821"/>
                    <a:pt x="330" y="1821"/>
                  </a:cubicBezTo>
                  <a:cubicBezTo>
                    <a:pt x="333" y="1823"/>
                    <a:pt x="333" y="1823"/>
                    <a:pt x="333" y="1823"/>
                  </a:cubicBezTo>
                  <a:cubicBezTo>
                    <a:pt x="334" y="1822"/>
                    <a:pt x="334" y="1821"/>
                    <a:pt x="334" y="1821"/>
                  </a:cubicBezTo>
                  <a:cubicBezTo>
                    <a:pt x="330" y="1821"/>
                    <a:pt x="330" y="1821"/>
                    <a:pt x="330" y="1821"/>
                  </a:cubicBezTo>
                  <a:cubicBezTo>
                    <a:pt x="333" y="1823"/>
                    <a:pt x="333" y="1823"/>
                    <a:pt x="333" y="1823"/>
                  </a:cubicBezTo>
                  <a:cubicBezTo>
                    <a:pt x="330" y="1821"/>
                    <a:pt x="330" y="1821"/>
                    <a:pt x="330" y="1821"/>
                  </a:cubicBezTo>
                  <a:cubicBezTo>
                    <a:pt x="328" y="1824"/>
                    <a:pt x="328" y="1824"/>
                    <a:pt x="328" y="1824"/>
                  </a:cubicBezTo>
                  <a:cubicBezTo>
                    <a:pt x="486" y="1908"/>
                    <a:pt x="486" y="1908"/>
                    <a:pt x="486" y="1908"/>
                  </a:cubicBezTo>
                  <a:cubicBezTo>
                    <a:pt x="488" y="1909"/>
                    <a:pt x="490" y="1908"/>
                    <a:pt x="491" y="1906"/>
                  </a:cubicBezTo>
                  <a:cubicBezTo>
                    <a:pt x="492" y="1905"/>
                    <a:pt x="492" y="1905"/>
                    <a:pt x="492" y="1904"/>
                  </a:cubicBezTo>
                  <a:cubicBezTo>
                    <a:pt x="492" y="1903"/>
                    <a:pt x="492" y="1902"/>
                    <a:pt x="491" y="1902"/>
                  </a:cubicBezTo>
                  <a:cubicBezTo>
                    <a:pt x="491" y="1901"/>
                    <a:pt x="490" y="1900"/>
                    <a:pt x="490" y="1900"/>
                  </a:cubicBezTo>
                  <a:cubicBezTo>
                    <a:pt x="489" y="1899"/>
                    <a:pt x="487" y="1898"/>
                    <a:pt x="486" y="1897"/>
                  </a:cubicBezTo>
                  <a:cubicBezTo>
                    <a:pt x="479" y="1892"/>
                    <a:pt x="467" y="1884"/>
                    <a:pt x="452" y="1875"/>
                  </a:cubicBezTo>
                  <a:cubicBezTo>
                    <a:pt x="429" y="1862"/>
                    <a:pt x="401" y="1846"/>
                    <a:pt x="379" y="1832"/>
                  </a:cubicBezTo>
                  <a:cubicBezTo>
                    <a:pt x="368" y="1826"/>
                    <a:pt x="358" y="1820"/>
                    <a:pt x="351" y="1815"/>
                  </a:cubicBezTo>
                  <a:cubicBezTo>
                    <a:pt x="347" y="1813"/>
                    <a:pt x="345" y="1811"/>
                    <a:pt x="343" y="1810"/>
                  </a:cubicBezTo>
                  <a:cubicBezTo>
                    <a:pt x="342" y="1809"/>
                    <a:pt x="341" y="1809"/>
                    <a:pt x="341" y="1808"/>
                  </a:cubicBezTo>
                  <a:cubicBezTo>
                    <a:pt x="341" y="1808"/>
                    <a:pt x="341" y="1808"/>
                    <a:pt x="341" y="1808"/>
                  </a:cubicBezTo>
                  <a:cubicBezTo>
                    <a:pt x="341" y="1808"/>
                    <a:pt x="341" y="1808"/>
                    <a:pt x="341" y="1808"/>
                  </a:cubicBezTo>
                  <a:cubicBezTo>
                    <a:pt x="339" y="1809"/>
                    <a:pt x="339" y="1809"/>
                    <a:pt x="339" y="1809"/>
                  </a:cubicBezTo>
                  <a:cubicBezTo>
                    <a:pt x="341" y="1808"/>
                    <a:pt x="341" y="1808"/>
                    <a:pt x="341" y="1808"/>
                  </a:cubicBezTo>
                  <a:cubicBezTo>
                    <a:pt x="341" y="1808"/>
                    <a:pt x="341" y="1808"/>
                    <a:pt x="341" y="1808"/>
                  </a:cubicBezTo>
                  <a:cubicBezTo>
                    <a:pt x="339" y="1809"/>
                    <a:pt x="339" y="1809"/>
                    <a:pt x="339" y="1809"/>
                  </a:cubicBezTo>
                  <a:cubicBezTo>
                    <a:pt x="341" y="1808"/>
                    <a:pt x="341" y="1808"/>
                    <a:pt x="341" y="1808"/>
                  </a:cubicBezTo>
                  <a:cubicBezTo>
                    <a:pt x="338" y="1810"/>
                    <a:pt x="338" y="1810"/>
                    <a:pt x="338" y="1810"/>
                  </a:cubicBezTo>
                  <a:cubicBezTo>
                    <a:pt x="341" y="1810"/>
                    <a:pt x="341" y="1810"/>
                    <a:pt x="341" y="1810"/>
                  </a:cubicBezTo>
                  <a:cubicBezTo>
                    <a:pt x="341" y="1809"/>
                    <a:pt x="341" y="1809"/>
                    <a:pt x="341" y="1808"/>
                  </a:cubicBezTo>
                  <a:cubicBezTo>
                    <a:pt x="338" y="1810"/>
                    <a:pt x="338" y="1810"/>
                    <a:pt x="338" y="1810"/>
                  </a:cubicBezTo>
                  <a:cubicBezTo>
                    <a:pt x="341" y="1810"/>
                    <a:pt x="341" y="1810"/>
                    <a:pt x="341" y="1810"/>
                  </a:cubicBezTo>
                  <a:cubicBezTo>
                    <a:pt x="338" y="1810"/>
                    <a:pt x="338" y="1810"/>
                    <a:pt x="338" y="1810"/>
                  </a:cubicBezTo>
                  <a:cubicBezTo>
                    <a:pt x="341" y="1812"/>
                    <a:pt x="341" y="1812"/>
                    <a:pt x="341" y="1812"/>
                  </a:cubicBezTo>
                  <a:cubicBezTo>
                    <a:pt x="341" y="1811"/>
                    <a:pt x="341" y="1811"/>
                    <a:pt x="341" y="1810"/>
                  </a:cubicBezTo>
                  <a:cubicBezTo>
                    <a:pt x="338" y="1810"/>
                    <a:pt x="338" y="1810"/>
                    <a:pt x="338" y="1810"/>
                  </a:cubicBezTo>
                  <a:cubicBezTo>
                    <a:pt x="341" y="1812"/>
                    <a:pt x="341" y="1812"/>
                    <a:pt x="341" y="1812"/>
                  </a:cubicBezTo>
                  <a:cubicBezTo>
                    <a:pt x="341" y="1812"/>
                    <a:pt x="341" y="1812"/>
                    <a:pt x="341" y="1812"/>
                  </a:cubicBezTo>
                  <a:cubicBezTo>
                    <a:pt x="337" y="1810"/>
                    <a:pt x="337" y="1810"/>
                    <a:pt x="337" y="1810"/>
                  </a:cubicBezTo>
                  <a:cubicBezTo>
                    <a:pt x="339" y="1814"/>
                    <a:pt x="339" y="1814"/>
                    <a:pt x="339" y="1814"/>
                  </a:cubicBezTo>
                  <a:cubicBezTo>
                    <a:pt x="339" y="1814"/>
                    <a:pt x="340" y="1813"/>
                    <a:pt x="341" y="1812"/>
                  </a:cubicBezTo>
                  <a:cubicBezTo>
                    <a:pt x="337" y="1810"/>
                    <a:pt x="337" y="1810"/>
                    <a:pt x="337" y="1810"/>
                  </a:cubicBezTo>
                  <a:cubicBezTo>
                    <a:pt x="339" y="1814"/>
                    <a:pt x="339" y="1814"/>
                    <a:pt x="339" y="1814"/>
                  </a:cubicBezTo>
                  <a:cubicBezTo>
                    <a:pt x="337" y="1810"/>
                    <a:pt x="337" y="1810"/>
                    <a:pt x="337" y="1810"/>
                  </a:cubicBezTo>
                  <a:cubicBezTo>
                    <a:pt x="337" y="1814"/>
                    <a:pt x="337" y="1814"/>
                    <a:pt x="337" y="1814"/>
                  </a:cubicBezTo>
                  <a:cubicBezTo>
                    <a:pt x="338" y="1814"/>
                    <a:pt x="338" y="1814"/>
                    <a:pt x="339" y="1814"/>
                  </a:cubicBezTo>
                  <a:cubicBezTo>
                    <a:pt x="337" y="1810"/>
                    <a:pt x="337" y="1810"/>
                    <a:pt x="337" y="1810"/>
                  </a:cubicBezTo>
                  <a:cubicBezTo>
                    <a:pt x="337" y="1814"/>
                    <a:pt x="337" y="1814"/>
                    <a:pt x="337" y="1814"/>
                  </a:cubicBezTo>
                  <a:cubicBezTo>
                    <a:pt x="337" y="1810"/>
                    <a:pt x="337" y="1810"/>
                    <a:pt x="337" y="1810"/>
                  </a:cubicBezTo>
                  <a:cubicBezTo>
                    <a:pt x="336" y="1814"/>
                    <a:pt x="336" y="1814"/>
                    <a:pt x="336" y="1814"/>
                  </a:cubicBezTo>
                  <a:cubicBezTo>
                    <a:pt x="337" y="1814"/>
                    <a:pt x="337" y="1814"/>
                    <a:pt x="337" y="1814"/>
                  </a:cubicBezTo>
                  <a:cubicBezTo>
                    <a:pt x="337" y="1810"/>
                    <a:pt x="337" y="1810"/>
                    <a:pt x="337" y="1810"/>
                  </a:cubicBezTo>
                  <a:cubicBezTo>
                    <a:pt x="336" y="1814"/>
                    <a:pt x="336" y="1814"/>
                    <a:pt x="336" y="1814"/>
                  </a:cubicBezTo>
                  <a:cubicBezTo>
                    <a:pt x="337" y="1812"/>
                    <a:pt x="337" y="1812"/>
                    <a:pt x="337" y="1812"/>
                  </a:cubicBezTo>
                  <a:cubicBezTo>
                    <a:pt x="336" y="1814"/>
                    <a:pt x="336" y="1814"/>
                    <a:pt x="336" y="1814"/>
                  </a:cubicBezTo>
                  <a:cubicBezTo>
                    <a:pt x="336" y="1814"/>
                    <a:pt x="336" y="1814"/>
                    <a:pt x="336" y="1814"/>
                  </a:cubicBezTo>
                  <a:cubicBezTo>
                    <a:pt x="337" y="1812"/>
                    <a:pt x="337" y="1812"/>
                    <a:pt x="337" y="1812"/>
                  </a:cubicBezTo>
                  <a:cubicBezTo>
                    <a:pt x="336" y="1814"/>
                    <a:pt x="336" y="1814"/>
                    <a:pt x="336" y="1814"/>
                  </a:cubicBezTo>
                  <a:cubicBezTo>
                    <a:pt x="336" y="1814"/>
                    <a:pt x="336" y="1814"/>
                    <a:pt x="336" y="1814"/>
                  </a:cubicBezTo>
                  <a:cubicBezTo>
                    <a:pt x="337" y="1814"/>
                    <a:pt x="338" y="1814"/>
                    <a:pt x="339" y="1815"/>
                  </a:cubicBezTo>
                  <a:cubicBezTo>
                    <a:pt x="350" y="1821"/>
                    <a:pt x="388" y="1842"/>
                    <a:pt x="424" y="1861"/>
                  </a:cubicBezTo>
                  <a:cubicBezTo>
                    <a:pt x="441" y="1870"/>
                    <a:pt x="459" y="1879"/>
                    <a:pt x="472" y="1886"/>
                  </a:cubicBezTo>
                  <a:cubicBezTo>
                    <a:pt x="479" y="1889"/>
                    <a:pt x="485" y="1892"/>
                    <a:pt x="489" y="1894"/>
                  </a:cubicBezTo>
                  <a:cubicBezTo>
                    <a:pt x="491" y="1895"/>
                    <a:pt x="493" y="1896"/>
                    <a:pt x="495" y="1897"/>
                  </a:cubicBezTo>
                  <a:cubicBezTo>
                    <a:pt x="496" y="1897"/>
                    <a:pt x="496" y="1897"/>
                    <a:pt x="497" y="1897"/>
                  </a:cubicBezTo>
                  <a:cubicBezTo>
                    <a:pt x="498" y="1897"/>
                    <a:pt x="498" y="1898"/>
                    <a:pt x="499" y="1898"/>
                  </a:cubicBezTo>
                  <a:cubicBezTo>
                    <a:pt x="500" y="1898"/>
                    <a:pt x="500" y="1898"/>
                    <a:pt x="501" y="1897"/>
                  </a:cubicBezTo>
                  <a:cubicBezTo>
                    <a:pt x="501" y="1897"/>
                    <a:pt x="502" y="1897"/>
                    <a:pt x="503" y="1896"/>
                  </a:cubicBezTo>
                  <a:cubicBezTo>
                    <a:pt x="504" y="1895"/>
                    <a:pt x="504" y="1894"/>
                    <a:pt x="504" y="1893"/>
                  </a:cubicBezTo>
                  <a:cubicBezTo>
                    <a:pt x="503" y="1892"/>
                    <a:pt x="503" y="1891"/>
                    <a:pt x="502" y="1890"/>
                  </a:cubicBezTo>
                  <a:cubicBezTo>
                    <a:pt x="353" y="1797"/>
                    <a:pt x="353" y="1797"/>
                    <a:pt x="353" y="1797"/>
                  </a:cubicBezTo>
                  <a:cubicBezTo>
                    <a:pt x="351" y="1800"/>
                    <a:pt x="351" y="1800"/>
                    <a:pt x="351" y="1800"/>
                  </a:cubicBezTo>
                  <a:cubicBezTo>
                    <a:pt x="354" y="1802"/>
                    <a:pt x="354" y="1802"/>
                    <a:pt x="354" y="1802"/>
                  </a:cubicBezTo>
                  <a:cubicBezTo>
                    <a:pt x="351" y="1800"/>
                    <a:pt x="351" y="1800"/>
                    <a:pt x="351" y="1800"/>
                  </a:cubicBezTo>
                  <a:cubicBezTo>
                    <a:pt x="352" y="1804"/>
                    <a:pt x="352" y="1804"/>
                    <a:pt x="352" y="1804"/>
                  </a:cubicBezTo>
                  <a:cubicBezTo>
                    <a:pt x="352" y="1804"/>
                    <a:pt x="353" y="1804"/>
                    <a:pt x="354" y="1802"/>
                  </a:cubicBezTo>
                  <a:cubicBezTo>
                    <a:pt x="351" y="1800"/>
                    <a:pt x="351" y="1800"/>
                    <a:pt x="351" y="1800"/>
                  </a:cubicBezTo>
                  <a:cubicBezTo>
                    <a:pt x="352" y="1804"/>
                    <a:pt x="352" y="1804"/>
                    <a:pt x="352" y="1804"/>
                  </a:cubicBezTo>
                  <a:cubicBezTo>
                    <a:pt x="351" y="1800"/>
                    <a:pt x="351" y="1800"/>
                    <a:pt x="351" y="1800"/>
                  </a:cubicBezTo>
                  <a:cubicBezTo>
                    <a:pt x="351" y="1804"/>
                    <a:pt x="351" y="1804"/>
                    <a:pt x="351" y="1804"/>
                  </a:cubicBezTo>
                  <a:cubicBezTo>
                    <a:pt x="351" y="1804"/>
                    <a:pt x="351" y="1804"/>
                    <a:pt x="352" y="1804"/>
                  </a:cubicBezTo>
                  <a:cubicBezTo>
                    <a:pt x="351" y="1800"/>
                    <a:pt x="351" y="1800"/>
                    <a:pt x="351" y="1800"/>
                  </a:cubicBezTo>
                  <a:cubicBezTo>
                    <a:pt x="351" y="1804"/>
                    <a:pt x="351" y="1804"/>
                    <a:pt x="351" y="1804"/>
                  </a:cubicBezTo>
                  <a:cubicBezTo>
                    <a:pt x="351" y="1801"/>
                    <a:pt x="351" y="1801"/>
                    <a:pt x="351" y="1801"/>
                  </a:cubicBezTo>
                  <a:cubicBezTo>
                    <a:pt x="350" y="1804"/>
                    <a:pt x="350" y="1804"/>
                    <a:pt x="350" y="1804"/>
                  </a:cubicBezTo>
                  <a:cubicBezTo>
                    <a:pt x="350" y="1804"/>
                    <a:pt x="350" y="1804"/>
                    <a:pt x="351" y="1804"/>
                  </a:cubicBezTo>
                  <a:cubicBezTo>
                    <a:pt x="351" y="1801"/>
                    <a:pt x="351" y="1801"/>
                    <a:pt x="351" y="1801"/>
                  </a:cubicBezTo>
                  <a:cubicBezTo>
                    <a:pt x="350" y="1804"/>
                    <a:pt x="350" y="1804"/>
                    <a:pt x="350" y="1804"/>
                  </a:cubicBezTo>
                  <a:cubicBezTo>
                    <a:pt x="350" y="1802"/>
                    <a:pt x="350" y="1802"/>
                    <a:pt x="350" y="1802"/>
                  </a:cubicBezTo>
                  <a:cubicBezTo>
                    <a:pt x="350" y="1804"/>
                    <a:pt x="350" y="1804"/>
                    <a:pt x="350" y="1804"/>
                  </a:cubicBezTo>
                  <a:cubicBezTo>
                    <a:pt x="350" y="1804"/>
                    <a:pt x="350" y="1804"/>
                    <a:pt x="350" y="1804"/>
                  </a:cubicBezTo>
                  <a:cubicBezTo>
                    <a:pt x="350" y="1802"/>
                    <a:pt x="350" y="1802"/>
                    <a:pt x="350" y="1802"/>
                  </a:cubicBezTo>
                  <a:cubicBezTo>
                    <a:pt x="350" y="1804"/>
                    <a:pt x="350" y="1804"/>
                    <a:pt x="350" y="1804"/>
                  </a:cubicBezTo>
                  <a:cubicBezTo>
                    <a:pt x="350" y="1804"/>
                    <a:pt x="350" y="1804"/>
                    <a:pt x="350" y="1805"/>
                  </a:cubicBezTo>
                  <a:cubicBezTo>
                    <a:pt x="352" y="1805"/>
                    <a:pt x="356" y="1807"/>
                    <a:pt x="362" y="1810"/>
                  </a:cubicBezTo>
                  <a:cubicBezTo>
                    <a:pt x="382" y="1820"/>
                    <a:pt x="421" y="1840"/>
                    <a:pt x="455" y="1858"/>
                  </a:cubicBezTo>
                  <a:cubicBezTo>
                    <a:pt x="472" y="1867"/>
                    <a:pt x="488" y="1875"/>
                    <a:pt x="500" y="1881"/>
                  </a:cubicBezTo>
                  <a:cubicBezTo>
                    <a:pt x="506" y="1884"/>
                    <a:pt x="510" y="1887"/>
                    <a:pt x="514" y="1888"/>
                  </a:cubicBezTo>
                  <a:cubicBezTo>
                    <a:pt x="516" y="1889"/>
                    <a:pt x="517" y="1890"/>
                    <a:pt x="518" y="1890"/>
                  </a:cubicBezTo>
                  <a:cubicBezTo>
                    <a:pt x="519" y="1891"/>
                    <a:pt x="519" y="1891"/>
                    <a:pt x="520" y="1891"/>
                  </a:cubicBezTo>
                  <a:cubicBezTo>
                    <a:pt x="520" y="1891"/>
                    <a:pt x="520" y="1891"/>
                    <a:pt x="520" y="1891"/>
                  </a:cubicBezTo>
                  <a:cubicBezTo>
                    <a:pt x="521" y="1891"/>
                    <a:pt x="521" y="1891"/>
                    <a:pt x="521" y="1891"/>
                  </a:cubicBezTo>
                  <a:cubicBezTo>
                    <a:pt x="521" y="1891"/>
                    <a:pt x="521" y="1891"/>
                    <a:pt x="522" y="1891"/>
                  </a:cubicBezTo>
                  <a:cubicBezTo>
                    <a:pt x="522" y="1891"/>
                    <a:pt x="522" y="1891"/>
                    <a:pt x="523" y="1891"/>
                  </a:cubicBezTo>
                  <a:cubicBezTo>
                    <a:pt x="523" y="1891"/>
                    <a:pt x="524" y="1891"/>
                    <a:pt x="525" y="1889"/>
                  </a:cubicBezTo>
                  <a:cubicBezTo>
                    <a:pt x="526" y="1889"/>
                    <a:pt x="526" y="1887"/>
                    <a:pt x="526" y="1886"/>
                  </a:cubicBezTo>
                  <a:cubicBezTo>
                    <a:pt x="525" y="1885"/>
                    <a:pt x="525" y="1884"/>
                    <a:pt x="524" y="1884"/>
                  </a:cubicBezTo>
                  <a:cubicBezTo>
                    <a:pt x="524" y="1884"/>
                    <a:pt x="521" y="1882"/>
                    <a:pt x="517" y="1880"/>
                  </a:cubicBezTo>
                  <a:cubicBezTo>
                    <a:pt x="502" y="1871"/>
                    <a:pt x="465" y="1848"/>
                    <a:pt x="431" y="1827"/>
                  </a:cubicBezTo>
                  <a:cubicBezTo>
                    <a:pt x="414" y="1816"/>
                    <a:pt x="399" y="1806"/>
                    <a:pt x="387" y="1799"/>
                  </a:cubicBezTo>
                  <a:cubicBezTo>
                    <a:pt x="381" y="1795"/>
                    <a:pt x="376" y="1792"/>
                    <a:pt x="373" y="1790"/>
                  </a:cubicBezTo>
                  <a:cubicBezTo>
                    <a:pt x="371" y="1789"/>
                    <a:pt x="370" y="1788"/>
                    <a:pt x="369" y="1788"/>
                  </a:cubicBezTo>
                  <a:cubicBezTo>
                    <a:pt x="369" y="1787"/>
                    <a:pt x="369" y="1787"/>
                    <a:pt x="369" y="1787"/>
                  </a:cubicBezTo>
                  <a:cubicBezTo>
                    <a:pt x="368" y="1787"/>
                    <a:pt x="368" y="1787"/>
                    <a:pt x="368" y="1787"/>
                  </a:cubicBezTo>
                  <a:cubicBezTo>
                    <a:pt x="367" y="1789"/>
                    <a:pt x="367" y="1789"/>
                    <a:pt x="367" y="1789"/>
                  </a:cubicBezTo>
                  <a:cubicBezTo>
                    <a:pt x="369" y="1787"/>
                    <a:pt x="369" y="1787"/>
                    <a:pt x="369" y="1787"/>
                  </a:cubicBezTo>
                  <a:cubicBezTo>
                    <a:pt x="368" y="1787"/>
                    <a:pt x="368" y="1787"/>
                    <a:pt x="368" y="1787"/>
                  </a:cubicBezTo>
                  <a:cubicBezTo>
                    <a:pt x="367" y="1789"/>
                    <a:pt x="367" y="1789"/>
                    <a:pt x="367" y="1789"/>
                  </a:cubicBezTo>
                  <a:cubicBezTo>
                    <a:pt x="369" y="1787"/>
                    <a:pt x="369" y="1787"/>
                    <a:pt x="369" y="1787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9" y="1788"/>
                    <a:pt x="369" y="1788"/>
                    <a:pt x="369" y="1788"/>
                  </a:cubicBezTo>
                  <a:cubicBezTo>
                    <a:pt x="369" y="1787"/>
                    <a:pt x="369" y="1787"/>
                    <a:pt x="369" y="1787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9" y="1788"/>
                    <a:pt x="369" y="1788"/>
                    <a:pt x="369" y="1788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70" y="1790"/>
                    <a:pt x="370" y="1790"/>
                    <a:pt x="370" y="1790"/>
                  </a:cubicBezTo>
                  <a:cubicBezTo>
                    <a:pt x="370" y="1789"/>
                    <a:pt x="369" y="1788"/>
                    <a:pt x="369" y="1788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70" y="1790"/>
                    <a:pt x="370" y="1790"/>
                    <a:pt x="370" y="1790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9" y="1792"/>
                    <a:pt x="369" y="1792"/>
                    <a:pt x="369" y="1792"/>
                  </a:cubicBezTo>
                  <a:cubicBezTo>
                    <a:pt x="370" y="1791"/>
                    <a:pt x="370" y="1790"/>
                    <a:pt x="370" y="1790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9" y="1792"/>
                    <a:pt x="369" y="1792"/>
                    <a:pt x="369" y="1792"/>
                  </a:cubicBezTo>
                  <a:cubicBezTo>
                    <a:pt x="369" y="1792"/>
                    <a:pt x="369" y="1792"/>
                    <a:pt x="369" y="1792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7" y="1794"/>
                    <a:pt x="367" y="1794"/>
                    <a:pt x="367" y="1794"/>
                  </a:cubicBezTo>
                  <a:cubicBezTo>
                    <a:pt x="368" y="1793"/>
                    <a:pt x="369" y="1793"/>
                    <a:pt x="369" y="1792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7" y="1794"/>
                    <a:pt x="367" y="1794"/>
                    <a:pt x="367" y="1794"/>
                  </a:cubicBezTo>
                  <a:cubicBezTo>
                    <a:pt x="366" y="1791"/>
                    <a:pt x="366" y="1791"/>
                    <a:pt x="366" y="1791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4"/>
                    <a:pt x="367" y="1794"/>
                    <a:pt x="367" y="1794"/>
                  </a:cubicBezTo>
                  <a:cubicBezTo>
                    <a:pt x="366" y="1791"/>
                    <a:pt x="366" y="1791"/>
                    <a:pt x="366" y="1791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2"/>
                    <a:pt x="366" y="1792"/>
                    <a:pt x="366" y="1792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2"/>
                    <a:pt x="366" y="1792"/>
                    <a:pt x="366" y="1792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3"/>
                    <a:pt x="366" y="1793"/>
                    <a:pt x="366" y="1793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3"/>
                    <a:pt x="366" y="1793"/>
                    <a:pt x="366" y="1793"/>
                  </a:cubicBezTo>
                  <a:cubicBezTo>
                    <a:pt x="366" y="1794"/>
                    <a:pt x="366" y="1794"/>
                    <a:pt x="366" y="1794"/>
                  </a:cubicBezTo>
                  <a:cubicBezTo>
                    <a:pt x="366" y="1794"/>
                    <a:pt x="367" y="1794"/>
                    <a:pt x="369" y="1795"/>
                  </a:cubicBezTo>
                  <a:cubicBezTo>
                    <a:pt x="375" y="1797"/>
                    <a:pt x="388" y="1804"/>
                    <a:pt x="403" y="1813"/>
                  </a:cubicBezTo>
                  <a:cubicBezTo>
                    <a:pt x="426" y="1826"/>
                    <a:pt x="455" y="1844"/>
                    <a:pt x="480" y="1858"/>
                  </a:cubicBezTo>
                  <a:cubicBezTo>
                    <a:pt x="492" y="1865"/>
                    <a:pt x="504" y="1871"/>
                    <a:pt x="512" y="1875"/>
                  </a:cubicBezTo>
                  <a:cubicBezTo>
                    <a:pt x="516" y="1878"/>
                    <a:pt x="520" y="1880"/>
                    <a:pt x="523" y="1881"/>
                  </a:cubicBezTo>
                  <a:cubicBezTo>
                    <a:pt x="524" y="1881"/>
                    <a:pt x="526" y="1882"/>
                    <a:pt x="527" y="1882"/>
                  </a:cubicBezTo>
                  <a:cubicBezTo>
                    <a:pt x="528" y="1883"/>
                    <a:pt x="529" y="1883"/>
                    <a:pt x="530" y="1883"/>
                  </a:cubicBezTo>
                  <a:cubicBezTo>
                    <a:pt x="531" y="1883"/>
                    <a:pt x="531" y="1883"/>
                    <a:pt x="532" y="1883"/>
                  </a:cubicBezTo>
                  <a:cubicBezTo>
                    <a:pt x="533" y="1883"/>
                    <a:pt x="534" y="1882"/>
                    <a:pt x="534" y="1881"/>
                  </a:cubicBezTo>
                  <a:cubicBezTo>
                    <a:pt x="535" y="1880"/>
                    <a:pt x="535" y="1879"/>
                    <a:pt x="535" y="1878"/>
                  </a:cubicBezTo>
                  <a:cubicBezTo>
                    <a:pt x="534" y="1877"/>
                    <a:pt x="534" y="1876"/>
                    <a:pt x="533" y="1875"/>
                  </a:cubicBezTo>
                  <a:cubicBezTo>
                    <a:pt x="533" y="1875"/>
                    <a:pt x="530" y="1874"/>
                    <a:pt x="526" y="1871"/>
                  </a:cubicBezTo>
                  <a:cubicBezTo>
                    <a:pt x="511" y="1863"/>
                    <a:pt x="473" y="1840"/>
                    <a:pt x="438" y="1819"/>
                  </a:cubicBezTo>
                  <a:cubicBezTo>
                    <a:pt x="421" y="1809"/>
                    <a:pt x="405" y="1799"/>
                    <a:pt x="393" y="1791"/>
                  </a:cubicBezTo>
                  <a:cubicBezTo>
                    <a:pt x="387" y="1787"/>
                    <a:pt x="382" y="1784"/>
                    <a:pt x="379" y="1781"/>
                  </a:cubicBezTo>
                  <a:cubicBezTo>
                    <a:pt x="377" y="1780"/>
                    <a:pt x="376" y="1779"/>
                    <a:pt x="376" y="1778"/>
                  </a:cubicBezTo>
                  <a:cubicBezTo>
                    <a:pt x="375" y="1778"/>
                    <a:pt x="375" y="1778"/>
                    <a:pt x="375" y="1778"/>
                  </a:cubicBezTo>
                  <a:cubicBezTo>
                    <a:pt x="374" y="1779"/>
                    <a:pt x="374" y="1779"/>
                    <a:pt x="374" y="1779"/>
                  </a:cubicBezTo>
                  <a:cubicBezTo>
                    <a:pt x="375" y="1778"/>
                    <a:pt x="375" y="1778"/>
                    <a:pt x="375" y="1778"/>
                  </a:cubicBezTo>
                  <a:cubicBezTo>
                    <a:pt x="375" y="1778"/>
                    <a:pt x="375" y="1778"/>
                    <a:pt x="375" y="1778"/>
                  </a:cubicBezTo>
                  <a:cubicBezTo>
                    <a:pt x="374" y="1779"/>
                    <a:pt x="374" y="1779"/>
                    <a:pt x="374" y="1779"/>
                  </a:cubicBezTo>
                  <a:cubicBezTo>
                    <a:pt x="375" y="1778"/>
                    <a:pt x="375" y="1778"/>
                    <a:pt x="375" y="1778"/>
                  </a:cubicBezTo>
                  <a:cubicBezTo>
                    <a:pt x="372" y="1780"/>
                    <a:pt x="372" y="1780"/>
                    <a:pt x="372" y="1780"/>
                  </a:cubicBezTo>
                  <a:cubicBezTo>
                    <a:pt x="375" y="1780"/>
                    <a:pt x="375" y="1780"/>
                    <a:pt x="375" y="1780"/>
                  </a:cubicBezTo>
                  <a:cubicBezTo>
                    <a:pt x="375" y="1779"/>
                    <a:pt x="375" y="1778"/>
                    <a:pt x="375" y="1778"/>
                  </a:cubicBezTo>
                  <a:cubicBezTo>
                    <a:pt x="372" y="1780"/>
                    <a:pt x="372" y="1780"/>
                    <a:pt x="372" y="1780"/>
                  </a:cubicBezTo>
                  <a:cubicBezTo>
                    <a:pt x="375" y="1780"/>
                    <a:pt x="375" y="1780"/>
                    <a:pt x="375" y="1780"/>
                  </a:cubicBezTo>
                  <a:cubicBezTo>
                    <a:pt x="372" y="1780"/>
                    <a:pt x="372" y="1780"/>
                    <a:pt x="372" y="1780"/>
                  </a:cubicBezTo>
                  <a:cubicBezTo>
                    <a:pt x="375" y="1781"/>
                    <a:pt x="375" y="1781"/>
                    <a:pt x="375" y="1781"/>
                  </a:cubicBezTo>
                  <a:cubicBezTo>
                    <a:pt x="375" y="1781"/>
                    <a:pt x="375" y="1780"/>
                    <a:pt x="375" y="1780"/>
                  </a:cubicBezTo>
                  <a:cubicBezTo>
                    <a:pt x="372" y="1780"/>
                    <a:pt x="372" y="1780"/>
                    <a:pt x="372" y="1780"/>
                  </a:cubicBezTo>
                  <a:cubicBezTo>
                    <a:pt x="375" y="1781"/>
                    <a:pt x="375" y="1781"/>
                    <a:pt x="375" y="1781"/>
                  </a:cubicBezTo>
                  <a:cubicBezTo>
                    <a:pt x="375" y="1781"/>
                    <a:pt x="375" y="1781"/>
                    <a:pt x="375" y="1781"/>
                  </a:cubicBezTo>
                  <a:cubicBezTo>
                    <a:pt x="372" y="1779"/>
                    <a:pt x="372" y="1779"/>
                    <a:pt x="372" y="1779"/>
                  </a:cubicBezTo>
                  <a:cubicBezTo>
                    <a:pt x="373" y="1783"/>
                    <a:pt x="373" y="1783"/>
                    <a:pt x="373" y="1783"/>
                  </a:cubicBezTo>
                  <a:cubicBezTo>
                    <a:pt x="373" y="1783"/>
                    <a:pt x="374" y="1782"/>
                    <a:pt x="375" y="1781"/>
                  </a:cubicBezTo>
                  <a:cubicBezTo>
                    <a:pt x="372" y="1779"/>
                    <a:pt x="372" y="1779"/>
                    <a:pt x="372" y="1779"/>
                  </a:cubicBezTo>
                  <a:cubicBezTo>
                    <a:pt x="373" y="1783"/>
                    <a:pt x="373" y="1783"/>
                    <a:pt x="373" y="1783"/>
                  </a:cubicBezTo>
                  <a:cubicBezTo>
                    <a:pt x="372" y="1780"/>
                    <a:pt x="372" y="1780"/>
                    <a:pt x="372" y="1780"/>
                  </a:cubicBezTo>
                  <a:cubicBezTo>
                    <a:pt x="372" y="1783"/>
                    <a:pt x="372" y="1783"/>
                    <a:pt x="372" y="1783"/>
                  </a:cubicBezTo>
                  <a:cubicBezTo>
                    <a:pt x="372" y="1783"/>
                    <a:pt x="372" y="1783"/>
                    <a:pt x="373" y="1783"/>
                  </a:cubicBezTo>
                  <a:cubicBezTo>
                    <a:pt x="372" y="1780"/>
                    <a:pt x="372" y="1780"/>
                    <a:pt x="372" y="1780"/>
                  </a:cubicBezTo>
                  <a:cubicBezTo>
                    <a:pt x="372" y="1783"/>
                    <a:pt x="372" y="1783"/>
                    <a:pt x="372" y="1783"/>
                  </a:cubicBezTo>
                  <a:cubicBezTo>
                    <a:pt x="372" y="1781"/>
                    <a:pt x="372" y="1781"/>
                    <a:pt x="372" y="1781"/>
                  </a:cubicBezTo>
                  <a:cubicBezTo>
                    <a:pt x="371" y="1783"/>
                    <a:pt x="371" y="1783"/>
                    <a:pt x="371" y="1783"/>
                  </a:cubicBezTo>
                  <a:cubicBezTo>
                    <a:pt x="371" y="1783"/>
                    <a:pt x="371" y="1783"/>
                    <a:pt x="372" y="1783"/>
                  </a:cubicBezTo>
                  <a:cubicBezTo>
                    <a:pt x="372" y="1781"/>
                    <a:pt x="372" y="1781"/>
                    <a:pt x="372" y="1781"/>
                  </a:cubicBezTo>
                  <a:cubicBezTo>
                    <a:pt x="371" y="1783"/>
                    <a:pt x="371" y="1783"/>
                    <a:pt x="371" y="1783"/>
                  </a:cubicBezTo>
                  <a:cubicBezTo>
                    <a:pt x="371" y="1783"/>
                    <a:pt x="373" y="1784"/>
                    <a:pt x="374" y="1784"/>
                  </a:cubicBezTo>
                  <a:cubicBezTo>
                    <a:pt x="381" y="1787"/>
                    <a:pt x="395" y="1794"/>
                    <a:pt x="412" y="1803"/>
                  </a:cubicBezTo>
                  <a:cubicBezTo>
                    <a:pt x="438" y="1816"/>
                    <a:pt x="470" y="1834"/>
                    <a:pt x="497" y="1848"/>
                  </a:cubicBezTo>
                  <a:cubicBezTo>
                    <a:pt x="510" y="1855"/>
                    <a:pt x="522" y="1861"/>
                    <a:pt x="530" y="1866"/>
                  </a:cubicBezTo>
                  <a:cubicBezTo>
                    <a:pt x="538" y="1870"/>
                    <a:pt x="543" y="1873"/>
                    <a:pt x="543" y="1873"/>
                  </a:cubicBezTo>
                  <a:cubicBezTo>
                    <a:pt x="545" y="1874"/>
                    <a:pt x="548" y="1873"/>
                    <a:pt x="549" y="1871"/>
                  </a:cubicBezTo>
                  <a:cubicBezTo>
                    <a:pt x="550" y="1869"/>
                    <a:pt x="549" y="1867"/>
                    <a:pt x="547" y="1866"/>
                  </a:cubicBezTo>
                  <a:cubicBezTo>
                    <a:pt x="547" y="1866"/>
                    <a:pt x="545" y="1864"/>
                    <a:pt x="540" y="1862"/>
                  </a:cubicBezTo>
                  <a:cubicBezTo>
                    <a:pt x="525" y="1852"/>
                    <a:pt x="487" y="1829"/>
                    <a:pt x="453" y="1808"/>
                  </a:cubicBezTo>
                  <a:cubicBezTo>
                    <a:pt x="436" y="1798"/>
                    <a:pt x="419" y="1787"/>
                    <a:pt x="408" y="1780"/>
                  </a:cubicBezTo>
                  <a:cubicBezTo>
                    <a:pt x="402" y="1776"/>
                    <a:pt x="397" y="1773"/>
                    <a:pt x="393" y="1771"/>
                  </a:cubicBezTo>
                  <a:cubicBezTo>
                    <a:pt x="392" y="1769"/>
                    <a:pt x="390" y="1768"/>
                    <a:pt x="390" y="1768"/>
                  </a:cubicBezTo>
                  <a:cubicBezTo>
                    <a:pt x="389" y="1768"/>
                    <a:pt x="389" y="1767"/>
                    <a:pt x="389" y="1767"/>
                  </a:cubicBezTo>
                  <a:cubicBezTo>
                    <a:pt x="389" y="1767"/>
                    <a:pt x="389" y="1767"/>
                    <a:pt x="389" y="1767"/>
                  </a:cubicBezTo>
                  <a:cubicBezTo>
                    <a:pt x="388" y="1769"/>
                    <a:pt x="388" y="1769"/>
                    <a:pt x="388" y="1769"/>
                  </a:cubicBezTo>
                  <a:cubicBezTo>
                    <a:pt x="389" y="1767"/>
                    <a:pt x="389" y="1767"/>
                    <a:pt x="389" y="1767"/>
                  </a:cubicBezTo>
                  <a:cubicBezTo>
                    <a:pt x="389" y="1767"/>
                    <a:pt x="389" y="1767"/>
                    <a:pt x="389" y="1767"/>
                  </a:cubicBezTo>
                  <a:cubicBezTo>
                    <a:pt x="388" y="1769"/>
                    <a:pt x="388" y="1769"/>
                    <a:pt x="388" y="1769"/>
                  </a:cubicBezTo>
                  <a:cubicBezTo>
                    <a:pt x="389" y="1767"/>
                    <a:pt x="389" y="1767"/>
                    <a:pt x="389" y="1767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90" y="1768"/>
                    <a:pt x="390" y="1768"/>
                    <a:pt x="390" y="1768"/>
                  </a:cubicBezTo>
                  <a:cubicBezTo>
                    <a:pt x="389" y="1767"/>
                    <a:pt x="389" y="1767"/>
                    <a:pt x="389" y="1767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90" y="1768"/>
                    <a:pt x="390" y="1768"/>
                    <a:pt x="390" y="1768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90" y="1770"/>
                    <a:pt x="390" y="1770"/>
                    <a:pt x="390" y="1770"/>
                  </a:cubicBezTo>
                  <a:cubicBezTo>
                    <a:pt x="390" y="1769"/>
                    <a:pt x="390" y="1768"/>
                    <a:pt x="390" y="1768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90" y="1770"/>
                    <a:pt x="390" y="1770"/>
                    <a:pt x="390" y="1770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9" y="1772"/>
                    <a:pt x="389" y="1772"/>
                    <a:pt x="389" y="1772"/>
                  </a:cubicBezTo>
                  <a:cubicBezTo>
                    <a:pt x="390" y="1771"/>
                    <a:pt x="390" y="1770"/>
                    <a:pt x="390" y="1770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9" y="1772"/>
                    <a:pt x="389" y="1772"/>
                    <a:pt x="389" y="1772"/>
                  </a:cubicBezTo>
                  <a:cubicBezTo>
                    <a:pt x="389" y="1772"/>
                    <a:pt x="389" y="1772"/>
                    <a:pt x="389" y="1772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7" y="1773"/>
                    <a:pt x="387" y="1773"/>
                    <a:pt x="387" y="1773"/>
                  </a:cubicBezTo>
                  <a:cubicBezTo>
                    <a:pt x="388" y="1773"/>
                    <a:pt x="389" y="1773"/>
                    <a:pt x="389" y="1772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7" y="1773"/>
                    <a:pt x="387" y="1773"/>
                    <a:pt x="387" y="1773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6" y="1774"/>
                    <a:pt x="386" y="1774"/>
                    <a:pt x="386" y="1774"/>
                  </a:cubicBezTo>
                  <a:cubicBezTo>
                    <a:pt x="386" y="1774"/>
                    <a:pt x="387" y="1774"/>
                    <a:pt x="387" y="1773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6" y="1774"/>
                    <a:pt x="386" y="1774"/>
                    <a:pt x="386" y="1774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5" y="1774"/>
                    <a:pt x="385" y="1774"/>
                    <a:pt x="385" y="1774"/>
                  </a:cubicBezTo>
                  <a:cubicBezTo>
                    <a:pt x="385" y="1774"/>
                    <a:pt x="385" y="1774"/>
                    <a:pt x="386" y="1774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5" y="1774"/>
                    <a:pt x="385" y="1774"/>
                    <a:pt x="385" y="1774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4" y="1773"/>
                    <a:pt x="384" y="1773"/>
                    <a:pt x="384" y="1773"/>
                  </a:cubicBezTo>
                  <a:cubicBezTo>
                    <a:pt x="385" y="1774"/>
                    <a:pt x="385" y="1774"/>
                    <a:pt x="385" y="1774"/>
                  </a:cubicBezTo>
                  <a:cubicBezTo>
                    <a:pt x="386" y="1770"/>
                    <a:pt x="386" y="1770"/>
                    <a:pt x="386" y="1770"/>
                  </a:cubicBezTo>
                  <a:cubicBezTo>
                    <a:pt x="384" y="1773"/>
                    <a:pt x="384" y="1773"/>
                    <a:pt x="384" y="1773"/>
                  </a:cubicBezTo>
                  <a:cubicBezTo>
                    <a:pt x="385" y="1773"/>
                    <a:pt x="385" y="1773"/>
                    <a:pt x="385" y="1773"/>
                  </a:cubicBezTo>
                  <a:cubicBezTo>
                    <a:pt x="384" y="1773"/>
                    <a:pt x="384" y="1773"/>
                    <a:pt x="384" y="1773"/>
                  </a:cubicBezTo>
                  <a:cubicBezTo>
                    <a:pt x="384" y="1773"/>
                    <a:pt x="384" y="1773"/>
                    <a:pt x="384" y="1773"/>
                  </a:cubicBezTo>
                  <a:cubicBezTo>
                    <a:pt x="385" y="1773"/>
                    <a:pt x="385" y="1773"/>
                    <a:pt x="385" y="1773"/>
                  </a:cubicBezTo>
                  <a:cubicBezTo>
                    <a:pt x="384" y="1773"/>
                    <a:pt x="384" y="1773"/>
                    <a:pt x="384" y="1773"/>
                  </a:cubicBezTo>
                  <a:cubicBezTo>
                    <a:pt x="384" y="1773"/>
                    <a:pt x="385" y="1774"/>
                    <a:pt x="385" y="1774"/>
                  </a:cubicBezTo>
                  <a:cubicBezTo>
                    <a:pt x="389" y="1776"/>
                    <a:pt x="402" y="1783"/>
                    <a:pt x="419" y="1792"/>
                  </a:cubicBezTo>
                  <a:cubicBezTo>
                    <a:pt x="444" y="1806"/>
                    <a:pt x="478" y="1825"/>
                    <a:pt x="507" y="1841"/>
                  </a:cubicBezTo>
                  <a:cubicBezTo>
                    <a:pt x="521" y="1849"/>
                    <a:pt x="534" y="1856"/>
                    <a:pt x="543" y="1861"/>
                  </a:cubicBezTo>
                  <a:cubicBezTo>
                    <a:pt x="548" y="1863"/>
                    <a:pt x="552" y="1865"/>
                    <a:pt x="555" y="1867"/>
                  </a:cubicBezTo>
                  <a:cubicBezTo>
                    <a:pt x="556" y="1868"/>
                    <a:pt x="557" y="1868"/>
                    <a:pt x="558" y="1869"/>
                  </a:cubicBezTo>
                  <a:cubicBezTo>
                    <a:pt x="558" y="1869"/>
                    <a:pt x="558" y="1869"/>
                    <a:pt x="559" y="1869"/>
                  </a:cubicBezTo>
                  <a:cubicBezTo>
                    <a:pt x="559" y="1869"/>
                    <a:pt x="559" y="1869"/>
                    <a:pt x="559" y="1869"/>
                  </a:cubicBezTo>
                  <a:cubicBezTo>
                    <a:pt x="560" y="1869"/>
                    <a:pt x="560" y="1869"/>
                    <a:pt x="560" y="1869"/>
                  </a:cubicBezTo>
                  <a:cubicBezTo>
                    <a:pt x="560" y="1869"/>
                    <a:pt x="560" y="1869"/>
                    <a:pt x="561" y="1869"/>
                  </a:cubicBezTo>
                  <a:cubicBezTo>
                    <a:pt x="561" y="1869"/>
                    <a:pt x="561" y="1869"/>
                    <a:pt x="562" y="1869"/>
                  </a:cubicBezTo>
                  <a:cubicBezTo>
                    <a:pt x="563" y="1869"/>
                    <a:pt x="564" y="1869"/>
                    <a:pt x="564" y="1868"/>
                  </a:cubicBezTo>
                  <a:cubicBezTo>
                    <a:pt x="564" y="1868"/>
                    <a:pt x="564" y="1868"/>
                    <a:pt x="564" y="1868"/>
                  </a:cubicBezTo>
                  <a:cubicBezTo>
                    <a:pt x="565" y="1867"/>
                    <a:pt x="565" y="1866"/>
                    <a:pt x="565" y="1865"/>
                  </a:cubicBezTo>
                  <a:cubicBezTo>
                    <a:pt x="565" y="1864"/>
                    <a:pt x="564" y="1863"/>
                    <a:pt x="564" y="1863"/>
                  </a:cubicBezTo>
                  <a:cubicBezTo>
                    <a:pt x="564" y="1862"/>
                    <a:pt x="563" y="1862"/>
                    <a:pt x="562" y="1861"/>
                  </a:cubicBezTo>
                  <a:cubicBezTo>
                    <a:pt x="561" y="1860"/>
                    <a:pt x="560" y="1859"/>
                    <a:pt x="558" y="1857"/>
                  </a:cubicBezTo>
                  <a:cubicBezTo>
                    <a:pt x="550" y="1852"/>
                    <a:pt x="537" y="1843"/>
                    <a:pt x="520" y="1833"/>
                  </a:cubicBezTo>
                  <a:cubicBezTo>
                    <a:pt x="469" y="1801"/>
                    <a:pt x="393" y="1756"/>
                    <a:pt x="393" y="1756"/>
                  </a:cubicBezTo>
                  <a:cubicBezTo>
                    <a:pt x="391" y="1759"/>
                    <a:pt x="391" y="1759"/>
                    <a:pt x="391" y="1759"/>
                  </a:cubicBezTo>
                  <a:cubicBezTo>
                    <a:pt x="389" y="1763"/>
                    <a:pt x="389" y="1763"/>
                    <a:pt x="389" y="1763"/>
                  </a:cubicBezTo>
                  <a:cubicBezTo>
                    <a:pt x="575" y="1861"/>
                    <a:pt x="575" y="1861"/>
                    <a:pt x="575" y="1861"/>
                  </a:cubicBezTo>
                  <a:cubicBezTo>
                    <a:pt x="577" y="1862"/>
                    <a:pt x="579" y="1862"/>
                    <a:pt x="580" y="1860"/>
                  </a:cubicBezTo>
                  <a:cubicBezTo>
                    <a:pt x="581" y="1858"/>
                    <a:pt x="581" y="1856"/>
                    <a:pt x="579" y="1854"/>
                  </a:cubicBezTo>
                  <a:cubicBezTo>
                    <a:pt x="579" y="1854"/>
                    <a:pt x="576" y="1853"/>
                    <a:pt x="572" y="1850"/>
                  </a:cubicBezTo>
                  <a:cubicBezTo>
                    <a:pt x="555" y="1840"/>
                    <a:pt x="514" y="1815"/>
                    <a:pt x="478" y="1793"/>
                  </a:cubicBezTo>
                  <a:cubicBezTo>
                    <a:pt x="459" y="1781"/>
                    <a:pt x="442" y="1770"/>
                    <a:pt x="429" y="1762"/>
                  </a:cubicBezTo>
                  <a:cubicBezTo>
                    <a:pt x="423" y="1758"/>
                    <a:pt x="418" y="1755"/>
                    <a:pt x="414" y="1752"/>
                  </a:cubicBezTo>
                  <a:cubicBezTo>
                    <a:pt x="412" y="1751"/>
                    <a:pt x="411" y="1750"/>
                    <a:pt x="410" y="1749"/>
                  </a:cubicBezTo>
                  <a:cubicBezTo>
                    <a:pt x="410" y="1749"/>
                    <a:pt x="409" y="1749"/>
                    <a:pt x="409" y="1749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7" y="1751"/>
                    <a:pt x="407" y="1751"/>
                    <a:pt x="407" y="1751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7" y="1751"/>
                    <a:pt x="407" y="1751"/>
                    <a:pt x="407" y="1751"/>
                  </a:cubicBezTo>
                  <a:cubicBezTo>
                    <a:pt x="409" y="1749"/>
                    <a:pt x="409" y="1749"/>
                    <a:pt x="409" y="1749"/>
                  </a:cubicBezTo>
                  <a:cubicBezTo>
                    <a:pt x="406" y="1751"/>
                    <a:pt x="406" y="1751"/>
                    <a:pt x="406" y="1751"/>
                  </a:cubicBezTo>
                  <a:cubicBezTo>
                    <a:pt x="410" y="1751"/>
                    <a:pt x="410" y="1751"/>
                    <a:pt x="410" y="1751"/>
                  </a:cubicBezTo>
                  <a:cubicBezTo>
                    <a:pt x="410" y="1750"/>
                    <a:pt x="410" y="1749"/>
                    <a:pt x="409" y="1749"/>
                  </a:cubicBezTo>
                  <a:cubicBezTo>
                    <a:pt x="406" y="1751"/>
                    <a:pt x="406" y="1751"/>
                    <a:pt x="406" y="1751"/>
                  </a:cubicBezTo>
                  <a:cubicBezTo>
                    <a:pt x="410" y="1751"/>
                    <a:pt x="410" y="1751"/>
                    <a:pt x="410" y="1751"/>
                  </a:cubicBezTo>
                  <a:cubicBezTo>
                    <a:pt x="406" y="1751"/>
                    <a:pt x="406" y="1751"/>
                    <a:pt x="406" y="1751"/>
                  </a:cubicBezTo>
                  <a:cubicBezTo>
                    <a:pt x="409" y="1753"/>
                    <a:pt x="409" y="1753"/>
                    <a:pt x="409" y="1753"/>
                  </a:cubicBezTo>
                  <a:cubicBezTo>
                    <a:pt x="410" y="1753"/>
                    <a:pt x="410" y="1752"/>
                    <a:pt x="410" y="1751"/>
                  </a:cubicBezTo>
                  <a:cubicBezTo>
                    <a:pt x="406" y="1751"/>
                    <a:pt x="406" y="1751"/>
                    <a:pt x="406" y="1751"/>
                  </a:cubicBezTo>
                  <a:cubicBezTo>
                    <a:pt x="409" y="1753"/>
                    <a:pt x="409" y="1753"/>
                    <a:pt x="409" y="1753"/>
                  </a:cubicBezTo>
                  <a:cubicBezTo>
                    <a:pt x="406" y="1751"/>
                    <a:pt x="406" y="1751"/>
                    <a:pt x="406" y="1751"/>
                  </a:cubicBezTo>
                  <a:cubicBezTo>
                    <a:pt x="404" y="1755"/>
                    <a:pt x="404" y="1755"/>
                    <a:pt x="404" y="1755"/>
                  </a:cubicBezTo>
                  <a:cubicBezTo>
                    <a:pt x="586" y="1851"/>
                    <a:pt x="586" y="1851"/>
                    <a:pt x="586" y="1851"/>
                  </a:cubicBezTo>
                  <a:cubicBezTo>
                    <a:pt x="588" y="1852"/>
                    <a:pt x="590" y="1852"/>
                    <a:pt x="591" y="1850"/>
                  </a:cubicBezTo>
                  <a:cubicBezTo>
                    <a:pt x="592" y="1849"/>
                    <a:pt x="592" y="1848"/>
                    <a:pt x="592" y="1848"/>
                  </a:cubicBezTo>
                  <a:cubicBezTo>
                    <a:pt x="592" y="1847"/>
                    <a:pt x="592" y="1846"/>
                    <a:pt x="591" y="1845"/>
                  </a:cubicBezTo>
                  <a:cubicBezTo>
                    <a:pt x="591" y="1844"/>
                    <a:pt x="590" y="1844"/>
                    <a:pt x="590" y="1843"/>
                  </a:cubicBezTo>
                  <a:cubicBezTo>
                    <a:pt x="589" y="1842"/>
                    <a:pt x="587" y="1841"/>
                    <a:pt x="585" y="1840"/>
                  </a:cubicBezTo>
                  <a:cubicBezTo>
                    <a:pt x="578" y="1834"/>
                    <a:pt x="563" y="1825"/>
                    <a:pt x="546" y="1814"/>
                  </a:cubicBezTo>
                  <a:cubicBezTo>
                    <a:pt x="495" y="1782"/>
                    <a:pt x="417" y="1736"/>
                    <a:pt x="417" y="1736"/>
                  </a:cubicBezTo>
                  <a:cubicBezTo>
                    <a:pt x="415" y="1740"/>
                    <a:pt x="415" y="1740"/>
                    <a:pt x="415" y="1740"/>
                  </a:cubicBezTo>
                  <a:cubicBezTo>
                    <a:pt x="413" y="1743"/>
                    <a:pt x="413" y="1743"/>
                    <a:pt x="413" y="1743"/>
                  </a:cubicBezTo>
                  <a:cubicBezTo>
                    <a:pt x="604" y="1842"/>
                    <a:pt x="604" y="1842"/>
                    <a:pt x="604" y="1842"/>
                  </a:cubicBezTo>
                  <a:cubicBezTo>
                    <a:pt x="606" y="1843"/>
                    <a:pt x="608" y="1842"/>
                    <a:pt x="609" y="1840"/>
                  </a:cubicBezTo>
                  <a:cubicBezTo>
                    <a:pt x="609" y="1840"/>
                    <a:pt x="610" y="1839"/>
                    <a:pt x="610" y="1838"/>
                  </a:cubicBezTo>
                  <a:cubicBezTo>
                    <a:pt x="610" y="1837"/>
                    <a:pt x="609" y="1836"/>
                    <a:pt x="609" y="1836"/>
                  </a:cubicBezTo>
                  <a:cubicBezTo>
                    <a:pt x="608" y="1835"/>
                    <a:pt x="608" y="1835"/>
                    <a:pt x="608" y="1835"/>
                  </a:cubicBezTo>
                  <a:cubicBezTo>
                    <a:pt x="608" y="1834"/>
                    <a:pt x="607" y="1834"/>
                    <a:pt x="606" y="1834"/>
                  </a:cubicBezTo>
                  <a:cubicBezTo>
                    <a:pt x="604" y="1832"/>
                    <a:pt x="600" y="1829"/>
                    <a:pt x="594" y="1825"/>
                  </a:cubicBezTo>
                  <a:cubicBezTo>
                    <a:pt x="573" y="1812"/>
                    <a:pt x="532" y="1788"/>
                    <a:pt x="497" y="1767"/>
                  </a:cubicBezTo>
                  <a:cubicBezTo>
                    <a:pt x="479" y="1756"/>
                    <a:pt x="462" y="1746"/>
                    <a:pt x="450" y="1738"/>
                  </a:cubicBezTo>
                  <a:cubicBezTo>
                    <a:pt x="445" y="1735"/>
                    <a:pt x="440" y="1731"/>
                    <a:pt x="436" y="1729"/>
                  </a:cubicBezTo>
                  <a:cubicBezTo>
                    <a:pt x="435" y="1728"/>
                    <a:pt x="433" y="1727"/>
                    <a:pt x="433" y="1726"/>
                  </a:cubicBezTo>
                  <a:cubicBezTo>
                    <a:pt x="432" y="1726"/>
                    <a:pt x="432" y="1726"/>
                    <a:pt x="432" y="1726"/>
                  </a:cubicBezTo>
                  <a:cubicBezTo>
                    <a:pt x="431" y="1727"/>
                    <a:pt x="431" y="1727"/>
                    <a:pt x="431" y="1727"/>
                  </a:cubicBezTo>
                  <a:cubicBezTo>
                    <a:pt x="432" y="1726"/>
                    <a:pt x="432" y="1726"/>
                    <a:pt x="432" y="1726"/>
                  </a:cubicBezTo>
                  <a:cubicBezTo>
                    <a:pt x="432" y="1726"/>
                    <a:pt x="432" y="1726"/>
                    <a:pt x="432" y="1726"/>
                  </a:cubicBezTo>
                  <a:cubicBezTo>
                    <a:pt x="431" y="1727"/>
                    <a:pt x="431" y="1727"/>
                    <a:pt x="431" y="1727"/>
                  </a:cubicBezTo>
                  <a:cubicBezTo>
                    <a:pt x="432" y="1726"/>
                    <a:pt x="432" y="1726"/>
                    <a:pt x="432" y="1726"/>
                  </a:cubicBezTo>
                  <a:cubicBezTo>
                    <a:pt x="429" y="1728"/>
                    <a:pt x="429" y="1728"/>
                    <a:pt x="429" y="1728"/>
                  </a:cubicBezTo>
                  <a:cubicBezTo>
                    <a:pt x="433" y="1728"/>
                    <a:pt x="433" y="1728"/>
                    <a:pt x="433" y="1728"/>
                  </a:cubicBezTo>
                  <a:cubicBezTo>
                    <a:pt x="433" y="1727"/>
                    <a:pt x="432" y="1726"/>
                    <a:pt x="432" y="1726"/>
                  </a:cubicBezTo>
                  <a:cubicBezTo>
                    <a:pt x="429" y="1728"/>
                    <a:pt x="429" y="1728"/>
                    <a:pt x="429" y="1728"/>
                  </a:cubicBezTo>
                  <a:cubicBezTo>
                    <a:pt x="433" y="1728"/>
                    <a:pt x="433" y="1728"/>
                    <a:pt x="433" y="1728"/>
                  </a:cubicBezTo>
                  <a:cubicBezTo>
                    <a:pt x="429" y="1728"/>
                    <a:pt x="429" y="1728"/>
                    <a:pt x="429" y="1728"/>
                  </a:cubicBezTo>
                  <a:cubicBezTo>
                    <a:pt x="432" y="1730"/>
                    <a:pt x="432" y="1730"/>
                    <a:pt x="432" y="1730"/>
                  </a:cubicBezTo>
                  <a:cubicBezTo>
                    <a:pt x="433" y="1729"/>
                    <a:pt x="433" y="1728"/>
                    <a:pt x="433" y="1728"/>
                  </a:cubicBezTo>
                  <a:cubicBezTo>
                    <a:pt x="429" y="1728"/>
                    <a:pt x="429" y="1728"/>
                    <a:pt x="429" y="1728"/>
                  </a:cubicBezTo>
                  <a:cubicBezTo>
                    <a:pt x="432" y="1730"/>
                    <a:pt x="432" y="1730"/>
                    <a:pt x="432" y="1730"/>
                  </a:cubicBezTo>
                  <a:cubicBezTo>
                    <a:pt x="432" y="1730"/>
                    <a:pt x="432" y="1730"/>
                    <a:pt x="432" y="1730"/>
                  </a:cubicBezTo>
                  <a:cubicBezTo>
                    <a:pt x="429" y="1728"/>
                    <a:pt x="429" y="1728"/>
                    <a:pt x="429" y="1728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31" y="1731"/>
                    <a:pt x="432" y="1731"/>
                    <a:pt x="432" y="1730"/>
                  </a:cubicBezTo>
                  <a:cubicBezTo>
                    <a:pt x="429" y="1728"/>
                    <a:pt x="429" y="1728"/>
                    <a:pt x="429" y="1728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30" y="1729"/>
                    <a:pt x="430" y="1729"/>
                    <a:pt x="430" y="1729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30" y="1729"/>
                    <a:pt x="430" y="1729"/>
                    <a:pt x="430" y="1729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29" y="1731"/>
                    <a:pt x="429" y="1731"/>
                    <a:pt x="429" y="1731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30" y="1731"/>
                    <a:pt x="430" y="1731"/>
                    <a:pt x="430" y="1731"/>
                  </a:cubicBezTo>
                  <a:cubicBezTo>
                    <a:pt x="429" y="1731"/>
                    <a:pt x="429" y="1731"/>
                    <a:pt x="429" y="1731"/>
                  </a:cubicBezTo>
                  <a:cubicBezTo>
                    <a:pt x="430" y="1731"/>
                    <a:pt x="431" y="1732"/>
                    <a:pt x="433" y="1733"/>
                  </a:cubicBezTo>
                  <a:cubicBezTo>
                    <a:pt x="437" y="1734"/>
                    <a:pt x="442" y="1737"/>
                    <a:pt x="449" y="1740"/>
                  </a:cubicBezTo>
                  <a:cubicBezTo>
                    <a:pt x="473" y="1753"/>
                    <a:pt x="514" y="1776"/>
                    <a:pt x="549" y="1795"/>
                  </a:cubicBezTo>
                  <a:cubicBezTo>
                    <a:pt x="567" y="1805"/>
                    <a:pt x="583" y="1814"/>
                    <a:pt x="595" y="1821"/>
                  </a:cubicBezTo>
                  <a:cubicBezTo>
                    <a:pt x="602" y="1825"/>
                    <a:pt x="607" y="1827"/>
                    <a:pt x="611" y="1829"/>
                  </a:cubicBezTo>
                  <a:cubicBezTo>
                    <a:pt x="613" y="1830"/>
                    <a:pt x="615" y="1831"/>
                    <a:pt x="616" y="1831"/>
                  </a:cubicBezTo>
                  <a:cubicBezTo>
                    <a:pt x="617" y="1832"/>
                    <a:pt x="617" y="1832"/>
                    <a:pt x="618" y="1832"/>
                  </a:cubicBezTo>
                  <a:cubicBezTo>
                    <a:pt x="619" y="1832"/>
                    <a:pt x="619" y="1832"/>
                    <a:pt x="620" y="1832"/>
                  </a:cubicBezTo>
                  <a:cubicBezTo>
                    <a:pt x="620" y="1832"/>
                    <a:pt x="621" y="1832"/>
                    <a:pt x="622" y="1832"/>
                  </a:cubicBezTo>
                  <a:cubicBezTo>
                    <a:pt x="622" y="1832"/>
                    <a:pt x="623" y="1831"/>
                    <a:pt x="624" y="1830"/>
                  </a:cubicBezTo>
                  <a:cubicBezTo>
                    <a:pt x="624" y="1830"/>
                    <a:pt x="625" y="1828"/>
                    <a:pt x="624" y="1827"/>
                  </a:cubicBezTo>
                  <a:cubicBezTo>
                    <a:pt x="624" y="1826"/>
                    <a:pt x="623" y="1826"/>
                    <a:pt x="623" y="1825"/>
                  </a:cubicBezTo>
                  <a:cubicBezTo>
                    <a:pt x="442" y="1712"/>
                    <a:pt x="442" y="1712"/>
                    <a:pt x="442" y="1712"/>
                  </a:cubicBezTo>
                  <a:cubicBezTo>
                    <a:pt x="440" y="1716"/>
                    <a:pt x="440" y="1716"/>
                    <a:pt x="440" y="1716"/>
                  </a:cubicBezTo>
                  <a:cubicBezTo>
                    <a:pt x="438" y="1719"/>
                    <a:pt x="438" y="1719"/>
                    <a:pt x="438" y="1719"/>
                  </a:cubicBezTo>
                  <a:cubicBezTo>
                    <a:pt x="438" y="1719"/>
                    <a:pt x="485" y="1746"/>
                    <a:pt x="533" y="1774"/>
                  </a:cubicBezTo>
                  <a:cubicBezTo>
                    <a:pt x="557" y="1787"/>
                    <a:pt x="581" y="1801"/>
                    <a:pt x="600" y="1811"/>
                  </a:cubicBezTo>
                  <a:cubicBezTo>
                    <a:pt x="610" y="1817"/>
                    <a:pt x="618" y="1821"/>
                    <a:pt x="624" y="1824"/>
                  </a:cubicBezTo>
                  <a:cubicBezTo>
                    <a:pt x="627" y="1825"/>
                    <a:pt x="630" y="1827"/>
                    <a:pt x="632" y="1827"/>
                  </a:cubicBezTo>
                  <a:cubicBezTo>
                    <a:pt x="633" y="1828"/>
                    <a:pt x="634" y="1828"/>
                    <a:pt x="635" y="1828"/>
                  </a:cubicBezTo>
                  <a:cubicBezTo>
                    <a:pt x="636" y="1829"/>
                    <a:pt x="636" y="1829"/>
                    <a:pt x="637" y="1829"/>
                  </a:cubicBezTo>
                  <a:cubicBezTo>
                    <a:pt x="638" y="1829"/>
                    <a:pt x="638" y="1829"/>
                    <a:pt x="639" y="1829"/>
                  </a:cubicBezTo>
                  <a:cubicBezTo>
                    <a:pt x="640" y="1828"/>
                    <a:pt x="641" y="1828"/>
                    <a:pt x="641" y="1827"/>
                  </a:cubicBezTo>
                  <a:cubicBezTo>
                    <a:pt x="642" y="1826"/>
                    <a:pt x="642" y="1825"/>
                    <a:pt x="642" y="1824"/>
                  </a:cubicBezTo>
                  <a:cubicBezTo>
                    <a:pt x="642" y="1823"/>
                    <a:pt x="641" y="1822"/>
                    <a:pt x="640" y="1821"/>
                  </a:cubicBezTo>
                  <a:cubicBezTo>
                    <a:pt x="451" y="1703"/>
                    <a:pt x="451" y="1703"/>
                    <a:pt x="451" y="1703"/>
                  </a:cubicBezTo>
                  <a:cubicBezTo>
                    <a:pt x="449" y="1707"/>
                    <a:pt x="449" y="1707"/>
                    <a:pt x="449" y="1707"/>
                  </a:cubicBezTo>
                  <a:cubicBezTo>
                    <a:pt x="453" y="1709"/>
                    <a:pt x="453" y="1709"/>
                    <a:pt x="453" y="1709"/>
                  </a:cubicBezTo>
                  <a:cubicBezTo>
                    <a:pt x="449" y="1707"/>
                    <a:pt x="449" y="1707"/>
                    <a:pt x="449" y="1707"/>
                  </a:cubicBezTo>
                  <a:cubicBezTo>
                    <a:pt x="451" y="1711"/>
                    <a:pt x="451" y="1711"/>
                    <a:pt x="451" y="1711"/>
                  </a:cubicBezTo>
                  <a:cubicBezTo>
                    <a:pt x="451" y="1710"/>
                    <a:pt x="452" y="1710"/>
                    <a:pt x="453" y="1709"/>
                  </a:cubicBezTo>
                  <a:cubicBezTo>
                    <a:pt x="449" y="1707"/>
                    <a:pt x="449" y="1707"/>
                    <a:pt x="449" y="1707"/>
                  </a:cubicBezTo>
                  <a:cubicBezTo>
                    <a:pt x="451" y="1711"/>
                    <a:pt x="451" y="1711"/>
                    <a:pt x="451" y="1711"/>
                  </a:cubicBezTo>
                  <a:cubicBezTo>
                    <a:pt x="450" y="1708"/>
                    <a:pt x="450" y="1708"/>
                    <a:pt x="450" y="1708"/>
                  </a:cubicBezTo>
                  <a:cubicBezTo>
                    <a:pt x="450" y="1711"/>
                    <a:pt x="450" y="1711"/>
                    <a:pt x="450" y="1711"/>
                  </a:cubicBezTo>
                  <a:cubicBezTo>
                    <a:pt x="450" y="1711"/>
                    <a:pt x="450" y="1711"/>
                    <a:pt x="451" y="1711"/>
                  </a:cubicBezTo>
                  <a:cubicBezTo>
                    <a:pt x="450" y="1708"/>
                    <a:pt x="450" y="1708"/>
                    <a:pt x="450" y="1708"/>
                  </a:cubicBezTo>
                  <a:cubicBezTo>
                    <a:pt x="450" y="1711"/>
                    <a:pt x="450" y="1711"/>
                    <a:pt x="450" y="1711"/>
                  </a:cubicBezTo>
                  <a:cubicBezTo>
                    <a:pt x="450" y="1709"/>
                    <a:pt x="450" y="1709"/>
                    <a:pt x="450" y="1709"/>
                  </a:cubicBezTo>
                  <a:cubicBezTo>
                    <a:pt x="449" y="1711"/>
                    <a:pt x="449" y="1711"/>
                    <a:pt x="449" y="1711"/>
                  </a:cubicBezTo>
                  <a:cubicBezTo>
                    <a:pt x="450" y="1711"/>
                    <a:pt x="450" y="1711"/>
                    <a:pt x="450" y="1711"/>
                  </a:cubicBezTo>
                  <a:cubicBezTo>
                    <a:pt x="450" y="1709"/>
                    <a:pt x="450" y="1709"/>
                    <a:pt x="450" y="1709"/>
                  </a:cubicBezTo>
                  <a:cubicBezTo>
                    <a:pt x="449" y="1711"/>
                    <a:pt x="449" y="1711"/>
                    <a:pt x="449" y="1711"/>
                  </a:cubicBezTo>
                  <a:cubicBezTo>
                    <a:pt x="449" y="1711"/>
                    <a:pt x="449" y="1711"/>
                    <a:pt x="449" y="1711"/>
                  </a:cubicBezTo>
                  <a:cubicBezTo>
                    <a:pt x="450" y="1711"/>
                    <a:pt x="451" y="1711"/>
                    <a:pt x="454" y="1712"/>
                  </a:cubicBezTo>
                  <a:cubicBezTo>
                    <a:pt x="462" y="1716"/>
                    <a:pt x="478" y="1724"/>
                    <a:pt x="497" y="1734"/>
                  </a:cubicBezTo>
                  <a:cubicBezTo>
                    <a:pt x="557" y="1765"/>
                    <a:pt x="647" y="1816"/>
                    <a:pt x="647" y="1816"/>
                  </a:cubicBezTo>
                  <a:cubicBezTo>
                    <a:pt x="649" y="1817"/>
                    <a:pt x="651" y="1816"/>
                    <a:pt x="652" y="1814"/>
                  </a:cubicBezTo>
                  <a:cubicBezTo>
                    <a:pt x="653" y="1812"/>
                    <a:pt x="653" y="1810"/>
                    <a:pt x="651" y="1809"/>
                  </a:cubicBezTo>
                  <a:cubicBezTo>
                    <a:pt x="651" y="1809"/>
                    <a:pt x="648" y="1807"/>
                    <a:pt x="643" y="1804"/>
                  </a:cubicBezTo>
                  <a:cubicBezTo>
                    <a:pt x="625" y="1794"/>
                    <a:pt x="581" y="1768"/>
                    <a:pt x="542" y="1744"/>
                  </a:cubicBezTo>
                  <a:cubicBezTo>
                    <a:pt x="522" y="1732"/>
                    <a:pt x="503" y="1720"/>
                    <a:pt x="489" y="1711"/>
                  </a:cubicBezTo>
                  <a:cubicBezTo>
                    <a:pt x="483" y="1707"/>
                    <a:pt x="477" y="1703"/>
                    <a:pt x="473" y="1700"/>
                  </a:cubicBezTo>
                  <a:cubicBezTo>
                    <a:pt x="471" y="1698"/>
                    <a:pt x="470" y="1697"/>
                    <a:pt x="469" y="1696"/>
                  </a:cubicBezTo>
                  <a:cubicBezTo>
                    <a:pt x="469" y="1696"/>
                    <a:pt x="468" y="1696"/>
                    <a:pt x="468" y="1696"/>
                  </a:cubicBezTo>
                  <a:cubicBezTo>
                    <a:pt x="468" y="1696"/>
                    <a:pt x="468" y="1696"/>
                    <a:pt x="468" y="1696"/>
                  </a:cubicBezTo>
                  <a:cubicBezTo>
                    <a:pt x="467" y="1697"/>
                    <a:pt x="467" y="1697"/>
                    <a:pt x="467" y="1697"/>
                  </a:cubicBezTo>
                  <a:cubicBezTo>
                    <a:pt x="468" y="1696"/>
                    <a:pt x="468" y="1696"/>
                    <a:pt x="468" y="1696"/>
                  </a:cubicBezTo>
                  <a:cubicBezTo>
                    <a:pt x="468" y="1696"/>
                    <a:pt x="468" y="1696"/>
                    <a:pt x="468" y="1696"/>
                  </a:cubicBezTo>
                  <a:cubicBezTo>
                    <a:pt x="467" y="1697"/>
                    <a:pt x="467" y="1697"/>
                    <a:pt x="467" y="1697"/>
                  </a:cubicBezTo>
                  <a:cubicBezTo>
                    <a:pt x="468" y="1696"/>
                    <a:pt x="468" y="1696"/>
                    <a:pt x="468" y="1696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9" y="1697"/>
                    <a:pt x="469" y="1697"/>
                    <a:pt x="469" y="1697"/>
                  </a:cubicBezTo>
                  <a:cubicBezTo>
                    <a:pt x="469" y="1697"/>
                    <a:pt x="468" y="1696"/>
                    <a:pt x="468" y="1696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9" y="1697"/>
                    <a:pt x="469" y="1697"/>
                    <a:pt x="469" y="1697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8" y="1699"/>
                    <a:pt x="468" y="1699"/>
                    <a:pt x="468" y="1699"/>
                  </a:cubicBezTo>
                  <a:cubicBezTo>
                    <a:pt x="469" y="1699"/>
                    <a:pt x="469" y="1698"/>
                    <a:pt x="469" y="1697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8" y="1699"/>
                    <a:pt x="468" y="1699"/>
                    <a:pt x="468" y="1699"/>
                  </a:cubicBezTo>
                  <a:cubicBezTo>
                    <a:pt x="468" y="1699"/>
                    <a:pt x="468" y="1699"/>
                    <a:pt x="468" y="1699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6" y="1701"/>
                    <a:pt x="466" y="1701"/>
                    <a:pt x="466" y="1701"/>
                  </a:cubicBezTo>
                  <a:cubicBezTo>
                    <a:pt x="467" y="1701"/>
                    <a:pt x="467" y="1700"/>
                    <a:pt x="468" y="1699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6" y="1701"/>
                    <a:pt x="466" y="1701"/>
                    <a:pt x="466" y="1701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5" y="1701"/>
                    <a:pt x="465" y="1701"/>
                    <a:pt x="465" y="1701"/>
                  </a:cubicBezTo>
                  <a:cubicBezTo>
                    <a:pt x="465" y="1701"/>
                    <a:pt x="465" y="1701"/>
                    <a:pt x="466" y="1701"/>
                  </a:cubicBezTo>
                  <a:cubicBezTo>
                    <a:pt x="465" y="1697"/>
                    <a:pt x="465" y="1697"/>
                    <a:pt x="465" y="1697"/>
                  </a:cubicBezTo>
                  <a:cubicBezTo>
                    <a:pt x="465" y="1701"/>
                    <a:pt x="465" y="1701"/>
                    <a:pt x="465" y="1701"/>
                  </a:cubicBezTo>
                  <a:cubicBezTo>
                    <a:pt x="465" y="1698"/>
                    <a:pt x="465" y="1698"/>
                    <a:pt x="465" y="1698"/>
                  </a:cubicBezTo>
                  <a:cubicBezTo>
                    <a:pt x="464" y="1701"/>
                    <a:pt x="464" y="1701"/>
                    <a:pt x="464" y="1701"/>
                  </a:cubicBezTo>
                  <a:cubicBezTo>
                    <a:pt x="464" y="1701"/>
                    <a:pt x="464" y="1701"/>
                    <a:pt x="465" y="1701"/>
                  </a:cubicBezTo>
                  <a:cubicBezTo>
                    <a:pt x="465" y="1698"/>
                    <a:pt x="465" y="1698"/>
                    <a:pt x="465" y="1698"/>
                  </a:cubicBezTo>
                  <a:cubicBezTo>
                    <a:pt x="464" y="1701"/>
                    <a:pt x="464" y="1701"/>
                    <a:pt x="464" y="1701"/>
                  </a:cubicBezTo>
                  <a:cubicBezTo>
                    <a:pt x="464" y="1699"/>
                    <a:pt x="464" y="1699"/>
                    <a:pt x="464" y="1699"/>
                  </a:cubicBezTo>
                  <a:cubicBezTo>
                    <a:pt x="464" y="1701"/>
                    <a:pt x="464" y="1701"/>
                    <a:pt x="464" y="1701"/>
                  </a:cubicBezTo>
                  <a:cubicBezTo>
                    <a:pt x="464" y="1701"/>
                    <a:pt x="464" y="1701"/>
                    <a:pt x="464" y="1701"/>
                  </a:cubicBezTo>
                  <a:cubicBezTo>
                    <a:pt x="464" y="1699"/>
                    <a:pt x="464" y="1699"/>
                    <a:pt x="464" y="1699"/>
                  </a:cubicBezTo>
                  <a:cubicBezTo>
                    <a:pt x="464" y="1701"/>
                    <a:pt x="464" y="1701"/>
                    <a:pt x="464" y="1701"/>
                  </a:cubicBezTo>
                  <a:cubicBezTo>
                    <a:pt x="464" y="1701"/>
                    <a:pt x="464" y="1701"/>
                    <a:pt x="465" y="1701"/>
                  </a:cubicBezTo>
                  <a:cubicBezTo>
                    <a:pt x="467" y="1702"/>
                    <a:pt x="472" y="1705"/>
                    <a:pt x="478" y="1709"/>
                  </a:cubicBezTo>
                  <a:cubicBezTo>
                    <a:pt x="502" y="1721"/>
                    <a:pt x="547" y="1747"/>
                    <a:pt x="586" y="1769"/>
                  </a:cubicBezTo>
                  <a:cubicBezTo>
                    <a:pt x="606" y="1780"/>
                    <a:pt x="624" y="1791"/>
                    <a:pt x="637" y="1798"/>
                  </a:cubicBezTo>
                  <a:cubicBezTo>
                    <a:pt x="644" y="1802"/>
                    <a:pt x="649" y="1805"/>
                    <a:pt x="653" y="1807"/>
                  </a:cubicBezTo>
                  <a:cubicBezTo>
                    <a:pt x="657" y="1810"/>
                    <a:pt x="659" y="1811"/>
                    <a:pt x="659" y="1811"/>
                  </a:cubicBezTo>
                  <a:cubicBezTo>
                    <a:pt x="661" y="1812"/>
                    <a:pt x="663" y="1811"/>
                    <a:pt x="664" y="1809"/>
                  </a:cubicBezTo>
                  <a:cubicBezTo>
                    <a:pt x="666" y="1808"/>
                    <a:pt x="665" y="1805"/>
                    <a:pt x="663" y="1804"/>
                  </a:cubicBezTo>
                  <a:cubicBezTo>
                    <a:pt x="476" y="1687"/>
                    <a:pt x="476" y="1687"/>
                    <a:pt x="476" y="1687"/>
                  </a:cubicBezTo>
                  <a:cubicBezTo>
                    <a:pt x="473" y="1690"/>
                    <a:pt x="473" y="1690"/>
                    <a:pt x="473" y="1690"/>
                  </a:cubicBezTo>
                  <a:cubicBezTo>
                    <a:pt x="477" y="1692"/>
                    <a:pt x="477" y="1692"/>
                    <a:pt x="477" y="1692"/>
                  </a:cubicBezTo>
                  <a:cubicBezTo>
                    <a:pt x="474" y="1690"/>
                    <a:pt x="474" y="1690"/>
                    <a:pt x="474" y="1690"/>
                  </a:cubicBezTo>
                  <a:cubicBezTo>
                    <a:pt x="475" y="1694"/>
                    <a:pt x="475" y="1694"/>
                    <a:pt x="475" y="1694"/>
                  </a:cubicBezTo>
                  <a:cubicBezTo>
                    <a:pt x="475" y="1694"/>
                    <a:pt x="476" y="1693"/>
                    <a:pt x="477" y="1692"/>
                  </a:cubicBezTo>
                  <a:cubicBezTo>
                    <a:pt x="474" y="1690"/>
                    <a:pt x="474" y="1690"/>
                    <a:pt x="474" y="1690"/>
                  </a:cubicBezTo>
                  <a:cubicBezTo>
                    <a:pt x="475" y="1694"/>
                    <a:pt x="475" y="1694"/>
                    <a:pt x="475" y="1694"/>
                  </a:cubicBezTo>
                  <a:cubicBezTo>
                    <a:pt x="474" y="1691"/>
                    <a:pt x="474" y="1691"/>
                    <a:pt x="474" y="1691"/>
                  </a:cubicBezTo>
                  <a:cubicBezTo>
                    <a:pt x="474" y="1694"/>
                    <a:pt x="474" y="1694"/>
                    <a:pt x="474" y="1694"/>
                  </a:cubicBezTo>
                  <a:cubicBezTo>
                    <a:pt x="474" y="1694"/>
                    <a:pt x="474" y="1694"/>
                    <a:pt x="475" y="1694"/>
                  </a:cubicBezTo>
                  <a:cubicBezTo>
                    <a:pt x="474" y="1691"/>
                    <a:pt x="474" y="1691"/>
                    <a:pt x="474" y="1691"/>
                  </a:cubicBezTo>
                  <a:cubicBezTo>
                    <a:pt x="474" y="1694"/>
                    <a:pt x="474" y="1694"/>
                    <a:pt x="474" y="1694"/>
                  </a:cubicBezTo>
                  <a:cubicBezTo>
                    <a:pt x="474" y="1693"/>
                    <a:pt x="474" y="1693"/>
                    <a:pt x="474" y="1693"/>
                  </a:cubicBezTo>
                  <a:cubicBezTo>
                    <a:pt x="474" y="1694"/>
                    <a:pt x="474" y="1694"/>
                    <a:pt x="474" y="1694"/>
                  </a:cubicBezTo>
                  <a:cubicBezTo>
                    <a:pt x="474" y="1694"/>
                    <a:pt x="474" y="1694"/>
                    <a:pt x="474" y="1694"/>
                  </a:cubicBezTo>
                  <a:cubicBezTo>
                    <a:pt x="474" y="1693"/>
                    <a:pt x="474" y="1693"/>
                    <a:pt x="474" y="1693"/>
                  </a:cubicBezTo>
                  <a:cubicBezTo>
                    <a:pt x="474" y="1694"/>
                    <a:pt x="474" y="1694"/>
                    <a:pt x="474" y="1694"/>
                  </a:cubicBezTo>
                  <a:cubicBezTo>
                    <a:pt x="474" y="1694"/>
                    <a:pt x="474" y="1694"/>
                    <a:pt x="475" y="1694"/>
                  </a:cubicBezTo>
                  <a:cubicBezTo>
                    <a:pt x="478" y="1695"/>
                    <a:pt x="483" y="1697"/>
                    <a:pt x="491" y="1701"/>
                  </a:cubicBezTo>
                  <a:cubicBezTo>
                    <a:pt x="516" y="1713"/>
                    <a:pt x="563" y="1739"/>
                    <a:pt x="604" y="1762"/>
                  </a:cubicBezTo>
                  <a:cubicBezTo>
                    <a:pt x="624" y="1773"/>
                    <a:pt x="643" y="1784"/>
                    <a:pt x="656" y="1792"/>
                  </a:cubicBezTo>
                  <a:cubicBezTo>
                    <a:pt x="663" y="1796"/>
                    <a:pt x="669" y="1799"/>
                    <a:pt x="673" y="1801"/>
                  </a:cubicBezTo>
                  <a:cubicBezTo>
                    <a:pt x="676" y="1803"/>
                    <a:pt x="678" y="1804"/>
                    <a:pt x="678" y="1804"/>
                  </a:cubicBezTo>
                  <a:cubicBezTo>
                    <a:pt x="680" y="1805"/>
                    <a:pt x="683" y="1805"/>
                    <a:pt x="684" y="1803"/>
                  </a:cubicBezTo>
                  <a:cubicBezTo>
                    <a:pt x="685" y="1801"/>
                    <a:pt x="684" y="1799"/>
                    <a:pt x="683" y="1798"/>
                  </a:cubicBezTo>
                  <a:cubicBezTo>
                    <a:pt x="488" y="1676"/>
                    <a:pt x="488" y="1676"/>
                    <a:pt x="488" y="1676"/>
                  </a:cubicBezTo>
                  <a:cubicBezTo>
                    <a:pt x="486" y="1679"/>
                    <a:pt x="486" y="1679"/>
                    <a:pt x="486" y="1679"/>
                  </a:cubicBezTo>
                  <a:cubicBezTo>
                    <a:pt x="489" y="1682"/>
                    <a:pt x="489" y="1682"/>
                    <a:pt x="489" y="1682"/>
                  </a:cubicBezTo>
                  <a:cubicBezTo>
                    <a:pt x="486" y="1679"/>
                    <a:pt x="486" y="1679"/>
                    <a:pt x="486" y="1679"/>
                  </a:cubicBezTo>
                  <a:cubicBezTo>
                    <a:pt x="487" y="1683"/>
                    <a:pt x="487" y="1683"/>
                    <a:pt x="487" y="1683"/>
                  </a:cubicBezTo>
                  <a:cubicBezTo>
                    <a:pt x="488" y="1683"/>
                    <a:pt x="489" y="1683"/>
                    <a:pt x="489" y="1682"/>
                  </a:cubicBezTo>
                  <a:cubicBezTo>
                    <a:pt x="486" y="1679"/>
                    <a:pt x="486" y="1679"/>
                    <a:pt x="486" y="1679"/>
                  </a:cubicBezTo>
                  <a:cubicBezTo>
                    <a:pt x="487" y="1683"/>
                    <a:pt x="487" y="1683"/>
                    <a:pt x="487" y="1683"/>
                  </a:cubicBezTo>
                  <a:cubicBezTo>
                    <a:pt x="486" y="1680"/>
                    <a:pt x="486" y="1680"/>
                    <a:pt x="486" y="1680"/>
                  </a:cubicBezTo>
                  <a:cubicBezTo>
                    <a:pt x="486" y="1683"/>
                    <a:pt x="486" y="1683"/>
                    <a:pt x="486" y="1683"/>
                  </a:cubicBezTo>
                  <a:cubicBezTo>
                    <a:pt x="486" y="1683"/>
                    <a:pt x="487" y="1683"/>
                    <a:pt x="487" y="1683"/>
                  </a:cubicBezTo>
                  <a:cubicBezTo>
                    <a:pt x="486" y="1680"/>
                    <a:pt x="486" y="1680"/>
                    <a:pt x="486" y="1680"/>
                  </a:cubicBezTo>
                  <a:cubicBezTo>
                    <a:pt x="486" y="1683"/>
                    <a:pt x="486" y="1683"/>
                    <a:pt x="486" y="1683"/>
                  </a:cubicBezTo>
                  <a:cubicBezTo>
                    <a:pt x="486" y="1680"/>
                    <a:pt x="486" y="1680"/>
                    <a:pt x="486" y="1680"/>
                  </a:cubicBezTo>
                  <a:cubicBezTo>
                    <a:pt x="485" y="1683"/>
                    <a:pt x="485" y="1683"/>
                    <a:pt x="485" y="1683"/>
                  </a:cubicBezTo>
                  <a:cubicBezTo>
                    <a:pt x="485" y="1683"/>
                    <a:pt x="485" y="1683"/>
                    <a:pt x="486" y="1683"/>
                  </a:cubicBezTo>
                  <a:cubicBezTo>
                    <a:pt x="486" y="1680"/>
                    <a:pt x="486" y="1680"/>
                    <a:pt x="486" y="1680"/>
                  </a:cubicBezTo>
                  <a:cubicBezTo>
                    <a:pt x="485" y="1683"/>
                    <a:pt x="485" y="1683"/>
                    <a:pt x="485" y="1683"/>
                  </a:cubicBezTo>
                  <a:cubicBezTo>
                    <a:pt x="486" y="1681"/>
                    <a:pt x="486" y="1681"/>
                    <a:pt x="486" y="1681"/>
                  </a:cubicBezTo>
                  <a:cubicBezTo>
                    <a:pt x="485" y="1683"/>
                    <a:pt x="485" y="1683"/>
                    <a:pt x="485" y="1683"/>
                  </a:cubicBezTo>
                  <a:cubicBezTo>
                    <a:pt x="485" y="1683"/>
                    <a:pt x="485" y="1683"/>
                    <a:pt x="485" y="1683"/>
                  </a:cubicBezTo>
                  <a:cubicBezTo>
                    <a:pt x="486" y="1681"/>
                    <a:pt x="486" y="1681"/>
                    <a:pt x="486" y="1681"/>
                  </a:cubicBezTo>
                  <a:cubicBezTo>
                    <a:pt x="485" y="1683"/>
                    <a:pt x="485" y="1683"/>
                    <a:pt x="485" y="1683"/>
                  </a:cubicBezTo>
                  <a:cubicBezTo>
                    <a:pt x="485" y="1683"/>
                    <a:pt x="485" y="1683"/>
                    <a:pt x="486" y="1684"/>
                  </a:cubicBezTo>
                  <a:cubicBezTo>
                    <a:pt x="488" y="1685"/>
                    <a:pt x="493" y="1687"/>
                    <a:pt x="499" y="1691"/>
                  </a:cubicBezTo>
                  <a:cubicBezTo>
                    <a:pt x="523" y="1704"/>
                    <a:pt x="568" y="1730"/>
                    <a:pt x="610" y="1753"/>
                  </a:cubicBezTo>
                  <a:cubicBezTo>
                    <a:pt x="630" y="1764"/>
                    <a:pt x="650" y="1775"/>
                    <a:pt x="665" y="1783"/>
                  </a:cubicBezTo>
                  <a:cubicBezTo>
                    <a:pt x="672" y="1787"/>
                    <a:pt x="679" y="1790"/>
                    <a:pt x="684" y="1792"/>
                  </a:cubicBezTo>
                  <a:cubicBezTo>
                    <a:pt x="686" y="1793"/>
                    <a:pt x="688" y="1794"/>
                    <a:pt x="690" y="1795"/>
                  </a:cubicBezTo>
                  <a:cubicBezTo>
                    <a:pt x="691" y="1795"/>
                    <a:pt x="692" y="1795"/>
                    <a:pt x="692" y="1795"/>
                  </a:cubicBezTo>
                  <a:cubicBezTo>
                    <a:pt x="693" y="1796"/>
                    <a:pt x="694" y="1796"/>
                    <a:pt x="695" y="1796"/>
                  </a:cubicBezTo>
                  <a:cubicBezTo>
                    <a:pt x="695" y="1796"/>
                    <a:pt x="696" y="1796"/>
                    <a:pt x="696" y="1796"/>
                  </a:cubicBezTo>
                  <a:cubicBezTo>
                    <a:pt x="697" y="1795"/>
                    <a:pt x="698" y="1795"/>
                    <a:pt x="699" y="1794"/>
                  </a:cubicBezTo>
                  <a:cubicBezTo>
                    <a:pt x="699" y="1793"/>
                    <a:pt x="700" y="1792"/>
                    <a:pt x="699" y="1791"/>
                  </a:cubicBezTo>
                  <a:cubicBezTo>
                    <a:pt x="699" y="1790"/>
                    <a:pt x="698" y="1789"/>
                    <a:pt x="697" y="1788"/>
                  </a:cubicBezTo>
                  <a:cubicBezTo>
                    <a:pt x="499" y="1664"/>
                    <a:pt x="499" y="1664"/>
                    <a:pt x="499" y="1664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500" y="1670"/>
                    <a:pt x="500" y="1670"/>
                    <a:pt x="500" y="1670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498" y="1671"/>
                    <a:pt x="498" y="1671"/>
                    <a:pt x="498" y="1671"/>
                  </a:cubicBezTo>
                  <a:cubicBezTo>
                    <a:pt x="499" y="1671"/>
                    <a:pt x="500" y="1671"/>
                    <a:pt x="500" y="1670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498" y="1671"/>
                    <a:pt x="498" y="1671"/>
                    <a:pt x="498" y="1671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497" y="1672"/>
                    <a:pt x="497" y="1672"/>
                    <a:pt x="497" y="1672"/>
                  </a:cubicBezTo>
                  <a:cubicBezTo>
                    <a:pt x="497" y="1672"/>
                    <a:pt x="498" y="1672"/>
                    <a:pt x="498" y="1671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497" y="1672"/>
                    <a:pt x="497" y="1672"/>
                    <a:pt x="497" y="1672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496" y="1672"/>
                    <a:pt x="496" y="1672"/>
                    <a:pt x="496" y="1672"/>
                  </a:cubicBezTo>
                  <a:cubicBezTo>
                    <a:pt x="497" y="1672"/>
                    <a:pt x="497" y="1672"/>
                    <a:pt x="497" y="1672"/>
                  </a:cubicBezTo>
                  <a:cubicBezTo>
                    <a:pt x="497" y="1668"/>
                    <a:pt x="497" y="1668"/>
                    <a:pt x="497" y="1668"/>
                  </a:cubicBezTo>
                  <a:cubicBezTo>
                    <a:pt x="496" y="1672"/>
                    <a:pt x="496" y="1672"/>
                    <a:pt x="496" y="1672"/>
                  </a:cubicBezTo>
                  <a:cubicBezTo>
                    <a:pt x="497" y="1670"/>
                    <a:pt x="497" y="1670"/>
                    <a:pt x="497" y="1670"/>
                  </a:cubicBezTo>
                  <a:cubicBezTo>
                    <a:pt x="496" y="1672"/>
                    <a:pt x="496" y="1672"/>
                    <a:pt x="496" y="1672"/>
                  </a:cubicBezTo>
                  <a:cubicBezTo>
                    <a:pt x="496" y="1672"/>
                    <a:pt x="496" y="1672"/>
                    <a:pt x="496" y="1672"/>
                  </a:cubicBezTo>
                  <a:cubicBezTo>
                    <a:pt x="497" y="1670"/>
                    <a:pt x="497" y="1670"/>
                    <a:pt x="497" y="1670"/>
                  </a:cubicBezTo>
                  <a:cubicBezTo>
                    <a:pt x="496" y="1672"/>
                    <a:pt x="496" y="1672"/>
                    <a:pt x="496" y="1672"/>
                  </a:cubicBezTo>
                  <a:cubicBezTo>
                    <a:pt x="496" y="1672"/>
                    <a:pt x="497" y="1672"/>
                    <a:pt x="497" y="1672"/>
                  </a:cubicBezTo>
                  <a:cubicBezTo>
                    <a:pt x="500" y="1673"/>
                    <a:pt x="505" y="1676"/>
                    <a:pt x="512" y="1680"/>
                  </a:cubicBezTo>
                  <a:cubicBezTo>
                    <a:pt x="537" y="1693"/>
                    <a:pt x="586" y="1721"/>
                    <a:pt x="628" y="1744"/>
                  </a:cubicBezTo>
                  <a:cubicBezTo>
                    <a:pt x="649" y="1756"/>
                    <a:pt x="668" y="1768"/>
                    <a:pt x="683" y="1776"/>
                  </a:cubicBezTo>
                  <a:cubicBezTo>
                    <a:pt x="690" y="1780"/>
                    <a:pt x="695" y="1783"/>
                    <a:pt x="699" y="1785"/>
                  </a:cubicBezTo>
                  <a:cubicBezTo>
                    <a:pt x="703" y="1788"/>
                    <a:pt x="706" y="1789"/>
                    <a:pt x="706" y="1789"/>
                  </a:cubicBezTo>
                  <a:cubicBezTo>
                    <a:pt x="708" y="1790"/>
                    <a:pt x="710" y="1789"/>
                    <a:pt x="711" y="1787"/>
                  </a:cubicBezTo>
                  <a:cubicBezTo>
                    <a:pt x="712" y="1787"/>
                    <a:pt x="712" y="1786"/>
                    <a:pt x="712" y="1785"/>
                  </a:cubicBezTo>
                  <a:cubicBezTo>
                    <a:pt x="712" y="1784"/>
                    <a:pt x="711" y="1784"/>
                    <a:pt x="711" y="1784"/>
                  </a:cubicBezTo>
                  <a:cubicBezTo>
                    <a:pt x="711" y="1783"/>
                    <a:pt x="711" y="1782"/>
                    <a:pt x="710" y="1782"/>
                  </a:cubicBezTo>
                  <a:cubicBezTo>
                    <a:pt x="710" y="1781"/>
                    <a:pt x="709" y="1781"/>
                    <a:pt x="708" y="1780"/>
                  </a:cubicBezTo>
                  <a:cubicBezTo>
                    <a:pt x="706" y="1778"/>
                    <a:pt x="701" y="1775"/>
                    <a:pt x="694" y="1771"/>
                  </a:cubicBezTo>
                  <a:cubicBezTo>
                    <a:pt x="670" y="1756"/>
                    <a:pt x="624" y="1729"/>
                    <a:pt x="583" y="1705"/>
                  </a:cubicBezTo>
                  <a:cubicBezTo>
                    <a:pt x="563" y="1693"/>
                    <a:pt x="544" y="1681"/>
                    <a:pt x="531" y="1673"/>
                  </a:cubicBezTo>
                  <a:cubicBezTo>
                    <a:pt x="524" y="1668"/>
                    <a:pt x="518" y="1665"/>
                    <a:pt x="515" y="1662"/>
                  </a:cubicBezTo>
                  <a:cubicBezTo>
                    <a:pt x="513" y="1661"/>
                    <a:pt x="511" y="1659"/>
                    <a:pt x="510" y="1659"/>
                  </a:cubicBezTo>
                  <a:cubicBezTo>
                    <a:pt x="510" y="1658"/>
                    <a:pt x="510" y="1658"/>
                    <a:pt x="510" y="1658"/>
                  </a:cubicBezTo>
                  <a:cubicBezTo>
                    <a:pt x="509" y="1658"/>
                    <a:pt x="509" y="1658"/>
                    <a:pt x="509" y="1658"/>
                  </a:cubicBezTo>
                  <a:cubicBezTo>
                    <a:pt x="510" y="1658"/>
                    <a:pt x="510" y="1658"/>
                    <a:pt x="510" y="1658"/>
                  </a:cubicBezTo>
                  <a:cubicBezTo>
                    <a:pt x="510" y="1658"/>
                    <a:pt x="510" y="1658"/>
                    <a:pt x="510" y="1658"/>
                  </a:cubicBezTo>
                  <a:cubicBezTo>
                    <a:pt x="509" y="1658"/>
                    <a:pt x="509" y="1658"/>
                    <a:pt x="509" y="1658"/>
                  </a:cubicBezTo>
                  <a:cubicBezTo>
                    <a:pt x="510" y="1658"/>
                    <a:pt x="510" y="1658"/>
                    <a:pt x="510" y="1658"/>
                  </a:cubicBezTo>
                  <a:cubicBezTo>
                    <a:pt x="507" y="1660"/>
                    <a:pt x="507" y="1660"/>
                    <a:pt x="507" y="1660"/>
                  </a:cubicBezTo>
                  <a:cubicBezTo>
                    <a:pt x="510" y="1660"/>
                    <a:pt x="510" y="1660"/>
                    <a:pt x="510" y="1660"/>
                  </a:cubicBezTo>
                  <a:cubicBezTo>
                    <a:pt x="510" y="1658"/>
                    <a:pt x="510" y="1658"/>
                    <a:pt x="510" y="1658"/>
                  </a:cubicBezTo>
                  <a:cubicBezTo>
                    <a:pt x="507" y="1660"/>
                    <a:pt x="507" y="1660"/>
                    <a:pt x="507" y="1660"/>
                  </a:cubicBezTo>
                  <a:cubicBezTo>
                    <a:pt x="510" y="1660"/>
                    <a:pt x="510" y="1660"/>
                    <a:pt x="510" y="1660"/>
                  </a:cubicBezTo>
                  <a:cubicBezTo>
                    <a:pt x="506" y="1660"/>
                    <a:pt x="506" y="1660"/>
                    <a:pt x="506" y="1660"/>
                  </a:cubicBezTo>
                  <a:cubicBezTo>
                    <a:pt x="510" y="1662"/>
                    <a:pt x="510" y="1662"/>
                    <a:pt x="510" y="1662"/>
                  </a:cubicBezTo>
                  <a:cubicBezTo>
                    <a:pt x="510" y="1661"/>
                    <a:pt x="510" y="1660"/>
                    <a:pt x="510" y="1660"/>
                  </a:cubicBezTo>
                  <a:cubicBezTo>
                    <a:pt x="506" y="1660"/>
                    <a:pt x="506" y="1660"/>
                    <a:pt x="506" y="1660"/>
                  </a:cubicBezTo>
                  <a:cubicBezTo>
                    <a:pt x="510" y="1662"/>
                    <a:pt x="510" y="1662"/>
                    <a:pt x="510" y="1662"/>
                  </a:cubicBezTo>
                  <a:cubicBezTo>
                    <a:pt x="510" y="1662"/>
                    <a:pt x="510" y="1662"/>
                    <a:pt x="510" y="1662"/>
                  </a:cubicBezTo>
                  <a:cubicBezTo>
                    <a:pt x="506" y="1660"/>
                    <a:pt x="506" y="1660"/>
                    <a:pt x="506" y="1660"/>
                  </a:cubicBezTo>
                  <a:cubicBezTo>
                    <a:pt x="508" y="1663"/>
                    <a:pt x="508" y="1663"/>
                    <a:pt x="508" y="1663"/>
                  </a:cubicBezTo>
                  <a:cubicBezTo>
                    <a:pt x="508" y="1663"/>
                    <a:pt x="509" y="1663"/>
                    <a:pt x="510" y="1662"/>
                  </a:cubicBezTo>
                  <a:cubicBezTo>
                    <a:pt x="506" y="1660"/>
                    <a:pt x="506" y="1660"/>
                    <a:pt x="506" y="1660"/>
                  </a:cubicBezTo>
                  <a:cubicBezTo>
                    <a:pt x="508" y="1663"/>
                    <a:pt x="508" y="1663"/>
                    <a:pt x="508" y="1663"/>
                  </a:cubicBezTo>
                  <a:cubicBezTo>
                    <a:pt x="506" y="1660"/>
                    <a:pt x="506" y="1660"/>
                    <a:pt x="506" y="1660"/>
                  </a:cubicBezTo>
                  <a:cubicBezTo>
                    <a:pt x="506" y="1663"/>
                    <a:pt x="506" y="1663"/>
                    <a:pt x="506" y="1663"/>
                  </a:cubicBezTo>
                  <a:cubicBezTo>
                    <a:pt x="507" y="1663"/>
                    <a:pt x="507" y="1663"/>
                    <a:pt x="508" y="1663"/>
                  </a:cubicBezTo>
                  <a:cubicBezTo>
                    <a:pt x="506" y="1660"/>
                    <a:pt x="506" y="1660"/>
                    <a:pt x="506" y="1660"/>
                  </a:cubicBezTo>
                  <a:cubicBezTo>
                    <a:pt x="506" y="1663"/>
                    <a:pt x="506" y="1663"/>
                    <a:pt x="506" y="1663"/>
                  </a:cubicBezTo>
                  <a:cubicBezTo>
                    <a:pt x="506" y="1661"/>
                    <a:pt x="506" y="1661"/>
                    <a:pt x="506" y="1661"/>
                  </a:cubicBezTo>
                  <a:cubicBezTo>
                    <a:pt x="506" y="1663"/>
                    <a:pt x="506" y="1663"/>
                    <a:pt x="506" y="1663"/>
                  </a:cubicBezTo>
                  <a:cubicBezTo>
                    <a:pt x="506" y="1663"/>
                    <a:pt x="506" y="1663"/>
                    <a:pt x="506" y="1663"/>
                  </a:cubicBezTo>
                  <a:cubicBezTo>
                    <a:pt x="506" y="1661"/>
                    <a:pt x="506" y="1661"/>
                    <a:pt x="506" y="1661"/>
                  </a:cubicBezTo>
                  <a:cubicBezTo>
                    <a:pt x="506" y="1663"/>
                    <a:pt x="506" y="1663"/>
                    <a:pt x="506" y="1663"/>
                  </a:cubicBezTo>
                  <a:cubicBezTo>
                    <a:pt x="506" y="1663"/>
                    <a:pt x="506" y="1664"/>
                    <a:pt x="507" y="1664"/>
                  </a:cubicBezTo>
                  <a:cubicBezTo>
                    <a:pt x="510" y="1665"/>
                    <a:pt x="515" y="1668"/>
                    <a:pt x="522" y="1672"/>
                  </a:cubicBezTo>
                  <a:cubicBezTo>
                    <a:pt x="547" y="1685"/>
                    <a:pt x="595" y="1712"/>
                    <a:pt x="637" y="1736"/>
                  </a:cubicBezTo>
                  <a:cubicBezTo>
                    <a:pt x="657" y="1748"/>
                    <a:pt x="677" y="1759"/>
                    <a:pt x="691" y="1767"/>
                  </a:cubicBezTo>
                  <a:cubicBezTo>
                    <a:pt x="698" y="1772"/>
                    <a:pt x="703" y="1775"/>
                    <a:pt x="707" y="1777"/>
                  </a:cubicBezTo>
                  <a:cubicBezTo>
                    <a:pt x="711" y="1779"/>
                    <a:pt x="713" y="1781"/>
                    <a:pt x="713" y="1781"/>
                  </a:cubicBezTo>
                  <a:cubicBezTo>
                    <a:pt x="715" y="1782"/>
                    <a:pt x="718" y="1781"/>
                    <a:pt x="719" y="1779"/>
                  </a:cubicBezTo>
                  <a:cubicBezTo>
                    <a:pt x="719" y="1779"/>
                    <a:pt x="719" y="1778"/>
                    <a:pt x="719" y="1777"/>
                  </a:cubicBezTo>
                  <a:cubicBezTo>
                    <a:pt x="719" y="1776"/>
                    <a:pt x="719" y="1775"/>
                    <a:pt x="719" y="1775"/>
                  </a:cubicBezTo>
                  <a:cubicBezTo>
                    <a:pt x="718" y="1774"/>
                    <a:pt x="718" y="1773"/>
                    <a:pt x="717" y="1772"/>
                  </a:cubicBezTo>
                  <a:cubicBezTo>
                    <a:pt x="716" y="1771"/>
                    <a:pt x="714" y="1770"/>
                    <a:pt x="711" y="1768"/>
                  </a:cubicBezTo>
                  <a:cubicBezTo>
                    <a:pt x="703" y="1761"/>
                    <a:pt x="686" y="1751"/>
                    <a:pt x="666" y="1739"/>
                  </a:cubicBezTo>
                  <a:cubicBezTo>
                    <a:pt x="635" y="1721"/>
                    <a:pt x="597" y="1699"/>
                    <a:pt x="567" y="1681"/>
                  </a:cubicBezTo>
                  <a:cubicBezTo>
                    <a:pt x="552" y="1672"/>
                    <a:pt x="538" y="1664"/>
                    <a:pt x="529" y="1658"/>
                  </a:cubicBezTo>
                  <a:cubicBezTo>
                    <a:pt x="524" y="1655"/>
                    <a:pt x="520" y="1652"/>
                    <a:pt x="518" y="1651"/>
                  </a:cubicBezTo>
                  <a:cubicBezTo>
                    <a:pt x="517" y="1650"/>
                    <a:pt x="516" y="1649"/>
                    <a:pt x="515" y="1648"/>
                  </a:cubicBezTo>
                  <a:cubicBezTo>
                    <a:pt x="515" y="1648"/>
                    <a:pt x="515" y="1648"/>
                    <a:pt x="515" y="1648"/>
                  </a:cubicBezTo>
                  <a:cubicBezTo>
                    <a:pt x="515" y="1648"/>
                    <a:pt x="515" y="1648"/>
                    <a:pt x="515" y="1648"/>
                  </a:cubicBezTo>
                  <a:cubicBezTo>
                    <a:pt x="514" y="1649"/>
                    <a:pt x="514" y="1649"/>
                    <a:pt x="514" y="1649"/>
                  </a:cubicBezTo>
                  <a:cubicBezTo>
                    <a:pt x="515" y="1648"/>
                    <a:pt x="515" y="1648"/>
                    <a:pt x="515" y="1648"/>
                  </a:cubicBezTo>
                  <a:cubicBezTo>
                    <a:pt x="515" y="1648"/>
                    <a:pt x="515" y="1648"/>
                    <a:pt x="515" y="1648"/>
                  </a:cubicBezTo>
                  <a:cubicBezTo>
                    <a:pt x="514" y="1649"/>
                    <a:pt x="514" y="1649"/>
                    <a:pt x="514" y="1649"/>
                  </a:cubicBezTo>
                  <a:cubicBezTo>
                    <a:pt x="515" y="1648"/>
                    <a:pt x="515" y="1648"/>
                    <a:pt x="515" y="1648"/>
                  </a:cubicBezTo>
                  <a:cubicBezTo>
                    <a:pt x="512" y="1650"/>
                    <a:pt x="512" y="1650"/>
                    <a:pt x="512" y="1650"/>
                  </a:cubicBezTo>
                  <a:cubicBezTo>
                    <a:pt x="515" y="1650"/>
                    <a:pt x="515" y="1650"/>
                    <a:pt x="515" y="1650"/>
                  </a:cubicBezTo>
                  <a:cubicBezTo>
                    <a:pt x="515" y="1649"/>
                    <a:pt x="515" y="1649"/>
                    <a:pt x="515" y="1648"/>
                  </a:cubicBezTo>
                  <a:cubicBezTo>
                    <a:pt x="512" y="1650"/>
                    <a:pt x="512" y="1650"/>
                    <a:pt x="512" y="1650"/>
                  </a:cubicBezTo>
                  <a:cubicBezTo>
                    <a:pt x="515" y="1650"/>
                    <a:pt x="515" y="1650"/>
                    <a:pt x="515" y="1650"/>
                  </a:cubicBezTo>
                  <a:cubicBezTo>
                    <a:pt x="512" y="1650"/>
                    <a:pt x="512" y="1650"/>
                    <a:pt x="512" y="1650"/>
                  </a:cubicBezTo>
                  <a:cubicBezTo>
                    <a:pt x="515" y="1652"/>
                    <a:pt x="515" y="1652"/>
                    <a:pt x="515" y="1652"/>
                  </a:cubicBezTo>
                  <a:cubicBezTo>
                    <a:pt x="515" y="1651"/>
                    <a:pt x="516" y="1651"/>
                    <a:pt x="515" y="1650"/>
                  </a:cubicBezTo>
                  <a:cubicBezTo>
                    <a:pt x="512" y="1650"/>
                    <a:pt x="512" y="1650"/>
                    <a:pt x="512" y="1650"/>
                  </a:cubicBezTo>
                  <a:cubicBezTo>
                    <a:pt x="515" y="1652"/>
                    <a:pt x="515" y="1652"/>
                    <a:pt x="515" y="1652"/>
                  </a:cubicBezTo>
                  <a:cubicBezTo>
                    <a:pt x="512" y="1650"/>
                    <a:pt x="512" y="1650"/>
                    <a:pt x="512" y="1650"/>
                  </a:cubicBezTo>
                  <a:cubicBezTo>
                    <a:pt x="510" y="1653"/>
                    <a:pt x="510" y="1653"/>
                    <a:pt x="510" y="1653"/>
                  </a:cubicBezTo>
                  <a:cubicBezTo>
                    <a:pt x="733" y="1772"/>
                    <a:pt x="733" y="1772"/>
                    <a:pt x="733" y="1772"/>
                  </a:cubicBezTo>
                  <a:cubicBezTo>
                    <a:pt x="734" y="1773"/>
                    <a:pt x="737" y="1773"/>
                    <a:pt x="738" y="1771"/>
                  </a:cubicBezTo>
                  <a:cubicBezTo>
                    <a:pt x="739" y="1769"/>
                    <a:pt x="738" y="1767"/>
                    <a:pt x="737" y="1765"/>
                  </a:cubicBezTo>
                  <a:cubicBezTo>
                    <a:pt x="737" y="1765"/>
                    <a:pt x="733" y="1763"/>
                    <a:pt x="728" y="1760"/>
                  </a:cubicBezTo>
                  <a:cubicBezTo>
                    <a:pt x="708" y="1748"/>
                    <a:pt x="658" y="1717"/>
                    <a:pt x="614" y="1690"/>
                  </a:cubicBezTo>
                  <a:cubicBezTo>
                    <a:pt x="592" y="1676"/>
                    <a:pt x="571" y="1663"/>
                    <a:pt x="555" y="1653"/>
                  </a:cubicBezTo>
                  <a:cubicBezTo>
                    <a:pt x="547" y="1648"/>
                    <a:pt x="541" y="1644"/>
                    <a:pt x="537" y="1641"/>
                  </a:cubicBezTo>
                  <a:cubicBezTo>
                    <a:pt x="534" y="1640"/>
                    <a:pt x="533" y="1639"/>
                    <a:pt x="532" y="1638"/>
                  </a:cubicBezTo>
                  <a:cubicBezTo>
                    <a:pt x="531" y="1637"/>
                    <a:pt x="531" y="1637"/>
                    <a:pt x="531" y="1637"/>
                  </a:cubicBezTo>
                  <a:cubicBezTo>
                    <a:pt x="530" y="1637"/>
                    <a:pt x="530" y="1637"/>
                    <a:pt x="530" y="1637"/>
                  </a:cubicBezTo>
                  <a:cubicBezTo>
                    <a:pt x="529" y="1638"/>
                    <a:pt x="529" y="1638"/>
                    <a:pt x="529" y="1638"/>
                  </a:cubicBezTo>
                  <a:cubicBezTo>
                    <a:pt x="531" y="1637"/>
                    <a:pt x="531" y="1637"/>
                    <a:pt x="531" y="1637"/>
                  </a:cubicBezTo>
                  <a:cubicBezTo>
                    <a:pt x="530" y="1637"/>
                    <a:pt x="530" y="1637"/>
                    <a:pt x="530" y="1637"/>
                  </a:cubicBezTo>
                  <a:cubicBezTo>
                    <a:pt x="529" y="1638"/>
                    <a:pt x="529" y="1638"/>
                    <a:pt x="529" y="1638"/>
                  </a:cubicBezTo>
                  <a:cubicBezTo>
                    <a:pt x="531" y="1637"/>
                    <a:pt x="531" y="1637"/>
                    <a:pt x="531" y="1637"/>
                  </a:cubicBezTo>
                  <a:cubicBezTo>
                    <a:pt x="528" y="1639"/>
                    <a:pt x="528" y="1639"/>
                    <a:pt x="528" y="1639"/>
                  </a:cubicBezTo>
                  <a:cubicBezTo>
                    <a:pt x="531" y="1638"/>
                    <a:pt x="531" y="1638"/>
                    <a:pt x="531" y="1638"/>
                  </a:cubicBezTo>
                  <a:cubicBezTo>
                    <a:pt x="531" y="1637"/>
                    <a:pt x="531" y="1637"/>
                    <a:pt x="531" y="1637"/>
                  </a:cubicBezTo>
                  <a:cubicBezTo>
                    <a:pt x="528" y="1639"/>
                    <a:pt x="528" y="1639"/>
                    <a:pt x="528" y="1639"/>
                  </a:cubicBezTo>
                  <a:cubicBezTo>
                    <a:pt x="531" y="1638"/>
                    <a:pt x="531" y="1638"/>
                    <a:pt x="531" y="1638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32" y="1640"/>
                    <a:pt x="532" y="1640"/>
                    <a:pt x="532" y="1640"/>
                  </a:cubicBezTo>
                  <a:cubicBezTo>
                    <a:pt x="532" y="1638"/>
                    <a:pt x="531" y="1638"/>
                    <a:pt x="531" y="1638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32" y="1640"/>
                    <a:pt x="532" y="1640"/>
                    <a:pt x="532" y="1640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31" y="1642"/>
                    <a:pt x="531" y="1642"/>
                    <a:pt x="531" y="1642"/>
                  </a:cubicBezTo>
                  <a:cubicBezTo>
                    <a:pt x="531" y="1641"/>
                    <a:pt x="532" y="1640"/>
                    <a:pt x="532" y="1640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31" y="1642"/>
                    <a:pt x="531" y="1642"/>
                    <a:pt x="531" y="1642"/>
                  </a:cubicBezTo>
                  <a:cubicBezTo>
                    <a:pt x="531" y="1642"/>
                    <a:pt x="531" y="1642"/>
                    <a:pt x="531" y="1642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29" y="1643"/>
                    <a:pt x="529" y="1643"/>
                    <a:pt x="529" y="1643"/>
                  </a:cubicBezTo>
                  <a:cubicBezTo>
                    <a:pt x="530" y="1643"/>
                    <a:pt x="530" y="1643"/>
                    <a:pt x="531" y="1642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29" y="1643"/>
                    <a:pt x="529" y="1643"/>
                    <a:pt x="529" y="1643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28" y="1644"/>
                    <a:pt x="528" y="1644"/>
                    <a:pt x="528" y="1644"/>
                  </a:cubicBezTo>
                  <a:cubicBezTo>
                    <a:pt x="528" y="1644"/>
                    <a:pt x="528" y="1644"/>
                    <a:pt x="529" y="1643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28" y="1644"/>
                    <a:pt x="528" y="1644"/>
                    <a:pt x="528" y="1644"/>
                  </a:cubicBezTo>
                  <a:cubicBezTo>
                    <a:pt x="528" y="1641"/>
                    <a:pt x="528" y="1641"/>
                    <a:pt x="528" y="1641"/>
                  </a:cubicBezTo>
                  <a:cubicBezTo>
                    <a:pt x="528" y="1644"/>
                    <a:pt x="528" y="1644"/>
                    <a:pt x="528" y="1644"/>
                  </a:cubicBezTo>
                  <a:cubicBezTo>
                    <a:pt x="528" y="1644"/>
                    <a:pt x="528" y="1644"/>
                    <a:pt x="528" y="1644"/>
                  </a:cubicBezTo>
                  <a:cubicBezTo>
                    <a:pt x="528" y="1641"/>
                    <a:pt x="528" y="1641"/>
                    <a:pt x="528" y="1641"/>
                  </a:cubicBezTo>
                  <a:cubicBezTo>
                    <a:pt x="528" y="1644"/>
                    <a:pt x="528" y="1644"/>
                    <a:pt x="528" y="1644"/>
                  </a:cubicBezTo>
                  <a:cubicBezTo>
                    <a:pt x="528" y="1643"/>
                    <a:pt x="528" y="1643"/>
                    <a:pt x="528" y="1643"/>
                  </a:cubicBezTo>
                  <a:cubicBezTo>
                    <a:pt x="527" y="1643"/>
                    <a:pt x="527" y="1643"/>
                    <a:pt x="527" y="1643"/>
                  </a:cubicBezTo>
                  <a:cubicBezTo>
                    <a:pt x="528" y="1644"/>
                    <a:pt x="528" y="1644"/>
                    <a:pt x="528" y="1644"/>
                  </a:cubicBezTo>
                  <a:cubicBezTo>
                    <a:pt x="528" y="1643"/>
                    <a:pt x="528" y="1643"/>
                    <a:pt x="528" y="1643"/>
                  </a:cubicBezTo>
                  <a:cubicBezTo>
                    <a:pt x="527" y="1643"/>
                    <a:pt x="527" y="1643"/>
                    <a:pt x="527" y="1643"/>
                  </a:cubicBezTo>
                  <a:cubicBezTo>
                    <a:pt x="527" y="1643"/>
                    <a:pt x="528" y="1644"/>
                    <a:pt x="529" y="1644"/>
                  </a:cubicBezTo>
                  <a:cubicBezTo>
                    <a:pt x="531" y="1645"/>
                    <a:pt x="537" y="1648"/>
                    <a:pt x="545" y="1652"/>
                  </a:cubicBezTo>
                  <a:cubicBezTo>
                    <a:pt x="572" y="1665"/>
                    <a:pt x="623" y="1694"/>
                    <a:pt x="668" y="1719"/>
                  </a:cubicBezTo>
                  <a:cubicBezTo>
                    <a:pt x="690" y="1731"/>
                    <a:pt x="711" y="1743"/>
                    <a:pt x="726" y="1751"/>
                  </a:cubicBezTo>
                  <a:cubicBezTo>
                    <a:pt x="733" y="1755"/>
                    <a:pt x="739" y="1759"/>
                    <a:pt x="744" y="1761"/>
                  </a:cubicBezTo>
                  <a:cubicBezTo>
                    <a:pt x="748" y="1763"/>
                    <a:pt x="750" y="1765"/>
                    <a:pt x="750" y="1765"/>
                  </a:cubicBezTo>
                  <a:cubicBezTo>
                    <a:pt x="752" y="1766"/>
                    <a:pt x="754" y="1765"/>
                    <a:pt x="755" y="1763"/>
                  </a:cubicBezTo>
                  <a:cubicBezTo>
                    <a:pt x="756" y="1763"/>
                    <a:pt x="756" y="1762"/>
                    <a:pt x="756" y="1761"/>
                  </a:cubicBezTo>
                  <a:cubicBezTo>
                    <a:pt x="756" y="1760"/>
                    <a:pt x="756" y="1759"/>
                    <a:pt x="756" y="1759"/>
                  </a:cubicBezTo>
                  <a:cubicBezTo>
                    <a:pt x="755" y="1758"/>
                    <a:pt x="754" y="1757"/>
                    <a:pt x="754" y="1756"/>
                  </a:cubicBezTo>
                  <a:cubicBezTo>
                    <a:pt x="752" y="1755"/>
                    <a:pt x="750" y="1753"/>
                    <a:pt x="748" y="1751"/>
                  </a:cubicBezTo>
                  <a:cubicBezTo>
                    <a:pt x="739" y="1745"/>
                    <a:pt x="721" y="1734"/>
                    <a:pt x="700" y="1721"/>
                  </a:cubicBezTo>
                  <a:cubicBezTo>
                    <a:pt x="668" y="1702"/>
                    <a:pt x="628" y="1680"/>
                    <a:pt x="596" y="1661"/>
                  </a:cubicBezTo>
                  <a:cubicBezTo>
                    <a:pt x="581" y="1651"/>
                    <a:pt x="567" y="1643"/>
                    <a:pt x="557" y="1637"/>
                  </a:cubicBezTo>
                  <a:cubicBezTo>
                    <a:pt x="552" y="1634"/>
                    <a:pt x="548" y="1631"/>
                    <a:pt x="545" y="1629"/>
                  </a:cubicBezTo>
                  <a:cubicBezTo>
                    <a:pt x="544" y="1628"/>
                    <a:pt x="543" y="1627"/>
                    <a:pt x="542" y="1627"/>
                  </a:cubicBezTo>
                  <a:cubicBezTo>
                    <a:pt x="542" y="1626"/>
                    <a:pt x="542" y="1626"/>
                    <a:pt x="542" y="1626"/>
                  </a:cubicBezTo>
                  <a:cubicBezTo>
                    <a:pt x="542" y="1626"/>
                    <a:pt x="542" y="1626"/>
                    <a:pt x="542" y="1626"/>
                  </a:cubicBezTo>
                  <a:cubicBezTo>
                    <a:pt x="541" y="1627"/>
                    <a:pt x="541" y="1627"/>
                    <a:pt x="541" y="1627"/>
                  </a:cubicBezTo>
                  <a:cubicBezTo>
                    <a:pt x="542" y="1627"/>
                    <a:pt x="542" y="1627"/>
                    <a:pt x="542" y="1627"/>
                  </a:cubicBezTo>
                  <a:cubicBezTo>
                    <a:pt x="542" y="1626"/>
                    <a:pt x="542" y="1626"/>
                    <a:pt x="542" y="1626"/>
                  </a:cubicBezTo>
                  <a:cubicBezTo>
                    <a:pt x="541" y="1627"/>
                    <a:pt x="541" y="1627"/>
                    <a:pt x="541" y="1627"/>
                  </a:cubicBezTo>
                  <a:cubicBezTo>
                    <a:pt x="542" y="1627"/>
                    <a:pt x="542" y="1627"/>
                    <a:pt x="542" y="1627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42" y="1628"/>
                    <a:pt x="542" y="1628"/>
                    <a:pt x="542" y="1628"/>
                  </a:cubicBezTo>
                  <a:cubicBezTo>
                    <a:pt x="542" y="1627"/>
                    <a:pt x="542" y="1627"/>
                    <a:pt x="542" y="1627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42" y="1628"/>
                    <a:pt x="542" y="1628"/>
                    <a:pt x="542" y="1628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42" y="1630"/>
                    <a:pt x="542" y="1630"/>
                    <a:pt x="542" y="1630"/>
                  </a:cubicBezTo>
                  <a:cubicBezTo>
                    <a:pt x="542" y="1629"/>
                    <a:pt x="542" y="1629"/>
                    <a:pt x="542" y="1628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42" y="1630"/>
                    <a:pt x="542" y="1630"/>
                    <a:pt x="542" y="1630"/>
                  </a:cubicBezTo>
                  <a:cubicBezTo>
                    <a:pt x="542" y="1630"/>
                    <a:pt x="542" y="1630"/>
                    <a:pt x="542" y="1630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40" y="1632"/>
                    <a:pt x="540" y="1632"/>
                    <a:pt x="540" y="1632"/>
                  </a:cubicBezTo>
                  <a:cubicBezTo>
                    <a:pt x="540" y="1631"/>
                    <a:pt x="541" y="1631"/>
                    <a:pt x="542" y="1630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40" y="1632"/>
                    <a:pt x="540" y="1632"/>
                    <a:pt x="540" y="1632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39" y="1632"/>
                    <a:pt x="539" y="1632"/>
                    <a:pt x="539" y="1632"/>
                  </a:cubicBezTo>
                  <a:cubicBezTo>
                    <a:pt x="539" y="1632"/>
                    <a:pt x="539" y="1632"/>
                    <a:pt x="540" y="1632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39" y="1632"/>
                    <a:pt x="539" y="1632"/>
                    <a:pt x="539" y="1632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38" y="1632"/>
                    <a:pt x="538" y="1632"/>
                    <a:pt x="538" y="1632"/>
                  </a:cubicBezTo>
                  <a:cubicBezTo>
                    <a:pt x="538" y="1632"/>
                    <a:pt x="538" y="1632"/>
                    <a:pt x="539" y="1632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38" y="1632"/>
                    <a:pt x="538" y="1632"/>
                    <a:pt x="538" y="1632"/>
                  </a:cubicBezTo>
                  <a:cubicBezTo>
                    <a:pt x="538" y="1629"/>
                    <a:pt x="538" y="1629"/>
                    <a:pt x="538" y="1629"/>
                  </a:cubicBezTo>
                  <a:cubicBezTo>
                    <a:pt x="537" y="1632"/>
                    <a:pt x="537" y="1632"/>
                    <a:pt x="537" y="1632"/>
                  </a:cubicBezTo>
                  <a:cubicBezTo>
                    <a:pt x="538" y="1632"/>
                    <a:pt x="538" y="1632"/>
                    <a:pt x="538" y="1632"/>
                  </a:cubicBezTo>
                  <a:cubicBezTo>
                    <a:pt x="538" y="1629"/>
                    <a:pt x="538" y="1629"/>
                    <a:pt x="538" y="1629"/>
                  </a:cubicBezTo>
                  <a:cubicBezTo>
                    <a:pt x="537" y="1632"/>
                    <a:pt x="537" y="1632"/>
                    <a:pt x="537" y="1632"/>
                  </a:cubicBezTo>
                  <a:cubicBezTo>
                    <a:pt x="537" y="1632"/>
                    <a:pt x="537" y="1632"/>
                    <a:pt x="537" y="1632"/>
                  </a:cubicBezTo>
                  <a:cubicBezTo>
                    <a:pt x="537" y="1632"/>
                    <a:pt x="538" y="1632"/>
                    <a:pt x="538" y="1632"/>
                  </a:cubicBezTo>
                  <a:cubicBezTo>
                    <a:pt x="543" y="1635"/>
                    <a:pt x="560" y="1644"/>
                    <a:pt x="582" y="1656"/>
                  </a:cubicBezTo>
                  <a:cubicBezTo>
                    <a:pt x="615" y="1674"/>
                    <a:pt x="661" y="1699"/>
                    <a:pt x="698" y="1720"/>
                  </a:cubicBezTo>
                  <a:cubicBezTo>
                    <a:pt x="716" y="1730"/>
                    <a:pt x="733" y="1740"/>
                    <a:pt x="745" y="1746"/>
                  </a:cubicBezTo>
                  <a:cubicBezTo>
                    <a:pt x="751" y="1749"/>
                    <a:pt x="755" y="1752"/>
                    <a:pt x="759" y="1754"/>
                  </a:cubicBezTo>
                  <a:cubicBezTo>
                    <a:pt x="762" y="1756"/>
                    <a:pt x="764" y="1757"/>
                    <a:pt x="764" y="1757"/>
                  </a:cubicBezTo>
                  <a:cubicBezTo>
                    <a:pt x="766" y="1758"/>
                    <a:pt x="768" y="1757"/>
                    <a:pt x="769" y="1755"/>
                  </a:cubicBezTo>
                  <a:cubicBezTo>
                    <a:pt x="770" y="1753"/>
                    <a:pt x="770" y="1751"/>
                    <a:pt x="768" y="1750"/>
                  </a:cubicBezTo>
                  <a:cubicBezTo>
                    <a:pt x="551" y="1614"/>
                    <a:pt x="551" y="1614"/>
                    <a:pt x="551" y="1614"/>
                  </a:cubicBezTo>
                  <a:cubicBezTo>
                    <a:pt x="549" y="1618"/>
                    <a:pt x="549" y="1618"/>
                    <a:pt x="549" y="1618"/>
                  </a:cubicBezTo>
                  <a:cubicBezTo>
                    <a:pt x="552" y="1620"/>
                    <a:pt x="552" y="1620"/>
                    <a:pt x="552" y="1620"/>
                  </a:cubicBezTo>
                  <a:cubicBezTo>
                    <a:pt x="549" y="1618"/>
                    <a:pt x="549" y="1618"/>
                    <a:pt x="549" y="1618"/>
                  </a:cubicBezTo>
                  <a:cubicBezTo>
                    <a:pt x="550" y="1621"/>
                    <a:pt x="550" y="1621"/>
                    <a:pt x="550" y="1621"/>
                  </a:cubicBezTo>
                  <a:cubicBezTo>
                    <a:pt x="551" y="1621"/>
                    <a:pt x="552" y="1621"/>
                    <a:pt x="552" y="1620"/>
                  </a:cubicBezTo>
                  <a:cubicBezTo>
                    <a:pt x="549" y="1618"/>
                    <a:pt x="549" y="1618"/>
                    <a:pt x="549" y="1618"/>
                  </a:cubicBezTo>
                  <a:cubicBezTo>
                    <a:pt x="550" y="1621"/>
                    <a:pt x="550" y="1621"/>
                    <a:pt x="550" y="1621"/>
                  </a:cubicBezTo>
                  <a:cubicBezTo>
                    <a:pt x="549" y="1618"/>
                    <a:pt x="549" y="1618"/>
                    <a:pt x="549" y="1618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2"/>
                    <a:pt x="550" y="1622"/>
                    <a:pt x="550" y="1621"/>
                  </a:cubicBezTo>
                  <a:cubicBezTo>
                    <a:pt x="549" y="1618"/>
                    <a:pt x="549" y="1618"/>
                    <a:pt x="549" y="1618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19"/>
                    <a:pt x="549" y="1619"/>
                    <a:pt x="549" y="1619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19"/>
                    <a:pt x="549" y="1619"/>
                    <a:pt x="549" y="1619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1"/>
                    <a:pt x="549" y="1621"/>
                    <a:pt x="549" y="1621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1"/>
                    <a:pt x="549" y="1621"/>
                    <a:pt x="549" y="1621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2"/>
                    <a:pt x="549" y="1622"/>
                    <a:pt x="549" y="1622"/>
                  </a:cubicBezTo>
                  <a:cubicBezTo>
                    <a:pt x="549" y="1622"/>
                    <a:pt x="551" y="1622"/>
                    <a:pt x="553" y="1624"/>
                  </a:cubicBezTo>
                  <a:cubicBezTo>
                    <a:pt x="562" y="1628"/>
                    <a:pt x="579" y="1637"/>
                    <a:pt x="600" y="1650"/>
                  </a:cubicBezTo>
                  <a:cubicBezTo>
                    <a:pt x="632" y="1668"/>
                    <a:pt x="673" y="1692"/>
                    <a:pt x="707" y="1711"/>
                  </a:cubicBezTo>
                  <a:cubicBezTo>
                    <a:pt x="724" y="1721"/>
                    <a:pt x="739" y="1730"/>
                    <a:pt x="751" y="1736"/>
                  </a:cubicBezTo>
                  <a:cubicBezTo>
                    <a:pt x="757" y="1739"/>
                    <a:pt x="761" y="1741"/>
                    <a:pt x="765" y="1743"/>
                  </a:cubicBezTo>
                  <a:cubicBezTo>
                    <a:pt x="767" y="1744"/>
                    <a:pt x="768" y="1745"/>
                    <a:pt x="770" y="1745"/>
                  </a:cubicBezTo>
                  <a:cubicBezTo>
                    <a:pt x="770" y="1745"/>
                    <a:pt x="771" y="1746"/>
                    <a:pt x="771" y="1746"/>
                  </a:cubicBezTo>
                  <a:cubicBezTo>
                    <a:pt x="772" y="1746"/>
                    <a:pt x="773" y="1746"/>
                    <a:pt x="773" y="1746"/>
                  </a:cubicBezTo>
                  <a:cubicBezTo>
                    <a:pt x="774" y="1746"/>
                    <a:pt x="774" y="1746"/>
                    <a:pt x="775" y="1746"/>
                  </a:cubicBezTo>
                  <a:cubicBezTo>
                    <a:pt x="776" y="1746"/>
                    <a:pt x="777" y="1745"/>
                    <a:pt x="777" y="1744"/>
                  </a:cubicBezTo>
                  <a:cubicBezTo>
                    <a:pt x="778" y="1743"/>
                    <a:pt x="778" y="1742"/>
                    <a:pt x="778" y="1741"/>
                  </a:cubicBezTo>
                  <a:cubicBezTo>
                    <a:pt x="777" y="1740"/>
                    <a:pt x="777" y="1739"/>
                    <a:pt x="776" y="1739"/>
                  </a:cubicBezTo>
                  <a:cubicBezTo>
                    <a:pt x="560" y="1603"/>
                    <a:pt x="560" y="1603"/>
                    <a:pt x="560" y="1603"/>
                  </a:cubicBezTo>
                  <a:cubicBezTo>
                    <a:pt x="557" y="1607"/>
                    <a:pt x="557" y="1607"/>
                    <a:pt x="557" y="1607"/>
                  </a:cubicBezTo>
                  <a:cubicBezTo>
                    <a:pt x="561" y="1609"/>
                    <a:pt x="561" y="1609"/>
                    <a:pt x="561" y="1609"/>
                  </a:cubicBezTo>
                  <a:cubicBezTo>
                    <a:pt x="557" y="1607"/>
                    <a:pt x="557" y="1607"/>
                    <a:pt x="557" y="1607"/>
                  </a:cubicBezTo>
                  <a:cubicBezTo>
                    <a:pt x="559" y="1610"/>
                    <a:pt x="559" y="1610"/>
                    <a:pt x="559" y="1610"/>
                  </a:cubicBezTo>
                  <a:cubicBezTo>
                    <a:pt x="559" y="1610"/>
                    <a:pt x="560" y="1610"/>
                    <a:pt x="561" y="1609"/>
                  </a:cubicBezTo>
                  <a:cubicBezTo>
                    <a:pt x="557" y="1607"/>
                    <a:pt x="557" y="1607"/>
                    <a:pt x="557" y="1607"/>
                  </a:cubicBezTo>
                  <a:cubicBezTo>
                    <a:pt x="559" y="1610"/>
                    <a:pt x="559" y="1610"/>
                    <a:pt x="559" y="1610"/>
                  </a:cubicBezTo>
                  <a:cubicBezTo>
                    <a:pt x="558" y="1607"/>
                    <a:pt x="558" y="1607"/>
                    <a:pt x="558" y="1607"/>
                  </a:cubicBezTo>
                  <a:cubicBezTo>
                    <a:pt x="558" y="1611"/>
                    <a:pt x="558" y="1611"/>
                    <a:pt x="558" y="1611"/>
                  </a:cubicBezTo>
                  <a:cubicBezTo>
                    <a:pt x="558" y="1611"/>
                    <a:pt x="558" y="1611"/>
                    <a:pt x="559" y="1610"/>
                  </a:cubicBezTo>
                  <a:cubicBezTo>
                    <a:pt x="558" y="1607"/>
                    <a:pt x="558" y="1607"/>
                    <a:pt x="558" y="1607"/>
                  </a:cubicBezTo>
                  <a:cubicBezTo>
                    <a:pt x="558" y="1611"/>
                    <a:pt x="558" y="1611"/>
                    <a:pt x="558" y="1611"/>
                  </a:cubicBezTo>
                  <a:cubicBezTo>
                    <a:pt x="558" y="1608"/>
                    <a:pt x="558" y="1608"/>
                    <a:pt x="558" y="1608"/>
                  </a:cubicBezTo>
                  <a:cubicBezTo>
                    <a:pt x="557" y="1611"/>
                    <a:pt x="557" y="1611"/>
                    <a:pt x="557" y="1611"/>
                  </a:cubicBezTo>
                  <a:cubicBezTo>
                    <a:pt x="557" y="1611"/>
                    <a:pt x="557" y="1611"/>
                    <a:pt x="558" y="1611"/>
                  </a:cubicBezTo>
                  <a:cubicBezTo>
                    <a:pt x="558" y="1608"/>
                    <a:pt x="558" y="1608"/>
                    <a:pt x="558" y="1608"/>
                  </a:cubicBezTo>
                  <a:cubicBezTo>
                    <a:pt x="557" y="1611"/>
                    <a:pt x="557" y="1611"/>
                    <a:pt x="557" y="1611"/>
                  </a:cubicBezTo>
                  <a:cubicBezTo>
                    <a:pt x="557" y="1611"/>
                    <a:pt x="557" y="1611"/>
                    <a:pt x="558" y="1611"/>
                  </a:cubicBezTo>
                  <a:cubicBezTo>
                    <a:pt x="561" y="1612"/>
                    <a:pt x="567" y="1615"/>
                    <a:pt x="575" y="1620"/>
                  </a:cubicBezTo>
                  <a:cubicBezTo>
                    <a:pt x="602" y="1635"/>
                    <a:pt x="655" y="1665"/>
                    <a:pt x="701" y="1691"/>
                  </a:cubicBezTo>
                  <a:cubicBezTo>
                    <a:pt x="725" y="1704"/>
                    <a:pt x="746" y="1716"/>
                    <a:pt x="762" y="1725"/>
                  </a:cubicBezTo>
                  <a:cubicBezTo>
                    <a:pt x="769" y="1729"/>
                    <a:pt x="776" y="1733"/>
                    <a:pt x="780" y="1736"/>
                  </a:cubicBezTo>
                  <a:cubicBezTo>
                    <a:pt x="785" y="1738"/>
                    <a:pt x="787" y="1740"/>
                    <a:pt x="787" y="1740"/>
                  </a:cubicBezTo>
                  <a:cubicBezTo>
                    <a:pt x="789" y="1741"/>
                    <a:pt x="791" y="1740"/>
                    <a:pt x="792" y="1738"/>
                  </a:cubicBezTo>
                  <a:cubicBezTo>
                    <a:pt x="794" y="1736"/>
                    <a:pt x="793" y="1734"/>
                    <a:pt x="791" y="1733"/>
                  </a:cubicBezTo>
                  <a:cubicBezTo>
                    <a:pt x="571" y="1595"/>
                    <a:pt x="571" y="1595"/>
                    <a:pt x="571" y="1595"/>
                  </a:cubicBezTo>
                  <a:cubicBezTo>
                    <a:pt x="569" y="1599"/>
                    <a:pt x="569" y="1599"/>
                    <a:pt x="569" y="1599"/>
                  </a:cubicBezTo>
                  <a:cubicBezTo>
                    <a:pt x="567" y="1602"/>
                    <a:pt x="567" y="1602"/>
                    <a:pt x="567" y="1602"/>
                  </a:cubicBezTo>
                  <a:cubicBezTo>
                    <a:pt x="567" y="1602"/>
                    <a:pt x="623" y="1635"/>
                    <a:pt x="680" y="1667"/>
                  </a:cubicBezTo>
                  <a:cubicBezTo>
                    <a:pt x="709" y="1684"/>
                    <a:pt x="738" y="1700"/>
                    <a:pt x="761" y="1712"/>
                  </a:cubicBezTo>
                  <a:cubicBezTo>
                    <a:pt x="773" y="1719"/>
                    <a:pt x="782" y="1724"/>
                    <a:pt x="790" y="1727"/>
                  </a:cubicBezTo>
                  <a:cubicBezTo>
                    <a:pt x="793" y="1729"/>
                    <a:pt x="797" y="1731"/>
                    <a:pt x="799" y="1732"/>
                  </a:cubicBezTo>
                  <a:cubicBezTo>
                    <a:pt x="800" y="1732"/>
                    <a:pt x="801" y="1732"/>
                    <a:pt x="802" y="1733"/>
                  </a:cubicBezTo>
                  <a:cubicBezTo>
                    <a:pt x="803" y="1733"/>
                    <a:pt x="804" y="1733"/>
                    <a:pt x="805" y="1733"/>
                  </a:cubicBezTo>
                  <a:cubicBezTo>
                    <a:pt x="806" y="1733"/>
                    <a:pt x="806" y="1733"/>
                    <a:pt x="807" y="1733"/>
                  </a:cubicBezTo>
                  <a:cubicBezTo>
                    <a:pt x="808" y="1733"/>
                    <a:pt x="809" y="1732"/>
                    <a:pt x="809" y="1731"/>
                  </a:cubicBezTo>
                  <a:cubicBezTo>
                    <a:pt x="810" y="1730"/>
                    <a:pt x="810" y="1729"/>
                    <a:pt x="810" y="1728"/>
                  </a:cubicBezTo>
                  <a:cubicBezTo>
                    <a:pt x="810" y="1727"/>
                    <a:pt x="809" y="1726"/>
                    <a:pt x="808" y="1726"/>
                  </a:cubicBezTo>
                  <a:cubicBezTo>
                    <a:pt x="695" y="1655"/>
                    <a:pt x="695" y="1655"/>
                    <a:pt x="695" y="1655"/>
                  </a:cubicBezTo>
                  <a:cubicBezTo>
                    <a:pt x="820" y="1723"/>
                    <a:pt x="820" y="1723"/>
                    <a:pt x="820" y="1723"/>
                  </a:cubicBezTo>
                  <a:cubicBezTo>
                    <a:pt x="822" y="1724"/>
                    <a:pt x="824" y="1723"/>
                    <a:pt x="825" y="1721"/>
                  </a:cubicBezTo>
                  <a:cubicBezTo>
                    <a:pt x="826" y="1719"/>
                    <a:pt x="826" y="1717"/>
                    <a:pt x="824" y="1716"/>
                  </a:cubicBezTo>
                  <a:cubicBezTo>
                    <a:pt x="748" y="1669"/>
                    <a:pt x="748" y="1669"/>
                    <a:pt x="748" y="1669"/>
                  </a:cubicBezTo>
                  <a:cubicBezTo>
                    <a:pt x="828" y="1714"/>
                    <a:pt x="828" y="1714"/>
                    <a:pt x="828" y="1714"/>
                  </a:cubicBezTo>
                  <a:cubicBezTo>
                    <a:pt x="830" y="1715"/>
                    <a:pt x="833" y="1714"/>
                    <a:pt x="834" y="1712"/>
                  </a:cubicBezTo>
                  <a:cubicBezTo>
                    <a:pt x="835" y="1710"/>
                    <a:pt x="834" y="1708"/>
                    <a:pt x="832" y="1707"/>
                  </a:cubicBezTo>
                  <a:cubicBezTo>
                    <a:pt x="721" y="1637"/>
                    <a:pt x="721" y="1637"/>
                    <a:pt x="721" y="1637"/>
                  </a:cubicBezTo>
                  <a:cubicBezTo>
                    <a:pt x="848" y="1707"/>
                    <a:pt x="848" y="1707"/>
                    <a:pt x="848" y="1707"/>
                  </a:cubicBezTo>
                  <a:cubicBezTo>
                    <a:pt x="850" y="1708"/>
                    <a:pt x="852" y="1707"/>
                    <a:pt x="853" y="1705"/>
                  </a:cubicBezTo>
                  <a:cubicBezTo>
                    <a:pt x="854" y="1703"/>
                    <a:pt x="854" y="1701"/>
                    <a:pt x="852" y="1700"/>
                  </a:cubicBezTo>
                  <a:cubicBezTo>
                    <a:pt x="617" y="1553"/>
                    <a:pt x="617" y="1553"/>
                    <a:pt x="617" y="1553"/>
                  </a:cubicBezTo>
                  <a:cubicBezTo>
                    <a:pt x="615" y="1556"/>
                    <a:pt x="615" y="1556"/>
                    <a:pt x="615" y="1556"/>
                  </a:cubicBezTo>
                  <a:cubicBezTo>
                    <a:pt x="618" y="1559"/>
                    <a:pt x="618" y="1559"/>
                    <a:pt x="618" y="1559"/>
                  </a:cubicBezTo>
                  <a:cubicBezTo>
                    <a:pt x="615" y="1557"/>
                    <a:pt x="615" y="1557"/>
                    <a:pt x="615" y="1557"/>
                  </a:cubicBezTo>
                  <a:cubicBezTo>
                    <a:pt x="616" y="1560"/>
                    <a:pt x="616" y="1560"/>
                    <a:pt x="616" y="1560"/>
                  </a:cubicBezTo>
                  <a:cubicBezTo>
                    <a:pt x="617" y="1560"/>
                    <a:pt x="618" y="1559"/>
                    <a:pt x="618" y="1559"/>
                  </a:cubicBezTo>
                  <a:cubicBezTo>
                    <a:pt x="615" y="1557"/>
                    <a:pt x="615" y="1557"/>
                    <a:pt x="615" y="1557"/>
                  </a:cubicBezTo>
                  <a:cubicBezTo>
                    <a:pt x="616" y="1560"/>
                    <a:pt x="616" y="1560"/>
                    <a:pt x="616" y="1560"/>
                  </a:cubicBezTo>
                  <a:cubicBezTo>
                    <a:pt x="615" y="1557"/>
                    <a:pt x="615" y="1557"/>
                    <a:pt x="615" y="1557"/>
                  </a:cubicBezTo>
                  <a:cubicBezTo>
                    <a:pt x="615" y="1560"/>
                    <a:pt x="615" y="1560"/>
                    <a:pt x="615" y="1560"/>
                  </a:cubicBezTo>
                  <a:cubicBezTo>
                    <a:pt x="616" y="1560"/>
                    <a:pt x="616" y="1560"/>
                    <a:pt x="616" y="1560"/>
                  </a:cubicBezTo>
                  <a:cubicBezTo>
                    <a:pt x="615" y="1557"/>
                    <a:pt x="615" y="1557"/>
                    <a:pt x="615" y="1557"/>
                  </a:cubicBezTo>
                  <a:cubicBezTo>
                    <a:pt x="615" y="1560"/>
                    <a:pt x="615" y="1560"/>
                    <a:pt x="615" y="1560"/>
                  </a:cubicBezTo>
                  <a:cubicBezTo>
                    <a:pt x="615" y="1559"/>
                    <a:pt x="615" y="1559"/>
                    <a:pt x="615" y="1559"/>
                  </a:cubicBezTo>
                  <a:cubicBezTo>
                    <a:pt x="615" y="1560"/>
                    <a:pt x="615" y="1560"/>
                    <a:pt x="615" y="1560"/>
                  </a:cubicBezTo>
                  <a:cubicBezTo>
                    <a:pt x="615" y="1560"/>
                    <a:pt x="615" y="1560"/>
                    <a:pt x="615" y="1560"/>
                  </a:cubicBezTo>
                  <a:cubicBezTo>
                    <a:pt x="615" y="1559"/>
                    <a:pt x="615" y="1559"/>
                    <a:pt x="615" y="1559"/>
                  </a:cubicBezTo>
                  <a:cubicBezTo>
                    <a:pt x="615" y="1560"/>
                    <a:pt x="615" y="1560"/>
                    <a:pt x="615" y="1560"/>
                  </a:cubicBezTo>
                  <a:cubicBezTo>
                    <a:pt x="615" y="1560"/>
                    <a:pt x="616" y="1560"/>
                    <a:pt x="617" y="1561"/>
                  </a:cubicBezTo>
                  <a:cubicBezTo>
                    <a:pt x="620" y="1562"/>
                    <a:pt x="626" y="1565"/>
                    <a:pt x="635" y="1569"/>
                  </a:cubicBezTo>
                  <a:cubicBezTo>
                    <a:pt x="664" y="1585"/>
                    <a:pt x="719" y="1617"/>
                    <a:pt x="767" y="1645"/>
                  </a:cubicBezTo>
                  <a:cubicBezTo>
                    <a:pt x="791" y="1659"/>
                    <a:pt x="814" y="1673"/>
                    <a:pt x="832" y="1682"/>
                  </a:cubicBezTo>
                  <a:cubicBezTo>
                    <a:pt x="841" y="1687"/>
                    <a:pt x="848" y="1691"/>
                    <a:pt x="854" y="1694"/>
                  </a:cubicBezTo>
                  <a:cubicBezTo>
                    <a:pt x="857" y="1695"/>
                    <a:pt x="859" y="1697"/>
                    <a:pt x="861" y="1697"/>
                  </a:cubicBezTo>
                  <a:cubicBezTo>
                    <a:pt x="862" y="1698"/>
                    <a:pt x="863" y="1698"/>
                    <a:pt x="864" y="1698"/>
                  </a:cubicBezTo>
                  <a:cubicBezTo>
                    <a:pt x="865" y="1699"/>
                    <a:pt x="866" y="1699"/>
                    <a:pt x="867" y="1699"/>
                  </a:cubicBezTo>
                  <a:cubicBezTo>
                    <a:pt x="867" y="1699"/>
                    <a:pt x="868" y="1699"/>
                    <a:pt x="868" y="1698"/>
                  </a:cubicBezTo>
                  <a:cubicBezTo>
                    <a:pt x="869" y="1698"/>
                    <a:pt x="870" y="1698"/>
                    <a:pt x="871" y="1697"/>
                  </a:cubicBezTo>
                  <a:cubicBezTo>
                    <a:pt x="871" y="1697"/>
                    <a:pt x="871" y="1697"/>
                    <a:pt x="871" y="1697"/>
                  </a:cubicBezTo>
                  <a:cubicBezTo>
                    <a:pt x="871" y="1696"/>
                    <a:pt x="871" y="1695"/>
                    <a:pt x="871" y="1694"/>
                  </a:cubicBezTo>
                  <a:cubicBezTo>
                    <a:pt x="871" y="1693"/>
                    <a:pt x="871" y="1692"/>
                    <a:pt x="871" y="1692"/>
                  </a:cubicBezTo>
                  <a:cubicBezTo>
                    <a:pt x="870" y="1691"/>
                    <a:pt x="869" y="1690"/>
                    <a:pt x="869" y="1689"/>
                  </a:cubicBezTo>
                  <a:cubicBezTo>
                    <a:pt x="867" y="1688"/>
                    <a:pt x="865" y="1686"/>
                    <a:pt x="862" y="1684"/>
                  </a:cubicBezTo>
                  <a:cubicBezTo>
                    <a:pt x="852" y="1676"/>
                    <a:pt x="832" y="1664"/>
                    <a:pt x="809" y="1649"/>
                  </a:cubicBezTo>
                  <a:cubicBezTo>
                    <a:pt x="737" y="1604"/>
                    <a:pt x="630" y="1541"/>
                    <a:pt x="630" y="1541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31" y="1547"/>
                    <a:pt x="631" y="1547"/>
                    <a:pt x="631" y="1547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29" y="1549"/>
                    <a:pt x="629" y="1549"/>
                    <a:pt x="629" y="1549"/>
                  </a:cubicBezTo>
                  <a:cubicBezTo>
                    <a:pt x="629" y="1548"/>
                    <a:pt x="630" y="1548"/>
                    <a:pt x="631" y="1547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29" y="1549"/>
                    <a:pt x="629" y="1549"/>
                    <a:pt x="629" y="1549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28" y="1549"/>
                    <a:pt x="628" y="1549"/>
                    <a:pt x="628" y="1549"/>
                  </a:cubicBezTo>
                  <a:cubicBezTo>
                    <a:pt x="628" y="1549"/>
                    <a:pt x="628" y="1549"/>
                    <a:pt x="629" y="1549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28" y="1549"/>
                    <a:pt x="628" y="1549"/>
                    <a:pt x="628" y="1549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27" y="1549"/>
                    <a:pt x="627" y="1549"/>
                    <a:pt x="627" y="1549"/>
                  </a:cubicBezTo>
                  <a:cubicBezTo>
                    <a:pt x="627" y="1549"/>
                    <a:pt x="627" y="1549"/>
                    <a:pt x="628" y="1549"/>
                  </a:cubicBezTo>
                  <a:cubicBezTo>
                    <a:pt x="628" y="1545"/>
                    <a:pt x="628" y="1545"/>
                    <a:pt x="628" y="1545"/>
                  </a:cubicBezTo>
                  <a:cubicBezTo>
                    <a:pt x="627" y="1549"/>
                    <a:pt x="627" y="1549"/>
                    <a:pt x="627" y="1549"/>
                  </a:cubicBezTo>
                  <a:cubicBezTo>
                    <a:pt x="627" y="1546"/>
                    <a:pt x="627" y="1546"/>
                    <a:pt x="627" y="1546"/>
                  </a:cubicBezTo>
                  <a:cubicBezTo>
                    <a:pt x="626" y="1548"/>
                    <a:pt x="626" y="1548"/>
                    <a:pt x="626" y="1548"/>
                  </a:cubicBezTo>
                  <a:cubicBezTo>
                    <a:pt x="627" y="1549"/>
                    <a:pt x="627" y="1549"/>
                    <a:pt x="627" y="1549"/>
                  </a:cubicBezTo>
                  <a:cubicBezTo>
                    <a:pt x="627" y="1546"/>
                    <a:pt x="627" y="1546"/>
                    <a:pt x="627" y="1546"/>
                  </a:cubicBezTo>
                  <a:cubicBezTo>
                    <a:pt x="626" y="1548"/>
                    <a:pt x="626" y="1548"/>
                    <a:pt x="626" y="1548"/>
                  </a:cubicBezTo>
                  <a:cubicBezTo>
                    <a:pt x="626" y="1548"/>
                    <a:pt x="626" y="1548"/>
                    <a:pt x="626" y="1548"/>
                  </a:cubicBezTo>
                  <a:cubicBezTo>
                    <a:pt x="627" y="1549"/>
                    <a:pt x="628" y="1550"/>
                    <a:pt x="631" y="1551"/>
                  </a:cubicBezTo>
                  <a:cubicBezTo>
                    <a:pt x="648" y="1560"/>
                    <a:pt x="708" y="1595"/>
                    <a:pt x="765" y="1626"/>
                  </a:cubicBezTo>
                  <a:cubicBezTo>
                    <a:pt x="793" y="1642"/>
                    <a:pt x="821" y="1658"/>
                    <a:pt x="841" y="1669"/>
                  </a:cubicBezTo>
                  <a:cubicBezTo>
                    <a:pt x="852" y="1675"/>
                    <a:pt x="860" y="1680"/>
                    <a:pt x="867" y="1683"/>
                  </a:cubicBezTo>
                  <a:cubicBezTo>
                    <a:pt x="870" y="1684"/>
                    <a:pt x="873" y="1686"/>
                    <a:pt x="875" y="1687"/>
                  </a:cubicBezTo>
                  <a:cubicBezTo>
                    <a:pt x="876" y="1687"/>
                    <a:pt x="876" y="1687"/>
                    <a:pt x="877" y="1688"/>
                  </a:cubicBezTo>
                  <a:cubicBezTo>
                    <a:pt x="877" y="1688"/>
                    <a:pt x="878" y="1688"/>
                    <a:pt x="878" y="1688"/>
                  </a:cubicBezTo>
                  <a:cubicBezTo>
                    <a:pt x="878" y="1688"/>
                    <a:pt x="879" y="1688"/>
                    <a:pt x="880" y="1688"/>
                  </a:cubicBezTo>
                  <a:cubicBezTo>
                    <a:pt x="880" y="1688"/>
                    <a:pt x="880" y="1688"/>
                    <a:pt x="881" y="1688"/>
                  </a:cubicBezTo>
                  <a:cubicBezTo>
                    <a:pt x="882" y="1688"/>
                    <a:pt x="883" y="1687"/>
                    <a:pt x="883" y="1686"/>
                  </a:cubicBezTo>
                  <a:cubicBezTo>
                    <a:pt x="884" y="1686"/>
                    <a:pt x="884" y="1684"/>
                    <a:pt x="884" y="1683"/>
                  </a:cubicBezTo>
                  <a:cubicBezTo>
                    <a:pt x="883" y="1682"/>
                    <a:pt x="883" y="1682"/>
                    <a:pt x="882" y="1681"/>
                  </a:cubicBezTo>
                  <a:cubicBezTo>
                    <a:pt x="776" y="1615"/>
                    <a:pt x="776" y="1615"/>
                    <a:pt x="776" y="1615"/>
                  </a:cubicBezTo>
                  <a:cubicBezTo>
                    <a:pt x="895" y="1681"/>
                    <a:pt x="895" y="1681"/>
                    <a:pt x="895" y="1681"/>
                  </a:cubicBezTo>
                  <a:cubicBezTo>
                    <a:pt x="897" y="1682"/>
                    <a:pt x="900" y="1682"/>
                    <a:pt x="901" y="1680"/>
                  </a:cubicBezTo>
                  <a:cubicBezTo>
                    <a:pt x="901" y="1679"/>
                    <a:pt x="901" y="1678"/>
                    <a:pt x="901" y="1677"/>
                  </a:cubicBezTo>
                  <a:cubicBezTo>
                    <a:pt x="901" y="1676"/>
                    <a:pt x="901" y="1675"/>
                    <a:pt x="901" y="1675"/>
                  </a:cubicBezTo>
                  <a:cubicBezTo>
                    <a:pt x="900" y="1674"/>
                    <a:pt x="899" y="1673"/>
                    <a:pt x="899" y="1673"/>
                  </a:cubicBezTo>
                  <a:cubicBezTo>
                    <a:pt x="897" y="1671"/>
                    <a:pt x="895" y="1670"/>
                    <a:pt x="892" y="1668"/>
                  </a:cubicBezTo>
                  <a:cubicBezTo>
                    <a:pt x="882" y="1660"/>
                    <a:pt x="862" y="1647"/>
                    <a:pt x="837" y="1632"/>
                  </a:cubicBezTo>
                  <a:cubicBezTo>
                    <a:pt x="765" y="1587"/>
                    <a:pt x="655" y="1522"/>
                    <a:pt x="655" y="1522"/>
                  </a:cubicBezTo>
                  <a:cubicBezTo>
                    <a:pt x="653" y="1525"/>
                    <a:pt x="653" y="1525"/>
                    <a:pt x="653" y="1525"/>
                  </a:cubicBezTo>
                  <a:cubicBezTo>
                    <a:pt x="651" y="1529"/>
                    <a:pt x="651" y="1529"/>
                    <a:pt x="651" y="1529"/>
                  </a:cubicBezTo>
                  <a:cubicBezTo>
                    <a:pt x="651" y="1529"/>
                    <a:pt x="715" y="1564"/>
                    <a:pt x="779" y="1600"/>
                  </a:cubicBezTo>
                  <a:cubicBezTo>
                    <a:pt x="811" y="1617"/>
                    <a:pt x="843" y="1635"/>
                    <a:pt x="868" y="1649"/>
                  </a:cubicBezTo>
                  <a:cubicBezTo>
                    <a:pt x="880" y="1655"/>
                    <a:pt x="890" y="1661"/>
                    <a:pt x="898" y="1665"/>
                  </a:cubicBezTo>
                  <a:cubicBezTo>
                    <a:pt x="901" y="1667"/>
                    <a:pt x="905" y="1668"/>
                    <a:pt x="907" y="1669"/>
                  </a:cubicBezTo>
                  <a:cubicBezTo>
                    <a:pt x="908" y="1670"/>
                    <a:pt x="909" y="1670"/>
                    <a:pt x="909" y="1671"/>
                  </a:cubicBezTo>
                  <a:cubicBezTo>
                    <a:pt x="910" y="1671"/>
                    <a:pt x="910" y="1671"/>
                    <a:pt x="911" y="1671"/>
                  </a:cubicBezTo>
                  <a:cubicBezTo>
                    <a:pt x="911" y="1671"/>
                    <a:pt x="911" y="1671"/>
                    <a:pt x="911" y="1671"/>
                  </a:cubicBezTo>
                  <a:cubicBezTo>
                    <a:pt x="911" y="1671"/>
                    <a:pt x="912" y="1671"/>
                    <a:pt x="912" y="1671"/>
                  </a:cubicBezTo>
                  <a:cubicBezTo>
                    <a:pt x="913" y="1671"/>
                    <a:pt x="913" y="1671"/>
                    <a:pt x="914" y="1671"/>
                  </a:cubicBezTo>
                  <a:cubicBezTo>
                    <a:pt x="914" y="1671"/>
                    <a:pt x="915" y="1670"/>
                    <a:pt x="916" y="1669"/>
                  </a:cubicBezTo>
                  <a:cubicBezTo>
                    <a:pt x="916" y="1669"/>
                    <a:pt x="916" y="1669"/>
                    <a:pt x="916" y="1669"/>
                  </a:cubicBezTo>
                  <a:cubicBezTo>
                    <a:pt x="916" y="1669"/>
                    <a:pt x="916" y="1668"/>
                    <a:pt x="916" y="1667"/>
                  </a:cubicBezTo>
                  <a:cubicBezTo>
                    <a:pt x="916" y="1666"/>
                    <a:pt x="916" y="1666"/>
                    <a:pt x="916" y="1665"/>
                  </a:cubicBezTo>
                  <a:cubicBezTo>
                    <a:pt x="916" y="1665"/>
                    <a:pt x="915" y="1664"/>
                    <a:pt x="915" y="1664"/>
                  </a:cubicBezTo>
                  <a:cubicBezTo>
                    <a:pt x="914" y="1663"/>
                    <a:pt x="914" y="1663"/>
                    <a:pt x="913" y="1662"/>
                  </a:cubicBezTo>
                  <a:cubicBezTo>
                    <a:pt x="910" y="1659"/>
                    <a:pt x="904" y="1655"/>
                    <a:pt x="895" y="1650"/>
                  </a:cubicBezTo>
                  <a:cubicBezTo>
                    <a:pt x="866" y="1630"/>
                    <a:pt x="809" y="1595"/>
                    <a:pt x="760" y="1565"/>
                  </a:cubicBezTo>
                  <a:cubicBezTo>
                    <a:pt x="710" y="1535"/>
                    <a:pt x="668" y="1510"/>
                    <a:pt x="668" y="1510"/>
                  </a:cubicBezTo>
                  <a:cubicBezTo>
                    <a:pt x="666" y="1513"/>
                    <a:pt x="666" y="1513"/>
                    <a:pt x="666" y="1513"/>
                  </a:cubicBezTo>
                  <a:cubicBezTo>
                    <a:pt x="664" y="1517"/>
                    <a:pt x="664" y="1517"/>
                    <a:pt x="664" y="1517"/>
                  </a:cubicBezTo>
                  <a:cubicBezTo>
                    <a:pt x="924" y="1660"/>
                    <a:pt x="924" y="1660"/>
                    <a:pt x="924" y="1660"/>
                  </a:cubicBezTo>
                  <a:cubicBezTo>
                    <a:pt x="925" y="1661"/>
                    <a:pt x="928" y="1660"/>
                    <a:pt x="929" y="1658"/>
                  </a:cubicBezTo>
                  <a:cubicBezTo>
                    <a:pt x="929" y="1657"/>
                    <a:pt x="930" y="1656"/>
                    <a:pt x="929" y="1656"/>
                  </a:cubicBezTo>
                  <a:cubicBezTo>
                    <a:pt x="929" y="1655"/>
                    <a:pt x="929" y="1654"/>
                    <a:pt x="929" y="1653"/>
                  </a:cubicBezTo>
                  <a:cubicBezTo>
                    <a:pt x="928" y="1652"/>
                    <a:pt x="928" y="1652"/>
                    <a:pt x="927" y="1651"/>
                  </a:cubicBezTo>
                  <a:cubicBezTo>
                    <a:pt x="925" y="1649"/>
                    <a:pt x="923" y="1648"/>
                    <a:pt x="920" y="1646"/>
                  </a:cubicBezTo>
                  <a:cubicBezTo>
                    <a:pt x="910" y="1638"/>
                    <a:pt x="890" y="1625"/>
                    <a:pt x="866" y="1610"/>
                  </a:cubicBezTo>
                  <a:cubicBezTo>
                    <a:pt x="830" y="1588"/>
                    <a:pt x="785" y="1561"/>
                    <a:pt x="749" y="1540"/>
                  </a:cubicBezTo>
                  <a:cubicBezTo>
                    <a:pt x="731" y="1529"/>
                    <a:pt x="715" y="1519"/>
                    <a:pt x="704" y="1513"/>
                  </a:cubicBezTo>
                  <a:cubicBezTo>
                    <a:pt x="698" y="1509"/>
                    <a:pt x="693" y="1506"/>
                    <a:pt x="690" y="1505"/>
                  </a:cubicBezTo>
                  <a:cubicBezTo>
                    <a:pt x="689" y="1504"/>
                    <a:pt x="688" y="1503"/>
                    <a:pt x="687" y="1502"/>
                  </a:cubicBezTo>
                  <a:cubicBezTo>
                    <a:pt x="686" y="1502"/>
                    <a:pt x="686" y="1502"/>
                    <a:pt x="686" y="1502"/>
                  </a:cubicBezTo>
                  <a:cubicBezTo>
                    <a:pt x="686" y="1502"/>
                    <a:pt x="686" y="1502"/>
                    <a:pt x="686" y="1502"/>
                  </a:cubicBezTo>
                  <a:cubicBezTo>
                    <a:pt x="684" y="1504"/>
                    <a:pt x="684" y="1504"/>
                    <a:pt x="684" y="1504"/>
                  </a:cubicBezTo>
                  <a:cubicBezTo>
                    <a:pt x="686" y="1502"/>
                    <a:pt x="686" y="1502"/>
                    <a:pt x="686" y="1502"/>
                  </a:cubicBezTo>
                  <a:cubicBezTo>
                    <a:pt x="686" y="1502"/>
                    <a:pt x="686" y="1502"/>
                    <a:pt x="686" y="1502"/>
                  </a:cubicBezTo>
                  <a:cubicBezTo>
                    <a:pt x="684" y="1504"/>
                    <a:pt x="684" y="1504"/>
                    <a:pt x="684" y="1504"/>
                  </a:cubicBezTo>
                  <a:cubicBezTo>
                    <a:pt x="686" y="1502"/>
                    <a:pt x="686" y="1502"/>
                    <a:pt x="686" y="1502"/>
                  </a:cubicBezTo>
                  <a:cubicBezTo>
                    <a:pt x="684" y="1505"/>
                    <a:pt x="684" y="1505"/>
                    <a:pt x="684" y="1505"/>
                  </a:cubicBezTo>
                  <a:cubicBezTo>
                    <a:pt x="687" y="1502"/>
                    <a:pt x="687" y="1502"/>
                    <a:pt x="687" y="1502"/>
                  </a:cubicBezTo>
                  <a:cubicBezTo>
                    <a:pt x="686" y="1502"/>
                    <a:pt x="686" y="1502"/>
                    <a:pt x="686" y="1502"/>
                  </a:cubicBezTo>
                  <a:cubicBezTo>
                    <a:pt x="684" y="1505"/>
                    <a:pt x="684" y="1505"/>
                    <a:pt x="684" y="1505"/>
                  </a:cubicBezTo>
                  <a:cubicBezTo>
                    <a:pt x="687" y="1502"/>
                    <a:pt x="687" y="1502"/>
                    <a:pt x="687" y="1502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7" y="1503"/>
                    <a:pt x="687" y="1503"/>
                    <a:pt x="687" y="1503"/>
                  </a:cubicBezTo>
                  <a:cubicBezTo>
                    <a:pt x="687" y="1502"/>
                    <a:pt x="687" y="1502"/>
                    <a:pt x="687" y="1502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7" y="1503"/>
                    <a:pt x="687" y="1503"/>
                    <a:pt x="687" y="1503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7" y="1505"/>
                    <a:pt x="687" y="1505"/>
                    <a:pt x="687" y="1505"/>
                  </a:cubicBezTo>
                  <a:cubicBezTo>
                    <a:pt x="687" y="1504"/>
                    <a:pt x="687" y="1503"/>
                    <a:pt x="687" y="1503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7" y="1505"/>
                    <a:pt x="687" y="1505"/>
                    <a:pt x="687" y="1505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7" y="1507"/>
                    <a:pt x="687" y="1507"/>
                    <a:pt x="687" y="1507"/>
                  </a:cubicBezTo>
                  <a:cubicBezTo>
                    <a:pt x="687" y="1506"/>
                    <a:pt x="687" y="1505"/>
                    <a:pt x="687" y="1505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7" y="1507"/>
                    <a:pt x="687" y="1507"/>
                    <a:pt x="687" y="1507"/>
                  </a:cubicBezTo>
                  <a:cubicBezTo>
                    <a:pt x="687" y="1507"/>
                    <a:pt x="687" y="1507"/>
                    <a:pt x="687" y="1507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5" y="1508"/>
                    <a:pt x="685" y="1508"/>
                    <a:pt x="685" y="1508"/>
                  </a:cubicBezTo>
                  <a:cubicBezTo>
                    <a:pt x="685" y="1508"/>
                    <a:pt x="686" y="1508"/>
                    <a:pt x="687" y="1507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5" y="1508"/>
                    <a:pt x="685" y="1508"/>
                    <a:pt x="685" y="1508"/>
                  </a:cubicBezTo>
                  <a:cubicBezTo>
                    <a:pt x="684" y="1505"/>
                    <a:pt x="684" y="1505"/>
                    <a:pt x="684" y="1505"/>
                  </a:cubicBezTo>
                  <a:cubicBezTo>
                    <a:pt x="684" y="1509"/>
                    <a:pt x="684" y="1509"/>
                    <a:pt x="684" y="1509"/>
                  </a:cubicBezTo>
                  <a:cubicBezTo>
                    <a:pt x="684" y="1509"/>
                    <a:pt x="684" y="1509"/>
                    <a:pt x="685" y="1508"/>
                  </a:cubicBezTo>
                  <a:cubicBezTo>
                    <a:pt x="684" y="1505"/>
                    <a:pt x="684" y="1505"/>
                    <a:pt x="684" y="1505"/>
                  </a:cubicBezTo>
                  <a:cubicBezTo>
                    <a:pt x="684" y="1509"/>
                    <a:pt x="684" y="1509"/>
                    <a:pt x="684" y="1509"/>
                  </a:cubicBezTo>
                  <a:cubicBezTo>
                    <a:pt x="684" y="1506"/>
                    <a:pt x="684" y="1506"/>
                    <a:pt x="684" y="1506"/>
                  </a:cubicBezTo>
                  <a:cubicBezTo>
                    <a:pt x="683" y="1509"/>
                    <a:pt x="683" y="1509"/>
                    <a:pt x="683" y="1509"/>
                  </a:cubicBezTo>
                  <a:cubicBezTo>
                    <a:pt x="684" y="1509"/>
                    <a:pt x="684" y="1509"/>
                    <a:pt x="684" y="1509"/>
                  </a:cubicBezTo>
                  <a:cubicBezTo>
                    <a:pt x="684" y="1506"/>
                    <a:pt x="684" y="1506"/>
                    <a:pt x="684" y="1506"/>
                  </a:cubicBezTo>
                  <a:cubicBezTo>
                    <a:pt x="683" y="1509"/>
                    <a:pt x="683" y="1509"/>
                    <a:pt x="683" y="1509"/>
                  </a:cubicBezTo>
                  <a:cubicBezTo>
                    <a:pt x="683" y="1507"/>
                    <a:pt x="683" y="1507"/>
                    <a:pt x="683" y="1507"/>
                  </a:cubicBezTo>
                  <a:cubicBezTo>
                    <a:pt x="683" y="1509"/>
                    <a:pt x="683" y="1509"/>
                    <a:pt x="683" y="1509"/>
                  </a:cubicBezTo>
                  <a:cubicBezTo>
                    <a:pt x="683" y="1509"/>
                    <a:pt x="683" y="1509"/>
                    <a:pt x="683" y="1509"/>
                  </a:cubicBezTo>
                  <a:cubicBezTo>
                    <a:pt x="683" y="1507"/>
                    <a:pt x="683" y="1507"/>
                    <a:pt x="683" y="1507"/>
                  </a:cubicBezTo>
                  <a:cubicBezTo>
                    <a:pt x="683" y="1509"/>
                    <a:pt x="683" y="1509"/>
                    <a:pt x="683" y="1509"/>
                  </a:cubicBezTo>
                  <a:cubicBezTo>
                    <a:pt x="683" y="1509"/>
                    <a:pt x="683" y="1509"/>
                    <a:pt x="683" y="1509"/>
                  </a:cubicBezTo>
                  <a:cubicBezTo>
                    <a:pt x="683" y="1509"/>
                    <a:pt x="685" y="1510"/>
                    <a:pt x="688" y="1511"/>
                  </a:cubicBezTo>
                  <a:cubicBezTo>
                    <a:pt x="697" y="1516"/>
                    <a:pt x="717" y="1527"/>
                    <a:pt x="742" y="1541"/>
                  </a:cubicBezTo>
                  <a:cubicBezTo>
                    <a:pt x="779" y="1563"/>
                    <a:pt x="826" y="1591"/>
                    <a:pt x="864" y="1613"/>
                  </a:cubicBezTo>
                  <a:cubicBezTo>
                    <a:pt x="884" y="1625"/>
                    <a:pt x="901" y="1635"/>
                    <a:pt x="913" y="1642"/>
                  </a:cubicBezTo>
                  <a:cubicBezTo>
                    <a:pt x="920" y="1645"/>
                    <a:pt x="925" y="1648"/>
                    <a:pt x="929" y="1650"/>
                  </a:cubicBezTo>
                  <a:cubicBezTo>
                    <a:pt x="931" y="1651"/>
                    <a:pt x="932" y="1652"/>
                    <a:pt x="933" y="1653"/>
                  </a:cubicBezTo>
                  <a:cubicBezTo>
                    <a:pt x="934" y="1653"/>
                    <a:pt x="934" y="1653"/>
                    <a:pt x="935" y="1653"/>
                  </a:cubicBezTo>
                  <a:cubicBezTo>
                    <a:pt x="936" y="1654"/>
                    <a:pt x="936" y="1654"/>
                    <a:pt x="936" y="1654"/>
                  </a:cubicBezTo>
                  <a:cubicBezTo>
                    <a:pt x="936" y="1654"/>
                    <a:pt x="936" y="1654"/>
                    <a:pt x="937" y="1654"/>
                  </a:cubicBezTo>
                  <a:cubicBezTo>
                    <a:pt x="937" y="1654"/>
                    <a:pt x="938" y="1654"/>
                    <a:pt x="939" y="1653"/>
                  </a:cubicBezTo>
                  <a:cubicBezTo>
                    <a:pt x="939" y="1653"/>
                    <a:pt x="940" y="1653"/>
                    <a:pt x="941" y="1652"/>
                  </a:cubicBezTo>
                  <a:cubicBezTo>
                    <a:pt x="941" y="1651"/>
                    <a:pt x="941" y="1650"/>
                    <a:pt x="941" y="1649"/>
                  </a:cubicBezTo>
                  <a:cubicBezTo>
                    <a:pt x="941" y="1648"/>
                    <a:pt x="940" y="1647"/>
                    <a:pt x="939" y="1646"/>
                  </a:cubicBezTo>
                  <a:cubicBezTo>
                    <a:pt x="689" y="1490"/>
                    <a:pt x="689" y="1490"/>
                    <a:pt x="689" y="1490"/>
                  </a:cubicBezTo>
                  <a:cubicBezTo>
                    <a:pt x="687" y="1493"/>
                    <a:pt x="687" y="1493"/>
                    <a:pt x="687" y="1493"/>
                  </a:cubicBezTo>
                  <a:cubicBezTo>
                    <a:pt x="684" y="1496"/>
                    <a:pt x="684" y="1496"/>
                    <a:pt x="684" y="1496"/>
                  </a:cubicBezTo>
                  <a:cubicBezTo>
                    <a:pt x="685" y="1496"/>
                    <a:pt x="748" y="1534"/>
                    <a:pt x="812" y="1571"/>
                  </a:cubicBezTo>
                  <a:cubicBezTo>
                    <a:pt x="845" y="1590"/>
                    <a:pt x="877" y="1609"/>
                    <a:pt x="902" y="1623"/>
                  </a:cubicBezTo>
                  <a:cubicBezTo>
                    <a:pt x="915" y="1630"/>
                    <a:pt x="925" y="1636"/>
                    <a:pt x="933" y="1640"/>
                  </a:cubicBezTo>
                  <a:cubicBezTo>
                    <a:pt x="937" y="1642"/>
                    <a:pt x="940" y="1643"/>
                    <a:pt x="942" y="1644"/>
                  </a:cubicBezTo>
                  <a:cubicBezTo>
                    <a:pt x="943" y="1645"/>
                    <a:pt x="944" y="1645"/>
                    <a:pt x="945" y="1646"/>
                  </a:cubicBezTo>
                  <a:cubicBezTo>
                    <a:pt x="946" y="1646"/>
                    <a:pt x="946" y="1646"/>
                    <a:pt x="947" y="1646"/>
                  </a:cubicBezTo>
                  <a:cubicBezTo>
                    <a:pt x="947" y="1646"/>
                    <a:pt x="947" y="1646"/>
                    <a:pt x="948" y="1647"/>
                  </a:cubicBezTo>
                  <a:cubicBezTo>
                    <a:pt x="949" y="1647"/>
                    <a:pt x="949" y="1646"/>
                    <a:pt x="950" y="1646"/>
                  </a:cubicBezTo>
                  <a:cubicBezTo>
                    <a:pt x="950" y="1646"/>
                    <a:pt x="951" y="1646"/>
                    <a:pt x="952" y="1645"/>
                  </a:cubicBezTo>
                  <a:cubicBezTo>
                    <a:pt x="952" y="1644"/>
                    <a:pt x="953" y="1643"/>
                    <a:pt x="952" y="1642"/>
                  </a:cubicBezTo>
                  <a:cubicBezTo>
                    <a:pt x="952" y="1640"/>
                    <a:pt x="951" y="1640"/>
                    <a:pt x="950" y="1639"/>
                  </a:cubicBezTo>
                  <a:cubicBezTo>
                    <a:pt x="950" y="1639"/>
                    <a:pt x="947" y="1637"/>
                    <a:pt x="940" y="1633"/>
                  </a:cubicBezTo>
                  <a:cubicBezTo>
                    <a:pt x="916" y="1618"/>
                    <a:pt x="856" y="1583"/>
                    <a:pt x="803" y="1550"/>
                  </a:cubicBezTo>
                  <a:cubicBezTo>
                    <a:pt x="776" y="1534"/>
                    <a:pt x="751" y="1518"/>
                    <a:pt x="732" y="1506"/>
                  </a:cubicBezTo>
                  <a:cubicBezTo>
                    <a:pt x="723" y="1500"/>
                    <a:pt x="715" y="1495"/>
                    <a:pt x="710" y="1491"/>
                  </a:cubicBezTo>
                  <a:cubicBezTo>
                    <a:pt x="707" y="1489"/>
                    <a:pt x="705" y="1488"/>
                    <a:pt x="704" y="1486"/>
                  </a:cubicBezTo>
                  <a:cubicBezTo>
                    <a:pt x="704" y="1486"/>
                    <a:pt x="703" y="1485"/>
                    <a:pt x="703" y="1485"/>
                  </a:cubicBezTo>
                  <a:cubicBezTo>
                    <a:pt x="703" y="1485"/>
                    <a:pt x="703" y="1485"/>
                    <a:pt x="703" y="1485"/>
                  </a:cubicBezTo>
                  <a:cubicBezTo>
                    <a:pt x="701" y="1486"/>
                    <a:pt x="701" y="1486"/>
                    <a:pt x="701" y="1486"/>
                  </a:cubicBezTo>
                  <a:cubicBezTo>
                    <a:pt x="703" y="1486"/>
                    <a:pt x="703" y="1486"/>
                    <a:pt x="703" y="1486"/>
                  </a:cubicBezTo>
                  <a:cubicBezTo>
                    <a:pt x="703" y="1485"/>
                    <a:pt x="703" y="1485"/>
                    <a:pt x="703" y="1485"/>
                  </a:cubicBezTo>
                  <a:cubicBezTo>
                    <a:pt x="701" y="1486"/>
                    <a:pt x="701" y="1486"/>
                    <a:pt x="701" y="1486"/>
                  </a:cubicBezTo>
                  <a:cubicBezTo>
                    <a:pt x="703" y="1486"/>
                    <a:pt x="703" y="1486"/>
                    <a:pt x="703" y="1486"/>
                  </a:cubicBezTo>
                  <a:cubicBezTo>
                    <a:pt x="700" y="1487"/>
                    <a:pt x="700" y="1487"/>
                    <a:pt x="700" y="1487"/>
                  </a:cubicBezTo>
                  <a:cubicBezTo>
                    <a:pt x="703" y="1487"/>
                    <a:pt x="703" y="1487"/>
                    <a:pt x="703" y="1487"/>
                  </a:cubicBezTo>
                  <a:cubicBezTo>
                    <a:pt x="703" y="1486"/>
                    <a:pt x="703" y="1486"/>
                    <a:pt x="703" y="1486"/>
                  </a:cubicBezTo>
                  <a:cubicBezTo>
                    <a:pt x="700" y="1487"/>
                    <a:pt x="700" y="1487"/>
                    <a:pt x="700" y="1487"/>
                  </a:cubicBezTo>
                  <a:cubicBezTo>
                    <a:pt x="703" y="1487"/>
                    <a:pt x="703" y="1487"/>
                    <a:pt x="703" y="1487"/>
                  </a:cubicBezTo>
                  <a:cubicBezTo>
                    <a:pt x="700" y="1487"/>
                    <a:pt x="700" y="1487"/>
                    <a:pt x="700" y="1487"/>
                  </a:cubicBezTo>
                  <a:cubicBezTo>
                    <a:pt x="703" y="1489"/>
                    <a:pt x="703" y="1489"/>
                    <a:pt x="703" y="1489"/>
                  </a:cubicBezTo>
                  <a:cubicBezTo>
                    <a:pt x="703" y="1488"/>
                    <a:pt x="703" y="1488"/>
                    <a:pt x="703" y="1487"/>
                  </a:cubicBezTo>
                  <a:cubicBezTo>
                    <a:pt x="700" y="1487"/>
                    <a:pt x="700" y="1487"/>
                    <a:pt x="700" y="1487"/>
                  </a:cubicBezTo>
                  <a:cubicBezTo>
                    <a:pt x="703" y="1489"/>
                    <a:pt x="703" y="1489"/>
                    <a:pt x="703" y="1489"/>
                  </a:cubicBezTo>
                  <a:cubicBezTo>
                    <a:pt x="703" y="1489"/>
                    <a:pt x="703" y="1489"/>
                    <a:pt x="703" y="1489"/>
                  </a:cubicBezTo>
                  <a:cubicBezTo>
                    <a:pt x="700" y="1487"/>
                    <a:pt x="700" y="1487"/>
                    <a:pt x="700" y="1487"/>
                  </a:cubicBezTo>
                  <a:cubicBezTo>
                    <a:pt x="701" y="1490"/>
                    <a:pt x="701" y="1490"/>
                    <a:pt x="701" y="1490"/>
                  </a:cubicBezTo>
                  <a:cubicBezTo>
                    <a:pt x="702" y="1490"/>
                    <a:pt x="702" y="1490"/>
                    <a:pt x="703" y="1489"/>
                  </a:cubicBezTo>
                  <a:cubicBezTo>
                    <a:pt x="700" y="1487"/>
                    <a:pt x="700" y="1487"/>
                    <a:pt x="700" y="1487"/>
                  </a:cubicBezTo>
                  <a:cubicBezTo>
                    <a:pt x="701" y="1490"/>
                    <a:pt x="701" y="1490"/>
                    <a:pt x="701" y="1490"/>
                  </a:cubicBezTo>
                  <a:cubicBezTo>
                    <a:pt x="700" y="1488"/>
                    <a:pt x="700" y="1488"/>
                    <a:pt x="700" y="1488"/>
                  </a:cubicBezTo>
                  <a:cubicBezTo>
                    <a:pt x="700" y="1491"/>
                    <a:pt x="700" y="1491"/>
                    <a:pt x="700" y="1491"/>
                  </a:cubicBezTo>
                  <a:cubicBezTo>
                    <a:pt x="700" y="1491"/>
                    <a:pt x="701" y="1491"/>
                    <a:pt x="701" y="1490"/>
                  </a:cubicBezTo>
                  <a:cubicBezTo>
                    <a:pt x="700" y="1488"/>
                    <a:pt x="700" y="1488"/>
                    <a:pt x="700" y="1488"/>
                  </a:cubicBezTo>
                  <a:cubicBezTo>
                    <a:pt x="700" y="1491"/>
                    <a:pt x="700" y="1491"/>
                    <a:pt x="700" y="1491"/>
                  </a:cubicBezTo>
                  <a:cubicBezTo>
                    <a:pt x="700" y="1490"/>
                    <a:pt x="700" y="1490"/>
                    <a:pt x="700" y="1490"/>
                  </a:cubicBezTo>
                  <a:cubicBezTo>
                    <a:pt x="700" y="1491"/>
                    <a:pt x="700" y="1491"/>
                    <a:pt x="700" y="1491"/>
                  </a:cubicBezTo>
                  <a:cubicBezTo>
                    <a:pt x="700" y="1491"/>
                    <a:pt x="700" y="1491"/>
                    <a:pt x="700" y="1491"/>
                  </a:cubicBezTo>
                  <a:cubicBezTo>
                    <a:pt x="700" y="1490"/>
                    <a:pt x="700" y="1490"/>
                    <a:pt x="700" y="1490"/>
                  </a:cubicBezTo>
                  <a:cubicBezTo>
                    <a:pt x="700" y="1491"/>
                    <a:pt x="700" y="1491"/>
                    <a:pt x="700" y="1491"/>
                  </a:cubicBezTo>
                  <a:cubicBezTo>
                    <a:pt x="700" y="1491"/>
                    <a:pt x="700" y="1491"/>
                    <a:pt x="700" y="1491"/>
                  </a:cubicBezTo>
                  <a:cubicBezTo>
                    <a:pt x="701" y="1491"/>
                    <a:pt x="703" y="1491"/>
                    <a:pt x="705" y="1493"/>
                  </a:cubicBezTo>
                  <a:cubicBezTo>
                    <a:pt x="711" y="1495"/>
                    <a:pt x="718" y="1499"/>
                    <a:pt x="728" y="1504"/>
                  </a:cubicBezTo>
                  <a:cubicBezTo>
                    <a:pt x="761" y="1522"/>
                    <a:pt x="815" y="1556"/>
                    <a:pt x="863" y="1585"/>
                  </a:cubicBezTo>
                  <a:cubicBezTo>
                    <a:pt x="887" y="1599"/>
                    <a:pt x="909" y="1613"/>
                    <a:pt x="926" y="1622"/>
                  </a:cubicBezTo>
                  <a:cubicBezTo>
                    <a:pt x="934" y="1627"/>
                    <a:pt x="941" y="1631"/>
                    <a:pt x="946" y="1634"/>
                  </a:cubicBezTo>
                  <a:cubicBezTo>
                    <a:pt x="949" y="1635"/>
                    <a:pt x="951" y="1636"/>
                    <a:pt x="953" y="1637"/>
                  </a:cubicBezTo>
                  <a:cubicBezTo>
                    <a:pt x="953" y="1637"/>
                    <a:pt x="954" y="1638"/>
                    <a:pt x="955" y="1638"/>
                  </a:cubicBezTo>
                  <a:cubicBezTo>
                    <a:pt x="956" y="1638"/>
                    <a:pt x="956" y="1639"/>
                    <a:pt x="957" y="1639"/>
                  </a:cubicBezTo>
                  <a:cubicBezTo>
                    <a:pt x="958" y="1639"/>
                    <a:pt x="958" y="1639"/>
                    <a:pt x="959" y="1638"/>
                  </a:cubicBezTo>
                  <a:cubicBezTo>
                    <a:pt x="960" y="1638"/>
                    <a:pt x="961" y="1637"/>
                    <a:pt x="961" y="1637"/>
                  </a:cubicBezTo>
                  <a:cubicBezTo>
                    <a:pt x="961" y="1637"/>
                    <a:pt x="961" y="1637"/>
                    <a:pt x="961" y="1637"/>
                  </a:cubicBezTo>
                  <a:cubicBezTo>
                    <a:pt x="962" y="1636"/>
                    <a:pt x="962" y="1635"/>
                    <a:pt x="962" y="1634"/>
                  </a:cubicBezTo>
                  <a:cubicBezTo>
                    <a:pt x="962" y="1633"/>
                    <a:pt x="961" y="1632"/>
                    <a:pt x="961" y="1632"/>
                  </a:cubicBezTo>
                  <a:cubicBezTo>
                    <a:pt x="960" y="1631"/>
                    <a:pt x="960" y="1630"/>
                    <a:pt x="959" y="1629"/>
                  </a:cubicBezTo>
                  <a:cubicBezTo>
                    <a:pt x="957" y="1628"/>
                    <a:pt x="955" y="1626"/>
                    <a:pt x="952" y="1624"/>
                  </a:cubicBezTo>
                  <a:cubicBezTo>
                    <a:pt x="942" y="1616"/>
                    <a:pt x="921" y="1603"/>
                    <a:pt x="897" y="1587"/>
                  </a:cubicBezTo>
                  <a:cubicBezTo>
                    <a:pt x="824" y="1542"/>
                    <a:pt x="712" y="1476"/>
                    <a:pt x="712" y="1476"/>
                  </a:cubicBezTo>
                  <a:cubicBezTo>
                    <a:pt x="710" y="1480"/>
                    <a:pt x="710" y="1480"/>
                    <a:pt x="710" y="1480"/>
                  </a:cubicBezTo>
                  <a:cubicBezTo>
                    <a:pt x="708" y="1483"/>
                    <a:pt x="708" y="1483"/>
                    <a:pt x="708" y="1483"/>
                  </a:cubicBezTo>
                  <a:cubicBezTo>
                    <a:pt x="973" y="1630"/>
                    <a:pt x="973" y="1630"/>
                    <a:pt x="973" y="1630"/>
                  </a:cubicBezTo>
                  <a:cubicBezTo>
                    <a:pt x="975" y="1631"/>
                    <a:pt x="978" y="1630"/>
                    <a:pt x="979" y="1628"/>
                  </a:cubicBezTo>
                  <a:cubicBezTo>
                    <a:pt x="979" y="1627"/>
                    <a:pt x="979" y="1627"/>
                    <a:pt x="979" y="1626"/>
                  </a:cubicBezTo>
                  <a:cubicBezTo>
                    <a:pt x="979" y="1624"/>
                    <a:pt x="979" y="1624"/>
                    <a:pt x="979" y="1623"/>
                  </a:cubicBezTo>
                  <a:cubicBezTo>
                    <a:pt x="978" y="1622"/>
                    <a:pt x="977" y="1622"/>
                    <a:pt x="976" y="1621"/>
                  </a:cubicBezTo>
                  <a:cubicBezTo>
                    <a:pt x="975" y="1619"/>
                    <a:pt x="973" y="1618"/>
                    <a:pt x="970" y="1616"/>
                  </a:cubicBezTo>
                  <a:cubicBezTo>
                    <a:pt x="959" y="1608"/>
                    <a:pt x="938" y="1594"/>
                    <a:pt x="914" y="1579"/>
                  </a:cubicBezTo>
                  <a:cubicBezTo>
                    <a:pt x="839" y="1532"/>
                    <a:pt x="726" y="1466"/>
                    <a:pt x="726" y="1466"/>
                  </a:cubicBezTo>
                  <a:cubicBezTo>
                    <a:pt x="724" y="1469"/>
                    <a:pt x="724" y="1469"/>
                    <a:pt x="724" y="1469"/>
                  </a:cubicBezTo>
                  <a:cubicBezTo>
                    <a:pt x="728" y="1471"/>
                    <a:pt x="728" y="1471"/>
                    <a:pt x="728" y="1471"/>
                  </a:cubicBezTo>
                  <a:cubicBezTo>
                    <a:pt x="725" y="1469"/>
                    <a:pt x="725" y="1469"/>
                    <a:pt x="725" y="1469"/>
                  </a:cubicBezTo>
                  <a:cubicBezTo>
                    <a:pt x="726" y="1473"/>
                    <a:pt x="726" y="1473"/>
                    <a:pt x="726" y="1473"/>
                  </a:cubicBezTo>
                  <a:cubicBezTo>
                    <a:pt x="726" y="1473"/>
                    <a:pt x="727" y="1472"/>
                    <a:pt x="728" y="1471"/>
                  </a:cubicBezTo>
                  <a:cubicBezTo>
                    <a:pt x="725" y="1469"/>
                    <a:pt x="725" y="1469"/>
                    <a:pt x="725" y="1469"/>
                  </a:cubicBezTo>
                  <a:cubicBezTo>
                    <a:pt x="726" y="1473"/>
                    <a:pt x="726" y="1473"/>
                    <a:pt x="726" y="1473"/>
                  </a:cubicBezTo>
                  <a:cubicBezTo>
                    <a:pt x="725" y="1470"/>
                    <a:pt x="725" y="1470"/>
                    <a:pt x="725" y="1470"/>
                  </a:cubicBezTo>
                  <a:cubicBezTo>
                    <a:pt x="725" y="1473"/>
                    <a:pt x="725" y="1473"/>
                    <a:pt x="725" y="1473"/>
                  </a:cubicBezTo>
                  <a:cubicBezTo>
                    <a:pt x="725" y="1473"/>
                    <a:pt x="725" y="1473"/>
                    <a:pt x="726" y="1473"/>
                  </a:cubicBezTo>
                  <a:cubicBezTo>
                    <a:pt x="725" y="1470"/>
                    <a:pt x="725" y="1470"/>
                    <a:pt x="725" y="1470"/>
                  </a:cubicBezTo>
                  <a:cubicBezTo>
                    <a:pt x="725" y="1473"/>
                    <a:pt x="725" y="1473"/>
                    <a:pt x="725" y="1473"/>
                  </a:cubicBezTo>
                  <a:cubicBezTo>
                    <a:pt x="725" y="1471"/>
                    <a:pt x="725" y="1471"/>
                    <a:pt x="725" y="1471"/>
                  </a:cubicBezTo>
                  <a:cubicBezTo>
                    <a:pt x="724" y="1473"/>
                    <a:pt x="724" y="1473"/>
                    <a:pt x="724" y="1473"/>
                  </a:cubicBezTo>
                  <a:cubicBezTo>
                    <a:pt x="725" y="1473"/>
                    <a:pt x="725" y="1473"/>
                    <a:pt x="725" y="1473"/>
                  </a:cubicBezTo>
                  <a:cubicBezTo>
                    <a:pt x="725" y="1471"/>
                    <a:pt x="725" y="1471"/>
                    <a:pt x="725" y="1471"/>
                  </a:cubicBezTo>
                  <a:cubicBezTo>
                    <a:pt x="724" y="1473"/>
                    <a:pt x="724" y="1473"/>
                    <a:pt x="724" y="1473"/>
                  </a:cubicBezTo>
                  <a:cubicBezTo>
                    <a:pt x="725" y="1472"/>
                    <a:pt x="725" y="1472"/>
                    <a:pt x="725" y="1472"/>
                  </a:cubicBezTo>
                  <a:cubicBezTo>
                    <a:pt x="724" y="1473"/>
                    <a:pt x="724" y="1473"/>
                    <a:pt x="724" y="1473"/>
                  </a:cubicBezTo>
                  <a:cubicBezTo>
                    <a:pt x="724" y="1473"/>
                    <a:pt x="724" y="1473"/>
                    <a:pt x="724" y="1473"/>
                  </a:cubicBezTo>
                  <a:cubicBezTo>
                    <a:pt x="725" y="1472"/>
                    <a:pt x="725" y="1472"/>
                    <a:pt x="725" y="1472"/>
                  </a:cubicBezTo>
                  <a:cubicBezTo>
                    <a:pt x="724" y="1473"/>
                    <a:pt x="724" y="1473"/>
                    <a:pt x="724" y="1473"/>
                  </a:cubicBezTo>
                  <a:cubicBezTo>
                    <a:pt x="724" y="1473"/>
                    <a:pt x="725" y="1473"/>
                    <a:pt x="726" y="1473"/>
                  </a:cubicBezTo>
                  <a:cubicBezTo>
                    <a:pt x="729" y="1475"/>
                    <a:pt x="735" y="1478"/>
                    <a:pt x="744" y="1483"/>
                  </a:cubicBezTo>
                  <a:cubicBezTo>
                    <a:pt x="774" y="1500"/>
                    <a:pt x="831" y="1535"/>
                    <a:pt x="881" y="1566"/>
                  </a:cubicBezTo>
                  <a:cubicBezTo>
                    <a:pt x="907" y="1582"/>
                    <a:pt x="931" y="1596"/>
                    <a:pt x="950" y="1606"/>
                  </a:cubicBezTo>
                  <a:cubicBezTo>
                    <a:pt x="959" y="1612"/>
                    <a:pt x="967" y="1616"/>
                    <a:pt x="973" y="1619"/>
                  </a:cubicBezTo>
                  <a:cubicBezTo>
                    <a:pt x="976" y="1621"/>
                    <a:pt x="979" y="1622"/>
                    <a:pt x="981" y="1623"/>
                  </a:cubicBezTo>
                  <a:cubicBezTo>
                    <a:pt x="982" y="1623"/>
                    <a:pt x="983" y="1623"/>
                    <a:pt x="984" y="1624"/>
                  </a:cubicBezTo>
                  <a:cubicBezTo>
                    <a:pt x="985" y="1624"/>
                    <a:pt x="986" y="1624"/>
                    <a:pt x="987" y="1624"/>
                  </a:cubicBezTo>
                  <a:cubicBezTo>
                    <a:pt x="987" y="1624"/>
                    <a:pt x="988" y="1624"/>
                    <a:pt x="989" y="1624"/>
                  </a:cubicBezTo>
                  <a:cubicBezTo>
                    <a:pt x="989" y="1624"/>
                    <a:pt x="990" y="1623"/>
                    <a:pt x="991" y="1622"/>
                  </a:cubicBezTo>
                  <a:cubicBezTo>
                    <a:pt x="991" y="1622"/>
                    <a:pt x="991" y="1622"/>
                    <a:pt x="991" y="1622"/>
                  </a:cubicBezTo>
                  <a:cubicBezTo>
                    <a:pt x="991" y="1621"/>
                    <a:pt x="992" y="1620"/>
                    <a:pt x="992" y="1620"/>
                  </a:cubicBezTo>
                  <a:cubicBezTo>
                    <a:pt x="992" y="1619"/>
                    <a:pt x="991" y="1618"/>
                    <a:pt x="991" y="1618"/>
                  </a:cubicBezTo>
                  <a:cubicBezTo>
                    <a:pt x="991" y="1617"/>
                    <a:pt x="990" y="1617"/>
                    <a:pt x="990" y="1616"/>
                  </a:cubicBezTo>
                  <a:cubicBezTo>
                    <a:pt x="989" y="1616"/>
                    <a:pt x="989" y="1615"/>
                    <a:pt x="988" y="1614"/>
                  </a:cubicBezTo>
                  <a:cubicBezTo>
                    <a:pt x="985" y="1612"/>
                    <a:pt x="978" y="1608"/>
                    <a:pt x="970" y="1602"/>
                  </a:cubicBezTo>
                  <a:cubicBezTo>
                    <a:pt x="909" y="1562"/>
                    <a:pt x="733" y="1456"/>
                    <a:pt x="733" y="1456"/>
                  </a:cubicBezTo>
                  <a:cubicBezTo>
                    <a:pt x="731" y="1460"/>
                    <a:pt x="731" y="1460"/>
                    <a:pt x="731" y="1460"/>
                  </a:cubicBezTo>
                  <a:cubicBezTo>
                    <a:pt x="734" y="1462"/>
                    <a:pt x="734" y="1462"/>
                    <a:pt x="734" y="1462"/>
                  </a:cubicBezTo>
                  <a:cubicBezTo>
                    <a:pt x="731" y="1460"/>
                    <a:pt x="731" y="1460"/>
                    <a:pt x="731" y="1460"/>
                  </a:cubicBezTo>
                  <a:cubicBezTo>
                    <a:pt x="732" y="1463"/>
                    <a:pt x="732" y="1463"/>
                    <a:pt x="732" y="1463"/>
                  </a:cubicBezTo>
                  <a:cubicBezTo>
                    <a:pt x="733" y="1463"/>
                    <a:pt x="734" y="1463"/>
                    <a:pt x="734" y="1462"/>
                  </a:cubicBezTo>
                  <a:cubicBezTo>
                    <a:pt x="731" y="1460"/>
                    <a:pt x="731" y="1460"/>
                    <a:pt x="731" y="1460"/>
                  </a:cubicBezTo>
                  <a:cubicBezTo>
                    <a:pt x="732" y="1463"/>
                    <a:pt x="732" y="1463"/>
                    <a:pt x="732" y="1463"/>
                  </a:cubicBezTo>
                  <a:cubicBezTo>
                    <a:pt x="731" y="1460"/>
                    <a:pt x="731" y="1460"/>
                    <a:pt x="731" y="1460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3"/>
                    <a:pt x="732" y="1463"/>
                    <a:pt x="732" y="1463"/>
                  </a:cubicBezTo>
                  <a:cubicBezTo>
                    <a:pt x="731" y="1460"/>
                    <a:pt x="731" y="1460"/>
                    <a:pt x="731" y="1460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1"/>
                    <a:pt x="731" y="1461"/>
                    <a:pt x="731" y="1461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1"/>
                    <a:pt x="731" y="1461"/>
                    <a:pt x="731" y="1461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2"/>
                    <a:pt x="731" y="1462"/>
                    <a:pt x="731" y="1462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2"/>
                    <a:pt x="731" y="1462"/>
                    <a:pt x="731" y="1462"/>
                  </a:cubicBezTo>
                  <a:cubicBezTo>
                    <a:pt x="731" y="1463"/>
                    <a:pt x="731" y="1463"/>
                    <a:pt x="731" y="1463"/>
                  </a:cubicBezTo>
                  <a:cubicBezTo>
                    <a:pt x="731" y="1463"/>
                    <a:pt x="731" y="1464"/>
                    <a:pt x="732" y="1464"/>
                  </a:cubicBezTo>
                  <a:cubicBezTo>
                    <a:pt x="735" y="1465"/>
                    <a:pt x="742" y="1469"/>
                    <a:pt x="751" y="1474"/>
                  </a:cubicBezTo>
                  <a:cubicBezTo>
                    <a:pt x="783" y="1491"/>
                    <a:pt x="843" y="1528"/>
                    <a:pt x="897" y="1559"/>
                  </a:cubicBezTo>
                  <a:cubicBezTo>
                    <a:pt x="923" y="1575"/>
                    <a:pt x="948" y="1590"/>
                    <a:pt x="967" y="1600"/>
                  </a:cubicBezTo>
                  <a:cubicBezTo>
                    <a:pt x="976" y="1606"/>
                    <a:pt x="984" y="1610"/>
                    <a:pt x="990" y="1613"/>
                  </a:cubicBezTo>
                  <a:cubicBezTo>
                    <a:pt x="992" y="1615"/>
                    <a:pt x="995" y="1616"/>
                    <a:pt x="996" y="1617"/>
                  </a:cubicBezTo>
                  <a:cubicBezTo>
                    <a:pt x="997" y="1617"/>
                    <a:pt x="998" y="1618"/>
                    <a:pt x="999" y="1618"/>
                  </a:cubicBezTo>
                  <a:cubicBezTo>
                    <a:pt x="999" y="1618"/>
                    <a:pt x="999" y="1618"/>
                    <a:pt x="999" y="1618"/>
                  </a:cubicBezTo>
                  <a:cubicBezTo>
                    <a:pt x="1000" y="1618"/>
                    <a:pt x="1000" y="1618"/>
                    <a:pt x="1001" y="1619"/>
                  </a:cubicBezTo>
                  <a:cubicBezTo>
                    <a:pt x="1001" y="1619"/>
                    <a:pt x="1002" y="1619"/>
                    <a:pt x="1002" y="1618"/>
                  </a:cubicBezTo>
                  <a:cubicBezTo>
                    <a:pt x="1003" y="1618"/>
                    <a:pt x="1004" y="1618"/>
                    <a:pt x="1005" y="1617"/>
                  </a:cubicBezTo>
                  <a:cubicBezTo>
                    <a:pt x="1005" y="1617"/>
                    <a:pt x="1005" y="1617"/>
                    <a:pt x="1005" y="1617"/>
                  </a:cubicBezTo>
                  <a:cubicBezTo>
                    <a:pt x="1005" y="1616"/>
                    <a:pt x="1005" y="1615"/>
                    <a:pt x="1005" y="1614"/>
                  </a:cubicBezTo>
                  <a:cubicBezTo>
                    <a:pt x="1005" y="1614"/>
                    <a:pt x="1005" y="1613"/>
                    <a:pt x="1005" y="1613"/>
                  </a:cubicBezTo>
                  <a:cubicBezTo>
                    <a:pt x="1004" y="1612"/>
                    <a:pt x="1004" y="1611"/>
                    <a:pt x="1004" y="1611"/>
                  </a:cubicBezTo>
                  <a:cubicBezTo>
                    <a:pt x="1003" y="1610"/>
                    <a:pt x="1002" y="1610"/>
                    <a:pt x="1002" y="1609"/>
                  </a:cubicBezTo>
                  <a:cubicBezTo>
                    <a:pt x="998" y="1606"/>
                    <a:pt x="992" y="1601"/>
                    <a:pt x="983" y="1595"/>
                  </a:cubicBezTo>
                  <a:cubicBezTo>
                    <a:pt x="951" y="1575"/>
                    <a:pt x="890" y="1537"/>
                    <a:pt x="837" y="1505"/>
                  </a:cubicBezTo>
                  <a:cubicBezTo>
                    <a:pt x="784" y="1473"/>
                    <a:pt x="739" y="1446"/>
                    <a:pt x="739" y="1446"/>
                  </a:cubicBezTo>
                  <a:cubicBezTo>
                    <a:pt x="737" y="1449"/>
                    <a:pt x="737" y="1449"/>
                    <a:pt x="737" y="1449"/>
                  </a:cubicBezTo>
                  <a:cubicBezTo>
                    <a:pt x="740" y="1451"/>
                    <a:pt x="740" y="1451"/>
                    <a:pt x="740" y="1451"/>
                  </a:cubicBezTo>
                  <a:cubicBezTo>
                    <a:pt x="737" y="1449"/>
                    <a:pt x="737" y="1449"/>
                    <a:pt x="737" y="1449"/>
                  </a:cubicBezTo>
                  <a:cubicBezTo>
                    <a:pt x="738" y="1453"/>
                    <a:pt x="738" y="1453"/>
                    <a:pt x="738" y="1453"/>
                  </a:cubicBezTo>
                  <a:cubicBezTo>
                    <a:pt x="739" y="1453"/>
                    <a:pt x="739" y="1452"/>
                    <a:pt x="740" y="1451"/>
                  </a:cubicBezTo>
                  <a:cubicBezTo>
                    <a:pt x="737" y="1449"/>
                    <a:pt x="737" y="1449"/>
                    <a:pt x="737" y="1449"/>
                  </a:cubicBezTo>
                  <a:cubicBezTo>
                    <a:pt x="738" y="1453"/>
                    <a:pt x="738" y="1453"/>
                    <a:pt x="738" y="1453"/>
                  </a:cubicBezTo>
                  <a:cubicBezTo>
                    <a:pt x="737" y="1450"/>
                    <a:pt x="737" y="1450"/>
                    <a:pt x="737" y="1450"/>
                  </a:cubicBezTo>
                  <a:cubicBezTo>
                    <a:pt x="737" y="1453"/>
                    <a:pt x="737" y="1453"/>
                    <a:pt x="737" y="1453"/>
                  </a:cubicBezTo>
                  <a:cubicBezTo>
                    <a:pt x="737" y="1453"/>
                    <a:pt x="738" y="1453"/>
                    <a:pt x="738" y="1453"/>
                  </a:cubicBezTo>
                  <a:cubicBezTo>
                    <a:pt x="737" y="1450"/>
                    <a:pt x="737" y="1450"/>
                    <a:pt x="737" y="1450"/>
                  </a:cubicBezTo>
                  <a:cubicBezTo>
                    <a:pt x="737" y="1453"/>
                    <a:pt x="737" y="1453"/>
                    <a:pt x="737" y="1453"/>
                  </a:cubicBezTo>
                  <a:cubicBezTo>
                    <a:pt x="737" y="1452"/>
                    <a:pt x="737" y="1452"/>
                    <a:pt x="737" y="1452"/>
                  </a:cubicBezTo>
                  <a:cubicBezTo>
                    <a:pt x="737" y="1453"/>
                    <a:pt x="737" y="1453"/>
                    <a:pt x="737" y="1453"/>
                  </a:cubicBezTo>
                  <a:cubicBezTo>
                    <a:pt x="737" y="1453"/>
                    <a:pt x="737" y="1453"/>
                    <a:pt x="737" y="1453"/>
                  </a:cubicBezTo>
                  <a:cubicBezTo>
                    <a:pt x="737" y="1452"/>
                    <a:pt x="737" y="1452"/>
                    <a:pt x="737" y="1452"/>
                  </a:cubicBezTo>
                  <a:cubicBezTo>
                    <a:pt x="737" y="1453"/>
                    <a:pt x="737" y="1453"/>
                    <a:pt x="737" y="1453"/>
                  </a:cubicBezTo>
                  <a:cubicBezTo>
                    <a:pt x="737" y="1453"/>
                    <a:pt x="738" y="1453"/>
                    <a:pt x="739" y="1453"/>
                  </a:cubicBezTo>
                  <a:cubicBezTo>
                    <a:pt x="742" y="1455"/>
                    <a:pt x="750" y="1458"/>
                    <a:pt x="759" y="1463"/>
                  </a:cubicBezTo>
                  <a:cubicBezTo>
                    <a:pt x="793" y="1480"/>
                    <a:pt x="856" y="1516"/>
                    <a:pt x="911" y="1548"/>
                  </a:cubicBezTo>
                  <a:cubicBezTo>
                    <a:pt x="939" y="1564"/>
                    <a:pt x="964" y="1579"/>
                    <a:pt x="982" y="1590"/>
                  </a:cubicBezTo>
                  <a:cubicBezTo>
                    <a:pt x="992" y="1595"/>
                    <a:pt x="999" y="1599"/>
                    <a:pt x="1004" y="1603"/>
                  </a:cubicBezTo>
                  <a:cubicBezTo>
                    <a:pt x="1010" y="1606"/>
                    <a:pt x="1013" y="1607"/>
                    <a:pt x="1013" y="1607"/>
                  </a:cubicBezTo>
                  <a:cubicBezTo>
                    <a:pt x="1014" y="1608"/>
                    <a:pt x="1017" y="1608"/>
                    <a:pt x="1018" y="1606"/>
                  </a:cubicBezTo>
                  <a:cubicBezTo>
                    <a:pt x="1018" y="1605"/>
                    <a:pt x="1019" y="1604"/>
                    <a:pt x="1019" y="1604"/>
                  </a:cubicBezTo>
                  <a:cubicBezTo>
                    <a:pt x="1019" y="1603"/>
                    <a:pt x="1018" y="1602"/>
                    <a:pt x="1018" y="1602"/>
                  </a:cubicBezTo>
                  <a:cubicBezTo>
                    <a:pt x="1018" y="1601"/>
                    <a:pt x="1017" y="1601"/>
                    <a:pt x="1017" y="1600"/>
                  </a:cubicBezTo>
                  <a:cubicBezTo>
                    <a:pt x="1016" y="1600"/>
                    <a:pt x="1016" y="1599"/>
                    <a:pt x="1015" y="1598"/>
                  </a:cubicBezTo>
                  <a:cubicBezTo>
                    <a:pt x="1011" y="1596"/>
                    <a:pt x="1005" y="1592"/>
                    <a:pt x="996" y="1586"/>
                  </a:cubicBezTo>
                  <a:cubicBezTo>
                    <a:pt x="964" y="1567"/>
                    <a:pt x="903" y="1531"/>
                    <a:pt x="850" y="1499"/>
                  </a:cubicBezTo>
                  <a:cubicBezTo>
                    <a:pt x="824" y="1483"/>
                    <a:pt x="799" y="1468"/>
                    <a:pt x="781" y="1457"/>
                  </a:cubicBezTo>
                  <a:cubicBezTo>
                    <a:pt x="772" y="1451"/>
                    <a:pt x="765" y="1446"/>
                    <a:pt x="760" y="1443"/>
                  </a:cubicBezTo>
                  <a:cubicBezTo>
                    <a:pt x="757" y="1441"/>
                    <a:pt x="755" y="1439"/>
                    <a:pt x="754" y="1438"/>
                  </a:cubicBezTo>
                  <a:cubicBezTo>
                    <a:pt x="754" y="1438"/>
                    <a:pt x="753" y="1437"/>
                    <a:pt x="753" y="1437"/>
                  </a:cubicBezTo>
                  <a:cubicBezTo>
                    <a:pt x="753" y="1437"/>
                    <a:pt x="753" y="1437"/>
                    <a:pt x="753" y="1437"/>
                  </a:cubicBezTo>
                  <a:cubicBezTo>
                    <a:pt x="753" y="1437"/>
                    <a:pt x="753" y="1437"/>
                    <a:pt x="753" y="1437"/>
                  </a:cubicBezTo>
                  <a:cubicBezTo>
                    <a:pt x="752" y="1438"/>
                    <a:pt x="752" y="1438"/>
                    <a:pt x="752" y="1438"/>
                  </a:cubicBezTo>
                  <a:cubicBezTo>
                    <a:pt x="753" y="1437"/>
                    <a:pt x="753" y="1437"/>
                    <a:pt x="753" y="1437"/>
                  </a:cubicBezTo>
                  <a:cubicBezTo>
                    <a:pt x="753" y="1437"/>
                    <a:pt x="753" y="1437"/>
                    <a:pt x="753" y="1437"/>
                  </a:cubicBezTo>
                  <a:cubicBezTo>
                    <a:pt x="752" y="1438"/>
                    <a:pt x="752" y="1438"/>
                    <a:pt x="752" y="1438"/>
                  </a:cubicBezTo>
                  <a:cubicBezTo>
                    <a:pt x="753" y="1437"/>
                    <a:pt x="753" y="1437"/>
                    <a:pt x="753" y="1437"/>
                  </a:cubicBezTo>
                  <a:cubicBezTo>
                    <a:pt x="750" y="1438"/>
                    <a:pt x="750" y="1438"/>
                    <a:pt x="750" y="1438"/>
                  </a:cubicBezTo>
                  <a:cubicBezTo>
                    <a:pt x="753" y="1438"/>
                    <a:pt x="753" y="1438"/>
                    <a:pt x="753" y="1438"/>
                  </a:cubicBezTo>
                  <a:cubicBezTo>
                    <a:pt x="753" y="1438"/>
                    <a:pt x="753" y="1437"/>
                    <a:pt x="753" y="1437"/>
                  </a:cubicBezTo>
                  <a:cubicBezTo>
                    <a:pt x="750" y="1438"/>
                    <a:pt x="750" y="1438"/>
                    <a:pt x="750" y="1438"/>
                  </a:cubicBezTo>
                  <a:cubicBezTo>
                    <a:pt x="753" y="1438"/>
                    <a:pt x="753" y="1438"/>
                    <a:pt x="753" y="1438"/>
                  </a:cubicBezTo>
                  <a:cubicBezTo>
                    <a:pt x="750" y="1438"/>
                    <a:pt x="750" y="1438"/>
                    <a:pt x="750" y="1438"/>
                  </a:cubicBezTo>
                  <a:cubicBezTo>
                    <a:pt x="753" y="1440"/>
                    <a:pt x="753" y="1440"/>
                    <a:pt x="753" y="1440"/>
                  </a:cubicBezTo>
                  <a:cubicBezTo>
                    <a:pt x="753" y="1440"/>
                    <a:pt x="753" y="1439"/>
                    <a:pt x="753" y="1438"/>
                  </a:cubicBezTo>
                  <a:cubicBezTo>
                    <a:pt x="750" y="1438"/>
                    <a:pt x="750" y="1438"/>
                    <a:pt x="750" y="1438"/>
                  </a:cubicBezTo>
                  <a:cubicBezTo>
                    <a:pt x="753" y="1440"/>
                    <a:pt x="753" y="1440"/>
                    <a:pt x="753" y="1440"/>
                  </a:cubicBezTo>
                  <a:cubicBezTo>
                    <a:pt x="750" y="1438"/>
                    <a:pt x="750" y="1438"/>
                    <a:pt x="750" y="1438"/>
                  </a:cubicBezTo>
                  <a:cubicBezTo>
                    <a:pt x="748" y="1442"/>
                    <a:pt x="748" y="1442"/>
                    <a:pt x="748" y="1442"/>
                  </a:cubicBezTo>
                  <a:cubicBezTo>
                    <a:pt x="1024" y="1598"/>
                    <a:pt x="1024" y="1598"/>
                    <a:pt x="1024" y="1598"/>
                  </a:cubicBezTo>
                  <a:cubicBezTo>
                    <a:pt x="1026" y="1599"/>
                    <a:pt x="1029" y="1598"/>
                    <a:pt x="1030" y="1596"/>
                  </a:cubicBezTo>
                  <a:cubicBezTo>
                    <a:pt x="1030" y="1596"/>
                    <a:pt x="1030" y="1595"/>
                    <a:pt x="1030" y="1594"/>
                  </a:cubicBezTo>
                  <a:cubicBezTo>
                    <a:pt x="1030" y="1593"/>
                    <a:pt x="1030" y="1592"/>
                    <a:pt x="1030" y="1592"/>
                  </a:cubicBezTo>
                  <a:cubicBezTo>
                    <a:pt x="1029" y="1591"/>
                    <a:pt x="1029" y="1591"/>
                    <a:pt x="1029" y="1591"/>
                  </a:cubicBezTo>
                  <a:cubicBezTo>
                    <a:pt x="1028" y="1590"/>
                    <a:pt x="1028" y="1590"/>
                    <a:pt x="1028" y="1590"/>
                  </a:cubicBezTo>
                  <a:cubicBezTo>
                    <a:pt x="1027" y="1590"/>
                    <a:pt x="1025" y="1589"/>
                    <a:pt x="1023" y="1587"/>
                  </a:cubicBezTo>
                  <a:cubicBezTo>
                    <a:pt x="1004" y="1575"/>
                    <a:pt x="940" y="1538"/>
                    <a:pt x="880" y="1502"/>
                  </a:cubicBezTo>
                  <a:cubicBezTo>
                    <a:pt x="851" y="1484"/>
                    <a:pt x="822" y="1467"/>
                    <a:pt x="801" y="1453"/>
                  </a:cubicBezTo>
                  <a:cubicBezTo>
                    <a:pt x="791" y="1446"/>
                    <a:pt x="782" y="1441"/>
                    <a:pt x="776" y="1436"/>
                  </a:cubicBezTo>
                  <a:cubicBezTo>
                    <a:pt x="773" y="1434"/>
                    <a:pt x="771" y="1432"/>
                    <a:pt x="770" y="1431"/>
                  </a:cubicBezTo>
                  <a:cubicBezTo>
                    <a:pt x="769" y="1430"/>
                    <a:pt x="768" y="1430"/>
                    <a:pt x="768" y="1430"/>
                  </a:cubicBezTo>
                  <a:cubicBezTo>
                    <a:pt x="768" y="1429"/>
                    <a:pt x="768" y="1429"/>
                    <a:pt x="768" y="1429"/>
                  </a:cubicBezTo>
                  <a:cubicBezTo>
                    <a:pt x="767" y="1430"/>
                    <a:pt x="767" y="1430"/>
                    <a:pt x="767" y="1430"/>
                  </a:cubicBezTo>
                  <a:cubicBezTo>
                    <a:pt x="768" y="1430"/>
                    <a:pt x="768" y="1430"/>
                    <a:pt x="768" y="1430"/>
                  </a:cubicBezTo>
                  <a:cubicBezTo>
                    <a:pt x="768" y="1429"/>
                    <a:pt x="768" y="1429"/>
                    <a:pt x="768" y="1429"/>
                  </a:cubicBezTo>
                  <a:cubicBezTo>
                    <a:pt x="767" y="1430"/>
                    <a:pt x="767" y="1430"/>
                    <a:pt x="767" y="1430"/>
                  </a:cubicBezTo>
                  <a:cubicBezTo>
                    <a:pt x="768" y="1430"/>
                    <a:pt x="768" y="1430"/>
                    <a:pt x="768" y="1430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8" y="1431"/>
                    <a:pt x="768" y="1431"/>
                    <a:pt x="768" y="1431"/>
                  </a:cubicBezTo>
                  <a:cubicBezTo>
                    <a:pt x="768" y="1430"/>
                    <a:pt x="768" y="1430"/>
                    <a:pt x="768" y="1430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8" y="1431"/>
                    <a:pt x="768" y="1431"/>
                    <a:pt x="768" y="1431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8" y="1433"/>
                    <a:pt x="768" y="1433"/>
                    <a:pt x="768" y="1433"/>
                  </a:cubicBezTo>
                  <a:cubicBezTo>
                    <a:pt x="768" y="1432"/>
                    <a:pt x="768" y="1431"/>
                    <a:pt x="768" y="1431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8" y="1433"/>
                    <a:pt x="768" y="1433"/>
                    <a:pt x="768" y="1433"/>
                  </a:cubicBezTo>
                  <a:cubicBezTo>
                    <a:pt x="768" y="1433"/>
                    <a:pt x="768" y="1433"/>
                    <a:pt x="768" y="1433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6" y="1434"/>
                    <a:pt x="766" y="1434"/>
                    <a:pt x="766" y="1434"/>
                  </a:cubicBezTo>
                  <a:cubicBezTo>
                    <a:pt x="766" y="1434"/>
                    <a:pt x="767" y="1434"/>
                    <a:pt x="768" y="1433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6" y="1434"/>
                    <a:pt x="766" y="1434"/>
                    <a:pt x="766" y="1434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5" y="1434"/>
                    <a:pt x="765" y="1434"/>
                    <a:pt x="765" y="1434"/>
                  </a:cubicBezTo>
                  <a:cubicBezTo>
                    <a:pt x="765" y="1434"/>
                    <a:pt x="765" y="1434"/>
                    <a:pt x="766" y="1434"/>
                  </a:cubicBezTo>
                  <a:cubicBezTo>
                    <a:pt x="765" y="1431"/>
                    <a:pt x="765" y="1431"/>
                    <a:pt x="765" y="1431"/>
                  </a:cubicBezTo>
                  <a:cubicBezTo>
                    <a:pt x="765" y="1434"/>
                    <a:pt x="765" y="1434"/>
                    <a:pt x="765" y="1434"/>
                  </a:cubicBezTo>
                  <a:cubicBezTo>
                    <a:pt x="765" y="1432"/>
                    <a:pt x="765" y="1432"/>
                    <a:pt x="765" y="1432"/>
                  </a:cubicBezTo>
                  <a:cubicBezTo>
                    <a:pt x="764" y="1434"/>
                    <a:pt x="764" y="1434"/>
                    <a:pt x="764" y="1434"/>
                  </a:cubicBezTo>
                  <a:cubicBezTo>
                    <a:pt x="765" y="1434"/>
                    <a:pt x="765" y="1434"/>
                    <a:pt x="765" y="1434"/>
                  </a:cubicBezTo>
                  <a:cubicBezTo>
                    <a:pt x="765" y="1432"/>
                    <a:pt x="765" y="1432"/>
                    <a:pt x="765" y="1432"/>
                  </a:cubicBezTo>
                  <a:cubicBezTo>
                    <a:pt x="764" y="1434"/>
                    <a:pt x="764" y="1434"/>
                    <a:pt x="764" y="1434"/>
                  </a:cubicBezTo>
                  <a:cubicBezTo>
                    <a:pt x="765" y="1434"/>
                    <a:pt x="765" y="1434"/>
                    <a:pt x="765" y="1434"/>
                  </a:cubicBezTo>
                  <a:cubicBezTo>
                    <a:pt x="764" y="1434"/>
                    <a:pt x="764" y="1434"/>
                    <a:pt x="764" y="1434"/>
                  </a:cubicBezTo>
                  <a:cubicBezTo>
                    <a:pt x="764" y="1434"/>
                    <a:pt x="764" y="1434"/>
                    <a:pt x="764" y="1434"/>
                  </a:cubicBezTo>
                  <a:cubicBezTo>
                    <a:pt x="765" y="1434"/>
                    <a:pt x="765" y="1434"/>
                    <a:pt x="765" y="1434"/>
                  </a:cubicBezTo>
                  <a:cubicBezTo>
                    <a:pt x="764" y="1434"/>
                    <a:pt x="764" y="1434"/>
                    <a:pt x="764" y="1434"/>
                  </a:cubicBezTo>
                  <a:cubicBezTo>
                    <a:pt x="764" y="1434"/>
                    <a:pt x="765" y="1435"/>
                    <a:pt x="766" y="1435"/>
                  </a:cubicBezTo>
                  <a:cubicBezTo>
                    <a:pt x="769" y="1436"/>
                    <a:pt x="776" y="1440"/>
                    <a:pt x="786" y="1445"/>
                  </a:cubicBezTo>
                  <a:cubicBezTo>
                    <a:pt x="819" y="1462"/>
                    <a:pt x="883" y="1499"/>
                    <a:pt x="938" y="1531"/>
                  </a:cubicBezTo>
                  <a:cubicBezTo>
                    <a:pt x="966" y="1547"/>
                    <a:pt x="992" y="1562"/>
                    <a:pt x="1010" y="1573"/>
                  </a:cubicBezTo>
                  <a:cubicBezTo>
                    <a:pt x="1020" y="1578"/>
                    <a:pt x="1027" y="1583"/>
                    <a:pt x="1033" y="1586"/>
                  </a:cubicBezTo>
                  <a:cubicBezTo>
                    <a:pt x="1038" y="1589"/>
                    <a:pt x="1041" y="1590"/>
                    <a:pt x="1041" y="1590"/>
                  </a:cubicBezTo>
                  <a:cubicBezTo>
                    <a:pt x="1043" y="1592"/>
                    <a:pt x="1045" y="1591"/>
                    <a:pt x="1046" y="1589"/>
                  </a:cubicBezTo>
                  <a:cubicBezTo>
                    <a:pt x="1047" y="1588"/>
                    <a:pt x="1047" y="1588"/>
                    <a:pt x="1047" y="1587"/>
                  </a:cubicBezTo>
                  <a:cubicBezTo>
                    <a:pt x="1047" y="1586"/>
                    <a:pt x="1047" y="1586"/>
                    <a:pt x="1047" y="1585"/>
                  </a:cubicBezTo>
                  <a:cubicBezTo>
                    <a:pt x="1046" y="1585"/>
                    <a:pt x="1046" y="1584"/>
                    <a:pt x="1046" y="1584"/>
                  </a:cubicBezTo>
                  <a:cubicBezTo>
                    <a:pt x="1045" y="1584"/>
                    <a:pt x="1045" y="1584"/>
                    <a:pt x="1045" y="1583"/>
                  </a:cubicBezTo>
                  <a:cubicBezTo>
                    <a:pt x="1044" y="1582"/>
                    <a:pt x="1042" y="1581"/>
                    <a:pt x="1039" y="1579"/>
                  </a:cubicBezTo>
                  <a:cubicBezTo>
                    <a:pt x="1030" y="1573"/>
                    <a:pt x="1008" y="1559"/>
                    <a:pt x="982" y="1543"/>
                  </a:cubicBezTo>
                  <a:cubicBezTo>
                    <a:pt x="904" y="1494"/>
                    <a:pt x="780" y="1418"/>
                    <a:pt x="780" y="1418"/>
                  </a:cubicBezTo>
                  <a:cubicBezTo>
                    <a:pt x="777" y="1421"/>
                    <a:pt x="777" y="1421"/>
                    <a:pt x="777" y="1421"/>
                  </a:cubicBezTo>
                  <a:cubicBezTo>
                    <a:pt x="775" y="1425"/>
                    <a:pt x="775" y="1425"/>
                    <a:pt x="775" y="1425"/>
                  </a:cubicBezTo>
                  <a:cubicBezTo>
                    <a:pt x="775" y="1425"/>
                    <a:pt x="842" y="1464"/>
                    <a:pt x="910" y="1503"/>
                  </a:cubicBezTo>
                  <a:cubicBezTo>
                    <a:pt x="944" y="1523"/>
                    <a:pt x="979" y="1543"/>
                    <a:pt x="1006" y="1558"/>
                  </a:cubicBezTo>
                  <a:cubicBezTo>
                    <a:pt x="1020" y="1565"/>
                    <a:pt x="1032" y="1571"/>
                    <a:pt x="1041" y="1576"/>
                  </a:cubicBezTo>
                  <a:cubicBezTo>
                    <a:pt x="1045" y="1578"/>
                    <a:pt x="1049" y="1580"/>
                    <a:pt x="1052" y="1581"/>
                  </a:cubicBezTo>
                  <a:cubicBezTo>
                    <a:pt x="1053" y="1581"/>
                    <a:pt x="1055" y="1582"/>
                    <a:pt x="1056" y="1582"/>
                  </a:cubicBezTo>
                  <a:cubicBezTo>
                    <a:pt x="1057" y="1583"/>
                    <a:pt x="1058" y="1583"/>
                    <a:pt x="1059" y="1583"/>
                  </a:cubicBezTo>
                  <a:cubicBezTo>
                    <a:pt x="1060" y="1583"/>
                    <a:pt x="1060" y="1583"/>
                    <a:pt x="1061" y="1583"/>
                  </a:cubicBezTo>
                  <a:cubicBezTo>
                    <a:pt x="1062" y="1582"/>
                    <a:pt x="1063" y="1582"/>
                    <a:pt x="1063" y="1581"/>
                  </a:cubicBezTo>
                  <a:cubicBezTo>
                    <a:pt x="1064" y="1580"/>
                    <a:pt x="1064" y="1579"/>
                    <a:pt x="1064" y="1578"/>
                  </a:cubicBezTo>
                  <a:cubicBezTo>
                    <a:pt x="1063" y="1577"/>
                    <a:pt x="1063" y="1576"/>
                    <a:pt x="1062" y="1575"/>
                  </a:cubicBezTo>
                  <a:cubicBezTo>
                    <a:pt x="1062" y="1575"/>
                    <a:pt x="1058" y="1573"/>
                    <a:pt x="1050" y="1568"/>
                  </a:cubicBezTo>
                  <a:cubicBezTo>
                    <a:pt x="1025" y="1553"/>
                    <a:pt x="960" y="1515"/>
                    <a:pt x="902" y="1479"/>
                  </a:cubicBezTo>
                  <a:cubicBezTo>
                    <a:pt x="873" y="1461"/>
                    <a:pt x="846" y="1444"/>
                    <a:pt x="825" y="1431"/>
                  </a:cubicBezTo>
                  <a:cubicBezTo>
                    <a:pt x="815" y="1425"/>
                    <a:pt x="807" y="1419"/>
                    <a:pt x="801" y="1415"/>
                  </a:cubicBezTo>
                  <a:cubicBezTo>
                    <a:pt x="799" y="1413"/>
                    <a:pt x="796" y="1411"/>
                    <a:pt x="795" y="1410"/>
                  </a:cubicBezTo>
                  <a:cubicBezTo>
                    <a:pt x="794" y="1410"/>
                    <a:pt x="794" y="1409"/>
                    <a:pt x="794" y="1409"/>
                  </a:cubicBezTo>
                  <a:cubicBezTo>
                    <a:pt x="794" y="1409"/>
                    <a:pt x="794" y="1409"/>
                    <a:pt x="794" y="1409"/>
                  </a:cubicBezTo>
                  <a:cubicBezTo>
                    <a:pt x="792" y="1410"/>
                    <a:pt x="792" y="1410"/>
                    <a:pt x="792" y="1410"/>
                  </a:cubicBezTo>
                  <a:cubicBezTo>
                    <a:pt x="794" y="1409"/>
                    <a:pt x="794" y="1409"/>
                    <a:pt x="794" y="1409"/>
                  </a:cubicBezTo>
                  <a:cubicBezTo>
                    <a:pt x="794" y="1409"/>
                    <a:pt x="794" y="1409"/>
                    <a:pt x="794" y="1409"/>
                  </a:cubicBezTo>
                  <a:cubicBezTo>
                    <a:pt x="792" y="1410"/>
                    <a:pt x="792" y="1410"/>
                    <a:pt x="792" y="1410"/>
                  </a:cubicBezTo>
                  <a:cubicBezTo>
                    <a:pt x="794" y="1409"/>
                    <a:pt x="794" y="1409"/>
                    <a:pt x="794" y="1409"/>
                  </a:cubicBezTo>
                  <a:cubicBezTo>
                    <a:pt x="791" y="1410"/>
                    <a:pt x="791" y="1410"/>
                    <a:pt x="791" y="1410"/>
                  </a:cubicBezTo>
                  <a:cubicBezTo>
                    <a:pt x="794" y="1410"/>
                    <a:pt x="794" y="1410"/>
                    <a:pt x="794" y="1410"/>
                  </a:cubicBezTo>
                  <a:cubicBezTo>
                    <a:pt x="794" y="1410"/>
                    <a:pt x="794" y="1409"/>
                    <a:pt x="794" y="1409"/>
                  </a:cubicBezTo>
                  <a:cubicBezTo>
                    <a:pt x="791" y="1410"/>
                    <a:pt x="791" y="1410"/>
                    <a:pt x="791" y="1410"/>
                  </a:cubicBezTo>
                  <a:cubicBezTo>
                    <a:pt x="794" y="1410"/>
                    <a:pt x="794" y="1410"/>
                    <a:pt x="794" y="1410"/>
                  </a:cubicBezTo>
                  <a:cubicBezTo>
                    <a:pt x="790" y="1410"/>
                    <a:pt x="790" y="1410"/>
                    <a:pt x="790" y="1410"/>
                  </a:cubicBezTo>
                  <a:cubicBezTo>
                    <a:pt x="794" y="1412"/>
                    <a:pt x="794" y="1412"/>
                    <a:pt x="794" y="1412"/>
                  </a:cubicBezTo>
                  <a:cubicBezTo>
                    <a:pt x="794" y="1412"/>
                    <a:pt x="794" y="1411"/>
                    <a:pt x="794" y="1410"/>
                  </a:cubicBezTo>
                  <a:cubicBezTo>
                    <a:pt x="790" y="1410"/>
                    <a:pt x="790" y="1410"/>
                    <a:pt x="790" y="1410"/>
                  </a:cubicBezTo>
                  <a:cubicBezTo>
                    <a:pt x="794" y="1412"/>
                    <a:pt x="794" y="1412"/>
                    <a:pt x="794" y="1412"/>
                  </a:cubicBezTo>
                  <a:cubicBezTo>
                    <a:pt x="794" y="1412"/>
                    <a:pt x="794" y="1412"/>
                    <a:pt x="794" y="1412"/>
                  </a:cubicBezTo>
                  <a:cubicBezTo>
                    <a:pt x="791" y="1410"/>
                    <a:pt x="791" y="1410"/>
                    <a:pt x="791" y="1410"/>
                  </a:cubicBezTo>
                  <a:cubicBezTo>
                    <a:pt x="792" y="1414"/>
                    <a:pt x="792" y="1414"/>
                    <a:pt x="792" y="1414"/>
                  </a:cubicBezTo>
                  <a:cubicBezTo>
                    <a:pt x="792" y="1414"/>
                    <a:pt x="793" y="1413"/>
                    <a:pt x="794" y="1412"/>
                  </a:cubicBezTo>
                  <a:cubicBezTo>
                    <a:pt x="791" y="1410"/>
                    <a:pt x="791" y="1410"/>
                    <a:pt x="791" y="1410"/>
                  </a:cubicBezTo>
                  <a:cubicBezTo>
                    <a:pt x="792" y="1414"/>
                    <a:pt x="792" y="1414"/>
                    <a:pt x="792" y="1414"/>
                  </a:cubicBezTo>
                  <a:cubicBezTo>
                    <a:pt x="791" y="1411"/>
                    <a:pt x="791" y="1411"/>
                    <a:pt x="791" y="1411"/>
                  </a:cubicBezTo>
                  <a:cubicBezTo>
                    <a:pt x="791" y="1414"/>
                    <a:pt x="791" y="1414"/>
                    <a:pt x="791" y="1414"/>
                  </a:cubicBezTo>
                  <a:cubicBezTo>
                    <a:pt x="791" y="1414"/>
                    <a:pt x="791" y="1414"/>
                    <a:pt x="792" y="1414"/>
                  </a:cubicBezTo>
                  <a:cubicBezTo>
                    <a:pt x="791" y="1411"/>
                    <a:pt x="791" y="1411"/>
                    <a:pt x="791" y="1411"/>
                  </a:cubicBezTo>
                  <a:cubicBezTo>
                    <a:pt x="791" y="1414"/>
                    <a:pt x="791" y="1414"/>
                    <a:pt x="791" y="1414"/>
                  </a:cubicBezTo>
                  <a:cubicBezTo>
                    <a:pt x="791" y="1413"/>
                    <a:pt x="791" y="1413"/>
                    <a:pt x="791" y="1413"/>
                  </a:cubicBezTo>
                  <a:cubicBezTo>
                    <a:pt x="791" y="1414"/>
                    <a:pt x="791" y="1414"/>
                    <a:pt x="791" y="1414"/>
                  </a:cubicBezTo>
                  <a:cubicBezTo>
                    <a:pt x="791" y="1414"/>
                    <a:pt x="791" y="1414"/>
                    <a:pt x="791" y="1414"/>
                  </a:cubicBezTo>
                  <a:cubicBezTo>
                    <a:pt x="791" y="1413"/>
                    <a:pt x="791" y="1413"/>
                    <a:pt x="791" y="1413"/>
                  </a:cubicBezTo>
                  <a:cubicBezTo>
                    <a:pt x="791" y="1414"/>
                    <a:pt x="791" y="1414"/>
                    <a:pt x="791" y="1414"/>
                  </a:cubicBezTo>
                  <a:cubicBezTo>
                    <a:pt x="791" y="1414"/>
                    <a:pt x="791" y="1414"/>
                    <a:pt x="792" y="1414"/>
                  </a:cubicBezTo>
                  <a:cubicBezTo>
                    <a:pt x="796" y="1416"/>
                    <a:pt x="803" y="1419"/>
                    <a:pt x="812" y="1424"/>
                  </a:cubicBezTo>
                  <a:cubicBezTo>
                    <a:pt x="846" y="1442"/>
                    <a:pt x="909" y="1479"/>
                    <a:pt x="965" y="1511"/>
                  </a:cubicBezTo>
                  <a:cubicBezTo>
                    <a:pt x="993" y="1528"/>
                    <a:pt x="1018" y="1543"/>
                    <a:pt x="1037" y="1554"/>
                  </a:cubicBezTo>
                  <a:cubicBezTo>
                    <a:pt x="1047" y="1559"/>
                    <a:pt x="1055" y="1564"/>
                    <a:pt x="1061" y="1567"/>
                  </a:cubicBezTo>
                  <a:cubicBezTo>
                    <a:pt x="1064" y="1569"/>
                    <a:pt x="1066" y="1570"/>
                    <a:pt x="1068" y="1571"/>
                  </a:cubicBezTo>
                  <a:cubicBezTo>
                    <a:pt x="1068" y="1571"/>
                    <a:pt x="1069" y="1572"/>
                    <a:pt x="1070" y="1572"/>
                  </a:cubicBezTo>
                  <a:cubicBezTo>
                    <a:pt x="1071" y="1572"/>
                    <a:pt x="1071" y="1572"/>
                    <a:pt x="1071" y="1572"/>
                  </a:cubicBezTo>
                  <a:cubicBezTo>
                    <a:pt x="1071" y="1572"/>
                    <a:pt x="1071" y="1572"/>
                    <a:pt x="1071" y="1572"/>
                  </a:cubicBezTo>
                  <a:cubicBezTo>
                    <a:pt x="1071" y="1572"/>
                    <a:pt x="1072" y="1573"/>
                    <a:pt x="1072" y="1573"/>
                  </a:cubicBezTo>
                  <a:cubicBezTo>
                    <a:pt x="1073" y="1573"/>
                    <a:pt x="1073" y="1573"/>
                    <a:pt x="1074" y="1572"/>
                  </a:cubicBezTo>
                  <a:cubicBezTo>
                    <a:pt x="1074" y="1572"/>
                    <a:pt x="1075" y="1572"/>
                    <a:pt x="1076" y="1571"/>
                  </a:cubicBezTo>
                  <a:cubicBezTo>
                    <a:pt x="1076" y="1571"/>
                    <a:pt x="1076" y="1571"/>
                    <a:pt x="1076" y="1571"/>
                  </a:cubicBezTo>
                  <a:cubicBezTo>
                    <a:pt x="1076" y="1570"/>
                    <a:pt x="1076" y="1569"/>
                    <a:pt x="1076" y="1568"/>
                  </a:cubicBezTo>
                  <a:cubicBezTo>
                    <a:pt x="1076" y="1567"/>
                    <a:pt x="1076" y="1566"/>
                    <a:pt x="1076" y="1566"/>
                  </a:cubicBezTo>
                  <a:cubicBezTo>
                    <a:pt x="1075" y="1565"/>
                    <a:pt x="1074" y="1564"/>
                    <a:pt x="1074" y="1563"/>
                  </a:cubicBezTo>
                  <a:cubicBezTo>
                    <a:pt x="1072" y="1561"/>
                    <a:pt x="1069" y="1559"/>
                    <a:pt x="1066" y="1557"/>
                  </a:cubicBezTo>
                  <a:cubicBezTo>
                    <a:pt x="1055" y="1548"/>
                    <a:pt x="1032" y="1533"/>
                    <a:pt x="1005" y="1517"/>
                  </a:cubicBezTo>
                  <a:cubicBezTo>
                    <a:pt x="925" y="1466"/>
                    <a:pt x="802" y="1395"/>
                    <a:pt x="802" y="1395"/>
                  </a:cubicBezTo>
                  <a:cubicBezTo>
                    <a:pt x="800" y="1398"/>
                    <a:pt x="800" y="1398"/>
                    <a:pt x="800" y="1398"/>
                  </a:cubicBezTo>
                  <a:cubicBezTo>
                    <a:pt x="804" y="1401"/>
                    <a:pt x="804" y="1401"/>
                    <a:pt x="804" y="1401"/>
                  </a:cubicBezTo>
                  <a:cubicBezTo>
                    <a:pt x="800" y="1399"/>
                    <a:pt x="800" y="1399"/>
                    <a:pt x="800" y="1399"/>
                  </a:cubicBezTo>
                  <a:cubicBezTo>
                    <a:pt x="802" y="1402"/>
                    <a:pt x="802" y="1402"/>
                    <a:pt x="802" y="1402"/>
                  </a:cubicBezTo>
                  <a:cubicBezTo>
                    <a:pt x="802" y="1402"/>
                    <a:pt x="803" y="1402"/>
                    <a:pt x="804" y="1401"/>
                  </a:cubicBezTo>
                  <a:cubicBezTo>
                    <a:pt x="800" y="1399"/>
                    <a:pt x="800" y="1399"/>
                    <a:pt x="800" y="1399"/>
                  </a:cubicBezTo>
                  <a:cubicBezTo>
                    <a:pt x="802" y="1402"/>
                    <a:pt x="802" y="1402"/>
                    <a:pt x="802" y="1402"/>
                  </a:cubicBezTo>
                  <a:cubicBezTo>
                    <a:pt x="800" y="1399"/>
                    <a:pt x="800" y="1399"/>
                    <a:pt x="800" y="1399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1" y="1402"/>
                    <a:pt x="801" y="1402"/>
                    <a:pt x="802" y="1402"/>
                  </a:cubicBezTo>
                  <a:cubicBezTo>
                    <a:pt x="800" y="1399"/>
                    <a:pt x="800" y="1399"/>
                    <a:pt x="800" y="1399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399"/>
                    <a:pt x="800" y="1399"/>
                    <a:pt x="800" y="1399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399"/>
                    <a:pt x="800" y="1399"/>
                    <a:pt x="800" y="1399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401"/>
                    <a:pt x="800" y="1401"/>
                    <a:pt x="800" y="1401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401"/>
                    <a:pt x="800" y="1401"/>
                    <a:pt x="800" y="1401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402"/>
                    <a:pt x="800" y="1402"/>
                    <a:pt x="800" y="1402"/>
                  </a:cubicBezTo>
                  <a:cubicBezTo>
                    <a:pt x="800" y="1403"/>
                    <a:pt x="802" y="1404"/>
                    <a:pt x="805" y="1405"/>
                  </a:cubicBezTo>
                  <a:cubicBezTo>
                    <a:pt x="816" y="1411"/>
                    <a:pt x="838" y="1424"/>
                    <a:pt x="867" y="1440"/>
                  </a:cubicBezTo>
                  <a:cubicBezTo>
                    <a:pt x="909" y="1464"/>
                    <a:pt x="963" y="1496"/>
                    <a:pt x="1007" y="1522"/>
                  </a:cubicBezTo>
                  <a:cubicBezTo>
                    <a:pt x="1029" y="1535"/>
                    <a:pt x="1048" y="1546"/>
                    <a:pt x="1062" y="1554"/>
                  </a:cubicBezTo>
                  <a:cubicBezTo>
                    <a:pt x="1069" y="1559"/>
                    <a:pt x="1075" y="1562"/>
                    <a:pt x="1079" y="1564"/>
                  </a:cubicBezTo>
                  <a:cubicBezTo>
                    <a:pt x="1080" y="1565"/>
                    <a:pt x="1082" y="1566"/>
                    <a:pt x="1083" y="1567"/>
                  </a:cubicBezTo>
                  <a:cubicBezTo>
                    <a:pt x="1084" y="1567"/>
                    <a:pt x="1084" y="1567"/>
                    <a:pt x="1084" y="1567"/>
                  </a:cubicBezTo>
                  <a:cubicBezTo>
                    <a:pt x="1085" y="1568"/>
                    <a:pt x="1085" y="1568"/>
                    <a:pt x="1085" y="1568"/>
                  </a:cubicBezTo>
                  <a:cubicBezTo>
                    <a:pt x="1085" y="1568"/>
                    <a:pt x="1085" y="1568"/>
                    <a:pt x="1085" y="1568"/>
                  </a:cubicBezTo>
                  <a:cubicBezTo>
                    <a:pt x="1086" y="1568"/>
                    <a:pt x="1086" y="1568"/>
                    <a:pt x="1086" y="1568"/>
                  </a:cubicBezTo>
                  <a:cubicBezTo>
                    <a:pt x="1086" y="1568"/>
                    <a:pt x="1086" y="1568"/>
                    <a:pt x="1087" y="1568"/>
                  </a:cubicBezTo>
                  <a:cubicBezTo>
                    <a:pt x="1087" y="1568"/>
                    <a:pt x="1087" y="1568"/>
                    <a:pt x="1088" y="1568"/>
                  </a:cubicBezTo>
                  <a:cubicBezTo>
                    <a:pt x="1089" y="1568"/>
                    <a:pt x="1089" y="1567"/>
                    <a:pt x="1090" y="1567"/>
                  </a:cubicBezTo>
                  <a:cubicBezTo>
                    <a:pt x="1091" y="1566"/>
                    <a:pt x="1091" y="1564"/>
                    <a:pt x="1091" y="1563"/>
                  </a:cubicBezTo>
                  <a:cubicBezTo>
                    <a:pt x="1091" y="1562"/>
                    <a:pt x="1090" y="1561"/>
                    <a:pt x="1089" y="1561"/>
                  </a:cubicBezTo>
                  <a:cubicBezTo>
                    <a:pt x="1089" y="1561"/>
                    <a:pt x="1084" y="1558"/>
                    <a:pt x="1077" y="1554"/>
                  </a:cubicBezTo>
                  <a:cubicBezTo>
                    <a:pt x="1050" y="1538"/>
                    <a:pt x="983" y="1498"/>
                    <a:pt x="923" y="1461"/>
                  </a:cubicBezTo>
                  <a:cubicBezTo>
                    <a:pt x="893" y="1443"/>
                    <a:pt x="864" y="1425"/>
                    <a:pt x="844" y="1411"/>
                  </a:cubicBezTo>
                  <a:cubicBezTo>
                    <a:pt x="833" y="1405"/>
                    <a:pt x="825" y="1399"/>
                    <a:pt x="819" y="1395"/>
                  </a:cubicBezTo>
                  <a:cubicBezTo>
                    <a:pt x="816" y="1393"/>
                    <a:pt x="814" y="1391"/>
                    <a:pt x="812" y="1389"/>
                  </a:cubicBezTo>
                  <a:cubicBezTo>
                    <a:pt x="812" y="1389"/>
                    <a:pt x="811" y="1388"/>
                    <a:pt x="811" y="1388"/>
                  </a:cubicBezTo>
                  <a:cubicBezTo>
                    <a:pt x="811" y="1388"/>
                    <a:pt x="811" y="1388"/>
                    <a:pt x="811" y="1388"/>
                  </a:cubicBezTo>
                  <a:cubicBezTo>
                    <a:pt x="810" y="1389"/>
                    <a:pt x="810" y="1389"/>
                    <a:pt x="810" y="1389"/>
                  </a:cubicBezTo>
                  <a:cubicBezTo>
                    <a:pt x="811" y="1388"/>
                    <a:pt x="811" y="1388"/>
                    <a:pt x="811" y="1388"/>
                  </a:cubicBezTo>
                  <a:cubicBezTo>
                    <a:pt x="811" y="1388"/>
                    <a:pt x="811" y="1388"/>
                    <a:pt x="811" y="1388"/>
                  </a:cubicBezTo>
                  <a:cubicBezTo>
                    <a:pt x="810" y="1389"/>
                    <a:pt x="810" y="1389"/>
                    <a:pt x="810" y="1389"/>
                  </a:cubicBezTo>
                  <a:cubicBezTo>
                    <a:pt x="811" y="1388"/>
                    <a:pt x="811" y="1388"/>
                    <a:pt x="811" y="1388"/>
                  </a:cubicBezTo>
                  <a:cubicBezTo>
                    <a:pt x="808" y="1390"/>
                    <a:pt x="808" y="1390"/>
                    <a:pt x="808" y="1390"/>
                  </a:cubicBezTo>
                  <a:cubicBezTo>
                    <a:pt x="811" y="1390"/>
                    <a:pt x="811" y="1390"/>
                    <a:pt x="811" y="1390"/>
                  </a:cubicBezTo>
                  <a:cubicBezTo>
                    <a:pt x="811" y="1389"/>
                    <a:pt x="811" y="1388"/>
                    <a:pt x="811" y="1388"/>
                  </a:cubicBezTo>
                  <a:cubicBezTo>
                    <a:pt x="808" y="1390"/>
                    <a:pt x="808" y="1390"/>
                    <a:pt x="808" y="1390"/>
                  </a:cubicBezTo>
                  <a:cubicBezTo>
                    <a:pt x="811" y="1390"/>
                    <a:pt x="811" y="1390"/>
                    <a:pt x="811" y="1390"/>
                  </a:cubicBezTo>
                  <a:cubicBezTo>
                    <a:pt x="808" y="1390"/>
                    <a:pt x="808" y="1390"/>
                    <a:pt x="808" y="1390"/>
                  </a:cubicBezTo>
                  <a:cubicBezTo>
                    <a:pt x="811" y="1392"/>
                    <a:pt x="811" y="1392"/>
                    <a:pt x="811" y="1392"/>
                  </a:cubicBezTo>
                  <a:cubicBezTo>
                    <a:pt x="811" y="1391"/>
                    <a:pt x="811" y="1390"/>
                    <a:pt x="811" y="1390"/>
                  </a:cubicBezTo>
                  <a:cubicBezTo>
                    <a:pt x="808" y="1390"/>
                    <a:pt x="808" y="1390"/>
                    <a:pt x="808" y="1390"/>
                  </a:cubicBezTo>
                  <a:cubicBezTo>
                    <a:pt x="811" y="1392"/>
                    <a:pt x="811" y="1392"/>
                    <a:pt x="811" y="1392"/>
                  </a:cubicBezTo>
                  <a:cubicBezTo>
                    <a:pt x="807" y="1389"/>
                    <a:pt x="807" y="1389"/>
                    <a:pt x="807" y="1389"/>
                  </a:cubicBezTo>
                  <a:cubicBezTo>
                    <a:pt x="805" y="1393"/>
                    <a:pt x="805" y="1393"/>
                    <a:pt x="805" y="1393"/>
                  </a:cubicBezTo>
                  <a:cubicBezTo>
                    <a:pt x="805" y="1393"/>
                    <a:pt x="872" y="1434"/>
                    <a:pt x="941" y="1475"/>
                  </a:cubicBezTo>
                  <a:cubicBezTo>
                    <a:pt x="976" y="1496"/>
                    <a:pt x="1011" y="1516"/>
                    <a:pt x="1039" y="1532"/>
                  </a:cubicBezTo>
                  <a:cubicBezTo>
                    <a:pt x="1053" y="1539"/>
                    <a:pt x="1065" y="1546"/>
                    <a:pt x="1074" y="1550"/>
                  </a:cubicBezTo>
                  <a:cubicBezTo>
                    <a:pt x="1078" y="1553"/>
                    <a:pt x="1082" y="1555"/>
                    <a:pt x="1085" y="1556"/>
                  </a:cubicBezTo>
                  <a:cubicBezTo>
                    <a:pt x="1087" y="1556"/>
                    <a:pt x="1088" y="1557"/>
                    <a:pt x="1090" y="1557"/>
                  </a:cubicBezTo>
                  <a:cubicBezTo>
                    <a:pt x="1091" y="1558"/>
                    <a:pt x="1092" y="1558"/>
                    <a:pt x="1093" y="1558"/>
                  </a:cubicBezTo>
                  <a:cubicBezTo>
                    <a:pt x="1094" y="1558"/>
                    <a:pt x="1094" y="1558"/>
                    <a:pt x="1095" y="1558"/>
                  </a:cubicBezTo>
                  <a:cubicBezTo>
                    <a:pt x="1096" y="1557"/>
                    <a:pt x="1097" y="1557"/>
                    <a:pt x="1098" y="1556"/>
                  </a:cubicBezTo>
                  <a:cubicBezTo>
                    <a:pt x="1098" y="1556"/>
                    <a:pt x="1098" y="1556"/>
                    <a:pt x="1098" y="1556"/>
                  </a:cubicBezTo>
                  <a:cubicBezTo>
                    <a:pt x="1098" y="1555"/>
                    <a:pt x="1098" y="1554"/>
                    <a:pt x="1098" y="1554"/>
                  </a:cubicBezTo>
                  <a:cubicBezTo>
                    <a:pt x="1098" y="1553"/>
                    <a:pt x="1098" y="1552"/>
                    <a:pt x="1098" y="1552"/>
                  </a:cubicBezTo>
                  <a:cubicBezTo>
                    <a:pt x="1098" y="1551"/>
                    <a:pt x="1097" y="1551"/>
                    <a:pt x="1097" y="1551"/>
                  </a:cubicBezTo>
                  <a:cubicBezTo>
                    <a:pt x="1097" y="1550"/>
                    <a:pt x="1097" y="1550"/>
                    <a:pt x="1097" y="1550"/>
                  </a:cubicBezTo>
                  <a:cubicBezTo>
                    <a:pt x="1096" y="1550"/>
                    <a:pt x="1096" y="1550"/>
                    <a:pt x="1095" y="1549"/>
                  </a:cubicBezTo>
                  <a:cubicBezTo>
                    <a:pt x="1092" y="1547"/>
                    <a:pt x="1086" y="1543"/>
                    <a:pt x="1077" y="1537"/>
                  </a:cubicBezTo>
                  <a:cubicBezTo>
                    <a:pt x="1014" y="1497"/>
                    <a:pt x="823" y="1379"/>
                    <a:pt x="823" y="1379"/>
                  </a:cubicBezTo>
                  <a:cubicBezTo>
                    <a:pt x="821" y="1383"/>
                    <a:pt x="821" y="1383"/>
                    <a:pt x="821" y="1383"/>
                  </a:cubicBezTo>
                  <a:cubicBezTo>
                    <a:pt x="819" y="1386"/>
                    <a:pt x="819" y="1386"/>
                    <a:pt x="819" y="1386"/>
                  </a:cubicBezTo>
                  <a:cubicBezTo>
                    <a:pt x="819" y="1386"/>
                    <a:pt x="888" y="1427"/>
                    <a:pt x="959" y="1469"/>
                  </a:cubicBezTo>
                  <a:cubicBezTo>
                    <a:pt x="994" y="1489"/>
                    <a:pt x="1030" y="1510"/>
                    <a:pt x="1059" y="1526"/>
                  </a:cubicBezTo>
                  <a:cubicBezTo>
                    <a:pt x="1073" y="1533"/>
                    <a:pt x="1085" y="1540"/>
                    <a:pt x="1094" y="1544"/>
                  </a:cubicBezTo>
                  <a:cubicBezTo>
                    <a:pt x="1099" y="1547"/>
                    <a:pt x="1103" y="1548"/>
                    <a:pt x="1106" y="1550"/>
                  </a:cubicBezTo>
                  <a:cubicBezTo>
                    <a:pt x="1108" y="1550"/>
                    <a:pt x="1109" y="1551"/>
                    <a:pt x="1110" y="1551"/>
                  </a:cubicBezTo>
                  <a:cubicBezTo>
                    <a:pt x="1111" y="1552"/>
                    <a:pt x="1112" y="1552"/>
                    <a:pt x="1114" y="1552"/>
                  </a:cubicBezTo>
                  <a:cubicBezTo>
                    <a:pt x="1114" y="1552"/>
                    <a:pt x="1115" y="1552"/>
                    <a:pt x="1115" y="1552"/>
                  </a:cubicBezTo>
                  <a:cubicBezTo>
                    <a:pt x="1116" y="1551"/>
                    <a:pt x="1117" y="1551"/>
                    <a:pt x="1118" y="1550"/>
                  </a:cubicBezTo>
                  <a:cubicBezTo>
                    <a:pt x="1118" y="1549"/>
                    <a:pt x="1119" y="1548"/>
                    <a:pt x="1118" y="1547"/>
                  </a:cubicBezTo>
                  <a:cubicBezTo>
                    <a:pt x="1118" y="1546"/>
                    <a:pt x="1117" y="1545"/>
                    <a:pt x="1116" y="1544"/>
                  </a:cubicBezTo>
                  <a:cubicBezTo>
                    <a:pt x="1116" y="1544"/>
                    <a:pt x="1112" y="1542"/>
                    <a:pt x="1104" y="1537"/>
                  </a:cubicBezTo>
                  <a:cubicBezTo>
                    <a:pt x="1078" y="1521"/>
                    <a:pt x="1011" y="1480"/>
                    <a:pt x="951" y="1442"/>
                  </a:cubicBezTo>
                  <a:cubicBezTo>
                    <a:pt x="920" y="1424"/>
                    <a:pt x="892" y="1406"/>
                    <a:pt x="871" y="1393"/>
                  </a:cubicBezTo>
                  <a:cubicBezTo>
                    <a:pt x="861" y="1386"/>
                    <a:pt x="852" y="1381"/>
                    <a:pt x="846" y="1377"/>
                  </a:cubicBezTo>
                  <a:cubicBezTo>
                    <a:pt x="843" y="1375"/>
                    <a:pt x="841" y="1373"/>
                    <a:pt x="840" y="1372"/>
                  </a:cubicBezTo>
                  <a:cubicBezTo>
                    <a:pt x="839" y="1371"/>
                    <a:pt x="838" y="1371"/>
                    <a:pt x="838" y="1371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6" y="1372"/>
                    <a:pt x="836" y="1372"/>
                    <a:pt x="836" y="1372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6" y="1372"/>
                    <a:pt x="836" y="1372"/>
                    <a:pt x="836" y="1372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8" y="1371"/>
                    <a:pt x="838" y="1371"/>
                    <a:pt x="838" y="1371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9" y="1373"/>
                    <a:pt x="839" y="1373"/>
                    <a:pt x="839" y="1373"/>
                  </a:cubicBezTo>
                  <a:cubicBezTo>
                    <a:pt x="839" y="1372"/>
                    <a:pt x="839" y="1372"/>
                    <a:pt x="838" y="1371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9" y="1373"/>
                    <a:pt x="839" y="1373"/>
                    <a:pt x="839" y="1373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8" y="1375"/>
                    <a:pt x="838" y="1375"/>
                    <a:pt x="838" y="1375"/>
                  </a:cubicBezTo>
                  <a:cubicBezTo>
                    <a:pt x="839" y="1374"/>
                    <a:pt x="839" y="1374"/>
                    <a:pt x="839" y="1373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8" y="1375"/>
                    <a:pt x="838" y="1375"/>
                    <a:pt x="838" y="1375"/>
                  </a:cubicBezTo>
                  <a:cubicBezTo>
                    <a:pt x="835" y="1373"/>
                    <a:pt x="835" y="1373"/>
                    <a:pt x="835" y="1373"/>
                  </a:cubicBezTo>
                  <a:cubicBezTo>
                    <a:pt x="833" y="1376"/>
                    <a:pt x="833" y="1376"/>
                    <a:pt x="833" y="1376"/>
                  </a:cubicBezTo>
                  <a:cubicBezTo>
                    <a:pt x="1125" y="1539"/>
                    <a:pt x="1125" y="1539"/>
                    <a:pt x="1125" y="1539"/>
                  </a:cubicBezTo>
                  <a:cubicBezTo>
                    <a:pt x="1126" y="1540"/>
                    <a:pt x="1129" y="1539"/>
                    <a:pt x="1130" y="1537"/>
                  </a:cubicBezTo>
                  <a:cubicBezTo>
                    <a:pt x="1130" y="1537"/>
                    <a:pt x="1131" y="1536"/>
                    <a:pt x="1131" y="1535"/>
                  </a:cubicBezTo>
                  <a:cubicBezTo>
                    <a:pt x="1131" y="1534"/>
                    <a:pt x="1130" y="1534"/>
                    <a:pt x="1130" y="1533"/>
                  </a:cubicBezTo>
                  <a:cubicBezTo>
                    <a:pt x="1130" y="1533"/>
                    <a:pt x="1129" y="1532"/>
                    <a:pt x="1129" y="1532"/>
                  </a:cubicBezTo>
                  <a:cubicBezTo>
                    <a:pt x="1128" y="1531"/>
                    <a:pt x="1128" y="1530"/>
                    <a:pt x="1127" y="1530"/>
                  </a:cubicBezTo>
                  <a:cubicBezTo>
                    <a:pt x="1123" y="1527"/>
                    <a:pt x="1116" y="1522"/>
                    <a:pt x="1107" y="1516"/>
                  </a:cubicBezTo>
                  <a:cubicBezTo>
                    <a:pt x="1074" y="1494"/>
                    <a:pt x="1009" y="1454"/>
                    <a:pt x="953" y="1420"/>
                  </a:cubicBezTo>
                  <a:cubicBezTo>
                    <a:pt x="897" y="1386"/>
                    <a:pt x="850" y="1358"/>
                    <a:pt x="850" y="1358"/>
                  </a:cubicBezTo>
                  <a:cubicBezTo>
                    <a:pt x="847" y="1361"/>
                    <a:pt x="847" y="1361"/>
                    <a:pt x="847" y="1361"/>
                  </a:cubicBezTo>
                  <a:cubicBezTo>
                    <a:pt x="851" y="1363"/>
                    <a:pt x="851" y="1363"/>
                    <a:pt x="851" y="1363"/>
                  </a:cubicBezTo>
                  <a:cubicBezTo>
                    <a:pt x="848" y="1361"/>
                    <a:pt x="848" y="1361"/>
                    <a:pt x="848" y="1361"/>
                  </a:cubicBezTo>
                  <a:cubicBezTo>
                    <a:pt x="849" y="1365"/>
                    <a:pt x="849" y="1365"/>
                    <a:pt x="849" y="1365"/>
                  </a:cubicBezTo>
                  <a:cubicBezTo>
                    <a:pt x="849" y="1364"/>
                    <a:pt x="850" y="1364"/>
                    <a:pt x="851" y="1363"/>
                  </a:cubicBezTo>
                  <a:cubicBezTo>
                    <a:pt x="848" y="1361"/>
                    <a:pt x="848" y="1361"/>
                    <a:pt x="848" y="1361"/>
                  </a:cubicBezTo>
                  <a:cubicBezTo>
                    <a:pt x="849" y="1365"/>
                    <a:pt x="849" y="1365"/>
                    <a:pt x="849" y="1365"/>
                  </a:cubicBezTo>
                  <a:cubicBezTo>
                    <a:pt x="848" y="1362"/>
                    <a:pt x="848" y="1362"/>
                    <a:pt x="848" y="1362"/>
                  </a:cubicBezTo>
                  <a:cubicBezTo>
                    <a:pt x="848" y="1365"/>
                    <a:pt x="848" y="1365"/>
                    <a:pt x="848" y="1365"/>
                  </a:cubicBezTo>
                  <a:cubicBezTo>
                    <a:pt x="848" y="1365"/>
                    <a:pt x="848" y="1365"/>
                    <a:pt x="849" y="1365"/>
                  </a:cubicBezTo>
                  <a:cubicBezTo>
                    <a:pt x="848" y="1362"/>
                    <a:pt x="848" y="1362"/>
                    <a:pt x="848" y="1362"/>
                  </a:cubicBezTo>
                  <a:cubicBezTo>
                    <a:pt x="848" y="1365"/>
                    <a:pt x="848" y="1365"/>
                    <a:pt x="848" y="1365"/>
                  </a:cubicBezTo>
                  <a:cubicBezTo>
                    <a:pt x="848" y="1363"/>
                    <a:pt x="848" y="1363"/>
                    <a:pt x="848" y="1363"/>
                  </a:cubicBezTo>
                  <a:cubicBezTo>
                    <a:pt x="848" y="1365"/>
                    <a:pt x="848" y="1365"/>
                    <a:pt x="848" y="1365"/>
                  </a:cubicBezTo>
                  <a:cubicBezTo>
                    <a:pt x="848" y="1365"/>
                    <a:pt x="848" y="1365"/>
                    <a:pt x="848" y="1365"/>
                  </a:cubicBezTo>
                  <a:cubicBezTo>
                    <a:pt x="848" y="1363"/>
                    <a:pt x="848" y="1363"/>
                    <a:pt x="848" y="1363"/>
                  </a:cubicBezTo>
                  <a:cubicBezTo>
                    <a:pt x="848" y="1365"/>
                    <a:pt x="848" y="1365"/>
                    <a:pt x="848" y="1365"/>
                  </a:cubicBezTo>
                  <a:cubicBezTo>
                    <a:pt x="848" y="1365"/>
                    <a:pt x="848" y="1365"/>
                    <a:pt x="848" y="1365"/>
                  </a:cubicBezTo>
                  <a:cubicBezTo>
                    <a:pt x="848" y="1365"/>
                    <a:pt x="851" y="1366"/>
                    <a:pt x="854" y="1367"/>
                  </a:cubicBezTo>
                  <a:cubicBezTo>
                    <a:pt x="865" y="1373"/>
                    <a:pt x="888" y="1386"/>
                    <a:pt x="917" y="1402"/>
                  </a:cubicBezTo>
                  <a:cubicBezTo>
                    <a:pt x="960" y="1427"/>
                    <a:pt x="1016" y="1460"/>
                    <a:pt x="1060" y="1486"/>
                  </a:cubicBezTo>
                  <a:cubicBezTo>
                    <a:pt x="1083" y="1500"/>
                    <a:pt x="1103" y="1511"/>
                    <a:pt x="1117" y="1520"/>
                  </a:cubicBezTo>
                  <a:cubicBezTo>
                    <a:pt x="1124" y="1524"/>
                    <a:pt x="1130" y="1527"/>
                    <a:pt x="1134" y="1529"/>
                  </a:cubicBezTo>
                  <a:cubicBezTo>
                    <a:pt x="1136" y="1531"/>
                    <a:pt x="1138" y="1532"/>
                    <a:pt x="1139" y="1532"/>
                  </a:cubicBezTo>
                  <a:cubicBezTo>
                    <a:pt x="1140" y="1533"/>
                    <a:pt x="1140" y="1533"/>
                    <a:pt x="1141" y="1533"/>
                  </a:cubicBezTo>
                  <a:cubicBezTo>
                    <a:pt x="1141" y="1533"/>
                    <a:pt x="1141" y="1533"/>
                    <a:pt x="1141" y="1533"/>
                  </a:cubicBezTo>
                  <a:cubicBezTo>
                    <a:pt x="1142" y="1533"/>
                    <a:pt x="1142" y="1533"/>
                    <a:pt x="1142" y="1533"/>
                  </a:cubicBezTo>
                  <a:cubicBezTo>
                    <a:pt x="1142" y="1533"/>
                    <a:pt x="1142" y="1534"/>
                    <a:pt x="1143" y="1534"/>
                  </a:cubicBezTo>
                  <a:cubicBezTo>
                    <a:pt x="1143" y="1534"/>
                    <a:pt x="1144" y="1534"/>
                    <a:pt x="1144" y="1533"/>
                  </a:cubicBezTo>
                  <a:cubicBezTo>
                    <a:pt x="1145" y="1533"/>
                    <a:pt x="1146" y="1533"/>
                    <a:pt x="1146" y="1532"/>
                  </a:cubicBezTo>
                  <a:cubicBezTo>
                    <a:pt x="1146" y="1532"/>
                    <a:pt x="1146" y="1532"/>
                    <a:pt x="1146" y="1532"/>
                  </a:cubicBezTo>
                  <a:cubicBezTo>
                    <a:pt x="1147" y="1531"/>
                    <a:pt x="1147" y="1530"/>
                    <a:pt x="1147" y="1529"/>
                  </a:cubicBezTo>
                  <a:cubicBezTo>
                    <a:pt x="1147" y="1529"/>
                    <a:pt x="1147" y="1528"/>
                    <a:pt x="1147" y="1528"/>
                  </a:cubicBezTo>
                  <a:cubicBezTo>
                    <a:pt x="1146" y="1527"/>
                    <a:pt x="1146" y="1526"/>
                    <a:pt x="1146" y="1526"/>
                  </a:cubicBezTo>
                  <a:cubicBezTo>
                    <a:pt x="1145" y="1525"/>
                    <a:pt x="1144" y="1525"/>
                    <a:pt x="1143" y="1524"/>
                  </a:cubicBezTo>
                  <a:cubicBezTo>
                    <a:pt x="1139" y="1521"/>
                    <a:pt x="1133" y="1517"/>
                    <a:pt x="1123" y="1511"/>
                  </a:cubicBezTo>
                  <a:cubicBezTo>
                    <a:pt x="1089" y="1490"/>
                    <a:pt x="1024" y="1452"/>
                    <a:pt x="967" y="1418"/>
                  </a:cubicBezTo>
                  <a:cubicBezTo>
                    <a:pt x="939" y="1401"/>
                    <a:pt x="912" y="1385"/>
                    <a:pt x="893" y="1373"/>
                  </a:cubicBezTo>
                  <a:cubicBezTo>
                    <a:pt x="884" y="1367"/>
                    <a:pt x="876" y="1362"/>
                    <a:pt x="871" y="1358"/>
                  </a:cubicBezTo>
                  <a:cubicBezTo>
                    <a:pt x="868" y="1356"/>
                    <a:pt x="866" y="1354"/>
                    <a:pt x="865" y="1353"/>
                  </a:cubicBezTo>
                  <a:cubicBezTo>
                    <a:pt x="864" y="1352"/>
                    <a:pt x="864" y="1352"/>
                    <a:pt x="864" y="1352"/>
                  </a:cubicBezTo>
                  <a:cubicBezTo>
                    <a:pt x="863" y="1352"/>
                    <a:pt x="863" y="1352"/>
                    <a:pt x="863" y="1352"/>
                  </a:cubicBezTo>
                  <a:cubicBezTo>
                    <a:pt x="861" y="1353"/>
                    <a:pt x="861" y="1353"/>
                    <a:pt x="861" y="1353"/>
                  </a:cubicBezTo>
                  <a:cubicBezTo>
                    <a:pt x="864" y="1353"/>
                    <a:pt x="864" y="1353"/>
                    <a:pt x="864" y="1353"/>
                  </a:cubicBezTo>
                  <a:cubicBezTo>
                    <a:pt x="864" y="1352"/>
                    <a:pt x="863" y="1352"/>
                    <a:pt x="863" y="1352"/>
                  </a:cubicBezTo>
                  <a:cubicBezTo>
                    <a:pt x="861" y="1353"/>
                    <a:pt x="861" y="1353"/>
                    <a:pt x="861" y="1353"/>
                  </a:cubicBezTo>
                  <a:cubicBezTo>
                    <a:pt x="864" y="1353"/>
                    <a:pt x="864" y="1353"/>
                    <a:pt x="864" y="1353"/>
                  </a:cubicBezTo>
                  <a:cubicBezTo>
                    <a:pt x="860" y="1353"/>
                    <a:pt x="860" y="1353"/>
                    <a:pt x="860" y="1353"/>
                  </a:cubicBezTo>
                  <a:cubicBezTo>
                    <a:pt x="863" y="1355"/>
                    <a:pt x="863" y="1355"/>
                    <a:pt x="863" y="1355"/>
                  </a:cubicBezTo>
                  <a:cubicBezTo>
                    <a:pt x="864" y="1354"/>
                    <a:pt x="864" y="1353"/>
                    <a:pt x="864" y="1353"/>
                  </a:cubicBezTo>
                  <a:cubicBezTo>
                    <a:pt x="860" y="1353"/>
                    <a:pt x="860" y="1353"/>
                    <a:pt x="860" y="1353"/>
                  </a:cubicBezTo>
                  <a:cubicBezTo>
                    <a:pt x="863" y="1355"/>
                    <a:pt x="863" y="1355"/>
                    <a:pt x="863" y="1355"/>
                  </a:cubicBezTo>
                  <a:cubicBezTo>
                    <a:pt x="860" y="1353"/>
                    <a:pt x="860" y="1353"/>
                    <a:pt x="860" y="1353"/>
                  </a:cubicBezTo>
                  <a:cubicBezTo>
                    <a:pt x="858" y="1356"/>
                    <a:pt x="858" y="1356"/>
                    <a:pt x="858" y="1356"/>
                  </a:cubicBezTo>
                  <a:cubicBezTo>
                    <a:pt x="858" y="1356"/>
                    <a:pt x="929" y="1399"/>
                    <a:pt x="1001" y="1441"/>
                  </a:cubicBezTo>
                  <a:cubicBezTo>
                    <a:pt x="1037" y="1463"/>
                    <a:pt x="1074" y="1484"/>
                    <a:pt x="1102" y="1500"/>
                  </a:cubicBezTo>
                  <a:cubicBezTo>
                    <a:pt x="1116" y="1508"/>
                    <a:pt x="1128" y="1515"/>
                    <a:pt x="1137" y="1520"/>
                  </a:cubicBezTo>
                  <a:cubicBezTo>
                    <a:pt x="1141" y="1522"/>
                    <a:pt x="1145" y="1524"/>
                    <a:pt x="1148" y="1525"/>
                  </a:cubicBezTo>
                  <a:cubicBezTo>
                    <a:pt x="1149" y="1526"/>
                    <a:pt x="1150" y="1526"/>
                    <a:pt x="1151" y="1527"/>
                  </a:cubicBezTo>
                  <a:cubicBezTo>
                    <a:pt x="1152" y="1527"/>
                    <a:pt x="1152" y="1527"/>
                    <a:pt x="1153" y="1527"/>
                  </a:cubicBezTo>
                  <a:cubicBezTo>
                    <a:pt x="1153" y="1527"/>
                    <a:pt x="1153" y="1527"/>
                    <a:pt x="1154" y="1528"/>
                  </a:cubicBezTo>
                  <a:cubicBezTo>
                    <a:pt x="1155" y="1528"/>
                    <a:pt x="1155" y="1527"/>
                    <a:pt x="1156" y="1527"/>
                  </a:cubicBezTo>
                  <a:cubicBezTo>
                    <a:pt x="1156" y="1527"/>
                    <a:pt x="1157" y="1527"/>
                    <a:pt x="1158" y="1526"/>
                  </a:cubicBezTo>
                  <a:cubicBezTo>
                    <a:pt x="1159" y="1525"/>
                    <a:pt x="1159" y="1524"/>
                    <a:pt x="1158" y="1523"/>
                  </a:cubicBezTo>
                  <a:cubicBezTo>
                    <a:pt x="1158" y="1521"/>
                    <a:pt x="1158" y="1521"/>
                    <a:pt x="1157" y="1520"/>
                  </a:cubicBezTo>
                  <a:cubicBezTo>
                    <a:pt x="867" y="1339"/>
                    <a:pt x="867" y="1339"/>
                    <a:pt x="867" y="1339"/>
                  </a:cubicBezTo>
                  <a:cubicBezTo>
                    <a:pt x="865" y="1343"/>
                    <a:pt x="865" y="1343"/>
                    <a:pt x="865" y="1343"/>
                  </a:cubicBezTo>
                  <a:cubicBezTo>
                    <a:pt x="863" y="1346"/>
                    <a:pt x="863" y="1346"/>
                    <a:pt x="863" y="1346"/>
                  </a:cubicBezTo>
                  <a:cubicBezTo>
                    <a:pt x="863" y="1346"/>
                    <a:pt x="937" y="1389"/>
                    <a:pt x="1011" y="1432"/>
                  </a:cubicBezTo>
                  <a:cubicBezTo>
                    <a:pt x="1048" y="1453"/>
                    <a:pt x="1085" y="1475"/>
                    <a:pt x="1113" y="1491"/>
                  </a:cubicBezTo>
                  <a:cubicBezTo>
                    <a:pt x="1127" y="1499"/>
                    <a:pt x="1139" y="1506"/>
                    <a:pt x="1147" y="1510"/>
                  </a:cubicBezTo>
                  <a:cubicBezTo>
                    <a:pt x="1151" y="1513"/>
                    <a:pt x="1155" y="1515"/>
                    <a:pt x="1157" y="1516"/>
                  </a:cubicBezTo>
                  <a:cubicBezTo>
                    <a:pt x="1158" y="1516"/>
                    <a:pt x="1159" y="1517"/>
                    <a:pt x="1160" y="1517"/>
                  </a:cubicBezTo>
                  <a:cubicBezTo>
                    <a:pt x="1161" y="1518"/>
                    <a:pt x="1161" y="1518"/>
                    <a:pt x="1161" y="1518"/>
                  </a:cubicBezTo>
                  <a:cubicBezTo>
                    <a:pt x="1161" y="1518"/>
                    <a:pt x="1161" y="1518"/>
                    <a:pt x="1161" y="1518"/>
                  </a:cubicBezTo>
                  <a:cubicBezTo>
                    <a:pt x="1162" y="1518"/>
                    <a:pt x="1162" y="1518"/>
                    <a:pt x="1162" y="1518"/>
                  </a:cubicBezTo>
                  <a:cubicBezTo>
                    <a:pt x="1162" y="1518"/>
                    <a:pt x="1162" y="1518"/>
                    <a:pt x="1163" y="1518"/>
                  </a:cubicBezTo>
                  <a:cubicBezTo>
                    <a:pt x="1163" y="1518"/>
                    <a:pt x="1163" y="1518"/>
                    <a:pt x="1164" y="1518"/>
                  </a:cubicBezTo>
                  <a:cubicBezTo>
                    <a:pt x="1165" y="1518"/>
                    <a:pt x="1165" y="1517"/>
                    <a:pt x="1166" y="1516"/>
                  </a:cubicBezTo>
                  <a:cubicBezTo>
                    <a:pt x="1167" y="1516"/>
                    <a:pt x="1167" y="1514"/>
                    <a:pt x="1167" y="1513"/>
                  </a:cubicBezTo>
                  <a:cubicBezTo>
                    <a:pt x="1166" y="1512"/>
                    <a:pt x="1166" y="1511"/>
                    <a:pt x="1165" y="1511"/>
                  </a:cubicBezTo>
                  <a:cubicBezTo>
                    <a:pt x="877" y="1331"/>
                    <a:pt x="877" y="1331"/>
                    <a:pt x="877" y="1331"/>
                  </a:cubicBezTo>
                  <a:cubicBezTo>
                    <a:pt x="875" y="1334"/>
                    <a:pt x="875" y="1334"/>
                    <a:pt x="875" y="1334"/>
                  </a:cubicBezTo>
                  <a:cubicBezTo>
                    <a:pt x="878" y="1336"/>
                    <a:pt x="878" y="1336"/>
                    <a:pt x="878" y="1336"/>
                  </a:cubicBezTo>
                  <a:cubicBezTo>
                    <a:pt x="875" y="1335"/>
                    <a:pt x="875" y="1335"/>
                    <a:pt x="875" y="1335"/>
                  </a:cubicBezTo>
                  <a:cubicBezTo>
                    <a:pt x="877" y="1338"/>
                    <a:pt x="877" y="1338"/>
                    <a:pt x="877" y="1338"/>
                  </a:cubicBezTo>
                  <a:cubicBezTo>
                    <a:pt x="877" y="1338"/>
                    <a:pt x="878" y="1337"/>
                    <a:pt x="878" y="1336"/>
                  </a:cubicBezTo>
                  <a:cubicBezTo>
                    <a:pt x="875" y="1335"/>
                    <a:pt x="875" y="1335"/>
                    <a:pt x="875" y="1335"/>
                  </a:cubicBezTo>
                  <a:cubicBezTo>
                    <a:pt x="877" y="1338"/>
                    <a:pt x="877" y="1338"/>
                    <a:pt x="877" y="1338"/>
                  </a:cubicBezTo>
                  <a:cubicBezTo>
                    <a:pt x="876" y="1336"/>
                    <a:pt x="876" y="1336"/>
                    <a:pt x="876" y="1336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6" y="1338"/>
                    <a:pt x="877" y="1338"/>
                  </a:cubicBezTo>
                  <a:cubicBezTo>
                    <a:pt x="876" y="1336"/>
                    <a:pt x="876" y="1336"/>
                    <a:pt x="876" y="1336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6" y="1338"/>
                    <a:pt x="876" y="1338"/>
                  </a:cubicBezTo>
                  <a:cubicBezTo>
                    <a:pt x="876" y="1338"/>
                    <a:pt x="877" y="1338"/>
                    <a:pt x="878" y="1339"/>
                  </a:cubicBezTo>
                  <a:cubicBezTo>
                    <a:pt x="882" y="1340"/>
                    <a:pt x="889" y="1344"/>
                    <a:pt x="899" y="1349"/>
                  </a:cubicBezTo>
                  <a:cubicBezTo>
                    <a:pt x="935" y="1369"/>
                    <a:pt x="1000" y="1409"/>
                    <a:pt x="1058" y="1445"/>
                  </a:cubicBezTo>
                  <a:cubicBezTo>
                    <a:pt x="1087" y="1463"/>
                    <a:pt x="1114" y="1479"/>
                    <a:pt x="1134" y="1491"/>
                  </a:cubicBezTo>
                  <a:cubicBezTo>
                    <a:pt x="1145" y="1497"/>
                    <a:pt x="1153" y="1502"/>
                    <a:pt x="1159" y="1506"/>
                  </a:cubicBezTo>
                  <a:cubicBezTo>
                    <a:pt x="1163" y="1508"/>
                    <a:pt x="1165" y="1509"/>
                    <a:pt x="1167" y="1510"/>
                  </a:cubicBezTo>
                  <a:cubicBezTo>
                    <a:pt x="1168" y="1510"/>
                    <a:pt x="1169" y="1511"/>
                    <a:pt x="1170" y="1511"/>
                  </a:cubicBezTo>
                  <a:cubicBezTo>
                    <a:pt x="1170" y="1511"/>
                    <a:pt x="1171" y="1511"/>
                    <a:pt x="1171" y="1511"/>
                  </a:cubicBezTo>
                  <a:cubicBezTo>
                    <a:pt x="1172" y="1512"/>
                    <a:pt x="1172" y="1512"/>
                    <a:pt x="1173" y="1512"/>
                  </a:cubicBezTo>
                  <a:cubicBezTo>
                    <a:pt x="1173" y="1512"/>
                    <a:pt x="1174" y="1512"/>
                    <a:pt x="1174" y="1511"/>
                  </a:cubicBezTo>
                  <a:cubicBezTo>
                    <a:pt x="1175" y="1511"/>
                    <a:pt x="1176" y="1511"/>
                    <a:pt x="1177" y="1510"/>
                  </a:cubicBezTo>
                  <a:cubicBezTo>
                    <a:pt x="1177" y="1510"/>
                    <a:pt x="1177" y="1510"/>
                    <a:pt x="1177" y="1510"/>
                  </a:cubicBezTo>
                  <a:cubicBezTo>
                    <a:pt x="1177" y="1509"/>
                    <a:pt x="1177" y="1508"/>
                    <a:pt x="1177" y="1507"/>
                  </a:cubicBezTo>
                  <a:cubicBezTo>
                    <a:pt x="1177" y="1507"/>
                    <a:pt x="1177" y="1506"/>
                    <a:pt x="1177" y="1506"/>
                  </a:cubicBezTo>
                  <a:cubicBezTo>
                    <a:pt x="1176" y="1505"/>
                    <a:pt x="1176" y="1505"/>
                    <a:pt x="1176" y="1505"/>
                  </a:cubicBezTo>
                  <a:cubicBezTo>
                    <a:pt x="1176" y="1504"/>
                    <a:pt x="1175" y="1504"/>
                    <a:pt x="1175" y="1504"/>
                  </a:cubicBezTo>
                  <a:cubicBezTo>
                    <a:pt x="1174" y="1503"/>
                    <a:pt x="1172" y="1501"/>
                    <a:pt x="1169" y="1499"/>
                  </a:cubicBezTo>
                  <a:cubicBezTo>
                    <a:pt x="1158" y="1492"/>
                    <a:pt x="1135" y="1477"/>
                    <a:pt x="1106" y="1459"/>
                  </a:cubicBezTo>
                  <a:cubicBezTo>
                    <a:pt x="1020" y="1405"/>
                    <a:pt x="883" y="1322"/>
                    <a:pt x="883" y="1322"/>
                  </a:cubicBezTo>
                  <a:cubicBezTo>
                    <a:pt x="881" y="1325"/>
                    <a:pt x="881" y="1325"/>
                    <a:pt x="881" y="1325"/>
                  </a:cubicBezTo>
                  <a:cubicBezTo>
                    <a:pt x="879" y="1329"/>
                    <a:pt x="879" y="1329"/>
                    <a:pt x="879" y="1329"/>
                  </a:cubicBezTo>
                  <a:cubicBezTo>
                    <a:pt x="1184" y="1506"/>
                    <a:pt x="1184" y="1506"/>
                    <a:pt x="1184" y="1506"/>
                  </a:cubicBezTo>
                  <a:cubicBezTo>
                    <a:pt x="1186" y="1507"/>
                    <a:pt x="1188" y="1506"/>
                    <a:pt x="1189" y="1504"/>
                  </a:cubicBezTo>
                  <a:cubicBezTo>
                    <a:pt x="1190" y="1504"/>
                    <a:pt x="1190" y="1503"/>
                    <a:pt x="1190" y="1502"/>
                  </a:cubicBezTo>
                  <a:cubicBezTo>
                    <a:pt x="1190" y="1501"/>
                    <a:pt x="1189" y="1500"/>
                    <a:pt x="1189" y="1499"/>
                  </a:cubicBezTo>
                  <a:cubicBezTo>
                    <a:pt x="1188" y="1498"/>
                    <a:pt x="1188" y="1498"/>
                    <a:pt x="1187" y="1497"/>
                  </a:cubicBezTo>
                  <a:cubicBezTo>
                    <a:pt x="1185" y="1495"/>
                    <a:pt x="1183" y="1493"/>
                    <a:pt x="1179" y="1491"/>
                  </a:cubicBezTo>
                  <a:cubicBezTo>
                    <a:pt x="1167" y="1482"/>
                    <a:pt x="1143" y="1466"/>
                    <a:pt x="1114" y="1448"/>
                  </a:cubicBezTo>
                  <a:cubicBezTo>
                    <a:pt x="1028" y="1394"/>
                    <a:pt x="897" y="1317"/>
                    <a:pt x="897" y="1317"/>
                  </a:cubicBezTo>
                  <a:cubicBezTo>
                    <a:pt x="895" y="1321"/>
                    <a:pt x="895" y="1321"/>
                    <a:pt x="895" y="1321"/>
                  </a:cubicBezTo>
                  <a:cubicBezTo>
                    <a:pt x="898" y="1323"/>
                    <a:pt x="898" y="1323"/>
                    <a:pt x="898" y="1323"/>
                  </a:cubicBezTo>
                  <a:cubicBezTo>
                    <a:pt x="896" y="1321"/>
                    <a:pt x="896" y="1321"/>
                    <a:pt x="896" y="1321"/>
                  </a:cubicBezTo>
                  <a:cubicBezTo>
                    <a:pt x="897" y="1324"/>
                    <a:pt x="897" y="1324"/>
                    <a:pt x="897" y="1324"/>
                  </a:cubicBezTo>
                  <a:cubicBezTo>
                    <a:pt x="897" y="1324"/>
                    <a:pt x="898" y="1323"/>
                    <a:pt x="898" y="1323"/>
                  </a:cubicBezTo>
                  <a:cubicBezTo>
                    <a:pt x="896" y="1321"/>
                    <a:pt x="896" y="1321"/>
                    <a:pt x="896" y="1321"/>
                  </a:cubicBezTo>
                  <a:cubicBezTo>
                    <a:pt x="897" y="1324"/>
                    <a:pt x="897" y="1324"/>
                    <a:pt x="897" y="1324"/>
                  </a:cubicBezTo>
                  <a:cubicBezTo>
                    <a:pt x="896" y="1322"/>
                    <a:pt x="896" y="1322"/>
                    <a:pt x="896" y="1322"/>
                  </a:cubicBezTo>
                  <a:cubicBezTo>
                    <a:pt x="896" y="1324"/>
                    <a:pt x="896" y="1324"/>
                    <a:pt x="896" y="1324"/>
                  </a:cubicBezTo>
                  <a:cubicBezTo>
                    <a:pt x="896" y="1324"/>
                    <a:pt x="896" y="1324"/>
                    <a:pt x="897" y="1324"/>
                  </a:cubicBezTo>
                  <a:cubicBezTo>
                    <a:pt x="896" y="1322"/>
                    <a:pt x="896" y="1322"/>
                    <a:pt x="896" y="1322"/>
                  </a:cubicBezTo>
                  <a:cubicBezTo>
                    <a:pt x="896" y="1324"/>
                    <a:pt x="896" y="1324"/>
                    <a:pt x="896" y="1324"/>
                  </a:cubicBezTo>
                  <a:cubicBezTo>
                    <a:pt x="896" y="1324"/>
                    <a:pt x="896" y="1324"/>
                    <a:pt x="896" y="1324"/>
                  </a:cubicBezTo>
                  <a:cubicBezTo>
                    <a:pt x="896" y="1324"/>
                    <a:pt x="897" y="1324"/>
                    <a:pt x="898" y="1325"/>
                  </a:cubicBezTo>
                  <a:cubicBezTo>
                    <a:pt x="902" y="1326"/>
                    <a:pt x="910" y="1330"/>
                    <a:pt x="920" y="1336"/>
                  </a:cubicBezTo>
                  <a:cubicBezTo>
                    <a:pt x="957" y="1355"/>
                    <a:pt x="1024" y="1396"/>
                    <a:pt x="1083" y="1432"/>
                  </a:cubicBezTo>
                  <a:cubicBezTo>
                    <a:pt x="1113" y="1450"/>
                    <a:pt x="1140" y="1466"/>
                    <a:pt x="1161" y="1479"/>
                  </a:cubicBezTo>
                  <a:cubicBezTo>
                    <a:pt x="1171" y="1485"/>
                    <a:pt x="1180" y="1490"/>
                    <a:pt x="1186" y="1493"/>
                  </a:cubicBezTo>
                  <a:cubicBezTo>
                    <a:pt x="1190" y="1495"/>
                    <a:pt x="1192" y="1496"/>
                    <a:pt x="1194" y="1497"/>
                  </a:cubicBezTo>
                  <a:cubicBezTo>
                    <a:pt x="1195" y="1498"/>
                    <a:pt x="1196" y="1498"/>
                    <a:pt x="1197" y="1498"/>
                  </a:cubicBezTo>
                  <a:cubicBezTo>
                    <a:pt x="1197" y="1499"/>
                    <a:pt x="1197" y="1499"/>
                    <a:pt x="1198" y="1499"/>
                  </a:cubicBezTo>
                  <a:cubicBezTo>
                    <a:pt x="1198" y="1499"/>
                    <a:pt x="1199" y="1499"/>
                    <a:pt x="1199" y="1499"/>
                  </a:cubicBezTo>
                  <a:cubicBezTo>
                    <a:pt x="1200" y="1499"/>
                    <a:pt x="1200" y="1499"/>
                    <a:pt x="1201" y="1499"/>
                  </a:cubicBezTo>
                  <a:cubicBezTo>
                    <a:pt x="1202" y="1499"/>
                    <a:pt x="1203" y="1498"/>
                    <a:pt x="1203" y="1497"/>
                  </a:cubicBezTo>
                  <a:cubicBezTo>
                    <a:pt x="1203" y="1497"/>
                    <a:pt x="1203" y="1497"/>
                    <a:pt x="1203" y="1497"/>
                  </a:cubicBezTo>
                  <a:cubicBezTo>
                    <a:pt x="1204" y="1496"/>
                    <a:pt x="1204" y="1496"/>
                    <a:pt x="1204" y="1495"/>
                  </a:cubicBezTo>
                  <a:cubicBezTo>
                    <a:pt x="1204" y="1494"/>
                    <a:pt x="1203" y="1493"/>
                    <a:pt x="1203" y="1493"/>
                  </a:cubicBezTo>
                  <a:cubicBezTo>
                    <a:pt x="1203" y="1492"/>
                    <a:pt x="1202" y="1492"/>
                    <a:pt x="1202" y="1491"/>
                  </a:cubicBezTo>
                  <a:cubicBezTo>
                    <a:pt x="1201" y="1491"/>
                    <a:pt x="1201" y="1490"/>
                    <a:pt x="1200" y="1489"/>
                  </a:cubicBezTo>
                  <a:cubicBezTo>
                    <a:pt x="1196" y="1486"/>
                    <a:pt x="1189" y="1482"/>
                    <a:pt x="1179" y="1475"/>
                  </a:cubicBezTo>
                  <a:cubicBezTo>
                    <a:pt x="1144" y="1453"/>
                    <a:pt x="1076" y="1412"/>
                    <a:pt x="1017" y="1376"/>
                  </a:cubicBezTo>
                  <a:cubicBezTo>
                    <a:pt x="987" y="1359"/>
                    <a:pt x="960" y="1342"/>
                    <a:pt x="940" y="1329"/>
                  </a:cubicBezTo>
                  <a:cubicBezTo>
                    <a:pt x="930" y="1323"/>
                    <a:pt x="922" y="1318"/>
                    <a:pt x="916" y="1314"/>
                  </a:cubicBezTo>
                  <a:cubicBezTo>
                    <a:pt x="914" y="1313"/>
                    <a:pt x="911" y="1311"/>
                    <a:pt x="910" y="1310"/>
                  </a:cubicBezTo>
                  <a:cubicBezTo>
                    <a:pt x="909" y="1309"/>
                    <a:pt x="909" y="1309"/>
                    <a:pt x="909" y="1309"/>
                  </a:cubicBezTo>
                  <a:cubicBezTo>
                    <a:pt x="909" y="1309"/>
                    <a:pt x="909" y="1309"/>
                    <a:pt x="909" y="1309"/>
                  </a:cubicBezTo>
                  <a:cubicBezTo>
                    <a:pt x="907" y="1310"/>
                    <a:pt x="907" y="1310"/>
                    <a:pt x="907" y="1310"/>
                  </a:cubicBezTo>
                  <a:cubicBezTo>
                    <a:pt x="909" y="1309"/>
                    <a:pt x="909" y="1309"/>
                    <a:pt x="909" y="1309"/>
                  </a:cubicBezTo>
                  <a:cubicBezTo>
                    <a:pt x="909" y="1309"/>
                    <a:pt x="909" y="1309"/>
                    <a:pt x="909" y="1309"/>
                  </a:cubicBezTo>
                  <a:cubicBezTo>
                    <a:pt x="907" y="1310"/>
                    <a:pt x="907" y="1310"/>
                    <a:pt x="907" y="1310"/>
                  </a:cubicBezTo>
                  <a:cubicBezTo>
                    <a:pt x="909" y="1309"/>
                    <a:pt x="909" y="1309"/>
                    <a:pt x="909" y="1309"/>
                  </a:cubicBezTo>
                  <a:cubicBezTo>
                    <a:pt x="906" y="1311"/>
                    <a:pt x="906" y="1311"/>
                    <a:pt x="906" y="1311"/>
                  </a:cubicBezTo>
                  <a:cubicBezTo>
                    <a:pt x="909" y="1311"/>
                    <a:pt x="909" y="1311"/>
                    <a:pt x="909" y="1311"/>
                  </a:cubicBezTo>
                  <a:cubicBezTo>
                    <a:pt x="909" y="1310"/>
                    <a:pt x="909" y="1309"/>
                    <a:pt x="909" y="1309"/>
                  </a:cubicBezTo>
                  <a:cubicBezTo>
                    <a:pt x="906" y="1311"/>
                    <a:pt x="906" y="1311"/>
                    <a:pt x="906" y="1311"/>
                  </a:cubicBezTo>
                  <a:cubicBezTo>
                    <a:pt x="909" y="1311"/>
                    <a:pt x="909" y="1311"/>
                    <a:pt x="909" y="1311"/>
                  </a:cubicBezTo>
                  <a:cubicBezTo>
                    <a:pt x="905" y="1311"/>
                    <a:pt x="905" y="1311"/>
                    <a:pt x="905" y="1311"/>
                  </a:cubicBezTo>
                  <a:cubicBezTo>
                    <a:pt x="909" y="1313"/>
                    <a:pt x="909" y="1313"/>
                    <a:pt x="909" y="1313"/>
                  </a:cubicBezTo>
                  <a:cubicBezTo>
                    <a:pt x="909" y="1313"/>
                    <a:pt x="909" y="1312"/>
                    <a:pt x="909" y="1311"/>
                  </a:cubicBezTo>
                  <a:cubicBezTo>
                    <a:pt x="905" y="1311"/>
                    <a:pt x="905" y="1311"/>
                    <a:pt x="905" y="1311"/>
                  </a:cubicBezTo>
                  <a:cubicBezTo>
                    <a:pt x="909" y="1313"/>
                    <a:pt x="909" y="1313"/>
                    <a:pt x="909" y="1313"/>
                  </a:cubicBezTo>
                  <a:cubicBezTo>
                    <a:pt x="909" y="1313"/>
                    <a:pt x="909" y="1313"/>
                    <a:pt x="909" y="1313"/>
                  </a:cubicBezTo>
                  <a:cubicBezTo>
                    <a:pt x="906" y="1311"/>
                    <a:pt x="906" y="1311"/>
                    <a:pt x="906" y="1311"/>
                  </a:cubicBezTo>
                  <a:cubicBezTo>
                    <a:pt x="907" y="1315"/>
                    <a:pt x="907" y="1315"/>
                    <a:pt x="907" y="1315"/>
                  </a:cubicBezTo>
                  <a:cubicBezTo>
                    <a:pt x="907" y="1315"/>
                    <a:pt x="908" y="1314"/>
                    <a:pt x="909" y="1313"/>
                  </a:cubicBezTo>
                  <a:cubicBezTo>
                    <a:pt x="906" y="1311"/>
                    <a:pt x="906" y="1311"/>
                    <a:pt x="906" y="1311"/>
                  </a:cubicBezTo>
                  <a:cubicBezTo>
                    <a:pt x="907" y="1315"/>
                    <a:pt x="907" y="1315"/>
                    <a:pt x="907" y="1315"/>
                  </a:cubicBezTo>
                  <a:cubicBezTo>
                    <a:pt x="906" y="1312"/>
                    <a:pt x="906" y="1312"/>
                    <a:pt x="906" y="1312"/>
                  </a:cubicBezTo>
                  <a:cubicBezTo>
                    <a:pt x="906" y="1315"/>
                    <a:pt x="906" y="1315"/>
                    <a:pt x="906" y="1315"/>
                  </a:cubicBezTo>
                  <a:cubicBezTo>
                    <a:pt x="906" y="1315"/>
                    <a:pt x="906" y="1315"/>
                    <a:pt x="907" y="1315"/>
                  </a:cubicBezTo>
                  <a:cubicBezTo>
                    <a:pt x="906" y="1312"/>
                    <a:pt x="906" y="1312"/>
                    <a:pt x="906" y="1312"/>
                  </a:cubicBezTo>
                  <a:cubicBezTo>
                    <a:pt x="906" y="1315"/>
                    <a:pt x="906" y="1315"/>
                    <a:pt x="906" y="1315"/>
                  </a:cubicBezTo>
                  <a:cubicBezTo>
                    <a:pt x="906" y="1313"/>
                    <a:pt x="906" y="1313"/>
                    <a:pt x="906" y="1313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6" y="1315"/>
                    <a:pt x="906" y="1315"/>
                    <a:pt x="906" y="1315"/>
                  </a:cubicBezTo>
                  <a:cubicBezTo>
                    <a:pt x="906" y="1313"/>
                    <a:pt x="906" y="1313"/>
                    <a:pt x="906" y="1313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5" y="1315"/>
                    <a:pt x="905" y="1315"/>
                    <a:pt x="905" y="1315"/>
                  </a:cubicBezTo>
                  <a:cubicBezTo>
                    <a:pt x="905" y="1315"/>
                    <a:pt x="906" y="1315"/>
                    <a:pt x="907" y="1316"/>
                  </a:cubicBezTo>
                  <a:cubicBezTo>
                    <a:pt x="911" y="1317"/>
                    <a:pt x="919" y="1321"/>
                    <a:pt x="929" y="1327"/>
                  </a:cubicBezTo>
                  <a:cubicBezTo>
                    <a:pt x="965" y="1346"/>
                    <a:pt x="1035" y="1387"/>
                    <a:pt x="1095" y="1422"/>
                  </a:cubicBezTo>
                  <a:cubicBezTo>
                    <a:pt x="1125" y="1440"/>
                    <a:pt x="1153" y="1457"/>
                    <a:pt x="1174" y="1469"/>
                  </a:cubicBezTo>
                  <a:cubicBezTo>
                    <a:pt x="1184" y="1475"/>
                    <a:pt x="1192" y="1480"/>
                    <a:pt x="1198" y="1483"/>
                  </a:cubicBezTo>
                  <a:cubicBezTo>
                    <a:pt x="1204" y="1486"/>
                    <a:pt x="1207" y="1488"/>
                    <a:pt x="1207" y="1488"/>
                  </a:cubicBezTo>
                  <a:cubicBezTo>
                    <a:pt x="1209" y="1485"/>
                    <a:pt x="1209" y="1485"/>
                    <a:pt x="1209" y="1485"/>
                  </a:cubicBezTo>
                  <a:cubicBezTo>
                    <a:pt x="1211" y="1481"/>
                    <a:pt x="1211" y="1481"/>
                    <a:pt x="1211" y="1481"/>
                  </a:cubicBezTo>
                  <a:cubicBezTo>
                    <a:pt x="1211" y="1481"/>
                    <a:pt x="1206" y="1479"/>
                    <a:pt x="1198" y="1474"/>
                  </a:cubicBezTo>
                  <a:cubicBezTo>
                    <a:pt x="1170" y="1458"/>
                    <a:pt x="1100" y="1417"/>
                    <a:pt x="1037" y="1378"/>
                  </a:cubicBezTo>
                  <a:cubicBezTo>
                    <a:pt x="1005" y="1359"/>
                    <a:pt x="976" y="1340"/>
                    <a:pt x="954" y="1326"/>
                  </a:cubicBezTo>
                  <a:cubicBezTo>
                    <a:pt x="943" y="1319"/>
                    <a:pt x="934" y="1313"/>
                    <a:pt x="928" y="1308"/>
                  </a:cubicBezTo>
                  <a:cubicBezTo>
                    <a:pt x="925" y="1306"/>
                    <a:pt x="922" y="1304"/>
                    <a:pt x="921" y="1303"/>
                  </a:cubicBezTo>
                  <a:cubicBezTo>
                    <a:pt x="920" y="1302"/>
                    <a:pt x="920" y="1301"/>
                    <a:pt x="919" y="1301"/>
                  </a:cubicBezTo>
                  <a:cubicBezTo>
                    <a:pt x="919" y="1301"/>
                    <a:pt x="919" y="1301"/>
                    <a:pt x="919" y="1301"/>
                  </a:cubicBezTo>
                  <a:cubicBezTo>
                    <a:pt x="919" y="1301"/>
                    <a:pt x="919" y="1301"/>
                    <a:pt x="919" y="1301"/>
                  </a:cubicBezTo>
                  <a:cubicBezTo>
                    <a:pt x="917" y="1302"/>
                    <a:pt x="917" y="1302"/>
                    <a:pt x="917" y="1302"/>
                  </a:cubicBezTo>
                  <a:cubicBezTo>
                    <a:pt x="920" y="1302"/>
                    <a:pt x="920" y="1302"/>
                    <a:pt x="920" y="1302"/>
                  </a:cubicBezTo>
                  <a:cubicBezTo>
                    <a:pt x="920" y="1301"/>
                    <a:pt x="919" y="1301"/>
                    <a:pt x="919" y="1301"/>
                  </a:cubicBezTo>
                  <a:cubicBezTo>
                    <a:pt x="917" y="1302"/>
                    <a:pt x="917" y="1302"/>
                    <a:pt x="917" y="1302"/>
                  </a:cubicBezTo>
                  <a:cubicBezTo>
                    <a:pt x="920" y="1302"/>
                    <a:pt x="920" y="1302"/>
                    <a:pt x="920" y="1302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9" y="1304"/>
                    <a:pt x="919" y="1304"/>
                    <a:pt x="919" y="1304"/>
                  </a:cubicBezTo>
                  <a:cubicBezTo>
                    <a:pt x="919" y="1303"/>
                    <a:pt x="920" y="1302"/>
                    <a:pt x="920" y="1302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9" y="1304"/>
                    <a:pt x="919" y="1304"/>
                    <a:pt x="919" y="1304"/>
                  </a:cubicBezTo>
                  <a:cubicBezTo>
                    <a:pt x="919" y="1304"/>
                    <a:pt x="919" y="1304"/>
                    <a:pt x="919" y="1304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7" y="1305"/>
                    <a:pt x="917" y="1305"/>
                    <a:pt x="917" y="1305"/>
                  </a:cubicBezTo>
                  <a:cubicBezTo>
                    <a:pt x="918" y="1305"/>
                    <a:pt x="919" y="1305"/>
                    <a:pt x="919" y="1304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7" y="1305"/>
                    <a:pt x="917" y="1305"/>
                    <a:pt x="917" y="1305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6" y="1306"/>
                    <a:pt x="916" y="1306"/>
                    <a:pt x="916" y="1306"/>
                  </a:cubicBezTo>
                  <a:cubicBezTo>
                    <a:pt x="916" y="1306"/>
                    <a:pt x="916" y="1306"/>
                    <a:pt x="917" y="1305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6" y="1306"/>
                    <a:pt x="916" y="1306"/>
                    <a:pt x="916" y="1306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5" y="1306"/>
                    <a:pt x="915" y="1306"/>
                    <a:pt x="915" y="1306"/>
                  </a:cubicBezTo>
                  <a:cubicBezTo>
                    <a:pt x="915" y="1306"/>
                    <a:pt x="915" y="1306"/>
                    <a:pt x="916" y="1306"/>
                  </a:cubicBezTo>
                  <a:cubicBezTo>
                    <a:pt x="916" y="1302"/>
                    <a:pt x="916" y="1302"/>
                    <a:pt x="916" y="1302"/>
                  </a:cubicBezTo>
                  <a:cubicBezTo>
                    <a:pt x="915" y="1306"/>
                    <a:pt x="915" y="1306"/>
                    <a:pt x="915" y="1306"/>
                  </a:cubicBezTo>
                  <a:cubicBezTo>
                    <a:pt x="915" y="1303"/>
                    <a:pt x="915" y="1303"/>
                    <a:pt x="915" y="1303"/>
                  </a:cubicBezTo>
                  <a:cubicBezTo>
                    <a:pt x="914" y="1305"/>
                    <a:pt x="914" y="1305"/>
                    <a:pt x="914" y="1305"/>
                  </a:cubicBezTo>
                  <a:cubicBezTo>
                    <a:pt x="915" y="1306"/>
                    <a:pt x="915" y="1306"/>
                    <a:pt x="915" y="1306"/>
                  </a:cubicBezTo>
                  <a:cubicBezTo>
                    <a:pt x="915" y="1303"/>
                    <a:pt x="915" y="1303"/>
                    <a:pt x="915" y="1303"/>
                  </a:cubicBezTo>
                  <a:cubicBezTo>
                    <a:pt x="914" y="1305"/>
                    <a:pt x="914" y="1305"/>
                    <a:pt x="914" y="1305"/>
                  </a:cubicBezTo>
                  <a:cubicBezTo>
                    <a:pt x="914" y="1305"/>
                    <a:pt x="915" y="1306"/>
                    <a:pt x="916" y="1306"/>
                  </a:cubicBezTo>
                  <a:cubicBezTo>
                    <a:pt x="919" y="1308"/>
                    <a:pt x="926" y="1312"/>
                    <a:pt x="936" y="1318"/>
                  </a:cubicBezTo>
                  <a:cubicBezTo>
                    <a:pt x="970" y="1338"/>
                    <a:pt x="1039" y="1380"/>
                    <a:pt x="1101" y="1416"/>
                  </a:cubicBezTo>
                  <a:cubicBezTo>
                    <a:pt x="1132" y="1434"/>
                    <a:pt x="1161" y="1451"/>
                    <a:pt x="1183" y="1464"/>
                  </a:cubicBezTo>
                  <a:cubicBezTo>
                    <a:pt x="1194" y="1470"/>
                    <a:pt x="1203" y="1475"/>
                    <a:pt x="1210" y="1479"/>
                  </a:cubicBezTo>
                  <a:cubicBezTo>
                    <a:pt x="1213" y="1480"/>
                    <a:pt x="1216" y="1482"/>
                    <a:pt x="1218" y="1483"/>
                  </a:cubicBezTo>
                  <a:cubicBezTo>
                    <a:pt x="1219" y="1483"/>
                    <a:pt x="1220" y="1484"/>
                    <a:pt x="1221" y="1484"/>
                  </a:cubicBezTo>
                  <a:cubicBezTo>
                    <a:pt x="1222" y="1484"/>
                    <a:pt x="1222" y="1484"/>
                    <a:pt x="1223" y="1484"/>
                  </a:cubicBezTo>
                  <a:cubicBezTo>
                    <a:pt x="1223" y="1484"/>
                    <a:pt x="1223" y="1485"/>
                    <a:pt x="1224" y="1485"/>
                  </a:cubicBezTo>
                  <a:cubicBezTo>
                    <a:pt x="1224" y="1485"/>
                    <a:pt x="1225" y="1485"/>
                    <a:pt x="1226" y="1484"/>
                  </a:cubicBezTo>
                  <a:cubicBezTo>
                    <a:pt x="1226" y="1484"/>
                    <a:pt x="1227" y="1484"/>
                    <a:pt x="1228" y="1483"/>
                  </a:cubicBezTo>
                  <a:cubicBezTo>
                    <a:pt x="1228" y="1483"/>
                    <a:pt x="1228" y="1483"/>
                    <a:pt x="1228" y="1483"/>
                  </a:cubicBezTo>
                  <a:cubicBezTo>
                    <a:pt x="1228" y="1482"/>
                    <a:pt x="1228" y="1481"/>
                    <a:pt x="1228" y="1480"/>
                  </a:cubicBezTo>
                  <a:cubicBezTo>
                    <a:pt x="1228" y="1479"/>
                    <a:pt x="1228" y="1478"/>
                    <a:pt x="1228" y="1478"/>
                  </a:cubicBezTo>
                  <a:cubicBezTo>
                    <a:pt x="1227" y="1477"/>
                    <a:pt x="1226" y="1476"/>
                    <a:pt x="1225" y="1475"/>
                  </a:cubicBezTo>
                  <a:cubicBezTo>
                    <a:pt x="1224" y="1473"/>
                    <a:pt x="1221" y="1471"/>
                    <a:pt x="1217" y="1469"/>
                  </a:cubicBezTo>
                  <a:cubicBezTo>
                    <a:pt x="1205" y="1460"/>
                    <a:pt x="1180" y="1444"/>
                    <a:pt x="1151" y="1426"/>
                  </a:cubicBezTo>
                  <a:cubicBezTo>
                    <a:pt x="1107" y="1399"/>
                    <a:pt x="1051" y="1365"/>
                    <a:pt x="1007" y="1339"/>
                  </a:cubicBezTo>
                  <a:cubicBezTo>
                    <a:pt x="984" y="1325"/>
                    <a:pt x="965" y="1313"/>
                    <a:pt x="951" y="1305"/>
                  </a:cubicBezTo>
                  <a:cubicBezTo>
                    <a:pt x="944" y="1301"/>
                    <a:pt x="939" y="1297"/>
                    <a:pt x="935" y="1295"/>
                  </a:cubicBezTo>
                  <a:cubicBezTo>
                    <a:pt x="933" y="1294"/>
                    <a:pt x="931" y="1293"/>
                    <a:pt x="930" y="1292"/>
                  </a:cubicBezTo>
                  <a:cubicBezTo>
                    <a:pt x="930" y="1292"/>
                    <a:pt x="930" y="1292"/>
                    <a:pt x="930" y="1292"/>
                  </a:cubicBezTo>
                  <a:cubicBezTo>
                    <a:pt x="929" y="1292"/>
                    <a:pt x="929" y="1292"/>
                    <a:pt x="929" y="1292"/>
                  </a:cubicBezTo>
                  <a:cubicBezTo>
                    <a:pt x="928" y="1293"/>
                    <a:pt x="928" y="1293"/>
                    <a:pt x="928" y="1293"/>
                  </a:cubicBezTo>
                  <a:cubicBezTo>
                    <a:pt x="930" y="1292"/>
                    <a:pt x="930" y="1292"/>
                    <a:pt x="930" y="1292"/>
                  </a:cubicBezTo>
                  <a:cubicBezTo>
                    <a:pt x="929" y="1292"/>
                    <a:pt x="929" y="1292"/>
                    <a:pt x="929" y="1292"/>
                  </a:cubicBezTo>
                  <a:cubicBezTo>
                    <a:pt x="928" y="1293"/>
                    <a:pt x="928" y="1293"/>
                    <a:pt x="928" y="1293"/>
                  </a:cubicBezTo>
                  <a:cubicBezTo>
                    <a:pt x="930" y="1292"/>
                    <a:pt x="930" y="1292"/>
                    <a:pt x="930" y="1292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30" y="1292"/>
                    <a:pt x="930" y="1292"/>
                    <a:pt x="930" y="1292"/>
                  </a:cubicBezTo>
                  <a:cubicBezTo>
                    <a:pt x="930" y="1292"/>
                    <a:pt x="930" y="1292"/>
                    <a:pt x="930" y="1292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30" y="1292"/>
                    <a:pt x="930" y="1292"/>
                    <a:pt x="930" y="1292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31" y="1294"/>
                    <a:pt x="931" y="1294"/>
                    <a:pt x="931" y="1294"/>
                  </a:cubicBezTo>
                  <a:cubicBezTo>
                    <a:pt x="931" y="1293"/>
                    <a:pt x="930" y="1293"/>
                    <a:pt x="930" y="1292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31" y="1294"/>
                    <a:pt x="931" y="1294"/>
                    <a:pt x="931" y="1294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30" y="1297"/>
                    <a:pt x="930" y="1297"/>
                    <a:pt x="930" y="1297"/>
                  </a:cubicBezTo>
                  <a:cubicBezTo>
                    <a:pt x="931" y="1296"/>
                    <a:pt x="931" y="1295"/>
                    <a:pt x="931" y="1294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30" y="1297"/>
                    <a:pt x="930" y="1297"/>
                    <a:pt x="930" y="1297"/>
                  </a:cubicBezTo>
                  <a:cubicBezTo>
                    <a:pt x="930" y="1297"/>
                    <a:pt x="930" y="1297"/>
                    <a:pt x="930" y="1297"/>
                  </a:cubicBezTo>
                  <a:cubicBezTo>
                    <a:pt x="927" y="1295"/>
                    <a:pt x="927" y="1295"/>
                    <a:pt x="927" y="1295"/>
                  </a:cubicBezTo>
                  <a:cubicBezTo>
                    <a:pt x="928" y="1298"/>
                    <a:pt x="928" y="1298"/>
                    <a:pt x="928" y="1298"/>
                  </a:cubicBezTo>
                  <a:cubicBezTo>
                    <a:pt x="929" y="1298"/>
                    <a:pt x="930" y="1297"/>
                    <a:pt x="930" y="1297"/>
                  </a:cubicBezTo>
                  <a:cubicBezTo>
                    <a:pt x="927" y="1295"/>
                    <a:pt x="927" y="1295"/>
                    <a:pt x="927" y="1295"/>
                  </a:cubicBezTo>
                  <a:cubicBezTo>
                    <a:pt x="928" y="1298"/>
                    <a:pt x="928" y="1298"/>
                    <a:pt x="928" y="1298"/>
                  </a:cubicBezTo>
                  <a:cubicBezTo>
                    <a:pt x="927" y="1295"/>
                    <a:pt x="927" y="1295"/>
                    <a:pt x="927" y="1295"/>
                  </a:cubicBezTo>
                  <a:cubicBezTo>
                    <a:pt x="927" y="1298"/>
                    <a:pt x="927" y="1298"/>
                    <a:pt x="927" y="1298"/>
                  </a:cubicBezTo>
                  <a:cubicBezTo>
                    <a:pt x="927" y="1298"/>
                    <a:pt x="928" y="1298"/>
                    <a:pt x="928" y="1298"/>
                  </a:cubicBezTo>
                  <a:cubicBezTo>
                    <a:pt x="927" y="1295"/>
                    <a:pt x="927" y="1295"/>
                    <a:pt x="927" y="1295"/>
                  </a:cubicBezTo>
                  <a:cubicBezTo>
                    <a:pt x="927" y="1298"/>
                    <a:pt x="927" y="1298"/>
                    <a:pt x="927" y="1298"/>
                  </a:cubicBezTo>
                  <a:cubicBezTo>
                    <a:pt x="927" y="1297"/>
                    <a:pt x="927" y="1297"/>
                    <a:pt x="927" y="1297"/>
                  </a:cubicBezTo>
                  <a:cubicBezTo>
                    <a:pt x="927" y="1298"/>
                    <a:pt x="927" y="1298"/>
                    <a:pt x="927" y="1298"/>
                  </a:cubicBezTo>
                  <a:cubicBezTo>
                    <a:pt x="927" y="1298"/>
                    <a:pt x="927" y="1298"/>
                    <a:pt x="927" y="1298"/>
                  </a:cubicBezTo>
                  <a:cubicBezTo>
                    <a:pt x="927" y="1297"/>
                    <a:pt x="927" y="1297"/>
                    <a:pt x="927" y="1297"/>
                  </a:cubicBezTo>
                  <a:cubicBezTo>
                    <a:pt x="927" y="1298"/>
                    <a:pt x="927" y="1298"/>
                    <a:pt x="927" y="1298"/>
                  </a:cubicBezTo>
                  <a:cubicBezTo>
                    <a:pt x="927" y="1298"/>
                    <a:pt x="928" y="1298"/>
                    <a:pt x="929" y="1299"/>
                  </a:cubicBezTo>
                  <a:cubicBezTo>
                    <a:pt x="932" y="1300"/>
                    <a:pt x="940" y="1304"/>
                    <a:pt x="950" y="1310"/>
                  </a:cubicBezTo>
                  <a:cubicBezTo>
                    <a:pt x="986" y="1329"/>
                    <a:pt x="1053" y="1370"/>
                    <a:pt x="1113" y="1406"/>
                  </a:cubicBezTo>
                  <a:cubicBezTo>
                    <a:pt x="1144" y="1424"/>
                    <a:pt x="1172" y="1441"/>
                    <a:pt x="1194" y="1453"/>
                  </a:cubicBezTo>
                  <a:cubicBezTo>
                    <a:pt x="1205" y="1459"/>
                    <a:pt x="1214" y="1464"/>
                    <a:pt x="1221" y="1468"/>
                  </a:cubicBezTo>
                  <a:cubicBezTo>
                    <a:pt x="1224" y="1470"/>
                    <a:pt x="1227" y="1471"/>
                    <a:pt x="1230" y="1472"/>
                  </a:cubicBezTo>
                  <a:cubicBezTo>
                    <a:pt x="1231" y="1472"/>
                    <a:pt x="1232" y="1473"/>
                    <a:pt x="1233" y="1473"/>
                  </a:cubicBezTo>
                  <a:cubicBezTo>
                    <a:pt x="1234" y="1473"/>
                    <a:pt x="1235" y="1474"/>
                    <a:pt x="1236" y="1474"/>
                  </a:cubicBezTo>
                  <a:cubicBezTo>
                    <a:pt x="1237" y="1474"/>
                    <a:pt x="1237" y="1474"/>
                    <a:pt x="1238" y="1473"/>
                  </a:cubicBezTo>
                  <a:cubicBezTo>
                    <a:pt x="1239" y="1473"/>
                    <a:pt x="1240" y="1472"/>
                    <a:pt x="1240" y="1471"/>
                  </a:cubicBezTo>
                  <a:cubicBezTo>
                    <a:pt x="1240" y="1471"/>
                    <a:pt x="1240" y="1471"/>
                    <a:pt x="1240" y="1471"/>
                  </a:cubicBezTo>
                  <a:cubicBezTo>
                    <a:pt x="1241" y="1470"/>
                    <a:pt x="1241" y="1470"/>
                    <a:pt x="1241" y="1469"/>
                  </a:cubicBezTo>
                  <a:cubicBezTo>
                    <a:pt x="1241" y="1468"/>
                    <a:pt x="1240" y="1467"/>
                    <a:pt x="1240" y="1467"/>
                  </a:cubicBezTo>
                  <a:cubicBezTo>
                    <a:pt x="1240" y="1466"/>
                    <a:pt x="1239" y="1466"/>
                    <a:pt x="1239" y="1466"/>
                  </a:cubicBezTo>
                  <a:cubicBezTo>
                    <a:pt x="1239" y="1466"/>
                    <a:pt x="1239" y="1466"/>
                    <a:pt x="1239" y="1466"/>
                  </a:cubicBezTo>
                  <a:cubicBezTo>
                    <a:pt x="1238" y="1466"/>
                    <a:pt x="1238" y="1465"/>
                    <a:pt x="1237" y="1465"/>
                  </a:cubicBezTo>
                  <a:cubicBezTo>
                    <a:pt x="1231" y="1461"/>
                    <a:pt x="1210" y="1449"/>
                    <a:pt x="1181" y="1432"/>
                  </a:cubicBezTo>
                  <a:cubicBezTo>
                    <a:pt x="1137" y="1406"/>
                    <a:pt x="1078" y="1371"/>
                    <a:pt x="1029" y="1341"/>
                  </a:cubicBezTo>
                  <a:cubicBezTo>
                    <a:pt x="1004" y="1326"/>
                    <a:pt x="983" y="1312"/>
                    <a:pt x="967" y="1301"/>
                  </a:cubicBezTo>
                  <a:cubicBezTo>
                    <a:pt x="959" y="1296"/>
                    <a:pt x="953" y="1291"/>
                    <a:pt x="949" y="1288"/>
                  </a:cubicBezTo>
                  <a:cubicBezTo>
                    <a:pt x="947" y="1286"/>
                    <a:pt x="945" y="1285"/>
                    <a:pt x="944" y="1284"/>
                  </a:cubicBezTo>
                  <a:cubicBezTo>
                    <a:pt x="944" y="1283"/>
                    <a:pt x="943" y="1283"/>
                    <a:pt x="943" y="1283"/>
                  </a:cubicBezTo>
                  <a:cubicBezTo>
                    <a:pt x="943" y="1283"/>
                    <a:pt x="943" y="1283"/>
                    <a:pt x="943" y="1283"/>
                  </a:cubicBezTo>
                  <a:cubicBezTo>
                    <a:pt x="941" y="1284"/>
                    <a:pt x="941" y="1284"/>
                    <a:pt x="941" y="1284"/>
                  </a:cubicBezTo>
                  <a:cubicBezTo>
                    <a:pt x="943" y="1284"/>
                    <a:pt x="943" y="1284"/>
                    <a:pt x="943" y="1284"/>
                  </a:cubicBezTo>
                  <a:cubicBezTo>
                    <a:pt x="943" y="1283"/>
                    <a:pt x="943" y="1283"/>
                    <a:pt x="943" y="1283"/>
                  </a:cubicBezTo>
                  <a:cubicBezTo>
                    <a:pt x="941" y="1284"/>
                    <a:pt x="941" y="1284"/>
                    <a:pt x="941" y="1284"/>
                  </a:cubicBezTo>
                  <a:cubicBezTo>
                    <a:pt x="943" y="1284"/>
                    <a:pt x="943" y="1284"/>
                    <a:pt x="943" y="1284"/>
                  </a:cubicBezTo>
                  <a:cubicBezTo>
                    <a:pt x="940" y="1284"/>
                    <a:pt x="940" y="1284"/>
                    <a:pt x="940" y="1284"/>
                  </a:cubicBezTo>
                  <a:cubicBezTo>
                    <a:pt x="943" y="1286"/>
                    <a:pt x="943" y="1286"/>
                    <a:pt x="943" y="1286"/>
                  </a:cubicBezTo>
                  <a:cubicBezTo>
                    <a:pt x="943" y="1285"/>
                    <a:pt x="943" y="1284"/>
                    <a:pt x="943" y="1284"/>
                  </a:cubicBezTo>
                  <a:cubicBezTo>
                    <a:pt x="940" y="1284"/>
                    <a:pt x="940" y="1284"/>
                    <a:pt x="940" y="1284"/>
                  </a:cubicBezTo>
                  <a:cubicBezTo>
                    <a:pt x="943" y="1286"/>
                    <a:pt x="943" y="1286"/>
                    <a:pt x="943" y="1286"/>
                  </a:cubicBezTo>
                  <a:cubicBezTo>
                    <a:pt x="943" y="1286"/>
                    <a:pt x="943" y="1286"/>
                    <a:pt x="943" y="1286"/>
                  </a:cubicBezTo>
                  <a:cubicBezTo>
                    <a:pt x="940" y="1284"/>
                    <a:pt x="940" y="1284"/>
                    <a:pt x="940" y="1284"/>
                  </a:cubicBezTo>
                  <a:cubicBezTo>
                    <a:pt x="941" y="1287"/>
                    <a:pt x="941" y="1287"/>
                    <a:pt x="941" y="1287"/>
                  </a:cubicBezTo>
                  <a:cubicBezTo>
                    <a:pt x="942" y="1287"/>
                    <a:pt x="942" y="1287"/>
                    <a:pt x="943" y="1286"/>
                  </a:cubicBezTo>
                  <a:cubicBezTo>
                    <a:pt x="940" y="1284"/>
                    <a:pt x="940" y="1284"/>
                    <a:pt x="940" y="1284"/>
                  </a:cubicBezTo>
                  <a:cubicBezTo>
                    <a:pt x="941" y="1287"/>
                    <a:pt x="941" y="1287"/>
                    <a:pt x="941" y="1287"/>
                  </a:cubicBezTo>
                  <a:cubicBezTo>
                    <a:pt x="940" y="1284"/>
                    <a:pt x="940" y="1284"/>
                    <a:pt x="940" y="1284"/>
                  </a:cubicBezTo>
                  <a:cubicBezTo>
                    <a:pt x="940" y="1288"/>
                    <a:pt x="940" y="1288"/>
                    <a:pt x="940" y="1288"/>
                  </a:cubicBezTo>
                  <a:cubicBezTo>
                    <a:pt x="940" y="1288"/>
                    <a:pt x="940" y="1288"/>
                    <a:pt x="941" y="1287"/>
                  </a:cubicBezTo>
                  <a:cubicBezTo>
                    <a:pt x="940" y="1284"/>
                    <a:pt x="940" y="1284"/>
                    <a:pt x="940" y="1284"/>
                  </a:cubicBezTo>
                  <a:cubicBezTo>
                    <a:pt x="940" y="1288"/>
                    <a:pt x="940" y="1288"/>
                    <a:pt x="940" y="1288"/>
                  </a:cubicBezTo>
                  <a:cubicBezTo>
                    <a:pt x="940" y="1285"/>
                    <a:pt x="940" y="1285"/>
                    <a:pt x="940" y="1285"/>
                  </a:cubicBezTo>
                  <a:cubicBezTo>
                    <a:pt x="939" y="1288"/>
                    <a:pt x="939" y="1288"/>
                    <a:pt x="939" y="1288"/>
                  </a:cubicBezTo>
                  <a:cubicBezTo>
                    <a:pt x="940" y="1288"/>
                    <a:pt x="940" y="1288"/>
                    <a:pt x="940" y="1288"/>
                  </a:cubicBezTo>
                  <a:cubicBezTo>
                    <a:pt x="940" y="1285"/>
                    <a:pt x="940" y="1285"/>
                    <a:pt x="940" y="1285"/>
                  </a:cubicBezTo>
                  <a:cubicBezTo>
                    <a:pt x="939" y="1288"/>
                    <a:pt x="939" y="1288"/>
                    <a:pt x="939" y="1288"/>
                  </a:cubicBezTo>
                  <a:cubicBezTo>
                    <a:pt x="939" y="1287"/>
                    <a:pt x="939" y="1287"/>
                    <a:pt x="939" y="1287"/>
                  </a:cubicBezTo>
                  <a:cubicBezTo>
                    <a:pt x="939" y="1288"/>
                    <a:pt x="939" y="1288"/>
                    <a:pt x="939" y="1288"/>
                  </a:cubicBezTo>
                  <a:cubicBezTo>
                    <a:pt x="939" y="1288"/>
                    <a:pt x="939" y="1288"/>
                    <a:pt x="939" y="1288"/>
                  </a:cubicBezTo>
                  <a:cubicBezTo>
                    <a:pt x="939" y="1287"/>
                    <a:pt x="939" y="1287"/>
                    <a:pt x="939" y="1287"/>
                  </a:cubicBezTo>
                  <a:cubicBezTo>
                    <a:pt x="939" y="1288"/>
                    <a:pt x="939" y="1288"/>
                    <a:pt x="939" y="1288"/>
                  </a:cubicBezTo>
                  <a:cubicBezTo>
                    <a:pt x="939" y="1288"/>
                    <a:pt x="940" y="1288"/>
                    <a:pt x="941" y="1288"/>
                  </a:cubicBezTo>
                  <a:cubicBezTo>
                    <a:pt x="944" y="1290"/>
                    <a:pt x="952" y="1294"/>
                    <a:pt x="962" y="1300"/>
                  </a:cubicBezTo>
                  <a:cubicBezTo>
                    <a:pt x="997" y="1320"/>
                    <a:pt x="1064" y="1362"/>
                    <a:pt x="1125" y="1398"/>
                  </a:cubicBezTo>
                  <a:cubicBezTo>
                    <a:pt x="1156" y="1416"/>
                    <a:pt x="1185" y="1433"/>
                    <a:pt x="1207" y="1446"/>
                  </a:cubicBezTo>
                  <a:cubicBezTo>
                    <a:pt x="1218" y="1452"/>
                    <a:pt x="1228" y="1457"/>
                    <a:pt x="1235" y="1461"/>
                  </a:cubicBezTo>
                  <a:cubicBezTo>
                    <a:pt x="1239" y="1462"/>
                    <a:pt x="1242" y="1464"/>
                    <a:pt x="1244" y="1465"/>
                  </a:cubicBezTo>
                  <a:cubicBezTo>
                    <a:pt x="1246" y="1465"/>
                    <a:pt x="1247" y="1466"/>
                    <a:pt x="1248" y="1466"/>
                  </a:cubicBezTo>
                  <a:cubicBezTo>
                    <a:pt x="1249" y="1466"/>
                    <a:pt x="1250" y="1466"/>
                    <a:pt x="1251" y="1466"/>
                  </a:cubicBezTo>
                  <a:cubicBezTo>
                    <a:pt x="1252" y="1466"/>
                    <a:pt x="1252" y="1466"/>
                    <a:pt x="1253" y="1466"/>
                  </a:cubicBezTo>
                  <a:cubicBezTo>
                    <a:pt x="1254" y="1466"/>
                    <a:pt x="1255" y="1465"/>
                    <a:pt x="1256" y="1464"/>
                  </a:cubicBezTo>
                  <a:cubicBezTo>
                    <a:pt x="1256" y="1464"/>
                    <a:pt x="1256" y="1464"/>
                    <a:pt x="1256" y="1464"/>
                  </a:cubicBezTo>
                  <a:cubicBezTo>
                    <a:pt x="1256" y="1463"/>
                    <a:pt x="1256" y="1462"/>
                    <a:pt x="1256" y="1462"/>
                  </a:cubicBezTo>
                  <a:cubicBezTo>
                    <a:pt x="1256" y="1461"/>
                    <a:pt x="1256" y="1460"/>
                    <a:pt x="1256" y="1459"/>
                  </a:cubicBezTo>
                  <a:cubicBezTo>
                    <a:pt x="1255" y="1458"/>
                    <a:pt x="1254" y="1457"/>
                    <a:pt x="1253" y="1456"/>
                  </a:cubicBezTo>
                  <a:cubicBezTo>
                    <a:pt x="1251" y="1454"/>
                    <a:pt x="1249" y="1452"/>
                    <a:pt x="1245" y="1449"/>
                  </a:cubicBezTo>
                  <a:cubicBezTo>
                    <a:pt x="1232" y="1439"/>
                    <a:pt x="1207" y="1423"/>
                    <a:pt x="1177" y="1404"/>
                  </a:cubicBezTo>
                  <a:cubicBezTo>
                    <a:pt x="1087" y="1348"/>
                    <a:pt x="950" y="1269"/>
                    <a:pt x="950" y="1269"/>
                  </a:cubicBezTo>
                  <a:cubicBezTo>
                    <a:pt x="948" y="1268"/>
                    <a:pt x="946" y="1268"/>
                    <a:pt x="945" y="1270"/>
                  </a:cubicBezTo>
                  <a:cubicBezTo>
                    <a:pt x="944" y="1272"/>
                    <a:pt x="944" y="1274"/>
                    <a:pt x="946" y="1276"/>
                  </a:cubicBezTo>
                  <a:cubicBezTo>
                    <a:pt x="946" y="1276"/>
                    <a:pt x="1024" y="1322"/>
                    <a:pt x="1102" y="1368"/>
                  </a:cubicBezTo>
                  <a:cubicBezTo>
                    <a:pt x="1141" y="1391"/>
                    <a:pt x="1181" y="1414"/>
                    <a:pt x="1210" y="1431"/>
                  </a:cubicBezTo>
                  <a:cubicBezTo>
                    <a:pt x="1225" y="1440"/>
                    <a:pt x="1238" y="1447"/>
                    <a:pt x="1247" y="1452"/>
                  </a:cubicBezTo>
                  <a:cubicBezTo>
                    <a:pt x="1252" y="1455"/>
                    <a:pt x="1255" y="1457"/>
                    <a:pt x="1258" y="1458"/>
                  </a:cubicBezTo>
                  <a:cubicBezTo>
                    <a:pt x="1259" y="1459"/>
                    <a:pt x="1260" y="1459"/>
                    <a:pt x="1261" y="1460"/>
                  </a:cubicBezTo>
                  <a:cubicBezTo>
                    <a:pt x="1261" y="1460"/>
                    <a:pt x="1262" y="1460"/>
                    <a:pt x="1262" y="1460"/>
                  </a:cubicBezTo>
                  <a:cubicBezTo>
                    <a:pt x="1263" y="1461"/>
                    <a:pt x="1263" y="1461"/>
                    <a:pt x="1263" y="1461"/>
                  </a:cubicBezTo>
                  <a:cubicBezTo>
                    <a:pt x="1263" y="1461"/>
                    <a:pt x="1263" y="1461"/>
                    <a:pt x="1264" y="1461"/>
                  </a:cubicBezTo>
                  <a:cubicBezTo>
                    <a:pt x="1264" y="1461"/>
                    <a:pt x="1265" y="1461"/>
                    <a:pt x="1265" y="1460"/>
                  </a:cubicBezTo>
                  <a:cubicBezTo>
                    <a:pt x="1266" y="1460"/>
                    <a:pt x="1267" y="1460"/>
                    <a:pt x="1268" y="1459"/>
                  </a:cubicBezTo>
                  <a:cubicBezTo>
                    <a:pt x="1268" y="1458"/>
                    <a:pt x="1268" y="1457"/>
                    <a:pt x="1268" y="1456"/>
                  </a:cubicBezTo>
                  <a:cubicBezTo>
                    <a:pt x="1268" y="1455"/>
                    <a:pt x="1267" y="1454"/>
                    <a:pt x="1266" y="1453"/>
                  </a:cubicBezTo>
                  <a:cubicBezTo>
                    <a:pt x="1160" y="1387"/>
                    <a:pt x="1160" y="1387"/>
                    <a:pt x="1160" y="1387"/>
                  </a:cubicBezTo>
                  <a:cubicBezTo>
                    <a:pt x="1269" y="1450"/>
                    <a:pt x="1269" y="1450"/>
                    <a:pt x="1269" y="1450"/>
                  </a:cubicBezTo>
                  <a:cubicBezTo>
                    <a:pt x="1271" y="1451"/>
                    <a:pt x="1273" y="1450"/>
                    <a:pt x="1274" y="1449"/>
                  </a:cubicBezTo>
                  <a:cubicBezTo>
                    <a:pt x="1276" y="1447"/>
                    <a:pt x="1275" y="1444"/>
                    <a:pt x="1273" y="1443"/>
                  </a:cubicBezTo>
                  <a:cubicBezTo>
                    <a:pt x="971" y="1254"/>
                    <a:pt x="971" y="1254"/>
                    <a:pt x="971" y="1254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72" y="1260"/>
                    <a:pt x="972" y="1260"/>
                    <a:pt x="972" y="1260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70" y="1261"/>
                    <a:pt x="970" y="1261"/>
                    <a:pt x="970" y="1261"/>
                  </a:cubicBezTo>
                  <a:cubicBezTo>
                    <a:pt x="971" y="1261"/>
                    <a:pt x="971" y="1261"/>
                    <a:pt x="972" y="1260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70" y="1261"/>
                    <a:pt x="970" y="1261"/>
                    <a:pt x="970" y="1261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69" y="1261"/>
                    <a:pt x="969" y="1261"/>
                    <a:pt x="969" y="1261"/>
                  </a:cubicBezTo>
                  <a:cubicBezTo>
                    <a:pt x="969" y="1261"/>
                    <a:pt x="969" y="1261"/>
                    <a:pt x="970" y="1261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69" y="1261"/>
                    <a:pt x="969" y="1261"/>
                    <a:pt x="969" y="1261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68" y="1261"/>
                    <a:pt x="968" y="1261"/>
                    <a:pt x="968" y="1261"/>
                  </a:cubicBezTo>
                  <a:cubicBezTo>
                    <a:pt x="968" y="1261"/>
                    <a:pt x="968" y="1261"/>
                    <a:pt x="969" y="1261"/>
                  </a:cubicBezTo>
                  <a:cubicBezTo>
                    <a:pt x="969" y="1258"/>
                    <a:pt x="969" y="1258"/>
                    <a:pt x="969" y="1258"/>
                  </a:cubicBezTo>
                  <a:cubicBezTo>
                    <a:pt x="968" y="1261"/>
                    <a:pt x="968" y="1261"/>
                    <a:pt x="968" y="1261"/>
                  </a:cubicBezTo>
                  <a:cubicBezTo>
                    <a:pt x="968" y="1260"/>
                    <a:pt x="968" y="1260"/>
                    <a:pt x="968" y="1260"/>
                  </a:cubicBezTo>
                  <a:cubicBezTo>
                    <a:pt x="968" y="1261"/>
                    <a:pt x="968" y="1261"/>
                    <a:pt x="968" y="1261"/>
                  </a:cubicBezTo>
                  <a:cubicBezTo>
                    <a:pt x="968" y="1261"/>
                    <a:pt x="968" y="1261"/>
                    <a:pt x="968" y="1261"/>
                  </a:cubicBezTo>
                  <a:cubicBezTo>
                    <a:pt x="968" y="1260"/>
                    <a:pt x="968" y="1260"/>
                    <a:pt x="968" y="1260"/>
                  </a:cubicBezTo>
                  <a:cubicBezTo>
                    <a:pt x="968" y="1261"/>
                    <a:pt x="968" y="1261"/>
                    <a:pt x="968" y="1261"/>
                  </a:cubicBezTo>
                  <a:cubicBezTo>
                    <a:pt x="968" y="1261"/>
                    <a:pt x="969" y="1262"/>
                    <a:pt x="969" y="1262"/>
                  </a:cubicBezTo>
                  <a:cubicBezTo>
                    <a:pt x="973" y="1264"/>
                    <a:pt x="981" y="1268"/>
                    <a:pt x="991" y="1274"/>
                  </a:cubicBezTo>
                  <a:cubicBezTo>
                    <a:pt x="1029" y="1295"/>
                    <a:pt x="1102" y="1337"/>
                    <a:pt x="1165" y="1375"/>
                  </a:cubicBezTo>
                  <a:cubicBezTo>
                    <a:pt x="1197" y="1394"/>
                    <a:pt x="1227" y="1411"/>
                    <a:pt x="1248" y="1424"/>
                  </a:cubicBezTo>
                  <a:cubicBezTo>
                    <a:pt x="1259" y="1430"/>
                    <a:pt x="1268" y="1435"/>
                    <a:pt x="1274" y="1439"/>
                  </a:cubicBezTo>
                  <a:cubicBezTo>
                    <a:pt x="1280" y="1442"/>
                    <a:pt x="1283" y="1444"/>
                    <a:pt x="1283" y="1444"/>
                  </a:cubicBezTo>
                  <a:cubicBezTo>
                    <a:pt x="1285" y="1446"/>
                    <a:pt x="1288" y="1445"/>
                    <a:pt x="1289" y="1443"/>
                  </a:cubicBezTo>
                  <a:cubicBezTo>
                    <a:pt x="1289" y="1442"/>
                    <a:pt x="1289" y="1442"/>
                    <a:pt x="1289" y="1441"/>
                  </a:cubicBezTo>
                  <a:cubicBezTo>
                    <a:pt x="1289" y="1440"/>
                    <a:pt x="1289" y="1439"/>
                    <a:pt x="1289" y="1439"/>
                  </a:cubicBezTo>
                  <a:cubicBezTo>
                    <a:pt x="1289" y="1438"/>
                    <a:pt x="1288" y="1438"/>
                    <a:pt x="1288" y="1438"/>
                  </a:cubicBezTo>
                  <a:cubicBezTo>
                    <a:pt x="1288" y="1438"/>
                    <a:pt x="1288" y="1438"/>
                    <a:pt x="1288" y="1438"/>
                  </a:cubicBezTo>
                  <a:cubicBezTo>
                    <a:pt x="1287" y="1437"/>
                    <a:pt x="1287" y="1437"/>
                    <a:pt x="1286" y="1436"/>
                  </a:cubicBezTo>
                  <a:cubicBezTo>
                    <a:pt x="1280" y="1432"/>
                    <a:pt x="1257" y="1419"/>
                    <a:pt x="1228" y="1401"/>
                  </a:cubicBezTo>
                  <a:cubicBezTo>
                    <a:pt x="1183" y="1374"/>
                    <a:pt x="1122" y="1337"/>
                    <a:pt x="1071" y="1305"/>
                  </a:cubicBezTo>
                  <a:cubicBezTo>
                    <a:pt x="1046" y="1290"/>
                    <a:pt x="1024" y="1276"/>
                    <a:pt x="1008" y="1265"/>
                  </a:cubicBezTo>
                  <a:cubicBezTo>
                    <a:pt x="1000" y="1260"/>
                    <a:pt x="993" y="1256"/>
                    <a:pt x="989" y="1253"/>
                  </a:cubicBezTo>
                  <a:cubicBezTo>
                    <a:pt x="987" y="1251"/>
                    <a:pt x="985" y="1250"/>
                    <a:pt x="984" y="1249"/>
                  </a:cubicBezTo>
                  <a:cubicBezTo>
                    <a:pt x="983" y="1248"/>
                    <a:pt x="983" y="1248"/>
                    <a:pt x="983" y="1248"/>
                  </a:cubicBezTo>
                  <a:cubicBezTo>
                    <a:pt x="983" y="1248"/>
                    <a:pt x="983" y="1248"/>
                    <a:pt x="983" y="1248"/>
                  </a:cubicBezTo>
                  <a:cubicBezTo>
                    <a:pt x="982" y="1249"/>
                    <a:pt x="982" y="1249"/>
                    <a:pt x="982" y="1249"/>
                  </a:cubicBezTo>
                  <a:cubicBezTo>
                    <a:pt x="983" y="1248"/>
                    <a:pt x="983" y="1248"/>
                    <a:pt x="983" y="1248"/>
                  </a:cubicBezTo>
                  <a:cubicBezTo>
                    <a:pt x="983" y="1248"/>
                    <a:pt x="983" y="1248"/>
                    <a:pt x="983" y="1248"/>
                  </a:cubicBezTo>
                  <a:cubicBezTo>
                    <a:pt x="982" y="1249"/>
                    <a:pt x="982" y="1249"/>
                    <a:pt x="982" y="1249"/>
                  </a:cubicBezTo>
                  <a:cubicBezTo>
                    <a:pt x="983" y="1248"/>
                    <a:pt x="983" y="1248"/>
                    <a:pt x="983" y="1248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3" y="1250"/>
                    <a:pt x="983" y="1250"/>
                    <a:pt x="983" y="1250"/>
                  </a:cubicBezTo>
                  <a:cubicBezTo>
                    <a:pt x="983" y="1249"/>
                    <a:pt x="983" y="1249"/>
                    <a:pt x="983" y="1248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3" y="1250"/>
                    <a:pt x="983" y="1250"/>
                    <a:pt x="983" y="1250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3" y="1252"/>
                    <a:pt x="983" y="1252"/>
                    <a:pt x="983" y="1252"/>
                  </a:cubicBezTo>
                  <a:cubicBezTo>
                    <a:pt x="983" y="1251"/>
                    <a:pt x="983" y="1251"/>
                    <a:pt x="983" y="1250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3" y="1252"/>
                    <a:pt x="983" y="1252"/>
                    <a:pt x="983" y="1252"/>
                  </a:cubicBezTo>
                  <a:cubicBezTo>
                    <a:pt x="983" y="1252"/>
                    <a:pt x="983" y="1252"/>
                    <a:pt x="983" y="1252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1" y="1254"/>
                    <a:pt x="981" y="1254"/>
                    <a:pt x="981" y="1254"/>
                  </a:cubicBezTo>
                  <a:cubicBezTo>
                    <a:pt x="981" y="1253"/>
                    <a:pt x="982" y="1253"/>
                    <a:pt x="983" y="1252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1" y="1254"/>
                    <a:pt x="981" y="1254"/>
                    <a:pt x="981" y="1254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0" y="1254"/>
                    <a:pt x="980" y="1254"/>
                    <a:pt x="980" y="1254"/>
                  </a:cubicBezTo>
                  <a:cubicBezTo>
                    <a:pt x="980" y="1254"/>
                    <a:pt x="980" y="1254"/>
                    <a:pt x="981" y="1254"/>
                  </a:cubicBezTo>
                  <a:cubicBezTo>
                    <a:pt x="980" y="1250"/>
                    <a:pt x="980" y="1250"/>
                    <a:pt x="980" y="1250"/>
                  </a:cubicBezTo>
                  <a:cubicBezTo>
                    <a:pt x="980" y="1254"/>
                    <a:pt x="980" y="1254"/>
                    <a:pt x="980" y="1254"/>
                  </a:cubicBezTo>
                  <a:cubicBezTo>
                    <a:pt x="980" y="1252"/>
                    <a:pt x="980" y="1252"/>
                    <a:pt x="980" y="1252"/>
                  </a:cubicBezTo>
                  <a:cubicBezTo>
                    <a:pt x="980" y="1254"/>
                    <a:pt x="980" y="1254"/>
                    <a:pt x="980" y="1254"/>
                  </a:cubicBezTo>
                  <a:cubicBezTo>
                    <a:pt x="980" y="1254"/>
                    <a:pt x="980" y="1254"/>
                    <a:pt x="980" y="1254"/>
                  </a:cubicBezTo>
                  <a:cubicBezTo>
                    <a:pt x="980" y="1252"/>
                    <a:pt x="980" y="1252"/>
                    <a:pt x="980" y="1252"/>
                  </a:cubicBezTo>
                  <a:cubicBezTo>
                    <a:pt x="980" y="1254"/>
                    <a:pt x="980" y="1254"/>
                    <a:pt x="980" y="1254"/>
                  </a:cubicBezTo>
                  <a:cubicBezTo>
                    <a:pt x="980" y="1254"/>
                    <a:pt x="980" y="1254"/>
                    <a:pt x="980" y="1254"/>
                  </a:cubicBezTo>
                  <a:cubicBezTo>
                    <a:pt x="980" y="1254"/>
                    <a:pt x="980" y="1254"/>
                    <a:pt x="981" y="1254"/>
                  </a:cubicBezTo>
                  <a:cubicBezTo>
                    <a:pt x="985" y="1256"/>
                    <a:pt x="994" y="1260"/>
                    <a:pt x="1004" y="1266"/>
                  </a:cubicBezTo>
                  <a:cubicBezTo>
                    <a:pt x="1043" y="1287"/>
                    <a:pt x="1116" y="1329"/>
                    <a:pt x="1179" y="1366"/>
                  </a:cubicBezTo>
                  <a:cubicBezTo>
                    <a:pt x="1211" y="1384"/>
                    <a:pt x="1240" y="1401"/>
                    <a:pt x="1261" y="1414"/>
                  </a:cubicBezTo>
                  <a:cubicBezTo>
                    <a:pt x="1272" y="1420"/>
                    <a:pt x="1281" y="1425"/>
                    <a:pt x="1287" y="1429"/>
                  </a:cubicBezTo>
                  <a:cubicBezTo>
                    <a:pt x="1293" y="1432"/>
                    <a:pt x="1296" y="1434"/>
                    <a:pt x="1296" y="1434"/>
                  </a:cubicBezTo>
                  <a:cubicBezTo>
                    <a:pt x="1298" y="1436"/>
                    <a:pt x="1300" y="1435"/>
                    <a:pt x="1302" y="1433"/>
                  </a:cubicBezTo>
                  <a:cubicBezTo>
                    <a:pt x="1303" y="1431"/>
                    <a:pt x="1302" y="1429"/>
                    <a:pt x="1300" y="1428"/>
                  </a:cubicBezTo>
                  <a:cubicBezTo>
                    <a:pt x="990" y="1234"/>
                    <a:pt x="990" y="1234"/>
                    <a:pt x="990" y="1234"/>
                  </a:cubicBezTo>
                  <a:cubicBezTo>
                    <a:pt x="990" y="1233"/>
                    <a:pt x="988" y="1233"/>
                    <a:pt x="987" y="1234"/>
                  </a:cubicBezTo>
                  <a:cubicBezTo>
                    <a:pt x="986" y="1234"/>
                    <a:pt x="986" y="1234"/>
                    <a:pt x="985" y="1235"/>
                  </a:cubicBezTo>
                  <a:cubicBezTo>
                    <a:pt x="984" y="1236"/>
                    <a:pt x="984" y="1237"/>
                    <a:pt x="984" y="1238"/>
                  </a:cubicBezTo>
                  <a:cubicBezTo>
                    <a:pt x="985" y="1239"/>
                    <a:pt x="985" y="1240"/>
                    <a:pt x="986" y="1241"/>
                  </a:cubicBezTo>
                  <a:cubicBezTo>
                    <a:pt x="986" y="1241"/>
                    <a:pt x="1109" y="1317"/>
                    <a:pt x="1234" y="1393"/>
                  </a:cubicBezTo>
                  <a:cubicBezTo>
                    <a:pt x="1296" y="1431"/>
                    <a:pt x="1359" y="1469"/>
                    <a:pt x="1408" y="1497"/>
                  </a:cubicBezTo>
                  <a:cubicBezTo>
                    <a:pt x="1433" y="1512"/>
                    <a:pt x="1453" y="1524"/>
                    <a:pt x="1469" y="1532"/>
                  </a:cubicBezTo>
                  <a:cubicBezTo>
                    <a:pt x="1477" y="1536"/>
                    <a:pt x="1483" y="1539"/>
                    <a:pt x="1488" y="1542"/>
                  </a:cubicBezTo>
                  <a:cubicBezTo>
                    <a:pt x="1490" y="1543"/>
                    <a:pt x="1492" y="1544"/>
                    <a:pt x="1494" y="1544"/>
                  </a:cubicBezTo>
                  <a:cubicBezTo>
                    <a:pt x="1495" y="1545"/>
                    <a:pt x="1496" y="1545"/>
                    <a:pt x="1496" y="1545"/>
                  </a:cubicBezTo>
                  <a:cubicBezTo>
                    <a:pt x="1497" y="1545"/>
                    <a:pt x="1498" y="1545"/>
                    <a:pt x="1499" y="1546"/>
                  </a:cubicBezTo>
                  <a:cubicBezTo>
                    <a:pt x="1499" y="1545"/>
                    <a:pt x="1500" y="1545"/>
                    <a:pt x="1500" y="1545"/>
                  </a:cubicBezTo>
                  <a:cubicBezTo>
                    <a:pt x="1501" y="1545"/>
                    <a:pt x="1502" y="1544"/>
                    <a:pt x="1503" y="1543"/>
                  </a:cubicBezTo>
                  <a:cubicBezTo>
                    <a:pt x="1503" y="1543"/>
                    <a:pt x="1503" y="1543"/>
                    <a:pt x="1503" y="1543"/>
                  </a:cubicBezTo>
                  <a:cubicBezTo>
                    <a:pt x="1503" y="1543"/>
                    <a:pt x="1503" y="1542"/>
                    <a:pt x="1503" y="1541"/>
                  </a:cubicBezTo>
                  <a:cubicBezTo>
                    <a:pt x="1503" y="1539"/>
                    <a:pt x="1503" y="1539"/>
                    <a:pt x="1502" y="1538"/>
                  </a:cubicBezTo>
                  <a:cubicBezTo>
                    <a:pt x="1502" y="1536"/>
                    <a:pt x="1501" y="1535"/>
                    <a:pt x="1499" y="1534"/>
                  </a:cubicBezTo>
                  <a:cubicBezTo>
                    <a:pt x="1496" y="1531"/>
                    <a:pt x="1492" y="1527"/>
                    <a:pt x="1486" y="1523"/>
                  </a:cubicBezTo>
                  <a:cubicBezTo>
                    <a:pt x="1465" y="1507"/>
                    <a:pt x="1424" y="1482"/>
                    <a:pt x="1375" y="1451"/>
                  </a:cubicBezTo>
                  <a:cubicBezTo>
                    <a:pt x="1302" y="1406"/>
                    <a:pt x="1209" y="1351"/>
                    <a:pt x="1135" y="1307"/>
                  </a:cubicBezTo>
                  <a:cubicBezTo>
                    <a:pt x="1098" y="1285"/>
                    <a:pt x="1065" y="1265"/>
                    <a:pt x="1042" y="1251"/>
                  </a:cubicBezTo>
                  <a:cubicBezTo>
                    <a:pt x="1031" y="1244"/>
                    <a:pt x="1021" y="1239"/>
                    <a:pt x="1015" y="1235"/>
                  </a:cubicBezTo>
                  <a:cubicBezTo>
                    <a:pt x="1012" y="1233"/>
                    <a:pt x="1009" y="1231"/>
                    <a:pt x="1008" y="1230"/>
                  </a:cubicBezTo>
                  <a:cubicBezTo>
                    <a:pt x="1007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4" y="1231"/>
                    <a:pt x="1004" y="1231"/>
                    <a:pt x="1004" y="1231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4" y="1231"/>
                    <a:pt x="1004" y="1231"/>
                    <a:pt x="1004" y="1231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7" y="1230"/>
                    <a:pt x="1007" y="1230"/>
                    <a:pt x="1007" y="1230"/>
                  </a:cubicBezTo>
                  <a:cubicBezTo>
                    <a:pt x="1006" y="1229"/>
                    <a:pt x="1006" y="1229"/>
                    <a:pt x="1006" y="1229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7" y="1230"/>
                    <a:pt x="1007" y="1230"/>
                    <a:pt x="1007" y="1230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7" y="1231"/>
                    <a:pt x="1007" y="1231"/>
                    <a:pt x="1007" y="1231"/>
                  </a:cubicBezTo>
                  <a:cubicBezTo>
                    <a:pt x="1007" y="1230"/>
                    <a:pt x="1007" y="1230"/>
                    <a:pt x="1007" y="1230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7" y="1231"/>
                    <a:pt x="1007" y="1231"/>
                    <a:pt x="1007" y="1231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6" y="1233"/>
                    <a:pt x="1006" y="1233"/>
                    <a:pt x="1006" y="1233"/>
                  </a:cubicBezTo>
                  <a:cubicBezTo>
                    <a:pt x="1007" y="1233"/>
                    <a:pt x="1007" y="1232"/>
                    <a:pt x="1007" y="1231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6" y="1233"/>
                    <a:pt x="1006" y="1233"/>
                    <a:pt x="1006" y="1233"/>
                  </a:cubicBezTo>
                  <a:cubicBezTo>
                    <a:pt x="1003" y="1231"/>
                    <a:pt x="1003" y="1231"/>
                    <a:pt x="1003" y="1231"/>
                  </a:cubicBezTo>
                  <a:cubicBezTo>
                    <a:pt x="1001" y="1235"/>
                    <a:pt x="1001" y="1235"/>
                    <a:pt x="1001" y="1235"/>
                  </a:cubicBezTo>
                  <a:cubicBezTo>
                    <a:pt x="1001" y="1235"/>
                    <a:pt x="1182" y="1346"/>
                    <a:pt x="1365" y="1458"/>
                  </a:cubicBezTo>
                  <a:cubicBezTo>
                    <a:pt x="1457" y="1514"/>
                    <a:pt x="1549" y="1570"/>
                    <a:pt x="1619" y="1612"/>
                  </a:cubicBezTo>
                  <a:cubicBezTo>
                    <a:pt x="1654" y="1633"/>
                    <a:pt x="1684" y="1651"/>
                    <a:pt x="1705" y="1663"/>
                  </a:cubicBezTo>
                  <a:cubicBezTo>
                    <a:pt x="1716" y="1669"/>
                    <a:pt x="1724" y="1674"/>
                    <a:pt x="1731" y="1677"/>
                  </a:cubicBezTo>
                  <a:cubicBezTo>
                    <a:pt x="1734" y="1679"/>
                    <a:pt x="1736" y="1680"/>
                    <a:pt x="1738" y="1681"/>
                  </a:cubicBezTo>
                  <a:cubicBezTo>
                    <a:pt x="1739" y="1681"/>
                    <a:pt x="1740" y="1682"/>
                    <a:pt x="1741" y="1682"/>
                  </a:cubicBezTo>
                  <a:cubicBezTo>
                    <a:pt x="1741" y="1682"/>
                    <a:pt x="1742" y="1682"/>
                    <a:pt x="1742" y="1682"/>
                  </a:cubicBezTo>
                  <a:cubicBezTo>
                    <a:pt x="1742" y="1682"/>
                    <a:pt x="1743" y="1683"/>
                    <a:pt x="1743" y="1683"/>
                  </a:cubicBezTo>
                  <a:cubicBezTo>
                    <a:pt x="1744" y="1683"/>
                    <a:pt x="1744" y="1683"/>
                    <a:pt x="1745" y="1682"/>
                  </a:cubicBezTo>
                  <a:cubicBezTo>
                    <a:pt x="1746" y="1682"/>
                    <a:pt x="1746" y="1682"/>
                    <a:pt x="1747" y="1681"/>
                  </a:cubicBezTo>
                  <a:cubicBezTo>
                    <a:pt x="1747" y="1681"/>
                    <a:pt x="1747" y="1681"/>
                    <a:pt x="1747" y="1681"/>
                  </a:cubicBezTo>
                  <a:cubicBezTo>
                    <a:pt x="1748" y="1680"/>
                    <a:pt x="1748" y="1679"/>
                    <a:pt x="1748" y="1678"/>
                  </a:cubicBezTo>
                  <a:cubicBezTo>
                    <a:pt x="1748" y="1676"/>
                    <a:pt x="1747" y="1675"/>
                    <a:pt x="1747" y="1675"/>
                  </a:cubicBezTo>
                  <a:cubicBezTo>
                    <a:pt x="1746" y="1673"/>
                    <a:pt x="1744" y="1671"/>
                    <a:pt x="1742" y="1669"/>
                  </a:cubicBezTo>
                  <a:cubicBezTo>
                    <a:pt x="1738" y="1665"/>
                    <a:pt x="1732" y="1660"/>
                    <a:pt x="1723" y="1654"/>
                  </a:cubicBezTo>
                  <a:cubicBezTo>
                    <a:pt x="1692" y="1632"/>
                    <a:pt x="1632" y="1593"/>
                    <a:pt x="1560" y="1548"/>
                  </a:cubicBezTo>
                  <a:cubicBezTo>
                    <a:pt x="1342" y="1412"/>
                    <a:pt x="1013" y="1217"/>
                    <a:pt x="1013" y="1217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4" y="1223"/>
                    <a:pt x="1014" y="1223"/>
                    <a:pt x="1014" y="1223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2" y="1224"/>
                    <a:pt x="1012" y="1224"/>
                    <a:pt x="1012" y="1224"/>
                  </a:cubicBezTo>
                  <a:cubicBezTo>
                    <a:pt x="1013" y="1224"/>
                    <a:pt x="1014" y="1224"/>
                    <a:pt x="1014" y="1223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2" y="1224"/>
                    <a:pt x="1012" y="1224"/>
                    <a:pt x="1012" y="1224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1" y="1225"/>
                    <a:pt x="1011" y="1225"/>
                    <a:pt x="1011" y="1225"/>
                  </a:cubicBezTo>
                  <a:cubicBezTo>
                    <a:pt x="1011" y="1225"/>
                    <a:pt x="1012" y="1225"/>
                    <a:pt x="1012" y="1224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1" y="1225"/>
                    <a:pt x="1011" y="1225"/>
                    <a:pt x="1011" y="1225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0" y="1224"/>
                    <a:pt x="1010" y="1224"/>
                    <a:pt x="1010" y="1224"/>
                  </a:cubicBezTo>
                  <a:cubicBezTo>
                    <a:pt x="1010" y="1224"/>
                    <a:pt x="1010" y="1225"/>
                    <a:pt x="1011" y="1225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10" y="1224"/>
                    <a:pt x="1010" y="1224"/>
                    <a:pt x="1010" y="1224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09" y="1224"/>
                    <a:pt x="1009" y="1224"/>
                    <a:pt x="1009" y="1224"/>
                  </a:cubicBezTo>
                  <a:cubicBezTo>
                    <a:pt x="1010" y="1224"/>
                    <a:pt x="1010" y="1224"/>
                    <a:pt x="1010" y="1224"/>
                  </a:cubicBezTo>
                  <a:cubicBezTo>
                    <a:pt x="1011" y="1221"/>
                    <a:pt x="1011" y="1221"/>
                    <a:pt x="1011" y="1221"/>
                  </a:cubicBezTo>
                  <a:cubicBezTo>
                    <a:pt x="1009" y="1224"/>
                    <a:pt x="1009" y="1224"/>
                    <a:pt x="1009" y="1224"/>
                  </a:cubicBezTo>
                  <a:cubicBezTo>
                    <a:pt x="1010" y="1224"/>
                    <a:pt x="1010" y="1224"/>
                    <a:pt x="1010" y="1224"/>
                  </a:cubicBezTo>
                  <a:cubicBezTo>
                    <a:pt x="1009" y="1224"/>
                    <a:pt x="1009" y="1224"/>
                    <a:pt x="1009" y="1224"/>
                  </a:cubicBezTo>
                  <a:cubicBezTo>
                    <a:pt x="1009" y="1224"/>
                    <a:pt x="1009" y="1224"/>
                    <a:pt x="1009" y="1224"/>
                  </a:cubicBezTo>
                  <a:cubicBezTo>
                    <a:pt x="1010" y="1224"/>
                    <a:pt x="1010" y="1224"/>
                    <a:pt x="1010" y="1224"/>
                  </a:cubicBezTo>
                  <a:cubicBezTo>
                    <a:pt x="1009" y="1224"/>
                    <a:pt x="1009" y="1224"/>
                    <a:pt x="1009" y="1224"/>
                  </a:cubicBezTo>
                  <a:cubicBezTo>
                    <a:pt x="1009" y="1224"/>
                    <a:pt x="1010" y="1225"/>
                    <a:pt x="1011" y="1225"/>
                  </a:cubicBezTo>
                  <a:cubicBezTo>
                    <a:pt x="1016" y="1228"/>
                    <a:pt x="1033" y="1239"/>
                    <a:pt x="1060" y="1255"/>
                  </a:cubicBezTo>
                  <a:cubicBezTo>
                    <a:pt x="1152" y="1313"/>
                    <a:pt x="1355" y="1442"/>
                    <a:pt x="1539" y="1557"/>
                  </a:cubicBezTo>
                  <a:cubicBezTo>
                    <a:pt x="1631" y="1614"/>
                    <a:pt x="1719" y="1668"/>
                    <a:pt x="1785" y="1707"/>
                  </a:cubicBezTo>
                  <a:cubicBezTo>
                    <a:pt x="1818" y="1727"/>
                    <a:pt x="1846" y="1743"/>
                    <a:pt x="1866" y="1754"/>
                  </a:cubicBezTo>
                  <a:cubicBezTo>
                    <a:pt x="1876" y="1760"/>
                    <a:pt x="1885" y="1764"/>
                    <a:pt x="1891" y="1767"/>
                  </a:cubicBezTo>
                  <a:cubicBezTo>
                    <a:pt x="1895" y="1768"/>
                    <a:pt x="1897" y="1770"/>
                    <a:pt x="1900" y="1770"/>
                  </a:cubicBezTo>
                  <a:cubicBezTo>
                    <a:pt x="1901" y="1771"/>
                    <a:pt x="1902" y="1771"/>
                    <a:pt x="1903" y="1771"/>
                  </a:cubicBezTo>
                  <a:cubicBezTo>
                    <a:pt x="1904" y="1772"/>
                    <a:pt x="1904" y="1772"/>
                    <a:pt x="1905" y="1772"/>
                  </a:cubicBezTo>
                  <a:cubicBezTo>
                    <a:pt x="1906" y="1772"/>
                    <a:pt x="1907" y="1772"/>
                    <a:pt x="1908" y="1772"/>
                  </a:cubicBezTo>
                  <a:cubicBezTo>
                    <a:pt x="1908" y="1771"/>
                    <a:pt x="1909" y="1771"/>
                    <a:pt x="1910" y="1770"/>
                  </a:cubicBezTo>
                  <a:cubicBezTo>
                    <a:pt x="1910" y="1770"/>
                    <a:pt x="1910" y="1770"/>
                    <a:pt x="1910" y="1770"/>
                  </a:cubicBezTo>
                  <a:cubicBezTo>
                    <a:pt x="1910" y="1769"/>
                    <a:pt x="1911" y="1768"/>
                    <a:pt x="1911" y="1767"/>
                  </a:cubicBezTo>
                  <a:cubicBezTo>
                    <a:pt x="1911" y="1765"/>
                    <a:pt x="1910" y="1764"/>
                    <a:pt x="1909" y="1763"/>
                  </a:cubicBezTo>
                  <a:cubicBezTo>
                    <a:pt x="1908" y="1761"/>
                    <a:pt x="1906" y="1760"/>
                    <a:pt x="1904" y="1757"/>
                  </a:cubicBezTo>
                  <a:cubicBezTo>
                    <a:pt x="1899" y="1753"/>
                    <a:pt x="1891" y="1748"/>
                    <a:pt x="1881" y="1741"/>
                  </a:cubicBezTo>
                  <a:cubicBezTo>
                    <a:pt x="1844" y="1715"/>
                    <a:pt x="1771" y="1670"/>
                    <a:pt x="1684" y="1618"/>
                  </a:cubicBezTo>
                  <a:cubicBezTo>
                    <a:pt x="1553" y="1539"/>
                    <a:pt x="1388" y="1443"/>
                    <a:pt x="1255" y="1363"/>
                  </a:cubicBezTo>
                  <a:cubicBezTo>
                    <a:pt x="1189" y="1323"/>
                    <a:pt x="1131" y="1288"/>
                    <a:pt x="1090" y="1261"/>
                  </a:cubicBezTo>
                  <a:cubicBezTo>
                    <a:pt x="1069" y="1248"/>
                    <a:pt x="1053" y="1237"/>
                    <a:pt x="1042" y="1228"/>
                  </a:cubicBezTo>
                  <a:cubicBezTo>
                    <a:pt x="1036" y="1224"/>
                    <a:pt x="1032" y="1221"/>
                    <a:pt x="1029" y="1218"/>
                  </a:cubicBezTo>
                  <a:cubicBezTo>
                    <a:pt x="1027" y="1217"/>
                    <a:pt x="1026" y="1216"/>
                    <a:pt x="1026" y="1215"/>
                  </a:cubicBezTo>
                  <a:cubicBezTo>
                    <a:pt x="1025" y="1214"/>
                    <a:pt x="1025" y="1214"/>
                    <a:pt x="1025" y="1214"/>
                  </a:cubicBezTo>
                  <a:cubicBezTo>
                    <a:pt x="1025" y="1214"/>
                    <a:pt x="1025" y="1214"/>
                    <a:pt x="1025" y="1214"/>
                  </a:cubicBezTo>
                  <a:cubicBezTo>
                    <a:pt x="1025" y="1214"/>
                    <a:pt x="1025" y="1214"/>
                    <a:pt x="1025" y="1214"/>
                  </a:cubicBezTo>
                  <a:cubicBezTo>
                    <a:pt x="1025" y="1214"/>
                    <a:pt x="1025" y="1214"/>
                    <a:pt x="1025" y="1214"/>
                  </a:cubicBezTo>
                  <a:cubicBezTo>
                    <a:pt x="1025" y="1214"/>
                    <a:pt x="1025" y="1214"/>
                    <a:pt x="1025" y="1214"/>
                  </a:cubicBezTo>
                  <a:cubicBezTo>
                    <a:pt x="1025" y="1214"/>
                    <a:pt x="1025" y="1214"/>
                    <a:pt x="1025" y="1214"/>
                  </a:cubicBezTo>
                  <a:cubicBezTo>
                    <a:pt x="1024" y="1215"/>
                    <a:pt x="1024" y="1215"/>
                    <a:pt x="1024" y="1215"/>
                  </a:cubicBezTo>
                  <a:cubicBezTo>
                    <a:pt x="1026" y="1215"/>
                    <a:pt x="1026" y="1215"/>
                    <a:pt x="1026" y="1215"/>
                  </a:cubicBezTo>
                  <a:cubicBezTo>
                    <a:pt x="1026" y="1215"/>
                    <a:pt x="1025" y="1214"/>
                    <a:pt x="1025" y="1214"/>
                  </a:cubicBezTo>
                  <a:cubicBezTo>
                    <a:pt x="1024" y="1215"/>
                    <a:pt x="1024" y="1215"/>
                    <a:pt x="1024" y="1215"/>
                  </a:cubicBezTo>
                  <a:cubicBezTo>
                    <a:pt x="1026" y="1215"/>
                    <a:pt x="1026" y="1215"/>
                    <a:pt x="1026" y="1215"/>
                  </a:cubicBezTo>
                  <a:cubicBezTo>
                    <a:pt x="1023" y="1215"/>
                    <a:pt x="1023" y="1215"/>
                    <a:pt x="1023" y="1215"/>
                  </a:cubicBezTo>
                  <a:cubicBezTo>
                    <a:pt x="1025" y="1217"/>
                    <a:pt x="1025" y="1217"/>
                    <a:pt x="1025" y="1217"/>
                  </a:cubicBezTo>
                  <a:cubicBezTo>
                    <a:pt x="1025" y="1216"/>
                    <a:pt x="1026" y="1216"/>
                    <a:pt x="1026" y="1215"/>
                  </a:cubicBezTo>
                  <a:cubicBezTo>
                    <a:pt x="1023" y="1215"/>
                    <a:pt x="1023" y="1215"/>
                    <a:pt x="1023" y="1215"/>
                  </a:cubicBezTo>
                  <a:cubicBezTo>
                    <a:pt x="1025" y="1217"/>
                    <a:pt x="1025" y="1217"/>
                    <a:pt x="1025" y="1217"/>
                  </a:cubicBezTo>
                  <a:cubicBezTo>
                    <a:pt x="1022" y="1215"/>
                    <a:pt x="1022" y="1215"/>
                    <a:pt x="1022" y="1215"/>
                  </a:cubicBezTo>
                  <a:cubicBezTo>
                    <a:pt x="1020" y="1218"/>
                    <a:pt x="1020" y="1218"/>
                    <a:pt x="1020" y="1218"/>
                  </a:cubicBezTo>
                  <a:cubicBezTo>
                    <a:pt x="1020" y="1218"/>
                    <a:pt x="1253" y="1363"/>
                    <a:pt x="1489" y="1507"/>
                  </a:cubicBezTo>
                  <a:cubicBezTo>
                    <a:pt x="1608" y="1580"/>
                    <a:pt x="1727" y="1652"/>
                    <a:pt x="1818" y="1707"/>
                  </a:cubicBezTo>
                  <a:cubicBezTo>
                    <a:pt x="1863" y="1734"/>
                    <a:pt x="1901" y="1756"/>
                    <a:pt x="1929" y="1772"/>
                  </a:cubicBezTo>
                  <a:cubicBezTo>
                    <a:pt x="1943" y="1780"/>
                    <a:pt x="1955" y="1786"/>
                    <a:pt x="1963" y="1791"/>
                  </a:cubicBezTo>
                  <a:cubicBezTo>
                    <a:pt x="1967" y="1793"/>
                    <a:pt x="1970" y="1794"/>
                    <a:pt x="1973" y="1796"/>
                  </a:cubicBezTo>
                  <a:cubicBezTo>
                    <a:pt x="1974" y="1796"/>
                    <a:pt x="1975" y="1797"/>
                    <a:pt x="1976" y="1797"/>
                  </a:cubicBezTo>
                  <a:cubicBezTo>
                    <a:pt x="1977" y="1797"/>
                    <a:pt x="1978" y="1798"/>
                    <a:pt x="1980" y="1798"/>
                  </a:cubicBezTo>
                  <a:cubicBezTo>
                    <a:pt x="1980" y="1798"/>
                    <a:pt x="1980" y="1798"/>
                    <a:pt x="1981" y="1797"/>
                  </a:cubicBezTo>
                  <a:cubicBezTo>
                    <a:pt x="1982" y="1797"/>
                    <a:pt x="1983" y="1797"/>
                    <a:pt x="1983" y="1796"/>
                  </a:cubicBezTo>
                  <a:cubicBezTo>
                    <a:pt x="1983" y="1796"/>
                    <a:pt x="1983" y="1796"/>
                    <a:pt x="1983" y="1796"/>
                  </a:cubicBezTo>
                  <a:cubicBezTo>
                    <a:pt x="1984" y="1795"/>
                    <a:pt x="1984" y="1794"/>
                    <a:pt x="1984" y="1793"/>
                  </a:cubicBezTo>
                  <a:cubicBezTo>
                    <a:pt x="1984" y="1791"/>
                    <a:pt x="1984" y="1790"/>
                    <a:pt x="1983" y="1789"/>
                  </a:cubicBezTo>
                  <a:cubicBezTo>
                    <a:pt x="1982" y="1787"/>
                    <a:pt x="1980" y="1785"/>
                    <a:pt x="1977" y="1782"/>
                  </a:cubicBezTo>
                  <a:cubicBezTo>
                    <a:pt x="1972" y="1777"/>
                    <a:pt x="1964" y="1771"/>
                    <a:pt x="1953" y="1764"/>
                  </a:cubicBezTo>
                  <a:cubicBezTo>
                    <a:pt x="1913" y="1735"/>
                    <a:pt x="1836" y="1688"/>
                    <a:pt x="1742" y="1632"/>
                  </a:cubicBezTo>
                  <a:cubicBezTo>
                    <a:pt x="1603" y="1548"/>
                    <a:pt x="1427" y="1445"/>
                    <a:pt x="1286" y="1361"/>
                  </a:cubicBezTo>
                  <a:cubicBezTo>
                    <a:pt x="1215" y="1319"/>
                    <a:pt x="1153" y="1281"/>
                    <a:pt x="1109" y="1253"/>
                  </a:cubicBezTo>
                  <a:cubicBezTo>
                    <a:pt x="1087" y="1239"/>
                    <a:pt x="1069" y="1227"/>
                    <a:pt x="1057" y="1218"/>
                  </a:cubicBezTo>
                  <a:cubicBezTo>
                    <a:pt x="1051" y="1214"/>
                    <a:pt x="1047" y="1210"/>
                    <a:pt x="1044" y="1208"/>
                  </a:cubicBezTo>
                  <a:cubicBezTo>
                    <a:pt x="1042" y="1206"/>
                    <a:pt x="1041" y="1205"/>
                    <a:pt x="1041" y="1204"/>
                  </a:cubicBezTo>
                  <a:cubicBezTo>
                    <a:pt x="1040" y="1204"/>
                    <a:pt x="1040" y="1204"/>
                    <a:pt x="1040" y="1204"/>
                  </a:cubicBezTo>
                  <a:cubicBezTo>
                    <a:pt x="1040" y="1204"/>
                    <a:pt x="1040" y="1204"/>
                    <a:pt x="1040" y="1204"/>
                  </a:cubicBezTo>
                  <a:cubicBezTo>
                    <a:pt x="1038" y="1204"/>
                    <a:pt x="1038" y="1204"/>
                    <a:pt x="1038" y="1204"/>
                  </a:cubicBezTo>
                  <a:cubicBezTo>
                    <a:pt x="1040" y="1204"/>
                    <a:pt x="1040" y="1204"/>
                    <a:pt x="1040" y="1204"/>
                  </a:cubicBezTo>
                  <a:cubicBezTo>
                    <a:pt x="1040" y="1204"/>
                    <a:pt x="1040" y="1204"/>
                    <a:pt x="1040" y="1204"/>
                  </a:cubicBezTo>
                  <a:cubicBezTo>
                    <a:pt x="1038" y="1204"/>
                    <a:pt x="1038" y="1204"/>
                    <a:pt x="1038" y="1204"/>
                  </a:cubicBezTo>
                  <a:cubicBezTo>
                    <a:pt x="1040" y="1204"/>
                    <a:pt x="1040" y="1204"/>
                    <a:pt x="1040" y="1204"/>
                  </a:cubicBezTo>
                  <a:cubicBezTo>
                    <a:pt x="1037" y="1204"/>
                    <a:pt x="1037" y="1204"/>
                    <a:pt x="1037" y="1204"/>
                  </a:cubicBezTo>
                  <a:cubicBezTo>
                    <a:pt x="1040" y="1206"/>
                    <a:pt x="1040" y="1206"/>
                    <a:pt x="1040" y="1206"/>
                  </a:cubicBezTo>
                  <a:cubicBezTo>
                    <a:pt x="1040" y="1205"/>
                    <a:pt x="1040" y="1205"/>
                    <a:pt x="1040" y="1204"/>
                  </a:cubicBezTo>
                  <a:cubicBezTo>
                    <a:pt x="1037" y="1204"/>
                    <a:pt x="1037" y="1204"/>
                    <a:pt x="1037" y="1204"/>
                  </a:cubicBezTo>
                  <a:cubicBezTo>
                    <a:pt x="1040" y="1206"/>
                    <a:pt x="1040" y="1206"/>
                    <a:pt x="1040" y="1206"/>
                  </a:cubicBezTo>
                  <a:cubicBezTo>
                    <a:pt x="1040" y="1206"/>
                    <a:pt x="1040" y="1206"/>
                    <a:pt x="1040" y="1206"/>
                  </a:cubicBezTo>
                  <a:cubicBezTo>
                    <a:pt x="1038" y="1205"/>
                    <a:pt x="1038" y="1205"/>
                    <a:pt x="1038" y="1205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40" y="1207"/>
                    <a:pt x="1040" y="1206"/>
                  </a:cubicBezTo>
                  <a:cubicBezTo>
                    <a:pt x="1038" y="1205"/>
                    <a:pt x="1038" y="1205"/>
                    <a:pt x="1038" y="1205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8" y="1206"/>
                    <a:pt x="1038" y="1206"/>
                    <a:pt x="1038" y="1206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8" y="1206"/>
                    <a:pt x="1038" y="1206"/>
                    <a:pt x="1038" y="1206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39" y="1207"/>
                    <a:pt x="1039" y="1207"/>
                    <a:pt x="1039" y="1207"/>
                  </a:cubicBezTo>
                  <a:cubicBezTo>
                    <a:pt x="1040" y="1207"/>
                    <a:pt x="1042" y="1207"/>
                    <a:pt x="1045" y="1208"/>
                  </a:cubicBezTo>
                  <a:cubicBezTo>
                    <a:pt x="1051" y="1210"/>
                    <a:pt x="1060" y="1214"/>
                    <a:pt x="1071" y="1220"/>
                  </a:cubicBezTo>
                  <a:cubicBezTo>
                    <a:pt x="1114" y="1242"/>
                    <a:pt x="1192" y="1289"/>
                    <a:pt x="1283" y="1346"/>
                  </a:cubicBezTo>
                  <a:cubicBezTo>
                    <a:pt x="1421" y="1432"/>
                    <a:pt x="1592" y="1542"/>
                    <a:pt x="1731" y="1631"/>
                  </a:cubicBezTo>
                  <a:cubicBezTo>
                    <a:pt x="1801" y="1675"/>
                    <a:pt x="1862" y="1714"/>
                    <a:pt x="1907" y="1742"/>
                  </a:cubicBezTo>
                  <a:cubicBezTo>
                    <a:pt x="1930" y="1756"/>
                    <a:pt x="1948" y="1767"/>
                    <a:pt x="1962" y="1775"/>
                  </a:cubicBezTo>
                  <a:cubicBezTo>
                    <a:pt x="1968" y="1779"/>
                    <a:pt x="1974" y="1782"/>
                    <a:pt x="1978" y="1784"/>
                  </a:cubicBezTo>
                  <a:cubicBezTo>
                    <a:pt x="1980" y="1785"/>
                    <a:pt x="1982" y="1786"/>
                    <a:pt x="1983" y="1786"/>
                  </a:cubicBezTo>
                  <a:cubicBezTo>
                    <a:pt x="1984" y="1787"/>
                    <a:pt x="1984" y="1787"/>
                    <a:pt x="1985" y="1787"/>
                  </a:cubicBezTo>
                  <a:cubicBezTo>
                    <a:pt x="1986" y="1787"/>
                    <a:pt x="1986" y="1787"/>
                    <a:pt x="1987" y="1787"/>
                  </a:cubicBezTo>
                  <a:cubicBezTo>
                    <a:pt x="1988" y="1787"/>
                    <a:pt x="1988" y="1787"/>
                    <a:pt x="1989" y="1787"/>
                  </a:cubicBezTo>
                  <a:cubicBezTo>
                    <a:pt x="1990" y="1787"/>
                    <a:pt x="1991" y="1786"/>
                    <a:pt x="1991" y="1785"/>
                  </a:cubicBezTo>
                  <a:cubicBezTo>
                    <a:pt x="1992" y="1785"/>
                    <a:pt x="1992" y="1783"/>
                    <a:pt x="1992" y="1782"/>
                  </a:cubicBezTo>
                  <a:cubicBezTo>
                    <a:pt x="1991" y="1781"/>
                    <a:pt x="1991" y="1780"/>
                    <a:pt x="1990" y="1780"/>
                  </a:cubicBezTo>
                  <a:cubicBezTo>
                    <a:pt x="1043" y="1188"/>
                    <a:pt x="1043" y="1188"/>
                    <a:pt x="1043" y="1188"/>
                  </a:cubicBezTo>
                  <a:cubicBezTo>
                    <a:pt x="1041" y="1192"/>
                    <a:pt x="1041" y="1192"/>
                    <a:pt x="1041" y="1192"/>
                  </a:cubicBezTo>
                  <a:cubicBezTo>
                    <a:pt x="1044" y="1194"/>
                    <a:pt x="1044" y="1194"/>
                    <a:pt x="1044" y="1194"/>
                  </a:cubicBezTo>
                  <a:cubicBezTo>
                    <a:pt x="1042" y="1192"/>
                    <a:pt x="1042" y="1192"/>
                    <a:pt x="1042" y="1192"/>
                  </a:cubicBezTo>
                  <a:cubicBezTo>
                    <a:pt x="1043" y="1195"/>
                    <a:pt x="1043" y="1195"/>
                    <a:pt x="1043" y="1195"/>
                  </a:cubicBezTo>
                  <a:cubicBezTo>
                    <a:pt x="1043" y="1195"/>
                    <a:pt x="1044" y="1194"/>
                    <a:pt x="1044" y="1194"/>
                  </a:cubicBezTo>
                  <a:cubicBezTo>
                    <a:pt x="1042" y="1192"/>
                    <a:pt x="1042" y="1192"/>
                    <a:pt x="1042" y="1192"/>
                  </a:cubicBezTo>
                  <a:cubicBezTo>
                    <a:pt x="1043" y="1195"/>
                    <a:pt x="1043" y="1195"/>
                    <a:pt x="1043" y="1195"/>
                  </a:cubicBezTo>
                  <a:cubicBezTo>
                    <a:pt x="1042" y="1193"/>
                    <a:pt x="1042" y="1193"/>
                    <a:pt x="1042" y="1193"/>
                  </a:cubicBezTo>
                  <a:cubicBezTo>
                    <a:pt x="1042" y="1195"/>
                    <a:pt x="1042" y="1195"/>
                    <a:pt x="1042" y="1195"/>
                  </a:cubicBezTo>
                  <a:cubicBezTo>
                    <a:pt x="1043" y="1195"/>
                    <a:pt x="1043" y="1195"/>
                    <a:pt x="1043" y="1195"/>
                  </a:cubicBezTo>
                  <a:cubicBezTo>
                    <a:pt x="1042" y="1193"/>
                    <a:pt x="1042" y="1193"/>
                    <a:pt x="1042" y="1193"/>
                  </a:cubicBezTo>
                  <a:cubicBezTo>
                    <a:pt x="1042" y="1195"/>
                    <a:pt x="1042" y="1195"/>
                    <a:pt x="1042" y="1195"/>
                  </a:cubicBezTo>
                  <a:cubicBezTo>
                    <a:pt x="1042" y="1195"/>
                    <a:pt x="1042" y="1195"/>
                    <a:pt x="1042" y="1195"/>
                  </a:cubicBezTo>
                  <a:cubicBezTo>
                    <a:pt x="1043" y="1195"/>
                    <a:pt x="1045" y="1195"/>
                    <a:pt x="1048" y="1196"/>
                  </a:cubicBezTo>
                  <a:cubicBezTo>
                    <a:pt x="1053" y="1198"/>
                    <a:pt x="1062" y="1202"/>
                    <a:pt x="1073" y="1208"/>
                  </a:cubicBezTo>
                  <a:cubicBezTo>
                    <a:pt x="1116" y="1230"/>
                    <a:pt x="1194" y="1277"/>
                    <a:pt x="1288" y="1334"/>
                  </a:cubicBezTo>
                  <a:cubicBezTo>
                    <a:pt x="1428" y="1420"/>
                    <a:pt x="1603" y="1531"/>
                    <a:pt x="1745" y="1620"/>
                  </a:cubicBezTo>
                  <a:cubicBezTo>
                    <a:pt x="1815" y="1664"/>
                    <a:pt x="1878" y="1703"/>
                    <a:pt x="1923" y="1731"/>
                  </a:cubicBezTo>
                  <a:cubicBezTo>
                    <a:pt x="1945" y="1746"/>
                    <a:pt x="1964" y="1757"/>
                    <a:pt x="1977" y="1764"/>
                  </a:cubicBezTo>
                  <a:cubicBezTo>
                    <a:pt x="1983" y="1768"/>
                    <a:pt x="1989" y="1771"/>
                    <a:pt x="1992" y="1773"/>
                  </a:cubicBezTo>
                  <a:cubicBezTo>
                    <a:pt x="1994" y="1774"/>
                    <a:pt x="1996" y="1775"/>
                    <a:pt x="1997" y="1776"/>
                  </a:cubicBezTo>
                  <a:cubicBezTo>
                    <a:pt x="1998" y="1776"/>
                    <a:pt x="1998" y="1776"/>
                    <a:pt x="1999" y="1777"/>
                  </a:cubicBezTo>
                  <a:cubicBezTo>
                    <a:pt x="1999" y="1777"/>
                    <a:pt x="2000" y="1777"/>
                    <a:pt x="2001" y="1777"/>
                  </a:cubicBezTo>
                  <a:cubicBezTo>
                    <a:pt x="2001" y="1777"/>
                    <a:pt x="2002" y="1777"/>
                    <a:pt x="2003" y="1777"/>
                  </a:cubicBezTo>
                  <a:cubicBezTo>
                    <a:pt x="2003" y="1777"/>
                    <a:pt x="2004" y="1776"/>
                    <a:pt x="2005" y="1775"/>
                  </a:cubicBezTo>
                  <a:cubicBezTo>
                    <a:pt x="2005" y="1774"/>
                    <a:pt x="2005" y="1773"/>
                    <a:pt x="2005" y="1772"/>
                  </a:cubicBezTo>
                  <a:cubicBezTo>
                    <a:pt x="2005" y="1771"/>
                    <a:pt x="2004" y="1770"/>
                    <a:pt x="2003" y="1769"/>
                  </a:cubicBezTo>
                  <a:cubicBezTo>
                    <a:pt x="2003" y="1769"/>
                    <a:pt x="2000" y="1767"/>
                    <a:pt x="1993" y="1763"/>
                  </a:cubicBezTo>
                  <a:cubicBezTo>
                    <a:pt x="1941" y="1733"/>
                    <a:pt x="1708" y="1596"/>
                    <a:pt x="1488" y="1463"/>
                  </a:cubicBezTo>
                  <a:cubicBezTo>
                    <a:pt x="1378" y="1396"/>
                    <a:pt x="1272" y="1330"/>
                    <a:pt x="1192" y="1279"/>
                  </a:cubicBezTo>
                  <a:cubicBezTo>
                    <a:pt x="1153" y="1253"/>
                    <a:pt x="1120" y="1231"/>
                    <a:pt x="1097" y="1214"/>
                  </a:cubicBezTo>
                  <a:cubicBezTo>
                    <a:pt x="1086" y="1206"/>
                    <a:pt x="1077" y="1199"/>
                    <a:pt x="1071" y="1194"/>
                  </a:cubicBezTo>
                  <a:cubicBezTo>
                    <a:pt x="1068" y="1191"/>
                    <a:pt x="1066" y="1189"/>
                    <a:pt x="1065" y="1187"/>
                  </a:cubicBezTo>
                  <a:cubicBezTo>
                    <a:pt x="1064" y="1186"/>
                    <a:pt x="1064" y="1186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2" y="1185"/>
                    <a:pt x="1062" y="1185"/>
                    <a:pt x="1062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2" y="1185"/>
                    <a:pt x="1062" y="1185"/>
                    <a:pt x="1062" y="1185"/>
                  </a:cubicBezTo>
                  <a:cubicBezTo>
                    <a:pt x="1063" y="1185"/>
                    <a:pt x="1063" y="1185"/>
                    <a:pt x="1063" y="1185"/>
                  </a:cubicBezTo>
                  <a:cubicBezTo>
                    <a:pt x="1061" y="1185"/>
                    <a:pt x="1061" y="1185"/>
                    <a:pt x="1061" y="1185"/>
                  </a:cubicBezTo>
                  <a:cubicBezTo>
                    <a:pt x="1063" y="1187"/>
                    <a:pt x="1063" y="1187"/>
                    <a:pt x="1063" y="1187"/>
                  </a:cubicBezTo>
                  <a:cubicBezTo>
                    <a:pt x="1063" y="1186"/>
                    <a:pt x="1063" y="1186"/>
                    <a:pt x="1063" y="1185"/>
                  </a:cubicBezTo>
                  <a:cubicBezTo>
                    <a:pt x="1061" y="1185"/>
                    <a:pt x="1061" y="1185"/>
                    <a:pt x="1061" y="1185"/>
                  </a:cubicBezTo>
                  <a:cubicBezTo>
                    <a:pt x="1063" y="1187"/>
                    <a:pt x="1063" y="1187"/>
                    <a:pt x="1063" y="1187"/>
                  </a:cubicBezTo>
                  <a:cubicBezTo>
                    <a:pt x="1059" y="1184"/>
                    <a:pt x="1059" y="1184"/>
                    <a:pt x="1059" y="1184"/>
                  </a:cubicBezTo>
                  <a:cubicBezTo>
                    <a:pt x="1057" y="1188"/>
                    <a:pt x="1057" y="1188"/>
                    <a:pt x="1057" y="1188"/>
                  </a:cubicBezTo>
                  <a:cubicBezTo>
                    <a:pt x="2011" y="1767"/>
                    <a:pt x="2011" y="1767"/>
                    <a:pt x="2011" y="1767"/>
                  </a:cubicBezTo>
                  <a:cubicBezTo>
                    <a:pt x="2012" y="1767"/>
                    <a:pt x="2013" y="1768"/>
                    <a:pt x="2014" y="1767"/>
                  </a:cubicBezTo>
                  <a:cubicBezTo>
                    <a:pt x="2015" y="1767"/>
                    <a:pt x="2016" y="1766"/>
                    <a:pt x="2017" y="1765"/>
                  </a:cubicBezTo>
                  <a:cubicBezTo>
                    <a:pt x="2017" y="1765"/>
                    <a:pt x="2018" y="1763"/>
                    <a:pt x="2017" y="1762"/>
                  </a:cubicBezTo>
                  <a:cubicBezTo>
                    <a:pt x="2017" y="1761"/>
                    <a:pt x="2016" y="1760"/>
                    <a:pt x="2015" y="1760"/>
                  </a:cubicBezTo>
                  <a:cubicBezTo>
                    <a:pt x="2015" y="1760"/>
                    <a:pt x="2012" y="1758"/>
                    <a:pt x="2005" y="1754"/>
                  </a:cubicBezTo>
                  <a:cubicBezTo>
                    <a:pt x="1953" y="1722"/>
                    <a:pt x="1720" y="1582"/>
                    <a:pt x="1500" y="1447"/>
                  </a:cubicBezTo>
                  <a:cubicBezTo>
                    <a:pt x="1390" y="1379"/>
                    <a:pt x="1283" y="1313"/>
                    <a:pt x="1204" y="1262"/>
                  </a:cubicBezTo>
                  <a:cubicBezTo>
                    <a:pt x="1164" y="1237"/>
                    <a:pt x="1131" y="1216"/>
                    <a:pt x="1109" y="1200"/>
                  </a:cubicBezTo>
                  <a:cubicBezTo>
                    <a:pt x="1097" y="1192"/>
                    <a:pt x="1088" y="1185"/>
                    <a:pt x="1082" y="1181"/>
                  </a:cubicBezTo>
                  <a:cubicBezTo>
                    <a:pt x="1079" y="1178"/>
                    <a:pt x="1077" y="1176"/>
                    <a:pt x="1076" y="1175"/>
                  </a:cubicBezTo>
                  <a:cubicBezTo>
                    <a:pt x="1075" y="1174"/>
                    <a:pt x="1075" y="1174"/>
                    <a:pt x="1074" y="1174"/>
                  </a:cubicBezTo>
                  <a:cubicBezTo>
                    <a:pt x="1074" y="1173"/>
                    <a:pt x="1074" y="1173"/>
                    <a:pt x="1074" y="1173"/>
                  </a:cubicBezTo>
                  <a:cubicBezTo>
                    <a:pt x="1074" y="1173"/>
                    <a:pt x="1074" y="1173"/>
                    <a:pt x="1074" y="1173"/>
                  </a:cubicBezTo>
                  <a:cubicBezTo>
                    <a:pt x="1072" y="1175"/>
                    <a:pt x="1072" y="1175"/>
                    <a:pt x="1072" y="1175"/>
                  </a:cubicBezTo>
                  <a:cubicBezTo>
                    <a:pt x="1075" y="1175"/>
                    <a:pt x="1075" y="1175"/>
                    <a:pt x="1075" y="1175"/>
                  </a:cubicBezTo>
                  <a:cubicBezTo>
                    <a:pt x="1075" y="1174"/>
                    <a:pt x="1074" y="1173"/>
                    <a:pt x="1074" y="1173"/>
                  </a:cubicBezTo>
                  <a:cubicBezTo>
                    <a:pt x="1072" y="1175"/>
                    <a:pt x="1072" y="1175"/>
                    <a:pt x="1072" y="1175"/>
                  </a:cubicBezTo>
                  <a:cubicBezTo>
                    <a:pt x="1075" y="1175"/>
                    <a:pt x="1075" y="1175"/>
                    <a:pt x="1075" y="1175"/>
                  </a:cubicBezTo>
                  <a:cubicBezTo>
                    <a:pt x="1071" y="1175"/>
                    <a:pt x="1071" y="1175"/>
                    <a:pt x="1071" y="1175"/>
                  </a:cubicBezTo>
                  <a:cubicBezTo>
                    <a:pt x="1074" y="1176"/>
                    <a:pt x="1074" y="1176"/>
                    <a:pt x="1074" y="1176"/>
                  </a:cubicBezTo>
                  <a:cubicBezTo>
                    <a:pt x="1074" y="1176"/>
                    <a:pt x="1075" y="1175"/>
                    <a:pt x="1075" y="1175"/>
                  </a:cubicBezTo>
                  <a:cubicBezTo>
                    <a:pt x="1071" y="1175"/>
                    <a:pt x="1071" y="1175"/>
                    <a:pt x="1071" y="1175"/>
                  </a:cubicBezTo>
                  <a:cubicBezTo>
                    <a:pt x="1074" y="1176"/>
                    <a:pt x="1074" y="1176"/>
                    <a:pt x="1074" y="1176"/>
                  </a:cubicBezTo>
                  <a:cubicBezTo>
                    <a:pt x="1071" y="1174"/>
                    <a:pt x="1071" y="1174"/>
                    <a:pt x="1071" y="1174"/>
                  </a:cubicBezTo>
                  <a:cubicBezTo>
                    <a:pt x="1069" y="1178"/>
                    <a:pt x="1069" y="1178"/>
                    <a:pt x="1069" y="1178"/>
                  </a:cubicBezTo>
                  <a:cubicBezTo>
                    <a:pt x="2026" y="1760"/>
                    <a:pt x="2026" y="1760"/>
                    <a:pt x="2026" y="1760"/>
                  </a:cubicBezTo>
                  <a:cubicBezTo>
                    <a:pt x="2028" y="1761"/>
                    <a:pt x="2030" y="1761"/>
                    <a:pt x="2032" y="1759"/>
                  </a:cubicBezTo>
                  <a:cubicBezTo>
                    <a:pt x="2032" y="1758"/>
                    <a:pt x="2032" y="1757"/>
                    <a:pt x="2032" y="1756"/>
                  </a:cubicBezTo>
                  <a:cubicBezTo>
                    <a:pt x="2032" y="1754"/>
                    <a:pt x="2032" y="1753"/>
                    <a:pt x="2031" y="1752"/>
                  </a:cubicBezTo>
                  <a:cubicBezTo>
                    <a:pt x="2030" y="1749"/>
                    <a:pt x="2028" y="1747"/>
                    <a:pt x="2025" y="1744"/>
                  </a:cubicBezTo>
                  <a:cubicBezTo>
                    <a:pt x="2020" y="1739"/>
                    <a:pt x="2012" y="1732"/>
                    <a:pt x="2001" y="1724"/>
                  </a:cubicBezTo>
                  <a:cubicBezTo>
                    <a:pt x="1961" y="1694"/>
                    <a:pt x="1884" y="1644"/>
                    <a:pt x="1790" y="1587"/>
                  </a:cubicBezTo>
                  <a:cubicBezTo>
                    <a:pt x="1650" y="1501"/>
                    <a:pt x="1473" y="1396"/>
                    <a:pt x="1332" y="1313"/>
                  </a:cubicBezTo>
                  <a:cubicBezTo>
                    <a:pt x="1261" y="1271"/>
                    <a:pt x="1199" y="1234"/>
                    <a:pt x="1155" y="1208"/>
                  </a:cubicBezTo>
                  <a:cubicBezTo>
                    <a:pt x="1133" y="1194"/>
                    <a:pt x="1115" y="1184"/>
                    <a:pt x="1103" y="1176"/>
                  </a:cubicBezTo>
                  <a:cubicBezTo>
                    <a:pt x="1097" y="1172"/>
                    <a:pt x="1092" y="1169"/>
                    <a:pt x="1089" y="1167"/>
                  </a:cubicBezTo>
                  <a:cubicBezTo>
                    <a:pt x="1088" y="1166"/>
                    <a:pt x="1087" y="1165"/>
                    <a:pt x="1086" y="1164"/>
                  </a:cubicBezTo>
                  <a:cubicBezTo>
                    <a:pt x="1085" y="1164"/>
                    <a:pt x="1085" y="1164"/>
                    <a:pt x="1085" y="1164"/>
                  </a:cubicBezTo>
                  <a:cubicBezTo>
                    <a:pt x="1084" y="1165"/>
                    <a:pt x="1084" y="1165"/>
                    <a:pt x="1084" y="1165"/>
                  </a:cubicBezTo>
                  <a:cubicBezTo>
                    <a:pt x="1086" y="1164"/>
                    <a:pt x="1086" y="1164"/>
                    <a:pt x="1086" y="1164"/>
                  </a:cubicBezTo>
                  <a:cubicBezTo>
                    <a:pt x="1085" y="1164"/>
                    <a:pt x="1085" y="1164"/>
                    <a:pt x="1085" y="1164"/>
                  </a:cubicBezTo>
                  <a:cubicBezTo>
                    <a:pt x="1084" y="1165"/>
                    <a:pt x="1084" y="1165"/>
                    <a:pt x="1084" y="1165"/>
                  </a:cubicBezTo>
                  <a:cubicBezTo>
                    <a:pt x="1086" y="1164"/>
                    <a:pt x="1086" y="1164"/>
                    <a:pt x="1086" y="1164"/>
                  </a:cubicBezTo>
                  <a:cubicBezTo>
                    <a:pt x="1083" y="1166"/>
                    <a:pt x="1083" y="1166"/>
                    <a:pt x="1083" y="1166"/>
                  </a:cubicBezTo>
                  <a:cubicBezTo>
                    <a:pt x="1086" y="1166"/>
                    <a:pt x="1086" y="1166"/>
                    <a:pt x="1086" y="1166"/>
                  </a:cubicBezTo>
                  <a:cubicBezTo>
                    <a:pt x="1086" y="1165"/>
                    <a:pt x="1086" y="1164"/>
                    <a:pt x="1086" y="1164"/>
                  </a:cubicBezTo>
                  <a:cubicBezTo>
                    <a:pt x="1083" y="1166"/>
                    <a:pt x="1083" y="1166"/>
                    <a:pt x="1083" y="1166"/>
                  </a:cubicBezTo>
                  <a:cubicBezTo>
                    <a:pt x="1086" y="1166"/>
                    <a:pt x="1086" y="1166"/>
                    <a:pt x="1086" y="1166"/>
                  </a:cubicBezTo>
                  <a:cubicBezTo>
                    <a:pt x="1082" y="1166"/>
                    <a:pt x="1082" y="1166"/>
                    <a:pt x="1082" y="1166"/>
                  </a:cubicBezTo>
                  <a:cubicBezTo>
                    <a:pt x="1086" y="1168"/>
                    <a:pt x="1086" y="1168"/>
                    <a:pt x="1086" y="1168"/>
                  </a:cubicBezTo>
                  <a:cubicBezTo>
                    <a:pt x="1086" y="1167"/>
                    <a:pt x="1086" y="1166"/>
                    <a:pt x="1086" y="1166"/>
                  </a:cubicBezTo>
                  <a:cubicBezTo>
                    <a:pt x="1082" y="1166"/>
                    <a:pt x="1082" y="1166"/>
                    <a:pt x="1082" y="1166"/>
                  </a:cubicBezTo>
                  <a:cubicBezTo>
                    <a:pt x="1086" y="1168"/>
                    <a:pt x="1086" y="1168"/>
                    <a:pt x="1086" y="1168"/>
                  </a:cubicBezTo>
                  <a:cubicBezTo>
                    <a:pt x="1082" y="1166"/>
                    <a:pt x="1082" y="1166"/>
                    <a:pt x="1082" y="1166"/>
                  </a:cubicBezTo>
                  <a:cubicBezTo>
                    <a:pt x="1080" y="1169"/>
                    <a:pt x="1080" y="1169"/>
                    <a:pt x="1080" y="1169"/>
                  </a:cubicBezTo>
                  <a:cubicBezTo>
                    <a:pt x="1080" y="1169"/>
                    <a:pt x="1310" y="1315"/>
                    <a:pt x="1544" y="1462"/>
                  </a:cubicBezTo>
                  <a:cubicBezTo>
                    <a:pt x="1662" y="1535"/>
                    <a:pt x="1780" y="1608"/>
                    <a:pt x="1871" y="1663"/>
                  </a:cubicBezTo>
                  <a:cubicBezTo>
                    <a:pt x="1917" y="1690"/>
                    <a:pt x="1956" y="1713"/>
                    <a:pt x="1984" y="1729"/>
                  </a:cubicBezTo>
                  <a:cubicBezTo>
                    <a:pt x="1998" y="1737"/>
                    <a:pt x="2010" y="1744"/>
                    <a:pt x="2019" y="1748"/>
                  </a:cubicBezTo>
                  <a:cubicBezTo>
                    <a:pt x="2023" y="1750"/>
                    <a:pt x="2027" y="1752"/>
                    <a:pt x="2030" y="1753"/>
                  </a:cubicBezTo>
                  <a:cubicBezTo>
                    <a:pt x="2031" y="1754"/>
                    <a:pt x="2033" y="1754"/>
                    <a:pt x="2034" y="1754"/>
                  </a:cubicBezTo>
                  <a:cubicBezTo>
                    <a:pt x="2035" y="1755"/>
                    <a:pt x="2036" y="1755"/>
                    <a:pt x="2037" y="1755"/>
                  </a:cubicBezTo>
                  <a:cubicBezTo>
                    <a:pt x="2038" y="1755"/>
                    <a:pt x="2038" y="1755"/>
                    <a:pt x="2039" y="1755"/>
                  </a:cubicBezTo>
                  <a:cubicBezTo>
                    <a:pt x="2040" y="1754"/>
                    <a:pt x="2041" y="1754"/>
                    <a:pt x="2042" y="1753"/>
                  </a:cubicBezTo>
                  <a:cubicBezTo>
                    <a:pt x="2042" y="1752"/>
                    <a:pt x="2042" y="1751"/>
                    <a:pt x="2042" y="1750"/>
                  </a:cubicBezTo>
                  <a:cubicBezTo>
                    <a:pt x="2042" y="1749"/>
                    <a:pt x="2041" y="1748"/>
                    <a:pt x="2040" y="1747"/>
                  </a:cubicBezTo>
                  <a:cubicBezTo>
                    <a:pt x="1668" y="1515"/>
                    <a:pt x="1668" y="1515"/>
                    <a:pt x="1668" y="1515"/>
                  </a:cubicBezTo>
                  <a:cubicBezTo>
                    <a:pt x="2047" y="1745"/>
                    <a:pt x="2047" y="1745"/>
                    <a:pt x="2047" y="1745"/>
                  </a:cubicBezTo>
                  <a:cubicBezTo>
                    <a:pt x="2049" y="1747"/>
                    <a:pt x="2052" y="1746"/>
                    <a:pt x="2053" y="1744"/>
                  </a:cubicBezTo>
                  <a:cubicBezTo>
                    <a:pt x="2053" y="1743"/>
                    <a:pt x="2054" y="1742"/>
                    <a:pt x="2054" y="1741"/>
                  </a:cubicBezTo>
                  <a:cubicBezTo>
                    <a:pt x="2054" y="1739"/>
                    <a:pt x="2053" y="1738"/>
                    <a:pt x="2052" y="1737"/>
                  </a:cubicBezTo>
                  <a:cubicBezTo>
                    <a:pt x="2051" y="1735"/>
                    <a:pt x="2049" y="1732"/>
                    <a:pt x="2046" y="1730"/>
                  </a:cubicBezTo>
                  <a:cubicBezTo>
                    <a:pt x="2041" y="1724"/>
                    <a:pt x="2033" y="1718"/>
                    <a:pt x="2022" y="1709"/>
                  </a:cubicBezTo>
                  <a:cubicBezTo>
                    <a:pt x="1981" y="1679"/>
                    <a:pt x="1904" y="1629"/>
                    <a:pt x="1809" y="1571"/>
                  </a:cubicBezTo>
                  <a:cubicBezTo>
                    <a:pt x="1668" y="1484"/>
                    <a:pt x="1490" y="1379"/>
                    <a:pt x="1348" y="1295"/>
                  </a:cubicBezTo>
                  <a:cubicBezTo>
                    <a:pt x="1277" y="1253"/>
                    <a:pt x="1214" y="1216"/>
                    <a:pt x="1170" y="1189"/>
                  </a:cubicBezTo>
                  <a:cubicBezTo>
                    <a:pt x="1147" y="1175"/>
                    <a:pt x="1130" y="1164"/>
                    <a:pt x="1117" y="1157"/>
                  </a:cubicBezTo>
                  <a:cubicBezTo>
                    <a:pt x="1111" y="1153"/>
                    <a:pt x="1106" y="1150"/>
                    <a:pt x="1103" y="1147"/>
                  </a:cubicBezTo>
                  <a:cubicBezTo>
                    <a:pt x="1102" y="1146"/>
                    <a:pt x="1101" y="1145"/>
                    <a:pt x="1100" y="1145"/>
                  </a:cubicBezTo>
                  <a:cubicBezTo>
                    <a:pt x="1099" y="1144"/>
                    <a:pt x="1099" y="1144"/>
                    <a:pt x="1099" y="1144"/>
                  </a:cubicBezTo>
                  <a:cubicBezTo>
                    <a:pt x="1098" y="1146"/>
                    <a:pt x="1098" y="1146"/>
                    <a:pt x="1098" y="1146"/>
                  </a:cubicBezTo>
                  <a:cubicBezTo>
                    <a:pt x="1100" y="1145"/>
                    <a:pt x="1100" y="1145"/>
                    <a:pt x="1100" y="1145"/>
                  </a:cubicBezTo>
                  <a:cubicBezTo>
                    <a:pt x="1099" y="1144"/>
                    <a:pt x="1099" y="1144"/>
                    <a:pt x="1099" y="1144"/>
                  </a:cubicBezTo>
                  <a:cubicBezTo>
                    <a:pt x="1098" y="1146"/>
                    <a:pt x="1098" y="1146"/>
                    <a:pt x="1098" y="1146"/>
                  </a:cubicBezTo>
                  <a:cubicBezTo>
                    <a:pt x="1100" y="1145"/>
                    <a:pt x="1100" y="1145"/>
                    <a:pt x="1100" y="1145"/>
                  </a:cubicBezTo>
                  <a:cubicBezTo>
                    <a:pt x="1097" y="1147"/>
                    <a:pt x="1097" y="1147"/>
                    <a:pt x="1097" y="1147"/>
                  </a:cubicBezTo>
                  <a:cubicBezTo>
                    <a:pt x="1100" y="1147"/>
                    <a:pt x="1100" y="1147"/>
                    <a:pt x="1100" y="1147"/>
                  </a:cubicBezTo>
                  <a:cubicBezTo>
                    <a:pt x="1100" y="1145"/>
                    <a:pt x="1100" y="1145"/>
                    <a:pt x="1100" y="1145"/>
                  </a:cubicBezTo>
                  <a:cubicBezTo>
                    <a:pt x="1097" y="1147"/>
                    <a:pt x="1097" y="1147"/>
                    <a:pt x="1097" y="1147"/>
                  </a:cubicBezTo>
                  <a:cubicBezTo>
                    <a:pt x="1100" y="1147"/>
                    <a:pt x="1100" y="1147"/>
                    <a:pt x="1100" y="1147"/>
                  </a:cubicBezTo>
                  <a:cubicBezTo>
                    <a:pt x="1096" y="1147"/>
                    <a:pt x="1096" y="1147"/>
                    <a:pt x="1096" y="1147"/>
                  </a:cubicBezTo>
                  <a:cubicBezTo>
                    <a:pt x="1100" y="1149"/>
                    <a:pt x="1100" y="1149"/>
                    <a:pt x="1100" y="1149"/>
                  </a:cubicBezTo>
                  <a:cubicBezTo>
                    <a:pt x="1100" y="1148"/>
                    <a:pt x="1100" y="1147"/>
                    <a:pt x="1100" y="1147"/>
                  </a:cubicBezTo>
                  <a:cubicBezTo>
                    <a:pt x="1096" y="1147"/>
                    <a:pt x="1096" y="1147"/>
                    <a:pt x="1096" y="1147"/>
                  </a:cubicBezTo>
                  <a:cubicBezTo>
                    <a:pt x="1100" y="1149"/>
                    <a:pt x="1100" y="1149"/>
                    <a:pt x="1100" y="1149"/>
                  </a:cubicBezTo>
                  <a:cubicBezTo>
                    <a:pt x="1100" y="1149"/>
                    <a:pt x="1100" y="1149"/>
                    <a:pt x="1100" y="1149"/>
                  </a:cubicBezTo>
                  <a:cubicBezTo>
                    <a:pt x="1098" y="1148"/>
                    <a:pt x="1098" y="1148"/>
                    <a:pt x="1098" y="1148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100" y="1149"/>
                  </a:cubicBezTo>
                  <a:cubicBezTo>
                    <a:pt x="1098" y="1148"/>
                    <a:pt x="1098" y="1148"/>
                    <a:pt x="1098" y="1148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099" y="1149"/>
                    <a:pt x="1099" y="1149"/>
                    <a:pt x="1099" y="1149"/>
                  </a:cubicBezTo>
                  <a:cubicBezTo>
                    <a:pt x="1100" y="1149"/>
                    <a:pt x="1103" y="1150"/>
                    <a:pt x="1106" y="1151"/>
                  </a:cubicBezTo>
                  <a:cubicBezTo>
                    <a:pt x="1112" y="1153"/>
                    <a:pt x="1121" y="1157"/>
                    <a:pt x="1133" y="1163"/>
                  </a:cubicBezTo>
                  <a:cubicBezTo>
                    <a:pt x="1177" y="1185"/>
                    <a:pt x="1255" y="1232"/>
                    <a:pt x="1347" y="1289"/>
                  </a:cubicBezTo>
                  <a:cubicBezTo>
                    <a:pt x="1486" y="1376"/>
                    <a:pt x="1658" y="1487"/>
                    <a:pt x="1799" y="1577"/>
                  </a:cubicBezTo>
                  <a:cubicBezTo>
                    <a:pt x="1869" y="1622"/>
                    <a:pt x="1931" y="1661"/>
                    <a:pt x="1978" y="1689"/>
                  </a:cubicBezTo>
                  <a:cubicBezTo>
                    <a:pt x="2001" y="1703"/>
                    <a:pt x="2020" y="1715"/>
                    <a:pt x="2034" y="1723"/>
                  </a:cubicBezTo>
                  <a:cubicBezTo>
                    <a:pt x="2041" y="1727"/>
                    <a:pt x="2047" y="1730"/>
                    <a:pt x="2052" y="1732"/>
                  </a:cubicBezTo>
                  <a:cubicBezTo>
                    <a:pt x="2054" y="1733"/>
                    <a:pt x="2056" y="1734"/>
                    <a:pt x="2058" y="1734"/>
                  </a:cubicBezTo>
                  <a:cubicBezTo>
                    <a:pt x="2059" y="1735"/>
                    <a:pt x="2061" y="1735"/>
                    <a:pt x="2062" y="1735"/>
                  </a:cubicBezTo>
                  <a:cubicBezTo>
                    <a:pt x="2063" y="1735"/>
                    <a:pt x="2064" y="1735"/>
                    <a:pt x="2064" y="1735"/>
                  </a:cubicBezTo>
                  <a:cubicBezTo>
                    <a:pt x="2065" y="1735"/>
                    <a:pt x="2066" y="1734"/>
                    <a:pt x="2067" y="1733"/>
                  </a:cubicBezTo>
                  <a:cubicBezTo>
                    <a:pt x="2067" y="1732"/>
                    <a:pt x="2068" y="1731"/>
                    <a:pt x="2067" y="1730"/>
                  </a:cubicBezTo>
                  <a:cubicBezTo>
                    <a:pt x="2067" y="1729"/>
                    <a:pt x="2067" y="1728"/>
                    <a:pt x="2066" y="1727"/>
                  </a:cubicBezTo>
                  <a:cubicBezTo>
                    <a:pt x="1118" y="1135"/>
                    <a:pt x="1118" y="1135"/>
                    <a:pt x="1118" y="1135"/>
                  </a:cubicBezTo>
                  <a:cubicBezTo>
                    <a:pt x="1116" y="1138"/>
                    <a:pt x="1116" y="1138"/>
                    <a:pt x="1116" y="1138"/>
                  </a:cubicBezTo>
                  <a:cubicBezTo>
                    <a:pt x="1119" y="1140"/>
                    <a:pt x="1119" y="1140"/>
                    <a:pt x="1119" y="1140"/>
                  </a:cubicBezTo>
                  <a:cubicBezTo>
                    <a:pt x="1116" y="1139"/>
                    <a:pt x="1116" y="1139"/>
                    <a:pt x="1116" y="1139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8" y="1142"/>
                    <a:pt x="1118" y="1141"/>
                    <a:pt x="1119" y="1140"/>
                  </a:cubicBezTo>
                  <a:cubicBezTo>
                    <a:pt x="1116" y="1139"/>
                    <a:pt x="1116" y="1139"/>
                    <a:pt x="1116" y="1139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0"/>
                    <a:pt x="1117" y="1140"/>
                    <a:pt x="1117" y="1140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0"/>
                    <a:pt x="1117" y="1140"/>
                    <a:pt x="1117" y="1140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1"/>
                    <a:pt x="1117" y="1141"/>
                    <a:pt x="1117" y="1141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1"/>
                    <a:pt x="1117" y="1141"/>
                    <a:pt x="1117" y="1141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7" y="1142"/>
                    <a:pt x="1117" y="1142"/>
                    <a:pt x="1117" y="1142"/>
                  </a:cubicBezTo>
                  <a:cubicBezTo>
                    <a:pt x="1118" y="1142"/>
                    <a:pt x="1120" y="1143"/>
                    <a:pt x="1123" y="1144"/>
                  </a:cubicBezTo>
                  <a:cubicBezTo>
                    <a:pt x="1135" y="1149"/>
                    <a:pt x="1158" y="1162"/>
                    <a:pt x="1189" y="1181"/>
                  </a:cubicBezTo>
                  <a:cubicBezTo>
                    <a:pt x="1298" y="1246"/>
                    <a:pt x="1509" y="1381"/>
                    <a:pt x="1696" y="1500"/>
                  </a:cubicBezTo>
                  <a:cubicBezTo>
                    <a:pt x="1790" y="1559"/>
                    <a:pt x="1878" y="1615"/>
                    <a:pt x="1945" y="1655"/>
                  </a:cubicBezTo>
                  <a:cubicBezTo>
                    <a:pt x="1979" y="1675"/>
                    <a:pt x="2007" y="1692"/>
                    <a:pt x="2028" y="1703"/>
                  </a:cubicBezTo>
                  <a:cubicBezTo>
                    <a:pt x="2039" y="1709"/>
                    <a:pt x="2048" y="1714"/>
                    <a:pt x="2054" y="1717"/>
                  </a:cubicBezTo>
                  <a:cubicBezTo>
                    <a:pt x="2058" y="1718"/>
                    <a:pt x="2061" y="1719"/>
                    <a:pt x="2063" y="1720"/>
                  </a:cubicBezTo>
                  <a:cubicBezTo>
                    <a:pt x="2066" y="1721"/>
                    <a:pt x="2068" y="1722"/>
                    <a:pt x="2070" y="1722"/>
                  </a:cubicBezTo>
                  <a:cubicBezTo>
                    <a:pt x="2071" y="1722"/>
                    <a:pt x="2071" y="1722"/>
                    <a:pt x="2072" y="1721"/>
                  </a:cubicBezTo>
                  <a:cubicBezTo>
                    <a:pt x="2073" y="1721"/>
                    <a:pt x="2074" y="1720"/>
                    <a:pt x="2075" y="1719"/>
                  </a:cubicBezTo>
                  <a:cubicBezTo>
                    <a:pt x="2075" y="1718"/>
                    <a:pt x="2076" y="1717"/>
                    <a:pt x="2075" y="1716"/>
                  </a:cubicBezTo>
                  <a:cubicBezTo>
                    <a:pt x="2075" y="1715"/>
                    <a:pt x="2074" y="1714"/>
                    <a:pt x="2074" y="1714"/>
                  </a:cubicBezTo>
                  <a:cubicBezTo>
                    <a:pt x="1127" y="1122"/>
                    <a:pt x="1127" y="1122"/>
                    <a:pt x="1127" y="1122"/>
                  </a:cubicBezTo>
                  <a:cubicBezTo>
                    <a:pt x="1124" y="1125"/>
                    <a:pt x="1124" y="1125"/>
                    <a:pt x="1124" y="1125"/>
                  </a:cubicBezTo>
                  <a:cubicBezTo>
                    <a:pt x="1128" y="1127"/>
                    <a:pt x="1128" y="1127"/>
                    <a:pt x="1128" y="1127"/>
                  </a:cubicBezTo>
                  <a:cubicBezTo>
                    <a:pt x="1125" y="1126"/>
                    <a:pt x="1125" y="1126"/>
                    <a:pt x="1125" y="1126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7" y="1129"/>
                    <a:pt x="1127" y="1128"/>
                    <a:pt x="1128" y="1127"/>
                  </a:cubicBezTo>
                  <a:cubicBezTo>
                    <a:pt x="1125" y="1126"/>
                    <a:pt x="1125" y="1126"/>
                    <a:pt x="1125" y="1126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7"/>
                    <a:pt x="1126" y="1127"/>
                    <a:pt x="1126" y="1127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7"/>
                    <a:pt x="1126" y="1127"/>
                    <a:pt x="1126" y="1127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8"/>
                    <a:pt x="1126" y="1128"/>
                    <a:pt x="1126" y="1128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8"/>
                    <a:pt x="1126" y="1128"/>
                    <a:pt x="1126" y="1128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9"/>
                    <a:pt x="1126" y="1129"/>
                    <a:pt x="1126" y="1129"/>
                  </a:cubicBezTo>
                  <a:cubicBezTo>
                    <a:pt x="1126" y="1129"/>
                    <a:pt x="1127" y="1129"/>
                    <a:pt x="1127" y="1129"/>
                  </a:cubicBezTo>
                  <a:cubicBezTo>
                    <a:pt x="1131" y="1130"/>
                    <a:pt x="1138" y="1133"/>
                    <a:pt x="1148" y="1138"/>
                  </a:cubicBezTo>
                  <a:cubicBezTo>
                    <a:pt x="1185" y="1157"/>
                    <a:pt x="1261" y="1202"/>
                    <a:pt x="1353" y="1260"/>
                  </a:cubicBezTo>
                  <a:cubicBezTo>
                    <a:pt x="1492" y="1345"/>
                    <a:pt x="1669" y="1458"/>
                    <a:pt x="1814" y="1549"/>
                  </a:cubicBezTo>
                  <a:cubicBezTo>
                    <a:pt x="1887" y="1594"/>
                    <a:pt x="1951" y="1635"/>
                    <a:pt x="1999" y="1663"/>
                  </a:cubicBezTo>
                  <a:cubicBezTo>
                    <a:pt x="2023" y="1678"/>
                    <a:pt x="2042" y="1689"/>
                    <a:pt x="2057" y="1697"/>
                  </a:cubicBezTo>
                  <a:cubicBezTo>
                    <a:pt x="2064" y="1701"/>
                    <a:pt x="2070" y="1704"/>
                    <a:pt x="2074" y="1707"/>
                  </a:cubicBezTo>
                  <a:cubicBezTo>
                    <a:pt x="2076" y="1708"/>
                    <a:pt x="2078" y="1709"/>
                    <a:pt x="2080" y="1709"/>
                  </a:cubicBezTo>
                  <a:cubicBezTo>
                    <a:pt x="2081" y="1709"/>
                    <a:pt x="2081" y="1710"/>
                    <a:pt x="2082" y="1710"/>
                  </a:cubicBezTo>
                  <a:cubicBezTo>
                    <a:pt x="2083" y="1710"/>
                    <a:pt x="2084" y="1710"/>
                    <a:pt x="2084" y="1710"/>
                  </a:cubicBezTo>
                  <a:cubicBezTo>
                    <a:pt x="2085" y="1710"/>
                    <a:pt x="2086" y="1710"/>
                    <a:pt x="2086" y="1710"/>
                  </a:cubicBezTo>
                  <a:cubicBezTo>
                    <a:pt x="2087" y="1710"/>
                    <a:pt x="2088" y="1709"/>
                    <a:pt x="2089" y="1708"/>
                  </a:cubicBezTo>
                  <a:cubicBezTo>
                    <a:pt x="2089" y="1708"/>
                    <a:pt x="2089" y="1708"/>
                    <a:pt x="2089" y="1708"/>
                  </a:cubicBezTo>
                  <a:cubicBezTo>
                    <a:pt x="2089" y="1707"/>
                    <a:pt x="2089" y="1706"/>
                    <a:pt x="2089" y="1705"/>
                  </a:cubicBezTo>
                  <a:cubicBezTo>
                    <a:pt x="2089" y="1703"/>
                    <a:pt x="2089" y="1702"/>
                    <a:pt x="2088" y="1701"/>
                  </a:cubicBezTo>
                  <a:cubicBezTo>
                    <a:pt x="2087" y="1698"/>
                    <a:pt x="2085" y="1696"/>
                    <a:pt x="2082" y="1693"/>
                  </a:cubicBezTo>
                  <a:cubicBezTo>
                    <a:pt x="2077" y="1688"/>
                    <a:pt x="2069" y="1681"/>
                    <a:pt x="2058" y="1673"/>
                  </a:cubicBezTo>
                  <a:cubicBezTo>
                    <a:pt x="2018" y="1642"/>
                    <a:pt x="1941" y="1592"/>
                    <a:pt x="1847" y="1533"/>
                  </a:cubicBezTo>
                  <a:cubicBezTo>
                    <a:pt x="1567" y="1358"/>
                    <a:pt x="1141" y="1112"/>
                    <a:pt x="1141" y="1112"/>
                  </a:cubicBezTo>
                  <a:cubicBezTo>
                    <a:pt x="1139" y="1115"/>
                    <a:pt x="1139" y="1115"/>
                    <a:pt x="1139" y="1115"/>
                  </a:cubicBezTo>
                  <a:cubicBezTo>
                    <a:pt x="1143" y="1117"/>
                    <a:pt x="1143" y="1117"/>
                    <a:pt x="1143" y="1117"/>
                  </a:cubicBezTo>
                  <a:cubicBezTo>
                    <a:pt x="1141" y="1116"/>
                    <a:pt x="1141" y="1116"/>
                    <a:pt x="1141" y="1116"/>
                  </a:cubicBezTo>
                  <a:cubicBezTo>
                    <a:pt x="1142" y="1118"/>
                    <a:pt x="1142" y="1118"/>
                    <a:pt x="1142" y="1118"/>
                  </a:cubicBezTo>
                  <a:cubicBezTo>
                    <a:pt x="1142" y="1118"/>
                    <a:pt x="1143" y="1118"/>
                    <a:pt x="1143" y="1117"/>
                  </a:cubicBezTo>
                  <a:cubicBezTo>
                    <a:pt x="1141" y="1116"/>
                    <a:pt x="1141" y="1116"/>
                    <a:pt x="1141" y="1116"/>
                  </a:cubicBezTo>
                  <a:cubicBezTo>
                    <a:pt x="1142" y="1118"/>
                    <a:pt x="1142" y="1118"/>
                    <a:pt x="1142" y="1118"/>
                  </a:cubicBezTo>
                  <a:cubicBezTo>
                    <a:pt x="1142" y="1117"/>
                    <a:pt x="1142" y="1117"/>
                    <a:pt x="1142" y="1117"/>
                  </a:cubicBezTo>
                  <a:cubicBezTo>
                    <a:pt x="1142" y="1118"/>
                    <a:pt x="1142" y="1118"/>
                    <a:pt x="1142" y="1118"/>
                  </a:cubicBezTo>
                  <a:cubicBezTo>
                    <a:pt x="1142" y="1118"/>
                    <a:pt x="1142" y="1118"/>
                    <a:pt x="1142" y="1118"/>
                  </a:cubicBezTo>
                  <a:cubicBezTo>
                    <a:pt x="1142" y="1117"/>
                    <a:pt x="1142" y="1117"/>
                    <a:pt x="1142" y="1117"/>
                  </a:cubicBezTo>
                  <a:cubicBezTo>
                    <a:pt x="1142" y="1118"/>
                    <a:pt x="1142" y="1118"/>
                    <a:pt x="1142" y="1118"/>
                  </a:cubicBezTo>
                  <a:cubicBezTo>
                    <a:pt x="1142" y="1118"/>
                    <a:pt x="1142" y="1118"/>
                    <a:pt x="1143" y="1118"/>
                  </a:cubicBezTo>
                  <a:cubicBezTo>
                    <a:pt x="1144" y="1118"/>
                    <a:pt x="1146" y="1118"/>
                    <a:pt x="1149" y="1119"/>
                  </a:cubicBezTo>
                  <a:cubicBezTo>
                    <a:pt x="1156" y="1121"/>
                    <a:pt x="1165" y="1125"/>
                    <a:pt x="1177" y="1131"/>
                  </a:cubicBezTo>
                  <a:cubicBezTo>
                    <a:pt x="1220" y="1153"/>
                    <a:pt x="1297" y="1200"/>
                    <a:pt x="1388" y="1258"/>
                  </a:cubicBezTo>
                  <a:cubicBezTo>
                    <a:pt x="1525" y="1344"/>
                    <a:pt x="1694" y="1455"/>
                    <a:pt x="1833" y="1545"/>
                  </a:cubicBezTo>
                  <a:cubicBezTo>
                    <a:pt x="1903" y="1590"/>
                    <a:pt x="1965" y="1629"/>
                    <a:pt x="2012" y="1657"/>
                  </a:cubicBezTo>
                  <a:cubicBezTo>
                    <a:pt x="2035" y="1671"/>
                    <a:pt x="2054" y="1683"/>
                    <a:pt x="2069" y="1691"/>
                  </a:cubicBezTo>
                  <a:cubicBezTo>
                    <a:pt x="2077" y="1695"/>
                    <a:pt x="2083" y="1698"/>
                    <a:pt x="2088" y="1700"/>
                  </a:cubicBezTo>
                  <a:cubicBezTo>
                    <a:pt x="2090" y="1701"/>
                    <a:pt x="2093" y="1702"/>
                    <a:pt x="2094" y="1702"/>
                  </a:cubicBezTo>
                  <a:cubicBezTo>
                    <a:pt x="2096" y="1703"/>
                    <a:pt x="2098" y="1703"/>
                    <a:pt x="2100" y="1703"/>
                  </a:cubicBezTo>
                  <a:cubicBezTo>
                    <a:pt x="2101" y="1703"/>
                    <a:pt x="2101" y="1703"/>
                    <a:pt x="2102" y="1703"/>
                  </a:cubicBezTo>
                  <a:cubicBezTo>
                    <a:pt x="2103" y="1702"/>
                    <a:pt x="2104" y="1702"/>
                    <a:pt x="2105" y="1700"/>
                  </a:cubicBezTo>
                  <a:cubicBezTo>
                    <a:pt x="2106" y="1700"/>
                    <a:pt x="2106" y="1698"/>
                    <a:pt x="2106" y="1697"/>
                  </a:cubicBezTo>
                  <a:cubicBezTo>
                    <a:pt x="2105" y="1696"/>
                    <a:pt x="2105" y="1696"/>
                    <a:pt x="2104" y="1695"/>
                  </a:cubicBezTo>
                  <a:cubicBezTo>
                    <a:pt x="2104" y="1695"/>
                    <a:pt x="2100" y="1693"/>
                    <a:pt x="2093" y="1688"/>
                  </a:cubicBezTo>
                  <a:cubicBezTo>
                    <a:pt x="2041" y="1657"/>
                    <a:pt x="1806" y="1515"/>
                    <a:pt x="1585" y="1378"/>
                  </a:cubicBezTo>
                  <a:cubicBezTo>
                    <a:pt x="1474" y="1310"/>
                    <a:pt x="1366" y="1243"/>
                    <a:pt x="1286" y="1192"/>
                  </a:cubicBezTo>
                  <a:cubicBezTo>
                    <a:pt x="1246" y="1167"/>
                    <a:pt x="1213" y="1145"/>
                    <a:pt x="1190" y="1130"/>
                  </a:cubicBezTo>
                  <a:cubicBezTo>
                    <a:pt x="1179" y="1122"/>
                    <a:pt x="1170" y="1115"/>
                    <a:pt x="1164" y="1111"/>
                  </a:cubicBezTo>
                  <a:cubicBezTo>
                    <a:pt x="1161" y="1109"/>
                    <a:pt x="1159" y="1107"/>
                    <a:pt x="1157" y="1105"/>
                  </a:cubicBezTo>
                  <a:cubicBezTo>
                    <a:pt x="1157" y="1105"/>
                    <a:pt x="1156" y="1104"/>
                    <a:pt x="1156" y="1104"/>
                  </a:cubicBezTo>
                  <a:cubicBezTo>
                    <a:pt x="1156" y="1104"/>
                    <a:pt x="1156" y="1104"/>
                    <a:pt x="1156" y="1104"/>
                  </a:cubicBezTo>
                  <a:cubicBezTo>
                    <a:pt x="1155" y="1105"/>
                    <a:pt x="1155" y="1105"/>
                    <a:pt x="1155" y="1105"/>
                  </a:cubicBezTo>
                  <a:cubicBezTo>
                    <a:pt x="1156" y="1104"/>
                    <a:pt x="1156" y="1104"/>
                    <a:pt x="1156" y="1104"/>
                  </a:cubicBezTo>
                  <a:cubicBezTo>
                    <a:pt x="1156" y="1104"/>
                    <a:pt x="1156" y="1104"/>
                    <a:pt x="1156" y="1104"/>
                  </a:cubicBezTo>
                  <a:cubicBezTo>
                    <a:pt x="1155" y="1105"/>
                    <a:pt x="1155" y="1105"/>
                    <a:pt x="1155" y="1105"/>
                  </a:cubicBezTo>
                  <a:cubicBezTo>
                    <a:pt x="1156" y="1104"/>
                    <a:pt x="1156" y="1104"/>
                    <a:pt x="1156" y="1104"/>
                  </a:cubicBezTo>
                  <a:cubicBezTo>
                    <a:pt x="1153" y="1105"/>
                    <a:pt x="1153" y="1105"/>
                    <a:pt x="1153" y="1105"/>
                  </a:cubicBezTo>
                  <a:cubicBezTo>
                    <a:pt x="1156" y="1105"/>
                    <a:pt x="1156" y="1105"/>
                    <a:pt x="1156" y="1105"/>
                  </a:cubicBezTo>
                  <a:cubicBezTo>
                    <a:pt x="1156" y="1105"/>
                    <a:pt x="1156" y="1104"/>
                    <a:pt x="1156" y="1104"/>
                  </a:cubicBezTo>
                  <a:cubicBezTo>
                    <a:pt x="1153" y="1105"/>
                    <a:pt x="1153" y="1105"/>
                    <a:pt x="1153" y="1105"/>
                  </a:cubicBezTo>
                  <a:cubicBezTo>
                    <a:pt x="1156" y="1105"/>
                    <a:pt x="1156" y="1105"/>
                    <a:pt x="1156" y="1105"/>
                  </a:cubicBezTo>
                  <a:cubicBezTo>
                    <a:pt x="1153" y="1105"/>
                    <a:pt x="1153" y="1105"/>
                    <a:pt x="1153" y="1105"/>
                  </a:cubicBezTo>
                  <a:cubicBezTo>
                    <a:pt x="1156" y="1107"/>
                    <a:pt x="1156" y="1107"/>
                    <a:pt x="1156" y="1107"/>
                  </a:cubicBezTo>
                  <a:cubicBezTo>
                    <a:pt x="1156" y="1107"/>
                    <a:pt x="1156" y="1106"/>
                    <a:pt x="1156" y="1105"/>
                  </a:cubicBezTo>
                  <a:cubicBezTo>
                    <a:pt x="1153" y="1105"/>
                    <a:pt x="1153" y="1105"/>
                    <a:pt x="1153" y="1105"/>
                  </a:cubicBezTo>
                  <a:cubicBezTo>
                    <a:pt x="1156" y="1107"/>
                    <a:pt x="1156" y="1107"/>
                    <a:pt x="1156" y="1107"/>
                  </a:cubicBezTo>
                  <a:cubicBezTo>
                    <a:pt x="1152" y="1105"/>
                    <a:pt x="1152" y="1105"/>
                    <a:pt x="1152" y="1105"/>
                  </a:cubicBezTo>
                  <a:cubicBezTo>
                    <a:pt x="1150" y="1109"/>
                    <a:pt x="1150" y="1109"/>
                    <a:pt x="1150" y="1109"/>
                  </a:cubicBezTo>
                  <a:cubicBezTo>
                    <a:pt x="2112" y="1692"/>
                    <a:pt x="2112" y="1692"/>
                    <a:pt x="2112" y="1692"/>
                  </a:cubicBezTo>
                  <a:cubicBezTo>
                    <a:pt x="2114" y="1689"/>
                    <a:pt x="2114" y="1689"/>
                    <a:pt x="2114" y="1689"/>
                  </a:cubicBezTo>
                  <a:cubicBezTo>
                    <a:pt x="2116" y="1685"/>
                    <a:pt x="2116" y="1685"/>
                    <a:pt x="2116" y="1685"/>
                  </a:cubicBezTo>
                  <a:cubicBezTo>
                    <a:pt x="2116" y="1685"/>
                    <a:pt x="2112" y="1683"/>
                    <a:pt x="2105" y="1679"/>
                  </a:cubicBezTo>
                  <a:cubicBezTo>
                    <a:pt x="2053" y="1648"/>
                    <a:pt x="1818" y="1509"/>
                    <a:pt x="1596" y="1373"/>
                  </a:cubicBezTo>
                  <a:cubicBezTo>
                    <a:pt x="1485" y="1306"/>
                    <a:pt x="1377" y="1239"/>
                    <a:pt x="1297" y="1187"/>
                  </a:cubicBezTo>
                  <a:cubicBezTo>
                    <a:pt x="1258" y="1162"/>
                    <a:pt x="1224" y="1140"/>
                    <a:pt x="1202" y="1123"/>
                  </a:cubicBezTo>
                  <a:cubicBezTo>
                    <a:pt x="1190" y="1115"/>
                    <a:pt x="1181" y="1108"/>
                    <a:pt x="1175" y="1103"/>
                  </a:cubicBezTo>
                  <a:cubicBezTo>
                    <a:pt x="1172" y="1100"/>
                    <a:pt x="1170" y="1098"/>
                    <a:pt x="1168" y="1097"/>
                  </a:cubicBezTo>
                  <a:cubicBezTo>
                    <a:pt x="1168" y="1096"/>
                    <a:pt x="1167" y="1095"/>
                    <a:pt x="1167" y="1095"/>
                  </a:cubicBezTo>
                  <a:cubicBezTo>
                    <a:pt x="1167" y="1095"/>
                    <a:pt x="1167" y="1095"/>
                    <a:pt x="1167" y="1095"/>
                  </a:cubicBezTo>
                  <a:cubicBezTo>
                    <a:pt x="1167" y="1095"/>
                    <a:pt x="1167" y="1095"/>
                    <a:pt x="1167" y="1095"/>
                  </a:cubicBezTo>
                  <a:cubicBezTo>
                    <a:pt x="1165" y="1095"/>
                    <a:pt x="1165" y="1095"/>
                    <a:pt x="1165" y="1095"/>
                  </a:cubicBezTo>
                  <a:cubicBezTo>
                    <a:pt x="1167" y="1095"/>
                    <a:pt x="1167" y="1095"/>
                    <a:pt x="1167" y="1095"/>
                  </a:cubicBezTo>
                  <a:cubicBezTo>
                    <a:pt x="1167" y="1095"/>
                    <a:pt x="1167" y="1095"/>
                    <a:pt x="1167" y="1095"/>
                  </a:cubicBezTo>
                  <a:cubicBezTo>
                    <a:pt x="1165" y="1095"/>
                    <a:pt x="1165" y="1095"/>
                    <a:pt x="1165" y="1095"/>
                  </a:cubicBezTo>
                  <a:cubicBezTo>
                    <a:pt x="1167" y="1095"/>
                    <a:pt x="1167" y="1095"/>
                    <a:pt x="1167" y="1095"/>
                  </a:cubicBezTo>
                  <a:cubicBezTo>
                    <a:pt x="1164" y="1095"/>
                    <a:pt x="1164" y="1095"/>
                    <a:pt x="1164" y="1095"/>
                  </a:cubicBezTo>
                  <a:cubicBezTo>
                    <a:pt x="1167" y="1097"/>
                    <a:pt x="1167" y="1097"/>
                    <a:pt x="1167" y="1097"/>
                  </a:cubicBezTo>
                  <a:cubicBezTo>
                    <a:pt x="1167" y="1096"/>
                    <a:pt x="1167" y="1096"/>
                    <a:pt x="1167" y="1095"/>
                  </a:cubicBezTo>
                  <a:cubicBezTo>
                    <a:pt x="1164" y="1095"/>
                    <a:pt x="1164" y="1095"/>
                    <a:pt x="1164" y="1095"/>
                  </a:cubicBezTo>
                  <a:cubicBezTo>
                    <a:pt x="1167" y="1097"/>
                    <a:pt x="1167" y="1097"/>
                    <a:pt x="1167" y="1097"/>
                  </a:cubicBezTo>
                  <a:cubicBezTo>
                    <a:pt x="1167" y="1097"/>
                    <a:pt x="1167" y="1097"/>
                    <a:pt x="1167" y="1097"/>
                  </a:cubicBezTo>
                  <a:cubicBezTo>
                    <a:pt x="1163" y="1095"/>
                    <a:pt x="1163" y="1095"/>
                    <a:pt x="1163" y="1095"/>
                  </a:cubicBezTo>
                  <a:cubicBezTo>
                    <a:pt x="1165" y="1098"/>
                    <a:pt x="1165" y="1098"/>
                    <a:pt x="1165" y="1098"/>
                  </a:cubicBezTo>
                  <a:cubicBezTo>
                    <a:pt x="1165" y="1098"/>
                    <a:pt x="1166" y="1098"/>
                    <a:pt x="1167" y="1097"/>
                  </a:cubicBezTo>
                  <a:cubicBezTo>
                    <a:pt x="1163" y="1095"/>
                    <a:pt x="1163" y="1095"/>
                    <a:pt x="1163" y="1095"/>
                  </a:cubicBezTo>
                  <a:cubicBezTo>
                    <a:pt x="1165" y="1098"/>
                    <a:pt x="1165" y="1098"/>
                    <a:pt x="1165" y="1098"/>
                  </a:cubicBezTo>
                  <a:cubicBezTo>
                    <a:pt x="1163" y="1095"/>
                    <a:pt x="1163" y="1095"/>
                    <a:pt x="1163" y="1095"/>
                  </a:cubicBezTo>
                  <a:cubicBezTo>
                    <a:pt x="1163" y="1099"/>
                    <a:pt x="1163" y="1099"/>
                    <a:pt x="1163" y="1099"/>
                  </a:cubicBezTo>
                  <a:cubicBezTo>
                    <a:pt x="1164" y="1099"/>
                    <a:pt x="1164" y="1099"/>
                    <a:pt x="1165" y="1098"/>
                  </a:cubicBezTo>
                  <a:cubicBezTo>
                    <a:pt x="1163" y="1095"/>
                    <a:pt x="1163" y="1095"/>
                    <a:pt x="1163" y="1095"/>
                  </a:cubicBezTo>
                  <a:cubicBezTo>
                    <a:pt x="1163" y="1099"/>
                    <a:pt x="1163" y="1099"/>
                    <a:pt x="1163" y="1099"/>
                  </a:cubicBezTo>
                  <a:cubicBezTo>
                    <a:pt x="1163" y="1095"/>
                    <a:pt x="1163" y="1095"/>
                    <a:pt x="1163" y="1095"/>
                  </a:cubicBezTo>
                  <a:cubicBezTo>
                    <a:pt x="1163" y="1098"/>
                    <a:pt x="1163" y="1098"/>
                    <a:pt x="1163" y="1098"/>
                  </a:cubicBezTo>
                  <a:cubicBezTo>
                    <a:pt x="1163" y="1098"/>
                    <a:pt x="1163" y="1099"/>
                    <a:pt x="1163" y="1099"/>
                  </a:cubicBezTo>
                  <a:cubicBezTo>
                    <a:pt x="1163" y="1095"/>
                    <a:pt x="1163" y="1095"/>
                    <a:pt x="1163" y="1095"/>
                  </a:cubicBezTo>
                  <a:cubicBezTo>
                    <a:pt x="1163" y="1098"/>
                    <a:pt x="1163" y="1098"/>
                    <a:pt x="1163" y="1098"/>
                  </a:cubicBezTo>
                  <a:cubicBezTo>
                    <a:pt x="1163" y="1097"/>
                    <a:pt x="1163" y="1097"/>
                    <a:pt x="1163" y="1097"/>
                  </a:cubicBezTo>
                  <a:cubicBezTo>
                    <a:pt x="1163" y="1098"/>
                    <a:pt x="1163" y="1098"/>
                    <a:pt x="1163" y="1098"/>
                  </a:cubicBezTo>
                  <a:cubicBezTo>
                    <a:pt x="1163" y="1098"/>
                    <a:pt x="1163" y="1098"/>
                    <a:pt x="1163" y="1098"/>
                  </a:cubicBezTo>
                  <a:cubicBezTo>
                    <a:pt x="1163" y="1097"/>
                    <a:pt x="1163" y="1097"/>
                    <a:pt x="1163" y="1097"/>
                  </a:cubicBezTo>
                  <a:cubicBezTo>
                    <a:pt x="1163" y="1098"/>
                    <a:pt x="1163" y="1098"/>
                    <a:pt x="1163" y="1098"/>
                  </a:cubicBezTo>
                  <a:cubicBezTo>
                    <a:pt x="1163" y="1098"/>
                    <a:pt x="1163" y="1099"/>
                    <a:pt x="1164" y="1099"/>
                  </a:cubicBezTo>
                  <a:cubicBezTo>
                    <a:pt x="1167" y="1101"/>
                    <a:pt x="1174" y="1104"/>
                    <a:pt x="1183" y="1110"/>
                  </a:cubicBezTo>
                  <a:cubicBezTo>
                    <a:pt x="1255" y="1151"/>
                    <a:pt x="1491" y="1294"/>
                    <a:pt x="1708" y="1426"/>
                  </a:cubicBezTo>
                  <a:cubicBezTo>
                    <a:pt x="1817" y="1493"/>
                    <a:pt x="1921" y="1556"/>
                    <a:pt x="1998" y="1604"/>
                  </a:cubicBezTo>
                  <a:cubicBezTo>
                    <a:pt x="2037" y="1627"/>
                    <a:pt x="2068" y="1647"/>
                    <a:pt x="2090" y="1660"/>
                  </a:cubicBezTo>
                  <a:cubicBezTo>
                    <a:pt x="2113" y="1674"/>
                    <a:pt x="2125" y="1681"/>
                    <a:pt x="2125" y="1681"/>
                  </a:cubicBezTo>
                  <a:cubicBezTo>
                    <a:pt x="2127" y="1678"/>
                    <a:pt x="2127" y="1678"/>
                    <a:pt x="2127" y="1678"/>
                  </a:cubicBezTo>
                  <a:cubicBezTo>
                    <a:pt x="2129" y="1674"/>
                    <a:pt x="2129" y="1674"/>
                    <a:pt x="2129" y="1674"/>
                  </a:cubicBezTo>
                  <a:cubicBezTo>
                    <a:pt x="2129" y="1674"/>
                    <a:pt x="2125" y="1672"/>
                    <a:pt x="2118" y="1668"/>
                  </a:cubicBezTo>
                  <a:cubicBezTo>
                    <a:pt x="2066" y="1638"/>
                    <a:pt x="1831" y="1499"/>
                    <a:pt x="1610" y="1365"/>
                  </a:cubicBezTo>
                  <a:cubicBezTo>
                    <a:pt x="1499" y="1297"/>
                    <a:pt x="1391" y="1231"/>
                    <a:pt x="1311" y="1179"/>
                  </a:cubicBezTo>
                  <a:cubicBezTo>
                    <a:pt x="1271" y="1153"/>
                    <a:pt x="1238" y="1131"/>
                    <a:pt x="1216" y="1114"/>
                  </a:cubicBezTo>
                  <a:cubicBezTo>
                    <a:pt x="1204" y="1106"/>
                    <a:pt x="1195" y="1099"/>
                    <a:pt x="1189" y="1094"/>
                  </a:cubicBezTo>
                  <a:cubicBezTo>
                    <a:pt x="1186" y="1091"/>
                    <a:pt x="1184" y="1089"/>
                    <a:pt x="1183" y="1087"/>
                  </a:cubicBezTo>
                  <a:cubicBezTo>
                    <a:pt x="1182" y="1086"/>
                    <a:pt x="1181" y="1086"/>
                    <a:pt x="1181" y="1085"/>
                  </a:cubicBezTo>
                  <a:cubicBezTo>
                    <a:pt x="1181" y="1085"/>
                    <a:pt x="1181" y="1085"/>
                    <a:pt x="1181" y="1085"/>
                  </a:cubicBezTo>
                  <a:cubicBezTo>
                    <a:pt x="1180" y="1085"/>
                    <a:pt x="1180" y="1085"/>
                    <a:pt x="1180" y="1085"/>
                  </a:cubicBezTo>
                  <a:cubicBezTo>
                    <a:pt x="1181" y="1085"/>
                    <a:pt x="1181" y="1085"/>
                    <a:pt x="1181" y="1085"/>
                  </a:cubicBezTo>
                  <a:cubicBezTo>
                    <a:pt x="1181" y="1085"/>
                    <a:pt x="1181" y="1085"/>
                    <a:pt x="1181" y="1085"/>
                  </a:cubicBezTo>
                  <a:cubicBezTo>
                    <a:pt x="1180" y="1085"/>
                    <a:pt x="1180" y="1085"/>
                    <a:pt x="1180" y="1085"/>
                  </a:cubicBezTo>
                  <a:cubicBezTo>
                    <a:pt x="1181" y="1085"/>
                    <a:pt x="1181" y="1085"/>
                    <a:pt x="1181" y="1085"/>
                  </a:cubicBezTo>
                  <a:cubicBezTo>
                    <a:pt x="1179" y="1085"/>
                    <a:pt x="1179" y="1085"/>
                    <a:pt x="1179" y="1085"/>
                  </a:cubicBezTo>
                  <a:cubicBezTo>
                    <a:pt x="1181" y="1087"/>
                    <a:pt x="1181" y="1087"/>
                    <a:pt x="1181" y="1087"/>
                  </a:cubicBezTo>
                  <a:cubicBezTo>
                    <a:pt x="1181" y="1086"/>
                    <a:pt x="1181" y="1086"/>
                    <a:pt x="1181" y="1085"/>
                  </a:cubicBezTo>
                  <a:cubicBezTo>
                    <a:pt x="1179" y="1085"/>
                    <a:pt x="1179" y="1085"/>
                    <a:pt x="1179" y="1085"/>
                  </a:cubicBezTo>
                  <a:cubicBezTo>
                    <a:pt x="1181" y="1087"/>
                    <a:pt x="1181" y="1087"/>
                    <a:pt x="1181" y="1087"/>
                  </a:cubicBezTo>
                  <a:cubicBezTo>
                    <a:pt x="1177" y="1084"/>
                    <a:pt x="1177" y="1084"/>
                    <a:pt x="1177" y="1084"/>
                  </a:cubicBezTo>
                  <a:cubicBezTo>
                    <a:pt x="1175" y="1088"/>
                    <a:pt x="1175" y="1088"/>
                    <a:pt x="1175" y="1088"/>
                  </a:cubicBezTo>
                  <a:cubicBezTo>
                    <a:pt x="2136" y="1672"/>
                    <a:pt x="2136" y="1672"/>
                    <a:pt x="2136" y="1672"/>
                  </a:cubicBezTo>
                  <a:cubicBezTo>
                    <a:pt x="2138" y="1673"/>
                    <a:pt x="2140" y="1673"/>
                    <a:pt x="2141" y="1671"/>
                  </a:cubicBezTo>
                  <a:cubicBezTo>
                    <a:pt x="2142" y="1669"/>
                    <a:pt x="2142" y="1667"/>
                    <a:pt x="2140" y="1665"/>
                  </a:cubicBezTo>
                  <a:cubicBezTo>
                    <a:pt x="1691" y="1385"/>
                    <a:pt x="1691" y="1385"/>
                    <a:pt x="1691" y="1385"/>
                  </a:cubicBezTo>
                  <a:cubicBezTo>
                    <a:pt x="2150" y="1663"/>
                    <a:pt x="2150" y="1663"/>
                    <a:pt x="2150" y="1663"/>
                  </a:cubicBezTo>
                  <a:cubicBezTo>
                    <a:pt x="2152" y="1664"/>
                    <a:pt x="2154" y="1664"/>
                    <a:pt x="2155" y="1662"/>
                  </a:cubicBezTo>
                  <a:cubicBezTo>
                    <a:pt x="2156" y="1661"/>
                    <a:pt x="2156" y="1660"/>
                    <a:pt x="2156" y="1659"/>
                  </a:cubicBezTo>
                  <a:cubicBezTo>
                    <a:pt x="2156" y="1659"/>
                    <a:pt x="2156" y="1658"/>
                    <a:pt x="2155" y="1658"/>
                  </a:cubicBezTo>
                  <a:cubicBezTo>
                    <a:pt x="2155" y="1657"/>
                    <a:pt x="2155" y="1657"/>
                    <a:pt x="2154" y="1656"/>
                  </a:cubicBezTo>
                  <a:cubicBezTo>
                    <a:pt x="2154" y="1655"/>
                    <a:pt x="2153" y="1655"/>
                    <a:pt x="2152" y="1654"/>
                  </a:cubicBezTo>
                  <a:cubicBezTo>
                    <a:pt x="2149" y="1651"/>
                    <a:pt x="2143" y="1647"/>
                    <a:pt x="2133" y="1640"/>
                  </a:cubicBezTo>
                  <a:cubicBezTo>
                    <a:pt x="2098" y="1617"/>
                    <a:pt x="2023" y="1569"/>
                    <a:pt x="1929" y="1510"/>
                  </a:cubicBezTo>
                  <a:cubicBezTo>
                    <a:pt x="1788" y="1422"/>
                    <a:pt x="1606" y="1310"/>
                    <a:pt x="1459" y="1220"/>
                  </a:cubicBezTo>
                  <a:cubicBezTo>
                    <a:pt x="1386" y="1175"/>
                    <a:pt x="1321" y="1135"/>
                    <a:pt x="1275" y="1107"/>
                  </a:cubicBezTo>
                  <a:cubicBezTo>
                    <a:pt x="1252" y="1092"/>
                    <a:pt x="1233" y="1081"/>
                    <a:pt x="1220" y="1073"/>
                  </a:cubicBezTo>
                  <a:cubicBezTo>
                    <a:pt x="1214" y="1069"/>
                    <a:pt x="1209" y="1066"/>
                    <a:pt x="1206" y="1064"/>
                  </a:cubicBezTo>
                  <a:cubicBezTo>
                    <a:pt x="1204" y="1063"/>
                    <a:pt x="1203" y="1062"/>
                    <a:pt x="1202" y="1061"/>
                  </a:cubicBezTo>
                  <a:cubicBezTo>
                    <a:pt x="1202" y="1061"/>
                    <a:pt x="1201" y="1061"/>
                    <a:pt x="1201" y="1061"/>
                  </a:cubicBezTo>
                  <a:cubicBezTo>
                    <a:pt x="1201" y="1061"/>
                    <a:pt x="1201" y="1061"/>
                    <a:pt x="1201" y="1061"/>
                  </a:cubicBezTo>
                  <a:cubicBezTo>
                    <a:pt x="1200" y="1062"/>
                    <a:pt x="1200" y="1062"/>
                    <a:pt x="1200" y="1062"/>
                  </a:cubicBezTo>
                  <a:cubicBezTo>
                    <a:pt x="1201" y="1061"/>
                    <a:pt x="1201" y="1061"/>
                    <a:pt x="1201" y="1061"/>
                  </a:cubicBezTo>
                  <a:cubicBezTo>
                    <a:pt x="1201" y="1061"/>
                    <a:pt x="1201" y="1061"/>
                    <a:pt x="1201" y="1061"/>
                  </a:cubicBezTo>
                  <a:cubicBezTo>
                    <a:pt x="1200" y="1062"/>
                    <a:pt x="1200" y="1062"/>
                    <a:pt x="1200" y="1062"/>
                  </a:cubicBezTo>
                  <a:cubicBezTo>
                    <a:pt x="1201" y="1061"/>
                    <a:pt x="1201" y="1061"/>
                    <a:pt x="1201" y="1061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202" y="1061"/>
                    <a:pt x="1202" y="1061"/>
                    <a:pt x="1202" y="1061"/>
                  </a:cubicBezTo>
                  <a:cubicBezTo>
                    <a:pt x="1201" y="1061"/>
                    <a:pt x="1201" y="1061"/>
                    <a:pt x="1201" y="1061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202" y="1061"/>
                    <a:pt x="1202" y="1061"/>
                    <a:pt x="1202" y="1061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202" y="1062"/>
                    <a:pt x="1202" y="1062"/>
                    <a:pt x="1202" y="1062"/>
                  </a:cubicBezTo>
                  <a:cubicBezTo>
                    <a:pt x="1202" y="1061"/>
                    <a:pt x="1202" y="1061"/>
                    <a:pt x="1202" y="1061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202" y="1062"/>
                    <a:pt x="1202" y="1062"/>
                    <a:pt x="1202" y="1062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203" y="1064"/>
                    <a:pt x="1203" y="1064"/>
                    <a:pt x="1203" y="1064"/>
                  </a:cubicBezTo>
                  <a:cubicBezTo>
                    <a:pt x="1202" y="1063"/>
                    <a:pt x="1202" y="1062"/>
                    <a:pt x="1202" y="1062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203" y="1064"/>
                    <a:pt x="1203" y="1064"/>
                    <a:pt x="1203" y="1064"/>
                  </a:cubicBezTo>
                  <a:cubicBezTo>
                    <a:pt x="1199" y="1064"/>
                    <a:pt x="1199" y="1064"/>
                    <a:pt x="1199" y="1064"/>
                  </a:cubicBezTo>
                  <a:cubicBezTo>
                    <a:pt x="1196" y="1067"/>
                    <a:pt x="1196" y="1067"/>
                    <a:pt x="1196" y="1067"/>
                  </a:cubicBezTo>
                  <a:cubicBezTo>
                    <a:pt x="1196" y="1067"/>
                    <a:pt x="1431" y="1214"/>
                    <a:pt x="1669" y="1361"/>
                  </a:cubicBezTo>
                  <a:cubicBezTo>
                    <a:pt x="1788" y="1435"/>
                    <a:pt x="1908" y="1508"/>
                    <a:pt x="2000" y="1563"/>
                  </a:cubicBezTo>
                  <a:cubicBezTo>
                    <a:pt x="2046" y="1591"/>
                    <a:pt x="2085" y="1614"/>
                    <a:pt x="2114" y="1630"/>
                  </a:cubicBezTo>
                  <a:cubicBezTo>
                    <a:pt x="2128" y="1638"/>
                    <a:pt x="2140" y="1644"/>
                    <a:pt x="2148" y="1649"/>
                  </a:cubicBezTo>
                  <a:cubicBezTo>
                    <a:pt x="2152" y="1651"/>
                    <a:pt x="2156" y="1652"/>
                    <a:pt x="2159" y="1654"/>
                  </a:cubicBezTo>
                  <a:cubicBezTo>
                    <a:pt x="2160" y="1654"/>
                    <a:pt x="2161" y="1655"/>
                    <a:pt x="2163" y="1655"/>
                  </a:cubicBezTo>
                  <a:cubicBezTo>
                    <a:pt x="2164" y="1655"/>
                    <a:pt x="2165" y="1656"/>
                    <a:pt x="2166" y="1656"/>
                  </a:cubicBezTo>
                  <a:cubicBezTo>
                    <a:pt x="2166" y="1656"/>
                    <a:pt x="2167" y="1656"/>
                    <a:pt x="2168" y="1655"/>
                  </a:cubicBezTo>
                  <a:cubicBezTo>
                    <a:pt x="2168" y="1655"/>
                    <a:pt x="2169" y="1655"/>
                    <a:pt x="2170" y="1654"/>
                  </a:cubicBezTo>
                  <a:cubicBezTo>
                    <a:pt x="2170" y="1653"/>
                    <a:pt x="2171" y="1652"/>
                    <a:pt x="2170" y="1651"/>
                  </a:cubicBezTo>
                  <a:cubicBezTo>
                    <a:pt x="2170" y="1649"/>
                    <a:pt x="2169" y="1649"/>
                    <a:pt x="2169" y="1648"/>
                  </a:cubicBezTo>
                  <a:cubicBezTo>
                    <a:pt x="1213" y="1051"/>
                    <a:pt x="1213" y="1051"/>
                    <a:pt x="1213" y="1051"/>
                  </a:cubicBezTo>
                  <a:cubicBezTo>
                    <a:pt x="1212" y="1050"/>
                    <a:pt x="1211" y="1050"/>
                    <a:pt x="1210" y="1050"/>
                  </a:cubicBezTo>
                  <a:cubicBezTo>
                    <a:pt x="1209" y="1050"/>
                    <a:pt x="1208" y="1051"/>
                    <a:pt x="1207" y="1052"/>
                  </a:cubicBezTo>
                  <a:cubicBezTo>
                    <a:pt x="1207" y="1053"/>
                    <a:pt x="1206" y="1054"/>
                    <a:pt x="1207" y="1055"/>
                  </a:cubicBezTo>
                  <a:cubicBezTo>
                    <a:pt x="1207" y="1056"/>
                    <a:pt x="1208" y="1057"/>
                    <a:pt x="1209" y="1058"/>
                  </a:cubicBezTo>
                  <a:cubicBezTo>
                    <a:pt x="2167" y="1644"/>
                    <a:pt x="2167" y="1644"/>
                    <a:pt x="2167" y="1644"/>
                  </a:cubicBezTo>
                  <a:cubicBezTo>
                    <a:pt x="2169" y="1645"/>
                    <a:pt x="2171" y="1644"/>
                    <a:pt x="2172" y="1642"/>
                  </a:cubicBezTo>
                  <a:cubicBezTo>
                    <a:pt x="2173" y="1642"/>
                    <a:pt x="2173" y="1641"/>
                    <a:pt x="2173" y="1640"/>
                  </a:cubicBezTo>
                  <a:cubicBezTo>
                    <a:pt x="2173" y="1639"/>
                    <a:pt x="2172" y="1639"/>
                    <a:pt x="2172" y="1638"/>
                  </a:cubicBezTo>
                  <a:cubicBezTo>
                    <a:pt x="2172" y="1637"/>
                    <a:pt x="2172" y="1637"/>
                    <a:pt x="2171" y="1637"/>
                  </a:cubicBezTo>
                  <a:cubicBezTo>
                    <a:pt x="2171" y="1636"/>
                    <a:pt x="2170" y="1636"/>
                    <a:pt x="2169" y="1635"/>
                  </a:cubicBezTo>
                  <a:cubicBezTo>
                    <a:pt x="2166" y="1633"/>
                    <a:pt x="2160" y="1629"/>
                    <a:pt x="2150" y="1622"/>
                  </a:cubicBezTo>
                  <a:cubicBezTo>
                    <a:pt x="2081" y="1577"/>
                    <a:pt x="1850" y="1434"/>
                    <a:pt x="1637" y="1302"/>
                  </a:cubicBezTo>
                  <a:cubicBezTo>
                    <a:pt x="1530" y="1236"/>
                    <a:pt x="1428" y="1173"/>
                    <a:pt x="1352" y="1126"/>
                  </a:cubicBezTo>
                  <a:cubicBezTo>
                    <a:pt x="1314" y="1102"/>
                    <a:pt x="1283" y="1083"/>
                    <a:pt x="1261" y="1069"/>
                  </a:cubicBezTo>
                  <a:cubicBezTo>
                    <a:pt x="1250" y="1062"/>
                    <a:pt x="1242" y="1057"/>
                    <a:pt x="1236" y="1053"/>
                  </a:cubicBezTo>
                  <a:cubicBezTo>
                    <a:pt x="1233" y="1051"/>
                    <a:pt x="1231" y="1050"/>
                    <a:pt x="1229" y="1049"/>
                  </a:cubicBezTo>
                  <a:cubicBezTo>
                    <a:pt x="1229" y="1048"/>
                    <a:pt x="1228" y="1048"/>
                    <a:pt x="1228" y="1048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6" y="1050"/>
                    <a:pt x="1226" y="1050"/>
                    <a:pt x="1226" y="1050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6" y="1050"/>
                    <a:pt x="1226" y="1050"/>
                    <a:pt x="1226" y="1050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5" y="1050"/>
                    <a:pt x="1225" y="1050"/>
                    <a:pt x="1225" y="1050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5" y="1050"/>
                    <a:pt x="1225" y="1050"/>
                    <a:pt x="1225" y="1050"/>
                  </a:cubicBezTo>
                  <a:cubicBezTo>
                    <a:pt x="1228" y="1048"/>
                    <a:pt x="1228" y="1048"/>
                    <a:pt x="1228" y="1048"/>
                  </a:cubicBezTo>
                  <a:cubicBezTo>
                    <a:pt x="1225" y="1051"/>
                    <a:pt x="1225" y="1051"/>
                    <a:pt x="1225" y="1051"/>
                  </a:cubicBezTo>
                  <a:cubicBezTo>
                    <a:pt x="1229" y="1051"/>
                    <a:pt x="1229" y="1051"/>
                    <a:pt x="1229" y="1051"/>
                  </a:cubicBezTo>
                  <a:cubicBezTo>
                    <a:pt x="1229" y="1049"/>
                    <a:pt x="1228" y="1049"/>
                    <a:pt x="1228" y="1048"/>
                  </a:cubicBezTo>
                  <a:cubicBezTo>
                    <a:pt x="1225" y="1051"/>
                    <a:pt x="1225" y="1051"/>
                    <a:pt x="1225" y="1051"/>
                  </a:cubicBezTo>
                  <a:cubicBezTo>
                    <a:pt x="1229" y="1051"/>
                    <a:pt x="1229" y="1051"/>
                    <a:pt x="1229" y="1051"/>
                  </a:cubicBezTo>
                  <a:cubicBezTo>
                    <a:pt x="1225" y="1051"/>
                    <a:pt x="1225" y="1051"/>
                    <a:pt x="1225" y="1051"/>
                  </a:cubicBezTo>
                  <a:cubicBezTo>
                    <a:pt x="1228" y="1053"/>
                    <a:pt x="1228" y="1053"/>
                    <a:pt x="1228" y="1053"/>
                  </a:cubicBezTo>
                  <a:cubicBezTo>
                    <a:pt x="1229" y="1052"/>
                    <a:pt x="1229" y="1051"/>
                    <a:pt x="1229" y="1051"/>
                  </a:cubicBezTo>
                  <a:cubicBezTo>
                    <a:pt x="1225" y="1051"/>
                    <a:pt x="1225" y="1051"/>
                    <a:pt x="1225" y="1051"/>
                  </a:cubicBezTo>
                  <a:cubicBezTo>
                    <a:pt x="1228" y="1053"/>
                    <a:pt x="1228" y="1053"/>
                    <a:pt x="1228" y="1053"/>
                  </a:cubicBezTo>
                  <a:cubicBezTo>
                    <a:pt x="1225" y="1051"/>
                    <a:pt x="1225" y="1051"/>
                    <a:pt x="1225" y="1051"/>
                  </a:cubicBezTo>
                  <a:cubicBezTo>
                    <a:pt x="1223" y="1054"/>
                    <a:pt x="1223" y="1054"/>
                    <a:pt x="1223" y="1054"/>
                  </a:cubicBezTo>
                  <a:cubicBezTo>
                    <a:pt x="1223" y="1054"/>
                    <a:pt x="1449" y="1200"/>
                    <a:pt x="1682" y="1345"/>
                  </a:cubicBezTo>
                  <a:cubicBezTo>
                    <a:pt x="1798" y="1418"/>
                    <a:pt x="1917" y="1491"/>
                    <a:pt x="2009" y="1546"/>
                  </a:cubicBezTo>
                  <a:cubicBezTo>
                    <a:pt x="2055" y="1573"/>
                    <a:pt x="2094" y="1596"/>
                    <a:pt x="2124" y="1612"/>
                  </a:cubicBezTo>
                  <a:cubicBezTo>
                    <a:pt x="2139" y="1620"/>
                    <a:pt x="2152" y="1626"/>
                    <a:pt x="2161" y="1630"/>
                  </a:cubicBezTo>
                  <a:cubicBezTo>
                    <a:pt x="2166" y="1633"/>
                    <a:pt x="2170" y="1634"/>
                    <a:pt x="2173" y="1635"/>
                  </a:cubicBezTo>
                  <a:cubicBezTo>
                    <a:pt x="2177" y="1637"/>
                    <a:pt x="2180" y="1637"/>
                    <a:pt x="2182" y="1637"/>
                  </a:cubicBezTo>
                  <a:cubicBezTo>
                    <a:pt x="2183" y="1637"/>
                    <a:pt x="2184" y="1637"/>
                    <a:pt x="2185" y="1637"/>
                  </a:cubicBezTo>
                  <a:cubicBezTo>
                    <a:pt x="2186" y="1637"/>
                    <a:pt x="2187" y="1636"/>
                    <a:pt x="2188" y="1635"/>
                  </a:cubicBezTo>
                  <a:cubicBezTo>
                    <a:pt x="2188" y="1634"/>
                    <a:pt x="2188" y="1633"/>
                    <a:pt x="2188" y="1632"/>
                  </a:cubicBezTo>
                  <a:cubicBezTo>
                    <a:pt x="2188" y="1631"/>
                    <a:pt x="2187" y="1630"/>
                    <a:pt x="2186" y="1629"/>
                  </a:cubicBezTo>
                  <a:cubicBezTo>
                    <a:pt x="1240" y="1038"/>
                    <a:pt x="1240" y="1038"/>
                    <a:pt x="1240" y="1038"/>
                  </a:cubicBezTo>
                  <a:cubicBezTo>
                    <a:pt x="1239" y="1037"/>
                    <a:pt x="1238" y="1037"/>
                    <a:pt x="1237" y="1037"/>
                  </a:cubicBezTo>
                  <a:cubicBezTo>
                    <a:pt x="1236" y="1037"/>
                    <a:pt x="1235" y="1038"/>
                    <a:pt x="1234" y="1039"/>
                  </a:cubicBezTo>
                  <a:cubicBezTo>
                    <a:pt x="1234" y="1040"/>
                    <a:pt x="1234" y="1041"/>
                    <a:pt x="1234" y="1042"/>
                  </a:cubicBezTo>
                  <a:cubicBezTo>
                    <a:pt x="1234" y="1043"/>
                    <a:pt x="1235" y="1044"/>
                    <a:pt x="1236" y="1045"/>
                  </a:cubicBezTo>
                  <a:cubicBezTo>
                    <a:pt x="1236" y="1045"/>
                    <a:pt x="1471" y="1190"/>
                    <a:pt x="1708" y="1336"/>
                  </a:cubicBezTo>
                  <a:cubicBezTo>
                    <a:pt x="1827" y="1409"/>
                    <a:pt x="1945" y="1482"/>
                    <a:pt x="2035" y="1536"/>
                  </a:cubicBezTo>
                  <a:cubicBezTo>
                    <a:pt x="2080" y="1564"/>
                    <a:pt x="2118" y="1587"/>
                    <a:pt x="2145" y="1603"/>
                  </a:cubicBezTo>
                  <a:cubicBezTo>
                    <a:pt x="2159" y="1610"/>
                    <a:pt x="2170" y="1617"/>
                    <a:pt x="2177" y="1621"/>
                  </a:cubicBezTo>
                  <a:cubicBezTo>
                    <a:pt x="2181" y="1623"/>
                    <a:pt x="2184" y="1625"/>
                    <a:pt x="2186" y="1626"/>
                  </a:cubicBezTo>
                  <a:cubicBezTo>
                    <a:pt x="2187" y="1627"/>
                    <a:pt x="2188" y="1627"/>
                    <a:pt x="2189" y="1627"/>
                  </a:cubicBezTo>
                  <a:cubicBezTo>
                    <a:pt x="2189" y="1628"/>
                    <a:pt x="2190" y="1628"/>
                    <a:pt x="2190" y="1628"/>
                  </a:cubicBezTo>
                  <a:cubicBezTo>
                    <a:pt x="2191" y="1628"/>
                    <a:pt x="2191" y="1628"/>
                    <a:pt x="2192" y="1628"/>
                  </a:cubicBezTo>
                  <a:cubicBezTo>
                    <a:pt x="2192" y="1628"/>
                    <a:pt x="2193" y="1628"/>
                    <a:pt x="2193" y="1628"/>
                  </a:cubicBezTo>
                  <a:cubicBezTo>
                    <a:pt x="2194" y="1628"/>
                    <a:pt x="2195" y="1627"/>
                    <a:pt x="2195" y="1626"/>
                  </a:cubicBezTo>
                  <a:cubicBezTo>
                    <a:pt x="2196" y="1625"/>
                    <a:pt x="2196" y="1624"/>
                    <a:pt x="2196" y="1623"/>
                  </a:cubicBezTo>
                  <a:cubicBezTo>
                    <a:pt x="2196" y="1622"/>
                    <a:pt x="2195" y="1621"/>
                    <a:pt x="2194" y="1621"/>
                  </a:cubicBezTo>
                  <a:cubicBezTo>
                    <a:pt x="2194" y="1621"/>
                    <a:pt x="2190" y="1618"/>
                    <a:pt x="2183" y="1614"/>
                  </a:cubicBezTo>
                  <a:cubicBezTo>
                    <a:pt x="2131" y="1584"/>
                    <a:pt x="1897" y="1446"/>
                    <a:pt x="1676" y="1311"/>
                  </a:cubicBezTo>
                  <a:cubicBezTo>
                    <a:pt x="1566" y="1244"/>
                    <a:pt x="1458" y="1177"/>
                    <a:pt x="1379" y="1126"/>
                  </a:cubicBezTo>
                  <a:cubicBezTo>
                    <a:pt x="1339" y="1100"/>
                    <a:pt x="1306" y="1078"/>
                    <a:pt x="1283" y="1062"/>
                  </a:cubicBezTo>
                  <a:cubicBezTo>
                    <a:pt x="1272" y="1053"/>
                    <a:pt x="1263" y="1047"/>
                    <a:pt x="1257" y="1041"/>
                  </a:cubicBezTo>
                  <a:cubicBezTo>
                    <a:pt x="1254" y="1039"/>
                    <a:pt x="1252" y="1036"/>
                    <a:pt x="1250" y="1035"/>
                  </a:cubicBezTo>
                  <a:cubicBezTo>
                    <a:pt x="1250" y="1034"/>
                    <a:pt x="1249" y="1033"/>
                    <a:pt x="1249" y="1033"/>
                  </a:cubicBezTo>
                  <a:cubicBezTo>
                    <a:pt x="1249" y="1033"/>
                    <a:pt x="1249" y="1033"/>
                    <a:pt x="1249" y="1033"/>
                  </a:cubicBezTo>
                  <a:cubicBezTo>
                    <a:pt x="1248" y="1033"/>
                    <a:pt x="1248" y="1033"/>
                    <a:pt x="1248" y="1033"/>
                  </a:cubicBezTo>
                  <a:cubicBezTo>
                    <a:pt x="1249" y="1033"/>
                    <a:pt x="1249" y="1033"/>
                    <a:pt x="1249" y="1033"/>
                  </a:cubicBezTo>
                  <a:cubicBezTo>
                    <a:pt x="1249" y="1033"/>
                    <a:pt x="1249" y="1033"/>
                    <a:pt x="1249" y="1033"/>
                  </a:cubicBezTo>
                  <a:cubicBezTo>
                    <a:pt x="1248" y="1033"/>
                    <a:pt x="1248" y="1033"/>
                    <a:pt x="1248" y="1033"/>
                  </a:cubicBezTo>
                  <a:cubicBezTo>
                    <a:pt x="1249" y="1033"/>
                    <a:pt x="1249" y="1033"/>
                    <a:pt x="1249" y="1033"/>
                  </a:cubicBezTo>
                  <a:cubicBezTo>
                    <a:pt x="1246" y="1033"/>
                    <a:pt x="1246" y="1033"/>
                    <a:pt x="1246" y="1033"/>
                  </a:cubicBezTo>
                  <a:cubicBezTo>
                    <a:pt x="1249" y="1035"/>
                    <a:pt x="1249" y="1035"/>
                    <a:pt x="1249" y="1035"/>
                  </a:cubicBezTo>
                  <a:cubicBezTo>
                    <a:pt x="1249" y="1034"/>
                    <a:pt x="1249" y="1033"/>
                    <a:pt x="1249" y="1033"/>
                  </a:cubicBezTo>
                  <a:cubicBezTo>
                    <a:pt x="1246" y="1033"/>
                    <a:pt x="1246" y="1033"/>
                    <a:pt x="1246" y="1033"/>
                  </a:cubicBezTo>
                  <a:cubicBezTo>
                    <a:pt x="1249" y="1035"/>
                    <a:pt x="1249" y="1035"/>
                    <a:pt x="1249" y="1035"/>
                  </a:cubicBezTo>
                  <a:cubicBezTo>
                    <a:pt x="1249" y="1035"/>
                    <a:pt x="1249" y="1035"/>
                    <a:pt x="1249" y="1035"/>
                  </a:cubicBezTo>
                  <a:cubicBezTo>
                    <a:pt x="1246" y="1033"/>
                    <a:pt x="1246" y="1033"/>
                    <a:pt x="1246" y="1033"/>
                  </a:cubicBezTo>
                  <a:cubicBezTo>
                    <a:pt x="1247" y="1036"/>
                    <a:pt x="1247" y="1036"/>
                    <a:pt x="1247" y="1036"/>
                  </a:cubicBezTo>
                  <a:cubicBezTo>
                    <a:pt x="1247" y="1036"/>
                    <a:pt x="1248" y="1035"/>
                    <a:pt x="1249" y="1035"/>
                  </a:cubicBezTo>
                  <a:cubicBezTo>
                    <a:pt x="1246" y="1033"/>
                    <a:pt x="1246" y="1033"/>
                    <a:pt x="1246" y="1033"/>
                  </a:cubicBezTo>
                  <a:cubicBezTo>
                    <a:pt x="1247" y="1036"/>
                    <a:pt x="1247" y="1036"/>
                    <a:pt x="1247" y="1036"/>
                  </a:cubicBezTo>
                  <a:cubicBezTo>
                    <a:pt x="1246" y="1034"/>
                    <a:pt x="1246" y="1034"/>
                    <a:pt x="1246" y="1034"/>
                  </a:cubicBezTo>
                  <a:cubicBezTo>
                    <a:pt x="1246" y="1036"/>
                    <a:pt x="1246" y="1036"/>
                    <a:pt x="1246" y="1036"/>
                  </a:cubicBezTo>
                  <a:cubicBezTo>
                    <a:pt x="1246" y="1036"/>
                    <a:pt x="1247" y="1036"/>
                    <a:pt x="1247" y="1036"/>
                  </a:cubicBezTo>
                  <a:cubicBezTo>
                    <a:pt x="1246" y="1034"/>
                    <a:pt x="1246" y="1034"/>
                    <a:pt x="1246" y="1034"/>
                  </a:cubicBezTo>
                  <a:cubicBezTo>
                    <a:pt x="1246" y="1036"/>
                    <a:pt x="1246" y="1036"/>
                    <a:pt x="1246" y="1036"/>
                  </a:cubicBezTo>
                  <a:cubicBezTo>
                    <a:pt x="1246" y="1036"/>
                    <a:pt x="1247" y="1036"/>
                    <a:pt x="1248" y="1036"/>
                  </a:cubicBezTo>
                  <a:cubicBezTo>
                    <a:pt x="1251" y="1037"/>
                    <a:pt x="1258" y="1040"/>
                    <a:pt x="1268" y="1045"/>
                  </a:cubicBezTo>
                  <a:cubicBezTo>
                    <a:pt x="1304" y="1064"/>
                    <a:pt x="1379" y="1110"/>
                    <a:pt x="1470" y="1167"/>
                  </a:cubicBezTo>
                  <a:cubicBezTo>
                    <a:pt x="1607" y="1253"/>
                    <a:pt x="1783" y="1366"/>
                    <a:pt x="1927" y="1457"/>
                  </a:cubicBezTo>
                  <a:cubicBezTo>
                    <a:pt x="2000" y="1503"/>
                    <a:pt x="2064" y="1543"/>
                    <a:pt x="2113" y="1572"/>
                  </a:cubicBezTo>
                  <a:cubicBezTo>
                    <a:pt x="2137" y="1587"/>
                    <a:pt x="2157" y="1598"/>
                    <a:pt x="2172" y="1607"/>
                  </a:cubicBezTo>
                  <a:cubicBezTo>
                    <a:pt x="2180" y="1611"/>
                    <a:pt x="2186" y="1614"/>
                    <a:pt x="2191" y="1616"/>
                  </a:cubicBezTo>
                  <a:cubicBezTo>
                    <a:pt x="2193" y="1617"/>
                    <a:pt x="2195" y="1618"/>
                    <a:pt x="2197" y="1618"/>
                  </a:cubicBezTo>
                  <a:cubicBezTo>
                    <a:pt x="2199" y="1619"/>
                    <a:pt x="2200" y="1619"/>
                    <a:pt x="2202" y="1619"/>
                  </a:cubicBezTo>
                  <a:cubicBezTo>
                    <a:pt x="2203" y="1619"/>
                    <a:pt x="2204" y="1619"/>
                    <a:pt x="2204" y="1619"/>
                  </a:cubicBezTo>
                  <a:cubicBezTo>
                    <a:pt x="2205" y="1619"/>
                    <a:pt x="2206" y="1618"/>
                    <a:pt x="2207" y="1617"/>
                  </a:cubicBezTo>
                  <a:cubicBezTo>
                    <a:pt x="2207" y="1617"/>
                    <a:pt x="2207" y="1617"/>
                    <a:pt x="2207" y="1617"/>
                  </a:cubicBezTo>
                  <a:cubicBezTo>
                    <a:pt x="2207" y="1616"/>
                    <a:pt x="2207" y="1615"/>
                    <a:pt x="2207" y="1615"/>
                  </a:cubicBezTo>
                  <a:cubicBezTo>
                    <a:pt x="2207" y="1614"/>
                    <a:pt x="2207" y="1613"/>
                    <a:pt x="2207" y="1613"/>
                  </a:cubicBezTo>
                  <a:cubicBezTo>
                    <a:pt x="2207" y="1612"/>
                    <a:pt x="2206" y="1612"/>
                    <a:pt x="2206" y="1612"/>
                  </a:cubicBezTo>
                  <a:cubicBezTo>
                    <a:pt x="2205" y="1611"/>
                    <a:pt x="2205" y="1611"/>
                    <a:pt x="2205" y="1611"/>
                  </a:cubicBezTo>
                  <a:cubicBezTo>
                    <a:pt x="2204" y="1610"/>
                    <a:pt x="2203" y="1609"/>
                    <a:pt x="2200" y="1608"/>
                  </a:cubicBezTo>
                  <a:cubicBezTo>
                    <a:pt x="2181" y="1594"/>
                    <a:pt x="2112" y="1551"/>
                    <a:pt x="2021" y="1494"/>
                  </a:cubicBezTo>
                  <a:cubicBezTo>
                    <a:pt x="1745" y="1321"/>
                    <a:pt x="1258" y="1020"/>
                    <a:pt x="1258" y="1020"/>
                  </a:cubicBezTo>
                  <a:cubicBezTo>
                    <a:pt x="1257" y="1019"/>
                    <a:pt x="1256" y="1019"/>
                    <a:pt x="1255" y="1019"/>
                  </a:cubicBezTo>
                  <a:cubicBezTo>
                    <a:pt x="1254" y="1019"/>
                    <a:pt x="1253" y="1020"/>
                    <a:pt x="1253" y="1021"/>
                  </a:cubicBezTo>
                  <a:cubicBezTo>
                    <a:pt x="1252" y="1022"/>
                    <a:pt x="1252" y="1023"/>
                    <a:pt x="1252" y="1024"/>
                  </a:cubicBezTo>
                  <a:cubicBezTo>
                    <a:pt x="1253" y="1025"/>
                    <a:pt x="1253" y="1026"/>
                    <a:pt x="1254" y="1026"/>
                  </a:cubicBezTo>
                  <a:cubicBezTo>
                    <a:pt x="1254" y="1026"/>
                    <a:pt x="1489" y="1172"/>
                    <a:pt x="1726" y="1317"/>
                  </a:cubicBezTo>
                  <a:cubicBezTo>
                    <a:pt x="1844" y="1389"/>
                    <a:pt x="1964" y="1462"/>
                    <a:pt x="2055" y="1516"/>
                  </a:cubicBezTo>
                  <a:cubicBezTo>
                    <a:pt x="2100" y="1544"/>
                    <a:pt x="2138" y="1566"/>
                    <a:pt x="2166" y="1582"/>
                  </a:cubicBezTo>
                  <a:cubicBezTo>
                    <a:pt x="2180" y="1590"/>
                    <a:pt x="2191" y="1596"/>
                    <a:pt x="2199" y="1601"/>
                  </a:cubicBezTo>
                  <a:cubicBezTo>
                    <a:pt x="2204" y="1603"/>
                    <a:pt x="2207" y="1604"/>
                    <a:pt x="2209" y="1606"/>
                  </a:cubicBezTo>
                  <a:cubicBezTo>
                    <a:pt x="2211" y="1606"/>
                    <a:pt x="2212" y="1607"/>
                    <a:pt x="2213" y="1607"/>
                  </a:cubicBezTo>
                  <a:cubicBezTo>
                    <a:pt x="2213" y="1607"/>
                    <a:pt x="2214" y="1607"/>
                    <a:pt x="2214" y="1607"/>
                  </a:cubicBezTo>
                  <a:cubicBezTo>
                    <a:pt x="2214" y="1607"/>
                    <a:pt x="2215" y="1608"/>
                    <a:pt x="2216" y="1608"/>
                  </a:cubicBezTo>
                  <a:cubicBezTo>
                    <a:pt x="2216" y="1608"/>
                    <a:pt x="2217" y="1608"/>
                    <a:pt x="2217" y="1607"/>
                  </a:cubicBezTo>
                  <a:cubicBezTo>
                    <a:pt x="2218" y="1607"/>
                    <a:pt x="2219" y="1607"/>
                    <a:pt x="2219" y="1606"/>
                  </a:cubicBezTo>
                  <a:cubicBezTo>
                    <a:pt x="2219" y="1606"/>
                    <a:pt x="2219" y="1606"/>
                    <a:pt x="2219" y="1606"/>
                  </a:cubicBezTo>
                  <a:cubicBezTo>
                    <a:pt x="2220" y="1605"/>
                    <a:pt x="2220" y="1604"/>
                    <a:pt x="2220" y="1603"/>
                  </a:cubicBezTo>
                  <a:cubicBezTo>
                    <a:pt x="2220" y="1602"/>
                    <a:pt x="2220" y="1601"/>
                    <a:pt x="2219" y="1601"/>
                  </a:cubicBezTo>
                  <a:cubicBezTo>
                    <a:pt x="2219" y="1600"/>
                    <a:pt x="2218" y="1599"/>
                    <a:pt x="2217" y="1598"/>
                  </a:cubicBezTo>
                  <a:cubicBezTo>
                    <a:pt x="2216" y="1597"/>
                    <a:pt x="2214" y="1595"/>
                    <a:pt x="2211" y="1593"/>
                  </a:cubicBezTo>
                  <a:cubicBezTo>
                    <a:pt x="2199" y="1584"/>
                    <a:pt x="2176" y="1569"/>
                    <a:pt x="2144" y="1548"/>
                  </a:cubicBezTo>
                  <a:cubicBezTo>
                    <a:pt x="1921" y="1403"/>
                    <a:pt x="1272" y="1009"/>
                    <a:pt x="1272" y="1009"/>
                  </a:cubicBezTo>
                  <a:cubicBezTo>
                    <a:pt x="1270" y="1013"/>
                    <a:pt x="1270" y="1013"/>
                    <a:pt x="1270" y="1013"/>
                  </a:cubicBezTo>
                  <a:cubicBezTo>
                    <a:pt x="1274" y="1015"/>
                    <a:pt x="1274" y="1015"/>
                    <a:pt x="1274" y="1015"/>
                  </a:cubicBezTo>
                  <a:cubicBezTo>
                    <a:pt x="1271" y="1013"/>
                    <a:pt x="1271" y="1013"/>
                    <a:pt x="1271" y="1013"/>
                  </a:cubicBezTo>
                  <a:cubicBezTo>
                    <a:pt x="1272" y="1016"/>
                    <a:pt x="1272" y="1016"/>
                    <a:pt x="1272" y="1016"/>
                  </a:cubicBezTo>
                  <a:cubicBezTo>
                    <a:pt x="1272" y="1016"/>
                    <a:pt x="1273" y="1016"/>
                    <a:pt x="1274" y="1015"/>
                  </a:cubicBezTo>
                  <a:cubicBezTo>
                    <a:pt x="1271" y="1013"/>
                    <a:pt x="1271" y="1013"/>
                    <a:pt x="1271" y="1013"/>
                  </a:cubicBezTo>
                  <a:cubicBezTo>
                    <a:pt x="1272" y="1016"/>
                    <a:pt x="1272" y="1016"/>
                    <a:pt x="1272" y="1016"/>
                  </a:cubicBezTo>
                  <a:cubicBezTo>
                    <a:pt x="1271" y="1013"/>
                    <a:pt x="1271" y="1013"/>
                    <a:pt x="1271" y="1013"/>
                  </a:cubicBezTo>
                  <a:cubicBezTo>
                    <a:pt x="1271" y="1016"/>
                    <a:pt x="1271" y="1016"/>
                    <a:pt x="1271" y="1016"/>
                  </a:cubicBezTo>
                  <a:cubicBezTo>
                    <a:pt x="1271" y="1016"/>
                    <a:pt x="1271" y="1016"/>
                    <a:pt x="1272" y="1016"/>
                  </a:cubicBezTo>
                  <a:cubicBezTo>
                    <a:pt x="1271" y="1013"/>
                    <a:pt x="1271" y="1013"/>
                    <a:pt x="1271" y="1013"/>
                  </a:cubicBezTo>
                  <a:cubicBezTo>
                    <a:pt x="1271" y="1016"/>
                    <a:pt x="1271" y="1016"/>
                    <a:pt x="1271" y="1016"/>
                  </a:cubicBezTo>
                  <a:cubicBezTo>
                    <a:pt x="1271" y="1014"/>
                    <a:pt x="1271" y="1014"/>
                    <a:pt x="1271" y="1014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1" y="1016"/>
                    <a:pt x="1271" y="1016"/>
                    <a:pt x="1271" y="1016"/>
                  </a:cubicBezTo>
                  <a:cubicBezTo>
                    <a:pt x="1271" y="1014"/>
                    <a:pt x="1271" y="1014"/>
                    <a:pt x="1271" y="1014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0" y="1016"/>
                    <a:pt x="1270" y="1016"/>
                    <a:pt x="1270" y="1016"/>
                  </a:cubicBezTo>
                  <a:cubicBezTo>
                    <a:pt x="1270" y="1016"/>
                    <a:pt x="1271" y="1017"/>
                    <a:pt x="1272" y="1017"/>
                  </a:cubicBezTo>
                  <a:cubicBezTo>
                    <a:pt x="1275" y="1018"/>
                    <a:pt x="1282" y="1022"/>
                    <a:pt x="1292" y="1027"/>
                  </a:cubicBezTo>
                  <a:cubicBezTo>
                    <a:pt x="1329" y="1048"/>
                    <a:pt x="1406" y="1094"/>
                    <a:pt x="1501" y="1152"/>
                  </a:cubicBezTo>
                  <a:cubicBezTo>
                    <a:pt x="1643" y="1238"/>
                    <a:pt x="1825" y="1351"/>
                    <a:pt x="1972" y="1442"/>
                  </a:cubicBezTo>
                  <a:cubicBezTo>
                    <a:pt x="2045" y="1488"/>
                    <a:pt x="2110" y="1528"/>
                    <a:pt x="2156" y="1557"/>
                  </a:cubicBezTo>
                  <a:cubicBezTo>
                    <a:pt x="2179" y="1571"/>
                    <a:pt x="2198" y="1583"/>
                    <a:pt x="2210" y="1591"/>
                  </a:cubicBezTo>
                  <a:cubicBezTo>
                    <a:pt x="2223" y="1599"/>
                    <a:pt x="2230" y="1603"/>
                    <a:pt x="2230" y="1603"/>
                  </a:cubicBezTo>
                  <a:cubicBezTo>
                    <a:pt x="2232" y="1604"/>
                    <a:pt x="2234" y="1603"/>
                    <a:pt x="2236" y="1602"/>
                  </a:cubicBezTo>
                  <a:cubicBezTo>
                    <a:pt x="2236" y="1601"/>
                    <a:pt x="2237" y="1599"/>
                    <a:pt x="2237" y="1598"/>
                  </a:cubicBezTo>
                  <a:cubicBezTo>
                    <a:pt x="2237" y="1597"/>
                    <a:pt x="2236" y="1595"/>
                    <a:pt x="2236" y="1594"/>
                  </a:cubicBezTo>
                  <a:cubicBezTo>
                    <a:pt x="2234" y="1592"/>
                    <a:pt x="2232" y="1589"/>
                    <a:pt x="2230" y="1586"/>
                  </a:cubicBezTo>
                  <a:cubicBezTo>
                    <a:pt x="2224" y="1581"/>
                    <a:pt x="2216" y="1574"/>
                    <a:pt x="2206" y="1566"/>
                  </a:cubicBezTo>
                  <a:cubicBezTo>
                    <a:pt x="2166" y="1535"/>
                    <a:pt x="2090" y="1486"/>
                    <a:pt x="1997" y="1428"/>
                  </a:cubicBezTo>
                  <a:cubicBezTo>
                    <a:pt x="1721" y="1255"/>
                    <a:pt x="1301" y="1013"/>
                    <a:pt x="1301" y="1013"/>
                  </a:cubicBezTo>
                  <a:cubicBezTo>
                    <a:pt x="1299" y="1016"/>
                    <a:pt x="1299" y="1016"/>
                    <a:pt x="1299" y="1016"/>
                  </a:cubicBezTo>
                  <a:cubicBezTo>
                    <a:pt x="1302" y="1018"/>
                    <a:pt x="1302" y="1018"/>
                    <a:pt x="1302" y="1018"/>
                  </a:cubicBezTo>
                  <a:cubicBezTo>
                    <a:pt x="1301" y="1017"/>
                    <a:pt x="1301" y="1017"/>
                    <a:pt x="1301" y="1017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2" y="1019"/>
                    <a:pt x="1302" y="1019"/>
                    <a:pt x="1302" y="1018"/>
                  </a:cubicBezTo>
                  <a:cubicBezTo>
                    <a:pt x="1301" y="1017"/>
                    <a:pt x="1301" y="1017"/>
                    <a:pt x="1301" y="1017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1" y="1019"/>
                    <a:pt x="1301" y="1019"/>
                    <a:pt x="1301" y="1019"/>
                  </a:cubicBezTo>
                  <a:cubicBezTo>
                    <a:pt x="1302" y="1019"/>
                    <a:pt x="1302" y="1019"/>
                    <a:pt x="1302" y="1019"/>
                  </a:cubicBezTo>
                  <a:cubicBezTo>
                    <a:pt x="1303" y="1019"/>
                    <a:pt x="1306" y="1020"/>
                    <a:pt x="1309" y="1021"/>
                  </a:cubicBezTo>
                  <a:cubicBezTo>
                    <a:pt x="1315" y="1023"/>
                    <a:pt x="1325" y="1027"/>
                    <a:pt x="1336" y="1032"/>
                  </a:cubicBezTo>
                  <a:cubicBezTo>
                    <a:pt x="1381" y="1054"/>
                    <a:pt x="1459" y="1099"/>
                    <a:pt x="1552" y="1156"/>
                  </a:cubicBezTo>
                  <a:cubicBezTo>
                    <a:pt x="1691" y="1240"/>
                    <a:pt x="1862" y="1348"/>
                    <a:pt x="1999" y="1436"/>
                  </a:cubicBezTo>
                  <a:cubicBezTo>
                    <a:pt x="2067" y="1479"/>
                    <a:pt x="2127" y="1518"/>
                    <a:pt x="2169" y="1545"/>
                  </a:cubicBezTo>
                  <a:cubicBezTo>
                    <a:pt x="2190" y="1559"/>
                    <a:pt x="2207" y="1570"/>
                    <a:pt x="2219" y="1578"/>
                  </a:cubicBezTo>
                  <a:cubicBezTo>
                    <a:pt x="2231" y="1585"/>
                    <a:pt x="2237" y="1589"/>
                    <a:pt x="2237" y="1589"/>
                  </a:cubicBezTo>
                  <a:cubicBezTo>
                    <a:pt x="2238" y="1590"/>
                    <a:pt x="2239" y="1590"/>
                    <a:pt x="2240" y="1590"/>
                  </a:cubicBezTo>
                  <a:cubicBezTo>
                    <a:pt x="2241" y="1590"/>
                    <a:pt x="2242" y="1589"/>
                    <a:pt x="2243" y="1588"/>
                  </a:cubicBezTo>
                  <a:cubicBezTo>
                    <a:pt x="2243" y="1587"/>
                    <a:pt x="2243" y="1586"/>
                    <a:pt x="2243" y="1585"/>
                  </a:cubicBezTo>
                  <a:cubicBezTo>
                    <a:pt x="2243" y="1583"/>
                    <a:pt x="2243" y="1582"/>
                    <a:pt x="2242" y="1581"/>
                  </a:cubicBezTo>
                  <a:cubicBezTo>
                    <a:pt x="2241" y="1579"/>
                    <a:pt x="2239" y="1577"/>
                    <a:pt x="2237" y="1575"/>
                  </a:cubicBezTo>
                  <a:cubicBezTo>
                    <a:pt x="2232" y="1570"/>
                    <a:pt x="2225" y="1564"/>
                    <a:pt x="2216" y="1557"/>
                  </a:cubicBezTo>
                  <a:cubicBezTo>
                    <a:pt x="2180" y="1532"/>
                    <a:pt x="2111" y="1489"/>
                    <a:pt x="2028" y="1439"/>
                  </a:cubicBezTo>
                  <a:cubicBezTo>
                    <a:pt x="1904" y="1364"/>
                    <a:pt x="1748" y="1274"/>
                    <a:pt x="1623" y="1199"/>
                  </a:cubicBezTo>
                  <a:cubicBezTo>
                    <a:pt x="1560" y="1162"/>
                    <a:pt x="1505" y="1129"/>
                    <a:pt x="1466" y="1105"/>
                  </a:cubicBezTo>
                  <a:cubicBezTo>
                    <a:pt x="1447" y="1092"/>
                    <a:pt x="1431" y="1082"/>
                    <a:pt x="1420" y="1075"/>
                  </a:cubicBezTo>
                  <a:cubicBezTo>
                    <a:pt x="1415" y="1071"/>
                    <a:pt x="1411" y="1068"/>
                    <a:pt x="1408" y="1065"/>
                  </a:cubicBezTo>
                  <a:cubicBezTo>
                    <a:pt x="1407" y="1064"/>
                    <a:pt x="1406" y="1063"/>
                    <a:pt x="1405" y="1062"/>
                  </a:cubicBezTo>
                  <a:cubicBezTo>
                    <a:pt x="1405" y="1062"/>
                    <a:pt x="1405" y="1062"/>
                    <a:pt x="1405" y="1062"/>
                  </a:cubicBezTo>
                  <a:cubicBezTo>
                    <a:pt x="1403" y="1063"/>
                    <a:pt x="1403" y="1063"/>
                    <a:pt x="1403" y="1063"/>
                  </a:cubicBezTo>
                  <a:cubicBezTo>
                    <a:pt x="1405" y="1063"/>
                    <a:pt x="1405" y="1063"/>
                    <a:pt x="1405" y="1063"/>
                  </a:cubicBezTo>
                  <a:cubicBezTo>
                    <a:pt x="1405" y="1062"/>
                    <a:pt x="1405" y="1062"/>
                    <a:pt x="1405" y="1062"/>
                  </a:cubicBezTo>
                  <a:cubicBezTo>
                    <a:pt x="1403" y="1063"/>
                    <a:pt x="1403" y="1063"/>
                    <a:pt x="1403" y="1063"/>
                  </a:cubicBezTo>
                  <a:cubicBezTo>
                    <a:pt x="1405" y="1063"/>
                    <a:pt x="1405" y="1063"/>
                    <a:pt x="1405" y="1063"/>
                  </a:cubicBezTo>
                  <a:cubicBezTo>
                    <a:pt x="1402" y="1063"/>
                    <a:pt x="1402" y="1063"/>
                    <a:pt x="1402" y="1063"/>
                  </a:cubicBezTo>
                  <a:cubicBezTo>
                    <a:pt x="1405" y="1064"/>
                    <a:pt x="1405" y="1064"/>
                    <a:pt x="1405" y="1064"/>
                  </a:cubicBezTo>
                  <a:cubicBezTo>
                    <a:pt x="1405" y="1064"/>
                    <a:pt x="1405" y="1063"/>
                    <a:pt x="1405" y="1063"/>
                  </a:cubicBezTo>
                  <a:cubicBezTo>
                    <a:pt x="1402" y="1063"/>
                    <a:pt x="1402" y="1063"/>
                    <a:pt x="1402" y="1063"/>
                  </a:cubicBezTo>
                  <a:cubicBezTo>
                    <a:pt x="1405" y="1064"/>
                    <a:pt x="1405" y="1064"/>
                    <a:pt x="1405" y="1064"/>
                  </a:cubicBezTo>
                  <a:cubicBezTo>
                    <a:pt x="1405" y="1064"/>
                    <a:pt x="1405" y="1064"/>
                    <a:pt x="1405" y="1064"/>
                  </a:cubicBezTo>
                  <a:cubicBezTo>
                    <a:pt x="1403" y="1063"/>
                    <a:pt x="1403" y="1063"/>
                    <a:pt x="1403" y="1063"/>
                  </a:cubicBezTo>
                  <a:cubicBezTo>
                    <a:pt x="1404" y="1065"/>
                    <a:pt x="1404" y="1065"/>
                    <a:pt x="1404" y="1065"/>
                  </a:cubicBezTo>
                  <a:cubicBezTo>
                    <a:pt x="1404" y="1065"/>
                    <a:pt x="1404" y="1065"/>
                    <a:pt x="1405" y="1064"/>
                  </a:cubicBezTo>
                  <a:cubicBezTo>
                    <a:pt x="1403" y="1063"/>
                    <a:pt x="1403" y="1063"/>
                    <a:pt x="1403" y="1063"/>
                  </a:cubicBezTo>
                  <a:cubicBezTo>
                    <a:pt x="1404" y="1065"/>
                    <a:pt x="1404" y="1065"/>
                    <a:pt x="1404" y="1065"/>
                  </a:cubicBezTo>
                  <a:cubicBezTo>
                    <a:pt x="1403" y="1064"/>
                    <a:pt x="1403" y="1064"/>
                    <a:pt x="1403" y="1064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4" y="1065"/>
                    <a:pt x="1404" y="1065"/>
                    <a:pt x="1404" y="1065"/>
                  </a:cubicBezTo>
                  <a:cubicBezTo>
                    <a:pt x="1403" y="1064"/>
                    <a:pt x="1403" y="1064"/>
                    <a:pt x="1403" y="1064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3" y="1065"/>
                    <a:pt x="1403" y="1065"/>
                    <a:pt x="1403" y="1065"/>
                  </a:cubicBezTo>
                  <a:cubicBezTo>
                    <a:pt x="1404" y="1065"/>
                    <a:pt x="1404" y="1065"/>
                    <a:pt x="1404" y="1065"/>
                  </a:cubicBezTo>
                  <a:cubicBezTo>
                    <a:pt x="1405" y="1065"/>
                    <a:pt x="1407" y="1066"/>
                    <a:pt x="1409" y="1067"/>
                  </a:cubicBezTo>
                  <a:cubicBezTo>
                    <a:pt x="1415" y="1069"/>
                    <a:pt x="1423" y="1072"/>
                    <a:pt x="1434" y="1077"/>
                  </a:cubicBezTo>
                  <a:cubicBezTo>
                    <a:pt x="1473" y="1097"/>
                    <a:pt x="1543" y="1138"/>
                    <a:pt x="1626" y="1189"/>
                  </a:cubicBezTo>
                  <a:cubicBezTo>
                    <a:pt x="1751" y="1265"/>
                    <a:pt x="1905" y="1363"/>
                    <a:pt x="2028" y="1442"/>
                  </a:cubicBezTo>
                  <a:cubicBezTo>
                    <a:pt x="2090" y="1481"/>
                    <a:pt x="2144" y="1516"/>
                    <a:pt x="2183" y="1541"/>
                  </a:cubicBezTo>
                  <a:cubicBezTo>
                    <a:pt x="2202" y="1553"/>
                    <a:pt x="2218" y="1563"/>
                    <a:pt x="2229" y="1570"/>
                  </a:cubicBezTo>
                  <a:cubicBezTo>
                    <a:pt x="2234" y="1574"/>
                    <a:pt x="2239" y="1576"/>
                    <a:pt x="2242" y="1578"/>
                  </a:cubicBezTo>
                  <a:cubicBezTo>
                    <a:pt x="2243" y="1579"/>
                    <a:pt x="2244" y="1580"/>
                    <a:pt x="2245" y="1580"/>
                  </a:cubicBezTo>
                  <a:cubicBezTo>
                    <a:pt x="2246" y="1580"/>
                    <a:pt x="2246" y="1581"/>
                    <a:pt x="2246" y="1581"/>
                  </a:cubicBezTo>
                  <a:cubicBezTo>
                    <a:pt x="2247" y="1581"/>
                    <a:pt x="2247" y="1581"/>
                    <a:pt x="2247" y="1581"/>
                  </a:cubicBezTo>
                  <a:cubicBezTo>
                    <a:pt x="2247" y="1581"/>
                    <a:pt x="2247" y="1581"/>
                    <a:pt x="2247" y="1581"/>
                  </a:cubicBezTo>
                  <a:cubicBezTo>
                    <a:pt x="2248" y="1581"/>
                    <a:pt x="2248" y="1581"/>
                    <a:pt x="2248" y="1581"/>
                  </a:cubicBezTo>
                  <a:cubicBezTo>
                    <a:pt x="2249" y="1581"/>
                    <a:pt x="2249" y="1581"/>
                    <a:pt x="2250" y="1581"/>
                  </a:cubicBezTo>
                  <a:cubicBezTo>
                    <a:pt x="2250" y="1581"/>
                    <a:pt x="2251" y="1580"/>
                    <a:pt x="2252" y="1580"/>
                  </a:cubicBezTo>
                  <a:cubicBezTo>
                    <a:pt x="2252" y="1579"/>
                    <a:pt x="2252" y="1579"/>
                    <a:pt x="2252" y="1579"/>
                  </a:cubicBezTo>
                  <a:cubicBezTo>
                    <a:pt x="2252" y="1579"/>
                    <a:pt x="2253" y="1577"/>
                    <a:pt x="2253" y="1577"/>
                  </a:cubicBezTo>
                  <a:cubicBezTo>
                    <a:pt x="2253" y="1575"/>
                    <a:pt x="2252" y="1574"/>
                    <a:pt x="2252" y="1573"/>
                  </a:cubicBezTo>
                  <a:cubicBezTo>
                    <a:pt x="2251" y="1571"/>
                    <a:pt x="2249" y="1569"/>
                    <a:pt x="2247" y="1567"/>
                  </a:cubicBezTo>
                  <a:cubicBezTo>
                    <a:pt x="2243" y="1563"/>
                    <a:pt x="2236" y="1557"/>
                    <a:pt x="2227" y="1551"/>
                  </a:cubicBezTo>
                  <a:cubicBezTo>
                    <a:pt x="2195" y="1526"/>
                    <a:pt x="2133" y="1486"/>
                    <a:pt x="2057" y="1439"/>
                  </a:cubicBezTo>
                  <a:cubicBezTo>
                    <a:pt x="1832" y="1298"/>
                    <a:pt x="1490" y="1098"/>
                    <a:pt x="1490" y="1098"/>
                  </a:cubicBezTo>
                  <a:cubicBezTo>
                    <a:pt x="1488" y="1097"/>
                    <a:pt x="1485" y="1098"/>
                    <a:pt x="1484" y="1100"/>
                  </a:cubicBezTo>
                  <a:cubicBezTo>
                    <a:pt x="1483" y="1102"/>
                    <a:pt x="1484" y="1104"/>
                    <a:pt x="1485" y="1105"/>
                  </a:cubicBezTo>
                  <a:cubicBezTo>
                    <a:pt x="1485" y="1105"/>
                    <a:pt x="1676" y="1223"/>
                    <a:pt x="1868" y="1341"/>
                  </a:cubicBezTo>
                  <a:cubicBezTo>
                    <a:pt x="1964" y="1400"/>
                    <a:pt x="2061" y="1459"/>
                    <a:pt x="2135" y="1503"/>
                  </a:cubicBezTo>
                  <a:cubicBezTo>
                    <a:pt x="2171" y="1525"/>
                    <a:pt x="2202" y="1543"/>
                    <a:pt x="2225" y="1556"/>
                  </a:cubicBezTo>
                  <a:cubicBezTo>
                    <a:pt x="2236" y="1563"/>
                    <a:pt x="2245" y="1568"/>
                    <a:pt x="2252" y="1571"/>
                  </a:cubicBezTo>
                  <a:cubicBezTo>
                    <a:pt x="2255" y="1573"/>
                    <a:pt x="2258" y="1574"/>
                    <a:pt x="2260" y="1575"/>
                  </a:cubicBezTo>
                  <a:cubicBezTo>
                    <a:pt x="2261" y="1576"/>
                    <a:pt x="2262" y="1576"/>
                    <a:pt x="2262" y="1576"/>
                  </a:cubicBezTo>
                  <a:cubicBezTo>
                    <a:pt x="2263" y="1577"/>
                    <a:pt x="2263" y="1577"/>
                    <a:pt x="2264" y="1577"/>
                  </a:cubicBezTo>
                  <a:cubicBezTo>
                    <a:pt x="2264" y="1577"/>
                    <a:pt x="2264" y="1577"/>
                    <a:pt x="2265" y="1577"/>
                  </a:cubicBezTo>
                  <a:cubicBezTo>
                    <a:pt x="2265" y="1577"/>
                    <a:pt x="2266" y="1577"/>
                    <a:pt x="2267" y="1577"/>
                  </a:cubicBezTo>
                  <a:cubicBezTo>
                    <a:pt x="2267" y="1577"/>
                    <a:pt x="2268" y="1576"/>
                    <a:pt x="2269" y="1575"/>
                  </a:cubicBezTo>
                  <a:cubicBezTo>
                    <a:pt x="2269" y="1575"/>
                    <a:pt x="2269" y="1575"/>
                    <a:pt x="2269" y="1575"/>
                  </a:cubicBezTo>
                  <a:cubicBezTo>
                    <a:pt x="2269" y="1574"/>
                    <a:pt x="2270" y="1573"/>
                    <a:pt x="2270" y="1572"/>
                  </a:cubicBezTo>
                  <a:cubicBezTo>
                    <a:pt x="2270" y="1571"/>
                    <a:pt x="2269" y="1570"/>
                    <a:pt x="2269" y="1569"/>
                  </a:cubicBezTo>
                  <a:cubicBezTo>
                    <a:pt x="2268" y="1567"/>
                    <a:pt x="2266" y="1565"/>
                    <a:pt x="2264" y="1563"/>
                  </a:cubicBezTo>
                  <a:cubicBezTo>
                    <a:pt x="2260" y="1559"/>
                    <a:pt x="2254" y="1554"/>
                    <a:pt x="2246" y="1548"/>
                  </a:cubicBezTo>
                  <a:cubicBezTo>
                    <a:pt x="2217" y="1525"/>
                    <a:pt x="2161" y="1489"/>
                    <a:pt x="2093" y="1446"/>
                  </a:cubicBezTo>
                  <a:cubicBezTo>
                    <a:pt x="1888" y="1319"/>
                    <a:pt x="1579" y="1139"/>
                    <a:pt x="1579" y="1139"/>
                  </a:cubicBezTo>
                  <a:cubicBezTo>
                    <a:pt x="1577" y="1138"/>
                    <a:pt x="1574" y="1139"/>
                    <a:pt x="1573" y="1140"/>
                  </a:cubicBezTo>
                  <a:cubicBezTo>
                    <a:pt x="1572" y="1142"/>
                    <a:pt x="1573" y="1145"/>
                    <a:pt x="1574" y="1146"/>
                  </a:cubicBezTo>
                  <a:cubicBezTo>
                    <a:pt x="2271" y="1565"/>
                    <a:pt x="2271" y="1565"/>
                    <a:pt x="2271" y="1565"/>
                  </a:cubicBezTo>
                  <a:cubicBezTo>
                    <a:pt x="2273" y="1566"/>
                    <a:pt x="2275" y="1566"/>
                    <a:pt x="2276" y="1564"/>
                  </a:cubicBezTo>
                  <a:cubicBezTo>
                    <a:pt x="2277" y="1563"/>
                    <a:pt x="2277" y="1562"/>
                    <a:pt x="2277" y="1561"/>
                  </a:cubicBezTo>
                  <a:cubicBezTo>
                    <a:pt x="2277" y="1560"/>
                    <a:pt x="2277" y="1560"/>
                    <a:pt x="2276" y="1559"/>
                  </a:cubicBezTo>
                  <a:cubicBezTo>
                    <a:pt x="2276" y="1558"/>
                    <a:pt x="2275" y="1558"/>
                    <a:pt x="2275" y="1557"/>
                  </a:cubicBezTo>
                  <a:cubicBezTo>
                    <a:pt x="2274" y="1556"/>
                    <a:pt x="2272" y="1555"/>
                    <a:pt x="2270" y="1553"/>
                  </a:cubicBezTo>
                  <a:cubicBezTo>
                    <a:pt x="2263" y="1547"/>
                    <a:pt x="2248" y="1537"/>
                    <a:pt x="2228" y="1524"/>
                  </a:cubicBezTo>
                  <a:cubicBezTo>
                    <a:pt x="2088" y="1431"/>
                    <a:pt x="1680" y="1186"/>
                    <a:pt x="1680" y="1186"/>
                  </a:cubicBezTo>
                  <a:cubicBezTo>
                    <a:pt x="1678" y="1185"/>
                    <a:pt x="1675" y="1186"/>
                    <a:pt x="1674" y="1188"/>
                  </a:cubicBezTo>
                  <a:cubicBezTo>
                    <a:pt x="1673" y="1190"/>
                    <a:pt x="1674" y="1192"/>
                    <a:pt x="1675" y="1193"/>
                  </a:cubicBezTo>
                  <a:cubicBezTo>
                    <a:pt x="1675" y="1193"/>
                    <a:pt x="1827" y="1284"/>
                    <a:pt x="1979" y="1375"/>
                  </a:cubicBezTo>
                  <a:cubicBezTo>
                    <a:pt x="2055" y="1421"/>
                    <a:pt x="2131" y="1466"/>
                    <a:pt x="2188" y="1500"/>
                  </a:cubicBezTo>
                  <a:cubicBezTo>
                    <a:pt x="2217" y="1517"/>
                    <a:pt x="2241" y="1531"/>
                    <a:pt x="2258" y="1541"/>
                  </a:cubicBezTo>
                  <a:cubicBezTo>
                    <a:pt x="2267" y="1546"/>
                    <a:pt x="2274" y="1550"/>
                    <a:pt x="2279" y="1553"/>
                  </a:cubicBezTo>
                  <a:cubicBezTo>
                    <a:pt x="2281" y="1554"/>
                    <a:pt x="2283" y="1555"/>
                    <a:pt x="2284" y="1556"/>
                  </a:cubicBezTo>
                  <a:cubicBezTo>
                    <a:pt x="2285" y="1556"/>
                    <a:pt x="2286" y="1557"/>
                    <a:pt x="2286" y="1557"/>
                  </a:cubicBezTo>
                  <a:cubicBezTo>
                    <a:pt x="2287" y="1557"/>
                    <a:pt x="2287" y="1557"/>
                    <a:pt x="2287" y="1557"/>
                  </a:cubicBezTo>
                  <a:cubicBezTo>
                    <a:pt x="2288" y="1557"/>
                    <a:pt x="2288" y="1557"/>
                    <a:pt x="2288" y="1557"/>
                  </a:cubicBezTo>
                  <a:cubicBezTo>
                    <a:pt x="2288" y="1557"/>
                    <a:pt x="2288" y="1558"/>
                    <a:pt x="2289" y="1558"/>
                  </a:cubicBezTo>
                  <a:cubicBezTo>
                    <a:pt x="2289" y="1558"/>
                    <a:pt x="2289" y="1557"/>
                    <a:pt x="2290" y="1557"/>
                  </a:cubicBezTo>
                  <a:cubicBezTo>
                    <a:pt x="2291" y="1557"/>
                    <a:pt x="2291" y="1557"/>
                    <a:pt x="2292" y="1556"/>
                  </a:cubicBezTo>
                  <a:cubicBezTo>
                    <a:pt x="2292" y="1556"/>
                    <a:pt x="2292" y="1556"/>
                    <a:pt x="2292" y="1556"/>
                  </a:cubicBezTo>
                  <a:cubicBezTo>
                    <a:pt x="2293" y="1555"/>
                    <a:pt x="2293" y="1554"/>
                    <a:pt x="2293" y="1553"/>
                  </a:cubicBezTo>
                  <a:cubicBezTo>
                    <a:pt x="2293" y="1552"/>
                    <a:pt x="2292" y="1551"/>
                    <a:pt x="2292" y="1550"/>
                  </a:cubicBezTo>
                  <a:cubicBezTo>
                    <a:pt x="2291" y="1549"/>
                    <a:pt x="2290" y="1548"/>
                    <a:pt x="2288" y="1546"/>
                  </a:cubicBezTo>
                  <a:cubicBezTo>
                    <a:pt x="2285" y="1544"/>
                    <a:pt x="2281" y="1541"/>
                    <a:pt x="2276" y="1537"/>
                  </a:cubicBezTo>
                  <a:cubicBezTo>
                    <a:pt x="2254" y="1523"/>
                    <a:pt x="2214" y="1498"/>
                    <a:pt x="2165" y="1469"/>
                  </a:cubicBezTo>
                  <a:cubicBezTo>
                    <a:pt x="2092" y="1426"/>
                    <a:pt x="2000" y="1373"/>
                    <a:pt x="1927" y="1328"/>
                  </a:cubicBezTo>
                  <a:cubicBezTo>
                    <a:pt x="1890" y="1306"/>
                    <a:pt x="1858" y="1287"/>
                    <a:pt x="1835" y="1271"/>
                  </a:cubicBezTo>
                  <a:cubicBezTo>
                    <a:pt x="1823" y="1264"/>
                    <a:pt x="1814" y="1258"/>
                    <a:pt x="1808" y="1253"/>
                  </a:cubicBezTo>
                  <a:cubicBezTo>
                    <a:pt x="1805" y="1250"/>
                    <a:pt x="1802" y="1248"/>
                    <a:pt x="1801" y="1247"/>
                  </a:cubicBezTo>
                  <a:cubicBezTo>
                    <a:pt x="1800" y="1246"/>
                    <a:pt x="1800" y="1246"/>
                    <a:pt x="1799" y="1245"/>
                  </a:cubicBezTo>
                  <a:cubicBezTo>
                    <a:pt x="1799" y="1245"/>
                    <a:pt x="1799" y="1245"/>
                    <a:pt x="1799" y="1245"/>
                  </a:cubicBezTo>
                  <a:cubicBezTo>
                    <a:pt x="1799" y="1245"/>
                    <a:pt x="1799" y="1245"/>
                    <a:pt x="1799" y="1245"/>
                  </a:cubicBezTo>
                  <a:cubicBezTo>
                    <a:pt x="1798" y="1246"/>
                    <a:pt x="1798" y="1246"/>
                    <a:pt x="1798" y="1246"/>
                  </a:cubicBezTo>
                  <a:cubicBezTo>
                    <a:pt x="1800" y="1246"/>
                    <a:pt x="1800" y="1246"/>
                    <a:pt x="1800" y="1246"/>
                  </a:cubicBezTo>
                  <a:cubicBezTo>
                    <a:pt x="1800" y="1245"/>
                    <a:pt x="1799" y="1245"/>
                    <a:pt x="1799" y="1245"/>
                  </a:cubicBezTo>
                  <a:cubicBezTo>
                    <a:pt x="1798" y="1246"/>
                    <a:pt x="1798" y="1246"/>
                    <a:pt x="1798" y="1246"/>
                  </a:cubicBezTo>
                  <a:cubicBezTo>
                    <a:pt x="1800" y="1246"/>
                    <a:pt x="1800" y="1246"/>
                    <a:pt x="1800" y="1246"/>
                  </a:cubicBezTo>
                  <a:cubicBezTo>
                    <a:pt x="1796" y="1246"/>
                    <a:pt x="1796" y="1246"/>
                    <a:pt x="1796" y="1246"/>
                  </a:cubicBezTo>
                  <a:cubicBezTo>
                    <a:pt x="1799" y="1248"/>
                    <a:pt x="1799" y="1248"/>
                    <a:pt x="1799" y="1248"/>
                  </a:cubicBezTo>
                  <a:cubicBezTo>
                    <a:pt x="1799" y="1247"/>
                    <a:pt x="1800" y="1246"/>
                    <a:pt x="1800" y="1246"/>
                  </a:cubicBezTo>
                  <a:cubicBezTo>
                    <a:pt x="1796" y="1246"/>
                    <a:pt x="1796" y="1246"/>
                    <a:pt x="1796" y="1246"/>
                  </a:cubicBezTo>
                  <a:cubicBezTo>
                    <a:pt x="1799" y="1248"/>
                    <a:pt x="1799" y="1248"/>
                    <a:pt x="1799" y="1248"/>
                  </a:cubicBezTo>
                  <a:cubicBezTo>
                    <a:pt x="1796" y="1245"/>
                    <a:pt x="1796" y="1245"/>
                    <a:pt x="1796" y="1245"/>
                  </a:cubicBezTo>
                  <a:cubicBezTo>
                    <a:pt x="1794" y="1249"/>
                    <a:pt x="1794" y="1249"/>
                    <a:pt x="1794" y="1249"/>
                  </a:cubicBezTo>
                  <a:cubicBezTo>
                    <a:pt x="2296" y="1544"/>
                    <a:pt x="2296" y="1544"/>
                    <a:pt x="2296" y="1544"/>
                  </a:cubicBezTo>
                  <a:cubicBezTo>
                    <a:pt x="2298" y="1545"/>
                    <a:pt x="2301" y="1544"/>
                    <a:pt x="2302" y="1542"/>
                  </a:cubicBezTo>
                  <a:cubicBezTo>
                    <a:pt x="2303" y="1540"/>
                    <a:pt x="2302" y="1538"/>
                    <a:pt x="2300" y="1537"/>
                  </a:cubicBezTo>
                  <a:cubicBezTo>
                    <a:pt x="2123" y="1426"/>
                    <a:pt x="2123" y="1426"/>
                    <a:pt x="2123" y="1426"/>
                  </a:cubicBezTo>
                  <a:cubicBezTo>
                    <a:pt x="2312" y="1535"/>
                    <a:pt x="2312" y="1535"/>
                    <a:pt x="2312" y="1535"/>
                  </a:cubicBezTo>
                  <a:cubicBezTo>
                    <a:pt x="2314" y="1536"/>
                    <a:pt x="2316" y="1536"/>
                    <a:pt x="2317" y="1534"/>
                  </a:cubicBezTo>
                  <a:cubicBezTo>
                    <a:pt x="2318" y="1533"/>
                    <a:pt x="2318" y="1532"/>
                    <a:pt x="2318" y="1532"/>
                  </a:cubicBezTo>
                  <a:cubicBezTo>
                    <a:pt x="2318" y="1531"/>
                    <a:pt x="2317" y="1530"/>
                    <a:pt x="2317" y="1530"/>
                  </a:cubicBezTo>
                  <a:cubicBezTo>
                    <a:pt x="2317" y="1529"/>
                    <a:pt x="2317" y="1529"/>
                    <a:pt x="2316" y="1529"/>
                  </a:cubicBezTo>
                  <a:cubicBezTo>
                    <a:pt x="2316" y="1528"/>
                    <a:pt x="2316" y="1528"/>
                    <a:pt x="2315" y="1528"/>
                  </a:cubicBezTo>
                  <a:cubicBezTo>
                    <a:pt x="2314" y="1527"/>
                    <a:pt x="2311" y="1525"/>
                    <a:pt x="2308" y="1522"/>
                  </a:cubicBezTo>
                  <a:cubicBezTo>
                    <a:pt x="2294" y="1513"/>
                    <a:pt x="2263" y="1494"/>
                    <a:pt x="2226" y="1470"/>
                  </a:cubicBezTo>
                  <a:cubicBezTo>
                    <a:pt x="2113" y="1400"/>
                    <a:pt x="1935" y="1290"/>
                    <a:pt x="1935" y="1290"/>
                  </a:cubicBezTo>
                  <a:cubicBezTo>
                    <a:pt x="1933" y="1294"/>
                    <a:pt x="1933" y="1294"/>
                    <a:pt x="1933" y="1294"/>
                  </a:cubicBezTo>
                  <a:cubicBezTo>
                    <a:pt x="1931" y="1297"/>
                    <a:pt x="1931" y="1297"/>
                    <a:pt x="1931" y="1297"/>
                  </a:cubicBezTo>
                  <a:cubicBezTo>
                    <a:pt x="2322" y="1523"/>
                    <a:pt x="2322" y="1523"/>
                    <a:pt x="2322" y="1523"/>
                  </a:cubicBezTo>
                  <a:cubicBezTo>
                    <a:pt x="2324" y="1524"/>
                    <a:pt x="2326" y="1523"/>
                    <a:pt x="2327" y="1521"/>
                  </a:cubicBezTo>
                  <a:cubicBezTo>
                    <a:pt x="2328" y="1520"/>
                    <a:pt x="2328" y="1517"/>
                    <a:pt x="2326" y="1516"/>
                  </a:cubicBezTo>
                  <a:cubicBezTo>
                    <a:pt x="1950" y="1281"/>
                    <a:pt x="1950" y="1281"/>
                    <a:pt x="1950" y="1281"/>
                  </a:cubicBezTo>
                  <a:cubicBezTo>
                    <a:pt x="1948" y="1284"/>
                    <a:pt x="1948" y="1284"/>
                    <a:pt x="1948" y="1284"/>
                  </a:cubicBezTo>
                  <a:cubicBezTo>
                    <a:pt x="1951" y="1286"/>
                    <a:pt x="1951" y="1286"/>
                    <a:pt x="1951" y="1286"/>
                  </a:cubicBezTo>
                  <a:cubicBezTo>
                    <a:pt x="1948" y="1285"/>
                    <a:pt x="1948" y="1285"/>
                    <a:pt x="1948" y="1285"/>
                  </a:cubicBezTo>
                  <a:cubicBezTo>
                    <a:pt x="1950" y="1288"/>
                    <a:pt x="1950" y="1288"/>
                    <a:pt x="1950" y="1288"/>
                  </a:cubicBezTo>
                  <a:cubicBezTo>
                    <a:pt x="1950" y="1288"/>
                    <a:pt x="1951" y="1287"/>
                    <a:pt x="1951" y="1286"/>
                  </a:cubicBezTo>
                  <a:cubicBezTo>
                    <a:pt x="1948" y="1285"/>
                    <a:pt x="1948" y="1285"/>
                    <a:pt x="1948" y="1285"/>
                  </a:cubicBezTo>
                  <a:cubicBezTo>
                    <a:pt x="1950" y="1288"/>
                    <a:pt x="1950" y="1288"/>
                    <a:pt x="1950" y="1288"/>
                  </a:cubicBezTo>
                  <a:cubicBezTo>
                    <a:pt x="1949" y="1286"/>
                    <a:pt x="1949" y="1286"/>
                    <a:pt x="1949" y="1286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49" y="1288"/>
                    <a:pt x="1950" y="1288"/>
                  </a:cubicBezTo>
                  <a:cubicBezTo>
                    <a:pt x="1949" y="1286"/>
                    <a:pt x="1949" y="1286"/>
                    <a:pt x="1949" y="1286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49" y="1288"/>
                    <a:pt x="1949" y="1288"/>
                  </a:cubicBezTo>
                  <a:cubicBezTo>
                    <a:pt x="1949" y="1288"/>
                    <a:pt x="1950" y="1288"/>
                    <a:pt x="1951" y="1289"/>
                  </a:cubicBezTo>
                  <a:cubicBezTo>
                    <a:pt x="1956" y="1290"/>
                    <a:pt x="1966" y="1295"/>
                    <a:pt x="1980" y="1302"/>
                  </a:cubicBezTo>
                  <a:cubicBezTo>
                    <a:pt x="2027" y="1327"/>
                    <a:pt x="2115" y="1381"/>
                    <a:pt x="2192" y="1427"/>
                  </a:cubicBezTo>
                  <a:cubicBezTo>
                    <a:pt x="2231" y="1451"/>
                    <a:pt x="2267" y="1473"/>
                    <a:pt x="2293" y="1489"/>
                  </a:cubicBezTo>
                  <a:cubicBezTo>
                    <a:pt x="2306" y="1497"/>
                    <a:pt x="2317" y="1503"/>
                    <a:pt x="2324" y="1508"/>
                  </a:cubicBezTo>
                  <a:cubicBezTo>
                    <a:pt x="2328" y="1510"/>
                    <a:pt x="2331" y="1512"/>
                    <a:pt x="2333" y="1513"/>
                  </a:cubicBezTo>
                  <a:cubicBezTo>
                    <a:pt x="2334" y="1513"/>
                    <a:pt x="2335" y="1514"/>
                    <a:pt x="2335" y="1514"/>
                  </a:cubicBezTo>
                  <a:cubicBezTo>
                    <a:pt x="2336" y="1515"/>
                    <a:pt x="2336" y="1515"/>
                    <a:pt x="2336" y="1515"/>
                  </a:cubicBezTo>
                  <a:cubicBezTo>
                    <a:pt x="2336" y="1515"/>
                    <a:pt x="2336" y="1515"/>
                    <a:pt x="2336" y="1515"/>
                  </a:cubicBezTo>
                  <a:cubicBezTo>
                    <a:pt x="2337" y="1515"/>
                    <a:pt x="2337" y="1515"/>
                    <a:pt x="2337" y="1515"/>
                  </a:cubicBezTo>
                  <a:cubicBezTo>
                    <a:pt x="2337" y="1515"/>
                    <a:pt x="2337" y="1515"/>
                    <a:pt x="2338" y="1515"/>
                  </a:cubicBezTo>
                  <a:cubicBezTo>
                    <a:pt x="2338" y="1515"/>
                    <a:pt x="2339" y="1515"/>
                    <a:pt x="2339" y="1515"/>
                  </a:cubicBezTo>
                  <a:cubicBezTo>
                    <a:pt x="2340" y="1515"/>
                    <a:pt x="2341" y="1514"/>
                    <a:pt x="2341" y="1514"/>
                  </a:cubicBezTo>
                  <a:cubicBezTo>
                    <a:pt x="2342" y="1513"/>
                    <a:pt x="2342" y="1512"/>
                    <a:pt x="2342" y="1511"/>
                  </a:cubicBezTo>
                  <a:cubicBezTo>
                    <a:pt x="2342" y="1509"/>
                    <a:pt x="2341" y="1508"/>
                    <a:pt x="2340" y="1508"/>
                  </a:cubicBezTo>
                  <a:cubicBezTo>
                    <a:pt x="2340" y="1508"/>
                    <a:pt x="2334" y="1504"/>
                    <a:pt x="2324" y="1498"/>
                  </a:cubicBezTo>
                  <a:cubicBezTo>
                    <a:pt x="2288" y="1476"/>
                    <a:pt x="2197" y="1422"/>
                    <a:pt x="2116" y="1372"/>
                  </a:cubicBezTo>
                  <a:cubicBezTo>
                    <a:pt x="2075" y="1347"/>
                    <a:pt x="2037" y="1323"/>
                    <a:pt x="2008" y="1305"/>
                  </a:cubicBezTo>
                  <a:cubicBezTo>
                    <a:pt x="1994" y="1296"/>
                    <a:pt x="1983" y="1288"/>
                    <a:pt x="1975" y="1282"/>
                  </a:cubicBezTo>
                  <a:cubicBezTo>
                    <a:pt x="1971" y="1280"/>
                    <a:pt x="1968" y="1277"/>
                    <a:pt x="1966" y="1276"/>
                  </a:cubicBezTo>
                  <a:cubicBezTo>
                    <a:pt x="1965" y="1275"/>
                    <a:pt x="1964" y="1274"/>
                    <a:pt x="1964" y="1274"/>
                  </a:cubicBezTo>
                  <a:cubicBezTo>
                    <a:pt x="1964" y="1274"/>
                    <a:pt x="1964" y="1274"/>
                    <a:pt x="1964" y="1274"/>
                  </a:cubicBezTo>
                  <a:cubicBezTo>
                    <a:pt x="1963" y="1274"/>
                    <a:pt x="1963" y="1274"/>
                    <a:pt x="1963" y="1274"/>
                  </a:cubicBezTo>
                  <a:cubicBezTo>
                    <a:pt x="1962" y="1274"/>
                    <a:pt x="1962" y="1274"/>
                    <a:pt x="1962" y="1274"/>
                  </a:cubicBezTo>
                  <a:cubicBezTo>
                    <a:pt x="1964" y="1274"/>
                    <a:pt x="1964" y="1274"/>
                    <a:pt x="1964" y="1274"/>
                  </a:cubicBezTo>
                  <a:cubicBezTo>
                    <a:pt x="1963" y="1274"/>
                    <a:pt x="1963" y="1274"/>
                    <a:pt x="1963" y="1274"/>
                  </a:cubicBezTo>
                  <a:cubicBezTo>
                    <a:pt x="1962" y="1274"/>
                    <a:pt x="1962" y="1274"/>
                    <a:pt x="1962" y="1274"/>
                  </a:cubicBezTo>
                  <a:cubicBezTo>
                    <a:pt x="1964" y="1274"/>
                    <a:pt x="1964" y="1274"/>
                    <a:pt x="1964" y="1274"/>
                  </a:cubicBezTo>
                  <a:cubicBezTo>
                    <a:pt x="1961" y="1275"/>
                    <a:pt x="1961" y="1275"/>
                    <a:pt x="1961" y="1275"/>
                  </a:cubicBezTo>
                  <a:cubicBezTo>
                    <a:pt x="1964" y="1275"/>
                    <a:pt x="1964" y="1275"/>
                    <a:pt x="1964" y="1275"/>
                  </a:cubicBezTo>
                  <a:cubicBezTo>
                    <a:pt x="1964" y="1274"/>
                    <a:pt x="1964" y="1274"/>
                    <a:pt x="1964" y="1274"/>
                  </a:cubicBezTo>
                  <a:cubicBezTo>
                    <a:pt x="1961" y="1275"/>
                    <a:pt x="1961" y="1275"/>
                    <a:pt x="1961" y="1275"/>
                  </a:cubicBezTo>
                  <a:cubicBezTo>
                    <a:pt x="1964" y="1275"/>
                    <a:pt x="1964" y="1275"/>
                    <a:pt x="1964" y="1275"/>
                  </a:cubicBezTo>
                  <a:cubicBezTo>
                    <a:pt x="1960" y="1275"/>
                    <a:pt x="1960" y="1275"/>
                    <a:pt x="1960" y="1275"/>
                  </a:cubicBezTo>
                  <a:cubicBezTo>
                    <a:pt x="1963" y="1277"/>
                    <a:pt x="1963" y="1277"/>
                    <a:pt x="1963" y="1277"/>
                  </a:cubicBezTo>
                  <a:cubicBezTo>
                    <a:pt x="1964" y="1276"/>
                    <a:pt x="1964" y="1276"/>
                    <a:pt x="1964" y="1275"/>
                  </a:cubicBezTo>
                  <a:cubicBezTo>
                    <a:pt x="1960" y="1275"/>
                    <a:pt x="1960" y="1275"/>
                    <a:pt x="1960" y="1275"/>
                  </a:cubicBezTo>
                  <a:cubicBezTo>
                    <a:pt x="1963" y="1277"/>
                    <a:pt x="1963" y="1277"/>
                    <a:pt x="1963" y="1277"/>
                  </a:cubicBezTo>
                  <a:cubicBezTo>
                    <a:pt x="1960" y="1275"/>
                    <a:pt x="1960" y="1275"/>
                    <a:pt x="1960" y="1275"/>
                  </a:cubicBezTo>
                  <a:cubicBezTo>
                    <a:pt x="1958" y="1278"/>
                    <a:pt x="1958" y="1278"/>
                    <a:pt x="1958" y="1278"/>
                  </a:cubicBezTo>
                  <a:cubicBezTo>
                    <a:pt x="1958" y="1278"/>
                    <a:pt x="2052" y="1335"/>
                    <a:pt x="2148" y="1392"/>
                  </a:cubicBezTo>
                  <a:cubicBezTo>
                    <a:pt x="2196" y="1421"/>
                    <a:pt x="2245" y="1449"/>
                    <a:pt x="2282" y="1471"/>
                  </a:cubicBezTo>
                  <a:cubicBezTo>
                    <a:pt x="2301" y="1481"/>
                    <a:pt x="2317" y="1490"/>
                    <a:pt x="2328" y="1497"/>
                  </a:cubicBezTo>
                  <a:cubicBezTo>
                    <a:pt x="2334" y="1500"/>
                    <a:pt x="2339" y="1502"/>
                    <a:pt x="2342" y="1504"/>
                  </a:cubicBezTo>
                  <a:cubicBezTo>
                    <a:pt x="2344" y="1505"/>
                    <a:pt x="2346" y="1505"/>
                    <a:pt x="2347" y="1506"/>
                  </a:cubicBezTo>
                  <a:cubicBezTo>
                    <a:pt x="2348" y="1506"/>
                    <a:pt x="2348" y="1506"/>
                    <a:pt x="2349" y="1506"/>
                  </a:cubicBezTo>
                  <a:cubicBezTo>
                    <a:pt x="2349" y="1507"/>
                    <a:pt x="2350" y="1507"/>
                    <a:pt x="2351" y="1507"/>
                  </a:cubicBezTo>
                  <a:cubicBezTo>
                    <a:pt x="2351" y="1507"/>
                    <a:pt x="2352" y="1507"/>
                    <a:pt x="2352" y="1507"/>
                  </a:cubicBezTo>
                  <a:cubicBezTo>
                    <a:pt x="2353" y="1506"/>
                    <a:pt x="2354" y="1506"/>
                    <a:pt x="2354" y="1505"/>
                  </a:cubicBezTo>
                  <a:cubicBezTo>
                    <a:pt x="2355" y="1504"/>
                    <a:pt x="2355" y="1503"/>
                    <a:pt x="2355" y="1502"/>
                  </a:cubicBezTo>
                  <a:cubicBezTo>
                    <a:pt x="2355" y="1501"/>
                    <a:pt x="2354" y="1500"/>
                    <a:pt x="2353" y="1499"/>
                  </a:cubicBezTo>
                  <a:cubicBezTo>
                    <a:pt x="1973" y="1262"/>
                    <a:pt x="1973" y="1262"/>
                    <a:pt x="1973" y="1262"/>
                  </a:cubicBezTo>
                  <a:cubicBezTo>
                    <a:pt x="1971" y="1265"/>
                    <a:pt x="1971" y="1265"/>
                    <a:pt x="1971" y="1265"/>
                  </a:cubicBezTo>
                  <a:cubicBezTo>
                    <a:pt x="1974" y="1267"/>
                    <a:pt x="1974" y="1267"/>
                    <a:pt x="1974" y="1267"/>
                  </a:cubicBezTo>
                  <a:cubicBezTo>
                    <a:pt x="1971" y="1265"/>
                    <a:pt x="1971" y="1265"/>
                    <a:pt x="1971" y="1265"/>
                  </a:cubicBezTo>
                  <a:cubicBezTo>
                    <a:pt x="1972" y="1269"/>
                    <a:pt x="1972" y="1269"/>
                    <a:pt x="1972" y="1269"/>
                  </a:cubicBezTo>
                  <a:cubicBezTo>
                    <a:pt x="1973" y="1269"/>
                    <a:pt x="1973" y="1268"/>
                    <a:pt x="1974" y="1267"/>
                  </a:cubicBezTo>
                  <a:cubicBezTo>
                    <a:pt x="1971" y="1265"/>
                    <a:pt x="1971" y="1265"/>
                    <a:pt x="1971" y="1265"/>
                  </a:cubicBezTo>
                  <a:cubicBezTo>
                    <a:pt x="1972" y="1269"/>
                    <a:pt x="1972" y="1269"/>
                    <a:pt x="1972" y="1269"/>
                  </a:cubicBezTo>
                  <a:cubicBezTo>
                    <a:pt x="1971" y="1265"/>
                    <a:pt x="1971" y="1265"/>
                    <a:pt x="1971" y="1265"/>
                  </a:cubicBezTo>
                  <a:cubicBezTo>
                    <a:pt x="1971" y="1269"/>
                    <a:pt x="1971" y="1269"/>
                    <a:pt x="1971" y="1269"/>
                  </a:cubicBezTo>
                  <a:cubicBezTo>
                    <a:pt x="1971" y="1269"/>
                    <a:pt x="1971" y="1269"/>
                    <a:pt x="1972" y="1269"/>
                  </a:cubicBezTo>
                  <a:cubicBezTo>
                    <a:pt x="1971" y="1265"/>
                    <a:pt x="1971" y="1265"/>
                    <a:pt x="1971" y="1265"/>
                  </a:cubicBezTo>
                  <a:cubicBezTo>
                    <a:pt x="1971" y="1269"/>
                    <a:pt x="1971" y="1269"/>
                    <a:pt x="1971" y="1269"/>
                  </a:cubicBezTo>
                  <a:cubicBezTo>
                    <a:pt x="1971" y="1266"/>
                    <a:pt x="1971" y="1266"/>
                    <a:pt x="1971" y="1266"/>
                  </a:cubicBezTo>
                  <a:cubicBezTo>
                    <a:pt x="1970" y="1269"/>
                    <a:pt x="1970" y="1269"/>
                    <a:pt x="1970" y="1269"/>
                  </a:cubicBezTo>
                  <a:cubicBezTo>
                    <a:pt x="1970" y="1269"/>
                    <a:pt x="1970" y="1269"/>
                    <a:pt x="1971" y="1269"/>
                  </a:cubicBezTo>
                  <a:cubicBezTo>
                    <a:pt x="1971" y="1266"/>
                    <a:pt x="1971" y="1266"/>
                    <a:pt x="1971" y="1266"/>
                  </a:cubicBezTo>
                  <a:cubicBezTo>
                    <a:pt x="1970" y="1269"/>
                    <a:pt x="1970" y="1269"/>
                    <a:pt x="1970" y="1269"/>
                  </a:cubicBezTo>
                  <a:cubicBezTo>
                    <a:pt x="1970" y="1269"/>
                    <a:pt x="1970" y="1269"/>
                    <a:pt x="1970" y="1269"/>
                  </a:cubicBezTo>
                  <a:cubicBezTo>
                    <a:pt x="1970" y="1269"/>
                    <a:pt x="1971" y="1269"/>
                    <a:pt x="1972" y="1270"/>
                  </a:cubicBezTo>
                  <a:cubicBezTo>
                    <a:pt x="1977" y="1272"/>
                    <a:pt x="1986" y="1278"/>
                    <a:pt x="1999" y="1285"/>
                  </a:cubicBezTo>
                  <a:cubicBezTo>
                    <a:pt x="2044" y="1311"/>
                    <a:pt x="2132" y="1364"/>
                    <a:pt x="2210" y="1411"/>
                  </a:cubicBezTo>
                  <a:cubicBezTo>
                    <a:pt x="2249" y="1434"/>
                    <a:pt x="2285" y="1456"/>
                    <a:pt x="2312" y="1471"/>
                  </a:cubicBezTo>
                  <a:cubicBezTo>
                    <a:pt x="2326" y="1479"/>
                    <a:pt x="2337" y="1486"/>
                    <a:pt x="2345" y="1490"/>
                  </a:cubicBezTo>
                  <a:cubicBezTo>
                    <a:pt x="2349" y="1492"/>
                    <a:pt x="2352" y="1494"/>
                    <a:pt x="2355" y="1495"/>
                  </a:cubicBezTo>
                  <a:cubicBezTo>
                    <a:pt x="2356" y="1496"/>
                    <a:pt x="2357" y="1497"/>
                    <a:pt x="2358" y="1497"/>
                  </a:cubicBezTo>
                  <a:cubicBezTo>
                    <a:pt x="2358" y="1497"/>
                    <a:pt x="2358" y="1497"/>
                    <a:pt x="2359" y="1497"/>
                  </a:cubicBezTo>
                  <a:cubicBezTo>
                    <a:pt x="2359" y="1497"/>
                    <a:pt x="2360" y="1498"/>
                    <a:pt x="2361" y="1498"/>
                  </a:cubicBezTo>
                  <a:cubicBezTo>
                    <a:pt x="2361" y="1498"/>
                    <a:pt x="2361" y="1498"/>
                    <a:pt x="2362" y="1497"/>
                  </a:cubicBezTo>
                  <a:cubicBezTo>
                    <a:pt x="2363" y="1497"/>
                    <a:pt x="2364" y="1497"/>
                    <a:pt x="2364" y="1496"/>
                  </a:cubicBezTo>
                  <a:cubicBezTo>
                    <a:pt x="2364" y="1496"/>
                    <a:pt x="2364" y="1496"/>
                    <a:pt x="2364" y="1496"/>
                  </a:cubicBezTo>
                  <a:cubicBezTo>
                    <a:pt x="2365" y="1495"/>
                    <a:pt x="2365" y="1494"/>
                    <a:pt x="2365" y="1493"/>
                  </a:cubicBezTo>
                  <a:cubicBezTo>
                    <a:pt x="2365" y="1492"/>
                    <a:pt x="2365" y="1491"/>
                    <a:pt x="2364" y="1490"/>
                  </a:cubicBezTo>
                  <a:cubicBezTo>
                    <a:pt x="2363" y="1489"/>
                    <a:pt x="2363" y="1488"/>
                    <a:pt x="2361" y="1487"/>
                  </a:cubicBezTo>
                  <a:cubicBezTo>
                    <a:pt x="2359" y="1485"/>
                    <a:pt x="2356" y="1482"/>
                    <a:pt x="2351" y="1479"/>
                  </a:cubicBezTo>
                  <a:cubicBezTo>
                    <a:pt x="2335" y="1466"/>
                    <a:pt x="2304" y="1446"/>
                    <a:pt x="2266" y="1423"/>
                  </a:cubicBezTo>
                  <a:cubicBezTo>
                    <a:pt x="2154" y="1352"/>
                    <a:pt x="1983" y="1253"/>
                    <a:pt x="1983" y="1253"/>
                  </a:cubicBezTo>
                  <a:cubicBezTo>
                    <a:pt x="1981" y="1252"/>
                    <a:pt x="1978" y="1252"/>
                    <a:pt x="1977" y="1254"/>
                  </a:cubicBezTo>
                  <a:cubicBezTo>
                    <a:pt x="1976" y="1256"/>
                    <a:pt x="1977" y="1258"/>
                    <a:pt x="1979" y="1260"/>
                  </a:cubicBezTo>
                  <a:cubicBezTo>
                    <a:pt x="2368" y="1489"/>
                    <a:pt x="2368" y="1489"/>
                    <a:pt x="2368" y="1489"/>
                  </a:cubicBezTo>
                  <a:cubicBezTo>
                    <a:pt x="2370" y="1490"/>
                    <a:pt x="2372" y="1489"/>
                    <a:pt x="2373" y="1488"/>
                  </a:cubicBezTo>
                  <a:cubicBezTo>
                    <a:pt x="2374" y="1487"/>
                    <a:pt x="2374" y="1486"/>
                    <a:pt x="2374" y="1485"/>
                  </a:cubicBezTo>
                  <a:cubicBezTo>
                    <a:pt x="2374" y="1484"/>
                    <a:pt x="2373" y="1483"/>
                    <a:pt x="2373" y="1483"/>
                  </a:cubicBezTo>
                  <a:cubicBezTo>
                    <a:pt x="2373" y="1482"/>
                    <a:pt x="2372" y="1482"/>
                    <a:pt x="2372" y="1482"/>
                  </a:cubicBezTo>
                  <a:cubicBezTo>
                    <a:pt x="2371" y="1481"/>
                    <a:pt x="2370" y="1480"/>
                    <a:pt x="2369" y="1479"/>
                  </a:cubicBezTo>
                  <a:cubicBezTo>
                    <a:pt x="2364" y="1476"/>
                    <a:pt x="2355" y="1470"/>
                    <a:pt x="2342" y="1461"/>
                  </a:cubicBezTo>
                  <a:cubicBezTo>
                    <a:pt x="2252" y="1403"/>
                    <a:pt x="1991" y="1244"/>
                    <a:pt x="1991" y="1244"/>
                  </a:cubicBezTo>
                  <a:cubicBezTo>
                    <a:pt x="1989" y="1247"/>
                    <a:pt x="1989" y="1247"/>
                    <a:pt x="1989" y="1247"/>
                  </a:cubicBezTo>
                  <a:cubicBezTo>
                    <a:pt x="1992" y="1250"/>
                    <a:pt x="1992" y="1250"/>
                    <a:pt x="1992" y="1250"/>
                  </a:cubicBezTo>
                  <a:cubicBezTo>
                    <a:pt x="1990" y="1248"/>
                    <a:pt x="1990" y="1248"/>
                    <a:pt x="1990" y="1248"/>
                  </a:cubicBezTo>
                  <a:cubicBezTo>
                    <a:pt x="1991" y="1251"/>
                    <a:pt x="1991" y="1251"/>
                    <a:pt x="1991" y="1251"/>
                  </a:cubicBezTo>
                  <a:cubicBezTo>
                    <a:pt x="1991" y="1251"/>
                    <a:pt x="1992" y="1250"/>
                    <a:pt x="1992" y="1250"/>
                  </a:cubicBezTo>
                  <a:cubicBezTo>
                    <a:pt x="1990" y="1248"/>
                    <a:pt x="1990" y="1248"/>
                    <a:pt x="1990" y="1248"/>
                  </a:cubicBezTo>
                  <a:cubicBezTo>
                    <a:pt x="1991" y="1251"/>
                    <a:pt x="1991" y="1251"/>
                    <a:pt x="1991" y="1251"/>
                  </a:cubicBezTo>
                  <a:cubicBezTo>
                    <a:pt x="1990" y="1249"/>
                    <a:pt x="1990" y="1249"/>
                    <a:pt x="1990" y="1249"/>
                  </a:cubicBezTo>
                  <a:cubicBezTo>
                    <a:pt x="1990" y="1251"/>
                    <a:pt x="1990" y="1251"/>
                    <a:pt x="1990" y="1251"/>
                  </a:cubicBezTo>
                  <a:cubicBezTo>
                    <a:pt x="1990" y="1251"/>
                    <a:pt x="1990" y="1251"/>
                    <a:pt x="1991" y="1251"/>
                  </a:cubicBezTo>
                  <a:cubicBezTo>
                    <a:pt x="1990" y="1249"/>
                    <a:pt x="1990" y="1249"/>
                    <a:pt x="1990" y="1249"/>
                  </a:cubicBezTo>
                  <a:cubicBezTo>
                    <a:pt x="1990" y="1251"/>
                    <a:pt x="1990" y="1251"/>
                    <a:pt x="1990" y="1251"/>
                  </a:cubicBezTo>
                  <a:cubicBezTo>
                    <a:pt x="1991" y="1251"/>
                    <a:pt x="1991" y="1251"/>
                    <a:pt x="1991" y="1251"/>
                  </a:cubicBezTo>
                  <a:cubicBezTo>
                    <a:pt x="1992" y="1251"/>
                    <a:pt x="1995" y="1252"/>
                    <a:pt x="1999" y="1254"/>
                  </a:cubicBezTo>
                  <a:cubicBezTo>
                    <a:pt x="2015" y="1262"/>
                    <a:pt x="2046" y="1279"/>
                    <a:pt x="2083" y="1302"/>
                  </a:cubicBezTo>
                  <a:cubicBezTo>
                    <a:pt x="2139" y="1335"/>
                    <a:pt x="2209" y="1379"/>
                    <a:pt x="2268" y="1415"/>
                  </a:cubicBezTo>
                  <a:cubicBezTo>
                    <a:pt x="2297" y="1432"/>
                    <a:pt x="2323" y="1448"/>
                    <a:pt x="2343" y="1459"/>
                  </a:cubicBezTo>
                  <a:cubicBezTo>
                    <a:pt x="2352" y="1465"/>
                    <a:pt x="2360" y="1470"/>
                    <a:pt x="2367" y="1473"/>
                  </a:cubicBezTo>
                  <a:cubicBezTo>
                    <a:pt x="2370" y="1474"/>
                    <a:pt x="2372" y="1476"/>
                    <a:pt x="2375" y="1476"/>
                  </a:cubicBezTo>
                  <a:cubicBezTo>
                    <a:pt x="2376" y="1477"/>
                    <a:pt x="2377" y="1477"/>
                    <a:pt x="2378" y="1477"/>
                  </a:cubicBezTo>
                  <a:cubicBezTo>
                    <a:pt x="2378" y="1478"/>
                    <a:pt x="2379" y="1478"/>
                    <a:pt x="2380" y="1478"/>
                  </a:cubicBezTo>
                  <a:cubicBezTo>
                    <a:pt x="2381" y="1478"/>
                    <a:pt x="2381" y="1478"/>
                    <a:pt x="2382" y="1478"/>
                  </a:cubicBezTo>
                  <a:cubicBezTo>
                    <a:pt x="2383" y="1477"/>
                    <a:pt x="2384" y="1477"/>
                    <a:pt x="2384" y="1476"/>
                  </a:cubicBezTo>
                  <a:cubicBezTo>
                    <a:pt x="2385" y="1475"/>
                    <a:pt x="2385" y="1474"/>
                    <a:pt x="2385" y="1473"/>
                  </a:cubicBezTo>
                  <a:cubicBezTo>
                    <a:pt x="2385" y="1472"/>
                    <a:pt x="2384" y="1471"/>
                    <a:pt x="2383" y="1470"/>
                  </a:cubicBezTo>
                  <a:cubicBezTo>
                    <a:pt x="2007" y="1235"/>
                    <a:pt x="2007" y="1235"/>
                    <a:pt x="2007" y="1235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8" y="1241"/>
                    <a:pt x="2008" y="1241"/>
                    <a:pt x="2008" y="1241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6" y="1242"/>
                    <a:pt x="2006" y="1242"/>
                    <a:pt x="2006" y="1242"/>
                  </a:cubicBezTo>
                  <a:cubicBezTo>
                    <a:pt x="2007" y="1242"/>
                    <a:pt x="2008" y="1242"/>
                    <a:pt x="2008" y="1241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6" y="1242"/>
                    <a:pt x="2006" y="1242"/>
                    <a:pt x="2006" y="1242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5" y="1243"/>
                    <a:pt x="2005" y="1243"/>
                    <a:pt x="2005" y="1243"/>
                  </a:cubicBezTo>
                  <a:cubicBezTo>
                    <a:pt x="2005" y="1243"/>
                    <a:pt x="2006" y="1243"/>
                    <a:pt x="2006" y="1242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5" y="1243"/>
                    <a:pt x="2005" y="1243"/>
                    <a:pt x="2005" y="1243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4" y="1243"/>
                    <a:pt x="2004" y="1243"/>
                    <a:pt x="2004" y="1243"/>
                  </a:cubicBezTo>
                  <a:cubicBezTo>
                    <a:pt x="2004" y="1243"/>
                    <a:pt x="2004" y="1243"/>
                    <a:pt x="2005" y="1243"/>
                  </a:cubicBezTo>
                  <a:cubicBezTo>
                    <a:pt x="2005" y="1239"/>
                    <a:pt x="2005" y="1239"/>
                    <a:pt x="2005" y="1239"/>
                  </a:cubicBezTo>
                  <a:cubicBezTo>
                    <a:pt x="2004" y="1243"/>
                    <a:pt x="2004" y="1243"/>
                    <a:pt x="2004" y="1243"/>
                  </a:cubicBezTo>
                  <a:cubicBezTo>
                    <a:pt x="2004" y="1240"/>
                    <a:pt x="2004" y="1240"/>
                    <a:pt x="2004" y="1240"/>
                  </a:cubicBezTo>
                  <a:cubicBezTo>
                    <a:pt x="2004" y="1242"/>
                    <a:pt x="2004" y="1242"/>
                    <a:pt x="2004" y="1242"/>
                  </a:cubicBezTo>
                  <a:cubicBezTo>
                    <a:pt x="2004" y="1243"/>
                    <a:pt x="2004" y="1243"/>
                    <a:pt x="2004" y="1243"/>
                  </a:cubicBezTo>
                  <a:cubicBezTo>
                    <a:pt x="2004" y="1240"/>
                    <a:pt x="2004" y="1240"/>
                    <a:pt x="2004" y="1240"/>
                  </a:cubicBezTo>
                  <a:cubicBezTo>
                    <a:pt x="2004" y="1242"/>
                    <a:pt x="2004" y="1242"/>
                    <a:pt x="2004" y="1242"/>
                  </a:cubicBezTo>
                  <a:cubicBezTo>
                    <a:pt x="2004" y="1242"/>
                    <a:pt x="2004" y="1243"/>
                    <a:pt x="2005" y="1243"/>
                  </a:cubicBezTo>
                  <a:cubicBezTo>
                    <a:pt x="2014" y="1248"/>
                    <a:pt x="2042" y="1264"/>
                    <a:pt x="2080" y="1286"/>
                  </a:cubicBezTo>
                  <a:cubicBezTo>
                    <a:pt x="2137" y="1320"/>
                    <a:pt x="2216" y="1366"/>
                    <a:pt x="2280" y="1404"/>
                  </a:cubicBezTo>
                  <a:cubicBezTo>
                    <a:pt x="2312" y="1423"/>
                    <a:pt x="2341" y="1439"/>
                    <a:pt x="2361" y="1451"/>
                  </a:cubicBezTo>
                  <a:cubicBezTo>
                    <a:pt x="2372" y="1458"/>
                    <a:pt x="2380" y="1462"/>
                    <a:pt x="2386" y="1466"/>
                  </a:cubicBezTo>
                  <a:cubicBezTo>
                    <a:pt x="2391" y="1469"/>
                    <a:pt x="2394" y="1471"/>
                    <a:pt x="2394" y="1471"/>
                  </a:cubicBezTo>
                  <a:cubicBezTo>
                    <a:pt x="2396" y="1472"/>
                    <a:pt x="2399" y="1471"/>
                    <a:pt x="2400" y="1470"/>
                  </a:cubicBezTo>
                  <a:cubicBezTo>
                    <a:pt x="2401" y="1468"/>
                    <a:pt x="2400" y="1465"/>
                    <a:pt x="2399" y="1464"/>
                  </a:cubicBezTo>
                  <a:cubicBezTo>
                    <a:pt x="2012" y="1223"/>
                    <a:pt x="2012" y="1223"/>
                    <a:pt x="2012" y="1223"/>
                  </a:cubicBezTo>
                  <a:cubicBezTo>
                    <a:pt x="2010" y="1226"/>
                    <a:pt x="2010" y="1226"/>
                    <a:pt x="2010" y="1226"/>
                  </a:cubicBezTo>
                  <a:cubicBezTo>
                    <a:pt x="2014" y="1228"/>
                    <a:pt x="2014" y="1228"/>
                    <a:pt x="2014" y="1228"/>
                  </a:cubicBezTo>
                  <a:cubicBezTo>
                    <a:pt x="2011" y="1227"/>
                    <a:pt x="2011" y="1227"/>
                    <a:pt x="2011" y="1227"/>
                  </a:cubicBezTo>
                  <a:cubicBezTo>
                    <a:pt x="2012" y="1230"/>
                    <a:pt x="2012" y="1230"/>
                    <a:pt x="2012" y="1230"/>
                  </a:cubicBezTo>
                  <a:cubicBezTo>
                    <a:pt x="2013" y="1230"/>
                    <a:pt x="2013" y="1229"/>
                    <a:pt x="2014" y="1228"/>
                  </a:cubicBezTo>
                  <a:cubicBezTo>
                    <a:pt x="2011" y="1227"/>
                    <a:pt x="2011" y="1227"/>
                    <a:pt x="2011" y="1227"/>
                  </a:cubicBezTo>
                  <a:cubicBezTo>
                    <a:pt x="2012" y="1230"/>
                    <a:pt x="2012" y="1230"/>
                    <a:pt x="2012" y="1230"/>
                  </a:cubicBezTo>
                  <a:cubicBezTo>
                    <a:pt x="2012" y="1228"/>
                    <a:pt x="2012" y="1228"/>
                    <a:pt x="2012" y="1228"/>
                  </a:cubicBezTo>
                  <a:cubicBezTo>
                    <a:pt x="2012" y="1230"/>
                    <a:pt x="2012" y="1230"/>
                    <a:pt x="2012" y="1230"/>
                  </a:cubicBezTo>
                  <a:cubicBezTo>
                    <a:pt x="2012" y="1230"/>
                    <a:pt x="2012" y="1230"/>
                    <a:pt x="2012" y="1230"/>
                  </a:cubicBezTo>
                  <a:cubicBezTo>
                    <a:pt x="2012" y="1228"/>
                    <a:pt x="2012" y="1228"/>
                    <a:pt x="2012" y="1228"/>
                  </a:cubicBezTo>
                  <a:cubicBezTo>
                    <a:pt x="2012" y="1230"/>
                    <a:pt x="2012" y="1230"/>
                    <a:pt x="2012" y="1230"/>
                  </a:cubicBezTo>
                  <a:cubicBezTo>
                    <a:pt x="2012" y="1230"/>
                    <a:pt x="2013" y="1230"/>
                    <a:pt x="2014" y="1230"/>
                  </a:cubicBezTo>
                  <a:cubicBezTo>
                    <a:pt x="2016" y="1231"/>
                    <a:pt x="2020" y="1233"/>
                    <a:pt x="2025" y="1235"/>
                  </a:cubicBezTo>
                  <a:cubicBezTo>
                    <a:pt x="2043" y="1243"/>
                    <a:pt x="2075" y="1262"/>
                    <a:pt x="2113" y="1284"/>
                  </a:cubicBezTo>
                  <a:cubicBezTo>
                    <a:pt x="2171" y="1318"/>
                    <a:pt x="2242" y="1361"/>
                    <a:pt x="2299" y="1396"/>
                  </a:cubicBezTo>
                  <a:cubicBezTo>
                    <a:pt x="2327" y="1413"/>
                    <a:pt x="2352" y="1429"/>
                    <a:pt x="2370" y="1440"/>
                  </a:cubicBezTo>
                  <a:cubicBezTo>
                    <a:pt x="2379" y="1445"/>
                    <a:pt x="2387" y="1450"/>
                    <a:pt x="2392" y="1453"/>
                  </a:cubicBezTo>
                  <a:cubicBezTo>
                    <a:pt x="2394" y="1454"/>
                    <a:pt x="2397" y="1455"/>
                    <a:pt x="2398" y="1456"/>
                  </a:cubicBezTo>
                  <a:cubicBezTo>
                    <a:pt x="2399" y="1457"/>
                    <a:pt x="2400" y="1457"/>
                    <a:pt x="2400" y="1457"/>
                  </a:cubicBezTo>
                  <a:cubicBezTo>
                    <a:pt x="2401" y="1458"/>
                    <a:pt x="2401" y="1458"/>
                    <a:pt x="2401" y="1458"/>
                  </a:cubicBezTo>
                  <a:cubicBezTo>
                    <a:pt x="2401" y="1458"/>
                    <a:pt x="2401" y="1458"/>
                    <a:pt x="2401" y="1458"/>
                  </a:cubicBezTo>
                  <a:cubicBezTo>
                    <a:pt x="2402" y="1458"/>
                    <a:pt x="2402" y="1458"/>
                    <a:pt x="2403" y="1458"/>
                  </a:cubicBezTo>
                  <a:cubicBezTo>
                    <a:pt x="2403" y="1458"/>
                    <a:pt x="2403" y="1458"/>
                    <a:pt x="2404" y="1458"/>
                  </a:cubicBezTo>
                  <a:cubicBezTo>
                    <a:pt x="2405" y="1457"/>
                    <a:pt x="2405" y="1457"/>
                    <a:pt x="2406" y="1456"/>
                  </a:cubicBezTo>
                  <a:cubicBezTo>
                    <a:pt x="2407" y="1455"/>
                    <a:pt x="2407" y="1454"/>
                    <a:pt x="2407" y="1453"/>
                  </a:cubicBezTo>
                  <a:cubicBezTo>
                    <a:pt x="2406" y="1452"/>
                    <a:pt x="2406" y="1451"/>
                    <a:pt x="2405" y="1450"/>
                  </a:cubicBezTo>
                  <a:cubicBezTo>
                    <a:pt x="2405" y="1450"/>
                    <a:pt x="2403" y="1450"/>
                    <a:pt x="2400" y="1448"/>
                  </a:cubicBezTo>
                  <a:cubicBezTo>
                    <a:pt x="2380" y="1436"/>
                    <a:pt x="2287" y="1381"/>
                    <a:pt x="2200" y="1328"/>
                  </a:cubicBezTo>
                  <a:cubicBezTo>
                    <a:pt x="2156" y="1301"/>
                    <a:pt x="2114" y="1275"/>
                    <a:pt x="2082" y="1254"/>
                  </a:cubicBezTo>
                  <a:cubicBezTo>
                    <a:pt x="2067" y="1244"/>
                    <a:pt x="2054" y="1236"/>
                    <a:pt x="2045" y="1229"/>
                  </a:cubicBezTo>
                  <a:cubicBezTo>
                    <a:pt x="2040" y="1226"/>
                    <a:pt x="2037" y="1223"/>
                    <a:pt x="2034" y="1221"/>
                  </a:cubicBezTo>
                  <a:cubicBezTo>
                    <a:pt x="2033" y="1220"/>
                    <a:pt x="2032" y="1220"/>
                    <a:pt x="2032" y="1219"/>
                  </a:cubicBezTo>
                  <a:cubicBezTo>
                    <a:pt x="2032" y="1219"/>
                    <a:pt x="2032" y="1219"/>
                    <a:pt x="2032" y="1219"/>
                  </a:cubicBezTo>
                  <a:cubicBezTo>
                    <a:pt x="2032" y="1219"/>
                    <a:pt x="2032" y="1219"/>
                    <a:pt x="2032" y="1219"/>
                  </a:cubicBezTo>
                  <a:cubicBezTo>
                    <a:pt x="2030" y="1220"/>
                    <a:pt x="2030" y="1220"/>
                    <a:pt x="2030" y="1220"/>
                  </a:cubicBezTo>
                  <a:cubicBezTo>
                    <a:pt x="2032" y="1220"/>
                    <a:pt x="2032" y="1220"/>
                    <a:pt x="2032" y="1220"/>
                  </a:cubicBezTo>
                  <a:cubicBezTo>
                    <a:pt x="2032" y="1219"/>
                    <a:pt x="2032" y="1219"/>
                    <a:pt x="2032" y="1219"/>
                  </a:cubicBezTo>
                  <a:cubicBezTo>
                    <a:pt x="2030" y="1220"/>
                    <a:pt x="2030" y="1220"/>
                    <a:pt x="2030" y="1220"/>
                  </a:cubicBezTo>
                  <a:cubicBezTo>
                    <a:pt x="2032" y="1220"/>
                    <a:pt x="2032" y="1220"/>
                    <a:pt x="2032" y="1220"/>
                  </a:cubicBezTo>
                  <a:cubicBezTo>
                    <a:pt x="2028" y="1220"/>
                    <a:pt x="2028" y="1220"/>
                    <a:pt x="2028" y="1220"/>
                  </a:cubicBezTo>
                  <a:cubicBezTo>
                    <a:pt x="2031" y="1222"/>
                    <a:pt x="2031" y="1222"/>
                    <a:pt x="2031" y="1222"/>
                  </a:cubicBezTo>
                  <a:cubicBezTo>
                    <a:pt x="2032" y="1221"/>
                    <a:pt x="2032" y="1221"/>
                    <a:pt x="2032" y="1220"/>
                  </a:cubicBezTo>
                  <a:cubicBezTo>
                    <a:pt x="2028" y="1220"/>
                    <a:pt x="2028" y="1220"/>
                    <a:pt x="2028" y="1220"/>
                  </a:cubicBezTo>
                  <a:cubicBezTo>
                    <a:pt x="2031" y="1222"/>
                    <a:pt x="2031" y="1222"/>
                    <a:pt x="2031" y="1222"/>
                  </a:cubicBezTo>
                  <a:cubicBezTo>
                    <a:pt x="2031" y="1222"/>
                    <a:pt x="2031" y="1222"/>
                    <a:pt x="2031" y="1222"/>
                  </a:cubicBezTo>
                  <a:cubicBezTo>
                    <a:pt x="2028" y="1220"/>
                    <a:pt x="2028" y="1220"/>
                    <a:pt x="2028" y="1220"/>
                  </a:cubicBezTo>
                  <a:cubicBezTo>
                    <a:pt x="2030" y="1223"/>
                    <a:pt x="2030" y="1223"/>
                    <a:pt x="2030" y="1223"/>
                  </a:cubicBezTo>
                  <a:cubicBezTo>
                    <a:pt x="2030" y="1223"/>
                    <a:pt x="2031" y="1223"/>
                    <a:pt x="2031" y="1222"/>
                  </a:cubicBezTo>
                  <a:cubicBezTo>
                    <a:pt x="2028" y="1220"/>
                    <a:pt x="2028" y="1220"/>
                    <a:pt x="2028" y="1220"/>
                  </a:cubicBezTo>
                  <a:cubicBezTo>
                    <a:pt x="2030" y="1223"/>
                    <a:pt x="2030" y="1223"/>
                    <a:pt x="2030" y="1223"/>
                  </a:cubicBezTo>
                  <a:cubicBezTo>
                    <a:pt x="2028" y="1220"/>
                    <a:pt x="2028" y="1220"/>
                    <a:pt x="2028" y="1220"/>
                  </a:cubicBezTo>
                  <a:cubicBezTo>
                    <a:pt x="2028" y="1224"/>
                    <a:pt x="2028" y="1224"/>
                    <a:pt x="2028" y="1224"/>
                  </a:cubicBezTo>
                  <a:cubicBezTo>
                    <a:pt x="2029" y="1224"/>
                    <a:pt x="2029" y="1224"/>
                    <a:pt x="2030" y="1223"/>
                  </a:cubicBezTo>
                  <a:cubicBezTo>
                    <a:pt x="2028" y="1220"/>
                    <a:pt x="2028" y="1220"/>
                    <a:pt x="2028" y="1220"/>
                  </a:cubicBezTo>
                  <a:cubicBezTo>
                    <a:pt x="2028" y="1224"/>
                    <a:pt x="2028" y="1224"/>
                    <a:pt x="2028" y="1224"/>
                  </a:cubicBezTo>
                  <a:cubicBezTo>
                    <a:pt x="2028" y="1222"/>
                    <a:pt x="2028" y="1222"/>
                    <a:pt x="2028" y="1222"/>
                  </a:cubicBezTo>
                  <a:cubicBezTo>
                    <a:pt x="2028" y="1224"/>
                    <a:pt x="2028" y="1224"/>
                    <a:pt x="2028" y="1224"/>
                  </a:cubicBezTo>
                  <a:cubicBezTo>
                    <a:pt x="2028" y="1224"/>
                    <a:pt x="2028" y="1224"/>
                    <a:pt x="2028" y="1224"/>
                  </a:cubicBezTo>
                  <a:cubicBezTo>
                    <a:pt x="2028" y="1222"/>
                    <a:pt x="2028" y="1222"/>
                    <a:pt x="2028" y="1222"/>
                  </a:cubicBezTo>
                  <a:cubicBezTo>
                    <a:pt x="2028" y="1224"/>
                    <a:pt x="2028" y="1224"/>
                    <a:pt x="2028" y="1224"/>
                  </a:cubicBezTo>
                  <a:cubicBezTo>
                    <a:pt x="2028" y="1224"/>
                    <a:pt x="2028" y="1224"/>
                    <a:pt x="2028" y="1224"/>
                  </a:cubicBezTo>
                  <a:cubicBezTo>
                    <a:pt x="2029" y="1224"/>
                    <a:pt x="2030" y="1224"/>
                    <a:pt x="2031" y="1225"/>
                  </a:cubicBezTo>
                  <a:cubicBezTo>
                    <a:pt x="2036" y="1227"/>
                    <a:pt x="2045" y="1232"/>
                    <a:pt x="2058" y="1240"/>
                  </a:cubicBezTo>
                  <a:cubicBezTo>
                    <a:pt x="2103" y="1266"/>
                    <a:pt x="2187" y="1318"/>
                    <a:pt x="2263" y="1364"/>
                  </a:cubicBezTo>
                  <a:cubicBezTo>
                    <a:pt x="2300" y="1387"/>
                    <a:pt x="2336" y="1408"/>
                    <a:pt x="2364" y="1424"/>
                  </a:cubicBezTo>
                  <a:cubicBezTo>
                    <a:pt x="2378" y="1432"/>
                    <a:pt x="2390" y="1438"/>
                    <a:pt x="2399" y="1443"/>
                  </a:cubicBezTo>
                  <a:cubicBezTo>
                    <a:pt x="2403" y="1445"/>
                    <a:pt x="2407" y="1447"/>
                    <a:pt x="2411" y="1448"/>
                  </a:cubicBezTo>
                  <a:cubicBezTo>
                    <a:pt x="2412" y="1449"/>
                    <a:pt x="2414" y="1449"/>
                    <a:pt x="2415" y="1449"/>
                  </a:cubicBezTo>
                  <a:cubicBezTo>
                    <a:pt x="2416" y="1450"/>
                    <a:pt x="2417" y="1450"/>
                    <a:pt x="2419" y="1450"/>
                  </a:cubicBezTo>
                  <a:cubicBezTo>
                    <a:pt x="2419" y="1450"/>
                    <a:pt x="2420" y="1450"/>
                    <a:pt x="2421" y="1450"/>
                  </a:cubicBezTo>
                  <a:cubicBezTo>
                    <a:pt x="2422" y="1449"/>
                    <a:pt x="2423" y="1449"/>
                    <a:pt x="2424" y="1448"/>
                  </a:cubicBezTo>
                  <a:cubicBezTo>
                    <a:pt x="2424" y="1447"/>
                    <a:pt x="2424" y="1447"/>
                    <a:pt x="2424" y="1447"/>
                  </a:cubicBezTo>
                  <a:cubicBezTo>
                    <a:pt x="2424" y="1447"/>
                    <a:pt x="2424" y="1446"/>
                    <a:pt x="2424" y="1445"/>
                  </a:cubicBezTo>
                  <a:cubicBezTo>
                    <a:pt x="2424" y="1444"/>
                    <a:pt x="2424" y="1444"/>
                    <a:pt x="2424" y="1443"/>
                  </a:cubicBezTo>
                  <a:cubicBezTo>
                    <a:pt x="2423" y="1443"/>
                    <a:pt x="2423" y="1442"/>
                    <a:pt x="2423" y="1442"/>
                  </a:cubicBezTo>
                  <a:cubicBezTo>
                    <a:pt x="2422" y="1442"/>
                    <a:pt x="2422" y="1442"/>
                    <a:pt x="2422" y="1441"/>
                  </a:cubicBezTo>
                  <a:cubicBezTo>
                    <a:pt x="2420" y="1440"/>
                    <a:pt x="2418" y="1439"/>
                    <a:pt x="2414" y="1436"/>
                  </a:cubicBezTo>
                  <a:cubicBezTo>
                    <a:pt x="2386" y="1418"/>
                    <a:pt x="2294" y="1360"/>
                    <a:pt x="2208" y="1307"/>
                  </a:cubicBezTo>
                  <a:cubicBezTo>
                    <a:pt x="2122" y="1254"/>
                    <a:pt x="2044" y="1205"/>
                    <a:pt x="2044" y="1205"/>
                  </a:cubicBezTo>
                  <a:cubicBezTo>
                    <a:pt x="2042" y="1209"/>
                    <a:pt x="2042" y="1209"/>
                    <a:pt x="2042" y="1209"/>
                  </a:cubicBezTo>
                  <a:cubicBezTo>
                    <a:pt x="2045" y="1211"/>
                    <a:pt x="2045" y="1211"/>
                    <a:pt x="2045" y="1211"/>
                  </a:cubicBezTo>
                  <a:cubicBezTo>
                    <a:pt x="2042" y="1209"/>
                    <a:pt x="2042" y="1209"/>
                    <a:pt x="2042" y="1209"/>
                  </a:cubicBezTo>
                  <a:cubicBezTo>
                    <a:pt x="2043" y="1213"/>
                    <a:pt x="2043" y="1213"/>
                    <a:pt x="2043" y="1213"/>
                  </a:cubicBezTo>
                  <a:cubicBezTo>
                    <a:pt x="2044" y="1212"/>
                    <a:pt x="2044" y="1212"/>
                    <a:pt x="2045" y="1211"/>
                  </a:cubicBezTo>
                  <a:cubicBezTo>
                    <a:pt x="2042" y="1209"/>
                    <a:pt x="2042" y="1209"/>
                    <a:pt x="2042" y="1209"/>
                  </a:cubicBezTo>
                  <a:cubicBezTo>
                    <a:pt x="2043" y="1213"/>
                    <a:pt x="2043" y="1213"/>
                    <a:pt x="2043" y="1213"/>
                  </a:cubicBezTo>
                  <a:cubicBezTo>
                    <a:pt x="2042" y="1209"/>
                    <a:pt x="2042" y="1209"/>
                    <a:pt x="2042" y="1209"/>
                  </a:cubicBezTo>
                  <a:cubicBezTo>
                    <a:pt x="2042" y="1213"/>
                    <a:pt x="2042" y="1213"/>
                    <a:pt x="2042" y="1213"/>
                  </a:cubicBezTo>
                  <a:cubicBezTo>
                    <a:pt x="2042" y="1213"/>
                    <a:pt x="2042" y="1213"/>
                    <a:pt x="2043" y="1213"/>
                  </a:cubicBezTo>
                  <a:cubicBezTo>
                    <a:pt x="2042" y="1209"/>
                    <a:pt x="2042" y="1209"/>
                    <a:pt x="2042" y="1209"/>
                  </a:cubicBezTo>
                  <a:cubicBezTo>
                    <a:pt x="2042" y="1213"/>
                    <a:pt x="2042" y="1213"/>
                    <a:pt x="2042" y="1213"/>
                  </a:cubicBezTo>
                  <a:cubicBezTo>
                    <a:pt x="2042" y="1210"/>
                    <a:pt x="2042" y="1210"/>
                    <a:pt x="2042" y="1210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2" y="1213"/>
                    <a:pt x="2042" y="1213"/>
                    <a:pt x="2042" y="1213"/>
                  </a:cubicBezTo>
                  <a:cubicBezTo>
                    <a:pt x="2042" y="1210"/>
                    <a:pt x="2042" y="1210"/>
                    <a:pt x="2042" y="1210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1" y="1213"/>
                    <a:pt x="2041" y="1213"/>
                    <a:pt x="2041" y="1213"/>
                  </a:cubicBezTo>
                  <a:cubicBezTo>
                    <a:pt x="2041" y="1213"/>
                    <a:pt x="2042" y="1213"/>
                    <a:pt x="2044" y="1214"/>
                  </a:cubicBezTo>
                  <a:cubicBezTo>
                    <a:pt x="2048" y="1216"/>
                    <a:pt x="2058" y="1221"/>
                    <a:pt x="2071" y="1228"/>
                  </a:cubicBezTo>
                  <a:cubicBezTo>
                    <a:pt x="2118" y="1254"/>
                    <a:pt x="2208" y="1307"/>
                    <a:pt x="2287" y="1354"/>
                  </a:cubicBezTo>
                  <a:cubicBezTo>
                    <a:pt x="2326" y="1377"/>
                    <a:pt x="2362" y="1399"/>
                    <a:pt x="2389" y="1414"/>
                  </a:cubicBezTo>
                  <a:cubicBezTo>
                    <a:pt x="2402" y="1422"/>
                    <a:pt x="2413" y="1429"/>
                    <a:pt x="2420" y="1433"/>
                  </a:cubicBezTo>
                  <a:cubicBezTo>
                    <a:pt x="2428" y="1438"/>
                    <a:pt x="2432" y="1440"/>
                    <a:pt x="2432" y="1440"/>
                  </a:cubicBezTo>
                  <a:cubicBezTo>
                    <a:pt x="2434" y="1441"/>
                    <a:pt x="2437" y="1441"/>
                    <a:pt x="2438" y="1439"/>
                  </a:cubicBezTo>
                  <a:cubicBezTo>
                    <a:pt x="2439" y="1437"/>
                    <a:pt x="2438" y="1435"/>
                    <a:pt x="2436" y="1433"/>
                  </a:cubicBezTo>
                  <a:cubicBezTo>
                    <a:pt x="2436" y="1433"/>
                    <a:pt x="2430" y="1430"/>
                    <a:pt x="2420" y="1423"/>
                  </a:cubicBezTo>
                  <a:cubicBezTo>
                    <a:pt x="2383" y="1401"/>
                    <a:pt x="2290" y="1344"/>
                    <a:pt x="2207" y="1293"/>
                  </a:cubicBezTo>
                  <a:cubicBezTo>
                    <a:pt x="2165" y="1267"/>
                    <a:pt x="2126" y="1242"/>
                    <a:pt x="2097" y="1224"/>
                  </a:cubicBezTo>
                  <a:cubicBezTo>
                    <a:pt x="2083" y="1215"/>
                    <a:pt x="2071" y="1207"/>
                    <a:pt x="2063" y="1202"/>
                  </a:cubicBezTo>
                  <a:cubicBezTo>
                    <a:pt x="2059" y="1199"/>
                    <a:pt x="2056" y="1197"/>
                    <a:pt x="2054" y="1195"/>
                  </a:cubicBezTo>
                  <a:cubicBezTo>
                    <a:pt x="2052" y="1194"/>
                    <a:pt x="2052" y="1194"/>
                    <a:pt x="2051" y="1193"/>
                  </a:cubicBezTo>
                  <a:cubicBezTo>
                    <a:pt x="2051" y="1193"/>
                    <a:pt x="2051" y="1193"/>
                    <a:pt x="2051" y="1193"/>
                  </a:cubicBezTo>
                  <a:cubicBezTo>
                    <a:pt x="2051" y="1193"/>
                    <a:pt x="2051" y="1193"/>
                    <a:pt x="2051" y="1193"/>
                  </a:cubicBezTo>
                  <a:cubicBezTo>
                    <a:pt x="2049" y="1195"/>
                    <a:pt x="2049" y="1195"/>
                    <a:pt x="2049" y="1195"/>
                  </a:cubicBezTo>
                  <a:cubicBezTo>
                    <a:pt x="2051" y="1193"/>
                    <a:pt x="2051" y="1193"/>
                    <a:pt x="2051" y="1193"/>
                  </a:cubicBezTo>
                  <a:cubicBezTo>
                    <a:pt x="2051" y="1193"/>
                    <a:pt x="2051" y="1193"/>
                    <a:pt x="2051" y="1193"/>
                  </a:cubicBezTo>
                  <a:cubicBezTo>
                    <a:pt x="2049" y="1195"/>
                    <a:pt x="2049" y="1195"/>
                    <a:pt x="2049" y="1195"/>
                  </a:cubicBezTo>
                  <a:cubicBezTo>
                    <a:pt x="2051" y="1193"/>
                    <a:pt x="2051" y="1193"/>
                    <a:pt x="2051" y="1193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52" y="1195"/>
                    <a:pt x="2052" y="1195"/>
                    <a:pt x="2052" y="1195"/>
                  </a:cubicBezTo>
                  <a:cubicBezTo>
                    <a:pt x="2052" y="1194"/>
                    <a:pt x="2051" y="1194"/>
                    <a:pt x="2051" y="1193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52" y="1195"/>
                    <a:pt x="2052" y="1195"/>
                    <a:pt x="2052" y="1195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51" y="1198"/>
                    <a:pt x="2051" y="1198"/>
                    <a:pt x="2051" y="1198"/>
                  </a:cubicBezTo>
                  <a:cubicBezTo>
                    <a:pt x="2052" y="1197"/>
                    <a:pt x="2052" y="1196"/>
                    <a:pt x="2052" y="1195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51" y="1198"/>
                    <a:pt x="2051" y="1198"/>
                    <a:pt x="2051" y="1198"/>
                  </a:cubicBezTo>
                  <a:cubicBezTo>
                    <a:pt x="2051" y="1197"/>
                    <a:pt x="2051" y="1197"/>
                    <a:pt x="2051" y="1197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49" y="1199"/>
                    <a:pt x="2049" y="1199"/>
                    <a:pt x="2049" y="1199"/>
                  </a:cubicBezTo>
                  <a:cubicBezTo>
                    <a:pt x="2050" y="1199"/>
                    <a:pt x="2051" y="1198"/>
                    <a:pt x="2051" y="1197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49" y="1199"/>
                    <a:pt x="2049" y="1199"/>
                    <a:pt x="2049" y="1199"/>
                  </a:cubicBezTo>
                  <a:cubicBezTo>
                    <a:pt x="2048" y="1196"/>
                    <a:pt x="2048" y="1196"/>
                    <a:pt x="2048" y="1196"/>
                  </a:cubicBezTo>
                  <a:cubicBezTo>
                    <a:pt x="2048" y="1199"/>
                    <a:pt x="2048" y="1199"/>
                    <a:pt x="2048" y="1199"/>
                  </a:cubicBezTo>
                  <a:cubicBezTo>
                    <a:pt x="2048" y="1199"/>
                    <a:pt x="2049" y="1199"/>
                    <a:pt x="2049" y="1199"/>
                  </a:cubicBezTo>
                  <a:cubicBezTo>
                    <a:pt x="2048" y="1196"/>
                    <a:pt x="2048" y="1196"/>
                    <a:pt x="2048" y="1196"/>
                  </a:cubicBezTo>
                  <a:cubicBezTo>
                    <a:pt x="2048" y="1199"/>
                    <a:pt x="2048" y="1199"/>
                    <a:pt x="2048" y="1199"/>
                  </a:cubicBezTo>
                  <a:cubicBezTo>
                    <a:pt x="2048" y="1197"/>
                    <a:pt x="2048" y="1197"/>
                    <a:pt x="2048" y="1197"/>
                  </a:cubicBezTo>
                  <a:cubicBezTo>
                    <a:pt x="2047" y="1199"/>
                    <a:pt x="2047" y="1199"/>
                    <a:pt x="2047" y="1199"/>
                  </a:cubicBezTo>
                  <a:cubicBezTo>
                    <a:pt x="2048" y="1199"/>
                    <a:pt x="2048" y="1199"/>
                    <a:pt x="2048" y="1199"/>
                  </a:cubicBezTo>
                  <a:cubicBezTo>
                    <a:pt x="2048" y="1197"/>
                    <a:pt x="2048" y="1197"/>
                    <a:pt x="2048" y="1197"/>
                  </a:cubicBezTo>
                  <a:cubicBezTo>
                    <a:pt x="2047" y="1199"/>
                    <a:pt x="2047" y="1199"/>
                    <a:pt x="2047" y="1199"/>
                  </a:cubicBezTo>
                  <a:cubicBezTo>
                    <a:pt x="2048" y="1199"/>
                    <a:pt x="2048" y="1199"/>
                    <a:pt x="2048" y="1199"/>
                  </a:cubicBezTo>
                  <a:cubicBezTo>
                    <a:pt x="2047" y="1199"/>
                    <a:pt x="2047" y="1199"/>
                    <a:pt x="2047" y="1199"/>
                  </a:cubicBezTo>
                  <a:cubicBezTo>
                    <a:pt x="2047" y="1199"/>
                    <a:pt x="2047" y="1199"/>
                    <a:pt x="2047" y="1199"/>
                  </a:cubicBezTo>
                  <a:cubicBezTo>
                    <a:pt x="2048" y="1199"/>
                    <a:pt x="2048" y="1199"/>
                    <a:pt x="2048" y="1199"/>
                  </a:cubicBezTo>
                  <a:cubicBezTo>
                    <a:pt x="2047" y="1199"/>
                    <a:pt x="2047" y="1199"/>
                    <a:pt x="2047" y="1199"/>
                  </a:cubicBezTo>
                  <a:cubicBezTo>
                    <a:pt x="2048" y="1199"/>
                    <a:pt x="2048" y="1200"/>
                    <a:pt x="2050" y="1200"/>
                  </a:cubicBezTo>
                  <a:cubicBezTo>
                    <a:pt x="2054" y="1202"/>
                    <a:pt x="2064" y="1208"/>
                    <a:pt x="2077" y="1215"/>
                  </a:cubicBezTo>
                  <a:cubicBezTo>
                    <a:pt x="2122" y="1241"/>
                    <a:pt x="2211" y="1295"/>
                    <a:pt x="2290" y="1343"/>
                  </a:cubicBezTo>
                  <a:cubicBezTo>
                    <a:pt x="2329" y="1366"/>
                    <a:pt x="2366" y="1388"/>
                    <a:pt x="2393" y="1404"/>
                  </a:cubicBezTo>
                  <a:cubicBezTo>
                    <a:pt x="2407" y="1412"/>
                    <a:pt x="2419" y="1419"/>
                    <a:pt x="2428" y="1423"/>
                  </a:cubicBezTo>
                  <a:cubicBezTo>
                    <a:pt x="2432" y="1426"/>
                    <a:pt x="2435" y="1428"/>
                    <a:pt x="2438" y="1429"/>
                  </a:cubicBezTo>
                  <a:cubicBezTo>
                    <a:pt x="2439" y="1429"/>
                    <a:pt x="2441" y="1430"/>
                    <a:pt x="2442" y="1430"/>
                  </a:cubicBezTo>
                  <a:cubicBezTo>
                    <a:pt x="2442" y="1430"/>
                    <a:pt x="2443" y="1431"/>
                    <a:pt x="2443" y="1431"/>
                  </a:cubicBezTo>
                  <a:cubicBezTo>
                    <a:pt x="2444" y="1431"/>
                    <a:pt x="2444" y="1431"/>
                    <a:pt x="2445" y="1431"/>
                  </a:cubicBezTo>
                  <a:cubicBezTo>
                    <a:pt x="2445" y="1431"/>
                    <a:pt x="2446" y="1431"/>
                    <a:pt x="2446" y="1431"/>
                  </a:cubicBezTo>
                  <a:cubicBezTo>
                    <a:pt x="2447" y="1431"/>
                    <a:pt x="2448" y="1430"/>
                    <a:pt x="2449" y="1429"/>
                  </a:cubicBezTo>
                  <a:cubicBezTo>
                    <a:pt x="2449" y="1429"/>
                    <a:pt x="2449" y="1429"/>
                    <a:pt x="2449" y="1429"/>
                  </a:cubicBezTo>
                  <a:cubicBezTo>
                    <a:pt x="2449" y="1428"/>
                    <a:pt x="2449" y="1427"/>
                    <a:pt x="2449" y="1427"/>
                  </a:cubicBezTo>
                  <a:cubicBezTo>
                    <a:pt x="2449" y="1425"/>
                    <a:pt x="2449" y="1424"/>
                    <a:pt x="2448" y="1424"/>
                  </a:cubicBezTo>
                  <a:cubicBezTo>
                    <a:pt x="2448" y="1422"/>
                    <a:pt x="2447" y="1422"/>
                    <a:pt x="2446" y="1420"/>
                  </a:cubicBezTo>
                  <a:cubicBezTo>
                    <a:pt x="2443" y="1418"/>
                    <a:pt x="2440" y="1416"/>
                    <a:pt x="2435" y="1412"/>
                  </a:cubicBezTo>
                  <a:cubicBezTo>
                    <a:pt x="2419" y="1401"/>
                    <a:pt x="2387" y="1381"/>
                    <a:pt x="2349" y="1358"/>
                  </a:cubicBezTo>
                  <a:cubicBezTo>
                    <a:pt x="2292" y="1323"/>
                    <a:pt x="2220" y="1281"/>
                    <a:pt x="2163" y="1246"/>
                  </a:cubicBezTo>
                  <a:cubicBezTo>
                    <a:pt x="2134" y="1229"/>
                    <a:pt x="2109" y="1214"/>
                    <a:pt x="2091" y="1203"/>
                  </a:cubicBezTo>
                  <a:cubicBezTo>
                    <a:pt x="2082" y="1197"/>
                    <a:pt x="2075" y="1193"/>
                    <a:pt x="2070" y="1189"/>
                  </a:cubicBezTo>
                  <a:cubicBezTo>
                    <a:pt x="2068" y="1188"/>
                    <a:pt x="2066" y="1186"/>
                    <a:pt x="2065" y="1185"/>
                  </a:cubicBezTo>
                  <a:cubicBezTo>
                    <a:pt x="2064" y="1185"/>
                    <a:pt x="2064" y="1185"/>
                    <a:pt x="2063" y="1184"/>
                  </a:cubicBezTo>
                  <a:cubicBezTo>
                    <a:pt x="2063" y="1184"/>
                    <a:pt x="2063" y="1184"/>
                    <a:pt x="2063" y="1184"/>
                  </a:cubicBezTo>
                  <a:cubicBezTo>
                    <a:pt x="2063" y="1185"/>
                    <a:pt x="2063" y="1185"/>
                    <a:pt x="2063" y="1185"/>
                  </a:cubicBezTo>
                  <a:cubicBezTo>
                    <a:pt x="2063" y="1184"/>
                    <a:pt x="2063" y="1184"/>
                    <a:pt x="2063" y="1184"/>
                  </a:cubicBezTo>
                  <a:cubicBezTo>
                    <a:pt x="2063" y="1184"/>
                    <a:pt x="2063" y="1184"/>
                    <a:pt x="2063" y="1184"/>
                  </a:cubicBezTo>
                  <a:cubicBezTo>
                    <a:pt x="2063" y="1185"/>
                    <a:pt x="2063" y="1185"/>
                    <a:pt x="2063" y="1185"/>
                  </a:cubicBezTo>
                  <a:cubicBezTo>
                    <a:pt x="2063" y="1184"/>
                    <a:pt x="2063" y="1184"/>
                    <a:pt x="2063" y="1184"/>
                  </a:cubicBezTo>
                  <a:cubicBezTo>
                    <a:pt x="2061" y="1186"/>
                    <a:pt x="2061" y="1186"/>
                    <a:pt x="2061" y="1186"/>
                  </a:cubicBezTo>
                  <a:cubicBezTo>
                    <a:pt x="2064" y="1185"/>
                    <a:pt x="2064" y="1185"/>
                    <a:pt x="2064" y="1185"/>
                  </a:cubicBezTo>
                  <a:cubicBezTo>
                    <a:pt x="2063" y="1184"/>
                    <a:pt x="2063" y="1184"/>
                    <a:pt x="2063" y="1184"/>
                  </a:cubicBezTo>
                  <a:cubicBezTo>
                    <a:pt x="2061" y="1186"/>
                    <a:pt x="2061" y="1186"/>
                    <a:pt x="2061" y="1186"/>
                  </a:cubicBezTo>
                  <a:cubicBezTo>
                    <a:pt x="2064" y="1185"/>
                    <a:pt x="2064" y="1185"/>
                    <a:pt x="2064" y="1185"/>
                  </a:cubicBezTo>
                  <a:cubicBezTo>
                    <a:pt x="2061" y="1186"/>
                    <a:pt x="2061" y="1186"/>
                    <a:pt x="2061" y="1186"/>
                  </a:cubicBezTo>
                  <a:cubicBezTo>
                    <a:pt x="2064" y="1186"/>
                    <a:pt x="2064" y="1186"/>
                    <a:pt x="2064" y="1186"/>
                  </a:cubicBezTo>
                  <a:cubicBezTo>
                    <a:pt x="2064" y="1186"/>
                    <a:pt x="2064" y="1185"/>
                    <a:pt x="2064" y="1185"/>
                  </a:cubicBezTo>
                  <a:cubicBezTo>
                    <a:pt x="2061" y="1186"/>
                    <a:pt x="2061" y="1186"/>
                    <a:pt x="2061" y="1186"/>
                  </a:cubicBezTo>
                  <a:cubicBezTo>
                    <a:pt x="2064" y="1186"/>
                    <a:pt x="2064" y="1186"/>
                    <a:pt x="2064" y="1186"/>
                  </a:cubicBezTo>
                  <a:cubicBezTo>
                    <a:pt x="2060" y="1186"/>
                    <a:pt x="2060" y="1186"/>
                    <a:pt x="2060" y="1186"/>
                  </a:cubicBezTo>
                  <a:cubicBezTo>
                    <a:pt x="2063" y="1188"/>
                    <a:pt x="2063" y="1188"/>
                    <a:pt x="2063" y="1188"/>
                  </a:cubicBezTo>
                  <a:cubicBezTo>
                    <a:pt x="2064" y="1188"/>
                    <a:pt x="2064" y="1187"/>
                    <a:pt x="2064" y="1186"/>
                  </a:cubicBezTo>
                  <a:cubicBezTo>
                    <a:pt x="2060" y="1186"/>
                    <a:pt x="2060" y="1186"/>
                    <a:pt x="2060" y="1186"/>
                  </a:cubicBezTo>
                  <a:cubicBezTo>
                    <a:pt x="2063" y="1188"/>
                    <a:pt x="2063" y="1188"/>
                    <a:pt x="2063" y="1188"/>
                  </a:cubicBezTo>
                  <a:cubicBezTo>
                    <a:pt x="2060" y="1186"/>
                    <a:pt x="2060" y="1186"/>
                    <a:pt x="2060" y="1186"/>
                  </a:cubicBezTo>
                  <a:cubicBezTo>
                    <a:pt x="2058" y="1190"/>
                    <a:pt x="2058" y="1190"/>
                    <a:pt x="2058" y="1190"/>
                  </a:cubicBezTo>
                  <a:cubicBezTo>
                    <a:pt x="2458" y="1419"/>
                    <a:pt x="2458" y="1419"/>
                    <a:pt x="2458" y="1419"/>
                  </a:cubicBezTo>
                  <a:cubicBezTo>
                    <a:pt x="2459" y="1420"/>
                    <a:pt x="2462" y="1419"/>
                    <a:pt x="2463" y="1417"/>
                  </a:cubicBezTo>
                  <a:cubicBezTo>
                    <a:pt x="2463" y="1417"/>
                    <a:pt x="2464" y="1416"/>
                    <a:pt x="2464" y="1415"/>
                  </a:cubicBezTo>
                  <a:cubicBezTo>
                    <a:pt x="2464" y="1414"/>
                    <a:pt x="2463" y="1414"/>
                    <a:pt x="2463" y="1413"/>
                  </a:cubicBezTo>
                  <a:cubicBezTo>
                    <a:pt x="2463" y="1412"/>
                    <a:pt x="2462" y="1412"/>
                    <a:pt x="2462" y="1411"/>
                  </a:cubicBezTo>
                  <a:cubicBezTo>
                    <a:pt x="2461" y="1411"/>
                    <a:pt x="2460" y="1410"/>
                    <a:pt x="2459" y="1409"/>
                  </a:cubicBezTo>
                  <a:cubicBezTo>
                    <a:pt x="2454" y="1405"/>
                    <a:pt x="2445" y="1398"/>
                    <a:pt x="2432" y="1389"/>
                  </a:cubicBezTo>
                  <a:cubicBezTo>
                    <a:pt x="2387" y="1360"/>
                    <a:pt x="2299" y="1306"/>
                    <a:pt x="2222" y="1259"/>
                  </a:cubicBezTo>
                  <a:cubicBezTo>
                    <a:pt x="2145" y="1213"/>
                    <a:pt x="2080" y="1174"/>
                    <a:pt x="2080" y="1174"/>
                  </a:cubicBezTo>
                  <a:cubicBezTo>
                    <a:pt x="2078" y="1177"/>
                    <a:pt x="2078" y="1177"/>
                    <a:pt x="2078" y="1177"/>
                  </a:cubicBezTo>
                  <a:cubicBezTo>
                    <a:pt x="2081" y="1179"/>
                    <a:pt x="2081" y="1179"/>
                    <a:pt x="2081" y="1179"/>
                  </a:cubicBezTo>
                  <a:cubicBezTo>
                    <a:pt x="2078" y="1177"/>
                    <a:pt x="2078" y="1177"/>
                    <a:pt x="2078" y="1177"/>
                  </a:cubicBezTo>
                  <a:cubicBezTo>
                    <a:pt x="2079" y="1181"/>
                    <a:pt x="2079" y="1181"/>
                    <a:pt x="2079" y="1181"/>
                  </a:cubicBezTo>
                  <a:cubicBezTo>
                    <a:pt x="2080" y="1181"/>
                    <a:pt x="2081" y="1180"/>
                    <a:pt x="2081" y="1179"/>
                  </a:cubicBezTo>
                  <a:cubicBezTo>
                    <a:pt x="2078" y="1177"/>
                    <a:pt x="2078" y="1177"/>
                    <a:pt x="2078" y="1177"/>
                  </a:cubicBezTo>
                  <a:cubicBezTo>
                    <a:pt x="2079" y="1181"/>
                    <a:pt x="2079" y="1181"/>
                    <a:pt x="2079" y="1181"/>
                  </a:cubicBezTo>
                  <a:cubicBezTo>
                    <a:pt x="2078" y="1177"/>
                    <a:pt x="2078" y="1177"/>
                    <a:pt x="2078" y="1177"/>
                  </a:cubicBezTo>
                  <a:cubicBezTo>
                    <a:pt x="2078" y="1181"/>
                    <a:pt x="2078" y="1181"/>
                    <a:pt x="2078" y="1181"/>
                  </a:cubicBezTo>
                  <a:cubicBezTo>
                    <a:pt x="2078" y="1181"/>
                    <a:pt x="2079" y="1181"/>
                    <a:pt x="2079" y="1181"/>
                  </a:cubicBezTo>
                  <a:cubicBezTo>
                    <a:pt x="2078" y="1177"/>
                    <a:pt x="2078" y="1177"/>
                    <a:pt x="2078" y="1177"/>
                  </a:cubicBezTo>
                  <a:cubicBezTo>
                    <a:pt x="2078" y="1181"/>
                    <a:pt x="2078" y="1181"/>
                    <a:pt x="2078" y="1181"/>
                  </a:cubicBezTo>
                  <a:cubicBezTo>
                    <a:pt x="2078" y="1178"/>
                    <a:pt x="2078" y="1178"/>
                    <a:pt x="2078" y="1178"/>
                  </a:cubicBezTo>
                  <a:cubicBezTo>
                    <a:pt x="2077" y="1181"/>
                    <a:pt x="2077" y="1181"/>
                    <a:pt x="2077" y="1181"/>
                  </a:cubicBezTo>
                  <a:cubicBezTo>
                    <a:pt x="2077" y="1181"/>
                    <a:pt x="2077" y="1181"/>
                    <a:pt x="2078" y="1181"/>
                  </a:cubicBezTo>
                  <a:cubicBezTo>
                    <a:pt x="2078" y="1178"/>
                    <a:pt x="2078" y="1178"/>
                    <a:pt x="2078" y="1178"/>
                  </a:cubicBezTo>
                  <a:cubicBezTo>
                    <a:pt x="2077" y="1181"/>
                    <a:pt x="2077" y="1181"/>
                    <a:pt x="2077" y="1181"/>
                  </a:cubicBezTo>
                  <a:cubicBezTo>
                    <a:pt x="2077" y="1181"/>
                    <a:pt x="2077" y="1181"/>
                    <a:pt x="2077" y="1181"/>
                  </a:cubicBezTo>
                  <a:cubicBezTo>
                    <a:pt x="2077" y="1181"/>
                    <a:pt x="2078" y="1181"/>
                    <a:pt x="2079" y="1182"/>
                  </a:cubicBezTo>
                  <a:cubicBezTo>
                    <a:pt x="2084" y="1184"/>
                    <a:pt x="2093" y="1190"/>
                    <a:pt x="2106" y="1197"/>
                  </a:cubicBezTo>
                  <a:cubicBezTo>
                    <a:pt x="2152" y="1224"/>
                    <a:pt x="2241" y="1277"/>
                    <a:pt x="2320" y="1323"/>
                  </a:cubicBezTo>
                  <a:cubicBezTo>
                    <a:pt x="2359" y="1347"/>
                    <a:pt x="2396" y="1368"/>
                    <a:pt x="2423" y="1384"/>
                  </a:cubicBezTo>
                  <a:cubicBezTo>
                    <a:pt x="2437" y="1392"/>
                    <a:pt x="2448" y="1399"/>
                    <a:pt x="2456" y="1403"/>
                  </a:cubicBezTo>
                  <a:cubicBezTo>
                    <a:pt x="2460" y="1405"/>
                    <a:pt x="2464" y="1407"/>
                    <a:pt x="2466" y="1408"/>
                  </a:cubicBezTo>
                  <a:cubicBezTo>
                    <a:pt x="2467" y="1409"/>
                    <a:pt x="2468" y="1409"/>
                    <a:pt x="2469" y="1410"/>
                  </a:cubicBezTo>
                  <a:cubicBezTo>
                    <a:pt x="2469" y="1410"/>
                    <a:pt x="2470" y="1410"/>
                    <a:pt x="2470" y="1410"/>
                  </a:cubicBezTo>
                  <a:cubicBezTo>
                    <a:pt x="2471" y="1410"/>
                    <a:pt x="2471" y="1410"/>
                    <a:pt x="2471" y="1410"/>
                  </a:cubicBezTo>
                  <a:cubicBezTo>
                    <a:pt x="2471" y="1410"/>
                    <a:pt x="2471" y="1411"/>
                    <a:pt x="2472" y="1411"/>
                  </a:cubicBezTo>
                  <a:cubicBezTo>
                    <a:pt x="2472" y="1411"/>
                    <a:pt x="2472" y="1411"/>
                    <a:pt x="2473" y="1410"/>
                  </a:cubicBezTo>
                  <a:cubicBezTo>
                    <a:pt x="2474" y="1410"/>
                    <a:pt x="2475" y="1410"/>
                    <a:pt x="2475" y="1409"/>
                  </a:cubicBezTo>
                  <a:cubicBezTo>
                    <a:pt x="2475" y="1409"/>
                    <a:pt x="2475" y="1409"/>
                    <a:pt x="2475" y="1409"/>
                  </a:cubicBezTo>
                  <a:cubicBezTo>
                    <a:pt x="2476" y="1408"/>
                    <a:pt x="2476" y="1407"/>
                    <a:pt x="2476" y="1406"/>
                  </a:cubicBezTo>
                  <a:cubicBezTo>
                    <a:pt x="2476" y="1405"/>
                    <a:pt x="2475" y="1404"/>
                    <a:pt x="2475" y="1403"/>
                  </a:cubicBezTo>
                  <a:cubicBezTo>
                    <a:pt x="2474" y="1402"/>
                    <a:pt x="2473" y="1401"/>
                    <a:pt x="2472" y="1400"/>
                  </a:cubicBezTo>
                  <a:cubicBezTo>
                    <a:pt x="2470" y="1398"/>
                    <a:pt x="2467" y="1395"/>
                    <a:pt x="2462" y="1392"/>
                  </a:cubicBezTo>
                  <a:cubicBezTo>
                    <a:pt x="2446" y="1380"/>
                    <a:pt x="2415" y="1359"/>
                    <a:pt x="2377" y="1336"/>
                  </a:cubicBezTo>
                  <a:cubicBezTo>
                    <a:pt x="2264" y="1265"/>
                    <a:pt x="2092" y="1164"/>
                    <a:pt x="2092" y="1164"/>
                  </a:cubicBezTo>
                  <a:cubicBezTo>
                    <a:pt x="2091" y="1164"/>
                    <a:pt x="2090" y="1164"/>
                    <a:pt x="2089" y="1164"/>
                  </a:cubicBezTo>
                  <a:cubicBezTo>
                    <a:pt x="2088" y="1164"/>
                    <a:pt x="2087" y="1165"/>
                    <a:pt x="2086" y="1166"/>
                  </a:cubicBezTo>
                  <a:cubicBezTo>
                    <a:pt x="2086" y="1167"/>
                    <a:pt x="2086" y="1168"/>
                    <a:pt x="2086" y="1169"/>
                  </a:cubicBezTo>
                  <a:cubicBezTo>
                    <a:pt x="2086" y="1170"/>
                    <a:pt x="2087" y="1171"/>
                    <a:pt x="2088" y="1171"/>
                  </a:cubicBezTo>
                  <a:cubicBezTo>
                    <a:pt x="2477" y="1398"/>
                    <a:pt x="2477" y="1398"/>
                    <a:pt x="2477" y="1398"/>
                  </a:cubicBezTo>
                  <a:cubicBezTo>
                    <a:pt x="2479" y="1399"/>
                    <a:pt x="2481" y="1398"/>
                    <a:pt x="2482" y="1396"/>
                  </a:cubicBezTo>
                  <a:cubicBezTo>
                    <a:pt x="2483" y="1395"/>
                    <a:pt x="2483" y="1394"/>
                    <a:pt x="2483" y="1394"/>
                  </a:cubicBezTo>
                  <a:cubicBezTo>
                    <a:pt x="2483" y="1392"/>
                    <a:pt x="2483" y="1392"/>
                    <a:pt x="2482" y="1391"/>
                  </a:cubicBezTo>
                  <a:cubicBezTo>
                    <a:pt x="2482" y="1390"/>
                    <a:pt x="2481" y="1389"/>
                    <a:pt x="2480" y="1388"/>
                  </a:cubicBezTo>
                  <a:cubicBezTo>
                    <a:pt x="2477" y="1385"/>
                    <a:pt x="2474" y="1383"/>
                    <a:pt x="2470" y="1379"/>
                  </a:cubicBezTo>
                  <a:cubicBezTo>
                    <a:pt x="2453" y="1367"/>
                    <a:pt x="2422" y="1347"/>
                    <a:pt x="2385" y="1324"/>
                  </a:cubicBezTo>
                  <a:cubicBezTo>
                    <a:pt x="2272" y="1254"/>
                    <a:pt x="2102" y="1154"/>
                    <a:pt x="2102" y="1154"/>
                  </a:cubicBezTo>
                  <a:cubicBezTo>
                    <a:pt x="2100" y="1153"/>
                    <a:pt x="2098" y="1153"/>
                    <a:pt x="2096" y="1155"/>
                  </a:cubicBezTo>
                  <a:cubicBezTo>
                    <a:pt x="2095" y="1157"/>
                    <a:pt x="2096" y="1160"/>
                    <a:pt x="2098" y="1161"/>
                  </a:cubicBezTo>
                  <a:cubicBezTo>
                    <a:pt x="2098" y="1161"/>
                    <a:pt x="2194" y="1217"/>
                    <a:pt x="2292" y="1274"/>
                  </a:cubicBezTo>
                  <a:cubicBezTo>
                    <a:pt x="2341" y="1302"/>
                    <a:pt x="2390" y="1330"/>
                    <a:pt x="2427" y="1351"/>
                  </a:cubicBezTo>
                  <a:cubicBezTo>
                    <a:pt x="2446" y="1362"/>
                    <a:pt x="2461" y="1371"/>
                    <a:pt x="2473" y="1377"/>
                  </a:cubicBezTo>
                  <a:cubicBezTo>
                    <a:pt x="2479" y="1380"/>
                    <a:pt x="2483" y="1383"/>
                    <a:pt x="2487" y="1384"/>
                  </a:cubicBezTo>
                  <a:cubicBezTo>
                    <a:pt x="2488" y="1385"/>
                    <a:pt x="2490" y="1386"/>
                    <a:pt x="2491" y="1386"/>
                  </a:cubicBezTo>
                  <a:cubicBezTo>
                    <a:pt x="2491" y="1387"/>
                    <a:pt x="2492" y="1387"/>
                    <a:pt x="2492" y="1387"/>
                  </a:cubicBezTo>
                  <a:cubicBezTo>
                    <a:pt x="2493" y="1387"/>
                    <a:pt x="2493" y="1387"/>
                    <a:pt x="2493" y="1387"/>
                  </a:cubicBezTo>
                  <a:cubicBezTo>
                    <a:pt x="2493" y="1387"/>
                    <a:pt x="2494" y="1387"/>
                    <a:pt x="2494" y="1387"/>
                  </a:cubicBezTo>
                  <a:cubicBezTo>
                    <a:pt x="2495" y="1387"/>
                    <a:pt x="2495" y="1387"/>
                    <a:pt x="2496" y="1387"/>
                  </a:cubicBezTo>
                  <a:cubicBezTo>
                    <a:pt x="2496" y="1387"/>
                    <a:pt x="2497" y="1386"/>
                    <a:pt x="2498" y="1385"/>
                  </a:cubicBezTo>
                  <a:cubicBezTo>
                    <a:pt x="2498" y="1385"/>
                    <a:pt x="2498" y="1385"/>
                    <a:pt x="2498" y="1385"/>
                  </a:cubicBezTo>
                  <a:cubicBezTo>
                    <a:pt x="2498" y="1385"/>
                    <a:pt x="2498" y="1384"/>
                    <a:pt x="2498" y="1383"/>
                  </a:cubicBezTo>
                  <a:cubicBezTo>
                    <a:pt x="2498" y="1382"/>
                    <a:pt x="2498" y="1381"/>
                    <a:pt x="2498" y="1380"/>
                  </a:cubicBezTo>
                  <a:cubicBezTo>
                    <a:pt x="2497" y="1379"/>
                    <a:pt x="2496" y="1378"/>
                    <a:pt x="2495" y="1377"/>
                  </a:cubicBezTo>
                  <a:cubicBezTo>
                    <a:pt x="2493" y="1374"/>
                    <a:pt x="2489" y="1372"/>
                    <a:pt x="2485" y="1368"/>
                  </a:cubicBezTo>
                  <a:cubicBezTo>
                    <a:pt x="2469" y="1356"/>
                    <a:pt x="2438" y="1336"/>
                    <a:pt x="2400" y="1312"/>
                  </a:cubicBezTo>
                  <a:cubicBezTo>
                    <a:pt x="2288" y="1243"/>
                    <a:pt x="2118" y="1144"/>
                    <a:pt x="2118" y="1144"/>
                  </a:cubicBezTo>
                  <a:cubicBezTo>
                    <a:pt x="2116" y="1147"/>
                    <a:pt x="2116" y="1147"/>
                    <a:pt x="2116" y="1147"/>
                  </a:cubicBezTo>
                  <a:cubicBezTo>
                    <a:pt x="2120" y="1149"/>
                    <a:pt x="2120" y="1149"/>
                    <a:pt x="2120" y="1149"/>
                  </a:cubicBezTo>
                  <a:cubicBezTo>
                    <a:pt x="2116" y="1147"/>
                    <a:pt x="2116" y="1147"/>
                    <a:pt x="2116" y="1147"/>
                  </a:cubicBezTo>
                  <a:cubicBezTo>
                    <a:pt x="2118" y="1151"/>
                    <a:pt x="2118" y="1151"/>
                    <a:pt x="2118" y="1151"/>
                  </a:cubicBezTo>
                  <a:cubicBezTo>
                    <a:pt x="2118" y="1151"/>
                    <a:pt x="2119" y="1150"/>
                    <a:pt x="2120" y="1149"/>
                  </a:cubicBezTo>
                  <a:cubicBezTo>
                    <a:pt x="2116" y="1147"/>
                    <a:pt x="2116" y="1147"/>
                    <a:pt x="2116" y="1147"/>
                  </a:cubicBezTo>
                  <a:cubicBezTo>
                    <a:pt x="2118" y="1151"/>
                    <a:pt x="2118" y="1151"/>
                    <a:pt x="2118" y="1151"/>
                  </a:cubicBezTo>
                  <a:cubicBezTo>
                    <a:pt x="2117" y="1147"/>
                    <a:pt x="2117" y="1147"/>
                    <a:pt x="2117" y="1147"/>
                  </a:cubicBezTo>
                  <a:cubicBezTo>
                    <a:pt x="2117" y="1151"/>
                    <a:pt x="2117" y="1151"/>
                    <a:pt x="2117" y="1151"/>
                  </a:cubicBezTo>
                  <a:cubicBezTo>
                    <a:pt x="2117" y="1151"/>
                    <a:pt x="2117" y="1151"/>
                    <a:pt x="2118" y="1151"/>
                  </a:cubicBezTo>
                  <a:cubicBezTo>
                    <a:pt x="2117" y="1147"/>
                    <a:pt x="2117" y="1147"/>
                    <a:pt x="2117" y="1147"/>
                  </a:cubicBezTo>
                  <a:cubicBezTo>
                    <a:pt x="2117" y="1151"/>
                    <a:pt x="2117" y="1151"/>
                    <a:pt x="2117" y="1151"/>
                  </a:cubicBezTo>
                  <a:cubicBezTo>
                    <a:pt x="2117" y="1148"/>
                    <a:pt x="2117" y="1148"/>
                    <a:pt x="2117" y="1148"/>
                  </a:cubicBezTo>
                  <a:cubicBezTo>
                    <a:pt x="2116" y="1151"/>
                    <a:pt x="2116" y="1151"/>
                    <a:pt x="2116" y="1151"/>
                  </a:cubicBezTo>
                  <a:cubicBezTo>
                    <a:pt x="2116" y="1151"/>
                    <a:pt x="2116" y="1151"/>
                    <a:pt x="2117" y="1151"/>
                  </a:cubicBezTo>
                  <a:cubicBezTo>
                    <a:pt x="2117" y="1148"/>
                    <a:pt x="2117" y="1148"/>
                    <a:pt x="2117" y="1148"/>
                  </a:cubicBezTo>
                  <a:cubicBezTo>
                    <a:pt x="2116" y="1151"/>
                    <a:pt x="2116" y="1151"/>
                    <a:pt x="2116" y="1151"/>
                  </a:cubicBezTo>
                  <a:cubicBezTo>
                    <a:pt x="2116" y="1150"/>
                    <a:pt x="2116" y="1150"/>
                    <a:pt x="2116" y="1150"/>
                  </a:cubicBezTo>
                  <a:cubicBezTo>
                    <a:pt x="2116" y="1151"/>
                    <a:pt x="2116" y="1151"/>
                    <a:pt x="2116" y="1151"/>
                  </a:cubicBezTo>
                  <a:cubicBezTo>
                    <a:pt x="2116" y="1151"/>
                    <a:pt x="2116" y="1151"/>
                    <a:pt x="2116" y="1151"/>
                  </a:cubicBezTo>
                  <a:cubicBezTo>
                    <a:pt x="2116" y="1150"/>
                    <a:pt x="2116" y="1150"/>
                    <a:pt x="2116" y="1150"/>
                  </a:cubicBezTo>
                  <a:cubicBezTo>
                    <a:pt x="2116" y="1151"/>
                    <a:pt x="2116" y="1151"/>
                    <a:pt x="2116" y="1151"/>
                  </a:cubicBezTo>
                  <a:cubicBezTo>
                    <a:pt x="2116" y="1151"/>
                    <a:pt x="2117" y="1151"/>
                    <a:pt x="2118" y="1152"/>
                  </a:cubicBezTo>
                  <a:cubicBezTo>
                    <a:pt x="2122" y="1154"/>
                    <a:pt x="2132" y="1159"/>
                    <a:pt x="2145" y="1166"/>
                  </a:cubicBezTo>
                  <a:cubicBezTo>
                    <a:pt x="2189" y="1192"/>
                    <a:pt x="2277" y="1244"/>
                    <a:pt x="2354" y="1290"/>
                  </a:cubicBezTo>
                  <a:cubicBezTo>
                    <a:pt x="2393" y="1313"/>
                    <a:pt x="2429" y="1334"/>
                    <a:pt x="2457" y="1350"/>
                  </a:cubicBezTo>
                  <a:cubicBezTo>
                    <a:pt x="2470" y="1358"/>
                    <a:pt x="2482" y="1364"/>
                    <a:pt x="2490" y="1368"/>
                  </a:cubicBezTo>
                  <a:cubicBezTo>
                    <a:pt x="2495" y="1371"/>
                    <a:pt x="2498" y="1372"/>
                    <a:pt x="2501" y="1374"/>
                  </a:cubicBezTo>
                  <a:cubicBezTo>
                    <a:pt x="2502" y="1374"/>
                    <a:pt x="2503" y="1375"/>
                    <a:pt x="2504" y="1375"/>
                  </a:cubicBezTo>
                  <a:cubicBezTo>
                    <a:pt x="2505" y="1375"/>
                    <a:pt x="2505" y="1375"/>
                    <a:pt x="2506" y="1376"/>
                  </a:cubicBezTo>
                  <a:cubicBezTo>
                    <a:pt x="2506" y="1376"/>
                    <a:pt x="2507" y="1376"/>
                    <a:pt x="2507" y="1376"/>
                  </a:cubicBezTo>
                  <a:cubicBezTo>
                    <a:pt x="2508" y="1376"/>
                    <a:pt x="2508" y="1376"/>
                    <a:pt x="2509" y="1376"/>
                  </a:cubicBezTo>
                  <a:cubicBezTo>
                    <a:pt x="2510" y="1375"/>
                    <a:pt x="2511" y="1375"/>
                    <a:pt x="2511" y="1374"/>
                  </a:cubicBezTo>
                  <a:cubicBezTo>
                    <a:pt x="2512" y="1373"/>
                    <a:pt x="2512" y="1372"/>
                    <a:pt x="2512" y="1371"/>
                  </a:cubicBezTo>
                  <a:cubicBezTo>
                    <a:pt x="2511" y="1370"/>
                    <a:pt x="2511" y="1369"/>
                    <a:pt x="2510" y="1368"/>
                  </a:cubicBezTo>
                  <a:cubicBezTo>
                    <a:pt x="2133" y="1133"/>
                    <a:pt x="2133" y="1133"/>
                    <a:pt x="2133" y="1133"/>
                  </a:cubicBezTo>
                  <a:cubicBezTo>
                    <a:pt x="2130" y="1136"/>
                    <a:pt x="2130" y="1136"/>
                    <a:pt x="2130" y="1136"/>
                  </a:cubicBezTo>
                  <a:cubicBezTo>
                    <a:pt x="2128" y="1139"/>
                    <a:pt x="2128" y="1139"/>
                    <a:pt x="2128" y="1139"/>
                  </a:cubicBezTo>
                  <a:cubicBezTo>
                    <a:pt x="2128" y="1139"/>
                    <a:pt x="2223" y="1196"/>
                    <a:pt x="2320" y="1253"/>
                  </a:cubicBezTo>
                  <a:cubicBezTo>
                    <a:pt x="2368" y="1281"/>
                    <a:pt x="2416" y="1310"/>
                    <a:pt x="2453" y="1331"/>
                  </a:cubicBezTo>
                  <a:cubicBezTo>
                    <a:pt x="2471" y="1342"/>
                    <a:pt x="2487" y="1350"/>
                    <a:pt x="2498" y="1357"/>
                  </a:cubicBezTo>
                  <a:cubicBezTo>
                    <a:pt x="2504" y="1360"/>
                    <a:pt x="2508" y="1362"/>
                    <a:pt x="2512" y="1364"/>
                  </a:cubicBezTo>
                  <a:cubicBezTo>
                    <a:pt x="2513" y="1365"/>
                    <a:pt x="2515" y="1365"/>
                    <a:pt x="2516" y="1366"/>
                  </a:cubicBezTo>
                  <a:cubicBezTo>
                    <a:pt x="2516" y="1366"/>
                    <a:pt x="2517" y="1366"/>
                    <a:pt x="2517" y="1367"/>
                  </a:cubicBezTo>
                  <a:cubicBezTo>
                    <a:pt x="2518" y="1367"/>
                    <a:pt x="2518" y="1367"/>
                    <a:pt x="2518" y="1367"/>
                  </a:cubicBezTo>
                  <a:cubicBezTo>
                    <a:pt x="2518" y="1367"/>
                    <a:pt x="2518" y="1367"/>
                    <a:pt x="2519" y="1367"/>
                  </a:cubicBezTo>
                  <a:cubicBezTo>
                    <a:pt x="2519" y="1367"/>
                    <a:pt x="2520" y="1367"/>
                    <a:pt x="2520" y="1367"/>
                  </a:cubicBezTo>
                  <a:cubicBezTo>
                    <a:pt x="2521" y="1367"/>
                    <a:pt x="2522" y="1366"/>
                    <a:pt x="2523" y="1365"/>
                  </a:cubicBezTo>
                  <a:cubicBezTo>
                    <a:pt x="2523" y="1364"/>
                    <a:pt x="2523" y="1363"/>
                    <a:pt x="2523" y="1362"/>
                  </a:cubicBezTo>
                  <a:cubicBezTo>
                    <a:pt x="2523" y="1361"/>
                    <a:pt x="2522" y="1360"/>
                    <a:pt x="2521" y="1360"/>
                  </a:cubicBezTo>
                  <a:cubicBezTo>
                    <a:pt x="2521" y="1360"/>
                    <a:pt x="2515" y="1356"/>
                    <a:pt x="2505" y="1349"/>
                  </a:cubicBezTo>
                  <a:cubicBezTo>
                    <a:pt x="2469" y="1327"/>
                    <a:pt x="2377" y="1270"/>
                    <a:pt x="2295" y="1219"/>
                  </a:cubicBezTo>
                  <a:cubicBezTo>
                    <a:pt x="2254" y="1193"/>
                    <a:pt x="2216" y="1169"/>
                    <a:pt x="2187" y="1151"/>
                  </a:cubicBezTo>
                  <a:cubicBezTo>
                    <a:pt x="2173" y="1142"/>
                    <a:pt x="2161" y="1135"/>
                    <a:pt x="2153" y="1130"/>
                  </a:cubicBezTo>
                  <a:cubicBezTo>
                    <a:pt x="2149" y="1127"/>
                    <a:pt x="2146" y="1125"/>
                    <a:pt x="2144" y="1124"/>
                  </a:cubicBezTo>
                  <a:cubicBezTo>
                    <a:pt x="2143" y="1123"/>
                    <a:pt x="2142" y="1123"/>
                    <a:pt x="2141" y="1122"/>
                  </a:cubicBezTo>
                  <a:cubicBezTo>
                    <a:pt x="2141" y="1122"/>
                    <a:pt x="2141" y="1122"/>
                    <a:pt x="2141" y="1122"/>
                  </a:cubicBezTo>
                  <a:cubicBezTo>
                    <a:pt x="2141" y="1122"/>
                    <a:pt x="2141" y="1122"/>
                    <a:pt x="2141" y="1122"/>
                  </a:cubicBezTo>
                  <a:cubicBezTo>
                    <a:pt x="2139" y="1124"/>
                    <a:pt x="2139" y="1124"/>
                    <a:pt x="2139" y="1124"/>
                  </a:cubicBezTo>
                  <a:cubicBezTo>
                    <a:pt x="2141" y="1122"/>
                    <a:pt x="2141" y="1122"/>
                    <a:pt x="2141" y="1122"/>
                  </a:cubicBezTo>
                  <a:cubicBezTo>
                    <a:pt x="2141" y="1122"/>
                    <a:pt x="2141" y="1122"/>
                    <a:pt x="2141" y="1122"/>
                  </a:cubicBezTo>
                  <a:cubicBezTo>
                    <a:pt x="2139" y="1124"/>
                    <a:pt x="2139" y="1124"/>
                    <a:pt x="2139" y="1124"/>
                  </a:cubicBezTo>
                  <a:cubicBezTo>
                    <a:pt x="2141" y="1122"/>
                    <a:pt x="2141" y="1122"/>
                    <a:pt x="2141" y="1122"/>
                  </a:cubicBezTo>
                  <a:cubicBezTo>
                    <a:pt x="2139" y="1125"/>
                    <a:pt x="2139" y="1125"/>
                    <a:pt x="2139" y="1125"/>
                  </a:cubicBezTo>
                  <a:cubicBezTo>
                    <a:pt x="2142" y="1122"/>
                    <a:pt x="2142" y="1122"/>
                    <a:pt x="2142" y="1122"/>
                  </a:cubicBezTo>
                  <a:cubicBezTo>
                    <a:pt x="2141" y="1122"/>
                    <a:pt x="2141" y="1122"/>
                    <a:pt x="2141" y="1122"/>
                  </a:cubicBezTo>
                  <a:cubicBezTo>
                    <a:pt x="2139" y="1125"/>
                    <a:pt x="2139" y="1125"/>
                    <a:pt x="2139" y="1125"/>
                  </a:cubicBezTo>
                  <a:cubicBezTo>
                    <a:pt x="2142" y="1122"/>
                    <a:pt x="2142" y="1122"/>
                    <a:pt x="2142" y="1122"/>
                  </a:cubicBezTo>
                  <a:cubicBezTo>
                    <a:pt x="2138" y="1125"/>
                    <a:pt x="2138" y="1125"/>
                    <a:pt x="2138" y="1125"/>
                  </a:cubicBezTo>
                  <a:cubicBezTo>
                    <a:pt x="2142" y="1123"/>
                    <a:pt x="2142" y="1123"/>
                    <a:pt x="2142" y="1123"/>
                  </a:cubicBezTo>
                  <a:cubicBezTo>
                    <a:pt x="2142" y="1122"/>
                    <a:pt x="2142" y="1122"/>
                    <a:pt x="2142" y="1122"/>
                  </a:cubicBezTo>
                  <a:cubicBezTo>
                    <a:pt x="2138" y="1125"/>
                    <a:pt x="2138" y="1125"/>
                    <a:pt x="2138" y="1125"/>
                  </a:cubicBezTo>
                  <a:cubicBezTo>
                    <a:pt x="2142" y="1123"/>
                    <a:pt x="2142" y="1123"/>
                    <a:pt x="2142" y="1123"/>
                  </a:cubicBezTo>
                  <a:cubicBezTo>
                    <a:pt x="2138" y="1125"/>
                    <a:pt x="2138" y="1125"/>
                    <a:pt x="2138" y="1125"/>
                  </a:cubicBezTo>
                  <a:cubicBezTo>
                    <a:pt x="2142" y="1125"/>
                    <a:pt x="2142" y="1125"/>
                    <a:pt x="2142" y="1125"/>
                  </a:cubicBezTo>
                  <a:cubicBezTo>
                    <a:pt x="2142" y="1124"/>
                    <a:pt x="2142" y="1123"/>
                    <a:pt x="2142" y="1123"/>
                  </a:cubicBezTo>
                  <a:cubicBezTo>
                    <a:pt x="2138" y="1125"/>
                    <a:pt x="2138" y="1125"/>
                    <a:pt x="2138" y="1125"/>
                  </a:cubicBezTo>
                  <a:cubicBezTo>
                    <a:pt x="2142" y="1125"/>
                    <a:pt x="2142" y="1125"/>
                    <a:pt x="2142" y="1125"/>
                  </a:cubicBezTo>
                  <a:cubicBezTo>
                    <a:pt x="2138" y="1125"/>
                    <a:pt x="2138" y="1125"/>
                    <a:pt x="2138" y="1125"/>
                  </a:cubicBezTo>
                  <a:cubicBezTo>
                    <a:pt x="2142" y="1127"/>
                    <a:pt x="2142" y="1127"/>
                    <a:pt x="2142" y="1127"/>
                  </a:cubicBezTo>
                  <a:cubicBezTo>
                    <a:pt x="2139" y="1125"/>
                    <a:pt x="2139" y="1125"/>
                    <a:pt x="2139" y="1125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1" y="1128"/>
                    <a:pt x="2141" y="1128"/>
                    <a:pt x="2142" y="1127"/>
                  </a:cubicBezTo>
                  <a:cubicBezTo>
                    <a:pt x="2139" y="1125"/>
                    <a:pt x="2139" y="1125"/>
                    <a:pt x="2139" y="1125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7"/>
                    <a:pt x="2140" y="1127"/>
                    <a:pt x="2140" y="1127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7"/>
                    <a:pt x="2140" y="1127"/>
                    <a:pt x="2140" y="1127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0" y="1128"/>
                    <a:pt x="2140" y="1128"/>
                  </a:cubicBezTo>
                  <a:cubicBezTo>
                    <a:pt x="2140" y="1128"/>
                    <a:pt x="2141" y="1129"/>
                    <a:pt x="2142" y="1129"/>
                  </a:cubicBezTo>
                  <a:cubicBezTo>
                    <a:pt x="2145" y="1130"/>
                    <a:pt x="2149" y="1131"/>
                    <a:pt x="2154" y="1133"/>
                  </a:cubicBezTo>
                  <a:cubicBezTo>
                    <a:pt x="2172" y="1142"/>
                    <a:pt x="2205" y="1160"/>
                    <a:pt x="2244" y="1182"/>
                  </a:cubicBezTo>
                  <a:cubicBezTo>
                    <a:pt x="2302" y="1216"/>
                    <a:pt x="2373" y="1259"/>
                    <a:pt x="2430" y="1294"/>
                  </a:cubicBezTo>
                  <a:cubicBezTo>
                    <a:pt x="2458" y="1311"/>
                    <a:pt x="2483" y="1326"/>
                    <a:pt x="2500" y="1337"/>
                  </a:cubicBezTo>
                  <a:cubicBezTo>
                    <a:pt x="2509" y="1343"/>
                    <a:pt x="2516" y="1347"/>
                    <a:pt x="2521" y="1350"/>
                  </a:cubicBezTo>
                  <a:cubicBezTo>
                    <a:pt x="2526" y="1353"/>
                    <a:pt x="2529" y="1355"/>
                    <a:pt x="2529" y="1355"/>
                  </a:cubicBezTo>
                  <a:cubicBezTo>
                    <a:pt x="2530" y="1356"/>
                    <a:pt x="2533" y="1355"/>
                    <a:pt x="2534" y="1353"/>
                  </a:cubicBezTo>
                  <a:cubicBezTo>
                    <a:pt x="2535" y="1353"/>
                    <a:pt x="2535" y="1352"/>
                    <a:pt x="2535" y="1351"/>
                  </a:cubicBezTo>
                  <a:cubicBezTo>
                    <a:pt x="2535" y="1350"/>
                    <a:pt x="2534" y="1350"/>
                    <a:pt x="2534" y="1349"/>
                  </a:cubicBezTo>
                  <a:cubicBezTo>
                    <a:pt x="2534" y="1348"/>
                    <a:pt x="2534" y="1348"/>
                    <a:pt x="2533" y="1347"/>
                  </a:cubicBezTo>
                  <a:cubicBezTo>
                    <a:pt x="2532" y="1346"/>
                    <a:pt x="2531" y="1346"/>
                    <a:pt x="2530" y="1345"/>
                  </a:cubicBezTo>
                  <a:cubicBezTo>
                    <a:pt x="2525" y="1341"/>
                    <a:pt x="2516" y="1334"/>
                    <a:pt x="2503" y="1326"/>
                  </a:cubicBezTo>
                  <a:cubicBezTo>
                    <a:pt x="2458" y="1296"/>
                    <a:pt x="2371" y="1242"/>
                    <a:pt x="2295" y="1196"/>
                  </a:cubicBezTo>
                  <a:cubicBezTo>
                    <a:pt x="2219" y="1150"/>
                    <a:pt x="2154" y="1111"/>
                    <a:pt x="2154" y="1111"/>
                  </a:cubicBezTo>
                  <a:cubicBezTo>
                    <a:pt x="2153" y="1111"/>
                    <a:pt x="2152" y="1110"/>
                    <a:pt x="2151" y="1111"/>
                  </a:cubicBezTo>
                  <a:cubicBezTo>
                    <a:pt x="2150" y="1111"/>
                    <a:pt x="2149" y="1112"/>
                    <a:pt x="2148" y="1112"/>
                  </a:cubicBezTo>
                  <a:cubicBezTo>
                    <a:pt x="2148" y="1113"/>
                    <a:pt x="2148" y="1114"/>
                    <a:pt x="2148" y="1116"/>
                  </a:cubicBezTo>
                  <a:cubicBezTo>
                    <a:pt x="2148" y="1117"/>
                    <a:pt x="2149" y="1117"/>
                    <a:pt x="2150" y="1118"/>
                  </a:cubicBezTo>
                  <a:cubicBezTo>
                    <a:pt x="2538" y="1348"/>
                    <a:pt x="2538" y="1348"/>
                    <a:pt x="2538" y="1348"/>
                  </a:cubicBezTo>
                  <a:cubicBezTo>
                    <a:pt x="2540" y="1349"/>
                    <a:pt x="2542" y="1349"/>
                    <a:pt x="2544" y="1347"/>
                  </a:cubicBezTo>
                  <a:cubicBezTo>
                    <a:pt x="2544" y="1346"/>
                    <a:pt x="2544" y="1345"/>
                    <a:pt x="2544" y="1344"/>
                  </a:cubicBezTo>
                  <a:cubicBezTo>
                    <a:pt x="2544" y="1343"/>
                    <a:pt x="2544" y="1342"/>
                    <a:pt x="2543" y="1341"/>
                  </a:cubicBezTo>
                  <a:cubicBezTo>
                    <a:pt x="2543" y="1340"/>
                    <a:pt x="2542" y="1339"/>
                    <a:pt x="2541" y="1338"/>
                  </a:cubicBezTo>
                  <a:cubicBezTo>
                    <a:pt x="2538" y="1336"/>
                    <a:pt x="2535" y="1333"/>
                    <a:pt x="2531" y="1330"/>
                  </a:cubicBezTo>
                  <a:cubicBezTo>
                    <a:pt x="2514" y="1318"/>
                    <a:pt x="2483" y="1297"/>
                    <a:pt x="2445" y="1274"/>
                  </a:cubicBezTo>
                  <a:cubicBezTo>
                    <a:pt x="2332" y="1203"/>
                    <a:pt x="2161" y="1103"/>
                    <a:pt x="2161" y="1103"/>
                  </a:cubicBezTo>
                  <a:cubicBezTo>
                    <a:pt x="2160" y="1102"/>
                    <a:pt x="2159" y="1102"/>
                    <a:pt x="2158" y="1102"/>
                  </a:cubicBezTo>
                  <a:cubicBezTo>
                    <a:pt x="2156" y="1103"/>
                    <a:pt x="2156" y="1103"/>
                    <a:pt x="2155" y="1104"/>
                  </a:cubicBezTo>
                  <a:cubicBezTo>
                    <a:pt x="2155" y="1105"/>
                    <a:pt x="2154" y="1106"/>
                    <a:pt x="2155" y="1107"/>
                  </a:cubicBezTo>
                  <a:cubicBezTo>
                    <a:pt x="2155" y="1108"/>
                    <a:pt x="2156" y="1109"/>
                    <a:pt x="2157" y="1110"/>
                  </a:cubicBezTo>
                  <a:cubicBezTo>
                    <a:pt x="2554" y="1341"/>
                    <a:pt x="2554" y="1341"/>
                    <a:pt x="2554" y="1341"/>
                  </a:cubicBezTo>
                  <a:cubicBezTo>
                    <a:pt x="2556" y="1342"/>
                    <a:pt x="2558" y="1341"/>
                    <a:pt x="2559" y="1339"/>
                  </a:cubicBezTo>
                  <a:cubicBezTo>
                    <a:pt x="2560" y="1339"/>
                    <a:pt x="2560" y="1338"/>
                    <a:pt x="2560" y="1337"/>
                  </a:cubicBezTo>
                  <a:cubicBezTo>
                    <a:pt x="2560" y="1336"/>
                    <a:pt x="2559" y="1335"/>
                    <a:pt x="2559" y="1334"/>
                  </a:cubicBezTo>
                  <a:cubicBezTo>
                    <a:pt x="2558" y="1333"/>
                    <a:pt x="2557" y="1332"/>
                    <a:pt x="2556" y="1330"/>
                  </a:cubicBezTo>
                  <a:cubicBezTo>
                    <a:pt x="2554" y="1328"/>
                    <a:pt x="2551" y="1325"/>
                    <a:pt x="2546" y="1322"/>
                  </a:cubicBezTo>
                  <a:cubicBezTo>
                    <a:pt x="2530" y="1310"/>
                    <a:pt x="2499" y="1289"/>
                    <a:pt x="2461" y="1266"/>
                  </a:cubicBezTo>
                  <a:cubicBezTo>
                    <a:pt x="2347" y="1195"/>
                    <a:pt x="2176" y="1095"/>
                    <a:pt x="2176" y="1095"/>
                  </a:cubicBezTo>
                  <a:cubicBezTo>
                    <a:pt x="2174" y="1094"/>
                    <a:pt x="2171" y="1094"/>
                    <a:pt x="2170" y="1096"/>
                  </a:cubicBezTo>
                  <a:cubicBezTo>
                    <a:pt x="2169" y="1098"/>
                    <a:pt x="2170" y="1101"/>
                    <a:pt x="2171" y="1102"/>
                  </a:cubicBezTo>
                  <a:cubicBezTo>
                    <a:pt x="2563" y="1331"/>
                    <a:pt x="2563" y="1331"/>
                    <a:pt x="2563" y="1331"/>
                  </a:cubicBezTo>
                  <a:cubicBezTo>
                    <a:pt x="2565" y="1332"/>
                    <a:pt x="2567" y="1332"/>
                    <a:pt x="2568" y="1330"/>
                  </a:cubicBezTo>
                  <a:cubicBezTo>
                    <a:pt x="2570" y="1328"/>
                    <a:pt x="2569" y="1326"/>
                    <a:pt x="2567" y="1324"/>
                  </a:cubicBezTo>
                  <a:cubicBezTo>
                    <a:pt x="2188" y="1088"/>
                    <a:pt x="2188" y="1088"/>
                    <a:pt x="2188" y="1088"/>
                  </a:cubicBezTo>
                  <a:cubicBezTo>
                    <a:pt x="2186" y="1091"/>
                    <a:pt x="2186" y="1091"/>
                    <a:pt x="2186" y="1091"/>
                  </a:cubicBezTo>
                  <a:cubicBezTo>
                    <a:pt x="2190" y="1093"/>
                    <a:pt x="2190" y="1093"/>
                    <a:pt x="2190" y="1093"/>
                  </a:cubicBezTo>
                  <a:cubicBezTo>
                    <a:pt x="2187" y="1092"/>
                    <a:pt x="2187" y="1092"/>
                    <a:pt x="2187" y="1092"/>
                  </a:cubicBezTo>
                  <a:cubicBezTo>
                    <a:pt x="2188" y="1095"/>
                    <a:pt x="2188" y="1095"/>
                    <a:pt x="2188" y="1095"/>
                  </a:cubicBezTo>
                  <a:cubicBezTo>
                    <a:pt x="2188" y="1095"/>
                    <a:pt x="2189" y="1094"/>
                    <a:pt x="2190" y="1093"/>
                  </a:cubicBezTo>
                  <a:cubicBezTo>
                    <a:pt x="2187" y="1092"/>
                    <a:pt x="2187" y="1092"/>
                    <a:pt x="2187" y="1092"/>
                  </a:cubicBezTo>
                  <a:cubicBezTo>
                    <a:pt x="2188" y="1095"/>
                    <a:pt x="2188" y="1095"/>
                    <a:pt x="2188" y="1095"/>
                  </a:cubicBezTo>
                  <a:cubicBezTo>
                    <a:pt x="2187" y="1093"/>
                    <a:pt x="2187" y="1093"/>
                    <a:pt x="2187" y="1093"/>
                  </a:cubicBezTo>
                  <a:cubicBezTo>
                    <a:pt x="2187" y="1095"/>
                    <a:pt x="2187" y="1095"/>
                    <a:pt x="2187" y="1095"/>
                  </a:cubicBezTo>
                  <a:cubicBezTo>
                    <a:pt x="2187" y="1095"/>
                    <a:pt x="2187" y="1095"/>
                    <a:pt x="2188" y="1095"/>
                  </a:cubicBezTo>
                  <a:cubicBezTo>
                    <a:pt x="2187" y="1093"/>
                    <a:pt x="2187" y="1093"/>
                    <a:pt x="2187" y="1093"/>
                  </a:cubicBezTo>
                  <a:cubicBezTo>
                    <a:pt x="2187" y="1095"/>
                    <a:pt x="2187" y="1095"/>
                    <a:pt x="2187" y="1095"/>
                  </a:cubicBezTo>
                  <a:cubicBezTo>
                    <a:pt x="2187" y="1095"/>
                    <a:pt x="2187" y="1095"/>
                    <a:pt x="2187" y="1095"/>
                  </a:cubicBezTo>
                  <a:cubicBezTo>
                    <a:pt x="2188" y="1095"/>
                    <a:pt x="2189" y="1095"/>
                    <a:pt x="2190" y="1096"/>
                  </a:cubicBezTo>
                  <a:cubicBezTo>
                    <a:pt x="2195" y="1097"/>
                    <a:pt x="2206" y="1102"/>
                    <a:pt x="2219" y="1110"/>
                  </a:cubicBezTo>
                  <a:cubicBezTo>
                    <a:pt x="2266" y="1135"/>
                    <a:pt x="2353" y="1187"/>
                    <a:pt x="2428" y="1233"/>
                  </a:cubicBezTo>
                  <a:cubicBezTo>
                    <a:pt x="2466" y="1257"/>
                    <a:pt x="2501" y="1278"/>
                    <a:pt x="2527" y="1294"/>
                  </a:cubicBezTo>
                  <a:cubicBezTo>
                    <a:pt x="2539" y="1302"/>
                    <a:pt x="2550" y="1308"/>
                    <a:pt x="2557" y="1312"/>
                  </a:cubicBezTo>
                  <a:cubicBezTo>
                    <a:pt x="2561" y="1315"/>
                    <a:pt x="2564" y="1316"/>
                    <a:pt x="2566" y="1318"/>
                  </a:cubicBezTo>
                  <a:cubicBezTo>
                    <a:pt x="2567" y="1318"/>
                    <a:pt x="2568" y="1319"/>
                    <a:pt x="2568" y="1319"/>
                  </a:cubicBezTo>
                  <a:cubicBezTo>
                    <a:pt x="2569" y="1319"/>
                    <a:pt x="2569" y="1319"/>
                    <a:pt x="2569" y="1319"/>
                  </a:cubicBezTo>
                  <a:cubicBezTo>
                    <a:pt x="2569" y="1320"/>
                    <a:pt x="2569" y="1320"/>
                    <a:pt x="2569" y="1320"/>
                  </a:cubicBezTo>
                  <a:cubicBezTo>
                    <a:pt x="2570" y="1320"/>
                    <a:pt x="2570" y="1320"/>
                    <a:pt x="2570" y="1320"/>
                  </a:cubicBezTo>
                  <a:cubicBezTo>
                    <a:pt x="2570" y="1320"/>
                    <a:pt x="2570" y="1320"/>
                    <a:pt x="2571" y="1320"/>
                  </a:cubicBezTo>
                  <a:cubicBezTo>
                    <a:pt x="2571" y="1320"/>
                    <a:pt x="2572" y="1320"/>
                    <a:pt x="2572" y="1320"/>
                  </a:cubicBezTo>
                  <a:cubicBezTo>
                    <a:pt x="2573" y="1320"/>
                    <a:pt x="2574" y="1319"/>
                    <a:pt x="2574" y="1319"/>
                  </a:cubicBezTo>
                  <a:cubicBezTo>
                    <a:pt x="2575" y="1318"/>
                    <a:pt x="2575" y="1317"/>
                    <a:pt x="2575" y="1315"/>
                  </a:cubicBezTo>
                  <a:cubicBezTo>
                    <a:pt x="2575" y="1314"/>
                    <a:pt x="2574" y="1313"/>
                    <a:pt x="2573" y="1313"/>
                  </a:cubicBezTo>
                  <a:cubicBezTo>
                    <a:pt x="2199" y="1079"/>
                    <a:pt x="2199" y="1079"/>
                    <a:pt x="2199" y="1079"/>
                  </a:cubicBezTo>
                  <a:cubicBezTo>
                    <a:pt x="2197" y="1082"/>
                    <a:pt x="2197" y="1082"/>
                    <a:pt x="2197" y="1082"/>
                  </a:cubicBezTo>
                  <a:cubicBezTo>
                    <a:pt x="2200" y="1084"/>
                    <a:pt x="2200" y="1084"/>
                    <a:pt x="2200" y="1084"/>
                  </a:cubicBezTo>
                  <a:cubicBezTo>
                    <a:pt x="2198" y="1083"/>
                    <a:pt x="2198" y="1083"/>
                    <a:pt x="2198" y="1083"/>
                  </a:cubicBezTo>
                  <a:cubicBezTo>
                    <a:pt x="2199" y="1086"/>
                    <a:pt x="2199" y="1086"/>
                    <a:pt x="2199" y="1086"/>
                  </a:cubicBezTo>
                  <a:cubicBezTo>
                    <a:pt x="2199" y="1085"/>
                    <a:pt x="2200" y="1085"/>
                    <a:pt x="2200" y="1084"/>
                  </a:cubicBezTo>
                  <a:cubicBezTo>
                    <a:pt x="2198" y="1083"/>
                    <a:pt x="2198" y="1083"/>
                    <a:pt x="2198" y="1083"/>
                  </a:cubicBezTo>
                  <a:cubicBezTo>
                    <a:pt x="2199" y="1086"/>
                    <a:pt x="2199" y="1086"/>
                    <a:pt x="2199" y="1086"/>
                  </a:cubicBezTo>
                  <a:cubicBezTo>
                    <a:pt x="2198" y="1084"/>
                    <a:pt x="2198" y="1084"/>
                    <a:pt x="2198" y="1084"/>
                  </a:cubicBezTo>
                  <a:cubicBezTo>
                    <a:pt x="2198" y="1086"/>
                    <a:pt x="2198" y="1086"/>
                    <a:pt x="2198" y="1086"/>
                  </a:cubicBezTo>
                  <a:cubicBezTo>
                    <a:pt x="2199" y="1086"/>
                    <a:pt x="2199" y="1086"/>
                    <a:pt x="2199" y="1086"/>
                  </a:cubicBezTo>
                  <a:cubicBezTo>
                    <a:pt x="2198" y="1084"/>
                    <a:pt x="2198" y="1084"/>
                    <a:pt x="2198" y="1084"/>
                  </a:cubicBezTo>
                  <a:cubicBezTo>
                    <a:pt x="2198" y="1086"/>
                    <a:pt x="2198" y="1086"/>
                    <a:pt x="2198" y="1086"/>
                  </a:cubicBezTo>
                  <a:cubicBezTo>
                    <a:pt x="2198" y="1085"/>
                    <a:pt x="2198" y="1085"/>
                    <a:pt x="2198" y="1085"/>
                  </a:cubicBezTo>
                  <a:cubicBezTo>
                    <a:pt x="2198" y="1086"/>
                    <a:pt x="2198" y="1086"/>
                    <a:pt x="2198" y="1086"/>
                  </a:cubicBezTo>
                  <a:cubicBezTo>
                    <a:pt x="2198" y="1086"/>
                    <a:pt x="2198" y="1086"/>
                    <a:pt x="2198" y="1086"/>
                  </a:cubicBezTo>
                  <a:cubicBezTo>
                    <a:pt x="2198" y="1085"/>
                    <a:pt x="2198" y="1085"/>
                    <a:pt x="2198" y="1085"/>
                  </a:cubicBezTo>
                  <a:cubicBezTo>
                    <a:pt x="2198" y="1086"/>
                    <a:pt x="2198" y="1086"/>
                    <a:pt x="2198" y="1086"/>
                  </a:cubicBezTo>
                  <a:cubicBezTo>
                    <a:pt x="2198" y="1086"/>
                    <a:pt x="2198" y="1086"/>
                    <a:pt x="2198" y="1086"/>
                  </a:cubicBezTo>
                  <a:cubicBezTo>
                    <a:pt x="2199" y="1086"/>
                    <a:pt x="2199" y="1086"/>
                    <a:pt x="2201" y="1086"/>
                  </a:cubicBezTo>
                  <a:cubicBezTo>
                    <a:pt x="2203" y="1087"/>
                    <a:pt x="2207" y="1088"/>
                    <a:pt x="2212" y="1091"/>
                  </a:cubicBezTo>
                  <a:cubicBezTo>
                    <a:pt x="2230" y="1099"/>
                    <a:pt x="2263" y="1117"/>
                    <a:pt x="2301" y="1140"/>
                  </a:cubicBezTo>
                  <a:cubicBezTo>
                    <a:pt x="2359" y="1173"/>
                    <a:pt x="2429" y="1217"/>
                    <a:pt x="2486" y="1251"/>
                  </a:cubicBezTo>
                  <a:cubicBezTo>
                    <a:pt x="2514" y="1269"/>
                    <a:pt x="2538" y="1284"/>
                    <a:pt x="2556" y="1295"/>
                  </a:cubicBezTo>
                  <a:cubicBezTo>
                    <a:pt x="2564" y="1301"/>
                    <a:pt x="2571" y="1305"/>
                    <a:pt x="2576" y="1308"/>
                  </a:cubicBezTo>
                  <a:cubicBezTo>
                    <a:pt x="2581" y="1311"/>
                    <a:pt x="2584" y="1313"/>
                    <a:pt x="2584" y="1313"/>
                  </a:cubicBezTo>
                  <a:cubicBezTo>
                    <a:pt x="2586" y="1309"/>
                    <a:pt x="2586" y="1309"/>
                    <a:pt x="2586" y="1309"/>
                  </a:cubicBezTo>
                  <a:cubicBezTo>
                    <a:pt x="2588" y="1306"/>
                    <a:pt x="2588" y="1306"/>
                    <a:pt x="2588" y="1306"/>
                  </a:cubicBezTo>
                  <a:cubicBezTo>
                    <a:pt x="2588" y="1306"/>
                    <a:pt x="2582" y="1302"/>
                    <a:pt x="2572" y="1296"/>
                  </a:cubicBezTo>
                  <a:cubicBezTo>
                    <a:pt x="2535" y="1274"/>
                    <a:pt x="2445" y="1220"/>
                    <a:pt x="2363" y="1169"/>
                  </a:cubicBezTo>
                  <a:cubicBezTo>
                    <a:pt x="2322" y="1144"/>
                    <a:pt x="2284" y="1120"/>
                    <a:pt x="2255" y="1102"/>
                  </a:cubicBezTo>
                  <a:cubicBezTo>
                    <a:pt x="2241" y="1093"/>
                    <a:pt x="2229" y="1085"/>
                    <a:pt x="2221" y="1080"/>
                  </a:cubicBezTo>
                  <a:cubicBezTo>
                    <a:pt x="2217" y="1077"/>
                    <a:pt x="2214" y="1074"/>
                    <a:pt x="2212" y="1073"/>
                  </a:cubicBezTo>
                  <a:cubicBezTo>
                    <a:pt x="2211" y="1072"/>
                    <a:pt x="2211" y="1071"/>
                    <a:pt x="2210" y="1071"/>
                  </a:cubicBezTo>
                  <a:cubicBezTo>
                    <a:pt x="2210" y="1071"/>
                    <a:pt x="2210" y="1071"/>
                    <a:pt x="2210" y="1071"/>
                  </a:cubicBezTo>
                  <a:cubicBezTo>
                    <a:pt x="2210" y="1071"/>
                    <a:pt x="2210" y="1071"/>
                    <a:pt x="2210" y="1071"/>
                  </a:cubicBezTo>
                  <a:cubicBezTo>
                    <a:pt x="2209" y="1072"/>
                    <a:pt x="2209" y="1072"/>
                    <a:pt x="2209" y="1072"/>
                  </a:cubicBezTo>
                  <a:cubicBezTo>
                    <a:pt x="2210" y="1071"/>
                    <a:pt x="2210" y="1071"/>
                    <a:pt x="2210" y="1071"/>
                  </a:cubicBezTo>
                  <a:cubicBezTo>
                    <a:pt x="2210" y="1071"/>
                    <a:pt x="2210" y="1071"/>
                    <a:pt x="2210" y="1071"/>
                  </a:cubicBezTo>
                  <a:cubicBezTo>
                    <a:pt x="2209" y="1072"/>
                    <a:pt x="2209" y="1072"/>
                    <a:pt x="2209" y="1072"/>
                  </a:cubicBezTo>
                  <a:cubicBezTo>
                    <a:pt x="2210" y="1071"/>
                    <a:pt x="2210" y="1071"/>
                    <a:pt x="2210" y="1071"/>
                  </a:cubicBezTo>
                  <a:cubicBezTo>
                    <a:pt x="2207" y="1072"/>
                    <a:pt x="2207" y="1072"/>
                    <a:pt x="2207" y="1072"/>
                  </a:cubicBezTo>
                  <a:cubicBezTo>
                    <a:pt x="2211" y="1072"/>
                    <a:pt x="2211" y="1072"/>
                    <a:pt x="2211" y="1072"/>
                  </a:cubicBezTo>
                  <a:cubicBezTo>
                    <a:pt x="2211" y="1072"/>
                    <a:pt x="2210" y="1071"/>
                    <a:pt x="2210" y="1071"/>
                  </a:cubicBezTo>
                  <a:cubicBezTo>
                    <a:pt x="2207" y="1072"/>
                    <a:pt x="2207" y="1072"/>
                    <a:pt x="2207" y="1072"/>
                  </a:cubicBezTo>
                  <a:cubicBezTo>
                    <a:pt x="2211" y="1072"/>
                    <a:pt x="2211" y="1072"/>
                    <a:pt x="2211" y="1072"/>
                  </a:cubicBezTo>
                  <a:cubicBezTo>
                    <a:pt x="2207" y="1072"/>
                    <a:pt x="2207" y="1072"/>
                    <a:pt x="2207" y="1072"/>
                  </a:cubicBezTo>
                  <a:cubicBezTo>
                    <a:pt x="2210" y="1074"/>
                    <a:pt x="2210" y="1074"/>
                    <a:pt x="2210" y="1074"/>
                  </a:cubicBezTo>
                  <a:cubicBezTo>
                    <a:pt x="2210" y="1074"/>
                    <a:pt x="2211" y="1073"/>
                    <a:pt x="2211" y="1072"/>
                  </a:cubicBezTo>
                  <a:cubicBezTo>
                    <a:pt x="2207" y="1072"/>
                    <a:pt x="2207" y="1072"/>
                    <a:pt x="2207" y="1072"/>
                  </a:cubicBezTo>
                  <a:cubicBezTo>
                    <a:pt x="2210" y="1074"/>
                    <a:pt x="2210" y="1074"/>
                    <a:pt x="2210" y="1074"/>
                  </a:cubicBezTo>
                  <a:cubicBezTo>
                    <a:pt x="2207" y="1072"/>
                    <a:pt x="2207" y="1072"/>
                    <a:pt x="2207" y="1072"/>
                  </a:cubicBezTo>
                  <a:cubicBezTo>
                    <a:pt x="2205" y="1076"/>
                    <a:pt x="2205" y="1076"/>
                    <a:pt x="2205" y="1076"/>
                  </a:cubicBezTo>
                  <a:cubicBezTo>
                    <a:pt x="2598" y="1304"/>
                    <a:pt x="2598" y="1304"/>
                    <a:pt x="2598" y="1304"/>
                  </a:cubicBezTo>
                  <a:cubicBezTo>
                    <a:pt x="2600" y="1306"/>
                    <a:pt x="2602" y="1305"/>
                    <a:pt x="2603" y="1303"/>
                  </a:cubicBezTo>
                  <a:cubicBezTo>
                    <a:pt x="2604" y="1301"/>
                    <a:pt x="2604" y="1299"/>
                    <a:pt x="2602" y="1297"/>
                  </a:cubicBezTo>
                  <a:cubicBezTo>
                    <a:pt x="2602" y="1297"/>
                    <a:pt x="2600" y="1297"/>
                    <a:pt x="2598" y="1295"/>
                  </a:cubicBezTo>
                  <a:cubicBezTo>
                    <a:pt x="2577" y="1282"/>
                    <a:pt x="2482" y="1226"/>
                    <a:pt x="2393" y="1172"/>
                  </a:cubicBezTo>
                  <a:cubicBezTo>
                    <a:pt x="2348" y="1145"/>
                    <a:pt x="2305" y="1118"/>
                    <a:pt x="2273" y="1097"/>
                  </a:cubicBezTo>
                  <a:cubicBezTo>
                    <a:pt x="2256" y="1087"/>
                    <a:pt x="2243" y="1078"/>
                    <a:pt x="2234" y="1071"/>
                  </a:cubicBezTo>
                  <a:cubicBezTo>
                    <a:pt x="2229" y="1068"/>
                    <a:pt x="2226" y="1065"/>
                    <a:pt x="2224" y="1063"/>
                  </a:cubicBezTo>
                  <a:cubicBezTo>
                    <a:pt x="2222" y="1062"/>
                    <a:pt x="2222" y="1062"/>
                    <a:pt x="2221" y="1061"/>
                  </a:cubicBezTo>
                  <a:cubicBezTo>
                    <a:pt x="2221" y="1061"/>
                    <a:pt x="2221" y="1061"/>
                    <a:pt x="2221" y="1061"/>
                  </a:cubicBezTo>
                  <a:cubicBezTo>
                    <a:pt x="2221" y="1061"/>
                    <a:pt x="2221" y="1061"/>
                    <a:pt x="2221" y="1061"/>
                  </a:cubicBezTo>
                  <a:cubicBezTo>
                    <a:pt x="2219" y="1062"/>
                    <a:pt x="2219" y="1062"/>
                    <a:pt x="2219" y="1062"/>
                  </a:cubicBezTo>
                  <a:cubicBezTo>
                    <a:pt x="2221" y="1062"/>
                    <a:pt x="2221" y="1062"/>
                    <a:pt x="2221" y="1062"/>
                  </a:cubicBezTo>
                  <a:cubicBezTo>
                    <a:pt x="2221" y="1061"/>
                    <a:pt x="2221" y="1061"/>
                    <a:pt x="2221" y="1061"/>
                  </a:cubicBezTo>
                  <a:cubicBezTo>
                    <a:pt x="2219" y="1062"/>
                    <a:pt x="2219" y="1062"/>
                    <a:pt x="2219" y="1062"/>
                  </a:cubicBezTo>
                  <a:cubicBezTo>
                    <a:pt x="2221" y="1062"/>
                    <a:pt x="2221" y="1062"/>
                    <a:pt x="2221" y="1062"/>
                  </a:cubicBezTo>
                  <a:cubicBezTo>
                    <a:pt x="2218" y="1062"/>
                    <a:pt x="2218" y="1062"/>
                    <a:pt x="2218" y="1062"/>
                  </a:cubicBezTo>
                  <a:cubicBezTo>
                    <a:pt x="2221" y="1064"/>
                    <a:pt x="2221" y="1064"/>
                    <a:pt x="2221" y="1064"/>
                  </a:cubicBezTo>
                  <a:cubicBezTo>
                    <a:pt x="2221" y="1063"/>
                    <a:pt x="2221" y="1063"/>
                    <a:pt x="2221" y="1062"/>
                  </a:cubicBezTo>
                  <a:cubicBezTo>
                    <a:pt x="2218" y="1062"/>
                    <a:pt x="2218" y="1062"/>
                    <a:pt x="2218" y="1062"/>
                  </a:cubicBezTo>
                  <a:cubicBezTo>
                    <a:pt x="2221" y="1064"/>
                    <a:pt x="2221" y="1064"/>
                    <a:pt x="2221" y="1064"/>
                  </a:cubicBezTo>
                  <a:cubicBezTo>
                    <a:pt x="2221" y="1064"/>
                    <a:pt x="2221" y="1064"/>
                    <a:pt x="2221" y="1064"/>
                  </a:cubicBezTo>
                  <a:cubicBezTo>
                    <a:pt x="2217" y="1062"/>
                    <a:pt x="2217" y="1062"/>
                    <a:pt x="2217" y="1062"/>
                  </a:cubicBezTo>
                  <a:cubicBezTo>
                    <a:pt x="2219" y="1066"/>
                    <a:pt x="2219" y="1066"/>
                    <a:pt x="2219" y="1066"/>
                  </a:cubicBezTo>
                  <a:cubicBezTo>
                    <a:pt x="2219" y="1065"/>
                    <a:pt x="2220" y="1065"/>
                    <a:pt x="2221" y="1064"/>
                  </a:cubicBezTo>
                  <a:cubicBezTo>
                    <a:pt x="2217" y="1062"/>
                    <a:pt x="2217" y="1062"/>
                    <a:pt x="2217" y="1062"/>
                  </a:cubicBezTo>
                  <a:cubicBezTo>
                    <a:pt x="2219" y="1066"/>
                    <a:pt x="2219" y="1066"/>
                    <a:pt x="2219" y="1066"/>
                  </a:cubicBezTo>
                  <a:cubicBezTo>
                    <a:pt x="2217" y="1062"/>
                    <a:pt x="2217" y="1062"/>
                    <a:pt x="2217" y="1062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8" y="1066"/>
                    <a:pt x="2218" y="1066"/>
                    <a:pt x="2219" y="1066"/>
                  </a:cubicBezTo>
                  <a:cubicBezTo>
                    <a:pt x="2217" y="1062"/>
                    <a:pt x="2217" y="1062"/>
                    <a:pt x="2217" y="1062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3"/>
                    <a:pt x="2217" y="1063"/>
                    <a:pt x="2217" y="1063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3"/>
                    <a:pt x="2217" y="1063"/>
                    <a:pt x="2217" y="1063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5"/>
                    <a:pt x="2217" y="1065"/>
                    <a:pt x="2217" y="1065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5"/>
                    <a:pt x="2217" y="1065"/>
                    <a:pt x="2217" y="1065"/>
                  </a:cubicBezTo>
                  <a:cubicBezTo>
                    <a:pt x="2217" y="1066"/>
                    <a:pt x="2217" y="1066"/>
                    <a:pt x="2217" y="1066"/>
                  </a:cubicBezTo>
                  <a:cubicBezTo>
                    <a:pt x="2217" y="1066"/>
                    <a:pt x="2218" y="1066"/>
                    <a:pt x="2219" y="1067"/>
                  </a:cubicBezTo>
                  <a:cubicBezTo>
                    <a:pt x="2223" y="1069"/>
                    <a:pt x="2233" y="1074"/>
                    <a:pt x="2246" y="1082"/>
                  </a:cubicBezTo>
                  <a:cubicBezTo>
                    <a:pt x="2292" y="1108"/>
                    <a:pt x="2383" y="1161"/>
                    <a:pt x="2461" y="1208"/>
                  </a:cubicBezTo>
                  <a:cubicBezTo>
                    <a:pt x="2501" y="1232"/>
                    <a:pt x="2537" y="1253"/>
                    <a:pt x="2564" y="1269"/>
                  </a:cubicBezTo>
                  <a:cubicBezTo>
                    <a:pt x="2577" y="1277"/>
                    <a:pt x="2588" y="1284"/>
                    <a:pt x="2596" y="1288"/>
                  </a:cubicBezTo>
                  <a:cubicBezTo>
                    <a:pt x="2603" y="1293"/>
                    <a:pt x="2607" y="1295"/>
                    <a:pt x="2607" y="1295"/>
                  </a:cubicBezTo>
                  <a:cubicBezTo>
                    <a:pt x="2609" y="1296"/>
                    <a:pt x="2612" y="1296"/>
                    <a:pt x="2613" y="1294"/>
                  </a:cubicBezTo>
                  <a:cubicBezTo>
                    <a:pt x="2613" y="1293"/>
                    <a:pt x="2614" y="1292"/>
                    <a:pt x="2614" y="1292"/>
                  </a:cubicBezTo>
                  <a:cubicBezTo>
                    <a:pt x="2614" y="1290"/>
                    <a:pt x="2613" y="1289"/>
                    <a:pt x="2613" y="1289"/>
                  </a:cubicBezTo>
                  <a:cubicBezTo>
                    <a:pt x="2612" y="1287"/>
                    <a:pt x="2611" y="1287"/>
                    <a:pt x="2610" y="1285"/>
                  </a:cubicBezTo>
                  <a:cubicBezTo>
                    <a:pt x="2608" y="1283"/>
                    <a:pt x="2604" y="1281"/>
                    <a:pt x="2600" y="1277"/>
                  </a:cubicBezTo>
                  <a:cubicBezTo>
                    <a:pt x="2583" y="1266"/>
                    <a:pt x="2552" y="1246"/>
                    <a:pt x="2514" y="1223"/>
                  </a:cubicBezTo>
                  <a:cubicBezTo>
                    <a:pt x="2457" y="1189"/>
                    <a:pt x="2386" y="1147"/>
                    <a:pt x="2328" y="1113"/>
                  </a:cubicBezTo>
                  <a:cubicBezTo>
                    <a:pt x="2299" y="1096"/>
                    <a:pt x="2274" y="1081"/>
                    <a:pt x="2256" y="1070"/>
                  </a:cubicBezTo>
                  <a:cubicBezTo>
                    <a:pt x="2248" y="1064"/>
                    <a:pt x="2240" y="1059"/>
                    <a:pt x="2236" y="1056"/>
                  </a:cubicBezTo>
                  <a:cubicBezTo>
                    <a:pt x="2233" y="1054"/>
                    <a:pt x="2231" y="1053"/>
                    <a:pt x="2230" y="1052"/>
                  </a:cubicBezTo>
                  <a:cubicBezTo>
                    <a:pt x="2230" y="1051"/>
                    <a:pt x="2229" y="1051"/>
                    <a:pt x="2229" y="1051"/>
                  </a:cubicBezTo>
                  <a:cubicBezTo>
                    <a:pt x="2229" y="1051"/>
                    <a:pt x="2229" y="1051"/>
                    <a:pt x="2229" y="1051"/>
                  </a:cubicBezTo>
                  <a:cubicBezTo>
                    <a:pt x="2229" y="1051"/>
                    <a:pt x="2229" y="1051"/>
                    <a:pt x="2229" y="1051"/>
                  </a:cubicBezTo>
                  <a:cubicBezTo>
                    <a:pt x="2229" y="1051"/>
                    <a:pt x="2229" y="1051"/>
                    <a:pt x="2229" y="1051"/>
                  </a:cubicBezTo>
                  <a:cubicBezTo>
                    <a:pt x="2229" y="1051"/>
                    <a:pt x="2229" y="1051"/>
                    <a:pt x="2229" y="1051"/>
                  </a:cubicBezTo>
                  <a:cubicBezTo>
                    <a:pt x="2229" y="1051"/>
                    <a:pt x="2229" y="1051"/>
                    <a:pt x="2229" y="1051"/>
                  </a:cubicBezTo>
                  <a:cubicBezTo>
                    <a:pt x="2229" y="1051"/>
                    <a:pt x="2229" y="1051"/>
                    <a:pt x="2229" y="1051"/>
                  </a:cubicBezTo>
                  <a:cubicBezTo>
                    <a:pt x="2227" y="1052"/>
                    <a:pt x="2227" y="1052"/>
                    <a:pt x="2227" y="1052"/>
                  </a:cubicBezTo>
                  <a:cubicBezTo>
                    <a:pt x="2230" y="1052"/>
                    <a:pt x="2230" y="1052"/>
                    <a:pt x="2230" y="1052"/>
                  </a:cubicBezTo>
                  <a:cubicBezTo>
                    <a:pt x="2230" y="1051"/>
                    <a:pt x="2229" y="1051"/>
                    <a:pt x="2229" y="1051"/>
                  </a:cubicBezTo>
                  <a:cubicBezTo>
                    <a:pt x="2227" y="1052"/>
                    <a:pt x="2227" y="1052"/>
                    <a:pt x="2227" y="1052"/>
                  </a:cubicBezTo>
                  <a:cubicBezTo>
                    <a:pt x="2230" y="1052"/>
                    <a:pt x="2230" y="1052"/>
                    <a:pt x="2230" y="1052"/>
                  </a:cubicBezTo>
                  <a:cubicBezTo>
                    <a:pt x="2226" y="1052"/>
                    <a:pt x="2226" y="1052"/>
                    <a:pt x="2226" y="1052"/>
                  </a:cubicBezTo>
                  <a:cubicBezTo>
                    <a:pt x="2229" y="1054"/>
                    <a:pt x="2229" y="1054"/>
                    <a:pt x="2229" y="1054"/>
                  </a:cubicBezTo>
                  <a:cubicBezTo>
                    <a:pt x="2229" y="1054"/>
                    <a:pt x="2230" y="1053"/>
                    <a:pt x="2230" y="1052"/>
                  </a:cubicBezTo>
                  <a:cubicBezTo>
                    <a:pt x="2226" y="1052"/>
                    <a:pt x="2226" y="1052"/>
                    <a:pt x="2226" y="1052"/>
                  </a:cubicBezTo>
                  <a:cubicBezTo>
                    <a:pt x="2229" y="1054"/>
                    <a:pt x="2229" y="1054"/>
                    <a:pt x="2229" y="1054"/>
                  </a:cubicBezTo>
                  <a:cubicBezTo>
                    <a:pt x="2226" y="1052"/>
                    <a:pt x="2226" y="1052"/>
                    <a:pt x="2226" y="1052"/>
                  </a:cubicBezTo>
                  <a:cubicBezTo>
                    <a:pt x="2224" y="1055"/>
                    <a:pt x="2224" y="1055"/>
                    <a:pt x="2224" y="1055"/>
                  </a:cubicBezTo>
                  <a:cubicBezTo>
                    <a:pt x="2224" y="1055"/>
                    <a:pt x="2318" y="1113"/>
                    <a:pt x="2414" y="1171"/>
                  </a:cubicBezTo>
                  <a:cubicBezTo>
                    <a:pt x="2463" y="1199"/>
                    <a:pt x="2511" y="1228"/>
                    <a:pt x="2550" y="1250"/>
                  </a:cubicBezTo>
                  <a:cubicBezTo>
                    <a:pt x="2569" y="1260"/>
                    <a:pt x="2585" y="1269"/>
                    <a:pt x="2597" y="1276"/>
                  </a:cubicBezTo>
                  <a:cubicBezTo>
                    <a:pt x="2603" y="1279"/>
                    <a:pt x="2608" y="1281"/>
                    <a:pt x="2612" y="1283"/>
                  </a:cubicBezTo>
                  <a:cubicBezTo>
                    <a:pt x="2614" y="1284"/>
                    <a:pt x="2616" y="1285"/>
                    <a:pt x="2617" y="1285"/>
                  </a:cubicBezTo>
                  <a:cubicBezTo>
                    <a:pt x="2618" y="1285"/>
                    <a:pt x="2618" y="1286"/>
                    <a:pt x="2619" y="1286"/>
                  </a:cubicBezTo>
                  <a:cubicBezTo>
                    <a:pt x="2620" y="1286"/>
                    <a:pt x="2620" y="1286"/>
                    <a:pt x="2621" y="1286"/>
                  </a:cubicBezTo>
                  <a:cubicBezTo>
                    <a:pt x="2622" y="1286"/>
                    <a:pt x="2622" y="1286"/>
                    <a:pt x="2623" y="1286"/>
                  </a:cubicBezTo>
                  <a:cubicBezTo>
                    <a:pt x="2624" y="1286"/>
                    <a:pt x="2625" y="1285"/>
                    <a:pt x="2625" y="1284"/>
                  </a:cubicBezTo>
                  <a:cubicBezTo>
                    <a:pt x="2626" y="1283"/>
                    <a:pt x="2626" y="1282"/>
                    <a:pt x="2626" y="1281"/>
                  </a:cubicBezTo>
                  <a:cubicBezTo>
                    <a:pt x="2626" y="1280"/>
                    <a:pt x="2625" y="1279"/>
                    <a:pt x="2624" y="1278"/>
                  </a:cubicBezTo>
                  <a:cubicBezTo>
                    <a:pt x="2483" y="1190"/>
                    <a:pt x="2483" y="1190"/>
                    <a:pt x="2483" y="1190"/>
                  </a:cubicBezTo>
                  <a:cubicBezTo>
                    <a:pt x="2628" y="1275"/>
                    <a:pt x="2628" y="1275"/>
                    <a:pt x="2628" y="1275"/>
                  </a:cubicBezTo>
                  <a:cubicBezTo>
                    <a:pt x="2630" y="1276"/>
                    <a:pt x="2632" y="1276"/>
                    <a:pt x="2633" y="1274"/>
                  </a:cubicBezTo>
                  <a:cubicBezTo>
                    <a:pt x="2635" y="1272"/>
                    <a:pt x="2634" y="1270"/>
                    <a:pt x="2632" y="1268"/>
                  </a:cubicBezTo>
                  <a:cubicBezTo>
                    <a:pt x="2250" y="1030"/>
                    <a:pt x="2250" y="1030"/>
                    <a:pt x="2250" y="1030"/>
                  </a:cubicBezTo>
                  <a:cubicBezTo>
                    <a:pt x="2248" y="1033"/>
                    <a:pt x="2248" y="1033"/>
                    <a:pt x="2248" y="1033"/>
                  </a:cubicBezTo>
                  <a:cubicBezTo>
                    <a:pt x="2246" y="1036"/>
                    <a:pt x="2246" y="1036"/>
                    <a:pt x="2246" y="1036"/>
                  </a:cubicBezTo>
                  <a:cubicBezTo>
                    <a:pt x="2246" y="1036"/>
                    <a:pt x="2342" y="1094"/>
                    <a:pt x="2440" y="1152"/>
                  </a:cubicBezTo>
                  <a:cubicBezTo>
                    <a:pt x="2488" y="1181"/>
                    <a:pt x="2538" y="1209"/>
                    <a:pt x="2576" y="1231"/>
                  </a:cubicBezTo>
                  <a:cubicBezTo>
                    <a:pt x="2595" y="1242"/>
                    <a:pt x="2611" y="1251"/>
                    <a:pt x="2622" y="1257"/>
                  </a:cubicBezTo>
                  <a:cubicBezTo>
                    <a:pt x="2628" y="1260"/>
                    <a:pt x="2633" y="1263"/>
                    <a:pt x="2637" y="1265"/>
                  </a:cubicBezTo>
                  <a:cubicBezTo>
                    <a:pt x="2638" y="1265"/>
                    <a:pt x="2640" y="1266"/>
                    <a:pt x="2641" y="1267"/>
                  </a:cubicBezTo>
                  <a:cubicBezTo>
                    <a:pt x="2642" y="1267"/>
                    <a:pt x="2642" y="1267"/>
                    <a:pt x="2643" y="1267"/>
                  </a:cubicBezTo>
                  <a:cubicBezTo>
                    <a:pt x="2644" y="1267"/>
                    <a:pt x="2644" y="1268"/>
                    <a:pt x="2645" y="1268"/>
                  </a:cubicBezTo>
                  <a:cubicBezTo>
                    <a:pt x="2645" y="1268"/>
                    <a:pt x="2646" y="1268"/>
                    <a:pt x="2646" y="1267"/>
                  </a:cubicBezTo>
                  <a:cubicBezTo>
                    <a:pt x="2647" y="1267"/>
                    <a:pt x="2648" y="1267"/>
                    <a:pt x="2649" y="1266"/>
                  </a:cubicBezTo>
                  <a:cubicBezTo>
                    <a:pt x="2649" y="1265"/>
                    <a:pt x="2649" y="1264"/>
                    <a:pt x="2649" y="1263"/>
                  </a:cubicBezTo>
                  <a:cubicBezTo>
                    <a:pt x="2649" y="1262"/>
                    <a:pt x="2648" y="1261"/>
                    <a:pt x="2647" y="1260"/>
                  </a:cubicBezTo>
                  <a:cubicBezTo>
                    <a:pt x="2647" y="1260"/>
                    <a:pt x="2641" y="1256"/>
                    <a:pt x="2631" y="1250"/>
                  </a:cubicBezTo>
                  <a:cubicBezTo>
                    <a:pt x="2595" y="1228"/>
                    <a:pt x="2504" y="1172"/>
                    <a:pt x="2422" y="1122"/>
                  </a:cubicBezTo>
                  <a:cubicBezTo>
                    <a:pt x="2382" y="1096"/>
                    <a:pt x="2343" y="1072"/>
                    <a:pt x="2315" y="1054"/>
                  </a:cubicBezTo>
                  <a:cubicBezTo>
                    <a:pt x="2301" y="1045"/>
                    <a:pt x="2289" y="1038"/>
                    <a:pt x="2281" y="1032"/>
                  </a:cubicBezTo>
                  <a:cubicBezTo>
                    <a:pt x="2277" y="1030"/>
                    <a:pt x="2274" y="1028"/>
                    <a:pt x="2272" y="1026"/>
                  </a:cubicBezTo>
                  <a:cubicBezTo>
                    <a:pt x="2271" y="1025"/>
                    <a:pt x="2270" y="1025"/>
                    <a:pt x="2270" y="1024"/>
                  </a:cubicBezTo>
                  <a:cubicBezTo>
                    <a:pt x="2269" y="1024"/>
                    <a:pt x="2269" y="1024"/>
                    <a:pt x="2269" y="1024"/>
                  </a:cubicBezTo>
                  <a:cubicBezTo>
                    <a:pt x="2269" y="1024"/>
                    <a:pt x="2269" y="1024"/>
                    <a:pt x="2269" y="1024"/>
                  </a:cubicBezTo>
                  <a:cubicBezTo>
                    <a:pt x="2268" y="1026"/>
                    <a:pt x="2268" y="1026"/>
                    <a:pt x="2268" y="1026"/>
                  </a:cubicBezTo>
                  <a:cubicBezTo>
                    <a:pt x="2269" y="1025"/>
                    <a:pt x="2269" y="1025"/>
                    <a:pt x="2269" y="1025"/>
                  </a:cubicBezTo>
                  <a:cubicBezTo>
                    <a:pt x="2269" y="1024"/>
                    <a:pt x="2269" y="1024"/>
                    <a:pt x="2269" y="1024"/>
                  </a:cubicBezTo>
                  <a:cubicBezTo>
                    <a:pt x="2268" y="1026"/>
                    <a:pt x="2268" y="1026"/>
                    <a:pt x="2268" y="1026"/>
                  </a:cubicBezTo>
                  <a:cubicBezTo>
                    <a:pt x="2269" y="1025"/>
                    <a:pt x="2269" y="1025"/>
                    <a:pt x="2269" y="1025"/>
                  </a:cubicBezTo>
                  <a:cubicBezTo>
                    <a:pt x="2267" y="1026"/>
                    <a:pt x="2267" y="1026"/>
                    <a:pt x="2267" y="1026"/>
                  </a:cubicBezTo>
                  <a:cubicBezTo>
                    <a:pt x="2270" y="1025"/>
                    <a:pt x="2270" y="1025"/>
                    <a:pt x="2270" y="1025"/>
                  </a:cubicBezTo>
                  <a:cubicBezTo>
                    <a:pt x="2269" y="1025"/>
                    <a:pt x="2269" y="1025"/>
                    <a:pt x="2269" y="1025"/>
                  </a:cubicBezTo>
                  <a:cubicBezTo>
                    <a:pt x="2267" y="1026"/>
                    <a:pt x="2267" y="1026"/>
                    <a:pt x="2267" y="1026"/>
                  </a:cubicBezTo>
                  <a:cubicBezTo>
                    <a:pt x="2270" y="1025"/>
                    <a:pt x="2270" y="1025"/>
                    <a:pt x="2270" y="1025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70" y="1027"/>
                    <a:pt x="2270" y="1027"/>
                    <a:pt x="2270" y="1027"/>
                  </a:cubicBezTo>
                  <a:cubicBezTo>
                    <a:pt x="2270" y="1026"/>
                    <a:pt x="2270" y="1025"/>
                    <a:pt x="2270" y="1025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70" y="1027"/>
                    <a:pt x="2270" y="1027"/>
                    <a:pt x="2270" y="1027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69" y="1029"/>
                    <a:pt x="2269" y="1029"/>
                    <a:pt x="2269" y="1029"/>
                  </a:cubicBezTo>
                  <a:cubicBezTo>
                    <a:pt x="2270" y="1028"/>
                    <a:pt x="2270" y="1027"/>
                    <a:pt x="2270" y="1027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69" y="1029"/>
                    <a:pt x="2269" y="1029"/>
                    <a:pt x="2269" y="1029"/>
                  </a:cubicBezTo>
                  <a:cubicBezTo>
                    <a:pt x="2270" y="1029"/>
                    <a:pt x="2270" y="1029"/>
                    <a:pt x="2270" y="1029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68" y="1030"/>
                    <a:pt x="2268" y="1030"/>
                    <a:pt x="2268" y="1030"/>
                  </a:cubicBezTo>
                  <a:cubicBezTo>
                    <a:pt x="2268" y="1030"/>
                    <a:pt x="2269" y="1030"/>
                    <a:pt x="2270" y="1029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68" y="1030"/>
                    <a:pt x="2268" y="1030"/>
                    <a:pt x="2268" y="1030"/>
                  </a:cubicBezTo>
                  <a:cubicBezTo>
                    <a:pt x="2267" y="1028"/>
                    <a:pt x="2267" y="1028"/>
                    <a:pt x="2267" y="1028"/>
                  </a:cubicBezTo>
                  <a:cubicBezTo>
                    <a:pt x="2267" y="1030"/>
                    <a:pt x="2267" y="1030"/>
                    <a:pt x="2267" y="1030"/>
                  </a:cubicBezTo>
                  <a:cubicBezTo>
                    <a:pt x="2267" y="1030"/>
                    <a:pt x="2267" y="1030"/>
                    <a:pt x="2268" y="1030"/>
                  </a:cubicBezTo>
                  <a:cubicBezTo>
                    <a:pt x="2267" y="1028"/>
                    <a:pt x="2267" y="1028"/>
                    <a:pt x="2267" y="1028"/>
                  </a:cubicBezTo>
                  <a:cubicBezTo>
                    <a:pt x="2267" y="1030"/>
                    <a:pt x="2267" y="1030"/>
                    <a:pt x="2267" y="1030"/>
                  </a:cubicBezTo>
                  <a:cubicBezTo>
                    <a:pt x="2267" y="1029"/>
                    <a:pt x="2267" y="1029"/>
                    <a:pt x="2267" y="1029"/>
                  </a:cubicBezTo>
                  <a:cubicBezTo>
                    <a:pt x="2267" y="1030"/>
                    <a:pt x="2267" y="1030"/>
                    <a:pt x="2267" y="1030"/>
                  </a:cubicBezTo>
                  <a:cubicBezTo>
                    <a:pt x="2267" y="1030"/>
                    <a:pt x="2267" y="1030"/>
                    <a:pt x="2267" y="1030"/>
                  </a:cubicBezTo>
                  <a:cubicBezTo>
                    <a:pt x="2267" y="1029"/>
                    <a:pt x="2267" y="1029"/>
                    <a:pt x="2267" y="1029"/>
                  </a:cubicBezTo>
                  <a:cubicBezTo>
                    <a:pt x="2267" y="1030"/>
                    <a:pt x="2267" y="1030"/>
                    <a:pt x="2267" y="1030"/>
                  </a:cubicBezTo>
                  <a:cubicBezTo>
                    <a:pt x="2267" y="1030"/>
                    <a:pt x="2267" y="1030"/>
                    <a:pt x="2267" y="1030"/>
                  </a:cubicBezTo>
                  <a:cubicBezTo>
                    <a:pt x="2267" y="1030"/>
                    <a:pt x="2268" y="1031"/>
                    <a:pt x="2269" y="1031"/>
                  </a:cubicBezTo>
                  <a:cubicBezTo>
                    <a:pt x="2274" y="1033"/>
                    <a:pt x="2284" y="1038"/>
                    <a:pt x="2297" y="1045"/>
                  </a:cubicBezTo>
                  <a:cubicBezTo>
                    <a:pt x="2343" y="1070"/>
                    <a:pt x="2431" y="1122"/>
                    <a:pt x="2508" y="1168"/>
                  </a:cubicBezTo>
                  <a:cubicBezTo>
                    <a:pt x="2546" y="1191"/>
                    <a:pt x="2581" y="1212"/>
                    <a:pt x="2607" y="1228"/>
                  </a:cubicBezTo>
                  <a:cubicBezTo>
                    <a:pt x="2620" y="1235"/>
                    <a:pt x="2630" y="1242"/>
                    <a:pt x="2638" y="1246"/>
                  </a:cubicBezTo>
                  <a:cubicBezTo>
                    <a:pt x="2645" y="1251"/>
                    <a:pt x="2649" y="1253"/>
                    <a:pt x="2649" y="1253"/>
                  </a:cubicBezTo>
                  <a:cubicBezTo>
                    <a:pt x="2651" y="1254"/>
                    <a:pt x="2653" y="1254"/>
                    <a:pt x="2654" y="1252"/>
                  </a:cubicBezTo>
                  <a:cubicBezTo>
                    <a:pt x="2656" y="1250"/>
                    <a:pt x="2655" y="1248"/>
                    <a:pt x="2653" y="1246"/>
                  </a:cubicBezTo>
                  <a:cubicBezTo>
                    <a:pt x="2276" y="1010"/>
                    <a:pt x="2276" y="1010"/>
                    <a:pt x="2276" y="1010"/>
                  </a:cubicBezTo>
                  <a:cubicBezTo>
                    <a:pt x="2273" y="1014"/>
                    <a:pt x="2273" y="1014"/>
                    <a:pt x="2273" y="1014"/>
                  </a:cubicBezTo>
                  <a:cubicBezTo>
                    <a:pt x="2277" y="1016"/>
                    <a:pt x="2277" y="1016"/>
                    <a:pt x="2277" y="1016"/>
                  </a:cubicBezTo>
                  <a:cubicBezTo>
                    <a:pt x="2273" y="1014"/>
                    <a:pt x="2273" y="1014"/>
                    <a:pt x="2273" y="1014"/>
                  </a:cubicBezTo>
                  <a:cubicBezTo>
                    <a:pt x="2275" y="1018"/>
                    <a:pt x="2275" y="1018"/>
                    <a:pt x="2275" y="1018"/>
                  </a:cubicBezTo>
                  <a:cubicBezTo>
                    <a:pt x="2275" y="1017"/>
                    <a:pt x="2276" y="1017"/>
                    <a:pt x="2277" y="1016"/>
                  </a:cubicBezTo>
                  <a:cubicBezTo>
                    <a:pt x="2273" y="1014"/>
                    <a:pt x="2273" y="1014"/>
                    <a:pt x="2273" y="1014"/>
                  </a:cubicBezTo>
                  <a:cubicBezTo>
                    <a:pt x="2275" y="1018"/>
                    <a:pt x="2275" y="1018"/>
                    <a:pt x="2275" y="1018"/>
                  </a:cubicBezTo>
                  <a:cubicBezTo>
                    <a:pt x="2274" y="1014"/>
                    <a:pt x="2274" y="1014"/>
                    <a:pt x="2274" y="1014"/>
                  </a:cubicBezTo>
                  <a:cubicBezTo>
                    <a:pt x="2274" y="1018"/>
                    <a:pt x="2274" y="1018"/>
                    <a:pt x="2274" y="1018"/>
                  </a:cubicBezTo>
                  <a:cubicBezTo>
                    <a:pt x="2274" y="1018"/>
                    <a:pt x="2274" y="1018"/>
                    <a:pt x="2275" y="1018"/>
                  </a:cubicBezTo>
                  <a:cubicBezTo>
                    <a:pt x="2274" y="1014"/>
                    <a:pt x="2274" y="1014"/>
                    <a:pt x="2274" y="1014"/>
                  </a:cubicBezTo>
                  <a:cubicBezTo>
                    <a:pt x="2274" y="1018"/>
                    <a:pt x="2274" y="1018"/>
                    <a:pt x="2274" y="1018"/>
                  </a:cubicBezTo>
                  <a:cubicBezTo>
                    <a:pt x="2274" y="1015"/>
                    <a:pt x="2274" y="1015"/>
                    <a:pt x="2274" y="1015"/>
                  </a:cubicBezTo>
                  <a:cubicBezTo>
                    <a:pt x="2273" y="1018"/>
                    <a:pt x="2273" y="1018"/>
                    <a:pt x="2273" y="1018"/>
                  </a:cubicBezTo>
                  <a:cubicBezTo>
                    <a:pt x="2273" y="1018"/>
                    <a:pt x="2273" y="1018"/>
                    <a:pt x="2274" y="1018"/>
                  </a:cubicBezTo>
                  <a:cubicBezTo>
                    <a:pt x="2274" y="1015"/>
                    <a:pt x="2274" y="1015"/>
                    <a:pt x="2274" y="1015"/>
                  </a:cubicBezTo>
                  <a:cubicBezTo>
                    <a:pt x="2273" y="1018"/>
                    <a:pt x="2273" y="1018"/>
                    <a:pt x="2273" y="1018"/>
                  </a:cubicBezTo>
                  <a:cubicBezTo>
                    <a:pt x="2273" y="1017"/>
                    <a:pt x="2273" y="1017"/>
                    <a:pt x="2273" y="1017"/>
                  </a:cubicBezTo>
                  <a:cubicBezTo>
                    <a:pt x="2273" y="1018"/>
                    <a:pt x="2273" y="1018"/>
                    <a:pt x="2273" y="1018"/>
                  </a:cubicBezTo>
                  <a:cubicBezTo>
                    <a:pt x="2273" y="1018"/>
                    <a:pt x="2273" y="1018"/>
                    <a:pt x="2273" y="1018"/>
                  </a:cubicBezTo>
                  <a:cubicBezTo>
                    <a:pt x="2273" y="1017"/>
                    <a:pt x="2273" y="1017"/>
                    <a:pt x="2273" y="1017"/>
                  </a:cubicBezTo>
                  <a:cubicBezTo>
                    <a:pt x="2273" y="1018"/>
                    <a:pt x="2273" y="1018"/>
                    <a:pt x="2273" y="1018"/>
                  </a:cubicBezTo>
                  <a:cubicBezTo>
                    <a:pt x="2273" y="1018"/>
                    <a:pt x="2273" y="1018"/>
                    <a:pt x="2275" y="1019"/>
                  </a:cubicBezTo>
                  <a:cubicBezTo>
                    <a:pt x="2279" y="1021"/>
                    <a:pt x="2288" y="1026"/>
                    <a:pt x="2301" y="1033"/>
                  </a:cubicBezTo>
                  <a:cubicBezTo>
                    <a:pt x="2347" y="1059"/>
                    <a:pt x="2437" y="1112"/>
                    <a:pt x="2516" y="1159"/>
                  </a:cubicBezTo>
                  <a:cubicBezTo>
                    <a:pt x="2555" y="1182"/>
                    <a:pt x="2592" y="1203"/>
                    <a:pt x="2618" y="1219"/>
                  </a:cubicBezTo>
                  <a:cubicBezTo>
                    <a:pt x="2632" y="1227"/>
                    <a:pt x="2642" y="1234"/>
                    <a:pt x="2650" y="1238"/>
                  </a:cubicBezTo>
                  <a:cubicBezTo>
                    <a:pt x="2658" y="1243"/>
                    <a:pt x="2662" y="1245"/>
                    <a:pt x="2662" y="1245"/>
                  </a:cubicBezTo>
                  <a:cubicBezTo>
                    <a:pt x="2664" y="1246"/>
                    <a:pt x="2666" y="1246"/>
                    <a:pt x="2667" y="1244"/>
                  </a:cubicBezTo>
                  <a:cubicBezTo>
                    <a:pt x="2668" y="1242"/>
                    <a:pt x="2668" y="1239"/>
                    <a:pt x="2666" y="1238"/>
                  </a:cubicBezTo>
                  <a:cubicBezTo>
                    <a:pt x="2292" y="1004"/>
                    <a:pt x="2292" y="1004"/>
                    <a:pt x="2292" y="1004"/>
                  </a:cubicBezTo>
                  <a:cubicBezTo>
                    <a:pt x="2290" y="1008"/>
                    <a:pt x="2290" y="1008"/>
                    <a:pt x="2290" y="1008"/>
                  </a:cubicBezTo>
                  <a:cubicBezTo>
                    <a:pt x="2293" y="1010"/>
                    <a:pt x="2293" y="1010"/>
                    <a:pt x="2293" y="1010"/>
                  </a:cubicBezTo>
                  <a:cubicBezTo>
                    <a:pt x="2290" y="1008"/>
                    <a:pt x="2290" y="1008"/>
                    <a:pt x="2290" y="1008"/>
                  </a:cubicBezTo>
                  <a:cubicBezTo>
                    <a:pt x="2291" y="1011"/>
                    <a:pt x="2291" y="1011"/>
                    <a:pt x="2291" y="1011"/>
                  </a:cubicBezTo>
                  <a:cubicBezTo>
                    <a:pt x="2292" y="1011"/>
                    <a:pt x="2293" y="1011"/>
                    <a:pt x="2293" y="1010"/>
                  </a:cubicBezTo>
                  <a:cubicBezTo>
                    <a:pt x="2290" y="1008"/>
                    <a:pt x="2290" y="1008"/>
                    <a:pt x="2290" y="1008"/>
                  </a:cubicBezTo>
                  <a:cubicBezTo>
                    <a:pt x="2291" y="1011"/>
                    <a:pt x="2291" y="1011"/>
                    <a:pt x="2291" y="1011"/>
                  </a:cubicBezTo>
                  <a:cubicBezTo>
                    <a:pt x="2290" y="1009"/>
                    <a:pt x="2290" y="1009"/>
                    <a:pt x="2290" y="1009"/>
                  </a:cubicBezTo>
                  <a:cubicBezTo>
                    <a:pt x="2290" y="1012"/>
                    <a:pt x="2290" y="1012"/>
                    <a:pt x="2290" y="1012"/>
                  </a:cubicBezTo>
                  <a:cubicBezTo>
                    <a:pt x="2291" y="1012"/>
                    <a:pt x="2291" y="1012"/>
                    <a:pt x="2291" y="1011"/>
                  </a:cubicBezTo>
                  <a:cubicBezTo>
                    <a:pt x="2290" y="1009"/>
                    <a:pt x="2290" y="1009"/>
                    <a:pt x="2290" y="1009"/>
                  </a:cubicBezTo>
                  <a:cubicBezTo>
                    <a:pt x="2290" y="1012"/>
                    <a:pt x="2290" y="1012"/>
                    <a:pt x="2290" y="1012"/>
                  </a:cubicBezTo>
                  <a:cubicBezTo>
                    <a:pt x="2290" y="1011"/>
                    <a:pt x="2290" y="1011"/>
                    <a:pt x="2290" y="1011"/>
                  </a:cubicBezTo>
                  <a:cubicBezTo>
                    <a:pt x="2290" y="1012"/>
                    <a:pt x="2290" y="1012"/>
                    <a:pt x="2290" y="1012"/>
                  </a:cubicBezTo>
                  <a:cubicBezTo>
                    <a:pt x="2290" y="1012"/>
                    <a:pt x="2290" y="1012"/>
                    <a:pt x="2290" y="1012"/>
                  </a:cubicBezTo>
                  <a:cubicBezTo>
                    <a:pt x="2290" y="1011"/>
                    <a:pt x="2290" y="1011"/>
                    <a:pt x="2290" y="1011"/>
                  </a:cubicBezTo>
                  <a:cubicBezTo>
                    <a:pt x="2290" y="1012"/>
                    <a:pt x="2290" y="1012"/>
                    <a:pt x="2290" y="1012"/>
                  </a:cubicBezTo>
                  <a:cubicBezTo>
                    <a:pt x="2290" y="1012"/>
                    <a:pt x="2290" y="1012"/>
                    <a:pt x="2290" y="1012"/>
                  </a:cubicBezTo>
                  <a:cubicBezTo>
                    <a:pt x="2291" y="1012"/>
                    <a:pt x="2292" y="1012"/>
                    <a:pt x="2293" y="1013"/>
                  </a:cubicBezTo>
                  <a:cubicBezTo>
                    <a:pt x="2298" y="1015"/>
                    <a:pt x="2309" y="1020"/>
                    <a:pt x="2322" y="1027"/>
                  </a:cubicBezTo>
                  <a:cubicBezTo>
                    <a:pt x="2369" y="1052"/>
                    <a:pt x="2456" y="1104"/>
                    <a:pt x="2532" y="1149"/>
                  </a:cubicBezTo>
                  <a:cubicBezTo>
                    <a:pt x="2570" y="1172"/>
                    <a:pt x="2605" y="1193"/>
                    <a:pt x="2630" y="1209"/>
                  </a:cubicBezTo>
                  <a:cubicBezTo>
                    <a:pt x="2643" y="1216"/>
                    <a:pt x="2653" y="1223"/>
                    <a:pt x="2660" y="1227"/>
                  </a:cubicBezTo>
                  <a:cubicBezTo>
                    <a:pt x="2668" y="1231"/>
                    <a:pt x="2672" y="1234"/>
                    <a:pt x="2672" y="1234"/>
                  </a:cubicBezTo>
                  <a:cubicBezTo>
                    <a:pt x="2674" y="1235"/>
                    <a:pt x="2676" y="1234"/>
                    <a:pt x="2677" y="1233"/>
                  </a:cubicBezTo>
                  <a:cubicBezTo>
                    <a:pt x="2678" y="1231"/>
                    <a:pt x="2678" y="1228"/>
                    <a:pt x="2676" y="1227"/>
                  </a:cubicBezTo>
                  <a:cubicBezTo>
                    <a:pt x="2304" y="995"/>
                    <a:pt x="2304" y="995"/>
                    <a:pt x="2304" y="995"/>
                  </a:cubicBezTo>
                  <a:cubicBezTo>
                    <a:pt x="2302" y="998"/>
                    <a:pt x="2302" y="998"/>
                    <a:pt x="2302" y="998"/>
                  </a:cubicBezTo>
                  <a:cubicBezTo>
                    <a:pt x="2305" y="1000"/>
                    <a:pt x="2305" y="1000"/>
                    <a:pt x="2305" y="1000"/>
                  </a:cubicBezTo>
                  <a:cubicBezTo>
                    <a:pt x="2302" y="998"/>
                    <a:pt x="2302" y="998"/>
                    <a:pt x="2302" y="998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4" y="1001"/>
                    <a:pt x="2305" y="1001"/>
                    <a:pt x="2305" y="1000"/>
                  </a:cubicBezTo>
                  <a:cubicBezTo>
                    <a:pt x="2302" y="998"/>
                    <a:pt x="2302" y="998"/>
                    <a:pt x="2302" y="998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999"/>
                    <a:pt x="2303" y="999"/>
                    <a:pt x="2303" y="999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999"/>
                    <a:pt x="2303" y="999"/>
                    <a:pt x="2303" y="999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1001"/>
                    <a:pt x="2303" y="1001"/>
                    <a:pt x="2303" y="1001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1001"/>
                    <a:pt x="2303" y="1001"/>
                    <a:pt x="2303" y="1001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1002"/>
                    <a:pt x="2303" y="1002"/>
                    <a:pt x="2303" y="1002"/>
                  </a:cubicBezTo>
                  <a:cubicBezTo>
                    <a:pt x="2303" y="1002"/>
                    <a:pt x="2304" y="1002"/>
                    <a:pt x="2305" y="1003"/>
                  </a:cubicBezTo>
                  <a:cubicBezTo>
                    <a:pt x="2311" y="1005"/>
                    <a:pt x="2321" y="1010"/>
                    <a:pt x="2334" y="1017"/>
                  </a:cubicBezTo>
                  <a:cubicBezTo>
                    <a:pt x="2381" y="1042"/>
                    <a:pt x="2467" y="1095"/>
                    <a:pt x="2542" y="1141"/>
                  </a:cubicBezTo>
                  <a:cubicBezTo>
                    <a:pt x="2580" y="1164"/>
                    <a:pt x="2615" y="1186"/>
                    <a:pt x="2640" y="1201"/>
                  </a:cubicBezTo>
                  <a:cubicBezTo>
                    <a:pt x="2653" y="1209"/>
                    <a:pt x="2663" y="1216"/>
                    <a:pt x="2670" y="1220"/>
                  </a:cubicBezTo>
                  <a:cubicBezTo>
                    <a:pt x="2674" y="1222"/>
                    <a:pt x="2677" y="1224"/>
                    <a:pt x="2679" y="1225"/>
                  </a:cubicBezTo>
                  <a:cubicBezTo>
                    <a:pt x="2680" y="1226"/>
                    <a:pt x="2680" y="1226"/>
                    <a:pt x="2681" y="1227"/>
                  </a:cubicBezTo>
                  <a:cubicBezTo>
                    <a:pt x="2682" y="1227"/>
                    <a:pt x="2682" y="1227"/>
                    <a:pt x="2682" y="1227"/>
                  </a:cubicBezTo>
                  <a:cubicBezTo>
                    <a:pt x="2682" y="1227"/>
                    <a:pt x="2682" y="1227"/>
                    <a:pt x="2682" y="1227"/>
                  </a:cubicBezTo>
                  <a:cubicBezTo>
                    <a:pt x="2682" y="1227"/>
                    <a:pt x="2682" y="1227"/>
                    <a:pt x="2682" y="1227"/>
                  </a:cubicBezTo>
                  <a:cubicBezTo>
                    <a:pt x="2683" y="1228"/>
                    <a:pt x="2683" y="1228"/>
                    <a:pt x="2683" y="1228"/>
                  </a:cubicBezTo>
                  <a:cubicBezTo>
                    <a:pt x="2683" y="1228"/>
                    <a:pt x="2683" y="1228"/>
                    <a:pt x="2684" y="1228"/>
                  </a:cubicBezTo>
                  <a:cubicBezTo>
                    <a:pt x="2685" y="1228"/>
                    <a:pt x="2687" y="1227"/>
                    <a:pt x="2687" y="1226"/>
                  </a:cubicBezTo>
                  <a:cubicBezTo>
                    <a:pt x="2688" y="1225"/>
                    <a:pt x="2688" y="1224"/>
                    <a:pt x="2688" y="1224"/>
                  </a:cubicBezTo>
                  <a:cubicBezTo>
                    <a:pt x="2688" y="1223"/>
                    <a:pt x="2688" y="1222"/>
                    <a:pt x="2687" y="1222"/>
                  </a:cubicBezTo>
                  <a:cubicBezTo>
                    <a:pt x="2687" y="1221"/>
                    <a:pt x="2687" y="1221"/>
                    <a:pt x="2687" y="1221"/>
                  </a:cubicBezTo>
                  <a:cubicBezTo>
                    <a:pt x="2686" y="1220"/>
                    <a:pt x="2686" y="1220"/>
                    <a:pt x="2686" y="1220"/>
                  </a:cubicBezTo>
                  <a:cubicBezTo>
                    <a:pt x="2684" y="1219"/>
                    <a:pt x="2682" y="1217"/>
                    <a:pt x="2678" y="1214"/>
                  </a:cubicBezTo>
                  <a:cubicBezTo>
                    <a:pt x="2650" y="1196"/>
                    <a:pt x="2558" y="1139"/>
                    <a:pt x="2473" y="1086"/>
                  </a:cubicBezTo>
                  <a:cubicBezTo>
                    <a:pt x="2388" y="1033"/>
                    <a:pt x="2309" y="985"/>
                    <a:pt x="2309" y="985"/>
                  </a:cubicBezTo>
                  <a:cubicBezTo>
                    <a:pt x="2307" y="988"/>
                    <a:pt x="2307" y="988"/>
                    <a:pt x="2307" y="988"/>
                  </a:cubicBezTo>
                  <a:cubicBezTo>
                    <a:pt x="2305" y="992"/>
                    <a:pt x="2305" y="992"/>
                    <a:pt x="2305" y="992"/>
                  </a:cubicBezTo>
                  <a:cubicBezTo>
                    <a:pt x="2693" y="1217"/>
                    <a:pt x="2693" y="1217"/>
                    <a:pt x="2693" y="1217"/>
                  </a:cubicBezTo>
                  <a:cubicBezTo>
                    <a:pt x="2695" y="1218"/>
                    <a:pt x="2697" y="1217"/>
                    <a:pt x="2698" y="1215"/>
                  </a:cubicBezTo>
                  <a:cubicBezTo>
                    <a:pt x="2699" y="1214"/>
                    <a:pt x="2699" y="1214"/>
                    <a:pt x="2699" y="1213"/>
                  </a:cubicBezTo>
                  <a:cubicBezTo>
                    <a:pt x="2699" y="1212"/>
                    <a:pt x="2699" y="1212"/>
                    <a:pt x="2699" y="1211"/>
                  </a:cubicBezTo>
                  <a:cubicBezTo>
                    <a:pt x="2698" y="1211"/>
                    <a:pt x="2698" y="1210"/>
                    <a:pt x="2698" y="1210"/>
                  </a:cubicBezTo>
                  <a:cubicBezTo>
                    <a:pt x="2697" y="1210"/>
                    <a:pt x="2697" y="1209"/>
                    <a:pt x="2697" y="1209"/>
                  </a:cubicBezTo>
                  <a:cubicBezTo>
                    <a:pt x="2695" y="1208"/>
                    <a:pt x="2693" y="1206"/>
                    <a:pt x="2689" y="1204"/>
                  </a:cubicBezTo>
                  <a:cubicBezTo>
                    <a:pt x="2675" y="1194"/>
                    <a:pt x="2645" y="1175"/>
                    <a:pt x="2608" y="1152"/>
                  </a:cubicBezTo>
                  <a:cubicBezTo>
                    <a:pt x="2498" y="1083"/>
                    <a:pt x="2322" y="975"/>
                    <a:pt x="2322" y="975"/>
                  </a:cubicBezTo>
                  <a:cubicBezTo>
                    <a:pt x="2320" y="979"/>
                    <a:pt x="2320" y="979"/>
                    <a:pt x="2320" y="979"/>
                  </a:cubicBezTo>
                  <a:cubicBezTo>
                    <a:pt x="2324" y="981"/>
                    <a:pt x="2324" y="981"/>
                    <a:pt x="2324" y="981"/>
                  </a:cubicBezTo>
                  <a:cubicBezTo>
                    <a:pt x="2321" y="979"/>
                    <a:pt x="2321" y="979"/>
                    <a:pt x="2321" y="979"/>
                  </a:cubicBezTo>
                  <a:cubicBezTo>
                    <a:pt x="2322" y="982"/>
                    <a:pt x="2322" y="982"/>
                    <a:pt x="2322" y="982"/>
                  </a:cubicBezTo>
                  <a:cubicBezTo>
                    <a:pt x="2322" y="982"/>
                    <a:pt x="2323" y="982"/>
                    <a:pt x="2324" y="981"/>
                  </a:cubicBezTo>
                  <a:cubicBezTo>
                    <a:pt x="2321" y="979"/>
                    <a:pt x="2321" y="979"/>
                    <a:pt x="2321" y="979"/>
                  </a:cubicBezTo>
                  <a:cubicBezTo>
                    <a:pt x="2322" y="982"/>
                    <a:pt x="2322" y="982"/>
                    <a:pt x="2322" y="982"/>
                  </a:cubicBezTo>
                  <a:cubicBezTo>
                    <a:pt x="2321" y="981"/>
                    <a:pt x="2321" y="981"/>
                    <a:pt x="2321" y="981"/>
                  </a:cubicBezTo>
                  <a:cubicBezTo>
                    <a:pt x="2321" y="982"/>
                    <a:pt x="2321" y="982"/>
                    <a:pt x="2321" y="982"/>
                  </a:cubicBezTo>
                  <a:cubicBezTo>
                    <a:pt x="2321" y="982"/>
                    <a:pt x="2321" y="983"/>
                    <a:pt x="2322" y="982"/>
                  </a:cubicBezTo>
                  <a:cubicBezTo>
                    <a:pt x="2321" y="981"/>
                    <a:pt x="2321" y="981"/>
                    <a:pt x="2321" y="981"/>
                  </a:cubicBezTo>
                  <a:cubicBezTo>
                    <a:pt x="2321" y="982"/>
                    <a:pt x="2321" y="982"/>
                    <a:pt x="2321" y="982"/>
                  </a:cubicBezTo>
                  <a:cubicBezTo>
                    <a:pt x="2321" y="982"/>
                    <a:pt x="2322" y="983"/>
                    <a:pt x="2323" y="983"/>
                  </a:cubicBezTo>
                  <a:cubicBezTo>
                    <a:pt x="2326" y="984"/>
                    <a:pt x="2329" y="985"/>
                    <a:pt x="2334" y="988"/>
                  </a:cubicBezTo>
                  <a:cubicBezTo>
                    <a:pt x="2352" y="996"/>
                    <a:pt x="2385" y="1014"/>
                    <a:pt x="2424" y="1036"/>
                  </a:cubicBezTo>
                  <a:cubicBezTo>
                    <a:pt x="2482" y="1070"/>
                    <a:pt x="2554" y="1113"/>
                    <a:pt x="2612" y="1148"/>
                  </a:cubicBezTo>
                  <a:cubicBezTo>
                    <a:pt x="2640" y="1165"/>
                    <a:pt x="2665" y="1181"/>
                    <a:pt x="2683" y="1191"/>
                  </a:cubicBezTo>
                  <a:cubicBezTo>
                    <a:pt x="2692" y="1197"/>
                    <a:pt x="2699" y="1201"/>
                    <a:pt x="2704" y="1204"/>
                  </a:cubicBezTo>
                  <a:cubicBezTo>
                    <a:pt x="2709" y="1207"/>
                    <a:pt x="2712" y="1209"/>
                    <a:pt x="2712" y="1209"/>
                  </a:cubicBezTo>
                  <a:cubicBezTo>
                    <a:pt x="2714" y="1206"/>
                    <a:pt x="2714" y="1206"/>
                    <a:pt x="2714" y="1206"/>
                  </a:cubicBezTo>
                  <a:cubicBezTo>
                    <a:pt x="2716" y="1202"/>
                    <a:pt x="2716" y="1202"/>
                    <a:pt x="2716" y="1202"/>
                  </a:cubicBezTo>
                  <a:cubicBezTo>
                    <a:pt x="2716" y="1202"/>
                    <a:pt x="2714" y="1201"/>
                    <a:pt x="2712" y="1200"/>
                  </a:cubicBezTo>
                  <a:cubicBezTo>
                    <a:pt x="2691" y="1187"/>
                    <a:pt x="2597" y="1132"/>
                    <a:pt x="2509" y="1078"/>
                  </a:cubicBezTo>
                  <a:cubicBezTo>
                    <a:pt x="2465" y="1051"/>
                    <a:pt x="2422" y="1025"/>
                    <a:pt x="2390" y="1004"/>
                  </a:cubicBezTo>
                  <a:cubicBezTo>
                    <a:pt x="2374" y="994"/>
                    <a:pt x="2361" y="985"/>
                    <a:pt x="2352" y="979"/>
                  </a:cubicBezTo>
                  <a:cubicBezTo>
                    <a:pt x="2347" y="975"/>
                    <a:pt x="2344" y="973"/>
                    <a:pt x="2342" y="971"/>
                  </a:cubicBezTo>
                  <a:cubicBezTo>
                    <a:pt x="2340" y="970"/>
                    <a:pt x="2340" y="969"/>
                    <a:pt x="2339" y="968"/>
                  </a:cubicBezTo>
                  <a:cubicBezTo>
                    <a:pt x="2339" y="968"/>
                    <a:pt x="2339" y="968"/>
                    <a:pt x="2339" y="968"/>
                  </a:cubicBezTo>
                  <a:cubicBezTo>
                    <a:pt x="2339" y="968"/>
                    <a:pt x="2339" y="968"/>
                    <a:pt x="2339" y="968"/>
                  </a:cubicBezTo>
                  <a:cubicBezTo>
                    <a:pt x="2337" y="969"/>
                    <a:pt x="2337" y="969"/>
                    <a:pt x="2337" y="969"/>
                  </a:cubicBezTo>
                  <a:cubicBezTo>
                    <a:pt x="2339" y="969"/>
                    <a:pt x="2339" y="969"/>
                    <a:pt x="2339" y="969"/>
                  </a:cubicBezTo>
                  <a:cubicBezTo>
                    <a:pt x="2339" y="968"/>
                    <a:pt x="2339" y="968"/>
                    <a:pt x="2339" y="968"/>
                  </a:cubicBezTo>
                  <a:cubicBezTo>
                    <a:pt x="2337" y="969"/>
                    <a:pt x="2337" y="969"/>
                    <a:pt x="2337" y="969"/>
                  </a:cubicBezTo>
                  <a:cubicBezTo>
                    <a:pt x="2339" y="969"/>
                    <a:pt x="2339" y="969"/>
                    <a:pt x="2339" y="969"/>
                  </a:cubicBezTo>
                  <a:cubicBezTo>
                    <a:pt x="2336" y="969"/>
                    <a:pt x="2336" y="969"/>
                    <a:pt x="2336" y="969"/>
                  </a:cubicBezTo>
                  <a:cubicBezTo>
                    <a:pt x="2339" y="971"/>
                    <a:pt x="2339" y="971"/>
                    <a:pt x="2339" y="971"/>
                  </a:cubicBezTo>
                  <a:cubicBezTo>
                    <a:pt x="2339" y="970"/>
                    <a:pt x="2339" y="970"/>
                    <a:pt x="2339" y="969"/>
                  </a:cubicBezTo>
                  <a:cubicBezTo>
                    <a:pt x="2336" y="969"/>
                    <a:pt x="2336" y="969"/>
                    <a:pt x="2336" y="969"/>
                  </a:cubicBezTo>
                  <a:cubicBezTo>
                    <a:pt x="2339" y="971"/>
                    <a:pt x="2339" y="971"/>
                    <a:pt x="2339" y="971"/>
                  </a:cubicBezTo>
                  <a:cubicBezTo>
                    <a:pt x="2335" y="969"/>
                    <a:pt x="2335" y="969"/>
                    <a:pt x="2335" y="969"/>
                  </a:cubicBezTo>
                  <a:cubicBezTo>
                    <a:pt x="2333" y="972"/>
                    <a:pt x="2333" y="972"/>
                    <a:pt x="2333" y="972"/>
                  </a:cubicBezTo>
                  <a:cubicBezTo>
                    <a:pt x="2718" y="1200"/>
                    <a:pt x="2718" y="1200"/>
                    <a:pt x="2718" y="1200"/>
                  </a:cubicBezTo>
                  <a:cubicBezTo>
                    <a:pt x="2720" y="1201"/>
                    <a:pt x="2723" y="1200"/>
                    <a:pt x="2724" y="1199"/>
                  </a:cubicBezTo>
                  <a:cubicBezTo>
                    <a:pt x="2725" y="1197"/>
                    <a:pt x="2724" y="1194"/>
                    <a:pt x="2722" y="1193"/>
                  </a:cubicBezTo>
                  <a:cubicBezTo>
                    <a:pt x="2722" y="1193"/>
                    <a:pt x="2721" y="1192"/>
                    <a:pt x="2718" y="1191"/>
                  </a:cubicBezTo>
                  <a:cubicBezTo>
                    <a:pt x="2697" y="1178"/>
                    <a:pt x="2604" y="1123"/>
                    <a:pt x="2516" y="1069"/>
                  </a:cubicBezTo>
                  <a:cubicBezTo>
                    <a:pt x="2472" y="1042"/>
                    <a:pt x="2429" y="1015"/>
                    <a:pt x="2397" y="995"/>
                  </a:cubicBezTo>
                  <a:cubicBezTo>
                    <a:pt x="2381" y="985"/>
                    <a:pt x="2368" y="976"/>
                    <a:pt x="2359" y="970"/>
                  </a:cubicBezTo>
                  <a:cubicBezTo>
                    <a:pt x="2354" y="966"/>
                    <a:pt x="2351" y="964"/>
                    <a:pt x="2349" y="962"/>
                  </a:cubicBezTo>
                  <a:cubicBezTo>
                    <a:pt x="2347" y="961"/>
                    <a:pt x="2347" y="960"/>
                    <a:pt x="2346" y="959"/>
                  </a:cubicBezTo>
                  <a:cubicBezTo>
                    <a:pt x="2346" y="959"/>
                    <a:pt x="2346" y="959"/>
                    <a:pt x="2346" y="959"/>
                  </a:cubicBezTo>
                  <a:cubicBezTo>
                    <a:pt x="2346" y="959"/>
                    <a:pt x="2346" y="959"/>
                    <a:pt x="2346" y="959"/>
                  </a:cubicBezTo>
                  <a:cubicBezTo>
                    <a:pt x="2344" y="961"/>
                    <a:pt x="2344" y="961"/>
                    <a:pt x="2344" y="961"/>
                  </a:cubicBezTo>
                  <a:cubicBezTo>
                    <a:pt x="2346" y="961"/>
                    <a:pt x="2346" y="961"/>
                    <a:pt x="2346" y="961"/>
                  </a:cubicBezTo>
                  <a:cubicBezTo>
                    <a:pt x="2346" y="959"/>
                    <a:pt x="2346" y="959"/>
                    <a:pt x="2346" y="959"/>
                  </a:cubicBezTo>
                  <a:cubicBezTo>
                    <a:pt x="2344" y="961"/>
                    <a:pt x="2344" y="961"/>
                    <a:pt x="2344" y="961"/>
                  </a:cubicBezTo>
                  <a:cubicBezTo>
                    <a:pt x="2346" y="961"/>
                    <a:pt x="2346" y="961"/>
                    <a:pt x="2346" y="961"/>
                  </a:cubicBezTo>
                  <a:cubicBezTo>
                    <a:pt x="2343" y="961"/>
                    <a:pt x="2343" y="961"/>
                    <a:pt x="2343" y="961"/>
                  </a:cubicBezTo>
                  <a:cubicBezTo>
                    <a:pt x="2346" y="962"/>
                    <a:pt x="2346" y="962"/>
                    <a:pt x="2346" y="962"/>
                  </a:cubicBezTo>
                  <a:cubicBezTo>
                    <a:pt x="2346" y="962"/>
                    <a:pt x="2346" y="961"/>
                    <a:pt x="2346" y="961"/>
                  </a:cubicBezTo>
                  <a:cubicBezTo>
                    <a:pt x="2343" y="961"/>
                    <a:pt x="2343" y="961"/>
                    <a:pt x="2343" y="961"/>
                  </a:cubicBezTo>
                  <a:cubicBezTo>
                    <a:pt x="2346" y="962"/>
                    <a:pt x="2346" y="962"/>
                    <a:pt x="2346" y="962"/>
                  </a:cubicBezTo>
                  <a:cubicBezTo>
                    <a:pt x="2342" y="960"/>
                    <a:pt x="2342" y="960"/>
                    <a:pt x="2342" y="960"/>
                  </a:cubicBezTo>
                  <a:cubicBezTo>
                    <a:pt x="2340" y="964"/>
                    <a:pt x="2340" y="964"/>
                    <a:pt x="2340" y="964"/>
                  </a:cubicBezTo>
                  <a:cubicBezTo>
                    <a:pt x="2729" y="1194"/>
                    <a:pt x="2729" y="1194"/>
                    <a:pt x="2729" y="1194"/>
                  </a:cubicBezTo>
                  <a:cubicBezTo>
                    <a:pt x="2730" y="1195"/>
                    <a:pt x="2731" y="1195"/>
                    <a:pt x="2732" y="1194"/>
                  </a:cubicBezTo>
                  <a:cubicBezTo>
                    <a:pt x="2733" y="1194"/>
                    <a:pt x="2734" y="1193"/>
                    <a:pt x="2735" y="1192"/>
                  </a:cubicBezTo>
                  <a:cubicBezTo>
                    <a:pt x="2735" y="1192"/>
                    <a:pt x="2735" y="1191"/>
                    <a:pt x="2735" y="1191"/>
                  </a:cubicBezTo>
                  <a:cubicBezTo>
                    <a:pt x="2735" y="1189"/>
                    <a:pt x="2735" y="1189"/>
                    <a:pt x="2734" y="1188"/>
                  </a:cubicBezTo>
                  <a:cubicBezTo>
                    <a:pt x="2734" y="1188"/>
                    <a:pt x="2734" y="1188"/>
                    <a:pt x="2734" y="1188"/>
                  </a:cubicBezTo>
                  <a:cubicBezTo>
                    <a:pt x="2733" y="1187"/>
                    <a:pt x="2733" y="1187"/>
                    <a:pt x="2733" y="1187"/>
                  </a:cubicBezTo>
                  <a:cubicBezTo>
                    <a:pt x="2733" y="1187"/>
                    <a:pt x="2732" y="1186"/>
                    <a:pt x="2731" y="1186"/>
                  </a:cubicBezTo>
                  <a:cubicBezTo>
                    <a:pt x="2723" y="1181"/>
                    <a:pt x="2696" y="1165"/>
                    <a:pt x="2659" y="1143"/>
                  </a:cubicBezTo>
                  <a:cubicBezTo>
                    <a:pt x="2604" y="1110"/>
                    <a:pt x="2528" y="1065"/>
                    <a:pt x="2466" y="1027"/>
                  </a:cubicBezTo>
                  <a:cubicBezTo>
                    <a:pt x="2435" y="1007"/>
                    <a:pt x="2407" y="990"/>
                    <a:pt x="2387" y="977"/>
                  </a:cubicBezTo>
                  <a:cubicBezTo>
                    <a:pt x="2377" y="970"/>
                    <a:pt x="2369" y="964"/>
                    <a:pt x="2364" y="960"/>
                  </a:cubicBezTo>
                  <a:cubicBezTo>
                    <a:pt x="2361" y="958"/>
                    <a:pt x="2359" y="956"/>
                    <a:pt x="2358" y="955"/>
                  </a:cubicBezTo>
                  <a:cubicBezTo>
                    <a:pt x="2357" y="954"/>
                    <a:pt x="2357" y="954"/>
                    <a:pt x="2356" y="954"/>
                  </a:cubicBezTo>
                  <a:cubicBezTo>
                    <a:pt x="2356" y="953"/>
                    <a:pt x="2356" y="953"/>
                    <a:pt x="2356" y="953"/>
                  </a:cubicBezTo>
                  <a:cubicBezTo>
                    <a:pt x="2355" y="954"/>
                    <a:pt x="2355" y="954"/>
                    <a:pt x="2355" y="954"/>
                  </a:cubicBezTo>
                  <a:cubicBezTo>
                    <a:pt x="2357" y="954"/>
                    <a:pt x="2357" y="954"/>
                    <a:pt x="2357" y="954"/>
                  </a:cubicBezTo>
                  <a:cubicBezTo>
                    <a:pt x="2356" y="953"/>
                    <a:pt x="2356" y="953"/>
                    <a:pt x="2356" y="953"/>
                  </a:cubicBezTo>
                  <a:cubicBezTo>
                    <a:pt x="2355" y="954"/>
                    <a:pt x="2355" y="954"/>
                    <a:pt x="2355" y="954"/>
                  </a:cubicBezTo>
                  <a:cubicBezTo>
                    <a:pt x="2357" y="954"/>
                    <a:pt x="2357" y="954"/>
                    <a:pt x="2357" y="954"/>
                  </a:cubicBezTo>
                  <a:cubicBezTo>
                    <a:pt x="2354" y="955"/>
                    <a:pt x="2354" y="955"/>
                    <a:pt x="2354" y="955"/>
                  </a:cubicBezTo>
                  <a:cubicBezTo>
                    <a:pt x="2357" y="955"/>
                    <a:pt x="2357" y="955"/>
                    <a:pt x="2357" y="955"/>
                  </a:cubicBezTo>
                  <a:cubicBezTo>
                    <a:pt x="2357" y="954"/>
                    <a:pt x="2357" y="954"/>
                    <a:pt x="2357" y="954"/>
                  </a:cubicBezTo>
                  <a:cubicBezTo>
                    <a:pt x="2354" y="955"/>
                    <a:pt x="2354" y="955"/>
                    <a:pt x="2354" y="955"/>
                  </a:cubicBezTo>
                  <a:cubicBezTo>
                    <a:pt x="2357" y="955"/>
                    <a:pt x="2357" y="955"/>
                    <a:pt x="2357" y="955"/>
                  </a:cubicBezTo>
                  <a:cubicBezTo>
                    <a:pt x="2353" y="955"/>
                    <a:pt x="2353" y="955"/>
                    <a:pt x="2353" y="955"/>
                  </a:cubicBezTo>
                  <a:cubicBezTo>
                    <a:pt x="2356" y="956"/>
                    <a:pt x="2356" y="956"/>
                    <a:pt x="2356" y="956"/>
                  </a:cubicBezTo>
                  <a:cubicBezTo>
                    <a:pt x="2357" y="956"/>
                    <a:pt x="2357" y="955"/>
                    <a:pt x="2357" y="955"/>
                  </a:cubicBezTo>
                  <a:cubicBezTo>
                    <a:pt x="2353" y="955"/>
                    <a:pt x="2353" y="955"/>
                    <a:pt x="2353" y="955"/>
                  </a:cubicBezTo>
                  <a:cubicBezTo>
                    <a:pt x="2356" y="956"/>
                    <a:pt x="2356" y="956"/>
                    <a:pt x="2356" y="956"/>
                  </a:cubicBezTo>
                  <a:cubicBezTo>
                    <a:pt x="2356" y="956"/>
                    <a:pt x="2356" y="956"/>
                    <a:pt x="2356" y="956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54" y="958"/>
                    <a:pt x="2354" y="958"/>
                    <a:pt x="2354" y="958"/>
                  </a:cubicBezTo>
                  <a:cubicBezTo>
                    <a:pt x="2355" y="958"/>
                    <a:pt x="2356" y="957"/>
                    <a:pt x="2356" y="956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54" y="958"/>
                    <a:pt x="2354" y="958"/>
                    <a:pt x="2354" y="958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53" y="958"/>
                    <a:pt x="2353" y="958"/>
                    <a:pt x="2353" y="958"/>
                  </a:cubicBezTo>
                  <a:cubicBezTo>
                    <a:pt x="2353" y="958"/>
                    <a:pt x="2353" y="958"/>
                    <a:pt x="2354" y="958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53" y="958"/>
                    <a:pt x="2353" y="958"/>
                    <a:pt x="2353" y="958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52" y="958"/>
                    <a:pt x="2352" y="958"/>
                    <a:pt x="2352" y="958"/>
                  </a:cubicBezTo>
                  <a:cubicBezTo>
                    <a:pt x="2352" y="958"/>
                    <a:pt x="2352" y="958"/>
                    <a:pt x="2353" y="958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52" y="958"/>
                    <a:pt x="2352" y="958"/>
                    <a:pt x="2352" y="958"/>
                  </a:cubicBezTo>
                  <a:cubicBezTo>
                    <a:pt x="2352" y="956"/>
                    <a:pt x="2352" y="956"/>
                    <a:pt x="2352" y="956"/>
                  </a:cubicBezTo>
                  <a:cubicBezTo>
                    <a:pt x="2351" y="958"/>
                    <a:pt x="2351" y="958"/>
                    <a:pt x="2351" y="958"/>
                  </a:cubicBezTo>
                  <a:cubicBezTo>
                    <a:pt x="2352" y="958"/>
                    <a:pt x="2352" y="958"/>
                    <a:pt x="2352" y="958"/>
                  </a:cubicBezTo>
                  <a:cubicBezTo>
                    <a:pt x="2352" y="956"/>
                    <a:pt x="2352" y="956"/>
                    <a:pt x="2352" y="956"/>
                  </a:cubicBezTo>
                  <a:cubicBezTo>
                    <a:pt x="2351" y="958"/>
                    <a:pt x="2351" y="958"/>
                    <a:pt x="2351" y="958"/>
                  </a:cubicBezTo>
                  <a:cubicBezTo>
                    <a:pt x="2351" y="958"/>
                    <a:pt x="2352" y="958"/>
                    <a:pt x="2353" y="959"/>
                  </a:cubicBezTo>
                  <a:cubicBezTo>
                    <a:pt x="2361" y="963"/>
                    <a:pt x="2389" y="979"/>
                    <a:pt x="2427" y="1001"/>
                  </a:cubicBezTo>
                  <a:cubicBezTo>
                    <a:pt x="2483" y="1034"/>
                    <a:pt x="2561" y="1079"/>
                    <a:pt x="2624" y="1116"/>
                  </a:cubicBezTo>
                  <a:cubicBezTo>
                    <a:pt x="2656" y="1135"/>
                    <a:pt x="2684" y="1151"/>
                    <a:pt x="2704" y="1163"/>
                  </a:cubicBezTo>
                  <a:cubicBezTo>
                    <a:pt x="2715" y="1169"/>
                    <a:pt x="2723" y="1174"/>
                    <a:pt x="2728" y="1177"/>
                  </a:cubicBezTo>
                  <a:cubicBezTo>
                    <a:pt x="2734" y="1180"/>
                    <a:pt x="2737" y="1182"/>
                    <a:pt x="2737" y="1182"/>
                  </a:cubicBezTo>
                  <a:cubicBezTo>
                    <a:pt x="2739" y="1183"/>
                    <a:pt x="2741" y="1183"/>
                    <a:pt x="2743" y="1181"/>
                  </a:cubicBezTo>
                  <a:cubicBezTo>
                    <a:pt x="2743" y="1180"/>
                    <a:pt x="2743" y="1179"/>
                    <a:pt x="2743" y="1178"/>
                  </a:cubicBezTo>
                  <a:cubicBezTo>
                    <a:pt x="2743" y="1177"/>
                    <a:pt x="2743" y="1176"/>
                    <a:pt x="2742" y="1176"/>
                  </a:cubicBezTo>
                  <a:cubicBezTo>
                    <a:pt x="2742" y="1174"/>
                    <a:pt x="2741" y="1174"/>
                    <a:pt x="2740" y="1172"/>
                  </a:cubicBezTo>
                  <a:cubicBezTo>
                    <a:pt x="2737" y="1170"/>
                    <a:pt x="2734" y="1168"/>
                    <a:pt x="2730" y="1165"/>
                  </a:cubicBezTo>
                  <a:cubicBezTo>
                    <a:pt x="2714" y="1153"/>
                    <a:pt x="2683" y="1134"/>
                    <a:pt x="2647" y="1111"/>
                  </a:cubicBezTo>
                  <a:cubicBezTo>
                    <a:pt x="2536" y="1042"/>
                    <a:pt x="2369" y="942"/>
                    <a:pt x="2369" y="942"/>
                  </a:cubicBezTo>
                  <a:cubicBezTo>
                    <a:pt x="2367" y="946"/>
                    <a:pt x="2367" y="946"/>
                    <a:pt x="2367" y="946"/>
                  </a:cubicBezTo>
                  <a:cubicBezTo>
                    <a:pt x="2367" y="950"/>
                    <a:pt x="2367" y="950"/>
                    <a:pt x="2367" y="950"/>
                  </a:cubicBezTo>
                  <a:cubicBezTo>
                    <a:pt x="2367" y="946"/>
                    <a:pt x="2367" y="946"/>
                    <a:pt x="2367" y="946"/>
                  </a:cubicBezTo>
                  <a:cubicBezTo>
                    <a:pt x="2366" y="950"/>
                    <a:pt x="2366" y="950"/>
                    <a:pt x="2366" y="950"/>
                  </a:cubicBezTo>
                  <a:cubicBezTo>
                    <a:pt x="2366" y="950"/>
                    <a:pt x="2366" y="950"/>
                    <a:pt x="2367" y="950"/>
                  </a:cubicBezTo>
                  <a:cubicBezTo>
                    <a:pt x="2367" y="946"/>
                    <a:pt x="2367" y="946"/>
                    <a:pt x="2367" y="946"/>
                  </a:cubicBezTo>
                  <a:cubicBezTo>
                    <a:pt x="2366" y="950"/>
                    <a:pt x="2366" y="950"/>
                    <a:pt x="2366" y="950"/>
                  </a:cubicBezTo>
                  <a:cubicBezTo>
                    <a:pt x="2367" y="946"/>
                    <a:pt x="2367" y="946"/>
                    <a:pt x="2367" y="946"/>
                  </a:cubicBezTo>
                  <a:cubicBezTo>
                    <a:pt x="2365" y="950"/>
                    <a:pt x="2365" y="950"/>
                    <a:pt x="2365" y="950"/>
                  </a:cubicBezTo>
                  <a:cubicBezTo>
                    <a:pt x="2366" y="950"/>
                    <a:pt x="2366" y="950"/>
                    <a:pt x="2366" y="950"/>
                  </a:cubicBezTo>
                  <a:cubicBezTo>
                    <a:pt x="2367" y="946"/>
                    <a:pt x="2367" y="946"/>
                    <a:pt x="2367" y="946"/>
                  </a:cubicBezTo>
                  <a:cubicBezTo>
                    <a:pt x="2365" y="950"/>
                    <a:pt x="2365" y="950"/>
                    <a:pt x="2365" y="950"/>
                  </a:cubicBezTo>
                  <a:cubicBezTo>
                    <a:pt x="2366" y="947"/>
                    <a:pt x="2366" y="947"/>
                    <a:pt x="2366" y="947"/>
                  </a:cubicBezTo>
                  <a:cubicBezTo>
                    <a:pt x="2365" y="949"/>
                    <a:pt x="2365" y="949"/>
                    <a:pt x="2365" y="949"/>
                  </a:cubicBezTo>
                  <a:cubicBezTo>
                    <a:pt x="2365" y="950"/>
                    <a:pt x="2365" y="950"/>
                    <a:pt x="2365" y="950"/>
                  </a:cubicBezTo>
                  <a:cubicBezTo>
                    <a:pt x="2366" y="947"/>
                    <a:pt x="2366" y="947"/>
                    <a:pt x="2366" y="947"/>
                  </a:cubicBezTo>
                  <a:cubicBezTo>
                    <a:pt x="2365" y="949"/>
                    <a:pt x="2365" y="949"/>
                    <a:pt x="2365" y="949"/>
                  </a:cubicBezTo>
                  <a:cubicBezTo>
                    <a:pt x="2365" y="949"/>
                    <a:pt x="2365" y="949"/>
                    <a:pt x="2365" y="949"/>
                  </a:cubicBezTo>
                  <a:cubicBezTo>
                    <a:pt x="2365" y="950"/>
                    <a:pt x="2366" y="950"/>
                    <a:pt x="2367" y="950"/>
                  </a:cubicBezTo>
                  <a:cubicBezTo>
                    <a:pt x="2381" y="959"/>
                    <a:pt x="2469" y="1014"/>
                    <a:pt x="2558" y="1067"/>
                  </a:cubicBezTo>
                  <a:cubicBezTo>
                    <a:pt x="2602" y="1094"/>
                    <a:pt x="2646" y="1119"/>
                    <a:pt x="2680" y="1139"/>
                  </a:cubicBezTo>
                  <a:cubicBezTo>
                    <a:pt x="2698" y="1149"/>
                    <a:pt x="2713" y="1157"/>
                    <a:pt x="2724" y="1162"/>
                  </a:cubicBezTo>
                  <a:cubicBezTo>
                    <a:pt x="2730" y="1165"/>
                    <a:pt x="2734" y="1167"/>
                    <a:pt x="2738" y="1169"/>
                  </a:cubicBezTo>
                  <a:cubicBezTo>
                    <a:pt x="2740" y="1170"/>
                    <a:pt x="2742" y="1170"/>
                    <a:pt x="2743" y="1171"/>
                  </a:cubicBezTo>
                  <a:cubicBezTo>
                    <a:pt x="2745" y="1171"/>
                    <a:pt x="2746" y="1171"/>
                    <a:pt x="2748" y="1171"/>
                  </a:cubicBezTo>
                  <a:cubicBezTo>
                    <a:pt x="2748" y="1171"/>
                    <a:pt x="2749" y="1171"/>
                    <a:pt x="2750" y="1171"/>
                  </a:cubicBezTo>
                  <a:cubicBezTo>
                    <a:pt x="2751" y="1171"/>
                    <a:pt x="2752" y="1170"/>
                    <a:pt x="2752" y="1169"/>
                  </a:cubicBezTo>
                  <a:cubicBezTo>
                    <a:pt x="2752" y="1169"/>
                    <a:pt x="2752" y="1169"/>
                    <a:pt x="2752" y="1169"/>
                  </a:cubicBezTo>
                  <a:cubicBezTo>
                    <a:pt x="2753" y="1168"/>
                    <a:pt x="2753" y="1167"/>
                    <a:pt x="2753" y="1167"/>
                  </a:cubicBezTo>
                  <a:cubicBezTo>
                    <a:pt x="2753" y="1165"/>
                    <a:pt x="2753" y="1165"/>
                    <a:pt x="2752" y="1164"/>
                  </a:cubicBezTo>
                  <a:cubicBezTo>
                    <a:pt x="2752" y="1163"/>
                    <a:pt x="2751" y="1162"/>
                    <a:pt x="2749" y="1160"/>
                  </a:cubicBezTo>
                  <a:cubicBezTo>
                    <a:pt x="2747" y="1158"/>
                    <a:pt x="2744" y="1155"/>
                    <a:pt x="2740" y="1152"/>
                  </a:cubicBezTo>
                  <a:cubicBezTo>
                    <a:pt x="2724" y="1140"/>
                    <a:pt x="2693" y="1120"/>
                    <a:pt x="2656" y="1097"/>
                  </a:cubicBezTo>
                  <a:cubicBezTo>
                    <a:pt x="2545" y="1028"/>
                    <a:pt x="2377" y="930"/>
                    <a:pt x="2377" y="930"/>
                  </a:cubicBezTo>
                  <a:cubicBezTo>
                    <a:pt x="2375" y="929"/>
                    <a:pt x="2373" y="929"/>
                    <a:pt x="2372" y="931"/>
                  </a:cubicBezTo>
                  <a:cubicBezTo>
                    <a:pt x="2370" y="933"/>
                    <a:pt x="2371" y="936"/>
                    <a:pt x="2373" y="937"/>
                  </a:cubicBezTo>
                  <a:cubicBezTo>
                    <a:pt x="2762" y="1167"/>
                    <a:pt x="2762" y="1167"/>
                    <a:pt x="2762" y="1167"/>
                  </a:cubicBezTo>
                  <a:cubicBezTo>
                    <a:pt x="2764" y="1168"/>
                    <a:pt x="2767" y="1167"/>
                    <a:pt x="2768" y="1165"/>
                  </a:cubicBezTo>
                  <a:cubicBezTo>
                    <a:pt x="2768" y="1165"/>
                    <a:pt x="2769" y="1164"/>
                    <a:pt x="2769" y="1163"/>
                  </a:cubicBezTo>
                  <a:cubicBezTo>
                    <a:pt x="2768" y="1162"/>
                    <a:pt x="2768" y="1161"/>
                    <a:pt x="2768" y="1161"/>
                  </a:cubicBezTo>
                  <a:cubicBezTo>
                    <a:pt x="2767" y="1160"/>
                    <a:pt x="2767" y="1160"/>
                    <a:pt x="2767" y="1159"/>
                  </a:cubicBezTo>
                  <a:cubicBezTo>
                    <a:pt x="2766" y="1159"/>
                    <a:pt x="2765" y="1158"/>
                    <a:pt x="2764" y="1157"/>
                  </a:cubicBezTo>
                  <a:cubicBezTo>
                    <a:pt x="2759" y="1153"/>
                    <a:pt x="2750" y="1147"/>
                    <a:pt x="2737" y="1138"/>
                  </a:cubicBezTo>
                  <a:cubicBezTo>
                    <a:pt x="2692" y="1109"/>
                    <a:pt x="2605" y="1055"/>
                    <a:pt x="2528" y="1009"/>
                  </a:cubicBezTo>
                  <a:cubicBezTo>
                    <a:pt x="2490" y="986"/>
                    <a:pt x="2455" y="964"/>
                    <a:pt x="2429" y="948"/>
                  </a:cubicBezTo>
                  <a:cubicBezTo>
                    <a:pt x="2416" y="940"/>
                    <a:pt x="2406" y="934"/>
                    <a:pt x="2398" y="930"/>
                  </a:cubicBezTo>
                  <a:cubicBezTo>
                    <a:pt x="2395" y="927"/>
                    <a:pt x="2392" y="926"/>
                    <a:pt x="2390" y="924"/>
                  </a:cubicBezTo>
                  <a:cubicBezTo>
                    <a:pt x="2389" y="924"/>
                    <a:pt x="2388" y="923"/>
                    <a:pt x="2388" y="923"/>
                  </a:cubicBezTo>
                  <a:cubicBezTo>
                    <a:pt x="2387" y="923"/>
                    <a:pt x="2387" y="923"/>
                    <a:pt x="2387" y="923"/>
                  </a:cubicBezTo>
                  <a:cubicBezTo>
                    <a:pt x="2387" y="923"/>
                    <a:pt x="2387" y="923"/>
                    <a:pt x="2387" y="923"/>
                  </a:cubicBezTo>
                  <a:cubicBezTo>
                    <a:pt x="2386" y="924"/>
                    <a:pt x="2386" y="924"/>
                    <a:pt x="2386" y="924"/>
                  </a:cubicBezTo>
                  <a:cubicBezTo>
                    <a:pt x="2387" y="923"/>
                    <a:pt x="2387" y="923"/>
                    <a:pt x="2387" y="923"/>
                  </a:cubicBezTo>
                  <a:cubicBezTo>
                    <a:pt x="2387" y="923"/>
                    <a:pt x="2387" y="923"/>
                    <a:pt x="2387" y="923"/>
                  </a:cubicBezTo>
                  <a:cubicBezTo>
                    <a:pt x="2386" y="924"/>
                    <a:pt x="2386" y="924"/>
                    <a:pt x="2386" y="924"/>
                  </a:cubicBezTo>
                  <a:cubicBezTo>
                    <a:pt x="2387" y="923"/>
                    <a:pt x="2387" y="923"/>
                    <a:pt x="2387" y="923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3"/>
                    <a:pt x="2388" y="923"/>
                    <a:pt x="2388" y="923"/>
                  </a:cubicBezTo>
                  <a:cubicBezTo>
                    <a:pt x="2387" y="923"/>
                    <a:pt x="2387" y="923"/>
                    <a:pt x="2387" y="923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3"/>
                    <a:pt x="2388" y="923"/>
                    <a:pt x="2388" y="923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3"/>
                    <a:pt x="2388" y="923"/>
                    <a:pt x="2388" y="923"/>
                  </a:cubicBezTo>
                  <a:cubicBezTo>
                    <a:pt x="2388" y="923"/>
                    <a:pt x="2388" y="923"/>
                    <a:pt x="2388" y="923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3"/>
                    <a:pt x="2388" y="923"/>
                    <a:pt x="2388" y="923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4"/>
                    <a:pt x="2388" y="924"/>
                    <a:pt x="2388" y="924"/>
                  </a:cubicBezTo>
                  <a:cubicBezTo>
                    <a:pt x="2388" y="923"/>
                    <a:pt x="2388" y="923"/>
                    <a:pt x="2388" y="923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4"/>
                    <a:pt x="2388" y="924"/>
                    <a:pt x="2388" y="924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9" y="926"/>
                    <a:pt x="2389" y="926"/>
                    <a:pt x="2389" y="926"/>
                  </a:cubicBezTo>
                  <a:cubicBezTo>
                    <a:pt x="2389" y="925"/>
                    <a:pt x="2389" y="924"/>
                    <a:pt x="2388" y="924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9" y="926"/>
                    <a:pt x="2389" y="926"/>
                    <a:pt x="2389" y="926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8" y="928"/>
                    <a:pt x="2388" y="928"/>
                    <a:pt x="2388" y="928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6" y="930"/>
                    <a:pt x="2386" y="930"/>
                    <a:pt x="2386" y="930"/>
                  </a:cubicBezTo>
                  <a:cubicBezTo>
                    <a:pt x="2387" y="930"/>
                    <a:pt x="2388" y="929"/>
                    <a:pt x="2388" y="928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6" y="930"/>
                    <a:pt x="2386" y="930"/>
                    <a:pt x="2386" y="930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5" y="930"/>
                    <a:pt x="2385" y="930"/>
                    <a:pt x="2385" y="930"/>
                  </a:cubicBezTo>
                  <a:cubicBezTo>
                    <a:pt x="2385" y="930"/>
                    <a:pt x="2386" y="930"/>
                    <a:pt x="2386" y="930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5" y="930"/>
                    <a:pt x="2385" y="930"/>
                    <a:pt x="2385" y="930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4" y="930"/>
                    <a:pt x="2384" y="930"/>
                    <a:pt x="2384" y="930"/>
                  </a:cubicBezTo>
                  <a:cubicBezTo>
                    <a:pt x="2384" y="930"/>
                    <a:pt x="2384" y="930"/>
                    <a:pt x="2385" y="930"/>
                  </a:cubicBezTo>
                  <a:cubicBezTo>
                    <a:pt x="2385" y="926"/>
                    <a:pt x="2385" y="926"/>
                    <a:pt x="2385" y="926"/>
                  </a:cubicBezTo>
                  <a:cubicBezTo>
                    <a:pt x="2384" y="930"/>
                    <a:pt x="2384" y="930"/>
                    <a:pt x="2384" y="930"/>
                  </a:cubicBezTo>
                  <a:cubicBezTo>
                    <a:pt x="2385" y="928"/>
                    <a:pt x="2385" y="928"/>
                    <a:pt x="2385" y="928"/>
                  </a:cubicBezTo>
                  <a:cubicBezTo>
                    <a:pt x="2384" y="930"/>
                    <a:pt x="2384" y="930"/>
                    <a:pt x="2384" y="930"/>
                  </a:cubicBezTo>
                  <a:cubicBezTo>
                    <a:pt x="2384" y="930"/>
                    <a:pt x="2384" y="930"/>
                    <a:pt x="2384" y="930"/>
                  </a:cubicBezTo>
                  <a:cubicBezTo>
                    <a:pt x="2385" y="928"/>
                    <a:pt x="2385" y="928"/>
                    <a:pt x="2385" y="928"/>
                  </a:cubicBezTo>
                  <a:cubicBezTo>
                    <a:pt x="2384" y="930"/>
                    <a:pt x="2384" y="930"/>
                    <a:pt x="2384" y="930"/>
                  </a:cubicBezTo>
                  <a:cubicBezTo>
                    <a:pt x="2384" y="930"/>
                    <a:pt x="2385" y="930"/>
                    <a:pt x="2385" y="931"/>
                  </a:cubicBezTo>
                  <a:cubicBezTo>
                    <a:pt x="2389" y="933"/>
                    <a:pt x="2398" y="938"/>
                    <a:pt x="2411" y="945"/>
                  </a:cubicBezTo>
                  <a:cubicBezTo>
                    <a:pt x="2454" y="971"/>
                    <a:pt x="2541" y="1023"/>
                    <a:pt x="2620" y="1070"/>
                  </a:cubicBezTo>
                  <a:cubicBezTo>
                    <a:pt x="2659" y="1093"/>
                    <a:pt x="2696" y="1114"/>
                    <a:pt x="2724" y="1130"/>
                  </a:cubicBezTo>
                  <a:cubicBezTo>
                    <a:pt x="2738" y="1138"/>
                    <a:pt x="2750" y="1144"/>
                    <a:pt x="2759" y="1148"/>
                  </a:cubicBezTo>
                  <a:cubicBezTo>
                    <a:pt x="2763" y="1151"/>
                    <a:pt x="2767" y="1152"/>
                    <a:pt x="2770" y="1154"/>
                  </a:cubicBezTo>
                  <a:cubicBezTo>
                    <a:pt x="2771" y="1154"/>
                    <a:pt x="2773" y="1155"/>
                    <a:pt x="2774" y="1155"/>
                  </a:cubicBezTo>
                  <a:cubicBezTo>
                    <a:pt x="2775" y="1156"/>
                    <a:pt x="2776" y="1156"/>
                    <a:pt x="2777" y="1156"/>
                  </a:cubicBezTo>
                  <a:cubicBezTo>
                    <a:pt x="2778" y="1156"/>
                    <a:pt x="2778" y="1156"/>
                    <a:pt x="2779" y="1156"/>
                  </a:cubicBezTo>
                  <a:cubicBezTo>
                    <a:pt x="2780" y="1155"/>
                    <a:pt x="2780" y="1155"/>
                    <a:pt x="2781" y="1154"/>
                  </a:cubicBezTo>
                  <a:cubicBezTo>
                    <a:pt x="2782" y="1153"/>
                    <a:pt x="2782" y="1152"/>
                    <a:pt x="2782" y="1151"/>
                  </a:cubicBezTo>
                  <a:cubicBezTo>
                    <a:pt x="2781" y="1150"/>
                    <a:pt x="2781" y="1149"/>
                    <a:pt x="2780" y="1148"/>
                  </a:cubicBezTo>
                  <a:cubicBezTo>
                    <a:pt x="2780" y="1148"/>
                    <a:pt x="2774" y="1145"/>
                    <a:pt x="2764" y="1139"/>
                  </a:cubicBezTo>
                  <a:cubicBezTo>
                    <a:pt x="2728" y="1117"/>
                    <a:pt x="2638" y="1063"/>
                    <a:pt x="2557" y="1014"/>
                  </a:cubicBezTo>
                  <a:cubicBezTo>
                    <a:pt x="2517" y="989"/>
                    <a:pt x="2479" y="965"/>
                    <a:pt x="2451" y="947"/>
                  </a:cubicBezTo>
                  <a:cubicBezTo>
                    <a:pt x="2437" y="938"/>
                    <a:pt x="2426" y="931"/>
                    <a:pt x="2418" y="925"/>
                  </a:cubicBezTo>
                  <a:cubicBezTo>
                    <a:pt x="2414" y="922"/>
                    <a:pt x="2411" y="920"/>
                    <a:pt x="2409" y="918"/>
                  </a:cubicBezTo>
                  <a:cubicBezTo>
                    <a:pt x="2408" y="917"/>
                    <a:pt x="2407" y="917"/>
                    <a:pt x="2407" y="916"/>
                  </a:cubicBezTo>
                  <a:cubicBezTo>
                    <a:pt x="2407" y="916"/>
                    <a:pt x="2407" y="916"/>
                    <a:pt x="2407" y="916"/>
                  </a:cubicBezTo>
                  <a:cubicBezTo>
                    <a:pt x="2406" y="916"/>
                    <a:pt x="2406" y="916"/>
                    <a:pt x="2406" y="916"/>
                  </a:cubicBezTo>
                  <a:cubicBezTo>
                    <a:pt x="2405" y="917"/>
                    <a:pt x="2405" y="917"/>
                    <a:pt x="2405" y="917"/>
                  </a:cubicBezTo>
                  <a:cubicBezTo>
                    <a:pt x="2407" y="916"/>
                    <a:pt x="2407" y="916"/>
                    <a:pt x="2407" y="916"/>
                  </a:cubicBezTo>
                  <a:cubicBezTo>
                    <a:pt x="2406" y="916"/>
                    <a:pt x="2406" y="916"/>
                    <a:pt x="2406" y="916"/>
                  </a:cubicBezTo>
                  <a:cubicBezTo>
                    <a:pt x="2405" y="917"/>
                    <a:pt x="2405" y="917"/>
                    <a:pt x="2405" y="917"/>
                  </a:cubicBezTo>
                  <a:cubicBezTo>
                    <a:pt x="2407" y="916"/>
                    <a:pt x="2407" y="916"/>
                    <a:pt x="2407" y="916"/>
                  </a:cubicBezTo>
                  <a:cubicBezTo>
                    <a:pt x="2404" y="918"/>
                    <a:pt x="2404" y="918"/>
                    <a:pt x="2404" y="918"/>
                  </a:cubicBezTo>
                  <a:cubicBezTo>
                    <a:pt x="2407" y="918"/>
                    <a:pt x="2407" y="918"/>
                    <a:pt x="2407" y="918"/>
                  </a:cubicBezTo>
                  <a:cubicBezTo>
                    <a:pt x="2407" y="917"/>
                    <a:pt x="2407" y="916"/>
                    <a:pt x="2407" y="916"/>
                  </a:cubicBezTo>
                  <a:cubicBezTo>
                    <a:pt x="2404" y="918"/>
                    <a:pt x="2404" y="918"/>
                    <a:pt x="2404" y="918"/>
                  </a:cubicBezTo>
                  <a:cubicBezTo>
                    <a:pt x="2407" y="918"/>
                    <a:pt x="2407" y="918"/>
                    <a:pt x="2407" y="918"/>
                  </a:cubicBezTo>
                  <a:cubicBezTo>
                    <a:pt x="2403" y="918"/>
                    <a:pt x="2403" y="918"/>
                    <a:pt x="2403" y="918"/>
                  </a:cubicBezTo>
                  <a:cubicBezTo>
                    <a:pt x="2406" y="920"/>
                    <a:pt x="2406" y="920"/>
                    <a:pt x="2406" y="920"/>
                  </a:cubicBezTo>
                  <a:cubicBezTo>
                    <a:pt x="2407" y="919"/>
                    <a:pt x="2407" y="918"/>
                    <a:pt x="2407" y="918"/>
                  </a:cubicBezTo>
                  <a:cubicBezTo>
                    <a:pt x="2403" y="918"/>
                    <a:pt x="2403" y="918"/>
                    <a:pt x="2403" y="918"/>
                  </a:cubicBezTo>
                  <a:cubicBezTo>
                    <a:pt x="2406" y="920"/>
                    <a:pt x="2406" y="920"/>
                    <a:pt x="2406" y="920"/>
                  </a:cubicBezTo>
                  <a:cubicBezTo>
                    <a:pt x="2403" y="917"/>
                    <a:pt x="2403" y="917"/>
                    <a:pt x="2403" y="917"/>
                  </a:cubicBezTo>
                  <a:cubicBezTo>
                    <a:pt x="2401" y="921"/>
                    <a:pt x="2401" y="921"/>
                    <a:pt x="2401" y="921"/>
                  </a:cubicBezTo>
                  <a:cubicBezTo>
                    <a:pt x="2790" y="1143"/>
                    <a:pt x="2790" y="1143"/>
                    <a:pt x="2790" y="1143"/>
                  </a:cubicBezTo>
                  <a:cubicBezTo>
                    <a:pt x="2792" y="1144"/>
                    <a:pt x="2794" y="1144"/>
                    <a:pt x="2795" y="1142"/>
                  </a:cubicBezTo>
                  <a:cubicBezTo>
                    <a:pt x="2796" y="1140"/>
                    <a:pt x="2796" y="1138"/>
                    <a:pt x="2794" y="1136"/>
                  </a:cubicBezTo>
                  <a:cubicBezTo>
                    <a:pt x="2415" y="900"/>
                    <a:pt x="2415" y="900"/>
                    <a:pt x="2415" y="900"/>
                  </a:cubicBezTo>
                  <a:cubicBezTo>
                    <a:pt x="2413" y="903"/>
                    <a:pt x="2413" y="903"/>
                    <a:pt x="2413" y="903"/>
                  </a:cubicBezTo>
                  <a:cubicBezTo>
                    <a:pt x="2416" y="905"/>
                    <a:pt x="2416" y="905"/>
                    <a:pt x="2416" y="905"/>
                  </a:cubicBezTo>
                  <a:cubicBezTo>
                    <a:pt x="2413" y="903"/>
                    <a:pt x="2413" y="903"/>
                    <a:pt x="2413" y="903"/>
                  </a:cubicBezTo>
                  <a:cubicBezTo>
                    <a:pt x="2415" y="907"/>
                    <a:pt x="2415" y="907"/>
                    <a:pt x="2415" y="907"/>
                  </a:cubicBezTo>
                  <a:cubicBezTo>
                    <a:pt x="2415" y="907"/>
                    <a:pt x="2416" y="906"/>
                    <a:pt x="2416" y="905"/>
                  </a:cubicBezTo>
                  <a:cubicBezTo>
                    <a:pt x="2413" y="903"/>
                    <a:pt x="2413" y="903"/>
                    <a:pt x="2413" y="903"/>
                  </a:cubicBezTo>
                  <a:cubicBezTo>
                    <a:pt x="2415" y="907"/>
                    <a:pt x="2415" y="907"/>
                    <a:pt x="2415" y="907"/>
                  </a:cubicBezTo>
                  <a:cubicBezTo>
                    <a:pt x="2414" y="904"/>
                    <a:pt x="2414" y="904"/>
                    <a:pt x="2414" y="904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5" y="907"/>
                  </a:cubicBezTo>
                  <a:cubicBezTo>
                    <a:pt x="2414" y="904"/>
                    <a:pt x="2414" y="904"/>
                    <a:pt x="2414" y="904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6"/>
                    <a:pt x="2414" y="906"/>
                    <a:pt x="2414" y="906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6"/>
                    <a:pt x="2414" y="906"/>
                    <a:pt x="2414" y="906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4" y="907"/>
                    <a:pt x="2414" y="907"/>
                  </a:cubicBezTo>
                  <a:cubicBezTo>
                    <a:pt x="2414" y="907"/>
                    <a:pt x="2415" y="907"/>
                    <a:pt x="2416" y="908"/>
                  </a:cubicBezTo>
                  <a:cubicBezTo>
                    <a:pt x="2421" y="910"/>
                    <a:pt x="2430" y="915"/>
                    <a:pt x="2444" y="922"/>
                  </a:cubicBezTo>
                  <a:cubicBezTo>
                    <a:pt x="2490" y="947"/>
                    <a:pt x="2577" y="1000"/>
                    <a:pt x="2654" y="1046"/>
                  </a:cubicBezTo>
                  <a:cubicBezTo>
                    <a:pt x="2692" y="1069"/>
                    <a:pt x="2728" y="1091"/>
                    <a:pt x="2755" y="1107"/>
                  </a:cubicBezTo>
                  <a:cubicBezTo>
                    <a:pt x="2768" y="1114"/>
                    <a:pt x="2779" y="1121"/>
                    <a:pt x="2787" y="1125"/>
                  </a:cubicBezTo>
                  <a:cubicBezTo>
                    <a:pt x="2791" y="1128"/>
                    <a:pt x="2794" y="1129"/>
                    <a:pt x="2797" y="1131"/>
                  </a:cubicBezTo>
                  <a:cubicBezTo>
                    <a:pt x="2798" y="1131"/>
                    <a:pt x="2799" y="1132"/>
                    <a:pt x="2800" y="1132"/>
                  </a:cubicBezTo>
                  <a:cubicBezTo>
                    <a:pt x="2800" y="1132"/>
                    <a:pt x="2801" y="1132"/>
                    <a:pt x="2801" y="1133"/>
                  </a:cubicBezTo>
                  <a:cubicBezTo>
                    <a:pt x="2802" y="1133"/>
                    <a:pt x="2802" y="1133"/>
                    <a:pt x="2803" y="1133"/>
                  </a:cubicBezTo>
                  <a:cubicBezTo>
                    <a:pt x="2803" y="1133"/>
                    <a:pt x="2804" y="1133"/>
                    <a:pt x="2804" y="1133"/>
                  </a:cubicBezTo>
                  <a:cubicBezTo>
                    <a:pt x="2805" y="1132"/>
                    <a:pt x="2806" y="1132"/>
                    <a:pt x="2807" y="1131"/>
                  </a:cubicBezTo>
                  <a:cubicBezTo>
                    <a:pt x="2807" y="1131"/>
                    <a:pt x="2807" y="1131"/>
                    <a:pt x="2807" y="1131"/>
                  </a:cubicBezTo>
                  <a:cubicBezTo>
                    <a:pt x="2807" y="1130"/>
                    <a:pt x="2807" y="1129"/>
                    <a:pt x="2807" y="1129"/>
                  </a:cubicBezTo>
                  <a:cubicBezTo>
                    <a:pt x="2807" y="1128"/>
                    <a:pt x="2807" y="1127"/>
                    <a:pt x="2807" y="1127"/>
                  </a:cubicBezTo>
                  <a:cubicBezTo>
                    <a:pt x="2806" y="1126"/>
                    <a:pt x="2806" y="1126"/>
                    <a:pt x="2806" y="1126"/>
                  </a:cubicBezTo>
                  <a:cubicBezTo>
                    <a:pt x="2806" y="1126"/>
                    <a:pt x="2806" y="1126"/>
                    <a:pt x="2806" y="1126"/>
                  </a:cubicBezTo>
                  <a:cubicBezTo>
                    <a:pt x="2805" y="1125"/>
                    <a:pt x="2804" y="1125"/>
                    <a:pt x="2803" y="1124"/>
                  </a:cubicBezTo>
                  <a:cubicBezTo>
                    <a:pt x="2799" y="1121"/>
                    <a:pt x="2791" y="1116"/>
                    <a:pt x="2778" y="1108"/>
                  </a:cubicBezTo>
                  <a:cubicBezTo>
                    <a:pt x="2693" y="1053"/>
                    <a:pt x="2431" y="892"/>
                    <a:pt x="2431" y="892"/>
                  </a:cubicBezTo>
                  <a:cubicBezTo>
                    <a:pt x="2429" y="895"/>
                    <a:pt x="2429" y="895"/>
                    <a:pt x="2429" y="895"/>
                  </a:cubicBezTo>
                  <a:cubicBezTo>
                    <a:pt x="2433" y="897"/>
                    <a:pt x="2433" y="897"/>
                    <a:pt x="2433" y="897"/>
                  </a:cubicBezTo>
                  <a:cubicBezTo>
                    <a:pt x="2430" y="896"/>
                    <a:pt x="2430" y="896"/>
                    <a:pt x="2430" y="896"/>
                  </a:cubicBezTo>
                  <a:cubicBezTo>
                    <a:pt x="2431" y="899"/>
                    <a:pt x="2431" y="899"/>
                    <a:pt x="2431" y="899"/>
                  </a:cubicBezTo>
                  <a:cubicBezTo>
                    <a:pt x="2432" y="899"/>
                    <a:pt x="2432" y="898"/>
                    <a:pt x="2433" y="897"/>
                  </a:cubicBezTo>
                  <a:cubicBezTo>
                    <a:pt x="2430" y="896"/>
                    <a:pt x="2430" y="896"/>
                    <a:pt x="2430" y="896"/>
                  </a:cubicBezTo>
                  <a:cubicBezTo>
                    <a:pt x="2431" y="899"/>
                    <a:pt x="2431" y="899"/>
                    <a:pt x="2431" y="899"/>
                  </a:cubicBezTo>
                  <a:cubicBezTo>
                    <a:pt x="2431" y="897"/>
                    <a:pt x="2431" y="897"/>
                    <a:pt x="2431" y="897"/>
                  </a:cubicBezTo>
                  <a:cubicBezTo>
                    <a:pt x="2431" y="899"/>
                    <a:pt x="2431" y="899"/>
                    <a:pt x="2431" y="899"/>
                  </a:cubicBezTo>
                  <a:cubicBezTo>
                    <a:pt x="2431" y="899"/>
                    <a:pt x="2431" y="899"/>
                    <a:pt x="2431" y="899"/>
                  </a:cubicBezTo>
                  <a:cubicBezTo>
                    <a:pt x="2431" y="897"/>
                    <a:pt x="2431" y="897"/>
                    <a:pt x="2431" y="897"/>
                  </a:cubicBezTo>
                  <a:cubicBezTo>
                    <a:pt x="2431" y="899"/>
                    <a:pt x="2431" y="899"/>
                    <a:pt x="2431" y="899"/>
                  </a:cubicBezTo>
                  <a:cubicBezTo>
                    <a:pt x="2431" y="899"/>
                    <a:pt x="2431" y="899"/>
                    <a:pt x="2431" y="899"/>
                  </a:cubicBezTo>
                  <a:cubicBezTo>
                    <a:pt x="2433" y="899"/>
                    <a:pt x="2436" y="900"/>
                    <a:pt x="2440" y="902"/>
                  </a:cubicBezTo>
                  <a:cubicBezTo>
                    <a:pt x="2456" y="909"/>
                    <a:pt x="2487" y="927"/>
                    <a:pt x="2524" y="949"/>
                  </a:cubicBezTo>
                  <a:cubicBezTo>
                    <a:pt x="2580" y="982"/>
                    <a:pt x="2651" y="1025"/>
                    <a:pt x="2707" y="1060"/>
                  </a:cubicBezTo>
                  <a:cubicBezTo>
                    <a:pt x="2736" y="1078"/>
                    <a:pt x="2760" y="1094"/>
                    <a:pt x="2778" y="1105"/>
                  </a:cubicBezTo>
                  <a:cubicBezTo>
                    <a:pt x="2787" y="1110"/>
                    <a:pt x="2794" y="1115"/>
                    <a:pt x="2799" y="1118"/>
                  </a:cubicBezTo>
                  <a:cubicBezTo>
                    <a:pt x="2803" y="1121"/>
                    <a:pt x="2806" y="1122"/>
                    <a:pt x="2806" y="1122"/>
                  </a:cubicBezTo>
                  <a:cubicBezTo>
                    <a:pt x="2807" y="1123"/>
                    <a:pt x="2808" y="1123"/>
                    <a:pt x="2809" y="1123"/>
                  </a:cubicBezTo>
                  <a:cubicBezTo>
                    <a:pt x="2810" y="1123"/>
                    <a:pt x="2811" y="1122"/>
                    <a:pt x="2812" y="1121"/>
                  </a:cubicBezTo>
                  <a:cubicBezTo>
                    <a:pt x="2812" y="1120"/>
                    <a:pt x="2812" y="1120"/>
                    <a:pt x="2812" y="1119"/>
                  </a:cubicBezTo>
                  <a:cubicBezTo>
                    <a:pt x="2812" y="1118"/>
                    <a:pt x="2812" y="1117"/>
                    <a:pt x="2812" y="1117"/>
                  </a:cubicBezTo>
                  <a:cubicBezTo>
                    <a:pt x="2811" y="1116"/>
                    <a:pt x="2811" y="1116"/>
                    <a:pt x="2811" y="1116"/>
                  </a:cubicBezTo>
                  <a:cubicBezTo>
                    <a:pt x="2811" y="1116"/>
                    <a:pt x="2810" y="1115"/>
                    <a:pt x="2810" y="1115"/>
                  </a:cubicBezTo>
                  <a:cubicBezTo>
                    <a:pt x="2808" y="1114"/>
                    <a:pt x="2806" y="1112"/>
                    <a:pt x="2802" y="1110"/>
                  </a:cubicBezTo>
                  <a:cubicBezTo>
                    <a:pt x="2775" y="1093"/>
                    <a:pt x="2684" y="1038"/>
                    <a:pt x="2599" y="987"/>
                  </a:cubicBezTo>
                  <a:cubicBezTo>
                    <a:pt x="2557" y="961"/>
                    <a:pt x="2516" y="936"/>
                    <a:pt x="2487" y="917"/>
                  </a:cubicBezTo>
                  <a:cubicBezTo>
                    <a:pt x="2472" y="908"/>
                    <a:pt x="2459" y="900"/>
                    <a:pt x="2451" y="894"/>
                  </a:cubicBezTo>
                  <a:cubicBezTo>
                    <a:pt x="2447" y="891"/>
                    <a:pt x="2443" y="889"/>
                    <a:pt x="2441" y="887"/>
                  </a:cubicBezTo>
                  <a:cubicBezTo>
                    <a:pt x="2440" y="886"/>
                    <a:pt x="2439" y="885"/>
                    <a:pt x="2439" y="885"/>
                  </a:cubicBezTo>
                  <a:cubicBezTo>
                    <a:pt x="2439" y="885"/>
                    <a:pt x="2439" y="885"/>
                    <a:pt x="2439" y="885"/>
                  </a:cubicBezTo>
                  <a:cubicBezTo>
                    <a:pt x="2439" y="884"/>
                    <a:pt x="2439" y="884"/>
                    <a:pt x="2439" y="884"/>
                  </a:cubicBezTo>
                  <a:cubicBezTo>
                    <a:pt x="2436" y="886"/>
                    <a:pt x="2436" y="886"/>
                    <a:pt x="2436" y="886"/>
                  </a:cubicBezTo>
                  <a:cubicBezTo>
                    <a:pt x="2439" y="886"/>
                    <a:pt x="2439" y="886"/>
                    <a:pt x="2439" y="886"/>
                  </a:cubicBezTo>
                  <a:cubicBezTo>
                    <a:pt x="2439" y="885"/>
                    <a:pt x="2439" y="885"/>
                    <a:pt x="2439" y="884"/>
                  </a:cubicBezTo>
                  <a:cubicBezTo>
                    <a:pt x="2436" y="886"/>
                    <a:pt x="2436" y="886"/>
                    <a:pt x="2436" y="886"/>
                  </a:cubicBezTo>
                  <a:cubicBezTo>
                    <a:pt x="2439" y="886"/>
                    <a:pt x="2439" y="886"/>
                    <a:pt x="2439" y="886"/>
                  </a:cubicBezTo>
                  <a:cubicBezTo>
                    <a:pt x="2435" y="886"/>
                    <a:pt x="2435" y="886"/>
                    <a:pt x="2435" y="886"/>
                  </a:cubicBezTo>
                  <a:cubicBezTo>
                    <a:pt x="2438" y="888"/>
                    <a:pt x="2438" y="888"/>
                    <a:pt x="2438" y="888"/>
                  </a:cubicBezTo>
                  <a:cubicBezTo>
                    <a:pt x="2439" y="887"/>
                    <a:pt x="2439" y="887"/>
                    <a:pt x="2439" y="886"/>
                  </a:cubicBezTo>
                  <a:cubicBezTo>
                    <a:pt x="2435" y="886"/>
                    <a:pt x="2435" y="886"/>
                    <a:pt x="2435" y="886"/>
                  </a:cubicBezTo>
                  <a:cubicBezTo>
                    <a:pt x="2438" y="888"/>
                    <a:pt x="2438" y="888"/>
                    <a:pt x="2438" y="888"/>
                  </a:cubicBezTo>
                  <a:cubicBezTo>
                    <a:pt x="2435" y="886"/>
                    <a:pt x="2435" y="886"/>
                    <a:pt x="2435" y="886"/>
                  </a:cubicBezTo>
                  <a:cubicBezTo>
                    <a:pt x="2433" y="889"/>
                    <a:pt x="2433" y="889"/>
                    <a:pt x="2433" y="889"/>
                  </a:cubicBezTo>
                  <a:cubicBezTo>
                    <a:pt x="2433" y="889"/>
                    <a:pt x="2527" y="946"/>
                    <a:pt x="2621" y="1002"/>
                  </a:cubicBezTo>
                  <a:cubicBezTo>
                    <a:pt x="2668" y="1030"/>
                    <a:pt x="2716" y="1058"/>
                    <a:pt x="2752" y="1079"/>
                  </a:cubicBezTo>
                  <a:cubicBezTo>
                    <a:pt x="2771" y="1090"/>
                    <a:pt x="2786" y="1099"/>
                    <a:pt x="2797" y="1105"/>
                  </a:cubicBezTo>
                  <a:cubicBezTo>
                    <a:pt x="2803" y="1108"/>
                    <a:pt x="2807" y="1111"/>
                    <a:pt x="2810" y="1112"/>
                  </a:cubicBezTo>
                  <a:cubicBezTo>
                    <a:pt x="2812" y="1113"/>
                    <a:pt x="2813" y="1114"/>
                    <a:pt x="2814" y="1114"/>
                  </a:cubicBezTo>
                  <a:cubicBezTo>
                    <a:pt x="2815" y="1114"/>
                    <a:pt x="2815" y="1115"/>
                    <a:pt x="2816" y="1115"/>
                  </a:cubicBezTo>
                  <a:cubicBezTo>
                    <a:pt x="2817" y="1115"/>
                    <a:pt x="2817" y="1115"/>
                    <a:pt x="2817" y="1115"/>
                  </a:cubicBezTo>
                  <a:cubicBezTo>
                    <a:pt x="2817" y="1115"/>
                    <a:pt x="2817" y="1115"/>
                    <a:pt x="2818" y="1115"/>
                  </a:cubicBezTo>
                  <a:cubicBezTo>
                    <a:pt x="2818" y="1115"/>
                    <a:pt x="2819" y="1115"/>
                    <a:pt x="2819" y="1115"/>
                  </a:cubicBezTo>
                  <a:cubicBezTo>
                    <a:pt x="2820" y="1115"/>
                    <a:pt x="2821" y="1114"/>
                    <a:pt x="2821" y="1113"/>
                  </a:cubicBezTo>
                  <a:cubicBezTo>
                    <a:pt x="2821" y="1113"/>
                    <a:pt x="2821" y="1113"/>
                    <a:pt x="2821" y="1113"/>
                  </a:cubicBezTo>
                  <a:cubicBezTo>
                    <a:pt x="2822" y="1112"/>
                    <a:pt x="2822" y="1112"/>
                    <a:pt x="2822" y="1111"/>
                  </a:cubicBezTo>
                  <a:cubicBezTo>
                    <a:pt x="2822" y="1109"/>
                    <a:pt x="2822" y="1109"/>
                    <a:pt x="2821" y="1108"/>
                  </a:cubicBezTo>
                  <a:cubicBezTo>
                    <a:pt x="2821" y="1107"/>
                    <a:pt x="2820" y="1106"/>
                    <a:pt x="2819" y="1105"/>
                  </a:cubicBezTo>
                  <a:cubicBezTo>
                    <a:pt x="2816" y="1103"/>
                    <a:pt x="2813" y="1101"/>
                    <a:pt x="2809" y="1098"/>
                  </a:cubicBezTo>
                  <a:cubicBezTo>
                    <a:pt x="2793" y="1086"/>
                    <a:pt x="2763" y="1067"/>
                    <a:pt x="2727" y="1044"/>
                  </a:cubicBezTo>
                  <a:cubicBezTo>
                    <a:pt x="2617" y="976"/>
                    <a:pt x="2451" y="877"/>
                    <a:pt x="2451" y="877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53" y="883"/>
                    <a:pt x="2453" y="883"/>
                    <a:pt x="2453" y="883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51" y="884"/>
                    <a:pt x="2451" y="884"/>
                    <a:pt x="2451" y="884"/>
                  </a:cubicBezTo>
                  <a:cubicBezTo>
                    <a:pt x="2451" y="884"/>
                    <a:pt x="2452" y="884"/>
                    <a:pt x="2453" y="883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51" y="884"/>
                    <a:pt x="2451" y="884"/>
                    <a:pt x="2451" y="884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49" y="885"/>
                    <a:pt x="2449" y="885"/>
                    <a:pt x="2449" y="885"/>
                  </a:cubicBezTo>
                  <a:cubicBezTo>
                    <a:pt x="2450" y="885"/>
                    <a:pt x="2450" y="885"/>
                    <a:pt x="2451" y="884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49" y="885"/>
                    <a:pt x="2449" y="885"/>
                    <a:pt x="2449" y="885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48" y="885"/>
                    <a:pt x="2448" y="885"/>
                    <a:pt x="2448" y="885"/>
                  </a:cubicBezTo>
                  <a:cubicBezTo>
                    <a:pt x="2449" y="885"/>
                    <a:pt x="2449" y="885"/>
                    <a:pt x="2449" y="885"/>
                  </a:cubicBezTo>
                  <a:cubicBezTo>
                    <a:pt x="2449" y="881"/>
                    <a:pt x="2449" y="881"/>
                    <a:pt x="2449" y="881"/>
                  </a:cubicBezTo>
                  <a:cubicBezTo>
                    <a:pt x="2448" y="885"/>
                    <a:pt x="2448" y="885"/>
                    <a:pt x="2448" y="885"/>
                  </a:cubicBezTo>
                  <a:cubicBezTo>
                    <a:pt x="2448" y="884"/>
                    <a:pt x="2448" y="884"/>
                    <a:pt x="2448" y="884"/>
                  </a:cubicBezTo>
                  <a:cubicBezTo>
                    <a:pt x="2448" y="885"/>
                    <a:pt x="2448" y="885"/>
                    <a:pt x="2448" y="885"/>
                  </a:cubicBezTo>
                  <a:cubicBezTo>
                    <a:pt x="2448" y="885"/>
                    <a:pt x="2448" y="885"/>
                    <a:pt x="2448" y="885"/>
                  </a:cubicBezTo>
                  <a:cubicBezTo>
                    <a:pt x="2448" y="884"/>
                    <a:pt x="2448" y="884"/>
                    <a:pt x="2448" y="884"/>
                  </a:cubicBezTo>
                  <a:cubicBezTo>
                    <a:pt x="2448" y="885"/>
                    <a:pt x="2448" y="885"/>
                    <a:pt x="2448" y="885"/>
                  </a:cubicBezTo>
                  <a:cubicBezTo>
                    <a:pt x="2449" y="885"/>
                    <a:pt x="2449" y="885"/>
                    <a:pt x="2451" y="886"/>
                  </a:cubicBezTo>
                  <a:cubicBezTo>
                    <a:pt x="2455" y="888"/>
                    <a:pt x="2464" y="893"/>
                    <a:pt x="2477" y="900"/>
                  </a:cubicBezTo>
                  <a:cubicBezTo>
                    <a:pt x="2521" y="926"/>
                    <a:pt x="2608" y="977"/>
                    <a:pt x="2683" y="1023"/>
                  </a:cubicBezTo>
                  <a:cubicBezTo>
                    <a:pt x="2721" y="1045"/>
                    <a:pt x="2756" y="1066"/>
                    <a:pt x="2782" y="1081"/>
                  </a:cubicBezTo>
                  <a:cubicBezTo>
                    <a:pt x="2794" y="1089"/>
                    <a:pt x="2805" y="1095"/>
                    <a:pt x="2812" y="1099"/>
                  </a:cubicBezTo>
                  <a:cubicBezTo>
                    <a:pt x="2819" y="1104"/>
                    <a:pt x="2823" y="1106"/>
                    <a:pt x="2823" y="1106"/>
                  </a:cubicBezTo>
                  <a:cubicBezTo>
                    <a:pt x="2825" y="1107"/>
                    <a:pt x="2828" y="1107"/>
                    <a:pt x="2829" y="1105"/>
                  </a:cubicBezTo>
                  <a:cubicBezTo>
                    <a:pt x="2829" y="1104"/>
                    <a:pt x="2829" y="1103"/>
                    <a:pt x="2829" y="1102"/>
                  </a:cubicBezTo>
                  <a:cubicBezTo>
                    <a:pt x="2829" y="1101"/>
                    <a:pt x="2829" y="1100"/>
                    <a:pt x="2829" y="1100"/>
                  </a:cubicBezTo>
                  <a:cubicBezTo>
                    <a:pt x="2828" y="1098"/>
                    <a:pt x="2827" y="1097"/>
                    <a:pt x="2826" y="1096"/>
                  </a:cubicBezTo>
                  <a:cubicBezTo>
                    <a:pt x="2824" y="1094"/>
                    <a:pt x="2821" y="1091"/>
                    <a:pt x="2816" y="1088"/>
                  </a:cubicBezTo>
                  <a:cubicBezTo>
                    <a:pt x="2800" y="1076"/>
                    <a:pt x="2770" y="1056"/>
                    <a:pt x="2733" y="1033"/>
                  </a:cubicBezTo>
                  <a:cubicBezTo>
                    <a:pt x="2623" y="965"/>
                    <a:pt x="2456" y="867"/>
                    <a:pt x="2456" y="867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7" y="873"/>
                    <a:pt x="2457" y="873"/>
                    <a:pt x="2457" y="873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5" y="875"/>
                    <a:pt x="2455" y="875"/>
                    <a:pt x="2455" y="875"/>
                  </a:cubicBezTo>
                  <a:cubicBezTo>
                    <a:pt x="2456" y="874"/>
                    <a:pt x="2457" y="874"/>
                    <a:pt x="2457" y="873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5" y="875"/>
                    <a:pt x="2455" y="875"/>
                    <a:pt x="2455" y="875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4" y="875"/>
                    <a:pt x="2454" y="875"/>
                    <a:pt x="2454" y="875"/>
                  </a:cubicBezTo>
                  <a:cubicBezTo>
                    <a:pt x="2454" y="875"/>
                    <a:pt x="2455" y="875"/>
                    <a:pt x="2455" y="875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4" y="875"/>
                    <a:pt x="2454" y="875"/>
                    <a:pt x="2454" y="875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3" y="875"/>
                    <a:pt x="2453" y="875"/>
                    <a:pt x="2453" y="875"/>
                  </a:cubicBezTo>
                  <a:cubicBezTo>
                    <a:pt x="2453" y="875"/>
                    <a:pt x="2453" y="875"/>
                    <a:pt x="2454" y="875"/>
                  </a:cubicBezTo>
                  <a:cubicBezTo>
                    <a:pt x="2454" y="871"/>
                    <a:pt x="2454" y="871"/>
                    <a:pt x="2454" y="871"/>
                  </a:cubicBezTo>
                  <a:cubicBezTo>
                    <a:pt x="2453" y="875"/>
                    <a:pt x="2453" y="875"/>
                    <a:pt x="2453" y="875"/>
                  </a:cubicBezTo>
                  <a:cubicBezTo>
                    <a:pt x="2453" y="875"/>
                    <a:pt x="2453" y="875"/>
                    <a:pt x="2453" y="875"/>
                  </a:cubicBezTo>
                  <a:cubicBezTo>
                    <a:pt x="2453" y="875"/>
                    <a:pt x="2454" y="875"/>
                    <a:pt x="2455" y="876"/>
                  </a:cubicBezTo>
                  <a:cubicBezTo>
                    <a:pt x="2460" y="878"/>
                    <a:pt x="2469" y="883"/>
                    <a:pt x="2482" y="891"/>
                  </a:cubicBezTo>
                  <a:cubicBezTo>
                    <a:pt x="2527" y="917"/>
                    <a:pt x="2616" y="969"/>
                    <a:pt x="2693" y="1015"/>
                  </a:cubicBezTo>
                  <a:cubicBezTo>
                    <a:pt x="2732" y="1038"/>
                    <a:pt x="2768" y="1060"/>
                    <a:pt x="2794" y="1075"/>
                  </a:cubicBezTo>
                  <a:cubicBezTo>
                    <a:pt x="2807" y="1083"/>
                    <a:pt x="2818" y="1089"/>
                    <a:pt x="2825" y="1094"/>
                  </a:cubicBezTo>
                  <a:cubicBezTo>
                    <a:pt x="2833" y="1098"/>
                    <a:pt x="2837" y="1101"/>
                    <a:pt x="2837" y="1101"/>
                  </a:cubicBezTo>
                  <a:cubicBezTo>
                    <a:pt x="2839" y="1102"/>
                    <a:pt x="2841" y="1101"/>
                    <a:pt x="2842" y="1099"/>
                  </a:cubicBezTo>
                  <a:cubicBezTo>
                    <a:pt x="2843" y="1097"/>
                    <a:pt x="2843" y="1095"/>
                    <a:pt x="2841" y="1094"/>
                  </a:cubicBezTo>
                  <a:cubicBezTo>
                    <a:pt x="2643" y="970"/>
                    <a:pt x="2643" y="970"/>
                    <a:pt x="2643" y="970"/>
                  </a:cubicBezTo>
                  <a:cubicBezTo>
                    <a:pt x="2851" y="1089"/>
                    <a:pt x="2851" y="1089"/>
                    <a:pt x="2851" y="1089"/>
                  </a:cubicBezTo>
                  <a:cubicBezTo>
                    <a:pt x="2853" y="1090"/>
                    <a:pt x="2855" y="1089"/>
                    <a:pt x="2856" y="1087"/>
                  </a:cubicBezTo>
                  <a:cubicBezTo>
                    <a:pt x="2857" y="1086"/>
                    <a:pt x="2857" y="1083"/>
                    <a:pt x="2855" y="1082"/>
                  </a:cubicBezTo>
                  <a:cubicBezTo>
                    <a:pt x="2855" y="1082"/>
                    <a:pt x="2849" y="1078"/>
                    <a:pt x="2839" y="1072"/>
                  </a:cubicBezTo>
                  <a:cubicBezTo>
                    <a:pt x="2803" y="1050"/>
                    <a:pt x="2714" y="995"/>
                    <a:pt x="2633" y="945"/>
                  </a:cubicBezTo>
                  <a:cubicBezTo>
                    <a:pt x="2593" y="920"/>
                    <a:pt x="2555" y="896"/>
                    <a:pt x="2527" y="878"/>
                  </a:cubicBezTo>
                  <a:cubicBezTo>
                    <a:pt x="2513" y="870"/>
                    <a:pt x="2502" y="862"/>
                    <a:pt x="2494" y="857"/>
                  </a:cubicBezTo>
                  <a:cubicBezTo>
                    <a:pt x="2490" y="855"/>
                    <a:pt x="2487" y="853"/>
                    <a:pt x="2485" y="851"/>
                  </a:cubicBezTo>
                  <a:cubicBezTo>
                    <a:pt x="2484" y="850"/>
                    <a:pt x="2483" y="850"/>
                    <a:pt x="2483" y="850"/>
                  </a:cubicBezTo>
                  <a:cubicBezTo>
                    <a:pt x="2482" y="849"/>
                    <a:pt x="2482" y="849"/>
                    <a:pt x="2482" y="849"/>
                  </a:cubicBezTo>
                  <a:cubicBezTo>
                    <a:pt x="2482" y="849"/>
                    <a:pt x="2482" y="849"/>
                    <a:pt x="2482" y="849"/>
                  </a:cubicBezTo>
                  <a:cubicBezTo>
                    <a:pt x="2481" y="851"/>
                    <a:pt x="2481" y="851"/>
                    <a:pt x="2481" y="851"/>
                  </a:cubicBezTo>
                  <a:cubicBezTo>
                    <a:pt x="2482" y="850"/>
                    <a:pt x="2482" y="850"/>
                    <a:pt x="2482" y="850"/>
                  </a:cubicBezTo>
                  <a:cubicBezTo>
                    <a:pt x="2482" y="849"/>
                    <a:pt x="2482" y="849"/>
                    <a:pt x="2482" y="849"/>
                  </a:cubicBezTo>
                  <a:cubicBezTo>
                    <a:pt x="2481" y="851"/>
                    <a:pt x="2481" y="851"/>
                    <a:pt x="2481" y="851"/>
                  </a:cubicBezTo>
                  <a:cubicBezTo>
                    <a:pt x="2482" y="850"/>
                    <a:pt x="2482" y="850"/>
                    <a:pt x="2482" y="850"/>
                  </a:cubicBezTo>
                  <a:cubicBezTo>
                    <a:pt x="2480" y="852"/>
                    <a:pt x="2480" y="852"/>
                    <a:pt x="2480" y="852"/>
                  </a:cubicBezTo>
                  <a:cubicBezTo>
                    <a:pt x="2483" y="850"/>
                    <a:pt x="2483" y="850"/>
                    <a:pt x="2483" y="850"/>
                  </a:cubicBezTo>
                  <a:cubicBezTo>
                    <a:pt x="2482" y="850"/>
                    <a:pt x="2482" y="850"/>
                    <a:pt x="2482" y="850"/>
                  </a:cubicBezTo>
                  <a:cubicBezTo>
                    <a:pt x="2480" y="852"/>
                    <a:pt x="2480" y="852"/>
                    <a:pt x="2480" y="852"/>
                  </a:cubicBezTo>
                  <a:cubicBezTo>
                    <a:pt x="2483" y="850"/>
                    <a:pt x="2483" y="850"/>
                    <a:pt x="2483" y="850"/>
                  </a:cubicBezTo>
                  <a:cubicBezTo>
                    <a:pt x="2479" y="852"/>
                    <a:pt x="2479" y="852"/>
                    <a:pt x="2479" y="852"/>
                  </a:cubicBezTo>
                  <a:cubicBezTo>
                    <a:pt x="2483" y="852"/>
                    <a:pt x="2483" y="852"/>
                    <a:pt x="2483" y="852"/>
                  </a:cubicBezTo>
                  <a:cubicBezTo>
                    <a:pt x="2483" y="851"/>
                    <a:pt x="2483" y="850"/>
                    <a:pt x="2483" y="850"/>
                  </a:cubicBezTo>
                  <a:cubicBezTo>
                    <a:pt x="2479" y="852"/>
                    <a:pt x="2479" y="852"/>
                    <a:pt x="2479" y="852"/>
                  </a:cubicBezTo>
                  <a:cubicBezTo>
                    <a:pt x="2483" y="852"/>
                    <a:pt x="2483" y="852"/>
                    <a:pt x="2483" y="852"/>
                  </a:cubicBezTo>
                  <a:cubicBezTo>
                    <a:pt x="2479" y="852"/>
                    <a:pt x="2479" y="852"/>
                    <a:pt x="2479" y="852"/>
                  </a:cubicBezTo>
                  <a:cubicBezTo>
                    <a:pt x="2482" y="855"/>
                    <a:pt x="2482" y="855"/>
                    <a:pt x="2482" y="855"/>
                  </a:cubicBezTo>
                  <a:cubicBezTo>
                    <a:pt x="2483" y="853"/>
                    <a:pt x="2483" y="852"/>
                    <a:pt x="2483" y="852"/>
                  </a:cubicBezTo>
                  <a:cubicBezTo>
                    <a:pt x="2479" y="852"/>
                    <a:pt x="2479" y="852"/>
                    <a:pt x="2479" y="852"/>
                  </a:cubicBezTo>
                  <a:cubicBezTo>
                    <a:pt x="2482" y="855"/>
                    <a:pt x="2482" y="855"/>
                    <a:pt x="2482" y="855"/>
                  </a:cubicBezTo>
                  <a:cubicBezTo>
                    <a:pt x="2483" y="854"/>
                    <a:pt x="2483" y="854"/>
                    <a:pt x="2483" y="854"/>
                  </a:cubicBezTo>
                  <a:cubicBezTo>
                    <a:pt x="2480" y="852"/>
                    <a:pt x="2480" y="852"/>
                    <a:pt x="2480" y="852"/>
                  </a:cubicBezTo>
                  <a:cubicBezTo>
                    <a:pt x="2481" y="856"/>
                    <a:pt x="2481" y="856"/>
                    <a:pt x="2481" y="856"/>
                  </a:cubicBezTo>
                  <a:cubicBezTo>
                    <a:pt x="2481" y="855"/>
                    <a:pt x="2482" y="855"/>
                    <a:pt x="2483" y="854"/>
                  </a:cubicBezTo>
                  <a:cubicBezTo>
                    <a:pt x="2480" y="852"/>
                    <a:pt x="2480" y="852"/>
                    <a:pt x="2480" y="852"/>
                  </a:cubicBezTo>
                  <a:cubicBezTo>
                    <a:pt x="2481" y="856"/>
                    <a:pt x="2481" y="856"/>
                    <a:pt x="2481" y="856"/>
                  </a:cubicBezTo>
                  <a:cubicBezTo>
                    <a:pt x="2480" y="853"/>
                    <a:pt x="2480" y="853"/>
                    <a:pt x="2480" y="853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1" y="856"/>
                  </a:cubicBezTo>
                  <a:cubicBezTo>
                    <a:pt x="2480" y="853"/>
                    <a:pt x="2480" y="853"/>
                    <a:pt x="2480" y="853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4"/>
                    <a:pt x="2480" y="854"/>
                    <a:pt x="2480" y="854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4"/>
                    <a:pt x="2480" y="854"/>
                    <a:pt x="2480" y="854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0" y="856"/>
                    <a:pt x="2480" y="856"/>
                  </a:cubicBezTo>
                  <a:cubicBezTo>
                    <a:pt x="2480" y="856"/>
                    <a:pt x="2481" y="856"/>
                    <a:pt x="2482" y="857"/>
                  </a:cubicBezTo>
                  <a:cubicBezTo>
                    <a:pt x="2487" y="858"/>
                    <a:pt x="2497" y="863"/>
                    <a:pt x="2510" y="870"/>
                  </a:cubicBezTo>
                  <a:cubicBezTo>
                    <a:pt x="2556" y="895"/>
                    <a:pt x="2644" y="947"/>
                    <a:pt x="2720" y="993"/>
                  </a:cubicBezTo>
                  <a:cubicBezTo>
                    <a:pt x="2758" y="1015"/>
                    <a:pt x="2793" y="1036"/>
                    <a:pt x="2819" y="1052"/>
                  </a:cubicBezTo>
                  <a:cubicBezTo>
                    <a:pt x="2832" y="1060"/>
                    <a:pt x="2843" y="1066"/>
                    <a:pt x="2850" y="1070"/>
                  </a:cubicBezTo>
                  <a:cubicBezTo>
                    <a:pt x="2854" y="1073"/>
                    <a:pt x="2857" y="1074"/>
                    <a:pt x="2859" y="1076"/>
                  </a:cubicBezTo>
                  <a:cubicBezTo>
                    <a:pt x="2860" y="1076"/>
                    <a:pt x="2860" y="1077"/>
                    <a:pt x="2861" y="1077"/>
                  </a:cubicBezTo>
                  <a:cubicBezTo>
                    <a:pt x="2862" y="1077"/>
                    <a:pt x="2862" y="1077"/>
                    <a:pt x="2862" y="1077"/>
                  </a:cubicBezTo>
                  <a:cubicBezTo>
                    <a:pt x="2862" y="1077"/>
                    <a:pt x="2862" y="1077"/>
                    <a:pt x="2862" y="1077"/>
                  </a:cubicBezTo>
                  <a:cubicBezTo>
                    <a:pt x="2862" y="1078"/>
                    <a:pt x="2862" y="1078"/>
                    <a:pt x="2862" y="1078"/>
                  </a:cubicBezTo>
                  <a:cubicBezTo>
                    <a:pt x="2863" y="1078"/>
                    <a:pt x="2863" y="1078"/>
                    <a:pt x="2863" y="1078"/>
                  </a:cubicBezTo>
                  <a:cubicBezTo>
                    <a:pt x="2863" y="1078"/>
                    <a:pt x="2863" y="1078"/>
                    <a:pt x="2864" y="1078"/>
                  </a:cubicBezTo>
                  <a:cubicBezTo>
                    <a:pt x="2865" y="1078"/>
                    <a:pt x="2866" y="1077"/>
                    <a:pt x="2867" y="1076"/>
                  </a:cubicBezTo>
                  <a:cubicBezTo>
                    <a:pt x="2868" y="1075"/>
                    <a:pt x="2868" y="1074"/>
                    <a:pt x="2868" y="1074"/>
                  </a:cubicBezTo>
                  <a:cubicBezTo>
                    <a:pt x="2868" y="1073"/>
                    <a:pt x="2868" y="1072"/>
                    <a:pt x="2867" y="1072"/>
                  </a:cubicBezTo>
                  <a:cubicBezTo>
                    <a:pt x="2867" y="1071"/>
                    <a:pt x="2867" y="1071"/>
                    <a:pt x="2867" y="1071"/>
                  </a:cubicBezTo>
                  <a:cubicBezTo>
                    <a:pt x="2866" y="1070"/>
                    <a:pt x="2866" y="1070"/>
                    <a:pt x="2866" y="1070"/>
                  </a:cubicBezTo>
                  <a:cubicBezTo>
                    <a:pt x="2864" y="1069"/>
                    <a:pt x="2862" y="1067"/>
                    <a:pt x="2858" y="1064"/>
                  </a:cubicBezTo>
                  <a:cubicBezTo>
                    <a:pt x="2844" y="1055"/>
                    <a:pt x="2815" y="1037"/>
                    <a:pt x="2779" y="1014"/>
                  </a:cubicBezTo>
                  <a:cubicBezTo>
                    <a:pt x="2671" y="946"/>
                    <a:pt x="2499" y="841"/>
                    <a:pt x="2499" y="841"/>
                  </a:cubicBezTo>
                  <a:cubicBezTo>
                    <a:pt x="2497" y="845"/>
                    <a:pt x="2497" y="845"/>
                    <a:pt x="2497" y="845"/>
                  </a:cubicBezTo>
                  <a:cubicBezTo>
                    <a:pt x="2500" y="847"/>
                    <a:pt x="2500" y="847"/>
                    <a:pt x="2500" y="847"/>
                  </a:cubicBezTo>
                  <a:cubicBezTo>
                    <a:pt x="2498" y="845"/>
                    <a:pt x="2498" y="845"/>
                    <a:pt x="2498" y="845"/>
                  </a:cubicBezTo>
                  <a:cubicBezTo>
                    <a:pt x="2499" y="848"/>
                    <a:pt x="2499" y="848"/>
                    <a:pt x="2499" y="848"/>
                  </a:cubicBezTo>
                  <a:cubicBezTo>
                    <a:pt x="2499" y="848"/>
                    <a:pt x="2500" y="848"/>
                    <a:pt x="2500" y="847"/>
                  </a:cubicBezTo>
                  <a:cubicBezTo>
                    <a:pt x="2498" y="845"/>
                    <a:pt x="2498" y="845"/>
                    <a:pt x="2498" y="845"/>
                  </a:cubicBezTo>
                  <a:cubicBezTo>
                    <a:pt x="2499" y="848"/>
                    <a:pt x="2499" y="848"/>
                    <a:pt x="2499" y="848"/>
                  </a:cubicBezTo>
                  <a:cubicBezTo>
                    <a:pt x="2498" y="846"/>
                    <a:pt x="2498" y="846"/>
                    <a:pt x="2498" y="846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8" y="848"/>
                    <a:pt x="2499" y="848"/>
                  </a:cubicBezTo>
                  <a:cubicBezTo>
                    <a:pt x="2498" y="846"/>
                    <a:pt x="2498" y="846"/>
                    <a:pt x="2498" y="846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8" y="848"/>
                    <a:pt x="2498" y="848"/>
                  </a:cubicBezTo>
                  <a:cubicBezTo>
                    <a:pt x="2498" y="848"/>
                    <a:pt x="2499" y="848"/>
                    <a:pt x="2500" y="849"/>
                  </a:cubicBezTo>
                  <a:cubicBezTo>
                    <a:pt x="2505" y="850"/>
                    <a:pt x="2515" y="855"/>
                    <a:pt x="2528" y="862"/>
                  </a:cubicBezTo>
                  <a:cubicBezTo>
                    <a:pt x="2574" y="886"/>
                    <a:pt x="2660" y="936"/>
                    <a:pt x="2735" y="981"/>
                  </a:cubicBezTo>
                  <a:cubicBezTo>
                    <a:pt x="2772" y="1003"/>
                    <a:pt x="2807" y="1024"/>
                    <a:pt x="2832" y="1039"/>
                  </a:cubicBezTo>
                  <a:cubicBezTo>
                    <a:pt x="2844" y="1047"/>
                    <a:pt x="2855" y="1053"/>
                    <a:pt x="2862" y="1057"/>
                  </a:cubicBezTo>
                  <a:cubicBezTo>
                    <a:pt x="2869" y="1062"/>
                    <a:pt x="2873" y="1064"/>
                    <a:pt x="2873" y="1064"/>
                  </a:cubicBezTo>
                  <a:cubicBezTo>
                    <a:pt x="2875" y="1065"/>
                    <a:pt x="2877" y="1065"/>
                    <a:pt x="2878" y="1063"/>
                  </a:cubicBezTo>
                  <a:cubicBezTo>
                    <a:pt x="2879" y="1062"/>
                    <a:pt x="2879" y="1061"/>
                    <a:pt x="2879" y="1061"/>
                  </a:cubicBezTo>
                  <a:cubicBezTo>
                    <a:pt x="2879" y="1059"/>
                    <a:pt x="2878" y="1059"/>
                    <a:pt x="2878" y="1058"/>
                  </a:cubicBezTo>
                  <a:cubicBezTo>
                    <a:pt x="2878" y="1058"/>
                    <a:pt x="2877" y="1057"/>
                    <a:pt x="2877" y="1057"/>
                  </a:cubicBezTo>
                  <a:cubicBezTo>
                    <a:pt x="2876" y="1056"/>
                    <a:pt x="2875" y="1055"/>
                    <a:pt x="2874" y="1055"/>
                  </a:cubicBezTo>
                  <a:cubicBezTo>
                    <a:pt x="2870" y="1051"/>
                    <a:pt x="2861" y="1045"/>
                    <a:pt x="2848" y="1037"/>
                  </a:cubicBezTo>
                  <a:cubicBezTo>
                    <a:pt x="2805" y="1010"/>
                    <a:pt x="2721" y="959"/>
                    <a:pt x="2648" y="915"/>
                  </a:cubicBezTo>
                  <a:cubicBezTo>
                    <a:pt x="2611" y="893"/>
                    <a:pt x="2577" y="872"/>
                    <a:pt x="2552" y="857"/>
                  </a:cubicBezTo>
                  <a:cubicBezTo>
                    <a:pt x="2540" y="849"/>
                    <a:pt x="2530" y="842"/>
                    <a:pt x="2523" y="838"/>
                  </a:cubicBezTo>
                  <a:cubicBezTo>
                    <a:pt x="2519" y="835"/>
                    <a:pt x="2517" y="833"/>
                    <a:pt x="2515" y="832"/>
                  </a:cubicBezTo>
                  <a:cubicBezTo>
                    <a:pt x="2514" y="831"/>
                    <a:pt x="2513" y="831"/>
                    <a:pt x="2513" y="831"/>
                  </a:cubicBezTo>
                  <a:cubicBezTo>
                    <a:pt x="2513" y="831"/>
                    <a:pt x="2513" y="831"/>
                    <a:pt x="2513" y="831"/>
                  </a:cubicBezTo>
                  <a:cubicBezTo>
                    <a:pt x="2513" y="831"/>
                    <a:pt x="2513" y="831"/>
                    <a:pt x="2513" y="831"/>
                  </a:cubicBezTo>
                  <a:cubicBezTo>
                    <a:pt x="2511" y="832"/>
                    <a:pt x="2511" y="832"/>
                    <a:pt x="2511" y="832"/>
                  </a:cubicBezTo>
                  <a:cubicBezTo>
                    <a:pt x="2513" y="831"/>
                    <a:pt x="2513" y="831"/>
                    <a:pt x="2513" y="831"/>
                  </a:cubicBezTo>
                  <a:cubicBezTo>
                    <a:pt x="2513" y="831"/>
                    <a:pt x="2513" y="831"/>
                    <a:pt x="2513" y="831"/>
                  </a:cubicBezTo>
                  <a:cubicBezTo>
                    <a:pt x="2511" y="832"/>
                    <a:pt x="2511" y="832"/>
                    <a:pt x="2511" y="832"/>
                  </a:cubicBezTo>
                  <a:cubicBezTo>
                    <a:pt x="2513" y="831"/>
                    <a:pt x="2513" y="831"/>
                    <a:pt x="2513" y="831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4" y="833"/>
                    <a:pt x="2514" y="833"/>
                    <a:pt x="2514" y="833"/>
                  </a:cubicBezTo>
                  <a:cubicBezTo>
                    <a:pt x="2514" y="832"/>
                    <a:pt x="2513" y="831"/>
                    <a:pt x="2513" y="831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4" y="833"/>
                    <a:pt x="2514" y="833"/>
                    <a:pt x="2514" y="833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3" y="835"/>
                    <a:pt x="2513" y="835"/>
                    <a:pt x="2513" y="835"/>
                  </a:cubicBezTo>
                  <a:cubicBezTo>
                    <a:pt x="2513" y="834"/>
                    <a:pt x="2514" y="833"/>
                    <a:pt x="2514" y="833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3" y="835"/>
                    <a:pt x="2513" y="835"/>
                    <a:pt x="2513" y="835"/>
                  </a:cubicBezTo>
                  <a:cubicBezTo>
                    <a:pt x="2513" y="835"/>
                    <a:pt x="2513" y="835"/>
                    <a:pt x="2513" y="835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1" y="836"/>
                    <a:pt x="2511" y="836"/>
                    <a:pt x="2511" y="836"/>
                  </a:cubicBezTo>
                  <a:cubicBezTo>
                    <a:pt x="2512" y="836"/>
                    <a:pt x="2512" y="835"/>
                    <a:pt x="2513" y="835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1" y="836"/>
                    <a:pt x="2511" y="836"/>
                    <a:pt x="2511" y="836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0" y="836"/>
                    <a:pt x="2510" y="836"/>
                    <a:pt x="2510" y="836"/>
                  </a:cubicBezTo>
                  <a:cubicBezTo>
                    <a:pt x="2510" y="836"/>
                    <a:pt x="2511" y="836"/>
                    <a:pt x="2511" y="836"/>
                  </a:cubicBezTo>
                  <a:cubicBezTo>
                    <a:pt x="2510" y="833"/>
                    <a:pt x="2510" y="833"/>
                    <a:pt x="2510" y="833"/>
                  </a:cubicBezTo>
                  <a:cubicBezTo>
                    <a:pt x="2510" y="836"/>
                    <a:pt x="2510" y="836"/>
                    <a:pt x="2510" y="836"/>
                  </a:cubicBezTo>
                  <a:cubicBezTo>
                    <a:pt x="2510" y="835"/>
                    <a:pt x="2510" y="835"/>
                    <a:pt x="2510" y="835"/>
                  </a:cubicBezTo>
                  <a:cubicBezTo>
                    <a:pt x="2510" y="836"/>
                    <a:pt x="2510" y="836"/>
                    <a:pt x="2510" y="836"/>
                  </a:cubicBezTo>
                  <a:cubicBezTo>
                    <a:pt x="2510" y="836"/>
                    <a:pt x="2510" y="836"/>
                    <a:pt x="2510" y="836"/>
                  </a:cubicBezTo>
                  <a:cubicBezTo>
                    <a:pt x="2510" y="835"/>
                    <a:pt x="2510" y="835"/>
                    <a:pt x="2510" y="835"/>
                  </a:cubicBezTo>
                  <a:cubicBezTo>
                    <a:pt x="2510" y="836"/>
                    <a:pt x="2510" y="836"/>
                    <a:pt x="2510" y="836"/>
                  </a:cubicBezTo>
                  <a:cubicBezTo>
                    <a:pt x="2510" y="836"/>
                    <a:pt x="2511" y="836"/>
                    <a:pt x="2512" y="837"/>
                  </a:cubicBezTo>
                  <a:cubicBezTo>
                    <a:pt x="2516" y="839"/>
                    <a:pt x="2526" y="844"/>
                    <a:pt x="2538" y="851"/>
                  </a:cubicBezTo>
                  <a:cubicBezTo>
                    <a:pt x="2582" y="876"/>
                    <a:pt x="2666" y="927"/>
                    <a:pt x="2740" y="973"/>
                  </a:cubicBezTo>
                  <a:cubicBezTo>
                    <a:pt x="2777" y="996"/>
                    <a:pt x="2812" y="1017"/>
                    <a:pt x="2839" y="1032"/>
                  </a:cubicBezTo>
                  <a:cubicBezTo>
                    <a:pt x="2852" y="1040"/>
                    <a:pt x="2864" y="1046"/>
                    <a:pt x="2872" y="1051"/>
                  </a:cubicBezTo>
                  <a:cubicBezTo>
                    <a:pt x="2876" y="1053"/>
                    <a:pt x="2880" y="1055"/>
                    <a:pt x="2883" y="1056"/>
                  </a:cubicBezTo>
                  <a:cubicBezTo>
                    <a:pt x="2884" y="1057"/>
                    <a:pt x="2885" y="1057"/>
                    <a:pt x="2886" y="1058"/>
                  </a:cubicBezTo>
                  <a:cubicBezTo>
                    <a:pt x="2887" y="1058"/>
                    <a:pt x="2888" y="1058"/>
                    <a:pt x="2890" y="1058"/>
                  </a:cubicBezTo>
                  <a:cubicBezTo>
                    <a:pt x="2890" y="1058"/>
                    <a:pt x="2891" y="1058"/>
                    <a:pt x="2891" y="1058"/>
                  </a:cubicBezTo>
                  <a:cubicBezTo>
                    <a:pt x="2892" y="1058"/>
                    <a:pt x="2893" y="1057"/>
                    <a:pt x="2894" y="1056"/>
                  </a:cubicBezTo>
                  <a:cubicBezTo>
                    <a:pt x="2894" y="1055"/>
                    <a:pt x="2894" y="1054"/>
                    <a:pt x="2894" y="1053"/>
                  </a:cubicBezTo>
                  <a:cubicBezTo>
                    <a:pt x="2894" y="1052"/>
                    <a:pt x="2893" y="1051"/>
                    <a:pt x="2892" y="1051"/>
                  </a:cubicBezTo>
                  <a:cubicBezTo>
                    <a:pt x="2721" y="944"/>
                    <a:pt x="2721" y="944"/>
                    <a:pt x="2721" y="944"/>
                  </a:cubicBezTo>
                  <a:cubicBezTo>
                    <a:pt x="2897" y="1045"/>
                    <a:pt x="2897" y="1045"/>
                    <a:pt x="2897" y="1045"/>
                  </a:cubicBezTo>
                  <a:cubicBezTo>
                    <a:pt x="2899" y="1047"/>
                    <a:pt x="2902" y="1046"/>
                    <a:pt x="2903" y="1044"/>
                  </a:cubicBezTo>
                  <a:cubicBezTo>
                    <a:pt x="2904" y="1042"/>
                    <a:pt x="2903" y="1040"/>
                    <a:pt x="2901" y="1039"/>
                  </a:cubicBezTo>
                  <a:cubicBezTo>
                    <a:pt x="2532" y="808"/>
                    <a:pt x="2532" y="808"/>
                    <a:pt x="2532" y="808"/>
                  </a:cubicBezTo>
                  <a:cubicBezTo>
                    <a:pt x="2530" y="811"/>
                    <a:pt x="2530" y="811"/>
                    <a:pt x="2530" y="811"/>
                  </a:cubicBezTo>
                  <a:cubicBezTo>
                    <a:pt x="2530" y="815"/>
                    <a:pt x="2530" y="815"/>
                    <a:pt x="2530" y="815"/>
                  </a:cubicBezTo>
                  <a:cubicBezTo>
                    <a:pt x="2530" y="811"/>
                    <a:pt x="2530" y="811"/>
                    <a:pt x="2530" y="811"/>
                  </a:cubicBezTo>
                  <a:cubicBezTo>
                    <a:pt x="2529" y="815"/>
                    <a:pt x="2529" y="815"/>
                    <a:pt x="2529" y="815"/>
                  </a:cubicBezTo>
                  <a:cubicBezTo>
                    <a:pt x="2529" y="815"/>
                    <a:pt x="2529" y="815"/>
                    <a:pt x="2530" y="815"/>
                  </a:cubicBezTo>
                  <a:cubicBezTo>
                    <a:pt x="2530" y="811"/>
                    <a:pt x="2530" y="811"/>
                    <a:pt x="2530" y="811"/>
                  </a:cubicBezTo>
                  <a:cubicBezTo>
                    <a:pt x="2529" y="815"/>
                    <a:pt x="2529" y="815"/>
                    <a:pt x="2529" y="815"/>
                  </a:cubicBezTo>
                  <a:cubicBezTo>
                    <a:pt x="2530" y="812"/>
                    <a:pt x="2530" y="812"/>
                    <a:pt x="2530" y="812"/>
                  </a:cubicBezTo>
                  <a:cubicBezTo>
                    <a:pt x="2528" y="815"/>
                    <a:pt x="2528" y="815"/>
                    <a:pt x="2528" y="815"/>
                  </a:cubicBezTo>
                  <a:cubicBezTo>
                    <a:pt x="2529" y="815"/>
                    <a:pt x="2529" y="815"/>
                    <a:pt x="2529" y="815"/>
                  </a:cubicBezTo>
                  <a:cubicBezTo>
                    <a:pt x="2530" y="812"/>
                    <a:pt x="2530" y="812"/>
                    <a:pt x="2530" y="812"/>
                  </a:cubicBezTo>
                  <a:cubicBezTo>
                    <a:pt x="2528" y="815"/>
                    <a:pt x="2528" y="815"/>
                    <a:pt x="2528" y="815"/>
                  </a:cubicBezTo>
                  <a:cubicBezTo>
                    <a:pt x="2529" y="813"/>
                    <a:pt x="2529" y="813"/>
                    <a:pt x="2529" y="813"/>
                  </a:cubicBezTo>
                  <a:cubicBezTo>
                    <a:pt x="2528" y="815"/>
                    <a:pt x="2528" y="815"/>
                    <a:pt x="2528" y="815"/>
                  </a:cubicBezTo>
                  <a:cubicBezTo>
                    <a:pt x="2528" y="815"/>
                    <a:pt x="2528" y="815"/>
                    <a:pt x="2528" y="815"/>
                  </a:cubicBezTo>
                  <a:cubicBezTo>
                    <a:pt x="2529" y="813"/>
                    <a:pt x="2529" y="813"/>
                    <a:pt x="2529" y="813"/>
                  </a:cubicBezTo>
                  <a:cubicBezTo>
                    <a:pt x="2528" y="815"/>
                    <a:pt x="2528" y="815"/>
                    <a:pt x="2528" y="815"/>
                  </a:cubicBezTo>
                  <a:cubicBezTo>
                    <a:pt x="2528" y="815"/>
                    <a:pt x="2529" y="815"/>
                    <a:pt x="2530" y="816"/>
                  </a:cubicBezTo>
                  <a:cubicBezTo>
                    <a:pt x="2537" y="820"/>
                    <a:pt x="2565" y="836"/>
                    <a:pt x="2601" y="857"/>
                  </a:cubicBezTo>
                  <a:cubicBezTo>
                    <a:pt x="2656" y="890"/>
                    <a:pt x="2732" y="934"/>
                    <a:pt x="2795" y="971"/>
                  </a:cubicBezTo>
                  <a:cubicBezTo>
                    <a:pt x="2826" y="990"/>
                    <a:pt x="2854" y="1006"/>
                    <a:pt x="2874" y="1018"/>
                  </a:cubicBezTo>
                  <a:cubicBezTo>
                    <a:pt x="2894" y="1030"/>
                    <a:pt x="2906" y="1037"/>
                    <a:pt x="2906" y="1037"/>
                  </a:cubicBezTo>
                  <a:cubicBezTo>
                    <a:pt x="2908" y="1038"/>
                    <a:pt x="2911" y="1037"/>
                    <a:pt x="2912" y="1036"/>
                  </a:cubicBezTo>
                  <a:cubicBezTo>
                    <a:pt x="2913" y="1034"/>
                    <a:pt x="2912" y="1031"/>
                    <a:pt x="2910" y="1030"/>
                  </a:cubicBezTo>
                  <a:cubicBezTo>
                    <a:pt x="2546" y="802"/>
                    <a:pt x="2546" y="802"/>
                    <a:pt x="2546" y="802"/>
                  </a:cubicBezTo>
                  <a:cubicBezTo>
                    <a:pt x="2544" y="806"/>
                    <a:pt x="2544" y="806"/>
                    <a:pt x="2544" y="806"/>
                  </a:cubicBezTo>
                  <a:cubicBezTo>
                    <a:pt x="2547" y="808"/>
                    <a:pt x="2547" y="808"/>
                    <a:pt x="2547" y="808"/>
                  </a:cubicBezTo>
                  <a:cubicBezTo>
                    <a:pt x="2544" y="806"/>
                    <a:pt x="2544" y="806"/>
                    <a:pt x="2544" y="806"/>
                  </a:cubicBezTo>
                  <a:cubicBezTo>
                    <a:pt x="2545" y="810"/>
                    <a:pt x="2545" y="810"/>
                    <a:pt x="2545" y="810"/>
                  </a:cubicBezTo>
                  <a:cubicBezTo>
                    <a:pt x="2546" y="809"/>
                    <a:pt x="2547" y="809"/>
                    <a:pt x="2547" y="808"/>
                  </a:cubicBezTo>
                  <a:cubicBezTo>
                    <a:pt x="2544" y="806"/>
                    <a:pt x="2544" y="806"/>
                    <a:pt x="2544" y="806"/>
                  </a:cubicBezTo>
                  <a:cubicBezTo>
                    <a:pt x="2545" y="810"/>
                    <a:pt x="2545" y="810"/>
                    <a:pt x="2545" y="810"/>
                  </a:cubicBezTo>
                  <a:cubicBezTo>
                    <a:pt x="2544" y="806"/>
                    <a:pt x="2544" y="806"/>
                    <a:pt x="2544" y="806"/>
                  </a:cubicBezTo>
                  <a:cubicBezTo>
                    <a:pt x="2544" y="810"/>
                    <a:pt x="2544" y="810"/>
                    <a:pt x="2544" y="810"/>
                  </a:cubicBezTo>
                  <a:cubicBezTo>
                    <a:pt x="2544" y="810"/>
                    <a:pt x="2545" y="810"/>
                    <a:pt x="2545" y="810"/>
                  </a:cubicBezTo>
                  <a:cubicBezTo>
                    <a:pt x="2544" y="806"/>
                    <a:pt x="2544" y="806"/>
                    <a:pt x="2544" y="806"/>
                  </a:cubicBezTo>
                  <a:cubicBezTo>
                    <a:pt x="2544" y="810"/>
                    <a:pt x="2544" y="810"/>
                    <a:pt x="2544" y="810"/>
                  </a:cubicBezTo>
                  <a:cubicBezTo>
                    <a:pt x="2544" y="807"/>
                    <a:pt x="2544" y="807"/>
                    <a:pt x="2544" y="807"/>
                  </a:cubicBezTo>
                  <a:cubicBezTo>
                    <a:pt x="2543" y="810"/>
                    <a:pt x="2543" y="810"/>
                    <a:pt x="2543" y="810"/>
                  </a:cubicBezTo>
                  <a:cubicBezTo>
                    <a:pt x="2543" y="810"/>
                    <a:pt x="2544" y="810"/>
                    <a:pt x="2544" y="810"/>
                  </a:cubicBezTo>
                  <a:cubicBezTo>
                    <a:pt x="2544" y="807"/>
                    <a:pt x="2544" y="807"/>
                    <a:pt x="2544" y="807"/>
                  </a:cubicBezTo>
                  <a:cubicBezTo>
                    <a:pt x="2543" y="810"/>
                    <a:pt x="2543" y="810"/>
                    <a:pt x="2543" y="810"/>
                  </a:cubicBezTo>
                  <a:cubicBezTo>
                    <a:pt x="2544" y="809"/>
                    <a:pt x="2544" y="809"/>
                    <a:pt x="2544" y="809"/>
                  </a:cubicBezTo>
                  <a:cubicBezTo>
                    <a:pt x="2543" y="810"/>
                    <a:pt x="2543" y="810"/>
                    <a:pt x="2543" y="810"/>
                  </a:cubicBezTo>
                  <a:cubicBezTo>
                    <a:pt x="2543" y="810"/>
                    <a:pt x="2543" y="810"/>
                    <a:pt x="2543" y="810"/>
                  </a:cubicBezTo>
                  <a:cubicBezTo>
                    <a:pt x="2544" y="809"/>
                    <a:pt x="2544" y="809"/>
                    <a:pt x="2544" y="809"/>
                  </a:cubicBezTo>
                  <a:cubicBezTo>
                    <a:pt x="2543" y="810"/>
                    <a:pt x="2543" y="810"/>
                    <a:pt x="2543" y="810"/>
                  </a:cubicBezTo>
                  <a:cubicBezTo>
                    <a:pt x="2543" y="810"/>
                    <a:pt x="2544" y="810"/>
                    <a:pt x="2545" y="811"/>
                  </a:cubicBezTo>
                  <a:cubicBezTo>
                    <a:pt x="2549" y="813"/>
                    <a:pt x="2559" y="818"/>
                    <a:pt x="2571" y="825"/>
                  </a:cubicBezTo>
                  <a:cubicBezTo>
                    <a:pt x="2616" y="849"/>
                    <a:pt x="2703" y="900"/>
                    <a:pt x="2779" y="944"/>
                  </a:cubicBezTo>
                  <a:cubicBezTo>
                    <a:pt x="2817" y="967"/>
                    <a:pt x="2853" y="987"/>
                    <a:pt x="2879" y="1002"/>
                  </a:cubicBezTo>
                  <a:cubicBezTo>
                    <a:pt x="2891" y="1010"/>
                    <a:pt x="2902" y="1016"/>
                    <a:pt x="2909" y="1020"/>
                  </a:cubicBezTo>
                  <a:cubicBezTo>
                    <a:pt x="2917" y="1025"/>
                    <a:pt x="2921" y="1027"/>
                    <a:pt x="2921" y="1027"/>
                  </a:cubicBezTo>
                  <a:cubicBezTo>
                    <a:pt x="2922" y="1027"/>
                    <a:pt x="2923" y="1028"/>
                    <a:pt x="2924" y="1027"/>
                  </a:cubicBezTo>
                  <a:cubicBezTo>
                    <a:pt x="2925" y="1027"/>
                    <a:pt x="2926" y="1026"/>
                    <a:pt x="2926" y="1026"/>
                  </a:cubicBezTo>
                  <a:cubicBezTo>
                    <a:pt x="2927" y="1025"/>
                    <a:pt x="2927" y="1024"/>
                    <a:pt x="2927" y="1022"/>
                  </a:cubicBezTo>
                  <a:cubicBezTo>
                    <a:pt x="2926" y="1021"/>
                    <a:pt x="2926" y="1021"/>
                    <a:pt x="2925" y="1020"/>
                  </a:cubicBezTo>
                  <a:cubicBezTo>
                    <a:pt x="2925" y="1020"/>
                    <a:pt x="2923" y="1019"/>
                    <a:pt x="2921" y="1018"/>
                  </a:cubicBezTo>
                  <a:cubicBezTo>
                    <a:pt x="2900" y="1006"/>
                    <a:pt x="2809" y="953"/>
                    <a:pt x="2724" y="901"/>
                  </a:cubicBezTo>
                  <a:cubicBezTo>
                    <a:pt x="2681" y="875"/>
                    <a:pt x="2639" y="849"/>
                    <a:pt x="2608" y="829"/>
                  </a:cubicBezTo>
                  <a:cubicBezTo>
                    <a:pt x="2593" y="819"/>
                    <a:pt x="2580" y="810"/>
                    <a:pt x="2571" y="804"/>
                  </a:cubicBezTo>
                  <a:cubicBezTo>
                    <a:pt x="2567" y="800"/>
                    <a:pt x="2563" y="798"/>
                    <a:pt x="2561" y="796"/>
                  </a:cubicBezTo>
                  <a:cubicBezTo>
                    <a:pt x="2560" y="795"/>
                    <a:pt x="2559" y="794"/>
                    <a:pt x="2559" y="793"/>
                  </a:cubicBezTo>
                  <a:cubicBezTo>
                    <a:pt x="2559" y="793"/>
                    <a:pt x="2559" y="793"/>
                    <a:pt x="2559" y="793"/>
                  </a:cubicBezTo>
                  <a:cubicBezTo>
                    <a:pt x="2558" y="793"/>
                    <a:pt x="2558" y="793"/>
                    <a:pt x="2558" y="793"/>
                  </a:cubicBezTo>
                  <a:cubicBezTo>
                    <a:pt x="2557" y="793"/>
                    <a:pt x="2557" y="793"/>
                    <a:pt x="2557" y="793"/>
                  </a:cubicBezTo>
                  <a:cubicBezTo>
                    <a:pt x="2559" y="793"/>
                    <a:pt x="2559" y="793"/>
                    <a:pt x="2559" y="793"/>
                  </a:cubicBezTo>
                  <a:cubicBezTo>
                    <a:pt x="2558" y="793"/>
                    <a:pt x="2558" y="793"/>
                    <a:pt x="2558" y="793"/>
                  </a:cubicBezTo>
                  <a:cubicBezTo>
                    <a:pt x="2557" y="793"/>
                    <a:pt x="2557" y="793"/>
                    <a:pt x="2557" y="793"/>
                  </a:cubicBezTo>
                  <a:cubicBezTo>
                    <a:pt x="2559" y="793"/>
                    <a:pt x="2559" y="793"/>
                    <a:pt x="2559" y="793"/>
                  </a:cubicBezTo>
                  <a:cubicBezTo>
                    <a:pt x="2556" y="794"/>
                    <a:pt x="2556" y="794"/>
                    <a:pt x="2556" y="794"/>
                  </a:cubicBezTo>
                  <a:cubicBezTo>
                    <a:pt x="2559" y="794"/>
                    <a:pt x="2559" y="794"/>
                    <a:pt x="2559" y="794"/>
                  </a:cubicBezTo>
                  <a:cubicBezTo>
                    <a:pt x="2559" y="794"/>
                    <a:pt x="2559" y="793"/>
                    <a:pt x="2559" y="793"/>
                  </a:cubicBezTo>
                  <a:cubicBezTo>
                    <a:pt x="2556" y="794"/>
                    <a:pt x="2556" y="794"/>
                    <a:pt x="2556" y="794"/>
                  </a:cubicBezTo>
                  <a:cubicBezTo>
                    <a:pt x="2559" y="794"/>
                    <a:pt x="2559" y="794"/>
                    <a:pt x="2559" y="794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8" y="796"/>
                    <a:pt x="2558" y="796"/>
                    <a:pt x="2558" y="796"/>
                  </a:cubicBezTo>
                  <a:cubicBezTo>
                    <a:pt x="2559" y="795"/>
                    <a:pt x="2559" y="794"/>
                    <a:pt x="2559" y="794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8" y="796"/>
                    <a:pt x="2558" y="796"/>
                    <a:pt x="2558" y="796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5" y="798"/>
                    <a:pt x="2555" y="798"/>
                    <a:pt x="2555" y="798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4" y="797"/>
                    <a:pt x="2554" y="797"/>
                    <a:pt x="2554" y="797"/>
                  </a:cubicBezTo>
                  <a:cubicBezTo>
                    <a:pt x="2554" y="798"/>
                    <a:pt x="2554" y="798"/>
                    <a:pt x="2555" y="798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4" y="797"/>
                    <a:pt x="2554" y="797"/>
                    <a:pt x="2554" y="797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3" y="797"/>
                    <a:pt x="2553" y="797"/>
                    <a:pt x="2553" y="797"/>
                  </a:cubicBezTo>
                  <a:cubicBezTo>
                    <a:pt x="2553" y="797"/>
                    <a:pt x="2553" y="797"/>
                    <a:pt x="2554" y="797"/>
                  </a:cubicBezTo>
                  <a:cubicBezTo>
                    <a:pt x="2555" y="794"/>
                    <a:pt x="2555" y="794"/>
                    <a:pt x="2555" y="794"/>
                  </a:cubicBezTo>
                  <a:cubicBezTo>
                    <a:pt x="2553" y="797"/>
                    <a:pt x="2553" y="797"/>
                    <a:pt x="2553" y="797"/>
                  </a:cubicBezTo>
                  <a:cubicBezTo>
                    <a:pt x="2553" y="797"/>
                    <a:pt x="2554" y="798"/>
                    <a:pt x="2555" y="798"/>
                  </a:cubicBezTo>
                  <a:cubicBezTo>
                    <a:pt x="2562" y="802"/>
                    <a:pt x="2589" y="818"/>
                    <a:pt x="2625" y="839"/>
                  </a:cubicBezTo>
                  <a:cubicBezTo>
                    <a:pt x="2679" y="871"/>
                    <a:pt x="2754" y="915"/>
                    <a:pt x="2817" y="952"/>
                  </a:cubicBezTo>
                  <a:cubicBezTo>
                    <a:pt x="2848" y="970"/>
                    <a:pt x="2876" y="986"/>
                    <a:pt x="2896" y="998"/>
                  </a:cubicBezTo>
                  <a:cubicBezTo>
                    <a:pt x="2906" y="1004"/>
                    <a:pt x="2914" y="1008"/>
                    <a:pt x="2920" y="1012"/>
                  </a:cubicBezTo>
                  <a:cubicBezTo>
                    <a:pt x="2923" y="1013"/>
                    <a:pt x="2926" y="1015"/>
                    <a:pt x="2927" y="1016"/>
                  </a:cubicBezTo>
                  <a:cubicBezTo>
                    <a:pt x="2928" y="1016"/>
                    <a:pt x="2929" y="1016"/>
                    <a:pt x="2930" y="1017"/>
                  </a:cubicBezTo>
                  <a:cubicBezTo>
                    <a:pt x="2931" y="1017"/>
                    <a:pt x="2931" y="1017"/>
                    <a:pt x="2931" y="1017"/>
                  </a:cubicBezTo>
                  <a:cubicBezTo>
                    <a:pt x="2931" y="1017"/>
                    <a:pt x="2931" y="1017"/>
                    <a:pt x="2931" y="1017"/>
                  </a:cubicBezTo>
                  <a:cubicBezTo>
                    <a:pt x="2931" y="1017"/>
                    <a:pt x="2932" y="1017"/>
                    <a:pt x="2932" y="1017"/>
                  </a:cubicBezTo>
                  <a:cubicBezTo>
                    <a:pt x="2932" y="1017"/>
                    <a:pt x="2933" y="1017"/>
                    <a:pt x="2933" y="1017"/>
                  </a:cubicBezTo>
                  <a:cubicBezTo>
                    <a:pt x="2934" y="1017"/>
                    <a:pt x="2935" y="1016"/>
                    <a:pt x="2936" y="1015"/>
                  </a:cubicBezTo>
                  <a:cubicBezTo>
                    <a:pt x="2936" y="1015"/>
                    <a:pt x="2936" y="1013"/>
                    <a:pt x="2936" y="1012"/>
                  </a:cubicBezTo>
                  <a:cubicBezTo>
                    <a:pt x="2936" y="1011"/>
                    <a:pt x="2935" y="1010"/>
                    <a:pt x="2934" y="1010"/>
                  </a:cubicBezTo>
                  <a:cubicBezTo>
                    <a:pt x="2572" y="784"/>
                    <a:pt x="2572" y="784"/>
                    <a:pt x="2572" y="784"/>
                  </a:cubicBezTo>
                  <a:cubicBezTo>
                    <a:pt x="2570" y="787"/>
                    <a:pt x="2570" y="787"/>
                    <a:pt x="2570" y="787"/>
                  </a:cubicBezTo>
                  <a:cubicBezTo>
                    <a:pt x="2574" y="789"/>
                    <a:pt x="2574" y="789"/>
                    <a:pt x="2574" y="789"/>
                  </a:cubicBezTo>
                  <a:cubicBezTo>
                    <a:pt x="2570" y="787"/>
                    <a:pt x="2570" y="787"/>
                    <a:pt x="2570" y="787"/>
                  </a:cubicBezTo>
                  <a:cubicBezTo>
                    <a:pt x="2572" y="791"/>
                    <a:pt x="2572" y="791"/>
                    <a:pt x="2572" y="791"/>
                  </a:cubicBezTo>
                  <a:cubicBezTo>
                    <a:pt x="2572" y="791"/>
                    <a:pt x="2573" y="790"/>
                    <a:pt x="2574" y="789"/>
                  </a:cubicBezTo>
                  <a:cubicBezTo>
                    <a:pt x="2570" y="787"/>
                    <a:pt x="2570" y="787"/>
                    <a:pt x="2570" y="787"/>
                  </a:cubicBezTo>
                  <a:cubicBezTo>
                    <a:pt x="2572" y="791"/>
                    <a:pt x="2572" y="791"/>
                    <a:pt x="2572" y="791"/>
                  </a:cubicBezTo>
                  <a:cubicBezTo>
                    <a:pt x="2571" y="788"/>
                    <a:pt x="2571" y="788"/>
                    <a:pt x="2571" y="788"/>
                  </a:cubicBezTo>
                  <a:cubicBezTo>
                    <a:pt x="2571" y="791"/>
                    <a:pt x="2571" y="791"/>
                    <a:pt x="2571" y="791"/>
                  </a:cubicBezTo>
                  <a:cubicBezTo>
                    <a:pt x="2571" y="791"/>
                    <a:pt x="2571" y="791"/>
                    <a:pt x="2572" y="791"/>
                  </a:cubicBezTo>
                  <a:cubicBezTo>
                    <a:pt x="2571" y="788"/>
                    <a:pt x="2571" y="788"/>
                    <a:pt x="2571" y="788"/>
                  </a:cubicBezTo>
                  <a:cubicBezTo>
                    <a:pt x="2571" y="791"/>
                    <a:pt x="2571" y="791"/>
                    <a:pt x="2571" y="791"/>
                  </a:cubicBezTo>
                  <a:cubicBezTo>
                    <a:pt x="2571" y="789"/>
                    <a:pt x="2571" y="789"/>
                    <a:pt x="2571" y="789"/>
                  </a:cubicBezTo>
                  <a:cubicBezTo>
                    <a:pt x="2570" y="791"/>
                    <a:pt x="2570" y="791"/>
                    <a:pt x="2570" y="791"/>
                  </a:cubicBezTo>
                  <a:cubicBezTo>
                    <a:pt x="2571" y="791"/>
                    <a:pt x="2571" y="791"/>
                    <a:pt x="2571" y="791"/>
                  </a:cubicBezTo>
                  <a:cubicBezTo>
                    <a:pt x="2571" y="789"/>
                    <a:pt x="2571" y="789"/>
                    <a:pt x="2571" y="789"/>
                  </a:cubicBezTo>
                  <a:cubicBezTo>
                    <a:pt x="2570" y="791"/>
                    <a:pt x="2570" y="791"/>
                    <a:pt x="2570" y="791"/>
                  </a:cubicBezTo>
                  <a:cubicBezTo>
                    <a:pt x="2570" y="791"/>
                    <a:pt x="2570" y="791"/>
                    <a:pt x="2570" y="791"/>
                  </a:cubicBezTo>
                  <a:cubicBezTo>
                    <a:pt x="2571" y="791"/>
                    <a:pt x="2572" y="791"/>
                    <a:pt x="2573" y="792"/>
                  </a:cubicBezTo>
                  <a:cubicBezTo>
                    <a:pt x="2578" y="794"/>
                    <a:pt x="2587" y="799"/>
                    <a:pt x="2600" y="806"/>
                  </a:cubicBezTo>
                  <a:cubicBezTo>
                    <a:pt x="2645" y="831"/>
                    <a:pt x="2731" y="881"/>
                    <a:pt x="2805" y="925"/>
                  </a:cubicBezTo>
                  <a:cubicBezTo>
                    <a:pt x="2842" y="947"/>
                    <a:pt x="2877" y="967"/>
                    <a:pt x="2903" y="982"/>
                  </a:cubicBezTo>
                  <a:cubicBezTo>
                    <a:pt x="2915" y="989"/>
                    <a:pt x="2926" y="995"/>
                    <a:pt x="2933" y="1000"/>
                  </a:cubicBezTo>
                  <a:cubicBezTo>
                    <a:pt x="2937" y="1002"/>
                    <a:pt x="2940" y="1003"/>
                    <a:pt x="2942" y="1004"/>
                  </a:cubicBezTo>
                  <a:cubicBezTo>
                    <a:pt x="2943" y="1005"/>
                    <a:pt x="2944" y="1005"/>
                    <a:pt x="2945" y="1006"/>
                  </a:cubicBezTo>
                  <a:cubicBezTo>
                    <a:pt x="2945" y="1006"/>
                    <a:pt x="2946" y="1006"/>
                    <a:pt x="2946" y="1006"/>
                  </a:cubicBezTo>
                  <a:cubicBezTo>
                    <a:pt x="2947" y="1006"/>
                    <a:pt x="2947" y="1006"/>
                    <a:pt x="2947" y="1006"/>
                  </a:cubicBezTo>
                  <a:cubicBezTo>
                    <a:pt x="2947" y="1006"/>
                    <a:pt x="2947" y="1007"/>
                    <a:pt x="2948" y="1007"/>
                  </a:cubicBezTo>
                  <a:cubicBezTo>
                    <a:pt x="2948" y="1007"/>
                    <a:pt x="2948" y="1007"/>
                    <a:pt x="2949" y="1006"/>
                  </a:cubicBezTo>
                  <a:cubicBezTo>
                    <a:pt x="2950" y="1006"/>
                    <a:pt x="2951" y="1006"/>
                    <a:pt x="2951" y="1005"/>
                  </a:cubicBezTo>
                  <a:cubicBezTo>
                    <a:pt x="2952" y="1004"/>
                    <a:pt x="2952" y="1003"/>
                    <a:pt x="2952" y="1002"/>
                  </a:cubicBezTo>
                  <a:cubicBezTo>
                    <a:pt x="2951" y="1001"/>
                    <a:pt x="2951" y="1000"/>
                    <a:pt x="2950" y="999"/>
                  </a:cubicBezTo>
                  <a:cubicBezTo>
                    <a:pt x="2950" y="999"/>
                    <a:pt x="2944" y="996"/>
                    <a:pt x="2934" y="990"/>
                  </a:cubicBezTo>
                  <a:cubicBezTo>
                    <a:pt x="2900" y="969"/>
                    <a:pt x="2813" y="917"/>
                    <a:pt x="2734" y="869"/>
                  </a:cubicBezTo>
                  <a:cubicBezTo>
                    <a:pt x="2695" y="845"/>
                    <a:pt x="2658" y="822"/>
                    <a:pt x="2631" y="804"/>
                  </a:cubicBezTo>
                  <a:cubicBezTo>
                    <a:pt x="2618" y="795"/>
                    <a:pt x="2607" y="788"/>
                    <a:pt x="2599" y="783"/>
                  </a:cubicBezTo>
                  <a:cubicBezTo>
                    <a:pt x="2595" y="780"/>
                    <a:pt x="2592" y="778"/>
                    <a:pt x="2590" y="776"/>
                  </a:cubicBezTo>
                  <a:cubicBezTo>
                    <a:pt x="2589" y="775"/>
                    <a:pt x="2589" y="775"/>
                    <a:pt x="2588" y="774"/>
                  </a:cubicBezTo>
                  <a:cubicBezTo>
                    <a:pt x="2588" y="774"/>
                    <a:pt x="2588" y="774"/>
                    <a:pt x="2588" y="774"/>
                  </a:cubicBezTo>
                  <a:cubicBezTo>
                    <a:pt x="2588" y="774"/>
                    <a:pt x="2588" y="774"/>
                    <a:pt x="2588" y="774"/>
                  </a:cubicBezTo>
                  <a:cubicBezTo>
                    <a:pt x="2587" y="775"/>
                    <a:pt x="2587" y="775"/>
                    <a:pt x="2587" y="775"/>
                  </a:cubicBezTo>
                  <a:cubicBezTo>
                    <a:pt x="2588" y="774"/>
                    <a:pt x="2588" y="774"/>
                    <a:pt x="2588" y="774"/>
                  </a:cubicBezTo>
                  <a:cubicBezTo>
                    <a:pt x="2588" y="774"/>
                    <a:pt x="2588" y="774"/>
                    <a:pt x="2588" y="774"/>
                  </a:cubicBezTo>
                  <a:cubicBezTo>
                    <a:pt x="2587" y="775"/>
                    <a:pt x="2587" y="775"/>
                    <a:pt x="2587" y="775"/>
                  </a:cubicBezTo>
                  <a:cubicBezTo>
                    <a:pt x="2588" y="774"/>
                    <a:pt x="2588" y="774"/>
                    <a:pt x="2588" y="774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9" y="776"/>
                    <a:pt x="2589" y="776"/>
                    <a:pt x="2589" y="776"/>
                  </a:cubicBezTo>
                  <a:cubicBezTo>
                    <a:pt x="2589" y="775"/>
                    <a:pt x="2588" y="775"/>
                    <a:pt x="2588" y="774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9" y="776"/>
                    <a:pt x="2589" y="776"/>
                    <a:pt x="2589" y="776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8" y="778"/>
                    <a:pt x="2588" y="778"/>
                    <a:pt x="2588" y="778"/>
                  </a:cubicBezTo>
                  <a:cubicBezTo>
                    <a:pt x="2588" y="777"/>
                    <a:pt x="2589" y="776"/>
                    <a:pt x="2589" y="776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8" y="778"/>
                    <a:pt x="2588" y="778"/>
                    <a:pt x="2588" y="778"/>
                  </a:cubicBezTo>
                  <a:cubicBezTo>
                    <a:pt x="2588" y="778"/>
                    <a:pt x="2588" y="778"/>
                    <a:pt x="2588" y="778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6" y="779"/>
                    <a:pt x="2586" y="779"/>
                    <a:pt x="2586" y="779"/>
                  </a:cubicBezTo>
                  <a:cubicBezTo>
                    <a:pt x="2587" y="779"/>
                    <a:pt x="2588" y="779"/>
                    <a:pt x="2588" y="778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6" y="779"/>
                    <a:pt x="2586" y="779"/>
                    <a:pt x="2586" y="779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5" y="779"/>
                    <a:pt x="2585" y="779"/>
                    <a:pt x="2585" y="779"/>
                  </a:cubicBezTo>
                  <a:cubicBezTo>
                    <a:pt x="2585" y="779"/>
                    <a:pt x="2586" y="779"/>
                    <a:pt x="2586" y="779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5" y="779"/>
                    <a:pt x="2585" y="779"/>
                    <a:pt x="2585" y="779"/>
                  </a:cubicBezTo>
                  <a:cubicBezTo>
                    <a:pt x="2585" y="778"/>
                    <a:pt x="2585" y="778"/>
                    <a:pt x="2585" y="778"/>
                  </a:cubicBezTo>
                  <a:cubicBezTo>
                    <a:pt x="2585" y="779"/>
                    <a:pt x="2585" y="779"/>
                    <a:pt x="2585" y="779"/>
                  </a:cubicBezTo>
                  <a:cubicBezTo>
                    <a:pt x="2585" y="779"/>
                    <a:pt x="2585" y="779"/>
                    <a:pt x="2585" y="779"/>
                  </a:cubicBezTo>
                  <a:cubicBezTo>
                    <a:pt x="2585" y="778"/>
                    <a:pt x="2585" y="778"/>
                    <a:pt x="2585" y="778"/>
                  </a:cubicBezTo>
                  <a:cubicBezTo>
                    <a:pt x="2585" y="779"/>
                    <a:pt x="2585" y="779"/>
                    <a:pt x="2585" y="779"/>
                  </a:cubicBezTo>
                  <a:cubicBezTo>
                    <a:pt x="2585" y="779"/>
                    <a:pt x="2586" y="780"/>
                    <a:pt x="2587" y="780"/>
                  </a:cubicBezTo>
                  <a:cubicBezTo>
                    <a:pt x="2591" y="782"/>
                    <a:pt x="2600" y="787"/>
                    <a:pt x="2612" y="793"/>
                  </a:cubicBezTo>
                  <a:cubicBezTo>
                    <a:pt x="2655" y="817"/>
                    <a:pt x="2736" y="867"/>
                    <a:pt x="2808" y="911"/>
                  </a:cubicBezTo>
                  <a:cubicBezTo>
                    <a:pt x="2845" y="933"/>
                    <a:pt x="2879" y="953"/>
                    <a:pt x="2905" y="968"/>
                  </a:cubicBezTo>
                  <a:cubicBezTo>
                    <a:pt x="2918" y="976"/>
                    <a:pt x="2930" y="982"/>
                    <a:pt x="2938" y="986"/>
                  </a:cubicBezTo>
                  <a:cubicBezTo>
                    <a:pt x="2942" y="988"/>
                    <a:pt x="2946" y="990"/>
                    <a:pt x="2949" y="991"/>
                  </a:cubicBezTo>
                  <a:cubicBezTo>
                    <a:pt x="2951" y="992"/>
                    <a:pt x="2952" y="992"/>
                    <a:pt x="2953" y="992"/>
                  </a:cubicBezTo>
                  <a:cubicBezTo>
                    <a:pt x="2954" y="993"/>
                    <a:pt x="2955" y="993"/>
                    <a:pt x="2956" y="993"/>
                  </a:cubicBezTo>
                  <a:cubicBezTo>
                    <a:pt x="2957" y="993"/>
                    <a:pt x="2958" y="993"/>
                    <a:pt x="2958" y="993"/>
                  </a:cubicBezTo>
                  <a:cubicBezTo>
                    <a:pt x="2959" y="992"/>
                    <a:pt x="2960" y="992"/>
                    <a:pt x="2961" y="991"/>
                  </a:cubicBezTo>
                  <a:cubicBezTo>
                    <a:pt x="2961" y="990"/>
                    <a:pt x="2962" y="989"/>
                    <a:pt x="2961" y="988"/>
                  </a:cubicBezTo>
                  <a:cubicBezTo>
                    <a:pt x="2961" y="987"/>
                    <a:pt x="2961" y="986"/>
                    <a:pt x="2960" y="985"/>
                  </a:cubicBezTo>
                  <a:cubicBezTo>
                    <a:pt x="2960" y="985"/>
                    <a:pt x="2954" y="982"/>
                    <a:pt x="2944" y="976"/>
                  </a:cubicBezTo>
                  <a:cubicBezTo>
                    <a:pt x="2909" y="954"/>
                    <a:pt x="2822" y="901"/>
                    <a:pt x="2744" y="853"/>
                  </a:cubicBezTo>
                  <a:cubicBezTo>
                    <a:pt x="2705" y="829"/>
                    <a:pt x="2668" y="806"/>
                    <a:pt x="2641" y="788"/>
                  </a:cubicBezTo>
                  <a:cubicBezTo>
                    <a:pt x="2627" y="780"/>
                    <a:pt x="2616" y="772"/>
                    <a:pt x="2608" y="767"/>
                  </a:cubicBezTo>
                  <a:cubicBezTo>
                    <a:pt x="2605" y="765"/>
                    <a:pt x="2602" y="763"/>
                    <a:pt x="2600" y="761"/>
                  </a:cubicBezTo>
                  <a:cubicBezTo>
                    <a:pt x="2599" y="760"/>
                    <a:pt x="2598" y="760"/>
                    <a:pt x="2597" y="760"/>
                  </a:cubicBezTo>
                  <a:cubicBezTo>
                    <a:pt x="2597" y="759"/>
                    <a:pt x="2597" y="759"/>
                    <a:pt x="2597" y="759"/>
                  </a:cubicBezTo>
                  <a:cubicBezTo>
                    <a:pt x="2597" y="759"/>
                    <a:pt x="2597" y="759"/>
                    <a:pt x="2597" y="759"/>
                  </a:cubicBezTo>
                  <a:cubicBezTo>
                    <a:pt x="2596" y="761"/>
                    <a:pt x="2596" y="761"/>
                    <a:pt x="2596" y="761"/>
                  </a:cubicBezTo>
                  <a:cubicBezTo>
                    <a:pt x="2597" y="760"/>
                    <a:pt x="2597" y="760"/>
                    <a:pt x="2597" y="760"/>
                  </a:cubicBezTo>
                  <a:cubicBezTo>
                    <a:pt x="2597" y="759"/>
                    <a:pt x="2597" y="759"/>
                    <a:pt x="2597" y="759"/>
                  </a:cubicBezTo>
                  <a:cubicBezTo>
                    <a:pt x="2596" y="761"/>
                    <a:pt x="2596" y="761"/>
                    <a:pt x="2596" y="761"/>
                  </a:cubicBezTo>
                  <a:cubicBezTo>
                    <a:pt x="2597" y="760"/>
                    <a:pt x="2597" y="760"/>
                    <a:pt x="2597" y="760"/>
                  </a:cubicBezTo>
                  <a:cubicBezTo>
                    <a:pt x="2594" y="762"/>
                    <a:pt x="2594" y="762"/>
                    <a:pt x="2594" y="762"/>
                  </a:cubicBezTo>
                  <a:cubicBezTo>
                    <a:pt x="2598" y="762"/>
                    <a:pt x="2598" y="762"/>
                    <a:pt x="2598" y="762"/>
                  </a:cubicBezTo>
                  <a:cubicBezTo>
                    <a:pt x="2598" y="760"/>
                    <a:pt x="2598" y="760"/>
                    <a:pt x="2597" y="760"/>
                  </a:cubicBezTo>
                  <a:cubicBezTo>
                    <a:pt x="2594" y="762"/>
                    <a:pt x="2594" y="762"/>
                    <a:pt x="2594" y="762"/>
                  </a:cubicBezTo>
                  <a:cubicBezTo>
                    <a:pt x="2598" y="762"/>
                    <a:pt x="2598" y="762"/>
                    <a:pt x="2598" y="762"/>
                  </a:cubicBezTo>
                  <a:cubicBezTo>
                    <a:pt x="2594" y="762"/>
                    <a:pt x="2594" y="762"/>
                    <a:pt x="2594" y="762"/>
                  </a:cubicBezTo>
                  <a:cubicBezTo>
                    <a:pt x="2597" y="764"/>
                    <a:pt x="2597" y="764"/>
                    <a:pt x="2597" y="764"/>
                  </a:cubicBezTo>
                  <a:cubicBezTo>
                    <a:pt x="2598" y="763"/>
                    <a:pt x="2598" y="762"/>
                    <a:pt x="2598" y="762"/>
                  </a:cubicBezTo>
                  <a:cubicBezTo>
                    <a:pt x="2594" y="762"/>
                    <a:pt x="2594" y="762"/>
                    <a:pt x="2594" y="762"/>
                  </a:cubicBezTo>
                  <a:cubicBezTo>
                    <a:pt x="2597" y="764"/>
                    <a:pt x="2597" y="764"/>
                    <a:pt x="2597" y="764"/>
                  </a:cubicBezTo>
                  <a:cubicBezTo>
                    <a:pt x="2594" y="762"/>
                    <a:pt x="2594" y="762"/>
                    <a:pt x="2594" y="762"/>
                  </a:cubicBezTo>
                  <a:cubicBezTo>
                    <a:pt x="2592" y="765"/>
                    <a:pt x="2592" y="765"/>
                    <a:pt x="2592" y="765"/>
                  </a:cubicBezTo>
                  <a:cubicBezTo>
                    <a:pt x="2975" y="984"/>
                    <a:pt x="2975" y="984"/>
                    <a:pt x="2975" y="984"/>
                  </a:cubicBezTo>
                  <a:cubicBezTo>
                    <a:pt x="2977" y="985"/>
                    <a:pt x="2979" y="985"/>
                    <a:pt x="2980" y="983"/>
                  </a:cubicBezTo>
                  <a:cubicBezTo>
                    <a:pt x="2981" y="982"/>
                    <a:pt x="2981" y="981"/>
                    <a:pt x="2981" y="981"/>
                  </a:cubicBezTo>
                  <a:cubicBezTo>
                    <a:pt x="2981" y="980"/>
                    <a:pt x="2981" y="979"/>
                    <a:pt x="2981" y="979"/>
                  </a:cubicBezTo>
                  <a:cubicBezTo>
                    <a:pt x="2980" y="978"/>
                    <a:pt x="2980" y="978"/>
                    <a:pt x="2980" y="978"/>
                  </a:cubicBezTo>
                  <a:cubicBezTo>
                    <a:pt x="2980" y="977"/>
                    <a:pt x="2979" y="977"/>
                    <a:pt x="2979" y="977"/>
                  </a:cubicBezTo>
                  <a:cubicBezTo>
                    <a:pt x="2977" y="976"/>
                    <a:pt x="2975" y="974"/>
                    <a:pt x="2971" y="971"/>
                  </a:cubicBezTo>
                  <a:cubicBezTo>
                    <a:pt x="2958" y="962"/>
                    <a:pt x="2929" y="944"/>
                    <a:pt x="2893" y="922"/>
                  </a:cubicBezTo>
                  <a:cubicBezTo>
                    <a:pt x="2839" y="888"/>
                    <a:pt x="2769" y="846"/>
                    <a:pt x="2713" y="811"/>
                  </a:cubicBezTo>
                  <a:cubicBezTo>
                    <a:pt x="2685" y="794"/>
                    <a:pt x="2660" y="779"/>
                    <a:pt x="2642" y="767"/>
                  </a:cubicBezTo>
                  <a:cubicBezTo>
                    <a:pt x="2633" y="762"/>
                    <a:pt x="2626" y="757"/>
                    <a:pt x="2621" y="754"/>
                  </a:cubicBezTo>
                  <a:cubicBezTo>
                    <a:pt x="2619" y="753"/>
                    <a:pt x="2617" y="751"/>
                    <a:pt x="2616" y="751"/>
                  </a:cubicBezTo>
                  <a:cubicBezTo>
                    <a:pt x="2615" y="750"/>
                    <a:pt x="2615" y="750"/>
                    <a:pt x="2615" y="750"/>
                  </a:cubicBezTo>
                  <a:cubicBezTo>
                    <a:pt x="2614" y="750"/>
                    <a:pt x="2614" y="750"/>
                    <a:pt x="2614" y="750"/>
                  </a:cubicBezTo>
                  <a:cubicBezTo>
                    <a:pt x="2613" y="751"/>
                    <a:pt x="2613" y="751"/>
                    <a:pt x="2613" y="751"/>
                  </a:cubicBezTo>
                  <a:cubicBezTo>
                    <a:pt x="2615" y="750"/>
                    <a:pt x="2615" y="750"/>
                    <a:pt x="2615" y="750"/>
                  </a:cubicBezTo>
                  <a:cubicBezTo>
                    <a:pt x="2614" y="750"/>
                    <a:pt x="2614" y="750"/>
                    <a:pt x="2614" y="750"/>
                  </a:cubicBezTo>
                  <a:cubicBezTo>
                    <a:pt x="2613" y="751"/>
                    <a:pt x="2613" y="751"/>
                    <a:pt x="2613" y="751"/>
                  </a:cubicBezTo>
                  <a:cubicBezTo>
                    <a:pt x="2615" y="750"/>
                    <a:pt x="2615" y="750"/>
                    <a:pt x="2615" y="750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5" y="750"/>
                    <a:pt x="2615" y="750"/>
                    <a:pt x="2615" y="750"/>
                  </a:cubicBezTo>
                  <a:cubicBezTo>
                    <a:pt x="2615" y="750"/>
                    <a:pt x="2615" y="750"/>
                    <a:pt x="2615" y="750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5" y="750"/>
                    <a:pt x="2615" y="750"/>
                    <a:pt x="2615" y="750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6" y="752"/>
                    <a:pt x="2616" y="752"/>
                    <a:pt x="2616" y="752"/>
                  </a:cubicBezTo>
                  <a:cubicBezTo>
                    <a:pt x="2615" y="751"/>
                    <a:pt x="2615" y="751"/>
                    <a:pt x="2615" y="750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6" y="752"/>
                    <a:pt x="2616" y="752"/>
                    <a:pt x="2616" y="752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5" y="755"/>
                    <a:pt x="2615" y="755"/>
                    <a:pt x="2615" y="755"/>
                  </a:cubicBezTo>
                  <a:cubicBezTo>
                    <a:pt x="2615" y="754"/>
                    <a:pt x="2616" y="753"/>
                    <a:pt x="2616" y="752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5" y="755"/>
                    <a:pt x="2615" y="755"/>
                    <a:pt x="2615" y="755"/>
                  </a:cubicBezTo>
                  <a:cubicBezTo>
                    <a:pt x="2612" y="752"/>
                    <a:pt x="2612" y="752"/>
                    <a:pt x="2612" y="752"/>
                  </a:cubicBezTo>
                  <a:cubicBezTo>
                    <a:pt x="2610" y="756"/>
                    <a:pt x="2610" y="756"/>
                    <a:pt x="2610" y="756"/>
                  </a:cubicBezTo>
                  <a:cubicBezTo>
                    <a:pt x="2987" y="973"/>
                    <a:pt x="2987" y="973"/>
                    <a:pt x="2987" y="973"/>
                  </a:cubicBezTo>
                  <a:cubicBezTo>
                    <a:pt x="2988" y="974"/>
                    <a:pt x="2991" y="973"/>
                    <a:pt x="2992" y="971"/>
                  </a:cubicBezTo>
                  <a:cubicBezTo>
                    <a:pt x="2992" y="971"/>
                    <a:pt x="2993" y="970"/>
                    <a:pt x="2993" y="969"/>
                  </a:cubicBezTo>
                  <a:cubicBezTo>
                    <a:pt x="2992" y="968"/>
                    <a:pt x="2992" y="967"/>
                    <a:pt x="2992" y="967"/>
                  </a:cubicBezTo>
                  <a:cubicBezTo>
                    <a:pt x="2991" y="966"/>
                    <a:pt x="2991" y="966"/>
                    <a:pt x="2991" y="966"/>
                  </a:cubicBezTo>
                  <a:cubicBezTo>
                    <a:pt x="2990" y="965"/>
                    <a:pt x="2989" y="964"/>
                    <a:pt x="2988" y="963"/>
                  </a:cubicBezTo>
                  <a:cubicBezTo>
                    <a:pt x="2983" y="960"/>
                    <a:pt x="2974" y="954"/>
                    <a:pt x="2962" y="946"/>
                  </a:cubicBezTo>
                  <a:cubicBezTo>
                    <a:pt x="2876" y="891"/>
                    <a:pt x="2627" y="739"/>
                    <a:pt x="2627" y="739"/>
                  </a:cubicBezTo>
                  <a:cubicBezTo>
                    <a:pt x="2625" y="738"/>
                    <a:pt x="2623" y="738"/>
                    <a:pt x="2622" y="740"/>
                  </a:cubicBezTo>
                  <a:cubicBezTo>
                    <a:pt x="2621" y="742"/>
                    <a:pt x="2621" y="744"/>
                    <a:pt x="2623" y="746"/>
                  </a:cubicBezTo>
                  <a:cubicBezTo>
                    <a:pt x="2623" y="746"/>
                    <a:pt x="2710" y="800"/>
                    <a:pt x="2799" y="854"/>
                  </a:cubicBezTo>
                  <a:cubicBezTo>
                    <a:pt x="2844" y="881"/>
                    <a:pt x="2889" y="909"/>
                    <a:pt x="2925" y="929"/>
                  </a:cubicBezTo>
                  <a:cubicBezTo>
                    <a:pt x="2943" y="939"/>
                    <a:pt x="2958" y="948"/>
                    <a:pt x="2970" y="954"/>
                  </a:cubicBezTo>
                  <a:cubicBezTo>
                    <a:pt x="2976" y="957"/>
                    <a:pt x="2981" y="959"/>
                    <a:pt x="2985" y="961"/>
                  </a:cubicBezTo>
                  <a:cubicBezTo>
                    <a:pt x="2987" y="962"/>
                    <a:pt x="2988" y="962"/>
                    <a:pt x="2990" y="963"/>
                  </a:cubicBezTo>
                  <a:cubicBezTo>
                    <a:pt x="2991" y="963"/>
                    <a:pt x="2992" y="964"/>
                    <a:pt x="2994" y="964"/>
                  </a:cubicBezTo>
                  <a:cubicBezTo>
                    <a:pt x="2995" y="964"/>
                    <a:pt x="2995" y="963"/>
                    <a:pt x="2996" y="963"/>
                  </a:cubicBezTo>
                  <a:cubicBezTo>
                    <a:pt x="2997" y="963"/>
                    <a:pt x="2998" y="962"/>
                    <a:pt x="2998" y="961"/>
                  </a:cubicBezTo>
                  <a:cubicBezTo>
                    <a:pt x="2999" y="961"/>
                    <a:pt x="2999" y="960"/>
                    <a:pt x="2999" y="959"/>
                  </a:cubicBezTo>
                  <a:cubicBezTo>
                    <a:pt x="2999" y="958"/>
                    <a:pt x="2999" y="957"/>
                    <a:pt x="2998" y="957"/>
                  </a:cubicBezTo>
                  <a:cubicBezTo>
                    <a:pt x="2998" y="956"/>
                    <a:pt x="2998" y="956"/>
                    <a:pt x="2998" y="956"/>
                  </a:cubicBezTo>
                  <a:cubicBezTo>
                    <a:pt x="2997" y="956"/>
                    <a:pt x="2997" y="956"/>
                    <a:pt x="2997" y="956"/>
                  </a:cubicBezTo>
                  <a:cubicBezTo>
                    <a:pt x="2997" y="955"/>
                    <a:pt x="2997" y="955"/>
                    <a:pt x="2997" y="955"/>
                  </a:cubicBezTo>
                  <a:cubicBezTo>
                    <a:pt x="2995" y="954"/>
                    <a:pt x="2988" y="950"/>
                    <a:pt x="2977" y="943"/>
                  </a:cubicBezTo>
                  <a:cubicBezTo>
                    <a:pt x="2900" y="894"/>
                    <a:pt x="2634" y="729"/>
                    <a:pt x="2634" y="729"/>
                  </a:cubicBezTo>
                  <a:cubicBezTo>
                    <a:pt x="2632" y="732"/>
                    <a:pt x="2632" y="732"/>
                    <a:pt x="2632" y="732"/>
                  </a:cubicBezTo>
                  <a:cubicBezTo>
                    <a:pt x="2636" y="735"/>
                    <a:pt x="2636" y="735"/>
                    <a:pt x="2636" y="735"/>
                  </a:cubicBezTo>
                  <a:cubicBezTo>
                    <a:pt x="2633" y="733"/>
                    <a:pt x="2633" y="733"/>
                    <a:pt x="2633" y="733"/>
                  </a:cubicBezTo>
                  <a:cubicBezTo>
                    <a:pt x="2634" y="736"/>
                    <a:pt x="2634" y="736"/>
                    <a:pt x="2634" y="736"/>
                  </a:cubicBezTo>
                  <a:cubicBezTo>
                    <a:pt x="2634" y="736"/>
                    <a:pt x="2635" y="735"/>
                    <a:pt x="2636" y="735"/>
                  </a:cubicBezTo>
                  <a:cubicBezTo>
                    <a:pt x="2633" y="733"/>
                    <a:pt x="2633" y="733"/>
                    <a:pt x="2633" y="733"/>
                  </a:cubicBezTo>
                  <a:cubicBezTo>
                    <a:pt x="2634" y="736"/>
                    <a:pt x="2634" y="736"/>
                    <a:pt x="2634" y="736"/>
                  </a:cubicBezTo>
                  <a:cubicBezTo>
                    <a:pt x="2633" y="734"/>
                    <a:pt x="2633" y="734"/>
                    <a:pt x="2633" y="734"/>
                  </a:cubicBezTo>
                  <a:cubicBezTo>
                    <a:pt x="2634" y="736"/>
                    <a:pt x="2634" y="736"/>
                    <a:pt x="2634" y="736"/>
                  </a:cubicBezTo>
                  <a:cubicBezTo>
                    <a:pt x="2634" y="736"/>
                    <a:pt x="2634" y="736"/>
                    <a:pt x="2634" y="736"/>
                  </a:cubicBezTo>
                  <a:cubicBezTo>
                    <a:pt x="2633" y="734"/>
                    <a:pt x="2633" y="734"/>
                    <a:pt x="2633" y="734"/>
                  </a:cubicBezTo>
                  <a:cubicBezTo>
                    <a:pt x="2634" y="736"/>
                    <a:pt x="2634" y="736"/>
                    <a:pt x="2634" y="736"/>
                  </a:cubicBezTo>
                  <a:cubicBezTo>
                    <a:pt x="2633" y="735"/>
                    <a:pt x="2633" y="735"/>
                    <a:pt x="2633" y="735"/>
                  </a:cubicBezTo>
                  <a:cubicBezTo>
                    <a:pt x="2633" y="736"/>
                    <a:pt x="2633" y="736"/>
                    <a:pt x="2633" y="736"/>
                  </a:cubicBezTo>
                  <a:cubicBezTo>
                    <a:pt x="2634" y="736"/>
                    <a:pt x="2634" y="736"/>
                    <a:pt x="2634" y="736"/>
                  </a:cubicBezTo>
                  <a:cubicBezTo>
                    <a:pt x="2633" y="735"/>
                    <a:pt x="2633" y="735"/>
                    <a:pt x="2633" y="735"/>
                  </a:cubicBezTo>
                  <a:cubicBezTo>
                    <a:pt x="2633" y="736"/>
                    <a:pt x="2633" y="736"/>
                    <a:pt x="2633" y="736"/>
                  </a:cubicBezTo>
                  <a:cubicBezTo>
                    <a:pt x="2634" y="736"/>
                    <a:pt x="2634" y="736"/>
                    <a:pt x="2636" y="736"/>
                  </a:cubicBezTo>
                  <a:cubicBezTo>
                    <a:pt x="2638" y="737"/>
                    <a:pt x="2642" y="739"/>
                    <a:pt x="2647" y="741"/>
                  </a:cubicBezTo>
                  <a:cubicBezTo>
                    <a:pt x="2664" y="749"/>
                    <a:pt x="2696" y="766"/>
                    <a:pt x="2733" y="787"/>
                  </a:cubicBezTo>
                  <a:cubicBezTo>
                    <a:pt x="2788" y="819"/>
                    <a:pt x="2857" y="860"/>
                    <a:pt x="2911" y="893"/>
                  </a:cubicBezTo>
                  <a:cubicBezTo>
                    <a:pt x="2938" y="909"/>
                    <a:pt x="2962" y="924"/>
                    <a:pt x="2979" y="934"/>
                  </a:cubicBezTo>
                  <a:cubicBezTo>
                    <a:pt x="2988" y="939"/>
                    <a:pt x="2994" y="944"/>
                    <a:pt x="2999" y="946"/>
                  </a:cubicBezTo>
                  <a:cubicBezTo>
                    <a:pt x="3004" y="949"/>
                    <a:pt x="3006" y="951"/>
                    <a:pt x="3006" y="951"/>
                  </a:cubicBezTo>
                  <a:cubicBezTo>
                    <a:pt x="3007" y="951"/>
                    <a:pt x="3008" y="952"/>
                    <a:pt x="3009" y="951"/>
                  </a:cubicBezTo>
                  <a:cubicBezTo>
                    <a:pt x="3010" y="951"/>
                    <a:pt x="3011" y="950"/>
                    <a:pt x="3012" y="949"/>
                  </a:cubicBezTo>
                  <a:cubicBezTo>
                    <a:pt x="3012" y="949"/>
                    <a:pt x="3012" y="948"/>
                    <a:pt x="3012" y="947"/>
                  </a:cubicBezTo>
                  <a:cubicBezTo>
                    <a:pt x="3012" y="946"/>
                    <a:pt x="3012" y="946"/>
                    <a:pt x="3012" y="945"/>
                  </a:cubicBezTo>
                  <a:cubicBezTo>
                    <a:pt x="3011" y="945"/>
                    <a:pt x="3011" y="945"/>
                    <a:pt x="3011" y="944"/>
                  </a:cubicBezTo>
                  <a:cubicBezTo>
                    <a:pt x="3010" y="944"/>
                    <a:pt x="3010" y="944"/>
                    <a:pt x="3010" y="944"/>
                  </a:cubicBezTo>
                  <a:cubicBezTo>
                    <a:pt x="3009" y="943"/>
                    <a:pt x="3006" y="941"/>
                    <a:pt x="3003" y="939"/>
                  </a:cubicBezTo>
                  <a:cubicBezTo>
                    <a:pt x="2976" y="921"/>
                    <a:pt x="2889" y="867"/>
                    <a:pt x="2808" y="816"/>
                  </a:cubicBezTo>
                  <a:cubicBezTo>
                    <a:pt x="2727" y="766"/>
                    <a:pt x="2652" y="720"/>
                    <a:pt x="2652" y="720"/>
                  </a:cubicBezTo>
                  <a:cubicBezTo>
                    <a:pt x="2650" y="724"/>
                    <a:pt x="2650" y="724"/>
                    <a:pt x="2650" y="724"/>
                  </a:cubicBezTo>
                  <a:cubicBezTo>
                    <a:pt x="2648" y="727"/>
                    <a:pt x="2648" y="727"/>
                    <a:pt x="2648" y="727"/>
                  </a:cubicBezTo>
                  <a:cubicBezTo>
                    <a:pt x="3018" y="944"/>
                    <a:pt x="3018" y="944"/>
                    <a:pt x="3018" y="944"/>
                  </a:cubicBezTo>
                  <a:cubicBezTo>
                    <a:pt x="3019" y="945"/>
                    <a:pt x="3022" y="945"/>
                    <a:pt x="3023" y="943"/>
                  </a:cubicBezTo>
                  <a:cubicBezTo>
                    <a:pt x="3024" y="941"/>
                    <a:pt x="3024" y="939"/>
                    <a:pt x="3022" y="937"/>
                  </a:cubicBezTo>
                  <a:cubicBezTo>
                    <a:pt x="2663" y="713"/>
                    <a:pt x="2663" y="713"/>
                    <a:pt x="2663" y="713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4" y="719"/>
                    <a:pt x="2664" y="719"/>
                    <a:pt x="2664" y="719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2" y="720"/>
                    <a:pt x="2662" y="720"/>
                    <a:pt x="2662" y="720"/>
                  </a:cubicBezTo>
                  <a:cubicBezTo>
                    <a:pt x="2663" y="720"/>
                    <a:pt x="2664" y="720"/>
                    <a:pt x="2664" y="719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2" y="720"/>
                    <a:pt x="2662" y="720"/>
                    <a:pt x="2662" y="720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1" y="721"/>
                    <a:pt x="2661" y="721"/>
                    <a:pt x="2661" y="721"/>
                  </a:cubicBezTo>
                  <a:cubicBezTo>
                    <a:pt x="2661" y="721"/>
                    <a:pt x="2662" y="721"/>
                    <a:pt x="2662" y="720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1" y="721"/>
                    <a:pt x="2661" y="721"/>
                    <a:pt x="2661" y="721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0" y="721"/>
                    <a:pt x="2660" y="721"/>
                    <a:pt x="2660" y="721"/>
                  </a:cubicBezTo>
                  <a:cubicBezTo>
                    <a:pt x="2660" y="721"/>
                    <a:pt x="2660" y="721"/>
                    <a:pt x="2661" y="721"/>
                  </a:cubicBezTo>
                  <a:cubicBezTo>
                    <a:pt x="2661" y="717"/>
                    <a:pt x="2661" y="717"/>
                    <a:pt x="2661" y="717"/>
                  </a:cubicBezTo>
                  <a:cubicBezTo>
                    <a:pt x="2660" y="721"/>
                    <a:pt x="2660" y="721"/>
                    <a:pt x="2660" y="721"/>
                  </a:cubicBezTo>
                  <a:cubicBezTo>
                    <a:pt x="2660" y="720"/>
                    <a:pt x="2660" y="720"/>
                    <a:pt x="2660" y="720"/>
                  </a:cubicBezTo>
                  <a:cubicBezTo>
                    <a:pt x="2660" y="721"/>
                    <a:pt x="2660" y="721"/>
                    <a:pt x="2660" y="721"/>
                  </a:cubicBezTo>
                  <a:cubicBezTo>
                    <a:pt x="2660" y="721"/>
                    <a:pt x="2660" y="721"/>
                    <a:pt x="2660" y="721"/>
                  </a:cubicBezTo>
                  <a:cubicBezTo>
                    <a:pt x="2660" y="720"/>
                    <a:pt x="2660" y="720"/>
                    <a:pt x="2660" y="720"/>
                  </a:cubicBezTo>
                  <a:cubicBezTo>
                    <a:pt x="2660" y="721"/>
                    <a:pt x="2660" y="721"/>
                    <a:pt x="2660" y="721"/>
                  </a:cubicBezTo>
                  <a:cubicBezTo>
                    <a:pt x="2660" y="721"/>
                    <a:pt x="2661" y="721"/>
                    <a:pt x="2662" y="722"/>
                  </a:cubicBezTo>
                  <a:cubicBezTo>
                    <a:pt x="2667" y="724"/>
                    <a:pt x="2676" y="729"/>
                    <a:pt x="2688" y="736"/>
                  </a:cubicBezTo>
                  <a:cubicBezTo>
                    <a:pt x="2731" y="760"/>
                    <a:pt x="2816" y="808"/>
                    <a:pt x="2889" y="851"/>
                  </a:cubicBezTo>
                  <a:cubicBezTo>
                    <a:pt x="2926" y="872"/>
                    <a:pt x="2961" y="892"/>
                    <a:pt x="2986" y="907"/>
                  </a:cubicBezTo>
                  <a:cubicBezTo>
                    <a:pt x="2998" y="914"/>
                    <a:pt x="3009" y="920"/>
                    <a:pt x="3016" y="924"/>
                  </a:cubicBezTo>
                  <a:cubicBezTo>
                    <a:pt x="3020" y="926"/>
                    <a:pt x="3023" y="928"/>
                    <a:pt x="3025" y="929"/>
                  </a:cubicBezTo>
                  <a:cubicBezTo>
                    <a:pt x="3026" y="929"/>
                    <a:pt x="3026" y="930"/>
                    <a:pt x="3027" y="930"/>
                  </a:cubicBezTo>
                  <a:cubicBezTo>
                    <a:pt x="3028" y="930"/>
                    <a:pt x="3028" y="930"/>
                    <a:pt x="3028" y="930"/>
                  </a:cubicBezTo>
                  <a:cubicBezTo>
                    <a:pt x="3028" y="931"/>
                    <a:pt x="3028" y="931"/>
                    <a:pt x="3028" y="931"/>
                  </a:cubicBezTo>
                  <a:cubicBezTo>
                    <a:pt x="3029" y="931"/>
                    <a:pt x="3029" y="931"/>
                    <a:pt x="3029" y="931"/>
                  </a:cubicBezTo>
                  <a:cubicBezTo>
                    <a:pt x="3029" y="931"/>
                    <a:pt x="3029" y="931"/>
                    <a:pt x="3030" y="931"/>
                  </a:cubicBezTo>
                  <a:cubicBezTo>
                    <a:pt x="3030" y="931"/>
                    <a:pt x="3030" y="931"/>
                    <a:pt x="3031" y="931"/>
                  </a:cubicBezTo>
                  <a:cubicBezTo>
                    <a:pt x="3031" y="931"/>
                    <a:pt x="3032" y="930"/>
                    <a:pt x="3033" y="929"/>
                  </a:cubicBezTo>
                  <a:cubicBezTo>
                    <a:pt x="3033" y="929"/>
                    <a:pt x="3033" y="929"/>
                    <a:pt x="3033" y="929"/>
                  </a:cubicBezTo>
                  <a:cubicBezTo>
                    <a:pt x="3034" y="928"/>
                    <a:pt x="3034" y="927"/>
                    <a:pt x="3034" y="927"/>
                  </a:cubicBezTo>
                  <a:cubicBezTo>
                    <a:pt x="3034" y="925"/>
                    <a:pt x="3033" y="924"/>
                    <a:pt x="3033" y="924"/>
                  </a:cubicBezTo>
                  <a:cubicBezTo>
                    <a:pt x="3032" y="923"/>
                    <a:pt x="3031" y="922"/>
                    <a:pt x="3030" y="921"/>
                  </a:cubicBezTo>
                  <a:cubicBezTo>
                    <a:pt x="3028" y="918"/>
                    <a:pt x="3025" y="916"/>
                    <a:pt x="3021" y="913"/>
                  </a:cubicBezTo>
                  <a:cubicBezTo>
                    <a:pt x="3006" y="901"/>
                    <a:pt x="2977" y="883"/>
                    <a:pt x="2942" y="861"/>
                  </a:cubicBezTo>
                  <a:cubicBezTo>
                    <a:pt x="2890" y="828"/>
                    <a:pt x="2824" y="789"/>
                    <a:pt x="2771" y="758"/>
                  </a:cubicBezTo>
                  <a:cubicBezTo>
                    <a:pt x="2745" y="742"/>
                    <a:pt x="2722" y="728"/>
                    <a:pt x="2705" y="718"/>
                  </a:cubicBezTo>
                  <a:cubicBezTo>
                    <a:pt x="2697" y="714"/>
                    <a:pt x="2690" y="710"/>
                    <a:pt x="2686" y="707"/>
                  </a:cubicBezTo>
                  <a:cubicBezTo>
                    <a:pt x="2683" y="706"/>
                    <a:pt x="2682" y="705"/>
                    <a:pt x="2680" y="704"/>
                  </a:cubicBezTo>
                  <a:cubicBezTo>
                    <a:pt x="2680" y="704"/>
                    <a:pt x="2679" y="703"/>
                    <a:pt x="2679" y="703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8" y="705"/>
                    <a:pt x="2678" y="705"/>
                    <a:pt x="2678" y="705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8" y="705"/>
                    <a:pt x="2678" y="705"/>
                    <a:pt x="2678" y="705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80" y="704"/>
                    <a:pt x="2680" y="704"/>
                    <a:pt x="2680" y="704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80" y="704"/>
                    <a:pt x="2680" y="704"/>
                    <a:pt x="2680" y="704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80" y="704"/>
                    <a:pt x="2680" y="704"/>
                    <a:pt x="2680" y="704"/>
                  </a:cubicBezTo>
                  <a:cubicBezTo>
                    <a:pt x="2680" y="704"/>
                    <a:pt x="2680" y="704"/>
                    <a:pt x="2680" y="704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80" y="704"/>
                    <a:pt x="2680" y="704"/>
                    <a:pt x="2680" y="704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81" y="706"/>
                    <a:pt x="2681" y="706"/>
                    <a:pt x="2681" y="706"/>
                  </a:cubicBezTo>
                  <a:cubicBezTo>
                    <a:pt x="2681" y="705"/>
                    <a:pt x="2680" y="705"/>
                    <a:pt x="2680" y="704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81" y="706"/>
                    <a:pt x="2681" y="706"/>
                    <a:pt x="2681" y="706"/>
                  </a:cubicBezTo>
                  <a:cubicBezTo>
                    <a:pt x="2677" y="706"/>
                    <a:pt x="2677" y="706"/>
                    <a:pt x="2677" y="706"/>
                  </a:cubicBezTo>
                  <a:cubicBezTo>
                    <a:pt x="2675" y="710"/>
                    <a:pt x="2675" y="710"/>
                    <a:pt x="2675" y="710"/>
                  </a:cubicBezTo>
                  <a:cubicBezTo>
                    <a:pt x="3036" y="922"/>
                    <a:pt x="3036" y="922"/>
                    <a:pt x="3036" y="922"/>
                  </a:cubicBezTo>
                  <a:cubicBezTo>
                    <a:pt x="3037" y="923"/>
                    <a:pt x="3038" y="923"/>
                    <a:pt x="3039" y="923"/>
                  </a:cubicBezTo>
                  <a:cubicBezTo>
                    <a:pt x="3040" y="922"/>
                    <a:pt x="3041" y="922"/>
                    <a:pt x="3041" y="921"/>
                  </a:cubicBezTo>
                  <a:cubicBezTo>
                    <a:pt x="3042" y="920"/>
                    <a:pt x="3042" y="919"/>
                    <a:pt x="3042" y="918"/>
                  </a:cubicBezTo>
                  <a:cubicBezTo>
                    <a:pt x="3041" y="917"/>
                    <a:pt x="3041" y="916"/>
                    <a:pt x="3040" y="915"/>
                  </a:cubicBezTo>
                  <a:cubicBezTo>
                    <a:pt x="3040" y="915"/>
                    <a:pt x="3034" y="912"/>
                    <a:pt x="3024" y="907"/>
                  </a:cubicBezTo>
                  <a:cubicBezTo>
                    <a:pt x="2990" y="887"/>
                    <a:pt x="2905" y="837"/>
                    <a:pt x="2828" y="790"/>
                  </a:cubicBezTo>
                  <a:cubicBezTo>
                    <a:pt x="2790" y="767"/>
                    <a:pt x="2754" y="744"/>
                    <a:pt x="2727" y="727"/>
                  </a:cubicBezTo>
                  <a:cubicBezTo>
                    <a:pt x="2714" y="718"/>
                    <a:pt x="2703" y="711"/>
                    <a:pt x="2696" y="705"/>
                  </a:cubicBezTo>
                  <a:cubicBezTo>
                    <a:pt x="2692" y="702"/>
                    <a:pt x="2689" y="700"/>
                    <a:pt x="2687" y="698"/>
                  </a:cubicBezTo>
                  <a:cubicBezTo>
                    <a:pt x="2686" y="697"/>
                    <a:pt x="2686" y="697"/>
                    <a:pt x="2686" y="696"/>
                  </a:cubicBezTo>
                  <a:cubicBezTo>
                    <a:pt x="2685" y="696"/>
                    <a:pt x="2685" y="696"/>
                    <a:pt x="2685" y="696"/>
                  </a:cubicBezTo>
                  <a:cubicBezTo>
                    <a:pt x="2685" y="696"/>
                    <a:pt x="2685" y="696"/>
                    <a:pt x="2685" y="696"/>
                  </a:cubicBezTo>
                  <a:cubicBezTo>
                    <a:pt x="2683" y="697"/>
                    <a:pt x="2683" y="697"/>
                    <a:pt x="2683" y="697"/>
                  </a:cubicBezTo>
                  <a:cubicBezTo>
                    <a:pt x="2686" y="697"/>
                    <a:pt x="2686" y="697"/>
                    <a:pt x="2686" y="697"/>
                  </a:cubicBezTo>
                  <a:cubicBezTo>
                    <a:pt x="2685" y="696"/>
                    <a:pt x="2685" y="696"/>
                    <a:pt x="2685" y="696"/>
                  </a:cubicBezTo>
                  <a:cubicBezTo>
                    <a:pt x="2683" y="697"/>
                    <a:pt x="2683" y="697"/>
                    <a:pt x="2683" y="697"/>
                  </a:cubicBezTo>
                  <a:cubicBezTo>
                    <a:pt x="2686" y="697"/>
                    <a:pt x="2686" y="697"/>
                    <a:pt x="2686" y="697"/>
                  </a:cubicBezTo>
                  <a:cubicBezTo>
                    <a:pt x="2682" y="697"/>
                    <a:pt x="2682" y="697"/>
                    <a:pt x="2682" y="697"/>
                  </a:cubicBezTo>
                  <a:cubicBezTo>
                    <a:pt x="2685" y="699"/>
                    <a:pt x="2685" y="699"/>
                    <a:pt x="2685" y="699"/>
                  </a:cubicBezTo>
                  <a:cubicBezTo>
                    <a:pt x="2685" y="698"/>
                    <a:pt x="2686" y="697"/>
                    <a:pt x="2686" y="697"/>
                  </a:cubicBezTo>
                  <a:cubicBezTo>
                    <a:pt x="2682" y="697"/>
                    <a:pt x="2682" y="697"/>
                    <a:pt x="2682" y="697"/>
                  </a:cubicBezTo>
                  <a:cubicBezTo>
                    <a:pt x="2685" y="699"/>
                    <a:pt x="2685" y="699"/>
                    <a:pt x="2685" y="699"/>
                  </a:cubicBezTo>
                  <a:cubicBezTo>
                    <a:pt x="2682" y="696"/>
                    <a:pt x="2682" y="696"/>
                    <a:pt x="2682" y="696"/>
                  </a:cubicBezTo>
                  <a:cubicBezTo>
                    <a:pt x="2680" y="700"/>
                    <a:pt x="2680" y="700"/>
                    <a:pt x="2680" y="700"/>
                  </a:cubicBezTo>
                  <a:cubicBezTo>
                    <a:pt x="2680" y="700"/>
                    <a:pt x="2772" y="753"/>
                    <a:pt x="2864" y="807"/>
                  </a:cubicBezTo>
                  <a:cubicBezTo>
                    <a:pt x="2910" y="833"/>
                    <a:pt x="2956" y="860"/>
                    <a:pt x="2991" y="880"/>
                  </a:cubicBezTo>
                  <a:cubicBezTo>
                    <a:pt x="3008" y="890"/>
                    <a:pt x="3023" y="899"/>
                    <a:pt x="3033" y="904"/>
                  </a:cubicBezTo>
                  <a:cubicBezTo>
                    <a:pt x="3038" y="907"/>
                    <a:pt x="3042" y="910"/>
                    <a:pt x="3045" y="911"/>
                  </a:cubicBezTo>
                  <a:cubicBezTo>
                    <a:pt x="3047" y="912"/>
                    <a:pt x="3048" y="913"/>
                    <a:pt x="3048" y="913"/>
                  </a:cubicBezTo>
                  <a:cubicBezTo>
                    <a:pt x="3049" y="913"/>
                    <a:pt x="3049" y="913"/>
                    <a:pt x="3049" y="914"/>
                  </a:cubicBezTo>
                  <a:cubicBezTo>
                    <a:pt x="3050" y="914"/>
                    <a:pt x="3050" y="914"/>
                    <a:pt x="3050" y="914"/>
                  </a:cubicBezTo>
                  <a:cubicBezTo>
                    <a:pt x="3050" y="914"/>
                    <a:pt x="3050" y="914"/>
                    <a:pt x="3050" y="914"/>
                  </a:cubicBezTo>
                  <a:cubicBezTo>
                    <a:pt x="3051" y="914"/>
                    <a:pt x="3051" y="914"/>
                    <a:pt x="3052" y="914"/>
                  </a:cubicBezTo>
                  <a:cubicBezTo>
                    <a:pt x="3052" y="914"/>
                    <a:pt x="3052" y="914"/>
                    <a:pt x="3053" y="914"/>
                  </a:cubicBezTo>
                  <a:cubicBezTo>
                    <a:pt x="3053" y="914"/>
                    <a:pt x="3054" y="913"/>
                    <a:pt x="3055" y="913"/>
                  </a:cubicBezTo>
                  <a:cubicBezTo>
                    <a:pt x="3055" y="912"/>
                    <a:pt x="3055" y="912"/>
                    <a:pt x="3055" y="912"/>
                  </a:cubicBezTo>
                  <a:cubicBezTo>
                    <a:pt x="3055" y="912"/>
                    <a:pt x="3056" y="911"/>
                    <a:pt x="3056" y="910"/>
                  </a:cubicBezTo>
                  <a:cubicBezTo>
                    <a:pt x="3056" y="909"/>
                    <a:pt x="3055" y="908"/>
                    <a:pt x="3055" y="908"/>
                  </a:cubicBezTo>
                  <a:cubicBezTo>
                    <a:pt x="3055" y="907"/>
                    <a:pt x="3054" y="907"/>
                    <a:pt x="3054" y="906"/>
                  </a:cubicBezTo>
                  <a:cubicBezTo>
                    <a:pt x="3053" y="906"/>
                    <a:pt x="3052" y="905"/>
                    <a:pt x="3051" y="904"/>
                  </a:cubicBezTo>
                  <a:cubicBezTo>
                    <a:pt x="3047" y="900"/>
                    <a:pt x="3038" y="894"/>
                    <a:pt x="3026" y="887"/>
                  </a:cubicBezTo>
                  <a:cubicBezTo>
                    <a:pt x="2984" y="860"/>
                    <a:pt x="2902" y="811"/>
                    <a:pt x="2831" y="768"/>
                  </a:cubicBezTo>
                  <a:cubicBezTo>
                    <a:pt x="2795" y="746"/>
                    <a:pt x="2762" y="726"/>
                    <a:pt x="2738" y="711"/>
                  </a:cubicBezTo>
                  <a:cubicBezTo>
                    <a:pt x="2726" y="704"/>
                    <a:pt x="2716" y="697"/>
                    <a:pt x="2710" y="693"/>
                  </a:cubicBezTo>
                  <a:cubicBezTo>
                    <a:pt x="2706" y="691"/>
                    <a:pt x="2704" y="689"/>
                    <a:pt x="2702" y="688"/>
                  </a:cubicBezTo>
                  <a:cubicBezTo>
                    <a:pt x="2701" y="687"/>
                    <a:pt x="2700" y="687"/>
                    <a:pt x="2700" y="686"/>
                  </a:cubicBezTo>
                  <a:cubicBezTo>
                    <a:pt x="2700" y="686"/>
                    <a:pt x="2700" y="686"/>
                    <a:pt x="2700" y="686"/>
                  </a:cubicBezTo>
                  <a:cubicBezTo>
                    <a:pt x="2700" y="686"/>
                    <a:pt x="2700" y="686"/>
                    <a:pt x="2700" y="686"/>
                  </a:cubicBezTo>
                  <a:cubicBezTo>
                    <a:pt x="2699" y="688"/>
                    <a:pt x="2699" y="688"/>
                    <a:pt x="2699" y="688"/>
                  </a:cubicBezTo>
                  <a:cubicBezTo>
                    <a:pt x="2700" y="687"/>
                    <a:pt x="2700" y="687"/>
                    <a:pt x="2700" y="687"/>
                  </a:cubicBezTo>
                  <a:cubicBezTo>
                    <a:pt x="2700" y="686"/>
                    <a:pt x="2700" y="686"/>
                    <a:pt x="2700" y="686"/>
                  </a:cubicBezTo>
                  <a:cubicBezTo>
                    <a:pt x="2699" y="688"/>
                    <a:pt x="2699" y="688"/>
                    <a:pt x="2699" y="688"/>
                  </a:cubicBezTo>
                  <a:cubicBezTo>
                    <a:pt x="2700" y="687"/>
                    <a:pt x="2700" y="687"/>
                    <a:pt x="2700" y="687"/>
                  </a:cubicBezTo>
                  <a:cubicBezTo>
                    <a:pt x="2697" y="688"/>
                    <a:pt x="2697" y="688"/>
                    <a:pt x="2697" y="688"/>
                  </a:cubicBezTo>
                  <a:cubicBezTo>
                    <a:pt x="2701" y="688"/>
                    <a:pt x="2701" y="688"/>
                    <a:pt x="2701" y="688"/>
                  </a:cubicBezTo>
                  <a:cubicBezTo>
                    <a:pt x="2701" y="687"/>
                    <a:pt x="2700" y="687"/>
                    <a:pt x="2700" y="687"/>
                  </a:cubicBezTo>
                  <a:cubicBezTo>
                    <a:pt x="2697" y="688"/>
                    <a:pt x="2697" y="688"/>
                    <a:pt x="2697" y="688"/>
                  </a:cubicBezTo>
                  <a:cubicBezTo>
                    <a:pt x="2701" y="688"/>
                    <a:pt x="2701" y="688"/>
                    <a:pt x="2701" y="688"/>
                  </a:cubicBezTo>
                  <a:cubicBezTo>
                    <a:pt x="2697" y="688"/>
                    <a:pt x="2697" y="688"/>
                    <a:pt x="2697" y="688"/>
                  </a:cubicBezTo>
                  <a:cubicBezTo>
                    <a:pt x="2700" y="691"/>
                    <a:pt x="2700" y="691"/>
                    <a:pt x="2700" y="691"/>
                  </a:cubicBezTo>
                  <a:cubicBezTo>
                    <a:pt x="2701" y="690"/>
                    <a:pt x="2701" y="689"/>
                    <a:pt x="2701" y="688"/>
                  </a:cubicBezTo>
                  <a:cubicBezTo>
                    <a:pt x="2697" y="688"/>
                    <a:pt x="2697" y="688"/>
                    <a:pt x="2697" y="688"/>
                  </a:cubicBezTo>
                  <a:cubicBezTo>
                    <a:pt x="2700" y="691"/>
                    <a:pt x="2700" y="691"/>
                    <a:pt x="2700" y="691"/>
                  </a:cubicBezTo>
                  <a:cubicBezTo>
                    <a:pt x="2697" y="688"/>
                    <a:pt x="2697" y="688"/>
                    <a:pt x="2697" y="688"/>
                  </a:cubicBezTo>
                  <a:cubicBezTo>
                    <a:pt x="2695" y="692"/>
                    <a:pt x="2695" y="692"/>
                    <a:pt x="2695" y="692"/>
                  </a:cubicBezTo>
                  <a:cubicBezTo>
                    <a:pt x="2695" y="692"/>
                    <a:pt x="2784" y="745"/>
                    <a:pt x="2874" y="797"/>
                  </a:cubicBezTo>
                  <a:cubicBezTo>
                    <a:pt x="2919" y="824"/>
                    <a:pt x="2964" y="850"/>
                    <a:pt x="2999" y="870"/>
                  </a:cubicBezTo>
                  <a:cubicBezTo>
                    <a:pt x="3016" y="880"/>
                    <a:pt x="3030" y="888"/>
                    <a:pt x="3040" y="894"/>
                  </a:cubicBezTo>
                  <a:cubicBezTo>
                    <a:pt x="3046" y="897"/>
                    <a:pt x="3050" y="899"/>
                    <a:pt x="3053" y="901"/>
                  </a:cubicBezTo>
                  <a:cubicBezTo>
                    <a:pt x="3054" y="901"/>
                    <a:pt x="3055" y="902"/>
                    <a:pt x="3056" y="902"/>
                  </a:cubicBezTo>
                  <a:cubicBezTo>
                    <a:pt x="3057" y="903"/>
                    <a:pt x="3057" y="903"/>
                    <a:pt x="3057" y="903"/>
                  </a:cubicBezTo>
                  <a:cubicBezTo>
                    <a:pt x="3058" y="903"/>
                    <a:pt x="3058" y="903"/>
                    <a:pt x="3058" y="903"/>
                  </a:cubicBezTo>
                  <a:cubicBezTo>
                    <a:pt x="3058" y="903"/>
                    <a:pt x="3058" y="903"/>
                    <a:pt x="3059" y="903"/>
                  </a:cubicBezTo>
                  <a:cubicBezTo>
                    <a:pt x="3060" y="903"/>
                    <a:pt x="3060" y="903"/>
                    <a:pt x="3061" y="903"/>
                  </a:cubicBezTo>
                  <a:cubicBezTo>
                    <a:pt x="3061" y="903"/>
                    <a:pt x="3062" y="903"/>
                    <a:pt x="3063" y="902"/>
                  </a:cubicBezTo>
                  <a:cubicBezTo>
                    <a:pt x="3063" y="901"/>
                    <a:pt x="3064" y="900"/>
                    <a:pt x="3063" y="899"/>
                  </a:cubicBezTo>
                  <a:cubicBezTo>
                    <a:pt x="3063" y="898"/>
                    <a:pt x="3062" y="897"/>
                    <a:pt x="3062" y="896"/>
                  </a:cubicBezTo>
                  <a:cubicBezTo>
                    <a:pt x="2933" y="816"/>
                    <a:pt x="2933" y="816"/>
                    <a:pt x="2933" y="816"/>
                  </a:cubicBezTo>
                  <a:cubicBezTo>
                    <a:pt x="3070" y="896"/>
                    <a:pt x="3070" y="896"/>
                    <a:pt x="3070" y="896"/>
                  </a:cubicBezTo>
                  <a:cubicBezTo>
                    <a:pt x="3072" y="897"/>
                    <a:pt x="3074" y="896"/>
                    <a:pt x="3076" y="894"/>
                  </a:cubicBezTo>
                  <a:cubicBezTo>
                    <a:pt x="3076" y="894"/>
                    <a:pt x="3076" y="893"/>
                    <a:pt x="3076" y="892"/>
                  </a:cubicBezTo>
                  <a:cubicBezTo>
                    <a:pt x="3076" y="891"/>
                    <a:pt x="3076" y="891"/>
                    <a:pt x="3076" y="890"/>
                  </a:cubicBezTo>
                  <a:cubicBezTo>
                    <a:pt x="3075" y="889"/>
                    <a:pt x="3075" y="889"/>
                    <a:pt x="3075" y="889"/>
                  </a:cubicBezTo>
                  <a:cubicBezTo>
                    <a:pt x="3074" y="888"/>
                    <a:pt x="3073" y="887"/>
                    <a:pt x="3072" y="886"/>
                  </a:cubicBezTo>
                  <a:cubicBezTo>
                    <a:pt x="3067" y="883"/>
                    <a:pt x="3059" y="877"/>
                    <a:pt x="3047" y="869"/>
                  </a:cubicBezTo>
                  <a:cubicBezTo>
                    <a:pt x="2963" y="814"/>
                    <a:pt x="2721" y="668"/>
                    <a:pt x="2721" y="668"/>
                  </a:cubicBezTo>
                  <a:cubicBezTo>
                    <a:pt x="2719" y="672"/>
                    <a:pt x="2719" y="672"/>
                    <a:pt x="2719" y="672"/>
                  </a:cubicBezTo>
                  <a:cubicBezTo>
                    <a:pt x="2722" y="674"/>
                    <a:pt x="2722" y="674"/>
                    <a:pt x="2722" y="674"/>
                  </a:cubicBezTo>
                  <a:cubicBezTo>
                    <a:pt x="2719" y="672"/>
                    <a:pt x="2719" y="672"/>
                    <a:pt x="2719" y="672"/>
                  </a:cubicBezTo>
                  <a:cubicBezTo>
                    <a:pt x="2721" y="675"/>
                    <a:pt x="2721" y="675"/>
                    <a:pt x="2721" y="675"/>
                  </a:cubicBezTo>
                  <a:cubicBezTo>
                    <a:pt x="2721" y="675"/>
                    <a:pt x="2722" y="675"/>
                    <a:pt x="2722" y="674"/>
                  </a:cubicBezTo>
                  <a:cubicBezTo>
                    <a:pt x="2719" y="672"/>
                    <a:pt x="2719" y="672"/>
                    <a:pt x="2719" y="672"/>
                  </a:cubicBezTo>
                  <a:cubicBezTo>
                    <a:pt x="2721" y="675"/>
                    <a:pt x="2721" y="675"/>
                    <a:pt x="2721" y="675"/>
                  </a:cubicBezTo>
                  <a:cubicBezTo>
                    <a:pt x="2719" y="672"/>
                    <a:pt x="2719" y="672"/>
                    <a:pt x="2719" y="672"/>
                  </a:cubicBezTo>
                  <a:cubicBezTo>
                    <a:pt x="2719" y="676"/>
                    <a:pt x="2719" y="676"/>
                    <a:pt x="2719" y="676"/>
                  </a:cubicBezTo>
                  <a:cubicBezTo>
                    <a:pt x="2720" y="676"/>
                    <a:pt x="2720" y="676"/>
                    <a:pt x="2721" y="675"/>
                  </a:cubicBezTo>
                  <a:cubicBezTo>
                    <a:pt x="2719" y="672"/>
                    <a:pt x="2719" y="672"/>
                    <a:pt x="2719" y="672"/>
                  </a:cubicBezTo>
                  <a:cubicBezTo>
                    <a:pt x="2719" y="676"/>
                    <a:pt x="2719" y="676"/>
                    <a:pt x="2719" y="676"/>
                  </a:cubicBezTo>
                  <a:cubicBezTo>
                    <a:pt x="2719" y="673"/>
                    <a:pt x="2719" y="673"/>
                    <a:pt x="2719" y="673"/>
                  </a:cubicBezTo>
                  <a:cubicBezTo>
                    <a:pt x="2719" y="676"/>
                    <a:pt x="2719" y="676"/>
                    <a:pt x="2719" y="676"/>
                  </a:cubicBezTo>
                  <a:cubicBezTo>
                    <a:pt x="2719" y="676"/>
                    <a:pt x="2719" y="676"/>
                    <a:pt x="2719" y="676"/>
                  </a:cubicBezTo>
                  <a:cubicBezTo>
                    <a:pt x="2719" y="673"/>
                    <a:pt x="2719" y="673"/>
                    <a:pt x="2719" y="673"/>
                  </a:cubicBezTo>
                  <a:cubicBezTo>
                    <a:pt x="2719" y="676"/>
                    <a:pt x="2719" y="676"/>
                    <a:pt x="2719" y="676"/>
                  </a:cubicBezTo>
                  <a:cubicBezTo>
                    <a:pt x="2719" y="676"/>
                    <a:pt x="2719" y="676"/>
                    <a:pt x="2719" y="676"/>
                  </a:cubicBezTo>
                  <a:cubicBezTo>
                    <a:pt x="2719" y="676"/>
                    <a:pt x="2720" y="676"/>
                    <a:pt x="2721" y="676"/>
                  </a:cubicBezTo>
                  <a:cubicBezTo>
                    <a:pt x="2726" y="678"/>
                    <a:pt x="2735" y="683"/>
                    <a:pt x="2747" y="690"/>
                  </a:cubicBezTo>
                  <a:cubicBezTo>
                    <a:pt x="2790" y="713"/>
                    <a:pt x="2873" y="762"/>
                    <a:pt x="2946" y="805"/>
                  </a:cubicBezTo>
                  <a:cubicBezTo>
                    <a:pt x="2982" y="826"/>
                    <a:pt x="3015" y="846"/>
                    <a:pt x="3040" y="860"/>
                  </a:cubicBezTo>
                  <a:cubicBezTo>
                    <a:pt x="3052" y="867"/>
                    <a:pt x="3062" y="873"/>
                    <a:pt x="3069" y="877"/>
                  </a:cubicBezTo>
                  <a:cubicBezTo>
                    <a:pt x="3075" y="881"/>
                    <a:pt x="3079" y="884"/>
                    <a:pt x="3079" y="884"/>
                  </a:cubicBezTo>
                  <a:cubicBezTo>
                    <a:pt x="3081" y="885"/>
                    <a:pt x="3084" y="884"/>
                    <a:pt x="3085" y="882"/>
                  </a:cubicBezTo>
                  <a:cubicBezTo>
                    <a:pt x="3085" y="882"/>
                    <a:pt x="3085" y="881"/>
                    <a:pt x="3085" y="880"/>
                  </a:cubicBezTo>
                  <a:cubicBezTo>
                    <a:pt x="3085" y="879"/>
                    <a:pt x="3085" y="879"/>
                    <a:pt x="3085" y="878"/>
                  </a:cubicBezTo>
                  <a:cubicBezTo>
                    <a:pt x="3085" y="877"/>
                    <a:pt x="3084" y="877"/>
                    <a:pt x="3084" y="877"/>
                  </a:cubicBezTo>
                  <a:cubicBezTo>
                    <a:pt x="3083" y="876"/>
                    <a:pt x="3082" y="875"/>
                    <a:pt x="3081" y="874"/>
                  </a:cubicBezTo>
                  <a:cubicBezTo>
                    <a:pt x="3077" y="871"/>
                    <a:pt x="3068" y="865"/>
                    <a:pt x="3056" y="857"/>
                  </a:cubicBezTo>
                  <a:cubicBezTo>
                    <a:pt x="2974" y="803"/>
                    <a:pt x="2736" y="660"/>
                    <a:pt x="2736" y="660"/>
                  </a:cubicBezTo>
                  <a:cubicBezTo>
                    <a:pt x="2734" y="663"/>
                    <a:pt x="2734" y="663"/>
                    <a:pt x="2734" y="663"/>
                  </a:cubicBezTo>
                  <a:cubicBezTo>
                    <a:pt x="2737" y="665"/>
                    <a:pt x="2737" y="665"/>
                    <a:pt x="2737" y="665"/>
                  </a:cubicBezTo>
                  <a:cubicBezTo>
                    <a:pt x="2734" y="663"/>
                    <a:pt x="2734" y="663"/>
                    <a:pt x="2734" y="663"/>
                  </a:cubicBezTo>
                  <a:cubicBezTo>
                    <a:pt x="2735" y="667"/>
                    <a:pt x="2735" y="667"/>
                    <a:pt x="2735" y="667"/>
                  </a:cubicBezTo>
                  <a:cubicBezTo>
                    <a:pt x="2735" y="666"/>
                    <a:pt x="2736" y="666"/>
                    <a:pt x="2737" y="665"/>
                  </a:cubicBezTo>
                  <a:cubicBezTo>
                    <a:pt x="2734" y="663"/>
                    <a:pt x="2734" y="663"/>
                    <a:pt x="2734" y="663"/>
                  </a:cubicBezTo>
                  <a:cubicBezTo>
                    <a:pt x="2735" y="667"/>
                    <a:pt x="2735" y="667"/>
                    <a:pt x="2735" y="667"/>
                  </a:cubicBezTo>
                  <a:cubicBezTo>
                    <a:pt x="2734" y="663"/>
                    <a:pt x="2734" y="663"/>
                    <a:pt x="2734" y="663"/>
                  </a:cubicBezTo>
                  <a:cubicBezTo>
                    <a:pt x="2734" y="667"/>
                    <a:pt x="2734" y="667"/>
                    <a:pt x="2734" y="667"/>
                  </a:cubicBezTo>
                  <a:cubicBezTo>
                    <a:pt x="2734" y="667"/>
                    <a:pt x="2734" y="667"/>
                    <a:pt x="2735" y="667"/>
                  </a:cubicBezTo>
                  <a:cubicBezTo>
                    <a:pt x="2734" y="663"/>
                    <a:pt x="2734" y="663"/>
                    <a:pt x="2734" y="663"/>
                  </a:cubicBezTo>
                  <a:cubicBezTo>
                    <a:pt x="2734" y="667"/>
                    <a:pt x="2734" y="667"/>
                    <a:pt x="2734" y="667"/>
                  </a:cubicBezTo>
                  <a:cubicBezTo>
                    <a:pt x="2734" y="665"/>
                    <a:pt x="2734" y="665"/>
                    <a:pt x="2734" y="665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4" y="667"/>
                    <a:pt x="2734" y="667"/>
                    <a:pt x="2734" y="667"/>
                  </a:cubicBezTo>
                  <a:cubicBezTo>
                    <a:pt x="2734" y="665"/>
                    <a:pt x="2734" y="665"/>
                    <a:pt x="2734" y="665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3" y="667"/>
                    <a:pt x="2733" y="667"/>
                    <a:pt x="2733" y="667"/>
                  </a:cubicBezTo>
                  <a:cubicBezTo>
                    <a:pt x="2734" y="667"/>
                    <a:pt x="2734" y="667"/>
                    <a:pt x="2735" y="668"/>
                  </a:cubicBezTo>
                  <a:cubicBezTo>
                    <a:pt x="2740" y="670"/>
                    <a:pt x="2749" y="674"/>
                    <a:pt x="2761" y="681"/>
                  </a:cubicBezTo>
                  <a:cubicBezTo>
                    <a:pt x="2804" y="705"/>
                    <a:pt x="2887" y="754"/>
                    <a:pt x="2959" y="796"/>
                  </a:cubicBezTo>
                  <a:cubicBezTo>
                    <a:pt x="2995" y="818"/>
                    <a:pt x="3028" y="838"/>
                    <a:pt x="3052" y="852"/>
                  </a:cubicBezTo>
                  <a:cubicBezTo>
                    <a:pt x="3064" y="859"/>
                    <a:pt x="3074" y="865"/>
                    <a:pt x="3081" y="869"/>
                  </a:cubicBezTo>
                  <a:cubicBezTo>
                    <a:pt x="3088" y="873"/>
                    <a:pt x="3092" y="876"/>
                    <a:pt x="3092" y="876"/>
                  </a:cubicBezTo>
                  <a:cubicBezTo>
                    <a:pt x="3094" y="877"/>
                    <a:pt x="3096" y="876"/>
                    <a:pt x="3097" y="874"/>
                  </a:cubicBezTo>
                  <a:cubicBezTo>
                    <a:pt x="3098" y="873"/>
                    <a:pt x="3098" y="870"/>
                    <a:pt x="3096" y="869"/>
                  </a:cubicBezTo>
                  <a:cubicBezTo>
                    <a:pt x="2745" y="650"/>
                    <a:pt x="2745" y="650"/>
                    <a:pt x="2745" y="650"/>
                  </a:cubicBezTo>
                  <a:cubicBezTo>
                    <a:pt x="2743" y="653"/>
                    <a:pt x="2743" y="653"/>
                    <a:pt x="2743" y="653"/>
                  </a:cubicBezTo>
                  <a:cubicBezTo>
                    <a:pt x="2746" y="655"/>
                    <a:pt x="2746" y="655"/>
                    <a:pt x="2746" y="655"/>
                  </a:cubicBezTo>
                  <a:cubicBezTo>
                    <a:pt x="2743" y="653"/>
                    <a:pt x="2743" y="653"/>
                    <a:pt x="2743" y="653"/>
                  </a:cubicBezTo>
                  <a:cubicBezTo>
                    <a:pt x="2745" y="657"/>
                    <a:pt x="2745" y="657"/>
                    <a:pt x="2745" y="657"/>
                  </a:cubicBezTo>
                  <a:cubicBezTo>
                    <a:pt x="2745" y="657"/>
                    <a:pt x="2746" y="656"/>
                    <a:pt x="2746" y="655"/>
                  </a:cubicBezTo>
                  <a:cubicBezTo>
                    <a:pt x="2743" y="653"/>
                    <a:pt x="2743" y="653"/>
                    <a:pt x="2743" y="653"/>
                  </a:cubicBezTo>
                  <a:cubicBezTo>
                    <a:pt x="2745" y="657"/>
                    <a:pt x="2745" y="657"/>
                    <a:pt x="2745" y="657"/>
                  </a:cubicBezTo>
                  <a:cubicBezTo>
                    <a:pt x="2744" y="654"/>
                    <a:pt x="2744" y="654"/>
                    <a:pt x="2744" y="654"/>
                  </a:cubicBezTo>
                  <a:cubicBezTo>
                    <a:pt x="2744" y="657"/>
                    <a:pt x="2744" y="657"/>
                    <a:pt x="2744" y="657"/>
                  </a:cubicBezTo>
                  <a:cubicBezTo>
                    <a:pt x="2744" y="657"/>
                    <a:pt x="2744" y="657"/>
                    <a:pt x="2745" y="657"/>
                  </a:cubicBezTo>
                  <a:cubicBezTo>
                    <a:pt x="2744" y="654"/>
                    <a:pt x="2744" y="654"/>
                    <a:pt x="2744" y="654"/>
                  </a:cubicBezTo>
                  <a:cubicBezTo>
                    <a:pt x="2744" y="657"/>
                    <a:pt x="2744" y="657"/>
                    <a:pt x="2744" y="657"/>
                  </a:cubicBezTo>
                  <a:cubicBezTo>
                    <a:pt x="2744" y="656"/>
                    <a:pt x="2744" y="656"/>
                    <a:pt x="2744" y="656"/>
                  </a:cubicBezTo>
                  <a:cubicBezTo>
                    <a:pt x="2744" y="657"/>
                    <a:pt x="2744" y="657"/>
                    <a:pt x="2744" y="657"/>
                  </a:cubicBezTo>
                  <a:cubicBezTo>
                    <a:pt x="2744" y="657"/>
                    <a:pt x="2744" y="657"/>
                    <a:pt x="2744" y="657"/>
                  </a:cubicBezTo>
                  <a:cubicBezTo>
                    <a:pt x="2744" y="656"/>
                    <a:pt x="2744" y="656"/>
                    <a:pt x="2744" y="656"/>
                  </a:cubicBezTo>
                  <a:cubicBezTo>
                    <a:pt x="2744" y="657"/>
                    <a:pt x="2744" y="657"/>
                    <a:pt x="2744" y="657"/>
                  </a:cubicBezTo>
                  <a:cubicBezTo>
                    <a:pt x="2744" y="657"/>
                    <a:pt x="2745" y="657"/>
                    <a:pt x="2746" y="658"/>
                  </a:cubicBezTo>
                  <a:cubicBezTo>
                    <a:pt x="2750" y="659"/>
                    <a:pt x="2759" y="664"/>
                    <a:pt x="2771" y="671"/>
                  </a:cubicBezTo>
                  <a:cubicBezTo>
                    <a:pt x="2814" y="694"/>
                    <a:pt x="2894" y="743"/>
                    <a:pt x="2965" y="786"/>
                  </a:cubicBezTo>
                  <a:cubicBezTo>
                    <a:pt x="3000" y="808"/>
                    <a:pt x="3033" y="828"/>
                    <a:pt x="3058" y="842"/>
                  </a:cubicBezTo>
                  <a:cubicBezTo>
                    <a:pt x="3071" y="850"/>
                    <a:pt x="3081" y="856"/>
                    <a:pt x="3088" y="860"/>
                  </a:cubicBezTo>
                  <a:cubicBezTo>
                    <a:pt x="3092" y="862"/>
                    <a:pt x="3095" y="864"/>
                    <a:pt x="3098" y="865"/>
                  </a:cubicBezTo>
                  <a:cubicBezTo>
                    <a:pt x="3099" y="865"/>
                    <a:pt x="3100" y="866"/>
                    <a:pt x="3101" y="866"/>
                  </a:cubicBezTo>
                  <a:cubicBezTo>
                    <a:pt x="3101" y="866"/>
                    <a:pt x="3102" y="866"/>
                    <a:pt x="3102" y="867"/>
                  </a:cubicBezTo>
                  <a:cubicBezTo>
                    <a:pt x="3103" y="867"/>
                    <a:pt x="3103" y="867"/>
                    <a:pt x="3104" y="867"/>
                  </a:cubicBezTo>
                  <a:cubicBezTo>
                    <a:pt x="3104" y="867"/>
                    <a:pt x="3105" y="867"/>
                    <a:pt x="3105" y="867"/>
                  </a:cubicBezTo>
                  <a:cubicBezTo>
                    <a:pt x="3106" y="866"/>
                    <a:pt x="3107" y="866"/>
                    <a:pt x="3107" y="865"/>
                  </a:cubicBezTo>
                  <a:cubicBezTo>
                    <a:pt x="3107" y="865"/>
                    <a:pt x="3107" y="865"/>
                    <a:pt x="3107" y="865"/>
                  </a:cubicBezTo>
                  <a:cubicBezTo>
                    <a:pt x="3108" y="864"/>
                    <a:pt x="3108" y="863"/>
                    <a:pt x="3108" y="863"/>
                  </a:cubicBezTo>
                  <a:cubicBezTo>
                    <a:pt x="3108" y="862"/>
                    <a:pt x="3108" y="861"/>
                    <a:pt x="3108" y="861"/>
                  </a:cubicBezTo>
                  <a:cubicBezTo>
                    <a:pt x="3107" y="860"/>
                    <a:pt x="3107" y="859"/>
                    <a:pt x="3106" y="859"/>
                  </a:cubicBezTo>
                  <a:cubicBezTo>
                    <a:pt x="3106" y="858"/>
                    <a:pt x="3105" y="857"/>
                    <a:pt x="3104" y="857"/>
                  </a:cubicBezTo>
                  <a:cubicBezTo>
                    <a:pt x="3099" y="853"/>
                    <a:pt x="3090" y="847"/>
                    <a:pt x="3079" y="839"/>
                  </a:cubicBezTo>
                  <a:cubicBezTo>
                    <a:pt x="3037" y="812"/>
                    <a:pt x="2956" y="763"/>
                    <a:pt x="2885" y="720"/>
                  </a:cubicBezTo>
                  <a:cubicBezTo>
                    <a:pt x="2850" y="699"/>
                    <a:pt x="2817" y="679"/>
                    <a:pt x="2793" y="664"/>
                  </a:cubicBezTo>
                  <a:cubicBezTo>
                    <a:pt x="2781" y="657"/>
                    <a:pt x="2772" y="651"/>
                    <a:pt x="2765" y="647"/>
                  </a:cubicBezTo>
                  <a:cubicBezTo>
                    <a:pt x="2762" y="644"/>
                    <a:pt x="2759" y="643"/>
                    <a:pt x="2757" y="642"/>
                  </a:cubicBezTo>
                  <a:cubicBezTo>
                    <a:pt x="2756" y="641"/>
                    <a:pt x="2756" y="641"/>
                    <a:pt x="2755" y="640"/>
                  </a:cubicBezTo>
                  <a:cubicBezTo>
                    <a:pt x="2755" y="640"/>
                    <a:pt x="2755" y="640"/>
                    <a:pt x="2755" y="640"/>
                  </a:cubicBezTo>
                  <a:cubicBezTo>
                    <a:pt x="2755" y="640"/>
                    <a:pt x="2755" y="640"/>
                    <a:pt x="2755" y="640"/>
                  </a:cubicBezTo>
                  <a:cubicBezTo>
                    <a:pt x="2754" y="642"/>
                    <a:pt x="2754" y="642"/>
                    <a:pt x="2754" y="642"/>
                  </a:cubicBezTo>
                  <a:cubicBezTo>
                    <a:pt x="2755" y="640"/>
                    <a:pt x="2755" y="640"/>
                    <a:pt x="2755" y="640"/>
                  </a:cubicBezTo>
                  <a:cubicBezTo>
                    <a:pt x="2755" y="640"/>
                    <a:pt x="2755" y="640"/>
                    <a:pt x="2755" y="640"/>
                  </a:cubicBezTo>
                  <a:cubicBezTo>
                    <a:pt x="2754" y="642"/>
                    <a:pt x="2754" y="642"/>
                    <a:pt x="2754" y="642"/>
                  </a:cubicBezTo>
                  <a:cubicBezTo>
                    <a:pt x="2755" y="640"/>
                    <a:pt x="2755" y="640"/>
                    <a:pt x="2755" y="640"/>
                  </a:cubicBezTo>
                  <a:cubicBezTo>
                    <a:pt x="2753" y="643"/>
                    <a:pt x="2753" y="643"/>
                    <a:pt x="2753" y="643"/>
                  </a:cubicBezTo>
                  <a:cubicBezTo>
                    <a:pt x="2756" y="641"/>
                    <a:pt x="2756" y="641"/>
                    <a:pt x="2756" y="641"/>
                  </a:cubicBezTo>
                  <a:cubicBezTo>
                    <a:pt x="2755" y="640"/>
                    <a:pt x="2755" y="640"/>
                    <a:pt x="2755" y="640"/>
                  </a:cubicBezTo>
                  <a:cubicBezTo>
                    <a:pt x="2753" y="643"/>
                    <a:pt x="2753" y="643"/>
                    <a:pt x="2753" y="643"/>
                  </a:cubicBezTo>
                  <a:cubicBezTo>
                    <a:pt x="2756" y="641"/>
                    <a:pt x="2756" y="641"/>
                    <a:pt x="2756" y="641"/>
                  </a:cubicBezTo>
                  <a:cubicBezTo>
                    <a:pt x="2752" y="643"/>
                    <a:pt x="2752" y="643"/>
                    <a:pt x="2752" y="643"/>
                  </a:cubicBezTo>
                  <a:cubicBezTo>
                    <a:pt x="2756" y="643"/>
                    <a:pt x="2756" y="643"/>
                    <a:pt x="2756" y="643"/>
                  </a:cubicBezTo>
                  <a:cubicBezTo>
                    <a:pt x="2756" y="642"/>
                    <a:pt x="2756" y="641"/>
                    <a:pt x="2756" y="641"/>
                  </a:cubicBezTo>
                  <a:cubicBezTo>
                    <a:pt x="2752" y="643"/>
                    <a:pt x="2752" y="643"/>
                    <a:pt x="2752" y="643"/>
                  </a:cubicBezTo>
                  <a:cubicBezTo>
                    <a:pt x="2756" y="643"/>
                    <a:pt x="2756" y="643"/>
                    <a:pt x="2756" y="643"/>
                  </a:cubicBezTo>
                  <a:cubicBezTo>
                    <a:pt x="2752" y="643"/>
                    <a:pt x="2752" y="643"/>
                    <a:pt x="2752" y="643"/>
                  </a:cubicBezTo>
                  <a:cubicBezTo>
                    <a:pt x="2755" y="646"/>
                    <a:pt x="2755" y="646"/>
                    <a:pt x="2755" y="646"/>
                  </a:cubicBezTo>
                  <a:cubicBezTo>
                    <a:pt x="2756" y="645"/>
                    <a:pt x="2756" y="644"/>
                    <a:pt x="2756" y="643"/>
                  </a:cubicBezTo>
                  <a:cubicBezTo>
                    <a:pt x="2752" y="643"/>
                    <a:pt x="2752" y="643"/>
                    <a:pt x="2752" y="643"/>
                  </a:cubicBezTo>
                  <a:cubicBezTo>
                    <a:pt x="2755" y="646"/>
                    <a:pt x="2755" y="646"/>
                    <a:pt x="2755" y="646"/>
                  </a:cubicBezTo>
                  <a:cubicBezTo>
                    <a:pt x="2752" y="643"/>
                    <a:pt x="2752" y="643"/>
                    <a:pt x="2752" y="643"/>
                  </a:cubicBezTo>
                  <a:cubicBezTo>
                    <a:pt x="2750" y="646"/>
                    <a:pt x="2750" y="646"/>
                    <a:pt x="2750" y="646"/>
                  </a:cubicBezTo>
                  <a:cubicBezTo>
                    <a:pt x="3118" y="856"/>
                    <a:pt x="3118" y="856"/>
                    <a:pt x="3118" y="856"/>
                  </a:cubicBezTo>
                  <a:cubicBezTo>
                    <a:pt x="3120" y="857"/>
                    <a:pt x="3123" y="856"/>
                    <a:pt x="3124" y="855"/>
                  </a:cubicBezTo>
                  <a:cubicBezTo>
                    <a:pt x="3124" y="854"/>
                    <a:pt x="3124" y="853"/>
                    <a:pt x="3124" y="852"/>
                  </a:cubicBezTo>
                  <a:cubicBezTo>
                    <a:pt x="3124" y="851"/>
                    <a:pt x="3124" y="851"/>
                    <a:pt x="3124" y="850"/>
                  </a:cubicBezTo>
                  <a:cubicBezTo>
                    <a:pt x="3123" y="850"/>
                    <a:pt x="3123" y="850"/>
                    <a:pt x="3123" y="849"/>
                  </a:cubicBezTo>
                  <a:cubicBezTo>
                    <a:pt x="3122" y="849"/>
                    <a:pt x="3122" y="849"/>
                    <a:pt x="3122" y="849"/>
                  </a:cubicBezTo>
                  <a:cubicBezTo>
                    <a:pt x="3121" y="848"/>
                    <a:pt x="3118" y="846"/>
                    <a:pt x="3115" y="844"/>
                  </a:cubicBezTo>
                  <a:cubicBezTo>
                    <a:pt x="3089" y="827"/>
                    <a:pt x="3004" y="774"/>
                    <a:pt x="2925" y="725"/>
                  </a:cubicBezTo>
                  <a:cubicBezTo>
                    <a:pt x="2846" y="676"/>
                    <a:pt x="2774" y="631"/>
                    <a:pt x="2774" y="631"/>
                  </a:cubicBezTo>
                  <a:cubicBezTo>
                    <a:pt x="2773" y="631"/>
                    <a:pt x="2772" y="631"/>
                    <a:pt x="2771" y="631"/>
                  </a:cubicBezTo>
                  <a:cubicBezTo>
                    <a:pt x="2770" y="631"/>
                    <a:pt x="2769" y="632"/>
                    <a:pt x="2768" y="633"/>
                  </a:cubicBezTo>
                  <a:cubicBezTo>
                    <a:pt x="2768" y="633"/>
                    <a:pt x="2768" y="635"/>
                    <a:pt x="2768" y="636"/>
                  </a:cubicBezTo>
                  <a:cubicBezTo>
                    <a:pt x="2768" y="637"/>
                    <a:pt x="2769" y="638"/>
                    <a:pt x="2770" y="638"/>
                  </a:cubicBezTo>
                  <a:cubicBezTo>
                    <a:pt x="2770" y="638"/>
                    <a:pt x="2855" y="690"/>
                    <a:pt x="2942" y="743"/>
                  </a:cubicBezTo>
                  <a:cubicBezTo>
                    <a:pt x="2986" y="769"/>
                    <a:pt x="3030" y="795"/>
                    <a:pt x="3064" y="815"/>
                  </a:cubicBezTo>
                  <a:cubicBezTo>
                    <a:pt x="3080" y="825"/>
                    <a:pt x="3095" y="833"/>
                    <a:pt x="3106" y="839"/>
                  </a:cubicBezTo>
                  <a:cubicBezTo>
                    <a:pt x="3111" y="842"/>
                    <a:pt x="3115" y="844"/>
                    <a:pt x="3119" y="845"/>
                  </a:cubicBezTo>
                  <a:cubicBezTo>
                    <a:pt x="3120" y="846"/>
                    <a:pt x="3122" y="847"/>
                    <a:pt x="3123" y="847"/>
                  </a:cubicBezTo>
                  <a:cubicBezTo>
                    <a:pt x="3124" y="848"/>
                    <a:pt x="3124" y="848"/>
                    <a:pt x="3125" y="848"/>
                  </a:cubicBezTo>
                  <a:cubicBezTo>
                    <a:pt x="3125" y="848"/>
                    <a:pt x="3126" y="848"/>
                    <a:pt x="3127" y="848"/>
                  </a:cubicBezTo>
                  <a:cubicBezTo>
                    <a:pt x="3127" y="848"/>
                    <a:pt x="3127" y="848"/>
                    <a:pt x="3128" y="848"/>
                  </a:cubicBezTo>
                  <a:cubicBezTo>
                    <a:pt x="3129" y="848"/>
                    <a:pt x="3130" y="847"/>
                    <a:pt x="3130" y="846"/>
                  </a:cubicBezTo>
                  <a:cubicBezTo>
                    <a:pt x="3131" y="845"/>
                    <a:pt x="3131" y="844"/>
                    <a:pt x="3131" y="843"/>
                  </a:cubicBezTo>
                  <a:cubicBezTo>
                    <a:pt x="3131" y="842"/>
                    <a:pt x="3130" y="841"/>
                    <a:pt x="3129" y="841"/>
                  </a:cubicBezTo>
                  <a:cubicBezTo>
                    <a:pt x="2968" y="740"/>
                    <a:pt x="2968" y="740"/>
                    <a:pt x="2968" y="740"/>
                  </a:cubicBezTo>
                  <a:cubicBezTo>
                    <a:pt x="3135" y="836"/>
                    <a:pt x="3135" y="836"/>
                    <a:pt x="3135" y="836"/>
                  </a:cubicBezTo>
                  <a:cubicBezTo>
                    <a:pt x="3137" y="837"/>
                    <a:pt x="3139" y="836"/>
                    <a:pt x="3140" y="835"/>
                  </a:cubicBezTo>
                  <a:cubicBezTo>
                    <a:pt x="3141" y="834"/>
                    <a:pt x="3141" y="833"/>
                    <a:pt x="3141" y="832"/>
                  </a:cubicBezTo>
                  <a:cubicBezTo>
                    <a:pt x="3141" y="831"/>
                    <a:pt x="3141" y="831"/>
                    <a:pt x="3140" y="830"/>
                  </a:cubicBezTo>
                  <a:cubicBezTo>
                    <a:pt x="3140" y="830"/>
                    <a:pt x="3140" y="829"/>
                    <a:pt x="3139" y="829"/>
                  </a:cubicBezTo>
                  <a:cubicBezTo>
                    <a:pt x="3138" y="828"/>
                    <a:pt x="3138" y="827"/>
                    <a:pt x="3136" y="826"/>
                  </a:cubicBezTo>
                  <a:cubicBezTo>
                    <a:pt x="3132" y="823"/>
                    <a:pt x="3124" y="817"/>
                    <a:pt x="3112" y="809"/>
                  </a:cubicBezTo>
                  <a:cubicBezTo>
                    <a:pt x="3071" y="783"/>
                    <a:pt x="2992" y="734"/>
                    <a:pt x="2923" y="692"/>
                  </a:cubicBezTo>
                  <a:cubicBezTo>
                    <a:pt x="2888" y="672"/>
                    <a:pt x="2856" y="652"/>
                    <a:pt x="2833" y="638"/>
                  </a:cubicBezTo>
                  <a:cubicBezTo>
                    <a:pt x="2821" y="631"/>
                    <a:pt x="2812" y="625"/>
                    <a:pt x="2805" y="621"/>
                  </a:cubicBezTo>
                  <a:cubicBezTo>
                    <a:pt x="2802" y="619"/>
                    <a:pt x="2799" y="617"/>
                    <a:pt x="2798" y="616"/>
                  </a:cubicBezTo>
                  <a:cubicBezTo>
                    <a:pt x="2797" y="616"/>
                    <a:pt x="2796" y="615"/>
                    <a:pt x="2796" y="615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4" y="616"/>
                    <a:pt x="2794" y="616"/>
                    <a:pt x="2794" y="616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4" y="616"/>
                    <a:pt x="2794" y="616"/>
                    <a:pt x="2794" y="616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3" y="617"/>
                    <a:pt x="2793" y="617"/>
                    <a:pt x="2793" y="617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3" y="617"/>
                    <a:pt x="2793" y="617"/>
                    <a:pt x="2793" y="617"/>
                  </a:cubicBezTo>
                  <a:cubicBezTo>
                    <a:pt x="2796" y="615"/>
                    <a:pt x="2796" y="615"/>
                    <a:pt x="2796" y="615"/>
                  </a:cubicBezTo>
                  <a:cubicBezTo>
                    <a:pt x="2793" y="618"/>
                    <a:pt x="2793" y="618"/>
                    <a:pt x="2793" y="618"/>
                  </a:cubicBezTo>
                  <a:cubicBezTo>
                    <a:pt x="2797" y="618"/>
                    <a:pt x="2797" y="618"/>
                    <a:pt x="2797" y="618"/>
                  </a:cubicBezTo>
                  <a:cubicBezTo>
                    <a:pt x="2797" y="616"/>
                    <a:pt x="2796" y="616"/>
                    <a:pt x="2796" y="615"/>
                  </a:cubicBezTo>
                  <a:cubicBezTo>
                    <a:pt x="2793" y="618"/>
                    <a:pt x="2793" y="618"/>
                    <a:pt x="2793" y="618"/>
                  </a:cubicBezTo>
                  <a:cubicBezTo>
                    <a:pt x="2797" y="618"/>
                    <a:pt x="2797" y="618"/>
                    <a:pt x="2797" y="618"/>
                  </a:cubicBezTo>
                  <a:cubicBezTo>
                    <a:pt x="2793" y="618"/>
                    <a:pt x="2793" y="618"/>
                    <a:pt x="2793" y="618"/>
                  </a:cubicBezTo>
                  <a:cubicBezTo>
                    <a:pt x="2796" y="620"/>
                    <a:pt x="2796" y="620"/>
                    <a:pt x="2796" y="620"/>
                  </a:cubicBezTo>
                  <a:cubicBezTo>
                    <a:pt x="2797" y="619"/>
                    <a:pt x="2797" y="618"/>
                    <a:pt x="2797" y="618"/>
                  </a:cubicBezTo>
                  <a:cubicBezTo>
                    <a:pt x="2793" y="618"/>
                    <a:pt x="2793" y="618"/>
                    <a:pt x="2793" y="618"/>
                  </a:cubicBezTo>
                  <a:cubicBezTo>
                    <a:pt x="2796" y="620"/>
                    <a:pt x="2796" y="620"/>
                    <a:pt x="2796" y="620"/>
                  </a:cubicBezTo>
                  <a:cubicBezTo>
                    <a:pt x="2793" y="618"/>
                    <a:pt x="2793" y="618"/>
                    <a:pt x="2793" y="618"/>
                  </a:cubicBezTo>
                  <a:cubicBezTo>
                    <a:pt x="2791" y="621"/>
                    <a:pt x="2791" y="621"/>
                    <a:pt x="2791" y="621"/>
                  </a:cubicBezTo>
                  <a:cubicBezTo>
                    <a:pt x="2791" y="621"/>
                    <a:pt x="2874" y="672"/>
                    <a:pt x="2960" y="724"/>
                  </a:cubicBezTo>
                  <a:cubicBezTo>
                    <a:pt x="3003" y="750"/>
                    <a:pt x="3046" y="775"/>
                    <a:pt x="3081" y="795"/>
                  </a:cubicBezTo>
                  <a:cubicBezTo>
                    <a:pt x="3098" y="804"/>
                    <a:pt x="3112" y="812"/>
                    <a:pt x="3123" y="818"/>
                  </a:cubicBezTo>
                  <a:cubicBezTo>
                    <a:pt x="3129" y="821"/>
                    <a:pt x="3134" y="823"/>
                    <a:pt x="3137" y="825"/>
                  </a:cubicBezTo>
                  <a:cubicBezTo>
                    <a:pt x="3139" y="825"/>
                    <a:pt x="3141" y="826"/>
                    <a:pt x="3142" y="826"/>
                  </a:cubicBezTo>
                  <a:cubicBezTo>
                    <a:pt x="3144" y="827"/>
                    <a:pt x="3145" y="827"/>
                    <a:pt x="3146" y="827"/>
                  </a:cubicBezTo>
                  <a:cubicBezTo>
                    <a:pt x="3147" y="827"/>
                    <a:pt x="3147" y="827"/>
                    <a:pt x="3148" y="827"/>
                  </a:cubicBezTo>
                  <a:cubicBezTo>
                    <a:pt x="3149" y="827"/>
                    <a:pt x="3150" y="826"/>
                    <a:pt x="3150" y="825"/>
                  </a:cubicBezTo>
                  <a:cubicBezTo>
                    <a:pt x="3150" y="825"/>
                    <a:pt x="3150" y="825"/>
                    <a:pt x="3150" y="825"/>
                  </a:cubicBezTo>
                  <a:cubicBezTo>
                    <a:pt x="3151" y="824"/>
                    <a:pt x="3151" y="823"/>
                    <a:pt x="3151" y="823"/>
                  </a:cubicBezTo>
                  <a:cubicBezTo>
                    <a:pt x="3151" y="821"/>
                    <a:pt x="3151" y="821"/>
                    <a:pt x="3150" y="820"/>
                  </a:cubicBezTo>
                  <a:cubicBezTo>
                    <a:pt x="3150" y="819"/>
                    <a:pt x="3149" y="818"/>
                    <a:pt x="3148" y="817"/>
                  </a:cubicBezTo>
                  <a:cubicBezTo>
                    <a:pt x="3146" y="815"/>
                    <a:pt x="3143" y="813"/>
                    <a:pt x="3139" y="810"/>
                  </a:cubicBezTo>
                  <a:cubicBezTo>
                    <a:pt x="3124" y="800"/>
                    <a:pt x="3096" y="783"/>
                    <a:pt x="3061" y="763"/>
                  </a:cubicBezTo>
                  <a:cubicBezTo>
                    <a:pt x="3010" y="732"/>
                    <a:pt x="2946" y="695"/>
                    <a:pt x="2894" y="664"/>
                  </a:cubicBezTo>
                  <a:cubicBezTo>
                    <a:pt x="2868" y="649"/>
                    <a:pt x="2846" y="635"/>
                    <a:pt x="2830" y="624"/>
                  </a:cubicBezTo>
                  <a:cubicBezTo>
                    <a:pt x="2822" y="619"/>
                    <a:pt x="2815" y="615"/>
                    <a:pt x="2811" y="611"/>
                  </a:cubicBezTo>
                  <a:cubicBezTo>
                    <a:pt x="2809" y="610"/>
                    <a:pt x="2807" y="608"/>
                    <a:pt x="2806" y="607"/>
                  </a:cubicBezTo>
                  <a:cubicBezTo>
                    <a:pt x="2806" y="607"/>
                    <a:pt x="2805" y="606"/>
                    <a:pt x="2805" y="606"/>
                  </a:cubicBezTo>
                  <a:cubicBezTo>
                    <a:pt x="2805" y="606"/>
                    <a:pt x="2805" y="606"/>
                    <a:pt x="2805" y="606"/>
                  </a:cubicBezTo>
                  <a:cubicBezTo>
                    <a:pt x="2803" y="607"/>
                    <a:pt x="2803" y="607"/>
                    <a:pt x="2803" y="607"/>
                  </a:cubicBezTo>
                  <a:cubicBezTo>
                    <a:pt x="2806" y="607"/>
                    <a:pt x="2806" y="607"/>
                    <a:pt x="2806" y="607"/>
                  </a:cubicBezTo>
                  <a:cubicBezTo>
                    <a:pt x="2806" y="607"/>
                    <a:pt x="2805" y="606"/>
                    <a:pt x="2805" y="606"/>
                  </a:cubicBezTo>
                  <a:cubicBezTo>
                    <a:pt x="2803" y="607"/>
                    <a:pt x="2803" y="607"/>
                    <a:pt x="2803" y="607"/>
                  </a:cubicBezTo>
                  <a:cubicBezTo>
                    <a:pt x="2806" y="607"/>
                    <a:pt x="2806" y="607"/>
                    <a:pt x="2806" y="607"/>
                  </a:cubicBezTo>
                  <a:cubicBezTo>
                    <a:pt x="2802" y="607"/>
                    <a:pt x="2802" y="607"/>
                    <a:pt x="2802" y="607"/>
                  </a:cubicBezTo>
                  <a:cubicBezTo>
                    <a:pt x="2805" y="609"/>
                    <a:pt x="2805" y="609"/>
                    <a:pt x="2805" y="609"/>
                  </a:cubicBezTo>
                  <a:cubicBezTo>
                    <a:pt x="2805" y="609"/>
                    <a:pt x="2806" y="608"/>
                    <a:pt x="2806" y="607"/>
                  </a:cubicBezTo>
                  <a:cubicBezTo>
                    <a:pt x="2802" y="607"/>
                    <a:pt x="2802" y="607"/>
                    <a:pt x="2802" y="607"/>
                  </a:cubicBezTo>
                  <a:cubicBezTo>
                    <a:pt x="2805" y="609"/>
                    <a:pt x="2805" y="609"/>
                    <a:pt x="2805" y="609"/>
                  </a:cubicBezTo>
                  <a:cubicBezTo>
                    <a:pt x="2805" y="609"/>
                    <a:pt x="2805" y="609"/>
                    <a:pt x="2805" y="609"/>
                  </a:cubicBezTo>
                  <a:cubicBezTo>
                    <a:pt x="2802" y="607"/>
                    <a:pt x="2802" y="607"/>
                    <a:pt x="2802" y="607"/>
                  </a:cubicBezTo>
                  <a:cubicBezTo>
                    <a:pt x="2803" y="611"/>
                    <a:pt x="2803" y="611"/>
                    <a:pt x="2803" y="611"/>
                  </a:cubicBezTo>
                  <a:cubicBezTo>
                    <a:pt x="2804" y="611"/>
                    <a:pt x="2805" y="610"/>
                    <a:pt x="2805" y="609"/>
                  </a:cubicBezTo>
                  <a:cubicBezTo>
                    <a:pt x="2802" y="607"/>
                    <a:pt x="2802" y="607"/>
                    <a:pt x="2802" y="607"/>
                  </a:cubicBezTo>
                  <a:cubicBezTo>
                    <a:pt x="2803" y="611"/>
                    <a:pt x="2803" y="611"/>
                    <a:pt x="2803" y="611"/>
                  </a:cubicBezTo>
                  <a:cubicBezTo>
                    <a:pt x="2802" y="608"/>
                    <a:pt x="2802" y="608"/>
                    <a:pt x="2802" y="608"/>
                  </a:cubicBezTo>
                  <a:cubicBezTo>
                    <a:pt x="2802" y="611"/>
                    <a:pt x="2802" y="611"/>
                    <a:pt x="2802" y="611"/>
                  </a:cubicBezTo>
                  <a:cubicBezTo>
                    <a:pt x="2802" y="611"/>
                    <a:pt x="2803" y="611"/>
                    <a:pt x="2803" y="611"/>
                  </a:cubicBezTo>
                  <a:cubicBezTo>
                    <a:pt x="2802" y="608"/>
                    <a:pt x="2802" y="608"/>
                    <a:pt x="2802" y="608"/>
                  </a:cubicBezTo>
                  <a:cubicBezTo>
                    <a:pt x="2802" y="611"/>
                    <a:pt x="2802" y="611"/>
                    <a:pt x="2802" y="611"/>
                  </a:cubicBezTo>
                  <a:cubicBezTo>
                    <a:pt x="2802" y="610"/>
                    <a:pt x="2802" y="610"/>
                    <a:pt x="2802" y="610"/>
                  </a:cubicBezTo>
                  <a:cubicBezTo>
                    <a:pt x="2802" y="611"/>
                    <a:pt x="2802" y="611"/>
                    <a:pt x="2802" y="611"/>
                  </a:cubicBezTo>
                  <a:cubicBezTo>
                    <a:pt x="2802" y="611"/>
                    <a:pt x="2802" y="611"/>
                    <a:pt x="2802" y="611"/>
                  </a:cubicBezTo>
                  <a:cubicBezTo>
                    <a:pt x="2802" y="610"/>
                    <a:pt x="2802" y="610"/>
                    <a:pt x="2802" y="610"/>
                  </a:cubicBezTo>
                  <a:cubicBezTo>
                    <a:pt x="2802" y="611"/>
                    <a:pt x="2802" y="611"/>
                    <a:pt x="2802" y="611"/>
                  </a:cubicBezTo>
                  <a:cubicBezTo>
                    <a:pt x="2802" y="611"/>
                    <a:pt x="2803" y="611"/>
                    <a:pt x="2804" y="612"/>
                  </a:cubicBezTo>
                  <a:cubicBezTo>
                    <a:pt x="2809" y="613"/>
                    <a:pt x="2818" y="618"/>
                    <a:pt x="2830" y="625"/>
                  </a:cubicBezTo>
                  <a:cubicBezTo>
                    <a:pt x="2874" y="648"/>
                    <a:pt x="2956" y="697"/>
                    <a:pt x="3028" y="740"/>
                  </a:cubicBezTo>
                  <a:cubicBezTo>
                    <a:pt x="3064" y="761"/>
                    <a:pt x="3098" y="781"/>
                    <a:pt x="3122" y="796"/>
                  </a:cubicBezTo>
                  <a:cubicBezTo>
                    <a:pt x="3134" y="803"/>
                    <a:pt x="3144" y="809"/>
                    <a:pt x="3151" y="813"/>
                  </a:cubicBezTo>
                  <a:cubicBezTo>
                    <a:pt x="3157" y="817"/>
                    <a:pt x="3161" y="820"/>
                    <a:pt x="3161" y="820"/>
                  </a:cubicBezTo>
                  <a:cubicBezTo>
                    <a:pt x="3163" y="821"/>
                    <a:pt x="3166" y="820"/>
                    <a:pt x="3167" y="818"/>
                  </a:cubicBezTo>
                  <a:cubicBezTo>
                    <a:pt x="3168" y="817"/>
                    <a:pt x="3167" y="814"/>
                    <a:pt x="3165" y="813"/>
                  </a:cubicBezTo>
                  <a:cubicBezTo>
                    <a:pt x="3165" y="813"/>
                    <a:pt x="3160" y="810"/>
                    <a:pt x="3151" y="804"/>
                  </a:cubicBezTo>
                  <a:cubicBezTo>
                    <a:pt x="3117" y="784"/>
                    <a:pt x="3034" y="733"/>
                    <a:pt x="2960" y="687"/>
                  </a:cubicBezTo>
                  <a:cubicBezTo>
                    <a:pt x="2922" y="664"/>
                    <a:pt x="2887" y="642"/>
                    <a:pt x="2861" y="625"/>
                  </a:cubicBezTo>
                  <a:cubicBezTo>
                    <a:pt x="2848" y="617"/>
                    <a:pt x="2838" y="610"/>
                    <a:pt x="2830" y="605"/>
                  </a:cubicBezTo>
                  <a:cubicBezTo>
                    <a:pt x="2827" y="603"/>
                    <a:pt x="2824" y="601"/>
                    <a:pt x="2822" y="599"/>
                  </a:cubicBezTo>
                  <a:cubicBezTo>
                    <a:pt x="2821" y="599"/>
                    <a:pt x="2820" y="598"/>
                    <a:pt x="2820" y="598"/>
                  </a:cubicBezTo>
                  <a:cubicBezTo>
                    <a:pt x="2820" y="597"/>
                    <a:pt x="2820" y="597"/>
                    <a:pt x="2820" y="597"/>
                  </a:cubicBezTo>
                  <a:cubicBezTo>
                    <a:pt x="2820" y="597"/>
                    <a:pt x="2820" y="597"/>
                    <a:pt x="2820" y="597"/>
                  </a:cubicBezTo>
                  <a:cubicBezTo>
                    <a:pt x="2819" y="599"/>
                    <a:pt x="2819" y="599"/>
                    <a:pt x="2819" y="599"/>
                  </a:cubicBezTo>
                  <a:cubicBezTo>
                    <a:pt x="2820" y="598"/>
                    <a:pt x="2820" y="598"/>
                    <a:pt x="2820" y="598"/>
                  </a:cubicBezTo>
                  <a:cubicBezTo>
                    <a:pt x="2820" y="597"/>
                    <a:pt x="2820" y="597"/>
                    <a:pt x="2820" y="597"/>
                  </a:cubicBezTo>
                  <a:cubicBezTo>
                    <a:pt x="2819" y="599"/>
                    <a:pt x="2819" y="599"/>
                    <a:pt x="2819" y="599"/>
                  </a:cubicBezTo>
                  <a:cubicBezTo>
                    <a:pt x="2820" y="598"/>
                    <a:pt x="2820" y="598"/>
                    <a:pt x="2820" y="598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20" y="598"/>
                    <a:pt x="2820" y="598"/>
                    <a:pt x="2820" y="598"/>
                  </a:cubicBezTo>
                  <a:cubicBezTo>
                    <a:pt x="2820" y="598"/>
                    <a:pt x="2820" y="598"/>
                    <a:pt x="2820" y="598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20" y="598"/>
                    <a:pt x="2820" y="598"/>
                    <a:pt x="2820" y="598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21" y="600"/>
                    <a:pt x="2821" y="600"/>
                    <a:pt x="2821" y="600"/>
                  </a:cubicBezTo>
                  <a:cubicBezTo>
                    <a:pt x="2821" y="599"/>
                    <a:pt x="2820" y="599"/>
                    <a:pt x="2820" y="598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21" y="600"/>
                    <a:pt x="2821" y="600"/>
                    <a:pt x="2821" y="600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20" y="602"/>
                    <a:pt x="2820" y="602"/>
                    <a:pt x="2820" y="602"/>
                  </a:cubicBezTo>
                  <a:cubicBezTo>
                    <a:pt x="2821" y="601"/>
                    <a:pt x="2821" y="600"/>
                    <a:pt x="2821" y="600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20" y="602"/>
                    <a:pt x="2820" y="602"/>
                    <a:pt x="2820" y="602"/>
                  </a:cubicBezTo>
                  <a:cubicBezTo>
                    <a:pt x="2817" y="600"/>
                    <a:pt x="2817" y="600"/>
                    <a:pt x="2817" y="600"/>
                  </a:cubicBezTo>
                  <a:cubicBezTo>
                    <a:pt x="2815" y="603"/>
                    <a:pt x="2815" y="603"/>
                    <a:pt x="2815" y="603"/>
                  </a:cubicBezTo>
                  <a:cubicBezTo>
                    <a:pt x="3170" y="810"/>
                    <a:pt x="3170" y="810"/>
                    <a:pt x="3170" y="810"/>
                  </a:cubicBezTo>
                  <a:cubicBezTo>
                    <a:pt x="3172" y="812"/>
                    <a:pt x="3174" y="811"/>
                    <a:pt x="3176" y="809"/>
                  </a:cubicBezTo>
                  <a:cubicBezTo>
                    <a:pt x="3177" y="807"/>
                    <a:pt x="3176" y="805"/>
                    <a:pt x="3174" y="804"/>
                  </a:cubicBezTo>
                  <a:cubicBezTo>
                    <a:pt x="2826" y="586"/>
                    <a:pt x="2826" y="586"/>
                    <a:pt x="2826" y="586"/>
                  </a:cubicBezTo>
                  <a:cubicBezTo>
                    <a:pt x="2823" y="589"/>
                    <a:pt x="2823" y="589"/>
                    <a:pt x="2823" y="589"/>
                  </a:cubicBezTo>
                  <a:cubicBezTo>
                    <a:pt x="2827" y="591"/>
                    <a:pt x="2827" y="591"/>
                    <a:pt x="2827" y="591"/>
                  </a:cubicBezTo>
                  <a:cubicBezTo>
                    <a:pt x="2824" y="589"/>
                    <a:pt x="2824" y="589"/>
                    <a:pt x="2824" y="589"/>
                  </a:cubicBezTo>
                  <a:cubicBezTo>
                    <a:pt x="2825" y="593"/>
                    <a:pt x="2825" y="593"/>
                    <a:pt x="2825" y="593"/>
                  </a:cubicBezTo>
                  <a:cubicBezTo>
                    <a:pt x="2826" y="593"/>
                    <a:pt x="2826" y="592"/>
                    <a:pt x="2827" y="591"/>
                  </a:cubicBezTo>
                  <a:cubicBezTo>
                    <a:pt x="2824" y="589"/>
                    <a:pt x="2824" y="589"/>
                    <a:pt x="2824" y="589"/>
                  </a:cubicBezTo>
                  <a:cubicBezTo>
                    <a:pt x="2825" y="593"/>
                    <a:pt x="2825" y="593"/>
                    <a:pt x="2825" y="593"/>
                  </a:cubicBezTo>
                  <a:cubicBezTo>
                    <a:pt x="2824" y="590"/>
                    <a:pt x="2824" y="590"/>
                    <a:pt x="2824" y="590"/>
                  </a:cubicBezTo>
                  <a:cubicBezTo>
                    <a:pt x="2824" y="593"/>
                    <a:pt x="2824" y="593"/>
                    <a:pt x="2824" y="593"/>
                  </a:cubicBezTo>
                  <a:cubicBezTo>
                    <a:pt x="2824" y="593"/>
                    <a:pt x="2825" y="593"/>
                    <a:pt x="2825" y="593"/>
                  </a:cubicBezTo>
                  <a:cubicBezTo>
                    <a:pt x="2824" y="590"/>
                    <a:pt x="2824" y="590"/>
                    <a:pt x="2824" y="590"/>
                  </a:cubicBezTo>
                  <a:cubicBezTo>
                    <a:pt x="2824" y="593"/>
                    <a:pt x="2824" y="593"/>
                    <a:pt x="2824" y="593"/>
                  </a:cubicBezTo>
                  <a:cubicBezTo>
                    <a:pt x="2824" y="592"/>
                    <a:pt x="2824" y="592"/>
                    <a:pt x="2824" y="592"/>
                  </a:cubicBezTo>
                  <a:cubicBezTo>
                    <a:pt x="2824" y="593"/>
                    <a:pt x="2824" y="593"/>
                    <a:pt x="2824" y="593"/>
                  </a:cubicBezTo>
                  <a:cubicBezTo>
                    <a:pt x="2824" y="593"/>
                    <a:pt x="2824" y="593"/>
                    <a:pt x="2824" y="593"/>
                  </a:cubicBezTo>
                  <a:cubicBezTo>
                    <a:pt x="2824" y="592"/>
                    <a:pt x="2824" y="592"/>
                    <a:pt x="2824" y="592"/>
                  </a:cubicBezTo>
                  <a:cubicBezTo>
                    <a:pt x="2824" y="593"/>
                    <a:pt x="2824" y="593"/>
                    <a:pt x="2824" y="593"/>
                  </a:cubicBezTo>
                  <a:cubicBezTo>
                    <a:pt x="2824" y="593"/>
                    <a:pt x="2824" y="593"/>
                    <a:pt x="2824" y="593"/>
                  </a:cubicBezTo>
                  <a:cubicBezTo>
                    <a:pt x="2824" y="593"/>
                    <a:pt x="2825" y="593"/>
                    <a:pt x="2827" y="594"/>
                  </a:cubicBezTo>
                  <a:cubicBezTo>
                    <a:pt x="2831" y="596"/>
                    <a:pt x="2840" y="600"/>
                    <a:pt x="2852" y="607"/>
                  </a:cubicBezTo>
                  <a:cubicBezTo>
                    <a:pt x="2893" y="630"/>
                    <a:pt x="2971" y="679"/>
                    <a:pt x="3039" y="721"/>
                  </a:cubicBezTo>
                  <a:cubicBezTo>
                    <a:pt x="3073" y="742"/>
                    <a:pt x="3105" y="762"/>
                    <a:pt x="3130" y="776"/>
                  </a:cubicBezTo>
                  <a:cubicBezTo>
                    <a:pt x="3142" y="783"/>
                    <a:pt x="3152" y="789"/>
                    <a:pt x="3160" y="793"/>
                  </a:cubicBezTo>
                  <a:cubicBezTo>
                    <a:pt x="3164" y="795"/>
                    <a:pt x="3167" y="797"/>
                    <a:pt x="3169" y="798"/>
                  </a:cubicBezTo>
                  <a:cubicBezTo>
                    <a:pt x="3171" y="799"/>
                    <a:pt x="3172" y="799"/>
                    <a:pt x="3173" y="800"/>
                  </a:cubicBezTo>
                  <a:cubicBezTo>
                    <a:pt x="3174" y="800"/>
                    <a:pt x="3175" y="800"/>
                    <a:pt x="3176" y="800"/>
                  </a:cubicBezTo>
                  <a:cubicBezTo>
                    <a:pt x="3176" y="800"/>
                    <a:pt x="3177" y="800"/>
                    <a:pt x="3178" y="800"/>
                  </a:cubicBezTo>
                  <a:cubicBezTo>
                    <a:pt x="3178" y="800"/>
                    <a:pt x="3179" y="799"/>
                    <a:pt x="3180" y="798"/>
                  </a:cubicBezTo>
                  <a:cubicBezTo>
                    <a:pt x="3181" y="797"/>
                    <a:pt x="3181" y="796"/>
                    <a:pt x="3181" y="795"/>
                  </a:cubicBezTo>
                  <a:cubicBezTo>
                    <a:pt x="3180" y="794"/>
                    <a:pt x="3180" y="793"/>
                    <a:pt x="3179" y="793"/>
                  </a:cubicBezTo>
                  <a:cubicBezTo>
                    <a:pt x="2839" y="580"/>
                    <a:pt x="2839" y="580"/>
                    <a:pt x="2839" y="580"/>
                  </a:cubicBezTo>
                  <a:cubicBezTo>
                    <a:pt x="2837" y="584"/>
                    <a:pt x="2837" y="584"/>
                    <a:pt x="2837" y="584"/>
                  </a:cubicBezTo>
                  <a:cubicBezTo>
                    <a:pt x="2835" y="587"/>
                    <a:pt x="2835" y="587"/>
                    <a:pt x="2835" y="587"/>
                  </a:cubicBezTo>
                  <a:cubicBezTo>
                    <a:pt x="2835" y="587"/>
                    <a:pt x="2919" y="638"/>
                    <a:pt x="3005" y="689"/>
                  </a:cubicBezTo>
                  <a:cubicBezTo>
                    <a:pt x="3048" y="715"/>
                    <a:pt x="3091" y="740"/>
                    <a:pt x="3125" y="760"/>
                  </a:cubicBezTo>
                  <a:cubicBezTo>
                    <a:pt x="3141" y="769"/>
                    <a:pt x="3156" y="777"/>
                    <a:pt x="3166" y="783"/>
                  </a:cubicBezTo>
                  <a:cubicBezTo>
                    <a:pt x="3171" y="786"/>
                    <a:pt x="3176" y="788"/>
                    <a:pt x="3179" y="789"/>
                  </a:cubicBezTo>
                  <a:cubicBezTo>
                    <a:pt x="3181" y="790"/>
                    <a:pt x="3182" y="791"/>
                    <a:pt x="3183" y="791"/>
                  </a:cubicBezTo>
                  <a:cubicBezTo>
                    <a:pt x="3184" y="792"/>
                    <a:pt x="3184" y="792"/>
                    <a:pt x="3185" y="792"/>
                  </a:cubicBezTo>
                  <a:cubicBezTo>
                    <a:pt x="3185" y="792"/>
                    <a:pt x="3186" y="792"/>
                    <a:pt x="3187" y="792"/>
                  </a:cubicBezTo>
                  <a:cubicBezTo>
                    <a:pt x="3187" y="792"/>
                    <a:pt x="3188" y="792"/>
                    <a:pt x="3188" y="792"/>
                  </a:cubicBezTo>
                  <a:cubicBezTo>
                    <a:pt x="3189" y="792"/>
                    <a:pt x="3190" y="791"/>
                    <a:pt x="3190" y="790"/>
                  </a:cubicBezTo>
                  <a:cubicBezTo>
                    <a:pt x="3191" y="790"/>
                    <a:pt x="3191" y="790"/>
                    <a:pt x="3191" y="790"/>
                  </a:cubicBezTo>
                  <a:cubicBezTo>
                    <a:pt x="3191" y="789"/>
                    <a:pt x="3191" y="789"/>
                    <a:pt x="3191" y="788"/>
                  </a:cubicBezTo>
                  <a:cubicBezTo>
                    <a:pt x="3191" y="787"/>
                    <a:pt x="3191" y="787"/>
                    <a:pt x="3191" y="786"/>
                  </a:cubicBezTo>
                  <a:cubicBezTo>
                    <a:pt x="3190" y="785"/>
                    <a:pt x="3190" y="785"/>
                    <a:pt x="3190" y="785"/>
                  </a:cubicBezTo>
                  <a:cubicBezTo>
                    <a:pt x="3190" y="785"/>
                    <a:pt x="3189" y="784"/>
                    <a:pt x="3189" y="784"/>
                  </a:cubicBezTo>
                  <a:cubicBezTo>
                    <a:pt x="3188" y="783"/>
                    <a:pt x="3185" y="781"/>
                    <a:pt x="3182" y="779"/>
                  </a:cubicBezTo>
                  <a:cubicBezTo>
                    <a:pt x="3170" y="771"/>
                    <a:pt x="3143" y="754"/>
                    <a:pt x="3109" y="733"/>
                  </a:cubicBezTo>
                  <a:cubicBezTo>
                    <a:pt x="3010" y="671"/>
                    <a:pt x="2852" y="574"/>
                    <a:pt x="2852" y="574"/>
                  </a:cubicBezTo>
                  <a:cubicBezTo>
                    <a:pt x="2850" y="577"/>
                    <a:pt x="2850" y="577"/>
                    <a:pt x="2850" y="577"/>
                  </a:cubicBezTo>
                  <a:cubicBezTo>
                    <a:pt x="2848" y="581"/>
                    <a:pt x="2848" y="581"/>
                    <a:pt x="2848" y="581"/>
                  </a:cubicBezTo>
                  <a:cubicBezTo>
                    <a:pt x="3200" y="783"/>
                    <a:pt x="3200" y="783"/>
                    <a:pt x="3200" y="783"/>
                  </a:cubicBezTo>
                  <a:cubicBezTo>
                    <a:pt x="3202" y="784"/>
                    <a:pt x="3204" y="784"/>
                    <a:pt x="3205" y="782"/>
                  </a:cubicBezTo>
                  <a:cubicBezTo>
                    <a:pt x="3206" y="781"/>
                    <a:pt x="3206" y="780"/>
                    <a:pt x="3206" y="780"/>
                  </a:cubicBezTo>
                  <a:cubicBezTo>
                    <a:pt x="3206" y="779"/>
                    <a:pt x="3206" y="778"/>
                    <a:pt x="3205" y="778"/>
                  </a:cubicBezTo>
                  <a:cubicBezTo>
                    <a:pt x="3205" y="777"/>
                    <a:pt x="3205" y="776"/>
                    <a:pt x="3204" y="776"/>
                  </a:cubicBezTo>
                  <a:cubicBezTo>
                    <a:pt x="3203" y="775"/>
                    <a:pt x="3203" y="775"/>
                    <a:pt x="3201" y="774"/>
                  </a:cubicBezTo>
                  <a:cubicBezTo>
                    <a:pt x="3197" y="770"/>
                    <a:pt x="3189" y="765"/>
                    <a:pt x="3177" y="757"/>
                  </a:cubicBezTo>
                  <a:cubicBezTo>
                    <a:pt x="3137" y="732"/>
                    <a:pt x="3059" y="686"/>
                    <a:pt x="2991" y="645"/>
                  </a:cubicBezTo>
                  <a:cubicBezTo>
                    <a:pt x="2957" y="625"/>
                    <a:pt x="2925" y="606"/>
                    <a:pt x="2902" y="591"/>
                  </a:cubicBezTo>
                  <a:cubicBezTo>
                    <a:pt x="2890" y="584"/>
                    <a:pt x="2881" y="578"/>
                    <a:pt x="2875" y="573"/>
                  </a:cubicBezTo>
                  <a:cubicBezTo>
                    <a:pt x="2871" y="571"/>
                    <a:pt x="2869" y="569"/>
                    <a:pt x="2867" y="568"/>
                  </a:cubicBezTo>
                  <a:cubicBezTo>
                    <a:pt x="2867" y="567"/>
                    <a:pt x="2866" y="567"/>
                    <a:pt x="2866" y="566"/>
                  </a:cubicBezTo>
                  <a:cubicBezTo>
                    <a:pt x="2866" y="566"/>
                    <a:pt x="2866" y="566"/>
                    <a:pt x="2866" y="566"/>
                  </a:cubicBezTo>
                  <a:cubicBezTo>
                    <a:pt x="2865" y="566"/>
                    <a:pt x="2865" y="566"/>
                    <a:pt x="2865" y="566"/>
                  </a:cubicBezTo>
                  <a:cubicBezTo>
                    <a:pt x="2866" y="566"/>
                    <a:pt x="2866" y="566"/>
                    <a:pt x="2866" y="566"/>
                  </a:cubicBezTo>
                  <a:cubicBezTo>
                    <a:pt x="2866" y="566"/>
                    <a:pt x="2866" y="566"/>
                    <a:pt x="2866" y="566"/>
                  </a:cubicBezTo>
                  <a:cubicBezTo>
                    <a:pt x="2865" y="566"/>
                    <a:pt x="2865" y="566"/>
                    <a:pt x="2865" y="566"/>
                  </a:cubicBezTo>
                  <a:cubicBezTo>
                    <a:pt x="2866" y="566"/>
                    <a:pt x="2866" y="566"/>
                    <a:pt x="2866" y="566"/>
                  </a:cubicBezTo>
                  <a:cubicBezTo>
                    <a:pt x="2863" y="568"/>
                    <a:pt x="2863" y="568"/>
                    <a:pt x="2863" y="568"/>
                  </a:cubicBezTo>
                  <a:cubicBezTo>
                    <a:pt x="2866" y="568"/>
                    <a:pt x="2866" y="568"/>
                    <a:pt x="2866" y="568"/>
                  </a:cubicBezTo>
                  <a:cubicBezTo>
                    <a:pt x="2866" y="567"/>
                    <a:pt x="2866" y="566"/>
                    <a:pt x="2866" y="566"/>
                  </a:cubicBezTo>
                  <a:cubicBezTo>
                    <a:pt x="2863" y="568"/>
                    <a:pt x="2863" y="568"/>
                    <a:pt x="2863" y="568"/>
                  </a:cubicBezTo>
                  <a:cubicBezTo>
                    <a:pt x="2866" y="568"/>
                    <a:pt x="2866" y="568"/>
                    <a:pt x="2866" y="568"/>
                  </a:cubicBezTo>
                  <a:cubicBezTo>
                    <a:pt x="2863" y="568"/>
                    <a:pt x="2863" y="568"/>
                    <a:pt x="2863" y="568"/>
                  </a:cubicBezTo>
                  <a:cubicBezTo>
                    <a:pt x="2866" y="570"/>
                    <a:pt x="2866" y="570"/>
                    <a:pt x="2866" y="570"/>
                  </a:cubicBezTo>
                  <a:cubicBezTo>
                    <a:pt x="2866" y="569"/>
                    <a:pt x="2866" y="568"/>
                    <a:pt x="2866" y="568"/>
                  </a:cubicBezTo>
                  <a:cubicBezTo>
                    <a:pt x="2863" y="568"/>
                    <a:pt x="2863" y="568"/>
                    <a:pt x="2863" y="568"/>
                  </a:cubicBezTo>
                  <a:cubicBezTo>
                    <a:pt x="2866" y="570"/>
                    <a:pt x="2866" y="570"/>
                    <a:pt x="2866" y="570"/>
                  </a:cubicBezTo>
                  <a:cubicBezTo>
                    <a:pt x="2866" y="570"/>
                    <a:pt x="2866" y="570"/>
                    <a:pt x="2866" y="570"/>
                  </a:cubicBezTo>
                  <a:cubicBezTo>
                    <a:pt x="2862" y="568"/>
                    <a:pt x="2862" y="568"/>
                    <a:pt x="2862" y="568"/>
                  </a:cubicBezTo>
                  <a:cubicBezTo>
                    <a:pt x="2864" y="571"/>
                    <a:pt x="2864" y="571"/>
                    <a:pt x="2864" y="571"/>
                  </a:cubicBezTo>
                  <a:cubicBezTo>
                    <a:pt x="2864" y="571"/>
                    <a:pt x="2865" y="571"/>
                    <a:pt x="2866" y="570"/>
                  </a:cubicBezTo>
                  <a:cubicBezTo>
                    <a:pt x="2862" y="568"/>
                    <a:pt x="2862" y="568"/>
                    <a:pt x="2862" y="568"/>
                  </a:cubicBezTo>
                  <a:cubicBezTo>
                    <a:pt x="2864" y="571"/>
                    <a:pt x="2864" y="571"/>
                    <a:pt x="2864" y="571"/>
                  </a:cubicBezTo>
                  <a:cubicBezTo>
                    <a:pt x="2862" y="568"/>
                    <a:pt x="2862" y="568"/>
                    <a:pt x="2862" y="568"/>
                  </a:cubicBezTo>
                  <a:cubicBezTo>
                    <a:pt x="2862" y="572"/>
                    <a:pt x="2862" y="572"/>
                    <a:pt x="2862" y="572"/>
                  </a:cubicBezTo>
                  <a:cubicBezTo>
                    <a:pt x="2863" y="572"/>
                    <a:pt x="2863" y="572"/>
                    <a:pt x="2864" y="571"/>
                  </a:cubicBezTo>
                  <a:cubicBezTo>
                    <a:pt x="2862" y="568"/>
                    <a:pt x="2862" y="568"/>
                    <a:pt x="2862" y="568"/>
                  </a:cubicBezTo>
                  <a:cubicBezTo>
                    <a:pt x="2862" y="572"/>
                    <a:pt x="2862" y="572"/>
                    <a:pt x="2862" y="572"/>
                  </a:cubicBezTo>
                  <a:cubicBezTo>
                    <a:pt x="2862" y="569"/>
                    <a:pt x="2862" y="569"/>
                    <a:pt x="2862" y="569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2"/>
                    <a:pt x="2862" y="572"/>
                  </a:cubicBezTo>
                  <a:cubicBezTo>
                    <a:pt x="2862" y="569"/>
                    <a:pt x="2862" y="569"/>
                    <a:pt x="2862" y="569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1"/>
                    <a:pt x="2862" y="571"/>
                  </a:cubicBezTo>
                  <a:cubicBezTo>
                    <a:pt x="2862" y="571"/>
                    <a:pt x="2862" y="572"/>
                    <a:pt x="2863" y="572"/>
                  </a:cubicBezTo>
                  <a:cubicBezTo>
                    <a:pt x="2867" y="574"/>
                    <a:pt x="2876" y="579"/>
                    <a:pt x="2888" y="585"/>
                  </a:cubicBezTo>
                  <a:cubicBezTo>
                    <a:pt x="2929" y="608"/>
                    <a:pt x="3010" y="654"/>
                    <a:pt x="3080" y="695"/>
                  </a:cubicBezTo>
                  <a:cubicBezTo>
                    <a:pt x="3116" y="715"/>
                    <a:pt x="3148" y="734"/>
                    <a:pt x="3172" y="748"/>
                  </a:cubicBezTo>
                  <a:cubicBezTo>
                    <a:pt x="3184" y="755"/>
                    <a:pt x="3194" y="760"/>
                    <a:pt x="3200" y="764"/>
                  </a:cubicBezTo>
                  <a:cubicBezTo>
                    <a:pt x="3207" y="768"/>
                    <a:pt x="3211" y="770"/>
                    <a:pt x="3211" y="771"/>
                  </a:cubicBezTo>
                  <a:cubicBezTo>
                    <a:pt x="3213" y="772"/>
                    <a:pt x="3215" y="771"/>
                    <a:pt x="3216" y="769"/>
                  </a:cubicBezTo>
                  <a:cubicBezTo>
                    <a:pt x="3217" y="768"/>
                    <a:pt x="3217" y="768"/>
                    <a:pt x="3217" y="767"/>
                  </a:cubicBezTo>
                  <a:cubicBezTo>
                    <a:pt x="3217" y="766"/>
                    <a:pt x="3216" y="765"/>
                    <a:pt x="3216" y="765"/>
                  </a:cubicBezTo>
                  <a:cubicBezTo>
                    <a:pt x="3216" y="764"/>
                    <a:pt x="3215" y="764"/>
                    <a:pt x="3215" y="763"/>
                  </a:cubicBezTo>
                  <a:cubicBezTo>
                    <a:pt x="3214" y="763"/>
                    <a:pt x="3213" y="762"/>
                    <a:pt x="3212" y="761"/>
                  </a:cubicBezTo>
                  <a:cubicBezTo>
                    <a:pt x="3208" y="758"/>
                    <a:pt x="3200" y="752"/>
                    <a:pt x="3188" y="745"/>
                  </a:cubicBezTo>
                  <a:cubicBezTo>
                    <a:pt x="3148" y="720"/>
                    <a:pt x="3069" y="674"/>
                    <a:pt x="3000" y="632"/>
                  </a:cubicBezTo>
                  <a:cubicBezTo>
                    <a:pt x="2966" y="612"/>
                    <a:pt x="2934" y="592"/>
                    <a:pt x="2911" y="577"/>
                  </a:cubicBezTo>
                  <a:cubicBezTo>
                    <a:pt x="2900" y="570"/>
                    <a:pt x="2890" y="564"/>
                    <a:pt x="2884" y="559"/>
                  </a:cubicBezTo>
                  <a:cubicBezTo>
                    <a:pt x="2880" y="557"/>
                    <a:pt x="2878" y="555"/>
                    <a:pt x="2876" y="554"/>
                  </a:cubicBezTo>
                  <a:cubicBezTo>
                    <a:pt x="2876" y="553"/>
                    <a:pt x="2875" y="553"/>
                    <a:pt x="2875" y="552"/>
                  </a:cubicBezTo>
                  <a:cubicBezTo>
                    <a:pt x="2875" y="552"/>
                    <a:pt x="2875" y="552"/>
                    <a:pt x="2875" y="552"/>
                  </a:cubicBezTo>
                  <a:cubicBezTo>
                    <a:pt x="2874" y="553"/>
                    <a:pt x="2874" y="553"/>
                    <a:pt x="2874" y="553"/>
                  </a:cubicBezTo>
                  <a:cubicBezTo>
                    <a:pt x="2875" y="552"/>
                    <a:pt x="2875" y="552"/>
                    <a:pt x="2875" y="552"/>
                  </a:cubicBezTo>
                  <a:cubicBezTo>
                    <a:pt x="2875" y="552"/>
                    <a:pt x="2875" y="552"/>
                    <a:pt x="2875" y="552"/>
                  </a:cubicBezTo>
                  <a:cubicBezTo>
                    <a:pt x="2874" y="553"/>
                    <a:pt x="2874" y="553"/>
                    <a:pt x="2874" y="553"/>
                  </a:cubicBezTo>
                  <a:cubicBezTo>
                    <a:pt x="2875" y="552"/>
                    <a:pt x="2875" y="552"/>
                    <a:pt x="2875" y="552"/>
                  </a:cubicBezTo>
                  <a:cubicBezTo>
                    <a:pt x="2872" y="554"/>
                    <a:pt x="2872" y="554"/>
                    <a:pt x="2872" y="554"/>
                  </a:cubicBezTo>
                  <a:cubicBezTo>
                    <a:pt x="2875" y="554"/>
                    <a:pt x="2875" y="554"/>
                    <a:pt x="2875" y="554"/>
                  </a:cubicBezTo>
                  <a:cubicBezTo>
                    <a:pt x="2875" y="553"/>
                    <a:pt x="2875" y="552"/>
                    <a:pt x="2875" y="552"/>
                  </a:cubicBezTo>
                  <a:cubicBezTo>
                    <a:pt x="2872" y="554"/>
                    <a:pt x="2872" y="554"/>
                    <a:pt x="2872" y="554"/>
                  </a:cubicBezTo>
                  <a:cubicBezTo>
                    <a:pt x="2875" y="554"/>
                    <a:pt x="2875" y="554"/>
                    <a:pt x="2875" y="554"/>
                  </a:cubicBezTo>
                  <a:cubicBezTo>
                    <a:pt x="2872" y="554"/>
                    <a:pt x="2872" y="554"/>
                    <a:pt x="2872" y="554"/>
                  </a:cubicBezTo>
                  <a:cubicBezTo>
                    <a:pt x="2875" y="556"/>
                    <a:pt x="2875" y="556"/>
                    <a:pt x="2875" y="556"/>
                  </a:cubicBezTo>
                  <a:cubicBezTo>
                    <a:pt x="2875" y="555"/>
                    <a:pt x="2875" y="554"/>
                    <a:pt x="2875" y="554"/>
                  </a:cubicBezTo>
                  <a:cubicBezTo>
                    <a:pt x="2872" y="554"/>
                    <a:pt x="2872" y="554"/>
                    <a:pt x="2872" y="554"/>
                  </a:cubicBezTo>
                  <a:cubicBezTo>
                    <a:pt x="2875" y="556"/>
                    <a:pt x="2875" y="556"/>
                    <a:pt x="2875" y="556"/>
                  </a:cubicBezTo>
                  <a:cubicBezTo>
                    <a:pt x="2875" y="556"/>
                    <a:pt x="2875" y="556"/>
                    <a:pt x="2875" y="556"/>
                  </a:cubicBezTo>
                  <a:cubicBezTo>
                    <a:pt x="2872" y="554"/>
                    <a:pt x="2872" y="554"/>
                    <a:pt x="2872" y="554"/>
                  </a:cubicBezTo>
                  <a:cubicBezTo>
                    <a:pt x="2873" y="557"/>
                    <a:pt x="2873" y="557"/>
                    <a:pt x="2873" y="557"/>
                  </a:cubicBezTo>
                  <a:cubicBezTo>
                    <a:pt x="2873" y="557"/>
                    <a:pt x="2874" y="557"/>
                    <a:pt x="2875" y="556"/>
                  </a:cubicBezTo>
                  <a:cubicBezTo>
                    <a:pt x="2872" y="554"/>
                    <a:pt x="2872" y="554"/>
                    <a:pt x="2872" y="554"/>
                  </a:cubicBezTo>
                  <a:cubicBezTo>
                    <a:pt x="2873" y="557"/>
                    <a:pt x="2873" y="557"/>
                    <a:pt x="2873" y="557"/>
                  </a:cubicBezTo>
                  <a:cubicBezTo>
                    <a:pt x="2872" y="555"/>
                    <a:pt x="2872" y="555"/>
                    <a:pt x="2872" y="555"/>
                  </a:cubicBezTo>
                  <a:cubicBezTo>
                    <a:pt x="2872" y="557"/>
                    <a:pt x="2872" y="557"/>
                    <a:pt x="2872" y="557"/>
                  </a:cubicBezTo>
                  <a:cubicBezTo>
                    <a:pt x="2872" y="557"/>
                    <a:pt x="2872" y="557"/>
                    <a:pt x="2873" y="557"/>
                  </a:cubicBezTo>
                  <a:cubicBezTo>
                    <a:pt x="2872" y="555"/>
                    <a:pt x="2872" y="555"/>
                    <a:pt x="2872" y="555"/>
                  </a:cubicBezTo>
                  <a:cubicBezTo>
                    <a:pt x="2872" y="557"/>
                    <a:pt x="2872" y="557"/>
                    <a:pt x="2872" y="557"/>
                  </a:cubicBezTo>
                  <a:cubicBezTo>
                    <a:pt x="2872" y="556"/>
                    <a:pt x="2872" y="556"/>
                    <a:pt x="2872" y="556"/>
                  </a:cubicBezTo>
                  <a:cubicBezTo>
                    <a:pt x="2872" y="557"/>
                    <a:pt x="2872" y="557"/>
                    <a:pt x="2872" y="557"/>
                  </a:cubicBezTo>
                  <a:cubicBezTo>
                    <a:pt x="2872" y="557"/>
                    <a:pt x="2872" y="557"/>
                    <a:pt x="2872" y="557"/>
                  </a:cubicBezTo>
                  <a:cubicBezTo>
                    <a:pt x="2872" y="556"/>
                    <a:pt x="2872" y="556"/>
                    <a:pt x="2872" y="556"/>
                  </a:cubicBezTo>
                  <a:cubicBezTo>
                    <a:pt x="2872" y="557"/>
                    <a:pt x="2872" y="557"/>
                    <a:pt x="2872" y="557"/>
                  </a:cubicBezTo>
                  <a:cubicBezTo>
                    <a:pt x="2872" y="557"/>
                    <a:pt x="2872" y="557"/>
                    <a:pt x="2872" y="557"/>
                  </a:cubicBezTo>
                  <a:cubicBezTo>
                    <a:pt x="2872" y="557"/>
                    <a:pt x="2873" y="558"/>
                    <a:pt x="2874" y="558"/>
                  </a:cubicBezTo>
                  <a:cubicBezTo>
                    <a:pt x="2879" y="560"/>
                    <a:pt x="2888" y="564"/>
                    <a:pt x="2900" y="571"/>
                  </a:cubicBezTo>
                  <a:cubicBezTo>
                    <a:pt x="2943" y="594"/>
                    <a:pt x="3025" y="642"/>
                    <a:pt x="3095" y="684"/>
                  </a:cubicBezTo>
                  <a:cubicBezTo>
                    <a:pt x="3131" y="705"/>
                    <a:pt x="3163" y="725"/>
                    <a:pt x="3187" y="739"/>
                  </a:cubicBezTo>
                  <a:cubicBezTo>
                    <a:pt x="3199" y="746"/>
                    <a:pt x="3209" y="752"/>
                    <a:pt x="3215" y="756"/>
                  </a:cubicBezTo>
                  <a:cubicBezTo>
                    <a:pt x="3222" y="760"/>
                    <a:pt x="3226" y="762"/>
                    <a:pt x="3226" y="762"/>
                  </a:cubicBezTo>
                  <a:cubicBezTo>
                    <a:pt x="3228" y="764"/>
                    <a:pt x="3230" y="763"/>
                    <a:pt x="3231" y="761"/>
                  </a:cubicBezTo>
                  <a:cubicBezTo>
                    <a:pt x="3232" y="759"/>
                    <a:pt x="3232" y="757"/>
                    <a:pt x="3230" y="756"/>
                  </a:cubicBezTo>
                  <a:cubicBezTo>
                    <a:pt x="2889" y="543"/>
                    <a:pt x="2889" y="543"/>
                    <a:pt x="2889" y="543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90" y="548"/>
                    <a:pt x="2890" y="548"/>
                    <a:pt x="2890" y="548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88" y="550"/>
                    <a:pt x="2888" y="550"/>
                    <a:pt x="2888" y="550"/>
                  </a:cubicBezTo>
                  <a:cubicBezTo>
                    <a:pt x="2889" y="549"/>
                    <a:pt x="2890" y="549"/>
                    <a:pt x="2890" y="548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88" y="550"/>
                    <a:pt x="2888" y="550"/>
                    <a:pt x="2888" y="550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87" y="550"/>
                    <a:pt x="2887" y="550"/>
                    <a:pt x="2887" y="550"/>
                  </a:cubicBezTo>
                  <a:cubicBezTo>
                    <a:pt x="2887" y="550"/>
                    <a:pt x="2888" y="550"/>
                    <a:pt x="2888" y="550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87" y="550"/>
                    <a:pt x="2887" y="550"/>
                    <a:pt x="2887" y="550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86" y="550"/>
                    <a:pt x="2886" y="550"/>
                    <a:pt x="2886" y="550"/>
                  </a:cubicBezTo>
                  <a:cubicBezTo>
                    <a:pt x="2886" y="550"/>
                    <a:pt x="2886" y="550"/>
                    <a:pt x="2887" y="550"/>
                  </a:cubicBezTo>
                  <a:cubicBezTo>
                    <a:pt x="2887" y="546"/>
                    <a:pt x="2887" y="546"/>
                    <a:pt x="2887" y="546"/>
                  </a:cubicBezTo>
                  <a:cubicBezTo>
                    <a:pt x="2886" y="550"/>
                    <a:pt x="2886" y="550"/>
                    <a:pt x="2886" y="550"/>
                  </a:cubicBezTo>
                  <a:cubicBezTo>
                    <a:pt x="2887" y="547"/>
                    <a:pt x="2887" y="547"/>
                    <a:pt x="2887" y="547"/>
                  </a:cubicBezTo>
                  <a:cubicBezTo>
                    <a:pt x="2886" y="550"/>
                    <a:pt x="2886" y="550"/>
                    <a:pt x="2886" y="550"/>
                  </a:cubicBezTo>
                  <a:cubicBezTo>
                    <a:pt x="2886" y="550"/>
                    <a:pt x="2886" y="550"/>
                    <a:pt x="2886" y="550"/>
                  </a:cubicBezTo>
                  <a:cubicBezTo>
                    <a:pt x="2887" y="547"/>
                    <a:pt x="2887" y="547"/>
                    <a:pt x="2887" y="547"/>
                  </a:cubicBezTo>
                  <a:cubicBezTo>
                    <a:pt x="2886" y="550"/>
                    <a:pt x="2886" y="550"/>
                    <a:pt x="2886" y="550"/>
                  </a:cubicBezTo>
                  <a:cubicBezTo>
                    <a:pt x="2886" y="550"/>
                    <a:pt x="2886" y="550"/>
                    <a:pt x="2887" y="550"/>
                  </a:cubicBezTo>
                  <a:cubicBezTo>
                    <a:pt x="2894" y="554"/>
                    <a:pt x="2920" y="569"/>
                    <a:pt x="2953" y="588"/>
                  </a:cubicBezTo>
                  <a:cubicBezTo>
                    <a:pt x="3004" y="617"/>
                    <a:pt x="3074" y="657"/>
                    <a:pt x="3131" y="690"/>
                  </a:cubicBezTo>
                  <a:cubicBezTo>
                    <a:pt x="3160" y="706"/>
                    <a:pt x="3185" y="721"/>
                    <a:pt x="3203" y="731"/>
                  </a:cubicBezTo>
                  <a:cubicBezTo>
                    <a:pt x="3212" y="737"/>
                    <a:pt x="3220" y="741"/>
                    <a:pt x="3225" y="744"/>
                  </a:cubicBezTo>
                  <a:cubicBezTo>
                    <a:pt x="3230" y="747"/>
                    <a:pt x="3233" y="748"/>
                    <a:pt x="3233" y="748"/>
                  </a:cubicBezTo>
                  <a:cubicBezTo>
                    <a:pt x="3234" y="749"/>
                    <a:pt x="3235" y="749"/>
                    <a:pt x="3237" y="748"/>
                  </a:cubicBezTo>
                  <a:cubicBezTo>
                    <a:pt x="3238" y="748"/>
                    <a:pt x="3239" y="746"/>
                    <a:pt x="3239" y="745"/>
                  </a:cubicBezTo>
                  <a:cubicBezTo>
                    <a:pt x="3239" y="744"/>
                    <a:pt x="3238" y="744"/>
                    <a:pt x="3238" y="743"/>
                  </a:cubicBezTo>
                  <a:cubicBezTo>
                    <a:pt x="3238" y="743"/>
                    <a:pt x="3238" y="742"/>
                    <a:pt x="3238" y="742"/>
                  </a:cubicBezTo>
                  <a:cubicBezTo>
                    <a:pt x="3237" y="742"/>
                    <a:pt x="3237" y="742"/>
                    <a:pt x="3237" y="742"/>
                  </a:cubicBezTo>
                  <a:cubicBezTo>
                    <a:pt x="3237" y="742"/>
                    <a:pt x="3237" y="742"/>
                    <a:pt x="3237" y="742"/>
                  </a:cubicBezTo>
                  <a:cubicBezTo>
                    <a:pt x="3236" y="741"/>
                    <a:pt x="3236" y="741"/>
                    <a:pt x="3235" y="740"/>
                  </a:cubicBezTo>
                  <a:cubicBezTo>
                    <a:pt x="3222" y="732"/>
                    <a:pt x="3138" y="681"/>
                    <a:pt x="3058" y="631"/>
                  </a:cubicBezTo>
                  <a:cubicBezTo>
                    <a:pt x="3018" y="606"/>
                    <a:pt x="2978" y="582"/>
                    <a:pt x="2949" y="563"/>
                  </a:cubicBezTo>
                  <a:cubicBezTo>
                    <a:pt x="2934" y="554"/>
                    <a:pt x="2922" y="546"/>
                    <a:pt x="2914" y="541"/>
                  </a:cubicBezTo>
                  <a:cubicBezTo>
                    <a:pt x="2910" y="538"/>
                    <a:pt x="2906" y="536"/>
                    <a:pt x="2904" y="534"/>
                  </a:cubicBezTo>
                  <a:cubicBezTo>
                    <a:pt x="2903" y="533"/>
                    <a:pt x="2902" y="533"/>
                    <a:pt x="2902" y="532"/>
                  </a:cubicBezTo>
                  <a:cubicBezTo>
                    <a:pt x="2901" y="532"/>
                    <a:pt x="2901" y="532"/>
                    <a:pt x="2901" y="532"/>
                  </a:cubicBezTo>
                  <a:cubicBezTo>
                    <a:pt x="2901" y="532"/>
                    <a:pt x="2901" y="532"/>
                    <a:pt x="2901" y="532"/>
                  </a:cubicBezTo>
                  <a:cubicBezTo>
                    <a:pt x="2900" y="534"/>
                    <a:pt x="2900" y="534"/>
                    <a:pt x="2900" y="534"/>
                  </a:cubicBezTo>
                  <a:cubicBezTo>
                    <a:pt x="2901" y="532"/>
                    <a:pt x="2901" y="532"/>
                    <a:pt x="2901" y="532"/>
                  </a:cubicBezTo>
                  <a:cubicBezTo>
                    <a:pt x="2901" y="532"/>
                    <a:pt x="2901" y="532"/>
                    <a:pt x="2901" y="532"/>
                  </a:cubicBezTo>
                  <a:cubicBezTo>
                    <a:pt x="2900" y="534"/>
                    <a:pt x="2900" y="534"/>
                    <a:pt x="2900" y="534"/>
                  </a:cubicBezTo>
                  <a:cubicBezTo>
                    <a:pt x="2901" y="532"/>
                    <a:pt x="2901" y="532"/>
                    <a:pt x="2901" y="532"/>
                  </a:cubicBezTo>
                  <a:cubicBezTo>
                    <a:pt x="2899" y="535"/>
                    <a:pt x="2899" y="535"/>
                    <a:pt x="2899" y="535"/>
                  </a:cubicBezTo>
                  <a:cubicBezTo>
                    <a:pt x="2902" y="533"/>
                    <a:pt x="2902" y="533"/>
                    <a:pt x="2902" y="533"/>
                  </a:cubicBezTo>
                  <a:cubicBezTo>
                    <a:pt x="2901" y="532"/>
                    <a:pt x="2901" y="532"/>
                    <a:pt x="2901" y="532"/>
                  </a:cubicBezTo>
                  <a:cubicBezTo>
                    <a:pt x="2899" y="535"/>
                    <a:pt x="2899" y="535"/>
                    <a:pt x="2899" y="535"/>
                  </a:cubicBezTo>
                  <a:cubicBezTo>
                    <a:pt x="2902" y="533"/>
                    <a:pt x="2902" y="533"/>
                    <a:pt x="2902" y="533"/>
                  </a:cubicBezTo>
                  <a:cubicBezTo>
                    <a:pt x="2898" y="535"/>
                    <a:pt x="2898" y="535"/>
                    <a:pt x="2898" y="535"/>
                  </a:cubicBezTo>
                  <a:cubicBezTo>
                    <a:pt x="2902" y="535"/>
                    <a:pt x="2902" y="535"/>
                    <a:pt x="2902" y="535"/>
                  </a:cubicBezTo>
                  <a:cubicBezTo>
                    <a:pt x="2902" y="534"/>
                    <a:pt x="2902" y="533"/>
                    <a:pt x="2902" y="533"/>
                  </a:cubicBezTo>
                  <a:cubicBezTo>
                    <a:pt x="2898" y="535"/>
                    <a:pt x="2898" y="535"/>
                    <a:pt x="2898" y="535"/>
                  </a:cubicBezTo>
                  <a:cubicBezTo>
                    <a:pt x="2902" y="535"/>
                    <a:pt x="2902" y="535"/>
                    <a:pt x="2902" y="535"/>
                  </a:cubicBezTo>
                  <a:cubicBezTo>
                    <a:pt x="2898" y="535"/>
                    <a:pt x="2898" y="535"/>
                    <a:pt x="2898" y="535"/>
                  </a:cubicBezTo>
                  <a:cubicBezTo>
                    <a:pt x="2901" y="537"/>
                    <a:pt x="2901" y="537"/>
                    <a:pt x="2901" y="537"/>
                  </a:cubicBezTo>
                  <a:cubicBezTo>
                    <a:pt x="2902" y="536"/>
                    <a:pt x="2902" y="535"/>
                    <a:pt x="2902" y="535"/>
                  </a:cubicBezTo>
                  <a:cubicBezTo>
                    <a:pt x="2898" y="535"/>
                    <a:pt x="2898" y="535"/>
                    <a:pt x="2898" y="535"/>
                  </a:cubicBezTo>
                  <a:cubicBezTo>
                    <a:pt x="2901" y="537"/>
                    <a:pt x="2901" y="537"/>
                    <a:pt x="2901" y="537"/>
                  </a:cubicBezTo>
                  <a:cubicBezTo>
                    <a:pt x="2898" y="535"/>
                    <a:pt x="2898" y="535"/>
                    <a:pt x="2898" y="535"/>
                  </a:cubicBezTo>
                  <a:cubicBezTo>
                    <a:pt x="2896" y="538"/>
                    <a:pt x="2896" y="538"/>
                    <a:pt x="2896" y="538"/>
                  </a:cubicBezTo>
                  <a:cubicBezTo>
                    <a:pt x="2896" y="538"/>
                    <a:pt x="2981" y="588"/>
                    <a:pt x="3066" y="638"/>
                  </a:cubicBezTo>
                  <a:cubicBezTo>
                    <a:pt x="3109" y="663"/>
                    <a:pt x="3152" y="688"/>
                    <a:pt x="3185" y="707"/>
                  </a:cubicBezTo>
                  <a:cubicBezTo>
                    <a:pt x="3202" y="716"/>
                    <a:pt x="3216" y="724"/>
                    <a:pt x="3226" y="729"/>
                  </a:cubicBezTo>
                  <a:cubicBezTo>
                    <a:pt x="3231" y="732"/>
                    <a:pt x="3235" y="734"/>
                    <a:pt x="3239" y="736"/>
                  </a:cubicBezTo>
                  <a:cubicBezTo>
                    <a:pt x="3240" y="737"/>
                    <a:pt x="3241" y="737"/>
                    <a:pt x="3243" y="738"/>
                  </a:cubicBezTo>
                  <a:cubicBezTo>
                    <a:pt x="3243" y="738"/>
                    <a:pt x="3244" y="738"/>
                    <a:pt x="3244" y="738"/>
                  </a:cubicBezTo>
                  <a:cubicBezTo>
                    <a:pt x="3245" y="738"/>
                    <a:pt x="3245" y="738"/>
                    <a:pt x="3246" y="738"/>
                  </a:cubicBezTo>
                  <a:cubicBezTo>
                    <a:pt x="3246" y="738"/>
                    <a:pt x="3247" y="738"/>
                    <a:pt x="3247" y="738"/>
                  </a:cubicBezTo>
                  <a:cubicBezTo>
                    <a:pt x="3248" y="738"/>
                    <a:pt x="3249" y="737"/>
                    <a:pt x="3250" y="737"/>
                  </a:cubicBezTo>
                  <a:cubicBezTo>
                    <a:pt x="3250" y="736"/>
                    <a:pt x="3250" y="736"/>
                    <a:pt x="3250" y="736"/>
                  </a:cubicBezTo>
                  <a:cubicBezTo>
                    <a:pt x="3250" y="736"/>
                    <a:pt x="3250" y="735"/>
                    <a:pt x="3250" y="734"/>
                  </a:cubicBezTo>
                  <a:cubicBezTo>
                    <a:pt x="3250" y="733"/>
                    <a:pt x="3250" y="732"/>
                    <a:pt x="3250" y="731"/>
                  </a:cubicBezTo>
                  <a:cubicBezTo>
                    <a:pt x="3249" y="730"/>
                    <a:pt x="3248" y="729"/>
                    <a:pt x="3247" y="728"/>
                  </a:cubicBezTo>
                  <a:cubicBezTo>
                    <a:pt x="3245" y="726"/>
                    <a:pt x="3242" y="724"/>
                    <a:pt x="3238" y="721"/>
                  </a:cubicBezTo>
                  <a:cubicBezTo>
                    <a:pt x="3224" y="710"/>
                    <a:pt x="3197" y="692"/>
                    <a:pt x="3164" y="672"/>
                  </a:cubicBezTo>
                  <a:cubicBezTo>
                    <a:pt x="3065" y="610"/>
                    <a:pt x="2916" y="523"/>
                    <a:pt x="2916" y="523"/>
                  </a:cubicBezTo>
                  <a:cubicBezTo>
                    <a:pt x="2914" y="522"/>
                    <a:pt x="2912" y="523"/>
                    <a:pt x="2911" y="525"/>
                  </a:cubicBezTo>
                  <a:cubicBezTo>
                    <a:pt x="2910" y="527"/>
                    <a:pt x="2910" y="529"/>
                    <a:pt x="2912" y="530"/>
                  </a:cubicBezTo>
                  <a:cubicBezTo>
                    <a:pt x="3258" y="732"/>
                    <a:pt x="3258" y="732"/>
                    <a:pt x="3258" y="732"/>
                  </a:cubicBezTo>
                  <a:cubicBezTo>
                    <a:pt x="3260" y="733"/>
                    <a:pt x="3263" y="733"/>
                    <a:pt x="3264" y="731"/>
                  </a:cubicBezTo>
                  <a:cubicBezTo>
                    <a:pt x="3265" y="729"/>
                    <a:pt x="3264" y="727"/>
                    <a:pt x="3262" y="725"/>
                  </a:cubicBezTo>
                  <a:cubicBezTo>
                    <a:pt x="3262" y="725"/>
                    <a:pt x="3257" y="722"/>
                    <a:pt x="3248" y="717"/>
                  </a:cubicBezTo>
                  <a:cubicBezTo>
                    <a:pt x="3216" y="698"/>
                    <a:pt x="3135" y="650"/>
                    <a:pt x="3063" y="606"/>
                  </a:cubicBezTo>
                  <a:cubicBezTo>
                    <a:pt x="3026" y="584"/>
                    <a:pt x="2992" y="563"/>
                    <a:pt x="2967" y="546"/>
                  </a:cubicBezTo>
                  <a:cubicBezTo>
                    <a:pt x="2954" y="538"/>
                    <a:pt x="2944" y="531"/>
                    <a:pt x="2937" y="526"/>
                  </a:cubicBezTo>
                  <a:cubicBezTo>
                    <a:pt x="2933" y="523"/>
                    <a:pt x="2931" y="521"/>
                    <a:pt x="2929" y="519"/>
                  </a:cubicBezTo>
                  <a:cubicBezTo>
                    <a:pt x="2928" y="519"/>
                    <a:pt x="2928" y="518"/>
                    <a:pt x="2927" y="518"/>
                  </a:cubicBezTo>
                  <a:cubicBezTo>
                    <a:pt x="2927" y="517"/>
                    <a:pt x="2927" y="517"/>
                    <a:pt x="2927" y="517"/>
                  </a:cubicBezTo>
                  <a:cubicBezTo>
                    <a:pt x="2927" y="517"/>
                    <a:pt x="2927" y="517"/>
                    <a:pt x="2927" y="517"/>
                  </a:cubicBezTo>
                  <a:cubicBezTo>
                    <a:pt x="2926" y="518"/>
                    <a:pt x="2926" y="518"/>
                    <a:pt x="2926" y="518"/>
                  </a:cubicBezTo>
                  <a:cubicBezTo>
                    <a:pt x="2927" y="518"/>
                    <a:pt x="2927" y="518"/>
                    <a:pt x="2927" y="518"/>
                  </a:cubicBezTo>
                  <a:cubicBezTo>
                    <a:pt x="2927" y="517"/>
                    <a:pt x="2927" y="517"/>
                    <a:pt x="2927" y="517"/>
                  </a:cubicBezTo>
                  <a:cubicBezTo>
                    <a:pt x="2926" y="518"/>
                    <a:pt x="2926" y="518"/>
                    <a:pt x="2926" y="518"/>
                  </a:cubicBezTo>
                  <a:cubicBezTo>
                    <a:pt x="2927" y="518"/>
                    <a:pt x="2927" y="518"/>
                    <a:pt x="2927" y="518"/>
                  </a:cubicBezTo>
                  <a:cubicBezTo>
                    <a:pt x="2925" y="519"/>
                    <a:pt x="2925" y="519"/>
                    <a:pt x="2925" y="519"/>
                  </a:cubicBezTo>
                  <a:cubicBezTo>
                    <a:pt x="2927" y="519"/>
                    <a:pt x="2927" y="519"/>
                    <a:pt x="2927" y="519"/>
                  </a:cubicBezTo>
                  <a:cubicBezTo>
                    <a:pt x="2927" y="518"/>
                    <a:pt x="2927" y="518"/>
                    <a:pt x="2927" y="518"/>
                  </a:cubicBezTo>
                  <a:cubicBezTo>
                    <a:pt x="2925" y="519"/>
                    <a:pt x="2925" y="519"/>
                    <a:pt x="2925" y="519"/>
                  </a:cubicBezTo>
                  <a:cubicBezTo>
                    <a:pt x="2927" y="519"/>
                    <a:pt x="2927" y="519"/>
                    <a:pt x="2927" y="519"/>
                  </a:cubicBezTo>
                  <a:cubicBezTo>
                    <a:pt x="2924" y="519"/>
                    <a:pt x="2924" y="519"/>
                    <a:pt x="2924" y="519"/>
                  </a:cubicBezTo>
                  <a:cubicBezTo>
                    <a:pt x="2927" y="520"/>
                    <a:pt x="2927" y="520"/>
                    <a:pt x="2927" y="520"/>
                  </a:cubicBezTo>
                  <a:cubicBezTo>
                    <a:pt x="2927" y="520"/>
                    <a:pt x="2927" y="519"/>
                    <a:pt x="2927" y="519"/>
                  </a:cubicBezTo>
                  <a:cubicBezTo>
                    <a:pt x="2924" y="519"/>
                    <a:pt x="2924" y="519"/>
                    <a:pt x="2924" y="519"/>
                  </a:cubicBezTo>
                  <a:cubicBezTo>
                    <a:pt x="2927" y="520"/>
                    <a:pt x="2927" y="520"/>
                    <a:pt x="2927" y="520"/>
                  </a:cubicBezTo>
                  <a:cubicBezTo>
                    <a:pt x="2923" y="518"/>
                    <a:pt x="2923" y="518"/>
                    <a:pt x="2923" y="518"/>
                  </a:cubicBezTo>
                  <a:cubicBezTo>
                    <a:pt x="2921" y="522"/>
                    <a:pt x="2921" y="522"/>
                    <a:pt x="2921" y="522"/>
                  </a:cubicBezTo>
                  <a:cubicBezTo>
                    <a:pt x="2921" y="522"/>
                    <a:pt x="3005" y="572"/>
                    <a:pt x="3090" y="623"/>
                  </a:cubicBezTo>
                  <a:cubicBezTo>
                    <a:pt x="3132" y="648"/>
                    <a:pt x="3175" y="673"/>
                    <a:pt x="3208" y="692"/>
                  </a:cubicBezTo>
                  <a:cubicBezTo>
                    <a:pt x="3225" y="701"/>
                    <a:pt x="3239" y="709"/>
                    <a:pt x="3249" y="715"/>
                  </a:cubicBezTo>
                  <a:cubicBezTo>
                    <a:pt x="3254" y="718"/>
                    <a:pt x="3259" y="720"/>
                    <a:pt x="3262" y="721"/>
                  </a:cubicBezTo>
                  <a:cubicBezTo>
                    <a:pt x="3264" y="722"/>
                    <a:pt x="3265" y="723"/>
                    <a:pt x="3266" y="723"/>
                  </a:cubicBezTo>
                  <a:cubicBezTo>
                    <a:pt x="3267" y="723"/>
                    <a:pt x="3267" y="724"/>
                    <a:pt x="3268" y="724"/>
                  </a:cubicBezTo>
                  <a:cubicBezTo>
                    <a:pt x="3268" y="724"/>
                    <a:pt x="3269" y="724"/>
                    <a:pt x="3270" y="724"/>
                  </a:cubicBezTo>
                  <a:cubicBezTo>
                    <a:pt x="3270" y="724"/>
                    <a:pt x="3271" y="724"/>
                    <a:pt x="3271" y="724"/>
                  </a:cubicBezTo>
                  <a:cubicBezTo>
                    <a:pt x="3272" y="724"/>
                    <a:pt x="3273" y="723"/>
                    <a:pt x="3274" y="722"/>
                  </a:cubicBezTo>
                  <a:cubicBezTo>
                    <a:pt x="3274" y="721"/>
                    <a:pt x="3274" y="720"/>
                    <a:pt x="3274" y="719"/>
                  </a:cubicBezTo>
                  <a:cubicBezTo>
                    <a:pt x="3274" y="718"/>
                    <a:pt x="3273" y="717"/>
                    <a:pt x="3272" y="717"/>
                  </a:cubicBezTo>
                  <a:cubicBezTo>
                    <a:pt x="2939" y="508"/>
                    <a:pt x="2939" y="508"/>
                    <a:pt x="2939" y="508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40" y="514"/>
                    <a:pt x="2940" y="514"/>
                    <a:pt x="2940" y="514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38" y="515"/>
                    <a:pt x="2938" y="515"/>
                    <a:pt x="2938" y="515"/>
                  </a:cubicBezTo>
                  <a:cubicBezTo>
                    <a:pt x="2939" y="515"/>
                    <a:pt x="2940" y="515"/>
                    <a:pt x="2940" y="514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38" y="515"/>
                    <a:pt x="2938" y="515"/>
                    <a:pt x="2938" y="515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37" y="516"/>
                    <a:pt x="2937" y="516"/>
                    <a:pt x="2937" y="516"/>
                  </a:cubicBezTo>
                  <a:cubicBezTo>
                    <a:pt x="2937" y="516"/>
                    <a:pt x="2937" y="516"/>
                    <a:pt x="2938" y="515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37" y="516"/>
                    <a:pt x="2937" y="516"/>
                    <a:pt x="2937" y="516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36" y="515"/>
                    <a:pt x="2936" y="515"/>
                    <a:pt x="2936" y="515"/>
                  </a:cubicBezTo>
                  <a:cubicBezTo>
                    <a:pt x="2936" y="515"/>
                    <a:pt x="2936" y="516"/>
                    <a:pt x="2937" y="516"/>
                  </a:cubicBezTo>
                  <a:cubicBezTo>
                    <a:pt x="2937" y="512"/>
                    <a:pt x="2937" y="512"/>
                    <a:pt x="2937" y="512"/>
                  </a:cubicBezTo>
                  <a:cubicBezTo>
                    <a:pt x="2936" y="515"/>
                    <a:pt x="2936" y="515"/>
                    <a:pt x="2936" y="515"/>
                  </a:cubicBezTo>
                  <a:cubicBezTo>
                    <a:pt x="2936" y="514"/>
                    <a:pt x="2936" y="514"/>
                    <a:pt x="2936" y="514"/>
                  </a:cubicBezTo>
                  <a:cubicBezTo>
                    <a:pt x="2936" y="515"/>
                    <a:pt x="2936" y="515"/>
                    <a:pt x="2936" y="515"/>
                  </a:cubicBezTo>
                  <a:cubicBezTo>
                    <a:pt x="2936" y="515"/>
                    <a:pt x="2936" y="515"/>
                    <a:pt x="2936" y="515"/>
                  </a:cubicBezTo>
                  <a:cubicBezTo>
                    <a:pt x="2936" y="514"/>
                    <a:pt x="2936" y="514"/>
                    <a:pt x="2936" y="514"/>
                  </a:cubicBezTo>
                  <a:cubicBezTo>
                    <a:pt x="2936" y="515"/>
                    <a:pt x="2936" y="515"/>
                    <a:pt x="2936" y="515"/>
                  </a:cubicBezTo>
                  <a:cubicBezTo>
                    <a:pt x="2936" y="515"/>
                    <a:pt x="2937" y="516"/>
                    <a:pt x="2938" y="516"/>
                  </a:cubicBezTo>
                  <a:cubicBezTo>
                    <a:pt x="2941" y="518"/>
                    <a:pt x="2949" y="522"/>
                    <a:pt x="2960" y="529"/>
                  </a:cubicBezTo>
                  <a:cubicBezTo>
                    <a:pt x="2999" y="551"/>
                    <a:pt x="3076" y="597"/>
                    <a:pt x="3144" y="637"/>
                  </a:cubicBezTo>
                  <a:cubicBezTo>
                    <a:pt x="3178" y="657"/>
                    <a:pt x="3210" y="675"/>
                    <a:pt x="3233" y="689"/>
                  </a:cubicBezTo>
                  <a:cubicBezTo>
                    <a:pt x="3245" y="696"/>
                    <a:pt x="3255" y="701"/>
                    <a:pt x="3263" y="705"/>
                  </a:cubicBezTo>
                  <a:cubicBezTo>
                    <a:pt x="3266" y="707"/>
                    <a:pt x="3269" y="709"/>
                    <a:pt x="3271" y="710"/>
                  </a:cubicBezTo>
                  <a:cubicBezTo>
                    <a:pt x="3272" y="710"/>
                    <a:pt x="3273" y="711"/>
                    <a:pt x="3274" y="711"/>
                  </a:cubicBezTo>
                  <a:cubicBezTo>
                    <a:pt x="3275" y="711"/>
                    <a:pt x="3275" y="711"/>
                    <a:pt x="3275" y="711"/>
                  </a:cubicBezTo>
                  <a:cubicBezTo>
                    <a:pt x="3276" y="711"/>
                    <a:pt x="3276" y="712"/>
                    <a:pt x="3277" y="712"/>
                  </a:cubicBezTo>
                  <a:cubicBezTo>
                    <a:pt x="3277" y="712"/>
                    <a:pt x="3278" y="712"/>
                    <a:pt x="3279" y="711"/>
                  </a:cubicBezTo>
                  <a:cubicBezTo>
                    <a:pt x="3279" y="711"/>
                    <a:pt x="3280" y="711"/>
                    <a:pt x="3281" y="710"/>
                  </a:cubicBezTo>
                  <a:cubicBezTo>
                    <a:pt x="3281" y="710"/>
                    <a:pt x="3281" y="710"/>
                    <a:pt x="3281" y="710"/>
                  </a:cubicBezTo>
                  <a:cubicBezTo>
                    <a:pt x="3281" y="709"/>
                    <a:pt x="3281" y="708"/>
                    <a:pt x="3281" y="707"/>
                  </a:cubicBezTo>
                  <a:cubicBezTo>
                    <a:pt x="3281" y="706"/>
                    <a:pt x="3281" y="706"/>
                    <a:pt x="3281" y="705"/>
                  </a:cubicBezTo>
                  <a:cubicBezTo>
                    <a:pt x="3280" y="705"/>
                    <a:pt x="3280" y="704"/>
                    <a:pt x="3280" y="704"/>
                  </a:cubicBezTo>
                  <a:cubicBezTo>
                    <a:pt x="3279" y="703"/>
                    <a:pt x="3278" y="702"/>
                    <a:pt x="3277" y="701"/>
                  </a:cubicBezTo>
                  <a:cubicBezTo>
                    <a:pt x="3273" y="698"/>
                    <a:pt x="3265" y="693"/>
                    <a:pt x="3254" y="686"/>
                  </a:cubicBezTo>
                  <a:cubicBezTo>
                    <a:pt x="3215" y="662"/>
                    <a:pt x="3140" y="618"/>
                    <a:pt x="3074" y="579"/>
                  </a:cubicBezTo>
                  <a:cubicBezTo>
                    <a:pt x="3041" y="560"/>
                    <a:pt x="3011" y="541"/>
                    <a:pt x="2988" y="527"/>
                  </a:cubicBezTo>
                  <a:cubicBezTo>
                    <a:pt x="2977" y="520"/>
                    <a:pt x="2968" y="514"/>
                    <a:pt x="2962" y="509"/>
                  </a:cubicBezTo>
                  <a:cubicBezTo>
                    <a:pt x="2959" y="507"/>
                    <a:pt x="2957" y="505"/>
                    <a:pt x="2955" y="504"/>
                  </a:cubicBezTo>
                  <a:cubicBezTo>
                    <a:pt x="2955" y="503"/>
                    <a:pt x="2954" y="503"/>
                    <a:pt x="2954" y="502"/>
                  </a:cubicBezTo>
                  <a:cubicBezTo>
                    <a:pt x="2954" y="502"/>
                    <a:pt x="2954" y="502"/>
                    <a:pt x="2954" y="502"/>
                  </a:cubicBezTo>
                  <a:cubicBezTo>
                    <a:pt x="2954" y="502"/>
                    <a:pt x="2954" y="502"/>
                    <a:pt x="2954" y="502"/>
                  </a:cubicBezTo>
                  <a:cubicBezTo>
                    <a:pt x="2952" y="503"/>
                    <a:pt x="2952" y="503"/>
                    <a:pt x="2952" y="503"/>
                  </a:cubicBezTo>
                  <a:cubicBezTo>
                    <a:pt x="2954" y="503"/>
                    <a:pt x="2954" y="503"/>
                    <a:pt x="2954" y="503"/>
                  </a:cubicBezTo>
                  <a:cubicBezTo>
                    <a:pt x="2954" y="503"/>
                    <a:pt x="2954" y="502"/>
                    <a:pt x="2954" y="502"/>
                  </a:cubicBezTo>
                  <a:cubicBezTo>
                    <a:pt x="2952" y="503"/>
                    <a:pt x="2952" y="503"/>
                    <a:pt x="2952" y="503"/>
                  </a:cubicBezTo>
                  <a:cubicBezTo>
                    <a:pt x="2954" y="503"/>
                    <a:pt x="2954" y="503"/>
                    <a:pt x="2954" y="503"/>
                  </a:cubicBezTo>
                  <a:cubicBezTo>
                    <a:pt x="2951" y="503"/>
                    <a:pt x="2951" y="503"/>
                    <a:pt x="2951" y="503"/>
                  </a:cubicBezTo>
                  <a:cubicBezTo>
                    <a:pt x="2953" y="505"/>
                    <a:pt x="2953" y="505"/>
                    <a:pt x="2953" y="505"/>
                  </a:cubicBezTo>
                  <a:cubicBezTo>
                    <a:pt x="2954" y="505"/>
                    <a:pt x="2954" y="504"/>
                    <a:pt x="2954" y="503"/>
                  </a:cubicBezTo>
                  <a:cubicBezTo>
                    <a:pt x="2951" y="503"/>
                    <a:pt x="2951" y="503"/>
                    <a:pt x="2951" y="503"/>
                  </a:cubicBezTo>
                  <a:cubicBezTo>
                    <a:pt x="2953" y="505"/>
                    <a:pt x="2953" y="505"/>
                    <a:pt x="2953" y="505"/>
                  </a:cubicBezTo>
                  <a:cubicBezTo>
                    <a:pt x="2950" y="503"/>
                    <a:pt x="2950" y="503"/>
                    <a:pt x="2950" y="503"/>
                  </a:cubicBezTo>
                  <a:cubicBezTo>
                    <a:pt x="2948" y="506"/>
                    <a:pt x="2948" y="506"/>
                    <a:pt x="2948" y="506"/>
                  </a:cubicBezTo>
                  <a:cubicBezTo>
                    <a:pt x="2948" y="506"/>
                    <a:pt x="3031" y="555"/>
                    <a:pt x="3115" y="603"/>
                  </a:cubicBezTo>
                  <a:cubicBezTo>
                    <a:pt x="3157" y="627"/>
                    <a:pt x="3200" y="651"/>
                    <a:pt x="3232" y="669"/>
                  </a:cubicBezTo>
                  <a:cubicBezTo>
                    <a:pt x="3248" y="678"/>
                    <a:pt x="3262" y="686"/>
                    <a:pt x="3272" y="691"/>
                  </a:cubicBezTo>
                  <a:cubicBezTo>
                    <a:pt x="3277" y="694"/>
                    <a:pt x="3281" y="696"/>
                    <a:pt x="3284" y="697"/>
                  </a:cubicBezTo>
                  <a:cubicBezTo>
                    <a:pt x="3285" y="698"/>
                    <a:pt x="3287" y="699"/>
                    <a:pt x="3288" y="699"/>
                  </a:cubicBezTo>
                  <a:cubicBezTo>
                    <a:pt x="3288" y="699"/>
                    <a:pt x="3289" y="700"/>
                    <a:pt x="3289" y="700"/>
                  </a:cubicBezTo>
                  <a:cubicBezTo>
                    <a:pt x="3290" y="700"/>
                    <a:pt x="3290" y="700"/>
                    <a:pt x="3291" y="700"/>
                  </a:cubicBezTo>
                  <a:cubicBezTo>
                    <a:pt x="3291" y="700"/>
                    <a:pt x="3292" y="700"/>
                    <a:pt x="3292" y="700"/>
                  </a:cubicBezTo>
                  <a:cubicBezTo>
                    <a:pt x="3293" y="700"/>
                    <a:pt x="3294" y="699"/>
                    <a:pt x="3294" y="698"/>
                  </a:cubicBezTo>
                  <a:cubicBezTo>
                    <a:pt x="3295" y="697"/>
                    <a:pt x="3295" y="696"/>
                    <a:pt x="3295" y="695"/>
                  </a:cubicBezTo>
                  <a:cubicBezTo>
                    <a:pt x="3295" y="694"/>
                    <a:pt x="3294" y="693"/>
                    <a:pt x="3293" y="693"/>
                  </a:cubicBezTo>
                  <a:cubicBezTo>
                    <a:pt x="3293" y="693"/>
                    <a:pt x="3288" y="689"/>
                    <a:pt x="3279" y="684"/>
                  </a:cubicBezTo>
                  <a:cubicBezTo>
                    <a:pt x="3248" y="665"/>
                    <a:pt x="3169" y="618"/>
                    <a:pt x="3098" y="574"/>
                  </a:cubicBezTo>
                  <a:cubicBezTo>
                    <a:pt x="3063" y="553"/>
                    <a:pt x="3029" y="532"/>
                    <a:pt x="3005" y="516"/>
                  </a:cubicBezTo>
                  <a:cubicBezTo>
                    <a:pt x="2992" y="508"/>
                    <a:pt x="2982" y="501"/>
                    <a:pt x="2975" y="496"/>
                  </a:cubicBezTo>
                  <a:cubicBezTo>
                    <a:pt x="2972" y="494"/>
                    <a:pt x="2969" y="492"/>
                    <a:pt x="2968" y="491"/>
                  </a:cubicBezTo>
                  <a:cubicBezTo>
                    <a:pt x="2967" y="490"/>
                    <a:pt x="2966" y="489"/>
                    <a:pt x="2966" y="489"/>
                  </a:cubicBezTo>
                  <a:cubicBezTo>
                    <a:pt x="2966" y="489"/>
                    <a:pt x="2966" y="489"/>
                    <a:pt x="2966" y="489"/>
                  </a:cubicBezTo>
                  <a:cubicBezTo>
                    <a:pt x="2966" y="489"/>
                    <a:pt x="2966" y="489"/>
                    <a:pt x="2966" y="489"/>
                  </a:cubicBezTo>
                  <a:cubicBezTo>
                    <a:pt x="2964" y="490"/>
                    <a:pt x="2964" y="490"/>
                    <a:pt x="2964" y="490"/>
                  </a:cubicBezTo>
                  <a:cubicBezTo>
                    <a:pt x="2966" y="489"/>
                    <a:pt x="2966" y="489"/>
                    <a:pt x="2966" y="489"/>
                  </a:cubicBezTo>
                  <a:cubicBezTo>
                    <a:pt x="2966" y="489"/>
                    <a:pt x="2966" y="489"/>
                    <a:pt x="2966" y="489"/>
                  </a:cubicBezTo>
                  <a:cubicBezTo>
                    <a:pt x="2964" y="490"/>
                    <a:pt x="2964" y="490"/>
                    <a:pt x="2964" y="490"/>
                  </a:cubicBezTo>
                  <a:cubicBezTo>
                    <a:pt x="2966" y="489"/>
                    <a:pt x="2966" y="489"/>
                    <a:pt x="2966" y="489"/>
                  </a:cubicBezTo>
                  <a:cubicBezTo>
                    <a:pt x="2963" y="491"/>
                    <a:pt x="2963" y="491"/>
                    <a:pt x="2963" y="491"/>
                  </a:cubicBezTo>
                  <a:cubicBezTo>
                    <a:pt x="2966" y="491"/>
                    <a:pt x="2966" y="491"/>
                    <a:pt x="2966" y="491"/>
                  </a:cubicBezTo>
                  <a:cubicBezTo>
                    <a:pt x="2966" y="490"/>
                    <a:pt x="2966" y="489"/>
                    <a:pt x="2966" y="489"/>
                  </a:cubicBezTo>
                  <a:cubicBezTo>
                    <a:pt x="2963" y="491"/>
                    <a:pt x="2963" y="491"/>
                    <a:pt x="2963" y="491"/>
                  </a:cubicBezTo>
                  <a:cubicBezTo>
                    <a:pt x="2966" y="491"/>
                    <a:pt x="2966" y="491"/>
                    <a:pt x="2966" y="491"/>
                  </a:cubicBezTo>
                  <a:cubicBezTo>
                    <a:pt x="2962" y="491"/>
                    <a:pt x="2962" y="491"/>
                    <a:pt x="2962" y="491"/>
                  </a:cubicBezTo>
                  <a:cubicBezTo>
                    <a:pt x="2966" y="493"/>
                    <a:pt x="2966" y="493"/>
                    <a:pt x="2966" y="493"/>
                  </a:cubicBezTo>
                  <a:cubicBezTo>
                    <a:pt x="2966" y="492"/>
                    <a:pt x="2966" y="491"/>
                    <a:pt x="2966" y="491"/>
                  </a:cubicBezTo>
                  <a:cubicBezTo>
                    <a:pt x="2962" y="491"/>
                    <a:pt x="2962" y="491"/>
                    <a:pt x="2962" y="491"/>
                  </a:cubicBezTo>
                  <a:cubicBezTo>
                    <a:pt x="2966" y="493"/>
                    <a:pt x="2966" y="493"/>
                    <a:pt x="2966" y="493"/>
                  </a:cubicBezTo>
                  <a:cubicBezTo>
                    <a:pt x="2962" y="490"/>
                    <a:pt x="2962" y="490"/>
                    <a:pt x="2962" y="490"/>
                  </a:cubicBezTo>
                  <a:cubicBezTo>
                    <a:pt x="2960" y="494"/>
                    <a:pt x="2960" y="494"/>
                    <a:pt x="2960" y="494"/>
                  </a:cubicBezTo>
                  <a:cubicBezTo>
                    <a:pt x="2960" y="494"/>
                    <a:pt x="3042" y="542"/>
                    <a:pt x="3125" y="591"/>
                  </a:cubicBezTo>
                  <a:cubicBezTo>
                    <a:pt x="3167" y="615"/>
                    <a:pt x="3208" y="640"/>
                    <a:pt x="3241" y="658"/>
                  </a:cubicBezTo>
                  <a:cubicBezTo>
                    <a:pt x="3257" y="667"/>
                    <a:pt x="3270" y="674"/>
                    <a:pt x="3280" y="680"/>
                  </a:cubicBezTo>
                  <a:cubicBezTo>
                    <a:pt x="3285" y="682"/>
                    <a:pt x="3289" y="685"/>
                    <a:pt x="3292" y="686"/>
                  </a:cubicBezTo>
                  <a:cubicBezTo>
                    <a:pt x="3294" y="687"/>
                    <a:pt x="3295" y="687"/>
                    <a:pt x="3296" y="688"/>
                  </a:cubicBezTo>
                  <a:cubicBezTo>
                    <a:pt x="3297" y="688"/>
                    <a:pt x="3297" y="688"/>
                    <a:pt x="3298" y="688"/>
                  </a:cubicBezTo>
                  <a:cubicBezTo>
                    <a:pt x="3298" y="688"/>
                    <a:pt x="3299" y="689"/>
                    <a:pt x="3300" y="689"/>
                  </a:cubicBezTo>
                  <a:cubicBezTo>
                    <a:pt x="3300" y="689"/>
                    <a:pt x="3300" y="689"/>
                    <a:pt x="3301" y="688"/>
                  </a:cubicBezTo>
                  <a:cubicBezTo>
                    <a:pt x="3302" y="688"/>
                    <a:pt x="3302" y="688"/>
                    <a:pt x="3303" y="687"/>
                  </a:cubicBezTo>
                  <a:cubicBezTo>
                    <a:pt x="3304" y="686"/>
                    <a:pt x="3304" y="685"/>
                    <a:pt x="3304" y="684"/>
                  </a:cubicBezTo>
                  <a:cubicBezTo>
                    <a:pt x="3303" y="683"/>
                    <a:pt x="3303" y="682"/>
                    <a:pt x="3302" y="681"/>
                  </a:cubicBezTo>
                  <a:cubicBezTo>
                    <a:pt x="3302" y="681"/>
                    <a:pt x="3297" y="678"/>
                    <a:pt x="3288" y="673"/>
                  </a:cubicBezTo>
                  <a:cubicBezTo>
                    <a:pt x="3257" y="655"/>
                    <a:pt x="3180" y="609"/>
                    <a:pt x="3111" y="567"/>
                  </a:cubicBezTo>
                  <a:cubicBezTo>
                    <a:pt x="3076" y="546"/>
                    <a:pt x="3044" y="526"/>
                    <a:pt x="3020" y="510"/>
                  </a:cubicBezTo>
                  <a:cubicBezTo>
                    <a:pt x="3008" y="502"/>
                    <a:pt x="2998" y="495"/>
                    <a:pt x="2991" y="490"/>
                  </a:cubicBezTo>
                  <a:cubicBezTo>
                    <a:pt x="2988" y="488"/>
                    <a:pt x="2985" y="486"/>
                    <a:pt x="2984" y="484"/>
                  </a:cubicBezTo>
                  <a:cubicBezTo>
                    <a:pt x="2983" y="484"/>
                    <a:pt x="2982" y="483"/>
                    <a:pt x="2982" y="483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0" y="484"/>
                    <a:pt x="2980" y="484"/>
                    <a:pt x="2980" y="484"/>
                  </a:cubicBezTo>
                  <a:cubicBezTo>
                    <a:pt x="2982" y="484"/>
                    <a:pt x="2982" y="484"/>
                    <a:pt x="2982" y="484"/>
                  </a:cubicBezTo>
                  <a:cubicBezTo>
                    <a:pt x="2982" y="483"/>
                    <a:pt x="2982" y="483"/>
                    <a:pt x="2982" y="483"/>
                  </a:cubicBezTo>
                  <a:cubicBezTo>
                    <a:pt x="2980" y="484"/>
                    <a:pt x="2980" y="484"/>
                    <a:pt x="2980" y="484"/>
                  </a:cubicBezTo>
                  <a:cubicBezTo>
                    <a:pt x="2982" y="484"/>
                    <a:pt x="2982" y="484"/>
                    <a:pt x="2982" y="484"/>
                  </a:cubicBezTo>
                  <a:cubicBezTo>
                    <a:pt x="2979" y="484"/>
                    <a:pt x="2979" y="484"/>
                    <a:pt x="2979" y="484"/>
                  </a:cubicBezTo>
                  <a:cubicBezTo>
                    <a:pt x="2982" y="486"/>
                    <a:pt x="2982" y="486"/>
                    <a:pt x="2982" y="486"/>
                  </a:cubicBezTo>
                  <a:cubicBezTo>
                    <a:pt x="2982" y="485"/>
                    <a:pt x="2982" y="484"/>
                    <a:pt x="2982" y="484"/>
                  </a:cubicBezTo>
                  <a:cubicBezTo>
                    <a:pt x="2979" y="484"/>
                    <a:pt x="2979" y="484"/>
                    <a:pt x="2979" y="484"/>
                  </a:cubicBezTo>
                  <a:cubicBezTo>
                    <a:pt x="2982" y="486"/>
                    <a:pt x="2982" y="486"/>
                    <a:pt x="2982" y="486"/>
                  </a:cubicBezTo>
                  <a:cubicBezTo>
                    <a:pt x="2982" y="486"/>
                    <a:pt x="2982" y="486"/>
                    <a:pt x="2982" y="486"/>
                  </a:cubicBezTo>
                  <a:cubicBezTo>
                    <a:pt x="2978" y="484"/>
                    <a:pt x="2978" y="484"/>
                    <a:pt x="2978" y="484"/>
                  </a:cubicBezTo>
                  <a:cubicBezTo>
                    <a:pt x="2980" y="487"/>
                    <a:pt x="2980" y="487"/>
                    <a:pt x="2980" y="487"/>
                  </a:cubicBezTo>
                  <a:cubicBezTo>
                    <a:pt x="2980" y="487"/>
                    <a:pt x="2981" y="487"/>
                    <a:pt x="2982" y="486"/>
                  </a:cubicBezTo>
                  <a:cubicBezTo>
                    <a:pt x="2978" y="484"/>
                    <a:pt x="2978" y="484"/>
                    <a:pt x="2978" y="484"/>
                  </a:cubicBezTo>
                  <a:cubicBezTo>
                    <a:pt x="2980" y="487"/>
                    <a:pt x="2980" y="487"/>
                    <a:pt x="2980" y="487"/>
                  </a:cubicBezTo>
                  <a:cubicBezTo>
                    <a:pt x="2979" y="484"/>
                    <a:pt x="2979" y="484"/>
                    <a:pt x="2979" y="484"/>
                  </a:cubicBezTo>
                  <a:cubicBezTo>
                    <a:pt x="2979" y="488"/>
                    <a:pt x="2979" y="488"/>
                    <a:pt x="2979" y="488"/>
                  </a:cubicBezTo>
                  <a:cubicBezTo>
                    <a:pt x="2979" y="488"/>
                    <a:pt x="2979" y="488"/>
                    <a:pt x="2980" y="487"/>
                  </a:cubicBezTo>
                  <a:cubicBezTo>
                    <a:pt x="2979" y="484"/>
                    <a:pt x="2979" y="484"/>
                    <a:pt x="2979" y="484"/>
                  </a:cubicBezTo>
                  <a:cubicBezTo>
                    <a:pt x="2979" y="488"/>
                    <a:pt x="2979" y="488"/>
                    <a:pt x="2979" y="488"/>
                  </a:cubicBezTo>
                  <a:cubicBezTo>
                    <a:pt x="2979" y="485"/>
                    <a:pt x="2979" y="485"/>
                    <a:pt x="2979" y="485"/>
                  </a:cubicBezTo>
                  <a:cubicBezTo>
                    <a:pt x="2978" y="488"/>
                    <a:pt x="2978" y="488"/>
                    <a:pt x="2978" y="488"/>
                  </a:cubicBezTo>
                  <a:cubicBezTo>
                    <a:pt x="2979" y="488"/>
                    <a:pt x="2979" y="488"/>
                    <a:pt x="2979" y="488"/>
                  </a:cubicBezTo>
                  <a:cubicBezTo>
                    <a:pt x="2979" y="485"/>
                    <a:pt x="2979" y="485"/>
                    <a:pt x="2979" y="485"/>
                  </a:cubicBezTo>
                  <a:cubicBezTo>
                    <a:pt x="2978" y="488"/>
                    <a:pt x="2978" y="488"/>
                    <a:pt x="2978" y="488"/>
                  </a:cubicBezTo>
                  <a:cubicBezTo>
                    <a:pt x="2978" y="487"/>
                    <a:pt x="2978" y="487"/>
                    <a:pt x="2978" y="487"/>
                  </a:cubicBezTo>
                  <a:cubicBezTo>
                    <a:pt x="2978" y="488"/>
                    <a:pt x="2978" y="488"/>
                    <a:pt x="2978" y="488"/>
                  </a:cubicBezTo>
                  <a:cubicBezTo>
                    <a:pt x="2978" y="488"/>
                    <a:pt x="2978" y="488"/>
                    <a:pt x="2978" y="488"/>
                  </a:cubicBezTo>
                  <a:cubicBezTo>
                    <a:pt x="2978" y="487"/>
                    <a:pt x="2978" y="487"/>
                    <a:pt x="2978" y="487"/>
                  </a:cubicBezTo>
                  <a:cubicBezTo>
                    <a:pt x="2978" y="488"/>
                    <a:pt x="2978" y="488"/>
                    <a:pt x="2978" y="488"/>
                  </a:cubicBezTo>
                  <a:cubicBezTo>
                    <a:pt x="2978" y="488"/>
                    <a:pt x="2979" y="488"/>
                    <a:pt x="2980" y="488"/>
                  </a:cubicBezTo>
                  <a:cubicBezTo>
                    <a:pt x="2984" y="490"/>
                    <a:pt x="2992" y="494"/>
                    <a:pt x="3003" y="501"/>
                  </a:cubicBezTo>
                  <a:cubicBezTo>
                    <a:pt x="3043" y="522"/>
                    <a:pt x="3120" y="568"/>
                    <a:pt x="3187" y="607"/>
                  </a:cubicBezTo>
                  <a:cubicBezTo>
                    <a:pt x="3221" y="627"/>
                    <a:pt x="3252" y="646"/>
                    <a:pt x="3275" y="659"/>
                  </a:cubicBezTo>
                  <a:cubicBezTo>
                    <a:pt x="3287" y="666"/>
                    <a:pt x="3296" y="671"/>
                    <a:pt x="3302" y="675"/>
                  </a:cubicBezTo>
                  <a:cubicBezTo>
                    <a:pt x="3306" y="677"/>
                    <a:pt x="3308" y="679"/>
                    <a:pt x="3310" y="680"/>
                  </a:cubicBezTo>
                  <a:cubicBezTo>
                    <a:pt x="3311" y="680"/>
                    <a:pt x="3312" y="681"/>
                    <a:pt x="3312" y="681"/>
                  </a:cubicBezTo>
                  <a:cubicBezTo>
                    <a:pt x="3313" y="681"/>
                    <a:pt x="3313" y="681"/>
                    <a:pt x="3313" y="681"/>
                  </a:cubicBezTo>
                  <a:cubicBezTo>
                    <a:pt x="3313" y="681"/>
                    <a:pt x="3313" y="681"/>
                    <a:pt x="3313" y="681"/>
                  </a:cubicBezTo>
                  <a:cubicBezTo>
                    <a:pt x="3313" y="682"/>
                    <a:pt x="3313" y="682"/>
                    <a:pt x="3313" y="682"/>
                  </a:cubicBezTo>
                  <a:cubicBezTo>
                    <a:pt x="3314" y="682"/>
                    <a:pt x="3314" y="682"/>
                    <a:pt x="3314" y="682"/>
                  </a:cubicBezTo>
                  <a:cubicBezTo>
                    <a:pt x="3314" y="682"/>
                    <a:pt x="3314" y="682"/>
                    <a:pt x="3315" y="682"/>
                  </a:cubicBezTo>
                  <a:cubicBezTo>
                    <a:pt x="3317" y="682"/>
                    <a:pt x="3318" y="681"/>
                    <a:pt x="3319" y="679"/>
                  </a:cubicBezTo>
                  <a:cubicBezTo>
                    <a:pt x="3319" y="677"/>
                    <a:pt x="3318" y="675"/>
                    <a:pt x="3317" y="674"/>
                  </a:cubicBezTo>
                  <a:cubicBezTo>
                    <a:pt x="2989" y="470"/>
                    <a:pt x="2989" y="470"/>
                    <a:pt x="2989" y="470"/>
                  </a:cubicBezTo>
                  <a:cubicBezTo>
                    <a:pt x="2987" y="473"/>
                    <a:pt x="2987" y="473"/>
                    <a:pt x="2987" y="473"/>
                  </a:cubicBezTo>
                  <a:cubicBezTo>
                    <a:pt x="2991" y="475"/>
                    <a:pt x="2991" y="475"/>
                    <a:pt x="2991" y="475"/>
                  </a:cubicBezTo>
                  <a:cubicBezTo>
                    <a:pt x="2987" y="473"/>
                    <a:pt x="2987" y="473"/>
                    <a:pt x="2987" y="473"/>
                  </a:cubicBezTo>
                  <a:cubicBezTo>
                    <a:pt x="2989" y="477"/>
                    <a:pt x="2989" y="477"/>
                    <a:pt x="2989" y="477"/>
                  </a:cubicBezTo>
                  <a:cubicBezTo>
                    <a:pt x="2989" y="477"/>
                    <a:pt x="2990" y="476"/>
                    <a:pt x="2991" y="475"/>
                  </a:cubicBezTo>
                  <a:cubicBezTo>
                    <a:pt x="2987" y="473"/>
                    <a:pt x="2987" y="473"/>
                    <a:pt x="2987" y="473"/>
                  </a:cubicBezTo>
                  <a:cubicBezTo>
                    <a:pt x="2989" y="477"/>
                    <a:pt x="2989" y="477"/>
                    <a:pt x="2989" y="477"/>
                  </a:cubicBezTo>
                  <a:cubicBezTo>
                    <a:pt x="2987" y="473"/>
                    <a:pt x="2987" y="473"/>
                    <a:pt x="2987" y="473"/>
                  </a:cubicBezTo>
                  <a:cubicBezTo>
                    <a:pt x="2987" y="477"/>
                    <a:pt x="2987" y="477"/>
                    <a:pt x="2987" y="477"/>
                  </a:cubicBezTo>
                  <a:cubicBezTo>
                    <a:pt x="2988" y="477"/>
                    <a:pt x="2988" y="477"/>
                    <a:pt x="2989" y="477"/>
                  </a:cubicBezTo>
                  <a:cubicBezTo>
                    <a:pt x="2987" y="473"/>
                    <a:pt x="2987" y="473"/>
                    <a:pt x="2987" y="473"/>
                  </a:cubicBezTo>
                  <a:cubicBezTo>
                    <a:pt x="2987" y="477"/>
                    <a:pt x="2987" y="477"/>
                    <a:pt x="2987" y="477"/>
                  </a:cubicBezTo>
                  <a:cubicBezTo>
                    <a:pt x="2987" y="474"/>
                    <a:pt x="2987" y="474"/>
                    <a:pt x="2987" y="474"/>
                  </a:cubicBezTo>
                  <a:cubicBezTo>
                    <a:pt x="2986" y="477"/>
                    <a:pt x="2986" y="477"/>
                    <a:pt x="2986" y="477"/>
                  </a:cubicBezTo>
                  <a:cubicBezTo>
                    <a:pt x="2986" y="477"/>
                    <a:pt x="2987" y="477"/>
                    <a:pt x="2987" y="477"/>
                  </a:cubicBezTo>
                  <a:cubicBezTo>
                    <a:pt x="2987" y="474"/>
                    <a:pt x="2987" y="474"/>
                    <a:pt x="2987" y="474"/>
                  </a:cubicBezTo>
                  <a:cubicBezTo>
                    <a:pt x="2986" y="477"/>
                    <a:pt x="2986" y="477"/>
                    <a:pt x="2986" y="477"/>
                  </a:cubicBezTo>
                  <a:cubicBezTo>
                    <a:pt x="2987" y="476"/>
                    <a:pt x="2987" y="476"/>
                    <a:pt x="2987" y="476"/>
                  </a:cubicBezTo>
                  <a:cubicBezTo>
                    <a:pt x="2986" y="477"/>
                    <a:pt x="2986" y="477"/>
                    <a:pt x="2986" y="477"/>
                  </a:cubicBezTo>
                  <a:cubicBezTo>
                    <a:pt x="2986" y="477"/>
                    <a:pt x="2986" y="477"/>
                    <a:pt x="2986" y="477"/>
                  </a:cubicBezTo>
                  <a:cubicBezTo>
                    <a:pt x="2987" y="476"/>
                    <a:pt x="2987" y="476"/>
                    <a:pt x="2987" y="476"/>
                  </a:cubicBezTo>
                  <a:cubicBezTo>
                    <a:pt x="2986" y="477"/>
                    <a:pt x="2986" y="477"/>
                    <a:pt x="2986" y="477"/>
                  </a:cubicBezTo>
                  <a:cubicBezTo>
                    <a:pt x="2986" y="477"/>
                    <a:pt x="2987" y="477"/>
                    <a:pt x="2988" y="478"/>
                  </a:cubicBezTo>
                  <a:cubicBezTo>
                    <a:pt x="2991" y="480"/>
                    <a:pt x="2999" y="484"/>
                    <a:pt x="3010" y="490"/>
                  </a:cubicBezTo>
                  <a:cubicBezTo>
                    <a:pt x="3049" y="512"/>
                    <a:pt x="3126" y="556"/>
                    <a:pt x="3193" y="595"/>
                  </a:cubicBezTo>
                  <a:cubicBezTo>
                    <a:pt x="3227" y="614"/>
                    <a:pt x="3259" y="633"/>
                    <a:pt x="3282" y="646"/>
                  </a:cubicBezTo>
                  <a:cubicBezTo>
                    <a:pt x="3294" y="652"/>
                    <a:pt x="3304" y="658"/>
                    <a:pt x="3311" y="662"/>
                  </a:cubicBezTo>
                  <a:cubicBezTo>
                    <a:pt x="3314" y="663"/>
                    <a:pt x="3317" y="665"/>
                    <a:pt x="3319" y="666"/>
                  </a:cubicBezTo>
                  <a:cubicBezTo>
                    <a:pt x="3320" y="666"/>
                    <a:pt x="3321" y="667"/>
                    <a:pt x="3321" y="667"/>
                  </a:cubicBezTo>
                  <a:cubicBezTo>
                    <a:pt x="3322" y="668"/>
                    <a:pt x="3322" y="668"/>
                    <a:pt x="3322" y="668"/>
                  </a:cubicBezTo>
                  <a:cubicBezTo>
                    <a:pt x="3323" y="668"/>
                    <a:pt x="3323" y="668"/>
                    <a:pt x="3323" y="668"/>
                  </a:cubicBezTo>
                  <a:cubicBezTo>
                    <a:pt x="3323" y="668"/>
                    <a:pt x="3324" y="668"/>
                    <a:pt x="3324" y="668"/>
                  </a:cubicBezTo>
                  <a:cubicBezTo>
                    <a:pt x="3324" y="668"/>
                    <a:pt x="3325" y="668"/>
                    <a:pt x="3326" y="668"/>
                  </a:cubicBezTo>
                  <a:cubicBezTo>
                    <a:pt x="3326" y="668"/>
                    <a:pt x="3327" y="667"/>
                    <a:pt x="3328" y="666"/>
                  </a:cubicBezTo>
                  <a:cubicBezTo>
                    <a:pt x="3328" y="666"/>
                    <a:pt x="3328" y="666"/>
                    <a:pt x="3328" y="666"/>
                  </a:cubicBezTo>
                  <a:cubicBezTo>
                    <a:pt x="3328" y="665"/>
                    <a:pt x="3328" y="664"/>
                    <a:pt x="3328" y="664"/>
                  </a:cubicBezTo>
                  <a:cubicBezTo>
                    <a:pt x="3328" y="663"/>
                    <a:pt x="3328" y="662"/>
                    <a:pt x="3328" y="662"/>
                  </a:cubicBezTo>
                  <a:cubicBezTo>
                    <a:pt x="3328" y="661"/>
                    <a:pt x="3327" y="661"/>
                    <a:pt x="3327" y="660"/>
                  </a:cubicBezTo>
                  <a:cubicBezTo>
                    <a:pt x="3326" y="659"/>
                    <a:pt x="3325" y="659"/>
                    <a:pt x="3324" y="658"/>
                  </a:cubicBezTo>
                  <a:cubicBezTo>
                    <a:pt x="3320" y="654"/>
                    <a:pt x="3312" y="649"/>
                    <a:pt x="3301" y="642"/>
                  </a:cubicBezTo>
                  <a:cubicBezTo>
                    <a:pt x="3263" y="617"/>
                    <a:pt x="3190" y="572"/>
                    <a:pt x="3125" y="533"/>
                  </a:cubicBezTo>
                  <a:cubicBezTo>
                    <a:pt x="3093" y="514"/>
                    <a:pt x="3063" y="496"/>
                    <a:pt x="3041" y="483"/>
                  </a:cubicBezTo>
                  <a:cubicBezTo>
                    <a:pt x="3030" y="476"/>
                    <a:pt x="3022" y="470"/>
                    <a:pt x="3015" y="467"/>
                  </a:cubicBezTo>
                  <a:cubicBezTo>
                    <a:pt x="3012" y="465"/>
                    <a:pt x="3010" y="463"/>
                    <a:pt x="3008" y="462"/>
                  </a:cubicBezTo>
                  <a:cubicBezTo>
                    <a:pt x="3008" y="462"/>
                    <a:pt x="3007" y="461"/>
                    <a:pt x="3007" y="461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5" y="462"/>
                    <a:pt x="3005" y="462"/>
                    <a:pt x="3005" y="462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5" y="462"/>
                    <a:pt x="3005" y="462"/>
                    <a:pt x="3005" y="462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4" y="463"/>
                    <a:pt x="3004" y="463"/>
                    <a:pt x="3004" y="463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4" y="463"/>
                    <a:pt x="3004" y="463"/>
                    <a:pt x="3004" y="463"/>
                  </a:cubicBezTo>
                  <a:cubicBezTo>
                    <a:pt x="3007" y="461"/>
                    <a:pt x="3007" y="461"/>
                    <a:pt x="3007" y="461"/>
                  </a:cubicBezTo>
                  <a:cubicBezTo>
                    <a:pt x="3004" y="464"/>
                    <a:pt x="3004" y="464"/>
                    <a:pt x="3004" y="464"/>
                  </a:cubicBezTo>
                  <a:cubicBezTo>
                    <a:pt x="3008" y="464"/>
                    <a:pt x="3008" y="464"/>
                    <a:pt x="3008" y="464"/>
                  </a:cubicBezTo>
                  <a:cubicBezTo>
                    <a:pt x="3008" y="462"/>
                    <a:pt x="3007" y="462"/>
                    <a:pt x="3007" y="461"/>
                  </a:cubicBezTo>
                  <a:cubicBezTo>
                    <a:pt x="3004" y="464"/>
                    <a:pt x="3004" y="464"/>
                    <a:pt x="3004" y="464"/>
                  </a:cubicBezTo>
                  <a:cubicBezTo>
                    <a:pt x="3008" y="464"/>
                    <a:pt x="3008" y="464"/>
                    <a:pt x="3008" y="464"/>
                  </a:cubicBezTo>
                  <a:cubicBezTo>
                    <a:pt x="3004" y="464"/>
                    <a:pt x="3004" y="464"/>
                    <a:pt x="3004" y="464"/>
                  </a:cubicBezTo>
                  <a:cubicBezTo>
                    <a:pt x="3007" y="466"/>
                    <a:pt x="3007" y="466"/>
                    <a:pt x="3007" y="466"/>
                  </a:cubicBezTo>
                  <a:cubicBezTo>
                    <a:pt x="3007" y="465"/>
                    <a:pt x="3008" y="464"/>
                    <a:pt x="3008" y="464"/>
                  </a:cubicBezTo>
                  <a:cubicBezTo>
                    <a:pt x="3004" y="464"/>
                    <a:pt x="3004" y="464"/>
                    <a:pt x="3004" y="464"/>
                  </a:cubicBezTo>
                  <a:cubicBezTo>
                    <a:pt x="3007" y="466"/>
                    <a:pt x="3007" y="466"/>
                    <a:pt x="3007" y="466"/>
                  </a:cubicBezTo>
                  <a:cubicBezTo>
                    <a:pt x="3004" y="464"/>
                    <a:pt x="3004" y="464"/>
                    <a:pt x="3004" y="464"/>
                  </a:cubicBezTo>
                  <a:cubicBezTo>
                    <a:pt x="3002" y="467"/>
                    <a:pt x="3002" y="467"/>
                    <a:pt x="3002" y="467"/>
                  </a:cubicBezTo>
                  <a:cubicBezTo>
                    <a:pt x="3330" y="659"/>
                    <a:pt x="3330" y="659"/>
                    <a:pt x="3330" y="659"/>
                  </a:cubicBezTo>
                  <a:cubicBezTo>
                    <a:pt x="3332" y="660"/>
                    <a:pt x="3335" y="660"/>
                    <a:pt x="3336" y="658"/>
                  </a:cubicBezTo>
                  <a:cubicBezTo>
                    <a:pt x="3336" y="657"/>
                    <a:pt x="3336" y="656"/>
                    <a:pt x="3336" y="656"/>
                  </a:cubicBezTo>
                  <a:cubicBezTo>
                    <a:pt x="3336" y="655"/>
                    <a:pt x="3336" y="654"/>
                    <a:pt x="3336" y="654"/>
                  </a:cubicBezTo>
                  <a:cubicBezTo>
                    <a:pt x="3335" y="653"/>
                    <a:pt x="3335" y="653"/>
                    <a:pt x="3335" y="652"/>
                  </a:cubicBezTo>
                  <a:cubicBezTo>
                    <a:pt x="3334" y="652"/>
                    <a:pt x="3333" y="651"/>
                    <a:pt x="3332" y="650"/>
                  </a:cubicBezTo>
                  <a:cubicBezTo>
                    <a:pt x="3328" y="647"/>
                    <a:pt x="3320" y="642"/>
                    <a:pt x="3310" y="635"/>
                  </a:cubicBezTo>
                  <a:cubicBezTo>
                    <a:pt x="3234" y="586"/>
                    <a:pt x="3015" y="453"/>
                    <a:pt x="3015" y="453"/>
                  </a:cubicBezTo>
                  <a:cubicBezTo>
                    <a:pt x="3015" y="452"/>
                    <a:pt x="3013" y="452"/>
                    <a:pt x="3012" y="453"/>
                  </a:cubicBezTo>
                  <a:cubicBezTo>
                    <a:pt x="3011" y="453"/>
                    <a:pt x="3010" y="453"/>
                    <a:pt x="3010" y="454"/>
                  </a:cubicBezTo>
                  <a:cubicBezTo>
                    <a:pt x="3009" y="455"/>
                    <a:pt x="3009" y="456"/>
                    <a:pt x="3009" y="457"/>
                  </a:cubicBezTo>
                  <a:cubicBezTo>
                    <a:pt x="3010" y="458"/>
                    <a:pt x="3010" y="459"/>
                    <a:pt x="3011" y="460"/>
                  </a:cubicBezTo>
                  <a:cubicBezTo>
                    <a:pt x="3011" y="460"/>
                    <a:pt x="3092" y="508"/>
                    <a:pt x="3174" y="556"/>
                  </a:cubicBezTo>
                  <a:cubicBezTo>
                    <a:pt x="3215" y="580"/>
                    <a:pt x="3256" y="604"/>
                    <a:pt x="3287" y="622"/>
                  </a:cubicBezTo>
                  <a:cubicBezTo>
                    <a:pt x="3303" y="631"/>
                    <a:pt x="3316" y="639"/>
                    <a:pt x="3325" y="644"/>
                  </a:cubicBezTo>
                  <a:cubicBezTo>
                    <a:pt x="3330" y="647"/>
                    <a:pt x="3334" y="649"/>
                    <a:pt x="3336" y="650"/>
                  </a:cubicBezTo>
                  <a:cubicBezTo>
                    <a:pt x="3338" y="651"/>
                    <a:pt x="3339" y="652"/>
                    <a:pt x="3340" y="652"/>
                  </a:cubicBezTo>
                  <a:cubicBezTo>
                    <a:pt x="3340" y="652"/>
                    <a:pt x="3340" y="652"/>
                    <a:pt x="3341" y="653"/>
                  </a:cubicBezTo>
                  <a:cubicBezTo>
                    <a:pt x="3341" y="653"/>
                    <a:pt x="3341" y="653"/>
                    <a:pt x="3341" y="653"/>
                  </a:cubicBezTo>
                  <a:cubicBezTo>
                    <a:pt x="3342" y="653"/>
                    <a:pt x="3342" y="653"/>
                    <a:pt x="3343" y="653"/>
                  </a:cubicBezTo>
                  <a:cubicBezTo>
                    <a:pt x="3343" y="653"/>
                    <a:pt x="3344" y="653"/>
                    <a:pt x="3344" y="653"/>
                  </a:cubicBezTo>
                  <a:cubicBezTo>
                    <a:pt x="3345" y="653"/>
                    <a:pt x="3346" y="652"/>
                    <a:pt x="3346" y="651"/>
                  </a:cubicBezTo>
                  <a:cubicBezTo>
                    <a:pt x="3346" y="651"/>
                    <a:pt x="3346" y="651"/>
                    <a:pt x="3346" y="651"/>
                  </a:cubicBezTo>
                  <a:cubicBezTo>
                    <a:pt x="3347" y="650"/>
                    <a:pt x="3347" y="650"/>
                    <a:pt x="3347" y="649"/>
                  </a:cubicBezTo>
                  <a:cubicBezTo>
                    <a:pt x="3347" y="648"/>
                    <a:pt x="3347" y="647"/>
                    <a:pt x="3346" y="647"/>
                  </a:cubicBezTo>
                  <a:cubicBezTo>
                    <a:pt x="3346" y="646"/>
                    <a:pt x="3346" y="646"/>
                    <a:pt x="3345" y="645"/>
                  </a:cubicBezTo>
                  <a:cubicBezTo>
                    <a:pt x="3345" y="645"/>
                    <a:pt x="3344" y="644"/>
                    <a:pt x="3343" y="643"/>
                  </a:cubicBezTo>
                  <a:cubicBezTo>
                    <a:pt x="3339" y="640"/>
                    <a:pt x="3331" y="635"/>
                    <a:pt x="3320" y="628"/>
                  </a:cubicBezTo>
                  <a:cubicBezTo>
                    <a:pt x="3282" y="604"/>
                    <a:pt x="3209" y="561"/>
                    <a:pt x="3145" y="522"/>
                  </a:cubicBezTo>
                  <a:cubicBezTo>
                    <a:pt x="3113" y="503"/>
                    <a:pt x="3083" y="485"/>
                    <a:pt x="3062" y="472"/>
                  </a:cubicBezTo>
                  <a:cubicBezTo>
                    <a:pt x="3051" y="465"/>
                    <a:pt x="3042" y="459"/>
                    <a:pt x="3036" y="455"/>
                  </a:cubicBezTo>
                  <a:cubicBezTo>
                    <a:pt x="3033" y="453"/>
                    <a:pt x="3031" y="451"/>
                    <a:pt x="3029" y="450"/>
                  </a:cubicBezTo>
                  <a:cubicBezTo>
                    <a:pt x="3029" y="449"/>
                    <a:pt x="3028" y="449"/>
                    <a:pt x="3028" y="449"/>
                  </a:cubicBezTo>
                  <a:cubicBezTo>
                    <a:pt x="3028" y="448"/>
                    <a:pt x="3028" y="448"/>
                    <a:pt x="3028" y="448"/>
                  </a:cubicBezTo>
                  <a:cubicBezTo>
                    <a:pt x="3027" y="449"/>
                    <a:pt x="3027" y="449"/>
                    <a:pt x="3027" y="449"/>
                  </a:cubicBezTo>
                  <a:cubicBezTo>
                    <a:pt x="3028" y="449"/>
                    <a:pt x="3028" y="449"/>
                    <a:pt x="3028" y="449"/>
                  </a:cubicBezTo>
                  <a:cubicBezTo>
                    <a:pt x="3028" y="448"/>
                    <a:pt x="3028" y="448"/>
                    <a:pt x="3028" y="448"/>
                  </a:cubicBezTo>
                  <a:cubicBezTo>
                    <a:pt x="3027" y="449"/>
                    <a:pt x="3027" y="449"/>
                    <a:pt x="3027" y="449"/>
                  </a:cubicBezTo>
                  <a:cubicBezTo>
                    <a:pt x="3028" y="449"/>
                    <a:pt x="3028" y="449"/>
                    <a:pt x="3028" y="449"/>
                  </a:cubicBezTo>
                  <a:cubicBezTo>
                    <a:pt x="3025" y="450"/>
                    <a:pt x="3025" y="450"/>
                    <a:pt x="3025" y="450"/>
                  </a:cubicBezTo>
                  <a:cubicBezTo>
                    <a:pt x="3028" y="450"/>
                    <a:pt x="3028" y="450"/>
                    <a:pt x="3028" y="450"/>
                  </a:cubicBezTo>
                  <a:cubicBezTo>
                    <a:pt x="3028" y="449"/>
                    <a:pt x="3028" y="449"/>
                    <a:pt x="3028" y="449"/>
                  </a:cubicBezTo>
                  <a:cubicBezTo>
                    <a:pt x="3025" y="450"/>
                    <a:pt x="3025" y="450"/>
                    <a:pt x="3025" y="450"/>
                  </a:cubicBezTo>
                  <a:cubicBezTo>
                    <a:pt x="3028" y="450"/>
                    <a:pt x="3028" y="450"/>
                    <a:pt x="3028" y="450"/>
                  </a:cubicBezTo>
                  <a:cubicBezTo>
                    <a:pt x="3025" y="450"/>
                    <a:pt x="3025" y="450"/>
                    <a:pt x="3025" y="450"/>
                  </a:cubicBezTo>
                  <a:cubicBezTo>
                    <a:pt x="3028" y="452"/>
                    <a:pt x="3028" y="452"/>
                    <a:pt x="3028" y="452"/>
                  </a:cubicBezTo>
                  <a:cubicBezTo>
                    <a:pt x="3028" y="451"/>
                    <a:pt x="3028" y="451"/>
                    <a:pt x="3028" y="450"/>
                  </a:cubicBezTo>
                  <a:cubicBezTo>
                    <a:pt x="3025" y="450"/>
                    <a:pt x="3025" y="450"/>
                    <a:pt x="3025" y="450"/>
                  </a:cubicBezTo>
                  <a:cubicBezTo>
                    <a:pt x="3028" y="452"/>
                    <a:pt x="3028" y="452"/>
                    <a:pt x="3028" y="452"/>
                  </a:cubicBezTo>
                  <a:cubicBezTo>
                    <a:pt x="3024" y="450"/>
                    <a:pt x="3024" y="450"/>
                    <a:pt x="3024" y="450"/>
                  </a:cubicBezTo>
                  <a:cubicBezTo>
                    <a:pt x="3022" y="453"/>
                    <a:pt x="3022" y="453"/>
                    <a:pt x="3022" y="453"/>
                  </a:cubicBezTo>
                  <a:cubicBezTo>
                    <a:pt x="3022" y="453"/>
                    <a:pt x="3104" y="501"/>
                    <a:pt x="3187" y="550"/>
                  </a:cubicBezTo>
                  <a:cubicBezTo>
                    <a:pt x="3228" y="574"/>
                    <a:pt x="3269" y="598"/>
                    <a:pt x="3300" y="616"/>
                  </a:cubicBezTo>
                  <a:cubicBezTo>
                    <a:pt x="3316" y="625"/>
                    <a:pt x="3329" y="632"/>
                    <a:pt x="3338" y="637"/>
                  </a:cubicBezTo>
                  <a:cubicBezTo>
                    <a:pt x="3342" y="640"/>
                    <a:pt x="3346" y="642"/>
                    <a:pt x="3349" y="644"/>
                  </a:cubicBezTo>
                  <a:cubicBezTo>
                    <a:pt x="3350" y="644"/>
                    <a:pt x="3351" y="645"/>
                    <a:pt x="3352" y="645"/>
                  </a:cubicBezTo>
                  <a:cubicBezTo>
                    <a:pt x="3352" y="646"/>
                    <a:pt x="3352" y="646"/>
                    <a:pt x="3352" y="646"/>
                  </a:cubicBezTo>
                  <a:cubicBezTo>
                    <a:pt x="3353" y="646"/>
                    <a:pt x="3353" y="646"/>
                    <a:pt x="3353" y="646"/>
                  </a:cubicBezTo>
                  <a:cubicBezTo>
                    <a:pt x="3353" y="646"/>
                    <a:pt x="3353" y="646"/>
                    <a:pt x="3353" y="646"/>
                  </a:cubicBezTo>
                  <a:cubicBezTo>
                    <a:pt x="3354" y="646"/>
                    <a:pt x="3354" y="646"/>
                    <a:pt x="3354" y="646"/>
                  </a:cubicBezTo>
                  <a:cubicBezTo>
                    <a:pt x="3354" y="646"/>
                    <a:pt x="3354" y="646"/>
                    <a:pt x="3355" y="646"/>
                  </a:cubicBezTo>
                  <a:cubicBezTo>
                    <a:pt x="3356" y="646"/>
                    <a:pt x="3357" y="645"/>
                    <a:pt x="3358" y="644"/>
                  </a:cubicBezTo>
                  <a:cubicBezTo>
                    <a:pt x="3358" y="644"/>
                    <a:pt x="3359" y="643"/>
                    <a:pt x="3359" y="642"/>
                  </a:cubicBezTo>
                  <a:cubicBezTo>
                    <a:pt x="3359" y="641"/>
                    <a:pt x="3358" y="640"/>
                    <a:pt x="3358" y="639"/>
                  </a:cubicBezTo>
                  <a:cubicBezTo>
                    <a:pt x="3357" y="638"/>
                    <a:pt x="3356" y="637"/>
                    <a:pt x="3355" y="637"/>
                  </a:cubicBezTo>
                  <a:cubicBezTo>
                    <a:pt x="3353" y="635"/>
                    <a:pt x="3351" y="633"/>
                    <a:pt x="3347" y="630"/>
                  </a:cubicBezTo>
                  <a:cubicBezTo>
                    <a:pt x="3333" y="620"/>
                    <a:pt x="3307" y="603"/>
                    <a:pt x="3276" y="583"/>
                  </a:cubicBezTo>
                  <a:cubicBezTo>
                    <a:pt x="3181" y="524"/>
                    <a:pt x="3037" y="439"/>
                    <a:pt x="3037" y="439"/>
                  </a:cubicBezTo>
                  <a:cubicBezTo>
                    <a:pt x="3035" y="443"/>
                    <a:pt x="3035" y="443"/>
                    <a:pt x="3035" y="443"/>
                  </a:cubicBezTo>
                  <a:cubicBezTo>
                    <a:pt x="3039" y="445"/>
                    <a:pt x="3039" y="445"/>
                    <a:pt x="3039" y="445"/>
                  </a:cubicBezTo>
                  <a:cubicBezTo>
                    <a:pt x="3035" y="443"/>
                    <a:pt x="3035" y="443"/>
                    <a:pt x="3035" y="443"/>
                  </a:cubicBezTo>
                  <a:cubicBezTo>
                    <a:pt x="3037" y="446"/>
                    <a:pt x="3037" y="446"/>
                    <a:pt x="3037" y="446"/>
                  </a:cubicBezTo>
                  <a:cubicBezTo>
                    <a:pt x="3037" y="446"/>
                    <a:pt x="3038" y="446"/>
                    <a:pt x="3039" y="445"/>
                  </a:cubicBezTo>
                  <a:cubicBezTo>
                    <a:pt x="3035" y="443"/>
                    <a:pt x="3035" y="443"/>
                    <a:pt x="3035" y="443"/>
                  </a:cubicBezTo>
                  <a:cubicBezTo>
                    <a:pt x="3037" y="446"/>
                    <a:pt x="3037" y="446"/>
                    <a:pt x="3037" y="446"/>
                  </a:cubicBezTo>
                  <a:cubicBezTo>
                    <a:pt x="3035" y="443"/>
                    <a:pt x="3035" y="443"/>
                    <a:pt x="3035" y="443"/>
                  </a:cubicBezTo>
                  <a:cubicBezTo>
                    <a:pt x="3035" y="447"/>
                    <a:pt x="3035" y="447"/>
                    <a:pt x="3035" y="447"/>
                  </a:cubicBezTo>
                  <a:cubicBezTo>
                    <a:pt x="3036" y="447"/>
                    <a:pt x="3036" y="447"/>
                    <a:pt x="3037" y="446"/>
                  </a:cubicBezTo>
                  <a:cubicBezTo>
                    <a:pt x="3035" y="443"/>
                    <a:pt x="3035" y="443"/>
                    <a:pt x="3035" y="443"/>
                  </a:cubicBezTo>
                  <a:cubicBezTo>
                    <a:pt x="3035" y="447"/>
                    <a:pt x="3035" y="447"/>
                    <a:pt x="3035" y="447"/>
                  </a:cubicBezTo>
                  <a:cubicBezTo>
                    <a:pt x="3035" y="444"/>
                    <a:pt x="3035" y="444"/>
                    <a:pt x="3035" y="444"/>
                  </a:cubicBezTo>
                  <a:cubicBezTo>
                    <a:pt x="3035" y="447"/>
                    <a:pt x="3035" y="447"/>
                    <a:pt x="3035" y="447"/>
                  </a:cubicBezTo>
                  <a:cubicBezTo>
                    <a:pt x="3035" y="447"/>
                    <a:pt x="3035" y="447"/>
                    <a:pt x="3035" y="447"/>
                  </a:cubicBezTo>
                  <a:cubicBezTo>
                    <a:pt x="3035" y="444"/>
                    <a:pt x="3035" y="444"/>
                    <a:pt x="3035" y="444"/>
                  </a:cubicBezTo>
                  <a:cubicBezTo>
                    <a:pt x="3035" y="447"/>
                    <a:pt x="3035" y="447"/>
                    <a:pt x="3035" y="447"/>
                  </a:cubicBezTo>
                  <a:cubicBezTo>
                    <a:pt x="3035" y="446"/>
                    <a:pt x="3035" y="446"/>
                    <a:pt x="3035" y="446"/>
                  </a:cubicBezTo>
                  <a:cubicBezTo>
                    <a:pt x="3035" y="446"/>
                    <a:pt x="3035" y="446"/>
                    <a:pt x="3035" y="446"/>
                  </a:cubicBezTo>
                  <a:cubicBezTo>
                    <a:pt x="3035" y="447"/>
                    <a:pt x="3035" y="447"/>
                    <a:pt x="3035" y="447"/>
                  </a:cubicBezTo>
                  <a:cubicBezTo>
                    <a:pt x="3035" y="446"/>
                    <a:pt x="3035" y="446"/>
                    <a:pt x="3035" y="446"/>
                  </a:cubicBezTo>
                  <a:cubicBezTo>
                    <a:pt x="3035" y="446"/>
                    <a:pt x="3035" y="446"/>
                    <a:pt x="3035" y="446"/>
                  </a:cubicBezTo>
                  <a:cubicBezTo>
                    <a:pt x="3035" y="446"/>
                    <a:pt x="3035" y="447"/>
                    <a:pt x="3036" y="447"/>
                  </a:cubicBezTo>
                  <a:cubicBezTo>
                    <a:pt x="3040" y="449"/>
                    <a:pt x="3048" y="453"/>
                    <a:pt x="3058" y="459"/>
                  </a:cubicBezTo>
                  <a:cubicBezTo>
                    <a:pt x="3095" y="480"/>
                    <a:pt x="3166" y="523"/>
                    <a:pt x="3230" y="561"/>
                  </a:cubicBezTo>
                  <a:cubicBezTo>
                    <a:pt x="3262" y="580"/>
                    <a:pt x="3293" y="598"/>
                    <a:pt x="3316" y="611"/>
                  </a:cubicBezTo>
                  <a:cubicBezTo>
                    <a:pt x="3328" y="617"/>
                    <a:pt x="3338" y="622"/>
                    <a:pt x="3346" y="626"/>
                  </a:cubicBezTo>
                  <a:cubicBezTo>
                    <a:pt x="3349" y="628"/>
                    <a:pt x="3353" y="629"/>
                    <a:pt x="3355" y="630"/>
                  </a:cubicBezTo>
                  <a:cubicBezTo>
                    <a:pt x="3357" y="631"/>
                    <a:pt x="3358" y="631"/>
                    <a:pt x="3359" y="632"/>
                  </a:cubicBezTo>
                  <a:cubicBezTo>
                    <a:pt x="3360" y="632"/>
                    <a:pt x="3361" y="632"/>
                    <a:pt x="3362" y="632"/>
                  </a:cubicBezTo>
                  <a:cubicBezTo>
                    <a:pt x="3363" y="632"/>
                    <a:pt x="3363" y="632"/>
                    <a:pt x="3364" y="632"/>
                  </a:cubicBezTo>
                  <a:cubicBezTo>
                    <a:pt x="3365" y="632"/>
                    <a:pt x="3366" y="631"/>
                    <a:pt x="3367" y="630"/>
                  </a:cubicBezTo>
                  <a:cubicBezTo>
                    <a:pt x="3367" y="629"/>
                    <a:pt x="3367" y="628"/>
                    <a:pt x="3367" y="627"/>
                  </a:cubicBezTo>
                  <a:cubicBezTo>
                    <a:pt x="3367" y="626"/>
                    <a:pt x="3366" y="625"/>
                    <a:pt x="3365" y="624"/>
                  </a:cubicBezTo>
                  <a:cubicBezTo>
                    <a:pt x="3220" y="534"/>
                    <a:pt x="3220" y="534"/>
                    <a:pt x="3220" y="534"/>
                  </a:cubicBezTo>
                  <a:cubicBezTo>
                    <a:pt x="3378" y="624"/>
                    <a:pt x="3378" y="624"/>
                    <a:pt x="3378" y="624"/>
                  </a:cubicBezTo>
                  <a:cubicBezTo>
                    <a:pt x="3380" y="625"/>
                    <a:pt x="3382" y="624"/>
                    <a:pt x="3383" y="622"/>
                  </a:cubicBezTo>
                  <a:cubicBezTo>
                    <a:pt x="3384" y="620"/>
                    <a:pt x="3384" y="618"/>
                    <a:pt x="3382" y="617"/>
                  </a:cubicBezTo>
                  <a:cubicBezTo>
                    <a:pt x="3382" y="617"/>
                    <a:pt x="3377" y="614"/>
                    <a:pt x="3368" y="608"/>
                  </a:cubicBezTo>
                  <a:cubicBezTo>
                    <a:pt x="3338" y="589"/>
                    <a:pt x="3261" y="542"/>
                    <a:pt x="3192" y="499"/>
                  </a:cubicBezTo>
                  <a:cubicBezTo>
                    <a:pt x="3158" y="478"/>
                    <a:pt x="3126" y="458"/>
                    <a:pt x="3102" y="443"/>
                  </a:cubicBezTo>
                  <a:cubicBezTo>
                    <a:pt x="3090" y="435"/>
                    <a:pt x="3080" y="429"/>
                    <a:pt x="3073" y="424"/>
                  </a:cubicBezTo>
                  <a:cubicBezTo>
                    <a:pt x="3070" y="422"/>
                    <a:pt x="3067" y="420"/>
                    <a:pt x="3065" y="419"/>
                  </a:cubicBezTo>
                  <a:cubicBezTo>
                    <a:pt x="3064" y="419"/>
                    <a:pt x="3064" y="418"/>
                    <a:pt x="3063" y="418"/>
                  </a:cubicBezTo>
                  <a:cubicBezTo>
                    <a:pt x="3063" y="418"/>
                    <a:pt x="3063" y="418"/>
                    <a:pt x="3063" y="418"/>
                  </a:cubicBezTo>
                  <a:cubicBezTo>
                    <a:pt x="3063" y="418"/>
                    <a:pt x="3063" y="418"/>
                    <a:pt x="3063" y="418"/>
                  </a:cubicBezTo>
                  <a:cubicBezTo>
                    <a:pt x="3062" y="419"/>
                    <a:pt x="3062" y="419"/>
                    <a:pt x="3062" y="419"/>
                  </a:cubicBezTo>
                  <a:cubicBezTo>
                    <a:pt x="3063" y="418"/>
                    <a:pt x="3063" y="418"/>
                    <a:pt x="3063" y="418"/>
                  </a:cubicBezTo>
                  <a:cubicBezTo>
                    <a:pt x="3063" y="418"/>
                    <a:pt x="3063" y="418"/>
                    <a:pt x="3063" y="418"/>
                  </a:cubicBezTo>
                  <a:cubicBezTo>
                    <a:pt x="3062" y="419"/>
                    <a:pt x="3062" y="419"/>
                    <a:pt x="3062" y="419"/>
                  </a:cubicBezTo>
                  <a:cubicBezTo>
                    <a:pt x="3063" y="418"/>
                    <a:pt x="3063" y="418"/>
                    <a:pt x="3063" y="418"/>
                  </a:cubicBezTo>
                  <a:cubicBezTo>
                    <a:pt x="3061" y="420"/>
                    <a:pt x="3061" y="420"/>
                    <a:pt x="3061" y="420"/>
                  </a:cubicBezTo>
                  <a:cubicBezTo>
                    <a:pt x="3064" y="418"/>
                    <a:pt x="3064" y="418"/>
                    <a:pt x="3064" y="418"/>
                  </a:cubicBezTo>
                  <a:cubicBezTo>
                    <a:pt x="3063" y="418"/>
                    <a:pt x="3063" y="418"/>
                    <a:pt x="3063" y="418"/>
                  </a:cubicBezTo>
                  <a:cubicBezTo>
                    <a:pt x="3061" y="420"/>
                    <a:pt x="3061" y="420"/>
                    <a:pt x="3061" y="420"/>
                  </a:cubicBezTo>
                  <a:cubicBezTo>
                    <a:pt x="3064" y="418"/>
                    <a:pt x="3064" y="418"/>
                    <a:pt x="3064" y="418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64" y="420"/>
                    <a:pt x="3064" y="420"/>
                    <a:pt x="3064" y="420"/>
                  </a:cubicBezTo>
                  <a:cubicBezTo>
                    <a:pt x="3064" y="419"/>
                    <a:pt x="3064" y="419"/>
                    <a:pt x="3064" y="418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64" y="420"/>
                    <a:pt x="3064" y="420"/>
                    <a:pt x="3064" y="420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64" y="421"/>
                    <a:pt x="3064" y="421"/>
                    <a:pt x="3064" y="421"/>
                  </a:cubicBezTo>
                  <a:cubicBezTo>
                    <a:pt x="3064" y="421"/>
                    <a:pt x="3064" y="421"/>
                    <a:pt x="3064" y="420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64" y="421"/>
                    <a:pt x="3064" y="421"/>
                    <a:pt x="3064" y="421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63" y="423"/>
                    <a:pt x="3063" y="423"/>
                    <a:pt x="3063" y="423"/>
                  </a:cubicBezTo>
                  <a:cubicBezTo>
                    <a:pt x="3064" y="423"/>
                    <a:pt x="3064" y="422"/>
                    <a:pt x="3064" y="421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63" y="423"/>
                    <a:pt x="3063" y="423"/>
                    <a:pt x="3063" y="423"/>
                  </a:cubicBezTo>
                  <a:cubicBezTo>
                    <a:pt x="3060" y="420"/>
                    <a:pt x="3060" y="420"/>
                    <a:pt x="3060" y="420"/>
                  </a:cubicBezTo>
                  <a:cubicBezTo>
                    <a:pt x="3058" y="424"/>
                    <a:pt x="3058" y="424"/>
                    <a:pt x="3058" y="424"/>
                  </a:cubicBezTo>
                  <a:cubicBezTo>
                    <a:pt x="3385" y="614"/>
                    <a:pt x="3385" y="614"/>
                    <a:pt x="3385" y="614"/>
                  </a:cubicBezTo>
                  <a:cubicBezTo>
                    <a:pt x="3387" y="615"/>
                    <a:pt x="3389" y="614"/>
                    <a:pt x="3391" y="612"/>
                  </a:cubicBezTo>
                  <a:cubicBezTo>
                    <a:pt x="3391" y="612"/>
                    <a:pt x="3391" y="611"/>
                    <a:pt x="3391" y="610"/>
                  </a:cubicBezTo>
                  <a:cubicBezTo>
                    <a:pt x="3391" y="609"/>
                    <a:pt x="3391" y="608"/>
                    <a:pt x="3390" y="607"/>
                  </a:cubicBezTo>
                  <a:cubicBezTo>
                    <a:pt x="3390" y="606"/>
                    <a:pt x="3389" y="605"/>
                    <a:pt x="3388" y="604"/>
                  </a:cubicBezTo>
                  <a:cubicBezTo>
                    <a:pt x="3386" y="602"/>
                    <a:pt x="3383" y="600"/>
                    <a:pt x="3380" y="597"/>
                  </a:cubicBezTo>
                  <a:cubicBezTo>
                    <a:pt x="3366" y="587"/>
                    <a:pt x="3340" y="570"/>
                    <a:pt x="3309" y="551"/>
                  </a:cubicBezTo>
                  <a:cubicBezTo>
                    <a:pt x="3215" y="492"/>
                    <a:pt x="3072" y="408"/>
                    <a:pt x="3072" y="408"/>
                  </a:cubicBezTo>
                  <a:cubicBezTo>
                    <a:pt x="3071" y="408"/>
                    <a:pt x="3070" y="408"/>
                    <a:pt x="3069" y="408"/>
                  </a:cubicBezTo>
                  <a:cubicBezTo>
                    <a:pt x="3068" y="408"/>
                    <a:pt x="3067" y="409"/>
                    <a:pt x="3066" y="410"/>
                  </a:cubicBezTo>
                  <a:cubicBezTo>
                    <a:pt x="3066" y="411"/>
                    <a:pt x="3066" y="412"/>
                    <a:pt x="3066" y="413"/>
                  </a:cubicBezTo>
                  <a:cubicBezTo>
                    <a:pt x="3066" y="414"/>
                    <a:pt x="3067" y="415"/>
                    <a:pt x="3068" y="415"/>
                  </a:cubicBezTo>
                  <a:cubicBezTo>
                    <a:pt x="3393" y="604"/>
                    <a:pt x="3393" y="604"/>
                    <a:pt x="3393" y="604"/>
                  </a:cubicBezTo>
                  <a:cubicBezTo>
                    <a:pt x="3395" y="605"/>
                    <a:pt x="3397" y="605"/>
                    <a:pt x="3399" y="603"/>
                  </a:cubicBezTo>
                  <a:cubicBezTo>
                    <a:pt x="3399" y="602"/>
                    <a:pt x="3399" y="601"/>
                    <a:pt x="3399" y="601"/>
                  </a:cubicBezTo>
                  <a:cubicBezTo>
                    <a:pt x="3399" y="599"/>
                    <a:pt x="3399" y="599"/>
                    <a:pt x="3399" y="598"/>
                  </a:cubicBezTo>
                  <a:cubicBezTo>
                    <a:pt x="3398" y="598"/>
                    <a:pt x="3398" y="597"/>
                    <a:pt x="3397" y="597"/>
                  </a:cubicBezTo>
                  <a:cubicBezTo>
                    <a:pt x="3397" y="597"/>
                    <a:pt x="3396" y="596"/>
                    <a:pt x="3395" y="595"/>
                  </a:cubicBezTo>
                  <a:cubicBezTo>
                    <a:pt x="3391" y="592"/>
                    <a:pt x="3383" y="587"/>
                    <a:pt x="3373" y="580"/>
                  </a:cubicBezTo>
                  <a:cubicBezTo>
                    <a:pt x="3299" y="533"/>
                    <a:pt x="3086" y="403"/>
                    <a:pt x="3086" y="403"/>
                  </a:cubicBezTo>
                  <a:cubicBezTo>
                    <a:pt x="3084" y="406"/>
                    <a:pt x="3084" y="406"/>
                    <a:pt x="3084" y="406"/>
                  </a:cubicBezTo>
                  <a:cubicBezTo>
                    <a:pt x="3087" y="408"/>
                    <a:pt x="3087" y="408"/>
                    <a:pt x="3087" y="408"/>
                  </a:cubicBezTo>
                  <a:cubicBezTo>
                    <a:pt x="3084" y="406"/>
                    <a:pt x="3084" y="406"/>
                    <a:pt x="3084" y="406"/>
                  </a:cubicBezTo>
                  <a:cubicBezTo>
                    <a:pt x="3085" y="410"/>
                    <a:pt x="3085" y="410"/>
                    <a:pt x="3085" y="410"/>
                  </a:cubicBezTo>
                  <a:cubicBezTo>
                    <a:pt x="3086" y="410"/>
                    <a:pt x="3087" y="409"/>
                    <a:pt x="3087" y="408"/>
                  </a:cubicBezTo>
                  <a:cubicBezTo>
                    <a:pt x="3084" y="406"/>
                    <a:pt x="3084" y="406"/>
                    <a:pt x="3084" y="406"/>
                  </a:cubicBezTo>
                  <a:cubicBezTo>
                    <a:pt x="3085" y="410"/>
                    <a:pt x="3085" y="410"/>
                    <a:pt x="3085" y="410"/>
                  </a:cubicBezTo>
                  <a:cubicBezTo>
                    <a:pt x="3084" y="407"/>
                    <a:pt x="3084" y="407"/>
                    <a:pt x="3084" y="407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5" y="410"/>
                    <a:pt x="3085" y="410"/>
                  </a:cubicBezTo>
                  <a:cubicBezTo>
                    <a:pt x="3084" y="407"/>
                    <a:pt x="3084" y="407"/>
                    <a:pt x="3084" y="407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08"/>
                    <a:pt x="3084" y="408"/>
                    <a:pt x="3084" y="408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08"/>
                    <a:pt x="3084" y="408"/>
                    <a:pt x="3084" y="408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4" y="410"/>
                  </a:cubicBezTo>
                  <a:cubicBezTo>
                    <a:pt x="3084" y="410"/>
                    <a:pt x="3084" y="410"/>
                    <a:pt x="3085" y="411"/>
                  </a:cubicBezTo>
                  <a:cubicBezTo>
                    <a:pt x="3089" y="412"/>
                    <a:pt x="3097" y="417"/>
                    <a:pt x="3108" y="423"/>
                  </a:cubicBezTo>
                  <a:cubicBezTo>
                    <a:pt x="3145" y="444"/>
                    <a:pt x="3216" y="488"/>
                    <a:pt x="3280" y="526"/>
                  </a:cubicBezTo>
                  <a:cubicBezTo>
                    <a:pt x="3312" y="546"/>
                    <a:pt x="3341" y="563"/>
                    <a:pt x="3364" y="576"/>
                  </a:cubicBezTo>
                  <a:cubicBezTo>
                    <a:pt x="3375" y="583"/>
                    <a:pt x="3385" y="588"/>
                    <a:pt x="3392" y="592"/>
                  </a:cubicBezTo>
                  <a:cubicBezTo>
                    <a:pt x="3396" y="594"/>
                    <a:pt x="3399" y="595"/>
                    <a:pt x="3401" y="596"/>
                  </a:cubicBezTo>
                  <a:cubicBezTo>
                    <a:pt x="3402" y="597"/>
                    <a:pt x="3403" y="597"/>
                    <a:pt x="3404" y="598"/>
                  </a:cubicBezTo>
                  <a:cubicBezTo>
                    <a:pt x="3405" y="598"/>
                    <a:pt x="3406" y="598"/>
                    <a:pt x="3407" y="598"/>
                  </a:cubicBezTo>
                  <a:cubicBezTo>
                    <a:pt x="3408" y="598"/>
                    <a:pt x="3408" y="598"/>
                    <a:pt x="3409" y="598"/>
                  </a:cubicBezTo>
                  <a:cubicBezTo>
                    <a:pt x="3410" y="598"/>
                    <a:pt x="3411" y="597"/>
                    <a:pt x="3411" y="596"/>
                  </a:cubicBezTo>
                  <a:cubicBezTo>
                    <a:pt x="3411" y="596"/>
                    <a:pt x="3411" y="596"/>
                    <a:pt x="3411" y="596"/>
                  </a:cubicBezTo>
                  <a:cubicBezTo>
                    <a:pt x="3412" y="595"/>
                    <a:pt x="3412" y="595"/>
                    <a:pt x="3412" y="594"/>
                  </a:cubicBezTo>
                  <a:cubicBezTo>
                    <a:pt x="3412" y="593"/>
                    <a:pt x="3412" y="592"/>
                    <a:pt x="3411" y="591"/>
                  </a:cubicBezTo>
                  <a:cubicBezTo>
                    <a:pt x="3411" y="590"/>
                    <a:pt x="3410" y="589"/>
                    <a:pt x="3409" y="588"/>
                  </a:cubicBezTo>
                  <a:cubicBezTo>
                    <a:pt x="3407" y="586"/>
                    <a:pt x="3404" y="584"/>
                    <a:pt x="3400" y="582"/>
                  </a:cubicBezTo>
                  <a:cubicBezTo>
                    <a:pt x="3387" y="572"/>
                    <a:pt x="3361" y="556"/>
                    <a:pt x="3329" y="537"/>
                  </a:cubicBezTo>
                  <a:cubicBezTo>
                    <a:pt x="3282" y="508"/>
                    <a:pt x="3223" y="474"/>
                    <a:pt x="3176" y="445"/>
                  </a:cubicBezTo>
                  <a:cubicBezTo>
                    <a:pt x="3152" y="431"/>
                    <a:pt x="3132" y="419"/>
                    <a:pt x="3117" y="410"/>
                  </a:cubicBezTo>
                  <a:cubicBezTo>
                    <a:pt x="3109" y="405"/>
                    <a:pt x="3104" y="401"/>
                    <a:pt x="3100" y="398"/>
                  </a:cubicBezTo>
                  <a:cubicBezTo>
                    <a:pt x="3098" y="397"/>
                    <a:pt x="3096" y="396"/>
                    <a:pt x="3095" y="395"/>
                  </a:cubicBezTo>
                  <a:cubicBezTo>
                    <a:pt x="3095" y="395"/>
                    <a:pt x="3094" y="394"/>
                    <a:pt x="3094" y="394"/>
                  </a:cubicBezTo>
                  <a:cubicBezTo>
                    <a:pt x="3094" y="394"/>
                    <a:pt x="3094" y="394"/>
                    <a:pt x="3094" y="394"/>
                  </a:cubicBezTo>
                  <a:cubicBezTo>
                    <a:pt x="3093" y="395"/>
                    <a:pt x="3093" y="395"/>
                    <a:pt x="3093" y="395"/>
                  </a:cubicBezTo>
                  <a:cubicBezTo>
                    <a:pt x="3095" y="395"/>
                    <a:pt x="3095" y="395"/>
                    <a:pt x="3095" y="395"/>
                  </a:cubicBezTo>
                  <a:cubicBezTo>
                    <a:pt x="3094" y="394"/>
                    <a:pt x="3094" y="394"/>
                    <a:pt x="3094" y="394"/>
                  </a:cubicBezTo>
                  <a:cubicBezTo>
                    <a:pt x="3093" y="395"/>
                    <a:pt x="3093" y="395"/>
                    <a:pt x="3093" y="395"/>
                  </a:cubicBezTo>
                  <a:cubicBezTo>
                    <a:pt x="3095" y="395"/>
                    <a:pt x="3095" y="395"/>
                    <a:pt x="3095" y="395"/>
                  </a:cubicBezTo>
                  <a:cubicBezTo>
                    <a:pt x="3092" y="396"/>
                    <a:pt x="3092" y="396"/>
                    <a:pt x="3092" y="396"/>
                  </a:cubicBezTo>
                  <a:cubicBezTo>
                    <a:pt x="3095" y="396"/>
                    <a:pt x="3095" y="396"/>
                    <a:pt x="3095" y="396"/>
                  </a:cubicBezTo>
                  <a:cubicBezTo>
                    <a:pt x="3095" y="395"/>
                    <a:pt x="3095" y="395"/>
                    <a:pt x="3095" y="395"/>
                  </a:cubicBezTo>
                  <a:cubicBezTo>
                    <a:pt x="3092" y="396"/>
                    <a:pt x="3092" y="396"/>
                    <a:pt x="3092" y="396"/>
                  </a:cubicBezTo>
                  <a:cubicBezTo>
                    <a:pt x="3095" y="396"/>
                    <a:pt x="3095" y="396"/>
                    <a:pt x="3095" y="396"/>
                  </a:cubicBezTo>
                  <a:cubicBezTo>
                    <a:pt x="3091" y="396"/>
                    <a:pt x="3091" y="396"/>
                    <a:pt x="3091" y="396"/>
                  </a:cubicBezTo>
                  <a:cubicBezTo>
                    <a:pt x="3094" y="398"/>
                    <a:pt x="3094" y="398"/>
                    <a:pt x="3094" y="398"/>
                  </a:cubicBezTo>
                  <a:cubicBezTo>
                    <a:pt x="3095" y="398"/>
                    <a:pt x="3095" y="397"/>
                    <a:pt x="3095" y="396"/>
                  </a:cubicBezTo>
                  <a:cubicBezTo>
                    <a:pt x="3091" y="396"/>
                    <a:pt x="3091" y="396"/>
                    <a:pt x="3091" y="396"/>
                  </a:cubicBezTo>
                  <a:cubicBezTo>
                    <a:pt x="3094" y="398"/>
                    <a:pt x="3094" y="398"/>
                    <a:pt x="3094" y="398"/>
                  </a:cubicBezTo>
                  <a:cubicBezTo>
                    <a:pt x="3091" y="396"/>
                    <a:pt x="3091" y="396"/>
                    <a:pt x="3091" y="396"/>
                  </a:cubicBezTo>
                  <a:cubicBezTo>
                    <a:pt x="3089" y="399"/>
                    <a:pt x="3089" y="399"/>
                    <a:pt x="3089" y="399"/>
                  </a:cubicBezTo>
                  <a:cubicBezTo>
                    <a:pt x="3089" y="399"/>
                    <a:pt x="3167" y="446"/>
                    <a:pt x="3247" y="492"/>
                  </a:cubicBezTo>
                  <a:cubicBezTo>
                    <a:pt x="3286" y="515"/>
                    <a:pt x="3327" y="538"/>
                    <a:pt x="3358" y="555"/>
                  </a:cubicBezTo>
                  <a:cubicBezTo>
                    <a:pt x="3373" y="564"/>
                    <a:pt x="3387" y="571"/>
                    <a:pt x="3396" y="576"/>
                  </a:cubicBezTo>
                  <a:cubicBezTo>
                    <a:pt x="3401" y="579"/>
                    <a:pt x="3405" y="581"/>
                    <a:pt x="3408" y="582"/>
                  </a:cubicBezTo>
                  <a:cubicBezTo>
                    <a:pt x="3410" y="583"/>
                    <a:pt x="3411" y="584"/>
                    <a:pt x="3412" y="584"/>
                  </a:cubicBezTo>
                  <a:cubicBezTo>
                    <a:pt x="3413" y="584"/>
                    <a:pt x="3413" y="584"/>
                    <a:pt x="3414" y="585"/>
                  </a:cubicBezTo>
                  <a:cubicBezTo>
                    <a:pt x="3415" y="585"/>
                    <a:pt x="3415" y="585"/>
                    <a:pt x="3416" y="585"/>
                  </a:cubicBezTo>
                  <a:cubicBezTo>
                    <a:pt x="3416" y="585"/>
                    <a:pt x="3417" y="585"/>
                    <a:pt x="3417" y="585"/>
                  </a:cubicBezTo>
                  <a:cubicBezTo>
                    <a:pt x="3418" y="584"/>
                    <a:pt x="3419" y="584"/>
                    <a:pt x="3420" y="583"/>
                  </a:cubicBezTo>
                  <a:cubicBezTo>
                    <a:pt x="3420" y="582"/>
                    <a:pt x="3420" y="581"/>
                    <a:pt x="3420" y="580"/>
                  </a:cubicBezTo>
                  <a:cubicBezTo>
                    <a:pt x="3420" y="579"/>
                    <a:pt x="3419" y="578"/>
                    <a:pt x="3418" y="577"/>
                  </a:cubicBezTo>
                  <a:cubicBezTo>
                    <a:pt x="3110" y="385"/>
                    <a:pt x="3110" y="385"/>
                    <a:pt x="3110" y="385"/>
                  </a:cubicBezTo>
                  <a:cubicBezTo>
                    <a:pt x="3108" y="388"/>
                    <a:pt x="3108" y="388"/>
                    <a:pt x="3108" y="388"/>
                  </a:cubicBezTo>
                  <a:cubicBezTo>
                    <a:pt x="3112" y="390"/>
                    <a:pt x="3112" y="390"/>
                    <a:pt x="3112" y="390"/>
                  </a:cubicBezTo>
                  <a:cubicBezTo>
                    <a:pt x="3109" y="389"/>
                    <a:pt x="3109" y="389"/>
                    <a:pt x="3109" y="389"/>
                  </a:cubicBezTo>
                  <a:cubicBezTo>
                    <a:pt x="3110" y="392"/>
                    <a:pt x="3110" y="392"/>
                    <a:pt x="3110" y="392"/>
                  </a:cubicBezTo>
                  <a:cubicBezTo>
                    <a:pt x="3110" y="392"/>
                    <a:pt x="3111" y="391"/>
                    <a:pt x="3112" y="390"/>
                  </a:cubicBezTo>
                  <a:cubicBezTo>
                    <a:pt x="3109" y="389"/>
                    <a:pt x="3109" y="389"/>
                    <a:pt x="3109" y="389"/>
                  </a:cubicBezTo>
                  <a:cubicBezTo>
                    <a:pt x="3110" y="392"/>
                    <a:pt x="3110" y="392"/>
                    <a:pt x="3110" y="392"/>
                  </a:cubicBezTo>
                  <a:cubicBezTo>
                    <a:pt x="3109" y="389"/>
                    <a:pt x="3109" y="389"/>
                    <a:pt x="3109" y="389"/>
                  </a:cubicBezTo>
                  <a:cubicBezTo>
                    <a:pt x="3109" y="392"/>
                    <a:pt x="3109" y="392"/>
                    <a:pt x="3109" y="392"/>
                  </a:cubicBezTo>
                  <a:cubicBezTo>
                    <a:pt x="3109" y="392"/>
                    <a:pt x="3109" y="392"/>
                    <a:pt x="3110" y="392"/>
                  </a:cubicBezTo>
                  <a:cubicBezTo>
                    <a:pt x="3109" y="389"/>
                    <a:pt x="3109" y="389"/>
                    <a:pt x="3109" y="389"/>
                  </a:cubicBezTo>
                  <a:cubicBezTo>
                    <a:pt x="3109" y="392"/>
                    <a:pt x="3109" y="392"/>
                    <a:pt x="3109" y="392"/>
                  </a:cubicBezTo>
                  <a:cubicBezTo>
                    <a:pt x="3109" y="391"/>
                    <a:pt x="3109" y="391"/>
                    <a:pt x="3109" y="391"/>
                  </a:cubicBezTo>
                  <a:cubicBezTo>
                    <a:pt x="3109" y="392"/>
                    <a:pt x="3109" y="392"/>
                    <a:pt x="3109" y="392"/>
                  </a:cubicBezTo>
                  <a:cubicBezTo>
                    <a:pt x="3109" y="392"/>
                    <a:pt x="3109" y="392"/>
                    <a:pt x="3109" y="392"/>
                  </a:cubicBezTo>
                  <a:cubicBezTo>
                    <a:pt x="3109" y="391"/>
                    <a:pt x="3109" y="391"/>
                    <a:pt x="3109" y="391"/>
                  </a:cubicBezTo>
                  <a:cubicBezTo>
                    <a:pt x="3109" y="392"/>
                    <a:pt x="3109" y="392"/>
                    <a:pt x="3109" y="392"/>
                  </a:cubicBezTo>
                  <a:cubicBezTo>
                    <a:pt x="3109" y="392"/>
                    <a:pt x="3109" y="392"/>
                    <a:pt x="3109" y="392"/>
                  </a:cubicBezTo>
                  <a:cubicBezTo>
                    <a:pt x="3109" y="392"/>
                    <a:pt x="3110" y="392"/>
                    <a:pt x="3111" y="393"/>
                  </a:cubicBezTo>
                  <a:cubicBezTo>
                    <a:pt x="3115" y="394"/>
                    <a:pt x="3124" y="399"/>
                    <a:pt x="3134" y="404"/>
                  </a:cubicBezTo>
                  <a:cubicBezTo>
                    <a:pt x="3172" y="425"/>
                    <a:pt x="3242" y="468"/>
                    <a:pt x="3305" y="505"/>
                  </a:cubicBezTo>
                  <a:cubicBezTo>
                    <a:pt x="3336" y="524"/>
                    <a:pt x="3366" y="542"/>
                    <a:pt x="3388" y="554"/>
                  </a:cubicBezTo>
                  <a:cubicBezTo>
                    <a:pt x="3400" y="561"/>
                    <a:pt x="3409" y="566"/>
                    <a:pt x="3417" y="570"/>
                  </a:cubicBezTo>
                  <a:cubicBezTo>
                    <a:pt x="3420" y="571"/>
                    <a:pt x="3424" y="573"/>
                    <a:pt x="3426" y="574"/>
                  </a:cubicBezTo>
                  <a:cubicBezTo>
                    <a:pt x="3427" y="574"/>
                    <a:pt x="3429" y="575"/>
                    <a:pt x="3430" y="575"/>
                  </a:cubicBezTo>
                  <a:cubicBezTo>
                    <a:pt x="3431" y="575"/>
                    <a:pt x="3432" y="576"/>
                    <a:pt x="3433" y="576"/>
                  </a:cubicBezTo>
                  <a:cubicBezTo>
                    <a:pt x="3433" y="576"/>
                    <a:pt x="3434" y="576"/>
                    <a:pt x="3435" y="575"/>
                  </a:cubicBezTo>
                  <a:cubicBezTo>
                    <a:pt x="3435" y="575"/>
                    <a:pt x="3436" y="574"/>
                    <a:pt x="3437" y="573"/>
                  </a:cubicBezTo>
                  <a:cubicBezTo>
                    <a:pt x="3437" y="573"/>
                    <a:pt x="3437" y="573"/>
                    <a:pt x="3437" y="573"/>
                  </a:cubicBezTo>
                  <a:cubicBezTo>
                    <a:pt x="3438" y="573"/>
                    <a:pt x="3438" y="572"/>
                    <a:pt x="3438" y="571"/>
                  </a:cubicBezTo>
                  <a:cubicBezTo>
                    <a:pt x="3438" y="570"/>
                    <a:pt x="3437" y="570"/>
                    <a:pt x="3437" y="569"/>
                  </a:cubicBezTo>
                  <a:cubicBezTo>
                    <a:pt x="3437" y="568"/>
                    <a:pt x="3436" y="568"/>
                    <a:pt x="3436" y="568"/>
                  </a:cubicBezTo>
                  <a:cubicBezTo>
                    <a:pt x="3435" y="567"/>
                    <a:pt x="3435" y="566"/>
                    <a:pt x="3434" y="566"/>
                  </a:cubicBezTo>
                  <a:cubicBezTo>
                    <a:pt x="3430" y="562"/>
                    <a:pt x="3422" y="557"/>
                    <a:pt x="3411" y="550"/>
                  </a:cubicBezTo>
                  <a:cubicBezTo>
                    <a:pt x="3337" y="502"/>
                    <a:pt x="3122" y="372"/>
                    <a:pt x="3122" y="372"/>
                  </a:cubicBezTo>
                  <a:cubicBezTo>
                    <a:pt x="3120" y="376"/>
                    <a:pt x="3120" y="376"/>
                    <a:pt x="3120" y="376"/>
                  </a:cubicBezTo>
                  <a:cubicBezTo>
                    <a:pt x="3124" y="378"/>
                    <a:pt x="3124" y="378"/>
                    <a:pt x="3124" y="378"/>
                  </a:cubicBezTo>
                  <a:cubicBezTo>
                    <a:pt x="3121" y="376"/>
                    <a:pt x="3121" y="376"/>
                    <a:pt x="3121" y="376"/>
                  </a:cubicBezTo>
                  <a:cubicBezTo>
                    <a:pt x="3122" y="379"/>
                    <a:pt x="3122" y="379"/>
                    <a:pt x="3122" y="379"/>
                  </a:cubicBezTo>
                  <a:cubicBezTo>
                    <a:pt x="3122" y="379"/>
                    <a:pt x="3123" y="378"/>
                    <a:pt x="3124" y="378"/>
                  </a:cubicBezTo>
                  <a:cubicBezTo>
                    <a:pt x="3121" y="376"/>
                    <a:pt x="3121" y="376"/>
                    <a:pt x="3121" y="376"/>
                  </a:cubicBezTo>
                  <a:cubicBezTo>
                    <a:pt x="3122" y="379"/>
                    <a:pt x="3122" y="379"/>
                    <a:pt x="3122" y="379"/>
                  </a:cubicBezTo>
                  <a:cubicBezTo>
                    <a:pt x="3121" y="376"/>
                    <a:pt x="3121" y="376"/>
                    <a:pt x="3121" y="376"/>
                  </a:cubicBezTo>
                  <a:cubicBezTo>
                    <a:pt x="3121" y="379"/>
                    <a:pt x="3121" y="379"/>
                    <a:pt x="3121" y="379"/>
                  </a:cubicBezTo>
                  <a:cubicBezTo>
                    <a:pt x="3121" y="379"/>
                    <a:pt x="3121" y="379"/>
                    <a:pt x="3122" y="379"/>
                  </a:cubicBezTo>
                  <a:cubicBezTo>
                    <a:pt x="3121" y="376"/>
                    <a:pt x="3121" y="376"/>
                    <a:pt x="3121" y="376"/>
                  </a:cubicBezTo>
                  <a:cubicBezTo>
                    <a:pt x="3121" y="379"/>
                    <a:pt x="3121" y="379"/>
                    <a:pt x="3121" y="379"/>
                  </a:cubicBezTo>
                  <a:cubicBezTo>
                    <a:pt x="3121" y="378"/>
                    <a:pt x="3121" y="378"/>
                    <a:pt x="3121" y="378"/>
                  </a:cubicBezTo>
                  <a:cubicBezTo>
                    <a:pt x="3121" y="379"/>
                    <a:pt x="3121" y="379"/>
                    <a:pt x="3121" y="379"/>
                  </a:cubicBezTo>
                  <a:cubicBezTo>
                    <a:pt x="3121" y="379"/>
                    <a:pt x="3121" y="379"/>
                    <a:pt x="3121" y="379"/>
                  </a:cubicBezTo>
                  <a:cubicBezTo>
                    <a:pt x="3121" y="378"/>
                    <a:pt x="3121" y="378"/>
                    <a:pt x="3121" y="378"/>
                  </a:cubicBezTo>
                  <a:cubicBezTo>
                    <a:pt x="3121" y="379"/>
                    <a:pt x="3121" y="379"/>
                    <a:pt x="3121" y="379"/>
                  </a:cubicBezTo>
                  <a:cubicBezTo>
                    <a:pt x="3121" y="379"/>
                    <a:pt x="3121" y="379"/>
                    <a:pt x="3122" y="380"/>
                  </a:cubicBezTo>
                  <a:cubicBezTo>
                    <a:pt x="3126" y="381"/>
                    <a:pt x="3134" y="385"/>
                    <a:pt x="3145" y="391"/>
                  </a:cubicBezTo>
                  <a:cubicBezTo>
                    <a:pt x="3182" y="412"/>
                    <a:pt x="3253" y="455"/>
                    <a:pt x="3316" y="492"/>
                  </a:cubicBezTo>
                  <a:cubicBezTo>
                    <a:pt x="3348" y="511"/>
                    <a:pt x="3378" y="528"/>
                    <a:pt x="3400" y="541"/>
                  </a:cubicBezTo>
                  <a:cubicBezTo>
                    <a:pt x="3411" y="548"/>
                    <a:pt x="3421" y="553"/>
                    <a:pt x="3428" y="557"/>
                  </a:cubicBezTo>
                  <a:cubicBezTo>
                    <a:pt x="3431" y="558"/>
                    <a:pt x="3434" y="560"/>
                    <a:pt x="3436" y="561"/>
                  </a:cubicBezTo>
                  <a:cubicBezTo>
                    <a:pt x="3438" y="561"/>
                    <a:pt x="3439" y="562"/>
                    <a:pt x="3439" y="562"/>
                  </a:cubicBezTo>
                  <a:cubicBezTo>
                    <a:pt x="3440" y="562"/>
                    <a:pt x="3441" y="563"/>
                    <a:pt x="3442" y="563"/>
                  </a:cubicBezTo>
                  <a:cubicBezTo>
                    <a:pt x="3443" y="563"/>
                    <a:pt x="3443" y="563"/>
                    <a:pt x="3444" y="562"/>
                  </a:cubicBezTo>
                  <a:cubicBezTo>
                    <a:pt x="3445" y="562"/>
                    <a:pt x="3445" y="562"/>
                    <a:pt x="3446" y="561"/>
                  </a:cubicBezTo>
                  <a:cubicBezTo>
                    <a:pt x="3447" y="560"/>
                    <a:pt x="3447" y="559"/>
                    <a:pt x="3447" y="558"/>
                  </a:cubicBezTo>
                  <a:cubicBezTo>
                    <a:pt x="3446" y="557"/>
                    <a:pt x="3446" y="556"/>
                    <a:pt x="3445" y="555"/>
                  </a:cubicBezTo>
                  <a:cubicBezTo>
                    <a:pt x="3445" y="555"/>
                    <a:pt x="3440" y="552"/>
                    <a:pt x="3431" y="547"/>
                  </a:cubicBezTo>
                  <a:cubicBezTo>
                    <a:pt x="3402" y="530"/>
                    <a:pt x="3328" y="487"/>
                    <a:pt x="3261" y="446"/>
                  </a:cubicBezTo>
                  <a:cubicBezTo>
                    <a:pt x="3228" y="426"/>
                    <a:pt x="3197" y="406"/>
                    <a:pt x="3174" y="391"/>
                  </a:cubicBezTo>
                  <a:cubicBezTo>
                    <a:pt x="3162" y="384"/>
                    <a:pt x="3153" y="377"/>
                    <a:pt x="3146" y="372"/>
                  </a:cubicBezTo>
                  <a:cubicBezTo>
                    <a:pt x="3143" y="370"/>
                    <a:pt x="3141" y="368"/>
                    <a:pt x="3139" y="366"/>
                  </a:cubicBezTo>
                  <a:cubicBezTo>
                    <a:pt x="3138" y="366"/>
                    <a:pt x="3138" y="365"/>
                    <a:pt x="3138" y="365"/>
                  </a:cubicBezTo>
                  <a:cubicBezTo>
                    <a:pt x="3137" y="365"/>
                    <a:pt x="3137" y="365"/>
                    <a:pt x="3137" y="365"/>
                  </a:cubicBezTo>
                  <a:cubicBezTo>
                    <a:pt x="3137" y="365"/>
                    <a:pt x="3137" y="365"/>
                    <a:pt x="3137" y="365"/>
                  </a:cubicBezTo>
                  <a:cubicBezTo>
                    <a:pt x="3137" y="365"/>
                    <a:pt x="3137" y="365"/>
                    <a:pt x="3137" y="365"/>
                  </a:cubicBezTo>
                  <a:cubicBezTo>
                    <a:pt x="3137" y="365"/>
                    <a:pt x="3137" y="365"/>
                    <a:pt x="3137" y="365"/>
                  </a:cubicBezTo>
                  <a:cubicBezTo>
                    <a:pt x="3137" y="365"/>
                    <a:pt x="3137" y="365"/>
                    <a:pt x="3137" y="365"/>
                  </a:cubicBezTo>
                  <a:cubicBezTo>
                    <a:pt x="3137" y="365"/>
                    <a:pt x="3137" y="365"/>
                    <a:pt x="3137" y="365"/>
                  </a:cubicBezTo>
                  <a:cubicBezTo>
                    <a:pt x="3135" y="366"/>
                    <a:pt x="3135" y="366"/>
                    <a:pt x="3135" y="366"/>
                  </a:cubicBezTo>
                  <a:cubicBezTo>
                    <a:pt x="3138" y="366"/>
                    <a:pt x="3138" y="366"/>
                    <a:pt x="3138" y="366"/>
                  </a:cubicBezTo>
                  <a:cubicBezTo>
                    <a:pt x="3138" y="365"/>
                    <a:pt x="3137" y="365"/>
                    <a:pt x="3137" y="365"/>
                  </a:cubicBezTo>
                  <a:cubicBezTo>
                    <a:pt x="3135" y="366"/>
                    <a:pt x="3135" y="366"/>
                    <a:pt x="3135" y="366"/>
                  </a:cubicBezTo>
                  <a:cubicBezTo>
                    <a:pt x="3138" y="366"/>
                    <a:pt x="3138" y="366"/>
                    <a:pt x="3138" y="366"/>
                  </a:cubicBezTo>
                  <a:cubicBezTo>
                    <a:pt x="3134" y="366"/>
                    <a:pt x="3134" y="366"/>
                    <a:pt x="3134" y="366"/>
                  </a:cubicBezTo>
                  <a:cubicBezTo>
                    <a:pt x="3137" y="368"/>
                    <a:pt x="3137" y="368"/>
                    <a:pt x="3137" y="368"/>
                  </a:cubicBezTo>
                  <a:cubicBezTo>
                    <a:pt x="3138" y="367"/>
                    <a:pt x="3138" y="366"/>
                    <a:pt x="3138" y="366"/>
                  </a:cubicBezTo>
                  <a:cubicBezTo>
                    <a:pt x="3134" y="366"/>
                    <a:pt x="3134" y="366"/>
                    <a:pt x="3134" y="366"/>
                  </a:cubicBezTo>
                  <a:cubicBezTo>
                    <a:pt x="3137" y="368"/>
                    <a:pt x="3137" y="368"/>
                    <a:pt x="3137" y="368"/>
                  </a:cubicBezTo>
                  <a:cubicBezTo>
                    <a:pt x="3134" y="366"/>
                    <a:pt x="3134" y="366"/>
                    <a:pt x="3134" y="366"/>
                  </a:cubicBezTo>
                  <a:cubicBezTo>
                    <a:pt x="3132" y="369"/>
                    <a:pt x="3132" y="369"/>
                    <a:pt x="3132" y="369"/>
                  </a:cubicBezTo>
                  <a:cubicBezTo>
                    <a:pt x="3454" y="550"/>
                    <a:pt x="3454" y="550"/>
                    <a:pt x="3454" y="550"/>
                  </a:cubicBezTo>
                  <a:cubicBezTo>
                    <a:pt x="3456" y="551"/>
                    <a:pt x="3458" y="550"/>
                    <a:pt x="3460" y="548"/>
                  </a:cubicBezTo>
                  <a:cubicBezTo>
                    <a:pt x="3461" y="547"/>
                    <a:pt x="3460" y="544"/>
                    <a:pt x="3458" y="543"/>
                  </a:cubicBezTo>
                  <a:cubicBezTo>
                    <a:pt x="3338" y="468"/>
                    <a:pt x="3338" y="468"/>
                    <a:pt x="3338" y="468"/>
                  </a:cubicBezTo>
                  <a:cubicBezTo>
                    <a:pt x="3465" y="541"/>
                    <a:pt x="3465" y="541"/>
                    <a:pt x="3465" y="541"/>
                  </a:cubicBezTo>
                  <a:cubicBezTo>
                    <a:pt x="3466" y="541"/>
                    <a:pt x="3467" y="542"/>
                    <a:pt x="3468" y="541"/>
                  </a:cubicBezTo>
                  <a:cubicBezTo>
                    <a:pt x="3469" y="541"/>
                    <a:pt x="3470" y="540"/>
                    <a:pt x="3470" y="539"/>
                  </a:cubicBezTo>
                  <a:cubicBezTo>
                    <a:pt x="3471" y="539"/>
                    <a:pt x="3471" y="538"/>
                    <a:pt x="3471" y="537"/>
                  </a:cubicBezTo>
                  <a:cubicBezTo>
                    <a:pt x="3471" y="537"/>
                    <a:pt x="3471" y="536"/>
                    <a:pt x="3471" y="536"/>
                  </a:cubicBezTo>
                  <a:cubicBezTo>
                    <a:pt x="3470" y="535"/>
                    <a:pt x="3470" y="535"/>
                    <a:pt x="3470" y="535"/>
                  </a:cubicBezTo>
                  <a:cubicBezTo>
                    <a:pt x="3469" y="534"/>
                    <a:pt x="3469" y="534"/>
                    <a:pt x="3469" y="534"/>
                  </a:cubicBezTo>
                  <a:cubicBezTo>
                    <a:pt x="3469" y="534"/>
                    <a:pt x="3468" y="533"/>
                    <a:pt x="3467" y="533"/>
                  </a:cubicBezTo>
                  <a:cubicBezTo>
                    <a:pt x="3464" y="531"/>
                    <a:pt x="3457" y="526"/>
                    <a:pt x="3447" y="520"/>
                  </a:cubicBezTo>
                  <a:cubicBezTo>
                    <a:pt x="3378" y="476"/>
                    <a:pt x="3168" y="346"/>
                    <a:pt x="3168" y="346"/>
                  </a:cubicBezTo>
                  <a:cubicBezTo>
                    <a:pt x="3166" y="349"/>
                    <a:pt x="3166" y="349"/>
                    <a:pt x="3166" y="349"/>
                  </a:cubicBezTo>
                  <a:cubicBezTo>
                    <a:pt x="3169" y="351"/>
                    <a:pt x="3169" y="351"/>
                    <a:pt x="3169" y="351"/>
                  </a:cubicBezTo>
                  <a:cubicBezTo>
                    <a:pt x="3167" y="350"/>
                    <a:pt x="3167" y="350"/>
                    <a:pt x="3167" y="350"/>
                  </a:cubicBezTo>
                  <a:cubicBezTo>
                    <a:pt x="3168" y="353"/>
                    <a:pt x="3168" y="353"/>
                    <a:pt x="3168" y="353"/>
                  </a:cubicBezTo>
                  <a:cubicBezTo>
                    <a:pt x="3168" y="353"/>
                    <a:pt x="3169" y="352"/>
                    <a:pt x="3169" y="351"/>
                  </a:cubicBezTo>
                  <a:cubicBezTo>
                    <a:pt x="3167" y="350"/>
                    <a:pt x="3167" y="350"/>
                    <a:pt x="3167" y="350"/>
                  </a:cubicBezTo>
                  <a:cubicBezTo>
                    <a:pt x="3168" y="353"/>
                    <a:pt x="3168" y="353"/>
                    <a:pt x="3168" y="353"/>
                  </a:cubicBezTo>
                  <a:cubicBezTo>
                    <a:pt x="3167" y="351"/>
                    <a:pt x="3167" y="351"/>
                    <a:pt x="3167" y="351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7" y="353"/>
                    <a:pt x="3168" y="353"/>
                  </a:cubicBezTo>
                  <a:cubicBezTo>
                    <a:pt x="3167" y="351"/>
                    <a:pt x="3167" y="351"/>
                    <a:pt x="3167" y="351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7" y="353"/>
                    <a:pt x="3167" y="353"/>
                  </a:cubicBezTo>
                  <a:cubicBezTo>
                    <a:pt x="3167" y="353"/>
                    <a:pt x="3168" y="353"/>
                    <a:pt x="3169" y="353"/>
                  </a:cubicBezTo>
                  <a:cubicBezTo>
                    <a:pt x="3173" y="355"/>
                    <a:pt x="3181" y="359"/>
                    <a:pt x="3192" y="364"/>
                  </a:cubicBezTo>
                  <a:cubicBezTo>
                    <a:pt x="3230" y="384"/>
                    <a:pt x="3302" y="425"/>
                    <a:pt x="3363" y="462"/>
                  </a:cubicBezTo>
                  <a:cubicBezTo>
                    <a:pt x="3394" y="480"/>
                    <a:pt x="3423" y="497"/>
                    <a:pt x="3443" y="510"/>
                  </a:cubicBezTo>
                  <a:cubicBezTo>
                    <a:pt x="3454" y="516"/>
                    <a:pt x="3462" y="521"/>
                    <a:pt x="3468" y="525"/>
                  </a:cubicBezTo>
                  <a:cubicBezTo>
                    <a:pt x="3474" y="528"/>
                    <a:pt x="3477" y="530"/>
                    <a:pt x="3477" y="530"/>
                  </a:cubicBezTo>
                  <a:cubicBezTo>
                    <a:pt x="3479" y="531"/>
                    <a:pt x="3480" y="531"/>
                    <a:pt x="3481" y="530"/>
                  </a:cubicBezTo>
                  <a:cubicBezTo>
                    <a:pt x="3483" y="529"/>
                    <a:pt x="3483" y="528"/>
                    <a:pt x="3483" y="527"/>
                  </a:cubicBezTo>
                  <a:cubicBezTo>
                    <a:pt x="3483" y="526"/>
                    <a:pt x="3483" y="525"/>
                    <a:pt x="3483" y="525"/>
                  </a:cubicBezTo>
                  <a:cubicBezTo>
                    <a:pt x="3483" y="524"/>
                    <a:pt x="3482" y="524"/>
                    <a:pt x="3482" y="524"/>
                  </a:cubicBezTo>
                  <a:cubicBezTo>
                    <a:pt x="3482" y="523"/>
                    <a:pt x="3482" y="523"/>
                    <a:pt x="3482" y="523"/>
                  </a:cubicBezTo>
                  <a:cubicBezTo>
                    <a:pt x="3481" y="523"/>
                    <a:pt x="3481" y="523"/>
                    <a:pt x="3481" y="523"/>
                  </a:cubicBezTo>
                  <a:cubicBezTo>
                    <a:pt x="3479" y="522"/>
                    <a:pt x="3473" y="518"/>
                    <a:pt x="3464" y="513"/>
                  </a:cubicBezTo>
                  <a:cubicBezTo>
                    <a:pt x="3432" y="493"/>
                    <a:pt x="3360" y="450"/>
                    <a:pt x="3297" y="410"/>
                  </a:cubicBezTo>
                  <a:cubicBezTo>
                    <a:pt x="3265" y="391"/>
                    <a:pt x="3235" y="372"/>
                    <a:pt x="3213" y="358"/>
                  </a:cubicBezTo>
                  <a:cubicBezTo>
                    <a:pt x="3202" y="351"/>
                    <a:pt x="3193" y="345"/>
                    <a:pt x="3187" y="341"/>
                  </a:cubicBezTo>
                  <a:cubicBezTo>
                    <a:pt x="3184" y="339"/>
                    <a:pt x="3182" y="337"/>
                    <a:pt x="3180" y="336"/>
                  </a:cubicBezTo>
                  <a:cubicBezTo>
                    <a:pt x="3179" y="335"/>
                    <a:pt x="3179" y="335"/>
                    <a:pt x="3179" y="335"/>
                  </a:cubicBezTo>
                  <a:cubicBezTo>
                    <a:pt x="3179" y="335"/>
                    <a:pt x="3179" y="335"/>
                    <a:pt x="3179" y="335"/>
                  </a:cubicBezTo>
                  <a:cubicBezTo>
                    <a:pt x="3177" y="336"/>
                    <a:pt x="3177" y="336"/>
                    <a:pt x="3177" y="336"/>
                  </a:cubicBezTo>
                  <a:cubicBezTo>
                    <a:pt x="3179" y="335"/>
                    <a:pt x="3179" y="335"/>
                    <a:pt x="3179" y="335"/>
                  </a:cubicBezTo>
                  <a:cubicBezTo>
                    <a:pt x="3179" y="335"/>
                    <a:pt x="3179" y="335"/>
                    <a:pt x="3179" y="335"/>
                  </a:cubicBezTo>
                  <a:cubicBezTo>
                    <a:pt x="3177" y="336"/>
                    <a:pt x="3177" y="336"/>
                    <a:pt x="3177" y="336"/>
                  </a:cubicBezTo>
                  <a:cubicBezTo>
                    <a:pt x="3179" y="335"/>
                    <a:pt x="3179" y="335"/>
                    <a:pt x="3179" y="335"/>
                  </a:cubicBezTo>
                  <a:cubicBezTo>
                    <a:pt x="3176" y="337"/>
                    <a:pt x="3176" y="337"/>
                    <a:pt x="3176" y="337"/>
                  </a:cubicBezTo>
                  <a:cubicBezTo>
                    <a:pt x="3179" y="337"/>
                    <a:pt x="3179" y="337"/>
                    <a:pt x="3179" y="337"/>
                  </a:cubicBezTo>
                  <a:cubicBezTo>
                    <a:pt x="3179" y="335"/>
                    <a:pt x="3179" y="335"/>
                    <a:pt x="3179" y="335"/>
                  </a:cubicBezTo>
                  <a:cubicBezTo>
                    <a:pt x="3176" y="337"/>
                    <a:pt x="3176" y="337"/>
                    <a:pt x="3176" y="337"/>
                  </a:cubicBezTo>
                  <a:cubicBezTo>
                    <a:pt x="3179" y="337"/>
                    <a:pt x="3179" y="337"/>
                    <a:pt x="3179" y="337"/>
                  </a:cubicBezTo>
                  <a:cubicBezTo>
                    <a:pt x="3175" y="337"/>
                    <a:pt x="3175" y="337"/>
                    <a:pt x="3175" y="337"/>
                  </a:cubicBezTo>
                  <a:cubicBezTo>
                    <a:pt x="3178" y="339"/>
                    <a:pt x="3178" y="339"/>
                    <a:pt x="3178" y="339"/>
                  </a:cubicBezTo>
                  <a:cubicBezTo>
                    <a:pt x="3179" y="338"/>
                    <a:pt x="3179" y="337"/>
                    <a:pt x="3179" y="337"/>
                  </a:cubicBezTo>
                  <a:cubicBezTo>
                    <a:pt x="3175" y="337"/>
                    <a:pt x="3175" y="337"/>
                    <a:pt x="3175" y="337"/>
                  </a:cubicBezTo>
                  <a:cubicBezTo>
                    <a:pt x="3178" y="339"/>
                    <a:pt x="3178" y="339"/>
                    <a:pt x="3178" y="339"/>
                  </a:cubicBezTo>
                  <a:cubicBezTo>
                    <a:pt x="3179" y="339"/>
                    <a:pt x="3179" y="339"/>
                    <a:pt x="3179" y="339"/>
                  </a:cubicBezTo>
                  <a:cubicBezTo>
                    <a:pt x="3175" y="337"/>
                    <a:pt x="3175" y="337"/>
                    <a:pt x="3175" y="337"/>
                  </a:cubicBezTo>
                  <a:cubicBezTo>
                    <a:pt x="3177" y="340"/>
                    <a:pt x="3177" y="340"/>
                    <a:pt x="3177" y="340"/>
                  </a:cubicBezTo>
                  <a:cubicBezTo>
                    <a:pt x="3177" y="340"/>
                    <a:pt x="3178" y="340"/>
                    <a:pt x="3179" y="339"/>
                  </a:cubicBezTo>
                  <a:cubicBezTo>
                    <a:pt x="3175" y="337"/>
                    <a:pt x="3175" y="337"/>
                    <a:pt x="3175" y="337"/>
                  </a:cubicBezTo>
                  <a:cubicBezTo>
                    <a:pt x="3177" y="340"/>
                    <a:pt x="3177" y="340"/>
                    <a:pt x="3177" y="340"/>
                  </a:cubicBezTo>
                  <a:cubicBezTo>
                    <a:pt x="3176" y="337"/>
                    <a:pt x="3176" y="337"/>
                    <a:pt x="3176" y="337"/>
                  </a:cubicBezTo>
                  <a:cubicBezTo>
                    <a:pt x="3176" y="340"/>
                    <a:pt x="3176" y="340"/>
                    <a:pt x="3176" y="340"/>
                  </a:cubicBezTo>
                  <a:cubicBezTo>
                    <a:pt x="3176" y="340"/>
                    <a:pt x="3176" y="340"/>
                    <a:pt x="3177" y="340"/>
                  </a:cubicBezTo>
                  <a:cubicBezTo>
                    <a:pt x="3176" y="337"/>
                    <a:pt x="3176" y="337"/>
                    <a:pt x="3176" y="337"/>
                  </a:cubicBezTo>
                  <a:cubicBezTo>
                    <a:pt x="3176" y="340"/>
                    <a:pt x="3176" y="340"/>
                    <a:pt x="3176" y="340"/>
                  </a:cubicBezTo>
                  <a:cubicBezTo>
                    <a:pt x="3176" y="339"/>
                    <a:pt x="3176" y="339"/>
                    <a:pt x="3176" y="339"/>
                  </a:cubicBezTo>
                  <a:cubicBezTo>
                    <a:pt x="3175" y="340"/>
                    <a:pt x="3175" y="340"/>
                    <a:pt x="3175" y="340"/>
                  </a:cubicBezTo>
                  <a:cubicBezTo>
                    <a:pt x="3176" y="340"/>
                    <a:pt x="3176" y="340"/>
                    <a:pt x="3176" y="340"/>
                  </a:cubicBezTo>
                  <a:cubicBezTo>
                    <a:pt x="3176" y="339"/>
                    <a:pt x="3176" y="339"/>
                    <a:pt x="3176" y="339"/>
                  </a:cubicBezTo>
                  <a:cubicBezTo>
                    <a:pt x="3175" y="340"/>
                    <a:pt x="3175" y="340"/>
                    <a:pt x="3175" y="340"/>
                  </a:cubicBezTo>
                  <a:cubicBezTo>
                    <a:pt x="3175" y="340"/>
                    <a:pt x="3176" y="341"/>
                    <a:pt x="3177" y="341"/>
                  </a:cubicBezTo>
                  <a:cubicBezTo>
                    <a:pt x="3181" y="342"/>
                    <a:pt x="3189" y="346"/>
                    <a:pt x="3199" y="352"/>
                  </a:cubicBezTo>
                  <a:cubicBezTo>
                    <a:pt x="3237" y="372"/>
                    <a:pt x="3309" y="413"/>
                    <a:pt x="3371" y="450"/>
                  </a:cubicBezTo>
                  <a:cubicBezTo>
                    <a:pt x="3402" y="468"/>
                    <a:pt x="3431" y="485"/>
                    <a:pt x="3452" y="498"/>
                  </a:cubicBezTo>
                  <a:cubicBezTo>
                    <a:pt x="3463" y="504"/>
                    <a:pt x="3471" y="509"/>
                    <a:pt x="3477" y="513"/>
                  </a:cubicBezTo>
                  <a:cubicBezTo>
                    <a:pt x="3483" y="516"/>
                    <a:pt x="3486" y="518"/>
                    <a:pt x="3486" y="518"/>
                  </a:cubicBezTo>
                  <a:cubicBezTo>
                    <a:pt x="3488" y="519"/>
                    <a:pt x="3491" y="519"/>
                    <a:pt x="3492" y="517"/>
                  </a:cubicBezTo>
                  <a:cubicBezTo>
                    <a:pt x="3492" y="516"/>
                    <a:pt x="3493" y="515"/>
                    <a:pt x="3493" y="514"/>
                  </a:cubicBezTo>
                  <a:cubicBezTo>
                    <a:pt x="3493" y="514"/>
                    <a:pt x="3492" y="513"/>
                    <a:pt x="3492" y="513"/>
                  </a:cubicBezTo>
                  <a:cubicBezTo>
                    <a:pt x="3492" y="512"/>
                    <a:pt x="3491" y="511"/>
                    <a:pt x="3491" y="511"/>
                  </a:cubicBezTo>
                  <a:cubicBezTo>
                    <a:pt x="3490" y="510"/>
                    <a:pt x="3490" y="510"/>
                    <a:pt x="3489" y="509"/>
                  </a:cubicBezTo>
                  <a:cubicBezTo>
                    <a:pt x="3485" y="506"/>
                    <a:pt x="3477" y="501"/>
                    <a:pt x="3467" y="494"/>
                  </a:cubicBezTo>
                  <a:cubicBezTo>
                    <a:pt x="3433" y="471"/>
                    <a:pt x="3364" y="429"/>
                    <a:pt x="3305" y="393"/>
                  </a:cubicBezTo>
                  <a:cubicBezTo>
                    <a:pt x="3246" y="357"/>
                    <a:pt x="3195" y="326"/>
                    <a:pt x="3195" y="326"/>
                  </a:cubicBezTo>
                  <a:cubicBezTo>
                    <a:pt x="3193" y="330"/>
                    <a:pt x="3193" y="330"/>
                    <a:pt x="3193" y="330"/>
                  </a:cubicBezTo>
                  <a:cubicBezTo>
                    <a:pt x="3191" y="333"/>
                    <a:pt x="3191" y="333"/>
                    <a:pt x="3191" y="333"/>
                  </a:cubicBezTo>
                  <a:cubicBezTo>
                    <a:pt x="3495" y="511"/>
                    <a:pt x="3495" y="511"/>
                    <a:pt x="3495" y="511"/>
                  </a:cubicBezTo>
                  <a:cubicBezTo>
                    <a:pt x="3497" y="512"/>
                    <a:pt x="3500" y="512"/>
                    <a:pt x="3501" y="510"/>
                  </a:cubicBezTo>
                  <a:cubicBezTo>
                    <a:pt x="3501" y="509"/>
                    <a:pt x="3501" y="508"/>
                    <a:pt x="3501" y="508"/>
                  </a:cubicBezTo>
                  <a:cubicBezTo>
                    <a:pt x="3501" y="506"/>
                    <a:pt x="3501" y="505"/>
                    <a:pt x="3501" y="505"/>
                  </a:cubicBezTo>
                  <a:cubicBezTo>
                    <a:pt x="3500" y="504"/>
                    <a:pt x="3499" y="503"/>
                    <a:pt x="3498" y="502"/>
                  </a:cubicBezTo>
                  <a:cubicBezTo>
                    <a:pt x="3496" y="501"/>
                    <a:pt x="3494" y="499"/>
                    <a:pt x="3490" y="496"/>
                  </a:cubicBezTo>
                  <a:cubicBezTo>
                    <a:pt x="3478" y="488"/>
                    <a:pt x="3454" y="473"/>
                    <a:pt x="3425" y="455"/>
                  </a:cubicBezTo>
                  <a:cubicBezTo>
                    <a:pt x="3381" y="429"/>
                    <a:pt x="3326" y="397"/>
                    <a:pt x="3282" y="371"/>
                  </a:cubicBezTo>
                  <a:cubicBezTo>
                    <a:pt x="3260" y="357"/>
                    <a:pt x="3241" y="346"/>
                    <a:pt x="3227" y="337"/>
                  </a:cubicBezTo>
                  <a:cubicBezTo>
                    <a:pt x="3220" y="333"/>
                    <a:pt x="3215" y="329"/>
                    <a:pt x="3211" y="326"/>
                  </a:cubicBezTo>
                  <a:cubicBezTo>
                    <a:pt x="3209" y="325"/>
                    <a:pt x="3208" y="324"/>
                    <a:pt x="3207" y="323"/>
                  </a:cubicBezTo>
                  <a:cubicBezTo>
                    <a:pt x="3207" y="323"/>
                    <a:pt x="3206" y="322"/>
                    <a:pt x="3206" y="322"/>
                  </a:cubicBezTo>
                  <a:cubicBezTo>
                    <a:pt x="3205" y="323"/>
                    <a:pt x="3205" y="323"/>
                    <a:pt x="3205" y="323"/>
                  </a:cubicBezTo>
                  <a:cubicBezTo>
                    <a:pt x="3207" y="323"/>
                    <a:pt x="3207" y="323"/>
                    <a:pt x="3207" y="323"/>
                  </a:cubicBezTo>
                  <a:cubicBezTo>
                    <a:pt x="3206" y="322"/>
                    <a:pt x="3206" y="322"/>
                    <a:pt x="3206" y="322"/>
                  </a:cubicBezTo>
                  <a:cubicBezTo>
                    <a:pt x="3205" y="323"/>
                    <a:pt x="3205" y="323"/>
                    <a:pt x="3205" y="323"/>
                  </a:cubicBezTo>
                  <a:cubicBezTo>
                    <a:pt x="3207" y="323"/>
                    <a:pt x="3207" y="323"/>
                    <a:pt x="3207" y="323"/>
                  </a:cubicBezTo>
                  <a:cubicBezTo>
                    <a:pt x="3204" y="324"/>
                    <a:pt x="3204" y="324"/>
                    <a:pt x="3204" y="324"/>
                  </a:cubicBezTo>
                  <a:cubicBezTo>
                    <a:pt x="3207" y="324"/>
                    <a:pt x="3207" y="324"/>
                    <a:pt x="3207" y="324"/>
                  </a:cubicBezTo>
                  <a:cubicBezTo>
                    <a:pt x="3207" y="323"/>
                    <a:pt x="3207" y="323"/>
                    <a:pt x="3207" y="323"/>
                  </a:cubicBezTo>
                  <a:cubicBezTo>
                    <a:pt x="3204" y="324"/>
                    <a:pt x="3204" y="324"/>
                    <a:pt x="3204" y="324"/>
                  </a:cubicBezTo>
                  <a:cubicBezTo>
                    <a:pt x="3207" y="324"/>
                    <a:pt x="3207" y="324"/>
                    <a:pt x="3207" y="324"/>
                  </a:cubicBezTo>
                  <a:cubicBezTo>
                    <a:pt x="3203" y="324"/>
                    <a:pt x="3203" y="324"/>
                    <a:pt x="3203" y="324"/>
                  </a:cubicBezTo>
                  <a:cubicBezTo>
                    <a:pt x="3206" y="326"/>
                    <a:pt x="3206" y="326"/>
                    <a:pt x="3206" y="326"/>
                  </a:cubicBezTo>
                  <a:cubicBezTo>
                    <a:pt x="3207" y="325"/>
                    <a:pt x="3207" y="325"/>
                    <a:pt x="3207" y="324"/>
                  </a:cubicBezTo>
                  <a:cubicBezTo>
                    <a:pt x="3203" y="324"/>
                    <a:pt x="3203" y="324"/>
                    <a:pt x="3203" y="324"/>
                  </a:cubicBezTo>
                  <a:cubicBezTo>
                    <a:pt x="3206" y="326"/>
                    <a:pt x="3206" y="326"/>
                    <a:pt x="3206" y="326"/>
                  </a:cubicBezTo>
                  <a:cubicBezTo>
                    <a:pt x="3206" y="326"/>
                    <a:pt x="3206" y="326"/>
                    <a:pt x="3206" y="326"/>
                  </a:cubicBezTo>
                  <a:cubicBezTo>
                    <a:pt x="3203" y="324"/>
                    <a:pt x="3203" y="324"/>
                    <a:pt x="3203" y="324"/>
                  </a:cubicBezTo>
                  <a:cubicBezTo>
                    <a:pt x="3204" y="327"/>
                    <a:pt x="3204" y="327"/>
                    <a:pt x="3204" y="327"/>
                  </a:cubicBezTo>
                  <a:cubicBezTo>
                    <a:pt x="3205" y="327"/>
                    <a:pt x="3206" y="327"/>
                    <a:pt x="3206" y="326"/>
                  </a:cubicBezTo>
                  <a:cubicBezTo>
                    <a:pt x="3203" y="324"/>
                    <a:pt x="3203" y="324"/>
                    <a:pt x="3203" y="324"/>
                  </a:cubicBezTo>
                  <a:cubicBezTo>
                    <a:pt x="3204" y="327"/>
                    <a:pt x="3204" y="327"/>
                    <a:pt x="3204" y="327"/>
                  </a:cubicBezTo>
                  <a:cubicBezTo>
                    <a:pt x="3204" y="325"/>
                    <a:pt x="3204" y="325"/>
                    <a:pt x="3204" y="325"/>
                  </a:cubicBezTo>
                  <a:cubicBezTo>
                    <a:pt x="3204" y="328"/>
                    <a:pt x="3204" y="328"/>
                    <a:pt x="3204" y="328"/>
                  </a:cubicBezTo>
                  <a:cubicBezTo>
                    <a:pt x="3204" y="328"/>
                    <a:pt x="3204" y="328"/>
                    <a:pt x="3204" y="327"/>
                  </a:cubicBezTo>
                  <a:cubicBezTo>
                    <a:pt x="3204" y="325"/>
                    <a:pt x="3204" y="325"/>
                    <a:pt x="3204" y="325"/>
                  </a:cubicBezTo>
                  <a:cubicBezTo>
                    <a:pt x="3204" y="328"/>
                    <a:pt x="3204" y="328"/>
                    <a:pt x="3204" y="328"/>
                  </a:cubicBezTo>
                  <a:cubicBezTo>
                    <a:pt x="3204" y="327"/>
                    <a:pt x="3204" y="327"/>
                    <a:pt x="3204" y="327"/>
                  </a:cubicBezTo>
                  <a:cubicBezTo>
                    <a:pt x="3203" y="328"/>
                    <a:pt x="3203" y="328"/>
                    <a:pt x="3203" y="328"/>
                  </a:cubicBezTo>
                  <a:cubicBezTo>
                    <a:pt x="3204" y="328"/>
                    <a:pt x="3204" y="328"/>
                    <a:pt x="3204" y="328"/>
                  </a:cubicBezTo>
                  <a:cubicBezTo>
                    <a:pt x="3204" y="327"/>
                    <a:pt x="3204" y="327"/>
                    <a:pt x="3204" y="327"/>
                  </a:cubicBezTo>
                  <a:cubicBezTo>
                    <a:pt x="3203" y="328"/>
                    <a:pt x="3203" y="328"/>
                    <a:pt x="3203" y="328"/>
                  </a:cubicBezTo>
                  <a:cubicBezTo>
                    <a:pt x="3204" y="328"/>
                    <a:pt x="3204" y="328"/>
                    <a:pt x="3205" y="328"/>
                  </a:cubicBezTo>
                  <a:cubicBezTo>
                    <a:pt x="3209" y="329"/>
                    <a:pt x="3217" y="333"/>
                    <a:pt x="3227" y="339"/>
                  </a:cubicBezTo>
                  <a:cubicBezTo>
                    <a:pt x="3263" y="358"/>
                    <a:pt x="3330" y="398"/>
                    <a:pt x="3390" y="434"/>
                  </a:cubicBezTo>
                  <a:cubicBezTo>
                    <a:pt x="3419" y="451"/>
                    <a:pt x="3447" y="468"/>
                    <a:pt x="3467" y="480"/>
                  </a:cubicBezTo>
                  <a:cubicBezTo>
                    <a:pt x="3478" y="486"/>
                    <a:pt x="3486" y="491"/>
                    <a:pt x="3492" y="494"/>
                  </a:cubicBezTo>
                  <a:cubicBezTo>
                    <a:pt x="3496" y="496"/>
                    <a:pt x="3498" y="497"/>
                    <a:pt x="3500" y="498"/>
                  </a:cubicBezTo>
                  <a:cubicBezTo>
                    <a:pt x="3501" y="499"/>
                    <a:pt x="3502" y="499"/>
                    <a:pt x="3502" y="499"/>
                  </a:cubicBezTo>
                  <a:cubicBezTo>
                    <a:pt x="3503" y="499"/>
                    <a:pt x="3503" y="500"/>
                    <a:pt x="3503" y="500"/>
                  </a:cubicBezTo>
                  <a:cubicBezTo>
                    <a:pt x="3504" y="500"/>
                    <a:pt x="3504" y="500"/>
                    <a:pt x="3505" y="500"/>
                  </a:cubicBezTo>
                  <a:cubicBezTo>
                    <a:pt x="3505" y="500"/>
                    <a:pt x="3506" y="500"/>
                    <a:pt x="3506" y="500"/>
                  </a:cubicBezTo>
                  <a:cubicBezTo>
                    <a:pt x="3507" y="499"/>
                    <a:pt x="3508" y="499"/>
                    <a:pt x="3508" y="498"/>
                  </a:cubicBezTo>
                  <a:cubicBezTo>
                    <a:pt x="3509" y="497"/>
                    <a:pt x="3509" y="496"/>
                    <a:pt x="3509" y="495"/>
                  </a:cubicBezTo>
                  <a:cubicBezTo>
                    <a:pt x="3509" y="494"/>
                    <a:pt x="3508" y="493"/>
                    <a:pt x="3507" y="492"/>
                  </a:cubicBezTo>
                  <a:cubicBezTo>
                    <a:pt x="3214" y="309"/>
                    <a:pt x="3214" y="309"/>
                    <a:pt x="3214" y="309"/>
                  </a:cubicBezTo>
                  <a:cubicBezTo>
                    <a:pt x="3212" y="313"/>
                    <a:pt x="3212" y="313"/>
                    <a:pt x="3212" y="313"/>
                  </a:cubicBezTo>
                  <a:cubicBezTo>
                    <a:pt x="3210" y="316"/>
                    <a:pt x="3210" y="316"/>
                    <a:pt x="3210" y="316"/>
                  </a:cubicBezTo>
                  <a:cubicBezTo>
                    <a:pt x="3210" y="316"/>
                    <a:pt x="3286" y="359"/>
                    <a:pt x="3363" y="403"/>
                  </a:cubicBezTo>
                  <a:cubicBezTo>
                    <a:pt x="3401" y="424"/>
                    <a:pt x="3439" y="446"/>
                    <a:pt x="3468" y="462"/>
                  </a:cubicBezTo>
                  <a:cubicBezTo>
                    <a:pt x="3483" y="470"/>
                    <a:pt x="3495" y="477"/>
                    <a:pt x="3504" y="481"/>
                  </a:cubicBezTo>
                  <a:cubicBezTo>
                    <a:pt x="3508" y="484"/>
                    <a:pt x="3511" y="486"/>
                    <a:pt x="3514" y="487"/>
                  </a:cubicBezTo>
                  <a:cubicBezTo>
                    <a:pt x="3515" y="488"/>
                    <a:pt x="3516" y="488"/>
                    <a:pt x="3517" y="488"/>
                  </a:cubicBezTo>
                  <a:cubicBezTo>
                    <a:pt x="3517" y="489"/>
                    <a:pt x="3517" y="489"/>
                    <a:pt x="3518" y="489"/>
                  </a:cubicBezTo>
                  <a:cubicBezTo>
                    <a:pt x="3518" y="489"/>
                    <a:pt x="3518" y="489"/>
                    <a:pt x="3518" y="489"/>
                  </a:cubicBezTo>
                  <a:cubicBezTo>
                    <a:pt x="3519" y="489"/>
                    <a:pt x="3519" y="489"/>
                    <a:pt x="3519" y="489"/>
                  </a:cubicBezTo>
                  <a:cubicBezTo>
                    <a:pt x="3519" y="489"/>
                    <a:pt x="3519" y="489"/>
                    <a:pt x="3520" y="489"/>
                  </a:cubicBezTo>
                  <a:cubicBezTo>
                    <a:pt x="3520" y="489"/>
                    <a:pt x="3520" y="489"/>
                    <a:pt x="3521" y="489"/>
                  </a:cubicBezTo>
                  <a:cubicBezTo>
                    <a:pt x="3522" y="489"/>
                    <a:pt x="3522" y="488"/>
                    <a:pt x="3523" y="488"/>
                  </a:cubicBezTo>
                  <a:cubicBezTo>
                    <a:pt x="3524" y="487"/>
                    <a:pt x="3524" y="486"/>
                    <a:pt x="3524" y="485"/>
                  </a:cubicBezTo>
                  <a:cubicBezTo>
                    <a:pt x="3523" y="483"/>
                    <a:pt x="3523" y="482"/>
                    <a:pt x="3522" y="482"/>
                  </a:cubicBezTo>
                  <a:cubicBezTo>
                    <a:pt x="3522" y="482"/>
                    <a:pt x="3517" y="479"/>
                    <a:pt x="3509" y="474"/>
                  </a:cubicBezTo>
                  <a:cubicBezTo>
                    <a:pt x="3481" y="457"/>
                    <a:pt x="3410" y="414"/>
                    <a:pt x="3347" y="374"/>
                  </a:cubicBezTo>
                  <a:cubicBezTo>
                    <a:pt x="3315" y="355"/>
                    <a:pt x="3285" y="336"/>
                    <a:pt x="3263" y="322"/>
                  </a:cubicBezTo>
                  <a:cubicBezTo>
                    <a:pt x="3252" y="315"/>
                    <a:pt x="3243" y="309"/>
                    <a:pt x="3237" y="305"/>
                  </a:cubicBezTo>
                  <a:cubicBezTo>
                    <a:pt x="3233" y="303"/>
                    <a:pt x="3231" y="301"/>
                    <a:pt x="3229" y="300"/>
                  </a:cubicBezTo>
                  <a:cubicBezTo>
                    <a:pt x="3229" y="299"/>
                    <a:pt x="3228" y="299"/>
                    <a:pt x="3228" y="299"/>
                  </a:cubicBezTo>
                  <a:cubicBezTo>
                    <a:pt x="3228" y="298"/>
                    <a:pt x="3228" y="298"/>
                    <a:pt x="3228" y="298"/>
                  </a:cubicBezTo>
                  <a:cubicBezTo>
                    <a:pt x="3228" y="299"/>
                    <a:pt x="3228" y="299"/>
                    <a:pt x="3228" y="299"/>
                  </a:cubicBezTo>
                  <a:cubicBezTo>
                    <a:pt x="3228" y="298"/>
                    <a:pt x="3228" y="298"/>
                    <a:pt x="3228" y="298"/>
                  </a:cubicBezTo>
                  <a:cubicBezTo>
                    <a:pt x="3228" y="298"/>
                    <a:pt x="3228" y="298"/>
                    <a:pt x="3228" y="298"/>
                  </a:cubicBezTo>
                  <a:cubicBezTo>
                    <a:pt x="3228" y="299"/>
                    <a:pt x="3228" y="299"/>
                    <a:pt x="3228" y="299"/>
                  </a:cubicBezTo>
                  <a:cubicBezTo>
                    <a:pt x="3228" y="298"/>
                    <a:pt x="3228" y="298"/>
                    <a:pt x="3228" y="298"/>
                  </a:cubicBezTo>
                  <a:cubicBezTo>
                    <a:pt x="3226" y="300"/>
                    <a:pt x="3226" y="300"/>
                    <a:pt x="3226" y="300"/>
                  </a:cubicBezTo>
                  <a:cubicBezTo>
                    <a:pt x="3228" y="299"/>
                    <a:pt x="3228" y="299"/>
                    <a:pt x="3228" y="299"/>
                  </a:cubicBezTo>
                  <a:cubicBezTo>
                    <a:pt x="3228" y="298"/>
                    <a:pt x="3228" y="298"/>
                    <a:pt x="3228" y="298"/>
                  </a:cubicBezTo>
                  <a:cubicBezTo>
                    <a:pt x="3226" y="300"/>
                    <a:pt x="3226" y="300"/>
                    <a:pt x="3226" y="300"/>
                  </a:cubicBezTo>
                  <a:cubicBezTo>
                    <a:pt x="3228" y="299"/>
                    <a:pt x="3228" y="299"/>
                    <a:pt x="3228" y="299"/>
                  </a:cubicBezTo>
                  <a:cubicBezTo>
                    <a:pt x="3225" y="301"/>
                    <a:pt x="3225" y="301"/>
                    <a:pt x="3225" y="301"/>
                  </a:cubicBezTo>
                  <a:cubicBezTo>
                    <a:pt x="3228" y="301"/>
                    <a:pt x="3228" y="301"/>
                    <a:pt x="3228" y="301"/>
                  </a:cubicBezTo>
                  <a:cubicBezTo>
                    <a:pt x="3228" y="300"/>
                    <a:pt x="3228" y="299"/>
                    <a:pt x="3228" y="299"/>
                  </a:cubicBezTo>
                  <a:cubicBezTo>
                    <a:pt x="3225" y="301"/>
                    <a:pt x="3225" y="301"/>
                    <a:pt x="3225" y="301"/>
                  </a:cubicBezTo>
                  <a:cubicBezTo>
                    <a:pt x="3228" y="301"/>
                    <a:pt x="3228" y="301"/>
                    <a:pt x="3228" y="301"/>
                  </a:cubicBezTo>
                  <a:cubicBezTo>
                    <a:pt x="3225" y="301"/>
                    <a:pt x="3225" y="301"/>
                    <a:pt x="3225" y="301"/>
                  </a:cubicBezTo>
                  <a:cubicBezTo>
                    <a:pt x="3228" y="303"/>
                    <a:pt x="3228" y="303"/>
                    <a:pt x="3228" y="303"/>
                  </a:cubicBezTo>
                  <a:cubicBezTo>
                    <a:pt x="3228" y="302"/>
                    <a:pt x="3228" y="301"/>
                    <a:pt x="3228" y="301"/>
                  </a:cubicBezTo>
                  <a:cubicBezTo>
                    <a:pt x="3225" y="301"/>
                    <a:pt x="3225" y="301"/>
                    <a:pt x="3225" y="301"/>
                  </a:cubicBezTo>
                  <a:cubicBezTo>
                    <a:pt x="3228" y="303"/>
                    <a:pt x="3228" y="303"/>
                    <a:pt x="3228" y="303"/>
                  </a:cubicBezTo>
                  <a:cubicBezTo>
                    <a:pt x="3224" y="301"/>
                    <a:pt x="3224" y="301"/>
                    <a:pt x="3224" y="301"/>
                  </a:cubicBezTo>
                  <a:cubicBezTo>
                    <a:pt x="3223" y="304"/>
                    <a:pt x="3223" y="304"/>
                    <a:pt x="3223" y="304"/>
                  </a:cubicBezTo>
                  <a:cubicBezTo>
                    <a:pt x="3531" y="480"/>
                    <a:pt x="3531" y="480"/>
                    <a:pt x="3531" y="480"/>
                  </a:cubicBezTo>
                  <a:cubicBezTo>
                    <a:pt x="3533" y="482"/>
                    <a:pt x="3535" y="481"/>
                    <a:pt x="3537" y="479"/>
                  </a:cubicBezTo>
                  <a:cubicBezTo>
                    <a:pt x="3538" y="477"/>
                    <a:pt x="3537" y="475"/>
                    <a:pt x="3535" y="474"/>
                  </a:cubicBezTo>
                  <a:cubicBezTo>
                    <a:pt x="3246" y="293"/>
                    <a:pt x="3246" y="293"/>
                    <a:pt x="3246" y="293"/>
                  </a:cubicBezTo>
                  <a:cubicBezTo>
                    <a:pt x="3244" y="296"/>
                    <a:pt x="3244" y="296"/>
                    <a:pt x="3244" y="296"/>
                  </a:cubicBezTo>
                  <a:cubicBezTo>
                    <a:pt x="3247" y="298"/>
                    <a:pt x="3247" y="298"/>
                    <a:pt x="3247" y="298"/>
                  </a:cubicBezTo>
                  <a:cubicBezTo>
                    <a:pt x="3244" y="296"/>
                    <a:pt x="3244" y="296"/>
                    <a:pt x="3244" y="296"/>
                  </a:cubicBezTo>
                  <a:cubicBezTo>
                    <a:pt x="3245" y="300"/>
                    <a:pt x="3245" y="300"/>
                    <a:pt x="3245" y="300"/>
                  </a:cubicBezTo>
                  <a:cubicBezTo>
                    <a:pt x="3245" y="300"/>
                    <a:pt x="3246" y="299"/>
                    <a:pt x="3247" y="298"/>
                  </a:cubicBezTo>
                  <a:cubicBezTo>
                    <a:pt x="3244" y="296"/>
                    <a:pt x="3244" y="296"/>
                    <a:pt x="3244" y="296"/>
                  </a:cubicBezTo>
                  <a:cubicBezTo>
                    <a:pt x="3245" y="300"/>
                    <a:pt x="3245" y="300"/>
                    <a:pt x="3245" y="300"/>
                  </a:cubicBezTo>
                  <a:cubicBezTo>
                    <a:pt x="3244" y="296"/>
                    <a:pt x="3244" y="296"/>
                    <a:pt x="3244" y="296"/>
                  </a:cubicBezTo>
                  <a:cubicBezTo>
                    <a:pt x="3244" y="300"/>
                    <a:pt x="3244" y="300"/>
                    <a:pt x="3244" y="300"/>
                  </a:cubicBezTo>
                  <a:cubicBezTo>
                    <a:pt x="3244" y="300"/>
                    <a:pt x="3244" y="300"/>
                    <a:pt x="3245" y="300"/>
                  </a:cubicBezTo>
                  <a:cubicBezTo>
                    <a:pt x="3244" y="296"/>
                    <a:pt x="3244" y="296"/>
                    <a:pt x="3244" y="296"/>
                  </a:cubicBezTo>
                  <a:cubicBezTo>
                    <a:pt x="3244" y="300"/>
                    <a:pt x="3244" y="300"/>
                    <a:pt x="3244" y="300"/>
                  </a:cubicBezTo>
                  <a:cubicBezTo>
                    <a:pt x="3244" y="297"/>
                    <a:pt x="3244" y="297"/>
                    <a:pt x="3244" y="297"/>
                  </a:cubicBezTo>
                  <a:cubicBezTo>
                    <a:pt x="3243" y="300"/>
                    <a:pt x="3243" y="300"/>
                    <a:pt x="3243" y="300"/>
                  </a:cubicBezTo>
                  <a:cubicBezTo>
                    <a:pt x="3243" y="300"/>
                    <a:pt x="3243" y="300"/>
                    <a:pt x="3244" y="300"/>
                  </a:cubicBezTo>
                  <a:cubicBezTo>
                    <a:pt x="3244" y="297"/>
                    <a:pt x="3244" y="297"/>
                    <a:pt x="3244" y="297"/>
                  </a:cubicBezTo>
                  <a:cubicBezTo>
                    <a:pt x="3243" y="300"/>
                    <a:pt x="3243" y="300"/>
                    <a:pt x="3243" y="300"/>
                  </a:cubicBezTo>
                  <a:cubicBezTo>
                    <a:pt x="3243" y="298"/>
                    <a:pt x="3243" y="298"/>
                    <a:pt x="3243" y="298"/>
                  </a:cubicBezTo>
                  <a:cubicBezTo>
                    <a:pt x="3243" y="300"/>
                    <a:pt x="3243" y="300"/>
                    <a:pt x="3243" y="300"/>
                  </a:cubicBezTo>
                  <a:cubicBezTo>
                    <a:pt x="3243" y="300"/>
                    <a:pt x="3243" y="300"/>
                    <a:pt x="3243" y="300"/>
                  </a:cubicBezTo>
                  <a:cubicBezTo>
                    <a:pt x="3243" y="298"/>
                    <a:pt x="3243" y="298"/>
                    <a:pt x="3243" y="298"/>
                  </a:cubicBezTo>
                  <a:cubicBezTo>
                    <a:pt x="3243" y="300"/>
                    <a:pt x="3243" y="300"/>
                    <a:pt x="3243" y="300"/>
                  </a:cubicBezTo>
                  <a:cubicBezTo>
                    <a:pt x="3243" y="300"/>
                    <a:pt x="3243" y="300"/>
                    <a:pt x="3243" y="300"/>
                  </a:cubicBezTo>
                  <a:cubicBezTo>
                    <a:pt x="3243" y="300"/>
                    <a:pt x="3245" y="301"/>
                    <a:pt x="3248" y="303"/>
                  </a:cubicBezTo>
                  <a:cubicBezTo>
                    <a:pt x="3259" y="308"/>
                    <a:pt x="3283" y="321"/>
                    <a:pt x="3312" y="338"/>
                  </a:cubicBezTo>
                  <a:cubicBezTo>
                    <a:pt x="3357" y="362"/>
                    <a:pt x="3414" y="394"/>
                    <a:pt x="3460" y="420"/>
                  </a:cubicBezTo>
                  <a:cubicBezTo>
                    <a:pt x="3483" y="433"/>
                    <a:pt x="3503" y="445"/>
                    <a:pt x="3517" y="453"/>
                  </a:cubicBezTo>
                  <a:cubicBezTo>
                    <a:pt x="3525" y="457"/>
                    <a:pt x="3530" y="460"/>
                    <a:pt x="3534" y="463"/>
                  </a:cubicBezTo>
                  <a:cubicBezTo>
                    <a:pt x="3538" y="465"/>
                    <a:pt x="3540" y="466"/>
                    <a:pt x="3540" y="466"/>
                  </a:cubicBezTo>
                  <a:cubicBezTo>
                    <a:pt x="3542" y="467"/>
                    <a:pt x="3545" y="467"/>
                    <a:pt x="3546" y="465"/>
                  </a:cubicBezTo>
                  <a:cubicBezTo>
                    <a:pt x="3547" y="463"/>
                    <a:pt x="3546" y="460"/>
                    <a:pt x="3544" y="459"/>
                  </a:cubicBezTo>
                  <a:cubicBezTo>
                    <a:pt x="3544" y="459"/>
                    <a:pt x="3540" y="457"/>
                    <a:pt x="3532" y="452"/>
                  </a:cubicBezTo>
                  <a:cubicBezTo>
                    <a:pt x="3505" y="436"/>
                    <a:pt x="3436" y="395"/>
                    <a:pt x="3374" y="357"/>
                  </a:cubicBezTo>
                  <a:cubicBezTo>
                    <a:pt x="3343" y="338"/>
                    <a:pt x="3314" y="320"/>
                    <a:pt x="3292" y="306"/>
                  </a:cubicBezTo>
                  <a:cubicBezTo>
                    <a:pt x="3281" y="299"/>
                    <a:pt x="3273" y="293"/>
                    <a:pt x="3267" y="289"/>
                  </a:cubicBezTo>
                  <a:cubicBezTo>
                    <a:pt x="3264" y="286"/>
                    <a:pt x="3261" y="285"/>
                    <a:pt x="3260" y="283"/>
                  </a:cubicBezTo>
                  <a:cubicBezTo>
                    <a:pt x="3259" y="283"/>
                    <a:pt x="3259" y="282"/>
                    <a:pt x="3258" y="282"/>
                  </a:cubicBezTo>
                  <a:cubicBezTo>
                    <a:pt x="3258" y="282"/>
                    <a:pt x="3258" y="282"/>
                    <a:pt x="3258" y="282"/>
                  </a:cubicBezTo>
                  <a:cubicBezTo>
                    <a:pt x="3257" y="282"/>
                    <a:pt x="3257" y="282"/>
                    <a:pt x="3257" y="282"/>
                  </a:cubicBezTo>
                  <a:cubicBezTo>
                    <a:pt x="3259" y="282"/>
                    <a:pt x="3259" y="282"/>
                    <a:pt x="3259" y="282"/>
                  </a:cubicBezTo>
                  <a:cubicBezTo>
                    <a:pt x="3258" y="282"/>
                    <a:pt x="3258" y="282"/>
                    <a:pt x="3258" y="282"/>
                  </a:cubicBezTo>
                  <a:cubicBezTo>
                    <a:pt x="3257" y="282"/>
                    <a:pt x="3257" y="282"/>
                    <a:pt x="3257" y="282"/>
                  </a:cubicBezTo>
                  <a:cubicBezTo>
                    <a:pt x="3259" y="282"/>
                    <a:pt x="3259" y="282"/>
                    <a:pt x="3259" y="282"/>
                  </a:cubicBezTo>
                  <a:cubicBezTo>
                    <a:pt x="3256" y="283"/>
                    <a:pt x="3256" y="283"/>
                    <a:pt x="3256" y="283"/>
                  </a:cubicBezTo>
                  <a:cubicBezTo>
                    <a:pt x="3259" y="283"/>
                    <a:pt x="3259" y="283"/>
                    <a:pt x="3259" y="283"/>
                  </a:cubicBezTo>
                  <a:cubicBezTo>
                    <a:pt x="3259" y="283"/>
                    <a:pt x="3259" y="282"/>
                    <a:pt x="3259" y="282"/>
                  </a:cubicBezTo>
                  <a:cubicBezTo>
                    <a:pt x="3256" y="283"/>
                    <a:pt x="3256" y="283"/>
                    <a:pt x="3256" y="283"/>
                  </a:cubicBezTo>
                  <a:cubicBezTo>
                    <a:pt x="3259" y="283"/>
                    <a:pt x="3259" y="283"/>
                    <a:pt x="3259" y="283"/>
                  </a:cubicBezTo>
                  <a:cubicBezTo>
                    <a:pt x="3255" y="283"/>
                    <a:pt x="3255" y="283"/>
                    <a:pt x="3255" y="283"/>
                  </a:cubicBezTo>
                  <a:cubicBezTo>
                    <a:pt x="3258" y="285"/>
                    <a:pt x="3258" y="285"/>
                    <a:pt x="3258" y="285"/>
                  </a:cubicBezTo>
                  <a:cubicBezTo>
                    <a:pt x="3259" y="284"/>
                    <a:pt x="3259" y="284"/>
                    <a:pt x="3259" y="283"/>
                  </a:cubicBezTo>
                  <a:cubicBezTo>
                    <a:pt x="3255" y="283"/>
                    <a:pt x="3255" y="283"/>
                    <a:pt x="3255" y="283"/>
                  </a:cubicBezTo>
                  <a:cubicBezTo>
                    <a:pt x="3258" y="285"/>
                    <a:pt x="3258" y="285"/>
                    <a:pt x="3258" y="285"/>
                  </a:cubicBezTo>
                  <a:cubicBezTo>
                    <a:pt x="3255" y="283"/>
                    <a:pt x="3255" y="283"/>
                    <a:pt x="3255" y="283"/>
                  </a:cubicBezTo>
                  <a:cubicBezTo>
                    <a:pt x="3253" y="286"/>
                    <a:pt x="3253" y="286"/>
                    <a:pt x="3253" y="286"/>
                  </a:cubicBezTo>
                  <a:cubicBezTo>
                    <a:pt x="3551" y="454"/>
                    <a:pt x="3551" y="454"/>
                    <a:pt x="3551" y="454"/>
                  </a:cubicBezTo>
                  <a:cubicBezTo>
                    <a:pt x="3553" y="455"/>
                    <a:pt x="3556" y="454"/>
                    <a:pt x="3557" y="453"/>
                  </a:cubicBezTo>
                  <a:cubicBezTo>
                    <a:pt x="3558" y="451"/>
                    <a:pt x="3557" y="448"/>
                    <a:pt x="3555" y="447"/>
                  </a:cubicBezTo>
                  <a:cubicBezTo>
                    <a:pt x="3275" y="272"/>
                    <a:pt x="3275" y="272"/>
                    <a:pt x="3275" y="272"/>
                  </a:cubicBezTo>
                  <a:cubicBezTo>
                    <a:pt x="3273" y="275"/>
                    <a:pt x="3273" y="275"/>
                    <a:pt x="3273" y="275"/>
                  </a:cubicBezTo>
                  <a:cubicBezTo>
                    <a:pt x="3277" y="278"/>
                    <a:pt x="3277" y="278"/>
                    <a:pt x="3277" y="278"/>
                  </a:cubicBezTo>
                  <a:cubicBezTo>
                    <a:pt x="3273" y="276"/>
                    <a:pt x="3273" y="276"/>
                    <a:pt x="3273" y="276"/>
                  </a:cubicBezTo>
                  <a:cubicBezTo>
                    <a:pt x="3275" y="279"/>
                    <a:pt x="3275" y="279"/>
                    <a:pt x="3275" y="279"/>
                  </a:cubicBezTo>
                  <a:cubicBezTo>
                    <a:pt x="3275" y="279"/>
                    <a:pt x="3276" y="279"/>
                    <a:pt x="3277" y="278"/>
                  </a:cubicBezTo>
                  <a:cubicBezTo>
                    <a:pt x="3273" y="276"/>
                    <a:pt x="3273" y="276"/>
                    <a:pt x="3273" y="276"/>
                  </a:cubicBezTo>
                  <a:cubicBezTo>
                    <a:pt x="3275" y="279"/>
                    <a:pt x="3275" y="279"/>
                    <a:pt x="3275" y="279"/>
                  </a:cubicBezTo>
                  <a:cubicBezTo>
                    <a:pt x="3273" y="276"/>
                    <a:pt x="3273" y="276"/>
                    <a:pt x="3273" y="276"/>
                  </a:cubicBezTo>
                  <a:cubicBezTo>
                    <a:pt x="3273" y="279"/>
                    <a:pt x="3273" y="279"/>
                    <a:pt x="3273" y="279"/>
                  </a:cubicBezTo>
                  <a:cubicBezTo>
                    <a:pt x="3274" y="279"/>
                    <a:pt x="3274" y="279"/>
                    <a:pt x="3275" y="279"/>
                  </a:cubicBezTo>
                  <a:cubicBezTo>
                    <a:pt x="3273" y="276"/>
                    <a:pt x="3273" y="276"/>
                    <a:pt x="3273" y="276"/>
                  </a:cubicBezTo>
                  <a:cubicBezTo>
                    <a:pt x="3273" y="279"/>
                    <a:pt x="3273" y="279"/>
                    <a:pt x="3273" y="279"/>
                  </a:cubicBezTo>
                  <a:cubicBezTo>
                    <a:pt x="3273" y="276"/>
                    <a:pt x="3273" y="276"/>
                    <a:pt x="3273" y="276"/>
                  </a:cubicBezTo>
                  <a:cubicBezTo>
                    <a:pt x="3272" y="279"/>
                    <a:pt x="3272" y="279"/>
                    <a:pt x="3272" y="279"/>
                  </a:cubicBezTo>
                  <a:cubicBezTo>
                    <a:pt x="3273" y="279"/>
                    <a:pt x="3273" y="279"/>
                    <a:pt x="3273" y="279"/>
                  </a:cubicBezTo>
                  <a:cubicBezTo>
                    <a:pt x="3273" y="276"/>
                    <a:pt x="3273" y="276"/>
                    <a:pt x="3273" y="276"/>
                  </a:cubicBezTo>
                  <a:cubicBezTo>
                    <a:pt x="3272" y="279"/>
                    <a:pt x="3272" y="279"/>
                    <a:pt x="3272" y="279"/>
                  </a:cubicBezTo>
                  <a:cubicBezTo>
                    <a:pt x="3273" y="278"/>
                    <a:pt x="3273" y="278"/>
                    <a:pt x="3273" y="278"/>
                  </a:cubicBezTo>
                  <a:cubicBezTo>
                    <a:pt x="3272" y="279"/>
                    <a:pt x="3272" y="279"/>
                    <a:pt x="3272" y="279"/>
                  </a:cubicBezTo>
                  <a:cubicBezTo>
                    <a:pt x="3272" y="279"/>
                    <a:pt x="3272" y="279"/>
                    <a:pt x="3272" y="279"/>
                  </a:cubicBezTo>
                  <a:cubicBezTo>
                    <a:pt x="3273" y="278"/>
                    <a:pt x="3273" y="278"/>
                    <a:pt x="3273" y="278"/>
                  </a:cubicBezTo>
                  <a:cubicBezTo>
                    <a:pt x="3272" y="279"/>
                    <a:pt x="3272" y="279"/>
                    <a:pt x="3272" y="279"/>
                  </a:cubicBezTo>
                  <a:cubicBezTo>
                    <a:pt x="3272" y="279"/>
                    <a:pt x="3272" y="279"/>
                    <a:pt x="3272" y="279"/>
                  </a:cubicBezTo>
                  <a:cubicBezTo>
                    <a:pt x="3272" y="279"/>
                    <a:pt x="3273" y="280"/>
                    <a:pt x="3274" y="280"/>
                  </a:cubicBezTo>
                  <a:cubicBezTo>
                    <a:pt x="3277" y="282"/>
                    <a:pt x="3284" y="286"/>
                    <a:pt x="3294" y="291"/>
                  </a:cubicBezTo>
                  <a:cubicBezTo>
                    <a:pt x="3327" y="311"/>
                    <a:pt x="3391" y="350"/>
                    <a:pt x="3449" y="384"/>
                  </a:cubicBezTo>
                  <a:cubicBezTo>
                    <a:pt x="3478" y="401"/>
                    <a:pt x="3505" y="417"/>
                    <a:pt x="3526" y="428"/>
                  </a:cubicBezTo>
                  <a:cubicBezTo>
                    <a:pt x="3536" y="434"/>
                    <a:pt x="3545" y="439"/>
                    <a:pt x="3552" y="442"/>
                  </a:cubicBezTo>
                  <a:cubicBezTo>
                    <a:pt x="3555" y="444"/>
                    <a:pt x="3558" y="445"/>
                    <a:pt x="3560" y="446"/>
                  </a:cubicBezTo>
                  <a:cubicBezTo>
                    <a:pt x="3561" y="447"/>
                    <a:pt x="3562" y="447"/>
                    <a:pt x="3563" y="447"/>
                  </a:cubicBezTo>
                  <a:cubicBezTo>
                    <a:pt x="3564" y="448"/>
                    <a:pt x="3565" y="448"/>
                    <a:pt x="3566" y="448"/>
                  </a:cubicBezTo>
                  <a:cubicBezTo>
                    <a:pt x="3567" y="448"/>
                    <a:pt x="3567" y="448"/>
                    <a:pt x="3568" y="448"/>
                  </a:cubicBezTo>
                  <a:cubicBezTo>
                    <a:pt x="3569" y="447"/>
                    <a:pt x="3570" y="447"/>
                    <a:pt x="3570" y="446"/>
                  </a:cubicBezTo>
                  <a:cubicBezTo>
                    <a:pt x="3570" y="446"/>
                    <a:pt x="3570" y="446"/>
                    <a:pt x="3570" y="446"/>
                  </a:cubicBezTo>
                  <a:cubicBezTo>
                    <a:pt x="3571" y="445"/>
                    <a:pt x="3571" y="444"/>
                    <a:pt x="3571" y="444"/>
                  </a:cubicBezTo>
                  <a:cubicBezTo>
                    <a:pt x="3571" y="442"/>
                    <a:pt x="3570" y="441"/>
                    <a:pt x="3570" y="441"/>
                  </a:cubicBezTo>
                  <a:cubicBezTo>
                    <a:pt x="3569" y="440"/>
                    <a:pt x="3569" y="439"/>
                    <a:pt x="3568" y="438"/>
                  </a:cubicBezTo>
                  <a:cubicBezTo>
                    <a:pt x="3566" y="437"/>
                    <a:pt x="3564" y="435"/>
                    <a:pt x="3560" y="433"/>
                  </a:cubicBezTo>
                  <a:cubicBezTo>
                    <a:pt x="3548" y="424"/>
                    <a:pt x="3525" y="409"/>
                    <a:pt x="3496" y="392"/>
                  </a:cubicBezTo>
                  <a:cubicBezTo>
                    <a:pt x="3454" y="366"/>
                    <a:pt x="3400" y="334"/>
                    <a:pt x="3358" y="308"/>
                  </a:cubicBezTo>
                  <a:cubicBezTo>
                    <a:pt x="3336" y="295"/>
                    <a:pt x="3317" y="284"/>
                    <a:pt x="3304" y="276"/>
                  </a:cubicBezTo>
                  <a:cubicBezTo>
                    <a:pt x="3297" y="272"/>
                    <a:pt x="3292" y="268"/>
                    <a:pt x="3288" y="266"/>
                  </a:cubicBezTo>
                  <a:cubicBezTo>
                    <a:pt x="3287" y="265"/>
                    <a:pt x="3285" y="264"/>
                    <a:pt x="3284" y="263"/>
                  </a:cubicBezTo>
                  <a:cubicBezTo>
                    <a:pt x="3284" y="263"/>
                    <a:pt x="3284" y="262"/>
                    <a:pt x="3284" y="262"/>
                  </a:cubicBezTo>
                  <a:cubicBezTo>
                    <a:pt x="3284" y="262"/>
                    <a:pt x="3284" y="262"/>
                    <a:pt x="3284" y="262"/>
                  </a:cubicBezTo>
                  <a:cubicBezTo>
                    <a:pt x="3282" y="264"/>
                    <a:pt x="3282" y="264"/>
                    <a:pt x="3282" y="264"/>
                  </a:cubicBezTo>
                  <a:cubicBezTo>
                    <a:pt x="3284" y="263"/>
                    <a:pt x="3284" y="263"/>
                    <a:pt x="3284" y="263"/>
                  </a:cubicBezTo>
                  <a:cubicBezTo>
                    <a:pt x="3284" y="262"/>
                    <a:pt x="3284" y="262"/>
                    <a:pt x="3284" y="262"/>
                  </a:cubicBezTo>
                  <a:cubicBezTo>
                    <a:pt x="3282" y="264"/>
                    <a:pt x="3282" y="264"/>
                    <a:pt x="3282" y="264"/>
                  </a:cubicBezTo>
                  <a:cubicBezTo>
                    <a:pt x="3284" y="263"/>
                    <a:pt x="3284" y="263"/>
                    <a:pt x="3284" y="263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84" y="263"/>
                    <a:pt x="3284" y="263"/>
                    <a:pt x="3284" y="263"/>
                  </a:cubicBezTo>
                  <a:cubicBezTo>
                    <a:pt x="3284" y="263"/>
                    <a:pt x="3284" y="263"/>
                    <a:pt x="3284" y="263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84" y="263"/>
                    <a:pt x="3284" y="263"/>
                    <a:pt x="3284" y="263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85" y="265"/>
                    <a:pt x="3285" y="265"/>
                    <a:pt x="3285" y="265"/>
                  </a:cubicBezTo>
                  <a:cubicBezTo>
                    <a:pt x="3285" y="264"/>
                    <a:pt x="3284" y="264"/>
                    <a:pt x="3284" y="263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85" y="265"/>
                    <a:pt x="3285" y="265"/>
                    <a:pt x="3285" y="265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84" y="267"/>
                    <a:pt x="3284" y="267"/>
                    <a:pt x="3284" y="267"/>
                  </a:cubicBezTo>
                  <a:cubicBezTo>
                    <a:pt x="3284" y="266"/>
                    <a:pt x="3285" y="265"/>
                    <a:pt x="3285" y="265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84" y="267"/>
                    <a:pt x="3284" y="267"/>
                    <a:pt x="3284" y="267"/>
                  </a:cubicBezTo>
                  <a:cubicBezTo>
                    <a:pt x="3281" y="265"/>
                    <a:pt x="3281" y="265"/>
                    <a:pt x="3281" y="265"/>
                  </a:cubicBezTo>
                  <a:cubicBezTo>
                    <a:pt x="3279" y="268"/>
                    <a:pt x="3279" y="268"/>
                    <a:pt x="3279" y="268"/>
                  </a:cubicBezTo>
                  <a:cubicBezTo>
                    <a:pt x="3279" y="268"/>
                    <a:pt x="3350" y="311"/>
                    <a:pt x="3423" y="353"/>
                  </a:cubicBezTo>
                  <a:cubicBezTo>
                    <a:pt x="3460" y="374"/>
                    <a:pt x="3496" y="395"/>
                    <a:pt x="3524" y="411"/>
                  </a:cubicBezTo>
                  <a:cubicBezTo>
                    <a:pt x="3538" y="419"/>
                    <a:pt x="3550" y="426"/>
                    <a:pt x="3559" y="430"/>
                  </a:cubicBezTo>
                  <a:cubicBezTo>
                    <a:pt x="3563" y="433"/>
                    <a:pt x="3566" y="434"/>
                    <a:pt x="3569" y="436"/>
                  </a:cubicBezTo>
                  <a:cubicBezTo>
                    <a:pt x="3570" y="436"/>
                    <a:pt x="3571" y="437"/>
                    <a:pt x="3572" y="437"/>
                  </a:cubicBezTo>
                  <a:cubicBezTo>
                    <a:pt x="3573" y="437"/>
                    <a:pt x="3573" y="438"/>
                    <a:pt x="3573" y="438"/>
                  </a:cubicBezTo>
                  <a:cubicBezTo>
                    <a:pt x="3574" y="438"/>
                    <a:pt x="3574" y="438"/>
                    <a:pt x="3574" y="438"/>
                  </a:cubicBezTo>
                  <a:cubicBezTo>
                    <a:pt x="3574" y="438"/>
                    <a:pt x="3575" y="438"/>
                    <a:pt x="3575" y="438"/>
                  </a:cubicBezTo>
                  <a:cubicBezTo>
                    <a:pt x="3576" y="438"/>
                    <a:pt x="3576" y="438"/>
                    <a:pt x="3577" y="438"/>
                  </a:cubicBezTo>
                  <a:cubicBezTo>
                    <a:pt x="3577" y="438"/>
                    <a:pt x="3578" y="437"/>
                    <a:pt x="3579" y="436"/>
                  </a:cubicBezTo>
                  <a:cubicBezTo>
                    <a:pt x="3579" y="436"/>
                    <a:pt x="3579" y="436"/>
                    <a:pt x="3579" y="436"/>
                  </a:cubicBezTo>
                  <a:cubicBezTo>
                    <a:pt x="3579" y="435"/>
                    <a:pt x="3579" y="434"/>
                    <a:pt x="3579" y="434"/>
                  </a:cubicBezTo>
                  <a:cubicBezTo>
                    <a:pt x="3579" y="433"/>
                    <a:pt x="3579" y="432"/>
                    <a:pt x="3579" y="431"/>
                  </a:cubicBezTo>
                  <a:cubicBezTo>
                    <a:pt x="3578" y="430"/>
                    <a:pt x="3577" y="429"/>
                    <a:pt x="3576" y="428"/>
                  </a:cubicBezTo>
                  <a:cubicBezTo>
                    <a:pt x="3575" y="427"/>
                    <a:pt x="3572" y="425"/>
                    <a:pt x="3569" y="422"/>
                  </a:cubicBezTo>
                  <a:cubicBezTo>
                    <a:pt x="3557" y="413"/>
                    <a:pt x="3534" y="399"/>
                    <a:pt x="3506" y="383"/>
                  </a:cubicBezTo>
                  <a:cubicBezTo>
                    <a:pt x="3465" y="358"/>
                    <a:pt x="3412" y="329"/>
                    <a:pt x="3371" y="304"/>
                  </a:cubicBezTo>
                  <a:cubicBezTo>
                    <a:pt x="3350" y="292"/>
                    <a:pt x="3331" y="281"/>
                    <a:pt x="3318" y="272"/>
                  </a:cubicBezTo>
                  <a:cubicBezTo>
                    <a:pt x="3312" y="268"/>
                    <a:pt x="3307" y="264"/>
                    <a:pt x="3303" y="262"/>
                  </a:cubicBezTo>
                  <a:cubicBezTo>
                    <a:pt x="3301" y="260"/>
                    <a:pt x="3300" y="259"/>
                    <a:pt x="3299" y="259"/>
                  </a:cubicBezTo>
                  <a:cubicBezTo>
                    <a:pt x="3299" y="258"/>
                    <a:pt x="3299" y="258"/>
                    <a:pt x="3299" y="258"/>
                  </a:cubicBezTo>
                  <a:cubicBezTo>
                    <a:pt x="3298" y="259"/>
                    <a:pt x="3298" y="259"/>
                    <a:pt x="3298" y="259"/>
                  </a:cubicBezTo>
                  <a:cubicBezTo>
                    <a:pt x="3299" y="258"/>
                    <a:pt x="3299" y="258"/>
                    <a:pt x="3299" y="258"/>
                  </a:cubicBezTo>
                  <a:cubicBezTo>
                    <a:pt x="3299" y="258"/>
                    <a:pt x="3299" y="258"/>
                    <a:pt x="3299" y="258"/>
                  </a:cubicBezTo>
                  <a:cubicBezTo>
                    <a:pt x="3298" y="259"/>
                    <a:pt x="3298" y="259"/>
                    <a:pt x="3298" y="259"/>
                  </a:cubicBezTo>
                  <a:cubicBezTo>
                    <a:pt x="3299" y="258"/>
                    <a:pt x="3299" y="258"/>
                    <a:pt x="3299" y="258"/>
                  </a:cubicBezTo>
                  <a:cubicBezTo>
                    <a:pt x="3296" y="259"/>
                    <a:pt x="3296" y="259"/>
                    <a:pt x="3296" y="259"/>
                  </a:cubicBezTo>
                  <a:cubicBezTo>
                    <a:pt x="3299" y="259"/>
                    <a:pt x="3299" y="259"/>
                    <a:pt x="3299" y="259"/>
                  </a:cubicBezTo>
                  <a:cubicBezTo>
                    <a:pt x="3299" y="259"/>
                    <a:pt x="3299" y="258"/>
                    <a:pt x="3299" y="258"/>
                  </a:cubicBezTo>
                  <a:cubicBezTo>
                    <a:pt x="3296" y="259"/>
                    <a:pt x="3296" y="259"/>
                    <a:pt x="3296" y="259"/>
                  </a:cubicBezTo>
                  <a:cubicBezTo>
                    <a:pt x="3299" y="259"/>
                    <a:pt x="3299" y="259"/>
                    <a:pt x="3299" y="259"/>
                  </a:cubicBezTo>
                  <a:cubicBezTo>
                    <a:pt x="3296" y="259"/>
                    <a:pt x="3296" y="259"/>
                    <a:pt x="3296" y="259"/>
                  </a:cubicBezTo>
                  <a:cubicBezTo>
                    <a:pt x="3299" y="261"/>
                    <a:pt x="3299" y="261"/>
                    <a:pt x="3299" y="261"/>
                  </a:cubicBezTo>
                  <a:cubicBezTo>
                    <a:pt x="3299" y="261"/>
                    <a:pt x="3299" y="260"/>
                    <a:pt x="3299" y="259"/>
                  </a:cubicBezTo>
                  <a:cubicBezTo>
                    <a:pt x="3296" y="259"/>
                    <a:pt x="3296" y="259"/>
                    <a:pt x="3296" y="259"/>
                  </a:cubicBezTo>
                  <a:cubicBezTo>
                    <a:pt x="3299" y="261"/>
                    <a:pt x="3299" y="261"/>
                    <a:pt x="3299" y="261"/>
                  </a:cubicBezTo>
                  <a:cubicBezTo>
                    <a:pt x="3299" y="261"/>
                    <a:pt x="3299" y="261"/>
                    <a:pt x="3299" y="261"/>
                  </a:cubicBezTo>
                  <a:cubicBezTo>
                    <a:pt x="3295" y="259"/>
                    <a:pt x="3295" y="259"/>
                    <a:pt x="3295" y="259"/>
                  </a:cubicBezTo>
                  <a:cubicBezTo>
                    <a:pt x="3297" y="263"/>
                    <a:pt x="3297" y="263"/>
                    <a:pt x="3297" y="263"/>
                  </a:cubicBezTo>
                  <a:cubicBezTo>
                    <a:pt x="3297" y="262"/>
                    <a:pt x="3298" y="262"/>
                    <a:pt x="3299" y="261"/>
                  </a:cubicBezTo>
                  <a:cubicBezTo>
                    <a:pt x="3295" y="259"/>
                    <a:pt x="3295" y="259"/>
                    <a:pt x="3295" y="259"/>
                  </a:cubicBezTo>
                  <a:cubicBezTo>
                    <a:pt x="3297" y="263"/>
                    <a:pt x="3297" y="263"/>
                    <a:pt x="3297" y="263"/>
                  </a:cubicBezTo>
                  <a:cubicBezTo>
                    <a:pt x="3296" y="260"/>
                    <a:pt x="3296" y="260"/>
                    <a:pt x="3296" y="260"/>
                  </a:cubicBezTo>
                  <a:cubicBezTo>
                    <a:pt x="3296" y="263"/>
                    <a:pt x="3296" y="263"/>
                    <a:pt x="3296" y="263"/>
                  </a:cubicBezTo>
                  <a:cubicBezTo>
                    <a:pt x="3296" y="263"/>
                    <a:pt x="3296" y="263"/>
                    <a:pt x="3297" y="263"/>
                  </a:cubicBezTo>
                  <a:cubicBezTo>
                    <a:pt x="3296" y="260"/>
                    <a:pt x="3296" y="260"/>
                    <a:pt x="3296" y="260"/>
                  </a:cubicBezTo>
                  <a:cubicBezTo>
                    <a:pt x="3296" y="263"/>
                    <a:pt x="3296" y="263"/>
                    <a:pt x="3296" y="263"/>
                  </a:cubicBezTo>
                  <a:cubicBezTo>
                    <a:pt x="3296" y="261"/>
                    <a:pt x="3296" y="261"/>
                    <a:pt x="3296" y="261"/>
                  </a:cubicBezTo>
                  <a:cubicBezTo>
                    <a:pt x="3295" y="263"/>
                    <a:pt x="3295" y="263"/>
                    <a:pt x="3295" y="263"/>
                  </a:cubicBezTo>
                  <a:cubicBezTo>
                    <a:pt x="3296" y="263"/>
                    <a:pt x="3296" y="263"/>
                    <a:pt x="3296" y="263"/>
                  </a:cubicBezTo>
                  <a:cubicBezTo>
                    <a:pt x="3296" y="261"/>
                    <a:pt x="3296" y="261"/>
                    <a:pt x="3296" y="261"/>
                  </a:cubicBezTo>
                  <a:cubicBezTo>
                    <a:pt x="3295" y="263"/>
                    <a:pt x="3295" y="263"/>
                    <a:pt x="3295" y="263"/>
                  </a:cubicBezTo>
                  <a:cubicBezTo>
                    <a:pt x="3295" y="263"/>
                    <a:pt x="3295" y="263"/>
                    <a:pt x="3295" y="263"/>
                  </a:cubicBezTo>
                  <a:cubicBezTo>
                    <a:pt x="3296" y="263"/>
                    <a:pt x="3298" y="264"/>
                    <a:pt x="3301" y="265"/>
                  </a:cubicBezTo>
                  <a:cubicBezTo>
                    <a:pt x="3312" y="270"/>
                    <a:pt x="3335" y="283"/>
                    <a:pt x="3362" y="299"/>
                  </a:cubicBezTo>
                  <a:cubicBezTo>
                    <a:pt x="3403" y="324"/>
                    <a:pt x="3456" y="355"/>
                    <a:pt x="3500" y="381"/>
                  </a:cubicBezTo>
                  <a:cubicBezTo>
                    <a:pt x="3521" y="394"/>
                    <a:pt x="3541" y="405"/>
                    <a:pt x="3555" y="413"/>
                  </a:cubicBezTo>
                  <a:cubicBezTo>
                    <a:pt x="3562" y="417"/>
                    <a:pt x="3568" y="421"/>
                    <a:pt x="3572" y="423"/>
                  </a:cubicBezTo>
                  <a:cubicBezTo>
                    <a:pt x="3574" y="424"/>
                    <a:pt x="3576" y="425"/>
                    <a:pt x="3578" y="426"/>
                  </a:cubicBezTo>
                  <a:cubicBezTo>
                    <a:pt x="3578" y="426"/>
                    <a:pt x="3579" y="426"/>
                    <a:pt x="3579" y="426"/>
                  </a:cubicBezTo>
                  <a:cubicBezTo>
                    <a:pt x="3580" y="427"/>
                    <a:pt x="3580" y="427"/>
                    <a:pt x="3580" y="427"/>
                  </a:cubicBezTo>
                  <a:cubicBezTo>
                    <a:pt x="3581" y="427"/>
                    <a:pt x="3581" y="427"/>
                    <a:pt x="3582" y="427"/>
                  </a:cubicBezTo>
                  <a:cubicBezTo>
                    <a:pt x="3582" y="427"/>
                    <a:pt x="3583" y="427"/>
                    <a:pt x="3583" y="427"/>
                  </a:cubicBezTo>
                  <a:cubicBezTo>
                    <a:pt x="3584" y="426"/>
                    <a:pt x="3585" y="426"/>
                    <a:pt x="3585" y="425"/>
                  </a:cubicBezTo>
                  <a:cubicBezTo>
                    <a:pt x="3585" y="425"/>
                    <a:pt x="3585" y="425"/>
                    <a:pt x="3585" y="425"/>
                  </a:cubicBezTo>
                  <a:cubicBezTo>
                    <a:pt x="3586" y="424"/>
                    <a:pt x="3586" y="423"/>
                    <a:pt x="3586" y="423"/>
                  </a:cubicBezTo>
                  <a:cubicBezTo>
                    <a:pt x="3586" y="421"/>
                    <a:pt x="3585" y="420"/>
                    <a:pt x="3585" y="420"/>
                  </a:cubicBezTo>
                  <a:cubicBezTo>
                    <a:pt x="3584" y="419"/>
                    <a:pt x="3584" y="418"/>
                    <a:pt x="3583" y="418"/>
                  </a:cubicBezTo>
                  <a:cubicBezTo>
                    <a:pt x="3581" y="416"/>
                    <a:pt x="3579" y="414"/>
                    <a:pt x="3576" y="412"/>
                  </a:cubicBezTo>
                  <a:cubicBezTo>
                    <a:pt x="3563" y="404"/>
                    <a:pt x="3541" y="389"/>
                    <a:pt x="3513" y="372"/>
                  </a:cubicBezTo>
                  <a:cubicBezTo>
                    <a:pt x="3471" y="347"/>
                    <a:pt x="3419" y="316"/>
                    <a:pt x="3377" y="291"/>
                  </a:cubicBezTo>
                  <a:cubicBezTo>
                    <a:pt x="3356" y="278"/>
                    <a:pt x="3338" y="267"/>
                    <a:pt x="3325" y="259"/>
                  </a:cubicBezTo>
                  <a:cubicBezTo>
                    <a:pt x="3319" y="255"/>
                    <a:pt x="3313" y="252"/>
                    <a:pt x="3310" y="249"/>
                  </a:cubicBezTo>
                  <a:cubicBezTo>
                    <a:pt x="3308" y="248"/>
                    <a:pt x="3307" y="247"/>
                    <a:pt x="3306" y="246"/>
                  </a:cubicBezTo>
                  <a:cubicBezTo>
                    <a:pt x="3306" y="246"/>
                    <a:pt x="3305" y="246"/>
                    <a:pt x="3305" y="246"/>
                  </a:cubicBezTo>
                  <a:cubicBezTo>
                    <a:pt x="3305" y="246"/>
                    <a:pt x="3305" y="246"/>
                    <a:pt x="3305" y="246"/>
                  </a:cubicBezTo>
                  <a:cubicBezTo>
                    <a:pt x="3305" y="246"/>
                    <a:pt x="3305" y="246"/>
                    <a:pt x="3305" y="246"/>
                  </a:cubicBezTo>
                  <a:cubicBezTo>
                    <a:pt x="3305" y="246"/>
                    <a:pt x="3305" y="246"/>
                    <a:pt x="3305" y="246"/>
                  </a:cubicBezTo>
                  <a:cubicBezTo>
                    <a:pt x="3305" y="246"/>
                    <a:pt x="3305" y="246"/>
                    <a:pt x="3305" y="246"/>
                  </a:cubicBezTo>
                  <a:cubicBezTo>
                    <a:pt x="3305" y="246"/>
                    <a:pt x="3305" y="246"/>
                    <a:pt x="3305" y="246"/>
                  </a:cubicBezTo>
                  <a:cubicBezTo>
                    <a:pt x="3303" y="247"/>
                    <a:pt x="3303" y="247"/>
                    <a:pt x="3303" y="247"/>
                  </a:cubicBezTo>
                  <a:cubicBezTo>
                    <a:pt x="3306" y="246"/>
                    <a:pt x="3306" y="246"/>
                    <a:pt x="3306" y="246"/>
                  </a:cubicBezTo>
                  <a:cubicBezTo>
                    <a:pt x="3305" y="246"/>
                    <a:pt x="3305" y="246"/>
                    <a:pt x="3305" y="246"/>
                  </a:cubicBezTo>
                  <a:cubicBezTo>
                    <a:pt x="3303" y="247"/>
                    <a:pt x="3303" y="247"/>
                    <a:pt x="3303" y="247"/>
                  </a:cubicBezTo>
                  <a:cubicBezTo>
                    <a:pt x="3306" y="246"/>
                    <a:pt x="3306" y="246"/>
                    <a:pt x="3306" y="246"/>
                  </a:cubicBezTo>
                  <a:cubicBezTo>
                    <a:pt x="3302" y="248"/>
                    <a:pt x="3302" y="248"/>
                    <a:pt x="3302" y="248"/>
                  </a:cubicBezTo>
                  <a:cubicBezTo>
                    <a:pt x="3306" y="248"/>
                    <a:pt x="3306" y="248"/>
                    <a:pt x="3306" y="248"/>
                  </a:cubicBezTo>
                  <a:cubicBezTo>
                    <a:pt x="3306" y="247"/>
                    <a:pt x="3306" y="246"/>
                    <a:pt x="3306" y="246"/>
                  </a:cubicBezTo>
                  <a:cubicBezTo>
                    <a:pt x="3302" y="248"/>
                    <a:pt x="3302" y="248"/>
                    <a:pt x="3302" y="248"/>
                  </a:cubicBezTo>
                  <a:cubicBezTo>
                    <a:pt x="3306" y="248"/>
                    <a:pt x="3306" y="248"/>
                    <a:pt x="3306" y="248"/>
                  </a:cubicBezTo>
                  <a:cubicBezTo>
                    <a:pt x="3302" y="248"/>
                    <a:pt x="3302" y="248"/>
                    <a:pt x="3302" y="248"/>
                  </a:cubicBezTo>
                  <a:cubicBezTo>
                    <a:pt x="3305" y="250"/>
                    <a:pt x="3305" y="250"/>
                    <a:pt x="3305" y="250"/>
                  </a:cubicBezTo>
                  <a:cubicBezTo>
                    <a:pt x="3306" y="249"/>
                    <a:pt x="3306" y="249"/>
                    <a:pt x="3306" y="248"/>
                  </a:cubicBezTo>
                  <a:cubicBezTo>
                    <a:pt x="3302" y="248"/>
                    <a:pt x="3302" y="248"/>
                    <a:pt x="3302" y="248"/>
                  </a:cubicBezTo>
                  <a:cubicBezTo>
                    <a:pt x="3305" y="250"/>
                    <a:pt x="3305" y="250"/>
                    <a:pt x="3305" y="250"/>
                  </a:cubicBezTo>
                  <a:cubicBezTo>
                    <a:pt x="3302" y="248"/>
                    <a:pt x="3302" y="248"/>
                    <a:pt x="3302" y="248"/>
                  </a:cubicBezTo>
                  <a:cubicBezTo>
                    <a:pt x="3300" y="251"/>
                    <a:pt x="3300" y="251"/>
                    <a:pt x="3300" y="251"/>
                  </a:cubicBezTo>
                  <a:cubicBezTo>
                    <a:pt x="3595" y="417"/>
                    <a:pt x="3595" y="417"/>
                    <a:pt x="3595" y="417"/>
                  </a:cubicBezTo>
                  <a:cubicBezTo>
                    <a:pt x="3597" y="418"/>
                    <a:pt x="3600" y="418"/>
                    <a:pt x="3601" y="416"/>
                  </a:cubicBezTo>
                  <a:cubicBezTo>
                    <a:pt x="3602" y="414"/>
                    <a:pt x="3601" y="411"/>
                    <a:pt x="3600" y="410"/>
                  </a:cubicBezTo>
                  <a:cubicBezTo>
                    <a:pt x="3320" y="236"/>
                    <a:pt x="3320" y="236"/>
                    <a:pt x="3320" y="236"/>
                  </a:cubicBezTo>
                  <a:cubicBezTo>
                    <a:pt x="3318" y="239"/>
                    <a:pt x="3318" y="239"/>
                    <a:pt x="3318" y="239"/>
                  </a:cubicBezTo>
                  <a:cubicBezTo>
                    <a:pt x="3321" y="241"/>
                    <a:pt x="3321" y="241"/>
                    <a:pt x="3321" y="241"/>
                  </a:cubicBezTo>
                  <a:cubicBezTo>
                    <a:pt x="3318" y="239"/>
                    <a:pt x="3318" y="239"/>
                    <a:pt x="3318" y="239"/>
                  </a:cubicBezTo>
                  <a:cubicBezTo>
                    <a:pt x="3319" y="243"/>
                    <a:pt x="3319" y="243"/>
                    <a:pt x="3319" y="243"/>
                  </a:cubicBezTo>
                  <a:cubicBezTo>
                    <a:pt x="3320" y="242"/>
                    <a:pt x="3321" y="242"/>
                    <a:pt x="3321" y="241"/>
                  </a:cubicBezTo>
                  <a:cubicBezTo>
                    <a:pt x="3318" y="239"/>
                    <a:pt x="3318" y="239"/>
                    <a:pt x="3318" y="239"/>
                  </a:cubicBezTo>
                  <a:cubicBezTo>
                    <a:pt x="3319" y="243"/>
                    <a:pt x="3319" y="243"/>
                    <a:pt x="3319" y="243"/>
                  </a:cubicBezTo>
                  <a:cubicBezTo>
                    <a:pt x="3318" y="240"/>
                    <a:pt x="3318" y="240"/>
                    <a:pt x="3318" y="240"/>
                  </a:cubicBezTo>
                  <a:cubicBezTo>
                    <a:pt x="3318" y="243"/>
                    <a:pt x="3318" y="243"/>
                    <a:pt x="3318" y="243"/>
                  </a:cubicBezTo>
                  <a:cubicBezTo>
                    <a:pt x="3318" y="243"/>
                    <a:pt x="3319" y="243"/>
                    <a:pt x="3319" y="243"/>
                  </a:cubicBezTo>
                  <a:cubicBezTo>
                    <a:pt x="3318" y="240"/>
                    <a:pt x="3318" y="240"/>
                    <a:pt x="3318" y="240"/>
                  </a:cubicBezTo>
                  <a:cubicBezTo>
                    <a:pt x="3318" y="243"/>
                    <a:pt x="3318" y="243"/>
                    <a:pt x="3318" y="243"/>
                  </a:cubicBezTo>
                  <a:cubicBezTo>
                    <a:pt x="3318" y="241"/>
                    <a:pt x="3318" y="241"/>
                    <a:pt x="3318" y="241"/>
                  </a:cubicBezTo>
                  <a:cubicBezTo>
                    <a:pt x="3318" y="243"/>
                    <a:pt x="3318" y="243"/>
                    <a:pt x="3318" y="243"/>
                  </a:cubicBezTo>
                  <a:cubicBezTo>
                    <a:pt x="3318" y="243"/>
                    <a:pt x="3318" y="243"/>
                    <a:pt x="3318" y="243"/>
                  </a:cubicBezTo>
                  <a:cubicBezTo>
                    <a:pt x="3318" y="241"/>
                    <a:pt x="3318" y="241"/>
                    <a:pt x="3318" y="241"/>
                  </a:cubicBezTo>
                  <a:cubicBezTo>
                    <a:pt x="3318" y="243"/>
                    <a:pt x="3318" y="243"/>
                    <a:pt x="3318" y="243"/>
                  </a:cubicBezTo>
                  <a:cubicBezTo>
                    <a:pt x="3318" y="243"/>
                    <a:pt x="3318" y="243"/>
                    <a:pt x="3318" y="243"/>
                  </a:cubicBezTo>
                  <a:cubicBezTo>
                    <a:pt x="3319" y="243"/>
                    <a:pt x="3321" y="244"/>
                    <a:pt x="3324" y="245"/>
                  </a:cubicBezTo>
                  <a:cubicBezTo>
                    <a:pt x="3335" y="250"/>
                    <a:pt x="3358" y="263"/>
                    <a:pt x="3387" y="279"/>
                  </a:cubicBezTo>
                  <a:cubicBezTo>
                    <a:pt x="3429" y="303"/>
                    <a:pt x="3483" y="334"/>
                    <a:pt x="3527" y="360"/>
                  </a:cubicBezTo>
                  <a:cubicBezTo>
                    <a:pt x="3549" y="372"/>
                    <a:pt x="3568" y="383"/>
                    <a:pt x="3582" y="391"/>
                  </a:cubicBezTo>
                  <a:cubicBezTo>
                    <a:pt x="3588" y="395"/>
                    <a:pt x="3594" y="399"/>
                    <a:pt x="3598" y="401"/>
                  </a:cubicBezTo>
                  <a:cubicBezTo>
                    <a:pt x="3601" y="403"/>
                    <a:pt x="3603" y="404"/>
                    <a:pt x="3603" y="404"/>
                  </a:cubicBezTo>
                  <a:cubicBezTo>
                    <a:pt x="3605" y="405"/>
                    <a:pt x="3608" y="405"/>
                    <a:pt x="3609" y="403"/>
                  </a:cubicBezTo>
                  <a:cubicBezTo>
                    <a:pt x="3610" y="401"/>
                    <a:pt x="3609" y="399"/>
                    <a:pt x="3608" y="397"/>
                  </a:cubicBezTo>
                  <a:cubicBezTo>
                    <a:pt x="3543" y="357"/>
                    <a:pt x="3543" y="357"/>
                    <a:pt x="3543" y="357"/>
                  </a:cubicBezTo>
                  <a:cubicBezTo>
                    <a:pt x="3614" y="398"/>
                    <a:pt x="3614" y="398"/>
                    <a:pt x="3614" y="398"/>
                  </a:cubicBezTo>
                  <a:cubicBezTo>
                    <a:pt x="3615" y="399"/>
                    <a:pt x="3618" y="398"/>
                    <a:pt x="3619" y="397"/>
                  </a:cubicBezTo>
                  <a:cubicBezTo>
                    <a:pt x="3620" y="395"/>
                    <a:pt x="3620" y="392"/>
                    <a:pt x="3618" y="391"/>
                  </a:cubicBezTo>
                  <a:cubicBezTo>
                    <a:pt x="3618" y="391"/>
                    <a:pt x="3613" y="389"/>
                    <a:pt x="3606" y="384"/>
                  </a:cubicBezTo>
                  <a:cubicBezTo>
                    <a:pt x="3579" y="368"/>
                    <a:pt x="3513" y="327"/>
                    <a:pt x="3454" y="290"/>
                  </a:cubicBezTo>
                  <a:cubicBezTo>
                    <a:pt x="3424" y="272"/>
                    <a:pt x="3396" y="254"/>
                    <a:pt x="3376" y="241"/>
                  </a:cubicBezTo>
                  <a:cubicBezTo>
                    <a:pt x="3365" y="235"/>
                    <a:pt x="3357" y="229"/>
                    <a:pt x="3351" y="225"/>
                  </a:cubicBezTo>
                  <a:cubicBezTo>
                    <a:pt x="3348" y="223"/>
                    <a:pt x="3346" y="222"/>
                    <a:pt x="3344" y="221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1" y="221"/>
                    <a:pt x="3341" y="221"/>
                    <a:pt x="3341" y="221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1" y="221"/>
                    <a:pt x="3341" y="221"/>
                    <a:pt x="3341" y="221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43" y="220"/>
                    <a:pt x="3343" y="220"/>
                    <a:pt x="3343" y="220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44" y="222"/>
                    <a:pt x="3344" y="222"/>
                    <a:pt x="3344" y="222"/>
                  </a:cubicBezTo>
                  <a:cubicBezTo>
                    <a:pt x="3343" y="221"/>
                    <a:pt x="3343" y="221"/>
                    <a:pt x="3343" y="220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44" y="222"/>
                    <a:pt x="3344" y="222"/>
                    <a:pt x="3344" y="222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43" y="224"/>
                    <a:pt x="3343" y="224"/>
                    <a:pt x="3343" y="224"/>
                  </a:cubicBezTo>
                  <a:cubicBezTo>
                    <a:pt x="3343" y="224"/>
                    <a:pt x="3344" y="223"/>
                    <a:pt x="3344" y="222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43" y="224"/>
                    <a:pt x="3343" y="224"/>
                    <a:pt x="3343" y="224"/>
                  </a:cubicBezTo>
                  <a:cubicBezTo>
                    <a:pt x="3340" y="222"/>
                    <a:pt x="3340" y="222"/>
                    <a:pt x="3340" y="222"/>
                  </a:cubicBezTo>
                  <a:cubicBezTo>
                    <a:pt x="3337" y="226"/>
                    <a:pt x="3337" y="226"/>
                    <a:pt x="3337" y="226"/>
                  </a:cubicBezTo>
                  <a:cubicBezTo>
                    <a:pt x="3337" y="226"/>
                    <a:pt x="3405" y="266"/>
                    <a:pt x="3475" y="307"/>
                  </a:cubicBezTo>
                  <a:cubicBezTo>
                    <a:pt x="3509" y="328"/>
                    <a:pt x="3545" y="348"/>
                    <a:pt x="3572" y="364"/>
                  </a:cubicBezTo>
                  <a:cubicBezTo>
                    <a:pt x="3586" y="372"/>
                    <a:pt x="3598" y="378"/>
                    <a:pt x="3607" y="383"/>
                  </a:cubicBezTo>
                  <a:cubicBezTo>
                    <a:pt x="3612" y="385"/>
                    <a:pt x="3616" y="387"/>
                    <a:pt x="3619" y="388"/>
                  </a:cubicBezTo>
                  <a:cubicBezTo>
                    <a:pt x="3620" y="388"/>
                    <a:pt x="3621" y="389"/>
                    <a:pt x="3623" y="389"/>
                  </a:cubicBezTo>
                  <a:cubicBezTo>
                    <a:pt x="3624" y="390"/>
                    <a:pt x="3625" y="390"/>
                    <a:pt x="3626" y="390"/>
                  </a:cubicBezTo>
                  <a:cubicBezTo>
                    <a:pt x="3627" y="390"/>
                    <a:pt x="3627" y="390"/>
                    <a:pt x="3628" y="390"/>
                  </a:cubicBezTo>
                  <a:cubicBezTo>
                    <a:pt x="3629" y="389"/>
                    <a:pt x="3630" y="389"/>
                    <a:pt x="3630" y="388"/>
                  </a:cubicBezTo>
                  <a:cubicBezTo>
                    <a:pt x="3631" y="387"/>
                    <a:pt x="3631" y="386"/>
                    <a:pt x="3631" y="385"/>
                  </a:cubicBezTo>
                  <a:cubicBezTo>
                    <a:pt x="3630" y="384"/>
                    <a:pt x="3630" y="383"/>
                    <a:pt x="3629" y="382"/>
                  </a:cubicBezTo>
                  <a:cubicBezTo>
                    <a:pt x="3629" y="382"/>
                    <a:pt x="3625" y="380"/>
                    <a:pt x="3617" y="375"/>
                  </a:cubicBezTo>
                  <a:cubicBezTo>
                    <a:pt x="3591" y="360"/>
                    <a:pt x="3526" y="322"/>
                    <a:pt x="3468" y="286"/>
                  </a:cubicBezTo>
                  <a:cubicBezTo>
                    <a:pt x="3439" y="269"/>
                    <a:pt x="3411" y="251"/>
                    <a:pt x="3391" y="238"/>
                  </a:cubicBezTo>
                  <a:cubicBezTo>
                    <a:pt x="3381" y="232"/>
                    <a:pt x="3373" y="226"/>
                    <a:pt x="3367" y="222"/>
                  </a:cubicBezTo>
                  <a:cubicBezTo>
                    <a:pt x="3364" y="220"/>
                    <a:pt x="3362" y="218"/>
                    <a:pt x="3361" y="217"/>
                  </a:cubicBezTo>
                  <a:cubicBezTo>
                    <a:pt x="3360" y="216"/>
                    <a:pt x="3360" y="216"/>
                    <a:pt x="3359" y="215"/>
                  </a:cubicBezTo>
                  <a:cubicBezTo>
                    <a:pt x="3359" y="215"/>
                    <a:pt x="3359" y="215"/>
                    <a:pt x="3359" y="215"/>
                  </a:cubicBezTo>
                  <a:cubicBezTo>
                    <a:pt x="3358" y="216"/>
                    <a:pt x="3358" y="216"/>
                    <a:pt x="3358" y="216"/>
                  </a:cubicBezTo>
                  <a:cubicBezTo>
                    <a:pt x="3359" y="215"/>
                    <a:pt x="3359" y="215"/>
                    <a:pt x="3359" y="215"/>
                  </a:cubicBezTo>
                  <a:cubicBezTo>
                    <a:pt x="3359" y="215"/>
                    <a:pt x="3359" y="215"/>
                    <a:pt x="3359" y="215"/>
                  </a:cubicBezTo>
                  <a:cubicBezTo>
                    <a:pt x="3358" y="216"/>
                    <a:pt x="3358" y="216"/>
                    <a:pt x="3358" y="216"/>
                  </a:cubicBezTo>
                  <a:cubicBezTo>
                    <a:pt x="3359" y="215"/>
                    <a:pt x="3359" y="215"/>
                    <a:pt x="3359" y="215"/>
                  </a:cubicBezTo>
                  <a:cubicBezTo>
                    <a:pt x="3357" y="217"/>
                    <a:pt x="3357" y="217"/>
                    <a:pt x="3357" y="217"/>
                  </a:cubicBezTo>
                  <a:cubicBezTo>
                    <a:pt x="3360" y="217"/>
                    <a:pt x="3360" y="217"/>
                    <a:pt x="3360" y="217"/>
                  </a:cubicBezTo>
                  <a:cubicBezTo>
                    <a:pt x="3360" y="216"/>
                    <a:pt x="3360" y="216"/>
                    <a:pt x="3359" y="215"/>
                  </a:cubicBezTo>
                  <a:cubicBezTo>
                    <a:pt x="3357" y="217"/>
                    <a:pt x="3357" y="217"/>
                    <a:pt x="3357" y="217"/>
                  </a:cubicBezTo>
                  <a:cubicBezTo>
                    <a:pt x="3360" y="217"/>
                    <a:pt x="3360" y="217"/>
                    <a:pt x="3360" y="217"/>
                  </a:cubicBezTo>
                  <a:cubicBezTo>
                    <a:pt x="3356" y="217"/>
                    <a:pt x="3356" y="217"/>
                    <a:pt x="3356" y="217"/>
                  </a:cubicBezTo>
                  <a:cubicBezTo>
                    <a:pt x="3359" y="219"/>
                    <a:pt x="3359" y="219"/>
                    <a:pt x="3359" y="219"/>
                  </a:cubicBezTo>
                  <a:cubicBezTo>
                    <a:pt x="3360" y="218"/>
                    <a:pt x="3360" y="217"/>
                    <a:pt x="3360" y="217"/>
                  </a:cubicBezTo>
                  <a:cubicBezTo>
                    <a:pt x="3356" y="217"/>
                    <a:pt x="3356" y="217"/>
                    <a:pt x="3356" y="217"/>
                  </a:cubicBezTo>
                  <a:cubicBezTo>
                    <a:pt x="3359" y="219"/>
                    <a:pt x="3359" y="219"/>
                    <a:pt x="3359" y="219"/>
                  </a:cubicBezTo>
                  <a:cubicBezTo>
                    <a:pt x="3356" y="216"/>
                    <a:pt x="3356" y="216"/>
                    <a:pt x="3356" y="216"/>
                  </a:cubicBezTo>
                  <a:cubicBezTo>
                    <a:pt x="3354" y="220"/>
                    <a:pt x="3354" y="220"/>
                    <a:pt x="3354" y="220"/>
                  </a:cubicBezTo>
                  <a:cubicBezTo>
                    <a:pt x="3354" y="220"/>
                    <a:pt x="3422" y="259"/>
                    <a:pt x="3491" y="299"/>
                  </a:cubicBezTo>
                  <a:cubicBezTo>
                    <a:pt x="3526" y="319"/>
                    <a:pt x="3560" y="338"/>
                    <a:pt x="3587" y="353"/>
                  </a:cubicBezTo>
                  <a:cubicBezTo>
                    <a:pt x="3600" y="361"/>
                    <a:pt x="3611" y="367"/>
                    <a:pt x="3619" y="371"/>
                  </a:cubicBezTo>
                  <a:cubicBezTo>
                    <a:pt x="3623" y="373"/>
                    <a:pt x="3626" y="375"/>
                    <a:pt x="3629" y="376"/>
                  </a:cubicBezTo>
                  <a:cubicBezTo>
                    <a:pt x="3630" y="377"/>
                    <a:pt x="3631" y="377"/>
                    <a:pt x="3632" y="378"/>
                  </a:cubicBezTo>
                  <a:cubicBezTo>
                    <a:pt x="3632" y="378"/>
                    <a:pt x="3632" y="378"/>
                    <a:pt x="3633" y="378"/>
                  </a:cubicBezTo>
                  <a:cubicBezTo>
                    <a:pt x="3633" y="378"/>
                    <a:pt x="3633" y="378"/>
                    <a:pt x="3633" y="378"/>
                  </a:cubicBezTo>
                  <a:cubicBezTo>
                    <a:pt x="3634" y="378"/>
                    <a:pt x="3634" y="378"/>
                    <a:pt x="3634" y="378"/>
                  </a:cubicBezTo>
                  <a:cubicBezTo>
                    <a:pt x="3635" y="378"/>
                    <a:pt x="3635" y="378"/>
                    <a:pt x="3636" y="378"/>
                  </a:cubicBezTo>
                  <a:cubicBezTo>
                    <a:pt x="3636" y="378"/>
                    <a:pt x="3637" y="377"/>
                    <a:pt x="3638" y="377"/>
                  </a:cubicBezTo>
                  <a:cubicBezTo>
                    <a:pt x="3638" y="376"/>
                    <a:pt x="3639" y="375"/>
                    <a:pt x="3638" y="374"/>
                  </a:cubicBezTo>
                  <a:cubicBezTo>
                    <a:pt x="3638" y="372"/>
                    <a:pt x="3638" y="372"/>
                    <a:pt x="3637" y="371"/>
                  </a:cubicBezTo>
                  <a:cubicBezTo>
                    <a:pt x="3562" y="324"/>
                    <a:pt x="3562" y="324"/>
                    <a:pt x="3562" y="324"/>
                  </a:cubicBezTo>
                  <a:cubicBezTo>
                    <a:pt x="3643" y="371"/>
                    <a:pt x="3643" y="371"/>
                    <a:pt x="3643" y="371"/>
                  </a:cubicBezTo>
                  <a:cubicBezTo>
                    <a:pt x="3644" y="372"/>
                    <a:pt x="3647" y="371"/>
                    <a:pt x="3648" y="369"/>
                  </a:cubicBezTo>
                  <a:cubicBezTo>
                    <a:pt x="3648" y="369"/>
                    <a:pt x="3649" y="368"/>
                    <a:pt x="3649" y="367"/>
                  </a:cubicBezTo>
                  <a:cubicBezTo>
                    <a:pt x="3649" y="366"/>
                    <a:pt x="3648" y="365"/>
                    <a:pt x="3648" y="365"/>
                  </a:cubicBezTo>
                  <a:cubicBezTo>
                    <a:pt x="3647" y="363"/>
                    <a:pt x="3647" y="363"/>
                    <a:pt x="3646" y="362"/>
                  </a:cubicBezTo>
                  <a:cubicBezTo>
                    <a:pt x="3644" y="360"/>
                    <a:pt x="3642" y="358"/>
                    <a:pt x="3639" y="356"/>
                  </a:cubicBezTo>
                  <a:cubicBezTo>
                    <a:pt x="3627" y="347"/>
                    <a:pt x="3605" y="333"/>
                    <a:pt x="3579" y="317"/>
                  </a:cubicBezTo>
                  <a:cubicBezTo>
                    <a:pt x="3500" y="267"/>
                    <a:pt x="3380" y="197"/>
                    <a:pt x="3380" y="197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81" y="203"/>
                    <a:pt x="3381" y="203"/>
                    <a:pt x="3381" y="203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79" y="204"/>
                    <a:pt x="3379" y="204"/>
                    <a:pt x="3379" y="204"/>
                  </a:cubicBezTo>
                  <a:cubicBezTo>
                    <a:pt x="3380" y="204"/>
                    <a:pt x="3381" y="204"/>
                    <a:pt x="3381" y="203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79" y="204"/>
                    <a:pt x="3379" y="204"/>
                    <a:pt x="3379" y="204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78" y="205"/>
                    <a:pt x="3378" y="205"/>
                    <a:pt x="3378" y="205"/>
                  </a:cubicBezTo>
                  <a:cubicBezTo>
                    <a:pt x="3378" y="205"/>
                    <a:pt x="3379" y="205"/>
                    <a:pt x="3379" y="204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78" y="205"/>
                    <a:pt x="3378" y="205"/>
                    <a:pt x="3378" y="205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77" y="205"/>
                    <a:pt x="3377" y="205"/>
                    <a:pt x="3377" y="205"/>
                  </a:cubicBezTo>
                  <a:cubicBezTo>
                    <a:pt x="3377" y="205"/>
                    <a:pt x="3377" y="205"/>
                    <a:pt x="3378" y="205"/>
                  </a:cubicBezTo>
                  <a:cubicBezTo>
                    <a:pt x="3378" y="201"/>
                    <a:pt x="3378" y="201"/>
                    <a:pt x="3378" y="201"/>
                  </a:cubicBezTo>
                  <a:cubicBezTo>
                    <a:pt x="3377" y="205"/>
                    <a:pt x="3377" y="205"/>
                    <a:pt x="3377" y="205"/>
                  </a:cubicBezTo>
                  <a:cubicBezTo>
                    <a:pt x="3378" y="202"/>
                    <a:pt x="3378" y="202"/>
                    <a:pt x="3378" y="202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5"/>
                    <a:pt x="3377" y="205"/>
                    <a:pt x="3377" y="205"/>
                  </a:cubicBezTo>
                  <a:cubicBezTo>
                    <a:pt x="3378" y="202"/>
                    <a:pt x="3378" y="202"/>
                    <a:pt x="3378" y="202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4"/>
                    <a:pt x="3377" y="204"/>
                    <a:pt x="3377" y="204"/>
                  </a:cubicBezTo>
                  <a:cubicBezTo>
                    <a:pt x="3377" y="204"/>
                    <a:pt x="3377" y="205"/>
                    <a:pt x="3378" y="205"/>
                  </a:cubicBezTo>
                  <a:cubicBezTo>
                    <a:pt x="3381" y="207"/>
                    <a:pt x="3387" y="210"/>
                    <a:pt x="3396" y="216"/>
                  </a:cubicBezTo>
                  <a:cubicBezTo>
                    <a:pt x="3426" y="234"/>
                    <a:pt x="3486" y="271"/>
                    <a:pt x="3541" y="303"/>
                  </a:cubicBezTo>
                  <a:cubicBezTo>
                    <a:pt x="3568" y="319"/>
                    <a:pt x="3593" y="334"/>
                    <a:pt x="3613" y="345"/>
                  </a:cubicBezTo>
                  <a:cubicBezTo>
                    <a:pt x="3623" y="351"/>
                    <a:pt x="3632" y="355"/>
                    <a:pt x="3638" y="359"/>
                  </a:cubicBezTo>
                  <a:cubicBezTo>
                    <a:pt x="3642" y="360"/>
                    <a:pt x="3644" y="361"/>
                    <a:pt x="3647" y="362"/>
                  </a:cubicBezTo>
                  <a:cubicBezTo>
                    <a:pt x="3648" y="363"/>
                    <a:pt x="3649" y="363"/>
                    <a:pt x="3650" y="363"/>
                  </a:cubicBezTo>
                  <a:cubicBezTo>
                    <a:pt x="3651" y="364"/>
                    <a:pt x="3652" y="364"/>
                    <a:pt x="3653" y="364"/>
                  </a:cubicBezTo>
                  <a:cubicBezTo>
                    <a:pt x="3653" y="364"/>
                    <a:pt x="3654" y="364"/>
                    <a:pt x="3654" y="364"/>
                  </a:cubicBezTo>
                  <a:cubicBezTo>
                    <a:pt x="3655" y="363"/>
                    <a:pt x="3656" y="363"/>
                    <a:pt x="3657" y="362"/>
                  </a:cubicBezTo>
                  <a:cubicBezTo>
                    <a:pt x="3657" y="362"/>
                    <a:pt x="3657" y="362"/>
                    <a:pt x="3657" y="362"/>
                  </a:cubicBezTo>
                  <a:cubicBezTo>
                    <a:pt x="3657" y="361"/>
                    <a:pt x="3658" y="360"/>
                    <a:pt x="3658" y="359"/>
                  </a:cubicBezTo>
                  <a:cubicBezTo>
                    <a:pt x="3657" y="358"/>
                    <a:pt x="3657" y="357"/>
                    <a:pt x="3657" y="357"/>
                  </a:cubicBezTo>
                  <a:cubicBezTo>
                    <a:pt x="3656" y="356"/>
                    <a:pt x="3655" y="355"/>
                    <a:pt x="3655" y="354"/>
                  </a:cubicBezTo>
                  <a:cubicBezTo>
                    <a:pt x="3653" y="353"/>
                    <a:pt x="3651" y="351"/>
                    <a:pt x="3647" y="349"/>
                  </a:cubicBezTo>
                  <a:cubicBezTo>
                    <a:pt x="3636" y="340"/>
                    <a:pt x="3614" y="326"/>
                    <a:pt x="3588" y="310"/>
                  </a:cubicBezTo>
                  <a:cubicBezTo>
                    <a:pt x="3548" y="285"/>
                    <a:pt x="3498" y="255"/>
                    <a:pt x="3458" y="231"/>
                  </a:cubicBezTo>
                  <a:cubicBezTo>
                    <a:pt x="3438" y="219"/>
                    <a:pt x="3420" y="209"/>
                    <a:pt x="3408" y="201"/>
                  </a:cubicBezTo>
                  <a:cubicBezTo>
                    <a:pt x="3401" y="197"/>
                    <a:pt x="3396" y="194"/>
                    <a:pt x="3393" y="192"/>
                  </a:cubicBezTo>
                  <a:cubicBezTo>
                    <a:pt x="3391" y="191"/>
                    <a:pt x="3390" y="190"/>
                    <a:pt x="3389" y="190"/>
                  </a:cubicBezTo>
                  <a:cubicBezTo>
                    <a:pt x="3389" y="190"/>
                    <a:pt x="3388" y="189"/>
                    <a:pt x="3388" y="189"/>
                  </a:cubicBezTo>
                  <a:cubicBezTo>
                    <a:pt x="3388" y="189"/>
                    <a:pt x="3388" y="189"/>
                    <a:pt x="3388" y="189"/>
                  </a:cubicBezTo>
                  <a:cubicBezTo>
                    <a:pt x="3387" y="191"/>
                    <a:pt x="3387" y="191"/>
                    <a:pt x="3387" y="191"/>
                  </a:cubicBezTo>
                  <a:cubicBezTo>
                    <a:pt x="3388" y="189"/>
                    <a:pt x="3388" y="189"/>
                    <a:pt x="3388" y="189"/>
                  </a:cubicBezTo>
                  <a:cubicBezTo>
                    <a:pt x="3388" y="189"/>
                    <a:pt x="3388" y="189"/>
                    <a:pt x="3388" y="189"/>
                  </a:cubicBezTo>
                  <a:cubicBezTo>
                    <a:pt x="3387" y="191"/>
                    <a:pt x="3387" y="191"/>
                    <a:pt x="3387" y="191"/>
                  </a:cubicBezTo>
                  <a:cubicBezTo>
                    <a:pt x="3388" y="189"/>
                    <a:pt x="3388" y="189"/>
                    <a:pt x="3388" y="189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9" y="190"/>
                    <a:pt x="3389" y="190"/>
                    <a:pt x="3389" y="190"/>
                  </a:cubicBezTo>
                  <a:cubicBezTo>
                    <a:pt x="3388" y="189"/>
                    <a:pt x="3388" y="189"/>
                    <a:pt x="3388" y="189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9" y="190"/>
                    <a:pt x="3389" y="190"/>
                    <a:pt x="3389" y="190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9" y="190"/>
                    <a:pt x="3389" y="190"/>
                    <a:pt x="3389" y="190"/>
                  </a:cubicBezTo>
                  <a:cubicBezTo>
                    <a:pt x="3389" y="190"/>
                    <a:pt x="3389" y="190"/>
                    <a:pt x="3389" y="190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9" y="190"/>
                    <a:pt x="3389" y="190"/>
                    <a:pt x="3389" y="190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90" y="192"/>
                    <a:pt x="3390" y="192"/>
                    <a:pt x="3390" y="192"/>
                  </a:cubicBezTo>
                  <a:cubicBezTo>
                    <a:pt x="3390" y="191"/>
                    <a:pt x="3389" y="191"/>
                    <a:pt x="3389" y="190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90" y="192"/>
                    <a:pt x="3390" y="192"/>
                    <a:pt x="3390" y="192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9" y="194"/>
                    <a:pt x="3389" y="194"/>
                    <a:pt x="3389" y="194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7" y="196"/>
                    <a:pt x="3387" y="196"/>
                    <a:pt x="3387" y="196"/>
                  </a:cubicBezTo>
                  <a:cubicBezTo>
                    <a:pt x="3388" y="196"/>
                    <a:pt x="3388" y="195"/>
                    <a:pt x="3389" y="194"/>
                  </a:cubicBezTo>
                  <a:cubicBezTo>
                    <a:pt x="3386" y="192"/>
                    <a:pt x="3386" y="192"/>
                    <a:pt x="3386" y="192"/>
                  </a:cubicBezTo>
                  <a:cubicBezTo>
                    <a:pt x="3387" y="196"/>
                    <a:pt x="3387" y="196"/>
                    <a:pt x="3387" y="196"/>
                  </a:cubicBezTo>
                  <a:cubicBezTo>
                    <a:pt x="3386" y="193"/>
                    <a:pt x="3386" y="193"/>
                    <a:pt x="3386" y="193"/>
                  </a:cubicBezTo>
                  <a:cubicBezTo>
                    <a:pt x="3386" y="196"/>
                    <a:pt x="3386" y="196"/>
                    <a:pt x="3386" y="196"/>
                  </a:cubicBezTo>
                  <a:cubicBezTo>
                    <a:pt x="3386" y="196"/>
                    <a:pt x="3387" y="196"/>
                    <a:pt x="3387" y="196"/>
                  </a:cubicBezTo>
                  <a:cubicBezTo>
                    <a:pt x="3386" y="193"/>
                    <a:pt x="3386" y="193"/>
                    <a:pt x="3386" y="193"/>
                  </a:cubicBezTo>
                  <a:cubicBezTo>
                    <a:pt x="3386" y="196"/>
                    <a:pt x="3386" y="196"/>
                    <a:pt x="3386" y="196"/>
                  </a:cubicBezTo>
                  <a:cubicBezTo>
                    <a:pt x="3386" y="195"/>
                    <a:pt x="3386" y="195"/>
                    <a:pt x="3386" y="195"/>
                  </a:cubicBezTo>
                  <a:cubicBezTo>
                    <a:pt x="3386" y="196"/>
                    <a:pt x="3386" y="196"/>
                    <a:pt x="3386" y="196"/>
                  </a:cubicBezTo>
                  <a:cubicBezTo>
                    <a:pt x="3386" y="196"/>
                    <a:pt x="3386" y="196"/>
                    <a:pt x="3386" y="196"/>
                  </a:cubicBezTo>
                  <a:cubicBezTo>
                    <a:pt x="3386" y="195"/>
                    <a:pt x="3386" y="195"/>
                    <a:pt x="3386" y="195"/>
                  </a:cubicBezTo>
                  <a:cubicBezTo>
                    <a:pt x="3386" y="196"/>
                    <a:pt x="3386" y="196"/>
                    <a:pt x="3386" y="196"/>
                  </a:cubicBezTo>
                  <a:cubicBezTo>
                    <a:pt x="3386" y="196"/>
                    <a:pt x="3387" y="196"/>
                    <a:pt x="3388" y="196"/>
                  </a:cubicBezTo>
                  <a:cubicBezTo>
                    <a:pt x="3392" y="198"/>
                    <a:pt x="3399" y="201"/>
                    <a:pt x="3409" y="206"/>
                  </a:cubicBezTo>
                  <a:cubicBezTo>
                    <a:pt x="3443" y="224"/>
                    <a:pt x="3508" y="261"/>
                    <a:pt x="3564" y="293"/>
                  </a:cubicBezTo>
                  <a:cubicBezTo>
                    <a:pt x="3592" y="309"/>
                    <a:pt x="3617" y="324"/>
                    <a:pt x="3636" y="335"/>
                  </a:cubicBezTo>
                  <a:cubicBezTo>
                    <a:pt x="3646" y="340"/>
                    <a:pt x="3653" y="345"/>
                    <a:pt x="3659" y="348"/>
                  </a:cubicBezTo>
                  <a:cubicBezTo>
                    <a:pt x="3664" y="351"/>
                    <a:pt x="3667" y="353"/>
                    <a:pt x="3667" y="353"/>
                  </a:cubicBezTo>
                  <a:cubicBezTo>
                    <a:pt x="3669" y="354"/>
                    <a:pt x="3671" y="353"/>
                    <a:pt x="3672" y="352"/>
                  </a:cubicBezTo>
                  <a:cubicBezTo>
                    <a:pt x="3673" y="350"/>
                    <a:pt x="3673" y="347"/>
                    <a:pt x="3671" y="346"/>
                  </a:cubicBezTo>
                  <a:cubicBezTo>
                    <a:pt x="3671" y="346"/>
                    <a:pt x="3667" y="344"/>
                    <a:pt x="3660" y="339"/>
                  </a:cubicBezTo>
                  <a:cubicBezTo>
                    <a:pt x="3634" y="324"/>
                    <a:pt x="3571" y="285"/>
                    <a:pt x="3514" y="250"/>
                  </a:cubicBezTo>
                  <a:cubicBezTo>
                    <a:pt x="3486" y="232"/>
                    <a:pt x="3459" y="215"/>
                    <a:pt x="3439" y="203"/>
                  </a:cubicBezTo>
                  <a:cubicBezTo>
                    <a:pt x="3430" y="196"/>
                    <a:pt x="3422" y="191"/>
                    <a:pt x="3416" y="188"/>
                  </a:cubicBezTo>
                  <a:cubicBezTo>
                    <a:pt x="3413" y="186"/>
                    <a:pt x="3411" y="184"/>
                    <a:pt x="3410" y="183"/>
                  </a:cubicBezTo>
                  <a:cubicBezTo>
                    <a:pt x="3409" y="183"/>
                    <a:pt x="3408" y="182"/>
                    <a:pt x="3408" y="182"/>
                  </a:cubicBezTo>
                  <a:cubicBezTo>
                    <a:pt x="3408" y="182"/>
                    <a:pt x="3408" y="182"/>
                    <a:pt x="3408" y="182"/>
                  </a:cubicBezTo>
                  <a:cubicBezTo>
                    <a:pt x="3408" y="182"/>
                    <a:pt x="3408" y="182"/>
                    <a:pt x="3408" y="182"/>
                  </a:cubicBezTo>
                  <a:cubicBezTo>
                    <a:pt x="3406" y="184"/>
                    <a:pt x="3406" y="184"/>
                    <a:pt x="3406" y="184"/>
                  </a:cubicBezTo>
                  <a:cubicBezTo>
                    <a:pt x="3408" y="182"/>
                    <a:pt x="3408" y="182"/>
                    <a:pt x="3408" y="182"/>
                  </a:cubicBezTo>
                  <a:cubicBezTo>
                    <a:pt x="3408" y="182"/>
                    <a:pt x="3408" y="182"/>
                    <a:pt x="3408" y="182"/>
                  </a:cubicBezTo>
                  <a:cubicBezTo>
                    <a:pt x="3406" y="184"/>
                    <a:pt x="3406" y="184"/>
                    <a:pt x="3406" y="184"/>
                  </a:cubicBezTo>
                  <a:cubicBezTo>
                    <a:pt x="3408" y="182"/>
                    <a:pt x="3408" y="182"/>
                    <a:pt x="3408" y="182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9" y="183"/>
                    <a:pt x="3409" y="183"/>
                    <a:pt x="3409" y="183"/>
                  </a:cubicBezTo>
                  <a:cubicBezTo>
                    <a:pt x="3408" y="182"/>
                    <a:pt x="3408" y="182"/>
                    <a:pt x="3408" y="182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9" y="183"/>
                    <a:pt x="3409" y="183"/>
                    <a:pt x="3409" y="183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9" y="185"/>
                    <a:pt x="3409" y="185"/>
                    <a:pt x="3409" y="185"/>
                  </a:cubicBezTo>
                  <a:cubicBezTo>
                    <a:pt x="3409" y="184"/>
                    <a:pt x="3409" y="183"/>
                    <a:pt x="3409" y="183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9" y="185"/>
                    <a:pt x="3409" y="185"/>
                    <a:pt x="3409" y="185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9" y="186"/>
                    <a:pt x="3409" y="186"/>
                    <a:pt x="3409" y="186"/>
                  </a:cubicBezTo>
                  <a:cubicBezTo>
                    <a:pt x="3409" y="185"/>
                    <a:pt x="3409" y="185"/>
                    <a:pt x="3409" y="185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9" y="186"/>
                    <a:pt x="3409" y="186"/>
                    <a:pt x="3409" y="186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8" y="187"/>
                    <a:pt x="3408" y="187"/>
                    <a:pt x="3408" y="187"/>
                  </a:cubicBezTo>
                  <a:cubicBezTo>
                    <a:pt x="3409" y="187"/>
                    <a:pt x="3409" y="186"/>
                    <a:pt x="3409" y="186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8" y="187"/>
                    <a:pt x="3408" y="187"/>
                    <a:pt x="3408" y="187"/>
                  </a:cubicBezTo>
                  <a:cubicBezTo>
                    <a:pt x="3405" y="185"/>
                    <a:pt x="3405" y="185"/>
                    <a:pt x="3405" y="185"/>
                  </a:cubicBezTo>
                  <a:cubicBezTo>
                    <a:pt x="3403" y="188"/>
                    <a:pt x="3403" y="188"/>
                    <a:pt x="3403" y="188"/>
                  </a:cubicBezTo>
                  <a:cubicBezTo>
                    <a:pt x="3672" y="340"/>
                    <a:pt x="3672" y="340"/>
                    <a:pt x="3672" y="340"/>
                  </a:cubicBezTo>
                  <a:cubicBezTo>
                    <a:pt x="3674" y="341"/>
                    <a:pt x="3676" y="340"/>
                    <a:pt x="3677" y="338"/>
                  </a:cubicBezTo>
                  <a:cubicBezTo>
                    <a:pt x="3678" y="337"/>
                    <a:pt x="3678" y="334"/>
                    <a:pt x="3676" y="333"/>
                  </a:cubicBezTo>
                  <a:cubicBezTo>
                    <a:pt x="3417" y="171"/>
                    <a:pt x="3417" y="171"/>
                    <a:pt x="3417" y="171"/>
                  </a:cubicBezTo>
                  <a:cubicBezTo>
                    <a:pt x="3415" y="174"/>
                    <a:pt x="3415" y="174"/>
                    <a:pt x="3415" y="174"/>
                  </a:cubicBezTo>
                  <a:cubicBezTo>
                    <a:pt x="3413" y="178"/>
                    <a:pt x="3413" y="178"/>
                    <a:pt x="3413" y="178"/>
                  </a:cubicBezTo>
                  <a:cubicBezTo>
                    <a:pt x="3413" y="178"/>
                    <a:pt x="3477" y="217"/>
                    <a:pt x="3544" y="256"/>
                  </a:cubicBezTo>
                  <a:cubicBezTo>
                    <a:pt x="3577" y="275"/>
                    <a:pt x="3611" y="295"/>
                    <a:pt x="3637" y="309"/>
                  </a:cubicBezTo>
                  <a:cubicBezTo>
                    <a:pt x="3650" y="317"/>
                    <a:pt x="3661" y="323"/>
                    <a:pt x="3669" y="327"/>
                  </a:cubicBezTo>
                  <a:cubicBezTo>
                    <a:pt x="3673" y="329"/>
                    <a:pt x="3677" y="331"/>
                    <a:pt x="3679" y="332"/>
                  </a:cubicBezTo>
                  <a:cubicBezTo>
                    <a:pt x="3681" y="333"/>
                    <a:pt x="3682" y="333"/>
                    <a:pt x="3683" y="334"/>
                  </a:cubicBezTo>
                  <a:cubicBezTo>
                    <a:pt x="3683" y="334"/>
                    <a:pt x="3684" y="334"/>
                    <a:pt x="3684" y="334"/>
                  </a:cubicBezTo>
                  <a:cubicBezTo>
                    <a:pt x="3685" y="334"/>
                    <a:pt x="3685" y="334"/>
                    <a:pt x="3686" y="334"/>
                  </a:cubicBezTo>
                  <a:cubicBezTo>
                    <a:pt x="3686" y="334"/>
                    <a:pt x="3687" y="334"/>
                    <a:pt x="3688" y="334"/>
                  </a:cubicBezTo>
                  <a:cubicBezTo>
                    <a:pt x="3688" y="334"/>
                    <a:pt x="3689" y="333"/>
                    <a:pt x="3690" y="332"/>
                  </a:cubicBezTo>
                  <a:cubicBezTo>
                    <a:pt x="3690" y="331"/>
                    <a:pt x="3691" y="330"/>
                    <a:pt x="3690" y="329"/>
                  </a:cubicBezTo>
                  <a:cubicBezTo>
                    <a:pt x="3690" y="328"/>
                    <a:pt x="3689" y="327"/>
                    <a:pt x="3689" y="327"/>
                  </a:cubicBezTo>
                  <a:cubicBezTo>
                    <a:pt x="3571" y="253"/>
                    <a:pt x="3571" y="253"/>
                    <a:pt x="3571" y="253"/>
                  </a:cubicBezTo>
                  <a:cubicBezTo>
                    <a:pt x="3695" y="323"/>
                    <a:pt x="3695" y="323"/>
                    <a:pt x="3695" y="323"/>
                  </a:cubicBezTo>
                  <a:cubicBezTo>
                    <a:pt x="3697" y="324"/>
                    <a:pt x="3700" y="324"/>
                    <a:pt x="3701" y="322"/>
                  </a:cubicBezTo>
                  <a:cubicBezTo>
                    <a:pt x="3701" y="321"/>
                    <a:pt x="3701" y="320"/>
                    <a:pt x="3701" y="320"/>
                  </a:cubicBezTo>
                  <a:cubicBezTo>
                    <a:pt x="3701" y="319"/>
                    <a:pt x="3701" y="318"/>
                    <a:pt x="3701" y="318"/>
                  </a:cubicBezTo>
                  <a:cubicBezTo>
                    <a:pt x="3700" y="317"/>
                    <a:pt x="3700" y="317"/>
                    <a:pt x="3700" y="316"/>
                  </a:cubicBezTo>
                  <a:cubicBezTo>
                    <a:pt x="3699" y="316"/>
                    <a:pt x="3699" y="315"/>
                    <a:pt x="3698" y="314"/>
                  </a:cubicBezTo>
                  <a:cubicBezTo>
                    <a:pt x="3694" y="312"/>
                    <a:pt x="3688" y="307"/>
                    <a:pt x="3679" y="302"/>
                  </a:cubicBezTo>
                  <a:cubicBezTo>
                    <a:pt x="3648" y="282"/>
                    <a:pt x="3588" y="246"/>
                    <a:pt x="3535" y="214"/>
                  </a:cubicBezTo>
                  <a:cubicBezTo>
                    <a:pt x="3509" y="198"/>
                    <a:pt x="3485" y="183"/>
                    <a:pt x="3467" y="172"/>
                  </a:cubicBezTo>
                  <a:cubicBezTo>
                    <a:pt x="3458" y="167"/>
                    <a:pt x="3451" y="162"/>
                    <a:pt x="3446" y="159"/>
                  </a:cubicBezTo>
                  <a:cubicBezTo>
                    <a:pt x="3444" y="157"/>
                    <a:pt x="3442" y="156"/>
                    <a:pt x="3441" y="155"/>
                  </a:cubicBezTo>
                  <a:cubicBezTo>
                    <a:pt x="3440" y="155"/>
                    <a:pt x="3439" y="154"/>
                    <a:pt x="3439" y="154"/>
                  </a:cubicBezTo>
                  <a:cubicBezTo>
                    <a:pt x="3439" y="154"/>
                    <a:pt x="3439" y="154"/>
                    <a:pt x="3439" y="154"/>
                  </a:cubicBezTo>
                  <a:cubicBezTo>
                    <a:pt x="3438" y="156"/>
                    <a:pt x="3438" y="156"/>
                    <a:pt x="3438" y="156"/>
                  </a:cubicBezTo>
                  <a:cubicBezTo>
                    <a:pt x="3439" y="154"/>
                    <a:pt x="3439" y="154"/>
                    <a:pt x="3439" y="154"/>
                  </a:cubicBezTo>
                  <a:cubicBezTo>
                    <a:pt x="3439" y="154"/>
                    <a:pt x="3439" y="154"/>
                    <a:pt x="3439" y="154"/>
                  </a:cubicBezTo>
                  <a:cubicBezTo>
                    <a:pt x="3438" y="156"/>
                    <a:pt x="3438" y="156"/>
                    <a:pt x="3438" y="156"/>
                  </a:cubicBezTo>
                  <a:cubicBezTo>
                    <a:pt x="3439" y="154"/>
                    <a:pt x="3439" y="154"/>
                    <a:pt x="3439" y="154"/>
                  </a:cubicBezTo>
                  <a:cubicBezTo>
                    <a:pt x="3437" y="156"/>
                    <a:pt x="3437" y="156"/>
                    <a:pt x="3437" y="156"/>
                  </a:cubicBezTo>
                  <a:cubicBezTo>
                    <a:pt x="3440" y="155"/>
                    <a:pt x="3440" y="155"/>
                    <a:pt x="3440" y="155"/>
                  </a:cubicBezTo>
                  <a:cubicBezTo>
                    <a:pt x="3439" y="154"/>
                    <a:pt x="3439" y="154"/>
                    <a:pt x="3439" y="154"/>
                  </a:cubicBezTo>
                  <a:cubicBezTo>
                    <a:pt x="3437" y="156"/>
                    <a:pt x="3437" y="156"/>
                    <a:pt x="3437" y="156"/>
                  </a:cubicBezTo>
                  <a:cubicBezTo>
                    <a:pt x="3440" y="155"/>
                    <a:pt x="3440" y="155"/>
                    <a:pt x="3440" y="155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40" y="157"/>
                    <a:pt x="3440" y="157"/>
                    <a:pt x="3440" y="157"/>
                  </a:cubicBezTo>
                  <a:cubicBezTo>
                    <a:pt x="3440" y="156"/>
                    <a:pt x="3440" y="155"/>
                    <a:pt x="3440" y="155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40" y="157"/>
                    <a:pt x="3440" y="157"/>
                    <a:pt x="3440" y="157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39" y="159"/>
                    <a:pt x="3439" y="159"/>
                    <a:pt x="3439" y="159"/>
                  </a:cubicBezTo>
                  <a:cubicBezTo>
                    <a:pt x="3440" y="158"/>
                    <a:pt x="3440" y="157"/>
                    <a:pt x="3440" y="157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39" y="159"/>
                    <a:pt x="3439" y="159"/>
                    <a:pt x="3439" y="159"/>
                  </a:cubicBezTo>
                  <a:cubicBezTo>
                    <a:pt x="3440" y="159"/>
                    <a:pt x="3440" y="159"/>
                    <a:pt x="3440" y="159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38" y="160"/>
                    <a:pt x="3438" y="160"/>
                    <a:pt x="3438" y="160"/>
                  </a:cubicBezTo>
                  <a:cubicBezTo>
                    <a:pt x="3438" y="160"/>
                    <a:pt x="3439" y="160"/>
                    <a:pt x="3440" y="159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38" y="160"/>
                    <a:pt x="3438" y="160"/>
                    <a:pt x="3438" y="160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7" y="160"/>
                    <a:pt x="3437" y="160"/>
                    <a:pt x="3438" y="160"/>
                  </a:cubicBezTo>
                  <a:cubicBezTo>
                    <a:pt x="3436" y="157"/>
                    <a:pt x="3436" y="157"/>
                    <a:pt x="3436" y="157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58"/>
                    <a:pt x="3436" y="158"/>
                    <a:pt x="3436" y="158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58"/>
                    <a:pt x="3436" y="158"/>
                    <a:pt x="3436" y="158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59"/>
                    <a:pt x="3436" y="159"/>
                    <a:pt x="3436" y="159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59"/>
                    <a:pt x="3436" y="159"/>
                    <a:pt x="3436" y="159"/>
                  </a:cubicBezTo>
                  <a:cubicBezTo>
                    <a:pt x="3436" y="160"/>
                    <a:pt x="3436" y="160"/>
                    <a:pt x="3436" y="160"/>
                  </a:cubicBezTo>
                  <a:cubicBezTo>
                    <a:pt x="3436" y="160"/>
                    <a:pt x="3436" y="161"/>
                    <a:pt x="3437" y="161"/>
                  </a:cubicBezTo>
                  <a:cubicBezTo>
                    <a:pt x="3440" y="162"/>
                    <a:pt x="3447" y="166"/>
                    <a:pt x="3456" y="171"/>
                  </a:cubicBezTo>
                  <a:cubicBezTo>
                    <a:pt x="3488" y="188"/>
                    <a:pt x="3550" y="223"/>
                    <a:pt x="3604" y="253"/>
                  </a:cubicBezTo>
                  <a:cubicBezTo>
                    <a:pt x="3631" y="269"/>
                    <a:pt x="3656" y="283"/>
                    <a:pt x="3674" y="293"/>
                  </a:cubicBezTo>
                  <a:cubicBezTo>
                    <a:pt x="3683" y="299"/>
                    <a:pt x="3691" y="303"/>
                    <a:pt x="3696" y="306"/>
                  </a:cubicBezTo>
                  <a:cubicBezTo>
                    <a:pt x="3699" y="307"/>
                    <a:pt x="3701" y="308"/>
                    <a:pt x="3702" y="309"/>
                  </a:cubicBezTo>
                  <a:cubicBezTo>
                    <a:pt x="3703" y="310"/>
                    <a:pt x="3703" y="310"/>
                    <a:pt x="3704" y="310"/>
                  </a:cubicBezTo>
                  <a:cubicBezTo>
                    <a:pt x="3705" y="311"/>
                    <a:pt x="3705" y="311"/>
                    <a:pt x="3705" y="311"/>
                  </a:cubicBezTo>
                  <a:cubicBezTo>
                    <a:pt x="3705" y="311"/>
                    <a:pt x="3705" y="311"/>
                    <a:pt x="3705" y="311"/>
                  </a:cubicBezTo>
                  <a:cubicBezTo>
                    <a:pt x="3705" y="311"/>
                    <a:pt x="3705" y="311"/>
                    <a:pt x="3705" y="311"/>
                  </a:cubicBezTo>
                  <a:cubicBezTo>
                    <a:pt x="3706" y="311"/>
                    <a:pt x="3706" y="311"/>
                    <a:pt x="3706" y="311"/>
                  </a:cubicBezTo>
                  <a:cubicBezTo>
                    <a:pt x="3708" y="311"/>
                    <a:pt x="3710" y="310"/>
                    <a:pt x="3710" y="308"/>
                  </a:cubicBezTo>
                  <a:cubicBezTo>
                    <a:pt x="3711" y="306"/>
                    <a:pt x="3710" y="305"/>
                    <a:pt x="3709" y="304"/>
                  </a:cubicBezTo>
                  <a:cubicBezTo>
                    <a:pt x="3458" y="147"/>
                    <a:pt x="3458" y="147"/>
                    <a:pt x="3458" y="147"/>
                  </a:cubicBezTo>
                  <a:cubicBezTo>
                    <a:pt x="3456" y="150"/>
                    <a:pt x="3456" y="150"/>
                    <a:pt x="3456" y="150"/>
                  </a:cubicBezTo>
                  <a:cubicBezTo>
                    <a:pt x="3454" y="154"/>
                    <a:pt x="3454" y="154"/>
                    <a:pt x="3454" y="154"/>
                  </a:cubicBezTo>
                  <a:cubicBezTo>
                    <a:pt x="3454" y="154"/>
                    <a:pt x="3516" y="191"/>
                    <a:pt x="3579" y="228"/>
                  </a:cubicBezTo>
                  <a:cubicBezTo>
                    <a:pt x="3611" y="246"/>
                    <a:pt x="3643" y="265"/>
                    <a:pt x="3668" y="279"/>
                  </a:cubicBezTo>
                  <a:cubicBezTo>
                    <a:pt x="3681" y="286"/>
                    <a:pt x="3691" y="292"/>
                    <a:pt x="3699" y="296"/>
                  </a:cubicBezTo>
                  <a:cubicBezTo>
                    <a:pt x="3703" y="298"/>
                    <a:pt x="3707" y="299"/>
                    <a:pt x="3709" y="300"/>
                  </a:cubicBezTo>
                  <a:cubicBezTo>
                    <a:pt x="3710" y="301"/>
                    <a:pt x="3711" y="301"/>
                    <a:pt x="3712" y="302"/>
                  </a:cubicBezTo>
                  <a:cubicBezTo>
                    <a:pt x="3713" y="302"/>
                    <a:pt x="3713" y="302"/>
                    <a:pt x="3714" y="302"/>
                  </a:cubicBezTo>
                  <a:cubicBezTo>
                    <a:pt x="3714" y="302"/>
                    <a:pt x="3715" y="302"/>
                    <a:pt x="3715" y="302"/>
                  </a:cubicBezTo>
                  <a:cubicBezTo>
                    <a:pt x="3716" y="302"/>
                    <a:pt x="3716" y="302"/>
                    <a:pt x="3717" y="302"/>
                  </a:cubicBezTo>
                  <a:cubicBezTo>
                    <a:pt x="3718" y="302"/>
                    <a:pt x="3719" y="301"/>
                    <a:pt x="3719" y="300"/>
                  </a:cubicBezTo>
                  <a:cubicBezTo>
                    <a:pt x="3720" y="300"/>
                    <a:pt x="3720" y="298"/>
                    <a:pt x="3720" y="297"/>
                  </a:cubicBezTo>
                  <a:cubicBezTo>
                    <a:pt x="3720" y="296"/>
                    <a:pt x="3719" y="295"/>
                    <a:pt x="3718" y="295"/>
                  </a:cubicBezTo>
                  <a:cubicBezTo>
                    <a:pt x="3464" y="136"/>
                    <a:pt x="3464" y="136"/>
                    <a:pt x="3464" y="136"/>
                  </a:cubicBezTo>
                  <a:cubicBezTo>
                    <a:pt x="3461" y="139"/>
                    <a:pt x="3461" y="139"/>
                    <a:pt x="3461" y="139"/>
                  </a:cubicBezTo>
                  <a:cubicBezTo>
                    <a:pt x="3459" y="143"/>
                    <a:pt x="3459" y="143"/>
                    <a:pt x="3459" y="143"/>
                  </a:cubicBezTo>
                  <a:cubicBezTo>
                    <a:pt x="3459" y="143"/>
                    <a:pt x="3523" y="180"/>
                    <a:pt x="3587" y="217"/>
                  </a:cubicBezTo>
                  <a:cubicBezTo>
                    <a:pt x="3620" y="236"/>
                    <a:pt x="3652" y="254"/>
                    <a:pt x="3678" y="268"/>
                  </a:cubicBezTo>
                  <a:cubicBezTo>
                    <a:pt x="3690" y="275"/>
                    <a:pt x="3701" y="281"/>
                    <a:pt x="3709" y="285"/>
                  </a:cubicBezTo>
                  <a:cubicBezTo>
                    <a:pt x="3713" y="287"/>
                    <a:pt x="3717" y="289"/>
                    <a:pt x="3719" y="290"/>
                  </a:cubicBezTo>
                  <a:cubicBezTo>
                    <a:pt x="3721" y="290"/>
                    <a:pt x="3722" y="291"/>
                    <a:pt x="3723" y="291"/>
                  </a:cubicBezTo>
                  <a:cubicBezTo>
                    <a:pt x="3723" y="291"/>
                    <a:pt x="3724" y="291"/>
                    <a:pt x="3724" y="292"/>
                  </a:cubicBezTo>
                  <a:cubicBezTo>
                    <a:pt x="3725" y="292"/>
                    <a:pt x="3725" y="292"/>
                    <a:pt x="3726" y="292"/>
                  </a:cubicBezTo>
                  <a:cubicBezTo>
                    <a:pt x="3726" y="292"/>
                    <a:pt x="3727" y="292"/>
                    <a:pt x="3727" y="292"/>
                  </a:cubicBezTo>
                  <a:cubicBezTo>
                    <a:pt x="3728" y="291"/>
                    <a:pt x="3729" y="291"/>
                    <a:pt x="3730" y="290"/>
                  </a:cubicBezTo>
                  <a:cubicBezTo>
                    <a:pt x="3730" y="289"/>
                    <a:pt x="3730" y="288"/>
                    <a:pt x="3730" y="287"/>
                  </a:cubicBezTo>
                  <a:cubicBezTo>
                    <a:pt x="3730" y="286"/>
                    <a:pt x="3729" y="285"/>
                    <a:pt x="3728" y="284"/>
                  </a:cubicBezTo>
                  <a:cubicBezTo>
                    <a:pt x="3477" y="127"/>
                    <a:pt x="3477" y="127"/>
                    <a:pt x="3477" y="127"/>
                  </a:cubicBezTo>
                  <a:cubicBezTo>
                    <a:pt x="3475" y="131"/>
                    <a:pt x="3475" y="131"/>
                    <a:pt x="3475" y="131"/>
                  </a:cubicBezTo>
                  <a:cubicBezTo>
                    <a:pt x="3479" y="133"/>
                    <a:pt x="3479" y="133"/>
                    <a:pt x="3479" y="133"/>
                  </a:cubicBezTo>
                  <a:cubicBezTo>
                    <a:pt x="3476" y="131"/>
                    <a:pt x="3476" y="131"/>
                    <a:pt x="3476" y="131"/>
                  </a:cubicBezTo>
                  <a:cubicBezTo>
                    <a:pt x="3477" y="134"/>
                    <a:pt x="3477" y="134"/>
                    <a:pt x="3477" y="134"/>
                  </a:cubicBezTo>
                  <a:cubicBezTo>
                    <a:pt x="3477" y="134"/>
                    <a:pt x="3478" y="134"/>
                    <a:pt x="3479" y="133"/>
                  </a:cubicBezTo>
                  <a:cubicBezTo>
                    <a:pt x="3476" y="131"/>
                    <a:pt x="3476" y="131"/>
                    <a:pt x="3476" y="131"/>
                  </a:cubicBezTo>
                  <a:cubicBezTo>
                    <a:pt x="3477" y="134"/>
                    <a:pt x="3477" y="134"/>
                    <a:pt x="3477" y="134"/>
                  </a:cubicBezTo>
                  <a:cubicBezTo>
                    <a:pt x="3476" y="132"/>
                    <a:pt x="3476" y="132"/>
                    <a:pt x="3476" y="132"/>
                  </a:cubicBezTo>
                  <a:cubicBezTo>
                    <a:pt x="3476" y="135"/>
                    <a:pt x="3476" y="135"/>
                    <a:pt x="3476" y="135"/>
                  </a:cubicBezTo>
                  <a:cubicBezTo>
                    <a:pt x="3476" y="135"/>
                    <a:pt x="3476" y="135"/>
                    <a:pt x="3477" y="134"/>
                  </a:cubicBezTo>
                  <a:cubicBezTo>
                    <a:pt x="3476" y="132"/>
                    <a:pt x="3476" y="132"/>
                    <a:pt x="3476" y="132"/>
                  </a:cubicBezTo>
                  <a:cubicBezTo>
                    <a:pt x="3476" y="135"/>
                    <a:pt x="3476" y="135"/>
                    <a:pt x="3476" y="135"/>
                  </a:cubicBezTo>
                  <a:cubicBezTo>
                    <a:pt x="3476" y="134"/>
                    <a:pt x="3476" y="134"/>
                    <a:pt x="3476" y="134"/>
                  </a:cubicBezTo>
                  <a:cubicBezTo>
                    <a:pt x="3476" y="135"/>
                    <a:pt x="3476" y="135"/>
                    <a:pt x="3476" y="135"/>
                  </a:cubicBezTo>
                  <a:cubicBezTo>
                    <a:pt x="3476" y="135"/>
                    <a:pt x="3476" y="135"/>
                    <a:pt x="3476" y="135"/>
                  </a:cubicBezTo>
                  <a:cubicBezTo>
                    <a:pt x="3476" y="134"/>
                    <a:pt x="3476" y="134"/>
                    <a:pt x="3476" y="134"/>
                  </a:cubicBezTo>
                  <a:cubicBezTo>
                    <a:pt x="3476" y="135"/>
                    <a:pt x="3476" y="135"/>
                    <a:pt x="3476" y="135"/>
                  </a:cubicBezTo>
                  <a:cubicBezTo>
                    <a:pt x="3476" y="135"/>
                    <a:pt x="3477" y="135"/>
                    <a:pt x="3478" y="135"/>
                  </a:cubicBezTo>
                  <a:cubicBezTo>
                    <a:pt x="3481" y="136"/>
                    <a:pt x="3488" y="139"/>
                    <a:pt x="3497" y="144"/>
                  </a:cubicBezTo>
                  <a:cubicBezTo>
                    <a:pt x="3529" y="160"/>
                    <a:pt x="3589" y="194"/>
                    <a:pt x="3640" y="225"/>
                  </a:cubicBezTo>
                  <a:cubicBezTo>
                    <a:pt x="3665" y="240"/>
                    <a:pt x="3689" y="254"/>
                    <a:pt x="3706" y="264"/>
                  </a:cubicBezTo>
                  <a:cubicBezTo>
                    <a:pt x="3715" y="270"/>
                    <a:pt x="3722" y="274"/>
                    <a:pt x="3727" y="277"/>
                  </a:cubicBezTo>
                  <a:cubicBezTo>
                    <a:pt x="3732" y="280"/>
                    <a:pt x="3734" y="281"/>
                    <a:pt x="3734" y="281"/>
                  </a:cubicBezTo>
                  <a:cubicBezTo>
                    <a:pt x="3736" y="283"/>
                    <a:pt x="3739" y="282"/>
                    <a:pt x="3740" y="280"/>
                  </a:cubicBezTo>
                  <a:cubicBezTo>
                    <a:pt x="3740" y="279"/>
                    <a:pt x="3741" y="279"/>
                    <a:pt x="3741" y="278"/>
                  </a:cubicBezTo>
                  <a:cubicBezTo>
                    <a:pt x="3741" y="277"/>
                    <a:pt x="3740" y="276"/>
                    <a:pt x="3740" y="276"/>
                  </a:cubicBezTo>
                  <a:cubicBezTo>
                    <a:pt x="3740" y="275"/>
                    <a:pt x="3739" y="275"/>
                    <a:pt x="3739" y="275"/>
                  </a:cubicBezTo>
                  <a:cubicBezTo>
                    <a:pt x="3738" y="274"/>
                    <a:pt x="3738" y="273"/>
                    <a:pt x="3737" y="273"/>
                  </a:cubicBezTo>
                  <a:cubicBezTo>
                    <a:pt x="3734" y="270"/>
                    <a:pt x="3728" y="266"/>
                    <a:pt x="3719" y="261"/>
                  </a:cubicBezTo>
                  <a:cubicBezTo>
                    <a:pt x="3661" y="222"/>
                    <a:pt x="3492" y="121"/>
                    <a:pt x="3492" y="121"/>
                  </a:cubicBezTo>
                  <a:cubicBezTo>
                    <a:pt x="3490" y="124"/>
                    <a:pt x="3490" y="124"/>
                    <a:pt x="3490" y="124"/>
                  </a:cubicBezTo>
                  <a:cubicBezTo>
                    <a:pt x="3488" y="127"/>
                    <a:pt x="3488" y="127"/>
                    <a:pt x="3488" y="127"/>
                  </a:cubicBezTo>
                  <a:cubicBezTo>
                    <a:pt x="3745" y="274"/>
                    <a:pt x="3745" y="274"/>
                    <a:pt x="3745" y="274"/>
                  </a:cubicBezTo>
                  <a:cubicBezTo>
                    <a:pt x="3747" y="275"/>
                    <a:pt x="3749" y="274"/>
                    <a:pt x="3750" y="272"/>
                  </a:cubicBezTo>
                  <a:cubicBezTo>
                    <a:pt x="3751" y="272"/>
                    <a:pt x="3751" y="271"/>
                    <a:pt x="3751" y="270"/>
                  </a:cubicBezTo>
                  <a:cubicBezTo>
                    <a:pt x="3751" y="269"/>
                    <a:pt x="3750" y="269"/>
                    <a:pt x="3750" y="268"/>
                  </a:cubicBezTo>
                  <a:cubicBezTo>
                    <a:pt x="3750" y="268"/>
                    <a:pt x="3750" y="267"/>
                    <a:pt x="3749" y="267"/>
                  </a:cubicBezTo>
                  <a:cubicBezTo>
                    <a:pt x="3749" y="266"/>
                    <a:pt x="3748" y="266"/>
                    <a:pt x="3747" y="265"/>
                  </a:cubicBezTo>
                  <a:cubicBezTo>
                    <a:pt x="3744" y="262"/>
                    <a:pt x="3738" y="258"/>
                    <a:pt x="3730" y="253"/>
                  </a:cubicBezTo>
                  <a:cubicBezTo>
                    <a:pt x="3700" y="233"/>
                    <a:pt x="3644" y="199"/>
                    <a:pt x="3594" y="169"/>
                  </a:cubicBezTo>
                  <a:cubicBezTo>
                    <a:pt x="3545" y="138"/>
                    <a:pt x="3503" y="113"/>
                    <a:pt x="3503" y="113"/>
                  </a:cubicBezTo>
                  <a:cubicBezTo>
                    <a:pt x="3501" y="117"/>
                    <a:pt x="3501" y="117"/>
                    <a:pt x="3501" y="117"/>
                  </a:cubicBezTo>
                  <a:cubicBezTo>
                    <a:pt x="3504" y="119"/>
                    <a:pt x="3504" y="119"/>
                    <a:pt x="3504" y="119"/>
                  </a:cubicBezTo>
                  <a:cubicBezTo>
                    <a:pt x="3501" y="117"/>
                    <a:pt x="3501" y="117"/>
                    <a:pt x="3501" y="117"/>
                  </a:cubicBezTo>
                  <a:cubicBezTo>
                    <a:pt x="3502" y="120"/>
                    <a:pt x="3502" y="120"/>
                    <a:pt x="3502" y="120"/>
                  </a:cubicBezTo>
                  <a:cubicBezTo>
                    <a:pt x="3503" y="120"/>
                    <a:pt x="3504" y="120"/>
                    <a:pt x="3504" y="119"/>
                  </a:cubicBezTo>
                  <a:cubicBezTo>
                    <a:pt x="3501" y="117"/>
                    <a:pt x="3501" y="117"/>
                    <a:pt x="3501" y="117"/>
                  </a:cubicBezTo>
                  <a:cubicBezTo>
                    <a:pt x="3502" y="120"/>
                    <a:pt x="3502" y="120"/>
                    <a:pt x="3502" y="120"/>
                  </a:cubicBezTo>
                  <a:cubicBezTo>
                    <a:pt x="3501" y="118"/>
                    <a:pt x="3501" y="118"/>
                    <a:pt x="3501" y="118"/>
                  </a:cubicBezTo>
                  <a:cubicBezTo>
                    <a:pt x="3501" y="120"/>
                    <a:pt x="3501" y="120"/>
                    <a:pt x="3501" y="120"/>
                  </a:cubicBezTo>
                  <a:cubicBezTo>
                    <a:pt x="3502" y="120"/>
                    <a:pt x="3502" y="120"/>
                    <a:pt x="3502" y="120"/>
                  </a:cubicBezTo>
                  <a:cubicBezTo>
                    <a:pt x="3501" y="118"/>
                    <a:pt x="3501" y="118"/>
                    <a:pt x="3501" y="118"/>
                  </a:cubicBezTo>
                  <a:cubicBezTo>
                    <a:pt x="3501" y="120"/>
                    <a:pt x="3501" y="120"/>
                    <a:pt x="3501" y="120"/>
                  </a:cubicBezTo>
                  <a:cubicBezTo>
                    <a:pt x="3501" y="119"/>
                    <a:pt x="3501" y="119"/>
                    <a:pt x="3501" y="119"/>
                  </a:cubicBezTo>
                  <a:cubicBezTo>
                    <a:pt x="3501" y="120"/>
                    <a:pt x="3501" y="120"/>
                    <a:pt x="3501" y="120"/>
                  </a:cubicBezTo>
                  <a:cubicBezTo>
                    <a:pt x="3501" y="120"/>
                    <a:pt x="3501" y="120"/>
                    <a:pt x="3501" y="120"/>
                  </a:cubicBezTo>
                  <a:cubicBezTo>
                    <a:pt x="3501" y="119"/>
                    <a:pt x="3501" y="119"/>
                    <a:pt x="3501" y="119"/>
                  </a:cubicBezTo>
                  <a:cubicBezTo>
                    <a:pt x="3501" y="120"/>
                    <a:pt x="3501" y="120"/>
                    <a:pt x="3501" y="120"/>
                  </a:cubicBezTo>
                  <a:cubicBezTo>
                    <a:pt x="3501" y="120"/>
                    <a:pt x="3502" y="121"/>
                    <a:pt x="3503" y="121"/>
                  </a:cubicBezTo>
                  <a:cubicBezTo>
                    <a:pt x="3506" y="122"/>
                    <a:pt x="3512" y="125"/>
                    <a:pt x="3521" y="130"/>
                  </a:cubicBezTo>
                  <a:cubicBezTo>
                    <a:pt x="3551" y="146"/>
                    <a:pt x="3607" y="180"/>
                    <a:pt x="3656" y="210"/>
                  </a:cubicBezTo>
                  <a:cubicBezTo>
                    <a:pt x="3681" y="225"/>
                    <a:pt x="3705" y="238"/>
                    <a:pt x="3722" y="249"/>
                  </a:cubicBezTo>
                  <a:cubicBezTo>
                    <a:pt x="3731" y="254"/>
                    <a:pt x="3738" y="258"/>
                    <a:pt x="3744" y="261"/>
                  </a:cubicBezTo>
                  <a:cubicBezTo>
                    <a:pt x="3747" y="262"/>
                    <a:pt x="3749" y="263"/>
                    <a:pt x="3751" y="264"/>
                  </a:cubicBezTo>
                  <a:cubicBezTo>
                    <a:pt x="3752" y="265"/>
                    <a:pt x="3753" y="265"/>
                    <a:pt x="3753" y="265"/>
                  </a:cubicBezTo>
                  <a:cubicBezTo>
                    <a:pt x="3754" y="266"/>
                    <a:pt x="3755" y="266"/>
                    <a:pt x="3756" y="266"/>
                  </a:cubicBezTo>
                  <a:cubicBezTo>
                    <a:pt x="3756" y="266"/>
                    <a:pt x="3757" y="266"/>
                    <a:pt x="3758" y="266"/>
                  </a:cubicBezTo>
                  <a:cubicBezTo>
                    <a:pt x="3758" y="265"/>
                    <a:pt x="3759" y="265"/>
                    <a:pt x="3760" y="264"/>
                  </a:cubicBezTo>
                  <a:cubicBezTo>
                    <a:pt x="3760" y="263"/>
                    <a:pt x="3760" y="262"/>
                    <a:pt x="3760" y="261"/>
                  </a:cubicBezTo>
                  <a:cubicBezTo>
                    <a:pt x="3760" y="260"/>
                    <a:pt x="3759" y="259"/>
                    <a:pt x="3758" y="258"/>
                  </a:cubicBezTo>
                  <a:cubicBezTo>
                    <a:pt x="3758" y="258"/>
                    <a:pt x="3755" y="256"/>
                    <a:pt x="3748" y="252"/>
                  </a:cubicBezTo>
                  <a:cubicBezTo>
                    <a:pt x="3724" y="237"/>
                    <a:pt x="3666" y="202"/>
                    <a:pt x="3613" y="169"/>
                  </a:cubicBezTo>
                  <a:cubicBezTo>
                    <a:pt x="3586" y="153"/>
                    <a:pt x="3561" y="137"/>
                    <a:pt x="3543" y="125"/>
                  </a:cubicBezTo>
                  <a:cubicBezTo>
                    <a:pt x="3534" y="119"/>
                    <a:pt x="3526" y="115"/>
                    <a:pt x="3521" y="111"/>
                  </a:cubicBezTo>
                  <a:cubicBezTo>
                    <a:pt x="3518" y="109"/>
                    <a:pt x="3516" y="108"/>
                    <a:pt x="3515" y="107"/>
                  </a:cubicBezTo>
                  <a:cubicBezTo>
                    <a:pt x="3515" y="106"/>
                    <a:pt x="3514" y="106"/>
                    <a:pt x="3514" y="106"/>
                  </a:cubicBezTo>
                  <a:cubicBezTo>
                    <a:pt x="3514" y="106"/>
                    <a:pt x="3514" y="106"/>
                    <a:pt x="3514" y="106"/>
                  </a:cubicBezTo>
                  <a:cubicBezTo>
                    <a:pt x="3512" y="107"/>
                    <a:pt x="3512" y="107"/>
                    <a:pt x="3512" y="107"/>
                  </a:cubicBezTo>
                  <a:cubicBezTo>
                    <a:pt x="3514" y="106"/>
                    <a:pt x="3514" y="106"/>
                    <a:pt x="3514" y="106"/>
                  </a:cubicBezTo>
                  <a:cubicBezTo>
                    <a:pt x="3514" y="106"/>
                    <a:pt x="3514" y="106"/>
                    <a:pt x="3514" y="106"/>
                  </a:cubicBezTo>
                  <a:cubicBezTo>
                    <a:pt x="3512" y="107"/>
                    <a:pt x="3512" y="107"/>
                    <a:pt x="3512" y="107"/>
                  </a:cubicBezTo>
                  <a:cubicBezTo>
                    <a:pt x="3514" y="106"/>
                    <a:pt x="3514" y="106"/>
                    <a:pt x="3514" y="106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14" y="107"/>
                    <a:pt x="3514" y="107"/>
                    <a:pt x="3514" y="107"/>
                  </a:cubicBezTo>
                  <a:cubicBezTo>
                    <a:pt x="3514" y="106"/>
                    <a:pt x="3514" y="106"/>
                    <a:pt x="3514" y="106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14" y="107"/>
                    <a:pt x="3514" y="107"/>
                    <a:pt x="3514" y="107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15" y="108"/>
                    <a:pt x="3515" y="108"/>
                    <a:pt x="3515" y="108"/>
                  </a:cubicBezTo>
                  <a:cubicBezTo>
                    <a:pt x="3515" y="107"/>
                    <a:pt x="3514" y="107"/>
                    <a:pt x="3514" y="107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15" y="108"/>
                    <a:pt x="3515" y="108"/>
                    <a:pt x="3515" y="108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14" y="110"/>
                    <a:pt x="3514" y="110"/>
                    <a:pt x="3514" y="110"/>
                  </a:cubicBezTo>
                  <a:cubicBezTo>
                    <a:pt x="3515" y="110"/>
                    <a:pt x="3515" y="109"/>
                    <a:pt x="3515" y="108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14" y="110"/>
                    <a:pt x="3514" y="110"/>
                    <a:pt x="3514" y="110"/>
                  </a:cubicBezTo>
                  <a:cubicBezTo>
                    <a:pt x="3511" y="108"/>
                    <a:pt x="3511" y="108"/>
                    <a:pt x="3511" y="108"/>
                  </a:cubicBezTo>
                  <a:cubicBezTo>
                    <a:pt x="3509" y="112"/>
                    <a:pt x="3509" y="112"/>
                    <a:pt x="3509" y="112"/>
                  </a:cubicBezTo>
                  <a:cubicBezTo>
                    <a:pt x="3509" y="112"/>
                    <a:pt x="3569" y="147"/>
                    <a:pt x="3631" y="183"/>
                  </a:cubicBezTo>
                  <a:cubicBezTo>
                    <a:pt x="3662" y="201"/>
                    <a:pt x="3694" y="219"/>
                    <a:pt x="3719" y="233"/>
                  </a:cubicBezTo>
                  <a:cubicBezTo>
                    <a:pt x="3732" y="239"/>
                    <a:pt x="3743" y="245"/>
                    <a:pt x="3751" y="249"/>
                  </a:cubicBezTo>
                  <a:cubicBezTo>
                    <a:pt x="3755" y="251"/>
                    <a:pt x="3759" y="252"/>
                    <a:pt x="3762" y="254"/>
                  </a:cubicBezTo>
                  <a:cubicBezTo>
                    <a:pt x="3763" y="254"/>
                    <a:pt x="3765" y="255"/>
                    <a:pt x="3766" y="255"/>
                  </a:cubicBezTo>
                  <a:cubicBezTo>
                    <a:pt x="3767" y="255"/>
                    <a:pt x="3768" y="255"/>
                    <a:pt x="3769" y="255"/>
                  </a:cubicBezTo>
                  <a:cubicBezTo>
                    <a:pt x="3770" y="255"/>
                    <a:pt x="3771" y="255"/>
                    <a:pt x="3771" y="255"/>
                  </a:cubicBezTo>
                  <a:cubicBezTo>
                    <a:pt x="3772" y="255"/>
                    <a:pt x="3773" y="254"/>
                    <a:pt x="3774" y="253"/>
                  </a:cubicBezTo>
                  <a:cubicBezTo>
                    <a:pt x="3774" y="252"/>
                    <a:pt x="3775" y="251"/>
                    <a:pt x="3774" y="250"/>
                  </a:cubicBezTo>
                  <a:cubicBezTo>
                    <a:pt x="3774" y="249"/>
                    <a:pt x="3773" y="248"/>
                    <a:pt x="3772" y="248"/>
                  </a:cubicBezTo>
                  <a:cubicBezTo>
                    <a:pt x="3527" y="94"/>
                    <a:pt x="3527" y="94"/>
                    <a:pt x="3527" y="94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9" y="100"/>
                    <a:pt x="3529" y="100"/>
                    <a:pt x="3529" y="100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7" y="102"/>
                    <a:pt x="3527" y="102"/>
                    <a:pt x="3527" y="102"/>
                  </a:cubicBezTo>
                  <a:cubicBezTo>
                    <a:pt x="3527" y="101"/>
                    <a:pt x="3528" y="101"/>
                    <a:pt x="3529" y="100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7" y="102"/>
                    <a:pt x="3527" y="102"/>
                    <a:pt x="3527" y="102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5" y="102"/>
                    <a:pt x="3525" y="102"/>
                    <a:pt x="3525" y="102"/>
                  </a:cubicBezTo>
                  <a:cubicBezTo>
                    <a:pt x="3525" y="102"/>
                    <a:pt x="3526" y="102"/>
                    <a:pt x="3527" y="102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5" y="102"/>
                    <a:pt x="3525" y="102"/>
                    <a:pt x="3525" y="102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4" y="102"/>
                    <a:pt x="3524" y="102"/>
                    <a:pt x="3524" y="102"/>
                  </a:cubicBezTo>
                  <a:cubicBezTo>
                    <a:pt x="3524" y="102"/>
                    <a:pt x="3524" y="102"/>
                    <a:pt x="3525" y="102"/>
                  </a:cubicBezTo>
                  <a:cubicBezTo>
                    <a:pt x="3525" y="98"/>
                    <a:pt x="3525" y="98"/>
                    <a:pt x="3525" y="98"/>
                  </a:cubicBezTo>
                  <a:cubicBezTo>
                    <a:pt x="3524" y="102"/>
                    <a:pt x="3524" y="102"/>
                    <a:pt x="3524" y="102"/>
                  </a:cubicBezTo>
                  <a:cubicBezTo>
                    <a:pt x="3525" y="100"/>
                    <a:pt x="3525" y="100"/>
                    <a:pt x="3525" y="100"/>
                  </a:cubicBezTo>
                  <a:cubicBezTo>
                    <a:pt x="3524" y="102"/>
                    <a:pt x="3524" y="102"/>
                    <a:pt x="3524" y="102"/>
                  </a:cubicBezTo>
                  <a:cubicBezTo>
                    <a:pt x="3524" y="102"/>
                    <a:pt x="3524" y="102"/>
                    <a:pt x="3524" y="102"/>
                  </a:cubicBezTo>
                  <a:cubicBezTo>
                    <a:pt x="3525" y="100"/>
                    <a:pt x="3525" y="100"/>
                    <a:pt x="3525" y="100"/>
                  </a:cubicBezTo>
                  <a:cubicBezTo>
                    <a:pt x="3524" y="102"/>
                    <a:pt x="3524" y="102"/>
                    <a:pt x="3524" y="102"/>
                  </a:cubicBezTo>
                  <a:cubicBezTo>
                    <a:pt x="3524" y="102"/>
                    <a:pt x="3525" y="102"/>
                    <a:pt x="3525" y="102"/>
                  </a:cubicBezTo>
                  <a:cubicBezTo>
                    <a:pt x="3528" y="104"/>
                    <a:pt x="3534" y="107"/>
                    <a:pt x="3542" y="112"/>
                  </a:cubicBezTo>
                  <a:cubicBezTo>
                    <a:pt x="3571" y="128"/>
                    <a:pt x="3627" y="162"/>
                    <a:pt x="3677" y="191"/>
                  </a:cubicBezTo>
                  <a:cubicBezTo>
                    <a:pt x="3702" y="205"/>
                    <a:pt x="3726" y="219"/>
                    <a:pt x="3743" y="229"/>
                  </a:cubicBezTo>
                  <a:cubicBezTo>
                    <a:pt x="3752" y="234"/>
                    <a:pt x="3759" y="238"/>
                    <a:pt x="3764" y="240"/>
                  </a:cubicBezTo>
                  <a:cubicBezTo>
                    <a:pt x="3766" y="242"/>
                    <a:pt x="3769" y="243"/>
                    <a:pt x="3770" y="244"/>
                  </a:cubicBezTo>
                  <a:cubicBezTo>
                    <a:pt x="3771" y="244"/>
                    <a:pt x="3772" y="244"/>
                    <a:pt x="3772" y="245"/>
                  </a:cubicBezTo>
                  <a:cubicBezTo>
                    <a:pt x="3773" y="245"/>
                    <a:pt x="3773" y="245"/>
                    <a:pt x="3773" y="245"/>
                  </a:cubicBezTo>
                  <a:cubicBezTo>
                    <a:pt x="3773" y="245"/>
                    <a:pt x="3774" y="245"/>
                    <a:pt x="3775" y="245"/>
                  </a:cubicBezTo>
                  <a:cubicBezTo>
                    <a:pt x="3775" y="245"/>
                    <a:pt x="3775" y="245"/>
                    <a:pt x="3776" y="245"/>
                  </a:cubicBezTo>
                  <a:cubicBezTo>
                    <a:pt x="3777" y="245"/>
                    <a:pt x="3777" y="244"/>
                    <a:pt x="3778" y="243"/>
                  </a:cubicBezTo>
                  <a:cubicBezTo>
                    <a:pt x="3779" y="243"/>
                    <a:pt x="3779" y="241"/>
                    <a:pt x="3779" y="240"/>
                  </a:cubicBezTo>
                  <a:cubicBezTo>
                    <a:pt x="3778" y="239"/>
                    <a:pt x="3778" y="238"/>
                    <a:pt x="3777" y="238"/>
                  </a:cubicBezTo>
                  <a:cubicBezTo>
                    <a:pt x="3777" y="238"/>
                    <a:pt x="3773" y="236"/>
                    <a:pt x="3767" y="232"/>
                  </a:cubicBezTo>
                  <a:cubicBezTo>
                    <a:pt x="3744" y="218"/>
                    <a:pt x="3687" y="183"/>
                    <a:pt x="3636" y="151"/>
                  </a:cubicBezTo>
                  <a:cubicBezTo>
                    <a:pt x="3610" y="135"/>
                    <a:pt x="3586" y="120"/>
                    <a:pt x="3568" y="109"/>
                  </a:cubicBezTo>
                  <a:cubicBezTo>
                    <a:pt x="3559" y="103"/>
                    <a:pt x="3552" y="99"/>
                    <a:pt x="3547" y="95"/>
                  </a:cubicBezTo>
                  <a:cubicBezTo>
                    <a:pt x="3545" y="94"/>
                    <a:pt x="3543" y="92"/>
                    <a:pt x="3541" y="91"/>
                  </a:cubicBezTo>
                  <a:cubicBezTo>
                    <a:pt x="3541" y="91"/>
                    <a:pt x="3540" y="90"/>
                    <a:pt x="3540" y="90"/>
                  </a:cubicBezTo>
                  <a:cubicBezTo>
                    <a:pt x="3540" y="90"/>
                    <a:pt x="3540" y="90"/>
                    <a:pt x="3540" y="90"/>
                  </a:cubicBezTo>
                  <a:cubicBezTo>
                    <a:pt x="3539" y="92"/>
                    <a:pt x="3539" y="92"/>
                    <a:pt x="3539" y="92"/>
                  </a:cubicBezTo>
                  <a:cubicBezTo>
                    <a:pt x="3540" y="90"/>
                    <a:pt x="3540" y="90"/>
                    <a:pt x="3540" y="90"/>
                  </a:cubicBezTo>
                  <a:cubicBezTo>
                    <a:pt x="3540" y="90"/>
                    <a:pt x="3540" y="90"/>
                    <a:pt x="3540" y="90"/>
                  </a:cubicBezTo>
                  <a:cubicBezTo>
                    <a:pt x="3539" y="92"/>
                    <a:pt x="3539" y="92"/>
                    <a:pt x="3539" y="92"/>
                  </a:cubicBezTo>
                  <a:cubicBezTo>
                    <a:pt x="3540" y="90"/>
                    <a:pt x="3540" y="90"/>
                    <a:pt x="3540" y="90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41" y="91"/>
                    <a:pt x="3541" y="91"/>
                    <a:pt x="3541" y="91"/>
                  </a:cubicBezTo>
                  <a:cubicBezTo>
                    <a:pt x="3540" y="90"/>
                    <a:pt x="3540" y="90"/>
                    <a:pt x="3540" y="90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41" y="91"/>
                    <a:pt x="3541" y="91"/>
                    <a:pt x="3541" y="91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41" y="93"/>
                    <a:pt x="3541" y="93"/>
                    <a:pt x="3541" y="93"/>
                  </a:cubicBezTo>
                  <a:cubicBezTo>
                    <a:pt x="3541" y="92"/>
                    <a:pt x="3541" y="91"/>
                    <a:pt x="3541" y="91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41" y="93"/>
                    <a:pt x="3541" y="93"/>
                    <a:pt x="3541" y="93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40" y="95"/>
                    <a:pt x="3540" y="95"/>
                    <a:pt x="3540" y="95"/>
                  </a:cubicBezTo>
                  <a:cubicBezTo>
                    <a:pt x="3541" y="94"/>
                    <a:pt x="3541" y="93"/>
                    <a:pt x="3541" y="93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40" y="95"/>
                    <a:pt x="3540" y="95"/>
                    <a:pt x="3540" y="95"/>
                  </a:cubicBezTo>
                  <a:cubicBezTo>
                    <a:pt x="3537" y="93"/>
                    <a:pt x="3537" y="93"/>
                    <a:pt x="3537" y="93"/>
                  </a:cubicBezTo>
                  <a:cubicBezTo>
                    <a:pt x="3535" y="96"/>
                    <a:pt x="3535" y="96"/>
                    <a:pt x="3535" y="96"/>
                  </a:cubicBezTo>
                  <a:cubicBezTo>
                    <a:pt x="3535" y="96"/>
                    <a:pt x="3594" y="130"/>
                    <a:pt x="3655" y="164"/>
                  </a:cubicBezTo>
                  <a:cubicBezTo>
                    <a:pt x="3685" y="182"/>
                    <a:pt x="3716" y="199"/>
                    <a:pt x="3739" y="212"/>
                  </a:cubicBezTo>
                  <a:cubicBezTo>
                    <a:pt x="3751" y="218"/>
                    <a:pt x="3761" y="223"/>
                    <a:pt x="3769" y="227"/>
                  </a:cubicBezTo>
                  <a:cubicBezTo>
                    <a:pt x="3772" y="229"/>
                    <a:pt x="3775" y="230"/>
                    <a:pt x="3778" y="231"/>
                  </a:cubicBezTo>
                  <a:cubicBezTo>
                    <a:pt x="3779" y="232"/>
                    <a:pt x="3780" y="232"/>
                    <a:pt x="3781" y="233"/>
                  </a:cubicBezTo>
                  <a:cubicBezTo>
                    <a:pt x="3781" y="233"/>
                    <a:pt x="3781" y="233"/>
                    <a:pt x="3782" y="233"/>
                  </a:cubicBezTo>
                  <a:cubicBezTo>
                    <a:pt x="3782" y="233"/>
                    <a:pt x="3783" y="233"/>
                    <a:pt x="3783" y="233"/>
                  </a:cubicBezTo>
                  <a:cubicBezTo>
                    <a:pt x="3784" y="233"/>
                    <a:pt x="3784" y="233"/>
                    <a:pt x="3785" y="233"/>
                  </a:cubicBezTo>
                  <a:cubicBezTo>
                    <a:pt x="3785" y="233"/>
                    <a:pt x="3786" y="232"/>
                    <a:pt x="3787" y="231"/>
                  </a:cubicBezTo>
                  <a:cubicBezTo>
                    <a:pt x="3788" y="231"/>
                    <a:pt x="3788" y="229"/>
                    <a:pt x="3787" y="228"/>
                  </a:cubicBezTo>
                  <a:cubicBezTo>
                    <a:pt x="3787" y="227"/>
                    <a:pt x="3787" y="226"/>
                    <a:pt x="3786" y="226"/>
                  </a:cubicBezTo>
                  <a:cubicBezTo>
                    <a:pt x="3786" y="226"/>
                    <a:pt x="3782" y="224"/>
                    <a:pt x="3776" y="220"/>
                  </a:cubicBezTo>
                  <a:cubicBezTo>
                    <a:pt x="3753" y="206"/>
                    <a:pt x="3698" y="172"/>
                    <a:pt x="3648" y="141"/>
                  </a:cubicBezTo>
                  <a:cubicBezTo>
                    <a:pt x="3623" y="125"/>
                    <a:pt x="3599" y="111"/>
                    <a:pt x="3582" y="100"/>
                  </a:cubicBezTo>
                  <a:cubicBezTo>
                    <a:pt x="3573" y="94"/>
                    <a:pt x="3566" y="90"/>
                    <a:pt x="3561" y="86"/>
                  </a:cubicBezTo>
                  <a:cubicBezTo>
                    <a:pt x="3559" y="85"/>
                    <a:pt x="3557" y="83"/>
                    <a:pt x="3556" y="83"/>
                  </a:cubicBezTo>
                  <a:cubicBezTo>
                    <a:pt x="3555" y="82"/>
                    <a:pt x="3555" y="82"/>
                    <a:pt x="3554" y="82"/>
                  </a:cubicBezTo>
                  <a:cubicBezTo>
                    <a:pt x="3554" y="82"/>
                    <a:pt x="3554" y="82"/>
                    <a:pt x="3554" y="82"/>
                  </a:cubicBezTo>
                  <a:cubicBezTo>
                    <a:pt x="3553" y="83"/>
                    <a:pt x="3553" y="83"/>
                    <a:pt x="3553" y="83"/>
                  </a:cubicBezTo>
                  <a:cubicBezTo>
                    <a:pt x="3554" y="82"/>
                    <a:pt x="3554" y="82"/>
                    <a:pt x="3554" y="82"/>
                  </a:cubicBezTo>
                  <a:cubicBezTo>
                    <a:pt x="3554" y="82"/>
                    <a:pt x="3554" y="82"/>
                    <a:pt x="3554" y="82"/>
                  </a:cubicBezTo>
                  <a:cubicBezTo>
                    <a:pt x="3553" y="83"/>
                    <a:pt x="3553" y="83"/>
                    <a:pt x="3553" y="83"/>
                  </a:cubicBezTo>
                  <a:cubicBezTo>
                    <a:pt x="3554" y="82"/>
                    <a:pt x="3554" y="82"/>
                    <a:pt x="3554" y="82"/>
                  </a:cubicBezTo>
                  <a:cubicBezTo>
                    <a:pt x="3552" y="84"/>
                    <a:pt x="3552" y="84"/>
                    <a:pt x="3552" y="84"/>
                  </a:cubicBezTo>
                  <a:cubicBezTo>
                    <a:pt x="3555" y="82"/>
                    <a:pt x="3555" y="82"/>
                    <a:pt x="3555" y="82"/>
                  </a:cubicBezTo>
                  <a:cubicBezTo>
                    <a:pt x="3554" y="82"/>
                    <a:pt x="3554" y="82"/>
                    <a:pt x="3554" y="82"/>
                  </a:cubicBezTo>
                  <a:cubicBezTo>
                    <a:pt x="3552" y="84"/>
                    <a:pt x="3552" y="84"/>
                    <a:pt x="3552" y="84"/>
                  </a:cubicBezTo>
                  <a:cubicBezTo>
                    <a:pt x="3555" y="82"/>
                    <a:pt x="3555" y="82"/>
                    <a:pt x="3555" y="82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55" y="84"/>
                    <a:pt x="3555" y="84"/>
                    <a:pt x="3555" y="84"/>
                  </a:cubicBezTo>
                  <a:cubicBezTo>
                    <a:pt x="3555" y="83"/>
                    <a:pt x="3555" y="83"/>
                    <a:pt x="3555" y="82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55" y="84"/>
                    <a:pt x="3555" y="84"/>
                    <a:pt x="3555" y="84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55" y="85"/>
                    <a:pt x="3555" y="85"/>
                    <a:pt x="3555" y="85"/>
                  </a:cubicBezTo>
                  <a:cubicBezTo>
                    <a:pt x="3555" y="85"/>
                    <a:pt x="3555" y="84"/>
                    <a:pt x="3555" y="84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55" y="85"/>
                    <a:pt x="3555" y="85"/>
                    <a:pt x="3555" y="85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54" y="87"/>
                    <a:pt x="3554" y="87"/>
                    <a:pt x="3554" y="87"/>
                  </a:cubicBezTo>
                  <a:cubicBezTo>
                    <a:pt x="3555" y="86"/>
                    <a:pt x="3555" y="86"/>
                    <a:pt x="3555" y="85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54" y="87"/>
                    <a:pt x="3554" y="87"/>
                    <a:pt x="3554" y="87"/>
                  </a:cubicBezTo>
                  <a:cubicBezTo>
                    <a:pt x="3551" y="84"/>
                    <a:pt x="3551" y="84"/>
                    <a:pt x="3551" y="84"/>
                  </a:cubicBezTo>
                  <a:cubicBezTo>
                    <a:pt x="3549" y="88"/>
                    <a:pt x="3549" y="88"/>
                    <a:pt x="3549" y="88"/>
                  </a:cubicBezTo>
                  <a:cubicBezTo>
                    <a:pt x="3549" y="88"/>
                    <a:pt x="3609" y="122"/>
                    <a:pt x="3670" y="156"/>
                  </a:cubicBezTo>
                  <a:cubicBezTo>
                    <a:pt x="3700" y="173"/>
                    <a:pt x="3731" y="190"/>
                    <a:pt x="3755" y="203"/>
                  </a:cubicBezTo>
                  <a:cubicBezTo>
                    <a:pt x="3766" y="209"/>
                    <a:pt x="3776" y="214"/>
                    <a:pt x="3784" y="218"/>
                  </a:cubicBezTo>
                  <a:cubicBezTo>
                    <a:pt x="3787" y="220"/>
                    <a:pt x="3790" y="221"/>
                    <a:pt x="3792" y="222"/>
                  </a:cubicBezTo>
                  <a:cubicBezTo>
                    <a:pt x="3794" y="223"/>
                    <a:pt x="3795" y="223"/>
                    <a:pt x="3795" y="224"/>
                  </a:cubicBezTo>
                  <a:cubicBezTo>
                    <a:pt x="3796" y="224"/>
                    <a:pt x="3796" y="224"/>
                    <a:pt x="3796" y="224"/>
                  </a:cubicBezTo>
                  <a:cubicBezTo>
                    <a:pt x="3797" y="224"/>
                    <a:pt x="3797" y="224"/>
                    <a:pt x="3798" y="224"/>
                  </a:cubicBezTo>
                  <a:cubicBezTo>
                    <a:pt x="3798" y="224"/>
                    <a:pt x="3799" y="224"/>
                    <a:pt x="3799" y="224"/>
                  </a:cubicBezTo>
                  <a:cubicBezTo>
                    <a:pt x="3800" y="224"/>
                    <a:pt x="3801" y="223"/>
                    <a:pt x="3802" y="222"/>
                  </a:cubicBezTo>
                  <a:cubicBezTo>
                    <a:pt x="3802" y="222"/>
                    <a:pt x="3802" y="222"/>
                    <a:pt x="3802" y="222"/>
                  </a:cubicBezTo>
                  <a:cubicBezTo>
                    <a:pt x="3802" y="222"/>
                    <a:pt x="3802" y="221"/>
                    <a:pt x="3802" y="220"/>
                  </a:cubicBezTo>
                  <a:cubicBezTo>
                    <a:pt x="3802" y="219"/>
                    <a:pt x="3802" y="218"/>
                    <a:pt x="3801" y="217"/>
                  </a:cubicBezTo>
                  <a:cubicBezTo>
                    <a:pt x="3801" y="217"/>
                    <a:pt x="3800" y="216"/>
                    <a:pt x="3799" y="215"/>
                  </a:cubicBezTo>
                  <a:cubicBezTo>
                    <a:pt x="3798" y="214"/>
                    <a:pt x="3796" y="212"/>
                    <a:pt x="3793" y="211"/>
                  </a:cubicBezTo>
                  <a:cubicBezTo>
                    <a:pt x="3783" y="204"/>
                    <a:pt x="3764" y="192"/>
                    <a:pt x="3740" y="178"/>
                  </a:cubicBezTo>
                  <a:cubicBezTo>
                    <a:pt x="3705" y="157"/>
                    <a:pt x="3661" y="131"/>
                    <a:pt x="3626" y="110"/>
                  </a:cubicBezTo>
                  <a:cubicBezTo>
                    <a:pt x="3608" y="99"/>
                    <a:pt x="3593" y="90"/>
                    <a:pt x="3582" y="82"/>
                  </a:cubicBezTo>
                  <a:cubicBezTo>
                    <a:pt x="3576" y="79"/>
                    <a:pt x="3572" y="76"/>
                    <a:pt x="3569" y="74"/>
                  </a:cubicBezTo>
                  <a:cubicBezTo>
                    <a:pt x="3567" y="73"/>
                    <a:pt x="3566" y="72"/>
                    <a:pt x="3566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5" y="71"/>
                    <a:pt x="3565" y="71"/>
                    <a:pt x="3565" y="71"/>
                  </a:cubicBezTo>
                  <a:cubicBezTo>
                    <a:pt x="3563" y="73"/>
                    <a:pt x="3563" y="73"/>
                    <a:pt x="3563" y="73"/>
                  </a:cubicBezTo>
                  <a:cubicBezTo>
                    <a:pt x="3566" y="73"/>
                    <a:pt x="3566" y="73"/>
                    <a:pt x="3566" y="73"/>
                  </a:cubicBezTo>
                  <a:cubicBezTo>
                    <a:pt x="3566" y="71"/>
                    <a:pt x="3565" y="71"/>
                    <a:pt x="3565" y="71"/>
                  </a:cubicBezTo>
                  <a:cubicBezTo>
                    <a:pt x="3563" y="73"/>
                    <a:pt x="3563" y="73"/>
                    <a:pt x="3563" y="73"/>
                  </a:cubicBezTo>
                  <a:cubicBezTo>
                    <a:pt x="3566" y="73"/>
                    <a:pt x="3566" y="73"/>
                    <a:pt x="3566" y="73"/>
                  </a:cubicBezTo>
                  <a:cubicBezTo>
                    <a:pt x="3562" y="73"/>
                    <a:pt x="3562" y="73"/>
                    <a:pt x="3562" y="73"/>
                  </a:cubicBezTo>
                  <a:cubicBezTo>
                    <a:pt x="3565" y="75"/>
                    <a:pt x="3565" y="75"/>
                    <a:pt x="3565" y="75"/>
                  </a:cubicBezTo>
                  <a:cubicBezTo>
                    <a:pt x="3565" y="74"/>
                    <a:pt x="3566" y="73"/>
                    <a:pt x="3566" y="73"/>
                  </a:cubicBezTo>
                  <a:cubicBezTo>
                    <a:pt x="3562" y="73"/>
                    <a:pt x="3562" y="73"/>
                    <a:pt x="3562" y="73"/>
                  </a:cubicBezTo>
                  <a:cubicBezTo>
                    <a:pt x="3565" y="75"/>
                    <a:pt x="3565" y="75"/>
                    <a:pt x="3565" y="75"/>
                  </a:cubicBezTo>
                  <a:cubicBezTo>
                    <a:pt x="3562" y="72"/>
                    <a:pt x="3562" y="72"/>
                    <a:pt x="3562" y="72"/>
                  </a:cubicBezTo>
                  <a:cubicBezTo>
                    <a:pt x="3560" y="76"/>
                    <a:pt x="3560" y="76"/>
                    <a:pt x="3560" y="76"/>
                  </a:cubicBezTo>
                  <a:cubicBezTo>
                    <a:pt x="3807" y="214"/>
                    <a:pt x="3807" y="214"/>
                    <a:pt x="3807" y="214"/>
                  </a:cubicBezTo>
                  <a:cubicBezTo>
                    <a:pt x="3809" y="215"/>
                    <a:pt x="3811" y="214"/>
                    <a:pt x="3812" y="212"/>
                  </a:cubicBezTo>
                  <a:cubicBezTo>
                    <a:pt x="3813" y="211"/>
                    <a:pt x="3813" y="208"/>
                    <a:pt x="3811" y="207"/>
                  </a:cubicBezTo>
                  <a:cubicBezTo>
                    <a:pt x="3686" y="129"/>
                    <a:pt x="3686" y="129"/>
                    <a:pt x="3686" y="129"/>
                  </a:cubicBezTo>
                  <a:cubicBezTo>
                    <a:pt x="3818" y="200"/>
                    <a:pt x="3818" y="200"/>
                    <a:pt x="3818" y="200"/>
                  </a:cubicBezTo>
                  <a:cubicBezTo>
                    <a:pt x="3820" y="201"/>
                    <a:pt x="3822" y="200"/>
                    <a:pt x="3823" y="198"/>
                  </a:cubicBezTo>
                  <a:cubicBezTo>
                    <a:pt x="3824" y="198"/>
                    <a:pt x="3824" y="197"/>
                    <a:pt x="3824" y="196"/>
                  </a:cubicBezTo>
                  <a:cubicBezTo>
                    <a:pt x="3824" y="195"/>
                    <a:pt x="3823" y="195"/>
                    <a:pt x="3823" y="195"/>
                  </a:cubicBezTo>
                  <a:cubicBezTo>
                    <a:pt x="3823" y="194"/>
                    <a:pt x="3823" y="194"/>
                    <a:pt x="3823" y="193"/>
                  </a:cubicBezTo>
                  <a:cubicBezTo>
                    <a:pt x="3822" y="193"/>
                    <a:pt x="3822" y="193"/>
                    <a:pt x="3822" y="193"/>
                  </a:cubicBezTo>
                  <a:cubicBezTo>
                    <a:pt x="3821" y="192"/>
                    <a:pt x="3819" y="191"/>
                    <a:pt x="3817" y="190"/>
                  </a:cubicBezTo>
                  <a:cubicBezTo>
                    <a:pt x="3800" y="179"/>
                    <a:pt x="3745" y="145"/>
                    <a:pt x="3694" y="114"/>
                  </a:cubicBezTo>
                  <a:cubicBezTo>
                    <a:pt x="3669" y="98"/>
                    <a:pt x="3644" y="83"/>
                    <a:pt x="3626" y="72"/>
                  </a:cubicBezTo>
                  <a:cubicBezTo>
                    <a:pt x="3617" y="66"/>
                    <a:pt x="3609" y="61"/>
                    <a:pt x="3604" y="58"/>
                  </a:cubicBezTo>
                  <a:cubicBezTo>
                    <a:pt x="3602" y="56"/>
                    <a:pt x="3600" y="55"/>
                    <a:pt x="3598" y="54"/>
                  </a:cubicBezTo>
                  <a:cubicBezTo>
                    <a:pt x="3598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5" y="55"/>
                    <a:pt x="3595" y="55"/>
                    <a:pt x="3595" y="55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5" y="55"/>
                    <a:pt x="3595" y="55"/>
                    <a:pt x="3595" y="55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8" y="54"/>
                    <a:pt x="3598" y="54"/>
                    <a:pt x="3598" y="54"/>
                  </a:cubicBezTo>
                  <a:cubicBezTo>
                    <a:pt x="3597" y="53"/>
                    <a:pt x="3597" y="53"/>
                    <a:pt x="3597" y="53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8" y="54"/>
                    <a:pt x="3598" y="54"/>
                    <a:pt x="3598" y="54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8" y="55"/>
                    <a:pt x="3598" y="55"/>
                    <a:pt x="3598" y="55"/>
                  </a:cubicBezTo>
                  <a:cubicBezTo>
                    <a:pt x="3598" y="55"/>
                    <a:pt x="3598" y="54"/>
                    <a:pt x="3598" y="54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8" y="55"/>
                    <a:pt x="3598" y="55"/>
                    <a:pt x="3598" y="55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7" y="58"/>
                    <a:pt x="3597" y="58"/>
                    <a:pt x="3597" y="58"/>
                  </a:cubicBezTo>
                  <a:cubicBezTo>
                    <a:pt x="3598" y="57"/>
                    <a:pt x="3598" y="56"/>
                    <a:pt x="3598" y="55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7" y="58"/>
                    <a:pt x="3597" y="58"/>
                    <a:pt x="3597" y="58"/>
                  </a:cubicBezTo>
                  <a:cubicBezTo>
                    <a:pt x="3594" y="55"/>
                    <a:pt x="3594" y="55"/>
                    <a:pt x="3594" y="55"/>
                  </a:cubicBezTo>
                  <a:cubicBezTo>
                    <a:pt x="3592" y="59"/>
                    <a:pt x="3592" y="59"/>
                    <a:pt x="3592" y="59"/>
                  </a:cubicBezTo>
                  <a:cubicBezTo>
                    <a:pt x="3828" y="193"/>
                    <a:pt x="3828" y="193"/>
                    <a:pt x="3828" y="193"/>
                  </a:cubicBezTo>
                  <a:cubicBezTo>
                    <a:pt x="3830" y="194"/>
                    <a:pt x="3831" y="194"/>
                    <a:pt x="3832" y="193"/>
                  </a:cubicBezTo>
                  <a:cubicBezTo>
                    <a:pt x="3833" y="192"/>
                    <a:pt x="3834" y="191"/>
                    <a:pt x="3834" y="190"/>
                  </a:cubicBezTo>
                  <a:cubicBezTo>
                    <a:pt x="3834" y="189"/>
                    <a:pt x="3834" y="188"/>
                    <a:pt x="3834" y="188"/>
                  </a:cubicBezTo>
                  <a:cubicBezTo>
                    <a:pt x="3834" y="187"/>
                    <a:pt x="3833" y="187"/>
                    <a:pt x="3833" y="187"/>
                  </a:cubicBezTo>
                  <a:cubicBezTo>
                    <a:pt x="3833" y="186"/>
                    <a:pt x="3833" y="186"/>
                    <a:pt x="3833" y="186"/>
                  </a:cubicBezTo>
                  <a:cubicBezTo>
                    <a:pt x="3832" y="186"/>
                    <a:pt x="3832" y="186"/>
                    <a:pt x="3831" y="185"/>
                  </a:cubicBezTo>
                  <a:cubicBezTo>
                    <a:pt x="3829" y="184"/>
                    <a:pt x="3823" y="180"/>
                    <a:pt x="3816" y="175"/>
                  </a:cubicBezTo>
                  <a:cubicBezTo>
                    <a:pt x="3764" y="142"/>
                    <a:pt x="3604" y="43"/>
                    <a:pt x="3604" y="43"/>
                  </a:cubicBezTo>
                  <a:cubicBezTo>
                    <a:pt x="3602" y="47"/>
                    <a:pt x="3602" y="47"/>
                    <a:pt x="3602" y="47"/>
                  </a:cubicBezTo>
                  <a:cubicBezTo>
                    <a:pt x="3600" y="50"/>
                    <a:pt x="3600" y="50"/>
                    <a:pt x="3600" y="50"/>
                  </a:cubicBezTo>
                  <a:cubicBezTo>
                    <a:pt x="3600" y="50"/>
                    <a:pt x="3657" y="83"/>
                    <a:pt x="3715" y="115"/>
                  </a:cubicBezTo>
                  <a:cubicBezTo>
                    <a:pt x="3744" y="131"/>
                    <a:pt x="3773" y="147"/>
                    <a:pt x="3796" y="159"/>
                  </a:cubicBezTo>
                  <a:cubicBezTo>
                    <a:pt x="3807" y="165"/>
                    <a:pt x="3816" y="170"/>
                    <a:pt x="3824" y="174"/>
                  </a:cubicBezTo>
                  <a:cubicBezTo>
                    <a:pt x="3827" y="176"/>
                    <a:pt x="3830" y="177"/>
                    <a:pt x="3832" y="178"/>
                  </a:cubicBezTo>
                  <a:cubicBezTo>
                    <a:pt x="3833" y="179"/>
                    <a:pt x="3834" y="179"/>
                    <a:pt x="3835" y="179"/>
                  </a:cubicBezTo>
                  <a:cubicBezTo>
                    <a:pt x="3836" y="179"/>
                    <a:pt x="3836" y="180"/>
                    <a:pt x="3836" y="180"/>
                  </a:cubicBezTo>
                  <a:cubicBezTo>
                    <a:pt x="3837" y="180"/>
                    <a:pt x="3837" y="180"/>
                    <a:pt x="3838" y="180"/>
                  </a:cubicBezTo>
                  <a:cubicBezTo>
                    <a:pt x="3838" y="180"/>
                    <a:pt x="3839" y="180"/>
                    <a:pt x="3839" y="180"/>
                  </a:cubicBezTo>
                  <a:cubicBezTo>
                    <a:pt x="3840" y="179"/>
                    <a:pt x="3841" y="179"/>
                    <a:pt x="3842" y="178"/>
                  </a:cubicBezTo>
                  <a:cubicBezTo>
                    <a:pt x="3842" y="178"/>
                    <a:pt x="3842" y="178"/>
                    <a:pt x="3842" y="178"/>
                  </a:cubicBezTo>
                  <a:cubicBezTo>
                    <a:pt x="3842" y="177"/>
                    <a:pt x="3842" y="176"/>
                    <a:pt x="3842" y="176"/>
                  </a:cubicBezTo>
                  <a:cubicBezTo>
                    <a:pt x="3842" y="174"/>
                    <a:pt x="3842" y="174"/>
                    <a:pt x="3842" y="174"/>
                  </a:cubicBezTo>
                  <a:cubicBezTo>
                    <a:pt x="3841" y="173"/>
                    <a:pt x="3841" y="173"/>
                    <a:pt x="3841" y="172"/>
                  </a:cubicBezTo>
                  <a:cubicBezTo>
                    <a:pt x="3840" y="172"/>
                    <a:pt x="3839" y="171"/>
                    <a:pt x="3839" y="171"/>
                  </a:cubicBezTo>
                  <a:cubicBezTo>
                    <a:pt x="3836" y="169"/>
                    <a:pt x="3830" y="165"/>
                    <a:pt x="3823" y="161"/>
                  </a:cubicBezTo>
                  <a:cubicBezTo>
                    <a:pt x="3797" y="145"/>
                    <a:pt x="3746" y="115"/>
                    <a:pt x="3702" y="88"/>
                  </a:cubicBezTo>
                  <a:cubicBezTo>
                    <a:pt x="3680" y="75"/>
                    <a:pt x="3659" y="63"/>
                    <a:pt x="3644" y="53"/>
                  </a:cubicBezTo>
                  <a:cubicBezTo>
                    <a:pt x="3637" y="48"/>
                    <a:pt x="3631" y="44"/>
                    <a:pt x="3627" y="41"/>
                  </a:cubicBezTo>
                  <a:cubicBezTo>
                    <a:pt x="3625" y="40"/>
                    <a:pt x="3623" y="38"/>
                    <a:pt x="3622" y="38"/>
                  </a:cubicBezTo>
                  <a:cubicBezTo>
                    <a:pt x="3622" y="37"/>
                    <a:pt x="3622" y="37"/>
                    <a:pt x="3621" y="37"/>
                  </a:cubicBezTo>
                  <a:cubicBezTo>
                    <a:pt x="3621" y="37"/>
                    <a:pt x="3621" y="37"/>
                    <a:pt x="3621" y="37"/>
                  </a:cubicBezTo>
                  <a:cubicBezTo>
                    <a:pt x="3621" y="37"/>
                    <a:pt x="3621" y="37"/>
                    <a:pt x="3621" y="37"/>
                  </a:cubicBezTo>
                  <a:cubicBezTo>
                    <a:pt x="3621" y="37"/>
                    <a:pt x="3621" y="37"/>
                    <a:pt x="3621" y="37"/>
                  </a:cubicBezTo>
                  <a:cubicBezTo>
                    <a:pt x="3621" y="37"/>
                    <a:pt x="3621" y="37"/>
                    <a:pt x="3621" y="37"/>
                  </a:cubicBezTo>
                  <a:cubicBezTo>
                    <a:pt x="3621" y="37"/>
                    <a:pt x="3621" y="37"/>
                    <a:pt x="3621" y="37"/>
                  </a:cubicBezTo>
                  <a:cubicBezTo>
                    <a:pt x="3619" y="38"/>
                    <a:pt x="3619" y="38"/>
                    <a:pt x="3619" y="38"/>
                  </a:cubicBezTo>
                  <a:cubicBezTo>
                    <a:pt x="3622" y="38"/>
                    <a:pt x="3622" y="38"/>
                    <a:pt x="3622" y="38"/>
                  </a:cubicBezTo>
                  <a:cubicBezTo>
                    <a:pt x="3622" y="37"/>
                    <a:pt x="3621" y="37"/>
                    <a:pt x="3621" y="37"/>
                  </a:cubicBezTo>
                  <a:cubicBezTo>
                    <a:pt x="3619" y="38"/>
                    <a:pt x="3619" y="38"/>
                    <a:pt x="3619" y="38"/>
                  </a:cubicBezTo>
                  <a:cubicBezTo>
                    <a:pt x="3622" y="38"/>
                    <a:pt x="3622" y="38"/>
                    <a:pt x="3622" y="38"/>
                  </a:cubicBezTo>
                  <a:cubicBezTo>
                    <a:pt x="3618" y="38"/>
                    <a:pt x="3618" y="38"/>
                    <a:pt x="3618" y="38"/>
                  </a:cubicBezTo>
                  <a:cubicBezTo>
                    <a:pt x="3621" y="40"/>
                    <a:pt x="3621" y="40"/>
                    <a:pt x="3621" y="40"/>
                  </a:cubicBezTo>
                  <a:cubicBezTo>
                    <a:pt x="3622" y="40"/>
                    <a:pt x="3622" y="39"/>
                    <a:pt x="3622" y="38"/>
                  </a:cubicBezTo>
                  <a:cubicBezTo>
                    <a:pt x="3618" y="38"/>
                    <a:pt x="3618" y="38"/>
                    <a:pt x="3618" y="38"/>
                  </a:cubicBezTo>
                  <a:cubicBezTo>
                    <a:pt x="3621" y="40"/>
                    <a:pt x="3621" y="40"/>
                    <a:pt x="3621" y="40"/>
                  </a:cubicBezTo>
                  <a:cubicBezTo>
                    <a:pt x="3618" y="38"/>
                    <a:pt x="3618" y="38"/>
                    <a:pt x="3618" y="38"/>
                  </a:cubicBezTo>
                  <a:cubicBezTo>
                    <a:pt x="3616" y="42"/>
                    <a:pt x="3616" y="42"/>
                    <a:pt x="3616" y="42"/>
                  </a:cubicBezTo>
                  <a:cubicBezTo>
                    <a:pt x="3616" y="42"/>
                    <a:pt x="3674" y="74"/>
                    <a:pt x="3731" y="106"/>
                  </a:cubicBezTo>
                  <a:cubicBezTo>
                    <a:pt x="3760" y="122"/>
                    <a:pt x="3789" y="138"/>
                    <a:pt x="3811" y="150"/>
                  </a:cubicBezTo>
                  <a:cubicBezTo>
                    <a:pt x="3822" y="156"/>
                    <a:pt x="3831" y="161"/>
                    <a:pt x="3837" y="165"/>
                  </a:cubicBezTo>
                  <a:cubicBezTo>
                    <a:pt x="3841" y="167"/>
                    <a:pt x="3843" y="168"/>
                    <a:pt x="3845" y="169"/>
                  </a:cubicBezTo>
                  <a:cubicBezTo>
                    <a:pt x="3846" y="169"/>
                    <a:pt x="3847" y="170"/>
                    <a:pt x="3847" y="170"/>
                  </a:cubicBezTo>
                  <a:cubicBezTo>
                    <a:pt x="3848" y="170"/>
                    <a:pt x="3848" y="170"/>
                    <a:pt x="3848" y="170"/>
                  </a:cubicBezTo>
                  <a:cubicBezTo>
                    <a:pt x="3848" y="171"/>
                    <a:pt x="3848" y="171"/>
                    <a:pt x="3848" y="171"/>
                  </a:cubicBezTo>
                  <a:cubicBezTo>
                    <a:pt x="3848" y="171"/>
                    <a:pt x="3848" y="171"/>
                    <a:pt x="3848" y="171"/>
                  </a:cubicBezTo>
                  <a:cubicBezTo>
                    <a:pt x="3849" y="171"/>
                    <a:pt x="3849" y="171"/>
                    <a:pt x="3849" y="171"/>
                  </a:cubicBezTo>
                  <a:cubicBezTo>
                    <a:pt x="3849" y="171"/>
                    <a:pt x="3849" y="171"/>
                    <a:pt x="3850" y="171"/>
                  </a:cubicBezTo>
                  <a:cubicBezTo>
                    <a:pt x="3851" y="171"/>
                    <a:pt x="3852" y="170"/>
                    <a:pt x="3852" y="170"/>
                  </a:cubicBezTo>
                  <a:cubicBezTo>
                    <a:pt x="3853" y="169"/>
                    <a:pt x="3854" y="168"/>
                    <a:pt x="3854" y="167"/>
                  </a:cubicBezTo>
                  <a:cubicBezTo>
                    <a:pt x="3854" y="166"/>
                    <a:pt x="3853" y="165"/>
                    <a:pt x="3853" y="165"/>
                  </a:cubicBezTo>
                  <a:cubicBezTo>
                    <a:pt x="3853" y="164"/>
                    <a:pt x="3853" y="164"/>
                    <a:pt x="3852" y="164"/>
                  </a:cubicBezTo>
                  <a:cubicBezTo>
                    <a:pt x="3852" y="164"/>
                    <a:pt x="3852" y="164"/>
                    <a:pt x="3852" y="164"/>
                  </a:cubicBezTo>
                  <a:cubicBezTo>
                    <a:pt x="3852" y="163"/>
                    <a:pt x="3851" y="163"/>
                    <a:pt x="3851" y="163"/>
                  </a:cubicBezTo>
                  <a:cubicBezTo>
                    <a:pt x="3846" y="160"/>
                    <a:pt x="3830" y="150"/>
                    <a:pt x="3809" y="137"/>
                  </a:cubicBezTo>
                  <a:cubicBezTo>
                    <a:pt x="3746" y="97"/>
                    <a:pt x="3635" y="28"/>
                    <a:pt x="3635" y="28"/>
                  </a:cubicBezTo>
                  <a:cubicBezTo>
                    <a:pt x="3633" y="31"/>
                    <a:pt x="3633" y="31"/>
                    <a:pt x="3633" y="31"/>
                  </a:cubicBezTo>
                  <a:cubicBezTo>
                    <a:pt x="3636" y="34"/>
                    <a:pt x="3636" y="34"/>
                    <a:pt x="3636" y="34"/>
                  </a:cubicBezTo>
                  <a:cubicBezTo>
                    <a:pt x="3633" y="32"/>
                    <a:pt x="3633" y="32"/>
                    <a:pt x="3633" y="32"/>
                  </a:cubicBezTo>
                  <a:cubicBezTo>
                    <a:pt x="3634" y="35"/>
                    <a:pt x="3634" y="35"/>
                    <a:pt x="3634" y="35"/>
                  </a:cubicBezTo>
                  <a:cubicBezTo>
                    <a:pt x="3635" y="35"/>
                    <a:pt x="3636" y="34"/>
                    <a:pt x="3636" y="34"/>
                  </a:cubicBezTo>
                  <a:cubicBezTo>
                    <a:pt x="3633" y="32"/>
                    <a:pt x="3633" y="32"/>
                    <a:pt x="3633" y="32"/>
                  </a:cubicBezTo>
                  <a:cubicBezTo>
                    <a:pt x="3634" y="35"/>
                    <a:pt x="3634" y="35"/>
                    <a:pt x="3634" y="35"/>
                  </a:cubicBezTo>
                  <a:cubicBezTo>
                    <a:pt x="3633" y="32"/>
                    <a:pt x="3633" y="32"/>
                    <a:pt x="3633" y="32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4" y="35"/>
                    <a:pt x="3634" y="35"/>
                  </a:cubicBezTo>
                  <a:cubicBezTo>
                    <a:pt x="3633" y="32"/>
                    <a:pt x="3633" y="32"/>
                    <a:pt x="3633" y="32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3"/>
                    <a:pt x="3633" y="33"/>
                    <a:pt x="3633" y="33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3"/>
                    <a:pt x="3633" y="33"/>
                    <a:pt x="3633" y="33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5"/>
                    <a:pt x="3633" y="35"/>
                  </a:cubicBezTo>
                  <a:cubicBezTo>
                    <a:pt x="3633" y="35"/>
                    <a:pt x="3633" y="36"/>
                    <a:pt x="3634" y="36"/>
                  </a:cubicBezTo>
                  <a:cubicBezTo>
                    <a:pt x="3637" y="37"/>
                    <a:pt x="3642" y="40"/>
                    <a:pt x="3650" y="44"/>
                  </a:cubicBezTo>
                  <a:cubicBezTo>
                    <a:pt x="3675" y="58"/>
                    <a:pt x="3724" y="87"/>
                    <a:pt x="3768" y="112"/>
                  </a:cubicBezTo>
                  <a:cubicBezTo>
                    <a:pt x="3789" y="124"/>
                    <a:pt x="3810" y="136"/>
                    <a:pt x="3826" y="144"/>
                  </a:cubicBezTo>
                  <a:cubicBezTo>
                    <a:pt x="3834" y="149"/>
                    <a:pt x="3840" y="152"/>
                    <a:pt x="3845" y="155"/>
                  </a:cubicBezTo>
                  <a:cubicBezTo>
                    <a:pt x="3848" y="156"/>
                    <a:pt x="3850" y="157"/>
                    <a:pt x="3852" y="157"/>
                  </a:cubicBezTo>
                  <a:cubicBezTo>
                    <a:pt x="3853" y="158"/>
                    <a:pt x="3854" y="158"/>
                    <a:pt x="3855" y="158"/>
                  </a:cubicBezTo>
                  <a:cubicBezTo>
                    <a:pt x="3855" y="158"/>
                    <a:pt x="3856" y="159"/>
                    <a:pt x="3857" y="159"/>
                  </a:cubicBezTo>
                  <a:cubicBezTo>
                    <a:pt x="3857" y="159"/>
                    <a:pt x="3858" y="159"/>
                    <a:pt x="3859" y="158"/>
                  </a:cubicBezTo>
                  <a:cubicBezTo>
                    <a:pt x="3859" y="158"/>
                    <a:pt x="3860" y="158"/>
                    <a:pt x="3861" y="157"/>
                  </a:cubicBezTo>
                  <a:cubicBezTo>
                    <a:pt x="3861" y="157"/>
                    <a:pt x="3861" y="157"/>
                    <a:pt x="3861" y="157"/>
                  </a:cubicBezTo>
                  <a:cubicBezTo>
                    <a:pt x="3862" y="156"/>
                    <a:pt x="3862" y="155"/>
                    <a:pt x="3862" y="154"/>
                  </a:cubicBezTo>
                  <a:cubicBezTo>
                    <a:pt x="3862" y="154"/>
                    <a:pt x="3861" y="153"/>
                    <a:pt x="3861" y="153"/>
                  </a:cubicBezTo>
                  <a:cubicBezTo>
                    <a:pt x="3861" y="152"/>
                    <a:pt x="3861" y="152"/>
                    <a:pt x="3860" y="151"/>
                  </a:cubicBezTo>
                  <a:cubicBezTo>
                    <a:pt x="3860" y="151"/>
                    <a:pt x="3859" y="150"/>
                    <a:pt x="3858" y="149"/>
                  </a:cubicBezTo>
                  <a:cubicBezTo>
                    <a:pt x="3856" y="147"/>
                    <a:pt x="3850" y="143"/>
                    <a:pt x="3843" y="138"/>
                  </a:cubicBezTo>
                  <a:cubicBezTo>
                    <a:pt x="3818" y="122"/>
                    <a:pt x="3768" y="91"/>
                    <a:pt x="3725" y="65"/>
                  </a:cubicBezTo>
                  <a:cubicBezTo>
                    <a:pt x="3682" y="39"/>
                    <a:pt x="3646" y="17"/>
                    <a:pt x="3646" y="17"/>
                  </a:cubicBezTo>
                  <a:cubicBezTo>
                    <a:pt x="3644" y="21"/>
                    <a:pt x="3644" y="21"/>
                    <a:pt x="3644" y="21"/>
                  </a:cubicBezTo>
                  <a:cubicBezTo>
                    <a:pt x="3642" y="24"/>
                    <a:pt x="3642" y="24"/>
                    <a:pt x="3642" y="24"/>
                  </a:cubicBezTo>
                  <a:cubicBezTo>
                    <a:pt x="3866" y="151"/>
                    <a:pt x="3866" y="151"/>
                    <a:pt x="3866" y="151"/>
                  </a:cubicBezTo>
                  <a:cubicBezTo>
                    <a:pt x="3868" y="152"/>
                    <a:pt x="3870" y="151"/>
                    <a:pt x="3871" y="149"/>
                  </a:cubicBezTo>
                  <a:cubicBezTo>
                    <a:pt x="3872" y="148"/>
                    <a:pt x="3872" y="148"/>
                    <a:pt x="3872" y="147"/>
                  </a:cubicBezTo>
                  <a:cubicBezTo>
                    <a:pt x="3872" y="146"/>
                    <a:pt x="3872" y="146"/>
                    <a:pt x="3871" y="145"/>
                  </a:cubicBezTo>
                  <a:cubicBezTo>
                    <a:pt x="3871" y="144"/>
                    <a:pt x="3871" y="144"/>
                    <a:pt x="3871" y="144"/>
                  </a:cubicBezTo>
                  <a:cubicBezTo>
                    <a:pt x="3870" y="143"/>
                    <a:pt x="3869" y="143"/>
                    <a:pt x="3869" y="142"/>
                  </a:cubicBezTo>
                  <a:cubicBezTo>
                    <a:pt x="3866" y="140"/>
                    <a:pt x="3861" y="136"/>
                    <a:pt x="3854" y="131"/>
                  </a:cubicBezTo>
                  <a:cubicBezTo>
                    <a:pt x="3829" y="115"/>
                    <a:pt x="3781" y="85"/>
                    <a:pt x="3739" y="60"/>
                  </a:cubicBezTo>
                  <a:cubicBezTo>
                    <a:pt x="3697" y="34"/>
                    <a:pt x="3661" y="13"/>
                    <a:pt x="3661" y="13"/>
                  </a:cubicBezTo>
                  <a:cubicBezTo>
                    <a:pt x="3659" y="16"/>
                    <a:pt x="3659" y="16"/>
                    <a:pt x="3659" y="16"/>
                  </a:cubicBezTo>
                  <a:cubicBezTo>
                    <a:pt x="3662" y="19"/>
                    <a:pt x="3662" y="19"/>
                    <a:pt x="3662" y="19"/>
                  </a:cubicBezTo>
                  <a:cubicBezTo>
                    <a:pt x="3659" y="17"/>
                    <a:pt x="3659" y="17"/>
                    <a:pt x="3659" y="17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1" y="20"/>
                    <a:pt x="3662" y="19"/>
                    <a:pt x="3662" y="19"/>
                  </a:cubicBezTo>
                  <a:cubicBezTo>
                    <a:pt x="3659" y="17"/>
                    <a:pt x="3659" y="17"/>
                    <a:pt x="3659" y="17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18"/>
                    <a:pt x="3660" y="18"/>
                    <a:pt x="3660" y="18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18"/>
                    <a:pt x="3660" y="18"/>
                    <a:pt x="3660" y="18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0" y="20"/>
                    <a:pt x="3660" y="20"/>
                  </a:cubicBezTo>
                  <a:cubicBezTo>
                    <a:pt x="3660" y="20"/>
                    <a:pt x="3662" y="21"/>
                    <a:pt x="3664" y="22"/>
                  </a:cubicBezTo>
                  <a:cubicBezTo>
                    <a:pt x="3668" y="23"/>
                    <a:pt x="3675" y="26"/>
                    <a:pt x="3684" y="31"/>
                  </a:cubicBezTo>
                  <a:cubicBezTo>
                    <a:pt x="3713" y="45"/>
                    <a:pt x="3762" y="72"/>
                    <a:pt x="3803" y="95"/>
                  </a:cubicBezTo>
                  <a:cubicBezTo>
                    <a:pt x="3824" y="107"/>
                    <a:pt x="3842" y="118"/>
                    <a:pt x="3856" y="126"/>
                  </a:cubicBezTo>
                  <a:cubicBezTo>
                    <a:pt x="3863" y="130"/>
                    <a:pt x="3868" y="133"/>
                    <a:pt x="3872" y="135"/>
                  </a:cubicBezTo>
                  <a:cubicBezTo>
                    <a:pt x="3876" y="137"/>
                    <a:pt x="3878" y="138"/>
                    <a:pt x="3878" y="138"/>
                  </a:cubicBezTo>
                  <a:cubicBezTo>
                    <a:pt x="3880" y="140"/>
                    <a:pt x="3883" y="139"/>
                    <a:pt x="3884" y="137"/>
                  </a:cubicBezTo>
                  <a:cubicBezTo>
                    <a:pt x="3884" y="136"/>
                    <a:pt x="3884" y="135"/>
                    <a:pt x="3884" y="135"/>
                  </a:cubicBezTo>
                  <a:cubicBezTo>
                    <a:pt x="3884" y="134"/>
                    <a:pt x="3884" y="133"/>
                    <a:pt x="3884" y="132"/>
                  </a:cubicBezTo>
                  <a:cubicBezTo>
                    <a:pt x="3883" y="131"/>
                    <a:pt x="3883" y="131"/>
                    <a:pt x="3882" y="130"/>
                  </a:cubicBezTo>
                  <a:cubicBezTo>
                    <a:pt x="3880" y="129"/>
                    <a:pt x="3879" y="127"/>
                    <a:pt x="3876" y="125"/>
                  </a:cubicBezTo>
                  <a:cubicBezTo>
                    <a:pt x="3867" y="119"/>
                    <a:pt x="3850" y="108"/>
                    <a:pt x="3829" y="96"/>
                  </a:cubicBezTo>
                  <a:cubicBezTo>
                    <a:pt x="3798" y="78"/>
                    <a:pt x="3760" y="56"/>
                    <a:pt x="3729" y="38"/>
                  </a:cubicBezTo>
                  <a:cubicBezTo>
                    <a:pt x="3713" y="28"/>
                    <a:pt x="3699" y="20"/>
                    <a:pt x="3690" y="14"/>
                  </a:cubicBezTo>
                  <a:cubicBezTo>
                    <a:pt x="3685" y="11"/>
                    <a:pt x="3681" y="8"/>
                    <a:pt x="3679" y="6"/>
                  </a:cubicBezTo>
                  <a:cubicBezTo>
                    <a:pt x="3677" y="5"/>
                    <a:pt x="3676" y="4"/>
                    <a:pt x="3676" y="4"/>
                  </a:cubicBezTo>
                  <a:cubicBezTo>
                    <a:pt x="3676" y="4"/>
                    <a:pt x="3676" y="4"/>
                    <a:pt x="3676" y="4"/>
                  </a:cubicBezTo>
                  <a:cubicBezTo>
                    <a:pt x="3676" y="4"/>
                    <a:pt x="3676" y="4"/>
                    <a:pt x="3676" y="4"/>
                  </a:cubicBezTo>
                  <a:cubicBezTo>
                    <a:pt x="3673" y="5"/>
                    <a:pt x="3673" y="5"/>
                    <a:pt x="3673" y="5"/>
                  </a:cubicBezTo>
                  <a:cubicBezTo>
                    <a:pt x="3676" y="5"/>
                    <a:pt x="3676" y="5"/>
                    <a:pt x="3676" y="5"/>
                  </a:cubicBezTo>
                  <a:cubicBezTo>
                    <a:pt x="3676" y="4"/>
                    <a:pt x="3676" y="4"/>
                    <a:pt x="3676" y="4"/>
                  </a:cubicBezTo>
                  <a:cubicBezTo>
                    <a:pt x="3673" y="5"/>
                    <a:pt x="3673" y="5"/>
                    <a:pt x="3673" y="5"/>
                  </a:cubicBezTo>
                  <a:cubicBezTo>
                    <a:pt x="3676" y="5"/>
                    <a:pt x="3676" y="5"/>
                    <a:pt x="3676" y="5"/>
                  </a:cubicBezTo>
                  <a:cubicBezTo>
                    <a:pt x="3672" y="5"/>
                    <a:pt x="3672" y="5"/>
                    <a:pt x="3672" y="5"/>
                  </a:cubicBezTo>
                  <a:cubicBezTo>
                    <a:pt x="3675" y="7"/>
                    <a:pt x="3675" y="7"/>
                    <a:pt x="3675" y="7"/>
                  </a:cubicBezTo>
                  <a:cubicBezTo>
                    <a:pt x="3676" y="6"/>
                    <a:pt x="3676" y="6"/>
                    <a:pt x="3676" y="5"/>
                  </a:cubicBezTo>
                  <a:cubicBezTo>
                    <a:pt x="3672" y="5"/>
                    <a:pt x="3672" y="5"/>
                    <a:pt x="3672" y="5"/>
                  </a:cubicBezTo>
                  <a:cubicBezTo>
                    <a:pt x="3675" y="7"/>
                    <a:pt x="3675" y="7"/>
                    <a:pt x="3675" y="7"/>
                  </a:cubicBezTo>
                  <a:cubicBezTo>
                    <a:pt x="3677" y="5"/>
                    <a:pt x="3676" y="3"/>
                    <a:pt x="3674" y="2"/>
                  </a:cubicBezTo>
                  <a:cubicBezTo>
                    <a:pt x="3672" y="0"/>
                    <a:pt x="3670" y="1"/>
                    <a:pt x="3669" y="3"/>
                  </a:cubicBezTo>
                  <a:cubicBezTo>
                    <a:pt x="3668" y="4"/>
                    <a:pt x="3668" y="4"/>
                    <a:pt x="3668" y="5"/>
                  </a:cubicBezTo>
                  <a:cubicBezTo>
                    <a:pt x="3668" y="6"/>
                    <a:pt x="3668" y="7"/>
                    <a:pt x="3669" y="8"/>
                  </a:cubicBezTo>
                  <a:cubicBezTo>
                    <a:pt x="3669" y="9"/>
                    <a:pt x="3670" y="9"/>
                    <a:pt x="3670" y="10"/>
                  </a:cubicBezTo>
                  <a:cubicBezTo>
                    <a:pt x="3672" y="11"/>
                    <a:pt x="3674" y="13"/>
                    <a:pt x="3676" y="14"/>
                  </a:cubicBezTo>
                  <a:cubicBezTo>
                    <a:pt x="3685" y="21"/>
                    <a:pt x="3702" y="31"/>
                    <a:pt x="3723" y="44"/>
                  </a:cubicBezTo>
                  <a:cubicBezTo>
                    <a:pt x="3754" y="62"/>
                    <a:pt x="3793" y="84"/>
                    <a:pt x="3824" y="102"/>
                  </a:cubicBezTo>
                  <a:cubicBezTo>
                    <a:pt x="3839" y="111"/>
                    <a:pt x="3853" y="120"/>
                    <a:pt x="3863" y="126"/>
                  </a:cubicBezTo>
                  <a:cubicBezTo>
                    <a:pt x="3867" y="129"/>
                    <a:pt x="3871" y="132"/>
                    <a:pt x="3874" y="134"/>
                  </a:cubicBezTo>
                  <a:cubicBezTo>
                    <a:pt x="3875" y="135"/>
                    <a:pt x="3876" y="135"/>
                    <a:pt x="3876" y="136"/>
                  </a:cubicBezTo>
                  <a:cubicBezTo>
                    <a:pt x="3877" y="136"/>
                    <a:pt x="3877" y="136"/>
                    <a:pt x="3877" y="136"/>
                  </a:cubicBezTo>
                  <a:cubicBezTo>
                    <a:pt x="3877" y="136"/>
                    <a:pt x="3877" y="136"/>
                    <a:pt x="3877" y="136"/>
                  </a:cubicBezTo>
                  <a:cubicBezTo>
                    <a:pt x="3879" y="135"/>
                    <a:pt x="3879" y="135"/>
                    <a:pt x="3879" y="135"/>
                  </a:cubicBezTo>
                  <a:cubicBezTo>
                    <a:pt x="3876" y="135"/>
                    <a:pt x="3876" y="135"/>
                    <a:pt x="3876" y="135"/>
                  </a:cubicBezTo>
                  <a:cubicBezTo>
                    <a:pt x="3876" y="136"/>
                    <a:pt x="3877" y="136"/>
                    <a:pt x="3877" y="136"/>
                  </a:cubicBezTo>
                  <a:cubicBezTo>
                    <a:pt x="3879" y="135"/>
                    <a:pt x="3879" y="135"/>
                    <a:pt x="3879" y="135"/>
                  </a:cubicBezTo>
                  <a:cubicBezTo>
                    <a:pt x="3876" y="135"/>
                    <a:pt x="3876" y="135"/>
                    <a:pt x="3876" y="135"/>
                  </a:cubicBezTo>
                  <a:cubicBezTo>
                    <a:pt x="3880" y="135"/>
                    <a:pt x="3880" y="135"/>
                    <a:pt x="3880" y="135"/>
                  </a:cubicBezTo>
                  <a:cubicBezTo>
                    <a:pt x="3877" y="133"/>
                    <a:pt x="3877" y="133"/>
                    <a:pt x="3877" y="133"/>
                  </a:cubicBezTo>
                  <a:cubicBezTo>
                    <a:pt x="3876" y="133"/>
                    <a:pt x="3876" y="134"/>
                    <a:pt x="3876" y="135"/>
                  </a:cubicBezTo>
                  <a:cubicBezTo>
                    <a:pt x="3880" y="135"/>
                    <a:pt x="3880" y="135"/>
                    <a:pt x="3880" y="135"/>
                  </a:cubicBezTo>
                  <a:cubicBezTo>
                    <a:pt x="3877" y="133"/>
                    <a:pt x="3877" y="133"/>
                    <a:pt x="3877" y="133"/>
                  </a:cubicBezTo>
                  <a:cubicBezTo>
                    <a:pt x="3880" y="135"/>
                    <a:pt x="3880" y="135"/>
                    <a:pt x="3880" y="135"/>
                  </a:cubicBezTo>
                  <a:cubicBezTo>
                    <a:pt x="3882" y="132"/>
                    <a:pt x="3882" y="132"/>
                    <a:pt x="3882" y="132"/>
                  </a:cubicBezTo>
                  <a:cubicBezTo>
                    <a:pt x="3882" y="132"/>
                    <a:pt x="3831" y="102"/>
                    <a:pt x="3778" y="72"/>
                  </a:cubicBezTo>
                  <a:cubicBezTo>
                    <a:pt x="3751" y="57"/>
                    <a:pt x="3724" y="42"/>
                    <a:pt x="3702" y="31"/>
                  </a:cubicBezTo>
                  <a:cubicBezTo>
                    <a:pt x="3692" y="26"/>
                    <a:pt x="3682" y="21"/>
                    <a:pt x="3675" y="18"/>
                  </a:cubicBezTo>
                  <a:cubicBezTo>
                    <a:pt x="3672" y="16"/>
                    <a:pt x="3668" y="15"/>
                    <a:pt x="3666" y="14"/>
                  </a:cubicBezTo>
                  <a:cubicBezTo>
                    <a:pt x="3665" y="13"/>
                    <a:pt x="3664" y="13"/>
                    <a:pt x="3663" y="13"/>
                  </a:cubicBezTo>
                  <a:cubicBezTo>
                    <a:pt x="3662" y="12"/>
                    <a:pt x="3661" y="12"/>
                    <a:pt x="3660" y="12"/>
                  </a:cubicBezTo>
                  <a:cubicBezTo>
                    <a:pt x="3659" y="12"/>
                    <a:pt x="3659" y="12"/>
                    <a:pt x="3658" y="12"/>
                  </a:cubicBezTo>
                  <a:cubicBezTo>
                    <a:pt x="3657" y="13"/>
                    <a:pt x="3656" y="13"/>
                    <a:pt x="3655" y="14"/>
                  </a:cubicBezTo>
                  <a:cubicBezTo>
                    <a:pt x="3655" y="15"/>
                    <a:pt x="3655" y="16"/>
                    <a:pt x="3655" y="17"/>
                  </a:cubicBezTo>
                  <a:cubicBezTo>
                    <a:pt x="3655" y="18"/>
                    <a:pt x="3656" y="19"/>
                    <a:pt x="3657" y="20"/>
                  </a:cubicBezTo>
                  <a:cubicBezTo>
                    <a:pt x="3657" y="20"/>
                    <a:pt x="3660" y="22"/>
                    <a:pt x="3666" y="25"/>
                  </a:cubicBezTo>
                  <a:cubicBezTo>
                    <a:pt x="3686" y="37"/>
                    <a:pt x="3736" y="67"/>
                    <a:pt x="3781" y="95"/>
                  </a:cubicBezTo>
                  <a:cubicBezTo>
                    <a:pt x="3803" y="109"/>
                    <a:pt x="3824" y="122"/>
                    <a:pt x="3840" y="132"/>
                  </a:cubicBezTo>
                  <a:cubicBezTo>
                    <a:pt x="3848" y="137"/>
                    <a:pt x="3854" y="141"/>
                    <a:pt x="3859" y="145"/>
                  </a:cubicBezTo>
                  <a:cubicBezTo>
                    <a:pt x="3861" y="146"/>
                    <a:pt x="3862" y="147"/>
                    <a:pt x="3863" y="148"/>
                  </a:cubicBezTo>
                  <a:cubicBezTo>
                    <a:pt x="3864" y="149"/>
                    <a:pt x="3864" y="149"/>
                    <a:pt x="3864" y="149"/>
                  </a:cubicBezTo>
                  <a:cubicBezTo>
                    <a:pt x="3864" y="149"/>
                    <a:pt x="3864" y="149"/>
                    <a:pt x="3864" y="149"/>
                  </a:cubicBezTo>
                  <a:cubicBezTo>
                    <a:pt x="3866" y="148"/>
                    <a:pt x="3866" y="148"/>
                    <a:pt x="3866" y="148"/>
                  </a:cubicBezTo>
                  <a:cubicBezTo>
                    <a:pt x="3864" y="149"/>
                    <a:pt x="3864" y="149"/>
                    <a:pt x="3864" y="149"/>
                  </a:cubicBezTo>
                  <a:cubicBezTo>
                    <a:pt x="3864" y="149"/>
                    <a:pt x="3864" y="149"/>
                    <a:pt x="3864" y="149"/>
                  </a:cubicBezTo>
                  <a:cubicBezTo>
                    <a:pt x="3866" y="148"/>
                    <a:pt x="3866" y="148"/>
                    <a:pt x="3866" y="148"/>
                  </a:cubicBezTo>
                  <a:cubicBezTo>
                    <a:pt x="3864" y="149"/>
                    <a:pt x="3864" y="149"/>
                    <a:pt x="3864" y="149"/>
                  </a:cubicBezTo>
                  <a:cubicBezTo>
                    <a:pt x="3867" y="147"/>
                    <a:pt x="3867" y="147"/>
                    <a:pt x="3867" y="147"/>
                  </a:cubicBezTo>
                  <a:cubicBezTo>
                    <a:pt x="3864" y="147"/>
                    <a:pt x="3864" y="147"/>
                    <a:pt x="3864" y="147"/>
                  </a:cubicBezTo>
                  <a:cubicBezTo>
                    <a:pt x="3864" y="148"/>
                    <a:pt x="3864" y="149"/>
                    <a:pt x="3864" y="149"/>
                  </a:cubicBezTo>
                  <a:cubicBezTo>
                    <a:pt x="3867" y="147"/>
                    <a:pt x="3867" y="147"/>
                    <a:pt x="3867" y="147"/>
                  </a:cubicBezTo>
                  <a:cubicBezTo>
                    <a:pt x="3864" y="147"/>
                    <a:pt x="3864" y="147"/>
                    <a:pt x="3864" y="147"/>
                  </a:cubicBezTo>
                  <a:cubicBezTo>
                    <a:pt x="3868" y="147"/>
                    <a:pt x="3868" y="147"/>
                    <a:pt x="3868" y="147"/>
                  </a:cubicBezTo>
                  <a:cubicBezTo>
                    <a:pt x="3864" y="145"/>
                    <a:pt x="3864" y="145"/>
                    <a:pt x="3864" y="145"/>
                  </a:cubicBezTo>
                  <a:cubicBezTo>
                    <a:pt x="3864" y="146"/>
                    <a:pt x="3864" y="146"/>
                    <a:pt x="3864" y="147"/>
                  </a:cubicBezTo>
                  <a:cubicBezTo>
                    <a:pt x="3868" y="147"/>
                    <a:pt x="3868" y="147"/>
                    <a:pt x="3868" y="147"/>
                  </a:cubicBezTo>
                  <a:cubicBezTo>
                    <a:pt x="3864" y="145"/>
                    <a:pt x="3864" y="145"/>
                    <a:pt x="3864" y="145"/>
                  </a:cubicBezTo>
                  <a:cubicBezTo>
                    <a:pt x="3868" y="147"/>
                    <a:pt x="3868" y="147"/>
                    <a:pt x="3868" y="147"/>
                  </a:cubicBezTo>
                  <a:cubicBezTo>
                    <a:pt x="3870" y="144"/>
                    <a:pt x="3870" y="144"/>
                    <a:pt x="3870" y="144"/>
                  </a:cubicBezTo>
                  <a:cubicBezTo>
                    <a:pt x="3646" y="17"/>
                    <a:pt x="3646" y="17"/>
                    <a:pt x="3646" y="17"/>
                  </a:cubicBezTo>
                  <a:cubicBezTo>
                    <a:pt x="3644" y="16"/>
                    <a:pt x="3641" y="17"/>
                    <a:pt x="3640" y="19"/>
                  </a:cubicBezTo>
                  <a:cubicBezTo>
                    <a:pt x="3639" y="21"/>
                    <a:pt x="3640" y="23"/>
                    <a:pt x="3642" y="24"/>
                  </a:cubicBezTo>
                  <a:cubicBezTo>
                    <a:pt x="3642" y="24"/>
                    <a:pt x="3645" y="26"/>
                    <a:pt x="3651" y="30"/>
                  </a:cubicBezTo>
                  <a:cubicBezTo>
                    <a:pt x="3671" y="42"/>
                    <a:pt x="3723" y="73"/>
                    <a:pt x="3769" y="101"/>
                  </a:cubicBezTo>
                  <a:cubicBezTo>
                    <a:pt x="3792" y="115"/>
                    <a:pt x="3813" y="129"/>
                    <a:pt x="3829" y="139"/>
                  </a:cubicBezTo>
                  <a:cubicBezTo>
                    <a:pt x="3837" y="144"/>
                    <a:pt x="3844" y="149"/>
                    <a:pt x="3848" y="152"/>
                  </a:cubicBezTo>
                  <a:cubicBezTo>
                    <a:pt x="3850" y="153"/>
                    <a:pt x="3852" y="155"/>
                    <a:pt x="3853" y="155"/>
                  </a:cubicBezTo>
                  <a:cubicBezTo>
                    <a:pt x="3854" y="156"/>
                    <a:pt x="3854" y="156"/>
                    <a:pt x="3854" y="156"/>
                  </a:cubicBezTo>
                  <a:cubicBezTo>
                    <a:pt x="3854" y="156"/>
                    <a:pt x="3854" y="156"/>
                    <a:pt x="3854" y="156"/>
                  </a:cubicBezTo>
                  <a:cubicBezTo>
                    <a:pt x="3855" y="155"/>
                    <a:pt x="3855" y="155"/>
                    <a:pt x="3855" y="155"/>
                  </a:cubicBezTo>
                  <a:cubicBezTo>
                    <a:pt x="3854" y="156"/>
                    <a:pt x="3854" y="156"/>
                    <a:pt x="3854" y="156"/>
                  </a:cubicBezTo>
                  <a:cubicBezTo>
                    <a:pt x="3854" y="156"/>
                    <a:pt x="3854" y="156"/>
                    <a:pt x="3854" y="156"/>
                  </a:cubicBezTo>
                  <a:cubicBezTo>
                    <a:pt x="3855" y="155"/>
                    <a:pt x="3855" y="155"/>
                    <a:pt x="3855" y="155"/>
                  </a:cubicBezTo>
                  <a:cubicBezTo>
                    <a:pt x="3854" y="156"/>
                    <a:pt x="3854" y="156"/>
                    <a:pt x="3854" y="156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4" y="154"/>
                    <a:pt x="3854" y="154"/>
                    <a:pt x="3854" y="154"/>
                  </a:cubicBezTo>
                  <a:cubicBezTo>
                    <a:pt x="3854" y="155"/>
                    <a:pt x="3854" y="156"/>
                    <a:pt x="3854" y="156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4" y="154"/>
                    <a:pt x="3854" y="154"/>
                    <a:pt x="3854" y="154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4" y="152"/>
                    <a:pt x="3854" y="152"/>
                    <a:pt x="3854" y="152"/>
                  </a:cubicBezTo>
                  <a:cubicBezTo>
                    <a:pt x="3854" y="153"/>
                    <a:pt x="3854" y="154"/>
                    <a:pt x="3854" y="154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4" y="152"/>
                    <a:pt x="3854" y="152"/>
                    <a:pt x="3854" y="152"/>
                  </a:cubicBezTo>
                  <a:cubicBezTo>
                    <a:pt x="3854" y="152"/>
                    <a:pt x="3854" y="152"/>
                    <a:pt x="3854" y="152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6" y="151"/>
                    <a:pt x="3856" y="151"/>
                    <a:pt x="3856" y="151"/>
                  </a:cubicBezTo>
                  <a:cubicBezTo>
                    <a:pt x="3856" y="151"/>
                    <a:pt x="3855" y="151"/>
                    <a:pt x="3854" y="152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6" y="151"/>
                    <a:pt x="3856" y="151"/>
                    <a:pt x="3856" y="151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7" y="151"/>
                    <a:pt x="3857" y="151"/>
                    <a:pt x="3857" y="151"/>
                  </a:cubicBezTo>
                  <a:cubicBezTo>
                    <a:pt x="3857" y="151"/>
                    <a:pt x="3857" y="151"/>
                    <a:pt x="3856" y="151"/>
                  </a:cubicBezTo>
                  <a:cubicBezTo>
                    <a:pt x="3857" y="154"/>
                    <a:pt x="3857" y="154"/>
                    <a:pt x="3857" y="154"/>
                  </a:cubicBezTo>
                  <a:cubicBezTo>
                    <a:pt x="3857" y="151"/>
                    <a:pt x="3857" y="151"/>
                    <a:pt x="3857" y="151"/>
                  </a:cubicBezTo>
                  <a:cubicBezTo>
                    <a:pt x="3857" y="152"/>
                    <a:pt x="3857" y="152"/>
                    <a:pt x="3857" y="152"/>
                  </a:cubicBezTo>
                  <a:cubicBezTo>
                    <a:pt x="3857" y="151"/>
                    <a:pt x="3857" y="151"/>
                    <a:pt x="3857" y="151"/>
                  </a:cubicBezTo>
                  <a:cubicBezTo>
                    <a:pt x="3857" y="151"/>
                    <a:pt x="3857" y="151"/>
                    <a:pt x="3857" y="151"/>
                  </a:cubicBezTo>
                  <a:cubicBezTo>
                    <a:pt x="3857" y="152"/>
                    <a:pt x="3857" y="152"/>
                    <a:pt x="3857" y="152"/>
                  </a:cubicBezTo>
                  <a:cubicBezTo>
                    <a:pt x="3857" y="151"/>
                    <a:pt x="3857" y="151"/>
                    <a:pt x="3857" y="151"/>
                  </a:cubicBezTo>
                  <a:cubicBezTo>
                    <a:pt x="3857" y="151"/>
                    <a:pt x="3857" y="151"/>
                    <a:pt x="3856" y="150"/>
                  </a:cubicBezTo>
                  <a:cubicBezTo>
                    <a:pt x="3853" y="149"/>
                    <a:pt x="3847" y="147"/>
                    <a:pt x="3840" y="143"/>
                  </a:cubicBezTo>
                  <a:cubicBezTo>
                    <a:pt x="3813" y="129"/>
                    <a:pt x="3764" y="100"/>
                    <a:pt x="3720" y="75"/>
                  </a:cubicBezTo>
                  <a:cubicBezTo>
                    <a:pt x="3698" y="62"/>
                    <a:pt x="3678" y="51"/>
                    <a:pt x="3663" y="42"/>
                  </a:cubicBezTo>
                  <a:cubicBezTo>
                    <a:pt x="3655" y="38"/>
                    <a:pt x="3648" y="34"/>
                    <a:pt x="3644" y="32"/>
                  </a:cubicBezTo>
                  <a:cubicBezTo>
                    <a:pt x="3641" y="30"/>
                    <a:pt x="3639" y="29"/>
                    <a:pt x="3638" y="29"/>
                  </a:cubicBezTo>
                  <a:cubicBezTo>
                    <a:pt x="3637" y="28"/>
                    <a:pt x="3636" y="28"/>
                    <a:pt x="3636" y="28"/>
                  </a:cubicBezTo>
                  <a:cubicBezTo>
                    <a:pt x="3635" y="28"/>
                    <a:pt x="3635" y="28"/>
                    <a:pt x="3635" y="28"/>
                  </a:cubicBezTo>
                  <a:cubicBezTo>
                    <a:pt x="3634" y="27"/>
                    <a:pt x="3634" y="27"/>
                    <a:pt x="3633" y="27"/>
                  </a:cubicBezTo>
                  <a:cubicBezTo>
                    <a:pt x="3633" y="27"/>
                    <a:pt x="3632" y="27"/>
                    <a:pt x="3632" y="28"/>
                  </a:cubicBezTo>
                  <a:cubicBezTo>
                    <a:pt x="3631" y="28"/>
                    <a:pt x="3630" y="28"/>
                    <a:pt x="3630" y="29"/>
                  </a:cubicBezTo>
                  <a:cubicBezTo>
                    <a:pt x="3628" y="31"/>
                    <a:pt x="3629" y="34"/>
                    <a:pt x="3631" y="35"/>
                  </a:cubicBezTo>
                  <a:cubicBezTo>
                    <a:pt x="3631" y="35"/>
                    <a:pt x="3634" y="37"/>
                    <a:pt x="3640" y="41"/>
                  </a:cubicBezTo>
                  <a:cubicBezTo>
                    <a:pt x="3661" y="54"/>
                    <a:pt x="3713" y="86"/>
                    <a:pt x="3759" y="115"/>
                  </a:cubicBezTo>
                  <a:cubicBezTo>
                    <a:pt x="3783" y="129"/>
                    <a:pt x="3805" y="143"/>
                    <a:pt x="3821" y="153"/>
                  </a:cubicBezTo>
                  <a:cubicBezTo>
                    <a:pt x="3829" y="158"/>
                    <a:pt x="3836" y="163"/>
                    <a:pt x="3840" y="166"/>
                  </a:cubicBezTo>
                  <a:cubicBezTo>
                    <a:pt x="3843" y="167"/>
                    <a:pt x="3844" y="168"/>
                    <a:pt x="3846" y="169"/>
                  </a:cubicBezTo>
                  <a:cubicBezTo>
                    <a:pt x="3846" y="169"/>
                    <a:pt x="3847" y="170"/>
                    <a:pt x="3847" y="170"/>
                  </a:cubicBezTo>
                  <a:cubicBezTo>
                    <a:pt x="3847" y="170"/>
                    <a:pt x="3847" y="170"/>
                    <a:pt x="3847" y="170"/>
                  </a:cubicBezTo>
                  <a:cubicBezTo>
                    <a:pt x="3849" y="168"/>
                    <a:pt x="3849" y="168"/>
                    <a:pt x="3849" y="168"/>
                  </a:cubicBezTo>
                  <a:cubicBezTo>
                    <a:pt x="3847" y="170"/>
                    <a:pt x="3847" y="170"/>
                    <a:pt x="3847" y="170"/>
                  </a:cubicBezTo>
                  <a:cubicBezTo>
                    <a:pt x="3847" y="170"/>
                    <a:pt x="3847" y="170"/>
                    <a:pt x="3847" y="170"/>
                  </a:cubicBezTo>
                  <a:cubicBezTo>
                    <a:pt x="3849" y="168"/>
                    <a:pt x="3849" y="168"/>
                    <a:pt x="3849" y="168"/>
                  </a:cubicBezTo>
                  <a:cubicBezTo>
                    <a:pt x="3847" y="170"/>
                    <a:pt x="3847" y="170"/>
                    <a:pt x="3847" y="170"/>
                  </a:cubicBezTo>
                  <a:cubicBezTo>
                    <a:pt x="3849" y="167"/>
                    <a:pt x="3849" y="167"/>
                    <a:pt x="3849" y="167"/>
                  </a:cubicBezTo>
                  <a:cubicBezTo>
                    <a:pt x="3847" y="169"/>
                    <a:pt x="3847" y="169"/>
                    <a:pt x="3847" y="169"/>
                  </a:cubicBezTo>
                  <a:cubicBezTo>
                    <a:pt x="3847" y="170"/>
                    <a:pt x="3847" y="170"/>
                    <a:pt x="3847" y="170"/>
                  </a:cubicBezTo>
                  <a:cubicBezTo>
                    <a:pt x="3849" y="167"/>
                    <a:pt x="3849" y="167"/>
                    <a:pt x="3849" y="167"/>
                  </a:cubicBezTo>
                  <a:cubicBezTo>
                    <a:pt x="3847" y="169"/>
                    <a:pt x="3847" y="169"/>
                    <a:pt x="3847" y="169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46" y="169"/>
                    <a:pt x="3846" y="169"/>
                    <a:pt x="3846" y="169"/>
                  </a:cubicBezTo>
                  <a:cubicBezTo>
                    <a:pt x="3847" y="169"/>
                    <a:pt x="3847" y="169"/>
                    <a:pt x="3847" y="169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46" y="169"/>
                    <a:pt x="3846" y="169"/>
                    <a:pt x="3846" y="169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46" y="167"/>
                    <a:pt x="3846" y="167"/>
                    <a:pt x="3846" y="167"/>
                  </a:cubicBezTo>
                  <a:cubicBezTo>
                    <a:pt x="3846" y="168"/>
                    <a:pt x="3846" y="169"/>
                    <a:pt x="3846" y="169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46" y="167"/>
                    <a:pt x="3846" y="167"/>
                    <a:pt x="3846" y="167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50" y="163"/>
                    <a:pt x="3850" y="163"/>
                    <a:pt x="3850" y="163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0" y="163"/>
                    <a:pt x="3850" y="163"/>
                    <a:pt x="3850" y="163"/>
                  </a:cubicBezTo>
                  <a:cubicBezTo>
                    <a:pt x="3850" y="167"/>
                    <a:pt x="3850" y="167"/>
                    <a:pt x="3850" y="167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0" y="166"/>
                    <a:pt x="3850" y="166"/>
                    <a:pt x="3850" y="166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0" y="166"/>
                    <a:pt x="3850" y="166"/>
                    <a:pt x="3850" y="166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1" y="164"/>
                    <a:pt x="3851" y="164"/>
                    <a:pt x="3851" y="164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1" y="164"/>
                    <a:pt x="3851" y="164"/>
                    <a:pt x="3851" y="164"/>
                  </a:cubicBezTo>
                  <a:cubicBezTo>
                    <a:pt x="3851" y="163"/>
                    <a:pt x="3851" y="163"/>
                    <a:pt x="3851" y="163"/>
                  </a:cubicBezTo>
                  <a:cubicBezTo>
                    <a:pt x="3851" y="163"/>
                    <a:pt x="3851" y="163"/>
                    <a:pt x="3850" y="163"/>
                  </a:cubicBezTo>
                  <a:cubicBezTo>
                    <a:pt x="3845" y="160"/>
                    <a:pt x="3828" y="151"/>
                    <a:pt x="3806" y="138"/>
                  </a:cubicBezTo>
                  <a:cubicBezTo>
                    <a:pt x="3772" y="120"/>
                    <a:pt x="3726" y="94"/>
                    <a:pt x="3688" y="72"/>
                  </a:cubicBezTo>
                  <a:cubicBezTo>
                    <a:pt x="3669" y="62"/>
                    <a:pt x="3652" y="52"/>
                    <a:pt x="3639" y="46"/>
                  </a:cubicBezTo>
                  <a:cubicBezTo>
                    <a:pt x="3633" y="42"/>
                    <a:pt x="3629" y="39"/>
                    <a:pt x="3625" y="38"/>
                  </a:cubicBezTo>
                  <a:cubicBezTo>
                    <a:pt x="3622" y="36"/>
                    <a:pt x="3620" y="35"/>
                    <a:pt x="3620" y="35"/>
                  </a:cubicBezTo>
                  <a:cubicBezTo>
                    <a:pt x="3618" y="34"/>
                    <a:pt x="3616" y="34"/>
                    <a:pt x="3615" y="36"/>
                  </a:cubicBezTo>
                  <a:cubicBezTo>
                    <a:pt x="3614" y="37"/>
                    <a:pt x="3614" y="38"/>
                    <a:pt x="3614" y="38"/>
                  </a:cubicBezTo>
                  <a:cubicBezTo>
                    <a:pt x="3614" y="40"/>
                    <a:pt x="3614" y="40"/>
                    <a:pt x="3615" y="41"/>
                  </a:cubicBezTo>
                  <a:cubicBezTo>
                    <a:pt x="3615" y="42"/>
                    <a:pt x="3616" y="42"/>
                    <a:pt x="3617" y="43"/>
                  </a:cubicBezTo>
                  <a:cubicBezTo>
                    <a:pt x="3618" y="44"/>
                    <a:pt x="3620" y="46"/>
                    <a:pt x="3622" y="48"/>
                  </a:cubicBezTo>
                  <a:cubicBezTo>
                    <a:pt x="3632" y="55"/>
                    <a:pt x="3650" y="66"/>
                    <a:pt x="3672" y="79"/>
                  </a:cubicBezTo>
                  <a:cubicBezTo>
                    <a:pt x="3704" y="99"/>
                    <a:pt x="3746" y="124"/>
                    <a:pt x="3778" y="143"/>
                  </a:cubicBezTo>
                  <a:cubicBezTo>
                    <a:pt x="3795" y="153"/>
                    <a:pt x="3809" y="162"/>
                    <a:pt x="3820" y="168"/>
                  </a:cubicBezTo>
                  <a:cubicBezTo>
                    <a:pt x="3825" y="171"/>
                    <a:pt x="3829" y="174"/>
                    <a:pt x="3832" y="176"/>
                  </a:cubicBezTo>
                  <a:cubicBezTo>
                    <a:pt x="3833" y="177"/>
                    <a:pt x="3834" y="177"/>
                    <a:pt x="3835" y="178"/>
                  </a:cubicBezTo>
                  <a:cubicBezTo>
                    <a:pt x="3835" y="178"/>
                    <a:pt x="3835" y="178"/>
                    <a:pt x="3835" y="178"/>
                  </a:cubicBezTo>
                  <a:cubicBezTo>
                    <a:pt x="3837" y="177"/>
                    <a:pt x="3837" y="177"/>
                    <a:pt x="3837" y="177"/>
                  </a:cubicBezTo>
                  <a:cubicBezTo>
                    <a:pt x="3835" y="178"/>
                    <a:pt x="3835" y="178"/>
                    <a:pt x="3835" y="178"/>
                  </a:cubicBezTo>
                  <a:cubicBezTo>
                    <a:pt x="3835" y="178"/>
                    <a:pt x="3835" y="178"/>
                    <a:pt x="3835" y="178"/>
                  </a:cubicBezTo>
                  <a:cubicBezTo>
                    <a:pt x="3837" y="177"/>
                    <a:pt x="3837" y="177"/>
                    <a:pt x="3837" y="177"/>
                  </a:cubicBezTo>
                  <a:cubicBezTo>
                    <a:pt x="3835" y="178"/>
                    <a:pt x="3835" y="178"/>
                    <a:pt x="3835" y="178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5" y="177"/>
                    <a:pt x="3835" y="177"/>
                    <a:pt x="3835" y="177"/>
                  </a:cubicBezTo>
                  <a:cubicBezTo>
                    <a:pt x="3835" y="178"/>
                    <a:pt x="3835" y="178"/>
                    <a:pt x="3835" y="178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5" y="177"/>
                    <a:pt x="3835" y="177"/>
                    <a:pt x="3835" y="177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4" y="176"/>
                    <a:pt x="3834" y="176"/>
                    <a:pt x="3834" y="176"/>
                  </a:cubicBezTo>
                  <a:cubicBezTo>
                    <a:pt x="3834" y="177"/>
                    <a:pt x="3834" y="177"/>
                    <a:pt x="3835" y="177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4" y="176"/>
                    <a:pt x="3834" y="176"/>
                    <a:pt x="3834" y="176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5" y="174"/>
                    <a:pt x="3835" y="174"/>
                    <a:pt x="3835" y="174"/>
                  </a:cubicBezTo>
                  <a:cubicBezTo>
                    <a:pt x="3834" y="174"/>
                    <a:pt x="3834" y="175"/>
                    <a:pt x="3834" y="176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5" y="174"/>
                    <a:pt x="3835" y="174"/>
                    <a:pt x="3835" y="174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5" y="174"/>
                    <a:pt x="3835" y="174"/>
                    <a:pt x="3835" y="174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7" y="172"/>
                    <a:pt x="3837" y="172"/>
                    <a:pt x="3837" y="172"/>
                  </a:cubicBezTo>
                  <a:cubicBezTo>
                    <a:pt x="3836" y="172"/>
                    <a:pt x="3835" y="173"/>
                    <a:pt x="3835" y="174"/>
                  </a:cubicBezTo>
                  <a:cubicBezTo>
                    <a:pt x="3838" y="176"/>
                    <a:pt x="3838" y="176"/>
                    <a:pt x="3838" y="176"/>
                  </a:cubicBezTo>
                  <a:cubicBezTo>
                    <a:pt x="3837" y="172"/>
                    <a:pt x="3837" y="172"/>
                    <a:pt x="3837" y="172"/>
                  </a:cubicBezTo>
                  <a:cubicBezTo>
                    <a:pt x="3838" y="175"/>
                    <a:pt x="3838" y="175"/>
                    <a:pt x="3838" y="175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2"/>
                    <a:pt x="3837" y="172"/>
                    <a:pt x="3837" y="172"/>
                  </a:cubicBezTo>
                  <a:cubicBezTo>
                    <a:pt x="3838" y="175"/>
                    <a:pt x="3838" y="175"/>
                    <a:pt x="3838" y="175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4"/>
                    <a:pt x="3838" y="174"/>
                    <a:pt x="3838" y="174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4"/>
                    <a:pt x="3838" y="174"/>
                    <a:pt x="3838" y="174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3"/>
                    <a:pt x="3838" y="173"/>
                    <a:pt x="3838" y="173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3"/>
                    <a:pt x="3838" y="173"/>
                    <a:pt x="3838" y="173"/>
                  </a:cubicBezTo>
                  <a:cubicBezTo>
                    <a:pt x="3838" y="172"/>
                    <a:pt x="3838" y="172"/>
                    <a:pt x="3838" y="172"/>
                  </a:cubicBezTo>
                  <a:cubicBezTo>
                    <a:pt x="3838" y="172"/>
                    <a:pt x="3838" y="172"/>
                    <a:pt x="3837" y="171"/>
                  </a:cubicBezTo>
                  <a:cubicBezTo>
                    <a:pt x="3834" y="170"/>
                    <a:pt x="3828" y="167"/>
                    <a:pt x="3820" y="163"/>
                  </a:cubicBezTo>
                  <a:cubicBezTo>
                    <a:pt x="3792" y="149"/>
                    <a:pt x="3738" y="119"/>
                    <a:pt x="3691" y="92"/>
                  </a:cubicBezTo>
                  <a:cubicBezTo>
                    <a:pt x="3667" y="79"/>
                    <a:pt x="3645" y="67"/>
                    <a:pt x="3630" y="58"/>
                  </a:cubicBezTo>
                  <a:cubicBezTo>
                    <a:pt x="3622" y="53"/>
                    <a:pt x="3615" y="50"/>
                    <a:pt x="3611" y="47"/>
                  </a:cubicBezTo>
                  <a:cubicBezTo>
                    <a:pt x="3606" y="45"/>
                    <a:pt x="3604" y="43"/>
                    <a:pt x="3604" y="43"/>
                  </a:cubicBezTo>
                  <a:cubicBezTo>
                    <a:pt x="3602" y="42"/>
                    <a:pt x="3599" y="43"/>
                    <a:pt x="3598" y="45"/>
                  </a:cubicBezTo>
                  <a:cubicBezTo>
                    <a:pt x="3597" y="47"/>
                    <a:pt x="3598" y="49"/>
                    <a:pt x="3600" y="50"/>
                  </a:cubicBezTo>
                  <a:cubicBezTo>
                    <a:pt x="3600" y="50"/>
                    <a:pt x="3603" y="52"/>
                    <a:pt x="3610" y="56"/>
                  </a:cubicBezTo>
                  <a:cubicBezTo>
                    <a:pt x="3631" y="70"/>
                    <a:pt x="3686" y="104"/>
                    <a:pt x="3735" y="134"/>
                  </a:cubicBezTo>
                  <a:cubicBezTo>
                    <a:pt x="3760" y="150"/>
                    <a:pt x="3783" y="164"/>
                    <a:pt x="3800" y="175"/>
                  </a:cubicBezTo>
                  <a:cubicBezTo>
                    <a:pt x="3809" y="180"/>
                    <a:pt x="3816" y="185"/>
                    <a:pt x="3820" y="188"/>
                  </a:cubicBezTo>
                  <a:cubicBezTo>
                    <a:pt x="3823" y="189"/>
                    <a:pt x="3825" y="191"/>
                    <a:pt x="3826" y="191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28" y="193"/>
                    <a:pt x="3828" y="193"/>
                    <a:pt x="3828" y="193"/>
                  </a:cubicBezTo>
                  <a:cubicBezTo>
                    <a:pt x="3828" y="193"/>
                    <a:pt x="3828" y="193"/>
                    <a:pt x="3828" y="193"/>
                  </a:cubicBezTo>
                  <a:cubicBezTo>
                    <a:pt x="3829" y="191"/>
                    <a:pt x="3829" y="191"/>
                    <a:pt x="3829" y="191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28" y="193"/>
                    <a:pt x="3828" y="193"/>
                    <a:pt x="3828" y="193"/>
                  </a:cubicBezTo>
                  <a:cubicBezTo>
                    <a:pt x="3829" y="191"/>
                    <a:pt x="3829" y="191"/>
                    <a:pt x="3829" y="191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27" y="191"/>
                    <a:pt x="3827" y="191"/>
                    <a:pt x="3827" y="191"/>
                  </a:cubicBezTo>
                  <a:cubicBezTo>
                    <a:pt x="3827" y="192"/>
                    <a:pt x="3827" y="192"/>
                    <a:pt x="3827" y="192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27" y="191"/>
                    <a:pt x="3827" y="191"/>
                    <a:pt x="3827" y="191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26" y="190"/>
                    <a:pt x="3826" y="190"/>
                    <a:pt x="3826" y="190"/>
                  </a:cubicBezTo>
                  <a:cubicBezTo>
                    <a:pt x="3826" y="190"/>
                    <a:pt x="3826" y="191"/>
                    <a:pt x="3827" y="191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26" y="190"/>
                    <a:pt x="3826" y="190"/>
                    <a:pt x="3826" y="190"/>
                  </a:cubicBezTo>
                  <a:cubicBezTo>
                    <a:pt x="3830" y="190"/>
                    <a:pt x="3830" y="190"/>
                    <a:pt x="3830" y="190"/>
                  </a:cubicBezTo>
                  <a:cubicBezTo>
                    <a:pt x="3832" y="186"/>
                    <a:pt x="3832" y="186"/>
                    <a:pt x="3832" y="186"/>
                  </a:cubicBezTo>
                  <a:cubicBezTo>
                    <a:pt x="3596" y="52"/>
                    <a:pt x="3596" y="52"/>
                    <a:pt x="3596" y="52"/>
                  </a:cubicBezTo>
                  <a:cubicBezTo>
                    <a:pt x="3594" y="51"/>
                    <a:pt x="3592" y="51"/>
                    <a:pt x="3591" y="53"/>
                  </a:cubicBezTo>
                  <a:cubicBezTo>
                    <a:pt x="3590" y="54"/>
                    <a:pt x="3590" y="55"/>
                    <a:pt x="3590" y="55"/>
                  </a:cubicBezTo>
                  <a:cubicBezTo>
                    <a:pt x="3590" y="56"/>
                    <a:pt x="3590" y="57"/>
                    <a:pt x="3590" y="57"/>
                  </a:cubicBezTo>
                  <a:cubicBezTo>
                    <a:pt x="3591" y="58"/>
                    <a:pt x="3591" y="58"/>
                    <a:pt x="3591" y="58"/>
                  </a:cubicBezTo>
                  <a:cubicBezTo>
                    <a:pt x="3591" y="59"/>
                    <a:pt x="3592" y="59"/>
                    <a:pt x="3592" y="59"/>
                  </a:cubicBezTo>
                  <a:cubicBezTo>
                    <a:pt x="3593" y="60"/>
                    <a:pt x="3594" y="61"/>
                    <a:pt x="3597" y="62"/>
                  </a:cubicBezTo>
                  <a:cubicBezTo>
                    <a:pt x="3605" y="68"/>
                    <a:pt x="3623" y="79"/>
                    <a:pt x="3645" y="93"/>
                  </a:cubicBezTo>
                  <a:cubicBezTo>
                    <a:pt x="3679" y="114"/>
                    <a:pt x="3722" y="140"/>
                    <a:pt x="3756" y="161"/>
                  </a:cubicBezTo>
                  <a:cubicBezTo>
                    <a:pt x="3774" y="172"/>
                    <a:pt x="3789" y="181"/>
                    <a:pt x="3800" y="188"/>
                  </a:cubicBezTo>
                  <a:cubicBezTo>
                    <a:pt x="3806" y="192"/>
                    <a:pt x="3810" y="194"/>
                    <a:pt x="3813" y="196"/>
                  </a:cubicBezTo>
                  <a:cubicBezTo>
                    <a:pt x="3814" y="197"/>
                    <a:pt x="3816" y="198"/>
                    <a:pt x="3816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9" y="197"/>
                    <a:pt x="3819" y="197"/>
                    <a:pt x="3819" y="197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9" y="197"/>
                    <a:pt x="3819" y="197"/>
                    <a:pt x="3819" y="197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9" y="197"/>
                    <a:pt x="3819" y="197"/>
                    <a:pt x="3819" y="197"/>
                  </a:cubicBezTo>
                  <a:cubicBezTo>
                    <a:pt x="3816" y="198"/>
                    <a:pt x="3816" y="198"/>
                    <a:pt x="3816" y="198"/>
                  </a:cubicBezTo>
                  <a:cubicBezTo>
                    <a:pt x="3817" y="199"/>
                    <a:pt x="3817" y="199"/>
                    <a:pt x="3817" y="199"/>
                  </a:cubicBezTo>
                  <a:cubicBezTo>
                    <a:pt x="3819" y="197"/>
                    <a:pt x="3819" y="197"/>
                    <a:pt x="3819" y="197"/>
                  </a:cubicBezTo>
                  <a:cubicBezTo>
                    <a:pt x="3816" y="198"/>
                    <a:pt x="3816" y="198"/>
                    <a:pt x="3816" y="198"/>
                  </a:cubicBezTo>
                  <a:cubicBezTo>
                    <a:pt x="3820" y="196"/>
                    <a:pt x="3820" y="196"/>
                    <a:pt x="3820" y="196"/>
                  </a:cubicBezTo>
                  <a:cubicBezTo>
                    <a:pt x="3816" y="196"/>
                    <a:pt x="3816" y="196"/>
                    <a:pt x="3816" y="196"/>
                  </a:cubicBezTo>
                  <a:cubicBezTo>
                    <a:pt x="3816" y="197"/>
                    <a:pt x="3816" y="198"/>
                    <a:pt x="3816" y="198"/>
                  </a:cubicBezTo>
                  <a:cubicBezTo>
                    <a:pt x="3820" y="196"/>
                    <a:pt x="3820" y="196"/>
                    <a:pt x="3820" y="196"/>
                  </a:cubicBezTo>
                  <a:cubicBezTo>
                    <a:pt x="3816" y="196"/>
                    <a:pt x="3816" y="196"/>
                    <a:pt x="3816" y="196"/>
                  </a:cubicBezTo>
                  <a:cubicBezTo>
                    <a:pt x="3820" y="196"/>
                    <a:pt x="3820" y="196"/>
                    <a:pt x="3820" y="196"/>
                  </a:cubicBezTo>
                  <a:cubicBezTo>
                    <a:pt x="3816" y="194"/>
                    <a:pt x="3816" y="194"/>
                    <a:pt x="3816" y="194"/>
                  </a:cubicBezTo>
                  <a:cubicBezTo>
                    <a:pt x="3816" y="195"/>
                    <a:pt x="3816" y="196"/>
                    <a:pt x="3816" y="196"/>
                  </a:cubicBezTo>
                  <a:cubicBezTo>
                    <a:pt x="3820" y="196"/>
                    <a:pt x="3820" y="196"/>
                    <a:pt x="3820" y="196"/>
                  </a:cubicBezTo>
                  <a:cubicBezTo>
                    <a:pt x="3816" y="194"/>
                    <a:pt x="3816" y="194"/>
                    <a:pt x="3816" y="194"/>
                  </a:cubicBezTo>
                  <a:cubicBezTo>
                    <a:pt x="3820" y="196"/>
                    <a:pt x="3820" y="196"/>
                    <a:pt x="3820" y="196"/>
                  </a:cubicBezTo>
                  <a:cubicBezTo>
                    <a:pt x="3822" y="193"/>
                    <a:pt x="3822" y="193"/>
                    <a:pt x="3822" y="193"/>
                  </a:cubicBezTo>
                  <a:cubicBezTo>
                    <a:pt x="3580" y="63"/>
                    <a:pt x="3580" y="63"/>
                    <a:pt x="3580" y="63"/>
                  </a:cubicBezTo>
                  <a:cubicBezTo>
                    <a:pt x="3578" y="62"/>
                    <a:pt x="3576" y="62"/>
                    <a:pt x="3575" y="64"/>
                  </a:cubicBezTo>
                  <a:cubicBezTo>
                    <a:pt x="3574" y="66"/>
                    <a:pt x="3574" y="69"/>
                    <a:pt x="3576" y="70"/>
                  </a:cubicBezTo>
                  <a:cubicBezTo>
                    <a:pt x="3670" y="128"/>
                    <a:pt x="3670" y="128"/>
                    <a:pt x="3670" y="128"/>
                  </a:cubicBezTo>
                  <a:cubicBezTo>
                    <a:pt x="3564" y="69"/>
                    <a:pt x="3564" y="69"/>
                    <a:pt x="3564" y="69"/>
                  </a:cubicBezTo>
                  <a:cubicBezTo>
                    <a:pt x="3562" y="68"/>
                    <a:pt x="3559" y="68"/>
                    <a:pt x="3558" y="70"/>
                  </a:cubicBezTo>
                  <a:cubicBezTo>
                    <a:pt x="3558" y="71"/>
                    <a:pt x="3558" y="72"/>
                    <a:pt x="3558" y="73"/>
                  </a:cubicBezTo>
                  <a:cubicBezTo>
                    <a:pt x="3558" y="74"/>
                    <a:pt x="3558" y="75"/>
                    <a:pt x="3558" y="75"/>
                  </a:cubicBezTo>
                  <a:cubicBezTo>
                    <a:pt x="3559" y="76"/>
                    <a:pt x="3560" y="77"/>
                    <a:pt x="3560" y="77"/>
                  </a:cubicBezTo>
                  <a:cubicBezTo>
                    <a:pt x="3562" y="79"/>
                    <a:pt x="3564" y="80"/>
                    <a:pt x="3567" y="82"/>
                  </a:cubicBezTo>
                  <a:cubicBezTo>
                    <a:pt x="3577" y="89"/>
                    <a:pt x="3596" y="101"/>
                    <a:pt x="3620" y="115"/>
                  </a:cubicBezTo>
                  <a:cubicBezTo>
                    <a:pt x="3655" y="136"/>
                    <a:pt x="3699" y="162"/>
                    <a:pt x="3734" y="183"/>
                  </a:cubicBezTo>
                  <a:cubicBezTo>
                    <a:pt x="3752" y="194"/>
                    <a:pt x="3767" y="203"/>
                    <a:pt x="3778" y="210"/>
                  </a:cubicBezTo>
                  <a:cubicBezTo>
                    <a:pt x="3784" y="214"/>
                    <a:pt x="3788" y="217"/>
                    <a:pt x="3791" y="219"/>
                  </a:cubicBezTo>
                  <a:cubicBezTo>
                    <a:pt x="3793" y="220"/>
                    <a:pt x="3794" y="221"/>
                    <a:pt x="3794" y="221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7" y="220"/>
                    <a:pt x="3797" y="220"/>
                    <a:pt x="3797" y="220"/>
                  </a:cubicBezTo>
                  <a:cubicBezTo>
                    <a:pt x="3795" y="221"/>
                    <a:pt x="3795" y="221"/>
                    <a:pt x="3795" y="221"/>
                  </a:cubicBezTo>
                  <a:cubicBezTo>
                    <a:pt x="3795" y="222"/>
                    <a:pt x="3795" y="222"/>
                    <a:pt x="3795" y="222"/>
                  </a:cubicBezTo>
                  <a:cubicBezTo>
                    <a:pt x="3797" y="220"/>
                    <a:pt x="3797" y="220"/>
                    <a:pt x="3797" y="220"/>
                  </a:cubicBezTo>
                  <a:cubicBezTo>
                    <a:pt x="3795" y="221"/>
                    <a:pt x="3795" y="221"/>
                    <a:pt x="3795" y="221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4" y="220"/>
                    <a:pt x="3794" y="220"/>
                    <a:pt x="3794" y="220"/>
                  </a:cubicBezTo>
                  <a:cubicBezTo>
                    <a:pt x="3794" y="221"/>
                    <a:pt x="3794" y="221"/>
                    <a:pt x="3795" y="221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4" y="220"/>
                    <a:pt x="3794" y="220"/>
                    <a:pt x="3794" y="220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5" y="218"/>
                    <a:pt x="3795" y="218"/>
                    <a:pt x="3795" y="218"/>
                  </a:cubicBezTo>
                  <a:cubicBezTo>
                    <a:pt x="3794" y="219"/>
                    <a:pt x="3794" y="220"/>
                    <a:pt x="3794" y="220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5" y="218"/>
                    <a:pt x="3795" y="218"/>
                    <a:pt x="3795" y="218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5" y="218"/>
                    <a:pt x="3795" y="218"/>
                    <a:pt x="3795" y="218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7" y="216"/>
                    <a:pt x="3797" y="216"/>
                    <a:pt x="3797" y="216"/>
                  </a:cubicBezTo>
                  <a:cubicBezTo>
                    <a:pt x="3796" y="217"/>
                    <a:pt x="3795" y="217"/>
                    <a:pt x="3795" y="218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7" y="216"/>
                    <a:pt x="3797" y="216"/>
                    <a:pt x="3797" y="216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8" y="216"/>
                    <a:pt x="3798" y="216"/>
                    <a:pt x="3798" y="216"/>
                  </a:cubicBezTo>
                  <a:cubicBezTo>
                    <a:pt x="3798" y="216"/>
                    <a:pt x="3797" y="216"/>
                    <a:pt x="3797" y="216"/>
                  </a:cubicBezTo>
                  <a:cubicBezTo>
                    <a:pt x="3798" y="220"/>
                    <a:pt x="3798" y="220"/>
                    <a:pt x="3798" y="220"/>
                  </a:cubicBezTo>
                  <a:cubicBezTo>
                    <a:pt x="3798" y="216"/>
                    <a:pt x="3798" y="216"/>
                    <a:pt x="3798" y="216"/>
                  </a:cubicBezTo>
                  <a:cubicBezTo>
                    <a:pt x="3798" y="219"/>
                    <a:pt x="3798" y="219"/>
                    <a:pt x="3798" y="219"/>
                  </a:cubicBezTo>
                  <a:cubicBezTo>
                    <a:pt x="3799" y="216"/>
                    <a:pt x="3799" y="216"/>
                    <a:pt x="3799" y="216"/>
                  </a:cubicBezTo>
                  <a:cubicBezTo>
                    <a:pt x="3798" y="216"/>
                    <a:pt x="3798" y="216"/>
                    <a:pt x="3798" y="216"/>
                  </a:cubicBezTo>
                  <a:cubicBezTo>
                    <a:pt x="3798" y="219"/>
                    <a:pt x="3798" y="219"/>
                    <a:pt x="3798" y="219"/>
                  </a:cubicBezTo>
                  <a:cubicBezTo>
                    <a:pt x="3799" y="216"/>
                    <a:pt x="3799" y="216"/>
                    <a:pt x="3799" y="216"/>
                  </a:cubicBezTo>
                  <a:cubicBezTo>
                    <a:pt x="3798" y="218"/>
                    <a:pt x="3798" y="218"/>
                    <a:pt x="3798" y="218"/>
                  </a:cubicBezTo>
                  <a:cubicBezTo>
                    <a:pt x="3799" y="216"/>
                    <a:pt x="3799" y="216"/>
                    <a:pt x="3799" y="216"/>
                  </a:cubicBezTo>
                  <a:cubicBezTo>
                    <a:pt x="3799" y="216"/>
                    <a:pt x="3799" y="216"/>
                    <a:pt x="3799" y="216"/>
                  </a:cubicBezTo>
                  <a:cubicBezTo>
                    <a:pt x="3798" y="218"/>
                    <a:pt x="3798" y="218"/>
                    <a:pt x="3798" y="218"/>
                  </a:cubicBezTo>
                  <a:cubicBezTo>
                    <a:pt x="3799" y="216"/>
                    <a:pt x="3799" y="216"/>
                    <a:pt x="3799" y="216"/>
                  </a:cubicBezTo>
                  <a:cubicBezTo>
                    <a:pt x="3799" y="216"/>
                    <a:pt x="3799" y="216"/>
                    <a:pt x="3799" y="216"/>
                  </a:cubicBezTo>
                  <a:cubicBezTo>
                    <a:pt x="3798" y="216"/>
                    <a:pt x="3796" y="215"/>
                    <a:pt x="3794" y="214"/>
                  </a:cubicBezTo>
                  <a:cubicBezTo>
                    <a:pt x="3784" y="210"/>
                    <a:pt x="3765" y="199"/>
                    <a:pt x="3740" y="186"/>
                  </a:cubicBezTo>
                  <a:cubicBezTo>
                    <a:pt x="3704" y="165"/>
                    <a:pt x="3657" y="139"/>
                    <a:pt x="3619" y="118"/>
                  </a:cubicBezTo>
                  <a:cubicBezTo>
                    <a:pt x="3601" y="107"/>
                    <a:pt x="3584" y="98"/>
                    <a:pt x="3572" y="91"/>
                  </a:cubicBezTo>
                  <a:cubicBezTo>
                    <a:pt x="3566" y="88"/>
                    <a:pt x="3562" y="85"/>
                    <a:pt x="3558" y="84"/>
                  </a:cubicBezTo>
                  <a:cubicBezTo>
                    <a:pt x="3555" y="82"/>
                    <a:pt x="3553" y="81"/>
                    <a:pt x="3553" y="81"/>
                  </a:cubicBezTo>
                  <a:cubicBezTo>
                    <a:pt x="3552" y="80"/>
                    <a:pt x="3549" y="80"/>
                    <a:pt x="3548" y="82"/>
                  </a:cubicBezTo>
                  <a:cubicBezTo>
                    <a:pt x="3548" y="82"/>
                    <a:pt x="3548" y="83"/>
                    <a:pt x="3547" y="83"/>
                  </a:cubicBezTo>
                  <a:cubicBezTo>
                    <a:pt x="3547" y="84"/>
                    <a:pt x="3547" y="84"/>
                    <a:pt x="3547" y="84"/>
                  </a:cubicBezTo>
                  <a:cubicBezTo>
                    <a:pt x="3547" y="85"/>
                    <a:pt x="3548" y="86"/>
                    <a:pt x="3548" y="86"/>
                  </a:cubicBezTo>
                  <a:cubicBezTo>
                    <a:pt x="3548" y="87"/>
                    <a:pt x="3548" y="87"/>
                    <a:pt x="3548" y="87"/>
                  </a:cubicBezTo>
                  <a:cubicBezTo>
                    <a:pt x="3549" y="87"/>
                    <a:pt x="3549" y="88"/>
                    <a:pt x="3549" y="88"/>
                  </a:cubicBezTo>
                  <a:cubicBezTo>
                    <a:pt x="3550" y="89"/>
                    <a:pt x="3552" y="90"/>
                    <a:pt x="3554" y="91"/>
                  </a:cubicBezTo>
                  <a:cubicBezTo>
                    <a:pt x="3563" y="97"/>
                    <a:pt x="3581" y="109"/>
                    <a:pt x="3604" y="123"/>
                  </a:cubicBezTo>
                  <a:cubicBezTo>
                    <a:pt x="3673" y="166"/>
                    <a:pt x="3781" y="233"/>
                    <a:pt x="3781" y="233"/>
                  </a:cubicBezTo>
                  <a:cubicBezTo>
                    <a:pt x="3784" y="229"/>
                    <a:pt x="3784" y="229"/>
                    <a:pt x="3784" y="229"/>
                  </a:cubicBezTo>
                  <a:cubicBezTo>
                    <a:pt x="3780" y="227"/>
                    <a:pt x="3780" y="227"/>
                    <a:pt x="3780" y="227"/>
                  </a:cubicBezTo>
                  <a:cubicBezTo>
                    <a:pt x="3783" y="229"/>
                    <a:pt x="3783" y="229"/>
                    <a:pt x="3783" y="229"/>
                  </a:cubicBezTo>
                  <a:cubicBezTo>
                    <a:pt x="3782" y="226"/>
                    <a:pt x="3782" y="226"/>
                    <a:pt x="3782" y="226"/>
                  </a:cubicBezTo>
                  <a:cubicBezTo>
                    <a:pt x="3782" y="226"/>
                    <a:pt x="3781" y="226"/>
                    <a:pt x="3780" y="227"/>
                  </a:cubicBezTo>
                  <a:cubicBezTo>
                    <a:pt x="3783" y="229"/>
                    <a:pt x="3783" y="229"/>
                    <a:pt x="3783" y="229"/>
                  </a:cubicBezTo>
                  <a:cubicBezTo>
                    <a:pt x="3782" y="226"/>
                    <a:pt x="3782" y="226"/>
                    <a:pt x="3782" y="226"/>
                  </a:cubicBezTo>
                  <a:cubicBezTo>
                    <a:pt x="3783" y="229"/>
                    <a:pt x="3783" y="229"/>
                    <a:pt x="3783" y="229"/>
                  </a:cubicBezTo>
                  <a:cubicBezTo>
                    <a:pt x="3783" y="225"/>
                    <a:pt x="3783" y="225"/>
                    <a:pt x="3783" y="225"/>
                  </a:cubicBezTo>
                  <a:cubicBezTo>
                    <a:pt x="3783" y="225"/>
                    <a:pt x="3783" y="225"/>
                    <a:pt x="3782" y="226"/>
                  </a:cubicBezTo>
                  <a:cubicBezTo>
                    <a:pt x="3783" y="229"/>
                    <a:pt x="3783" y="229"/>
                    <a:pt x="3783" y="229"/>
                  </a:cubicBezTo>
                  <a:cubicBezTo>
                    <a:pt x="3783" y="225"/>
                    <a:pt x="3783" y="225"/>
                    <a:pt x="3783" y="225"/>
                  </a:cubicBezTo>
                  <a:cubicBezTo>
                    <a:pt x="3783" y="228"/>
                    <a:pt x="3783" y="228"/>
                    <a:pt x="3783" y="228"/>
                  </a:cubicBezTo>
                  <a:cubicBezTo>
                    <a:pt x="3784" y="225"/>
                    <a:pt x="3784" y="225"/>
                    <a:pt x="3784" y="225"/>
                  </a:cubicBezTo>
                  <a:cubicBezTo>
                    <a:pt x="3783" y="225"/>
                    <a:pt x="3783" y="225"/>
                    <a:pt x="3783" y="225"/>
                  </a:cubicBezTo>
                  <a:cubicBezTo>
                    <a:pt x="3783" y="228"/>
                    <a:pt x="3783" y="228"/>
                    <a:pt x="3783" y="228"/>
                  </a:cubicBezTo>
                  <a:cubicBezTo>
                    <a:pt x="3784" y="225"/>
                    <a:pt x="3784" y="225"/>
                    <a:pt x="3784" y="225"/>
                  </a:cubicBezTo>
                  <a:cubicBezTo>
                    <a:pt x="3784" y="226"/>
                    <a:pt x="3784" y="226"/>
                    <a:pt x="3784" y="226"/>
                  </a:cubicBezTo>
                  <a:cubicBezTo>
                    <a:pt x="3784" y="225"/>
                    <a:pt x="3784" y="225"/>
                    <a:pt x="3784" y="225"/>
                  </a:cubicBezTo>
                  <a:cubicBezTo>
                    <a:pt x="3784" y="225"/>
                    <a:pt x="3784" y="225"/>
                    <a:pt x="3784" y="225"/>
                  </a:cubicBezTo>
                  <a:cubicBezTo>
                    <a:pt x="3784" y="226"/>
                    <a:pt x="3784" y="226"/>
                    <a:pt x="3784" y="226"/>
                  </a:cubicBezTo>
                  <a:cubicBezTo>
                    <a:pt x="3784" y="225"/>
                    <a:pt x="3784" y="225"/>
                    <a:pt x="3784" y="225"/>
                  </a:cubicBezTo>
                  <a:cubicBezTo>
                    <a:pt x="3784" y="225"/>
                    <a:pt x="3783" y="225"/>
                    <a:pt x="3783" y="225"/>
                  </a:cubicBezTo>
                  <a:cubicBezTo>
                    <a:pt x="3780" y="224"/>
                    <a:pt x="3773" y="221"/>
                    <a:pt x="3765" y="216"/>
                  </a:cubicBezTo>
                  <a:cubicBezTo>
                    <a:pt x="3736" y="201"/>
                    <a:pt x="3679" y="169"/>
                    <a:pt x="3630" y="141"/>
                  </a:cubicBezTo>
                  <a:cubicBezTo>
                    <a:pt x="3605" y="127"/>
                    <a:pt x="3583" y="114"/>
                    <a:pt x="3566" y="105"/>
                  </a:cubicBezTo>
                  <a:cubicBezTo>
                    <a:pt x="3558" y="100"/>
                    <a:pt x="3551" y="96"/>
                    <a:pt x="3546" y="93"/>
                  </a:cubicBezTo>
                  <a:cubicBezTo>
                    <a:pt x="3542" y="91"/>
                    <a:pt x="3539" y="89"/>
                    <a:pt x="3539" y="89"/>
                  </a:cubicBezTo>
                  <a:cubicBezTo>
                    <a:pt x="3537" y="88"/>
                    <a:pt x="3535" y="89"/>
                    <a:pt x="3534" y="90"/>
                  </a:cubicBezTo>
                  <a:cubicBezTo>
                    <a:pt x="3533" y="91"/>
                    <a:pt x="3533" y="92"/>
                    <a:pt x="3533" y="93"/>
                  </a:cubicBezTo>
                  <a:cubicBezTo>
                    <a:pt x="3533" y="94"/>
                    <a:pt x="3533" y="95"/>
                    <a:pt x="3534" y="95"/>
                  </a:cubicBezTo>
                  <a:cubicBezTo>
                    <a:pt x="3534" y="96"/>
                    <a:pt x="3534" y="96"/>
                    <a:pt x="3535" y="96"/>
                  </a:cubicBezTo>
                  <a:cubicBezTo>
                    <a:pt x="3535" y="97"/>
                    <a:pt x="3536" y="97"/>
                    <a:pt x="3537" y="98"/>
                  </a:cubicBezTo>
                  <a:cubicBezTo>
                    <a:pt x="3540" y="100"/>
                    <a:pt x="3545" y="104"/>
                    <a:pt x="3554" y="109"/>
                  </a:cubicBezTo>
                  <a:cubicBezTo>
                    <a:pt x="3610" y="145"/>
                    <a:pt x="3773" y="245"/>
                    <a:pt x="3773" y="245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1" y="239"/>
                    <a:pt x="3771" y="239"/>
                    <a:pt x="3771" y="239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3" y="237"/>
                    <a:pt x="3773" y="237"/>
                    <a:pt x="3773" y="237"/>
                  </a:cubicBezTo>
                  <a:cubicBezTo>
                    <a:pt x="3773" y="238"/>
                    <a:pt x="3772" y="238"/>
                    <a:pt x="3771" y="239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3" y="237"/>
                    <a:pt x="3773" y="237"/>
                    <a:pt x="3773" y="237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5" y="237"/>
                    <a:pt x="3775" y="237"/>
                    <a:pt x="3775" y="237"/>
                  </a:cubicBezTo>
                  <a:cubicBezTo>
                    <a:pt x="3774" y="237"/>
                    <a:pt x="3774" y="237"/>
                    <a:pt x="3773" y="237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5" y="237"/>
                    <a:pt x="3775" y="237"/>
                    <a:pt x="3775" y="237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5" y="237"/>
                    <a:pt x="3775" y="237"/>
                    <a:pt x="3775" y="237"/>
                  </a:cubicBezTo>
                  <a:cubicBezTo>
                    <a:pt x="3775" y="237"/>
                    <a:pt x="3775" y="237"/>
                    <a:pt x="3775" y="237"/>
                  </a:cubicBezTo>
                  <a:cubicBezTo>
                    <a:pt x="3775" y="241"/>
                    <a:pt x="3775" y="241"/>
                    <a:pt x="3775" y="241"/>
                  </a:cubicBezTo>
                  <a:cubicBezTo>
                    <a:pt x="3775" y="237"/>
                    <a:pt x="3775" y="237"/>
                    <a:pt x="3775" y="237"/>
                  </a:cubicBezTo>
                  <a:cubicBezTo>
                    <a:pt x="3775" y="239"/>
                    <a:pt x="3775" y="239"/>
                    <a:pt x="3775" y="239"/>
                  </a:cubicBezTo>
                  <a:cubicBezTo>
                    <a:pt x="3776" y="237"/>
                    <a:pt x="3776" y="237"/>
                    <a:pt x="3776" y="237"/>
                  </a:cubicBezTo>
                  <a:cubicBezTo>
                    <a:pt x="3775" y="237"/>
                    <a:pt x="3775" y="237"/>
                    <a:pt x="3775" y="237"/>
                  </a:cubicBezTo>
                  <a:cubicBezTo>
                    <a:pt x="3775" y="239"/>
                    <a:pt x="3775" y="239"/>
                    <a:pt x="3775" y="239"/>
                  </a:cubicBezTo>
                  <a:cubicBezTo>
                    <a:pt x="3776" y="237"/>
                    <a:pt x="3776" y="237"/>
                    <a:pt x="3776" y="237"/>
                  </a:cubicBezTo>
                  <a:cubicBezTo>
                    <a:pt x="3775" y="237"/>
                    <a:pt x="3775" y="237"/>
                    <a:pt x="3774" y="237"/>
                  </a:cubicBezTo>
                  <a:cubicBezTo>
                    <a:pt x="3771" y="235"/>
                    <a:pt x="3765" y="232"/>
                    <a:pt x="3757" y="227"/>
                  </a:cubicBezTo>
                  <a:cubicBezTo>
                    <a:pt x="3727" y="211"/>
                    <a:pt x="3671" y="178"/>
                    <a:pt x="3621" y="148"/>
                  </a:cubicBezTo>
                  <a:cubicBezTo>
                    <a:pt x="3596" y="134"/>
                    <a:pt x="3573" y="120"/>
                    <a:pt x="3556" y="110"/>
                  </a:cubicBezTo>
                  <a:cubicBezTo>
                    <a:pt x="3547" y="106"/>
                    <a:pt x="3540" y="102"/>
                    <a:pt x="3535" y="99"/>
                  </a:cubicBezTo>
                  <a:cubicBezTo>
                    <a:pt x="3533" y="97"/>
                    <a:pt x="3531" y="96"/>
                    <a:pt x="3529" y="95"/>
                  </a:cubicBezTo>
                  <a:cubicBezTo>
                    <a:pt x="3529" y="95"/>
                    <a:pt x="3528" y="95"/>
                    <a:pt x="3528" y="95"/>
                  </a:cubicBezTo>
                  <a:cubicBezTo>
                    <a:pt x="3527" y="94"/>
                    <a:pt x="3527" y="94"/>
                    <a:pt x="3527" y="94"/>
                  </a:cubicBezTo>
                  <a:cubicBezTo>
                    <a:pt x="3526" y="94"/>
                    <a:pt x="3526" y="94"/>
                    <a:pt x="3526" y="94"/>
                  </a:cubicBezTo>
                  <a:cubicBezTo>
                    <a:pt x="3526" y="94"/>
                    <a:pt x="3526" y="94"/>
                    <a:pt x="3525" y="94"/>
                  </a:cubicBezTo>
                  <a:cubicBezTo>
                    <a:pt x="3525" y="94"/>
                    <a:pt x="3524" y="94"/>
                    <a:pt x="3524" y="94"/>
                  </a:cubicBezTo>
                  <a:cubicBezTo>
                    <a:pt x="3523" y="94"/>
                    <a:pt x="3522" y="95"/>
                    <a:pt x="3522" y="96"/>
                  </a:cubicBezTo>
                  <a:cubicBezTo>
                    <a:pt x="3521" y="98"/>
                    <a:pt x="3521" y="100"/>
                    <a:pt x="3523" y="101"/>
                  </a:cubicBezTo>
                  <a:cubicBezTo>
                    <a:pt x="3768" y="254"/>
                    <a:pt x="3768" y="254"/>
                    <a:pt x="3768" y="254"/>
                  </a:cubicBezTo>
                  <a:cubicBezTo>
                    <a:pt x="3770" y="251"/>
                    <a:pt x="3770" y="251"/>
                    <a:pt x="3770" y="251"/>
                  </a:cubicBezTo>
                  <a:cubicBezTo>
                    <a:pt x="3767" y="249"/>
                    <a:pt x="3767" y="249"/>
                    <a:pt x="3767" y="249"/>
                  </a:cubicBezTo>
                  <a:cubicBezTo>
                    <a:pt x="3770" y="251"/>
                    <a:pt x="3770" y="251"/>
                    <a:pt x="3770" y="251"/>
                  </a:cubicBezTo>
                  <a:cubicBezTo>
                    <a:pt x="3769" y="248"/>
                    <a:pt x="3769" y="248"/>
                    <a:pt x="3769" y="248"/>
                  </a:cubicBezTo>
                  <a:cubicBezTo>
                    <a:pt x="3768" y="248"/>
                    <a:pt x="3767" y="248"/>
                    <a:pt x="3767" y="249"/>
                  </a:cubicBezTo>
                  <a:cubicBezTo>
                    <a:pt x="3770" y="251"/>
                    <a:pt x="3770" y="251"/>
                    <a:pt x="3770" y="251"/>
                  </a:cubicBezTo>
                  <a:cubicBezTo>
                    <a:pt x="3769" y="248"/>
                    <a:pt x="3769" y="248"/>
                    <a:pt x="3769" y="248"/>
                  </a:cubicBezTo>
                  <a:cubicBezTo>
                    <a:pt x="3769" y="249"/>
                    <a:pt x="3769" y="249"/>
                    <a:pt x="3769" y="249"/>
                  </a:cubicBezTo>
                  <a:cubicBezTo>
                    <a:pt x="3769" y="247"/>
                    <a:pt x="3769" y="247"/>
                    <a:pt x="3769" y="247"/>
                  </a:cubicBezTo>
                  <a:cubicBezTo>
                    <a:pt x="3769" y="247"/>
                    <a:pt x="3769" y="247"/>
                    <a:pt x="3769" y="248"/>
                  </a:cubicBezTo>
                  <a:cubicBezTo>
                    <a:pt x="3769" y="249"/>
                    <a:pt x="3769" y="249"/>
                    <a:pt x="3769" y="249"/>
                  </a:cubicBezTo>
                  <a:cubicBezTo>
                    <a:pt x="3769" y="247"/>
                    <a:pt x="3769" y="247"/>
                    <a:pt x="3769" y="247"/>
                  </a:cubicBezTo>
                  <a:cubicBezTo>
                    <a:pt x="3769" y="247"/>
                    <a:pt x="3769" y="247"/>
                    <a:pt x="3769" y="247"/>
                  </a:cubicBezTo>
                  <a:cubicBezTo>
                    <a:pt x="3769" y="247"/>
                    <a:pt x="3767" y="247"/>
                    <a:pt x="3764" y="246"/>
                  </a:cubicBezTo>
                  <a:cubicBezTo>
                    <a:pt x="3759" y="244"/>
                    <a:pt x="3751" y="240"/>
                    <a:pt x="3741" y="235"/>
                  </a:cubicBezTo>
                  <a:cubicBezTo>
                    <a:pt x="3706" y="217"/>
                    <a:pt x="3649" y="185"/>
                    <a:pt x="3601" y="157"/>
                  </a:cubicBezTo>
                  <a:cubicBezTo>
                    <a:pt x="3577" y="143"/>
                    <a:pt x="3555" y="130"/>
                    <a:pt x="3539" y="120"/>
                  </a:cubicBezTo>
                  <a:cubicBezTo>
                    <a:pt x="3531" y="115"/>
                    <a:pt x="3524" y="112"/>
                    <a:pt x="3520" y="109"/>
                  </a:cubicBezTo>
                  <a:cubicBezTo>
                    <a:pt x="3515" y="106"/>
                    <a:pt x="3513" y="105"/>
                    <a:pt x="3513" y="105"/>
                  </a:cubicBezTo>
                  <a:cubicBezTo>
                    <a:pt x="3511" y="104"/>
                    <a:pt x="3509" y="104"/>
                    <a:pt x="3507" y="106"/>
                  </a:cubicBezTo>
                  <a:cubicBezTo>
                    <a:pt x="3507" y="107"/>
                    <a:pt x="3507" y="108"/>
                    <a:pt x="3507" y="108"/>
                  </a:cubicBezTo>
                  <a:cubicBezTo>
                    <a:pt x="3507" y="109"/>
                    <a:pt x="3507" y="110"/>
                    <a:pt x="3507" y="110"/>
                  </a:cubicBezTo>
                  <a:cubicBezTo>
                    <a:pt x="3508" y="111"/>
                    <a:pt x="3508" y="111"/>
                    <a:pt x="3508" y="112"/>
                  </a:cubicBezTo>
                  <a:cubicBezTo>
                    <a:pt x="3509" y="112"/>
                    <a:pt x="3509" y="113"/>
                    <a:pt x="3510" y="113"/>
                  </a:cubicBezTo>
                  <a:cubicBezTo>
                    <a:pt x="3513" y="116"/>
                    <a:pt x="3519" y="120"/>
                    <a:pt x="3528" y="125"/>
                  </a:cubicBezTo>
                  <a:cubicBezTo>
                    <a:pt x="3586" y="163"/>
                    <a:pt x="3754" y="265"/>
                    <a:pt x="3754" y="265"/>
                  </a:cubicBezTo>
                  <a:cubicBezTo>
                    <a:pt x="3756" y="262"/>
                    <a:pt x="3756" y="262"/>
                    <a:pt x="3756" y="262"/>
                  </a:cubicBezTo>
                  <a:cubicBezTo>
                    <a:pt x="3753" y="260"/>
                    <a:pt x="3753" y="260"/>
                    <a:pt x="3753" y="260"/>
                  </a:cubicBezTo>
                  <a:cubicBezTo>
                    <a:pt x="3756" y="262"/>
                    <a:pt x="3756" y="262"/>
                    <a:pt x="3756" y="262"/>
                  </a:cubicBezTo>
                  <a:cubicBezTo>
                    <a:pt x="3755" y="258"/>
                    <a:pt x="3755" y="258"/>
                    <a:pt x="3755" y="258"/>
                  </a:cubicBezTo>
                  <a:cubicBezTo>
                    <a:pt x="3754" y="258"/>
                    <a:pt x="3753" y="259"/>
                    <a:pt x="3753" y="260"/>
                  </a:cubicBezTo>
                  <a:cubicBezTo>
                    <a:pt x="3756" y="262"/>
                    <a:pt x="3756" y="262"/>
                    <a:pt x="3756" y="262"/>
                  </a:cubicBezTo>
                  <a:cubicBezTo>
                    <a:pt x="3755" y="258"/>
                    <a:pt x="3755" y="258"/>
                    <a:pt x="3755" y="258"/>
                  </a:cubicBezTo>
                  <a:cubicBezTo>
                    <a:pt x="3756" y="261"/>
                    <a:pt x="3756" y="261"/>
                    <a:pt x="3756" y="261"/>
                  </a:cubicBezTo>
                  <a:cubicBezTo>
                    <a:pt x="3756" y="258"/>
                    <a:pt x="3756" y="258"/>
                    <a:pt x="3756" y="258"/>
                  </a:cubicBezTo>
                  <a:cubicBezTo>
                    <a:pt x="3756" y="258"/>
                    <a:pt x="3755" y="258"/>
                    <a:pt x="3755" y="258"/>
                  </a:cubicBezTo>
                  <a:cubicBezTo>
                    <a:pt x="3756" y="261"/>
                    <a:pt x="3756" y="261"/>
                    <a:pt x="3756" y="261"/>
                  </a:cubicBezTo>
                  <a:cubicBezTo>
                    <a:pt x="3756" y="258"/>
                    <a:pt x="3756" y="258"/>
                    <a:pt x="3756" y="258"/>
                  </a:cubicBezTo>
                  <a:cubicBezTo>
                    <a:pt x="3756" y="260"/>
                    <a:pt x="3756" y="260"/>
                    <a:pt x="3756" y="260"/>
                  </a:cubicBezTo>
                  <a:cubicBezTo>
                    <a:pt x="3756" y="258"/>
                    <a:pt x="3756" y="258"/>
                    <a:pt x="3756" y="258"/>
                  </a:cubicBezTo>
                  <a:cubicBezTo>
                    <a:pt x="3756" y="258"/>
                    <a:pt x="3756" y="258"/>
                    <a:pt x="3756" y="258"/>
                  </a:cubicBezTo>
                  <a:cubicBezTo>
                    <a:pt x="3756" y="260"/>
                    <a:pt x="3756" y="260"/>
                    <a:pt x="3756" y="260"/>
                  </a:cubicBezTo>
                  <a:cubicBezTo>
                    <a:pt x="3756" y="258"/>
                    <a:pt x="3756" y="258"/>
                    <a:pt x="3756" y="258"/>
                  </a:cubicBezTo>
                  <a:cubicBezTo>
                    <a:pt x="3756" y="258"/>
                    <a:pt x="3756" y="258"/>
                    <a:pt x="3756" y="258"/>
                  </a:cubicBezTo>
                  <a:cubicBezTo>
                    <a:pt x="3756" y="258"/>
                    <a:pt x="3754" y="257"/>
                    <a:pt x="3752" y="256"/>
                  </a:cubicBezTo>
                  <a:cubicBezTo>
                    <a:pt x="3742" y="251"/>
                    <a:pt x="3723" y="240"/>
                    <a:pt x="3699" y="226"/>
                  </a:cubicBezTo>
                  <a:cubicBezTo>
                    <a:pt x="3662" y="204"/>
                    <a:pt x="3616" y="176"/>
                    <a:pt x="3577" y="153"/>
                  </a:cubicBezTo>
                  <a:cubicBezTo>
                    <a:pt x="3558" y="142"/>
                    <a:pt x="3541" y="132"/>
                    <a:pt x="3528" y="124"/>
                  </a:cubicBezTo>
                  <a:cubicBezTo>
                    <a:pt x="3521" y="121"/>
                    <a:pt x="3516" y="118"/>
                    <a:pt x="3511" y="116"/>
                  </a:cubicBezTo>
                  <a:cubicBezTo>
                    <a:pt x="3509" y="115"/>
                    <a:pt x="3507" y="114"/>
                    <a:pt x="3506" y="113"/>
                  </a:cubicBezTo>
                  <a:cubicBezTo>
                    <a:pt x="3505" y="113"/>
                    <a:pt x="3504" y="113"/>
                    <a:pt x="3504" y="113"/>
                  </a:cubicBezTo>
                  <a:cubicBezTo>
                    <a:pt x="3503" y="113"/>
                    <a:pt x="3502" y="112"/>
                    <a:pt x="3501" y="112"/>
                  </a:cubicBezTo>
                  <a:cubicBezTo>
                    <a:pt x="3501" y="112"/>
                    <a:pt x="3500" y="112"/>
                    <a:pt x="3500" y="113"/>
                  </a:cubicBezTo>
                  <a:cubicBezTo>
                    <a:pt x="3499" y="113"/>
                    <a:pt x="3498" y="114"/>
                    <a:pt x="3497" y="115"/>
                  </a:cubicBezTo>
                  <a:cubicBezTo>
                    <a:pt x="3497" y="115"/>
                    <a:pt x="3497" y="117"/>
                    <a:pt x="3497" y="118"/>
                  </a:cubicBezTo>
                  <a:cubicBezTo>
                    <a:pt x="3497" y="119"/>
                    <a:pt x="3498" y="120"/>
                    <a:pt x="3499" y="120"/>
                  </a:cubicBezTo>
                  <a:cubicBezTo>
                    <a:pt x="3499" y="120"/>
                    <a:pt x="3503" y="122"/>
                    <a:pt x="3509" y="126"/>
                  </a:cubicBezTo>
                  <a:cubicBezTo>
                    <a:pt x="3533" y="141"/>
                    <a:pt x="3592" y="176"/>
                    <a:pt x="3645" y="209"/>
                  </a:cubicBezTo>
                  <a:cubicBezTo>
                    <a:pt x="3671" y="225"/>
                    <a:pt x="3696" y="240"/>
                    <a:pt x="3714" y="252"/>
                  </a:cubicBezTo>
                  <a:cubicBezTo>
                    <a:pt x="3724" y="258"/>
                    <a:pt x="3731" y="263"/>
                    <a:pt x="3736" y="267"/>
                  </a:cubicBezTo>
                  <a:cubicBezTo>
                    <a:pt x="3739" y="269"/>
                    <a:pt x="3741" y="270"/>
                    <a:pt x="3742" y="271"/>
                  </a:cubicBezTo>
                  <a:cubicBezTo>
                    <a:pt x="3743" y="272"/>
                    <a:pt x="3743" y="272"/>
                    <a:pt x="3743" y="272"/>
                  </a:cubicBezTo>
                  <a:cubicBezTo>
                    <a:pt x="3743" y="272"/>
                    <a:pt x="3743" y="272"/>
                    <a:pt x="3743" y="272"/>
                  </a:cubicBezTo>
                  <a:cubicBezTo>
                    <a:pt x="3745" y="271"/>
                    <a:pt x="3745" y="271"/>
                    <a:pt x="3745" y="271"/>
                  </a:cubicBezTo>
                  <a:cubicBezTo>
                    <a:pt x="3743" y="272"/>
                    <a:pt x="3743" y="272"/>
                    <a:pt x="3743" y="272"/>
                  </a:cubicBezTo>
                  <a:cubicBezTo>
                    <a:pt x="3743" y="272"/>
                    <a:pt x="3743" y="272"/>
                    <a:pt x="3743" y="272"/>
                  </a:cubicBezTo>
                  <a:cubicBezTo>
                    <a:pt x="3745" y="271"/>
                    <a:pt x="3745" y="271"/>
                    <a:pt x="3745" y="271"/>
                  </a:cubicBezTo>
                  <a:cubicBezTo>
                    <a:pt x="3743" y="272"/>
                    <a:pt x="3743" y="272"/>
                    <a:pt x="3743" y="272"/>
                  </a:cubicBezTo>
                  <a:cubicBezTo>
                    <a:pt x="3746" y="270"/>
                    <a:pt x="3746" y="270"/>
                    <a:pt x="3746" y="270"/>
                  </a:cubicBezTo>
                  <a:cubicBezTo>
                    <a:pt x="3743" y="270"/>
                    <a:pt x="3743" y="270"/>
                    <a:pt x="3743" y="270"/>
                  </a:cubicBezTo>
                  <a:cubicBezTo>
                    <a:pt x="3743" y="271"/>
                    <a:pt x="3743" y="272"/>
                    <a:pt x="3743" y="272"/>
                  </a:cubicBezTo>
                  <a:cubicBezTo>
                    <a:pt x="3746" y="270"/>
                    <a:pt x="3746" y="270"/>
                    <a:pt x="3746" y="270"/>
                  </a:cubicBezTo>
                  <a:cubicBezTo>
                    <a:pt x="3743" y="270"/>
                    <a:pt x="3743" y="270"/>
                    <a:pt x="3743" y="270"/>
                  </a:cubicBezTo>
                  <a:cubicBezTo>
                    <a:pt x="3746" y="270"/>
                    <a:pt x="3746" y="270"/>
                    <a:pt x="3746" y="270"/>
                  </a:cubicBezTo>
                  <a:cubicBezTo>
                    <a:pt x="3743" y="268"/>
                    <a:pt x="3743" y="268"/>
                    <a:pt x="3743" y="268"/>
                  </a:cubicBezTo>
                  <a:cubicBezTo>
                    <a:pt x="3743" y="269"/>
                    <a:pt x="3743" y="270"/>
                    <a:pt x="3743" y="270"/>
                  </a:cubicBezTo>
                  <a:cubicBezTo>
                    <a:pt x="3746" y="270"/>
                    <a:pt x="3746" y="270"/>
                    <a:pt x="3746" y="270"/>
                  </a:cubicBezTo>
                  <a:cubicBezTo>
                    <a:pt x="3743" y="268"/>
                    <a:pt x="3743" y="268"/>
                    <a:pt x="3743" y="268"/>
                  </a:cubicBezTo>
                  <a:cubicBezTo>
                    <a:pt x="3747" y="270"/>
                    <a:pt x="3747" y="270"/>
                    <a:pt x="3747" y="270"/>
                  </a:cubicBezTo>
                  <a:cubicBezTo>
                    <a:pt x="3749" y="267"/>
                    <a:pt x="3749" y="267"/>
                    <a:pt x="3749" y="267"/>
                  </a:cubicBezTo>
                  <a:cubicBezTo>
                    <a:pt x="3492" y="120"/>
                    <a:pt x="3492" y="120"/>
                    <a:pt x="3492" y="120"/>
                  </a:cubicBezTo>
                  <a:cubicBezTo>
                    <a:pt x="3490" y="119"/>
                    <a:pt x="3488" y="120"/>
                    <a:pt x="3487" y="122"/>
                  </a:cubicBezTo>
                  <a:cubicBezTo>
                    <a:pt x="3485" y="124"/>
                    <a:pt x="3486" y="126"/>
                    <a:pt x="3488" y="127"/>
                  </a:cubicBezTo>
                  <a:cubicBezTo>
                    <a:pt x="3488" y="127"/>
                    <a:pt x="3492" y="130"/>
                    <a:pt x="3498" y="134"/>
                  </a:cubicBezTo>
                  <a:cubicBezTo>
                    <a:pt x="3522" y="148"/>
                    <a:pt x="3581" y="184"/>
                    <a:pt x="3634" y="216"/>
                  </a:cubicBezTo>
                  <a:cubicBezTo>
                    <a:pt x="3661" y="233"/>
                    <a:pt x="3686" y="248"/>
                    <a:pt x="3704" y="260"/>
                  </a:cubicBezTo>
                  <a:cubicBezTo>
                    <a:pt x="3713" y="266"/>
                    <a:pt x="3721" y="271"/>
                    <a:pt x="3726" y="275"/>
                  </a:cubicBezTo>
                  <a:cubicBezTo>
                    <a:pt x="3729" y="276"/>
                    <a:pt x="3731" y="278"/>
                    <a:pt x="3732" y="279"/>
                  </a:cubicBezTo>
                  <a:cubicBezTo>
                    <a:pt x="3733" y="279"/>
                    <a:pt x="3733" y="280"/>
                    <a:pt x="3733" y="280"/>
                  </a:cubicBezTo>
                  <a:cubicBezTo>
                    <a:pt x="3733" y="280"/>
                    <a:pt x="3733" y="280"/>
                    <a:pt x="3733" y="280"/>
                  </a:cubicBezTo>
                  <a:cubicBezTo>
                    <a:pt x="3735" y="279"/>
                    <a:pt x="3735" y="279"/>
                    <a:pt x="3735" y="279"/>
                  </a:cubicBezTo>
                  <a:cubicBezTo>
                    <a:pt x="3733" y="280"/>
                    <a:pt x="3733" y="280"/>
                    <a:pt x="3733" y="280"/>
                  </a:cubicBezTo>
                  <a:cubicBezTo>
                    <a:pt x="3733" y="280"/>
                    <a:pt x="3733" y="280"/>
                    <a:pt x="3733" y="280"/>
                  </a:cubicBezTo>
                  <a:cubicBezTo>
                    <a:pt x="3735" y="279"/>
                    <a:pt x="3735" y="279"/>
                    <a:pt x="3735" y="279"/>
                  </a:cubicBezTo>
                  <a:cubicBezTo>
                    <a:pt x="3733" y="280"/>
                    <a:pt x="3733" y="280"/>
                    <a:pt x="3733" y="280"/>
                  </a:cubicBezTo>
                  <a:cubicBezTo>
                    <a:pt x="3736" y="278"/>
                    <a:pt x="3736" y="278"/>
                    <a:pt x="3736" y="278"/>
                  </a:cubicBezTo>
                  <a:cubicBezTo>
                    <a:pt x="3733" y="278"/>
                    <a:pt x="3733" y="278"/>
                    <a:pt x="3733" y="278"/>
                  </a:cubicBezTo>
                  <a:cubicBezTo>
                    <a:pt x="3733" y="279"/>
                    <a:pt x="3733" y="280"/>
                    <a:pt x="3733" y="280"/>
                  </a:cubicBezTo>
                  <a:cubicBezTo>
                    <a:pt x="3736" y="278"/>
                    <a:pt x="3736" y="278"/>
                    <a:pt x="3736" y="278"/>
                  </a:cubicBezTo>
                  <a:cubicBezTo>
                    <a:pt x="3733" y="278"/>
                    <a:pt x="3733" y="278"/>
                    <a:pt x="3733" y="278"/>
                  </a:cubicBezTo>
                  <a:cubicBezTo>
                    <a:pt x="3736" y="278"/>
                    <a:pt x="3736" y="278"/>
                    <a:pt x="3736" y="278"/>
                  </a:cubicBezTo>
                  <a:cubicBezTo>
                    <a:pt x="3733" y="276"/>
                    <a:pt x="3733" y="276"/>
                    <a:pt x="3733" y="276"/>
                  </a:cubicBezTo>
                  <a:cubicBezTo>
                    <a:pt x="3733" y="277"/>
                    <a:pt x="3733" y="277"/>
                    <a:pt x="3733" y="278"/>
                  </a:cubicBezTo>
                  <a:cubicBezTo>
                    <a:pt x="3736" y="278"/>
                    <a:pt x="3736" y="278"/>
                    <a:pt x="3736" y="278"/>
                  </a:cubicBezTo>
                  <a:cubicBezTo>
                    <a:pt x="3733" y="276"/>
                    <a:pt x="3733" y="276"/>
                    <a:pt x="3733" y="276"/>
                  </a:cubicBezTo>
                  <a:cubicBezTo>
                    <a:pt x="3737" y="278"/>
                    <a:pt x="3737" y="278"/>
                    <a:pt x="3737" y="278"/>
                  </a:cubicBezTo>
                  <a:cubicBezTo>
                    <a:pt x="3739" y="275"/>
                    <a:pt x="3739" y="275"/>
                    <a:pt x="3739" y="275"/>
                  </a:cubicBezTo>
                  <a:cubicBezTo>
                    <a:pt x="3739" y="275"/>
                    <a:pt x="3678" y="238"/>
                    <a:pt x="3615" y="201"/>
                  </a:cubicBezTo>
                  <a:cubicBezTo>
                    <a:pt x="3583" y="182"/>
                    <a:pt x="3551" y="164"/>
                    <a:pt x="3526" y="150"/>
                  </a:cubicBezTo>
                  <a:cubicBezTo>
                    <a:pt x="3513" y="143"/>
                    <a:pt x="3503" y="137"/>
                    <a:pt x="3494" y="133"/>
                  </a:cubicBezTo>
                  <a:cubicBezTo>
                    <a:pt x="3490" y="131"/>
                    <a:pt x="3486" y="130"/>
                    <a:pt x="3483" y="128"/>
                  </a:cubicBezTo>
                  <a:cubicBezTo>
                    <a:pt x="3482" y="128"/>
                    <a:pt x="3481" y="127"/>
                    <a:pt x="3480" y="127"/>
                  </a:cubicBezTo>
                  <a:cubicBezTo>
                    <a:pt x="3478" y="127"/>
                    <a:pt x="3477" y="127"/>
                    <a:pt x="3476" y="127"/>
                  </a:cubicBezTo>
                  <a:cubicBezTo>
                    <a:pt x="3476" y="127"/>
                    <a:pt x="3475" y="127"/>
                    <a:pt x="3474" y="127"/>
                  </a:cubicBezTo>
                  <a:cubicBezTo>
                    <a:pt x="3474" y="127"/>
                    <a:pt x="3473" y="128"/>
                    <a:pt x="3472" y="129"/>
                  </a:cubicBezTo>
                  <a:cubicBezTo>
                    <a:pt x="3471" y="131"/>
                    <a:pt x="3471" y="133"/>
                    <a:pt x="3473" y="134"/>
                  </a:cubicBezTo>
                  <a:cubicBezTo>
                    <a:pt x="3724" y="291"/>
                    <a:pt x="3724" y="291"/>
                    <a:pt x="3724" y="291"/>
                  </a:cubicBezTo>
                  <a:cubicBezTo>
                    <a:pt x="3726" y="288"/>
                    <a:pt x="3726" y="288"/>
                    <a:pt x="3726" y="288"/>
                  </a:cubicBezTo>
                  <a:cubicBezTo>
                    <a:pt x="3723" y="286"/>
                    <a:pt x="3723" y="286"/>
                    <a:pt x="3723" y="286"/>
                  </a:cubicBezTo>
                  <a:cubicBezTo>
                    <a:pt x="3726" y="288"/>
                    <a:pt x="3726" y="288"/>
                    <a:pt x="3726" y="288"/>
                  </a:cubicBezTo>
                  <a:cubicBezTo>
                    <a:pt x="3725" y="284"/>
                    <a:pt x="3725" y="284"/>
                    <a:pt x="3725" y="284"/>
                  </a:cubicBezTo>
                  <a:cubicBezTo>
                    <a:pt x="3724" y="284"/>
                    <a:pt x="3723" y="285"/>
                    <a:pt x="3723" y="286"/>
                  </a:cubicBezTo>
                  <a:cubicBezTo>
                    <a:pt x="3726" y="288"/>
                    <a:pt x="3726" y="288"/>
                    <a:pt x="3726" y="288"/>
                  </a:cubicBezTo>
                  <a:cubicBezTo>
                    <a:pt x="3725" y="284"/>
                    <a:pt x="3725" y="284"/>
                    <a:pt x="3725" y="284"/>
                  </a:cubicBezTo>
                  <a:cubicBezTo>
                    <a:pt x="3726" y="287"/>
                    <a:pt x="3726" y="287"/>
                    <a:pt x="3726" y="287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5" y="284"/>
                    <a:pt x="3725" y="284"/>
                  </a:cubicBezTo>
                  <a:cubicBezTo>
                    <a:pt x="3726" y="287"/>
                    <a:pt x="3726" y="287"/>
                    <a:pt x="3726" y="287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6"/>
                    <a:pt x="3726" y="286"/>
                    <a:pt x="3726" y="286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6"/>
                    <a:pt x="3726" y="286"/>
                    <a:pt x="3726" y="286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6" y="284"/>
                    <a:pt x="3726" y="284"/>
                  </a:cubicBezTo>
                  <a:cubicBezTo>
                    <a:pt x="3726" y="284"/>
                    <a:pt x="3725" y="284"/>
                    <a:pt x="3725" y="283"/>
                  </a:cubicBezTo>
                  <a:cubicBezTo>
                    <a:pt x="3721" y="282"/>
                    <a:pt x="3714" y="279"/>
                    <a:pt x="3705" y="274"/>
                  </a:cubicBezTo>
                  <a:cubicBezTo>
                    <a:pt x="3673" y="257"/>
                    <a:pt x="3613" y="222"/>
                    <a:pt x="3560" y="192"/>
                  </a:cubicBezTo>
                  <a:cubicBezTo>
                    <a:pt x="3534" y="177"/>
                    <a:pt x="3510" y="163"/>
                    <a:pt x="3492" y="153"/>
                  </a:cubicBezTo>
                  <a:cubicBezTo>
                    <a:pt x="3483" y="148"/>
                    <a:pt x="3476" y="143"/>
                    <a:pt x="3471" y="140"/>
                  </a:cubicBezTo>
                  <a:cubicBezTo>
                    <a:pt x="3466" y="137"/>
                    <a:pt x="3463" y="136"/>
                    <a:pt x="3463" y="136"/>
                  </a:cubicBezTo>
                  <a:cubicBezTo>
                    <a:pt x="3462" y="135"/>
                    <a:pt x="3459" y="135"/>
                    <a:pt x="3458" y="137"/>
                  </a:cubicBezTo>
                  <a:cubicBezTo>
                    <a:pt x="3457" y="139"/>
                    <a:pt x="3457" y="142"/>
                    <a:pt x="3459" y="143"/>
                  </a:cubicBezTo>
                  <a:cubicBezTo>
                    <a:pt x="3714" y="302"/>
                    <a:pt x="3714" y="302"/>
                    <a:pt x="3714" y="302"/>
                  </a:cubicBezTo>
                  <a:cubicBezTo>
                    <a:pt x="3716" y="298"/>
                    <a:pt x="3716" y="298"/>
                    <a:pt x="3716" y="298"/>
                  </a:cubicBezTo>
                  <a:cubicBezTo>
                    <a:pt x="3712" y="296"/>
                    <a:pt x="3712" y="296"/>
                    <a:pt x="3712" y="296"/>
                  </a:cubicBezTo>
                  <a:cubicBezTo>
                    <a:pt x="3716" y="298"/>
                    <a:pt x="3716" y="298"/>
                    <a:pt x="3716" y="298"/>
                  </a:cubicBezTo>
                  <a:cubicBezTo>
                    <a:pt x="3714" y="295"/>
                    <a:pt x="3714" y="295"/>
                    <a:pt x="3714" y="295"/>
                  </a:cubicBezTo>
                  <a:cubicBezTo>
                    <a:pt x="3714" y="295"/>
                    <a:pt x="3713" y="295"/>
                    <a:pt x="3712" y="296"/>
                  </a:cubicBezTo>
                  <a:cubicBezTo>
                    <a:pt x="3716" y="298"/>
                    <a:pt x="3716" y="298"/>
                    <a:pt x="3716" y="298"/>
                  </a:cubicBezTo>
                  <a:cubicBezTo>
                    <a:pt x="3714" y="295"/>
                    <a:pt x="3714" y="295"/>
                    <a:pt x="3714" y="295"/>
                  </a:cubicBezTo>
                  <a:cubicBezTo>
                    <a:pt x="3715" y="298"/>
                    <a:pt x="3715" y="298"/>
                    <a:pt x="3715" y="298"/>
                  </a:cubicBezTo>
                  <a:cubicBezTo>
                    <a:pt x="3715" y="294"/>
                    <a:pt x="3715" y="294"/>
                    <a:pt x="3715" y="294"/>
                  </a:cubicBezTo>
                  <a:cubicBezTo>
                    <a:pt x="3715" y="294"/>
                    <a:pt x="3715" y="294"/>
                    <a:pt x="3714" y="295"/>
                  </a:cubicBezTo>
                  <a:cubicBezTo>
                    <a:pt x="3715" y="298"/>
                    <a:pt x="3715" y="298"/>
                    <a:pt x="3715" y="298"/>
                  </a:cubicBezTo>
                  <a:cubicBezTo>
                    <a:pt x="3715" y="294"/>
                    <a:pt x="3715" y="294"/>
                    <a:pt x="3715" y="294"/>
                  </a:cubicBezTo>
                  <a:cubicBezTo>
                    <a:pt x="3715" y="296"/>
                    <a:pt x="3715" y="296"/>
                    <a:pt x="3715" y="296"/>
                  </a:cubicBezTo>
                  <a:cubicBezTo>
                    <a:pt x="3716" y="294"/>
                    <a:pt x="3716" y="294"/>
                    <a:pt x="3716" y="294"/>
                  </a:cubicBezTo>
                  <a:cubicBezTo>
                    <a:pt x="3715" y="294"/>
                    <a:pt x="3715" y="294"/>
                    <a:pt x="3715" y="294"/>
                  </a:cubicBezTo>
                  <a:cubicBezTo>
                    <a:pt x="3715" y="296"/>
                    <a:pt x="3715" y="296"/>
                    <a:pt x="3715" y="296"/>
                  </a:cubicBezTo>
                  <a:cubicBezTo>
                    <a:pt x="3716" y="294"/>
                    <a:pt x="3716" y="294"/>
                    <a:pt x="3716" y="294"/>
                  </a:cubicBezTo>
                  <a:cubicBezTo>
                    <a:pt x="3716" y="295"/>
                    <a:pt x="3716" y="295"/>
                    <a:pt x="3716" y="295"/>
                  </a:cubicBezTo>
                  <a:cubicBezTo>
                    <a:pt x="3716" y="294"/>
                    <a:pt x="3716" y="294"/>
                    <a:pt x="3716" y="294"/>
                  </a:cubicBezTo>
                  <a:cubicBezTo>
                    <a:pt x="3716" y="294"/>
                    <a:pt x="3716" y="294"/>
                    <a:pt x="3716" y="294"/>
                  </a:cubicBezTo>
                  <a:cubicBezTo>
                    <a:pt x="3716" y="295"/>
                    <a:pt x="3716" y="295"/>
                    <a:pt x="3716" y="295"/>
                  </a:cubicBezTo>
                  <a:cubicBezTo>
                    <a:pt x="3716" y="294"/>
                    <a:pt x="3716" y="294"/>
                    <a:pt x="3716" y="294"/>
                  </a:cubicBezTo>
                  <a:cubicBezTo>
                    <a:pt x="3716" y="294"/>
                    <a:pt x="3715" y="294"/>
                    <a:pt x="3714" y="294"/>
                  </a:cubicBezTo>
                  <a:cubicBezTo>
                    <a:pt x="3711" y="293"/>
                    <a:pt x="3704" y="289"/>
                    <a:pt x="3695" y="284"/>
                  </a:cubicBezTo>
                  <a:cubicBezTo>
                    <a:pt x="3664" y="268"/>
                    <a:pt x="3604" y="233"/>
                    <a:pt x="3553" y="203"/>
                  </a:cubicBezTo>
                  <a:cubicBezTo>
                    <a:pt x="3527" y="188"/>
                    <a:pt x="3503" y="174"/>
                    <a:pt x="3486" y="164"/>
                  </a:cubicBezTo>
                  <a:cubicBezTo>
                    <a:pt x="3477" y="159"/>
                    <a:pt x="3470" y="154"/>
                    <a:pt x="3466" y="152"/>
                  </a:cubicBezTo>
                  <a:cubicBezTo>
                    <a:pt x="3461" y="149"/>
                    <a:pt x="3458" y="147"/>
                    <a:pt x="3458" y="147"/>
                  </a:cubicBezTo>
                  <a:cubicBezTo>
                    <a:pt x="3456" y="146"/>
                    <a:pt x="3454" y="146"/>
                    <a:pt x="3452" y="148"/>
                  </a:cubicBezTo>
                  <a:cubicBezTo>
                    <a:pt x="3451" y="150"/>
                    <a:pt x="3452" y="153"/>
                    <a:pt x="3454" y="154"/>
                  </a:cubicBezTo>
                  <a:cubicBezTo>
                    <a:pt x="3704" y="310"/>
                    <a:pt x="3704" y="310"/>
                    <a:pt x="3704" y="310"/>
                  </a:cubicBezTo>
                  <a:cubicBezTo>
                    <a:pt x="3706" y="307"/>
                    <a:pt x="3706" y="307"/>
                    <a:pt x="3706" y="307"/>
                  </a:cubicBezTo>
                  <a:cubicBezTo>
                    <a:pt x="3706" y="303"/>
                    <a:pt x="3706" y="303"/>
                    <a:pt x="3706" y="303"/>
                  </a:cubicBezTo>
                  <a:cubicBezTo>
                    <a:pt x="3706" y="307"/>
                    <a:pt x="3706" y="307"/>
                    <a:pt x="3706" y="307"/>
                  </a:cubicBezTo>
                  <a:cubicBezTo>
                    <a:pt x="3707" y="303"/>
                    <a:pt x="3707" y="303"/>
                    <a:pt x="3707" y="303"/>
                  </a:cubicBezTo>
                  <a:cubicBezTo>
                    <a:pt x="3707" y="303"/>
                    <a:pt x="3707" y="303"/>
                    <a:pt x="3706" y="303"/>
                  </a:cubicBezTo>
                  <a:cubicBezTo>
                    <a:pt x="3706" y="307"/>
                    <a:pt x="3706" y="307"/>
                    <a:pt x="3706" y="307"/>
                  </a:cubicBezTo>
                  <a:cubicBezTo>
                    <a:pt x="3707" y="303"/>
                    <a:pt x="3707" y="303"/>
                    <a:pt x="3707" y="303"/>
                  </a:cubicBezTo>
                  <a:cubicBezTo>
                    <a:pt x="3707" y="306"/>
                    <a:pt x="3707" y="306"/>
                    <a:pt x="3707" y="306"/>
                  </a:cubicBezTo>
                  <a:cubicBezTo>
                    <a:pt x="3708" y="303"/>
                    <a:pt x="3708" y="303"/>
                    <a:pt x="3708" y="303"/>
                  </a:cubicBezTo>
                  <a:cubicBezTo>
                    <a:pt x="3707" y="303"/>
                    <a:pt x="3707" y="303"/>
                    <a:pt x="3707" y="303"/>
                  </a:cubicBezTo>
                  <a:cubicBezTo>
                    <a:pt x="3707" y="306"/>
                    <a:pt x="3707" y="306"/>
                    <a:pt x="3707" y="306"/>
                  </a:cubicBezTo>
                  <a:cubicBezTo>
                    <a:pt x="3708" y="303"/>
                    <a:pt x="3708" y="303"/>
                    <a:pt x="3708" y="303"/>
                  </a:cubicBezTo>
                  <a:cubicBezTo>
                    <a:pt x="3708" y="303"/>
                    <a:pt x="3707" y="303"/>
                    <a:pt x="3707" y="303"/>
                  </a:cubicBezTo>
                  <a:cubicBezTo>
                    <a:pt x="3701" y="300"/>
                    <a:pt x="3682" y="289"/>
                    <a:pt x="3657" y="274"/>
                  </a:cubicBezTo>
                  <a:cubicBezTo>
                    <a:pt x="3618" y="252"/>
                    <a:pt x="3565" y="222"/>
                    <a:pt x="3521" y="197"/>
                  </a:cubicBezTo>
                  <a:cubicBezTo>
                    <a:pt x="3499" y="185"/>
                    <a:pt x="3479" y="174"/>
                    <a:pt x="3464" y="166"/>
                  </a:cubicBezTo>
                  <a:cubicBezTo>
                    <a:pt x="3457" y="162"/>
                    <a:pt x="3451" y="159"/>
                    <a:pt x="3446" y="156"/>
                  </a:cubicBezTo>
                  <a:cubicBezTo>
                    <a:pt x="3444" y="155"/>
                    <a:pt x="3442" y="154"/>
                    <a:pt x="3441" y="154"/>
                  </a:cubicBezTo>
                  <a:cubicBezTo>
                    <a:pt x="3440" y="153"/>
                    <a:pt x="3439" y="153"/>
                    <a:pt x="3439" y="153"/>
                  </a:cubicBezTo>
                  <a:cubicBezTo>
                    <a:pt x="3438" y="153"/>
                    <a:pt x="3438" y="153"/>
                    <a:pt x="3438" y="153"/>
                  </a:cubicBezTo>
                  <a:cubicBezTo>
                    <a:pt x="3437" y="153"/>
                    <a:pt x="3437" y="152"/>
                    <a:pt x="3436" y="152"/>
                  </a:cubicBezTo>
                  <a:cubicBezTo>
                    <a:pt x="3436" y="152"/>
                    <a:pt x="3436" y="152"/>
                    <a:pt x="3435" y="153"/>
                  </a:cubicBezTo>
                  <a:cubicBezTo>
                    <a:pt x="3434" y="153"/>
                    <a:pt x="3433" y="153"/>
                    <a:pt x="3433" y="154"/>
                  </a:cubicBezTo>
                  <a:cubicBezTo>
                    <a:pt x="3436" y="156"/>
                    <a:pt x="3436" y="156"/>
                    <a:pt x="3436" y="156"/>
                  </a:cubicBezTo>
                  <a:cubicBezTo>
                    <a:pt x="3433" y="154"/>
                    <a:pt x="3433" y="154"/>
                    <a:pt x="3433" y="154"/>
                  </a:cubicBezTo>
                  <a:cubicBezTo>
                    <a:pt x="3432" y="155"/>
                    <a:pt x="3432" y="156"/>
                    <a:pt x="3432" y="157"/>
                  </a:cubicBezTo>
                  <a:cubicBezTo>
                    <a:pt x="3432" y="158"/>
                    <a:pt x="3433" y="158"/>
                    <a:pt x="3433" y="159"/>
                  </a:cubicBezTo>
                  <a:cubicBezTo>
                    <a:pt x="3433" y="160"/>
                    <a:pt x="3434" y="160"/>
                    <a:pt x="3434" y="160"/>
                  </a:cubicBezTo>
                  <a:cubicBezTo>
                    <a:pt x="3434" y="161"/>
                    <a:pt x="3435" y="161"/>
                    <a:pt x="3436" y="162"/>
                  </a:cubicBezTo>
                  <a:cubicBezTo>
                    <a:pt x="3439" y="164"/>
                    <a:pt x="3446" y="168"/>
                    <a:pt x="3455" y="174"/>
                  </a:cubicBezTo>
                  <a:cubicBezTo>
                    <a:pt x="3485" y="193"/>
                    <a:pt x="3546" y="229"/>
                    <a:pt x="3598" y="261"/>
                  </a:cubicBezTo>
                  <a:cubicBezTo>
                    <a:pt x="3624" y="277"/>
                    <a:pt x="3649" y="292"/>
                    <a:pt x="3666" y="303"/>
                  </a:cubicBezTo>
                  <a:cubicBezTo>
                    <a:pt x="3675" y="309"/>
                    <a:pt x="3682" y="313"/>
                    <a:pt x="3687" y="317"/>
                  </a:cubicBezTo>
                  <a:cubicBezTo>
                    <a:pt x="3690" y="318"/>
                    <a:pt x="3692" y="320"/>
                    <a:pt x="3693" y="321"/>
                  </a:cubicBezTo>
                  <a:cubicBezTo>
                    <a:pt x="3693" y="321"/>
                    <a:pt x="3694" y="322"/>
                    <a:pt x="3694" y="322"/>
                  </a:cubicBezTo>
                  <a:cubicBezTo>
                    <a:pt x="3694" y="322"/>
                    <a:pt x="3694" y="322"/>
                    <a:pt x="3694" y="322"/>
                  </a:cubicBezTo>
                  <a:cubicBezTo>
                    <a:pt x="3696" y="320"/>
                    <a:pt x="3696" y="320"/>
                    <a:pt x="3696" y="320"/>
                  </a:cubicBezTo>
                  <a:cubicBezTo>
                    <a:pt x="3694" y="321"/>
                    <a:pt x="3694" y="321"/>
                    <a:pt x="3694" y="321"/>
                  </a:cubicBezTo>
                  <a:cubicBezTo>
                    <a:pt x="3694" y="322"/>
                    <a:pt x="3694" y="322"/>
                    <a:pt x="3694" y="322"/>
                  </a:cubicBezTo>
                  <a:cubicBezTo>
                    <a:pt x="3696" y="320"/>
                    <a:pt x="3696" y="320"/>
                    <a:pt x="3696" y="320"/>
                  </a:cubicBezTo>
                  <a:cubicBezTo>
                    <a:pt x="3694" y="321"/>
                    <a:pt x="3694" y="321"/>
                    <a:pt x="3694" y="321"/>
                  </a:cubicBezTo>
                  <a:cubicBezTo>
                    <a:pt x="3697" y="320"/>
                    <a:pt x="3697" y="320"/>
                    <a:pt x="3697" y="320"/>
                  </a:cubicBezTo>
                  <a:cubicBezTo>
                    <a:pt x="3693" y="320"/>
                    <a:pt x="3693" y="320"/>
                    <a:pt x="3693" y="320"/>
                  </a:cubicBezTo>
                  <a:cubicBezTo>
                    <a:pt x="3693" y="321"/>
                    <a:pt x="3694" y="321"/>
                    <a:pt x="3694" y="321"/>
                  </a:cubicBezTo>
                  <a:cubicBezTo>
                    <a:pt x="3697" y="320"/>
                    <a:pt x="3697" y="320"/>
                    <a:pt x="3697" y="320"/>
                  </a:cubicBezTo>
                  <a:cubicBezTo>
                    <a:pt x="3693" y="320"/>
                    <a:pt x="3693" y="320"/>
                    <a:pt x="3693" y="320"/>
                  </a:cubicBezTo>
                  <a:cubicBezTo>
                    <a:pt x="3697" y="320"/>
                    <a:pt x="3697" y="320"/>
                    <a:pt x="3697" y="320"/>
                  </a:cubicBezTo>
                  <a:cubicBezTo>
                    <a:pt x="3694" y="318"/>
                    <a:pt x="3694" y="318"/>
                    <a:pt x="3694" y="318"/>
                  </a:cubicBezTo>
                  <a:cubicBezTo>
                    <a:pt x="3694" y="318"/>
                    <a:pt x="3693" y="319"/>
                    <a:pt x="3693" y="320"/>
                  </a:cubicBezTo>
                  <a:cubicBezTo>
                    <a:pt x="3697" y="320"/>
                    <a:pt x="3697" y="320"/>
                    <a:pt x="3697" y="320"/>
                  </a:cubicBezTo>
                  <a:cubicBezTo>
                    <a:pt x="3694" y="318"/>
                    <a:pt x="3694" y="318"/>
                    <a:pt x="3694" y="318"/>
                  </a:cubicBezTo>
                  <a:cubicBezTo>
                    <a:pt x="3697" y="320"/>
                    <a:pt x="3697" y="320"/>
                    <a:pt x="3697" y="320"/>
                  </a:cubicBezTo>
                  <a:cubicBezTo>
                    <a:pt x="3699" y="316"/>
                    <a:pt x="3699" y="316"/>
                    <a:pt x="3699" y="316"/>
                  </a:cubicBezTo>
                  <a:cubicBezTo>
                    <a:pt x="3428" y="164"/>
                    <a:pt x="3428" y="164"/>
                    <a:pt x="3428" y="164"/>
                  </a:cubicBezTo>
                  <a:cubicBezTo>
                    <a:pt x="3426" y="163"/>
                    <a:pt x="3423" y="163"/>
                    <a:pt x="3422" y="165"/>
                  </a:cubicBezTo>
                  <a:cubicBezTo>
                    <a:pt x="3421" y="167"/>
                    <a:pt x="3422" y="170"/>
                    <a:pt x="3423" y="171"/>
                  </a:cubicBezTo>
                  <a:cubicBezTo>
                    <a:pt x="3684" y="334"/>
                    <a:pt x="3684" y="334"/>
                    <a:pt x="3684" y="334"/>
                  </a:cubicBezTo>
                  <a:cubicBezTo>
                    <a:pt x="3686" y="330"/>
                    <a:pt x="3686" y="330"/>
                    <a:pt x="3686" y="330"/>
                  </a:cubicBezTo>
                  <a:cubicBezTo>
                    <a:pt x="3683" y="328"/>
                    <a:pt x="3683" y="328"/>
                    <a:pt x="3683" y="328"/>
                  </a:cubicBezTo>
                  <a:cubicBezTo>
                    <a:pt x="3686" y="330"/>
                    <a:pt x="3686" y="330"/>
                    <a:pt x="3686" y="330"/>
                  </a:cubicBezTo>
                  <a:cubicBezTo>
                    <a:pt x="3685" y="327"/>
                    <a:pt x="3685" y="327"/>
                    <a:pt x="3685" y="327"/>
                  </a:cubicBezTo>
                  <a:cubicBezTo>
                    <a:pt x="3684" y="327"/>
                    <a:pt x="3684" y="327"/>
                    <a:pt x="3683" y="328"/>
                  </a:cubicBezTo>
                  <a:cubicBezTo>
                    <a:pt x="3686" y="330"/>
                    <a:pt x="3686" y="330"/>
                    <a:pt x="3686" y="330"/>
                  </a:cubicBezTo>
                  <a:cubicBezTo>
                    <a:pt x="3685" y="327"/>
                    <a:pt x="3685" y="327"/>
                    <a:pt x="3685" y="327"/>
                  </a:cubicBezTo>
                  <a:cubicBezTo>
                    <a:pt x="3686" y="330"/>
                    <a:pt x="3686" y="330"/>
                    <a:pt x="3686" y="330"/>
                  </a:cubicBezTo>
                  <a:cubicBezTo>
                    <a:pt x="3686" y="326"/>
                    <a:pt x="3686" y="326"/>
                    <a:pt x="3686" y="326"/>
                  </a:cubicBezTo>
                  <a:cubicBezTo>
                    <a:pt x="3686" y="326"/>
                    <a:pt x="3685" y="326"/>
                    <a:pt x="3685" y="327"/>
                  </a:cubicBezTo>
                  <a:cubicBezTo>
                    <a:pt x="3686" y="330"/>
                    <a:pt x="3686" y="330"/>
                    <a:pt x="3686" y="330"/>
                  </a:cubicBezTo>
                  <a:cubicBezTo>
                    <a:pt x="3686" y="326"/>
                    <a:pt x="3686" y="326"/>
                    <a:pt x="3686" y="326"/>
                  </a:cubicBezTo>
                  <a:cubicBezTo>
                    <a:pt x="3686" y="328"/>
                    <a:pt x="3686" y="328"/>
                    <a:pt x="3686" y="328"/>
                  </a:cubicBezTo>
                  <a:cubicBezTo>
                    <a:pt x="3686" y="326"/>
                    <a:pt x="3686" y="326"/>
                    <a:pt x="3686" y="326"/>
                  </a:cubicBezTo>
                  <a:cubicBezTo>
                    <a:pt x="3686" y="326"/>
                    <a:pt x="3686" y="326"/>
                    <a:pt x="3686" y="326"/>
                  </a:cubicBezTo>
                  <a:cubicBezTo>
                    <a:pt x="3686" y="328"/>
                    <a:pt x="3686" y="328"/>
                    <a:pt x="3686" y="328"/>
                  </a:cubicBezTo>
                  <a:cubicBezTo>
                    <a:pt x="3686" y="326"/>
                    <a:pt x="3686" y="326"/>
                    <a:pt x="3686" y="326"/>
                  </a:cubicBezTo>
                  <a:cubicBezTo>
                    <a:pt x="3686" y="326"/>
                    <a:pt x="3686" y="326"/>
                    <a:pt x="3686" y="326"/>
                  </a:cubicBezTo>
                  <a:cubicBezTo>
                    <a:pt x="3686" y="326"/>
                    <a:pt x="3684" y="325"/>
                    <a:pt x="3681" y="324"/>
                  </a:cubicBezTo>
                  <a:cubicBezTo>
                    <a:pt x="3670" y="319"/>
                    <a:pt x="3648" y="307"/>
                    <a:pt x="3621" y="292"/>
                  </a:cubicBezTo>
                  <a:cubicBezTo>
                    <a:pt x="3541" y="246"/>
                    <a:pt x="3417" y="171"/>
                    <a:pt x="3417" y="171"/>
                  </a:cubicBezTo>
                  <a:cubicBezTo>
                    <a:pt x="3415" y="170"/>
                    <a:pt x="3412" y="171"/>
                    <a:pt x="3411" y="172"/>
                  </a:cubicBezTo>
                  <a:cubicBezTo>
                    <a:pt x="3410" y="174"/>
                    <a:pt x="3411" y="177"/>
                    <a:pt x="3412" y="178"/>
                  </a:cubicBezTo>
                  <a:cubicBezTo>
                    <a:pt x="3519" y="245"/>
                    <a:pt x="3519" y="245"/>
                    <a:pt x="3519" y="245"/>
                  </a:cubicBezTo>
                  <a:cubicBezTo>
                    <a:pt x="3407" y="181"/>
                    <a:pt x="3407" y="181"/>
                    <a:pt x="3407" y="181"/>
                  </a:cubicBezTo>
                  <a:cubicBezTo>
                    <a:pt x="3405" y="180"/>
                    <a:pt x="3403" y="181"/>
                    <a:pt x="3402" y="182"/>
                  </a:cubicBezTo>
                  <a:cubicBezTo>
                    <a:pt x="3401" y="183"/>
                    <a:pt x="3401" y="183"/>
                    <a:pt x="3401" y="184"/>
                  </a:cubicBezTo>
                  <a:cubicBezTo>
                    <a:pt x="3401" y="184"/>
                    <a:pt x="3401" y="184"/>
                    <a:pt x="3401" y="185"/>
                  </a:cubicBezTo>
                  <a:cubicBezTo>
                    <a:pt x="3401" y="186"/>
                    <a:pt x="3401" y="186"/>
                    <a:pt x="3401" y="187"/>
                  </a:cubicBezTo>
                  <a:cubicBezTo>
                    <a:pt x="3402" y="187"/>
                    <a:pt x="3402" y="187"/>
                    <a:pt x="3402" y="188"/>
                  </a:cubicBezTo>
                  <a:cubicBezTo>
                    <a:pt x="3403" y="188"/>
                    <a:pt x="3403" y="188"/>
                    <a:pt x="3403" y="188"/>
                  </a:cubicBezTo>
                  <a:cubicBezTo>
                    <a:pt x="3404" y="189"/>
                    <a:pt x="3406" y="190"/>
                    <a:pt x="3409" y="192"/>
                  </a:cubicBezTo>
                  <a:cubicBezTo>
                    <a:pt x="3418" y="199"/>
                    <a:pt x="3439" y="212"/>
                    <a:pt x="3465" y="228"/>
                  </a:cubicBezTo>
                  <a:cubicBezTo>
                    <a:pt x="3543" y="277"/>
                    <a:pt x="3667" y="353"/>
                    <a:pt x="3667" y="353"/>
                  </a:cubicBezTo>
                  <a:cubicBezTo>
                    <a:pt x="3669" y="349"/>
                    <a:pt x="3669" y="349"/>
                    <a:pt x="3669" y="349"/>
                  </a:cubicBezTo>
                  <a:cubicBezTo>
                    <a:pt x="3671" y="346"/>
                    <a:pt x="3671" y="346"/>
                    <a:pt x="3671" y="346"/>
                  </a:cubicBezTo>
                  <a:cubicBezTo>
                    <a:pt x="3671" y="346"/>
                    <a:pt x="3604" y="307"/>
                    <a:pt x="3535" y="267"/>
                  </a:cubicBezTo>
                  <a:cubicBezTo>
                    <a:pt x="3501" y="248"/>
                    <a:pt x="3466" y="228"/>
                    <a:pt x="3439" y="213"/>
                  </a:cubicBezTo>
                  <a:cubicBezTo>
                    <a:pt x="3425" y="206"/>
                    <a:pt x="3413" y="199"/>
                    <a:pt x="3405" y="195"/>
                  </a:cubicBezTo>
                  <a:cubicBezTo>
                    <a:pt x="3400" y="193"/>
                    <a:pt x="3396" y="191"/>
                    <a:pt x="3394" y="190"/>
                  </a:cubicBezTo>
                  <a:cubicBezTo>
                    <a:pt x="3392" y="189"/>
                    <a:pt x="3391" y="189"/>
                    <a:pt x="3390" y="189"/>
                  </a:cubicBezTo>
                  <a:cubicBezTo>
                    <a:pt x="3388" y="188"/>
                    <a:pt x="3388" y="188"/>
                    <a:pt x="3386" y="188"/>
                  </a:cubicBezTo>
                  <a:cubicBezTo>
                    <a:pt x="3386" y="188"/>
                    <a:pt x="3385" y="188"/>
                    <a:pt x="3385" y="188"/>
                  </a:cubicBezTo>
                  <a:cubicBezTo>
                    <a:pt x="3384" y="188"/>
                    <a:pt x="3383" y="189"/>
                    <a:pt x="3382" y="190"/>
                  </a:cubicBezTo>
                  <a:cubicBezTo>
                    <a:pt x="3382" y="191"/>
                    <a:pt x="3382" y="191"/>
                    <a:pt x="3382" y="192"/>
                  </a:cubicBezTo>
                  <a:cubicBezTo>
                    <a:pt x="3382" y="193"/>
                    <a:pt x="3382" y="194"/>
                    <a:pt x="3382" y="194"/>
                  </a:cubicBezTo>
                  <a:cubicBezTo>
                    <a:pt x="3382" y="195"/>
                    <a:pt x="3383" y="195"/>
                    <a:pt x="3383" y="195"/>
                  </a:cubicBezTo>
                  <a:cubicBezTo>
                    <a:pt x="3383" y="195"/>
                    <a:pt x="3383" y="195"/>
                    <a:pt x="3383" y="195"/>
                  </a:cubicBezTo>
                  <a:cubicBezTo>
                    <a:pt x="3384" y="196"/>
                    <a:pt x="3384" y="196"/>
                    <a:pt x="3385" y="197"/>
                  </a:cubicBezTo>
                  <a:cubicBezTo>
                    <a:pt x="3388" y="198"/>
                    <a:pt x="3394" y="202"/>
                    <a:pt x="3403" y="208"/>
                  </a:cubicBezTo>
                  <a:cubicBezTo>
                    <a:pt x="3434" y="226"/>
                    <a:pt x="3496" y="263"/>
                    <a:pt x="3550" y="296"/>
                  </a:cubicBezTo>
                  <a:cubicBezTo>
                    <a:pt x="3577" y="313"/>
                    <a:pt x="3603" y="328"/>
                    <a:pt x="3621" y="340"/>
                  </a:cubicBezTo>
                  <a:cubicBezTo>
                    <a:pt x="3630" y="346"/>
                    <a:pt x="3638" y="351"/>
                    <a:pt x="3643" y="355"/>
                  </a:cubicBezTo>
                  <a:cubicBezTo>
                    <a:pt x="3646" y="357"/>
                    <a:pt x="3648" y="359"/>
                    <a:pt x="3649" y="360"/>
                  </a:cubicBezTo>
                  <a:cubicBezTo>
                    <a:pt x="3649" y="360"/>
                    <a:pt x="3650" y="361"/>
                    <a:pt x="3650" y="361"/>
                  </a:cubicBezTo>
                  <a:cubicBezTo>
                    <a:pt x="3650" y="361"/>
                    <a:pt x="3650" y="361"/>
                    <a:pt x="3650" y="361"/>
                  </a:cubicBezTo>
                  <a:cubicBezTo>
                    <a:pt x="3652" y="359"/>
                    <a:pt x="3652" y="359"/>
                    <a:pt x="3652" y="359"/>
                  </a:cubicBezTo>
                  <a:cubicBezTo>
                    <a:pt x="3650" y="359"/>
                    <a:pt x="3650" y="359"/>
                    <a:pt x="3650" y="359"/>
                  </a:cubicBezTo>
                  <a:cubicBezTo>
                    <a:pt x="3650" y="361"/>
                    <a:pt x="3650" y="361"/>
                    <a:pt x="3650" y="361"/>
                  </a:cubicBezTo>
                  <a:cubicBezTo>
                    <a:pt x="3652" y="359"/>
                    <a:pt x="3652" y="359"/>
                    <a:pt x="3652" y="359"/>
                  </a:cubicBezTo>
                  <a:cubicBezTo>
                    <a:pt x="3650" y="359"/>
                    <a:pt x="3650" y="359"/>
                    <a:pt x="3650" y="359"/>
                  </a:cubicBezTo>
                  <a:cubicBezTo>
                    <a:pt x="3653" y="359"/>
                    <a:pt x="3653" y="359"/>
                    <a:pt x="3653" y="359"/>
                  </a:cubicBezTo>
                  <a:cubicBezTo>
                    <a:pt x="3650" y="357"/>
                    <a:pt x="3650" y="357"/>
                    <a:pt x="3650" y="357"/>
                  </a:cubicBezTo>
                  <a:cubicBezTo>
                    <a:pt x="3650" y="358"/>
                    <a:pt x="3650" y="359"/>
                    <a:pt x="3650" y="359"/>
                  </a:cubicBezTo>
                  <a:cubicBezTo>
                    <a:pt x="3653" y="359"/>
                    <a:pt x="3653" y="359"/>
                    <a:pt x="3653" y="359"/>
                  </a:cubicBezTo>
                  <a:cubicBezTo>
                    <a:pt x="3650" y="357"/>
                    <a:pt x="3650" y="357"/>
                    <a:pt x="3650" y="357"/>
                  </a:cubicBezTo>
                  <a:cubicBezTo>
                    <a:pt x="3650" y="357"/>
                    <a:pt x="3650" y="357"/>
                    <a:pt x="3650" y="357"/>
                  </a:cubicBezTo>
                  <a:cubicBezTo>
                    <a:pt x="3653" y="359"/>
                    <a:pt x="3653" y="359"/>
                    <a:pt x="3653" y="359"/>
                  </a:cubicBezTo>
                  <a:cubicBezTo>
                    <a:pt x="3652" y="356"/>
                    <a:pt x="3652" y="356"/>
                    <a:pt x="3652" y="356"/>
                  </a:cubicBezTo>
                  <a:cubicBezTo>
                    <a:pt x="3651" y="356"/>
                    <a:pt x="3651" y="357"/>
                    <a:pt x="3650" y="357"/>
                  </a:cubicBezTo>
                  <a:cubicBezTo>
                    <a:pt x="3653" y="359"/>
                    <a:pt x="3653" y="359"/>
                    <a:pt x="3653" y="359"/>
                  </a:cubicBezTo>
                  <a:cubicBezTo>
                    <a:pt x="3652" y="356"/>
                    <a:pt x="3652" y="356"/>
                    <a:pt x="3652" y="356"/>
                  </a:cubicBezTo>
                  <a:cubicBezTo>
                    <a:pt x="3653" y="358"/>
                    <a:pt x="3653" y="358"/>
                    <a:pt x="3653" y="358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2" y="356"/>
                    <a:pt x="3652" y="356"/>
                  </a:cubicBezTo>
                  <a:cubicBezTo>
                    <a:pt x="3653" y="358"/>
                    <a:pt x="3653" y="358"/>
                    <a:pt x="3653" y="358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3" y="356"/>
                    <a:pt x="3653" y="356"/>
                  </a:cubicBezTo>
                  <a:cubicBezTo>
                    <a:pt x="3653" y="356"/>
                    <a:pt x="3652" y="356"/>
                    <a:pt x="3651" y="355"/>
                  </a:cubicBezTo>
                  <a:cubicBezTo>
                    <a:pt x="3648" y="354"/>
                    <a:pt x="3640" y="351"/>
                    <a:pt x="3631" y="346"/>
                  </a:cubicBezTo>
                  <a:cubicBezTo>
                    <a:pt x="3598" y="328"/>
                    <a:pt x="3536" y="291"/>
                    <a:pt x="3482" y="258"/>
                  </a:cubicBezTo>
                  <a:cubicBezTo>
                    <a:pt x="3454" y="242"/>
                    <a:pt x="3429" y="227"/>
                    <a:pt x="3411" y="215"/>
                  </a:cubicBezTo>
                  <a:cubicBezTo>
                    <a:pt x="3402" y="210"/>
                    <a:pt x="3394" y="205"/>
                    <a:pt x="3389" y="202"/>
                  </a:cubicBezTo>
                  <a:cubicBezTo>
                    <a:pt x="3386" y="201"/>
                    <a:pt x="3384" y="199"/>
                    <a:pt x="3382" y="198"/>
                  </a:cubicBezTo>
                  <a:cubicBezTo>
                    <a:pt x="3382" y="198"/>
                    <a:pt x="3381" y="198"/>
                    <a:pt x="3380" y="197"/>
                  </a:cubicBezTo>
                  <a:cubicBezTo>
                    <a:pt x="3380" y="197"/>
                    <a:pt x="3380" y="197"/>
                    <a:pt x="3380" y="197"/>
                  </a:cubicBezTo>
                  <a:cubicBezTo>
                    <a:pt x="3379" y="197"/>
                    <a:pt x="3379" y="197"/>
                    <a:pt x="3379" y="197"/>
                  </a:cubicBezTo>
                  <a:cubicBezTo>
                    <a:pt x="3379" y="197"/>
                    <a:pt x="3379" y="197"/>
                    <a:pt x="3378" y="197"/>
                  </a:cubicBezTo>
                  <a:cubicBezTo>
                    <a:pt x="3378" y="197"/>
                    <a:pt x="3377" y="197"/>
                    <a:pt x="3376" y="197"/>
                  </a:cubicBezTo>
                  <a:cubicBezTo>
                    <a:pt x="3376" y="197"/>
                    <a:pt x="3375" y="198"/>
                    <a:pt x="3374" y="199"/>
                  </a:cubicBezTo>
                  <a:cubicBezTo>
                    <a:pt x="3374" y="199"/>
                    <a:pt x="3374" y="201"/>
                    <a:pt x="3374" y="202"/>
                  </a:cubicBezTo>
                  <a:cubicBezTo>
                    <a:pt x="3374" y="203"/>
                    <a:pt x="3375" y="204"/>
                    <a:pt x="3376" y="204"/>
                  </a:cubicBezTo>
                  <a:cubicBezTo>
                    <a:pt x="3376" y="204"/>
                    <a:pt x="3380" y="207"/>
                    <a:pt x="3387" y="211"/>
                  </a:cubicBezTo>
                  <a:cubicBezTo>
                    <a:pt x="3413" y="226"/>
                    <a:pt x="3477" y="263"/>
                    <a:pt x="3534" y="298"/>
                  </a:cubicBezTo>
                  <a:cubicBezTo>
                    <a:pt x="3563" y="316"/>
                    <a:pt x="3590" y="333"/>
                    <a:pt x="3610" y="346"/>
                  </a:cubicBezTo>
                  <a:cubicBezTo>
                    <a:pt x="3620" y="352"/>
                    <a:pt x="3628" y="358"/>
                    <a:pt x="3633" y="362"/>
                  </a:cubicBezTo>
                  <a:cubicBezTo>
                    <a:pt x="3636" y="364"/>
                    <a:pt x="3638" y="366"/>
                    <a:pt x="3640" y="367"/>
                  </a:cubicBezTo>
                  <a:cubicBezTo>
                    <a:pt x="3640" y="368"/>
                    <a:pt x="3641" y="368"/>
                    <a:pt x="3641" y="368"/>
                  </a:cubicBezTo>
                  <a:cubicBezTo>
                    <a:pt x="3641" y="368"/>
                    <a:pt x="3641" y="368"/>
                    <a:pt x="3641" y="368"/>
                  </a:cubicBezTo>
                  <a:cubicBezTo>
                    <a:pt x="3642" y="368"/>
                    <a:pt x="3642" y="368"/>
                    <a:pt x="3642" y="368"/>
                  </a:cubicBezTo>
                  <a:cubicBezTo>
                    <a:pt x="3641" y="368"/>
                    <a:pt x="3641" y="368"/>
                    <a:pt x="3641" y="368"/>
                  </a:cubicBezTo>
                  <a:cubicBezTo>
                    <a:pt x="3641" y="368"/>
                    <a:pt x="3641" y="368"/>
                    <a:pt x="3641" y="368"/>
                  </a:cubicBezTo>
                  <a:cubicBezTo>
                    <a:pt x="3642" y="368"/>
                    <a:pt x="3642" y="368"/>
                    <a:pt x="3642" y="368"/>
                  </a:cubicBezTo>
                  <a:cubicBezTo>
                    <a:pt x="3641" y="368"/>
                    <a:pt x="3641" y="368"/>
                    <a:pt x="3641" y="368"/>
                  </a:cubicBezTo>
                  <a:cubicBezTo>
                    <a:pt x="3644" y="367"/>
                    <a:pt x="3644" y="367"/>
                    <a:pt x="3644" y="367"/>
                  </a:cubicBezTo>
                  <a:cubicBezTo>
                    <a:pt x="3641" y="367"/>
                    <a:pt x="3641" y="367"/>
                    <a:pt x="3641" y="367"/>
                  </a:cubicBezTo>
                  <a:cubicBezTo>
                    <a:pt x="3641" y="368"/>
                    <a:pt x="3641" y="368"/>
                    <a:pt x="3641" y="368"/>
                  </a:cubicBezTo>
                  <a:cubicBezTo>
                    <a:pt x="3644" y="367"/>
                    <a:pt x="3644" y="367"/>
                    <a:pt x="3644" y="367"/>
                  </a:cubicBezTo>
                  <a:cubicBezTo>
                    <a:pt x="3641" y="367"/>
                    <a:pt x="3641" y="367"/>
                    <a:pt x="3641" y="367"/>
                  </a:cubicBezTo>
                  <a:cubicBezTo>
                    <a:pt x="3644" y="367"/>
                    <a:pt x="3644" y="367"/>
                    <a:pt x="3644" y="367"/>
                  </a:cubicBezTo>
                  <a:cubicBezTo>
                    <a:pt x="3641" y="365"/>
                    <a:pt x="3641" y="365"/>
                    <a:pt x="3641" y="365"/>
                  </a:cubicBezTo>
                  <a:cubicBezTo>
                    <a:pt x="3641" y="366"/>
                    <a:pt x="3641" y="367"/>
                    <a:pt x="3641" y="367"/>
                  </a:cubicBezTo>
                  <a:cubicBezTo>
                    <a:pt x="3644" y="367"/>
                    <a:pt x="3644" y="367"/>
                    <a:pt x="3644" y="367"/>
                  </a:cubicBezTo>
                  <a:cubicBezTo>
                    <a:pt x="3641" y="365"/>
                    <a:pt x="3641" y="365"/>
                    <a:pt x="3641" y="365"/>
                  </a:cubicBezTo>
                  <a:cubicBezTo>
                    <a:pt x="3645" y="367"/>
                    <a:pt x="3645" y="367"/>
                    <a:pt x="3645" y="367"/>
                  </a:cubicBezTo>
                  <a:cubicBezTo>
                    <a:pt x="3647" y="364"/>
                    <a:pt x="3647" y="364"/>
                    <a:pt x="3647" y="364"/>
                  </a:cubicBezTo>
                  <a:cubicBezTo>
                    <a:pt x="3370" y="204"/>
                    <a:pt x="3370" y="204"/>
                    <a:pt x="3370" y="204"/>
                  </a:cubicBezTo>
                  <a:cubicBezTo>
                    <a:pt x="3368" y="203"/>
                    <a:pt x="3366" y="204"/>
                    <a:pt x="3365" y="206"/>
                  </a:cubicBezTo>
                  <a:cubicBezTo>
                    <a:pt x="3364" y="208"/>
                    <a:pt x="3364" y="210"/>
                    <a:pt x="3366" y="211"/>
                  </a:cubicBezTo>
                  <a:cubicBezTo>
                    <a:pt x="3632" y="378"/>
                    <a:pt x="3632" y="378"/>
                    <a:pt x="3632" y="378"/>
                  </a:cubicBezTo>
                  <a:cubicBezTo>
                    <a:pt x="3635" y="374"/>
                    <a:pt x="3635" y="374"/>
                    <a:pt x="3635" y="374"/>
                  </a:cubicBezTo>
                  <a:cubicBezTo>
                    <a:pt x="3631" y="372"/>
                    <a:pt x="3631" y="372"/>
                    <a:pt x="3631" y="372"/>
                  </a:cubicBezTo>
                  <a:cubicBezTo>
                    <a:pt x="3635" y="374"/>
                    <a:pt x="3635" y="374"/>
                    <a:pt x="3635" y="374"/>
                  </a:cubicBezTo>
                  <a:cubicBezTo>
                    <a:pt x="3633" y="371"/>
                    <a:pt x="3633" y="371"/>
                    <a:pt x="3633" y="371"/>
                  </a:cubicBezTo>
                  <a:cubicBezTo>
                    <a:pt x="3633" y="371"/>
                    <a:pt x="3632" y="371"/>
                    <a:pt x="3631" y="372"/>
                  </a:cubicBezTo>
                  <a:cubicBezTo>
                    <a:pt x="3635" y="374"/>
                    <a:pt x="3635" y="374"/>
                    <a:pt x="3635" y="374"/>
                  </a:cubicBezTo>
                  <a:cubicBezTo>
                    <a:pt x="3633" y="371"/>
                    <a:pt x="3633" y="371"/>
                    <a:pt x="3633" y="371"/>
                  </a:cubicBezTo>
                  <a:cubicBezTo>
                    <a:pt x="3634" y="374"/>
                    <a:pt x="3634" y="374"/>
                    <a:pt x="3634" y="374"/>
                  </a:cubicBezTo>
                  <a:cubicBezTo>
                    <a:pt x="3634" y="370"/>
                    <a:pt x="3634" y="370"/>
                    <a:pt x="3634" y="370"/>
                  </a:cubicBezTo>
                  <a:cubicBezTo>
                    <a:pt x="3634" y="370"/>
                    <a:pt x="3634" y="370"/>
                    <a:pt x="3633" y="371"/>
                  </a:cubicBezTo>
                  <a:cubicBezTo>
                    <a:pt x="3634" y="374"/>
                    <a:pt x="3634" y="374"/>
                    <a:pt x="3634" y="374"/>
                  </a:cubicBezTo>
                  <a:cubicBezTo>
                    <a:pt x="3634" y="370"/>
                    <a:pt x="3634" y="370"/>
                    <a:pt x="3634" y="370"/>
                  </a:cubicBezTo>
                  <a:cubicBezTo>
                    <a:pt x="3634" y="374"/>
                    <a:pt x="3634" y="374"/>
                    <a:pt x="3634" y="374"/>
                  </a:cubicBezTo>
                  <a:cubicBezTo>
                    <a:pt x="3635" y="370"/>
                    <a:pt x="3635" y="370"/>
                    <a:pt x="3635" y="370"/>
                  </a:cubicBezTo>
                  <a:cubicBezTo>
                    <a:pt x="3635" y="370"/>
                    <a:pt x="3635" y="370"/>
                    <a:pt x="3634" y="370"/>
                  </a:cubicBezTo>
                  <a:cubicBezTo>
                    <a:pt x="3634" y="374"/>
                    <a:pt x="3634" y="374"/>
                    <a:pt x="3634" y="374"/>
                  </a:cubicBezTo>
                  <a:cubicBezTo>
                    <a:pt x="3635" y="370"/>
                    <a:pt x="3635" y="370"/>
                    <a:pt x="3635" y="370"/>
                  </a:cubicBezTo>
                  <a:cubicBezTo>
                    <a:pt x="3635" y="372"/>
                    <a:pt x="3635" y="372"/>
                    <a:pt x="3635" y="372"/>
                  </a:cubicBezTo>
                  <a:cubicBezTo>
                    <a:pt x="3635" y="371"/>
                    <a:pt x="3635" y="371"/>
                    <a:pt x="3635" y="371"/>
                  </a:cubicBezTo>
                  <a:cubicBezTo>
                    <a:pt x="3635" y="370"/>
                    <a:pt x="3635" y="370"/>
                    <a:pt x="3635" y="370"/>
                  </a:cubicBezTo>
                  <a:cubicBezTo>
                    <a:pt x="3635" y="372"/>
                    <a:pt x="3635" y="372"/>
                    <a:pt x="3635" y="372"/>
                  </a:cubicBezTo>
                  <a:cubicBezTo>
                    <a:pt x="3635" y="371"/>
                    <a:pt x="3635" y="371"/>
                    <a:pt x="3635" y="371"/>
                  </a:cubicBezTo>
                  <a:cubicBezTo>
                    <a:pt x="3635" y="370"/>
                    <a:pt x="3635" y="370"/>
                    <a:pt x="3635" y="370"/>
                  </a:cubicBezTo>
                  <a:cubicBezTo>
                    <a:pt x="3635" y="370"/>
                    <a:pt x="3635" y="370"/>
                    <a:pt x="3634" y="370"/>
                  </a:cubicBezTo>
                  <a:cubicBezTo>
                    <a:pt x="3631" y="368"/>
                    <a:pt x="3624" y="365"/>
                    <a:pt x="3614" y="359"/>
                  </a:cubicBezTo>
                  <a:cubicBezTo>
                    <a:pt x="3581" y="341"/>
                    <a:pt x="3517" y="305"/>
                    <a:pt x="3461" y="272"/>
                  </a:cubicBezTo>
                  <a:cubicBezTo>
                    <a:pt x="3433" y="256"/>
                    <a:pt x="3407" y="242"/>
                    <a:pt x="3389" y="231"/>
                  </a:cubicBezTo>
                  <a:cubicBezTo>
                    <a:pt x="3379" y="225"/>
                    <a:pt x="3371" y="221"/>
                    <a:pt x="3366" y="218"/>
                  </a:cubicBezTo>
                  <a:cubicBezTo>
                    <a:pt x="3361" y="215"/>
                    <a:pt x="3358" y="213"/>
                    <a:pt x="3358" y="213"/>
                  </a:cubicBezTo>
                  <a:cubicBezTo>
                    <a:pt x="3356" y="212"/>
                    <a:pt x="3354" y="212"/>
                    <a:pt x="3352" y="214"/>
                  </a:cubicBezTo>
                  <a:cubicBezTo>
                    <a:pt x="3352" y="215"/>
                    <a:pt x="3352" y="216"/>
                    <a:pt x="3352" y="217"/>
                  </a:cubicBezTo>
                  <a:cubicBezTo>
                    <a:pt x="3352" y="218"/>
                    <a:pt x="3352" y="219"/>
                    <a:pt x="3352" y="219"/>
                  </a:cubicBezTo>
                  <a:cubicBezTo>
                    <a:pt x="3353" y="220"/>
                    <a:pt x="3354" y="221"/>
                    <a:pt x="3355" y="222"/>
                  </a:cubicBezTo>
                  <a:cubicBezTo>
                    <a:pt x="3356" y="224"/>
                    <a:pt x="3359" y="225"/>
                    <a:pt x="3362" y="228"/>
                  </a:cubicBezTo>
                  <a:cubicBezTo>
                    <a:pt x="3373" y="237"/>
                    <a:pt x="3396" y="251"/>
                    <a:pt x="3422" y="268"/>
                  </a:cubicBezTo>
                  <a:cubicBezTo>
                    <a:pt x="3503" y="318"/>
                    <a:pt x="3625" y="389"/>
                    <a:pt x="3625" y="389"/>
                  </a:cubicBezTo>
                  <a:cubicBezTo>
                    <a:pt x="3627" y="386"/>
                    <a:pt x="3627" y="386"/>
                    <a:pt x="3627" y="386"/>
                  </a:cubicBezTo>
                  <a:cubicBezTo>
                    <a:pt x="3623" y="384"/>
                    <a:pt x="3623" y="384"/>
                    <a:pt x="3623" y="384"/>
                  </a:cubicBezTo>
                  <a:cubicBezTo>
                    <a:pt x="3626" y="385"/>
                    <a:pt x="3626" y="385"/>
                    <a:pt x="3626" y="385"/>
                  </a:cubicBezTo>
                  <a:cubicBezTo>
                    <a:pt x="3625" y="382"/>
                    <a:pt x="3625" y="382"/>
                    <a:pt x="3625" y="382"/>
                  </a:cubicBezTo>
                  <a:cubicBezTo>
                    <a:pt x="3625" y="382"/>
                    <a:pt x="3624" y="383"/>
                    <a:pt x="3623" y="384"/>
                  </a:cubicBezTo>
                  <a:cubicBezTo>
                    <a:pt x="3626" y="385"/>
                    <a:pt x="3626" y="385"/>
                    <a:pt x="3626" y="385"/>
                  </a:cubicBezTo>
                  <a:cubicBezTo>
                    <a:pt x="3625" y="382"/>
                    <a:pt x="3625" y="382"/>
                    <a:pt x="3625" y="382"/>
                  </a:cubicBezTo>
                  <a:cubicBezTo>
                    <a:pt x="3626" y="385"/>
                    <a:pt x="3626" y="385"/>
                    <a:pt x="3626" y="385"/>
                  </a:cubicBezTo>
                  <a:cubicBezTo>
                    <a:pt x="3626" y="382"/>
                    <a:pt x="3626" y="382"/>
                    <a:pt x="3626" y="382"/>
                  </a:cubicBezTo>
                  <a:cubicBezTo>
                    <a:pt x="3626" y="382"/>
                    <a:pt x="3626" y="382"/>
                    <a:pt x="3625" y="382"/>
                  </a:cubicBezTo>
                  <a:cubicBezTo>
                    <a:pt x="3626" y="385"/>
                    <a:pt x="3626" y="385"/>
                    <a:pt x="3626" y="385"/>
                  </a:cubicBezTo>
                  <a:cubicBezTo>
                    <a:pt x="3626" y="382"/>
                    <a:pt x="3626" y="382"/>
                    <a:pt x="3626" y="382"/>
                  </a:cubicBezTo>
                  <a:cubicBezTo>
                    <a:pt x="3626" y="383"/>
                    <a:pt x="3626" y="383"/>
                    <a:pt x="3626" y="383"/>
                  </a:cubicBezTo>
                  <a:cubicBezTo>
                    <a:pt x="3626" y="382"/>
                    <a:pt x="3626" y="382"/>
                    <a:pt x="3626" y="382"/>
                  </a:cubicBezTo>
                  <a:cubicBezTo>
                    <a:pt x="3626" y="382"/>
                    <a:pt x="3626" y="382"/>
                    <a:pt x="3626" y="382"/>
                  </a:cubicBezTo>
                  <a:cubicBezTo>
                    <a:pt x="3626" y="383"/>
                    <a:pt x="3626" y="383"/>
                    <a:pt x="3626" y="383"/>
                  </a:cubicBezTo>
                  <a:cubicBezTo>
                    <a:pt x="3626" y="382"/>
                    <a:pt x="3626" y="382"/>
                    <a:pt x="3626" y="382"/>
                  </a:cubicBezTo>
                  <a:cubicBezTo>
                    <a:pt x="3626" y="382"/>
                    <a:pt x="3626" y="382"/>
                    <a:pt x="3626" y="382"/>
                  </a:cubicBezTo>
                  <a:cubicBezTo>
                    <a:pt x="3625" y="382"/>
                    <a:pt x="3623" y="381"/>
                    <a:pt x="3620" y="380"/>
                  </a:cubicBezTo>
                  <a:cubicBezTo>
                    <a:pt x="3609" y="375"/>
                    <a:pt x="3585" y="362"/>
                    <a:pt x="3557" y="346"/>
                  </a:cubicBezTo>
                  <a:cubicBezTo>
                    <a:pt x="3515" y="322"/>
                    <a:pt x="3461" y="290"/>
                    <a:pt x="3417" y="264"/>
                  </a:cubicBezTo>
                  <a:cubicBezTo>
                    <a:pt x="3396" y="251"/>
                    <a:pt x="3377" y="240"/>
                    <a:pt x="3363" y="232"/>
                  </a:cubicBezTo>
                  <a:cubicBezTo>
                    <a:pt x="3357" y="228"/>
                    <a:pt x="3351" y="224"/>
                    <a:pt x="3347" y="222"/>
                  </a:cubicBezTo>
                  <a:cubicBezTo>
                    <a:pt x="3344" y="220"/>
                    <a:pt x="3342" y="219"/>
                    <a:pt x="3342" y="219"/>
                  </a:cubicBezTo>
                  <a:cubicBezTo>
                    <a:pt x="3340" y="218"/>
                    <a:pt x="3338" y="218"/>
                    <a:pt x="3336" y="220"/>
                  </a:cubicBezTo>
                  <a:cubicBezTo>
                    <a:pt x="3336" y="221"/>
                    <a:pt x="3336" y="222"/>
                    <a:pt x="3336" y="222"/>
                  </a:cubicBezTo>
                  <a:cubicBezTo>
                    <a:pt x="3336" y="223"/>
                    <a:pt x="3336" y="223"/>
                    <a:pt x="3336" y="224"/>
                  </a:cubicBezTo>
                  <a:cubicBezTo>
                    <a:pt x="3336" y="225"/>
                    <a:pt x="3336" y="225"/>
                    <a:pt x="3337" y="225"/>
                  </a:cubicBezTo>
                  <a:cubicBezTo>
                    <a:pt x="3337" y="225"/>
                    <a:pt x="3337" y="226"/>
                    <a:pt x="3338" y="226"/>
                  </a:cubicBezTo>
                  <a:cubicBezTo>
                    <a:pt x="3339" y="227"/>
                    <a:pt x="3341" y="228"/>
                    <a:pt x="3343" y="230"/>
                  </a:cubicBezTo>
                  <a:cubicBezTo>
                    <a:pt x="3354" y="237"/>
                    <a:pt x="3375" y="251"/>
                    <a:pt x="3403" y="268"/>
                  </a:cubicBezTo>
                  <a:cubicBezTo>
                    <a:pt x="3484" y="319"/>
                    <a:pt x="3613" y="398"/>
                    <a:pt x="3613" y="398"/>
                  </a:cubicBezTo>
                  <a:cubicBezTo>
                    <a:pt x="3616" y="395"/>
                    <a:pt x="3616" y="395"/>
                    <a:pt x="3616" y="395"/>
                  </a:cubicBezTo>
                  <a:cubicBezTo>
                    <a:pt x="3618" y="391"/>
                    <a:pt x="3618" y="391"/>
                    <a:pt x="3618" y="391"/>
                  </a:cubicBezTo>
                  <a:cubicBezTo>
                    <a:pt x="3334" y="227"/>
                    <a:pt x="3334" y="227"/>
                    <a:pt x="3334" y="227"/>
                  </a:cubicBezTo>
                  <a:cubicBezTo>
                    <a:pt x="3333" y="226"/>
                    <a:pt x="3330" y="226"/>
                    <a:pt x="3329" y="228"/>
                  </a:cubicBezTo>
                  <a:cubicBezTo>
                    <a:pt x="3328" y="230"/>
                    <a:pt x="3328" y="232"/>
                    <a:pt x="3330" y="234"/>
                  </a:cubicBezTo>
                  <a:cubicBezTo>
                    <a:pt x="3603" y="404"/>
                    <a:pt x="3603" y="404"/>
                    <a:pt x="3603" y="404"/>
                  </a:cubicBezTo>
                  <a:cubicBezTo>
                    <a:pt x="3605" y="401"/>
                    <a:pt x="3605" y="401"/>
                    <a:pt x="3605" y="401"/>
                  </a:cubicBezTo>
                  <a:cubicBezTo>
                    <a:pt x="3607" y="397"/>
                    <a:pt x="3607" y="397"/>
                    <a:pt x="3607" y="397"/>
                  </a:cubicBezTo>
                  <a:cubicBezTo>
                    <a:pt x="3607" y="397"/>
                    <a:pt x="3539" y="357"/>
                    <a:pt x="3469" y="316"/>
                  </a:cubicBezTo>
                  <a:cubicBezTo>
                    <a:pt x="3433" y="296"/>
                    <a:pt x="3398" y="276"/>
                    <a:pt x="3370" y="261"/>
                  </a:cubicBezTo>
                  <a:cubicBezTo>
                    <a:pt x="3357" y="253"/>
                    <a:pt x="3345" y="247"/>
                    <a:pt x="3336" y="242"/>
                  </a:cubicBezTo>
                  <a:cubicBezTo>
                    <a:pt x="3332" y="240"/>
                    <a:pt x="3328" y="238"/>
                    <a:pt x="3325" y="237"/>
                  </a:cubicBezTo>
                  <a:cubicBezTo>
                    <a:pt x="3324" y="236"/>
                    <a:pt x="3322" y="236"/>
                    <a:pt x="3321" y="235"/>
                  </a:cubicBezTo>
                  <a:cubicBezTo>
                    <a:pt x="3321" y="235"/>
                    <a:pt x="3320" y="235"/>
                    <a:pt x="3320" y="235"/>
                  </a:cubicBezTo>
                  <a:cubicBezTo>
                    <a:pt x="3319" y="235"/>
                    <a:pt x="3319" y="235"/>
                    <a:pt x="3318" y="235"/>
                  </a:cubicBezTo>
                  <a:cubicBezTo>
                    <a:pt x="3318" y="235"/>
                    <a:pt x="3317" y="235"/>
                    <a:pt x="3317" y="235"/>
                  </a:cubicBezTo>
                  <a:cubicBezTo>
                    <a:pt x="3316" y="235"/>
                    <a:pt x="3315" y="236"/>
                    <a:pt x="3314" y="237"/>
                  </a:cubicBezTo>
                  <a:cubicBezTo>
                    <a:pt x="3313" y="239"/>
                    <a:pt x="3314" y="241"/>
                    <a:pt x="3316" y="242"/>
                  </a:cubicBezTo>
                  <a:cubicBezTo>
                    <a:pt x="3451" y="327"/>
                    <a:pt x="3451" y="327"/>
                    <a:pt x="3451" y="327"/>
                  </a:cubicBezTo>
                  <a:cubicBezTo>
                    <a:pt x="3304" y="244"/>
                    <a:pt x="3304" y="244"/>
                    <a:pt x="3304" y="244"/>
                  </a:cubicBezTo>
                  <a:cubicBezTo>
                    <a:pt x="3302" y="243"/>
                    <a:pt x="3300" y="244"/>
                    <a:pt x="3299" y="246"/>
                  </a:cubicBezTo>
                  <a:cubicBezTo>
                    <a:pt x="3298" y="246"/>
                    <a:pt x="3298" y="247"/>
                    <a:pt x="3298" y="248"/>
                  </a:cubicBezTo>
                  <a:cubicBezTo>
                    <a:pt x="3298" y="249"/>
                    <a:pt x="3298" y="250"/>
                    <a:pt x="3299" y="250"/>
                  </a:cubicBezTo>
                  <a:cubicBezTo>
                    <a:pt x="3299" y="251"/>
                    <a:pt x="3299" y="251"/>
                    <a:pt x="3300" y="251"/>
                  </a:cubicBezTo>
                  <a:cubicBezTo>
                    <a:pt x="3300" y="252"/>
                    <a:pt x="3301" y="253"/>
                    <a:pt x="3302" y="253"/>
                  </a:cubicBezTo>
                  <a:cubicBezTo>
                    <a:pt x="3306" y="256"/>
                    <a:pt x="3312" y="260"/>
                    <a:pt x="3322" y="266"/>
                  </a:cubicBezTo>
                  <a:cubicBezTo>
                    <a:pt x="3355" y="287"/>
                    <a:pt x="3420" y="325"/>
                    <a:pt x="3476" y="359"/>
                  </a:cubicBezTo>
                  <a:cubicBezTo>
                    <a:pt x="3504" y="376"/>
                    <a:pt x="3530" y="392"/>
                    <a:pt x="3549" y="404"/>
                  </a:cubicBezTo>
                  <a:cubicBezTo>
                    <a:pt x="3558" y="410"/>
                    <a:pt x="3566" y="415"/>
                    <a:pt x="3571" y="419"/>
                  </a:cubicBezTo>
                  <a:cubicBezTo>
                    <a:pt x="3574" y="421"/>
                    <a:pt x="3576" y="422"/>
                    <a:pt x="3577" y="423"/>
                  </a:cubicBezTo>
                  <a:cubicBezTo>
                    <a:pt x="3578" y="424"/>
                    <a:pt x="3578" y="424"/>
                    <a:pt x="3578" y="424"/>
                  </a:cubicBezTo>
                  <a:cubicBezTo>
                    <a:pt x="3579" y="424"/>
                    <a:pt x="3579" y="424"/>
                    <a:pt x="3579" y="424"/>
                  </a:cubicBezTo>
                  <a:cubicBezTo>
                    <a:pt x="3580" y="423"/>
                    <a:pt x="3580" y="423"/>
                    <a:pt x="3580" y="423"/>
                  </a:cubicBezTo>
                  <a:cubicBezTo>
                    <a:pt x="3578" y="424"/>
                    <a:pt x="3578" y="424"/>
                    <a:pt x="3578" y="424"/>
                  </a:cubicBezTo>
                  <a:cubicBezTo>
                    <a:pt x="3579" y="424"/>
                    <a:pt x="3579" y="424"/>
                    <a:pt x="3579" y="424"/>
                  </a:cubicBezTo>
                  <a:cubicBezTo>
                    <a:pt x="3580" y="423"/>
                    <a:pt x="3580" y="423"/>
                    <a:pt x="3580" y="423"/>
                  </a:cubicBezTo>
                  <a:cubicBezTo>
                    <a:pt x="3578" y="424"/>
                    <a:pt x="3578" y="424"/>
                    <a:pt x="3578" y="424"/>
                  </a:cubicBezTo>
                  <a:cubicBezTo>
                    <a:pt x="3581" y="423"/>
                    <a:pt x="3581" y="423"/>
                    <a:pt x="3581" y="423"/>
                  </a:cubicBezTo>
                  <a:cubicBezTo>
                    <a:pt x="3578" y="423"/>
                    <a:pt x="3578" y="423"/>
                    <a:pt x="3578" y="423"/>
                  </a:cubicBezTo>
                  <a:cubicBezTo>
                    <a:pt x="3578" y="423"/>
                    <a:pt x="3578" y="424"/>
                    <a:pt x="3578" y="424"/>
                  </a:cubicBezTo>
                  <a:cubicBezTo>
                    <a:pt x="3581" y="423"/>
                    <a:pt x="3581" y="423"/>
                    <a:pt x="3581" y="423"/>
                  </a:cubicBezTo>
                  <a:cubicBezTo>
                    <a:pt x="3578" y="423"/>
                    <a:pt x="3578" y="423"/>
                    <a:pt x="3578" y="423"/>
                  </a:cubicBezTo>
                  <a:cubicBezTo>
                    <a:pt x="3582" y="423"/>
                    <a:pt x="3582" y="423"/>
                    <a:pt x="3582" y="423"/>
                  </a:cubicBezTo>
                  <a:cubicBezTo>
                    <a:pt x="3579" y="421"/>
                    <a:pt x="3579" y="421"/>
                    <a:pt x="3579" y="421"/>
                  </a:cubicBezTo>
                  <a:cubicBezTo>
                    <a:pt x="3578" y="421"/>
                    <a:pt x="3578" y="422"/>
                    <a:pt x="3578" y="423"/>
                  </a:cubicBezTo>
                  <a:cubicBezTo>
                    <a:pt x="3582" y="423"/>
                    <a:pt x="3582" y="423"/>
                    <a:pt x="3582" y="423"/>
                  </a:cubicBezTo>
                  <a:cubicBezTo>
                    <a:pt x="3579" y="421"/>
                    <a:pt x="3579" y="421"/>
                    <a:pt x="3579" y="421"/>
                  </a:cubicBezTo>
                  <a:cubicBezTo>
                    <a:pt x="3582" y="423"/>
                    <a:pt x="3582" y="423"/>
                    <a:pt x="3582" y="423"/>
                  </a:cubicBezTo>
                  <a:cubicBezTo>
                    <a:pt x="3579" y="421"/>
                    <a:pt x="3579" y="421"/>
                    <a:pt x="3579" y="421"/>
                  </a:cubicBezTo>
                  <a:cubicBezTo>
                    <a:pt x="3582" y="423"/>
                    <a:pt x="3582" y="423"/>
                    <a:pt x="3582" y="423"/>
                  </a:cubicBezTo>
                  <a:cubicBezTo>
                    <a:pt x="3581" y="419"/>
                    <a:pt x="3581" y="419"/>
                    <a:pt x="3581" y="419"/>
                  </a:cubicBezTo>
                  <a:cubicBezTo>
                    <a:pt x="3580" y="419"/>
                    <a:pt x="3579" y="420"/>
                    <a:pt x="3579" y="421"/>
                  </a:cubicBezTo>
                  <a:cubicBezTo>
                    <a:pt x="3582" y="423"/>
                    <a:pt x="3582" y="423"/>
                    <a:pt x="3582" y="423"/>
                  </a:cubicBezTo>
                  <a:cubicBezTo>
                    <a:pt x="3581" y="419"/>
                    <a:pt x="3581" y="419"/>
                    <a:pt x="3581" y="419"/>
                  </a:cubicBezTo>
                  <a:cubicBezTo>
                    <a:pt x="3582" y="422"/>
                    <a:pt x="3582" y="422"/>
                    <a:pt x="3582" y="422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19"/>
                    <a:pt x="3581" y="419"/>
                    <a:pt x="3581" y="419"/>
                  </a:cubicBezTo>
                  <a:cubicBezTo>
                    <a:pt x="3582" y="422"/>
                    <a:pt x="3582" y="422"/>
                    <a:pt x="3582" y="422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22"/>
                    <a:pt x="3582" y="422"/>
                    <a:pt x="3582" y="422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22"/>
                    <a:pt x="3582" y="422"/>
                    <a:pt x="3582" y="422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20"/>
                    <a:pt x="3582" y="420"/>
                    <a:pt x="3582" y="420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20"/>
                    <a:pt x="3582" y="420"/>
                    <a:pt x="3582" y="420"/>
                  </a:cubicBezTo>
                  <a:cubicBezTo>
                    <a:pt x="3582" y="419"/>
                    <a:pt x="3582" y="419"/>
                    <a:pt x="3582" y="419"/>
                  </a:cubicBezTo>
                  <a:cubicBezTo>
                    <a:pt x="3582" y="419"/>
                    <a:pt x="3582" y="419"/>
                    <a:pt x="3581" y="418"/>
                  </a:cubicBezTo>
                  <a:cubicBezTo>
                    <a:pt x="3578" y="417"/>
                    <a:pt x="3571" y="413"/>
                    <a:pt x="3561" y="408"/>
                  </a:cubicBezTo>
                  <a:cubicBezTo>
                    <a:pt x="3529" y="389"/>
                    <a:pt x="3465" y="351"/>
                    <a:pt x="3409" y="318"/>
                  </a:cubicBezTo>
                  <a:cubicBezTo>
                    <a:pt x="3381" y="301"/>
                    <a:pt x="3354" y="285"/>
                    <a:pt x="3334" y="274"/>
                  </a:cubicBezTo>
                  <a:cubicBezTo>
                    <a:pt x="3324" y="268"/>
                    <a:pt x="3315" y="264"/>
                    <a:pt x="3309" y="260"/>
                  </a:cubicBezTo>
                  <a:cubicBezTo>
                    <a:pt x="3306" y="259"/>
                    <a:pt x="3303" y="257"/>
                    <a:pt x="3301" y="256"/>
                  </a:cubicBezTo>
                  <a:cubicBezTo>
                    <a:pt x="3300" y="256"/>
                    <a:pt x="3299" y="256"/>
                    <a:pt x="3298" y="255"/>
                  </a:cubicBezTo>
                  <a:cubicBezTo>
                    <a:pt x="3298" y="255"/>
                    <a:pt x="3297" y="255"/>
                    <a:pt x="3296" y="255"/>
                  </a:cubicBezTo>
                  <a:cubicBezTo>
                    <a:pt x="3295" y="255"/>
                    <a:pt x="3295" y="255"/>
                    <a:pt x="3294" y="255"/>
                  </a:cubicBezTo>
                  <a:cubicBezTo>
                    <a:pt x="3293" y="255"/>
                    <a:pt x="3292" y="256"/>
                    <a:pt x="3292" y="257"/>
                  </a:cubicBezTo>
                  <a:cubicBezTo>
                    <a:pt x="3295" y="259"/>
                    <a:pt x="3295" y="259"/>
                    <a:pt x="3295" y="259"/>
                  </a:cubicBezTo>
                  <a:cubicBezTo>
                    <a:pt x="3292" y="257"/>
                    <a:pt x="3292" y="257"/>
                    <a:pt x="3292" y="257"/>
                  </a:cubicBezTo>
                  <a:cubicBezTo>
                    <a:pt x="3291" y="258"/>
                    <a:pt x="3291" y="259"/>
                    <a:pt x="3291" y="259"/>
                  </a:cubicBezTo>
                  <a:cubicBezTo>
                    <a:pt x="3291" y="261"/>
                    <a:pt x="3292" y="261"/>
                    <a:pt x="3292" y="262"/>
                  </a:cubicBezTo>
                  <a:cubicBezTo>
                    <a:pt x="3293" y="263"/>
                    <a:pt x="3293" y="264"/>
                    <a:pt x="3294" y="265"/>
                  </a:cubicBezTo>
                  <a:cubicBezTo>
                    <a:pt x="3296" y="266"/>
                    <a:pt x="3298" y="268"/>
                    <a:pt x="3302" y="271"/>
                  </a:cubicBezTo>
                  <a:cubicBezTo>
                    <a:pt x="3314" y="279"/>
                    <a:pt x="3337" y="293"/>
                    <a:pt x="3364" y="310"/>
                  </a:cubicBezTo>
                  <a:cubicBezTo>
                    <a:pt x="3406" y="334"/>
                    <a:pt x="3458" y="364"/>
                    <a:pt x="3500" y="389"/>
                  </a:cubicBezTo>
                  <a:cubicBezTo>
                    <a:pt x="3521" y="401"/>
                    <a:pt x="3539" y="412"/>
                    <a:pt x="3552" y="421"/>
                  </a:cubicBezTo>
                  <a:cubicBezTo>
                    <a:pt x="3559" y="425"/>
                    <a:pt x="3564" y="428"/>
                    <a:pt x="3567" y="431"/>
                  </a:cubicBezTo>
                  <a:cubicBezTo>
                    <a:pt x="3569" y="432"/>
                    <a:pt x="3570" y="433"/>
                    <a:pt x="3571" y="434"/>
                  </a:cubicBezTo>
                  <a:cubicBezTo>
                    <a:pt x="3571" y="435"/>
                    <a:pt x="3572" y="435"/>
                    <a:pt x="3572" y="435"/>
                  </a:cubicBezTo>
                  <a:cubicBezTo>
                    <a:pt x="3572" y="435"/>
                    <a:pt x="3572" y="435"/>
                    <a:pt x="3572" y="435"/>
                  </a:cubicBezTo>
                  <a:cubicBezTo>
                    <a:pt x="3572" y="435"/>
                    <a:pt x="3572" y="435"/>
                    <a:pt x="3572" y="435"/>
                  </a:cubicBezTo>
                  <a:cubicBezTo>
                    <a:pt x="3572" y="435"/>
                    <a:pt x="3572" y="435"/>
                    <a:pt x="3572" y="435"/>
                  </a:cubicBezTo>
                  <a:cubicBezTo>
                    <a:pt x="3572" y="435"/>
                    <a:pt x="3572" y="435"/>
                    <a:pt x="3572" y="435"/>
                  </a:cubicBezTo>
                  <a:cubicBezTo>
                    <a:pt x="3572" y="435"/>
                    <a:pt x="3572" y="435"/>
                    <a:pt x="3572" y="435"/>
                  </a:cubicBezTo>
                  <a:cubicBezTo>
                    <a:pt x="3574" y="434"/>
                    <a:pt x="3574" y="434"/>
                    <a:pt x="3574" y="434"/>
                  </a:cubicBezTo>
                  <a:cubicBezTo>
                    <a:pt x="3571" y="434"/>
                    <a:pt x="3571" y="434"/>
                    <a:pt x="3571" y="434"/>
                  </a:cubicBezTo>
                  <a:cubicBezTo>
                    <a:pt x="3571" y="434"/>
                    <a:pt x="3572" y="435"/>
                    <a:pt x="3572" y="435"/>
                  </a:cubicBezTo>
                  <a:cubicBezTo>
                    <a:pt x="3574" y="434"/>
                    <a:pt x="3574" y="434"/>
                    <a:pt x="3574" y="434"/>
                  </a:cubicBezTo>
                  <a:cubicBezTo>
                    <a:pt x="3571" y="434"/>
                    <a:pt x="3571" y="434"/>
                    <a:pt x="3571" y="434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2" y="432"/>
                    <a:pt x="3572" y="432"/>
                    <a:pt x="3572" y="432"/>
                  </a:cubicBezTo>
                  <a:cubicBezTo>
                    <a:pt x="3572" y="432"/>
                    <a:pt x="3571" y="433"/>
                    <a:pt x="3571" y="434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2" y="432"/>
                    <a:pt x="3572" y="432"/>
                    <a:pt x="3572" y="432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2" y="432"/>
                    <a:pt x="3572" y="432"/>
                    <a:pt x="3572" y="432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4" y="430"/>
                    <a:pt x="3574" y="430"/>
                    <a:pt x="3574" y="430"/>
                  </a:cubicBezTo>
                  <a:cubicBezTo>
                    <a:pt x="3573" y="430"/>
                    <a:pt x="3573" y="431"/>
                    <a:pt x="3572" y="432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4" y="430"/>
                    <a:pt x="3574" y="430"/>
                    <a:pt x="3574" y="430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5" y="430"/>
                    <a:pt x="3575" y="430"/>
                    <a:pt x="3575" y="430"/>
                  </a:cubicBezTo>
                  <a:cubicBezTo>
                    <a:pt x="3575" y="430"/>
                    <a:pt x="3575" y="430"/>
                    <a:pt x="3574" y="430"/>
                  </a:cubicBezTo>
                  <a:cubicBezTo>
                    <a:pt x="3575" y="434"/>
                    <a:pt x="3575" y="434"/>
                    <a:pt x="3575" y="434"/>
                  </a:cubicBezTo>
                  <a:cubicBezTo>
                    <a:pt x="3575" y="430"/>
                    <a:pt x="3575" y="430"/>
                    <a:pt x="3575" y="430"/>
                  </a:cubicBezTo>
                  <a:cubicBezTo>
                    <a:pt x="3575" y="433"/>
                    <a:pt x="3575" y="433"/>
                    <a:pt x="3575" y="433"/>
                  </a:cubicBezTo>
                  <a:cubicBezTo>
                    <a:pt x="3576" y="430"/>
                    <a:pt x="3576" y="430"/>
                    <a:pt x="3576" y="430"/>
                  </a:cubicBezTo>
                  <a:cubicBezTo>
                    <a:pt x="3576" y="430"/>
                    <a:pt x="3576" y="430"/>
                    <a:pt x="3575" y="430"/>
                  </a:cubicBezTo>
                  <a:cubicBezTo>
                    <a:pt x="3575" y="433"/>
                    <a:pt x="3575" y="433"/>
                    <a:pt x="3575" y="433"/>
                  </a:cubicBezTo>
                  <a:cubicBezTo>
                    <a:pt x="3576" y="430"/>
                    <a:pt x="3576" y="430"/>
                    <a:pt x="3576" y="430"/>
                  </a:cubicBezTo>
                  <a:cubicBezTo>
                    <a:pt x="3576" y="431"/>
                    <a:pt x="3576" y="431"/>
                    <a:pt x="3576" y="431"/>
                  </a:cubicBezTo>
                  <a:cubicBezTo>
                    <a:pt x="3576" y="430"/>
                    <a:pt x="3576" y="430"/>
                    <a:pt x="3576" y="430"/>
                  </a:cubicBezTo>
                  <a:cubicBezTo>
                    <a:pt x="3576" y="430"/>
                    <a:pt x="3576" y="430"/>
                    <a:pt x="3576" y="430"/>
                  </a:cubicBezTo>
                  <a:cubicBezTo>
                    <a:pt x="3576" y="431"/>
                    <a:pt x="3576" y="431"/>
                    <a:pt x="3576" y="431"/>
                  </a:cubicBezTo>
                  <a:cubicBezTo>
                    <a:pt x="3576" y="430"/>
                    <a:pt x="3576" y="430"/>
                    <a:pt x="3576" y="430"/>
                  </a:cubicBezTo>
                  <a:cubicBezTo>
                    <a:pt x="3576" y="430"/>
                    <a:pt x="3575" y="430"/>
                    <a:pt x="3574" y="430"/>
                  </a:cubicBezTo>
                  <a:cubicBezTo>
                    <a:pt x="3571" y="428"/>
                    <a:pt x="3564" y="424"/>
                    <a:pt x="3554" y="419"/>
                  </a:cubicBezTo>
                  <a:cubicBezTo>
                    <a:pt x="3519" y="399"/>
                    <a:pt x="3451" y="360"/>
                    <a:pt x="3392" y="326"/>
                  </a:cubicBezTo>
                  <a:cubicBezTo>
                    <a:pt x="3363" y="308"/>
                    <a:pt x="3335" y="292"/>
                    <a:pt x="3315" y="280"/>
                  </a:cubicBezTo>
                  <a:cubicBezTo>
                    <a:pt x="3305" y="275"/>
                    <a:pt x="3297" y="270"/>
                    <a:pt x="3291" y="266"/>
                  </a:cubicBezTo>
                  <a:cubicBezTo>
                    <a:pt x="3286" y="263"/>
                    <a:pt x="3283" y="261"/>
                    <a:pt x="3283" y="261"/>
                  </a:cubicBezTo>
                  <a:cubicBezTo>
                    <a:pt x="3281" y="260"/>
                    <a:pt x="3278" y="261"/>
                    <a:pt x="3277" y="262"/>
                  </a:cubicBezTo>
                  <a:cubicBezTo>
                    <a:pt x="3277" y="263"/>
                    <a:pt x="3277" y="264"/>
                    <a:pt x="3277" y="265"/>
                  </a:cubicBezTo>
                  <a:cubicBezTo>
                    <a:pt x="3277" y="266"/>
                    <a:pt x="3277" y="267"/>
                    <a:pt x="3277" y="267"/>
                  </a:cubicBezTo>
                  <a:cubicBezTo>
                    <a:pt x="3278" y="268"/>
                    <a:pt x="3278" y="268"/>
                    <a:pt x="3278" y="268"/>
                  </a:cubicBezTo>
                  <a:cubicBezTo>
                    <a:pt x="3279" y="269"/>
                    <a:pt x="3280" y="269"/>
                    <a:pt x="3281" y="270"/>
                  </a:cubicBezTo>
                  <a:cubicBezTo>
                    <a:pt x="3284" y="273"/>
                    <a:pt x="3291" y="277"/>
                    <a:pt x="3301" y="283"/>
                  </a:cubicBezTo>
                  <a:cubicBezTo>
                    <a:pt x="3335" y="304"/>
                    <a:pt x="3401" y="343"/>
                    <a:pt x="3458" y="378"/>
                  </a:cubicBezTo>
                  <a:cubicBezTo>
                    <a:pt x="3487" y="396"/>
                    <a:pt x="3514" y="412"/>
                    <a:pt x="3533" y="424"/>
                  </a:cubicBezTo>
                  <a:cubicBezTo>
                    <a:pt x="3543" y="431"/>
                    <a:pt x="3551" y="436"/>
                    <a:pt x="3556" y="440"/>
                  </a:cubicBezTo>
                  <a:cubicBezTo>
                    <a:pt x="3559" y="441"/>
                    <a:pt x="3561" y="443"/>
                    <a:pt x="3562" y="444"/>
                  </a:cubicBezTo>
                  <a:cubicBezTo>
                    <a:pt x="3563" y="445"/>
                    <a:pt x="3563" y="445"/>
                    <a:pt x="3563" y="445"/>
                  </a:cubicBezTo>
                  <a:cubicBezTo>
                    <a:pt x="3563" y="445"/>
                    <a:pt x="3563" y="445"/>
                    <a:pt x="3563" y="445"/>
                  </a:cubicBezTo>
                  <a:cubicBezTo>
                    <a:pt x="3565" y="444"/>
                    <a:pt x="3565" y="444"/>
                    <a:pt x="3565" y="444"/>
                  </a:cubicBezTo>
                  <a:cubicBezTo>
                    <a:pt x="3563" y="445"/>
                    <a:pt x="3563" y="445"/>
                    <a:pt x="3563" y="445"/>
                  </a:cubicBezTo>
                  <a:cubicBezTo>
                    <a:pt x="3563" y="445"/>
                    <a:pt x="3563" y="445"/>
                    <a:pt x="3563" y="445"/>
                  </a:cubicBezTo>
                  <a:cubicBezTo>
                    <a:pt x="3565" y="444"/>
                    <a:pt x="3565" y="444"/>
                    <a:pt x="3565" y="444"/>
                  </a:cubicBezTo>
                  <a:cubicBezTo>
                    <a:pt x="3563" y="445"/>
                    <a:pt x="3563" y="445"/>
                    <a:pt x="3563" y="445"/>
                  </a:cubicBezTo>
                  <a:cubicBezTo>
                    <a:pt x="3566" y="444"/>
                    <a:pt x="3566" y="444"/>
                    <a:pt x="3566" y="444"/>
                  </a:cubicBezTo>
                  <a:cubicBezTo>
                    <a:pt x="3563" y="444"/>
                    <a:pt x="3563" y="444"/>
                    <a:pt x="3563" y="444"/>
                  </a:cubicBezTo>
                  <a:cubicBezTo>
                    <a:pt x="3563" y="444"/>
                    <a:pt x="3563" y="445"/>
                    <a:pt x="3563" y="445"/>
                  </a:cubicBezTo>
                  <a:cubicBezTo>
                    <a:pt x="3566" y="444"/>
                    <a:pt x="3566" y="444"/>
                    <a:pt x="3566" y="444"/>
                  </a:cubicBezTo>
                  <a:cubicBezTo>
                    <a:pt x="3563" y="444"/>
                    <a:pt x="3563" y="444"/>
                    <a:pt x="3563" y="444"/>
                  </a:cubicBezTo>
                  <a:cubicBezTo>
                    <a:pt x="3567" y="444"/>
                    <a:pt x="3567" y="444"/>
                    <a:pt x="3567" y="444"/>
                  </a:cubicBezTo>
                  <a:cubicBezTo>
                    <a:pt x="3563" y="442"/>
                    <a:pt x="3563" y="442"/>
                    <a:pt x="3563" y="442"/>
                  </a:cubicBezTo>
                  <a:cubicBezTo>
                    <a:pt x="3563" y="442"/>
                    <a:pt x="3563" y="443"/>
                    <a:pt x="3563" y="444"/>
                  </a:cubicBezTo>
                  <a:cubicBezTo>
                    <a:pt x="3567" y="444"/>
                    <a:pt x="3567" y="444"/>
                    <a:pt x="3567" y="444"/>
                  </a:cubicBezTo>
                  <a:cubicBezTo>
                    <a:pt x="3563" y="442"/>
                    <a:pt x="3563" y="442"/>
                    <a:pt x="3563" y="442"/>
                  </a:cubicBezTo>
                  <a:cubicBezTo>
                    <a:pt x="3563" y="442"/>
                    <a:pt x="3563" y="442"/>
                    <a:pt x="3563" y="442"/>
                  </a:cubicBezTo>
                  <a:cubicBezTo>
                    <a:pt x="3566" y="443"/>
                    <a:pt x="3566" y="443"/>
                    <a:pt x="3566" y="443"/>
                  </a:cubicBezTo>
                  <a:cubicBezTo>
                    <a:pt x="3565" y="440"/>
                    <a:pt x="3565" y="440"/>
                    <a:pt x="3565" y="440"/>
                  </a:cubicBezTo>
                  <a:cubicBezTo>
                    <a:pt x="3565" y="440"/>
                    <a:pt x="3564" y="441"/>
                    <a:pt x="3563" y="442"/>
                  </a:cubicBezTo>
                  <a:cubicBezTo>
                    <a:pt x="3566" y="443"/>
                    <a:pt x="3566" y="443"/>
                    <a:pt x="3566" y="443"/>
                  </a:cubicBezTo>
                  <a:cubicBezTo>
                    <a:pt x="3565" y="440"/>
                    <a:pt x="3565" y="440"/>
                    <a:pt x="3565" y="440"/>
                  </a:cubicBezTo>
                  <a:cubicBezTo>
                    <a:pt x="3566" y="443"/>
                    <a:pt x="3566" y="443"/>
                    <a:pt x="3566" y="443"/>
                  </a:cubicBezTo>
                  <a:cubicBezTo>
                    <a:pt x="3566" y="440"/>
                    <a:pt x="3566" y="440"/>
                    <a:pt x="3566" y="440"/>
                  </a:cubicBezTo>
                  <a:cubicBezTo>
                    <a:pt x="3566" y="440"/>
                    <a:pt x="3566" y="440"/>
                    <a:pt x="3565" y="440"/>
                  </a:cubicBezTo>
                  <a:cubicBezTo>
                    <a:pt x="3566" y="443"/>
                    <a:pt x="3566" y="443"/>
                    <a:pt x="3566" y="443"/>
                  </a:cubicBezTo>
                  <a:cubicBezTo>
                    <a:pt x="3566" y="440"/>
                    <a:pt x="3566" y="440"/>
                    <a:pt x="3566" y="440"/>
                  </a:cubicBezTo>
                  <a:cubicBezTo>
                    <a:pt x="3566" y="441"/>
                    <a:pt x="3566" y="441"/>
                    <a:pt x="3566" y="441"/>
                  </a:cubicBezTo>
                  <a:cubicBezTo>
                    <a:pt x="3566" y="440"/>
                    <a:pt x="3566" y="440"/>
                    <a:pt x="3566" y="440"/>
                  </a:cubicBezTo>
                  <a:cubicBezTo>
                    <a:pt x="3566" y="440"/>
                    <a:pt x="3566" y="440"/>
                    <a:pt x="3566" y="440"/>
                  </a:cubicBezTo>
                  <a:cubicBezTo>
                    <a:pt x="3566" y="441"/>
                    <a:pt x="3566" y="441"/>
                    <a:pt x="3566" y="441"/>
                  </a:cubicBezTo>
                  <a:cubicBezTo>
                    <a:pt x="3566" y="440"/>
                    <a:pt x="3566" y="440"/>
                    <a:pt x="3566" y="440"/>
                  </a:cubicBezTo>
                  <a:cubicBezTo>
                    <a:pt x="3566" y="440"/>
                    <a:pt x="3566" y="440"/>
                    <a:pt x="3565" y="439"/>
                  </a:cubicBezTo>
                  <a:cubicBezTo>
                    <a:pt x="3561" y="438"/>
                    <a:pt x="3553" y="434"/>
                    <a:pt x="3543" y="429"/>
                  </a:cubicBezTo>
                  <a:cubicBezTo>
                    <a:pt x="3508" y="410"/>
                    <a:pt x="3442" y="371"/>
                    <a:pt x="3385" y="336"/>
                  </a:cubicBezTo>
                  <a:cubicBezTo>
                    <a:pt x="3356" y="319"/>
                    <a:pt x="3329" y="303"/>
                    <a:pt x="3309" y="291"/>
                  </a:cubicBezTo>
                  <a:cubicBezTo>
                    <a:pt x="3299" y="285"/>
                    <a:pt x="3291" y="281"/>
                    <a:pt x="3285" y="277"/>
                  </a:cubicBezTo>
                  <a:cubicBezTo>
                    <a:pt x="3282" y="275"/>
                    <a:pt x="3280" y="274"/>
                    <a:pt x="3278" y="273"/>
                  </a:cubicBezTo>
                  <a:cubicBezTo>
                    <a:pt x="3277" y="273"/>
                    <a:pt x="3276" y="272"/>
                    <a:pt x="3276" y="272"/>
                  </a:cubicBezTo>
                  <a:cubicBezTo>
                    <a:pt x="3275" y="272"/>
                    <a:pt x="3275" y="272"/>
                    <a:pt x="3275" y="272"/>
                  </a:cubicBezTo>
                  <a:cubicBezTo>
                    <a:pt x="3274" y="272"/>
                    <a:pt x="3274" y="272"/>
                    <a:pt x="3274" y="272"/>
                  </a:cubicBezTo>
                  <a:cubicBezTo>
                    <a:pt x="3274" y="272"/>
                    <a:pt x="3274" y="271"/>
                    <a:pt x="3273" y="271"/>
                  </a:cubicBezTo>
                  <a:cubicBezTo>
                    <a:pt x="3273" y="271"/>
                    <a:pt x="3272" y="271"/>
                    <a:pt x="3272" y="272"/>
                  </a:cubicBezTo>
                  <a:cubicBezTo>
                    <a:pt x="3271" y="272"/>
                    <a:pt x="3270" y="272"/>
                    <a:pt x="3270" y="273"/>
                  </a:cubicBezTo>
                  <a:cubicBezTo>
                    <a:pt x="3269" y="275"/>
                    <a:pt x="3269" y="278"/>
                    <a:pt x="3271" y="279"/>
                  </a:cubicBezTo>
                  <a:cubicBezTo>
                    <a:pt x="3407" y="364"/>
                    <a:pt x="3407" y="364"/>
                    <a:pt x="3407" y="364"/>
                  </a:cubicBezTo>
                  <a:cubicBezTo>
                    <a:pt x="3257" y="279"/>
                    <a:pt x="3257" y="279"/>
                    <a:pt x="3257" y="279"/>
                  </a:cubicBezTo>
                  <a:cubicBezTo>
                    <a:pt x="3255" y="278"/>
                    <a:pt x="3253" y="279"/>
                    <a:pt x="3251" y="281"/>
                  </a:cubicBezTo>
                  <a:cubicBezTo>
                    <a:pt x="3251" y="282"/>
                    <a:pt x="3251" y="283"/>
                    <a:pt x="3251" y="283"/>
                  </a:cubicBezTo>
                  <a:cubicBezTo>
                    <a:pt x="3251" y="285"/>
                    <a:pt x="3251" y="285"/>
                    <a:pt x="3252" y="286"/>
                  </a:cubicBezTo>
                  <a:cubicBezTo>
                    <a:pt x="3252" y="287"/>
                    <a:pt x="3253" y="288"/>
                    <a:pt x="3254" y="289"/>
                  </a:cubicBezTo>
                  <a:cubicBezTo>
                    <a:pt x="3256" y="290"/>
                    <a:pt x="3258" y="292"/>
                    <a:pt x="3261" y="295"/>
                  </a:cubicBezTo>
                  <a:cubicBezTo>
                    <a:pt x="3274" y="304"/>
                    <a:pt x="3297" y="319"/>
                    <a:pt x="3326" y="337"/>
                  </a:cubicBezTo>
                  <a:cubicBezTo>
                    <a:pt x="3411" y="390"/>
                    <a:pt x="3540" y="466"/>
                    <a:pt x="3540" y="466"/>
                  </a:cubicBezTo>
                  <a:cubicBezTo>
                    <a:pt x="3542" y="463"/>
                    <a:pt x="3542" y="463"/>
                    <a:pt x="3542" y="463"/>
                  </a:cubicBezTo>
                  <a:cubicBezTo>
                    <a:pt x="3544" y="459"/>
                    <a:pt x="3544" y="459"/>
                    <a:pt x="3544" y="459"/>
                  </a:cubicBezTo>
                  <a:cubicBezTo>
                    <a:pt x="3544" y="459"/>
                    <a:pt x="3471" y="418"/>
                    <a:pt x="3397" y="376"/>
                  </a:cubicBezTo>
                  <a:cubicBezTo>
                    <a:pt x="3360" y="355"/>
                    <a:pt x="3323" y="334"/>
                    <a:pt x="3294" y="319"/>
                  </a:cubicBezTo>
                  <a:cubicBezTo>
                    <a:pt x="3280" y="311"/>
                    <a:pt x="3268" y="304"/>
                    <a:pt x="3260" y="300"/>
                  </a:cubicBezTo>
                  <a:cubicBezTo>
                    <a:pt x="3255" y="297"/>
                    <a:pt x="3252" y="296"/>
                    <a:pt x="3250" y="294"/>
                  </a:cubicBezTo>
                  <a:cubicBezTo>
                    <a:pt x="3248" y="294"/>
                    <a:pt x="3247" y="293"/>
                    <a:pt x="3247" y="293"/>
                  </a:cubicBezTo>
                  <a:cubicBezTo>
                    <a:pt x="3246" y="293"/>
                    <a:pt x="3246" y="293"/>
                    <a:pt x="3245" y="292"/>
                  </a:cubicBezTo>
                  <a:cubicBezTo>
                    <a:pt x="3245" y="292"/>
                    <a:pt x="3245" y="292"/>
                    <a:pt x="3245" y="292"/>
                  </a:cubicBezTo>
                  <a:cubicBezTo>
                    <a:pt x="3245" y="292"/>
                    <a:pt x="3244" y="292"/>
                    <a:pt x="3244" y="292"/>
                  </a:cubicBezTo>
                  <a:cubicBezTo>
                    <a:pt x="3243" y="292"/>
                    <a:pt x="3243" y="292"/>
                    <a:pt x="3242" y="292"/>
                  </a:cubicBezTo>
                  <a:cubicBezTo>
                    <a:pt x="3242" y="292"/>
                    <a:pt x="3241" y="293"/>
                    <a:pt x="3240" y="294"/>
                  </a:cubicBezTo>
                  <a:cubicBezTo>
                    <a:pt x="3239" y="296"/>
                    <a:pt x="3240" y="298"/>
                    <a:pt x="3241" y="299"/>
                  </a:cubicBezTo>
                  <a:cubicBezTo>
                    <a:pt x="3360" y="374"/>
                    <a:pt x="3360" y="374"/>
                    <a:pt x="3360" y="374"/>
                  </a:cubicBezTo>
                  <a:cubicBezTo>
                    <a:pt x="3226" y="297"/>
                    <a:pt x="3226" y="297"/>
                    <a:pt x="3226" y="297"/>
                  </a:cubicBezTo>
                  <a:cubicBezTo>
                    <a:pt x="3225" y="296"/>
                    <a:pt x="3222" y="297"/>
                    <a:pt x="3221" y="299"/>
                  </a:cubicBezTo>
                  <a:cubicBezTo>
                    <a:pt x="3221" y="299"/>
                    <a:pt x="3220" y="300"/>
                    <a:pt x="3220" y="301"/>
                  </a:cubicBezTo>
                  <a:cubicBezTo>
                    <a:pt x="3221" y="302"/>
                    <a:pt x="3221" y="303"/>
                    <a:pt x="3221" y="303"/>
                  </a:cubicBezTo>
                  <a:cubicBezTo>
                    <a:pt x="3222" y="304"/>
                    <a:pt x="3222" y="304"/>
                    <a:pt x="3222" y="304"/>
                  </a:cubicBezTo>
                  <a:cubicBezTo>
                    <a:pt x="3223" y="305"/>
                    <a:pt x="3224" y="306"/>
                    <a:pt x="3225" y="306"/>
                  </a:cubicBezTo>
                  <a:cubicBezTo>
                    <a:pt x="3228" y="309"/>
                    <a:pt x="3236" y="314"/>
                    <a:pt x="3246" y="320"/>
                  </a:cubicBezTo>
                  <a:cubicBezTo>
                    <a:pt x="3315" y="365"/>
                    <a:pt x="3518" y="489"/>
                    <a:pt x="3518" y="489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17" y="483"/>
                    <a:pt x="3517" y="483"/>
                    <a:pt x="3517" y="483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18" y="482"/>
                    <a:pt x="3518" y="482"/>
                    <a:pt x="3518" y="482"/>
                  </a:cubicBezTo>
                  <a:cubicBezTo>
                    <a:pt x="3518" y="482"/>
                    <a:pt x="3517" y="482"/>
                    <a:pt x="3517" y="483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18" y="482"/>
                    <a:pt x="3518" y="482"/>
                    <a:pt x="3518" y="482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20" y="481"/>
                    <a:pt x="3520" y="481"/>
                    <a:pt x="3520" y="481"/>
                  </a:cubicBezTo>
                  <a:cubicBezTo>
                    <a:pt x="3519" y="481"/>
                    <a:pt x="3519" y="481"/>
                    <a:pt x="3518" y="482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20" y="481"/>
                    <a:pt x="3520" y="481"/>
                    <a:pt x="3520" y="481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21" y="481"/>
                    <a:pt x="3521" y="481"/>
                    <a:pt x="3521" y="481"/>
                  </a:cubicBezTo>
                  <a:cubicBezTo>
                    <a:pt x="3520" y="481"/>
                    <a:pt x="3520" y="481"/>
                    <a:pt x="3520" y="481"/>
                  </a:cubicBezTo>
                  <a:cubicBezTo>
                    <a:pt x="3520" y="485"/>
                    <a:pt x="3520" y="485"/>
                    <a:pt x="3520" y="485"/>
                  </a:cubicBezTo>
                  <a:cubicBezTo>
                    <a:pt x="3521" y="481"/>
                    <a:pt x="3521" y="481"/>
                    <a:pt x="3521" y="481"/>
                  </a:cubicBezTo>
                  <a:cubicBezTo>
                    <a:pt x="3520" y="484"/>
                    <a:pt x="3520" y="484"/>
                    <a:pt x="3520" y="484"/>
                  </a:cubicBezTo>
                  <a:cubicBezTo>
                    <a:pt x="3521" y="482"/>
                    <a:pt x="3521" y="482"/>
                    <a:pt x="3521" y="482"/>
                  </a:cubicBezTo>
                  <a:cubicBezTo>
                    <a:pt x="3521" y="481"/>
                    <a:pt x="3521" y="481"/>
                    <a:pt x="3521" y="481"/>
                  </a:cubicBezTo>
                  <a:cubicBezTo>
                    <a:pt x="3520" y="484"/>
                    <a:pt x="3520" y="484"/>
                    <a:pt x="3520" y="484"/>
                  </a:cubicBezTo>
                  <a:cubicBezTo>
                    <a:pt x="3521" y="482"/>
                    <a:pt x="3521" y="482"/>
                    <a:pt x="3521" y="482"/>
                  </a:cubicBezTo>
                  <a:cubicBezTo>
                    <a:pt x="3521" y="482"/>
                    <a:pt x="3520" y="481"/>
                    <a:pt x="3520" y="481"/>
                  </a:cubicBezTo>
                  <a:cubicBezTo>
                    <a:pt x="3516" y="479"/>
                    <a:pt x="3509" y="475"/>
                    <a:pt x="3499" y="470"/>
                  </a:cubicBezTo>
                  <a:cubicBezTo>
                    <a:pt x="3463" y="450"/>
                    <a:pt x="3392" y="410"/>
                    <a:pt x="3330" y="375"/>
                  </a:cubicBezTo>
                  <a:cubicBezTo>
                    <a:pt x="3299" y="357"/>
                    <a:pt x="3270" y="341"/>
                    <a:pt x="3249" y="329"/>
                  </a:cubicBezTo>
                  <a:cubicBezTo>
                    <a:pt x="3238" y="323"/>
                    <a:pt x="3229" y="318"/>
                    <a:pt x="3223" y="315"/>
                  </a:cubicBezTo>
                  <a:cubicBezTo>
                    <a:pt x="3217" y="311"/>
                    <a:pt x="3214" y="309"/>
                    <a:pt x="3214" y="309"/>
                  </a:cubicBezTo>
                  <a:cubicBezTo>
                    <a:pt x="3212" y="308"/>
                    <a:pt x="3210" y="309"/>
                    <a:pt x="3209" y="311"/>
                  </a:cubicBezTo>
                  <a:cubicBezTo>
                    <a:pt x="3208" y="313"/>
                    <a:pt x="3208" y="315"/>
                    <a:pt x="3210" y="316"/>
                  </a:cubicBezTo>
                  <a:cubicBezTo>
                    <a:pt x="3503" y="499"/>
                    <a:pt x="3503" y="499"/>
                    <a:pt x="3503" y="499"/>
                  </a:cubicBezTo>
                  <a:cubicBezTo>
                    <a:pt x="3505" y="496"/>
                    <a:pt x="3505" y="496"/>
                    <a:pt x="3505" y="496"/>
                  </a:cubicBezTo>
                  <a:cubicBezTo>
                    <a:pt x="3502" y="494"/>
                    <a:pt x="3502" y="494"/>
                    <a:pt x="3502" y="494"/>
                  </a:cubicBezTo>
                  <a:cubicBezTo>
                    <a:pt x="3505" y="496"/>
                    <a:pt x="3505" y="496"/>
                    <a:pt x="3505" y="496"/>
                  </a:cubicBezTo>
                  <a:cubicBezTo>
                    <a:pt x="3504" y="492"/>
                    <a:pt x="3504" y="492"/>
                    <a:pt x="3504" y="492"/>
                  </a:cubicBezTo>
                  <a:cubicBezTo>
                    <a:pt x="3503" y="492"/>
                    <a:pt x="3502" y="493"/>
                    <a:pt x="3502" y="494"/>
                  </a:cubicBezTo>
                  <a:cubicBezTo>
                    <a:pt x="3505" y="496"/>
                    <a:pt x="3505" y="496"/>
                    <a:pt x="3505" y="496"/>
                  </a:cubicBezTo>
                  <a:cubicBezTo>
                    <a:pt x="3504" y="492"/>
                    <a:pt x="3504" y="492"/>
                    <a:pt x="3504" y="492"/>
                  </a:cubicBezTo>
                  <a:cubicBezTo>
                    <a:pt x="3505" y="496"/>
                    <a:pt x="3505" y="496"/>
                    <a:pt x="3505" y="496"/>
                  </a:cubicBezTo>
                  <a:cubicBezTo>
                    <a:pt x="3505" y="492"/>
                    <a:pt x="3505" y="492"/>
                    <a:pt x="3505" y="492"/>
                  </a:cubicBezTo>
                  <a:cubicBezTo>
                    <a:pt x="3505" y="492"/>
                    <a:pt x="3504" y="492"/>
                    <a:pt x="3504" y="492"/>
                  </a:cubicBezTo>
                  <a:cubicBezTo>
                    <a:pt x="3505" y="496"/>
                    <a:pt x="3505" y="496"/>
                    <a:pt x="3505" y="496"/>
                  </a:cubicBezTo>
                  <a:cubicBezTo>
                    <a:pt x="3505" y="492"/>
                    <a:pt x="3505" y="492"/>
                    <a:pt x="3505" y="492"/>
                  </a:cubicBezTo>
                  <a:cubicBezTo>
                    <a:pt x="3505" y="495"/>
                    <a:pt x="3505" y="495"/>
                    <a:pt x="3505" y="495"/>
                  </a:cubicBezTo>
                  <a:cubicBezTo>
                    <a:pt x="3506" y="492"/>
                    <a:pt x="3506" y="492"/>
                    <a:pt x="3506" y="492"/>
                  </a:cubicBezTo>
                  <a:cubicBezTo>
                    <a:pt x="3506" y="492"/>
                    <a:pt x="3505" y="492"/>
                    <a:pt x="3505" y="492"/>
                  </a:cubicBezTo>
                  <a:cubicBezTo>
                    <a:pt x="3505" y="495"/>
                    <a:pt x="3505" y="495"/>
                    <a:pt x="3505" y="495"/>
                  </a:cubicBezTo>
                  <a:cubicBezTo>
                    <a:pt x="3506" y="492"/>
                    <a:pt x="3506" y="492"/>
                    <a:pt x="3506" y="492"/>
                  </a:cubicBezTo>
                  <a:cubicBezTo>
                    <a:pt x="3505" y="493"/>
                    <a:pt x="3505" y="493"/>
                    <a:pt x="3505" y="493"/>
                  </a:cubicBezTo>
                  <a:cubicBezTo>
                    <a:pt x="3506" y="492"/>
                    <a:pt x="3506" y="492"/>
                    <a:pt x="3506" y="492"/>
                  </a:cubicBezTo>
                  <a:cubicBezTo>
                    <a:pt x="3506" y="492"/>
                    <a:pt x="3506" y="492"/>
                    <a:pt x="3506" y="492"/>
                  </a:cubicBezTo>
                  <a:cubicBezTo>
                    <a:pt x="3505" y="493"/>
                    <a:pt x="3505" y="493"/>
                    <a:pt x="3505" y="493"/>
                  </a:cubicBezTo>
                  <a:cubicBezTo>
                    <a:pt x="3506" y="492"/>
                    <a:pt x="3506" y="492"/>
                    <a:pt x="3506" y="492"/>
                  </a:cubicBezTo>
                  <a:cubicBezTo>
                    <a:pt x="3506" y="492"/>
                    <a:pt x="3506" y="492"/>
                    <a:pt x="3506" y="492"/>
                  </a:cubicBezTo>
                  <a:cubicBezTo>
                    <a:pt x="3505" y="492"/>
                    <a:pt x="3503" y="491"/>
                    <a:pt x="3500" y="489"/>
                  </a:cubicBezTo>
                  <a:cubicBezTo>
                    <a:pt x="3489" y="483"/>
                    <a:pt x="3466" y="470"/>
                    <a:pt x="3438" y="453"/>
                  </a:cubicBezTo>
                  <a:cubicBezTo>
                    <a:pt x="3395" y="428"/>
                    <a:pt x="3340" y="394"/>
                    <a:pt x="3294" y="367"/>
                  </a:cubicBezTo>
                  <a:cubicBezTo>
                    <a:pt x="3271" y="354"/>
                    <a:pt x="3250" y="342"/>
                    <a:pt x="3234" y="334"/>
                  </a:cubicBezTo>
                  <a:cubicBezTo>
                    <a:pt x="3226" y="329"/>
                    <a:pt x="3220" y="326"/>
                    <a:pt x="3215" y="324"/>
                  </a:cubicBezTo>
                  <a:cubicBezTo>
                    <a:pt x="3212" y="322"/>
                    <a:pt x="3210" y="321"/>
                    <a:pt x="3208" y="321"/>
                  </a:cubicBezTo>
                  <a:cubicBezTo>
                    <a:pt x="3208" y="320"/>
                    <a:pt x="3207" y="320"/>
                    <a:pt x="3206" y="320"/>
                  </a:cubicBezTo>
                  <a:cubicBezTo>
                    <a:pt x="3205" y="320"/>
                    <a:pt x="3204" y="320"/>
                    <a:pt x="3204" y="320"/>
                  </a:cubicBezTo>
                  <a:cubicBezTo>
                    <a:pt x="3203" y="320"/>
                    <a:pt x="3203" y="320"/>
                    <a:pt x="3202" y="320"/>
                  </a:cubicBezTo>
                  <a:cubicBezTo>
                    <a:pt x="3201" y="320"/>
                    <a:pt x="3200" y="321"/>
                    <a:pt x="3200" y="322"/>
                  </a:cubicBezTo>
                  <a:cubicBezTo>
                    <a:pt x="3203" y="324"/>
                    <a:pt x="3203" y="324"/>
                    <a:pt x="3203" y="324"/>
                  </a:cubicBezTo>
                  <a:cubicBezTo>
                    <a:pt x="3200" y="322"/>
                    <a:pt x="3200" y="322"/>
                    <a:pt x="3200" y="322"/>
                  </a:cubicBezTo>
                  <a:cubicBezTo>
                    <a:pt x="3199" y="322"/>
                    <a:pt x="3199" y="323"/>
                    <a:pt x="3199" y="324"/>
                  </a:cubicBezTo>
                  <a:cubicBezTo>
                    <a:pt x="3199" y="325"/>
                    <a:pt x="3199" y="326"/>
                    <a:pt x="3200" y="327"/>
                  </a:cubicBezTo>
                  <a:cubicBezTo>
                    <a:pt x="3200" y="328"/>
                    <a:pt x="3201" y="328"/>
                    <a:pt x="3202" y="329"/>
                  </a:cubicBezTo>
                  <a:cubicBezTo>
                    <a:pt x="3204" y="331"/>
                    <a:pt x="3206" y="333"/>
                    <a:pt x="3210" y="335"/>
                  </a:cubicBezTo>
                  <a:cubicBezTo>
                    <a:pt x="3222" y="344"/>
                    <a:pt x="3247" y="359"/>
                    <a:pt x="3276" y="376"/>
                  </a:cubicBezTo>
                  <a:cubicBezTo>
                    <a:pt x="3319" y="402"/>
                    <a:pt x="3374" y="435"/>
                    <a:pt x="3418" y="461"/>
                  </a:cubicBezTo>
                  <a:cubicBezTo>
                    <a:pt x="3440" y="474"/>
                    <a:pt x="3459" y="486"/>
                    <a:pt x="3473" y="495"/>
                  </a:cubicBezTo>
                  <a:cubicBezTo>
                    <a:pt x="3480" y="499"/>
                    <a:pt x="3486" y="503"/>
                    <a:pt x="3489" y="505"/>
                  </a:cubicBezTo>
                  <a:cubicBezTo>
                    <a:pt x="3491" y="507"/>
                    <a:pt x="3492" y="508"/>
                    <a:pt x="3493" y="509"/>
                  </a:cubicBezTo>
                  <a:cubicBezTo>
                    <a:pt x="3494" y="509"/>
                    <a:pt x="3494" y="509"/>
                    <a:pt x="3494" y="509"/>
                  </a:cubicBezTo>
                  <a:cubicBezTo>
                    <a:pt x="3495" y="508"/>
                    <a:pt x="3495" y="508"/>
                    <a:pt x="3495" y="508"/>
                  </a:cubicBezTo>
                  <a:cubicBezTo>
                    <a:pt x="3494" y="509"/>
                    <a:pt x="3494" y="509"/>
                    <a:pt x="3494" y="509"/>
                  </a:cubicBezTo>
                  <a:cubicBezTo>
                    <a:pt x="3494" y="509"/>
                    <a:pt x="3494" y="509"/>
                    <a:pt x="3494" y="509"/>
                  </a:cubicBezTo>
                  <a:cubicBezTo>
                    <a:pt x="3495" y="508"/>
                    <a:pt x="3495" y="508"/>
                    <a:pt x="3495" y="508"/>
                  </a:cubicBezTo>
                  <a:cubicBezTo>
                    <a:pt x="3494" y="509"/>
                    <a:pt x="3494" y="509"/>
                    <a:pt x="3494" y="509"/>
                  </a:cubicBezTo>
                  <a:cubicBezTo>
                    <a:pt x="3497" y="508"/>
                    <a:pt x="3497" y="508"/>
                    <a:pt x="3497" y="508"/>
                  </a:cubicBezTo>
                  <a:cubicBezTo>
                    <a:pt x="3493" y="508"/>
                    <a:pt x="3493" y="508"/>
                    <a:pt x="3493" y="508"/>
                  </a:cubicBezTo>
                  <a:cubicBezTo>
                    <a:pt x="3493" y="508"/>
                    <a:pt x="3494" y="509"/>
                    <a:pt x="3494" y="509"/>
                  </a:cubicBezTo>
                  <a:cubicBezTo>
                    <a:pt x="3497" y="508"/>
                    <a:pt x="3497" y="508"/>
                    <a:pt x="3497" y="508"/>
                  </a:cubicBezTo>
                  <a:cubicBezTo>
                    <a:pt x="3493" y="508"/>
                    <a:pt x="3493" y="508"/>
                    <a:pt x="3493" y="508"/>
                  </a:cubicBezTo>
                  <a:cubicBezTo>
                    <a:pt x="3497" y="508"/>
                    <a:pt x="3497" y="508"/>
                    <a:pt x="3497" y="508"/>
                  </a:cubicBezTo>
                  <a:cubicBezTo>
                    <a:pt x="3494" y="506"/>
                    <a:pt x="3494" y="506"/>
                    <a:pt x="3494" y="506"/>
                  </a:cubicBezTo>
                  <a:cubicBezTo>
                    <a:pt x="3494" y="506"/>
                    <a:pt x="3493" y="507"/>
                    <a:pt x="3493" y="508"/>
                  </a:cubicBezTo>
                  <a:cubicBezTo>
                    <a:pt x="3497" y="508"/>
                    <a:pt x="3497" y="508"/>
                    <a:pt x="3497" y="508"/>
                  </a:cubicBezTo>
                  <a:cubicBezTo>
                    <a:pt x="3494" y="506"/>
                    <a:pt x="3494" y="506"/>
                    <a:pt x="3494" y="506"/>
                  </a:cubicBezTo>
                  <a:cubicBezTo>
                    <a:pt x="3497" y="508"/>
                    <a:pt x="3497" y="508"/>
                    <a:pt x="3497" y="508"/>
                  </a:cubicBezTo>
                  <a:cubicBezTo>
                    <a:pt x="3499" y="504"/>
                    <a:pt x="3499" y="504"/>
                    <a:pt x="3499" y="504"/>
                  </a:cubicBezTo>
                  <a:cubicBezTo>
                    <a:pt x="3195" y="326"/>
                    <a:pt x="3195" y="326"/>
                    <a:pt x="3195" y="326"/>
                  </a:cubicBezTo>
                  <a:cubicBezTo>
                    <a:pt x="3193" y="325"/>
                    <a:pt x="3191" y="326"/>
                    <a:pt x="3190" y="328"/>
                  </a:cubicBezTo>
                  <a:cubicBezTo>
                    <a:pt x="3188" y="330"/>
                    <a:pt x="3189" y="332"/>
                    <a:pt x="3191" y="333"/>
                  </a:cubicBezTo>
                  <a:cubicBezTo>
                    <a:pt x="3191" y="333"/>
                    <a:pt x="3196" y="336"/>
                    <a:pt x="3204" y="341"/>
                  </a:cubicBezTo>
                  <a:cubicBezTo>
                    <a:pt x="3232" y="358"/>
                    <a:pt x="3303" y="401"/>
                    <a:pt x="3366" y="440"/>
                  </a:cubicBezTo>
                  <a:cubicBezTo>
                    <a:pt x="3398" y="459"/>
                    <a:pt x="3428" y="478"/>
                    <a:pt x="3450" y="492"/>
                  </a:cubicBezTo>
                  <a:cubicBezTo>
                    <a:pt x="3461" y="499"/>
                    <a:pt x="3470" y="505"/>
                    <a:pt x="3476" y="510"/>
                  </a:cubicBezTo>
                  <a:cubicBezTo>
                    <a:pt x="3479" y="512"/>
                    <a:pt x="3482" y="514"/>
                    <a:pt x="3483" y="515"/>
                  </a:cubicBezTo>
                  <a:cubicBezTo>
                    <a:pt x="3484" y="515"/>
                    <a:pt x="3485" y="516"/>
                    <a:pt x="3485" y="516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6" y="516"/>
                    <a:pt x="3486" y="516"/>
                    <a:pt x="3486" y="516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6" y="516"/>
                    <a:pt x="3486" y="516"/>
                    <a:pt x="3486" y="516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7" y="515"/>
                    <a:pt x="3487" y="515"/>
                    <a:pt x="3487" y="515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7" y="515"/>
                    <a:pt x="3487" y="515"/>
                    <a:pt x="3487" y="515"/>
                  </a:cubicBezTo>
                  <a:cubicBezTo>
                    <a:pt x="3485" y="516"/>
                    <a:pt x="3485" y="516"/>
                    <a:pt x="3485" y="516"/>
                  </a:cubicBezTo>
                  <a:cubicBezTo>
                    <a:pt x="3488" y="514"/>
                    <a:pt x="3488" y="514"/>
                    <a:pt x="3488" y="514"/>
                  </a:cubicBezTo>
                  <a:cubicBezTo>
                    <a:pt x="3485" y="514"/>
                    <a:pt x="3485" y="514"/>
                    <a:pt x="3485" y="514"/>
                  </a:cubicBezTo>
                  <a:cubicBezTo>
                    <a:pt x="3485" y="515"/>
                    <a:pt x="3485" y="516"/>
                    <a:pt x="3485" y="516"/>
                  </a:cubicBezTo>
                  <a:cubicBezTo>
                    <a:pt x="3488" y="514"/>
                    <a:pt x="3488" y="514"/>
                    <a:pt x="3488" y="514"/>
                  </a:cubicBezTo>
                  <a:cubicBezTo>
                    <a:pt x="3485" y="514"/>
                    <a:pt x="3485" y="514"/>
                    <a:pt x="3485" y="514"/>
                  </a:cubicBezTo>
                  <a:cubicBezTo>
                    <a:pt x="3488" y="514"/>
                    <a:pt x="3488" y="514"/>
                    <a:pt x="3488" y="514"/>
                  </a:cubicBezTo>
                  <a:cubicBezTo>
                    <a:pt x="3485" y="512"/>
                    <a:pt x="3485" y="512"/>
                    <a:pt x="3485" y="512"/>
                  </a:cubicBezTo>
                  <a:cubicBezTo>
                    <a:pt x="3485" y="513"/>
                    <a:pt x="3485" y="514"/>
                    <a:pt x="3485" y="514"/>
                  </a:cubicBezTo>
                  <a:cubicBezTo>
                    <a:pt x="3488" y="514"/>
                    <a:pt x="3488" y="514"/>
                    <a:pt x="3488" y="514"/>
                  </a:cubicBezTo>
                  <a:cubicBezTo>
                    <a:pt x="3485" y="512"/>
                    <a:pt x="3485" y="512"/>
                    <a:pt x="3485" y="512"/>
                  </a:cubicBezTo>
                  <a:cubicBezTo>
                    <a:pt x="3488" y="515"/>
                    <a:pt x="3488" y="515"/>
                    <a:pt x="3488" y="515"/>
                  </a:cubicBezTo>
                  <a:cubicBezTo>
                    <a:pt x="3491" y="511"/>
                    <a:pt x="3491" y="511"/>
                    <a:pt x="3491" y="511"/>
                  </a:cubicBezTo>
                  <a:cubicBezTo>
                    <a:pt x="3491" y="511"/>
                    <a:pt x="3416" y="467"/>
                    <a:pt x="3339" y="422"/>
                  </a:cubicBezTo>
                  <a:cubicBezTo>
                    <a:pt x="3301" y="400"/>
                    <a:pt x="3262" y="377"/>
                    <a:pt x="3232" y="361"/>
                  </a:cubicBezTo>
                  <a:cubicBezTo>
                    <a:pt x="3217" y="352"/>
                    <a:pt x="3204" y="345"/>
                    <a:pt x="3195" y="340"/>
                  </a:cubicBezTo>
                  <a:cubicBezTo>
                    <a:pt x="3190" y="338"/>
                    <a:pt x="3186" y="336"/>
                    <a:pt x="3183" y="335"/>
                  </a:cubicBezTo>
                  <a:cubicBezTo>
                    <a:pt x="3181" y="334"/>
                    <a:pt x="3180" y="333"/>
                    <a:pt x="3179" y="333"/>
                  </a:cubicBezTo>
                  <a:cubicBezTo>
                    <a:pt x="3178" y="333"/>
                    <a:pt x="3178" y="333"/>
                    <a:pt x="3177" y="333"/>
                  </a:cubicBezTo>
                  <a:cubicBezTo>
                    <a:pt x="3177" y="332"/>
                    <a:pt x="3176" y="332"/>
                    <a:pt x="3176" y="332"/>
                  </a:cubicBezTo>
                  <a:cubicBezTo>
                    <a:pt x="3175" y="332"/>
                    <a:pt x="3175" y="332"/>
                    <a:pt x="3174" y="333"/>
                  </a:cubicBezTo>
                  <a:cubicBezTo>
                    <a:pt x="3173" y="333"/>
                    <a:pt x="3172" y="333"/>
                    <a:pt x="3172" y="334"/>
                  </a:cubicBezTo>
                  <a:cubicBezTo>
                    <a:pt x="3175" y="336"/>
                    <a:pt x="3175" y="336"/>
                    <a:pt x="3175" y="336"/>
                  </a:cubicBezTo>
                  <a:cubicBezTo>
                    <a:pt x="3172" y="334"/>
                    <a:pt x="3172" y="334"/>
                    <a:pt x="3172" y="334"/>
                  </a:cubicBezTo>
                  <a:cubicBezTo>
                    <a:pt x="3171" y="335"/>
                    <a:pt x="3171" y="336"/>
                    <a:pt x="3171" y="337"/>
                  </a:cubicBezTo>
                  <a:cubicBezTo>
                    <a:pt x="3171" y="338"/>
                    <a:pt x="3171" y="338"/>
                    <a:pt x="3172" y="339"/>
                  </a:cubicBezTo>
                  <a:cubicBezTo>
                    <a:pt x="3172" y="339"/>
                    <a:pt x="3172" y="340"/>
                    <a:pt x="3173" y="340"/>
                  </a:cubicBezTo>
                  <a:cubicBezTo>
                    <a:pt x="3173" y="341"/>
                    <a:pt x="3174" y="341"/>
                    <a:pt x="3175" y="342"/>
                  </a:cubicBezTo>
                  <a:cubicBezTo>
                    <a:pt x="3179" y="345"/>
                    <a:pt x="3187" y="351"/>
                    <a:pt x="3197" y="357"/>
                  </a:cubicBezTo>
                  <a:cubicBezTo>
                    <a:pt x="3233" y="381"/>
                    <a:pt x="3303" y="424"/>
                    <a:pt x="3364" y="461"/>
                  </a:cubicBezTo>
                  <a:cubicBezTo>
                    <a:pt x="3395" y="480"/>
                    <a:pt x="3423" y="497"/>
                    <a:pt x="3444" y="509"/>
                  </a:cubicBezTo>
                  <a:cubicBezTo>
                    <a:pt x="3454" y="516"/>
                    <a:pt x="3462" y="521"/>
                    <a:pt x="3468" y="524"/>
                  </a:cubicBezTo>
                  <a:cubicBezTo>
                    <a:pt x="3471" y="526"/>
                    <a:pt x="3473" y="528"/>
                    <a:pt x="3475" y="528"/>
                  </a:cubicBezTo>
                  <a:cubicBezTo>
                    <a:pt x="3476" y="529"/>
                    <a:pt x="3476" y="529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6" y="529"/>
                    <a:pt x="3476" y="529"/>
                    <a:pt x="3476" y="529"/>
                  </a:cubicBezTo>
                  <a:cubicBezTo>
                    <a:pt x="3477" y="530"/>
                    <a:pt x="3477" y="530"/>
                    <a:pt x="3477" y="530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6" y="529"/>
                    <a:pt x="3476" y="529"/>
                    <a:pt x="3476" y="529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6" y="529"/>
                    <a:pt x="3476" y="529"/>
                    <a:pt x="3476" y="529"/>
                  </a:cubicBezTo>
                  <a:cubicBezTo>
                    <a:pt x="3476" y="529"/>
                    <a:pt x="3476" y="529"/>
                    <a:pt x="3476" y="529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6" y="529"/>
                    <a:pt x="3476" y="529"/>
                    <a:pt x="3476" y="529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5" y="527"/>
                    <a:pt x="3475" y="527"/>
                    <a:pt x="3475" y="527"/>
                  </a:cubicBezTo>
                  <a:cubicBezTo>
                    <a:pt x="3475" y="528"/>
                    <a:pt x="3476" y="528"/>
                    <a:pt x="3476" y="529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75" y="527"/>
                    <a:pt x="3475" y="527"/>
                    <a:pt x="3475" y="527"/>
                  </a:cubicBezTo>
                  <a:cubicBezTo>
                    <a:pt x="3479" y="527"/>
                    <a:pt x="3479" y="527"/>
                    <a:pt x="3479" y="527"/>
                  </a:cubicBezTo>
                  <a:cubicBezTo>
                    <a:pt x="3481" y="523"/>
                    <a:pt x="3481" y="523"/>
                    <a:pt x="3481" y="523"/>
                  </a:cubicBezTo>
                  <a:cubicBezTo>
                    <a:pt x="3481" y="523"/>
                    <a:pt x="3408" y="479"/>
                    <a:pt x="3333" y="434"/>
                  </a:cubicBezTo>
                  <a:cubicBezTo>
                    <a:pt x="3295" y="412"/>
                    <a:pt x="3256" y="390"/>
                    <a:pt x="3226" y="373"/>
                  </a:cubicBezTo>
                  <a:cubicBezTo>
                    <a:pt x="3211" y="365"/>
                    <a:pt x="3198" y="358"/>
                    <a:pt x="3188" y="353"/>
                  </a:cubicBezTo>
                  <a:cubicBezTo>
                    <a:pt x="3183" y="351"/>
                    <a:pt x="3179" y="349"/>
                    <a:pt x="3175" y="347"/>
                  </a:cubicBezTo>
                  <a:cubicBezTo>
                    <a:pt x="3173" y="347"/>
                    <a:pt x="3172" y="346"/>
                    <a:pt x="3171" y="346"/>
                  </a:cubicBezTo>
                  <a:cubicBezTo>
                    <a:pt x="3169" y="345"/>
                    <a:pt x="3168" y="345"/>
                    <a:pt x="3167" y="345"/>
                  </a:cubicBezTo>
                  <a:cubicBezTo>
                    <a:pt x="3166" y="345"/>
                    <a:pt x="3166" y="345"/>
                    <a:pt x="3165" y="345"/>
                  </a:cubicBezTo>
                  <a:cubicBezTo>
                    <a:pt x="3164" y="346"/>
                    <a:pt x="3163" y="346"/>
                    <a:pt x="3163" y="347"/>
                  </a:cubicBezTo>
                  <a:cubicBezTo>
                    <a:pt x="3162" y="348"/>
                    <a:pt x="3162" y="349"/>
                    <a:pt x="3162" y="350"/>
                  </a:cubicBezTo>
                  <a:cubicBezTo>
                    <a:pt x="3162" y="351"/>
                    <a:pt x="3163" y="352"/>
                    <a:pt x="3164" y="353"/>
                  </a:cubicBezTo>
                  <a:cubicBezTo>
                    <a:pt x="3164" y="353"/>
                    <a:pt x="3169" y="356"/>
                    <a:pt x="3177" y="361"/>
                  </a:cubicBezTo>
                  <a:cubicBezTo>
                    <a:pt x="3206" y="379"/>
                    <a:pt x="3278" y="423"/>
                    <a:pt x="3342" y="464"/>
                  </a:cubicBezTo>
                  <a:cubicBezTo>
                    <a:pt x="3375" y="484"/>
                    <a:pt x="3405" y="503"/>
                    <a:pt x="3428" y="517"/>
                  </a:cubicBezTo>
                  <a:cubicBezTo>
                    <a:pt x="3439" y="524"/>
                    <a:pt x="3448" y="530"/>
                    <a:pt x="3455" y="534"/>
                  </a:cubicBezTo>
                  <a:cubicBezTo>
                    <a:pt x="3458" y="536"/>
                    <a:pt x="3460" y="538"/>
                    <a:pt x="3462" y="539"/>
                  </a:cubicBezTo>
                  <a:cubicBezTo>
                    <a:pt x="3463" y="539"/>
                    <a:pt x="3464" y="540"/>
                    <a:pt x="3464" y="540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5" y="539"/>
                    <a:pt x="3465" y="539"/>
                    <a:pt x="3465" y="539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5" y="539"/>
                    <a:pt x="3465" y="539"/>
                    <a:pt x="3465" y="539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7" y="538"/>
                    <a:pt x="3467" y="538"/>
                    <a:pt x="3467" y="538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7" y="538"/>
                    <a:pt x="3467" y="538"/>
                    <a:pt x="3467" y="538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3" y="539"/>
                    <a:pt x="3463" y="539"/>
                    <a:pt x="3463" y="539"/>
                  </a:cubicBezTo>
                  <a:cubicBezTo>
                    <a:pt x="3464" y="540"/>
                    <a:pt x="3464" y="540"/>
                    <a:pt x="3464" y="540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3" y="539"/>
                    <a:pt x="3463" y="539"/>
                    <a:pt x="3463" y="539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3" y="537"/>
                    <a:pt x="3463" y="537"/>
                    <a:pt x="3463" y="537"/>
                  </a:cubicBezTo>
                  <a:cubicBezTo>
                    <a:pt x="3463" y="538"/>
                    <a:pt x="3463" y="539"/>
                    <a:pt x="3463" y="539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3" y="537"/>
                    <a:pt x="3463" y="537"/>
                    <a:pt x="3463" y="537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3" y="536"/>
                    <a:pt x="3463" y="536"/>
                    <a:pt x="3463" y="536"/>
                  </a:cubicBezTo>
                  <a:cubicBezTo>
                    <a:pt x="3463" y="536"/>
                    <a:pt x="3463" y="537"/>
                    <a:pt x="3463" y="537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3" y="536"/>
                    <a:pt x="3463" y="536"/>
                    <a:pt x="3463" y="536"/>
                  </a:cubicBezTo>
                  <a:cubicBezTo>
                    <a:pt x="3467" y="537"/>
                    <a:pt x="3467" y="537"/>
                    <a:pt x="3467" y="537"/>
                  </a:cubicBezTo>
                  <a:cubicBezTo>
                    <a:pt x="3469" y="534"/>
                    <a:pt x="3469" y="534"/>
                    <a:pt x="3469" y="534"/>
                  </a:cubicBezTo>
                  <a:cubicBezTo>
                    <a:pt x="3153" y="352"/>
                    <a:pt x="3153" y="352"/>
                    <a:pt x="3153" y="352"/>
                  </a:cubicBezTo>
                  <a:cubicBezTo>
                    <a:pt x="3151" y="351"/>
                    <a:pt x="3149" y="352"/>
                    <a:pt x="3148" y="354"/>
                  </a:cubicBezTo>
                  <a:cubicBezTo>
                    <a:pt x="3147" y="356"/>
                    <a:pt x="3147" y="358"/>
                    <a:pt x="3149" y="359"/>
                  </a:cubicBezTo>
                  <a:cubicBezTo>
                    <a:pt x="3310" y="460"/>
                    <a:pt x="3310" y="460"/>
                    <a:pt x="3310" y="460"/>
                  </a:cubicBezTo>
                  <a:cubicBezTo>
                    <a:pt x="3136" y="362"/>
                    <a:pt x="3136" y="362"/>
                    <a:pt x="3136" y="362"/>
                  </a:cubicBezTo>
                  <a:cubicBezTo>
                    <a:pt x="3134" y="361"/>
                    <a:pt x="3132" y="362"/>
                    <a:pt x="3130" y="363"/>
                  </a:cubicBezTo>
                  <a:cubicBezTo>
                    <a:pt x="3130" y="364"/>
                    <a:pt x="3130" y="365"/>
                    <a:pt x="3130" y="366"/>
                  </a:cubicBezTo>
                  <a:cubicBezTo>
                    <a:pt x="3130" y="367"/>
                    <a:pt x="3130" y="368"/>
                    <a:pt x="3130" y="368"/>
                  </a:cubicBezTo>
                  <a:cubicBezTo>
                    <a:pt x="3131" y="370"/>
                    <a:pt x="3132" y="370"/>
                    <a:pt x="3133" y="371"/>
                  </a:cubicBezTo>
                  <a:cubicBezTo>
                    <a:pt x="3135" y="373"/>
                    <a:pt x="3137" y="376"/>
                    <a:pt x="3141" y="378"/>
                  </a:cubicBezTo>
                  <a:cubicBezTo>
                    <a:pt x="3154" y="388"/>
                    <a:pt x="3180" y="405"/>
                    <a:pt x="3210" y="424"/>
                  </a:cubicBezTo>
                  <a:cubicBezTo>
                    <a:pt x="3302" y="481"/>
                    <a:pt x="3441" y="562"/>
                    <a:pt x="3441" y="562"/>
                  </a:cubicBezTo>
                  <a:cubicBezTo>
                    <a:pt x="3443" y="559"/>
                    <a:pt x="3443" y="559"/>
                    <a:pt x="3443" y="559"/>
                  </a:cubicBezTo>
                  <a:cubicBezTo>
                    <a:pt x="3439" y="556"/>
                    <a:pt x="3439" y="556"/>
                    <a:pt x="3439" y="556"/>
                  </a:cubicBezTo>
                  <a:cubicBezTo>
                    <a:pt x="3442" y="558"/>
                    <a:pt x="3442" y="558"/>
                    <a:pt x="3442" y="558"/>
                  </a:cubicBezTo>
                  <a:cubicBezTo>
                    <a:pt x="3441" y="555"/>
                    <a:pt x="3441" y="555"/>
                    <a:pt x="3441" y="555"/>
                  </a:cubicBezTo>
                  <a:cubicBezTo>
                    <a:pt x="3441" y="555"/>
                    <a:pt x="3440" y="556"/>
                    <a:pt x="3439" y="556"/>
                  </a:cubicBezTo>
                  <a:cubicBezTo>
                    <a:pt x="3442" y="558"/>
                    <a:pt x="3442" y="558"/>
                    <a:pt x="3442" y="558"/>
                  </a:cubicBezTo>
                  <a:cubicBezTo>
                    <a:pt x="3441" y="555"/>
                    <a:pt x="3441" y="555"/>
                    <a:pt x="3441" y="555"/>
                  </a:cubicBezTo>
                  <a:cubicBezTo>
                    <a:pt x="3442" y="558"/>
                    <a:pt x="3442" y="558"/>
                    <a:pt x="3442" y="558"/>
                  </a:cubicBezTo>
                  <a:cubicBezTo>
                    <a:pt x="3442" y="555"/>
                    <a:pt x="3442" y="555"/>
                    <a:pt x="3442" y="555"/>
                  </a:cubicBezTo>
                  <a:cubicBezTo>
                    <a:pt x="3442" y="555"/>
                    <a:pt x="3442" y="555"/>
                    <a:pt x="3441" y="555"/>
                  </a:cubicBezTo>
                  <a:cubicBezTo>
                    <a:pt x="3442" y="558"/>
                    <a:pt x="3442" y="558"/>
                    <a:pt x="3442" y="558"/>
                  </a:cubicBezTo>
                  <a:cubicBezTo>
                    <a:pt x="3442" y="555"/>
                    <a:pt x="3442" y="555"/>
                    <a:pt x="3442" y="555"/>
                  </a:cubicBezTo>
                  <a:cubicBezTo>
                    <a:pt x="3442" y="557"/>
                    <a:pt x="3442" y="557"/>
                    <a:pt x="3442" y="557"/>
                  </a:cubicBezTo>
                  <a:cubicBezTo>
                    <a:pt x="3443" y="555"/>
                    <a:pt x="3443" y="555"/>
                    <a:pt x="3443" y="555"/>
                  </a:cubicBezTo>
                  <a:cubicBezTo>
                    <a:pt x="3442" y="555"/>
                    <a:pt x="3442" y="555"/>
                    <a:pt x="3442" y="555"/>
                  </a:cubicBezTo>
                  <a:cubicBezTo>
                    <a:pt x="3442" y="557"/>
                    <a:pt x="3442" y="557"/>
                    <a:pt x="3442" y="557"/>
                  </a:cubicBezTo>
                  <a:cubicBezTo>
                    <a:pt x="3443" y="555"/>
                    <a:pt x="3443" y="555"/>
                    <a:pt x="3443" y="555"/>
                  </a:cubicBezTo>
                  <a:cubicBezTo>
                    <a:pt x="3443" y="555"/>
                    <a:pt x="3443" y="555"/>
                    <a:pt x="3443" y="555"/>
                  </a:cubicBezTo>
                  <a:cubicBezTo>
                    <a:pt x="3442" y="555"/>
                    <a:pt x="3439" y="554"/>
                    <a:pt x="3436" y="552"/>
                  </a:cubicBezTo>
                  <a:cubicBezTo>
                    <a:pt x="3424" y="546"/>
                    <a:pt x="3399" y="532"/>
                    <a:pt x="3369" y="514"/>
                  </a:cubicBezTo>
                  <a:cubicBezTo>
                    <a:pt x="3323" y="487"/>
                    <a:pt x="3264" y="451"/>
                    <a:pt x="3215" y="423"/>
                  </a:cubicBezTo>
                  <a:cubicBezTo>
                    <a:pt x="3191" y="408"/>
                    <a:pt x="3169" y="396"/>
                    <a:pt x="3153" y="386"/>
                  </a:cubicBezTo>
                  <a:cubicBezTo>
                    <a:pt x="3144" y="382"/>
                    <a:pt x="3137" y="378"/>
                    <a:pt x="3132" y="376"/>
                  </a:cubicBezTo>
                  <a:cubicBezTo>
                    <a:pt x="3130" y="374"/>
                    <a:pt x="3128" y="373"/>
                    <a:pt x="3126" y="373"/>
                  </a:cubicBezTo>
                  <a:cubicBezTo>
                    <a:pt x="3125" y="372"/>
                    <a:pt x="3124" y="372"/>
                    <a:pt x="3123" y="372"/>
                  </a:cubicBezTo>
                  <a:cubicBezTo>
                    <a:pt x="3123" y="372"/>
                    <a:pt x="3122" y="371"/>
                    <a:pt x="3121" y="371"/>
                  </a:cubicBezTo>
                  <a:cubicBezTo>
                    <a:pt x="3120" y="371"/>
                    <a:pt x="3120" y="371"/>
                    <a:pt x="3119" y="372"/>
                  </a:cubicBezTo>
                  <a:cubicBezTo>
                    <a:pt x="3119" y="372"/>
                    <a:pt x="3118" y="372"/>
                    <a:pt x="3117" y="373"/>
                  </a:cubicBezTo>
                  <a:cubicBezTo>
                    <a:pt x="3116" y="374"/>
                    <a:pt x="3116" y="375"/>
                    <a:pt x="3117" y="376"/>
                  </a:cubicBezTo>
                  <a:cubicBezTo>
                    <a:pt x="3117" y="377"/>
                    <a:pt x="3117" y="378"/>
                    <a:pt x="3118" y="379"/>
                  </a:cubicBezTo>
                  <a:cubicBezTo>
                    <a:pt x="3118" y="379"/>
                    <a:pt x="3123" y="382"/>
                    <a:pt x="3132" y="387"/>
                  </a:cubicBezTo>
                  <a:cubicBezTo>
                    <a:pt x="3162" y="405"/>
                    <a:pt x="3237" y="451"/>
                    <a:pt x="3304" y="493"/>
                  </a:cubicBezTo>
                  <a:cubicBezTo>
                    <a:pt x="3338" y="513"/>
                    <a:pt x="3370" y="533"/>
                    <a:pt x="3393" y="548"/>
                  </a:cubicBezTo>
                  <a:cubicBezTo>
                    <a:pt x="3405" y="556"/>
                    <a:pt x="3414" y="562"/>
                    <a:pt x="3421" y="566"/>
                  </a:cubicBezTo>
                  <a:cubicBezTo>
                    <a:pt x="3424" y="569"/>
                    <a:pt x="3427" y="571"/>
                    <a:pt x="3429" y="572"/>
                  </a:cubicBezTo>
                  <a:cubicBezTo>
                    <a:pt x="3429" y="572"/>
                    <a:pt x="3430" y="573"/>
                    <a:pt x="3430" y="573"/>
                  </a:cubicBezTo>
                  <a:cubicBezTo>
                    <a:pt x="3430" y="573"/>
                    <a:pt x="3430" y="573"/>
                    <a:pt x="3430" y="573"/>
                  </a:cubicBezTo>
                  <a:cubicBezTo>
                    <a:pt x="3430" y="573"/>
                    <a:pt x="3430" y="573"/>
                    <a:pt x="3430" y="573"/>
                  </a:cubicBezTo>
                  <a:cubicBezTo>
                    <a:pt x="3432" y="572"/>
                    <a:pt x="3432" y="572"/>
                    <a:pt x="3432" y="572"/>
                  </a:cubicBezTo>
                  <a:cubicBezTo>
                    <a:pt x="3430" y="573"/>
                    <a:pt x="3430" y="573"/>
                    <a:pt x="3430" y="573"/>
                  </a:cubicBezTo>
                  <a:cubicBezTo>
                    <a:pt x="3430" y="573"/>
                    <a:pt x="3430" y="573"/>
                    <a:pt x="3430" y="573"/>
                  </a:cubicBezTo>
                  <a:cubicBezTo>
                    <a:pt x="3432" y="572"/>
                    <a:pt x="3432" y="572"/>
                    <a:pt x="3432" y="572"/>
                  </a:cubicBezTo>
                  <a:cubicBezTo>
                    <a:pt x="3430" y="573"/>
                    <a:pt x="3430" y="573"/>
                    <a:pt x="3430" y="573"/>
                  </a:cubicBezTo>
                  <a:cubicBezTo>
                    <a:pt x="3433" y="571"/>
                    <a:pt x="3433" y="571"/>
                    <a:pt x="3433" y="571"/>
                  </a:cubicBezTo>
                  <a:cubicBezTo>
                    <a:pt x="3430" y="571"/>
                    <a:pt x="3430" y="571"/>
                    <a:pt x="3430" y="571"/>
                  </a:cubicBezTo>
                  <a:cubicBezTo>
                    <a:pt x="3430" y="572"/>
                    <a:pt x="3430" y="573"/>
                    <a:pt x="3430" y="573"/>
                  </a:cubicBezTo>
                  <a:cubicBezTo>
                    <a:pt x="3433" y="571"/>
                    <a:pt x="3433" y="571"/>
                    <a:pt x="3433" y="571"/>
                  </a:cubicBezTo>
                  <a:cubicBezTo>
                    <a:pt x="3430" y="571"/>
                    <a:pt x="3430" y="571"/>
                    <a:pt x="3430" y="571"/>
                  </a:cubicBezTo>
                  <a:cubicBezTo>
                    <a:pt x="3434" y="571"/>
                    <a:pt x="3434" y="571"/>
                    <a:pt x="3434" y="571"/>
                  </a:cubicBezTo>
                  <a:cubicBezTo>
                    <a:pt x="3430" y="569"/>
                    <a:pt x="3430" y="569"/>
                    <a:pt x="3430" y="569"/>
                  </a:cubicBezTo>
                  <a:cubicBezTo>
                    <a:pt x="3430" y="570"/>
                    <a:pt x="3430" y="571"/>
                    <a:pt x="3430" y="571"/>
                  </a:cubicBezTo>
                  <a:cubicBezTo>
                    <a:pt x="3434" y="571"/>
                    <a:pt x="3434" y="571"/>
                    <a:pt x="3434" y="571"/>
                  </a:cubicBezTo>
                  <a:cubicBezTo>
                    <a:pt x="3430" y="569"/>
                    <a:pt x="3430" y="569"/>
                    <a:pt x="3430" y="569"/>
                  </a:cubicBezTo>
                  <a:cubicBezTo>
                    <a:pt x="3434" y="571"/>
                    <a:pt x="3434" y="571"/>
                    <a:pt x="3434" y="571"/>
                  </a:cubicBezTo>
                  <a:cubicBezTo>
                    <a:pt x="3430" y="569"/>
                    <a:pt x="3430" y="569"/>
                    <a:pt x="3430" y="569"/>
                  </a:cubicBezTo>
                  <a:cubicBezTo>
                    <a:pt x="3433" y="571"/>
                    <a:pt x="3433" y="571"/>
                    <a:pt x="3433" y="571"/>
                  </a:cubicBezTo>
                  <a:cubicBezTo>
                    <a:pt x="3432" y="568"/>
                    <a:pt x="3432" y="568"/>
                    <a:pt x="3432" y="568"/>
                  </a:cubicBezTo>
                  <a:cubicBezTo>
                    <a:pt x="3432" y="568"/>
                    <a:pt x="3431" y="568"/>
                    <a:pt x="3430" y="569"/>
                  </a:cubicBezTo>
                  <a:cubicBezTo>
                    <a:pt x="3433" y="571"/>
                    <a:pt x="3433" y="571"/>
                    <a:pt x="3433" y="571"/>
                  </a:cubicBezTo>
                  <a:cubicBezTo>
                    <a:pt x="3432" y="568"/>
                    <a:pt x="3432" y="568"/>
                    <a:pt x="3432" y="568"/>
                  </a:cubicBezTo>
                  <a:cubicBezTo>
                    <a:pt x="3433" y="570"/>
                    <a:pt x="3433" y="570"/>
                    <a:pt x="3433" y="570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2" y="568"/>
                    <a:pt x="3432" y="568"/>
                  </a:cubicBezTo>
                  <a:cubicBezTo>
                    <a:pt x="3433" y="570"/>
                    <a:pt x="3433" y="570"/>
                    <a:pt x="3433" y="570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3" y="568"/>
                    <a:pt x="3433" y="568"/>
                  </a:cubicBezTo>
                  <a:cubicBezTo>
                    <a:pt x="3433" y="568"/>
                    <a:pt x="3432" y="568"/>
                    <a:pt x="3431" y="567"/>
                  </a:cubicBezTo>
                  <a:cubicBezTo>
                    <a:pt x="3427" y="566"/>
                    <a:pt x="3419" y="562"/>
                    <a:pt x="3408" y="556"/>
                  </a:cubicBezTo>
                  <a:cubicBezTo>
                    <a:pt x="3370" y="536"/>
                    <a:pt x="3300" y="493"/>
                    <a:pt x="3237" y="455"/>
                  </a:cubicBezTo>
                  <a:cubicBezTo>
                    <a:pt x="3205" y="436"/>
                    <a:pt x="3175" y="419"/>
                    <a:pt x="3153" y="406"/>
                  </a:cubicBezTo>
                  <a:cubicBezTo>
                    <a:pt x="3141" y="399"/>
                    <a:pt x="3132" y="394"/>
                    <a:pt x="3125" y="390"/>
                  </a:cubicBezTo>
                  <a:cubicBezTo>
                    <a:pt x="3121" y="388"/>
                    <a:pt x="3118" y="387"/>
                    <a:pt x="3115" y="386"/>
                  </a:cubicBezTo>
                  <a:cubicBezTo>
                    <a:pt x="3114" y="385"/>
                    <a:pt x="3113" y="385"/>
                    <a:pt x="3112" y="385"/>
                  </a:cubicBezTo>
                  <a:cubicBezTo>
                    <a:pt x="3111" y="384"/>
                    <a:pt x="3110" y="384"/>
                    <a:pt x="3109" y="384"/>
                  </a:cubicBezTo>
                  <a:cubicBezTo>
                    <a:pt x="3108" y="384"/>
                    <a:pt x="3108" y="384"/>
                    <a:pt x="3107" y="384"/>
                  </a:cubicBezTo>
                  <a:cubicBezTo>
                    <a:pt x="3106" y="385"/>
                    <a:pt x="3105" y="385"/>
                    <a:pt x="3105" y="386"/>
                  </a:cubicBezTo>
                  <a:cubicBezTo>
                    <a:pt x="3104" y="388"/>
                    <a:pt x="3104" y="391"/>
                    <a:pt x="3106" y="392"/>
                  </a:cubicBezTo>
                  <a:cubicBezTo>
                    <a:pt x="3414" y="584"/>
                    <a:pt x="3414" y="584"/>
                    <a:pt x="3414" y="584"/>
                  </a:cubicBezTo>
                  <a:cubicBezTo>
                    <a:pt x="3416" y="581"/>
                    <a:pt x="3416" y="581"/>
                    <a:pt x="3416" y="581"/>
                  </a:cubicBezTo>
                  <a:cubicBezTo>
                    <a:pt x="3413" y="579"/>
                    <a:pt x="3413" y="579"/>
                    <a:pt x="3413" y="579"/>
                  </a:cubicBezTo>
                  <a:cubicBezTo>
                    <a:pt x="3416" y="581"/>
                    <a:pt x="3416" y="581"/>
                    <a:pt x="3416" y="581"/>
                  </a:cubicBezTo>
                  <a:cubicBezTo>
                    <a:pt x="3415" y="577"/>
                    <a:pt x="3415" y="577"/>
                    <a:pt x="3415" y="577"/>
                  </a:cubicBezTo>
                  <a:cubicBezTo>
                    <a:pt x="3414" y="577"/>
                    <a:pt x="3413" y="578"/>
                    <a:pt x="3413" y="579"/>
                  </a:cubicBezTo>
                  <a:cubicBezTo>
                    <a:pt x="3416" y="581"/>
                    <a:pt x="3416" y="581"/>
                    <a:pt x="3416" y="581"/>
                  </a:cubicBezTo>
                  <a:cubicBezTo>
                    <a:pt x="3415" y="577"/>
                    <a:pt x="3415" y="577"/>
                    <a:pt x="3415" y="577"/>
                  </a:cubicBezTo>
                  <a:cubicBezTo>
                    <a:pt x="3416" y="580"/>
                    <a:pt x="3416" y="580"/>
                    <a:pt x="3416" y="580"/>
                  </a:cubicBezTo>
                  <a:cubicBezTo>
                    <a:pt x="3416" y="577"/>
                    <a:pt x="3416" y="577"/>
                    <a:pt x="3416" y="577"/>
                  </a:cubicBezTo>
                  <a:cubicBezTo>
                    <a:pt x="3416" y="577"/>
                    <a:pt x="3415" y="577"/>
                    <a:pt x="3415" y="577"/>
                  </a:cubicBezTo>
                  <a:cubicBezTo>
                    <a:pt x="3416" y="580"/>
                    <a:pt x="3416" y="580"/>
                    <a:pt x="3416" y="580"/>
                  </a:cubicBezTo>
                  <a:cubicBezTo>
                    <a:pt x="3416" y="577"/>
                    <a:pt x="3416" y="577"/>
                    <a:pt x="3416" y="577"/>
                  </a:cubicBezTo>
                  <a:cubicBezTo>
                    <a:pt x="3416" y="579"/>
                    <a:pt x="3416" y="579"/>
                    <a:pt x="3416" y="579"/>
                  </a:cubicBezTo>
                  <a:cubicBezTo>
                    <a:pt x="3416" y="577"/>
                    <a:pt x="3416" y="577"/>
                    <a:pt x="3416" y="577"/>
                  </a:cubicBezTo>
                  <a:cubicBezTo>
                    <a:pt x="3416" y="577"/>
                    <a:pt x="3416" y="577"/>
                    <a:pt x="3416" y="577"/>
                  </a:cubicBezTo>
                  <a:cubicBezTo>
                    <a:pt x="3416" y="579"/>
                    <a:pt x="3416" y="579"/>
                    <a:pt x="3416" y="579"/>
                  </a:cubicBezTo>
                  <a:cubicBezTo>
                    <a:pt x="3416" y="577"/>
                    <a:pt x="3416" y="577"/>
                    <a:pt x="3416" y="577"/>
                  </a:cubicBezTo>
                  <a:cubicBezTo>
                    <a:pt x="3416" y="577"/>
                    <a:pt x="3416" y="577"/>
                    <a:pt x="3416" y="577"/>
                  </a:cubicBezTo>
                  <a:cubicBezTo>
                    <a:pt x="3415" y="577"/>
                    <a:pt x="3413" y="576"/>
                    <a:pt x="3410" y="574"/>
                  </a:cubicBezTo>
                  <a:cubicBezTo>
                    <a:pt x="3397" y="568"/>
                    <a:pt x="3371" y="554"/>
                    <a:pt x="3339" y="536"/>
                  </a:cubicBezTo>
                  <a:cubicBezTo>
                    <a:pt x="3291" y="508"/>
                    <a:pt x="3229" y="473"/>
                    <a:pt x="3180" y="444"/>
                  </a:cubicBezTo>
                  <a:cubicBezTo>
                    <a:pt x="3155" y="429"/>
                    <a:pt x="3133" y="416"/>
                    <a:pt x="3118" y="407"/>
                  </a:cubicBezTo>
                  <a:cubicBezTo>
                    <a:pt x="3110" y="403"/>
                    <a:pt x="3104" y="399"/>
                    <a:pt x="3100" y="396"/>
                  </a:cubicBezTo>
                  <a:cubicBezTo>
                    <a:pt x="3095" y="394"/>
                    <a:pt x="3093" y="393"/>
                    <a:pt x="3093" y="393"/>
                  </a:cubicBezTo>
                  <a:cubicBezTo>
                    <a:pt x="3091" y="391"/>
                    <a:pt x="3089" y="392"/>
                    <a:pt x="3088" y="394"/>
                  </a:cubicBezTo>
                  <a:cubicBezTo>
                    <a:pt x="3087" y="395"/>
                    <a:pt x="3087" y="395"/>
                    <a:pt x="3087" y="396"/>
                  </a:cubicBezTo>
                  <a:cubicBezTo>
                    <a:pt x="3087" y="397"/>
                    <a:pt x="3087" y="398"/>
                    <a:pt x="3087" y="398"/>
                  </a:cubicBezTo>
                  <a:cubicBezTo>
                    <a:pt x="3088" y="399"/>
                    <a:pt x="3088" y="399"/>
                    <a:pt x="3088" y="400"/>
                  </a:cubicBezTo>
                  <a:cubicBezTo>
                    <a:pt x="3089" y="400"/>
                    <a:pt x="3090" y="401"/>
                    <a:pt x="3091" y="402"/>
                  </a:cubicBezTo>
                  <a:cubicBezTo>
                    <a:pt x="3095" y="405"/>
                    <a:pt x="3103" y="410"/>
                    <a:pt x="3114" y="417"/>
                  </a:cubicBezTo>
                  <a:cubicBezTo>
                    <a:pt x="3151" y="441"/>
                    <a:pt x="3224" y="483"/>
                    <a:pt x="3288" y="521"/>
                  </a:cubicBezTo>
                  <a:cubicBezTo>
                    <a:pt x="3320" y="540"/>
                    <a:pt x="3349" y="558"/>
                    <a:pt x="3371" y="571"/>
                  </a:cubicBezTo>
                  <a:cubicBezTo>
                    <a:pt x="3381" y="578"/>
                    <a:pt x="3390" y="584"/>
                    <a:pt x="3396" y="588"/>
                  </a:cubicBezTo>
                  <a:cubicBezTo>
                    <a:pt x="3399" y="591"/>
                    <a:pt x="3401" y="592"/>
                    <a:pt x="3403" y="594"/>
                  </a:cubicBezTo>
                  <a:cubicBezTo>
                    <a:pt x="3404" y="594"/>
                    <a:pt x="3404" y="595"/>
                    <a:pt x="3404" y="595"/>
                  </a:cubicBezTo>
                  <a:cubicBezTo>
                    <a:pt x="3404" y="595"/>
                    <a:pt x="3404" y="595"/>
                    <a:pt x="3404" y="595"/>
                  </a:cubicBezTo>
                  <a:cubicBezTo>
                    <a:pt x="3405" y="594"/>
                    <a:pt x="3405" y="594"/>
                    <a:pt x="3405" y="594"/>
                  </a:cubicBezTo>
                  <a:cubicBezTo>
                    <a:pt x="3404" y="595"/>
                    <a:pt x="3404" y="595"/>
                    <a:pt x="3404" y="595"/>
                  </a:cubicBezTo>
                  <a:cubicBezTo>
                    <a:pt x="3404" y="595"/>
                    <a:pt x="3404" y="595"/>
                    <a:pt x="3404" y="595"/>
                  </a:cubicBezTo>
                  <a:cubicBezTo>
                    <a:pt x="3405" y="594"/>
                    <a:pt x="3405" y="594"/>
                    <a:pt x="3405" y="594"/>
                  </a:cubicBezTo>
                  <a:cubicBezTo>
                    <a:pt x="3404" y="595"/>
                    <a:pt x="3404" y="595"/>
                    <a:pt x="3404" y="595"/>
                  </a:cubicBezTo>
                  <a:cubicBezTo>
                    <a:pt x="3407" y="594"/>
                    <a:pt x="3407" y="594"/>
                    <a:pt x="3407" y="594"/>
                  </a:cubicBezTo>
                  <a:cubicBezTo>
                    <a:pt x="3404" y="594"/>
                    <a:pt x="3404" y="594"/>
                    <a:pt x="3404" y="594"/>
                  </a:cubicBezTo>
                  <a:cubicBezTo>
                    <a:pt x="3404" y="594"/>
                    <a:pt x="3404" y="595"/>
                    <a:pt x="3404" y="595"/>
                  </a:cubicBezTo>
                  <a:cubicBezTo>
                    <a:pt x="3407" y="594"/>
                    <a:pt x="3407" y="594"/>
                    <a:pt x="3407" y="594"/>
                  </a:cubicBezTo>
                  <a:cubicBezTo>
                    <a:pt x="3404" y="594"/>
                    <a:pt x="3404" y="594"/>
                    <a:pt x="3404" y="594"/>
                  </a:cubicBezTo>
                  <a:cubicBezTo>
                    <a:pt x="3407" y="594"/>
                    <a:pt x="3407" y="594"/>
                    <a:pt x="3407" y="594"/>
                  </a:cubicBezTo>
                  <a:cubicBezTo>
                    <a:pt x="3405" y="592"/>
                    <a:pt x="3405" y="592"/>
                    <a:pt x="3405" y="592"/>
                  </a:cubicBezTo>
                  <a:cubicBezTo>
                    <a:pt x="3404" y="593"/>
                    <a:pt x="3404" y="593"/>
                    <a:pt x="3404" y="594"/>
                  </a:cubicBezTo>
                  <a:cubicBezTo>
                    <a:pt x="3407" y="594"/>
                    <a:pt x="3407" y="594"/>
                    <a:pt x="3407" y="594"/>
                  </a:cubicBezTo>
                  <a:cubicBezTo>
                    <a:pt x="3405" y="592"/>
                    <a:pt x="3405" y="592"/>
                    <a:pt x="3405" y="592"/>
                  </a:cubicBezTo>
                  <a:cubicBezTo>
                    <a:pt x="3405" y="592"/>
                    <a:pt x="3405" y="592"/>
                    <a:pt x="3405" y="592"/>
                  </a:cubicBezTo>
                  <a:cubicBezTo>
                    <a:pt x="3408" y="594"/>
                    <a:pt x="3408" y="594"/>
                    <a:pt x="3408" y="594"/>
                  </a:cubicBezTo>
                  <a:cubicBezTo>
                    <a:pt x="3406" y="590"/>
                    <a:pt x="3406" y="590"/>
                    <a:pt x="3406" y="590"/>
                  </a:cubicBezTo>
                  <a:cubicBezTo>
                    <a:pt x="3406" y="591"/>
                    <a:pt x="3405" y="591"/>
                    <a:pt x="3405" y="592"/>
                  </a:cubicBezTo>
                  <a:cubicBezTo>
                    <a:pt x="3408" y="594"/>
                    <a:pt x="3408" y="594"/>
                    <a:pt x="3408" y="594"/>
                  </a:cubicBezTo>
                  <a:cubicBezTo>
                    <a:pt x="3406" y="590"/>
                    <a:pt x="3406" y="590"/>
                    <a:pt x="3406" y="590"/>
                  </a:cubicBezTo>
                  <a:cubicBezTo>
                    <a:pt x="3407" y="593"/>
                    <a:pt x="3407" y="593"/>
                    <a:pt x="3407" y="593"/>
                  </a:cubicBezTo>
                  <a:cubicBezTo>
                    <a:pt x="3407" y="590"/>
                    <a:pt x="3407" y="590"/>
                    <a:pt x="3407" y="590"/>
                  </a:cubicBezTo>
                  <a:cubicBezTo>
                    <a:pt x="3407" y="590"/>
                    <a:pt x="3407" y="590"/>
                    <a:pt x="3406" y="590"/>
                  </a:cubicBezTo>
                  <a:cubicBezTo>
                    <a:pt x="3407" y="593"/>
                    <a:pt x="3407" y="593"/>
                    <a:pt x="3407" y="593"/>
                  </a:cubicBezTo>
                  <a:cubicBezTo>
                    <a:pt x="3407" y="590"/>
                    <a:pt x="3407" y="590"/>
                    <a:pt x="3407" y="590"/>
                  </a:cubicBezTo>
                  <a:cubicBezTo>
                    <a:pt x="3407" y="592"/>
                    <a:pt x="3407" y="592"/>
                    <a:pt x="3407" y="592"/>
                  </a:cubicBezTo>
                  <a:cubicBezTo>
                    <a:pt x="3408" y="590"/>
                    <a:pt x="3408" y="590"/>
                    <a:pt x="3408" y="590"/>
                  </a:cubicBezTo>
                  <a:cubicBezTo>
                    <a:pt x="3407" y="590"/>
                    <a:pt x="3407" y="590"/>
                    <a:pt x="3407" y="590"/>
                  </a:cubicBezTo>
                  <a:cubicBezTo>
                    <a:pt x="3407" y="592"/>
                    <a:pt x="3407" y="592"/>
                    <a:pt x="3407" y="592"/>
                  </a:cubicBezTo>
                  <a:cubicBezTo>
                    <a:pt x="3408" y="590"/>
                    <a:pt x="3408" y="590"/>
                    <a:pt x="3408" y="590"/>
                  </a:cubicBezTo>
                  <a:cubicBezTo>
                    <a:pt x="3408" y="590"/>
                    <a:pt x="3407" y="590"/>
                    <a:pt x="3406" y="590"/>
                  </a:cubicBezTo>
                  <a:cubicBezTo>
                    <a:pt x="3402" y="588"/>
                    <a:pt x="3394" y="584"/>
                    <a:pt x="3383" y="578"/>
                  </a:cubicBezTo>
                  <a:cubicBezTo>
                    <a:pt x="3345" y="557"/>
                    <a:pt x="3273" y="513"/>
                    <a:pt x="3210" y="475"/>
                  </a:cubicBezTo>
                  <a:cubicBezTo>
                    <a:pt x="3178" y="455"/>
                    <a:pt x="3148" y="437"/>
                    <a:pt x="3126" y="424"/>
                  </a:cubicBezTo>
                  <a:cubicBezTo>
                    <a:pt x="3115" y="417"/>
                    <a:pt x="3105" y="412"/>
                    <a:pt x="3098" y="408"/>
                  </a:cubicBezTo>
                  <a:cubicBezTo>
                    <a:pt x="3095" y="406"/>
                    <a:pt x="3092" y="405"/>
                    <a:pt x="3090" y="404"/>
                  </a:cubicBezTo>
                  <a:cubicBezTo>
                    <a:pt x="3089" y="403"/>
                    <a:pt x="3088" y="403"/>
                    <a:pt x="3087" y="403"/>
                  </a:cubicBezTo>
                  <a:cubicBezTo>
                    <a:pt x="3086" y="403"/>
                    <a:pt x="3086" y="402"/>
                    <a:pt x="3086" y="402"/>
                  </a:cubicBezTo>
                  <a:cubicBezTo>
                    <a:pt x="3085" y="402"/>
                    <a:pt x="3085" y="402"/>
                    <a:pt x="3084" y="402"/>
                  </a:cubicBezTo>
                  <a:cubicBezTo>
                    <a:pt x="3084" y="402"/>
                    <a:pt x="3083" y="402"/>
                    <a:pt x="3083" y="402"/>
                  </a:cubicBezTo>
                  <a:cubicBezTo>
                    <a:pt x="3082" y="403"/>
                    <a:pt x="3081" y="403"/>
                    <a:pt x="3080" y="404"/>
                  </a:cubicBezTo>
                  <a:cubicBezTo>
                    <a:pt x="3080" y="405"/>
                    <a:pt x="3080" y="406"/>
                    <a:pt x="3080" y="407"/>
                  </a:cubicBezTo>
                  <a:cubicBezTo>
                    <a:pt x="3080" y="408"/>
                    <a:pt x="3081" y="409"/>
                    <a:pt x="3082" y="410"/>
                  </a:cubicBezTo>
                  <a:cubicBezTo>
                    <a:pt x="3082" y="410"/>
                    <a:pt x="3087" y="413"/>
                    <a:pt x="3095" y="418"/>
                  </a:cubicBezTo>
                  <a:cubicBezTo>
                    <a:pt x="3125" y="436"/>
                    <a:pt x="3199" y="481"/>
                    <a:pt x="3266" y="523"/>
                  </a:cubicBezTo>
                  <a:cubicBezTo>
                    <a:pt x="3300" y="544"/>
                    <a:pt x="3332" y="564"/>
                    <a:pt x="3355" y="578"/>
                  </a:cubicBezTo>
                  <a:cubicBezTo>
                    <a:pt x="3366" y="586"/>
                    <a:pt x="3376" y="592"/>
                    <a:pt x="3383" y="596"/>
                  </a:cubicBezTo>
                  <a:cubicBezTo>
                    <a:pt x="3386" y="599"/>
                    <a:pt x="3388" y="600"/>
                    <a:pt x="3390" y="602"/>
                  </a:cubicBezTo>
                  <a:cubicBezTo>
                    <a:pt x="3391" y="602"/>
                    <a:pt x="3392" y="603"/>
                    <a:pt x="3392" y="603"/>
                  </a:cubicBezTo>
                  <a:cubicBezTo>
                    <a:pt x="3392" y="603"/>
                    <a:pt x="3392" y="603"/>
                    <a:pt x="3392" y="603"/>
                  </a:cubicBezTo>
                  <a:cubicBezTo>
                    <a:pt x="3392" y="603"/>
                    <a:pt x="3392" y="603"/>
                    <a:pt x="3392" y="603"/>
                  </a:cubicBezTo>
                  <a:cubicBezTo>
                    <a:pt x="3394" y="601"/>
                    <a:pt x="3394" y="601"/>
                    <a:pt x="3394" y="601"/>
                  </a:cubicBezTo>
                  <a:cubicBezTo>
                    <a:pt x="3392" y="603"/>
                    <a:pt x="3392" y="603"/>
                    <a:pt x="3392" y="603"/>
                  </a:cubicBezTo>
                  <a:cubicBezTo>
                    <a:pt x="3392" y="603"/>
                    <a:pt x="3392" y="603"/>
                    <a:pt x="3392" y="603"/>
                  </a:cubicBezTo>
                  <a:cubicBezTo>
                    <a:pt x="3394" y="601"/>
                    <a:pt x="3394" y="601"/>
                    <a:pt x="3394" y="601"/>
                  </a:cubicBezTo>
                  <a:cubicBezTo>
                    <a:pt x="3392" y="603"/>
                    <a:pt x="3392" y="603"/>
                    <a:pt x="3392" y="603"/>
                  </a:cubicBezTo>
                  <a:cubicBezTo>
                    <a:pt x="3395" y="601"/>
                    <a:pt x="3395" y="601"/>
                    <a:pt x="3395" y="601"/>
                  </a:cubicBezTo>
                  <a:cubicBezTo>
                    <a:pt x="3391" y="601"/>
                    <a:pt x="3391" y="601"/>
                    <a:pt x="3391" y="601"/>
                  </a:cubicBezTo>
                  <a:cubicBezTo>
                    <a:pt x="3391" y="602"/>
                    <a:pt x="3392" y="602"/>
                    <a:pt x="3392" y="603"/>
                  </a:cubicBezTo>
                  <a:cubicBezTo>
                    <a:pt x="3395" y="601"/>
                    <a:pt x="3395" y="601"/>
                    <a:pt x="3395" y="601"/>
                  </a:cubicBezTo>
                  <a:cubicBezTo>
                    <a:pt x="3391" y="601"/>
                    <a:pt x="3391" y="601"/>
                    <a:pt x="3391" y="601"/>
                  </a:cubicBezTo>
                  <a:cubicBezTo>
                    <a:pt x="3395" y="601"/>
                    <a:pt x="3395" y="601"/>
                    <a:pt x="3395" y="601"/>
                  </a:cubicBezTo>
                  <a:cubicBezTo>
                    <a:pt x="3392" y="599"/>
                    <a:pt x="3392" y="599"/>
                    <a:pt x="3392" y="599"/>
                  </a:cubicBezTo>
                  <a:cubicBezTo>
                    <a:pt x="3391" y="599"/>
                    <a:pt x="3391" y="600"/>
                    <a:pt x="3391" y="601"/>
                  </a:cubicBezTo>
                  <a:cubicBezTo>
                    <a:pt x="3395" y="601"/>
                    <a:pt x="3395" y="601"/>
                    <a:pt x="3395" y="601"/>
                  </a:cubicBezTo>
                  <a:cubicBezTo>
                    <a:pt x="3392" y="599"/>
                    <a:pt x="3392" y="599"/>
                    <a:pt x="3392" y="599"/>
                  </a:cubicBezTo>
                  <a:cubicBezTo>
                    <a:pt x="3395" y="601"/>
                    <a:pt x="3395" y="601"/>
                    <a:pt x="3395" y="601"/>
                  </a:cubicBezTo>
                  <a:cubicBezTo>
                    <a:pt x="3397" y="597"/>
                    <a:pt x="3397" y="597"/>
                    <a:pt x="3397" y="597"/>
                  </a:cubicBezTo>
                  <a:cubicBezTo>
                    <a:pt x="3072" y="408"/>
                    <a:pt x="3072" y="408"/>
                    <a:pt x="3072" y="408"/>
                  </a:cubicBezTo>
                  <a:cubicBezTo>
                    <a:pt x="3070" y="407"/>
                    <a:pt x="3067" y="408"/>
                    <a:pt x="3066" y="410"/>
                  </a:cubicBezTo>
                  <a:cubicBezTo>
                    <a:pt x="3065" y="412"/>
                    <a:pt x="3066" y="414"/>
                    <a:pt x="3068" y="415"/>
                  </a:cubicBezTo>
                  <a:cubicBezTo>
                    <a:pt x="3068" y="415"/>
                    <a:pt x="3073" y="418"/>
                    <a:pt x="3081" y="423"/>
                  </a:cubicBezTo>
                  <a:cubicBezTo>
                    <a:pt x="3112" y="441"/>
                    <a:pt x="3188" y="486"/>
                    <a:pt x="3256" y="528"/>
                  </a:cubicBezTo>
                  <a:cubicBezTo>
                    <a:pt x="3290" y="548"/>
                    <a:pt x="3322" y="569"/>
                    <a:pt x="3346" y="584"/>
                  </a:cubicBezTo>
                  <a:cubicBezTo>
                    <a:pt x="3358" y="592"/>
                    <a:pt x="3368" y="598"/>
                    <a:pt x="3374" y="603"/>
                  </a:cubicBezTo>
                  <a:cubicBezTo>
                    <a:pt x="3378" y="606"/>
                    <a:pt x="3380" y="608"/>
                    <a:pt x="3382" y="609"/>
                  </a:cubicBezTo>
                  <a:cubicBezTo>
                    <a:pt x="3383" y="610"/>
                    <a:pt x="3383" y="611"/>
                    <a:pt x="3383" y="611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6" y="610"/>
                    <a:pt x="3386" y="610"/>
                    <a:pt x="3386" y="610"/>
                  </a:cubicBezTo>
                  <a:cubicBezTo>
                    <a:pt x="3383" y="610"/>
                    <a:pt x="3383" y="610"/>
                    <a:pt x="3383" y="610"/>
                  </a:cubicBezTo>
                  <a:cubicBezTo>
                    <a:pt x="3383" y="611"/>
                    <a:pt x="3383" y="611"/>
                    <a:pt x="3383" y="611"/>
                  </a:cubicBezTo>
                  <a:cubicBezTo>
                    <a:pt x="3386" y="610"/>
                    <a:pt x="3386" y="610"/>
                    <a:pt x="3386" y="610"/>
                  </a:cubicBezTo>
                  <a:cubicBezTo>
                    <a:pt x="3383" y="610"/>
                    <a:pt x="3383" y="610"/>
                    <a:pt x="3383" y="610"/>
                  </a:cubicBezTo>
                  <a:cubicBezTo>
                    <a:pt x="3387" y="610"/>
                    <a:pt x="3387" y="610"/>
                    <a:pt x="3387" y="610"/>
                  </a:cubicBezTo>
                  <a:cubicBezTo>
                    <a:pt x="3384" y="608"/>
                    <a:pt x="3384" y="608"/>
                    <a:pt x="3384" y="608"/>
                  </a:cubicBezTo>
                  <a:cubicBezTo>
                    <a:pt x="3383" y="609"/>
                    <a:pt x="3383" y="609"/>
                    <a:pt x="3383" y="610"/>
                  </a:cubicBezTo>
                  <a:cubicBezTo>
                    <a:pt x="3387" y="610"/>
                    <a:pt x="3387" y="610"/>
                    <a:pt x="3387" y="610"/>
                  </a:cubicBezTo>
                  <a:cubicBezTo>
                    <a:pt x="3384" y="608"/>
                    <a:pt x="3384" y="608"/>
                    <a:pt x="3384" y="608"/>
                  </a:cubicBezTo>
                  <a:cubicBezTo>
                    <a:pt x="3387" y="610"/>
                    <a:pt x="3387" y="610"/>
                    <a:pt x="3387" y="610"/>
                  </a:cubicBezTo>
                  <a:cubicBezTo>
                    <a:pt x="3389" y="607"/>
                    <a:pt x="3389" y="607"/>
                    <a:pt x="3389" y="607"/>
                  </a:cubicBezTo>
                  <a:cubicBezTo>
                    <a:pt x="3062" y="417"/>
                    <a:pt x="3062" y="417"/>
                    <a:pt x="3062" y="417"/>
                  </a:cubicBezTo>
                  <a:cubicBezTo>
                    <a:pt x="3061" y="416"/>
                    <a:pt x="3059" y="416"/>
                    <a:pt x="3057" y="418"/>
                  </a:cubicBezTo>
                  <a:cubicBezTo>
                    <a:pt x="3057" y="418"/>
                    <a:pt x="3057" y="419"/>
                    <a:pt x="3056" y="420"/>
                  </a:cubicBezTo>
                  <a:cubicBezTo>
                    <a:pt x="3056" y="420"/>
                    <a:pt x="3056" y="420"/>
                    <a:pt x="3056" y="420"/>
                  </a:cubicBezTo>
                  <a:cubicBezTo>
                    <a:pt x="3056" y="422"/>
                    <a:pt x="3057" y="422"/>
                    <a:pt x="3057" y="423"/>
                  </a:cubicBezTo>
                  <a:cubicBezTo>
                    <a:pt x="3057" y="423"/>
                    <a:pt x="3058" y="423"/>
                    <a:pt x="3058" y="424"/>
                  </a:cubicBezTo>
                  <a:cubicBezTo>
                    <a:pt x="3059" y="424"/>
                    <a:pt x="3059" y="424"/>
                    <a:pt x="3059" y="424"/>
                  </a:cubicBezTo>
                  <a:cubicBezTo>
                    <a:pt x="3060" y="425"/>
                    <a:pt x="3062" y="427"/>
                    <a:pt x="3065" y="429"/>
                  </a:cubicBezTo>
                  <a:cubicBezTo>
                    <a:pt x="3089" y="444"/>
                    <a:pt x="3167" y="493"/>
                    <a:pt x="3239" y="538"/>
                  </a:cubicBezTo>
                  <a:cubicBezTo>
                    <a:pt x="3311" y="583"/>
                    <a:pt x="3378" y="624"/>
                    <a:pt x="3378" y="624"/>
                  </a:cubicBezTo>
                  <a:cubicBezTo>
                    <a:pt x="3380" y="620"/>
                    <a:pt x="3380" y="620"/>
                    <a:pt x="3380" y="620"/>
                  </a:cubicBezTo>
                  <a:cubicBezTo>
                    <a:pt x="3382" y="617"/>
                    <a:pt x="3382" y="617"/>
                    <a:pt x="3382" y="617"/>
                  </a:cubicBezTo>
                  <a:cubicBezTo>
                    <a:pt x="3052" y="429"/>
                    <a:pt x="3052" y="429"/>
                    <a:pt x="3052" y="429"/>
                  </a:cubicBezTo>
                  <a:cubicBezTo>
                    <a:pt x="3050" y="428"/>
                    <a:pt x="3048" y="428"/>
                    <a:pt x="3047" y="430"/>
                  </a:cubicBezTo>
                  <a:cubicBezTo>
                    <a:pt x="3046" y="432"/>
                    <a:pt x="3046" y="435"/>
                    <a:pt x="3048" y="436"/>
                  </a:cubicBezTo>
                  <a:cubicBezTo>
                    <a:pt x="3361" y="631"/>
                    <a:pt x="3361" y="631"/>
                    <a:pt x="3361" y="631"/>
                  </a:cubicBezTo>
                  <a:cubicBezTo>
                    <a:pt x="3363" y="628"/>
                    <a:pt x="3363" y="628"/>
                    <a:pt x="3363" y="628"/>
                  </a:cubicBezTo>
                  <a:cubicBezTo>
                    <a:pt x="3360" y="626"/>
                    <a:pt x="3360" y="626"/>
                    <a:pt x="3360" y="626"/>
                  </a:cubicBezTo>
                  <a:cubicBezTo>
                    <a:pt x="3363" y="627"/>
                    <a:pt x="3363" y="627"/>
                    <a:pt x="3363" y="627"/>
                  </a:cubicBezTo>
                  <a:cubicBezTo>
                    <a:pt x="3361" y="624"/>
                    <a:pt x="3361" y="624"/>
                    <a:pt x="3361" y="624"/>
                  </a:cubicBezTo>
                  <a:cubicBezTo>
                    <a:pt x="3361" y="624"/>
                    <a:pt x="3360" y="625"/>
                    <a:pt x="3360" y="626"/>
                  </a:cubicBezTo>
                  <a:cubicBezTo>
                    <a:pt x="3363" y="627"/>
                    <a:pt x="3363" y="627"/>
                    <a:pt x="3363" y="627"/>
                  </a:cubicBezTo>
                  <a:cubicBezTo>
                    <a:pt x="3361" y="624"/>
                    <a:pt x="3361" y="624"/>
                    <a:pt x="3361" y="624"/>
                  </a:cubicBezTo>
                  <a:cubicBezTo>
                    <a:pt x="3362" y="626"/>
                    <a:pt x="3362" y="626"/>
                    <a:pt x="3362" y="626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2" y="624"/>
                    <a:pt x="3361" y="624"/>
                  </a:cubicBezTo>
                  <a:cubicBezTo>
                    <a:pt x="3362" y="626"/>
                    <a:pt x="3362" y="626"/>
                    <a:pt x="3362" y="626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2" y="624"/>
                    <a:pt x="3362" y="624"/>
                  </a:cubicBezTo>
                  <a:cubicBezTo>
                    <a:pt x="3362" y="624"/>
                    <a:pt x="3361" y="624"/>
                    <a:pt x="3360" y="624"/>
                  </a:cubicBezTo>
                  <a:cubicBezTo>
                    <a:pt x="3356" y="622"/>
                    <a:pt x="3348" y="618"/>
                    <a:pt x="3337" y="613"/>
                  </a:cubicBezTo>
                  <a:cubicBezTo>
                    <a:pt x="3297" y="592"/>
                    <a:pt x="3225" y="549"/>
                    <a:pt x="3160" y="510"/>
                  </a:cubicBezTo>
                  <a:cubicBezTo>
                    <a:pt x="3128" y="491"/>
                    <a:pt x="3099" y="473"/>
                    <a:pt x="3076" y="460"/>
                  </a:cubicBezTo>
                  <a:cubicBezTo>
                    <a:pt x="3065" y="454"/>
                    <a:pt x="3056" y="449"/>
                    <a:pt x="3049" y="445"/>
                  </a:cubicBezTo>
                  <a:cubicBezTo>
                    <a:pt x="3046" y="443"/>
                    <a:pt x="3043" y="441"/>
                    <a:pt x="3041" y="440"/>
                  </a:cubicBezTo>
                  <a:cubicBezTo>
                    <a:pt x="3040" y="440"/>
                    <a:pt x="3039" y="440"/>
                    <a:pt x="3038" y="439"/>
                  </a:cubicBezTo>
                  <a:cubicBezTo>
                    <a:pt x="3038" y="439"/>
                    <a:pt x="3037" y="439"/>
                    <a:pt x="3037" y="439"/>
                  </a:cubicBezTo>
                  <a:cubicBezTo>
                    <a:pt x="3037" y="439"/>
                    <a:pt x="3036" y="439"/>
                    <a:pt x="3035" y="439"/>
                  </a:cubicBezTo>
                  <a:cubicBezTo>
                    <a:pt x="3035" y="439"/>
                    <a:pt x="3035" y="439"/>
                    <a:pt x="3034" y="439"/>
                  </a:cubicBezTo>
                  <a:cubicBezTo>
                    <a:pt x="3033" y="439"/>
                    <a:pt x="3032" y="440"/>
                    <a:pt x="3032" y="441"/>
                  </a:cubicBezTo>
                  <a:cubicBezTo>
                    <a:pt x="3031" y="441"/>
                    <a:pt x="3031" y="443"/>
                    <a:pt x="3031" y="444"/>
                  </a:cubicBezTo>
                  <a:cubicBezTo>
                    <a:pt x="3032" y="445"/>
                    <a:pt x="3032" y="446"/>
                    <a:pt x="3033" y="446"/>
                  </a:cubicBezTo>
                  <a:cubicBezTo>
                    <a:pt x="3033" y="446"/>
                    <a:pt x="3038" y="449"/>
                    <a:pt x="3047" y="454"/>
                  </a:cubicBezTo>
                  <a:cubicBezTo>
                    <a:pt x="3077" y="472"/>
                    <a:pt x="3154" y="518"/>
                    <a:pt x="3223" y="560"/>
                  </a:cubicBezTo>
                  <a:cubicBezTo>
                    <a:pt x="3257" y="581"/>
                    <a:pt x="3289" y="601"/>
                    <a:pt x="3313" y="617"/>
                  </a:cubicBezTo>
                  <a:cubicBezTo>
                    <a:pt x="3325" y="625"/>
                    <a:pt x="3335" y="631"/>
                    <a:pt x="3342" y="636"/>
                  </a:cubicBezTo>
                  <a:cubicBezTo>
                    <a:pt x="3345" y="638"/>
                    <a:pt x="3348" y="640"/>
                    <a:pt x="3349" y="642"/>
                  </a:cubicBezTo>
                  <a:cubicBezTo>
                    <a:pt x="3350" y="642"/>
                    <a:pt x="3351" y="643"/>
                    <a:pt x="3351" y="643"/>
                  </a:cubicBezTo>
                  <a:cubicBezTo>
                    <a:pt x="3351" y="644"/>
                    <a:pt x="3351" y="644"/>
                    <a:pt x="3351" y="644"/>
                  </a:cubicBezTo>
                  <a:cubicBezTo>
                    <a:pt x="3351" y="644"/>
                    <a:pt x="3351" y="644"/>
                    <a:pt x="3351" y="644"/>
                  </a:cubicBezTo>
                  <a:cubicBezTo>
                    <a:pt x="3353" y="642"/>
                    <a:pt x="3353" y="642"/>
                    <a:pt x="3353" y="642"/>
                  </a:cubicBezTo>
                  <a:cubicBezTo>
                    <a:pt x="3351" y="642"/>
                    <a:pt x="3351" y="642"/>
                    <a:pt x="3351" y="642"/>
                  </a:cubicBezTo>
                  <a:cubicBezTo>
                    <a:pt x="3351" y="643"/>
                    <a:pt x="3351" y="643"/>
                    <a:pt x="3351" y="644"/>
                  </a:cubicBezTo>
                  <a:cubicBezTo>
                    <a:pt x="3353" y="642"/>
                    <a:pt x="3353" y="642"/>
                    <a:pt x="3353" y="642"/>
                  </a:cubicBezTo>
                  <a:cubicBezTo>
                    <a:pt x="3351" y="642"/>
                    <a:pt x="3351" y="642"/>
                    <a:pt x="3351" y="642"/>
                  </a:cubicBezTo>
                  <a:cubicBezTo>
                    <a:pt x="3354" y="642"/>
                    <a:pt x="3354" y="642"/>
                    <a:pt x="3354" y="642"/>
                  </a:cubicBezTo>
                  <a:cubicBezTo>
                    <a:pt x="3351" y="640"/>
                    <a:pt x="3351" y="640"/>
                    <a:pt x="3351" y="640"/>
                  </a:cubicBezTo>
                  <a:cubicBezTo>
                    <a:pt x="3351" y="641"/>
                    <a:pt x="3351" y="641"/>
                    <a:pt x="3351" y="642"/>
                  </a:cubicBezTo>
                  <a:cubicBezTo>
                    <a:pt x="3354" y="642"/>
                    <a:pt x="3354" y="642"/>
                    <a:pt x="3354" y="642"/>
                  </a:cubicBezTo>
                  <a:cubicBezTo>
                    <a:pt x="3351" y="640"/>
                    <a:pt x="3351" y="640"/>
                    <a:pt x="3351" y="640"/>
                  </a:cubicBezTo>
                  <a:cubicBezTo>
                    <a:pt x="3355" y="642"/>
                    <a:pt x="3355" y="642"/>
                    <a:pt x="3355" y="642"/>
                  </a:cubicBezTo>
                  <a:cubicBezTo>
                    <a:pt x="3355" y="638"/>
                    <a:pt x="3355" y="638"/>
                    <a:pt x="3355" y="638"/>
                  </a:cubicBezTo>
                  <a:cubicBezTo>
                    <a:pt x="3355" y="642"/>
                    <a:pt x="3355" y="642"/>
                    <a:pt x="3355" y="642"/>
                  </a:cubicBezTo>
                  <a:cubicBezTo>
                    <a:pt x="3356" y="638"/>
                    <a:pt x="3356" y="638"/>
                    <a:pt x="3356" y="638"/>
                  </a:cubicBezTo>
                  <a:cubicBezTo>
                    <a:pt x="3355" y="638"/>
                    <a:pt x="3355" y="638"/>
                    <a:pt x="3355" y="638"/>
                  </a:cubicBezTo>
                  <a:cubicBezTo>
                    <a:pt x="3355" y="642"/>
                    <a:pt x="3355" y="642"/>
                    <a:pt x="3355" y="642"/>
                  </a:cubicBezTo>
                  <a:cubicBezTo>
                    <a:pt x="3356" y="638"/>
                    <a:pt x="3356" y="638"/>
                    <a:pt x="3356" y="638"/>
                  </a:cubicBezTo>
                  <a:cubicBezTo>
                    <a:pt x="3355" y="641"/>
                    <a:pt x="3355" y="641"/>
                    <a:pt x="3355" y="641"/>
                  </a:cubicBezTo>
                  <a:cubicBezTo>
                    <a:pt x="3356" y="638"/>
                    <a:pt x="3356" y="638"/>
                    <a:pt x="3356" y="638"/>
                  </a:cubicBezTo>
                  <a:cubicBezTo>
                    <a:pt x="3356" y="638"/>
                    <a:pt x="3356" y="638"/>
                    <a:pt x="3356" y="638"/>
                  </a:cubicBezTo>
                  <a:cubicBezTo>
                    <a:pt x="3355" y="641"/>
                    <a:pt x="3355" y="641"/>
                    <a:pt x="3355" y="641"/>
                  </a:cubicBezTo>
                  <a:cubicBezTo>
                    <a:pt x="3356" y="638"/>
                    <a:pt x="3356" y="638"/>
                    <a:pt x="3356" y="638"/>
                  </a:cubicBezTo>
                  <a:cubicBezTo>
                    <a:pt x="3356" y="638"/>
                    <a:pt x="3356" y="638"/>
                    <a:pt x="3355" y="638"/>
                  </a:cubicBezTo>
                  <a:cubicBezTo>
                    <a:pt x="3348" y="634"/>
                    <a:pt x="3324" y="620"/>
                    <a:pt x="3292" y="602"/>
                  </a:cubicBezTo>
                  <a:cubicBezTo>
                    <a:pt x="3244" y="574"/>
                    <a:pt x="3178" y="535"/>
                    <a:pt x="3123" y="503"/>
                  </a:cubicBezTo>
                  <a:cubicBezTo>
                    <a:pt x="3096" y="487"/>
                    <a:pt x="3072" y="473"/>
                    <a:pt x="3054" y="463"/>
                  </a:cubicBezTo>
                  <a:cubicBezTo>
                    <a:pt x="3046" y="458"/>
                    <a:pt x="3039" y="454"/>
                    <a:pt x="3034" y="451"/>
                  </a:cubicBezTo>
                  <a:cubicBezTo>
                    <a:pt x="3029" y="448"/>
                    <a:pt x="3026" y="447"/>
                    <a:pt x="3026" y="447"/>
                  </a:cubicBezTo>
                  <a:cubicBezTo>
                    <a:pt x="3025" y="445"/>
                    <a:pt x="3022" y="446"/>
                    <a:pt x="3021" y="448"/>
                  </a:cubicBezTo>
                  <a:cubicBezTo>
                    <a:pt x="3020" y="449"/>
                    <a:pt x="3020" y="449"/>
                    <a:pt x="3020" y="450"/>
                  </a:cubicBezTo>
                  <a:cubicBezTo>
                    <a:pt x="3020" y="452"/>
                    <a:pt x="3021" y="452"/>
                    <a:pt x="3021" y="453"/>
                  </a:cubicBezTo>
                  <a:cubicBezTo>
                    <a:pt x="3022" y="454"/>
                    <a:pt x="3023" y="455"/>
                    <a:pt x="3024" y="456"/>
                  </a:cubicBezTo>
                  <a:cubicBezTo>
                    <a:pt x="3026" y="457"/>
                    <a:pt x="3028" y="459"/>
                    <a:pt x="3032" y="462"/>
                  </a:cubicBezTo>
                  <a:cubicBezTo>
                    <a:pt x="3046" y="471"/>
                    <a:pt x="3072" y="487"/>
                    <a:pt x="3103" y="507"/>
                  </a:cubicBezTo>
                  <a:cubicBezTo>
                    <a:pt x="3150" y="535"/>
                    <a:pt x="3210" y="570"/>
                    <a:pt x="3257" y="599"/>
                  </a:cubicBezTo>
                  <a:cubicBezTo>
                    <a:pt x="3281" y="613"/>
                    <a:pt x="3302" y="626"/>
                    <a:pt x="3317" y="635"/>
                  </a:cubicBezTo>
                  <a:cubicBezTo>
                    <a:pt x="3324" y="640"/>
                    <a:pt x="3330" y="644"/>
                    <a:pt x="3334" y="647"/>
                  </a:cubicBezTo>
                  <a:cubicBezTo>
                    <a:pt x="3336" y="648"/>
                    <a:pt x="3338" y="649"/>
                    <a:pt x="3339" y="650"/>
                  </a:cubicBezTo>
                  <a:cubicBezTo>
                    <a:pt x="3339" y="650"/>
                    <a:pt x="3339" y="651"/>
                    <a:pt x="3339" y="651"/>
                  </a:cubicBezTo>
                  <a:cubicBezTo>
                    <a:pt x="3339" y="651"/>
                    <a:pt x="3339" y="651"/>
                    <a:pt x="3339" y="651"/>
                  </a:cubicBezTo>
                  <a:cubicBezTo>
                    <a:pt x="3341" y="650"/>
                    <a:pt x="3341" y="650"/>
                    <a:pt x="3341" y="650"/>
                  </a:cubicBezTo>
                  <a:cubicBezTo>
                    <a:pt x="3339" y="651"/>
                    <a:pt x="3339" y="651"/>
                    <a:pt x="3339" y="651"/>
                  </a:cubicBezTo>
                  <a:cubicBezTo>
                    <a:pt x="3339" y="651"/>
                    <a:pt x="3339" y="651"/>
                    <a:pt x="3339" y="651"/>
                  </a:cubicBezTo>
                  <a:cubicBezTo>
                    <a:pt x="3341" y="650"/>
                    <a:pt x="3341" y="650"/>
                    <a:pt x="3341" y="650"/>
                  </a:cubicBezTo>
                  <a:cubicBezTo>
                    <a:pt x="3339" y="651"/>
                    <a:pt x="3339" y="651"/>
                    <a:pt x="3339" y="651"/>
                  </a:cubicBezTo>
                  <a:cubicBezTo>
                    <a:pt x="3342" y="649"/>
                    <a:pt x="3342" y="649"/>
                    <a:pt x="3342" y="649"/>
                  </a:cubicBezTo>
                  <a:cubicBezTo>
                    <a:pt x="3339" y="649"/>
                    <a:pt x="3339" y="649"/>
                    <a:pt x="3339" y="649"/>
                  </a:cubicBezTo>
                  <a:cubicBezTo>
                    <a:pt x="3339" y="650"/>
                    <a:pt x="3339" y="650"/>
                    <a:pt x="3339" y="651"/>
                  </a:cubicBezTo>
                  <a:cubicBezTo>
                    <a:pt x="3342" y="649"/>
                    <a:pt x="3342" y="649"/>
                    <a:pt x="3342" y="649"/>
                  </a:cubicBezTo>
                  <a:cubicBezTo>
                    <a:pt x="3339" y="649"/>
                    <a:pt x="3339" y="649"/>
                    <a:pt x="3339" y="649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39" y="647"/>
                    <a:pt x="3339" y="647"/>
                    <a:pt x="3339" y="647"/>
                  </a:cubicBezTo>
                  <a:cubicBezTo>
                    <a:pt x="3339" y="648"/>
                    <a:pt x="3339" y="648"/>
                    <a:pt x="3339" y="649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39" y="647"/>
                    <a:pt x="3339" y="647"/>
                    <a:pt x="3339" y="647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40" y="647"/>
                    <a:pt x="3340" y="647"/>
                    <a:pt x="3340" y="647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42" y="645"/>
                    <a:pt x="3342" y="645"/>
                    <a:pt x="3342" y="645"/>
                  </a:cubicBezTo>
                  <a:cubicBezTo>
                    <a:pt x="3341" y="645"/>
                    <a:pt x="3340" y="646"/>
                    <a:pt x="3340" y="647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42" y="645"/>
                    <a:pt x="3342" y="645"/>
                    <a:pt x="3342" y="645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43" y="645"/>
                    <a:pt x="3343" y="645"/>
                    <a:pt x="3343" y="645"/>
                  </a:cubicBezTo>
                  <a:cubicBezTo>
                    <a:pt x="3342" y="645"/>
                    <a:pt x="3342" y="645"/>
                    <a:pt x="3342" y="645"/>
                  </a:cubicBezTo>
                  <a:cubicBezTo>
                    <a:pt x="3343" y="649"/>
                    <a:pt x="3343" y="649"/>
                    <a:pt x="3343" y="649"/>
                  </a:cubicBezTo>
                  <a:cubicBezTo>
                    <a:pt x="3343" y="645"/>
                    <a:pt x="3343" y="645"/>
                    <a:pt x="3343" y="645"/>
                  </a:cubicBezTo>
                  <a:cubicBezTo>
                    <a:pt x="3343" y="648"/>
                    <a:pt x="3343" y="648"/>
                    <a:pt x="3343" y="648"/>
                  </a:cubicBezTo>
                  <a:cubicBezTo>
                    <a:pt x="3344" y="645"/>
                    <a:pt x="3344" y="645"/>
                    <a:pt x="3344" y="645"/>
                  </a:cubicBezTo>
                  <a:cubicBezTo>
                    <a:pt x="3344" y="645"/>
                    <a:pt x="3343" y="645"/>
                    <a:pt x="3343" y="645"/>
                  </a:cubicBezTo>
                  <a:cubicBezTo>
                    <a:pt x="3343" y="648"/>
                    <a:pt x="3343" y="648"/>
                    <a:pt x="3343" y="648"/>
                  </a:cubicBezTo>
                  <a:cubicBezTo>
                    <a:pt x="3344" y="645"/>
                    <a:pt x="3344" y="645"/>
                    <a:pt x="3344" y="645"/>
                  </a:cubicBezTo>
                  <a:cubicBezTo>
                    <a:pt x="3343" y="647"/>
                    <a:pt x="3343" y="647"/>
                    <a:pt x="3343" y="647"/>
                  </a:cubicBezTo>
                  <a:cubicBezTo>
                    <a:pt x="3344" y="645"/>
                    <a:pt x="3344" y="645"/>
                    <a:pt x="3344" y="645"/>
                  </a:cubicBezTo>
                  <a:cubicBezTo>
                    <a:pt x="3344" y="645"/>
                    <a:pt x="3344" y="645"/>
                    <a:pt x="3344" y="645"/>
                  </a:cubicBezTo>
                  <a:cubicBezTo>
                    <a:pt x="3343" y="647"/>
                    <a:pt x="3343" y="647"/>
                    <a:pt x="3343" y="647"/>
                  </a:cubicBezTo>
                  <a:cubicBezTo>
                    <a:pt x="3344" y="645"/>
                    <a:pt x="3344" y="645"/>
                    <a:pt x="3344" y="645"/>
                  </a:cubicBezTo>
                  <a:cubicBezTo>
                    <a:pt x="3344" y="645"/>
                    <a:pt x="3343" y="645"/>
                    <a:pt x="3342" y="644"/>
                  </a:cubicBezTo>
                  <a:cubicBezTo>
                    <a:pt x="3339" y="643"/>
                    <a:pt x="3331" y="638"/>
                    <a:pt x="3320" y="632"/>
                  </a:cubicBezTo>
                  <a:cubicBezTo>
                    <a:pt x="3281" y="610"/>
                    <a:pt x="3205" y="565"/>
                    <a:pt x="3139" y="526"/>
                  </a:cubicBezTo>
                  <a:cubicBezTo>
                    <a:pt x="3106" y="506"/>
                    <a:pt x="3075" y="488"/>
                    <a:pt x="3052" y="475"/>
                  </a:cubicBezTo>
                  <a:cubicBezTo>
                    <a:pt x="3041" y="468"/>
                    <a:pt x="3032" y="463"/>
                    <a:pt x="3025" y="459"/>
                  </a:cubicBezTo>
                  <a:cubicBezTo>
                    <a:pt x="3019" y="455"/>
                    <a:pt x="3015" y="453"/>
                    <a:pt x="3015" y="453"/>
                  </a:cubicBezTo>
                  <a:cubicBezTo>
                    <a:pt x="3014" y="452"/>
                    <a:pt x="3011" y="453"/>
                    <a:pt x="3010" y="454"/>
                  </a:cubicBezTo>
                  <a:cubicBezTo>
                    <a:pt x="3009" y="456"/>
                    <a:pt x="3009" y="459"/>
                    <a:pt x="3011" y="460"/>
                  </a:cubicBezTo>
                  <a:cubicBezTo>
                    <a:pt x="3011" y="460"/>
                    <a:pt x="3016" y="463"/>
                    <a:pt x="3025" y="468"/>
                  </a:cubicBezTo>
                  <a:cubicBezTo>
                    <a:pt x="3056" y="487"/>
                    <a:pt x="3132" y="533"/>
                    <a:pt x="3201" y="576"/>
                  </a:cubicBezTo>
                  <a:cubicBezTo>
                    <a:pt x="3235" y="597"/>
                    <a:pt x="3267" y="617"/>
                    <a:pt x="3291" y="633"/>
                  </a:cubicBezTo>
                  <a:cubicBezTo>
                    <a:pt x="3303" y="640"/>
                    <a:pt x="3313" y="646"/>
                    <a:pt x="3320" y="651"/>
                  </a:cubicBezTo>
                  <a:cubicBezTo>
                    <a:pt x="3323" y="653"/>
                    <a:pt x="3326" y="655"/>
                    <a:pt x="3327" y="656"/>
                  </a:cubicBezTo>
                  <a:cubicBezTo>
                    <a:pt x="3328" y="657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31" y="656"/>
                    <a:pt x="3331" y="656"/>
                    <a:pt x="3331" y="656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31" y="656"/>
                    <a:pt x="3331" y="656"/>
                    <a:pt x="3331" y="656"/>
                  </a:cubicBezTo>
                  <a:cubicBezTo>
                    <a:pt x="3329" y="658"/>
                    <a:pt x="3329" y="658"/>
                    <a:pt x="3329" y="658"/>
                  </a:cubicBezTo>
                  <a:cubicBezTo>
                    <a:pt x="3332" y="656"/>
                    <a:pt x="3332" y="656"/>
                    <a:pt x="3332" y="656"/>
                  </a:cubicBezTo>
                  <a:cubicBezTo>
                    <a:pt x="3328" y="656"/>
                    <a:pt x="3328" y="656"/>
                    <a:pt x="3328" y="656"/>
                  </a:cubicBezTo>
                  <a:cubicBezTo>
                    <a:pt x="3328" y="657"/>
                    <a:pt x="3329" y="657"/>
                    <a:pt x="3329" y="658"/>
                  </a:cubicBezTo>
                  <a:cubicBezTo>
                    <a:pt x="3332" y="656"/>
                    <a:pt x="3332" y="656"/>
                    <a:pt x="3332" y="656"/>
                  </a:cubicBezTo>
                  <a:cubicBezTo>
                    <a:pt x="3328" y="656"/>
                    <a:pt x="3328" y="656"/>
                    <a:pt x="3328" y="656"/>
                  </a:cubicBezTo>
                  <a:cubicBezTo>
                    <a:pt x="3332" y="656"/>
                    <a:pt x="3332" y="656"/>
                    <a:pt x="3332" y="656"/>
                  </a:cubicBezTo>
                  <a:cubicBezTo>
                    <a:pt x="3329" y="654"/>
                    <a:pt x="3329" y="654"/>
                    <a:pt x="3329" y="654"/>
                  </a:cubicBezTo>
                  <a:cubicBezTo>
                    <a:pt x="3329" y="654"/>
                    <a:pt x="3328" y="655"/>
                    <a:pt x="3328" y="656"/>
                  </a:cubicBezTo>
                  <a:cubicBezTo>
                    <a:pt x="3332" y="656"/>
                    <a:pt x="3332" y="656"/>
                    <a:pt x="3332" y="656"/>
                  </a:cubicBezTo>
                  <a:cubicBezTo>
                    <a:pt x="3329" y="654"/>
                    <a:pt x="3329" y="654"/>
                    <a:pt x="3329" y="654"/>
                  </a:cubicBezTo>
                  <a:cubicBezTo>
                    <a:pt x="3332" y="656"/>
                    <a:pt x="3332" y="656"/>
                    <a:pt x="3332" y="656"/>
                  </a:cubicBezTo>
                  <a:cubicBezTo>
                    <a:pt x="3334" y="652"/>
                    <a:pt x="3334" y="652"/>
                    <a:pt x="3334" y="652"/>
                  </a:cubicBezTo>
                  <a:cubicBezTo>
                    <a:pt x="3006" y="460"/>
                    <a:pt x="3006" y="460"/>
                    <a:pt x="3006" y="460"/>
                  </a:cubicBezTo>
                  <a:cubicBezTo>
                    <a:pt x="3004" y="459"/>
                    <a:pt x="3002" y="460"/>
                    <a:pt x="3001" y="461"/>
                  </a:cubicBezTo>
                  <a:cubicBezTo>
                    <a:pt x="3000" y="462"/>
                    <a:pt x="3000" y="463"/>
                    <a:pt x="3000" y="464"/>
                  </a:cubicBezTo>
                  <a:cubicBezTo>
                    <a:pt x="3000" y="465"/>
                    <a:pt x="3000" y="465"/>
                    <a:pt x="3000" y="466"/>
                  </a:cubicBezTo>
                  <a:cubicBezTo>
                    <a:pt x="3001" y="466"/>
                    <a:pt x="3001" y="466"/>
                    <a:pt x="3001" y="467"/>
                  </a:cubicBezTo>
                  <a:cubicBezTo>
                    <a:pt x="3002" y="467"/>
                    <a:pt x="3002" y="467"/>
                    <a:pt x="3002" y="467"/>
                  </a:cubicBezTo>
                  <a:cubicBezTo>
                    <a:pt x="3003" y="468"/>
                    <a:pt x="3005" y="470"/>
                    <a:pt x="3009" y="472"/>
                  </a:cubicBezTo>
                  <a:cubicBezTo>
                    <a:pt x="3032" y="487"/>
                    <a:pt x="3110" y="534"/>
                    <a:pt x="3183" y="578"/>
                  </a:cubicBezTo>
                  <a:cubicBezTo>
                    <a:pt x="3219" y="600"/>
                    <a:pt x="3254" y="621"/>
                    <a:pt x="3280" y="638"/>
                  </a:cubicBezTo>
                  <a:cubicBezTo>
                    <a:pt x="3293" y="646"/>
                    <a:pt x="3303" y="653"/>
                    <a:pt x="3310" y="658"/>
                  </a:cubicBezTo>
                  <a:cubicBezTo>
                    <a:pt x="3314" y="660"/>
                    <a:pt x="3317" y="662"/>
                    <a:pt x="3319" y="664"/>
                  </a:cubicBezTo>
                  <a:cubicBezTo>
                    <a:pt x="3320" y="664"/>
                    <a:pt x="3320" y="665"/>
                    <a:pt x="3321" y="665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3" y="664"/>
                    <a:pt x="3323" y="664"/>
                    <a:pt x="3323" y="664"/>
                  </a:cubicBezTo>
                  <a:cubicBezTo>
                    <a:pt x="3321" y="665"/>
                    <a:pt x="3321" y="665"/>
                    <a:pt x="3321" y="665"/>
                  </a:cubicBezTo>
                  <a:cubicBezTo>
                    <a:pt x="3321" y="666"/>
                    <a:pt x="3321" y="666"/>
                    <a:pt x="3321" y="666"/>
                  </a:cubicBezTo>
                  <a:cubicBezTo>
                    <a:pt x="3323" y="664"/>
                    <a:pt x="3323" y="664"/>
                    <a:pt x="3323" y="664"/>
                  </a:cubicBezTo>
                  <a:cubicBezTo>
                    <a:pt x="3321" y="665"/>
                    <a:pt x="3321" y="665"/>
                    <a:pt x="3321" y="665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0" y="664"/>
                    <a:pt x="3320" y="664"/>
                    <a:pt x="3320" y="664"/>
                  </a:cubicBezTo>
                  <a:cubicBezTo>
                    <a:pt x="3320" y="665"/>
                    <a:pt x="3320" y="665"/>
                    <a:pt x="3321" y="665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0" y="664"/>
                    <a:pt x="3320" y="664"/>
                    <a:pt x="3320" y="664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1" y="662"/>
                    <a:pt x="3321" y="662"/>
                    <a:pt x="3321" y="662"/>
                  </a:cubicBezTo>
                  <a:cubicBezTo>
                    <a:pt x="3320" y="662"/>
                    <a:pt x="3320" y="663"/>
                    <a:pt x="3320" y="664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1" y="662"/>
                    <a:pt x="3321" y="662"/>
                    <a:pt x="3321" y="662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1" y="662"/>
                    <a:pt x="3321" y="662"/>
                    <a:pt x="3321" y="662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3" y="660"/>
                    <a:pt x="3323" y="660"/>
                    <a:pt x="3323" y="660"/>
                  </a:cubicBezTo>
                  <a:cubicBezTo>
                    <a:pt x="3322" y="660"/>
                    <a:pt x="3322" y="661"/>
                    <a:pt x="3321" y="662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3" y="660"/>
                    <a:pt x="3323" y="660"/>
                    <a:pt x="3323" y="660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4" y="660"/>
                    <a:pt x="3324" y="660"/>
                    <a:pt x="3324" y="660"/>
                  </a:cubicBezTo>
                  <a:cubicBezTo>
                    <a:pt x="3324" y="660"/>
                    <a:pt x="3324" y="660"/>
                    <a:pt x="3323" y="660"/>
                  </a:cubicBezTo>
                  <a:cubicBezTo>
                    <a:pt x="3324" y="664"/>
                    <a:pt x="3324" y="664"/>
                    <a:pt x="3324" y="664"/>
                  </a:cubicBezTo>
                  <a:cubicBezTo>
                    <a:pt x="3324" y="660"/>
                    <a:pt x="3324" y="660"/>
                    <a:pt x="3324" y="660"/>
                  </a:cubicBezTo>
                  <a:cubicBezTo>
                    <a:pt x="3324" y="663"/>
                    <a:pt x="3324" y="663"/>
                    <a:pt x="3324" y="663"/>
                  </a:cubicBezTo>
                  <a:cubicBezTo>
                    <a:pt x="3325" y="660"/>
                    <a:pt x="3325" y="660"/>
                    <a:pt x="3325" y="660"/>
                  </a:cubicBezTo>
                  <a:cubicBezTo>
                    <a:pt x="3325" y="660"/>
                    <a:pt x="3325" y="660"/>
                    <a:pt x="3324" y="660"/>
                  </a:cubicBezTo>
                  <a:cubicBezTo>
                    <a:pt x="3324" y="663"/>
                    <a:pt x="3324" y="663"/>
                    <a:pt x="3324" y="663"/>
                  </a:cubicBezTo>
                  <a:cubicBezTo>
                    <a:pt x="3325" y="660"/>
                    <a:pt x="3325" y="660"/>
                    <a:pt x="3325" y="660"/>
                  </a:cubicBezTo>
                  <a:cubicBezTo>
                    <a:pt x="3325" y="661"/>
                    <a:pt x="3325" y="661"/>
                    <a:pt x="3325" y="661"/>
                  </a:cubicBezTo>
                  <a:cubicBezTo>
                    <a:pt x="3325" y="660"/>
                    <a:pt x="3325" y="660"/>
                    <a:pt x="3325" y="660"/>
                  </a:cubicBezTo>
                  <a:cubicBezTo>
                    <a:pt x="3325" y="660"/>
                    <a:pt x="3325" y="660"/>
                    <a:pt x="3325" y="660"/>
                  </a:cubicBezTo>
                  <a:cubicBezTo>
                    <a:pt x="3325" y="661"/>
                    <a:pt x="3325" y="661"/>
                    <a:pt x="3325" y="661"/>
                  </a:cubicBezTo>
                  <a:cubicBezTo>
                    <a:pt x="3325" y="660"/>
                    <a:pt x="3325" y="660"/>
                    <a:pt x="3325" y="660"/>
                  </a:cubicBezTo>
                  <a:cubicBezTo>
                    <a:pt x="3325" y="660"/>
                    <a:pt x="3324" y="660"/>
                    <a:pt x="3323" y="659"/>
                  </a:cubicBezTo>
                  <a:cubicBezTo>
                    <a:pt x="3320" y="658"/>
                    <a:pt x="3312" y="653"/>
                    <a:pt x="3301" y="647"/>
                  </a:cubicBezTo>
                  <a:cubicBezTo>
                    <a:pt x="3262" y="625"/>
                    <a:pt x="3185" y="581"/>
                    <a:pt x="3117" y="542"/>
                  </a:cubicBezTo>
                  <a:cubicBezTo>
                    <a:pt x="3084" y="523"/>
                    <a:pt x="3052" y="505"/>
                    <a:pt x="3029" y="491"/>
                  </a:cubicBezTo>
                  <a:cubicBezTo>
                    <a:pt x="3017" y="485"/>
                    <a:pt x="3007" y="479"/>
                    <a:pt x="3001" y="476"/>
                  </a:cubicBezTo>
                  <a:cubicBezTo>
                    <a:pt x="2997" y="474"/>
                    <a:pt x="2994" y="472"/>
                    <a:pt x="2992" y="471"/>
                  </a:cubicBezTo>
                  <a:cubicBezTo>
                    <a:pt x="2991" y="471"/>
                    <a:pt x="2991" y="470"/>
                    <a:pt x="2990" y="470"/>
                  </a:cubicBezTo>
                  <a:cubicBezTo>
                    <a:pt x="2989" y="470"/>
                    <a:pt x="2989" y="470"/>
                    <a:pt x="2989" y="470"/>
                  </a:cubicBezTo>
                  <a:cubicBezTo>
                    <a:pt x="2988" y="469"/>
                    <a:pt x="2988" y="469"/>
                    <a:pt x="2988" y="469"/>
                  </a:cubicBezTo>
                  <a:cubicBezTo>
                    <a:pt x="2988" y="469"/>
                    <a:pt x="2988" y="469"/>
                    <a:pt x="2987" y="469"/>
                  </a:cubicBezTo>
                  <a:cubicBezTo>
                    <a:pt x="2987" y="469"/>
                    <a:pt x="2987" y="469"/>
                    <a:pt x="2986" y="469"/>
                  </a:cubicBezTo>
                  <a:cubicBezTo>
                    <a:pt x="2985" y="470"/>
                    <a:pt x="2984" y="470"/>
                    <a:pt x="2984" y="471"/>
                  </a:cubicBezTo>
                  <a:cubicBezTo>
                    <a:pt x="2983" y="473"/>
                    <a:pt x="2983" y="475"/>
                    <a:pt x="2985" y="477"/>
                  </a:cubicBezTo>
                  <a:cubicBezTo>
                    <a:pt x="3313" y="681"/>
                    <a:pt x="3313" y="681"/>
                    <a:pt x="3313" y="681"/>
                  </a:cubicBezTo>
                  <a:cubicBezTo>
                    <a:pt x="3315" y="678"/>
                    <a:pt x="3315" y="678"/>
                    <a:pt x="3315" y="678"/>
                  </a:cubicBezTo>
                  <a:cubicBezTo>
                    <a:pt x="3315" y="674"/>
                    <a:pt x="3315" y="674"/>
                    <a:pt x="3315" y="674"/>
                  </a:cubicBezTo>
                  <a:cubicBezTo>
                    <a:pt x="3315" y="678"/>
                    <a:pt x="3315" y="678"/>
                    <a:pt x="3315" y="678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6" y="674"/>
                    <a:pt x="3315" y="674"/>
                    <a:pt x="3315" y="674"/>
                  </a:cubicBezTo>
                  <a:cubicBezTo>
                    <a:pt x="3315" y="678"/>
                    <a:pt x="3315" y="678"/>
                    <a:pt x="3315" y="678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5" y="677"/>
                    <a:pt x="3315" y="677"/>
                    <a:pt x="3315" y="677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5" y="677"/>
                    <a:pt x="3315" y="677"/>
                    <a:pt x="3315" y="677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5" y="676"/>
                    <a:pt x="3315" y="676"/>
                    <a:pt x="3315" y="676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5" y="676"/>
                    <a:pt x="3315" y="676"/>
                    <a:pt x="3315" y="676"/>
                  </a:cubicBezTo>
                  <a:cubicBezTo>
                    <a:pt x="3316" y="674"/>
                    <a:pt x="3316" y="674"/>
                    <a:pt x="3316" y="674"/>
                  </a:cubicBezTo>
                  <a:cubicBezTo>
                    <a:pt x="3316" y="674"/>
                    <a:pt x="3316" y="674"/>
                    <a:pt x="3315" y="673"/>
                  </a:cubicBezTo>
                  <a:cubicBezTo>
                    <a:pt x="3309" y="670"/>
                    <a:pt x="3285" y="656"/>
                    <a:pt x="3254" y="637"/>
                  </a:cubicBezTo>
                  <a:cubicBezTo>
                    <a:pt x="3206" y="609"/>
                    <a:pt x="3140" y="570"/>
                    <a:pt x="3084" y="537"/>
                  </a:cubicBezTo>
                  <a:cubicBezTo>
                    <a:pt x="3056" y="521"/>
                    <a:pt x="3032" y="507"/>
                    <a:pt x="3013" y="497"/>
                  </a:cubicBezTo>
                  <a:cubicBezTo>
                    <a:pt x="3004" y="492"/>
                    <a:pt x="2996" y="487"/>
                    <a:pt x="2990" y="484"/>
                  </a:cubicBezTo>
                  <a:cubicBezTo>
                    <a:pt x="2988" y="483"/>
                    <a:pt x="2985" y="482"/>
                    <a:pt x="2983" y="481"/>
                  </a:cubicBezTo>
                  <a:cubicBezTo>
                    <a:pt x="2983" y="481"/>
                    <a:pt x="2982" y="480"/>
                    <a:pt x="2981" y="480"/>
                  </a:cubicBezTo>
                  <a:cubicBezTo>
                    <a:pt x="2981" y="480"/>
                    <a:pt x="2980" y="480"/>
                    <a:pt x="2980" y="480"/>
                  </a:cubicBezTo>
                  <a:cubicBezTo>
                    <a:pt x="2980" y="480"/>
                    <a:pt x="2979" y="480"/>
                    <a:pt x="2979" y="480"/>
                  </a:cubicBezTo>
                  <a:cubicBezTo>
                    <a:pt x="2978" y="480"/>
                    <a:pt x="2978" y="480"/>
                    <a:pt x="2977" y="480"/>
                  </a:cubicBezTo>
                  <a:cubicBezTo>
                    <a:pt x="2976" y="480"/>
                    <a:pt x="2976" y="481"/>
                    <a:pt x="2975" y="482"/>
                  </a:cubicBezTo>
                  <a:cubicBezTo>
                    <a:pt x="2975" y="482"/>
                    <a:pt x="2975" y="482"/>
                    <a:pt x="2975" y="482"/>
                  </a:cubicBezTo>
                  <a:cubicBezTo>
                    <a:pt x="2974" y="482"/>
                    <a:pt x="2974" y="483"/>
                    <a:pt x="2974" y="484"/>
                  </a:cubicBezTo>
                  <a:cubicBezTo>
                    <a:pt x="2974" y="485"/>
                    <a:pt x="2975" y="486"/>
                    <a:pt x="2975" y="487"/>
                  </a:cubicBezTo>
                  <a:cubicBezTo>
                    <a:pt x="2976" y="488"/>
                    <a:pt x="2976" y="489"/>
                    <a:pt x="2977" y="490"/>
                  </a:cubicBezTo>
                  <a:cubicBezTo>
                    <a:pt x="2979" y="491"/>
                    <a:pt x="2982" y="494"/>
                    <a:pt x="2986" y="496"/>
                  </a:cubicBezTo>
                  <a:cubicBezTo>
                    <a:pt x="3000" y="507"/>
                    <a:pt x="3026" y="524"/>
                    <a:pt x="3058" y="544"/>
                  </a:cubicBezTo>
                  <a:cubicBezTo>
                    <a:pt x="3153" y="603"/>
                    <a:pt x="3298" y="688"/>
                    <a:pt x="3298" y="688"/>
                  </a:cubicBezTo>
                  <a:cubicBezTo>
                    <a:pt x="3300" y="685"/>
                    <a:pt x="3300" y="685"/>
                    <a:pt x="3300" y="685"/>
                  </a:cubicBezTo>
                  <a:cubicBezTo>
                    <a:pt x="3296" y="682"/>
                    <a:pt x="3296" y="682"/>
                    <a:pt x="3296" y="682"/>
                  </a:cubicBezTo>
                  <a:cubicBezTo>
                    <a:pt x="3300" y="684"/>
                    <a:pt x="3300" y="684"/>
                    <a:pt x="3300" y="684"/>
                  </a:cubicBezTo>
                  <a:cubicBezTo>
                    <a:pt x="3298" y="681"/>
                    <a:pt x="3298" y="681"/>
                    <a:pt x="3298" y="681"/>
                  </a:cubicBezTo>
                  <a:cubicBezTo>
                    <a:pt x="3298" y="681"/>
                    <a:pt x="3297" y="681"/>
                    <a:pt x="3296" y="682"/>
                  </a:cubicBezTo>
                  <a:cubicBezTo>
                    <a:pt x="3300" y="684"/>
                    <a:pt x="3300" y="684"/>
                    <a:pt x="3300" y="684"/>
                  </a:cubicBezTo>
                  <a:cubicBezTo>
                    <a:pt x="3298" y="681"/>
                    <a:pt x="3298" y="681"/>
                    <a:pt x="3298" y="681"/>
                  </a:cubicBezTo>
                  <a:cubicBezTo>
                    <a:pt x="3300" y="684"/>
                    <a:pt x="3300" y="684"/>
                    <a:pt x="3300" y="684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299" y="681"/>
                    <a:pt x="3299" y="681"/>
                    <a:pt x="3298" y="681"/>
                  </a:cubicBezTo>
                  <a:cubicBezTo>
                    <a:pt x="3300" y="684"/>
                    <a:pt x="3300" y="684"/>
                    <a:pt x="3300" y="684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3"/>
                    <a:pt x="3300" y="683"/>
                    <a:pt x="3300" y="683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3"/>
                    <a:pt x="3300" y="683"/>
                    <a:pt x="3300" y="683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300" y="681"/>
                    <a:pt x="3300" y="681"/>
                  </a:cubicBezTo>
                  <a:cubicBezTo>
                    <a:pt x="3300" y="681"/>
                    <a:pt x="3299" y="680"/>
                    <a:pt x="3298" y="680"/>
                  </a:cubicBezTo>
                  <a:cubicBezTo>
                    <a:pt x="3294" y="678"/>
                    <a:pt x="3286" y="674"/>
                    <a:pt x="3274" y="667"/>
                  </a:cubicBezTo>
                  <a:cubicBezTo>
                    <a:pt x="3234" y="645"/>
                    <a:pt x="3157" y="600"/>
                    <a:pt x="3089" y="561"/>
                  </a:cubicBezTo>
                  <a:cubicBezTo>
                    <a:pt x="3055" y="541"/>
                    <a:pt x="3024" y="522"/>
                    <a:pt x="3001" y="509"/>
                  </a:cubicBezTo>
                  <a:cubicBezTo>
                    <a:pt x="2990" y="502"/>
                    <a:pt x="2981" y="497"/>
                    <a:pt x="2974" y="493"/>
                  </a:cubicBezTo>
                  <a:cubicBezTo>
                    <a:pt x="2968" y="489"/>
                    <a:pt x="2964" y="487"/>
                    <a:pt x="2964" y="487"/>
                  </a:cubicBezTo>
                  <a:cubicBezTo>
                    <a:pt x="2962" y="486"/>
                    <a:pt x="2960" y="487"/>
                    <a:pt x="2959" y="488"/>
                  </a:cubicBezTo>
                  <a:cubicBezTo>
                    <a:pt x="2958" y="489"/>
                    <a:pt x="2958" y="490"/>
                    <a:pt x="2958" y="491"/>
                  </a:cubicBezTo>
                  <a:cubicBezTo>
                    <a:pt x="2958" y="491"/>
                    <a:pt x="2958" y="492"/>
                    <a:pt x="2959" y="492"/>
                  </a:cubicBezTo>
                  <a:cubicBezTo>
                    <a:pt x="2959" y="493"/>
                    <a:pt x="2959" y="494"/>
                    <a:pt x="2960" y="494"/>
                  </a:cubicBezTo>
                  <a:cubicBezTo>
                    <a:pt x="2960" y="495"/>
                    <a:pt x="2961" y="496"/>
                    <a:pt x="2962" y="497"/>
                  </a:cubicBezTo>
                  <a:cubicBezTo>
                    <a:pt x="2967" y="500"/>
                    <a:pt x="2975" y="506"/>
                    <a:pt x="2986" y="513"/>
                  </a:cubicBezTo>
                  <a:cubicBezTo>
                    <a:pt x="3025" y="539"/>
                    <a:pt x="3101" y="585"/>
                    <a:pt x="3167" y="626"/>
                  </a:cubicBezTo>
                  <a:cubicBezTo>
                    <a:pt x="3233" y="666"/>
                    <a:pt x="3289" y="699"/>
                    <a:pt x="3289" y="699"/>
                  </a:cubicBezTo>
                  <a:cubicBezTo>
                    <a:pt x="3291" y="696"/>
                    <a:pt x="3291" y="696"/>
                    <a:pt x="3291" y="696"/>
                  </a:cubicBezTo>
                  <a:cubicBezTo>
                    <a:pt x="3288" y="694"/>
                    <a:pt x="3288" y="694"/>
                    <a:pt x="3288" y="694"/>
                  </a:cubicBezTo>
                  <a:cubicBezTo>
                    <a:pt x="3291" y="696"/>
                    <a:pt x="3291" y="696"/>
                    <a:pt x="3291" y="696"/>
                  </a:cubicBezTo>
                  <a:cubicBezTo>
                    <a:pt x="3290" y="692"/>
                    <a:pt x="3290" y="692"/>
                    <a:pt x="3290" y="692"/>
                  </a:cubicBezTo>
                  <a:cubicBezTo>
                    <a:pt x="3289" y="692"/>
                    <a:pt x="3288" y="693"/>
                    <a:pt x="3288" y="694"/>
                  </a:cubicBezTo>
                  <a:cubicBezTo>
                    <a:pt x="3291" y="696"/>
                    <a:pt x="3291" y="696"/>
                    <a:pt x="3291" y="696"/>
                  </a:cubicBezTo>
                  <a:cubicBezTo>
                    <a:pt x="3290" y="692"/>
                    <a:pt x="3290" y="692"/>
                    <a:pt x="3290" y="692"/>
                  </a:cubicBezTo>
                  <a:cubicBezTo>
                    <a:pt x="3291" y="696"/>
                    <a:pt x="3291" y="696"/>
                    <a:pt x="3291" y="696"/>
                  </a:cubicBezTo>
                  <a:cubicBezTo>
                    <a:pt x="3291" y="692"/>
                    <a:pt x="3291" y="692"/>
                    <a:pt x="3291" y="692"/>
                  </a:cubicBezTo>
                  <a:cubicBezTo>
                    <a:pt x="3291" y="692"/>
                    <a:pt x="3290" y="692"/>
                    <a:pt x="3290" y="692"/>
                  </a:cubicBezTo>
                  <a:cubicBezTo>
                    <a:pt x="3291" y="696"/>
                    <a:pt x="3291" y="696"/>
                    <a:pt x="3291" y="696"/>
                  </a:cubicBezTo>
                  <a:cubicBezTo>
                    <a:pt x="3291" y="692"/>
                    <a:pt x="3291" y="692"/>
                    <a:pt x="3291" y="692"/>
                  </a:cubicBezTo>
                  <a:cubicBezTo>
                    <a:pt x="3291" y="695"/>
                    <a:pt x="3291" y="695"/>
                    <a:pt x="3291" y="695"/>
                  </a:cubicBezTo>
                  <a:cubicBezTo>
                    <a:pt x="3291" y="692"/>
                    <a:pt x="3291" y="692"/>
                    <a:pt x="3291" y="692"/>
                  </a:cubicBezTo>
                  <a:cubicBezTo>
                    <a:pt x="3291" y="692"/>
                    <a:pt x="3291" y="692"/>
                    <a:pt x="3291" y="692"/>
                  </a:cubicBezTo>
                  <a:cubicBezTo>
                    <a:pt x="3291" y="695"/>
                    <a:pt x="3291" y="695"/>
                    <a:pt x="3291" y="695"/>
                  </a:cubicBezTo>
                  <a:cubicBezTo>
                    <a:pt x="3291" y="692"/>
                    <a:pt x="3291" y="692"/>
                    <a:pt x="3291" y="692"/>
                  </a:cubicBezTo>
                  <a:cubicBezTo>
                    <a:pt x="3291" y="693"/>
                    <a:pt x="3291" y="693"/>
                    <a:pt x="3291" y="693"/>
                  </a:cubicBezTo>
                  <a:cubicBezTo>
                    <a:pt x="3292" y="692"/>
                    <a:pt x="3292" y="692"/>
                    <a:pt x="3292" y="692"/>
                  </a:cubicBezTo>
                  <a:cubicBezTo>
                    <a:pt x="3291" y="692"/>
                    <a:pt x="3291" y="692"/>
                    <a:pt x="3291" y="692"/>
                  </a:cubicBezTo>
                  <a:cubicBezTo>
                    <a:pt x="3291" y="693"/>
                    <a:pt x="3291" y="693"/>
                    <a:pt x="3291" y="693"/>
                  </a:cubicBezTo>
                  <a:cubicBezTo>
                    <a:pt x="3292" y="692"/>
                    <a:pt x="3292" y="692"/>
                    <a:pt x="3292" y="692"/>
                  </a:cubicBezTo>
                  <a:cubicBezTo>
                    <a:pt x="3291" y="692"/>
                    <a:pt x="3291" y="692"/>
                    <a:pt x="3290" y="691"/>
                  </a:cubicBezTo>
                  <a:cubicBezTo>
                    <a:pt x="3286" y="690"/>
                    <a:pt x="3277" y="685"/>
                    <a:pt x="3266" y="679"/>
                  </a:cubicBezTo>
                  <a:cubicBezTo>
                    <a:pt x="3226" y="657"/>
                    <a:pt x="3147" y="612"/>
                    <a:pt x="3079" y="573"/>
                  </a:cubicBezTo>
                  <a:cubicBezTo>
                    <a:pt x="3045" y="553"/>
                    <a:pt x="3013" y="535"/>
                    <a:pt x="2990" y="521"/>
                  </a:cubicBezTo>
                  <a:cubicBezTo>
                    <a:pt x="2978" y="515"/>
                    <a:pt x="2969" y="509"/>
                    <a:pt x="2962" y="505"/>
                  </a:cubicBezTo>
                  <a:cubicBezTo>
                    <a:pt x="2956" y="502"/>
                    <a:pt x="2952" y="500"/>
                    <a:pt x="2952" y="500"/>
                  </a:cubicBezTo>
                  <a:cubicBezTo>
                    <a:pt x="2950" y="498"/>
                    <a:pt x="2948" y="499"/>
                    <a:pt x="2947" y="501"/>
                  </a:cubicBezTo>
                  <a:cubicBezTo>
                    <a:pt x="2946" y="502"/>
                    <a:pt x="2946" y="503"/>
                    <a:pt x="2946" y="503"/>
                  </a:cubicBezTo>
                  <a:cubicBezTo>
                    <a:pt x="2946" y="505"/>
                    <a:pt x="2946" y="505"/>
                    <a:pt x="2947" y="506"/>
                  </a:cubicBezTo>
                  <a:cubicBezTo>
                    <a:pt x="2947" y="507"/>
                    <a:pt x="2948" y="508"/>
                    <a:pt x="2949" y="509"/>
                  </a:cubicBezTo>
                  <a:cubicBezTo>
                    <a:pt x="2951" y="511"/>
                    <a:pt x="2954" y="513"/>
                    <a:pt x="2958" y="516"/>
                  </a:cubicBezTo>
                  <a:cubicBezTo>
                    <a:pt x="2972" y="527"/>
                    <a:pt x="2999" y="543"/>
                    <a:pt x="3031" y="563"/>
                  </a:cubicBezTo>
                  <a:cubicBezTo>
                    <a:pt x="3080" y="592"/>
                    <a:pt x="3141" y="628"/>
                    <a:pt x="3190" y="657"/>
                  </a:cubicBezTo>
                  <a:cubicBezTo>
                    <a:pt x="3214" y="671"/>
                    <a:pt x="3235" y="684"/>
                    <a:pt x="3251" y="694"/>
                  </a:cubicBezTo>
                  <a:cubicBezTo>
                    <a:pt x="3258" y="698"/>
                    <a:pt x="3264" y="702"/>
                    <a:pt x="3269" y="705"/>
                  </a:cubicBezTo>
                  <a:cubicBezTo>
                    <a:pt x="3271" y="707"/>
                    <a:pt x="3272" y="708"/>
                    <a:pt x="3273" y="709"/>
                  </a:cubicBezTo>
                  <a:cubicBezTo>
                    <a:pt x="3274" y="709"/>
                    <a:pt x="3274" y="709"/>
                    <a:pt x="3274" y="709"/>
                  </a:cubicBezTo>
                  <a:cubicBezTo>
                    <a:pt x="3274" y="709"/>
                    <a:pt x="3274" y="709"/>
                    <a:pt x="3274" y="709"/>
                  </a:cubicBezTo>
                  <a:cubicBezTo>
                    <a:pt x="3275" y="708"/>
                    <a:pt x="3275" y="708"/>
                    <a:pt x="3275" y="708"/>
                  </a:cubicBezTo>
                  <a:cubicBezTo>
                    <a:pt x="3274" y="709"/>
                    <a:pt x="3274" y="709"/>
                    <a:pt x="3274" y="709"/>
                  </a:cubicBezTo>
                  <a:cubicBezTo>
                    <a:pt x="3274" y="709"/>
                    <a:pt x="3274" y="709"/>
                    <a:pt x="3274" y="709"/>
                  </a:cubicBezTo>
                  <a:cubicBezTo>
                    <a:pt x="3275" y="708"/>
                    <a:pt x="3275" y="708"/>
                    <a:pt x="3275" y="708"/>
                  </a:cubicBezTo>
                  <a:cubicBezTo>
                    <a:pt x="3274" y="709"/>
                    <a:pt x="3274" y="709"/>
                    <a:pt x="3274" y="709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3" y="707"/>
                    <a:pt x="3273" y="707"/>
                    <a:pt x="3273" y="707"/>
                  </a:cubicBezTo>
                  <a:cubicBezTo>
                    <a:pt x="3273" y="708"/>
                    <a:pt x="3274" y="709"/>
                    <a:pt x="3274" y="709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3" y="707"/>
                    <a:pt x="3273" y="707"/>
                    <a:pt x="3273" y="707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4" y="705"/>
                    <a:pt x="3274" y="705"/>
                    <a:pt x="3274" y="705"/>
                  </a:cubicBezTo>
                  <a:cubicBezTo>
                    <a:pt x="3273" y="706"/>
                    <a:pt x="3273" y="707"/>
                    <a:pt x="3273" y="707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4" y="705"/>
                    <a:pt x="3274" y="705"/>
                    <a:pt x="3274" y="705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4" y="705"/>
                    <a:pt x="3274" y="705"/>
                    <a:pt x="3274" y="705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6" y="704"/>
                    <a:pt x="3276" y="704"/>
                    <a:pt x="3276" y="704"/>
                  </a:cubicBezTo>
                  <a:cubicBezTo>
                    <a:pt x="3275" y="704"/>
                    <a:pt x="3275" y="704"/>
                    <a:pt x="3274" y="705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6" y="704"/>
                    <a:pt x="3276" y="704"/>
                    <a:pt x="3276" y="704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7" y="704"/>
                    <a:pt x="3277" y="704"/>
                    <a:pt x="3277" y="704"/>
                  </a:cubicBezTo>
                  <a:cubicBezTo>
                    <a:pt x="3277" y="704"/>
                    <a:pt x="3276" y="704"/>
                    <a:pt x="3276" y="704"/>
                  </a:cubicBezTo>
                  <a:cubicBezTo>
                    <a:pt x="3277" y="707"/>
                    <a:pt x="3277" y="707"/>
                    <a:pt x="3277" y="707"/>
                  </a:cubicBezTo>
                  <a:cubicBezTo>
                    <a:pt x="3277" y="704"/>
                    <a:pt x="3277" y="704"/>
                    <a:pt x="3277" y="704"/>
                  </a:cubicBezTo>
                  <a:cubicBezTo>
                    <a:pt x="3277" y="706"/>
                    <a:pt x="3277" y="706"/>
                    <a:pt x="3277" y="706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7" y="704"/>
                    <a:pt x="3277" y="704"/>
                    <a:pt x="3277" y="704"/>
                  </a:cubicBezTo>
                  <a:cubicBezTo>
                    <a:pt x="3277" y="706"/>
                    <a:pt x="3277" y="706"/>
                    <a:pt x="3277" y="706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8" y="704"/>
                    <a:pt x="3278" y="704"/>
                    <a:pt x="3278" y="704"/>
                  </a:cubicBezTo>
                  <a:cubicBezTo>
                    <a:pt x="3278" y="704"/>
                    <a:pt x="3277" y="703"/>
                    <a:pt x="3276" y="703"/>
                  </a:cubicBezTo>
                  <a:cubicBezTo>
                    <a:pt x="3272" y="701"/>
                    <a:pt x="3264" y="697"/>
                    <a:pt x="3252" y="690"/>
                  </a:cubicBezTo>
                  <a:cubicBezTo>
                    <a:pt x="3212" y="668"/>
                    <a:pt x="3135" y="622"/>
                    <a:pt x="3068" y="582"/>
                  </a:cubicBezTo>
                  <a:cubicBezTo>
                    <a:pt x="3034" y="562"/>
                    <a:pt x="3002" y="544"/>
                    <a:pt x="2979" y="530"/>
                  </a:cubicBezTo>
                  <a:cubicBezTo>
                    <a:pt x="2967" y="523"/>
                    <a:pt x="2957" y="518"/>
                    <a:pt x="2950" y="514"/>
                  </a:cubicBezTo>
                  <a:cubicBezTo>
                    <a:pt x="2947" y="512"/>
                    <a:pt x="2944" y="511"/>
                    <a:pt x="2942" y="510"/>
                  </a:cubicBezTo>
                  <a:cubicBezTo>
                    <a:pt x="2941" y="509"/>
                    <a:pt x="2940" y="509"/>
                    <a:pt x="2940" y="508"/>
                  </a:cubicBezTo>
                  <a:cubicBezTo>
                    <a:pt x="2939" y="508"/>
                    <a:pt x="2939" y="508"/>
                    <a:pt x="2939" y="508"/>
                  </a:cubicBezTo>
                  <a:cubicBezTo>
                    <a:pt x="2938" y="508"/>
                    <a:pt x="2938" y="508"/>
                    <a:pt x="2938" y="508"/>
                  </a:cubicBezTo>
                  <a:cubicBezTo>
                    <a:pt x="2938" y="508"/>
                    <a:pt x="2937" y="508"/>
                    <a:pt x="2937" y="508"/>
                  </a:cubicBezTo>
                  <a:cubicBezTo>
                    <a:pt x="2936" y="508"/>
                    <a:pt x="2936" y="508"/>
                    <a:pt x="2935" y="508"/>
                  </a:cubicBezTo>
                  <a:cubicBezTo>
                    <a:pt x="2935" y="508"/>
                    <a:pt x="2934" y="509"/>
                    <a:pt x="2933" y="509"/>
                  </a:cubicBezTo>
                  <a:cubicBezTo>
                    <a:pt x="2932" y="511"/>
                    <a:pt x="2933" y="514"/>
                    <a:pt x="2935" y="515"/>
                  </a:cubicBezTo>
                  <a:cubicBezTo>
                    <a:pt x="3268" y="723"/>
                    <a:pt x="3268" y="723"/>
                    <a:pt x="3268" y="723"/>
                  </a:cubicBezTo>
                  <a:cubicBezTo>
                    <a:pt x="3270" y="720"/>
                    <a:pt x="3270" y="720"/>
                    <a:pt x="3270" y="720"/>
                  </a:cubicBezTo>
                  <a:cubicBezTo>
                    <a:pt x="3267" y="718"/>
                    <a:pt x="3267" y="718"/>
                    <a:pt x="3267" y="718"/>
                  </a:cubicBezTo>
                  <a:cubicBezTo>
                    <a:pt x="3270" y="720"/>
                    <a:pt x="3270" y="720"/>
                    <a:pt x="3270" y="720"/>
                  </a:cubicBezTo>
                  <a:cubicBezTo>
                    <a:pt x="3269" y="716"/>
                    <a:pt x="3269" y="716"/>
                    <a:pt x="3269" y="716"/>
                  </a:cubicBezTo>
                  <a:cubicBezTo>
                    <a:pt x="3268" y="716"/>
                    <a:pt x="3267" y="717"/>
                    <a:pt x="3267" y="718"/>
                  </a:cubicBezTo>
                  <a:cubicBezTo>
                    <a:pt x="3270" y="720"/>
                    <a:pt x="3270" y="720"/>
                    <a:pt x="3270" y="720"/>
                  </a:cubicBezTo>
                  <a:cubicBezTo>
                    <a:pt x="3269" y="716"/>
                    <a:pt x="3269" y="716"/>
                    <a:pt x="3269" y="716"/>
                  </a:cubicBezTo>
                  <a:cubicBezTo>
                    <a:pt x="3270" y="719"/>
                    <a:pt x="3270" y="719"/>
                    <a:pt x="3270" y="719"/>
                  </a:cubicBezTo>
                  <a:cubicBezTo>
                    <a:pt x="3270" y="716"/>
                    <a:pt x="3270" y="716"/>
                    <a:pt x="3270" y="716"/>
                  </a:cubicBezTo>
                  <a:cubicBezTo>
                    <a:pt x="3270" y="716"/>
                    <a:pt x="3269" y="716"/>
                    <a:pt x="3269" y="716"/>
                  </a:cubicBezTo>
                  <a:cubicBezTo>
                    <a:pt x="3270" y="719"/>
                    <a:pt x="3270" y="719"/>
                    <a:pt x="3270" y="719"/>
                  </a:cubicBezTo>
                  <a:cubicBezTo>
                    <a:pt x="3270" y="716"/>
                    <a:pt x="3270" y="716"/>
                    <a:pt x="3270" y="716"/>
                  </a:cubicBezTo>
                  <a:cubicBezTo>
                    <a:pt x="3270" y="718"/>
                    <a:pt x="3270" y="718"/>
                    <a:pt x="3270" y="718"/>
                  </a:cubicBezTo>
                  <a:cubicBezTo>
                    <a:pt x="3270" y="716"/>
                    <a:pt x="3270" y="716"/>
                    <a:pt x="3270" y="716"/>
                  </a:cubicBezTo>
                  <a:cubicBezTo>
                    <a:pt x="3270" y="716"/>
                    <a:pt x="3270" y="716"/>
                    <a:pt x="3270" y="716"/>
                  </a:cubicBezTo>
                  <a:cubicBezTo>
                    <a:pt x="3270" y="718"/>
                    <a:pt x="3270" y="718"/>
                    <a:pt x="3270" y="718"/>
                  </a:cubicBezTo>
                  <a:cubicBezTo>
                    <a:pt x="3270" y="716"/>
                    <a:pt x="3270" y="716"/>
                    <a:pt x="3270" y="716"/>
                  </a:cubicBezTo>
                  <a:cubicBezTo>
                    <a:pt x="3270" y="716"/>
                    <a:pt x="3270" y="716"/>
                    <a:pt x="3270" y="716"/>
                  </a:cubicBezTo>
                  <a:cubicBezTo>
                    <a:pt x="3269" y="716"/>
                    <a:pt x="3267" y="715"/>
                    <a:pt x="3263" y="713"/>
                  </a:cubicBezTo>
                  <a:cubicBezTo>
                    <a:pt x="3250" y="707"/>
                    <a:pt x="3222" y="691"/>
                    <a:pt x="3188" y="671"/>
                  </a:cubicBezTo>
                  <a:cubicBezTo>
                    <a:pt x="3136" y="641"/>
                    <a:pt x="3071" y="602"/>
                    <a:pt x="3018" y="571"/>
                  </a:cubicBezTo>
                  <a:cubicBezTo>
                    <a:pt x="2992" y="555"/>
                    <a:pt x="2969" y="541"/>
                    <a:pt x="2952" y="531"/>
                  </a:cubicBezTo>
                  <a:cubicBezTo>
                    <a:pt x="2944" y="526"/>
                    <a:pt x="2937" y="522"/>
                    <a:pt x="2933" y="519"/>
                  </a:cubicBezTo>
                  <a:cubicBezTo>
                    <a:pt x="2928" y="516"/>
                    <a:pt x="2926" y="515"/>
                    <a:pt x="2926" y="515"/>
                  </a:cubicBezTo>
                  <a:cubicBezTo>
                    <a:pt x="2924" y="514"/>
                    <a:pt x="2921" y="514"/>
                    <a:pt x="2920" y="516"/>
                  </a:cubicBezTo>
                  <a:cubicBezTo>
                    <a:pt x="2920" y="517"/>
                    <a:pt x="2919" y="518"/>
                    <a:pt x="2919" y="519"/>
                  </a:cubicBezTo>
                  <a:cubicBezTo>
                    <a:pt x="2919" y="520"/>
                    <a:pt x="2920" y="521"/>
                    <a:pt x="2920" y="521"/>
                  </a:cubicBezTo>
                  <a:cubicBezTo>
                    <a:pt x="2921" y="522"/>
                    <a:pt x="2922" y="523"/>
                    <a:pt x="2923" y="524"/>
                  </a:cubicBezTo>
                  <a:cubicBezTo>
                    <a:pt x="2925" y="526"/>
                    <a:pt x="2928" y="529"/>
                    <a:pt x="2932" y="532"/>
                  </a:cubicBezTo>
                  <a:cubicBezTo>
                    <a:pt x="2946" y="542"/>
                    <a:pt x="2974" y="560"/>
                    <a:pt x="3007" y="581"/>
                  </a:cubicBezTo>
                  <a:cubicBezTo>
                    <a:pt x="3107" y="643"/>
                    <a:pt x="3258" y="732"/>
                    <a:pt x="3258" y="732"/>
                  </a:cubicBezTo>
                  <a:cubicBezTo>
                    <a:pt x="3259" y="733"/>
                    <a:pt x="3260" y="733"/>
                    <a:pt x="3261" y="733"/>
                  </a:cubicBezTo>
                  <a:cubicBezTo>
                    <a:pt x="3262" y="732"/>
                    <a:pt x="3263" y="732"/>
                    <a:pt x="3264" y="731"/>
                  </a:cubicBezTo>
                  <a:cubicBezTo>
                    <a:pt x="3264" y="730"/>
                    <a:pt x="3265" y="729"/>
                    <a:pt x="3264" y="728"/>
                  </a:cubicBezTo>
                  <a:cubicBezTo>
                    <a:pt x="3264" y="727"/>
                    <a:pt x="3263" y="726"/>
                    <a:pt x="3262" y="725"/>
                  </a:cubicBezTo>
                  <a:cubicBezTo>
                    <a:pt x="2916" y="523"/>
                    <a:pt x="2916" y="523"/>
                    <a:pt x="2916" y="523"/>
                  </a:cubicBezTo>
                  <a:cubicBezTo>
                    <a:pt x="2915" y="523"/>
                    <a:pt x="2914" y="523"/>
                    <a:pt x="2913" y="523"/>
                  </a:cubicBezTo>
                  <a:cubicBezTo>
                    <a:pt x="2912" y="523"/>
                    <a:pt x="2911" y="524"/>
                    <a:pt x="2911" y="525"/>
                  </a:cubicBezTo>
                  <a:cubicBezTo>
                    <a:pt x="2910" y="526"/>
                    <a:pt x="2910" y="527"/>
                    <a:pt x="2910" y="528"/>
                  </a:cubicBezTo>
                  <a:cubicBezTo>
                    <a:pt x="2911" y="529"/>
                    <a:pt x="2911" y="530"/>
                    <a:pt x="2912" y="530"/>
                  </a:cubicBezTo>
                  <a:cubicBezTo>
                    <a:pt x="2912" y="530"/>
                    <a:pt x="2917" y="533"/>
                    <a:pt x="2926" y="539"/>
                  </a:cubicBezTo>
                  <a:cubicBezTo>
                    <a:pt x="2958" y="557"/>
                    <a:pt x="3038" y="604"/>
                    <a:pt x="3109" y="647"/>
                  </a:cubicBezTo>
                  <a:cubicBezTo>
                    <a:pt x="3145" y="669"/>
                    <a:pt x="3179" y="690"/>
                    <a:pt x="3203" y="706"/>
                  </a:cubicBezTo>
                  <a:cubicBezTo>
                    <a:pt x="3216" y="714"/>
                    <a:pt x="3226" y="721"/>
                    <a:pt x="3233" y="727"/>
                  </a:cubicBezTo>
                  <a:cubicBezTo>
                    <a:pt x="3236" y="729"/>
                    <a:pt x="3239" y="731"/>
                    <a:pt x="3241" y="733"/>
                  </a:cubicBezTo>
                  <a:cubicBezTo>
                    <a:pt x="3241" y="734"/>
                    <a:pt x="3242" y="735"/>
                    <a:pt x="3242" y="735"/>
                  </a:cubicBezTo>
                  <a:cubicBezTo>
                    <a:pt x="3242" y="735"/>
                    <a:pt x="3242" y="735"/>
                    <a:pt x="3242" y="735"/>
                  </a:cubicBezTo>
                  <a:cubicBezTo>
                    <a:pt x="3242" y="735"/>
                    <a:pt x="3242" y="735"/>
                    <a:pt x="3242" y="735"/>
                  </a:cubicBezTo>
                  <a:cubicBezTo>
                    <a:pt x="3243" y="735"/>
                    <a:pt x="3243" y="735"/>
                    <a:pt x="3243" y="735"/>
                  </a:cubicBezTo>
                  <a:cubicBezTo>
                    <a:pt x="3242" y="735"/>
                    <a:pt x="3242" y="735"/>
                    <a:pt x="3242" y="735"/>
                  </a:cubicBezTo>
                  <a:cubicBezTo>
                    <a:pt x="3242" y="735"/>
                    <a:pt x="3242" y="735"/>
                    <a:pt x="3242" y="735"/>
                  </a:cubicBezTo>
                  <a:cubicBezTo>
                    <a:pt x="3243" y="735"/>
                    <a:pt x="3243" y="735"/>
                    <a:pt x="3243" y="735"/>
                  </a:cubicBezTo>
                  <a:cubicBezTo>
                    <a:pt x="3242" y="735"/>
                    <a:pt x="3242" y="735"/>
                    <a:pt x="3242" y="735"/>
                  </a:cubicBezTo>
                  <a:cubicBezTo>
                    <a:pt x="3245" y="734"/>
                    <a:pt x="3245" y="734"/>
                    <a:pt x="3245" y="734"/>
                  </a:cubicBezTo>
                  <a:cubicBezTo>
                    <a:pt x="3242" y="734"/>
                    <a:pt x="3242" y="734"/>
                    <a:pt x="3242" y="734"/>
                  </a:cubicBezTo>
                  <a:cubicBezTo>
                    <a:pt x="3242" y="734"/>
                    <a:pt x="3242" y="735"/>
                    <a:pt x="3242" y="735"/>
                  </a:cubicBezTo>
                  <a:cubicBezTo>
                    <a:pt x="3245" y="734"/>
                    <a:pt x="3245" y="734"/>
                    <a:pt x="3245" y="734"/>
                  </a:cubicBezTo>
                  <a:cubicBezTo>
                    <a:pt x="3242" y="734"/>
                    <a:pt x="3242" y="734"/>
                    <a:pt x="3242" y="734"/>
                  </a:cubicBezTo>
                  <a:cubicBezTo>
                    <a:pt x="3246" y="734"/>
                    <a:pt x="3246" y="734"/>
                    <a:pt x="3246" y="734"/>
                  </a:cubicBezTo>
                  <a:cubicBezTo>
                    <a:pt x="3243" y="732"/>
                    <a:pt x="3243" y="732"/>
                    <a:pt x="3243" y="732"/>
                  </a:cubicBezTo>
                  <a:cubicBezTo>
                    <a:pt x="3242" y="733"/>
                    <a:pt x="3242" y="734"/>
                    <a:pt x="3242" y="734"/>
                  </a:cubicBezTo>
                  <a:cubicBezTo>
                    <a:pt x="3246" y="734"/>
                    <a:pt x="3246" y="734"/>
                    <a:pt x="3246" y="734"/>
                  </a:cubicBezTo>
                  <a:cubicBezTo>
                    <a:pt x="3243" y="732"/>
                    <a:pt x="3243" y="732"/>
                    <a:pt x="3243" y="732"/>
                  </a:cubicBezTo>
                  <a:cubicBezTo>
                    <a:pt x="3243" y="732"/>
                    <a:pt x="3243" y="732"/>
                    <a:pt x="3243" y="732"/>
                  </a:cubicBezTo>
                  <a:cubicBezTo>
                    <a:pt x="3246" y="734"/>
                    <a:pt x="3246" y="734"/>
                    <a:pt x="3246" y="734"/>
                  </a:cubicBezTo>
                  <a:cubicBezTo>
                    <a:pt x="3245" y="731"/>
                    <a:pt x="3245" y="731"/>
                    <a:pt x="3245" y="731"/>
                  </a:cubicBezTo>
                  <a:cubicBezTo>
                    <a:pt x="3244" y="731"/>
                    <a:pt x="3243" y="731"/>
                    <a:pt x="3243" y="732"/>
                  </a:cubicBezTo>
                  <a:cubicBezTo>
                    <a:pt x="3246" y="734"/>
                    <a:pt x="3246" y="734"/>
                    <a:pt x="3246" y="734"/>
                  </a:cubicBezTo>
                  <a:cubicBezTo>
                    <a:pt x="3245" y="731"/>
                    <a:pt x="3245" y="731"/>
                    <a:pt x="3245" y="731"/>
                  </a:cubicBezTo>
                  <a:cubicBezTo>
                    <a:pt x="3246" y="734"/>
                    <a:pt x="3246" y="734"/>
                    <a:pt x="3246" y="734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0"/>
                    <a:pt x="3245" y="730"/>
                    <a:pt x="3245" y="731"/>
                  </a:cubicBezTo>
                  <a:cubicBezTo>
                    <a:pt x="3246" y="734"/>
                    <a:pt x="3246" y="734"/>
                    <a:pt x="3246" y="734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3"/>
                    <a:pt x="3246" y="733"/>
                    <a:pt x="3246" y="733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3"/>
                    <a:pt x="3246" y="733"/>
                    <a:pt x="3246" y="733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1"/>
                    <a:pt x="3246" y="731"/>
                    <a:pt x="3246" y="731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1"/>
                    <a:pt x="3246" y="731"/>
                    <a:pt x="3246" y="731"/>
                  </a:cubicBezTo>
                  <a:cubicBezTo>
                    <a:pt x="3246" y="730"/>
                    <a:pt x="3246" y="730"/>
                    <a:pt x="3246" y="730"/>
                  </a:cubicBezTo>
                  <a:cubicBezTo>
                    <a:pt x="3246" y="730"/>
                    <a:pt x="3246" y="730"/>
                    <a:pt x="3245" y="730"/>
                  </a:cubicBezTo>
                  <a:cubicBezTo>
                    <a:pt x="3240" y="728"/>
                    <a:pt x="3232" y="723"/>
                    <a:pt x="3220" y="717"/>
                  </a:cubicBezTo>
                  <a:cubicBezTo>
                    <a:pt x="3178" y="694"/>
                    <a:pt x="3099" y="648"/>
                    <a:pt x="3029" y="607"/>
                  </a:cubicBezTo>
                  <a:cubicBezTo>
                    <a:pt x="2994" y="587"/>
                    <a:pt x="2962" y="568"/>
                    <a:pt x="2939" y="554"/>
                  </a:cubicBezTo>
                  <a:cubicBezTo>
                    <a:pt x="2927" y="547"/>
                    <a:pt x="2917" y="541"/>
                    <a:pt x="2911" y="537"/>
                  </a:cubicBezTo>
                  <a:cubicBezTo>
                    <a:pt x="2904" y="533"/>
                    <a:pt x="2900" y="531"/>
                    <a:pt x="2900" y="531"/>
                  </a:cubicBezTo>
                  <a:cubicBezTo>
                    <a:pt x="2899" y="530"/>
                    <a:pt x="2896" y="531"/>
                    <a:pt x="2895" y="532"/>
                  </a:cubicBezTo>
                  <a:cubicBezTo>
                    <a:pt x="2894" y="533"/>
                    <a:pt x="2894" y="534"/>
                    <a:pt x="2894" y="535"/>
                  </a:cubicBezTo>
                  <a:cubicBezTo>
                    <a:pt x="2894" y="536"/>
                    <a:pt x="2895" y="536"/>
                    <a:pt x="2895" y="537"/>
                  </a:cubicBezTo>
                  <a:cubicBezTo>
                    <a:pt x="2895" y="537"/>
                    <a:pt x="2895" y="537"/>
                    <a:pt x="2895" y="538"/>
                  </a:cubicBezTo>
                  <a:cubicBezTo>
                    <a:pt x="2896" y="538"/>
                    <a:pt x="2896" y="538"/>
                    <a:pt x="2896" y="539"/>
                  </a:cubicBezTo>
                  <a:cubicBezTo>
                    <a:pt x="2898" y="540"/>
                    <a:pt x="2900" y="541"/>
                    <a:pt x="2903" y="543"/>
                  </a:cubicBezTo>
                  <a:cubicBezTo>
                    <a:pt x="2916" y="552"/>
                    <a:pt x="2943" y="569"/>
                    <a:pt x="2976" y="589"/>
                  </a:cubicBezTo>
                  <a:cubicBezTo>
                    <a:pt x="3025" y="620"/>
                    <a:pt x="3090" y="660"/>
                    <a:pt x="3141" y="692"/>
                  </a:cubicBezTo>
                  <a:cubicBezTo>
                    <a:pt x="3167" y="708"/>
                    <a:pt x="3190" y="722"/>
                    <a:pt x="3206" y="732"/>
                  </a:cubicBezTo>
                  <a:cubicBezTo>
                    <a:pt x="3215" y="737"/>
                    <a:pt x="3221" y="741"/>
                    <a:pt x="3226" y="744"/>
                  </a:cubicBezTo>
                  <a:cubicBezTo>
                    <a:pt x="3228" y="745"/>
                    <a:pt x="3230" y="746"/>
                    <a:pt x="3231" y="747"/>
                  </a:cubicBezTo>
                  <a:cubicBezTo>
                    <a:pt x="3231" y="748"/>
                    <a:pt x="3232" y="748"/>
                    <a:pt x="3232" y="748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3" y="747"/>
                    <a:pt x="3233" y="747"/>
                    <a:pt x="3233" y="747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3" y="747"/>
                    <a:pt x="3233" y="747"/>
                    <a:pt x="3233" y="747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4" y="745"/>
                    <a:pt x="3234" y="745"/>
                    <a:pt x="3234" y="745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4" y="745"/>
                    <a:pt x="3234" y="745"/>
                    <a:pt x="3234" y="745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2" y="747"/>
                    <a:pt x="3232" y="747"/>
                    <a:pt x="3232" y="747"/>
                  </a:cubicBezTo>
                  <a:cubicBezTo>
                    <a:pt x="3232" y="748"/>
                    <a:pt x="3232" y="748"/>
                    <a:pt x="3232" y="748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2" y="747"/>
                    <a:pt x="3232" y="747"/>
                    <a:pt x="3232" y="747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1" y="747"/>
                    <a:pt x="3231" y="747"/>
                    <a:pt x="3231" y="747"/>
                  </a:cubicBezTo>
                  <a:cubicBezTo>
                    <a:pt x="3232" y="747"/>
                    <a:pt x="3232" y="747"/>
                    <a:pt x="3232" y="747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1" y="747"/>
                    <a:pt x="3231" y="747"/>
                    <a:pt x="3231" y="747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1" y="745"/>
                    <a:pt x="3231" y="745"/>
                    <a:pt x="3231" y="745"/>
                  </a:cubicBezTo>
                  <a:cubicBezTo>
                    <a:pt x="3231" y="746"/>
                    <a:pt x="3231" y="747"/>
                    <a:pt x="3231" y="747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1" y="745"/>
                    <a:pt x="3231" y="745"/>
                    <a:pt x="3231" y="745"/>
                  </a:cubicBezTo>
                  <a:cubicBezTo>
                    <a:pt x="3235" y="745"/>
                    <a:pt x="3235" y="745"/>
                    <a:pt x="3235" y="745"/>
                  </a:cubicBezTo>
                  <a:cubicBezTo>
                    <a:pt x="3237" y="741"/>
                    <a:pt x="3237" y="741"/>
                    <a:pt x="3237" y="741"/>
                  </a:cubicBezTo>
                  <a:cubicBezTo>
                    <a:pt x="3237" y="741"/>
                    <a:pt x="3150" y="692"/>
                    <a:pt x="3064" y="642"/>
                  </a:cubicBezTo>
                  <a:cubicBezTo>
                    <a:pt x="3020" y="617"/>
                    <a:pt x="2977" y="592"/>
                    <a:pt x="2944" y="574"/>
                  </a:cubicBezTo>
                  <a:cubicBezTo>
                    <a:pt x="2928" y="564"/>
                    <a:pt x="2914" y="556"/>
                    <a:pt x="2905" y="551"/>
                  </a:cubicBezTo>
                  <a:cubicBezTo>
                    <a:pt x="2900" y="548"/>
                    <a:pt x="2896" y="546"/>
                    <a:pt x="2893" y="545"/>
                  </a:cubicBezTo>
                  <a:cubicBezTo>
                    <a:pt x="2892" y="544"/>
                    <a:pt x="2891" y="543"/>
                    <a:pt x="2890" y="543"/>
                  </a:cubicBezTo>
                  <a:cubicBezTo>
                    <a:pt x="2890" y="543"/>
                    <a:pt x="2889" y="543"/>
                    <a:pt x="2889" y="542"/>
                  </a:cubicBezTo>
                  <a:cubicBezTo>
                    <a:pt x="2889" y="542"/>
                    <a:pt x="2889" y="542"/>
                    <a:pt x="2889" y="542"/>
                  </a:cubicBezTo>
                  <a:cubicBezTo>
                    <a:pt x="2888" y="542"/>
                    <a:pt x="2888" y="542"/>
                    <a:pt x="2888" y="542"/>
                  </a:cubicBezTo>
                  <a:cubicBezTo>
                    <a:pt x="2888" y="542"/>
                    <a:pt x="2888" y="542"/>
                    <a:pt x="2887" y="542"/>
                  </a:cubicBezTo>
                  <a:cubicBezTo>
                    <a:pt x="2887" y="542"/>
                    <a:pt x="2886" y="542"/>
                    <a:pt x="2886" y="542"/>
                  </a:cubicBezTo>
                  <a:cubicBezTo>
                    <a:pt x="2885" y="542"/>
                    <a:pt x="2884" y="543"/>
                    <a:pt x="2883" y="544"/>
                  </a:cubicBezTo>
                  <a:cubicBezTo>
                    <a:pt x="2882" y="546"/>
                    <a:pt x="2883" y="548"/>
                    <a:pt x="2885" y="549"/>
                  </a:cubicBezTo>
                  <a:cubicBezTo>
                    <a:pt x="3226" y="762"/>
                    <a:pt x="3226" y="762"/>
                    <a:pt x="3226" y="762"/>
                  </a:cubicBezTo>
                  <a:cubicBezTo>
                    <a:pt x="3228" y="759"/>
                    <a:pt x="3228" y="759"/>
                    <a:pt x="3228" y="759"/>
                  </a:cubicBezTo>
                  <a:cubicBezTo>
                    <a:pt x="3230" y="756"/>
                    <a:pt x="3230" y="756"/>
                    <a:pt x="3230" y="756"/>
                  </a:cubicBezTo>
                  <a:cubicBezTo>
                    <a:pt x="3230" y="756"/>
                    <a:pt x="3145" y="704"/>
                    <a:pt x="3059" y="653"/>
                  </a:cubicBezTo>
                  <a:cubicBezTo>
                    <a:pt x="3015" y="627"/>
                    <a:pt x="2971" y="601"/>
                    <a:pt x="2937" y="582"/>
                  </a:cubicBezTo>
                  <a:cubicBezTo>
                    <a:pt x="2920" y="572"/>
                    <a:pt x="2905" y="564"/>
                    <a:pt x="2894" y="559"/>
                  </a:cubicBezTo>
                  <a:cubicBezTo>
                    <a:pt x="2889" y="556"/>
                    <a:pt x="2884" y="554"/>
                    <a:pt x="2880" y="552"/>
                  </a:cubicBezTo>
                  <a:cubicBezTo>
                    <a:pt x="2879" y="551"/>
                    <a:pt x="2877" y="551"/>
                    <a:pt x="2876" y="550"/>
                  </a:cubicBezTo>
                  <a:cubicBezTo>
                    <a:pt x="2874" y="550"/>
                    <a:pt x="2873" y="549"/>
                    <a:pt x="2872" y="549"/>
                  </a:cubicBezTo>
                  <a:cubicBezTo>
                    <a:pt x="2871" y="549"/>
                    <a:pt x="2871" y="549"/>
                    <a:pt x="2870" y="550"/>
                  </a:cubicBezTo>
                  <a:cubicBezTo>
                    <a:pt x="2869" y="550"/>
                    <a:pt x="2868" y="550"/>
                    <a:pt x="2868" y="551"/>
                  </a:cubicBezTo>
                  <a:cubicBezTo>
                    <a:pt x="2871" y="554"/>
                    <a:pt x="2871" y="554"/>
                    <a:pt x="2871" y="554"/>
                  </a:cubicBezTo>
                  <a:cubicBezTo>
                    <a:pt x="2868" y="551"/>
                    <a:pt x="2868" y="551"/>
                    <a:pt x="2868" y="551"/>
                  </a:cubicBezTo>
                  <a:cubicBezTo>
                    <a:pt x="2867" y="552"/>
                    <a:pt x="2867" y="553"/>
                    <a:pt x="2867" y="554"/>
                  </a:cubicBezTo>
                  <a:cubicBezTo>
                    <a:pt x="2867" y="555"/>
                    <a:pt x="2868" y="556"/>
                    <a:pt x="2868" y="557"/>
                  </a:cubicBezTo>
                  <a:cubicBezTo>
                    <a:pt x="2869" y="558"/>
                    <a:pt x="2870" y="558"/>
                    <a:pt x="2871" y="559"/>
                  </a:cubicBezTo>
                  <a:cubicBezTo>
                    <a:pt x="2873" y="561"/>
                    <a:pt x="2876" y="563"/>
                    <a:pt x="2880" y="566"/>
                  </a:cubicBezTo>
                  <a:cubicBezTo>
                    <a:pt x="2894" y="577"/>
                    <a:pt x="2922" y="594"/>
                    <a:pt x="2956" y="615"/>
                  </a:cubicBezTo>
                  <a:cubicBezTo>
                    <a:pt x="3007" y="645"/>
                    <a:pt x="3070" y="683"/>
                    <a:pt x="3121" y="714"/>
                  </a:cubicBezTo>
                  <a:cubicBezTo>
                    <a:pt x="3147" y="729"/>
                    <a:pt x="3169" y="743"/>
                    <a:pt x="3185" y="753"/>
                  </a:cubicBezTo>
                  <a:cubicBezTo>
                    <a:pt x="3193" y="758"/>
                    <a:pt x="3199" y="762"/>
                    <a:pt x="3204" y="765"/>
                  </a:cubicBezTo>
                  <a:cubicBezTo>
                    <a:pt x="3206" y="766"/>
                    <a:pt x="3208" y="767"/>
                    <a:pt x="3209" y="768"/>
                  </a:cubicBezTo>
                  <a:cubicBezTo>
                    <a:pt x="3209" y="769"/>
                    <a:pt x="3209" y="769"/>
                    <a:pt x="3210" y="769"/>
                  </a:cubicBezTo>
                  <a:cubicBezTo>
                    <a:pt x="3210" y="769"/>
                    <a:pt x="3210" y="769"/>
                    <a:pt x="3210" y="769"/>
                  </a:cubicBezTo>
                  <a:cubicBezTo>
                    <a:pt x="3211" y="768"/>
                    <a:pt x="3211" y="768"/>
                    <a:pt x="3211" y="768"/>
                  </a:cubicBezTo>
                  <a:cubicBezTo>
                    <a:pt x="3209" y="769"/>
                    <a:pt x="3209" y="769"/>
                    <a:pt x="3209" y="769"/>
                  </a:cubicBezTo>
                  <a:cubicBezTo>
                    <a:pt x="3210" y="769"/>
                    <a:pt x="3210" y="769"/>
                    <a:pt x="3210" y="769"/>
                  </a:cubicBezTo>
                  <a:cubicBezTo>
                    <a:pt x="3211" y="768"/>
                    <a:pt x="3211" y="768"/>
                    <a:pt x="3211" y="768"/>
                  </a:cubicBezTo>
                  <a:cubicBezTo>
                    <a:pt x="3209" y="769"/>
                    <a:pt x="3209" y="769"/>
                    <a:pt x="3209" y="769"/>
                  </a:cubicBezTo>
                  <a:cubicBezTo>
                    <a:pt x="3212" y="767"/>
                    <a:pt x="3212" y="767"/>
                    <a:pt x="3212" y="767"/>
                  </a:cubicBezTo>
                  <a:cubicBezTo>
                    <a:pt x="3209" y="767"/>
                    <a:pt x="3209" y="767"/>
                    <a:pt x="3209" y="767"/>
                  </a:cubicBezTo>
                  <a:cubicBezTo>
                    <a:pt x="3209" y="768"/>
                    <a:pt x="3209" y="768"/>
                    <a:pt x="3209" y="769"/>
                  </a:cubicBezTo>
                  <a:cubicBezTo>
                    <a:pt x="3212" y="767"/>
                    <a:pt x="3212" y="767"/>
                    <a:pt x="3212" y="767"/>
                  </a:cubicBezTo>
                  <a:cubicBezTo>
                    <a:pt x="3209" y="767"/>
                    <a:pt x="3209" y="767"/>
                    <a:pt x="3209" y="767"/>
                  </a:cubicBezTo>
                  <a:cubicBezTo>
                    <a:pt x="3213" y="767"/>
                    <a:pt x="3213" y="767"/>
                    <a:pt x="3213" y="767"/>
                  </a:cubicBezTo>
                  <a:cubicBezTo>
                    <a:pt x="3209" y="765"/>
                    <a:pt x="3209" y="765"/>
                    <a:pt x="3209" y="765"/>
                  </a:cubicBezTo>
                  <a:cubicBezTo>
                    <a:pt x="3209" y="766"/>
                    <a:pt x="3209" y="766"/>
                    <a:pt x="3209" y="767"/>
                  </a:cubicBezTo>
                  <a:cubicBezTo>
                    <a:pt x="3213" y="767"/>
                    <a:pt x="3213" y="767"/>
                    <a:pt x="3213" y="767"/>
                  </a:cubicBezTo>
                  <a:cubicBezTo>
                    <a:pt x="3209" y="765"/>
                    <a:pt x="3209" y="765"/>
                    <a:pt x="3209" y="765"/>
                  </a:cubicBezTo>
                  <a:cubicBezTo>
                    <a:pt x="3213" y="767"/>
                    <a:pt x="3213" y="767"/>
                    <a:pt x="3213" y="767"/>
                  </a:cubicBezTo>
                  <a:cubicBezTo>
                    <a:pt x="3215" y="764"/>
                    <a:pt x="3215" y="764"/>
                    <a:pt x="3215" y="764"/>
                  </a:cubicBezTo>
                  <a:cubicBezTo>
                    <a:pt x="3215" y="764"/>
                    <a:pt x="3129" y="714"/>
                    <a:pt x="3043" y="664"/>
                  </a:cubicBezTo>
                  <a:cubicBezTo>
                    <a:pt x="2999" y="639"/>
                    <a:pt x="2956" y="614"/>
                    <a:pt x="2922" y="595"/>
                  </a:cubicBezTo>
                  <a:cubicBezTo>
                    <a:pt x="2906" y="586"/>
                    <a:pt x="2892" y="578"/>
                    <a:pt x="2882" y="573"/>
                  </a:cubicBezTo>
                  <a:cubicBezTo>
                    <a:pt x="2877" y="570"/>
                    <a:pt x="2872" y="568"/>
                    <a:pt x="2869" y="566"/>
                  </a:cubicBezTo>
                  <a:cubicBezTo>
                    <a:pt x="2868" y="565"/>
                    <a:pt x="2867" y="565"/>
                    <a:pt x="2866" y="564"/>
                  </a:cubicBezTo>
                  <a:cubicBezTo>
                    <a:pt x="2865" y="564"/>
                    <a:pt x="2865" y="564"/>
                    <a:pt x="2864" y="564"/>
                  </a:cubicBezTo>
                  <a:cubicBezTo>
                    <a:pt x="2864" y="564"/>
                    <a:pt x="2864" y="564"/>
                    <a:pt x="2864" y="564"/>
                  </a:cubicBezTo>
                  <a:cubicBezTo>
                    <a:pt x="2863" y="564"/>
                    <a:pt x="2863" y="564"/>
                    <a:pt x="2862" y="564"/>
                  </a:cubicBezTo>
                  <a:cubicBezTo>
                    <a:pt x="2862" y="564"/>
                    <a:pt x="2862" y="564"/>
                    <a:pt x="2861" y="564"/>
                  </a:cubicBezTo>
                  <a:cubicBezTo>
                    <a:pt x="2860" y="564"/>
                    <a:pt x="2859" y="564"/>
                    <a:pt x="2859" y="565"/>
                  </a:cubicBezTo>
                  <a:cubicBezTo>
                    <a:pt x="2862" y="568"/>
                    <a:pt x="2862" y="568"/>
                    <a:pt x="2862" y="568"/>
                  </a:cubicBezTo>
                  <a:cubicBezTo>
                    <a:pt x="2859" y="565"/>
                    <a:pt x="2859" y="565"/>
                    <a:pt x="2859" y="565"/>
                  </a:cubicBezTo>
                  <a:cubicBezTo>
                    <a:pt x="2858" y="566"/>
                    <a:pt x="2858" y="567"/>
                    <a:pt x="2858" y="568"/>
                  </a:cubicBezTo>
                  <a:cubicBezTo>
                    <a:pt x="2858" y="569"/>
                    <a:pt x="2859" y="570"/>
                    <a:pt x="2859" y="571"/>
                  </a:cubicBezTo>
                  <a:cubicBezTo>
                    <a:pt x="2860" y="572"/>
                    <a:pt x="2861" y="572"/>
                    <a:pt x="2862" y="573"/>
                  </a:cubicBezTo>
                  <a:cubicBezTo>
                    <a:pt x="2864" y="575"/>
                    <a:pt x="2867" y="577"/>
                    <a:pt x="2871" y="580"/>
                  </a:cubicBezTo>
                  <a:cubicBezTo>
                    <a:pt x="2885" y="590"/>
                    <a:pt x="2913" y="607"/>
                    <a:pt x="2946" y="628"/>
                  </a:cubicBezTo>
                  <a:cubicBezTo>
                    <a:pt x="2997" y="658"/>
                    <a:pt x="3060" y="696"/>
                    <a:pt x="3111" y="726"/>
                  </a:cubicBezTo>
                  <a:cubicBezTo>
                    <a:pt x="3136" y="741"/>
                    <a:pt x="3158" y="755"/>
                    <a:pt x="3174" y="765"/>
                  </a:cubicBezTo>
                  <a:cubicBezTo>
                    <a:pt x="3182" y="770"/>
                    <a:pt x="3189" y="774"/>
                    <a:pt x="3193" y="777"/>
                  </a:cubicBezTo>
                  <a:cubicBezTo>
                    <a:pt x="3195" y="779"/>
                    <a:pt x="3197" y="780"/>
                    <a:pt x="3198" y="781"/>
                  </a:cubicBezTo>
                  <a:cubicBezTo>
                    <a:pt x="3198" y="781"/>
                    <a:pt x="3198" y="781"/>
                    <a:pt x="3198" y="782"/>
                  </a:cubicBezTo>
                  <a:cubicBezTo>
                    <a:pt x="3198" y="781"/>
                    <a:pt x="3198" y="781"/>
                    <a:pt x="3198" y="781"/>
                  </a:cubicBezTo>
                  <a:cubicBezTo>
                    <a:pt x="3198" y="782"/>
                    <a:pt x="3198" y="782"/>
                    <a:pt x="3198" y="782"/>
                  </a:cubicBezTo>
                  <a:cubicBezTo>
                    <a:pt x="3198" y="782"/>
                    <a:pt x="3198" y="782"/>
                    <a:pt x="3198" y="782"/>
                  </a:cubicBezTo>
                  <a:cubicBezTo>
                    <a:pt x="3198" y="781"/>
                    <a:pt x="3198" y="781"/>
                    <a:pt x="3198" y="781"/>
                  </a:cubicBezTo>
                  <a:cubicBezTo>
                    <a:pt x="3198" y="782"/>
                    <a:pt x="3198" y="782"/>
                    <a:pt x="3198" y="782"/>
                  </a:cubicBezTo>
                  <a:cubicBezTo>
                    <a:pt x="3200" y="780"/>
                    <a:pt x="3200" y="780"/>
                    <a:pt x="3200" y="780"/>
                  </a:cubicBezTo>
                  <a:cubicBezTo>
                    <a:pt x="3198" y="781"/>
                    <a:pt x="3198" y="781"/>
                    <a:pt x="3198" y="781"/>
                  </a:cubicBezTo>
                  <a:cubicBezTo>
                    <a:pt x="3198" y="782"/>
                    <a:pt x="3198" y="782"/>
                    <a:pt x="3198" y="782"/>
                  </a:cubicBezTo>
                  <a:cubicBezTo>
                    <a:pt x="3200" y="780"/>
                    <a:pt x="3200" y="780"/>
                    <a:pt x="3200" y="780"/>
                  </a:cubicBezTo>
                  <a:cubicBezTo>
                    <a:pt x="3198" y="781"/>
                    <a:pt x="3198" y="781"/>
                    <a:pt x="3198" y="781"/>
                  </a:cubicBezTo>
                  <a:cubicBezTo>
                    <a:pt x="3201" y="780"/>
                    <a:pt x="3201" y="780"/>
                    <a:pt x="3201" y="780"/>
                  </a:cubicBezTo>
                  <a:cubicBezTo>
                    <a:pt x="3198" y="780"/>
                    <a:pt x="3198" y="780"/>
                    <a:pt x="3198" y="780"/>
                  </a:cubicBezTo>
                  <a:cubicBezTo>
                    <a:pt x="3198" y="780"/>
                    <a:pt x="3198" y="781"/>
                    <a:pt x="3198" y="781"/>
                  </a:cubicBezTo>
                  <a:cubicBezTo>
                    <a:pt x="3201" y="780"/>
                    <a:pt x="3201" y="780"/>
                    <a:pt x="3201" y="780"/>
                  </a:cubicBezTo>
                  <a:cubicBezTo>
                    <a:pt x="3198" y="780"/>
                    <a:pt x="3198" y="780"/>
                    <a:pt x="3198" y="780"/>
                  </a:cubicBezTo>
                  <a:cubicBezTo>
                    <a:pt x="3202" y="780"/>
                    <a:pt x="3202" y="780"/>
                    <a:pt x="3202" y="780"/>
                  </a:cubicBezTo>
                  <a:cubicBezTo>
                    <a:pt x="3198" y="778"/>
                    <a:pt x="3198" y="778"/>
                    <a:pt x="3198" y="778"/>
                  </a:cubicBezTo>
                  <a:cubicBezTo>
                    <a:pt x="3198" y="778"/>
                    <a:pt x="3198" y="779"/>
                    <a:pt x="3198" y="780"/>
                  </a:cubicBezTo>
                  <a:cubicBezTo>
                    <a:pt x="3202" y="780"/>
                    <a:pt x="3202" y="780"/>
                    <a:pt x="3202" y="780"/>
                  </a:cubicBezTo>
                  <a:cubicBezTo>
                    <a:pt x="3198" y="778"/>
                    <a:pt x="3198" y="778"/>
                    <a:pt x="3198" y="778"/>
                  </a:cubicBezTo>
                  <a:cubicBezTo>
                    <a:pt x="3202" y="780"/>
                    <a:pt x="3202" y="780"/>
                    <a:pt x="3202" y="780"/>
                  </a:cubicBezTo>
                  <a:cubicBezTo>
                    <a:pt x="3204" y="776"/>
                    <a:pt x="3204" y="776"/>
                    <a:pt x="3204" y="776"/>
                  </a:cubicBezTo>
                  <a:cubicBezTo>
                    <a:pt x="2852" y="574"/>
                    <a:pt x="2852" y="574"/>
                    <a:pt x="2852" y="574"/>
                  </a:cubicBezTo>
                  <a:cubicBezTo>
                    <a:pt x="2850" y="573"/>
                    <a:pt x="2847" y="573"/>
                    <a:pt x="2846" y="575"/>
                  </a:cubicBezTo>
                  <a:cubicBezTo>
                    <a:pt x="2845" y="577"/>
                    <a:pt x="2846" y="579"/>
                    <a:pt x="2847" y="580"/>
                  </a:cubicBezTo>
                  <a:cubicBezTo>
                    <a:pt x="2847" y="580"/>
                    <a:pt x="2853" y="584"/>
                    <a:pt x="2862" y="589"/>
                  </a:cubicBezTo>
                  <a:cubicBezTo>
                    <a:pt x="2894" y="609"/>
                    <a:pt x="2975" y="659"/>
                    <a:pt x="3048" y="704"/>
                  </a:cubicBezTo>
                  <a:cubicBezTo>
                    <a:pt x="3084" y="727"/>
                    <a:pt x="3118" y="748"/>
                    <a:pt x="3144" y="764"/>
                  </a:cubicBezTo>
                  <a:cubicBezTo>
                    <a:pt x="3156" y="772"/>
                    <a:pt x="3167" y="779"/>
                    <a:pt x="3174" y="783"/>
                  </a:cubicBezTo>
                  <a:cubicBezTo>
                    <a:pt x="3177" y="786"/>
                    <a:pt x="3180" y="788"/>
                    <a:pt x="3182" y="789"/>
                  </a:cubicBezTo>
                  <a:cubicBezTo>
                    <a:pt x="3183" y="790"/>
                    <a:pt x="3183" y="790"/>
                    <a:pt x="3184" y="790"/>
                  </a:cubicBezTo>
                  <a:cubicBezTo>
                    <a:pt x="3184" y="791"/>
                    <a:pt x="3184" y="791"/>
                    <a:pt x="3184" y="791"/>
                  </a:cubicBezTo>
                  <a:cubicBezTo>
                    <a:pt x="3184" y="791"/>
                    <a:pt x="3184" y="791"/>
                    <a:pt x="3184" y="791"/>
                  </a:cubicBezTo>
                  <a:cubicBezTo>
                    <a:pt x="3186" y="789"/>
                    <a:pt x="3186" y="789"/>
                    <a:pt x="3186" y="789"/>
                  </a:cubicBezTo>
                  <a:cubicBezTo>
                    <a:pt x="3184" y="790"/>
                    <a:pt x="3184" y="790"/>
                    <a:pt x="3184" y="790"/>
                  </a:cubicBezTo>
                  <a:cubicBezTo>
                    <a:pt x="3184" y="791"/>
                    <a:pt x="3184" y="791"/>
                    <a:pt x="3184" y="791"/>
                  </a:cubicBezTo>
                  <a:cubicBezTo>
                    <a:pt x="3186" y="789"/>
                    <a:pt x="3186" y="789"/>
                    <a:pt x="3186" y="789"/>
                  </a:cubicBezTo>
                  <a:cubicBezTo>
                    <a:pt x="3184" y="790"/>
                    <a:pt x="3184" y="790"/>
                    <a:pt x="3184" y="790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3" y="790"/>
                    <a:pt x="3183" y="790"/>
                    <a:pt x="3183" y="790"/>
                  </a:cubicBezTo>
                  <a:cubicBezTo>
                    <a:pt x="3184" y="790"/>
                    <a:pt x="3184" y="790"/>
                    <a:pt x="3184" y="790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3" y="790"/>
                    <a:pt x="3183" y="790"/>
                    <a:pt x="3183" y="790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3" y="788"/>
                    <a:pt x="3183" y="788"/>
                    <a:pt x="3183" y="788"/>
                  </a:cubicBezTo>
                  <a:cubicBezTo>
                    <a:pt x="3183" y="789"/>
                    <a:pt x="3183" y="789"/>
                    <a:pt x="3183" y="790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3" y="788"/>
                    <a:pt x="3183" y="788"/>
                    <a:pt x="3183" y="788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4" y="786"/>
                    <a:pt x="3184" y="786"/>
                    <a:pt x="3184" y="786"/>
                  </a:cubicBezTo>
                  <a:cubicBezTo>
                    <a:pt x="3183" y="787"/>
                    <a:pt x="3183" y="787"/>
                    <a:pt x="3183" y="788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4" y="786"/>
                    <a:pt x="3184" y="786"/>
                    <a:pt x="3184" y="786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4" y="786"/>
                    <a:pt x="3184" y="786"/>
                    <a:pt x="3184" y="786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6" y="784"/>
                    <a:pt x="3186" y="784"/>
                    <a:pt x="3186" y="784"/>
                  </a:cubicBezTo>
                  <a:cubicBezTo>
                    <a:pt x="3185" y="785"/>
                    <a:pt x="3184" y="785"/>
                    <a:pt x="3184" y="786"/>
                  </a:cubicBezTo>
                  <a:cubicBezTo>
                    <a:pt x="3187" y="788"/>
                    <a:pt x="3187" y="788"/>
                    <a:pt x="3187" y="788"/>
                  </a:cubicBezTo>
                  <a:cubicBezTo>
                    <a:pt x="3186" y="784"/>
                    <a:pt x="3186" y="784"/>
                    <a:pt x="3186" y="784"/>
                  </a:cubicBezTo>
                  <a:cubicBezTo>
                    <a:pt x="3187" y="787"/>
                    <a:pt x="3187" y="787"/>
                    <a:pt x="3187" y="787"/>
                  </a:cubicBezTo>
                  <a:cubicBezTo>
                    <a:pt x="3187" y="784"/>
                    <a:pt x="3187" y="784"/>
                    <a:pt x="3187" y="784"/>
                  </a:cubicBezTo>
                  <a:cubicBezTo>
                    <a:pt x="3187" y="784"/>
                    <a:pt x="3186" y="784"/>
                    <a:pt x="3186" y="784"/>
                  </a:cubicBezTo>
                  <a:cubicBezTo>
                    <a:pt x="3187" y="787"/>
                    <a:pt x="3187" y="787"/>
                    <a:pt x="3187" y="787"/>
                  </a:cubicBezTo>
                  <a:cubicBezTo>
                    <a:pt x="3187" y="784"/>
                    <a:pt x="3187" y="784"/>
                    <a:pt x="3187" y="784"/>
                  </a:cubicBezTo>
                  <a:cubicBezTo>
                    <a:pt x="3187" y="786"/>
                    <a:pt x="3187" y="786"/>
                    <a:pt x="3187" y="786"/>
                  </a:cubicBezTo>
                  <a:cubicBezTo>
                    <a:pt x="3187" y="784"/>
                    <a:pt x="3187" y="784"/>
                    <a:pt x="3187" y="784"/>
                  </a:cubicBezTo>
                  <a:cubicBezTo>
                    <a:pt x="3187" y="784"/>
                    <a:pt x="3187" y="784"/>
                    <a:pt x="3187" y="784"/>
                  </a:cubicBezTo>
                  <a:cubicBezTo>
                    <a:pt x="3187" y="786"/>
                    <a:pt x="3187" y="786"/>
                    <a:pt x="3187" y="786"/>
                  </a:cubicBezTo>
                  <a:cubicBezTo>
                    <a:pt x="3187" y="784"/>
                    <a:pt x="3187" y="784"/>
                    <a:pt x="3187" y="784"/>
                  </a:cubicBezTo>
                  <a:cubicBezTo>
                    <a:pt x="3187" y="784"/>
                    <a:pt x="3187" y="784"/>
                    <a:pt x="3187" y="784"/>
                  </a:cubicBezTo>
                  <a:cubicBezTo>
                    <a:pt x="3187" y="784"/>
                    <a:pt x="3186" y="784"/>
                    <a:pt x="3185" y="783"/>
                  </a:cubicBezTo>
                  <a:cubicBezTo>
                    <a:pt x="3180" y="781"/>
                    <a:pt x="3171" y="776"/>
                    <a:pt x="3159" y="770"/>
                  </a:cubicBezTo>
                  <a:cubicBezTo>
                    <a:pt x="3116" y="746"/>
                    <a:pt x="3036" y="699"/>
                    <a:pt x="2967" y="657"/>
                  </a:cubicBezTo>
                  <a:cubicBezTo>
                    <a:pt x="2932" y="637"/>
                    <a:pt x="2900" y="617"/>
                    <a:pt x="2877" y="603"/>
                  </a:cubicBezTo>
                  <a:cubicBezTo>
                    <a:pt x="2865" y="596"/>
                    <a:pt x="2856" y="590"/>
                    <a:pt x="2849" y="586"/>
                  </a:cubicBezTo>
                  <a:cubicBezTo>
                    <a:pt x="2843" y="582"/>
                    <a:pt x="2839" y="580"/>
                    <a:pt x="2839" y="580"/>
                  </a:cubicBezTo>
                  <a:cubicBezTo>
                    <a:pt x="2837" y="579"/>
                    <a:pt x="2835" y="580"/>
                    <a:pt x="2834" y="582"/>
                  </a:cubicBezTo>
                  <a:cubicBezTo>
                    <a:pt x="2832" y="583"/>
                    <a:pt x="2833" y="586"/>
                    <a:pt x="2835" y="587"/>
                  </a:cubicBezTo>
                  <a:cubicBezTo>
                    <a:pt x="3174" y="799"/>
                    <a:pt x="3174" y="799"/>
                    <a:pt x="3174" y="799"/>
                  </a:cubicBezTo>
                  <a:cubicBezTo>
                    <a:pt x="3177" y="796"/>
                    <a:pt x="3177" y="796"/>
                    <a:pt x="3177" y="796"/>
                  </a:cubicBezTo>
                  <a:cubicBezTo>
                    <a:pt x="3173" y="794"/>
                    <a:pt x="3173" y="794"/>
                    <a:pt x="3173" y="794"/>
                  </a:cubicBezTo>
                  <a:cubicBezTo>
                    <a:pt x="3176" y="796"/>
                    <a:pt x="3176" y="796"/>
                    <a:pt x="3176" y="796"/>
                  </a:cubicBezTo>
                  <a:cubicBezTo>
                    <a:pt x="3175" y="792"/>
                    <a:pt x="3175" y="792"/>
                    <a:pt x="3175" y="792"/>
                  </a:cubicBezTo>
                  <a:cubicBezTo>
                    <a:pt x="3175" y="792"/>
                    <a:pt x="3174" y="793"/>
                    <a:pt x="3173" y="794"/>
                  </a:cubicBezTo>
                  <a:cubicBezTo>
                    <a:pt x="3176" y="796"/>
                    <a:pt x="3176" y="796"/>
                    <a:pt x="3176" y="796"/>
                  </a:cubicBezTo>
                  <a:cubicBezTo>
                    <a:pt x="3175" y="792"/>
                    <a:pt x="3175" y="792"/>
                    <a:pt x="3175" y="792"/>
                  </a:cubicBezTo>
                  <a:cubicBezTo>
                    <a:pt x="3176" y="795"/>
                    <a:pt x="3176" y="795"/>
                    <a:pt x="3176" y="795"/>
                  </a:cubicBezTo>
                  <a:cubicBezTo>
                    <a:pt x="3176" y="792"/>
                    <a:pt x="3176" y="792"/>
                    <a:pt x="3176" y="792"/>
                  </a:cubicBezTo>
                  <a:cubicBezTo>
                    <a:pt x="3176" y="792"/>
                    <a:pt x="3176" y="792"/>
                    <a:pt x="3175" y="792"/>
                  </a:cubicBezTo>
                  <a:cubicBezTo>
                    <a:pt x="3176" y="795"/>
                    <a:pt x="3176" y="795"/>
                    <a:pt x="3176" y="795"/>
                  </a:cubicBezTo>
                  <a:cubicBezTo>
                    <a:pt x="3176" y="792"/>
                    <a:pt x="3176" y="792"/>
                    <a:pt x="3176" y="792"/>
                  </a:cubicBezTo>
                  <a:cubicBezTo>
                    <a:pt x="3176" y="793"/>
                    <a:pt x="3176" y="793"/>
                    <a:pt x="3176" y="793"/>
                  </a:cubicBezTo>
                  <a:cubicBezTo>
                    <a:pt x="3176" y="792"/>
                    <a:pt x="3176" y="792"/>
                    <a:pt x="3176" y="792"/>
                  </a:cubicBezTo>
                  <a:cubicBezTo>
                    <a:pt x="3176" y="792"/>
                    <a:pt x="3176" y="792"/>
                    <a:pt x="3176" y="792"/>
                  </a:cubicBezTo>
                  <a:cubicBezTo>
                    <a:pt x="3176" y="793"/>
                    <a:pt x="3176" y="793"/>
                    <a:pt x="3176" y="793"/>
                  </a:cubicBezTo>
                  <a:cubicBezTo>
                    <a:pt x="3176" y="792"/>
                    <a:pt x="3176" y="792"/>
                    <a:pt x="3176" y="792"/>
                  </a:cubicBezTo>
                  <a:cubicBezTo>
                    <a:pt x="3176" y="792"/>
                    <a:pt x="3175" y="792"/>
                    <a:pt x="3174" y="792"/>
                  </a:cubicBezTo>
                  <a:cubicBezTo>
                    <a:pt x="3170" y="790"/>
                    <a:pt x="3161" y="785"/>
                    <a:pt x="3150" y="779"/>
                  </a:cubicBezTo>
                  <a:cubicBezTo>
                    <a:pt x="3109" y="755"/>
                    <a:pt x="3032" y="707"/>
                    <a:pt x="2963" y="665"/>
                  </a:cubicBezTo>
                  <a:cubicBezTo>
                    <a:pt x="2929" y="643"/>
                    <a:pt x="2896" y="624"/>
                    <a:pt x="2872" y="609"/>
                  </a:cubicBezTo>
                  <a:cubicBezTo>
                    <a:pt x="2859" y="602"/>
                    <a:pt x="2849" y="596"/>
                    <a:pt x="2841" y="592"/>
                  </a:cubicBezTo>
                  <a:cubicBezTo>
                    <a:pt x="2837" y="590"/>
                    <a:pt x="2834" y="588"/>
                    <a:pt x="2831" y="587"/>
                  </a:cubicBezTo>
                  <a:cubicBezTo>
                    <a:pt x="2830" y="586"/>
                    <a:pt x="2828" y="586"/>
                    <a:pt x="2827" y="585"/>
                  </a:cubicBezTo>
                  <a:cubicBezTo>
                    <a:pt x="2826" y="585"/>
                    <a:pt x="2825" y="585"/>
                    <a:pt x="2824" y="585"/>
                  </a:cubicBezTo>
                  <a:cubicBezTo>
                    <a:pt x="2824" y="585"/>
                    <a:pt x="2823" y="585"/>
                    <a:pt x="2822" y="585"/>
                  </a:cubicBezTo>
                  <a:cubicBezTo>
                    <a:pt x="2822" y="585"/>
                    <a:pt x="2821" y="586"/>
                    <a:pt x="2820" y="587"/>
                  </a:cubicBezTo>
                  <a:cubicBezTo>
                    <a:pt x="2819" y="589"/>
                    <a:pt x="2819" y="591"/>
                    <a:pt x="2821" y="593"/>
                  </a:cubicBezTo>
                  <a:cubicBezTo>
                    <a:pt x="2948" y="672"/>
                    <a:pt x="2948" y="672"/>
                    <a:pt x="2948" y="672"/>
                  </a:cubicBezTo>
                  <a:cubicBezTo>
                    <a:pt x="2819" y="596"/>
                    <a:pt x="2819" y="596"/>
                    <a:pt x="2819" y="596"/>
                  </a:cubicBezTo>
                  <a:cubicBezTo>
                    <a:pt x="2817" y="595"/>
                    <a:pt x="2815" y="596"/>
                    <a:pt x="2813" y="597"/>
                  </a:cubicBezTo>
                  <a:cubicBezTo>
                    <a:pt x="2813" y="598"/>
                    <a:pt x="2813" y="599"/>
                    <a:pt x="2813" y="600"/>
                  </a:cubicBezTo>
                  <a:cubicBezTo>
                    <a:pt x="2813" y="601"/>
                    <a:pt x="2813" y="602"/>
                    <a:pt x="2813" y="602"/>
                  </a:cubicBezTo>
                  <a:cubicBezTo>
                    <a:pt x="2814" y="603"/>
                    <a:pt x="2814" y="603"/>
                    <a:pt x="2814" y="603"/>
                  </a:cubicBezTo>
                  <a:cubicBezTo>
                    <a:pt x="2815" y="604"/>
                    <a:pt x="2816" y="605"/>
                    <a:pt x="2817" y="606"/>
                  </a:cubicBezTo>
                  <a:cubicBezTo>
                    <a:pt x="2822" y="609"/>
                    <a:pt x="2830" y="614"/>
                    <a:pt x="2842" y="622"/>
                  </a:cubicBezTo>
                  <a:cubicBezTo>
                    <a:pt x="2924" y="675"/>
                    <a:pt x="3161" y="820"/>
                    <a:pt x="3161" y="820"/>
                  </a:cubicBezTo>
                  <a:cubicBezTo>
                    <a:pt x="3162" y="820"/>
                    <a:pt x="3163" y="821"/>
                    <a:pt x="3164" y="820"/>
                  </a:cubicBezTo>
                  <a:cubicBezTo>
                    <a:pt x="3165" y="820"/>
                    <a:pt x="3166" y="819"/>
                    <a:pt x="3167" y="818"/>
                  </a:cubicBezTo>
                  <a:cubicBezTo>
                    <a:pt x="3167" y="818"/>
                    <a:pt x="3168" y="816"/>
                    <a:pt x="3167" y="815"/>
                  </a:cubicBezTo>
                  <a:cubicBezTo>
                    <a:pt x="3167" y="814"/>
                    <a:pt x="3166" y="814"/>
                    <a:pt x="3165" y="813"/>
                  </a:cubicBezTo>
                  <a:cubicBezTo>
                    <a:pt x="3165" y="813"/>
                    <a:pt x="3079" y="761"/>
                    <a:pt x="2991" y="708"/>
                  </a:cubicBezTo>
                  <a:cubicBezTo>
                    <a:pt x="2947" y="682"/>
                    <a:pt x="2902" y="656"/>
                    <a:pt x="2867" y="636"/>
                  </a:cubicBezTo>
                  <a:cubicBezTo>
                    <a:pt x="2850" y="626"/>
                    <a:pt x="2835" y="618"/>
                    <a:pt x="2824" y="612"/>
                  </a:cubicBezTo>
                  <a:cubicBezTo>
                    <a:pt x="2819" y="609"/>
                    <a:pt x="2814" y="607"/>
                    <a:pt x="2811" y="606"/>
                  </a:cubicBezTo>
                  <a:cubicBezTo>
                    <a:pt x="2809" y="605"/>
                    <a:pt x="2807" y="604"/>
                    <a:pt x="2806" y="604"/>
                  </a:cubicBezTo>
                  <a:cubicBezTo>
                    <a:pt x="2805" y="603"/>
                    <a:pt x="2805" y="603"/>
                    <a:pt x="2804" y="603"/>
                  </a:cubicBezTo>
                  <a:cubicBezTo>
                    <a:pt x="2804" y="603"/>
                    <a:pt x="2803" y="603"/>
                    <a:pt x="2802" y="603"/>
                  </a:cubicBezTo>
                  <a:cubicBezTo>
                    <a:pt x="2802" y="603"/>
                    <a:pt x="2801" y="603"/>
                    <a:pt x="2801" y="603"/>
                  </a:cubicBezTo>
                  <a:cubicBezTo>
                    <a:pt x="2800" y="603"/>
                    <a:pt x="2799" y="604"/>
                    <a:pt x="2798" y="605"/>
                  </a:cubicBezTo>
                  <a:cubicBezTo>
                    <a:pt x="2798" y="605"/>
                    <a:pt x="2798" y="605"/>
                    <a:pt x="2798" y="605"/>
                  </a:cubicBezTo>
                  <a:cubicBezTo>
                    <a:pt x="2798" y="606"/>
                    <a:pt x="2798" y="607"/>
                    <a:pt x="2798" y="607"/>
                  </a:cubicBezTo>
                  <a:cubicBezTo>
                    <a:pt x="2798" y="609"/>
                    <a:pt x="2798" y="609"/>
                    <a:pt x="2798" y="610"/>
                  </a:cubicBezTo>
                  <a:cubicBezTo>
                    <a:pt x="2799" y="611"/>
                    <a:pt x="2800" y="612"/>
                    <a:pt x="2801" y="613"/>
                  </a:cubicBezTo>
                  <a:cubicBezTo>
                    <a:pt x="2803" y="615"/>
                    <a:pt x="2806" y="618"/>
                    <a:pt x="2810" y="621"/>
                  </a:cubicBezTo>
                  <a:cubicBezTo>
                    <a:pt x="2825" y="631"/>
                    <a:pt x="2853" y="649"/>
                    <a:pt x="2887" y="669"/>
                  </a:cubicBezTo>
                  <a:cubicBezTo>
                    <a:pt x="2939" y="700"/>
                    <a:pt x="3003" y="737"/>
                    <a:pt x="3055" y="768"/>
                  </a:cubicBezTo>
                  <a:cubicBezTo>
                    <a:pt x="3080" y="783"/>
                    <a:pt x="3103" y="797"/>
                    <a:pt x="3119" y="807"/>
                  </a:cubicBezTo>
                  <a:cubicBezTo>
                    <a:pt x="3127" y="812"/>
                    <a:pt x="3134" y="816"/>
                    <a:pt x="3138" y="820"/>
                  </a:cubicBezTo>
                  <a:cubicBezTo>
                    <a:pt x="3140" y="821"/>
                    <a:pt x="3142" y="822"/>
                    <a:pt x="3143" y="823"/>
                  </a:cubicBezTo>
                  <a:cubicBezTo>
                    <a:pt x="3143" y="824"/>
                    <a:pt x="3143" y="824"/>
                    <a:pt x="3144" y="824"/>
                  </a:cubicBezTo>
                  <a:cubicBezTo>
                    <a:pt x="3144" y="824"/>
                    <a:pt x="3144" y="824"/>
                    <a:pt x="3144" y="824"/>
                  </a:cubicBezTo>
                  <a:cubicBezTo>
                    <a:pt x="3146" y="823"/>
                    <a:pt x="3146" y="823"/>
                    <a:pt x="3146" y="823"/>
                  </a:cubicBezTo>
                  <a:cubicBezTo>
                    <a:pt x="3143" y="823"/>
                    <a:pt x="3143" y="823"/>
                    <a:pt x="3143" y="823"/>
                  </a:cubicBezTo>
                  <a:cubicBezTo>
                    <a:pt x="3143" y="824"/>
                    <a:pt x="3143" y="824"/>
                    <a:pt x="3144" y="824"/>
                  </a:cubicBezTo>
                  <a:cubicBezTo>
                    <a:pt x="3146" y="823"/>
                    <a:pt x="3146" y="823"/>
                    <a:pt x="3146" y="823"/>
                  </a:cubicBezTo>
                  <a:cubicBezTo>
                    <a:pt x="3143" y="823"/>
                    <a:pt x="3143" y="823"/>
                    <a:pt x="3143" y="823"/>
                  </a:cubicBezTo>
                  <a:cubicBezTo>
                    <a:pt x="3147" y="823"/>
                    <a:pt x="3147" y="823"/>
                    <a:pt x="3147" y="823"/>
                  </a:cubicBezTo>
                  <a:cubicBezTo>
                    <a:pt x="3144" y="821"/>
                    <a:pt x="3144" y="821"/>
                    <a:pt x="3144" y="821"/>
                  </a:cubicBezTo>
                  <a:cubicBezTo>
                    <a:pt x="3143" y="821"/>
                    <a:pt x="3143" y="822"/>
                    <a:pt x="3143" y="823"/>
                  </a:cubicBezTo>
                  <a:cubicBezTo>
                    <a:pt x="3147" y="823"/>
                    <a:pt x="3147" y="823"/>
                    <a:pt x="3147" y="823"/>
                  </a:cubicBezTo>
                  <a:cubicBezTo>
                    <a:pt x="3144" y="821"/>
                    <a:pt x="3144" y="821"/>
                    <a:pt x="3144" y="821"/>
                  </a:cubicBezTo>
                  <a:cubicBezTo>
                    <a:pt x="3144" y="821"/>
                    <a:pt x="3144" y="821"/>
                    <a:pt x="3144" y="821"/>
                  </a:cubicBezTo>
                  <a:cubicBezTo>
                    <a:pt x="3147" y="823"/>
                    <a:pt x="3147" y="823"/>
                    <a:pt x="3147" y="823"/>
                  </a:cubicBezTo>
                  <a:cubicBezTo>
                    <a:pt x="3145" y="819"/>
                    <a:pt x="3145" y="819"/>
                    <a:pt x="3145" y="819"/>
                  </a:cubicBezTo>
                  <a:cubicBezTo>
                    <a:pt x="3145" y="820"/>
                    <a:pt x="3144" y="820"/>
                    <a:pt x="3144" y="821"/>
                  </a:cubicBezTo>
                  <a:cubicBezTo>
                    <a:pt x="3147" y="823"/>
                    <a:pt x="3147" y="823"/>
                    <a:pt x="3147" y="823"/>
                  </a:cubicBezTo>
                  <a:cubicBezTo>
                    <a:pt x="3145" y="819"/>
                    <a:pt x="3145" y="819"/>
                    <a:pt x="3145" y="819"/>
                  </a:cubicBezTo>
                  <a:cubicBezTo>
                    <a:pt x="3146" y="822"/>
                    <a:pt x="3146" y="822"/>
                    <a:pt x="3146" y="822"/>
                  </a:cubicBezTo>
                  <a:cubicBezTo>
                    <a:pt x="3146" y="819"/>
                    <a:pt x="3146" y="819"/>
                    <a:pt x="3146" y="819"/>
                  </a:cubicBezTo>
                  <a:cubicBezTo>
                    <a:pt x="3146" y="819"/>
                    <a:pt x="3146" y="819"/>
                    <a:pt x="3145" y="819"/>
                  </a:cubicBezTo>
                  <a:cubicBezTo>
                    <a:pt x="3146" y="822"/>
                    <a:pt x="3146" y="822"/>
                    <a:pt x="3146" y="822"/>
                  </a:cubicBezTo>
                  <a:cubicBezTo>
                    <a:pt x="3146" y="819"/>
                    <a:pt x="3146" y="819"/>
                    <a:pt x="3146" y="819"/>
                  </a:cubicBezTo>
                  <a:cubicBezTo>
                    <a:pt x="3146" y="820"/>
                    <a:pt x="3146" y="820"/>
                    <a:pt x="3146" y="820"/>
                  </a:cubicBezTo>
                  <a:cubicBezTo>
                    <a:pt x="3146" y="819"/>
                    <a:pt x="3146" y="819"/>
                    <a:pt x="3146" y="819"/>
                  </a:cubicBezTo>
                  <a:cubicBezTo>
                    <a:pt x="3146" y="819"/>
                    <a:pt x="3146" y="819"/>
                    <a:pt x="3146" y="819"/>
                  </a:cubicBezTo>
                  <a:cubicBezTo>
                    <a:pt x="3146" y="820"/>
                    <a:pt x="3146" y="820"/>
                    <a:pt x="3146" y="820"/>
                  </a:cubicBezTo>
                  <a:cubicBezTo>
                    <a:pt x="3146" y="819"/>
                    <a:pt x="3146" y="819"/>
                    <a:pt x="3146" y="819"/>
                  </a:cubicBezTo>
                  <a:cubicBezTo>
                    <a:pt x="3146" y="819"/>
                    <a:pt x="3145" y="819"/>
                    <a:pt x="3144" y="819"/>
                  </a:cubicBezTo>
                  <a:cubicBezTo>
                    <a:pt x="3142" y="818"/>
                    <a:pt x="3139" y="816"/>
                    <a:pt x="3134" y="814"/>
                  </a:cubicBezTo>
                  <a:cubicBezTo>
                    <a:pt x="3118" y="806"/>
                    <a:pt x="3088" y="790"/>
                    <a:pt x="3053" y="770"/>
                  </a:cubicBezTo>
                  <a:cubicBezTo>
                    <a:pt x="3001" y="739"/>
                    <a:pt x="2936" y="700"/>
                    <a:pt x="2885" y="669"/>
                  </a:cubicBezTo>
                  <a:cubicBezTo>
                    <a:pt x="2859" y="653"/>
                    <a:pt x="2837" y="640"/>
                    <a:pt x="2820" y="630"/>
                  </a:cubicBezTo>
                  <a:cubicBezTo>
                    <a:pt x="2812" y="625"/>
                    <a:pt x="2806" y="621"/>
                    <a:pt x="2802" y="618"/>
                  </a:cubicBezTo>
                  <a:cubicBezTo>
                    <a:pt x="2797" y="616"/>
                    <a:pt x="2795" y="614"/>
                    <a:pt x="2795" y="614"/>
                  </a:cubicBezTo>
                  <a:cubicBezTo>
                    <a:pt x="2793" y="613"/>
                    <a:pt x="2791" y="613"/>
                    <a:pt x="2790" y="615"/>
                  </a:cubicBezTo>
                  <a:cubicBezTo>
                    <a:pt x="2789" y="616"/>
                    <a:pt x="2789" y="617"/>
                    <a:pt x="2789" y="618"/>
                  </a:cubicBezTo>
                  <a:cubicBezTo>
                    <a:pt x="2789" y="618"/>
                    <a:pt x="2789" y="619"/>
                    <a:pt x="2789" y="619"/>
                  </a:cubicBezTo>
                  <a:cubicBezTo>
                    <a:pt x="2789" y="620"/>
                    <a:pt x="2790" y="620"/>
                    <a:pt x="2790" y="620"/>
                  </a:cubicBezTo>
                  <a:cubicBezTo>
                    <a:pt x="2790" y="621"/>
                    <a:pt x="2790" y="621"/>
                    <a:pt x="2790" y="621"/>
                  </a:cubicBezTo>
                  <a:cubicBezTo>
                    <a:pt x="2791" y="621"/>
                    <a:pt x="2792" y="622"/>
                    <a:pt x="2793" y="622"/>
                  </a:cubicBezTo>
                  <a:cubicBezTo>
                    <a:pt x="2796" y="625"/>
                    <a:pt x="2804" y="630"/>
                    <a:pt x="2815" y="637"/>
                  </a:cubicBezTo>
                  <a:cubicBezTo>
                    <a:pt x="2855" y="661"/>
                    <a:pt x="2935" y="709"/>
                    <a:pt x="3005" y="752"/>
                  </a:cubicBezTo>
                  <a:cubicBezTo>
                    <a:pt x="3040" y="773"/>
                    <a:pt x="3072" y="793"/>
                    <a:pt x="3096" y="808"/>
                  </a:cubicBezTo>
                  <a:cubicBezTo>
                    <a:pt x="3108" y="816"/>
                    <a:pt x="3117" y="822"/>
                    <a:pt x="3124" y="827"/>
                  </a:cubicBezTo>
                  <a:cubicBezTo>
                    <a:pt x="3127" y="829"/>
                    <a:pt x="3130" y="831"/>
                    <a:pt x="3132" y="833"/>
                  </a:cubicBezTo>
                  <a:cubicBezTo>
                    <a:pt x="3132" y="833"/>
                    <a:pt x="3133" y="834"/>
                    <a:pt x="3133" y="834"/>
                  </a:cubicBezTo>
                  <a:cubicBezTo>
                    <a:pt x="3133" y="834"/>
                    <a:pt x="3133" y="834"/>
                    <a:pt x="3133" y="834"/>
                  </a:cubicBezTo>
                  <a:cubicBezTo>
                    <a:pt x="3133" y="834"/>
                    <a:pt x="3133" y="834"/>
                    <a:pt x="3133" y="834"/>
                  </a:cubicBezTo>
                  <a:cubicBezTo>
                    <a:pt x="3135" y="833"/>
                    <a:pt x="3135" y="833"/>
                    <a:pt x="3135" y="833"/>
                  </a:cubicBezTo>
                  <a:cubicBezTo>
                    <a:pt x="3133" y="834"/>
                    <a:pt x="3133" y="834"/>
                    <a:pt x="3133" y="834"/>
                  </a:cubicBezTo>
                  <a:cubicBezTo>
                    <a:pt x="3133" y="834"/>
                    <a:pt x="3133" y="834"/>
                    <a:pt x="3133" y="834"/>
                  </a:cubicBezTo>
                  <a:cubicBezTo>
                    <a:pt x="3135" y="833"/>
                    <a:pt x="3135" y="833"/>
                    <a:pt x="3135" y="833"/>
                  </a:cubicBezTo>
                  <a:cubicBezTo>
                    <a:pt x="3133" y="834"/>
                    <a:pt x="3133" y="834"/>
                    <a:pt x="3133" y="834"/>
                  </a:cubicBezTo>
                  <a:cubicBezTo>
                    <a:pt x="3136" y="832"/>
                    <a:pt x="3136" y="832"/>
                    <a:pt x="3136" y="832"/>
                  </a:cubicBezTo>
                  <a:cubicBezTo>
                    <a:pt x="3133" y="832"/>
                    <a:pt x="3133" y="832"/>
                    <a:pt x="3133" y="832"/>
                  </a:cubicBezTo>
                  <a:cubicBezTo>
                    <a:pt x="3133" y="833"/>
                    <a:pt x="3133" y="834"/>
                    <a:pt x="3133" y="834"/>
                  </a:cubicBezTo>
                  <a:cubicBezTo>
                    <a:pt x="3136" y="832"/>
                    <a:pt x="3136" y="832"/>
                    <a:pt x="3136" y="832"/>
                  </a:cubicBezTo>
                  <a:cubicBezTo>
                    <a:pt x="3133" y="832"/>
                    <a:pt x="3133" y="832"/>
                    <a:pt x="3133" y="832"/>
                  </a:cubicBezTo>
                  <a:cubicBezTo>
                    <a:pt x="3137" y="832"/>
                    <a:pt x="3137" y="832"/>
                    <a:pt x="3137" y="832"/>
                  </a:cubicBezTo>
                  <a:cubicBezTo>
                    <a:pt x="3133" y="830"/>
                    <a:pt x="3133" y="830"/>
                    <a:pt x="3133" y="830"/>
                  </a:cubicBezTo>
                  <a:cubicBezTo>
                    <a:pt x="3133" y="831"/>
                    <a:pt x="3133" y="832"/>
                    <a:pt x="3133" y="832"/>
                  </a:cubicBezTo>
                  <a:cubicBezTo>
                    <a:pt x="3137" y="832"/>
                    <a:pt x="3137" y="832"/>
                    <a:pt x="3137" y="832"/>
                  </a:cubicBezTo>
                  <a:cubicBezTo>
                    <a:pt x="3133" y="830"/>
                    <a:pt x="3133" y="830"/>
                    <a:pt x="3133" y="830"/>
                  </a:cubicBezTo>
                  <a:cubicBezTo>
                    <a:pt x="3137" y="832"/>
                    <a:pt x="3137" y="832"/>
                    <a:pt x="3137" y="832"/>
                  </a:cubicBezTo>
                  <a:cubicBezTo>
                    <a:pt x="3139" y="829"/>
                    <a:pt x="3139" y="829"/>
                    <a:pt x="3139" y="829"/>
                  </a:cubicBezTo>
                  <a:cubicBezTo>
                    <a:pt x="2782" y="624"/>
                    <a:pt x="2782" y="624"/>
                    <a:pt x="2782" y="624"/>
                  </a:cubicBezTo>
                  <a:cubicBezTo>
                    <a:pt x="2780" y="623"/>
                    <a:pt x="2777" y="623"/>
                    <a:pt x="2776" y="625"/>
                  </a:cubicBezTo>
                  <a:cubicBezTo>
                    <a:pt x="2775" y="627"/>
                    <a:pt x="2776" y="629"/>
                    <a:pt x="2778" y="630"/>
                  </a:cubicBezTo>
                  <a:cubicBezTo>
                    <a:pt x="3125" y="847"/>
                    <a:pt x="3125" y="847"/>
                    <a:pt x="3125" y="847"/>
                  </a:cubicBezTo>
                  <a:cubicBezTo>
                    <a:pt x="3127" y="844"/>
                    <a:pt x="3127" y="844"/>
                    <a:pt x="3127" y="844"/>
                  </a:cubicBezTo>
                  <a:cubicBezTo>
                    <a:pt x="3123" y="842"/>
                    <a:pt x="3123" y="842"/>
                    <a:pt x="3123" y="842"/>
                  </a:cubicBezTo>
                  <a:cubicBezTo>
                    <a:pt x="3127" y="844"/>
                    <a:pt x="3127" y="844"/>
                    <a:pt x="3127" y="844"/>
                  </a:cubicBezTo>
                  <a:cubicBezTo>
                    <a:pt x="3125" y="840"/>
                    <a:pt x="3125" y="840"/>
                    <a:pt x="3125" y="840"/>
                  </a:cubicBezTo>
                  <a:cubicBezTo>
                    <a:pt x="3125" y="841"/>
                    <a:pt x="3124" y="841"/>
                    <a:pt x="3123" y="842"/>
                  </a:cubicBezTo>
                  <a:cubicBezTo>
                    <a:pt x="3127" y="844"/>
                    <a:pt x="3127" y="844"/>
                    <a:pt x="3127" y="844"/>
                  </a:cubicBezTo>
                  <a:cubicBezTo>
                    <a:pt x="3125" y="840"/>
                    <a:pt x="3125" y="840"/>
                    <a:pt x="3125" y="840"/>
                  </a:cubicBezTo>
                  <a:cubicBezTo>
                    <a:pt x="3127" y="843"/>
                    <a:pt x="3127" y="843"/>
                    <a:pt x="3127" y="843"/>
                  </a:cubicBezTo>
                  <a:cubicBezTo>
                    <a:pt x="3127" y="840"/>
                    <a:pt x="3127" y="840"/>
                    <a:pt x="3127" y="840"/>
                  </a:cubicBezTo>
                  <a:cubicBezTo>
                    <a:pt x="3126" y="840"/>
                    <a:pt x="3126" y="840"/>
                    <a:pt x="3125" y="840"/>
                  </a:cubicBezTo>
                  <a:cubicBezTo>
                    <a:pt x="3127" y="843"/>
                    <a:pt x="3127" y="843"/>
                    <a:pt x="3127" y="843"/>
                  </a:cubicBezTo>
                  <a:cubicBezTo>
                    <a:pt x="3127" y="840"/>
                    <a:pt x="3127" y="840"/>
                    <a:pt x="3127" y="840"/>
                  </a:cubicBezTo>
                  <a:cubicBezTo>
                    <a:pt x="3127" y="842"/>
                    <a:pt x="3127" y="842"/>
                    <a:pt x="3127" y="842"/>
                  </a:cubicBezTo>
                  <a:cubicBezTo>
                    <a:pt x="3127" y="840"/>
                    <a:pt x="3127" y="840"/>
                    <a:pt x="3127" y="840"/>
                  </a:cubicBezTo>
                  <a:cubicBezTo>
                    <a:pt x="3127" y="840"/>
                    <a:pt x="3127" y="840"/>
                    <a:pt x="3127" y="840"/>
                  </a:cubicBezTo>
                  <a:cubicBezTo>
                    <a:pt x="3127" y="842"/>
                    <a:pt x="3127" y="842"/>
                    <a:pt x="3127" y="842"/>
                  </a:cubicBezTo>
                  <a:cubicBezTo>
                    <a:pt x="3127" y="840"/>
                    <a:pt x="3127" y="840"/>
                    <a:pt x="3127" y="840"/>
                  </a:cubicBezTo>
                  <a:cubicBezTo>
                    <a:pt x="3127" y="840"/>
                    <a:pt x="3127" y="840"/>
                    <a:pt x="3127" y="840"/>
                  </a:cubicBezTo>
                  <a:cubicBezTo>
                    <a:pt x="3126" y="840"/>
                    <a:pt x="3125" y="840"/>
                    <a:pt x="3124" y="839"/>
                  </a:cubicBezTo>
                  <a:cubicBezTo>
                    <a:pt x="3120" y="837"/>
                    <a:pt x="3110" y="832"/>
                    <a:pt x="3098" y="825"/>
                  </a:cubicBezTo>
                  <a:cubicBezTo>
                    <a:pt x="3055" y="801"/>
                    <a:pt x="2974" y="753"/>
                    <a:pt x="2904" y="710"/>
                  </a:cubicBezTo>
                  <a:cubicBezTo>
                    <a:pt x="2869" y="689"/>
                    <a:pt x="2836" y="669"/>
                    <a:pt x="2812" y="655"/>
                  </a:cubicBezTo>
                  <a:cubicBezTo>
                    <a:pt x="2801" y="648"/>
                    <a:pt x="2791" y="642"/>
                    <a:pt x="2784" y="638"/>
                  </a:cubicBezTo>
                  <a:cubicBezTo>
                    <a:pt x="2778" y="634"/>
                    <a:pt x="2774" y="631"/>
                    <a:pt x="2774" y="631"/>
                  </a:cubicBezTo>
                  <a:cubicBezTo>
                    <a:pt x="2772" y="630"/>
                    <a:pt x="2770" y="631"/>
                    <a:pt x="2768" y="633"/>
                  </a:cubicBezTo>
                  <a:cubicBezTo>
                    <a:pt x="2767" y="634"/>
                    <a:pt x="2768" y="637"/>
                    <a:pt x="2770" y="638"/>
                  </a:cubicBezTo>
                  <a:cubicBezTo>
                    <a:pt x="2770" y="638"/>
                    <a:pt x="2775" y="641"/>
                    <a:pt x="2785" y="647"/>
                  </a:cubicBezTo>
                  <a:cubicBezTo>
                    <a:pt x="2818" y="668"/>
                    <a:pt x="2901" y="720"/>
                    <a:pt x="2976" y="766"/>
                  </a:cubicBezTo>
                  <a:cubicBezTo>
                    <a:pt x="3014" y="790"/>
                    <a:pt x="3049" y="812"/>
                    <a:pt x="3075" y="828"/>
                  </a:cubicBezTo>
                  <a:cubicBezTo>
                    <a:pt x="3088" y="836"/>
                    <a:pt x="3099" y="843"/>
                    <a:pt x="3107" y="848"/>
                  </a:cubicBezTo>
                  <a:cubicBezTo>
                    <a:pt x="3110" y="850"/>
                    <a:pt x="3113" y="852"/>
                    <a:pt x="3115" y="853"/>
                  </a:cubicBezTo>
                  <a:cubicBezTo>
                    <a:pt x="3116" y="854"/>
                    <a:pt x="3117" y="855"/>
                    <a:pt x="3117" y="855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19" y="854"/>
                    <a:pt x="3119" y="854"/>
                    <a:pt x="3119" y="854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19" y="854"/>
                    <a:pt x="3119" y="854"/>
                    <a:pt x="3119" y="854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20" y="853"/>
                    <a:pt x="3120" y="853"/>
                    <a:pt x="3120" y="853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20" y="853"/>
                    <a:pt x="3120" y="853"/>
                    <a:pt x="3120" y="853"/>
                  </a:cubicBezTo>
                  <a:cubicBezTo>
                    <a:pt x="3117" y="855"/>
                    <a:pt x="3117" y="855"/>
                    <a:pt x="3117" y="855"/>
                  </a:cubicBezTo>
                  <a:cubicBezTo>
                    <a:pt x="3120" y="852"/>
                    <a:pt x="3120" y="852"/>
                    <a:pt x="3120" y="852"/>
                  </a:cubicBezTo>
                  <a:cubicBezTo>
                    <a:pt x="3116" y="852"/>
                    <a:pt x="3116" y="852"/>
                    <a:pt x="3116" y="852"/>
                  </a:cubicBezTo>
                  <a:cubicBezTo>
                    <a:pt x="3116" y="854"/>
                    <a:pt x="3117" y="854"/>
                    <a:pt x="3117" y="855"/>
                  </a:cubicBezTo>
                  <a:cubicBezTo>
                    <a:pt x="3120" y="852"/>
                    <a:pt x="3120" y="852"/>
                    <a:pt x="3120" y="852"/>
                  </a:cubicBezTo>
                  <a:cubicBezTo>
                    <a:pt x="3116" y="852"/>
                    <a:pt x="3116" y="852"/>
                    <a:pt x="3116" y="852"/>
                  </a:cubicBezTo>
                  <a:cubicBezTo>
                    <a:pt x="3120" y="852"/>
                    <a:pt x="3120" y="852"/>
                    <a:pt x="3120" y="852"/>
                  </a:cubicBezTo>
                  <a:cubicBezTo>
                    <a:pt x="3117" y="850"/>
                    <a:pt x="3117" y="850"/>
                    <a:pt x="3117" y="850"/>
                  </a:cubicBezTo>
                  <a:cubicBezTo>
                    <a:pt x="3116" y="851"/>
                    <a:pt x="3116" y="852"/>
                    <a:pt x="3116" y="852"/>
                  </a:cubicBezTo>
                  <a:cubicBezTo>
                    <a:pt x="3120" y="852"/>
                    <a:pt x="3120" y="852"/>
                    <a:pt x="3120" y="852"/>
                  </a:cubicBezTo>
                  <a:cubicBezTo>
                    <a:pt x="3117" y="850"/>
                    <a:pt x="3117" y="850"/>
                    <a:pt x="3117" y="850"/>
                  </a:cubicBezTo>
                  <a:cubicBezTo>
                    <a:pt x="3120" y="852"/>
                    <a:pt x="3120" y="852"/>
                    <a:pt x="3120" y="852"/>
                  </a:cubicBezTo>
                  <a:cubicBezTo>
                    <a:pt x="3122" y="849"/>
                    <a:pt x="3122" y="849"/>
                    <a:pt x="3122" y="849"/>
                  </a:cubicBezTo>
                  <a:cubicBezTo>
                    <a:pt x="2754" y="639"/>
                    <a:pt x="2754" y="639"/>
                    <a:pt x="2754" y="639"/>
                  </a:cubicBezTo>
                  <a:cubicBezTo>
                    <a:pt x="2753" y="639"/>
                    <a:pt x="2751" y="639"/>
                    <a:pt x="2749" y="640"/>
                  </a:cubicBezTo>
                  <a:cubicBezTo>
                    <a:pt x="2748" y="641"/>
                    <a:pt x="2748" y="642"/>
                    <a:pt x="2748" y="643"/>
                  </a:cubicBezTo>
                  <a:cubicBezTo>
                    <a:pt x="2748" y="644"/>
                    <a:pt x="2749" y="645"/>
                    <a:pt x="2749" y="645"/>
                  </a:cubicBezTo>
                  <a:cubicBezTo>
                    <a:pt x="2749" y="646"/>
                    <a:pt x="2749" y="646"/>
                    <a:pt x="2750" y="646"/>
                  </a:cubicBezTo>
                  <a:cubicBezTo>
                    <a:pt x="2751" y="647"/>
                    <a:pt x="2751" y="647"/>
                    <a:pt x="2751" y="647"/>
                  </a:cubicBezTo>
                  <a:cubicBezTo>
                    <a:pt x="2752" y="648"/>
                    <a:pt x="2754" y="649"/>
                    <a:pt x="2758" y="652"/>
                  </a:cubicBezTo>
                  <a:cubicBezTo>
                    <a:pt x="2784" y="668"/>
                    <a:pt x="2870" y="720"/>
                    <a:pt x="2949" y="768"/>
                  </a:cubicBezTo>
                  <a:cubicBezTo>
                    <a:pt x="2989" y="793"/>
                    <a:pt x="3027" y="816"/>
                    <a:pt x="3055" y="834"/>
                  </a:cubicBezTo>
                  <a:cubicBezTo>
                    <a:pt x="3069" y="843"/>
                    <a:pt x="3081" y="850"/>
                    <a:pt x="3089" y="856"/>
                  </a:cubicBezTo>
                  <a:cubicBezTo>
                    <a:pt x="3093" y="859"/>
                    <a:pt x="3096" y="861"/>
                    <a:pt x="3098" y="862"/>
                  </a:cubicBezTo>
                  <a:cubicBezTo>
                    <a:pt x="3099" y="863"/>
                    <a:pt x="3100" y="864"/>
                    <a:pt x="3100" y="864"/>
                  </a:cubicBezTo>
                  <a:cubicBezTo>
                    <a:pt x="3101" y="864"/>
                    <a:pt x="3101" y="864"/>
                    <a:pt x="3101" y="864"/>
                  </a:cubicBezTo>
                  <a:cubicBezTo>
                    <a:pt x="3101" y="865"/>
                    <a:pt x="3101" y="865"/>
                    <a:pt x="3101" y="865"/>
                  </a:cubicBezTo>
                  <a:cubicBezTo>
                    <a:pt x="3102" y="864"/>
                    <a:pt x="3102" y="864"/>
                    <a:pt x="3102" y="864"/>
                  </a:cubicBezTo>
                  <a:cubicBezTo>
                    <a:pt x="3100" y="864"/>
                    <a:pt x="3100" y="864"/>
                    <a:pt x="3100" y="864"/>
                  </a:cubicBezTo>
                  <a:cubicBezTo>
                    <a:pt x="3101" y="865"/>
                    <a:pt x="3101" y="865"/>
                    <a:pt x="3101" y="865"/>
                  </a:cubicBezTo>
                  <a:cubicBezTo>
                    <a:pt x="3102" y="864"/>
                    <a:pt x="3102" y="864"/>
                    <a:pt x="3102" y="864"/>
                  </a:cubicBezTo>
                  <a:cubicBezTo>
                    <a:pt x="3100" y="864"/>
                    <a:pt x="3100" y="864"/>
                    <a:pt x="3100" y="864"/>
                  </a:cubicBezTo>
                  <a:cubicBezTo>
                    <a:pt x="3103" y="863"/>
                    <a:pt x="3103" y="863"/>
                    <a:pt x="3103" y="863"/>
                  </a:cubicBezTo>
                  <a:cubicBezTo>
                    <a:pt x="3100" y="863"/>
                    <a:pt x="3100" y="863"/>
                    <a:pt x="3100" y="863"/>
                  </a:cubicBezTo>
                  <a:cubicBezTo>
                    <a:pt x="3100" y="864"/>
                    <a:pt x="3100" y="864"/>
                    <a:pt x="3100" y="864"/>
                  </a:cubicBezTo>
                  <a:cubicBezTo>
                    <a:pt x="3103" y="863"/>
                    <a:pt x="3103" y="863"/>
                    <a:pt x="3103" y="863"/>
                  </a:cubicBezTo>
                  <a:cubicBezTo>
                    <a:pt x="3100" y="863"/>
                    <a:pt x="3100" y="863"/>
                    <a:pt x="3100" y="863"/>
                  </a:cubicBezTo>
                  <a:cubicBezTo>
                    <a:pt x="3104" y="863"/>
                    <a:pt x="3104" y="863"/>
                    <a:pt x="3104" y="863"/>
                  </a:cubicBezTo>
                  <a:cubicBezTo>
                    <a:pt x="3101" y="861"/>
                    <a:pt x="3101" y="861"/>
                    <a:pt x="3101" y="861"/>
                  </a:cubicBezTo>
                  <a:cubicBezTo>
                    <a:pt x="3100" y="861"/>
                    <a:pt x="3100" y="862"/>
                    <a:pt x="3100" y="863"/>
                  </a:cubicBezTo>
                  <a:cubicBezTo>
                    <a:pt x="3104" y="863"/>
                    <a:pt x="3104" y="863"/>
                    <a:pt x="3104" y="863"/>
                  </a:cubicBezTo>
                  <a:cubicBezTo>
                    <a:pt x="3101" y="861"/>
                    <a:pt x="3101" y="861"/>
                    <a:pt x="3101" y="861"/>
                  </a:cubicBezTo>
                  <a:cubicBezTo>
                    <a:pt x="3101" y="861"/>
                    <a:pt x="3101" y="861"/>
                    <a:pt x="3101" y="861"/>
                  </a:cubicBezTo>
                  <a:cubicBezTo>
                    <a:pt x="3104" y="863"/>
                    <a:pt x="3104" y="863"/>
                    <a:pt x="3104" y="863"/>
                  </a:cubicBezTo>
                  <a:cubicBezTo>
                    <a:pt x="3103" y="859"/>
                    <a:pt x="3103" y="859"/>
                    <a:pt x="3103" y="859"/>
                  </a:cubicBezTo>
                  <a:cubicBezTo>
                    <a:pt x="3102" y="859"/>
                    <a:pt x="3101" y="860"/>
                    <a:pt x="3101" y="861"/>
                  </a:cubicBezTo>
                  <a:cubicBezTo>
                    <a:pt x="3104" y="863"/>
                    <a:pt x="3104" y="863"/>
                    <a:pt x="3104" y="863"/>
                  </a:cubicBezTo>
                  <a:cubicBezTo>
                    <a:pt x="3103" y="859"/>
                    <a:pt x="3103" y="859"/>
                    <a:pt x="3103" y="859"/>
                  </a:cubicBezTo>
                  <a:cubicBezTo>
                    <a:pt x="3104" y="862"/>
                    <a:pt x="3104" y="862"/>
                    <a:pt x="3104" y="862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59"/>
                    <a:pt x="3103" y="859"/>
                    <a:pt x="3103" y="859"/>
                  </a:cubicBezTo>
                  <a:cubicBezTo>
                    <a:pt x="3104" y="862"/>
                    <a:pt x="3104" y="862"/>
                    <a:pt x="3104" y="862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61"/>
                    <a:pt x="3104" y="861"/>
                    <a:pt x="3104" y="861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61"/>
                    <a:pt x="3104" y="861"/>
                    <a:pt x="3104" y="861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60"/>
                    <a:pt x="3104" y="860"/>
                    <a:pt x="3104" y="860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60"/>
                    <a:pt x="3104" y="860"/>
                    <a:pt x="3104" y="860"/>
                  </a:cubicBezTo>
                  <a:cubicBezTo>
                    <a:pt x="3104" y="859"/>
                    <a:pt x="3104" y="859"/>
                    <a:pt x="3104" y="859"/>
                  </a:cubicBezTo>
                  <a:cubicBezTo>
                    <a:pt x="3104" y="859"/>
                    <a:pt x="3103" y="859"/>
                    <a:pt x="3103" y="858"/>
                  </a:cubicBezTo>
                  <a:cubicBezTo>
                    <a:pt x="3099" y="856"/>
                    <a:pt x="3090" y="852"/>
                    <a:pt x="3078" y="845"/>
                  </a:cubicBezTo>
                  <a:cubicBezTo>
                    <a:pt x="3037" y="821"/>
                    <a:pt x="2958" y="772"/>
                    <a:pt x="2887" y="729"/>
                  </a:cubicBezTo>
                  <a:cubicBezTo>
                    <a:pt x="2851" y="708"/>
                    <a:pt x="2818" y="688"/>
                    <a:pt x="2792" y="673"/>
                  </a:cubicBezTo>
                  <a:cubicBezTo>
                    <a:pt x="2779" y="666"/>
                    <a:pt x="2769" y="660"/>
                    <a:pt x="2761" y="656"/>
                  </a:cubicBezTo>
                  <a:cubicBezTo>
                    <a:pt x="2757" y="654"/>
                    <a:pt x="2753" y="652"/>
                    <a:pt x="2750" y="651"/>
                  </a:cubicBezTo>
                  <a:cubicBezTo>
                    <a:pt x="2749" y="650"/>
                    <a:pt x="2748" y="650"/>
                    <a:pt x="2747" y="650"/>
                  </a:cubicBezTo>
                  <a:cubicBezTo>
                    <a:pt x="2746" y="649"/>
                    <a:pt x="2745" y="649"/>
                    <a:pt x="2744" y="649"/>
                  </a:cubicBezTo>
                  <a:cubicBezTo>
                    <a:pt x="2743" y="649"/>
                    <a:pt x="2743" y="649"/>
                    <a:pt x="2742" y="649"/>
                  </a:cubicBezTo>
                  <a:cubicBezTo>
                    <a:pt x="2741" y="649"/>
                    <a:pt x="2740" y="650"/>
                    <a:pt x="2740" y="651"/>
                  </a:cubicBezTo>
                  <a:cubicBezTo>
                    <a:pt x="2739" y="653"/>
                    <a:pt x="2739" y="655"/>
                    <a:pt x="2741" y="657"/>
                  </a:cubicBezTo>
                  <a:cubicBezTo>
                    <a:pt x="3092" y="876"/>
                    <a:pt x="3092" y="876"/>
                    <a:pt x="3092" y="876"/>
                  </a:cubicBezTo>
                  <a:cubicBezTo>
                    <a:pt x="3094" y="872"/>
                    <a:pt x="3094" y="872"/>
                    <a:pt x="3094" y="872"/>
                  </a:cubicBezTo>
                  <a:cubicBezTo>
                    <a:pt x="3096" y="869"/>
                    <a:pt x="3096" y="869"/>
                    <a:pt x="3096" y="869"/>
                  </a:cubicBezTo>
                  <a:cubicBezTo>
                    <a:pt x="3096" y="869"/>
                    <a:pt x="3009" y="817"/>
                    <a:pt x="2920" y="764"/>
                  </a:cubicBezTo>
                  <a:cubicBezTo>
                    <a:pt x="2876" y="738"/>
                    <a:pt x="2831" y="712"/>
                    <a:pt x="2797" y="692"/>
                  </a:cubicBezTo>
                  <a:cubicBezTo>
                    <a:pt x="2780" y="682"/>
                    <a:pt x="2765" y="674"/>
                    <a:pt x="2754" y="668"/>
                  </a:cubicBezTo>
                  <a:cubicBezTo>
                    <a:pt x="2749" y="665"/>
                    <a:pt x="2745" y="663"/>
                    <a:pt x="2741" y="662"/>
                  </a:cubicBezTo>
                  <a:cubicBezTo>
                    <a:pt x="2740" y="661"/>
                    <a:pt x="2738" y="660"/>
                    <a:pt x="2737" y="660"/>
                  </a:cubicBezTo>
                  <a:cubicBezTo>
                    <a:pt x="2737" y="660"/>
                    <a:pt x="2736" y="659"/>
                    <a:pt x="2736" y="659"/>
                  </a:cubicBezTo>
                  <a:cubicBezTo>
                    <a:pt x="2735" y="659"/>
                    <a:pt x="2735" y="659"/>
                    <a:pt x="2734" y="659"/>
                  </a:cubicBezTo>
                  <a:cubicBezTo>
                    <a:pt x="2733" y="659"/>
                    <a:pt x="2733" y="659"/>
                    <a:pt x="2732" y="659"/>
                  </a:cubicBezTo>
                  <a:cubicBezTo>
                    <a:pt x="2732" y="659"/>
                    <a:pt x="2731" y="660"/>
                    <a:pt x="2730" y="661"/>
                  </a:cubicBezTo>
                  <a:cubicBezTo>
                    <a:pt x="2730" y="662"/>
                    <a:pt x="2729" y="663"/>
                    <a:pt x="2730" y="664"/>
                  </a:cubicBezTo>
                  <a:cubicBezTo>
                    <a:pt x="2730" y="665"/>
                    <a:pt x="2731" y="666"/>
                    <a:pt x="2731" y="666"/>
                  </a:cubicBezTo>
                  <a:cubicBezTo>
                    <a:pt x="2731" y="666"/>
                    <a:pt x="2737" y="670"/>
                    <a:pt x="2746" y="675"/>
                  </a:cubicBezTo>
                  <a:cubicBezTo>
                    <a:pt x="2780" y="695"/>
                    <a:pt x="2863" y="746"/>
                    <a:pt x="2938" y="792"/>
                  </a:cubicBezTo>
                  <a:cubicBezTo>
                    <a:pt x="2975" y="815"/>
                    <a:pt x="3011" y="837"/>
                    <a:pt x="3037" y="854"/>
                  </a:cubicBezTo>
                  <a:cubicBezTo>
                    <a:pt x="3050" y="862"/>
                    <a:pt x="3060" y="869"/>
                    <a:pt x="3068" y="874"/>
                  </a:cubicBezTo>
                  <a:cubicBezTo>
                    <a:pt x="3071" y="877"/>
                    <a:pt x="3074" y="879"/>
                    <a:pt x="3076" y="880"/>
                  </a:cubicBezTo>
                  <a:cubicBezTo>
                    <a:pt x="3077" y="881"/>
                    <a:pt x="3077" y="882"/>
                    <a:pt x="3078" y="882"/>
                  </a:cubicBezTo>
                  <a:cubicBezTo>
                    <a:pt x="3078" y="882"/>
                    <a:pt x="3078" y="882"/>
                    <a:pt x="3078" y="882"/>
                  </a:cubicBezTo>
                  <a:cubicBezTo>
                    <a:pt x="3078" y="882"/>
                    <a:pt x="3078" y="882"/>
                    <a:pt x="3078" y="882"/>
                  </a:cubicBezTo>
                  <a:cubicBezTo>
                    <a:pt x="3080" y="881"/>
                    <a:pt x="3080" y="881"/>
                    <a:pt x="3080" y="881"/>
                  </a:cubicBezTo>
                  <a:cubicBezTo>
                    <a:pt x="3078" y="882"/>
                    <a:pt x="3078" y="882"/>
                    <a:pt x="3078" y="882"/>
                  </a:cubicBezTo>
                  <a:cubicBezTo>
                    <a:pt x="3078" y="882"/>
                    <a:pt x="3078" y="882"/>
                    <a:pt x="3078" y="882"/>
                  </a:cubicBezTo>
                  <a:cubicBezTo>
                    <a:pt x="3080" y="881"/>
                    <a:pt x="3080" y="881"/>
                    <a:pt x="3080" y="881"/>
                  </a:cubicBezTo>
                  <a:cubicBezTo>
                    <a:pt x="3078" y="882"/>
                    <a:pt x="3078" y="882"/>
                    <a:pt x="3078" y="882"/>
                  </a:cubicBezTo>
                  <a:cubicBezTo>
                    <a:pt x="3081" y="880"/>
                    <a:pt x="3081" y="880"/>
                    <a:pt x="3081" y="880"/>
                  </a:cubicBezTo>
                  <a:cubicBezTo>
                    <a:pt x="3077" y="880"/>
                    <a:pt x="3077" y="880"/>
                    <a:pt x="3077" y="880"/>
                  </a:cubicBezTo>
                  <a:cubicBezTo>
                    <a:pt x="3077" y="881"/>
                    <a:pt x="3078" y="881"/>
                    <a:pt x="3078" y="882"/>
                  </a:cubicBezTo>
                  <a:cubicBezTo>
                    <a:pt x="3081" y="880"/>
                    <a:pt x="3081" y="880"/>
                    <a:pt x="3081" y="880"/>
                  </a:cubicBezTo>
                  <a:cubicBezTo>
                    <a:pt x="3077" y="880"/>
                    <a:pt x="3077" y="880"/>
                    <a:pt x="3077" y="880"/>
                  </a:cubicBezTo>
                  <a:cubicBezTo>
                    <a:pt x="3081" y="880"/>
                    <a:pt x="3081" y="880"/>
                    <a:pt x="3081" y="880"/>
                  </a:cubicBezTo>
                  <a:cubicBezTo>
                    <a:pt x="3078" y="878"/>
                    <a:pt x="3078" y="878"/>
                    <a:pt x="3078" y="878"/>
                  </a:cubicBezTo>
                  <a:cubicBezTo>
                    <a:pt x="3078" y="879"/>
                    <a:pt x="3077" y="880"/>
                    <a:pt x="3077" y="880"/>
                  </a:cubicBezTo>
                  <a:cubicBezTo>
                    <a:pt x="3081" y="880"/>
                    <a:pt x="3081" y="880"/>
                    <a:pt x="3081" y="880"/>
                  </a:cubicBezTo>
                  <a:cubicBezTo>
                    <a:pt x="3078" y="878"/>
                    <a:pt x="3078" y="878"/>
                    <a:pt x="3078" y="878"/>
                  </a:cubicBezTo>
                  <a:cubicBezTo>
                    <a:pt x="3081" y="880"/>
                    <a:pt x="3081" y="880"/>
                    <a:pt x="3081" y="880"/>
                  </a:cubicBezTo>
                  <a:cubicBezTo>
                    <a:pt x="3083" y="877"/>
                    <a:pt x="3083" y="877"/>
                    <a:pt x="3083" y="877"/>
                  </a:cubicBezTo>
                  <a:cubicBezTo>
                    <a:pt x="3083" y="877"/>
                    <a:pt x="2996" y="825"/>
                    <a:pt x="2907" y="772"/>
                  </a:cubicBezTo>
                  <a:cubicBezTo>
                    <a:pt x="2862" y="746"/>
                    <a:pt x="2818" y="720"/>
                    <a:pt x="2783" y="701"/>
                  </a:cubicBezTo>
                  <a:cubicBezTo>
                    <a:pt x="2766" y="691"/>
                    <a:pt x="2751" y="683"/>
                    <a:pt x="2740" y="677"/>
                  </a:cubicBezTo>
                  <a:cubicBezTo>
                    <a:pt x="2735" y="674"/>
                    <a:pt x="2730" y="672"/>
                    <a:pt x="2727" y="670"/>
                  </a:cubicBezTo>
                  <a:cubicBezTo>
                    <a:pt x="2725" y="669"/>
                    <a:pt x="2724" y="669"/>
                    <a:pt x="2723" y="668"/>
                  </a:cubicBezTo>
                  <a:cubicBezTo>
                    <a:pt x="2722" y="668"/>
                    <a:pt x="2722" y="668"/>
                    <a:pt x="2721" y="668"/>
                  </a:cubicBezTo>
                  <a:cubicBezTo>
                    <a:pt x="2721" y="668"/>
                    <a:pt x="2720" y="668"/>
                    <a:pt x="2719" y="668"/>
                  </a:cubicBezTo>
                  <a:cubicBezTo>
                    <a:pt x="2719" y="668"/>
                    <a:pt x="2719" y="668"/>
                    <a:pt x="2718" y="668"/>
                  </a:cubicBezTo>
                  <a:cubicBezTo>
                    <a:pt x="2717" y="668"/>
                    <a:pt x="2716" y="669"/>
                    <a:pt x="2716" y="670"/>
                  </a:cubicBezTo>
                  <a:cubicBezTo>
                    <a:pt x="2715" y="670"/>
                    <a:pt x="2715" y="672"/>
                    <a:pt x="2715" y="673"/>
                  </a:cubicBezTo>
                  <a:cubicBezTo>
                    <a:pt x="2715" y="674"/>
                    <a:pt x="2716" y="675"/>
                    <a:pt x="2717" y="675"/>
                  </a:cubicBezTo>
                  <a:cubicBezTo>
                    <a:pt x="2717" y="675"/>
                    <a:pt x="2723" y="678"/>
                    <a:pt x="2732" y="684"/>
                  </a:cubicBezTo>
                  <a:cubicBezTo>
                    <a:pt x="2766" y="705"/>
                    <a:pt x="2850" y="756"/>
                    <a:pt x="2926" y="803"/>
                  </a:cubicBezTo>
                  <a:cubicBezTo>
                    <a:pt x="2964" y="826"/>
                    <a:pt x="3000" y="849"/>
                    <a:pt x="3027" y="866"/>
                  </a:cubicBezTo>
                  <a:cubicBezTo>
                    <a:pt x="3040" y="874"/>
                    <a:pt x="3051" y="881"/>
                    <a:pt x="3058" y="886"/>
                  </a:cubicBezTo>
                  <a:cubicBezTo>
                    <a:pt x="3062" y="889"/>
                    <a:pt x="3065" y="891"/>
                    <a:pt x="3067" y="892"/>
                  </a:cubicBezTo>
                  <a:cubicBezTo>
                    <a:pt x="3068" y="893"/>
                    <a:pt x="3068" y="894"/>
                    <a:pt x="3069" y="894"/>
                  </a:cubicBezTo>
                  <a:cubicBezTo>
                    <a:pt x="3069" y="894"/>
                    <a:pt x="3069" y="894"/>
                    <a:pt x="3069" y="894"/>
                  </a:cubicBezTo>
                  <a:cubicBezTo>
                    <a:pt x="3069" y="894"/>
                    <a:pt x="3069" y="894"/>
                    <a:pt x="3069" y="894"/>
                  </a:cubicBezTo>
                  <a:cubicBezTo>
                    <a:pt x="3070" y="893"/>
                    <a:pt x="3070" y="893"/>
                    <a:pt x="3070" y="893"/>
                  </a:cubicBezTo>
                  <a:cubicBezTo>
                    <a:pt x="3069" y="894"/>
                    <a:pt x="3069" y="894"/>
                    <a:pt x="3069" y="894"/>
                  </a:cubicBezTo>
                  <a:cubicBezTo>
                    <a:pt x="3069" y="894"/>
                    <a:pt x="3069" y="894"/>
                    <a:pt x="3069" y="894"/>
                  </a:cubicBezTo>
                  <a:cubicBezTo>
                    <a:pt x="3070" y="893"/>
                    <a:pt x="3070" y="893"/>
                    <a:pt x="3070" y="893"/>
                  </a:cubicBezTo>
                  <a:cubicBezTo>
                    <a:pt x="3069" y="894"/>
                    <a:pt x="3069" y="894"/>
                    <a:pt x="3069" y="894"/>
                  </a:cubicBezTo>
                  <a:cubicBezTo>
                    <a:pt x="3072" y="892"/>
                    <a:pt x="3072" y="892"/>
                    <a:pt x="3072" y="892"/>
                  </a:cubicBezTo>
                  <a:cubicBezTo>
                    <a:pt x="3068" y="892"/>
                    <a:pt x="3068" y="892"/>
                    <a:pt x="3068" y="892"/>
                  </a:cubicBezTo>
                  <a:cubicBezTo>
                    <a:pt x="3068" y="893"/>
                    <a:pt x="3069" y="894"/>
                    <a:pt x="3069" y="894"/>
                  </a:cubicBezTo>
                  <a:cubicBezTo>
                    <a:pt x="3072" y="892"/>
                    <a:pt x="3072" y="892"/>
                    <a:pt x="3072" y="892"/>
                  </a:cubicBezTo>
                  <a:cubicBezTo>
                    <a:pt x="3068" y="892"/>
                    <a:pt x="3068" y="892"/>
                    <a:pt x="3068" y="892"/>
                  </a:cubicBezTo>
                  <a:cubicBezTo>
                    <a:pt x="3072" y="892"/>
                    <a:pt x="3072" y="892"/>
                    <a:pt x="3072" y="892"/>
                  </a:cubicBezTo>
                  <a:cubicBezTo>
                    <a:pt x="3069" y="890"/>
                    <a:pt x="3069" y="890"/>
                    <a:pt x="3069" y="890"/>
                  </a:cubicBezTo>
                  <a:cubicBezTo>
                    <a:pt x="3068" y="891"/>
                    <a:pt x="3068" y="892"/>
                    <a:pt x="3068" y="892"/>
                  </a:cubicBezTo>
                  <a:cubicBezTo>
                    <a:pt x="3072" y="892"/>
                    <a:pt x="3072" y="892"/>
                    <a:pt x="3072" y="892"/>
                  </a:cubicBezTo>
                  <a:cubicBezTo>
                    <a:pt x="3069" y="890"/>
                    <a:pt x="3069" y="890"/>
                    <a:pt x="3069" y="890"/>
                  </a:cubicBezTo>
                  <a:cubicBezTo>
                    <a:pt x="3072" y="892"/>
                    <a:pt x="3072" y="892"/>
                    <a:pt x="3072" y="892"/>
                  </a:cubicBezTo>
                  <a:cubicBezTo>
                    <a:pt x="3074" y="889"/>
                    <a:pt x="3074" y="889"/>
                    <a:pt x="3074" y="889"/>
                  </a:cubicBezTo>
                  <a:cubicBezTo>
                    <a:pt x="2711" y="677"/>
                    <a:pt x="2711" y="677"/>
                    <a:pt x="2711" y="677"/>
                  </a:cubicBezTo>
                  <a:cubicBezTo>
                    <a:pt x="2710" y="676"/>
                    <a:pt x="2707" y="677"/>
                    <a:pt x="2706" y="679"/>
                  </a:cubicBezTo>
                  <a:cubicBezTo>
                    <a:pt x="2705" y="681"/>
                    <a:pt x="2705" y="683"/>
                    <a:pt x="2707" y="684"/>
                  </a:cubicBezTo>
                  <a:cubicBezTo>
                    <a:pt x="3057" y="903"/>
                    <a:pt x="3057" y="903"/>
                    <a:pt x="3057" y="903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56" y="897"/>
                    <a:pt x="3056" y="897"/>
                    <a:pt x="3056" y="897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58" y="896"/>
                    <a:pt x="3058" y="896"/>
                    <a:pt x="3058" y="896"/>
                  </a:cubicBezTo>
                  <a:cubicBezTo>
                    <a:pt x="3058" y="896"/>
                    <a:pt x="3057" y="896"/>
                    <a:pt x="3056" y="897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58" y="896"/>
                    <a:pt x="3058" y="896"/>
                    <a:pt x="3058" y="896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59" y="895"/>
                    <a:pt x="3059" y="895"/>
                    <a:pt x="3059" y="895"/>
                  </a:cubicBezTo>
                  <a:cubicBezTo>
                    <a:pt x="3059" y="895"/>
                    <a:pt x="3059" y="895"/>
                    <a:pt x="3058" y="896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59" y="895"/>
                    <a:pt x="3059" y="895"/>
                    <a:pt x="3059" y="895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60" y="896"/>
                    <a:pt x="3060" y="896"/>
                    <a:pt x="3060" y="896"/>
                  </a:cubicBezTo>
                  <a:cubicBezTo>
                    <a:pt x="3060" y="896"/>
                    <a:pt x="3060" y="896"/>
                    <a:pt x="3059" y="895"/>
                  </a:cubicBezTo>
                  <a:cubicBezTo>
                    <a:pt x="3059" y="899"/>
                    <a:pt x="3059" y="899"/>
                    <a:pt x="3059" y="899"/>
                  </a:cubicBezTo>
                  <a:cubicBezTo>
                    <a:pt x="3060" y="896"/>
                    <a:pt x="3060" y="896"/>
                    <a:pt x="3060" y="896"/>
                  </a:cubicBezTo>
                  <a:cubicBezTo>
                    <a:pt x="3060" y="897"/>
                    <a:pt x="3060" y="897"/>
                    <a:pt x="3060" y="897"/>
                  </a:cubicBezTo>
                  <a:cubicBezTo>
                    <a:pt x="3060" y="896"/>
                    <a:pt x="3060" y="896"/>
                    <a:pt x="3060" y="896"/>
                  </a:cubicBezTo>
                  <a:cubicBezTo>
                    <a:pt x="3060" y="896"/>
                    <a:pt x="3060" y="896"/>
                    <a:pt x="3060" y="896"/>
                  </a:cubicBezTo>
                  <a:cubicBezTo>
                    <a:pt x="3060" y="897"/>
                    <a:pt x="3060" y="897"/>
                    <a:pt x="3060" y="897"/>
                  </a:cubicBezTo>
                  <a:cubicBezTo>
                    <a:pt x="3060" y="896"/>
                    <a:pt x="3060" y="896"/>
                    <a:pt x="3060" y="896"/>
                  </a:cubicBezTo>
                  <a:cubicBezTo>
                    <a:pt x="3060" y="896"/>
                    <a:pt x="3060" y="895"/>
                    <a:pt x="3059" y="895"/>
                  </a:cubicBezTo>
                  <a:cubicBezTo>
                    <a:pt x="3055" y="893"/>
                    <a:pt x="3046" y="888"/>
                    <a:pt x="3034" y="881"/>
                  </a:cubicBezTo>
                  <a:cubicBezTo>
                    <a:pt x="2992" y="857"/>
                    <a:pt x="2908" y="808"/>
                    <a:pt x="2835" y="765"/>
                  </a:cubicBezTo>
                  <a:cubicBezTo>
                    <a:pt x="2798" y="744"/>
                    <a:pt x="2764" y="724"/>
                    <a:pt x="2739" y="709"/>
                  </a:cubicBezTo>
                  <a:cubicBezTo>
                    <a:pt x="2727" y="702"/>
                    <a:pt x="2717" y="696"/>
                    <a:pt x="2710" y="691"/>
                  </a:cubicBezTo>
                  <a:cubicBezTo>
                    <a:pt x="2703" y="687"/>
                    <a:pt x="2699" y="685"/>
                    <a:pt x="2699" y="685"/>
                  </a:cubicBezTo>
                  <a:cubicBezTo>
                    <a:pt x="2697" y="684"/>
                    <a:pt x="2695" y="684"/>
                    <a:pt x="2693" y="686"/>
                  </a:cubicBezTo>
                  <a:cubicBezTo>
                    <a:pt x="2693" y="687"/>
                    <a:pt x="2693" y="688"/>
                    <a:pt x="2693" y="688"/>
                  </a:cubicBezTo>
                  <a:cubicBezTo>
                    <a:pt x="2693" y="690"/>
                    <a:pt x="2693" y="690"/>
                    <a:pt x="2693" y="691"/>
                  </a:cubicBezTo>
                  <a:cubicBezTo>
                    <a:pt x="2694" y="691"/>
                    <a:pt x="2694" y="692"/>
                    <a:pt x="2695" y="692"/>
                  </a:cubicBezTo>
                  <a:cubicBezTo>
                    <a:pt x="2695" y="693"/>
                    <a:pt x="2696" y="694"/>
                    <a:pt x="2697" y="694"/>
                  </a:cubicBezTo>
                  <a:cubicBezTo>
                    <a:pt x="2702" y="698"/>
                    <a:pt x="2711" y="703"/>
                    <a:pt x="2723" y="711"/>
                  </a:cubicBezTo>
                  <a:cubicBezTo>
                    <a:pt x="2764" y="737"/>
                    <a:pt x="2846" y="786"/>
                    <a:pt x="2917" y="829"/>
                  </a:cubicBezTo>
                  <a:cubicBezTo>
                    <a:pt x="2953" y="851"/>
                    <a:pt x="2986" y="871"/>
                    <a:pt x="3010" y="886"/>
                  </a:cubicBezTo>
                  <a:cubicBezTo>
                    <a:pt x="3022" y="894"/>
                    <a:pt x="3032" y="900"/>
                    <a:pt x="3039" y="905"/>
                  </a:cubicBezTo>
                  <a:cubicBezTo>
                    <a:pt x="3042" y="907"/>
                    <a:pt x="3045" y="909"/>
                    <a:pt x="3046" y="910"/>
                  </a:cubicBezTo>
                  <a:cubicBezTo>
                    <a:pt x="3047" y="911"/>
                    <a:pt x="3048" y="911"/>
                    <a:pt x="3048" y="912"/>
                  </a:cubicBezTo>
                  <a:cubicBezTo>
                    <a:pt x="3048" y="912"/>
                    <a:pt x="3048" y="912"/>
                    <a:pt x="3048" y="912"/>
                  </a:cubicBezTo>
                  <a:cubicBezTo>
                    <a:pt x="3048" y="912"/>
                    <a:pt x="3048" y="912"/>
                    <a:pt x="3048" y="912"/>
                  </a:cubicBezTo>
                  <a:cubicBezTo>
                    <a:pt x="3050" y="911"/>
                    <a:pt x="3050" y="911"/>
                    <a:pt x="3050" y="911"/>
                  </a:cubicBezTo>
                  <a:cubicBezTo>
                    <a:pt x="3048" y="912"/>
                    <a:pt x="3048" y="912"/>
                    <a:pt x="3048" y="912"/>
                  </a:cubicBezTo>
                  <a:cubicBezTo>
                    <a:pt x="3048" y="912"/>
                    <a:pt x="3048" y="912"/>
                    <a:pt x="3048" y="912"/>
                  </a:cubicBezTo>
                  <a:cubicBezTo>
                    <a:pt x="3050" y="911"/>
                    <a:pt x="3050" y="911"/>
                    <a:pt x="3050" y="911"/>
                  </a:cubicBezTo>
                  <a:cubicBezTo>
                    <a:pt x="3048" y="912"/>
                    <a:pt x="3048" y="912"/>
                    <a:pt x="3048" y="912"/>
                  </a:cubicBezTo>
                  <a:cubicBezTo>
                    <a:pt x="3051" y="910"/>
                    <a:pt x="3051" y="910"/>
                    <a:pt x="3051" y="910"/>
                  </a:cubicBezTo>
                  <a:cubicBezTo>
                    <a:pt x="3048" y="910"/>
                    <a:pt x="3048" y="910"/>
                    <a:pt x="3048" y="910"/>
                  </a:cubicBezTo>
                  <a:cubicBezTo>
                    <a:pt x="3048" y="911"/>
                    <a:pt x="3048" y="911"/>
                    <a:pt x="3048" y="912"/>
                  </a:cubicBezTo>
                  <a:cubicBezTo>
                    <a:pt x="3051" y="910"/>
                    <a:pt x="3051" y="910"/>
                    <a:pt x="3051" y="910"/>
                  </a:cubicBezTo>
                  <a:cubicBezTo>
                    <a:pt x="3048" y="910"/>
                    <a:pt x="3048" y="910"/>
                    <a:pt x="3048" y="910"/>
                  </a:cubicBezTo>
                  <a:cubicBezTo>
                    <a:pt x="3051" y="910"/>
                    <a:pt x="3051" y="910"/>
                    <a:pt x="3051" y="910"/>
                  </a:cubicBezTo>
                  <a:cubicBezTo>
                    <a:pt x="3048" y="908"/>
                    <a:pt x="3048" y="908"/>
                    <a:pt x="3048" y="908"/>
                  </a:cubicBezTo>
                  <a:cubicBezTo>
                    <a:pt x="3048" y="909"/>
                    <a:pt x="3048" y="909"/>
                    <a:pt x="3048" y="910"/>
                  </a:cubicBezTo>
                  <a:cubicBezTo>
                    <a:pt x="3051" y="910"/>
                    <a:pt x="3051" y="910"/>
                    <a:pt x="3051" y="910"/>
                  </a:cubicBezTo>
                  <a:cubicBezTo>
                    <a:pt x="3048" y="908"/>
                    <a:pt x="3048" y="908"/>
                    <a:pt x="3048" y="908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49" y="907"/>
                    <a:pt x="3049" y="907"/>
                    <a:pt x="3049" y="907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50" y="906"/>
                    <a:pt x="3050" y="906"/>
                    <a:pt x="3050" y="906"/>
                  </a:cubicBezTo>
                  <a:cubicBezTo>
                    <a:pt x="3050" y="907"/>
                    <a:pt x="3049" y="907"/>
                    <a:pt x="3049" y="907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50" y="906"/>
                    <a:pt x="3050" y="906"/>
                    <a:pt x="3050" y="906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52" y="906"/>
                    <a:pt x="3052" y="906"/>
                    <a:pt x="3052" y="906"/>
                  </a:cubicBezTo>
                  <a:cubicBezTo>
                    <a:pt x="3051" y="906"/>
                    <a:pt x="3051" y="906"/>
                    <a:pt x="3050" y="906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52" y="906"/>
                    <a:pt x="3052" y="906"/>
                    <a:pt x="3052" y="906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53" y="906"/>
                    <a:pt x="3053" y="906"/>
                    <a:pt x="3053" y="906"/>
                  </a:cubicBezTo>
                  <a:cubicBezTo>
                    <a:pt x="3053" y="906"/>
                    <a:pt x="3052" y="906"/>
                    <a:pt x="3052" y="906"/>
                  </a:cubicBezTo>
                  <a:cubicBezTo>
                    <a:pt x="3052" y="910"/>
                    <a:pt x="3052" y="910"/>
                    <a:pt x="3052" y="910"/>
                  </a:cubicBezTo>
                  <a:cubicBezTo>
                    <a:pt x="3053" y="906"/>
                    <a:pt x="3053" y="906"/>
                    <a:pt x="3053" y="906"/>
                  </a:cubicBezTo>
                  <a:cubicBezTo>
                    <a:pt x="3052" y="909"/>
                    <a:pt x="3052" y="909"/>
                    <a:pt x="3052" y="909"/>
                  </a:cubicBezTo>
                  <a:cubicBezTo>
                    <a:pt x="3053" y="906"/>
                    <a:pt x="3053" y="906"/>
                    <a:pt x="3053" y="906"/>
                  </a:cubicBezTo>
                  <a:cubicBezTo>
                    <a:pt x="3053" y="906"/>
                    <a:pt x="3053" y="906"/>
                    <a:pt x="3053" y="906"/>
                  </a:cubicBezTo>
                  <a:cubicBezTo>
                    <a:pt x="3052" y="909"/>
                    <a:pt x="3052" y="909"/>
                    <a:pt x="3052" y="909"/>
                  </a:cubicBezTo>
                  <a:cubicBezTo>
                    <a:pt x="3053" y="906"/>
                    <a:pt x="3053" y="906"/>
                    <a:pt x="3053" y="906"/>
                  </a:cubicBezTo>
                  <a:cubicBezTo>
                    <a:pt x="3053" y="906"/>
                    <a:pt x="3052" y="906"/>
                    <a:pt x="3051" y="905"/>
                  </a:cubicBezTo>
                  <a:cubicBezTo>
                    <a:pt x="3044" y="901"/>
                    <a:pt x="3017" y="886"/>
                    <a:pt x="2981" y="865"/>
                  </a:cubicBezTo>
                  <a:cubicBezTo>
                    <a:pt x="2927" y="834"/>
                    <a:pt x="2853" y="791"/>
                    <a:pt x="2792" y="756"/>
                  </a:cubicBezTo>
                  <a:cubicBezTo>
                    <a:pt x="2761" y="738"/>
                    <a:pt x="2734" y="722"/>
                    <a:pt x="2715" y="711"/>
                  </a:cubicBezTo>
                  <a:cubicBezTo>
                    <a:pt x="2705" y="705"/>
                    <a:pt x="2697" y="701"/>
                    <a:pt x="2692" y="698"/>
                  </a:cubicBezTo>
                  <a:cubicBezTo>
                    <a:pt x="2687" y="695"/>
                    <a:pt x="2684" y="693"/>
                    <a:pt x="2684" y="693"/>
                  </a:cubicBezTo>
                  <a:cubicBezTo>
                    <a:pt x="2682" y="692"/>
                    <a:pt x="2679" y="692"/>
                    <a:pt x="2678" y="694"/>
                  </a:cubicBezTo>
                  <a:cubicBezTo>
                    <a:pt x="2678" y="695"/>
                    <a:pt x="2678" y="696"/>
                    <a:pt x="2678" y="697"/>
                  </a:cubicBezTo>
                  <a:cubicBezTo>
                    <a:pt x="2678" y="698"/>
                    <a:pt x="2678" y="699"/>
                    <a:pt x="2678" y="699"/>
                  </a:cubicBezTo>
                  <a:cubicBezTo>
                    <a:pt x="2679" y="701"/>
                    <a:pt x="2680" y="702"/>
                    <a:pt x="2681" y="703"/>
                  </a:cubicBezTo>
                  <a:cubicBezTo>
                    <a:pt x="2683" y="705"/>
                    <a:pt x="2686" y="708"/>
                    <a:pt x="2690" y="711"/>
                  </a:cubicBezTo>
                  <a:cubicBezTo>
                    <a:pt x="2706" y="723"/>
                    <a:pt x="2735" y="742"/>
                    <a:pt x="2770" y="764"/>
                  </a:cubicBezTo>
                  <a:cubicBezTo>
                    <a:pt x="2876" y="829"/>
                    <a:pt x="3036" y="922"/>
                    <a:pt x="3036" y="922"/>
                  </a:cubicBezTo>
                  <a:cubicBezTo>
                    <a:pt x="3038" y="923"/>
                    <a:pt x="3040" y="923"/>
                    <a:pt x="3041" y="921"/>
                  </a:cubicBezTo>
                  <a:cubicBezTo>
                    <a:pt x="3042" y="919"/>
                    <a:pt x="3042" y="917"/>
                    <a:pt x="3040" y="915"/>
                  </a:cubicBezTo>
                  <a:cubicBezTo>
                    <a:pt x="2679" y="703"/>
                    <a:pt x="2679" y="703"/>
                    <a:pt x="2679" y="703"/>
                  </a:cubicBezTo>
                  <a:cubicBezTo>
                    <a:pt x="2677" y="702"/>
                    <a:pt x="2676" y="702"/>
                    <a:pt x="2675" y="703"/>
                  </a:cubicBezTo>
                  <a:cubicBezTo>
                    <a:pt x="2673" y="703"/>
                    <a:pt x="2673" y="705"/>
                    <a:pt x="2673" y="706"/>
                  </a:cubicBezTo>
                  <a:cubicBezTo>
                    <a:pt x="2673" y="707"/>
                    <a:pt x="2673" y="707"/>
                    <a:pt x="2673" y="708"/>
                  </a:cubicBezTo>
                  <a:cubicBezTo>
                    <a:pt x="2673" y="708"/>
                    <a:pt x="2673" y="709"/>
                    <a:pt x="2674" y="709"/>
                  </a:cubicBezTo>
                  <a:cubicBezTo>
                    <a:pt x="2674" y="709"/>
                    <a:pt x="2674" y="709"/>
                    <a:pt x="2674" y="709"/>
                  </a:cubicBezTo>
                  <a:cubicBezTo>
                    <a:pt x="2675" y="710"/>
                    <a:pt x="2675" y="710"/>
                    <a:pt x="2675" y="710"/>
                  </a:cubicBezTo>
                  <a:cubicBezTo>
                    <a:pt x="2675" y="710"/>
                    <a:pt x="2675" y="710"/>
                    <a:pt x="2676" y="711"/>
                  </a:cubicBezTo>
                  <a:cubicBezTo>
                    <a:pt x="2690" y="719"/>
                    <a:pt x="2778" y="770"/>
                    <a:pt x="2862" y="821"/>
                  </a:cubicBezTo>
                  <a:cubicBezTo>
                    <a:pt x="2904" y="847"/>
                    <a:pt x="2946" y="872"/>
                    <a:pt x="2977" y="892"/>
                  </a:cubicBezTo>
                  <a:cubicBezTo>
                    <a:pt x="2992" y="902"/>
                    <a:pt x="3005" y="911"/>
                    <a:pt x="3013" y="917"/>
                  </a:cubicBezTo>
                  <a:cubicBezTo>
                    <a:pt x="3018" y="920"/>
                    <a:pt x="3021" y="923"/>
                    <a:pt x="3023" y="925"/>
                  </a:cubicBezTo>
                  <a:cubicBezTo>
                    <a:pt x="3025" y="926"/>
                    <a:pt x="3025" y="927"/>
                    <a:pt x="3026" y="927"/>
                  </a:cubicBezTo>
                  <a:cubicBezTo>
                    <a:pt x="3026" y="928"/>
                    <a:pt x="3026" y="928"/>
                    <a:pt x="3026" y="928"/>
                  </a:cubicBezTo>
                  <a:cubicBezTo>
                    <a:pt x="3026" y="928"/>
                    <a:pt x="3026" y="928"/>
                    <a:pt x="3026" y="928"/>
                  </a:cubicBezTo>
                  <a:cubicBezTo>
                    <a:pt x="3028" y="927"/>
                    <a:pt x="3028" y="927"/>
                    <a:pt x="3028" y="927"/>
                  </a:cubicBezTo>
                  <a:cubicBezTo>
                    <a:pt x="3026" y="927"/>
                    <a:pt x="3026" y="927"/>
                    <a:pt x="3026" y="927"/>
                  </a:cubicBezTo>
                  <a:cubicBezTo>
                    <a:pt x="3026" y="927"/>
                    <a:pt x="3026" y="928"/>
                    <a:pt x="3026" y="928"/>
                  </a:cubicBezTo>
                  <a:cubicBezTo>
                    <a:pt x="3028" y="927"/>
                    <a:pt x="3028" y="927"/>
                    <a:pt x="3028" y="927"/>
                  </a:cubicBezTo>
                  <a:cubicBezTo>
                    <a:pt x="3026" y="927"/>
                    <a:pt x="3026" y="927"/>
                    <a:pt x="3026" y="927"/>
                  </a:cubicBezTo>
                  <a:cubicBezTo>
                    <a:pt x="3029" y="927"/>
                    <a:pt x="3029" y="927"/>
                    <a:pt x="3029" y="927"/>
                  </a:cubicBezTo>
                  <a:cubicBezTo>
                    <a:pt x="3026" y="925"/>
                    <a:pt x="3026" y="925"/>
                    <a:pt x="3026" y="925"/>
                  </a:cubicBezTo>
                  <a:cubicBezTo>
                    <a:pt x="3026" y="925"/>
                    <a:pt x="3026" y="926"/>
                    <a:pt x="3026" y="927"/>
                  </a:cubicBezTo>
                  <a:cubicBezTo>
                    <a:pt x="3029" y="927"/>
                    <a:pt x="3029" y="927"/>
                    <a:pt x="3029" y="927"/>
                  </a:cubicBezTo>
                  <a:cubicBezTo>
                    <a:pt x="3026" y="925"/>
                    <a:pt x="3026" y="925"/>
                    <a:pt x="3026" y="925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27" y="924"/>
                    <a:pt x="3027" y="924"/>
                    <a:pt x="3027" y="924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29" y="923"/>
                    <a:pt x="3029" y="923"/>
                    <a:pt x="3029" y="923"/>
                  </a:cubicBezTo>
                  <a:cubicBezTo>
                    <a:pt x="3028" y="923"/>
                    <a:pt x="3027" y="924"/>
                    <a:pt x="3027" y="924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29" y="923"/>
                    <a:pt x="3029" y="923"/>
                    <a:pt x="3029" y="923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30" y="923"/>
                    <a:pt x="3030" y="923"/>
                    <a:pt x="3030" y="923"/>
                  </a:cubicBezTo>
                  <a:cubicBezTo>
                    <a:pt x="3029" y="923"/>
                    <a:pt x="3029" y="923"/>
                    <a:pt x="3029" y="923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30" y="923"/>
                    <a:pt x="3030" y="923"/>
                    <a:pt x="3030" y="923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31" y="923"/>
                    <a:pt x="3031" y="923"/>
                    <a:pt x="3031" y="923"/>
                  </a:cubicBezTo>
                  <a:cubicBezTo>
                    <a:pt x="3031" y="923"/>
                    <a:pt x="3030" y="923"/>
                    <a:pt x="3030" y="923"/>
                  </a:cubicBezTo>
                  <a:cubicBezTo>
                    <a:pt x="3030" y="927"/>
                    <a:pt x="3030" y="927"/>
                    <a:pt x="3030" y="927"/>
                  </a:cubicBezTo>
                  <a:cubicBezTo>
                    <a:pt x="3031" y="923"/>
                    <a:pt x="3031" y="923"/>
                    <a:pt x="3031" y="923"/>
                  </a:cubicBezTo>
                  <a:cubicBezTo>
                    <a:pt x="3030" y="925"/>
                    <a:pt x="3030" y="925"/>
                    <a:pt x="3030" y="925"/>
                  </a:cubicBezTo>
                  <a:cubicBezTo>
                    <a:pt x="3031" y="923"/>
                    <a:pt x="3031" y="923"/>
                    <a:pt x="3031" y="923"/>
                  </a:cubicBezTo>
                  <a:cubicBezTo>
                    <a:pt x="3031" y="923"/>
                    <a:pt x="3031" y="923"/>
                    <a:pt x="3031" y="923"/>
                  </a:cubicBezTo>
                  <a:cubicBezTo>
                    <a:pt x="3030" y="925"/>
                    <a:pt x="3030" y="925"/>
                    <a:pt x="3030" y="925"/>
                  </a:cubicBezTo>
                  <a:cubicBezTo>
                    <a:pt x="3031" y="923"/>
                    <a:pt x="3031" y="923"/>
                    <a:pt x="3031" y="923"/>
                  </a:cubicBezTo>
                  <a:cubicBezTo>
                    <a:pt x="3031" y="923"/>
                    <a:pt x="3030" y="923"/>
                    <a:pt x="3029" y="922"/>
                  </a:cubicBezTo>
                  <a:cubicBezTo>
                    <a:pt x="3022" y="918"/>
                    <a:pt x="2995" y="903"/>
                    <a:pt x="2960" y="883"/>
                  </a:cubicBezTo>
                  <a:cubicBezTo>
                    <a:pt x="2907" y="852"/>
                    <a:pt x="2834" y="810"/>
                    <a:pt x="2773" y="775"/>
                  </a:cubicBezTo>
                  <a:cubicBezTo>
                    <a:pt x="2743" y="758"/>
                    <a:pt x="2716" y="742"/>
                    <a:pt x="2696" y="731"/>
                  </a:cubicBezTo>
                  <a:cubicBezTo>
                    <a:pt x="2686" y="725"/>
                    <a:pt x="2678" y="721"/>
                    <a:pt x="2673" y="718"/>
                  </a:cubicBezTo>
                  <a:cubicBezTo>
                    <a:pt x="2670" y="716"/>
                    <a:pt x="2667" y="715"/>
                    <a:pt x="2666" y="714"/>
                  </a:cubicBezTo>
                  <a:cubicBezTo>
                    <a:pt x="2665" y="714"/>
                    <a:pt x="2664" y="714"/>
                    <a:pt x="2663" y="713"/>
                  </a:cubicBezTo>
                  <a:cubicBezTo>
                    <a:pt x="2663" y="713"/>
                    <a:pt x="2663" y="713"/>
                    <a:pt x="2663" y="713"/>
                  </a:cubicBezTo>
                  <a:cubicBezTo>
                    <a:pt x="2662" y="713"/>
                    <a:pt x="2662" y="713"/>
                    <a:pt x="2662" y="713"/>
                  </a:cubicBezTo>
                  <a:cubicBezTo>
                    <a:pt x="2662" y="713"/>
                    <a:pt x="2661" y="713"/>
                    <a:pt x="2661" y="713"/>
                  </a:cubicBezTo>
                  <a:cubicBezTo>
                    <a:pt x="2661" y="713"/>
                    <a:pt x="2660" y="713"/>
                    <a:pt x="2660" y="713"/>
                  </a:cubicBezTo>
                  <a:cubicBezTo>
                    <a:pt x="2659" y="713"/>
                    <a:pt x="2658" y="714"/>
                    <a:pt x="2657" y="715"/>
                  </a:cubicBezTo>
                  <a:cubicBezTo>
                    <a:pt x="2656" y="716"/>
                    <a:pt x="2657" y="719"/>
                    <a:pt x="2659" y="720"/>
                  </a:cubicBezTo>
                  <a:cubicBezTo>
                    <a:pt x="2768" y="788"/>
                    <a:pt x="2768" y="788"/>
                    <a:pt x="2768" y="788"/>
                  </a:cubicBezTo>
                  <a:cubicBezTo>
                    <a:pt x="2652" y="720"/>
                    <a:pt x="2652" y="720"/>
                    <a:pt x="2652" y="720"/>
                  </a:cubicBezTo>
                  <a:cubicBezTo>
                    <a:pt x="2650" y="719"/>
                    <a:pt x="2648" y="720"/>
                    <a:pt x="2647" y="722"/>
                  </a:cubicBezTo>
                  <a:cubicBezTo>
                    <a:pt x="2646" y="724"/>
                    <a:pt x="2646" y="726"/>
                    <a:pt x="2648" y="727"/>
                  </a:cubicBezTo>
                  <a:cubicBezTo>
                    <a:pt x="2648" y="727"/>
                    <a:pt x="2654" y="731"/>
                    <a:pt x="2664" y="737"/>
                  </a:cubicBezTo>
                  <a:cubicBezTo>
                    <a:pt x="2698" y="758"/>
                    <a:pt x="2783" y="811"/>
                    <a:pt x="2861" y="859"/>
                  </a:cubicBezTo>
                  <a:cubicBezTo>
                    <a:pt x="2899" y="883"/>
                    <a:pt x="2935" y="905"/>
                    <a:pt x="2962" y="922"/>
                  </a:cubicBezTo>
                  <a:cubicBezTo>
                    <a:pt x="2976" y="931"/>
                    <a:pt x="2987" y="938"/>
                    <a:pt x="2994" y="943"/>
                  </a:cubicBezTo>
                  <a:cubicBezTo>
                    <a:pt x="2998" y="945"/>
                    <a:pt x="3001" y="947"/>
                    <a:pt x="3003" y="948"/>
                  </a:cubicBezTo>
                  <a:cubicBezTo>
                    <a:pt x="3004" y="949"/>
                    <a:pt x="3005" y="950"/>
                    <a:pt x="3005" y="950"/>
                  </a:cubicBezTo>
                  <a:cubicBezTo>
                    <a:pt x="3005" y="950"/>
                    <a:pt x="3005" y="950"/>
                    <a:pt x="3005" y="950"/>
                  </a:cubicBezTo>
                  <a:cubicBezTo>
                    <a:pt x="3005" y="950"/>
                    <a:pt x="3005" y="950"/>
                    <a:pt x="3005" y="950"/>
                  </a:cubicBezTo>
                  <a:cubicBezTo>
                    <a:pt x="3007" y="949"/>
                    <a:pt x="3007" y="949"/>
                    <a:pt x="3007" y="949"/>
                  </a:cubicBezTo>
                  <a:cubicBezTo>
                    <a:pt x="3005" y="950"/>
                    <a:pt x="3005" y="950"/>
                    <a:pt x="3005" y="950"/>
                  </a:cubicBezTo>
                  <a:cubicBezTo>
                    <a:pt x="3005" y="950"/>
                    <a:pt x="3005" y="950"/>
                    <a:pt x="3005" y="950"/>
                  </a:cubicBezTo>
                  <a:cubicBezTo>
                    <a:pt x="3007" y="949"/>
                    <a:pt x="3007" y="949"/>
                    <a:pt x="3007" y="949"/>
                  </a:cubicBezTo>
                  <a:cubicBezTo>
                    <a:pt x="3005" y="950"/>
                    <a:pt x="3005" y="950"/>
                    <a:pt x="3005" y="950"/>
                  </a:cubicBezTo>
                  <a:cubicBezTo>
                    <a:pt x="3008" y="948"/>
                    <a:pt x="3008" y="948"/>
                    <a:pt x="3008" y="948"/>
                  </a:cubicBezTo>
                  <a:cubicBezTo>
                    <a:pt x="3005" y="949"/>
                    <a:pt x="3005" y="949"/>
                    <a:pt x="3005" y="949"/>
                  </a:cubicBezTo>
                  <a:cubicBezTo>
                    <a:pt x="3005" y="950"/>
                    <a:pt x="3005" y="950"/>
                    <a:pt x="3005" y="950"/>
                  </a:cubicBezTo>
                  <a:cubicBezTo>
                    <a:pt x="3008" y="948"/>
                    <a:pt x="3008" y="948"/>
                    <a:pt x="3008" y="948"/>
                  </a:cubicBezTo>
                  <a:cubicBezTo>
                    <a:pt x="3005" y="949"/>
                    <a:pt x="3005" y="949"/>
                    <a:pt x="3005" y="949"/>
                  </a:cubicBezTo>
                  <a:cubicBezTo>
                    <a:pt x="3008" y="947"/>
                    <a:pt x="3008" y="947"/>
                    <a:pt x="3008" y="947"/>
                  </a:cubicBezTo>
                  <a:cubicBezTo>
                    <a:pt x="3004" y="947"/>
                    <a:pt x="3004" y="947"/>
                    <a:pt x="3004" y="947"/>
                  </a:cubicBezTo>
                  <a:cubicBezTo>
                    <a:pt x="3004" y="949"/>
                    <a:pt x="3005" y="949"/>
                    <a:pt x="3005" y="949"/>
                  </a:cubicBezTo>
                  <a:cubicBezTo>
                    <a:pt x="3008" y="947"/>
                    <a:pt x="3008" y="947"/>
                    <a:pt x="3008" y="947"/>
                  </a:cubicBezTo>
                  <a:cubicBezTo>
                    <a:pt x="3004" y="947"/>
                    <a:pt x="3004" y="947"/>
                    <a:pt x="3004" y="947"/>
                  </a:cubicBezTo>
                  <a:cubicBezTo>
                    <a:pt x="3008" y="947"/>
                    <a:pt x="3008" y="947"/>
                    <a:pt x="3008" y="947"/>
                  </a:cubicBezTo>
                  <a:cubicBezTo>
                    <a:pt x="3005" y="945"/>
                    <a:pt x="3005" y="945"/>
                    <a:pt x="3005" y="945"/>
                  </a:cubicBezTo>
                  <a:cubicBezTo>
                    <a:pt x="3004" y="946"/>
                    <a:pt x="3004" y="947"/>
                    <a:pt x="3004" y="947"/>
                  </a:cubicBezTo>
                  <a:cubicBezTo>
                    <a:pt x="3008" y="947"/>
                    <a:pt x="3008" y="947"/>
                    <a:pt x="3008" y="947"/>
                  </a:cubicBezTo>
                  <a:cubicBezTo>
                    <a:pt x="3005" y="945"/>
                    <a:pt x="3005" y="945"/>
                    <a:pt x="3005" y="945"/>
                  </a:cubicBezTo>
                  <a:cubicBezTo>
                    <a:pt x="3008" y="947"/>
                    <a:pt x="3008" y="947"/>
                    <a:pt x="3008" y="947"/>
                  </a:cubicBezTo>
                  <a:cubicBezTo>
                    <a:pt x="3010" y="944"/>
                    <a:pt x="3010" y="944"/>
                    <a:pt x="3010" y="944"/>
                  </a:cubicBezTo>
                  <a:cubicBezTo>
                    <a:pt x="3010" y="944"/>
                    <a:pt x="2923" y="890"/>
                    <a:pt x="2832" y="836"/>
                  </a:cubicBezTo>
                  <a:cubicBezTo>
                    <a:pt x="2787" y="809"/>
                    <a:pt x="2741" y="782"/>
                    <a:pt x="2705" y="762"/>
                  </a:cubicBezTo>
                  <a:cubicBezTo>
                    <a:pt x="2687" y="752"/>
                    <a:pt x="2671" y="744"/>
                    <a:pt x="2659" y="738"/>
                  </a:cubicBezTo>
                  <a:cubicBezTo>
                    <a:pt x="2653" y="735"/>
                    <a:pt x="2647" y="732"/>
                    <a:pt x="2643" y="731"/>
                  </a:cubicBezTo>
                  <a:cubicBezTo>
                    <a:pt x="2641" y="730"/>
                    <a:pt x="2640" y="729"/>
                    <a:pt x="2638" y="729"/>
                  </a:cubicBezTo>
                  <a:cubicBezTo>
                    <a:pt x="2636" y="728"/>
                    <a:pt x="2635" y="728"/>
                    <a:pt x="2633" y="728"/>
                  </a:cubicBezTo>
                  <a:cubicBezTo>
                    <a:pt x="2633" y="728"/>
                    <a:pt x="2632" y="728"/>
                    <a:pt x="2631" y="728"/>
                  </a:cubicBezTo>
                  <a:cubicBezTo>
                    <a:pt x="2630" y="729"/>
                    <a:pt x="2629" y="729"/>
                    <a:pt x="2629" y="730"/>
                  </a:cubicBezTo>
                  <a:cubicBezTo>
                    <a:pt x="2628" y="731"/>
                    <a:pt x="2628" y="732"/>
                    <a:pt x="2628" y="733"/>
                  </a:cubicBezTo>
                  <a:cubicBezTo>
                    <a:pt x="2628" y="734"/>
                    <a:pt x="2629" y="735"/>
                    <a:pt x="2630" y="736"/>
                  </a:cubicBezTo>
                  <a:cubicBezTo>
                    <a:pt x="2630" y="736"/>
                    <a:pt x="2636" y="739"/>
                    <a:pt x="2646" y="746"/>
                  </a:cubicBezTo>
                  <a:cubicBezTo>
                    <a:pt x="2680" y="767"/>
                    <a:pt x="2767" y="821"/>
                    <a:pt x="2845" y="870"/>
                  </a:cubicBezTo>
                  <a:cubicBezTo>
                    <a:pt x="2884" y="894"/>
                    <a:pt x="2921" y="917"/>
                    <a:pt x="2948" y="934"/>
                  </a:cubicBezTo>
                  <a:cubicBezTo>
                    <a:pt x="2962" y="943"/>
                    <a:pt x="2973" y="950"/>
                    <a:pt x="2981" y="955"/>
                  </a:cubicBezTo>
                  <a:cubicBezTo>
                    <a:pt x="2985" y="957"/>
                    <a:pt x="2988" y="959"/>
                    <a:pt x="2990" y="960"/>
                  </a:cubicBezTo>
                  <a:cubicBezTo>
                    <a:pt x="2991" y="961"/>
                    <a:pt x="2991" y="962"/>
                    <a:pt x="2992" y="962"/>
                  </a:cubicBezTo>
                  <a:cubicBezTo>
                    <a:pt x="2993" y="962"/>
                    <a:pt x="2993" y="962"/>
                    <a:pt x="2993" y="962"/>
                  </a:cubicBezTo>
                  <a:cubicBezTo>
                    <a:pt x="2993" y="962"/>
                    <a:pt x="2993" y="962"/>
                    <a:pt x="2993" y="962"/>
                  </a:cubicBezTo>
                  <a:cubicBezTo>
                    <a:pt x="2995" y="960"/>
                    <a:pt x="2995" y="960"/>
                    <a:pt x="2995" y="960"/>
                  </a:cubicBezTo>
                  <a:cubicBezTo>
                    <a:pt x="2992" y="962"/>
                    <a:pt x="2992" y="962"/>
                    <a:pt x="2992" y="962"/>
                  </a:cubicBezTo>
                  <a:cubicBezTo>
                    <a:pt x="2993" y="962"/>
                    <a:pt x="2993" y="962"/>
                    <a:pt x="2993" y="962"/>
                  </a:cubicBezTo>
                  <a:cubicBezTo>
                    <a:pt x="2995" y="960"/>
                    <a:pt x="2995" y="960"/>
                    <a:pt x="2995" y="960"/>
                  </a:cubicBezTo>
                  <a:cubicBezTo>
                    <a:pt x="2992" y="962"/>
                    <a:pt x="2992" y="962"/>
                    <a:pt x="2992" y="962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2" y="962"/>
                    <a:pt x="2992" y="962"/>
                    <a:pt x="2992" y="962"/>
                  </a:cubicBezTo>
                  <a:cubicBezTo>
                    <a:pt x="2992" y="962"/>
                    <a:pt x="2992" y="962"/>
                    <a:pt x="2992" y="962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2" y="962"/>
                    <a:pt x="2992" y="962"/>
                    <a:pt x="2992" y="962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2" y="961"/>
                    <a:pt x="2992" y="961"/>
                    <a:pt x="2992" y="961"/>
                  </a:cubicBezTo>
                  <a:cubicBezTo>
                    <a:pt x="2992" y="962"/>
                    <a:pt x="2992" y="962"/>
                    <a:pt x="2992" y="962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2" y="961"/>
                    <a:pt x="2992" y="961"/>
                    <a:pt x="2992" y="961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1" y="959"/>
                    <a:pt x="2991" y="959"/>
                    <a:pt x="2991" y="959"/>
                  </a:cubicBezTo>
                  <a:cubicBezTo>
                    <a:pt x="2991" y="960"/>
                    <a:pt x="2991" y="961"/>
                    <a:pt x="2992" y="961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1" y="959"/>
                    <a:pt x="2991" y="959"/>
                    <a:pt x="2991" y="959"/>
                  </a:cubicBezTo>
                  <a:cubicBezTo>
                    <a:pt x="2995" y="959"/>
                    <a:pt x="2995" y="959"/>
                    <a:pt x="2995" y="959"/>
                  </a:cubicBezTo>
                  <a:cubicBezTo>
                    <a:pt x="2992" y="957"/>
                    <a:pt x="2992" y="957"/>
                    <a:pt x="2992" y="957"/>
                  </a:cubicBezTo>
                  <a:cubicBezTo>
                    <a:pt x="2994" y="959"/>
                    <a:pt x="2994" y="959"/>
                    <a:pt x="2994" y="959"/>
                  </a:cubicBezTo>
                  <a:cubicBezTo>
                    <a:pt x="2993" y="956"/>
                    <a:pt x="2993" y="956"/>
                    <a:pt x="2993" y="956"/>
                  </a:cubicBezTo>
                  <a:cubicBezTo>
                    <a:pt x="2993" y="956"/>
                    <a:pt x="2992" y="956"/>
                    <a:pt x="2992" y="957"/>
                  </a:cubicBezTo>
                  <a:cubicBezTo>
                    <a:pt x="2994" y="959"/>
                    <a:pt x="2994" y="959"/>
                    <a:pt x="2994" y="959"/>
                  </a:cubicBezTo>
                  <a:cubicBezTo>
                    <a:pt x="2993" y="956"/>
                    <a:pt x="2993" y="956"/>
                    <a:pt x="2993" y="956"/>
                  </a:cubicBezTo>
                  <a:cubicBezTo>
                    <a:pt x="2994" y="958"/>
                    <a:pt x="2994" y="958"/>
                    <a:pt x="2994" y="958"/>
                  </a:cubicBezTo>
                  <a:cubicBezTo>
                    <a:pt x="2994" y="956"/>
                    <a:pt x="2994" y="956"/>
                    <a:pt x="2994" y="956"/>
                  </a:cubicBezTo>
                  <a:cubicBezTo>
                    <a:pt x="2994" y="956"/>
                    <a:pt x="2994" y="956"/>
                    <a:pt x="2993" y="956"/>
                  </a:cubicBezTo>
                  <a:cubicBezTo>
                    <a:pt x="2994" y="958"/>
                    <a:pt x="2994" y="958"/>
                    <a:pt x="2994" y="958"/>
                  </a:cubicBezTo>
                  <a:cubicBezTo>
                    <a:pt x="2994" y="956"/>
                    <a:pt x="2994" y="956"/>
                    <a:pt x="2994" y="956"/>
                  </a:cubicBezTo>
                  <a:cubicBezTo>
                    <a:pt x="2994" y="956"/>
                    <a:pt x="2994" y="956"/>
                    <a:pt x="2994" y="956"/>
                  </a:cubicBezTo>
                  <a:cubicBezTo>
                    <a:pt x="2993" y="955"/>
                    <a:pt x="2992" y="955"/>
                    <a:pt x="2991" y="955"/>
                  </a:cubicBezTo>
                  <a:cubicBezTo>
                    <a:pt x="2986" y="953"/>
                    <a:pt x="2976" y="948"/>
                    <a:pt x="2963" y="941"/>
                  </a:cubicBezTo>
                  <a:cubicBezTo>
                    <a:pt x="2918" y="917"/>
                    <a:pt x="2834" y="866"/>
                    <a:pt x="2761" y="822"/>
                  </a:cubicBezTo>
                  <a:cubicBezTo>
                    <a:pt x="2725" y="800"/>
                    <a:pt x="2691" y="779"/>
                    <a:pt x="2667" y="764"/>
                  </a:cubicBezTo>
                  <a:cubicBezTo>
                    <a:pt x="2655" y="756"/>
                    <a:pt x="2645" y="750"/>
                    <a:pt x="2638" y="746"/>
                  </a:cubicBezTo>
                  <a:cubicBezTo>
                    <a:pt x="2631" y="741"/>
                    <a:pt x="2627" y="739"/>
                    <a:pt x="2627" y="739"/>
                  </a:cubicBezTo>
                  <a:cubicBezTo>
                    <a:pt x="2625" y="742"/>
                    <a:pt x="2625" y="742"/>
                    <a:pt x="2625" y="742"/>
                  </a:cubicBezTo>
                  <a:cubicBezTo>
                    <a:pt x="2623" y="746"/>
                    <a:pt x="2623" y="746"/>
                    <a:pt x="2623" y="746"/>
                  </a:cubicBezTo>
                  <a:cubicBezTo>
                    <a:pt x="2623" y="746"/>
                    <a:pt x="2629" y="749"/>
                    <a:pt x="2639" y="755"/>
                  </a:cubicBezTo>
                  <a:cubicBezTo>
                    <a:pt x="2674" y="776"/>
                    <a:pt x="2760" y="830"/>
                    <a:pt x="2839" y="878"/>
                  </a:cubicBezTo>
                  <a:cubicBezTo>
                    <a:pt x="2878" y="902"/>
                    <a:pt x="2915" y="925"/>
                    <a:pt x="2942" y="943"/>
                  </a:cubicBezTo>
                  <a:cubicBezTo>
                    <a:pt x="2955" y="951"/>
                    <a:pt x="2967" y="959"/>
                    <a:pt x="2974" y="964"/>
                  </a:cubicBezTo>
                  <a:cubicBezTo>
                    <a:pt x="2978" y="966"/>
                    <a:pt x="2981" y="968"/>
                    <a:pt x="2983" y="970"/>
                  </a:cubicBezTo>
                  <a:cubicBezTo>
                    <a:pt x="2984" y="970"/>
                    <a:pt x="2985" y="971"/>
                    <a:pt x="2985" y="971"/>
                  </a:cubicBezTo>
                  <a:cubicBezTo>
                    <a:pt x="2985" y="972"/>
                    <a:pt x="2985" y="972"/>
                    <a:pt x="2985" y="972"/>
                  </a:cubicBezTo>
                  <a:cubicBezTo>
                    <a:pt x="2985" y="972"/>
                    <a:pt x="2985" y="972"/>
                    <a:pt x="2985" y="972"/>
                  </a:cubicBezTo>
                  <a:cubicBezTo>
                    <a:pt x="2987" y="970"/>
                    <a:pt x="2987" y="970"/>
                    <a:pt x="2987" y="970"/>
                  </a:cubicBezTo>
                  <a:cubicBezTo>
                    <a:pt x="2985" y="971"/>
                    <a:pt x="2985" y="971"/>
                    <a:pt x="2985" y="971"/>
                  </a:cubicBezTo>
                  <a:cubicBezTo>
                    <a:pt x="2985" y="972"/>
                    <a:pt x="2985" y="972"/>
                    <a:pt x="2985" y="972"/>
                  </a:cubicBezTo>
                  <a:cubicBezTo>
                    <a:pt x="2987" y="970"/>
                    <a:pt x="2987" y="970"/>
                    <a:pt x="2987" y="970"/>
                  </a:cubicBezTo>
                  <a:cubicBezTo>
                    <a:pt x="2985" y="971"/>
                    <a:pt x="2985" y="971"/>
                    <a:pt x="2985" y="971"/>
                  </a:cubicBezTo>
                  <a:cubicBezTo>
                    <a:pt x="2988" y="969"/>
                    <a:pt x="2988" y="969"/>
                    <a:pt x="2988" y="969"/>
                  </a:cubicBezTo>
                  <a:cubicBezTo>
                    <a:pt x="2985" y="969"/>
                    <a:pt x="2985" y="969"/>
                    <a:pt x="2985" y="969"/>
                  </a:cubicBezTo>
                  <a:cubicBezTo>
                    <a:pt x="2985" y="971"/>
                    <a:pt x="2985" y="971"/>
                    <a:pt x="2985" y="971"/>
                  </a:cubicBezTo>
                  <a:cubicBezTo>
                    <a:pt x="2988" y="969"/>
                    <a:pt x="2988" y="969"/>
                    <a:pt x="2988" y="969"/>
                  </a:cubicBezTo>
                  <a:cubicBezTo>
                    <a:pt x="2985" y="969"/>
                    <a:pt x="2985" y="969"/>
                    <a:pt x="2985" y="969"/>
                  </a:cubicBezTo>
                  <a:cubicBezTo>
                    <a:pt x="2988" y="969"/>
                    <a:pt x="2988" y="969"/>
                    <a:pt x="2988" y="969"/>
                  </a:cubicBezTo>
                  <a:cubicBezTo>
                    <a:pt x="2985" y="967"/>
                    <a:pt x="2985" y="967"/>
                    <a:pt x="2985" y="967"/>
                  </a:cubicBezTo>
                  <a:cubicBezTo>
                    <a:pt x="2985" y="968"/>
                    <a:pt x="2985" y="969"/>
                    <a:pt x="2985" y="969"/>
                  </a:cubicBezTo>
                  <a:cubicBezTo>
                    <a:pt x="2988" y="969"/>
                    <a:pt x="2988" y="969"/>
                    <a:pt x="2988" y="969"/>
                  </a:cubicBezTo>
                  <a:cubicBezTo>
                    <a:pt x="2985" y="967"/>
                    <a:pt x="2985" y="967"/>
                    <a:pt x="2985" y="967"/>
                  </a:cubicBezTo>
                  <a:cubicBezTo>
                    <a:pt x="2989" y="969"/>
                    <a:pt x="2989" y="969"/>
                    <a:pt x="2989" y="969"/>
                  </a:cubicBezTo>
                  <a:cubicBezTo>
                    <a:pt x="2991" y="966"/>
                    <a:pt x="2991" y="966"/>
                    <a:pt x="2991" y="966"/>
                  </a:cubicBezTo>
                  <a:cubicBezTo>
                    <a:pt x="2614" y="749"/>
                    <a:pt x="2614" y="749"/>
                    <a:pt x="2614" y="749"/>
                  </a:cubicBezTo>
                  <a:cubicBezTo>
                    <a:pt x="2612" y="748"/>
                    <a:pt x="2610" y="748"/>
                    <a:pt x="2608" y="750"/>
                  </a:cubicBezTo>
                  <a:cubicBezTo>
                    <a:pt x="2608" y="751"/>
                    <a:pt x="2608" y="752"/>
                    <a:pt x="2608" y="752"/>
                  </a:cubicBezTo>
                  <a:cubicBezTo>
                    <a:pt x="2608" y="753"/>
                    <a:pt x="2608" y="754"/>
                    <a:pt x="2608" y="754"/>
                  </a:cubicBezTo>
                  <a:cubicBezTo>
                    <a:pt x="2608" y="755"/>
                    <a:pt x="2609" y="755"/>
                    <a:pt x="2609" y="755"/>
                  </a:cubicBezTo>
                  <a:cubicBezTo>
                    <a:pt x="2609" y="756"/>
                    <a:pt x="2610" y="756"/>
                    <a:pt x="2610" y="756"/>
                  </a:cubicBezTo>
                  <a:cubicBezTo>
                    <a:pt x="2611" y="757"/>
                    <a:pt x="2614" y="759"/>
                    <a:pt x="2617" y="761"/>
                  </a:cubicBezTo>
                  <a:cubicBezTo>
                    <a:pt x="2644" y="779"/>
                    <a:pt x="2734" y="833"/>
                    <a:pt x="2816" y="884"/>
                  </a:cubicBezTo>
                  <a:cubicBezTo>
                    <a:pt x="2858" y="909"/>
                    <a:pt x="2897" y="934"/>
                    <a:pt x="2927" y="952"/>
                  </a:cubicBezTo>
                  <a:cubicBezTo>
                    <a:pt x="2941" y="961"/>
                    <a:pt x="2953" y="969"/>
                    <a:pt x="2962" y="975"/>
                  </a:cubicBezTo>
                  <a:cubicBezTo>
                    <a:pt x="2966" y="977"/>
                    <a:pt x="2969" y="980"/>
                    <a:pt x="2971" y="981"/>
                  </a:cubicBezTo>
                  <a:cubicBezTo>
                    <a:pt x="2972" y="982"/>
                    <a:pt x="2973" y="982"/>
                    <a:pt x="2974" y="983"/>
                  </a:cubicBezTo>
                  <a:cubicBezTo>
                    <a:pt x="2974" y="983"/>
                    <a:pt x="2974" y="983"/>
                    <a:pt x="2974" y="983"/>
                  </a:cubicBezTo>
                  <a:cubicBezTo>
                    <a:pt x="2974" y="983"/>
                    <a:pt x="2974" y="983"/>
                    <a:pt x="2974" y="983"/>
                  </a:cubicBezTo>
                  <a:cubicBezTo>
                    <a:pt x="2975" y="982"/>
                    <a:pt x="2975" y="982"/>
                    <a:pt x="2975" y="982"/>
                  </a:cubicBezTo>
                  <a:cubicBezTo>
                    <a:pt x="2974" y="983"/>
                    <a:pt x="2974" y="983"/>
                    <a:pt x="2974" y="983"/>
                  </a:cubicBezTo>
                  <a:cubicBezTo>
                    <a:pt x="2974" y="983"/>
                    <a:pt x="2974" y="983"/>
                    <a:pt x="2974" y="983"/>
                  </a:cubicBezTo>
                  <a:cubicBezTo>
                    <a:pt x="2975" y="982"/>
                    <a:pt x="2975" y="982"/>
                    <a:pt x="2975" y="982"/>
                  </a:cubicBezTo>
                  <a:cubicBezTo>
                    <a:pt x="2974" y="983"/>
                    <a:pt x="2974" y="983"/>
                    <a:pt x="2974" y="983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3" y="982"/>
                    <a:pt x="2973" y="982"/>
                    <a:pt x="2973" y="982"/>
                  </a:cubicBezTo>
                  <a:cubicBezTo>
                    <a:pt x="2974" y="983"/>
                    <a:pt x="2974" y="983"/>
                    <a:pt x="2974" y="983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3" y="982"/>
                    <a:pt x="2973" y="982"/>
                    <a:pt x="2973" y="982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3" y="981"/>
                    <a:pt x="2973" y="981"/>
                    <a:pt x="2973" y="981"/>
                  </a:cubicBezTo>
                  <a:cubicBezTo>
                    <a:pt x="2973" y="981"/>
                    <a:pt x="2973" y="982"/>
                    <a:pt x="2973" y="982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3" y="981"/>
                    <a:pt x="2973" y="981"/>
                    <a:pt x="2973" y="981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4" y="979"/>
                    <a:pt x="2974" y="979"/>
                    <a:pt x="2974" y="979"/>
                  </a:cubicBezTo>
                  <a:cubicBezTo>
                    <a:pt x="2973" y="979"/>
                    <a:pt x="2973" y="980"/>
                    <a:pt x="2973" y="981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4" y="979"/>
                    <a:pt x="2974" y="979"/>
                    <a:pt x="2974" y="979"/>
                  </a:cubicBezTo>
                  <a:cubicBezTo>
                    <a:pt x="2977" y="981"/>
                    <a:pt x="2977" y="981"/>
                    <a:pt x="2977" y="981"/>
                  </a:cubicBezTo>
                  <a:cubicBezTo>
                    <a:pt x="2979" y="977"/>
                    <a:pt x="2979" y="977"/>
                    <a:pt x="2979" y="977"/>
                  </a:cubicBezTo>
                  <a:cubicBezTo>
                    <a:pt x="2596" y="758"/>
                    <a:pt x="2596" y="758"/>
                    <a:pt x="2596" y="758"/>
                  </a:cubicBezTo>
                  <a:cubicBezTo>
                    <a:pt x="2594" y="757"/>
                    <a:pt x="2592" y="758"/>
                    <a:pt x="2591" y="759"/>
                  </a:cubicBezTo>
                  <a:cubicBezTo>
                    <a:pt x="2590" y="760"/>
                    <a:pt x="2590" y="761"/>
                    <a:pt x="2590" y="762"/>
                  </a:cubicBezTo>
                  <a:cubicBezTo>
                    <a:pt x="2590" y="763"/>
                    <a:pt x="2590" y="763"/>
                    <a:pt x="2591" y="764"/>
                  </a:cubicBezTo>
                  <a:cubicBezTo>
                    <a:pt x="2591" y="765"/>
                    <a:pt x="2591" y="765"/>
                    <a:pt x="2592" y="765"/>
                  </a:cubicBezTo>
                  <a:cubicBezTo>
                    <a:pt x="2593" y="766"/>
                    <a:pt x="2593" y="767"/>
                    <a:pt x="2595" y="768"/>
                  </a:cubicBezTo>
                  <a:cubicBezTo>
                    <a:pt x="2599" y="771"/>
                    <a:pt x="2608" y="777"/>
                    <a:pt x="2620" y="785"/>
                  </a:cubicBezTo>
                  <a:cubicBezTo>
                    <a:pt x="2706" y="840"/>
                    <a:pt x="2955" y="992"/>
                    <a:pt x="2955" y="992"/>
                  </a:cubicBezTo>
                  <a:cubicBezTo>
                    <a:pt x="2958" y="989"/>
                    <a:pt x="2958" y="989"/>
                    <a:pt x="2958" y="989"/>
                  </a:cubicBezTo>
                  <a:cubicBezTo>
                    <a:pt x="2954" y="987"/>
                    <a:pt x="2954" y="987"/>
                    <a:pt x="2954" y="987"/>
                  </a:cubicBezTo>
                  <a:cubicBezTo>
                    <a:pt x="2957" y="988"/>
                    <a:pt x="2957" y="988"/>
                    <a:pt x="2957" y="988"/>
                  </a:cubicBezTo>
                  <a:cubicBezTo>
                    <a:pt x="2956" y="985"/>
                    <a:pt x="2956" y="985"/>
                    <a:pt x="2956" y="985"/>
                  </a:cubicBezTo>
                  <a:cubicBezTo>
                    <a:pt x="2955" y="985"/>
                    <a:pt x="2955" y="986"/>
                    <a:pt x="2954" y="987"/>
                  </a:cubicBezTo>
                  <a:cubicBezTo>
                    <a:pt x="2957" y="988"/>
                    <a:pt x="2957" y="988"/>
                    <a:pt x="2957" y="988"/>
                  </a:cubicBezTo>
                  <a:cubicBezTo>
                    <a:pt x="2956" y="985"/>
                    <a:pt x="2956" y="985"/>
                    <a:pt x="2956" y="985"/>
                  </a:cubicBezTo>
                  <a:cubicBezTo>
                    <a:pt x="2956" y="987"/>
                    <a:pt x="2956" y="987"/>
                    <a:pt x="2956" y="987"/>
                  </a:cubicBezTo>
                  <a:cubicBezTo>
                    <a:pt x="2956" y="985"/>
                    <a:pt x="2956" y="985"/>
                    <a:pt x="2956" y="985"/>
                  </a:cubicBezTo>
                  <a:cubicBezTo>
                    <a:pt x="2956" y="985"/>
                    <a:pt x="2956" y="985"/>
                    <a:pt x="2956" y="985"/>
                  </a:cubicBezTo>
                  <a:cubicBezTo>
                    <a:pt x="2956" y="987"/>
                    <a:pt x="2956" y="987"/>
                    <a:pt x="2956" y="987"/>
                  </a:cubicBezTo>
                  <a:cubicBezTo>
                    <a:pt x="2956" y="985"/>
                    <a:pt x="2956" y="985"/>
                    <a:pt x="2956" y="985"/>
                  </a:cubicBezTo>
                  <a:cubicBezTo>
                    <a:pt x="2956" y="985"/>
                    <a:pt x="2956" y="985"/>
                    <a:pt x="2956" y="985"/>
                  </a:cubicBezTo>
                  <a:cubicBezTo>
                    <a:pt x="2956" y="985"/>
                    <a:pt x="2955" y="985"/>
                    <a:pt x="2954" y="984"/>
                  </a:cubicBezTo>
                  <a:cubicBezTo>
                    <a:pt x="2950" y="983"/>
                    <a:pt x="2940" y="978"/>
                    <a:pt x="2928" y="972"/>
                  </a:cubicBezTo>
                  <a:cubicBezTo>
                    <a:pt x="2884" y="948"/>
                    <a:pt x="2802" y="898"/>
                    <a:pt x="2730" y="854"/>
                  </a:cubicBezTo>
                  <a:cubicBezTo>
                    <a:pt x="2693" y="832"/>
                    <a:pt x="2659" y="812"/>
                    <a:pt x="2634" y="797"/>
                  </a:cubicBezTo>
                  <a:cubicBezTo>
                    <a:pt x="2621" y="789"/>
                    <a:pt x="2610" y="783"/>
                    <a:pt x="2602" y="779"/>
                  </a:cubicBezTo>
                  <a:cubicBezTo>
                    <a:pt x="2598" y="776"/>
                    <a:pt x="2595" y="775"/>
                    <a:pt x="2592" y="774"/>
                  </a:cubicBezTo>
                  <a:cubicBezTo>
                    <a:pt x="2591" y="773"/>
                    <a:pt x="2589" y="772"/>
                    <a:pt x="2588" y="772"/>
                  </a:cubicBezTo>
                  <a:cubicBezTo>
                    <a:pt x="2587" y="772"/>
                    <a:pt x="2586" y="771"/>
                    <a:pt x="2585" y="771"/>
                  </a:cubicBezTo>
                  <a:cubicBezTo>
                    <a:pt x="2585" y="771"/>
                    <a:pt x="2584" y="771"/>
                    <a:pt x="2583" y="772"/>
                  </a:cubicBezTo>
                  <a:cubicBezTo>
                    <a:pt x="2583" y="772"/>
                    <a:pt x="2582" y="773"/>
                    <a:pt x="2581" y="774"/>
                  </a:cubicBezTo>
                  <a:cubicBezTo>
                    <a:pt x="2585" y="776"/>
                    <a:pt x="2585" y="776"/>
                    <a:pt x="2585" y="776"/>
                  </a:cubicBezTo>
                  <a:cubicBezTo>
                    <a:pt x="2581" y="773"/>
                    <a:pt x="2581" y="773"/>
                    <a:pt x="2581" y="773"/>
                  </a:cubicBezTo>
                  <a:cubicBezTo>
                    <a:pt x="2581" y="774"/>
                    <a:pt x="2581" y="775"/>
                    <a:pt x="2581" y="776"/>
                  </a:cubicBezTo>
                  <a:cubicBezTo>
                    <a:pt x="2581" y="777"/>
                    <a:pt x="2581" y="777"/>
                    <a:pt x="2581" y="778"/>
                  </a:cubicBezTo>
                  <a:cubicBezTo>
                    <a:pt x="2581" y="778"/>
                    <a:pt x="2582" y="779"/>
                    <a:pt x="2582" y="779"/>
                  </a:cubicBezTo>
                  <a:cubicBezTo>
                    <a:pt x="2583" y="780"/>
                    <a:pt x="2584" y="781"/>
                    <a:pt x="2585" y="782"/>
                  </a:cubicBezTo>
                  <a:cubicBezTo>
                    <a:pt x="2590" y="786"/>
                    <a:pt x="2599" y="792"/>
                    <a:pt x="2611" y="800"/>
                  </a:cubicBezTo>
                  <a:cubicBezTo>
                    <a:pt x="2654" y="829"/>
                    <a:pt x="2738" y="880"/>
                    <a:pt x="2811" y="925"/>
                  </a:cubicBezTo>
                  <a:cubicBezTo>
                    <a:pt x="2884" y="969"/>
                    <a:pt x="2946" y="1006"/>
                    <a:pt x="2946" y="1006"/>
                  </a:cubicBezTo>
                  <a:cubicBezTo>
                    <a:pt x="2948" y="1003"/>
                    <a:pt x="2948" y="1003"/>
                    <a:pt x="2948" y="1003"/>
                  </a:cubicBezTo>
                  <a:cubicBezTo>
                    <a:pt x="2945" y="1000"/>
                    <a:pt x="2945" y="1000"/>
                    <a:pt x="2945" y="1000"/>
                  </a:cubicBezTo>
                  <a:cubicBezTo>
                    <a:pt x="2948" y="1003"/>
                    <a:pt x="2948" y="1003"/>
                    <a:pt x="2948" y="1003"/>
                  </a:cubicBezTo>
                  <a:cubicBezTo>
                    <a:pt x="2947" y="999"/>
                    <a:pt x="2947" y="999"/>
                    <a:pt x="2947" y="999"/>
                  </a:cubicBezTo>
                  <a:cubicBezTo>
                    <a:pt x="2946" y="999"/>
                    <a:pt x="2945" y="999"/>
                    <a:pt x="2945" y="1000"/>
                  </a:cubicBezTo>
                  <a:cubicBezTo>
                    <a:pt x="2948" y="1003"/>
                    <a:pt x="2948" y="1003"/>
                    <a:pt x="2948" y="1003"/>
                  </a:cubicBezTo>
                  <a:cubicBezTo>
                    <a:pt x="2947" y="999"/>
                    <a:pt x="2947" y="999"/>
                    <a:pt x="2947" y="999"/>
                  </a:cubicBezTo>
                  <a:cubicBezTo>
                    <a:pt x="2948" y="1002"/>
                    <a:pt x="2948" y="1002"/>
                    <a:pt x="2948" y="1002"/>
                  </a:cubicBezTo>
                  <a:cubicBezTo>
                    <a:pt x="2948" y="999"/>
                    <a:pt x="2948" y="999"/>
                    <a:pt x="2948" y="999"/>
                  </a:cubicBezTo>
                  <a:cubicBezTo>
                    <a:pt x="2948" y="999"/>
                    <a:pt x="2947" y="999"/>
                    <a:pt x="2947" y="999"/>
                  </a:cubicBezTo>
                  <a:cubicBezTo>
                    <a:pt x="2948" y="1002"/>
                    <a:pt x="2948" y="1002"/>
                    <a:pt x="2948" y="1002"/>
                  </a:cubicBezTo>
                  <a:cubicBezTo>
                    <a:pt x="2948" y="999"/>
                    <a:pt x="2948" y="999"/>
                    <a:pt x="2948" y="999"/>
                  </a:cubicBezTo>
                  <a:cubicBezTo>
                    <a:pt x="2948" y="1002"/>
                    <a:pt x="2948" y="1002"/>
                    <a:pt x="2948" y="1002"/>
                  </a:cubicBezTo>
                  <a:cubicBezTo>
                    <a:pt x="2949" y="999"/>
                    <a:pt x="2949" y="999"/>
                    <a:pt x="2949" y="999"/>
                  </a:cubicBezTo>
                  <a:cubicBezTo>
                    <a:pt x="2949" y="999"/>
                    <a:pt x="2949" y="999"/>
                    <a:pt x="2948" y="999"/>
                  </a:cubicBezTo>
                  <a:cubicBezTo>
                    <a:pt x="2948" y="1002"/>
                    <a:pt x="2948" y="1002"/>
                    <a:pt x="2948" y="1002"/>
                  </a:cubicBezTo>
                  <a:cubicBezTo>
                    <a:pt x="2949" y="999"/>
                    <a:pt x="2949" y="999"/>
                    <a:pt x="2949" y="999"/>
                  </a:cubicBezTo>
                  <a:cubicBezTo>
                    <a:pt x="2948" y="1000"/>
                    <a:pt x="2948" y="1000"/>
                    <a:pt x="2948" y="1000"/>
                  </a:cubicBezTo>
                  <a:cubicBezTo>
                    <a:pt x="2949" y="999"/>
                    <a:pt x="2949" y="999"/>
                    <a:pt x="2949" y="999"/>
                  </a:cubicBezTo>
                  <a:cubicBezTo>
                    <a:pt x="2949" y="999"/>
                    <a:pt x="2949" y="999"/>
                    <a:pt x="2949" y="999"/>
                  </a:cubicBezTo>
                  <a:cubicBezTo>
                    <a:pt x="2948" y="1000"/>
                    <a:pt x="2948" y="1000"/>
                    <a:pt x="2948" y="1000"/>
                  </a:cubicBezTo>
                  <a:cubicBezTo>
                    <a:pt x="2949" y="999"/>
                    <a:pt x="2949" y="999"/>
                    <a:pt x="2949" y="999"/>
                  </a:cubicBezTo>
                  <a:cubicBezTo>
                    <a:pt x="2949" y="999"/>
                    <a:pt x="2948" y="998"/>
                    <a:pt x="2947" y="998"/>
                  </a:cubicBezTo>
                  <a:cubicBezTo>
                    <a:pt x="2943" y="996"/>
                    <a:pt x="2934" y="991"/>
                    <a:pt x="2922" y="984"/>
                  </a:cubicBezTo>
                  <a:cubicBezTo>
                    <a:pt x="2880" y="959"/>
                    <a:pt x="2795" y="909"/>
                    <a:pt x="2719" y="865"/>
                  </a:cubicBezTo>
                  <a:cubicBezTo>
                    <a:pt x="2682" y="843"/>
                    <a:pt x="2646" y="823"/>
                    <a:pt x="2620" y="808"/>
                  </a:cubicBezTo>
                  <a:cubicBezTo>
                    <a:pt x="2606" y="800"/>
                    <a:pt x="2595" y="794"/>
                    <a:pt x="2587" y="790"/>
                  </a:cubicBezTo>
                  <a:cubicBezTo>
                    <a:pt x="2583" y="788"/>
                    <a:pt x="2580" y="786"/>
                    <a:pt x="2577" y="785"/>
                  </a:cubicBezTo>
                  <a:cubicBezTo>
                    <a:pt x="2576" y="784"/>
                    <a:pt x="2575" y="784"/>
                    <a:pt x="2574" y="784"/>
                  </a:cubicBezTo>
                  <a:cubicBezTo>
                    <a:pt x="2573" y="783"/>
                    <a:pt x="2573" y="783"/>
                    <a:pt x="2572" y="783"/>
                  </a:cubicBezTo>
                  <a:cubicBezTo>
                    <a:pt x="2572" y="783"/>
                    <a:pt x="2571" y="783"/>
                    <a:pt x="2571" y="783"/>
                  </a:cubicBezTo>
                  <a:cubicBezTo>
                    <a:pt x="2570" y="783"/>
                    <a:pt x="2570" y="783"/>
                    <a:pt x="2569" y="783"/>
                  </a:cubicBezTo>
                  <a:cubicBezTo>
                    <a:pt x="2568" y="783"/>
                    <a:pt x="2567" y="784"/>
                    <a:pt x="2567" y="785"/>
                  </a:cubicBezTo>
                  <a:cubicBezTo>
                    <a:pt x="2566" y="787"/>
                    <a:pt x="2566" y="789"/>
                    <a:pt x="2568" y="790"/>
                  </a:cubicBezTo>
                  <a:cubicBezTo>
                    <a:pt x="2930" y="1017"/>
                    <a:pt x="2930" y="1017"/>
                    <a:pt x="2930" y="1017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29" y="1011"/>
                    <a:pt x="2929" y="1011"/>
                    <a:pt x="2929" y="1011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31" y="1009"/>
                    <a:pt x="2931" y="1009"/>
                    <a:pt x="2931" y="1009"/>
                  </a:cubicBezTo>
                  <a:cubicBezTo>
                    <a:pt x="2930" y="1010"/>
                    <a:pt x="2930" y="1010"/>
                    <a:pt x="2929" y="1011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31" y="1009"/>
                    <a:pt x="2931" y="1009"/>
                    <a:pt x="2931" y="1009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32" y="1009"/>
                    <a:pt x="2932" y="1009"/>
                    <a:pt x="2932" y="1009"/>
                  </a:cubicBezTo>
                  <a:cubicBezTo>
                    <a:pt x="2932" y="1009"/>
                    <a:pt x="2932" y="1009"/>
                    <a:pt x="2931" y="1009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32" y="1009"/>
                    <a:pt x="2932" y="1009"/>
                    <a:pt x="2932" y="1009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3" y="1009"/>
                    <a:pt x="2932" y="1009"/>
                  </a:cubicBezTo>
                  <a:cubicBezTo>
                    <a:pt x="2932" y="1013"/>
                    <a:pt x="2932" y="1013"/>
                    <a:pt x="2932" y="1013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3" y="1009"/>
                    <a:pt x="2933" y="1009"/>
                  </a:cubicBezTo>
                  <a:cubicBezTo>
                    <a:pt x="2933" y="1009"/>
                    <a:pt x="2932" y="1009"/>
                    <a:pt x="2931" y="1008"/>
                  </a:cubicBezTo>
                  <a:cubicBezTo>
                    <a:pt x="2927" y="1006"/>
                    <a:pt x="2917" y="1001"/>
                    <a:pt x="2905" y="994"/>
                  </a:cubicBezTo>
                  <a:cubicBezTo>
                    <a:pt x="2860" y="968"/>
                    <a:pt x="2774" y="918"/>
                    <a:pt x="2698" y="873"/>
                  </a:cubicBezTo>
                  <a:cubicBezTo>
                    <a:pt x="2660" y="851"/>
                    <a:pt x="2625" y="830"/>
                    <a:pt x="2599" y="815"/>
                  </a:cubicBezTo>
                  <a:cubicBezTo>
                    <a:pt x="2586" y="807"/>
                    <a:pt x="2576" y="801"/>
                    <a:pt x="2569" y="797"/>
                  </a:cubicBezTo>
                  <a:cubicBezTo>
                    <a:pt x="2565" y="795"/>
                    <a:pt x="2562" y="793"/>
                    <a:pt x="2560" y="792"/>
                  </a:cubicBezTo>
                  <a:cubicBezTo>
                    <a:pt x="2559" y="791"/>
                    <a:pt x="2558" y="791"/>
                    <a:pt x="2558" y="791"/>
                  </a:cubicBezTo>
                  <a:cubicBezTo>
                    <a:pt x="2557" y="790"/>
                    <a:pt x="2557" y="790"/>
                    <a:pt x="2557" y="790"/>
                  </a:cubicBezTo>
                  <a:cubicBezTo>
                    <a:pt x="2556" y="790"/>
                    <a:pt x="2556" y="790"/>
                    <a:pt x="2556" y="790"/>
                  </a:cubicBezTo>
                  <a:cubicBezTo>
                    <a:pt x="2556" y="790"/>
                    <a:pt x="2556" y="790"/>
                    <a:pt x="2556" y="790"/>
                  </a:cubicBezTo>
                  <a:cubicBezTo>
                    <a:pt x="2556" y="790"/>
                    <a:pt x="2556" y="790"/>
                    <a:pt x="2555" y="790"/>
                  </a:cubicBezTo>
                  <a:cubicBezTo>
                    <a:pt x="2553" y="790"/>
                    <a:pt x="2552" y="790"/>
                    <a:pt x="2551" y="791"/>
                  </a:cubicBezTo>
                  <a:cubicBezTo>
                    <a:pt x="2551" y="792"/>
                    <a:pt x="2551" y="793"/>
                    <a:pt x="2551" y="794"/>
                  </a:cubicBezTo>
                  <a:cubicBezTo>
                    <a:pt x="2551" y="795"/>
                    <a:pt x="2551" y="796"/>
                    <a:pt x="2551" y="797"/>
                  </a:cubicBezTo>
                  <a:cubicBezTo>
                    <a:pt x="2552" y="798"/>
                    <a:pt x="2553" y="799"/>
                    <a:pt x="2554" y="800"/>
                  </a:cubicBezTo>
                  <a:cubicBezTo>
                    <a:pt x="2556" y="802"/>
                    <a:pt x="2560" y="805"/>
                    <a:pt x="2564" y="808"/>
                  </a:cubicBezTo>
                  <a:cubicBezTo>
                    <a:pt x="2580" y="820"/>
                    <a:pt x="2610" y="840"/>
                    <a:pt x="2646" y="862"/>
                  </a:cubicBezTo>
                  <a:cubicBezTo>
                    <a:pt x="2755" y="931"/>
                    <a:pt x="2921" y="1027"/>
                    <a:pt x="2921" y="1027"/>
                  </a:cubicBezTo>
                  <a:cubicBezTo>
                    <a:pt x="2923" y="1028"/>
                    <a:pt x="2925" y="1027"/>
                    <a:pt x="2926" y="1026"/>
                  </a:cubicBezTo>
                  <a:cubicBezTo>
                    <a:pt x="2927" y="1024"/>
                    <a:pt x="2927" y="1021"/>
                    <a:pt x="2925" y="1020"/>
                  </a:cubicBezTo>
                  <a:cubicBezTo>
                    <a:pt x="2925" y="1020"/>
                    <a:pt x="2832" y="966"/>
                    <a:pt x="2738" y="911"/>
                  </a:cubicBezTo>
                  <a:cubicBezTo>
                    <a:pt x="2691" y="884"/>
                    <a:pt x="2644" y="857"/>
                    <a:pt x="2608" y="836"/>
                  </a:cubicBezTo>
                  <a:cubicBezTo>
                    <a:pt x="2590" y="826"/>
                    <a:pt x="2575" y="818"/>
                    <a:pt x="2564" y="812"/>
                  </a:cubicBezTo>
                  <a:cubicBezTo>
                    <a:pt x="2559" y="809"/>
                    <a:pt x="2555" y="806"/>
                    <a:pt x="2551" y="805"/>
                  </a:cubicBezTo>
                  <a:cubicBezTo>
                    <a:pt x="2550" y="804"/>
                    <a:pt x="2549" y="803"/>
                    <a:pt x="2548" y="803"/>
                  </a:cubicBezTo>
                  <a:cubicBezTo>
                    <a:pt x="2547" y="803"/>
                    <a:pt x="2547" y="802"/>
                    <a:pt x="2546" y="802"/>
                  </a:cubicBezTo>
                  <a:cubicBezTo>
                    <a:pt x="2545" y="802"/>
                    <a:pt x="2545" y="802"/>
                    <a:pt x="2545" y="802"/>
                  </a:cubicBezTo>
                  <a:cubicBezTo>
                    <a:pt x="2545" y="802"/>
                    <a:pt x="2545" y="802"/>
                    <a:pt x="2544" y="802"/>
                  </a:cubicBezTo>
                  <a:cubicBezTo>
                    <a:pt x="2544" y="802"/>
                    <a:pt x="2543" y="802"/>
                    <a:pt x="2543" y="802"/>
                  </a:cubicBezTo>
                  <a:cubicBezTo>
                    <a:pt x="2542" y="802"/>
                    <a:pt x="2541" y="803"/>
                    <a:pt x="2541" y="804"/>
                  </a:cubicBezTo>
                  <a:cubicBezTo>
                    <a:pt x="2540" y="806"/>
                    <a:pt x="2540" y="808"/>
                    <a:pt x="2542" y="809"/>
                  </a:cubicBezTo>
                  <a:cubicBezTo>
                    <a:pt x="2906" y="1037"/>
                    <a:pt x="2906" y="1037"/>
                    <a:pt x="2906" y="1037"/>
                  </a:cubicBezTo>
                  <a:cubicBezTo>
                    <a:pt x="2908" y="1033"/>
                    <a:pt x="2908" y="1033"/>
                    <a:pt x="2908" y="1033"/>
                  </a:cubicBezTo>
                  <a:cubicBezTo>
                    <a:pt x="2910" y="1030"/>
                    <a:pt x="2910" y="1030"/>
                    <a:pt x="2910" y="1030"/>
                  </a:cubicBezTo>
                  <a:cubicBezTo>
                    <a:pt x="2910" y="1030"/>
                    <a:pt x="2816" y="974"/>
                    <a:pt x="2722" y="919"/>
                  </a:cubicBezTo>
                  <a:cubicBezTo>
                    <a:pt x="2675" y="891"/>
                    <a:pt x="2627" y="863"/>
                    <a:pt x="2592" y="843"/>
                  </a:cubicBezTo>
                  <a:cubicBezTo>
                    <a:pt x="2574" y="832"/>
                    <a:pt x="2559" y="823"/>
                    <a:pt x="2549" y="817"/>
                  </a:cubicBezTo>
                  <a:cubicBezTo>
                    <a:pt x="2543" y="814"/>
                    <a:pt x="2539" y="812"/>
                    <a:pt x="2536" y="810"/>
                  </a:cubicBezTo>
                  <a:cubicBezTo>
                    <a:pt x="2535" y="809"/>
                    <a:pt x="2534" y="809"/>
                    <a:pt x="2533" y="808"/>
                  </a:cubicBezTo>
                  <a:cubicBezTo>
                    <a:pt x="2533" y="808"/>
                    <a:pt x="2532" y="808"/>
                    <a:pt x="2532" y="808"/>
                  </a:cubicBezTo>
                  <a:cubicBezTo>
                    <a:pt x="2532" y="808"/>
                    <a:pt x="2532" y="808"/>
                    <a:pt x="2532" y="808"/>
                  </a:cubicBezTo>
                  <a:cubicBezTo>
                    <a:pt x="2531" y="808"/>
                    <a:pt x="2531" y="808"/>
                    <a:pt x="2531" y="808"/>
                  </a:cubicBezTo>
                  <a:cubicBezTo>
                    <a:pt x="2531" y="807"/>
                    <a:pt x="2531" y="807"/>
                    <a:pt x="2531" y="807"/>
                  </a:cubicBezTo>
                  <a:cubicBezTo>
                    <a:pt x="2531" y="807"/>
                    <a:pt x="2531" y="807"/>
                    <a:pt x="2530" y="807"/>
                  </a:cubicBezTo>
                  <a:cubicBezTo>
                    <a:pt x="2528" y="807"/>
                    <a:pt x="2527" y="808"/>
                    <a:pt x="2526" y="810"/>
                  </a:cubicBezTo>
                  <a:cubicBezTo>
                    <a:pt x="2526" y="812"/>
                    <a:pt x="2526" y="814"/>
                    <a:pt x="2528" y="815"/>
                  </a:cubicBezTo>
                  <a:cubicBezTo>
                    <a:pt x="2701" y="923"/>
                    <a:pt x="2701" y="923"/>
                    <a:pt x="2701" y="923"/>
                  </a:cubicBezTo>
                  <a:cubicBezTo>
                    <a:pt x="2525" y="821"/>
                    <a:pt x="2525" y="821"/>
                    <a:pt x="2525" y="821"/>
                  </a:cubicBezTo>
                  <a:cubicBezTo>
                    <a:pt x="2523" y="820"/>
                    <a:pt x="2520" y="820"/>
                    <a:pt x="2519" y="822"/>
                  </a:cubicBezTo>
                  <a:cubicBezTo>
                    <a:pt x="2518" y="824"/>
                    <a:pt x="2519" y="827"/>
                    <a:pt x="2521" y="828"/>
                  </a:cubicBezTo>
                  <a:cubicBezTo>
                    <a:pt x="2888" y="1057"/>
                    <a:pt x="2888" y="1057"/>
                    <a:pt x="2888" y="1057"/>
                  </a:cubicBezTo>
                  <a:cubicBezTo>
                    <a:pt x="2890" y="1054"/>
                    <a:pt x="2890" y="1054"/>
                    <a:pt x="2890" y="1054"/>
                  </a:cubicBezTo>
                  <a:cubicBezTo>
                    <a:pt x="2887" y="1052"/>
                    <a:pt x="2887" y="1052"/>
                    <a:pt x="2887" y="1052"/>
                  </a:cubicBezTo>
                  <a:cubicBezTo>
                    <a:pt x="2890" y="1054"/>
                    <a:pt x="2890" y="1054"/>
                    <a:pt x="2890" y="1054"/>
                  </a:cubicBezTo>
                  <a:cubicBezTo>
                    <a:pt x="2889" y="1050"/>
                    <a:pt x="2889" y="1050"/>
                    <a:pt x="2889" y="1050"/>
                  </a:cubicBezTo>
                  <a:cubicBezTo>
                    <a:pt x="2888" y="1051"/>
                    <a:pt x="2887" y="1051"/>
                    <a:pt x="2887" y="1052"/>
                  </a:cubicBezTo>
                  <a:cubicBezTo>
                    <a:pt x="2890" y="1054"/>
                    <a:pt x="2890" y="1054"/>
                    <a:pt x="2890" y="1054"/>
                  </a:cubicBezTo>
                  <a:cubicBezTo>
                    <a:pt x="2889" y="1050"/>
                    <a:pt x="2889" y="1050"/>
                    <a:pt x="2889" y="1050"/>
                  </a:cubicBezTo>
                  <a:cubicBezTo>
                    <a:pt x="2890" y="1053"/>
                    <a:pt x="2890" y="1053"/>
                    <a:pt x="2890" y="1053"/>
                  </a:cubicBezTo>
                  <a:cubicBezTo>
                    <a:pt x="2890" y="1050"/>
                    <a:pt x="2890" y="1050"/>
                    <a:pt x="2890" y="1050"/>
                  </a:cubicBezTo>
                  <a:cubicBezTo>
                    <a:pt x="2889" y="1050"/>
                    <a:pt x="2889" y="1050"/>
                    <a:pt x="2889" y="1050"/>
                  </a:cubicBezTo>
                  <a:cubicBezTo>
                    <a:pt x="2890" y="1053"/>
                    <a:pt x="2890" y="1053"/>
                    <a:pt x="2890" y="1053"/>
                  </a:cubicBezTo>
                  <a:cubicBezTo>
                    <a:pt x="2890" y="1050"/>
                    <a:pt x="2890" y="1050"/>
                    <a:pt x="2890" y="1050"/>
                  </a:cubicBezTo>
                  <a:cubicBezTo>
                    <a:pt x="2890" y="1051"/>
                    <a:pt x="2890" y="1051"/>
                    <a:pt x="2890" y="1051"/>
                  </a:cubicBezTo>
                  <a:cubicBezTo>
                    <a:pt x="2890" y="1050"/>
                    <a:pt x="2890" y="1050"/>
                    <a:pt x="2890" y="1050"/>
                  </a:cubicBezTo>
                  <a:cubicBezTo>
                    <a:pt x="2890" y="1050"/>
                    <a:pt x="2890" y="1050"/>
                    <a:pt x="2890" y="1050"/>
                  </a:cubicBezTo>
                  <a:cubicBezTo>
                    <a:pt x="2890" y="1051"/>
                    <a:pt x="2890" y="1051"/>
                    <a:pt x="2890" y="1051"/>
                  </a:cubicBezTo>
                  <a:cubicBezTo>
                    <a:pt x="2890" y="1050"/>
                    <a:pt x="2890" y="1050"/>
                    <a:pt x="2890" y="1050"/>
                  </a:cubicBezTo>
                  <a:cubicBezTo>
                    <a:pt x="2890" y="1050"/>
                    <a:pt x="2889" y="1050"/>
                    <a:pt x="2888" y="1050"/>
                  </a:cubicBezTo>
                  <a:cubicBezTo>
                    <a:pt x="2883" y="1048"/>
                    <a:pt x="2873" y="1043"/>
                    <a:pt x="2861" y="1036"/>
                  </a:cubicBezTo>
                  <a:cubicBezTo>
                    <a:pt x="2817" y="1011"/>
                    <a:pt x="2733" y="959"/>
                    <a:pt x="2658" y="914"/>
                  </a:cubicBezTo>
                  <a:cubicBezTo>
                    <a:pt x="2621" y="891"/>
                    <a:pt x="2586" y="870"/>
                    <a:pt x="2560" y="854"/>
                  </a:cubicBezTo>
                  <a:cubicBezTo>
                    <a:pt x="2547" y="846"/>
                    <a:pt x="2536" y="840"/>
                    <a:pt x="2527" y="836"/>
                  </a:cubicBezTo>
                  <a:cubicBezTo>
                    <a:pt x="2523" y="833"/>
                    <a:pt x="2520" y="832"/>
                    <a:pt x="2517" y="830"/>
                  </a:cubicBezTo>
                  <a:cubicBezTo>
                    <a:pt x="2516" y="830"/>
                    <a:pt x="2514" y="829"/>
                    <a:pt x="2513" y="829"/>
                  </a:cubicBezTo>
                  <a:cubicBezTo>
                    <a:pt x="2512" y="829"/>
                    <a:pt x="2511" y="828"/>
                    <a:pt x="2510" y="828"/>
                  </a:cubicBezTo>
                  <a:cubicBezTo>
                    <a:pt x="2510" y="828"/>
                    <a:pt x="2509" y="828"/>
                    <a:pt x="2508" y="829"/>
                  </a:cubicBezTo>
                  <a:cubicBezTo>
                    <a:pt x="2508" y="829"/>
                    <a:pt x="2507" y="829"/>
                    <a:pt x="2506" y="830"/>
                  </a:cubicBezTo>
                  <a:cubicBezTo>
                    <a:pt x="2510" y="832"/>
                    <a:pt x="2510" y="832"/>
                    <a:pt x="2510" y="832"/>
                  </a:cubicBezTo>
                  <a:cubicBezTo>
                    <a:pt x="2506" y="830"/>
                    <a:pt x="2506" y="830"/>
                    <a:pt x="2506" y="830"/>
                  </a:cubicBezTo>
                  <a:cubicBezTo>
                    <a:pt x="2506" y="831"/>
                    <a:pt x="2506" y="832"/>
                    <a:pt x="2506" y="833"/>
                  </a:cubicBezTo>
                  <a:cubicBezTo>
                    <a:pt x="2506" y="834"/>
                    <a:pt x="2506" y="834"/>
                    <a:pt x="2506" y="835"/>
                  </a:cubicBezTo>
                  <a:cubicBezTo>
                    <a:pt x="2507" y="835"/>
                    <a:pt x="2507" y="836"/>
                    <a:pt x="2507" y="836"/>
                  </a:cubicBezTo>
                  <a:cubicBezTo>
                    <a:pt x="2508" y="837"/>
                    <a:pt x="2509" y="838"/>
                    <a:pt x="2510" y="839"/>
                  </a:cubicBezTo>
                  <a:cubicBezTo>
                    <a:pt x="2515" y="842"/>
                    <a:pt x="2524" y="848"/>
                    <a:pt x="2536" y="856"/>
                  </a:cubicBezTo>
                  <a:cubicBezTo>
                    <a:pt x="2579" y="883"/>
                    <a:pt x="2663" y="934"/>
                    <a:pt x="2737" y="978"/>
                  </a:cubicBezTo>
                  <a:cubicBezTo>
                    <a:pt x="2773" y="1001"/>
                    <a:pt x="2807" y="1021"/>
                    <a:pt x="2832" y="1037"/>
                  </a:cubicBezTo>
                  <a:cubicBezTo>
                    <a:pt x="2845" y="1044"/>
                    <a:pt x="2855" y="1051"/>
                    <a:pt x="2862" y="1056"/>
                  </a:cubicBezTo>
                  <a:cubicBezTo>
                    <a:pt x="2865" y="1058"/>
                    <a:pt x="2868" y="1060"/>
                    <a:pt x="2870" y="1061"/>
                  </a:cubicBezTo>
                  <a:cubicBezTo>
                    <a:pt x="2870" y="1062"/>
                    <a:pt x="2871" y="1062"/>
                    <a:pt x="2871" y="1063"/>
                  </a:cubicBezTo>
                  <a:cubicBezTo>
                    <a:pt x="2871" y="1063"/>
                    <a:pt x="2871" y="1063"/>
                    <a:pt x="2871" y="1063"/>
                  </a:cubicBezTo>
                  <a:cubicBezTo>
                    <a:pt x="2871" y="1063"/>
                    <a:pt x="2871" y="1063"/>
                    <a:pt x="2871" y="1063"/>
                  </a:cubicBezTo>
                  <a:cubicBezTo>
                    <a:pt x="2873" y="1061"/>
                    <a:pt x="2873" y="1061"/>
                    <a:pt x="2873" y="1061"/>
                  </a:cubicBezTo>
                  <a:cubicBezTo>
                    <a:pt x="2871" y="1062"/>
                    <a:pt x="2871" y="1062"/>
                    <a:pt x="2871" y="1062"/>
                  </a:cubicBezTo>
                  <a:cubicBezTo>
                    <a:pt x="2871" y="1063"/>
                    <a:pt x="2871" y="1063"/>
                    <a:pt x="2871" y="1063"/>
                  </a:cubicBezTo>
                  <a:cubicBezTo>
                    <a:pt x="2873" y="1061"/>
                    <a:pt x="2873" y="1061"/>
                    <a:pt x="2873" y="1061"/>
                  </a:cubicBezTo>
                  <a:cubicBezTo>
                    <a:pt x="2871" y="1062"/>
                    <a:pt x="2871" y="1062"/>
                    <a:pt x="2871" y="1062"/>
                  </a:cubicBezTo>
                  <a:cubicBezTo>
                    <a:pt x="2874" y="1061"/>
                    <a:pt x="2874" y="1061"/>
                    <a:pt x="2874" y="1061"/>
                  </a:cubicBezTo>
                  <a:cubicBezTo>
                    <a:pt x="2871" y="1061"/>
                    <a:pt x="2871" y="1061"/>
                    <a:pt x="2871" y="1061"/>
                  </a:cubicBezTo>
                  <a:cubicBezTo>
                    <a:pt x="2871" y="1062"/>
                    <a:pt x="2871" y="1062"/>
                    <a:pt x="2871" y="1062"/>
                  </a:cubicBezTo>
                  <a:cubicBezTo>
                    <a:pt x="2874" y="1061"/>
                    <a:pt x="2874" y="1061"/>
                    <a:pt x="2874" y="1061"/>
                  </a:cubicBezTo>
                  <a:cubicBezTo>
                    <a:pt x="2871" y="1061"/>
                    <a:pt x="2871" y="1061"/>
                    <a:pt x="2871" y="1061"/>
                  </a:cubicBezTo>
                  <a:cubicBezTo>
                    <a:pt x="2875" y="1061"/>
                    <a:pt x="2875" y="1061"/>
                    <a:pt x="2875" y="1061"/>
                  </a:cubicBezTo>
                  <a:cubicBezTo>
                    <a:pt x="2871" y="1059"/>
                    <a:pt x="2871" y="1059"/>
                    <a:pt x="2871" y="1059"/>
                  </a:cubicBezTo>
                  <a:cubicBezTo>
                    <a:pt x="2871" y="1059"/>
                    <a:pt x="2871" y="1060"/>
                    <a:pt x="2871" y="1061"/>
                  </a:cubicBezTo>
                  <a:cubicBezTo>
                    <a:pt x="2875" y="1061"/>
                    <a:pt x="2875" y="1061"/>
                    <a:pt x="2875" y="1061"/>
                  </a:cubicBezTo>
                  <a:cubicBezTo>
                    <a:pt x="2871" y="1059"/>
                    <a:pt x="2871" y="1059"/>
                    <a:pt x="2871" y="1059"/>
                  </a:cubicBezTo>
                  <a:cubicBezTo>
                    <a:pt x="2875" y="1061"/>
                    <a:pt x="2875" y="1061"/>
                    <a:pt x="2875" y="1061"/>
                  </a:cubicBezTo>
                  <a:cubicBezTo>
                    <a:pt x="2877" y="1057"/>
                    <a:pt x="2877" y="1057"/>
                    <a:pt x="2877" y="1057"/>
                  </a:cubicBezTo>
                  <a:cubicBezTo>
                    <a:pt x="2877" y="1057"/>
                    <a:pt x="2788" y="1003"/>
                    <a:pt x="2697" y="949"/>
                  </a:cubicBezTo>
                  <a:cubicBezTo>
                    <a:pt x="2651" y="922"/>
                    <a:pt x="2604" y="895"/>
                    <a:pt x="2568" y="875"/>
                  </a:cubicBezTo>
                  <a:cubicBezTo>
                    <a:pt x="2550" y="864"/>
                    <a:pt x="2534" y="856"/>
                    <a:pt x="2522" y="850"/>
                  </a:cubicBezTo>
                  <a:cubicBezTo>
                    <a:pt x="2516" y="847"/>
                    <a:pt x="2511" y="845"/>
                    <a:pt x="2507" y="843"/>
                  </a:cubicBezTo>
                  <a:cubicBezTo>
                    <a:pt x="2505" y="842"/>
                    <a:pt x="2504" y="842"/>
                    <a:pt x="2502" y="841"/>
                  </a:cubicBezTo>
                  <a:cubicBezTo>
                    <a:pt x="2501" y="841"/>
                    <a:pt x="2499" y="840"/>
                    <a:pt x="2498" y="840"/>
                  </a:cubicBezTo>
                  <a:cubicBezTo>
                    <a:pt x="2497" y="840"/>
                    <a:pt x="2497" y="840"/>
                    <a:pt x="2496" y="841"/>
                  </a:cubicBezTo>
                  <a:cubicBezTo>
                    <a:pt x="2495" y="841"/>
                    <a:pt x="2494" y="841"/>
                    <a:pt x="2494" y="843"/>
                  </a:cubicBezTo>
                  <a:cubicBezTo>
                    <a:pt x="2493" y="843"/>
                    <a:pt x="2493" y="845"/>
                    <a:pt x="2493" y="846"/>
                  </a:cubicBezTo>
                  <a:cubicBezTo>
                    <a:pt x="2493" y="847"/>
                    <a:pt x="2494" y="848"/>
                    <a:pt x="2495" y="848"/>
                  </a:cubicBezTo>
                  <a:cubicBezTo>
                    <a:pt x="2495" y="848"/>
                    <a:pt x="2501" y="852"/>
                    <a:pt x="2511" y="858"/>
                  </a:cubicBezTo>
                  <a:cubicBezTo>
                    <a:pt x="2546" y="879"/>
                    <a:pt x="2633" y="933"/>
                    <a:pt x="2712" y="982"/>
                  </a:cubicBezTo>
                  <a:cubicBezTo>
                    <a:pt x="2752" y="1007"/>
                    <a:pt x="2789" y="1030"/>
                    <a:pt x="2817" y="1047"/>
                  </a:cubicBezTo>
                  <a:cubicBezTo>
                    <a:pt x="2830" y="1056"/>
                    <a:pt x="2842" y="1063"/>
                    <a:pt x="2849" y="1068"/>
                  </a:cubicBezTo>
                  <a:cubicBezTo>
                    <a:pt x="2853" y="1071"/>
                    <a:pt x="2856" y="1073"/>
                    <a:pt x="2858" y="1074"/>
                  </a:cubicBezTo>
                  <a:cubicBezTo>
                    <a:pt x="2859" y="1075"/>
                    <a:pt x="2860" y="1076"/>
                    <a:pt x="2860" y="1076"/>
                  </a:cubicBezTo>
                  <a:cubicBezTo>
                    <a:pt x="2861" y="1076"/>
                    <a:pt x="2861" y="1076"/>
                    <a:pt x="2861" y="1076"/>
                  </a:cubicBezTo>
                  <a:cubicBezTo>
                    <a:pt x="2861" y="1076"/>
                    <a:pt x="2861" y="1076"/>
                    <a:pt x="2861" y="1076"/>
                  </a:cubicBezTo>
                  <a:cubicBezTo>
                    <a:pt x="2862" y="1075"/>
                    <a:pt x="2862" y="1075"/>
                    <a:pt x="2862" y="1075"/>
                  </a:cubicBezTo>
                  <a:cubicBezTo>
                    <a:pt x="2860" y="1076"/>
                    <a:pt x="2860" y="1076"/>
                    <a:pt x="2860" y="1076"/>
                  </a:cubicBezTo>
                  <a:cubicBezTo>
                    <a:pt x="2861" y="1076"/>
                    <a:pt x="2861" y="1076"/>
                    <a:pt x="2861" y="1076"/>
                  </a:cubicBezTo>
                  <a:cubicBezTo>
                    <a:pt x="2862" y="1075"/>
                    <a:pt x="2862" y="1075"/>
                    <a:pt x="2862" y="1075"/>
                  </a:cubicBezTo>
                  <a:cubicBezTo>
                    <a:pt x="2860" y="1076"/>
                    <a:pt x="2860" y="1076"/>
                    <a:pt x="2860" y="1076"/>
                  </a:cubicBezTo>
                  <a:cubicBezTo>
                    <a:pt x="2863" y="1074"/>
                    <a:pt x="2863" y="1074"/>
                    <a:pt x="2863" y="1074"/>
                  </a:cubicBezTo>
                  <a:cubicBezTo>
                    <a:pt x="2860" y="1075"/>
                    <a:pt x="2860" y="1075"/>
                    <a:pt x="2860" y="1075"/>
                  </a:cubicBezTo>
                  <a:cubicBezTo>
                    <a:pt x="2860" y="1076"/>
                    <a:pt x="2860" y="1076"/>
                    <a:pt x="2860" y="1076"/>
                  </a:cubicBezTo>
                  <a:cubicBezTo>
                    <a:pt x="2863" y="1074"/>
                    <a:pt x="2863" y="1074"/>
                    <a:pt x="2863" y="1074"/>
                  </a:cubicBezTo>
                  <a:cubicBezTo>
                    <a:pt x="2860" y="1075"/>
                    <a:pt x="2860" y="1075"/>
                    <a:pt x="2860" y="1075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0" y="1074"/>
                    <a:pt x="2860" y="1074"/>
                    <a:pt x="2860" y="1074"/>
                  </a:cubicBezTo>
                  <a:cubicBezTo>
                    <a:pt x="2860" y="1075"/>
                    <a:pt x="2860" y="1075"/>
                    <a:pt x="2860" y="1075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0" y="1074"/>
                    <a:pt x="2860" y="1074"/>
                    <a:pt x="2860" y="1074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0" y="1072"/>
                    <a:pt x="2860" y="1072"/>
                    <a:pt x="2860" y="1072"/>
                  </a:cubicBezTo>
                  <a:cubicBezTo>
                    <a:pt x="2860" y="1072"/>
                    <a:pt x="2860" y="1073"/>
                    <a:pt x="2860" y="1074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0" y="1072"/>
                    <a:pt x="2860" y="1072"/>
                    <a:pt x="2860" y="1072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4" y="1070"/>
                    <a:pt x="2864" y="1070"/>
                    <a:pt x="2864" y="1070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5" y="1070"/>
                    <a:pt x="2864" y="1070"/>
                    <a:pt x="2864" y="1070"/>
                  </a:cubicBezTo>
                  <a:cubicBezTo>
                    <a:pt x="2864" y="1074"/>
                    <a:pt x="2864" y="1074"/>
                    <a:pt x="2864" y="1074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4" y="1073"/>
                    <a:pt x="2864" y="1073"/>
                    <a:pt x="2864" y="1073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4" y="1073"/>
                    <a:pt x="2864" y="1073"/>
                    <a:pt x="2864" y="1073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4" y="1072"/>
                    <a:pt x="2864" y="1072"/>
                    <a:pt x="2864" y="1072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4" y="1072"/>
                    <a:pt x="2864" y="1072"/>
                    <a:pt x="2864" y="1072"/>
                  </a:cubicBezTo>
                  <a:cubicBezTo>
                    <a:pt x="2865" y="1070"/>
                    <a:pt x="2865" y="1070"/>
                    <a:pt x="2865" y="1070"/>
                  </a:cubicBezTo>
                  <a:cubicBezTo>
                    <a:pt x="2865" y="1070"/>
                    <a:pt x="2865" y="1070"/>
                    <a:pt x="2864" y="1069"/>
                  </a:cubicBezTo>
                  <a:cubicBezTo>
                    <a:pt x="2857" y="1065"/>
                    <a:pt x="2830" y="1049"/>
                    <a:pt x="2794" y="1028"/>
                  </a:cubicBezTo>
                  <a:cubicBezTo>
                    <a:pt x="2741" y="996"/>
                    <a:pt x="2666" y="951"/>
                    <a:pt x="2603" y="914"/>
                  </a:cubicBezTo>
                  <a:cubicBezTo>
                    <a:pt x="2571" y="895"/>
                    <a:pt x="2542" y="879"/>
                    <a:pt x="2521" y="867"/>
                  </a:cubicBezTo>
                  <a:cubicBezTo>
                    <a:pt x="2510" y="861"/>
                    <a:pt x="2501" y="857"/>
                    <a:pt x="2494" y="853"/>
                  </a:cubicBezTo>
                  <a:cubicBezTo>
                    <a:pt x="2491" y="852"/>
                    <a:pt x="2488" y="850"/>
                    <a:pt x="2486" y="849"/>
                  </a:cubicBezTo>
                  <a:cubicBezTo>
                    <a:pt x="2485" y="849"/>
                    <a:pt x="2484" y="849"/>
                    <a:pt x="2483" y="848"/>
                  </a:cubicBezTo>
                  <a:cubicBezTo>
                    <a:pt x="2482" y="848"/>
                    <a:pt x="2481" y="848"/>
                    <a:pt x="2480" y="848"/>
                  </a:cubicBezTo>
                  <a:cubicBezTo>
                    <a:pt x="2479" y="848"/>
                    <a:pt x="2479" y="848"/>
                    <a:pt x="2478" y="848"/>
                  </a:cubicBezTo>
                  <a:cubicBezTo>
                    <a:pt x="2478" y="848"/>
                    <a:pt x="2477" y="849"/>
                    <a:pt x="2476" y="850"/>
                  </a:cubicBezTo>
                  <a:cubicBezTo>
                    <a:pt x="2479" y="852"/>
                    <a:pt x="2479" y="852"/>
                    <a:pt x="2479" y="852"/>
                  </a:cubicBezTo>
                  <a:cubicBezTo>
                    <a:pt x="2476" y="850"/>
                    <a:pt x="2476" y="850"/>
                    <a:pt x="2476" y="850"/>
                  </a:cubicBezTo>
                  <a:cubicBezTo>
                    <a:pt x="2475" y="851"/>
                    <a:pt x="2475" y="852"/>
                    <a:pt x="2475" y="852"/>
                  </a:cubicBezTo>
                  <a:cubicBezTo>
                    <a:pt x="2475" y="853"/>
                    <a:pt x="2476" y="854"/>
                    <a:pt x="2476" y="854"/>
                  </a:cubicBezTo>
                  <a:cubicBezTo>
                    <a:pt x="2476" y="855"/>
                    <a:pt x="2477" y="855"/>
                    <a:pt x="2477" y="855"/>
                  </a:cubicBezTo>
                  <a:cubicBezTo>
                    <a:pt x="2477" y="855"/>
                    <a:pt x="2477" y="856"/>
                    <a:pt x="2478" y="856"/>
                  </a:cubicBezTo>
                  <a:cubicBezTo>
                    <a:pt x="2479" y="857"/>
                    <a:pt x="2482" y="859"/>
                    <a:pt x="2485" y="861"/>
                  </a:cubicBezTo>
                  <a:cubicBezTo>
                    <a:pt x="2513" y="879"/>
                    <a:pt x="2604" y="936"/>
                    <a:pt x="2688" y="988"/>
                  </a:cubicBezTo>
                  <a:cubicBezTo>
                    <a:pt x="2773" y="1041"/>
                    <a:pt x="2851" y="1089"/>
                    <a:pt x="2851" y="1089"/>
                  </a:cubicBezTo>
                  <a:cubicBezTo>
                    <a:pt x="2853" y="1085"/>
                    <a:pt x="2853" y="1085"/>
                    <a:pt x="2853" y="1085"/>
                  </a:cubicBezTo>
                  <a:cubicBezTo>
                    <a:pt x="2855" y="1082"/>
                    <a:pt x="2855" y="1082"/>
                    <a:pt x="2855" y="1082"/>
                  </a:cubicBezTo>
                  <a:cubicBezTo>
                    <a:pt x="2470" y="862"/>
                    <a:pt x="2470" y="862"/>
                    <a:pt x="2470" y="862"/>
                  </a:cubicBezTo>
                  <a:cubicBezTo>
                    <a:pt x="2468" y="861"/>
                    <a:pt x="2465" y="861"/>
                    <a:pt x="2464" y="863"/>
                  </a:cubicBezTo>
                  <a:cubicBezTo>
                    <a:pt x="2463" y="865"/>
                    <a:pt x="2464" y="868"/>
                    <a:pt x="2466" y="869"/>
                  </a:cubicBezTo>
                  <a:cubicBezTo>
                    <a:pt x="2837" y="1101"/>
                    <a:pt x="2837" y="1101"/>
                    <a:pt x="2837" y="1101"/>
                  </a:cubicBezTo>
                  <a:cubicBezTo>
                    <a:pt x="2839" y="1097"/>
                    <a:pt x="2839" y="1097"/>
                    <a:pt x="2839" y="1097"/>
                  </a:cubicBezTo>
                  <a:cubicBezTo>
                    <a:pt x="2841" y="1094"/>
                    <a:pt x="2841" y="1094"/>
                    <a:pt x="2841" y="1094"/>
                  </a:cubicBezTo>
                  <a:cubicBezTo>
                    <a:pt x="2841" y="1094"/>
                    <a:pt x="2746" y="1037"/>
                    <a:pt x="2650" y="981"/>
                  </a:cubicBezTo>
                  <a:cubicBezTo>
                    <a:pt x="2603" y="952"/>
                    <a:pt x="2555" y="924"/>
                    <a:pt x="2518" y="903"/>
                  </a:cubicBezTo>
                  <a:cubicBezTo>
                    <a:pt x="2500" y="892"/>
                    <a:pt x="2485" y="883"/>
                    <a:pt x="2474" y="877"/>
                  </a:cubicBezTo>
                  <a:cubicBezTo>
                    <a:pt x="2469" y="874"/>
                    <a:pt x="2464" y="872"/>
                    <a:pt x="2461" y="870"/>
                  </a:cubicBezTo>
                  <a:cubicBezTo>
                    <a:pt x="2460" y="869"/>
                    <a:pt x="2458" y="868"/>
                    <a:pt x="2457" y="868"/>
                  </a:cubicBezTo>
                  <a:cubicBezTo>
                    <a:pt x="2457" y="868"/>
                    <a:pt x="2457" y="867"/>
                    <a:pt x="2456" y="867"/>
                  </a:cubicBezTo>
                  <a:cubicBezTo>
                    <a:pt x="2456" y="867"/>
                    <a:pt x="2456" y="867"/>
                    <a:pt x="2456" y="867"/>
                  </a:cubicBezTo>
                  <a:cubicBezTo>
                    <a:pt x="2455" y="867"/>
                    <a:pt x="2455" y="867"/>
                    <a:pt x="2454" y="867"/>
                  </a:cubicBezTo>
                  <a:cubicBezTo>
                    <a:pt x="2454" y="867"/>
                    <a:pt x="2453" y="867"/>
                    <a:pt x="2453" y="867"/>
                  </a:cubicBezTo>
                  <a:cubicBezTo>
                    <a:pt x="2452" y="867"/>
                    <a:pt x="2451" y="868"/>
                    <a:pt x="2451" y="869"/>
                  </a:cubicBezTo>
                  <a:cubicBezTo>
                    <a:pt x="2450" y="870"/>
                    <a:pt x="2450" y="871"/>
                    <a:pt x="2450" y="872"/>
                  </a:cubicBezTo>
                  <a:cubicBezTo>
                    <a:pt x="2450" y="873"/>
                    <a:pt x="2451" y="874"/>
                    <a:pt x="2452" y="874"/>
                  </a:cubicBezTo>
                  <a:cubicBezTo>
                    <a:pt x="2452" y="874"/>
                    <a:pt x="2454" y="875"/>
                    <a:pt x="2456" y="877"/>
                  </a:cubicBezTo>
                  <a:cubicBezTo>
                    <a:pt x="2477" y="889"/>
                    <a:pt x="2568" y="942"/>
                    <a:pt x="2655" y="995"/>
                  </a:cubicBezTo>
                  <a:cubicBezTo>
                    <a:pt x="2698" y="1021"/>
                    <a:pt x="2740" y="1047"/>
                    <a:pt x="2772" y="1067"/>
                  </a:cubicBezTo>
                  <a:cubicBezTo>
                    <a:pt x="2787" y="1077"/>
                    <a:pt x="2800" y="1086"/>
                    <a:pt x="2809" y="1093"/>
                  </a:cubicBezTo>
                  <a:cubicBezTo>
                    <a:pt x="2813" y="1096"/>
                    <a:pt x="2817" y="1099"/>
                    <a:pt x="2819" y="1101"/>
                  </a:cubicBezTo>
                  <a:cubicBezTo>
                    <a:pt x="2820" y="1102"/>
                    <a:pt x="2821" y="1103"/>
                    <a:pt x="2821" y="1103"/>
                  </a:cubicBezTo>
                  <a:cubicBezTo>
                    <a:pt x="2822" y="1103"/>
                    <a:pt x="2822" y="1103"/>
                    <a:pt x="2822" y="1103"/>
                  </a:cubicBezTo>
                  <a:cubicBezTo>
                    <a:pt x="2822" y="1103"/>
                    <a:pt x="2822" y="1103"/>
                    <a:pt x="2822" y="1103"/>
                  </a:cubicBezTo>
                  <a:cubicBezTo>
                    <a:pt x="2823" y="1103"/>
                    <a:pt x="2823" y="1103"/>
                    <a:pt x="2823" y="1103"/>
                  </a:cubicBezTo>
                  <a:cubicBezTo>
                    <a:pt x="2822" y="1103"/>
                    <a:pt x="2822" y="1103"/>
                    <a:pt x="2822" y="1103"/>
                  </a:cubicBezTo>
                  <a:cubicBezTo>
                    <a:pt x="2822" y="1103"/>
                    <a:pt x="2822" y="1103"/>
                    <a:pt x="2822" y="1103"/>
                  </a:cubicBezTo>
                  <a:cubicBezTo>
                    <a:pt x="2823" y="1103"/>
                    <a:pt x="2823" y="1103"/>
                    <a:pt x="2823" y="1103"/>
                  </a:cubicBezTo>
                  <a:cubicBezTo>
                    <a:pt x="2822" y="1103"/>
                    <a:pt x="2822" y="1103"/>
                    <a:pt x="2822" y="1103"/>
                  </a:cubicBezTo>
                  <a:cubicBezTo>
                    <a:pt x="2824" y="1102"/>
                    <a:pt x="2824" y="1102"/>
                    <a:pt x="2824" y="1102"/>
                  </a:cubicBezTo>
                  <a:cubicBezTo>
                    <a:pt x="2821" y="1102"/>
                    <a:pt x="2821" y="1102"/>
                    <a:pt x="2821" y="1102"/>
                  </a:cubicBezTo>
                  <a:cubicBezTo>
                    <a:pt x="2821" y="1103"/>
                    <a:pt x="2822" y="1103"/>
                    <a:pt x="2822" y="1103"/>
                  </a:cubicBezTo>
                  <a:cubicBezTo>
                    <a:pt x="2824" y="1102"/>
                    <a:pt x="2824" y="1102"/>
                    <a:pt x="2824" y="1102"/>
                  </a:cubicBezTo>
                  <a:cubicBezTo>
                    <a:pt x="2821" y="1102"/>
                    <a:pt x="2821" y="1102"/>
                    <a:pt x="2821" y="1102"/>
                  </a:cubicBezTo>
                  <a:cubicBezTo>
                    <a:pt x="2825" y="1102"/>
                    <a:pt x="2825" y="1102"/>
                    <a:pt x="2825" y="1102"/>
                  </a:cubicBezTo>
                  <a:cubicBezTo>
                    <a:pt x="2822" y="1101"/>
                    <a:pt x="2822" y="1101"/>
                    <a:pt x="2822" y="1101"/>
                  </a:cubicBezTo>
                  <a:cubicBezTo>
                    <a:pt x="2822" y="1101"/>
                    <a:pt x="2821" y="1102"/>
                    <a:pt x="2821" y="1102"/>
                  </a:cubicBezTo>
                  <a:cubicBezTo>
                    <a:pt x="2825" y="1102"/>
                    <a:pt x="2825" y="1102"/>
                    <a:pt x="2825" y="1102"/>
                  </a:cubicBezTo>
                  <a:cubicBezTo>
                    <a:pt x="2822" y="1101"/>
                    <a:pt x="2822" y="1101"/>
                    <a:pt x="2822" y="1101"/>
                  </a:cubicBezTo>
                  <a:cubicBezTo>
                    <a:pt x="2825" y="1103"/>
                    <a:pt x="2825" y="1103"/>
                    <a:pt x="2825" y="1103"/>
                  </a:cubicBezTo>
                  <a:cubicBezTo>
                    <a:pt x="2827" y="1099"/>
                    <a:pt x="2827" y="1099"/>
                    <a:pt x="2827" y="1099"/>
                  </a:cubicBezTo>
                  <a:cubicBezTo>
                    <a:pt x="2827" y="1099"/>
                    <a:pt x="2735" y="1044"/>
                    <a:pt x="2641" y="988"/>
                  </a:cubicBezTo>
                  <a:cubicBezTo>
                    <a:pt x="2595" y="961"/>
                    <a:pt x="2548" y="933"/>
                    <a:pt x="2512" y="912"/>
                  </a:cubicBezTo>
                  <a:cubicBezTo>
                    <a:pt x="2495" y="902"/>
                    <a:pt x="2480" y="893"/>
                    <a:pt x="2469" y="887"/>
                  </a:cubicBezTo>
                  <a:cubicBezTo>
                    <a:pt x="2464" y="884"/>
                    <a:pt x="2459" y="881"/>
                    <a:pt x="2456" y="880"/>
                  </a:cubicBezTo>
                  <a:cubicBezTo>
                    <a:pt x="2455" y="879"/>
                    <a:pt x="2454" y="878"/>
                    <a:pt x="2453" y="878"/>
                  </a:cubicBezTo>
                  <a:cubicBezTo>
                    <a:pt x="2452" y="877"/>
                    <a:pt x="2452" y="877"/>
                    <a:pt x="2451" y="877"/>
                  </a:cubicBezTo>
                  <a:cubicBezTo>
                    <a:pt x="2451" y="877"/>
                    <a:pt x="2451" y="877"/>
                    <a:pt x="2451" y="877"/>
                  </a:cubicBezTo>
                  <a:cubicBezTo>
                    <a:pt x="2450" y="877"/>
                    <a:pt x="2450" y="877"/>
                    <a:pt x="2449" y="877"/>
                  </a:cubicBezTo>
                  <a:cubicBezTo>
                    <a:pt x="2449" y="877"/>
                    <a:pt x="2449" y="877"/>
                    <a:pt x="2448" y="877"/>
                  </a:cubicBezTo>
                  <a:cubicBezTo>
                    <a:pt x="2447" y="877"/>
                    <a:pt x="2447" y="878"/>
                    <a:pt x="2446" y="879"/>
                  </a:cubicBezTo>
                  <a:cubicBezTo>
                    <a:pt x="2445" y="880"/>
                    <a:pt x="2445" y="881"/>
                    <a:pt x="2445" y="882"/>
                  </a:cubicBezTo>
                  <a:cubicBezTo>
                    <a:pt x="2446" y="883"/>
                    <a:pt x="2446" y="884"/>
                    <a:pt x="2447" y="884"/>
                  </a:cubicBezTo>
                  <a:cubicBezTo>
                    <a:pt x="2447" y="884"/>
                    <a:pt x="2453" y="888"/>
                    <a:pt x="2463" y="894"/>
                  </a:cubicBezTo>
                  <a:cubicBezTo>
                    <a:pt x="2498" y="915"/>
                    <a:pt x="2587" y="967"/>
                    <a:pt x="2666" y="1016"/>
                  </a:cubicBezTo>
                  <a:cubicBezTo>
                    <a:pt x="2706" y="1040"/>
                    <a:pt x="2743" y="1064"/>
                    <a:pt x="2771" y="1081"/>
                  </a:cubicBezTo>
                  <a:cubicBezTo>
                    <a:pt x="2785" y="1090"/>
                    <a:pt x="2796" y="1098"/>
                    <a:pt x="2804" y="1103"/>
                  </a:cubicBezTo>
                  <a:cubicBezTo>
                    <a:pt x="2807" y="1106"/>
                    <a:pt x="2810" y="1109"/>
                    <a:pt x="2812" y="1110"/>
                  </a:cubicBezTo>
                  <a:cubicBezTo>
                    <a:pt x="2813" y="1111"/>
                    <a:pt x="2814" y="1112"/>
                    <a:pt x="2814" y="1112"/>
                  </a:cubicBezTo>
                  <a:cubicBezTo>
                    <a:pt x="2814" y="1112"/>
                    <a:pt x="2814" y="1112"/>
                    <a:pt x="2814" y="1112"/>
                  </a:cubicBezTo>
                  <a:cubicBezTo>
                    <a:pt x="2814" y="1112"/>
                    <a:pt x="2814" y="1112"/>
                    <a:pt x="2814" y="1112"/>
                  </a:cubicBezTo>
                  <a:cubicBezTo>
                    <a:pt x="2816" y="1112"/>
                    <a:pt x="2816" y="1112"/>
                    <a:pt x="2816" y="1112"/>
                  </a:cubicBezTo>
                  <a:cubicBezTo>
                    <a:pt x="2814" y="1112"/>
                    <a:pt x="2814" y="1112"/>
                    <a:pt x="2814" y="1112"/>
                  </a:cubicBezTo>
                  <a:cubicBezTo>
                    <a:pt x="2814" y="1112"/>
                    <a:pt x="2814" y="1112"/>
                    <a:pt x="2814" y="1112"/>
                  </a:cubicBezTo>
                  <a:cubicBezTo>
                    <a:pt x="2816" y="1112"/>
                    <a:pt x="2816" y="1112"/>
                    <a:pt x="2816" y="1112"/>
                  </a:cubicBezTo>
                  <a:cubicBezTo>
                    <a:pt x="2814" y="1112"/>
                    <a:pt x="2814" y="1112"/>
                    <a:pt x="2814" y="1112"/>
                  </a:cubicBezTo>
                  <a:cubicBezTo>
                    <a:pt x="2817" y="1111"/>
                    <a:pt x="2817" y="1111"/>
                    <a:pt x="2817" y="1111"/>
                  </a:cubicBezTo>
                  <a:cubicBezTo>
                    <a:pt x="2814" y="1111"/>
                    <a:pt x="2814" y="1111"/>
                    <a:pt x="2814" y="1111"/>
                  </a:cubicBezTo>
                  <a:cubicBezTo>
                    <a:pt x="2814" y="1112"/>
                    <a:pt x="2814" y="1112"/>
                    <a:pt x="2814" y="1112"/>
                  </a:cubicBezTo>
                  <a:cubicBezTo>
                    <a:pt x="2817" y="1111"/>
                    <a:pt x="2817" y="1111"/>
                    <a:pt x="2817" y="1111"/>
                  </a:cubicBezTo>
                  <a:cubicBezTo>
                    <a:pt x="2814" y="1111"/>
                    <a:pt x="2814" y="1111"/>
                    <a:pt x="2814" y="1111"/>
                  </a:cubicBezTo>
                  <a:cubicBezTo>
                    <a:pt x="2818" y="1111"/>
                    <a:pt x="2818" y="1111"/>
                    <a:pt x="2818" y="1111"/>
                  </a:cubicBezTo>
                  <a:cubicBezTo>
                    <a:pt x="2815" y="1109"/>
                    <a:pt x="2815" y="1109"/>
                    <a:pt x="2815" y="1109"/>
                  </a:cubicBezTo>
                  <a:cubicBezTo>
                    <a:pt x="2814" y="1110"/>
                    <a:pt x="2814" y="1110"/>
                    <a:pt x="2814" y="1111"/>
                  </a:cubicBezTo>
                  <a:cubicBezTo>
                    <a:pt x="2818" y="1111"/>
                    <a:pt x="2818" y="1111"/>
                    <a:pt x="2818" y="1111"/>
                  </a:cubicBezTo>
                  <a:cubicBezTo>
                    <a:pt x="2815" y="1109"/>
                    <a:pt x="2815" y="1109"/>
                    <a:pt x="2815" y="1109"/>
                  </a:cubicBezTo>
                  <a:cubicBezTo>
                    <a:pt x="2815" y="1109"/>
                    <a:pt x="2815" y="1109"/>
                    <a:pt x="2815" y="1109"/>
                  </a:cubicBezTo>
                  <a:cubicBezTo>
                    <a:pt x="2818" y="1111"/>
                    <a:pt x="2818" y="1111"/>
                    <a:pt x="2818" y="1111"/>
                  </a:cubicBezTo>
                  <a:cubicBezTo>
                    <a:pt x="2817" y="1107"/>
                    <a:pt x="2817" y="1107"/>
                    <a:pt x="2817" y="1107"/>
                  </a:cubicBezTo>
                  <a:cubicBezTo>
                    <a:pt x="2816" y="1108"/>
                    <a:pt x="2815" y="1108"/>
                    <a:pt x="2815" y="1109"/>
                  </a:cubicBezTo>
                  <a:cubicBezTo>
                    <a:pt x="2818" y="1111"/>
                    <a:pt x="2818" y="1111"/>
                    <a:pt x="2818" y="1111"/>
                  </a:cubicBezTo>
                  <a:cubicBezTo>
                    <a:pt x="2817" y="1107"/>
                    <a:pt x="2817" y="1107"/>
                    <a:pt x="2817" y="1107"/>
                  </a:cubicBezTo>
                  <a:cubicBezTo>
                    <a:pt x="2818" y="1111"/>
                    <a:pt x="2818" y="1111"/>
                    <a:pt x="2818" y="1111"/>
                  </a:cubicBezTo>
                  <a:cubicBezTo>
                    <a:pt x="2818" y="1107"/>
                    <a:pt x="2818" y="1107"/>
                    <a:pt x="2818" y="1107"/>
                  </a:cubicBezTo>
                  <a:cubicBezTo>
                    <a:pt x="2818" y="1107"/>
                    <a:pt x="2817" y="1107"/>
                    <a:pt x="2817" y="1107"/>
                  </a:cubicBezTo>
                  <a:cubicBezTo>
                    <a:pt x="2818" y="1111"/>
                    <a:pt x="2818" y="1111"/>
                    <a:pt x="2818" y="1111"/>
                  </a:cubicBezTo>
                  <a:cubicBezTo>
                    <a:pt x="2818" y="1107"/>
                    <a:pt x="2818" y="1107"/>
                    <a:pt x="2818" y="1107"/>
                  </a:cubicBezTo>
                  <a:cubicBezTo>
                    <a:pt x="2818" y="1110"/>
                    <a:pt x="2818" y="1110"/>
                    <a:pt x="2818" y="1110"/>
                  </a:cubicBezTo>
                  <a:cubicBezTo>
                    <a:pt x="2819" y="1107"/>
                    <a:pt x="2819" y="1107"/>
                    <a:pt x="2819" y="1107"/>
                  </a:cubicBezTo>
                  <a:cubicBezTo>
                    <a:pt x="2819" y="1107"/>
                    <a:pt x="2818" y="1107"/>
                    <a:pt x="2818" y="1107"/>
                  </a:cubicBezTo>
                  <a:cubicBezTo>
                    <a:pt x="2818" y="1110"/>
                    <a:pt x="2818" y="1110"/>
                    <a:pt x="2818" y="1110"/>
                  </a:cubicBezTo>
                  <a:cubicBezTo>
                    <a:pt x="2819" y="1107"/>
                    <a:pt x="2819" y="1107"/>
                    <a:pt x="2819" y="1107"/>
                  </a:cubicBezTo>
                  <a:cubicBezTo>
                    <a:pt x="2818" y="1108"/>
                    <a:pt x="2818" y="1108"/>
                    <a:pt x="2818" y="1108"/>
                  </a:cubicBezTo>
                  <a:cubicBezTo>
                    <a:pt x="2819" y="1107"/>
                    <a:pt x="2819" y="1107"/>
                    <a:pt x="2819" y="1107"/>
                  </a:cubicBezTo>
                  <a:cubicBezTo>
                    <a:pt x="2819" y="1107"/>
                    <a:pt x="2819" y="1107"/>
                    <a:pt x="2819" y="1107"/>
                  </a:cubicBezTo>
                  <a:cubicBezTo>
                    <a:pt x="2818" y="1108"/>
                    <a:pt x="2818" y="1108"/>
                    <a:pt x="2818" y="1108"/>
                  </a:cubicBezTo>
                  <a:cubicBezTo>
                    <a:pt x="2819" y="1107"/>
                    <a:pt x="2819" y="1107"/>
                    <a:pt x="2819" y="1107"/>
                  </a:cubicBezTo>
                  <a:cubicBezTo>
                    <a:pt x="2819" y="1107"/>
                    <a:pt x="2818" y="1107"/>
                    <a:pt x="2817" y="1106"/>
                  </a:cubicBezTo>
                  <a:cubicBezTo>
                    <a:pt x="2812" y="1104"/>
                    <a:pt x="2803" y="1099"/>
                    <a:pt x="2790" y="1092"/>
                  </a:cubicBezTo>
                  <a:cubicBezTo>
                    <a:pt x="2745" y="1066"/>
                    <a:pt x="2657" y="1014"/>
                    <a:pt x="2580" y="968"/>
                  </a:cubicBezTo>
                  <a:cubicBezTo>
                    <a:pt x="2541" y="945"/>
                    <a:pt x="2506" y="924"/>
                    <a:pt x="2480" y="908"/>
                  </a:cubicBezTo>
                  <a:cubicBezTo>
                    <a:pt x="2467" y="900"/>
                    <a:pt x="2456" y="894"/>
                    <a:pt x="2449" y="889"/>
                  </a:cubicBezTo>
                  <a:cubicBezTo>
                    <a:pt x="2441" y="885"/>
                    <a:pt x="2437" y="882"/>
                    <a:pt x="2437" y="882"/>
                  </a:cubicBezTo>
                  <a:cubicBezTo>
                    <a:pt x="2435" y="881"/>
                    <a:pt x="2433" y="882"/>
                    <a:pt x="2432" y="884"/>
                  </a:cubicBezTo>
                  <a:cubicBezTo>
                    <a:pt x="2431" y="884"/>
                    <a:pt x="2431" y="885"/>
                    <a:pt x="2431" y="886"/>
                  </a:cubicBezTo>
                  <a:cubicBezTo>
                    <a:pt x="2431" y="888"/>
                    <a:pt x="2432" y="888"/>
                    <a:pt x="2432" y="889"/>
                  </a:cubicBezTo>
                  <a:cubicBezTo>
                    <a:pt x="2433" y="890"/>
                    <a:pt x="2434" y="891"/>
                    <a:pt x="2435" y="892"/>
                  </a:cubicBezTo>
                  <a:cubicBezTo>
                    <a:pt x="2437" y="894"/>
                    <a:pt x="2440" y="896"/>
                    <a:pt x="2444" y="899"/>
                  </a:cubicBezTo>
                  <a:cubicBezTo>
                    <a:pt x="2460" y="911"/>
                    <a:pt x="2491" y="930"/>
                    <a:pt x="2528" y="953"/>
                  </a:cubicBezTo>
                  <a:cubicBezTo>
                    <a:pt x="2583" y="987"/>
                    <a:pt x="2653" y="1029"/>
                    <a:pt x="2708" y="1062"/>
                  </a:cubicBezTo>
                  <a:cubicBezTo>
                    <a:pt x="2736" y="1079"/>
                    <a:pt x="2761" y="1094"/>
                    <a:pt x="2778" y="1105"/>
                  </a:cubicBezTo>
                  <a:cubicBezTo>
                    <a:pt x="2787" y="1110"/>
                    <a:pt x="2794" y="1114"/>
                    <a:pt x="2799" y="1117"/>
                  </a:cubicBezTo>
                  <a:cubicBezTo>
                    <a:pt x="2801" y="1119"/>
                    <a:pt x="2803" y="1120"/>
                    <a:pt x="2804" y="1121"/>
                  </a:cubicBezTo>
                  <a:cubicBezTo>
                    <a:pt x="2805" y="1121"/>
                    <a:pt x="2805" y="1122"/>
                    <a:pt x="2805" y="1122"/>
                  </a:cubicBezTo>
                  <a:cubicBezTo>
                    <a:pt x="2805" y="1122"/>
                    <a:pt x="2805" y="1122"/>
                    <a:pt x="2805" y="1122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5" y="1121"/>
                    <a:pt x="2805" y="1121"/>
                    <a:pt x="2805" y="1121"/>
                  </a:cubicBezTo>
                  <a:cubicBezTo>
                    <a:pt x="2805" y="1122"/>
                    <a:pt x="2805" y="1122"/>
                    <a:pt x="2805" y="1122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5" y="1121"/>
                    <a:pt x="2805" y="1121"/>
                    <a:pt x="2805" y="1121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5" y="1121"/>
                    <a:pt x="2805" y="1121"/>
                    <a:pt x="2805" y="1121"/>
                  </a:cubicBezTo>
                  <a:cubicBezTo>
                    <a:pt x="2805" y="1121"/>
                    <a:pt x="2805" y="1121"/>
                    <a:pt x="2805" y="1121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5" y="1121"/>
                    <a:pt x="2805" y="1121"/>
                    <a:pt x="2805" y="1121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4" y="1119"/>
                    <a:pt x="2804" y="1119"/>
                    <a:pt x="2804" y="1119"/>
                  </a:cubicBezTo>
                  <a:cubicBezTo>
                    <a:pt x="2804" y="1120"/>
                    <a:pt x="2804" y="1120"/>
                    <a:pt x="2805" y="1121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4" y="1119"/>
                    <a:pt x="2804" y="1119"/>
                    <a:pt x="2804" y="1119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5" y="1117"/>
                    <a:pt x="2805" y="1117"/>
                    <a:pt x="2805" y="1117"/>
                  </a:cubicBezTo>
                  <a:cubicBezTo>
                    <a:pt x="2804" y="1118"/>
                    <a:pt x="2804" y="1119"/>
                    <a:pt x="2804" y="1119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05" y="1117"/>
                    <a:pt x="2805" y="1117"/>
                    <a:pt x="2805" y="1117"/>
                  </a:cubicBezTo>
                  <a:cubicBezTo>
                    <a:pt x="2808" y="1119"/>
                    <a:pt x="2808" y="1119"/>
                    <a:pt x="2808" y="1119"/>
                  </a:cubicBezTo>
                  <a:cubicBezTo>
                    <a:pt x="2810" y="1116"/>
                    <a:pt x="2810" y="1116"/>
                    <a:pt x="2810" y="1116"/>
                  </a:cubicBezTo>
                  <a:cubicBezTo>
                    <a:pt x="2810" y="1116"/>
                    <a:pt x="2722" y="1060"/>
                    <a:pt x="2630" y="1004"/>
                  </a:cubicBezTo>
                  <a:cubicBezTo>
                    <a:pt x="2585" y="975"/>
                    <a:pt x="2538" y="947"/>
                    <a:pt x="2502" y="926"/>
                  </a:cubicBezTo>
                  <a:cubicBezTo>
                    <a:pt x="2483" y="916"/>
                    <a:pt x="2467" y="907"/>
                    <a:pt x="2455" y="901"/>
                  </a:cubicBezTo>
                  <a:cubicBezTo>
                    <a:pt x="2449" y="898"/>
                    <a:pt x="2444" y="895"/>
                    <a:pt x="2440" y="894"/>
                  </a:cubicBezTo>
                  <a:cubicBezTo>
                    <a:pt x="2438" y="893"/>
                    <a:pt x="2436" y="892"/>
                    <a:pt x="2435" y="892"/>
                  </a:cubicBezTo>
                  <a:cubicBezTo>
                    <a:pt x="2433" y="891"/>
                    <a:pt x="2432" y="891"/>
                    <a:pt x="2431" y="891"/>
                  </a:cubicBezTo>
                  <a:cubicBezTo>
                    <a:pt x="2430" y="891"/>
                    <a:pt x="2429" y="891"/>
                    <a:pt x="2428" y="891"/>
                  </a:cubicBezTo>
                  <a:cubicBezTo>
                    <a:pt x="2428" y="891"/>
                    <a:pt x="2427" y="892"/>
                    <a:pt x="2426" y="893"/>
                  </a:cubicBezTo>
                  <a:cubicBezTo>
                    <a:pt x="2425" y="894"/>
                    <a:pt x="2425" y="895"/>
                    <a:pt x="2425" y="896"/>
                  </a:cubicBezTo>
                  <a:cubicBezTo>
                    <a:pt x="2426" y="897"/>
                    <a:pt x="2426" y="898"/>
                    <a:pt x="2427" y="899"/>
                  </a:cubicBezTo>
                  <a:cubicBezTo>
                    <a:pt x="2427" y="899"/>
                    <a:pt x="2433" y="902"/>
                    <a:pt x="2443" y="909"/>
                  </a:cubicBezTo>
                  <a:cubicBezTo>
                    <a:pt x="2479" y="931"/>
                    <a:pt x="2569" y="986"/>
                    <a:pt x="2649" y="1036"/>
                  </a:cubicBezTo>
                  <a:cubicBezTo>
                    <a:pt x="2689" y="1061"/>
                    <a:pt x="2727" y="1085"/>
                    <a:pt x="2755" y="1103"/>
                  </a:cubicBezTo>
                  <a:cubicBezTo>
                    <a:pt x="2769" y="1111"/>
                    <a:pt x="2781" y="1119"/>
                    <a:pt x="2789" y="1124"/>
                  </a:cubicBezTo>
                  <a:cubicBezTo>
                    <a:pt x="2793" y="1126"/>
                    <a:pt x="2796" y="1128"/>
                    <a:pt x="2798" y="1130"/>
                  </a:cubicBezTo>
                  <a:cubicBezTo>
                    <a:pt x="2799" y="1130"/>
                    <a:pt x="2800" y="1131"/>
                    <a:pt x="2800" y="1131"/>
                  </a:cubicBezTo>
                  <a:cubicBezTo>
                    <a:pt x="2800" y="1132"/>
                    <a:pt x="2800" y="1132"/>
                    <a:pt x="2800" y="1132"/>
                  </a:cubicBezTo>
                  <a:cubicBezTo>
                    <a:pt x="2802" y="1130"/>
                    <a:pt x="2802" y="1130"/>
                    <a:pt x="2802" y="1130"/>
                  </a:cubicBezTo>
                  <a:cubicBezTo>
                    <a:pt x="2800" y="1131"/>
                    <a:pt x="2800" y="1131"/>
                    <a:pt x="2800" y="1131"/>
                  </a:cubicBezTo>
                  <a:cubicBezTo>
                    <a:pt x="2800" y="1132"/>
                    <a:pt x="2800" y="1132"/>
                    <a:pt x="2800" y="1132"/>
                  </a:cubicBezTo>
                  <a:cubicBezTo>
                    <a:pt x="2802" y="1130"/>
                    <a:pt x="2802" y="1130"/>
                    <a:pt x="2802" y="1130"/>
                  </a:cubicBezTo>
                  <a:cubicBezTo>
                    <a:pt x="2800" y="1131"/>
                    <a:pt x="2800" y="1131"/>
                    <a:pt x="2800" y="1131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0" y="1131"/>
                    <a:pt x="2800" y="1131"/>
                    <a:pt x="2800" y="1131"/>
                  </a:cubicBezTo>
                  <a:cubicBezTo>
                    <a:pt x="2800" y="1131"/>
                    <a:pt x="2800" y="1131"/>
                    <a:pt x="2800" y="1131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0" y="1131"/>
                    <a:pt x="2800" y="1131"/>
                    <a:pt x="2800" y="1131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799" y="1129"/>
                    <a:pt x="2799" y="1129"/>
                    <a:pt x="2799" y="1129"/>
                  </a:cubicBezTo>
                  <a:cubicBezTo>
                    <a:pt x="2799" y="1130"/>
                    <a:pt x="2800" y="1131"/>
                    <a:pt x="2800" y="1131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799" y="1129"/>
                    <a:pt x="2799" y="1129"/>
                    <a:pt x="2799" y="1129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0" y="1127"/>
                    <a:pt x="2800" y="1127"/>
                    <a:pt x="2800" y="1127"/>
                  </a:cubicBezTo>
                  <a:cubicBezTo>
                    <a:pt x="2799" y="1128"/>
                    <a:pt x="2799" y="1128"/>
                    <a:pt x="2799" y="1129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0" y="1127"/>
                    <a:pt x="2800" y="1127"/>
                    <a:pt x="2800" y="1127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0" y="1127"/>
                    <a:pt x="2800" y="1127"/>
                    <a:pt x="2800" y="1127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2" y="1125"/>
                    <a:pt x="2802" y="1125"/>
                    <a:pt x="2802" y="1125"/>
                  </a:cubicBezTo>
                  <a:cubicBezTo>
                    <a:pt x="2801" y="1125"/>
                    <a:pt x="2800" y="1126"/>
                    <a:pt x="2800" y="1127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2" y="1125"/>
                    <a:pt x="2802" y="1125"/>
                    <a:pt x="2802" y="1125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3" y="1125"/>
                    <a:pt x="2803" y="1125"/>
                    <a:pt x="2803" y="1125"/>
                  </a:cubicBezTo>
                  <a:cubicBezTo>
                    <a:pt x="2803" y="1125"/>
                    <a:pt x="2802" y="1125"/>
                    <a:pt x="2802" y="1125"/>
                  </a:cubicBezTo>
                  <a:cubicBezTo>
                    <a:pt x="2803" y="1129"/>
                    <a:pt x="2803" y="1129"/>
                    <a:pt x="2803" y="1129"/>
                  </a:cubicBezTo>
                  <a:cubicBezTo>
                    <a:pt x="2803" y="1125"/>
                    <a:pt x="2803" y="1125"/>
                    <a:pt x="2803" y="1125"/>
                  </a:cubicBezTo>
                  <a:cubicBezTo>
                    <a:pt x="2803" y="1128"/>
                    <a:pt x="2803" y="1128"/>
                    <a:pt x="2803" y="1128"/>
                  </a:cubicBezTo>
                  <a:cubicBezTo>
                    <a:pt x="2804" y="1125"/>
                    <a:pt x="2804" y="1125"/>
                    <a:pt x="2804" y="1125"/>
                  </a:cubicBezTo>
                  <a:cubicBezTo>
                    <a:pt x="2804" y="1125"/>
                    <a:pt x="2803" y="1125"/>
                    <a:pt x="2803" y="1125"/>
                  </a:cubicBezTo>
                  <a:cubicBezTo>
                    <a:pt x="2803" y="1128"/>
                    <a:pt x="2803" y="1128"/>
                    <a:pt x="2803" y="1128"/>
                  </a:cubicBezTo>
                  <a:cubicBezTo>
                    <a:pt x="2804" y="1125"/>
                    <a:pt x="2804" y="1125"/>
                    <a:pt x="2804" y="1125"/>
                  </a:cubicBezTo>
                  <a:cubicBezTo>
                    <a:pt x="2803" y="1126"/>
                    <a:pt x="2803" y="1126"/>
                    <a:pt x="2803" y="1126"/>
                  </a:cubicBezTo>
                  <a:cubicBezTo>
                    <a:pt x="2804" y="1125"/>
                    <a:pt x="2804" y="1125"/>
                    <a:pt x="2804" y="1125"/>
                  </a:cubicBezTo>
                  <a:cubicBezTo>
                    <a:pt x="2804" y="1125"/>
                    <a:pt x="2804" y="1125"/>
                    <a:pt x="2804" y="1125"/>
                  </a:cubicBezTo>
                  <a:cubicBezTo>
                    <a:pt x="2803" y="1126"/>
                    <a:pt x="2803" y="1126"/>
                    <a:pt x="2803" y="1126"/>
                  </a:cubicBezTo>
                  <a:cubicBezTo>
                    <a:pt x="2804" y="1125"/>
                    <a:pt x="2804" y="1125"/>
                    <a:pt x="2804" y="1125"/>
                  </a:cubicBezTo>
                  <a:cubicBezTo>
                    <a:pt x="2804" y="1125"/>
                    <a:pt x="2803" y="1125"/>
                    <a:pt x="2802" y="1124"/>
                  </a:cubicBezTo>
                  <a:cubicBezTo>
                    <a:pt x="2797" y="1122"/>
                    <a:pt x="2788" y="1117"/>
                    <a:pt x="2776" y="1109"/>
                  </a:cubicBezTo>
                  <a:cubicBezTo>
                    <a:pt x="2732" y="1084"/>
                    <a:pt x="2645" y="1031"/>
                    <a:pt x="2568" y="985"/>
                  </a:cubicBezTo>
                  <a:cubicBezTo>
                    <a:pt x="2530" y="962"/>
                    <a:pt x="2493" y="941"/>
                    <a:pt x="2466" y="925"/>
                  </a:cubicBezTo>
                  <a:cubicBezTo>
                    <a:pt x="2452" y="917"/>
                    <a:pt x="2440" y="911"/>
                    <a:pt x="2432" y="906"/>
                  </a:cubicBezTo>
                  <a:cubicBezTo>
                    <a:pt x="2427" y="904"/>
                    <a:pt x="2424" y="902"/>
                    <a:pt x="2421" y="901"/>
                  </a:cubicBezTo>
                  <a:cubicBezTo>
                    <a:pt x="2419" y="901"/>
                    <a:pt x="2418" y="900"/>
                    <a:pt x="2417" y="900"/>
                  </a:cubicBezTo>
                  <a:cubicBezTo>
                    <a:pt x="2416" y="899"/>
                    <a:pt x="2415" y="899"/>
                    <a:pt x="2414" y="899"/>
                  </a:cubicBezTo>
                  <a:cubicBezTo>
                    <a:pt x="2413" y="899"/>
                    <a:pt x="2413" y="899"/>
                    <a:pt x="2412" y="899"/>
                  </a:cubicBezTo>
                  <a:cubicBezTo>
                    <a:pt x="2411" y="900"/>
                    <a:pt x="2410" y="900"/>
                    <a:pt x="2410" y="901"/>
                  </a:cubicBezTo>
                  <a:cubicBezTo>
                    <a:pt x="2409" y="903"/>
                    <a:pt x="2409" y="905"/>
                    <a:pt x="2411" y="907"/>
                  </a:cubicBezTo>
                  <a:cubicBezTo>
                    <a:pt x="2615" y="1034"/>
                    <a:pt x="2615" y="1034"/>
                    <a:pt x="2615" y="1034"/>
                  </a:cubicBezTo>
                  <a:cubicBezTo>
                    <a:pt x="2405" y="914"/>
                    <a:pt x="2405" y="914"/>
                    <a:pt x="2405" y="914"/>
                  </a:cubicBezTo>
                  <a:cubicBezTo>
                    <a:pt x="2403" y="913"/>
                    <a:pt x="2401" y="913"/>
                    <a:pt x="2400" y="915"/>
                  </a:cubicBezTo>
                  <a:cubicBezTo>
                    <a:pt x="2399" y="916"/>
                    <a:pt x="2399" y="917"/>
                    <a:pt x="2399" y="918"/>
                  </a:cubicBezTo>
                  <a:cubicBezTo>
                    <a:pt x="2399" y="919"/>
                    <a:pt x="2399" y="920"/>
                    <a:pt x="2400" y="920"/>
                  </a:cubicBezTo>
                  <a:cubicBezTo>
                    <a:pt x="2401" y="922"/>
                    <a:pt x="2401" y="922"/>
                    <a:pt x="2403" y="923"/>
                  </a:cubicBezTo>
                  <a:cubicBezTo>
                    <a:pt x="2405" y="925"/>
                    <a:pt x="2408" y="928"/>
                    <a:pt x="2412" y="931"/>
                  </a:cubicBezTo>
                  <a:cubicBezTo>
                    <a:pt x="2428" y="942"/>
                    <a:pt x="2459" y="962"/>
                    <a:pt x="2496" y="985"/>
                  </a:cubicBezTo>
                  <a:cubicBezTo>
                    <a:pt x="2607" y="1055"/>
                    <a:pt x="2776" y="1155"/>
                    <a:pt x="2776" y="1155"/>
                  </a:cubicBezTo>
                  <a:cubicBezTo>
                    <a:pt x="2778" y="1152"/>
                    <a:pt x="2778" y="1152"/>
                    <a:pt x="2778" y="1152"/>
                  </a:cubicBezTo>
                  <a:cubicBezTo>
                    <a:pt x="2774" y="1149"/>
                    <a:pt x="2774" y="1149"/>
                    <a:pt x="2774" y="1149"/>
                  </a:cubicBezTo>
                  <a:cubicBezTo>
                    <a:pt x="2777" y="1151"/>
                    <a:pt x="2777" y="1151"/>
                    <a:pt x="2777" y="1151"/>
                  </a:cubicBezTo>
                  <a:cubicBezTo>
                    <a:pt x="2776" y="1148"/>
                    <a:pt x="2776" y="1148"/>
                    <a:pt x="2776" y="1148"/>
                  </a:cubicBezTo>
                  <a:cubicBezTo>
                    <a:pt x="2776" y="1148"/>
                    <a:pt x="2775" y="1149"/>
                    <a:pt x="2774" y="1149"/>
                  </a:cubicBezTo>
                  <a:cubicBezTo>
                    <a:pt x="2777" y="1151"/>
                    <a:pt x="2777" y="1151"/>
                    <a:pt x="2777" y="1151"/>
                  </a:cubicBezTo>
                  <a:cubicBezTo>
                    <a:pt x="2776" y="1148"/>
                    <a:pt x="2776" y="1148"/>
                    <a:pt x="2776" y="1148"/>
                  </a:cubicBezTo>
                  <a:cubicBezTo>
                    <a:pt x="2777" y="1151"/>
                    <a:pt x="2777" y="1151"/>
                    <a:pt x="2777" y="1151"/>
                  </a:cubicBezTo>
                  <a:cubicBezTo>
                    <a:pt x="2777" y="1148"/>
                    <a:pt x="2777" y="1148"/>
                    <a:pt x="2777" y="1148"/>
                  </a:cubicBezTo>
                  <a:cubicBezTo>
                    <a:pt x="2777" y="1148"/>
                    <a:pt x="2777" y="1148"/>
                    <a:pt x="2776" y="1148"/>
                  </a:cubicBezTo>
                  <a:cubicBezTo>
                    <a:pt x="2777" y="1151"/>
                    <a:pt x="2777" y="1151"/>
                    <a:pt x="2777" y="1151"/>
                  </a:cubicBezTo>
                  <a:cubicBezTo>
                    <a:pt x="2777" y="1148"/>
                    <a:pt x="2777" y="1148"/>
                    <a:pt x="2777" y="1148"/>
                  </a:cubicBezTo>
                  <a:cubicBezTo>
                    <a:pt x="2777" y="1149"/>
                    <a:pt x="2777" y="1149"/>
                    <a:pt x="2777" y="1149"/>
                  </a:cubicBezTo>
                  <a:cubicBezTo>
                    <a:pt x="2777" y="1148"/>
                    <a:pt x="2777" y="1148"/>
                    <a:pt x="2777" y="1148"/>
                  </a:cubicBezTo>
                  <a:cubicBezTo>
                    <a:pt x="2777" y="1148"/>
                    <a:pt x="2777" y="1148"/>
                    <a:pt x="2777" y="1148"/>
                  </a:cubicBezTo>
                  <a:cubicBezTo>
                    <a:pt x="2777" y="1149"/>
                    <a:pt x="2777" y="1149"/>
                    <a:pt x="2777" y="1149"/>
                  </a:cubicBezTo>
                  <a:cubicBezTo>
                    <a:pt x="2777" y="1148"/>
                    <a:pt x="2777" y="1148"/>
                    <a:pt x="2777" y="1148"/>
                  </a:cubicBezTo>
                  <a:cubicBezTo>
                    <a:pt x="2777" y="1148"/>
                    <a:pt x="2777" y="1148"/>
                    <a:pt x="2777" y="1148"/>
                  </a:cubicBezTo>
                  <a:cubicBezTo>
                    <a:pt x="2777" y="1148"/>
                    <a:pt x="2776" y="1148"/>
                    <a:pt x="2775" y="1147"/>
                  </a:cubicBezTo>
                  <a:cubicBezTo>
                    <a:pt x="2770" y="1145"/>
                    <a:pt x="2760" y="1140"/>
                    <a:pt x="2746" y="1133"/>
                  </a:cubicBezTo>
                  <a:cubicBezTo>
                    <a:pt x="2700" y="1108"/>
                    <a:pt x="2610" y="1055"/>
                    <a:pt x="2533" y="1009"/>
                  </a:cubicBezTo>
                  <a:cubicBezTo>
                    <a:pt x="2494" y="986"/>
                    <a:pt x="2458" y="964"/>
                    <a:pt x="2431" y="948"/>
                  </a:cubicBezTo>
                  <a:cubicBezTo>
                    <a:pt x="2418" y="940"/>
                    <a:pt x="2407" y="934"/>
                    <a:pt x="2400" y="929"/>
                  </a:cubicBezTo>
                  <a:cubicBezTo>
                    <a:pt x="2396" y="927"/>
                    <a:pt x="2393" y="925"/>
                    <a:pt x="2390" y="924"/>
                  </a:cubicBezTo>
                  <a:cubicBezTo>
                    <a:pt x="2389" y="924"/>
                    <a:pt x="2389" y="923"/>
                    <a:pt x="2388" y="923"/>
                  </a:cubicBezTo>
                  <a:cubicBezTo>
                    <a:pt x="2387" y="922"/>
                    <a:pt x="2387" y="922"/>
                    <a:pt x="2387" y="922"/>
                  </a:cubicBezTo>
                  <a:cubicBezTo>
                    <a:pt x="2386" y="922"/>
                    <a:pt x="2386" y="922"/>
                    <a:pt x="2386" y="922"/>
                  </a:cubicBezTo>
                  <a:cubicBezTo>
                    <a:pt x="2386" y="922"/>
                    <a:pt x="2386" y="922"/>
                    <a:pt x="2385" y="922"/>
                  </a:cubicBezTo>
                  <a:cubicBezTo>
                    <a:pt x="2385" y="922"/>
                    <a:pt x="2384" y="922"/>
                    <a:pt x="2384" y="922"/>
                  </a:cubicBezTo>
                  <a:cubicBezTo>
                    <a:pt x="2383" y="922"/>
                    <a:pt x="2382" y="923"/>
                    <a:pt x="2382" y="924"/>
                  </a:cubicBezTo>
                  <a:cubicBezTo>
                    <a:pt x="2381" y="924"/>
                    <a:pt x="2381" y="925"/>
                    <a:pt x="2381" y="926"/>
                  </a:cubicBezTo>
                  <a:cubicBezTo>
                    <a:pt x="2381" y="927"/>
                    <a:pt x="2381" y="927"/>
                    <a:pt x="2381" y="928"/>
                  </a:cubicBezTo>
                  <a:cubicBezTo>
                    <a:pt x="2382" y="928"/>
                    <a:pt x="2382" y="928"/>
                    <a:pt x="2382" y="929"/>
                  </a:cubicBezTo>
                  <a:cubicBezTo>
                    <a:pt x="2382" y="929"/>
                    <a:pt x="2382" y="929"/>
                    <a:pt x="2382" y="929"/>
                  </a:cubicBezTo>
                  <a:cubicBezTo>
                    <a:pt x="2383" y="929"/>
                    <a:pt x="2383" y="929"/>
                    <a:pt x="2383" y="929"/>
                  </a:cubicBezTo>
                  <a:cubicBezTo>
                    <a:pt x="2383" y="930"/>
                    <a:pt x="2384" y="930"/>
                    <a:pt x="2385" y="931"/>
                  </a:cubicBezTo>
                  <a:cubicBezTo>
                    <a:pt x="2400" y="940"/>
                    <a:pt x="2494" y="997"/>
                    <a:pt x="2585" y="1053"/>
                  </a:cubicBezTo>
                  <a:cubicBezTo>
                    <a:pt x="2630" y="1081"/>
                    <a:pt x="2674" y="1108"/>
                    <a:pt x="2707" y="1129"/>
                  </a:cubicBezTo>
                  <a:cubicBezTo>
                    <a:pt x="2724" y="1140"/>
                    <a:pt x="2738" y="1149"/>
                    <a:pt x="2747" y="1155"/>
                  </a:cubicBezTo>
                  <a:cubicBezTo>
                    <a:pt x="2752" y="1158"/>
                    <a:pt x="2756" y="1161"/>
                    <a:pt x="2758" y="1163"/>
                  </a:cubicBezTo>
                  <a:cubicBezTo>
                    <a:pt x="2759" y="1164"/>
                    <a:pt x="2760" y="1164"/>
                    <a:pt x="2761" y="1165"/>
                  </a:cubicBezTo>
                  <a:cubicBezTo>
                    <a:pt x="2761" y="1165"/>
                    <a:pt x="2761" y="1165"/>
                    <a:pt x="2761" y="1165"/>
                  </a:cubicBezTo>
                  <a:cubicBezTo>
                    <a:pt x="2761" y="1165"/>
                    <a:pt x="2761" y="1165"/>
                    <a:pt x="2761" y="1165"/>
                  </a:cubicBezTo>
                  <a:cubicBezTo>
                    <a:pt x="2763" y="1164"/>
                    <a:pt x="2763" y="1164"/>
                    <a:pt x="2763" y="1164"/>
                  </a:cubicBezTo>
                  <a:cubicBezTo>
                    <a:pt x="2761" y="1165"/>
                    <a:pt x="2761" y="1165"/>
                    <a:pt x="2761" y="1165"/>
                  </a:cubicBezTo>
                  <a:cubicBezTo>
                    <a:pt x="2761" y="1165"/>
                    <a:pt x="2761" y="1165"/>
                    <a:pt x="2761" y="1165"/>
                  </a:cubicBezTo>
                  <a:cubicBezTo>
                    <a:pt x="2763" y="1164"/>
                    <a:pt x="2763" y="1164"/>
                    <a:pt x="2763" y="1164"/>
                  </a:cubicBezTo>
                  <a:cubicBezTo>
                    <a:pt x="2761" y="1165"/>
                    <a:pt x="2761" y="1165"/>
                    <a:pt x="2761" y="1165"/>
                  </a:cubicBezTo>
                  <a:cubicBezTo>
                    <a:pt x="2764" y="1163"/>
                    <a:pt x="2764" y="1163"/>
                    <a:pt x="2764" y="1163"/>
                  </a:cubicBezTo>
                  <a:cubicBezTo>
                    <a:pt x="2761" y="1163"/>
                    <a:pt x="2761" y="1163"/>
                    <a:pt x="2761" y="1163"/>
                  </a:cubicBezTo>
                  <a:cubicBezTo>
                    <a:pt x="2761" y="1164"/>
                    <a:pt x="2761" y="1165"/>
                    <a:pt x="2761" y="1165"/>
                  </a:cubicBezTo>
                  <a:cubicBezTo>
                    <a:pt x="2764" y="1163"/>
                    <a:pt x="2764" y="1163"/>
                    <a:pt x="2764" y="1163"/>
                  </a:cubicBezTo>
                  <a:cubicBezTo>
                    <a:pt x="2761" y="1163"/>
                    <a:pt x="2761" y="1163"/>
                    <a:pt x="2761" y="1163"/>
                  </a:cubicBezTo>
                  <a:cubicBezTo>
                    <a:pt x="2764" y="1163"/>
                    <a:pt x="2764" y="1163"/>
                    <a:pt x="2764" y="1163"/>
                  </a:cubicBezTo>
                  <a:cubicBezTo>
                    <a:pt x="2761" y="1161"/>
                    <a:pt x="2761" y="1161"/>
                    <a:pt x="2761" y="1161"/>
                  </a:cubicBezTo>
                  <a:cubicBezTo>
                    <a:pt x="2761" y="1162"/>
                    <a:pt x="2760" y="1162"/>
                    <a:pt x="2761" y="1163"/>
                  </a:cubicBezTo>
                  <a:cubicBezTo>
                    <a:pt x="2764" y="1163"/>
                    <a:pt x="2764" y="1163"/>
                    <a:pt x="2764" y="1163"/>
                  </a:cubicBezTo>
                  <a:cubicBezTo>
                    <a:pt x="2761" y="1161"/>
                    <a:pt x="2761" y="1161"/>
                    <a:pt x="2761" y="1161"/>
                  </a:cubicBezTo>
                  <a:cubicBezTo>
                    <a:pt x="2764" y="1163"/>
                    <a:pt x="2764" y="1163"/>
                    <a:pt x="2764" y="1163"/>
                  </a:cubicBezTo>
                  <a:cubicBezTo>
                    <a:pt x="2767" y="1160"/>
                    <a:pt x="2767" y="1160"/>
                    <a:pt x="2767" y="1160"/>
                  </a:cubicBezTo>
                  <a:cubicBezTo>
                    <a:pt x="2377" y="930"/>
                    <a:pt x="2377" y="930"/>
                    <a:pt x="2377" y="930"/>
                  </a:cubicBezTo>
                  <a:cubicBezTo>
                    <a:pt x="2376" y="929"/>
                    <a:pt x="2375" y="929"/>
                    <a:pt x="2374" y="930"/>
                  </a:cubicBezTo>
                  <a:cubicBezTo>
                    <a:pt x="2373" y="930"/>
                    <a:pt x="2372" y="930"/>
                    <a:pt x="2372" y="931"/>
                  </a:cubicBezTo>
                  <a:cubicBezTo>
                    <a:pt x="2371" y="932"/>
                    <a:pt x="2371" y="933"/>
                    <a:pt x="2371" y="934"/>
                  </a:cubicBezTo>
                  <a:cubicBezTo>
                    <a:pt x="2371" y="935"/>
                    <a:pt x="2372" y="936"/>
                    <a:pt x="2373" y="937"/>
                  </a:cubicBezTo>
                  <a:cubicBezTo>
                    <a:pt x="2373" y="937"/>
                    <a:pt x="2374" y="938"/>
                    <a:pt x="2377" y="939"/>
                  </a:cubicBezTo>
                  <a:cubicBezTo>
                    <a:pt x="2398" y="951"/>
                    <a:pt x="2490" y="1005"/>
                    <a:pt x="2577" y="1058"/>
                  </a:cubicBezTo>
                  <a:cubicBezTo>
                    <a:pt x="2621" y="1084"/>
                    <a:pt x="2663" y="1111"/>
                    <a:pt x="2695" y="1131"/>
                  </a:cubicBezTo>
                  <a:cubicBezTo>
                    <a:pt x="2710" y="1141"/>
                    <a:pt x="2723" y="1150"/>
                    <a:pt x="2732" y="1157"/>
                  </a:cubicBezTo>
                  <a:cubicBezTo>
                    <a:pt x="2737" y="1160"/>
                    <a:pt x="2740" y="1163"/>
                    <a:pt x="2743" y="1165"/>
                  </a:cubicBezTo>
                  <a:cubicBezTo>
                    <a:pt x="2744" y="1166"/>
                    <a:pt x="2744" y="1167"/>
                    <a:pt x="2745" y="1167"/>
                  </a:cubicBezTo>
                  <a:cubicBezTo>
                    <a:pt x="2745" y="1167"/>
                    <a:pt x="2745" y="1167"/>
                    <a:pt x="2745" y="1167"/>
                  </a:cubicBezTo>
                  <a:cubicBezTo>
                    <a:pt x="2745" y="1168"/>
                    <a:pt x="2745" y="1168"/>
                    <a:pt x="2745" y="1168"/>
                  </a:cubicBezTo>
                  <a:cubicBezTo>
                    <a:pt x="2746" y="1167"/>
                    <a:pt x="2746" y="1167"/>
                    <a:pt x="2746" y="1167"/>
                  </a:cubicBezTo>
                  <a:cubicBezTo>
                    <a:pt x="2745" y="1167"/>
                    <a:pt x="2745" y="1167"/>
                    <a:pt x="2745" y="1167"/>
                  </a:cubicBezTo>
                  <a:cubicBezTo>
                    <a:pt x="2745" y="1168"/>
                    <a:pt x="2745" y="1168"/>
                    <a:pt x="2745" y="1168"/>
                  </a:cubicBezTo>
                  <a:cubicBezTo>
                    <a:pt x="2746" y="1167"/>
                    <a:pt x="2746" y="1167"/>
                    <a:pt x="2746" y="1167"/>
                  </a:cubicBezTo>
                  <a:cubicBezTo>
                    <a:pt x="2745" y="1167"/>
                    <a:pt x="2745" y="1167"/>
                    <a:pt x="2745" y="1167"/>
                  </a:cubicBezTo>
                  <a:cubicBezTo>
                    <a:pt x="2748" y="1167"/>
                    <a:pt x="2748" y="1167"/>
                    <a:pt x="2748" y="1167"/>
                  </a:cubicBezTo>
                  <a:cubicBezTo>
                    <a:pt x="2745" y="1167"/>
                    <a:pt x="2745" y="1167"/>
                    <a:pt x="2745" y="1167"/>
                  </a:cubicBezTo>
                  <a:cubicBezTo>
                    <a:pt x="2745" y="1167"/>
                    <a:pt x="2745" y="1167"/>
                    <a:pt x="2745" y="1167"/>
                  </a:cubicBezTo>
                  <a:cubicBezTo>
                    <a:pt x="2748" y="1167"/>
                    <a:pt x="2748" y="1167"/>
                    <a:pt x="2748" y="1167"/>
                  </a:cubicBezTo>
                  <a:cubicBezTo>
                    <a:pt x="2745" y="1167"/>
                    <a:pt x="2745" y="1167"/>
                    <a:pt x="2745" y="1167"/>
                  </a:cubicBezTo>
                  <a:cubicBezTo>
                    <a:pt x="2748" y="1167"/>
                    <a:pt x="2748" y="1167"/>
                    <a:pt x="2748" y="1167"/>
                  </a:cubicBezTo>
                  <a:cubicBezTo>
                    <a:pt x="2745" y="1165"/>
                    <a:pt x="2745" y="1165"/>
                    <a:pt x="2745" y="1165"/>
                  </a:cubicBezTo>
                  <a:cubicBezTo>
                    <a:pt x="2745" y="1165"/>
                    <a:pt x="2745" y="1166"/>
                    <a:pt x="2745" y="1167"/>
                  </a:cubicBezTo>
                  <a:cubicBezTo>
                    <a:pt x="2748" y="1167"/>
                    <a:pt x="2748" y="1167"/>
                    <a:pt x="2748" y="1167"/>
                  </a:cubicBezTo>
                  <a:cubicBezTo>
                    <a:pt x="2745" y="1165"/>
                    <a:pt x="2745" y="1165"/>
                    <a:pt x="2745" y="1165"/>
                  </a:cubicBezTo>
                  <a:cubicBezTo>
                    <a:pt x="2745" y="1165"/>
                    <a:pt x="2745" y="1165"/>
                    <a:pt x="2745" y="1165"/>
                  </a:cubicBezTo>
                  <a:cubicBezTo>
                    <a:pt x="2748" y="1167"/>
                    <a:pt x="2748" y="1167"/>
                    <a:pt x="2748" y="1167"/>
                  </a:cubicBezTo>
                  <a:cubicBezTo>
                    <a:pt x="2747" y="1164"/>
                    <a:pt x="2747" y="1164"/>
                    <a:pt x="2747" y="1164"/>
                  </a:cubicBezTo>
                  <a:cubicBezTo>
                    <a:pt x="2747" y="1164"/>
                    <a:pt x="2746" y="1164"/>
                    <a:pt x="2745" y="1165"/>
                  </a:cubicBezTo>
                  <a:cubicBezTo>
                    <a:pt x="2748" y="1167"/>
                    <a:pt x="2748" y="1167"/>
                    <a:pt x="2748" y="1167"/>
                  </a:cubicBezTo>
                  <a:cubicBezTo>
                    <a:pt x="2747" y="1164"/>
                    <a:pt x="2747" y="1164"/>
                    <a:pt x="2747" y="1164"/>
                  </a:cubicBezTo>
                  <a:cubicBezTo>
                    <a:pt x="2748" y="1165"/>
                    <a:pt x="2748" y="1165"/>
                    <a:pt x="2748" y="1165"/>
                  </a:cubicBezTo>
                  <a:cubicBezTo>
                    <a:pt x="2748" y="1163"/>
                    <a:pt x="2748" y="1163"/>
                    <a:pt x="2748" y="1163"/>
                  </a:cubicBezTo>
                  <a:cubicBezTo>
                    <a:pt x="2748" y="1163"/>
                    <a:pt x="2747" y="1163"/>
                    <a:pt x="2747" y="1164"/>
                  </a:cubicBezTo>
                  <a:cubicBezTo>
                    <a:pt x="2748" y="1165"/>
                    <a:pt x="2748" y="1165"/>
                    <a:pt x="2748" y="1165"/>
                  </a:cubicBezTo>
                  <a:cubicBezTo>
                    <a:pt x="2748" y="1163"/>
                    <a:pt x="2748" y="1163"/>
                    <a:pt x="2748" y="1163"/>
                  </a:cubicBezTo>
                  <a:cubicBezTo>
                    <a:pt x="2748" y="1163"/>
                    <a:pt x="2747" y="1163"/>
                    <a:pt x="2746" y="1163"/>
                  </a:cubicBezTo>
                  <a:cubicBezTo>
                    <a:pt x="2743" y="1162"/>
                    <a:pt x="2739" y="1161"/>
                    <a:pt x="2735" y="1159"/>
                  </a:cubicBezTo>
                  <a:cubicBezTo>
                    <a:pt x="2717" y="1150"/>
                    <a:pt x="2685" y="1133"/>
                    <a:pt x="2647" y="1111"/>
                  </a:cubicBezTo>
                  <a:cubicBezTo>
                    <a:pt x="2591" y="1078"/>
                    <a:pt x="2521" y="1036"/>
                    <a:pt x="2466" y="1002"/>
                  </a:cubicBezTo>
                  <a:cubicBezTo>
                    <a:pt x="2438" y="985"/>
                    <a:pt x="2414" y="970"/>
                    <a:pt x="2397" y="960"/>
                  </a:cubicBezTo>
                  <a:cubicBezTo>
                    <a:pt x="2388" y="954"/>
                    <a:pt x="2381" y="950"/>
                    <a:pt x="2376" y="947"/>
                  </a:cubicBezTo>
                  <a:cubicBezTo>
                    <a:pt x="2374" y="946"/>
                    <a:pt x="2372" y="944"/>
                    <a:pt x="2371" y="944"/>
                  </a:cubicBezTo>
                  <a:cubicBezTo>
                    <a:pt x="2370" y="943"/>
                    <a:pt x="2370" y="943"/>
                    <a:pt x="2369" y="943"/>
                  </a:cubicBezTo>
                  <a:cubicBezTo>
                    <a:pt x="2369" y="943"/>
                    <a:pt x="2369" y="943"/>
                    <a:pt x="2369" y="943"/>
                  </a:cubicBezTo>
                  <a:cubicBezTo>
                    <a:pt x="2369" y="942"/>
                    <a:pt x="2369" y="942"/>
                    <a:pt x="2369" y="942"/>
                  </a:cubicBezTo>
                  <a:cubicBezTo>
                    <a:pt x="2368" y="942"/>
                    <a:pt x="2368" y="942"/>
                    <a:pt x="2368" y="942"/>
                  </a:cubicBezTo>
                  <a:cubicBezTo>
                    <a:pt x="2368" y="942"/>
                    <a:pt x="2368" y="942"/>
                    <a:pt x="2368" y="942"/>
                  </a:cubicBezTo>
                  <a:cubicBezTo>
                    <a:pt x="2368" y="942"/>
                    <a:pt x="2368" y="942"/>
                    <a:pt x="2367" y="942"/>
                  </a:cubicBezTo>
                  <a:cubicBezTo>
                    <a:pt x="2365" y="942"/>
                    <a:pt x="2363" y="943"/>
                    <a:pt x="2363" y="945"/>
                  </a:cubicBezTo>
                  <a:cubicBezTo>
                    <a:pt x="2362" y="947"/>
                    <a:pt x="2363" y="948"/>
                    <a:pt x="2365" y="949"/>
                  </a:cubicBezTo>
                  <a:cubicBezTo>
                    <a:pt x="2365" y="949"/>
                    <a:pt x="2371" y="953"/>
                    <a:pt x="2381" y="959"/>
                  </a:cubicBezTo>
                  <a:cubicBezTo>
                    <a:pt x="2416" y="980"/>
                    <a:pt x="2505" y="1033"/>
                    <a:pt x="2586" y="1082"/>
                  </a:cubicBezTo>
                  <a:cubicBezTo>
                    <a:pt x="2626" y="1107"/>
                    <a:pt x="2664" y="1130"/>
                    <a:pt x="2691" y="1148"/>
                  </a:cubicBezTo>
                  <a:cubicBezTo>
                    <a:pt x="2705" y="1157"/>
                    <a:pt x="2717" y="1165"/>
                    <a:pt x="2724" y="1171"/>
                  </a:cubicBezTo>
                  <a:cubicBezTo>
                    <a:pt x="2728" y="1174"/>
                    <a:pt x="2731" y="1176"/>
                    <a:pt x="2733" y="1178"/>
                  </a:cubicBezTo>
                  <a:cubicBezTo>
                    <a:pt x="2734" y="1178"/>
                    <a:pt x="2735" y="1179"/>
                    <a:pt x="2735" y="1180"/>
                  </a:cubicBezTo>
                  <a:cubicBezTo>
                    <a:pt x="2736" y="1180"/>
                    <a:pt x="2736" y="1180"/>
                    <a:pt x="2736" y="1180"/>
                  </a:cubicBezTo>
                  <a:cubicBezTo>
                    <a:pt x="2736" y="1180"/>
                    <a:pt x="2736" y="1180"/>
                    <a:pt x="2736" y="1180"/>
                  </a:cubicBezTo>
                  <a:cubicBezTo>
                    <a:pt x="2737" y="1179"/>
                    <a:pt x="2737" y="1179"/>
                    <a:pt x="2737" y="1179"/>
                  </a:cubicBezTo>
                  <a:cubicBezTo>
                    <a:pt x="2735" y="1180"/>
                    <a:pt x="2735" y="1180"/>
                    <a:pt x="2735" y="1180"/>
                  </a:cubicBezTo>
                  <a:cubicBezTo>
                    <a:pt x="2736" y="1180"/>
                    <a:pt x="2736" y="1180"/>
                    <a:pt x="2736" y="1180"/>
                  </a:cubicBezTo>
                  <a:cubicBezTo>
                    <a:pt x="2737" y="1179"/>
                    <a:pt x="2737" y="1179"/>
                    <a:pt x="2737" y="1179"/>
                  </a:cubicBezTo>
                  <a:cubicBezTo>
                    <a:pt x="2735" y="1180"/>
                    <a:pt x="2735" y="1180"/>
                    <a:pt x="2735" y="1180"/>
                  </a:cubicBezTo>
                  <a:cubicBezTo>
                    <a:pt x="2738" y="1178"/>
                    <a:pt x="2738" y="1178"/>
                    <a:pt x="2738" y="1178"/>
                  </a:cubicBezTo>
                  <a:cubicBezTo>
                    <a:pt x="2735" y="1178"/>
                    <a:pt x="2735" y="1178"/>
                    <a:pt x="2735" y="1178"/>
                  </a:cubicBezTo>
                  <a:cubicBezTo>
                    <a:pt x="2735" y="1179"/>
                    <a:pt x="2735" y="1179"/>
                    <a:pt x="2735" y="1180"/>
                  </a:cubicBezTo>
                  <a:cubicBezTo>
                    <a:pt x="2738" y="1178"/>
                    <a:pt x="2738" y="1178"/>
                    <a:pt x="2738" y="1178"/>
                  </a:cubicBezTo>
                  <a:cubicBezTo>
                    <a:pt x="2735" y="1178"/>
                    <a:pt x="2735" y="1178"/>
                    <a:pt x="2735" y="1178"/>
                  </a:cubicBezTo>
                  <a:cubicBezTo>
                    <a:pt x="2739" y="1178"/>
                    <a:pt x="2739" y="1178"/>
                    <a:pt x="2739" y="1178"/>
                  </a:cubicBezTo>
                  <a:cubicBezTo>
                    <a:pt x="2736" y="1176"/>
                    <a:pt x="2736" y="1176"/>
                    <a:pt x="2736" y="1176"/>
                  </a:cubicBezTo>
                  <a:cubicBezTo>
                    <a:pt x="2735" y="1177"/>
                    <a:pt x="2735" y="1178"/>
                    <a:pt x="2735" y="1178"/>
                  </a:cubicBezTo>
                  <a:cubicBezTo>
                    <a:pt x="2739" y="1178"/>
                    <a:pt x="2739" y="1178"/>
                    <a:pt x="2739" y="1178"/>
                  </a:cubicBezTo>
                  <a:cubicBezTo>
                    <a:pt x="2736" y="1176"/>
                    <a:pt x="2736" y="1176"/>
                    <a:pt x="2736" y="1176"/>
                  </a:cubicBezTo>
                  <a:cubicBezTo>
                    <a:pt x="2739" y="1179"/>
                    <a:pt x="2739" y="1179"/>
                    <a:pt x="2739" y="1179"/>
                  </a:cubicBezTo>
                  <a:cubicBezTo>
                    <a:pt x="2741" y="1175"/>
                    <a:pt x="2741" y="1175"/>
                    <a:pt x="2741" y="1175"/>
                  </a:cubicBezTo>
                  <a:cubicBezTo>
                    <a:pt x="2741" y="1175"/>
                    <a:pt x="2645" y="1119"/>
                    <a:pt x="2549" y="1063"/>
                  </a:cubicBezTo>
                  <a:cubicBezTo>
                    <a:pt x="2501" y="1035"/>
                    <a:pt x="2453" y="1007"/>
                    <a:pt x="2416" y="986"/>
                  </a:cubicBezTo>
                  <a:cubicBezTo>
                    <a:pt x="2398" y="975"/>
                    <a:pt x="2383" y="967"/>
                    <a:pt x="2372" y="960"/>
                  </a:cubicBezTo>
                  <a:cubicBezTo>
                    <a:pt x="2367" y="957"/>
                    <a:pt x="2362" y="955"/>
                    <a:pt x="2359" y="953"/>
                  </a:cubicBezTo>
                  <a:cubicBezTo>
                    <a:pt x="2358" y="952"/>
                    <a:pt x="2357" y="952"/>
                    <a:pt x="2356" y="951"/>
                  </a:cubicBezTo>
                  <a:cubicBezTo>
                    <a:pt x="2356" y="951"/>
                    <a:pt x="2355" y="951"/>
                    <a:pt x="2355" y="951"/>
                  </a:cubicBezTo>
                  <a:cubicBezTo>
                    <a:pt x="2354" y="951"/>
                    <a:pt x="2354" y="951"/>
                    <a:pt x="2354" y="951"/>
                  </a:cubicBezTo>
                  <a:cubicBezTo>
                    <a:pt x="2354" y="950"/>
                    <a:pt x="2354" y="950"/>
                    <a:pt x="2354" y="950"/>
                  </a:cubicBezTo>
                  <a:cubicBezTo>
                    <a:pt x="2354" y="950"/>
                    <a:pt x="2354" y="950"/>
                    <a:pt x="2353" y="950"/>
                  </a:cubicBezTo>
                  <a:cubicBezTo>
                    <a:pt x="2352" y="950"/>
                    <a:pt x="2352" y="950"/>
                    <a:pt x="2351" y="950"/>
                  </a:cubicBezTo>
                  <a:cubicBezTo>
                    <a:pt x="2351" y="951"/>
                    <a:pt x="2350" y="951"/>
                    <a:pt x="2349" y="952"/>
                  </a:cubicBezTo>
                  <a:cubicBezTo>
                    <a:pt x="2353" y="954"/>
                    <a:pt x="2353" y="954"/>
                    <a:pt x="2353" y="954"/>
                  </a:cubicBezTo>
                  <a:cubicBezTo>
                    <a:pt x="2349" y="952"/>
                    <a:pt x="2349" y="952"/>
                    <a:pt x="2349" y="952"/>
                  </a:cubicBezTo>
                  <a:cubicBezTo>
                    <a:pt x="2349" y="953"/>
                    <a:pt x="2349" y="954"/>
                    <a:pt x="2349" y="955"/>
                  </a:cubicBezTo>
                  <a:cubicBezTo>
                    <a:pt x="2349" y="956"/>
                    <a:pt x="2349" y="957"/>
                    <a:pt x="2349" y="957"/>
                  </a:cubicBezTo>
                  <a:cubicBezTo>
                    <a:pt x="2350" y="959"/>
                    <a:pt x="2351" y="960"/>
                    <a:pt x="2352" y="961"/>
                  </a:cubicBezTo>
                  <a:cubicBezTo>
                    <a:pt x="2354" y="963"/>
                    <a:pt x="2358" y="966"/>
                    <a:pt x="2362" y="969"/>
                  </a:cubicBezTo>
                  <a:cubicBezTo>
                    <a:pt x="2378" y="981"/>
                    <a:pt x="2409" y="1001"/>
                    <a:pt x="2447" y="1024"/>
                  </a:cubicBezTo>
                  <a:cubicBezTo>
                    <a:pt x="2503" y="1059"/>
                    <a:pt x="2573" y="1101"/>
                    <a:pt x="2630" y="1135"/>
                  </a:cubicBezTo>
                  <a:cubicBezTo>
                    <a:pt x="2658" y="1152"/>
                    <a:pt x="2683" y="1166"/>
                    <a:pt x="2701" y="1177"/>
                  </a:cubicBezTo>
                  <a:cubicBezTo>
                    <a:pt x="2709" y="1182"/>
                    <a:pt x="2717" y="1186"/>
                    <a:pt x="2721" y="1189"/>
                  </a:cubicBezTo>
                  <a:cubicBezTo>
                    <a:pt x="2724" y="1191"/>
                    <a:pt x="2726" y="1192"/>
                    <a:pt x="2727" y="1193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28" y="1194"/>
                    <a:pt x="2728" y="1194"/>
                    <a:pt x="2728" y="1194"/>
                  </a:cubicBezTo>
                  <a:cubicBezTo>
                    <a:pt x="2728" y="1194"/>
                    <a:pt x="2728" y="1194"/>
                    <a:pt x="2728" y="1194"/>
                  </a:cubicBezTo>
                  <a:cubicBezTo>
                    <a:pt x="2730" y="1192"/>
                    <a:pt x="2730" y="1192"/>
                    <a:pt x="2730" y="1192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28" y="1194"/>
                    <a:pt x="2728" y="1194"/>
                    <a:pt x="2728" y="1194"/>
                  </a:cubicBezTo>
                  <a:cubicBezTo>
                    <a:pt x="2730" y="1192"/>
                    <a:pt x="2730" y="1192"/>
                    <a:pt x="2730" y="1192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7" y="1192"/>
                    <a:pt x="2727" y="1192"/>
                    <a:pt x="2727" y="1192"/>
                  </a:cubicBezTo>
                  <a:cubicBezTo>
                    <a:pt x="2728" y="1193"/>
                    <a:pt x="2728" y="1193"/>
                    <a:pt x="2728" y="1193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7" y="1192"/>
                    <a:pt x="2727" y="1192"/>
                    <a:pt x="2727" y="1192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7" y="1191"/>
                    <a:pt x="2727" y="1191"/>
                    <a:pt x="2727" y="1191"/>
                  </a:cubicBezTo>
                  <a:cubicBezTo>
                    <a:pt x="2727" y="1192"/>
                    <a:pt x="2727" y="1192"/>
                    <a:pt x="2727" y="1192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7" y="1191"/>
                    <a:pt x="2727" y="1191"/>
                    <a:pt x="2727" y="1191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7" y="1189"/>
                    <a:pt x="2727" y="1189"/>
                    <a:pt x="2727" y="1189"/>
                  </a:cubicBezTo>
                  <a:cubicBezTo>
                    <a:pt x="2727" y="1190"/>
                    <a:pt x="2727" y="1190"/>
                    <a:pt x="2727" y="1191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27" y="1189"/>
                    <a:pt x="2727" y="1189"/>
                    <a:pt x="2727" y="1189"/>
                  </a:cubicBezTo>
                  <a:cubicBezTo>
                    <a:pt x="2731" y="1191"/>
                    <a:pt x="2731" y="1191"/>
                    <a:pt x="2731" y="1191"/>
                  </a:cubicBezTo>
                  <a:cubicBezTo>
                    <a:pt x="2733" y="1187"/>
                    <a:pt x="2733" y="1187"/>
                    <a:pt x="2733" y="1187"/>
                  </a:cubicBezTo>
                  <a:cubicBezTo>
                    <a:pt x="2344" y="957"/>
                    <a:pt x="2344" y="957"/>
                    <a:pt x="2344" y="957"/>
                  </a:cubicBezTo>
                  <a:cubicBezTo>
                    <a:pt x="2342" y="956"/>
                    <a:pt x="2340" y="956"/>
                    <a:pt x="2339" y="958"/>
                  </a:cubicBezTo>
                  <a:cubicBezTo>
                    <a:pt x="2338" y="959"/>
                    <a:pt x="2338" y="960"/>
                    <a:pt x="2338" y="961"/>
                  </a:cubicBezTo>
                  <a:cubicBezTo>
                    <a:pt x="2338" y="962"/>
                    <a:pt x="2339" y="963"/>
                    <a:pt x="2339" y="963"/>
                  </a:cubicBezTo>
                  <a:cubicBezTo>
                    <a:pt x="2340" y="965"/>
                    <a:pt x="2341" y="965"/>
                    <a:pt x="2342" y="966"/>
                  </a:cubicBezTo>
                  <a:cubicBezTo>
                    <a:pt x="2344" y="969"/>
                    <a:pt x="2347" y="971"/>
                    <a:pt x="2352" y="974"/>
                  </a:cubicBezTo>
                  <a:cubicBezTo>
                    <a:pt x="2368" y="986"/>
                    <a:pt x="2399" y="1006"/>
                    <a:pt x="2436" y="1029"/>
                  </a:cubicBezTo>
                  <a:cubicBezTo>
                    <a:pt x="2548" y="1099"/>
                    <a:pt x="2718" y="1200"/>
                    <a:pt x="2718" y="1200"/>
                  </a:cubicBezTo>
                  <a:cubicBezTo>
                    <a:pt x="2719" y="1201"/>
                    <a:pt x="2720" y="1201"/>
                    <a:pt x="2721" y="1200"/>
                  </a:cubicBezTo>
                  <a:cubicBezTo>
                    <a:pt x="2722" y="1200"/>
                    <a:pt x="2723" y="1199"/>
                    <a:pt x="2724" y="1199"/>
                  </a:cubicBezTo>
                  <a:cubicBezTo>
                    <a:pt x="2724" y="1198"/>
                    <a:pt x="2724" y="1197"/>
                    <a:pt x="2724" y="1196"/>
                  </a:cubicBezTo>
                  <a:cubicBezTo>
                    <a:pt x="2724" y="1194"/>
                    <a:pt x="2723" y="1194"/>
                    <a:pt x="2722" y="1193"/>
                  </a:cubicBezTo>
                  <a:cubicBezTo>
                    <a:pt x="2337" y="966"/>
                    <a:pt x="2337" y="966"/>
                    <a:pt x="2337" y="966"/>
                  </a:cubicBezTo>
                  <a:cubicBezTo>
                    <a:pt x="2335" y="964"/>
                    <a:pt x="2333" y="965"/>
                    <a:pt x="2332" y="967"/>
                  </a:cubicBezTo>
                  <a:cubicBezTo>
                    <a:pt x="2331" y="968"/>
                    <a:pt x="2331" y="969"/>
                    <a:pt x="2331" y="969"/>
                  </a:cubicBezTo>
                  <a:cubicBezTo>
                    <a:pt x="2331" y="971"/>
                    <a:pt x="2332" y="971"/>
                    <a:pt x="2332" y="972"/>
                  </a:cubicBezTo>
                  <a:cubicBezTo>
                    <a:pt x="2333" y="973"/>
                    <a:pt x="2334" y="974"/>
                    <a:pt x="2335" y="975"/>
                  </a:cubicBezTo>
                  <a:cubicBezTo>
                    <a:pt x="2337" y="978"/>
                    <a:pt x="2340" y="980"/>
                    <a:pt x="2345" y="983"/>
                  </a:cubicBezTo>
                  <a:cubicBezTo>
                    <a:pt x="2361" y="995"/>
                    <a:pt x="2392" y="1015"/>
                    <a:pt x="2429" y="1039"/>
                  </a:cubicBezTo>
                  <a:cubicBezTo>
                    <a:pt x="2542" y="1109"/>
                    <a:pt x="2712" y="1209"/>
                    <a:pt x="2712" y="1209"/>
                  </a:cubicBezTo>
                  <a:cubicBezTo>
                    <a:pt x="2714" y="1210"/>
                    <a:pt x="2716" y="1210"/>
                    <a:pt x="2717" y="1208"/>
                  </a:cubicBezTo>
                  <a:cubicBezTo>
                    <a:pt x="2718" y="1206"/>
                    <a:pt x="2718" y="1203"/>
                    <a:pt x="2716" y="1202"/>
                  </a:cubicBezTo>
                  <a:cubicBezTo>
                    <a:pt x="2716" y="1202"/>
                    <a:pt x="2624" y="1145"/>
                    <a:pt x="2529" y="1089"/>
                  </a:cubicBezTo>
                  <a:cubicBezTo>
                    <a:pt x="2481" y="1060"/>
                    <a:pt x="2433" y="1032"/>
                    <a:pt x="2395" y="1010"/>
                  </a:cubicBezTo>
                  <a:cubicBezTo>
                    <a:pt x="2376" y="1000"/>
                    <a:pt x="2359" y="991"/>
                    <a:pt x="2347" y="985"/>
                  </a:cubicBezTo>
                  <a:cubicBezTo>
                    <a:pt x="2341" y="982"/>
                    <a:pt x="2335" y="979"/>
                    <a:pt x="2331" y="977"/>
                  </a:cubicBezTo>
                  <a:cubicBezTo>
                    <a:pt x="2329" y="976"/>
                    <a:pt x="2327" y="976"/>
                    <a:pt x="2326" y="975"/>
                  </a:cubicBezTo>
                  <a:cubicBezTo>
                    <a:pt x="2324" y="975"/>
                    <a:pt x="2323" y="975"/>
                    <a:pt x="2321" y="974"/>
                  </a:cubicBezTo>
                  <a:cubicBezTo>
                    <a:pt x="2321" y="974"/>
                    <a:pt x="2320" y="975"/>
                    <a:pt x="2319" y="975"/>
                  </a:cubicBezTo>
                  <a:cubicBezTo>
                    <a:pt x="2318" y="975"/>
                    <a:pt x="2317" y="976"/>
                    <a:pt x="2317" y="977"/>
                  </a:cubicBezTo>
                  <a:cubicBezTo>
                    <a:pt x="2316" y="978"/>
                    <a:pt x="2316" y="979"/>
                    <a:pt x="2316" y="980"/>
                  </a:cubicBezTo>
                  <a:cubicBezTo>
                    <a:pt x="2316" y="981"/>
                    <a:pt x="2317" y="982"/>
                    <a:pt x="2318" y="982"/>
                  </a:cubicBezTo>
                  <a:cubicBezTo>
                    <a:pt x="2318" y="982"/>
                    <a:pt x="2324" y="986"/>
                    <a:pt x="2334" y="992"/>
                  </a:cubicBezTo>
                  <a:cubicBezTo>
                    <a:pt x="2370" y="1014"/>
                    <a:pt x="2460" y="1069"/>
                    <a:pt x="2540" y="1119"/>
                  </a:cubicBezTo>
                  <a:cubicBezTo>
                    <a:pt x="2581" y="1144"/>
                    <a:pt x="2619" y="1168"/>
                    <a:pt x="2647" y="1186"/>
                  </a:cubicBezTo>
                  <a:cubicBezTo>
                    <a:pt x="2661" y="1195"/>
                    <a:pt x="2672" y="1202"/>
                    <a:pt x="2680" y="1207"/>
                  </a:cubicBezTo>
                  <a:cubicBezTo>
                    <a:pt x="2684" y="1210"/>
                    <a:pt x="2687" y="1212"/>
                    <a:pt x="2689" y="1214"/>
                  </a:cubicBezTo>
                  <a:cubicBezTo>
                    <a:pt x="2690" y="1214"/>
                    <a:pt x="2691" y="1215"/>
                    <a:pt x="2692" y="1215"/>
                  </a:cubicBezTo>
                  <a:cubicBezTo>
                    <a:pt x="2692" y="1215"/>
                    <a:pt x="2692" y="1215"/>
                    <a:pt x="2692" y="1215"/>
                  </a:cubicBezTo>
                  <a:cubicBezTo>
                    <a:pt x="2692" y="1215"/>
                    <a:pt x="2692" y="1215"/>
                    <a:pt x="2692" y="1215"/>
                  </a:cubicBezTo>
                  <a:cubicBezTo>
                    <a:pt x="2693" y="1214"/>
                    <a:pt x="2693" y="1214"/>
                    <a:pt x="2693" y="1214"/>
                  </a:cubicBezTo>
                  <a:cubicBezTo>
                    <a:pt x="2692" y="1215"/>
                    <a:pt x="2692" y="1215"/>
                    <a:pt x="2692" y="1215"/>
                  </a:cubicBezTo>
                  <a:cubicBezTo>
                    <a:pt x="2692" y="1215"/>
                    <a:pt x="2692" y="1215"/>
                    <a:pt x="2692" y="1215"/>
                  </a:cubicBezTo>
                  <a:cubicBezTo>
                    <a:pt x="2693" y="1214"/>
                    <a:pt x="2693" y="1214"/>
                    <a:pt x="2693" y="1214"/>
                  </a:cubicBezTo>
                  <a:cubicBezTo>
                    <a:pt x="2692" y="1215"/>
                    <a:pt x="2692" y="1215"/>
                    <a:pt x="2692" y="1215"/>
                  </a:cubicBezTo>
                  <a:cubicBezTo>
                    <a:pt x="2694" y="1213"/>
                    <a:pt x="2694" y="1213"/>
                    <a:pt x="2694" y="1213"/>
                  </a:cubicBezTo>
                  <a:cubicBezTo>
                    <a:pt x="2691" y="1215"/>
                    <a:pt x="2691" y="1215"/>
                    <a:pt x="2691" y="1215"/>
                  </a:cubicBezTo>
                  <a:cubicBezTo>
                    <a:pt x="2692" y="1215"/>
                    <a:pt x="2692" y="1215"/>
                    <a:pt x="2692" y="1215"/>
                  </a:cubicBezTo>
                  <a:cubicBezTo>
                    <a:pt x="2694" y="1213"/>
                    <a:pt x="2694" y="1213"/>
                    <a:pt x="2694" y="1213"/>
                  </a:cubicBezTo>
                  <a:cubicBezTo>
                    <a:pt x="2691" y="1215"/>
                    <a:pt x="2691" y="1215"/>
                    <a:pt x="2691" y="1215"/>
                  </a:cubicBezTo>
                  <a:cubicBezTo>
                    <a:pt x="2695" y="1213"/>
                    <a:pt x="2695" y="1213"/>
                    <a:pt x="2695" y="1213"/>
                  </a:cubicBezTo>
                  <a:cubicBezTo>
                    <a:pt x="2691" y="1213"/>
                    <a:pt x="2691" y="1213"/>
                    <a:pt x="2691" y="1213"/>
                  </a:cubicBezTo>
                  <a:cubicBezTo>
                    <a:pt x="2691" y="1214"/>
                    <a:pt x="2691" y="1214"/>
                    <a:pt x="2691" y="1215"/>
                  </a:cubicBezTo>
                  <a:cubicBezTo>
                    <a:pt x="2695" y="1213"/>
                    <a:pt x="2695" y="1213"/>
                    <a:pt x="2695" y="1213"/>
                  </a:cubicBezTo>
                  <a:cubicBezTo>
                    <a:pt x="2691" y="1213"/>
                    <a:pt x="2691" y="1213"/>
                    <a:pt x="2691" y="1213"/>
                  </a:cubicBezTo>
                  <a:cubicBezTo>
                    <a:pt x="2695" y="1213"/>
                    <a:pt x="2695" y="1213"/>
                    <a:pt x="2695" y="1213"/>
                  </a:cubicBezTo>
                  <a:cubicBezTo>
                    <a:pt x="2692" y="1211"/>
                    <a:pt x="2692" y="1211"/>
                    <a:pt x="2692" y="1211"/>
                  </a:cubicBezTo>
                  <a:cubicBezTo>
                    <a:pt x="2691" y="1212"/>
                    <a:pt x="2691" y="1213"/>
                    <a:pt x="2691" y="1213"/>
                  </a:cubicBezTo>
                  <a:cubicBezTo>
                    <a:pt x="2695" y="1213"/>
                    <a:pt x="2695" y="1213"/>
                    <a:pt x="2695" y="1213"/>
                  </a:cubicBezTo>
                  <a:cubicBezTo>
                    <a:pt x="2692" y="1211"/>
                    <a:pt x="2692" y="1211"/>
                    <a:pt x="2692" y="1211"/>
                  </a:cubicBezTo>
                  <a:cubicBezTo>
                    <a:pt x="2695" y="1213"/>
                    <a:pt x="2695" y="1213"/>
                    <a:pt x="2695" y="1213"/>
                  </a:cubicBezTo>
                  <a:cubicBezTo>
                    <a:pt x="2697" y="1210"/>
                    <a:pt x="2697" y="1210"/>
                    <a:pt x="2697" y="1210"/>
                  </a:cubicBezTo>
                  <a:cubicBezTo>
                    <a:pt x="2309" y="985"/>
                    <a:pt x="2309" y="985"/>
                    <a:pt x="2309" y="985"/>
                  </a:cubicBezTo>
                  <a:cubicBezTo>
                    <a:pt x="2307" y="984"/>
                    <a:pt x="2305" y="984"/>
                    <a:pt x="2304" y="986"/>
                  </a:cubicBezTo>
                  <a:cubicBezTo>
                    <a:pt x="2303" y="988"/>
                    <a:pt x="2303" y="991"/>
                    <a:pt x="2305" y="992"/>
                  </a:cubicBezTo>
                  <a:cubicBezTo>
                    <a:pt x="2305" y="992"/>
                    <a:pt x="2311" y="995"/>
                    <a:pt x="2321" y="1002"/>
                  </a:cubicBezTo>
                  <a:cubicBezTo>
                    <a:pt x="2357" y="1024"/>
                    <a:pt x="2447" y="1079"/>
                    <a:pt x="2529" y="1130"/>
                  </a:cubicBezTo>
                  <a:cubicBezTo>
                    <a:pt x="2569" y="1155"/>
                    <a:pt x="2607" y="1179"/>
                    <a:pt x="2636" y="1197"/>
                  </a:cubicBezTo>
                  <a:cubicBezTo>
                    <a:pt x="2650" y="1206"/>
                    <a:pt x="2661" y="1213"/>
                    <a:pt x="2669" y="1218"/>
                  </a:cubicBezTo>
                  <a:cubicBezTo>
                    <a:pt x="2673" y="1221"/>
                    <a:pt x="2676" y="1223"/>
                    <a:pt x="2678" y="1224"/>
                  </a:cubicBezTo>
                  <a:cubicBezTo>
                    <a:pt x="2679" y="1225"/>
                    <a:pt x="2680" y="1226"/>
                    <a:pt x="2681" y="1226"/>
                  </a:cubicBezTo>
                  <a:cubicBezTo>
                    <a:pt x="2681" y="1226"/>
                    <a:pt x="2681" y="1226"/>
                    <a:pt x="2681" y="1226"/>
                  </a:cubicBezTo>
                  <a:cubicBezTo>
                    <a:pt x="2681" y="1226"/>
                    <a:pt x="2681" y="1226"/>
                    <a:pt x="2681" y="1226"/>
                  </a:cubicBezTo>
                  <a:cubicBezTo>
                    <a:pt x="2683" y="1224"/>
                    <a:pt x="2683" y="1224"/>
                    <a:pt x="2683" y="1224"/>
                  </a:cubicBezTo>
                  <a:cubicBezTo>
                    <a:pt x="2680" y="1226"/>
                    <a:pt x="2680" y="1226"/>
                    <a:pt x="2680" y="1226"/>
                  </a:cubicBezTo>
                  <a:cubicBezTo>
                    <a:pt x="2681" y="1226"/>
                    <a:pt x="2681" y="1226"/>
                    <a:pt x="2681" y="1226"/>
                  </a:cubicBezTo>
                  <a:cubicBezTo>
                    <a:pt x="2683" y="1224"/>
                    <a:pt x="2683" y="1224"/>
                    <a:pt x="2683" y="1224"/>
                  </a:cubicBezTo>
                  <a:cubicBezTo>
                    <a:pt x="2680" y="1226"/>
                    <a:pt x="2680" y="1226"/>
                    <a:pt x="2680" y="1226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0" y="1224"/>
                    <a:pt x="2680" y="1224"/>
                    <a:pt x="2680" y="1224"/>
                  </a:cubicBezTo>
                  <a:cubicBezTo>
                    <a:pt x="2680" y="1225"/>
                    <a:pt x="2680" y="1226"/>
                    <a:pt x="2680" y="1226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0" y="1224"/>
                    <a:pt x="2680" y="1224"/>
                    <a:pt x="2680" y="1224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0" y="1222"/>
                    <a:pt x="2680" y="1222"/>
                    <a:pt x="2680" y="1222"/>
                  </a:cubicBezTo>
                  <a:cubicBezTo>
                    <a:pt x="2680" y="1222"/>
                    <a:pt x="2680" y="1223"/>
                    <a:pt x="2680" y="1224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0" y="1222"/>
                    <a:pt x="2680" y="1222"/>
                    <a:pt x="2680" y="1222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4" y="1220"/>
                    <a:pt x="2684" y="1220"/>
                    <a:pt x="2684" y="1220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5" y="1220"/>
                    <a:pt x="2685" y="1220"/>
                    <a:pt x="2685" y="1220"/>
                  </a:cubicBezTo>
                  <a:cubicBezTo>
                    <a:pt x="2685" y="1220"/>
                    <a:pt x="2685" y="1220"/>
                    <a:pt x="2684" y="1220"/>
                  </a:cubicBezTo>
                  <a:cubicBezTo>
                    <a:pt x="2684" y="1224"/>
                    <a:pt x="2684" y="1224"/>
                    <a:pt x="2684" y="1224"/>
                  </a:cubicBezTo>
                  <a:cubicBezTo>
                    <a:pt x="2685" y="1220"/>
                    <a:pt x="2685" y="1220"/>
                    <a:pt x="2685" y="1220"/>
                  </a:cubicBezTo>
                  <a:cubicBezTo>
                    <a:pt x="2684" y="1223"/>
                    <a:pt x="2684" y="1223"/>
                    <a:pt x="2684" y="1223"/>
                  </a:cubicBezTo>
                  <a:cubicBezTo>
                    <a:pt x="2685" y="1220"/>
                    <a:pt x="2685" y="1220"/>
                    <a:pt x="2685" y="1220"/>
                  </a:cubicBezTo>
                  <a:cubicBezTo>
                    <a:pt x="2685" y="1220"/>
                    <a:pt x="2685" y="1220"/>
                    <a:pt x="2685" y="1220"/>
                  </a:cubicBezTo>
                  <a:cubicBezTo>
                    <a:pt x="2684" y="1223"/>
                    <a:pt x="2684" y="1223"/>
                    <a:pt x="2684" y="1223"/>
                  </a:cubicBezTo>
                  <a:cubicBezTo>
                    <a:pt x="2685" y="1220"/>
                    <a:pt x="2685" y="1220"/>
                    <a:pt x="2685" y="1220"/>
                  </a:cubicBezTo>
                  <a:cubicBezTo>
                    <a:pt x="2685" y="1222"/>
                    <a:pt x="2685" y="1222"/>
                    <a:pt x="2685" y="1222"/>
                  </a:cubicBezTo>
                  <a:cubicBezTo>
                    <a:pt x="2686" y="1220"/>
                    <a:pt x="2686" y="1220"/>
                    <a:pt x="2686" y="1220"/>
                  </a:cubicBezTo>
                  <a:cubicBezTo>
                    <a:pt x="2685" y="1220"/>
                    <a:pt x="2685" y="1220"/>
                    <a:pt x="2685" y="1220"/>
                  </a:cubicBezTo>
                  <a:cubicBezTo>
                    <a:pt x="2685" y="1222"/>
                    <a:pt x="2685" y="1222"/>
                    <a:pt x="2685" y="1222"/>
                  </a:cubicBezTo>
                  <a:cubicBezTo>
                    <a:pt x="2686" y="1220"/>
                    <a:pt x="2686" y="1220"/>
                    <a:pt x="2686" y="1220"/>
                  </a:cubicBezTo>
                  <a:cubicBezTo>
                    <a:pt x="2686" y="1220"/>
                    <a:pt x="2685" y="1220"/>
                    <a:pt x="2684" y="1219"/>
                  </a:cubicBezTo>
                  <a:cubicBezTo>
                    <a:pt x="2677" y="1215"/>
                    <a:pt x="2651" y="1199"/>
                    <a:pt x="2616" y="1177"/>
                  </a:cubicBezTo>
                  <a:cubicBezTo>
                    <a:pt x="2563" y="1144"/>
                    <a:pt x="2489" y="1098"/>
                    <a:pt x="2426" y="1061"/>
                  </a:cubicBezTo>
                  <a:cubicBezTo>
                    <a:pt x="2395" y="1042"/>
                    <a:pt x="2366" y="1026"/>
                    <a:pt x="2345" y="1014"/>
                  </a:cubicBezTo>
                  <a:cubicBezTo>
                    <a:pt x="2334" y="1008"/>
                    <a:pt x="2325" y="1003"/>
                    <a:pt x="2318" y="999"/>
                  </a:cubicBezTo>
                  <a:cubicBezTo>
                    <a:pt x="2314" y="998"/>
                    <a:pt x="2311" y="996"/>
                    <a:pt x="2309" y="995"/>
                  </a:cubicBezTo>
                  <a:cubicBezTo>
                    <a:pt x="2308" y="995"/>
                    <a:pt x="2307" y="995"/>
                    <a:pt x="2306" y="994"/>
                  </a:cubicBezTo>
                  <a:cubicBezTo>
                    <a:pt x="2305" y="994"/>
                    <a:pt x="2304" y="994"/>
                    <a:pt x="2303" y="994"/>
                  </a:cubicBezTo>
                  <a:cubicBezTo>
                    <a:pt x="2302" y="994"/>
                    <a:pt x="2302" y="994"/>
                    <a:pt x="2301" y="994"/>
                  </a:cubicBezTo>
                  <a:cubicBezTo>
                    <a:pt x="2300" y="994"/>
                    <a:pt x="2299" y="995"/>
                    <a:pt x="2298" y="996"/>
                  </a:cubicBezTo>
                  <a:cubicBezTo>
                    <a:pt x="2297" y="998"/>
                    <a:pt x="2298" y="1000"/>
                    <a:pt x="2300" y="1002"/>
                  </a:cubicBezTo>
                  <a:cubicBezTo>
                    <a:pt x="2672" y="1234"/>
                    <a:pt x="2672" y="1234"/>
                    <a:pt x="2672" y="1234"/>
                  </a:cubicBezTo>
                  <a:cubicBezTo>
                    <a:pt x="2673" y="1234"/>
                    <a:pt x="2674" y="1235"/>
                    <a:pt x="2675" y="1234"/>
                  </a:cubicBezTo>
                  <a:cubicBezTo>
                    <a:pt x="2676" y="1234"/>
                    <a:pt x="2677" y="1234"/>
                    <a:pt x="2677" y="1233"/>
                  </a:cubicBezTo>
                  <a:cubicBezTo>
                    <a:pt x="2678" y="1232"/>
                    <a:pt x="2678" y="1231"/>
                    <a:pt x="2678" y="1230"/>
                  </a:cubicBezTo>
                  <a:cubicBezTo>
                    <a:pt x="2677" y="1229"/>
                    <a:pt x="2677" y="1228"/>
                    <a:pt x="2676" y="1227"/>
                  </a:cubicBezTo>
                  <a:cubicBezTo>
                    <a:pt x="2676" y="1227"/>
                    <a:pt x="2585" y="1171"/>
                    <a:pt x="2491" y="1116"/>
                  </a:cubicBezTo>
                  <a:cubicBezTo>
                    <a:pt x="2444" y="1088"/>
                    <a:pt x="2397" y="1060"/>
                    <a:pt x="2360" y="1039"/>
                  </a:cubicBezTo>
                  <a:cubicBezTo>
                    <a:pt x="2342" y="1028"/>
                    <a:pt x="2326" y="1020"/>
                    <a:pt x="2314" y="1014"/>
                  </a:cubicBezTo>
                  <a:cubicBezTo>
                    <a:pt x="2308" y="1011"/>
                    <a:pt x="2303" y="1008"/>
                    <a:pt x="2299" y="1006"/>
                  </a:cubicBezTo>
                  <a:cubicBezTo>
                    <a:pt x="2297" y="1006"/>
                    <a:pt x="2296" y="1005"/>
                    <a:pt x="2294" y="1004"/>
                  </a:cubicBezTo>
                  <a:cubicBezTo>
                    <a:pt x="2293" y="1004"/>
                    <a:pt x="2292" y="1004"/>
                    <a:pt x="2290" y="1004"/>
                  </a:cubicBezTo>
                  <a:cubicBezTo>
                    <a:pt x="2290" y="1004"/>
                    <a:pt x="2289" y="1004"/>
                    <a:pt x="2289" y="1004"/>
                  </a:cubicBezTo>
                  <a:cubicBezTo>
                    <a:pt x="2288" y="1004"/>
                    <a:pt x="2287" y="1005"/>
                    <a:pt x="2286" y="1006"/>
                  </a:cubicBezTo>
                  <a:cubicBezTo>
                    <a:pt x="2285" y="1008"/>
                    <a:pt x="2286" y="1010"/>
                    <a:pt x="2288" y="1011"/>
                  </a:cubicBezTo>
                  <a:cubicBezTo>
                    <a:pt x="2662" y="1245"/>
                    <a:pt x="2662" y="1245"/>
                    <a:pt x="2662" y="1245"/>
                  </a:cubicBezTo>
                  <a:cubicBezTo>
                    <a:pt x="2664" y="1242"/>
                    <a:pt x="2664" y="1242"/>
                    <a:pt x="2664" y="1242"/>
                  </a:cubicBezTo>
                  <a:cubicBezTo>
                    <a:pt x="2666" y="1238"/>
                    <a:pt x="2666" y="1238"/>
                    <a:pt x="2666" y="1238"/>
                  </a:cubicBezTo>
                  <a:cubicBezTo>
                    <a:pt x="2666" y="1238"/>
                    <a:pt x="2570" y="1181"/>
                    <a:pt x="2473" y="1124"/>
                  </a:cubicBezTo>
                  <a:cubicBezTo>
                    <a:pt x="2425" y="1096"/>
                    <a:pt x="2376" y="1067"/>
                    <a:pt x="2339" y="1046"/>
                  </a:cubicBezTo>
                  <a:cubicBezTo>
                    <a:pt x="2321" y="1035"/>
                    <a:pt x="2305" y="1026"/>
                    <a:pt x="2294" y="1020"/>
                  </a:cubicBezTo>
                  <a:cubicBezTo>
                    <a:pt x="2289" y="1017"/>
                    <a:pt x="2284" y="1014"/>
                    <a:pt x="2281" y="1013"/>
                  </a:cubicBezTo>
                  <a:cubicBezTo>
                    <a:pt x="2279" y="1012"/>
                    <a:pt x="2278" y="1011"/>
                    <a:pt x="2277" y="1011"/>
                  </a:cubicBezTo>
                  <a:cubicBezTo>
                    <a:pt x="2276" y="1011"/>
                    <a:pt x="2276" y="1010"/>
                    <a:pt x="2276" y="1010"/>
                  </a:cubicBezTo>
                  <a:cubicBezTo>
                    <a:pt x="2275" y="1010"/>
                    <a:pt x="2275" y="1010"/>
                    <a:pt x="2275" y="1010"/>
                  </a:cubicBezTo>
                  <a:cubicBezTo>
                    <a:pt x="2275" y="1010"/>
                    <a:pt x="2274" y="1010"/>
                    <a:pt x="2274" y="1010"/>
                  </a:cubicBezTo>
                  <a:cubicBezTo>
                    <a:pt x="2273" y="1010"/>
                    <a:pt x="2273" y="1010"/>
                    <a:pt x="2272" y="1010"/>
                  </a:cubicBezTo>
                  <a:cubicBezTo>
                    <a:pt x="2272" y="1010"/>
                    <a:pt x="2271" y="1011"/>
                    <a:pt x="2270" y="1012"/>
                  </a:cubicBezTo>
                  <a:cubicBezTo>
                    <a:pt x="2269" y="1014"/>
                    <a:pt x="2269" y="1016"/>
                    <a:pt x="2271" y="1017"/>
                  </a:cubicBezTo>
                  <a:cubicBezTo>
                    <a:pt x="2649" y="1253"/>
                    <a:pt x="2649" y="1253"/>
                    <a:pt x="2649" y="1253"/>
                  </a:cubicBezTo>
                  <a:cubicBezTo>
                    <a:pt x="2651" y="1250"/>
                    <a:pt x="2651" y="1250"/>
                    <a:pt x="2651" y="1250"/>
                  </a:cubicBezTo>
                  <a:cubicBezTo>
                    <a:pt x="2653" y="1246"/>
                    <a:pt x="2653" y="1246"/>
                    <a:pt x="2653" y="1246"/>
                  </a:cubicBezTo>
                  <a:cubicBezTo>
                    <a:pt x="2653" y="1246"/>
                    <a:pt x="2562" y="1190"/>
                    <a:pt x="2468" y="1135"/>
                  </a:cubicBezTo>
                  <a:cubicBezTo>
                    <a:pt x="2421" y="1107"/>
                    <a:pt x="2373" y="1079"/>
                    <a:pt x="2336" y="1058"/>
                  </a:cubicBezTo>
                  <a:cubicBezTo>
                    <a:pt x="2318" y="1047"/>
                    <a:pt x="2302" y="1039"/>
                    <a:pt x="2290" y="1032"/>
                  </a:cubicBezTo>
                  <a:cubicBezTo>
                    <a:pt x="2284" y="1029"/>
                    <a:pt x="2279" y="1027"/>
                    <a:pt x="2276" y="1025"/>
                  </a:cubicBezTo>
                  <a:cubicBezTo>
                    <a:pt x="2274" y="1024"/>
                    <a:pt x="2272" y="1024"/>
                    <a:pt x="2271" y="1023"/>
                  </a:cubicBezTo>
                  <a:cubicBezTo>
                    <a:pt x="2270" y="1023"/>
                    <a:pt x="2269" y="1023"/>
                    <a:pt x="2269" y="1023"/>
                  </a:cubicBezTo>
                  <a:cubicBezTo>
                    <a:pt x="2268" y="1023"/>
                    <a:pt x="2268" y="1022"/>
                    <a:pt x="2267" y="1022"/>
                  </a:cubicBezTo>
                  <a:cubicBezTo>
                    <a:pt x="2266" y="1022"/>
                    <a:pt x="2266" y="1022"/>
                    <a:pt x="2265" y="1023"/>
                  </a:cubicBezTo>
                  <a:cubicBezTo>
                    <a:pt x="2264" y="1023"/>
                    <a:pt x="2263" y="1023"/>
                    <a:pt x="2263" y="1024"/>
                  </a:cubicBezTo>
                  <a:cubicBezTo>
                    <a:pt x="2266" y="1027"/>
                    <a:pt x="2266" y="1027"/>
                    <a:pt x="2266" y="1027"/>
                  </a:cubicBezTo>
                  <a:cubicBezTo>
                    <a:pt x="2263" y="1024"/>
                    <a:pt x="2263" y="1024"/>
                    <a:pt x="2263" y="1024"/>
                  </a:cubicBezTo>
                  <a:cubicBezTo>
                    <a:pt x="2262" y="1025"/>
                    <a:pt x="2262" y="1026"/>
                    <a:pt x="2262" y="1027"/>
                  </a:cubicBezTo>
                  <a:cubicBezTo>
                    <a:pt x="2262" y="1027"/>
                    <a:pt x="2262" y="1028"/>
                    <a:pt x="2262" y="1028"/>
                  </a:cubicBezTo>
                  <a:cubicBezTo>
                    <a:pt x="2263" y="1029"/>
                    <a:pt x="2263" y="1029"/>
                    <a:pt x="2263" y="1030"/>
                  </a:cubicBezTo>
                  <a:cubicBezTo>
                    <a:pt x="2264" y="1030"/>
                    <a:pt x="2264" y="1030"/>
                    <a:pt x="2264" y="1031"/>
                  </a:cubicBezTo>
                  <a:cubicBezTo>
                    <a:pt x="2266" y="1032"/>
                    <a:pt x="2268" y="1034"/>
                    <a:pt x="2272" y="1036"/>
                  </a:cubicBezTo>
                  <a:cubicBezTo>
                    <a:pt x="2286" y="1046"/>
                    <a:pt x="2316" y="1065"/>
                    <a:pt x="2354" y="1088"/>
                  </a:cubicBezTo>
                  <a:cubicBezTo>
                    <a:pt x="2466" y="1158"/>
                    <a:pt x="2643" y="1267"/>
                    <a:pt x="2643" y="1267"/>
                  </a:cubicBezTo>
                  <a:cubicBezTo>
                    <a:pt x="2645" y="1264"/>
                    <a:pt x="2645" y="1264"/>
                    <a:pt x="2645" y="1264"/>
                  </a:cubicBezTo>
                  <a:cubicBezTo>
                    <a:pt x="2642" y="1261"/>
                    <a:pt x="2642" y="1261"/>
                    <a:pt x="2642" y="1261"/>
                  </a:cubicBezTo>
                  <a:cubicBezTo>
                    <a:pt x="2645" y="1263"/>
                    <a:pt x="2645" y="1263"/>
                    <a:pt x="2645" y="1263"/>
                  </a:cubicBezTo>
                  <a:cubicBezTo>
                    <a:pt x="2644" y="1260"/>
                    <a:pt x="2644" y="1260"/>
                    <a:pt x="2644" y="1260"/>
                  </a:cubicBezTo>
                  <a:cubicBezTo>
                    <a:pt x="2643" y="1260"/>
                    <a:pt x="2642" y="1260"/>
                    <a:pt x="2642" y="1261"/>
                  </a:cubicBezTo>
                  <a:cubicBezTo>
                    <a:pt x="2645" y="1263"/>
                    <a:pt x="2645" y="1263"/>
                    <a:pt x="2645" y="1263"/>
                  </a:cubicBezTo>
                  <a:cubicBezTo>
                    <a:pt x="2644" y="1260"/>
                    <a:pt x="2644" y="1260"/>
                    <a:pt x="2644" y="1260"/>
                  </a:cubicBezTo>
                  <a:cubicBezTo>
                    <a:pt x="2645" y="1263"/>
                    <a:pt x="2645" y="1263"/>
                    <a:pt x="2645" y="1263"/>
                  </a:cubicBezTo>
                  <a:cubicBezTo>
                    <a:pt x="2645" y="1260"/>
                    <a:pt x="2645" y="1260"/>
                    <a:pt x="2645" y="1260"/>
                  </a:cubicBezTo>
                  <a:cubicBezTo>
                    <a:pt x="2645" y="1260"/>
                    <a:pt x="2644" y="1260"/>
                    <a:pt x="2644" y="1260"/>
                  </a:cubicBezTo>
                  <a:cubicBezTo>
                    <a:pt x="2645" y="1263"/>
                    <a:pt x="2645" y="1263"/>
                    <a:pt x="2645" y="1263"/>
                  </a:cubicBezTo>
                  <a:cubicBezTo>
                    <a:pt x="2645" y="1260"/>
                    <a:pt x="2645" y="1260"/>
                    <a:pt x="2645" y="1260"/>
                  </a:cubicBezTo>
                  <a:cubicBezTo>
                    <a:pt x="2645" y="1262"/>
                    <a:pt x="2645" y="1262"/>
                    <a:pt x="2645" y="1262"/>
                  </a:cubicBezTo>
                  <a:cubicBezTo>
                    <a:pt x="2645" y="1260"/>
                    <a:pt x="2645" y="1260"/>
                    <a:pt x="2645" y="1260"/>
                  </a:cubicBezTo>
                  <a:cubicBezTo>
                    <a:pt x="2645" y="1260"/>
                    <a:pt x="2645" y="1260"/>
                    <a:pt x="2645" y="1260"/>
                  </a:cubicBezTo>
                  <a:cubicBezTo>
                    <a:pt x="2645" y="1262"/>
                    <a:pt x="2645" y="1262"/>
                    <a:pt x="2645" y="1262"/>
                  </a:cubicBezTo>
                  <a:cubicBezTo>
                    <a:pt x="2645" y="1260"/>
                    <a:pt x="2645" y="1260"/>
                    <a:pt x="2645" y="1260"/>
                  </a:cubicBezTo>
                  <a:cubicBezTo>
                    <a:pt x="2645" y="1260"/>
                    <a:pt x="2645" y="1260"/>
                    <a:pt x="2645" y="1260"/>
                  </a:cubicBezTo>
                  <a:cubicBezTo>
                    <a:pt x="2645" y="1259"/>
                    <a:pt x="2644" y="1259"/>
                    <a:pt x="2643" y="1259"/>
                  </a:cubicBezTo>
                  <a:cubicBezTo>
                    <a:pt x="2637" y="1256"/>
                    <a:pt x="2627" y="1251"/>
                    <a:pt x="2613" y="1243"/>
                  </a:cubicBezTo>
                  <a:cubicBezTo>
                    <a:pt x="2566" y="1217"/>
                    <a:pt x="2475" y="1163"/>
                    <a:pt x="2396" y="1117"/>
                  </a:cubicBezTo>
                  <a:cubicBezTo>
                    <a:pt x="2356" y="1093"/>
                    <a:pt x="2320" y="1071"/>
                    <a:pt x="2293" y="1056"/>
                  </a:cubicBezTo>
                  <a:cubicBezTo>
                    <a:pt x="2280" y="1048"/>
                    <a:pt x="2269" y="1041"/>
                    <a:pt x="2262" y="1037"/>
                  </a:cubicBezTo>
                  <a:cubicBezTo>
                    <a:pt x="2254" y="1032"/>
                    <a:pt x="2250" y="1030"/>
                    <a:pt x="2250" y="1030"/>
                  </a:cubicBezTo>
                  <a:cubicBezTo>
                    <a:pt x="2248" y="1028"/>
                    <a:pt x="2245" y="1029"/>
                    <a:pt x="2244" y="1031"/>
                  </a:cubicBezTo>
                  <a:cubicBezTo>
                    <a:pt x="2243" y="1033"/>
                    <a:pt x="2244" y="1035"/>
                    <a:pt x="2246" y="1036"/>
                  </a:cubicBezTo>
                  <a:cubicBezTo>
                    <a:pt x="2387" y="1125"/>
                    <a:pt x="2387" y="1125"/>
                    <a:pt x="2387" y="1125"/>
                  </a:cubicBezTo>
                  <a:cubicBezTo>
                    <a:pt x="2242" y="1040"/>
                    <a:pt x="2242" y="1040"/>
                    <a:pt x="2242" y="1040"/>
                  </a:cubicBezTo>
                  <a:cubicBezTo>
                    <a:pt x="2240" y="1039"/>
                    <a:pt x="2237" y="1039"/>
                    <a:pt x="2236" y="1041"/>
                  </a:cubicBezTo>
                  <a:cubicBezTo>
                    <a:pt x="2235" y="1043"/>
                    <a:pt x="2236" y="1045"/>
                    <a:pt x="2238" y="1046"/>
                  </a:cubicBezTo>
                  <a:cubicBezTo>
                    <a:pt x="2620" y="1285"/>
                    <a:pt x="2620" y="1285"/>
                    <a:pt x="2620" y="1285"/>
                  </a:cubicBezTo>
                  <a:cubicBezTo>
                    <a:pt x="2622" y="1282"/>
                    <a:pt x="2622" y="1282"/>
                    <a:pt x="2622" y="1282"/>
                  </a:cubicBezTo>
                  <a:cubicBezTo>
                    <a:pt x="2618" y="1280"/>
                    <a:pt x="2618" y="1280"/>
                    <a:pt x="2618" y="1280"/>
                  </a:cubicBezTo>
                  <a:cubicBezTo>
                    <a:pt x="2621" y="1282"/>
                    <a:pt x="2621" y="1282"/>
                    <a:pt x="2621" y="1282"/>
                  </a:cubicBezTo>
                  <a:cubicBezTo>
                    <a:pt x="2620" y="1278"/>
                    <a:pt x="2620" y="1278"/>
                    <a:pt x="2620" y="1278"/>
                  </a:cubicBezTo>
                  <a:cubicBezTo>
                    <a:pt x="2620" y="1278"/>
                    <a:pt x="2619" y="1279"/>
                    <a:pt x="2618" y="1280"/>
                  </a:cubicBezTo>
                  <a:cubicBezTo>
                    <a:pt x="2621" y="1282"/>
                    <a:pt x="2621" y="1282"/>
                    <a:pt x="2621" y="1282"/>
                  </a:cubicBezTo>
                  <a:cubicBezTo>
                    <a:pt x="2620" y="1278"/>
                    <a:pt x="2620" y="1278"/>
                    <a:pt x="2620" y="1278"/>
                  </a:cubicBezTo>
                  <a:cubicBezTo>
                    <a:pt x="2621" y="1281"/>
                    <a:pt x="2621" y="1281"/>
                    <a:pt x="2621" y="1281"/>
                  </a:cubicBezTo>
                  <a:cubicBezTo>
                    <a:pt x="2621" y="1278"/>
                    <a:pt x="2621" y="1278"/>
                    <a:pt x="2621" y="1278"/>
                  </a:cubicBezTo>
                  <a:cubicBezTo>
                    <a:pt x="2621" y="1278"/>
                    <a:pt x="2621" y="1278"/>
                    <a:pt x="2620" y="1278"/>
                  </a:cubicBezTo>
                  <a:cubicBezTo>
                    <a:pt x="2621" y="1281"/>
                    <a:pt x="2621" y="1281"/>
                    <a:pt x="2621" y="1281"/>
                  </a:cubicBezTo>
                  <a:cubicBezTo>
                    <a:pt x="2621" y="1278"/>
                    <a:pt x="2621" y="1278"/>
                    <a:pt x="2621" y="1278"/>
                  </a:cubicBezTo>
                  <a:cubicBezTo>
                    <a:pt x="2621" y="1279"/>
                    <a:pt x="2621" y="1279"/>
                    <a:pt x="2621" y="1279"/>
                  </a:cubicBezTo>
                  <a:cubicBezTo>
                    <a:pt x="2621" y="1278"/>
                    <a:pt x="2621" y="1278"/>
                    <a:pt x="2621" y="1278"/>
                  </a:cubicBezTo>
                  <a:cubicBezTo>
                    <a:pt x="2621" y="1278"/>
                    <a:pt x="2621" y="1278"/>
                    <a:pt x="2621" y="1278"/>
                  </a:cubicBezTo>
                  <a:cubicBezTo>
                    <a:pt x="2621" y="1279"/>
                    <a:pt x="2621" y="1279"/>
                    <a:pt x="2621" y="1279"/>
                  </a:cubicBezTo>
                  <a:cubicBezTo>
                    <a:pt x="2621" y="1278"/>
                    <a:pt x="2621" y="1278"/>
                    <a:pt x="2621" y="1278"/>
                  </a:cubicBezTo>
                  <a:cubicBezTo>
                    <a:pt x="2621" y="1278"/>
                    <a:pt x="2621" y="1278"/>
                    <a:pt x="2621" y="1278"/>
                  </a:cubicBezTo>
                  <a:cubicBezTo>
                    <a:pt x="2621" y="1278"/>
                    <a:pt x="2620" y="1278"/>
                    <a:pt x="2618" y="1277"/>
                  </a:cubicBezTo>
                  <a:cubicBezTo>
                    <a:pt x="2613" y="1275"/>
                    <a:pt x="2603" y="1270"/>
                    <a:pt x="2589" y="1262"/>
                  </a:cubicBezTo>
                  <a:cubicBezTo>
                    <a:pt x="2541" y="1236"/>
                    <a:pt x="2450" y="1183"/>
                    <a:pt x="2372" y="1136"/>
                  </a:cubicBezTo>
                  <a:cubicBezTo>
                    <a:pt x="2333" y="1112"/>
                    <a:pt x="2297" y="1091"/>
                    <a:pt x="2271" y="1075"/>
                  </a:cubicBezTo>
                  <a:cubicBezTo>
                    <a:pt x="2257" y="1067"/>
                    <a:pt x="2247" y="1060"/>
                    <a:pt x="2239" y="1056"/>
                  </a:cubicBezTo>
                  <a:cubicBezTo>
                    <a:pt x="2232" y="1051"/>
                    <a:pt x="2228" y="1049"/>
                    <a:pt x="2228" y="1049"/>
                  </a:cubicBezTo>
                  <a:cubicBezTo>
                    <a:pt x="2226" y="1047"/>
                    <a:pt x="2223" y="1048"/>
                    <a:pt x="2222" y="1050"/>
                  </a:cubicBezTo>
                  <a:cubicBezTo>
                    <a:pt x="2222" y="1051"/>
                    <a:pt x="2222" y="1052"/>
                    <a:pt x="2222" y="1052"/>
                  </a:cubicBezTo>
                  <a:cubicBezTo>
                    <a:pt x="2222" y="1054"/>
                    <a:pt x="2222" y="1055"/>
                    <a:pt x="2223" y="1055"/>
                  </a:cubicBezTo>
                  <a:cubicBezTo>
                    <a:pt x="2223" y="1056"/>
                    <a:pt x="2224" y="1057"/>
                    <a:pt x="2225" y="1058"/>
                  </a:cubicBezTo>
                  <a:cubicBezTo>
                    <a:pt x="2228" y="1060"/>
                    <a:pt x="2231" y="1062"/>
                    <a:pt x="2235" y="1065"/>
                  </a:cubicBezTo>
                  <a:cubicBezTo>
                    <a:pt x="2252" y="1077"/>
                    <a:pt x="2283" y="1096"/>
                    <a:pt x="2321" y="1118"/>
                  </a:cubicBezTo>
                  <a:cubicBezTo>
                    <a:pt x="2378" y="1152"/>
                    <a:pt x="2450" y="1194"/>
                    <a:pt x="2507" y="1228"/>
                  </a:cubicBezTo>
                  <a:cubicBezTo>
                    <a:pt x="2536" y="1246"/>
                    <a:pt x="2561" y="1261"/>
                    <a:pt x="2579" y="1273"/>
                  </a:cubicBezTo>
                  <a:cubicBezTo>
                    <a:pt x="2588" y="1279"/>
                    <a:pt x="2595" y="1283"/>
                    <a:pt x="2600" y="1287"/>
                  </a:cubicBezTo>
                  <a:cubicBezTo>
                    <a:pt x="2602" y="1289"/>
                    <a:pt x="2604" y="1290"/>
                    <a:pt x="2605" y="1292"/>
                  </a:cubicBezTo>
                  <a:cubicBezTo>
                    <a:pt x="2605" y="1292"/>
                    <a:pt x="2606" y="1293"/>
                    <a:pt x="2606" y="1293"/>
                  </a:cubicBezTo>
                  <a:cubicBezTo>
                    <a:pt x="2606" y="1293"/>
                    <a:pt x="2606" y="1293"/>
                    <a:pt x="2606" y="1293"/>
                  </a:cubicBezTo>
                  <a:cubicBezTo>
                    <a:pt x="2608" y="1292"/>
                    <a:pt x="2608" y="1292"/>
                    <a:pt x="2608" y="1292"/>
                  </a:cubicBezTo>
                  <a:cubicBezTo>
                    <a:pt x="2606" y="1292"/>
                    <a:pt x="2606" y="1292"/>
                    <a:pt x="2606" y="1292"/>
                  </a:cubicBezTo>
                  <a:cubicBezTo>
                    <a:pt x="2606" y="1292"/>
                    <a:pt x="2606" y="1293"/>
                    <a:pt x="2606" y="1293"/>
                  </a:cubicBezTo>
                  <a:cubicBezTo>
                    <a:pt x="2608" y="1292"/>
                    <a:pt x="2608" y="1292"/>
                    <a:pt x="2608" y="1292"/>
                  </a:cubicBezTo>
                  <a:cubicBezTo>
                    <a:pt x="2606" y="1292"/>
                    <a:pt x="2606" y="1292"/>
                    <a:pt x="2606" y="1292"/>
                  </a:cubicBezTo>
                  <a:cubicBezTo>
                    <a:pt x="2609" y="1292"/>
                    <a:pt x="2609" y="1292"/>
                    <a:pt x="2609" y="1292"/>
                  </a:cubicBezTo>
                  <a:cubicBezTo>
                    <a:pt x="2606" y="1290"/>
                    <a:pt x="2606" y="1290"/>
                    <a:pt x="2606" y="1290"/>
                  </a:cubicBezTo>
                  <a:cubicBezTo>
                    <a:pt x="2606" y="1290"/>
                    <a:pt x="2606" y="1291"/>
                    <a:pt x="2606" y="1292"/>
                  </a:cubicBezTo>
                  <a:cubicBezTo>
                    <a:pt x="2609" y="1292"/>
                    <a:pt x="2609" y="1292"/>
                    <a:pt x="2609" y="1292"/>
                  </a:cubicBezTo>
                  <a:cubicBezTo>
                    <a:pt x="2606" y="1290"/>
                    <a:pt x="2606" y="1290"/>
                    <a:pt x="2606" y="1290"/>
                  </a:cubicBezTo>
                  <a:cubicBezTo>
                    <a:pt x="2610" y="1292"/>
                    <a:pt x="2610" y="1292"/>
                    <a:pt x="2610" y="1292"/>
                  </a:cubicBezTo>
                  <a:cubicBezTo>
                    <a:pt x="2612" y="1288"/>
                    <a:pt x="2612" y="1288"/>
                    <a:pt x="2612" y="1288"/>
                  </a:cubicBezTo>
                  <a:cubicBezTo>
                    <a:pt x="2612" y="1288"/>
                    <a:pt x="2516" y="1231"/>
                    <a:pt x="2419" y="1173"/>
                  </a:cubicBezTo>
                  <a:cubicBezTo>
                    <a:pt x="2370" y="1145"/>
                    <a:pt x="2322" y="1116"/>
                    <a:pt x="2284" y="1094"/>
                  </a:cubicBezTo>
                  <a:cubicBezTo>
                    <a:pt x="2266" y="1084"/>
                    <a:pt x="2250" y="1075"/>
                    <a:pt x="2239" y="1068"/>
                  </a:cubicBezTo>
                  <a:cubicBezTo>
                    <a:pt x="2233" y="1065"/>
                    <a:pt x="2228" y="1063"/>
                    <a:pt x="2225" y="1061"/>
                  </a:cubicBezTo>
                  <a:cubicBezTo>
                    <a:pt x="2223" y="1060"/>
                    <a:pt x="2222" y="1059"/>
                    <a:pt x="2221" y="1059"/>
                  </a:cubicBezTo>
                  <a:cubicBezTo>
                    <a:pt x="2220" y="1059"/>
                    <a:pt x="2220" y="1058"/>
                    <a:pt x="2219" y="1058"/>
                  </a:cubicBezTo>
                  <a:cubicBezTo>
                    <a:pt x="2219" y="1058"/>
                    <a:pt x="2219" y="1058"/>
                    <a:pt x="2219" y="1058"/>
                  </a:cubicBezTo>
                  <a:cubicBezTo>
                    <a:pt x="2218" y="1058"/>
                    <a:pt x="2218" y="1058"/>
                    <a:pt x="2217" y="1058"/>
                  </a:cubicBezTo>
                  <a:cubicBezTo>
                    <a:pt x="2217" y="1058"/>
                    <a:pt x="2217" y="1058"/>
                    <a:pt x="2216" y="1058"/>
                  </a:cubicBezTo>
                  <a:cubicBezTo>
                    <a:pt x="2215" y="1058"/>
                    <a:pt x="2214" y="1059"/>
                    <a:pt x="2214" y="1060"/>
                  </a:cubicBezTo>
                  <a:cubicBezTo>
                    <a:pt x="2214" y="1060"/>
                    <a:pt x="2214" y="1060"/>
                    <a:pt x="2214" y="1060"/>
                  </a:cubicBezTo>
                  <a:cubicBezTo>
                    <a:pt x="2213" y="1061"/>
                    <a:pt x="2213" y="1061"/>
                    <a:pt x="2213" y="1062"/>
                  </a:cubicBezTo>
                  <a:cubicBezTo>
                    <a:pt x="2213" y="1064"/>
                    <a:pt x="2214" y="1064"/>
                    <a:pt x="2214" y="1065"/>
                  </a:cubicBezTo>
                  <a:cubicBezTo>
                    <a:pt x="2215" y="1066"/>
                    <a:pt x="2216" y="1067"/>
                    <a:pt x="2217" y="1068"/>
                  </a:cubicBezTo>
                  <a:cubicBezTo>
                    <a:pt x="2219" y="1070"/>
                    <a:pt x="2222" y="1073"/>
                    <a:pt x="2227" y="1076"/>
                  </a:cubicBezTo>
                  <a:cubicBezTo>
                    <a:pt x="2243" y="1088"/>
                    <a:pt x="2274" y="1108"/>
                    <a:pt x="2312" y="1132"/>
                  </a:cubicBezTo>
                  <a:cubicBezTo>
                    <a:pt x="2426" y="1203"/>
                    <a:pt x="2598" y="1304"/>
                    <a:pt x="2598" y="1304"/>
                  </a:cubicBezTo>
                  <a:cubicBezTo>
                    <a:pt x="2599" y="1305"/>
                    <a:pt x="2600" y="1305"/>
                    <a:pt x="2601" y="1305"/>
                  </a:cubicBezTo>
                  <a:cubicBezTo>
                    <a:pt x="2602" y="1305"/>
                    <a:pt x="2603" y="1304"/>
                    <a:pt x="2603" y="1303"/>
                  </a:cubicBezTo>
                  <a:cubicBezTo>
                    <a:pt x="2604" y="1302"/>
                    <a:pt x="2604" y="1301"/>
                    <a:pt x="2604" y="1300"/>
                  </a:cubicBezTo>
                  <a:cubicBezTo>
                    <a:pt x="2603" y="1299"/>
                    <a:pt x="2603" y="1298"/>
                    <a:pt x="2602" y="1297"/>
                  </a:cubicBezTo>
                  <a:cubicBezTo>
                    <a:pt x="2209" y="1069"/>
                    <a:pt x="2209" y="1069"/>
                    <a:pt x="2209" y="1069"/>
                  </a:cubicBezTo>
                  <a:cubicBezTo>
                    <a:pt x="2207" y="1068"/>
                    <a:pt x="2204" y="1068"/>
                    <a:pt x="2203" y="1070"/>
                  </a:cubicBezTo>
                  <a:cubicBezTo>
                    <a:pt x="2203" y="1071"/>
                    <a:pt x="2203" y="1072"/>
                    <a:pt x="2203" y="1072"/>
                  </a:cubicBezTo>
                  <a:cubicBezTo>
                    <a:pt x="2203" y="1073"/>
                    <a:pt x="2203" y="1074"/>
                    <a:pt x="2203" y="1074"/>
                  </a:cubicBezTo>
                  <a:cubicBezTo>
                    <a:pt x="2203" y="1075"/>
                    <a:pt x="2204" y="1076"/>
                    <a:pt x="2204" y="1076"/>
                  </a:cubicBezTo>
                  <a:cubicBezTo>
                    <a:pt x="2205" y="1077"/>
                    <a:pt x="2206" y="1078"/>
                    <a:pt x="2207" y="1079"/>
                  </a:cubicBezTo>
                  <a:cubicBezTo>
                    <a:pt x="2212" y="1083"/>
                    <a:pt x="2221" y="1089"/>
                    <a:pt x="2234" y="1098"/>
                  </a:cubicBezTo>
                  <a:cubicBezTo>
                    <a:pt x="2279" y="1128"/>
                    <a:pt x="2366" y="1181"/>
                    <a:pt x="2443" y="1227"/>
                  </a:cubicBezTo>
                  <a:cubicBezTo>
                    <a:pt x="2519" y="1274"/>
                    <a:pt x="2584" y="1313"/>
                    <a:pt x="2584" y="1313"/>
                  </a:cubicBezTo>
                  <a:cubicBezTo>
                    <a:pt x="2586" y="1314"/>
                    <a:pt x="2588" y="1313"/>
                    <a:pt x="2589" y="1311"/>
                  </a:cubicBezTo>
                  <a:cubicBezTo>
                    <a:pt x="2590" y="1309"/>
                    <a:pt x="2590" y="1307"/>
                    <a:pt x="2588" y="1306"/>
                  </a:cubicBezTo>
                  <a:cubicBezTo>
                    <a:pt x="2588" y="1306"/>
                    <a:pt x="2498" y="1249"/>
                    <a:pt x="2404" y="1192"/>
                  </a:cubicBezTo>
                  <a:cubicBezTo>
                    <a:pt x="2358" y="1164"/>
                    <a:pt x="2310" y="1135"/>
                    <a:pt x="2272" y="1114"/>
                  </a:cubicBezTo>
                  <a:cubicBezTo>
                    <a:pt x="2253" y="1103"/>
                    <a:pt x="2237" y="1094"/>
                    <a:pt x="2225" y="1088"/>
                  </a:cubicBezTo>
                  <a:cubicBezTo>
                    <a:pt x="2218" y="1085"/>
                    <a:pt x="2213" y="1082"/>
                    <a:pt x="2209" y="1080"/>
                  </a:cubicBezTo>
                  <a:cubicBezTo>
                    <a:pt x="2207" y="1080"/>
                    <a:pt x="2205" y="1079"/>
                    <a:pt x="2203" y="1078"/>
                  </a:cubicBezTo>
                  <a:cubicBezTo>
                    <a:pt x="2201" y="1078"/>
                    <a:pt x="2200" y="1078"/>
                    <a:pt x="2198" y="1078"/>
                  </a:cubicBezTo>
                  <a:cubicBezTo>
                    <a:pt x="2198" y="1078"/>
                    <a:pt x="2197" y="1078"/>
                    <a:pt x="2196" y="1078"/>
                  </a:cubicBezTo>
                  <a:cubicBezTo>
                    <a:pt x="2195" y="1078"/>
                    <a:pt x="2194" y="1079"/>
                    <a:pt x="2193" y="1080"/>
                  </a:cubicBezTo>
                  <a:cubicBezTo>
                    <a:pt x="2192" y="1082"/>
                    <a:pt x="2193" y="1084"/>
                    <a:pt x="2195" y="1086"/>
                  </a:cubicBezTo>
                  <a:cubicBezTo>
                    <a:pt x="2569" y="1319"/>
                    <a:pt x="2569" y="1319"/>
                    <a:pt x="2569" y="1319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68" y="1313"/>
                    <a:pt x="2568" y="1313"/>
                    <a:pt x="2568" y="1313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70" y="1312"/>
                    <a:pt x="2570" y="1312"/>
                    <a:pt x="2570" y="1312"/>
                  </a:cubicBezTo>
                  <a:cubicBezTo>
                    <a:pt x="2569" y="1312"/>
                    <a:pt x="2569" y="1313"/>
                    <a:pt x="2568" y="1313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70" y="1312"/>
                    <a:pt x="2570" y="1312"/>
                    <a:pt x="2570" y="1312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71" y="1312"/>
                    <a:pt x="2571" y="1312"/>
                    <a:pt x="2571" y="1312"/>
                  </a:cubicBezTo>
                  <a:cubicBezTo>
                    <a:pt x="2571" y="1312"/>
                    <a:pt x="2570" y="1312"/>
                    <a:pt x="2570" y="1312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71" y="1312"/>
                    <a:pt x="2571" y="1312"/>
                    <a:pt x="2571" y="1312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72" y="1312"/>
                    <a:pt x="2572" y="1312"/>
                    <a:pt x="2572" y="1312"/>
                  </a:cubicBezTo>
                  <a:cubicBezTo>
                    <a:pt x="2572" y="1312"/>
                    <a:pt x="2572" y="1312"/>
                    <a:pt x="2571" y="1312"/>
                  </a:cubicBezTo>
                  <a:cubicBezTo>
                    <a:pt x="2571" y="1316"/>
                    <a:pt x="2571" y="1316"/>
                    <a:pt x="2571" y="1316"/>
                  </a:cubicBezTo>
                  <a:cubicBezTo>
                    <a:pt x="2572" y="1312"/>
                    <a:pt x="2572" y="1312"/>
                    <a:pt x="2572" y="1312"/>
                  </a:cubicBezTo>
                  <a:cubicBezTo>
                    <a:pt x="2572" y="1315"/>
                    <a:pt x="2572" y="1315"/>
                    <a:pt x="2572" y="1315"/>
                  </a:cubicBezTo>
                  <a:cubicBezTo>
                    <a:pt x="2573" y="1312"/>
                    <a:pt x="2573" y="1312"/>
                    <a:pt x="2573" y="1312"/>
                  </a:cubicBezTo>
                  <a:cubicBezTo>
                    <a:pt x="2572" y="1312"/>
                    <a:pt x="2572" y="1312"/>
                    <a:pt x="2572" y="1312"/>
                  </a:cubicBezTo>
                  <a:cubicBezTo>
                    <a:pt x="2572" y="1315"/>
                    <a:pt x="2572" y="1315"/>
                    <a:pt x="2572" y="1315"/>
                  </a:cubicBezTo>
                  <a:cubicBezTo>
                    <a:pt x="2573" y="1312"/>
                    <a:pt x="2573" y="1312"/>
                    <a:pt x="2573" y="1312"/>
                  </a:cubicBezTo>
                  <a:cubicBezTo>
                    <a:pt x="2573" y="1312"/>
                    <a:pt x="2572" y="1312"/>
                    <a:pt x="2571" y="1311"/>
                  </a:cubicBezTo>
                  <a:cubicBezTo>
                    <a:pt x="2563" y="1307"/>
                    <a:pt x="2537" y="1291"/>
                    <a:pt x="2502" y="1269"/>
                  </a:cubicBezTo>
                  <a:cubicBezTo>
                    <a:pt x="2449" y="1236"/>
                    <a:pt x="2375" y="1191"/>
                    <a:pt x="2312" y="1154"/>
                  </a:cubicBezTo>
                  <a:cubicBezTo>
                    <a:pt x="2280" y="1135"/>
                    <a:pt x="2252" y="1118"/>
                    <a:pt x="2230" y="1106"/>
                  </a:cubicBezTo>
                  <a:cubicBezTo>
                    <a:pt x="2219" y="1100"/>
                    <a:pt x="2210" y="1096"/>
                    <a:pt x="2203" y="1092"/>
                  </a:cubicBezTo>
                  <a:cubicBezTo>
                    <a:pt x="2199" y="1091"/>
                    <a:pt x="2196" y="1089"/>
                    <a:pt x="2194" y="1088"/>
                  </a:cubicBezTo>
                  <a:cubicBezTo>
                    <a:pt x="2192" y="1088"/>
                    <a:pt x="2191" y="1088"/>
                    <a:pt x="2190" y="1087"/>
                  </a:cubicBezTo>
                  <a:cubicBezTo>
                    <a:pt x="2189" y="1087"/>
                    <a:pt x="2188" y="1087"/>
                    <a:pt x="2187" y="1087"/>
                  </a:cubicBezTo>
                  <a:cubicBezTo>
                    <a:pt x="2187" y="1087"/>
                    <a:pt x="2186" y="1087"/>
                    <a:pt x="2185" y="1087"/>
                  </a:cubicBezTo>
                  <a:cubicBezTo>
                    <a:pt x="2184" y="1087"/>
                    <a:pt x="2183" y="1088"/>
                    <a:pt x="2183" y="1089"/>
                  </a:cubicBezTo>
                  <a:cubicBezTo>
                    <a:pt x="2182" y="1091"/>
                    <a:pt x="2182" y="1093"/>
                    <a:pt x="2184" y="1095"/>
                  </a:cubicBezTo>
                  <a:cubicBezTo>
                    <a:pt x="2323" y="1181"/>
                    <a:pt x="2323" y="1181"/>
                    <a:pt x="2323" y="1181"/>
                  </a:cubicBezTo>
                  <a:cubicBezTo>
                    <a:pt x="2176" y="1095"/>
                    <a:pt x="2176" y="1095"/>
                    <a:pt x="2176" y="1095"/>
                  </a:cubicBezTo>
                  <a:cubicBezTo>
                    <a:pt x="2175" y="1094"/>
                    <a:pt x="2174" y="1094"/>
                    <a:pt x="2173" y="1095"/>
                  </a:cubicBezTo>
                  <a:cubicBezTo>
                    <a:pt x="2171" y="1095"/>
                    <a:pt x="2171" y="1095"/>
                    <a:pt x="2170" y="1096"/>
                  </a:cubicBezTo>
                  <a:cubicBezTo>
                    <a:pt x="2170" y="1097"/>
                    <a:pt x="2169" y="1098"/>
                    <a:pt x="2170" y="1099"/>
                  </a:cubicBezTo>
                  <a:cubicBezTo>
                    <a:pt x="2170" y="1100"/>
                    <a:pt x="2171" y="1101"/>
                    <a:pt x="2172" y="1102"/>
                  </a:cubicBezTo>
                  <a:cubicBezTo>
                    <a:pt x="2172" y="1102"/>
                    <a:pt x="2173" y="1103"/>
                    <a:pt x="2176" y="1104"/>
                  </a:cubicBezTo>
                  <a:cubicBezTo>
                    <a:pt x="2197" y="1117"/>
                    <a:pt x="2291" y="1172"/>
                    <a:pt x="2381" y="1226"/>
                  </a:cubicBezTo>
                  <a:cubicBezTo>
                    <a:pt x="2425" y="1253"/>
                    <a:pt x="2468" y="1279"/>
                    <a:pt x="2501" y="1300"/>
                  </a:cubicBezTo>
                  <a:cubicBezTo>
                    <a:pt x="2517" y="1311"/>
                    <a:pt x="2530" y="1320"/>
                    <a:pt x="2539" y="1326"/>
                  </a:cubicBezTo>
                  <a:cubicBezTo>
                    <a:pt x="2544" y="1330"/>
                    <a:pt x="2547" y="1333"/>
                    <a:pt x="2549" y="1335"/>
                  </a:cubicBezTo>
                  <a:cubicBezTo>
                    <a:pt x="2550" y="1336"/>
                    <a:pt x="2551" y="1337"/>
                    <a:pt x="2552" y="1337"/>
                  </a:cubicBezTo>
                  <a:cubicBezTo>
                    <a:pt x="2552" y="1338"/>
                    <a:pt x="2552" y="1338"/>
                    <a:pt x="2552" y="1338"/>
                  </a:cubicBezTo>
                  <a:cubicBezTo>
                    <a:pt x="2554" y="1337"/>
                    <a:pt x="2554" y="1337"/>
                    <a:pt x="2554" y="1337"/>
                  </a:cubicBezTo>
                  <a:cubicBezTo>
                    <a:pt x="2552" y="1337"/>
                    <a:pt x="2552" y="1337"/>
                    <a:pt x="2552" y="1337"/>
                  </a:cubicBezTo>
                  <a:cubicBezTo>
                    <a:pt x="2552" y="1337"/>
                    <a:pt x="2552" y="1338"/>
                    <a:pt x="2552" y="1338"/>
                  </a:cubicBezTo>
                  <a:cubicBezTo>
                    <a:pt x="2554" y="1337"/>
                    <a:pt x="2554" y="1337"/>
                    <a:pt x="2554" y="1337"/>
                  </a:cubicBezTo>
                  <a:cubicBezTo>
                    <a:pt x="2552" y="1337"/>
                    <a:pt x="2552" y="1337"/>
                    <a:pt x="2552" y="1337"/>
                  </a:cubicBezTo>
                  <a:cubicBezTo>
                    <a:pt x="2555" y="1337"/>
                    <a:pt x="2555" y="1337"/>
                    <a:pt x="2555" y="1337"/>
                  </a:cubicBezTo>
                  <a:cubicBezTo>
                    <a:pt x="2552" y="1335"/>
                    <a:pt x="2552" y="1335"/>
                    <a:pt x="2552" y="1335"/>
                  </a:cubicBezTo>
                  <a:cubicBezTo>
                    <a:pt x="2552" y="1336"/>
                    <a:pt x="2552" y="1336"/>
                    <a:pt x="2552" y="1337"/>
                  </a:cubicBezTo>
                  <a:cubicBezTo>
                    <a:pt x="2555" y="1337"/>
                    <a:pt x="2555" y="1337"/>
                    <a:pt x="2555" y="1337"/>
                  </a:cubicBezTo>
                  <a:cubicBezTo>
                    <a:pt x="2552" y="1335"/>
                    <a:pt x="2552" y="1335"/>
                    <a:pt x="2552" y="1335"/>
                  </a:cubicBezTo>
                  <a:cubicBezTo>
                    <a:pt x="2556" y="1337"/>
                    <a:pt x="2556" y="1337"/>
                    <a:pt x="2556" y="1337"/>
                  </a:cubicBezTo>
                  <a:cubicBezTo>
                    <a:pt x="2558" y="1334"/>
                    <a:pt x="2558" y="1334"/>
                    <a:pt x="2558" y="1334"/>
                  </a:cubicBezTo>
                  <a:cubicBezTo>
                    <a:pt x="2161" y="1103"/>
                    <a:pt x="2161" y="1103"/>
                    <a:pt x="2161" y="1103"/>
                  </a:cubicBezTo>
                  <a:cubicBezTo>
                    <a:pt x="2159" y="1102"/>
                    <a:pt x="2156" y="1102"/>
                    <a:pt x="2155" y="1104"/>
                  </a:cubicBezTo>
                  <a:cubicBezTo>
                    <a:pt x="2154" y="1106"/>
                    <a:pt x="2155" y="1108"/>
                    <a:pt x="2156" y="1110"/>
                  </a:cubicBezTo>
                  <a:cubicBezTo>
                    <a:pt x="2156" y="1110"/>
                    <a:pt x="2158" y="1110"/>
                    <a:pt x="2161" y="1112"/>
                  </a:cubicBezTo>
                  <a:cubicBezTo>
                    <a:pt x="2182" y="1124"/>
                    <a:pt x="2276" y="1180"/>
                    <a:pt x="2365" y="1234"/>
                  </a:cubicBezTo>
                  <a:cubicBezTo>
                    <a:pt x="2410" y="1261"/>
                    <a:pt x="2453" y="1288"/>
                    <a:pt x="2485" y="1309"/>
                  </a:cubicBezTo>
                  <a:cubicBezTo>
                    <a:pt x="2501" y="1319"/>
                    <a:pt x="2514" y="1328"/>
                    <a:pt x="2523" y="1334"/>
                  </a:cubicBezTo>
                  <a:cubicBezTo>
                    <a:pt x="2528" y="1338"/>
                    <a:pt x="2531" y="1341"/>
                    <a:pt x="2534" y="1343"/>
                  </a:cubicBezTo>
                  <a:cubicBezTo>
                    <a:pt x="2535" y="1344"/>
                    <a:pt x="2536" y="1345"/>
                    <a:pt x="2536" y="1345"/>
                  </a:cubicBezTo>
                  <a:cubicBezTo>
                    <a:pt x="2536" y="1345"/>
                    <a:pt x="2536" y="1345"/>
                    <a:pt x="2536" y="1345"/>
                  </a:cubicBezTo>
                  <a:cubicBezTo>
                    <a:pt x="2536" y="1345"/>
                    <a:pt x="2536" y="1345"/>
                    <a:pt x="2536" y="1345"/>
                  </a:cubicBezTo>
                  <a:cubicBezTo>
                    <a:pt x="2537" y="1345"/>
                    <a:pt x="2537" y="1345"/>
                    <a:pt x="2537" y="1345"/>
                  </a:cubicBezTo>
                  <a:cubicBezTo>
                    <a:pt x="2536" y="1345"/>
                    <a:pt x="2536" y="1345"/>
                    <a:pt x="2536" y="1345"/>
                  </a:cubicBezTo>
                  <a:cubicBezTo>
                    <a:pt x="2536" y="1345"/>
                    <a:pt x="2536" y="1345"/>
                    <a:pt x="2536" y="1345"/>
                  </a:cubicBezTo>
                  <a:cubicBezTo>
                    <a:pt x="2537" y="1345"/>
                    <a:pt x="2537" y="1345"/>
                    <a:pt x="2537" y="1345"/>
                  </a:cubicBezTo>
                  <a:cubicBezTo>
                    <a:pt x="2536" y="1345"/>
                    <a:pt x="2536" y="1345"/>
                    <a:pt x="2536" y="1345"/>
                  </a:cubicBezTo>
                  <a:cubicBezTo>
                    <a:pt x="2539" y="1344"/>
                    <a:pt x="2539" y="1344"/>
                    <a:pt x="2539" y="1344"/>
                  </a:cubicBezTo>
                  <a:cubicBezTo>
                    <a:pt x="2536" y="1344"/>
                    <a:pt x="2536" y="1344"/>
                    <a:pt x="2536" y="1344"/>
                  </a:cubicBezTo>
                  <a:cubicBezTo>
                    <a:pt x="2536" y="1345"/>
                    <a:pt x="2536" y="1345"/>
                    <a:pt x="2536" y="1345"/>
                  </a:cubicBezTo>
                  <a:cubicBezTo>
                    <a:pt x="2539" y="1344"/>
                    <a:pt x="2539" y="1344"/>
                    <a:pt x="2539" y="1344"/>
                  </a:cubicBezTo>
                  <a:cubicBezTo>
                    <a:pt x="2536" y="1344"/>
                    <a:pt x="2536" y="1344"/>
                    <a:pt x="2536" y="1344"/>
                  </a:cubicBezTo>
                  <a:cubicBezTo>
                    <a:pt x="2540" y="1344"/>
                    <a:pt x="2540" y="1344"/>
                    <a:pt x="2540" y="1344"/>
                  </a:cubicBezTo>
                  <a:cubicBezTo>
                    <a:pt x="2537" y="1342"/>
                    <a:pt x="2537" y="1342"/>
                    <a:pt x="2537" y="1342"/>
                  </a:cubicBezTo>
                  <a:cubicBezTo>
                    <a:pt x="2536" y="1343"/>
                    <a:pt x="2536" y="1344"/>
                    <a:pt x="2536" y="1344"/>
                  </a:cubicBezTo>
                  <a:cubicBezTo>
                    <a:pt x="2540" y="1344"/>
                    <a:pt x="2540" y="1344"/>
                    <a:pt x="2540" y="1344"/>
                  </a:cubicBezTo>
                  <a:cubicBezTo>
                    <a:pt x="2537" y="1342"/>
                    <a:pt x="2537" y="1342"/>
                    <a:pt x="2537" y="1342"/>
                  </a:cubicBezTo>
                  <a:cubicBezTo>
                    <a:pt x="2540" y="1345"/>
                    <a:pt x="2540" y="1345"/>
                    <a:pt x="2540" y="1345"/>
                  </a:cubicBezTo>
                  <a:cubicBezTo>
                    <a:pt x="2542" y="1341"/>
                    <a:pt x="2542" y="1341"/>
                    <a:pt x="2542" y="1341"/>
                  </a:cubicBezTo>
                  <a:cubicBezTo>
                    <a:pt x="2154" y="1111"/>
                    <a:pt x="2154" y="1111"/>
                    <a:pt x="2154" y="1111"/>
                  </a:cubicBezTo>
                  <a:cubicBezTo>
                    <a:pt x="2152" y="1110"/>
                    <a:pt x="2150" y="1111"/>
                    <a:pt x="2148" y="1112"/>
                  </a:cubicBezTo>
                  <a:cubicBezTo>
                    <a:pt x="2147" y="1114"/>
                    <a:pt x="2148" y="1117"/>
                    <a:pt x="2150" y="1118"/>
                  </a:cubicBezTo>
                  <a:cubicBezTo>
                    <a:pt x="2150" y="1118"/>
                    <a:pt x="2156" y="1121"/>
                    <a:pt x="2166" y="1128"/>
                  </a:cubicBezTo>
                  <a:cubicBezTo>
                    <a:pt x="2202" y="1149"/>
                    <a:pt x="2293" y="1204"/>
                    <a:pt x="2375" y="1254"/>
                  </a:cubicBezTo>
                  <a:cubicBezTo>
                    <a:pt x="2415" y="1279"/>
                    <a:pt x="2454" y="1303"/>
                    <a:pt x="2482" y="1322"/>
                  </a:cubicBezTo>
                  <a:cubicBezTo>
                    <a:pt x="2496" y="1331"/>
                    <a:pt x="2508" y="1338"/>
                    <a:pt x="2516" y="1344"/>
                  </a:cubicBezTo>
                  <a:cubicBezTo>
                    <a:pt x="2520" y="1347"/>
                    <a:pt x="2523" y="1349"/>
                    <a:pt x="2525" y="1351"/>
                  </a:cubicBezTo>
                  <a:cubicBezTo>
                    <a:pt x="2526" y="1352"/>
                    <a:pt x="2527" y="1352"/>
                    <a:pt x="2527" y="1353"/>
                  </a:cubicBezTo>
                  <a:cubicBezTo>
                    <a:pt x="2527" y="1353"/>
                    <a:pt x="2527" y="1353"/>
                    <a:pt x="2527" y="1353"/>
                  </a:cubicBezTo>
                  <a:cubicBezTo>
                    <a:pt x="2527" y="1353"/>
                    <a:pt x="2527" y="1353"/>
                    <a:pt x="2527" y="1353"/>
                  </a:cubicBezTo>
                  <a:cubicBezTo>
                    <a:pt x="2528" y="1352"/>
                    <a:pt x="2528" y="1352"/>
                    <a:pt x="2528" y="1352"/>
                  </a:cubicBezTo>
                  <a:cubicBezTo>
                    <a:pt x="2527" y="1353"/>
                    <a:pt x="2527" y="1353"/>
                    <a:pt x="2527" y="1353"/>
                  </a:cubicBezTo>
                  <a:cubicBezTo>
                    <a:pt x="2527" y="1353"/>
                    <a:pt x="2527" y="1353"/>
                    <a:pt x="2527" y="1353"/>
                  </a:cubicBezTo>
                  <a:cubicBezTo>
                    <a:pt x="2528" y="1352"/>
                    <a:pt x="2528" y="1352"/>
                    <a:pt x="2528" y="1352"/>
                  </a:cubicBezTo>
                  <a:cubicBezTo>
                    <a:pt x="2527" y="1353"/>
                    <a:pt x="2527" y="1353"/>
                    <a:pt x="2527" y="1353"/>
                  </a:cubicBezTo>
                  <a:cubicBezTo>
                    <a:pt x="2530" y="1351"/>
                    <a:pt x="2530" y="1351"/>
                    <a:pt x="2530" y="1351"/>
                  </a:cubicBezTo>
                  <a:cubicBezTo>
                    <a:pt x="2527" y="1351"/>
                    <a:pt x="2527" y="1351"/>
                    <a:pt x="2527" y="1351"/>
                  </a:cubicBezTo>
                  <a:cubicBezTo>
                    <a:pt x="2527" y="1352"/>
                    <a:pt x="2527" y="1352"/>
                    <a:pt x="2527" y="1353"/>
                  </a:cubicBezTo>
                  <a:cubicBezTo>
                    <a:pt x="2530" y="1351"/>
                    <a:pt x="2530" y="1351"/>
                    <a:pt x="2530" y="1351"/>
                  </a:cubicBezTo>
                  <a:cubicBezTo>
                    <a:pt x="2527" y="1351"/>
                    <a:pt x="2527" y="1351"/>
                    <a:pt x="2527" y="1351"/>
                  </a:cubicBezTo>
                  <a:cubicBezTo>
                    <a:pt x="2530" y="1351"/>
                    <a:pt x="2530" y="1351"/>
                    <a:pt x="2530" y="1351"/>
                  </a:cubicBezTo>
                  <a:cubicBezTo>
                    <a:pt x="2527" y="1349"/>
                    <a:pt x="2527" y="1349"/>
                    <a:pt x="2527" y="1349"/>
                  </a:cubicBezTo>
                  <a:cubicBezTo>
                    <a:pt x="2527" y="1350"/>
                    <a:pt x="2527" y="1351"/>
                    <a:pt x="2527" y="1351"/>
                  </a:cubicBezTo>
                  <a:cubicBezTo>
                    <a:pt x="2530" y="1351"/>
                    <a:pt x="2530" y="1351"/>
                    <a:pt x="2530" y="1351"/>
                  </a:cubicBezTo>
                  <a:cubicBezTo>
                    <a:pt x="2527" y="1349"/>
                    <a:pt x="2527" y="1349"/>
                    <a:pt x="2527" y="1349"/>
                  </a:cubicBezTo>
                  <a:cubicBezTo>
                    <a:pt x="2531" y="1351"/>
                    <a:pt x="2531" y="1351"/>
                    <a:pt x="2531" y="1351"/>
                  </a:cubicBezTo>
                  <a:cubicBezTo>
                    <a:pt x="2533" y="1348"/>
                    <a:pt x="2533" y="1348"/>
                    <a:pt x="2533" y="1348"/>
                  </a:cubicBezTo>
                  <a:cubicBezTo>
                    <a:pt x="2533" y="1348"/>
                    <a:pt x="2442" y="1291"/>
                    <a:pt x="2348" y="1234"/>
                  </a:cubicBezTo>
                  <a:cubicBezTo>
                    <a:pt x="2300" y="1206"/>
                    <a:pt x="2252" y="1178"/>
                    <a:pt x="2214" y="1156"/>
                  </a:cubicBezTo>
                  <a:cubicBezTo>
                    <a:pt x="2195" y="1146"/>
                    <a:pt x="2179" y="1137"/>
                    <a:pt x="2166" y="1131"/>
                  </a:cubicBezTo>
                  <a:cubicBezTo>
                    <a:pt x="2160" y="1127"/>
                    <a:pt x="2155" y="1125"/>
                    <a:pt x="2150" y="1123"/>
                  </a:cubicBezTo>
                  <a:cubicBezTo>
                    <a:pt x="2148" y="1122"/>
                    <a:pt x="2146" y="1122"/>
                    <a:pt x="2145" y="1121"/>
                  </a:cubicBezTo>
                  <a:cubicBezTo>
                    <a:pt x="2143" y="1121"/>
                    <a:pt x="2141" y="1120"/>
                    <a:pt x="2140" y="1120"/>
                  </a:cubicBezTo>
                  <a:cubicBezTo>
                    <a:pt x="2139" y="1120"/>
                    <a:pt x="2138" y="1120"/>
                    <a:pt x="2138" y="1121"/>
                  </a:cubicBezTo>
                  <a:cubicBezTo>
                    <a:pt x="2137" y="1121"/>
                    <a:pt x="2136" y="1122"/>
                    <a:pt x="2135" y="1123"/>
                  </a:cubicBezTo>
                  <a:cubicBezTo>
                    <a:pt x="2135" y="1123"/>
                    <a:pt x="2134" y="1124"/>
                    <a:pt x="2134" y="1125"/>
                  </a:cubicBezTo>
                  <a:cubicBezTo>
                    <a:pt x="2134" y="1126"/>
                    <a:pt x="2135" y="1126"/>
                    <a:pt x="2135" y="1127"/>
                  </a:cubicBezTo>
                  <a:cubicBezTo>
                    <a:pt x="2135" y="1127"/>
                    <a:pt x="2135" y="1127"/>
                    <a:pt x="2135" y="1128"/>
                  </a:cubicBezTo>
                  <a:cubicBezTo>
                    <a:pt x="2136" y="1128"/>
                    <a:pt x="2136" y="1128"/>
                    <a:pt x="2136" y="1128"/>
                  </a:cubicBezTo>
                  <a:cubicBezTo>
                    <a:pt x="2137" y="1129"/>
                    <a:pt x="2137" y="1129"/>
                    <a:pt x="2137" y="1129"/>
                  </a:cubicBezTo>
                  <a:cubicBezTo>
                    <a:pt x="2138" y="1129"/>
                    <a:pt x="2140" y="1131"/>
                    <a:pt x="2144" y="1133"/>
                  </a:cubicBezTo>
                  <a:cubicBezTo>
                    <a:pt x="2197" y="1167"/>
                    <a:pt x="2517" y="1366"/>
                    <a:pt x="2517" y="1366"/>
                  </a:cubicBezTo>
                  <a:cubicBezTo>
                    <a:pt x="2519" y="1363"/>
                    <a:pt x="2519" y="1363"/>
                    <a:pt x="2519" y="1363"/>
                  </a:cubicBezTo>
                  <a:cubicBezTo>
                    <a:pt x="2516" y="1361"/>
                    <a:pt x="2516" y="1361"/>
                    <a:pt x="2516" y="1361"/>
                  </a:cubicBezTo>
                  <a:cubicBezTo>
                    <a:pt x="2519" y="1363"/>
                    <a:pt x="2519" y="1363"/>
                    <a:pt x="2519" y="1363"/>
                  </a:cubicBezTo>
                  <a:cubicBezTo>
                    <a:pt x="2518" y="1359"/>
                    <a:pt x="2518" y="1359"/>
                    <a:pt x="2518" y="1359"/>
                  </a:cubicBezTo>
                  <a:cubicBezTo>
                    <a:pt x="2517" y="1359"/>
                    <a:pt x="2516" y="1360"/>
                    <a:pt x="2516" y="1361"/>
                  </a:cubicBezTo>
                  <a:cubicBezTo>
                    <a:pt x="2519" y="1363"/>
                    <a:pt x="2519" y="1363"/>
                    <a:pt x="2519" y="1363"/>
                  </a:cubicBezTo>
                  <a:cubicBezTo>
                    <a:pt x="2518" y="1359"/>
                    <a:pt x="2518" y="1359"/>
                    <a:pt x="2518" y="1359"/>
                  </a:cubicBezTo>
                  <a:cubicBezTo>
                    <a:pt x="2519" y="1363"/>
                    <a:pt x="2519" y="1363"/>
                    <a:pt x="2519" y="1363"/>
                  </a:cubicBezTo>
                  <a:cubicBezTo>
                    <a:pt x="2519" y="1359"/>
                    <a:pt x="2519" y="1359"/>
                    <a:pt x="2519" y="1359"/>
                  </a:cubicBezTo>
                  <a:cubicBezTo>
                    <a:pt x="2519" y="1359"/>
                    <a:pt x="2518" y="1359"/>
                    <a:pt x="2518" y="1359"/>
                  </a:cubicBezTo>
                  <a:cubicBezTo>
                    <a:pt x="2519" y="1363"/>
                    <a:pt x="2519" y="1363"/>
                    <a:pt x="2519" y="1363"/>
                  </a:cubicBezTo>
                  <a:cubicBezTo>
                    <a:pt x="2519" y="1359"/>
                    <a:pt x="2519" y="1359"/>
                    <a:pt x="2519" y="1359"/>
                  </a:cubicBezTo>
                  <a:cubicBezTo>
                    <a:pt x="2519" y="1362"/>
                    <a:pt x="2519" y="1362"/>
                    <a:pt x="2519" y="1362"/>
                  </a:cubicBezTo>
                  <a:cubicBezTo>
                    <a:pt x="2520" y="1359"/>
                    <a:pt x="2520" y="1359"/>
                    <a:pt x="2520" y="1359"/>
                  </a:cubicBezTo>
                  <a:cubicBezTo>
                    <a:pt x="2520" y="1359"/>
                    <a:pt x="2520" y="1359"/>
                    <a:pt x="2519" y="1359"/>
                  </a:cubicBezTo>
                  <a:cubicBezTo>
                    <a:pt x="2519" y="1362"/>
                    <a:pt x="2519" y="1362"/>
                    <a:pt x="2519" y="1362"/>
                  </a:cubicBezTo>
                  <a:cubicBezTo>
                    <a:pt x="2520" y="1359"/>
                    <a:pt x="2520" y="1359"/>
                    <a:pt x="2520" y="1359"/>
                  </a:cubicBezTo>
                  <a:cubicBezTo>
                    <a:pt x="2520" y="1360"/>
                    <a:pt x="2520" y="1360"/>
                    <a:pt x="2520" y="1360"/>
                  </a:cubicBezTo>
                  <a:cubicBezTo>
                    <a:pt x="2520" y="1359"/>
                    <a:pt x="2520" y="1359"/>
                    <a:pt x="2520" y="1359"/>
                  </a:cubicBezTo>
                  <a:cubicBezTo>
                    <a:pt x="2520" y="1359"/>
                    <a:pt x="2520" y="1359"/>
                    <a:pt x="2520" y="1359"/>
                  </a:cubicBezTo>
                  <a:cubicBezTo>
                    <a:pt x="2520" y="1360"/>
                    <a:pt x="2520" y="1360"/>
                    <a:pt x="2520" y="1360"/>
                  </a:cubicBezTo>
                  <a:cubicBezTo>
                    <a:pt x="2520" y="1359"/>
                    <a:pt x="2520" y="1359"/>
                    <a:pt x="2520" y="1359"/>
                  </a:cubicBezTo>
                  <a:cubicBezTo>
                    <a:pt x="2520" y="1359"/>
                    <a:pt x="2519" y="1359"/>
                    <a:pt x="2518" y="1358"/>
                  </a:cubicBezTo>
                  <a:cubicBezTo>
                    <a:pt x="2513" y="1356"/>
                    <a:pt x="2504" y="1351"/>
                    <a:pt x="2491" y="1343"/>
                  </a:cubicBezTo>
                  <a:cubicBezTo>
                    <a:pt x="2445" y="1318"/>
                    <a:pt x="2356" y="1265"/>
                    <a:pt x="2277" y="1219"/>
                  </a:cubicBezTo>
                  <a:cubicBezTo>
                    <a:pt x="2238" y="1195"/>
                    <a:pt x="2202" y="1174"/>
                    <a:pt x="2176" y="1158"/>
                  </a:cubicBezTo>
                  <a:cubicBezTo>
                    <a:pt x="2162" y="1150"/>
                    <a:pt x="2152" y="1144"/>
                    <a:pt x="2144" y="1139"/>
                  </a:cubicBezTo>
                  <a:cubicBezTo>
                    <a:pt x="2137" y="1135"/>
                    <a:pt x="2133" y="1132"/>
                    <a:pt x="2133" y="1132"/>
                  </a:cubicBezTo>
                  <a:cubicBezTo>
                    <a:pt x="2131" y="1131"/>
                    <a:pt x="2128" y="1132"/>
                    <a:pt x="2127" y="1134"/>
                  </a:cubicBezTo>
                  <a:cubicBezTo>
                    <a:pt x="2126" y="1136"/>
                    <a:pt x="2127" y="1138"/>
                    <a:pt x="2128" y="1139"/>
                  </a:cubicBezTo>
                  <a:cubicBezTo>
                    <a:pt x="2506" y="1375"/>
                    <a:pt x="2506" y="1375"/>
                    <a:pt x="2506" y="1375"/>
                  </a:cubicBezTo>
                  <a:cubicBezTo>
                    <a:pt x="2508" y="1372"/>
                    <a:pt x="2508" y="1372"/>
                    <a:pt x="2508" y="1372"/>
                  </a:cubicBezTo>
                  <a:cubicBezTo>
                    <a:pt x="2504" y="1370"/>
                    <a:pt x="2504" y="1370"/>
                    <a:pt x="2504" y="1370"/>
                  </a:cubicBezTo>
                  <a:cubicBezTo>
                    <a:pt x="2508" y="1372"/>
                    <a:pt x="2508" y="1372"/>
                    <a:pt x="2508" y="1372"/>
                  </a:cubicBezTo>
                  <a:cubicBezTo>
                    <a:pt x="2506" y="1368"/>
                    <a:pt x="2506" y="1368"/>
                    <a:pt x="2506" y="1368"/>
                  </a:cubicBezTo>
                  <a:cubicBezTo>
                    <a:pt x="2506" y="1368"/>
                    <a:pt x="2505" y="1369"/>
                    <a:pt x="2504" y="1370"/>
                  </a:cubicBezTo>
                  <a:cubicBezTo>
                    <a:pt x="2508" y="1372"/>
                    <a:pt x="2508" y="1372"/>
                    <a:pt x="2508" y="1372"/>
                  </a:cubicBezTo>
                  <a:cubicBezTo>
                    <a:pt x="2506" y="1368"/>
                    <a:pt x="2506" y="1368"/>
                    <a:pt x="2506" y="1368"/>
                  </a:cubicBezTo>
                  <a:cubicBezTo>
                    <a:pt x="2507" y="1371"/>
                    <a:pt x="2507" y="1371"/>
                    <a:pt x="2507" y="1371"/>
                  </a:cubicBezTo>
                  <a:cubicBezTo>
                    <a:pt x="2507" y="1368"/>
                    <a:pt x="2507" y="1368"/>
                    <a:pt x="2507" y="1368"/>
                  </a:cubicBezTo>
                  <a:cubicBezTo>
                    <a:pt x="2507" y="1368"/>
                    <a:pt x="2507" y="1368"/>
                    <a:pt x="2506" y="1368"/>
                  </a:cubicBezTo>
                  <a:cubicBezTo>
                    <a:pt x="2507" y="1371"/>
                    <a:pt x="2507" y="1371"/>
                    <a:pt x="2507" y="1371"/>
                  </a:cubicBezTo>
                  <a:cubicBezTo>
                    <a:pt x="2507" y="1368"/>
                    <a:pt x="2507" y="1368"/>
                    <a:pt x="2507" y="1368"/>
                  </a:cubicBezTo>
                  <a:cubicBezTo>
                    <a:pt x="2507" y="1370"/>
                    <a:pt x="2507" y="1370"/>
                    <a:pt x="2507" y="1370"/>
                  </a:cubicBezTo>
                  <a:cubicBezTo>
                    <a:pt x="2508" y="1368"/>
                    <a:pt x="2508" y="1368"/>
                    <a:pt x="2508" y="1368"/>
                  </a:cubicBezTo>
                  <a:cubicBezTo>
                    <a:pt x="2507" y="1368"/>
                    <a:pt x="2507" y="1368"/>
                    <a:pt x="2507" y="1368"/>
                  </a:cubicBezTo>
                  <a:cubicBezTo>
                    <a:pt x="2507" y="1370"/>
                    <a:pt x="2507" y="1370"/>
                    <a:pt x="2507" y="1370"/>
                  </a:cubicBezTo>
                  <a:cubicBezTo>
                    <a:pt x="2508" y="1368"/>
                    <a:pt x="2508" y="1368"/>
                    <a:pt x="2508" y="1368"/>
                  </a:cubicBezTo>
                  <a:cubicBezTo>
                    <a:pt x="2508" y="1368"/>
                    <a:pt x="2507" y="1368"/>
                    <a:pt x="2506" y="1367"/>
                  </a:cubicBezTo>
                  <a:cubicBezTo>
                    <a:pt x="2501" y="1365"/>
                    <a:pt x="2492" y="1360"/>
                    <a:pt x="2479" y="1353"/>
                  </a:cubicBezTo>
                  <a:cubicBezTo>
                    <a:pt x="2433" y="1328"/>
                    <a:pt x="2345" y="1275"/>
                    <a:pt x="2268" y="1229"/>
                  </a:cubicBezTo>
                  <a:cubicBezTo>
                    <a:pt x="2229" y="1206"/>
                    <a:pt x="2193" y="1185"/>
                    <a:pt x="2166" y="1169"/>
                  </a:cubicBezTo>
                  <a:cubicBezTo>
                    <a:pt x="2152" y="1161"/>
                    <a:pt x="2141" y="1155"/>
                    <a:pt x="2133" y="1150"/>
                  </a:cubicBezTo>
                  <a:cubicBezTo>
                    <a:pt x="2129" y="1148"/>
                    <a:pt x="2125" y="1146"/>
                    <a:pt x="2123" y="1145"/>
                  </a:cubicBezTo>
                  <a:cubicBezTo>
                    <a:pt x="2121" y="1145"/>
                    <a:pt x="2120" y="1144"/>
                    <a:pt x="2120" y="1144"/>
                  </a:cubicBezTo>
                  <a:cubicBezTo>
                    <a:pt x="2119" y="1144"/>
                    <a:pt x="2119" y="1143"/>
                    <a:pt x="2118" y="1143"/>
                  </a:cubicBezTo>
                  <a:cubicBezTo>
                    <a:pt x="2118" y="1143"/>
                    <a:pt x="2117" y="1143"/>
                    <a:pt x="2117" y="1143"/>
                  </a:cubicBezTo>
                  <a:cubicBezTo>
                    <a:pt x="2116" y="1143"/>
                    <a:pt x="2116" y="1143"/>
                    <a:pt x="2115" y="1143"/>
                  </a:cubicBezTo>
                  <a:cubicBezTo>
                    <a:pt x="2114" y="1143"/>
                    <a:pt x="2114" y="1144"/>
                    <a:pt x="2113" y="1145"/>
                  </a:cubicBezTo>
                  <a:cubicBezTo>
                    <a:pt x="2112" y="1146"/>
                    <a:pt x="2112" y="1147"/>
                    <a:pt x="2112" y="1148"/>
                  </a:cubicBezTo>
                  <a:cubicBezTo>
                    <a:pt x="2113" y="1149"/>
                    <a:pt x="2113" y="1150"/>
                    <a:pt x="2114" y="1151"/>
                  </a:cubicBezTo>
                  <a:cubicBezTo>
                    <a:pt x="2114" y="1151"/>
                    <a:pt x="2116" y="1151"/>
                    <a:pt x="2119" y="1153"/>
                  </a:cubicBezTo>
                  <a:cubicBezTo>
                    <a:pt x="2139" y="1165"/>
                    <a:pt x="2233" y="1220"/>
                    <a:pt x="2321" y="1273"/>
                  </a:cubicBezTo>
                  <a:cubicBezTo>
                    <a:pt x="2365" y="1300"/>
                    <a:pt x="2408" y="1326"/>
                    <a:pt x="2440" y="1347"/>
                  </a:cubicBezTo>
                  <a:cubicBezTo>
                    <a:pt x="2456" y="1357"/>
                    <a:pt x="2469" y="1366"/>
                    <a:pt x="2478" y="1373"/>
                  </a:cubicBezTo>
                  <a:cubicBezTo>
                    <a:pt x="2482" y="1376"/>
                    <a:pt x="2486" y="1379"/>
                    <a:pt x="2488" y="1381"/>
                  </a:cubicBezTo>
                  <a:cubicBezTo>
                    <a:pt x="2489" y="1382"/>
                    <a:pt x="2490" y="1383"/>
                    <a:pt x="2490" y="1383"/>
                  </a:cubicBezTo>
                  <a:cubicBezTo>
                    <a:pt x="2491" y="1384"/>
                    <a:pt x="2491" y="1384"/>
                    <a:pt x="2491" y="1384"/>
                  </a:cubicBezTo>
                  <a:cubicBezTo>
                    <a:pt x="2491" y="1384"/>
                    <a:pt x="2491" y="1384"/>
                    <a:pt x="2491" y="1384"/>
                  </a:cubicBezTo>
                  <a:cubicBezTo>
                    <a:pt x="2491" y="1383"/>
                    <a:pt x="2491" y="1383"/>
                    <a:pt x="2491" y="1383"/>
                  </a:cubicBezTo>
                  <a:cubicBezTo>
                    <a:pt x="2491" y="1384"/>
                    <a:pt x="2491" y="1384"/>
                    <a:pt x="2491" y="1384"/>
                  </a:cubicBezTo>
                  <a:cubicBezTo>
                    <a:pt x="2491" y="1384"/>
                    <a:pt x="2491" y="1384"/>
                    <a:pt x="2491" y="1384"/>
                  </a:cubicBezTo>
                  <a:cubicBezTo>
                    <a:pt x="2491" y="1383"/>
                    <a:pt x="2491" y="1383"/>
                    <a:pt x="2491" y="1383"/>
                  </a:cubicBezTo>
                  <a:cubicBezTo>
                    <a:pt x="2491" y="1384"/>
                    <a:pt x="2491" y="1384"/>
                    <a:pt x="2491" y="1384"/>
                  </a:cubicBezTo>
                  <a:cubicBezTo>
                    <a:pt x="2493" y="1383"/>
                    <a:pt x="2493" y="1383"/>
                    <a:pt x="2493" y="1383"/>
                  </a:cubicBezTo>
                  <a:cubicBezTo>
                    <a:pt x="2490" y="1383"/>
                    <a:pt x="2490" y="1383"/>
                    <a:pt x="2490" y="1383"/>
                  </a:cubicBezTo>
                  <a:cubicBezTo>
                    <a:pt x="2490" y="1383"/>
                    <a:pt x="2490" y="1383"/>
                    <a:pt x="2491" y="1384"/>
                  </a:cubicBezTo>
                  <a:cubicBezTo>
                    <a:pt x="2493" y="1383"/>
                    <a:pt x="2493" y="1383"/>
                    <a:pt x="2493" y="1383"/>
                  </a:cubicBezTo>
                  <a:cubicBezTo>
                    <a:pt x="2490" y="1383"/>
                    <a:pt x="2490" y="1383"/>
                    <a:pt x="2490" y="1383"/>
                  </a:cubicBezTo>
                  <a:cubicBezTo>
                    <a:pt x="2494" y="1383"/>
                    <a:pt x="2494" y="1383"/>
                    <a:pt x="2494" y="1383"/>
                  </a:cubicBezTo>
                  <a:cubicBezTo>
                    <a:pt x="2491" y="1381"/>
                    <a:pt x="2491" y="1381"/>
                    <a:pt x="2491" y="1381"/>
                  </a:cubicBezTo>
                  <a:cubicBezTo>
                    <a:pt x="2491" y="1382"/>
                    <a:pt x="2490" y="1382"/>
                    <a:pt x="2490" y="1383"/>
                  </a:cubicBezTo>
                  <a:cubicBezTo>
                    <a:pt x="2494" y="1383"/>
                    <a:pt x="2494" y="1383"/>
                    <a:pt x="2494" y="1383"/>
                  </a:cubicBezTo>
                  <a:cubicBezTo>
                    <a:pt x="2491" y="1381"/>
                    <a:pt x="2491" y="1381"/>
                    <a:pt x="2491" y="1381"/>
                  </a:cubicBezTo>
                  <a:cubicBezTo>
                    <a:pt x="2491" y="1381"/>
                    <a:pt x="2491" y="1381"/>
                    <a:pt x="2491" y="1381"/>
                  </a:cubicBezTo>
                  <a:cubicBezTo>
                    <a:pt x="2494" y="1383"/>
                    <a:pt x="2494" y="1383"/>
                    <a:pt x="2494" y="1383"/>
                  </a:cubicBezTo>
                  <a:cubicBezTo>
                    <a:pt x="2493" y="1379"/>
                    <a:pt x="2493" y="1379"/>
                    <a:pt x="2493" y="1379"/>
                  </a:cubicBezTo>
                  <a:cubicBezTo>
                    <a:pt x="2492" y="1380"/>
                    <a:pt x="2492" y="1380"/>
                    <a:pt x="2491" y="1381"/>
                  </a:cubicBezTo>
                  <a:cubicBezTo>
                    <a:pt x="2494" y="1383"/>
                    <a:pt x="2494" y="1383"/>
                    <a:pt x="2494" y="1383"/>
                  </a:cubicBezTo>
                  <a:cubicBezTo>
                    <a:pt x="2493" y="1379"/>
                    <a:pt x="2493" y="1379"/>
                    <a:pt x="2493" y="1379"/>
                  </a:cubicBezTo>
                  <a:cubicBezTo>
                    <a:pt x="2494" y="1383"/>
                    <a:pt x="2494" y="1383"/>
                    <a:pt x="2494" y="1383"/>
                  </a:cubicBezTo>
                  <a:cubicBezTo>
                    <a:pt x="2494" y="1379"/>
                    <a:pt x="2494" y="1379"/>
                    <a:pt x="2494" y="1379"/>
                  </a:cubicBezTo>
                  <a:cubicBezTo>
                    <a:pt x="2494" y="1379"/>
                    <a:pt x="2494" y="1379"/>
                    <a:pt x="2493" y="1379"/>
                  </a:cubicBezTo>
                  <a:cubicBezTo>
                    <a:pt x="2494" y="1383"/>
                    <a:pt x="2494" y="1383"/>
                    <a:pt x="2494" y="1383"/>
                  </a:cubicBezTo>
                  <a:cubicBezTo>
                    <a:pt x="2494" y="1379"/>
                    <a:pt x="2494" y="1379"/>
                    <a:pt x="2494" y="1379"/>
                  </a:cubicBezTo>
                  <a:cubicBezTo>
                    <a:pt x="2494" y="1382"/>
                    <a:pt x="2494" y="1382"/>
                    <a:pt x="2494" y="1382"/>
                  </a:cubicBezTo>
                  <a:cubicBezTo>
                    <a:pt x="2495" y="1379"/>
                    <a:pt x="2495" y="1379"/>
                    <a:pt x="2495" y="1379"/>
                  </a:cubicBezTo>
                  <a:cubicBezTo>
                    <a:pt x="2495" y="1379"/>
                    <a:pt x="2495" y="1379"/>
                    <a:pt x="2494" y="1379"/>
                  </a:cubicBezTo>
                  <a:cubicBezTo>
                    <a:pt x="2494" y="1382"/>
                    <a:pt x="2494" y="1382"/>
                    <a:pt x="2494" y="1382"/>
                  </a:cubicBezTo>
                  <a:cubicBezTo>
                    <a:pt x="2495" y="1379"/>
                    <a:pt x="2495" y="1379"/>
                    <a:pt x="2495" y="1379"/>
                  </a:cubicBezTo>
                  <a:cubicBezTo>
                    <a:pt x="2495" y="1380"/>
                    <a:pt x="2495" y="1380"/>
                    <a:pt x="2495" y="1380"/>
                  </a:cubicBezTo>
                  <a:cubicBezTo>
                    <a:pt x="2495" y="1379"/>
                    <a:pt x="2495" y="1379"/>
                    <a:pt x="2495" y="1379"/>
                  </a:cubicBezTo>
                  <a:cubicBezTo>
                    <a:pt x="2495" y="1379"/>
                    <a:pt x="2495" y="1379"/>
                    <a:pt x="2495" y="1379"/>
                  </a:cubicBezTo>
                  <a:cubicBezTo>
                    <a:pt x="2495" y="1380"/>
                    <a:pt x="2495" y="1380"/>
                    <a:pt x="2495" y="1380"/>
                  </a:cubicBezTo>
                  <a:cubicBezTo>
                    <a:pt x="2495" y="1379"/>
                    <a:pt x="2495" y="1379"/>
                    <a:pt x="2495" y="1379"/>
                  </a:cubicBezTo>
                  <a:cubicBezTo>
                    <a:pt x="2495" y="1379"/>
                    <a:pt x="2494" y="1379"/>
                    <a:pt x="2493" y="1378"/>
                  </a:cubicBezTo>
                  <a:cubicBezTo>
                    <a:pt x="2488" y="1376"/>
                    <a:pt x="2479" y="1371"/>
                    <a:pt x="2465" y="1364"/>
                  </a:cubicBezTo>
                  <a:cubicBezTo>
                    <a:pt x="2419" y="1338"/>
                    <a:pt x="2328" y="1286"/>
                    <a:pt x="2249" y="1239"/>
                  </a:cubicBezTo>
                  <a:cubicBezTo>
                    <a:pt x="2209" y="1216"/>
                    <a:pt x="2172" y="1195"/>
                    <a:pt x="2146" y="1179"/>
                  </a:cubicBezTo>
                  <a:cubicBezTo>
                    <a:pt x="2132" y="1171"/>
                    <a:pt x="2121" y="1165"/>
                    <a:pt x="2114" y="1161"/>
                  </a:cubicBezTo>
                  <a:cubicBezTo>
                    <a:pt x="2106" y="1156"/>
                    <a:pt x="2102" y="1154"/>
                    <a:pt x="2102" y="1154"/>
                  </a:cubicBezTo>
                  <a:cubicBezTo>
                    <a:pt x="2101" y="1153"/>
                    <a:pt x="2100" y="1153"/>
                    <a:pt x="2099" y="1153"/>
                  </a:cubicBezTo>
                  <a:cubicBezTo>
                    <a:pt x="2098" y="1154"/>
                    <a:pt x="2097" y="1154"/>
                    <a:pt x="2096" y="1155"/>
                  </a:cubicBezTo>
                  <a:cubicBezTo>
                    <a:pt x="2096" y="1156"/>
                    <a:pt x="2096" y="1157"/>
                    <a:pt x="2096" y="1158"/>
                  </a:cubicBezTo>
                  <a:cubicBezTo>
                    <a:pt x="2096" y="1159"/>
                    <a:pt x="2097" y="1160"/>
                    <a:pt x="2098" y="1161"/>
                  </a:cubicBezTo>
                  <a:cubicBezTo>
                    <a:pt x="2098" y="1161"/>
                    <a:pt x="2099" y="1161"/>
                    <a:pt x="2102" y="1163"/>
                  </a:cubicBezTo>
                  <a:cubicBezTo>
                    <a:pt x="2123" y="1175"/>
                    <a:pt x="2217" y="1230"/>
                    <a:pt x="2305" y="1284"/>
                  </a:cubicBezTo>
                  <a:cubicBezTo>
                    <a:pt x="2349" y="1311"/>
                    <a:pt x="2392" y="1338"/>
                    <a:pt x="2424" y="1358"/>
                  </a:cubicBezTo>
                  <a:cubicBezTo>
                    <a:pt x="2440" y="1369"/>
                    <a:pt x="2453" y="1377"/>
                    <a:pt x="2462" y="1384"/>
                  </a:cubicBezTo>
                  <a:cubicBezTo>
                    <a:pt x="2467" y="1387"/>
                    <a:pt x="2470" y="1390"/>
                    <a:pt x="2473" y="1392"/>
                  </a:cubicBezTo>
                  <a:cubicBezTo>
                    <a:pt x="2474" y="1393"/>
                    <a:pt x="2475" y="1394"/>
                    <a:pt x="2475" y="1395"/>
                  </a:cubicBezTo>
                  <a:cubicBezTo>
                    <a:pt x="2475" y="1395"/>
                    <a:pt x="2475" y="1395"/>
                    <a:pt x="2475" y="1395"/>
                  </a:cubicBezTo>
                  <a:cubicBezTo>
                    <a:pt x="2475" y="1395"/>
                    <a:pt x="2475" y="1395"/>
                    <a:pt x="2475" y="1395"/>
                  </a:cubicBezTo>
                  <a:cubicBezTo>
                    <a:pt x="2476" y="1394"/>
                    <a:pt x="2476" y="1394"/>
                    <a:pt x="2476" y="1394"/>
                  </a:cubicBezTo>
                  <a:cubicBezTo>
                    <a:pt x="2475" y="1395"/>
                    <a:pt x="2475" y="1395"/>
                    <a:pt x="2475" y="1395"/>
                  </a:cubicBezTo>
                  <a:cubicBezTo>
                    <a:pt x="2475" y="1395"/>
                    <a:pt x="2475" y="1395"/>
                    <a:pt x="2475" y="1395"/>
                  </a:cubicBezTo>
                  <a:cubicBezTo>
                    <a:pt x="2476" y="1394"/>
                    <a:pt x="2476" y="1394"/>
                    <a:pt x="2476" y="1394"/>
                  </a:cubicBezTo>
                  <a:cubicBezTo>
                    <a:pt x="2475" y="1395"/>
                    <a:pt x="2475" y="1395"/>
                    <a:pt x="2475" y="1395"/>
                  </a:cubicBezTo>
                  <a:cubicBezTo>
                    <a:pt x="2478" y="1394"/>
                    <a:pt x="2478" y="1394"/>
                    <a:pt x="2478" y="1394"/>
                  </a:cubicBezTo>
                  <a:cubicBezTo>
                    <a:pt x="2475" y="1394"/>
                    <a:pt x="2475" y="1394"/>
                    <a:pt x="2475" y="1394"/>
                  </a:cubicBezTo>
                  <a:cubicBezTo>
                    <a:pt x="2475" y="1394"/>
                    <a:pt x="2475" y="1395"/>
                    <a:pt x="2475" y="1395"/>
                  </a:cubicBezTo>
                  <a:cubicBezTo>
                    <a:pt x="2478" y="1394"/>
                    <a:pt x="2478" y="1394"/>
                    <a:pt x="2478" y="1394"/>
                  </a:cubicBezTo>
                  <a:cubicBezTo>
                    <a:pt x="2475" y="1394"/>
                    <a:pt x="2475" y="1394"/>
                    <a:pt x="2475" y="1394"/>
                  </a:cubicBezTo>
                  <a:cubicBezTo>
                    <a:pt x="2479" y="1394"/>
                    <a:pt x="2479" y="1394"/>
                    <a:pt x="2479" y="1394"/>
                  </a:cubicBezTo>
                  <a:cubicBezTo>
                    <a:pt x="2476" y="1392"/>
                    <a:pt x="2476" y="1392"/>
                    <a:pt x="2476" y="1392"/>
                  </a:cubicBezTo>
                  <a:cubicBezTo>
                    <a:pt x="2475" y="1393"/>
                    <a:pt x="2475" y="1393"/>
                    <a:pt x="2475" y="1394"/>
                  </a:cubicBezTo>
                  <a:cubicBezTo>
                    <a:pt x="2479" y="1394"/>
                    <a:pt x="2479" y="1394"/>
                    <a:pt x="2479" y="1394"/>
                  </a:cubicBezTo>
                  <a:cubicBezTo>
                    <a:pt x="2476" y="1392"/>
                    <a:pt x="2476" y="1392"/>
                    <a:pt x="2476" y="1392"/>
                  </a:cubicBezTo>
                  <a:cubicBezTo>
                    <a:pt x="2479" y="1394"/>
                    <a:pt x="2479" y="1394"/>
                    <a:pt x="2479" y="1394"/>
                  </a:cubicBezTo>
                  <a:cubicBezTo>
                    <a:pt x="2481" y="1391"/>
                    <a:pt x="2481" y="1391"/>
                    <a:pt x="2481" y="1391"/>
                  </a:cubicBezTo>
                  <a:cubicBezTo>
                    <a:pt x="2092" y="1164"/>
                    <a:pt x="2092" y="1164"/>
                    <a:pt x="2092" y="1164"/>
                  </a:cubicBezTo>
                  <a:cubicBezTo>
                    <a:pt x="2090" y="1163"/>
                    <a:pt x="2087" y="1164"/>
                    <a:pt x="2086" y="1166"/>
                  </a:cubicBezTo>
                  <a:cubicBezTo>
                    <a:pt x="2085" y="1168"/>
                    <a:pt x="2086" y="1170"/>
                    <a:pt x="2088" y="1171"/>
                  </a:cubicBezTo>
                  <a:cubicBezTo>
                    <a:pt x="2088" y="1171"/>
                    <a:pt x="2089" y="1172"/>
                    <a:pt x="2092" y="1174"/>
                  </a:cubicBezTo>
                  <a:cubicBezTo>
                    <a:pt x="2113" y="1186"/>
                    <a:pt x="2207" y="1242"/>
                    <a:pt x="2297" y="1296"/>
                  </a:cubicBezTo>
                  <a:cubicBezTo>
                    <a:pt x="2341" y="1323"/>
                    <a:pt x="2384" y="1350"/>
                    <a:pt x="2417" y="1370"/>
                  </a:cubicBezTo>
                  <a:cubicBezTo>
                    <a:pt x="2433" y="1381"/>
                    <a:pt x="2446" y="1390"/>
                    <a:pt x="2455" y="1396"/>
                  </a:cubicBezTo>
                  <a:cubicBezTo>
                    <a:pt x="2460" y="1400"/>
                    <a:pt x="2463" y="1402"/>
                    <a:pt x="2465" y="1405"/>
                  </a:cubicBezTo>
                  <a:cubicBezTo>
                    <a:pt x="2467" y="1406"/>
                    <a:pt x="2467" y="1406"/>
                    <a:pt x="2468" y="1407"/>
                  </a:cubicBezTo>
                  <a:cubicBezTo>
                    <a:pt x="2468" y="1407"/>
                    <a:pt x="2468" y="1407"/>
                    <a:pt x="2468" y="1407"/>
                  </a:cubicBezTo>
                  <a:cubicBezTo>
                    <a:pt x="2468" y="1407"/>
                    <a:pt x="2468" y="1407"/>
                    <a:pt x="2468" y="1407"/>
                  </a:cubicBezTo>
                  <a:cubicBezTo>
                    <a:pt x="2469" y="1407"/>
                    <a:pt x="2469" y="1407"/>
                    <a:pt x="2469" y="1407"/>
                  </a:cubicBezTo>
                  <a:cubicBezTo>
                    <a:pt x="2468" y="1407"/>
                    <a:pt x="2468" y="1407"/>
                    <a:pt x="2468" y="1407"/>
                  </a:cubicBezTo>
                  <a:cubicBezTo>
                    <a:pt x="2468" y="1407"/>
                    <a:pt x="2468" y="1407"/>
                    <a:pt x="2468" y="1407"/>
                  </a:cubicBezTo>
                  <a:cubicBezTo>
                    <a:pt x="2469" y="1407"/>
                    <a:pt x="2469" y="1407"/>
                    <a:pt x="2469" y="1407"/>
                  </a:cubicBezTo>
                  <a:cubicBezTo>
                    <a:pt x="2468" y="1407"/>
                    <a:pt x="2468" y="1407"/>
                    <a:pt x="2468" y="1407"/>
                  </a:cubicBezTo>
                  <a:cubicBezTo>
                    <a:pt x="2471" y="1406"/>
                    <a:pt x="2471" y="1406"/>
                    <a:pt x="2471" y="1406"/>
                  </a:cubicBezTo>
                  <a:cubicBezTo>
                    <a:pt x="2468" y="1406"/>
                    <a:pt x="2468" y="1406"/>
                    <a:pt x="2468" y="1406"/>
                  </a:cubicBezTo>
                  <a:cubicBezTo>
                    <a:pt x="2468" y="1407"/>
                    <a:pt x="2468" y="1407"/>
                    <a:pt x="2468" y="1407"/>
                  </a:cubicBezTo>
                  <a:cubicBezTo>
                    <a:pt x="2471" y="1406"/>
                    <a:pt x="2471" y="1406"/>
                    <a:pt x="2471" y="1406"/>
                  </a:cubicBezTo>
                  <a:cubicBezTo>
                    <a:pt x="2468" y="1406"/>
                    <a:pt x="2468" y="1406"/>
                    <a:pt x="2468" y="1406"/>
                  </a:cubicBezTo>
                  <a:cubicBezTo>
                    <a:pt x="2471" y="1406"/>
                    <a:pt x="2471" y="1406"/>
                    <a:pt x="2471" y="1406"/>
                  </a:cubicBezTo>
                  <a:cubicBezTo>
                    <a:pt x="2468" y="1404"/>
                    <a:pt x="2468" y="1404"/>
                    <a:pt x="2468" y="1404"/>
                  </a:cubicBezTo>
                  <a:cubicBezTo>
                    <a:pt x="2468" y="1405"/>
                    <a:pt x="2468" y="1406"/>
                    <a:pt x="2468" y="1406"/>
                  </a:cubicBezTo>
                  <a:cubicBezTo>
                    <a:pt x="2471" y="1406"/>
                    <a:pt x="2471" y="1406"/>
                    <a:pt x="2471" y="1406"/>
                  </a:cubicBezTo>
                  <a:cubicBezTo>
                    <a:pt x="2468" y="1404"/>
                    <a:pt x="2468" y="1404"/>
                    <a:pt x="2468" y="1404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68" y="1404"/>
                    <a:pt x="2468" y="1404"/>
                    <a:pt x="2468" y="1404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70" y="1403"/>
                    <a:pt x="2470" y="1403"/>
                    <a:pt x="2470" y="1403"/>
                  </a:cubicBezTo>
                  <a:cubicBezTo>
                    <a:pt x="2470" y="1403"/>
                    <a:pt x="2469" y="1403"/>
                    <a:pt x="2468" y="1404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70" y="1403"/>
                    <a:pt x="2470" y="1403"/>
                    <a:pt x="2470" y="1403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72" y="1403"/>
                    <a:pt x="2472" y="1403"/>
                    <a:pt x="2472" y="1403"/>
                  </a:cubicBezTo>
                  <a:cubicBezTo>
                    <a:pt x="2471" y="1403"/>
                    <a:pt x="2471" y="1403"/>
                    <a:pt x="2470" y="1403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72" y="1403"/>
                    <a:pt x="2472" y="1403"/>
                    <a:pt x="2472" y="1403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73" y="1403"/>
                    <a:pt x="2473" y="1403"/>
                    <a:pt x="2473" y="1403"/>
                  </a:cubicBezTo>
                  <a:cubicBezTo>
                    <a:pt x="2472" y="1403"/>
                    <a:pt x="2472" y="1403"/>
                    <a:pt x="2472" y="1403"/>
                  </a:cubicBezTo>
                  <a:cubicBezTo>
                    <a:pt x="2472" y="1406"/>
                    <a:pt x="2472" y="1406"/>
                    <a:pt x="2472" y="1406"/>
                  </a:cubicBezTo>
                  <a:cubicBezTo>
                    <a:pt x="2473" y="1403"/>
                    <a:pt x="2473" y="1403"/>
                    <a:pt x="2473" y="1403"/>
                  </a:cubicBezTo>
                  <a:cubicBezTo>
                    <a:pt x="2472" y="1404"/>
                    <a:pt x="2472" y="1404"/>
                    <a:pt x="2472" y="1404"/>
                  </a:cubicBezTo>
                  <a:cubicBezTo>
                    <a:pt x="2473" y="1403"/>
                    <a:pt x="2473" y="1403"/>
                    <a:pt x="2473" y="1403"/>
                  </a:cubicBezTo>
                  <a:cubicBezTo>
                    <a:pt x="2473" y="1403"/>
                    <a:pt x="2473" y="1403"/>
                    <a:pt x="2473" y="1403"/>
                  </a:cubicBezTo>
                  <a:cubicBezTo>
                    <a:pt x="2472" y="1404"/>
                    <a:pt x="2472" y="1404"/>
                    <a:pt x="2472" y="1404"/>
                  </a:cubicBezTo>
                  <a:cubicBezTo>
                    <a:pt x="2473" y="1403"/>
                    <a:pt x="2473" y="1403"/>
                    <a:pt x="2473" y="1403"/>
                  </a:cubicBezTo>
                  <a:cubicBezTo>
                    <a:pt x="2473" y="1403"/>
                    <a:pt x="2472" y="1402"/>
                    <a:pt x="2471" y="1402"/>
                  </a:cubicBezTo>
                  <a:cubicBezTo>
                    <a:pt x="2466" y="1400"/>
                    <a:pt x="2457" y="1394"/>
                    <a:pt x="2444" y="1387"/>
                  </a:cubicBezTo>
                  <a:cubicBezTo>
                    <a:pt x="2399" y="1361"/>
                    <a:pt x="2309" y="1307"/>
                    <a:pt x="2230" y="1261"/>
                  </a:cubicBezTo>
                  <a:cubicBezTo>
                    <a:pt x="2190" y="1237"/>
                    <a:pt x="2153" y="1215"/>
                    <a:pt x="2126" y="1199"/>
                  </a:cubicBezTo>
                  <a:cubicBezTo>
                    <a:pt x="2112" y="1192"/>
                    <a:pt x="2101" y="1185"/>
                    <a:pt x="2093" y="1180"/>
                  </a:cubicBezTo>
                  <a:cubicBezTo>
                    <a:pt x="2089" y="1178"/>
                    <a:pt x="2086" y="1176"/>
                    <a:pt x="2084" y="1175"/>
                  </a:cubicBezTo>
                  <a:cubicBezTo>
                    <a:pt x="2083" y="1175"/>
                    <a:pt x="2082" y="1174"/>
                    <a:pt x="2081" y="1174"/>
                  </a:cubicBezTo>
                  <a:cubicBezTo>
                    <a:pt x="2081" y="1174"/>
                    <a:pt x="2080" y="1173"/>
                    <a:pt x="2080" y="1173"/>
                  </a:cubicBezTo>
                  <a:cubicBezTo>
                    <a:pt x="2079" y="1173"/>
                    <a:pt x="2079" y="1173"/>
                    <a:pt x="2079" y="1173"/>
                  </a:cubicBezTo>
                  <a:cubicBezTo>
                    <a:pt x="2079" y="1173"/>
                    <a:pt x="2079" y="1173"/>
                    <a:pt x="2078" y="1173"/>
                  </a:cubicBezTo>
                  <a:cubicBezTo>
                    <a:pt x="2078" y="1173"/>
                    <a:pt x="2077" y="1173"/>
                    <a:pt x="2077" y="1173"/>
                  </a:cubicBezTo>
                  <a:cubicBezTo>
                    <a:pt x="2076" y="1173"/>
                    <a:pt x="2075" y="1174"/>
                    <a:pt x="2075" y="1175"/>
                  </a:cubicBezTo>
                  <a:cubicBezTo>
                    <a:pt x="2074" y="1176"/>
                    <a:pt x="2074" y="1177"/>
                    <a:pt x="2074" y="1178"/>
                  </a:cubicBezTo>
                  <a:cubicBezTo>
                    <a:pt x="2074" y="1179"/>
                    <a:pt x="2075" y="1180"/>
                    <a:pt x="2076" y="1180"/>
                  </a:cubicBezTo>
                  <a:cubicBezTo>
                    <a:pt x="2076" y="1180"/>
                    <a:pt x="2077" y="1181"/>
                    <a:pt x="2080" y="1183"/>
                  </a:cubicBezTo>
                  <a:cubicBezTo>
                    <a:pt x="2101" y="1195"/>
                    <a:pt x="2196" y="1252"/>
                    <a:pt x="2285" y="1307"/>
                  </a:cubicBezTo>
                  <a:cubicBezTo>
                    <a:pt x="2329" y="1334"/>
                    <a:pt x="2372" y="1361"/>
                    <a:pt x="2404" y="1381"/>
                  </a:cubicBezTo>
                  <a:cubicBezTo>
                    <a:pt x="2420" y="1391"/>
                    <a:pt x="2434" y="1400"/>
                    <a:pt x="2443" y="1407"/>
                  </a:cubicBezTo>
                  <a:cubicBezTo>
                    <a:pt x="2447" y="1410"/>
                    <a:pt x="2451" y="1412"/>
                    <a:pt x="2453" y="1414"/>
                  </a:cubicBezTo>
                  <a:cubicBezTo>
                    <a:pt x="2454" y="1415"/>
                    <a:pt x="2455" y="1416"/>
                    <a:pt x="2456" y="1416"/>
                  </a:cubicBezTo>
                  <a:cubicBezTo>
                    <a:pt x="2456" y="1417"/>
                    <a:pt x="2456" y="1417"/>
                    <a:pt x="2456" y="1417"/>
                  </a:cubicBezTo>
                  <a:cubicBezTo>
                    <a:pt x="2456" y="1417"/>
                    <a:pt x="2456" y="1417"/>
                    <a:pt x="2456" y="1417"/>
                  </a:cubicBezTo>
                  <a:cubicBezTo>
                    <a:pt x="2457" y="1416"/>
                    <a:pt x="2457" y="1416"/>
                    <a:pt x="2457" y="1416"/>
                  </a:cubicBezTo>
                  <a:cubicBezTo>
                    <a:pt x="2456" y="1416"/>
                    <a:pt x="2456" y="1416"/>
                    <a:pt x="2456" y="1416"/>
                  </a:cubicBezTo>
                  <a:cubicBezTo>
                    <a:pt x="2456" y="1417"/>
                    <a:pt x="2456" y="1417"/>
                    <a:pt x="2456" y="1417"/>
                  </a:cubicBezTo>
                  <a:cubicBezTo>
                    <a:pt x="2457" y="1416"/>
                    <a:pt x="2457" y="1416"/>
                    <a:pt x="2457" y="1416"/>
                  </a:cubicBezTo>
                  <a:cubicBezTo>
                    <a:pt x="2456" y="1416"/>
                    <a:pt x="2456" y="1416"/>
                    <a:pt x="2456" y="1416"/>
                  </a:cubicBezTo>
                  <a:cubicBezTo>
                    <a:pt x="2459" y="1415"/>
                    <a:pt x="2459" y="1415"/>
                    <a:pt x="2459" y="1415"/>
                  </a:cubicBezTo>
                  <a:cubicBezTo>
                    <a:pt x="2456" y="1415"/>
                    <a:pt x="2456" y="1415"/>
                    <a:pt x="2456" y="1415"/>
                  </a:cubicBezTo>
                  <a:cubicBezTo>
                    <a:pt x="2456" y="1416"/>
                    <a:pt x="2456" y="1416"/>
                    <a:pt x="2456" y="1416"/>
                  </a:cubicBezTo>
                  <a:cubicBezTo>
                    <a:pt x="2459" y="1415"/>
                    <a:pt x="2459" y="1415"/>
                    <a:pt x="2459" y="1415"/>
                  </a:cubicBezTo>
                  <a:cubicBezTo>
                    <a:pt x="2456" y="1415"/>
                    <a:pt x="2456" y="1415"/>
                    <a:pt x="2456" y="1415"/>
                  </a:cubicBezTo>
                  <a:cubicBezTo>
                    <a:pt x="2459" y="1415"/>
                    <a:pt x="2459" y="1415"/>
                    <a:pt x="2459" y="1415"/>
                  </a:cubicBezTo>
                  <a:cubicBezTo>
                    <a:pt x="2456" y="1413"/>
                    <a:pt x="2456" y="1413"/>
                    <a:pt x="2456" y="1413"/>
                  </a:cubicBezTo>
                  <a:cubicBezTo>
                    <a:pt x="2456" y="1414"/>
                    <a:pt x="2456" y="1415"/>
                    <a:pt x="2456" y="1415"/>
                  </a:cubicBezTo>
                  <a:cubicBezTo>
                    <a:pt x="2459" y="1415"/>
                    <a:pt x="2459" y="1415"/>
                    <a:pt x="2459" y="1415"/>
                  </a:cubicBezTo>
                  <a:cubicBezTo>
                    <a:pt x="2456" y="1413"/>
                    <a:pt x="2456" y="1413"/>
                    <a:pt x="2456" y="1413"/>
                  </a:cubicBezTo>
                  <a:cubicBezTo>
                    <a:pt x="2460" y="1415"/>
                    <a:pt x="2460" y="1415"/>
                    <a:pt x="2460" y="1415"/>
                  </a:cubicBezTo>
                  <a:cubicBezTo>
                    <a:pt x="2461" y="1412"/>
                    <a:pt x="2461" y="1412"/>
                    <a:pt x="2461" y="1412"/>
                  </a:cubicBezTo>
                  <a:cubicBezTo>
                    <a:pt x="2062" y="1183"/>
                    <a:pt x="2062" y="1183"/>
                    <a:pt x="2062" y="1183"/>
                  </a:cubicBezTo>
                  <a:cubicBezTo>
                    <a:pt x="2060" y="1182"/>
                    <a:pt x="2058" y="1182"/>
                    <a:pt x="2057" y="1184"/>
                  </a:cubicBezTo>
                  <a:cubicBezTo>
                    <a:pt x="2056" y="1185"/>
                    <a:pt x="2056" y="1186"/>
                    <a:pt x="2056" y="1186"/>
                  </a:cubicBezTo>
                  <a:cubicBezTo>
                    <a:pt x="2056" y="1187"/>
                    <a:pt x="2056" y="1188"/>
                    <a:pt x="2057" y="1188"/>
                  </a:cubicBezTo>
                  <a:cubicBezTo>
                    <a:pt x="2057" y="1189"/>
                    <a:pt x="2057" y="1190"/>
                    <a:pt x="2058" y="1190"/>
                  </a:cubicBezTo>
                  <a:cubicBezTo>
                    <a:pt x="2059" y="1191"/>
                    <a:pt x="2060" y="1192"/>
                    <a:pt x="2061" y="1193"/>
                  </a:cubicBezTo>
                  <a:cubicBezTo>
                    <a:pt x="2066" y="1196"/>
                    <a:pt x="2075" y="1203"/>
                    <a:pt x="2088" y="1211"/>
                  </a:cubicBezTo>
                  <a:cubicBezTo>
                    <a:pt x="2134" y="1239"/>
                    <a:pt x="2222" y="1291"/>
                    <a:pt x="2300" y="1337"/>
                  </a:cubicBezTo>
                  <a:cubicBezTo>
                    <a:pt x="2338" y="1360"/>
                    <a:pt x="2374" y="1382"/>
                    <a:pt x="2400" y="1399"/>
                  </a:cubicBezTo>
                  <a:cubicBezTo>
                    <a:pt x="2413" y="1407"/>
                    <a:pt x="2424" y="1414"/>
                    <a:pt x="2431" y="1419"/>
                  </a:cubicBezTo>
                  <a:cubicBezTo>
                    <a:pt x="2435" y="1422"/>
                    <a:pt x="2438" y="1424"/>
                    <a:pt x="2440" y="1426"/>
                  </a:cubicBezTo>
                  <a:cubicBezTo>
                    <a:pt x="2440" y="1427"/>
                    <a:pt x="2441" y="1427"/>
                    <a:pt x="2441" y="1428"/>
                  </a:cubicBezTo>
                  <a:cubicBezTo>
                    <a:pt x="2441" y="1428"/>
                    <a:pt x="2441" y="1428"/>
                    <a:pt x="2441" y="1428"/>
                  </a:cubicBezTo>
                  <a:cubicBezTo>
                    <a:pt x="2441" y="1428"/>
                    <a:pt x="2441" y="1428"/>
                    <a:pt x="2441" y="1428"/>
                  </a:cubicBezTo>
                  <a:cubicBezTo>
                    <a:pt x="2443" y="1427"/>
                    <a:pt x="2443" y="1427"/>
                    <a:pt x="2443" y="1427"/>
                  </a:cubicBezTo>
                  <a:cubicBezTo>
                    <a:pt x="2441" y="1428"/>
                    <a:pt x="2441" y="1428"/>
                    <a:pt x="2441" y="1428"/>
                  </a:cubicBezTo>
                  <a:cubicBezTo>
                    <a:pt x="2441" y="1428"/>
                    <a:pt x="2441" y="1428"/>
                    <a:pt x="2441" y="1428"/>
                  </a:cubicBezTo>
                  <a:cubicBezTo>
                    <a:pt x="2443" y="1427"/>
                    <a:pt x="2443" y="1427"/>
                    <a:pt x="2443" y="1427"/>
                  </a:cubicBezTo>
                  <a:cubicBezTo>
                    <a:pt x="2441" y="1428"/>
                    <a:pt x="2441" y="1428"/>
                    <a:pt x="2441" y="1428"/>
                  </a:cubicBezTo>
                  <a:cubicBezTo>
                    <a:pt x="2444" y="1427"/>
                    <a:pt x="2444" y="1427"/>
                    <a:pt x="2444" y="1427"/>
                  </a:cubicBezTo>
                  <a:cubicBezTo>
                    <a:pt x="2441" y="1427"/>
                    <a:pt x="2441" y="1427"/>
                    <a:pt x="2441" y="1427"/>
                  </a:cubicBezTo>
                  <a:cubicBezTo>
                    <a:pt x="2441" y="1427"/>
                    <a:pt x="2441" y="1427"/>
                    <a:pt x="2441" y="1428"/>
                  </a:cubicBezTo>
                  <a:cubicBezTo>
                    <a:pt x="2444" y="1427"/>
                    <a:pt x="2444" y="1427"/>
                    <a:pt x="2444" y="1427"/>
                  </a:cubicBezTo>
                  <a:cubicBezTo>
                    <a:pt x="2441" y="1427"/>
                    <a:pt x="2441" y="1427"/>
                    <a:pt x="2441" y="1427"/>
                  </a:cubicBezTo>
                  <a:cubicBezTo>
                    <a:pt x="2445" y="1427"/>
                    <a:pt x="2445" y="1427"/>
                    <a:pt x="2445" y="1427"/>
                  </a:cubicBezTo>
                  <a:cubicBezTo>
                    <a:pt x="2442" y="1425"/>
                    <a:pt x="2442" y="1425"/>
                    <a:pt x="2442" y="1425"/>
                  </a:cubicBezTo>
                  <a:cubicBezTo>
                    <a:pt x="2441" y="1425"/>
                    <a:pt x="2441" y="1426"/>
                    <a:pt x="2441" y="1427"/>
                  </a:cubicBezTo>
                  <a:cubicBezTo>
                    <a:pt x="2445" y="1427"/>
                    <a:pt x="2445" y="1427"/>
                    <a:pt x="2445" y="1427"/>
                  </a:cubicBezTo>
                  <a:cubicBezTo>
                    <a:pt x="2442" y="1425"/>
                    <a:pt x="2442" y="1425"/>
                    <a:pt x="2442" y="1425"/>
                  </a:cubicBezTo>
                  <a:cubicBezTo>
                    <a:pt x="2442" y="1425"/>
                    <a:pt x="2442" y="1425"/>
                    <a:pt x="2442" y="1425"/>
                  </a:cubicBezTo>
                  <a:cubicBezTo>
                    <a:pt x="2445" y="1427"/>
                    <a:pt x="2445" y="1427"/>
                    <a:pt x="2445" y="1427"/>
                  </a:cubicBezTo>
                  <a:cubicBezTo>
                    <a:pt x="2444" y="1423"/>
                    <a:pt x="2444" y="1423"/>
                    <a:pt x="2444" y="1423"/>
                  </a:cubicBezTo>
                  <a:cubicBezTo>
                    <a:pt x="2443" y="1423"/>
                    <a:pt x="2442" y="1424"/>
                    <a:pt x="2442" y="1425"/>
                  </a:cubicBezTo>
                  <a:cubicBezTo>
                    <a:pt x="2445" y="1427"/>
                    <a:pt x="2445" y="1427"/>
                    <a:pt x="2445" y="1427"/>
                  </a:cubicBezTo>
                  <a:cubicBezTo>
                    <a:pt x="2444" y="1423"/>
                    <a:pt x="2444" y="1423"/>
                    <a:pt x="2444" y="1423"/>
                  </a:cubicBezTo>
                  <a:cubicBezTo>
                    <a:pt x="2445" y="1426"/>
                    <a:pt x="2445" y="1426"/>
                    <a:pt x="2445" y="1426"/>
                  </a:cubicBezTo>
                  <a:cubicBezTo>
                    <a:pt x="2445" y="1423"/>
                    <a:pt x="2445" y="1423"/>
                    <a:pt x="2445" y="1423"/>
                  </a:cubicBezTo>
                  <a:cubicBezTo>
                    <a:pt x="2445" y="1423"/>
                    <a:pt x="2444" y="1423"/>
                    <a:pt x="2444" y="1423"/>
                  </a:cubicBezTo>
                  <a:cubicBezTo>
                    <a:pt x="2445" y="1426"/>
                    <a:pt x="2445" y="1426"/>
                    <a:pt x="2445" y="1426"/>
                  </a:cubicBezTo>
                  <a:cubicBezTo>
                    <a:pt x="2445" y="1423"/>
                    <a:pt x="2445" y="1423"/>
                    <a:pt x="2445" y="1423"/>
                  </a:cubicBezTo>
                  <a:cubicBezTo>
                    <a:pt x="2445" y="1425"/>
                    <a:pt x="2445" y="1425"/>
                    <a:pt x="2445" y="1425"/>
                  </a:cubicBezTo>
                  <a:cubicBezTo>
                    <a:pt x="2445" y="1423"/>
                    <a:pt x="2445" y="1423"/>
                    <a:pt x="2445" y="1423"/>
                  </a:cubicBezTo>
                  <a:cubicBezTo>
                    <a:pt x="2445" y="1423"/>
                    <a:pt x="2445" y="1423"/>
                    <a:pt x="2445" y="1423"/>
                  </a:cubicBezTo>
                  <a:cubicBezTo>
                    <a:pt x="2445" y="1425"/>
                    <a:pt x="2445" y="1425"/>
                    <a:pt x="2445" y="1425"/>
                  </a:cubicBezTo>
                  <a:cubicBezTo>
                    <a:pt x="2445" y="1423"/>
                    <a:pt x="2445" y="1423"/>
                    <a:pt x="2445" y="1423"/>
                  </a:cubicBezTo>
                  <a:cubicBezTo>
                    <a:pt x="2445" y="1423"/>
                    <a:pt x="2444" y="1423"/>
                    <a:pt x="2443" y="1422"/>
                  </a:cubicBezTo>
                  <a:cubicBezTo>
                    <a:pt x="2439" y="1420"/>
                    <a:pt x="2429" y="1415"/>
                    <a:pt x="2416" y="1408"/>
                  </a:cubicBezTo>
                  <a:cubicBezTo>
                    <a:pt x="2370" y="1382"/>
                    <a:pt x="2281" y="1328"/>
                    <a:pt x="2202" y="1280"/>
                  </a:cubicBezTo>
                  <a:cubicBezTo>
                    <a:pt x="2162" y="1257"/>
                    <a:pt x="2126" y="1234"/>
                    <a:pt x="2098" y="1218"/>
                  </a:cubicBezTo>
                  <a:cubicBezTo>
                    <a:pt x="2084" y="1210"/>
                    <a:pt x="2073" y="1204"/>
                    <a:pt x="2064" y="1199"/>
                  </a:cubicBezTo>
                  <a:cubicBezTo>
                    <a:pt x="2060" y="1197"/>
                    <a:pt x="2057" y="1195"/>
                    <a:pt x="2054" y="1194"/>
                  </a:cubicBezTo>
                  <a:cubicBezTo>
                    <a:pt x="2053" y="1193"/>
                    <a:pt x="2052" y="1192"/>
                    <a:pt x="2051" y="1192"/>
                  </a:cubicBezTo>
                  <a:cubicBezTo>
                    <a:pt x="2051" y="1192"/>
                    <a:pt x="2050" y="1192"/>
                    <a:pt x="2050" y="1192"/>
                  </a:cubicBezTo>
                  <a:cubicBezTo>
                    <a:pt x="2049" y="1191"/>
                    <a:pt x="2049" y="1191"/>
                    <a:pt x="2048" y="1191"/>
                  </a:cubicBezTo>
                  <a:cubicBezTo>
                    <a:pt x="2048" y="1191"/>
                    <a:pt x="2047" y="1191"/>
                    <a:pt x="2047" y="1192"/>
                  </a:cubicBezTo>
                  <a:cubicBezTo>
                    <a:pt x="2046" y="1192"/>
                    <a:pt x="2045" y="1192"/>
                    <a:pt x="2044" y="1193"/>
                  </a:cubicBezTo>
                  <a:cubicBezTo>
                    <a:pt x="2048" y="1195"/>
                    <a:pt x="2048" y="1195"/>
                    <a:pt x="2048" y="1195"/>
                  </a:cubicBezTo>
                  <a:cubicBezTo>
                    <a:pt x="2044" y="1193"/>
                    <a:pt x="2044" y="1193"/>
                    <a:pt x="2044" y="1193"/>
                  </a:cubicBezTo>
                  <a:cubicBezTo>
                    <a:pt x="2044" y="1194"/>
                    <a:pt x="2044" y="1195"/>
                    <a:pt x="2044" y="1195"/>
                  </a:cubicBezTo>
                  <a:cubicBezTo>
                    <a:pt x="2044" y="1197"/>
                    <a:pt x="2044" y="1197"/>
                    <a:pt x="2044" y="1198"/>
                  </a:cubicBezTo>
                  <a:cubicBezTo>
                    <a:pt x="2045" y="1198"/>
                    <a:pt x="2045" y="1199"/>
                    <a:pt x="2046" y="1199"/>
                  </a:cubicBezTo>
                  <a:cubicBezTo>
                    <a:pt x="2046" y="1200"/>
                    <a:pt x="2047" y="1201"/>
                    <a:pt x="2049" y="1202"/>
                  </a:cubicBezTo>
                  <a:cubicBezTo>
                    <a:pt x="2054" y="1205"/>
                    <a:pt x="2063" y="1211"/>
                    <a:pt x="2076" y="1220"/>
                  </a:cubicBezTo>
                  <a:cubicBezTo>
                    <a:pt x="2167" y="1279"/>
                    <a:pt x="2432" y="1440"/>
                    <a:pt x="2432" y="1440"/>
                  </a:cubicBezTo>
                  <a:cubicBezTo>
                    <a:pt x="2433" y="1441"/>
                    <a:pt x="2434" y="1441"/>
                    <a:pt x="2435" y="1441"/>
                  </a:cubicBezTo>
                  <a:cubicBezTo>
                    <a:pt x="2436" y="1440"/>
                    <a:pt x="2437" y="1440"/>
                    <a:pt x="2438" y="1439"/>
                  </a:cubicBezTo>
                  <a:cubicBezTo>
                    <a:pt x="2438" y="1438"/>
                    <a:pt x="2438" y="1437"/>
                    <a:pt x="2438" y="1436"/>
                  </a:cubicBezTo>
                  <a:cubicBezTo>
                    <a:pt x="2438" y="1435"/>
                    <a:pt x="2437" y="1434"/>
                    <a:pt x="2436" y="1433"/>
                  </a:cubicBezTo>
                  <a:cubicBezTo>
                    <a:pt x="2436" y="1433"/>
                    <a:pt x="2341" y="1376"/>
                    <a:pt x="2244" y="1319"/>
                  </a:cubicBezTo>
                  <a:cubicBezTo>
                    <a:pt x="2196" y="1291"/>
                    <a:pt x="2147" y="1262"/>
                    <a:pt x="2110" y="1241"/>
                  </a:cubicBezTo>
                  <a:cubicBezTo>
                    <a:pt x="2091" y="1230"/>
                    <a:pt x="2075" y="1221"/>
                    <a:pt x="2064" y="1215"/>
                  </a:cubicBezTo>
                  <a:cubicBezTo>
                    <a:pt x="2058" y="1212"/>
                    <a:pt x="2053" y="1210"/>
                    <a:pt x="2050" y="1208"/>
                  </a:cubicBezTo>
                  <a:cubicBezTo>
                    <a:pt x="2048" y="1207"/>
                    <a:pt x="2047" y="1206"/>
                    <a:pt x="2045" y="1206"/>
                  </a:cubicBezTo>
                  <a:cubicBezTo>
                    <a:pt x="2045" y="1206"/>
                    <a:pt x="2044" y="1205"/>
                    <a:pt x="2044" y="1205"/>
                  </a:cubicBezTo>
                  <a:cubicBezTo>
                    <a:pt x="2043" y="1205"/>
                    <a:pt x="2043" y="1205"/>
                    <a:pt x="2042" y="1205"/>
                  </a:cubicBezTo>
                  <a:cubicBezTo>
                    <a:pt x="2041" y="1205"/>
                    <a:pt x="2041" y="1205"/>
                    <a:pt x="2040" y="1205"/>
                  </a:cubicBezTo>
                  <a:cubicBezTo>
                    <a:pt x="2040" y="1205"/>
                    <a:pt x="2039" y="1206"/>
                    <a:pt x="2038" y="1207"/>
                  </a:cubicBezTo>
                  <a:cubicBezTo>
                    <a:pt x="2038" y="1208"/>
                    <a:pt x="2037" y="1209"/>
                    <a:pt x="2038" y="1210"/>
                  </a:cubicBezTo>
                  <a:cubicBezTo>
                    <a:pt x="2038" y="1211"/>
                    <a:pt x="2039" y="1212"/>
                    <a:pt x="2040" y="1212"/>
                  </a:cubicBezTo>
                  <a:cubicBezTo>
                    <a:pt x="2040" y="1212"/>
                    <a:pt x="2045" y="1216"/>
                    <a:pt x="2056" y="1222"/>
                  </a:cubicBezTo>
                  <a:cubicBezTo>
                    <a:pt x="2092" y="1245"/>
                    <a:pt x="2183" y="1301"/>
                    <a:pt x="2264" y="1351"/>
                  </a:cubicBezTo>
                  <a:cubicBezTo>
                    <a:pt x="2305" y="1377"/>
                    <a:pt x="2343" y="1401"/>
                    <a:pt x="2372" y="1419"/>
                  </a:cubicBezTo>
                  <a:cubicBezTo>
                    <a:pt x="2386" y="1428"/>
                    <a:pt x="2397" y="1435"/>
                    <a:pt x="2405" y="1440"/>
                  </a:cubicBezTo>
                  <a:cubicBezTo>
                    <a:pt x="2409" y="1443"/>
                    <a:pt x="2413" y="1445"/>
                    <a:pt x="2415" y="1446"/>
                  </a:cubicBezTo>
                  <a:cubicBezTo>
                    <a:pt x="2416" y="1447"/>
                    <a:pt x="2416" y="1448"/>
                    <a:pt x="2417" y="1448"/>
                  </a:cubicBezTo>
                  <a:cubicBezTo>
                    <a:pt x="2417" y="1448"/>
                    <a:pt x="2417" y="1448"/>
                    <a:pt x="2417" y="1448"/>
                  </a:cubicBezTo>
                  <a:cubicBezTo>
                    <a:pt x="2419" y="1446"/>
                    <a:pt x="2419" y="1446"/>
                    <a:pt x="2419" y="1446"/>
                  </a:cubicBezTo>
                  <a:cubicBezTo>
                    <a:pt x="2417" y="1448"/>
                    <a:pt x="2417" y="1448"/>
                    <a:pt x="2417" y="1448"/>
                  </a:cubicBezTo>
                  <a:cubicBezTo>
                    <a:pt x="2417" y="1448"/>
                    <a:pt x="2417" y="1448"/>
                    <a:pt x="2417" y="1448"/>
                  </a:cubicBezTo>
                  <a:cubicBezTo>
                    <a:pt x="2419" y="1446"/>
                    <a:pt x="2419" y="1446"/>
                    <a:pt x="2419" y="1446"/>
                  </a:cubicBezTo>
                  <a:cubicBezTo>
                    <a:pt x="2417" y="1448"/>
                    <a:pt x="2417" y="1448"/>
                    <a:pt x="2417" y="1448"/>
                  </a:cubicBezTo>
                  <a:cubicBezTo>
                    <a:pt x="2420" y="1446"/>
                    <a:pt x="2420" y="1446"/>
                    <a:pt x="2420" y="1446"/>
                  </a:cubicBezTo>
                  <a:cubicBezTo>
                    <a:pt x="2417" y="1447"/>
                    <a:pt x="2417" y="1447"/>
                    <a:pt x="2417" y="1447"/>
                  </a:cubicBezTo>
                  <a:cubicBezTo>
                    <a:pt x="2417" y="1448"/>
                    <a:pt x="2417" y="1448"/>
                    <a:pt x="2417" y="1448"/>
                  </a:cubicBezTo>
                  <a:cubicBezTo>
                    <a:pt x="2420" y="1446"/>
                    <a:pt x="2420" y="1446"/>
                    <a:pt x="2420" y="1446"/>
                  </a:cubicBezTo>
                  <a:cubicBezTo>
                    <a:pt x="2417" y="1447"/>
                    <a:pt x="2417" y="1447"/>
                    <a:pt x="2417" y="1447"/>
                  </a:cubicBezTo>
                  <a:cubicBezTo>
                    <a:pt x="2420" y="1445"/>
                    <a:pt x="2420" y="1445"/>
                    <a:pt x="2420" y="1445"/>
                  </a:cubicBezTo>
                  <a:cubicBezTo>
                    <a:pt x="2416" y="1445"/>
                    <a:pt x="2416" y="1445"/>
                    <a:pt x="2416" y="1445"/>
                  </a:cubicBezTo>
                  <a:cubicBezTo>
                    <a:pt x="2416" y="1447"/>
                    <a:pt x="2417" y="1447"/>
                    <a:pt x="2417" y="1447"/>
                  </a:cubicBezTo>
                  <a:cubicBezTo>
                    <a:pt x="2420" y="1445"/>
                    <a:pt x="2420" y="1445"/>
                    <a:pt x="2420" y="1445"/>
                  </a:cubicBezTo>
                  <a:cubicBezTo>
                    <a:pt x="2416" y="1445"/>
                    <a:pt x="2416" y="1445"/>
                    <a:pt x="2416" y="1445"/>
                  </a:cubicBezTo>
                  <a:cubicBezTo>
                    <a:pt x="2420" y="1445"/>
                    <a:pt x="2420" y="1445"/>
                    <a:pt x="2420" y="1445"/>
                  </a:cubicBezTo>
                  <a:cubicBezTo>
                    <a:pt x="2417" y="1443"/>
                    <a:pt x="2417" y="1443"/>
                    <a:pt x="2417" y="1443"/>
                  </a:cubicBezTo>
                  <a:cubicBezTo>
                    <a:pt x="2416" y="1444"/>
                    <a:pt x="2416" y="1445"/>
                    <a:pt x="2416" y="1445"/>
                  </a:cubicBezTo>
                  <a:cubicBezTo>
                    <a:pt x="2420" y="1445"/>
                    <a:pt x="2420" y="1445"/>
                    <a:pt x="2420" y="1445"/>
                  </a:cubicBezTo>
                  <a:cubicBezTo>
                    <a:pt x="2417" y="1443"/>
                    <a:pt x="2417" y="1443"/>
                    <a:pt x="2417" y="1443"/>
                  </a:cubicBezTo>
                  <a:cubicBezTo>
                    <a:pt x="2420" y="1445"/>
                    <a:pt x="2420" y="1445"/>
                    <a:pt x="2420" y="1445"/>
                  </a:cubicBezTo>
                  <a:cubicBezTo>
                    <a:pt x="2417" y="1443"/>
                    <a:pt x="2417" y="1443"/>
                    <a:pt x="2417" y="1443"/>
                  </a:cubicBezTo>
                  <a:cubicBezTo>
                    <a:pt x="2419" y="1445"/>
                    <a:pt x="2419" y="1445"/>
                    <a:pt x="2419" y="1445"/>
                  </a:cubicBezTo>
                  <a:cubicBezTo>
                    <a:pt x="2418" y="1442"/>
                    <a:pt x="2418" y="1442"/>
                    <a:pt x="2418" y="1442"/>
                  </a:cubicBezTo>
                  <a:cubicBezTo>
                    <a:pt x="2418" y="1442"/>
                    <a:pt x="2417" y="1443"/>
                    <a:pt x="2417" y="1443"/>
                  </a:cubicBezTo>
                  <a:cubicBezTo>
                    <a:pt x="2419" y="1445"/>
                    <a:pt x="2419" y="1445"/>
                    <a:pt x="2419" y="1445"/>
                  </a:cubicBezTo>
                  <a:cubicBezTo>
                    <a:pt x="2418" y="1442"/>
                    <a:pt x="2418" y="1442"/>
                    <a:pt x="2418" y="1442"/>
                  </a:cubicBezTo>
                  <a:cubicBezTo>
                    <a:pt x="2419" y="1444"/>
                    <a:pt x="2419" y="1444"/>
                    <a:pt x="2419" y="1444"/>
                  </a:cubicBezTo>
                  <a:cubicBezTo>
                    <a:pt x="2419" y="1442"/>
                    <a:pt x="2419" y="1442"/>
                    <a:pt x="2419" y="1442"/>
                  </a:cubicBezTo>
                  <a:cubicBezTo>
                    <a:pt x="2418" y="1442"/>
                    <a:pt x="2418" y="1442"/>
                    <a:pt x="2418" y="1442"/>
                  </a:cubicBezTo>
                  <a:cubicBezTo>
                    <a:pt x="2419" y="1444"/>
                    <a:pt x="2419" y="1444"/>
                    <a:pt x="2419" y="1444"/>
                  </a:cubicBezTo>
                  <a:cubicBezTo>
                    <a:pt x="2419" y="1442"/>
                    <a:pt x="2419" y="1442"/>
                    <a:pt x="2419" y="1442"/>
                  </a:cubicBezTo>
                  <a:cubicBezTo>
                    <a:pt x="2419" y="1443"/>
                    <a:pt x="2419" y="1443"/>
                    <a:pt x="2419" y="1443"/>
                  </a:cubicBezTo>
                  <a:cubicBezTo>
                    <a:pt x="2419" y="1442"/>
                    <a:pt x="2419" y="1442"/>
                    <a:pt x="2419" y="1442"/>
                  </a:cubicBezTo>
                  <a:cubicBezTo>
                    <a:pt x="2419" y="1442"/>
                    <a:pt x="2419" y="1442"/>
                    <a:pt x="2419" y="1442"/>
                  </a:cubicBezTo>
                  <a:cubicBezTo>
                    <a:pt x="2419" y="1443"/>
                    <a:pt x="2419" y="1443"/>
                    <a:pt x="2419" y="1443"/>
                  </a:cubicBezTo>
                  <a:cubicBezTo>
                    <a:pt x="2419" y="1442"/>
                    <a:pt x="2419" y="1442"/>
                    <a:pt x="2419" y="1442"/>
                  </a:cubicBezTo>
                  <a:cubicBezTo>
                    <a:pt x="2419" y="1442"/>
                    <a:pt x="2419" y="1442"/>
                    <a:pt x="2419" y="1442"/>
                  </a:cubicBezTo>
                  <a:cubicBezTo>
                    <a:pt x="2419" y="1442"/>
                    <a:pt x="2418" y="1442"/>
                    <a:pt x="2416" y="1441"/>
                  </a:cubicBezTo>
                  <a:cubicBezTo>
                    <a:pt x="2414" y="1441"/>
                    <a:pt x="2410" y="1439"/>
                    <a:pt x="2405" y="1437"/>
                  </a:cubicBezTo>
                  <a:cubicBezTo>
                    <a:pt x="2388" y="1429"/>
                    <a:pt x="2356" y="1410"/>
                    <a:pt x="2318" y="1388"/>
                  </a:cubicBezTo>
                  <a:cubicBezTo>
                    <a:pt x="2262" y="1355"/>
                    <a:pt x="2192" y="1312"/>
                    <a:pt x="2136" y="1277"/>
                  </a:cubicBezTo>
                  <a:cubicBezTo>
                    <a:pt x="2107" y="1260"/>
                    <a:pt x="2082" y="1245"/>
                    <a:pt x="2064" y="1234"/>
                  </a:cubicBezTo>
                  <a:cubicBezTo>
                    <a:pt x="2054" y="1228"/>
                    <a:pt x="2047" y="1224"/>
                    <a:pt x="2041" y="1221"/>
                  </a:cubicBezTo>
                  <a:cubicBezTo>
                    <a:pt x="2038" y="1219"/>
                    <a:pt x="2036" y="1218"/>
                    <a:pt x="2034" y="1217"/>
                  </a:cubicBezTo>
                  <a:cubicBezTo>
                    <a:pt x="2033" y="1217"/>
                    <a:pt x="2032" y="1216"/>
                    <a:pt x="2031" y="1216"/>
                  </a:cubicBezTo>
                  <a:cubicBezTo>
                    <a:pt x="2030" y="1216"/>
                    <a:pt x="2030" y="1216"/>
                    <a:pt x="2028" y="1216"/>
                  </a:cubicBezTo>
                  <a:cubicBezTo>
                    <a:pt x="2028" y="1216"/>
                    <a:pt x="2028" y="1216"/>
                    <a:pt x="2027" y="1216"/>
                  </a:cubicBezTo>
                  <a:cubicBezTo>
                    <a:pt x="2026" y="1216"/>
                    <a:pt x="2025" y="1217"/>
                    <a:pt x="2025" y="1218"/>
                  </a:cubicBezTo>
                  <a:cubicBezTo>
                    <a:pt x="2025" y="1218"/>
                    <a:pt x="2025" y="1218"/>
                    <a:pt x="2025" y="1218"/>
                  </a:cubicBezTo>
                  <a:cubicBezTo>
                    <a:pt x="2024" y="1218"/>
                    <a:pt x="2024" y="1219"/>
                    <a:pt x="2024" y="1220"/>
                  </a:cubicBezTo>
                  <a:cubicBezTo>
                    <a:pt x="2024" y="1222"/>
                    <a:pt x="2024" y="1222"/>
                    <a:pt x="2025" y="1223"/>
                  </a:cubicBezTo>
                  <a:cubicBezTo>
                    <a:pt x="2026" y="1224"/>
                    <a:pt x="2026" y="1225"/>
                    <a:pt x="2028" y="1226"/>
                  </a:cubicBezTo>
                  <a:cubicBezTo>
                    <a:pt x="2030" y="1228"/>
                    <a:pt x="2033" y="1231"/>
                    <a:pt x="2037" y="1234"/>
                  </a:cubicBezTo>
                  <a:cubicBezTo>
                    <a:pt x="2053" y="1246"/>
                    <a:pt x="2084" y="1265"/>
                    <a:pt x="2121" y="1288"/>
                  </a:cubicBezTo>
                  <a:cubicBezTo>
                    <a:pt x="2232" y="1358"/>
                    <a:pt x="2401" y="1457"/>
                    <a:pt x="2401" y="1457"/>
                  </a:cubicBezTo>
                  <a:cubicBezTo>
                    <a:pt x="2403" y="1454"/>
                    <a:pt x="2403" y="1454"/>
                    <a:pt x="2403" y="1454"/>
                  </a:cubicBezTo>
                  <a:cubicBezTo>
                    <a:pt x="2399" y="1452"/>
                    <a:pt x="2399" y="1452"/>
                    <a:pt x="2399" y="1452"/>
                  </a:cubicBezTo>
                  <a:cubicBezTo>
                    <a:pt x="2403" y="1454"/>
                    <a:pt x="2403" y="1454"/>
                    <a:pt x="2403" y="1454"/>
                  </a:cubicBezTo>
                  <a:cubicBezTo>
                    <a:pt x="2401" y="1450"/>
                    <a:pt x="2401" y="1450"/>
                    <a:pt x="2401" y="1450"/>
                  </a:cubicBezTo>
                  <a:cubicBezTo>
                    <a:pt x="2401" y="1450"/>
                    <a:pt x="2400" y="1451"/>
                    <a:pt x="2399" y="1452"/>
                  </a:cubicBezTo>
                  <a:cubicBezTo>
                    <a:pt x="2403" y="1454"/>
                    <a:pt x="2403" y="1454"/>
                    <a:pt x="2403" y="1454"/>
                  </a:cubicBezTo>
                  <a:cubicBezTo>
                    <a:pt x="2401" y="1450"/>
                    <a:pt x="2401" y="1450"/>
                    <a:pt x="2401" y="1450"/>
                  </a:cubicBezTo>
                  <a:cubicBezTo>
                    <a:pt x="2403" y="1454"/>
                    <a:pt x="2403" y="1454"/>
                    <a:pt x="2403" y="1454"/>
                  </a:cubicBezTo>
                  <a:cubicBezTo>
                    <a:pt x="2403" y="1450"/>
                    <a:pt x="2403" y="1450"/>
                    <a:pt x="2403" y="1450"/>
                  </a:cubicBezTo>
                  <a:cubicBezTo>
                    <a:pt x="2402" y="1450"/>
                    <a:pt x="2402" y="1450"/>
                    <a:pt x="2401" y="1450"/>
                  </a:cubicBezTo>
                  <a:cubicBezTo>
                    <a:pt x="2403" y="1454"/>
                    <a:pt x="2403" y="1454"/>
                    <a:pt x="2403" y="1454"/>
                  </a:cubicBezTo>
                  <a:cubicBezTo>
                    <a:pt x="2403" y="1450"/>
                    <a:pt x="2403" y="1450"/>
                    <a:pt x="2403" y="1450"/>
                  </a:cubicBezTo>
                  <a:cubicBezTo>
                    <a:pt x="2403" y="1453"/>
                    <a:pt x="2403" y="1453"/>
                    <a:pt x="2403" y="1453"/>
                  </a:cubicBezTo>
                  <a:cubicBezTo>
                    <a:pt x="2404" y="1450"/>
                    <a:pt x="2404" y="1450"/>
                    <a:pt x="2404" y="1450"/>
                  </a:cubicBezTo>
                  <a:cubicBezTo>
                    <a:pt x="2403" y="1450"/>
                    <a:pt x="2403" y="1450"/>
                    <a:pt x="2403" y="1450"/>
                  </a:cubicBezTo>
                  <a:cubicBezTo>
                    <a:pt x="2403" y="1453"/>
                    <a:pt x="2403" y="1453"/>
                    <a:pt x="2403" y="1453"/>
                  </a:cubicBezTo>
                  <a:cubicBezTo>
                    <a:pt x="2404" y="1450"/>
                    <a:pt x="2404" y="1450"/>
                    <a:pt x="2404" y="1450"/>
                  </a:cubicBezTo>
                  <a:cubicBezTo>
                    <a:pt x="2403" y="1451"/>
                    <a:pt x="2403" y="1451"/>
                    <a:pt x="2403" y="1451"/>
                  </a:cubicBezTo>
                  <a:cubicBezTo>
                    <a:pt x="2404" y="1450"/>
                    <a:pt x="2404" y="1450"/>
                    <a:pt x="2404" y="1450"/>
                  </a:cubicBezTo>
                  <a:cubicBezTo>
                    <a:pt x="2404" y="1450"/>
                    <a:pt x="2404" y="1450"/>
                    <a:pt x="2404" y="1450"/>
                  </a:cubicBezTo>
                  <a:cubicBezTo>
                    <a:pt x="2403" y="1451"/>
                    <a:pt x="2403" y="1451"/>
                    <a:pt x="2403" y="1451"/>
                  </a:cubicBezTo>
                  <a:cubicBezTo>
                    <a:pt x="2404" y="1450"/>
                    <a:pt x="2404" y="1450"/>
                    <a:pt x="2404" y="1450"/>
                  </a:cubicBezTo>
                  <a:cubicBezTo>
                    <a:pt x="2404" y="1450"/>
                    <a:pt x="2403" y="1450"/>
                    <a:pt x="2402" y="1449"/>
                  </a:cubicBezTo>
                  <a:cubicBezTo>
                    <a:pt x="2398" y="1447"/>
                    <a:pt x="2389" y="1442"/>
                    <a:pt x="2377" y="1434"/>
                  </a:cubicBezTo>
                  <a:cubicBezTo>
                    <a:pt x="2334" y="1408"/>
                    <a:pt x="2248" y="1355"/>
                    <a:pt x="2171" y="1309"/>
                  </a:cubicBezTo>
                  <a:cubicBezTo>
                    <a:pt x="2132" y="1286"/>
                    <a:pt x="2095" y="1264"/>
                    <a:pt x="2067" y="1248"/>
                  </a:cubicBezTo>
                  <a:cubicBezTo>
                    <a:pt x="2053" y="1240"/>
                    <a:pt x="2041" y="1234"/>
                    <a:pt x="2031" y="1229"/>
                  </a:cubicBezTo>
                  <a:cubicBezTo>
                    <a:pt x="2027" y="1227"/>
                    <a:pt x="2023" y="1225"/>
                    <a:pt x="2020" y="1224"/>
                  </a:cubicBezTo>
                  <a:cubicBezTo>
                    <a:pt x="2018" y="1223"/>
                    <a:pt x="2017" y="1223"/>
                    <a:pt x="2015" y="1222"/>
                  </a:cubicBezTo>
                  <a:cubicBezTo>
                    <a:pt x="2014" y="1222"/>
                    <a:pt x="2013" y="1222"/>
                    <a:pt x="2012" y="1222"/>
                  </a:cubicBezTo>
                  <a:cubicBezTo>
                    <a:pt x="2011" y="1222"/>
                    <a:pt x="2010" y="1222"/>
                    <a:pt x="2009" y="1222"/>
                  </a:cubicBezTo>
                  <a:cubicBezTo>
                    <a:pt x="2009" y="1222"/>
                    <a:pt x="2008" y="1223"/>
                    <a:pt x="2007" y="1224"/>
                  </a:cubicBezTo>
                  <a:cubicBezTo>
                    <a:pt x="2006" y="1226"/>
                    <a:pt x="2006" y="1228"/>
                    <a:pt x="2008" y="1230"/>
                  </a:cubicBezTo>
                  <a:cubicBezTo>
                    <a:pt x="2394" y="1471"/>
                    <a:pt x="2394" y="1471"/>
                    <a:pt x="2394" y="1471"/>
                  </a:cubicBezTo>
                  <a:cubicBezTo>
                    <a:pt x="2396" y="1468"/>
                    <a:pt x="2396" y="1468"/>
                    <a:pt x="2396" y="1468"/>
                  </a:cubicBezTo>
                  <a:cubicBezTo>
                    <a:pt x="2398" y="1464"/>
                    <a:pt x="2398" y="1464"/>
                    <a:pt x="2398" y="1464"/>
                  </a:cubicBezTo>
                  <a:cubicBezTo>
                    <a:pt x="2398" y="1464"/>
                    <a:pt x="2301" y="1407"/>
                    <a:pt x="2204" y="1350"/>
                  </a:cubicBezTo>
                  <a:cubicBezTo>
                    <a:pt x="2155" y="1321"/>
                    <a:pt x="2106" y="1292"/>
                    <a:pt x="2070" y="1271"/>
                  </a:cubicBezTo>
                  <a:cubicBezTo>
                    <a:pt x="2051" y="1260"/>
                    <a:pt x="2036" y="1251"/>
                    <a:pt x="2025" y="1245"/>
                  </a:cubicBezTo>
                  <a:cubicBezTo>
                    <a:pt x="2019" y="1242"/>
                    <a:pt x="2015" y="1239"/>
                    <a:pt x="2012" y="1238"/>
                  </a:cubicBezTo>
                  <a:cubicBezTo>
                    <a:pt x="2010" y="1237"/>
                    <a:pt x="2009" y="1236"/>
                    <a:pt x="2008" y="1236"/>
                  </a:cubicBezTo>
                  <a:cubicBezTo>
                    <a:pt x="2008" y="1236"/>
                    <a:pt x="2007" y="1235"/>
                    <a:pt x="2007" y="1235"/>
                  </a:cubicBezTo>
                  <a:cubicBezTo>
                    <a:pt x="2006" y="1235"/>
                    <a:pt x="2006" y="1235"/>
                    <a:pt x="2006" y="1235"/>
                  </a:cubicBezTo>
                  <a:cubicBezTo>
                    <a:pt x="2006" y="1235"/>
                    <a:pt x="2006" y="1235"/>
                    <a:pt x="2006" y="1235"/>
                  </a:cubicBezTo>
                  <a:cubicBezTo>
                    <a:pt x="2006" y="1235"/>
                    <a:pt x="2006" y="1235"/>
                    <a:pt x="2005" y="1235"/>
                  </a:cubicBezTo>
                  <a:cubicBezTo>
                    <a:pt x="2005" y="1235"/>
                    <a:pt x="2004" y="1235"/>
                    <a:pt x="2004" y="1235"/>
                  </a:cubicBezTo>
                  <a:cubicBezTo>
                    <a:pt x="2003" y="1235"/>
                    <a:pt x="2002" y="1236"/>
                    <a:pt x="2001" y="1237"/>
                  </a:cubicBezTo>
                  <a:cubicBezTo>
                    <a:pt x="2000" y="1238"/>
                    <a:pt x="2001" y="1241"/>
                    <a:pt x="2003" y="1242"/>
                  </a:cubicBezTo>
                  <a:cubicBezTo>
                    <a:pt x="2379" y="1477"/>
                    <a:pt x="2379" y="1477"/>
                    <a:pt x="2379" y="1477"/>
                  </a:cubicBezTo>
                  <a:cubicBezTo>
                    <a:pt x="2381" y="1474"/>
                    <a:pt x="2381" y="1474"/>
                    <a:pt x="2381" y="1474"/>
                  </a:cubicBezTo>
                  <a:cubicBezTo>
                    <a:pt x="2378" y="1472"/>
                    <a:pt x="2378" y="1472"/>
                    <a:pt x="2378" y="1472"/>
                  </a:cubicBezTo>
                  <a:cubicBezTo>
                    <a:pt x="2381" y="1473"/>
                    <a:pt x="2381" y="1473"/>
                    <a:pt x="2381" y="1473"/>
                  </a:cubicBezTo>
                  <a:cubicBezTo>
                    <a:pt x="2379" y="1470"/>
                    <a:pt x="2379" y="1470"/>
                    <a:pt x="2379" y="1470"/>
                  </a:cubicBezTo>
                  <a:cubicBezTo>
                    <a:pt x="2379" y="1470"/>
                    <a:pt x="2378" y="1471"/>
                    <a:pt x="2378" y="1472"/>
                  </a:cubicBezTo>
                  <a:cubicBezTo>
                    <a:pt x="2381" y="1473"/>
                    <a:pt x="2381" y="1473"/>
                    <a:pt x="2381" y="1473"/>
                  </a:cubicBezTo>
                  <a:cubicBezTo>
                    <a:pt x="2379" y="1470"/>
                    <a:pt x="2379" y="1470"/>
                    <a:pt x="2379" y="1470"/>
                  </a:cubicBezTo>
                  <a:cubicBezTo>
                    <a:pt x="2380" y="1473"/>
                    <a:pt x="2380" y="1473"/>
                    <a:pt x="2380" y="1473"/>
                  </a:cubicBezTo>
                  <a:cubicBezTo>
                    <a:pt x="2380" y="1470"/>
                    <a:pt x="2380" y="1470"/>
                    <a:pt x="2380" y="1470"/>
                  </a:cubicBezTo>
                  <a:cubicBezTo>
                    <a:pt x="2380" y="1470"/>
                    <a:pt x="2380" y="1470"/>
                    <a:pt x="2379" y="1470"/>
                  </a:cubicBezTo>
                  <a:cubicBezTo>
                    <a:pt x="2380" y="1473"/>
                    <a:pt x="2380" y="1473"/>
                    <a:pt x="2380" y="1473"/>
                  </a:cubicBezTo>
                  <a:cubicBezTo>
                    <a:pt x="2380" y="1470"/>
                    <a:pt x="2380" y="1470"/>
                    <a:pt x="2380" y="1470"/>
                  </a:cubicBezTo>
                  <a:cubicBezTo>
                    <a:pt x="2380" y="1471"/>
                    <a:pt x="2380" y="1471"/>
                    <a:pt x="2380" y="1471"/>
                  </a:cubicBezTo>
                  <a:cubicBezTo>
                    <a:pt x="2380" y="1470"/>
                    <a:pt x="2380" y="1470"/>
                    <a:pt x="2380" y="1470"/>
                  </a:cubicBezTo>
                  <a:cubicBezTo>
                    <a:pt x="2380" y="1470"/>
                    <a:pt x="2380" y="1470"/>
                    <a:pt x="2380" y="1470"/>
                  </a:cubicBezTo>
                  <a:cubicBezTo>
                    <a:pt x="2380" y="1471"/>
                    <a:pt x="2380" y="1471"/>
                    <a:pt x="2380" y="1471"/>
                  </a:cubicBezTo>
                  <a:cubicBezTo>
                    <a:pt x="2380" y="1470"/>
                    <a:pt x="2380" y="1470"/>
                    <a:pt x="2380" y="1470"/>
                  </a:cubicBezTo>
                  <a:cubicBezTo>
                    <a:pt x="2380" y="1470"/>
                    <a:pt x="2380" y="1470"/>
                    <a:pt x="2380" y="1470"/>
                  </a:cubicBezTo>
                  <a:cubicBezTo>
                    <a:pt x="2380" y="1470"/>
                    <a:pt x="2379" y="1470"/>
                    <a:pt x="2378" y="1469"/>
                  </a:cubicBezTo>
                  <a:cubicBezTo>
                    <a:pt x="2373" y="1467"/>
                    <a:pt x="2364" y="1462"/>
                    <a:pt x="2351" y="1455"/>
                  </a:cubicBezTo>
                  <a:cubicBezTo>
                    <a:pt x="2306" y="1430"/>
                    <a:pt x="2222" y="1377"/>
                    <a:pt x="2146" y="1330"/>
                  </a:cubicBezTo>
                  <a:cubicBezTo>
                    <a:pt x="2107" y="1307"/>
                    <a:pt x="2072" y="1285"/>
                    <a:pt x="2044" y="1269"/>
                  </a:cubicBezTo>
                  <a:cubicBezTo>
                    <a:pt x="2030" y="1261"/>
                    <a:pt x="2018" y="1255"/>
                    <a:pt x="2009" y="1250"/>
                  </a:cubicBezTo>
                  <a:cubicBezTo>
                    <a:pt x="2005" y="1248"/>
                    <a:pt x="2001" y="1246"/>
                    <a:pt x="1998" y="1245"/>
                  </a:cubicBezTo>
                  <a:cubicBezTo>
                    <a:pt x="1996" y="1244"/>
                    <a:pt x="1995" y="1244"/>
                    <a:pt x="1994" y="1244"/>
                  </a:cubicBezTo>
                  <a:cubicBezTo>
                    <a:pt x="1992" y="1243"/>
                    <a:pt x="1991" y="1243"/>
                    <a:pt x="1990" y="1243"/>
                  </a:cubicBezTo>
                  <a:cubicBezTo>
                    <a:pt x="1989" y="1243"/>
                    <a:pt x="1989" y="1243"/>
                    <a:pt x="1988" y="1243"/>
                  </a:cubicBezTo>
                  <a:cubicBezTo>
                    <a:pt x="1987" y="1244"/>
                    <a:pt x="1986" y="1244"/>
                    <a:pt x="1986" y="1245"/>
                  </a:cubicBezTo>
                  <a:cubicBezTo>
                    <a:pt x="1985" y="1246"/>
                    <a:pt x="1985" y="1247"/>
                    <a:pt x="1985" y="1248"/>
                  </a:cubicBezTo>
                  <a:cubicBezTo>
                    <a:pt x="1985" y="1249"/>
                    <a:pt x="1986" y="1250"/>
                    <a:pt x="1987" y="1251"/>
                  </a:cubicBezTo>
                  <a:cubicBezTo>
                    <a:pt x="1987" y="1251"/>
                    <a:pt x="1993" y="1254"/>
                    <a:pt x="2003" y="1261"/>
                  </a:cubicBezTo>
                  <a:cubicBezTo>
                    <a:pt x="2040" y="1283"/>
                    <a:pt x="2131" y="1339"/>
                    <a:pt x="2213" y="1390"/>
                  </a:cubicBezTo>
                  <a:cubicBezTo>
                    <a:pt x="2254" y="1415"/>
                    <a:pt x="2293" y="1439"/>
                    <a:pt x="2321" y="1458"/>
                  </a:cubicBezTo>
                  <a:cubicBezTo>
                    <a:pt x="2335" y="1467"/>
                    <a:pt x="2347" y="1474"/>
                    <a:pt x="2355" y="1479"/>
                  </a:cubicBezTo>
                  <a:cubicBezTo>
                    <a:pt x="2359" y="1482"/>
                    <a:pt x="2362" y="1484"/>
                    <a:pt x="2364" y="1486"/>
                  </a:cubicBezTo>
                  <a:cubicBezTo>
                    <a:pt x="2365" y="1487"/>
                    <a:pt x="2366" y="1487"/>
                    <a:pt x="2367" y="1488"/>
                  </a:cubicBezTo>
                  <a:cubicBezTo>
                    <a:pt x="2367" y="1488"/>
                    <a:pt x="2367" y="1488"/>
                    <a:pt x="2367" y="1488"/>
                  </a:cubicBezTo>
                  <a:cubicBezTo>
                    <a:pt x="2367" y="1488"/>
                    <a:pt x="2367" y="1488"/>
                    <a:pt x="2367" y="1488"/>
                  </a:cubicBezTo>
                  <a:cubicBezTo>
                    <a:pt x="2368" y="1486"/>
                    <a:pt x="2368" y="1486"/>
                    <a:pt x="2368" y="1486"/>
                  </a:cubicBezTo>
                  <a:cubicBezTo>
                    <a:pt x="2367" y="1488"/>
                    <a:pt x="2367" y="1488"/>
                    <a:pt x="2367" y="1488"/>
                  </a:cubicBezTo>
                  <a:cubicBezTo>
                    <a:pt x="2367" y="1488"/>
                    <a:pt x="2367" y="1488"/>
                    <a:pt x="2367" y="1488"/>
                  </a:cubicBezTo>
                  <a:cubicBezTo>
                    <a:pt x="2368" y="1486"/>
                    <a:pt x="2368" y="1486"/>
                    <a:pt x="2368" y="1486"/>
                  </a:cubicBezTo>
                  <a:cubicBezTo>
                    <a:pt x="2367" y="1488"/>
                    <a:pt x="2367" y="1488"/>
                    <a:pt x="2367" y="1488"/>
                  </a:cubicBezTo>
                  <a:cubicBezTo>
                    <a:pt x="2370" y="1485"/>
                    <a:pt x="2370" y="1485"/>
                    <a:pt x="2370" y="1485"/>
                  </a:cubicBezTo>
                  <a:cubicBezTo>
                    <a:pt x="2366" y="1485"/>
                    <a:pt x="2366" y="1485"/>
                    <a:pt x="2366" y="1485"/>
                  </a:cubicBezTo>
                  <a:cubicBezTo>
                    <a:pt x="2366" y="1487"/>
                    <a:pt x="2366" y="1487"/>
                    <a:pt x="2367" y="1488"/>
                  </a:cubicBezTo>
                  <a:cubicBezTo>
                    <a:pt x="2370" y="1485"/>
                    <a:pt x="2370" y="1485"/>
                    <a:pt x="2370" y="1485"/>
                  </a:cubicBezTo>
                  <a:cubicBezTo>
                    <a:pt x="2366" y="1485"/>
                    <a:pt x="2366" y="1485"/>
                    <a:pt x="2366" y="1485"/>
                  </a:cubicBezTo>
                  <a:cubicBezTo>
                    <a:pt x="2370" y="1485"/>
                    <a:pt x="2370" y="1485"/>
                    <a:pt x="2370" y="1485"/>
                  </a:cubicBezTo>
                  <a:cubicBezTo>
                    <a:pt x="2367" y="1483"/>
                    <a:pt x="2367" y="1483"/>
                    <a:pt x="2367" y="1483"/>
                  </a:cubicBezTo>
                  <a:cubicBezTo>
                    <a:pt x="2366" y="1484"/>
                    <a:pt x="2366" y="1485"/>
                    <a:pt x="2366" y="1485"/>
                  </a:cubicBezTo>
                  <a:cubicBezTo>
                    <a:pt x="2370" y="1485"/>
                    <a:pt x="2370" y="1485"/>
                    <a:pt x="2370" y="1485"/>
                  </a:cubicBezTo>
                  <a:cubicBezTo>
                    <a:pt x="2367" y="1483"/>
                    <a:pt x="2367" y="1483"/>
                    <a:pt x="2367" y="1483"/>
                  </a:cubicBezTo>
                  <a:cubicBezTo>
                    <a:pt x="2370" y="1486"/>
                    <a:pt x="2370" y="1486"/>
                    <a:pt x="2370" y="1486"/>
                  </a:cubicBezTo>
                  <a:cubicBezTo>
                    <a:pt x="2372" y="1482"/>
                    <a:pt x="2372" y="1482"/>
                    <a:pt x="2372" y="1482"/>
                  </a:cubicBezTo>
                  <a:cubicBezTo>
                    <a:pt x="1983" y="1253"/>
                    <a:pt x="1983" y="1253"/>
                    <a:pt x="1983" y="1253"/>
                  </a:cubicBezTo>
                  <a:cubicBezTo>
                    <a:pt x="1982" y="1252"/>
                    <a:pt x="1981" y="1252"/>
                    <a:pt x="1980" y="1252"/>
                  </a:cubicBezTo>
                  <a:cubicBezTo>
                    <a:pt x="1979" y="1252"/>
                    <a:pt x="1978" y="1253"/>
                    <a:pt x="1977" y="1254"/>
                  </a:cubicBezTo>
                  <a:cubicBezTo>
                    <a:pt x="1977" y="1255"/>
                    <a:pt x="1977" y="1256"/>
                    <a:pt x="1977" y="1257"/>
                  </a:cubicBezTo>
                  <a:cubicBezTo>
                    <a:pt x="1977" y="1258"/>
                    <a:pt x="1978" y="1259"/>
                    <a:pt x="1979" y="1260"/>
                  </a:cubicBezTo>
                  <a:cubicBezTo>
                    <a:pt x="1979" y="1260"/>
                    <a:pt x="2074" y="1315"/>
                    <a:pt x="2169" y="1372"/>
                  </a:cubicBezTo>
                  <a:cubicBezTo>
                    <a:pt x="2216" y="1401"/>
                    <a:pt x="2264" y="1430"/>
                    <a:pt x="2299" y="1453"/>
                  </a:cubicBezTo>
                  <a:cubicBezTo>
                    <a:pt x="2317" y="1464"/>
                    <a:pt x="2332" y="1474"/>
                    <a:pt x="2342" y="1482"/>
                  </a:cubicBezTo>
                  <a:cubicBezTo>
                    <a:pt x="2347" y="1486"/>
                    <a:pt x="2351" y="1489"/>
                    <a:pt x="2354" y="1491"/>
                  </a:cubicBezTo>
                  <a:cubicBezTo>
                    <a:pt x="2355" y="1492"/>
                    <a:pt x="2356" y="1493"/>
                    <a:pt x="2357" y="1494"/>
                  </a:cubicBezTo>
                  <a:cubicBezTo>
                    <a:pt x="2357" y="1494"/>
                    <a:pt x="2357" y="1494"/>
                    <a:pt x="2357" y="1494"/>
                  </a:cubicBezTo>
                  <a:cubicBezTo>
                    <a:pt x="2359" y="1493"/>
                    <a:pt x="2359" y="1493"/>
                    <a:pt x="2359" y="1493"/>
                  </a:cubicBezTo>
                  <a:cubicBezTo>
                    <a:pt x="2357" y="1493"/>
                    <a:pt x="2357" y="1493"/>
                    <a:pt x="2357" y="1493"/>
                  </a:cubicBezTo>
                  <a:cubicBezTo>
                    <a:pt x="2357" y="1494"/>
                    <a:pt x="2357" y="1494"/>
                    <a:pt x="2357" y="1494"/>
                  </a:cubicBezTo>
                  <a:cubicBezTo>
                    <a:pt x="2359" y="1493"/>
                    <a:pt x="2359" y="1493"/>
                    <a:pt x="2359" y="1493"/>
                  </a:cubicBezTo>
                  <a:cubicBezTo>
                    <a:pt x="2357" y="1493"/>
                    <a:pt x="2357" y="1493"/>
                    <a:pt x="2357" y="1493"/>
                  </a:cubicBezTo>
                  <a:cubicBezTo>
                    <a:pt x="2360" y="1493"/>
                    <a:pt x="2360" y="1493"/>
                    <a:pt x="2360" y="1493"/>
                  </a:cubicBezTo>
                  <a:cubicBezTo>
                    <a:pt x="2357" y="1492"/>
                    <a:pt x="2357" y="1492"/>
                    <a:pt x="2357" y="1492"/>
                  </a:cubicBezTo>
                  <a:cubicBezTo>
                    <a:pt x="2357" y="1492"/>
                    <a:pt x="2357" y="1493"/>
                    <a:pt x="2357" y="1493"/>
                  </a:cubicBezTo>
                  <a:cubicBezTo>
                    <a:pt x="2360" y="1493"/>
                    <a:pt x="2360" y="1493"/>
                    <a:pt x="2360" y="1493"/>
                  </a:cubicBezTo>
                  <a:cubicBezTo>
                    <a:pt x="2357" y="1492"/>
                    <a:pt x="2357" y="1492"/>
                    <a:pt x="2357" y="1492"/>
                  </a:cubicBezTo>
                  <a:cubicBezTo>
                    <a:pt x="2361" y="1494"/>
                    <a:pt x="2361" y="1494"/>
                    <a:pt x="2361" y="1494"/>
                  </a:cubicBezTo>
                  <a:cubicBezTo>
                    <a:pt x="2357" y="1491"/>
                    <a:pt x="2357" y="1491"/>
                    <a:pt x="2357" y="1491"/>
                  </a:cubicBezTo>
                  <a:cubicBezTo>
                    <a:pt x="2361" y="1494"/>
                    <a:pt x="2361" y="1494"/>
                    <a:pt x="2361" y="1494"/>
                  </a:cubicBezTo>
                  <a:cubicBezTo>
                    <a:pt x="2359" y="1490"/>
                    <a:pt x="2359" y="1490"/>
                    <a:pt x="2359" y="1490"/>
                  </a:cubicBezTo>
                  <a:cubicBezTo>
                    <a:pt x="2359" y="1490"/>
                    <a:pt x="2358" y="1491"/>
                    <a:pt x="2357" y="1491"/>
                  </a:cubicBezTo>
                  <a:cubicBezTo>
                    <a:pt x="2361" y="1494"/>
                    <a:pt x="2361" y="1494"/>
                    <a:pt x="2361" y="1494"/>
                  </a:cubicBezTo>
                  <a:cubicBezTo>
                    <a:pt x="2359" y="1490"/>
                    <a:pt x="2359" y="1490"/>
                    <a:pt x="2359" y="1490"/>
                  </a:cubicBezTo>
                  <a:cubicBezTo>
                    <a:pt x="2361" y="1493"/>
                    <a:pt x="2361" y="1493"/>
                    <a:pt x="2361" y="1493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0" y="1490"/>
                    <a:pt x="2360" y="1490"/>
                    <a:pt x="2359" y="1490"/>
                  </a:cubicBezTo>
                  <a:cubicBezTo>
                    <a:pt x="2361" y="1493"/>
                    <a:pt x="2361" y="1493"/>
                    <a:pt x="2361" y="1493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3"/>
                    <a:pt x="2361" y="1493"/>
                    <a:pt x="2361" y="1493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3"/>
                    <a:pt x="2361" y="1493"/>
                    <a:pt x="2361" y="1493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90"/>
                    <a:pt x="2361" y="1490"/>
                  </a:cubicBezTo>
                  <a:cubicBezTo>
                    <a:pt x="2361" y="1490"/>
                    <a:pt x="2361" y="1489"/>
                    <a:pt x="2359" y="1489"/>
                  </a:cubicBezTo>
                  <a:cubicBezTo>
                    <a:pt x="2355" y="1487"/>
                    <a:pt x="2346" y="1482"/>
                    <a:pt x="2333" y="1474"/>
                  </a:cubicBezTo>
                  <a:cubicBezTo>
                    <a:pt x="2288" y="1448"/>
                    <a:pt x="2199" y="1395"/>
                    <a:pt x="2121" y="1348"/>
                  </a:cubicBezTo>
                  <a:cubicBezTo>
                    <a:pt x="2082" y="1325"/>
                    <a:pt x="2046" y="1303"/>
                    <a:pt x="2019" y="1287"/>
                  </a:cubicBezTo>
                  <a:cubicBezTo>
                    <a:pt x="2005" y="1279"/>
                    <a:pt x="1994" y="1273"/>
                    <a:pt x="1986" y="1268"/>
                  </a:cubicBezTo>
                  <a:cubicBezTo>
                    <a:pt x="1982" y="1266"/>
                    <a:pt x="1979" y="1264"/>
                    <a:pt x="1977" y="1263"/>
                  </a:cubicBezTo>
                  <a:cubicBezTo>
                    <a:pt x="1975" y="1263"/>
                    <a:pt x="1974" y="1262"/>
                    <a:pt x="1974" y="1262"/>
                  </a:cubicBezTo>
                  <a:cubicBezTo>
                    <a:pt x="1973" y="1262"/>
                    <a:pt x="1973" y="1261"/>
                    <a:pt x="1973" y="1261"/>
                  </a:cubicBezTo>
                  <a:cubicBezTo>
                    <a:pt x="1972" y="1261"/>
                    <a:pt x="1972" y="1261"/>
                    <a:pt x="1972" y="1261"/>
                  </a:cubicBezTo>
                  <a:cubicBezTo>
                    <a:pt x="1972" y="1261"/>
                    <a:pt x="1971" y="1261"/>
                    <a:pt x="1971" y="1261"/>
                  </a:cubicBezTo>
                  <a:cubicBezTo>
                    <a:pt x="1970" y="1261"/>
                    <a:pt x="1970" y="1261"/>
                    <a:pt x="1969" y="1261"/>
                  </a:cubicBezTo>
                  <a:cubicBezTo>
                    <a:pt x="1969" y="1261"/>
                    <a:pt x="1968" y="1262"/>
                    <a:pt x="1967" y="1263"/>
                  </a:cubicBezTo>
                  <a:cubicBezTo>
                    <a:pt x="1966" y="1265"/>
                    <a:pt x="1967" y="1267"/>
                    <a:pt x="1969" y="1268"/>
                  </a:cubicBezTo>
                  <a:cubicBezTo>
                    <a:pt x="2349" y="1506"/>
                    <a:pt x="2349" y="1506"/>
                    <a:pt x="2349" y="1506"/>
                  </a:cubicBezTo>
                  <a:cubicBezTo>
                    <a:pt x="2351" y="1503"/>
                    <a:pt x="2351" y="1503"/>
                    <a:pt x="2351" y="1503"/>
                  </a:cubicBezTo>
                  <a:cubicBezTo>
                    <a:pt x="2348" y="1501"/>
                    <a:pt x="2348" y="1501"/>
                    <a:pt x="2348" y="1501"/>
                  </a:cubicBezTo>
                  <a:cubicBezTo>
                    <a:pt x="2351" y="1503"/>
                    <a:pt x="2351" y="1503"/>
                    <a:pt x="2351" y="1503"/>
                  </a:cubicBezTo>
                  <a:cubicBezTo>
                    <a:pt x="2350" y="1499"/>
                    <a:pt x="2350" y="1499"/>
                    <a:pt x="2350" y="1499"/>
                  </a:cubicBezTo>
                  <a:cubicBezTo>
                    <a:pt x="2349" y="1499"/>
                    <a:pt x="2348" y="1500"/>
                    <a:pt x="2348" y="1501"/>
                  </a:cubicBezTo>
                  <a:cubicBezTo>
                    <a:pt x="2351" y="1503"/>
                    <a:pt x="2351" y="1503"/>
                    <a:pt x="2351" y="1503"/>
                  </a:cubicBezTo>
                  <a:cubicBezTo>
                    <a:pt x="2350" y="1499"/>
                    <a:pt x="2350" y="1499"/>
                    <a:pt x="2350" y="1499"/>
                  </a:cubicBezTo>
                  <a:cubicBezTo>
                    <a:pt x="2351" y="1502"/>
                    <a:pt x="2351" y="1502"/>
                    <a:pt x="2351" y="1502"/>
                  </a:cubicBezTo>
                  <a:cubicBezTo>
                    <a:pt x="2351" y="1499"/>
                    <a:pt x="2351" y="1499"/>
                    <a:pt x="2351" y="1499"/>
                  </a:cubicBezTo>
                  <a:cubicBezTo>
                    <a:pt x="2350" y="1499"/>
                    <a:pt x="2350" y="1499"/>
                    <a:pt x="2350" y="1499"/>
                  </a:cubicBezTo>
                  <a:cubicBezTo>
                    <a:pt x="2351" y="1502"/>
                    <a:pt x="2351" y="1502"/>
                    <a:pt x="2351" y="1502"/>
                  </a:cubicBezTo>
                  <a:cubicBezTo>
                    <a:pt x="2351" y="1499"/>
                    <a:pt x="2351" y="1499"/>
                    <a:pt x="2351" y="1499"/>
                  </a:cubicBezTo>
                  <a:cubicBezTo>
                    <a:pt x="2351" y="1501"/>
                    <a:pt x="2351" y="1501"/>
                    <a:pt x="2351" y="1501"/>
                  </a:cubicBezTo>
                  <a:cubicBezTo>
                    <a:pt x="2351" y="1499"/>
                    <a:pt x="2351" y="1499"/>
                    <a:pt x="2351" y="1499"/>
                  </a:cubicBezTo>
                  <a:cubicBezTo>
                    <a:pt x="2351" y="1499"/>
                    <a:pt x="2351" y="1499"/>
                    <a:pt x="2351" y="1499"/>
                  </a:cubicBezTo>
                  <a:cubicBezTo>
                    <a:pt x="2351" y="1501"/>
                    <a:pt x="2351" y="1501"/>
                    <a:pt x="2351" y="1501"/>
                  </a:cubicBezTo>
                  <a:cubicBezTo>
                    <a:pt x="2351" y="1499"/>
                    <a:pt x="2351" y="1499"/>
                    <a:pt x="2351" y="1499"/>
                  </a:cubicBezTo>
                  <a:cubicBezTo>
                    <a:pt x="2351" y="1499"/>
                    <a:pt x="2351" y="1499"/>
                    <a:pt x="2351" y="1499"/>
                  </a:cubicBezTo>
                  <a:cubicBezTo>
                    <a:pt x="2351" y="1499"/>
                    <a:pt x="2350" y="1498"/>
                    <a:pt x="2348" y="1498"/>
                  </a:cubicBezTo>
                  <a:cubicBezTo>
                    <a:pt x="2343" y="1495"/>
                    <a:pt x="2333" y="1490"/>
                    <a:pt x="2320" y="1483"/>
                  </a:cubicBezTo>
                  <a:cubicBezTo>
                    <a:pt x="2272" y="1456"/>
                    <a:pt x="2183" y="1404"/>
                    <a:pt x="2105" y="1357"/>
                  </a:cubicBezTo>
                  <a:cubicBezTo>
                    <a:pt x="2067" y="1334"/>
                    <a:pt x="2031" y="1313"/>
                    <a:pt x="2005" y="1297"/>
                  </a:cubicBezTo>
                  <a:cubicBezTo>
                    <a:pt x="1992" y="1289"/>
                    <a:pt x="1981" y="1283"/>
                    <a:pt x="1974" y="1278"/>
                  </a:cubicBezTo>
                  <a:cubicBezTo>
                    <a:pt x="1966" y="1274"/>
                    <a:pt x="1962" y="1272"/>
                    <a:pt x="1962" y="1272"/>
                  </a:cubicBezTo>
                  <a:cubicBezTo>
                    <a:pt x="1960" y="1270"/>
                    <a:pt x="1958" y="1271"/>
                    <a:pt x="1957" y="1273"/>
                  </a:cubicBezTo>
                  <a:cubicBezTo>
                    <a:pt x="1956" y="1274"/>
                    <a:pt x="1956" y="1275"/>
                    <a:pt x="1956" y="1275"/>
                  </a:cubicBezTo>
                  <a:cubicBezTo>
                    <a:pt x="1956" y="1276"/>
                    <a:pt x="1956" y="1277"/>
                    <a:pt x="1956" y="1277"/>
                  </a:cubicBezTo>
                  <a:cubicBezTo>
                    <a:pt x="1957" y="1278"/>
                    <a:pt x="1957" y="1278"/>
                    <a:pt x="1957" y="1279"/>
                  </a:cubicBezTo>
                  <a:cubicBezTo>
                    <a:pt x="1958" y="1280"/>
                    <a:pt x="1959" y="1281"/>
                    <a:pt x="1961" y="1282"/>
                  </a:cubicBezTo>
                  <a:cubicBezTo>
                    <a:pt x="1965" y="1286"/>
                    <a:pt x="1975" y="1292"/>
                    <a:pt x="1987" y="1301"/>
                  </a:cubicBezTo>
                  <a:cubicBezTo>
                    <a:pt x="2032" y="1330"/>
                    <a:pt x="2119" y="1384"/>
                    <a:pt x="2195" y="1430"/>
                  </a:cubicBezTo>
                  <a:cubicBezTo>
                    <a:pt x="2271" y="1476"/>
                    <a:pt x="2336" y="1515"/>
                    <a:pt x="2336" y="1515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5" y="1509"/>
                    <a:pt x="2335" y="1509"/>
                    <a:pt x="2335" y="1509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7" y="1507"/>
                    <a:pt x="2337" y="1507"/>
                    <a:pt x="2337" y="1507"/>
                  </a:cubicBezTo>
                  <a:cubicBezTo>
                    <a:pt x="2336" y="1508"/>
                    <a:pt x="2336" y="1508"/>
                    <a:pt x="2335" y="1509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7" y="1507"/>
                    <a:pt x="2337" y="1507"/>
                    <a:pt x="2337" y="1507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8" y="1507"/>
                    <a:pt x="2338" y="1507"/>
                    <a:pt x="2338" y="1507"/>
                  </a:cubicBezTo>
                  <a:cubicBezTo>
                    <a:pt x="2338" y="1507"/>
                    <a:pt x="2337" y="1507"/>
                    <a:pt x="2337" y="1507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8" y="1507"/>
                    <a:pt x="2338" y="1507"/>
                    <a:pt x="2338" y="1507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9" y="1507"/>
                    <a:pt x="2339" y="1507"/>
                    <a:pt x="2339" y="1507"/>
                  </a:cubicBezTo>
                  <a:cubicBezTo>
                    <a:pt x="2339" y="1507"/>
                    <a:pt x="2339" y="1507"/>
                    <a:pt x="2338" y="1507"/>
                  </a:cubicBezTo>
                  <a:cubicBezTo>
                    <a:pt x="2338" y="1511"/>
                    <a:pt x="2338" y="1511"/>
                    <a:pt x="2338" y="1511"/>
                  </a:cubicBezTo>
                  <a:cubicBezTo>
                    <a:pt x="2339" y="1507"/>
                    <a:pt x="2339" y="1507"/>
                    <a:pt x="2339" y="1507"/>
                  </a:cubicBezTo>
                  <a:cubicBezTo>
                    <a:pt x="2338" y="1510"/>
                    <a:pt x="2338" y="1510"/>
                    <a:pt x="2338" y="1510"/>
                  </a:cubicBezTo>
                  <a:cubicBezTo>
                    <a:pt x="2340" y="1508"/>
                    <a:pt x="2340" y="1508"/>
                    <a:pt x="2340" y="1508"/>
                  </a:cubicBezTo>
                  <a:cubicBezTo>
                    <a:pt x="2340" y="1508"/>
                    <a:pt x="2340" y="1508"/>
                    <a:pt x="2339" y="1507"/>
                  </a:cubicBezTo>
                  <a:cubicBezTo>
                    <a:pt x="2338" y="1510"/>
                    <a:pt x="2338" y="1510"/>
                    <a:pt x="2338" y="1510"/>
                  </a:cubicBezTo>
                  <a:cubicBezTo>
                    <a:pt x="2340" y="1508"/>
                    <a:pt x="2340" y="1508"/>
                    <a:pt x="2340" y="1508"/>
                  </a:cubicBezTo>
                  <a:cubicBezTo>
                    <a:pt x="2340" y="1508"/>
                    <a:pt x="2339" y="1507"/>
                    <a:pt x="2338" y="1507"/>
                  </a:cubicBezTo>
                  <a:cubicBezTo>
                    <a:pt x="2331" y="1503"/>
                    <a:pt x="2304" y="1486"/>
                    <a:pt x="2268" y="1464"/>
                  </a:cubicBezTo>
                  <a:cubicBezTo>
                    <a:pt x="2214" y="1431"/>
                    <a:pt x="2139" y="1385"/>
                    <a:pt x="2075" y="1348"/>
                  </a:cubicBezTo>
                  <a:cubicBezTo>
                    <a:pt x="2043" y="1329"/>
                    <a:pt x="2014" y="1312"/>
                    <a:pt x="1992" y="1300"/>
                  </a:cubicBezTo>
                  <a:cubicBezTo>
                    <a:pt x="1981" y="1294"/>
                    <a:pt x="1972" y="1289"/>
                    <a:pt x="1964" y="1286"/>
                  </a:cubicBezTo>
                  <a:cubicBezTo>
                    <a:pt x="1961" y="1284"/>
                    <a:pt x="1958" y="1283"/>
                    <a:pt x="1955" y="1282"/>
                  </a:cubicBezTo>
                  <a:cubicBezTo>
                    <a:pt x="1954" y="1281"/>
                    <a:pt x="1953" y="1281"/>
                    <a:pt x="1952" y="1280"/>
                  </a:cubicBezTo>
                  <a:cubicBezTo>
                    <a:pt x="1951" y="1280"/>
                    <a:pt x="1950" y="1280"/>
                    <a:pt x="1949" y="1280"/>
                  </a:cubicBezTo>
                  <a:cubicBezTo>
                    <a:pt x="1948" y="1280"/>
                    <a:pt x="1948" y="1280"/>
                    <a:pt x="1947" y="1280"/>
                  </a:cubicBezTo>
                  <a:cubicBezTo>
                    <a:pt x="1946" y="1281"/>
                    <a:pt x="1945" y="1281"/>
                    <a:pt x="1945" y="1282"/>
                  </a:cubicBezTo>
                  <a:cubicBezTo>
                    <a:pt x="1943" y="1284"/>
                    <a:pt x="1944" y="1287"/>
                    <a:pt x="1946" y="1288"/>
                  </a:cubicBezTo>
                  <a:cubicBezTo>
                    <a:pt x="2130" y="1403"/>
                    <a:pt x="2130" y="1403"/>
                    <a:pt x="2130" y="1403"/>
                  </a:cubicBezTo>
                  <a:cubicBezTo>
                    <a:pt x="1935" y="1290"/>
                    <a:pt x="1935" y="1290"/>
                    <a:pt x="1935" y="1290"/>
                  </a:cubicBezTo>
                  <a:cubicBezTo>
                    <a:pt x="1933" y="1289"/>
                    <a:pt x="1930" y="1290"/>
                    <a:pt x="1929" y="1291"/>
                  </a:cubicBezTo>
                  <a:cubicBezTo>
                    <a:pt x="1928" y="1293"/>
                    <a:pt x="1929" y="1296"/>
                    <a:pt x="1930" y="1297"/>
                  </a:cubicBezTo>
                  <a:cubicBezTo>
                    <a:pt x="1930" y="1297"/>
                    <a:pt x="1936" y="1301"/>
                    <a:pt x="1947" y="1307"/>
                  </a:cubicBezTo>
                  <a:cubicBezTo>
                    <a:pt x="1983" y="1329"/>
                    <a:pt x="2074" y="1386"/>
                    <a:pt x="2157" y="1437"/>
                  </a:cubicBezTo>
                  <a:cubicBezTo>
                    <a:pt x="2198" y="1462"/>
                    <a:pt x="2236" y="1486"/>
                    <a:pt x="2265" y="1504"/>
                  </a:cubicBezTo>
                  <a:cubicBezTo>
                    <a:pt x="2279" y="1513"/>
                    <a:pt x="2291" y="1521"/>
                    <a:pt x="2299" y="1526"/>
                  </a:cubicBezTo>
                  <a:cubicBezTo>
                    <a:pt x="2303" y="1529"/>
                    <a:pt x="2306" y="1531"/>
                    <a:pt x="2308" y="1532"/>
                  </a:cubicBezTo>
                  <a:cubicBezTo>
                    <a:pt x="2309" y="1533"/>
                    <a:pt x="2310" y="1534"/>
                    <a:pt x="2310" y="1534"/>
                  </a:cubicBezTo>
                  <a:cubicBezTo>
                    <a:pt x="2311" y="1534"/>
                    <a:pt x="2311" y="1534"/>
                    <a:pt x="2311" y="1534"/>
                  </a:cubicBezTo>
                  <a:cubicBezTo>
                    <a:pt x="2311" y="1534"/>
                    <a:pt x="2311" y="1534"/>
                    <a:pt x="2311" y="1534"/>
                  </a:cubicBezTo>
                  <a:cubicBezTo>
                    <a:pt x="2312" y="1533"/>
                    <a:pt x="2312" y="1533"/>
                    <a:pt x="2312" y="1533"/>
                  </a:cubicBezTo>
                  <a:cubicBezTo>
                    <a:pt x="2310" y="1534"/>
                    <a:pt x="2310" y="1534"/>
                    <a:pt x="2310" y="1534"/>
                  </a:cubicBezTo>
                  <a:cubicBezTo>
                    <a:pt x="2311" y="1534"/>
                    <a:pt x="2311" y="1534"/>
                    <a:pt x="2311" y="1534"/>
                  </a:cubicBezTo>
                  <a:cubicBezTo>
                    <a:pt x="2312" y="1533"/>
                    <a:pt x="2312" y="1533"/>
                    <a:pt x="2312" y="1533"/>
                  </a:cubicBezTo>
                  <a:cubicBezTo>
                    <a:pt x="2310" y="1534"/>
                    <a:pt x="2310" y="1534"/>
                    <a:pt x="2310" y="1534"/>
                  </a:cubicBezTo>
                  <a:cubicBezTo>
                    <a:pt x="2313" y="1532"/>
                    <a:pt x="2313" y="1532"/>
                    <a:pt x="2313" y="1532"/>
                  </a:cubicBezTo>
                  <a:cubicBezTo>
                    <a:pt x="2310" y="1533"/>
                    <a:pt x="2310" y="1533"/>
                    <a:pt x="2310" y="1533"/>
                  </a:cubicBezTo>
                  <a:cubicBezTo>
                    <a:pt x="2310" y="1534"/>
                    <a:pt x="2310" y="1534"/>
                    <a:pt x="2310" y="1534"/>
                  </a:cubicBezTo>
                  <a:cubicBezTo>
                    <a:pt x="2313" y="1532"/>
                    <a:pt x="2313" y="1532"/>
                    <a:pt x="2313" y="1532"/>
                  </a:cubicBezTo>
                  <a:cubicBezTo>
                    <a:pt x="2310" y="1533"/>
                    <a:pt x="2310" y="1533"/>
                    <a:pt x="2310" y="1533"/>
                  </a:cubicBezTo>
                  <a:cubicBezTo>
                    <a:pt x="2314" y="1532"/>
                    <a:pt x="2314" y="1532"/>
                    <a:pt x="2314" y="1532"/>
                  </a:cubicBezTo>
                  <a:cubicBezTo>
                    <a:pt x="2310" y="1532"/>
                    <a:pt x="2310" y="1532"/>
                    <a:pt x="2310" y="1532"/>
                  </a:cubicBezTo>
                  <a:cubicBezTo>
                    <a:pt x="2310" y="1533"/>
                    <a:pt x="2310" y="1533"/>
                    <a:pt x="2310" y="1533"/>
                  </a:cubicBezTo>
                  <a:cubicBezTo>
                    <a:pt x="2314" y="1532"/>
                    <a:pt x="2314" y="1532"/>
                    <a:pt x="2314" y="1532"/>
                  </a:cubicBezTo>
                  <a:cubicBezTo>
                    <a:pt x="2310" y="1532"/>
                    <a:pt x="2310" y="1532"/>
                    <a:pt x="2310" y="1532"/>
                  </a:cubicBezTo>
                  <a:cubicBezTo>
                    <a:pt x="2314" y="1532"/>
                    <a:pt x="2314" y="1532"/>
                    <a:pt x="2314" y="1532"/>
                  </a:cubicBezTo>
                  <a:cubicBezTo>
                    <a:pt x="2310" y="1530"/>
                    <a:pt x="2310" y="1530"/>
                    <a:pt x="2310" y="1530"/>
                  </a:cubicBezTo>
                  <a:cubicBezTo>
                    <a:pt x="2310" y="1530"/>
                    <a:pt x="2310" y="1531"/>
                    <a:pt x="2310" y="1532"/>
                  </a:cubicBezTo>
                  <a:cubicBezTo>
                    <a:pt x="2314" y="1532"/>
                    <a:pt x="2314" y="1532"/>
                    <a:pt x="2314" y="1532"/>
                  </a:cubicBezTo>
                  <a:cubicBezTo>
                    <a:pt x="2310" y="1530"/>
                    <a:pt x="2310" y="1530"/>
                    <a:pt x="2310" y="1530"/>
                  </a:cubicBezTo>
                  <a:cubicBezTo>
                    <a:pt x="2314" y="1532"/>
                    <a:pt x="2314" y="1532"/>
                    <a:pt x="2314" y="1532"/>
                  </a:cubicBezTo>
                  <a:cubicBezTo>
                    <a:pt x="2316" y="1528"/>
                    <a:pt x="2316" y="1528"/>
                    <a:pt x="2316" y="1528"/>
                  </a:cubicBezTo>
                  <a:cubicBezTo>
                    <a:pt x="1924" y="1301"/>
                    <a:pt x="1924" y="1301"/>
                    <a:pt x="1924" y="1301"/>
                  </a:cubicBezTo>
                  <a:cubicBezTo>
                    <a:pt x="1922" y="1300"/>
                    <a:pt x="1919" y="1301"/>
                    <a:pt x="1918" y="1303"/>
                  </a:cubicBezTo>
                  <a:cubicBezTo>
                    <a:pt x="1917" y="1305"/>
                    <a:pt x="1918" y="1307"/>
                    <a:pt x="1920" y="1308"/>
                  </a:cubicBezTo>
                  <a:cubicBezTo>
                    <a:pt x="2054" y="1392"/>
                    <a:pt x="2054" y="1392"/>
                    <a:pt x="2054" y="1392"/>
                  </a:cubicBezTo>
                  <a:cubicBezTo>
                    <a:pt x="1798" y="1242"/>
                    <a:pt x="1798" y="1242"/>
                    <a:pt x="1798" y="1242"/>
                  </a:cubicBezTo>
                  <a:cubicBezTo>
                    <a:pt x="1796" y="1241"/>
                    <a:pt x="1793" y="1241"/>
                    <a:pt x="1792" y="1243"/>
                  </a:cubicBezTo>
                  <a:cubicBezTo>
                    <a:pt x="1792" y="1244"/>
                    <a:pt x="1792" y="1245"/>
                    <a:pt x="1792" y="1246"/>
                  </a:cubicBezTo>
                  <a:cubicBezTo>
                    <a:pt x="1792" y="1247"/>
                    <a:pt x="1792" y="1248"/>
                    <a:pt x="1792" y="1249"/>
                  </a:cubicBezTo>
                  <a:cubicBezTo>
                    <a:pt x="1793" y="1250"/>
                    <a:pt x="1794" y="1252"/>
                    <a:pt x="1796" y="1253"/>
                  </a:cubicBezTo>
                  <a:cubicBezTo>
                    <a:pt x="1799" y="1256"/>
                    <a:pt x="1803" y="1259"/>
                    <a:pt x="1809" y="1263"/>
                  </a:cubicBezTo>
                  <a:cubicBezTo>
                    <a:pt x="1830" y="1279"/>
                    <a:pt x="1870" y="1304"/>
                    <a:pt x="1919" y="1333"/>
                  </a:cubicBezTo>
                  <a:cubicBezTo>
                    <a:pt x="1992" y="1377"/>
                    <a:pt x="2084" y="1430"/>
                    <a:pt x="2158" y="1474"/>
                  </a:cubicBezTo>
                  <a:cubicBezTo>
                    <a:pt x="2194" y="1496"/>
                    <a:pt x="2227" y="1515"/>
                    <a:pt x="2250" y="1530"/>
                  </a:cubicBezTo>
                  <a:cubicBezTo>
                    <a:pt x="2261" y="1537"/>
                    <a:pt x="2270" y="1543"/>
                    <a:pt x="2277" y="1548"/>
                  </a:cubicBezTo>
                  <a:cubicBezTo>
                    <a:pt x="2280" y="1550"/>
                    <a:pt x="2282" y="1552"/>
                    <a:pt x="2284" y="1553"/>
                  </a:cubicBezTo>
                  <a:cubicBezTo>
                    <a:pt x="2284" y="1554"/>
                    <a:pt x="2285" y="1554"/>
                    <a:pt x="2285" y="1554"/>
                  </a:cubicBezTo>
                  <a:cubicBezTo>
                    <a:pt x="2285" y="1555"/>
                    <a:pt x="2285" y="1555"/>
                    <a:pt x="2285" y="1555"/>
                  </a:cubicBezTo>
                  <a:cubicBezTo>
                    <a:pt x="2286" y="1554"/>
                    <a:pt x="2286" y="1554"/>
                    <a:pt x="2286" y="1554"/>
                  </a:cubicBezTo>
                  <a:cubicBezTo>
                    <a:pt x="2285" y="1554"/>
                    <a:pt x="2285" y="1554"/>
                    <a:pt x="2285" y="1554"/>
                  </a:cubicBezTo>
                  <a:cubicBezTo>
                    <a:pt x="2285" y="1555"/>
                    <a:pt x="2285" y="1555"/>
                    <a:pt x="2285" y="1555"/>
                  </a:cubicBezTo>
                  <a:cubicBezTo>
                    <a:pt x="2286" y="1554"/>
                    <a:pt x="2286" y="1554"/>
                    <a:pt x="2286" y="1554"/>
                  </a:cubicBezTo>
                  <a:cubicBezTo>
                    <a:pt x="2285" y="1554"/>
                    <a:pt x="2285" y="1554"/>
                    <a:pt x="2285" y="1554"/>
                  </a:cubicBezTo>
                  <a:cubicBezTo>
                    <a:pt x="2288" y="1553"/>
                    <a:pt x="2288" y="1553"/>
                    <a:pt x="2288" y="1553"/>
                  </a:cubicBezTo>
                  <a:cubicBezTo>
                    <a:pt x="2285" y="1553"/>
                    <a:pt x="2285" y="1553"/>
                    <a:pt x="2285" y="1553"/>
                  </a:cubicBezTo>
                  <a:cubicBezTo>
                    <a:pt x="2285" y="1554"/>
                    <a:pt x="2285" y="1554"/>
                    <a:pt x="2285" y="1554"/>
                  </a:cubicBezTo>
                  <a:cubicBezTo>
                    <a:pt x="2288" y="1553"/>
                    <a:pt x="2288" y="1553"/>
                    <a:pt x="2288" y="1553"/>
                  </a:cubicBezTo>
                  <a:cubicBezTo>
                    <a:pt x="2285" y="1553"/>
                    <a:pt x="2285" y="1553"/>
                    <a:pt x="2285" y="1553"/>
                  </a:cubicBezTo>
                  <a:cubicBezTo>
                    <a:pt x="2288" y="1553"/>
                    <a:pt x="2288" y="1553"/>
                    <a:pt x="2288" y="1553"/>
                  </a:cubicBezTo>
                  <a:cubicBezTo>
                    <a:pt x="2285" y="1551"/>
                    <a:pt x="2285" y="1551"/>
                    <a:pt x="2285" y="1551"/>
                  </a:cubicBezTo>
                  <a:cubicBezTo>
                    <a:pt x="2285" y="1552"/>
                    <a:pt x="2285" y="1553"/>
                    <a:pt x="2285" y="1553"/>
                  </a:cubicBezTo>
                  <a:cubicBezTo>
                    <a:pt x="2288" y="1553"/>
                    <a:pt x="2288" y="1553"/>
                    <a:pt x="2288" y="1553"/>
                  </a:cubicBezTo>
                  <a:cubicBezTo>
                    <a:pt x="2285" y="1551"/>
                    <a:pt x="2285" y="1551"/>
                    <a:pt x="2285" y="1551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5" y="1551"/>
                    <a:pt x="2285" y="1551"/>
                    <a:pt x="2285" y="1551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7" y="1550"/>
                    <a:pt x="2287" y="1550"/>
                    <a:pt x="2287" y="1550"/>
                  </a:cubicBezTo>
                  <a:cubicBezTo>
                    <a:pt x="2287" y="1550"/>
                    <a:pt x="2286" y="1550"/>
                    <a:pt x="2285" y="1551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7" y="1550"/>
                    <a:pt x="2287" y="1550"/>
                    <a:pt x="2287" y="1550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9" y="1550"/>
                    <a:pt x="2289" y="1550"/>
                    <a:pt x="2289" y="1550"/>
                  </a:cubicBezTo>
                  <a:cubicBezTo>
                    <a:pt x="2288" y="1550"/>
                    <a:pt x="2288" y="1550"/>
                    <a:pt x="2287" y="1550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9" y="1550"/>
                    <a:pt x="2289" y="1550"/>
                    <a:pt x="2289" y="1550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9" y="1550"/>
                    <a:pt x="2289" y="1550"/>
                    <a:pt x="2289" y="1550"/>
                  </a:cubicBezTo>
                  <a:cubicBezTo>
                    <a:pt x="2289" y="1550"/>
                    <a:pt x="2289" y="1550"/>
                    <a:pt x="2289" y="1550"/>
                  </a:cubicBezTo>
                  <a:cubicBezTo>
                    <a:pt x="2289" y="1553"/>
                    <a:pt x="2289" y="1553"/>
                    <a:pt x="2289" y="1553"/>
                  </a:cubicBezTo>
                  <a:cubicBezTo>
                    <a:pt x="2289" y="1550"/>
                    <a:pt x="2289" y="1550"/>
                    <a:pt x="2289" y="1550"/>
                  </a:cubicBezTo>
                  <a:cubicBezTo>
                    <a:pt x="2289" y="1552"/>
                    <a:pt x="2289" y="1552"/>
                    <a:pt x="2289" y="1552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89" y="1550"/>
                    <a:pt x="2289" y="1550"/>
                    <a:pt x="2289" y="1550"/>
                  </a:cubicBezTo>
                  <a:cubicBezTo>
                    <a:pt x="2289" y="1552"/>
                    <a:pt x="2289" y="1552"/>
                    <a:pt x="2289" y="1552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90" y="1550"/>
                    <a:pt x="2290" y="1550"/>
                    <a:pt x="2290" y="1550"/>
                  </a:cubicBezTo>
                  <a:cubicBezTo>
                    <a:pt x="2290" y="1550"/>
                    <a:pt x="2288" y="1549"/>
                    <a:pt x="2287" y="1548"/>
                  </a:cubicBezTo>
                  <a:cubicBezTo>
                    <a:pt x="2281" y="1545"/>
                    <a:pt x="2266" y="1537"/>
                    <a:pt x="2246" y="1525"/>
                  </a:cubicBezTo>
                  <a:cubicBezTo>
                    <a:pt x="2176" y="1484"/>
                    <a:pt x="2034" y="1399"/>
                    <a:pt x="1910" y="1325"/>
                  </a:cubicBezTo>
                  <a:cubicBezTo>
                    <a:pt x="1848" y="1288"/>
                    <a:pt x="1790" y="1253"/>
                    <a:pt x="1748" y="1228"/>
                  </a:cubicBezTo>
                  <a:cubicBezTo>
                    <a:pt x="1727" y="1215"/>
                    <a:pt x="1710" y="1205"/>
                    <a:pt x="1698" y="1197"/>
                  </a:cubicBezTo>
                  <a:cubicBezTo>
                    <a:pt x="1692" y="1194"/>
                    <a:pt x="1688" y="1191"/>
                    <a:pt x="1684" y="1189"/>
                  </a:cubicBezTo>
                  <a:cubicBezTo>
                    <a:pt x="1681" y="1187"/>
                    <a:pt x="1680" y="1186"/>
                    <a:pt x="1680" y="1186"/>
                  </a:cubicBezTo>
                  <a:cubicBezTo>
                    <a:pt x="1679" y="1186"/>
                    <a:pt x="1678" y="1186"/>
                    <a:pt x="1677" y="1186"/>
                  </a:cubicBezTo>
                  <a:cubicBezTo>
                    <a:pt x="1676" y="1186"/>
                    <a:pt x="1675" y="1187"/>
                    <a:pt x="1674" y="1188"/>
                  </a:cubicBezTo>
                  <a:cubicBezTo>
                    <a:pt x="1674" y="1189"/>
                    <a:pt x="1673" y="1190"/>
                    <a:pt x="1674" y="1191"/>
                  </a:cubicBezTo>
                  <a:cubicBezTo>
                    <a:pt x="1674" y="1192"/>
                    <a:pt x="1675" y="1193"/>
                    <a:pt x="1675" y="1193"/>
                  </a:cubicBezTo>
                  <a:cubicBezTo>
                    <a:pt x="1676" y="1193"/>
                    <a:pt x="1678" y="1195"/>
                    <a:pt x="1682" y="1197"/>
                  </a:cubicBezTo>
                  <a:cubicBezTo>
                    <a:pt x="1715" y="1217"/>
                    <a:pt x="1862" y="1305"/>
                    <a:pt x="2001" y="1391"/>
                  </a:cubicBezTo>
                  <a:cubicBezTo>
                    <a:pt x="2070" y="1433"/>
                    <a:pt x="2138" y="1475"/>
                    <a:pt x="2188" y="1507"/>
                  </a:cubicBezTo>
                  <a:cubicBezTo>
                    <a:pt x="2213" y="1523"/>
                    <a:pt x="2234" y="1537"/>
                    <a:pt x="2248" y="1547"/>
                  </a:cubicBezTo>
                  <a:cubicBezTo>
                    <a:pt x="2255" y="1552"/>
                    <a:pt x="2261" y="1556"/>
                    <a:pt x="2264" y="1559"/>
                  </a:cubicBezTo>
                  <a:cubicBezTo>
                    <a:pt x="2266" y="1560"/>
                    <a:pt x="2268" y="1561"/>
                    <a:pt x="2268" y="1562"/>
                  </a:cubicBezTo>
                  <a:cubicBezTo>
                    <a:pt x="2269" y="1562"/>
                    <a:pt x="2269" y="1563"/>
                    <a:pt x="2269" y="1563"/>
                  </a:cubicBezTo>
                  <a:cubicBezTo>
                    <a:pt x="2269" y="1563"/>
                    <a:pt x="2269" y="1563"/>
                    <a:pt x="2269" y="1563"/>
                  </a:cubicBezTo>
                  <a:cubicBezTo>
                    <a:pt x="2271" y="1561"/>
                    <a:pt x="2271" y="1561"/>
                    <a:pt x="2271" y="1561"/>
                  </a:cubicBezTo>
                  <a:cubicBezTo>
                    <a:pt x="2269" y="1561"/>
                    <a:pt x="2269" y="1561"/>
                    <a:pt x="2269" y="1561"/>
                  </a:cubicBezTo>
                  <a:cubicBezTo>
                    <a:pt x="2269" y="1563"/>
                    <a:pt x="2269" y="1563"/>
                    <a:pt x="2269" y="1563"/>
                  </a:cubicBezTo>
                  <a:cubicBezTo>
                    <a:pt x="2271" y="1561"/>
                    <a:pt x="2271" y="1561"/>
                    <a:pt x="2271" y="1561"/>
                  </a:cubicBezTo>
                  <a:cubicBezTo>
                    <a:pt x="2269" y="1561"/>
                    <a:pt x="2269" y="1561"/>
                    <a:pt x="2269" y="1561"/>
                  </a:cubicBezTo>
                  <a:cubicBezTo>
                    <a:pt x="2272" y="1561"/>
                    <a:pt x="2272" y="1561"/>
                    <a:pt x="2272" y="1561"/>
                  </a:cubicBezTo>
                  <a:cubicBezTo>
                    <a:pt x="2269" y="1560"/>
                    <a:pt x="2269" y="1560"/>
                    <a:pt x="2269" y="1560"/>
                  </a:cubicBezTo>
                  <a:cubicBezTo>
                    <a:pt x="2269" y="1560"/>
                    <a:pt x="2269" y="1561"/>
                    <a:pt x="2269" y="1561"/>
                  </a:cubicBezTo>
                  <a:cubicBezTo>
                    <a:pt x="2272" y="1561"/>
                    <a:pt x="2272" y="1561"/>
                    <a:pt x="2272" y="1561"/>
                  </a:cubicBezTo>
                  <a:cubicBezTo>
                    <a:pt x="2269" y="1560"/>
                    <a:pt x="2269" y="1560"/>
                    <a:pt x="2269" y="1560"/>
                  </a:cubicBezTo>
                  <a:cubicBezTo>
                    <a:pt x="2273" y="1562"/>
                    <a:pt x="2273" y="1562"/>
                    <a:pt x="2273" y="1562"/>
                  </a:cubicBezTo>
                  <a:cubicBezTo>
                    <a:pt x="2275" y="1558"/>
                    <a:pt x="2275" y="1558"/>
                    <a:pt x="2275" y="1558"/>
                  </a:cubicBezTo>
                  <a:cubicBezTo>
                    <a:pt x="1579" y="1139"/>
                    <a:pt x="1579" y="1139"/>
                    <a:pt x="1579" y="1139"/>
                  </a:cubicBezTo>
                  <a:cubicBezTo>
                    <a:pt x="1576" y="1142"/>
                    <a:pt x="1576" y="1142"/>
                    <a:pt x="1576" y="1142"/>
                  </a:cubicBezTo>
                  <a:cubicBezTo>
                    <a:pt x="1574" y="1146"/>
                    <a:pt x="1574" y="1146"/>
                    <a:pt x="1574" y="1146"/>
                  </a:cubicBezTo>
                  <a:cubicBezTo>
                    <a:pt x="1574" y="1146"/>
                    <a:pt x="1577" y="1147"/>
                    <a:pt x="1582" y="1150"/>
                  </a:cubicBezTo>
                  <a:cubicBezTo>
                    <a:pt x="1620" y="1172"/>
                    <a:pt x="1790" y="1272"/>
                    <a:pt x="1951" y="1369"/>
                  </a:cubicBezTo>
                  <a:cubicBezTo>
                    <a:pt x="2032" y="1418"/>
                    <a:pt x="2110" y="1466"/>
                    <a:pt x="2168" y="1503"/>
                  </a:cubicBezTo>
                  <a:cubicBezTo>
                    <a:pt x="2196" y="1522"/>
                    <a:pt x="2220" y="1538"/>
                    <a:pt x="2237" y="1551"/>
                  </a:cubicBezTo>
                  <a:cubicBezTo>
                    <a:pt x="2245" y="1557"/>
                    <a:pt x="2252" y="1562"/>
                    <a:pt x="2256" y="1566"/>
                  </a:cubicBezTo>
                  <a:cubicBezTo>
                    <a:pt x="2258" y="1568"/>
                    <a:pt x="2260" y="1570"/>
                    <a:pt x="2261" y="1571"/>
                  </a:cubicBezTo>
                  <a:cubicBezTo>
                    <a:pt x="2261" y="1572"/>
                    <a:pt x="2261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3" y="1572"/>
                    <a:pt x="2263" y="1572"/>
                    <a:pt x="2263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3" y="1572"/>
                    <a:pt x="2263" y="1572"/>
                    <a:pt x="2263" y="1572"/>
                  </a:cubicBezTo>
                  <a:cubicBezTo>
                    <a:pt x="2262" y="1572"/>
                    <a:pt x="2262" y="1572"/>
                    <a:pt x="2262" y="1572"/>
                  </a:cubicBezTo>
                  <a:cubicBezTo>
                    <a:pt x="2264" y="1572"/>
                    <a:pt x="2264" y="1572"/>
                    <a:pt x="2264" y="1572"/>
                  </a:cubicBezTo>
                  <a:cubicBezTo>
                    <a:pt x="2262" y="1571"/>
                    <a:pt x="2262" y="1571"/>
                    <a:pt x="2262" y="1571"/>
                  </a:cubicBezTo>
                  <a:cubicBezTo>
                    <a:pt x="2262" y="1571"/>
                    <a:pt x="2262" y="1572"/>
                    <a:pt x="2262" y="1572"/>
                  </a:cubicBezTo>
                  <a:cubicBezTo>
                    <a:pt x="2264" y="1572"/>
                    <a:pt x="2264" y="1572"/>
                    <a:pt x="2264" y="1572"/>
                  </a:cubicBezTo>
                  <a:cubicBezTo>
                    <a:pt x="2262" y="1571"/>
                    <a:pt x="2262" y="1571"/>
                    <a:pt x="2262" y="1571"/>
                  </a:cubicBezTo>
                  <a:cubicBezTo>
                    <a:pt x="2262" y="1571"/>
                    <a:pt x="2262" y="1571"/>
                    <a:pt x="2262" y="1571"/>
                  </a:cubicBezTo>
                  <a:cubicBezTo>
                    <a:pt x="2265" y="1573"/>
                    <a:pt x="2265" y="1573"/>
                    <a:pt x="2265" y="1573"/>
                  </a:cubicBezTo>
                  <a:cubicBezTo>
                    <a:pt x="2264" y="1569"/>
                    <a:pt x="2264" y="1569"/>
                    <a:pt x="2264" y="1569"/>
                  </a:cubicBezTo>
                  <a:cubicBezTo>
                    <a:pt x="2263" y="1569"/>
                    <a:pt x="2263" y="1570"/>
                    <a:pt x="2262" y="1571"/>
                  </a:cubicBezTo>
                  <a:cubicBezTo>
                    <a:pt x="2265" y="1573"/>
                    <a:pt x="2265" y="1573"/>
                    <a:pt x="2265" y="1573"/>
                  </a:cubicBezTo>
                  <a:cubicBezTo>
                    <a:pt x="2264" y="1569"/>
                    <a:pt x="2264" y="1569"/>
                    <a:pt x="2264" y="1569"/>
                  </a:cubicBezTo>
                  <a:cubicBezTo>
                    <a:pt x="2265" y="1572"/>
                    <a:pt x="2265" y="1572"/>
                    <a:pt x="2265" y="1572"/>
                  </a:cubicBezTo>
                  <a:cubicBezTo>
                    <a:pt x="2265" y="1569"/>
                    <a:pt x="2265" y="1569"/>
                    <a:pt x="2265" y="1569"/>
                  </a:cubicBezTo>
                  <a:cubicBezTo>
                    <a:pt x="2265" y="1569"/>
                    <a:pt x="2264" y="1569"/>
                    <a:pt x="2264" y="1569"/>
                  </a:cubicBezTo>
                  <a:cubicBezTo>
                    <a:pt x="2265" y="1572"/>
                    <a:pt x="2265" y="1572"/>
                    <a:pt x="2265" y="1572"/>
                  </a:cubicBezTo>
                  <a:cubicBezTo>
                    <a:pt x="2265" y="1569"/>
                    <a:pt x="2265" y="1569"/>
                    <a:pt x="2265" y="1569"/>
                  </a:cubicBezTo>
                  <a:cubicBezTo>
                    <a:pt x="2265" y="1572"/>
                    <a:pt x="2265" y="1572"/>
                    <a:pt x="2265" y="1572"/>
                  </a:cubicBezTo>
                  <a:cubicBezTo>
                    <a:pt x="2265" y="1569"/>
                    <a:pt x="2265" y="1569"/>
                    <a:pt x="2265" y="1569"/>
                  </a:cubicBezTo>
                  <a:cubicBezTo>
                    <a:pt x="2265" y="1569"/>
                    <a:pt x="2265" y="1569"/>
                    <a:pt x="2265" y="1569"/>
                  </a:cubicBezTo>
                  <a:cubicBezTo>
                    <a:pt x="2265" y="1572"/>
                    <a:pt x="2265" y="1572"/>
                    <a:pt x="2265" y="1572"/>
                  </a:cubicBezTo>
                  <a:cubicBezTo>
                    <a:pt x="2265" y="1569"/>
                    <a:pt x="2265" y="1569"/>
                    <a:pt x="2265" y="1569"/>
                  </a:cubicBezTo>
                  <a:cubicBezTo>
                    <a:pt x="2265" y="1570"/>
                    <a:pt x="2265" y="1570"/>
                    <a:pt x="2265" y="1570"/>
                  </a:cubicBezTo>
                  <a:cubicBezTo>
                    <a:pt x="2266" y="1569"/>
                    <a:pt x="2266" y="1569"/>
                    <a:pt x="2266" y="1569"/>
                  </a:cubicBezTo>
                  <a:cubicBezTo>
                    <a:pt x="2265" y="1569"/>
                    <a:pt x="2265" y="1569"/>
                    <a:pt x="2265" y="1569"/>
                  </a:cubicBezTo>
                  <a:cubicBezTo>
                    <a:pt x="2265" y="1570"/>
                    <a:pt x="2265" y="1570"/>
                    <a:pt x="2265" y="1570"/>
                  </a:cubicBezTo>
                  <a:cubicBezTo>
                    <a:pt x="2266" y="1569"/>
                    <a:pt x="2266" y="1569"/>
                    <a:pt x="2266" y="1569"/>
                  </a:cubicBezTo>
                  <a:cubicBezTo>
                    <a:pt x="2265" y="1569"/>
                    <a:pt x="2264" y="1568"/>
                    <a:pt x="2262" y="1567"/>
                  </a:cubicBezTo>
                  <a:cubicBezTo>
                    <a:pt x="2253" y="1563"/>
                    <a:pt x="2235" y="1553"/>
                    <a:pt x="2209" y="1538"/>
                  </a:cubicBezTo>
                  <a:cubicBezTo>
                    <a:pt x="2118" y="1485"/>
                    <a:pt x="1939" y="1375"/>
                    <a:pt x="1781" y="1278"/>
                  </a:cubicBezTo>
                  <a:cubicBezTo>
                    <a:pt x="1703" y="1230"/>
                    <a:pt x="1630" y="1185"/>
                    <a:pt x="1577" y="1152"/>
                  </a:cubicBezTo>
                  <a:cubicBezTo>
                    <a:pt x="1550" y="1136"/>
                    <a:pt x="1528" y="1122"/>
                    <a:pt x="1513" y="1113"/>
                  </a:cubicBezTo>
                  <a:cubicBezTo>
                    <a:pt x="1506" y="1108"/>
                    <a:pt x="1500" y="1105"/>
                    <a:pt x="1496" y="1102"/>
                  </a:cubicBezTo>
                  <a:cubicBezTo>
                    <a:pt x="1492" y="1100"/>
                    <a:pt x="1490" y="1098"/>
                    <a:pt x="1490" y="1098"/>
                  </a:cubicBezTo>
                  <a:cubicBezTo>
                    <a:pt x="1488" y="1102"/>
                    <a:pt x="1488" y="1102"/>
                    <a:pt x="1488" y="1102"/>
                  </a:cubicBezTo>
                  <a:cubicBezTo>
                    <a:pt x="1486" y="1105"/>
                    <a:pt x="1486" y="1105"/>
                    <a:pt x="1486" y="1105"/>
                  </a:cubicBezTo>
                  <a:cubicBezTo>
                    <a:pt x="1486" y="1105"/>
                    <a:pt x="1489" y="1107"/>
                    <a:pt x="1494" y="1110"/>
                  </a:cubicBezTo>
                  <a:cubicBezTo>
                    <a:pt x="1536" y="1135"/>
                    <a:pt x="1724" y="1245"/>
                    <a:pt x="1902" y="1352"/>
                  </a:cubicBezTo>
                  <a:cubicBezTo>
                    <a:pt x="1991" y="1406"/>
                    <a:pt x="2077" y="1459"/>
                    <a:pt x="2141" y="1501"/>
                  </a:cubicBezTo>
                  <a:cubicBezTo>
                    <a:pt x="2173" y="1522"/>
                    <a:pt x="2199" y="1540"/>
                    <a:pt x="2217" y="1553"/>
                  </a:cubicBezTo>
                  <a:cubicBezTo>
                    <a:pt x="2227" y="1560"/>
                    <a:pt x="2234" y="1566"/>
                    <a:pt x="2238" y="1570"/>
                  </a:cubicBezTo>
                  <a:cubicBezTo>
                    <a:pt x="2241" y="1572"/>
                    <a:pt x="2243" y="1574"/>
                    <a:pt x="2244" y="1575"/>
                  </a:cubicBezTo>
                  <a:cubicBezTo>
                    <a:pt x="2244" y="1576"/>
                    <a:pt x="2245" y="1576"/>
                    <a:pt x="2245" y="1577"/>
                  </a:cubicBezTo>
                  <a:cubicBezTo>
                    <a:pt x="2245" y="1577"/>
                    <a:pt x="2245" y="1577"/>
                    <a:pt x="2245" y="1577"/>
                  </a:cubicBezTo>
                  <a:cubicBezTo>
                    <a:pt x="2246" y="1577"/>
                    <a:pt x="2246" y="1577"/>
                    <a:pt x="2246" y="1577"/>
                  </a:cubicBezTo>
                  <a:cubicBezTo>
                    <a:pt x="2245" y="1577"/>
                    <a:pt x="2245" y="1577"/>
                    <a:pt x="2245" y="1577"/>
                  </a:cubicBezTo>
                  <a:cubicBezTo>
                    <a:pt x="2245" y="1577"/>
                    <a:pt x="2245" y="1577"/>
                    <a:pt x="2245" y="1577"/>
                  </a:cubicBezTo>
                  <a:cubicBezTo>
                    <a:pt x="2246" y="1577"/>
                    <a:pt x="2246" y="1577"/>
                    <a:pt x="2246" y="1577"/>
                  </a:cubicBezTo>
                  <a:cubicBezTo>
                    <a:pt x="2245" y="1577"/>
                    <a:pt x="2245" y="1577"/>
                    <a:pt x="2245" y="1577"/>
                  </a:cubicBezTo>
                  <a:cubicBezTo>
                    <a:pt x="2247" y="1577"/>
                    <a:pt x="2247" y="1577"/>
                    <a:pt x="2247" y="1577"/>
                  </a:cubicBezTo>
                  <a:cubicBezTo>
                    <a:pt x="2245" y="1575"/>
                    <a:pt x="2245" y="1575"/>
                    <a:pt x="2245" y="1575"/>
                  </a:cubicBezTo>
                  <a:cubicBezTo>
                    <a:pt x="2245" y="1576"/>
                    <a:pt x="2245" y="1576"/>
                    <a:pt x="2245" y="1577"/>
                  </a:cubicBezTo>
                  <a:cubicBezTo>
                    <a:pt x="2247" y="1577"/>
                    <a:pt x="2247" y="1577"/>
                    <a:pt x="2247" y="1577"/>
                  </a:cubicBezTo>
                  <a:cubicBezTo>
                    <a:pt x="2245" y="1575"/>
                    <a:pt x="2245" y="1575"/>
                    <a:pt x="2245" y="1575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45" y="1575"/>
                    <a:pt x="2245" y="1575"/>
                    <a:pt x="2245" y="1575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47" y="1574"/>
                    <a:pt x="2247" y="1574"/>
                    <a:pt x="2247" y="1574"/>
                  </a:cubicBezTo>
                  <a:cubicBezTo>
                    <a:pt x="2247" y="1574"/>
                    <a:pt x="2246" y="1574"/>
                    <a:pt x="2245" y="1575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47" y="1574"/>
                    <a:pt x="2247" y="1574"/>
                    <a:pt x="2247" y="1574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48" y="1573"/>
                    <a:pt x="2248" y="1573"/>
                    <a:pt x="2248" y="1573"/>
                  </a:cubicBezTo>
                  <a:cubicBezTo>
                    <a:pt x="2248" y="1573"/>
                    <a:pt x="2248" y="1573"/>
                    <a:pt x="2247" y="1574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48" y="1573"/>
                    <a:pt x="2248" y="1573"/>
                    <a:pt x="2248" y="1573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50" y="1574"/>
                    <a:pt x="2250" y="1574"/>
                    <a:pt x="2250" y="1574"/>
                  </a:cubicBezTo>
                  <a:cubicBezTo>
                    <a:pt x="2249" y="1573"/>
                    <a:pt x="2249" y="1573"/>
                    <a:pt x="2248" y="1573"/>
                  </a:cubicBezTo>
                  <a:cubicBezTo>
                    <a:pt x="2248" y="1577"/>
                    <a:pt x="2248" y="1577"/>
                    <a:pt x="2248" y="1577"/>
                  </a:cubicBezTo>
                  <a:cubicBezTo>
                    <a:pt x="2250" y="1574"/>
                    <a:pt x="2250" y="1574"/>
                    <a:pt x="2250" y="1574"/>
                  </a:cubicBezTo>
                  <a:cubicBezTo>
                    <a:pt x="2249" y="1575"/>
                    <a:pt x="2249" y="1575"/>
                    <a:pt x="2249" y="1575"/>
                  </a:cubicBezTo>
                  <a:cubicBezTo>
                    <a:pt x="2250" y="1574"/>
                    <a:pt x="2250" y="1574"/>
                    <a:pt x="2250" y="1574"/>
                  </a:cubicBezTo>
                  <a:cubicBezTo>
                    <a:pt x="2250" y="1574"/>
                    <a:pt x="2250" y="1574"/>
                    <a:pt x="2250" y="1574"/>
                  </a:cubicBezTo>
                  <a:cubicBezTo>
                    <a:pt x="2249" y="1575"/>
                    <a:pt x="2249" y="1575"/>
                    <a:pt x="2249" y="1575"/>
                  </a:cubicBezTo>
                  <a:cubicBezTo>
                    <a:pt x="2250" y="1574"/>
                    <a:pt x="2250" y="1574"/>
                    <a:pt x="2250" y="1574"/>
                  </a:cubicBezTo>
                  <a:cubicBezTo>
                    <a:pt x="2250" y="1574"/>
                    <a:pt x="2249" y="1573"/>
                    <a:pt x="2249" y="1573"/>
                  </a:cubicBezTo>
                  <a:cubicBezTo>
                    <a:pt x="2246" y="1572"/>
                    <a:pt x="2241" y="1568"/>
                    <a:pt x="2233" y="1564"/>
                  </a:cubicBezTo>
                  <a:cubicBezTo>
                    <a:pt x="2175" y="1527"/>
                    <a:pt x="1980" y="1401"/>
                    <a:pt x="1794" y="1283"/>
                  </a:cubicBezTo>
                  <a:cubicBezTo>
                    <a:pt x="1701" y="1225"/>
                    <a:pt x="1610" y="1168"/>
                    <a:pt x="1539" y="1127"/>
                  </a:cubicBezTo>
                  <a:cubicBezTo>
                    <a:pt x="1503" y="1106"/>
                    <a:pt x="1473" y="1089"/>
                    <a:pt x="1450" y="1077"/>
                  </a:cubicBezTo>
                  <a:cubicBezTo>
                    <a:pt x="1438" y="1071"/>
                    <a:pt x="1429" y="1066"/>
                    <a:pt x="1421" y="1063"/>
                  </a:cubicBezTo>
                  <a:cubicBezTo>
                    <a:pt x="1417" y="1061"/>
                    <a:pt x="1414" y="1060"/>
                    <a:pt x="1411" y="1059"/>
                  </a:cubicBezTo>
                  <a:cubicBezTo>
                    <a:pt x="1408" y="1058"/>
                    <a:pt x="1406" y="1057"/>
                    <a:pt x="1404" y="1057"/>
                  </a:cubicBezTo>
                  <a:cubicBezTo>
                    <a:pt x="1403" y="1057"/>
                    <a:pt x="1402" y="1058"/>
                    <a:pt x="1401" y="1058"/>
                  </a:cubicBezTo>
                  <a:cubicBezTo>
                    <a:pt x="1400" y="1058"/>
                    <a:pt x="1399" y="1059"/>
                    <a:pt x="1398" y="1060"/>
                  </a:cubicBezTo>
                  <a:cubicBezTo>
                    <a:pt x="1398" y="1060"/>
                    <a:pt x="1398" y="1060"/>
                    <a:pt x="1398" y="1060"/>
                  </a:cubicBezTo>
                  <a:cubicBezTo>
                    <a:pt x="1397" y="1061"/>
                    <a:pt x="1397" y="1062"/>
                    <a:pt x="1397" y="1063"/>
                  </a:cubicBezTo>
                  <a:cubicBezTo>
                    <a:pt x="1397" y="1065"/>
                    <a:pt x="1398" y="1066"/>
                    <a:pt x="1398" y="1067"/>
                  </a:cubicBezTo>
                  <a:cubicBezTo>
                    <a:pt x="1400" y="1068"/>
                    <a:pt x="1401" y="1070"/>
                    <a:pt x="1404" y="1072"/>
                  </a:cubicBezTo>
                  <a:cubicBezTo>
                    <a:pt x="1408" y="1076"/>
                    <a:pt x="1416" y="1081"/>
                    <a:pt x="1425" y="1088"/>
                  </a:cubicBezTo>
                  <a:cubicBezTo>
                    <a:pt x="1461" y="1112"/>
                    <a:pt x="1529" y="1153"/>
                    <a:pt x="1612" y="1202"/>
                  </a:cubicBezTo>
                  <a:cubicBezTo>
                    <a:pt x="1736" y="1276"/>
                    <a:pt x="1893" y="1367"/>
                    <a:pt x="2018" y="1442"/>
                  </a:cubicBezTo>
                  <a:cubicBezTo>
                    <a:pt x="2081" y="1480"/>
                    <a:pt x="2135" y="1513"/>
                    <a:pt x="2174" y="1539"/>
                  </a:cubicBezTo>
                  <a:cubicBezTo>
                    <a:pt x="2194" y="1552"/>
                    <a:pt x="2210" y="1563"/>
                    <a:pt x="2220" y="1571"/>
                  </a:cubicBezTo>
                  <a:cubicBezTo>
                    <a:pt x="2226" y="1575"/>
                    <a:pt x="2230" y="1579"/>
                    <a:pt x="2232" y="1581"/>
                  </a:cubicBezTo>
                  <a:cubicBezTo>
                    <a:pt x="2234" y="1583"/>
                    <a:pt x="2235" y="1584"/>
                    <a:pt x="2235" y="1585"/>
                  </a:cubicBezTo>
                  <a:cubicBezTo>
                    <a:pt x="2235" y="1585"/>
                    <a:pt x="2235" y="1585"/>
                    <a:pt x="2235" y="1585"/>
                  </a:cubicBezTo>
                  <a:cubicBezTo>
                    <a:pt x="2235" y="1585"/>
                    <a:pt x="2235" y="1585"/>
                    <a:pt x="2235" y="1585"/>
                  </a:cubicBezTo>
                  <a:cubicBezTo>
                    <a:pt x="2236" y="1585"/>
                    <a:pt x="2236" y="1585"/>
                    <a:pt x="2236" y="1585"/>
                  </a:cubicBezTo>
                  <a:cubicBezTo>
                    <a:pt x="2235" y="1585"/>
                    <a:pt x="2235" y="1585"/>
                    <a:pt x="2235" y="1585"/>
                  </a:cubicBezTo>
                  <a:cubicBezTo>
                    <a:pt x="2235" y="1585"/>
                    <a:pt x="2235" y="1585"/>
                    <a:pt x="2235" y="1585"/>
                  </a:cubicBezTo>
                  <a:cubicBezTo>
                    <a:pt x="2236" y="1585"/>
                    <a:pt x="2236" y="1585"/>
                    <a:pt x="2236" y="1585"/>
                  </a:cubicBezTo>
                  <a:cubicBezTo>
                    <a:pt x="2235" y="1585"/>
                    <a:pt x="2235" y="1585"/>
                    <a:pt x="2235" y="1585"/>
                  </a:cubicBezTo>
                  <a:cubicBezTo>
                    <a:pt x="2238" y="1585"/>
                    <a:pt x="2238" y="1585"/>
                    <a:pt x="2238" y="1585"/>
                  </a:cubicBezTo>
                  <a:cubicBezTo>
                    <a:pt x="2236" y="1584"/>
                    <a:pt x="2236" y="1584"/>
                    <a:pt x="2236" y="1584"/>
                  </a:cubicBezTo>
                  <a:cubicBezTo>
                    <a:pt x="2236" y="1584"/>
                    <a:pt x="2235" y="1585"/>
                    <a:pt x="2235" y="1585"/>
                  </a:cubicBezTo>
                  <a:cubicBezTo>
                    <a:pt x="2238" y="1585"/>
                    <a:pt x="2238" y="1585"/>
                    <a:pt x="2238" y="1585"/>
                  </a:cubicBezTo>
                  <a:cubicBezTo>
                    <a:pt x="2236" y="1584"/>
                    <a:pt x="2236" y="1584"/>
                    <a:pt x="2236" y="1584"/>
                  </a:cubicBezTo>
                  <a:cubicBezTo>
                    <a:pt x="2239" y="1586"/>
                    <a:pt x="2239" y="1586"/>
                    <a:pt x="2239" y="1586"/>
                  </a:cubicBezTo>
                  <a:cubicBezTo>
                    <a:pt x="2241" y="1583"/>
                    <a:pt x="2241" y="1583"/>
                    <a:pt x="2241" y="1583"/>
                  </a:cubicBezTo>
                  <a:cubicBezTo>
                    <a:pt x="2241" y="1583"/>
                    <a:pt x="2022" y="1440"/>
                    <a:pt x="1796" y="1297"/>
                  </a:cubicBezTo>
                  <a:cubicBezTo>
                    <a:pt x="1682" y="1226"/>
                    <a:pt x="1567" y="1154"/>
                    <a:pt x="1476" y="1101"/>
                  </a:cubicBezTo>
                  <a:cubicBezTo>
                    <a:pt x="1431" y="1074"/>
                    <a:pt x="1391" y="1052"/>
                    <a:pt x="1362" y="1036"/>
                  </a:cubicBezTo>
                  <a:cubicBezTo>
                    <a:pt x="1347" y="1028"/>
                    <a:pt x="1334" y="1022"/>
                    <a:pt x="1324" y="1018"/>
                  </a:cubicBezTo>
                  <a:cubicBezTo>
                    <a:pt x="1319" y="1016"/>
                    <a:pt x="1315" y="1014"/>
                    <a:pt x="1311" y="1013"/>
                  </a:cubicBezTo>
                  <a:cubicBezTo>
                    <a:pt x="1308" y="1012"/>
                    <a:pt x="1305" y="1011"/>
                    <a:pt x="1302" y="1011"/>
                  </a:cubicBezTo>
                  <a:cubicBezTo>
                    <a:pt x="1301" y="1011"/>
                    <a:pt x="1300" y="1011"/>
                    <a:pt x="1299" y="1012"/>
                  </a:cubicBezTo>
                  <a:cubicBezTo>
                    <a:pt x="1298" y="1012"/>
                    <a:pt x="1296" y="1013"/>
                    <a:pt x="1296" y="1014"/>
                  </a:cubicBezTo>
                  <a:cubicBezTo>
                    <a:pt x="1295" y="1015"/>
                    <a:pt x="1295" y="1016"/>
                    <a:pt x="1295" y="1017"/>
                  </a:cubicBezTo>
                  <a:cubicBezTo>
                    <a:pt x="1295" y="1018"/>
                    <a:pt x="1296" y="1019"/>
                    <a:pt x="1297" y="1020"/>
                  </a:cubicBezTo>
                  <a:cubicBezTo>
                    <a:pt x="1297" y="1020"/>
                    <a:pt x="1301" y="1022"/>
                    <a:pt x="1307" y="1026"/>
                  </a:cubicBezTo>
                  <a:cubicBezTo>
                    <a:pt x="1359" y="1056"/>
                    <a:pt x="1590" y="1189"/>
                    <a:pt x="1807" y="1321"/>
                  </a:cubicBezTo>
                  <a:cubicBezTo>
                    <a:pt x="1916" y="1387"/>
                    <a:pt x="2022" y="1452"/>
                    <a:pt x="2101" y="1503"/>
                  </a:cubicBezTo>
                  <a:cubicBezTo>
                    <a:pt x="2140" y="1529"/>
                    <a:pt x="2172" y="1551"/>
                    <a:pt x="2195" y="1568"/>
                  </a:cubicBezTo>
                  <a:cubicBezTo>
                    <a:pt x="2206" y="1576"/>
                    <a:pt x="2215" y="1583"/>
                    <a:pt x="2221" y="1589"/>
                  </a:cubicBezTo>
                  <a:cubicBezTo>
                    <a:pt x="2224" y="1592"/>
                    <a:pt x="2226" y="1594"/>
                    <a:pt x="2227" y="1596"/>
                  </a:cubicBezTo>
                  <a:cubicBezTo>
                    <a:pt x="2228" y="1597"/>
                    <a:pt x="2228" y="1597"/>
                    <a:pt x="2228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30" y="1598"/>
                    <a:pt x="2230" y="1598"/>
                    <a:pt x="2230" y="1598"/>
                  </a:cubicBezTo>
                  <a:cubicBezTo>
                    <a:pt x="2229" y="1597"/>
                    <a:pt x="2229" y="1597"/>
                    <a:pt x="2229" y="1597"/>
                  </a:cubicBezTo>
                  <a:cubicBezTo>
                    <a:pt x="2229" y="1598"/>
                    <a:pt x="2229" y="1598"/>
                    <a:pt x="2229" y="1598"/>
                  </a:cubicBezTo>
                  <a:cubicBezTo>
                    <a:pt x="2230" y="1598"/>
                    <a:pt x="2230" y="1598"/>
                    <a:pt x="2230" y="1598"/>
                  </a:cubicBezTo>
                  <a:cubicBezTo>
                    <a:pt x="2229" y="1597"/>
                    <a:pt x="2229" y="1597"/>
                    <a:pt x="2229" y="1597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4" y="1596"/>
                    <a:pt x="2234" y="1596"/>
                    <a:pt x="2234" y="1596"/>
                  </a:cubicBezTo>
                  <a:cubicBezTo>
                    <a:pt x="2234" y="1596"/>
                    <a:pt x="1999" y="1449"/>
                    <a:pt x="1762" y="1303"/>
                  </a:cubicBezTo>
                  <a:cubicBezTo>
                    <a:pt x="1643" y="1229"/>
                    <a:pt x="1523" y="1156"/>
                    <a:pt x="1432" y="1101"/>
                  </a:cubicBezTo>
                  <a:cubicBezTo>
                    <a:pt x="1387" y="1073"/>
                    <a:pt x="1348" y="1050"/>
                    <a:pt x="1320" y="1034"/>
                  </a:cubicBezTo>
                  <a:cubicBezTo>
                    <a:pt x="1306" y="1026"/>
                    <a:pt x="1295" y="1020"/>
                    <a:pt x="1287" y="1016"/>
                  </a:cubicBezTo>
                  <a:cubicBezTo>
                    <a:pt x="1283" y="1013"/>
                    <a:pt x="1280" y="1012"/>
                    <a:pt x="1277" y="1011"/>
                  </a:cubicBezTo>
                  <a:cubicBezTo>
                    <a:pt x="1276" y="1010"/>
                    <a:pt x="1275" y="1009"/>
                    <a:pt x="1274" y="1009"/>
                  </a:cubicBezTo>
                  <a:cubicBezTo>
                    <a:pt x="1273" y="1009"/>
                    <a:pt x="1273" y="1009"/>
                    <a:pt x="1272" y="1009"/>
                  </a:cubicBezTo>
                  <a:cubicBezTo>
                    <a:pt x="1272" y="1009"/>
                    <a:pt x="1271" y="1008"/>
                    <a:pt x="1271" y="1008"/>
                  </a:cubicBezTo>
                  <a:cubicBezTo>
                    <a:pt x="1270" y="1008"/>
                    <a:pt x="1270" y="1008"/>
                    <a:pt x="1269" y="1009"/>
                  </a:cubicBezTo>
                  <a:cubicBezTo>
                    <a:pt x="1269" y="1009"/>
                    <a:pt x="1268" y="1009"/>
                    <a:pt x="1267" y="1010"/>
                  </a:cubicBezTo>
                  <a:cubicBezTo>
                    <a:pt x="1266" y="1011"/>
                    <a:pt x="1266" y="1012"/>
                    <a:pt x="1266" y="1014"/>
                  </a:cubicBezTo>
                  <a:cubicBezTo>
                    <a:pt x="1267" y="1015"/>
                    <a:pt x="1267" y="1015"/>
                    <a:pt x="1268" y="1016"/>
                  </a:cubicBezTo>
                  <a:cubicBezTo>
                    <a:pt x="1268" y="1016"/>
                    <a:pt x="1272" y="1018"/>
                    <a:pt x="1279" y="1022"/>
                  </a:cubicBezTo>
                  <a:cubicBezTo>
                    <a:pt x="1331" y="1054"/>
                    <a:pt x="1565" y="1196"/>
                    <a:pt x="1785" y="1333"/>
                  </a:cubicBezTo>
                  <a:cubicBezTo>
                    <a:pt x="1896" y="1401"/>
                    <a:pt x="2003" y="1467"/>
                    <a:pt x="2082" y="1518"/>
                  </a:cubicBezTo>
                  <a:cubicBezTo>
                    <a:pt x="2122" y="1543"/>
                    <a:pt x="2155" y="1564"/>
                    <a:pt x="2178" y="1580"/>
                  </a:cubicBezTo>
                  <a:cubicBezTo>
                    <a:pt x="2189" y="1588"/>
                    <a:pt x="2198" y="1594"/>
                    <a:pt x="2204" y="1598"/>
                  </a:cubicBezTo>
                  <a:cubicBezTo>
                    <a:pt x="2207" y="1600"/>
                    <a:pt x="2210" y="1602"/>
                    <a:pt x="2211" y="1603"/>
                  </a:cubicBezTo>
                  <a:cubicBezTo>
                    <a:pt x="2212" y="1604"/>
                    <a:pt x="2212" y="1605"/>
                    <a:pt x="2212" y="1605"/>
                  </a:cubicBezTo>
                  <a:cubicBezTo>
                    <a:pt x="2212" y="1605"/>
                    <a:pt x="2212" y="1605"/>
                    <a:pt x="2212" y="1605"/>
                  </a:cubicBezTo>
                  <a:cubicBezTo>
                    <a:pt x="2214" y="1604"/>
                    <a:pt x="2214" y="1604"/>
                    <a:pt x="2214" y="1604"/>
                  </a:cubicBezTo>
                  <a:cubicBezTo>
                    <a:pt x="2212" y="1605"/>
                    <a:pt x="2212" y="1605"/>
                    <a:pt x="2212" y="1605"/>
                  </a:cubicBezTo>
                  <a:cubicBezTo>
                    <a:pt x="2212" y="1605"/>
                    <a:pt x="2212" y="1605"/>
                    <a:pt x="2212" y="1605"/>
                  </a:cubicBezTo>
                  <a:cubicBezTo>
                    <a:pt x="2214" y="1604"/>
                    <a:pt x="2214" y="1604"/>
                    <a:pt x="2214" y="1604"/>
                  </a:cubicBezTo>
                  <a:cubicBezTo>
                    <a:pt x="2212" y="1605"/>
                    <a:pt x="2212" y="1605"/>
                    <a:pt x="2212" y="1605"/>
                  </a:cubicBezTo>
                  <a:cubicBezTo>
                    <a:pt x="2215" y="1603"/>
                    <a:pt x="2215" y="1603"/>
                    <a:pt x="2215" y="1603"/>
                  </a:cubicBezTo>
                  <a:cubicBezTo>
                    <a:pt x="2212" y="1603"/>
                    <a:pt x="2212" y="1603"/>
                    <a:pt x="2212" y="1603"/>
                  </a:cubicBezTo>
                  <a:cubicBezTo>
                    <a:pt x="2212" y="1604"/>
                    <a:pt x="2212" y="1604"/>
                    <a:pt x="2212" y="1605"/>
                  </a:cubicBezTo>
                  <a:cubicBezTo>
                    <a:pt x="2215" y="1603"/>
                    <a:pt x="2215" y="1603"/>
                    <a:pt x="2215" y="1603"/>
                  </a:cubicBezTo>
                  <a:cubicBezTo>
                    <a:pt x="2212" y="1603"/>
                    <a:pt x="2212" y="1603"/>
                    <a:pt x="2212" y="1603"/>
                  </a:cubicBezTo>
                  <a:cubicBezTo>
                    <a:pt x="2216" y="1603"/>
                    <a:pt x="2216" y="1603"/>
                    <a:pt x="2216" y="1603"/>
                  </a:cubicBezTo>
                  <a:cubicBezTo>
                    <a:pt x="2213" y="1601"/>
                    <a:pt x="2213" y="1601"/>
                    <a:pt x="2213" y="1601"/>
                  </a:cubicBezTo>
                  <a:cubicBezTo>
                    <a:pt x="2212" y="1602"/>
                    <a:pt x="2212" y="1603"/>
                    <a:pt x="2212" y="1603"/>
                  </a:cubicBezTo>
                  <a:cubicBezTo>
                    <a:pt x="2216" y="1603"/>
                    <a:pt x="2216" y="1603"/>
                    <a:pt x="2216" y="1603"/>
                  </a:cubicBezTo>
                  <a:cubicBezTo>
                    <a:pt x="2213" y="1601"/>
                    <a:pt x="2213" y="1601"/>
                    <a:pt x="2213" y="1601"/>
                  </a:cubicBezTo>
                  <a:cubicBezTo>
                    <a:pt x="2213" y="1601"/>
                    <a:pt x="2213" y="1601"/>
                    <a:pt x="2213" y="1601"/>
                  </a:cubicBezTo>
                  <a:cubicBezTo>
                    <a:pt x="2216" y="1603"/>
                    <a:pt x="2216" y="1603"/>
                    <a:pt x="2216" y="1603"/>
                  </a:cubicBezTo>
                  <a:cubicBezTo>
                    <a:pt x="2215" y="1600"/>
                    <a:pt x="2215" y="1600"/>
                    <a:pt x="2215" y="1600"/>
                  </a:cubicBezTo>
                  <a:cubicBezTo>
                    <a:pt x="2214" y="1600"/>
                    <a:pt x="2213" y="1600"/>
                    <a:pt x="2213" y="1601"/>
                  </a:cubicBezTo>
                  <a:cubicBezTo>
                    <a:pt x="2216" y="1603"/>
                    <a:pt x="2216" y="1603"/>
                    <a:pt x="2216" y="1603"/>
                  </a:cubicBezTo>
                  <a:cubicBezTo>
                    <a:pt x="2215" y="1600"/>
                    <a:pt x="2215" y="1600"/>
                    <a:pt x="2215" y="1600"/>
                  </a:cubicBezTo>
                  <a:cubicBezTo>
                    <a:pt x="2216" y="1603"/>
                    <a:pt x="2216" y="1603"/>
                    <a:pt x="2216" y="1603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5" y="1600"/>
                    <a:pt x="2215" y="1600"/>
                    <a:pt x="2215" y="1600"/>
                  </a:cubicBezTo>
                  <a:cubicBezTo>
                    <a:pt x="2216" y="1603"/>
                    <a:pt x="2216" y="1603"/>
                    <a:pt x="2216" y="1603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2"/>
                    <a:pt x="2216" y="1602"/>
                    <a:pt x="2216" y="1602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2"/>
                    <a:pt x="2216" y="1602"/>
                    <a:pt x="2216" y="1602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6" y="1600"/>
                    <a:pt x="2216" y="1600"/>
                  </a:cubicBezTo>
                  <a:cubicBezTo>
                    <a:pt x="2216" y="1600"/>
                    <a:pt x="2215" y="1599"/>
                    <a:pt x="2215" y="1599"/>
                  </a:cubicBezTo>
                  <a:cubicBezTo>
                    <a:pt x="2211" y="1598"/>
                    <a:pt x="2204" y="1594"/>
                    <a:pt x="2195" y="1589"/>
                  </a:cubicBezTo>
                  <a:cubicBezTo>
                    <a:pt x="2158" y="1569"/>
                    <a:pt x="2081" y="1523"/>
                    <a:pt x="1986" y="1466"/>
                  </a:cubicBezTo>
                  <a:cubicBezTo>
                    <a:pt x="1844" y="1380"/>
                    <a:pt x="1662" y="1269"/>
                    <a:pt x="1516" y="1178"/>
                  </a:cubicBezTo>
                  <a:cubicBezTo>
                    <a:pt x="1443" y="1133"/>
                    <a:pt x="1378" y="1094"/>
                    <a:pt x="1332" y="1065"/>
                  </a:cubicBezTo>
                  <a:cubicBezTo>
                    <a:pt x="1309" y="1051"/>
                    <a:pt x="1291" y="1040"/>
                    <a:pt x="1278" y="1032"/>
                  </a:cubicBezTo>
                  <a:cubicBezTo>
                    <a:pt x="1272" y="1028"/>
                    <a:pt x="1267" y="1025"/>
                    <a:pt x="1263" y="1023"/>
                  </a:cubicBezTo>
                  <a:cubicBezTo>
                    <a:pt x="1260" y="1021"/>
                    <a:pt x="1258" y="1020"/>
                    <a:pt x="1258" y="1020"/>
                  </a:cubicBezTo>
                  <a:cubicBezTo>
                    <a:pt x="1256" y="1018"/>
                    <a:pt x="1254" y="1019"/>
                    <a:pt x="1253" y="1021"/>
                  </a:cubicBezTo>
                  <a:cubicBezTo>
                    <a:pt x="1252" y="1023"/>
                    <a:pt x="1252" y="1025"/>
                    <a:pt x="1254" y="1026"/>
                  </a:cubicBezTo>
                  <a:cubicBezTo>
                    <a:pt x="1254" y="1026"/>
                    <a:pt x="1258" y="1029"/>
                    <a:pt x="1265" y="1033"/>
                  </a:cubicBezTo>
                  <a:cubicBezTo>
                    <a:pt x="1317" y="1065"/>
                    <a:pt x="1551" y="1210"/>
                    <a:pt x="1772" y="1348"/>
                  </a:cubicBezTo>
                  <a:cubicBezTo>
                    <a:pt x="1883" y="1417"/>
                    <a:pt x="1990" y="1484"/>
                    <a:pt x="2070" y="1534"/>
                  </a:cubicBezTo>
                  <a:cubicBezTo>
                    <a:pt x="2109" y="1559"/>
                    <a:pt x="2142" y="1580"/>
                    <a:pt x="2165" y="1594"/>
                  </a:cubicBezTo>
                  <a:cubicBezTo>
                    <a:pt x="2177" y="1602"/>
                    <a:pt x="2186" y="1608"/>
                    <a:pt x="2192" y="1612"/>
                  </a:cubicBezTo>
                  <a:cubicBezTo>
                    <a:pt x="2195" y="1614"/>
                    <a:pt x="2197" y="1615"/>
                    <a:pt x="2199" y="1616"/>
                  </a:cubicBezTo>
                  <a:cubicBezTo>
                    <a:pt x="2200" y="1617"/>
                    <a:pt x="2200" y="1617"/>
                    <a:pt x="2200" y="1617"/>
                  </a:cubicBezTo>
                  <a:cubicBezTo>
                    <a:pt x="2201" y="1618"/>
                    <a:pt x="2201" y="1618"/>
                    <a:pt x="2201" y="1618"/>
                  </a:cubicBezTo>
                  <a:cubicBezTo>
                    <a:pt x="2201" y="1618"/>
                    <a:pt x="2201" y="1618"/>
                    <a:pt x="2201" y="1618"/>
                  </a:cubicBezTo>
                  <a:cubicBezTo>
                    <a:pt x="2202" y="1616"/>
                    <a:pt x="2202" y="1616"/>
                    <a:pt x="2202" y="1616"/>
                  </a:cubicBezTo>
                  <a:cubicBezTo>
                    <a:pt x="2200" y="1617"/>
                    <a:pt x="2200" y="1617"/>
                    <a:pt x="2200" y="1617"/>
                  </a:cubicBezTo>
                  <a:cubicBezTo>
                    <a:pt x="2201" y="1618"/>
                    <a:pt x="2201" y="1618"/>
                    <a:pt x="2201" y="1618"/>
                  </a:cubicBezTo>
                  <a:cubicBezTo>
                    <a:pt x="2202" y="1616"/>
                    <a:pt x="2202" y="1616"/>
                    <a:pt x="2202" y="1616"/>
                  </a:cubicBezTo>
                  <a:cubicBezTo>
                    <a:pt x="2200" y="1617"/>
                    <a:pt x="2200" y="1617"/>
                    <a:pt x="2200" y="1617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200" y="1617"/>
                    <a:pt x="2200" y="1617"/>
                    <a:pt x="2200" y="1617"/>
                  </a:cubicBezTo>
                  <a:cubicBezTo>
                    <a:pt x="2200" y="1617"/>
                    <a:pt x="2200" y="1617"/>
                    <a:pt x="2200" y="1617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200" y="1617"/>
                    <a:pt x="2200" y="1617"/>
                    <a:pt x="2200" y="1617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199" y="1615"/>
                    <a:pt x="2199" y="1615"/>
                    <a:pt x="2199" y="1615"/>
                  </a:cubicBezTo>
                  <a:cubicBezTo>
                    <a:pt x="2200" y="1616"/>
                    <a:pt x="2200" y="1616"/>
                    <a:pt x="2200" y="1617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199" y="1615"/>
                    <a:pt x="2199" y="1615"/>
                    <a:pt x="2199" y="1615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200" y="1613"/>
                    <a:pt x="2200" y="1613"/>
                    <a:pt x="2200" y="1613"/>
                  </a:cubicBezTo>
                  <a:cubicBezTo>
                    <a:pt x="2200" y="1613"/>
                    <a:pt x="2199" y="1614"/>
                    <a:pt x="2199" y="1615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200" y="1613"/>
                    <a:pt x="2200" y="1613"/>
                    <a:pt x="2200" y="1613"/>
                  </a:cubicBezTo>
                  <a:cubicBezTo>
                    <a:pt x="2203" y="1615"/>
                    <a:pt x="2203" y="1615"/>
                    <a:pt x="2203" y="1615"/>
                  </a:cubicBezTo>
                  <a:cubicBezTo>
                    <a:pt x="2200" y="1613"/>
                    <a:pt x="2200" y="1613"/>
                    <a:pt x="2200" y="1613"/>
                  </a:cubicBezTo>
                  <a:cubicBezTo>
                    <a:pt x="2203" y="1614"/>
                    <a:pt x="2203" y="1614"/>
                    <a:pt x="2203" y="1614"/>
                  </a:cubicBezTo>
                  <a:cubicBezTo>
                    <a:pt x="2202" y="1611"/>
                    <a:pt x="2202" y="1611"/>
                    <a:pt x="2202" y="1611"/>
                  </a:cubicBezTo>
                  <a:cubicBezTo>
                    <a:pt x="2201" y="1612"/>
                    <a:pt x="2201" y="1612"/>
                    <a:pt x="2200" y="1613"/>
                  </a:cubicBezTo>
                  <a:cubicBezTo>
                    <a:pt x="2203" y="1614"/>
                    <a:pt x="2203" y="1614"/>
                    <a:pt x="2203" y="1614"/>
                  </a:cubicBezTo>
                  <a:cubicBezTo>
                    <a:pt x="2202" y="1611"/>
                    <a:pt x="2202" y="1611"/>
                    <a:pt x="2202" y="1611"/>
                  </a:cubicBezTo>
                  <a:cubicBezTo>
                    <a:pt x="2202" y="1613"/>
                    <a:pt x="2202" y="1613"/>
                    <a:pt x="2202" y="1613"/>
                  </a:cubicBezTo>
                  <a:cubicBezTo>
                    <a:pt x="2202" y="1611"/>
                    <a:pt x="2202" y="1611"/>
                    <a:pt x="2202" y="1611"/>
                  </a:cubicBezTo>
                  <a:cubicBezTo>
                    <a:pt x="2202" y="1611"/>
                    <a:pt x="2202" y="1611"/>
                    <a:pt x="2202" y="1611"/>
                  </a:cubicBezTo>
                  <a:cubicBezTo>
                    <a:pt x="2202" y="1613"/>
                    <a:pt x="2202" y="1613"/>
                    <a:pt x="2202" y="1613"/>
                  </a:cubicBezTo>
                  <a:cubicBezTo>
                    <a:pt x="2202" y="1611"/>
                    <a:pt x="2202" y="1611"/>
                    <a:pt x="2202" y="1611"/>
                  </a:cubicBezTo>
                  <a:cubicBezTo>
                    <a:pt x="2202" y="1611"/>
                    <a:pt x="2202" y="1611"/>
                    <a:pt x="2201" y="1611"/>
                  </a:cubicBezTo>
                  <a:cubicBezTo>
                    <a:pt x="2197" y="1610"/>
                    <a:pt x="2190" y="1607"/>
                    <a:pt x="2181" y="1602"/>
                  </a:cubicBezTo>
                  <a:cubicBezTo>
                    <a:pt x="2144" y="1583"/>
                    <a:pt x="2070" y="1537"/>
                    <a:pt x="1978" y="1480"/>
                  </a:cubicBezTo>
                  <a:cubicBezTo>
                    <a:pt x="1841" y="1394"/>
                    <a:pt x="1666" y="1281"/>
                    <a:pt x="1521" y="1190"/>
                  </a:cubicBezTo>
                  <a:cubicBezTo>
                    <a:pt x="1449" y="1144"/>
                    <a:pt x="1384" y="1104"/>
                    <a:pt x="1336" y="1075"/>
                  </a:cubicBezTo>
                  <a:cubicBezTo>
                    <a:pt x="1311" y="1060"/>
                    <a:pt x="1291" y="1049"/>
                    <a:pt x="1276" y="1041"/>
                  </a:cubicBezTo>
                  <a:cubicBezTo>
                    <a:pt x="1269" y="1037"/>
                    <a:pt x="1263" y="1034"/>
                    <a:pt x="1258" y="1031"/>
                  </a:cubicBezTo>
                  <a:cubicBezTo>
                    <a:pt x="1255" y="1030"/>
                    <a:pt x="1253" y="1030"/>
                    <a:pt x="1251" y="1029"/>
                  </a:cubicBezTo>
                  <a:cubicBezTo>
                    <a:pt x="1250" y="1028"/>
                    <a:pt x="1248" y="1028"/>
                    <a:pt x="1246" y="1028"/>
                  </a:cubicBezTo>
                  <a:cubicBezTo>
                    <a:pt x="1246" y="1028"/>
                    <a:pt x="1245" y="1028"/>
                    <a:pt x="1244" y="1028"/>
                  </a:cubicBezTo>
                  <a:cubicBezTo>
                    <a:pt x="1243" y="1029"/>
                    <a:pt x="1242" y="1029"/>
                    <a:pt x="1242" y="1030"/>
                  </a:cubicBezTo>
                  <a:cubicBezTo>
                    <a:pt x="1242" y="1030"/>
                    <a:pt x="1242" y="1030"/>
                    <a:pt x="1242" y="1030"/>
                  </a:cubicBezTo>
                  <a:cubicBezTo>
                    <a:pt x="1241" y="1031"/>
                    <a:pt x="1241" y="1032"/>
                    <a:pt x="1241" y="1033"/>
                  </a:cubicBezTo>
                  <a:cubicBezTo>
                    <a:pt x="1241" y="1035"/>
                    <a:pt x="1242" y="1036"/>
                    <a:pt x="1242" y="1037"/>
                  </a:cubicBezTo>
                  <a:cubicBezTo>
                    <a:pt x="1243" y="1039"/>
                    <a:pt x="1245" y="1041"/>
                    <a:pt x="1248" y="1044"/>
                  </a:cubicBezTo>
                  <a:cubicBezTo>
                    <a:pt x="1253" y="1049"/>
                    <a:pt x="1261" y="1056"/>
                    <a:pt x="1272" y="1064"/>
                  </a:cubicBezTo>
                  <a:cubicBezTo>
                    <a:pt x="1313" y="1093"/>
                    <a:pt x="1390" y="1143"/>
                    <a:pt x="1484" y="1202"/>
                  </a:cubicBezTo>
                  <a:cubicBezTo>
                    <a:pt x="1764" y="1377"/>
                    <a:pt x="2190" y="1628"/>
                    <a:pt x="2190" y="1628"/>
                  </a:cubicBezTo>
                  <a:cubicBezTo>
                    <a:pt x="2192" y="1624"/>
                    <a:pt x="2192" y="1624"/>
                    <a:pt x="2192" y="1624"/>
                  </a:cubicBezTo>
                  <a:cubicBezTo>
                    <a:pt x="2189" y="1622"/>
                    <a:pt x="2189" y="1622"/>
                    <a:pt x="2189" y="1622"/>
                  </a:cubicBezTo>
                  <a:cubicBezTo>
                    <a:pt x="2192" y="1624"/>
                    <a:pt x="2192" y="1624"/>
                    <a:pt x="2192" y="1624"/>
                  </a:cubicBezTo>
                  <a:cubicBezTo>
                    <a:pt x="2191" y="1620"/>
                    <a:pt x="2191" y="1620"/>
                    <a:pt x="2191" y="1620"/>
                  </a:cubicBezTo>
                  <a:cubicBezTo>
                    <a:pt x="2190" y="1621"/>
                    <a:pt x="2189" y="1621"/>
                    <a:pt x="2189" y="1622"/>
                  </a:cubicBezTo>
                  <a:cubicBezTo>
                    <a:pt x="2192" y="1624"/>
                    <a:pt x="2192" y="1624"/>
                    <a:pt x="2192" y="1624"/>
                  </a:cubicBezTo>
                  <a:cubicBezTo>
                    <a:pt x="2191" y="1620"/>
                    <a:pt x="2191" y="1620"/>
                    <a:pt x="2191" y="1620"/>
                  </a:cubicBezTo>
                  <a:cubicBezTo>
                    <a:pt x="2192" y="1624"/>
                    <a:pt x="2192" y="1624"/>
                    <a:pt x="2192" y="1624"/>
                  </a:cubicBezTo>
                  <a:cubicBezTo>
                    <a:pt x="2192" y="1620"/>
                    <a:pt x="2192" y="1620"/>
                    <a:pt x="2192" y="1620"/>
                  </a:cubicBezTo>
                  <a:cubicBezTo>
                    <a:pt x="2192" y="1620"/>
                    <a:pt x="2191" y="1620"/>
                    <a:pt x="2191" y="1620"/>
                  </a:cubicBezTo>
                  <a:cubicBezTo>
                    <a:pt x="2192" y="1624"/>
                    <a:pt x="2192" y="1624"/>
                    <a:pt x="2192" y="1624"/>
                  </a:cubicBezTo>
                  <a:cubicBezTo>
                    <a:pt x="2192" y="1620"/>
                    <a:pt x="2192" y="1620"/>
                    <a:pt x="2192" y="1620"/>
                  </a:cubicBezTo>
                  <a:cubicBezTo>
                    <a:pt x="2192" y="1623"/>
                    <a:pt x="2192" y="1623"/>
                    <a:pt x="2192" y="1623"/>
                  </a:cubicBezTo>
                  <a:cubicBezTo>
                    <a:pt x="2193" y="1620"/>
                    <a:pt x="2193" y="1620"/>
                    <a:pt x="2193" y="1620"/>
                  </a:cubicBezTo>
                  <a:cubicBezTo>
                    <a:pt x="2193" y="1620"/>
                    <a:pt x="2193" y="1620"/>
                    <a:pt x="2192" y="1620"/>
                  </a:cubicBezTo>
                  <a:cubicBezTo>
                    <a:pt x="2192" y="1623"/>
                    <a:pt x="2192" y="1623"/>
                    <a:pt x="2192" y="1623"/>
                  </a:cubicBezTo>
                  <a:cubicBezTo>
                    <a:pt x="2193" y="1620"/>
                    <a:pt x="2193" y="1620"/>
                    <a:pt x="2193" y="1620"/>
                  </a:cubicBezTo>
                  <a:cubicBezTo>
                    <a:pt x="2193" y="1620"/>
                    <a:pt x="2192" y="1620"/>
                    <a:pt x="2191" y="1620"/>
                  </a:cubicBezTo>
                  <a:cubicBezTo>
                    <a:pt x="2188" y="1618"/>
                    <a:pt x="2181" y="1614"/>
                    <a:pt x="2172" y="1609"/>
                  </a:cubicBezTo>
                  <a:cubicBezTo>
                    <a:pt x="2101" y="1568"/>
                    <a:pt x="1868" y="1425"/>
                    <a:pt x="1652" y="1292"/>
                  </a:cubicBezTo>
                  <a:cubicBezTo>
                    <a:pt x="1545" y="1226"/>
                    <a:pt x="1442" y="1163"/>
                    <a:pt x="1365" y="1115"/>
                  </a:cubicBezTo>
                  <a:cubicBezTo>
                    <a:pt x="1327" y="1092"/>
                    <a:pt x="1296" y="1072"/>
                    <a:pt x="1274" y="1059"/>
                  </a:cubicBezTo>
                  <a:cubicBezTo>
                    <a:pt x="1263" y="1052"/>
                    <a:pt x="1255" y="1047"/>
                    <a:pt x="1249" y="1043"/>
                  </a:cubicBezTo>
                  <a:cubicBezTo>
                    <a:pt x="1243" y="1040"/>
                    <a:pt x="1240" y="1038"/>
                    <a:pt x="1240" y="1038"/>
                  </a:cubicBezTo>
                  <a:cubicBezTo>
                    <a:pt x="1238" y="1037"/>
                    <a:pt x="1236" y="1037"/>
                    <a:pt x="1234" y="1039"/>
                  </a:cubicBezTo>
                  <a:cubicBezTo>
                    <a:pt x="1233" y="1041"/>
                    <a:pt x="1234" y="1043"/>
                    <a:pt x="1236" y="1045"/>
                  </a:cubicBezTo>
                  <a:cubicBezTo>
                    <a:pt x="2182" y="1636"/>
                    <a:pt x="2182" y="1636"/>
                    <a:pt x="2182" y="1636"/>
                  </a:cubicBezTo>
                  <a:cubicBezTo>
                    <a:pt x="2184" y="1633"/>
                    <a:pt x="2184" y="1633"/>
                    <a:pt x="2184" y="1633"/>
                  </a:cubicBezTo>
                  <a:cubicBezTo>
                    <a:pt x="2181" y="1630"/>
                    <a:pt x="2181" y="1630"/>
                    <a:pt x="2181" y="1630"/>
                  </a:cubicBezTo>
                  <a:cubicBezTo>
                    <a:pt x="2183" y="1632"/>
                    <a:pt x="2183" y="1632"/>
                    <a:pt x="2183" y="1632"/>
                  </a:cubicBezTo>
                  <a:cubicBezTo>
                    <a:pt x="2182" y="1629"/>
                    <a:pt x="2182" y="1629"/>
                    <a:pt x="2182" y="1629"/>
                  </a:cubicBezTo>
                  <a:cubicBezTo>
                    <a:pt x="2182" y="1629"/>
                    <a:pt x="2181" y="1630"/>
                    <a:pt x="2181" y="1630"/>
                  </a:cubicBezTo>
                  <a:cubicBezTo>
                    <a:pt x="2183" y="1632"/>
                    <a:pt x="2183" y="1632"/>
                    <a:pt x="2183" y="1632"/>
                  </a:cubicBezTo>
                  <a:cubicBezTo>
                    <a:pt x="2182" y="1629"/>
                    <a:pt x="2182" y="1629"/>
                    <a:pt x="2182" y="1629"/>
                  </a:cubicBezTo>
                  <a:cubicBezTo>
                    <a:pt x="2182" y="1630"/>
                    <a:pt x="2182" y="1630"/>
                    <a:pt x="2182" y="1630"/>
                  </a:cubicBezTo>
                  <a:cubicBezTo>
                    <a:pt x="2182" y="1629"/>
                    <a:pt x="2182" y="1629"/>
                    <a:pt x="2182" y="1629"/>
                  </a:cubicBezTo>
                  <a:cubicBezTo>
                    <a:pt x="2182" y="1629"/>
                    <a:pt x="2182" y="1629"/>
                    <a:pt x="2182" y="1629"/>
                  </a:cubicBezTo>
                  <a:cubicBezTo>
                    <a:pt x="2182" y="1630"/>
                    <a:pt x="2182" y="1630"/>
                    <a:pt x="2182" y="1630"/>
                  </a:cubicBezTo>
                  <a:cubicBezTo>
                    <a:pt x="2182" y="1629"/>
                    <a:pt x="2182" y="1629"/>
                    <a:pt x="2182" y="1629"/>
                  </a:cubicBezTo>
                  <a:cubicBezTo>
                    <a:pt x="2182" y="1629"/>
                    <a:pt x="2182" y="1629"/>
                    <a:pt x="2182" y="1629"/>
                  </a:cubicBezTo>
                  <a:cubicBezTo>
                    <a:pt x="2181" y="1629"/>
                    <a:pt x="2179" y="1629"/>
                    <a:pt x="2176" y="1628"/>
                  </a:cubicBezTo>
                  <a:cubicBezTo>
                    <a:pt x="2170" y="1626"/>
                    <a:pt x="2161" y="1622"/>
                    <a:pt x="2149" y="1616"/>
                  </a:cubicBezTo>
                  <a:cubicBezTo>
                    <a:pt x="2106" y="1594"/>
                    <a:pt x="2026" y="1547"/>
                    <a:pt x="1931" y="1490"/>
                  </a:cubicBezTo>
                  <a:cubicBezTo>
                    <a:pt x="1789" y="1404"/>
                    <a:pt x="1613" y="1293"/>
                    <a:pt x="1473" y="1204"/>
                  </a:cubicBezTo>
                  <a:cubicBezTo>
                    <a:pt x="1402" y="1159"/>
                    <a:pt x="1341" y="1120"/>
                    <a:pt x="1297" y="1092"/>
                  </a:cubicBezTo>
                  <a:cubicBezTo>
                    <a:pt x="1275" y="1078"/>
                    <a:pt x="1258" y="1067"/>
                    <a:pt x="1246" y="1059"/>
                  </a:cubicBezTo>
                  <a:cubicBezTo>
                    <a:pt x="1240" y="1055"/>
                    <a:pt x="1235" y="1052"/>
                    <a:pt x="1232" y="1050"/>
                  </a:cubicBezTo>
                  <a:cubicBezTo>
                    <a:pt x="1229" y="1048"/>
                    <a:pt x="1227" y="1047"/>
                    <a:pt x="1227" y="1047"/>
                  </a:cubicBezTo>
                  <a:cubicBezTo>
                    <a:pt x="1225" y="1046"/>
                    <a:pt x="1223" y="1046"/>
                    <a:pt x="1222" y="1048"/>
                  </a:cubicBezTo>
                  <a:cubicBezTo>
                    <a:pt x="1221" y="1049"/>
                    <a:pt x="1221" y="1050"/>
                    <a:pt x="1221" y="1051"/>
                  </a:cubicBezTo>
                  <a:cubicBezTo>
                    <a:pt x="1221" y="1052"/>
                    <a:pt x="1221" y="1052"/>
                    <a:pt x="1222" y="1053"/>
                  </a:cubicBezTo>
                  <a:cubicBezTo>
                    <a:pt x="1222" y="1053"/>
                    <a:pt x="1222" y="1053"/>
                    <a:pt x="1222" y="1054"/>
                  </a:cubicBezTo>
                  <a:cubicBezTo>
                    <a:pt x="1223" y="1054"/>
                    <a:pt x="1223" y="1054"/>
                    <a:pt x="1223" y="1054"/>
                  </a:cubicBezTo>
                  <a:cubicBezTo>
                    <a:pt x="1224" y="1055"/>
                    <a:pt x="1226" y="1056"/>
                    <a:pt x="1228" y="1058"/>
                  </a:cubicBezTo>
                  <a:cubicBezTo>
                    <a:pt x="1247" y="1070"/>
                    <a:pt x="1316" y="1113"/>
                    <a:pt x="1407" y="1169"/>
                  </a:cubicBezTo>
                  <a:cubicBezTo>
                    <a:pt x="1545" y="1254"/>
                    <a:pt x="1734" y="1372"/>
                    <a:pt x="1890" y="1468"/>
                  </a:cubicBezTo>
                  <a:cubicBezTo>
                    <a:pt x="1968" y="1516"/>
                    <a:pt x="2037" y="1560"/>
                    <a:pt x="2087" y="1591"/>
                  </a:cubicBezTo>
                  <a:cubicBezTo>
                    <a:pt x="2112" y="1607"/>
                    <a:pt x="2132" y="1620"/>
                    <a:pt x="2145" y="1629"/>
                  </a:cubicBezTo>
                  <a:cubicBezTo>
                    <a:pt x="2152" y="1633"/>
                    <a:pt x="2157" y="1637"/>
                    <a:pt x="2161" y="1639"/>
                  </a:cubicBezTo>
                  <a:cubicBezTo>
                    <a:pt x="2163" y="1640"/>
                    <a:pt x="2164" y="1641"/>
                    <a:pt x="2165" y="1642"/>
                  </a:cubicBezTo>
                  <a:cubicBezTo>
                    <a:pt x="2165" y="1642"/>
                    <a:pt x="2166" y="1643"/>
                    <a:pt x="2166" y="1643"/>
                  </a:cubicBezTo>
                  <a:cubicBezTo>
                    <a:pt x="2166" y="1643"/>
                    <a:pt x="2166" y="1643"/>
                    <a:pt x="2166" y="1643"/>
                  </a:cubicBezTo>
                  <a:cubicBezTo>
                    <a:pt x="2167" y="1641"/>
                    <a:pt x="2167" y="1641"/>
                    <a:pt x="2167" y="1641"/>
                  </a:cubicBezTo>
                  <a:cubicBezTo>
                    <a:pt x="2166" y="1642"/>
                    <a:pt x="2166" y="1642"/>
                    <a:pt x="2166" y="1642"/>
                  </a:cubicBezTo>
                  <a:cubicBezTo>
                    <a:pt x="2166" y="1643"/>
                    <a:pt x="2166" y="1643"/>
                    <a:pt x="2166" y="1643"/>
                  </a:cubicBezTo>
                  <a:cubicBezTo>
                    <a:pt x="2167" y="1641"/>
                    <a:pt x="2167" y="1641"/>
                    <a:pt x="2167" y="1641"/>
                  </a:cubicBezTo>
                  <a:cubicBezTo>
                    <a:pt x="2166" y="1642"/>
                    <a:pt x="2166" y="1642"/>
                    <a:pt x="2166" y="1642"/>
                  </a:cubicBezTo>
                  <a:cubicBezTo>
                    <a:pt x="2168" y="1641"/>
                    <a:pt x="2168" y="1641"/>
                    <a:pt x="2168" y="1641"/>
                  </a:cubicBezTo>
                  <a:cubicBezTo>
                    <a:pt x="2165" y="1642"/>
                    <a:pt x="2165" y="1642"/>
                    <a:pt x="2165" y="1642"/>
                  </a:cubicBezTo>
                  <a:cubicBezTo>
                    <a:pt x="2166" y="1642"/>
                    <a:pt x="2166" y="1642"/>
                    <a:pt x="2166" y="1642"/>
                  </a:cubicBezTo>
                  <a:cubicBezTo>
                    <a:pt x="2168" y="1641"/>
                    <a:pt x="2168" y="1641"/>
                    <a:pt x="2168" y="1641"/>
                  </a:cubicBezTo>
                  <a:cubicBezTo>
                    <a:pt x="2165" y="1642"/>
                    <a:pt x="2165" y="1642"/>
                    <a:pt x="2165" y="1642"/>
                  </a:cubicBezTo>
                  <a:cubicBezTo>
                    <a:pt x="2169" y="1640"/>
                    <a:pt x="2169" y="1640"/>
                    <a:pt x="2169" y="1640"/>
                  </a:cubicBezTo>
                  <a:cubicBezTo>
                    <a:pt x="2165" y="1640"/>
                    <a:pt x="2165" y="1640"/>
                    <a:pt x="2165" y="1640"/>
                  </a:cubicBezTo>
                  <a:cubicBezTo>
                    <a:pt x="2165" y="1641"/>
                    <a:pt x="2165" y="1642"/>
                    <a:pt x="2165" y="1642"/>
                  </a:cubicBezTo>
                  <a:cubicBezTo>
                    <a:pt x="2169" y="1640"/>
                    <a:pt x="2169" y="1640"/>
                    <a:pt x="2169" y="1640"/>
                  </a:cubicBezTo>
                  <a:cubicBezTo>
                    <a:pt x="2165" y="1640"/>
                    <a:pt x="2165" y="1640"/>
                    <a:pt x="2165" y="1640"/>
                  </a:cubicBezTo>
                  <a:cubicBezTo>
                    <a:pt x="2169" y="1640"/>
                    <a:pt x="2169" y="1640"/>
                    <a:pt x="2169" y="1640"/>
                  </a:cubicBezTo>
                  <a:cubicBezTo>
                    <a:pt x="2165" y="1638"/>
                    <a:pt x="2165" y="1638"/>
                    <a:pt x="2165" y="1638"/>
                  </a:cubicBezTo>
                  <a:cubicBezTo>
                    <a:pt x="2165" y="1639"/>
                    <a:pt x="2165" y="1640"/>
                    <a:pt x="2165" y="1640"/>
                  </a:cubicBezTo>
                  <a:cubicBezTo>
                    <a:pt x="2169" y="1640"/>
                    <a:pt x="2169" y="1640"/>
                    <a:pt x="2169" y="1640"/>
                  </a:cubicBezTo>
                  <a:cubicBezTo>
                    <a:pt x="2165" y="1638"/>
                    <a:pt x="2165" y="1638"/>
                    <a:pt x="2165" y="1638"/>
                  </a:cubicBezTo>
                  <a:cubicBezTo>
                    <a:pt x="2169" y="1640"/>
                    <a:pt x="2169" y="1640"/>
                    <a:pt x="2169" y="1640"/>
                  </a:cubicBezTo>
                  <a:cubicBezTo>
                    <a:pt x="2171" y="1637"/>
                    <a:pt x="2171" y="1637"/>
                    <a:pt x="2171" y="1637"/>
                  </a:cubicBezTo>
                  <a:cubicBezTo>
                    <a:pt x="1213" y="1051"/>
                    <a:pt x="1213" y="1051"/>
                    <a:pt x="1213" y="1051"/>
                  </a:cubicBezTo>
                  <a:cubicBezTo>
                    <a:pt x="1211" y="1050"/>
                    <a:pt x="1208" y="1050"/>
                    <a:pt x="1207" y="1052"/>
                  </a:cubicBezTo>
                  <a:cubicBezTo>
                    <a:pt x="1206" y="1054"/>
                    <a:pt x="1207" y="1056"/>
                    <a:pt x="1208" y="1058"/>
                  </a:cubicBezTo>
                  <a:cubicBezTo>
                    <a:pt x="2164" y="1655"/>
                    <a:pt x="2164" y="1655"/>
                    <a:pt x="2164" y="1655"/>
                  </a:cubicBezTo>
                  <a:cubicBezTo>
                    <a:pt x="2166" y="1651"/>
                    <a:pt x="2166" y="1651"/>
                    <a:pt x="2166" y="1651"/>
                  </a:cubicBezTo>
                  <a:cubicBezTo>
                    <a:pt x="2163" y="1649"/>
                    <a:pt x="2163" y="1649"/>
                    <a:pt x="2163" y="1649"/>
                  </a:cubicBezTo>
                  <a:cubicBezTo>
                    <a:pt x="2166" y="1651"/>
                    <a:pt x="2166" y="1651"/>
                    <a:pt x="2166" y="1651"/>
                  </a:cubicBezTo>
                  <a:cubicBezTo>
                    <a:pt x="2165" y="1648"/>
                    <a:pt x="2165" y="1648"/>
                    <a:pt x="2165" y="1648"/>
                  </a:cubicBezTo>
                  <a:cubicBezTo>
                    <a:pt x="2164" y="1648"/>
                    <a:pt x="2164" y="1648"/>
                    <a:pt x="2163" y="1649"/>
                  </a:cubicBezTo>
                  <a:cubicBezTo>
                    <a:pt x="2166" y="1651"/>
                    <a:pt x="2166" y="1651"/>
                    <a:pt x="2166" y="1651"/>
                  </a:cubicBezTo>
                  <a:cubicBezTo>
                    <a:pt x="2165" y="1648"/>
                    <a:pt x="2165" y="1648"/>
                    <a:pt x="2165" y="1648"/>
                  </a:cubicBezTo>
                  <a:cubicBezTo>
                    <a:pt x="2166" y="1650"/>
                    <a:pt x="2166" y="1650"/>
                    <a:pt x="2166" y="1650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5" y="1648"/>
                    <a:pt x="2165" y="1648"/>
                  </a:cubicBezTo>
                  <a:cubicBezTo>
                    <a:pt x="2166" y="1650"/>
                    <a:pt x="2166" y="1650"/>
                    <a:pt x="2166" y="1650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6" y="1648"/>
                    <a:pt x="2166" y="1648"/>
                  </a:cubicBezTo>
                  <a:cubicBezTo>
                    <a:pt x="2166" y="1648"/>
                    <a:pt x="2165" y="1648"/>
                    <a:pt x="2164" y="1647"/>
                  </a:cubicBezTo>
                  <a:cubicBezTo>
                    <a:pt x="2161" y="1646"/>
                    <a:pt x="2154" y="1643"/>
                    <a:pt x="2144" y="1637"/>
                  </a:cubicBezTo>
                  <a:cubicBezTo>
                    <a:pt x="2106" y="1617"/>
                    <a:pt x="2028" y="1571"/>
                    <a:pt x="1933" y="1513"/>
                  </a:cubicBezTo>
                  <a:cubicBezTo>
                    <a:pt x="1789" y="1427"/>
                    <a:pt x="1606" y="1313"/>
                    <a:pt x="1459" y="1222"/>
                  </a:cubicBezTo>
                  <a:cubicBezTo>
                    <a:pt x="1386" y="1176"/>
                    <a:pt x="1321" y="1136"/>
                    <a:pt x="1275" y="1107"/>
                  </a:cubicBezTo>
                  <a:cubicBezTo>
                    <a:pt x="1252" y="1092"/>
                    <a:pt x="1233" y="1081"/>
                    <a:pt x="1220" y="1073"/>
                  </a:cubicBezTo>
                  <a:cubicBezTo>
                    <a:pt x="1214" y="1069"/>
                    <a:pt x="1209" y="1066"/>
                    <a:pt x="1206" y="1064"/>
                  </a:cubicBezTo>
                  <a:cubicBezTo>
                    <a:pt x="1202" y="1062"/>
                    <a:pt x="1201" y="1060"/>
                    <a:pt x="1201" y="1060"/>
                  </a:cubicBezTo>
                  <a:cubicBezTo>
                    <a:pt x="1199" y="1060"/>
                    <a:pt x="1198" y="1060"/>
                    <a:pt x="1197" y="1060"/>
                  </a:cubicBezTo>
                  <a:cubicBezTo>
                    <a:pt x="1195" y="1061"/>
                    <a:pt x="1195" y="1062"/>
                    <a:pt x="1195" y="1064"/>
                  </a:cubicBezTo>
                  <a:cubicBezTo>
                    <a:pt x="1195" y="1065"/>
                    <a:pt x="1195" y="1066"/>
                    <a:pt x="1195" y="1066"/>
                  </a:cubicBezTo>
                  <a:cubicBezTo>
                    <a:pt x="1195" y="1067"/>
                    <a:pt x="1196" y="1067"/>
                    <a:pt x="1196" y="1067"/>
                  </a:cubicBezTo>
                  <a:cubicBezTo>
                    <a:pt x="1196" y="1067"/>
                    <a:pt x="1196" y="1067"/>
                    <a:pt x="1196" y="1067"/>
                  </a:cubicBezTo>
                  <a:cubicBezTo>
                    <a:pt x="1197" y="1067"/>
                    <a:pt x="1197" y="1068"/>
                    <a:pt x="1198" y="1068"/>
                  </a:cubicBezTo>
                  <a:cubicBezTo>
                    <a:pt x="1203" y="1072"/>
                    <a:pt x="1222" y="1083"/>
                    <a:pt x="1250" y="1101"/>
                  </a:cubicBezTo>
                  <a:cubicBezTo>
                    <a:pt x="1351" y="1163"/>
                    <a:pt x="1576" y="1301"/>
                    <a:pt x="1776" y="1425"/>
                  </a:cubicBezTo>
                  <a:cubicBezTo>
                    <a:pt x="1876" y="1486"/>
                    <a:pt x="1969" y="1545"/>
                    <a:pt x="2038" y="1588"/>
                  </a:cubicBezTo>
                  <a:cubicBezTo>
                    <a:pt x="2072" y="1610"/>
                    <a:pt x="2100" y="1628"/>
                    <a:pt x="2119" y="1641"/>
                  </a:cubicBezTo>
                  <a:cubicBezTo>
                    <a:pt x="2129" y="1647"/>
                    <a:pt x="2137" y="1652"/>
                    <a:pt x="2142" y="1656"/>
                  </a:cubicBezTo>
                  <a:cubicBezTo>
                    <a:pt x="2144" y="1658"/>
                    <a:pt x="2146" y="1659"/>
                    <a:pt x="2147" y="1660"/>
                  </a:cubicBezTo>
                  <a:cubicBezTo>
                    <a:pt x="2148" y="1661"/>
                    <a:pt x="2148" y="1661"/>
                    <a:pt x="2148" y="1661"/>
                  </a:cubicBezTo>
                  <a:cubicBezTo>
                    <a:pt x="2148" y="1661"/>
                    <a:pt x="2148" y="1661"/>
                    <a:pt x="2148" y="1661"/>
                  </a:cubicBezTo>
                  <a:cubicBezTo>
                    <a:pt x="2150" y="1660"/>
                    <a:pt x="2150" y="1660"/>
                    <a:pt x="2150" y="1660"/>
                  </a:cubicBezTo>
                  <a:cubicBezTo>
                    <a:pt x="2148" y="1661"/>
                    <a:pt x="2148" y="1661"/>
                    <a:pt x="2148" y="1661"/>
                  </a:cubicBezTo>
                  <a:cubicBezTo>
                    <a:pt x="2148" y="1661"/>
                    <a:pt x="2148" y="1661"/>
                    <a:pt x="2148" y="1661"/>
                  </a:cubicBezTo>
                  <a:cubicBezTo>
                    <a:pt x="2150" y="1660"/>
                    <a:pt x="2150" y="1660"/>
                    <a:pt x="2150" y="1660"/>
                  </a:cubicBezTo>
                  <a:cubicBezTo>
                    <a:pt x="2148" y="1661"/>
                    <a:pt x="2148" y="1661"/>
                    <a:pt x="2148" y="1661"/>
                  </a:cubicBezTo>
                  <a:cubicBezTo>
                    <a:pt x="2151" y="1659"/>
                    <a:pt x="2151" y="1659"/>
                    <a:pt x="2151" y="1659"/>
                  </a:cubicBezTo>
                  <a:cubicBezTo>
                    <a:pt x="2148" y="1659"/>
                    <a:pt x="2148" y="1659"/>
                    <a:pt x="2148" y="1659"/>
                  </a:cubicBezTo>
                  <a:cubicBezTo>
                    <a:pt x="2148" y="1660"/>
                    <a:pt x="2148" y="1661"/>
                    <a:pt x="2148" y="1661"/>
                  </a:cubicBezTo>
                  <a:cubicBezTo>
                    <a:pt x="2151" y="1659"/>
                    <a:pt x="2151" y="1659"/>
                    <a:pt x="2151" y="1659"/>
                  </a:cubicBezTo>
                  <a:cubicBezTo>
                    <a:pt x="2148" y="1659"/>
                    <a:pt x="2148" y="1659"/>
                    <a:pt x="2148" y="1659"/>
                  </a:cubicBezTo>
                  <a:cubicBezTo>
                    <a:pt x="2152" y="1659"/>
                    <a:pt x="2152" y="1659"/>
                    <a:pt x="2152" y="1659"/>
                  </a:cubicBezTo>
                  <a:cubicBezTo>
                    <a:pt x="2148" y="1657"/>
                    <a:pt x="2148" y="1657"/>
                    <a:pt x="2148" y="1657"/>
                  </a:cubicBezTo>
                  <a:cubicBezTo>
                    <a:pt x="2148" y="1658"/>
                    <a:pt x="2148" y="1659"/>
                    <a:pt x="2148" y="1659"/>
                  </a:cubicBezTo>
                  <a:cubicBezTo>
                    <a:pt x="2152" y="1659"/>
                    <a:pt x="2152" y="1659"/>
                    <a:pt x="2152" y="1659"/>
                  </a:cubicBezTo>
                  <a:cubicBezTo>
                    <a:pt x="2148" y="1657"/>
                    <a:pt x="2148" y="1657"/>
                    <a:pt x="2148" y="1657"/>
                  </a:cubicBezTo>
                  <a:cubicBezTo>
                    <a:pt x="2152" y="1660"/>
                    <a:pt x="2152" y="1660"/>
                    <a:pt x="2152" y="1660"/>
                  </a:cubicBezTo>
                  <a:cubicBezTo>
                    <a:pt x="2154" y="1656"/>
                    <a:pt x="2154" y="1656"/>
                    <a:pt x="2154" y="1656"/>
                  </a:cubicBezTo>
                  <a:cubicBezTo>
                    <a:pt x="1193" y="1074"/>
                    <a:pt x="1193" y="1074"/>
                    <a:pt x="1193" y="1074"/>
                  </a:cubicBezTo>
                  <a:cubicBezTo>
                    <a:pt x="1191" y="1073"/>
                    <a:pt x="1189" y="1073"/>
                    <a:pt x="1188" y="1075"/>
                  </a:cubicBezTo>
                  <a:cubicBezTo>
                    <a:pt x="1187" y="1077"/>
                    <a:pt x="1187" y="1080"/>
                    <a:pt x="1189" y="1081"/>
                  </a:cubicBezTo>
                  <a:cubicBezTo>
                    <a:pt x="1565" y="1316"/>
                    <a:pt x="1565" y="1316"/>
                    <a:pt x="1565" y="1316"/>
                  </a:cubicBezTo>
                  <a:cubicBezTo>
                    <a:pt x="1179" y="1081"/>
                    <a:pt x="1179" y="1081"/>
                    <a:pt x="1179" y="1081"/>
                  </a:cubicBezTo>
                  <a:cubicBezTo>
                    <a:pt x="1178" y="1080"/>
                    <a:pt x="1175" y="1080"/>
                    <a:pt x="1174" y="1082"/>
                  </a:cubicBezTo>
                  <a:cubicBezTo>
                    <a:pt x="1173" y="1083"/>
                    <a:pt x="1173" y="1084"/>
                    <a:pt x="1173" y="1085"/>
                  </a:cubicBezTo>
                  <a:cubicBezTo>
                    <a:pt x="1173" y="1087"/>
                    <a:pt x="1174" y="1088"/>
                    <a:pt x="1174" y="1089"/>
                  </a:cubicBezTo>
                  <a:cubicBezTo>
                    <a:pt x="1176" y="1091"/>
                    <a:pt x="1178" y="1094"/>
                    <a:pt x="1180" y="1096"/>
                  </a:cubicBezTo>
                  <a:cubicBezTo>
                    <a:pt x="1186" y="1101"/>
                    <a:pt x="1194" y="1108"/>
                    <a:pt x="1205" y="1116"/>
                  </a:cubicBezTo>
                  <a:cubicBezTo>
                    <a:pt x="1245" y="1146"/>
                    <a:pt x="1323" y="1197"/>
                    <a:pt x="1416" y="1255"/>
                  </a:cubicBezTo>
                  <a:cubicBezTo>
                    <a:pt x="1698" y="1431"/>
                    <a:pt x="2125" y="1681"/>
                    <a:pt x="2125" y="1681"/>
                  </a:cubicBezTo>
                  <a:cubicBezTo>
                    <a:pt x="2127" y="1682"/>
                    <a:pt x="2129" y="1682"/>
                    <a:pt x="2131" y="1680"/>
                  </a:cubicBezTo>
                  <a:cubicBezTo>
                    <a:pt x="2132" y="1678"/>
                    <a:pt x="2131" y="1676"/>
                    <a:pt x="2129" y="1674"/>
                  </a:cubicBezTo>
                  <a:cubicBezTo>
                    <a:pt x="2129" y="1674"/>
                    <a:pt x="1891" y="1529"/>
                    <a:pt x="1652" y="1383"/>
                  </a:cubicBezTo>
                  <a:cubicBezTo>
                    <a:pt x="1532" y="1310"/>
                    <a:pt x="1412" y="1237"/>
                    <a:pt x="1321" y="1182"/>
                  </a:cubicBezTo>
                  <a:cubicBezTo>
                    <a:pt x="1276" y="1155"/>
                    <a:pt x="1238" y="1132"/>
                    <a:pt x="1210" y="1116"/>
                  </a:cubicBezTo>
                  <a:cubicBezTo>
                    <a:pt x="1197" y="1108"/>
                    <a:pt x="1186" y="1102"/>
                    <a:pt x="1178" y="1098"/>
                  </a:cubicBezTo>
                  <a:cubicBezTo>
                    <a:pt x="1174" y="1095"/>
                    <a:pt x="1171" y="1094"/>
                    <a:pt x="1169" y="1093"/>
                  </a:cubicBezTo>
                  <a:cubicBezTo>
                    <a:pt x="1168" y="1092"/>
                    <a:pt x="1167" y="1092"/>
                    <a:pt x="1166" y="1091"/>
                  </a:cubicBezTo>
                  <a:cubicBezTo>
                    <a:pt x="1166" y="1091"/>
                    <a:pt x="1165" y="1091"/>
                    <a:pt x="1165" y="1091"/>
                  </a:cubicBezTo>
                  <a:cubicBezTo>
                    <a:pt x="1165" y="1091"/>
                    <a:pt x="1164" y="1091"/>
                    <a:pt x="1163" y="1091"/>
                  </a:cubicBezTo>
                  <a:cubicBezTo>
                    <a:pt x="1163" y="1091"/>
                    <a:pt x="1163" y="1091"/>
                    <a:pt x="1162" y="1091"/>
                  </a:cubicBezTo>
                  <a:cubicBezTo>
                    <a:pt x="1161" y="1091"/>
                    <a:pt x="1160" y="1092"/>
                    <a:pt x="1160" y="1092"/>
                  </a:cubicBezTo>
                  <a:cubicBezTo>
                    <a:pt x="1160" y="1092"/>
                    <a:pt x="1160" y="1092"/>
                    <a:pt x="1160" y="1092"/>
                  </a:cubicBezTo>
                  <a:cubicBezTo>
                    <a:pt x="1159" y="1093"/>
                    <a:pt x="1159" y="1094"/>
                    <a:pt x="1159" y="1095"/>
                  </a:cubicBezTo>
                  <a:cubicBezTo>
                    <a:pt x="1159" y="1097"/>
                    <a:pt x="1160" y="1098"/>
                    <a:pt x="1160" y="1099"/>
                  </a:cubicBezTo>
                  <a:cubicBezTo>
                    <a:pt x="1162" y="1101"/>
                    <a:pt x="1164" y="1103"/>
                    <a:pt x="1166" y="1106"/>
                  </a:cubicBezTo>
                  <a:cubicBezTo>
                    <a:pt x="1172" y="1111"/>
                    <a:pt x="1180" y="1117"/>
                    <a:pt x="1190" y="1125"/>
                  </a:cubicBezTo>
                  <a:cubicBezTo>
                    <a:pt x="1231" y="1155"/>
                    <a:pt x="1309" y="1205"/>
                    <a:pt x="1403" y="1263"/>
                  </a:cubicBezTo>
                  <a:cubicBezTo>
                    <a:pt x="1684" y="1440"/>
                    <a:pt x="2112" y="1692"/>
                    <a:pt x="2112" y="1692"/>
                  </a:cubicBezTo>
                  <a:cubicBezTo>
                    <a:pt x="2114" y="1693"/>
                    <a:pt x="2116" y="1693"/>
                    <a:pt x="2118" y="1691"/>
                  </a:cubicBezTo>
                  <a:cubicBezTo>
                    <a:pt x="2119" y="1689"/>
                    <a:pt x="2118" y="1686"/>
                    <a:pt x="2116" y="1685"/>
                  </a:cubicBezTo>
                  <a:cubicBezTo>
                    <a:pt x="1154" y="1102"/>
                    <a:pt x="1154" y="1102"/>
                    <a:pt x="1154" y="1102"/>
                  </a:cubicBezTo>
                  <a:cubicBezTo>
                    <a:pt x="1152" y="1101"/>
                    <a:pt x="1150" y="1101"/>
                    <a:pt x="1149" y="1103"/>
                  </a:cubicBezTo>
                  <a:cubicBezTo>
                    <a:pt x="1148" y="1104"/>
                    <a:pt x="1148" y="1105"/>
                    <a:pt x="1148" y="1105"/>
                  </a:cubicBezTo>
                  <a:cubicBezTo>
                    <a:pt x="1148" y="1107"/>
                    <a:pt x="1149" y="1107"/>
                    <a:pt x="1149" y="1108"/>
                  </a:cubicBezTo>
                  <a:cubicBezTo>
                    <a:pt x="1149" y="1109"/>
                    <a:pt x="1150" y="1109"/>
                    <a:pt x="1151" y="1110"/>
                  </a:cubicBezTo>
                  <a:cubicBezTo>
                    <a:pt x="1152" y="1112"/>
                    <a:pt x="1155" y="1114"/>
                    <a:pt x="1158" y="1116"/>
                  </a:cubicBezTo>
                  <a:cubicBezTo>
                    <a:pt x="1169" y="1125"/>
                    <a:pt x="1193" y="1141"/>
                    <a:pt x="1225" y="1162"/>
                  </a:cubicBezTo>
                  <a:cubicBezTo>
                    <a:pt x="1449" y="1308"/>
                    <a:pt x="2100" y="1702"/>
                    <a:pt x="2100" y="1702"/>
                  </a:cubicBezTo>
                  <a:cubicBezTo>
                    <a:pt x="2102" y="1698"/>
                    <a:pt x="2102" y="1698"/>
                    <a:pt x="2102" y="1698"/>
                  </a:cubicBezTo>
                  <a:cubicBezTo>
                    <a:pt x="2098" y="1696"/>
                    <a:pt x="2098" y="1696"/>
                    <a:pt x="2098" y="1696"/>
                  </a:cubicBezTo>
                  <a:cubicBezTo>
                    <a:pt x="2100" y="1698"/>
                    <a:pt x="2100" y="1698"/>
                    <a:pt x="2100" y="1698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099" y="1695"/>
                    <a:pt x="2099" y="1696"/>
                    <a:pt x="2098" y="1696"/>
                  </a:cubicBezTo>
                  <a:cubicBezTo>
                    <a:pt x="2100" y="1698"/>
                    <a:pt x="2100" y="1698"/>
                    <a:pt x="2100" y="1698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6"/>
                    <a:pt x="2100" y="1696"/>
                    <a:pt x="2100" y="1696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6"/>
                    <a:pt x="2100" y="1696"/>
                    <a:pt x="2100" y="1696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100" y="1695"/>
                    <a:pt x="2100" y="1695"/>
                    <a:pt x="2100" y="1695"/>
                  </a:cubicBezTo>
                  <a:cubicBezTo>
                    <a:pt x="2099" y="1695"/>
                    <a:pt x="2097" y="1695"/>
                    <a:pt x="2094" y="1694"/>
                  </a:cubicBezTo>
                  <a:cubicBezTo>
                    <a:pt x="2089" y="1692"/>
                    <a:pt x="2080" y="1688"/>
                    <a:pt x="2070" y="1682"/>
                  </a:cubicBezTo>
                  <a:cubicBezTo>
                    <a:pt x="2029" y="1660"/>
                    <a:pt x="1954" y="1613"/>
                    <a:pt x="1864" y="1555"/>
                  </a:cubicBezTo>
                  <a:cubicBezTo>
                    <a:pt x="1729" y="1469"/>
                    <a:pt x="1560" y="1357"/>
                    <a:pt x="1419" y="1268"/>
                  </a:cubicBezTo>
                  <a:cubicBezTo>
                    <a:pt x="1348" y="1223"/>
                    <a:pt x="1285" y="1184"/>
                    <a:pt x="1237" y="1155"/>
                  </a:cubicBezTo>
                  <a:cubicBezTo>
                    <a:pt x="1213" y="1141"/>
                    <a:pt x="1192" y="1130"/>
                    <a:pt x="1176" y="1122"/>
                  </a:cubicBezTo>
                  <a:cubicBezTo>
                    <a:pt x="1168" y="1118"/>
                    <a:pt x="1162" y="1115"/>
                    <a:pt x="1156" y="1113"/>
                  </a:cubicBezTo>
                  <a:cubicBezTo>
                    <a:pt x="1151" y="1111"/>
                    <a:pt x="1146" y="1110"/>
                    <a:pt x="1143" y="1110"/>
                  </a:cubicBezTo>
                  <a:cubicBezTo>
                    <a:pt x="1142" y="1110"/>
                    <a:pt x="1140" y="1110"/>
                    <a:pt x="1139" y="1110"/>
                  </a:cubicBezTo>
                  <a:cubicBezTo>
                    <a:pt x="1138" y="1111"/>
                    <a:pt x="1137" y="1112"/>
                    <a:pt x="1136" y="1113"/>
                  </a:cubicBezTo>
                  <a:cubicBezTo>
                    <a:pt x="1135" y="1114"/>
                    <a:pt x="1135" y="1115"/>
                    <a:pt x="1136" y="1116"/>
                  </a:cubicBezTo>
                  <a:cubicBezTo>
                    <a:pt x="1136" y="1117"/>
                    <a:pt x="1136" y="1118"/>
                    <a:pt x="1137" y="1118"/>
                  </a:cubicBezTo>
                  <a:cubicBezTo>
                    <a:pt x="1137" y="1118"/>
                    <a:pt x="1141" y="1121"/>
                    <a:pt x="1148" y="1125"/>
                  </a:cubicBezTo>
                  <a:cubicBezTo>
                    <a:pt x="1200" y="1155"/>
                    <a:pt x="1434" y="1291"/>
                    <a:pt x="1655" y="1425"/>
                  </a:cubicBezTo>
                  <a:cubicBezTo>
                    <a:pt x="1765" y="1492"/>
                    <a:pt x="1872" y="1558"/>
                    <a:pt x="1952" y="1609"/>
                  </a:cubicBezTo>
                  <a:cubicBezTo>
                    <a:pt x="1991" y="1635"/>
                    <a:pt x="2024" y="1658"/>
                    <a:pt x="2047" y="1674"/>
                  </a:cubicBezTo>
                  <a:cubicBezTo>
                    <a:pt x="2058" y="1683"/>
                    <a:pt x="2067" y="1690"/>
                    <a:pt x="2073" y="1696"/>
                  </a:cubicBezTo>
                  <a:cubicBezTo>
                    <a:pt x="2076" y="1698"/>
                    <a:pt x="2079" y="1701"/>
                    <a:pt x="2080" y="1702"/>
                  </a:cubicBezTo>
                  <a:cubicBezTo>
                    <a:pt x="2081" y="1703"/>
                    <a:pt x="2081" y="1704"/>
                    <a:pt x="2081" y="1705"/>
                  </a:cubicBezTo>
                  <a:cubicBezTo>
                    <a:pt x="2081" y="1705"/>
                    <a:pt x="2081" y="1705"/>
                    <a:pt x="2081" y="1705"/>
                  </a:cubicBezTo>
                  <a:cubicBezTo>
                    <a:pt x="2081" y="1705"/>
                    <a:pt x="2081" y="1705"/>
                    <a:pt x="2081" y="1705"/>
                  </a:cubicBezTo>
                  <a:cubicBezTo>
                    <a:pt x="2082" y="1705"/>
                    <a:pt x="2082" y="1705"/>
                    <a:pt x="2082" y="1705"/>
                  </a:cubicBezTo>
                  <a:cubicBezTo>
                    <a:pt x="2081" y="1705"/>
                    <a:pt x="2081" y="1705"/>
                    <a:pt x="2081" y="1705"/>
                  </a:cubicBezTo>
                  <a:cubicBezTo>
                    <a:pt x="2081" y="1705"/>
                    <a:pt x="2081" y="1705"/>
                    <a:pt x="2081" y="1705"/>
                  </a:cubicBezTo>
                  <a:cubicBezTo>
                    <a:pt x="2082" y="1705"/>
                    <a:pt x="2082" y="1705"/>
                    <a:pt x="2082" y="1705"/>
                  </a:cubicBezTo>
                  <a:cubicBezTo>
                    <a:pt x="2081" y="1705"/>
                    <a:pt x="2081" y="1705"/>
                    <a:pt x="2081" y="1705"/>
                  </a:cubicBezTo>
                  <a:cubicBezTo>
                    <a:pt x="2083" y="1705"/>
                    <a:pt x="2083" y="1705"/>
                    <a:pt x="2083" y="1705"/>
                  </a:cubicBezTo>
                  <a:cubicBezTo>
                    <a:pt x="2082" y="1704"/>
                    <a:pt x="2082" y="1704"/>
                    <a:pt x="2082" y="1704"/>
                  </a:cubicBezTo>
                  <a:cubicBezTo>
                    <a:pt x="2081" y="1704"/>
                    <a:pt x="2081" y="1705"/>
                    <a:pt x="2081" y="1705"/>
                  </a:cubicBezTo>
                  <a:cubicBezTo>
                    <a:pt x="2083" y="1705"/>
                    <a:pt x="2083" y="1705"/>
                    <a:pt x="2083" y="1705"/>
                  </a:cubicBezTo>
                  <a:cubicBezTo>
                    <a:pt x="2082" y="1704"/>
                    <a:pt x="2082" y="1704"/>
                    <a:pt x="2082" y="1704"/>
                  </a:cubicBezTo>
                  <a:cubicBezTo>
                    <a:pt x="2082" y="1704"/>
                    <a:pt x="2082" y="1704"/>
                    <a:pt x="2082" y="1704"/>
                  </a:cubicBezTo>
                  <a:cubicBezTo>
                    <a:pt x="2085" y="1706"/>
                    <a:pt x="2085" y="1706"/>
                    <a:pt x="2085" y="1706"/>
                  </a:cubicBezTo>
                  <a:cubicBezTo>
                    <a:pt x="2084" y="1702"/>
                    <a:pt x="2084" y="1702"/>
                    <a:pt x="2084" y="1702"/>
                  </a:cubicBezTo>
                  <a:cubicBezTo>
                    <a:pt x="2083" y="1703"/>
                    <a:pt x="2082" y="1703"/>
                    <a:pt x="2082" y="1704"/>
                  </a:cubicBezTo>
                  <a:cubicBezTo>
                    <a:pt x="2085" y="1706"/>
                    <a:pt x="2085" y="1706"/>
                    <a:pt x="2085" y="1706"/>
                  </a:cubicBezTo>
                  <a:cubicBezTo>
                    <a:pt x="2084" y="1702"/>
                    <a:pt x="2084" y="1702"/>
                    <a:pt x="2084" y="1702"/>
                  </a:cubicBezTo>
                  <a:cubicBezTo>
                    <a:pt x="2084" y="1705"/>
                    <a:pt x="2084" y="1705"/>
                    <a:pt x="2084" y="1705"/>
                  </a:cubicBezTo>
                  <a:cubicBezTo>
                    <a:pt x="2084" y="1702"/>
                    <a:pt x="2084" y="1702"/>
                    <a:pt x="2084" y="1702"/>
                  </a:cubicBezTo>
                  <a:cubicBezTo>
                    <a:pt x="2084" y="1702"/>
                    <a:pt x="2084" y="1702"/>
                    <a:pt x="2084" y="1702"/>
                  </a:cubicBezTo>
                  <a:cubicBezTo>
                    <a:pt x="2084" y="1705"/>
                    <a:pt x="2084" y="1705"/>
                    <a:pt x="2084" y="1705"/>
                  </a:cubicBezTo>
                  <a:cubicBezTo>
                    <a:pt x="2084" y="1702"/>
                    <a:pt x="2084" y="1702"/>
                    <a:pt x="2084" y="1702"/>
                  </a:cubicBezTo>
                  <a:cubicBezTo>
                    <a:pt x="2084" y="1703"/>
                    <a:pt x="2084" y="1703"/>
                    <a:pt x="2084" y="1703"/>
                  </a:cubicBezTo>
                  <a:cubicBezTo>
                    <a:pt x="2085" y="1702"/>
                    <a:pt x="2085" y="1702"/>
                    <a:pt x="2085" y="1702"/>
                  </a:cubicBezTo>
                  <a:cubicBezTo>
                    <a:pt x="2084" y="1702"/>
                    <a:pt x="2084" y="1702"/>
                    <a:pt x="2084" y="1702"/>
                  </a:cubicBezTo>
                  <a:cubicBezTo>
                    <a:pt x="2084" y="1703"/>
                    <a:pt x="2084" y="1703"/>
                    <a:pt x="2084" y="1703"/>
                  </a:cubicBezTo>
                  <a:cubicBezTo>
                    <a:pt x="2085" y="1702"/>
                    <a:pt x="2085" y="1702"/>
                    <a:pt x="2085" y="1702"/>
                  </a:cubicBezTo>
                  <a:cubicBezTo>
                    <a:pt x="2085" y="1702"/>
                    <a:pt x="2084" y="1702"/>
                    <a:pt x="2083" y="1702"/>
                  </a:cubicBezTo>
                  <a:cubicBezTo>
                    <a:pt x="2080" y="1701"/>
                    <a:pt x="2073" y="1697"/>
                    <a:pt x="2063" y="1692"/>
                  </a:cubicBezTo>
                  <a:cubicBezTo>
                    <a:pt x="2028" y="1672"/>
                    <a:pt x="1953" y="1627"/>
                    <a:pt x="1862" y="1569"/>
                  </a:cubicBezTo>
                  <a:cubicBezTo>
                    <a:pt x="1725" y="1484"/>
                    <a:pt x="1549" y="1372"/>
                    <a:pt x="1403" y="1281"/>
                  </a:cubicBezTo>
                  <a:cubicBezTo>
                    <a:pt x="1330" y="1236"/>
                    <a:pt x="1265" y="1196"/>
                    <a:pt x="1216" y="1167"/>
                  </a:cubicBezTo>
                  <a:cubicBezTo>
                    <a:pt x="1192" y="1153"/>
                    <a:pt x="1171" y="1141"/>
                    <a:pt x="1156" y="1133"/>
                  </a:cubicBezTo>
                  <a:cubicBezTo>
                    <a:pt x="1149" y="1129"/>
                    <a:pt x="1142" y="1126"/>
                    <a:pt x="1137" y="1124"/>
                  </a:cubicBezTo>
                  <a:cubicBezTo>
                    <a:pt x="1135" y="1123"/>
                    <a:pt x="1133" y="1122"/>
                    <a:pt x="1131" y="1122"/>
                  </a:cubicBezTo>
                  <a:cubicBezTo>
                    <a:pt x="1129" y="1121"/>
                    <a:pt x="1127" y="1121"/>
                    <a:pt x="1126" y="1121"/>
                  </a:cubicBezTo>
                  <a:cubicBezTo>
                    <a:pt x="1125" y="1121"/>
                    <a:pt x="1124" y="1121"/>
                    <a:pt x="1124" y="1121"/>
                  </a:cubicBezTo>
                  <a:cubicBezTo>
                    <a:pt x="1123" y="1121"/>
                    <a:pt x="1122" y="1122"/>
                    <a:pt x="1121" y="1123"/>
                  </a:cubicBezTo>
                  <a:cubicBezTo>
                    <a:pt x="1120" y="1125"/>
                    <a:pt x="1120" y="1128"/>
                    <a:pt x="1122" y="1129"/>
                  </a:cubicBezTo>
                  <a:cubicBezTo>
                    <a:pt x="2069" y="1720"/>
                    <a:pt x="2069" y="1720"/>
                    <a:pt x="2069" y="1720"/>
                  </a:cubicBezTo>
                  <a:cubicBezTo>
                    <a:pt x="2071" y="1717"/>
                    <a:pt x="2071" y="1717"/>
                    <a:pt x="2071" y="1717"/>
                  </a:cubicBezTo>
                  <a:cubicBezTo>
                    <a:pt x="2068" y="1715"/>
                    <a:pt x="2068" y="1715"/>
                    <a:pt x="2068" y="1715"/>
                  </a:cubicBezTo>
                  <a:cubicBezTo>
                    <a:pt x="2070" y="1716"/>
                    <a:pt x="2070" y="1716"/>
                    <a:pt x="2070" y="1716"/>
                  </a:cubicBezTo>
                  <a:cubicBezTo>
                    <a:pt x="2069" y="1714"/>
                    <a:pt x="2069" y="1714"/>
                    <a:pt x="2069" y="1714"/>
                  </a:cubicBezTo>
                  <a:cubicBezTo>
                    <a:pt x="2069" y="1714"/>
                    <a:pt x="2068" y="1714"/>
                    <a:pt x="2068" y="1715"/>
                  </a:cubicBezTo>
                  <a:cubicBezTo>
                    <a:pt x="2070" y="1716"/>
                    <a:pt x="2070" y="1716"/>
                    <a:pt x="2070" y="1716"/>
                  </a:cubicBezTo>
                  <a:cubicBezTo>
                    <a:pt x="2069" y="1714"/>
                    <a:pt x="2069" y="1714"/>
                    <a:pt x="2069" y="1714"/>
                  </a:cubicBezTo>
                  <a:cubicBezTo>
                    <a:pt x="2070" y="1715"/>
                    <a:pt x="2070" y="1715"/>
                    <a:pt x="2070" y="1715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69" y="1714"/>
                    <a:pt x="2069" y="1714"/>
                    <a:pt x="2069" y="1714"/>
                  </a:cubicBezTo>
                  <a:cubicBezTo>
                    <a:pt x="2070" y="1715"/>
                    <a:pt x="2070" y="1715"/>
                    <a:pt x="2070" y="1715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70" y="1714"/>
                    <a:pt x="2070" y="1714"/>
                    <a:pt x="2070" y="1714"/>
                  </a:cubicBezTo>
                  <a:cubicBezTo>
                    <a:pt x="2069" y="1714"/>
                    <a:pt x="2067" y="1713"/>
                    <a:pt x="2065" y="1712"/>
                  </a:cubicBezTo>
                  <a:cubicBezTo>
                    <a:pt x="2059" y="1710"/>
                    <a:pt x="2051" y="1706"/>
                    <a:pt x="2040" y="1700"/>
                  </a:cubicBezTo>
                  <a:cubicBezTo>
                    <a:pt x="1998" y="1679"/>
                    <a:pt x="1922" y="1632"/>
                    <a:pt x="1830" y="1575"/>
                  </a:cubicBezTo>
                  <a:cubicBezTo>
                    <a:pt x="1693" y="1489"/>
                    <a:pt x="1521" y="1379"/>
                    <a:pt x="1381" y="1291"/>
                  </a:cubicBezTo>
                  <a:cubicBezTo>
                    <a:pt x="1310" y="1246"/>
                    <a:pt x="1248" y="1207"/>
                    <a:pt x="1201" y="1179"/>
                  </a:cubicBezTo>
                  <a:cubicBezTo>
                    <a:pt x="1178" y="1165"/>
                    <a:pt x="1159" y="1154"/>
                    <a:pt x="1145" y="1146"/>
                  </a:cubicBezTo>
                  <a:cubicBezTo>
                    <a:pt x="1138" y="1143"/>
                    <a:pt x="1132" y="1140"/>
                    <a:pt x="1127" y="1137"/>
                  </a:cubicBezTo>
                  <a:cubicBezTo>
                    <a:pt x="1125" y="1136"/>
                    <a:pt x="1123" y="1136"/>
                    <a:pt x="1121" y="1135"/>
                  </a:cubicBezTo>
                  <a:cubicBezTo>
                    <a:pt x="1119" y="1134"/>
                    <a:pt x="1118" y="1134"/>
                    <a:pt x="1117" y="1134"/>
                  </a:cubicBezTo>
                  <a:cubicBezTo>
                    <a:pt x="1116" y="1134"/>
                    <a:pt x="1115" y="1134"/>
                    <a:pt x="1115" y="1134"/>
                  </a:cubicBezTo>
                  <a:cubicBezTo>
                    <a:pt x="1114" y="1135"/>
                    <a:pt x="1113" y="1135"/>
                    <a:pt x="1112" y="1136"/>
                  </a:cubicBezTo>
                  <a:cubicBezTo>
                    <a:pt x="1111" y="1138"/>
                    <a:pt x="1112" y="1141"/>
                    <a:pt x="1113" y="1142"/>
                  </a:cubicBezTo>
                  <a:cubicBezTo>
                    <a:pt x="2061" y="1734"/>
                    <a:pt x="2061" y="1734"/>
                    <a:pt x="2061" y="1734"/>
                  </a:cubicBezTo>
                  <a:cubicBezTo>
                    <a:pt x="2063" y="1731"/>
                    <a:pt x="2063" y="1731"/>
                    <a:pt x="2063" y="1731"/>
                  </a:cubicBezTo>
                  <a:cubicBezTo>
                    <a:pt x="2060" y="1729"/>
                    <a:pt x="2060" y="1729"/>
                    <a:pt x="2060" y="1729"/>
                  </a:cubicBezTo>
                  <a:cubicBezTo>
                    <a:pt x="2063" y="1730"/>
                    <a:pt x="2063" y="1730"/>
                    <a:pt x="2063" y="1730"/>
                  </a:cubicBezTo>
                  <a:cubicBezTo>
                    <a:pt x="2062" y="1727"/>
                    <a:pt x="2062" y="1727"/>
                    <a:pt x="2062" y="1727"/>
                  </a:cubicBezTo>
                  <a:cubicBezTo>
                    <a:pt x="2061" y="1727"/>
                    <a:pt x="2061" y="1728"/>
                    <a:pt x="2060" y="1729"/>
                  </a:cubicBezTo>
                  <a:cubicBezTo>
                    <a:pt x="2063" y="1730"/>
                    <a:pt x="2063" y="1730"/>
                    <a:pt x="2063" y="1730"/>
                  </a:cubicBezTo>
                  <a:cubicBezTo>
                    <a:pt x="2062" y="1727"/>
                    <a:pt x="2062" y="1727"/>
                    <a:pt x="2062" y="1727"/>
                  </a:cubicBezTo>
                  <a:cubicBezTo>
                    <a:pt x="2062" y="1729"/>
                    <a:pt x="2062" y="1729"/>
                    <a:pt x="2062" y="1729"/>
                  </a:cubicBezTo>
                  <a:cubicBezTo>
                    <a:pt x="2062" y="1727"/>
                    <a:pt x="2062" y="1727"/>
                    <a:pt x="2062" y="1727"/>
                  </a:cubicBezTo>
                  <a:cubicBezTo>
                    <a:pt x="2062" y="1727"/>
                    <a:pt x="2062" y="1727"/>
                    <a:pt x="2062" y="1727"/>
                  </a:cubicBezTo>
                  <a:cubicBezTo>
                    <a:pt x="2062" y="1729"/>
                    <a:pt x="2062" y="1729"/>
                    <a:pt x="2062" y="1729"/>
                  </a:cubicBezTo>
                  <a:cubicBezTo>
                    <a:pt x="2062" y="1727"/>
                    <a:pt x="2062" y="1727"/>
                    <a:pt x="2062" y="1727"/>
                  </a:cubicBezTo>
                  <a:cubicBezTo>
                    <a:pt x="2062" y="1727"/>
                    <a:pt x="2062" y="1727"/>
                    <a:pt x="2062" y="1727"/>
                  </a:cubicBezTo>
                  <a:cubicBezTo>
                    <a:pt x="2062" y="1727"/>
                    <a:pt x="2060" y="1727"/>
                    <a:pt x="2057" y="1725"/>
                  </a:cubicBezTo>
                  <a:cubicBezTo>
                    <a:pt x="2052" y="1723"/>
                    <a:pt x="2043" y="1719"/>
                    <a:pt x="2033" y="1713"/>
                  </a:cubicBezTo>
                  <a:cubicBezTo>
                    <a:pt x="1992" y="1690"/>
                    <a:pt x="1917" y="1643"/>
                    <a:pt x="1826" y="1585"/>
                  </a:cubicBezTo>
                  <a:cubicBezTo>
                    <a:pt x="1690" y="1498"/>
                    <a:pt x="1519" y="1388"/>
                    <a:pt x="1377" y="1299"/>
                  </a:cubicBezTo>
                  <a:cubicBezTo>
                    <a:pt x="1306" y="1254"/>
                    <a:pt x="1242" y="1215"/>
                    <a:pt x="1193" y="1187"/>
                  </a:cubicBezTo>
                  <a:cubicBezTo>
                    <a:pt x="1169" y="1173"/>
                    <a:pt x="1148" y="1162"/>
                    <a:pt x="1132" y="1154"/>
                  </a:cubicBezTo>
                  <a:cubicBezTo>
                    <a:pt x="1125" y="1150"/>
                    <a:pt x="1118" y="1147"/>
                    <a:pt x="1112" y="1145"/>
                  </a:cubicBezTo>
                  <a:cubicBezTo>
                    <a:pt x="1107" y="1143"/>
                    <a:pt x="1103" y="1141"/>
                    <a:pt x="1099" y="1141"/>
                  </a:cubicBezTo>
                  <a:cubicBezTo>
                    <a:pt x="1098" y="1141"/>
                    <a:pt x="1097" y="1142"/>
                    <a:pt x="1096" y="1142"/>
                  </a:cubicBezTo>
                  <a:cubicBezTo>
                    <a:pt x="1095" y="1142"/>
                    <a:pt x="1094" y="1143"/>
                    <a:pt x="1093" y="1144"/>
                  </a:cubicBezTo>
                  <a:cubicBezTo>
                    <a:pt x="1096" y="1147"/>
                    <a:pt x="1096" y="1147"/>
                    <a:pt x="1096" y="1147"/>
                  </a:cubicBezTo>
                  <a:cubicBezTo>
                    <a:pt x="1093" y="1144"/>
                    <a:pt x="1093" y="1144"/>
                    <a:pt x="1093" y="1144"/>
                  </a:cubicBezTo>
                  <a:cubicBezTo>
                    <a:pt x="1092" y="1145"/>
                    <a:pt x="1092" y="1146"/>
                    <a:pt x="1092" y="1147"/>
                  </a:cubicBezTo>
                  <a:cubicBezTo>
                    <a:pt x="1092" y="1148"/>
                    <a:pt x="1092" y="1148"/>
                    <a:pt x="1093" y="1149"/>
                  </a:cubicBezTo>
                  <a:cubicBezTo>
                    <a:pt x="1093" y="1149"/>
                    <a:pt x="1093" y="1150"/>
                    <a:pt x="1094" y="1150"/>
                  </a:cubicBezTo>
                  <a:cubicBezTo>
                    <a:pt x="1094" y="1151"/>
                    <a:pt x="1095" y="1151"/>
                    <a:pt x="1096" y="1152"/>
                  </a:cubicBezTo>
                  <a:cubicBezTo>
                    <a:pt x="1099" y="1154"/>
                    <a:pt x="1106" y="1159"/>
                    <a:pt x="1115" y="1164"/>
                  </a:cubicBezTo>
                  <a:cubicBezTo>
                    <a:pt x="1150" y="1187"/>
                    <a:pt x="1226" y="1232"/>
                    <a:pt x="1320" y="1287"/>
                  </a:cubicBezTo>
                  <a:cubicBezTo>
                    <a:pt x="1460" y="1371"/>
                    <a:pt x="1642" y="1478"/>
                    <a:pt x="1789" y="1568"/>
                  </a:cubicBezTo>
                  <a:cubicBezTo>
                    <a:pt x="1863" y="1613"/>
                    <a:pt x="1927" y="1654"/>
                    <a:pt x="1973" y="1685"/>
                  </a:cubicBezTo>
                  <a:cubicBezTo>
                    <a:pt x="1996" y="1700"/>
                    <a:pt x="2015" y="1714"/>
                    <a:pt x="2027" y="1724"/>
                  </a:cubicBezTo>
                  <a:cubicBezTo>
                    <a:pt x="2034" y="1729"/>
                    <a:pt x="2038" y="1733"/>
                    <a:pt x="2042" y="1736"/>
                  </a:cubicBezTo>
                  <a:cubicBezTo>
                    <a:pt x="2043" y="1738"/>
                    <a:pt x="2044" y="1739"/>
                    <a:pt x="2045" y="1740"/>
                  </a:cubicBezTo>
                  <a:cubicBezTo>
                    <a:pt x="2045" y="1741"/>
                    <a:pt x="2045" y="1741"/>
                    <a:pt x="2046" y="1741"/>
                  </a:cubicBezTo>
                  <a:cubicBezTo>
                    <a:pt x="2046" y="1741"/>
                    <a:pt x="2046" y="1741"/>
                    <a:pt x="2046" y="1741"/>
                  </a:cubicBezTo>
                  <a:cubicBezTo>
                    <a:pt x="2046" y="1741"/>
                    <a:pt x="2046" y="1741"/>
                    <a:pt x="2046" y="1741"/>
                  </a:cubicBezTo>
                  <a:cubicBezTo>
                    <a:pt x="2046" y="1741"/>
                    <a:pt x="2046" y="1741"/>
                    <a:pt x="2046" y="1741"/>
                  </a:cubicBezTo>
                  <a:cubicBezTo>
                    <a:pt x="2046" y="1741"/>
                    <a:pt x="2046" y="1741"/>
                    <a:pt x="2046" y="1741"/>
                  </a:cubicBezTo>
                  <a:cubicBezTo>
                    <a:pt x="2046" y="1741"/>
                    <a:pt x="2046" y="1741"/>
                    <a:pt x="2046" y="1741"/>
                  </a:cubicBezTo>
                  <a:cubicBezTo>
                    <a:pt x="2046" y="1741"/>
                    <a:pt x="2046" y="1741"/>
                    <a:pt x="2046" y="1741"/>
                  </a:cubicBezTo>
                  <a:cubicBezTo>
                    <a:pt x="2048" y="1741"/>
                    <a:pt x="2048" y="1741"/>
                    <a:pt x="2048" y="1741"/>
                  </a:cubicBezTo>
                  <a:cubicBezTo>
                    <a:pt x="2046" y="1740"/>
                    <a:pt x="2046" y="1740"/>
                    <a:pt x="2046" y="1740"/>
                  </a:cubicBezTo>
                  <a:cubicBezTo>
                    <a:pt x="2046" y="1740"/>
                    <a:pt x="2046" y="1741"/>
                    <a:pt x="2046" y="1741"/>
                  </a:cubicBezTo>
                  <a:cubicBezTo>
                    <a:pt x="2048" y="1741"/>
                    <a:pt x="2048" y="1741"/>
                    <a:pt x="2048" y="1741"/>
                  </a:cubicBezTo>
                  <a:cubicBezTo>
                    <a:pt x="2046" y="1740"/>
                    <a:pt x="2046" y="1740"/>
                    <a:pt x="2046" y="1740"/>
                  </a:cubicBezTo>
                  <a:cubicBezTo>
                    <a:pt x="2049" y="1742"/>
                    <a:pt x="2049" y="1742"/>
                    <a:pt x="2049" y="1742"/>
                  </a:cubicBezTo>
                  <a:cubicBezTo>
                    <a:pt x="2051" y="1739"/>
                    <a:pt x="2051" y="1739"/>
                    <a:pt x="2051" y="1739"/>
                  </a:cubicBezTo>
                  <a:cubicBezTo>
                    <a:pt x="1090" y="1154"/>
                    <a:pt x="1090" y="1154"/>
                    <a:pt x="1090" y="1154"/>
                  </a:cubicBezTo>
                  <a:cubicBezTo>
                    <a:pt x="1088" y="1152"/>
                    <a:pt x="1086" y="1153"/>
                    <a:pt x="1085" y="1155"/>
                  </a:cubicBezTo>
                  <a:cubicBezTo>
                    <a:pt x="1084" y="1157"/>
                    <a:pt x="1084" y="1159"/>
                    <a:pt x="1086" y="1160"/>
                  </a:cubicBezTo>
                  <a:cubicBezTo>
                    <a:pt x="2036" y="1754"/>
                    <a:pt x="2036" y="1754"/>
                    <a:pt x="2036" y="1754"/>
                  </a:cubicBezTo>
                  <a:cubicBezTo>
                    <a:pt x="2038" y="1751"/>
                    <a:pt x="2038" y="1751"/>
                    <a:pt x="2038" y="1751"/>
                  </a:cubicBezTo>
                  <a:cubicBezTo>
                    <a:pt x="2035" y="1749"/>
                    <a:pt x="2035" y="1749"/>
                    <a:pt x="2035" y="1749"/>
                  </a:cubicBezTo>
                  <a:cubicBezTo>
                    <a:pt x="2038" y="1750"/>
                    <a:pt x="2038" y="1750"/>
                    <a:pt x="2038" y="1750"/>
                  </a:cubicBezTo>
                  <a:cubicBezTo>
                    <a:pt x="2036" y="1747"/>
                    <a:pt x="2036" y="1747"/>
                    <a:pt x="2036" y="1747"/>
                  </a:cubicBezTo>
                  <a:cubicBezTo>
                    <a:pt x="2036" y="1747"/>
                    <a:pt x="2035" y="1748"/>
                    <a:pt x="2035" y="1749"/>
                  </a:cubicBezTo>
                  <a:cubicBezTo>
                    <a:pt x="2038" y="1750"/>
                    <a:pt x="2038" y="1750"/>
                    <a:pt x="2038" y="1750"/>
                  </a:cubicBezTo>
                  <a:cubicBezTo>
                    <a:pt x="2036" y="1747"/>
                    <a:pt x="2036" y="1747"/>
                    <a:pt x="2036" y="1747"/>
                  </a:cubicBezTo>
                  <a:cubicBezTo>
                    <a:pt x="2037" y="1749"/>
                    <a:pt x="2037" y="1749"/>
                    <a:pt x="2037" y="1749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6" y="1747"/>
                  </a:cubicBezTo>
                  <a:cubicBezTo>
                    <a:pt x="2037" y="1749"/>
                    <a:pt x="2037" y="1749"/>
                    <a:pt x="2037" y="1749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7" y="1747"/>
                  </a:cubicBezTo>
                  <a:cubicBezTo>
                    <a:pt x="2037" y="1747"/>
                    <a:pt x="2037" y="1747"/>
                    <a:pt x="2036" y="1747"/>
                  </a:cubicBezTo>
                  <a:cubicBezTo>
                    <a:pt x="2032" y="1746"/>
                    <a:pt x="2025" y="1742"/>
                    <a:pt x="2015" y="1737"/>
                  </a:cubicBezTo>
                  <a:cubicBezTo>
                    <a:pt x="1978" y="1718"/>
                    <a:pt x="1901" y="1672"/>
                    <a:pt x="1806" y="1614"/>
                  </a:cubicBezTo>
                  <a:cubicBezTo>
                    <a:pt x="1665" y="1528"/>
                    <a:pt x="1484" y="1415"/>
                    <a:pt x="1339" y="1324"/>
                  </a:cubicBezTo>
                  <a:cubicBezTo>
                    <a:pt x="1267" y="1278"/>
                    <a:pt x="1203" y="1238"/>
                    <a:pt x="1157" y="1209"/>
                  </a:cubicBezTo>
                  <a:cubicBezTo>
                    <a:pt x="1135" y="1194"/>
                    <a:pt x="1116" y="1183"/>
                    <a:pt x="1104" y="1175"/>
                  </a:cubicBezTo>
                  <a:cubicBezTo>
                    <a:pt x="1097" y="1171"/>
                    <a:pt x="1093" y="1168"/>
                    <a:pt x="1089" y="1166"/>
                  </a:cubicBezTo>
                  <a:cubicBezTo>
                    <a:pt x="1086" y="1163"/>
                    <a:pt x="1084" y="1162"/>
                    <a:pt x="1084" y="1162"/>
                  </a:cubicBezTo>
                  <a:cubicBezTo>
                    <a:pt x="1082" y="1161"/>
                    <a:pt x="1080" y="1162"/>
                    <a:pt x="1079" y="1164"/>
                  </a:cubicBezTo>
                  <a:cubicBezTo>
                    <a:pt x="1078" y="1164"/>
                    <a:pt x="1078" y="1165"/>
                    <a:pt x="1078" y="1166"/>
                  </a:cubicBezTo>
                  <a:cubicBezTo>
                    <a:pt x="1078" y="1167"/>
                    <a:pt x="1078" y="1167"/>
                    <a:pt x="1079" y="1168"/>
                  </a:cubicBezTo>
                  <a:cubicBezTo>
                    <a:pt x="1079" y="1169"/>
                    <a:pt x="1079" y="1169"/>
                    <a:pt x="1080" y="1169"/>
                  </a:cubicBezTo>
                  <a:cubicBezTo>
                    <a:pt x="1080" y="1170"/>
                    <a:pt x="1081" y="1170"/>
                    <a:pt x="1082" y="1171"/>
                  </a:cubicBezTo>
                  <a:cubicBezTo>
                    <a:pt x="1085" y="1174"/>
                    <a:pt x="1091" y="1178"/>
                    <a:pt x="1101" y="1184"/>
                  </a:cubicBezTo>
                  <a:cubicBezTo>
                    <a:pt x="1135" y="1206"/>
                    <a:pt x="1211" y="1250"/>
                    <a:pt x="1304" y="1306"/>
                  </a:cubicBezTo>
                  <a:cubicBezTo>
                    <a:pt x="1444" y="1388"/>
                    <a:pt x="1624" y="1495"/>
                    <a:pt x="1770" y="1584"/>
                  </a:cubicBezTo>
                  <a:cubicBezTo>
                    <a:pt x="1843" y="1629"/>
                    <a:pt x="1907" y="1669"/>
                    <a:pt x="1953" y="1700"/>
                  </a:cubicBezTo>
                  <a:cubicBezTo>
                    <a:pt x="1976" y="1715"/>
                    <a:pt x="1994" y="1728"/>
                    <a:pt x="2006" y="1738"/>
                  </a:cubicBezTo>
                  <a:cubicBezTo>
                    <a:pt x="2013" y="1743"/>
                    <a:pt x="2017" y="1747"/>
                    <a:pt x="2020" y="1751"/>
                  </a:cubicBezTo>
                  <a:cubicBezTo>
                    <a:pt x="2022" y="1752"/>
                    <a:pt x="2023" y="1754"/>
                    <a:pt x="2024" y="1755"/>
                  </a:cubicBezTo>
                  <a:cubicBezTo>
                    <a:pt x="2024" y="1755"/>
                    <a:pt x="2024" y="1756"/>
                    <a:pt x="2024" y="1756"/>
                  </a:cubicBezTo>
                  <a:cubicBezTo>
                    <a:pt x="2024" y="1756"/>
                    <a:pt x="2024" y="1756"/>
                    <a:pt x="2024" y="1756"/>
                  </a:cubicBezTo>
                  <a:cubicBezTo>
                    <a:pt x="2025" y="1756"/>
                    <a:pt x="2025" y="1756"/>
                    <a:pt x="2025" y="1756"/>
                  </a:cubicBezTo>
                  <a:cubicBezTo>
                    <a:pt x="2024" y="1756"/>
                    <a:pt x="2024" y="1756"/>
                    <a:pt x="2024" y="1756"/>
                  </a:cubicBezTo>
                  <a:cubicBezTo>
                    <a:pt x="2024" y="1756"/>
                    <a:pt x="2024" y="1756"/>
                    <a:pt x="2024" y="1756"/>
                  </a:cubicBezTo>
                  <a:cubicBezTo>
                    <a:pt x="2025" y="1756"/>
                    <a:pt x="2025" y="1756"/>
                    <a:pt x="2025" y="1756"/>
                  </a:cubicBezTo>
                  <a:cubicBezTo>
                    <a:pt x="2024" y="1756"/>
                    <a:pt x="2024" y="1756"/>
                    <a:pt x="2024" y="1756"/>
                  </a:cubicBezTo>
                  <a:cubicBezTo>
                    <a:pt x="2026" y="1756"/>
                    <a:pt x="2026" y="1756"/>
                    <a:pt x="2026" y="1756"/>
                  </a:cubicBezTo>
                  <a:cubicBezTo>
                    <a:pt x="2025" y="1755"/>
                    <a:pt x="2025" y="1755"/>
                    <a:pt x="2025" y="1755"/>
                  </a:cubicBezTo>
                  <a:cubicBezTo>
                    <a:pt x="2025" y="1755"/>
                    <a:pt x="2024" y="1756"/>
                    <a:pt x="2024" y="1756"/>
                  </a:cubicBezTo>
                  <a:cubicBezTo>
                    <a:pt x="2026" y="1756"/>
                    <a:pt x="2026" y="1756"/>
                    <a:pt x="2026" y="1756"/>
                  </a:cubicBezTo>
                  <a:cubicBezTo>
                    <a:pt x="2025" y="1755"/>
                    <a:pt x="2025" y="1755"/>
                    <a:pt x="2025" y="1755"/>
                  </a:cubicBezTo>
                  <a:cubicBezTo>
                    <a:pt x="2028" y="1757"/>
                    <a:pt x="2028" y="1757"/>
                    <a:pt x="2028" y="1757"/>
                  </a:cubicBezTo>
                  <a:cubicBezTo>
                    <a:pt x="2030" y="1753"/>
                    <a:pt x="2030" y="1753"/>
                    <a:pt x="2030" y="1753"/>
                  </a:cubicBezTo>
                  <a:cubicBezTo>
                    <a:pt x="1073" y="1171"/>
                    <a:pt x="1073" y="1171"/>
                    <a:pt x="1073" y="1171"/>
                  </a:cubicBezTo>
                  <a:cubicBezTo>
                    <a:pt x="1071" y="1170"/>
                    <a:pt x="1068" y="1170"/>
                    <a:pt x="1067" y="1172"/>
                  </a:cubicBezTo>
                  <a:cubicBezTo>
                    <a:pt x="1067" y="1173"/>
                    <a:pt x="1067" y="1174"/>
                    <a:pt x="1067" y="1175"/>
                  </a:cubicBezTo>
                  <a:cubicBezTo>
                    <a:pt x="1067" y="1176"/>
                    <a:pt x="1067" y="1176"/>
                    <a:pt x="1067" y="1177"/>
                  </a:cubicBezTo>
                  <a:cubicBezTo>
                    <a:pt x="1068" y="1178"/>
                    <a:pt x="1068" y="1179"/>
                    <a:pt x="1069" y="1180"/>
                  </a:cubicBezTo>
                  <a:cubicBezTo>
                    <a:pt x="1071" y="1181"/>
                    <a:pt x="1073" y="1183"/>
                    <a:pt x="1076" y="1186"/>
                  </a:cubicBezTo>
                  <a:cubicBezTo>
                    <a:pt x="1088" y="1195"/>
                    <a:pt x="1111" y="1211"/>
                    <a:pt x="1143" y="1232"/>
                  </a:cubicBezTo>
                  <a:cubicBezTo>
                    <a:pt x="1365" y="1379"/>
                    <a:pt x="2011" y="1767"/>
                    <a:pt x="2011" y="1767"/>
                  </a:cubicBezTo>
                  <a:cubicBezTo>
                    <a:pt x="2013" y="1768"/>
                    <a:pt x="2016" y="1767"/>
                    <a:pt x="2017" y="1765"/>
                  </a:cubicBezTo>
                  <a:cubicBezTo>
                    <a:pt x="2018" y="1764"/>
                    <a:pt x="2017" y="1761"/>
                    <a:pt x="2016" y="1760"/>
                  </a:cubicBezTo>
                  <a:cubicBezTo>
                    <a:pt x="1061" y="1181"/>
                    <a:pt x="1061" y="1181"/>
                    <a:pt x="1061" y="1181"/>
                  </a:cubicBezTo>
                  <a:cubicBezTo>
                    <a:pt x="1060" y="1180"/>
                    <a:pt x="1057" y="1180"/>
                    <a:pt x="1056" y="1182"/>
                  </a:cubicBezTo>
                  <a:cubicBezTo>
                    <a:pt x="1055" y="1183"/>
                    <a:pt x="1055" y="1184"/>
                    <a:pt x="1055" y="1185"/>
                  </a:cubicBezTo>
                  <a:cubicBezTo>
                    <a:pt x="1055" y="1187"/>
                    <a:pt x="1056" y="1188"/>
                    <a:pt x="1056" y="1189"/>
                  </a:cubicBezTo>
                  <a:cubicBezTo>
                    <a:pt x="1058" y="1192"/>
                    <a:pt x="1060" y="1194"/>
                    <a:pt x="1062" y="1196"/>
                  </a:cubicBezTo>
                  <a:cubicBezTo>
                    <a:pt x="1067" y="1202"/>
                    <a:pt x="1076" y="1208"/>
                    <a:pt x="1086" y="1216"/>
                  </a:cubicBezTo>
                  <a:cubicBezTo>
                    <a:pt x="1126" y="1246"/>
                    <a:pt x="1203" y="1296"/>
                    <a:pt x="1296" y="1354"/>
                  </a:cubicBezTo>
                  <a:cubicBezTo>
                    <a:pt x="1576" y="1529"/>
                    <a:pt x="1999" y="1776"/>
                    <a:pt x="1999" y="1776"/>
                  </a:cubicBezTo>
                  <a:cubicBezTo>
                    <a:pt x="2001" y="1773"/>
                    <a:pt x="2001" y="1773"/>
                    <a:pt x="2001" y="1773"/>
                  </a:cubicBezTo>
                  <a:cubicBezTo>
                    <a:pt x="1998" y="1771"/>
                    <a:pt x="1998" y="1771"/>
                    <a:pt x="1998" y="1771"/>
                  </a:cubicBezTo>
                  <a:cubicBezTo>
                    <a:pt x="2001" y="1773"/>
                    <a:pt x="2001" y="1773"/>
                    <a:pt x="2001" y="1773"/>
                  </a:cubicBezTo>
                  <a:cubicBezTo>
                    <a:pt x="2000" y="1769"/>
                    <a:pt x="2000" y="1769"/>
                    <a:pt x="2000" y="1769"/>
                  </a:cubicBezTo>
                  <a:cubicBezTo>
                    <a:pt x="1999" y="1769"/>
                    <a:pt x="1998" y="1770"/>
                    <a:pt x="1998" y="1771"/>
                  </a:cubicBezTo>
                  <a:cubicBezTo>
                    <a:pt x="2001" y="1773"/>
                    <a:pt x="2001" y="1773"/>
                    <a:pt x="2001" y="1773"/>
                  </a:cubicBezTo>
                  <a:cubicBezTo>
                    <a:pt x="2000" y="1769"/>
                    <a:pt x="2000" y="1769"/>
                    <a:pt x="2000" y="1769"/>
                  </a:cubicBezTo>
                  <a:cubicBezTo>
                    <a:pt x="2001" y="1773"/>
                    <a:pt x="2001" y="1773"/>
                    <a:pt x="2001" y="1773"/>
                  </a:cubicBezTo>
                  <a:cubicBezTo>
                    <a:pt x="2001" y="1769"/>
                    <a:pt x="2001" y="1769"/>
                    <a:pt x="2001" y="1769"/>
                  </a:cubicBezTo>
                  <a:cubicBezTo>
                    <a:pt x="2001" y="1769"/>
                    <a:pt x="2000" y="1769"/>
                    <a:pt x="2000" y="1769"/>
                  </a:cubicBezTo>
                  <a:cubicBezTo>
                    <a:pt x="2001" y="1773"/>
                    <a:pt x="2001" y="1773"/>
                    <a:pt x="2001" y="1773"/>
                  </a:cubicBezTo>
                  <a:cubicBezTo>
                    <a:pt x="2001" y="1769"/>
                    <a:pt x="2001" y="1769"/>
                    <a:pt x="2001" y="1769"/>
                  </a:cubicBezTo>
                  <a:cubicBezTo>
                    <a:pt x="2001" y="1771"/>
                    <a:pt x="2001" y="1771"/>
                    <a:pt x="2001" y="1771"/>
                  </a:cubicBezTo>
                  <a:cubicBezTo>
                    <a:pt x="2002" y="1769"/>
                    <a:pt x="2002" y="1769"/>
                    <a:pt x="2002" y="1769"/>
                  </a:cubicBezTo>
                  <a:cubicBezTo>
                    <a:pt x="2002" y="1769"/>
                    <a:pt x="2002" y="1769"/>
                    <a:pt x="2001" y="1769"/>
                  </a:cubicBezTo>
                  <a:cubicBezTo>
                    <a:pt x="2001" y="1771"/>
                    <a:pt x="2001" y="1771"/>
                    <a:pt x="2001" y="1771"/>
                  </a:cubicBezTo>
                  <a:cubicBezTo>
                    <a:pt x="2002" y="1769"/>
                    <a:pt x="2002" y="1769"/>
                    <a:pt x="2002" y="1769"/>
                  </a:cubicBezTo>
                  <a:cubicBezTo>
                    <a:pt x="2002" y="1769"/>
                    <a:pt x="2001" y="1769"/>
                    <a:pt x="2000" y="1768"/>
                  </a:cubicBezTo>
                  <a:cubicBezTo>
                    <a:pt x="1997" y="1767"/>
                    <a:pt x="1991" y="1763"/>
                    <a:pt x="1981" y="1758"/>
                  </a:cubicBezTo>
                  <a:cubicBezTo>
                    <a:pt x="1912" y="1717"/>
                    <a:pt x="1688" y="1574"/>
                    <a:pt x="1476" y="1442"/>
                  </a:cubicBezTo>
                  <a:cubicBezTo>
                    <a:pt x="1371" y="1376"/>
                    <a:pt x="1268" y="1312"/>
                    <a:pt x="1189" y="1265"/>
                  </a:cubicBezTo>
                  <a:cubicBezTo>
                    <a:pt x="1149" y="1241"/>
                    <a:pt x="1116" y="1222"/>
                    <a:pt x="1091" y="1209"/>
                  </a:cubicBezTo>
                  <a:cubicBezTo>
                    <a:pt x="1078" y="1202"/>
                    <a:pt x="1068" y="1196"/>
                    <a:pt x="1060" y="1193"/>
                  </a:cubicBezTo>
                  <a:cubicBezTo>
                    <a:pt x="1056" y="1191"/>
                    <a:pt x="1053" y="1190"/>
                    <a:pt x="1050" y="1189"/>
                  </a:cubicBezTo>
                  <a:cubicBezTo>
                    <a:pt x="1047" y="1188"/>
                    <a:pt x="1045" y="1187"/>
                    <a:pt x="1042" y="1187"/>
                  </a:cubicBezTo>
                  <a:cubicBezTo>
                    <a:pt x="1042" y="1187"/>
                    <a:pt x="1041" y="1187"/>
                    <a:pt x="1040" y="1187"/>
                  </a:cubicBezTo>
                  <a:cubicBezTo>
                    <a:pt x="1039" y="1188"/>
                    <a:pt x="1038" y="1188"/>
                    <a:pt x="1037" y="1189"/>
                  </a:cubicBezTo>
                  <a:cubicBezTo>
                    <a:pt x="1036" y="1191"/>
                    <a:pt x="1037" y="1194"/>
                    <a:pt x="1039" y="1195"/>
                  </a:cubicBezTo>
                  <a:cubicBezTo>
                    <a:pt x="1986" y="1787"/>
                    <a:pt x="1986" y="1787"/>
                    <a:pt x="1986" y="1787"/>
                  </a:cubicBezTo>
                  <a:cubicBezTo>
                    <a:pt x="1988" y="1783"/>
                    <a:pt x="1988" y="1783"/>
                    <a:pt x="1988" y="1783"/>
                  </a:cubicBezTo>
                  <a:cubicBezTo>
                    <a:pt x="1984" y="1781"/>
                    <a:pt x="1984" y="1781"/>
                    <a:pt x="1984" y="1781"/>
                  </a:cubicBezTo>
                  <a:cubicBezTo>
                    <a:pt x="1988" y="1783"/>
                    <a:pt x="1988" y="1783"/>
                    <a:pt x="1988" y="1783"/>
                  </a:cubicBezTo>
                  <a:cubicBezTo>
                    <a:pt x="1986" y="1780"/>
                    <a:pt x="1986" y="1780"/>
                    <a:pt x="1986" y="1780"/>
                  </a:cubicBezTo>
                  <a:cubicBezTo>
                    <a:pt x="1986" y="1780"/>
                    <a:pt x="1985" y="1780"/>
                    <a:pt x="1984" y="1781"/>
                  </a:cubicBezTo>
                  <a:cubicBezTo>
                    <a:pt x="1988" y="1783"/>
                    <a:pt x="1988" y="1783"/>
                    <a:pt x="1988" y="1783"/>
                  </a:cubicBezTo>
                  <a:cubicBezTo>
                    <a:pt x="1986" y="1780"/>
                    <a:pt x="1986" y="1780"/>
                    <a:pt x="1986" y="1780"/>
                  </a:cubicBezTo>
                  <a:cubicBezTo>
                    <a:pt x="1987" y="1783"/>
                    <a:pt x="1987" y="1783"/>
                    <a:pt x="1987" y="1783"/>
                  </a:cubicBezTo>
                  <a:cubicBezTo>
                    <a:pt x="1987" y="1779"/>
                    <a:pt x="1987" y="1779"/>
                    <a:pt x="1987" y="1779"/>
                  </a:cubicBezTo>
                  <a:cubicBezTo>
                    <a:pt x="1987" y="1779"/>
                    <a:pt x="1987" y="1779"/>
                    <a:pt x="1986" y="1780"/>
                  </a:cubicBezTo>
                  <a:cubicBezTo>
                    <a:pt x="1987" y="1783"/>
                    <a:pt x="1987" y="1783"/>
                    <a:pt x="1987" y="1783"/>
                  </a:cubicBezTo>
                  <a:cubicBezTo>
                    <a:pt x="1987" y="1779"/>
                    <a:pt x="1987" y="1779"/>
                    <a:pt x="1987" y="1779"/>
                  </a:cubicBezTo>
                  <a:cubicBezTo>
                    <a:pt x="1987" y="1781"/>
                    <a:pt x="1987" y="1781"/>
                    <a:pt x="1987" y="1781"/>
                  </a:cubicBezTo>
                  <a:cubicBezTo>
                    <a:pt x="1988" y="1779"/>
                    <a:pt x="1988" y="1779"/>
                    <a:pt x="1988" y="1779"/>
                  </a:cubicBezTo>
                  <a:cubicBezTo>
                    <a:pt x="1987" y="1779"/>
                    <a:pt x="1987" y="1779"/>
                    <a:pt x="1987" y="1779"/>
                  </a:cubicBezTo>
                  <a:cubicBezTo>
                    <a:pt x="1987" y="1781"/>
                    <a:pt x="1987" y="1781"/>
                    <a:pt x="1987" y="1781"/>
                  </a:cubicBezTo>
                  <a:cubicBezTo>
                    <a:pt x="1988" y="1779"/>
                    <a:pt x="1988" y="1779"/>
                    <a:pt x="1988" y="1779"/>
                  </a:cubicBezTo>
                  <a:cubicBezTo>
                    <a:pt x="1987" y="1779"/>
                    <a:pt x="1987" y="1779"/>
                    <a:pt x="1987" y="1779"/>
                  </a:cubicBezTo>
                  <a:cubicBezTo>
                    <a:pt x="1987" y="1779"/>
                    <a:pt x="1985" y="1779"/>
                    <a:pt x="1982" y="1777"/>
                  </a:cubicBezTo>
                  <a:cubicBezTo>
                    <a:pt x="1972" y="1772"/>
                    <a:pt x="1950" y="1759"/>
                    <a:pt x="1920" y="1741"/>
                  </a:cubicBezTo>
                  <a:cubicBezTo>
                    <a:pt x="1814" y="1676"/>
                    <a:pt x="1606" y="1540"/>
                    <a:pt x="1418" y="1421"/>
                  </a:cubicBezTo>
                  <a:cubicBezTo>
                    <a:pt x="1325" y="1362"/>
                    <a:pt x="1236" y="1306"/>
                    <a:pt x="1168" y="1266"/>
                  </a:cubicBezTo>
                  <a:cubicBezTo>
                    <a:pt x="1134" y="1245"/>
                    <a:pt x="1105" y="1229"/>
                    <a:pt x="1083" y="1217"/>
                  </a:cubicBezTo>
                  <a:cubicBezTo>
                    <a:pt x="1072" y="1212"/>
                    <a:pt x="1063" y="1207"/>
                    <a:pt x="1056" y="1204"/>
                  </a:cubicBezTo>
                  <a:cubicBezTo>
                    <a:pt x="1052" y="1202"/>
                    <a:pt x="1049" y="1201"/>
                    <a:pt x="1046" y="1200"/>
                  </a:cubicBezTo>
                  <a:cubicBezTo>
                    <a:pt x="1043" y="1199"/>
                    <a:pt x="1041" y="1199"/>
                    <a:pt x="1039" y="1199"/>
                  </a:cubicBezTo>
                  <a:cubicBezTo>
                    <a:pt x="1038" y="1199"/>
                    <a:pt x="1037" y="1199"/>
                    <a:pt x="1036" y="1199"/>
                  </a:cubicBezTo>
                  <a:cubicBezTo>
                    <a:pt x="1035" y="1200"/>
                    <a:pt x="1034" y="1201"/>
                    <a:pt x="1033" y="1202"/>
                  </a:cubicBezTo>
                  <a:cubicBezTo>
                    <a:pt x="1033" y="1202"/>
                    <a:pt x="1033" y="1202"/>
                    <a:pt x="1033" y="1202"/>
                  </a:cubicBezTo>
                  <a:cubicBezTo>
                    <a:pt x="1033" y="1203"/>
                    <a:pt x="1032" y="1204"/>
                    <a:pt x="1032" y="1204"/>
                  </a:cubicBezTo>
                  <a:cubicBezTo>
                    <a:pt x="1032" y="1206"/>
                    <a:pt x="1033" y="1207"/>
                    <a:pt x="1034" y="1208"/>
                  </a:cubicBezTo>
                  <a:cubicBezTo>
                    <a:pt x="1035" y="1210"/>
                    <a:pt x="1037" y="1212"/>
                    <a:pt x="1040" y="1215"/>
                  </a:cubicBezTo>
                  <a:cubicBezTo>
                    <a:pt x="1045" y="1219"/>
                    <a:pt x="1053" y="1225"/>
                    <a:pt x="1064" y="1233"/>
                  </a:cubicBezTo>
                  <a:cubicBezTo>
                    <a:pt x="1104" y="1260"/>
                    <a:pt x="1181" y="1308"/>
                    <a:pt x="1274" y="1363"/>
                  </a:cubicBezTo>
                  <a:cubicBezTo>
                    <a:pt x="1414" y="1447"/>
                    <a:pt x="1590" y="1550"/>
                    <a:pt x="1731" y="1634"/>
                  </a:cubicBezTo>
                  <a:cubicBezTo>
                    <a:pt x="1802" y="1677"/>
                    <a:pt x="1863" y="1714"/>
                    <a:pt x="1907" y="1743"/>
                  </a:cubicBezTo>
                  <a:cubicBezTo>
                    <a:pt x="1929" y="1757"/>
                    <a:pt x="1947" y="1769"/>
                    <a:pt x="1959" y="1778"/>
                  </a:cubicBezTo>
                  <a:cubicBezTo>
                    <a:pt x="1965" y="1782"/>
                    <a:pt x="1970" y="1786"/>
                    <a:pt x="1973" y="1789"/>
                  </a:cubicBezTo>
                  <a:cubicBezTo>
                    <a:pt x="1974" y="1790"/>
                    <a:pt x="1975" y="1792"/>
                    <a:pt x="1976" y="1792"/>
                  </a:cubicBezTo>
                  <a:cubicBezTo>
                    <a:pt x="1976" y="1793"/>
                    <a:pt x="1976" y="1793"/>
                    <a:pt x="1976" y="1793"/>
                  </a:cubicBezTo>
                  <a:cubicBezTo>
                    <a:pt x="1976" y="1793"/>
                    <a:pt x="1976" y="1793"/>
                    <a:pt x="1976" y="1793"/>
                  </a:cubicBezTo>
                  <a:cubicBezTo>
                    <a:pt x="1978" y="1793"/>
                    <a:pt x="1978" y="1793"/>
                    <a:pt x="1978" y="1793"/>
                  </a:cubicBezTo>
                  <a:cubicBezTo>
                    <a:pt x="1976" y="1793"/>
                    <a:pt x="1976" y="1793"/>
                    <a:pt x="1976" y="1793"/>
                  </a:cubicBezTo>
                  <a:cubicBezTo>
                    <a:pt x="1976" y="1793"/>
                    <a:pt x="1976" y="1793"/>
                    <a:pt x="1976" y="1793"/>
                  </a:cubicBezTo>
                  <a:cubicBezTo>
                    <a:pt x="1978" y="1793"/>
                    <a:pt x="1978" y="1793"/>
                    <a:pt x="1978" y="1793"/>
                  </a:cubicBezTo>
                  <a:cubicBezTo>
                    <a:pt x="1976" y="1793"/>
                    <a:pt x="1976" y="1793"/>
                    <a:pt x="1976" y="1793"/>
                  </a:cubicBezTo>
                  <a:cubicBezTo>
                    <a:pt x="1979" y="1793"/>
                    <a:pt x="1979" y="1793"/>
                    <a:pt x="1979" y="1793"/>
                  </a:cubicBezTo>
                  <a:cubicBezTo>
                    <a:pt x="1977" y="1791"/>
                    <a:pt x="1977" y="1791"/>
                    <a:pt x="1977" y="1791"/>
                  </a:cubicBezTo>
                  <a:cubicBezTo>
                    <a:pt x="1976" y="1792"/>
                    <a:pt x="1976" y="1792"/>
                    <a:pt x="1976" y="1793"/>
                  </a:cubicBezTo>
                  <a:cubicBezTo>
                    <a:pt x="1979" y="1793"/>
                    <a:pt x="1979" y="1793"/>
                    <a:pt x="1979" y="1793"/>
                  </a:cubicBezTo>
                  <a:cubicBezTo>
                    <a:pt x="1977" y="1791"/>
                    <a:pt x="1977" y="1791"/>
                    <a:pt x="1977" y="1791"/>
                  </a:cubicBezTo>
                  <a:cubicBezTo>
                    <a:pt x="1977" y="1791"/>
                    <a:pt x="1977" y="1791"/>
                    <a:pt x="1977" y="1791"/>
                  </a:cubicBezTo>
                  <a:cubicBezTo>
                    <a:pt x="1980" y="1793"/>
                    <a:pt x="1980" y="1793"/>
                    <a:pt x="1980" y="1793"/>
                  </a:cubicBezTo>
                  <a:cubicBezTo>
                    <a:pt x="1979" y="1790"/>
                    <a:pt x="1979" y="1790"/>
                    <a:pt x="1979" y="1790"/>
                  </a:cubicBezTo>
                  <a:cubicBezTo>
                    <a:pt x="1978" y="1790"/>
                    <a:pt x="1977" y="1790"/>
                    <a:pt x="1977" y="1791"/>
                  </a:cubicBezTo>
                  <a:cubicBezTo>
                    <a:pt x="1980" y="1793"/>
                    <a:pt x="1980" y="1793"/>
                    <a:pt x="1980" y="1793"/>
                  </a:cubicBezTo>
                  <a:cubicBezTo>
                    <a:pt x="1979" y="1790"/>
                    <a:pt x="1979" y="1790"/>
                    <a:pt x="1979" y="1790"/>
                  </a:cubicBezTo>
                  <a:cubicBezTo>
                    <a:pt x="1980" y="1793"/>
                    <a:pt x="1980" y="1793"/>
                    <a:pt x="1980" y="1793"/>
                  </a:cubicBezTo>
                  <a:cubicBezTo>
                    <a:pt x="1980" y="1790"/>
                    <a:pt x="1980" y="1790"/>
                    <a:pt x="1980" y="1790"/>
                  </a:cubicBezTo>
                  <a:cubicBezTo>
                    <a:pt x="1979" y="1790"/>
                    <a:pt x="1979" y="1790"/>
                    <a:pt x="1979" y="1790"/>
                  </a:cubicBezTo>
                  <a:cubicBezTo>
                    <a:pt x="1980" y="1793"/>
                    <a:pt x="1980" y="1793"/>
                    <a:pt x="1980" y="1793"/>
                  </a:cubicBezTo>
                  <a:cubicBezTo>
                    <a:pt x="1980" y="1790"/>
                    <a:pt x="1980" y="1790"/>
                    <a:pt x="1980" y="1790"/>
                  </a:cubicBezTo>
                  <a:cubicBezTo>
                    <a:pt x="1980" y="1791"/>
                    <a:pt x="1980" y="1791"/>
                    <a:pt x="1980" y="1791"/>
                  </a:cubicBezTo>
                  <a:cubicBezTo>
                    <a:pt x="1980" y="1790"/>
                    <a:pt x="1980" y="1790"/>
                    <a:pt x="1980" y="1790"/>
                  </a:cubicBezTo>
                  <a:cubicBezTo>
                    <a:pt x="1980" y="1790"/>
                    <a:pt x="1980" y="1790"/>
                    <a:pt x="1980" y="1790"/>
                  </a:cubicBezTo>
                  <a:cubicBezTo>
                    <a:pt x="1980" y="1791"/>
                    <a:pt x="1980" y="1791"/>
                    <a:pt x="1980" y="1791"/>
                  </a:cubicBezTo>
                  <a:cubicBezTo>
                    <a:pt x="1980" y="1790"/>
                    <a:pt x="1980" y="1790"/>
                    <a:pt x="1980" y="1790"/>
                  </a:cubicBezTo>
                  <a:cubicBezTo>
                    <a:pt x="1980" y="1790"/>
                    <a:pt x="1980" y="1790"/>
                    <a:pt x="1980" y="1790"/>
                  </a:cubicBezTo>
                  <a:cubicBezTo>
                    <a:pt x="1979" y="1789"/>
                    <a:pt x="1977" y="1789"/>
                    <a:pt x="1974" y="1787"/>
                  </a:cubicBezTo>
                  <a:cubicBezTo>
                    <a:pt x="1964" y="1782"/>
                    <a:pt x="1940" y="1769"/>
                    <a:pt x="1908" y="1751"/>
                  </a:cubicBezTo>
                  <a:cubicBezTo>
                    <a:pt x="1796" y="1686"/>
                    <a:pt x="1575" y="1551"/>
                    <a:pt x="1382" y="1432"/>
                  </a:cubicBezTo>
                  <a:cubicBezTo>
                    <a:pt x="1285" y="1373"/>
                    <a:pt x="1196" y="1318"/>
                    <a:pt x="1130" y="1277"/>
                  </a:cubicBezTo>
                  <a:cubicBezTo>
                    <a:pt x="1098" y="1257"/>
                    <a:pt x="1071" y="1240"/>
                    <a:pt x="1053" y="1229"/>
                  </a:cubicBezTo>
                  <a:cubicBezTo>
                    <a:pt x="1043" y="1223"/>
                    <a:pt x="1036" y="1219"/>
                    <a:pt x="1031" y="1216"/>
                  </a:cubicBezTo>
                  <a:cubicBezTo>
                    <a:pt x="1026" y="1213"/>
                    <a:pt x="1024" y="1211"/>
                    <a:pt x="1024" y="1211"/>
                  </a:cubicBezTo>
                  <a:cubicBezTo>
                    <a:pt x="1022" y="1210"/>
                    <a:pt x="1019" y="1211"/>
                    <a:pt x="1018" y="1212"/>
                  </a:cubicBezTo>
                  <a:cubicBezTo>
                    <a:pt x="1018" y="1213"/>
                    <a:pt x="1018" y="1214"/>
                    <a:pt x="1018" y="1215"/>
                  </a:cubicBezTo>
                  <a:cubicBezTo>
                    <a:pt x="1018" y="1217"/>
                    <a:pt x="1018" y="1218"/>
                    <a:pt x="1019" y="1219"/>
                  </a:cubicBezTo>
                  <a:cubicBezTo>
                    <a:pt x="1020" y="1221"/>
                    <a:pt x="1022" y="1223"/>
                    <a:pt x="1024" y="1225"/>
                  </a:cubicBezTo>
                  <a:cubicBezTo>
                    <a:pt x="1029" y="1229"/>
                    <a:pt x="1037" y="1235"/>
                    <a:pt x="1047" y="1242"/>
                  </a:cubicBezTo>
                  <a:cubicBezTo>
                    <a:pt x="1085" y="1269"/>
                    <a:pt x="1157" y="1313"/>
                    <a:pt x="1244" y="1366"/>
                  </a:cubicBezTo>
                  <a:cubicBezTo>
                    <a:pt x="1376" y="1445"/>
                    <a:pt x="1541" y="1542"/>
                    <a:pt x="1673" y="1621"/>
                  </a:cubicBezTo>
                  <a:cubicBezTo>
                    <a:pt x="1739" y="1660"/>
                    <a:pt x="1797" y="1696"/>
                    <a:pt x="1838" y="1722"/>
                  </a:cubicBezTo>
                  <a:cubicBezTo>
                    <a:pt x="1859" y="1735"/>
                    <a:pt x="1875" y="1746"/>
                    <a:pt x="1887" y="1754"/>
                  </a:cubicBezTo>
                  <a:cubicBezTo>
                    <a:pt x="1892" y="1758"/>
                    <a:pt x="1897" y="1762"/>
                    <a:pt x="1899" y="1764"/>
                  </a:cubicBezTo>
                  <a:cubicBezTo>
                    <a:pt x="1901" y="1766"/>
                    <a:pt x="1902" y="1767"/>
                    <a:pt x="1902" y="1767"/>
                  </a:cubicBezTo>
                  <a:cubicBezTo>
                    <a:pt x="1903" y="1768"/>
                    <a:pt x="1903" y="1768"/>
                    <a:pt x="1903" y="1768"/>
                  </a:cubicBezTo>
                  <a:cubicBezTo>
                    <a:pt x="1904" y="1767"/>
                    <a:pt x="1904" y="1767"/>
                    <a:pt x="1904" y="1767"/>
                  </a:cubicBezTo>
                  <a:cubicBezTo>
                    <a:pt x="1903" y="1768"/>
                    <a:pt x="1903" y="1768"/>
                    <a:pt x="1903" y="1768"/>
                  </a:cubicBezTo>
                  <a:cubicBezTo>
                    <a:pt x="1903" y="1768"/>
                    <a:pt x="1903" y="1768"/>
                    <a:pt x="1903" y="1768"/>
                  </a:cubicBezTo>
                  <a:cubicBezTo>
                    <a:pt x="1904" y="1767"/>
                    <a:pt x="1904" y="1767"/>
                    <a:pt x="1904" y="1767"/>
                  </a:cubicBezTo>
                  <a:cubicBezTo>
                    <a:pt x="1903" y="1768"/>
                    <a:pt x="1903" y="1768"/>
                    <a:pt x="1903" y="1768"/>
                  </a:cubicBezTo>
                  <a:cubicBezTo>
                    <a:pt x="1905" y="1767"/>
                    <a:pt x="1905" y="1767"/>
                    <a:pt x="1905" y="1767"/>
                  </a:cubicBezTo>
                  <a:cubicBezTo>
                    <a:pt x="1903" y="1767"/>
                    <a:pt x="1903" y="1767"/>
                    <a:pt x="1903" y="1767"/>
                  </a:cubicBezTo>
                  <a:cubicBezTo>
                    <a:pt x="1903" y="1768"/>
                    <a:pt x="1903" y="1768"/>
                    <a:pt x="1903" y="1768"/>
                  </a:cubicBezTo>
                  <a:cubicBezTo>
                    <a:pt x="1905" y="1767"/>
                    <a:pt x="1905" y="1767"/>
                    <a:pt x="1905" y="1767"/>
                  </a:cubicBezTo>
                  <a:cubicBezTo>
                    <a:pt x="1903" y="1767"/>
                    <a:pt x="1903" y="1767"/>
                    <a:pt x="1903" y="1767"/>
                  </a:cubicBezTo>
                  <a:cubicBezTo>
                    <a:pt x="1906" y="1767"/>
                    <a:pt x="1906" y="1767"/>
                    <a:pt x="1906" y="1767"/>
                  </a:cubicBezTo>
                  <a:cubicBezTo>
                    <a:pt x="1903" y="1765"/>
                    <a:pt x="1903" y="1765"/>
                    <a:pt x="1903" y="1765"/>
                  </a:cubicBezTo>
                  <a:cubicBezTo>
                    <a:pt x="1903" y="1766"/>
                    <a:pt x="1903" y="1767"/>
                    <a:pt x="1903" y="1767"/>
                  </a:cubicBezTo>
                  <a:cubicBezTo>
                    <a:pt x="1906" y="1767"/>
                    <a:pt x="1906" y="1767"/>
                    <a:pt x="1906" y="1767"/>
                  </a:cubicBezTo>
                  <a:cubicBezTo>
                    <a:pt x="1903" y="1765"/>
                    <a:pt x="1903" y="1765"/>
                    <a:pt x="1903" y="1765"/>
                  </a:cubicBezTo>
                  <a:cubicBezTo>
                    <a:pt x="1903" y="1765"/>
                    <a:pt x="1903" y="1765"/>
                    <a:pt x="1903" y="1765"/>
                  </a:cubicBezTo>
                  <a:cubicBezTo>
                    <a:pt x="1906" y="1767"/>
                    <a:pt x="1906" y="1767"/>
                    <a:pt x="1906" y="1767"/>
                  </a:cubicBezTo>
                  <a:cubicBezTo>
                    <a:pt x="1905" y="1764"/>
                    <a:pt x="1905" y="1764"/>
                    <a:pt x="1905" y="1764"/>
                  </a:cubicBezTo>
                  <a:cubicBezTo>
                    <a:pt x="1904" y="1764"/>
                    <a:pt x="1904" y="1765"/>
                    <a:pt x="1903" y="1765"/>
                  </a:cubicBezTo>
                  <a:cubicBezTo>
                    <a:pt x="1906" y="1767"/>
                    <a:pt x="1906" y="1767"/>
                    <a:pt x="1906" y="1767"/>
                  </a:cubicBezTo>
                  <a:cubicBezTo>
                    <a:pt x="1905" y="1764"/>
                    <a:pt x="1905" y="1764"/>
                    <a:pt x="1905" y="1764"/>
                  </a:cubicBezTo>
                  <a:cubicBezTo>
                    <a:pt x="1905" y="1766"/>
                    <a:pt x="1905" y="1766"/>
                    <a:pt x="1905" y="1766"/>
                  </a:cubicBezTo>
                  <a:cubicBezTo>
                    <a:pt x="1905" y="1764"/>
                    <a:pt x="1905" y="1764"/>
                    <a:pt x="1905" y="1764"/>
                  </a:cubicBezTo>
                  <a:cubicBezTo>
                    <a:pt x="1905" y="1764"/>
                    <a:pt x="1905" y="1764"/>
                    <a:pt x="1905" y="1764"/>
                  </a:cubicBezTo>
                  <a:cubicBezTo>
                    <a:pt x="1905" y="1766"/>
                    <a:pt x="1905" y="1766"/>
                    <a:pt x="1905" y="1766"/>
                  </a:cubicBezTo>
                  <a:cubicBezTo>
                    <a:pt x="1905" y="1764"/>
                    <a:pt x="1905" y="1764"/>
                    <a:pt x="1905" y="1764"/>
                  </a:cubicBezTo>
                  <a:cubicBezTo>
                    <a:pt x="1905" y="1764"/>
                    <a:pt x="1905" y="1764"/>
                    <a:pt x="1905" y="1764"/>
                  </a:cubicBezTo>
                  <a:cubicBezTo>
                    <a:pt x="1905" y="1764"/>
                    <a:pt x="1903" y="1763"/>
                    <a:pt x="1900" y="1762"/>
                  </a:cubicBezTo>
                  <a:cubicBezTo>
                    <a:pt x="1895" y="1760"/>
                    <a:pt x="1887" y="1756"/>
                    <a:pt x="1876" y="1750"/>
                  </a:cubicBezTo>
                  <a:cubicBezTo>
                    <a:pt x="1837" y="1729"/>
                    <a:pt x="1763" y="1685"/>
                    <a:pt x="1675" y="1631"/>
                  </a:cubicBezTo>
                  <a:cubicBezTo>
                    <a:pt x="1543" y="1550"/>
                    <a:pt x="1378" y="1447"/>
                    <a:pt x="1246" y="1363"/>
                  </a:cubicBezTo>
                  <a:cubicBezTo>
                    <a:pt x="1180" y="1322"/>
                    <a:pt x="1122" y="1285"/>
                    <a:pt x="1081" y="1259"/>
                  </a:cubicBezTo>
                  <a:cubicBezTo>
                    <a:pt x="1060" y="1246"/>
                    <a:pt x="1043" y="1236"/>
                    <a:pt x="1031" y="1228"/>
                  </a:cubicBezTo>
                  <a:cubicBezTo>
                    <a:pt x="1026" y="1225"/>
                    <a:pt x="1021" y="1222"/>
                    <a:pt x="1018" y="1220"/>
                  </a:cubicBezTo>
                  <a:cubicBezTo>
                    <a:pt x="1016" y="1219"/>
                    <a:pt x="1015" y="1218"/>
                    <a:pt x="1014" y="1218"/>
                  </a:cubicBezTo>
                  <a:cubicBezTo>
                    <a:pt x="1014" y="1218"/>
                    <a:pt x="1013" y="1217"/>
                    <a:pt x="1013" y="1217"/>
                  </a:cubicBezTo>
                  <a:cubicBezTo>
                    <a:pt x="1013" y="1217"/>
                    <a:pt x="1013" y="1217"/>
                    <a:pt x="1013" y="1217"/>
                  </a:cubicBezTo>
                  <a:cubicBezTo>
                    <a:pt x="1012" y="1217"/>
                    <a:pt x="1012" y="1217"/>
                    <a:pt x="1012" y="1217"/>
                  </a:cubicBezTo>
                  <a:cubicBezTo>
                    <a:pt x="1012" y="1217"/>
                    <a:pt x="1012" y="1217"/>
                    <a:pt x="1011" y="1217"/>
                  </a:cubicBezTo>
                  <a:cubicBezTo>
                    <a:pt x="1011" y="1217"/>
                    <a:pt x="1010" y="1217"/>
                    <a:pt x="1009" y="1217"/>
                  </a:cubicBezTo>
                  <a:cubicBezTo>
                    <a:pt x="1009" y="1217"/>
                    <a:pt x="1008" y="1218"/>
                    <a:pt x="1007" y="1218"/>
                  </a:cubicBezTo>
                  <a:cubicBezTo>
                    <a:pt x="1007" y="1219"/>
                    <a:pt x="1007" y="1220"/>
                    <a:pt x="1007" y="1222"/>
                  </a:cubicBezTo>
                  <a:cubicBezTo>
                    <a:pt x="1007" y="1223"/>
                    <a:pt x="1008" y="1223"/>
                    <a:pt x="1009" y="1224"/>
                  </a:cubicBezTo>
                  <a:cubicBezTo>
                    <a:pt x="1009" y="1224"/>
                    <a:pt x="1012" y="1226"/>
                    <a:pt x="1017" y="1229"/>
                  </a:cubicBezTo>
                  <a:cubicBezTo>
                    <a:pt x="1057" y="1253"/>
                    <a:pt x="1238" y="1360"/>
                    <a:pt x="1410" y="1465"/>
                  </a:cubicBezTo>
                  <a:cubicBezTo>
                    <a:pt x="1495" y="1517"/>
                    <a:pt x="1578" y="1568"/>
                    <a:pt x="1640" y="1608"/>
                  </a:cubicBezTo>
                  <a:cubicBezTo>
                    <a:pt x="1671" y="1628"/>
                    <a:pt x="1696" y="1645"/>
                    <a:pt x="1714" y="1657"/>
                  </a:cubicBezTo>
                  <a:cubicBezTo>
                    <a:pt x="1722" y="1664"/>
                    <a:pt x="1729" y="1669"/>
                    <a:pt x="1734" y="1673"/>
                  </a:cubicBezTo>
                  <a:cubicBezTo>
                    <a:pt x="1736" y="1675"/>
                    <a:pt x="1738" y="1676"/>
                    <a:pt x="1739" y="1678"/>
                  </a:cubicBezTo>
                  <a:cubicBezTo>
                    <a:pt x="1739" y="1678"/>
                    <a:pt x="1740" y="1679"/>
                    <a:pt x="1740" y="1679"/>
                  </a:cubicBezTo>
                  <a:cubicBezTo>
                    <a:pt x="1740" y="1679"/>
                    <a:pt x="1740" y="1679"/>
                    <a:pt x="1740" y="1679"/>
                  </a:cubicBezTo>
                  <a:cubicBezTo>
                    <a:pt x="1741" y="1678"/>
                    <a:pt x="1741" y="1678"/>
                    <a:pt x="1741" y="1678"/>
                  </a:cubicBezTo>
                  <a:cubicBezTo>
                    <a:pt x="1740" y="1679"/>
                    <a:pt x="1740" y="1679"/>
                    <a:pt x="1740" y="1679"/>
                  </a:cubicBezTo>
                  <a:cubicBezTo>
                    <a:pt x="1740" y="1679"/>
                    <a:pt x="1740" y="1679"/>
                    <a:pt x="1740" y="1679"/>
                  </a:cubicBezTo>
                  <a:cubicBezTo>
                    <a:pt x="1741" y="1678"/>
                    <a:pt x="1741" y="1678"/>
                    <a:pt x="1741" y="1678"/>
                  </a:cubicBezTo>
                  <a:cubicBezTo>
                    <a:pt x="1740" y="1679"/>
                    <a:pt x="1740" y="1679"/>
                    <a:pt x="1740" y="1679"/>
                  </a:cubicBezTo>
                  <a:cubicBezTo>
                    <a:pt x="1742" y="1678"/>
                    <a:pt x="1742" y="1678"/>
                    <a:pt x="1742" y="1678"/>
                  </a:cubicBezTo>
                  <a:cubicBezTo>
                    <a:pt x="1740" y="1678"/>
                    <a:pt x="1740" y="1678"/>
                    <a:pt x="1740" y="1678"/>
                  </a:cubicBezTo>
                  <a:cubicBezTo>
                    <a:pt x="1740" y="1679"/>
                    <a:pt x="1740" y="1679"/>
                    <a:pt x="1740" y="1679"/>
                  </a:cubicBezTo>
                  <a:cubicBezTo>
                    <a:pt x="1742" y="1678"/>
                    <a:pt x="1742" y="1678"/>
                    <a:pt x="1742" y="1678"/>
                  </a:cubicBezTo>
                  <a:cubicBezTo>
                    <a:pt x="1740" y="1678"/>
                    <a:pt x="1740" y="1678"/>
                    <a:pt x="1740" y="1678"/>
                  </a:cubicBezTo>
                  <a:cubicBezTo>
                    <a:pt x="1743" y="1678"/>
                    <a:pt x="1743" y="1678"/>
                    <a:pt x="1743" y="1678"/>
                  </a:cubicBezTo>
                  <a:cubicBezTo>
                    <a:pt x="1740" y="1676"/>
                    <a:pt x="1740" y="1676"/>
                    <a:pt x="1740" y="1676"/>
                  </a:cubicBezTo>
                  <a:cubicBezTo>
                    <a:pt x="1740" y="1677"/>
                    <a:pt x="1740" y="1678"/>
                    <a:pt x="1740" y="1678"/>
                  </a:cubicBezTo>
                  <a:cubicBezTo>
                    <a:pt x="1743" y="1678"/>
                    <a:pt x="1743" y="1678"/>
                    <a:pt x="1743" y="1678"/>
                  </a:cubicBezTo>
                  <a:cubicBezTo>
                    <a:pt x="1740" y="1676"/>
                    <a:pt x="1740" y="1676"/>
                    <a:pt x="1740" y="1676"/>
                  </a:cubicBezTo>
                  <a:cubicBezTo>
                    <a:pt x="1740" y="1676"/>
                    <a:pt x="1740" y="1676"/>
                    <a:pt x="1740" y="1676"/>
                  </a:cubicBezTo>
                  <a:cubicBezTo>
                    <a:pt x="1744" y="1678"/>
                    <a:pt x="1744" y="1678"/>
                    <a:pt x="1744" y="1678"/>
                  </a:cubicBezTo>
                  <a:cubicBezTo>
                    <a:pt x="1742" y="1675"/>
                    <a:pt x="1742" y="1675"/>
                    <a:pt x="1742" y="1675"/>
                  </a:cubicBezTo>
                  <a:cubicBezTo>
                    <a:pt x="1742" y="1675"/>
                    <a:pt x="1741" y="1675"/>
                    <a:pt x="1740" y="1676"/>
                  </a:cubicBezTo>
                  <a:cubicBezTo>
                    <a:pt x="1744" y="1678"/>
                    <a:pt x="1744" y="1678"/>
                    <a:pt x="1744" y="1678"/>
                  </a:cubicBezTo>
                  <a:cubicBezTo>
                    <a:pt x="1742" y="1675"/>
                    <a:pt x="1742" y="1675"/>
                    <a:pt x="1742" y="1675"/>
                  </a:cubicBezTo>
                  <a:cubicBezTo>
                    <a:pt x="1743" y="1678"/>
                    <a:pt x="1743" y="1678"/>
                    <a:pt x="1743" y="1678"/>
                  </a:cubicBezTo>
                  <a:cubicBezTo>
                    <a:pt x="1743" y="1675"/>
                    <a:pt x="1743" y="1675"/>
                    <a:pt x="1743" y="1675"/>
                  </a:cubicBezTo>
                  <a:cubicBezTo>
                    <a:pt x="1743" y="1675"/>
                    <a:pt x="1743" y="1675"/>
                    <a:pt x="1742" y="1675"/>
                  </a:cubicBezTo>
                  <a:cubicBezTo>
                    <a:pt x="1743" y="1678"/>
                    <a:pt x="1743" y="1678"/>
                    <a:pt x="1743" y="1678"/>
                  </a:cubicBezTo>
                  <a:cubicBezTo>
                    <a:pt x="1743" y="1675"/>
                    <a:pt x="1743" y="1675"/>
                    <a:pt x="1743" y="1675"/>
                  </a:cubicBezTo>
                  <a:cubicBezTo>
                    <a:pt x="1743" y="1677"/>
                    <a:pt x="1743" y="1677"/>
                    <a:pt x="1743" y="1677"/>
                  </a:cubicBezTo>
                  <a:cubicBezTo>
                    <a:pt x="1744" y="1675"/>
                    <a:pt x="1744" y="1675"/>
                    <a:pt x="1744" y="1675"/>
                  </a:cubicBezTo>
                  <a:cubicBezTo>
                    <a:pt x="1744" y="1675"/>
                    <a:pt x="1744" y="1675"/>
                    <a:pt x="1743" y="1675"/>
                  </a:cubicBezTo>
                  <a:cubicBezTo>
                    <a:pt x="1743" y="1677"/>
                    <a:pt x="1743" y="1677"/>
                    <a:pt x="1743" y="1677"/>
                  </a:cubicBezTo>
                  <a:cubicBezTo>
                    <a:pt x="1744" y="1675"/>
                    <a:pt x="1744" y="1675"/>
                    <a:pt x="1744" y="1675"/>
                  </a:cubicBezTo>
                  <a:cubicBezTo>
                    <a:pt x="1744" y="1675"/>
                    <a:pt x="1742" y="1674"/>
                    <a:pt x="1740" y="1673"/>
                  </a:cubicBezTo>
                  <a:cubicBezTo>
                    <a:pt x="1732" y="1669"/>
                    <a:pt x="1714" y="1659"/>
                    <a:pt x="1690" y="1645"/>
                  </a:cubicBezTo>
                  <a:cubicBezTo>
                    <a:pt x="1604" y="1595"/>
                    <a:pt x="1432" y="1490"/>
                    <a:pt x="1283" y="1399"/>
                  </a:cubicBezTo>
                  <a:cubicBezTo>
                    <a:pt x="1208" y="1353"/>
                    <a:pt x="1138" y="1310"/>
                    <a:pt x="1088" y="1279"/>
                  </a:cubicBezTo>
                  <a:cubicBezTo>
                    <a:pt x="1062" y="1263"/>
                    <a:pt x="1042" y="1250"/>
                    <a:pt x="1027" y="1242"/>
                  </a:cubicBezTo>
                  <a:cubicBezTo>
                    <a:pt x="1020" y="1237"/>
                    <a:pt x="1015" y="1234"/>
                    <a:pt x="1011" y="1231"/>
                  </a:cubicBezTo>
                  <a:cubicBezTo>
                    <a:pt x="1007" y="1229"/>
                    <a:pt x="1005" y="1228"/>
                    <a:pt x="1005" y="1228"/>
                  </a:cubicBezTo>
                  <a:cubicBezTo>
                    <a:pt x="1003" y="1227"/>
                    <a:pt x="1001" y="1227"/>
                    <a:pt x="1000" y="1229"/>
                  </a:cubicBezTo>
                  <a:cubicBezTo>
                    <a:pt x="999" y="1230"/>
                    <a:pt x="999" y="1230"/>
                    <a:pt x="999" y="1231"/>
                  </a:cubicBezTo>
                  <a:cubicBezTo>
                    <a:pt x="999" y="1232"/>
                    <a:pt x="999" y="1233"/>
                    <a:pt x="999" y="1233"/>
                  </a:cubicBezTo>
                  <a:cubicBezTo>
                    <a:pt x="1000" y="1234"/>
                    <a:pt x="1000" y="1234"/>
                    <a:pt x="1000" y="1234"/>
                  </a:cubicBezTo>
                  <a:cubicBezTo>
                    <a:pt x="1001" y="1235"/>
                    <a:pt x="1001" y="1235"/>
                    <a:pt x="1002" y="1235"/>
                  </a:cubicBezTo>
                  <a:cubicBezTo>
                    <a:pt x="1003" y="1237"/>
                    <a:pt x="1007" y="1239"/>
                    <a:pt x="1012" y="1242"/>
                  </a:cubicBezTo>
                  <a:cubicBezTo>
                    <a:pt x="1048" y="1265"/>
                    <a:pt x="1169" y="1336"/>
                    <a:pt x="1282" y="1404"/>
                  </a:cubicBezTo>
                  <a:cubicBezTo>
                    <a:pt x="1338" y="1438"/>
                    <a:pt x="1392" y="1470"/>
                    <a:pt x="1432" y="1496"/>
                  </a:cubicBezTo>
                  <a:cubicBezTo>
                    <a:pt x="1451" y="1509"/>
                    <a:pt x="1468" y="1520"/>
                    <a:pt x="1479" y="1528"/>
                  </a:cubicBezTo>
                  <a:cubicBezTo>
                    <a:pt x="1485" y="1532"/>
                    <a:pt x="1489" y="1535"/>
                    <a:pt x="1492" y="1538"/>
                  </a:cubicBezTo>
                  <a:cubicBezTo>
                    <a:pt x="1493" y="1539"/>
                    <a:pt x="1494" y="1540"/>
                    <a:pt x="1495" y="1541"/>
                  </a:cubicBezTo>
                  <a:cubicBezTo>
                    <a:pt x="1495" y="1542"/>
                    <a:pt x="1495" y="1542"/>
                    <a:pt x="1495" y="1542"/>
                  </a:cubicBezTo>
                  <a:cubicBezTo>
                    <a:pt x="1496" y="1541"/>
                    <a:pt x="1496" y="1541"/>
                    <a:pt x="1496" y="1541"/>
                  </a:cubicBezTo>
                  <a:cubicBezTo>
                    <a:pt x="1495" y="1542"/>
                    <a:pt x="1495" y="1542"/>
                    <a:pt x="1495" y="1542"/>
                  </a:cubicBezTo>
                  <a:cubicBezTo>
                    <a:pt x="1495" y="1542"/>
                    <a:pt x="1495" y="1542"/>
                    <a:pt x="1495" y="1542"/>
                  </a:cubicBezTo>
                  <a:cubicBezTo>
                    <a:pt x="1496" y="1541"/>
                    <a:pt x="1496" y="1541"/>
                    <a:pt x="1496" y="1541"/>
                  </a:cubicBezTo>
                  <a:cubicBezTo>
                    <a:pt x="1495" y="1542"/>
                    <a:pt x="1495" y="1542"/>
                    <a:pt x="1495" y="1542"/>
                  </a:cubicBezTo>
                  <a:cubicBezTo>
                    <a:pt x="1498" y="1541"/>
                    <a:pt x="1498" y="1541"/>
                    <a:pt x="1498" y="1541"/>
                  </a:cubicBezTo>
                  <a:cubicBezTo>
                    <a:pt x="1495" y="1541"/>
                    <a:pt x="1495" y="1541"/>
                    <a:pt x="1495" y="1541"/>
                  </a:cubicBezTo>
                  <a:cubicBezTo>
                    <a:pt x="1495" y="1542"/>
                    <a:pt x="1495" y="1542"/>
                    <a:pt x="1495" y="1542"/>
                  </a:cubicBezTo>
                  <a:cubicBezTo>
                    <a:pt x="1498" y="1541"/>
                    <a:pt x="1498" y="1541"/>
                    <a:pt x="1498" y="1541"/>
                  </a:cubicBezTo>
                  <a:cubicBezTo>
                    <a:pt x="1495" y="1541"/>
                    <a:pt x="1495" y="1541"/>
                    <a:pt x="1495" y="1541"/>
                  </a:cubicBezTo>
                  <a:cubicBezTo>
                    <a:pt x="1498" y="1541"/>
                    <a:pt x="1498" y="1541"/>
                    <a:pt x="1498" y="1541"/>
                  </a:cubicBezTo>
                  <a:cubicBezTo>
                    <a:pt x="1496" y="1539"/>
                    <a:pt x="1496" y="1539"/>
                    <a:pt x="1496" y="1539"/>
                  </a:cubicBezTo>
                  <a:cubicBezTo>
                    <a:pt x="1495" y="1540"/>
                    <a:pt x="1495" y="1540"/>
                    <a:pt x="1495" y="1541"/>
                  </a:cubicBezTo>
                  <a:cubicBezTo>
                    <a:pt x="1498" y="1541"/>
                    <a:pt x="1498" y="1541"/>
                    <a:pt x="1498" y="1541"/>
                  </a:cubicBezTo>
                  <a:cubicBezTo>
                    <a:pt x="1496" y="1539"/>
                    <a:pt x="1496" y="1539"/>
                    <a:pt x="1496" y="1539"/>
                  </a:cubicBezTo>
                  <a:cubicBezTo>
                    <a:pt x="1496" y="1539"/>
                    <a:pt x="1496" y="1539"/>
                    <a:pt x="1496" y="1539"/>
                  </a:cubicBezTo>
                  <a:cubicBezTo>
                    <a:pt x="1499" y="1541"/>
                    <a:pt x="1499" y="1541"/>
                    <a:pt x="1499" y="1541"/>
                  </a:cubicBezTo>
                  <a:cubicBezTo>
                    <a:pt x="1498" y="1538"/>
                    <a:pt x="1498" y="1538"/>
                    <a:pt x="1498" y="1538"/>
                  </a:cubicBezTo>
                  <a:cubicBezTo>
                    <a:pt x="1497" y="1538"/>
                    <a:pt x="1496" y="1538"/>
                    <a:pt x="1496" y="1539"/>
                  </a:cubicBezTo>
                  <a:cubicBezTo>
                    <a:pt x="1499" y="1541"/>
                    <a:pt x="1499" y="1541"/>
                    <a:pt x="1499" y="1541"/>
                  </a:cubicBezTo>
                  <a:cubicBezTo>
                    <a:pt x="1498" y="1538"/>
                    <a:pt x="1498" y="1538"/>
                    <a:pt x="1498" y="1538"/>
                  </a:cubicBezTo>
                  <a:cubicBezTo>
                    <a:pt x="1499" y="1540"/>
                    <a:pt x="1499" y="1540"/>
                    <a:pt x="1499" y="1540"/>
                  </a:cubicBezTo>
                  <a:cubicBezTo>
                    <a:pt x="1499" y="1538"/>
                    <a:pt x="1499" y="1538"/>
                    <a:pt x="1499" y="1538"/>
                  </a:cubicBezTo>
                  <a:cubicBezTo>
                    <a:pt x="1498" y="1538"/>
                    <a:pt x="1498" y="1538"/>
                    <a:pt x="1498" y="1538"/>
                  </a:cubicBezTo>
                  <a:cubicBezTo>
                    <a:pt x="1499" y="1540"/>
                    <a:pt x="1499" y="1540"/>
                    <a:pt x="1499" y="1540"/>
                  </a:cubicBezTo>
                  <a:cubicBezTo>
                    <a:pt x="1499" y="1538"/>
                    <a:pt x="1499" y="1538"/>
                    <a:pt x="1499" y="1538"/>
                  </a:cubicBezTo>
                  <a:cubicBezTo>
                    <a:pt x="1499" y="1539"/>
                    <a:pt x="1499" y="1539"/>
                    <a:pt x="1499" y="1539"/>
                  </a:cubicBezTo>
                  <a:cubicBezTo>
                    <a:pt x="1499" y="1538"/>
                    <a:pt x="1499" y="1538"/>
                    <a:pt x="1499" y="1538"/>
                  </a:cubicBezTo>
                  <a:cubicBezTo>
                    <a:pt x="1499" y="1538"/>
                    <a:pt x="1499" y="1538"/>
                    <a:pt x="1499" y="1538"/>
                  </a:cubicBezTo>
                  <a:cubicBezTo>
                    <a:pt x="1499" y="1539"/>
                    <a:pt x="1499" y="1539"/>
                    <a:pt x="1499" y="1539"/>
                  </a:cubicBezTo>
                  <a:cubicBezTo>
                    <a:pt x="1499" y="1538"/>
                    <a:pt x="1499" y="1538"/>
                    <a:pt x="1499" y="1538"/>
                  </a:cubicBezTo>
                  <a:cubicBezTo>
                    <a:pt x="1499" y="1537"/>
                    <a:pt x="1499" y="1537"/>
                    <a:pt x="1499" y="1537"/>
                  </a:cubicBezTo>
                  <a:cubicBezTo>
                    <a:pt x="1498" y="1537"/>
                    <a:pt x="1497" y="1537"/>
                    <a:pt x="1495" y="1536"/>
                  </a:cubicBezTo>
                  <a:cubicBezTo>
                    <a:pt x="1488" y="1533"/>
                    <a:pt x="1475" y="1526"/>
                    <a:pt x="1458" y="1517"/>
                  </a:cubicBezTo>
                  <a:cubicBezTo>
                    <a:pt x="1396" y="1482"/>
                    <a:pt x="1279" y="1411"/>
                    <a:pt x="1178" y="1349"/>
                  </a:cubicBezTo>
                  <a:cubicBezTo>
                    <a:pt x="1127" y="1318"/>
                    <a:pt x="1080" y="1290"/>
                    <a:pt x="1046" y="1268"/>
                  </a:cubicBezTo>
                  <a:cubicBezTo>
                    <a:pt x="1029" y="1258"/>
                    <a:pt x="1015" y="1249"/>
                    <a:pt x="1005" y="1243"/>
                  </a:cubicBezTo>
                  <a:cubicBezTo>
                    <a:pt x="996" y="1237"/>
                    <a:pt x="990" y="1234"/>
                    <a:pt x="990" y="1234"/>
                  </a:cubicBezTo>
                  <a:cubicBezTo>
                    <a:pt x="989" y="1233"/>
                    <a:pt x="986" y="1233"/>
                    <a:pt x="985" y="1235"/>
                  </a:cubicBezTo>
                  <a:cubicBezTo>
                    <a:pt x="984" y="1237"/>
                    <a:pt x="984" y="1240"/>
                    <a:pt x="986" y="1241"/>
                  </a:cubicBezTo>
                  <a:cubicBezTo>
                    <a:pt x="1296" y="1434"/>
                    <a:pt x="1296" y="1434"/>
                    <a:pt x="1296" y="1434"/>
                  </a:cubicBezTo>
                  <a:cubicBezTo>
                    <a:pt x="1298" y="1431"/>
                    <a:pt x="1298" y="1431"/>
                    <a:pt x="1298" y="1431"/>
                  </a:cubicBezTo>
                  <a:cubicBezTo>
                    <a:pt x="1300" y="1428"/>
                    <a:pt x="1300" y="1428"/>
                    <a:pt x="1300" y="1428"/>
                  </a:cubicBezTo>
                  <a:cubicBezTo>
                    <a:pt x="1300" y="1428"/>
                    <a:pt x="1224" y="1382"/>
                    <a:pt x="1146" y="1337"/>
                  </a:cubicBezTo>
                  <a:cubicBezTo>
                    <a:pt x="1107" y="1314"/>
                    <a:pt x="1067" y="1292"/>
                    <a:pt x="1037" y="1275"/>
                  </a:cubicBezTo>
                  <a:cubicBezTo>
                    <a:pt x="1021" y="1266"/>
                    <a:pt x="1008" y="1259"/>
                    <a:pt x="999" y="1254"/>
                  </a:cubicBezTo>
                  <a:cubicBezTo>
                    <a:pt x="994" y="1251"/>
                    <a:pt x="990" y="1250"/>
                    <a:pt x="987" y="1248"/>
                  </a:cubicBezTo>
                  <a:cubicBezTo>
                    <a:pt x="986" y="1247"/>
                    <a:pt x="984" y="1247"/>
                    <a:pt x="983" y="1247"/>
                  </a:cubicBezTo>
                  <a:cubicBezTo>
                    <a:pt x="983" y="1246"/>
                    <a:pt x="982" y="1246"/>
                    <a:pt x="982" y="1246"/>
                  </a:cubicBezTo>
                  <a:cubicBezTo>
                    <a:pt x="981" y="1246"/>
                    <a:pt x="981" y="1246"/>
                    <a:pt x="980" y="1246"/>
                  </a:cubicBezTo>
                  <a:cubicBezTo>
                    <a:pt x="979" y="1246"/>
                    <a:pt x="979" y="1246"/>
                    <a:pt x="978" y="1246"/>
                  </a:cubicBezTo>
                  <a:cubicBezTo>
                    <a:pt x="978" y="1246"/>
                    <a:pt x="977" y="1247"/>
                    <a:pt x="976" y="1248"/>
                  </a:cubicBezTo>
                  <a:cubicBezTo>
                    <a:pt x="976" y="1248"/>
                    <a:pt x="976" y="1248"/>
                    <a:pt x="976" y="1248"/>
                  </a:cubicBezTo>
                  <a:cubicBezTo>
                    <a:pt x="976" y="1248"/>
                    <a:pt x="975" y="1249"/>
                    <a:pt x="975" y="1250"/>
                  </a:cubicBezTo>
                  <a:cubicBezTo>
                    <a:pt x="975" y="1251"/>
                    <a:pt x="976" y="1251"/>
                    <a:pt x="976" y="1252"/>
                  </a:cubicBezTo>
                  <a:cubicBezTo>
                    <a:pt x="976" y="1253"/>
                    <a:pt x="977" y="1253"/>
                    <a:pt x="977" y="1253"/>
                  </a:cubicBezTo>
                  <a:cubicBezTo>
                    <a:pt x="978" y="1254"/>
                    <a:pt x="978" y="1255"/>
                    <a:pt x="980" y="1256"/>
                  </a:cubicBezTo>
                  <a:cubicBezTo>
                    <a:pt x="983" y="1259"/>
                    <a:pt x="991" y="1264"/>
                    <a:pt x="1001" y="1271"/>
                  </a:cubicBezTo>
                  <a:cubicBezTo>
                    <a:pt x="1038" y="1294"/>
                    <a:pt x="1108" y="1338"/>
                    <a:pt x="1169" y="1375"/>
                  </a:cubicBezTo>
                  <a:cubicBezTo>
                    <a:pt x="1200" y="1394"/>
                    <a:pt x="1229" y="1411"/>
                    <a:pt x="1249" y="1423"/>
                  </a:cubicBezTo>
                  <a:cubicBezTo>
                    <a:pt x="1260" y="1430"/>
                    <a:pt x="1268" y="1435"/>
                    <a:pt x="1274" y="1439"/>
                  </a:cubicBezTo>
                  <a:cubicBezTo>
                    <a:pt x="1277" y="1440"/>
                    <a:pt x="1279" y="1442"/>
                    <a:pt x="1281" y="1443"/>
                  </a:cubicBezTo>
                  <a:cubicBezTo>
                    <a:pt x="1282" y="1443"/>
                    <a:pt x="1282" y="1444"/>
                    <a:pt x="1283" y="1444"/>
                  </a:cubicBezTo>
                  <a:cubicBezTo>
                    <a:pt x="1283" y="1444"/>
                    <a:pt x="1283" y="1444"/>
                    <a:pt x="1283" y="1444"/>
                  </a:cubicBezTo>
                  <a:cubicBezTo>
                    <a:pt x="1283" y="1444"/>
                    <a:pt x="1283" y="1444"/>
                    <a:pt x="1283" y="1444"/>
                  </a:cubicBezTo>
                  <a:cubicBezTo>
                    <a:pt x="1284" y="1442"/>
                    <a:pt x="1284" y="1442"/>
                    <a:pt x="1284" y="1442"/>
                  </a:cubicBezTo>
                  <a:cubicBezTo>
                    <a:pt x="1283" y="1444"/>
                    <a:pt x="1283" y="1444"/>
                    <a:pt x="1283" y="1444"/>
                  </a:cubicBezTo>
                  <a:cubicBezTo>
                    <a:pt x="1283" y="1444"/>
                    <a:pt x="1283" y="1444"/>
                    <a:pt x="1283" y="1444"/>
                  </a:cubicBezTo>
                  <a:cubicBezTo>
                    <a:pt x="1284" y="1442"/>
                    <a:pt x="1284" y="1442"/>
                    <a:pt x="1284" y="1442"/>
                  </a:cubicBezTo>
                  <a:cubicBezTo>
                    <a:pt x="1283" y="1444"/>
                    <a:pt x="1283" y="1444"/>
                    <a:pt x="1283" y="1444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2" y="1443"/>
                    <a:pt x="1282" y="1443"/>
                    <a:pt x="1282" y="1443"/>
                  </a:cubicBezTo>
                  <a:cubicBezTo>
                    <a:pt x="1283" y="1444"/>
                    <a:pt x="1283" y="1444"/>
                    <a:pt x="1283" y="1444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2" y="1443"/>
                    <a:pt x="1282" y="1443"/>
                    <a:pt x="1282" y="1443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2" y="1443"/>
                    <a:pt x="1282" y="1443"/>
                    <a:pt x="1282" y="1443"/>
                  </a:cubicBezTo>
                  <a:cubicBezTo>
                    <a:pt x="1282" y="1443"/>
                    <a:pt x="1282" y="1443"/>
                    <a:pt x="1282" y="1443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2" y="1443"/>
                    <a:pt x="1282" y="1443"/>
                    <a:pt x="1282" y="1443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1" y="1441"/>
                    <a:pt x="1281" y="1441"/>
                    <a:pt x="1281" y="1441"/>
                  </a:cubicBezTo>
                  <a:cubicBezTo>
                    <a:pt x="1281" y="1442"/>
                    <a:pt x="1282" y="1443"/>
                    <a:pt x="1282" y="1443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1" y="1441"/>
                    <a:pt x="1281" y="1441"/>
                    <a:pt x="1281" y="1441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2" y="1439"/>
                    <a:pt x="1282" y="1439"/>
                    <a:pt x="1282" y="1439"/>
                  </a:cubicBezTo>
                  <a:cubicBezTo>
                    <a:pt x="1282" y="1440"/>
                    <a:pt x="1281" y="1441"/>
                    <a:pt x="1281" y="1441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2" y="1439"/>
                    <a:pt x="1282" y="1439"/>
                    <a:pt x="1282" y="1439"/>
                  </a:cubicBezTo>
                  <a:cubicBezTo>
                    <a:pt x="1285" y="1441"/>
                    <a:pt x="1285" y="1441"/>
                    <a:pt x="1285" y="1441"/>
                  </a:cubicBezTo>
                  <a:cubicBezTo>
                    <a:pt x="1287" y="1438"/>
                    <a:pt x="1287" y="1438"/>
                    <a:pt x="1287" y="1438"/>
                  </a:cubicBezTo>
                  <a:cubicBezTo>
                    <a:pt x="1287" y="1438"/>
                    <a:pt x="1210" y="1392"/>
                    <a:pt x="1132" y="1346"/>
                  </a:cubicBezTo>
                  <a:cubicBezTo>
                    <a:pt x="1092" y="1323"/>
                    <a:pt x="1053" y="1300"/>
                    <a:pt x="1023" y="1283"/>
                  </a:cubicBezTo>
                  <a:cubicBezTo>
                    <a:pt x="1008" y="1274"/>
                    <a:pt x="995" y="1267"/>
                    <a:pt x="986" y="1262"/>
                  </a:cubicBezTo>
                  <a:cubicBezTo>
                    <a:pt x="982" y="1259"/>
                    <a:pt x="978" y="1257"/>
                    <a:pt x="975" y="1256"/>
                  </a:cubicBezTo>
                  <a:cubicBezTo>
                    <a:pt x="974" y="1255"/>
                    <a:pt x="973" y="1255"/>
                    <a:pt x="972" y="1254"/>
                  </a:cubicBezTo>
                  <a:cubicBezTo>
                    <a:pt x="971" y="1254"/>
                    <a:pt x="971" y="1254"/>
                    <a:pt x="971" y="1254"/>
                  </a:cubicBezTo>
                  <a:cubicBezTo>
                    <a:pt x="970" y="1254"/>
                    <a:pt x="970" y="1254"/>
                    <a:pt x="970" y="1254"/>
                  </a:cubicBezTo>
                  <a:cubicBezTo>
                    <a:pt x="970" y="1254"/>
                    <a:pt x="969" y="1254"/>
                    <a:pt x="969" y="1253"/>
                  </a:cubicBezTo>
                  <a:cubicBezTo>
                    <a:pt x="968" y="1253"/>
                    <a:pt x="968" y="1254"/>
                    <a:pt x="967" y="1254"/>
                  </a:cubicBezTo>
                  <a:cubicBezTo>
                    <a:pt x="967" y="1254"/>
                    <a:pt x="966" y="1254"/>
                    <a:pt x="965" y="1255"/>
                  </a:cubicBezTo>
                  <a:cubicBezTo>
                    <a:pt x="964" y="1257"/>
                    <a:pt x="965" y="1260"/>
                    <a:pt x="966" y="1261"/>
                  </a:cubicBezTo>
                  <a:cubicBezTo>
                    <a:pt x="1067" y="1324"/>
                    <a:pt x="1067" y="1324"/>
                    <a:pt x="1067" y="1324"/>
                  </a:cubicBezTo>
                  <a:cubicBezTo>
                    <a:pt x="958" y="1261"/>
                    <a:pt x="958" y="1261"/>
                    <a:pt x="958" y="1261"/>
                  </a:cubicBezTo>
                  <a:cubicBezTo>
                    <a:pt x="956" y="1260"/>
                    <a:pt x="954" y="1260"/>
                    <a:pt x="953" y="1262"/>
                  </a:cubicBezTo>
                  <a:cubicBezTo>
                    <a:pt x="952" y="1264"/>
                    <a:pt x="952" y="1266"/>
                    <a:pt x="954" y="1268"/>
                  </a:cubicBezTo>
                  <a:cubicBezTo>
                    <a:pt x="1262" y="1460"/>
                    <a:pt x="1262" y="1460"/>
                    <a:pt x="1262" y="1460"/>
                  </a:cubicBezTo>
                  <a:cubicBezTo>
                    <a:pt x="1264" y="1457"/>
                    <a:pt x="1264" y="1457"/>
                    <a:pt x="1264" y="1457"/>
                  </a:cubicBezTo>
                  <a:cubicBezTo>
                    <a:pt x="1261" y="1455"/>
                    <a:pt x="1261" y="1455"/>
                    <a:pt x="1261" y="1455"/>
                  </a:cubicBezTo>
                  <a:cubicBezTo>
                    <a:pt x="1264" y="1457"/>
                    <a:pt x="1264" y="1457"/>
                    <a:pt x="1264" y="1457"/>
                  </a:cubicBezTo>
                  <a:cubicBezTo>
                    <a:pt x="1263" y="1453"/>
                    <a:pt x="1263" y="1453"/>
                    <a:pt x="1263" y="1453"/>
                  </a:cubicBezTo>
                  <a:cubicBezTo>
                    <a:pt x="1262" y="1453"/>
                    <a:pt x="1261" y="1454"/>
                    <a:pt x="1261" y="1455"/>
                  </a:cubicBezTo>
                  <a:cubicBezTo>
                    <a:pt x="1264" y="1457"/>
                    <a:pt x="1264" y="1457"/>
                    <a:pt x="1264" y="1457"/>
                  </a:cubicBezTo>
                  <a:cubicBezTo>
                    <a:pt x="1263" y="1453"/>
                    <a:pt x="1263" y="1453"/>
                    <a:pt x="1263" y="1453"/>
                  </a:cubicBezTo>
                  <a:cubicBezTo>
                    <a:pt x="1264" y="1457"/>
                    <a:pt x="1264" y="1457"/>
                    <a:pt x="1264" y="1457"/>
                  </a:cubicBezTo>
                  <a:cubicBezTo>
                    <a:pt x="1264" y="1453"/>
                    <a:pt x="1264" y="1453"/>
                    <a:pt x="1264" y="1453"/>
                  </a:cubicBezTo>
                  <a:cubicBezTo>
                    <a:pt x="1264" y="1453"/>
                    <a:pt x="1263" y="1453"/>
                    <a:pt x="1263" y="1453"/>
                  </a:cubicBezTo>
                  <a:cubicBezTo>
                    <a:pt x="1264" y="1457"/>
                    <a:pt x="1264" y="1457"/>
                    <a:pt x="1264" y="1457"/>
                  </a:cubicBezTo>
                  <a:cubicBezTo>
                    <a:pt x="1264" y="1453"/>
                    <a:pt x="1264" y="1453"/>
                    <a:pt x="1264" y="1453"/>
                  </a:cubicBezTo>
                  <a:cubicBezTo>
                    <a:pt x="1264" y="1456"/>
                    <a:pt x="1264" y="1456"/>
                    <a:pt x="1264" y="1456"/>
                  </a:cubicBezTo>
                  <a:cubicBezTo>
                    <a:pt x="1265" y="1453"/>
                    <a:pt x="1265" y="1453"/>
                    <a:pt x="1265" y="1453"/>
                  </a:cubicBezTo>
                  <a:cubicBezTo>
                    <a:pt x="1265" y="1453"/>
                    <a:pt x="1265" y="1453"/>
                    <a:pt x="1264" y="1453"/>
                  </a:cubicBezTo>
                  <a:cubicBezTo>
                    <a:pt x="1264" y="1456"/>
                    <a:pt x="1264" y="1456"/>
                    <a:pt x="1264" y="1456"/>
                  </a:cubicBezTo>
                  <a:cubicBezTo>
                    <a:pt x="1265" y="1453"/>
                    <a:pt x="1265" y="1453"/>
                    <a:pt x="1265" y="1453"/>
                  </a:cubicBezTo>
                  <a:cubicBezTo>
                    <a:pt x="1265" y="1454"/>
                    <a:pt x="1265" y="1454"/>
                    <a:pt x="1265" y="1454"/>
                  </a:cubicBezTo>
                  <a:cubicBezTo>
                    <a:pt x="1265" y="1453"/>
                    <a:pt x="1265" y="1453"/>
                    <a:pt x="1265" y="1453"/>
                  </a:cubicBezTo>
                  <a:cubicBezTo>
                    <a:pt x="1265" y="1453"/>
                    <a:pt x="1265" y="1453"/>
                    <a:pt x="1265" y="1453"/>
                  </a:cubicBezTo>
                  <a:cubicBezTo>
                    <a:pt x="1265" y="1454"/>
                    <a:pt x="1265" y="1454"/>
                    <a:pt x="1265" y="1454"/>
                  </a:cubicBezTo>
                  <a:cubicBezTo>
                    <a:pt x="1265" y="1453"/>
                    <a:pt x="1265" y="1453"/>
                    <a:pt x="1265" y="1453"/>
                  </a:cubicBezTo>
                  <a:cubicBezTo>
                    <a:pt x="1265" y="1453"/>
                    <a:pt x="1264" y="1453"/>
                    <a:pt x="1264" y="1452"/>
                  </a:cubicBezTo>
                  <a:cubicBezTo>
                    <a:pt x="1260" y="1450"/>
                    <a:pt x="1253" y="1446"/>
                    <a:pt x="1242" y="1440"/>
                  </a:cubicBezTo>
                  <a:cubicBezTo>
                    <a:pt x="1205" y="1419"/>
                    <a:pt x="1132" y="1376"/>
                    <a:pt x="1068" y="1339"/>
                  </a:cubicBezTo>
                  <a:cubicBezTo>
                    <a:pt x="1037" y="1320"/>
                    <a:pt x="1007" y="1302"/>
                    <a:pt x="985" y="1290"/>
                  </a:cubicBezTo>
                  <a:cubicBezTo>
                    <a:pt x="975" y="1283"/>
                    <a:pt x="966" y="1278"/>
                    <a:pt x="960" y="1274"/>
                  </a:cubicBezTo>
                  <a:cubicBezTo>
                    <a:pt x="954" y="1271"/>
                    <a:pt x="950" y="1269"/>
                    <a:pt x="950" y="1269"/>
                  </a:cubicBezTo>
                  <a:cubicBezTo>
                    <a:pt x="948" y="1272"/>
                    <a:pt x="948" y="1272"/>
                    <a:pt x="948" y="1272"/>
                  </a:cubicBezTo>
                  <a:cubicBezTo>
                    <a:pt x="946" y="1276"/>
                    <a:pt x="946" y="1276"/>
                    <a:pt x="946" y="1276"/>
                  </a:cubicBezTo>
                  <a:cubicBezTo>
                    <a:pt x="946" y="1276"/>
                    <a:pt x="951" y="1278"/>
                    <a:pt x="959" y="1283"/>
                  </a:cubicBezTo>
                  <a:cubicBezTo>
                    <a:pt x="988" y="1300"/>
                    <a:pt x="1061" y="1343"/>
                    <a:pt x="1126" y="1383"/>
                  </a:cubicBezTo>
                  <a:cubicBezTo>
                    <a:pt x="1159" y="1402"/>
                    <a:pt x="1190" y="1422"/>
                    <a:pt x="1213" y="1437"/>
                  </a:cubicBezTo>
                  <a:cubicBezTo>
                    <a:pt x="1224" y="1444"/>
                    <a:pt x="1233" y="1450"/>
                    <a:pt x="1240" y="1455"/>
                  </a:cubicBezTo>
                  <a:cubicBezTo>
                    <a:pt x="1243" y="1458"/>
                    <a:pt x="1245" y="1460"/>
                    <a:pt x="1247" y="1461"/>
                  </a:cubicBezTo>
                  <a:cubicBezTo>
                    <a:pt x="1248" y="1462"/>
                    <a:pt x="1248" y="1462"/>
                    <a:pt x="1248" y="1463"/>
                  </a:cubicBezTo>
                  <a:cubicBezTo>
                    <a:pt x="1248" y="1463"/>
                    <a:pt x="1248" y="1463"/>
                    <a:pt x="1248" y="1463"/>
                  </a:cubicBezTo>
                  <a:cubicBezTo>
                    <a:pt x="1249" y="1463"/>
                    <a:pt x="1249" y="1463"/>
                    <a:pt x="1249" y="1463"/>
                  </a:cubicBezTo>
                  <a:cubicBezTo>
                    <a:pt x="1248" y="1463"/>
                    <a:pt x="1248" y="1463"/>
                    <a:pt x="1248" y="1463"/>
                  </a:cubicBezTo>
                  <a:cubicBezTo>
                    <a:pt x="1248" y="1463"/>
                    <a:pt x="1248" y="1463"/>
                    <a:pt x="1248" y="1463"/>
                  </a:cubicBezTo>
                  <a:cubicBezTo>
                    <a:pt x="1249" y="1463"/>
                    <a:pt x="1249" y="1463"/>
                    <a:pt x="1249" y="1463"/>
                  </a:cubicBezTo>
                  <a:cubicBezTo>
                    <a:pt x="1248" y="1463"/>
                    <a:pt x="1248" y="1463"/>
                    <a:pt x="1248" y="1463"/>
                  </a:cubicBezTo>
                  <a:cubicBezTo>
                    <a:pt x="1251" y="1462"/>
                    <a:pt x="1251" y="1462"/>
                    <a:pt x="1251" y="1462"/>
                  </a:cubicBezTo>
                  <a:cubicBezTo>
                    <a:pt x="1248" y="1462"/>
                    <a:pt x="1248" y="1462"/>
                    <a:pt x="1248" y="1462"/>
                  </a:cubicBezTo>
                  <a:cubicBezTo>
                    <a:pt x="1248" y="1462"/>
                    <a:pt x="1248" y="1463"/>
                    <a:pt x="1248" y="1463"/>
                  </a:cubicBezTo>
                  <a:cubicBezTo>
                    <a:pt x="1251" y="1462"/>
                    <a:pt x="1251" y="1462"/>
                    <a:pt x="1251" y="1462"/>
                  </a:cubicBezTo>
                  <a:cubicBezTo>
                    <a:pt x="1248" y="1462"/>
                    <a:pt x="1248" y="1462"/>
                    <a:pt x="1248" y="1462"/>
                  </a:cubicBezTo>
                  <a:cubicBezTo>
                    <a:pt x="1252" y="1462"/>
                    <a:pt x="1252" y="1462"/>
                    <a:pt x="1252" y="1462"/>
                  </a:cubicBezTo>
                  <a:cubicBezTo>
                    <a:pt x="1249" y="1460"/>
                    <a:pt x="1249" y="1460"/>
                    <a:pt x="1249" y="1460"/>
                  </a:cubicBezTo>
                  <a:cubicBezTo>
                    <a:pt x="1248" y="1461"/>
                    <a:pt x="1248" y="1461"/>
                    <a:pt x="1248" y="1462"/>
                  </a:cubicBezTo>
                  <a:cubicBezTo>
                    <a:pt x="1252" y="1462"/>
                    <a:pt x="1252" y="1462"/>
                    <a:pt x="1252" y="1462"/>
                  </a:cubicBezTo>
                  <a:cubicBezTo>
                    <a:pt x="1249" y="1460"/>
                    <a:pt x="1249" y="1460"/>
                    <a:pt x="1249" y="1460"/>
                  </a:cubicBezTo>
                  <a:cubicBezTo>
                    <a:pt x="1249" y="1460"/>
                    <a:pt x="1249" y="1460"/>
                    <a:pt x="1249" y="1460"/>
                  </a:cubicBezTo>
                  <a:cubicBezTo>
                    <a:pt x="1252" y="1462"/>
                    <a:pt x="1252" y="1462"/>
                    <a:pt x="1252" y="1462"/>
                  </a:cubicBezTo>
                  <a:cubicBezTo>
                    <a:pt x="1250" y="1459"/>
                    <a:pt x="1250" y="1459"/>
                    <a:pt x="1250" y="1459"/>
                  </a:cubicBezTo>
                  <a:cubicBezTo>
                    <a:pt x="1250" y="1459"/>
                    <a:pt x="1249" y="1459"/>
                    <a:pt x="1249" y="1460"/>
                  </a:cubicBezTo>
                  <a:cubicBezTo>
                    <a:pt x="1252" y="1462"/>
                    <a:pt x="1252" y="1462"/>
                    <a:pt x="1252" y="1462"/>
                  </a:cubicBezTo>
                  <a:cubicBezTo>
                    <a:pt x="1250" y="1459"/>
                    <a:pt x="1250" y="1459"/>
                    <a:pt x="1250" y="1459"/>
                  </a:cubicBezTo>
                  <a:cubicBezTo>
                    <a:pt x="1251" y="1461"/>
                    <a:pt x="1251" y="1461"/>
                    <a:pt x="1251" y="1461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1" y="1458"/>
                    <a:pt x="1250" y="1459"/>
                  </a:cubicBezTo>
                  <a:cubicBezTo>
                    <a:pt x="1251" y="1461"/>
                    <a:pt x="1251" y="1461"/>
                    <a:pt x="1251" y="1461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1" y="1458"/>
                    <a:pt x="1251" y="1458"/>
                  </a:cubicBezTo>
                  <a:cubicBezTo>
                    <a:pt x="1251" y="1458"/>
                    <a:pt x="1250" y="1458"/>
                    <a:pt x="1249" y="1458"/>
                  </a:cubicBezTo>
                  <a:cubicBezTo>
                    <a:pt x="1245" y="1457"/>
                    <a:pt x="1237" y="1453"/>
                    <a:pt x="1227" y="1447"/>
                  </a:cubicBezTo>
                  <a:cubicBezTo>
                    <a:pt x="1189" y="1428"/>
                    <a:pt x="1120" y="1386"/>
                    <a:pt x="1059" y="1349"/>
                  </a:cubicBezTo>
                  <a:cubicBezTo>
                    <a:pt x="1029" y="1330"/>
                    <a:pt x="1001" y="1313"/>
                    <a:pt x="979" y="1301"/>
                  </a:cubicBezTo>
                  <a:cubicBezTo>
                    <a:pt x="969" y="1294"/>
                    <a:pt x="960" y="1289"/>
                    <a:pt x="953" y="1286"/>
                  </a:cubicBezTo>
                  <a:cubicBezTo>
                    <a:pt x="950" y="1284"/>
                    <a:pt x="947" y="1282"/>
                    <a:pt x="945" y="1281"/>
                  </a:cubicBezTo>
                  <a:cubicBezTo>
                    <a:pt x="944" y="1281"/>
                    <a:pt x="943" y="1281"/>
                    <a:pt x="943" y="1280"/>
                  </a:cubicBezTo>
                  <a:cubicBezTo>
                    <a:pt x="942" y="1280"/>
                    <a:pt x="942" y="1280"/>
                    <a:pt x="941" y="1280"/>
                  </a:cubicBezTo>
                  <a:cubicBezTo>
                    <a:pt x="941" y="1280"/>
                    <a:pt x="941" y="1280"/>
                    <a:pt x="940" y="1280"/>
                  </a:cubicBezTo>
                  <a:cubicBezTo>
                    <a:pt x="939" y="1280"/>
                    <a:pt x="939" y="1280"/>
                    <a:pt x="938" y="1280"/>
                  </a:cubicBezTo>
                  <a:cubicBezTo>
                    <a:pt x="938" y="1280"/>
                    <a:pt x="937" y="1281"/>
                    <a:pt x="936" y="1282"/>
                  </a:cubicBezTo>
                  <a:cubicBezTo>
                    <a:pt x="936" y="1282"/>
                    <a:pt x="936" y="1282"/>
                    <a:pt x="936" y="1282"/>
                  </a:cubicBezTo>
                  <a:cubicBezTo>
                    <a:pt x="936" y="1282"/>
                    <a:pt x="935" y="1283"/>
                    <a:pt x="935" y="1284"/>
                  </a:cubicBezTo>
                  <a:cubicBezTo>
                    <a:pt x="936" y="1285"/>
                    <a:pt x="936" y="1286"/>
                    <a:pt x="936" y="1287"/>
                  </a:cubicBezTo>
                  <a:cubicBezTo>
                    <a:pt x="937" y="1288"/>
                    <a:pt x="938" y="1289"/>
                    <a:pt x="938" y="1290"/>
                  </a:cubicBezTo>
                  <a:cubicBezTo>
                    <a:pt x="940" y="1292"/>
                    <a:pt x="943" y="1294"/>
                    <a:pt x="946" y="1296"/>
                  </a:cubicBezTo>
                  <a:cubicBezTo>
                    <a:pt x="959" y="1306"/>
                    <a:pt x="984" y="1322"/>
                    <a:pt x="1013" y="1340"/>
                  </a:cubicBezTo>
                  <a:cubicBezTo>
                    <a:pt x="1057" y="1368"/>
                    <a:pt x="1112" y="1401"/>
                    <a:pt x="1157" y="1427"/>
                  </a:cubicBezTo>
                  <a:cubicBezTo>
                    <a:pt x="1179" y="1440"/>
                    <a:pt x="1199" y="1451"/>
                    <a:pt x="1212" y="1459"/>
                  </a:cubicBezTo>
                  <a:cubicBezTo>
                    <a:pt x="1219" y="1464"/>
                    <a:pt x="1225" y="1467"/>
                    <a:pt x="1229" y="1469"/>
                  </a:cubicBezTo>
                  <a:cubicBezTo>
                    <a:pt x="1231" y="1470"/>
                    <a:pt x="1232" y="1471"/>
                    <a:pt x="1233" y="1472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6" y="1470"/>
                    <a:pt x="1236" y="1470"/>
                    <a:pt x="1236" y="1470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6" y="1470"/>
                    <a:pt x="1236" y="1470"/>
                    <a:pt x="1236" y="1470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71"/>
                    <a:pt x="1233" y="1471"/>
                    <a:pt x="1233" y="1471"/>
                  </a:cubicBezTo>
                  <a:cubicBezTo>
                    <a:pt x="1234" y="1472"/>
                    <a:pt x="1234" y="1472"/>
                    <a:pt x="1234" y="1472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71"/>
                    <a:pt x="1233" y="1471"/>
                    <a:pt x="1233" y="1471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69"/>
                    <a:pt x="1233" y="1469"/>
                    <a:pt x="1233" y="1469"/>
                  </a:cubicBezTo>
                  <a:cubicBezTo>
                    <a:pt x="1233" y="1470"/>
                    <a:pt x="1233" y="1471"/>
                    <a:pt x="1233" y="1471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69"/>
                    <a:pt x="1233" y="1469"/>
                    <a:pt x="1233" y="1469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67"/>
                    <a:pt x="1233" y="1467"/>
                    <a:pt x="1233" y="1467"/>
                  </a:cubicBezTo>
                  <a:cubicBezTo>
                    <a:pt x="1233" y="1468"/>
                    <a:pt x="1233" y="1469"/>
                    <a:pt x="1233" y="1469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67"/>
                    <a:pt x="1233" y="1467"/>
                    <a:pt x="1233" y="1467"/>
                  </a:cubicBezTo>
                  <a:cubicBezTo>
                    <a:pt x="1237" y="1469"/>
                    <a:pt x="1237" y="1469"/>
                    <a:pt x="1237" y="1469"/>
                  </a:cubicBezTo>
                  <a:cubicBezTo>
                    <a:pt x="1233" y="1467"/>
                    <a:pt x="1233" y="1467"/>
                    <a:pt x="1233" y="1467"/>
                  </a:cubicBezTo>
                  <a:cubicBezTo>
                    <a:pt x="1236" y="1469"/>
                    <a:pt x="1236" y="1469"/>
                    <a:pt x="1236" y="1469"/>
                  </a:cubicBezTo>
                  <a:cubicBezTo>
                    <a:pt x="1235" y="1466"/>
                    <a:pt x="1235" y="1466"/>
                    <a:pt x="1235" y="1466"/>
                  </a:cubicBezTo>
                  <a:cubicBezTo>
                    <a:pt x="1235" y="1466"/>
                    <a:pt x="1234" y="1466"/>
                    <a:pt x="1233" y="1467"/>
                  </a:cubicBezTo>
                  <a:cubicBezTo>
                    <a:pt x="1236" y="1469"/>
                    <a:pt x="1236" y="1469"/>
                    <a:pt x="1236" y="1469"/>
                  </a:cubicBezTo>
                  <a:cubicBezTo>
                    <a:pt x="1235" y="1466"/>
                    <a:pt x="1235" y="1466"/>
                    <a:pt x="1235" y="1466"/>
                  </a:cubicBezTo>
                  <a:cubicBezTo>
                    <a:pt x="1236" y="1468"/>
                    <a:pt x="1236" y="1468"/>
                    <a:pt x="1236" y="1468"/>
                  </a:cubicBezTo>
                  <a:cubicBezTo>
                    <a:pt x="1236" y="1466"/>
                    <a:pt x="1236" y="1466"/>
                    <a:pt x="1236" y="1466"/>
                  </a:cubicBezTo>
                  <a:cubicBezTo>
                    <a:pt x="1236" y="1466"/>
                    <a:pt x="1236" y="1466"/>
                    <a:pt x="1235" y="1466"/>
                  </a:cubicBezTo>
                  <a:cubicBezTo>
                    <a:pt x="1236" y="1468"/>
                    <a:pt x="1236" y="1468"/>
                    <a:pt x="1236" y="1468"/>
                  </a:cubicBezTo>
                  <a:cubicBezTo>
                    <a:pt x="1236" y="1466"/>
                    <a:pt x="1236" y="1466"/>
                    <a:pt x="1236" y="1466"/>
                  </a:cubicBezTo>
                  <a:cubicBezTo>
                    <a:pt x="1236" y="1467"/>
                    <a:pt x="1236" y="1467"/>
                    <a:pt x="1236" y="1467"/>
                  </a:cubicBezTo>
                  <a:cubicBezTo>
                    <a:pt x="1236" y="1466"/>
                    <a:pt x="1236" y="1466"/>
                    <a:pt x="1236" y="1466"/>
                  </a:cubicBezTo>
                  <a:cubicBezTo>
                    <a:pt x="1236" y="1466"/>
                    <a:pt x="1236" y="1466"/>
                    <a:pt x="1236" y="1466"/>
                  </a:cubicBezTo>
                  <a:cubicBezTo>
                    <a:pt x="1236" y="1467"/>
                    <a:pt x="1236" y="1467"/>
                    <a:pt x="1236" y="1467"/>
                  </a:cubicBezTo>
                  <a:cubicBezTo>
                    <a:pt x="1236" y="1466"/>
                    <a:pt x="1236" y="1466"/>
                    <a:pt x="1236" y="1466"/>
                  </a:cubicBezTo>
                  <a:cubicBezTo>
                    <a:pt x="1236" y="1466"/>
                    <a:pt x="1236" y="1466"/>
                    <a:pt x="1236" y="1466"/>
                  </a:cubicBezTo>
                  <a:cubicBezTo>
                    <a:pt x="1235" y="1466"/>
                    <a:pt x="1233" y="1465"/>
                    <a:pt x="1230" y="1463"/>
                  </a:cubicBezTo>
                  <a:cubicBezTo>
                    <a:pt x="1218" y="1458"/>
                    <a:pt x="1194" y="1444"/>
                    <a:pt x="1165" y="1427"/>
                  </a:cubicBezTo>
                  <a:cubicBezTo>
                    <a:pt x="1121" y="1401"/>
                    <a:pt x="1064" y="1367"/>
                    <a:pt x="1018" y="1340"/>
                  </a:cubicBezTo>
                  <a:cubicBezTo>
                    <a:pt x="994" y="1326"/>
                    <a:pt x="974" y="1314"/>
                    <a:pt x="958" y="1305"/>
                  </a:cubicBezTo>
                  <a:cubicBezTo>
                    <a:pt x="950" y="1300"/>
                    <a:pt x="943" y="1297"/>
                    <a:pt x="938" y="1294"/>
                  </a:cubicBezTo>
                  <a:cubicBezTo>
                    <a:pt x="936" y="1293"/>
                    <a:pt x="934" y="1292"/>
                    <a:pt x="932" y="1291"/>
                  </a:cubicBezTo>
                  <a:cubicBezTo>
                    <a:pt x="931" y="1291"/>
                    <a:pt x="930" y="1291"/>
                    <a:pt x="930" y="1291"/>
                  </a:cubicBezTo>
                  <a:cubicBezTo>
                    <a:pt x="929" y="1290"/>
                    <a:pt x="928" y="1290"/>
                    <a:pt x="927" y="1290"/>
                  </a:cubicBezTo>
                  <a:cubicBezTo>
                    <a:pt x="927" y="1290"/>
                    <a:pt x="926" y="1290"/>
                    <a:pt x="926" y="1290"/>
                  </a:cubicBezTo>
                  <a:cubicBezTo>
                    <a:pt x="925" y="1291"/>
                    <a:pt x="924" y="1291"/>
                    <a:pt x="923" y="1292"/>
                  </a:cubicBezTo>
                  <a:cubicBezTo>
                    <a:pt x="927" y="1294"/>
                    <a:pt x="927" y="1294"/>
                    <a:pt x="927" y="1294"/>
                  </a:cubicBezTo>
                  <a:cubicBezTo>
                    <a:pt x="923" y="1292"/>
                    <a:pt x="923" y="1292"/>
                    <a:pt x="923" y="1292"/>
                  </a:cubicBezTo>
                  <a:cubicBezTo>
                    <a:pt x="923" y="1293"/>
                    <a:pt x="923" y="1294"/>
                    <a:pt x="923" y="1294"/>
                  </a:cubicBezTo>
                  <a:cubicBezTo>
                    <a:pt x="923" y="1296"/>
                    <a:pt x="923" y="1296"/>
                    <a:pt x="923" y="1297"/>
                  </a:cubicBezTo>
                  <a:cubicBezTo>
                    <a:pt x="924" y="1297"/>
                    <a:pt x="924" y="1297"/>
                    <a:pt x="924" y="1298"/>
                  </a:cubicBezTo>
                  <a:cubicBezTo>
                    <a:pt x="925" y="1298"/>
                    <a:pt x="925" y="1298"/>
                    <a:pt x="925" y="1298"/>
                  </a:cubicBezTo>
                  <a:cubicBezTo>
                    <a:pt x="926" y="1299"/>
                    <a:pt x="928" y="1300"/>
                    <a:pt x="931" y="1302"/>
                  </a:cubicBezTo>
                  <a:cubicBezTo>
                    <a:pt x="953" y="1316"/>
                    <a:pt x="1026" y="1359"/>
                    <a:pt x="1093" y="1400"/>
                  </a:cubicBezTo>
                  <a:cubicBezTo>
                    <a:pt x="1127" y="1420"/>
                    <a:pt x="1159" y="1440"/>
                    <a:pt x="1183" y="1455"/>
                  </a:cubicBezTo>
                  <a:cubicBezTo>
                    <a:pt x="1195" y="1463"/>
                    <a:pt x="1205" y="1470"/>
                    <a:pt x="1211" y="1474"/>
                  </a:cubicBezTo>
                  <a:cubicBezTo>
                    <a:pt x="1215" y="1477"/>
                    <a:pt x="1217" y="1479"/>
                    <a:pt x="1219" y="1480"/>
                  </a:cubicBezTo>
                  <a:cubicBezTo>
                    <a:pt x="1220" y="1481"/>
                    <a:pt x="1221" y="1481"/>
                    <a:pt x="1221" y="1482"/>
                  </a:cubicBezTo>
                  <a:cubicBezTo>
                    <a:pt x="1221" y="1482"/>
                    <a:pt x="1221" y="1482"/>
                    <a:pt x="1221" y="1482"/>
                  </a:cubicBezTo>
                  <a:cubicBezTo>
                    <a:pt x="1221" y="1482"/>
                    <a:pt x="1221" y="1482"/>
                    <a:pt x="1221" y="1482"/>
                  </a:cubicBezTo>
                  <a:cubicBezTo>
                    <a:pt x="1222" y="1481"/>
                    <a:pt x="1222" y="1481"/>
                    <a:pt x="1222" y="1481"/>
                  </a:cubicBezTo>
                  <a:cubicBezTo>
                    <a:pt x="1221" y="1482"/>
                    <a:pt x="1221" y="1482"/>
                    <a:pt x="1221" y="1482"/>
                  </a:cubicBezTo>
                  <a:cubicBezTo>
                    <a:pt x="1221" y="1482"/>
                    <a:pt x="1221" y="1482"/>
                    <a:pt x="1221" y="1482"/>
                  </a:cubicBezTo>
                  <a:cubicBezTo>
                    <a:pt x="1222" y="1481"/>
                    <a:pt x="1222" y="1481"/>
                    <a:pt x="1222" y="1481"/>
                  </a:cubicBezTo>
                  <a:cubicBezTo>
                    <a:pt x="1221" y="1482"/>
                    <a:pt x="1221" y="1482"/>
                    <a:pt x="1221" y="1482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0" y="1480"/>
                    <a:pt x="1220" y="1480"/>
                    <a:pt x="1220" y="1480"/>
                  </a:cubicBezTo>
                  <a:cubicBezTo>
                    <a:pt x="1220" y="1481"/>
                    <a:pt x="1221" y="1481"/>
                    <a:pt x="1221" y="1482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0" y="1480"/>
                    <a:pt x="1220" y="1480"/>
                    <a:pt x="1220" y="1480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1" y="1478"/>
                    <a:pt x="1221" y="1478"/>
                    <a:pt x="1221" y="1478"/>
                  </a:cubicBezTo>
                  <a:cubicBezTo>
                    <a:pt x="1221" y="1479"/>
                    <a:pt x="1220" y="1480"/>
                    <a:pt x="1220" y="1480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1" y="1478"/>
                    <a:pt x="1221" y="1478"/>
                    <a:pt x="1221" y="1478"/>
                  </a:cubicBezTo>
                  <a:cubicBezTo>
                    <a:pt x="1221" y="1478"/>
                    <a:pt x="1221" y="1478"/>
                    <a:pt x="1221" y="1478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3" y="1477"/>
                    <a:pt x="1223" y="1477"/>
                    <a:pt x="1223" y="1477"/>
                  </a:cubicBezTo>
                  <a:cubicBezTo>
                    <a:pt x="1222" y="1477"/>
                    <a:pt x="1222" y="1477"/>
                    <a:pt x="1221" y="1478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3" y="1477"/>
                    <a:pt x="1223" y="1477"/>
                    <a:pt x="1223" y="1477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4" y="1477"/>
                    <a:pt x="1224" y="1477"/>
                    <a:pt x="1224" y="1477"/>
                  </a:cubicBezTo>
                  <a:cubicBezTo>
                    <a:pt x="1224" y="1477"/>
                    <a:pt x="1224" y="1477"/>
                    <a:pt x="1223" y="1477"/>
                  </a:cubicBezTo>
                  <a:cubicBezTo>
                    <a:pt x="1224" y="1480"/>
                    <a:pt x="1224" y="1480"/>
                    <a:pt x="1224" y="1480"/>
                  </a:cubicBezTo>
                  <a:cubicBezTo>
                    <a:pt x="1224" y="1477"/>
                    <a:pt x="1224" y="1477"/>
                    <a:pt x="1224" y="1477"/>
                  </a:cubicBezTo>
                  <a:cubicBezTo>
                    <a:pt x="1224" y="1478"/>
                    <a:pt x="1224" y="1478"/>
                    <a:pt x="1224" y="1478"/>
                  </a:cubicBezTo>
                  <a:cubicBezTo>
                    <a:pt x="1224" y="1477"/>
                    <a:pt x="1224" y="1477"/>
                    <a:pt x="1224" y="1477"/>
                  </a:cubicBezTo>
                  <a:cubicBezTo>
                    <a:pt x="1224" y="1477"/>
                    <a:pt x="1224" y="1477"/>
                    <a:pt x="1224" y="1477"/>
                  </a:cubicBezTo>
                  <a:cubicBezTo>
                    <a:pt x="1224" y="1478"/>
                    <a:pt x="1224" y="1478"/>
                    <a:pt x="1224" y="1478"/>
                  </a:cubicBezTo>
                  <a:cubicBezTo>
                    <a:pt x="1224" y="1477"/>
                    <a:pt x="1224" y="1477"/>
                    <a:pt x="1224" y="1477"/>
                  </a:cubicBezTo>
                  <a:cubicBezTo>
                    <a:pt x="1224" y="1477"/>
                    <a:pt x="1224" y="1477"/>
                    <a:pt x="1224" y="1477"/>
                  </a:cubicBezTo>
                  <a:cubicBezTo>
                    <a:pt x="1224" y="1477"/>
                    <a:pt x="1223" y="1476"/>
                    <a:pt x="1223" y="1476"/>
                  </a:cubicBezTo>
                  <a:cubicBezTo>
                    <a:pt x="1219" y="1474"/>
                    <a:pt x="1211" y="1470"/>
                    <a:pt x="1200" y="1464"/>
                  </a:cubicBezTo>
                  <a:cubicBezTo>
                    <a:pt x="1163" y="1444"/>
                    <a:pt x="1093" y="1403"/>
                    <a:pt x="1032" y="1366"/>
                  </a:cubicBezTo>
                  <a:cubicBezTo>
                    <a:pt x="1002" y="1348"/>
                    <a:pt x="973" y="1331"/>
                    <a:pt x="953" y="1318"/>
                  </a:cubicBezTo>
                  <a:cubicBezTo>
                    <a:pt x="942" y="1312"/>
                    <a:pt x="934" y="1307"/>
                    <a:pt x="928" y="1304"/>
                  </a:cubicBezTo>
                  <a:cubicBezTo>
                    <a:pt x="925" y="1302"/>
                    <a:pt x="922" y="1301"/>
                    <a:pt x="920" y="1300"/>
                  </a:cubicBezTo>
                  <a:cubicBezTo>
                    <a:pt x="920" y="1299"/>
                    <a:pt x="919" y="1299"/>
                    <a:pt x="918" y="1298"/>
                  </a:cubicBezTo>
                  <a:cubicBezTo>
                    <a:pt x="918" y="1298"/>
                    <a:pt x="918" y="1298"/>
                    <a:pt x="918" y="1298"/>
                  </a:cubicBezTo>
                  <a:cubicBezTo>
                    <a:pt x="917" y="1298"/>
                    <a:pt x="917" y="1298"/>
                    <a:pt x="917" y="1298"/>
                  </a:cubicBezTo>
                  <a:cubicBezTo>
                    <a:pt x="917" y="1298"/>
                    <a:pt x="917" y="1298"/>
                    <a:pt x="917" y="1298"/>
                  </a:cubicBezTo>
                  <a:cubicBezTo>
                    <a:pt x="917" y="1298"/>
                    <a:pt x="916" y="1298"/>
                    <a:pt x="916" y="1298"/>
                  </a:cubicBezTo>
                  <a:cubicBezTo>
                    <a:pt x="915" y="1298"/>
                    <a:pt x="915" y="1298"/>
                    <a:pt x="914" y="1298"/>
                  </a:cubicBezTo>
                  <a:cubicBezTo>
                    <a:pt x="914" y="1298"/>
                    <a:pt x="913" y="1299"/>
                    <a:pt x="912" y="1300"/>
                  </a:cubicBezTo>
                  <a:cubicBezTo>
                    <a:pt x="912" y="1300"/>
                    <a:pt x="912" y="1300"/>
                    <a:pt x="912" y="1300"/>
                  </a:cubicBezTo>
                  <a:cubicBezTo>
                    <a:pt x="912" y="1300"/>
                    <a:pt x="912" y="1301"/>
                    <a:pt x="912" y="1302"/>
                  </a:cubicBezTo>
                  <a:cubicBezTo>
                    <a:pt x="912" y="1303"/>
                    <a:pt x="912" y="1304"/>
                    <a:pt x="912" y="1305"/>
                  </a:cubicBezTo>
                  <a:cubicBezTo>
                    <a:pt x="913" y="1306"/>
                    <a:pt x="914" y="1307"/>
                    <a:pt x="915" y="1308"/>
                  </a:cubicBezTo>
                  <a:cubicBezTo>
                    <a:pt x="916" y="1309"/>
                    <a:pt x="919" y="1312"/>
                    <a:pt x="922" y="1314"/>
                  </a:cubicBezTo>
                  <a:cubicBezTo>
                    <a:pt x="935" y="1324"/>
                    <a:pt x="959" y="1339"/>
                    <a:pt x="988" y="1357"/>
                  </a:cubicBezTo>
                  <a:cubicBezTo>
                    <a:pt x="1075" y="1412"/>
                    <a:pt x="1207" y="1488"/>
                    <a:pt x="1207" y="1488"/>
                  </a:cubicBezTo>
                  <a:cubicBezTo>
                    <a:pt x="1209" y="1489"/>
                    <a:pt x="1211" y="1489"/>
                    <a:pt x="1212" y="1487"/>
                  </a:cubicBezTo>
                  <a:cubicBezTo>
                    <a:pt x="1213" y="1485"/>
                    <a:pt x="1213" y="1483"/>
                    <a:pt x="1211" y="1481"/>
                  </a:cubicBezTo>
                  <a:cubicBezTo>
                    <a:pt x="1211" y="1481"/>
                    <a:pt x="1138" y="1438"/>
                    <a:pt x="1064" y="1394"/>
                  </a:cubicBezTo>
                  <a:cubicBezTo>
                    <a:pt x="1026" y="1373"/>
                    <a:pt x="989" y="1351"/>
                    <a:pt x="960" y="1335"/>
                  </a:cubicBezTo>
                  <a:cubicBezTo>
                    <a:pt x="945" y="1326"/>
                    <a:pt x="933" y="1320"/>
                    <a:pt x="924" y="1315"/>
                  </a:cubicBezTo>
                  <a:cubicBezTo>
                    <a:pt x="919" y="1312"/>
                    <a:pt x="915" y="1311"/>
                    <a:pt x="913" y="1309"/>
                  </a:cubicBezTo>
                  <a:cubicBezTo>
                    <a:pt x="911" y="1309"/>
                    <a:pt x="910" y="1308"/>
                    <a:pt x="909" y="1308"/>
                  </a:cubicBezTo>
                  <a:cubicBezTo>
                    <a:pt x="908" y="1307"/>
                    <a:pt x="908" y="1307"/>
                    <a:pt x="907" y="1307"/>
                  </a:cubicBezTo>
                  <a:cubicBezTo>
                    <a:pt x="907" y="1307"/>
                    <a:pt x="906" y="1307"/>
                    <a:pt x="906" y="1307"/>
                  </a:cubicBezTo>
                  <a:cubicBezTo>
                    <a:pt x="905" y="1307"/>
                    <a:pt x="905" y="1307"/>
                    <a:pt x="904" y="1307"/>
                  </a:cubicBezTo>
                  <a:cubicBezTo>
                    <a:pt x="904" y="1307"/>
                    <a:pt x="903" y="1308"/>
                    <a:pt x="902" y="1309"/>
                  </a:cubicBezTo>
                  <a:cubicBezTo>
                    <a:pt x="905" y="1311"/>
                    <a:pt x="905" y="1311"/>
                    <a:pt x="905" y="1311"/>
                  </a:cubicBezTo>
                  <a:cubicBezTo>
                    <a:pt x="902" y="1309"/>
                    <a:pt x="902" y="1309"/>
                    <a:pt x="902" y="1309"/>
                  </a:cubicBezTo>
                  <a:cubicBezTo>
                    <a:pt x="902" y="1310"/>
                    <a:pt x="901" y="1310"/>
                    <a:pt x="901" y="1311"/>
                  </a:cubicBezTo>
                  <a:cubicBezTo>
                    <a:pt x="901" y="1312"/>
                    <a:pt x="902" y="1313"/>
                    <a:pt x="902" y="1313"/>
                  </a:cubicBezTo>
                  <a:cubicBezTo>
                    <a:pt x="902" y="1314"/>
                    <a:pt x="903" y="1314"/>
                    <a:pt x="903" y="1315"/>
                  </a:cubicBezTo>
                  <a:cubicBezTo>
                    <a:pt x="904" y="1315"/>
                    <a:pt x="904" y="1316"/>
                    <a:pt x="905" y="1317"/>
                  </a:cubicBezTo>
                  <a:cubicBezTo>
                    <a:pt x="909" y="1319"/>
                    <a:pt x="916" y="1324"/>
                    <a:pt x="926" y="1330"/>
                  </a:cubicBezTo>
                  <a:cubicBezTo>
                    <a:pt x="961" y="1352"/>
                    <a:pt x="1029" y="1393"/>
                    <a:pt x="1088" y="1429"/>
                  </a:cubicBezTo>
                  <a:cubicBezTo>
                    <a:pt x="1118" y="1447"/>
                    <a:pt x="1145" y="1464"/>
                    <a:pt x="1165" y="1476"/>
                  </a:cubicBezTo>
                  <a:cubicBezTo>
                    <a:pt x="1175" y="1482"/>
                    <a:pt x="1183" y="1488"/>
                    <a:pt x="1189" y="1491"/>
                  </a:cubicBezTo>
                  <a:cubicBezTo>
                    <a:pt x="1191" y="1493"/>
                    <a:pt x="1194" y="1495"/>
                    <a:pt x="1195" y="1496"/>
                  </a:cubicBezTo>
                  <a:cubicBezTo>
                    <a:pt x="1196" y="1496"/>
                    <a:pt x="1196" y="1497"/>
                    <a:pt x="1196" y="1497"/>
                  </a:cubicBezTo>
                  <a:cubicBezTo>
                    <a:pt x="1196" y="1497"/>
                    <a:pt x="1196" y="1497"/>
                    <a:pt x="1196" y="1497"/>
                  </a:cubicBezTo>
                  <a:cubicBezTo>
                    <a:pt x="1198" y="1496"/>
                    <a:pt x="1198" y="1496"/>
                    <a:pt x="1198" y="1496"/>
                  </a:cubicBezTo>
                  <a:cubicBezTo>
                    <a:pt x="1196" y="1497"/>
                    <a:pt x="1196" y="1497"/>
                    <a:pt x="1196" y="1497"/>
                  </a:cubicBezTo>
                  <a:cubicBezTo>
                    <a:pt x="1196" y="1497"/>
                    <a:pt x="1196" y="1497"/>
                    <a:pt x="1196" y="1497"/>
                  </a:cubicBezTo>
                  <a:cubicBezTo>
                    <a:pt x="1198" y="1496"/>
                    <a:pt x="1198" y="1496"/>
                    <a:pt x="1198" y="1496"/>
                  </a:cubicBezTo>
                  <a:cubicBezTo>
                    <a:pt x="1196" y="1497"/>
                    <a:pt x="1196" y="1497"/>
                    <a:pt x="1196" y="1497"/>
                  </a:cubicBezTo>
                  <a:cubicBezTo>
                    <a:pt x="1199" y="1495"/>
                    <a:pt x="1199" y="1495"/>
                    <a:pt x="1199" y="1495"/>
                  </a:cubicBezTo>
                  <a:cubicBezTo>
                    <a:pt x="1196" y="1495"/>
                    <a:pt x="1196" y="1495"/>
                    <a:pt x="1196" y="1495"/>
                  </a:cubicBezTo>
                  <a:cubicBezTo>
                    <a:pt x="1196" y="1496"/>
                    <a:pt x="1196" y="1497"/>
                    <a:pt x="1196" y="1497"/>
                  </a:cubicBezTo>
                  <a:cubicBezTo>
                    <a:pt x="1199" y="1495"/>
                    <a:pt x="1199" y="1495"/>
                    <a:pt x="1199" y="1495"/>
                  </a:cubicBezTo>
                  <a:cubicBezTo>
                    <a:pt x="1196" y="1495"/>
                    <a:pt x="1196" y="1495"/>
                    <a:pt x="1196" y="1495"/>
                  </a:cubicBezTo>
                  <a:cubicBezTo>
                    <a:pt x="1200" y="1495"/>
                    <a:pt x="1200" y="1495"/>
                    <a:pt x="1200" y="1495"/>
                  </a:cubicBezTo>
                  <a:cubicBezTo>
                    <a:pt x="1196" y="1493"/>
                    <a:pt x="1196" y="1493"/>
                    <a:pt x="1196" y="1493"/>
                  </a:cubicBezTo>
                  <a:cubicBezTo>
                    <a:pt x="1196" y="1494"/>
                    <a:pt x="1196" y="1494"/>
                    <a:pt x="1196" y="1495"/>
                  </a:cubicBezTo>
                  <a:cubicBezTo>
                    <a:pt x="1200" y="1495"/>
                    <a:pt x="1200" y="1495"/>
                    <a:pt x="1200" y="1495"/>
                  </a:cubicBezTo>
                  <a:cubicBezTo>
                    <a:pt x="1196" y="1493"/>
                    <a:pt x="1196" y="1493"/>
                    <a:pt x="1196" y="1493"/>
                  </a:cubicBezTo>
                  <a:cubicBezTo>
                    <a:pt x="1196" y="1493"/>
                    <a:pt x="1196" y="1493"/>
                    <a:pt x="1196" y="1493"/>
                  </a:cubicBezTo>
                  <a:cubicBezTo>
                    <a:pt x="1200" y="1495"/>
                    <a:pt x="1200" y="1495"/>
                    <a:pt x="1200" y="1495"/>
                  </a:cubicBezTo>
                  <a:cubicBezTo>
                    <a:pt x="1198" y="1491"/>
                    <a:pt x="1198" y="1491"/>
                    <a:pt x="1198" y="1491"/>
                  </a:cubicBezTo>
                  <a:cubicBezTo>
                    <a:pt x="1198" y="1491"/>
                    <a:pt x="1197" y="1492"/>
                    <a:pt x="1196" y="1493"/>
                  </a:cubicBezTo>
                  <a:cubicBezTo>
                    <a:pt x="1200" y="1495"/>
                    <a:pt x="1200" y="1495"/>
                    <a:pt x="1200" y="1495"/>
                  </a:cubicBezTo>
                  <a:cubicBezTo>
                    <a:pt x="1198" y="1491"/>
                    <a:pt x="1198" y="1491"/>
                    <a:pt x="1198" y="1491"/>
                  </a:cubicBezTo>
                  <a:cubicBezTo>
                    <a:pt x="1199" y="1495"/>
                    <a:pt x="1199" y="1495"/>
                    <a:pt x="1199" y="1495"/>
                  </a:cubicBezTo>
                  <a:cubicBezTo>
                    <a:pt x="1199" y="1491"/>
                    <a:pt x="1199" y="1491"/>
                    <a:pt x="1199" y="1491"/>
                  </a:cubicBezTo>
                  <a:cubicBezTo>
                    <a:pt x="1199" y="1491"/>
                    <a:pt x="1199" y="1491"/>
                    <a:pt x="1198" y="1491"/>
                  </a:cubicBezTo>
                  <a:cubicBezTo>
                    <a:pt x="1199" y="1495"/>
                    <a:pt x="1199" y="1495"/>
                    <a:pt x="1199" y="1495"/>
                  </a:cubicBezTo>
                  <a:cubicBezTo>
                    <a:pt x="1199" y="1491"/>
                    <a:pt x="1199" y="1491"/>
                    <a:pt x="1199" y="1491"/>
                  </a:cubicBezTo>
                  <a:cubicBezTo>
                    <a:pt x="1199" y="1494"/>
                    <a:pt x="1199" y="1494"/>
                    <a:pt x="1199" y="1494"/>
                  </a:cubicBezTo>
                  <a:cubicBezTo>
                    <a:pt x="1200" y="1491"/>
                    <a:pt x="1200" y="1491"/>
                    <a:pt x="1200" y="1491"/>
                  </a:cubicBezTo>
                  <a:cubicBezTo>
                    <a:pt x="1199" y="1491"/>
                    <a:pt x="1199" y="1491"/>
                    <a:pt x="1199" y="1491"/>
                  </a:cubicBezTo>
                  <a:cubicBezTo>
                    <a:pt x="1199" y="1494"/>
                    <a:pt x="1199" y="1494"/>
                    <a:pt x="1199" y="1494"/>
                  </a:cubicBezTo>
                  <a:cubicBezTo>
                    <a:pt x="1200" y="1491"/>
                    <a:pt x="1200" y="1491"/>
                    <a:pt x="1200" y="1491"/>
                  </a:cubicBezTo>
                  <a:cubicBezTo>
                    <a:pt x="1200" y="1492"/>
                    <a:pt x="1200" y="1492"/>
                    <a:pt x="1200" y="1492"/>
                  </a:cubicBezTo>
                  <a:cubicBezTo>
                    <a:pt x="1200" y="1491"/>
                    <a:pt x="1200" y="1491"/>
                    <a:pt x="1200" y="1491"/>
                  </a:cubicBezTo>
                  <a:cubicBezTo>
                    <a:pt x="1200" y="1491"/>
                    <a:pt x="1200" y="1491"/>
                    <a:pt x="1200" y="1491"/>
                  </a:cubicBezTo>
                  <a:cubicBezTo>
                    <a:pt x="1200" y="1492"/>
                    <a:pt x="1200" y="1492"/>
                    <a:pt x="1200" y="1492"/>
                  </a:cubicBezTo>
                  <a:cubicBezTo>
                    <a:pt x="1200" y="1491"/>
                    <a:pt x="1200" y="1491"/>
                    <a:pt x="1200" y="1491"/>
                  </a:cubicBezTo>
                  <a:cubicBezTo>
                    <a:pt x="1200" y="1491"/>
                    <a:pt x="1199" y="1491"/>
                    <a:pt x="1199" y="1490"/>
                  </a:cubicBezTo>
                  <a:cubicBezTo>
                    <a:pt x="1195" y="1489"/>
                    <a:pt x="1188" y="1485"/>
                    <a:pt x="1178" y="1479"/>
                  </a:cubicBezTo>
                  <a:cubicBezTo>
                    <a:pt x="1144" y="1459"/>
                    <a:pt x="1078" y="1419"/>
                    <a:pt x="1018" y="1383"/>
                  </a:cubicBezTo>
                  <a:cubicBezTo>
                    <a:pt x="988" y="1365"/>
                    <a:pt x="960" y="1349"/>
                    <a:pt x="939" y="1337"/>
                  </a:cubicBezTo>
                  <a:cubicBezTo>
                    <a:pt x="928" y="1330"/>
                    <a:pt x="919" y="1326"/>
                    <a:pt x="911" y="1322"/>
                  </a:cubicBezTo>
                  <a:cubicBezTo>
                    <a:pt x="908" y="1320"/>
                    <a:pt x="905" y="1319"/>
                    <a:pt x="902" y="1318"/>
                  </a:cubicBezTo>
                  <a:cubicBezTo>
                    <a:pt x="901" y="1317"/>
                    <a:pt x="900" y="1317"/>
                    <a:pt x="899" y="1317"/>
                  </a:cubicBezTo>
                  <a:cubicBezTo>
                    <a:pt x="898" y="1316"/>
                    <a:pt x="897" y="1316"/>
                    <a:pt x="896" y="1316"/>
                  </a:cubicBezTo>
                  <a:cubicBezTo>
                    <a:pt x="895" y="1316"/>
                    <a:pt x="895" y="1316"/>
                    <a:pt x="894" y="1317"/>
                  </a:cubicBezTo>
                  <a:cubicBezTo>
                    <a:pt x="893" y="1317"/>
                    <a:pt x="892" y="1317"/>
                    <a:pt x="892" y="1318"/>
                  </a:cubicBezTo>
                  <a:cubicBezTo>
                    <a:pt x="891" y="1319"/>
                    <a:pt x="891" y="1320"/>
                    <a:pt x="891" y="1322"/>
                  </a:cubicBezTo>
                  <a:cubicBezTo>
                    <a:pt x="891" y="1323"/>
                    <a:pt x="892" y="1323"/>
                    <a:pt x="893" y="1324"/>
                  </a:cubicBezTo>
                  <a:cubicBezTo>
                    <a:pt x="893" y="1324"/>
                    <a:pt x="898" y="1327"/>
                    <a:pt x="906" y="1331"/>
                  </a:cubicBezTo>
                  <a:cubicBezTo>
                    <a:pt x="933" y="1348"/>
                    <a:pt x="1003" y="1389"/>
                    <a:pt x="1066" y="1428"/>
                  </a:cubicBezTo>
                  <a:cubicBezTo>
                    <a:pt x="1097" y="1447"/>
                    <a:pt x="1126" y="1465"/>
                    <a:pt x="1148" y="1479"/>
                  </a:cubicBezTo>
                  <a:cubicBezTo>
                    <a:pt x="1159" y="1486"/>
                    <a:pt x="1168" y="1492"/>
                    <a:pt x="1174" y="1497"/>
                  </a:cubicBezTo>
                  <a:cubicBezTo>
                    <a:pt x="1177" y="1499"/>
                    <a:pt x="1179" y="1501"/>
                    <a:pt x="1181" y="1502"/>
                  </a:cubicBezTo>
                  <a:cubicBezTo>
                    <a:pt x="1182" y="1503"/>
                    <a:pt x="1182" y="1503"/>
                    <a:pt x="1182" y="1504"/>
                  </a:cubicBezTo>
                  <a:cubicBezTo>
                    <a:pt x="1182" y="1504"/>
                    <a:pt x="1182" y="1504"/>
                    <a:pt x="1182" y="1504"/>
                  </a:cubicBezTo>
                  <a:cubicBezTo>
                    <a:pt x="1183" y="1503"/>
                    <a:pt x="1183" y="1503"/>
                    <a:pt x="1183" y="1503"/>
                  </a:cubicBezTo>
                  <a:cubicBezTo>
                    <a:pt x="1182" y="1503"/>
                    <a:pt x="1182" y="1503"/>
                    <a:pt x="1182" y="1503"/>
                  </a:cubicBezTo>
                  <a:cubicBezTo>
                    <a:pt x="1182" y="1504"/>
                    <a:pt x="1182" y="1504"/>
                    <a:pt x="1182" y="1504"/>
                  </a:cubicBezTo>
                  <a:cubicBezTo>
                    <a:pt x="1183" y="1503"/>
                    <a:pt x="1183" y="1503"/>
                    <a:pt x="1183" y="1503"/>
                  </a:cubicBezTo>
                  <a:cubicBezTo>
                    <a:pt x="1182" y="1503"/>
                    <a:pt x="1182" y="1503"/>
                    <a:pt x="1182" y="1503"/>
                  </a:cubicBezTo>
                  <a:cubicBezTo>
                    <a:pt x="1185" y="1502"/>
                    <a:pt x="1185" y="1502"/>
                    <a:pt x="1185" y="1502"/>
                  </a:cubicBezTo>
                  <a:cubicBezTo>
                    <a:pt x="1182" y="1502"/>
                    <a:pt x="1182" y="1502"/>
                    <a:pt x="1182" y="1502"/>
                  </a:cubicBezTo>
                  <a:cubicBezTo>
                    <a:pt x="1182" y="1503"/>
                    <a:pt x="1182" y="1503"/>
                    <a:pt x="1182" y="1503"/>
                  </a:cubicBezTo>
                  <a:cubicBezTo>
                    <a:pt x="1185" y="1502"/>
                    <a:pt x="1185" y="1502"/>
                    <a:pt x="1185" y="1502"/>
                  </a:cubicBezTo>
                  <a:cubicBezTo>
                    <a:pt x="1182" y="1502"/>
                    <a:pt x="1182" y="1502"/>
                    <a:pt x="1182" y="1502"/>
                  </a:cubicBezTo>
                  <a:cubicBezTo>
                    <a:pt x="1186" y="1502"/>
                    <a:pt x="1186" y="1502"/>
                    <a:pt x="1186" y="1502"/>
                  </a:cubicBezTo>
                  <a:cubicBezTo>
                    <a:pt x="1183" y="1500"/>
                    <a:pt x="1183" y="1500"/>
                    <a:pt x="1183" y="1500"/>
                  </a:cubicBezTo>
                  <a:cubicBezTo>
                    <a:pt x="1182" y="1501"/>
                    <a:pt x="1182" y="1502"/>
                    <a:pt x="1182" y="1502"/>
                  </a:cubicBezTo>
                  <a:cubicBezTo>
                    <a:pt x="1186" y="1502"/>
                    <a:pt x="1186" y="1502"/>
                    <a:pt x="1186" y="1502"/>
                  </a:cubicBezTo>
                  <a:cubicBezTo>
                    <a:pt x="1183" y="1500"/>
                    <a:pt x="1183" y="1500"/>
                    <a:pt x="1183" y="1500"/>
                  </a:cubicBezTo>
                  <a:cubicBezTo>
                    <a:pt x="1186" y="1502"/>
                    <a:pt x="1186" y="1502"/>
                    <a:pt x="1186" y="1502"/>
                  </a:cubicBezTo>
                  <a:cubicBezTo>
                    <a:pt x="1188" y="1499"/>
                    <a:pt x="1188" y="1499"/>
                    <a:pt x="1188" y="1499"/>
                  </a:cubicBezTo>
                  <a:cubicBezTo>
                    <a:pt x="883" y="1322"/>
                    <a:pt x="883" y="1322"/>
                    <a:pt x="883" y="1322"/>
                  </a:cubicBezTo>
                  <a:cubicBezTo>
                    <a:pt x="881" y="1321"/>
                    <a:pt x="879" y="1321"/>
                    <a:pt x="878" y="1323"/>
                  </a:cubicBezTo>
                  <a:cubicBezTo>
                    <a:pt x="877" y="1325"/>
                    <a:pt x="877" y="1327"/>
                    <a:pt x="879" y="1329"/>
                  </a:cubicBezTo>
                  <a:cubicBezTo>
                    <a:pt x="879" y="1329"/>
                    <a:pt x="884" y="1331"/>
                    <a:pt x="892" y="1336"/>
                  </a:cubicBezTo>
                  <a:cubicBezTo>
                    <a:pt x="920" y="1353"/>
                    <a:pt x="989" y="1396"/>
                    <a:pt x="1052" y="1435"/>
                  </a:cubicBezTo>
                  <a:cubicBezTo>
                    <a:pt x="1084" y="1455"/>
                    <a:pt x="1113" y="1473"/>
                    <a:pt x="1135" y="1487"/>
                  </a:cubicBezTo>
                  <a:cubicBezTo>
                    <a:pt x="1146" y="1494"/>
                    <a:pt x="1155" y="1500"/>
                    <a:pt x="1161" y="1504"/>
                  </a:cubicBezTo>
                  <a:cubicBezTo>
                    <a:pt x="1164" y="1506"/>
                    <a:pt x="1167" y="1508"/>
                    <a:pt x="1168" y="1509"/>
                  </a:cubicBezTo>
                  <a:cubicBezTo>
                    <a:pt x="1169" y="1509"/>
                    <a:pt x="1170" y="1510"/>
                    <a:pt x="1170" y="1510"/>
                  </a:cubicBezTo>
                  <a:cubicBezTo>
                    <a:pt x="1170" y="1510"/>
                    <a:pt x="1170" y="1510"/>
                    <a:pt x="1170" y="1510"/>
                  </a:cubicBezTo>
                  <a:cubicBezTo>
                    <a:pt x="1170" y="1510"/>
                    <a:pt x="1170" y="1510"/>
                    <a:pt x="1170" y="1510"/>
                  </a:cubicBezTo>
                  <a:cubicBezTo>
                    <a:pt x="1172" y="1509"/>
                    <a:pt x="1172" y="1509"/>
                    <a:pt x="1172" y="1509"/>
                  </a:cubicBezTo>
                  <a:cubicBezTo>
                    <a:pt x="1170" y="1510"/>
                    <a:pt x="1170" y="1510"/>
                    <a:pt x="1170" y="1510"/>
                  </a:cubicBezTo>
                  <a:cubicBezTo>
                    <a:pt x="1170" y="1510"/>
                    <a:pt x="1170" y="1510"/>
                    <a:pt x="1170" y="1510"/>
                  </a:cubicBezTo>
                  <a:cubicBezTo>
                    <a:pt x="1172" y="1509"/>
                    <a:pt x="1172" y="1509"/>
                    <a:pt x="1172" y="1509"/>
                  </a:cubicBezTo>
                  <a:cubicBezTo>
                    <a:pt x="1170" y="1510"/>
                    <a:pt x="1170" y="1510"/>
                    <a:pt x="1170" y="1510"/>
                  </a:cubicBezTo>
                  <a:cubicBezTo>
                    <a:pt x="1173" y="1508"/>
                    <a:pt x="1173" y="1508"/>
                    <a:pt x="1173" y="1508"/>
                  </a:cubicBezTo>
                  <a:cubicBezTo>
                    <a:pt x="1170" y="1509"/>
                    <a:pt x="1170" y="1509"/>
                    <a:pt x="1170" y="1509"/>
                  </a:cubicBezTo>
                  <a:cubicBezTo>
                    <a:pt x="1170" y="1510"/>
                    <a:pt x="1170" y="1510"/>
                    <a:pt x="1170" y="1510"/>
                  </a:cubicBezTo>
                  <a:cubicBezTo>
                    <a:pt x="1173" y="1508"/>
                    <a:pt x="1173" y="1508"/>
                    <a:pt x="1173" y="1508"/>
                  </a:cubicBezTo>
                  <a:cubicBezTo>
                    <a:pt x="1170" y="1509"/>
                    <a:pt x="1170" y="1509"/>
                    <a:pt x="1170" y="1509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69" y="1507"/>
                    <a:pt x="1169" y="1507"/>
                    <a:pt x="1169" y="1507"/>
                  </a:cubicBezTo>
                  <a:cubicBezTo>
                    <a:pt x="1169" y="1509"/>
                    <a:pt x="1169" y="1509"/>
                    <a:pt x="1170" y="1509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69" y="1507"/>
                    <a:pt x="1169" y="1507"/>
                    <a:pt x="1169" y="1507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70" y="1505"/>
                    <a:pt x="1170" y="1505"/>
                    <a:pt x="1170" y="1505"/>
                  </a:cubicBezTo>
                  <a:cubicBezTo>
                    <a:pt x="1169" y="1506"/>
                    <a:pt x="1169" y="1507"/>
                    <a:pt x="1169" y="1507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70" y="1505"/>
                    <a:pt x="1170" y="1505"/>
                    <a:pt x="1170" y="1505"/>
                  </a:cubicBezTo>
                  <a:cubicBezTo>
                    <a:pt x="1170" y="1505"/>
                    <a:pt x="1170" y="1505"/>
                    <a:pt x="1170" y="1505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72" y="1504"/>
                    <a:pt x="1172" y="1504"/>
                    <a:pt x="1172" y="1504"/>
                  </a:cubicBezTo>
                  <a:cubicBezTo>
                    <a:pt x="1171" y="1504"/>
                    <a:pt x="1170" y="1505"/>
                    <a:pt x="1170" y="1505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72" y="1504"/>
                    <a:pt x="1172" y="1504"/>
                    <a:pt x="1172" y="1504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2" y="1504"/>
                    <a:pt x="1172" y="1504"/>
                  </a:cubicBezTo>
                  <a:cubicBezTo>
                    <a:pt x="1173" y="1507"/>
                    <a:pt x="1173" y="1507"/>
                    <a:pt x="1173" y="1507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6"/>
                    <a:pt x="1173" y="1506"/>
                    <a:pt x="1173" y="1506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6"/>
                    <a:pt x="1173" y="1506"/>
                    <a:pt x="1173" y="1506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4"/>
                    <a:pt x="1173" y="1504"/>
                  </a:cubicBezTo>
                  <a:cubicBezTo>
                    <a:pt x="1173" y="1504"/>
                    <a:pt x="1173" y="1503"/>
                    <a:pt x="1172" y="1503"/>
                  </a:cubicBezTo>
                  <a:cubicBezTo>
                    <a:pt x="1168" y="1502"/>
                    <a:pt x="1161" y="1498"/>
                    <a:pt x="1151" y="1492"/>
                  </a:cubicBezTo>
                  <a:cubicBezTo>
                    <a:pt x="1117" y="1472"/>
                    <a:pt x="1053" y="1432"/>
                    <a:pt x="995" y="1396"/>
                  </a:cubicBezTo>
                  <a:cubicBezTo>
                    <a:pt x="966" y="1379"/>
                    <a:pt x="939" y="1362"/>
                    <a:pt x="917" y="1350"/>
                  </a:cubicBezTo>
                  <a:cubicBezTo>
                    <a:pt x="907" y="1344"/>
                    <a:pt x="898" y="1339"/>
                    <a:pt x="891" y="1336"/>
                  </a:cubicBezTo>
                  <a:cubicBezTo>
                    <a:pt x="887" y="1334"/>
                    <a:pt x="884" y="1333"/>
                    <a:pt x="882" y="1332"/>
                  </a:cubicBezTo>
                  <a:cubicBezTo>
                    <a:pt x="881" y="1331"/>
                    <a:pt x="880" y="1331"/>
                    <a:pt x="879" y="1330"/>
                  </a:cubicBezTo>
                  <a:cubicBezTo>
                    <a:pt x="878" y="1330"/>
                    <a:pt x="877" y="1330"/>
                    <a:pt x="876" y="1330"/>
                  </a:cubicBezTo>
                  <a:cubicBezTo>
                    <a:pt x="875" y="1330"/>
                    <a:pt x="875" y="1330"/>
                    <a:pt x="874" y="1330"/>
                  </a:cubicBezTo>
                  <a:cubicBezTo>
                    <a:pt x="873" y="1331"/>
                    <a:pt x="872" y="1331"/>
                    <a:pt x="871" y="1332"/>
                  </a:cubicBezTo>
                  <a:cubicBezTo>
                    <a:pt x="870" y="1334"/>
                    <a:pt x="871" y="1337"/>
                    <a:pt x="873" y="1338"/>
                  </a:cubicBezTo>
                  <a:cubicBezTo>
                    <a:pt x="1161" y="1518"/>
                    <a:pt x="1161" y="1518"/>
                    <a:pt x="1161" y="1518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59" y="1512"/>
                    <a:pt x="1159" y="1512"/>
                    <a:pt x="1159" y="1512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61" y="1510"/>
                    <a:pt x="1161" y="1510"/>
                    <a:pt x="1161" y="1510"/>
                  </a:cubicBezTo>
                  <a:cubicBezTo>
                    <a:pt x="1161" y="1511"/>
                    <a:pt x="1160" y="1511"/>
                    <a:pt x="1159" y="1512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61" y="1510"/>
                    <a:pt x="1161" y="1510"/>
                    <a:pt x="1161" y="1510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63" y="1510"/>
                    <a:pt x="1163" y="1510"/>
                    <a:pt x="1163" y="1510"/>
                  </a:cubicBezTo>
                  <a:cubicBezTo>
                    <a:pt x="1162" y="1510"/>
                    <a:pt x="1162" y="1510"/>
                    <a:pt x="1161" y="1510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63" y="1510"/>
                    <a:pt x="1163" y="1510"/>
                    <a:pt x="1163" y="1510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64" y="1510"/>
                    <a:pt x="1164" y="1510"/>
                    <a:pt x="1164" y="1510"/>
                  </a:cubicBezTo>
                  <a:cubicBezTo>
                    <a:pt x="1164" y="1510"/>
                    <a:pt x="1163" y="1510"/>
                    <a:pt x="1163" y="1510"/>
                  </a:cubicBezTo>
                  <a:cubicBezTo>
                    <a:pt x="1163" y="1514"/>
                    <a:pt x="1163" y="1514"/>
                    <a:pt x="1163" y="1514"/>
                  </a:cubicBezTo>
                  <a:cubicBezTo>
                    <a:pt x="1164" y="1510"/>
                    <a:pt x="1164" y="1510"/>
                    <a:pt x="1164" y="1510"/>
                  </a:cubicBezTo>
                  <a:cubicBezTo>
                    <a:pt x="1163" y="1513"/>
                    <a:pt x="1163" y="1513"/>
                    <a:pt x="1163" y="1513"/>
                  </a:cubicBezTo>
                  <a:cubicBezTo>
                    <a:pt x="1164" y="1510"/>
                    <a:pt x="1164" y="1510"/>
                    <a:pt x="1164" y="1510"/>
                  </a:cubicBezTo>
                  <a:cubicBezTo>
                    <a:pt x="1164" y="1510"/>
                    <a:pt x="1164" y="1510"/>
                    <a:pt x="1164" y="1510"/>
                  </a:cubicBezTo>
                  <a:cubicBezTo>
                    <a:pt x="1163" y="1513"/>
                    <a:pt x="1163" y="1513"/>
                    <a:pt x="1163" y="1513"/>
                  </a:cubicBezTo>
                  <a:cubicBezTo>
                    <a:pt x="1164" y="1510"/>
                    <a:pt x="1164" y="1510"/>
                    <a:pt x="1164" y="1510"/>
                  </a:cubicBezTo>
                  <a:cubicBezTo>
                    <a:pt x="1164" y="1510"/>
                    <a:pt x="1163" y="1510"/>
                    <a:pt x="1163" y="1510"/>
                  </a:cubicBezTo>
                  <a:cubicBezTo>
                    <a:pt x="1157" y="1507"/>
                    <a:pt x="1135" y="1494"/>
                    <a:pt x="1106" y="1478"/>
                  </a:cubicBezTo>
                  <a:cubicBezTo>
                    <a:pt x="1063" y="1453"/>
                    <a:pt x="1003" y="1418"/>
                    <a:pt x="954" y="1390"/>
                  </a:cubicBezTo>
                  <a:cubicBezTo>
                    <a:pt x="930" y="1375"/>
                    <a:pt x="908" y="1363"/>
                    <a:pt x="892" y="1354"/>
                  </a:cubicBezTo>
                  <a:cubicBezTo>
                    <a:pt x="884" y="1349"/>
                    <a:pt x="878" y="1346"/>
                    <a:pt x="874" y="1343"/>
                  </a:cubicBezTo>
                  <a:cubicBezTo>
                    <a:pt x="870" y="1340"/>
                    <a:pt x="867" y="1339"/>
                    <a:pt x="867" y="1339"/>
                  </a:cubicBezTo>
                  <a:cubicBezTo>
                    <a:pt x="865" y="1338"/>
                    <a:pt x="863" y="1339"/>
                    <a:pt x="862" y="1340"/>
                  </a:cubicBezTo>
                  <a:cubicBezTo>
                    <a:pt x="861" y="1342"/>
                    <a:pt x="861" y="1345"/>
                    <a:pt x="863" y="1346"/>
                  </a:cubicBezTo>
                  <a:cubicBezTo>
                    <a:pt x="1152" y="1527"/>
                    <a:pt x="1152" y="1527"/>
                    <a:pt x="1152" y="1527"/>
                  </a:cubicBezTo>
                  <a:cubicBezTo>
                    <a:pt x="1155" y="1523"/>
                    <a:pt x="1155" y="1523"/>
                    <a:pt x="1155" y="1523"/>
                  </a:cubicBezTo>
                  <a:cubicBezTo>
                    <a:pt x="1151" y="1521"/>
                    <a:pt x="1151" y="1521"/>
                    <a:pt x="1151" y="1521"/>
                  </a:cubicBezTo>
                  <a:cubicBezTo>
                    <a:pt x="1154" y="1523"/>
                    <a:pt x="1154" y="1523"/>
                    <a:pt x="1154" y="1523"/>
                  </a:cubicBezTo>
                  <a:cubicBezTo>
                    <a:pt x="1153" y="1520"/>
                    <a:pt x="1153" y="1520"/>
                    <a:pt x="1153" y="1520"/>
                  </a:cubicBezTo>
                  <a:cubicBezTo>
                    <a:pt x="1153" y="1520"/>
                    <a:pt x="1152" y="1520"/>
                    <a:pt x="1151" y="1521"/>
                  </a:cubicBezTo>
                  <a:cubicBezTo>
                    <a:pt x="1154" y="1523"/>
                    <a:pt x="1154" y="1523"/>
                    <a:pt x="1154" y="1523"/>
                  </a:cubicBezTo>
                  <a:cubicBezTo>
                    <a:pt x="1153" y="1520"/>
                    <a:pt x="1153" y="1520"/>
                    <a:pt x="1153" y="1520"/>
                  </a:cubicBezTo>
                  <a:cubicBezTo>
                    <a:pt x="1154" y="1523"/>
                    <a:pt x="1154" y="1523"/>
                    <a:pt x="1154" y="1523"/>
                  </a:cubicBezTo>
                  <a:cubicBezTo>
                    <a:pt x="1154" y="1520"/>
                    <a:pt x="1154" y="1520"/>
                    <a:pt x="1154" y="1520"/>
                  </a:cubicBezTo>
                  <a:cubicBezTo>
                    <a:pt x="1154" y="1520"/>
                    <a:pt x="1154" y="1520"/>
                    <a:pt x="1153" y="1520"/>
                  </a:cubicBezTo>
                  <a:cubicBezTo>
                    <a:pt x="1154" y="1523"/>
                    <a:pt x="1154" y="1523"/>
                    <a:pt x="1154" y="1523"/>
                  </a:cubicBezTo>
                  <a:cubicBezTo>
                    <a:pt x="1154" y="1520"/>
                    <a:pt x="1154" y="1520"/>
                    <a:pt x="1154" y="1520"/>
                  </a:cubicBezTo>
                  <a:cubicBezTo>
                    <a:pt x="1154" y="1522"/>
                    <a:pt x="1154" y="1522"/>
                    <a:pt x="1154" y="1522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4" y="1520"/>
                    <a:pt x="1154" y="1520"/>
                    <a:pt x="1154" y="1520"/>
                  </a:cubicBezTo>
                  <a:cubicBezTo>
                    <a:pt x="1154" y="1522"/>
                    <a:pt x="1154" y="1522"/>
                    <a:pt x="1154" y="1522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5" y="1520"/>
                    <a:pt x="1155" y="1520"/>
                    <a:pt x="1155" y="1520"/>
                  </a:cubicBezTo>
                  <a:cubicBezTo>
                    <a:pt x="1155" y="1520"/>
                    <a:pt x="1154" y="1519"/>
                    <a:pt x="1153" y="1519"/>
                  </a:cubicBezTo>
                  <a:cubicBezTo>
                    <a:pt x="1149" y="1517"/>
                    <a:pt x="1142" y="1513"/>
                    <a:pt x="1132" y="1508"/>
                  </a:cubicBezTo>
                  <a:cubicBezTo>
                    <a:pt x="1097" y="1489"/>
                    <a:pt x="1029" y="1449"/>
                    <a:pt x="970" y="1414"/>
                  </a:cubicBezTo>
                  <a:cubicBezTo>
                    <a:pt x="941" y="1397"/>
                    <a:pt x="914" y="1380"/>
                    <a:pt x="894" y="1368"/>
                  </a:cubicBezTo>
                  <a:cubicBezTo>
                    <a:pt x="884" y="1363"/>
                    <a:pt x="876" y="1358"/>
                    <a:pt x="871" y="1354"/>
                  </a:cubicBezTo>
                  <a:cubicBezTo>
                    <a:pt x="865" y="1351"/>
                    <a:pt x="862" y="1349"/>
                    <a:pt x="862" y="1349"/>
                  </a:cubicBezTo>
                  <a:cubicBezTo>
                    <a:pt x="860" y="1348"/>
                    <a:pt x="858" y="1349"/>
                    <a:pt x="856" y="1350"/>
                  </a:cubicBezTo>
                  <a:cubicBezTo>
                    <a:pt x="856" y="1351"/>
                    <a:pt x="856" y="1352"/>
                    <a:pt x="856" y="1353"/>
                  </a:cubicBezTo>
                  <a:cubicBezTo>
                    <a:pt x="856" y="1354"/>
                    <a:pt x="856" y="1355"/>
                    <a:pt x="856" y="1355"/>
                  </a:cubicBezTo>
                  <a:cubicBezTo>
                    <a:pt x="857" y="1357"/>
                    <a:pt x="858" y="1357"/>
                    <a:pt x="859" y="1358"/>
                  </a:cubicBezTo>
                  <a:cubicBezTo>
                    <a:pt x="860" y="1360"/>
                    <a:pt x="863" y="1362"/>
                    <a:pt x="866" y="1364"/>
                  </a:cubicBezTo>
                  <a:cubicBezTo>
                    <a:pt x="879" y="1373"/>
                    <a:pt x="902" y="1388"/>
                    <a:pt x="930" y="1405"/>
                  </a:cubicBezTo>
                  <a:cubicBezTo>
                    <a:pt x="972" y="1430"/>
                    <a:pt x="1025" y="1461"/>
                    <a:pt x="1067" y="1486"/>
                  </a:cubicBezTo>
                  <a:cubicBezTo>
                    <a:pt x="1088" y="1499"/>
                    <a:pt x="1107" y="1510"/>
                    <a:pt x="1120" y="1518"/>
                  </a:cubicBezTo>
                  <a:cubicBezTo>
                    <a:pt x="1126" y="1522"/>
                    <a:pt x="1132" y="1526"/>
                    <a:pt x="1135" y="1528"/>
                  </a:cubicBezTo>
                  <a:cubicBezTo>
                    <a:pt x="1137" y="1529"/>
                    <a:pt x="1138" y="1530"/>
                    <a:pt x="1139" y="1531"/>
                  </a:cubicBezTo>
                  <a:cubicBezTo>
                    <a:pt x="1139" y="1531"/>
                    <a:pt x="1140" y="1531"/>
                    <a:pt x="1140" y="1531"/>
                  </a:cubicBezTo>
                  <a:cubicBezTo>
                    <a:pt x="1141" y="1530"/>
                    <a:pt x="1141" y="1530"/>
                    <a:pt x="1141" y="1530"/>
                  </a:cubicBezTo>
                  <a:cubicBezTo>
                    <a:pt x="1140" y="1531"/>
                    <a:pt x="1140" y="1531"/>
                    <a:pt x="1140" y="1531"/>
                  </a:cubicBezTo>
                  <a:cubicBezTo>
                    <a:pt x="1140" y="1531"/>
                    <a:pt x="1140" y="1531"/>
                    <a:pt x="1140" y="1531"/>
                  </a:cubicBezTo>
                  <a:cubicBezTo>
                    <a:pt x="1141" y="1530"/>
                    <a:pt x="1141" y="1530"/>
                    <a:pt x="1141" y="1530"/>
                  </a:cubicBezTo>
                  <a:cubicBezTo>
                    <a:pt x="1140" y="1531"/>
                    <a:pt x="1140" y="1531"/>
                    <a:pt x="1140" y="1531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39" y="1529"/>
                    <a:pt x="1139" y="1529"/>
                    <a:pt x="1139" y="1529"/>
                  </a:cubicBezTo>
                  <a:cubicBezTo>
                    <a:pt x="1139" y="1531"/>
                    <a:pt x="1139" y="1531"/>
                    <a:pt x="1140" y="1531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39" y="1529"/>
                    <a:pt x="1139" y="1529"/>
                    <a:pt x="1139" y="1529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40" y="1527"/>
                    <a:pt x="1140" y="1527"/>
                    <a:pt x="1140" y="1527"/>
                  </a:cubicBezTo>
                  <a:cubicBezTo>
                    <a:pt x="1139" y="1528"/>
                    <a:pt x="1139" y="1529"/>
                    <a:pt x="1139" y="1529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40" y="1527"/>
                    <a:pt x="1140" y="1527"/>
                    <a:pt x="1140" y="1527"/>
                  </a:cubicBezTo>
                  <a:cubicBezTo>
                    <a:pt x="1143" y="1530"/>
                    <a:pt x="1143" y="1530"/>
                    <a:pt x="1143" y="1530"/>
                  </a:cubicBezTo>
                  <a:cubicBezTo>
                    <a:pt x="1140" y="1527"/>
                    <a:pt x="1140" y="1527"/>
                    <a:pt x="1140" y="1527"/>
                  </a:cubicBezTo>
                  <a:cubicBezTo>
                    <a:pt x="1143" y="1530"/>
                    <a:pt x="1143" y="1530"/>
                    <a:pt x="1143" y="1530"/>
                  </a:cubicBezTo>
                  <a:cubicBezTo>
                    <a:pt x="1142" y="1526"/>
                    <a:pt x="1142" y="1526"/>
                    <a:pt x="1142" y="1526"/>
                  </a:cubicBezTo>
                  <a:cubicBezTo>
                    <a:pt x="1141" y="1526"/>
                    <a:pt x="1140" y="1526"/>
                    <a:pt x="1140" y="1527"/>
                  </a:cubicBezTo>
                  <a:cubicBezTo>
                    <a:pt x="1143" y="1530"/>
                    <a:pt x="1143" y="1530"/>
                    <a:pt x="1143" y="1530"/>
                  </a:cubicBezTo>
                  <a:cubicBezTo>
                    <a:pt x="1142" y="1526"/>
                    <a:pt x="1142" y="1526"/>
                    <a:pt x="1142" y="1526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43" y="1526"/>
                    <a:pt x="1143" y="1526"/>
                    <a:pt x="1143" y="1526"/>
                  </a:cubicBezTo>
                  <a:cubicBezTo>
                    <a:pt x="1143" y="1526"/>
                    <a:pt x="1142" y="1526"/>
                    <a:pt x="1142" y="1526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43" y="1526"/>
                    <a:pt x="1143" y="1526"/>
                    <a:pt x="1143" y="1526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44" y="1526"/>
                    <a:pt x="1144" y="1526"/>
                    <a:pt x="1144" y="1526"/>
                  </a:cubicBezTo>
                  <a:cubicBezTo>
                    <a:pt x="1144" y="1526"/>
                    <a:pt x="1144" y="1526"/>
                    <a:pt x="1143" y="1526"/>
                  </a:cubicBezTo>
                  <a:cubicBezTo>
                    <a:pt x="1143" y="1529"/>
                    <a:pt x="1143" y="1529"/>
                    <a:pt x="1143" y="1529"/>
                  </a:cubicBezTo>
                  <a:cubicBezTo>
                    <a:pt x="1144" y="1526"/>
                    <a:pt x="1144" y="1526"/>
                    <a:pt x="1144" y="1526"/>
                  </a:cubicBezTo>
                  <a:cubicBezTo>
                    <a:pt x="1143" y="1527"/>
                    <a:pt x="1143" y="1527"/>
                    <a:pt x="1143" y="1527"/>
                  </a:cubicBezTo>
                  <a:cubicBezTo>
                    <a:pt x="1144" y="1526"/>
                    <a:pt x="1144" y="1526"/>
                    <a:pt x="1144" y="1526"/>
                  </a:cubicBezTo>
                  <a:cubicBezTo>
                    <a:pt x="1144" y="1526"/>
                    <a:pt x="1144" y="1526"/>
                    <a:pt x="1144" y="1526"/>
                  </a:cubicBezTo>
                  <a:cubicBezTo>
                    <a:pt x="1143" y="1527"/>
                    <a:pt x="1143" y="1527"/>
                    <a:pt x="1143" y="1527"/>
                  </a:cubicBezTo>
                  <a:cubicBezTo>
                    <a:pt x="1144" y="1526"/>
                    <a:pt x="1144" y="1526"/>
                    <a:pt x="1144" y="1526"/>
                  </a:cubicBezTo>
                  <a:cubicBezTo>
                    <a:pt x="1144" y="1526"/>
                    <a:pt x="1144" y="1526"/>
                    <a:pt x="1144" y="1526"/>
                  </a:cubicBezTo>
                  <a:cubicBezTo>
                    <a:pt x="1144" y="1526"/>
                    <a:pt x="1143" y="1525"/>
                    <a:pt x="1143" y="1525"/>
                  </a:cubicBezTo>
                  <a:cubicBezTo>
                    <a:pt x="1139" y="1523"/>
                    <a:pt x="1132" y="1519"/>
                    <a:pt x="1123" y="1514"/>
                  </a:cubicBezTo>
                  <a:cubicBezTo>
                    <a:pt x="1089" y="1494"/>
                    <a:pt x="1024" y="1455"/>
                    <a:pt x="965" y="1421"/>
                  </a:cubicBezTo>
                  <a:cubicBezTo>
                    <a:pt x="936" y="1404"/>
                    <a:pt x="908" y="1388"/>
                    <a:pt x="887" y="1376"/>
                  </a:cubicBezTo>
                  <a:cubicBezTo>
                    <a:pt x="877" y="1370"/>
                    <a:pt x="868" y="1366"/>
                    <a:pt x="862" y="1362"/>
                  </a:cubicBezTo>
                  <a:cubicBezTo>
                    <a:pt x="858" y="1361"/>
                    <a:pt x="856" y="1359"/>
                    <a:pt x="854" y="1358"/>
                  </a:cubicBezTo>
                  <a:cubicBezTo>
                    <a:pt x="852" y="1358"/>
                    <a:pt x="851" y="1358"/>
                    <a:pt x="851" y="1357"/>
                  </a:cubicBezTo>
                  <a:cubicBezTo>
                    <a:pt x="850" y="1357"/>
                    <a:pt x="849" y="1357"/>
                    <a:pt x="848" y="1357"/>
                  </a:cubicBezTo>
                  <a:cubicBezTo>
                    <a:pt x="847" y="1357"/>
                    <a:pt x="847" y="1357"/>
                    <a:pt x="846" y="1357"/>
                  </a:cubicBezTo>
                  <a:cubicBezTo>
                    <a:pt x="846" y="1357"/>
                    <a:pt x="845" y="1358"/>
                    <a:pt x="844" y="1359"/>
                  </a:cubicBezTo>
                  <a:cubicBezTo>
                    <a:pt x="843" y="1360"/>
                    <a:pt x="843" y="1361"/>
                    <a:pt x="844" y="1362"/>
                  </a:cubicBezTo>
                  <a:cubicBezTo>
                    <a:pt x="844" y="1363"/>
                    <a:pt x="844" y="1364"/>
                    <a:pt x="845" y="1364"/>
                  </a:cubicBezTo>
                  <a:cubicBezTo>
                    <a:pt x="845" y="1364"/>
                    <a:pt x="850" y="1367"/>
                    <a:pt x="857" y="1372"/>
                  </a:cubicBezTo>
                  <a:cubicBezTo>
                    <a:pt x="884" y="1388"/>
                    <a:pt x="951" y="1428"/>
                    <a:pt x="1011" y="1465"/>
                  </a:cubicBezTo>
                  <a:cubicBezTo>
                    <a:pt x="1041" y="1483"/>
                    <a:pt x="1069" y="1501"/>
                    <a:pt x="1090" y="1515"/>
                  </a:cubicBezTo>
                  <a:cubicBezTo>
                    <a:pt x="1101" y="1521"/>
                    <a:pt x="1109" y="1527"/>
                    <a:pt x="1115" y="1531"/>
                  </a:cubicBezTo>
                  <a:cubicBezTo>
                    <a:pt x="1118" y="1533"/>
                    <a:pt x="1120" y="1535"/>
                    <a:pt x="1122" y="1536"/>
                  </a:cubicBezTo>
                  <a:cubicBezTo>
                    <a:pt x="1122" y="1536"/>
                    <a:pt x="1123" y="1537"/>
                    <a:pt x="1123" y="1537"/>
                  </a:cubicBezTo>
                  <a:cubicBezTo>
                    <a:pt x="1123" y="1537"/>
                    <a:pt x="1123" y="1537"/>
                    <a:pt x="1123" y="1537"/>
                  </a:cubicBezTo>
                  <a:cubicBezTo>
                    <a:pt x="1124" y="1536"/>
                    <a:pt x="1124" y="1536"/>
                    <a:pt x="1124" y="1536"/>
                  </a:cubicBezTo>
                  <a:cubicBezTo>
                    <a:pt x="1123" y="1537"/>
                    <a:pt x="1123" y="1537"/>
                    <a:pt x="1123" y="1537"/>
                  </a:cubicBezTo>
                  <a:cubicBezTo>
                    <a:pt x="1123" y="1537"/>
                    <a:pt x="1123" y="1537"/>
                    <a:pt x="1123" y="1537"/>
                  </a:cubicBezTo>
                  <a:cubicBezTo>
                    <a:pt x="1124" y="1536"/>
                    <a:pt x="1124" y="1536"/>
                    <a:pt x="1124" y="1536"/>
                  </a:cubicBezTo>
                  <a:cubicBezTo>
                    <a:pt x="1123" y="1537"/>
                    <a:pt x="1123" y="1537"/>
                    <a:pt x="1123" y="1537"/>
                  </a:cubicBezTo>
                  <a:cubicBezTo>
                    <a:pt x="1126" y="1535"/>
                    <a:pt x="1126" y="1535"/>
                    <a:pt x="1126" y="1535"/>
                  </a:cubicBezTo>
                  <a:cubicBezTo>
                    <a:pt x="1123" y="1535"/>
                    <a:pt x="1123" y="1535"/>
                    <a:pt x="1123" y="1535"/>
                  </a:cubicBezTo>
                  <a:cubicBezTo>
                    <a:pt x="1123" y="1536"/>
                    <a:pt x="1123" y="1537"/>
                    <a:pt x="1123" y="1537"/>
                  </a:cubicBezTo>
                  <a:cubicBezTo>
                    <a:pt x="1126" y="1535"/>
                    <a:pt x="1126" y="1535"/>
                    <a:pt x="1126" y="1535"/>
                  </a:cubicBezTo>
                  <a:cubicBezTo>
                    <a:pt x="1123" y="1535"/>
                    <a:pt x="1123" y="1535"/>
                    <a:pt x="1123" y="1535"/>
                  </a:cubicBezTo>
                  <a:cubicBezTo>
                    <a:pt x="1126" y="1535"/>
                    <a:pt x="1126" y="1535"/>
                    <a:pt x="1126" y="1535"/>
                  </a:cubicBezTo>
                  <a:cubicBezTo>
                    <a:pt x="1123" y="1533"/>
                    <a:pt x="1123" y="1533"/>
                    <a:pt x="1123" y="1533"/>
                  </a:cubicBezTo>
                  <a:cubicBezTo>
                    <a:pt x="1123" y="1534"/>
                    <a:pt x="1123" y="1535"/>
                    <a:pt x="1123" y="1535"/>
                  </a:cubicBezTo>
                  <a:cubicBezTo>
                    <a:pt x="1126" y="1535"/>
                    <a:pt x="1126" y="1535"/>
                    <a:pt x="1126" y="1535"/>
                  </a:cubicBezTo>
                  <a:cubicBezTo>
                    <a:pt x="1123" y="1533"/>
                    <a:pt x="1123" y="1533"/>
                    <a:pt x="1123" y="1533"/>
                  </a:cubicBezTo>
                  <a:cubicBezTo>
                    <a:pt x="1127" y="1535"/>
                    <a:pt x="1127" y="1535"/>
                    <a:pt x="1127" y="1535"/>
                  </a:cubicBezTo>
                  <a:cubicBezTo>
                    <a:pt x="1128" y="1532"/>
                    <a:pt x="1128" y="1532"/>
                    <a:pt x="1128" y="1532"/>
                  </a:cubicBezTo>
                  <a:cubicBezTo>
                    <a:pt x="837" y="1369"/>
                    <a:pt x="837" y="1369"/>
                    <a:pt x="837" y="1369"/>
                  </a:cubicBezTo>
                  <a:cubicBezTo>
                    <a:pt x="835" y="1368"/>
                    <a:pt x="833" y="1369"/>
                    <a:pt x="831" y="1371"/>
                  </a:cubicBezTo>
                  <a:cubicBezTo>
                    <a:pt x="831" y="1372"/>
                    <a:pt x="831" y="1372"/>
                    <a:pt x="831" y="1373"/>
                  </a:cubicBezTo>
                  <a:cubicBezTo>
                    <a:pt x="831" y="1374"/>
                    <a:pt x="831" y="1375"/>
                    <a:pt x="831" y="1375"/>
                  </a:cubicBezTo>
                  <a:cubicBezTo>
                    <a:pt x="832" y="1376"/>
                    <a:pt x="832" y="1376"/>
                    <a:pt x="832" y="1376"/>
                  </a:cubicBezTo>
                  <a:cubicBezTo>
                    <a:pt x="833" y="1377"/>
                    <a:pt x="834" y="1378"/>
                    <a:pt x="835" y="1378"/>
                  </a:cubicBezTo>
                  <a:cubicBezTo>
                    <a:pt x="838" y="1381"/>
                    <a:pt x="845" y="1385"/>
                    <a:pt x="855" y="1392"/>
                  </a:cubicBezTo>
                  <a:cubicBezTo>
                    <a:pt x="921" y="1434"/>
                    <a:pt x="1112" y="1551"/>
                    <a:pt x="1112" y="1551"/>
                  </a:cubicBezTo>
                  <a:cubicBezTo>
                    <a:pt x="1114" y="1548"/>
                    <a:pt x="1114" y="1548"/>
                    <a:pt x="1114" y="1548"/>
                  </a:cubicBezTo>
                  <a:cubicBezTo>
                    <a:pt x="1111" y="1546"/>
                    <a:pt x="1111" y="1546"/>
                    <a:pt x="1111" y="1546"/>
                  </a:cubicBezTo>
                  <a:cubicBezTo>
                    <a:pt x="1114" y="1547"/>
                    <a:pt x="1114" y="1547"/>
                    <a:pt x="1114" y="1547"/>
                  </a:cubicBezTo>
                  <a:cubicBezTo>
                    <a:pt x="1113" y="1544"/>
                    <a:pt x="1113" y="1544"/>
                    <a:pt x="1113" y="1544"/>
                  </a:cubicBezTo>
                  <a:cubicBezTo>
                    <a:pt x="1112" y="1544"/>
                    <a:pt x="1112" y="1545"/>
                    <a:pt x="1111" y="1546"/>
                  </a:cubicBezTo>
                  <a:cubicBezTo>
                    <a:pt x="1114" y="1547"/>
                    <a:pt x="1114" y="1547"/>
                    <a:pt x="1114" y="1547"/>
                  </a:cubicBezTo>
                  <a:cubicBezTo>
                    <a:pt x="1113" y="1544"/>
                    <a:pt x="1113" y="1544"/>
                    <a:pt x="1113" y="1544"/>
                  </a:cubicBezTo>
                  <a:cubicBezTo>
                    <a:pt x="1114" y="1546"/>
                    <a:pt x="1114" y="1546"/>
                    <a:pt x="1114" y="1546"/>
                  </a:cubicBezTo>
                  <a:cubicBezTo>
                    <a:pt x="1114" y="1544"/>
                    <a:pt x="1114" y="1544"/>
                    <a:pt x="1114" y="1544"/>
                  </a:cubicBezTo>
                  <a:cubicBezTo>
                    <a:pt x="1114" y="1544"/>
                    <a:pt x="1113" y="1544"/>
                    <a:pt x="1113" y="1544"/>
                  </a:cubicBezTo>
                  <a:cubicBezTo>
                    <a:pt x="1114" y="1546"/>
                    <a:pt x="1114" y="1546"/>
                    <a:pt x="1114" y="1546"/>
                  </a:cubicBezTo>
                  <a:cubicBezTo>
                    <a:pt x="1114" y="1544"/>
                    <a:pt x="1114" y="1544"/>
                    <a:pt x="1114" y="1544"/>
                  </a:cubicBezTo>
                  <a:cubicBezTo>
                    <a:pt x="1114" y="1545"/>
                    <a:pt x="1114" y="1545"/>
                    <a:pt x="1114" y="1545"/>
                  </a:cubicBezTo>
                  <a:cubicBezTo>
                    <a:pt x="1114" y="1544"/>
                    <a:pt x="1114" y="1544"/>
                    <a:pt x="1114" y="1544"/>
                  </a:cubicBezTo>
                  <a:cubicBezTo>
                    <a:pt x="1114" y="1544"/>
                    <a:pt x="1114" y="1544"/>
                    <a:pt x="1114" y="1544"/>
                  </a:cubicBezTo>
                  <a:cubicBezTo>
                    <a:pt x="1114" y="1545"/>
                    <a:pt x="1114" y="1545"/>
                    <a:pt x="1114" y="1545"/>
                  </a:cubicBezTo>
                  <a:cubicBezTo>
                    <a:pt x="1114" y="1544"/>
                    <a:pt x="1114" y="1544"/>
                    <a:pt x="1114" y="1544"/>
                  </a:cubicBezTo>
                  <a:cubicBezTo>
                    <a:pt x="1114" y="1544"/>
                    <a:pt x="1113" y="1544"/>
                    <a:pt x="1112" y="1544"/>
                  </a:cubicBezTo>
                  <a:cubicBezTo>
                    <a:pt x="1108" y="1542"/>
                    <a:pt x="1101" y="1539"/>
                    <a:pt x="1091" y="1534"/>
                  </a:cubicBezTo>
                  <a:cubicBezTo>
                    <a:pt x="1055" y="1515"/>
                    <a:pt x="988" y="1477"/>
                    <a:pt x="930" y="1443"/>
                  </a:cubicBezTo>
                  <a:cubicBezTo>
                    <a:pt x="901" y="1426"/>
                    <a:pt x="874" y="1410"/>
                    <a:pt x="855" y="1398"/>
                  </a:cubicBezTo>
                  <a:cubicBezTo>
                    <a:pt x="845" y="1392"/>
                    <a:pt x="837" y="1388"/>
                    <a:pt x="831" y="1384"/>
                  </a:cubicBezTo>
                  <a:cubicBezTo>
                    <a:pt x="826" y="1381"/>
                    <a:pt x="823" y="1379"/>
                    <a:pt x="823" y="1379"/>
                  </a:cubicBezTo>
                  <a:cubicBezTo>
                    <a:pt x="821" y="1378"/>
                    <a:pt x="818" y="1379"/>
                    <a:pt x="817" y="1381"/>
                  </a:cubicBezTo>
                  <a:cubicBezTo>
                    <a:pt x="816" y="1382"/>
                    <a:pt x="817" y="1385"/>
                    <a:pt x="819" y="1386"/>
                  </a:cubicBezTo>
                  <a:cubicBezTo>
                    <a:pt x="819" y="1386"/>
                    <a:pt x="823" y="1389"/>
                    <a:pt x="830" y="1393"/>
                  </a:cubicBezTo>
                  <a:cubicBezTo>
                    <a:pt x="856" y="1410"/>
                    <a:pt x="922" y="1450"/>
                    <a:pt x="981" y="1487"/>
                  </a:cubicBezTo>
                  <a:cubicBezTo>
                    <a:pt x="1010" y="1505"/>
                    <a:pt x="1038" y="1522"/>
                    <a:pt x="1059" y="1535"/>
                  </a:cubicBezTo>
                  <a:cubicBezTo>
                    <a:pt x="1069" y="1542"/>
                    <a:pt x="1077" y="1547"/>
                    <a:pt x="1083" y="1551"/>
                  </a:cubicBezTo>
                  <a:cubicBezTo>
                    <a:pt x="1086" y="1553"/>
                    <a:pt x="1088" y="1554"/>
                    <a:pt x="1090" y="1555"/>
                  </a:cubicBezTo>
                  <a:cubicBezTo>
                    <a:pt x="1090" y="1556"/>
                    <a:pt x="1091" y="1556"/>
                    <a:pt x="1091" y="1556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3" y="1555"/>
                    <a:pt x="1093" y="1555"/>
                    <a:pt x="1093" y="1555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3" y="1555"/>
                    <a:pt x="1093" y="1555"/>
                    <a:pt x="1093" y="1555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1" y="1556"/>
                    <a:pt x="1091" y="1556"/>
                    <a:pt x="1091" y="1556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0" y="1554"/>
                    <a:pt x="1090" y="1554"/>
                    <a:pt x="1090" y="1554"/>
                  </a:cubicBezTo>
                  <a:cubicBezTo>
                    <a:pt x="1090" y="1555"/>
                    <a:pt x="1091" y="1555"/>
                    <a:pt x="1091" y="1556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0" y="1554"/>
                    <a:pt x="1090" y="1554"/>
                    <a:pt x="1090" y="1554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1" y="1552"/>
                    <a:pt x="1091" y="1552"/>
                    <a:pt x="1091" y="1552"/>
                  </a:cubicBezTo>
                  <a:cubicBezTo>
                    <a:pt x="1090" y="1552"/>
                    <a:pt x="1090" y="1553"/>
                    <a:pt x="1090" y="1554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1" y="1552"/>
                    <a:pt x="1091" y="1552"/>
                    <a:pt x="1091" y="1552"/>
                  </a:cubicBezTo>
                  <a:cubicBezTo>
                    <a:pt x="1094" y="1554"/>
                    <a:pt x="1094" y="1554"/>
                    <a:pt x="1094" y="1554"/>
                  </a:cubicBezTo>
                  <a:cubicBezTo>
                    <a:pt x="1091" y="1551"/>
                    <a:pt x="1091" y="1551"/>
                    <a:pt x="1091" y="1551"/>
                  </a:cubicBezTo>
                  <a:cubicBezTo>
                    <a:pt x="1094" y="1553"/>
                    <a:pt x="1094" y="1553"/>
                    <a:pt x="1094" y="1553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2" y="1550"/>
                    <a:pt x="1091" y="1551"/>
                    <a:pt x="1091" y="1551"/>
                  </a:cubicBezTo>
                  <a:cubicBezTo>
                    <a:pt x="1094" y="1553"/>
                    <a:pt x="1094" y="1553"/>
                    <a:pt x="1094" y="1553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2"/>
                    <a:pt x="1093" y="1552"/>
                    <a:pt x="1093" y="1552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2"/>
                    <a:pt x="1093" y="1552"/>
                    <a:pt x="1093" y="1552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3" y="1550"/>
                  </a:cubicBezTo>
                  <a:cubicBezTo>
                    <a:pt x="1093" y="1550"/>
                    <a:pt x="1093" y="1550"/>
                    <a:pt x="1092" y="1550"/>
                  </a:cubicBezTo>
                  <a:cubicBezTo>
                    <a:pt x="1088" y="1548"/>
                    <a:pt x="1080" y="1545"/>
                    <a:pt x="1070" y="1540"/>
                  </a:cubicBezTo>
                  <a:cubicBezTo>
                    <a:pt x="1035" y="1522"/>
                    <a:pt x="970" y="1483"/>
                    <a:pt x="913" y="1449"/>
                  </a:cubicBezTo>
                  <a:cubicBezTo>
                    <a:pt x="885" y="1432"/>
                    <a:pt x="859" y="1416"/>
                    <a:pt x="840" y="1405"/>
                  </a:cubicBezTo>
                  <a:cubicBezTo>
                    <a:pt x="831" y="1399"/>
                    <a:pt x="823" y="1394"/>
                    <a:pt x="818" y="1391"/>
                  </a:cubicBezTo>
                  <a:cubicBezTo>
                    <a:pt x="812" y="1388"/>
                    <a:pt x="809" y="1386"/>
                    <a:pt x="809" y="1386"/>
                  </a:cubicBezTo>
                  <a:cubicBezTo>
                    <a:pt x="807" y="1385"/>
                    <a:pt x="805" y="1385"/>
                    <a:pt x="804" y="1387"/>
                  </a:cubicBezTo>
                  <a:cubicBezTo>
                    <a:pt x="803" y="1388"/>
                    <a:pt x="803" y="1389"/>
                    <a:pt x="803" y="1390"/>
                  </a:cubicBezTo>
                  <a:cubicBezTo>
                    <a:pt x="803" y="1391"/>
                    <a:pt x="804" y="1392"/>
                    <a:pt x="804" y="1392"/>
                  </a:cubicBezTo>
                  <a:cubicBezTo>
                    <a:pt x="805" y="1393"/>
                    <a:pt x="805" y="1394"/>
                    <a:pt x="806" y="1395"/>
                  </a:cubicBezTo>
                  <a:cubicBezTo>
                    <a:pt x="808" y="1396"/>
                    <a:pt x="810" y="1398"/>
                    <a:pt x="814" y="1401"/>
                  </a:cubicBezTo>
                  <a:cubicBezTo>
                    <a:pt x="826" y="1410"/>
                    <a:pt x="848" y="1424"/>
                    <a:pt x="876" y="1442"/>
                  </a:cubicBezTo>
                  <a:cubicBezTo>
                    <a:pt x="959" y="1493"/>
                    <a:pt x="1085" y="1568"/>
                    <a:pt x="1085" y="1568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4" y="1562"/>
                    <a:pt x="1084" y="1562"/>
                    <a:pt x="1084" y="1562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6" y="1560"/>
                    <a:pt x="1086" y="1560"/>
                    <a:pt x="1086" y="1560"/>
                  </a:cubicBezTo>
                  <a:cubicBezTo>
                    <a:pt x="1085" y="1560"/>
                    <a:pt x="1084" y="1561"/>
                    <a:pt x="1084" y="1562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6" y="1560"/>
                    <a:pt x="1086" y="1560"/>
                    <a:pt x="1086" y="1560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7" y="1560"/>
                    <a:pt x="1087" y="1560"/>
                    <a:pt x="1087" y="1560"/>
                  </a:cubicBezTo>
                  <a:cubicBezTo>
                    <a:pt x="1087" y="1560"/>
                    <a:pt x="1086" y="1560"/>
                    <a:pt x="1086" y="1560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7" y="1560"/>
                    <a:pt x="1087" y="1560"/>
                    <a:pt x="1087" y="1560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7" y="1560"/>
                    <a:pt x="1087" y="1560"/>
                    <a:pt x="1087" y="1560"/>
                  </a:cubicBezTo>
                  <a:cubicBezTo>
                    <a:pt x="1087" y="1564"/>
                    <a:pt x="1087" y="1564"/>
                    <a:pt x="1087" y="1564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7" y="1563"/>
                    <a:pt x="1087" y="1563"/>
                    <a:pt x="1087" y="1563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7" y="1563"/>
                    <a:pt x="1087" y="1563"/>
                    <a:pt x="1087" y="1563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8" y="1561"/>
                    <a:pt x="1088" y="1561"/>
                    <a:pt x="1088" y="1561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8" y="1561"/>
                    <a:pt x="1088" y="1561"/>
                    <a:pt x="1088" y="1561"/>
                  </a:cubicBezTo>
                  <a:cubicBezTo>
                    <a:pt x="1088" y="1560"/>
                    <a:pt x="1088" y="1560"/>
                    <a:pt x="1088" y="1560"/>
                  </a:cubicBezTo>
                  <a:cubicBezTo>
                    <a:pt x="1088" y="1560"/>
                    <a:pt x="1088" y="1560"/>
                    <a:pt x="1087" y="1560"/>
                  </a:cubicBezTo>
                  <a:cubicBezTo>
                    <a:pt x="1081" y="1556"/>
                    <a:pt x="1061" y="1544"/>
                    <a:pt x="1033" y="1528"/>
                  </a:cubicBezTo>
                  <a:cubicBezTo>
                    <a:pt x="992" y="1504"/>
                    <a:pt x="936" y="1471"/>
                    <a:pt x="889" y="1444"/>
                  </a:cubicBezTo>
                  <a:cubicBezTo>
                    <a:pt x="865" y="1430"/>
                    <a:pt x="844" y="1418"/>
                    <a:pt x="829" y="1409"/>
                  </a:cubicBezTo>
                  <a:cubicBezTo>
                    <a:pt x="821" y="1405"/>
                    <a:pt x="815" y="1401"/>
                    <a:pt x="810" y="1399"/>
                  </a:cubicBezTo>
                  <a:cubicBezTo>
                    <a:pt x="808" y="1397"/>
                    <a:pt x="806" y="1396"/>
                    <a:pt x="804" y="1396"/>
                  </a:cubicBezTo>
                  <a:cubicBezTo>
                    <a:pt x="804" y="1395"/>
                    <a:pt x="803" y="1395"/>
                    <a:pt x="803" y="1395"/>
                  </a:cubicBezTo>
                  <a:cubicBezTo>
                    <a:pt x="802" y="1395"/>
                    <a:pt x="802" y="1395"/>
                    <a:pt x="802" y="1395"/>
                  </a:cubicBezTo>
                  <a:cubicBezTo>
                    <a:pt x="801" y="1395"/>
                    <a:pt x="801" y="1394"/>
                    <a:pt x="800" y="1394"/>
                  </a:cubicBezTo>
                  <a:cubicBezTo>
                    <a:pt x="800" y="1394"/>
                    <a:pt x="800" y="1394"/>
                    <a:pt x="799" y="1395"/>
                  </a:cubicBezTo>
                  <a:cubicBezTo>
                    <a:pt x="798" y="1395"/>
                    <a:pt x="797" y="1395"/>
                    <a:pt x="797" y="1396"/>
                  </a:cubicBezTo>
                  <a:cubicBezTo>
                    <a:pt x="796" y="1397"/>
                    <a:pt x="796" y="1398"/>
                    <a:pt x="796" y="1399"/>
                  </a:cubicBezTo>
                  <a:cubicBezTo>
                    <a:pt x="797" y="1400"/>
                    <a:pt x="797" y="1401"/>
                    <a:pt x="798" y="1402"/>
                  </a:cubicBezTo>
                  <a:cubicBezTo>
                    <a:pt x="798" y="1402"/>
                    <a:pt x="802" y="1404"/>
                    <a:pt x="810" y="1409"/>
                  </a:cubicBezTo>
                  <a:cubicBezTo>
                    <a:pt x="836" y="1424"/>
                    <a:pt x="901" y="1462"/>
                    <a:pt x="960" y="1498"/>
                  </a:cubicBezTo>
                  <a:cubicBezTo>
                    <a:pt x="989" y="1516"/>
                    <a:pt x="1017" y="1533"/>
                    <a:pt x="1037" y="1546"/>
                  </a:cubicBezTo>
                  <a:cubicBezTo>
                    <a:pt x="1047" y="1553"/>
                    <a:pt x="1055" y="1559"/>
                    <a:pt x="1061" y="1563"/>
                  </a:cubicBezTo>
                  <a:cubicBezTo>
                    <a:pt x="1064" y="1565"/>
                    <a:pt x="1066" y="1567"/>
                    <a:pt x="1067" y="1568"/>
                  </a:cubicBezTo>
                  <a:cubicBezTo>
                    <a:pt x="1068" y="1569"/>
                    <a:pt x="1068" y="1569"/>
                    <a:pt x="1069" y="1569"/>
                  </a:cubicBezTo>
                  <a:cubicBezTo>
                    <a:pt x="1069" y="1570"/>
                    <a:pt x="1069" y="1570"/>
                    <a:pt x="1069" y="1570"/>
                  </a:cubicBezTo>
                  <a:cubicBezTo>
                    <a:pt x="1070" y="1569"/>
                    <a:pt x="1070" y="1569"/>
                    <a:pt x="1070" y="1569"/>
                  </a:cubicBezTo>
                  <a:cubicBezTo>
                    <a:pt x="1069" y="1569"/>
                    <a:pt x="1069" y="1569"/>
                    <a:pt x="1069" y="1569"/>
                  </a:cubicBezTo>
                  <a:cubicBezTo>
                    <a:pt x="1069" y="1570"/>
                    <a:pt x="1069" y="1570"/>
                    <a:pt x="1069" y="1570"/>
                  </a:cubicBezTo>
                  <a:cubicBezTo>
                    <a:pt x="1070" y="1569"/>
                    <a:pt x="1070" y="1569"/>
                    <a:pt x="1070" y="1569"/>
                  </a:cubicBezTo>
                  <a:cubicBezTo>
                    <a:pt x="1069" y="1569"/>
                    <a:pt x="1069" y="1569"/>
                    <a:pt x="1069" y="1569"/>
                  </a:cubicBezTo>
                  <a:cubicBezTo>
                    <a:pt x="1071" y="1568"/>
                    <a:pt x="1071" y="1568"/>
                    <a:pt x="1071" y="1568"/>
                  </a:cubicBezTo>
                  <a:cubicBezTo>
                    <a:pt x="1068" y="1568"/>
                    <a:pt x="1068" y="1568"/>
                    <a:pt x="1068" y="1568"/>
                  </a:cubicBezTo>
                  <a:cubicBezTo>
                    <a:pt x="1068" y="1569"/>
                    <a:pt x="1069" y="1569"/>
                    <a:pt x="1069" y="1569"/>
                  </a:cubicBezTo>
                  <a:cubicBezTo>
                    <a:pt x="1071" y="1568"/>
                    <a:pt x="1071" y="1568"/>
                    <a:pt x="1071" y="1568"/>
                  </a:cubicBezTo>
                  <a:cubicBezTo>
                    <a:pt x="1068" y="1568"/>
                    <a:pt x="1068" y="1568"/>
                    <a:pt x="1068" y="1568"/>
                  </a:cubicBezTo>
                  <a:cubicBezTo>
                    <a:pt x="1072" y="1568"/>
                    <a:pt x="1072" y="1568"/>
                    <a:pt x="1072" y="1568"/>
                  </a:cubicBezTo>
                  <a:cubicBezTo>
                    <a:pt x="1069" y="1566"/>
                    <a:pt x="1069" y="1566"/>
                    <a:pt x="1069" y="1566"/>
                  </a:cubicBezTo>
                  <a:cubicBezTo>
                    <a:pt x="1069" y="1567"/>
                    <a:pt x="1068" y="1568"/>
                    <a:pt x="1068" y="1568"/>
                  </a:cubicBezTo>
                  <a:cubicBezTo>
                    <a:pt x="1072" y="1568"/>
                    <a:pt x="1072" y="1568"/>
                    <a:pt x="1072" y="1568"/>
                  </a:cubicBezTo>
                  <a:cubicBezTo>
                    <a:pt x="1069" y="1566"/>
                    <a:pt x="1069" y="1566"/>
                    <a:pt x="1069" y="1566"/>
                  </a:cubicBezTo>
                  <a:cubicBezTo>
                    <a:pt x="1072" y="1569"/>
                    <a:pt x="1072" y="1569"/>
                    <a:pt x="1072" y="1569"/>
                  </a:cubicBezTo>
                  <a:cubicBezTo>
                    <a:pt x="1069" y="1566"/>
                    <a:pt x="1069" y="1566"/>
                    <a:pt x="1069" y="1566"/>
                  </a:cubicBezTo>
                  <a:cubicBezTo>
                    <a:pt x="1072" y="1569"/>
                    <a:pt x="1072" y="1569"/>
                    <a:pt x="1072" y="1569"/>
                  </a:cubicBezTo>
                  <a:cubicBezTo>
                    <a:pt x="1071" y="1565"/>
                    <a:pt x="1071" y="1565"/>
                    <a:pt x="1071" y="1565"/>
                  </a:cubicBezTo>
                  <a:cubicBezTo>
                    <a:pt x="1070" y="1565"/>
                    <a:pt x="1070" y="1565"/>
                    <a:pt x="1069" y="1566"/>
                  </a:cubicBezTo>
                  <a:cubicBezTo>
                    <a:pt x="1072" y="1569"/>
                    <a:pt x="1072" y="1569"/>
                    <a:pt x="1072" y="1569"/>
                  </a:cubicBezTo>
                  <a:cubicBezTo>
                    <a:pt x="1071" y="1565"/>
                    <a:pt x="1071" y="1565"/>
                    <a:pt x="1071" y="1565"/>
                  </a:cubicBezTo>
                  <a:cubicBezTo>
                    <a:pt x="1072" y="1568"/>
                    <a:pt x="1072" y="1568"/>
                    <a:pt x="1072" y="1568"/>
                  </a:cubicBezTo>
                  <a:cubicBezTo>
                    <a:pt x="1072" y="1565"/>
                    <a:pt x="1072" y="1565"/>
                    <a:pt x="1072" y="1565"/>
                  </a:cubicBezTo>
                  <a:cubicBezTo>
                    <a:pt x="1072" y="1565"/>
                    <a:pt x="1072" y="1565"/>
                    <a:pt x="1071" y="1565"/>
                  </a:cubicBezTo>
                  <a:cubicBezTo>
                    <a:pt x="1072" y="1568"/>
                    <a:pt x="1072" y="1568"/>
                    <a:pt x="1072" y="1568"/>
                  </a:cubicBezTo>
                  <a:cubicBezTo>
                    <a:pt x="1072" y="1565"/>
                    <a:pt x="1072" y="1565"/>
                    <a:pt x="1072" y="1565"/>
                  </a:cubicBezTo>
                  <a:cubicBezTo>
                    <a:pt x="1072" y="1568"/>
                    <a:pt x="1072" y="1568"/>
                    <a:pt x="1072" y="1568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2" y="1565"/>
                  </a:cubicBezTo>
                  <a:cubicBezTo>
                    <a:pt x="1072" y="1568"/>
                    <a:pt x="1072" y="1568"/>
                    <a:pt x="1072" y="1568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6"/>
                    <a:pt x="1073" y="1566"/>
                    <a:pt x="1073" y="1566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6"/>
                    <a:pt x="1073" y="1566"/>
                    <a:pt x="1073" y="1566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3" y="1565"/>
                    <a:pt x="1073" y="1565"/>
                  </a:cubicBezTo>
                  <a:cubicBezTo>
                    <a:pt x="1073" y="1565"/>
                    <a:pt x="1072" y="1564"/>
                    <a:pt x="1072" y="1564"/>
                  </a:cubicBezTo>
                  <a:cubicBezTo>
                    <a:pt x="1069" y="1562"/>
                    <a:pt x="1062" y="1559"/>
                    <a:pt x="1053" y="1553"/>
                  </a:cubicBezTo>
                  <a:cubicBezTo>
                    <a:pt x="1021" y="1535"/>
                    <a:pt x="959" y="1498"/>
                    <a:pt x="903" y="1466"/>
                  </a:cubicBezTo>
                  <a:cubicBezTo>
                    <a:pt x="875" y="1450"/>
                    <a:pt x="849" y="1435"/>
                    <a:pt x="829" y="1424"/>
                  </a:cubicBezTo>
                  <a:cubicBezTo>
                    <a:pt x="819" y="1419"/>
                    <a:pt x="811" y="1414"/>
                    <a:pt x="804" y="1411"/>
                  </a:cubicBezTo>
                  <a:cubicBezTo>
                    <a:pt x="801" y="1410"/>
                    <a:pt x="799" y="1408"/>
                    <a:pt x="796" y="1407"/>
                  </a:cubicBezTo>
                  <a:cubicBezTo>
                    <a:pt x="795" y="1407"/>
                    <a:pt x="794" y="1407"/>
                    <a:pt x="793" y="1406"/>
                  </a:cubicBezTo>
                  <a:cubicBezTo>
                    <a:pt x="793" y="1406"/>
                    <a:pt x="792" y="1406"/>
                    <a:pt x="791" y="1406"/>
                  </a:cubicBezTo>
                  <a:cubicBezTo>
                    <a:pt x="790" y="1406"/>
                    <a:pt x="790" y="1406"/>
                    <a:pt x="789" y="1406"/>
                  </a:cubicBezTo>
                  <a:cubicBezTo>
                    <a:pt x="788" y="1406"/>
                    <a:pt x="787" y="1407"/>
                    <a:pt x="787" y="1408"/>
                  </a:cubicBezTo>
                  <a:cubicBezTo>
                    <a:pt x="787" y="1408"/>
                    <a:pt x="787" y="1408"/>
                    <a:pt x="787" y="1408"/>
                  </a:cubicBezTo>
                  <a:cubicBezTo>
                    <a:pt x="786" y="1409"/>
                    <a:pt x="786" y="1410"/>
                    <a:pt x="786" y="1410"/>
                  </a:cubicBezTo>
                  <a:cubicBezTo>
                    <a:pt x="786" y="1412"/>
                    <a:pt x="787" y="1412"/>
                    <a:pt x="787" y="1413"/>
                  </a:cubicBezTo>
                  <a:cubicBezTo>
                    <a:pt x="788" y="1414"/>
                    <a:pt x="788" y="1415"/>
                    <a:pt x="789" y="1415"/>
                  </a:cubicBezTo>
                  <a:cubicBezTo>
                    <a:pt x="791" y="1417"/>
                    <a:pt x="793" y="1419"/>
                    <a:pt x="796" y="1421"/>
                  </a:cubicBezTo>
                  <a:cubicBezTo>
                    <a:pt x="808" y="1430"/>
                    <a:pt x="830" y="1444"/>
                    <a:pt x="857" y="1461"/>
                  </a:cubicBezTo>
                  <a:cubicBezTo>
                    <a:pt x="937" y="1511"/>
                    <a:pt x="1058" y="1582"/>
                    <a:pt x="1058" y="1582"/>
                  </a:cubicBezTo>
                  <a:cubicBezTo>
                    <a:pt x="1060" y="1579"/>
                    <a:pt x="1060" y="1579"/>
                    <a:pt x="1060" y="1579"/>
                  </a:cubicBezTo>
                  <a:cubicBezTo>
                    <a:pt x="1056" y="1577"/>
                    <a:pt x="1056" y="1577"/>
                    <a:pt x="1056" y="1577"/>
                  </a:cubicBezTo>
                  <a:cubicBezTo>
                    <a:pt x="1059" y="1578"/>
                    <a:pt x="1059" y="1578"/>
                    <a:pt x="1059" y="1578"/>
                  </a:cubicBezTo>
                  <a:cubicBezTo>
                    <a:pt x="1058" y="1575"/>
                    <a:pt x="1058" y="1575"/>
                    <a:pt x="1058" y="1575"/>
                  </a:cubicBezTo>
                  <a:cubicBezTo>
                    <a:pt x="1058" y="1575"/>
                    <a:pt x="1057" y="1576"/>
                    <a:pt x="1056" y="1577"/>
                  </a:cubicBezTo>
                  <a:cubicBezTo>
                    <a:pt x="1059" y="1578"/>
                    <a:pt x="1059" y="1578"/>
                    <a:pt x="1059" y="1578"/>
                  </a:cubicBezTo>
                  <a:cubicBezTo>
                    <a:pt x="1058" y="1575"/>
                    <a:pt x="1058" y="1575"/>
                    <a:pt x="1058" y="1575"/>
                  </a:cubicBezTo>
                  <a:cubicBezTo>
                    <a:pt x="1059" y="1577"/>
                    <a:pt x="1059" y="1577"/>
                    <a:pt x="1059" y="1577"/>
                  </a:cubicBezTo>
                  <a:cubicBezTo>
                    <a:pt x="1059" y="1575"/>
                    <a:pt x="1059" y="1575"/>
                    <a:pt x="1059" y="1575"/>
                  </a:cubicBezTo>
                  <a:cubicBezTo>
                    <a:pt x="1059" y="1575"/>
                    <a:pt x="1059" y="1575"/>
                    <a:pt x="1058" y="1575"/>
                  </a:cubicBezTo>
                  <a:cubicBezTo>
                    <a:pt x="1059" y="1577"/>
                    <a:pt x="1059" y="1577"/>
                    <a:pt x="1059" y="1577"/>
                  </a:cubicBezTo>
                  <a:cubicBezTo>
                    <a:pt x="1059" y="1575"/>
                    <a:pt x="1059" y="1575"/>
                    <a:pt x="1059" y="1575"/>
                  </a:cubicBezTo>
                  <a:cubicBezTo>
                    <a:pt x="1059" y="1576"/>
                    <a:pt x="1059" y="1576"/>
                    <a:pt x="1059" y="1576"/>
                  </a:cubicBezTo>
                  <a:cubicBezTo>
                    <a:pt x="1059" y="1575"/>
                    <a:pt x="1059" y="1575"/>
                    <a:pt x="1059" y="1575"/>
                  </a:cubicBezTo>
                  <a:cubicBezTo>
                    <a:pt x="1059" y="1575"/>
                    <a:pt x="1059" y="1575"/>
                    <a:pt x="1059" y="1575"/>
                  </a:cubicBezTo>
                  <a:cubicBezTo>
                    <a:pt x="1059" y="1576"/>
                    <a:pt x="1059" y="1576"/>
                    <a:pt x="1059" y="1576"/>
                  </a:cubicBezTo>
                  <a:cubicBezTo>
                    <a:pt x="1059" y="1575"/>
                    <a:pt x="1059" y="1575"/>
                    <a:pt x="1059" y="1575"/>
                  </a:cubicBezTo>
                  <a:cubicBezTo>
                    <a:pt x="1059" y="1575"/>
                    <a:pt x="1059" y="1575"/>
                    <a:pt x="1059" y="1575"/>
                  </a:cubicBezTo>
                  <a:cubicBezTo>
                    <a:pt x="1058" y="1575"/>
                    <a:pt x="1056" y="1574"/>
                    <a:pt x="1053" y="1573"/>
                  </a:cubicBezTo>
                  <a:cubicBezTo>
                    <a:pt x="1042" y="1568"/>
                    <a:pt x="1019" y="1556"/>
                    <a:pt x="991" y="1540"/>
                  </a:cubicBezTo>
                  <a:cubicBezTo>
                    <a:pt x="949" y="1517"/>
                    <a:pt x="896" y="1486"/>
                    <a:pt x="854" y="1462"/>
                  </a:cubicBezTo>
                  <a:cubicBezTo>
                    <a:pt x="833" y="1449"/>
                    <a:pt x="814" y="1438"/>
                    <a:pt x="801" y="1430"/>
                  </a:cubicBezTo>
                  <a:cubicBezTo>
                    <a:pt x="794" y="1426"/>
                    <a:pt x="789" y="1423"/>
                    <a:pt x="785" y="1421"/>
                  </a:cubicBezTo>
                  <a:cubicBezTo>
                    <a:pt x="781" y="1419"/>
                    <a:pt x="779" y="1418"/>
                    <a:pt x="779" y="1418"/>
                  </a:cubicBezTo>
                  <a:cubicBezTo>
                    <a:pt x="778" y="1417"/>
                    <a:pt x="775" y="1417"/>
                    <a:pt x="774" y="1419"/>
                  </a:cubicBezTo>
                  <a:cubicBezTo>
                    <a:pt x="773" y="1421"/>
                    <a:pt x="773" y="1423"/>
                    <a:pt x="775" y="1424"/>
                  </a:cubicBezTo>
                  <a:cubicBezTo>
                    <a:pt x="775" y="1424"/>
                    <a:pt x="779" y="1427"/>
                    <a:pt x="787" y="1431"/>
                  </a:cubicBezTo>
                  <a:cubicBezTo>
                    <a:pt x="812" y="1447"/>
                    <a:pt x="876" y="1486"/>
                    <a:pt x="933" y="1521"/>
                  </a:cubicBezTo>
                  <a:cubicBezTo>
                    <a:pt x="961" y="1539"/>
                    <a:pt x="988" y="1556"/>
                    <a:pt x="1008" y="1569"/>
                  </a:cubicBezTo>
                  <a:cubicBezTo>
                    <a:pt x="1018" y="1575"/>
                    <a:pt x="1026" y="1580"/>
                    <a:pt x="1032" y="1584"/>
                  </a:cubicBezTo>
                  <a:cubicBezTo>
                    <a:pt x="1035" y="1586"/>
                    <a:pt x="1037" y="1587"/>
                    <a:pt x="1038" y="1588"/>
                  </a:cubicBezTo>
                  <a:cubicBezTo>
                    <a:pt x="1039" y="1589"/>
                    <a:pt x="1039" y="1589"/>
                    <a:pt x="1040" y="1589"/>
                  </a:cubicBezTo>
                  <a:cubicBezTo>
                    <a:pt x="1040" y="1589"/>
                    <a:pt x="1040" y="1589"/>
                    <a:pt x="1040" y="1589"/>
                  </a:cubicBezTo>
                  <a:cubicBezTo>
                    <a:pt x="1040" y="1589"/>
                    <a:pt x="1040" y="1589"/>
                    <a:pt x="1040" y="1589"/>
                  </a:cubicBezTo>
                  <a:cubicBezTo>
                    <a:pt x="1041" y="1588"/>
                    <a:pt x="1041" y="1588"/>
                    <a:pt x="1041" y="1588"/>
                  </a:cubicBezTo>
                  <a:cubicBezTo>
                    <a:pt x="1040" y="1589"/>
                    <a:pt x="1040" y="1589"/>
                    <a:pt x="1040" y="1589"/>
                  </a:cubicBezTo>
                  <a:cubicBezTo>
                    <a:pt x="1040" y="1589"/>
                    <a:pt x="1040" y="1589"/>
                    <a:pt x="1040" y="1589"/>
                  </a:cubicBezTo>
                  <a:cubicBezTo>
                    <a:pt x="1041" y="1588"/>
                    <a:pt x="1041" y="1588"/>
                    <a:pt x="1041" y="1588"/>
                  </a:cubicBezTo>
                  <a:cubicBezTo>
                    <a:pt x="1040" y="1589"/>
                    <a:pt x="1040" y="1589"/>
                    <a:pt x="1040" y="1589"/>
                  </a:cubicBezTo>
                  <a:cubicBezTo>
                    <a:pt x="1042" y="1587"/>
                    <a:pt x="1042" y="1587"/>
                    <a:pt x="1042" y="1587"/>
                  </a:cubicBezTo>
                  <a:cubicBezTo>
                    <a:pt x="1039" y="1589"/>
                    <a:pt x="1039" y="1589"/>
                    <a:pt x="1039" y="1589"/>
                  </a:cubicBezTo>
                  <a:cubicBezTo>
                    <a:pt x="1040" y="1589"/>
                    <a:pt x="1040" y="1589"/>
                    <a:pt x="1040" y="1589"/>
                  </a:cubicBezTo>
                  <a:cubicBezTo>
                    <a:pt x="1042" y="1587"/>
                    <a:pt x="1042" y="1587"/>
                    <a:pt x="1042" y="1587"/>
                  </a:cubicBezTo>
                  <a:cubicBezTo>
                    <a:pt x="1039" y="1589"/>
                    <a:pt x="1039" y="1589"/>
                    <a:pt x="1039" y="1589"/>
                  </a:cubicBezTo>
                  <a:cubicBezTo>
                    <a:pt x="1043" y="1587"/>
                    <a:pt x="1043" y="1587"/>
                    <a:pt x="1043" y="1587"/>
                  </a:cubicBezTo>
                  <a:cubicBezTo>
                    <a:pt x="1039" y="1587"/>
                    <a:pt x="1039" y="1587"/>
                    <a:pt x="1039" y="1587"/>
                  </a:cubicBezTo>
                  <a:cubicBezTo>
                    <a:pt x="1039" y="1588"/>
                    <a:pt x="1039" y="1588"/>
                    <a:pt x="1039" y="1589"/>
                  </a:cubicBezTo>
                  <a:cubicBezTo>
                    <a:pt x="1043" y="1587"/>
                    <a:pt x="1043" y="1587"/>
                    <a:pt x="1043" y="1587"/>
                  </a:cubicBezTo>
                  <a:cubicBezTo>
                    <a:pt x="1039" y="1587"/>
                    <a:pt x="1039" y="1587"/>
                    <a:pt x="1039" y="1587"/>
                  </a:cubicBezTo>
                  <a:cubicBezTo>
                    <a:pt x="1043" y="1587"/>
                    <a:pt x="1043" y="1587"/>
                    <a:pt x="1043" y="1587"/>
                  </a:cubicBezTo>
                  <a:cubicBezTo>
                    <a:pt x="1040" y="1585"/>
                    <a:pt x="1040" y="1585"/>
                    <a:pt x="1040" y="1585"/>
                  </a:cubicBezTo>
                  <a:cubicBezTo>
                    <a:pt x="1039" y="1586"/>
                    <a:pt x="1039" y="1586"/>
                    <a:pt x="1039" y="1587"/>
                  </a:cubicBezTo>
                  <a:cubicBezTo>
                    <a:pt x="1043" y="1587"/>
                    <a:pt x="1043" y="1587"/>
                    <a:pt x="1043" y="1587"/>
                  </a:cubicBezTo>
                  <a:cubicBezTo>
                    <a:pt x="1040" y="1585"/>
                    <a:pt x="1040" y="1585"/>
                    <a:pt x="1040" y="1585"/>
                  </a:cubicBezTo>
                  <a:cubicBezTo>
                    <a:pt x="1043" y="1587"/>
                    <a:pt x="1043" y="1587"/>
                    <a:pt x="1043" y="1587"/>
                  </a:cubicBezTo>
                  <a:cubicBezTo>
                    <a:pt x="1045" y="1584"/>
                    <a:pt x="1045" y="1584"/>
                    <a:pt x="1045" y="1584"/>
                  </a:cubicBezTo>
                  <a:cubicBezTo>
                    <a:pt x="1045" y="1583"/>
                    <a:pt x="978" y="1544"/>
                    <a:pt x="910" y="1505"/>
                  </a:cubicBezTo>
                  <a:cubicBezTo>
                    <a:pt x="876" y="1486"/>
                    <a:pt x="841" y="1466"/>
                    <a:pt x="815" y="1451"/>
                  </a:cubicBezTo>
                  <a:cubicBezTo>
                    <a:pt x="801" y="1444"/>
                    <a:pt x="790" y="1438"/>
                    <a:pt x="782" y="1434"/>
                  </a:cubicBezTo>
                  <a:cubicBezTo>
                    <a:pt x="777" y="1431"/>
                    <a:pt x="774" y="1430"/>
                    <a:pt x="771" y="1429"/>
                  </a:cubicBezTo>
                  <a:cubicBezTo>
                    <a:pt x="770" y="1428"/>
                    <a:pt x="769" y="1428"/>
                    <a:pt x="768" y="1427"/>
                  </a:cubicBezTo>
                  <a:cubicBezTo>
                    <a:pt x="767" y="1427"/>
                    <a:pt x="767" y="1427"/>
                    <a:pt x="766" y="1427"/>
                  </a:cubicBezTo>
                  <a:cubicBezTo>
                    <a:pt x="766" y="1427"/>
                    <a:pt x="766" y="1426"/>
                    <a:pt x="765" y="1426"/>
                  </a:cubicBezTo>
                  <a:cubicBezTo>
                    <a:pt x="764" y="1426"/>
                    <a:pt x="764" y="1426"/>
                    <a:pt x="763" y="1427"/>
                  </a:cubicBezTo>
                  <a:cubicBezTo>
                    <a:pt x="763" y="1427"/>
                    <a:pt x="762" y="1427"/>
                    <a:pt x="761" y="1428"/>
                  </a:cubicBezTo>
                  <a:cubicBezTo>
                    <a:pt x="761" y="1428"/>
                    <a:pt x="761" y="1428"/>
                    <a:pt x="761" y="1428"/>
                  </a:cubicBezTo>
                  <a:cubicBezTo>
                    <a:pt x="761" y="1429"/>
                    <a:pt x="760" y="1430"/>
                    <a:pt x="760" y="1431"/>
                  </a:cubicBezTo>
                  <a:cubicBezTo>
                    <a:pt x="760" y="1432"/>
                    <a:pt x="761" y="1433"/>
                    <a:pt x="761" y="1433"/>
                  </a:cubicBezTo>
                  <a:cubicBezTo>
                    <a:pt x="762" y="1434"/>
                    <a:pt x="762" y="1435"/>
                    <a:pt x="763" y="1436"/>
                  </a:cubicBezTo>
                  <a:cubicBezTo>
                    <a:pt x="765" y="1438"/>
                    <a:pt x="767" y="1440"/>
                    <a:pt x="770" y="1442"/>
                  </a:cubicBezTo>
                  <a:cubicBezTo>
                    <a:pt x="782" y="1450"/>
                    <a:pt x="803" y="1464"/>
                    <a:pt x="829" y="1480"/>
                  </a:cubicBezTo>
                  <a:cubicBezTo>
                    <a:pt x="868" y="1504"/>
                    <a:pt x="917" y="1533"/>
                    <a:pt x="956" y="1556"/>
                  </a:cubicBezTo>
                  <a:cubicBezTo>
                    <a:pt x="975" y="1568"/>
                    <a:pt x="993" y="1578"/>
                    <a:pt x="1005" y="1585"/>
                  </a:cubicBezTo>
                  <a:cubicBezTo>
                    <a:pt x="1011" y="1589"/>
                    <a:pt x="1016" y="1592"/>
                    <a:pt x="1019" y="1594"/>
                  </a:cubicBezTo>
                  <a:cubicBezTo>
                    <a:pt x="1021" y="1595"/>
                    <a:pt x="1022" y="1596"/>
                    <a:pt x="1023" y="1597"/>
                  </a:cubicBezTo>
                  <a:cubicBezTo>
                    <a:pt x="1023" y="1597"/>
                    <a:pt x="1024" y="1597"/>
                    <a:pt x="1024" y="1597"/>
                  </a:cubicBezTo>
                  <a:cubicBezTo>
                    <a:pt x="1024" y="1597"/>
                    <a:pt x="1024" y="1597"/>
                    <a:pt x="1024" y="1597"/>
                  </a:cubicBezTo>
                  <a:cubicBezTo>
                    <a:pt x="1025" y="1595"/>
                    <a:pt x="1025" y="1595"/>
                    <a:pt x="1025" y="1595"/>
                  </a:cubicBezTo>
                  <a:cubicBezTo>
                    <a:pt x="1023" y="1597"/>
                    <a:pt x="1023" y="1597"/>
                    <a:pt x="1023" y="1597"/>
                  </a:cubicBezTo>
                  <a:cubicBezTo>
                    <a:pt x="1024" y="1597"/>
                    <a:pt x="1024" y="1597"/>
                    <a:pt x="1024" y="1597"/>
                  </a:cubicBezTo>
                  <a:cubicBezTo>
                    <a:pt x="1025" y="1595"/>
                    <a:pt x="1025" y="1595"/>
                    <a:pt x="1025" y="1595"/>
                  </a:cubicBezTo>
                  <a:cubicBezTo>
                    <a:pt x="1023" y="1597"/>
                    <a:pt x="1023" y="1597"/>
                    <a:pt x="1023" y="1597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3" y="1596"/>
                    <a:pt x="1023" y="1596"/>
                    <a:pt x="1023" y="1596"/>
                  </a:cubicBezTo>
                  <a:cubicBezTo>
                    <a:pt x="1023" y="1597"/>
                    <a:pt x="1023" y="1597"/>
                    <a:pt x="1023" y="1597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3" y="1596"/>
                    <a:pt x="1023" y="1596"/>
                    <a:pt x="1023" y="1596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2" y="1594"/>
                    <a:pt x="1022" y="1594"/>
                    <a:pt x="1022" y="1594"/>
                  </a:cubicBezTo>
                  <a:cubicBezTo>
                    <a:pt x="1022" y="1596"/>
                    <a:pt x="1023" y="1596"/>
                    <a:pt x="1023" y="1596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2" y="1594"/>
                    <a:pt x="1022" y="1594"/>
                    <a:pt x="1022" y="1594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3" y="1592"/>
                    <a:pt x="1023" y="1592"/>
                    <a:pt x="1023" y="1592"/>
                  </a:cubicBezTo>
                  <a:cubicBezTo>
                    <a:pt x="1023" y="1593"/>
                    <a:pt x="1022" y="1594"/>
                    <a:pt x="1022" y="1594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3" y="1592"/>
                    <a:pt x="1023" y="1592"/>
                    <a:pt x="1023" y="1592"/>
                  </a:cubicBezTo>
                  <a:cubicBezTo>
                    <a:pt x="1026" y="1594"/>
                    <a:pt x="1026" y="1594"/>
                    <a:pt x="1026" y="1594"/>
                  </a:cubicBezTo>
                  <a:cubicBezTo>
                    <a:pt x="1028" y="1591"/>
                    <a:pt x="1028" y="1591"/>
                    <a:pt x="1028" y="1591"/>
                  </a:cubicBezTo>
                  <a:cubicBezTo>
                    <a:pt x="751" y="1435"/>
                    <a:pt x="751" y="1435"/>
                    <a:pt x="751" y="1435"/>
                  </a:cubicBezTo>
                  <a:cubicBezTo>
                    <a:pt x="750" y="1434"/>
                    <a:pt x="747" y="1434"/>
                    <a:pt x="746" y="1436"/>
                  </a:cubicBezTo>
                  <a:cubicBezTo>
                    <a:pt x="746" y="1437"/>
                    <a:pt x="745" y="1438"/>
                    <a:pt x="745" y="1438"/>
                  </a:cubicBezTo>
                  <a:cubicBezTo>
                    <a:pt x="745" y="1440"/>
                    <a:pt x="746" y="1440"/>
                    <a:pt x="746" y="1441"/>
                  </a:cubicBezTo>
                  <a:cubicBezTo>
                    <a:pt x="747" y="1442"/>
                    <a:pt x="747" y="1443"/>
                    <a:pt x="748" y="1444"/>
                  </a:cubicBezTo>
                  <a:cubicBezTo>
                    <a:pt x="750" y="1445"/>
                    <a:pt x="752" y="1447"/>
                    <a:pt x="755" y="1449"/>
                  </a:cubicBezTo>
                  <a:cubicBezTo>
                    <a:pt x="767" y="1458"/>
                    <a:pt x="789" y="1471"/>
                    <a:pt x="815" y="1487"/>
                  </a:cubicBezTo>
                  <a:cubicBezTo>
                    <a:pt x="854" y="1511"/>
                    <a:pt x="904" y="1540"/>
                    <a:pt x="943" y="1564"/>
                  </a:cubicBezTo>
                  <a:cubicBezTo>
                    <a:pt x="963" y="1575"/>
                    <a:pt x="980" y="1586"/>
                    <a:pt x="993" y="1594"/>
                  </a:cubicBezTo>
                  <a:cubicBezTo>
                    <a:pt x="999" y="1597"/>
                    <a:pt x="1004" y="1601"/>
                    <a:pt x="1007" y="1603"/>
                  </a:cubicBezTo>
                  <a:cubicBezTo>
                    <a:pt x="1009" y="1604"/>
                    <a:pt x="1010" y="1605"/>
                    <a:pt x="1011" y="1605"/>
                  </a:cubicBezTo>
                  <a:cubicBezTo>
                    <a:pt x="1011" y="1606"/>
                    <a:pt x="1011" y="1606"/>
                    <a:pt x="1011" y="1606"/>
                  </a:cubicBezTo>
                  <a:cubicBezTo>
                    <a:pt x="1013" y="1605"/>
                    <a:pt x="1013" y="1605"/>
                    <a:pt x="1013" y="1605"/>
                  </a:cubicBezTo>
                  <a:cubicBezTo>
                    <a:pt x="1011" y="1606"/>
                    <a:pt x="1011" y="1606"/>
                    <a:pt x="1011" y="1606"/>
                  </a:cubicBezTo>
                  <a:cubicBezTo>
                    <a:pt x="1011" y="1606"/>
                    <a:pt x="1011" y="1606"/>
                    <a:pt x="1011" y="1606"/>
                  </a:cubicBezTo>
                  <a:cubicBezTo>
                    <a:pt x="1013" y="1605"/>
                    <a:pt x="1013" y="1605"/>
                    <a:pt x="1013" y="1605"/>
                  </a:cubicBezTo>
                  <a:cubicBezTo>
                    <a:pt x="1011" y="1606"/>
                    <a:pt x="1011" y="1606"/>
                    <a:pt x="1011" y="1606"/>
                  </a:cubicBezTo>
                  <a:cubicBezTo>
                    <a:pt x="1014" y="1604"/>
                    <a:pt x="1014" y="1604"/>
                    <a:pt x="1014" y="1604"/>
                  </a:cubicBezTo>
                  <a:cubicBezTo>
                    <a:pt x="1011" y="1604"/>
                    <a:pt x="1011" y="1604"/>
                    <a:pt x="1011" y="1604"/>
                  </a:cubicBezTo>
                  <a:cubicBezTo>
                    <a:pt x="1011" y="1605"/>
                    <a:pt x="1011" y="1605"/>
                    <a:pt x="1011" y="1606"/>
                  </a:cubicBezTo>
                  <a:cubicBezTo>
                    <a:pt x="1014" y="1604"/>
                    <a:pt x="1014" y="1604"/>
                    <a:pt x="1014" y="1604"/>
                  </a:cubicBezTo>
                  <a:cubicBezTo>
                    <a:pt x="1011" y="1604"/>
                    <a:pt x="1011" y="1604"/>
                    <a:pt x="1011" y="1604"/>
                  </a:cubicBezTo>
                  <a:cubicBezTo>
                    <a:pt x="1014" y="1604"/>
                    <a:pt x="1014" y="1604"/>
                    <a:pt x="1014" y="1604"/>
                  </a:cubicBezTo>
                  <a:cubicBezTo>
                    <a:pt x="1011" y="1602"/>
                    <a:pt x="1011" y="1602"/>
                    <a:pt x="1011" y="1602"/>
                  </a:cubicBezTo>
                  <a:cubicBezTo>
                    <a:pt x="1011" y="1602"/>
                    <a:pt x="1011" y="1603"/>
                    <a:pt x="1011" y="1604"/>
                  </a:cubicBezTo>
                  <a:cubicBezTo>
                    <a:pt x="1014" y="1604"/>
                    <a:pt x="1014" y="1604"/>
                    <a:pt x="1014" y="1604"/>
                  </a:cubicBezTo>
                  <a:cubicBezTo>
                    <a:pt x="1011" y="1602"/>
                    <a:pt x="1011" y="1602"/>
                    <a:pt x="1011" y="1602"/>
                  </a:cubicBezTo>
                  <a:cubicBezTo>
                    <a:pt x="1015" y="1604"/>
                    <a:pt x="1015" y="1604"/>
                    <a:pt x="1015" y="1604"/>
                  </a:cubicBezTo>
                  <a:cubicBezTo>
                    <a:pt x="1017" y="1600"/>
                    <a:pt x="1017" y="1600"/>
                    <a:pt x="1017" y="1600"/>
                  </a:cubicBezTo>
                  <a:cubicBezTo>
                    <a:pt x="1017" y="1600"/>
                    <a:pt x="951" y="1562"/>
                    <a:pt x="883" y="1523"/>
                  </a:cubicBezTo>
                  <a:cubicBezTo>
                    <a:pt x="850" y="1504"/>
                    <a:pt x="815" y="1484"/>
                    <a:pt x="789" y="1470"/>
                  </a:cubicBezTo>
                  <a:cubicBezTo>
                    <a:pt x="775" y="1462"/>
                    <a:pt x="764" y="1456"/>
                    <a:pt x="755" y="1452"/>
                  </a:cubicBezTo>
                  <a:cubicBezTo>
                    <a:pt x="751" y="1450"/>
                    <a:pt x="747" y="1448"/>
                    <a:pt x="744" y="1447"/>
                  </a:cubicBezTo>
                  <a:cubicBezTo>
                    <a:pt x="743" y="1446"/>
                    <a:pt x="742" y="1446"/>
                    <a:pt x="740" y="1446"/>
                  </a:cubicBezTo>
                  <a:cubicBezTo>
                    <a:pt x="739" y="1445"/>
                    <a:pt x="738" y="1445"/>
                    <a:pt x="737" y="1445"/>
                  </a:cubicBezTo>
                  <a:cubicBezTo>
                    <a:pt x="737" y="1445"/>
                    <a:pt x="736" y="1445"/>
                    <a:pt x="736" y="1445"/>
                  </a:cubicBezTo>
                  <a:cubicBezTo>
                    <a:pt x="735" y="1445"/>
                    <a:pt x="734" y="1446"/>
                    <a:pt x="733" y="1447"/>
                  </a:cubicBezTo>
                  <a:cubicBezTo>
                    <a:pt x="733" y="1448"/>
                    <a:pt x="732" y="1449"/>
                    <a:pt x="733" y="1450"/>
                  </a:cubicBezTo>
                  <a:cubicBezTo>
                    <a:pt x="733" y="1451"/>
                    <a:pt x="734" y="1452"/>
                    <a:pt x="735" y="1453"/>
                  </a:cubicBezTo>
                  <a:cubicBezTo>
                    <a:pt x="735" y="1453"/>
                    <a:pt x="739" y="1455"/>
                    <a:pt x="746" y="1459"/>
                  </a:cubicBezTo>
                  <a:cubicBezTo>
                    <a:pt x="771" y="1475"/>
                    <a:pt x="835" y="1513"/>
                    <a:pt x="891" y="1548"/>
                  </a:cubicBezTo>
                  <a:cubicBezTo>
                    <a:pt x="920" y="1565"/>
                    <a:pt x="947" y="1582"/>
                    <a:pt x="967" y="1595"/>
                  </a:cubicBezTo>
                  <a:cubicBezTo>
                    <a:pt x="976" y="1601"/>
                    <a:pt x="985" y="1606"/>
                    <a:pt x="990" y="1610"/>
                  </a:cubicBezTo>
                  <a:cubicBezTo>
                    <a:pt x="993" y="1612"/>
                    <a:pt x="995" y="1614"/>
                    <a:pt x="996" y="1615"/>
                  </a:cubicBezTo>
                  <a:cubicBezTo>
                    <a:pt x="997" y="1616"/>
                    <a:pt x="997" y="1616"/>
                    <a:pt x="998" y="1616"/>
                  </a:cubicBezTo>
                  <a:cubicBezTo>
                    <a:pt x="998" y="1616"/>
                    <a:pt x="998" y="1616"/>
                    <a:pt x="998" y="1616"/>
                  </a:cubicBezTo>
                  <a:cubicBezTo>
                    <a:pt x="999" y="1615"/>
                    <a:pt x="999" y="1615"/>
                    <a:pt x="999" y="1615"/>
                  </a:cubicBezTo>
                  <a:cubicBezTo>
                    <a:pt x="998" y="1616"/>
                    <a:pt x="998" y="1616"/>
                    <a:pt x="998" y="1616"/>
                  </a:cubicBezTo>
                  <a:cubicBezTo>
                    <a:pt x="998" y="1616"/>
                    <a:pt x="998" y="1616"/>
                    <a:pt x="998" y="1616"/>
                  </a:cubicBezTo>
                  <a:cubicBezTo>
                    <a:pt x="999" y="1615"/>
                    <a:pt x="999" y="1615"/>
                    <a:pt x="999" y="1615"/>
                  </a:cubicBezTo>
                  <a:cubicBezTo>
                    <a:pt x="998" y="1616"/>
                    <a:pt x="998" y="1616"/>
                    <a:pt x="998" y="1616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997" y="1614"/>
                    <a:pt x="997" y="1614"/>
                    <a:pt x="997" y="1614"/>
                  </a:cubicBezTo>
                  <a:cubicBezTo>
                    <a:pt x="997" y="1615"/>
                    <a:pt x="997" y="1616"/>
                    <a:pt x="998" y="1616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997" y="1614"/>
                    <a:pt x="997" y="1614"/>
                    <a:pt x="997" y="1614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998" y="1612"/>
                    <a:pt x="998" y="1612"/>
                    <a:pt x="998" y="1612"/>
                  </a:cubicBezTo>
                  <a:cubicBezTo>
                    <a:pt x="997" y="1613"/>
                    <a:pt x="997" y="1614"/>
                    <a:pt x="997" y="1614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998" y="1612"/>
                    <a:pt x="998" y="1612"/>
                    <a:pt x="998" y="1612"/>
                  </a:cubicBezTo>
                  <a:cubicBezTo>
                    <a:pt x="998" y="1612"/>
                    <a:pt x="998" y="1612"/>
                    <a:pt x="998" y="1612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1000" y="1611"/>
                    <a:pt x="1000" y="1611"/>
                    <a:pt x="1000" y="1611"/>
                  </a:cubicBezTo>
                  <a:cubicBezTo>
                    <a:pt x="999" y="1611"/>
                    <a:pt x="998" y="1611"/>
                    <a:pt x="998" y="1612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1000" y="1611"/>
                    <a:pt x="1000" y="1611"/>
                    <a:pt x="1000" y="1611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1001" y="1611"/>
                    <a:pt x="1001" y="1611"/>
                    <a:pt x="1001" y="1611"/>
                  </a:cubicBezTo>
                  <a:cubicBezTo>
                    <a:pt x="1001" y="1611"/>
                    <a:pt x="1000" y="1611"/>
                    <a:pt x="1000" y="1611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1001" y="1611"/>
                    <a:pt x="1001" y="1611"/>
                    <a:pt x="1001" y="1611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1" y="1611"/>
                  </a:cubicBezTo>
                  <a:cubicBezTo>
                    <a:pt x="1001" y="1614"/>
                    <a:pt x="1001" y="1614"/>
                    <a:pt x="1001" y="1614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1" y="1612"/>
                    <a:pt x="1001" y="1612"/>
                    <a:pt x="1001" y="1612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1" y="1612"/>
                    <a:pt x="1001" y="1612"/>
                    <a:pt x="1001" y="1612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2" y="1611"/>
                    <a:pt x="1002" y="1611"/>
                  </a:cubicBezTo>
                  <a:cubicBezTo>
                    <a:pt x="1002" y="1611"/>
                    <a:pt x="1001" y="1610"/>
                    <a:pt x="1000" y="1610"/>
                  </a:cubicBezTo>
                  <a:cubicBezTo>
                    <a:pt x="997" y="1608"/>
                    <a:pt x="991" y="1605"/>
                    <a:pt x="982" y="1600"/>
                  </a:cubicBezTo>
                  <a:cubicBezTo>
                    <a:pt x="951" y="1582"/>
                    <a:pt x="890" y="1546"/>
                    <a:pt x="837" y="1514"/>
                  </a:cubicBezTo>
                  <a:cubicBezTo>
                    <a:pt x="810" y="1499"/>
                    <a:pt x="785" y="1484"/>
                    <a:pt x="766" y="1473"/>
                  </a:cubicBezTo>
                  <a:cubicBezTo>
                    <a:pt x="757" y="1468"/>
                    <a:pt x="749" y="1464"/>
                    <a:pt x="743" y="1461"/>
                  </a:cubicBezTo>
                  <a:cubicBezTo>
                    <a:pt x="740" y="1459"/>
                    <a:pt x="738" y="1458"/>
                    <a:pt x="736" y="1457"/>
                  </a:cubicBezTo>
                  <a:cubicBezTo>
                    <a:pt x="735" y="1457"/>
                    <a:pt x="734" y="1456"/>
                    <a:pt x="734" y="1456"/>
                  </a:cubicBezTo>
                  <a:cubicBezTo>
                    <a:pt x="733" y="1456"/>
                    <a:pt x="733" y="1456"/>
                    <a:pt x="733" y="1456"/>
                  </a:cubicBezTo>
                  <a:cubicBezTo>
                    <a:pt x="732" y="1456"/>
                    <a:pt x="732" y="1455"/>
                    <a:pt x="731" y="1455"/>
                  </a:cubicBezTo>
                  <a:cubicBezTo>
                    <a:pt x="731" y="1455"/>
                    <a:pt x="730" y="1455"/>
                    <a:pt x="730" y="1456"/>
                  </a:cubicBezTo>
                  <a:cubicBezTo>
                    <a:pt x="729" y="1456"/>
                    <a:pt x="728" y="1456"/>
                    <a:pt x="728" y="1457"/>
                  </a:cubicBezTo>
                  <a:cubicBezTo>
                    <a:pt x="727" y="1458"/>
                    <a:pt x="727" y="1459"/>
                    <a:pt x="727" y="1460"/>
                  </a:cubicBezTo>
                  <a:cubicBezTo>
                    <a:pt x="727" y="1462"/>
                    <a:pt x="728" y="1462"/>
                    <a:pt x="729" y="1463"/>
                  </a:cubicBezTo>
                  <a:cubicBezTo>
                    <a:pt x="729" y="1463"/>
                    <a:pt x="733" y="1465"/>
                    <a:pt x="740" y="1470"/>
                  </a:cubicBezTo>
                  <a:cubicBezTo>
                    <a:pt x="764" y="1484"/>
                    <a:pt x="826" y="1522"/>
                    <a:pt x="881" y="1556"/>
                  </a:cubicBezTo>
                  <a:cubicBezTo>
                    <a:pt x="909" y="1573"/>
                    <a:pt x="935" y="1589"/>
                    <a:pt x="954" y="1601"/>
                  </a:cubicBezTo>
                  <a:cubicBezTo>
                    <a:pt x="964" y="1607"/>
                    <a:pt x="971" y="1613"/>
                    <a:pt x="977" y="1616"/>
                  </a:cubicBezTo>
                  <a:cubicBezTo>
                    <a:pt x="979" y="1618"/>
                    <a:pt x="982" y="1620"/>
                    <a:pt x="983" y="1621"/>
                  </a:cubicBezTo>
                  <a:cubicBezTo>
                    <a:pt x="984" y="1621"/>
                    <a:pt x="984" y="1622"/>
                    <a:pt x="984" y="1622"/>
                  </a:cubicBezTo>
                  <a:cubicBezTo>
                    <a:pt x="984" y="1622"/>
                    <a:pt x="984" y="1622"/>
                    <a:pt x="984" y="1622"/>
                  </a:cubicBezTo>
                  <a:cubicBezTo>
                    <a:pt x="986" y="1621"/>
                    <a:pt x="986" y="1621"/>
                    <a:pt x="986" y="1621"/>
                  </a:cubicBezTo>
                  <a:cubicBezTo>
                    <a:pt x="984" y="1622"/>
                    <a:pt x="984" y="1622"/>
                    <a:pt x="984" y="1622"/>
                  </a:cubicBezTo>
                  <a:cubicBezTo>
                    <a:pt x="984" y="1622"/>
                    <a:pt x="984" y="1622"/>
                    <a:pt x="984" y="1622"/>
                  </a:cubicBezTo>
                  <a:cubicBezTo>
                    <a:pt x="986" y="1621"/>
                    <a:pt x="986" y="1621"/>
                    <a:pt x="986" y="1621"/>
                  </a:cubicBezTo>
                  <a:cubicBezTo>
                    <a:pt x="984" y="1622"/>
                    <a:pt x="984" y="1622"/>
                    <a:pt x="984" y="1622"/>
                  </a:cubicBezTo>
                  <a:cubicBezTo>
                    <a:pt x="987" y="1620"/>
                    <a:pt x="987" y="1620"/>
                    <a:pt x="987" y="1620"/>
                  </a:cubicBezTo>
                  <a:cubicBezTo>
                    <a:pt x="984" y="1620"/>
                    <a:pt x="984" y="1620"/>
                    <a:pt x="984" y="1620"/>
                  </a:cubicBezTo>
                  <a:cubicBezTo>
                    <a:pt x="984" y="1621"/>
                    <a:pt x="984" y="1621"/>
                    <a:pt x="984" y="1622"/>
                  </a:cubicBezTo>
                  <a:cubicBezTo>
                    <a:pt x="987" y="1620"/>
                    <a:pt x="987" y="1620"/>
                    <a:pt x="987" y="1620"/>
                  </a:cubicBezTo>
                  <a:cubicBezTo>
                    <a:pt x="984" y="1620"/>
                    <a:pt x="984" y="1620"/>
                    <a:pt x="984" y="1620"/>
                  </a:cubicBezTo>
                  <a:cubicBezTo>
                    <a:pt x="987" y="1620"/>
                    <a:pt x="987" y="1620"/>
                    <a:pt x="987" y="1620"/>
                  </a:cubicBezTo>
                  <a:cubicBezTo>
                    <a:pt x="984" y="1618"/>
                    <a:pt x="984" y="1618"/>
                    <a:pt x="984" y="1618"/>
                  </a:cubicBezTo>
                  <a:cubicBezTo>
                    <a:pt x="984" y="1618"/>
                    <a:pt x="984" y="1619"/>
                    <a:pt x="984" y="1620"/>
                  </a:cubicBezTo>
                  <a:cubicBezTo>
                    <a:pt x="987" y="1620"/>
                    <a:pt x="987" y="1620"/>
                    <a:pt x="987" y="1620"/>
                  </a:cubicBezTo>
                  <a:cubicBezTo>
                    <a:pt x="984" y="1618"/>
                    <a:pt x="984" y="1618"/>
                    <a:pt x="984" y="1618"/>
                  </a:cubicBezTo>
                  <a:cubicBezTo>
                    <a:pt x="984" y="1618"/>
                    <a:pt x="984" y="1618"/>
                    <a:pt x="984" y="1618"/>
                  </a:cubicBezTo>
                  <a:cubicBezTo>
                    <a:pt x="987" y="1620"/>
                    <a:pt x="987" y="1620"/>
                    <a:pt x="987" y="1620"/>
                  </a:cubicBezTo>
                  <a:cubicBezTo>
                    <a:pt x="986" y="1616"/>
                    <a:pt x="986" y="1616"/>
                    <a:pt x="986" y="1616"/>
                  </a:cubicBezTo>
                  <a:cubicBezTo>
                    <a:pt x="985" y="1616"/>
                    <a:pt x="985" y="1617"/>
                    <a:pt x="984" y="1618"/>
                  </a:cubicBezTo>
                  <a:cubicBezTo>
                    <a:pt x="987" y="1620"/>
                    <a:pt x="987" y="1620"/>
                    <a:pt x="987" y="1620"/>
                  </a:cubicBezTo>
                  <a:cubicBezTo>
                    <a:pt x="986" y="1616"/>
                    <a:pt x="986" y="1616"/>
                    <a:pt x="986" y="1616"/>
                  </a:cubicBezTo>
                  <a:cubicBezTo>
                    <a:pt x="987" y="1619"/>
                    <a:pt x="987" y="1619"/>
                    <a:pt x="987" y="1619"/>
                  </a:cubicBezTo>
                  <a:cubicBezTo>
                    <a:pt x="987" y="1616"/>
                    <a:pt x="987" y="1616"/>
                    <a:pt x="987" y="1616"/>
                  </a:cubicBezTo>
                  <a:cubicBezTo>
                    <a:pt x="987" y="1616"/>
                    <a:pt x="986" y="1616"/>
                    <a:pt x="986" y="1616"/>
                  </a:cubicBezTo>
                  <a:cubicBezTo>
                    <a:pt x="987" y="1619"/>
                    <a:pt x="987" y="1619"/>
                    <a:pt x="987" y="1619"/>
                  </a:cubicBezTo>
                  <a:cubicBezTo>
                    <a:pt x="987" y="1616"/>
                    <a:pt x="987" y="1616"/>
                    <a:pt x="987" y="1616"/>
                  </a:cubicBezTo>
                  <a:cubicBezTo>
                    <a:pt x="987" y="1617"/>
                    <a:pt x="987" y="1617"/>
                    <a:pt x="987" y="1617"/>
                  </a:cubicBezTo>
                  <a:cubicBezTo>
                    <a:pt x="987" y="1616"/>
                    <a:pt x="987" y="1616"/>
                    <a:pt x="987" y="1616"/>
                  </a:cubicBezTo>
                  <a:cubicBezTo>
                    <a:pt x="987" y="1616"/>
                    <a:pt x="987" y="1616"/>
                    <a:pt x="987" y="1616"/>
                  </a:cubicBezTo>
                  <a:cubicBezTo>
                    <a:pt x="987" y="1617"/>
                    <a:pt x="987" y="1617"/>
                    <a:pt x="987" y="1617"/>
                  </a:cubicBezTo>
                  <a:cubicBezTo>
                    <a:pt x="987" y="1616"/>
                    <a:pt x="987" y="1616"/>
                    <a:pt x="987" y="1616"/>
                  </a:cubicBezTo>
                  <a:cubicBezTo>
                    <a:pt x="986" y="1616"/>
                    <a:pt x="986" y="1616"/>
                    <a:pt x="986" y="1616"/>
                  </a:cubicBezTo>
                  <a:cubicBezTo>
                    <a:pt x="985" y="1616"/>
                    <a:pt x="983" y="1615"/>
                    <a:pt x="980" y="1614"/>
                  </a:cubicBezTo>
                  <a:cubicBezTo>
                    <a:pt x="969" y="1609"/>
                    <a:pt x="949" y="1597"/>
                    <a:pt x="924" y="1582"/>
                  </a:cubicBezTo>
                  <a:cubicBezTo>
                    <a:pt x="886" y="1560"/>
                    <a:pt x="839" y="1531"/>
                    <a:pt x="800" y="1507"/>
                  </a:cubicBezTo>
                  <a:cubicBezTo>
                    <a:pt x="781" y="1495"/>
                    <a:pt x="763" y="1485"/>
                    <a:pt x="750" y="1477"/>
                  </a:cubicBezTo>
                  <a:cubicBezTo>
                    <a:pt x="744" y="1474"/>
                    <a:pt x="738" y="1471"/>
                    <a:pt x="734" y="1469"/>
                  </a:cubicBezTo>
                  <a:cubicBezTo>
                    <a:pt x="732" y="1468"/>
                    <a:pt x="730" y="1467"/>
                    <a:pt x="729" y="1466"/>
                  </a:cubicBezTo>
                  <a:cubicBezTo>
                    <a:pt x="728" y="1466"/>
                    <a:pt x="728" y="1466"/>
                    <a:pt x="727" y="1465"/>
                  </a:cubicBezTo>
                  <a:cubicBezTo>
                    <a:pt x="726" y="1465"/>
                    <a:pt x="726" y="1465"/>
                    <a:pt x="725" y="1465"/>
                  </a:cubicBezTo>
                  <a:cubicBezTo>
                    <a:pt x="724" y="1465"/>
                    <a:pt x="724" y="1465"/>
                    <a:pt x="723" y="1465"/>
                  </a:cubicBezTo>
                  <a:cubicBezTo>
                    <a:pt x="722" y="1466"/>
                    <a:pt x="721" y="1466"/>
                    <a:pt x="721" y="1467"/>
                  </a:cubicBezTo>
                  <a:cubicBezTo>
                    <a:pt x="720" y="1468"/>
                    <a:pt x="720" y="1469"/>
                    <a:pt x="720" y="1470"/>
                  </a:cubicBezTo>
                  <a:cubicBezTo>
                    <a:pt x="721" y="1471"/>
                    <a:pt x="721" y="1472"/>
                    <a:pt x="722" y="1473"/>
                  </a:cubicBezTo>
                  <a:cubicBezTo>
                    <a:pt x="722" y="1473"/>
                    <a:pt x="726" y="1475"/>
                    <a:pt x="733" y="1479"/>
                  </a:cubicBezTo>
                  <a:cubicBezTo>
                    <a:pt x="757" y="1493"/>
                    <a:pt x="817" y="1529"/>
                    <a:pt x="871" y="1562"/>
                  </a:cubicBezTo>
                  <a:cubicBezTo>
                    <a:pt x="898" y="1579"/>
                    <a:pt x="924" y="1594"/>
                    <a:pt x="942" y="1607"/>
                  </a:cubicBezTo>
                  <a:cubicBezTo>
                    <a:pt x="952" y="1613"/>
                    <a:pt x="959" y="1618"/>
                    <a:pt x="965" y="1622"/>
                  </a:cubicBezTo>
                  <a:cubicBezTo>
                    <a:pt x="967" y="1624"/>
                    <a:pt x="969" y="1625"/>
                    <a:pt x="971" y="1626"/>
                  </a:cubicBezTo>
                  <a:cubicBezTo>
                    <a:pt x="971" y="1627"/>
                    <a:pt x="972" y="1627"/>
                    <a:pt x="972" y="1627"/>
                  </a:cubicBezTo>
                  <a:cubicBezTo>
                    <a:pt x="972" y="1627"/>
                    <a:pt x="972" y="1627"/>
                    <a:pt x="972" y="1627"/>
                  </a:cubicBezTo>
                  <a:cubicBezTo>
                    <a:pt x="973" y="1626"/>
                    <a:pt x="973" y="1626"/>
                    <a:pt x="973" y="1626"/>
                  </a:cubicBezTo>
                  <a:cubicBezTo>
                    <a:pt x="972" y="1627"/>
                    <a:pt x="972" y="1627"/>
                    <a:pt x="972" y="1627"/>
                  </a:cubicBezTo>
                  <a:cubicBezTo>
                    <a:pt x="972" y="1627"/>
                    <a:pt x="972" y="1627"/>
                    <a:pt x="972" y="1627"/>
                  </a:cubicBezTo>
                  <a:cubicBezTo>
                    <a:pt x="973" y="1626"/>
                    <a:pt x="973" y="1626"/>
                    <a:pt x="973" y="1626"/>
                  </a:cubicBezTo>
                  <a:cubicBezTo>
                    <a:pt x="972" y="1627"/>
                    <a:pt x="972" y="1627"/>
                    <a:pt x="972" y="1627"/>
                  </a:cubicBezTo>
                  <a:cubicBezTo>
                    <a:pt x="975" y="1626"/>
                    <a:pt x="975" y="1626"/>
                    <a:pt x="975" y="1626"/>
                  </a:cubicBezTo>
                  <a:cubicBezTo>
                    <a:pt x="971" y="1626"/>
                    <a:pt x="971" y="1626"/>
                    <a:pt x="971" y="1626"/>
                  </a:cubicBezTo>
                  <a:cubicBezTo>
                    <a:pt x="971" y="1627"/>
                    <a:pt x="972" y="1627"/>
                    <a:pt x="972" y="1627"/>
                  </a:cubicBezTo>
                  <a:cubicBezTo>
                    <a:pt x="975" y="1626"/>
                    <a:pt x="975" y="1626"/>
                    <a:pt x="975" y="1626"/>
                  </a:cubicBezTo>
                  <a:cubicBezTo>
                    <a:pt x="971" y="1626"/>
                    <a:pt x="971" y="1626"/>
                    <a:pt x="971" y="1626"/>
                  </a:cubicBezTo>
                  <a:cubicBezTo>
                    <a:pt x="975" y="1626"/>
                    <a:pt x="975" y="1626"/>
                    <a:pt x="975" y="1626"/>
                  </a:cubicBezTo>
                  <a:cubicBezTo>
                    <a:pt x="972" y="1624"/>
                    <a:pt x="972" y="1624"/>
                    <a:pt x="972" y="1624"/>
                  </a:cubicBezTo>
                  <a:cubicBezTo>
                    <a:pt x="971" y="1625"/>
                    <a:pt x="971" y="1625"/>
                    <a:pt x="971" y="1626"/>
                  </a:cubicBezTo>
                  <a:cubicBezTo>
                    <a:pt x="975" y="1626"/>
                    <a:pt x="975" y="1626"/>
                    <a:pt x="975" y="1626"/>
                  </a:cubicBezTo>
                  <a:cubicBezTo>
                    <a:pt x="972" y="1624"/>
                    <a:pt x="972" y="1624"/>
                    <a:pt x="972" y="1624"/>
                  </a:cubicBezTo>
                  <a:cubicBezTo>
                    <a:pt x="975" y="1626"/>
                    <a:pt x="975" y="1626"/>
                    <a:pt x="975" y="1626"/>
                  </a:cubicBezTo>
                  <a:cubicBezTo>
                    <a:pt x="977" y="1623"/>
                    <a:pt x="977" y="1623"/>
                    <a:pt x="977" y="1623"/>
                  </a:cubicBezTo>
                  <a:cubicBezTo>
                    <a:pt x="712" y="1476"/>
                    <a:pt x="712" y="1476"/>
                    <a:pt x="712" y="1476"/>
                  </a:cubicBezTo>
                  <a:cubicBezTo>
                    <a:pt x="710" y="1475"/>
                    <a:pt x="708" y="1476"/>
                    <a:pt x="707" y="1478"/>
                  </a:cubicBezTo>
                  <a:cubicBezTo>
                    <a:pt x="706" y="1480"/>
                    <a:pt x="706" y="1482"/>
                    <a:pt x="708" y="1483"/>
                  </a:cubicBezTo>
                  <a:cubicBezTo>
                    <a:pt x="708" y="1483"/>
                    <a:pt x="712" y="1485"/>
                    <a:pt x="719" y="1489"/>
                  </a:cubicBezTo>
                  <a:cubicBezTo>
                    <a:pt x="742" y="1503"/>
                    <a:pt x="802" y="1538"/>
                    <a:pt x="855" y="1571"/>
                  </a:cubicBezTo>
                  <a:cubicBezTo>
                    <a:pt x="882" y="1587"/>
                    <a:pt x="907" y="1603"/>
                    <a:pt x="925" y="1615"/>
                  </a:cubicBezTo>
                  <a:cubicBezTo>
                    <a:pt x="934" y="1621"/>
                    <a:pt x="942" y="1626"/>
                    <a:pt x="947" y="1630"/>
                  </a:cubicBezTo>
                  <a:cubicBezTo>
                    <a:pt x="950" y="1632"/>
                    <a:pt x="952" y="1633"/>
                    <a:pt x="953" y="1634"/>
                  </a:cubicBezTo>
                  <a:cubicBezTo>
                    <a:pt x="954" y="1635"/>
                    <a:pt x="954" y="1635"/>
                    <a:pt x="954" y="1636"/>
                  </a:cubicBezTo>
                  <a:cubicBezTo>
                    <a:pt x="954" y="1636"/>
                    <a:pt x="954" y="1636"/>
                    <a:pt x="954" y="1636"/>
                  </a:cubicBezTo>
                  <a:cubicBezTo>
                    <a:pt x="956" y="1634"/>
                    <a:pt x="956" y="1634"/>
                    <a:pt x="956" y="1634"/>
                  </a:cubicBezTo>
                  <a:cubicBezTo>
                    <a:pt x="954" y="1634"/>
                    <a:pt x="954" y="1634"/>
                    <a:pt x="954" y="1634"/>
                  </a:cubicBezTo>
                  <a:cubicBezTo>
                    <a:pt x="954" y="1635"/>
                    <a:pt x="954" y="1636"/>
                    <a:pt x="954" y="1636"/>
                  </a:cubicBezTo>
                  <a:cubicBezTo>
                    <a:pt x="956" y="1634"/>
                    <a:pt x="956" y="1634"/>
                    <a:pt x="956" y="1634"/>
                  </a:cubicBezTo>
                  <a:cubicBezTo>
                    <a:pt x="954" y="1634"/>
                    <a:pt x="954" y="1634"/>
                    <a:pt x="954" y="1634"/>
                  </a:cubicBezTo>
                  <a:cubicBezTo>
                    <a:pt x="957" y="1634"/>
                    <a:pt x="957" y="1634"/>
                    <a:pt x="957" y="1634"/>
                  </a:cubicBezTo>
                  <a:cubicBezTo>
                    <a:pt x="954" y="1632"/>
                    <a:pt x="954" y="1632"/>
                    <a:pt x="954" y="1632"/>
                  </a:cubicBezTo>
                  <a:cubicBezTo>
                    <a:pt x="954" y="1633"/>
                    <a:pt x="954" y="1634"/>
                    <a:pt x="954" y="1634"/>
                  </a:cubicBezTo>
                  <a:cubicBezTo>
                    <a:pt x="957" y="1634"/>
                    <a:pt x="957" y="1634"/>
                    <a:pt x="957" y="1634"/>
                  </a:cubicBezTo>
                  <a:cubicBezTo>
                    <a:pt x="954" y="1632"/>
                    <a:pt x="954" y="1632"/>
                    <a:pt x="954" y="1632"/>
                  </a:cubicBezTo>
                  <a:cubicBezTo>
                    <a:pt x="954" y="1632"/>
                    <a:pt x="954" y="1632"/>
                    <a:pt x="954" y="1632"/>
                  </a:cubicBezTo>
                  <a:cubicBezTo>
                    <a:pt x="958" y="1634"/>
                    <a:pt x="958" y="1634"/>
                    <a:pt x="958" y="1634"/>
                  </a:cubicBezTo>
                  <a:cubicBezTo>
                    <a:pt x="956" y="1631"/>
                    <a:pt x="956" y="1631"/>
                    <a:pt x="956" y="1631"/>
                  </a:cubicBezTo>
                  <a:cubicBezTo>
                    <a:pt x="956" y="1631"/>
                    <a:pt x="955" y="1631"/>
                    <a:pt x="954" y="1632"/>
                  </a:cubicBezTo>
                  <a:cubicBezTo>
                    <a:pt x="958" y="1634"/>
                    <a:pt x="958" y="1634"/>
                    <a:pt x="958" y="1634"/>
                  </a:cubicBezTo>
                  <a:cubicBezTo>
                    <a:pt x="956" y="1631"/>
                    <a:pt x="956" y="1631"/>
                    <a:pt x="956" y="1631"/>
                  </a:cubicBezTo>
                  <a:cubicBezTo>
                    <a:pt x="957" y="1634"/>
                    <a:pt x="957" y="1634"/>
                    <a:pt x="957" y="1634"/>
                  </a:cubicBezTo>
                  <a:cubicBezTo>
                    <a:pt x="957" y="1631"/>
                    <a:pt x="957" y="1631"/>
                    <a:pt x="957" y="1631"/>
                  </a:cubicBezTo>
                  <a:cubicBezTo>
                    <a:pt x="957" y="1631"/>
                    <a:pt x="957" y="1631"/>
                    <a:pt x="956" y="1631"/>
                  </a:cubicBezTo>
                  <a:cubicBezTo>
                    <a:pt x="957" y="1634"/>
                    <a:pt x="957" y="1634"/>
                    <a:pt x="957" y="1634"/>
                  </a:cubicBezTo>
                  <a:cubicBezTo>
                    <a:pt x="957" y="1631"/>
                    <a:pt x="957" y="1631"/>
                    <a:pt x="957" y="1631"/>
                  </a:cubicBezTo>
                  <a:cubicBezTo>
                    <a:pt x="957" y="1633"/>
                    <a:pt x="957" y="1633"/>
                    <a:pt x="957" y="1633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7" y="1631"/>
                    <a:pt x="957" y="1631"/>
                    <a:pt x="957" y="1631"/>
                  </a:cubicBezTo>
                  <a:cubicBezTo>
                    <a:pt x="957" y="1633"/>
                    <a:pt x="957" y="1633"/>
                    <a:pt x="957" y="1633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8" y="1631"/>
                    <a:pt x="958" y="1631"/>
                    <a:pt x="958" y="1631"/>
                  </a:cubicBezTo>
                  <a:cubicBezTo>
                    <a:pt x="957" y="1630"/>
                    <a:pt x="955" y="1630"/>
                    <a:pt x="953" y="1628"/>
                  </a:cubicBezTo>
                  <a:cubicBezTo>
                    <a:pt x="944" y="1624"/>
                    <a:pt x="924" y="1612"/>
                    <a:pt x="900" y="1598"/>
                  </a:cubicBezTo>
                  <a:cubicBezTo>
                    <a:pt x="864" y="1576"/>
                    <a:pt x="817" y="1547"/>
                    <a:pt x="778" y="1524"/>
                  </a:cubicBezTo>
                  <a:cubicBezTo>
                    <a:pt x="759" y="1512"/>
                    <a:pt x="741" y="1502"/>
                    <a:pt x="728" y="1495"/>
                  </a:cubicBezTo>
                  <a:cubicBezTo>
                    <a:pt x="721" y="1491"/>
                    <a:pt x="715" y="1488"/>
                    <a:pt x="711" y="1486"/>
                  </a:cubicBezTo>
                  <a:cubicBezTo>
                    <a:pt x="708" y="1485"/>
                    <a:pt x="707" y="1484"/>
                    <a:pt x="705" y="1484"/>
                  </a:cubicBezTo>
                  <a:cubicBezTo>
                    <a:pt x="704" y="1483"/>
                    <a:pt x="703" y="1483"/>
                    <a:pt x="703" y="1483"/>
                  </a:cubicBezTo>
                  <a:cubicBezTo>
                    <a:pt x="702" y="1483"/>
                    <a:pt x="701" y="1483"/>
                    <a:pt x="700" y="1483"/>
                  </a:cubicBezTo>
                  <a:cubicBezTo>
                    <a:pt x="700" y="1483"/>
                    <a:pt x="699" y="1483"/>
                    <a:pt x="698" y="1483"/>
                  </a:cubicBezTo>
                  <a:cubicBezTo>
                    <a:pt x="698" y="1483"/>
                    <a:pt x="697" y="1484"/>
                    <a:pt x="696" y="1485"/>
                  </a:cubicBezTo>
                  <a:cubicBezTo>
                    <a:pt x="696" y="1485"/>
                    <a:pt x="696" y="1485"/>
                    <a:pt x="696" y="1485"/>
                  </a:cubicBezTo>
                  <a:cubicBezTo>
                    <a:pt x="696" y="1486"/>
                    <a:pt x="695" y="1486"/>
                    <a:pt x="695" y="1487"/>
                  </a:cubicBezTo>
                  <a:cubicBezTo>
                    <a:pt x="695" y="1489"/>
                    <a:pt x="696" y="1489"/>
                    <a:pt x="696" y="1490"/>
                  </a:cubicBezTo>
                  <a:cubicBezTo>
                    <a:pt x="697" y="1491"/>
                    <a:pt x="697" y="1491"/>
                    <a:pt x="698" y="1492"/>
                  </a:cubicBezTo>
                  <a:cubicBezTo>
                    <a:pt x="700" y="1493"/>
                    <a:pt x="702" y="1495"/>
                    <a:pt x="705" y="1497"/>
                  </a:cubicBezTo>
                  <a:cubicBezTo>
                    <a:pt x="716" y="1505"/>
                    <a:pt x="736" y="1518"/>
                    <a:pt x="761" y="1533"/>
                  </a:cubicBezTo>
                  <a:cubicBezTo>
                    <a:pt x="834" y="1579"/>
                    <a:pt x="946" y="1646"/>
                    <a:pt x="946" y="1646"/>
                  </a:cubicBezTo>
                  <a:cubicBezTo>
                    <a:pt x="948" y="1642"/>
                    <a:pt x="948" y="1642"/>
                    <a:pt x="948" y="1642"/>
                  </a:cubicBezTo>
                  <a:cubicBezTo>
                    <a:pt x="945" y="1640"/>
                    <a:pt x="945" y="1640"/>
                    <a:pt x="945" y="1640"/>
                  </a:cubicBezTo>
                  <a:cubicBezTo>
                    <a:pt x="948" y="1642"/>
                    <a:pt x="948" y="1642"/>
                    <a:pt x="948" y="1642"/>
                  </a:cubicBezTo>
                  <a:cubicBezTo>
                    <a:pt x="947" y="1639"/>
                    <a:pt x="947" y="1639"/>
                    <a:pt x="947" y="1639"/>
                  </a:cubicBezTo>
                  <a:cubicBezTo>
                    <a:pt x="946" y="1639"/>
                    <a:pt x="946" y="1639"/>
                    <a:pt x="945" y="1640"/>
                  </a:cubicBezTo>
                  <a:cubicBezTo>
                    <a:pt x="948" y="1642"/>
                    <a:pt x="948" y="1642"/>
                    <a:pt x="948" y="1642"/>
                  </a:cubicBezTo>
                  <a:cubicBezTo>
                    <a:pt x="947" y="1639"/>
                    <a:pt x="947" y="1639"/>
                    <a:pt x="947" y="1639"/>
                  </a:cubicBezTo>
                  <a:cubicBezTo>
                    <a:pt x="948" y="1642"/>
                    <a:pt x="948" y="1642"/>
                    <a:pt x="948" y="1642"/>
                  </a:cubicBezTo>
                  <a:cubicBezTo>
                    <a:pt x="948" y="1639"/>
                    <a:pt x="948" y="1639"/>
                    <a:pt x="948" y="1639"/>
                  </a:cubicBezTo>
                  <a:cubicBezTo>
                    <a:pt x="948" y="1639"/>
                    <a:pt x="948" y="1639"/>
                    <a:pt x="947" y="1639"/>
                  </a:cubicBezTo>
                  <a:cubicBezTo>
                    <a:pt x="948" y="1642"/>
                    <a:pt x="948" y="1642"/>
                    <a:pt x="948" y="1642"/>
                  </a:cubicBezTo>
                  <a:cubicBezTo>
                    <a:pt x="948" y="1639"/>
                    <a:pt x="948" y="1639"/>
                    <a:pt x="948" y="1639"/>
                  </a:cubicBezTo>
                  <a:cubicBezTo>
                    <a:pt x="948" y="1641"/>
                    <a:pt x="948" y="1641"/>
                    <a:pt x="948" y="1641"/>
                  </a:cubicBezTo>
                  <a:cubicBezTo>
                    <a:pt x="949" y="1639"/>
                    <a:pt x="949" y="1639"/>
                    <a:pt x="949" y="1639"/>
                  </a:cubicBezTo>
                  <a:cubicBezTo>
                    <a:pt x="948" y="1639"/>
                    <a:pt x="948" y="1639"/>
                    <a:pt x="948" y="1639"/>
                  </a:cubicBezTo>
                  <a:cubicBezTo>
                    <a:pt x="948" y="1641"/>
                    <a:pt x="948" y="1641"/>
                    <a:pt x="948" y="1641"/>
                  </a:cubicBezTo>
                  <a:cubicBezTo>
                    <a:pt x="949" y="1639"/>
                    <a:pt x="949" y="1639"/>
                    <a:pt x="949" y="1639"/>
                  </a:cubicBezTo>
                  <a:cubicBezTo>
                    <a:pt x="949" y="1640"/>
                    <a:pt x="949" y="1640"/>
                    <a:pt x="949" y="1640"/>
                  </a:cubicBezTo>
                  <a:cubicBezTo>
                    <a:pt x="949" y="1639"/>
                    <a:pt x="949" y="1639"/>
                    <a:pt x="949" y="1639"/>
                  </a:cubicBezTo>
                  <a:cubicBezTo>
                    <a:pt x="949" y="1639"/>
                    <a:pt x="949" y="1639"/>
                    <a:pt x="949" y="1639"/>
                  </a:cubicBezTo>
                  <a:cubicBezTo>
                    <a:pt x="949" y="1640"/>
                    <a:pt x="949" y="1640"/>
                    <a:pt x="949" y="1640"/>
                  </a:cubicBezTo>
                  <a:cubicBezTo>
                    <a:pt x="949" y="1639"/>
                    <a:pt x="949" y="1639"/>
                    <a:pt x="949" y="1639"/>
                  </a:cubicBezTo>
                  <a:cubicBezTo>
                    <a:pt x="949" y="1639"/>
                    <a:pt x="949" y="1639"/>
                    <a:pt x="949" y="1639"/>
                  </a:cubicBezTo>
                  <a:cubicBezTo>
                    <a:pt x="948" y="1638"/>
                    <a:pt x="946" y="1637"/>
                    <a:pt x="944" y="1636"/>
                  </a:cubicBezTo>
                  <a:cubicBezTo>
                    <a:pt x="934" y="1631"/>
                    <a:pt x="913" y="1619"/>
                    <a:pt x="887" y="1605"/>
                  </a:cubicBezTo>
                  <a:cubicBezTo>
                    <a:pt x="848" y="1583"/>
                    <a:pt x="798" y="1554"/>
                    <a:pt x="759" y="1531"/>
                  </a:cubicBezTo>
                  <a:cubicBezTo>
                    <a:pt x="739" y="1519"/>
                    <a:pt x="721" y="1509"/>
                    <a:pt x="709" y="1501"/>
                  </a:cubicBezTo>
                  <a:cubicBezTo>
                    <a:pt x="702" y="1498"/>
                    <a:pt x="697" y="1495"/>
                    <a:pt x="694" y="1493"/>
                  </a:cubicBezTo>
                  <a:cubicBezTo>
                    <a:pt x="690" y="1491"/>
                    <a:pt x="689" y="1490"/>
                    <a:pt x="689" y="1490"/>
                  </a:cubicBezTo>
                  <a:cubicBezTo>
                    <a:pt x="687" y="1488"/>
                    <a:pt x="684" y="1489"/>
                    <a:pt x="683" y="1491"/>
                  </a:cubicBezTo>
                  <a:cubicBezTo>
                    <a:pt x="682" y="1493"/>
                    <a:pt x="683" y="1495"/>
                    <a:pt x="684" y="1496"/>
                  </a:cubicBezTo>
                  <a:cubicBezTo>
                    <a:pt x="935" y="1653"/>
                    <a:pt x="935" y="1653"/>
                    <a:pt x="935" y="1653"/>
                  </a:cubicBezTo>
                  <a:cubicBezTo>
                    <a:pt x="937" y="1650"/>
                    <a:pt x="937" y="1650"/>
                    <a:pt x="937" y="1650"/>
                  </a:cubicBezTo>
                  <a:cubicBezTo>
                    <a:pt x="934" y="1648"/>
                    <a:pt x="934" y="1648"/>
                    <a:pt x="934" y="1648"/>
                  </a:cubicBezTo>
                  <a:cubicBezTo>
                    <a:pt x="937" y="1650"/>
                    <a:pt x="937" y="1650"/>
                    <a:pt x="937" y="1650"/>
                  </a:cubicBezTo>
                  <a:cubicBezTo>
                    <a:pt x="936" y="1646"/>
                    <a:pt x="936" y="1646"/>
                    <a:pt x="936" y="1646"/>
                  </a:cubicBezTo>
                  <a:cubicBezTo>
                    <a:pt x="935" y="1646"/>
                    <a:pt x="934" y="1647"/>
                    <a:pt x="934" y="1648"/>
                  </a:cubicBezTo>
                  <a:cubicBezTo>
                    <a:pt x="937" y="1650"/>
                    <a:pt x="937" y="1650"/>
                    <a:pt x="937" y="1650"/>
                  </a:cubicBezTo>
                  <a:cubicBezTo>
                    <a:pt x="936" y="1646"/>
                    <a:pt x="936" y="1646"/>
                    <a:pt x="936" y="1646"/>
                  </a:cubicBezTo>
                  <a:cubicBezTo>
                    <a:pt x="937" y="1650"/>
                    <a:pt x="937" y="1650"/>
                    <a:pt x="937" y="1650"/>
                  </a:cubicBezTo>
                  <a:cubicBezTo>
                    <a:pt x="937" y="1646"/>
                    <a:pt x="937" y="1646"/>
                    <a:pt x="937" y="1646"/>
                  </a:cubicBezTo>
                  <a:cubicBezTo>
                    <a:pt x="937" y="1646"/>
                    <a:pt x="936" y="1646"/>
                    <a:pt x="936" y="1646"/>
                  </a:cubicBezTo>
                  <a:cubicBezTo>
                    <a:pt x="937" y="1650"/>
                    <a:pt x="937" y="1650"/>
                    <a:pt x="937" y="1650"/>
                  </a:cubicBezTo>
                  <a:cubicBezTo>
                    <a:pt x="937" y="1646"/>
                    <a:pt x="937" y="1646"/>
                    <a:pt x="937" y="1646"/>
                  </a:cubicBezTo>
                  <a:cubicBezTo>
                    <a:pt x="937" y="1649"/>
                    <a:pt x="937" y="1649"/>
                    <a:pt x="937" y="1649"/>
                  </a:cubicBezTo>
                  <a:cubicBezTo>
                    <a:pt x="938" y="1646"/>
                    <a:pt x="938" y="1646"/>
                    <a:pt x="938" y="1646"/>
                  </a:cubicBezTo>
                  <a:cubicBezTo>
                    <a:pt x="938" y="1646"/>
                    <a:pt x="938" y="1646"/>
                    <a:pt x="937" y="1646"/>
                  </a:cubicBezTo>
                  <a:cubicBezTo>
                    <a:pt x="937" y="1649"/>
                    <a:pt x="937" y="1649"/>
                    <a:pt x="937" y="1649"/>
                  </a:cubicBezTo>
                  <a:cubicBezTo>
                    <a:pt x="938" y="1646"/>
                    <a:pt x="938" y="1646"/>
                    <a:pt x="938" y="1646"/>
                  </a:cubicBezTo>
                  <a:cubicBezTo>
                    <a:pt x="938" y="1647"/>
                    <a:pt x="938" y="1647"/>
                    <a:pt x="938" y="1647"/>
                  </a:cubicBezTo>
                  <a:cubicBezTo>
                    <a:pt x="938" y="1646"/>
                    <a:pt x="938" y="1646"/>
                    <a:pt x="938" y="1646"/>
                  </a:cubicBezTo>
                  <a:cubicBezTo>
                    <a:pt x="938" y="1646"/>
                    <a:pt x="938" y="1646"/>
                    <a:pt x="938" y="1646"/>
                  </a:cubicBezTo>
                  <a:cubicBezTo>
                    <a:pt x="938" y="1647"/>
                    <a:pt x="938" y="1647"/>
                    <a:pt x="938" y="1647"/>
                  </a:cubicBezTo>
                  <a:cubicBezTo>
                    <a:pt x="938" y="1646"/>
                    <a:pt x="938" y="1646"/>
                    <a:pt x="938" y="1646"/>
                  </a:cubicBezTo>
                  <a:cubicBezTo>
                    <a:pt x="938" y="1646"/>
                    <a:pt x="937" y="1646"/>
                    <a:pt x="937" y="1645"/>
                  </a:cubicBezTo>
                  <a:cubicBezTo>
                    <a:pt x="934" y="1644"/>
                    <a:pt x="927" y="1640"/>
                    <a:pt x="919" y="1636"/>
                  </a:cubicBezTo>
                  <a:cubicBezTo>
                    <a:pt x="889" y="1619"/>
                    <a:pt x="833" y="1585"/>
                    <a:pt x="782" y="1556"/>
                  </a:cubicBezTo>
                  <a:cubicBezTo>
                    <a:pt x="757" y="1541"/>
                    <a:pt x="734" y="1528"/>
                    <a:pt x="716" y="1518"/>
                  </a:cubicBezTo>
                  <a:cubicBezTo>
                    <a:pt x="708" y="1513"/>
                    <a:pt x="700" y="1508"/>
                    <a:pt x="695" y="1506"/>
                  </a:cubicBezTo>
                  <a:cubicBezTo>
                    <a:pt x="692" y="1504"/>
                    <a:pt x="690" y="1503"/>
                    <a:pt x="688" y="1502"/>
                  </a:cubicBezTo>
                  <a:cubicBezTo>
                    <a:pt x="687" y="1502"/>
                    <a:pt x="687" y="1501"/>
                    <a:pt x="686" y="1501"/>
                  </a:cubicBezTo>
                  <a:cubicBezTo>
                    <a:pt x="685" y="1501"/>
                    <a:pt x="685" y="1501"/>
                    <a:pt x="685" y="1501"/>
                  </a:cubicBezTo>
                  <a:cubicBezTo>
                    <a:pt x="685" y="1501"/>
                    <a:pt x="684" y="1501"/>
                    <a:pt x="684" y="1501"/>
                  </a:cubicBezTo>
                  <a:cubicBezTo>
                    <a:pt x="683" y="1501"/>
                    <a:pt x="683" y="1501"/>
                    <a:pt x="682" y="1501"/>
                  </a:cubicBezTo>
                  <a:cubicBezTo>
                    <a:pt x="682" y="1501"/>
                    <a:pt x="681" y="1502"/>
                    <a:pt x="680" y="1503"/>
                  </a:cubicBezTo>
                  <a:cubicBezTo>
                    <a:pt x="683" y="1505"/>
                    <a:pt x="683" y="1505"/>
                    <a:pt x="683" y="1505"/>
                  </a:cubicBezTo>
                  <a:cubicBezTo>
                    <a:pt x="680" y="1502"/>
                    <a:pt x="680" y="1502"/>
                    <a:pt x="680" y="1502"/>
                  </a:cubicBezTo>
                  <a:cubicBezTo>
                    <a:pt x="680" y="1503"/>
                    <a:pt x="679" y="1504"/>
                    <a:pt x="679" y="1505"/>
                  </a:cubicBezTo>
                  <a:cubicBezTo>
                    <a:pt x="679" y="1506"/>
                    <a:pt x="680" y="1506"/>
                    <a:pt x="680" y="1506"/>
                  </a:cubicBezTo>
                  <a:cubicBezTo>
                    <a:pt x="680" y="1507"/>
                    <a:pt x="680" y="1507"/>
                    <a:pt x="680" y="1507"/>
                  </a:cubicBezTo>
                  <a:cubicBezTo>
                    <a:pt x="681" y="1508"/>
                    <a:pt x="681" y="1508"/>
                    <a:pt x="681" y="1508"/>
                  </a:cubicBezTo>
                  <a:cubicBezTo>
                    <a:pt x="681" y="1508"/>
                    <a:pt x="682" y="1509"/>
                    <a:pt x="683" y="1509"/>
                  </a:cubicBezTo>
                  <a:cubicBezTo>
                    <a:pt x="685" y="1511"/>
                    <a:pt x="691" y="1514"/>
                    <a:pt x="699" y="1519"/>
                  </a:cubicBezTo>
                  <a:cubicBezTo>
                    <a:pt x="726" y="1536"/>
                    <a:pt x="783" y="1569"/>
                    <a:pt x="832" y="1599"/>
                  </a:cubicBezTo>
                  <a:cubicBezTo>
                    <a:pt x="856" y="1614"/>
                    <a:pt x="879" y="1628"/>
                    <a:pt x="896" y="1639"/>
                  </a:cubicBezTo>
                  <a:cubicBezTo>
                    <a:pt x="904" y="1644"/>
                    <a:pt x="911" y="1649"/>
                    <a:pt x="916" y="1652"/>
                  </a:cubicBezTo>
                  <a:cubicBezTo>
                    <a:pt x="918" y="1654"/>
                    <a:pt x="920" y="1655"/>
                    <a:pt x="921" y="1656"/>
                  </a:cubicBezTo>
                  <a:cubicBezTo>
                    <a:pt x="921" y="1657"/>
                    <a:pt x="922" y="1657"/>
                    <a:pt x="922" y="1657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4" y="1656"/>
                    <a:pt x="924" y="1656"/>
                    <a:pt x="924" y="1656"/>
                  </a:cubicBezTo>
                  <a:cubicBezTo>
                    <a:pt x="921" y="1656"/>
                    <a:pt x="921" y="1656"/>
                    <a:pt x="921" y="1656"/>
                  </a:cubicBezTo>
                  <a:cubicBezTo>
                    <a:pt x="922" y="1657"/>
                    <a:pt x="922" y="1657"/>
                    <a:pt x="922" y="1657"/>
                  </a:cubicBezTo>
                  <a:cubicBezTo>
                    <a:pt x="924" y="1656"/>
                    <a:pt x="924" y="1656"/>
                    <a:pt x="924" y="1656"/>
                  </a:cubicBezTo>
                  <a:cubicBezTo>
                    <a:pt x="921" y="1656"/>
                    <a:pt x="921" y="1656"/>
                    <a:pt x="921" y="1656"/>
                  </a:cubicBezTo>
                  <a:cubicBezTo>
                    <a:pt x="925" y="1656"/>
                    <a:pt x="925" y="1656"/>
                    <a:pt x="925" y="1656"/>
                  </a:cubicBezTo>
                  <a:cubicBezTo>
                    <a:pt x="922" y="1654"/>
                    <a:pt x="922" y="1654"/>
                    <a:pt x="922" y="1654"/>
                  </a:cubicBezTo>
                  <a:cubicBezTo>
                    <a:pt x="922" y="1655"/>
                    <a:pt x="921" y="1655"/>
                    <a:pt x="921" y="1656"/>
                  </a:cubicBezTo>
                  <a:cubicBezTo>
                    <a:pt x="925" y="1656"/>
                    <a:pt x="925" y="1656"/>
                    <a:pt x="925" y="1656"/>
                  </a:cubicBezTo>
                  <a:cubicBezTo>
                    <a:pt x="922" y="1654"/>
                    <a:pt x="922" y="1654"/>
                    <a:pt x="922" y="1654"/>
                  </a:cubicBezTo>
                  <a:cubicBezTo>
                    <a:pt x="925" y="1656"/>
                    <a:pt x="925" y="1656"/>
                    <a:pt x="925" y="1656"/>
                  </a:cubicBezTo>
                  <a:cubicBezTo>
                    <a:pt x="927" y="1652"/>
                    <a:pt x="927" y="1652"/>
                    <a:pt x="927" y="1652"/>
                  </a:cubicBezTo>
                  <a:cubicBezTo>
                    <a:pt x="668" y="1510"/>
                    <a:pt x="668" y="1510"/>
                    <a:pt x="668" y="1510"/>
                  </a:cubicBezTo>
                  <a:cubicBezTo>
                    <a:pt x="666" y="1509"/>
                    <a:pt x="663" y="1509"/>
                    <a:pt x="662" y="1511"/>
                  </a:cubicBezTo>
                  <a:cubicBezTo>
                    <a:pt x="661" y="1513"/>
                    <a:pt x="662" y="1515"/>
                    <a:pt x="664" y="1517"/>
                  </a:cubicBezTo>
                  <a:cubicBezTo>
                    <a:pt x="664" y="1517"/>
                    <a:pt x="667" y="1519"/>
                    <a:pt x="674" y="1523"/>
                  </a:cubicBezTo>
                  <a:cubicBezTo>
                    <a:pt x="698" y="1537"/>
                    <a:pt x="757" y="1573"/>
                    <a:pt x="810" y="1605"/>
                  </a:cubicBezTo>
                  <a:cubicBezTo>
                    <a:pt x="836" y="1622"/>
                    <a:pt x="862" y="1637"/>
                    <a:pt x="880" y="1649"/>
                  </a:cubicBezTo>
                  <a:cubicBezTo>
                    <a:pt x="889" y="1655"/>
                    <a:pt x="897" y="1660"/>
                    <a:pt x="902" y="1664"/>
                  </a:cubicBezTo>
                  <a:cubicBezTo>
                    <a:pt x="904" y="1666"/>
                    <a:pt x="906" y="1667"/>
                    <a:pt x="908" y="1668"/>
                  </a:cubicBezTo>
                  <a:cubicBezTo>
                    <a:pt x="908" y="1669"/>
                    <a:pt x="909" y="1669"/>
                    <a:pt x="909" y="1669"/>
                  </a:cubicBezTo>
                  <a:cubicBezTo>
                    <a:pt x="909" y="1669"/>
                    <a:pt x="909" y="1669"/>
                    <a:pt x="909" y="1669"/>
                  </a:cubicBezTo>
                  <a:cubicBezTo>
                    <a:pt x="910" y="1668"/>
                    <a:pt x="910" y="1668"/>
                    <a:pt x="910" y="1668"/>
                  </a:cubicBezTo>
                  <a:cubicBezTo>
                    <a:pt x="909" y="1669"/>
                    <a:pt x="909" y="1669"/>
                    <a:pt x="909" y="1669"/>
                  </a:cubicBezTo>
                  <a:cubicBezTo>
                    <a:pt x="909" y="1669"/>
                    <a:pt x="909" y="1669"/>
                    <a:pt x="909" y="1669"/>
                  </a:cubicBezTo>
                  <a:cubicBezTo>
                    <a:pt x="910" y="1668"/>
                    <a:pt x="910" y="1668"/>
                    <a:pt x="910" y="1668"/>
                  </a:cubicBezTo>
                  <a:cubicBezTo>
                    <a:pt x="909" y="1669"/>
                    <a:pt x="909" y="1669"/>
                    <a:pt x="909" y="1669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08" y="1667"/>
                    <a:pt x="908" y="1667"/>
                    <a:pt x="908" y="1667"/>
                  </a:cubicBezTo>
                  <a:cubicBezTo>
                    <a:pt x="908" y="1668"/>
                    <a:pt x="909" y="1669"/>
                    <a:pt x="909" y="1669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08" y="1667"/>
                    <a:pt x="908" y="1667"/>
                    <a:pt x="908" y="1667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09" y="1665"/>
                    <a:pt x="909" y="1665"/>
                    <a:pt x="909" y="1665"/>
                  </a:cubicBezTo>
                  <a:cubicBezTo>
                    <a:pt x="909" y="1666"/>
                    <a:pt x="908" y="1667"/>
                    <a:pt x="908" y="1667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09" y="1665"/>
                    <a:pt x="909" y="1665"/>
                    <a:pt x="909" y="1665"/>
                  </a:cubicBezTo>
                  <a:cubicBezTo>
                    <a:pt x="909" y="1665"/>
                    <a:pt x="909" y="1665"/>
                    <a:pt x="909" y="1665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11" y="1664"/>
                    <a:pt x="911" y="1664"/>
                    <a:pt x="911" y="1664"/>
                  </a:cubicBezTo>
                  <a:cubicBezTo>
                    <a:pt x="910" y="1664"/>
                    <a:pt x="910" y="1664"/>
                    <a:pt x="909" y="1665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11" y="1664"/>
                    <a:pt x="911" y="1664"/>
                    <a:pt x="911" y="1664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12" y="1663"/>
                    <a:pt x="912" y="1663"/>
                    <a:pt x="912" y="1663"/>
                  </a:cubicBezTo>
                  <a:cubicBezTo>
                    <a:pt x="912" y="1663"/>
                    <a:pt x="912" y="1663"/>
                    <a:pt x="911" y="1664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12" y="1663"/>
                    <a:pt x="912" y="1663"/>
                    <a:pt x="912" y="1663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13" y="1663"/>
                    <a:pt x="913" y="1663"/>
                    <a:pt x="913" y="1663"/>
                  </a:cubicBezTo>
                  <a:cubicBezTo>
                    <a:pt x="913" y="1663"/>
                    <a:pt x="913" y="1663"/>
                    <a:pt x="912" y="1663"/>
                  </a:cubicBezTo>
                  <a:cubicBezTo>
                    <a:pt x="912" y="1667"/>
                    <a:pt x="912" y="1667"/>
                    <a:pt x="912" y="1667"/>
                  </a:cubicBezTo>
                  <a:cubicBezTo>
                    <a:pt x="913" y="1663"/>
                    <a:pt x="913" y="1663"/>
                    <a:pt x="913" y="1663"/>
                  </a:cubicBezTo>
                  <a:cubicBezTo>
                    <a:pt x="913" y="1665"/>
                    <a:pt x="913" y="1665"/>
                    <a:pt x="913" y="1665"/>
                  </a:cubicBezTo>
                  <a:cubicBezTo>
                    <a:pt x="913" y="1663"/>
                    <a:pt x="913" y="1663"/>
                    <a:pt x="913" y="1663"/>
                  </a:cubicBezTo>
                  <a:cubicBezTo>
                    <a:pt x="913" y="1663"/>
                    <a:pt x="913" y="1663"/>
                    <a:pt x="913" y="1663"/>
                  </a:cubicBezTo>
                  <a:cubicBezTo>
                    <a:pt x="913" y="1665"/>
                    <a:pt x="913" y="1665"/>
                    <a:pt x="913" y="1665"/>
                  </a:cubicBezTo>
                  <a:cubicBezTo>
                    <a:pt x="913" y="1663"/>
                    <a:pt x="913" y="1663"/>
                    <a:pt x="913" y="1663"/>
                  </a:cubicBezTo>
                  <a:cubicBezTo>
                    <a:pt x="913" y="1663"/>
                    <a:pt x="913" y="1663"/>
                    <a:pt x="913" y="1663"/>
                  </a:cubicBezTo>
                  <a:cubicBezTo>
                    <a:pt x="913" y="1663"/>
                    <a:pt x="912" y="1663"/>
                    <a:pt x="912" y="1663"/>
                  </a:cubicBezTo>
                  <a:cubicBezTo>
                    <a:pt x="909" y="1661"/>
                    <a:pt x="902" y="1658"/>
                    <a:pt x="893" y="1653"/>
                  </a:cubicBezTo>
                  <a:cubicBezTo>
                    <a:pt x="863" y="1637"/>
                    <a:pt x="803" y="1604"/>
                    <a:pt x="751" y="1575"/>
                  </a:cubicBezTo>
                  <a:cubicBezTo>
                    <a:pt x="725" y="1561"/>
                    <a:pt x="701" y="1547"/>
                    <a:pt x="684" y="1538"/>
                  </a:cubicBezTo>
                  <a:cubicBezTo>
                    <a:pt x="675" y="1533"/>
                    <a:pt x="668" y="1529"/>
                    <a:pt x="663" y="1526"/>
                  </a:cubicBezTo>
                  <a:cubicBezTo>
                    <a:pt x="658" y="1523"/>
                    <a:pt x="655" y="1522"/>
                    <a:pt x="655" y="1522"/>
                  </a:cubicBezTo>
                  <a:cubicBezTo>
                    <a:pt x="653" y="1520"/>
                    <a:pt x="651" y="1521"/>
                    <a:pt x="650" y="1523"/>
                  </a:cubicBezTo>
                  <a:cubicBezTo>
                    <a:pt x="649" y="1525"/>
                    <a:pt x="649" y="1527"/>
                    <a:pt x="651" y="1528"/>
                  </a:cubicBezTo>
                  <a:cubicBezTo>
                    <a:pt x="651" y="1528"/>
                    <a:pt x="655" y="1531"/>
                    <a:pt x="662" y="1535"/>
                  </a:cubicBezTo>
                  <a:cubicBezTo>
                    <a:pt x="685" y="1549"/>
                    <a:pt x="743" y="1583"/>
                    <a:pt x="796" y="1616"/>
                  </a:cubicBezTo>
                  <a:cubicBezTo>
                    <a:pt x="822" y="1632"/>
                    <a:pt x="847" y="1647"/>
                    <a:pt x="865" y="1659"/>
                  </a:cubicBezTo>
                  <a:cubicBezTo>
                    <a:pt x="874" y="1665"/>
                    <a:pt x="882" y="1670"/>
                    <a:pt x="887" y="1674"/>
                  </a:cubicBezTo>
                  <a:cubicBezTo>
                    <a:pt x="889" y="1675"/>
                    <a:pt x="891" y="1677"/>
                    <a:pt x="893" y="1678"/>
                  </a:cubicBezTo>
                  <a:cubicBezTo>
                    <a:pt x="893" y="1679"/>
                    <a:pt x="894" y="1679"/>
                    <a:pt x="894" y="1679"/>
                  </a:cubicBezTo>
                  <a:cubicBezTo>
                    <a:pt x="894" y="1679"/>
                    <a:pt x="894" y="1679"/>
                    <a:pt x="894" y="1679"/>
                  </a:cubicBezTo>
                  <a:cubicBezTo>
                    <a:pt x="895" y="1678"/>
                    <a:pt x="895" y="1678"/>
                    <a:pt x="895" y="1678"/>
                  </a:cubicBezTo>
                  <a:cubicBezTo>
                    <a:pt x="894" y="1679"/>
                    <a:pt x="894" y="1679"/>
                    <a:pt x="894" y="1679"/>
                  </a:cubicBezTo>
                  <a:cubicBezTo>
                    <a:pt x="894" y="1679"/>
                    <a:pt x="894" y="1679"/>
                    <a:pt x="894" y="1679"/>
                  </a:cubicBezTo>
                  <a:cubicBezTo>
                    <a:pt x="895" y="1678"/>
                    <a:pt x="895" y="1678"/>
                    <a:pt x="895" y="1678"/>
                  </a:cubicBezTo>
                  <a:cubicBezTo>
                    <a:pt x="894" y="1679"/>
                    <a:pt x="894" y="1679"/>
                    <a:pt x="894" y="1679"/>
                  </a:cubicBezTo>
                  <a:cubicBezTo>
                    <a:pt x="897" y="1677"/>
                    <a:pt x="897" y="1677"/>
                    <a:pt x="897" y="1677"/>
                  </a:cubicBezTo>
                  <a:cubicBezTo>
                    <a:pt x="893" y="1677"/>
                    <a:pt x="893" y="1677"/>
                    <a:pt x="893" y="1677"/>
                  </a:cubicBezTo>
                  <a:cubicBezTo>
                    <a:pt x="893" y="1678"/>
                    <a:pt x="894" y="1679"/>
                    <a:pt x="894" y="1679"/>
                  </a:cubicBezTo>
                  <a:cubicBezTo>
                    <a:pt x="897" y="1677"/>
                    <a:pt x="897" y="1677"/>
                    <a:pt x="897" y="1677"/>
                  </a:cubicBezTo>
                  <a:cubicBezTo>
                    <a:pt x="893" y="1677"/>
                    <a:pt x="893" y="1677"/>
                    <a:pt x="893" y="1677"/>
                  </a:cubicBezTo>
                  <a:cubicBezTo>
                    <a:pt x="897" y="1677"/>
                    <a:pt x="897" y="1677"/>
                    <a:pt x="897" y="1677"/>
                  </a:cubicBezTo>
                  <a:cubicBezTo>
                    <a:pt x="894" y="1675"/>
                    <a:pt x="894" y="1675"/>
                    <a:pt x="894" y="1675"/>
                  </a:cubicBezTo>
                  <a:cubicBezTo>
                    <a:pt x="894" y="1676"/>
                    <a:pt x="893" y="1677"/>
                    <a:pt x="893" y="1677"/>
                  </a:cubicBezTo>
                  <a:cubicBezTo>
                    <a:pt x="897" y="1677"/>
                    <a:pt x="897" y="1677"/>
                    <a:pt x="897" y="1677"/>
                  </a:cubicBezTo>
                  <a:cubicBezTo>
                    <a:pt x="894" y="1675"/>
                    <a:pt x="894" y="1675"/>
                    <a:pt x="894" y="1675"/>
                  </a:cubicBezTo>
                  <a:cubicBezTo>
                    <a:pt x="897" y="1678"/>
                    <a:pt x="897" y="1678"/>
                    <a:pt x="897" y="1678"/>
                  </a:cubicBezTo>
                  <a:cubicBezTo>
                    <a:pt x="899" y="1674"/>
                    <a:pt x="899" y="1674"/>
                    <a:pt x="899" y="1674"/>
                  </a:cubicBezTo>
                  <a:cubicBezTo>
                    <a:pt x="645" y="1533"/>
                    <a:pt x="645" y="1533"/>
                    <a:pt x="645" y="1533"/>
                  </a:cubicBezTo>
                  <a:cubicBezTo>
                    <a:pt x="643" y="1532"/>
                    <a:pt x="641" y="1533"/>
                    <a:pt x="640" y="1534"/>
                  </a:cubicBezTo>
                  <a:cubicBezTo>
                    <a:pt x="639" y="1536"/>
                    <a:pt x="639" y="1539"/>
                    <a:pt x="641" y="1540"/>
                  </a:cubicBezTo>
                  <a:cubicBezTo>
                    <a:pt x="878" y="1688"/>
                    <a:pt x="878" y="1688"/>
                    <a:pt x="878" y="1688"/>
                  </a:cubicBezTo>
                  <a:cubicBezTo>
                    <a:pt x="880" y="1684"/>
                    <a:pt x="880" y="1684"/>
                    <a:pt x="880" y="1684"/>
                  </a:cubicBezTo>
                  <a:cubicBezTo>
                    <a:pt x="876" y="1682"/>
                    <a:pt x="876" y="1682"/>
                    <a:pt x="876" y="1682"/>
                  </a:cubicBezTo>
                  <a:cubicBezTo>
                    <a:pt x="880" y="1684"/>
                    <a:pt x="880" y="1684"/>
                    <a:pt x="880" y="1684"/>
                  </a:cubicBezTo>
                  <a:cubicBezTo>
                    <a:pt x="878" y="1681"/>
                    <a:pt x="878" y="1681"/>
                    <a:pt x="878" y="1681"/>
                  </a:cubicBezTo>
                  <a:cubicBezTo>
                    <a:pt x="878" y="1681"/>
                    <a:pt x="877" y="1681"/>
                    <a:pt x="876" y="1682"/>
                  </a:cubicBezTo>
                  <a:cubicBezTo>
                    <a:pt x="880" y="1684"/>
                    <a:pt x="880" y="1684"/>
                    <a:pt x="880" y="1684"/>
                  </a:cubicBezTo>
                  <a:cubicBezTo>
                    <a:pt x="878" y="1681"/>
                    <a:pt x="878" y="1681"/>
                    <a:pt x="878" y="1681"/>
                  </a:cubicBezTo>
                  <a:cubicBezTo>
                    <a:pt x="880" y="1684"/>
                    <a:pt x="880" y="1684"/>
                    <a:pt x="880" y="1684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79" y="1680"/>
                    <a:pt x="879" y="1680"/>
                    <a:pt x="878" y="1681"/>
                  </a:cubicBezTo>
                  <a:cubicBezTo>
                    <a:pt x="880" y="1684"/>
                    <a:pt x="880" y="1684"/>
                    <a:pt x="880" y="1684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3"/>
                    <a:pt x="880" y="1683"/>
                    <a:pt x="880" y="1683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3"/>
                    <a:pt x="880" y="1683"/>
                    <a:pt x="880" y="1683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2"/>
                    <a:pt x="880" y="1682"/>
                    <a:pt x="880" y="1682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2"/>
                    <a:pt x="880" y="1682"/>
                    <a:pt x="880" y="1682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0"/>
                    <a:pt x="880" y="1680"/>
                    <a:pt x="880" y="1680"/>
                  </a:cubicBezTo>
                  <a:cubicBezTo>
                    <a:pt x="880" y="1680"/>
                    <a:pt x="878" y="1679"/>
                    <a:pt x="875" y="1678"/>
                  </a:cubicBezTo>
                  <a:cubicBezTo>
                    <a:pt x="866" y="1674"/>
                    <a:pt x="846" y="1663"/>
                    <a:pt x="821" y="1649"/>
                  </a:cubicBezTo>
                  <a:cubicBezTo>
                    <a:pt x="784" y="1628"/>
                    <a:pt x="736" y="1601"/>
                    <a:pt x="698" y="1580"/>
                  </a:cubicBezTo>
                  <a:cubicBezTo>
                    <a:pt x="679" y="1569"/>
                    <a:pt x="662" y="1559"/>
                    <a:pt x="650" y="1552"/>
                  </a:cubicBezTo>
                  <a:cubicBezTo>
                    <a:pt x="643" y="1549"/>
                    <a:pt x="639" y="1546"/>
                    <a:pt x="635" y="1544"/>
                  </a:cubicBezTo>
                  <a:cubicBezTo>
                    <a:pt x="633" y="1543"/>
                    <a:pt x="632" y="1542"/>
                    <a:pt x="631" y="1542"/>
                  </a:cubicBezTo>
                  <a:cubicBezTo>
                    <a:pt x="631" y="1542"/>
                    <a:pt x="630" y="1541"/>
                    <a:pt x="630" y="1541"/>
                  </a:cubicBezTo>
                  <a:cubicBezTo>
                    <a:pt x="629" y="1541"/>
                    <a:pt x="629" y="1541"/>
                    <a:pt x="629" y="1541"/>
                  </a:cubicBezTo>
                  <a:cubicBezTo>
                    <a:pt x="629" y="1541"/>
                    <a:pt x="629" y="1541"/>
                    <a:pt x="629" y="1541"/>
                  </a:cubicBezTo>
                  <a:cubicBezTo>
                    <a:pt x="629" y="1541"/>
                    <a:pt x="629" y="1541"/>
                    <a:pt x="629" y="1541"/>
                  </a:cubicBezTo>
                  <a:cubicBezTo>
                    <a:pt x="628" y="1541"/>
                    <a:pt x="628" y="1541"/>
                    <a:pt x="628" y="1541"/>
                  </a:cubicBezTo>
                  <a:cubicBezTo>
                    <a:pt x="627" y="1541"/>
                    <a:pt x="627" y="1541"/>
                    <a:pt x="626" y="1541"/>
                  </a:cubicBezTo>
                  <a:cubicBezTo>
                    <a:pt x="626" y="1541"/>
                    <a:pt x="625" y="1542"/>
                    <a:pt x="624" y="1543"/>
                  </a:cubicBezTo>
                  <a:cubicBezTo>
                    <a:pt x="624" y="1544"/>
                    <a:pt x="623" y="1545"/>
                    <a:pt x="624" y="1546"/>
                  </a:cubicBezTo>
                  <a:cubicBezTo>
                    <a:pt x="624" y="1547"/>
                    <a:pt x="625" y="1548"/>
                    <a:pt x="626" y="1548"/>
                  </a:cubicBezTo>
                  <a:cubicBezTo>
                    <a:pt x="626" y="1548"/>
                    <a:pt x="629" y="1550"/>
                    <a:pt x="636" y="1554"/>
                  </a:cubicBezTo>
                  <a:cubicBezTo>
                    <a:pt x="659" y="1568"/>
                    <a:pt x="716" y="1602"/>
                    <a:pt x="768" y="1633"/>
                  </a:cubicBezTo>
                  <a:cubicBezTo>
                    <a:pt x="794" y="1649"/>
                    <a:pt x="818" y="1664"/>
                    <a:pt x="836" y="1676"/>
                  </a:cubicBezTo>
                  <a:cubicBezTo>
                    <a:pt x="845" y="1681"/>
                    <a:pt x="852" y="1686"/>
                    <a:pt x="857" y="1690"/>
                  </a:cubicBezTo>
                  <a:cubicBezTo>
                    <a:pt x="859" y="1692"/>
                    <a:pt x="861" y="1693"/>
                    <a:pt x="863" y="1695"/>
                  </a:cubicBezTo>
                  <a:cubicBezTo>
                    <a:pt x="863" y="1695"/>
                    <a:pt x="864" y="1696"/>
                    <a:pt x="864" y="1696"/>
                  </a:cubicBezTo>
                  <a:cubicBezTo>
                    <a:pt x="864" y="1696"/>
                    <a:pt x="864" y="1696"/>
                    <a:pt x="864" y="1696"/>
                  </a:cubicBezTo>
                  <a:cubicBezTo>
                    <a:pt x="866" y="1694"/>
                    <a:pt x="866" y="1694"/>
                    <a:pt x="866" y="1694"/>
                  </a:cubicBezTo>
                  <a:cubicBezTo>
                    <a:pt x="863" y="1694"/>
                    <a:pt x="863" y="1694"/>
                    <a:pt x="863" y="1694"/>
                  </a:cubicBezTo>
                  <a:cubicBezTo>
                    <a:pt x="863" y="1695"/>
                    <a:pt x="864" y="1696"/>
                    <a:pt x="864" y="1696"/>
                  </a:cubicBezTo>
                  <a:cubicBezTo>
                    <a:pt x="866" y="1694"/>
                    <a:pt x="866" y="1694"/>
                    <a:pt x="866" y="1694"/>
                  </a:cubicBezTo>
                  <a:cubicBezTo>
                    <a:pt x="863" y="1694"/>
                    <a:pt x="863" y="1694"/>
                    <a:pt x="863" y="1694"/>
                  </a:cubicBezTo>
                  <a:cubicBezTo>
                    <a:pt x="867" y="1694"/>
                    <a:pt x="867" y="1694"/>
                    <a:pt x="867" y="1694"/>
                  </a:cubicBezTo>
                  <a:cubicBezTo>
                    <a:pt x="864" y="1692"/>
                    <a:pt x="864" y="1692"/>
                    <a:pt x="864" y="1692"/>
                  </a:cubicBezTo>
                  <a:cubicBezTo>
                    <a:pt x="863" y="1693"/>
                    <a:pt x="863" y="1694"/>
                    <a:pt x="863" y="1694"/>
                  </a:cubicBezTo>
                  <a:cubicBezTo>
                    <a:pt x="867" y="1694"/>
                    <a:pt x="867" y="1694"/>
                    <a:pt x="867" y="1694"/>
                  </a:cubicBezTo>
                  <a:cubicBezTo>
                    <a:pt x="864" y="1692"/>
                    <a:pt x="864" y="1692"/>
                    <a:pt x="864" y="1692"/>
                  </a:cubicBezTo>
                  <a:cubicBezTo>
                    <a:pt x="864" y="1692"/>
                    <a:pt x="864" y="1692"/>
                    <a:pt x="864" y="1692"/>
                  </a:cubicBezTo>
                  <a:cubicBezTo>
                    <a:pt x="867" y="1694"/>
                    <a:pt x="867" y="1694"/>
                    <a:pt x="867" y="1694"/>
                  </a:cubicBezTo>
                  <a:cubicBezTo>
                    <a:pt x="866" y="1691"/>
                    <a:pt x="866" y="1691"/>
                    <a:pt x="866" y="1691"/>
                  </a:cubicBezTo>
                  <a:cubicBezTo>
                    <a:pt x="865" y="1691"/>
                    <a:pt x="864" y="1692"/>
                    <a:pt x="864" y="1692"/>
                  </a:cubicBezTo>
                  <a:cubicBezTo>
                    <a:pt x="867" y="1694"/>
                    <a:pt x="867" y="1694"/>
                    <a:pt x="867" y="1694"/>
                  </a:cubicBezTo>
                  <a:cubicBezTo>
                    <a:pt x="866" y="1691"/>
                    <a:pt x="866" y="1691"/>
                    <a:pt x="866" y="1691"/>
                  </a:cubicBezTo>
                  <a:cubicBezTo>
                    <a:pt x="867" y="1693"/>
                    <a:pt x="867" y="1693"/>
                    <a:pt x="867" y="1693"/>
                  </a:cubicBezTo>
                  <a:cubicBezTo>
                    <a:pt x="867" y="1691"/>
                    <a:pt x="867" y="1691"/>
                    <a:pt x="867" y="1691"/>
                  </a:cubicBezTo>
                  <a:cubicBezTo>
                    <a:pt x="866" y="1691"/>
                    <a:pt x="866" y="1691"/>
                    <a:pt x="866" y="1691"/>
                  </a:cubicBezTo>
                  <a:cubicBezTo>
                    <a:pt x="867" y="1693"/>
                    <a:pt x="867" y="1693"/>
                    <a:pt x="867" y="1693"/>
                  </a:cubicBezTo>
                  <a:cubicBezTo>
                    <a:pt x="867" y="1691"/>
                    <a:pt x="867" y="1691"/>
                    <a:pt x="867" y="1691"/>
                  </a:cubicBezTo>
                  <a:cubicBezTo>
                    <a:pt x="867" y="1692"/>
                    <a:pt x="867" y="1692"/>
                    <a:pt x="867" y="1692"/>
                  </a:cubicBezTo>
                  <a:cubicBezTo>
                    <a:pt x="867" y="1691"/>
                    <a:pt x="867" y="1691"/>
                    <a:pt x="867" y="1691"/>
                  </a:cubicBezTo>
                  <a:cubicBezTo>
                    <a:pt x="867" y="1691"/>
                    <a:pt x="867" y="1691"/>
                    <a:pt x="867" y="1691"/>
                  </a:cubicBezTo>
                  <a:cubicBezTo>
                    <a:pt x="867" y="1692"/>
                    <a:pt x="867" y="1692"/>
                    <a:pt x="867" y="1692"/>
                  </a:cubicBezTo>
                  <a:cubicBezTo>
                    <a:pt x="867" y="1691"/>
                    <a:pt x="867" y="1691"/>
                    <a:pt x="867" y="1691"/>
                  </a:cubicBezTo>
                  <a:cubicBezTo>
                    <a:pt x="867" y="1691"/>
                    <a:pt x="866" y="1691"/>
                    <a:pt x="865" y="1690"/>
                  </a:cubicBezTo>
                  <a:cubicBezTo>
                    <a:pt x="862" y="1689"/>
                    <a:pt x="856" y="1686"/>
                    <a:pt x="847" y="1682"/>
                  </a:cubicBezTo>
                  <a:cubicBezTo>
                    <a:pt x="818" y="1666"/>
                    <a:pt x="764" y="1634"/>
                    <a:pt x="715" y="1606"/>
                  </a:cubicBezTo>
                  <a:cubicBezTo>
                    <a:pt x="691" y="1591"/>
                    <a:pt x="668" y="1578"/>
                    <a:pt x="650" y="1568"/>
                  </a:cubicBezTo>
                  <a:cubicBezTo>
                    <a:pt x="642" y="1564"/>
                    <a:pt x="634" y="1560"/>
                    <a:pt x="628" y="1557"/>
                  </a:cubicBezTo>
                  <a:cubicBezTo>
                    <a:pt x="625" y="1555"/>
                    <a:pt x="623" y="1554"/>
                    <a:pt x="621" y="1554"/>
                  </a:cubicBezTo>
                  <a:cubicBezTo>
                    <a:pt x="620" y="1553"/>
                    <a:pt x="619" y="1553"/>
                    <a:pt x="618" y="1553"/>
                  </a:cubicBezTo>
                  <a:cubicBezTo>
                    <a:pt x="617" y="1552"/>
                    <a:pt x="616" y="1552"/>
                    <a:pt x="615" y="1552"/>
                  </a:cubicBezTo>
                  <a:cubicBezTo>
                    <a:pt x="615" y="1552"/>
                    <a:pt x="614" y="1552"/>
                    <a:pt x="614" y="1552"/>
                  </a:cubicBezTo>
                  <a:cubicBezTo>
                    <a:pt x="613" y="1553"/>
                    <a:pt x="612" y="1553"/>
                    <a:pt x="611" y="1554"/>
                  </a:cubicBezTo>
                  <a:cubicBezTo>
                    <a:pt x="610" y="1556"/>
                    <a:pt x="611" y="1559"/>
                    <a:pt x="613" y="1560"/>
                  </a:cubicBezTo>
                  <a:cubicBezTo>
                    <a:pt x="730" y="1633"/>
                    <a:pt x="730" y="1633"/>
                    <a:pt x="730" y="1633"/>
                  </a:cubicBezTo>
                  <a:cubicBezTo>
                    <a:pt x="604" y="1564"/>
                    <a:pt x="604" y="1564"/>
                    <a:pt x="604" y="1564"/>
                  </a:cubicBezTo>
                  <a:cubicBezTo>
                    <a:pt x="602" y="1563"/>
                    <a:pt x="599" y="1564"/>
                    <a:pt x="598" y="1566"/>
                  </a:cubicBezTo>
                  <a:cubicBezTo>
                    <a:pt x="597" y="1567"/>
                    <a:pt x="598" y="1570"/>
                    <a:pt x="600" y="1571"/>
                  </a:cubicBezTo>
                  <a:cubicBezTo>
                    <a:pt x="676" y="1619"/>
                    <a:pt x="676" y="1619"/>
                    <a:pt x="676" y="1619"/>
                  </a:cubicBezTo>
                  <a:cubicBezTo>
                    <a:pt x="596" y="1574"/>
                    <a:pt x="596" y="1574"/>
                    <a:pt x="596" y="1574"/>
                  </a:cubicBezTo>
                  <a:cubicBezTo>
                    <a:pt x="594" y="1573"/>
                    <a:pt x="592" y="1573"/>
                    <a:pt x="591" y="1575"/>
                  </a:cubicBezTo>
                  <a:cubicBezTo>
                    <a:pt x="590" y="1577"/>
                    <a:pt x="590" y="1579"/>
                    <a:pt x="592" y="1581"/>
                  </a:cubicBezTo>
                  <a:cubicBezTo>
                    <a:pt x="709" y="1653"/>
                    <a:pt x="709" y="1653"/>
                    <a:pt x="709" y="1653"/>
                  </a:cubicBezTo>
                  <a:cubicBezTo>
                    <a:pt x="584" y="1586"/>
                    <a:pt x="584" y="1586"/>
                    <a:pt x="584" y="1586"/>
                  </a:cubicBezTo>
                  <a:cubicBezTo>
                    <a:pt x="582" y="1584"/>
                    <a:pt x="579" y="1585"/>
                    <a:pt x="578" y="1587"/>
                  </a:cubicBezTo>
                  <a:cubicBezTo>
                    <a:pt x="577" y="1589"/>
                    <a:pt x="578" y="1591"/>
                    <a:pt x="580" y="1592"/>
                  </a:cubicBezTo>
                  <a:cubicBezTo>
                    <a:pt x="804" y="1733"/>
                    <a:pt x="804" y="1733"/>
                    <a:pt x="804" y="1733"/>
                  </a:cubicBezTo>
                  <a:cubicBezTo>
                    <a:pt x="806" y="1729"/>
                    <a:pt x="806" y="1729"/>
                    <a:pt x="806" y="1729"/>
                  </a:cubicBezTo>
                  <a:cubicBezTo>
                    <a:pt x="803" y="1727"/>
                    <a:pt x="803" y="1727"/>
                    <a:pt x="803" y="1727"/>
                  </a:cubicBezTo>
                  <a:cubicBezTo>
                    <a:pt x="806" y="1729"/>
                    <a:pt x="806" y="1729"/>
                    <a:pt x="806" y="1729"/>
                  </a:cubicBezTo>
                  <a:cubicBezTo>
                    <a:pt x="804" y="1725"/>
                    <a:pt x="804" y="1725"/>
                    <a:pt x="804" y="1725"/>
                  </a:cubicBezTo>
                  <a:cubicBezTo>
                    <a:pt x="804" y="1726"/>
                    <a:pt x="803" y="1726"/>
                    <a:pt x="803" y="1727"/>
                  </a:cubicBezTo>
                  <a:cubicBezTo>
                    <a:pt x="806" y="1729"/>
                    <a:pt x="806" y="1729"/>
                    <a:pt x="806" y="1729"/>
                  </a:cubicBezTo>
                  <a:cubicBezTo>
                    <a:pt x="804" y="1725"/>
                    <a:pt x="804" y="1725"/>
                    <a:pt x="804" y="1725"/>
                  </a:cubicBezTo>
                  <a:cubicBezTo>
                    <a:pt x="805" y="1728"/>
                    <a:pt x="805" y="1728"/>
                    <a:pt x="805" y="1728"/>
                  </a:cubicBezTo>
                  <a:cubicBezTo>
                    <a:pt x="805" y="1725"/>
                    <a:pt x="805" y="1725"/>
                    <a:pt x="805" y="1725"/>
                  </a:cubicBezTo>
                  <a:cubicBezTo>
                    <a:pt x="805" y="1725"/>
                    <a:pt x="805" y="1725"/>
                    <a:pt x="804" y="1725"/>
                  </a:cubicBezTo>
                  <a:cubicBezTo>
                    <a:pt x="805" y="1728"/>
                    <a:pt x="805" y="1728"/>
                    <a:pt x="805" y="1728"/>
                  </a:cubicBezTo>
                  <a:cubicBezTo>
                    <a:pt x="805" y="1725"/>
                    <a:pt x="805" y="1725"/>
                    <a:pt x="805" y="1725"/>
                  </a:cubicBezTo>
                  <a:cubicBezTo>
                    <a:pt x="805" y="1727"/>
                    <a:pt x="805" y="1727"/>
                    <a:pt x="805" y="1727"/>
                  </a:cubicBezTo>
                  <a:cubicBezTo>
                    <a:pt x="806" y="1725"/>
                    <a:pt x="806" y="1725"/>
                    <a:pt x="806" y="1725"/>
                  </a:cubicBezTo>
                  <a:cubicBezTo>
                    <a:pt x="805" y="1725"/>
                    <a:pt x="805" y="1725"/>
                    <a:pt x="805" y="1725"/>
                  </a:cubicBezTo>
                  <a:cubicBezTo>
                    <a:pt x="805" y="1727"/>
                    <a:pt x="805" y="1727"/>
                    <a:pt x="805" y="1727"/>
                  </a:cubicBezTo>
                  <a:cubicBezTo>
                    <a:pt x="806" y="1725"/>
                    <a:pt x="806" y="1725"/>
                    <a:pt x="806" y="1725"/>
                  </a:cubicBezTo>
                  <a:cubicBezTo>
                    <a:pt x="806" y="1725"/>
                    <a:pt x="805" y="1725"/>
                    <a:pt x="804" y="1725"/>
                  </a:cubicBezTo>
                  <a:cubicBezTo>
                    <a:pt x="801" y="1724"/>
                    <a:pt x="795" y="1721"/>
                    <a:pt x="787" y="1717"/>
                  </a:cubicBezTo>
                  <a:cubicBezTo>
                    <a:pt x="758" y="1702"/>
                    <a:pt x="704" y="1672"/>
                    <a:pt x="657" y="1645"/>
                  </a:cubicBezTo>
                  <a:cubicBezTo>
                    <a:pt x="634" y="1632"/>
                    <a:pt x="612" y="1619"/>
                    <a:pt x="597" y="1610"/>
                  </a:cubicBezTo>
                  <a:cubicBezTo>
                    <a:pt x="589" y="1606"/>
                    <a:pt x="582" y="1602"/>
                    <a:pt x="578" y="1599"/>
                  </a:cubicBezTo>
                  <a:cubicBezTo>
                    <a:pt x="574" y="1597"/>
                    <a:pt x="571" y="1595"/>
                    <a:pt x="571" y="1595"/>
                  </a:cubicBezTo>
                  <a:cubicBezTo>
                    <a:pt x="569" y="1594"/>
                    <a:pt x="567" y="1595"/>
                    <a:pt x="566" y="1597"/>
                  </a:cubicBezTo>
                  <a:cubicBezTo>
                    <a:pt x="565" y="1598"/>
                    <a:pt x="565" y="1601"/>
                    <a:pt x="567" y="1602"/>
                  </a:cubicBezTo>
                  <a:cubicBezTo>
                    <a:pt x="787" y="1739"/>
                    <a:pt x="787" y="1739"/>
                    <a:pt x="787" y="1739"/>
                  </a:cubicBezTo>
                  <a:cubicBezTo>
                    <a:pt x="789" y="1736"/>
                    <a:pt x="789" y="1736"/>
                    <a:pt x="789" y="1736"/>
                  </a:cubicBezTo>
                  <a:cubicBezTo>
                    <a:pt x="791" y="1733"/>
                    <a:pt x="791" y="1733"/>
                    <a:pt x="791" y="1733"/>
                  </a:cubicBezTo>
                  <a:cubicBezTo>
                    <a:pt x="791" y="1733"/>
                    <a:pt x="734" y="1700"/>
                    <a:pt x="677" y="1668"/>
                  </a:cubicBezTo>
                  <a:cubicBezTo>
                    <a:pt x="649" y="1652"/>
                    <a:pt x="620" y="1636"/>
                    <a:pt x="598" y="1623"/>
                  </a:cubicBezTo>
                  <a:cubicBezTo>
                    <a:pt x="587" y="1617"/>
                    <a:pt x="578" y="1612"/>
                    <a:pt x="571" y="1609"/>
                  </a:cubicBezTo>
                  <a:cubicBezTo>
                    <a:pt x="568" y="1607"/>
                    <a:pt x="565" y="1606"/>
                    <a:pt x="563" y="1605"/>
                  </a:cubicBezTo>
                  <a:cubicBezTo>
                    <a:pt x="562" y="1604"/>
                    <a:pt x="561" y="1604"/>
                    <a:pt x="560" y="1603"/>
                  </a:cubicBezTo>
                  <a:cubicBezTo>
                    <a:pt x="560" y="1603"/>
                    <a:pt x="560" y="1603"/>
                    <a:pt x="559" y="1603"/>
                  </a:cubicBezTo>
                  <a:cubicBezTo>
                    <a:pt x="559" y="1603"/>
                    <a:pt x="559" y="1603"/>
                    <a:pt x="558" y="1603"/>
                  </a:cubicBezTo>
                  <a:cubicBezTo>
                    <a:pt x="557" y="1603"/>
                    <a:pt x="557" y="1603"/>
                    <a:pt x="556" y="1603"/>
                  </a:cubicBezTo>
                  <a:cubicBezTo>
                    <a:pt x="556" y="1603"/>
                    <a:pt x="555" y="1604"/>
                    <a:pt x="554" y="1605"/>
                  </a:cubicBezTo>
                  <a:cubicBezTo>
                    <a:pt x="553" y="1606"/>
                    <a:pt x="553" y="1609"/>
                    <a:pt x="555" y="1610"/>
                  </a:cubicBezTo>
                  <a:cubicBezTo>
                    <a:pt x="772" y="1745"/>
                    <a:pt x="772" y="1745"/>
                    <a:pt x="772" y="1745"/>
                  </a:cubicBezTo>
                  <a:cubicBezTo>
                    <a:pt x="774" y="1742"/>
                    <a:pt x="774" y="1742"/>
                    <a:pt x="774" y="1742"/>
                  </a:cubicBezTo>
                  <a:cubicBezTo>
                    <a:pt x="770" y="1740"/>
                    <a:pt x="770" y="1740"/>
                    <a:pt x="770" y="1740"/>
                  </a:cubicBezTo>
                  <a:cubicBezTo>
                    <a:pt x="774" y="1742"/>
                    <a:pt x="774" y="1742"/>
                    <a:pt x="774" y="1742"/>
                  </a:cubicBezTo>
                  <a:cubicBezTo>
                    <a:pt x="772" y="1738"/>
                    <a:pt x="772" y="1738"/>
                    <a:pt x="772" y="1738"/>
                  </a:cubicBezTo>
                  <a:cubicBezTo>
                    <a:pt x="772" y="1738"/>
                    <a:pt x="771" y="1739"/>
                    <a:pt x="770" y="1740"/>
                  </a:cubicBezTo>
                  <a:cubicBezTo>
                    <a:pt x="774" y="1742"/>
                    <a:pt x="774" y="1742"/>
                    <a:pt x="774" y="1742"/>
                  </a:cubicBezTo>
                  <a:cubicBezTo>
                    <a:pt x="772" y="1738"/>
                    <a:pt x="772" y="1738"/>
                    <a:pt x="772" y="1738"/>
                  </a:cubicBezTo>
                  <a:cubicBezTo>
                    <a:pt x="773" y="1741"/>
                    <a:pt x="773" y="1741"/>
                    <a:pt x="773" y="1741"/>
                  </a:cubicBezTo>
                  <a:cubicBezTo>
                    <a:pt x="773" y="1738"/>
                    <a:pt x="773" y="1738"/>
                    <a:pt x="773" y="1738"/>
                  </a:cubicBezTo>
                  <a:cubicBezTo>
                    <a:pt x="773" y="1738"/>
                    <a:pt x="773" y="1738"/>
                    <a:pt x="772" y="1738"/>
                  </a:cubicBezTo>
                  <a:cubicBezTo>
                    <a:pt x="773" y="1741"/>
                    <a:pt x="773" y="1741"/>
                    <a:pt x="773" y="1741"/>
                  </a:cubicBezTo>
                  <a:cubicBezTo>
                    <a:pt x="773" y="1738"/>
                    <a:pt x="773" y="1738"/>
                    <a:pt x="773" y="1738"/>
                  </a:cubicBezTo>
                  <a:cubicBezTo>
                    <a:pt x="773" y="1740"/>
                    <a:pt x="773" y="1740"/>
                    <a:pt x="773" y="1740"/>
                  </a:cubicBezTo>
                  <a:cubicBezTo>
                    <a:pt x="774" y="1738"/>
                    <a:pt x="774" y="1738"/>
                    <a:pt x="774" y="1738"/>
                  </a:cubicBezTo>
                  <a:cubicBezTo>
                    <a:pt x="773" y="1738"/>
                    <a:pt x="773" y="1738"/>
                    <a:pt x="773" y="1738"/>
                  </a:cubicBezTo>
                  <a:cubicBezTo>
                    <a:pt x="773" y="1740"/>
                    <a:pt x="773" y="1740"/>
                    <a:pt x="773" y="1740"/>
                  </a:cubicBezTo>
                  <a:cubicBezTo>
                    <a:pt x="774" y="1738"/>
                    <a:pt x="774" y="1738"/>
                    <a:pt x="774" y="1738"/>
                  </a:cubicBezTo>
                  <a:cubicBezTo>
                    <a:pt x="774" y="1738"/>
                    <a:pt x="774" y="1738"/>
                    <a:pt x="774" y="1738"/>
                  </a:cubicBezTo>
                  <a:cubicBezTo>
                    <a:pt x="773" y="1738"/>
                    <a:pt x="772" y="1737"/>
                    <a:pt x="769" y="1736"/>
                  </a:cubicBezTo>
                  <a:cubicBezTo>
                    <a:pt x="761" y="1732"/>
                    <a:pt x="743" y="1723"/>
                    <a:pt x="722" y="1710"/>
                  </a:cubicBezTo>
                  <a:cubicBezTo>
                    <a:pt x="690" y="1692"/>
                    <a:pt x="649" y="1668"/>
                    <a:pt x="615" y="1649"/>
                  </a:cubicBezTo>
                  <a:cubicBezTo>
                    <a:pt x="598" y="1639"/>
                    <a:pt x="583" y="1630"/>
                    <a:pt x="571" y="1624"/>
                  </a:cubicBezTo>
                  <a:cubicBezTo>
                    <a:pt x="566" y="1621"/>
                    <a:pt x="561" y="1618"/>
                    <a:pt x="557" y="1617"/>
                  </a:cubicBezTo>
                  <a:cubicBezTo>
                    <a:pt x="556" y="1616"/>
                    <a:pt x="554" y="1615"/>
                    <a:pt x="553" y="1615"/>
                  </a:cubicBezTo>
                  <a:cubicBezTo>
                    <a:pt x="552" y="1614"/>
                    <a:pt x="552" y="1614"/>
                    <a:pt x="551" y="1614"/>
                  </a:cubicBezTo>
                  <a:cubicBezTo>
                    <a:pt x="551" y="1614"/>
                    <a:pt x="550" y="1614"/>
                    <a:pt x="549" y="1614"/>
                  </a:cubicBezTo>
                  <a:cubicBezTo>
                    <a:pt x="549" y="1614"/>
                    <a:pt x="548" y="1614"/>
                    <a:pt x="548" y="1614"/>
                  </a:cubicBezTo>
                  <a:cubicBezTo>
                    <a:pt x="547" y="1614"/>
                    <a:pt x="546" y="1615"/>
                    <a:pt x="545" y="1616"/>
                  </a:cubicBezTo>
                  <a:cubicBezTo>
                    <a:pt x="545" y="1616"/>
                    <a:pt x="545" y="1618"/>
                    <a:pt x="545" y="1619"/>
                  </a:cubicBezTo>
                  <a:cubicBezTo>
                    <a:pt x="545" y="1620"/>
                    <a:pt x="546" y="1621"/>
                    <a:pt x="547" y="1621"/>
                  </a:cubicBezTo>
                  <a:cubicBezTo>
                    <a:pt x="764" y="1757"/>
                    <a:pt x="764" y="1757"/>
                    <a:pt x="764" y="1757"/>
                  </a:cubicBezTo>
                  <a:cubicBezTo>
                    <a:pt x="766" y="1753"/>
                    <a:pt x="766" y="1753"/>
                    <a:pt x="766" y="1753"/>
                  </a:cubicBezTo>
                  <a:cubicBezTo>
                    <a:pt x="768" y="1750"/>
                    <a:pt x="768" y="1750"/>
                    <a:pt x="768" y="1750"/>
                  </a:cubicBezTo>
                  <a:cubicBezTo>
                    <a:pt x="768" y="1750"/>
                    <a:pt x="711" y="1718"/>
                    <a:pt x="655" y="1687"/>
                  </a:cubicBezTo>
                  <a:cubicBezTo>
                    <a:pt x="626" y="1671"/>
                    <a:pt x="598" y="1656"/>
                    <a:pt x="577" y="1644"/>
                  </a:cubicBezTo>
                  <a:cubicBezTo>
                    <a:pt x="566" y="1638"/>
                    <a:pt x="557" y="1633"/>
                    <a:pt x="551" y="1630"/>
                  </a:cubicBezTo>
                  <a:cubicBezTo>
                    <a:pt x="548" y="1628"/>
                    <a:pt x="545" y="1627"/>
                    <a:pt x="543" y="1626"/>
                  </a:cubicBezTo>
                  <a:cubicBezTo>
                    <a:pt x="542" y="1625"/>
                    <a:pt x="542" y="1625"/>
                    <a:pt x="541" y="1625"/>
                  </a:cubicBezTo>
                  <a:cubicBezTo>
                    <a:pt x="540" y="1624"/>
                    <a:pt x="540" y="1624"/>
                    <a:pt x="540" y="1624"/>
                  </a:cubicBezTo>
                  <a:cubicBezTo>
                    <a:pt x="540" y="1624"/>
                    <a:pt x="540" y="1624"/>
                    <a:pt x="540" y="1624"/>
                  </a:cubicBezTo>
                  <a:cubicBezTo>
                    <a:pt x="540" y="1624"/>
                    <a:pt x="540" y="1624"/>
                    <a:pt x="540" y="1624"/>
                  </a:cubicBezTo>
                  <a:cubicBezTo>
                    <a:pt x="539" y="1624"/>
                    <a:pt x="539" y="1624"/>
                    <a:pt x="539" y="1624"/>
                  </a:cubicBezTo>
                  <a:cubicBezTo>
                    <a:pt x="538" y="1624"/>
                    <a:pt x="538" y="1624"/>
                    <a:pt x="537" y="1624"/>
                  </a:cubicBezTo>
                  <a:cubicBezTo>
                    <a:pt x="537" y="1624"/>
                    <a:pt x="536" y="1625"/>
                    <a:pt x="535" y="1626"/>
                  </a:cubicBezTo>
                  <a:cubicBezTo>
                    <a:pt x="539" y="1628"/>
                    <a:pt x="539" y="1628"/>
                    <a:pt x="539" y="1628"/>
                  </a:cubicBezTo>
                  <a:cubicBezTo>
                    <a:pt x="535" y="1626"/>
                    <a:pt x="535" y="1626"/>
                    <a:pt x="535" y="1626"/>
                  </a:cubicBezTo>
                  <a:cubicBezTo>
                    <a:pt x="535" y="1626"/>
                    <a:pt x="534" y="1627"/>
                    <a:pt x="534" y="1628"/>
                  </a:cubicBezTo>
                  <a:cubicBezTo>
                    <a:pt x="535" y="1629"/>
                    <a:pt x="535" y="1630"/>
                    <a:pt x="535" y="1630"/>
                  </a:cubicBezTo>
                  <a:cubicBezTo>
                    <a:pt x="536" y="1631"/>
                    <a:pt x="536" y="1632"/>
                    <a:pt x="537" y="1633"/>
                  </a:cubicBezTo>
                  <a:cubicBezTo>
                    <a:pt x="538" y="1634"/>
                    <a:pt x="540" y="1635"/>
                    <a:pt x="543" y="1637"/>
                  </a:cubicBezTo>
                  <a:cubicBezTo>
                    <a:pt x="552" y="1644"/>
                    <a:pt x="570" y="1654"/>
                    <a:pt x="591" y="1667"/>
                  </a:cubicBezTo>
                  <a:cubicBezTo>
                    <a:pt x="622" y="1685"/>
                    <a:pt x="662" y="1708"/>
                    <a:pt x="694" y="1727"/>
                  </a:cubicBezTo>
                  <a:cubicBezTo>
                    <a:pt x="710" y="1737"/>
                    <a:pt x="724" y="1745"/>
                    <a:pt x="734" y="1752"/>
                  </a:cubicBezTo>
                  <a:cubicBezTo>
                    <a:pt x="739" y="1755"/>
                    <a:pt x="743" y="1758"/>
                    <a:pt x="745" y="1760"/>
                  </a:cubicBezTo>
                  <a:cubicBezTo>
                    <a:pt x="747" y="1761"/>
                    <a:pt x="748" y="1762"/>
                    <a:pt x="748" y="1762"/>
                  </a:cubicBezTo>
                  <a:cubicBezTo>
                    <a:pt x="748" y="1762"/>
                    <a:pt x="748" y="1762"/>
                    <a:pt x="748" y="1762"/>
                  </a:cubicBezTo>
                  <a:cubicBezTo>
                    <a:pt x="749" y="1762"/>
                    <a:pt x="749" y="1762"/>
                    <a:pt x="749" y="1762"/>
                  </a:cubicBezTo>
                  <a:cubicBezTo>
                    <a:pt x="750" y="1762"/>
                    <a:pt x="750" y="1762"/>
                    <a:pt x="750" y="1762"/>
                  </a:cubicBezTo>
                  <a:cubicBezTo>
                    <a:pt x="748" y="1762"/>
                    <a:pt x="748" y="1762"/>
                    <a:pt x="748" y="1762"/>
                  </a:cubicBezTo>
                  <a:cubicBezTo>
                    <a:pt x="749" y="1762"/>
                    <a:pt x="749" y="1762"/>
                    <a:pt x="749" y="1762"/>
                  </a:cubicBezTo>
                  <a:cubicBezTo>
                    <a:pt x="750" y="1762"/>
                    <a:pt x="750" y="1762"/>
                    <a:pt x="750" y="1762"/>
                  </a:cubicBezTo>
                  <a:cubicBezTo>
                    <a:pt x="748" y="1762"/>
                    <a:pt x="748" y="1762"/>
                    <a:pt x="748" y="1762"/>
                  </a:cubicBezTo>
                  <a:cubicBezTo>
                    <a:pt x="751" y="1761"/>
                    <a:pt x="751" y="1761"/>
                    <a:pt x="751" y="1761"/>
                  </a:cubicBezTo>
                  <a:cubicBezTo>
                    <a:pt x="748" y="1761"/>
                    <a:pt x="748" y="1761"/>
                    <a:pt x="748" y="1761"/>
                  </a:cubicBezTo>
                  <a:cubicBezTo>
                    <a:pt x="748" y="1762"/>
                    <a:pt x="748" y="1762"/>
                    <a:pt x="748" y="1762"/>
                  </a:cubicBezTo>
                  <a:cubicBezTo>
                    <a:pt x="751" y="1761"/>
                    <a:pt x="751" y="1761"/>
                    <a:pt x="751" y="1761"/>
                  </a:cubicBezTo>
                  <a:cubicBezTo>
                    <a:pt x="748" y="1761"/>
                    <a:pt x="748" y="1761"/>
                    <a:pt x="748" y="1761"/>
                  </a:cubicBezTo>
                  <a:cubicBezTo>
                    <a:pt x="752" y="1761"/>
                    <a:pt x="752" y="1761"/>
                    <a:pt x="752" y="1761"/>
                  </a:cubicBezTo>
                  <a:cubicBezTo>
                    <a:pt x="749" y="1759"/>
                    <a:pt x="749" y="1759"/>
                    <a:pt x="749" y="1759"/>
                  </a:cubicBezTo>
                  <a:cubicBezTo>
                    <a:pt x="748" y="1760"/>
                    <a:pt x="748" y="1760"/>
                    <a:pt x="748" y="1761"/>
                  </a:cubicBezTo>
                  <a:cubicBezTo>
                    <a:pt x="752" y="1761"/>
                    <a:pt x="752" y="1761"/>
                    <a:pt x="752" y="1761"/>
                  </a:cubicBezTo>
                  <a:cubicBezTo>
                    <a:pt x="749" y="1759"/>
                    <a:pt x="749" y="1759"/>
                    <a:pt x="749" y="1759"/>
                  </a:cubicBezTo>
                  <a:cubicBezTo>
                    <a:pt x="752" y="1761"/>
                    <a:pt x="752" y="1761"/>
                    <a:pt x="752" y="1761"/>
                  </a:cubicBezTo>
                  <a:cubicBezTo>
                    <a:pt x="754" y="1758"/>
                    <a:pt x="754" y="1758"/>
                    <a:pt x="754" y="1758"/>
                  </a:cubicBezTo>
                  <a:cubicBezTo>
                    <a:pt x="754" y="1758"/>
                    <a:pt x="700" y="1727"/>
                    <a:pt x="645" y="1697"/>
                  </a:cubicBezTo>
                  <a:cubicBezTo>
                    <a:pt x="618" y="1682"/>
                    <a:pt x="590" y="1666"/>
                    <a:pt x="569" y="1655"/>
                  </a:cubicBezTo>
                  <a:cubicBezTo>
                    <a:pt x="558" y="1649"/>
                    <a:pt x="549" y="1645"/>
                    <a:pt x="542" y="1641"/>
                  </a:cubicBezTo>
                  <a:cubicBezTo>
                    <a:pt x="538" y="1639"/>
                    <a:pt x="536" y="1638"/>
                    <a:pt x="533" y="1637"/>
                  </a:cubicBezTo>
                  <a:cubicBezTo>
                    <a:pt x="532" y="1637"/>
                    <a:pt x="531" y="1636"/>
                    <a:pt x="531" y="1636"/>
                  </a:cubicBezTo>
                  <a:cubicBezTo>
                    <a:pt x="530" y="1636"/>
                    <a:pt x="530" y="1636"/>
                    <a:pt x="529" y="1636"/>
                  </a:cubicBezTo>
                  <a:cubicBezTo>
                    <a:pt x="529" y="1636"/>
                    <a:pt x="529" y="1636"/>
                    <a:pt x="528" y="1636"/>
                  </a:cubicBezTo>
                  <a:cubicBezTo>
                    <a:pt x="528" y="1636"/>
                    <a:pt x="527" y="1636"/>
                    <a:pt x="526" y="1636"/>
                  </a:cubicBezTo>
                  <a:cubicBezTo>
                    <a:pt x="526" y="1636"/>
                    <a:pt x="525" y="1636"/>
                    <a:pt x="524" y="1638"/>
                  </a:cubicBezTo>
                  <a:cubicBezTo>
                    <a:pt x="528" y="1640"/>
                    <a:pt x="528" y="1640"/>
                    <a:pt x="528" y="1640"/>
                  </a:cubicBezTo>
                  <a:cubicBezTo>
                    <a:pt x="524" y="1637"/>
                    <a:pt x="524" y="1637"/>
                    <a:pt x="524" y="1637"/>
                  </a:cubicBezTo>
                  <a:cubicBezTo>
                    <a:pt x="524" y="1638"/>
                    <a:pt x="524" y="1639"/>
                    <a:pt x="524" y="1640"/>
                  </a:cubicBezTo>
                  <a:cubicBezTo>
                    <a:pt x="524" y="1641"/>
                    <a:pt x="524" y="1641"/>
                    <a:pt x="524" y="1642"/>
                  </a:cubicBezTo>
                  <a:cubicBezTo>
                    <a:pt x="524" y="1642"/>
                    <a:pt x="525" y="1642"/>
                    <a:pt x="525" y="1643"/>
                  </a:cubicBezTo>
                  <a:cubicBezTo>
                    <a:pt x="526" y="1643"/>
                    <a:pt x="526" y="1643"/>
                    <a:pt x="526" y="1643"/>
                  </a:cubicBezTo>
                  <a:cubicBezTo>
                    <a:pt x="526" y="1644"/>
                    <a:pt x="528" y="1645"/>
                    <a:pt x="530" y="1646"/>
                  </a:cubicBezTo>
                  <a:cubicBezTo>
                    <a:pt x="545" y="1656"/>
                    <a:pt x="596" y="1688"/>
                    <a:pt x="643" y="1717"/>
                  </a:cubicBezTo>
                  <a:cubicBezTo>
                    <a:pt x="689" y="1746"/>
                    <a:pt x="732" y="1772"/>
                    <a:pt x="732" y="1772"/>
                  </a:cubicBezTo>
                  <a:cubicBezTo>
                    <a:pt x="734" y="1769"/>
                    <a:pt x="734" y="1769"/>
                    <a:pt x="734" y="1769"/>
                  </a:cubicBezTo>
                  <a:cubicBezTo>
                    <a:pt x="736" y="1765"/>
                    <a:pt x="736" y="1765"/>
                    <a:pt x="736" y="1765"/>
                  </a:cubicBezTo>
                  <a:cubicBezTo>
                    <a:pt x="513" y="1646"/>
                    <a:pt x="513" y="1646"/>
                    <a:pt x="513" y="1646"/>
                  </a:cubicBezTo>
                  <a:cubicBezTo>
                    <a:pt x="512" y="1645"/>
                    <a:pt x="509" y="1646"/>
                    <a:pt x="508" y="1648"/>
                  </a:cubicBezTo>
                  <a:cubicBezTo>
                    <a:pt x="508" y="1648"/>
                    <a:pt x="507" y="1649"/>
                    <a:pt x="507" y="1650"/>
                  </a:cubicBezTo>
                  <a:cubicBezTo>
                    <a:pt x="508" y="1651"/>
                    <a:pt x="508" y="1652"/>
                    <a:pt x="508" y="1653"/>
                  </a:cubicBezTo>
                  <a:cubicBezTo>
                    <a:pt x="509" y="1653"/>
                    <a:pt x="509" y="1654"/>
                    <a:pt x="510" y="1655"/>
                  </a:cubicBezTo>
                  <a:cubicBezTo>
                    <a:pt x="511" y="1656"/>
                    <a:pt x="513" y="1657"/>
                    <a:pt x="516" y="1659"/>
                  </a:cubicBezTo>
                  <a:cubicBezTo>
                    <a:pt x="524" y="1665"/>
                    <a:pt x="541" y="1675"/>
                    <a:pt x="561" y="1687"/>
                  </a:cubicBezTo>
                  <a:cubicBezTo>
                    <a:pt x="592" y="1705"/>
                    <a:pt x="630" y="1727"/>
                    <a:pt x="660" y="1745"/>
                  </a:cubicBezTo>
                  <a:cubicBezTo>
                    <a:pt x="675" y="1754"/>
                    <a:pt x="689" y="1762"/>
                    <a:pt x="698" y="1768"/>
                  </a:cubicBezTo>
                  <a:cubicBezTo>
                    <a:pt x="703" y="1771"/>
                    <a:pt x="706" y="1774"/>
                    <a:pt x="709" y="1776"/>
                  </a:cubicBezTo>
                  <a:cubicBezTo>
                    <a:pt x="710" y="1777"/>
                    <a:pt x="711" y="1778"/>
                    <a:pt x="712" y="1778"/>
                  </a:cubicBezTo>
                  <a:cubicBezTo>
                    <a:pt x="712" y="1778"/>
                    <a:pt x="712" y="1778"/>
                    <a:pt x="712" y="1778"/>
                  </a:cubicBezTo>
                  <a:cubicBezTo>
                    <a:pt x="712" y="1779"/>
                    <a:pt x="712" y="1779"/>
                    <a:pt x="712" y="1779"/>
                  </a:cubicBezTo>
                  <a:cubicBezTo>
                    <a:pt x="714" y="1777"/>
                    <a:pt x="714" y="1777"/>
                    <a:pt x="714" y="1777"/>
                  </a:cubicBezTo>
                  <a:cubicBezTo>
                    <a:pt x="711" y="1777"/>
                    <a:pt x="711" y="1777"/>
                    <a:pt x="711" y="1777"/>
                  </a:cubicBezTo>
                  <a:cubicBezTo>
                    <a:pt x="712" y="1778"/>
                    <a:pt x="712" y="1779"/>
                    <a:pt x="712" y="1779"/>
                  </a:cubicBezTo>
                  <a:cubicBezTo>
                    <a:pt x="714" y="1777"/>
                    <a:pt x="714" y="1777"/>
                    <a:pt x="714" y="1777"/>
                  </a:cubicBezTo>
                  <a:cubicBezTo>
                    <a:pt x="711" y="1777"/>
                    <a:pt x="711" y="1777"/>
                    <a:pt x="711" y="1777"/>
                  </a:cubicBezTo>
                  <a:cubicBezTo>
                    <a:pt x="715" y="1777"/>
                    <a:pt x="715" y="1777"/>
                    <a:pt x="715" y="1777"/>
                  </a:cubicBezTo>
                  <a:cubicBezTo>
                    <a:pt x="712" y="1775"/>
                    <a:pt x="712" y="1775"/>
                    <a:pt x="712" y="1775"/>
                  </a:cubicBezTo>
                  <a:cubicBezTo>
                    <a:pt x="712" y="1776"/>
                    <a:pt x="711" y="1776"/>
                    <a:pt x="711" y="1777"/>
                  </a:cubicBezTo>
                  <a:cubicBezTo>
                    <a:pt x="715" y="1777"/>
                    <a:pt x="715" y="1777"/>
                    <a:pt x="715" y="1777"/>
                  </a:cubicBezTo>
                  <a:cubicBezTo>
                    <a:pt x="712" y="1775"/>
                    <a:pt x="712" y="1775"/>
                    <a:pt x="712" y="1775"/>
                  </a:cubicBezTo>
                  <a:cubicBezTo>
                    <a:pt x="715" y="1777"/>
                    <a:pt x="715" y="1777"/>
                    <a:pt x="715" y="1777"/>
                  </a:cubicBezTo>
                  <a:cubicBezTo>
                    <a:pt x="717" y="1774"/>
                    <a:pt x="717" y="1774"/>
                    <a:pt x="717" y="1774"/>
                  </a:cubicBezTo>
                  <a:cubicBezTo>
                    <a:pt x="717" y="1774"/>
                    <a:pt x="667" y="1744"/>
                    <a:pt x="615" y="1715"/>
                  </a:cubicBezTo>
                  <a:cubicBezTo>
                    <a:pt x="590" y="1700"/>
                    <a:pt x="564" y="1685"/>
                    <a:pt x="544" y="1674"/>
                  </a:cubicBezTo>
                  <a:cubicBezTo>
                    <a:pt x="534" y="1669"/>
                    <a:pt x="525" y="1664"/>
                    <a:pt x="519" y="1661"/>
                  </a:cubicBezTo>
                  <a:cubicBezTo>
                    <a:pt x="516" y="1659"/>
                    <a:pt x="513" y="1658"/>
                    <a:pt x="512" y="1657"/>
                  </a:cubicBezTo>
                  <a:cubicBezTo>
                    <a:pt x="511" y="1657"/>
                    <a:pt x="510" y="1656"/>
                    <a:pt x="509" y="1656"/>
                  </a:cubicBezTo>
                  <a:cubicBezTo>
                    <a:pt x="509" y="1656"/>
                    <a:pt x="508" y="1656"/>
                    <a:pt x="508" y="1656"/>
                  </a:cubicBezTo>
                  <a:cubicBezTo>
                    <a:pt x="507" y="1656"/>
                    <a:pt x="507" y="1655"/>
                    <a:pt x="506" y="1655"/>
                  </a:cubicBezTo>
                  <a:cubicBezTo>
                    <a:pt x="506" y="1655"/>
                    <a:pt x="506" y="1655"/>
                    <a:pt x="505" y="1656"/>
                  </a:cubicBezTo>
                  <a:cubicBezTo>
                    <a:pt x="504" y="1656"/>
                    <a:pt x="503" y="1656"/>
                    <a:pt x="503" y="1657"/>
                  </a:cubicBezTo>
                  <a:cubicBezTo>
                    <a:pt x="503" y="1657"/>
                    <a:pt x="503" y="1657"/>
                    <a:pt x="503" y="1657"/>
                  </a:cubicBezTo>
                  <a:cubicBezTo>
                    <a:pt x="502" y="1658"/>
                    <a:pt x="502" y="1659"/>
                    <a:pt x="502" y="1660"/>
                  </a:cubicBezTo>
                  <a:cubicBezTo>
                    <a:pt x="502" y="1661"/>
                    <a:pt x="503" y="1662"/>
                    <a:pt x="503" y="1662"/>
                  </a:cubicBezTo>
                  <a:cubicBezTo>
                    <a:pt x="503" y="1663"/>
                    <a:pt x="504" y="1664"/>
                    <a:pt x="505" y="1664"/>
                  </a:cubicBezTo>
                  <a:cubicBezTo>
                    <a:pt x="506" y="1665"/>
                    <a:pt x="508" y="1667"/>
                    <a:pt x="510" y="1669"/>
                  </a:cubicBezTo>
                  <a:cubicBezTo>
                    <a:pt x="519" y="1675"/>
                    <a:pt x="535" y="1685"/>
                    <a:pt x="555" y="1697"/>
                  </a:cubicBezTo>
                  <a:cubicBezTo>
                    <a:pt x="585" y="1715"/>
                    <a:pt x="623" y="1737"/>
                    <a:pt x="653" y="1755"/>
                  </a:cubicBezTo>
                  <a:cubicBezTo>
                    <a:pt x="668" y="1764"/>
                    <a:pt x="681" y="1772"/>
                    <a:pt x="690" y="1778"/>
                  </a:cubicBezTo>
                  <a:cubicBezTo>
                    <a:pt x="695" y="1781"/>
                    <a:pt x="699" y="1783"/>
                    <a:pt x="701" y="1785"/>
                  </a:cubicBezTo>
                  <a:cubicBezTo>
                    <a:pt x="703" y="1786"/>
                    <a:pt x="704" y="1787"/>
                    <a:pt x="704" y="1787"/>
                  </a:cubicBezTo>
                  <a:cubicBezTo>
                    <a:pt x="704" y="1787"/>
                    <a:pt x="704" y="1787"/>
                    <a:pt x="704" y="1787"/>
                  </a:cubicBezTo>
                  <a:cubicBezTo>
                    <a:pt x="704" y="1787"/>
                    <a:pt x="704" y="1787"/>
                    <a:pt x="704" y="1787"/>
                  </a:cubicBezTo>
                  <a:cubicBezTo>
                    <a:pt x="706" y="1786"/>
                    <a:pt x="706" y="1786"/>
                    <a:pt x="706" y="1786"/>
                  </a:cubicBezTo>
                  <a:cubicBezTo>
                    <a:pt x="704" y="1787"/>
                    <a:pt x="704" y="1787"/>
                    <a:pt x="704" y="1787"/>
                  </a:cubicBezTo>
                  <a:cubicBezTo>
                    <a:pt x="704" y="1787"/>
                    <a:pt x="704" y="1787"/>
                    <a:pt x="704" y="1787"/>
                  </a:cubicBezTo>
                  <a:cubicBezTo>
                    <a:pt x="706" y="1786"/>
                    <a:pt x="706" y="1786"/>
                    <a:pt x="706" y="1786"/>
                  </a:cubicBezTo>
                  <a:cubicBezTo>
                    <a:pt x="704" y="1787"/>
                    <a:pt x="704" y="1787"/>
                    <a:pt x="704" y="1787"/>
                  </a:cubicBezTo>
                  <a:cubicBezTo>
                    <a:pt x="707" y="1785"/>
                    <a:pt x="707" y="1785"/>
                    <a:pt x="707" y="1785"/>
                  </a:cubicBezTo>
                  <a:cubicBezTo>
                    <a:pt x="704" y="1785"/>
                    <a:pt x="704" y="1785"/>
                    <a:pt x="704" y="1785"/>
                  </a:cubicBezTo>
                  <a:cubicBezTo>
                    <a:pt x="704" y="1786"/>
                    <a:pt x="704" y="1787"/>
                    <a:pt x="704" y="1787"/>
                  </a:cubicBezTo>
                  <a:cubicBezTo>
                    <a:pt x="707" y="1785"/>
                    <a:pt x="707" y="1785"/>
                    <a:pt x="707" y="1785"/>
                  </a:cubicBezTo>
                  <a:cubicBezTo>
                    <a:pt x="704" y="1785"/>
                    <a:pt x="704" y="1785"/>
                    <a:pt x="704" y="1785"/>
                  </a:cubicBezTo>
                  <a:cubicBezTo>
                    <a:pt x="708" y="1785"/>
                    <a:pt x="708" y="1785"/>
                    <a:pt x="708" y="1785"/>
                  </a:cubicBezTo>
                  <a:cubicBezTo>
                    <a:pt x="704" y="1783"/>
                    <a:pt x="704" y="1783"/>
                    <a:pt x="704" y="1783"/>
                  </a:cubicBezTo>
                  <a:cubicBezTo>
                    <a:pt x="704" y="1784"/>
                    <a:pt x="704" y="1785"/>
                    <a:pt x="704" y="1785"/>
                  </a:cubicBezTo>
                  <a:cubicBezTo>
                    <a:pt x="708" y="1785"/>
                    <a:pt x="708" y="1785"/>
                    <a:pt x="708" y="1785"/>
                  </a:cubicBezTo>
                  <a:cubicBezTo>
                    <a:pt x="704" y="1783"/>
                    <a:pt x="704" y="1783"/>
                    <a:pt x="704" y="1783"/>
                  </a:cubicBezTo>
                  <a:cubicBezTo>
                    <a:pt x="708" y="1785"/>
                    <a:pt x="708" y="1785"/>
                    <a:pt x="708" y="1785"/>
                  </a:cubicBezTo>
                  <a:cubicBezTo>
                    <a:pt x="710" y="1782"/>
                    <a:pt x="710" y="1782"/>
                    <a:pt x="710" y="1782"/>
                  </a:cubicBezTo>
                  <a:cubicBezTo>
                    <a:pt x="710" y="1782"/>
                    <a:pt x="658" y="1752"/>
                    <a:pt x="606" y="1723"/>
                  </a:cubicBezTo>
                  <a:cubicBezTo>
                    <a:pt x="580" y="1708"/>
                    <a:pt x="554" y="1694"/>
                    <a:pt x="534" y="1683"/>
                  </a:cubicBezTo>
                  <a:cubicBezTo>
                    <a:pt x="524" y="1677"/>
                    <a:pt x="516" y="1672"/>
                    <a:pt x="509" y="1669"/>
                  </a:cubicBezTo>
                  <a:cubicBezTo>
                    <a:pt x="506" y="1668"/>
                    <a:pt x="504" y="1666"/>
                    <a:pt x="502" y="1665"/>
                  </a:cubicBezTo>
                  <a:cubicBezTo>
                    <a:pt x="501" y="1665"/>
                    <a:pt x="500" y="1665"/>
                    <a:pt x="500" y="1664"/>
                  </a:cubicBezTo>
                  <a:cubicBezTo>
                    <a:pt x="499" y="1664"/>
                    <a:pt x="499" y="1664"/>
                    <a:pt x="499" y="1664"/>
                  </a:cubicBezTo>
                  <a:cubicBezTo>
                    <a:pt x="498" y="1664"/>
                    <a:pt x="498" y="1664"/>
                    <a:pt x="498" y="1664"/>
                  </a:cubicBezTo>
                  <a:cubicBezTo>
                    <a:pt x="498" y="1664"/>
                    <a:pt x="498" y="1664"/>
                    <a:pt x="497" y="1664"/>
                  </a:cubicBezTo>
                  <a:cubicBezTo>
                    <a:pt x="497" y="1664"/>
                    <a:pt x="496" y="1664"/>
                    <a:pt x="496" y="1664"/>
                  </a:cubicBezTo>
                  <a:cubicBezTo>
                    <a:pt x="495" y="1664"/>
                    <a:pt x="494" y="1665"/>
                    <a:pt x="494" y="1666"/>
                  </a:cubicBezTo>
                  <a:cubicBezTo>
                    <a:pt x="493" y="1667"/>
                    <a:pt x="493" y="1670"/>
                    <a:pt x="495" y="1671"/>
                  </a:cubicBezTo>
                  <a:cubicBezTo>
                    <a:pt x="693" y="1795"/>
                    <a:pt x="693" y="1795"/>
                    <a:pt x="693" y="1795"/>
                  </a:cubicBezTo>
                  <a:cubicBezTo>
                    <a:pt x="695" y="1792"/>
                    <a:pt x="695" y="1792"/>
                    <a:pt x="695" y="1792"/>
                  </a:cubicBezTo>
                  <a:cubicBezTo>
                    <a:pt x="692" y="1789"/>
                    <a:pt x="692" y="1789"/>
                    <a:pt x="692" y="1789"/>
                  </a:cubicBezTo>
                  <a:cubicBezTo>
                    <a:pt x="695" y="1791"/>
                    <a:pt x="695" y="1791"/>
                    <a:pt x="695" y="1791"/>
                  </a:cubicBezTo>
                  <a:cubicBezTo>
                    <a:pt x="694" y="1788"/>
                    <a:pt x="694" y="1788"/>
                    <a:pt x="694" y="1788"/>
                  </a:cubicBezTo>
                  <a:cubicBezTo>
                    <a:pt x="693" y="1788"/>
                    <a:pt x="693" y="1789"/>
                    <a:pt x="692" y="1789"/>
                  </a:cubicBezTo>
                  <a:cubicBezTo>
                    <a:pt x="695" y="1791"/>
                    <a:pt x="695" y="1791"/>
                    <a:pt x="695" y="1791"/>
                  </a:cubicBezTo>
                  <a:cubicBezTo>
                    <a:pt x="694" y="1788"/>
                    <a:pt x="694" y="1788"/>
                    <a:pt x="694" y="1788"/>
                  </a:cubicBezTo>
                  <a:cubicBezTo>
                    <a:pt x="695" y="1791"/>
                    <a:pt x="695" y="1791"/>
                    <a:pt x="695" y="1791"/>
                  </a:cubicBezTo>
                  <a:cubicBezTo>
                    <a:pt x="695" y="1788"/>
                    <a:pt x="695" y="1788"/>
                    <a:pt x="695" y="1788"/>
                  </a:cubicBezTo>
                  <a:cubicBezTo>
                    <a:pt x="695" y="1788"/>
                    <a:pt x="694" y="1788"/>
                    <a:pt x="694" y="1788"/>
                  </a:cubicBezTo>
                  <a:cubicBezTo>
                    <a:pt x="695" y="1791"/>
                    <a:pt x="695" y="1791"/>
                    <a:pt x="695" y="1791"/>
                  </a:cubicBezTo>
                  <a:cubicBezTo>
                    <a:pt x="695" y="1788"/>
                    <a:pt x="695" y="1788"/>
                    <a:pt x="695" y="1788"/>
                  </a:cubicBezTo>
                  <a:cubicBezTo>
                    <a:pt x="695" y="1789"/>
                    <a:pt x="695" y="1789"/>
                    <a:pt x="695" y="1789"/>
                  </a:cubicBezTo>
                  <a:cubicBezTo>
                    <a:pt x="695" y="1788"/>
                    <a:pt x="695" y="1788"/>
                    <a:pt x="695" y="1788"/>
                  </a:cubicBezTo>
                  <a:cubicBezTo>
                    <a:pt x="695" y="1788"/>
                    <a:pt x="695" y="1788"/>
                    <a:pt x="695" y="1788"/>
                  </a:cubicBezTo>
                  <a:cubicBezTo>
                    <a:pt x="695" y="1789"/>
                    <a:pt x="695" y="1789"/>
                    <a:pt x="695" y="1789"/>
                  </a:cubicBezTo>
                  <a:cubicBezTo>
                    <a:pt x="695" y="1788"/>
                    <a:pt x="695" y="1788"/>
                    <a:pt x="695" y="1788"/>
                  </a:cubicBezTo>
                  <a:cubicBezTo>
                    <a:pt x="695" y="1788"/>
                    <a:pt x="694" y="1788"/>
                    <a:pt x="694" y="1788"/>
                  </a:cubicBezTo>
                  <a:cubicBezTo>
                    <a:pt x="691" y="1787"/>
                    <a:pt x="686" y="1784"/>
                    <a:pt x="678" y="1781"/>
                  </a:cubicBezTo>
                  <a:cubicBezTo>
                    <a:pt x="653" y="1768"/>
                    <a:pt x="606" y="1742"/>
                    <a:pt x="565" y="1719"/>
                  </a:cubicBezTo>
                  <a:cubicBezTo>
                    <a:pt x="544" y="1707"/>
                    <a:pt x="526" y="1697"/>
                    <a:pt x="512" y="1689"/>
                  </a:cubicBezTo>
                  <a:cubicBezTo>
                    <a:pt x="505" y="1685"/>
                    <a:pt x="499" y="1682"/>
                    <a:pt x="495" y="1679"/>
                  </a:cubicBezTo>
                  <a:cubicBezTo>
                    <a:pt x="493" y="1678"/>
                    <a:pt x="491" y="1677"/>
                    <a:pt x="490" y="1677"/>
                  </a:cubicBezTo>
                  <a:cubicBezTo>
                    <a:pt x="489" y="1677"/>
                    <a:pt x="489" y="1676"/>
                    <a:pt x="488" y="1676"/>
                  </a:cubicBezTo>
                  <a:cubicBezTo>
                    <a:pt x="488" y="1676"/>
                    <a:pt x="488" y="1676"/>
                    <a:pt x="488" y="1676"/>
                  </a:cubicBezTo>
                  <a:cubicBezTo>
                    <a:pt x="487" y="1676"/>
                    <a:pt x="487" y="1676"/>
                    <a:pt x="487" y="1676"/>
                  </a:cubicBezTo>
                  <a:cubicBezTo>
                    <a:pt x="487" y="1676"/>
                    <a:pt x="487" y="1675"/>
                    <a:pt x="486" y="1675"/>
                  </a:cubicBezTo>
                  <a:cubicBezTo>
                    <a:pt x="486" y="1675"/>
                    <a:pt x="485" y="1675"/>
                    <a:pt x="485" y="1676"/>
                  </a:cubicBezTo>
                  <a:cubicBezTo>
                    <a:pt x="484" y="1676"/>
                    <a:pt x="483" y="1676"/>
                    <a:pt x="483" y="1677"/>
                  </a:cubicBezTo>
                  <a:cubicBezTo>
                    <a:pt x="482" y="1679"/>
                    <a:pt x="482" y="1682"/>
                    <a:pt x="484" y="1683"/>
                  </a:cubicBezTo>
                  <a:cubicBezTo>
                    <a:pt x="678" y="1804"/>
                    <a:pt x="678" y="1804"/>
                    <a:pt x="678" y="1804"/>
                  </a:cubicBezTo>
                  <a:cubicBezTo>
                    <a:pt x="680" y="1801"/>
                    <a:pt x="680" y="1801"/>
                    <a:pt x="680" y="1801"/>
                  </a:cubicBezTo>
                  <a:cubicBezTo>
                    <a:pt x="682" y="1797"/>
                    <a:pt x="682" y="1797"/>
                    <a:pt x="682" y="1797"/>
                  </a:cubicBezTo>
                  <a:cubicBezTo>
                    <a:pt x="682" y="1797"/>
                    <a:pt x="634" y="1770"/>
                    <a:pt x="584" y="1742"/>
                  </a:cubicBezTo>
                  <a:cubicBezTo>
                    <a:pt x="559" y="1728"/>
                    <a:pt x="534" y="1714"/>
                    <a:pt x="514" y="1704"/>
                  </a:cubicBezTo>
                  <a:cubicBezTo>
                    <a:pt x="504" y="1698"/>
                    <a:pt x="495" y="1694"/>
                    <a:pt x="488" y="1691"/>
                  </a:cubicBezTo>
                  <a:cubicBezTo>
                    <a:pt x="485" y="1690"/>
                    <a:pt x="482" y="1688"/>
                    <a:pt x="480" y="1687"/>
                  </a:cubicBezTo>
                  <a:cubicBezTo>
                    <a:pt x="479" y="1687"/>
                    <a:pt x="478" y="1687"/>
                    <a:pt x="477" y="1686"/>
                  </a:cubicBezTo>
                  <a:cubicBezTo>
                    <a:pt x="476" y="1686"/>
                    <a:pt x="475" y="1686"/>
                    <a:pt x="474" y="1686"/>
                  </a:cubicBezTo>
                  <a:cubicBezTo>
                    <a:pt x="474" y="1686"/>
                    <a:pt x="473" y="1686"/>
                    <a:pt x="472" y="1686"/>
                  </a:cubicBezTo>
                  <a:cubicBezTo>
                    <a:pt x="472" y="1686"/>
                    <a:pt x="471" y="1687"/>
                    <a:pt x="470" y="1688"/>
                  </a:cubicBezTo>
                  <a:cubicBezTo>
                    <a:pt x="469" y="1689"/>
                    <a:pt x="469" y="1690"/>
                    <a:pt x="470" y="1691"/>
                  </a:cubicBezTo>
                  <a:cubicBezTo>
                    <a:pt x="470" y="1692"/>
                    <a:pt x="470" y="1693"/>
                    <a:pt x="471" y="1694"/>
                  </a:cubicBezTo>
                  <a:cubicBezTo>
                    <a:pt x="659" y="1811"/>
                    <a:pt x="659" y="1811"/>
                    <a:pt x="659" y="1811"/>
                  </a:cubicBezTo>
                  <a:cubicBezTo>
                    <a:pt x="661" y="1807"/>
                    <a:pt x="661" y="1807"/>
                    <a:pt x="661" y="1807"/>
                  </a:cubicBezTo>
                  <a:cubicBezTo>
                    <a:pt x="663" y="1804"/>
                    <a:pt x="663" y="1804"/>
                    <a:pt x="663" y="1804"/>
                  </a:cubicBezTo>
                  <a:cubicBezTo>
                    <a:pt x="663" y="1804"/>
                    <a:pt x="615" y="1776"/>
                    <a:pt x="566" y="1749"/>
                  </a:cubicBezTo>
                  <a:cubicBezTo>
                    <a:pt x="542" y="1735"/>
                    <a:pt x="517" y="1721"/>
                    <a:pt x="499" y="1711"/>
                  </a:cubicBezTo>
                  <a:cubicBezTo>
                    <a:pt x="490" y="1706"/>
                    <a:pt x="482" y="1701"/>
                    <a:pt x="476" y="1698"/>
                  </a:cubicBezTo>
                  <a:cubicBezTo>
                    <a:pt x="473" y="1697"/>
                    <a:pt x="471" y="1696"/>
                    <a:pt x="469" y="1695"/>
                  </a:cubicBezTo>
                  <a:cubicBezTo>
                    <a:pt x="469" y="1694"/>
                    <a:pt x="468" y="1694"/>
                    <a:pt x="467" y="1694"/>
                  </a:cubicBezTo>
                  <a:cubicBezTo>
                    <a:pt x="466" y="1693"/>
                    <a:pt x="466" y="1693"/>
                    <a:pt x="466" y="1693"/>
                  </a:cubicBezTo>
                  <a:cubicBezTo>
                    <a:pt x="466" y="1693"/>
                    <a:pt x="466" y="1693"/>
                    <a:pt x="466" y="1693"/>
                  </a:cubicBezTo>
                  <a:cubicBezTo>
                    <a:pt x="466" y="1693"/>
                    <a:pt x="465" y="1693"/>
                    <a:pt x="465" y="1693"/>
                  </a:cubicBezTo>
                  <a:cubicBezTo>
                    <a:pt x="464" y="1693"/>
                    <a:pt x="464" y="1693"/>
                    <a:pt x="463" y="1693"/>
                  </a:cubicBezTo>
                  <a:cubicBezTo>
                    <a:pt x="463" y="1693"/>
                    <a:pt x="462" y="1694"/>
                    <a:pt x="461" y="1695"/>
                  </a:cubicBezTo>
                  <a:cubicBezTo>
                    <a:pt x="461" y="1695"/>
                    <a:pt x="461" y="1695"/>
                    <a:pt x="461" y="1695"/>
                  </a:cubicBezTo>
                  <a:cubicBezTo>
                    <a:pt x="461" y="1696"/>
                    <a:pt x="461" y="1697"/>
                    <a:pt x="461" y="1697"/>
                  </a:cubicBezTo>
                  <a:cubicBezTo>
                    <a:pt x="461" y="1698"/>
                    <a:pt x="461" y="1699"/>
                    <a:pt x="461" y="1700"/>
                  </a:cubicBezTo>
                  <a:cubicBezTo>
                    <a:pt x="462" y="1701"/>
                    <a:pt x="462" y="1701"/>
                    <a:pt x="463" y="1702"/>
                  </a:cubicBezTo>
                  <a:cubicBezTo>
                    <a:pt x="464" y="1703"/>
                    <a:pt x="466" y="1704"/>
                    <a:pt x="468" y="1706"/>
                  </a:cubicBezTo>
                  <a:cubicBezTo>
                    <a:pt x="476" y="1712"/>
                    <a:pt x="491" y="1722"/>
                    <a:pt x="509" y="1733"/>
                  </a:cubicBezTo>
                  <a:cubicBezTo>
                    <a:pt x="564" y="1767"/>
                    <a:pt x="647" y="1816"/>
                    <a:pt x="647" y="1816"/>
                  </a:cubicBezTo>
                  <a:cubicBezTo>
                    <a:pt x="649" y="1812"/>
                    <a:pt x="649" y="1812"/>
                    <a:pt x="649" y="1812"/>
                  </a:cubicBezTo>
                  <a:cubicBezTo>
                    <a:pt x="651" y="1809"/>
                    <a:pt x="651" y="1809"/>
                    <a:pt x="651" y="1809"/>
                  </a:cubicBezTo>
                  <a:cubicBezTo>
                    <a:pt x="651" y="1809"/>
                    <a:pt x="604" y="1782"/>
                    <a:pt x="555" y="1756"/>
                  </a:cubicBezTo>
                  <a:cubicBezTo>
                    <a:pt x="531" y="1743"/>
                    <a:pt x="506" y="1730"/>
                    <a:pt x="487" y="1720"/>
                  </a:cubicBezTo>
                  <a:cubicBezTo>
                    <a:pt x="477" y="1715"/>
                    <a:pt x="469" y="1711"/>
                    <a:pt x="463" y="1708"/>
                  </a:cubicBezTo>
                  <a:cubicBezTo>
                    <a:pt x="460" y="1706"/>
                    <a:pt x="457" y="1705"/>
                    <a:pt x="455" y="1704"/>
                  </a:cubicBezTo>
                  <a:cubicBezTo>
                    <a:pt x="454" y="1704"/>
                    <a:pt x="453" y="1703"/>
                    <a:pt x="452" y="1703"/>
                  </a:cubicBezTo>
                  <a:cubicBezTo>
                    <a:pt x="451" y="1703"/>
                    <a:pt x="451" y="1703"/>
                    <a:pt x="450" y="1703"/>
                  </a:cubicBezTo>
                  <a:cubicBezTo>
                    <a:pt x="449" y="1703"/>
                    <a:pt x="449" y="1703"/>
                    <a:pt x="448" y="1703"/>
                  </a:cubicBezTo>
                  <a:cubicBezTo>
                    <a:pt x="447" y="1703"/>
                    <a:pt x="446" y="1704"/>
                    <a:pt x="446" y="1705"/>
                  </a:cubicBezTo>
                  <a:cubicBezTo>
                    <a:pt x="445" y="1707"/>
                    <a:pt x="445" y="1709"/>
                    <a:pt x="447" y="1710"/>
                  </a:cubicBezTo>
                  <a:cubicBezTo>
                    <a:pt x="636" y="1828"/>
                    <a:pt x="636" y="1828"/>
                    <a:pt x="636" y="1828"/>
                  </a:cubicBezTo>
                  <a:cubicBezTo>
                    <a:pt x="638" y="1825"/>
                    <a:pt x="638" y="1825"/>
                    <a:pt x="638" y="1825"/>
                  </a:cubicBezTo>
                  <a:cubicBezTo>
                    <a:pt x="634" y="1823"/>
                    <a:pt x="634" y="1823"/>
                    <a:pt x="634" y="1823"/>
                  </a:cubicBezTo>
                  <a:cubicBezTo>
                    <a:pt x="638" y="1825"/>
                    <a:pt x="638" y="1825"/>
                    <a:pt x="638" y="1825"/>
                  </a:cubicBezTo>
                  <a:cubicBezTo>
                    <a:pt x="636" y="1821"/>
                    <a:pt x="636" y="1821"/>
                    <a:pt x="636" y="1821"/>
                  </a:cubicBezTo>
                  <a:cubicBezTo>
                    <a:pt x="636" y="1821"/>
                    <a:pt x="635" y="1822"/>
                    <a:pt x="634" y="1823"/>
                  </a:cubicBezTo>
                  <a:cubicBezTo>
                    <a:pt x="638" y="1825"/>
                    <a:pt x="638" y="1825"/>
                    <a:pt x="638" y="1825"/>
                  </a:cubicBezTo>
                  <a:cubicBezTo>
                    <a:pt x="636" y="1821"/>
                    <a:pt x="636" y="1821"/>
                    <a:pt x="636" y="1821"/>
                  </a:cubicBezTo>
                  <a:cubicBezTo>
                    <a:pt x="637" y="1824"/>
                    <a:pt x="637" y="1824"/>
                    <a:pt x="637" y="1824"/>
                  </a:cubicBezTo>
                  <a:cubicBezTo>
                    <a:pt x="637" y="1821"/>
                    <a:pt x="637" y="1821"/>
                    <a:pt x="637" y="1821"/>
                  </a:cubicBezTo>
                  <a:cubicBezTo>
                    <a:pt x="637" y="1821"/>
                    <a:pt x="637" y="1821"/>
                    <a:pt x="636" y="1821"/>
                  </a:cubicBezTo>
                  <a:cubicBezTo>
                    <a:pt x="637" y="1824"/>
                    <a:pt x="637" y="1824"/>
                    <a:pt x="637" y="1824"/>
                  </a:cubicBezTo>
                  <a:cubicBezTo>
                    <a:pt x="637" y="1821"/>
                    <a:pt x="637" y="1821"/>
                    <a:pt x="637" y="1821"/>
                  </a:cubicBezTo>
                  <a:cubicBezTo>
                    <a:pt x="637" y="1823"/>
                    <a:pt x="637" y="1823"/>
                    <a:pt x="637" y="1823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7" y="1821"/>
                    <a:pt x="637" y="1821"/>
                    <a:pt x="637" y="1821"/>
                  </a:cubicBezTo>
                  <a:cubicBezTo>
                    <a:pt x="637" y="1823"/>
                    <a:pt x="637" y="1823"/>
                    <a:pt x="637" y="1823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8" y="1821"/>
                    <a:pt x="638" y="1821"/>
                    <a:pt x="638" y="1821"/>
                  </a:cubicBezTo>
                  <a:cubicBezTo>
                    <a:pt x="637" y="1821"/>
                    <a:pt x="636" y="1820"/>
                    <a:pt x="634" y="1820"/>
                  </a:cubicBezTo>
                  <a:cubicBezTo>
                    <a:pt x="626" y="1816"/>
                    <a:pt x="610" y="1808"/>
                    <a:pt x="591" y="1797"/>
                  </a:cubicBezTo>
                  <a:cubicBezTo>
                    <a:pt x="561" y="1781"/>
                    <a:pt x="524" y="1760"/>
                    <a:pt x="494" y="1743"/>
                  </a:cubicBezTo>
                  <a:cubicBezTo>
                    <a:pt x="480" y="1734"/>
                    <a:pt x="467" y="1726"/>
                    <a:pt x="457" y="1721"/>
                  </a:cubicBezTo>
                  <a:cubicBezTo>
                    <a:pt x="452" y="1718"/>
                    <a:pt x="449" y="1716"/>
                    <a:pt x="446" y="1715"/>
                  </a:cubicBezTo>
                  <a:cubicBezTo>
                    <a:pt x="444" y="1713"/>
                    <a:pt x="442" y="1712"/>
                    <a:pt x="442" y="1712"/>
                  </a:cubicBezTo>
                  <a:cubicBezTo>
                    <a:pt x="440" y="1711"/>
                    <a:pt x="438" y="1712"/>
                    <a:pt x="437" y="1714"/>
                  </a:cubicBezTo>
                  <a:cubicBezTo>
                    <a:pt x="436" y="1716"/>
                    <a:pt x="436" y="1718"/>
                    <a:pt x="438" y="1719"/>
                  </a:cubicBezTo>
                  <a:cubicBezTo>
                    <a:pt x="618" y="1832"/>
                    <a:pt x="618" y="1832"/>
                    <a:pt x="618" y="1832"/>
                  </a:cubicBezTo>
                  <a:cubicBezTo>
                    <a:pt x="620" y="1828"/>
                    <a:pt x="620" y="1828"/>
                    <a:pt x="620" y="1828"/>
                  </a:cubicBezTo>
                  <a:cubicBezTo>
                    <a:pt x="617" y="1826"/>
                    <a:pt x="617" y="1826"/>
                    <a:pt x="617" y="1826"/>
                  </a:cubicBezTo>
                  <a:cubicBezTo>
                    <a:pt x="620" y="1828"/>
                    <a:pt x="620" y="1828"/>
                    <a:pt x="620" y="1828"/>
                  </a:cubicBezTo>
                  <a:cubicBezTo>
                    <a:pt x="619" y="1825"/>
                    <a:pt x="619" y="1825"/>
                    <a:pt x="619" y="1825"/>
                  </a:cubicBezTo>
                  <a:cubicBezTo>
                    <a:pt x="618" y="1825"/>
                    <a:pt x="618" y="1825"/>
                    <a:pt x="617" y="1826"/>
                  </a:cubicBezTo>
                  <a:cubicBezTo>
                    <a:pt x="620" y="1828"/>
                    <a:pt x="620" y="1828"/>
                    <a:pt x="620" y="1828"/>
                  </a:cubicBezTo>
                  <a:cubicBezTo>
                    <a:pt x="619" y="1825"/>
                    <a:pt x="619" y="1825"/>
                    <a:pt x="619" y="1825"/>
                  </a:cubicBezTo>
                  <a:cubicBezTo>
                    <a:pt x="620" y="1828"/>
                    <a:pt x="620" y="1828"/>
                    <a:pt x="620" y="1828"/>
                  </a:cubicBezTo>
                  <a:cubicBezTo>
                    <a:pt x="620" y="1824"/>
                    <a:pt x="620" y="1824"/>
                    <a:pt x="620" y="1824"/>
                  </a:cubicBezTo>
                  <a:cubicBezTo>
                    <a:pt x="620" y="1824"/>
                    <a:pt x="620" y="1824"/>
                    <a:pt x="619" y="1825"/>
                  </a:cubicBezTo>
                  <a:cubicBezTo>
                    <a:pt x="620" y="1828"/>
                    <a:pt x="620" y="1828"/>
                    <a:pt x="620" y="1828"/>
                  </a:cubicBezTo>
                  <a:cubicBezTo>
                    <a:pt x="620" y="1824"/>
                    <a:pt x="620" y="1824"/>
                    <a:pt x="620" y="1824"/>
                  </a:cubicBezTo>
                  <a:cubicBezTo>
                    <a:pt x="620" y="1827"/>
                    <a:pt x="620" y="1827"/>
                    <a:pt x="620" y="1827"/>
                  </a:cubicBezTo>
                  <a:cubicBezTo>
                    <a:pt x="620" y="1824"/>
                    <a:pt x="620" y="1824"/>
                    <a:pt x="620" y="1824"/>
                  </a:cubicBezTo>
                  <a:cubicBezTo>
                    <a:pt x="620" y="1824"/>
                    <a:pt x="620" y="1824"/>
                    <a:pt x="620" y="1824"/>
                  </a:cubicBezTo>
                  <a:cubicBezTo>
                    <a:pt x="620" y="1827"/>
                    <a:pt x="620" y="1827"/>
                    <a:pt x="620" y="1827"/>
                  </a:cubicBezTo>
                  <a:cubicBezTo>
                    <a:pt x="620" y="1824"/>
                    <a:pt x="620" y="1824"/>
                    <a:pt x="620" y="1824"/>
                  </a:cubicBezTo>
                  <a:cubicBezTo>
                    <a:pt x="620" y="1825"/>
                    <a:pt x="620" y="1825"/>
                    <a:pt x="620" y="1825"/>
                  </a:cubicBezTo>
                  <a:cubicBezTo>
                    <a:pt x="620" y="1825"/>
                    <a:pt x="620" y="1825"/>
                    <a:pt x="620" y="1825"/>
                  </a:cubicBezTo>
                  <a:cubicBezTo>
                    <a:pt x="620" y="1824"/>
                    <a:pt x="620" y="1824"/>
                    <a:pt x="620" y="1824"/>
                  </a:cubicBezTo>
                  <a:cubicBezTo>
                    <a:pt x="620" y="1825"/>
                    <a:pt x="620" y="1825"/>
                    <a:pt x="620" y="1825"/>
                  </a:cubicBezTo>
                  <a:cubicBezTo>
                    <a:pt x="620" y="1825"/>
                    <a:pt x="620" y="1825"/>
                    <a:pt x="620" y="1825"/>
                  </a:cubicBezTo>
                  <a:cubicBezTo>
                    <a:pt x="620" y="1825"/>
                    <a:pt x="620" y="1824"/>
                    <a:pt x="619" y="1824"/>
                  </a:cubicBezTo>
                  <a:cubicBezTo>
                    <a:pt x="617" y="1823"/>
                    <a:pt x="612" y="1821"/>
                    <a:pt x="606" y="1818"/>
                  </a:cubicBezTo>
                  <a:cubicBezTo>
                    <a:pt x="584" y="1806"/>
                    <a:pt x="543" y="1783"/>
                    <a:pt x="506" y="1762"/>
                  </a:cubicBezTo>
                  <a:cubicBezTo>
                    <a:pt x="488" y="1752"/>
                    <a:pt x="471" y="1742"/>
                    <a:pt x="457" y="1735"/>
                  </a:cubicBezTo>
                  <a:cubicBezTo>
                    <a:pt x="450" y="1732"/>
                    <a:pt x="445" y="1729"/>
                    <a:pt x="440" y="1727"/>
                  </a:cubicBezTo>
                  <a:cubicBezTo>
                    <a:pt x="438" y="1726"/>
                    <a:pt x="436" y="1725"/>
                    <a:pt x="434" y="1724"/>
                  </a:cubicBezTo>
                  <a:cubicBezTo>
                    <a:pt x="433" y="1724"/>
                    <a:pt x="433" y="1724"/>
                    <a:pt x="432" y="1724"/>
                  </a:cubicBezTo>
                  <a:cubicBezTo>
                    <a:pt x="431" y="1724"/>
                    <a:pt x="430" y="1723"/>
                    <a:pt x="430" y="1723"/>
                  </a:cubicBezTo>
                  <a:cubicBezTo>
                    <a:pt x="429" y="1723"/>
                    <a:pt x="428" y="1723"/>
                    <a:pt x="428" y="1724"/>
                  </a:cubicBezTo>
                  <a:cubicBezTo>
                    <a:pt x="427" y="1724"/>
                    <a:pt x="426" y="1725"/>
                    <a:pt x="425" y="1726"/>
                  </a:cubicBezTo>
                  <a:cubicBezTo>
                    <a:pt x="425" y="1726"/>
                    <a:pt x="425" y="1726"/>
                    <a:pt x="425" y="1726"/>
                  </a:cubicBezTo>
                  <a:cubicBezTo>
                    <a:pt x="425" y="1726"/>
                    <a:pt x="425" y="1727"/>
                    <a:pt x="425" y="1728"/>
                  </a:cubicBezTo>
                  <a:cubicBezTo>
                    <a:pt x="425" y="1729"/>
                    <a:pt x="425" y="1730"/>
                    <a:pt x="426" y="1730"/>
                  </a:cubicBezTo>
                  <a:cubicBezTo>
                    <a:pt x="426" y="1731"/>
                    <a:pt x="427" y="1732"/>
                    <a:pt x="427" y="1732"/>
                  </a:cubicBezTo>
                  <a:cubicBezTo>
                    <a:pt x="428" y="1733"/>
                    <a:pt x="430" y="1734"/>
                    <a:pt x="432" y="1736"/>
                  </a:cubicBezTo>
                  <a:cubicBezTo>
                    <a:pt x="440" y="1741"/>
                    <a:pt x="454" y="1750"/>
                    <a:pt x="472" y="1761"/>
                  </a:cubicBezTo>
                  <a:cubicBezTo>
                    <a:pt x="498" y="1777"/>
                    <a:pt x="531" y="1797"/>
                    <a:pt x="557" y="1813"/>
                  </a:cubicBezTo>
                  <a:cubicBezTo>
                    <a:pt x="570" y="1821"/>
                    <a:pt x="582" y="1828"/>
                    <a:pt x="590" y="1833"/>
                  </a:cubicBezTo>
                  <a:cubicBezTo>
                    <a:pt x="594" y="1835"/>
                    <a:pt x="598" y="1837"/>
                    <a:pt x="600" y="1839"/>
                  </a:cubicBezTo>
                  <a:cubicBezTo>
                    <a:pt x="601" y="1840"/>
                    <a:pt x="602" y="1840"/>
                    <a:pt x="602" y="1840"/>
                  </a:cubicBezTo>
                  <a:cubicBezTo>
                    <a:pt x="603" y="1841"/>
                    <a:pt x="603" y="1841"/>
                    <a:pt x="603" y="1841"/>
                  </a:cubicBezTo>
                  <a:cubicBezTo>
                    <a:pt x="603" y="1841"/>
                    <a:pt x="603" y="1841"/>
                    <a:pt x="603" y="1841"/>
                  </a:cubicBezTo>
                  <a:cubicBezTo>
                    <a:pt x="604" y="1839"/>
                    <a:pt x="604" y="1839"/>
                    <a:pt x="604" y="1839"/>
                  </a:cubicBezTo>
                  <a:cubicBezTo>
                    <a:pt x="602" y="1841"/>
                    <a:pt x="602" y="1841"/>
                    <a:pt x="602" y="1841"/>
                  </a:cubicBezTo>
                  <a:cubicBezTo>
                    <a:pt x="603" y="1841"/>
                    <a:pt x="603" y="1841"/>
                    <a:pt x="603" y="1841"/>
                  </a:cubicBezTo>
                  <a:cubicBezTo>
                    <a:pt x="604" y="1839"/>
                    <a:pt x="604" y="1839"/>
                    <a:pt x="604" y="1839"/>
                  </a:cubicBezTo>
                  <a:cubicBezTo>
                    <a:pt x="602" y="1841"/>
                    <a:pt x="602" y="1841"/>
                    <a:pt x="602" y="1841"/>
                  </a:cubicBezTo>
                  <a:cubicBezTo>
                    <a:pt x="605" y="1838"/>
                    <a:pt x="605" y="1838"/>
                    <a:pt x="605" y="1838"/>
                  </a:cubicBezTo>
                  <a:cubicBezTo>
                    <a:pt x="602" y="1840"/>
                    <a:pt x="602" y="1840"/>
                    <a:pt x="602" y="1840"/>
                  </a:cubicBezTo>
                  <a:cubicBezTo>
                    <a:pt x="602" y="1841"/>
                    <a:pt x="602" y="1841"/>
                    <a:pt x="602" y="1841"/>
                  </a:cubicBezTo>
                  <a:cubicBezTo>
                    <a:pt x="605" y="1838"/>
                    <a:pt x="605" y="1838"/>
                    <a:pt x="605" y="1838"/>
                  </a:cubicBezTo>
                  <a:cubicBezTo>
                    <a:pt x="602" y="1840"/>
                    <a:pt x="602" y="1840"/>
                    <a:pt x="602" y="1840"/>
                  </a:cubicBezTo>
                  <a:cubicBezTo>
                    <a:pt x="605" y="1838"/>
                    <a:pt x="605" y="1838"/>
                    <a:pt x="605" y="1838"/>
                  </a:cubicBezTo>
                  <a:cubicBezTo>
                    <a:pt x="602" y="1838"/>
                    <a:pt x="602" y="1838"/>
                    <a:pt x="602" y="1838"/>
                  </a:cubicBezTo>
                  <a:cubicBezTo>
                    <a:pt x="602" y="1839"/>
                    <a:pt x="602" y="1840"/>
                    <a:pt x="602" y="1840"/>
                  </a:cubicBezTo>
                  <a:cubicBezTo>
                    <a:pt x="605" y="1838"/>
                    <a:pt x="605" y="1838"/>
                    <a:pt x="605" y="1838"/>
                  </a:cubicBezTo>
                  <a:cubicBezTo>
                    <a:pt x="602" y="1838"/>
                    <a:pt x="602" y="1838"/>
                    <a:pt x="602" y="1838"/>
                  </a:cubicBezTo>
                  <a:cubicBezTo>
                    <a:pt x="606" y="1838"/>
                    <a:pt x="606" y="1838"/>
                    <a:pt x="606" y="1838"/>
                  </a:cubicBezTo>
                  <a:cubicBezTo>
                    <a:pt x="602" y="1836"/>
                    <a:pt x="602" y="1836"/>
                    <a:pt x="602" y="1836"/>
                  </a:cubicBezTo>
                  <a:cubicBezTo>
                    <a:pt x="602" y="1837"/>
                    <a:pt x="602" y="1838"/>
                    <a:pt x="602" y="1838"/>
                  </a:cubicBezTo>
                  <a:cubicBezTo>
                    <a:pt x="606" y="1838"/>
                    <a:pt x="606" y="1838"/>
                    <a:pt x="606" y="1838"/>
                  </a:cubicBezTo>
                  <a:cubicBezTo>
                    <a:pt x="602" y="1836"/>
                    <a:pt x="602" y="1836"/>
                    <a:pt x="602" y="1836"/>
                  </a:cubicBezTo>
                  <a:cubicBezTo>
                    <a:pt x="606" y="1838"/>
                    <a:pt x="606" y="1838"/>
                    <a:pt x="606" y="1838"/>
                  </a:cubicBezTo>
                  <a:cubicBezTo>
                    <a:pt x="607" y="1835"/>
                    <a:pt x="607" y="1835"/>
                    <a:pt x="607" y="1835"/>
                  </a:cubicBezTo>
                  <a:cubicBezTo>
                    <a:pt x="417" y="1736"/>
                    <a:pt x="417" y="1736"/>
                    <a:pt x="417" y="1736"/>
                  </a:cubicBezTo>
                  <a:cubicBezTo>
                    <a:pt x="415" y="1735"/>
                    <a:pt x="413" y="1736"/>
                    <a:pt x="411" y="1738"/>
                  </a:cubicBezTo>
                  <a:cubicBezTo>
                    <a:pt x="410" y="1740"/>
                    <a:pt x="411" y="1742"/>
                    <a:pt x="413" y="1743"/>
                  </a:cubicBezTo>
                  <a:cubicBezTo>
                    <a:pt x="413" y="1743"/>
                    <a:pt x="416" y="1745"/>
                    <a:pt x="420" y="1748"/>
                  </a:cubicBezTo>
                  <a:cubicBezTo>
                    <a:pt x="437" y="1757"/>
                    <a:pt x="478" y="1782"/>
                    <a:pt x="516" y="1805"/>
                  </a:cubicBezTo>
                  <a:cubicBezTo>
                    <a:pt x="534" y="1816"/>
                    <a:pt x="552" y="1827"/>
                    <a:pt x="565" y="1835"/>
                  </a:cubicBezTo>
                  <a:cubicBezTo>
                    <a:pt x="571" y="1839"/>
                    <a:pt x="576" y="1843"/>
                    <a:pt x="580" y="1846"/>
                  </a:cubicBezTo>
                  <a:cubicBezTo>
                    <a:pt x="582" y="1847"/>
                    <a:pt x="583" y="1848"/>
                    <a:pt x="584" y="1849"/>
                  </a:cubicBezTo>
                  <a:cubicBezTo>
                    <a:pt x="584" y="1849"/>
                    <a:pt x="585" y="1849"/>
                    <a:pt x="585" y="1849"/>
                  </a:cubicBezTo>
                  <a:cubicBezTo>
                    <a:pt x="585" y="1849"/>
                    <a:pt x="585" y="1849"/>
                    <a:pt x="585" y="1849"/>
                  </a:cubicBezTo>
                  <a:cubicBezTo>
                    <a:pt x="585" y="1849"/>
                    <a:pt x="585" y="1849"/>
                    <a:pt x="585" y="1849"/>
                  </a:cubicBezTo>
                  <a:cubicBezTo>
                    <a:pt x="585" y="1849"/>
                    <a:pt x="585" y="1849"/>
                    <a:pt x="585" y="1849"/>
                  </a:cubicBezTo>
                  <a:cubicBezTo>
                    <a:pt x="585" y="1849"/>
                    <a:pt x="585" y="1849"/>
                    <a:pt x="585" y="1849"/>
                  </a:cubicBezTo>
                  <a:cubicBezTo>
                    <a:pt x="585" y="1849"/>
                    <a:pt x="585" y="1849"/>
                    <a:pt x="585" y="1849"/>
                  </a:cubicBezTo>
                  <a:cubicBezTo>
                    <a:pt x="587" y="1848"/>
                    <a:pt x="587" y="1848"/>
                    <a:pt x="587" y="1848"/>
                  </a:cubicBezTo>
                  <a:cubicBezTo>
                    <a:pt x="584" y="1848"/>
                    <a:pt x="584" y="1848"/>
                    <a:pt x="584" y="1848"/>
                  </a:cubicBezTo>
                  <a:cubicBezTo>
                    <a:pt x="584" y="1849"/>
                    <a:pt x="585" y="1849"/>
                    <a:pt x="585" y="1849"/>
                  </a:cubicBezTo>
                  <a:cubicBezTo>
                    <a:pt x="587" y="1848"/>
                    <a:pt x="587" y="1848"/>
                    <a:pt x="587" y="1848"/>
                  </a:cubicBezTo>
                  <a:cubicBezTo>
                    <a:pt x="584" y="1848"/>
                    <a:pt x="584" y="1848"/>
                    <a:pt x="584" y="1848"/>
                  </a:cubicBezTo>
                  <a:cubicBezTo>
                    <a:pt x="588" y="1848"/>
                    <a:pt x="588" y="1848"/>
                    <a:pt x="588" y="1848"/>
                  </a:cubicBezTo>
                  <a:cubicBezTo>
                    <a:pt x="585" y="1846"/>
                    <a:pt x="585" y="1846"/>
                    <a:pt x="585" y="1846"/>
                  </a:cubicBezTo>
                  <a:cubicBezTo>
                    <a:pt x="584" y="1846"/>
                    <a:pt x="584" y="1847"/>
                    <a:pt x="584" y="1848"/>
                  </a:cubicBezTo>
                  <a:cubicBezTo>
                    <a:pt x="588" y="1848"/>
                    <a:pt x="588" y="1848"/>
                    <a:pt x="588" y="1848"/>
                  </a:cubicBezTo>
                  <a:cubicBezTo>
                    <a:pt x="585" y="1846"/>
                    <a:pt x="585" y="1846"/>
                    <a:pt x="585" y="1846"/>
                  </a:cubicBezTo>
                  <a:cubicBezTo>
                    <a:pt x="588" y="1848"/>
                    <a:pt x="588" y="1848"/>
                    <a:pt x="588" y="1848"/>
                  </a:cubicBezTo>
                  <a:cubicBezTo>
                    <a:pt x="590" y="1844"/>
                    <a:pt x="590" y="1844"/>
                    <a:pt x="590" y="1844"/>
                  </a:cubicBezTo>
                  <a:cubicBezTo>
                    <a:pt x="408" y="1748"/>
                    <a:pt x="408" y="1748"/>
                    <a:pt x="408" y="1748"/>
                  </a:cubicBezTo>
                  <a:cubicBezTo>
                    <a:pt x="406" y="1747"/>
                    <a:pt x="404" y="1747"/>
                    <a:pt x="403" y="1749"/>
                  </a:cubicBezTo>
                  <a:cubicBezTo>
                    <a:pt x="402" y="1750"/>
                    <a:pt x="402" y="1751"/>
                    <a:pt x="402" y="1751"/>
                  </a:cubicBezTo>
                  <a:cubicBezTo>
                    <a:pt x="402" y="1752"/>
                    <a:pt x="402" y="1753"/>
                    <a:pt x="403" y="1753"/>
                  </a:cubicBezTo>
                  <a:cubicBezTo>
                    <a:pt x="403" y="1754"/>
                    <a:pt x="403" y="1754"/>
                    <a:pt x="403" y="1754"/>
                  </a:cubicBezTo>
                  <a:cubicBezTo>
                    <a:pt x="404" y="1755"/>
                    <a:pt x="404" y="1755"/>
                    <a:pt x="405" y="1756"/>
                  </a:cubicBezTo>
                  <a:cubicBezTo>
                    <a:pt x="407" y="1757"/>
                    <a:pt x="411" y="1760"/>
                    <a:pt x="417" y="1764"/>
                  </a:cubicBezTo>
                  <a:cubicBezTo>
                    <a:pt x="458" y="1790"/>
                    <a:pt x="575" y="1861"/>
                    <a:pt x="575" y="1861"/>
                  </a:cubicBezTo>
                  <a:cubicBezTo>
                    <a:pt x="577" y="1858"/>
                    <a:pt x="577" y="1858"/>
                    <a:pt x="577" y="1858"/>
                  </a:cubicBezTo>
                  <a:cubicBezTo>
                    <a:pt x="579" y="1854"/>
                    <a:pt x="579" y="1854"/>
                    <a:pt x="579" y="1854"/>
                  </a:cubicBezTo>
                  <a:cubicBezTo>
                    <a:pt x="392" y="1756"/>
                    <a:pt x="392" y="1756"/>
                    <a:pt x="392" y="1756"/>
                  </a:cubicBezTo>
                  <a:cubicBezTo>
                    <a:pt x="391" y="1755"/>
                    <a:pt x="388" y="1755"/>
                    <a:pt x="387" y="1757"/>
                  </a:cubicBezTo>
                  <a:cubicBezTo>
                    <a:pt x="386" y="1759"/>
                    <a:pt x="387" y="1761"/>
                    <a:pt x="389" y="1763"/>
                  </a:cubicBezTo>
                  <a:cubicBezTo>
                    <a:pt x="389" y="1763"/>
                    <a:pt x="391" y="1764"/>
                    <a:pt x="396" y="1767"/>
                  </a:cubicBezTo>
                  <a:cubicBezTo>
                    <a:pt x="412" y="1777"/>
                    <a:pt x="453" y="1801"/>
                    <a:pt x="489" y="1823"/>
                  </a:cubicBezTo>
                  <a:cubicBezTo>
                    <a:pt x="508" y="1835"/>
                    <a:pt x="525" y="1845"/>
                    <a:pt x="538" y="1854"/>
                  </a:cubicBezTo>
                  <a:cubicBezTo>
                    <a:pt x="544" y="1858"/>
                    <a:pt x="549" y="1861"/>
                    <a:pt x="553" y="1864"/>
                  </a:cubicBezTo>
                  <a:cubicBezTo>
                    <a:pt x="555" y="1865"/>
                    <a:pt x="556" y="1866"/>
                    <a:pt x="557" y="1867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58" y="1867"/>
                    <a:pt x="558" y="1867"/>
                    <a:pt x="558" y="1867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58" y="1867"/>
                    <a:pt x="558" y="1867"/>
                    <a:pt x="558" y="1867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59" y="1866"/>
                    <a:pt x="559" y="1866"/>
                    <a:pt x="559" y="1866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59" y="1866"/>
                    <a:pt x="559" y="1866"/>
                    <a:pt x="559" y="1866"/>
                  </a:cubicBezTo>
                  <a:cubicBezTo>
                    <a:pt x="557" y="1867"/>
                    <a:pt x="557" y="1867"/>
                    <a:pt x="557" y="1867"/>
                  </a:cubicBezTo>
                  <a:cubicBezTo>
                    <a:pt x="560" y="1865"/>
                    <a:pt x="560" y="1865"/>
                    <a:pt x="560" y="1865"/>
                  </a:cubicBezTo>
                  <a:cubicBezTo>
                    <a:pt x="557" y="1865"/>
                    <a:pt x="557" y="1865"/>
                    <a:pt x="557" y="1865"/>
                  </a:cubicBezTo>
                  <a:cubicBezTo>
                    <a:pt x="557" y="1866"/>
                    <a:pt x="557" y="1867"/>
                    <a:pt x="557" y="1867"/>
                  </a:cubicBezTo>
                  <a:cubicBezTo>
                    <a:pt x="560" y="1865"/>
                    <a:pt x="560" y="1865"/>
                    <a:pt x="560" y="1865"/>
                  </a:cubicBezTo>
                  <a:cubicBezTo>
                    <a:pt x="557" y="1865"/>
                    <a:pt x="557" y="1865"/>
                    <a:pt x="557" y="1865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57" y="1863"/>
                    <a:pt x="557" y="1863"/>
                    <a:pt x="557" y="1863"/>
                  </a:cubicBezTo>
                  <a:cubicBezTo>
                    <a:pt x="557" y="1864"/>
                    <a:pt x="557" y="1865"/>
                    <a:pt x="557" y="1865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57" y="1863"/>
                    <a:pt x="557" y="1863"/>
                    <a:pt x="557" y="1863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57" y="1863"/>
                    <a:pt x="557" y="1863"/>
                    <a:pt x="557" y="1863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60" y="1862"/>
                    <a:pt x="560" y="1862"/>
                    <a:pt x="560" y="1862"/>
                  </a:cubicBezTo>
                  <a:cubicBezTo>
                    <a:pt x="559" y="1862"/>
                    <a:pt x="558" y="1862"/>
                    <a:pt x="557" y="1863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60" y="1862"/>
                    <a:pt x="560" y="1862"/>
                    <a:pt x="560" y="1862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61" y="1861"/>
                    <a:pt x="561" y="1861"/>
                    <a:pt x="561" y="1861"/>
                  </a:cubicBezTo>
                  <a:cubicBezTo>
                    <a:pt x="561" y="1861"/>
                    <a:pt x="560" y="1861"/>
                    <a:pt x="560" y="1862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61" y="1861"/>
                    <a:pt x="561" y="1861"/>
                    <a:pt x="561" y="1861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62" y="1862"/>
                    <a:pt x="562" y="1862"/>
                    <a:pt x="562" y="1862"/>
                  </a:cubicBezTo>
                  <a:cubicBezTo>
                    <a:pt x="562" y="1862"/>
                    <a:pt x="562" y="1862"/>
                    <a:pt x="561" y="1861"/>
                  </a:cubicBezTo>
                  <a:cubicBezTo>
                    <a:pt x="561" y="1865"/>
                    <a:pt x="561" y="1865"/>
                    <a:pt x="561" y="1865"/>
                  </a:cubicBezTo>
                  <a:cubicBezTo>
                    <a:pt x="562" y="1862"/>
                    <a:pt x="562" y="1862"/>
                    <a:pt x="562" y="1862"/>
                  </a:cubicBezTo>
                  <a:cubicBezTo>
                    <a:pt x="561" y="1864"/>
                    <a:pt x="561" y="1864"/>
                    <a:pt x="561" y="1864"/>
                  </a:cubicBezTo>
                  <a:cubicBezTo>
                    <a:pt x="562" y="1862"/>
                    <a:pt x="562" y="1862"/>
                    <a:pt x="562" y="1862"/>
                  </a:cubicBezTo>
                  <a:cubicBezTo>
                    <a:pt x="562" y="1862"/>
                    <a:pt x="562" y="1862"/>
                    <a:pt x="562" y="1862"/>
                  </a:cubicBezTo>
                  <a:cubicBezTo>
                    <a:pt x="561" y="1864"/>
                    <a:pt x="561" y="1864"/>
                    <a:pt x="561" y="1864"/>
                  </a:cubicBezTo>
                  <a:cubicBezTo>
                    <a:pt x="562" y="1862"/>
                    <a:pt x="562" y="1862"/>
                    <a:pt x="562" y="1862"/>
                  </a:cubicBezTo>
                  <a:cubicBezTo>
                    <a:pt x="562" y="1862"/>
                    <a:pt x="562" y="1862"/>
                    <a:pt x="561" y="1861"/>
                  </a:cubicBezTo>
                  <a:cubicBezTo>
                    <a:pt x="559" y="1860"/>
                    <a:pt x="555" y="1858"/>
                    <a:pt x="549" y="1855"/>
                  </a:cubicBezTo>
                  <a:cubicBezTo>
                    <a:pt x="529" y="1844"/>
                    <a:pt x="489" y="1822"/>
                    <a:pt x="454" y="1802"/>
                  </a:cubicBezTo>
                  <a:cubicBezTo>
                    <a:pt x="436" y="1793"/>
                    <a:pt x="420" y="1784"/>
                    <a:pt x="408" y="1777"/>
                  </a:cubicBezTo>
                  <a:cubicBezTo>
                    <a:pt x="402" y="1774"/>
                    <a:pt x="397" y="1771"/>
                    <a:pt x="393" y="1769"/>
                  </a:cubicBezTo>
                  <a:cubicBezTo>
                    <a:pt x="392" y="1768"/>
                    <a:pt x="390" y="1767"/>
                    <a:pt x="389" y="1767"/>
                  </a:cubicBezTo>
                  <a:cubicBezTo>
                    <a:pt x="389" y="1767"/>
                    <a:pt x="388" y="1766"/>
                    <a:pt x="388" y="1766"/>
                  </a:cubicBezTo>
                  <a:cubicBezTo>
                    <a:pt x="388" y="1766"/>
                    <a:pt x="388" y="1766"/>
                    <a:pt x="388" y="1766"/>
                  </a:cubicBezTo>
                  <a:cubicBezTo>
                    <a:pt x="387" y="1766"/>
                    <a:pt x="387" y="1766"/>
                    <a:pt x="387" y="1766"/>
                  </a:cubicBezTo>
                  <a:cubicBezTo>
                    <a:pt x="387" y="1766"/>
                    <a:pt x="387" y="1766"/>
                    <a:pt x="387" y="1766"/>
                  </a:cubicBezTo>
                  <a:cubicBezTo>
                    <a:pt x="387" y="1766"/>
                    <a:pt x="387" y="1766"/>
                    <a:pt x="386" y="1766"/>
                  </a:cubicBezTo>
                  <a:cubicBezTo>
                    <a:pt x="386" y="1766"/>
                    <a:pt x="385" y="1766"/>
                    <a:pt x="385" y="1766"/>
                  </a:cubicBezTo>
                  <a:cubicBezTo>
                    <a:pt x="384" y="1766"/>
                    <a:pt x="383" y="1767"/>
                    <a:pt x="382" y="1768"/>
                  </a:cubicBezTo>
                  <a:cubicBezTo>
                    <a:pt x="382" y="1768"/>
                    <a:pt x="382" y="1768"/>
                    <a:pt x="382" y="1768"/>
                  </a:cubicBezTo>
                  <a:cubicBezTo>
                    <a:pt x="382" y="1768"/>
                    <a:pt x="382" y="1769"/>
                    <a:pt x="382" y="1770"/>
                  </a:cubicBezTo>
                  <a:cubicBezTo>
                    <a:pt x="382" y="1771"/>
                    <a:pt x="382" y="1771"/>
                    <a:pt x="382" y="1772"/>
                  </a:cubicBezTo>
                  <a:cubicBezTo>
                    <a:pt x="383" y="1772"/>
                    <a:pt x="383" y="1773"/>
                    <a:pt x="383" y="1773"/>
                  </a:cubicBezTo>
                  <a:cubicBezTo>
                    <a:pt x="384" y="1773"/>
                    <a:pt x="384" y="1774"/>
                    <a:pt x="385" y="1774"/>
                  </a:cubicBezTo>
                  <a:cubicBezTo>
                    <a:pt x="387" y="1776"/>
                    <a:pt x="391" y="1778"/>
                    <a:pt x="396" y="1782"/>
                  </a:cubicBezTo>
                  <a:cubicBezTo>
                    <a:pt x="434" y="1807"/>
                    <a:pt x="543" y="1873"/>
                    <a:pt x="543" y="1873"/>
                  </a:cubicBezTo>
                  <a:cubicBezTo>
                    <a:pt x="545" y="1869"/>
                    <a:pt x="545" y="1869"/>
                    <a:pt x="545" y="1869"/>
                  </a:cubicBezTo>
                  <a:cubicBezTo>
                    <a:pt x="547" y="1866"/>
                    <a:pt x="547" y="1866"/>
                    <a:pt x="547" y="1866"/>
                  </a:cubicBezTo>
                  <a:cubicBezTo>
                    <a:pt x="547" y="1866"/>
                    <a:pt x="505" y="1843"/>
                    <a:pt x="463" y="1821"/>
                  </a:cubicBezTo>
                  <a:cubicBezTo>
                    <a:pt x="441" y="1809"/>
                    <a:pt x="420" y="1798"/>
                    <a:pt x="403" y="1790"/>
                  </a:cubicBezTo>
                  <a:cubicBezTo>
                    <a:pt x="395" y="1786"/>
                    <a:pt x="388" y="1782"/>
                    <a:pt x="383" y="1780"/>
                  </a:cubicBezTo>
                  <a:cubicBezTo>
                    <a:pt x="380" y="1778"/>
                    <a:pt x="378" y="1777"/>
                    <a:pt x="376" y="1777"/>
                  </a:cubicBezTo>
                  <a:cubicBezTo>
                    <a:pt x="375" y="1776"/>
                    <a:pt x="375" y="1776"/>
                    <a:pt x="374" y="1776"/>
                  </a:cubicBezTo>
                  <a:cubicBezTo>
                    <a:pt x="373" y="1775"/>
                    <a:pt x="373" y="1775"/>
                    <a:pt x="373" y="1775"/>
                  </a:cubicBezTo>
                  <a:cubicBezTo>
                    <a:pt x="373" y="1775"/>
                    <a:pt x="372" y="1775"/>
                    <a:pt x="372" y="1775"/>
                  </a:cubicBezTo>
                  <a:cubicBezTo>
                    <a:pt x="371" y="1775"/>
                    <a:pt x="371" y="1775"/>
                    <a:pt x="370" y="1776"/>
                  </a:cubicBezTo>
                  <a:cubicBezTo>
                    <a:pt x="370" y="1776"/>
                    <a:pt x="369" y="1776"/>
                    <a:pt x="368" y="1777"/>
                  </a:cubicBezTo>
                  <a:cubicBezTo>
                    <a:pt x="368" y="1777"/>
                    <a:pt x="368" y="1777"/>
                    <a:pt x="368" y="1777"/>
                  </a:cubicBezTo>
                  <a:cubicBezTo>
                    <a:pt x="368" y="1778"/>
                    <a:pt x="367" y="1779"/>
                    <a:pt x="367" y="1780"/>
                  </a:cubicBezTo>
                  <a:cubicBezTo>
                    <a:pt x="367" y="1781"/>
                    <a:pt x="368" y="1781"/>
                    <a:pt x="368" y="1782"/>
                  </a:cubicBezTo>
                  <a:cubicBezTo>
                    <a:pt x="368" y="1783"/>
                    <a:pt x="369" y="1783"/>
                    <a:pt x="370" y="1784"/>
                  </a:cubicBezTo>
                  <a:cubicBezTo>
                    <a:pt x="371" y="1785"/>
                    <a:pt x="372" y="1786"/>
                    <a:pt x="374" y="1788"/>
                  </a:cubicBezTo>
                  <a:cubicBezTo>
                    <a:pt x="381" y="1793"/>
                    <a:pt x="394" y="1801"/>
                    <a:pt x="410" y="1811"/>
                  </a:cubicBezTo>
                  <a:cubicBezTo>
                    <a:pt x="457" y="1841"/>
                    <a:pt x="529" y="1882"/>
                    <a:pt x="529" y="1882"/>
                  </a:cubicBezTo>
                  <a:cubicBezTo>
                    <a:pt x="531" y="1879"/>
                    <a:pt x="531" y="1879"/>
                    <a:pt x="531" y="1879"/>
                  </a:cubicBezTo>
                  <a:cubicBezTo>
                    <a:pt x="527" y="1877"/>
                    <a:pt x="527" y="1877"/>
                    <a:pt x="527" y="1877"/>
                  </a:cubicBezTo>
                  <a:cubicBezTo>
                    <a:pt x="530" y="1879"/>
                    <a:pt x="530" y="1879"/>
                    <a:pt x="530" y="1879"/>
                  </a:cubicBezTo>
                  <a:cubicBezTo>
                    <a:pt x="529" y="1875"/>
                    <a:pt x="529" y="1875"/>
                    <a:pt x="529" y="1875"/>
                  </a:cubicBezTo>
                  <a:cubicBezTo>
                    <a:pt x="529" y="1875"/>
                    <a:pt x="528" y="1876"/>
                    <a:pt x="527" y="1877"/>
                  </a:cubicBezTo>
                  <a:cubicBezTo>
                    <a:pt x="530" y="1879"/>
                    <a:pt x="530" y="1879"/>
                    <a:pt x="530" y="1879"/>
                  </a:cubicBezTo>
                  <a:cubicBezTo>
                    <a:pt x="529" y="1875"/>
                    <a:pt x="529" y="1875"/>
                    <a:pt x="529" y="1875"/>
                  </a:cubicBezTo>
                  <a:cubicBezTo>
                    <a:pt x="530" y="1878"/>
                    <a:pt x="530" y="1878"/>
                    <a:pt x="530" y="1878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29" y="1875"/>
                  </a:cubicBezTo>
                  <a:cubicBezTo>
                    <a:pt x="530" y="1878"/>
                    <a:pt x="530" y="1878"/>
                    <a:pt x="530" y="1878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7"/>
                    <a:pt x="530" y="1877"/>
                    <a:pt x="530" y="1877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7"/>
                    <a:pt x="530" y="1877"/>
                    <a:pt x="530" y="1877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30" y="1875"/>
                    <a:pt x="530" y="1875"/>
                  </a:cubicBezTo>
                  <a:cubicBezTo>
                    <a:pt x="530" y="1875"/>
                    <a:pt x="529" y="1875"/>
                    <a:pt x="527" y="1874"/>
                  </a:cubicBezTo>
                  <a:cubicBezTo>
                    <a:pt x="524" y="1873"/>
                    <a:pt x="519" y="1870"/>
                    <a:pt x="514" y="1867"/>
                  </a:cubicBezTo>
                  <a:cubicBezTo>
                    <a:pt x="493" y="1856"/>
                    <a:pt x="458" y="1836"/>
                    <a:pt x="428" y="1818"/>
                  </a:cubicBezTo>
                  <a:cubicBezTo>
                    <a:pt x="413" y="1810"/>
                    <a:pt x="399" y="1802"/>
                    <a:pt x="388" y="1796"/>
                  </a:cubicBezTo>
                  <a:cubicBezTo>
                    <a:pt x="383" y="1793"/>
                    <a:pt x="378" y="1790"/>
                    <a:pt x="375" y="1789"/>
                  </a:cubicBezTo>
                  <a:cubicBezTo>
                    <a:pt x="373" y="1788"/>
                    <a:pt x="371" y="1787"/>
                    <a:pt x="370" y="1787"/>
                  </a:cubicBezTo>
                  <a:cubicBezTo>
                    <a:pt x="369" y="1786"/>
                    <a:pt x="369" y="1786"/>
                    <a:pt x="368" y="1786"/>
                  </a:cubicBezTo>
                  <a:cubicBezTo>
                    <a:pt x="368" y="1786"/>
                    <a:pt x="367" y="1786"/>
                    <a:pt x="366" y="1786"/>
                  </a:cubicBezTo>
                  <a:cubicBezTo>
                    <a:pt x="366" y="1786"/>
                    <a:pt x="365" y="1786"/>
                    <a:pt x="365" y="1786"/>
                  </a:cubicBezTo>
                  <a:cubicBezTo>
                    <a:pt x="364" y="1786"/>
                    <a:pt x="363" y="1787"/>
                    <a:pt x="362" y="1788"/>
                  </a:cubicBezTo>
                  <a:cubicBezTo>
                    <a:pt x="366" y="1790"/>
                    <a:pt x="366" y="1790"/>
                    <a:pt x="366" y="1790"/>
                  </a:cubicBezTo>
                  <a:cubicBezTo>
                    <a:pt x="362" y="1788"/>
                    <a:pt x="362" y="1788"/>
                    <a:pt x="362" y="1788"/>
                  </a:cubicBezTo>
                  <a:cubicBezTo>
                    <a:pt x="362" y="1788"/>
                    <a:pt x="362" y="1789"/>
                    <a:pt x="362" y="1790"/>
                  </a:cubicBezTo>
                  <a:cubicBezTo>
                    <a:pt x="362" y="1791"/>
                    <a:pt x="362" y="1791"/>
                    <a:pt x="362" y="1792"/>
                  </a:cubicBezTo>
                  <a:cubicBezTo>
                    <a:pt x="363" y="1792"/>
                    <a:pt x="363" y="1793"/>
                    <a:pt x="363" y="1793"/>
                  </a:cubicBezTo>
                  <a:cubicBezTo>
                    <a:pt x="364" y="1793"/>
                    <a:pt x="364" y="1793"/>
                    <a:pt x="364" y="1793"/>
                  </a:cubicBezTo>
                  <a:cubicBezTo>
                    <a:pt x="364" y="1794"/>
                    <a:pt x="365" y="1795"/>
                    <a:pt x="367" y="1796"/>
                  </a:cubicBezTo>
                  <a:cubicBezTo>
                    <a:pt x="378" y="1803"/>
                    <a:pt x="417" y="1827"/>
                    <a:pt x="452" y="1849"/>
                  </a:cubicBezTo>
                  <a:cubicBezTo>
                    <a:pt x="487" y="1871"/>
                    <a:pt x="520" y="1891"/>
                    <a:pt x="520" y="1891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18" y="1885"/>
                    <a:pt x="518" y="1885"/>
                    <a:pt x="518" y="1885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20" y="1884"/>
                    <a:pt x="520" y="1884"/>
                    <a:pt x="520" y="1884"/>
                  </a:cubicBezTo>
                  <a:cubicBezTo>
                    <a:pt x="520" y="1884"/>
                    <a:pt x="519" y="1884"/>
                    <a:pt x="518" y="1885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20" y="1884"/>
                    <a:pt x="520" y="1884"/>
                    <a:pt x="520" y="1884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22" y="1883"/>
                    <a:pt x="522" y="1883"/>
                    <a:pt x="522" y="1883"/>
                  </a:cubicBezTo>
                  <a:cubicBezTo>
                    <a:pt x="521" y="1883"/>
                    <a:pt x="521" y="1883"/>
                    <a:pt x="520" y="1884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22" y="1883"/>
                    <a:pt x="522" y="1883"/>
                    <a:pt x="522" y="1883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22" y="1883"/>
                    <a:pt x="522" y="1883"/>
                    <a:pt x="522" y="1883"/>
                  </a:cubicBezTo>
                  <a:cubicBezTo>
                    <a:pt x="522" y="1883"/>
                    <a:pt x="522" y="1883"/>
                    <a:pt x="522" y="1883"/>
                  </a:cubicBezTo>
                  <a:cubicBezTo>
                    <a:pt x="522" y="1887"/>
                    <a:pt x="522" y="1887"/>
                    <a:pt x="522" y="1887"/>
                  </a:cubicBezTo>
                  <a:cubicBezTo>
                    <a:pt x="522" y="1883"/>
                    <a:pt x="522" y="1883"/>
                    <a:pt x="522" y="1883"/>
                  </a:cubicBezTo>
                  <a:cubicBezTo>
                    <a:pt x="522" y="1885"/>
                    <a:pt x="522" y="1885"/>
                    <a:pt x="522" y="1885"/>
                  </a:cubicBezTo>
                  <a:cubicBezTo>
                    <a:pt x="523" y="1883"/>
                    <a:pt x="523" y="1883"/>
                    <a:pt x="523" y="1883"/>
                  </a:cubicBezTo>
                  <a:cubicBezTo>
                    <a:pt x="522" y="1883"/>
                    <a:pt x="522" y="1883"/>
                    <a:pt x="522" y="1883"/>
                  </a:cubicBezTo>
                  <a:cubicBezTo>
                    <a:pt x="522" y="1885"/>
                    <a:pt x="522" y="1885"/>
                    <a:pt x="522" y="1885"/>
                  </a:cubicBezTo>
                  <a:cubicBezTo>
                    <a:pt x="523" y="1883"/>
                    <a:pt x="523" y="1883"/>
                    <a:pt x="523" y="1883"/>
                  </a:cubicBezTo>
                  <a:cubicBezTo>
                    <a:pt x="523" y="1883"/>
                    <a:pt x="522" y="1883"/>
                    <a:pt x="522" y="1883"/>
                  </a:cubicBezTo>
                  <a:cubicBezTo>
                    <a:pt x="520" y="1882"/>
                    <a:pt x="516" y="1880"/>
                    <a:pt x="510" y="1877"/>
                  </a:cubicBezTo>
                  <a:cubicBezTo>
                    <a:pt x="490" y="1867"/>
                    <a:pt x="451" y="1847"/>
                    <a:pt x="417" y="1830"/>
                  </a:cubicBezTo>
                  <a:cubicBezTo>
                    <a:pt x="400" y="1821"/>
                    <a:pt x="384" y="1813"/>
                    <a:pt x="372" y="1807"/>
                  </a:cubicBezTo>
                  <a:cubicBezTo>
                    <a:pt x="367" y="1804"/>
                    <a:pt x="362" y="1801"/>
                    <a:pt x="358" y="1799"/>
                  </a:cubicBezTo>
                  <a:cubicBezTo>
                    <a:pt x="356" y="1799"/>
                    <a:pt x="355" y="1798"/>
                    <a:pt x="354" y="1797"/>
                  </a:cubicBezTo>
                  <a:cubicBezTo>
                    <a:pt x="353" y="1797"/>
                    <a:pt x="353" y="1797"/>
                    <a:pt x="353" y="1797"/>
                  </a:cubicBezTo>
                  <a:cubicBezTo>
                    <a:pt x="352" y="1797"/>
                    <a:pt x="352" y="1797"/>
                    <a:pt x="352" y="1797"/>
                  </a:cubicBezTo>
                  <a:cubicBezTo>
                    <a:pt x="352" y="1796"/>
                    <a:pt x="352" y="1796"/>
                    <a:pt x="352" y="1796"/>
                  </a:cubicBezTo>
                  <a:cubicBezTo>
                    <a:pt x="351" y="1796"/>
                    <a:pt x="351" y="1796"/>
                    <a:pt x="351" y="1796"/>
                  </a:cubicBezTo>
                  <a:cubicBezTo>
                    <a:pt x="350" y="1796"/>
                    <a:pt x="350" y="1796"/>
                    <a:pt x="349" y="1797"/>
                  </a:cubicBezTo>
                  <a:cubicBezTo>
                    <a:pt x="349" y="1797"/>
                    <a:pt x="348" y="1797"/>
                    <a:pt x="347" y="1798"/>
                  </a:cubicBezTo>
                  <a:cubicBezTo>
                    <a:pt x="347" y="1799"/>
                    <a:pt x="346" y="1800"/>
                    <a:pt x="347" y="1801"/>
                  </a:cubicBezTo>
                  <a:cubicBezTo>
                    <a:pt x="347" y="1802"/>
                    <a:pt x="348" y="1803"/>
                    <a:pt x="348" y="1804"/>
                  </a:cubicBezTo>
                  <a:cubicBezTo>
                    <a:pt x="498" y="1897"/>
                    <a:pt x="498" y="1897"/>
                    <a:pt x="498" y="1897"/>
                  </a:cubicBezTo>
                  <a:cubicBezTo>
                    <a:pt x="500" y="1893"/>
                    <a:pt x="500" y="1893"/>
                    <a:pt x="500" y="1893"/>
                  </a:cubicBezTo>
                  <a:cubicBezTo>
                    <a:pt x="496" y="1891"/>
                    <a:pt x="496" y="1891"/>
                    <a:pt x="496" y="1891"/>
                  </a:cubicBezTo>
                  <a:cubicBezTo>
                    <a:pt x="499" y="1893"/>
                    <a:pt x="499" y="1893"/>
                    <a:pt x="499" y="1893"/>
                  </a:cubicBezTo>
                  <a:cubicBezTo>
                    <a:pt x="498" y="1890"/>
                    <a:pt x="498" y="1890"/>
                    <a:pt x="498" y="1890"/>
                  </a:cubicBezTo>
                  <a:cubicBezTo>
                    <a:pt x="498" y="1890"/>
                    <a:pt x="497" y="1890"/>
                    <a:pt x="496" y="1891"/>
                  </a:cubicBezTo>
                  <a:cubicBezTo>
                    <a:pt x="499" y="1893"/>
                    <a:pt x="499" y="1893"/>
                    <a:pt x="499" y="1893"/>
                  </a:cubicBezTo>
                  <a:cubicBezTo>
                    <a:pt x="498" y="1890"/>
                    <a:pt x="498" y="1890"/>
                    <a:pt x="498" y="1890"/>
                  </a:cubicBezTo>
                  <a:cubicBezTo>
                    <a:pt x="499" y="1893"/>
                    <a:pt x="499" y="1893"/>
                    <a:pt x="499" y="1893"/>
                  </a:cubicBezTo>
                  <a:cubicBezTo>
                    <a:pt x="499" y="1890"/>
                    <a:pt x="499" y="1890"/>
                    <a:pt x="499" y="1890"/>
                  </a:cubicBezTo>
                  <a:cubicBezTo>
                    <a:pt x="499" y="1890"/>
                    <a:pt x="499" y="1890"/>
                    <a:pt x="498" y="1890"/>
                  </a:cubicBezTo>
                  <a:cubicBezTo>
                    <a:pt x="499" y="1893"/>
                    <a:pt x="499" y="1893"/>
                    <a:pt x="499" y="1893"/>
                  </a:cubicBezTo>
                  <a:cubicBezTo>
                    <a:pt x="499" y="1890"/>
                    <a:pt x="499" y="1890"/>
                    <a:pt x="499" y="1890"/>
                  </a:cubicBezTo>
                  <a:cubicBezTo>
                    <a:pt x="499" y="1891"/>
                    <a:pt x="499" y="1891"/>
                    <a:pt x="499" y="1891"/>
                  </a:cubicBezTo>
                  <a:cubicBezTo>
                    <a:pt x="499" y="1890"/>
                    <a:pt x="499" y="1890"/>
                    <a:pt x="499" y="1890"/>
                  </a:cubicBezTo>
                  <a:cubicBezTo>
                    <a:pt x="499" y="1890"/>
                    <a:pt x="499" y="1890"/>
                    <a:pt x="499" y="1890"/>
                  </a:cubicBezTo>
                  <a:cubicBezTo>
                    <a:pt x="499" y="1891"/>
                    <a:pt x="499" y="1891"/>
                    <a:pt x="499" y="1891"/>
                  </a:cubicBezTo>
                  <a:cubicBezTo>
                    <a:pt x="499" y="1890"/>
                    <a:pt x="499" y="1890"/>
                    <a:pt x="499" y="1890"/>
                  </a:cubicBezTo>
                  <a:cubicBezTo>
                    <a:pt x="499" y="1890"/>
                    <a:pt x="499" y="1890"/>
                    <a:pt x="499" y="1890"/>
                  </a:cubicBezTo>
                  <a:cubicBezTo>
                    <a:pt x="499" y="1890"/>
                    <a:pt x="498" y="1889"/>
                    <a:pt x="496" y="1889"/>
                  </a:cubicBezTo>
                  <a:cubicBezTo>
                    <a:pt x="490" y="1886"/>
                    <a:pt x="476" y="1879"/>
                    <a:pt x="461" y="1871"/>
                  </a:cubicBezTo>
                  <a:cubicBezTo>
                    <a:pt x="437" y="1859"/>
                    <a:pt x="407" y="1843"/>
                    <a:pt x="383" y="1830"/>
                  </a:cubicBezTo>
                  <a:cubicBezTo>
                    <a:pt x="371" y="1823"/>
                    <a:pt x="360" y="1817"/>
                    <a:pt x="352" y="1813"/>
                  </a:cubicBezTo>
                  <a:cubicBezTo>
                    <a:pt x="348" y="1811"/>
                    <a:pt x="345" y="1809"/>
                    <a:pt x="343" y="1808"/>
                  </a:cubicBezTo>
                  <a:cubicBezTo>
                    <a:pt x="342" y="1808"/>
                    <a:pt x="341" y="1807"/>
                    <a:pt x="340" y="1807"/>
                  </a:cubicBezTo>
                  <a:cubicBezTo>
                    <a:pt x="339" y="1806"/>
                    <a:pt x="339" y="1806"/>
                    <a:pt x="339" y="1806"/>
                  </a:cubicBezTo>
                  <a:cubicBezTo>
                    <a:pt x="339" y="1806"/>
                    <a:pt x="339" y="1806"/>
                    <a:pt x="339" y="1806"/>
                  </a:cubicBezTo>
                  <a:cubicBezTo>
                    <a:pt x="338" y="1806"/>
                    <a:pt x="338" y="1806"/>
                    <a:pt x="338" y="1806"/>
                  </a:cubicBezTo>
                  <a:cubicBezTo>
                    <a:pt x="338" y="1806"/>
                    <a:pt x="338" y="1806"/>
                    <a:pt x="337" y="1806"/>
                  </a:cubicBezTo>
                  <a:cubicBezTo>
                    <a:pt x="337" y="1806"/>
                    <a:pt x="337" y="1806"/>
                    <a:pt x="336" y="1806"/>
                  </a:cubicBezTo>
                  <a:cubicBezTo>
                    <a:pt x="336" y="1806"/>
                    <a:pt x="335" y="1807"/>
                    <a:pt x="334" y="1808"/>
                  </a:cubicBezTo>
                  <a:cubicBezTo>
                    <a:pt x="334" y="1808"/>
                    <a:pt x="334" y="1808"/>
                    <a:pt x="334" y="1808"/>
                  </a:cubicBezTo>
                  <a:cubicBezTo>
                    <a:pt x="334" y="1809"/>
                    <a:pt x="333" y="1809"/>
                    <a:pt x="333" y="1810"/>
                  </a:cubicBezTo>
                  <a:cubicBezTo>
                    <a:pt x="333" y="1811"/>
                    <a:pt x="334" y="1812"/>
                    <a:pt x="334" y="1812"/>
                  </a:cubicBezTo>
                  <a:cubicBezTo>
                    <a:pt x="335" y="1813"/>
                    <a:pt x="335" y="1814"/>
                    <a:pt x="336" y="1814"/>
                  </a:cubicBezTo>
                  <a:cubicBezTo>
                    <a:pt x="337" y="1815"/>
                    <a:pt x="338" y="1816"/>
                    <a:pt x="340" y="1817"/>
                  </a:cubicBezTo>
                  <a:cubicBezTo>
                    <a:pt x="346" y="1822"/>
                    <a:pt x="359" y="1830"/>
                    <a:pt x="374" y="1839"/>
                  </a:cubicBezTo>
                  <a:cubicBezTo>
                    <a:pt x="396" y="1852"/>
                    <a:pt x="424" y="1868"/>
                    <a:pt x="447" y="1882"/>
                  </a:cubicBezTo>
                  <a:cubicBezTo>
                    <a:pt x="458" y="1888"/>
                    <a:pt x="468" y="1894"/>
                    <a:pt x="475" y="1899"/>
                  </a:cubicBezTo>
                  <a:cubicBezTo>
                    <a:pt x="478" y="1901"/>
                    <a:pt x="481" y="1903"/>
                    <a:pt x="483" y="1904"/>
                  </a:cubicBezTo>
                  <a:cubicBezTo>
                    <a:pt x="484" y="1905"/>
                    <a:pt x="484" y="1905"/>
                    <a:pt x="484" y="1906"/>
                  </a:cubicBezTo>
                  <a:cubicBezTo>
                    <a:pt x="485" y="1906"/>
                    <a:pt x="485" y="1906"/>
                    <a:pt x="485" y="1906"/>
                  </a:cubicBezTo>
                  <a:cubicBezTo>
                    <a:pt x="485" y="1906"/>
                    <a:pt x="485" y="1906"/>
                    <a:pt x="485" y="1906"/>
                  </a:cubicBezTo>
                  <a:cubicBezTo>
                    <a:pt x="486" y="1905"/>
                    <a:pt x="486" y="1905"/>
                    <a:pt x="486" y="1905"/>
                  </a:cubicBezTo>
                  <a:cubicBezTo>
                    <a:pt x="484" y="1906"/>
                    <a:pt x="484" y="1906"/>
                    <a:pt x="484" y="1906"/>
                  </a:cubicBezTo>
                  <a:cubicBezTo>
                    <a:pt x="485" y="1906"/>
                    <a:pt x="485" y="1906"/>
                    <a:pt x="485" y="1906"/>
                  </a:cubicBezTo>
                  <a:cubicBezTo>
                    <a:pt x="486" y="1905"/>
                    <a:pt x="486" y="1905"/>
                    <a:pt x="486" y="1905"/>
                  </a:cubicBezTo>
                  <a:cubicBezTo>
                    <a:pt x="484" y="1906"/>
                    <a:pt x="484" y="1906"/>
                    <a:pt x="484" y="1906"/>
                  </a:cubicBezTo>
                  <a:cubicBezTo>
                    <a:pt x="487" y="1904"/>
                    <a:pt x="487" y="1904"/>
                    <a:pt x="487" y="1904"/>
                  </a:cubicBezTo>
                  <a:cubicBezTo>
                    <a:pt x="484" y="1904"/>
                    <a:pt x="484" y="1904"/>
                    <a:pt x="484" y="1904"/>
                  </a:cubicBezTo>
                  <a:cubicBezTo>
                    <a:pt x="484" y="1905"/>
                    <a:pt x="484" y="1905"/>
                    <a:pt x="484" y="1906"/>
                  </a:cubicBezTo>
                  <a:cubicBezTo>
                    <a:pt x="487" y="1904"/>
                    <a:pt x="487" y="1904"/>
                    <a:pt x="487" y="1904"/>
                  </a:cubicBezTo>
                  <a:cubicBezTo>
                    <a:pt x="484" y="1904"/>
                    <a:pt x="484" y="1904"/>
                    <a:pt x="484" y="1904"/>
                  </a:cubicBezTo>
                  <a:cubicBezTo>
                    <a:pt x="488" y="1904"/>
                    <a:pt x="488" y="1904"/>
                    <a:pt x="488" y="1904"/>
                  </a:cubicBezTo>
                  <a:cubicBezTo>
                    <a:pt x="485" y="1902"/>
                    <a:pt x="485" y="1902"/>
                    <a:pt x="485" y="1902"/>
                  </a:cubicBezTo>
                  <a:cubicBezTo>
                    <a:pt x="484" y="1903"/>
                    <a:pt x="484" y="1903"/>
                    <a:pt x="484" y="1904"/>
                  </a:cubicBezTo>
                  <a:cubicBezTo>
                    <a:pt x="488" y="1904"/>
                    <a:pt x="488" y="1904"/>
                    <a:pt x="488" y="1904"/>
                  </a:cubicBezTo>
                  <a:cubicBezTo>
                    <a:pt x="485" y="1902"/>
                    <a:pt x="485" y="1902"/>
                    <a:pt x="485" y="1902"/>
                  </a:cubicBezTo>
                  <a:cubicBezTo>
                    <a:pt x="488" y="1904"/>
                    <a:pt x="488" y="1904"/>
                    <a:pt x="488" y="1904"/>
                  </a:cubicBezTo>
                  <a:cubicBezTo>
                    <a:pt x="490" y="1901"/>
                    <a:pt x="490" y="1901"/>
                    <a:pt x="490" y="1901"/>
                  </a:cubicBezTo>
                  <a:cubicBezTo>
                    <a:pt x="332" y="1817"/>
                    <a:pt x="332" y="1817"/>
                    <a:pt x="332" y="1817"/>
                  </a:cubicBezTo>
                  <a:cubicBezTo>
                    <a:pt x="330" y="1816"/>
                    <a:pt x="328" y="1817"/>
                    <a:pt x="327" y="1818"/>
                  </a:cubicBezTo>
                  <a:cubicBezTo>
                    <a:pt x="326" y="1819"/>
                    <a:pt x="326" y="1820"/>
                    <a:pt x="326" y="1821"/>
                  </a:cubicBezTo>
                  <a:cubicBezTo>
                    <a:pt x="326" y="1822"/>
                    <a:pt x="326" y="1822"/>
                    <a:pt x="326" y="1823"/>
                  </a:cubicBezTo>
                  <a:cubicBezTo>
                    <a:pt x="327" y="1823"/>
                    <a:pt x="327" y="1823"/>
                    <a:pt x="327" y="1824"/>
                  </a:cubicBezTo>
                  <a:cubicBezTo>
                    <a:pt x="328" y="1824"/>
                    <a:pt x="328" y="1824"/>
                    <a:pt x="329" y="1825"/>
                  </a:cubicBezTo>
                  <a:cubicBezTo>
                    <a:pt x="331" y="1826"/>
                    <a:pt x="334" y="1829"/>
                    <a:pt x="339" y="1832"/>
                  </a:cubicBezTo>
                  <a:cubicBezTo>
                    <a:pt x="356" y="1843"/>
                    <a:pt x="388" y="1862"/>
                    <a:pt x="417" y="1880"/>
                  </a:cubicBezTo>
                  <a:cubicBezTo>
                    <a:pt x="431" y="1888"/>
                    <a:pt x="444" y="1896"/>
                    <a:pt x="453" y="1902"/>
                  </a:cubicBezTo>
                  <a:cubicBezTo>
                    <a:pt x="458" y="1905"/>
                    <a:pt x="462" y="1908"/>
                    <a:pt x="465" y="1909"/>
                  </a:cubicBezTo>
                  <a:cubicBezTo>
                    <a:pt x="466" y="1910"/>
                    <a:pt x="467" y="1911"/>
                    <a:pt x="468" y="1911"/>
                  </a:cubicBezTo>
                  <a:cubicBezTo>
                    <a:pt x="469" y="1912"/>
                    <a:pt x="469" y="1912"/>
                    <a:pt x="469" y="1912"/>
                  </a:cubicBezTo>
                  <a:cubicBezTo>
                    <a:pt x="469" y="1912"/>
                    <a:pt x="469" y="1912"/>
                    <a:pt x="469" y="1912"/>
                  </a:cubicBezTo>
                  <a:cubicBezTo>
                    <a:pt x="470" y="1910"/>
                    <a:pt x="470" y="1910"/>
                    <a:pt x="470" y="1910"/>
                  </a:cubicBezTo>
                  <a:cubicBezTo>
                    <a:pt x="468" y="1912"/>
                    <a:pt x="468" y="1912"/>
                    <a:pt x="468" y="1912"/>
                  </a:cubicBezTo>
                  <a:cubicBezTo>
                    <a:pt x="469" y="1912"/>
                    <a:pt x="469" y="1912"/>
                    <a:pt x="469" y="1912"/>
                  </a:cubicBezTo>
                  <a:cubicBezTo>
                    <a:pt x="470" y="1910"/>
                    <a:pt x="470" y="1910"/>
                    <a:pt x="470" y="1910"/>
                  </a:cubicBezTo>
                  <a:cubicBezTo>
                    <a:pt x="468" y="1912"/>
                    <a:pt x="468" y="1912"/>
                    <a:pt x="468" y="1912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11"/>
                    <a:pt x="468" y="1911"/>
                    <a:pt x="468" y="1911"/>
                  </a:cubicBezTo>
                  <a:cubicBezTo>
                    <a:pt x="468" y="1912"/>
                    <a:pt x="468" y="1912"/>
                    <a:pt x="468" y="1912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11"/>
                    <a:pt x="468" y="1911"/>
                    <a:pt x="468" y="1911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10"/>
                    <a:pt x="468" y="1910"/>
                    <a:pt x="468" y="1910"/>
                  </a:cubicBezTo>
                  <a:cubicBezTo>
                    <a:pt x="468" y="1911"/>
                    <a:pt x="468" y="1911"/>
                    <a:pt x="468" y="1911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10"/>
                    <a:pt x="468" y="1910"/>
                    <a:pt x="468" y="1910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7" y="1909"/>
                    <a:pt x="467" y="1909"/>
                    <a:pt x="467" y="1909"/>
                  </a:cubicBezTo>
                  <a:cubicBezTo>
                    <a:pt x="467" y="1910"/>
                    <a:pt x="467" y="1910"/>
                    <a:pt x="468" y="1910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7" y="1909"/>
                    <a:pt x="467" y="1909"/>
                    <a:pt x="467" y="1909"/>
                  </a:cubicBezTo>
                  <a:cubicBezTo>
                    <a:pt x="467" y="1909"/>
                    <a:pt x="467" y="1909"/>
                    <a:pt x="467" y="1909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07"/>
                    <a:pt x="468" y="1907"/>
                    <a:pt x="468" y="1907"/>
                  </a:cubicBezTo>
                  <a:cubicBezTo>
                    <a:pt x="467" y="1907"/>
                    <a:pt x="467" y="1908"/>
                    <a:pt x="467" y="1909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07"/>
                    <a:pt x="468" y="1907"/>
                    <a:pt x="468" y="1907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68" y="1907"/>
                    <a:pt x="468" y="1907"/>
                    <a:pt x="468" y="1907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70" y="1905"/>
                    <a:pt x="470" y="1905"/>
                    <a:pt x="470" y="1905"/>
                  </a:cubicBezTo>
                  <a:cubicBezTo>
                    <a:pt x="469" y="1905"/>
                    <a:pt x="469" y="1906"/>
                    <a:pt x="468" y="1907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70" y="1905"/>
                    <a:pt x="470" y="1905"/>
                    <a:pt x="470" y="1905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71" y="1905"/>
                    <a:pt x="471" y="1905"/>
                    <a:pt x="471" y="1905"/>
                  </a:cubicBezTo>
                  <a:cubicBezTo>
                    <a:pt x="471" y="1905"/>
                    <a:pt x="471" y="1905"/>
                    <a:pt x="470" y="1905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71" y="1905"/>
                    <a:pt x="471" y="1905"/>
                    <a:pt x="471" y="1905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72" y="1905"/>
                    <a:pt x="472" y="1905"/>
                    <a:pt x="472" y="1905"/>
                  </a:cubicBezTo>
                  <a:cubicBezTo>
                    <a:pt x="472" y="1905"/>
                    <a:pt x="472" y="1905"/>
                    <a:pt x="471" y="1905"/>
                  </a:cubicBezTo>
                  <a:cubicBezTo>
                    <a:pt x="471" y="1909"/>
                    <a:pt x="471" y="1909"/>
                    <a:pt x="471" y="1909"/>
                  </a:cubicBezTo>
                  <a:cubicBezTo>
                    <a:pt x="472" y="1905"/>
                    <a:pt x="472" y="1905"/>
                    <a:pt x="472" y="1905"/>
                  </a:cubicBezTo>
                  <a:cubicBezTo>
                    <a:pt x="471" y="1908"/>
                    <a:pt x="471" y="1908"/>
                    <a:pt x="471" y="1908"/>
                  </a:cubicBezTo>
                  <a:cubicBezTo>
                    <a:pt x="473" y="1905"/>
                    <a:pt x="473" y="1905"/>
                    <a:pt x="473" y="1905"/>
                  </a:cubicBezTo>
                  <a:cubicBezTo>
                    <a:pt x="472" y="1905"/>
                    <a:pt x="472" y="1905"/>
                    <a:pt x="472" y="1905"/>
                  </a:cubicBezTo>
                  <a:cubicBezTo>
                    <a:pt x="471" y="1908"/>
                    <a:pt x="471" y="1908"/>
                    <a:pt x="471" y="1908"/>
                  </a:cubicBezTo>
                  <a:cubicBezTo>
                    <a:pt x="473" y="1905"/>
                    <a:pt x="473" y="1905"/>
                    <a:pt x="473" y="1905"/>
                  </a:cubicBezTo>
                  <a:cubicBezTo>
                    <a:pt x="472" y="1907"/>
                    <a:pt x="472" y="1907"/>
                    <a:pt x="472" y="1907"/>
                  </a:cubicBezTo>
                  <a:cubicBezTo>
                    <a:pt x="473" y="1905"/>
                    <a:pt x="473" y="1905"/>
                    <a:pt x="473" y="1905"/>
                  </a:cubicBezTo>
                  <a:cubicBezTo>
                    <a:pt x="473" y="1905"/>
                    <a:pt x="473" y="1905"/>
                    <a:pt x="473" y="1905"/>
                  </a:cubicBezTo>
                  <a:cubicBezTo>
                    <a:pt x="472" y="1907"/>
                    <a:pt x="472" y="1907"/>
                    <a:pt x="472" y="1907"/>
                  </a:cubicBezTo>
                  <a:cubicBezTo>
                    <a:pt x="473" y="1905"/>
                    <a:pt x="473" y="1905"/>
                    <a:pt x="473" y="1905"/>
                  </a:cubicBezTo>
                  <a:cubicBezTo>
                    <a:pt x="472" y="1905"/>
                    <a:pt x="472" y="1905"/>
                    <a:pt x="472" y="1905"/>
                  </a:cubicBezTo>
                  <a:cubicBezTo>
                    <a:pt x="471" y="1905"/>
                    <a:pt x="468" y="1903"/>
                    <a:pt x="464" y="1900"/>
                  </a:cubicBezTo>
                  <a:cubicBezTo>
                    <a:pt x="448" y="1892"/>
                    <a:pt x="415" y="1873"/>
                    <a:pt x="384" y="1857"/>
                  </a:cubicBezTo>
                  <a:cubicBezTo>
                    <a:pt x="369" y="1849"/>
                    <a:pt x="355" y="1841"/>
                    <a:pt x="343" y="1836"/>
                  </a:cubicBezTo>
                  <a:cubicBezTo>
                    <a:pt x="338" y="1833"/>
                    <a:pt x="333" y="1831"/>
                    <a:pt x="329" y="1829"/>
                  </a:cubicBezTo>
                  <a:cubicBezTo>
                    <a:pt x="328" y="1828"/>
                    <a:pt x="326" y="1828"/>
                    <a:pt x="325" y="1827"/>
                  </a:cubicBezTo>
                  <a:cubicBezTo>
                    <a:pt x="324" y="1827"/>
                    <a:pt x="324" y="1827"/>
                    <a:pt x="323" y="1827"/>
                  </a:cubicBezTo>
                  <a:cubicBezTo>
                    <a:pt x="322" y="1826"/>
                    <a:pt x="322" y="1826"/>
                    <a:pt x="321" y="1826"/>
                  </a:cubicBezTo>
                  <a:cubicBezTo>
                    <a:pt x="321" y="1826"/>
                    <a:pt x="320" y="1826"/>
                    <a:pt x="319" y="1827"/>
                  </a:cubicBezTo>
                  <a:cubicBezTo>
                    <a:pt x="319" y="1827"/>
                    <a:pt x="318" y="1827"/>
                    <a:pt x="317" y="1828"/>
                  </a:cubicBezTo>
                  <a:cubicBezTo>
                    <a:pt x="317" y="1828"/>
                    <a:pt x="317" y="1828"/>
                    <a:pt x="317" y="1828"/>
                  </a:cubicBezTo>
                  <a:cubicBezTo>
                    <a:pt x="317" y="1829"/>
                    <a:pt x="317" y="1830"/>
                    <a:pt x="317" y="1830"/>
                  </a:cubicBezTo>
                  <a:cubicBezTo>
                    <a:pt x="317" y="1832"/>
                    <a:pt x="317" y="1832"/>
                    <a:pt x="317" y="1833"/>
                  </a:cubicBezTo>
                  <a:cubicBezTo>
                    <a:pt x="318" y="1833"/>
                    <a:pt x="318" y="1833"/>
                    <a:pt x="318" y="1834"/>
                  </a:cubicBezTo>
                  <a:cubicBezTo>
                    <a:pt x="318" y="1834"/>
                    <a:pt x="319" y="1834"/>
                    <a:pt x="319" y="1835"/>
                  </a:cubicBezTo>
                  <a:cubicBezTo>
                    <a:pt x="321" y="1836"/>
                    <a:pt x="325" y="1838"/>
                    <a:pt x="330" y="1842"/>
                  </a:cubicBezTo>
                  <a:cubicBezTo>
                    <a:pt x="363" y="1863"/>
                    <a:pt x="460" y="1922"/>
                    <a:pt x="460" y="1922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58" y="1916"/>
                    <a:pt x="458" y="1916"/>
                    <a:pt x="458" y="1916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60" y="1915"/>
                    <a:pt x="460" y="1915"/>
                    <a:pt x="460" y="1915"/>
                  </a:cubicBezTo>
                  <a:cubicBezTo>
                    <a:pt x="460" y="1915"/>
                    <a:pt x="459" y="1915"/>
                    <a:pt x="458" y="1916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60" y="1915"/>
                    <a:pt x="460" y="1915"/>
                    <a:pt x="460" y="1915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62" y="1915"/>
                    <a:pt x="462" y="1915"/>
                    <a:pt x="462" y="1915"/>
                  </a:cubicBezTo>
                  <a:cubicBezTo>
                    <a:pt x="461" y="1915"/>
                    <a:pt x="461" y="1915"/>
                    <a:pt x="460" y="1915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62" y="1915"/>
                    <a:pt x="462" y="1915"/>
                    <a:pt x="462" y="1915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2" y="1915"/>
                    <a:pt x="462" y="1915"/>
                  </a:cubicBezTo>
                  <a:cubicBezTo>
                    <a:pt x="462" y="1919"/>
                    <a:pt x="462" y="1919"/>
                    <a:pt x="462" y="1919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2" y="1918"/>
                    <a:pt x="462" y="1918"/>
                    <a:pt x="462" y="1918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2" y="1918"/>
                    <a:pt x="462" y="1918"/>
                    <a:pt x="462" y="1918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3" y="1915"/>
                    <a:pt x="463" y="1915"/>
                  </a:cubicBezTo>
                  <a:cubicBezTo>
                    <a:pt x="463" y="1915"/>
                    <a:pt x="462" y="1914"/>
                    <a:pt x="461" y="1914"/>
                  </a:cubicBezTo>
                  <a:cubicBezTo>
                    <a:pt x="451" y="1908"/>
                    <a:pt x="415" y="1889"/>
                    <a:pt x="381" y="1872"/>
                  </a:cubicBezTo>
                  <a:cubicBezTo>
                    <a:pt x="363" y="1863"/>
                    <a:pt x="347" y="1855"/>
                    <a:pt x="333" y="1848"/>
                  </a:cubicBezTo>
                  <a:cubicBezTo>
                    <a:pt x="327" y="1845"/>
                    <a:pt x="321" y="1842"/>
                    <a:pt x="316" y="1841"/>
                  </a:cubicBezTo>
                  <a:cubicBezTo>
                    <a:pt x="314" y="1840"/>
                    <a:pt x="312" y="1839"/>
                    <a:pt x="311" y="1838"/>
                  </a:cubicBezTo>
                  <a:cubicBezTo>
                    <a:pt x="310" y="1838"/>
                    <a:pt x="309" y="1838"/>
                    <a:pt x="309" y="1838"/>
                  </a:cubicBezTo>
                  <a:cubicBezTo>
                    <a:pt x="308" y="1838"/>
                    <a:pt x="307" y="1838"/>
                    <a:pt x="306" y="1838"/>
                  </a:cubicBezTo>
                  <a:cubicBezTo>
                    <a:pt x="306" y="1838"/>
                    <a:pt x="305" y="1838"/>
                    <a:pt x="305" y="1838"/>
                  </a:cubicBezTo>
                  <a:cubicBezTo>
                    <a:pt x="304" y="1838"/>
                    <a:pt x="303" y="1839"/>
                    <a:pt x="302" y="1840"/>
                  </a:cubicBezTo>
                  <a:cubicBezTo>
                    <a:pt x="306" y="1842"/>
                    <a:pt x="306" y="1842"/>
                    <a:pt x="306" y="1842"/>
                  </a:cubicBezTo>
                  <a:cubicBezTo>
                    <a:pt x="304" y="1838"/>
                    <a:pt x="304" y="1838"/>
                    <a:pt x="304" y="1838"/>
                  </a:cubicBezTo>
                  <a:cubicBezTo>
                    <a:pt x="303" y="1839"/>
                    <a:pt x="302" y="1839"/>
                    <a:pt x="302" y="1840"/>
                  </a:cubicBezTo>
                  <a:cubicBezTo>
                    <a:pt x="302" y="1841"/>
                    <a:pt x="302" y="1841"/>
                    <a:pt x="302" y="1842"/>
                  </a:cubicBezTo>
                  <a:cubicBezTo>
                    <a:pt x="302" y="1843"/>
                    <a:pt x="302" y="1843"/>
                    <a:pt x="302" y="1844"/>
                  </a:cubicBezTo>
                  <a:cubicBezTo>
                    <a:pt x="303" y="1844"/>
                    <a:pt x="303" y="1844"/>
                    <a:pt x="303" y="1845"/>
                  </a:cubicBezTo>
                  <a:cubicBezTo>
                    <a:pt x="303" y="1845"/>
                    <a:pt x="303" y="1845"/>
                    <a:pt x="303" y="1845"/>
                  </a:cubicBezTo>
                  <a:cubicBezTo>
                    <a:pt x="304" y="1845"/>
                    <a:pt x="304" y="1845"/>
                    <a:pt x="304" y="1845"/>
                  </a:cubicBezTo>
                  <a:cubicBezTo>
                    <a:pt x="305" y="1846"/>
                    <a:pt x="307" y="1847"/>
                    <a:pt x="311" y="1850"/>
                  </a:cubicBezTo>
                  <a:cubicBezTo>
                    <a:pt x="326" y="1859"/>
                    <a:pt x="359" y="1879"/>
                    <a:pt x="387" y="1897"/>
                  </a:cubicBezTo>
                  <a:cubicBezTo>
                    <a:pt x="402" y="1906"/>
                    <a:pt x="415" y="1915"/>
                    <a:pt x="425" y="1921"/>
                  </a:cubicBezTo>
                  <a:cubicBezTo>
                    <a:pt x="430" y="1924"/>
                    <a:pt x="434" y="1927"/>
                    <a:pt x="437" y="1928"/>
                  </a:cubicBezTo>
                  <a:cubicBezTo>
                    <a:pt x="439" y="1929"/>
                    <a:pt x="440" y="1930"/>
                    <a:pt x="440" y="1930"/>
                  </a:cubicBezTo>
                  <a:cubicBezTo>
                    <a:pt x="441" y="1931"/>
                    <a:pt x="441" y="1931"/>
                    <a:pt x="441" y="1931"/>
                  </a:cubicBezTo>
                  <a:cubicBezTo>
                    <a:pt x="441" y="1931"/>
                    <a:pt x="441" y="1931"/>
                    <a:pt x="441" y="1931"/>
                  </a:cubicBezTo>
                  <a:cubicBezTo>
                    <a:pt x="442" y="1929"/>
                    <a:pt x="442" y="1929"/>
                    <a:pt x="442" y="1929"/>
                  </a:cubicBezTo>
                  <a:cubicBezTo>
                    <a:pt x="441" y="1931"/>
                    <a:pt x="441" y="1931"/>
                    <a:pt x="441" y="1931"/>
                  </a:cubicBezTo>
                  <a:cubicBezTo>
                    <a:pt x="441" y="1931"/>
                    <a:pt x="441" y="1931"/>
                    <a:pt x="441" y="1931"/>
                  </a:cubicBezTo>
                  <a:cubicBezTo>
                    <a:pt x="442" y="1929"/>
                    <a:pt x="442" y="1929"/>
                    <a:pt x="442" y="1929"/>
                  </a:cubicBezTo>
                  <a:cubicBezTo>
                    <a:pt x="441" y="1931"/>
                    <a:pt x="441" y="1931"/>
                    <a:pt x="441" y="1931"/>
                  </a:cubicBezTo>
                  <a:cubicBezTo>
                    <a:pt x="443" y="1928"/>
                    <a:pt x="443" y="1928"/>
                    <a:pt x="443" y="1928"/>
                  </a:cubicBezTo>
                  <a:cubicBezTo>
                    <a:pt x="441" y="1930"/>
                    <a:pt x="441" y="1930"/>
                    <a:pt x="441" y="1930"/>
                  </a:cubicBezTo>
                  <a:cubicBezTo>
                    <a:pt x="441" y="1931"/>
                    <a:pt x="441" y="1931"/>
                    <a:pt x="441" y="1931"/>
                  </a:cubicBezTo>
                  <a:cubicBezTo>
                    <a:pt x="443" y="1928"/>
                    <a:pt x="443" y="1928"/>
                    <a:pt x="443" y="1928"/>
                  </a:cubicBezTo>
                  <a:cubicBezTo>
                    <a:pt x="441" y="1930"/>
                    <a:pt x="441" y="1930"/>
                    <a:pt x="441" y="1930"/>
                  </a:cubicBezTo>
                  <a:cubicBezTo>
                    <a:pt x="444" y="1928"/>
                    <a:pt x="444" y="1928"/>
                    <a:pt x="444" y="1928"/>
                  </a:cubicBezTo>
                  <a:cubicBezTo>
                    <a:pt x="440" y="1930"/>
                    <a:pt x="440" y="1930"/>
                    <a:pt x="440" y="1930"/>
                  </a:cubicBezTo>
                  <a:cubicBezTo>
                    <a:pt x="441" y="1930"/>
                    <a:pt x="441" y="1930"/>
                    <a:pt x="441" y="1930"/>
                  </a:cubicBezTo>
                  <a:cubicBezTo>
                    <a:pt x="444" y="1928"/>
                    <a:pt x="444" y="1928"/>
                    <a:pt x="444" y="1928"/>
                  </a:cubicBezTo>
                  <a:cubicBezTo>
                    <a:pt x="440" y="1930"/>
                    <a:pt x="440" y="1930"/>
                    <a:pt x="440" y="1930"/>
                  </a:cubicBezTo>
                  <a:cubicBezTo>
                    <a:pt x="444" y="1928"/>
                    <a:pt x="444" y="1928"/>
                    <a:pt x="444" y="1928"/>
                  </a:cubicBezTo>
                  <a:cubicBezTo>
                    <a:pt x="440" y="1928"/>
                    <a:pt x="440" y="1928"/>
                    <a:pt x="440" y="1928"/>
                  </a:cubicBezTo>
                  <a:cubicBezTo>
                    <a:pt x="440" y="1929"/>
                    <a:pt x="440" y="1929"/>
                    <a:pt x="440" y="1930"/>
                  </a:cubicBezTo>
                  <a:cubicBezTo>
                    <a:pt x="444" y="1928"/>
                    <a:pt x="444" y="1928"/>
                    <a:pt x="444" y="1928"/>
                  </a:cubicBezTo>
                  <a:cubicBezTo>
                    <a:pt x="440" y="1928"/>
                    <a:pt x="440" y="1928"/>
                    <a:pt x="440" y="1928"/>
                  </a:cubicBezTo>
                  <a:cubicBezTo>
                    <a:pt x="440" y="1928"/>
                    <a:pt x="440" y="1928"/>
                    <a:pt x="440" y="1928"/>
                  </a:cubicBezTo>
                  <a:cubicBezTo>
                    <a:pt x="444" y="1928"/>
                    <a:pt x="444" y="1928"/>
                    <a:pt x="444" y="1928"/>
                  </a:cubicBezTo>
                  <a:cubicBezTo>
                    <a:pt x="440" y="1926"/>
                    <a:pt x="440" y="1926"/>
                    <a:pt x="440" y="1926"/>
                  </a:cubicBezTo>
                  <a:cubicBezTo>
                    <a:pt x="440" y="1927"/>
                    <a:pt x="440" y="1927"/>
                    <a:pt x="440" y="1928"/>
                  </a:cubicBezTo>
                  <a:cubicBezTo>
                    <a:pt x="444" y="1928"/>
                    <a:pt x="444" y="1928"/>
                    <a:pt x="444" y="1928"/>
                  </a:cubicBezTo>
                  <a:cubicBezTo>
                    <a:pt x="440" y="1926"/>
                    <a:pt x="440" y="1926"/>
                    <a:pt x="440" y="1926"/>
                  </a:cubicBezTo>
                  <a:cubicBezTo>
                    <a:pt x="440" y="1926"/>
                    <a:pt x="440" y="1926"/>
                    <a:pt x="440" y="1926"/>
                  </a:cubicBezTo>
                  <a:cubicBezTo>
                    <a:pt x="443" y="1928"/>
                    <a:pt x="443" y="1928"/>
                    <a:pt x="443" y="1928"/>
                  </a:cubicBezTo>
                  <a:cubicBezTo>
                    <a:pt x="442" y="1924"/>
                    <a:pt x="442" y="1924"/>
                    <a:pt x="442" y="1924"/>
                  </a:cubicBezTo>
                  <a:cubicBezTo>
                    <a:pt x="442" y="1924"/>
                    <a:pt x="441" y="1925"/>
                    <a:pt x="440" y="1926"/>
                  </a:cubicBezTo>
                  <a:cubicBezTo>
                    <a:pt x="443" y="1928"/>
                    <a:pt x="443" y="1928"/>
                    <a:pt x="443" y="1928"/>
                  </a:cubicBezTo>
                  <a:cubicBezTo>
                    <a:pt x="442" y="1924"/>
                    <a:pt x="442" y="1924"/>
                    <a:pt x="442" y="1924"/>
                  </a:cubicBezTo>
                  <a:cubicBezTo>
                    <a:pt x="443" y="1927"/>
                    <a:pt x="443" y="1927"/>
                    <a:pt x="443" y="1927"/>
                  </a:cubicBezTo>
                  <a:cubicBezTo>
                    <a:pt x="443" y="1924"/>
                    <a:pt x="443" y="1924"/>
                    <a:pt x="443" y="1924"/>
                  </a:cubicBezTo>
                  <a:cubicBezTo>
                    <a:pt x="443" y="1924"/>
                    <a:pt x="443" y="1924"/>
                    <a:pt x="442" y="1924"/>
                  </a:cubicBezTo>
                  <a:cubicBezTo>
                    <a:pt x="443" y="1927"/>
                    <a:pt x="443" y="1927"/>
                    <a:pt x="443" y="1927"/>
                  </a:cubicBezTo>
                  <a:cubicBezTo>
                    <a:pt x="443" y="1924"/>
                    <a:pt x="443" y="1924"/>
                    <a:pt x="443" y="1924"/>
                  </a:cubicBezTo>
                  <a:cubicBezTo>
                    <a:pt x="443" y="1926"/>
                    <a:pt x="443" y="1926"/>
                    <a:pt x="443" y="1926"/>
                  </a:cubicBezTo>
                  <a:cubicBezTo>
                    <a:pt x="443" y="1924"/>
                    <a:pt x="443" y="1924"/>
                    <a:pt x="443" y="1924"/>
                  </a:cubicBezTo>
                  <a:cubicBezTo>
                    <a:pt x="443" y="1924"/>
                    <a:pt x="443" y="1924"/>
                    <a:pt x="443" y="1924"/>
                  </a:cubicBezTo>
                  <a:cubicBezTo>
                    <a:pt x="443" y="1926"/>
                    <a:pt x="443" y="1926"/>
                    <a:pt x="443" y="1926"/>
                  </a:cubicBezTo>
                  <a:cubicBezTo>
                    <a:pt x="443" y="1924"/>
                    <a:pt x="443" y="1924"/>
                    <a:pt x="443" y="1924"/>
                  </a:cubicBezTo>
                  <a:cubicBezTo>
                    <a:pt x="443" y="1924"/>
                    <a:pt x="443" y="1924"/>
                    <a:pt x="443" y="1924"/>
                  </a:cubicBezTo>
                  <a:cubicBezTo>
                    <a:pt x="443" y="1924"/>
                    <a:pt x="442" y="1924"/>
                    <a:pt x="440" y="1923"/>
                  </a:cubicBezTo>
                  <a:cubicBezTo>
                    <a:pt x="434" y="1921"/>
                    <a:pt x="423" y="1915"/>
                    <a:pt x="408" y="1907"/>
                  </a:cubicBezTo>
                  <a:cubicBezTo>
                    <a:pt x="387" y="1895"/>
                    <a:pt x="360" y="1880"/>
                    <a:pt x="339" y="1868"/>
                  </a:cubicBezTo>
                  <a:cubicBezTo>
                    <a:pt x="328" y="1862"/>
                    <a:pt x="318" y="1856"/>
                    <a:pt x="311" y="1852"/>
                  </a:cubicBezTo>
                  <a:cubicBezTo>
                    <a:pt x="308" y="1850"/>
                    <a:pt x="305" y="1849"/>
                    <a:pt x="303" y="1848"/>
                  </a:cubicBezTo>
                  <a:cubicBezTo>
                    <a:pt x="302" y="1847"/>
                    <a:pt x="301" y="1847"/>
                    <a:pt x="300" y="1847"/>
                  </a:cubicBezTo>
                  <a:cubicBezTo>
                    <a:pt x="299" y="1846"/>
                    <a:pt x="299" y="1846"/>
                    <a:pt x="299" y="1846"/>
                  </a:cubicBezTo>
                  <a:cubicBezTo>
                    <a:pt x="299" y="1846"/>
                    <a:pt x="299" y="1846"/>
                    <a:pt x="299" y="1846"/>
                  </a:cubicBezTo>
                  <a:cubicBezTo>
                    <a:pt x="298" y="1846"/>
                    <a:pt x="298" y="1846"/>
                    <a:pt x="297" y="1846"/>
                  </a:cubicBezTo>
                  <a:cubicBezTo>
                    <a:pt x="297" y="1846"/>
                    <a:pt x="297" y="1846"/>
                    <a:pt x="296" y="1846"/>
                  </a:cubicBezTo>
                  <a:cubicBezTo>
                    <a:pt x="295" y="1846"/>
                    <a:pt x="295" y="1847"/>
                    <a:pt x="294" y="1848"/>
                  </a:cubicBezTo>
                  <a:cubicBezTo>
                    <a:pt x="294" y="1848"/>
                    <a:pt x="294" y="1848"/>
                    <a:pt x="294" y="1848"/>
                  </a:cubicBezTo>
                  <a:cubicBezTo>
                    <a:pt x="294" y="1848"/>
                    <a:pt x="293" y="1849"/>
                    <a:pt x="293" y="1850"/>
                  </a:cubicBezTo>
                  <a:cubicBezTo>
                    <a:pt x="293" y="1851"/>
                    <a:pt x="294" y="1852"/>
                    <a:pt x="294" y="1852"/>
                  </a:cubicBezTo>
                  <a:cubicBezTo>
                    <a:pt x="295" y="1853"/>
                    <a:pt x="295" y="1853"/>
                    <a:pt x="296" y="1854"/>
                  </a:cubicBezTo>
                  <a:cubicBezTo>
                    <a:pt x="296" y="1855"/>
                    <a:pt x="298" y="1856"/>
                    <a:pt x="299" y="1857"/>
                  </a:cubicBezTo>
                  <a:cubicBezTo>
                    <a:pt x="305" y="1861"/>
                    <a:pt x="316" y="1868"/>
                    <a:pt x="329" y="1876"/>
                  </a:cubicBezTo>
                  <a:cubicBezTo>
                    <a:pt x="369" y="1901"/>
                    <a:pt x="430" y="1937"/>
                    <a:pt x="430" y="1937"/>
                  </a:cubicBezTo>
                  <a:cubicBezTo>
                    <a:pt x="432" y="1934"/>
                    <a:pt x="432" y="1934"/>
                    <a:pt x="432" y="1934"/>
                  </a:cubicBezTo>
                  <a:cubicBezTo>
                    <a:pt x="429" y="1932"/>
                    <a:pt x="429" y="1932"/>
                    <a:pt x="429" y="1932"/>
                  </a:cubicBezTo>
                  <a:cubicBezTo>
                    <a:pt x="432" y="1934"/>
                    <a:pt x="432" y="1934"/>
                    <a:pt x="432" y="1934"/>
                  </a:cubicBezTo>
                  <a:cubicBezTo>
                    <a:pt x="431" y="1930"/>
                    <a:pt x="431" y="1930"/>
                    <a:pt x="431" y="1930"/>
                  </a:cubicBezTo>
                  <a:cubicBezTo>
                    <a:pt x="430" y="1930"/>
                    <a:pt x="429" y="1931"/>
                    <a:pt x="429" y="1932"/>
                  </a:cubicBezTo>
                  <a:cubicBezTo>
                    <a:pt x="432" y="1934"/>
                    <a:pt x="432" y="1934"/>
                    <a:pt x="432" y="1934"/>
                  </a:cubicBezTo>
                  <a:cubicBezTo>
                    <a:pt x="431" y="1930"/>
                    <a:pt x="431" y="1930"/>
                    <a:pt x="431" y="1930"/>
                  </a:cubicBezTo>
                  <a:cubicBezTo>
                    <a:pt x="432" y="1933"/>
                    <a:pt x="432" y="1933"/>
                    <a:pt x="432" y="1933"/>
                  </a:cubicBezTo>
                  <a:cubicBezTo>
                    <a:pt x="432" y="1930"/>
                    <a:pt x="432" y="1930"/>
                    <a:pt x="432" y="1930"/>
                  </a:cubicBezTo>
                  <a:cubicBezTo>
                    <a:pt x="432" y="1930"/>
                    <a:pt x="431" y="1930"/>
                    <a:pt x="431" y="1930"/>
                  </a:cubicBezTo>
                  <a:cubicBezTo>
                    <a:pt x="432" y="1933"/>
                    <a:pt x="432" y="1933"/>
                    <a:pt x="432" y="1933"/>
                  </a:cubicBezTo>
                  <a:cubicBezTo>
                    <a:pt x="432" y="1930"/>
                    <a:pt x="432" y="1930"/>
                    <a:pt x="432" y="1930"/>
                  </a:cubicBezTo>
                  <a:cubicBezTo>
                    <a:pt x="432" y="1932"/>
                    <a:pt x="432" y="1932"/>
                    <a:pt x="432" y="1932"/>
                  </a:cubicBezTo>
                  <a:cubicBezTo>
                    <a:pt x="432" y="1930"/>
                    <a:pt x="432" y="1930"/>
                    <a:pt x="432" y="1930"/>
                  </a:cubicBezTo>
                  <a:cubicBezTo>
                    <a:pt x="432" y="1930"/>
                    <a:pt x="432" y="1930"/>
                    <a:pt x="432" y="1930"/>
                  </a:cubicBezTo>
                  <a:cubicBezTo>
                    <a:pt x="432" y="1932"/>
                    <a:pt x="432" y="1932"/>
                    <a:pt x="432" y="1932"/>
                  </a:cubicBezTo>
                  <a:cubicBezTo>
                    <a:pt x="432" y="1930"/>
                    <a:pt x="432" y="1930"/>
                    <a:pt x="432" y="1930"/>
                  </a:cubicBezTo>
                  <a:cubicBezTo>
                    <a:pt x="432" y="1930"/>
                    <a:pt x="431" y="1930"/>
                    <a:pt x="429" y="1929"/>
                  </a:cubicBezTo>
                  <a:cubicBezTo>
                    <a:pt x="423" y="1927"/>
                    <a:pt x="412" y="1921"/>
                    <a:pt x="397" y="1913"/>
                  </a:cubicBezTo>
                  <a:cubicBezTo>
                    <a:pt x="375" y="1902"/>
                    <a:pt x="348" y="1888"/>
                    <a:pt x="326" y="1876"/>
                  </a:cubicBezTo>
                  <a:cubicBezTo>
                    <a:pt x="315" y="1870"/>
                    <a:pt x="305" y="1865"/>
                    <a:pt x="298" y="1862"/>
                  </a:cubicBezTo>
                  <a:cubicBezTo>
                    <a:pt x="291" y="1858"/>
                    <a:pt x="287" y="1856"/>
                    <a:pt x="287" y="1856"/>
                  </a:cubicBezTo>
                  <a:cubicBezTo>
                    <a:pt x="285" y="1855"/>
                    <a:pt x="283" y="1855"/>
                    <a:pt x="282" y="1857"/>
                  </a:cubicBezTo>
                  <a:cubicBezTo>
                    <a:pt x="281" y="1858"/>
                    <a:pt x="281" y="1859"/>
                    <a:pt x="281" y="1859"/>
                  </a:cubicBezTo>
                  <a:cubicBezTo>
                    <a:pt x="281" y="1860"/>
                    <a:pt x="282" y="1861"/>
                    <a:pt x="282" y="1861"/>
                  </a:cubicBezTo>
                  <a:cubicBezTo>
                    <a:pt x="282" y="1862"/>
                    <a:pt x="282" y="1862"/>
                    <a:pt x="283" y="1862"/>
                  </a:cubicBezTo>
                  <a:cubicBezTo>
                    <a:pt x="283" y="1863"/>
                    <a:pt x="283" y="1863"/>
                    <a:pt x="284" y="1863"/>
                  </a:cubicBezTo>
                  <a:cubicBezTo>
                    <a:pt x="286" y="1865"/>
                    <a:pt x="289" y="1867"/>
                    <a:pt x="293" y="1870"/>
                  </a:cubicBezTo>
                  <a:cubicBezTo>
                    <a:pt x="309" y="1880"/>
                    <a:pt x="340" y="1898"/>
                    <a:pt x="366" y="1915"/>
                  </a:cubicBezTo>
                  <a:cubicBezTo>
                    <a:pt x="380" y="1923"/>
                    <a:pt x="392" y="1930"/>
                    <a:pt x="401" y="1936"/>
                  </a:cubicBezTo>
                  <a:cubicBezTo>
                    <a:pt x="406" y="1939"/>
                    <a:pt x="409" y="1941"/>
                    <a:pt x="412" y="1942"/>
                  </a:cubicBezTo>
                  <a:cubicBezTo>
                    <a:pt x="413" y="1943"/>
                    <a:pt x="414" y="1944"/>
                    <a:pt x="414" y="1944"/>
                  </a:cubicBezTo>
                  <a:cubicBezTo>
                    <a:pt x="415" y="1945"/>
                    <a:pt x="415" y="1945"/>
                    <a:pt x="415" y="1945"/>
                  </a:cubicBezTo>
                  <a:cubicBezTo>
                    <a:pt x="416" y="1943"/>
                    <a:pt x="416" y="1943"/>
                    <a:pt x="416" y="1943"/>
                  </a:cubicBezTo>
                  <a:cubicBezTo>
                    <a:pt x="415" y="1945"/>
                    <a:pt x="415" y="1945"/>
                    <a:pt x="415" y="1945"/>
                  </a:cubicBezTo>
                  <a:cubicBezTo>
                    <a:pt x="415" y="1945"/>
                    <a:pt x="415" y="1945"/>
                    <a:pt x="415" y="1945"/>
                  </a:cubicBezTo>
                  <a:cubicBezTo>
                    <a:pt x="416" y="1943"/>
                    <a:pt x="416" y="1943"/>
                    <a:pt x="416" y="1943"/>
                  </a:cubicBezTo>
                  <a:cubicBezTo>
                    <a:pt x="415" y="1945"/>
                    <a:pt x="415" y="1945"/>
                    <a:pt x="415" y="1945"/>
                  </a:cubicBezTo>
                  <a:cubicBezTo>
                    <a:pt x="417" y="1942"/>
                    <a:pt x="417" y="1942"/>
                    <a:pt x="417" y="1942"/>
                  </a:cubicBezTo>
                  <a:cubicBezTo>
                    <a:pt x="414" y="1944"/>
                    <a:pt x="414" y="1944"/>
                    <a:pt x="414" y="1944"/>
                  </a:cubicBezTo>
                  <a:cubicBezTo>
                    <a:pt x="415" y="1945"/>
                    <a:pt x="415" y="1945"/>
                    <a:pt x="415" y="1945"/>
                  </a:cubicBezTo>
                  <a:cubicBezTo>
                    <a:pt x="417" y="1942"/>
                    <a:pt x="417" y="1942"/>
                    <a:pt x="417" y="1942"/>
                  </a:cubicBezTo>
                  <a:cubicBezTo>
                    <a:pt x="414" y="1944"/>
                    <a:pt x="414" y="1944"/>
                    <a:pt x="414" y="1944"/>
                  </a:cubicBezTo>
                  <a:cubicBezTo>
                    <a:pt x="418" y="1942"/>
                    <a:pt x="418" y="1942"/>
                    <a:pt x="418" y="1942"/>
                  </a:cubicBezTo>
                  <a:cubicBezTo>
                    <a:pt x="414" y="1942"/>
                    <a:pt x="414" y="1942"/>
                    <a:pt x="414" y="1942"/>
                  </a:cubicBezTo>
                  <a:cubicBezTo>
                    <a:pt x="414" y="1943"/>
                    <a:pt x="414" y="1944"/>
                    <a:pt x="414" y="1944"/>
                  </a:cubicBezTo>
                  <a:cubicBezTo>
                    <a:pt x="418" y="1942"/>
                    <a:pt x="418" y="1942"/>
                    <a:pt x="418" y="1942"/>
                  </a:cubicBezTo>
                  <a:cubicBezTo>
                    <a:pt x="414" y="1942"/>
                    <a:pt x="414" y="1942"/>
                    <a:pt x="414" y="1942"/>
                  </a:cubicBezTo>
                  <a:cubicBezTo>
                    <a:pt x="414" y="1942"/>
                    <a:pt x="414" y="1942"/>
                    <a:pt x="414" y="1942"/>
                  </a:cubicBezTo>
                  <a:cubicBezTo>
                    <a:pt x="418" y="1942"/>
                    <a:pt x="418" y="1942"/>
                    <a:pt x="418" y="1942"/>
                  </a:cubicBezTo>
                  <a:cubicBezTo>
                    <a:pt x="414" y="1940"/>
                    <a:pt x="414" y="1940"/>
                    <a:pt x="414" y="1940"/>
                  </a:cubicBezTo>
                  <a:cubicBezTo>
                    <a:pt x="414" y="1941"/>
                    <a:pt x="414" y="1941"/>
                    <a:pt x="414" y="1942"/>
                  </a:cubicBezTo>
                  <a:cubicBezTo>
                    <a:pt x="418" y="1942"/>
                    <a:pt x="418" y="1942"/>
                    <a:pt x="418" y="1942"/>
                  </a:cubicBezTo>
                  <a:cubicBezTo>
                    <a:pt x="414" y="1940"/>
                    <a:pt x="414" y="1940"/>
                    <a:pt x="414" y="1940"/>
                  </a:cubicBezTo>
                  <a:cubicBezTo>
                    <a:pt x="418" y="1942"/>
                    <a:pt x="418" y="1942"/>
                    <a:pt x="418" y="1942"/>
                  </a:cubicBezTo>
                  <a:cubicBezTo>
                    <a:pt x="420" y="1939"/>
                    <a:pt x="420" y="1939"/>
                    <a:pt x="420" y="1939"/>
                  </a:cubicBezTo>
                  <a:cubicBezTo>
                    <a:pt x="420" y="1939"/>
                    <a:pt x="387" y="1921"/>
                    <a:pt x="353" y="1903"/>
                  </a:cubicBezTo>
                  <a:cubicBezTo>
                    <a:pt x="336" y="1894"/>
                    <a:pt x="318" y="1885"/>
                    <a:pt x="304" y="1879"/>
                  </a:cubicBezTo>
                  <a:cubicBezTo>
                    <a:pt x="298" y="1875"/>
                    <a:pt x="292" y="1872"/>
                    <a:pt x="287" y="1870"/>
                  </a:cubicBezTo>
                  <a:cubicBezTo>
                    <a:pt x="285" y="1869"/>
                    <a:pt x="283" y="1869"/>
                    <a:pt x="281" y="1868"/>
                  </a:cubicBezTo>
                  <a:cubicBezTo>
                    <a:pt x="280" y="1868"/>
                    <a:pt x="279" y="1868"/>
                    <a:pt x="279" y="1867"/>
                  </a:cubicBezTo>
                  <a:cubicBezTo>
                    <a:pt x="278" y="1867"/>
                    <a:pt x="277" y="1867"/>
                    <a:pt x="276" y="1867"/>
                  </a:cubicBezTo>
                  <a:cubicBezTo>
                    <a:pt x="276" y="1867"/>
                    <a:pt x="275" y="1867"/>
                    <a:pt x="275" y="1867"/>
                  </a:cubicBezTo>
                  <a:cubicBezTo>
                    <a:pt x="274" y="1868"/>
                    <a:pt x="273" y="1868"/>
                    <a:pt x="272" y="1869"/>
                  </a:cubicBezTo>
                  <a:cubicBezTo>
                    <a:pt x="272" y="1869"/>
                    <a:pt x="272" y="1869"/>
                    <a:pt x="272" y="1869"/>
                  </a:cubicBezTo>
                  <a:cubicBezTo>
                    <a:pt x="272" y="1870"/>
                    <a:pt x="272" y="1871"/>
                    <a:pt x="272" y="1871"/>
                  </a:cubicBezTo>
                  <a:cubicBezTo>
                    <a:pt x="272" y="1873"/>
                    <a:pt x="272" y="1873"/>
                    <a:pt x="272" y="1873"/>
                  </a:cubicBezTo>
                  <a:cubicBezTo>
                    <a:pt x="273" y="1874"/>
                    <a:pt x="273" y="1874"/>
                    <a:pt x="273" y="1874"/>
                  </a:cubicBezTo>
                  <a:cubicBezTo>
                    <a:pt x="274" y="1875"/>
                    <a:pt x="274" y="1875"/>
                    <a:pt x="274" y="1875"/>
                  </a:cubicBezTo>
                  <a:cubicBezTo>
                    <a:pt x="276" y="1877"/>
                    <a:pt x="279" y="1879"/>
                    <a:pt x="284" y="1881"/>
                  </a:cubicBezTo>
                  <a:cubicBezTo>
                    <a:pt x="299" y="1891"/>
                    <a:pt x="328" y="1908"/>
                    <a:pt x="353" y="1924"/>
                  </a:cubicBezTo>
                  <a:cubicBezTo>
                    <a:pt x="366" y="1931"/>
                    <a:pt x="377" y="1939"/>
                    <a:pt x="386" y="1944"/>
                  </a:cubicBezTo>
                  <a:cubicBezTo>
                    <a:pt x="390" y="1947"/>
                    <a:pt x="394" y="1949"/>
                    <a:pt x="396" y="1950"/>
                  </a:cubicBezTo>
                  <a:cubicBezTo>
                    <a:pt x="397" y="1951"/>
                    <a:pt x="398" y="1952"/>
                    <a:pt x="399" y="1952"/>
                  </a:cubicBezTo>
                  <a:cubicBezTo>
                    <a:pt x="399" y="1953"/>
                    <a:pt x="399" y="1953"/>
                    <a:pt x="399" y="1953"/>
                  </a:cubicBezTo>
                  <a:cubicBezTo>
                    <a:pt x="399" y="1953"/>
                    <a:pt x="399" y="1953"/>
                    <a:pt x="399" y="1953"/>
                  </a:cubicBezTo>
                  <a:cubicBezTo>
                    <a:pt x="400" y="1951"/>
                    <a:pt x="400" y="1951"/>
                    <a:pt x="400" y="1951"/>
                  </a:cubicBezTo>
                  <a:cubicBezTo>
                    <a:pt x="399" y="1952"/>
                    <a:pt x="399" y="1952"/>
                    <a:pt x="399" y="1952"/>
                  </a:cubicBezTo>
                  <a:cubicBezTo>
                    <a:pt x="399" y="1953"/>
                    <a:pt x="399" y="1953"/>
                    <a:pt x="399" y="1953"/>
                  </a:cubicBezTo>
                  <a:cubicBezTo>
                    <a:pt x="400" y="1951"/>
                    <a:pt x="400" y="1951"/>
                    <a:pt x="400" y="1951"/>
                  </a:cubicBezTo>
                  <a:cubicBezTo>
                    <a:pt x="399" y="1952"/>
                    <a:pt x="399" y="1952"/>
                    <a:pt x="399" y="1952"/>
                  </a:cubicBezTo>
                  <a:cubicBezTo>
                    <a:pt x="401" y="1950"/>
                    <a:pt x="401" y="1950"/>
                    <a:pt x="401" y="1950"/>
                  </a:cubicBezTo>
                  <a:cubicBezTo>
                    <a:pt x="398" y="1952"/>
                    <a:pt x="398" y="1952"/>
                    <a:pt x="398" y="1952"/>
                  </a:cubicBezTo>
                  <a:cubicBezTo>
                    <a:pt x="399" y="1952"/>
                    <a:pt x="399" y="1952"/>
                    <a:pt x="399" y="1952"/>
                  </a:cubicBezTo>
                  <a:cubicBezTo>
                    <a:pt x="401" y="1950"/>
                    <a:pt x="401" y="1950"/>
                    <a:pt x="401" y="1950"/>
                  </a:cubicBezTo>
                  <a:cubicBezTo>
                    <a:pt x="398" y="1952"/>
                    <a:pt x="398" y="1952"/>
                    <a:pt x="398" y="1952"/>
                  </a:cubicBezTo>
                  <a:cubicBezTo>
                    <a:pt x="402" y="1950"/>
                    <a:pt x="402" y="1950"/>
                    <a:pt x="402" y="1950"/>
                  </a:cubicBezTo>
                  <a:cubicBezTo>
                    <a:pt x="398" y="1950"/>
                    <a:pt x="398" y="1950"/>
                    <a:pt x="398" y="1950"/>
                  </a:cubicBezTo>
                  <a:cubicBezTo>
                    <a:pt x="398" y="1951"/>
                    <a:pt x="398" y="1952"/>
                    <a:pt x="398" y="1952"/>
                  </a:cubicBezTo>
                  <a:cubicBezTo>
                    <a:pt x="402" y="1950"/>
                    <a:pt x="402" y="1950"/>
                    <a:pt x="402" y="1950"/>
                  </a:cubicBezTo>
                  <a:cubicBezTo>
                    <a:pt x="398" y="1950"/>
                    <a:pt x="398" y="1950"/>
                    <a:pt x="398" y="1950"/>
                  </a:cubicBezTo>
                  <a:cubicBezTo>
                    <a:pt x="402" y="1950"/>
                    <a:pt x="402" y="1950"/>
                    <a:pt x="402" y="1950"/>
                  </a:cubicBezTo>
                  <a:cubicBezTo>
                    <a:pt x="399" y="1948"/>
                    <a:pt x="399" y="1948"/>
                    <a:pt x="399" y="1948"/>
                  </a:cubicBezTo>
                  <a:cubicBezTo>
                    <a:pt x="398" y="1949"/>
                    <a:pt x="398" y="1949"/>
                    <a:pt x="398" y="1950"/>
                  </a:cubicBezTo>
                  <a:cubicBezTo>
                    <a:pt x="402" y="1950"/>
                    <a:pt x="402" y="1950"/>
                    <a:pt x="402" y="1950"/>
                  </a:cubicBezTo>
                  <a:cubicBezTo>
                    <a:pt x="399" y="1948"/>
                    <a:pt x="399" y="1948"/>
                    <a:pt x="399" y="1948"/>
                  </a:cubicBezTo>
                  <a:cubicBezTo>
                    <a:pt x="402" y="1950"/>
                    <a:pt x="402" y="1950"/>
                    <a:pt x="402" y="1950"/>
                  </a:cubicBezTo>
                  <a:cubicBezTo>
                    <a:pt x="404" y="1947"/>
                    <a:pt x="404" y="1947"/>
                    <a:pt x="404" y="1947"/>
                  </a:cubicBezTo>
                  <a:cubicBezTo>
                    <a:pt x="273" y="1878"/>
                    <a:pt x="273" y="1878"/>
                    <a:pt x="273" y="1878"/>
                  </a:cubicBezTo>
                  <a:cubicBezTo>
                    <a:pt x="271" y="1877"/>
                    <a:pt x="269" y="1878"/>
                    <a:pt x="268" y="1879"/>
                  </a:cubicBezTo>
                  <a:cubicBezTo>
                    <a:pt x="267" y="1881"/>
                    <a:pt x="267" y="1884"/>
                    <a:pt x="269" y="1885"/>
                  </a:cubicBezTo>
                  <a:cubicBezTo>
                    <a:pt x="300" y="1904"/>
                    <a:pt x="300" y="1904"/>
                    <a:pt x="300" y="1904"/>
                  </a:cubicBezTo>
                  <a:cubicBezTo>
                    <a:pt x="259" y="1883"/>
                    <a:pt x="259" y="1883"/>
                    <a:pt x="259" y="1883"/>
                  </a:cubicBezTo>
                  <a:cubicBezTo>
                    <a:pt x="258" y="1882"/>
                    <a:pt x="255" y="1883"/>
                    <a:pt x="254" y="1885"/>
                  </a:cubicBezTo>
                  <a:cubicBezTo>
                    <a:pt x="253" y="1887"/>
                    <a:pt x="254" y="1889"/>
                    <a:pt x="256" y="1890"/>
                  </a:cubicBezTo>
                  <a:cubicBezTo>
                    <a:pt x="377" y="1966"/>
                    <a:pt x="377" y="1966"/>
                    <a:pt x="377" y="1966"/>
                  </a:cubicBezTo>
                  <a:cubicBezTo>
                    <a:pt x="379" y="1963"/>
                    <a:pt x="379" y="1963"/>
                    <a:pt x="379" y="1963"/>
                  </a:cubicBezTo>
                  <a:cubicBezTo>
                    <a:pt x="381" y="1959"/>
                    <a:pt x="381" y="1959"/>
                    <a:pt x="381" y="1959"/>
                  </a:cubicBezTo>
                  <a:cubicBezTo>
                    <a:pt x="381" y="1959"/>
                    <a:pt x="350" y="1944"/>
                    <a:pt x="318" y="1928"/>
                  </a:cubicBezTo>
                  <a:cubicBezTo>
                    <a:pt x="302" y="1920"/>
                    <a:pt x="286" y="1912"/>
                    <a:pt x="273" y="1907"/>
                  </a:cubicBezTo>
                  <a:cubicBezTo>
                    <a:pt x="267" y="1904"/>
                    <a:pt x="262" y="1901"/>
                    <a:pt x="258" y="1900"/>
                  </a:cubicBezTo>
                  <a:cubicBezTo>
                    <a:pt x="256" y="1899"/>
                    <a:pt x="254" y="1898"/>
                    <a:pt x="253" y="1897"/>
                  </a:cubicBezTo>
                  <a:cubicBezTo>
                    <a:pt x="252" y="1897"/>
                    <a:pt x="252" y="1897"/>
                    <a:pt x="251" y="1897"/>
                  </a:cubicBezTo>
                  <a:cubicBezTo>
                    <a:pt x="250" y="1897"/>
                    <a:pt x="250" y="1897"/>
                    <a:pt x="250" y="1897"/>
                  </a:cubicBezTo>
                  <a:cubicBezTo>
                    <a:pt x="250" y="1897"/>
                    <a:pt x="250" y="1896"/>
                    <a:pt x="249" y="1896"/>
                  </a:cubicBezTo>
                  <a:cubicBezTo>
                    <a:pt x="249" y="1896"/>
                    <a:pt x="249" y="1896"/>
                    <a:pt x="248" y="1897"/>
                  </a:cubicBezTo>
                  <a:cubicBezTo>
                    <a:pt x="247" y="1897"/>
                    <a:pt x="246" y="1897"/>
                    <a:pt x="246" y="1898"/>
                  </a:cubicBezTo>
                  <a:cubicBezTo>
                    <a:pt x="245" y="1899"/>
                    <a:pt x="245" y="1900"/>
                    <a:pt x="245" y="1901"/>
                  </a:cubicBezTo>
                  <a:cubicBezTo>
                    <a:pt x="245" y="1902"/>
                    <a:pt x="246" y="1903"/>
                    <a:pt x="247" y="1904"/>
                  </a:cubicBezTo>
                  <a:cubicBezTo>
                    <a:pt x="358" y="1974"/>
                    <a:pt x="358" y="1974"/>
                    <a:pt x="358" y="1974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57" y="1968"/>
                    <a:pt x="357" y="1968"/>
                    <a:pt x="357" y="1968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59" y="1966"/>
                    <a:pt x="359" y="1966"/>
                    <a:pt x="359" y="1966"/>
                  </a:cubicBezTo>
                  <a:cubicBezTo>
                    <a:pt x="359" y="1967"/>
                    <a:pt x="358" y="1967"/>
                    <a:pt x="357" y="1968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59" y="1966"/>
                    <a:pt x="359" y="1966"/>
                    <a:pt x="359" y="1966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61" y="1966"/>
                    <a:pt x="361" y="1966"/>
                    <a:pt x="361" y="1966"/>
                  </a:cubicBezTo>
                  <a:cubicBezTo>
                    <a:pt x="360" y="1966"/>
                    <a:pt x="360" y="1966"/>
                    <a:pt x="359" y="1966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61" y="1966"/>
                    <a:pt x="361" y="1966"/>
                    <a:pt x="361" y="1966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61" y="1966"/>
                    <a:pt x="361" y="1966"/>
                    <a:pt x="361" y="1966"/>
                  </a:cubicBezTo>
                  <a:cubicBezTo>
                    <a:pt x="361" y="1966"/>
                    <a:pt x="361" y="1966"/>
                    <a:pt x="361" y="1966"/>
                  </a:cubicBezTo>
                  <a:cubicBezTo>
                    <a:pt x="361" y="1970"/>
                    <a:pt x="361" y="1970"/>
                    <a:pt x="361" y="1970"/>
                  </a:cubicBezTo>
                  <a:cubicBezTo>
                    <a:pt x="361" y="1966"/>
                    <a:pt x="361" y="1966"/>
                    <a:pt x="361" y="1966"/>
                  </a:cubicBezTo>
                  <a:cubicBezTo>
                    <a:pt x="361" y="1969"/>
                    <a:pt x="361" y="1969"/>
                    <a:pt x="361" y="1969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1" y="1966"/>
                    <a:pt x="361" y="1966"/>
                    <a:pt x="361" y="1966"/>
                  </a:cubicBezTo>
                  <a:cubicBezTo>
                    <a:pt x="361" y="1969"/>
                    <a:pt x="361" y="1969"/>
                    <a:pt x="361" y="1969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2" y="1966"/>
                    <a:pt x="362" y="1966"/>
                    <a:pt x="362" y="1966"/>
                  </a:cubicBezTo>
                  <a:cubicBezTo>
                    <a:pt x="361" y="1966"/>
                    <a:pt x="361" y="1966"/>
                    <a:pt x="359" y="1965"/>
                  </a:cubicBezTo>
                  <a:cubicBezTo>
                    <a:pt x="351" y="1961"/>
                    <a:pt x="321" y="1947"/>
                    <a:pt x="294" y="1933"/>
                  </a:cubicBezTo>
                  <a:cubicBezTo>
                    <a:pt x="281" y="1927"/>
                    <a:pt x="267" y="1920"/>
                    <a:pt x="257" y="1915"/>
                  </a:cubicBezTo>
                  <a:cubicBezTo>
                    <a:pt x="252" y="1913"/>
                    <a:pt x="248" y="1911"/>
                    <a:pt x="245" y="1910"/>
                  </a:cubicBezTo>
                  <a:cubicBezTo>
                    <a:pt x="243" y="1909"/>
                    <a:pt x="242" y="1908"/>
                    <a:pt x="241" y="1908"/>
                  </a:cubicBezTo>
                  <a:cubicBezTo>
                    <a:pt x="240" y="1908"/>
                    <a:pt x="240" y="1908"/>
                    <a:pt x="239" y="1907"/>
                  </a:cubicBezTo>
                  <a:cubicBezTo>
                    <a:pt x="239" y="1907"/>
                    <a:pt x="239" y="1907"/>
                    <a:pt x="239" y="1907"/>
                  </a:cubicBezTo>
                  <a:cubicBezTo>
                    <a:pt x="238" y="1907"/>
                    <a:pt x="238" y="1907"/>
                    <a:pt x="237" y="1907"/>
                  </a:cubicBezTo>
                  <a:cubicBezTo>
                    <a:pt x="237" y="1907"/>
                    <a:pt x="237" y="1907"/>
                    <a:pt x="236" y="1907"/>
                  </a:cubicBezTo>
                  <a:cubicBezTo>
                    <a:pt x="236" y="1907"/>
                    <a:pt x="235" y="1908"/>
                    <a:pt x="234" y="1909"/>
                  </a:cubicBezTo>
                  <a:cubicBezTo>
                    <a:pt x="234" y="1909"/>
                    <a:pt x="234" y="1909"/>
                    <a:pt x="234" y="1909"/>
                  </a:cubicBezTo>
                  <a:cubicBezTo>
                    <a:pt x="233" y="1910"/>
                    <a:pt x="233" y="1910"/>
                    <a:pt x="233" y="1911"/>
                  </a:cubicBezTo>
                  <a:cubicBezTo>
                    <a:pt x="233" y="1912"/>
                    <a:pt x="234" y="1913"/>
                    <a:pt x="234" y="1913"/>
                  </a:cubicBezTo>
                  <a:cubicBezTo>
                    <a:pt x="234" y="1914"/>
                    <a:pt x="235" y="1914"/>
                    <a:pt x="235" y="1914"/>
                  </a:cubicBezTo>
                  <a:cubicBezTo>
                    <a:pt x="235" y="1915"/>
                    <a:pt x="235" y="1915"/>
                    <a:pt x="236" y="1915"/>
                  </a:cubicBezTo>
                  <a:cubicBezTo>
                    <a:pt x="237" y="1916"/>
                    <a:pt x="240" y="1918"/>
                    <a:pt x="244" y="1920"/>
                  </a:cubicBezTo>
                  <a:cubicBezTo>
                    <a:pt x="256" y="1928"/>
                    <a:pt x="281" y="1943"/>
                    <a:pt x="303" y="1956"/>
                  </a:cubicBezTo>
                  <a:cubicBezTo>
                    <a:pt x="314" y="1962"/>
                    <a:pt x="324" y="1968"/>
                    <a:pt x="331" y="1973"/>
                  </a:cubicBezTo>
                  <a:cubicBezTo>
                    <a:pt x="335" y="1975"/>
                    <a:pt x="338" y="1977"/>
                    <a:pt x="340" y="1979"/>
                  </a:cubicBezTo>
                  <a:cubicBezTo>
                    <a:pt x="341" y="1979"/>
                    <a:pt x="341" y="1980"/>
                    <a:pt x="342" y="1980"/>
                  </a:cubicBezTo>
                  <a:cubicBezTo>
                    <a:pt x="342" y="1981"/>
                    <a:pt x="342" y="1981"/>
                    <a:pt x="342" y="1981"/>
                  </a:cubicBezTo>
                  <a:cubicBezTo>
                    <a:pt x="342" y="1981"/>
                    <a:pt x="342" y="1981"/>
                    <a:pt x="342" y="1981"/>
                  </a:cubicBezTo>
                  <a:cubicBezTo>
                    <a:pt x="343" y="1979"/>
                    <a:pt x="343" y="1979"/>
                    <a:pt x="343" y="1979"/>
                  </a:cubicBezTo>
                  <a:cubicBezTo>
                    <a:pt x="342" y="1980"/>
                    <a:pt x="342" y="1980"/>
                    <a:pt x="342" y="1980"/>
                  </a:cubicBezTo>
                  <a:cubicBezTo>
                    <a:pt x="342" y="1981"/>
                    <a:pt x="342" y="1981"/>
                    <a:pt x="342" y="1981"/>
                  </a:cubicBezTo>
                  <a:cubicBezTo>
                    <a:pt x="343" y="1979"/>
                    <a:pt x="343" y="1979"/>
                    <a:pt x="343" y="1979"/>
                  </a:cubicBezTo>
                  <a:cubicBezTo>
                    <a:pt x="342" y="1980"/>
                    <a:pt x="342" y="1980"/>
                    <a:pt x="342" y="1980"/>
                  </a:cubicBezTo>
                  <a:cubicBezTo>
                    <a:pt x="345" y="1978"/>
                    <a:pt x="345" y="1978"/>
                    <a:pt x="345" y="1978"/>
                  </a:cubicBezTo>
                  <a:cubicBezTo>
                    <a:pt x="341" y="1978"/>
                    <a:pt x="341" y="1978"/>
                    <a:pt x="341" y="1978"/>
                  </a:cubicBezTo>
                  <a:cubicBezTo>
                    <a:pt x="341" y="1980"/>
                    <a:pt x="342" y="1980"/>
                    <a:pt x="342" y="1980"/>
                  </a:cubicBezTo>
                  <a:cubicBezTo>
                    <a:pt x="345" y="1978"/>
                    <a:pt x="345" y="1978"/>
                    <a:pt x="345" y="1978"/>
                  </a:cubicBezTo>
                  <a:cubicBezTo>
                    <a:pt x="341" y="1978"/>
                    <a:pt x="341" y="1978"/>
                    <a:pt x="341" y="1978"/>
                  </a:cubicBezTo>
                  <a:cubicBezTo>
                    <a:pt x="345" y="1978"/>
                    <a:pt x="345" y="1978"/>
                    <a:pt x="345" y="1978"/>
                  </a:cubicBezTo>
                  <a:cubicBezTo>
                    <a:pt x="342" y="1976"/>
                    <a:pt x="342" y="1976"/>
                    <a:pt x="342" y="1976"/>
                  </a:cubicBezTo>
                  <a:cubicBezTo>
                    <a:pt x="341" y="1977"/>
                    <a:pt x="341" y="1978"/>
                    <a:pt x="341" y="1978"/>
                  </a:cubicBezTo>
                  <a:cubicBezTo>
                    <a:pt x="345" y="1978"/>
                    <a:pt x="345" y="1978"/>
                    <a:pt x="345" y="1978"/>
                  </a:cubicBezTo>
                  <a:cubicBezTo>
                    <a:pt x="342" y="1976"/>
                    <a:pt x="342" y="1976"/>
                    <a:pt x="342" y="1976"/>
                  </a:cubicBezTo>
                  <a:cubicBezTo>
                    <a:pt x="345" y="1979"/>
                    <a:pt x="345" y="1979"/>
                    <a:pt x="345" y="1979"/>
                  </a:cubicBezTo>
                  <a:cubicBezTo>
                    <a:pt x="347" y="1975"/>
                    <a:pt x="347" y="1975"/>
                    <a:pt x="347" y="1975"/>
                  </a:cubicBezTo>
                  <a:cubicBezTo>
                    <a:pt x="347" y="1975"/>
                    <a:pt x="319" y="1961"/>
                    <a:pt x="290" y="1947"/>
                  </a:cubicBezTo>
                  <a:cubicBezTo>
                    <a:pt x="276" y="1939"/>
                    <a:pt x="261" y="1932"/>
                    <a:pt x="250" y="1927"/>
                  </a:cubicBezTo>
                  <a:cubicBezTo>
                    <a:pt x="245" y="1924"/>
                    <a:pt x="240" y="1922"/>
                    <a:pt x="236" y="1921"/>
                  </a:cubicBezTo>
                  <a:cubicBezTo>
                    <a:pt x="234" y="1920"/>
                    <a:pt x="233" y="1919"/>
                    <a:pt x="231" y="1919"/>
                  </a:cubicBezTo>
                  <a:cubicBezTo>
                    <a:pt x="231" y="1918"/>
                    <a:pt x="230" y="1918"/>
                    <a:pt x="230" y="1918"/>
                  </a:cubicBezTo>
                  <a:cubicBezTo>
                    <a:pt x="229" y="1918"/>
                    <a:pt x="229" y="1918"/>
                    <a:pt x="228" y="1918"/>
                  </a:cubicBezTo>
                  <a:cubicBezTo>
                    <a:pt x="228" y="1918"/>
                    <a:pt x="227" y="1918"/>
                    <a:pt x="227" y="1918"/>
                  </a:cubicBezTo>
                  <a:cubicBezTo>
                    <a:pt x="226" y="1918"/>
                    <a:pt x="225" y="1919"/>
                    <a:pt x="224" y="1920"/>
                  </a:cubicBezTo>
                  <a:cubicBezTo>
                    <a:pt x="223" y="1922"/>
                    <a:pt x="224" y="1924"/>
                    <a:pt x="226" y="1925"/>
                  </a:cubicBezTo>
                  <a:cubicBezTo>
                    <a:pt x="330" y="1990"/>
                    <a:pt x="330" y="1990"/>
                    <a:pt x="330" y="1990"/>
                  </a:cubicBezTo>
                  <a:cubicBezTo>
                    <a:pt x="332" y="1987"/>
                    <a:pt x="332" y="1987"/>
                    <a:pt x="332" y="1987"/>
                  </a:cubicBezTo>
                  <a:cubicBezTo>
                    <a:pt x="334" y="1983"/>
                    <a:pt x="334" y="1983"/>
                    <a:pt x="334" y="1983"/>
                  </a:cubicBezTo>
                  <a:cubicBezTo>
                    <a:pt x="334" y="1983"/>
                    <a:pt x="307" y="1970"/>
                    <a:pt x="279" y="1956"/>
                  </a:cubicBezTo>
                  <a:cubicBezTo>
                    <a:pt x="265" y="1950"/>
                    <a:pt x="251" y="1943"/>
                    <a:pt x="240" y="1938"/>
                  </a:cubicBezTo>
                  <a:cubicBezTo>
                    <a:pt x="234" y="1935"/>
                    <a:pt x="229" y="1933"/>
                    <a:pt x="225" y="1932"/>
                  </a:cubicBezTo>
                  <a:cubicBezTo>
                    <a:pt x="224" y="1931"/>
                    <a:pt x="222" y="1930"/>
                    <a:pt x="221" y="1930"/>
                  </a:cubicBezTo>
                  <a:cubicBezTo>
                    <a:pt x="220" y="1930"/>
                    <a:pt x="219" y="1929"/>
                    <a:pt x="219" y="1929"/>
                  </a:cubicBezTo>
                  <a:cubicBezTo>
                    <a:pt x="218" y="1929"/>
                    <a:pt x="218" y="1929"/>
                    <a:pt x="217" y="1929"/>
                  </a:cubicBezTo>
                  <a:cubicBezTo>
                    <a:pt x="217" y="1929"/>
                    <a:pt x="217" y="1929"/>
                    <a:pt x="217" y="1929"/>
                  </a:cubicBezTo>
                  <a:cubicBezTo>
                    <a:pt x="217" y="1929"/>
                    <a:pt x="216" y="1929"/>
                    <a:pt x="215" y="1929"/>
                  </a:cubicBezTo>
                  <a:cubicBezTo>
                    <a:pt x="215" y="1929"/>
                    <a:pt x="214" y="1930"/>
                    <a:pt x="213" y="1931"/>
                  </a:cubicBezTo>
                  <a:cubicBezTo>
                    <a:pt x="212" y="1933"/>
                    <a:pt x="213" y="1935"/>
                    <a:pt x="214" y="1937"/>
                  </a:cubicBezTo>
                  <a:cubicBezTo>
                    <a:pt x="314" y="1999"/>
                    <a:pt x="314" y="1999"/>
                    <a:pt x="314" y="1999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3" y="1993"/>
                    <a:pt x="313" y="1993"/>
                    <a:pt x="313" y="1993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4" y="1992"/>
                    <a:pt x="314" y="1992"/>
                    <a:pt x="314" y="1992"/>
                  </a:cubicBezTo>
                  <a:cubicBezTo>
                    <a:pt x="314" y="1993"/>
                    <a:pt x="313" y="1993"/>
                    <a:pt x="313" y="1993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4" y="1992"/>
                    <a:pt x="314" y="1992"/>
                    <a:pt x="314" y="1992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6" y="1992"/>
                    <a:pt x="316" y="1992"/>
                    <a:pt x="316" y="1992"/>
                  </a:cubicBezTo>
                  <a:cubicBezTo>
                    <a:pt x="315" y="1992"/>
                    <a:pt x="315" y="1992"/>
                    <a:pt x="314" y="1992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6" y="1992"/>
                    <a:pt x="316" y="1992"/>
                    <a:pt x="316" y="1992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6" y="1992"/>
                    <a:pt x="316" y="1992"/>
                    <a:pt x="316" y="1992"/>
                  </a:cubicBezTo>
                  <a:cubicBezTo>
                    <a:pt x="316" y="1992"/>
                    <a:pt x="316" y="1992"/>
                    <a:pt x="316" y="1992"/>
                  </a:cubicBezTo>
                  <a:cubicBezTo>
                    <a:pt x="316" y="1996"/>
                    <a:pt x="316" y="1996"/>
                    <a:pt x="316" y="1996"/>
                  </a:cubicBezTo>
                  <a:cubicBezTo>
                    <a:pt x="316" y="1992"/>
                    <a:pt x="316" y="1992"/>
                    <a:pt x="316" y="1992"/>
                  </a:cubicBezTo>
                  <a:cubicBezTo>
                    <a:pt x="316" y="1995"/>
                    <a:pt x="316" y="1995"/>
                    <a:pt x="316" y="1995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6" y="1992"/>
                  </a:cubicBezTo>
                  <a:cubicBezTo>
                    <a:pt x="316" y="1995"/>
                    <a:pt x="316" y="1995"/>
                    <a:pt x="316" y="1995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4"/>
                    <a:pt x="317" y="1994"/>
                    <a:pt x="317" y="1994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4"/>
                    <a:pt x="317" y="1994"/>
                    <a:pt x="317" y="1994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7" y="1992"/>
                    <a:pt x="317" y="1992"/>
                  </a:cubicBezTo>
                  <a:cubicBezTo>
                    <a:pt x="317" y="1992"/>
                    <a:pt x="316" y="1991"/>
                    <a:pt x="315" y="1991"/>
                  </a:cubicBezTo>
                  <a:cubicBezTo>
                    <a:pt x="307" y="1987"/>
                    <a:pt x="280" y="1975"/>
                    <a:pt x="255" y="1963"/>
                  </a:cubicBezTo>
                  <a:cubicBezTo>
                    <a:pt x="242" y="1957"/>
                    <a:pt x="231" y="1951"/>
                    <a:pt x="222" y="1947"/>
                  </a:cubicBezTo>
                  <a:cubicBezTo>
                    <a:pt x="213" y="1943"/>
                    <a:pt x="207" y="1940"/>
                    <a:pt x="207" y="1940"/>
                  </a:cubicBezTo>
                  <a:cubicBezTo>
                    <a:pt x="205" y="1940"/>
                    <a:pt x="203" y="1940"/>
                    <a:pt x="202" y="1942"/>
                  </a:cubicBezTo>
                  <a:cubicBezTo>
                    <a:pt x="202" y="1943"/>
                    <a:pt x="201" y="1944"/>
                    <a:pt x="201" y="1944"/>
                  </a:cubicBezTo>
                  <a:cubicBezTo>
                    <a:pt x="201" y="1945"/>
                    <a:pt x="202" y="1945"/>
                    <a:pt x="202" y="1946"/>
                  </a:cubicBezTo>
                  <a:cubicBezTo>
                    <a:pt x="202" y="1947"/>
                    <a:pt x="202" y="1947"/>
                    <a:pt x="203" y="1947"/>
                  </a:cubicBezTo>
                  <a:cubicBezTo>
                    <a:pt x="203" y="1947"/>
                    <a:pt x="203" y="1948"/>
                    <a:pt x="204" y="1948"/>
                  </a:cubicBezTo>
                  <a:cubicBezTo>
                    <a:pt x="205" y="1949"/>
                    <a:pt x="208" y="1951"/>
                    <a:pt x="211" y="1953"/>
                  </a:cubicBezTo>
                  <a:cubicBezTo>
                    <a:pt x="222" y="1961"/>
                    <a:pt x="245" y="1974"/>
                    <a:pt x="264" y="1986"/>
                  </a:cubicBezTo>
                  <a:cubicBezTo>
                    <a:pt x="283" y="1998"/>
                    <a:pt x="300" y="2008"/>
                    <a:pt x="300" y="2008"/>
                  </a:cubicBezTo>
                  <a:cubicBezTo>
                    <a:pt x="302" y="2004"/>
                    <a:pt x="302" y="2004"/>
                    <a:pt x="302" y="2004"/>
                  </a:cubicBezTo>
                  <a:cubicBezTo>
                    <a:pt x="299" y="2002"/>
                    <a:pt x="299" y="2002"/>
                    <a:pt x="299" y="2002"/>
                  </a:cubicBezTo>
                  <a:cubicBezTo>
                    <a:pt x="302" y="2004"/>
                    <a:pt x="302" y="2004"/>
                    <a:pt x="302" y="2004"/>
                  </a:cubicBezTo>
                  <a:cubicBezTo>
                    <a:pt x="301" y="2001"/>
                    <a:pt x="301" y="2001"/>
                    <a:pt x="301" y="2001"/>
                  </a:cubicBezTo>
                  <a:cubicBezTo>
                    <a:pt x="300" y="2001"/>
                    <a:pt x="299" y="2001"/>
                    <a:pt x="299" y="2002"/>
                  </a:cubicBezTo>
                  <a:cubicBezTo>
                    <a:pt x="302" y="2004"/>
                    <a:pt x="302" y="2004"/>
                    <a:pt x="302" y="2004"/>
                  </a:cubicBezTo>
                  <a:cubicBezTo>
                    <a:pt x="301" y="2001"/>
                    <a:pt x="301" y="2001"/>
                    <a:pt x="301" y="2001"/>
                  </a:cubicBezTo>
                  <a:cubicBezTo>
                    <a:pt x="302" y="2004"/>
                    <a:pt x="302" y="2004"/>
                    <a:pt x="302" y="2004"/>
                  </a:cubicBezTo>
                  <a:cubicBezTo>
                    <a:pt x="302" y="2001"/>
                    <a:pt x="302" y="2001"/>
                    <a:pt x="302" y="2001"/>
                  </a:cubicBezTo>
                  <a:cubicBezTo>
                    <a:pt x="302" y="2001"/>
                    <a:pt x="301" y="2001"/>
                    <a:pt x="301" y="2001"/>
                  </a:cubicBezTo>
                  <a:cubicBezTo>
                    <a:pt x="302" y="2004"/>
                    <a:pt x="302" y="2004"/>
                    <a:pt x="302" y="2004"/>
                  </a:cubicBezTo>
                  <a:cubicBezTo>
                    <a:pt x="302" y="2001"/>
                    <a:pt x="302" y="2001"/>
                    <a:pt x="302" y="2001"/>
                  </a:cubicBezTo>
                  <a:cubicBezTo>
                    <a:pt x="302" y="2003"/>
                    <a:pt x="302" y="2003"/>
                    <a:pt x="302" y="2003"/>
                  </a:cubicBezTo>
                  <a:cubicBezTo>
                    <a:pt x="302" y="2001"/>
                    <a:pt x="302" y="2001"/>
                    <a:pt x="302" y="2001"/>
                  </a:cubicBezTo>
                  <a:cubicBezTo>
                    <a:pt x="302" y="2001"/>
                    <a:pt x="302" y="2001"/>
                    <a:pt x="302" y="2001"/>
                  </a:cubicBezTo>
                  <a:cubicBezTo>
                    <a:pt x="302" y="2003"/>
                    <a:pt x="302" y="2003"/>
                    <a:pt x="302" y="2003"/>
                  </a:cubicBezTo>
                  <a:cubicBezTo>
                    <a:pt x="302" y="2001"/>
                    <a:pt x="302" y="2001"/>
                    <a:pt x="302" y="2001"/>
                  </a:cubicBezTo>
                  <a:cubicBezTo>
                    <a:pt x="302" y="2001"/>
                    <a:pt x="302" y="2001"/>
                    <a:pt x="302" y="2001"/>
                  </a:cubicBezTo>
                  <a:cubicBezTo>
                    <a:pt x="302" y="2001"/>
                    <a:pt x="301" y="2000"/>
                    <a:pt x="300" y="2000"/>
                  </a:cubicBezTo>
                  <a:cubicBezTo>
                    <a:pt x="296" y="1998"/>
                    <a:pt x="286" y="1994"/>
                    <a:pt x="275" y="1988"/>
                  </a:cubicBezTo>
                  <a:cubicBezTo>
                    <a:pt x="259" y="1981"/>
                    <a:pt x="238" y="1970"/>
                    <a:pt x="222" y="1962"/>
                  </a:cubicBezTo>
                  <a:cubicBezTo>
                    <a:pt x="213" y="1958"/>
                    <a:pt x="206" y="1954"/>
                    <a:pt x="201" y="1952"/>
                  </a:cubicBezTo>
                  <a:cubicBezTo>
                    <a:pt x="196" y="1949"/>
                    <a:pt x="193" y="1948"/>
                    <a:pt x="193" y="1948"/>
                  </a:cubicBezTo>
                  <a:cubicBezTo>
                    <a:pt x="191" y="1947"/>
                    <a:pt x="189" y="1947"/>
                    <a:pt x="187" y="1949"/>
                  </a:cubicBezTo>
                  <a:cubicBezTo>
                    <a:pt x="187" y="1950"/>
                    <a:pt x="187" y="1951"/>
                    <a:pt x="187" y="1951"/>
                  </a:cubicBezTo>
                  <a:cubicBezTo>
                    <a:pt x="187" y="1952"/>
                    <a:pt x="187" y="1953"/>
                    <a:pt x="187" y="1953"/>
                  </a:cubicBezTo>
                  <a:cubicBezTo>
                    <a:pt x="188" y="1954"/>
                    <a:pt x="188" y="1955"/>
                    <a:pt x="189" y="1955"/>
                  </a:cubicBezTo>
                  <a:cubicBezTo>
                    <a:pt x="189" y="1956"/>
                    <a:pt x="190" y="1956"/>
                    <a:pt x="191" y="1957"/>
                  </a:cubicBezTo>
                  <a:cubicBezTo>
                    <a:pt x="195" y="1960"/>
                    <a:pt x="203" y="1965"/>
                    <a:pt x="212" y="1970"/>
                  </a:cubicBezTo>
                  <a:cubicBezTo>
                    <a:pt x="226" y="1978"/>
                    <a:pt x="243" y="1988"/>
                    <a:pt x="257" y="1997"/>
                  </a:cubicBezTo>
                  <a:cubicBezTo>
                    <a:pt x="263" y="2001"/>
                    <a:pt x="269" y="2004"/>
                    <a:pt x="274" y="2007"/>
                  </a:cubicBezTo>
                  <a:cubicBezTo>
                    <a:pt x="276" y="2008"/>
                    <a:pt x="277" y="2009"/>
                    <a:pt x="278" y="2010"/>
                  </a:cubicBezTo>
                  <a:cubicBezTo>
                    <a:pt x="279" y="2011"/>
                    <a:pt x="279" y="2011"/>
                    <a:pt x="279" y="2011"/>
                  </a:cubicBezTo>
                  <a:cubicBezTo>
                    <a:pt x="280" y="2011"/>
                    <a:pt x="280" y="2011"/>
                    <a:pt x="280" y="2011"/>
                  </a:cubicBezTo>
                  <a:cubicBezTo>
                    <a:pt x="281" y="2009"/>
                    <a:pt x="281" y="2009"/>
                    <a:pt x="281" y="2009"/>
                  </a:cubicBezTo>
                  <a:cubicBezTo>
                    <a:pt x="279" y="2011"/>
                    <a:pt x="279" y="2011"/>
                    <a:pt x="279" y="2011"/>
                  </a:cubicBezTo>
                  <a:cubicBezTo>
                    <a:pt x="280" y="2011"/>
                    <a:pt x="280" y="2011"/>
                    <a:pt x="280" y="2011"/>
                  </a:cubicBezTo>
                  <a:cubicBezTo>
                    <a:pt x="281" y="2009"/>
                    <a:pt x="281" y="2009"/>
                    <a:pt x="281" y="2009"/>
                  </a:cubicBezTo>
                  <a:cubicBezTo>
                    <a:pt x="279" y="2011"/>
                    <a:pt x="279" y="2011"/>
                    <a:pt x="279" y="2011"/>
                  </a:cubicBezTo>
                  <a:cubicBezTo>
                    <a:pt x="282" y="2008"/>
                    <a:pt x="282" y="2008"/>
                    <a:pt x="282" y="2008"/>
                  </a:cubicBezTo>
                  <a:cubicBezTo>
                    <a:pt x="279" y="2008"/>
                    <a:pt x="279" y="2008"/>
                    <a:pt x="279" y="2008"/>
                  </a:cubicBezTo>
                  <a:cubicBezTo>
                    <a:pt x="279" y="2010"/>
                    <a:pt x="279" y="2010"/>
                    <a:pt x="279" y="2011"/>
                  </a:cubicBezTo>
                  <a:cubicBezTo>
                    <a:pt x="282" y="2008"/>
                    <a:pt x="282" y="2008"/>
                    <a:pt x="282" y="2008"/>
                  </a:cubicBezTo>
                  <a:cubicBezTo>
                    <a:pt x="279" y="2008"/>
                    <a:pt x="279" y="2008"/>
                    <a:pt x="279" y="2008"/>
                  </a:cubicBezTo>
                  <a:cubicBezTo>
                    <a:pt x="283" y="2008"/>
                    <a:pt x="283" y="2008"/>
                    <a:pt x="283" y="2008"/>
                  </a:cubicBezTo>
                  <a:cubicBezTo>
                    <a:pt x="279" y="2006"/>
                    <a:pt x="279" y="2006"/>
                    <a:pt x="279" y="2006"/>
                  </a:cubicBezTo>
                  <a:cubicBezTo>
                    <a:pt x="279" y="2007"/>
                    <a:pt x="279" y="2008"/>
                    <a:pt x="279" y="2008"/>
                  </a:cubicBezTo>
                  <a:cubicBezTo>
                    <a:pt x="283" y="2008"/>
                    <a:pt x="283" y="2008"/>
                    <a:pt x="283" y="2008"/>
                  </a:cubicBezTo>
                  <a:cubicBezTo>
                    <a:pt x="279" y="2006"/>
                    <a:pt x="279" y="2006"/>
                    <a:pt x="279" y="2006"/>
                  </a:cubicBezTo>
                  <a:cubicBezTo>
                    <a:pt x="283" y="2009"/>
                    <a:pt x="283" y="2009"/>
                    <a:pt x="283" y="2009"/>
                  </a:cubicBezTo>
                  <a:cubicBezTo>
                    <a:pt x="284" y="2005"/>
                    <a:pt x="284" y="2005"/>
                    <a:pt x="284" y="2005"/>
                  </a:cubicBezTo>
                  <a:cubicBezTo>
                    <a:pt x="188" y="1960"/>
                    <a:pt x="188" y="1960"/>
                    <a:pt x="188" y="1960"/>
                  </a:cubicBezTo>
                  <a:cubicBezTo>
                    <a:pt x="186" y="1959"/>
                    <a:pt x="184" y="1960"/>
                    <a:pt x="183" y="1961"/>
                  </a:cubicBezTo>
                  <a:cubicBezTo>
                    <a:pt x="183" y="1962"/>
                    <a:pt x="182" y="1963"/>
                    <a:pt x="182" y="1964"/>
                  </a:cubicBezTo>
                  <a:cubicBezTo>
                    <a:pt x="182" y="1965"/>
                    <a:pt x="183" y="1966"/>
                    <a:pt x="183" y="1966"/>
                  </a:cubicBezTo>
                  <a:cubicBezTo>
                    <a:pt x="184" y="1967"/>
                    <a:pt x="184" y="1967"/>
                    <a:pt x="184" y="1967"/>
                  </a:cubicBezTo>
                  <a:cubicBezTo>
                    <a:pt x="185" y="1968"/>
                    <a:pt x="186" y="1968"/>
                    <a:pt x="187" y="1969"/>
                  </a:cubicBezTo>
                  <a:cubicBezTo>
                    <a:pt x="190" y="1972"/>
                    <a:pt x="197" y="1976"/>
                    <a:pt x="206" y="1981"/>
                  </a:cubicBezTo>
                  <a:cubicBezTo>
                    <a:pt x="218" y="1989"/>
                    <a:pt x="233" y="1998"/>
                    <a:pt x="246" y="2006"/>
                  </a:cubicBezTo>
                  <a:cubicBezTo>
                    <a:pt x="252" y="2010"/>
                    <a:pt x="258" y="2013"/>
                    <a:pt x="262" y="2015"/>
                  </a:cubicBezTo>
                  <a:cubicBezTo>
                    <a:pt x="264" y="2016"/>
                    <a:pt x="265" y="2017"/>
                    <a:pt x="266" y="2018"/>
                  </a:cubicBezTo>
                  <a:cubicBezTo>
                    <a:pt x="267" y="2018"/>
                    <a:pt x="267" y="2019"/>
                    <a:pt x="267" y="2019"/>
                  </a:cubicBezTo>
                  <a:cubicBezTo>
                    <a:pt x="267" y="2019"/>
                    <a:pt x="267" y="2019"/>
                    <a:pt x="267" y="2019"/>
                  </a:cubicBezTo>
                  <a:cubicBezTo>
                    <a:pt x="267" y="2019"/>
                    <a:pt x="267" y="2019"/>
                    <a:pt x="267" y="2019"/>
                  </a:cubicBezTo>
                  <a:cubicBezTo>
                    <a:pt x="269" y="2017"/>
                    <a:pt x="269" y="2017"/>
                    <a:pt x="269" y="2017"/>
                  </a:cubicBezTo>
                  <a:cubicBezTo>
                    <a:pt x="267" y="2019"/>
                    <a:pt x="267" y="2019"/>
                    <a:pt x="267" y="2019"/>
                  </a:cubicBezTo>
                  <a:cubicBezTo>
                    <a:pt x="267" y="2019"/>
                    <a:pt x="267" y="2019"/>
                    <a:pt x="267" y="2019"/>
                  </a:cubicBezTo>
                  <a:cubicBezTo>
                    <a:pt x="269" y="2017"/>
                    <a:pt x="269" y="2017"/>
                    <a:pt x="269" y="2017"/>
                  </a:cubicBezTo>
                  <a:cubicBezTo>
                    <a:pt x="267" y="2019"/>
                    <a:pt x="267" y="2019"/>
                    <a:pt x="267" y="2019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7" y="2018"/>
                    <a:pt x="267" y="2018"/>
                    <a:pt x="267" y="2018"/>
                  </a:cubicBezTo>
                  <a:cubicBezTo>
                    <a:pt x="267" y="2019"/>
                    <a:pt x="267" y="2019"/>
                    <a:pt x="267" y="2019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7" y="2018"/>
                    <a:pt x="267" y="2018"/>
                    <a:pt x="267" y="2018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6" y="2018"/>
                    <a:pt x="266" y="2018"/>
                    <a:pt x="266" y="2018"/>
                  </a:cubicBezTo>
                  <a:cubicBezTo>
                    <a:pt x="267" y="2018"/>
                    <a:pt x="267" y="2018"/>
                    <a:pt x="267" y="2018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6" y="2018"/>
                    <a:pt x="266" y="2018"/>
                    <a:pt x="266" y="2018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6" y="2016"/>
                    <a:pt x="266" y="2016"/>
                    <a:pt x="266" y="2016"/>
                  </a:cubicBezTo>
                  <a:cubicBezTo>
                    <a:pt x="266" y="2017"/>
                    <a:pt x="266" y="2017"/>
                    <a:pt x="266" y="2018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6" y="2016"/>
                    <a:pt x="266" y="2016"/>
                    <a:pt x="266" y="2016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7" y="2014"/>
                    <a:pt x="267" y="2014"/>
                    <a:pt x="267" y="2014"/>
                  </a:cubicBezTo>
                  <a:cubicBezTo>
                    <a:pt x="266" y="2014"/>
                    <a:pt x="266" y="2015"/>
                    <a:pt x="266" y="2016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7" y="2014"/>
                    <a:pt x="267" y="2014"/>
                    <a:pt x="267" y="2014"/>
                  </a:cubicBezTo>
                  <a:cubicBezTo>
                    <a:pt x="267" y="2014"/>
                    <a:pt x="267" y="2014"/>
                    <a:pt x="267" y="2014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9" y="2012"/>
                    <a:pt x="269" y="2012"/>
                    <a:pt x="269" y="2012"/>
                  </a:cubicBezTo>
                  <a:cubicBezTo>
                    <a:pt x="268" y="2012"/>
                    <a:pt x="267" y="2013"/>
                    <a:pt x="267" y="2014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69" y="2012"/>
                    <a:pt x="269" y="2012"/>
                    <a:pt x="269" y="2012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70" y="2012"/>
                    <a:pt x="270" y="2012"/>
                    <a:pt x="270" y="2012"/>
                  </a:cubicBezTo>
                  <a:cubicBezTo>
                    <a:pt x="270" y="2012"/>
                    <a:pt x="269" y="2012"/>
                    <a:pt x="269" y="2012"/>
                  </a:cubicBezTo>
                  <a:cubicBezTo>
                    <a:pt x="270" y="2016"/>
                    <a:pt x="270" y="2016"/>
                    <a:pt x="270" y="2016"/>
                  </a:cubicBezTo>
                  <a:cubicBezTo>
                    <a:pt x="270" y="2012"/>
                    <a:pt x="270" y="2012"/>
                    <a:pt x="270" y="2012"/>
                  </a:cubicBezTo>
                  <a:cubicBezTo>
                    <a:pt x="270" y="2015"/>
                    <a:pt x="270" y="2015"/>
                    <a:pt x="270" y="2015"/>
                  </a:cubicBezTo>
                  <a:cubicBezTo>
                    <a:pt x="271" y="2012"/>
                    <a:pt x="271" y="2012"/>
                    <a:pt x="271" y="2012"/>
                  </a:cubicBezTo>
                  <a:cubicBezTo>
                    <a:pt x="271" y="2012"/>
                    <a:pt x="271" y="2012"/>
                    <a:pt x="270" y="2012"/>
                  </a:cubicBezTo>
                  <a:cubicBezTo>
                    <a:pt x="270" y="2015"/>
                    <a:pt x="270" y="2015"/>
                    <a:pt x="270" y="2015"/>
                  </a:cubicBezTo>
                  <a:cubicBezTo>
                    <a:pt x="271" y="2012"/>
                    <a:pt x="271" y="2012"/>
                    <a:pt x="271" y="2012"/>
                  </a:cubicBezTo>
                  <a:cubicBezTo>
                    <a:pt x="270" y="2013"/>
                    <a:pt x="270" y="2013"/>
                    <a:pt x="270" y="2013"/>
                  </a:cubicBezTo>
                  <a:cubicBezTo>
                    <a:pt x="271" y="2012"/>
                    <a:pt x="271" y="2012"/>
                    <a:pt x="271" y="2012"/>
                  </a:cubicBezTo>
                  <a:cubicBezTo>
                    <a:pt x="271" y="2012"/>
                    <a:pt x="271" y="2012"/>
                    <a:pt x="271" y="2012"/>
                  </a:cubicBezTo>
                  <a:cubicBezTo>
                    <a:pt x="270" y="2013"/>
                    <a:pt x="270" y="2013"/>
                    <a:pt x="270" y="2013"/>
                  </a:cubicBezTo>
                  <a:cubicBezTo>
                    <a:pt x="271" y="2012"/>
                    <a:pt x="271" y="2012"/>
                    <a:pt x="271" y="2012"/>
                  </a:cubicBezTo>
                  <a:cubicBezTo>
                    <a:pt x="271" y="2012"/>
                    <a:pt x="270" y="2012"/>
                    <a:pt x="269" y="2011"/>
                  </a:cubicBezTo>
                  <a:cubicBezTo>
                    <a:pt x="265" y="2010"/>
                    <a:pt x="258" y="2006"/>
                    <a:pt x="249" y="2001"/>
                  </a:cubicBezTo>
                  <a:cubicBezTo>
                    <a:pt x="235" y="1995"/>
                    <a:pt x="217" y="1986"/>
                    <a:pt x="202" y="1979"/>
                  </a:cubicBezTo>
                  <a:cubicBezTo>
                    <a:pt x="195" y="1975"/>
                    <a:pt x="188" y="1972"/>
                    <a:pt x="183" y="1970"/>
                  </a:cubicBezTo>
                  <a:cubicBezTo>
                    <a:pt x="181" y="1969"/>
                    <a:pt x="179" y="1968"/>
                    <a:pt x="177" y="1967"/>
                  </a:cubicBezTo>
                  <a:cubicBezTo>
                    <a:pt x="177" y="1967"/>
                    <a:pt x="176" y="1967"/>
                    <a:pt x="175" y="1966"/>
                  </a:cubicBezTo>
                  <a:cubicBezTo>
                    <a:pt x="175" y="1966"/>
                    <a:pt x="175" y="1966"/>
                    <a:pt x="175" y="1966"/>
                  </a:cubicBezTo>
                  <a:cubicBezTo>
                    <a:pt x="174" y="1966"/>
                    <a:pt x="174" y="1966"/>
                    <a:pt x="173" y="1966"/>
                  </a:cubicBezTo>
                  <a:cubicBezTo>
                    <a:pt x="173" y="1966"/>
                    <a:pt x="173" y="1966"/>
                    <a:pt x="172" y="1966"/>
                  </a:cubicBezTo>
                  <a:cubicBezTo>
                    <a:pt x="171" y="1966"/>
                    <a:pt x="170" y="1967"/>
                    <a:pt x="170" y="1968"/>
                  </a:cubicBezTo>
                  <a:cubicBezTo>
                    <a:pt x="169" y="1970"/>
                    <a:pt x="169" y="1972"/>
                    <a:pt x="171" y="1973"/>
                  </a:cubicBezTo>
                  <a:cubicBezTo>
                    <a:pt x="199" y="1991"/>
                    <a:pt x="199" y="1991"/>
                    <a:pt x="199" y="1991"/>
                  </a:cubicBezTo>
                  <a:cubicBezTo>
                    <a:pt x="169" y="1977"/>
                    <a:pt x="169" y="1977"/>
                    <a:pt x="169" y="1977"/>
                  </a:cubicBezTo>
                  <a:cubicBezTo>
                    <a:pt x="167" y="1976"/>
                    <a:pt x="165" y="1977"/>
                    <a:pt x="164" y="1979"/>
                  </a:cubicBezTo>
                  <a:cubicBezTo>
                    <a:pt x="163" y="1980"/>
                    <a:pt x="163" y="1983"/>
                    <a:pt x="165" y="1984"/>
                  </a:cubicBezTo>
                  <a:cubicBezTo>
                    <a:pt x="242" y="2032"/>
                    <a:pt x="242" y="2032"/>
                    <a:pt x="242" y="2032"/>
                  </a:cubicBezTo>
                  <a:cubicBezTo>
                    <a:pt x="244" y="2029"/>
                    <a:pt x="244" y="2029"/>
                    <a:pt x="244" y="2029"/>
                  </a:cubicBezTo>
                  <a:cubicBezTo>
                    <a:pt x="244" y="2025"/>
                    <a:pt x="244" y="2025"/>
                    <a:pt x="244" y="2025"/>
                  </a:cubicBezTo>
                  <a:cubicBezTo>
                    <a:pt x="244" y="2029"/>
                    <a:pt x="244" y="2029"/>
                    <a:pt x="244" y="2029"/>
                  </a:cubicBezTo>
                  <a:cubicBezTo>
                    <a:pt x="245" y="2025"/>
                    <a:pt x="245" y="2025"/>
                    <a:pt x="245" y="2025"/>
                  </a:cubicBezTo>
                  <a:cubicBezTo>
                    <a:pt x="245" y="2025"/>
                    <a:pt x="245" y="2025"/>
                    <a:pt x="244" y="2025"/>
                  </a:cubicBezTo>
                  <a:cubicBezTo>
                    <a:pt x="244" y="2029"/>
                    <a:pt x="244" y="2029"/>
                    <a:pt x="244" y="2029"/>
                  </a:cubicBezTo>
                  <a:cubicBezTo>
                    <a:pt x="245" y="2025"/>
                    <a:pt x="245" y="2025"/>
                    <a:pt x="245" y="2025"/>
                  </a:cubicBezTo>
                  <a:cubicBezTo>
                    <a:pt x="244" y="2029"/>
                    <a:pt x="244" y="2029"/>
                    <a:pt x="244" y="2029"/>
                  </a:cubicBezTo>
                  <a:cubicBezTo>
                    <a:pt x="246" y="2025"/>
                    <a:pt x="246" y="2025"/>
                    <a:pt x="246" y="2025"/>
                  </a:cubicBezTo>
                  <a:cubicBezTo>
                    <a:pt x="245" y="2025"/>
                    <a:pt x="246" y="2025"/>
                    <a:pt x="245" y="2025"/>
                  </a:cubicBezTo>
                  <a:cubicBezTo>
                    <a:pt x="244" y="2029"/>
                    <a:pt x="244" y="2029"/>
                    <a:pt x="244" y="2029"/>
                  </a:cubicBezTo>
                  <a:cubicBezTo>
                    <a:pt x="246" y="2025"/>
                    <a:pt x="246" y="2025"/>
                    <a:pt x="246" y="2025"/>
                  </a:cubicBezTo>
                  <a:cubicBezTo>
                    <a:pt x="244" y="2028"/>
                    <a:pt x="244" y="2028"/>
                    <a:pt x="244" y="2028"/>
                  </a:cubicBezTo>
                  <a:cubicBezTo>
                    <a:pt x="246" y="2025"/>
                    <a:pt x="246" y="2025"/>
                    <a:pt x="246" y="2025"/>
                  </a:cubicBezTo>
                  <a:cubicBezTo>
                    <a:pt x="246" y="2025"/>
                    <a:pt x="246" y="2025"/>
                    <a:pt x="246" y="2025"/>
                  </a:cubicBezTo>
                  <a:cubicBezTo>
                    <a:pt x="244" y="2028"/>
                    <a:pt x="244" y="2028"/>
                    <a:pt x="244" y="2028"/>
                  </a:cubicBezTo>
                  <a:cubicBezTo>
                    <a:pt x="246" y="2025"/>
                    <a:pt x="246" y="2025"/>
                    <a:pt x="246" y="2025"/>
                  </a:cubicBezTo>
                  <a:cubicBezTo>
                    <a:pt x="246" y="2025"/>
                    <a:pt x="245" y="2025"/>
                    <a:pt x="245" y="2024"/>
                  </a:cubicBezTo>
                  <a:cubicBezTo>
                    <a:pt x="239" y="2022"/>
                    <a:pt x="219" y="2013"/>
                    <a:pt x="199" y="2004"/>
                  </a:cubicBezTo>
                  <a:cubicBezTo>
                    <a:pt x="189" y="1999"/>
                    <a:pt x="179" y="1995"/>
                    <a:pt x="172" y="1992"/>
                  </a:cubicBezTo>
                  <a:cubicBezTo>
                    <a:pt x="168" y="1990"/>
                    <a:pt x="165" y="1989"/>
                    <a:pt x="163" y="1988"/>
                  </a:cubicBezTo>
                  <a:cubicBezTo>
                    <a:pt x="162" y="1988"/>
                    <a:pt x="161" y="1987"/>
                    <a:pt x="160" y="1987"/>
                  </a:cubicBezTo>
                  <a:cubicBezTo>
                    <a:pt x="160" y="1987"/>
                    <a:pt x="159" y="1987"/>
                    <a:pt x="159" y="1987"/>
                  </a:cubicBezTo>
                  <a:cubicBezTo>
                    <a:pt x="158" y="1986"/>
                    <a:pt x="158" y="1986"/>
                    <a:pt x="158" y="1986"/>
                  </a:cubicBezTo>
                  <a:cubicBezTo>
                    <a:pt x="158" y="1986"/>
                    <a:pt x="158" y="1986"/>
                    <a:pt x="157" y="1986"/>
                  </a:cubicBezTo>
                  <a:cubicBezTo>
                    <a:pt x="157" y="1986"/>
                    <a:pt x="157" y="1986"/>
                    <a:pt x="156" y="1987"/>
                  </a:cubicBezTo>
                  <a:cubicBezTo>
                    <a:pt x="156" y="1987"/>
                    <a:pt x="156" y="1987"/>
                    <a:pt x="155" y="1987"/>
                  </a:cubicBezTo>
                  <a:cubicBezTo>
                    <a:pt x="155" y="1987"/>
                    <a:pt x="154" y="1988"/>
                    <a:pt x="154" y="1988"/>
                  </a:cubicBezTo>
                  <a:cubicBezTo>
                    <a:pt x="153" y="1989"/>
                    <a:pt x="153" y="1990"/>
                    <a:pt x="153" y="1991"/>
                  </a:cubicBezTo>
                  <a:cubicBezTo>
                    <a:pt x="154" y="1992"/>
                    <a:pt x="154" y="1993"/>
                    <a:pt x="155" y="1994"/>
                  </a:cubicBezTo>
                  <a:cubicBezTo>
                    <a:pt x="228" y="2039"/>
                    <a:pt x="228" y="2039"/>
                    <a:pt x="228" y="2039"/>
                  </a:cubicBezTo>
                  <a:cubicBezTo>
                    <a:pt x="230" y="2036"/>
                    <a:pt x="230" y="2036"/>
                    <a:pt x="230" y="2036"/>
                  </a:cubicBezTo>
                  <a:cubicBezTo>
                    <a:pt x="227" y="2034"/>
                    <a:pt x="227" y="2034"/>
                    <a:pt x="227" y="2034"/>
                  </a:cubicBezTo>
                  <a:cubicBezTo>
                    <a:pt x="230" y="2036"/>
                    <a:pt x="230" y="2036"/>
                    <a:pt x="230" y="2036"/>
                  </a:cubicBezTo>
                  <a:cubicBezTo>
                    <a:pt x="229" y="2032"/>
                    <a:pt x="229" y="2032"/>
                    <a:pt x="229" y="2032"/>
                  </a:cubicBezTo>
                  <a:cubicBezTo>
                    <a:pt x="228" y="2032"/>
                    <a:pt x="227" y="2033"/>
                    <a:pt x="227" y="2034"/>
                  </a:cubicBezTo>
                  <a:cubicBezTo>
                    <a:pt x="230" y="2036"/>
                    <a:pt x="230" y="2036"/>
                    <a:pt x="230" y="2036"/>
                  </a:cubicBezTo>
                  <a:cubicBezTo>
                    <a:pt x="229" y="2032"/>
                    <a:pt x="229" y="2032"/>
                    <a:pt x="229" y="2032"/>
                  </a:cubicBezTo>
                  <a:cubicBezTo>
                    <a:pt x="230" y="2035"/>
                    <a:pt x="230" y="2035"/>
                    <a:pt x="230" y="2035"/>
                  </a:cubicBezTo>
                  <a:cubicBezTo>
                    <a:pt x="230" y="2032"/>
                    <a:pt x="230" y="2032"/>
                    <a:pt x="230" y="2032"/>
                  </a:cubicBezTo>
                  <a:cubicBezTo>
                    <a:pt x="230" y="2032"/>
                    <a:pt x="229" y="2032"/>
                    <a:pt x="229" y="2032"/>
                  </a:cubicBezTo>
                  <a:cubicBezTo>
                    <a:pt x="230" y="2035"/>
                    <a:pt x="230" y="2035"/>
                    <a:pt x="230" y="2035"/>
                  </a:cubicBezTo>
                  <a:cubicBezTo>
                    <a:pt x="230" y="2032"/>
                    <a:pt x="230" y="2032"/>
                    <a:pt x="230" y="2032"/>
                  </a:cubicBezTo>
                  <a:cubicBezTo>
                    <a:pt x="230" y="2033"/>
                    <a:pt x="230" y="2033"/>
                    <a:pt x="230" y="2033"/>
                  </a:cubicBezTo>
                  <a:cubicBezTo>
                    <a:pt x="230" y="2032"/>
                    <a:pt x="230" y="2032"/>
                    <a:pt x="230" y="2032"/>
                  </a:cubicBezTo>
                  <a:cubicBezTo>
                    <a:pt x="230" y="2032"/>
                    <a:pt x="230" y="2032"/>
                    <a:pt x="230" y="2032"/>
                  </a:cubicBezTo>
                  <a:cubicBezTo>
                    <a:pt x="230" y="2033"/>
                    <a:pt x="230" y="2033"/>
                    <a:pt x="230" y="2033"/>
                  </a:cubicBezTo>
                  <a:cubicBezTo>
                    <a:pt x="230" y="2032"/>
                    <a:pt x="230" y="2032"/>
                    <a:pt x="230" y="2032"/>
                  </a:cubicBezTo>
                  <a:cubicBezTo>
                    <a:pt x="230" y="2032"/>
                    <a:pt x="229" y="2032"/>
                    <a:pt x="228" y="2032"/>
                  </a:cubicBezTo>
                  <a:cubicBezTo>
                    <a:pt x="225" y="2031"/>
                    <a:pt x="219" y="2028"/>
                    <a:pt x="211" y="2025"/>
                  </a:cubicBezTo>
                  <a:cubicBezTo>
                    <a:pt x="199" y="2020"/>
                    <a:pt x="185" y="2013"/>
                    <a:pt x="173" y="2008"/>
                  </a:cubicBezTo>
                  <a:cubicBezTo>
                    <a:pt x="167" y="2005"/>
                    <a:pt x="162" y="2003"/>
                    <a:pt x="158" y="2001"/>
                  </a:cubicBezTo>
                  <a:cubicBezTo>
                    <a:pt x="156" y="2000"/>
                    <a:pt x="154" y="1999"/>
                    <a:pt x="153" y="1999"/>
                  </a:cubicBezTo>
                  <a:cubicBezTo>
                    <a:pt x="152" y="1999"/>
                    <a:pt x="151" y="1998"/>
                    <a:pt x="151" y="1998"/>
                  </a:cubicBezTo>
                  <a:cubicBezTo>
                    <a:pt x="150" y="1998"/>
                    <a:pt x="150" y="1998"/>
                    <a:pt x="150" y="1998"/>
                  </a:cubicBezTo>
                  <a:cubicBezTo>
                    <a:pt x="150" y="1998"/>
                    <a:pt x="150" y="1998"/>
                    <a:pt x="149" y="1998"/>
                  </a:cubicBezTo>
                  <a:cubicBezTo>
                    <a:pt x="149" y="1998"/>
                    <a:pt x="148" y="1998"/>
                    <a:pt x="148" y="1998"/>
                  </a:cubicBezTo>
                  <a:cubicBezTo>
                    <a:pt x="147" y="1998"/>
                    <a:pt x="147" y="1998"/>
                    <a:pt x="147" y="1999"/>
                  </a:cubicBezTo>
                  <a:cubicBezTo>
                    <a:pt x="146" y="1999"/>
                    <a:pt x="146" y="1999"/>
                    <a:pt x="145" y="2000"/>
                  </a:cubicBezTo>
                  <a:cubicBezTo>
                    <a:pt x="144" y="2002"/>
                    <a:pt x="145" y="2004"/>
                    <a:pt x="147" y="2005"/>
                  </a:cubicBezTo>
                  <a:cubicBezTo>
                    <a:pt x="160" y="2014"/>
                    <a:pt x="160" y="2014"/>
                    <a:pt x="160" y="2014"/>
                  </a:cubicBezTo>
                  <a:cubicBezTo>
                    <a:pt x="137" y="2003"/>
                    <a:pt x="137" y="2003"/>
                    <a:pt x="137" y="2003"/>
                  </a:cubicBezTo>
                  <a:cubicBezTo>
                    <a:pt x="135" y="2002"/>
                    <a:pt x="133" y="2003"/>
                    <a:pt x="132" y="2005"/>
                  </a:cubicBezTo>
                  <a:cubicBezTo>
                    <a:pt x="131" y="2007"/>
                    <a:pt x="132" y="2009"/>
                    <a:pt x="134" y="2010"/>
                  </a:cubicBezTo>
                  <a:cubicBezTo>
                    <a:pt x="134" y="2010"/>
                    <a:pt x="138" y="2013"/>
                    <a:pt x="144" y="2016"/>
                  </a:cubicBezTo>
                  <a:cubicBezTo>
                    <a:pt x="153" y="2022"/>
                    <a:pt x="167" y="2030"/>
                    <a:pt x="179" y="2037"/>
                  </a:cubicBezTo>
                  <a:cubicBezTo>
                    <a:pt x="184" y="2041"/>
                    <a:pt x="189" y="2044"/>
                    <a:pt x="193" y="2046"/>
                  </a:cubicBezTo>
                  <a:cubicBezTo>
                    <a:pt x="195" y="2048"/>
                    <a:pt x="196" y="2049"/>
                    <a:pt x="197" y="2049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200" y="2049"/>
                    <a:pt x="200" y="2049"/>
                    <a:pt x="200" y="2049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200" y="2049"/>
                    <a:pt x="200" y="2049"/>
                    <a:pt x="200" y="2049"/>
                  </a:cubicBezTo>
                  <a:cubicBezTo>
                    <a:pt x="198" y="2050"/>
                    <a:pt x="198" y="2050"/>
                    <a:pt x="198" y="2050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197" y="2048"/>
                    <a:pt x="197" y="2048"/>
                    <a:pt x="197" y="2048"/>
                  </a:cubicBezTo>
                  <a:cubicBezTo>
                    <a:pt x="197" y="2049"/>
                    <a:pt x="198" y="2049"/>
                    <a:pt x="198" y="2050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197" y="2048"/>
                    <a:pt x="197" y="2048"/>
                    <a:pt x="197" y="2048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198" y="2046"/>
                    <a:pt x="198" y="2046"/>
                    <a:pt x="198" y="2046"/>
                  </a:cubicBezTo>
                  <a:cubicBezTo>
                    <a:pt x="198" y="2047"/>
                    <a:pt x="197" y="2047"/>
                    <a:pt x="197" y="2048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198" y="2046"/>
                    <a:pt x="198" y="2046"/>
                    <a:pt x="198" y="2046"/>
                  </a:cubicBezTo>
                  <a:cubicBezTo>
                    <a:pt x="198" y="2046"/>
                    <a:pt x="198" y="2046"/>
                    <a:pt x="198" y="2046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199" y="2045"/>
                    <a:pt x="199" y="2045"/>
                    <a:pt x="199" y="2045"/>
                  </a:cubicBezTo>
                  <a:cubicBezTo>
                    <a:pt x="199" y="2045"/>
                    <a:pt x="198" y="2045"/>
                    <a:pt x="198" y="2046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199" y="2045"/>
                    <a:pt x="199" y="2045"/>
                    <a:pt x="199" y="2045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201" y="2044"/>
                    <a:pt x="201" y="2044"/>
                    <a:pt x="201" y="2044"/>
                  </a:cubicBezTo>
                  <a:cubicBezTo>
                    <a:pt x="201" y="2044"/>
                    <a:pt x="201" y="2044"/>
                    <a:pt x="199" y="2045"/>
                  </a:cubicBezTo>
                  <a:cubicBezTo>
                    <a:pt x="201" y="2048"/>
                    <a:pt x="201" y="2048"/>
                    <a:pt x="201" y="2048"/>
                  </a:cubicBezTo>
                  <a:cubicBezTo>
                    <a:pt x="201" y="2044"/>
                    <a:pt x="201" y="2044"/>
                    <a:pt x="201" y="2044"/>
                  </a:cubicBezTo>
                  <a:cubicBezTo>
                    <a:pt x="201" y="2047"/>
                    <a:pt x="201" y="2047"/>
                    <a:pt x="201" y="2047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2" y="2044"/>
                    <a:pt x="201" y="2044"/>
                  </a:cubicBezTo>
                  <a:cubicBezTo>
                    <a:pt x="201" y="2047"/>
                    <a:pt x="201" y="2047"/>
                    <a:pt x="201" y="2047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2" y="2044"/>
                    <a:pt x="202" y="2044"/>
                  </a:cubicBezTo>
                  <a:cubicBezTo>
                    <a:pt x="202" y="2044"/>
                    <a:pt x="200" y="2043"/>
                    <a:pt x="198" y="2042"/>
                  </a:cubicBezTo>
                  <a:cubicBezTo>
                    <a:pt x="190" y="2039"/>
                    <a:pt x="172" y="2033"/>
                    <a:pt x="158" y="2027"/>
                  </a:cubicBezTo>
                  <a:cubicBezTo>
                    <a:pt x="150" y="2024"/>
                    <a:pt x="143" y="2021"/>
                    <a:pt x="138" y="2019"/>
                  </a:cubicBezTo>
                  <a:cubicBezTo>
                    <a:pt x="133" y="2017"/>
                    <a:pt x="130" y="2016"/>
                    <a:pt x="130" y="2016"/>
                  </a:cubicBezTo>
                  <a:cubicBezTo>
                    <a:pt x="128" y="2015"/>
                    <a:pt x="126" y="2015"/>
                    <a:pt x="125" y="2017"/>
                  </a:cubicBezTo>
                  <a:cubicBezTo>
                    <a:pt x="124" y="2018"/>
                    <a:pt x="124" y="2019"/>
                    <a:pt x="124" y="2019"/>
                  </a:cubicBezTo>
                  <a:cubicBezTo>
                    <a:pt x="124" y="2020"/>
                    <a:pt x="125" y="2021"/>
                    <a:pt x="125" y="2021"/>
                  </a:cubicBezTo>
                  <a:cubicBezTo>
                    <a:pt x="125" y="2022"/>
                    <a:pt x="125" y="2022"/>
                    <a:pt x="125" y="2022"/>
                  </a:cubicBezTo>
                  <a:cubicBezTo>
                    <a:pt x="126" y="2023"/>
                    <a:pt x="126" y="2023"/>
                    <a:pt x="126" y="2023"/>
                  </a:cubicBezTo>
                  <a:cubicBezTo>
                    <a:pt x="126" y="2023"/>
                    <a:pt x="127" y="2023"/>
                    <a:pt x="127" y="2024"/>
                  </a:cubicBezTo>
                  <a:cubicBezTo>
                    <a:pt x="132" y="2027"/>
                    <a:pt x="148" y="2036"/>
                    <a:pt x="162" y="2044"/>
                  </a:cubicBezTo>
                  <a:cubicBezTo>
                    <a:pt x="169" y="2049"/>
                    <a:pt x="176" y="2053"/>
                    <a:pt x="181" y="2056"/>
                  </a:cubicBezTo>
                  <a:cubicBezTo>
                    <a:pt x="184" y="2058"/>
                    <a:pt x="186" y="2059"/>
                    <a:pt x="187" y="2060"/>
                  </a:cubicBezTo>
                  <a:cubicBezTo>
                    <a:pt x="188" y="2060"/>
                    <a:pt x="188" y="2061"/>
                    <a:pt x="188" y="2061"/>
                  </a:cubicBezTo>
                  <a:cubicBezTo>
                    <a:pt x="189" y="2061"/>
                    <a:pt x="189" y="2061"/>
                    <a:pt x="189" y="2061"/>
                  </a:cubicBezTo>
                  <a:cubicBezTo>
                    <a:pt x="190" y="2060"/>
                    <a:pt x="190" y="2060"/>
                    <a:pt x="190" y="2060"/>
                  </a:cubicBezTo>
                  <a:cubicBezTo>
                    <a:pt x="188" y="2061"/>
                    <a:pt x="188" y="2061"/>
                    <a:pt x="188" y="2061"/>
                  </a:cubicBezTo>
                  <a:cubicBezTo>
                    <a:pt x="189" y="2061"/>
                    <a:pt x="189" y="2061"/>
                    <a:pt x="189" y="2061"/>
                  </a:cubicBezTo>
                  <a:cubicBezTo>
                    <a:pt x="190" y="2060"/>
                    <a:pt x="190" y="2060"/>
                    <a:pt x="190" y="2060"/>
                  </a:cubicBezTo>
                  <a:cubicBezTo>
                    <a:pt x="188" y="2061"/>
                    <a:pt x="188" y="2061"/>
                    <a:pt x="188" y="2061"/>
                  </a:cubicBezTo>
                  <a:cubicBezTo>
                    <a:pt x="191" y="2059"/>
                    <a:pt x="191" y="2059"/>
                    <a:pt x="191" y="2059"/>
                  </a:cubicBezTo>
                  <a:cubicBezTo>
                    <a:pt x="188" y="2059"/>
                    <a:pt x="188" y="2059"/>
                    <a:pt x="188" y="2059"/>
                  </a:cubicBezTo>
                  <a:cubicBezTo>
                    <a:pt x="188" y="2060"/>
                    <a:pt x="188" y="2061"/>
                    <a:pt x="188" y="2061"/>
                  </a:cubicBezTo>
                  <a:cubicBezTo>
                    <a:pt x="191" y="2059"/>
                    <a:pt x="191" y="2059"/>
                    <a:pt x="191" y="2059"/>
                  </a:cubicBezTo>
                  <a:cubicBezTo>
                    <a:pt x="188" y="2059"/>
                    <a:pt x="188" y="2059"/>
                    <a:pt x="188" y="2059"/>
                  </a:cubicBezTo>
                  <a:cubicBezTo>
                    <a:pt x="192" y="2059"/>
                    <a:pt x="192" y="2059"/>
                    <a:pt x="192" y="2059"/>
                  </a:cubicBezTo>
                  <a:cubicBezTo>
                    <a:pt x="188" y="2057"/>
                    <a:pt x="188" y="2057"/>
                    <a:pt x="188" y="2057"/>
                  </a:cubicBezTo>
                  <a:cubicBezTo>
                    <a:pt x="188" y="2057"/>
                    <a:pt x="188" y="2058"/>
                    <a:pt x="188" y="2059"/>
                  </a:cubicBezTo>
                  <a:cubicBezTo>
                    <a:pt x="192" y="2059"/>
                    <a:pt x="192" y="2059"/>
                    <a:pt x="192" y="2059"/>
                  </a:cubicBezTo>
                  <a:cubicBezTo>
                    <a:pt x="188" y="2057"/>
                    <a:pt x="188" y="2057"/>
                    <a:pt x="188" y="2057"/>
                  </a:cubicBezTo>
                  <a:cubicBezTo>
                    <a:pt x="192" y="2059"/>
                    <a:pt x="192" y="2059"/>
                    <a:pt x="192" y="2059"/>
                  </a:cubicBezTo>
                  <a:cubicBezTo>
                    <a:pt x="193" y="2055"/>
                    <a:pt x="193" y="2055"/>
                    <a:pt x="193" y="2055"/>
                  </a:cubicBezTo>
                  <a:cubicBezTo>
                    <a:pt x="115" y="2027"/>
                    <a:pt x="115" y="2027"/>
                    <a:pt x="115" y="2027"/>
                  </a:cubicBezTo>
                  <a:cubicBezTo>
                    <a:pt x="113" y="2026"/>
                    <a:pt x="111" y="2027"/>
                    <a:pt x="110" y="2029"/>
                  </a:cubicBezTo>
                  <a:cubicBezTo>
                    <a:pt x="109" y="2031"/>
                    <a:pt x="110" y="2033"/>
                    <a:pt x="112" y="2034"/>
                  </a:cubicBezTo>
                  <a:cubicBezTo>
                    <a:pt x="168" y="2069"/>
                    <a:pt x="168" y="2069"/>
                    <a:pt x="168" y="2069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66" y="2064"/>
                    <a:pt x="166" y="2064"/>
                    <a:pt x="166" y="2064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68" y="2062"/>
                    <a:pt x="168" y="2062"/>
                    <a:pt x="168" y="2062"/>
                  </a:cubicBezTo>
                  <a:cubicBezTo>
                    <a:pt x="167" y="2063"/>
                    <a:pt x="167" y="2063"/>
                    <a:pt x="166" y="2064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68" y="2062"/>
                    <a:pt x="168" y="2062"/>
                    <a:pt x="168" y="2062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69" y="2062"/>
                    <a:pt x="169" y="2062"/>
                    <a:pt x="169" y="2062"/>
                  </a:cubicBezTo>
                  <a:cubicBezTo>
                    <a:pt x="169" y="2062"/>
                    <a:pt x="168" y="2062"/>
                    <a:pt x="168" y="2062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69" y="2062"/>
                    <a:pt x="169" y="2062"/>
                    <a:pt x="169" y="2062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70" y="2062"/>
                    <a:pt x="170" y="2062"/>
                    <a:pt x="170" y="2062"/>
                  </a:cubicBezTo>
                  <a:cubicBezTo>
                    <a:pt x="169" y="2062"/>
                    <a:pt x="169" y="2062"/>
                    <a:pt x="169" y="2062"/>
                  </a:cubicBezTo>
                  <a:cubicBezTo>
                    <a:pt x="170" y="2066"/>
                    <a:pt x="170" y="2066"/>
                    <a:pt x="170" y="2066"/>
                  </a:cubicBezTo>
                  <a:cubicBezTo>
                    <a:pt x="170" y="2062"/>
                    <a:pt x="170" y="2062"/>
                    <a:pt x="170" y="2062"/>
                  </a:cubicBezTo>
                  <a:cubicBezTo>
                    <a:pt x="170" y="2065"/>
                    <a:pt x="170" y="2065"/>
                    <a:pt x="170" y="2065"/>
                  </a:cubicBezTo>
                  <a:cubicBezTo>
                    <a:pt x="170" y="2062"/>
                    <a:pt x="170" y="2062"/>
                    <a:pt x="170" y="2062"/>
                  </a:cubicBezTo>
                  <a:cubicBezTo>
                    <a:pt x="170" y="2062"/>
                    <a:pt x="170" y="2062"/>
                    <a:pt x="170" y="2062"/>
                  </a:cubicBezTo>
                  <a:cubicBezTo>
                    <a:pt x="170" y="2065"/>
                    <a:pt x="170" y="2065"/>
                    <a:pt x="170" y="2065"/>
                  </a:cubicBezTo>
                  <a:cubicBezTo>
                    <a:pt x="170" y="2062"/>
                    <a:pt x="170" y="2062"/>
                    <a:pt x="170" y="2062"/>
                  </a:cubicBezTo>
                  <a:cubicBezTo>
                    <a:pt x="170" y="2063"/>
                    <a:pt x="170" y="2063"/>
                    <a:pt x="170" y="2063"/>
                  </a:cubicBezTo>
                  <a:cubicBezTo>
                    <a:pt x="171" y="2062"/>
                    <a:pt x="171" y="2062"/>
                    <a:pt x="171" y="2062"/>
                  </a:cubicBezTo>
                  <a:cubicBezTo>
                    <a:pt x="170" y="2062"/>
                    <a:pt x="170" y="2062"/>
                    <a:pt x="170" y="2062"/>
                  </a:cubicBezTo>
                  <a:cubicBezTo>
                    <a:pt x="170" y="2063"/>
                    <a:pt x="170" y="2063"/>
                    <a:pt x="170" y="2063"/>
                  </a:cubicBezTo>
                  <a:cubicBezTo>
                    <a:pt x="171" y="2062"/>
                    <a:pt x="171" y="2062"/>
                    <a:pt x="171" y="2062"/>
                  </a:cubicBezTo>
                  <a:cubicBezTo>
                    <a:pt x="171" y="2062"/>
                    <a:pt x="170" y="2062"/>
                    <a:pt x="169" y="2062"/>
                  </a:cubicBezTo>
                  <a:cubicBezTo>
                    <a:pt x="167" y="2061"/>
                    <a:pt x="162" y="2059"/>
                    <a:pt x="156" y="2056"/>
                  </a:cubicBezTo>
                  <a:cubicBezTo>
                    <a:pt x="146" y="2052"/>
                    <a:pt x="134" y="2047"/>
                    <a:pt x="124" y="2043"/>
                  </a:cubicBezTo>
                  <a:cubicBezTo>
                    <a:pt x="119" y="2041"/>
                    <a:pt x="115" y="2039"/>
                    <a:pt x="112" y="2038"/>
                  </a:cubicBezTo>
                  <a:cubicBezTo>
                    <a:pt x="109" y="2036"/>
                    <a:pt x="107" y="2036"/>
                    <a:pt x="107" y="2036"/>
                  </a:cubicBezTo>
                  <a:cubicBezTo>
                    <a:pt x="106" y="2035"/>
                    <a:pt x="103" y="2035"/>
                    <a:pt x="102" y="2037"/>
                  </a:cubicBezTo>
                  <a:cubicBezTo>
                    <a:pt x="102" y="2038"/>
                    <a:pt x="102" y="2039"/>
                    <a:pt x="102" y="2039"/>
                  </a:cubicBezTo>
                  <a:cubicBezTo>
                    <a:pt x="102" y="2040"/>
                    <a:pt x="102" y="2041"/>
                    <a:pt x="102" y="2041"/>
                  </a:cubicBezTo>
                  <a:cubicBezTo>
                    <a:pt x="103" y="2042"/>
                    <a:pt x="103" y="2042"/>
                    <a:pt x="103" y="2043"/>
                  </a:cubicBezTo>
                  <a:cubicBezTo>
                    <a:pt x="104" y="2043"/>
                    <a:pt x="104" y="2044"/>
                    <a:pt x="105" y="2044"/>
                  </a:cubicBezTo>
                  <a:cubicBezTo>
                    <a:pt x="108" y="2046"/>
                    <a:pt x="112" y="2048"/>
                    <a:pt x="117" y="2051"/>
                  </a:cubicBezTo>
                  <a:cubicBezTo>
                    <a:pt x="125" y="2056"/>
                    <a:pt x="135" y="2062"/>
                    <a:pt x="142" y="2066"/>
                  </a:cubicBezTo>
                  <a:cubicBezTo>
                    <a:pt x="146" y="2069"/>
                    <a:pt x="150" y="2071"/>
                    <a:pt x="152" y="2072"/>
                  </a:cubicBezTo>
                  <a:cubicBezTo>
                    <a:pt x="153" y="2073"/>
                    <a:pt x="154" y="2074"/>
                    <a:pt x="155" y="2074"/>
                  </a:cubicBezTo>
                  <a:cubicBezTo>
                    <a:pt x="155" y="2074"/>
                    <a:pt x="155" y="2074"/>
                    <a:pt x="155" y="2074"/>
                  </a:cubicBezTo>
                  <a:cubicBezTo>
                    <a:pt x="155" y="2074"/>
                    <a:pt x="155" y="2074"/>
                    <a:pt x="155" y="2074"/>
                  </a:cubicBezTo>
                  <a:cubicBezTo>
                    <a:pt x="156" y="2073"/>
                    <a:pt x="156" y="2073"/>
                    <a:pt x="156" y="2073"/>
                  </a:cubicBezTo>
                  <a:cubicBezTo>
                    <a:pt x="155" y="2074"/>
                    <a:pt x="155" y="2074"/>
                    <a:pt x="155" y="2074"/>
                  </a:cubicBezTo>
                  <a:cubicBezTo>
                    <a:pt x="155" y="2074"/>
                    <a:pt x="155" y="2074"/>
                    <a:pt x="155" y="2074"/>
                  </a:cubicBezTo>
                  <a:cubicBezTo>
                    <a:pt x="156" y="2073"/>
                    <a:pt x="156" y="2073"/>
                    <a:pt x="156" y="2073"/>
                  </a:cubicBezTo>
                  <a:cubicBezTo>
                    <a:pt x="155" y="2074"/>
                    <a:pt x="155" y="2074"/>
                    <a:pt x="155" y="2074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4" y="2073"/>
                    <a:pt x="154" y="2073"/>
                    <a:pt x="154" y="2073"/>
                  </a:cubicBezTo>
                  <a:cubicBezTo>
                    <a:pt x="155" y="2074"/>
                    <a:pt x="155" y="2074"/>
                    <a:pt x="155" y="2074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4" y="2073"/>
                    <a:pt x="154" y="2073"/>
                    <a:pt x="154" y="2073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4" y="2072"/>
                    <a:pt x="154" y="2072"/>
                    <a:pt x="154" y="2072"/>
                  </a:cubicBezTo>
                  <a:cubicBezTo>
                    <a:pt x="154" y="2073"/>
                    <a:pt x="154" y="2073"/>
                    <a:pt x="154" y="2073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4" y="2072"/>
                    <a:pt x="154" y="2072"/>
                    <a:pt x="154" y="2072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5" y="2070"/>
                    <a:pt x="155" y="2070"/>
                    <a:pt x="155" y="2070"/>
                  </a:cubicBezTo>
                  <a:cubicBezTo>
                    <a:pt x="154" y="2070"/>
                    <a:pt x="154" y="2071"/>
                    <a:pt x="154" y="2072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5" y="2070"/>
                    <a:pt x="155" y="2070"/>
                    <a:pt x="155" y="2070"/>
                  </a:cubicBezTo>
                  <a:cubicBezTo>
                    <a:pt x="155" y="2070"/>
                    <a:pt x="155" y="2070"/>
                    <a:pt x="155" y="2070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6" y="2069"/>
                    <a:pt x="156" y="2069"/>
                    <a:pt x="156" y="2069"/>
                  </a:cubicBezTo>
                  <a:cubicBezTo>
                    <a:pt x="156" y="2069"/>
                    <a:pt x="155" y="2069"/>
                    <a:pt x="155" y="2070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6" y="2069"/>
                    <a:pt x="156" y="2069"/>
                    <a:pt x="156" y="2069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7" y="2068"/>
                    <a:pt x="157" y="2068"/>
                    <a:pt x="157" y="2068"/>
                  </a:cubicBezTo>
                  <a:cubicBezTo>
                    <a:pt x="157" y="2068"/>
                    <a:pt x="157" y="2068"/>
                    <a:pt x="156" y="2069"/>
                  </a:cubicBezTo>
                  <a:cubicBezTo>
                    <a:pt x="158" y="2072"/>
                    <a:pt x="158" y="2072"/>
                    <a:pt x="158" y="2072"/>
                  </a:cubicBezTo>
                  <a:cubicBezTo>
                    <a:pt x="157" y="2068"/>
                    <a:pt x="157" y="2068"/>
                    <a:pt x="157" y="2068"/>
                  </a:cubicBezTo>
                  <a:cubicBezTo>
                    <a:pt x="158" y="2071"/>
                    <a:pt x="158" y="2071"/>
                    <a:pt x="158" y="2071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7" y="2068"/>
                    <a:pt x="157" y="2068"/>
                    <a:pt x="157" y="2068"/>
                  </a:cubicBezTo>
                  <a:cubicBezTo>
                    <a:pt x="158" y="2071"/>
                    <a:pt x="158" y="2071"/>
                    <a:pt x="158" y="2071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70"/>
                    <a:pt x="158" y="2070"/>
                    <a:pt x="158" y="2070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70"/>
                    <a:pt x="158" y="2070"/>
                    <a:pt x="158" y="2070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8" y="2068"/>
                    <a:pt x="158" y="2068"/>
                  </a:cubicBezTo>
                  <a:cubicBezTo>
                    <a:pt x="158" y="2068"/>
                    <a:pt x="156" y="2068"/>
                    <a:pt x="155" y="2067"/>
                  </a:cubicBezTo>
                  <a:cubicBezTo>
                    <a:pt x="148" y="2065"/>
                    <a:pt x="136" y="2060"/>
                    <a:pt x="124" y="2055"/>
                  </a:cubicBezTo>
                  <a:cubicBezTo>
                    <a:pt x="119" y="2053"/>
                    <a:pt x="113" y="2051"/>
                    <a:pt x="109" y="2049"/>
                  </a:cubicBezTo>
                  <a:cubicBezTo>
                    <a:pt x="107" y="2049"/>
                    <a:pt x="105" y="2048"/>
                    <a:pt x="104" y="2048"/>
                  </a:cubicBezTo>
                  <a:cubicBezTo>
                    <a:pt x="103" y="2047"/>
                    <a:pt x="102" y="2047"/>
                    <a:pt x="102" y="2047"/>
                  </a:cubicBezTo>
                  <a:cubicBezTo>
                    <a:pt x="101" y="2047"/>
                    <a:pt x="100" y="2047"/>
                    <a:pt x="100" y="2047"/>
                  </a:cubicBezTo>
                  <a:cubicBezTo>
                    <a:pt x="99" y="2047"/>
                    <a:pt x="99" y="2047"/>
                    <a:pt x="98" y="2047"/>
                  </a:cubicBezTo>
                  <a:cubicBezTo>
                    <a:pt x="98" y="2047"/>
                    <a:pt x="98" y="2047"/>
                    <a:pt x="97" y="2047"/>
                  </a:cubicBezTo>
                  <a:cubicBezTo>
                    <a:pt x="97" y="2048"/>
                    <a:pt x="96" y="2048"/>
                    <a:pt x="96" y="2049"/>
                  </a:cubicBezTo>
                  <a:cubicBezTo>
                    <a:pt x="96" y="2049"/>
                    <a:pt x="96" y="2049"/>
                    <a:pt x="96" y="2049"/>
                  </a:cubicBezTo>
                  <a:cubicBezTo>
                    <a:pt x="95" y="2049"/>
                    <a:pt x="95" y="2050"/>
                    <a:pt x="95" y="2051"/>
                  </a:cubicBezTo>
                  <a:cubicBezTo>
                    <a:pt x="95" y="2052"/>
                    <a:pt x="96" y="2053"/>
                    <a:pt x="96" y="2053"/>
                  </a:cubicBezTo>
                  <a:cubicBezTo>
                    <a:pt x="96" y="2054"/>
                    <a:pt x="97" y="2054"/>
                    <a:pt x="97" y="2054"/>
                  </a:cubicBezTo>
                  <a:cubicBezTo>
                    <a:pt x="97" y="2055"/>
                    <a:pt x="98" y="2055"/>
                    <a:pt x="98" y="2055"/>
                  </a:cubicBezTo>
                  <a:cubicBezTo>
                    <a:pt x="101" y="2057"/>
                    <a:pt x="105" y="2059"/>
                    <a:pt x="109" y="2062"/>
                  </a:cubicBezTo>
                  <a:cubicBezTo>
                    <a:pt x="116" y="2067"/>
                    <a:pt x="125" y="2072"/>
                    <a:pt x="132" y="2076"/>
                  </a:cubicBezTo>
                  <a:cubicBezTo>
                    <a:pt x="136" y="2078"/>
                    <a:pt x="139" y="2080"/>
                    <a:pt x="141" y="2081"/>
                  </a:cubicBezTo>
                  <a:cubicBezTo>
                    <a:pt x="142" y="2082"/>
                    <a:pt x="143" y="2083"/>
                    <a:pt x="144" y="2083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5" y="2082"/>
                    <a:pt x="145" y="2082"/>
                    <a:pt x="145" y="2082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5" y="2082"/>
                    <a:pt x="145" y="2082"/>
                    <a:pt x="145" y="2082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4" y="2083"/>
                    <a:pt x="144" y="2083"/>
                    <a:pt x="144" y="2083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3" y="2081"/>
                    <a:pt x="143" y="2081"/>
                    <a:pt x="143" y="2081"/>
                  </a:cubicBezTo>
                  <a:cubicBezTo>
                    <a:pt x="143" y="2082"/>
                    <a:pt x="143" y="2082"/>
                    <a:pt x="144" y="2083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3" y="2081"/>
                    <a:pt x="143" y="2081"/>
                    <a:pt x="143" y="2081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4" y="2079"/>
                    <a:pt x="144" y="2079"/>
                    <a:pt x="144" y="2079"/>
                  </a:cubicBezTo>
                  <a:cubicBezTo>
                    <a:pt x="143" y="2079"/>
                    <a:pt x="143" y="2080"/>
                    <a:pt x="143" y="2081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4" y="2079"/>
                    <a:pt x="144" y="2079"/>
                    <a:pt x="144" y="2079"/>
                  </a:cubicBezTo>
                  <a:cubicBezTo>
                    <a:pt x="144" y="2079"/>
                    <a:pt x="144" y="2079"/>
                    <a:pt x="144" y="2079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5" y="2077"/>
                    <a:pt x="145" y="2077"/>
                    <a:pt x="145" y="2077"/>
                  </a:cubicBezTo>
                  <a:cubicBezTo>
                    <a:pt x="145" y="2078"/>
                    <a:pt x="144" y="2078"/>
                    <a:pt x="144" y="2079"/>
                  </a:cubicBezTo>
                  <a:cubicBezTo>
                    <a:pt x="147" y="2081"/>
                    <a:pt x="147" y="2081"/>
                    <a:pt x="147" y="2081"/>
                  </a:cubicBezTo>
                  <a:cubicBezTo>
                    <a:pt x="145" y="2077"/>
                    <a:pt x="145" y="2077"/>
                    <a:pt x="145" y="2077"/>
                  </a:cubicBezTo>
                  <a:cubicBezTo>
                    <a:pt x="147" y="2080"/>
                    <a:pt x="147" y="2080"/>
                    <a:pt x="147" y="2080"/>
                  </a:cubicBezTo>
                  <a:cubicBezTo>
                    <a:pt x="146" y="2077"/>
                    <a:pt x="146" y="2077"/>
                    <a:pt x="146" y="2077"/>
                  </a:cubicBezTo>
                  <a:cubicBezTo>
                    <a:pt x="146" y="2077"/>
                    <a:pt x="146" y="2077"/>
                    <a:pt x="145" y="2077"/>
                  </a:cubicBezTo>
                  <a:cubicBezTo>
                    <a:pt x="147" y="2080"/>
                    <a:pt x="147" y="2080"/>
                    <a:pt x="147" y="2080"/>
                  </a:cubicBezTo>
                  <a:cubicBezTo>
                    <a:pt x="146" y="2077"/>
                    <a:pt x="146" y="2077"/>
                    <a:pt x="146" y="2077"/>
                  </a:cubicBezTo>
                  <a:cubicBezTo>
                    <a:pt x="147" y="2080"/>
                    <a:pt x="147" y="2080"/>
                    <a:pt x="147" y="2080"/>
                  </a:cubicBezTo>
                  <a:cubicBezTo>
                    <a:pt x="147" y="2077"/>
                    <a:pt x="147" y="2077"/>
                    <a:pt x="147" y="2077"/>
                  </a:cubicBezTo>
                  <a:cubicBezTo>
                    <a:pt x="146" y="2077"/>
                    <a:pt x="146" y="2077"/>
                    <a:pt x="146" y="2077"/>
                  </a:cubicBezTo>
                  <a:cubicBezTo>
                    <a:pt x="147" y="2080"/>
                    <a:pt x="147" y="2080"/>
                    <a:pt x="147" y="2080"/>
                  </a:cubicBezTo>
                  <a:cubicBezTo>
                    <a:pt x="147" y="2077"/>
                    <a:pt x="147" y="2077"/>
                    <a:pt x="147" y="2077"/>
                  </a:cubicBezTo>
                  <a:cubicBezTo>
                    <a:pt x="147" y="2078"/>
                    <a:pt x="147" y="2078"/>
                    <a:pt x="147" y="2078"/>
                  </a:cubicBezTo>
                  <a:cubicBezTo>
                    <a:pt x="147" y="2077"/>
                    <a:pt x="147" y="2077"/>
                    <a:pt x="147" y="2077"/>
                  </a:cubicBezTo>
                  <a:cubicBezTo>
                    <a:pt x="147" y="2077"/>
                    <a:pt x="147" y="2077"/>
                    <a:pt x="147" y="2077"/>
                  </a:cubicBezTo>
                  <a:cubicBezTo>
                    <a:pt x="147" y="2078"/>
                    <a:pt x="147" y="2078"/>
                    <a:pt x="147" y="2078"/>
                  </a:cubicBezTo>
                  <a:cubicBezTo>
                    <a:pt x="147" y="2077"/>
                    <a:pt x="147" y="2077"/>
                    <a:pt x="147" y="2077"/>
                  </a:cubicBezTo>
                  <a:cubicBezTo>
                    <a:pt x="147" y="2077"/>
                    <a:pt x="146" y="2077"/>
                    <a:pt x="146" y="2077"/>
                  </a:cubicBezTo>
                  <a:cubicBezTo>
                    <a:pt x="143" y="2076"/>
                    <a:pt x="138" y="2074"/>
                    <a:pt x="132" y="2072"/>
                  </a:cubicBezTo>
                  <a:cubicBezTo>
                    <a:pt x="123" y="2069"/>
                    <a:pt x="112" y="2065"/>
                    <a:pt x="104" y="2062"/>
                  </a:cubicBezTo>
                  <a:cubicBezTo>
                    <a:pt x="99" y="2060"/>
                    <a:pt x="95" y="2059"/>
                    <a:pt x="93" y="2058"/>
                  </a:cubicBezTo>
                  <a:cubicBezTo>
                    <a:pt x="90" y="2056"/>
                    <a:pt x="88" y="2056"/>
                    <a:pt x="88" y="2056"/>
                  </a:cubicBezTo>
                  <a:cubicBezTo>
                    <a:pt x="87" y="2055"/>
                    <a:pt x="85" y="2056"/>
                    <a:pt x="84" y="2057"/>
                  </a:cubicBezTo>
                  <a:cubicBezTo>
                    <a:pt x="83" y="2058"/>
                    <a:pt x="83" y="2059"/>
                    <a:pt x="83" y="2060"/>
                  </a:cubicBezTo>
                  <a:cubicBezTo>
                    <a:pt x="83" y="2061"/>
                    <a:pt x="83" y="2061"/>
                    <a:pt x="83" y="2062"/>
                  </a:cubicBezTo>
                  <a:cubicBezTo>
                    <a:pt x="84" y="2062"/>
                    <a:pt x="84" y="2062"/>
                    <a:pt x="84" y="2063"/>
                  </a:cubicBezTo>
                  <a:cubicBezTo>
                    <a:pt x="85" y="2063"/>
                    <a:pt x="85" y="2063"/>
                    <a:pt x="85" y="2063"/>
                  </a:cubicBezTo>
                  <a:cubicBezTo>
                    <a:pt x="86" y="2064"/>
                    <a:pt x="87" y="2064"/>
                    <a:pt x="88" y="2065"/>
                  </a:cubicBezTo>
                  <a:cubicBezTo>
                    <a:pt x="93" y="2069"/>
                    <a:pt x="103" y="2075"/>
                    <a:pt x="111" y="2080"/>
                  </a:cubicBezTo>
                  <a:cubicBezTo>
                    <a:pt x="116" y="2082"/>
                    <a:pt x="119" y="2085"/>
                    <a:pt x="122" y="2086"/>
                  </a:cubicBezTo>
                  <a:cubicBezTo>
                    <a:pt x="124" y="2087"/>
                    <a:pt x="125" y="2088"/>
                    <a:pt x="126" y="2089"/>
                  </a:cubicBezTo>
                  <a:cubicBezTo>
                    <a:pt x="126" y="2089"/>
                    <a:pt x="126" y="2089"/>
                    <a:pt x="127" y="2089"/>
                  </a:cubicBezTo>
                  <a:cubicBezTo>
                    <a:pt x="127" y="2089"/>
                    <a:pt x="127" y="2089"/>
                    <a:pt x="127" y="2089"/>
                  </a:cubicBezTo>
                  <a:cubicBezTo>
                    <a:pt x="127" y="2089"/>
                    <a:pt x="127" y="2089"/>
                    <a:pt x="127" y="2089"/>
                  </a:cubicBezTo>
                  <a:cubicBezTo>
                    <a:pt x="128" y="2087"/>
                    <a:pt x="128" y="2087"/>
                    <a:pt x="128" y="2087"/>
                  </a:cubicBezTo>
                  <a:cubicBezTo>
                    <a:pt x="127" y="2089"/>
                    <a:pt x="127" y="2089"/>
                    <a:pt x="127" y="2089"/>
                  </a:cubicBezTo>
                  <a:cubicBezTo>
                    <a:pt x="127" y="2089"/>
                    <a:pt x="127" y="2089"/>
                    <a:pt x="127" y="2089"/>
                  </a:cubicBezTo>
                  <a:cubicBezTo>
                    <a:pt x="128" y="2087"/>
                    <a:pt x="128" y="2087"/>
                    <a:pt x="128" y="2087"/>
                  </a:cubicBezTo>
                  <a:cubicBezTo>
                    <a:pt x="127" y="2089"/>
                    <a:pt x="127" y="2089"/>
                    <a:pt x="127" y="2089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9"/>
                    <a:pt x="126" y="2089"/>
                    <a:pt x="126" y="2089"/>
                  </a:cubicBezTo>
                  <a:cubicBezTo>
                    <a:pt x="127" y="2089"/>
                    <a:pt x="127" y="2089"/>
                    <a:pt x="127" y="2089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9"/>
                    <a:pt x="126" y="2089"/>
                    <a:pt x="126" y="2089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8"/>
                    <a:pt x="126" y="2088"/>
                    <a:pt x="126" y="2088"/>
                  </a:cubicBezTo>
                  <a:cubicBezTo>
                    <a:pt x="126" y="2089"/>
                    <a:pt x="126" y="2089"/>
                    <a:pt x="126" y="2089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8"/>
                    <a:pt x="126" y="2088"/>
                    <a:pt x="126" y="2088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5" y="2088"/>
                    <a:pt x="125" y="2088"/>
                    <a:pt x="125" y="2088"/>
                  </a:cubicBezTo>
                  <a:cubicBezTo>
                    <a:pt x="126" y="2088"/>
                    <a:pt x="126" y="2088"/>
                    <a:pt x="126" y="2088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5" y="2088"/>
                    <a:pt x="125" y="2088"/>
                    <a:pt x="125" y="2088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5" y="2086"/>
                    <a:pt x="125" y="2086"/>
                    <a:pt x="125" y="2086"/>
                  </a:cubicBezTo>
                  <a:cubicBezTo>
                    <a:pt x="125" y="2087"/>
                    <a:pt x="125" y="2087"/>
                    <a:pt x="125" y="2088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5" y="2086"/>
                    <a:pt x="125" y="2086"/>
                    <a:pt x="125" y="2086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4"/>
                    <a:pt x="126" y="2084"/>
                    <a:pt x="126" y="2084"/>
                  </a:cubicBezTo>
                  <a:cubicBezTo>
                    <a:pt x="125" y="2085"/>
                    <a:pt x="125" y="2086"/>
                    <a:pt x="125" y="2086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4"/>
                    <a:pt x="126" y="2084"/>
                    <a:pt x="126" y="2084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6" y="2084"/>
                    <a:pt x="126" y="2084"/>
                    <a:pt x="126" y="2084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7" y="2083"/>
                    <a:pt x="127" y="2083"/>
                    <a:pt x="127" y="2083"/>
                  </a:cubicBezTo>
                  <a:cubicBezTo>
                    <a:pt x="127" y="2083"/>
                    <a:pt x="126" y="2083"/>
                    <a:pt x="126" y="2084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7" y="2083"/>
                    <a:pt x="127" y="2083"/>
                    <a:pt x="127" y="2083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8" y="2082"/>
                    <a:pt x="128" y="2082"/>
                    <a:pt x="128" y="2082"/>
                  </a:cubicBezTo>
                  <a:cubicBezTo>
                    <a:pt x="128" y="2082"/>
                    <a:pt x="128" y="2082"/>
                    <a:pt x="127" y="2083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8" y="2082"/>
                    <a:pt x="128" y="2082"/>
                    <a:pt x="128" y="2082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9" y="2082"/>
                    <a:pt x="129" y="2082"/>
                    <a:pt x="129" y="2082"/>
                  </a:cubicBezTo>
                  <a:cubicBezTo>
                    <a:pt x="128" y="2082"/>
                    <a:pt x="128" y="2082"/>
                    <a:pt x="128" y="2082"/>
                  </a:cubicBezTo>
                  <a:cubicBezTo>
                    <a:pt x="129" y="2086"/>
                    <a:pt x="129" y="2086"/>
                    <a:pt x="129" y="2086"/>
                  </a:cubicBezTo>
                  <a:cubicBezTo>
                    <a:pt x="129" y="2082"/>
                    <a:pt x="129" y="2082"/>
                    <a:pt x="129" y="2082"/>
                  </a:cubicBezTo>
                  <a:cubicBezTo>
                    <a:pt x="129" y="2085"/>
                    <a:pt x="129" y="2085"/>
                    <a:pt x="129" y="2085"/>
                  </a:cubicBezTo>
                  <a:cubicBezTo>
                    <a:pt x="129" y="2082"/>
                    <a:pt x="129" y="2082"/>
                    <a:pt x="129" y="2082"/>
                  </a:cubicBezTo>
                  <a:cubicBezTo>
                    <a:pt x="129" y="2082"/>
                    <a:pt x="129" y="2082"/>
                    <a:pt x="129" y="2082"/>
                  </a:cubicBezTo>
                  <a:cubicBezTo>
                    <a:pt x="129" y="2085"/>
                    <a:pt x="129" y="2085"/>
                    <a:pt x="129" y="2085"/>
                  </a:cubicBezTo>
                  <a:cubicBezTo>
                    <a:pt x="129" y="2082"/>
                    <a:pt x="129" y="2082"/>
                    <a:pt x="129" y="2082"/>
                  </a:cubicBezTo>
                  <a:cubicBezTo>
                    <a:pt x="129" y="2083"/>
                    <a:pt x="129" y="2083"/>
                    <a:pt x="129" y="2083"/>
                  </a:cubicBezTo>
                  <a:cubicBezTo>
                    <a:pt x="130" y="2082"/>
                    <a:pt x="130" y="2082"/>
                    <a:pt x="130" y="2082"/>
                  </a:cubicBezTo>
                  <a:cubicBezTo>
                    <a:pt x="129" y="2082"/>
                    <a:pt x="129" y="2082"/>
                    <a:pt x="129" y="2082"/>
                  </a:cubicBezTo>
                  <a:cubicBezTo>
                    <a:pt x="129" y="2083"/>
                    <a:pt x="129" y="2083"/>
                    <a:pt x="129" y="2083"/>
                  </a:cubicBezTo>
                  <a:cubicBezTo>
                    <a:pt x="130" y="2082"/>
                    <a:pt x="130" y="2082"/>
                    <a:pt x="130" y="2082"/>
                  </a:cubicBezTo>
                  <a:cubicBezTo>
                    <a:pt x="129" y="2082"/>
                    <a:pt x="128" y="2082"/>
                    <a:pt x="127" y="2081"/>
                  </a:cubicBezTo>
                  <a:cubicBezTo>
                    <a:pt x="121" y="2079"/>
                    <a:pt x="111" y="2076"/>
                    <a:pt x="101" y="2072"/>
                  </a:cubicBezTo>
                  <a:cubicBezTo>
                    <a:pt x="96" y="2071"/>
                    <a:pt x="91" y="2069"/>
                    <a:pt x="88" y="2068"/>
                  </a:cubicBezTo>
                  <a:cubicBezTo>
                    <a:pt x="86" y="2067"/>
                    <a:pt x="84" y="2067"/>
                    <a:pt x="83" y="2066"/>
                  </a:cubicBezTo>
                  <a:cubicBezTo>
                    <a:pt x="82" y="2066"/>
                    <a:pt x="82" y="2066"/>
                    <a:pt x="81" y="2066"/>
                  </a:cubicBezTo>
                  <a:cubicBezTo>
                    <a:pt x="81" y="2066"/>
                    <a:pt x="80" y="2066"/>
                    <a:pt x="80" y="2066"/>
                  </a:cubicBezTo>
                  <a:cubicBezTo>
                    <a:pt x="79" y="2066"/>
                    <a:pt x="79" y="2066"/>
                    <a:pt x="78" y="2066"/>
                  </a:cubicBezTo>
                  <a:cubicBezTo>
                    <a:pt x="78" y="2066"/>
                    <a:pt x="78" y="2066"/>
                    <a:pt x="77" y="2066"/>
                  </a:cubicBezTo>
                  <a:cubicBezTo>
                    <a:pt x="77" y="2067"/>
                    <a:pt x="76" y="2067"/>
                    <a:pt x="76" y="2068"/>
                  </a:cubicBezTo>
                  <a:cubicBezTo>
                    <a:pt x="79" y="2070"/>
                    <a:pt x="79" y="2070"/>
                    <a:pt x="79" y="2070"/>
                  </a:cubicBezTo>
                  <a:cubicBezTo>
                    <a:pt x="76" y="2068"/>
                    <a:pt x="76" y="2068"/>
                    <a:pt x="76" y="2068"/>
                  </a:cubicBezTo>
                  <a:cubicBezTo>
                    <a:pt x="75" y="2068"/>
                    <a:pt x="75" y="2069"/>
                    <a:pt x="75" y="2070"/>
                  </a:cubicBezTo>
                  <a:cubicBezTo>
                    <a:pt x="75" y="2071"/>
                    <a:pt x="76" y="2071"/>
                    <a:pt x="76" y="2072"/>
                  </a:cubicBezTo>
                  <a:cubicBezTo>
                    <a:pt x="76" y="2072"/>
                    <a:pt x="76" y="2072"/>
                    <a:pt x="76" y="2073"/>
                  </a:cubicBezTo>
                  <a:cubicBezTo>
                    <a:pt x="77" y="2073"/>
                    <a:pt x="77" y="2073"/>
                    <a:pt x="77" y="2073"/>
                  </a:cubicBezTo>
                  <a:cubicBezTo>
                    <a:pt x="78" y="2074"/>
                    <a:pt x="79" y="2075"/>
                    <a:pt x="80" y="2075"/>
                  </a:cubicBezTo>
                  <a:cubicBezTo>
                    <a:pt x="85" y="2078"/>
                    <a:pt x="93" y="2084"/>
                    <a:pt x="101" y="2088"/>
                  </a:cubicBezTo>
                  <a:cubicBezTo>
                    <a:pt x="105" y="2090"/>
                    <a:pt x="108" y="2093"/>
                    <a:pt x="111" y="2094"/>
                  </a:cubicBezTo>
                  <a:cubicBezTo>
                    <a:pt x="112" y="2095"/>
                    <a:pt x="113" y="2096"/>
                    <a:pt x="114" y="2096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6" y="2095"/>
                    <a:pt x="116" y="2095"/>
                    <a:pt x="116" y="2095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6" y="2095"/>
                    <a:pt x="116" y="2095"/>
                    <a:pt x="116" y="2095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7" y="2094"/>
                    <a:pt x="117" y="2094"/>
                    <a:pt x="117" y="2094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7" y="2094"/>
                    <a:pt x="117" y="2094"/>
                    <a:pt x="117" y="2094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3" y="2095"/>
                    <a:pt x="113" y="2095"/>
                    <a:pt x="113" y="2095"/>
                  </a:cubicBezTo>
                  <a:cubicBezTo>
                    <a:pt x="114" y="2096"/>
                    <a:pt x="114" y="2096"/>
                    <a:pt x="114" y="2096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3" y="2095"/>
                    <a:pt x="113" y="2095"/>
                    <a:pt x="113" y="2095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3" y="2093"/>
                    <a:pt x="113" y="2093"/>
                    <a:pt x="113" y="2093"/>
                  </a:cubicBezTo>
                  <a:cubicBezTo>
                    <a:pt x="113" y="2094"/>
                    <a:pt x="113" y="2095"/>
                    <a:pt x="113" y="2095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3" y="2093"/>
                    <a:pt x="113" y="2093"/>
                    <a:pt x="113" y="2093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4" y="2091"/>
                    <a:pt x="114" y="2091"/>
                    <a:pt x="114" y="2091"/>
                  </a:cubicBezTo>
                  <a:cubicBezTo>
                    <a:pt x="113" y="2092"/>
                    <a:pt x="113" y="2093"/>
                    <a:pt x="113" y="2093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4" y="2091"/>
                    <a:pt x="114" y="2091"/>
                    <a:pt x="114" y="2091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4" y="2091"/>
                    <a:pt x="114" y="2091"/>
                    <a:pt x="114" y="2091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5" y="2090"/>
                    <a:pt x="115" y="2090"/>
                    <a:pt x="115" y="2090"/>
                  </a:cubicBezTo>
                  <a:cubicBezTo>
                    <a:pt x="115" y="2090"/>
                    <a:pt x="114" y="2091"/>
                    <a:pt x="114" y="2091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5" y="2090"/>
                    <a:pt x="115" y="2090"/>
                    <a:pt x="115" y="2090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6" y="2090"/>
                    <a:pt x="116" y="2090"/>
                    <a:pt x="116" y="2090"/>
                  </a:cubicBezTo>
                  <a:cubicBezTo>
                    <a:pt x="116" y="2090"/>
                    <a:pt x="116" y="2090"/>
                    <a:pt x="115" y="2090"/>
                  </a:cubicBezTo>
                  <a:cubicBezTo>
                    <a:pt x="117" y="2093"/>
                    <a:pt x="117" y="2093"/>
                    <a:pt x="117" y="2093"/>
                  </a:cubicBezTo>
                  <a:cubicBezTo>
                    <a:pt x="116" y="2090"/>
                    <a:pt x="116" y="2090"/>
                    <a:pt x="116" y="2090"/>
                  </a:cubicBezTo>
                  <a:cubicBezTo>
                    <a:pt x="117" y="2092"/>
                    <a:pt x="117" y="2092"/>
                    <a:pt x="117" y="2092"/>
                  </a:cubicBezTo>
                  <a:cubicBezTo>
                    <a:pt x="117" y="2089"/>
                    <a:pt x="117" y="2089"/>
                    <a:pt x="117" y="2089"/>
                  </a:cubicBezTo>
                  <a:cubicBezTo>
                    <a:pt x="116" y="2090"/>
                    <a:pt x="116" y="2090"/>
                    <a:pt x="116" y="2090"/>
                  </a:cubicBezTo>
                  <a:cubicBezTo>
                    <a:pt x="117" y="2092"/>
                    <a:pt x="117" y="2092"/>
                    <a:pt x="117" y="2092"/>
                  </a:cubicBezTo>
                  <a:cubicBezTo>
                    <a:pt x="117" y="2089"/>
                    <a:pt x="117" y="2089"/>
                    <a:pt x="117" y="2089"/>
                  </a:cubicBezTo>
                  <a:cubicBezTo>
                    <a:pt x="117" y="2090"/>
                    <a:pt x="117" y="2090"/>
                    <a:pt x="117" y="2090"/>
                  </a:cubicBezTo>
                  <a:cubicBezTo>
                    <a:pt x="117" y="2089"/>
                    <a:pt x="117" y="2089"/>
                    <a:pt x="117" y="2089"/>
                  </a:cubicBezTo>
                  <a:cubicBezTo>
                    <a:pt x="117" y="2089"/>
                    <a:pt x="117" y="2089"/>
                    <a:pt x="117" y="2089"/>
                  </a:cubicBezTo>
                  <a:cubicBezTo>
                    <a:pt x="117" y="2090"/>
                    <a:pt x="117" y="2090"/>
                    <a:pt x="117" y="2090"/>
                  </a:cubicBezTo>
                  <a:cubicBezTo>
                    <a:pt x="117" y="2089"/>
                    <a:pt x="117" y="2089"/>
                    <a:pt x="117" y="2089"/>
                  </a:cubicBezTo>
                  <a:cubicBezTo>
                    <a:pt x="117" y="2089"/>
                    <a:pt x="115" y="2089"/>
                    <a:pt x="114" y="2089"/>
                  </a:cubicBezTo>
                  <a:cubicBezTo>
                    <a:pt x="109" y="2088"/>
                    <a:pt x="98" y="2085"/>
                    <a:pt x="90" y="2082"/>
                  </a:cubicBezTo>
                  <a:cubicBezTo>
                    <a:pt x="85" y="2080"/>
                    <a:pt x="81" y="2079"/>
                    <a:pt x="78" y="2078"/>
                  </a:cubicBezTo>
                  <a:cubicBezTo>
                    <a:pt x="77" y="2078"/>
                    <a:pt x="75" y="2077"/>
                    <a:pt x="74" y="2077"/>
                  </a:cubicBezTo>
                  <a:cubicBezTo>
                    <a:pt x="74" y="2077"/>
                    <a:pt x="74" y="2077"/>
                    <a:pt x="73" y="2077"/>
                  </a:cubicBezTo>
                  <a:cubicBezTo>
                    <a:pt x="73" y="2077"/>
                    <a:pt x="73" y="2077"/>
                    <a:pt x="73" y="2077"/>
                  </a:cubicBezTo>
                  <a:cubicBezTo>
                    <a:pt x="73" y="2076"/>
                    <a:pt x="73" y="2076"/>
                    <a:pt x="73" y="2076"/>
                  </a:cubicBezTo>
                  <a:cubicBezTo>
                    <a:pt x="73" y="2076"/>
                    <a:pt x="73" y="2076"/>
                    <a:pt x="73" y="2076"/>
                  </a:cubicBezTo>
                  <a:cubicBezTo>
                    <a:pt x="72" y="2076"/>
                    <a:pt x="72" y="2076"/>
                    <a:pt x="72" y="2076"/>
                  </a:cubicBezTo>
                  <a:cubicBezTo>
                    <a:pt x="72" y="2076"/>
                    <a:pt x="71" y="2076"/>
                    <a:pt x="71" y="2076"/>
                  </a:cubicBezTo>
                  <a:cubicBezTo>
                    <a:pt x="71" y="2077"/>
                    <a:pt x="70" y="2077"/>
                    <a:pt x="70" y="2077"/>
                  </a:cubicBezTo>
                  <a:cubicBezTo>
                    <a:pt x="69" y="2077"/>
                    <a:pt x="69" y="2078"/>
                    <a:pt x="68" y="2078"/>
                  </a:cubicBezTo>
                  <a:cubicBezTo>
                    <a:pt x="72" y="2080"/>
                    <a:pt x="72" y="2080"/>
                    <a:pt x="72" y="2080"/>
                  </a:cubicBezTo>
                  <a:cubicBezTo>
                    <a:pt x="68" y="2078"/>
                    <a:pt x="68" y="2078"/>
                    <a:pt x="68" y="2078"/>
                  </a:cubicBezTo>
                  <a:cubicBezTo>
                    <a:pt x="68" y="2079"/>
                    <a:pt x="68" y="2080"/>
                    <a:pt x="68" y="2080"/>
                  </a:cubicBezTo>
                  <a:cubicBezTo>
                    <a:pt x="68" y="2081"/>
                    <a:pt x="68" y="2082"/>
                    <a:pt x="68" y="2082"/>
                  </a:cubicBezTo>
                  <a:cubicBezTo>
                    <a:pt x="69" y="2083"/>
                    <a:pt x="69" y="2083"/>
                    <a:pt x="69" y="2083"/>
                  </a:cubicBezTo>
                  <a:cubicBezTo>
                    <a:pt x="70" y="2084"/>
                    <a:pt x="70" y="2084"/>
                    <a:pt x="70" y="2084"/>
                  </a:cubicBezTo>
                  <a:cubicBezTo>
                    <a:pt x="72" y="2086"/>
                    <a:pt x="74" y="2087"/>
                    <a:pt x="77" y="2089"/>
                  </a:cubicBezTo>
                  <a:cubicBezTo>
                    <a:pt x="81" y="2091"/>
                    <a:pt x="86" y="2094"/>
                    <a:pt x="90" y="2096"/>
                  </a:cubicBezTo>
                  <a:cubicBezTo>
                    <a:pt x="92" y="2098"/>
                    <a:pt x="94" y="2099"/>
                    <a:pt x="95" y="2099"/>
                  </a:cubicBezTo>
                  <a:cubicBezTo>
                    <a:pt x="96" y="2100"/>
                    <a:pt x="96" y="2100"/>
                    <a:pt x="97" y="2100"/>
                  </a:cubicBezTo>
                  <a:cubicBezTo>
                    <a:pt x="97" y="2100"/>
                    <a:pt x="97" y="2100"/>
                    <a:pt x="97" y="2100"/>
                  </a:cubicBezTo>
                  <a:cubicBezTo>
                    <a:pt x="98" y="2099"/>
                    <a:pt x="98" y="2099"/>
                    <a:pt x="98" y="2099"/>
                  </a:cubicBezTo>
                  <a:cubicBezTo>
                    <a:pt x="96" y="2100"/>
                    <a:pt x="96" y="2100"/>
                    <a:pt x="96" y="2100"/>
                  </a:cubicBezTo>
                  <a:cubicBezTo>
                    <a:pt x="97" y="2100"/>
                    <a:pt x="97" y="2100"/>
                    <a:pt x="97" y="2100"/>
                  </a:cubicBezTo>
                  <a:cubicBezTo>
                    <a:pt x="98" y="2099"/>
                    <a:pt x="98" y="2099"/>
                    <a:pt x="98" y="2099"/>
                  </a:cubicBezTo>
                  <a:cubicBezTo>
                    <a:pt x="96" y="2100"/>
                    <a:pt x="96" y="2100"/>
                    <a:pt x="96" y="2100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6" y="2100"/>
                    <a:pt x="96" y="2100"/>
                    <a:pt x="96" y="2100"/>
                  </a:cubicBezTo>
                  <a:cubicBezTo>
                    <a:pt x="96" y="2100"/>
                    <a:pt x="96" y="2100"/>
                    <a:pt x="96" y="2100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6" y="2100"/>
                    <a:pt x="96" y="2100"/>
                    <a:pt x="96" y="2100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5" y="2098"/>
                    <a:pt x="95" y="2098"/>
                    <a:pt x="95" y="2098"/>
                  </a:cubicBezTo>
                  <a:cubicBezTo>
                    <a:pt x="95" y="2099"/>
                    <a:pt x="96" y="2099"/>
                    <a:pt x="96" y="2100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5" y="2098"/>
                    <a:pt x="95" y="2098"/>
                    <a:pt x="95" y="2098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6" y="2095"/>
                    <a:pt x="96" y="2095"/>
                    <a:pt x="96" y="2095"/>
                  </a:cubicBezTo>
                  <a:cubicBezTo>
                    <a:pt x="96" y="2096"/>
                    <a:pt x="95" y="2097"/>
                    <a:pt x="95" y="2098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6" y="2095"/>
                    <a:pt x="96" y="2095"/>
                    <a:pt x="96" y="2095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6" y="2095"/>
                    <a:pt x="96" y="2095"/>
                    <a:pt x="96" y="2095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8" y="2094"/>
                    <a:pt x="98" y="2094"/>
                    <a:pt x="98" y="2094"/>
                  </a:cubicBezTo>
                  <a:cubicBezTo>
                    <a:pt x="97" y="2094"/>
                    <a:pt x="97" y="2094"/>
                    <a:pt x="96" y="2095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8" y="2094"/>
                    <a:pt x="98" y="2094"/>
                    <a:pt x="98" y="2094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9" y="2094"/>
                    <a:pt x="99" y="2094"/>
                    <a:pt x="99" y="2094"/>
                  </a:cubicBezTo>
                  <a:cubicBezTo>
                    <a:pt x="99" y="2094"/>
                    <a:pt x="98" y="2094"/>
                    <a:pt x="98" y="2094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9" y="2094"/>
                    <a:pt x="99" y="2094"/>
                    <a:pt x="99" y="2094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9" y="2094"/>
                    <a:pt x="99" y="2094"/>
                    <a:pt x="99" y="2094"/>
                  </a:cubicBezTo>
                  <a:cubicBezTo>
                    <a:pt x="99" y="2094"/>
                    <a:pt x="99" y="2094"/>
                    <a:pt x="99" y="2094"/>
                  </a:cubicBezTo>
                  <a:cubicBezTo>
                    <a:pt x="99" y="2098"/>
                    <a:pt x="99" y="2098"/>
                    <a:pt x="99" y="2098"/>
                  </a:cubicBezTo>
                  <a:cubicBezTo>
                    <a:pt x="99" y="2094"/>
                    <a:pt x="99" y="2094"/>
                    <a:pt x="99" y="2094"/>
                  </a:cubicBezTo>
                  <a:cubicBezTo>
                    <a:pt x="99" y="2097"/>
                    <a:pt x="99" y="2097"/>
                    <a:pt x="99" y="2097"/>
                  </a:cubicBezTo>
                  <a:cubicBezTo>
                    <a:pt x="100" y="2094"/>
                    <a:pt x="100" y="2094"/>
                    <a:pt x="100" y="2094"/>
                  </a:cubicBezTo>
                  <a:cubicBezTo>
                    <a:pt x="100" y="2094"/>
                    <a:pt x="100" y="2094"/>
                    <a:pt x="99" y="2094"/>
                  </a:cubicBezTo>
                  <a:cubicBezTo>
                    <a:pt x="99" y="2097"/>
                    <a:pt x="99" y="2097"/>
                    <a:pt x="99" y="2097"/>
                  </a:cubicBezTo>
                  <a:cubicBezTo>
                    <a:pt x="100" y="2094"/>
                    <a:pt x="100" y="2094"/>
                    <a:pt x="100" y="2094"/>
                  </a:cubicBezTo>
                  <a:cubicBezTo>
                    <a:pt x="100" y="2096"/>
                    <a:pt x="100" y="2096"/>
                    <a:pt x="100" y="2096"/>
                  </a:cubicBezTo>
                  <a:cubicBezTo>
                    <a:pt x="100" y="2094"/>
                    <a:pt x="100" y="2094"/>
                    <a:pt x="100" y="2094"/>
                  </a:cubicBezTo>
                  <a:cubicBezTo>
                    <a:pt x="100" y="2094"/>
                    <a:pt x="100" y="2094"/>
                    <a:pt x="100" y="2094"/>
                  </a:cubicBezTo>
                  <a:cubicBezTo>
                    <a:pt x="100" y="2096"/>
                    <a:pt x="100" y="2096"/>
                    <a:pt x="100" y="2096"/>
                  </a:cubicBezTo>
                  <a:cubicBezTo>
                    <a:pt x="100" y="2094"/>
                    <a:pt x="100" y="2094"/>
                    <a:pt x="100" y="2094"/>
                  </a:cubicBezTo>
                  <a:cubicBezTo>
                    <a:pt x="100" y="2094"/>
                    <a:pt x="99" y="2093"/>
                    <a:pt x="98" y="2093"/>
                  </a:cubicBezTo>
                  <a:cubicBezTo>
                    <a:pt x="94" y="2092"/>
                    <a:pt x="85" y="2090"/>
                    <a:pt x="77" y="2087"/>
                  </a:cubicBezTo>
                  <a:cubicBezTo>
                    <a:pt x="72" y="2086"/>
                    <a:pt x="68" y="2085"/>
                    <a:pt x="65" y="2084"/>
                  </a:cubicBezTo>
                  <a:cubicBezTo>
                    <a:pt x="64" y="2084"/>
                    <a:pt x="62" y="2084"/>
                    <a:pt x="61" y="2084"/>
                  </a:cubicBezTo>
                  <a:cubicBezTo>
                    <a:pt x="61" y="2083"/>
                    <a:pt x="60" y="2083"/>
                    <a:pt x="60" y="2083"/>
                  </a:cubicBezTo>
                  <a:cubicBezTo>
                    <a:pt x="59" y="2083"/>
                    <a:pt x="59" y="2083"/>
                    <a:pt x="58" y="2083"/>
                  </a:cubicBezTo>
                  <a:cubicBezTo>
                    <a:pt x="58" y="2083"/>
                    <a:pt x="58" y="2083"/>
                    <a:pt x="57" y="2083"/>
                  </a:cubicBezTo>
                  <a:cubicBezTo>
                    <a:pt x="57" y="2083"/>
                    <a:pt x="57" y="2083"/>
                    <a:pt x="56" y="2084"/>
                  </a:cubicBezTo>
                  <a:cubicBezTo>
                    <a:pt x="56" y="2084"/>
                    <a:pt x="55" y="2084"/>
                    <a:pt x="55" y="2085"/>
                  </a:cubicBezTo>
                  <a:cubicBezTo>
                    <a:pt x="58" y="2087"/>
                    <a:pt x="58" y="2087"/>
                    <a:pt x="58" y="2087"/>
                  </a:cubicBezTo>
                  <a:cubicBezTo>
                    <a:pt x="55" y="2085"/>
                    <a:pt x="55" y="2085"/>
                    <a:pt x="55" y="2085"/>
                  </a:cubicBezTo>
                  <a:cubicBezTo>
                    <a:pt x="54" y="2086"/>
                    <a:pt x="54" y="2087"/>
                    <a:pt x="54" y="2087"/>
                  </a:cubicBezTo>
                  <a:cubicBezTo>
                    <a:pt x="54" y="2089"/>
                    <a:pt x="55" y="2089"/>
                    <a:pt x="55" y="2089"/>
                  </a:cubicBezTo>
                  <a:cubicBezTo>
                    <a:pt x="55" y="2090"/>
                    <a:pt x="55" y="2090"/>
                    <a:pt x="56" y="2090"/>
                  </a:cubicBezTo>
                  <a:cubicBezTo>
                    <a:pt x="56" y="2091"/>
                    <a:pt x="56" y="2091"/>
                    <a:pt x="57" y="2091"/>
                  </a:cubicBezTo>
                  <a:cubicBezTo>
                    <a:pt x="58" y="2092"/>
                    <a:pt x="61" y="2094"/>
                    <a:pt x="64" y="2096"/>
                  </a:cubicBezTo>
                  <a:cubicBezTo>
                    <a:pt x="72" y="2101"/>
                    <a:pt x="86" y="2109"/>
                    <a:pt x="86" y="2109"/>
                  </a:cubicBezTo>
                  <a:cubicBezTo>
                    <a:pt x="88" y="2106"/>
                    <a:pt x="88" y="2106"/>
                    <a:pt x="88" y="2106"/>
                  </a:cubicBezTo>
                  <a:cubicBezTo>
                    <a:pt x="88" y="2102"/>
                    <a:pt x="88" y="2102"/>
                    <a:pt x="88" y="2102"/>
                  </a:cubicBezTo>
                  <a:cubicBezTo>
                    <a:pt x="51" y="2098"/>
                    <a:pt x="51" y="2098"/>
                    <a:pt x="51" y="2098"/>
                  </a:cubicBezTo>
                  <a:cubicBezTo>
                    <a:pt x="49" y="2098"/>
                    <a:pt x="47" y="2099"/>
                    <a:pt x="47" y="2101"/>
                  </a:cubicBezTo>
                  <a:cubicBezTo>
                    <a:pt x="46" y="2102"/>
                    <a:pt x="47" y="2104"/>
                    <a:pt x="48" y="2105"/>
                  </a:cubicBezTo>
                  <a:cubicBezTo>
                    <a:pt x="66" y="2116"/>
                    <a:pt x="66" y="2116"/>
                    <a:pt x="66" y="2116"/>
                  </a:cubicBezTo>
                  <a:cubicBezTo>
                    <a:pt x="68" y="2113"/>
                    <a:pt x="68" y="2113"/>
                    <a:pt x="68" y="2113"/>
                  </a:cubicBezTo>
                  <a:cubicBezTo>
                    <a:pt x="68" y="2109"/>
                    <a:pt x="68" y="2109"/>
                    <a:pt x="68" y="2109"/>
                  </a:cubicBezTo>
                  <a:cubicBezTo>
                    <a:pt x="38" y="2103"/>
                    <a:pt x="38" y="2103"/>
                    <a:pt x="38" y="2103"/>
                  </a:cubicBezTo>
                  <a:cubicBezTo>
                    <a:pt x="37" y="2103"/>
                    <a:pt x="35" y="2104"/>
                    <a:pt x="34" y="2105"/>
                  </a:cubicBezTo>
                  <a:cubicBezTo>
                    <a:pt x="34" y="2106"/>
                    <a:pt x="34" y="2107"/>
                    <a:pt x="34" y="2107"/>
                  </a:cubicBezTo>
                  <a:cubicBezTo>
                    <a:pt x="34" y="2109"/>
                    <a:pt x="34" y="2109"/>
                    <a:pt x="34" y="2109"/>
                  </a:cubicBezTo>
                  <a:cubicBezTo>
                    <a:pt x="35" y="2110"/>
                    <a:pt x="35" y="2110"/>
                    <a:pt x="35" y="2110"/>
                  </a:cubicBezTo>
                  <a:cubicBezTo>
                    <a:pt x="36" y="2111"/>
                    <a:pt x="36" y="2111"/>
                    <a:pt x="36" y="2111"/>
                  </a:cubicBezTo>
                  <a:cubicBezTo>
                    <a:pt x="37" y="2112"/>
                    <a:pt x="38" y="2112"/>
                    <a:pt x="40" y="2114"/>
                  </a:cubicBezTo>
                  <a:cubicBezTo>
                    <a:pt x="43" y="2115"/>
                    <a:pt x="46" y="2117"/>
                    <a:pt x="49" y="2119"/>
                  </a:cubicBezTo>
                  <a:cubicBezTo>
                    <a:pt x="50" y="2120"/>
                    <a:pt x="51" y="2120"/>
                    <a:pt x="52" y="2121"/>
                  </a:cubicBezTo>
                  <a:cubicBezTo>
                    <a:pt x="53" y="2121"/>
                    <a:pt x="53" y="2121"/>
                    <a:pt x="53" y="2121"/>
                  </a:cubicBezTo>
                  <a:cubicBezTo>
                    <a:pt x="53" y="2121"/>
                    <a:pt x="53" y="2121"/>
                    <a:pt x="53" y="2121"/>
                  </a:cubicBezTo>
                  <a:cubicBezTo>
                    <a:pt x="55" y="2119"/>
                    <a:pt x="55" y="2119"/>
                    <a:pt x="55" y="2119"/>
                  </a:cubicBezTo>
                  <a:cubicBezTo>
                    <a:pt x="53" y="2121"/>
                    <a:pt x="53" y="2121"/>
                    <a:pt x="53" y="2121"/>
                  </a:cubicBezTo>
                  <a:cubicBezTo>
                    <a:pt x="53" y="2121"/>
                    <a:pt x="53" y="2121"/>
                    <a:pt x="53" y="2121"/>
                  </a:cubicBezTo>
                  <a:cubicBezTo>
                    <a:pt x="55" y="2119"/>
                    <a:pt x="55" y="2119"/>
                    <a:pt x="55" y="2119"/>
                  </a:cubicBezTo>
                  <a:cubicBezTo>
                    <a:pt x="53" y="2121"/>
                    <a:pt x="53" y="2121"/>
                    <a:pt x="53" y="2121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2" y="2121"/>
                    <a:pt x="52" y="2121"/>
                    <a:pt x="52" y="2121"/>
                  </a:cubicBezTo>
                  <a:cubicBezTo>
                    <a:pt x="53" y="2121"/>
                    <a:pt x="53" y="2121"/>
                    <a:pt x="53" y="2121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2" y="2121"/>
                    <a:pt x="52" y="2121"/>
                    <a:pt x="52" y="2121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2" y="2118"/>
                    <a:pt x="52" y="2118"/>
                    <a:pt x="52" y="2118"/>
                  </a:cubicBezTo>
                  <a:cubicBezTo>
                    <a:pt x="52" y="2120"/>
                    <a:pt x="52" y="2120"/>
                    <a:pt x="52" y="2121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2" y="2118"/>
                    <a:pt x="52" y="2118"/>
                    <a:pt x="52" y="2118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2" y="2116"/>
                    <a:pt x="52" y="2116"/>
                    <a:pt x="52" y="2116"/>
                  </a:cubicBezTo>
                  <a:cubicBezTo>
                    <a:pt x="52" y="2117"/>
                    <a:pt x="52" y="2118"/>
                    <a:pt x="52" y="2118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2" y="2116"/>
                    <a:pt x="52" y="2116"/>
                    <a:pt x="52" y="2116"/>
                  </a:cubicBezTo>
                  <a:cubicBezTo>
                    <a:pt x="56" y="2118"/>
                    <a:pt x="56" y="2118"/>
                    <a:pt x="56" y="2118"/>
                  </a:cubicBezTo>
                  <a:cubicBezTo>
                    <a:pt x="55" y="2114"/>
                    <a:pt x="55" y="2114"/>
                    <a:pt x="55" y="2114"/>
                  </a:cubicBezTo>
                  <a:cubicBezTo>
                    <a:pt x="30" y="2119"/>
                    <a:pt x="30" y="2119"/>
                    <a:pt x="30" y="2119"/>
                  </a:cubicBezTo>
                  <a:cubicBezTo>
                    <a:pt x="29" y="2120"/>
                    <a:pt x="27" y="2121"/>
                    <a:pt x="27" y="2123"/>
                  </a:cubicBezTo>
                  <a:cubicBezTo>
                    <a:pt x="27" y="2124"/>
                    <a:pt x="28" y="2126"/>
                    <a:pt x="29" y="2127"/>
                  </a:cubicBezTo>
                  <a:cubicBezTo>
                    <a:pt x="35" y="2131"/>
                    <a:pt x="35" y="2131"/>
                    <a:pt x="35" y="2131"/>
                  </a:cubicBezTo>
                  <a:cubicBezTo>
                    <a:pt x="37" y="2127"/>
                    <a:pt x="37" y="2127"/>
                    <a:pt x="37" y="2127"/>
                  </a:cubicBezTo>
                  <a:cubicBezTo>
                    <a:pt x="36" y="2123"/>
                    <a:pt x="36" y="2123"/>
                    <a:pt x="36" y="2123"/>
                  </a:cubicBezTo>
                  <a:cubicBezTo>
                    <a:pt x="15" y="2130"/>
                    <a:pt x="15" y="2130"/>
                    <a:pt x="15" y="2130"/>
                  </a:cubicBezTo>
                  <a:cubicBezTo>
                    <a:pt x="14" y="2130"/>
                    <a:pt x="12" y="2132"/>
                    <a:pt x="12" y="2133"/>
                  </a:cubicBezTo>
                  <a:cubicBezTo>
                    <a:pt x="12" y="2135"/>
                    <a:pt x="13" y="2136"/>
                    <a:pt x="14" y="2137"/>
                  </a:cubicBezTo>
                  <a:cubicBezTo>
                    <a:pt x="19" y="2140"/>
                    <a:pt x="19" y="2140"/>
                    <a:pt x="19" y="2140"/>
                  </a:cubicBezTo>
                  <a:cubicBezTo>
                    <a:pt x="21" y="2137"/>
                    <a:pt x="21" y="2137"/>
                    <a:pt x="21" y="2137"/>
                  </a:cubicBezTo>
                  <a:cubicBezTo>
                    <a:pt x="20" y="2133"/>
                    <a:pt x="20" y="2133"/>
                    <a:pt x="20" y="2133"/>
                  </a:cubicBezTo>
                  <a:cubicBezTo>
                    <a:pt x="3" y="2138"/>
                    <a:pt x="3" y="2138"/>
                    <a:pt x="3" y="2138"/>
                  </a:cubicBezTo>
                  <a:cubicBezTo>
                    <a:pt x="2" y="2138"/>
                    <a:pt x="0" y="2139"/>
                    <a:pt x="0" y="2141"/>
                  </a:cubicBezTo>
                  <a:cubicBezTo>
                    <a:pt x="0" y="2143"/>
                    <a:pt x="1" y="2144"/>
                    <a:pt x="2" y="2145"/>
                  </a:cubicBezTo>
                  <a:cubicBezTo>
                    <a:pt x="8" y="2149"/>
                    <a:pt x="8" y="2149"/>
                    <a:pt x="8" y="2149"/>
                  </a:cubicBezTo>
                  <a:cubicBezTo>
                    <a:pt x="10" y="2150"/>
                    <a:pt x="12" y="2149"/>
                    <a:pt x="13" y="2147"/>
                  </a:cubicBezTo>
                  <a:cubicBezTo>
                    <a:pt x="15" y="2146"/>
                    <a:pt x="14" y="2143"/>
                    <a:pt x="12" y="2142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9"/>
            <p:cNvSpPr/>
            <p:nvPr/>
          </p:nvSpPr>
          <p:spPr bwMode="auto">
            <a:xfrm>
              <a:off x="510933" y="1740727"/>
              <a:ext cx="4969519" cy="4229435"/>
            </a:xfrm>
            <a:custGeom>
              <a:avLst/>
              <a:gdLst>
                <a:gd name="T0" fmla="*/ 125 w 3702"/>
                <a:gd name="T1" fmla="*/ 3025 h 3148"/>
                <a:gd name="T2" fmla="*/ 274 w 3702"/>
                <a:gd name="T3" fmla="*/ 2871 h 3148"/>
                <a:gd name="T4" fmla="*/ 436 w 3702"/>
                <a:gd name="T5" fmla="*/ 2716 h 3148"/>
                <a:gd name="T6" fmla="*/ 559 w 3702"/>
                <a:gd name="T7" fmla="*/ 2611 h 3148"/>
                <a:gd name="T8" fmla="*/ 722 w 3702"/>
                <a:gd name="T9" fmla="*/ 2459 h 3148"/>
                <a:gd name="T10" fmla="*/ 913 w 3702"/>
                <a:gd name="T11" fmla="*/ 2299 h 3148"/>
                <a:gd name="T12" fmla="*/ 969 w 3702"/>
                <a:gd name="T13" fmla="*/ 2250 h 3148"/>
                <a:gd name="T14" fmla="*/ 1108 w 3702"/>
                <a:gd name="T15" fmla="*/ 2143 h 3148"/>
                <a:gd name="T16" fmla="*/ 1261 w 3702"/>
                <a:gd name="T17" fmla="*/ 2021 h 3148"/>
                <a:gd name="T18" fmla="*/ 1626 w 3702"/>
                <a:gd name="T19" fmla="*/ 2180 h 3148"/>
                <a:gd name="T20" fmla="*/ 1874 w 3702"/>
                <a:gd name="T21" fmla="*/ 2294 h 3148"/>
                <a:gd name="T22" fmla="*/ 2044 w 3702"/>
                <a:gd name="T23" fmla="*/ 2210 h 3148"/>
                <a:gd name="T24" fmla="*/ 2144 w 3702"/>
                <a:gd name="T25" fmla="*/ 2114 h 3148"/>
                <a:gd name="T26" fmla="*/ 2294 w 3702"/>
                <a:gd name="T27" fmla="*/ 1999 h 3148"/>
                <a:gd name="T28" fmla="*/ 2487 w 3702"/>
                <a:gd name="T29" fmla="*/ 1846 h 3148"/>
                <a:gd name="T30" fmla="*/ 2597 w 3702"/>
                <a:gd name="T31" fmla="*/ 1762 h 3148"/>
                <a:gd name="T32" fmla="*/ 2727 w 3702"/>
                <a:gd name="T33" fmla="*/ 1668 h 3148"/>
                <a:gd name="T34" fmla="*/ 2858 w 3702"/>
                <a:gd name="T35" fmla="*/ 1571 h 3148"/>
                <a:gd name="T36" fmla="*/ 3007 w 3702"/>
                <a:gd name="T37" fmla="*/ 1462 h 3148"/>
                <a:gd name="T38" fmla="*/ 3139 w 3702"/>
                <a:gd name="T39" fmla="*/ 1367 h 3148"/>
                <a:gd name="T40" fmla="*/ 3324 w 3702"/>
                <a:gd name="T41" fmla="*/ 1238 h 3148"/>
                <a:gd name="T42" fmla="*/ 3492 w 3702"/>
                <a:gd name="T43" fmla="*/ 1125 h 3148"/>
                <a:gd name="T44" fmla="*/ 3656 w 3702"/>
                <a:gd name="T45" fmla="*/ 1019 h 3148"/>
                <a:gd name="T46" fmla="*/ 3555 w 3702"/>
                <a:gd name="T47" fmla="*/ 865 h 3148"/>
                <a:gd name="T48" fmla="*/ 3257 w 3702"/>
                <a:gd name="T49" fmla="*/ 610 h 3148"/>
                <a:gd name="T50" fmla="*/ 2997 w 3702"/>
                <a:gd name="T51" fmla="*/ 395 h 3148"/>
                <a:gd name="T52" fmla="*/ 2694 w 3702"/>
                <a:gd name="T53" fmla="*/ 142 h 3148"/>
                <a:gd name="T54" fmla="*/ 2810 w 3702"/>
                <a:gd name="T55" fmla="*/ 127 h 3148"/>
                <a:gd name="T56" fmla="*/ 3056 w 3702"/>
                <a:gd name="T57" fmla="*/ 82 h 3148"/>
                <a:gd name="T58" fmla="*/ 3272 w 3702"/>
                <a:gd name="T59" fmla="*/ 56 h 3148"/>
                <a:gd name="T60" fmla="*/ 3431 w 3702"/>
                <a:gd name="T61" fmla="*/ 34 h 3148"/>
                <a:gd name="T62" fmla="*/ 3619 w 3702"/>
                <a:gd name="T63" fmla="*/ 7 h 3148"/>
                <a:gd name="T64" fmla="*/ 3427 w 3702"/>
                <a:gd name="T65" fmla="*/ 33 h 3148"/>
                <a:gd name="T66" fmla="*/ 3245 w 3702"/>
                <a:gd name="T67" fmla="*/ 54 h 3148"/>
                <a:gd name="T68" fmla="*/ 3038 w 3702"/>
                <a:gd name="T69" fmla="*/ 88 h 3148"/>
                <a:gd name="T70" fmla="*/ 2812 w 3702"/>
                <a:gd name="T71" fmla="*/ 125 h 3148"/>
                <a:gd name="T72" fmla="*/ 2860 w 3702"/>
                <a:gd name="T73" fmla="*/ 283 h 3148"/>
                <a:gd name="T74" fmla="*/ 3009 w 3702"/>
                <a:gd name="T75" fmla="*/ 406 h 3148"/>
                <a:gd name="T76" fmla="*/ 3397 w 3702"/>
                <a:gd name="T77" fmla="*/ 738 h 3148"/>
                <a:gd name="T78" fmla="*/ 3608 w 3702"/>
                <a:gd name="T79" fmla="*/ 914 h 3148"/>
                <a:gd name="T80" fmla="*/ 3600 w 3702"/>
                <a:gd name="T81" fmla="*/ 1053 h 3148"/>
                <a:gd name="T82" fmla="*/ 3464 w 3702"/>
                <a:gd name="T83" fmla="*/ 1139 h 3148"/>
                <a:gd name="T84" fmla="*/ 3311 w 3702"/>
                <a:gd name="T85" fmla="*/ 1240 h 3148"/>
                <a:gd name="T86" fmla="*/ 3097 w 3702"/>
                <a:gd name="T87" fmla="*/ 1385 h 3148"/>
                <a:gd name="T88" fmla="*/ 2991 w 3702"/>
                <a:gd name="T89" fmla="*/ 1461 h 3148"/>
                <a:gd name="T90" fmla="*/ 2850 w 3702"/>
                <a:gd name="T91" fmla="*/ 1567 h 3148"/>
                <a:gd name="T92" fmla="*/ 2721 w 3702"/>
                <a:gd name="T93" fmla="*/ 1660 h 3148"/>
                <a:gd name="T94" fmla="*/ 2608 w 3702"/>
                <a:gd name="T95" fmla="*/ 1754 h 3148"/>
                <a:gd name="T96" fmla="*/ 2498 w 3702"/>
                <a:gd name="T97" fmla="*/ 1833 h 3148"/>
                <a:gd name="T98" fmla="*/ 2327 w 3702"/>
                <a:gd name="T99" fmla="*/ 1973 h 3148"/>
                <a:gd name="T100" fmla="*/ 2172 w 3702"/>
                <a:gd name="T101" fmla="*/ 2098 h 3148"/>
                <a:gd name="T102" fmla="*/ 2051 w 3702"/>
                <a:gd name="T103" fmla="*/ 2199 h 3148"/>
                <a:gd name="T104" fmla="*/ 1964 w 3702"/>
                <a:gd name="T105" fmla="*/ 2260 h 3148"/>
                <a:gd name="T106" fmla="*/ 1607 w 3702"/>
                <a:gd name="T107" fmla="*/ 2168 h 3148"/>
                <a:gd name="T108" fmla="*/ 1245 w 3702"/>
                <a:gd name="T109" fmla="*/ 2022 h 3148"/>
                <a:gd name="T110" fmla="*/ 1067 w 3702"/>
                <a:gd name="T111" fmla="*/ 2168 h 3148"/>
                <a:gd name="T112" fmla="*/ 968 w 3702"/>
                <a:gd name="T113" fmla="*/ 2246 h 3148"/>
                <a:gd name="T114" fmla="*/ 869 w 3702"/>
                <a:gd name="T115" fmla="*/ 2338 h 3148"/>
                <a:gd name="T116" fmla="*/ 666 w 3702"/>
                <a:gd name="T117" fmla="*/ 2506 h 3148"/>
                <a:gd name="T118" fmla="*/ 504 w 3702"/>
                <a:gd name="T119" fmla="*/ 2661 h 3148"/>
                <a:gd name="T120" fmla="*/ 325 w 3702"/>
                <a:gd name="T121" fmla="*/ 2811 h 3148"/>
                <a:gd name="T122" fmla="*/ 200 w 3702"/>
                <a:gd name="T123" fmla="*/ 2947 h 3148"/>
                <a:gd name="T124" fmla="*/ 44 w 3702"/>
                <a:gd name="T125" fmla="*/ 3097 h 3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02" h="3148">
                  <a:moveTo>
                    <a:pt x="8" y="3140"/>
                  </a:moveTo>
                  <a:cubicBezTo>
                    <a:pt x="6" y="3138"/>
                    <a:pt x="6" y="3138"/>
                    <a:pt x="6" y="3138"/>
                  </a:cubicBezTo>
                  <a:cubicBezTo>
                    <a:pt x="4" y="3142"/>
                    <a:pt x="4" y="3142"/>
                    <a:pt x="4" y="3142"/>
                  </a:cubicBezTo>
                  <a:cubicBezTo>
                    <a:pt x="6" y="3145"/>
                    <a:pt x="6" y="3145"/>
                    <a:pt x="6" y="3145"/>
                  </a:cubicBezTo>
                  <a:cubicBezTo>
                    <a:pt x="19" y="3135"/>
                    <a:pt x="19" y="3135"/>
                    <a:pt x="19" y="3135"/>
                  </a:cubicBezTo>
                  <a:cubicBezTo>
                    <a:pt x="20" y="3134"/>
                    <a:pt x="21" y="3133"/>
                    <a:pt x="21" y="3131"/>
                  </a:cubicBezTo>
                  <a:cubicBezTo>
                    <a:pt x="21" y="3130"/>
                    <a:pt x="20" y="3129"/>
                    <a:pt x="19" y="3128"/>
                  </a:cubicBezTo>
                  <a:cubicBezTo>
                    <a:pt x="19" y="3128"/>
                    <a:pt x="19" y="3128"/>
                    <a:pt x="19" y="3128"/>
                  </a:cubicBezTo>
                  <a:cubicBezTo>
                    <a:pt x="17" y="3131"/>
                    <a:pt x="17" y="3131"/>
                    <a:pt x="17" y="3131"/>
                  </a:cubicBezTo>
                  <a:cubicBezTo>
                    <a:pt x="20" y="3133"/>
                    <a:pt x="20" y="3133"/>
                    <a:pt x="20" y="3133"/>
                  </a:cubicBezTo>
                  <a:cubicBezTo>
                    <a:pt x="17" y="3131"/>
                    <a:pt x="17" y="3131"/>
                    <a:pt x="17" y="3131"/>
                  </a:cubicBezTo>
                  <a:cubicBezTo>
                    <a:pt x="20" y="3134"/>
                    <a:pt x="20" y="3134"/>
                    <a:pt x="20" y="3134"/>
                  </a:cubicBezTo>
                  <a:cubicBezTo>
                    <a:pt x="20" y="3133"/>
                    <a:pt x="20" y="3133"/>
                    <a:pt x="20" y="3133"/>
                  </a:cubicBezTo>
                  <a:cubicBezTo>
                    <a:pt x="17" y="3131"/>
                    <a:pt x="17" y="3131"/>
                    <a:pt x="17" y="3131"/>
                  </a:cubicBezTo>
                  <a:cubicBezTo>
                    <a:pt x="20" y="3134"/>
                    <a:pt x="20" y="3134"/>
                    <a:pt x="20" y="3134"/>
                  </a:cubicBezTo>
                  <a:cubicBezTo>
                    <a:pt x="18" y="3132"/>
                    <a:pt x="18" y="3132"/>
                    <a:pt x="18" y="3132"/>
                  </a:cubicBezTo>
                  <a:cubicBezTo>
                    <a:pt x="20" y="3134"/>
                    <a:pt x="20" y="3134"/>
                    <a:pt x="20" y="3134"/>
                  </a:cubicBezTo>
                  <a:cubicBezTo>
                    <a:pt x="20" y="3134"/>
                    <a:pt x="20" y="3134"/>
                    <a:pt x="20" y="3134"/>
                  </a:cubicBezTo>
                  <a:cubicBezTo>
                    <a:pt x="18" y="3132"/>
                    <a:pt x="18" y="3132"/>
                    <a:pt x="18" y="3132"/>
                  </a:cubicBezTo>
                  <a:cubicBezTo>
                    <a:pt x="20" y="3134"/>
                    <a:pt x="20" y="3134"/>
                    <a:pt x="20" y="3134"/>
                  </a:cubicBezTo>
                  <a:cubicBezTo>
                    <a:pt x="20" y="3134"/>
                    <a:pt x="20" y="3133"/>
                    <a:pt x="21" y="3132"/>
                  </a:cubicBezTo>
                  <a:cubicBezTo>
                    <a:pt x="23" y="3130"/>
                    <a:pt x="25" y="3128"/>
                    <a:pt x="26" y="3126"/>
                  </a:cubicBezTo>
                  <a:cubicBezTo>
                    <a:pt x="27" y="3125"/>
                    <a:pt x="28" y="3124"/>
                    <a:pt x="28" y="3123"/>
                  </a:cubicBezTo>
                  <a:cubicBezTo>
                    <a:pt x="29" y="3122"/>
                    <a:pt x="29" y="3122"/>
                    <a:pt x="29" y="3122"/>
                  </a:cubicBezTo>
                  <a:cubicBezTo>
                    <a:pt x="29" y="3122"/>
                    <a:pt x="29" y="3122"/>
                    <a:pt x="29" y="3122"/>
                  </a:cubicBezTo>
                  <a:cubicBezTo>
                    <a:pt x="29" y="3121"/>
                    <a:pt x="29" y="3121"/>
                    <a:pt x="29" y="3121"/>
                  </a:cubicBezTo>
                  <a:cubicBezTo>
                    <a:pt x="30" y="3121"/>
                    <a:pt x="30" y="3119"/>
                    <a:pt x="30" y="3118"/>
                  </a:cubicBezTo>
                  <a:cubicBezTo>
                    <a:pt x="30" y="3117"/>
                    <a:pt x="29" y="3116"/>
                    <a:pt x="28" y="3116"/>
                  </a:cubicBezTo>
                  <a:cubicBezTo>
                    <a:pt x="24" y="3114"/>
                    <a:pt x="24" y="3114"/>
                    <a:pt x="24" y="3114"/>
                  </a:cubicBezTo>
                  <a:cubicBezTo>
                    <a:pt x="22" y="3117"/>
                    <a:pt x="22" y="3117"/>
                    <a:pt x="22" y="3117"/>
                  </a:cubicBezTo>
                  <a:cubicBezTo>
                    <a:pt x="25" y="3120"/>
                    <a:pt x="25" y="3120"/>
                    <a:pt x="25" y="3120"/>
                  </a:cubicBezTo>
                  <a:cubicBezTo>
                    <a:pt x="34" y="3113"/>
                    <a:pt x="34" y="3113"/>
                    <a:pt x="34" y="3113"/>
                  </a:cubicBezTo>
                  <a:cubicBezTo>
                    <a:pt x="35" y="3112"/>
                    <a:pt x="36" y="3111"/>
                    <a:pt x="36" y="3110"/>
                  </a:cubicBezTo>
                  <a:cubicBezTo>
                    <a:pt x="36" y="3109"/>
                    <a:pt x="35" y="3107"/>
                    <a:pt x="34" y="3107"/>
                  </a:cubicBezTo>
                  <a:cubicBezTo>
                    <a:pt x="33" y="3106"/>
                    <a:pt x="33" y="3106"/>
                    <a:pt x="33" y="3106"/>
                  </a:cubicBezTo>
                  <a:cubicBezTo>
                    <a:pt x="31" y="3109"/>
                    <a:pt x="31" y="3109"/>
                    <a:pt x="31" y="3109"/>
                  </a:cubicBezTo>
                  <a:cubicBezTo>
                    <a:pt x="35" y="3112"/>
                    <a:pt x="35" y="3112"/>
                    <a:pt x="35" y="3112"/>
                  </a:cubicBezTo>
                  <a:cubicBezTo>
                    <a:pt x="31" y="3109"/>
                    <a:pt x="31" y="3109"/>
                    <a:pt x="31" y="3109"/>
                  </a:cubicBezTo>
                  <a:cubicBezTo>
                    <a:pt x="34" y="3112"/>
                    <a:pt x="34" y="3112"/>
                    <a:pt x="34" y="3112"/>
                  </a:cubicBezTo>
                  <a:cubicBezTo>
                    <a:pt x="34" y="3112"/>
                    <a:pt x="34" y="3112"/>
                    <a:pt x="35" y="3112"/>
                  </a:cubicBezTo>
                  <a:cubicBezTo>
                    <a:pt x="31" y="3109"/>
                    <a:pt x="31" y="3109"/>
                    <a:pt x="31" y="3109"/>
                  </a:cubicBezTo>
                  <a:cubicBezTo>
                    <a:pt x="34" y="3112"/>
                    <a:pt x="34" y="3112"/>
                    <a:pt x="34" y="3112"/>
                  </a:cubicBezTo>
                  <a:cubicBezTo>
                    <a:pt x="32" y="3110"/>
                    <a:pt x="32" y="3110"/>
                    <a:pt x="32" y="3110"/>
                  </a:cubicBezTo>
                  <a:cubicBezTo>
                    <a:pt x="34" y="3112"/>
                    <a:pt x="34" y="3112"/>
                    <a:pt x="34" y="3112"/>
                  </a:cubicBezTo>
                  <a:cubicBezTo>
                    <a:pt x="34" y="3112"/>
                    <a:pt x="34" y="3112"/>
                    <a:pt x="34" y="3112"/>
                  </a:cubicBezTo>
                  <a:cubicBezTo>
                    <a:pt x="32" y="3110"/>
                    <a:pt x="32" y="3110"/>
                    <a:pt x="32" y="3110"/>
                  </a:cubicBezTo>
                  <a:cubicBezTo>
                    <a:pt x="34" y="3112"/>
                    <a:pt x="34" y="3112"/>
                    <a:pt x="34" y="3112"/>
                  </a:cubicBezTo>
                  <a:cubicBezTo>
                    <a:pt x="34" y="3112"/>
                    <a:pt x="34" y="3112"/>
                    <a:pt x="34" y="3112"/>
                  </a:cubicBezTo>
                  <a:cubicBezTo>
                    <a:pt x="34" y="3112"/>
                    <a:pt x="35" y="3111"/>
                    <a:pt x="37" y="3110"/>
                  </a:cubicBezTo>
                  <a:cubicBezTo>
                    <a:pt x="39" y="3109"/>
                    <a:pt x="42" y="3107"/>
                    <a:pt x="44" y="3106"/>
                  </a:cubicBezTo>
                  <a:cubicBezTo>
                    <a:pt x="46" y="3104"/>
                    <a:pt x="48" y="3103"/>
                    <a:pt x="48" y="3103"/>
                  </a:cubicBezTo>
                  <a:cubicBezTo>
                    <a:pt x="49" y="3103"/>
                    <a:pt x="50" y="3101"/>
                    <a:pt x="50" y="3100"/>
                  </a:cubicBezTo>
                  <a:cubicBezTo>
                    <a:pt x="50" y="3099"/>
                    <a:pt x="49" y="3097"/>
                    <a:pt x="48" y="3097"/>
                  </a:cubicBezTo>
                  <a:cubicBezTo>
                    <a:pt x="46" y="3096"/>
                    <a:pt x="46" y="3096"/>
                    <a:pt x="46" y="3096"/>
                  </a:cubicBezTo>
                  <a:cubicBezTo>
                    <a:pt x="44" y="3099"/>
                    <a:pt x="44" y="3099"/>
                    <a:pt x="44" y="3099"/>
                  </a:cubicBezTo>
                  <a:cubicBezTo>
                    <a:pt x="47" y="3102"/>
                    <a:pt x="47" y="3102"/>
                    <a:pt x="47" y="3102"/>
                  </a:cubicBezTo>
                  <a:cubicBezTo>
                    <a:pt x="58" y="3092"/>
                    <a:pt x="58" y="3092"/>
                    <a:pt x="58" y="3092"/>
                  </a:cubicBezTo>
                  <a:cubicBezTo>
                    <a:pt x="59" y="3091"/>
                    <a:pt x="59" y="3090"/>
                    <a:pt x="59" y="3089"/>
                  </a:cubicBezTo>
                  <a:cubicBezTo>
                    <a:pt x="59" y="3088"/>
                    <a:pt x="58" y="3087"/>
                    <a:pt x="57" y="3086"/>
                  </a:cubicBezTo>
                  <a:cubicBezTo>
                    <a:pt x="56" y="3085"/>
                    <a:pt x="56" y="3085"/>
                    <a:pt x="56" y="3085"/>
                  </a:cubicBezTo>
                  <a:cubicBezTo>
                    <a:pt x="54" y="3088"/>
                    <a:pt x="54" y="3088"/>
                    <a:pt x="54" y="3088"/>
                  </a:cubicBezTo>
                  <a:cubicBezTo>
                    <a:pt x="55" y="3092"/>
                    <a:pt x="55" y="3092"/>
                    <a:pt x="55" y="3092"/>
                  </a:cubicBezTo>
                  <a:cubicBezTo>
                    <a:pt x="68" y="3087"/>
                    <a:pt x="68" y="3087"/>
                    <a:pt x="68" y="3087"/>
                  </a:cubicBezTo>
                  <a:cubicBezTo>
                    <a:pt x="69" y="3086"/>
                    <a:pt x="70" y="3085"/>
                    <a:pt x="70" y="3083"/>
                  </a:cubicBezTo>
                  <a:cubicBezTo>
                    <a:pt x="70" y="3082"/>
                    <a:pt x="70" y="3081"/>
                    <a:pt x="68" y="3080"/>
                  </a:cubicBezTo>
                  <a:cubicBezTo>
                    <a:pt x="61" y="3075"/>
                    <a:pt x="61" y="3075"/>
                    <a:pt x="61" y="3075"/>
                  </a:cubicBezTo>
                  <a:cubicBezTo>
                    <a:pt x="59" y="3079"/>
                    <a:pt x="59" y="3079"/>
                    <a:pt x="59" y="3079"/>
                  </a:cubicBezTo>
                  <a:cubicBezTo>
                    <a:pt x="61" y="3082"/>
                    <a:pt x="61" y="3082"/>
                    <a:pt x="61" y="3082"/>
                  </a:cubicBezTo>
                  <a:cubicBezTo>
                    <a:pt x="61" y="3082"/>
                    <a:pt x="65" y="3081"/>
                    <a:pt x="70" y="3079"/>
                  </a:cubicBezTo>
                  <a:cubicBezTo>
                    <a:pt x="72" y="3078"/>
                    <a:pt x="75" y="3077"/>
                    <a:pt x="77" y="3076"/>
                  </a:cubicBezTo>
                  <a:cubicBezTo>
                    <a:pt x="77" y="3076"/>
                    <a:pt x="78" y="3075"/>
                    <a:pt x="79" y="3075"/>
                  </a:cubicBezTo>
                  <a:cubicBezTo>
                    <a:pt x="80" y="3075"/>
                    <a:pt x="80" y="3075"/>
                    <a:pt x="80" y="3075"/>
                  </a:cubicBezTo>
                  <a:cubicBezTo>
                    <a:pt x="80" y="3074"/>
                    <a:pt x="80" y="3074"/>
                    <a:pt x="80" y="3074"/>
                  </a:cubicBezTo>
                  <a:cubicBezTo>
                    <a:pt x="81" y="3074"/>
                    <a:pt x="81" y="3074"/>
                    <a:pt x="81" y="3074"/>
                  </a:cubicBezTo>
                  <a:cubicBezTo>
                    <a:pt x="81" y="3074"/>
                    <a:pt x="81" y="3074"/>
                    <a:pt x="82" y="3073"/>
                  </a:cubicBezTo>
                  <a:cubicBezTo>
                    <a:pt x="82" y="3072"/>
                    <a:pt x="82" y="3071"/>
                    <a:pt x="82" y="3070"/>
                  </a:cubicBezTo>
                  <a:cubicBezTo>
                    <a:pt x="82" y="3069"/>
                    <a:pt x="81" y="3068"/>
                    <a:pt x="80" y="3067"/>
                  </a:cubicBezTo>
                  <a:cubicBezTo>
                    <a:pt x="79" y="3067"/>
                    <a:pt x="79" y="3067"/>
                    <a:pt x="79" y="3067"/>
                  </a:cubicBezTo>
                  <a:cubicBezTo>
                    <a:pt x="88" y="3061"/>
                    <a:pt x="88" y="3061"/>
                    <a:pt x="88" y="3061"/>
                  </a:cubicBezTo>
                  <a:cubicBezTo>
                    <a:pt x="89" y="3060"/>
                    <a:pt x="90" y="3059"/>
                    <a:pt x="90" y="3057"/>
                  </a:cubicBezTo>
                  <a:cubicBezTo>
                    <a:pt x="90" y="3056"/>
                    <a:pt x="89" y="3055"/>
                    <a:pt x="88" y="3054"/>
                  </a:cubicBezTo>
                  <a:cubicBezTo>
                    <a:pt x="87" y="3053"/>
                    <a:pt x="87" y="3053"/>
                    <a:pt x="87" y="3053"/>
                  </a:cubicBezTo>
                  <a:cubicBezTo>
                    <a:pt x="84" y="3057"/>
                    <a:pt x="84" y="3057"/>
                    <a:pt x="84" y="3057"/>
                  </a:cubicBezTo>
                  <a:cubicBezTo>
                    <a:pt x="87" y="3060"/>
                    <a:pt x="87" y="3060"/>
                    <a:pt x="87" y="3060"/>
                  </a:cubicBezTo>
                  <a:cubicBezTo>
                    <a:pt x="101" y="3050"/>
                    <a:pt x="101" y="3050"/>
                    <a:pt x="101" y="3050"/>
                  </a:cubicBezTo>
                  <a:cubicBezTo>
                    <a:pt x="103" y="3049"/>
                    <a:pt x="103" y="3048"/>
                    <a:pt x="103" y="3046"/>
                  </a:cubicBezTo>
                  <a:cubicBezTo>
                    <a:pt x="103" y="3045"/>
                    <a:pt x="102" y="3044"/>
                    <a:pt x="101" y="3043"/>
                  </a:cubicBezTo>
                  <a:cubicBezTo>
                    <a:pt x="96" y="3040"/>
                    <a:pt x="96" y="3040"/>
                    <a:pt x="96" y="3040"/>
                  </a:cubicBezTo>
                  <a:cubicBezTo>
                    <a:pt x="94" y="3043"/>
                    <a:pt x="94" y="3043"/>
                    <a:pt x="94" y="3043"/>
                  </a:cubicBezTo>
                  <a:cubicBezTo>
                    <a:pt x="96" y="3047"/>
                    <a:pt x="96" y="3047"/>
                    <a:pt x="96" y="3047"/>
                  </a:cubicBezTo>
                  <a:cubicBezTo>
                    <a:pt x="112" y="3037"/>
                    <a:pt x="112" y="3037"/>
                    <a:pt x="112" y="3037"/>
                  </a:cubicBezTo>
                  <a:cubicBezTo>
                    <a:pt x="113" y="3036"/>
                    <a:pt x="114" y="3035"/>
                    <a:pt x="114" y="3033"/>
                  </a:cubicBezTo>
                  <a:cubicBezTo>
                    <a:pt x="114" y="3032"/>
                    <a:pt x="113" y="3031"/>
                    <a:pt x="112" y="3030"/>
                  </a:cubicBezTo>
                  <a:cubicBezTo>
                    <a:pt x="110" y="3029"/>
                    <a:pt x="110" y="3029"/>
                    <a:pt x="110" y="3029"/>
                  </a:cubicBezTo>
                  <a:cubicBezTo>
                    <a:pt x="108" y="3032"/>
                    <a:pt x="108" y="3032"/>
                    <a:pt x="108" y="3032"/>
                  </a:cubicBezTo>
                  <a:cubicBezTo>
                    <a:pt x="110" y="3036"/>
                    <a:pt x="110" y="3036"/>
                    <a:pt x="110" y="3036"/>
                  </a:cubicBezTo>
                  <a:cubicBezTo>
                    <a:pt x="125" y="3028"/>
                    <a:pt x="125" y="3028"/>
                    <a:pt x="125" y="3028"/>
                  </a:cubicBezTo>
                  <a:cubicBezTo>
                    <a:pt x="127" y="3027"/>
                    <a:pt x="127" y="3026"/>
                    <a:pt x="127" y="3024"/>
                  </a:cubicBezTo>
                  <a:cubicBezTo>
                    <a:pt x="127" y="3023"/>
                    <a:pt x="127" y="3021"/>
                    <a:pt x="126" y="3021"/>
                  </a:cubicBezTo>
                  <a:cubicBezTo>
                    <a:pt x="124" y="3019"/>
                    <a:pt x="124" y="3019"/>
                    <a:pt x="124" y="3019"/>
                  </a:cubicBezTo>
                  <a:cubicBezTo>
                    <a:pt x="121" y="3023"/>
                    <a:pt x="121" y="3023"/>
                    <a:pt x="121" y="3023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2" y="3023"/>
                    <a:pt x="122" y="3023"/>
                    <a:pt x="122" y="3023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2" y="3023"/>
                    <a:pt x="122" y="3023"/>
                    <a:pt x="122" y="3023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4" y="3025"/>
                    <a:pt x="124" y="3025"/>
                    <a:pt x="124" y="3025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4" y="3025"/>
                    <a:pt x="124" y="3025"/>
                    <a:pt x="124" y="3025"/>
                  </a:cubicBezTo>
                  <a:cubicBezTo>
                    <a:pt x="125" y="3025"/>
                    <a:pt x="125" y="3025"/>
                    <a:pt x="125" y="3025"/>
                  </a:cubicBezTo>
                  <a:cubicBezTo>
                    <a:pt x="125" y="3025"/>
                    <a:pt x="125" y="3024"/>
                    <a:pt x="126" y="3023"/>
                  </a:cubicBezTo>
                  <a:cubicBezTo>
                    <a:pt x="129" y="3021"/>
                    <a:pt x="133" y="3016"/>
                    <a:pt x="133" y="3016"/>
                  </a:cubicBezTo>
                  <a:cubicBezTo>
                    <a:pt x="134" y="3015"/>
                    <a:pt x="135" y="3014"/>
                    <a:pt x="135" y="3013"/>
                  </a:cubicBezTo>
                  <a:cubicBezTo>
                    <a:pt x="134" y="3011"/>
                    <a:pt x="134" y="3010"/>
                    <a:pt x="133" y="3010"/>
                  </a:cubicBezTo>
                  <a:cubicBezTo>
                    <a:pt x="129" y="3008"/>
                    <a:pt x="129" y="3008"/>
                    <a:pt x="129" y="3008"/>
                  </a:cubicBezTo>
                  <a:cubicBezTo>
                    <a:pt x="127" y="3011"/>
                    <a:pt x="127" y="3011"/>
                    <a:pt x="127" y="3011"/>
                  </a:cubicBezTo>
                  <a:cubicBezTo>
                    <a:pt x="129" y="3014"/>
                    <a:pt x="129" y="3014"/>
                    <a:pt x="129" y="3014"/>
                  </a:cubicBezTo>
                  <a:cubicBezTo>
                    <a:pt x="139" y="3008"/>
                    <a:pt x="139" y="3008"/>
                    <a:pt x="139" y="3008"/>
                  </a:cubicBezTo>
                  <a:cubicBezTo>
                    <a:pt x="141" y="3007"/>
                    <a:pt x="141" y="3006"/>
                    <a:pt x="141" y="3005"/>
                  </a:cubicBezTo>
                  <a:cubicBezTo>
                    <a:pt x="141" y="3003"/>
                    <a:pt x="141" y="3002"/>
                    <a:pt x="140" y="3001"/>
                  </a:cubicBezTo>
                  <a:cubicBezTo>
                    <a:pt x="135" y="2999"/>
                    <a:pt x="135" y="2999"/>
                    <a:pt x="135" y="2999"/>
                  </a:cubicBezTo>
                  <a:cubicBezTo>
                    <a:pt x="133" y="3002"/>
                    <a:pt x="133" y="3002"/>
                    <a:pt x="133" y="3002"/>
                  </a:cubicBezTo>
                  <a:cubicBezTo>
                    <a:pt x="135" y="3006"/>
                    <a:pt x="135" y="3006"/>
                    <a:pt x="135" y="3006"/>
                  </a:cubicBezTo>
                  <a:cubicBezTo>
                    <a:pt x="147" y="3001"/>
                    <a:pt x="147" y="3001"/>
                    <a:pt x="147" y="3001"/>
                  </a:cubicBezTo>
                  <a:cubicBezTo>
                    <a:pt x="148" y="3000"/>
                    <a:pt x="149" y="2999"/>
                    <a:pt x="149" y="2997"/>
                  </a:cubicBezTo>
                  <a:cubicBezTo>
                    <a:pt x="149" y="2996"/>
                    <a:pt x="149" y="2994"/>
                    <a:pt x="147" y="2994"/>
                  </a:cubicBezTo>
                  <a:cubicBezTo>
                    <a:pt x="145" y="2992"/>
                    <a:pt x="145" y="2992"/>
                    <a:pt x="145" y="2992"/>
                  </a:cubicBezTo>
                  <a:cubicBezTo>
                    <a:pt x="143" y="2996"/>
                    <a:pt x="143" y="2996"/>
                    <a:pt x="143" y="2996"/>
                  </a:cubicBezTo>
                  <a:cubicBezTo>
                    <a:pt x="145" y="2999"/>
                    <a:pt x="145" y="2999"/>
                    <a:pt x="145" y="2999"/>
                  </a:cubicBezTo>
                  <a:cubicBezTo>
                    <a:pt x="158" y="2990"/>
                    <a:pt x="158" y="2990"/>
                    <a:pt x="158" y="2990"/>
                  </a:cubicBezTo>
                  <a:cubicBezTo>
                    <a:pt x="159" y="2989"/>
                    <a:pt x="160" y="2988"/>
                    <a:pt x="160" y="2987"/>
                  </a:cubicBezTo>
                  <a:cubicBezTo>
                    <a:pt x="160" y="2985"/>
                    <a:pt x="159" y="2984"/>
                    <a:pt x="158" y="2983"/>
                  </a:cubicBezTo>
                  <a:cubicBezTo>
                    <a:pt x="157" y="2982"/>
                    <a:pt x="157" y="2982"/>
                    <a:pt x="157" y="2982"/>
                  </a:cubicBezTo>
                  <a:cubicBezTo>
                    <a:pt x="155" y="2986"/>
                    <a:pt x="155" y="2986"/>
                    <a:pt x="155" y="2986"/>
                  </a:cubicBezTo>
                  <a:cubicBezTo>
                    <a:pt x="157" y="2989"/>
                    <a:pt x="157" y="2989"/>
                    <a:pt x="157" y="2989"/>
                  </a:cubicBezTo>
                  <a:cubicBezTo>
                    <a:pt x="167" y="2981"/>
                    <a:pt x="167" y="2981"/>
                    <a:pt x="167" y="2981"/>
                  </a:cubicBezTo>
                  <a:cubicBezTo>
                    <a:pt x="168" y="2980"/>
                    <a:pt x="168" y="2979"/>
                    <a:pt x="168" y="2977"/>
                  </a:cubicBezTo>
                  <a:cubicBezTo>
                    <a:pt x="168" y="2976"/>
                    <a:pt x="168" y="2975"/>
                    <a:pt x="166" y="2974"/>
                  </a:cubicBezTo>
                  <a:cubicBezTo>
                    <a:pt x="163" y="2972"/>
                    <a:pt x="163" y="2972"/>
                    <a:pt x="163" y="2972"/>
                  </a:cubicBezTo>
                  <a:cubicBezTo>
                    <a:pt x="161" y="2976"/>
                    <a:pt x="161" y="2976"/>
                    <a:pt x="161" y="2976"/>
                  </a:cubicBezTo>
                  <a:cubicBezTo>
                    <a:pt x="163" y="2979"/>
                    <a:pt x="163" y="2979"/>
                    <a:pt x="163" y="2979"/>
                  </a:cubicBezTo>
                  <a:cubicBezTo>
                    <a:pt x="179" y="2969"/>
                    <a:pt x="179" y="2969"/>
                    <a:pt x="179" y="2969"/>
                  </a:cubicBezTo>
                  <a:cubicBezTo>
                    <a:pt x="180" y="2968"/>
                    <a:pt x="181" y="2967"/>
                    <a:pt x="181" y="2966"/>
                  </a:cubicBezTo>
                  <a:cubicBezTo>
                    <a:pt x="181" y="2964"/>
                    <a:pt x="180" y="2963"/>
                    <a:pt x="179" y="2962"/>
                  </a:cubicBezTo>
                  <a:cubicBezTo>
                    <a:pt x="178" y="2961"/>
                    <a:pt x="178" y="2961"/>
                    <a:pt x="178" y="2961"/>
                  </a:cubicBezTo>
                  <a:cubicBezTo>
                    <a:pt x="176" y="2965"/>
                    <a:pt x="176" y="2965"/>
                    <a:pt x="176" y="2965"/>
                  </a:cubicBezTo>
                  <a:cubicBezTo>
                    <a:pt x="178" y="2968"/>
                    <a:pt x="178" y="2968"/>
                    <a:pt x="178" y="2968"/>
                  </a:cubicBezTo>
                  <a:cubicBezTo>
                    <a:pt x="191" y="2958"/>
                    <a:pt x="191" y="2958"/>
                    <a:pt x="191" y="2958"/>
                  </a:cubicBezTo>
                  <a:cubicBezTo>
                    <a:pt x="192" y="2957"/>
                    <a:pt x="192" y="2955"/>
                    <a:pt x="192" y="2954"/>
                  </a:cubicBezTo>
                  <a:cubicBezTo>
                    <a:pt x="192" y="2953"/>
                    <a:pt x="192" y="2952"/>
                    <a:pt x="191" y="2951"/>
                  </a:cubicBezTo>
                  <a:cubicBezTo>
                    <a:pt x="189" y="2950"/>
                    <a:pt x="189" y="2950"/>
                    <a:pt x="189" y="2950"/>
                  </a:cubicBezTo>
                  <a:cubicBezTo>
                    <a:pt x="187" y="2954"/>
                    <a:pt x="187" y="2954"/>
                    <a:pt x="187" y="2954"/>
                  </a:cubicBezTo>
                  <a:cubicBezTo>
                    <a:pt x="189" y="2957"/>
                    <a:pt x="189" y="2957"/>
                    <a:pt x="189" y="2957"/>
                  </a:cubicBezTo>
                  <a:cubicBezTo>
                    <a:pt x="202" y="2950"/>
                    <a:pt x="202" y="2950"/>
                    <a:pt x="202" y="2950"/>
                  </a:cubicBezTo>
                  <a:cubicBezTo>
                    <a:pt x="203" y="2949"/>
                    <a:pt x="204" y="2948"/>
                    <a:pt x="204" y="2947"/>
                  </a:cubicBezTo>
                  <a:cubicBezTo>
                    <a:pt x="204" y="2945"/>
                    <a:pt x="203" y="2944"/>
                    <a:pt x="202" y="2943"/>
                  </a:cubicBezTo>
                  <a:cubicBezTo>
                    <a:pt x="202" y="2943"/>
                    <a:pt x="202" y="2943"/>
                    <a:pt x="202" y="2943"/>
                  </a:cubicBezTo>
                  <a:cubicBezTo>
                    <a:pt x="200" y="2946"/>
                    <a:pt x="200" y="2946"/>
                    <a:pt x="200" y="2946"/>
                  </a:cubicBezTo>
                  <a:cubicBezTo>
                    <a:pt x="203" y="2949"/>
                    <a:pt x="203" y="2949"/>
                    <a:pt x="203" y="2949"/>
                  </a:cubicBezTo>
                  <a:cubicBezTo>
                    <a:pt x="212" y="2937"/>
                    <a:pt x="212" y="2937"/>
                    <a:pt x="212" y="2937"/>
                  </a:cubicBezTo>
                  <a:cubicBezTo>
                    <a:pt x="213" y="2936"/>
                    <a:pt x="213" y="2934"/>
                    <a:pt x="213" y="2933"/>
                  </a:cubicBezTo>
                  <a:cubicBezTo>
                    <a:pt x="213" y="2932"/>
                    <a:pt x="212" y="2931"/>
                    <a:pt x="211" y="2931"/>
                  </a:cubicBezTo>
                  <a:cubicBezTo>
                    <a:pt x="210" y="2930"/>
                    <a:pt x="210" y="2930"/>
                    <a:pt x="210" y="2930"/>
                  </a:cubicBezTo>
                  <a:cubicBezTo>
                    <a:pt x="208" y="2933"/>
                    <a:pt x="208" y="2933"/>
                    <a:pt x="208" y="2933"/>
                  </a:cubicBezTo>
                  <a:cubicBezTo>
                    <a:pt x="211" y="2936"/>
                    <a:pt x="211" y="2936"/>
                    <a:pt x="211" y="2936"/>
                  </a:cubicBezTo>
                  <a:cubicBezTo>
                    <a:pt x="219" y="2929"/>
                    <a:pt x="219" y="2929"/>
                    <a:pt x="219" y="2929"/>
                  </a:cubicBezTo>
                  <a:cubicBezTo>
                    <a:pt x="220" y="2928"/>
                    <a:pt x="220" y="2927"/>
                    <a:pt x="220" y="2925"/>
                  </a:cubicBezTo>
                  <a:cubicBezTo>
                    <a:pt x="220" y="2924"/>
                    <a:pt x="219" y="2923"/>
                    <a:pt x="218" y="2922"/>
                  </a:cubicBezTo>
                  <a:cubicBezTo>
                    <a:pt x="215" y="2920"/>
                    <a:pt x="215" y="2920"/>
                    <a:pt x="215" y="2920"/>
                  </a:cubicBezTo>
                  <a:cubicBezTo>
                    <a:pt x="213" y="2924"/>
                    <a:pt x="213" y="2924"/>
                    <a:pt x="213" y="2924"/>
                  </a:cubicBezTo>
                  <a:cubicBezTo>
                    <a:pt x="214" y="2928"/>
                    <a:pt x="214" y="2928"/>
                    <a:pt x="214" y="2928"/>
                  </a:cubicBezTo>
                  <a:cubicBezTo>
                    <a:pt x="214" y="2928"/>
                    <a:pt x="219" y="2926"/>
                    <a:pt x="223" y="2924"/>
                  </a:cubicBezTo>
                  <a:cubicBezTo>
                    <a:pt x="226" y="2924"/>
                    <a:pt x="228" y="2923"/>
                    <a:pt x="230" y="2922"/>
                  </a:cubicBezTo>
                  <a:cubicBezTo>
                    <a:pt x="231" y="2922"/>
                    <a:pt x="231" y="2922"/>
                    <a:pt x="232" y="2921"/>
                  </a:cubicBezTo>
                  <a:cubicBezTo>
                    <a:pt x="233" y="2921"/>
                    <a:pt x="233" y="2921"/>
                    <a:pt x="233" y="2921"/>
                  </a:cubicBezTo>
                  <a:cubicBezTo>
                    <a:pt x="233" y="2921"/>
                    <a:pt x="233" y="2921"/>
                    <a:pt x="233" y="2921"/>
                  </a:cubicBezTo>
                  <a:cubicBezTo>
                    <a:pt x="234" y="2920"/>
                    <a:pt x="234" y="2920"/>
                    <a:pt x="234" y="2920"/>
                  </a:cubicBezTo>
                  <a:cubicBezTo>
                    <a:pt x="234" y="2920"/>
                    <a:pt x="234" y="2920"/>
                    <a:pt x="235" y="2919"/>
                  </a:cubicBezTo>
                  <a:cubicBezTo>
                    <a:pt x="236" y="2917"/>
                    <a:pt x="235" y="2915"/>
                    <a:pt x="234" y="2914"/>
                  </a:cubicBezTo>
                  <a:cubicBezTo>
                    <a:pt x="233" y="2913"/>
                    <a:pt x="233" y="2913"/>
                    <a:pt x="233" y="2913"/>
                  </a:cubicBezTo>
                  <a:cubicBezTo>
                    <a:pt x="239" y="2908"/>
                    <a:pt x="239" y="2908"/>
                    <a:pt x="239" y="2908"/>
                  </a:cubicBezTo>
                  <a:cubicBezTo>
                    <a:pt x="240" y="2907"/>
                    <a:pt x="241" y="2906"/>
                    <a:pt x="240" y="2904"/>
                  </a:cubicBezTo>
                  <a:cubicBezTo>
                    <a:pt x="240" y="2903"/>
                    <a:pt x="240" y="2902"/>
                    <a:pt x="239" y="2901"/>
                  </a:cubicBezTo>
                  <a:cubicBezTo>
                    <a:pt x="237" y="2900"/>
                    <a:pt x="237" y="2900"/>
                    <a:pt x="237" y="2900"/>
                  </a:cubicBezTo>
                  <a:cubicBezTo>
                    <a:pt x="235" y="2904"/>
                    <a:pt x="235" y="2904"/>
                    <a:pt x="235" y="2904"/>
                  </a:cubicBezTo>
                  <a:cubicBezTo>
                    <a:pt x="238" y="2906"/>
                    <a:pt x="238" y="2906"/>
                    <a:pt x="238" y="2906"/>
                  </a:cubicBezTo>
                  <a:cubicBezTo>
                    <a:pt x="235" y="2904"/>
                    <a:pt x="235" y="2904"/>
                    <a:pt x="235" y="2904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7" y="2906"/>
                    <a:pt x="238" y="2906"/>
                    <a:pt x="238" y="2906"/>
                  </a:cubicBezTo>
                  <a:cubicBezTo>
                    <a:pt x="235" y="2904"/>
                    <a:pt x="235" y="2904"/>
                    <a:pt x="235" y="2904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5" y="2904"/>
                    <a:pt x="235" y="2904"/>
                    <a:pt x="235" y="2904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5" y="2904"/>
                    <a:pt x="235" y="2904"/>
                    <a:pt x="235" y="2904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6" y="2906"/>
                    <a:pt x="236" y="2906"/>
                    <a:pt x="236" y="2906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6" y="2906"/>
                    <a:pt x="236" y="2906"/>
                    <a:pt x="236" y="2906"/>
                  </a:cubicBezTo>
                  <a:cubicBezTo>
                    <a:pt x="237" y="2907"/>
                    <a:pt x="237" y="2907"/>
                    <a:pt x="237" y="2907"/>
                  </a:cubicBezTo>
                  <a:cubicBezTo>
                    <a:pt x="237" y="2907"/>
                    <a:pt x="237" y="2907"/>
                    <a:pt x="238" y="2906"/>
                  </a:cubicBezTo>
                  <a:cubicBezTo>
                    <a:pt x="239" y="2906"/>
                    <a:pt x="243" y="2904"/>
                    <a:pt x="246" y="2903"/>
                  </a:cubicBezTo>
                  <a:cubicBezTo>
                    <a:pt x="249" y="2902"/>
                    <a:pt x="251" y="2901"/>
                    <a:pt x="251" y="2901"/>
                  </a:cubicBezTo>
                  <a:cubicBezTo>
                    <a:pt x="252" y="2900"/>
                    <a:pt x="253" y="2899"/>
                    <a:pt x="254" y="2897"/>
                  </a:cubicBezTo>
                  <a:cubicBezTo>
                    <a:pt x="254" y="2896"/>
                    <a:pt x="253" y="2895"/>
                    <a:pt x="252" y="2894"/>
                  </a:cubicBezTo>
                  <a:cubicBezTo>
                    <a:pt x="246" y="2890"/>
                    <a:pt x="246" y="2890"/>
                    <a:pt x="246" y="2890"/>
                  </a:cubicBezTo>
                  <a:cubicBezTo>
                    <a:pt x="244" y="2894"/>
                    <a:pt x="244" y="2894"/>
                    <a:pt x="244" y="2894"/>
                  </a:cubicBezTo>
                  <a:cubicBezTo>
                    <a:pt x="245" y="2897"/>
                    <a:pt x="245" y="2897"/>
                    <a:pt x="245" y="2897"/>
                  </a:cubicBezTo>
                  <a:cubicBezTo>
                    <a:pt x="262" y="2892"/>
                    <a:pt x="262" y="2892"/>
                    <a:pt x="262" y="2892"/>
                  </a:cubicBezTo>
                  <a:cubicBezTo>
                    <a:pt x="264" y="2891"/>
                    <a:pt x="265" y="2890"/>
                    <a:pt x="265" y="2888"/>
                  </a:cubicBezTo>
                  <a:cubicBezTo>
                    <a:pt x="265" y="2887"/>
                    <a:pt x="264" y="2885"/>
                    <a:pt x="263" y="2884"/>
                  </a:cubicBezTo>
                  <a:cubicBezTo>
                    <a:pt x="261" y="2883"/>
                    <a:pt x="261" y="2883"/>
                    <a:pt x="261" y="2883"/>
                  </a:cubicBezTo>
                  <a:cubicBezTo>
                    <a:pt x="259" y="2886"/>
                    <a:pt x="259" y="2886"/>
                    <a:pt x="259" y="2886"/>
                  </a:cubicBezTo>
                  <a:cubicBezTo>
                    <a:pt x="261" y="2889"/>
                    <a:pt x="261" y="2889"/>
                    <a:pt x="261" y="2889"/>
                  </a:cubicBezTo>
                  <a:cubicBezTo>
                    <a:pt x="274" y="2877"/>
                    <a:pt x="274" y="2877"/>
                    <a:pt x="274" y="2877"/>
                  </a:cubicBezTo>
                  <a:cubicBezTo>
                    <a:pt x="275" y="2877"/>
                    <a:pt x="276" y="2875"/>
                    <a:pt x="276" y="2874"/>
                  </a:cubicBezTo>
                  <a:cubicBezTo>
                    <a:pt x="276" y="2873"/>
                    <a:pt x="275" y="2872"/>
                    <a:pt x="274" y="2871"/>
                  </a:cubicBezTo>
                  <a:cubicBezTo>
                    <a:pt x="274" y="2871"/>
                    <a:pt x="274" y="2871"/>
                    <a:pt x="274" y="2871"/>
                  </a:cubicBezTo>
                  <a:cubicBezTo>
                    <a:pt x="272" y="2874"/>
                    <a:pt x="272" y="2874"/>
                    <a:pt x="272" y="2874"/>
                  </a:cubicBezTo>
                  <a:cubicBezTo>
                    <a:pt x="274" y="2878"/>
                    <a:pt x="274" y="2878"/>
                    <a:pt x="274" y="2878"/>
                  </a:cubicBezTo>
                  <a:cubicBezTo>
                    <a:pt x="285" y="2870"/>
                    <a:pt x="285" y="2870"/>
                    <a:pt x="285" y="2870"/>
                  </a:cubicBezTo>
                  <a:cubicBezTo>
                    <a:pt x="286" y="2869"/>
                    <a:pt x="287" y="2868"/>
                    <a:pt x="287" y="2867"/>
                  </a:cubicBezTo>
                  <a:cubicBezTo>
                    <a:pt x="287" y="2865"/>
                    <a:pt x="286" y="2864"/>
                    <a:pt x="285" y="2863"/>
                  </a:cubicBezTo>
                  <a:cubicBezTo>
                    <a:pt x="285" y="2863"/>
                    <a:pt x="285" y="2863"/>
                    <a:pt x="285" y="2863"/>
                  </a:cubicBezTo>
                  <a:cubicBezTo>
                    <a:pt x="282" y="2866"/>
                    <a:pt x="282" y="2866"/>
                    <a:pt x="282" y="2866"/>
                  </a:cubicBezTo>
                  <a:cubicBezTo>
                    <a:pt x="286" y="2869"/>
                    <a:pt x="286" y="2869"/>
                    <a:pt x="286" y="2869"/>
                  </a:cubicBezTo>
                  <a:cubicBezTo>
                    <a:pt x="294" y="2859"/>
                    <a:pt x="294" y="2859"/>
                    <a:pt x="294" y="2859"/>
                  </a:cubicBezTo>
                  <a:cubicBezTo>
                    <a:pt x="294" y="2858"/>
                    <a:pt x="295" y="2857"/>
                    <a:pt x="294" y="2856"/>
                  </a:cubicBezTo>
                  <a:cubicBezTo>
                    <a:pt x="294" y="2855"/>
                    <a:pt x="294" y="2854"/>
                    <a:pt x="293" y="2853"/>
                  </a:cubicBezTo>
                  <a:cubicBezTo>
                    <a:pt x="289" y="2851"/>
                    <a:pt x="289" y="2851"/>
                    <a:pt x="289" y="2851"/>
                  </a:cubicBezTo>
                  <a:cubicBezTo>
                    <a:pt x="287" y="2854"/>
                    <a:pt x="287" y="2854"/>
                    <a:pt x="287" y="2854"/>
                  </a:cubicBezTo>
                  <a:cubicBezTo>
                    <a:pt x="290" y="2857"/>
                    <a:pt x="290" y="2857"/>
                    <a:pt x="290" y="2857"/>
                  </a:cubicBezTo>
                  <a:cubicBezTo>
                    <a:pt x="298" y="2849"/>
                    <a:pt x="298" y="2849"/>
                    <a:pt x="298" y="2849"/>
                  </a:cubicBezTo>
                  <a:cubicBezTo>
                    <a:pt x="299" y="2849"/>
                    <a:pt x="299" y="2847"/>
                    <a:pt x="299" y="2846"/>
                  </a:cubicBezTo>
                  <a:cubicBezTo>
                    <a:pt x="299" y="2845"/>
                    <a:pt x="299" y="2844"/>
                    <a:pt x="297" y="2843"/>
                  </a:cubicBezTo>
                  <a:cubicBezTo>
                    <a:pt x="296" y="2842"/>
                    <a:pt x="296" y="2842"/>
                    <a:pt x="296" y="2842"/>
                  </a:cubicBezTo>
                  <a:cubicBezTo>
                    <a:pt x="294" y="2845"/>
                    <a:pt x="294" y="2845"/>
                    <a:pt x="294" y="2845"/>
                  </a:cubicBezTo>
                  <a:cubicBezTo>
                    <a:pt x="297" y="2848"/>
                    <a:pt x="297" y="2848"/>
                    <a:pt x="297" y="2848"/>
                  </a:cubicBezTo>
                  <a:cubicBezTo>
                    <a:pt x="294" y="2846"/>
                    <a:pt x="294" y="2846"/>
                    <a:pt x="294" y="2846"/>
                  </a:cubicBezTo>
                  <a:cubicBezTo>
                    <a:pt x="296" y="2848"/>
                    <a:pt x="296" y="2848"/>
                    <a:pt x="296" y="2848"/>
                  </a:cubicBezTo>
                  <a:cubicBezTo>
                    <a:pt x="296" y="2848"/>
                    <a:pt x="297" y="2848"/>
                    <a:pt x="297" y="2848"/>
                  </a:cubicBezTo>
                  <a:cubicBezTo>
                    <a:pt x="294" y="2846"/>
                    <a:pt x="294" y="2846"/>
                    <a:pt x="294" y="2846"/>
                  </a:cubicBezTo>
                  <a:cubicBezTo>
                    <a:pt x="296" y="2848"/>
                    <a:pt x="296" y="2848"/>
                    <a:pt x="296" y="2848"/>
                  </a:cubicBezTo>
                  <a:cubicBezTo>
                    <a:pt x="294" y="2846"/>
                    <a:pt x="294" y="2846"/>
                    <a:pt x="294" y="2846"/>
                  </a:cubicBezTo>
                  <a:cubicBezTo>
                    <a:pt x="296" y="2849"/>
                    <a:pt x="296" y="2849"/>
                    <a:pt x="296" y="2849"/>
                  </a:cubicBezTo>
                  <a:cubicBezTo>
                    <a:pt x="296" y="2848"/>
                    <a:pt x="296" y="2848"/>
                    <a:pt x="296" y="2848"/>
                  </a:cubicBezTo>
                  <a:cubicBezTo>
                    <a:pt x="294" y="2846"/>
                    <a:pt x="294" y="2846"/>
                    <a:pt x="294" y="2846"/>
                  </a:cubicBezTo>
                  <a:cubicBezTo>
                    <a:pt x="296" y="2849"/>
                    <a:pt x="296" y="2849"/>
                    <a:pt x="296" y="2849"/>
                  </a:cubicBezTo>
                  <a:cubicBezTo>
                    <a:pt x="296" y="2849"/>
                    <a:pt x="296" y="2849"/>
                    <a:pt x="296" y="2849"/>
                  </a:cubicBezTo>
                  <a:cubicBezTo>
                    <a:pt x="296" y="2849"/>
                    <a:pt x="297" y="2848"/>
                    <a:pt x="297" y="2848"/>
                  </a:cubicBezTo>
                  <a:cubicBezTo>
                    <a:pt x="299" y="2847"/>
                    <a:pt x="303" y="2845"/>
                    <a:pt x="307" y="2843"/>
                  </a:cubicBezTo>
                  <a:cubicBezTo>
                    <a:pt x="310" y="2841"/>
                    <a:pt x="313" y="2840"/>
                    <a:pt x="313" y="2840"/>
                  </a:cubicBezTo>
                  <a:cubicBezTo>
                    <a:pt x="314" y="2839"/>
                    <a:pt x="315" y="2838"/>
                    <a:pt x="315" y="2836"/>
                  </a:cubicBezTo>
                  <a:cubicBezTo>
                    <a:pt x="315" y="2835"/>
                    <a:pt x="314" y="2834"/>
                    <a:pt x="313" y="2833"/>
                  </a:cubicBezTo>
                  <a:cubicBezTo>
                    <a:pt x="312" y="2832"/>
                    <a:pt x="312" y="2832"/>
                    <a:pt x="312" y="2832"/>
                  </a:cubicBezTo>
                  <a:cubicBezTo>
                    <a:pt x="310" y="2835"/>
                    <a:pt x="310" y="2835"/>
                    <a:pt x="310" y="2835"/>
                  </a:cubicBezTo>
                  <a:cubicBezTo>
                    <a:pt x="312" y="2838"/>
                    <a:pt x="312" y="2838"/>
                    <a:pt x="312" y="2838"/>
                  </a:cubicBezTo>
                  <a:cubicBezTo>
                    <a:pt x="323" y="2830"/>
                    <a:pt x="323" y="2830"/>
                    <a:pt x="323" y="2830"/>
                  </a:cubicBezTo>
                  <a:cubicBezTo>
                    <a:pt x="324" y="2829"/>
                    <a:pt x="325" y="2828"/>
                    <a:pt x="325" y="2827"/>
                  </a:cubicBezTo>
                  <a:cubicBezTo>
                    <a:pt x="324" y="2826"/>
                    <a:pt x="324" y="2824"/>
                    <a:pt x="323" y="2824"/>
                  </a:cubicBezTo>
                  <a:cubicBezTo>
                    <a:pt x="321" y="2823"/>
                    <a:pt x="321" y="2823"/>
                    <a:pt x="321" y="2823"/>
                  </a:cubicBezTo>
                  <a:cubicBezTo>
                    <a:pt x="319" y="2826"/>
                    <a:pt x="319" y="2826"/>
                    <a:pt x="319" y="2826"/>
                  </a:cubicBezTo>
                  <a:cubicBezTo>
                    <a:pt x="321" y="2829"/>
                    <a:pt x="321" y="2829"/>
                    <a:pt x="321" y="2829"/>
                  </a:cubicBezTo>
                  <a:cubicBezTo>
                    <a:pt x="334" y="2821"/>
                    <a:pt x="334" y="2821"/>
                    <a:pt x="334" y="2821"/>
                  </a:cubicBezTo>
                  <a:cubicBezTo>
                    <a:pt x="335" y="2820"/>
                    <a:pt x="336" y="2819"/>
                    <a:pt x="336" y="2817"/>
                  </a:cubicBezTo>
                  <a:cubicBezTo>
                    <a:pt x="336" y="2816"/>
                    <a:pt x="335" y="2815"/>
                    <a:pt x="334" y="2814"/>
                  </a:cubicBezTo>
                  <a:cubicBezTo>
                    <a:pt x="329" y="2811"/>
                    <a:pt x="329" y="2811"/>
                    <a:pt x="329" y="2811"/>
                  </a:cubicBezTo>
                  <a:cubicBezTo>
                    <a:pt x="327" y="2814"/>
                    <a:pt x="327" y="2814"/>
                    <a:pt x="327" y="2814"/>
                  </a:cubicBezTo>
                  <a:cubicBezTo>
                    <a:pt x="329" y="2818"/>
                    <a:pt x="329" y="2818"/>
                    <a:pt x="329" y="2818"/>
                  </a:cubicBezTo>
                  <a:cubicBezTo>
                    <a:pt x="345" y="2809"/>
                    <a:pt x="345" y="2809"/>
                    <a:pt x="345" y="2809"/>
                  </a:cubicBezTo>
                  <a:cubicBezTo>
                    <a:pt x="347" y="2808"/>
                    <a:pt x="347" y="2807"/>
                    <a:pt x="347" y="2805"/>
                  </a:cubicBezTo>
                  <a:cubicBezTo>
                    <a:pt x="347" y="2804"/>
                    <a:pt x="347" y="2802"/>
                    <a:pt x="345" y="2802"/>
                  </a:cubicBezTo>
                  <a:cubicBezTo>
                    <a:pt x="341" y="2799"/>
                    <a:pt x="341" y="2799"/>
                    <a:pt x="341" y="2799"/>
                  </a:cubicBezTo>
                  <a:cubicBezTo>
                    <a:pt x="339" y="2803"/>
                    <a:pt x="339" y="2803"/>
                    <a:pt x="339" y="2803"/>
                  </a:cubicBezTo>
                  <a:cubicBezTo>
                    <a:pt x="341" y="2806"/>
                    <a:pt x="341" y="2806"/>
                    <a:pt x="341" y="2806"/>
                  </a:cubicBezTo>
                  <a:cubicBezTo>
                    <a:pt x="355" y="2800"/>
                    <a:pt x="355" y="2800"/>
                    <a:pt x="355" y="2800"/>
                  </a:cubicBezTo>
                  <a:cubicBezTo>
                    <a:pt x="356" y="2800"/>
                    <a:pt x="357" y="2798"/>
                    <a:pt x="357" y="2797"/>
                  </a:cubicBezTo>
                  <a:cubicBezTo>
                    <a:pt x="357" y="2795"/>
                    <a:pt x="357" y="2794"/>
                    <a:pt x="355" y="2793"/>
                  </a:cubicBezTo>
                  <a:cubicBezTo>
                    <a:pt x="354" y="2792"/>
                    <a:pt x="354" y="2792"/>
                    <a:pt x="354" y="2792"/>
                  </a:cubicBezTo>
                  <a:cubicBezTo>
                    <a:pt x="352" y="2796"/>
                    <a:pt x="352" y="2796"/>
                    <a:pt x="352" y="2796"/>
                  </a:cubicBezTo>
                  <a:cubicBezTo>
                    <a:pt x="354" y="2799"/>
                    <a:pt x="354" y="2799"/>
                    <a:pt x="354" y="2799"/>
                  </a:cubicBezTo>
                  <a:cubicBezTo>
                    <a:pt x="366" y="2788"/>
                    <a:pt x="366" y="2788"/>
                    <a:pt x="366" y="2788"/>
                  </a:cubicBezTo>
                  <a:cubicBezTo>
                    <a:pt x="367" y="2787"/>
                    <a:pt x="368" y="2786"/>
                    <a:pt x="368" y="2784"/>
                  </a:cubicBezTo>
                  <a:cubicBezTo>
                    <a:pt x="368" y="2783"/>
                    <a:pt x="367" y="2782"/>
                    <a:pt x="366" y="2781"/>
                  </a:cubicBezTo>
                  <a:cubicBezTo>
                    <a:pt x="365" y="2781"/>
                    <a:pt x="365" y="2781"/>
                    <a:pt x="365" y="2781"/>
                  </a:cubicBezTo>
                  <a:cubicBezTo>
                    <a:pt x="363" y="2784"/>
                    <a:pt x="363" y="2784"/>
                    <a:pt x="363" y="2784"/>
                  </a:cubicBezTo>
                  <a:cubicBezTo>
                    <a:pt x="366" y="2787"/>
                    <a:pt x="366" y="2787"/>
                    <a:pt x="366" y="2787"/>
                  </a:cubicBezTo>
                  <a:cubicBezTo>
                    <a:pt x="377" y="2775"/>
                    <a:pt x="377" y="2775"/>
                    <a:pt x="377" y="2775"/>
                  </a:cubicBezTo>
                  <a:cubicBezTo>
                    <a:pt x="378" y="2774"/>
                    <a:pt x="378" y="2773"/>
                    <a:pt x="378" y="2771"/>
                  </a:cubicBezTo>
                  <a:cubicBezTo>
                    <a:pt x="378" y="2770"/>
                    <a:pt x="377" y="2769"/>
                    <a:pt x="376" y="2769"/>
                  </a:cubicBezTo>
                  <a:cubicBezTo>
                    <a:pt x="375" y="2768"/>
                    <a:pt x="375" y="2768"/>
                    <a:pt x="375" y="2768"/>
                  </a:cubicBezTo>
                  <a:cubicBezTo>
                    <a:pt x="373" y="2772"/>
                    <a:pt x="373" y="2772"/>
                    <a:pt x="373" y="2772"/>
                  </a:cubicBezTo>
                  <a:cubicBezTo>
                    <a:pt x="375" y="2775"/>
                    <a:pt x="375" y="2775"/>
                    <a:pt x="375" y="2775"/>
                  </a:cubicBezTo>
                  <a:cubicBezTo>
                    <a:pt x="392" y="2768"/>
                    <a:pt x="392" y="2768"/>
                    <a:pt x="392" y="2768"/>
                  </a:cubicBezTo>
                  <a:cubicBezTo>
                    <a:pt x="393" y="2768"/>
                    <a:pt x="394" y="2766"/>
                    <a:pt x="394" y="2765"/>
                  </a:cubicBezTo>
                  <a:cubicBezTo>
                    <a:pt x="394" y="2763"/>
                    <a:pt x="394" y="2762"/>
                    <a:pt x="392" y="2761"/>
                  </a:cubicBezTo>
                  <a:cubicBezTo>
                    <a:pt x="388" y="2758"/>
                    <a:pt x="388" y="2758"/>
                    <a:pt x="388" y="2758"/>
                  </a:cubicBezTo>
                  <a:cubicBezTo>
                    <a:pt x="386" y="2762"/>
                    <a:pt x="386" y="2762"/>
                    <a:pt x="386" y="2762"/>
                  </a:cubicBezTo>
                  <a:cubicBezTo>
                    <a:pt x="388" y="2765"/>
                    <a:pt x="388" y="2765"/>
                    <a:pt x="388" y="2765"/>
                  </a:cubicBezTo>
                  <a:cubicBezTo>
                    <a:pt x="400" y="2759"/>
                    <a:pt x="400" y="2759"/>
                    <a:pt x="400" y="2759"/>
                  </a:cubicBezTo>
                  <a:cubicBezTo>
                    <a:pt x="402" y="2758"/>
                    <a:pt x="403" y="2757"/>
                    <a:pt x="403" y="2755"/>
                  </a:cubicBezTo>
                  <a:cubicBezTo>
                    <a:pt x="403" y="2754"/>
                    <a:pt x="402" y="2752"/>
                    <a:pt x="401" y="2752"/>
                  </a:cubicBezTo>
                  <a:cubicBezTo>
                    <a:pt x="397" y="2749"/>
                    <a:pt x="397" y="2749"/>
                    <a:pt x="397" y="2749"/>
                  </a:cubicBezTo>
                  <a:cubicBezTo>
                    <a:pt x="395" y="2753"/>
                    <a:pt x="395" y="2753"/>
                    <a:pt x="395" y="2753"/>
                  </a:cubicBezTo>
                  <a:cubicBezTo>
                    <a:pt x="397" y="2756"/>
                    <a:pt x="397" y="2756"/>
                    <a:pt x="397" y="2756"/>
                  </a:cubicBezTo>
                  <a:cubicBezTo>
                    <a:pt x="409" y="2749"/>
                    <a:pt x="409" y="2749"/>
                    <a:pt x="409" y="2749"/>
                  </a:cubicBezTo>
                  <a:cubicBezTo>
                    <a:pt x="411" y="2749"/>
                    <a:pt x="411" y="2747"/>
                    <a:pt x="411" y="2746"/>
                  </a:cubicBezTo>
                  <a:cubicBezTo>
                    <a:pt x="411" y="2744"/>
                    <a:pt x="411" y="2743"/>
                    <a:pt x="410" y="2742"/>
                  </a:cubicBezTo>
                  <a:cubicBezTo>
                    <a:pt x="408" y="2741"/>
                    <a:pt x="408" y="2741"/>
                    <a:pt x="408" y="2741"/>
                  </a:cubicBezTo>
                  <a:cubicBezTo>
                    <a:pt x="406" y="2745"/>
                    <a:pt x="406" y="2745"/>
                    <a:pt x="406" y="2745"/>
                  </a:cubicBezTo>
                  <a:cubicBezTo>
                    <a:pt x="408" y="2748"/>
                    <a:pt x="408" y="2748"/>
                    <a:pt x="408" y="2748"/>
                  </a:cubicBezTo>
                  <a:cubicBezTo>
                    <a:pt x="424" y="2740"/>
                    <a:pt x="424" y="2740"/>
                    <a:pt x="424" y="2740"/>
                  </a:cubicBezTo>
                  <a:cubicBezTo>
                    <a:pt x="426" y="2739"/>
                    <a:pt x="426" y="2738"/>
                    <a:pt x="426" y="2736"/>
                  </a:cubicBezTo>
                  <a:cubicBezTo>
                    <a:pt x="426" y="2735"/>
                    <a:pt x="426" y="2733"/>
                    <a:pt x="425" y="2733"/>
                  </a:cubicBezTo>
                  <a:cubicBezTo>
                    <a:pt x="423" y="2732"/>
                    <a:pt x="423" y="2732"/>
                    <a:pt x="423" y="2732"/>
                  </a:cubicBezTo>
                  <a:cubicBezTo>
                    <a:pt x="421" y="2735"/>
                    <a:pt x="421" y="2735"/>
                    <a:pt x="421" y="2735"/>
                  </a:cubicBezTo>
                  <a:cubicBezTo>
                    <a:pt x="425" y="2737"/>
                    <a:pt x="425" y="2737"/>
                    <a:pt x="425" y="2737"/>
                  </a:cubicBezTo>
                  <a:cubicBezTo>
                    <a:pt x="431" y="2725"/>
                    <a:pt x="431" y="2725"/>
                    <a:pt x="431" y="2725"/>
                  </a:cubicBezTo>
                  <a:cubicBezTo>
                    <a:pt x="432" y="2723"/>
                    <a:pt x="432" y="2721"/>
                    <a:pt x="430" y="2720"/>
                  </a:cubicBezTo>
                  <a:cubicBezTo>
                    <a:pt x="428" y="2719"/>
                    <a:pt x="428" y="2719"/>
                    <a:pt x="428" y="2719"/>
                  </a:cubicBezTo>
                  <a:cubicBezTo>
                    <a:pt x="426" y="2722"/>
                    <a:pt x="426" y="2722"/>
                    <a:pt x="426" y="2722"/>
                  </a:cubicBezTo>
                  <a:cubicBezTo>
                    <a:pt x="427" y="2726"/>
                    <a:pt x="427" y="2726"/>
                    <a:pt x="427" y="2726"/>
                  </a:cubicBezTo>
                  <a:cubicBezTo>
                    <a:pt x="442" y="2723"/>
                    <a:pt x="442" y="2723"/>
                    <a:pt x="442" y="2723"/>
                  </a:cubicBezTo>
                  <a:cubicBezTo>
                    <a:pt x="444" y="2722"/>
                    <a:pt x="445" y="2721"/>
                    <a:pt x="445" y="2720"/>
                  </a:cubicBezTo>
                  <a:cubicBezTo>
                    <a:pt x="445" y="2718"/>
                    <a:pt x="445" y="2716"/>
                    <a:pt x="443" y="2716"/>
                  </a:cubicBezTo>
                  <a:cubicBezTo>
                    <a:pt x="438" y="2712"/>
                    <a:pt x="438" y="2712"/>
                    <a:pt x="438" y="2712"/>
                  </a:cubicBezTo>
                  <a:cubicBezTo>
                    <a:pt x="436" y="2716"/>
                    <a:pt x="436" y="2716"/>
                    <a:pt x="436" y="2716"/>
                  </a:cubicBezTo>
                  <a:cubicBezTo>
                    <a:pt x="438" y="2719"/>
                    <a:pt x="438" y="2719"/>
                    <a:pt x="438" y="2719"/>
                  </a:cubicBezTo>
                  <a:cubicBezTo>
                    <a:pt x="451" y="2711"/>
                    <a:pt x="451" y="2711"/>
                    <a:pt x="451" y="2711"/>
                  </a:cubicBezTo>
                  <a:cubicBezTo>
                    <a:pt x="452" y="2710"/>
                    <a:pt x="453" y="2709"/>
                    <a:pt x="453" y="2708"/>
                  </a:cubicBezTo>
                  <a:cubicBezTo>
                    <a:pt x="453" y="2706"/>
                    <a:pt x="452" y="2705"/>
                    <a:pt x="451" y="2704"/>
                  </a:cubicBezTo>
                  <a:cubicBezTo>
                    <a:pt x="449" y="2703"/>
                    <a:pt x="449" y="2703"/>
                    <a:pt x="449" y="2703"/>
                  </a:cubicBezTo>
                  <a:cubicBezTo>
                    <a:pt x="447" y="2707"/>
                    <a:pt x="447" y="2707"/>
                    <a:pt x="447" y="2707"/>
                  </a:cubicBezTo>
                  <a:cubicBezTo>
                    <a:pt x="451" y="2709"/>
                    <a:pt x="451" y="2709"/>
                    <a:pt x="451" y="2709"/>
                  </a:cubicBezTo>
                  <a:cubicBezTo>
                    <a:pt x="447" y="2707"/>
                    <a:pt x="447" y="2707"/>
                    <a:pt x="447" y="2707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50" y="2709"/>
                    <a:pt x="450" y="2709"/>
                    <a:pt x="451" y="2709"/>
                  </a:cubicBezTo>
                  <a:cubicBezTo>
                    <a:pt x="447" y="2707"/>
                    <a:pt x="447" y="2707"/>
                    <a:pt x="447" y="2707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47" y="2707"/>
                    <a:pt x="447" y="2707"/>
                    <a:pt x="447" y="2707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47" y="2707"/>
                    <a:pt x="447" y="2707"/>
                    <a:pt x="447" y="2707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48" y="2707"/>
                    <a:pt x="448" y="2707"/>
                    <a:pt x="448" y="2707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48" y="2707"/>
                    <a:pt x="448" y="2707"/>
                    <a:pt x="448" y="2707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50" y="2710"/>
                    <a:pt x="450" y="2710"/>
                    <a:pt x="450" y="2710"/>
                  </a:cubicBezTo>
                  <a:cubicBezTo>
                    <a:pt x="451" y="2709"/>
                    <a:pt x="454" y="2707"/>
                    <a:pt x="457" y="2705"/>
                  </a:cubicBezTo>
                  <a:cubicBezTo>
                    <a:pt x="458" y="2703"/>
                    <a:pt x="460" y="2702"/>
                    <a:pt x="461" y="2701"/>
                  </a:cubicBezTo>
                  <a:cubicBezTo>
                    <a:pt x="461" y="2701"/>
                    <a:pt x="462" y="2701"/>
                    <a:pt x="462" y="2700"/>
                  </a:cubicBezTo>
                  <a:cubicBezTo>
                    <a:pt x="463" y="2700"/>
                    <a:pt x="463" y="2700"/>
                    <a:pt x="463" y="2700"/>
                  </a:cubicBezTo>
                  <a:cubicBezTo>
                    <a:pt x="463" y="2700"/>
                    <a:pt x="463" y="2700"/>
                    <a:pt x="463" y="2700"/>
                  </a:cubicBezTo>
                  <a:cubicBezTo>
                    <a:pt x="463" y="2699"/>
                    <a:pt x="463" y="2699"/>
                    <a:pt x="463" y="2699"/>
                  </a:cubicBezTo>
                  <a:cubicBezTo>
                    <a:pt x="463" y="2699"/>
                    <a:pt x="463" y="2699"/>
                    <a:pt x="463" y="2699"/>
                  </a:cubicBezTo>
                  <a:cubicBezTo>
                    <a:pt x="465" y="2697"/>
                    <a:pt x="464" y="2695"/>
                    <a:pt x="462" y="2693"/>
                  </a:cubicBezTo>
                  <a:cubicBezTo>
                    <a:pt x="460" y="2692"/>
                    <a:pt x="460" y="2692"/>
                    <a:pt x="460" y="2692"/>
                  </a:cubicBezTo>
                  <a:cubicBezTo>
                    <a:pt x="458" y="2696"/>
                    <a:pt x="458" y="2696"/>
                    <a:pt x="458" y="2696"/>
                  </a:cubicBezTo>
                  <a:cubicBezTo>
                    <a:pt x="460" y="2699"/>
                    <a:pt x="460" y="2699"/>
                    <a:pt x="460" y="2699"/>
                  </a:cubicBezTo>
                  <a:cubicBezTo>
                    <a:pt x="473" y="2694"/>
                    <a:pt x="473" y="2694"/>
                    <a:pt x="473" y="2694"/>
                  </a:cubicBezTo>
                  <a:cubicBezTo>
                    <a:pt x="474" y="2694"/>
                    <a:pt x="475" y="2693"/>
                    <a:pt x="476" y="2691"/>
                  </a:cubicBezTo>
                  <a:cubicBezTo>
                    <a:pt x="476" y="2689"/>
                    <a:pt x="475" y="2688"/>
                    <a:pt x="474" y="2687"/>
                  </a:cubicBezTo>
                  <a:cubicBezTo>
                    <a:pt x="473" y="2687"/>
                    <a:pt x="473" y="2687"/>
                    <a:pt x="473" y="2687"/>
                  </a:cubicBezTo>
                  <a:cubicBezTo>
                    <a:pt x="483" y="2681"/>
                    <a:pt x="483" y="2681"/>
                    <a:pt x="483" y="2681"/>
                  </a:cubicBezTo>
                  <a:cubicBezTo>
                    <a:pt x="484" y="2681"/>
                    <a:pt x="485" y="2679"/>
                    <a:pt x="485" y="2678"/>
                  </a:cubicBezTo>
                  <a:cubicBezTo>
                    <a:pt x="485" y="2677"/>
                    <a:pt x="485" y="2675"/>
                    <a:pt x="483" y="2675"/>
                  </a:cubicBezTo>
                  <a:cubicBezTo>
                    <a:pt x="482" y="2674"/>
                    <a:pt x="482" y="2674"/>
                    <a:pt x="482" y="2674"/>
                  </a:cubicBezTo>
                  <a:cubicBezTo>
                    <a:pt x="480" y="2677"/>
                    <a:pt x="480" y="2677"/>
                    <a:pt x="480" y="2677"/>
                  </a:cubicBezTo>
                  <a:cubicBezTo>
                    <a:pt x="482" y="2680"/>
                    <a:pt x="482" y="2680"/>
                    <a:pt x="482" y="2680"/>
                  </a:cubicBezTo>
                  <a:cubicBezTo>
                    <a:pt x="493" y="2672"/>
                    <a:pt x="493" y="2672"/>
                    <a:pt x="493" y="2672"/>
                  </a:cubicBezTo>
                  <a:cubicBezTo>
                    <a:pt x="494" y="2671"/>
                    <a:pt x="494" y="2670"/>
                    <a:pt x="494" y="2669"/>
                  </a:cubicBezTo>
                  <a:cubicBezTo>
                    <a:pt x="494" y="2667"/>
                    <a:pt x="494" y="2666"/>
                    <a:pt x="492" y="2665"/>
                  </a:cubicBezTo>
                  <a:cubicBezTo>
                    <a:pt x="492" y="2665"/>
                    <a:pt x="492" y="2665"/>
                    <a:pt x="492" y="2665"/>
                  </a:cubicBezTo>
                  <a:cubicBezTo>
                    <a:pt x="490" y="2669"/>
                    <a:pt x="490" y="2669"/>
                    <a:pt x="490" y="2669"/>
                  </a:cubicBezTo>
                  <a:cubicBezTo>
                    <a:pt x="492" y="2672"/>
                    <a:pt x="492" y="2672"/>
                    <a:pt x="492" y="2672"/>
                  </a:cubicBezTo>
                  <a:cubicBezTo>
                    <a:pt x="506" y="2664"/>
                    <a:pt x="506" y="2664"/>
                    <a:pt x="506" y="2664"/>
                  </a:cubicBezTo>
                  <a:cubicBezTo>
                    <a:pt x="507" y="2664"/>
                    <a:pt x="508" y="2662"/>
                    <a:pt x="508" y="2661"/>
                  </a:cubicBezTo>
                  <a:cubicBezTo>
                    <a:pt x="508" y="2660"/>
                    <a:pt x="507" y="2658"/>
                    <a:pt x="506" y="2657"/>
                  </a:cubicBezTo>
                  <a:cubicBezTo>
                    <a:pt x="502" y="2655"/>
                    <a:pt x="502" y="2655"/>
                    <a:pt x="502" y="2655"/>
                  </a:cubicBezTo>
                  <a:cubicBezTo>
                    <a:pt x="500" y="2658"/>
                    <a:pt x="500" y="2658"/>
                    <a:pt x="500" y="2658"/>
                  </a:cubicBezTo>
                  <a:cubicBezTo>
                    <a:pt x="503" y="2660"/>
                    <a:pt x="503" y="2660"/>
                    <a:pt x="503" y="2660"/>
                  </a:cubicBezTo>
                  <a:cubicBezTo>
                    <a:pt x="500" y="2658"/>
                    <a:pt x="500" y="2658"/>
                    <a:pt x="500" y="2658"/>
                  </a:cubicBezTo>
                  <a:cubicBezTo>
                    <a:pt x="503" y="2661"/>
                    <a:pt x="503" y="2661"/>
                    <a:pt x="503" y="2661"/>
                  </a:cubicBezTo>
                  <a:cubicBezTo>
                    <a:pt x="503" y="2661"/>
                    <a:pt x="503" y="2661"/>
                    <a:pt x="503" y="2660"/>
                  </a:cubicBezTo>
                  <a:cubicBezTo>
                    <a:pt x="500" y="2658"/>
                    <a:pt x="500" y="2658"/>
                    <a:pt x="500" y="2658"/>
                  </a:cubicBezTo>
                  <a:cubicBezTo>
                    <a:pt x="503" y="2661"/>
                    <a:pt x="503" y="2661"/>
                    <a:pt x="503" y="2661"/>
                  </a:cubicBezTo>
                  <a:cubicBezTo>
                    <a:pt x="501" y="2659"/>
                    <a:pt x="501" y="2659"/>
                    <a:pt x="501" y="2659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3" y="2661"/>
                    <a:pt x="503" y="2661"/>
                    <a:pt x="503" y="2661"/>
                  </a:cubicBezTo>
                  <a:cubicBezTo>
                    <a:pt x="501" y="2659"/>
                    <a:pt x="501" y="2659"/>
                    <a:pt x="501" y="2659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2" y="2661"/>
                    <a:pt x="502" y="2661"/>
                    <a:pt x="502" y="2661"/>
                  </a:cubicBezTo>
                  <a:cubicBezTo>
                    <a:pt x="503" y="2661"/>
                    <a:pt x="504" y="2661"/>
                    <a:pt x="505" y="2660"/>
                  </a:cubicBezTo>
                  <a:cubicBezTo>
                    <a:pt x="507" y="2659"/>
                    <a:pt x="509" y="2658"/>
                    <a:pt x="512" y="2657"/>
                  </a:cubicBezTo>
                  <a:cubicBezTo>
                    <a:pt x="514" y="2656"/>
                    <a:pt x="515" y="2655"/>
                    <a:pt x="515" y="2655"/>
                  </a:cubicBezTo>
                  <a:cubicBezTo>
                    <a:pt x="517" y="2654"/>
                    <a:pt x="517" y="2653"/>
                    <a:pt x="517" y="2652"/>
                  </a:cubicBezTo>
                  <a:cubicBezTo>
                    <a:pt x="518" y="2650"/>
                    <a:pt x="517" y="2649"/>
                    <a:pt x="516" y="2648"/>
                  </a:cubicBezTo>
                  <a:cubicBezTo>
                    <a:pt x="513" y="2646"/>
                    <a:pt x="513" y="2646"/>
                    <a:pt x="513" y="2646"/>
                  </a:cubicBezTo>
                  <a:cubicBezTo>
                    <a:pt x="511" y="2650"/>
                    <a:pt x="511" y="2650"/>
                    <a:pt x="511" y="2650"/>
                  </a:cubicBezTo>
                  <a:cubicBezTo>
                    <a:pt x="513" y="2653"/>
                    <a:pt x="513" y="2653"/>
                    <a:pt x="513" y="2653"/>
                  </a:cubicBezTo>
                  <a:cubicBezTo>
                    <a:pt x="528" y="2642"/>
                    <a:pt x="528" y="2642"/>
                    <a:pt x="528" y="2642"/>
                  </a:cubicBezTo>
                  <a:cubicBezTo>
                    <a:pt x="530" y="2641"/>
                    <a:pt x="530" y="2640"/>
                    <a:pt x="530" y="2639"/>
                  </a:cubicBezTo>
                  <a:cubicBezTo>
                    <a:pt x="530" y="2637"/>
                    <a:pt x="529" y="2636"/>
                    <a:pt x="528" y="2635"/>
                  </a:cubicBezTo>
                  <a:cubicBezTo>
                    <a:pt x="528" y="2635"/>
                    <a:pt x="528" y="2635"/>
                    <a:pt x="528" y="2635"/>
                  </a:cubicBezTo>
                  <a:cubicBezTo>
                    <a:pt x="525" y="2638"/>
                    <a:pt x="525" y="2638"/>
                    <a:pt x="525" y="2638"/>
                  </a:cubicBezTo>
                  <a:cubicBezTo>
                    <a:pt x="528" y="2641"/>
                    <a:pt x="528" y="2641"/>
                    <a:pt x="528" y="2641"/>
                  </a:cubicBezTo>
                  <a:cubicBezTo>
                    <a:pt x="539" y="2631"/>
                    <a:pt x="539" y="2631"/>
                    <a:pt x="539" y="2631"/>
                  </a:cubicBezTo>
                  <a:cubicBezTo>
                    <a:pt x="540" y="2630"/>
                    <a:pt x="541" y="2629"/>
                    <a:pt x="541" y="2628"/>
                  </a:cubicBezTo>
                  <a:cubicBezTo>
                    <a:pt x="540" y="2626"/>
                    <a:pt x="540" y="2625"/>
                    <a:pt x="539" y="2625"/>
                  </a:cubicBezTo>
                  <a:cubicBezTo>
                    <a:pt x="537" y="2624"/>
                    <a:pt x="537" y="2624"/>
                    <a:pt x="537" y="2624"/>
                  </a:cubicBezTo>
                  <a:cubicBezTo>
                    <a:pt x="535" y="2627"/>
                    <a:pt x="535" y="2627"/>
                    <a:pt x="535" y="2627"/>
                  </a:cubicBezTo>
                  <a:cubicBezTo>
                    <a:pt x="538" y="2630"/>
                    <a:pt x="538" y="2630"/>
                    <a:pt x="538" y="2630"/>
                  </a:cubicBezTo>
                  <a:cubicBezTo>
                    <a:pt x="547" y="2622"/>
                    <a:pt x="547" y="2622"/>
                    <a:pt x="547" y="2622"/>
                  </a:cubicBezTo>
                  <a:cubicBezTo>
                    <a:pt x="548" y="2621"/>
                    <a:pt x="549" y="2620"/>
                    <a:pt x="549" y="2619"/>
                  </a:cubicBezTo>
                  <a:cubicBezTo>
                    <a:pt x="549" y="2617"/>
                    <a:pt x="548" y="2616"/>
                    <a:pt x="547" y="2615"/>
                  </a:cubicBezTo>
                  <a:cubicBezTo>
                    <a:pt x="546" y="2615"/>
                    <a:pt x="546" y="2615"/>
                    <a:pt x="546" y="2615"/>
                  </a:cubicBezTo>
                  <a:cubicBezTo>
                    <a:pt x="544" y="2618"/>
                    <a:pt x="544" y="2618"/>
                    <a:pt x="544" y="2618"/>
                  </a:cubicBezTo>
                  <a:cubicBezTo>
                    <a:pt x="546" y="2622"/>
                    <a:pt x="546" y="2622"/>
                    <a:pt x="546" y="2622"/>
                  </a:cubicBezTo>
                  <a:cubicBezTo>
                    <a:pt x="561" y="2613"/>
                    <a:pt x="561" y="2613"/>
                    <a:pt x="561" y="2613"/>
                  </a:cubicBezTo>
                  <a:cubicBezTo>
                    <a:pt x="562" y="2612"/>
                    <a:pt x="563" y="2611"/>
                    <a:pt x="563" y="2609"/>
                  </a:cubicBezTo>
                  <a:cubicBezTo>
                    <a:pt x="563" y="2608"/>
                    <a:pt x="562" y="2607"/>
                    <a:pt x="561" y="2606"/>
                  </a:cubicBezTo>
                  <a:cubicBezTo>
                    <a:pt x="559" y="2605"/>
                    <a:pt x="559" y="2605"/>
                    <a:pt x="559" y="2605"/>
                  </a:cubicBezTo>
                  <a:cubicBezTo>
                    <a:pt x="557" y="2608"/>
                    <a:pt x="557" y="2608"/>
                    <a:pt x="557" y="2608"/>
                  </a:cubicBezTo>
                  <a:cubicBezTo>
                    <a:pt x="560" y="2610"/>
                    <a:pt x="560" y="2610"/>
                    <a:pt x="560" y="2610"/>
                  </a:cubicBezTo>
                  <a:cubicBezTo>
                    <a:pt x="557" y="2608"/>
                    <a:pt x="557" y="2608"/>
                    <a:pt x="557" y="2608"/>
                  </a:cubicBezTo>
                  <a:cubicBezTo>
                    <a:pt x="560" y="2611"/>
                    <a:pt x="560" y="2611"/>
                    <a:pt x="560" y="2611"/>
                  </a:cubicBezTo>
                  <a:cubicBezTo>
                    <a:pt x="560" y="2611"/>
                    <a:pt x="560" y="2611"/>
                    <a:pt x="560" y="2610"/>
                  </a:cubicBezTo>
                  <a:cubicBezTo>
                    <a:pt x="557" y="2608"/>
                    <a:pt x="557" y="2608"/>
                    <a:pt x="557" y="2608"/>
                  </a:cubicBezTo>
                  <a:cubicBezTo>
                    <a:pt x="560" y="2611"/>
                    <a:pt x="560" y="2611"/>
                    <a:pt x="560" y="2611"/>
                  </a:cubicBezTo>
                  <a:cubicBezTo>
                    <a:pt x="558" y="2609"/>
                    <a:pt x="558" y="2609"/>
                    <a:pt x="558" y="2609"/>
                  </a:cubicBezTo>
                  <a:cubicBezTo>
                    <a:pt x="559" y="2611"/>
                    <a:pt x="559" y="2611"/>
                    <a:pt x="559" y="2611"/>
                  </a:cubicBezTo>
                  <a:cubicBezTo>
                    <a:pt x="560" y="2611"/>
                    <a:pt x="560" y="2611"/>
                    <a:pt x="560" y="2611"/>
                  </a:cubicBezTo>
                  <a:cubicBezTo>
                    <a:pt x="558" y="2609"/>
                    <a:pt x="558" y="2609"/>
                    <a:pt x="558" y="2609"/>
                  </a:cubicBezTo>
                  <a:cubicBezTo>
                    <a:pt x="559" y="2611"/>
                    <a:pt x="559" y="2611"/>
                    <a:pt x="559" y="2611"/>
                  </a:cubicBezTo>
                  <a:cubicBezTo>
                    <a:pt x="559" y="2611"/>
                    <a:pt x="559" y="2611"/>
                    <a:pt x="559" y="2611"/>
                  </a:cubicBezTo>
                  <a:cubicBezTo>
                    <a:pt x="560" y="2611"/>
                    <a:pt x="560" y="2611"/>
                    <a:pt x="560" y="2611"/>
                  </a:cubicBezTo>
                  <a:cubicBezTo>
                    <a:pt x="562" y="2609"/>
                    <a:pt x="566" y="2607"/>
                    <a:pt x="569" y="2606"/>
                  </a:cubicBezTo>
                  <a:cubicBezTo>
                    <a:pt x="572" y="2604"/>
                    <a:pt x="574" y="2603"/>
                    <a:pt x="574" y="2603"/>
                  </a:cubicBezTo>
                  <a:cubicBezTo>
                    <a:pt x="576" y="2602"/>
                    <a:pt x="576" y="2601"/>
                    <a:pt x="576" y="2599"/>
                  </a:cubicBezTo>
                  <a:cubicBezTo>
                    <a:pt x="576" y="2598"/>
                    <a:pt x="576" y="2597"/>
                    <a:pt x="575" y="2596"/>
                  </a:cubicBezTo>
                  <a:cubicBezTo>
                    <a:pt x="574" y="2596"/>
                    <a:pt x="574" y="2596"/>
                    <a:pt x="574" y="2596"/>
                  </a:cubicBezTo>
                  <a:cubicBezTo>
                    <a:pt x="572" y="2599"/>
                    <a:pt x="572" y="2599"/>
                    <a:pt x="572" y="2599"/>
                  </a:cubicBezTo>
                  <a:cubicBezTo>
                    <a:pt x="575" y="2601"/>
                    <a:pt x="575" y="2601"/>
                    <a:pt x="575" y="2601"/>
                  </a:cubicBezTo>
                  <a:cubicBezTo>
                    <a:pt x="585" y="2589"/>
                    <a:pt x="585" y="2589"/>
                    <a:pt x="585" y="2589"/>
                  </a:cubicBezTo>
                  <a:cubicBezTo>
                    <a:pt x="586" y="2588"/>
                    <a:pt x="586" y="2587"/>
                    <a:pt x="586" y="2586"/>
                  </a:cubicBezTo>
                  <a:cubicBezTo>
                    <a:pt x="586" y="2585"/>
                    <a:pt x="585" y="2584"/>
                    <a:pt x="584" y="2583"/>
                  </a:cubicBezTo>
                  <a:cubicBezTo>
                    <a:pt x="580" y="2581"/>
                    <a:pt x="580" y="2581"/>
                    <a:pt x="580" y="2581"/>
                  </a:cubicBezTo>
                  <a:cubicBezTo>
                    <a:pt x="578" y="2584"/>
                    <a:pt x="578" y="2584"/>
                    <a:pt x="578" y="2584"/>
                  </a:cubicBezTo>
                  <a:cubicBezTo>
                    <a:pt x="582" y="2587"/>
                    <a:pt x="582" y="2587"/>
                    <a:pt x="582" y="2587"/>
                  </a:cubicBezTo>
                  <a:cubicBezTo>
                    <a:pt x="578" y="2584"/>
                    <a:pt x="578" y="2584"/>
                    <a:pt x="578" y="2584"/>
                  </a:cubicBezTo>
                  <a:cubicBezTo>
                    <a:pt x="581" y="2587"/>
                    <a:pt x="581" y="2587"/>
                    <a:pt x="581" y="2587"/>
                  </a:cubicBezTo>
                  <a:cubicBezTo>
                    <a:pt x="581" y="2587"/>
                    <a:pt x="581" y="2587"/>
                    <a:pt x="582" y="2587"/>
                  </a:cubicBezTo>
                  <a:cubicBezTo>
                    <a:pt x="578" y="2584"/>
                    <a:pt x="578" y="2584"/>
                    <a:pt x="578" y="2584"/>
                  </a:cubicBezTo>
                  <a:cubicBezTo>
                    <a:pt x="581" y="2587"/>
                    <a:pt x="581" y="2587"/>
                    <a:pt x="581" y="2587"/>
                  </a:cubicBezTo>
                  <a:cubicBezTo>
                    <a:pt x="579" y="2585"/>
                    <a:pt x="579" y="2585"/>
                    <a:pt x="579" y="2585"/>
                  </a:cubicBezTo>
                  <a:cubicBezTo>
                    <a:pt x="581" y="2588"/>
                    <a:pt x="581" y="2588"/>
                    <a:pt x="581" y="2588"/>
                  </a:cubicBezTo>
                  <a:cubicBezTo>
                    <a:pt x="581" y="2587"/>
                    <a:pt x="581" y="2587"/>
                    <a:pt x="581" y="2587"/>
                  </a:cubicBezTo>
                  <a:cubicBezTo>
                    <a:pt x="579" y="2585"/>
                    <a:pt x="579" y="2585"/>
                    <a:pt x="579" y="2585"/>
                  </a:cubicBezTo>
                  <a:cubicBezTo>
                    <a:pt x="581" y="2588"/>
                    <a:pt x="581" y="2588"/>
                    <a:pt x="581" y="2588"/>
                  </a:cubicBezTo>
                  <a:cubicBezTo>
                    <a:pt x="580" y="2587"/>
                    <a:pt x="580" y="2587"/>
                    <a:pt x="580" y="2587"/>
                  </a:cubicBezTo>
                  <a:cubicBezTo>
                    <a:pt x="581" y="2588"/>
                    <a:pt x="581" y="2588"/>
                    <a:pt x="581" y="2588"/>
                  </a:cubicBezTo>
                  <a:cubicBezTo>
                    <a:pt x="581" y="2588"/>
                    <a:pt x="581" y="2588"/>
                    <a:pt x="581" y="2588"/>
                  </a:cubicBezTo>
                  <a:cubicBezTo>
                    <a:pt x="580" y="2587"/>
                    <a:pt x="580" y="2587"/>
                    <a:pt x="580" y="2587"/>
                  </a:cubicBezTo>
                  <a:cubicBezTo>
                    <a:pt x="581" y="2588"/>
                    <a:pt x="581" y="2588"/>
                    <a:pt x="581" y="2588"/>
                  </a:cubicBezTo>
                  <a:cubicBezTo>
                    <a:pt x="581" y="2588"/>
                    <a:pt x="581" y="2587"/>
                    <a:pt x="582" y="2587"/>
                  </a:cubicBezTo>
                  <a:cubicBezTo>
                    <a:pt x="583" y="2586"/>
                    <a:pt x="587" y="2584"/>
                    <a:pt x="590" y="2583"/>
                  </a:cubicBezTo>
                  <a:cubicBezTo>
                    <a:pt x="593" y="2581"/>
                    <a:pt x="596" y="2580"/>
                    <a:pt x="596" y="2580"/>
                  </a:cubicBezTo>
                  <a:cubicBezTo>
                    <a:pt x="597" y="2579"/>
                    <a:pt x="598" y="2578"/>
                    <a:pt x="598" y="2577"/>
                  </a:cubicBezTo>
                  <a:cubicBezTo>
                    <a:pt x="598" y="2575"/>
                    <a:pt x="597" y="2574"/>
                    <a:pt x="596" y="2573"/>
                  </a:cubicBezTo>
                  <a:cubicBezTo>
                    <a:pt x="595" y="2572"/>
                    <a:pt x="595" y="2572"/>
                    <a:pt x="595" y="2572"/>
                  </a:cubicBezTo>
                  <a:cubicBezTo>
                    <a:pt x="593" y="2576"/>
                    <a:pt x="593" y="2576"/>
                    <a:pt x="593" y="2576"/>
                  </a:cubicBezTo>
                  <a:cubicBezTo>
                    <a:pt x="595" y="2579"/>
                    <a:pt x="595" y="2579"/>
                    <a:pt x="595" y="2579"/>
                  </a:cubicBezTo>
                  <a:cubicBezTo>
                    <a:pt x="606" y="2571"/>
                    <a:pt x="606" y="2571"/>
                    <a:pt x="606" y="2571"/>
                  </a:cubicBezTo>
                  <a:cubicBezTo>
                    <a:pt x="607" y="2571"/>
                    <a:pt x="608" y="2569"/>
                    <a:pt x="607" y="2568"/>
                  </a:cubicBezTo>
                  <a:cubicBezTo>
                    <a:pt x="607" y="2567"/>
                    <a:pt x="607" y="2565"/>
                    <a:pt x="606" y="2565"/>
                  </a:cubicBezTo>
                  <a:cubicBezTo>
                    <a:pt x="604" y="2564"/>
                    <a:pt x="604" y="2564"/>
                    <a:pt x="604" y="2564"/>
                  </a:cubicBezTo>
                  <a:cubicBezTo>
                    <a:pt x="602" y="2567"/>
                    <a:pt x="602" y="2567"/>
                    <a:pt x="602" y="2567"/>
                  </a:cubicBezTo>
                  <a:cubicBezTo>
                    <a:pt x="604" y="2570"/>
                    <a:pt x="604" y="2570"/>
                    <a:pt x="604" y="2570"/>
                  </a:cubicBezTo>
                  <a:cubicBezTo>
                    <a:pt x="617" y="2561"/>
                    <a:pt x="617" y="2561"/>
                    <a:pt x="617" y="2561"/>
                  </a:cubicBezTo>
                  <a:cubicBezTo>
                    <a:pt x="618" y="2560"/>
                    <a:pt x="619" y="2559"/>
                    <a:pt x="619" y="2557"/>
                  </a:cubicBezTo>
                  <a:cubicBezTo>
                    <a:pt x="619" y="2556"/>
                    <a:pt x="618" y="2555"/>
                    <a:pt x="617" y="2554"/>
                  </a:cubicBezTo>
                  <a:cubicBezTo>
                    <a:pt x="613" y="2552"/>
                    <a:pt x="613" y="2552"/>
                    <a:pt x="613" y="2552"/>
                  </a:cubicBezTo>
                  <a:cubicBezTo>
                    <a:pt x="611" y="2555"/>
                    <a:pt x="611" y="2555"/>
                    <a:pt x="611" y="2555"/>
                  </a:cubicBezTo>
                  <a:cubicBezTo>
                    <a:pt x="613" y="2559"/>
                    <a:pt x="613" y="2559"/>
                    <a:pt x="613" y="2559"/>
                  </a:cubicBezTo>
                  <a:cubicBezTo>
                    <a:pt x="630" y="2549"/>
                    <a:pt x="630" y="2549"/>
                    <a:pt x="630" y="2549"/>
                  </a:cubicBezTo>
                  <a:cubicBezTo>
                    <a:pt x="632" y="2549"/>
                    <a:pt x="633" y="2547"/>
                    <a:pt x="633" y="2546"/>
                  </a:cubicBezTo>
                  <a:cubicBezTo>
                    <a:pt x="633" y="2545"/>
                    <a:pt x="632" y="2543"/>
                    <a:pt x="631" y="2542"/>
                  </a:cubicBezTo>
                  <a:cubicBezTo>
                    <a:pt x="629" y="2542"/>
                    <a:pt x="629" y="2542"/>
                    <a:pt x="629" y="2542"/>
                  </a:cubicBezTo>
                  <a:cubicBezTo>
                    <a:pt x="627" y="2545"/>
                    <a:pt x="627" y="2545"/>
                    <a:pt x="627" y="2545"/>
                  </a:cubicBezTo>
                  <a:cubicBezTo>
                    <a:pt x="630" y="2547"/>
                    <a:pt x="630" y="2547"/>
                    <a:pt x="630" y="2547"/>
                  </a:cubicBezTo>
                  <a:cubicBezTo>
                    <a:pt x="638" y="2538"/>
                    <a:pt x="638" y="2538"/>
                    <a:pt x="638" y="2538"/>
                  </a:cubicBezTo>
                  <a:cubicBezTo>
                    <a:pt x="638" y="2538"/>
                    <a:pt x="639" y="2536"/>
                    <a:pt x="639" y="2535"/>
                  </a:cubicBezTo>
                  <a:cubicBezTo>
                    <a:pt x="638" y="2534"/>
                    <a:pt x="638" y="2533"/>
                    <a:pt x="637" y="2533"/>
                  </a:cubicBezTo>
                  <a:cubicBezTo>
                    <a:pt x="636" y="2532"/>
                    <a:pt x="636" y="2532"/>
                    <a:pt x="636" y="2532"/>
                  </a:cubicBezTo>
                  <a:cubicBezTo>
                    <a:pt x="634" y="2536"/>
                    <a:pt x="634" y="2536"/>
                    <a:pt x="634" y="2536"/>
                  </a:cubicBezTo>
                  <a:cubicBezTo>
                    <a:pt x="636" y="2540"/>
                    <a:pt x="636" y="2540"/>
                    <a:pt x="636" y="2540"/>
                  </a:cubicBezTo>
                  <a:cubicBezTo>
                    <a:pt x="654" y="2533"/>
                    <a:pt x="654" y="2533"/>
                    <a:pt x="654" y="2533"/>
                  </a:cubicBezTo>
                  <a:cubicBezTo>
                    <a:pt x="655" y="2533"/>
                    <a:pt x="656" y="2532"/>
                    <a:pt x="657" y="2530"/>
                  </a:cubicBezTo>
                  <a:cubicBezTo>
                    <a:pt x="657" y="2529"/>
                    <a:pt x="656" y="2527"/>
                    <a:pt x="655" y="2526"/>
                  </a:cubicBezTo>
                  <a:cubicBezTo>
                    <a:pt x="653" y="2525"/>
                    <a:pt x="653" y="2525"/>
                    <a:pt x="653" y="2525"/>
                  </a:cubicBezTo>
                  <a:cubicBezTo>
                    <a:pt x="650" y="2528"/>
                    <a:pt x="650" y="2528"/>
                    <a:pt x="650" y="2528"/>
                  </a:cubicBezTo>
                  <a:cubicBezTo>
                    <a:pt x="653" y="2532"/>
                    <a:pt x="653" y="2532"/>
                    <a:pt x="653" y="2532"/>
                  </a:cubicBezTo>
                  <a:cubicBezTo>
                    <a:pt x="664" y="2525"/>
                    <a:pt x="664" y="2525"/>
                    <a:pt x="664" y="2525"/>
                  </a:cubicBezTo>
                  <a:cubicBezTo>
                    <a:pt x="665" y="2524"/>
                    <a:pt x="666" y="2523"/>
                    <a:pt x="666" y="2521"/>
                  </a:cubicBezTo>
                  <a:cubicBezTo>
                    <a:pt x="666" y="2520"/>
                    <a:pt x="665" y="2519"/>
                    <a:pt x="664" y="2518"/>
                  </a:cubicBezTo>
                  <a:cubicBezTo>
                    <a:pt x="660" y="2516"/>
                    <a:pt x="660" y="2516"/>
                    <a:pt x="660" y="2516"/>
                  </a:cubicBezTo>
                  <a:cubicBezTo>
                    <a:pt x="658" y="2519"/>
                    <a:pt x="658" y="2519"/>
                    <a:pt x="658" y="2519"/>
                  </a:cubicBezTo>
                  <a:cubicBezTo>
                    <a:pt x="660" y="2523"/>
                    <a:pt x="660" y="2523"/>
                    <a:pt x="660" y="2523"/>
                  </a:cubicBezTo>
                  <a:cubicBezTo>
                    <a:pt x="674" y="2515"/>
                    <a:pt x="674" y="2515"/>
                    <a:pt x="674" y="2515"/>
                  </a:cubicBezTo>
                  <a:cubicBezTo>
                    <a:pt x="675" y="2515"/>
                    <a:pt x="676" y="2513"/>
                    <a:pt x="676" y="2512"/>
                  </a:cubicBezTo>
                  <a:cubicBezTo>
                    <a:pt x="676" y="2510"/>
                    <a:pt x="675" y="2509"/>
                    <a:pt x="674" y="2508"/>
                  </a:cubicBezTo>
                  <a:cubicBezTo>
                    <a:pt x="670" y="2506"/>
                    <a:pt x="670" y="2506"/>
                    <a:pt x="670" y="2506"/>
                  </a:cubicBezTo>
                  <a:cubicBezTo>
                    <a:pt x="668" y="2509"/>
                    <a:pt x="668" y="2509"/>
                    <a:pt x="668" y="2509"/>
                  </a:cubicBezTo>
                  <a:cubicBezTo>
                    <a:pt x="670" y="2513"/>
                    <a:pt x="670" y="2513"/>
                    <a:pt x="670" y="2513"/>
                  </a:cubicBezTo>
                  <a:cubicBezTo>
                    <a:pt x="687" y="2504"/>
                    <a:pt x="687" y="2504"/>
                    <a:pt x="687" y="2504"/>
                  </a:cubicBezTo>
                  <a:cubicBezTo>
                    <a:pt x="688" y="2504"/>
                    <a:pt x="689" y="2502"/>
                    <a:pt x="689" y="2501"/>
                  </a:cubicBezTo>
                  <a:cubicBezTo>
                    <a:pt x="689" y="2499"/>
                    <a:pt x="689" y="2498"/>
                    <a:pt x="687" y="2497"/>
                  </a:cubicBezTo>
                  <a:cubicBezTo>
                    <a:pt x="683" y="2495"/>
                    <a:pt x="683" y="2495"/>
                    <a:pt x="683" y="2495"/>
                  </a:cubicBezTo>
                  <a:cubicBezTo>
                    <a:pt x="681" y="2498"/>
                    <a:pt x="681" y="2498"/>
                    <a:pt x="681" y="2498"/>
                  </a:cubicBezTo>
                  <a:cubicBezTo>
                    <a:pt x="683" y="2501"/>
                    <a:pt x="683" y="2501"/>
                    <a:pt x="683" y="2501"/>
                  </a:cubicBezTo>
                  <a:cubicBezTo>
                    <a:pt x="695" y="2493"/>
                    <a:pt x="695" y="2493"/>
                    <a:pt x="695" y="2493"/>
                  </a:cubicBezTo>
                  <a:cubicBezTo>
                    <a:pt x="696" y="2492"/>
                    <a:pt x="697" y="2491"/>
                    <a:pt x="697" y="2489"/>
                  </a:cubicBezTo>
                  <a:cubicBezTo>
                    <a:pt x="697" y="2488"/>
                    <a:pt x="696" y="2487"/>
                    <a:pt x="695" y="2486"/>
                  </a:cubicBezTo>
                  <a:cubicBezTo>
                    <a:pt x="693" y="2485"/>
                    <a:pt x="693" y="2485"/>
                    <a:pt x="693" y="2485"/>
                  </a:cubicBezTo>
                  <a:cubicBezTo>
                    <a:pt x="691" y="2489"/>
                    <a:pt x="691" y="2489"/>
                    <a:pt x="691" y="2489"/>
                  </a:cubicBezTo>
                  <a:cubicBezTo>
                    <a:pt x="693" y="2492"/>
                    <a:pt x="693" y="2492"/>
                    <a:pt x="693" y="2492"/>
                  </a:cubicBezTo>
                  <a:cubicBezTo>
                    <a:pt x="705" y="2484"/>
                    <a:pt x="705" y="2484"/>
                    <a:pt x="705" y="2484"/>
                  </a:cubicBezTo>
                  <a:cubicBezTo>
                    <a:pt x="706" y="2483"/>
                    <a:pt x="707" y="2482"/>
                    <a:pt x="707" y="2480"/>
                  </a:cubicBezTo>
                  <a:cubicBezTo>
                    <a:pt x="707" y="2479"/>
                    <a:pt x="706" y="2478"/>
                    <a:pt x="705" y="2477"/>
                  </a:cubicBezTo>
                  <a:cubicBezTo>
                    <a:pt x="704" y="2476"/>
                    <a:pt x="704" y="2476"/>
                    <a:pt x="704" y="2476"/>
                  </a:cubicBezTo>
                  <a:cubicBezTo>
                    <a:pt x="701" y="2480"/>
                    <a:pt x="701" y="2480"/>
                    <a:pt x="701" y="2480"/>
                  </a:cubicBezTo>
                  <a:cubicBezTo>
                    <a:pt x="704" y="2483"/>
                    <a:pt x="704" y="2483"/>
                    <a:pt x="704" y="2483"/>
                  </a:cubicBezTo>
                  <a:cubicBezTo>
                    <a:pt x="714" y="2477"/>
                    <a:pt x="714" y="2477"/>
                    <a:pt x="714" y="2477"/>
                  </a:cubicBezTo>
                  <a:cubicBezTo>
                    <a:pt x="715" y="2476"/>
                    <a:pt x="715" y="2475"/>
                    <a:pt x="715" y="2473"/>
                  </a:cubicBezTo>
                  <a:cubicBezTo>
                    <a:pt x="715" y="2472"/>
                    <a:pt x="715" y="2471"/>
                    <a:pt x="713" y="2470"/>
                  </a:cubicBezTo>
                  <a:cubicBezTo>
                    <a:pt x="712" y="2469"/>
                    <a:pt x="712" y="2469"/>
                    <a:pt x="712" y="2469"/>
                  </a:cubicBezTo>
                  <a:cubicBezTo>
                    <a:pt x="710" y="2472"/>
                    <a:pt x="710" y="2472"/>
                    <a:pt x="710" y="2472"/>
                  </a:cubicBezTo>
                  <a:cubicBezTo>
                    <a:pt x="713" y="2475"/>
                    <a:pt x="713" y="2475"/>
                    <a:pt x="713" y="2475"/>
                  </a:cubicBezTo>
                  <a:cubicBezTo>
                    <a:pt x="723" y="2465"/>
                    <a:pt x="723" y="2465"/>
                    <a:pt x="723" y="2465"/>
                  </a:cubicBezTo>
                  <a:cubicBezTo>
                    <a:pt x="723" y="2464"/>
                    <a:pt x="724" y="2463"/>
                    <a:pt x="724" y="2461"/>
                  </a:cubicBezTo>
                  <a:cubicBezTo>
                    <a:pt x="724" y="2460"/>
                    <a:pt x="723" y="2459"/>
                    <a:pt x="722" y="2459"/>
                  </a:cubicBezTo>
                  <a:cubicBezTo>
                    <a:pt x="720" y="2458"/>
                    <a:pt x="720" y="2458"/>
                    <a:pt x="720" y="2458"/>
                  </a:cubicBezTo>
                  <a:cubicBezTo>
                    <a:pt x="718" y="2461"/>
                    <a:pt x="718" y="2461"/>
                    <a:pt x="718" y="2461"/>
                  </a:cubicBezTo>
                  <a:cubicBezTo>
                    <a:pt x="719" y="2465"/>
                    <a:pt x="719" y="2465"/>
                    <a:pt x="719" y="2465"/>
                  </a:cubicBezTo>
                  <a:cubicBezTo>
                    <a:pt x="736" y="2461"/>
                    <a:pt x="736" y="2461"/>
                    <a:pt x="736" y="2461"/>
                  </a:cubicBezTo>
                  <a:cubicBezTo>
                    <a:pt x="738" y="2460"/>
                    <a:pt x="739" y="2459"/>
                    <a:pt x="739" y="2457"/>
                  </a:cubicBezTo>
                  <a:cubicBezTo>
                    <a:pt x="739" y="2456"/>
                    <a:pt x="739" y="2454"/>
                    <a:pt x="737" y="2453"/>
                  </a:cubicBezTo>
                  <a:cubicBezTo>
                    <a:pt x="734" y="2451"/>
                    <a:pt x="734" y="2451"/>
                    <a:pt x="734" y="2451"/>
                  </a:cubicBezTo>
                  <a:cubicBezTo>
                    <a:pt x="731" y="2454"/>
                    <a:pt x="731" y="2454"/>
                    <a:pt x="731" y="2454"/>
                  </a:cubicBezTo>
                  <a:cubicBezTo>
                    <a:pt x="734" y="2458"/>
                    <a:pt x="734" y="2458"/>
                    <a:pt x="734" y="2458"/>
                  </a:cubicBezTo>
                  <a:cubicBezTo>
                    <a:pt x="746" y="2449"/>
                    <a:pt x="746" y="2449"/>
                    <a:pt x="746" y="2449"/>
                  </a:cubicBezTo>
                  <a:cubicBezTo>
                    <a:pt x="747" y="2448"/>
                    <a:pt x="747" y="2447"/>
                    <a:pt x="747" y="2445"/>
                  </a:cubicBezTo>
                  <a:cubicBezTo>
                    <a:pt x="747" y="2444"/>
                    <a:pt x="746" y="2443"/>
                    <a:pt x="745" y="2442"/>
                  </a:cubicBezTo>
                  <a:cubicBezTo>
                    <a:pt x="744" y="2441"/>
                    <a:pt x="744" y="2441"/>
                    <a:pt x="744" y="2441"/>
                  </a:cubicBezTo>
                  <a:cubicBezTo>
                    <a:pt x="742" y="2445"/>
                    <a:pt x="742" y="2445"/>
                    <a:pt x="742" y="2445"/>
                  </a:cubicBezTo>
                  <a:cubicBezTo>
                    <a:pt x="743" y="2448"/>
                    <a:pt x="743" y="2448"/>
                    <a:pt x="743" y="2448"/>
                  </a:cubicBezTo>
                  <a:cubicBezTo>
                    <a:pt x="761" y="2440"/>
                    <a:pt x="761" y="2440"/>
                    <a:pt x="761" y="2440"/>
                  </a:cubicBezTo>
                  <a:cubicBezTo>
                    <a:pt x="762" y="2440"/>
                    <a:pt x="763" y="2438"/>
                    <a:pt x="763" y="2437"/>
                  </a:cubicBezTo>
                  <a:cubicBezTo>
                    <a:pt x="763" y="2435"/>
                    <a:pt x="762" y="2434"/>
                    <a:pt x="761" y="2433"/>
                  </a:cubicBezTo>
                  <a:cubicBezTo>
                    <a:pt x="758" y="2431"/>
                    <a:pt x="758" y="2431"/>
                    <a:pt x="758" y="2431"/>
                  </a:cubicBezTo>
                  <a:cubicBezTo>
                    <a:pt x="756" y="2434"/>
                    <a:pt x="756" y="2434"/>
                    <a:pt x="756" y="2434"/>
                  </a:cubicBezTo>
                  <a:cubicBezTo>
                    <a:pt x="758" y="2438"/>
                    <a:pt x="758" y="2438"/>
                    <a:pt x="758" y="2438"/>
                  </a:cubicBezTo>
                  <a:cubicBezTo>
                    <a:pt x="769" y="2429"/>
                    <a:pt x="769" y="2429"/>
                    <a:pt x="769" y="2429"/>
                  </a:cubicBezTo>
                  <a:cubicBezTo>
                    <a:pt x="769" y="2428"/>
                    <a:pt x="770" y="2427"/>
                    <a:pt x="770" y="2426"/>
                  </a:cubicBezTo>
                  <a:cubicBezTo>
                    <a:pt x="770" y="2424"/>
                    <a:pt x="769" y="2423"/>
                    <a:pt x="768" y="2423"/>
                  </a:cubicBezTo>
                  <a:cubicBezTo>
                    <a:pt x="767" y="2422"/>
                    <a:pt x="767" y="2422"/>
                    <a:pt x="767" y="2422"/>
                  </a:cubicBezTo>
                  <a:cubicBezTo>
                    <a:pt x="765" y="2425"/>
                    <a:pt x="765" y="2425"/>
                    <a:pt x="765" y="2425"/>
                  </a:cubicBezTo>
                  <a:cubicBezTo>
                    <a:pt x="767" y="2428"/>
                    <a:pt x="767" y="2428"/>
                    <a:pt x="767" y="2428"/>
                  </a:cubicBezTo>
                  <a:cubicBezTo>
                    <a:pt x="777" y="2423"/>
                    <a:pt x="777" y="2423"/>
                    <a:pt x="777" y="2423"/>
                  </a:cubicBezTo>
                  <a:cubicBezTo>
                    <a:pt x="778" y="2422"/>
                    <a:pt x="779" y="2421"/>
                    <a:pt x="779" y="2419"/>
                  </a:cubicBezTo>
                  <a:cubicBezTo>
                    <a:pt x="779" y="2418"/>
                    <a:pt x="778" y="2416"/>
                    <a:pt x="777" y="2416"/>
                  </a:cubicBezTo>
                  <a:cubicBezTo>
                    <a:pt x="775" y="2415"/>
                    <a:pt x="775" y="2415"/>
                    <a:pt x="775" y="2415"/>
                  </a:cubicBezTo>
                  <a:cubicBezTo>
                    <a:pt x="773" y="2418"/>
                    <a:pt x="773" y="2418"/>
                    <a:pt x="773" y="2418"/>
                  </a:cubicBezTo>
                  <a:cubicBezTo>
                    <a:pt x="776" y="2421"/>
                    <a:pt x="776" y="2421"/>
                    <a:pt x="776" y="2421"/>
                  </a:cubicBezTo>
                  <a:cubicBezTo>
                    <a:pt x="786" y="2414"/>
                    <a:pt x="786" y="2414"/>
                    <a:pt x="786" y="2414"/>
                  </a:cubicBezTo>
                  <a:cubicBezTo>
                    <a:pt x="787" y="2413"/>
                    <a:pt x="788" y="2412"/>
                    <a:pt x="788" y="2410"/>
                  </a:cubicBezTo>
                  <a:cubicBezTo>
                    <a:pt x="788" y="2409"/>
                    <a:pt x="787" y="2408"/>
                    <a:pt x="786" y="2407"/>
                  </a:cubicBezTo>
                  <a:cubicBezTo>
                    <a:pt x="784" y="2406"/>
                    <a:pt x="784" y="2406"/>
                    <a:pt x="784" y="2406"/>
                  </a:cubicBezTo>
                  <a:cubicBezTo>
                    <a:pt x="782" y="2410"/>
                    <a:pt x="782" y="2410"/>
                    <a:pt x="782" y="2410"/>
                  </a:cubicBezTo>
                  <a:cubicBezTo>
                    <a:pt x="785" y="2412"/>
                    <a:pt x="785" y="2412"/>
                    <a:pt x="785" y="2412"/>
                  </a:cubicBezTo>
                  <a:cubicBezTo>
                    <a:pt x="795" y="2402"/>
                    <a:pt x="795" y="2402"/>
                    <a:pt x="795" y="2402"/>
                  </a:cubicBezTo>
                  <a:cubicBezTo>
                    <a:pt x="796" y="2401"/>
                    <a:pt x="797" y="2400"/>
                    <a:pt x="797" y="2398"/>
                  </a:cubicBezTo>
                  <a:cubicBezTo>
                    <a:pt x="796" y="2397"/>
                    <a:pt x="796" y="2396"/>
                    <a:pt x="795" y="2395"/>
                  </a:cubicBezTo>
                  <a:cubicBezTo>
                    <a:pt x="793" y="2394"/>
                    <a:pt x="793" y="2394"/>
                    <a:pt x="793" y="2394"/>
                  </a:cubicBezTo>
                  <a:cubicBezTo>
                    <a:pt x="791" y="2398"/>
                    <a:pt x="791" y="2398"/>
                    <a:pt x="791" y="2398"/>
                  </a:cubicBezTo>
                  <a:cubicBezTo>
                    <a:pt x="792" y="2401"/>
                    <a:pt x="792" y="2401"/>
                    <a:pt x="792" y="2401"/>
                  </a:cubicBezTo>
                  <a:cubicBezTo>
                    <a:pt x="808" y="2395"/>
                    <a:pt x="808" y="2395"/>
                    <a:pt x="808" y="2395"/>
                  </a:cubicBezTo>
                  <a:cubicBezTo>
                    <a:pt x="810" y="2394"/>
                    <a:pt x="810" y="2393"/>
                    <a:pt x="811" y="2391"/>
                  </a:cubicBezTo>
                  <a:cubicBezTo>
                    <a:pt x="811" y="2390"/>
                    <a:pt x="810" y="2388"/>
                    <a:pt x="809" y="2387"/>
                  </a:cubicBezTo>
                  <a:cubicBezTo>
                    <a:pt x="807" y="2387"/>
                    <a:pt x="807" y="2387"/>
                    <a:pt x="807" y="2387"/>
                  </a:cubicBezTo>
                  <a:cubicBezTo>
                    <a:pt x="805" y="2390"/>
                    <a:pt x="805" y="2390"/>
                    <a:pt x="805" y="2390"/>
                  </a:cubicBezTo>
                  <a:cubicBezTo>
                    <a:pt x="807" y="2394"/>
                    <a:pt x="807" y="2394"/>
                    <a:pt x="807" y="2394"/>
                  </a:cubicBezTo>
                  <a:cubicBezTo>
                    <a:pt x="822" y="2386"/>
                    <a:pt x="822" y="2386"/>
                    <a:pt x="822" y="2386"/>
                  </a:cubicBezTo>
                  <a:cubicBezTo>
                    <a:pt x="823" y="2385"/>
                    <a:pt x="824" y="2384"/>
                    <a:pt x="824" y="2383"/>
                  </a:cubicBezTo>
                  <a:cubicBezTo>
                    <a:pt x="824" y="2381"/>
                    <a:pt x="823" y="2380"/>
                    <a:pt x="822" y="2379"/>
                  </a:cubicBezTo>
                  <a:cubicBezTo>
                    <a:pt x="816" y="2375"/>
                    <a:pt x="816" y="2375"/>
                    <a:pt x="816" y="2375"/>
                  </a:cubicBezTo>
                  <a:cubicBezTo>
                    <a:pt x="814" y="2379"/>
                    <a:pt x="814" y="2379"/>
                    <a:pt x="814" y="2379"/>
                  </a:cubicBezTo>
                  <a:cubicBezTo>
                    <a:pt x="815" y="2383"/>
                    <a:pt x="815" y="2383"/>
                    <a:pt x="815" y="2383"/>
                  </a:cubicBezTo>
                  <a:cubicBezTo>
                    <a:pt x="833" y="2378"/>
                    <a:pt x="833" y="2378"/>
                    <a:pt x="833" y="2378"/>
                  </a:cubicBezTo>
                  <a:cubicBezTo>
                    <a:pt x="834" y="2378"/>
                    <a:pt x="835" y="2377"/>
                    <a:pt x="836" y="2375"/>
                  </a:cubicBezTo>
                  <a:cubicBezTo>
                    <a:pt x="836" y="2373"/>
                    <a:pt x="835" y="2372"/>
                    <a:pt x="834" y="2371"/>
                  </a:cubicBezTo>
                  <a:cubicBezTo>
                    <a:pt x="826" y="2366"/>
                    <a:pt x="826" y="2366"/>
                    <a:pt x="826" y="2366"/>
                  </a:cubicBezTo>
                  <a:cubicBezTo>
                    <a:pt x="824" y="2370"/>
                    <a:pt x="824" y="2370"/>
                    <a:pt x="824" y="2370"/>
                  </a:cubicBezTo>
                  <a:cubicBezTo>
                    <a:pt x="825" y="2374"/>
                    <a:pt x="825" y="2374"/>
                    <a:pt x="825" y="2374"/>
                  </a:cubicBezTo>
                  <a:cubicBezTo>
                    <a:pt x="841" y="2370"/>
                    <a:pt x="841" y="2370"/>
                    <a:pt x="841" y="2370"/>
                  </a:cubicBezTo>
                  <a:cubicBezTo>
                    <a:pt x="842" y="2369"/>
                    <a:pt x="844" y="2368"/>
                    <a:pt x="844" y="2366"/>
                  </a:cubicBezTo>
                  <a:cubicBezTo>
                    <a:pt x="844" y="2365"/>
                    <a:pt x="843" y="2363"/>
                    <a:pt x="842" y="2362"/>
                  </a:cubicBezTo>
                  <a:cubicBezTo>
                    <a:pt x="841" y="2361"/>
                    <a:pt x="841" y="2361"/>
                    <a:pt x="841" y="2361"/>
                  </a:cubicBezTo>
                  <a:cubicBezTo>
                    <a:pt x="839" y="2365"/>
                    <a:pt x="839" y="2365"/>
                    <a:pt x="839" y="2365"/>
                  </a:cubicBezTo>
                  <a:cubicBezTo>
                    <a:pt x="842" y="2367"/>
                    <a:pt x="842" y="2367"/>
                    <a:pt x="842" y="2367"/>
                  </a:cubicBezTo>
                  <a:cubicBezTo>
                    <a:pt x="848" y="2358"/>
                    <a:pt x="848" y="2358"/>
                    <a:pt x="848" y="2358"/>
                  </a:cubicBezTo>
                  <a:cubicBezTo>
                    <a:pt x="849" y="2357"/>
                    <a:pt x="849" y="2356"/>
                    <a:pt x="849" y="2354"/>
                  </a:cubicBezTo>
                  <a:cubicBezTo>
                    <a:pt x="849" y="2353"/>
                    <a:pt x="848" y="2353"/>
                    <a:pt x="847" y="2352"/>
                  </a:cubicBezTo>
                  <a:cubicBezTo>
                    <a:pt x="845" y="2351"/>
                    <a:pt x="845" y="2351"/>
                    <a:pt x="845" y="2351"/>
                  </a:cubicBezTo>
                  <a:cubicBezTo>
                    <a:pt x="843" y="2354"/>
                    <a:pt x="843" y="2354"/>
                    <a:pt x="843" y="2354"/>
                  </a:cubicBezTo>
                  <a:cubicBezTo>
                    <a:pt x="845" y="2357"/>
                    <a:pt x="845" y="2357"/>
                    <a:pt x="845" y="2357"/>
                  </a:cubicBezTo>
                  <a:cubicBezTo>
                    <a:pt x="858" y="2350"/>
                    <a:pt x="858" y="2350"/>
                    <a:pt x="858" y="2350"/>
                  </a:cubicBezTo>
                  <a:cubicBezTo>
                    <a:pt x="859" y="2349"/>
                    <a:pt x="860" y="2348"/>
                    <a:pt x="860" y="2346"/>
                  </a:cubicBezTo>
                  <a:cubicBezTo>
                    <a:pt x="860" y="2345"/>
                    <a:pt x="859" y="2344"/>
                    <a:pt x="858" y="2343"/>
                  </a:cubicBezTo>
                  <a:cubicBezTo>
                    <a:pt x="856" y="2342"/>
                    <a:pt x="856" y="2342"/>
                    <a:pt x="856" y="2342"/>
                  </a:cubicBezTo>
                  <a:cubicBezTo>
                    <a:pt x="854" y="2345"/>
                    <a:pt x="854" y="2345"/>
                    <a:pt x="854" y="2345"/>
                  </a:cubicBezTo>
                  <a:cubicBezTo>
                    <a:pt x="856" y="2349"/>
                    <a:pt x="856" y="2349"/>
                    <a:pt x="856" y="2349"/>
                  </a:cubicBezTo>
                  <a:cubicBezTo>
                    <a:pt x="871" y="2341"/>
                    <a:pt x="871" y="2341"/>
                    <a:pt x="871" y="2341"/>
                  </a:cubicBezTo>
                  <a:cubicBezTo>
                    <a:pt x="872" y="2341"/>
                    <a:pt x="873" y="2339"/>
                    <a:pt x="873" y="2338"/>
                  </a:cubicBezTo>
                  <a:cubicBezTo>
                    <a:pt x="873" y="2336"/>
                    <a:pt x="873" y="2335"/>
                    <a:pt x="872" y="2334"/>
                  </a:cubicBezTo>
                  <a:cubicBezTo>
                    <a:pt x="867" y="2331"/>
                    <a:pt x="867" y="2331"/>
                    <a:pt x="867" y="2331"/>
                  </a:cubicBezTo>
                  <a:cubicBezTo>
                    <a:pt x="865" y="2335"/>
                    <a:pt x="865" y="2335"/>
                    <a:pt x="865" y="2335"/>
                  </a:cubicBezTo>
                  <a:cubicBezTo>
                    <a:pt x="866" y="2339"/>
                    <a:pt x="866" y="2339"/>
                    <a:pt x="866" y="2339"/>
                  </a:cubicBezTo>
                  <a:cubicBezTo>
                    <a:pt x="881" y="2334"/>
                    <a:pt x="881" y="2334"/>
                    <a:pt x="881" y="2334"/>
                  </a:cubicBezTo>
                  <a:cubicBezTo>
                    <a:pt x="883" y="2334"/>
                    <a:pt x="884" y="2332"/>
                    <a:pt x="884" y="2331"/>
                  </a:cubicBezTo>
                  <a:cubicBezTo>
                    <a:pt x="884" y="2329"/>
                    <a:pt x="883" y="2328"/>
                    <a:pt x="882" y="2327"/>
                  </a:cubicBezTo>
                  <a:cubicBezTo>
                    <a:pt x="881" y="2326"/>
                    <a:pt x="881" y="2326"/>
                    <a:pt x="881" y="2326"/>
                  </a:cubicBezTo>
                  <a:cubicBezTo>
                    <a:pt x="879" y="2330"/>
                    <a:pt x="879" y="2330"/>
                    <a:pt x="879" y="2330"/>
                  </a:cubicBezTo>
                  <a:cubicBezTo>
                    <a:pt x="882" y="2333"/>
                    <a:pt x="882" y="2333"/>
                    <a:pt x="882" y="2333"/>
                  </a:cubicBezTo>
                  <a:cubicBezTo>
                    <a:pt x="895" y="2323"/>
                    <a:pt x="895" y="2323"/>
                    <a:pt x="895" y="2323"/>
                  </a:cubicBezTo>
                  <a:cubicBezTo>
                    <a:pt x="896" y="2322"/>
                    <a:pt x="897" y="2320"/>
                    <a:pt x="897" y="2319"/>
                  </a:cubicBezTo>
                  <a:cubicBezTo>
                    <a:pt x="897" y="2318"/>
                    <a:pt x="896" y="2317"/>
                    <a:pt x="895" y="2316"/>
                  </a:cubicBezTo>
                  <a:cubicBezTo>
                    <a:pt x="895" y="2316"/>
                    <a:pt x="895" y="2316"/>
                    <a:pt x="895" y="2316"/>
                  </a:cubicBezTo>
                  <a:cubicBezTo>
                    <a:pt x="892" y="2319"/>
                    <a:pt x="892" y="2319"/>
                    <a:pt x="892" y="2319"/>
                  </a:cubicBezTo>
                  <a:cubicBezTo>
                    <a:pt x="894" y="2323"/>
                    <a:pt x="894" y="2323"/>
                    <a:pt x="894" y="2323"/>
                  </a:cubicBezTo>
                  <a:cubicBezTo>
                    <a:pt x="908" y="2315"/>
                    <a:pt x="908" y="2315"/>
                    <a:pt x="908" y="2315"/>
                  </a:cubicBezTo>
                  <a:cubicBezTo>
                    <a:pt x="910" y="2314"/>
                    <a:pt x="910" y="2313"/>
                    <a:pt x="910" y="2311"/>
                  </a:cubicBezTo>
                  <a:cubicBezTo>
                    <a:pt x="910" y="2310"/>
                    <a:pt x="910" y="2308"/>
                    <a:pt x="908" y="2308"/>
                  </a:cubicBezTo>
                  <a:cubicBezTo>
                    <a:pt x="906" y="2306"/>
                    <a:pt x="906" y="2306"/>
                    <a:pt x="906" y="2306"/>
                  </a:cubicBezTo>
                  <a:cubicBezTo>
                    <a:pt x="904" y="2310"/>
                    <a:pt x="904" y="2310"/>
                    <a:pt x="904" y="2310"/>
                  </a:cubicBezTo>
                  <a:cubicBezTo>
                    <a:pt x="907" y="2313"/>
                    <a:pt x="907" y="2313"/>
                    <a:pt x="907" y="2313"/>
                  </a:cubicBezTo>
                  <a:cubicBezTo>
                    <a:pt x="917" y="2302"/>
                    <a:pt x="917" y="2302"/>
                    <a:pt x="917" y="2302"/>
                  </a:cubicBezTo>
                  <a:cubicBezTo>
                    <a:pt x="918" y="2301"/>
                    <a:pt x="919" y="2300"/>
                    <a:pt x="918" y="2299"/>
                  </a:cubicBezTo>
                  <a:cubicBezTo>
                    <a:pt x="918" y="2298"/>
                    <a:pt x="918" y="2297"/>
                    <a:pt x="917" y="2296"/>
                  </a:cubicBezTo>
                  <a:cubicBezTo>
                    <a:pt x="915" y="2295"/>
                    <a:pt x="915" y="2295"/>
                    <a:pt x="915" y="2295"/>
                  </a:cubicBezTo>
                  <a:cubicBezTo>
                    <a:pt x="913" y="2299"/>
                    <a:pt x="913" y="2299"/>
                    <a:pt x="913" y="2299"/>
                  </a:cubicBezTo>
                  <a:cubicBezTo>
                    <a:pt x="915" y="2302"/>
                    <a:pt x="915" y="2302"/>
                    <a:pt x="915" y="2302"/>
                  </a:cubicBezTo>
                  <a:cubicBezTo>
                    <a:pt x="926" y="2294"/>
                    <a:pt x="926" y="2294"/>
                    <a:pt x="926" y="2294"/>
                  </a:cubicBezTo>
                  <a:cubicBezTo>
                    <a:pt x="927" y="2294"/>
                    <a:pt x="927" y="2292"/>
                    <a:pt x="927" y="2291"/>
                  </a:cubicBezTo>
                  <a:cubicBezTo>
                    <a:pt x="927" y="2290"/>
                    <a:pt x="926" y="2289"/>
                    <a:pt x="925" y="2288"/>
                  </a:cubicBezTo>
                  <a:cubicBezTo>
                    <a:pt x="924" y="2287"/>
                    <a:pt x="924" y="2287"/>
                    <a:pt x="924" y="2287"/>
                  </a:cubicBezTo>
                  <a:cubicBezTo>
                    <a:pt x="922" y="2291"/>
                    <a:pt x="922" y="2291"/>
                    <a:pt x="922" y="2291"/>
                  </a:cubicBezTo>
                  <a:cubicBezTo>
                    <a:pt x="926" y="2293"/>
                    <a:pt x="926" y="2293"/>
                    <a:pt x="926" y="2293"/>
                  </a:cubicBezTo>
                  <a:cubicBezTo>
                    <a:pt x="922" y="2291"/>
                    <a:pt x="922" y="2291"/>
                    <a:pt x="922" y="2291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3"/>
                    <a:pt x="926" y="2293"/>
                  </a:cubicBezTo>
                  <a:cubicBezTo>
                    <a:pt x="922" y="2291"/>
                    <a:pt x="922" y="2291"/>
                    <a:pt x="922" y="2291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3" y="2291"/>
                    <a:pt x="923" y="2291"/>
                    <a:pt x="923" y="2291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3" y="2291"/>
                    <a:pt x="923" y="2291"/>
                    <a:pt x="923" y="2291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5" y="2294"/>
                  </a:cubicBezTo>
                  <a:cubicBezTo>
                    <a:pt x="925" y="2294"/>
                    <a:pt x="925" y="2294"/>
                    <a:pt x="926" y="2293"/>
                  </a:cubicBezTo>
                  <a:cubicBezTo>
                    <a:pt x="927" y="2292"/>
                    <a:pt x="931" y="2291"/>
                    <a:pt x="934" y="2289"/>
                  </a:cubicBezTo>
                  <a:cubicBezTo>
                    <a:pt x="935" y="2288"/>
                    <a:pt x="937" y="2287"/>
                    <a:pt x="938" y="2287"/>
                  </a:cubicBezTo>
                  <a:cubicBezTo>
                    <a:pt x="938" y="2286"/>
                    <a:pt x="939" y="2286"/>
                    <a:pt x="939" y="2286"/>
                  </a:cubicBezTo>
                  <a:cubicBezTo>
                    <a:pt x="940" y="2286"/>
                    <a:pt x="940" y="2286"/>
                    <a:pt x="940" y="2286"/>
                  </a:cubicBezTo>
                  <a:cubicBezTo>
                    <a:pt x="940" y="2285"/>
                    <a:pt x="940" y="2285"/>
                    <a:pt x="940" y="2285"/>
                  </a:cubicBezTo>
                  <a:cubicBezTo>
                    <a:pt x="940" y="2285"/>
                    <a:pt x="940" y="2285"/>
                    <a:pt x="940" y="2285"/>
                  </a:cubicBezTo>
                  <a:cubicBezTo>
                    <a:pt x="940" y="2285"/>
                    <a:pt x="941" y="2285"/>
                    <a:pt x="941" y="2284"/>
                  </a:cubicBezTo>
                  <a:cubicBezTo>
                    <a:pt x="942" y="2283"/>
                    <a:pt x="942" y="2282"/>
                    <a:pt x="941" y="2281"/>
                  </a:cubicBezTo>
                  <a:cubicBezTo>
                    <a:pt x="941" y="2280"/>
                    <a:pt x="941" y="2279"/>
                    <a:pt x="940" y="2279"/>
                  </a:cubicBezTo>
                  <a:cubicBezTo>
                    <a:pt x="934" y="2276"/>
                    <a:pt x="934" y="2276"/>
                    <a:pt x="934" y="2276"/>
                  </a:cubicBezTo>
                  <a:cubicBezTo>
                    <a:pt x="932" y="2279"/>
                    <a:pt x="932" y="2279"/>
                    <a:pt x="932" y="2279"/>
                  </a:cubicBezTo>
                  <a:cubicBezTo>
                    <a:pt x="934" y="2282"/>
                    <a:pt x="934" y="2282"/>
                    <a:pt x="934" y="2282"/>
                  </a:cubicBezTo>
                  <a:cubicBezTo>
                    <a:pt x="947" y="2275"/>
                    <a:pt x="947" y="2275"/>
                    <a:pt x="947" y="2275"/>
                  </a:cubicBezTo>
                  <a:cubicBezTo>
                    <a:pt x="949" y="2275"/>
                    <a:pt x="949" y="2273"/>
                    <a:pt x="949" y="2272"/>
                  </a:cubicBezTo>
                  <a:cubicBezTo>
                    <a:pt x="949" y="2271"/>
                    <a:pt x="949" y="2269"/>
                    <a:pt x="948" y="2268"/>
                  </a:cubicBezTo>
                  <a:cubicBezTo>
                    <a:pt x="946" y="2267"/>
                    <a:pt x="946" y="2267"/>
                    <a:pt x="946" y="2267"/>
                  </a:cubicBezTo>
                  <a:cubicBezTo>
                    <a:pt x="944" y="2271"/>
                    <a:pt x="944" y="2271"/>
                    <a:pt x="944" y="2271"/>
                  </a:cubicBezTo>
                  <a:cubicBezTo>
                    <a:pt x="947" y="2273"/>
                    <a:pt x="947" y="2273"/>
                    <a:pt x="947" y="2273"/>
                  </a:cubicBezTo>
                  <a:cubicBezTo>
                    <a:pt x="944" y="2271"/>
                    <a:pt x="944" y="2271"/>
                    <a:pt x="944" y="2271"/>
                  </a:cubicBezTo>
                  <a:cubicBezTo>
                    <a:pt x="946" y="2274"/>
                    <a:pt x="946" y="2274"/>
                    <a:pt x="946" y="2274"/>
                  </a:cubicBezTo>
                  <a:cubicBezTo>
                    <a:pt x="947" y="2274"/>
                    <a:pt x="947" y="2273"/>
                    <a:pt x="947" y="2273"/>
                  </a:cubicBezTo>
                  <a:cubicBezTo>
                    <a:pt x="944" y="2271"/>
                    <a:pt x="944" y="2271"/>
                    <a:pt x="944" y="2271"/>
                  </a:cubicBezTo>
                  <a:cubicBezTo>
                    <a:pt x="946" y="2274"/>
                    <a:pt x="946" y="2274"/>
                    <a:pt x="946" y="2274"/>
                  </a:cubicBezTo>
                  <a:cubicBezTo>
                    <a:pt x="944" y="2272"/>
                    <a:pt x="944" y="2272"/>
                    <a:pt x="944" y="2272"/>
                  </a:cubicBezTo>
                  <a:cubicBezTo>
                    <a:pt x="946" y="2274"/>
                    <a:pt x="946" y="2274"/>
                    <a:pt x="946" y="2274"/>
                  </a:cubicBezTo>
                  <a:cubicBezTo>
                    <a:pt x="946" y="2274"/>
                    <a:pt x="946" y="2274"/>
                    <a:pt x="946" y="2274"/>
                  </a:cubicBezTo>
                  <a:cubicBezTo>
                    <a:pt x="944" y="2272"/>
                    <a:pt x="944" y="2272"/>
                    <a:pt x="944" y="2272"/>
                  </a:cubicBezTo>
                  <a:cubicBezTo>
                    <a:pt x="946" y="2274"/>
                    <a:pt x="946" y="2274"/>
                    <a:pt x="946" y="2274"/>
                  </a:cubicBezTo>
                  <a:cubicBezTo>
                    <a:pt x="946" y="2274"/>
                    <a:pt x="946" y="2274"/>
                    <a:pt x="946" y="2274"/>
                  </a:cubicBezTo>
                  <a:cubicBezTo>
                    <a:pt x="946" y="2274"/>
                    <a:pt x="947" y="2274"/>
                    <a:pt x="947" y="2273"/>
                  </a:cubicBezTo>
                  <a:cubicBezTo>
                    <a:pt x="949" y="2272"/>
                    <a:pt x="953" y="2270"/>
                    <a:pt x="956" y="2268"/>
                  </a:cubicBezTo>
                  <a:cubicBezTo>
                    <a:pt x="959" y="2267"/>
                    <a:pt x="962" y="2265"/>
                    <a:pt x="962" y="2265"/>
                  </a:cubicBezTo>
                  <a:cubicBezTo>
                    <a:pt x="963" y="2264"/>
                    <a:pt x="964" y="2263"/>
                    <a:pt x="964" y="2262"/>
                  </a:cubicBezTo>
                  <a:cubicBezTo>
                    <a:pt x="964" y="2260"/>
                    <a:pt x="963" y="2259"/>
                    <a:pt x="962" y="2258"/>
                  </a:cubicBezTo>
                  <a:cubicBezTo>
                    <a:pt x="959" y="2256"/>
                    <a:pt x="959" y="2256"/>
                    <a:pt x="959" y="2256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60" y="2262"/>
                    <a:pt x="960" y="2262"/>
                    <a:pt x="960" y="2262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60" y="2262"/>
                    <a:pt x="960" y="2262"/>
                    <a:pt x="960" y="2262"/>
                  </a:cubicBezTo>
                  <a:cubicBezTo>
                    <a:pt x="960" y="2262"/>
                    <a:pt x="960" y="2262"/>
                    <a:pt x="960" y="2262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60" y="2262"/>
                    <a:pt x="960" y="2262"/>
                    <a:pt x="960" y="2262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59" y="2262"/>
                    <a:pt x="959" y="2262"/>
                    <a:pt x="959" y="2262"/>
                  </a:cubicBezTo>
                  <a:cubicBezTo>
                    <a:pt x="960" y="2262"/>
                    <a:pt x="960" y="2262"/>
                    <a:pt x="960" y="2262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59" y="2262"/>
                    <a:pt x="959" y="2262"/>
                    <a:pt x="959" y="2262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59" y="2263"/>
                    <a:pt x="959" y="2263"/>
                    <a:pt x="959" y="2263"/>
                  </a:cubicBezTo>
                  <a:cubicBezTo>
                    <a:pt x="959" y="2262"/>
                    <a:pt x="959" y="2262"/>
                    <a:pt x="959" y="2262"/>
                  </a:cubicBezTo>
                  <a:cubicBezTo>
                    <a:pt x="957" y="2260"/>
                    <a:pt x="957" y="2260"/>
                    <a:pt x="957" y="2260"/>
                  </a:cubicBezTo>
                  <a:cubicBezTo>
                    <a:pt x="959" y="2263"/>
                    <a:pt x="959" y="2263"/>
                    <a:pt x="959" y="2263"/>
                  </a:cubicBezTo>
                  <a:cubicBezTo>
                    <a:pt x="959" y="2262"/>
                    <a:pt x="959" y="2262"/>
                    <a:pt x="959" y="2262"/>
                  </a:cubicBezTo>
                  <a:cubicBezTo>
                    <a:pt x="959" y="2263"/>
                    <a:pt x="959" y="2263"/>
                    <a:pt x="959" y="2263"/>
                  </a:cubicBezTo>
                  <a:cubicBezTo>
                    <a:pt x="959" y="2263"/>
                    <a:pt x="959" y="2263"/>
                    <a:pt x="959" y="2263"/>
                  </a:cubicBezTo>
                  <a:cubicBezTo>
                    <a:pt x="959" y="2262"/>
                    <a:pt x="959" y="2262"/>
                    <a:pt x="959" y="2262"/>
                  </a:cubicBezTo>
                  <a:cubicBezTo>
                    <a:pt x="959" y="2263"/>
                    <a:pt x="959" y="2263"/>
                    <a:pt x="959" y="2263"/>
                  </a:cubicBezTo>
                  <a:cubicBezTo>
                    <a:pt x="960" y="2262"/>
                    <a:pt x="960" y="2262"/>
                    <a:pt x="962" y="2261"/>
                  </a:cubicBezTo>
                  <a:cubicBezTo>
                    <a:pt x="963" y="2259"/>
                    <a:pt x="966" y="2257"/>
                    <a:pt x="968" y="2256"/>
                  </a:cubicBezTo>
                  <a:cubicBezTo>
                    <a:pt x="969" y="2255"/>
                    <a:pt x="970" y="2254"/>
                    <a:pt x="971" y="2254"/>
                  </a:cubicBezTo>
                  <a:cubicBezTo>
                    <a:pt x="972" y="2253"/>
                    <a:pt x="972" y="2253"/>
                    <a:pt x="972" y="2253"/>
                  </a:cubicBezTo>
                  <a:cubicBezTo>
                    <a:pt x="972" y="2253"/>
                    <a:pt x="972" y="2253"/>
                    <a:pt x="972" y="2253"/>
                  </a:cubicBezTo>
                  <a:cubicBezTo>
                    <a:pt x="972" y="2252"/>
                    <a:pt x="972" y="2252"/>
                    <a:pt x="972" y="2252"/>
                  </a:cubicBezTo>
                  <a:cubicBezTo>
                    <a:pt x="972" y="2252"/>
                    <a:pt x="972" y="2252"/>
                    <a:pt x="973" y="2252"/>
                  </a:cubicBezTo>
                  <a:cubicBezTo>
                    <a:pt x="974" y="2250"/>
                    <a:pt x="973" y="2247"/>
                    <a:pt x="971" y="2246"/>
                  </a:cubicBezTo>
                  <a:cubicBezTo>
                    <a:pt x="971" y="2246"/>
                    <a:pt x="971" y="2246"/>
                    <a:pt x="971" y="2246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2" y="2252"/>
                    <a:pt x="972" y="2252"/>
                    <a:pt x="972" y="2252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2" y="2252"/>
                    <a:pt x="972" y="2252"/>
                    <a:pt x="972" y="2252"/>
                  </a:cubicBezTo>
                  <a:cubicBezTo>
                    <a:pt x="972" y="2252"/>
                    <a:pt x="972" y="2252"/>
                    <a:pt x="972" y="2252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2" y="2252"/>
                    <a:pt x="972" y="2252"/>
                    <a:pt x="972" y="2252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1" y="2253"/>
                    <a:pt x="971" y="2253"/>
                    <a:pt x="971" y="2253"/>
                  </a:cubicBezTo>
                  <a:cubicBezTo>
                    <a:pt x="972" y="2252"/>
                    <a:pt x="972" y="2252"/>
                    <a:pt x="972" y="2252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1" y="2253"/>
                    <a:pt x="971" y="2253"/>
                    <a:pt x="971" y="2253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0" y="2253"/>
                    <a:pt x="970" y="2253"/>
                    <a:pt x="970" y="2253"/>
                  </a:cubicBezTo>
                  <a:cubicBezTo>
                    <a:pt x="971" y="2253"/>
                    <a:pt x="971" y="2253"/>
                    <a:pt x="971" y="2253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70" y="2253"/>
                    <a:pt x="970" y="2253"/>
                    <a:pt x="970" y="2253"/>
                  </a:cubicBezTo>
                  <a:cubicBezTo>
                    <a:pt x="969" y="2250"/>
                    <a:pt x="969" y="2250"/>
                    <a:pt x="969" y="2250"/>
                  </a:cubicBezTo>
                  <a:cubicBezTo>
                    <a:pt x="970" y="2253"/>
                    <a:pt x="970" y="2253"/>
                    <a:pt x="970" y="2253"/>
                  </a:cubicBezTo>
                  <a:cubicBezTo>
                    <a:pt x="970" y="2253"/>
                    <a:pt x="970" y="2253"/>
                    <a:pt x="970" y="2253"/>
                  </a:cubicBezTo>
                  <a:cubicBezTo>
                    <a:pt x="969" y="2250"/>
                    <a:pt x="969" y="2250"/>
                    <a:pt x="969" y="2250"/>
                  </a:cubicBezTo>
                  <a:cubicBezTo>
                    <a:pt x="970" y="2253"/>
                    <a:pt x="970" y="2253"/>
                    <a:pt x="970" y="2253"/>
                  </a:cubicBezTo>
                  <a:cubicBezTo>
                    <a:pt x="970" y="2253"/>
                    <a:pt x="971" y="2253"/>
                    <a:pt x="971" y="2253"/>
                  </a:cubicBezTo>
                  <a:cubicBezTo>
                    <a:pt x="973" y="2252"/>
                    <a:pt x="977" y="2251"/>
                    <a:pt x="981" y="2250"/>
                  </a:cubicBezTo>
                  <a:cubicBezTo>
                    <a:pt x="983" y="2249"/>
                    <a:pt x="984" y="2248"/>
                    <a:pt x="986" y="2248"/>
                  </a:cubicBezTo>
                  <a:cubicBezTo>
                    <a:pt x="986" y="2248"/>
                    <a:pt x="987" y="2247"/>
                    <a:pt x="987" y="2247"/>
                  </a:cubicBezTo>
                  <a:cubicBezTo>
                    <a:pt x="988" y="2247"/>
                    <a:pt x="988" y="2247"/>
                    <a:pt x="988" y="2247"/>
                  </a:cubicBezTo>
                  <a:cubicBezTo>
                    <a:pt x="989" y="2247"/>
                    <a:pt x="989" y="2247"/>
                    <a:pt x="989" y="2247"/>
                  </a:cubicBezTo>
                  <a:cubicBezTo>
                    <a:pt x="989" y="2246"/>
                    <a:pt x="989" y="2246"/>
                    <a:pt x="989" y="2246"/>
                  </a:cubicBezTo>
                  <a:cubicBezTo>
                    <a:pt x="989" y="2246"/>
                    <a:pt x="990" y="2246"/>
                    <a:pt x="990" y="2245"/>
                  </a:cubicBezTo>
                  <a:cubicBezTo>
                    <a:pt x="991" y="2244"/>
                    <a:pt x="991" y="2243"/>
                    <a:pt x="990" y="2242"/>
                  </a:cubicBezTo>
                  <a:cubicBezTo>
                    <a:pt x="990" y="2241"/>
                    <a:pt x="990" y="2240"/>
                    <a:pt x="989" y="2240"/>
                  </a:cubicBezTo>
                  <a:cubicBezTo>
                    <a:pt x="987" y="2239"/>
                    <a:pt x="987" y="2239"/>
                    <a:pt x="987" y="2239"/>
                  </a:cubicBezTo>
                  <a:cubicBezTo>
                    <a:pt x="998" y="2234"/>
                    <a:pt x="998" y="2234"/>
                    <a:pt x="998" y="2234"/>
                  </a:cubicBezTo>
                  <a:cubicBezTo>
                    <a:pt x="999" y="2234"/>
                    <a:pt x="1000" y="2232"/>
                    <a:pt x="1000" y="2231"/>
                  </a:cubicBezTo>
                  <a:cubicBezTo>
                    <a:pt x="1000" y="2229"/>
                    <a:pt x="999" y="2228"/>
                    <a:pt x="998" y="2227"/>
                  </a:cubicBezTo>
                  <a:cubicBezTo>
                    <a:pt x="998" y="2227"/>
                    <a:pt x="998" y="2227"/>
                    <a:pt x="998" y="2227"/>
                  </a:cubicBezTo>
                  <a:cubicBezTo>
                    <a:pt x="996" y="2230"/>
                    <a:pt x="996" y="2230"/>
                    <a:pt x="996" y="2230"/>
                  </a:cubicBezTo>
                  <a:cubicBezTo>
                    <a:pt x="997" y="2234"/>
                    <a:pt x="997" y="2234"/>
                    <a:pt x="997" y="2234"/>
                  </a:cubicBezTo>
                  <a:cubicBezTo>
                    <a:pt x="1010" y="2228"/>
                    <a:pt x="1010" y="2228"/>
                    <a:pt x="1010" y="2228"/>
                  </a:cubicBezTo>
                  <a:cubicBezTo>
                    <a:pt x="1011" y="2227"/>
                    <a:pt x="1012" y="2226"/>
                    <a:pt x="1012" y="2224"/>
                  </a:cubicBezTo>
                  <a:cubicBezTo>
                    <a:pt x="1012" y="2223"/>
                    <a:pt x="1012" y="2222"/>
                    <a:pt x="1010" y="2221"/>
                  </a:cubicBezTo>
                  <a:cubicBezTo>
                    <a:pt x="1006" y="2218"/>
                    <a:pt x="1006" y="2218"/>
                    <a:pt x="1006" y="2218"/>
                  </a:cubicBezTo>
                  <a:cubicBezTo>
                    <a:pt x="1004" y="2221"/>
                    <a:pt x="1004" y="2221"/>
                    <a:pt x="1004" y="2221"/>
                  </a:cubicBezTo>
                  <a:cubicBezTo>
                    <a:pt x="1007" y="2223"/>
                    <a:pt x="1007" y="2223"/>
                    <a:pt x="1007" y="2223"/>
                  </a:cubicBezTo>
                  <a:cubicBezTo>
                    <a:pt x="1004" y="2221"/>
                    <a:pt x="1004" y="2221"/>
                    <a:pt x="1004" y="2221"/>
                  </a:cubicBezTo>
                  <a:cubicBezTo>
                    <a:pt x="1007" y="2224"/>
                    <a:pt x="1007" y="2224"/>
                    <a:pt x="1007" y="2224"/>
                  </a:cubicBezTo>
                  <a:cubicBezTo>
                    <a:pt x="1007" y="2224"/>
                    <a:pt x="1007" y="2224"/>
                    <a:pt x="1007" y="2223"/>
                  </a:cubicBezTo>
                  <a:cubicBezTo>
                    <a:pt x="1004" y="2221"/>
                    <a:pt x="1004" y="2221"/>
                    <a:pt x="1004" y="2221"/>
                  </a:cubicBezTo>
                  <a:cubicBezTo>
                    <a:pt x="1007" y="2224"/>
                    <a:pt x="1007" y="2224"/>
                    <a:pt x="1007" y="2224"/>
                  </a:cubicBezTo>
                  <a:cubicBezTo>
                    <a:pt x="1005" y="2222"/>
                    <a:pt x="1005" y="2222"/>
                    <a:pt x="1005" y="2222"/>
                  </a:cubicBezTo>
                  <a:cubicBezTo>
                    <a:pt x="1006" y="2224"/>
                    <a:pt x="1006" y="2224"/>
                    <a:pt x="1006" y="2224"/>
                  </a:cubicBezTo>
                  <a:cubicBezTo>
                    <a:pt x="1007" y="2224"/>
                    <a:pt x="1007" y="2224"/>
                    <a:pt x="1007" y="2224"/>
                  </a:cubicBezTo>
                  <a:cubicBezTo>
                    <a:pt x="1005" y="2222"/>
                    <a:pt x="1005" y="2222"/>
                    <a:pt x="1005" y="2222"/>
                  </a:cubicBezTo>
                  <a:cubicBezTo>
                    <a:pt x="1006" y="2224"/>
                    <a:pt x="1006" y="2224"/>
                    <a:pt x="1006" y="2224"/>
                  </a:cubicBezTo>
                  <a:cubicBezTo>
                    <a:pt x="1006" y="2224"/>
                    <a:pt x="1006" y="2224"/>
                    <a:pt x="1006" y="2224"/>
                  </a:cubicBezTo>
                  <a:cubicBezTo>
                    <a:pt x="1007" y="2224"/>
                    <a:pt x="1008" y="2223"/>
                    <a:pt x="1009" y="2222"/>
                  </a:cubicBezTo>
                  <a:cubicBezTo>
                    <a:pt x="1011" y="2221"/>
                    <a:pt x="1014" y="2219"/>
                    <a:pt x="1016" y="2217"/>
                  </a:cubicBezTo>
                  <a:cubicBezTo>
                    <a:pt x="1018" y="2216"/>
                    <a:pt x="1020" y="2215"/>
                    <a:pt x="1020" y="2215"/>
                  </a:cubicBezTo>
                  <a:cubicBezTo>
                    <a:pt x="1021" y="2214"/>
                    <a:pt x="1021" y="2213"/>
                    <a:pt x="1021" y="2211"/>
                  </a:cubicBezTo>
                  <a:cubicBezTo>
                    <a:pt x="1021" y="2210"/>
                    <a:pt x="1021" y="2209"/>
                    <a:pt x="1019" y="2208"/>
                  </a:cubicBezTo>
                  <a:cubicBezTo>
                    <a:pt x="1017" y="2206"/>
                    <a:pt x="1017" y="2206"/>
                    <a:pt x="1017" y="2206"/>
                  </a:cubicBezTo>
                  <a:cubicBezTo>
                    <a:pt x="1014" y="2210"/>
                    <a:pt x="1014" y="2210"/>
                    <a:pt x="1014" y="2210"/>
                  </a:cubicBezTo>
                  <a:cubicBezTo>
                    <a:pt x="1015" y="2214"/>
                    <a:pt x="1015" y="2214"/>
                    <a:pt x="1015" y="2214"/>
                  </a:cubicBezTo>
                  <a:cubicBezTo>
                    <a:pt x="1015" y="2214"/>
                    <a:pt x="1020" y="2212"/>
                    <a:pt x="1024" y="2211"/>
                  </a:cubicBezTo>
                  <a:cubicBezTo>
                    <a:pt x="1026" y="2211"/>
                    <a:pt x="1028" y="2210"/>
                    <a:pt x="1030" y="2210"/>
                  </a:cubicBezTo>
                  <a:cubicBezTo>
                    <a:pt x="1030" y="2209"/>
                    <a:pt x="1031" y="2209"/>
                    <a:pt x="1032" y="2209"/>
                  </a:cubicBezTo>
                  <a:cubicBezTo>
                    <a:pt x="1033" y="2209"/>
                    <a:pt x="1033" y="2209"/>
                    <a:pt x="1033" y="2209"/>
                  </a:cubicBezTo>
                  <a:cubicBezTo>
                    <a:pt x="1033" y="2208"/>
                    <a:pt x="1033" y="2208"/>
                    <a:pt x="1033" y="2208"/>
                  </a:cubicBezTo>
                  <a:cubicBezTo>
                    <a:pt x="1034" y="2208"/>
                    <a:pt x="1034" y="2208"/>
                    <a:pt x="1034" y="2208"/>
                  </a:cubicBezTo>
                  <a:cubicBezTo>
                    <a:pt x="1034" y="2208"/>
                    <a:pt x="1034" y="2208"/>
                    <a:pt x="1035" y="2207"/>
                  </a:cubicBezTo>
                  <a:cubicBezTo>
                    <a:pt x="1036" y="2205"/>
                    <a:pt x="1035" y="2203"/>
                    <a:pt x="1033" y="2202"/>
                  </a:cubicBezTo>
                  <a:cubicBezTo>
                    <a:pt x="1030" y="2199"/>
                    <a:pt x="1030" y="2199"/>
                    <a:pt x="1030" y="2199"/>
                  </a:cubicBezTo>
                  <a:cubicBezTo>
                    <a:pt x="1028" y="2203"/>
                    <a:pt x="1028" y="2203"/>
                    <a:pt x="1028" y="2203"/>
                  </a:cubicBezTo>
                  <a:cubicBezTo>
                    <a:pt x="1029" y="2206"/>
                    <a:pt x="1029" y="2206"/>
                    <a:pt x="1029" y="2206"/>
                  </a:cubicBezTo>
                  <a:cubicBezTo>
                    <a:pt x="1041" y="2201"/>
                    <a:pt x="1041" y="2201"/>
                    <a:pt x="1041" y="2201"/>
                  </a:cubicBezTo>
                  <a:cubicBezTo>
                    <a:pt x="1042" y="2201"/>
                    <a:pt x="1043" y="2199"/>
                    <a:pt x="1044" y="2198"/>
                  </a:cubicBezTo>
                  <a:cubicBezTo>
                    <a:pt x="1044" y="2196"/>
                    <a:pt x="1043" y="2195"/>
                    <a:pt x="1042" y="2194"/>
                  </a:cubicBezTo>
                  <a:cubicBezTo>
                    <a:pt x="1036" y="2191"/>
                    <a:pt x="1036" y="2191"/>
                    <a:pt x="1036" y="2191"/>
                  </a:cubicBezTo>
                  <a:cubicBezTo>
                    <a:pt x="1034" y="2194"/>
                    <a:pt x="1034" y="2194"/>
                    <a:pt x="1034" y="2194"/>
                  </a:cubicBezTo>
                  <a:cubicBezTo>
                    <a:pt x="1035" y="2198"/>
                    <a:pt x="1035" y="2198"/>
                    <a:pt x="1035" y="2198"/>
                  </a:cubicBezTo>
                  <a:cubicBezTo>
                    <a:pt x="1050" y="2195"/>
                    <a:pt x="1050" y="2195"/>
                    <a:pt x="1050" y="2195"/>
                  </a:cubicBezTo>
                  <a:cubicBezTo>
                    <a:pt x="1052" y="2195"/>
                    <a:pt x="1053" y="2193"/>
                    <a:pt x="1053" y="2192"/>
                  </a:cubicBezTo>
                  <a:cubicBezTo>
                    <a:pt x="1054" y="2190"/>
                    <a:pt x="1053" y="2189"/>
                    <a:pt x="1051" y="2188"/>
                  </a:cubicBezTo>
                  <a:cubicBezTo>
                    <a:pt x="1047" y="2185"/>
                    <a:pt x="1047" y="2185"/>
                    <a:pt x="1047" y="2185"/>
                  </a:cubicBezTo>
                  <a:cubicBezTo>
                    <a:pt x="1045" y="2188"/>
                    <a:pt x="1045" y="2188"/>
                    <a:pt x="1045" y="2188"/>
                  </a:cubicBezTo>
                  <a:cubicBezTo>
                    <a:pt x="1047" y="2192"/>
                    <a:pt x="1047" y="2192"/>
                    <a:pt x="1047" y="2192"/>
                  </a:cubicBezTo>
                  <a:cubicBezTo>
                    <a:pt x="1058" y="2185"/>
                    <a:pt x="1058" y="2185"/>
                    <a:pt x="1058" y="2185"/>
                  </a:cubicBezTo>
                  <a:cubicBezTo>
                    <a:pt x="1059" y="2184"/>
                    <a:pt x="1060" y="2183"/>
                    <a:pt x="1060" y="2182"/>
                  </a:cubicBezTo>
                  <a:cubicBezTo>
                    <a:pt x="1060" y="2180"/>
                    <a:pt x="1059" y="2179"/>
                    <a:pt x="1058" y="2178"/>
                  </a:cubicBezTo>
                  <a:cubicBezTo>
                    <a:pt x="1057" y="2177"/>
                    <a:pt x="1057" y="2177"/>
                    <a:pt x="1057" y="2177"/>
                  </a:cubicBezTo>
                  <a:cubicBezTo>
                    <a:pt x="1055" y="2181"/>
                    <a:pt x="1055" y="2181"/>
                    <a:pt x="1055" y="2181"/>
                  </a:cubicBezTo>
                  <a:cubicBezTo>
                    <a:pt x="1058" y="2183"/>
                    <a:pt x="1058" y="2183"/>
                    <a:pt x="1058" y="2183"/>
                  </a:cubicBezTo>
                  <a:cubicBezTo>
                    <a:pt x="1055" y="2181"/>
                    <a:pt x="1055" y="2181"/>
                    <a:pt x="1055" y="2181"/>
                  </a:cubicBezTo>
                  <a:cubicBezTo>
                    <a:pt x="1058" y="2183"/>
                    <a:pt x="1058" y="2183"/>
                    <a:pt x="1058" y="2183"/>
                  </a:cubicBezTo>
                  <a:cubicBezTo>
                    <a:pt x="1058" y="2183"/>
                    <a:pt x="1058" y="2183"/>
                    <a:pt x="1058" y="2183"/>
                  </a:cubicBezTo>
                  <a:cubicBezTo>
                    <a:pt x="1055" y="2181"/>
                    <a:pt x="1055" y="2181"/>
                    <a:pt x="1055" y="2181"/>
                  </a:cubicBezTo>
                  <a:cubicBezTo>
                    <a:pt x="1058" y="2183"/>
                    <a:pt x="1058" y="2183"/>
                    <a:pt x="1058" y="2183"/>
                  </a:cubicBezTo>
                  <a:cubicBezTo>
                    <a:pt x="1056" y="2182"/>
                    <a:pt x="1056" y="2182"/>
                    <a:pt x="1056" y="2182"/>
                  </a:cubicBezTo>
                  <a:cubicBezTo>
                    <a:pt x="1057" y="2184"/>
                    <a:pt x="1057" y="2184"/>
                    <a:pt x="1057" y="2184"/>
                  </a:cubicBezTo>
                  <a:cubicBezTo>
                    <a:pt x="1058" y="2183"/>
                    <a:pt x="1058" y="2183"/>
                    <a:pt x="1058" y="2183"/>
                  </a:cubicBezTo>
                  <a:cubicBezTo>
                    <a:pt x="1056" y="2182"/>
                    <a:pt x="1056" y="2182"/>
                    <a:pt x="1056" y="2182"/>
                  </a:cubicBezTo>
                  <a:cubicBezTo>
                    <a:pt x="1057" y="2184"/>
                    <a:pt x="1057" y="2184"/>
                    <a:pt x="1057" y="2184"/>
                  </a:cubicBezTo>
                  <a:cubicBezTo>
                    <a:pt x="1057" y="2184"/>
                    <a:pt x="1057" y="2184"/>
                    <a:pt x="1057" y="2184"/>
                  </a:cubicBezTo>
                  <a:cubicBezTo>
                    <a:pt x="1058" y="2183"/>
                    <a:pt x="1059" y="2183"/>
                    <a:pt x="1060" y="2182"/>
                  </a:cubicBezTo>
                  <a:cubicBezTo>
                    <a:pt x="1063" y="2180"/>
                    <a:pt x="1065" y="2178"/>
                    <a:pt x="1068" y="2177"/>
                  </a:cubicBezTo>
                  <a:cubicBezTo>
                    <a:pt x="1069" y="2176"/>
                    <a:pt x="1070" y="2175"/>
                    <a:pt x="1071" y="2175"/>
                  </a:cubicBezTo>
                  <a:cubicBezTo>
                    <a:pt x="1071" y="2175"/>
                    <a:pt x="1071" y="2174"/>
                    <a:pt x="1071" y="2174"/>
                  </a:cubicBezTo>
                  <a:cubicBezTo>
                    <a:pt x="1072" y="2174"/>
                    <a:pt x="1072" y="2174"/>
                    <a:pt x="1072" y="2174"/>
                  </a:cubicBezTo>
                  <a:cubicBezTo>
                    <a:pt x="1072" y="2174"/>
                    <a:pt x="1072" y="2174"/>
                    <a:pt x="1072" y="2174"/>
                  </a:cubicBezTo>
                  <a:cubicBezTo>
                    <a:pt x="1072" y="2174"/>
                    <a:pt x="1072" y="2174"/>
                    <a:pt x="1072" y="2174"/>
                  </a:cubicBezTo>
                  <a:cubicBezTo>
                    <a:pt x="1072" y="2174"/>
                    <a:pt x="1072" y="2174"/>
                    <a:pt x="1072" y="2174"/>
                  </a:cubicBezTo>
                  <a:cubicBezTo>
                    <a:pt x="1072" y="2173"/>
                    <a:pt x="1072" y="2173"/>
                    <a:pt x="1072" y="2173"/>
                  </a:cubicBezTo>
                  <a:cubicBezTo>
                    <a:pt x="1073" y="2173"/>
                    <a:pt x="1073" y="2173"/>
                    <a:pt x="1073" y="2173"/>
                  </a:cubicBezTo>
                  <a:cubicBezTo>
                    <a:pt x="1074" y="2171"/>
                    <a:pt x="1074" y="2168"/>
                    <a:pt x="1072" y="2167"/>
                  </a:cubicBezTo>
                  <a:cubicBezTo>
                    <a:pt x="1070" y="2166"/>
                    <a:pt x="1070" y="2166"/>
                    <a:pt x="1070" y="2166"/>
                  </a:cubicBezTo>
                  <a:cubicBezTo>
                    <a:pt x="1068" y="2170"/>
                    <a:pt x="1068" y="2170"/>
                    <a:pt x="1068" y="2170"/>
                  </a:cubicBezTo>
                  <a:cubicBezTo>
                    <a:pt x="1070" y="2173"/>
                    <a:pt x="1070" y="2173"/>
                    <a:pt x="1070" y="2173"/>
                  </a:cubicBezTo>
                  <a:cubicBezTo>
                    <a:pt x="1084" y="2165"/>
                    <a:pt x="1084" y="2165"/>
                    <a:pt x="1084" y="2165"/>
                  </a:cubicBezTo>
                  <a:cubicBezTo>
                    <a:pt x="1085" y="2164"/>
                    <a:pt x="1086" y="2163"/>
                    <a:pt x="1086" y="2162"/>
                  </a:cubicBezTo>
                  <a:cubicBezTo>
                    <a:pt x="1086" y="2160"/>
                    <a:pt x="1085" y="2159"/>
                    <a:pt x="1084" y="2158"/>
                  </a:cubicBezTo>
                  <a:cubicBezTo>
                    <a:pt x="1079" y="2155"/>
                    <a:pt x="1079" y="2155"/>
                    <a:pt x="1079" y="2155"/>
                  </a:cubicBezTo>
                  <a:cubicBezTo>
                    <a:pt x="1077" y="2159"/>
                    <a:pt x="1077" y="2159"/>
                    <a:pt x="1077" y="2159"/>
                  </a:cubicBezTo>
                  <a:cubicBezTo>
                    <a:pt x="1078" y="2162"/>
                    <a:pt x="1078" y="2162"/>
                    <a:pt x="1078" y="2162"/>
                  </a:cubicBezTo>
                  <a:cubicBezTo>
                    <a:pt x="1097" y="2157"/>
                    <a:pt x="1097" y="2157"/>
                    <a:pt x="1097" y="2157"/>
                  </a:cubicBezTo>
                  <a:cubicBezTo>
                    <a:pt x="1099" y="2156"/>
                    <a:pt x="1100" y="2155"/>
                    <a:pt x="1100" y="2153"/>
                  </a:cubicBezTo>
                  <a:cubicBezTo>
                    <a:pt x="1100" y="2152"/>
                    <a:pt x="1100" y="2150"/>
                    <a:pt x="1098" y="2150"/>
                  </a:cubicBezTo>
                  <a:cubicBezTo>
                    <a:pt x="1093" y="2146"/>
                    <a:pt x="1093" y="2146"/>
                    <a:pt x="1093" y="2146"/>
                  </a:cubicBezTo>
                  <a:cubicBezTo>
                    <a:pt x="1091" y="2150"/>
                    <a:pt x="1091" y="2150"/>
                    <a:pt x="1091" y="2150"/>
                  </a:cubicBezTo>
                  <a:cubicBezTo>
                    <a:pt x="1093" y="2153"/>
                    <a:pt x="1093" y="2153"/>
                    <a:pt x="1093" y="2153"/>
                  </a:cubicBezTo>
                  <a:cubicBezTo>
                    <a:pt x="1108" y="2143"/>
                    <a:pt x="1108" y="2143"/>
                    <a:pt x="1108" y="2143"/>
                  </a:cubicBezTo>
                  <a:cubicBezTo>
                    <a:pt x="1109" y="2142"/>
                    <a:pt x="1110" y="2141"/>
                    <a:pt x="1110" y="2139"/>
                  </a:cubicBezTo>
                  <a:cubicBezTo>
                    <a:pt x="1110" y="2138"/>
                    <a:pt x="1109" y="2137"/>
                    <a:pt x="1108" y="2136"/>
                  </a:cubicBezTo>
                  <a:cubicBezTo>
                    <a:pt x="1105" y="2134"/>
                    <a:pt x="1105" y="2134"/>
                    <a:pt x="1105" y="2134"/>
                  </a:cubicBezTo>
                  <a:cubicBezTo>
                    <a:pt x="1103" y="2138"/>
                    <a:pt x="1103" y="2138"/>
                    <a:pt x="1103" y="2138"/>
                  </a:cubicBezTo>
                  <a:cubicBezTo>
                    <a:pt x="1105" y="2141"/>
                    <a:pt x="1105" y="2141"/>
                    <a:pt x="1105" y="2141"/>
                  </a:cubicBezTo>
                  <a:cubicBezTo>
                    <a:pt x="1118" y="2135"/>
                    <a:pt x="1118" y="2135"/>
                    <a:pt x="1118" y="2135"/>
                  </a:cubicBezTo>
                  <a:cubicBezTo>
                    <a:pt x="1120" y="2135"/>
                    <a:pt x="1121" y="2133"/>
                    <a:pt x="1121" y="2132"/>
                  </a:cubicBezTo>
                  <a:cubicBezTo>
                    <a:pt x="1121" y="2130"/>
                    <a:pt x="1120" y="2129"/>
                    <a:pt x="1119" y="2128"/>
                  </a:cubicBezTo>
                  <a:cubicBezTo>
                    <a:pt x="1119" y="2128"/>
                    <a:pt x="1119" y="2128"/>
                    <a:pt x="1119" y="2128"/>
                  </a:cubicBezTo>
                  <a:cubicBezTo>
                    <a:pt x="1117" y="2132"/>
                    <a:pt x="1117" y="2132"/>
                    <a:pt x="1117" y="2132"/>
                  </a:cubicBezTo>
                  <a:cubicBezTo>
                    <a:pt x="1119" y="2134"/>
                    <a:pt x="1119" y="2134"/>
                    <a:pt x="1119" y="2134"/>
                  </a:cubicBezTo>
                  <a:cubicBezTo>
                    <a:pt x="1132" y="2122"/>
                    <a:pt x="1132" y="2122"/>
                    <a:pt x="1132" y="2122"/>
                  </a:cubicBezTo>
                  <a:cubicBezTo>
                    <a:pt x="1133" y="2121"/>
                    <a:pt x="1133" y="2120"/>
                    <a:pt x="1133" y="2119"/>
                  </a:cubicBezTo>
                  <a:cubicBezTo>
                    <a:pt x="1133" y="2118"/>
                    <a:pt x="1132" y="2117"/>
                    <a:pt x="1131" y="2116"/>
                  </a:cubicBezTo>
                  <a:cubicBezTo>
                    <a:pt x="1131" y="2116"/>
                    <a:pt x="1131" y="2116"/>
                    <a:pt x="1131" y="2116"/>
                  </a:cubicBezTo>
                  <a:cubicBezTo>
                    <a:pt x="1129" y="2119"/>
                    <a:pt x="1129" y="2119"/>
                    <a:pt x="1129" y="2119"/>
                  </a:cubicBezTo>
                  <a:cubicBezTo>
                    <a:pt x="1130" y="2123"/>
                    <a:pt x="1130" y="2123"/>
                    <a:pt x="1130" y="2123"/>
                  </a:cubicBezTo>
                  <a:cubicBezTo>
                    <a:pt x="1143" y="2119"/>
                    <a:pt x="1143" y="2119"/>
                    <a:pt x="1143" y="2119"/>
                  </a:cubicBezTo>
                  <a:cubicBezTo>
                    <a:pt x="1145" y="2119"/>
                    <a:pt x="1146" y="2117"/>
                    <a:pt x="1146" y="2116"/>
                  </a:cubicBezTo>
                  <a:cubicBezTo>
                    <a:pt x="1147" y="2114"/>
                    <a:pt x="1146" y="2113"/>
                    <a:pt x="1144" y="2112"/>
                  </a:cubicBezTo>
                  <a:cubicBezTo>
                    <a:pt x="1143" y="2111"/>
                    <a:pt x="1143" y="2111"/>
                    <a:pt x="1143" y="2111"/>
                  </a:cubicBezTo>
                  <a:cubicBezTo>
                    <a:pt x="1140" y="2114"/>
                    <a:pt x="1140" y="2114"/>
                    <a:pt x="1140" y="2114"/>
                  </a:cubicBezTo>
                  <a:cubicBezTo>
                    <a:pt x="1144" y="2117"/>
                    <a:pt x="1144" y="2117"/>
                    <a:pt x="1144" y="2117"/>
                  </a:cubicBezTo>
                  <a:cubicBezTo>
                    <a:pt x="1144" y="2117"/>
                    <a:pt x="1146" y="2114"/>
                    <a:pt x="1148" y="2111"/>
                  </a:cubicBezTo>
                  <a:cubicBezTo>
                    <a:pt x="1149" y="2110"/>
                    <a:pt x="1151" y="2108"/>
                    <a:pt x="1151" y="2107"/>
                  </a:cubicBezTo>
                  <a:cubicBezTo>
                    <a:pt x="1152" y="2107"/>
                    <a:pt x="1152" y="2106"/>
                    <a:pt x="1153" y="2106"/>
                  </a:cubicBezTo>
                  <a:cubicBezTo>
                    <a:pt x="1153" y="2106"/>
                    <a:pt x="1153" y="2106"/>
                    <a:pt x="1153" y="2106"/>
                  </a:cubicBezTo>
                  <a:cubicBezTo>
                    <a:pt x="1153" y="2105"/>
                    <a:pt x="1153" y="2105"/>
                    <a:pt x="1153" y="2105"/>
                  </a:cubicBezTo>
                  <a:cubicBezTo>
                    <a:pt x="1153" y="2105"/>
                    <a:pt x="1153" y="2105"/>
                    <a:pt x="1153" y="2105"/>
                  </a:cubicBezTo>
                  <a:cubicBezTo>
                    <a:pt x="1155" y="2103"/>
                    <a:pt x="1154" y="2101"/>
                    <a:pt x="1152" y="2099"/>
                  </a:cubicBezTo>
                  <a:cubicBezTo>
                    <a:pt x="1149" y="2098"/>
                    <a:pt x="1149" y="2098"/>
                    <a:pt x="1149" y="2098"/>
                  </a:cubicBezTo>
                  <a:cubicBezTo>
                    <a:pt x="1147" y="2101"/>
                    <a:pt x="1147" y="2101"/>
                    <a:pt x="1147" y="2101"/>
                  </a:cubicBezTo>
                  <a:cubicBezTo>
                    <a:pt x="1148" y="2105"/>
                    <a:pt x="1148" y="2105"/>
                    <a:pt x="1148" y="2105"/>
                  </a:cubicBezTo>
                  <a:cubicBezTo>
                    <a:pt x="1166" y="2101"/>
                    <a:pt x="1166" y="2101"/>
                    <a:pt x="1166" y="2101"/>
                  </a:cubicBezTo>
                  <a:cubicBezTo>
                    <a:pt x="1168" y="2101"/>
                    <a:pt x="1169" y="2099"/>
                    <a:pt x="1169" y="2098"/>
                  </a:cubicBezTo>
                  <a:cubicBezTo>
                    <a:pt x="1170" y="2096"/>
                    <a:pt x="1169" y="2095"/>
                    <a:pt x="1167" y="2094"/>
                  </a:cubicBezTo>
                  <a:cubicBezTo>
                    <a:pt x="1162" y="2090"/>
                    <a:pt x="1162" y="2090"/>
                    <a:pt x="1162" y="2090"/>
                  </a:cubicBezTo>
                  <a:cubicBezTo>
                    <a:pt x="1160" y="2094"/>
                    <a:pt x="1160" y="2094"/>
                    <a:pt x="1160" y="2094"/>
                  </a:cubicBezTo>
                  <a:cubicBezTo>
                    <a:pt x="1162" y="2097"/>
                    <a:pt x="1162" y="2097"/>
                    <a:pt x="1162" y="2097"/>
                  </a:cubicBezTo>
                  <a:cubicBezTo>
                    <a:pt x="1178" y="2088"/>
                    <a:pt x="1178" y="2088"/>
                    <a:pt x="1178" y="2088"/>
                  </a:cubicBezTo>
                  <a:cubicBezTo>
                    <a:pt x="1179" y="2087"/>
                    <a:pt x="1180" y="2086"/>
                    <a:pt x="1180" y="2084"/>
                  </a:cubicBezTo>
                  <a:cubicBezTo>
                    <a:pt x="1180" y="2083"/>
                    <a:pt x="1179" y="2082"/>
                    <a:pt x="1178" y="2081"/>
                  </a:cubicBezTo>
                  <a:cubicBezTo>
                    <a:pt x="1176" y="2080"/>
                    <a:pt x="1176" y="2080"/>
                    <a:pt x="1176" y="2080"/>
                  </a:cubicBezTo>
                  <a:cubicBezTo>
                    <a:pt x="1174" y="2083"/>
                    <a:pt x="1174" y="2083"/>
                    <a:pt x="1174" y="2083"/>
                  </a:cubicBezTo>
                  <a:cubicBezTo>
                    <a:pt x="1176" y="2087"/>
                    <a:pt x="1176" y="2087"/>
                    <a:pt x="1176" y="2087"/>
                  </a:cubicBezTo>
                  <a:cubicBezTo>
                    <a:pt x="1189" y="2079"/>
                    <a:pt x="1189" y="2079"/>
                    <a:pt x="1189" y="2079"/>
                  </a:cubicBezTo>
                  <a:cubicBezTo>
                    <a:pt x="1190" y="2078"/>
                    <a:pt x="1191" y="2077"/>
                    <a:pt x="1191" y="2075"/>
                  </a:cubicBezTo>
                  <a:cubicBezTo>
                    <a:pt x="1191" y="2074"/>
                    <a:pt x="1190" y="2073"/>
                    <a:pt x="1189" y="2072"/>
                  </a:cubicBezTo>
                  <a:cubicBezTo>
                    <a:pt x="1187" y="2071"/>
                    <a:pt x="1187" y="2071"/>
                    <a:pt x="1187" y="2071"/>
                  </a:cubicBezTo>
                  <a:cubicBezTo>
                    <a:pt x="1185" y="2075"/>
                    <a:pt x="1185" y="2075"/>
                    <a:pt x="1185" y="2075"/>
                  </a:cubicBezTo>
                  <a:cubicBezTo>
                    <a:pt x="1188" y="2078"/>
                    <a:pt x="1188" y="2078"/>
                    <a:pt x="1188" y="2078"/>
                  </a:cubicBezTo>
                  <a:cubicBezTo>
                    <a:pt x="1201" y="2066"/>
                    <a:pt x="1201" y="2066"/>
                    <a:pt x="1201" y="2066"/>
                  </a:cubicBezTo>
                  <a:cubicBezTo>
                    <a:pt x="1202" y="2065"/>
                    <a:pt x="1203" y="2064"/>
                    <a:pt x="1203" y="2063"/>
                  </a:cubicBezTo>
                  <a:cubicBezTo>
                    <a:pt x="1203" y="2061"/>
                    <a:pt x="1202" y="2060"/>
                    <a:pt x="1201" y="2060"/>
                  </a:cubicBezTo>
                  <a:cubicBezTo>
                    <a:pt x="1198" y="2058"/>
                    <a:pt x="1198" y="2058"/>
                    <a:pt x="1198" y="2058"/>
                  </a:cubicBezTo>
                  <a:cubicBezTo>
                    <a:pt x="1196" y="2061"/>
                    <a:pt x="1196" y="2061"/>
                    <a:pt x="1196" y="2061"/>
                  </a:cubicBezTo>
                  <a:cubicBezTo>
                    <a:pt x="1198" y="2065"/>
                    <a:pt x="1198" y="2065"/>
                    <a:pt x="1198" y="2065"/>
                  </a:cubicBezTo>
                  <a:cubicBezTo>
                    <a:pt x="1214" y="2059"/>
                    <a:pt x="1214" y="2059"/>
                    <a:pt x="1214" y="2059"/>
                  </a:cubicBezTo>
                  <a:cubicBezTo>
                    <a:pt x="1215" y="2058"/>
                    <a:pt x="1216" y="2057"/>
                    <a:pt x="1216" y="2055"/>
                  </a:cubicBezTo>
                  <a:cubicBezTo>
                    <a:pt x="1217" y="2054"/>
                    <a:pt x="1216" y="2052"/>
                    <a:pt x="1215" y="2051"/>
                  </a:cubicBezTo>
                  <a:cubicBezTo>
                    <a:pt x="1213" y="2051"/>
                    <a:pt x="1213" y="2051"/>
                    <a:pt x="1213" y="2051"/>
                  </a:cubicBezTo>
                  <a:cubicBezTo>
                    <a:pt x="1211" y="2054"/>
                    <a:pt x="1211" y="2054"/>
                    <a:pt x="1211" y="2054"/>
                  </a:cubicBezTo>
                  <a:cubicBezTo>
                    <a:pt x="1214" y="2056"/>
                    <a:pt x="1214" y="2056"/>
                    <a:pt x="1214" y="2056"/>
                  </a:cubicBezTo>
                  <a:cubicBezTo>
                    <a:pt x="1211" y="2054"/>
                    <a:pt x="1211" y="2054"/>
                    <a:pt x="1211" y="2054"/>
                  </a:cubicBezTo>
                  <a:cubicBezTo>
                    <a:pt x="1214" y="2057"/>
                    <a:pt x="1214" y="2057"/>
                    <a:pt x="1214" y="2057"/>
                  </a:cubicBezTo>
                  <a:cubicBezTo>
                    <a:pt x="1214" y="2057"/>
                    <a:pt x="1214" y="2057"/>
                    <a:pt x="1214" y="2056"/>
                  </a:cubicBezTo>
                  <a:cubicBezTo>
                    <a:pt x="1211" y="2054"/>
                    <a:pt x="1211" y="2054"/>
                    <a:pt x="1211" y="2054"/>
                  </a:cubicBezTo>
                  <a:cubicBezTo>
                    <a:pt x="1214" y="2057"/>
                    <a:pt x="1214" y="2057"/>
                    <a:pt x="1214" y="2057"/>
                  </a:cubicBezTo>
                  <a:cubicBezTo>
                    <a:pt x="1212" y="2055"/>
                    <a:pt x="1212" y="2055"/>
                    <a:pt x="1212" y="2055"/>
                  </a:cubicBezTo>
                  <a:cubicBezTo>
                    <a:pt x="1213" y="2057"/>
                    <a:pt x="1213" y="2057"/>
                    <a:pt x="1213" y="2057"/>
                  </a:cubicBezTo>
                  <a:cubicBezTo>
                    <a:pt x="1214" y="2057"/>
                    <a:pt x="1214" y="2057"/>
                    <a:pt x="1214" y="2057"/>
                  </a:cubicBezTo>
                  <a:cubicBezTo>
                    <a:pt x="1212" y="2055"/>
                    <a:pt x="1212" y="2055"/>
                    <a:pt x="1212" y="2055"/>
                  </a:cubicBezTo>
                  <a:cubicBezTo>
                    <a:pt x="1213" y="2057"/>
                    <a:pt x="1213" y="2057"/>
                    <a:pt x="1213" y="2057"/>
                  </a:cubicBezTo>
                  <a:cubicBezTo>
                    <a:pt x="1213" y="2057"/>
                    <a:pt x="1213" y="2057"/>
                    <a:pt x="1213" y="2057"/>
                  </a:cubicBezTo>
                  <a:cubicBezTo>
                    <a:pt x="1214" y="2057"/>
                    <a:pt x="1215" y="2056"/>
                    <a:pt x="1217" y="2056"/>
                  </a:cubicBezTo>
                  <a:cubicBezTo>
                    <a:pt x="1219" y="2055"/>
                    <a:pt x="1223" y="2053"/>
                    <a:pt x="1225" y="2052"/>
                  </a:cubicBezTo>
                  <a:cubicBezTo>
                    <a:pt x="1228" y="2051"/>
                    <a:pt x="1230" y="2051"/>
                    <a:pt x="1230" y="2051"/>
                  </a:cubicBezTo>
                  <a:cubicBezTo>
                    <a:pt x="1231" y="2050"/>
                    <a:pt x="1232" y="2049"/>
                    <a:pt x="1233" y="2047"/>
                  </a:cubicBezTo>
                  <a:cubicBezTo>
                    <a:pt x="1233" y="2046"/>
                    <a:pt x="1232" y="2044"/>
                    <a:pt x="1231" y="2043"/>
                  </a:cubicBezTo>
                  <a:cubicBezTo>
                    <a:pt x="1230" y="2043"/>
                    <a:pt x="1230" y="2043"/>
                    <a:pt x="1230" y="2043"/>
                  </a:cubicBezTo>
                  <a:cubicBezTo>
                    <a:pt x="1243" y="2039"/>
                    <a:pt x="1243" y="2039"/>
                    <a:pt x="1243" y="2039"/>
                  </a:cubicBezTo>
                  <a:cubicBezTo>
                    <a:pt x="1244" y="2038"/>
                    <a:pt x="1245" y="2037"/>
                    <a:pt x="1246" y="2035"/>
                  </a:cubicBezTo>
                  <a:cubicBezTo>
                    <a:pt x="1246" y="2034"/>
                    <a:pt x="1245" y="2032"/>
                    <a:pt x="1244" y="2032"/>
                  </a:cubicBezTo>
                  <a:cubicBezTo>
                    <a:pt x="1240" y="2029"/>
                    <a:pt x="1240" y="2029"/>
                    <a:pt x="1240" y="2029"/>
                  </a:cubicBezTo>
                  <a:cubicBezTo>
                    <a:pt x="1238" y="2033"/>
                    <a:pt x="1238" y="2033"/>
                    <a:pt x="1238" y="2033"/>
                  </a:cubicBezTo>
                  <a:cubicBezTo>
                    <a:pt x="1240" y="2036"/>
                    <a:pt x="1240" y="2036"/>
                    <a:pt x="1240" y="2036"/>
                  </a:cubicBezTo>
                  <a:cubicBezTo>
                    <a:pt x="1252" y="2028"/>
                    <a:pt x="1252" y="2028"/>
                    <a:pt x="1252" y="2028"/>
                  </a:cubicBezTo>
                  <a:cubicBezTo>
                    <a:pt x="1253" y="2027"/>
                    <a:pt x="1254" y="2026"/>
                    <a:pt x="1254" y="2025"/>
                  </a:cubicBezTo>
                  <a:cubicBezTo>
                    <a:pt x="1254" y="2023"/>
                    <a:pt x="1253" y="2022"/>
                    <a:pt x="1252" y="2021"/>
                  </a:cubicBezTo>
                  <a:cubicBezTo>
                    <a:pt x="1251" y="2021"/>
                    <a:pt x="1251" y="2021"/>
                    <a:pt x="1251" y="2021"/>
                  </a:cubicBezTo>
                  <a:cubicBezTo>
                    <a:pt x="1249" y="2024"/>
                    <a:pt x="1249" y="2024"/>
                    <a:pt x="1249" y="2024"/>
                  </a:cubicBezTo>
                  <a:cubicBezTo>
                    <a:pt x="1252" y="2026"/>
                    <a:pt x="1252" y="2026"/>
                    <a:pt x="1252" y="2026"/>
                  </a:cubicBezTo>
                  <a:cubicBezTo>
                    <a:pt x="1249" y="2024"/>
                    <a:pt x="1249" y="2024"/>
                    <a:pt x="1249" y="2024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52" y="2027"/>
                    <a:pt x="1252" y="2027"/>
                    <a:pt x="1252" y="2026"/>
                  </a:cubicBezTo>
                  <a:cubicBezTo>
                    <a:pt x="1249" y="2024"/>
                    <a:pt x="1249" y="2024"/>
                    <a:pt x="1249" y="2024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49" y="2024"/>
                    <a:pt x="1249" y="2024"/>
                    <a:pt x="1249" y="2024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49" y="2024"/>
                    <a:pt x="1249" y="2024"/>
                    <a:pt x="1249" y="2024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50" y="2025"/>
                    <a:pt x="1250" y="2025"/>
                    <a:pt x="1250" y="2025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50" y="2025"/>
                    <a:pt x="1250" y="2025"/>
                    <a:pt x="1250" y="2025"/>
                  </a:cubicBezTo>
                  <a:cubicBezTo>
                    <a:pt x="1251" y="2027"/>
                    <a:pt x="1251" y="2027"/>
                    <a:pt x="1251" y="2027"/>
                  </a:cubicBezTo>
                  <a:cubicBezTo>
                    <a:pt x="1251" y="2027"/>
                    <a:pt x="1251" y="2027"/>
                    <a:pt x="1252" y="2027"/>
                  </a:cubicBezTo>
                  <a:cubicBezTo>
                    <a:pt x="1253" y="2026"/>
                    <a:pt x="1256" y="2024"/>
                    <a:pt x="1258" y="2023"/>
                  </a:cubicBezTo>
                  <a:cubicBezTo>
                    <a:pt x="1259" y="2022"/>
                    <a:pt x="1260" y="2022"/>
                    <a:pt x="1261" y="2021"/>
                  </a:cubicBezTo>
                  <a:cubicBezTo>
                    <a:pt x="1262" y="2021"/>
                    <a:pt x="1262" y="2020"/>
                    <a:pt x="1262" y="2020"/>
                  </a:cubicBezTo>
                  <a:cubicBezTo>
                    <a:pt x="1263" y="2020"/>
                    <a:pt x="1263" y="2020"/>
                    <a:pt x="1263" y="2020"/>
                  </a:cubicBezTo>
                  <a:cubicBezTo>
                    <a:pt x="1263" y="2020"/>
                    <a:pt x="1263" y="2020"/>
                    <a:pt x="1263" y="2020"/>
                  </a:cubicBezTo>
                  <a:cubicBezTo>
                    <a:pt x="1263" y="2020"/>
                    <a:pt x="1263" y="2019"/>
                    <a:pt x="1264" y="2019"/>
                  </a:cubicBezTo>
                  <a:cubicBezTo>
                    <a:pt x="1265" y="2017"/>
                    <a:pt x="1264" y="2014"/>
                    <a:pt x="1263" y="2013"/>
                  </a:cubicBezTo>
                  <a:cubicBezTo>
                    <a:pt x="1261" y="2012"/>
                    <a:pt x="1261" y="2012"/>
                    <a:pt x="1261" y="2012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62" y="2018"/>
                    <a:pt x="1262" y="2018"/>
                    <a:pt x="1262" y="2018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61" y="2019"/>
                    <a:pt x="1261" y="2019"/>
                    <a:pt x="1261" y="2019"/>
                  </a:cubicBezTo>
                  <a:cubicBezTo>
                    <a:pt x="1261" y="2019"/>
                    <a:pt x="1262" y="2018"/>
                    <a:pt x="1262" y="2018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61" y="2019"/>
                    <a:pt x="1261" y="2019"/>
                    <a:pt x="1261" y="2019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60" y="2020"/>
                    <a:pt x="1260" y="2020"/>
                    <a:pt x="1260" y="2020"/>
                  </a:cubicBezTo>
                  <a:cubicBezTo>
                    <a:pt x="1260" y="2020"/>
                    <a:pt x="1260" y="2019"/>
                    <a:pt x="1261" y="2019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60" y="2020"/>
                    <a:pt x="1260" y="2020"/>
                    <a:pt x="1260" y="2020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60" y="2020"/>
                    <a:pt x="1260" y="2020"/>
                    <a:pt x="1260" y="2020"/>
                  </a:cubicBezTo>
                  <a:cubicBezTo>
                    <a:pt x="1259" y="2016"/>
                    <a:pt x="1259" y="2016"/>
                    <a:pt x="1259" y="2016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17"/>
                    <a:pt x="1259" y="2017"/>
                    <a:pt x="1259" y="2017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17"/>
                    <a:pt x="1259" y="2017"/>
                    <a:pt x="1259" y="2017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19"/>
                    <a:pt x="1259" y="2019"/>
                    <a:pt x="1259" y="2019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19"/>
                    <a:pt x="1259" y="2019"/>
                    <a:pt x="1259" y="2019"/>
                  </a:cubicBezTo>
                  <a:cubicBezTo>
                    <a:pt x="1259" y="2020"/>
                    <a:pt x="1259" y="2020"/>
                    <a:pt x="1259" y="2020"/>
                  </a:cubicBezTo>
                  <a:cubicBezTo>
                    <a:pt x="1259" y="2020"/>
                    <a:pt x="1259" y="2020"/>
                    <a:pt x="1260" y="2020"/>
                  </a:cubicBezTo>
                  <a:cubicBezTo>
                    <a:pt x="1263" y="2021"/>
                    <a:pt x="1268" y="2023"/>
                    <a:pt x="1275" y="2025"/>
                  </a:cubicBezTo>
                  <a:cubicBezTo>
                    <a:pt x="1286" y="2029"/>
                    <a:pt x="1298" y="2033"/>
                    <a:pt x="1309" y="2037"/>
                  </a:cubicBezTo>
                  <a:cubicBezTo>
                    <a:pt x="1314" y="2039"/>
                    <a:pt x="1319" y="2041"/>
                    <a:pt x="1322" y="2042"/>
                  </a:cubicBezTo>
                  <a:cubicBezTo>
                    <a:pt x="1325" y="2043"/>
                    <a:pt x="1327" y="2044"/>
                    <a:pt x="1327" y="2044"/>
                  </a:cubicBezTo>
                  <a:cubicBezTo>
                    <a:pt x="1329" y="2045"/>
                    <a:pt x="1331" y="2044"/>
                    <a:pt x="1332" y="2042"/>
                  </a:cubicBezTo>
                  <a:cubicBezTo>
                    <a:pt x="1333" y="2040"/>
                    <a:pt x="1332" y="2038"/>
                    <a:pt x="1330" y="2037"/>
                  </a:cubicBezTo>
                  <a:cubicBezTo>
                    <a:pt x="1330" y="2037"/>
                    <a:pt x="1329" y="2036"/>
                    <a:pt x="1327" y="2035"/>
                  </a:cubicBezTo>
                  <a:cubicBezTo>
                    <a:pt x="1324" y="2033"/>
                    <a:pt x="1319" y="2030"/>
                    <a:pt x="1315" y="2028"/>
                  </a:cubicBezTo>
                  <a:cubicBezTo>
                    <a:pt x="1314" y="2027"/>
                    <a:pt x="1312" y="2025"/>
                    <a:pt x="1311" y="2025"/>
                  </a:cubicBezTo>
                  <a:cubicBezTo>
                    <a:pt x="1310" y="2024"/>
                    <a:pt x="1310" y="2024"/>
                    <a:pt x="1309" y="2024"/>
                  </a:cubicBezTo>
                  <a:cubicBezTo>
                    <a:pt x="1309" y="2024"/>
                    <a:pt x="1309" y="2024"/>
                    <a:pt x="1309" y="2024"/>
                  </a:cubicBezTo>
                  <a:cubicBezTo>
                    <a:pt x="1309" y="2024"/>
                    <a:pt x="1309" y="2024"/>
                    <a:pt x="1309" y="2024"/>
                  </a:cubicBezTo>
                  <a:cubicBezTo>
                    <a:pt x="1308" y="2025"/>
                    <a:pt x="1308" y="2025"/>
                    <a:pt x="1308" y="2025"/>
                  </a:cubicBezTo>
                  <a:cubicBezTo>
                    <a:pt x="1310" y="2024"/>
                    <a:pt x="1310" y="2024"/>
                    <a:pt x="1310" y="2024"/>
                  </a:cubicBezTo>
                  <a:cubicBezTo>
                    <a:pt x="1309" y="2024"/>
                    <a:pt x="1309" y="2024"/>
                    <a:pt x="1309" y="2024"/>
                  </a:cubicBezTo>
                  <a:cubicBezTo>
                    <a:pt x="1308" y="2025"/>
                    <a:pt x="1308" y="2025"/>
                    <a:pt x="1308" y="2025"/>
                  </a:cubicBezTo>
                  <a:cubicBezTo>
                    <a:pt x="1310" y="2024"/>
                    <a:pt x="1310" y="2024"/>
                    <a:pt x="1310" y="2024"/>
                  </a:cubicBezTo>
                  <a:cubicBezTo>
                    <a:pt x="1307" y="2026"/>
                    <a:pt x="1307" y="2026"/>
                    <a:pt x="1307" y="2026"/>
                  </a:cubicBezTo>
                  <a:cubicBezTo>
                    <a:pt x="1310" y="2024"/>
                    <a:pt x="1310" y="2024"/>
                    <a:pt x="1310" y="2024"/>
                  </a:cubicBezTo>
                  <a:cubicBezTo>
                    <a:pt x="1310" y="2024"/>
                    <a:pt x="1310" y="2024"/>
                    <a:pt x="1310" y="2024"/>
                  </a:cubicBezTo>
                  <a:cubicBezTo>
                    <a:pt x="1307" y="2026"/>
                    <a:pt x="1307" y="2026"/>
                    <a:pt x="1307" y="2026"/>
                  </a:cubicBezTo>
                  <a:cubicBezTo>
                    <a:pt x="1310" y="2024"/>
                    <a:pt x="1310" y="2024"/>
                    <a:pt x="1310" y="2024"/>
                  </a:cubicBezTo>
                  <a:cubicBezTo>
                    <a:pt x="1307" y="2026"/>
                    <a:pt x="1307" y="2026"/>
                    <a:pt x="1307" y="2026"/>
                  </a:cubicBezTo>
                  <a:cubicBezTo>
                    <a:pt x="1310" y="2026"/>
                    <a:pt x="1310" y="2026"/>
                    <a:pt x="1310" y="2026"/>
                  </a:cubicBezTo>
                  <a:cubicBezTo>
                    <a:pt x="1310" y="2025"/>
                    <a:pt x="1310" y="2025"/>
                    <a:pt x="1310" y="2024"/>
                  </a:cubicBezTo>
                  <a:cubicBezTo>
                    <a:pt x="1307" y="2026"/>
                    <a:pt x="1307" y="2026"/>
                    <a:pt x="1307" y="2026"/>
                  </a:cubicBezTo>
                  <a:cubicBezTo>
                    <a:pt x="1310" y="2026"/>
                    <a:pt x="1310" y="2026"/>
                    <a:pt x="1310" y="2026"/>
                  </a:cubicBezTo>
                  <a:cubicBezTo>
                    <a:pt x="1306" y="2026"/>
                    <a:pt x="1306" y="2026"/>
                    <a:pt x="1306" y="2026"/>
                  </a:cubicBezTo>
                  <a:cubicBezTo>
                    <a:pt x="1310" y="2029"/>
                    <a:pt x="1310" y="2029"/>
                    <a:pt x="1310" y="2029"/>
                  </a:cubicBezTo>
                  <a:cubicBezTo>
                    <a:pt x="1310" y="2028"/>
                    <a:pt x="1310" y="2027"/>
                    <a:pt x="1310" y="2026"/>
                  </a:cubicBezTo>
                  <a:cubicBezTo>
                    <a:pt x="1306" y="2026"/>
                    <a:pt x="1306" y="2026"/>
                    <a:pt x="1306" y="2026"/>
                  </a:cubicBezTo>
                  <a:cubicBezTo>
                    <a:pt x="1310" y="2029"/>
                    <a:pt x="1310" y="2029"/>
                    <a:pt x="1310" y="2029"/>
                  </a:cubicBezTo>
                  <a:cubicBezTo>
                    <a:pt x="1310" y="2029"/>
                    <a:pt x="1310" y="2029"/>
                    <a:pt x="1310" y="2029"/>
                  </a:cubicBezTo>
                  <a:cubicBezTo>
                    <a:pt x="1307" y="2026"/>
                    <a:pt x="1307" y="2026"/>
                    <a:pt x="1307" y="2026"/>
                  </a:cubicBezTo>
                  <a:cubicBezTo>
                    <a:pt x="1308" y="2030"/>
                    <a:pt x="1308" y="2030"/>
                    <a:pt x="1308" y="2030"/>
                  </a:cubicBezTo>
                  <a:cubicBezTo>
                    <a:pt x="1308" y="2030"/>
                    <a:pt x="1309" y="2030"/>
                    <a:pt x="1310" y="2029"/>
                  </a:cubicBezTo>
                  <a:cubicBezTo>
                    <a:pt x="1307" y="2026"/>
                    <a:pt x="1307" y="2026"/>
                    <a:pt x="1307" y="2026"/>
                  </a:cubicBezTo>
                  <a:cubicBezTo>
                    <a:pt x="1308" y="2030"/>
                    <a:pt x="1308" y="2030"/>
                    <a:pt x="1308" y="2030"/>
                  </a:cubicBezTo>
                  <a:cubicBezTo>
                    <a:pt x="1307" y="2027"/>
                    <a:pt x="1307" y="2027"/>
                    <a:pt x="1307" y="2027"/>
                  </a:cubicBezTo>
                  <a:cubicBezTo>
                    <a:pt x="1307" y="2030"/>
                    <a:pt x="1307" y="2030"/>
                    <a:pt x="1307" y="2030"/>
                  </a:cubicBezTo>
                  <a:cubicBezTo>
                    <a:pt x="1307" y="2030"/>
                    <a:pt x="1307" y="2030"/>
                    <a:pt x="1308" y="2030"/>
                  </a:cubicBezTo>
                  <a:cubicBezTo>
                    <a:pt x="1307" y="2027"/>
                    <a:pt x="1307" y="2027"/>
                    <a:pt x="1307" y="2027"/>
                  </a:cubicBezTo>
                  <a:cubicBezTo>
                    <a:pt x="1307" y="2030"/>
                    <a:pt x="1307" y="2030"/>
                    <a:pt x="1307" y="2030"/>
                  </a:cubicBezTo>
                  <a:cubicBezTo>
                    <a:pt x="1307" y="2028"/>
                    <a:pt x="1307" y="2028"/>
                    <a:pt x="1307" y="2028"/>
                  </a:cubicBezTo>
                  <a:cubicBezTo>
                    <a:pt x="1306" y="2030"/>
                    <a:pt x="1306" y="2030"/>
                    <a:pt x="1306" y="2030"/>
                  </a:cubicBezTo>
                  <a:cubicBezTo>
                    <a:pt x="1307" y="2030"/>
                    <a:pt x="1307" y="2030"/>
                    <a:pt x="1307" y="2030"/>
                  </a:cubicBezTo>
                  <a:cubicBezTo>
                    <a:pt x="1307" y="2028"/>
                    <a:pt x="1307" y="2028"/>
                    <a:pt x="1307" y="2028"/>
                  </a:cubicBezTo>
                  <a:cubicBezTo>
                    <a:pt x="1306" y="2030"/>
                    <a:pt x="1306" y="2030"/>
                    <a:pt x="1306" y="2030"/>
                  </a:cubicBezTo>
                  <a:cubicBezTo>
                    <a:pt x="1306" y="2030"/>
                    <a:pt x="1306" y="2030"/>
                    <a:pt x="1306" y="2030"/>
                  </a:cubicBezTo>
                  <a:cubicBezTo>
                    <a:pt x="1307" y="2030"/>
                    <a:pt x="1308" y="2031"/>
                    <a:pt x="1309" y="2031"/>
                  </a:cubicBezTo>
                  <a:cubicBezTo>
                    <a:pt x="1314" y="2033"/>
                    <a:pt x="1323" y="2037"/>
                    <a:pt x="1334" y="2043"/>
                  </a:cubicBezTo>
                  <a:cubicBezTo>
                    <a:pt x="1350" y="2050"/>
                    <a:pt x="1371" y="2061"/>
                    <a:pt x="1387" y="2069"/>
                  </a:cubicBezTo>
                  <a:cubicBezTo>
                    <a:pt x="1395" y="2073"/>
                    <a:pt x="1402" y="2076"/>
                    <a:pt x="1407" y="2079"/>
                  </a:cubicBezTo>
                  <a:cubicBezTo>
                    <a:pt x="1412" y="2081"/>
                    <a:pt x="1415" y="2083"/>
                    <a:pt x="1415" y="2083"/>
                  </a:cubicBezTo>
                  <a:cubicBezTo>
                    <a:pt x="1417" y="2084"/>
                    <a:pt x="1419" y="2083"/>
                    <a:pt x="1421" y="2081"/>
                  </a:cubicBezTo>
                  <a:cubicBezTo>
                    <a:pt x="1422" y="2079"/>
                    <a:pt x="1421" y="2077"/>
                    <a:pt x="1419" y="2076"/>
                  </a:cubicBezTo>
                  <a:cubicBezTo>
                    <a:pt x="1399" y="2064"/>
                    <a:pt x="1399" y="2064"/>
                    <a:pt x="1399" y="2064"/>
                  </a:cubicBezTo>
                  <a:cubicBezTo>
                    <a:pt x="1397" y="2067"/>
                    <a:pt x="1397" y="2067"/>
                    <a:pt x="1397" y="2067"/>
                  </a:cubicBezTo>
                  <a:cubicBezTo>
                    <a:pt x="1395" y="2071"/>
                    <a:pt x="1395" y="2071"/>
                    <a:pt x="1395" y="2071"/>
                  </a:cubicBezTo>
                  <a:cubicBezTo>
                    <a:pt x="1395" y="2071"/>
                    <a:pt x="1425" y="2086"/>
                    <a:pt x="1456" y="2101"/>
                  </a:cubicBezTo>
                  <a:cubicBezTo>
                    <a:pt x="1472" y="2109"/>
                    <a:pt x="1487" y="2117"/>
                    <a:pt x="1500" y="2123"/>
                  </a:cubicBezTo>
                  <a:cubicBezTo>
                    <a:pt x="1506" y="2126"/>
                    <a:pt x="1511" y="2128"/>
                    <a:pt x="1516" y="2130"/>
                  </a:cubicBezTo>
                  <a:cubicBezTo>
                    <a:pt x="1518" y="2131"/>
                    <a:pt x="1519" y="2131"/>
                    <a:pt x="1521" y="2132"/>
                  </a:cubicBezTo>
                  <a:cubicBezTo>
                    <a:pt x="1522" y="2132"/>
                    <a:pt x="1522" y="2132"/>
                    <a:pt x="1523" y="2132"/>
                  </a:cubicBezTo>
                  <a:cubicBezTo>
                    <a:pt x="1524" y="2133"/>
                    <a:pt x="1524" y="2133"/>
                    <a:pt x="1525" y="2133"/>
                  </a:cubicBezTo>
                  <a:cubicBezTo>
                    <a:pt x="1525" y="2133"/>
                    <a:pt x="1526" y="2133"/>
                    <a:pt x="1527" y="2133"/>
                  </a:cubicBezTo>
                  <a:cubicBezTo>
                    <a:pt x="1527" y="2132"/>
                    <a:pt x="1528" y="2132"/>
                    <a:pt x="1529" y="2131"/>
                  </a:cubicBezTo>
                  <a:cubicBezTo>
                    <a:pt x="1529" y="2130"/>
                    <a:pt x="1530" y="2129"/>
                    <a:pt x="1529" y="2128"/>
                  </a:cubicBezTo>
                  <a:cubicBezTo>
                    <a:pt x="1529" y="2127"/>
                    <a:pt x="1528" y="2126"/>
                    <a:pt x="1528" y="2125"/>
                  </a:cubicBezTo>
                  <a:cubicBezTo>
                    <a:pt x="1512" y="2116"/>
                    <a:pt x="1512" y="2116"/>
                    <a:pt x="1512" y="2116"/>
                  </a:cubicBezTo>
                  <a:cubicBezTo>
                    <a:pt x="1510" y="2119"/>
                    <a:pt x="1510" y="2119"/>
                    <a:pt x="1510" y="2119"/>
                  </a:cubicBezTo>
                  <a:cubicBezTo>
                    <a:pt x="1508" y="2123"/>
                    <a:pt x="1508" y="2123"/>
                    <a:pt x="1508" y="2123"/>
                  </a:cubicBezTo>
                  <a:cubicBezTo>
                    <a:pt x="1508" y="2123"/>
                    <a:pt x="1537" y="2137"/>
                    <a:pt x="1566" y="2152"/>
                  </a:cubicBezTo>
                  <a:cubicBezTo>
                    <a:pt x="1581" y="2159"/>
                    <a:pt x="1596" y="2166"/>
                    <a:pt x="1607" y="2172"/>
                  </a:cubicBezTo>
                  <a:cubicBezTo>
                    <a:pt x="1613" y="2175"/>
                    <a:pt x="1618" y="2177"/>
                    <a:pt x="1622" y="2178"/>
                  </a:cubicBezTo>
                  <a:cubicBezTo>
                    <a:pt x="1623" y="2179"/>
                    <a:pt x="1625" y="2180"/>
                    <a:pt x="1626" y="2180"/>
                  </a:cubicBezTo>
                  <a:cubicBezTo>
                    <a:pt x="1627" y="2181"/>
                    <a:pt x="1627" y="2181"/>
                    <a:pt x="1628" y="2181"/>
                  </a:cubicBezTo>
                  <a:cubicBezTo>
                    <a:pt x="1629" y="2181"/>
                    <a:pt x="1629" y="2181"/>
                    <a:pt x="1629" y="2181"/>
                  </a:cubicBezTo>
                  <a:cubicBezTo>
                    <a:pt x="1629" y="2181"/>
                    <a:pt x="1629" y="2181"/>
                    <a:pt x="1630" y="2181"/>
                  </a:cubicBezTo>
                  <a:cubicBezTo>
                    <a:pt x="1630" y="2181"/>
                    <a:pt x="1630" y="2181"/>
                    <a:pt x="1631" y="2181"/>
                  </a:cubicBezTo>
                  <a:cubicBezTo>
                    <a:pt x="1632" y="2181"/>
                    <a:pt x="1633" y="2180"/>
                    <a:pt x="1633" y="2179"/>
                  </a:cubicBezTo>
                  <a:cubicBezTo>
                    <a:pt x="1634" y="2178"/>
                    <a:pt x="1634" y="2177"/>
                    <a:pt x="1634" y="2176"/>
                  </a:cubicBezTo>
                  <a:cubicBezTo>
                    <a:pt x="1634" y="2175"/>
                    <a:pt x="1633" y="2174"/>
                    <a:pt x="1632" y="2174"/>
                  </a:cubicBezTo>
                  <a:cubicBezTo>
                    <a:pt x="1632" y="2174"/>
                    <a:pt x="1631" y="2173"/>
                    <a:pt x="1629" y="2172"/>
                  </a:cubicBezTo>
                  <a:cubicBezTo>
                    <a:pt x="1626" y="2170"/>
                    <a:pt x="1621" y="2168"/>
                    <a:pt x="1618" y="2165"/>
                  </a:cubicBezTo>
                  <a:cubicBezTo>
                    <a:pt x="1616" y="2164"/>
                    <a:pt x="1614" y="2163"/>
                    <a:pt x="1613" y="2162"/>
                  </a:cubicBezTo>
                  <a:cubicBezTo>
                    <a:pt x="1613" y="2162"/>
                    <a:pt x="1612" y="2162"/>
                    <a:pt x="1612" y="2162"/>
                  </a:cubicBezTo>
                  <a:cubicBezTo>
                    <a:pt x="1612" y="2162"/>
                    <a:pt x="1612" y="2162"/>
                    <a:pt x="1612" y="2162"/>
                  </a:cubicBezTo>
                  <a:cubicBezTo>
                    <a:pt x="1611" y="2163"/>
                    <a:pt x="1611" y="2163"/>
                    <a:pt x="1611" y="2163"/>
                  </a:cubicBezTo>
                  <a:cubicBezTo>
                    <a:pt x="1612" y="2162"/>
                    <a:pt x="1612" y="2162"/>
                    <a:pt x="1612" y="2162"/>
                  </a:cubicBezTo>
                  <a:cubicBezTo>
                    <a:pt x="1612" y="2162"/>
                    <a:pt x="1612" y="2162"/>
                    <a:pt x="1612" y="2162"/>
                  </a:cubicBezTo>
                  <a:cubicBezTo>
                    <a:pt x="1611" y="2163"/>
                    <a:pt x="1611" y="2163"/>
                    <a:pt x="1611" y="2163"/>
                  </a:cubicBezTo>
                  <a:cubicBezTo>
                    <a:pt x="1612" y="2162"/>
                    <a:pt x="1612" y="2162"/>
                    <a:pt x="1612" y="2162"/>
                  </a:cubicBezTo>
                  <a:cubicBezTo>
                    <a:pt x="1610" y="2164"/>
                    <a:pt x="1610" y="2164"/>
                    <a:pt x="1610" y="2164"/>
                  </a:cubicBezTo>
                  <a:cubicBezTo>
                    <a:pt x="1613" y="2162"/>
                    <a:pt x="1613" y="2162"/>
                    <a:pt x="1613" y="2162"/>
                  </a:cubicBezTo>
                  <a:cubicBezTo>
                    <a:pt x="1612" y="2162"/>
                    <a:pt x="1612" y="2162"/>
                    <a:pt x="1612" y="2162"/>
                  </a:cubicBezTo>
                  <a:cubicBezTo>
                    <a:pt x="1610" y="2164"/>
                    <a:pt x="1610" y="2164"/>
                    <a:pt x="1610" y="2164"/>
                  </a:cubicBezTo>
                  <a:cubicBezTo>
                    <a:pt x="1613" y="2162"/>
                    <a:pt x="1613" y="2162"/>
                    <a:pt x="1613" y="2162"/>
                  </a:cubicBezTo>
                  <a:cubicBezTo>
                    <a:pt x="1609" y="2164"/>
                    <a:pt x="1609" y="2164"/>
                    <a:pt x="1609" y="2164"/>
                  </a:cubicBezTo>
                  <a:cubicBezTo>
                    <a:pt x="1613" y="2164"/>
                    <a:pt x="1613" y="2164"/>
                    <a:pt x="1613" y="2164"/>
                  </a:cubicBezTo>
                  <a:cubicBezTo>
                    <a:pt x="1613" y="2163"/>
                    <a:pt x="1613" y="2163"/>
                    <a:pt x="1613" y="2162"/>
                  </a:cubicBezTo>
                  <a:cubicBezTo>
                    <a:pt x="1609" y="2164"/>
                    <a:pt x="1609" y="2164"/>
                    <a:pt x="1609" y="2164"/>
                  </a:cubicBezTo>
                  <a:cubicBezTo>
                    <a:pt x="1613" y="2164"/>
                    <a:pt x="1613" y="2164"/>
                    <a:pt x="1613" y="2164"/>
                  </a:cubicBezTo>
                  <a:cubicBezTo>
                    <a:pt x="1609" y="2164"/>
                    <a:pt x="1609" y="2164"/>
                    <a:pt x="1609" y="2164"/>
                  </a:cubicBezTo>
                  <a:cubicBezTo>
                    <a:pt x="1612" y="2167"/>
                    <a:pt x="1612" y="2167"/>
                    <a:pt x="1612" y="2167"/>
                  </a:cubicBezTo>
                  <a:cubicBezTo>
                    <a:pt x="1613" y="2166"/>
                    <a:pt x="1613" y="2165"/>
                    <a:pt x="1613" y="2164"/>
                  </a:cubicBezTo>
                  <a:cubicBezTo>
                    <a:pt x="1609" y="2164"/>
                    <a:pt x="1609" y="2164"/>
                    <a:pt x="1609" y="2164"/>
                  </a:cubicBezTo>
                  <a:cubicBezTo>
                    <a:pt x="1612" y="2167"/>
                    <a:pt x="1612" y="2167"/>
                    <a:pt x="1612" y="2167"/>
                  </a:cubicBezTo>
                  <a:cubicBezTo>
                    <a:pt x="1609" y="2164"/>
                    <a:pt x="1609" y="2164"/>
                    <a:pt x="1609" y="2164"/>
                  </a:cubicBezTo>
                  <a:cubicBezTo>
                    <a:pt x="1607" y="2168"/>
                    <a:pt x="1607" y="2168"/>
                    <a:pt x="1607" y="2168"/>
                  </a:cubicBezTo>
                  <a:cubicBezTo>
                    <a:pt x="1607" y="2168"/>
                    <a:pt x="1642" y="2186"/>
                    <a:pt x="1678" y="2205"/>
                  </a:cubicBezTo>
                  <a:cubicBezTo>
                    <a:pt x="1696" y="2214"/>
                    <a:pt x="1714" y="2223"/>
                    <a:pt x="1728" y="2230"/>
                  </a:cubicBezTo>
                  <a:cubicBezTo>
                    <a:pt x="1736" y="2234"/>
                    <a:pt x="1742" y="2236"/>
                    <a:pt x="1747" y="2239"/>
                  </a:cubicBezTo>
                  <a:cubicBezTo>
                    <a:pt x="1749" y="2240"/>
                    <a:pt x="1751" y="2240"/>
                    <a:pt x="1753" y="2241"/>
                  </a:cubicBezTo>
                  <a:cubicBezTo>
                    <a:pt x="1754" y="2241"/>
                    <a:pt x="1754" y="2241"/>
                    <a:pt x="1755" y="2242"/>
                  </a:cubicBezTo>
                  <a:cubicBezTo>
                    <a:pt x="1756" y="2242"/>
                    <a:pt x="1757" y="2242"/>
                    <a:pt x="1757" y="2242"/>
                  </a:cubicBezTo>
                  <a:cubicBezTo>
                    <a:pt x="1758" y="2242"/>
                    <a:pt x="1758" y="2242"/>
                    <a:pt x="1759" y="2242"/>
                  </a:cubicBezTo>
                  <a:cubicBezTo>
                    <a:pt x="1760" y="2242"/>
                    <a:pt x="1761" y="2241"/>
                    <a:pt x="1761" y="2240"/>
                  </a:cubicBezTo>
                  <a:cubicBezTo>
                    <a:pt x="1761" y="2240"/>
                    <a:pt x="1761" y="2240"/>
                    <a:pt x="1761" y="2240"/>
                  </a:cubicBezTo>
                  <a:cubicBezTo>
                    <a:pt x="1762" y="2239"/>
                    <a:pt x="1762" y="2238"/>
                    <a:pt x="1762" y="2238"/>
                  </a:cubicBezTo>
                  <a:cubicBezTo>
                    <a:pt x="1762" y="2237"/>
                    <a:pt x="1762" y="2236"/>
                    <a:pt x="1762" y="2236"/>
                  </a:cubicBezTo>
                  <a:cubicBezTo>
                    <a:pt x="1761" y="2235"/>
                    <a:pt x="1761" y="2235"/>
                    <a:pt x="1761" y="2235"/>
                  </a:cubicBezTo>
                  <a:cubicBezTo>
                    <a:pt x="1760" y="2234"/>
                    <a:pt x="1760" y="2234"/>
                    <a:pt x="1760" y="2234"/>
                  </a:cubicBezTo>
                  <a:cubicBezTo>
                    <a:pt x="1759" y="2233"/>
                    <a:pt x="1757" y="2232"/>
                    <a:pt x="1755" y="2231"/>
                  </a:cubicBezTo>
                  <a:cubicBezTo>
                    <a:pt x="1752" y="2229"/>
                    <a:pt x="1748" y="2227"/>
                    <a:pt x="1745" y="2225"/>
                  </a:cubicBezTo>
                  <a:cubicBezTo>
                    <a:pt x="1744" y="2224"/>
                    <a:pt x="1742" y="2223"/>
                    <a:pt x="1741" y="2223"/>
                  </a:cubicBezTo>
                  <a:cubicBezTo>
                    <a:pt x="1741" y="2223"/>
                    <a:pt x="1741" y="2222"/>
                    <a:pt x="1740" y="2222"/>
                  </a:cubicBezTo>
                  <a:cubicBezTo>
                    <a:pt x="1740" y="2222"/>
                    <a:pt x="1740" y="2222"/>
                    <a:pt x="1740" y="2222"/>
                  </a:cubicBezTo>
                  <a:cubicBezTo>
                    <a:pt x="1739" y="2224"/>
                    <a:pt x="1739" y="2224"/>
                    <a:pt x="1739" y="2224"/>
                  </a:cubicBezTo>
                  <a:cubicBezTo>
                    <a:pt x="1741" y="2223"/>
                    <a:pt x="1741" y="2223"/>
                    <a:pt x="1741" y="2223"/>
                  </a:cubicBezTo>
                  <a:cubicBezTo>
                    <a:pt x="1740" y="2222"/>
                    <a:pt x="1740" y="2222"/>
                    <a:pt x="1740" y="2222"/>
                  </a:cubicBezTo>
                  <a:cubicBezTo>
                    <a:pt x="1739" y="2224"/>
                    <a:pt x="1739" y="2224"/>
                    <a:pt x="1739" y="2224"/>
                  </a:cubicBezTo>
                  <a:cubicBezTo>
                    <a:pt x="1741" y="2223"/>
                    <a:pt x="1741" y="2223"/>
                    <a:pt x="1741" y="2223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41" y="2223"/>
                    <a:pt x="1741" y="2223"/>
                    <a:pt x="1741" y="2223"/>
                  </a:cubicBezTo>
                  <a:cubicBezTo>
                    <a:pt x="1741" y="2223"/>
                    <a:pt x="1741" y="2223"/>
                    <a:pt x="1741" y="2223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41" y="2223"/>
                    <a:pt x="1741" y="2223"/>
                    <a:pt x="1741" y="2223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42" y="2225"/>
                    <a:pt x="1742" y="2225"/>
                    <a:pt x="1742" y="2225"/>
                  </a:cubicBezTo>
                  <a:cubicBezTo>
                    <a:pt x="1742" y="2224"/>
                    <a:pt x="1741" y="2223"/>
                    <a:pt x="1741" y="2223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42" y="2225"/>
                    <a:pt x="1742" y="2225"/>
                    <a:pt x="1742" y="2225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41" y="2227"/>
                    <a:pt x="1741" y="2227"/>
                    <a:pt x="1741" y="2227"/>
                  </a:cubicBezTo>
                  <a:cubicBezTo>
                    <a:pt x="1741" y="2227"/>
                    <a:pt x="1742" y="2226"/>
                    <a:pt x="1742" y="2225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41" y="2227"/>
                    <a:pt x="1741" y="2227"/>
                    <a:pt x="1741" y="2227"/>
                  </a:cubicBezTo>
                  <a:cubicBezTo>
                    <a:pt x="1741" y="2227"/>
                    <a:pt x="1741" y="2227"/>
                    <a:pt x="1741" y="2227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39" y="2229"/>
                    <a:pt x="1739" y="2229"/>
                    <a:pt x="1739" y="2229"/>
                  </a:cubicBezTo>
                  <a:cubicBezTo>
                    <a:pt x="1740" y="2229"/>
                    <a:pt x="1740" y="2228"/>
                    <a:pt x="1741" y="2227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39" y="2229"/>
                    <a:pt x="1739" y="2229"/>
                    <a:pt x="1739" y="2229"/>
                  </a:cubicBezTo>
                  <a:cubicBezTo>
                    <a:pt x="1738" y="2226"/>
                    <a:pt x="1738" y="2226"/>
                    <a:pt x="1738" y="2226"/>
                  </a:cubicBezTo>
                  <a:cubicBezTo>
                    <a:pt x="1738" y="2229"/>
                    <a:pt x="1738" y="2229"/>
                    <a:pt x="1738" y="2229"/>
                  </a:cubicBezTo>
                  <a:cubicBezTo>
                    <a:pt x="1738" y="2229"/>
                    <a:pt x="1738" y="2229"/>
                    <a:pt x="1739" y="2229"/>
                  </a:cubicBezTo>
                  <a:cubicBezTo>
                    <a:pt x="1738" y="2226"/>
                    <a:pt x="1738" y="2226"/>
                    <a:pt x="1738" y="2226"/>
                  </a:cubicBezTo>
                  <a:cubicBezTo>
                    <a:pt x="1738" y="2229"/>
                    <a:pt x="1738" y="2229"/>
                    <a:pt x="1738" y="2229"/>
                  </a:cubicBezTo>
                  <a:cubicBezTo>
                    <a:pt x="1738" y="2227"/>
                    <a:pt x="1738" y="2227"/>
                    <a:pt x="1738" y="2227"/>
                  </a:cubicBezTo>
                  <a:cubicBezTo>
                    <a:pt x="1737" y="2229"/>
                    <a:pt x="1737" y="2229"/>
                    <a:pt x="1737" y="2229"/>
                  </a:cubicBezTo>
                  <a:cubicBezTo>
                    <a:pt x="1737" y="2229"/>
                    <a:pt x="1738" y="2229"/>
                    <a:pt x="1738" y="2229"/>
                  </a:cubicBezTo>
                  <a:cubicBezTo>
                    <a:pt x="1738" y="2227"/>
                    <a:pt x="1738" y="2227"/>
                    <a:pt x="1738" y="2227"/>
                  </a:cubicBezTo>
                  <a:cubicBezTo>
                    <a:pt x="1737" y="2229"/>
                    <a:pt x="1737" y="2229"/>
                    <a:pt x="1737" y="2229"/>
                  </a:cubicBezTo>
                  <a:cubicBezTo>
                    <a:pt x="1738" y="2229"/>
                    <a:pt x="1739" y="2229"/>
                    <a:pt x="1741" y="2230"/>
                  </a:cubicBezTo>
                  <a:cubicBezTo>
                    <a:pt x="1747" y="2233"/>
                    <a:pt x="1760" y="2239"/>
                    <a:pt x="1777" y="2248"/>
                  </a:cubicBezTo>
                  <a:cubicBezTo>
                    <a:pt x="1802" y="2260"/>
                    <a:pt x="1833" y="2276"/>
                    <a:pt x="1858" y="2289"/>
                  </a:cubicBezTo>
                  <a:cubicBezTo>
                    <a:pt x="1871" y="2296"/>
                    <a:pt x="1882" y="2302"/>
                    <a:pt x="1890" y="2306"/>
                  </a:cubicBezTo>
                  <a:cubicBezTo>
                    <a:pt x="1898" y="2310"/>
                    <a:pt x="1903" y="2313"/>
                    <a:pt x="1903" y="2313"/>
                  </a:cubicBezTo>
                  <a:cubicBezTo>
                    <a:pt x="1905" y="2314"/>
                    <a:pt x="1907" y="2313"/>
                    <a:pt x="1908" y="2311"/>
                  </a:cubicBezTo>
                  <a:cubicBezTo>
                    <a:pt x="1909" y="2309"/>
                    <a:pt x="1909" y="2307"/>
                    <a:pt x="1907" y="2306"/>
                  </a:cubicBezTo>
                  <a:cubicBezTo>
                    <a:pt x="1876" y="2286"/>
                    <a:pt x="1876" y="2286"/>
                    <a:pt x="1876" y="2286"/>
                  </a:cubicBezTo>
                  <a:cubicBezTo>
                    <a:pt x="1874" y="2290"/>
                    <a:pt x="1874" y="2290"/>
                    <a:pt x="1874" y="2290"/>
                  </a:cubicBezTo>
                  <a:cubicBezTo>
                    <a:pt x="1878" y="2292"/>
                    <a:pt x="1878" y="2292"/>
                    <a:pt x="1878" y="2292"/>
                  </a:cubicBezTo>
                  <a:cubicBezTo>
                    <a:pt x="1874" y="2290"/>
                    <a:pt x="1874" y="2290"/>
                    <a:pt x="1874" y="2290"/>
                  </a:cubicBezTo>
                  <a:cubicBezTo>
                    <a:pt x="1876" y="2293"/>
                    <a:pt x="1876" y="2293"/>
                    <a:pt x="1876" y="2293"/>
                  </a:cubicBezTo>
                  <a:cubicBezTo>
                    <a:pt x="1876" y="2293"/>
                    <a:pt x="1877" y="2293"/>
                    <a:pt x="1878" y="2292"/>
                  </a:cubicBezTo>
                  <a:cubicBezTo>
                    <a:pt x="1874" y="2290"/>
                    <a:pt x="1874" y="2290"/>
                    <a:pt x="1874" y="2290"/>
                  </a:cubicBezTo>
                  <a:cubicBezTo>
                    <a:pt x="1876" y="2293"/>
                    <a:pt x="1876" y="2293"/>
                    <a:pt x="1876" y="2293"/>
                  </a:cubicBezTo>
                  <a:cubicBezTo>
                    <a:pt x="1874" y="2290"/>
                    <a:pt x="1874" y="2290"/>
                    <a:pt x="1874" y="2290"/>
                  </a:cubicBezTo>
                  <a:cubicBezTo>
                    <a:pt x="1875" y="2294"/>
                    <a:pt x="1875" y="2294"/>
                    <a:pt x="1875" y="2294"/>
                  </a:cubicBezTo>
                  <a:cubicBezTo>
                    <a:pt x="1875" y="2294"/>
                    <a:pt x="1875" y="2294"/>
                    <a:pt x="1876" y="2293"/>
                  </a:cubicBezTo>
                  <a:cubicBezTo>
                    <a:pt x="1874" y="2290"/>
                    <a:pt x="1874" y="2290"/>
                    <a:pt x="1874" y="2290"/>
                  </a:cubicBezTo>
                  <a:cubicBezTo>
                    <a:pt x="1875" y="2294"/>
                    <a:pt x="1875" y="2294"/>
                    <a:pt x="1875" y="2294"/>
                  </a:cubicBezTo>
                  <a:cubicBezTo>
                    <a:pt x="1874" y="2291"/>
                    <a:pt x="1874" y="2291"/>
                    <a:pt x="1874" y="2291"/>
                  </a:cubicBezTo>
                  <a:cubicBezTo>
                    <a:pt x="1874" y="2294"/>
                    <a:pt x="1874" y="2294"/>
                    <a:pt x="1874" y="2294"/>
                  </a:cubicBezTo>
                  <a:cubicBezTo>
                    <a:pt x="1875" y="2294"/>
                    <a:pt x="1875" y="2294"/>
                    <a:pt x="1875" y="2294"/>
                  </a:cubicBezTo>
                  <a:cubicBezTo>
                    <a:pt x="1874" y="2291"/>
                    <a:pt x="1874" y="2291"/>
                    <a:pt x="1874" y="2291"/>
                  </a:cubicBezTo>
                  <a:cubicBezTo>
                    <a:pt x="1874" y="2294"/>
                    <a:pt x="1874" y="2294"/>
                    <a:pt x="1874" y="2294"/>
                  </a:cubicBezTo>
                  <a:cubicBezTo>
                    <a:pt x="1874" y="2292"/>
                    <a:pt x="1874" y="2292"/>
                    <a:pt x="1874" y="2292"/>
                  </a:cubicBezTo>
                  <a:cubicBezTo>
                    <a:pt x="1874" y="2294"/>
                    <a:pt x="1874" y="2294"/>
                    <a:pt x="1874" y="2294"/>
                  </a:cubicBezTo>
                  <a:cubicBezTo>
                    <a:pt x="1874" y="2294"/>
                    <a:pt x="1874" y="2294"/>
                    <a:pt x="1874" y="2294"/>
                  </a:cubicBezTo>
                  <a:cubicBezTo>
                    <a:pt x="1874" y="2292"/>
                    <a:pt x="1874" y="2292"/>
                    <a:pt x="1874" y="2292"/>
                  </a:cubicBezTo>
                  <a:cubicBezTo>
                    <a:pt x="1874" y="2294"/>
                    <a:pt x="1874" y="2294"/>
                    <a:pt x="1874" y="2294"/>
                  </a:cubicBezTo>
                  <a:cubicBezTo>
                    <a:pt x="1874" y="2294"/>
                    <a:pt x="1875" y="2294"/>
                    <a:pt x="1875" y="2294"/>
                  </a:cubicBezTo>
                  <a:cubicBezTo>
                    <a:pt x="1877" y="2294"/>
                    <a:pt x="1881" y="2295"/>
                    <a:pt x="1886" y="2297"/>
                  </a:cubicBezTo>
                  <a:cubicBezTo>
                    <a:pt x="1893" y="2298"/>
                    <a:pt x="1901" y="2301"/>
                    <a:pt x="1908" y="2303"/>
                  </a:cubicBezTo>
                  <a:cubicBezTo>
                    <a:pt x="1915" y="2305"/>
                    <a:pt x="1921" y="2306"/>
                    <a:pt x="1921" y="2306"/>
                  </a:cubicBezTo>
                  <a:cubicBezTo>
                    <a:pt x="1923" y="2307"/>
                    <a:pt x="1925" y="2306"/>
                    <a:pt x="1925" y="2304"/>
                  </a:cubicBezTo>
                  <a:cubicBezTo>
                    <a:pt x="1926" y="2302"/>
                    <a:pt x="1926" y="2300"/>
                    <a:pt x="1924" y="2299"/>
                  </a:cubicBezTo>
                  <a:cubicBezTo>
                    <a:pt x="1919" y="2296"/>
                    <a:pt x="1919" y="2296"/>
                    <a:pt x="1919" y="2296"/>
                  </a:cubicBezTo>
                  <a:cubicBezTo>
                    <a:pt x="1917" y="2299"/>
                    <a:pt x="1917" y="2299"/>
                    <a:pt x="1917" y="2299"/>
                  </a:cubicBezTo>
                  <a:cubicBezTo>
                    <a:pt x="1918" y="2303"/>
                    <a:pt x="1918" y="2303"/>
                    <a:pt x="1918" y="2303"/>
                  </a:cubicBezTo>
                  <a:cubicBezTo>
                    <a:pt x="1933" y="2298"/>
                    <a:pt x="1933" y="2298"/>
                    <a:pt x="1933" y="2298"/>
                  </a:cubicBezTo>
                  <a:cubicBezTo>
                    <a:pt x="1934" y="2297"/>
                    <a:pt x="1935" y="2296"/>
                    <a:pt x="1935" y="2294"/>
                  </a:cubicBezTo>
                  <a:cubicBezTo>
                    <a:pt x="1936" y="2293"/>
                    <a:pt x="1935" y="2291"/>
                    <a:pt x="1934" y="2291"/>
                  </a:cubicBezTo>
                  <a:cubicBezTo>
                    <a:pt x="1932" y="2290"/>
                    <a:pt x="1932" y="2290"/>
                    <a:pt x="1932" y="2290"/>
                  </a:cubicBezTo>
                  <a:cubicBezTo>
                    <a:pt x="1930" y="2293"/>
                    <a:pt x="1930" y="2293"/>
                    <a:pt x="1930" y="2293"/>
                  </a:cubicBezTo>
                  <a:cubicBezTo>
                    <a:pt x="1932" y="2296"/>
                    <a:pt x="1932" y="2296"/>
                    <a:pt x="1932" y="2296"/>
                  </a:cubicBezTo>
                  <a:cubicBezTo>
                    <a:pt x="1946" y="2286"/>
                    <a:pt x="1946" y="2286"/>
                    <a:pt x="1946" y="2286"/>
                  </a:cubicBezTo>
                  <a:cubicBezTo>
                    <a:pt x="1947" y="2285"/>
                    <a:pt x="1947" y="2284"/>
                    <a:pt x="1947" y="2282"/>
                  </a:cubicBezTo>
                  <a:cubicBezTo>
                    <a:pt x="1947" y="2281"/>
                    <a:pt x="1946" y="2280"/>
                    <a:pt x="1945" y="2279"/>
                  </a:cubicBezTo>
                  <a:cubicBezTo>
                    <a:pt x="1943" y="2278"/>
                    <a:pt x="1943" y="2278"/>
                    <a:pt x="1943" y="2278"/>
                  </a:cubicBezTo>
                  <a:cubicBezTo>
                    <a:pt x="1941" y="2281"/>
                    <a:pt x="1941" y="2281"/>
                    <a:pt x="1941" y="2281"/>
                  </a:cubicBezTo>
                  <a:cubicBezTo>
                    <a:pt x="1942" y="2285"/>
                    <a:pt x="1942" y="2285"/>
                    <a:pt x="1942" y="2285"/>
                  </a:cubicBezTo>
                  <a:cubicBezTo>
                    <a:pt x="1960" y="2279"/>
                    <a:pt x="1960" y="2279"/>
                    <a:pt x="1960" y="2279"/>
                  </a:cubicBezTo>
                  <a:cubicBezTo>
                    <a:pt x="1961" y="2279"/>
                    <a:pt x="1963" y="2278"/>
                    <a:pt x="1963" y="2276"/>
                  </a:cubicBezTo>
                  <a:cubicBezTo>
                    <a:pt x="1963" y="2275"/>
                    <a:pt x="1962" y="2273"/>
                    <a:pt x="1961" y="2272"/>
                  </a:cubicBezTo>
                  <a:cubicBezTo>
                    <a:pt x="1959" y="2271"/>
                    <a:pt x="1959" y="2271"/>
                    <a:pt x="1959" y="2271"/>
                  </a:cubicBezTo>
                  <a:cubicBezTo>
                    <a:pt x="1956" y="2274"/>
                    <a:pt x="1956" y="2274"/>
                    <a:pt x="1956" y="2274"/>
                  </a:cubicBezTo>
                  <a:cubicBezTo>
                    <a:pt x="1960" y="2276"/>
                    <a:pt x="1960" y="2276"/>
                    <a:pt x="1960" y="2276"/>
                  </a:cubicBezTo>
                  <a:cubicBezTo>
                    <a:pt x="1957" y="2275"/>
                    <a:pt x="1957" y="2275"/>
                    <a:pt x="1957" y="2275"/>
                  </a:cubicBezTo>
                  <a:cubicBezTo>
                    <a:pt x="1960" y="2276"/>
                    <a:pt x="1960" y="2276"/>
                    <a:pt x="1960" y="2276"/>
                  </a:cubicBezTo>
                  <a:cubicBezTo>
                    <a:pt x="1960" y="2276"/>
                    <a:pt x="1960" y="2276"/>
                    <a:pt x="1960" y="2276"/>
                  </a:cubicBezTo>
                  <a:cubicBezTo>
                    <a:pt x="1957" y="2275"/>
                    <a:pt x="1957" y="2275"/>
                    <a:pt x="1957" y="2275"/>
                  </a:cubicBezTo>
                  <a:cubicBezTo>
                    <a:pt x="1960" y="2276"/>
                    <a:pt x="1960" y="2276"/>
                    <a:pt x="1960" y="2276"/>
                  </a:cubicBezTo>
                  <a:cubicBezTo>
                    <a:pt x="1960" y="2276"/>
                    <a:pt x="1961" y="2275"/>
                    <a:pt x="1961" y="2274"/>
                  </a:cubicBezTo>
                  <a:cubicBezTo>
                    <a:pt x="1963" y="2272"/>
                    <a:pt x="1965" y="2270"/>
                    <a:pt x="1966" y="2268"/>
                  </a:cubicBezTo>
                  <a:cubicBezTo>
                    <a:pt x="1967" y="2267"/>
                    <a:pt x="1968" y="2266"/>
                    <a:pt x="1968" y="2265"/>
                  </a:cubicBezTo>
                  <a:cubicBezTo>
                    <a:pt x="1969" y="2264"/>
                    <a:pt x="1969" y="2264"/>
                    <a:pt x="1969" y="2264"/>
                  </a:cubicBezTo>
                  <a:cubicBezTo>
                    <a:pt x="1969" y="2264"/>
                    <a:pt x="1969" y="2264"/>
                    <a:pt x="1969" y="2264"/>
                  </a:cubicBezTo>
                  <a:cubicBezTo>
                    <a:pt x="1969" y="2264"/>
                    <a:pt x="1969" y="2264"/>
                    <a:pt x="1969" y="2264"/>
                  </a:cubicBezTo>
                  <a:cubicBezTo>
                    <a:pt x="1970" y="2264"/>
                    <a:pt x="1970" y="2264"/>
                    <a:pt x="1970" y="2264"/>
                  </a:cubicBezTo>
                  <a:cubicBezTo>
                    <a:pt x="1970" y="2263"/>
                    <a:pt x="1970" y="2262"/>
                    <a:pt x="1970" y="2261"/>
                  </a:cubicBezTo>
                  <a:cubicBezTo>
                    <a:pt x="1970" y="2260"/>
                    <a:pt x="1969" y="2259"/>
                    <a:pt x="1968" y="2258"/>
                  </a:cubicBezTo>
                  <a:cubicBezTo>
                    <a:pt x="1967" y="2257"/>
                    <a:pt x="1967" y="2257"/>
                    <a:pt x="1967" y="2257"/>
                  </a:cubicBezTo>
                  <a:cubicBezTo>
                    <a:pt x="1965" y="2261"/>
                    <a:pt x="1965" y="2261"/>
                    <a:pt x="1965" y="2261"/>
                  </a:cubicBezTo>
                  <a:cubicBezTo>
                    <a:pt x="1967" y="2264"/>
                    <a:pt x="1967" y="2264"/>
                    <a:pt x="1967" y="2264"/>
                  </a:cubicBezTo>
                  <a:cubicBezTo>
                    <a:pt x="1979" y="2259"/>
                    <a:pt x="1979" y="2259"/>
                    <a:pt x="1979" y="2259"/>
                  </a:cubicBezTo>
                  <a:cubicBezTo>
                    <a:pt x="1981" y="2258"/>
                    <a:pt x="1982" y="2257"/>
                    <a:pt x="1982" y="2256"/>
                  </a:cubicBezTo>
                  <a:cubicBezTo>
                    <a:pt x="1982" y="2254"/>
                    <a:pt x="1981" y="2253"/>
                    <a:pt x="1980" y="2252"/>
                  </a:cubicBezTo>
                  <a:cubicBezTo>
                    <a:pt x="1978" y="2251"/>
                    <a:pt x="1978" y="2251"/>
                    <a:pt x="1978" y="2251"/>
                  </a:cubicBezTo>
                  <a:cubicBezTo>
                    <a:pt x="1976" y="2254"/>
                    <a:pt x="1976" y="2254"/>
                    <a:pt x="1976" y="2254"/>
                  </a:cubicBezTo>
                  <a:cubicBezTo>
                    <a:pt x="1979" y="2258"/>
                    <a:pt x="1979" y="2258"/>
                    <a:pt x="1979" y="2258"/>
                  </a:cubicBezTo>
                  <a:cubicBezTo>
                    <a:pt x="1990" y="2250"/>
                    <a:pt x="1990" y="2250"/>
                    <a:pt x="1990" y="2250"/>
                  </a:cubicBezTo>
                  <a:cubicBezTo>
                    <a:pt x="1991" y="2250"/>
                    <a:pt x="1992" y="2248"/>
                    <a:pt x="1992" y="2247"/>
                  </a:cubicBezTo>
                  <a:cubicBezTo>
                    <a:pt x="1992" y="2246"/>
                    <a:pt x="1991" y="2244"/>
                    <a:pt x="1990" y="2244"/>
                  </a:cubicBezTo>
                  <a:cubicBezTo>
                    <a:pt x="1989" y="2243"/>
                    <a:pt x="1989" y="2243"/>
                    <a:pt x="1989" y="2243"/>
                  </a:cubicBezTo>
                  <a:cubicBezTo>
                    <a:pt x="1987" y="2246"/>
                    <a:pt x="1987" y="2246"/>
                    <a:pt x="1987" y="2246"/>
                  </a:cubicBezTo>
                  <a:cubicBezTo>
                    <a:pt x="1989" y="2249"/>
                    <a:pt x="1989" y="2249"/>
                    <a:pt x="1989" y="2249"/>
                  </a:cubicBezTo>
                  <a:cubicBezTo>
                    <a:pt x="1989" y="2249"/>
                    <a:pt x="1993" y="2247"/>
                    <a:pt x="1997" y="2245"/>
                  </a:cubicBezTo>
                  <a:cubicBezTo>
                    <a:pt x="1999" y="2243"/>
                    <a:pt x="2001" y="2242"/>
                    <a:pt x="2002" y="2241"/>
                  </a:cubicBezTo>
                  <a:cubicBezTo>
                    <a:pt x="2003" y="2241"/>
                    <a:pt x="2004" y="2240"/>
                    <a:pt x="2004" y="2240"/>
                  </a:cubicBezTo>
                  <a:cubicBezTo>
                    <a:pt x="2005" y="2239"/>
                    <a:pt x="2005" y="2239"/>
                    <a:pt x="2005" y="2239"/>
                  </a:cubicBezTo>
                  <a:cubicBezTo>
                    <a:pt x="2005" y="2239"/>
                    <a:pt x="2005" y="2239"/>
                    <a:pt x="2005" y="2239"/>
                  </a:cubicBezTo>
                  <a:cubicBezTo>
                    <a:pt x="2006" y="2239"/>
                    <a:pt x="2006" y="2239"/>
                    <a:pt x="2006" y="2239"/>
                  </a:cubicBezTo>
                  <a:cubicBezTo>
                    <a:pt x="2006" y="2239"/>
                    <a:pt x="2006" y="2239"/>
                    <a:pt x="2006" y="2238"/>
                  </a:cubicBezTo>
                  <a:cubicBezTo>
                    <a:pt x="2007" y="2237"/>
                    <a:pt x="2007" y="2236"/>
                    <a:pt x="2007" y="2235"/>
                  </a:cubicBezTo>
                  <a:cubicBezTo>
                    <a:pt x="2007" y="2234"/>
                    <a:pt x="2006" y="2233"/>
                    <a:pt x="2005" y="2233"/>
                  </a:cubicBezTo>
                  <a:cubicBezTo>
                    <a:pt x="2005" y="2232"/>
                    <a:pt x="2005" y="2232"/>
                    <a:pt x="2005" y="2232"/>
                  </a:cubicBezTo>
                  <a:cubicBezTo>
                    <a:pt x="2003" y="2236"/>
                    <a:pt x="2003" y="2236"/>
                    <a:pt x="2003" y="2236"/>
                  </a:cubicBezTo>
                  <a:cubicBezTo>
                    <a:pt x="2005" y="2239"/>
                    <a:pt x="2005" y="2239"/>
                    <a:pt x="2005" y="2239"/>
                  </a:cubicBezTo>
                  <a:cubicBezTo>
                    <a:pt x="2016" y="2230"/>
                    <a:pt x="2016" y="2230"/>
                    <a:pt x="2016" y="2230"/>
                  </a:cubicBezTo>
                  <a:cubicBezTo>
                    <a:pt x="2017" y="2229"/>
                    <a:pt x="2018" y="2227"/>
                    <a:pt x="2018" y="2226"/>
                  </a:cubicBezTo>
                  <a:cubicBezTo>
                    <a:pt x="2017" y="2225"/>
                    <a:pt x="2017" y="2224"/>
                    <a:pt x="2016" y="2223"/>
                  </a:cubicBezTo>
                  <a:cubicBezTo>
                    <a:pt x="2011" y="2220"/>
                    <a:pt x="2011" y="2220"/>
                    <a:pt x="2011" y="2220"/>
                  </a:cubicBezTo>
                  <a:cubicBezTo>
                    <a:pt x="2009" y="2224"/>
                    <a:pt x="2009" y="2224"/>
                    <a:pt x="2009" y="2224"/>
                  </a:cubicBezTo>
                  <a:cubicBezTo>
                    <a:pt x="2012" y="2226"/>
                    <a:pt x="2012" y="2226"/>
                    <a:pt x="2012" y="2226"/>
                  </a:cubicBezTo>
                  <a:cubicBezTo>
                    <a:pt x="2009" y="2224"/>
                    <a:pt x="2009" y="2224"/>
                    <a:pt x="2009" y="2224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12" y="2226"/>
                    <a:pt x="2012" y="2226"/>
                    <a:pt x="2012" y="2226"/>
                  </a:cubicBezTo>
                  <a:cubicBezTo>
                    <a:pt x="2009" y="2224"/>
                    <a:pt x="2009" y="2224"/>
                    <a:pt x="2009" y="2224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09" y="2224"/>
                    <a:pt x="2009" y="2224"/>
                    <a:pt x="2009" y="2224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09" y="2224"/>
                    <a:pt x="2009" y="2224"/>
                    <a:pt x="2009" y="2224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10" y="2225"/>
                    <a:pt x="2010" y="2225"/>
                    <a:pt x="2010" y="2225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10" y="2225"/>
                    <a:pt x="2010" y="2225"/>
                    <a:pt x="2010" y="2225"/>
                  </a:cubicBezTo>
                  <a:cubicBezTo>
                    <a:pt x="2011" y="2227"/>
                    <a:pt x="2011" y="2227"/>
                    <a:pt x="2011" y="2227"/>
                  </a:cubicBezTo>
                  <a:cubicBezTo>
                    <a:pt x="2011" y="2227"/>
                    <a:pt x="2011" y="2227"/>
                    <a:pt x="2012" y="2227"/>
                  </a:cubicBezTo>
                  <a:cubicBezTo>
                    <a:pt x="2014" y="2226"/>
                    <a:pt x="2017" y="2224"/>
                    <a:pt x="2021" y="2223"/>
                  </a:cubicBezTo>
                  <a:cubicBezTo>
                    <a:pt x="2022" y="2222"/>
                    <a:pt x="2024" y="2221"/>
                    <a:pt x="2025" y="2221"/>
                  </a:cubicBezTo>
                  <a:cubicBezTo>
                    <a:pt x="2026" y="2221"/>
                    <a:pt x="2026" y="2220"/>
                    <a:pt x="2027" y="2220"/>
                  </a:cubicBezTo>
                  <a:cubicBezTo>
                    <a:pt x="2027" y="2220"/>
                    <a:pt x="2027" y="2220"/>
                    <a:pt x="2027" y="2220"/>
                  </a:cubicBezTo>
                  <a:cubicBezTo>
                    <a:pt x="2028" y="2219"/>
                    <a:pt x="2028" y="2219"/>
                    <a:pt x="2028" y="2219"/>
                  </a:cubicBezTo>
                  <a:cubicBezTo>
                    <a:pt x="2028" y="2219"/>
                    <a:pt x="2028" y="2219"/>
                    <a:pt x="2028" y="2219"/>
                  </a:cubicBezTo>
                  <a:cubicBezTo>
                    <a:pt x="2028" y="2219"/>
                    <a:pt x="2028" y="2219"/>
                    <a:pt x="2029" y="2218"/>
                  </a:cubicBezTo>
                  <a:cubicBezTo>
                    <a:pt x="2030" y="2216"/>
                    <a:pt x="2029" y="2214"/>
                    <a:pt x="2027" y="2213"/>
                  </a:cubicBezTo>
                  <a:cubicBezTo>
                    <a:pt x="2026" y="2212"/>
                    <a:pt x="2026" y="2212"/>
                    <a:pt x="2026" y="2212"/>
                  </a:cubicBezTo>
                  <a:cubicBezTo>
                    <a:pt x="2024" y="2215"/>
                    <a:pt x="2024" y="2215"/>
                    <a:pt x="2024" y="2215"/>
                  </a:cubicBezTo>
                  <a:cubicBezTo>
                    <a:pt x="2026" y="2219"/>
                    <a:pt x="2026" y="2219"/>
                    <a:pt x="2026" y="2219"/>
                  </a:cubicBezTo>
                  <a:cubicBezTo>
                    <a:pt x="2044" y="2210"/>
                    <a:pt x="2044" y="2210"/>
                    <a:pt x="2044" y="2210"/>
                  </a:cubicBezTo>
                  <a:cubicBezTo>
                    <a:pt x="2045" y="2209"/>
                    <a:pt x="2046" y="2208"/>
                    <a:pt x="2046" y="2206"/>
                  </a:cubicBezTo>
                  <a:cubicBezTo>
                    <a:pt x="2046" y="2205"/>
                    <a:pt x="2046" y="2204"/>
                    <a:pt x="2044" y="2203"/>
                  </a:cubicBezTo>
                  <a:cubicBezTo>
                    <a:pt x="2041" y="2201"/>
                    <a:pt x="2041" y="2201"/>
                    <a:pt x="2041" y="2201"/>
                  </a:cubicBezTo>
                  <a:cubicBezTo>
                    <a:pt x="2039" y="2204"/>
                    <a:pt x="2039" y="2204"/>
                    <a:pt x="2039" y="2204"/>
                  </a:cubicBezTo>
                  <a:cubicBezTo>
                    <a:pt x="2043" y="2206"/>
                    <a:pt x="2043" y="2206"/>
                    <a:pt x="2043" y="2206"/>
                  </a:cubicBezTo>
                  <a:cubicBezTo>
                    <a:pt x="2039" y="2204"/>
                    <a:pt x="2039" y="2204"/>
                    <a:pt x="2039" y="2204"/>
                  </a:cubicBezTo>
                  <a:cubicBezTo>
                    <a:pt x="2042" y="2207"/>
                    <a:pt x="2042" y="2207"/>
                    <a:pt x="2042" y="2207"/>
                  </a:cubicBezTo>
                  <a:cubicBezTo>
                    <a:pt x="2042" y="2207"/>
                    <a:pt x="2042" y="2207"/>
                    <a:pt x="2043" y="2206"/>
                  </a:cubicBezTo>
                  <a:cubicBezTo>
                    <a:pt x="2039" y="2204"/>
                    <a:pt x="2039" y="2204"/>
                    <a:pt x="2039" y="2204"/>
                  </a:cubicBezTo>
                  <a:cubicBezTo>
                    <a:pt x="2042" y="2207"/>
                    <a:pt x="2042" y="2207"/>
                    <a:pt x="2042" y="2207"/>
                  </a:cubicBezTo>
                  <a:cubicBezTo>
                    <a:pt x="2040" y="2205"/>
                    <a:pt x="2040" y="2205"/>
                    <a:pt x="2040" y="2205"/>
                  </a:cubicBezTo>
                  <a:cubicBezTo>
                    <a:pt x="2042" y="2207"/>
                    <a:pt x="2042" y="2207"/>
                    <a:pt x="2042" y="2207"/>
                  </a:cubicBezTo>
                  <a:cubicBezTo>
                    <a:pt x="2042" y="2207"/>
                    <a:pt x="2042" y="2207"/>
                    <a:pt x="2042" y="2207"/>
                  </a:cubicBezTo>
                  <a:cubicBezTo>
                    <a:pt x="2040" y="2205"/>
                    <a:pt x="2040" y="2205"/>
                    <a:pt x="2040" y="2205"/>
                  </a:cubicBezTo>
                  <a:cubicBezTo>
                    <a:pt x="2042" y="2207"/>
                    <a:pt x="2042" y="2207"/>
                    <a:pt x="2042" y="2207"/>
                  </a:cubicBezTo>
                  <a:cubicBezTo>
                    <a:pt x="2042" y="2207"/>
                    <a:pt x="2042" y="2207"/>
                    <a:pt x="2042" y="2207"/>
                  </a:cubicBezTo>
                  <a:cubicBezTo>
                    <a:pt x="2042" y="2207"/>
                    <a:pt x="2043" y="2206"/>
                    <a:pt x="2045" y="2206"/>
                  </a:cubicBezTo>
                  <a:cubicBezTo>
                    <a:pt x="2047" y="2204"/>
                    <a:pt x="2049" y="2203"/>
                    <a:pt x="2052" y="2201"/>
                  </a:cubicBezTo>
                  <a:cubicBezTo>
                    <a:pt x="2053" y="2201"/>
                    <a:pt x="2054" y="2200"/>
                    <a:pt x="2054" y="2200"/>
                  </a:cubicBezTo>
                  <a:cubicBezTo>
                    <a:pt x="2055" y="2199"/>
                    <a:pt x="2055" y="2199"/>
                    <a:pt x="2055" y="2199"/>
                  </a:cubicBezTo>
                  <a:cubicBezTo>
                    <a:pt x="2055" y="2199"/>
                    <a:pt x="2055" y="2199"/>
                    <a:pt x="2055" y="2199"/>
                  </a:cubicBezTo>
                  <a:cubicBezTo>
                    <a:pt x="2055" y="2199"/>
                    <a:pt x="2055" y="2199"/>
                    <a:pt x="2055" y="2199"/>
                  </a:cubicBezTo>
                  <a:cubicBezTo>
                    <a:pt x="2056" y="2199"/>
                    <a:pt x="2056" y="2199"/>
                    <a:pt x="2056" y="2199"/>
                  </a:cubicBezTo>
                  <a:cubicBezTo>
                    <a:pt x="2056" y="2199"/>
                    <a:pt x="2056" y="2199"/>
                    <a:pt x="2056" y="2199"/>
                  </a:cubicBezTo>
                  <a:cubicBezTo>
                    <a:pt x="2056" y="2199"/>
                    <a:pt x="2056" y="2199"/>
                    <a:pt x="2056" y="2199"/>
                  </a:cubicBezTo>
                  <a:cubicBezTo>
                    <a:pt x="2056" y="2198"/>
                    <a:pt x="2056" y="2198"/>
                    <a:pt x="2057" y="2198"/>
                  </a:cubicBezTo>
                  <a:cubicBezTo>
                    <a:pt x="2057" y="2197"/>
                    <a:pt x="2057" y="2196"/>
                    <a:pt x="2057" y="2195"/>
                  </a:cubicBezTo>
                  <a:cubicBezTo>
                    <a:pt x="2057" y="2194"/>
                    <a:pt x="2056" y="2193"/>
                    <a:pt x="2055" y="2192"/>
                  </a:cubicBezTo>
                  <a:cubicBezTo>
                    <a:pt x="2054" y="2191"/>
                    <a:pt x="2054" y="2191"/>
                    <a:pt x="2054" y="2191"/>
                  </a:cubicBezTo>
                  <a:cubicBezTo>
                    <a:pt x="2052" y="2195"/>
                    <a:pt x="2052" y="2195"/>
                    <a:pt x="2052" y="2195"/>
                  </a:cubicBezTo>
                  <a:cubicBezTo>
                    <a:pt x="2054" y="2198"/>
                    <a:pt x="2054" y="2198"/>
                    <a:pt x="2054" y="2198"/>
                  </a:cubicBezTo>
                  <a:cubicBezTo>
                    <a:pt x="2063" y="2190"/>
                    <a:pt x="2063" y="2190"/>
                    <a:pt x="2063" y="2190"/>
                  </a:cubicBezTo>
                  <a:cubicBezTo>
                    <a:pt x="2064" y="2190"/>
                    <a:pt x="2065" y="2188"/>
                    <a:pt x="2065" y="2187"/>
                  </a:cubicBezTo>
                  <a:cubicBezTo>
                    <a:pt x="2065" y="2186"/>
                    <a:pt x="2064" y="2185"/>
                    <a:pt x="2063" y="2184"/>
                  </a:cubicBezTo>
                  <a:cubicBezTo>
                    <a:pt x="2061" y="2183"/>
                    <a:pt x="2061" y="2183"/>
                    <a:pt x="2061" y="2183"/>
                  </a:cubicBezTo>
                  <a:cubicBezTo>
                    <a:pt x="2059" y="2186"/>
                    <a:pt x="2059" y="2186"/>
                    <a:pt x="2059" y="2186"/>
                  </a:cubicBezTo>
                  <a:cubicBezTo>
                    <a:pt x="2062" y="2189"/>
                    <a:pt x="2062" y="2189"/>
                    <a:pt x="2062" y="2189"/>
                  </a:cubicBezTo>
                  <a:cubicBezTo>
                    <a:pt x="2062" y="2189"/>
                    <a:pt x="2065" y="2187"/>
                    <a:pt x="2068" y="2184"/>
                  </a:cubicBezTo>
                  <a:cubicBezTo>
                    <a:pt x="2070" y="2183"/>
                    <a:pt x="2071" y="2182"/>
                    <a:pt x="2072" y="2180"/>
                  </a:cubicBezTo>
                  <a:cubicBezTo>
                    <a:pt x="2073" y="2180"/>
                    <a:pt x="2073" y="2179"/>
                    <a:pt x="2074" y="2179"/>
                  </a:cubicBezTo>
                  <a:cubicBezTo>
                    <a:pt x="2074" y="2179"/>
                    <a:pt x="2074" y="2179"/>
                    <a:pt x="2074" y="2179"/>
                  </a:cubicBezTo>
                  <a:cubicBezTo>
                    <a:pt x="2075" y="2178"/>
                    <a:pt x="2075" y="2178"/>
                    <a:pt x="2075" y="2178"/>
                  </a:cubicBezTo>
                  <a:cubicBezTo>
                    <a:pt x="2075" y="2178"/>
                    <a:pt x="2075" y="2178"/>
                    <a:pt x="2075" y="2178"/>
                  </a:cubicBezTo>
                  <a:cubicBezTo>
                    <a:pt x="2075" y="2178"/>
                    <a:pt x="2075" y="2178"/>
                    <a:pt x="2075" y="2178"/>
                  </a:cubicBezTo>
                  <a:cubicBezTo>
                    <a:pt x="2076" y="2177"/>
                    <a:pt x="2076" y="2176"/>
                    <a:pt x="2076" y="2175"/>
                  </a:cubicBezTo>
                  <a:cubicBezTo>
                    <a:pt x="2075" y="2174"/>
                    <a:pt x="2075" y="2173"/>
                    <a:pt x="2074" y="2172"/>
                  </a:cubicBezTo>
                  <a:cubicBezTo>
                    <a:pt x="2072" y="2171"/>
                    <a:pt x="2072" y="2171"/>
                    <a:pt x="2072" y="2171"/>
                  </a:cubicBezTo>
                  <a:cubicBezTo>
                    <a:pt x="2070" y="2175"/>
                    <a:pt x="2070" y="2175"/>
                    <a:pt x="2070" y="2175"/>
                  </a:cubicBezTo>
                  <a:cubicBezTo>
                    <a:pt x="2072" y="2178"/>
                    <a:pt x="2072" y="2178"/>
                    <a:pt x="2072" y="2178"/>
                  </a:cubicBezTo>
                  <a:cubicBezTo>
                    <a:pt x="2072" y="2178"/>
                    <a:pt x="2076" y="2177"/>
                    <a:pt x="2081" y="2176"/>
                  </a:cubicBezTo>
                  <a:cubicBezTo>
                    <a:pt x="2083" y="2175"/>
                    <a:pt x="2086" y="2174"/>
                    <a:pt x="2088" y="2173"/>
                  </a:cubicBezTo>
                  <a:cubicBezTo>
                    <a:pt x="2088" y="2173"/>
                    <a:pt x="2089" y="2173"/>
                    <a:pt x="2090" y="2173"/>
                  </a:cubicBezTo>
                  <a:cubicBezTo>
                    <a:pt x="2091" y="2172"/>
                    <a:pt x="2091" y="2172"/>
                    <a:pt x="2091" y="2172"/>
                  </a:cubicBezTo>
                  <a:cubicBezTo>
                    <a:pt x="2091" y="2172"/>
                    <a:pt x="2091" y="2172"/>
                    <a:pt x="2091" y="2172"/>
                  </a:cubicBezTo>
                  <a:cubicBezTo>
                    <a:pt x="2092" y="2172"/>
                    <a:pt x="2092" y="2172"/>
                    <a:pt x="2092" y="2172"/>
                  </a:cubicBezTo>
                  <a:cubicBezTo>
                    <a:pt x="2092" y="2171"/>
                    <a:pt x="2092" y="2171"/>
                    <a:pt x="2093" y="2171"/>
                  </a:cubicBezTo>
                  <a:cubicBezTo>
                    <a:pt x="2094" y="2169"/>
                    <a:pt x="2093" y="2166"/>
                    <a:pt x="2092" y="2165"/>
                  </a:cubicBezTo>
                  <a:cubicBezTo>
                    <a:pt x="2090" y="2164"/>
                    <a:pt x="2090" y="2164"/>
                    <a:pt x="2090" y="2164"/>
                  </a:cubicBezTo>
                  <a:cubicBezTo>
                    <a:pt x="2099" y="2159"/>
                    <a:pt x="2099" y="2159"/>
                    <a:pt x="2099" y="2159"/>
                  </a:cubicBezTo>
                  <a:cubicBezTo>
                    <a:pt x="2101" y="2159"/>
                    <a:pt x="2101" y="2157"/>
                    <a:pt x="2101" y="2156"/>
                  </a:cubicBezTo>
                  <a:cubicBezTo>
                    <a:pt x="2102" y="2154"/>
                    <a:pt x="2101" y="2153"/>
                    <a:pt x="2100" y="2152"/>
                  </a:cubicBezTo>
                  <a:cubicBezTo>
                    <a:pt x="2096" y="2150"/>
                    <a:pt x="2096" y="2150"/>
                    <a:pt x="2096" y="2150"/>
                  </a:cubicBezTo>
                  <a:cubicBezTo>
                    <a:pt x="2094" y="2154"/>
                    <a:pt x="2094" y="2154"/>
                    <a:pt x="2094" y="2154"/>
                  </a:cubicBezTo>
                  <a:cubicBezTo>
                    <a:pt x="2095" y="2158"/>
                    <a:pt x="2095" y="2158"/>
                    <a:pt x="2095" y="2158"/>
                  </a:cubicBezTo>
                  <a:cubicBezTo>
                    <a:pt x="2111" y="2153"/>
                    <a:pt x="2111" y="2153"/>
                    <a:pt x="2111" y="2153"/>
                  </a:cubicBezTo>
                  <a:cubicBezTo>
                    <a:pt x="2112" y="2153"/>
                    <a:pt x="2114" y="2152"/>
                    <a:pt x="2114" y="2150"/>
                  </a:cubicBezTo>
                  <a:cubicBezTo>
                    <a:pt x="2114" y="2148"/>
                    <a:pt x="2113" y="2147"/>
                    <a:pt x="2112" y="2146"/>
                  </a:cubicBezTo>
                  <a:cubicBezTo>
                    <a:pt x="2109" y="2144"/>
                    <a:pt x="2109" y="2144"/>
                    <a:pt x="2109" y="2144"/>
                  </a:cubicBezTo>
                  <a:cubicBezTo>
                    <a:pt x="2107" y="2148"/>
                    <a:pt x="2107" y="2148"/>
                    <a:pt x="2107" y="2148"/>
                  </a:cubicBezTo>
                  <a:cubicBezTo>
                    <a:pt x="2109" y="2151"/>
                    <a:pt x="2109" y="2151"/>
                    <a:pt x="2109" y="2151"/>
                  </a:cubicBezTo>
                  <a:cubicBezTo>
                    <a:pt x="2121" y="2144"/>
                    <a:pt x="2121" y="2144"/>
                    <a:pt x="2121" y="2144"/>
                  </a:cubicBezTo>
                  <a:cubicBezTo>
                    <a:pt x="2122" y="2144"/>
                    <a:pt x="2123" y="2142"/>
                    <a:pt x="2123" y="2141"/>
                  </a:cubicBezTo>
                  <a:cubicBezTo>
                    <a:pt x="2123" y="2139"/>
                    <a:pt x="2122" y="2138"/>
                    <a:pt x="2121" y="2137"/>
                  </a:cubicBezTo>
                  <a:cubicBezTo>
                    <a:pt x="2121" y="2137"/>
                    <a:pt x="2121" y="2137"/>
                    <a:pt x="2121" y="2137"/>
                  </a:cubicBezTo>
                  <a:cubicBezTo>
                    <a:pt x="2118" y="2140"/>
                    <a:pt x="2118" y="2140"/>
                    <a:pt x="2118" y="2140"/>
                  </a:cubicBezTo>
                  <a:cubicBezTo>
                    <a:pt x="2121" y="2144"/>
                    <a:pt x="2121" y="2144"/>
                    <a:pt x="2121" y="2144"/>
                  </a:cubicBezTo>
                  <a:cubicBezTo>
                    <a:pt x="2132" y="2136"/>
                    <a:pt x="2132" y="2136"/>
                    <a:pt x="2132" y="2136"/>
                  </a:cubicBezTo>
                  <a:cubicBezTo>
                    <a:pt x="2133" y="2136"/>
                    <a:pt x="2134" y="2134"/>
                    <a:pt x="2134" y="2133"/>
                  </a:cubicBezTo>
                  <a:cubicBezTo>
                    <a:pt x="2134" y="2132"/>
                    <a:pt x="2133" y="2130"/>
                    <a:pt x="2132" y="2130"/>
                  </a:cubicBezTo>
                  <a:cubicBezTo>
                    <a:pt x="2126" y="2126"/>
                    <a:pt x="2126" y="2126"/>
                    <a:pt x="2126" y="2126"/>
                  </a:cubicBezTo>
                  <a:cubicBezTo>
                    <a:pt x="2124" y="2129"/>
                    <a:pt x="2124" y="2129"/>
                    <a:pt x="2124" y="2129"/>
                  </a:cubicBezTo>
                  <a:cubicBezTo>
                    <a:pt x="2127" y="2131"/>
                    <a:pt x="2127" y="2131"/>
                    <a:pt x="2127" y="2131"/>
                  </a:cubicBezTo>
                  <a:cubicBezTo>
                    <a:pt x="2124" y="2129"/>
                    <a:pt x="2124" y="2129"/>
                    <a:pt x="2124" y="2129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7" y="2132"/>
                    <a:pt x="2127" y="2132"/>
                    <a:pt x="2127" y="2131"/>
                  </a:cubicBezTo>
                  <a:cubicBezTo>
                    <a:pt x="2124" y="2129"/>
                    <a:pt x="2124" y="2129"/>
                    <a:pt x="2124" y="2129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4" y="2130"/>
                    <a:pt x="2124" y="2130"/>
                    <a:pt x="2124" y="2130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4" y="2130"/>
                    <a:pt x="2124" y="2130"/>
                    <a:pt x="2124" y="2130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5" y="2131"/>
                    <a:pt x="2125" y="2131"/>
                    <a:pt x="2125" y="2131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5" y="2131"/>
                    <a:pt x="2125" y="2131"/>
                    <a:pt x="2125" y="2131"/>
                  </a:cubicBezTo>
                  <a:cubicBezTo>
                    <a:pt x="2126" y="2132"/>
                    <a:pt x="2126" y="2132"/>
                    <a:pt x="2126" y="2132"/>
                  </a:cubicBezTo>
                  <a:cubicBezTo>
                    <a:pt x="2126" y="2132"/>
                    <a:pt x="2126" y="2132"/>
                    <a:pt x="2127" y="2132"/>
                  </a:cubicBezTo>
                  <a:cubicBezTo>
                    <a:pt x="2128" y="2131"/>
                    <a:pt x="2131" y="2130"/>
                    <a:pt x="2134" y="2128"/>
                  </a:cubicBezTo>
                  <a:cubicBezTo>
                    <a:pt x="2137" y="2127"/>
                    <a:pt x="2139" y="2126"/>
                    <a:pt x="2139" y="2126"/>
                  </a:cubicBezTo>
                  <a:cubicBezTo>
                    <a:pt x="2140" y="2126"/>
                    <a:pt x="2141" y="2124"/>
                    <a:pt x="2141" y="2123"/>
                  </a:cubicBezTo>
                  <a:cubicBezTo>
                    <a:pt x="2141" y="2121"/>
                    <a:pt x="2140" y="2120"/>
                    <a:pt x="2139" y="2119"/>
                  </a:cubicBezTo>
                  <a:cubicBezTo>
                    <a:pt x="2136" y="2117"/>
                    <a:pt x="2136" y="2117"/>
                    <a:pt x="2136" y="2117"/>
                  </a:cubicBezTo>
                  <a:cubicBezTo>
                    <a:pt x="2134" y="2121"/>
                    <a:pt x="2134" y="2121"/>
                    <a:pt x="2134" y="2121"/>
                  </a:cubicBezTo>
                  <a:cubicBezTo>
                    <a:pt x="2136" y="2124"/>
                    <a:pt x="2136" y="2124"/>
                    <a:pt x="2136" y="2124"/>
                  </a:cubicBezTo>
                  <a:cubicBezTo>
                    <a:pt x="2147" y="2119"/>
                    <a:pt x="2147" y="2119"/>
                    <a:pt x="2147" y="2119"/>
                  </a:cubicBezTo>
                  <a:cubicBezTo>
                    <a:pt x="2148" y="2118"/>
                    <a:pt x="2149" y="2117"/>
                    <a:pt x="2149" y="2115"/>
                  </a:cubicBezTo>
                  <a:cubicBezTo>
                    <a:pt x="2149" y="2114"/>
                    <a:pt x="2149" y="2113"/>
                    <a:pt x="2147" y="2112"/>
                  </a:cubicBezTo>
                  <a:cubicBezTo>
                    <a:pt x="2146" y="2111"/>
                    <a:pt x="2146" y="2111"/>
                    <a:pt x="2146" y="2111"/>
                  </a:cubicBezTo>
                  <a:cubicBezTo>
                    <a:pt x="2144" y="2114"/>
                    <a:pt x="2144" y="2114"/>
                    <a:pt x="2144" y="2114"/>
                  </a:cubicBezTo>
                  <a:cubicBezTo>
                    <a:pt x="2146" y="2118"/>
                    <a:pt x="2146" y="2118"/>
                    <a:pt x="2146" y="2118"/>
                  </a:cubicBezTo>
                  <a:cubicBezTo>
                    <a:pt x="2159" y="2112"/>
                    <a:pt x="2159" y="2112"/>
                    <a:pt x="2159" y="2112"/>
                  </a:cubicBezTo>
                  <a:cubicBezTo>
                    <a:pt x="2160" y="2112"/>
                    <a:pt x="2161" y="2110"/>
                    <a:pt x="2161" y="2109"/>
                  </a:cubicBezTo>
                  <a:cubicBezTo>
                    <a:pt x="2161" y="2107"/>
                    <a:pt x="2161" y="2106"/>
                    <a:pt x="2159" y="2105"/>
                  </a:cubicBezTo>
                  <a:cubicBezTo>
                    <a:pt x="2158" y="2104"/>
                    <a:pt x="2158" y="2104"/>
                    <a:pt x="2158" y="2104"/>
                  </a:cubicBezTo>
                  <a:cubicBezTo>
                    <a:pt x="2156" y="2108"/>
                    <a:pt x="2156" y="2108"/>
                    <a:pt x="2156" y="2108"/>
                  </a:cubicBezTo>
                  <a:cubicBezTo>
                    <a:pt x="2159" y="2110"/>
                    <a:pt x="2159" y="2110"/>
                    <a:pt x="2159" y="2110"/>
                  </a:cubicBezTo>
                  <a:cubicBezTo>
                    <a:pt x="2156" y="2108"/>
                    <a:pt x="2156" y="2108"/>
                    <a:pt x="2156" y="2108"/>
                  </a:cubicBezTo>
                  <a:cubicBezTo>
                    <a:pt x="2159" y="2111"/>
                    <a:pt x="2159" y="2111"/>
                    <a:pt x="2159" y="2111"/>
                  </a:cubicBezTo>
                  <a:cubicBezTo>
                    <a:pt x="2159" y="2111"/>
                    <a:pt x="2159" y="2110"/>
                    <a:pt x="2159" y="2110"/>
                  </a:cubicBezTo>
                  <a:cubicBezTo>
                    <a:pt x="2156" y="2108"/>
                    <a:pt x="2156" y="2108"/>
                    <a:pt x="2156" y="2108"/>
                  </a:cubicBezTo>
                  <a:cubicBezTo>
                    <a:pt x="2159" y="2111"/>
                    <a:pt x="2159" y="2111"/>
                    <a:pt x="2159" y="2111"/>
                  </a:cubicBezTo>
                  <a:cubicBezTo>
                    <a:pt x="2156" y="2108"/>
                    <a:pt x="2156" y="2108"/>
                    <a:pt x="2156" y="2108"/>
                  </a:cubicBezTo>
                  <a:cubicBezTo>
                    <a:pt x="2158" y="2111"/>
                    <a:pt x="2158" y="2111"/>
                    <a:pt x="2158" y="2111"/>
                  </a:cubicBezTo>
                  <a:cubicBezTo>
                    <a:pt x="2159" y="2111"/>
                    <a:pt x="2159" y="2111"/>
                    <a:pt x="2159" y="2111"/>
                  </a:cubicBezTo>
                  <a:cubicBezTo>
                    <a:pt x="2156" y="2108"/>
                    <a:pt x="2156" y="2108"/>
                    <a:pt x="2156" y="2108"/>
                  </a:cubicBezTo>
                  <a:cubicBezTo>
                    <a:pt x="2158" y="2111"/>
                    <a:pt x="2158" y="2111"/>
                    <a:pt x="2158" y="2111"/>
                  </a:cubicBezTo>
                  <a:cubicBezTo>
                    <a:pt x="2157" y="2109"/>
                    <a:pt x="2157" y="2109"/>
                    <a:pt x="2157" y="2109"/>
                  </a:cubicBezTo>
                  <a:cubicBezTo>
                    <a:pt x="2158" y="2111"/>
                    <a:pt x="2158" y="2111"/>
                    <a:pt x="2158" y="2111"/>
                  </a:cubicBezTo>
                  <a:cubicBezTo>
                    <a:pt x="2158" y="2111"/>
                    <a:pt x="2158" y="2111"/>
                    <a:pt x="2158" y="2111"/>
                  </a:cubicBezTo>
                  <a:cubicBezTo>
                    <a:pt x="2157" y="2109"/>
                    <a:pt x="2157" y="2109"/>
                    <a:pt x="2157" y="2109"/>
                  </a:cubicBezTo>
                  <a:cubicBezTo>
                    <a:pt x="2158" y="2111"/>
                    <a:pt x="2158" y="2111"/>
                    <a:pt x="2158" y="2111"/>
                  </a:cubicBezTo>
                  <a:cubicBezTo>
                    <a:pt x="2158" y="2111"/>
                    <a:pt x="2159" y="2111"/>
                    <a:pt x="2159" y="2111"/>
                  </a:cubicBezTo>
                  <a:cubicBezTo>
                    <a:pt x="2161" y="2110"/>
                    <a:pt x="2165" y="2108"/>
                    <a:pt x="2168" y="2106"/>
                  </a:cubicBezTo>
                  <a:cubicBezTo>
                    <a:pt x="2170" y="2105"/>
                    <a:pt x="2172" y="2104"/>
                    <a:pt x="2173" y="2104"/>
                  </a:cubicBezTo>
                  <a:cubicBezTo>
                    <a:pt x="2174" y="2103"/>
                    <a:pt x="2174" y="2103"/>
                    <a:pt x="2175" y="2103"/>
                  </a:cubicBezTo>
                  <a:cubicBezTo>
                    <a:pt x="2175" y="2102"/>
                    <a:pt x="2175" y="2102"/>
                    <a:pt x="2175" y="2102"/>
                  </a:cubicBezTo>
                  <a:cubicBezTo>
                    <a:pt x="2176" y="2102"/>
                    <a:pt x="2176" y="2102"/>
                    <a:pt x="2176" y="2102"/>
                  </a:cubicBezTo>
                  <a:cubicBezTo>
                    <a:pt x="2176" y="2102"/>
                    <a:pt x="2176" y="2102"/>
                    <a:pt x="2177" y="2101"/>
                  </a:cubicBezTo>
                  <a:cubicBezTo>
                    <a:pt x="2178" y="2099"/>
                    <a:pt x="2177" y="2097"/>
                    <a:pt x="2175" y="2096"/>
                  </a:cubicBezTo>
                  <a:cubicBezTo>
                    <a:pt x="2172" y="2094"/>
                    <a:pt x="2172" y="2094"/>
                    <a:pt x="2172" y="2094"/>
                  </a:cubicBezTo>
                  <a:cubicBezTo>
                    <a:pt x="2170" y="2097"/>
                    <a:pt x="2170" y="2097"/>
                    <a:pt x="2170" y="2097"/>
                  </a:cubicBezTo>
                  <a:cubicBezTo>
                    <a:pt x="2172" y="2101"/>
                    <a:pt x="2172" y="2101"/>
                    <a:pt x="2172" y="2101"/>
                  </a:cubicBezTo>
                  <a:cubicBezTo>
                    <a:pt x="2188" y="2091"/>
                    <a:pt x="2188" y="2091"/>
                    <a:pt x="2188" y="2091"/>
                  </a:cubicBezTo>
                  <a:cubicBezTo>
                    <a:pt x="2190" y="2091"/>
                    <a:pt x="2190" y="2089"/>
                    <a:pt x="2190" y="2088"/>
                  </a:cubicBezTo>
                  <a:cubicBezTo>
                    <a:pt x="2190" y="2086"/>
                    <a:pt x="2190" y="2085"/>
                    <a:pt x="2188" y="2084"/>
                  </a:cubicBezTo>
                  <a:cubicBezTo>
                    <a:pt x="2184" y="2082"/>
                    <a:pt x="2184" y="2082"/>
                    <a:pt x="2184" y="2082"/>
                  </a:cubicBezTo>
                  <a:cubicBezTo>
                    <a:pt x="2182" y="2085"/>
                    <a:pt x="2182" y="2085"/>
                    <a:pt x="2182" y="2085"/>
                  </a:cubicBezTo>
                  <a:cubicBezTo>
                    <a:pt x="2182" y="2085"/>
                    <a:pt x="2182" y="2085"/>
                    <a:pt x="2182" y="2085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2" y="2085"/>
                    <a:pt x="2182" y="2085"/>
                    <a:pt x="2182" y="2085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2" y="2085"/>
                    <a:pt x="2182" y="2085"/>
                    <a:pt x="2182" y="2085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2" y="2085"/>
                    <a:pt x="2182" y="2085"/>
                    <a:pt x="2182" y="2085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2" y="2085"/>
                    <a:pt x="2182" y="2085"/>
                    <a:pt x="2182" y="2085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4" y="2088"/>
                    <a:pt x="2184" y="2088"/>
                    <a:pt x="2184" y="2088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4" y="2088"/>
                    <a:pt x="2184" y="2088"/>
                    <a:pt x="2184" y="2088"/>
                  </a:cubicBezTo>
                  <a:cubicBezTo>
                    <a:pt x="2185" y="2088"/>
                    <a:pt x="2185" y="2088"/>
                    <a:pt x="2185" y="2088"/>
                  </a:cubicBezTo>
                  <a:cubicBezTo>
                    <a:pt x="2185" y="2088"/>
                    <a:pt x="2188" y="2086"/>
                    <a:pt x="2191" y="2084"/>
                  </a:cubicBezTo>
                  <a:cubicBezTo>
                    <a:pt x="2193" y="2083"/>
                    <a:pt x="2194" y="2081"/>
                    <a:pt x="2196" y="2081"/>
                  </a:cubicBezTo>
                  <a:cubicBezTo>
                    <a:pt x="2196" y="2080"/>
                    <a:pt x="2197" y="2080"/>
                    <a:pt x="2197" y="2079"/>
                  </a:cubicBezTo>
                  <a:cubicBezTo>
                    <a:pt x="2198" y="2079"/>
                    <a:pt x="2198" y="2079"/>
                    <a:pt x="2198" y="2079"/>
                  </a:cubicBezTo>
                  <a:cubicBezTo>
                    <a:pt x="2198" y="2079"/>
                    <a:pt x="2198" y="2079"/>
                    <a:pt x="2198" y="2079"/>
                  </a:cubicBezTo>
                  <a:cubicBezTo>
                    <a:pt x="2198" y="2079"/>
                    <a:pt x="2198" y="2079"/>
                    <a:pt x="2198" y="2079"/>
                  </a:cubicBezTo>
                  <a:cubicBezTo>
                    <a:pt x="2198" y="2078"/>
                    <a:pt x="2198" y="2078"/>
                    <a:pt x="2199" y="2078"/>
                  </a:cubicBezTo>
                  <a:cubicBezTo>
                    <a:pt x="2200" y="2076"/>
                    <a:pt x="2199" y="2074"/>
                    <a:pt x="2197" y="2072"/>
                  </a:cubicBezTo>
                  <a:cubicBezTo>
                    <a:pt x="2195" y="2071"/>
                    <a:pt x="2195" y="2071"/>
                    <a:pt x="2195" y="2071"/>
                  </a:cubicBezTo>
                  <a:cubicBezTo>
                    <a:pt x="2193" y="2074"/>
                    <a:pt x="2193" y="2074"/>
                    <a:pt x="2193" y="2074"/>
                  </a:cubicBezTo>
                  <a:cubicBezTo>
                    <a:pt x="2194" y="2078"/>
                    <a:pt x="2194" y="2078"/>
                    <a:pt x="2194" y="2078"/>
                  </a:cubicBezTo>
                  <a:cubicBezTo>
                    <a:pt x="2210" y="2071"/>
                    <a:pt x="2210" y="2071"/>
                    <a:pt x="2210" y="2071"/>
                  </a:cubicBezTo>
                  <a:cubicBezTo>
                    <a:pt x="2211" y="2071"/>
                    <a:pt x="2212" y="2070"/>
                    <a:pt x="2212" y="2068"/>
                  </a:cubicBezTo>
                  <a:cubicBezTo>
                    <a:pt x="2212" y="2067"/>
                    <a:pt x="2211" y="2065"/>
                    <a:pt x="2210" y="2064"/>
                  </a:cubicBezTo>
                  <a:cubicBezTo>
                    <a:pt x="2208" y="2063"/>
                    <a:pt x="2208" y="2063"/>
                    <a:pt x="2208" y="2063"/>
                  </a:cubicBezTo>
                  <a:cubicBezTo>
                    <a:pt x="2205" y="2066"/>
                    <a:pt x="2205" y="2066"/>
                    <a:pt x="2205" y="2066"/>
                  </a:cubicBezTo>
                  <a:cubicBezTo>
                    <a:pt x="2208" y="2069"/>
                    <a:pt x="2208" y="2069"/>
                    <a:pt x="2208" y="2069"/>
                  </a:cubicBezTo>
                  <a:cubicBezTo>
                    <a:pt x="2219" y="2060"/>
                    <a:pt x="2219" y="2060"/>
                    <a:pt x="2219" y="2060"/>
                  </a:cubicBezTo>
                  <a:cubicBezTo>
                    <a:pt x="2220" y="2059"/>
                    <a:pt x="2220" y="2058"/>
                    <a:pt x="2220" y="2056"/>
                  </a:cubicBezTo>
                  <a:cubicBezTo>
                    <a:pt x="2220" y="2055"/>
                    <a:pt x="2220" y="2054"/>
                    <a:pt x="2218" y="2053"/>
                  </a:cubicBezTo>
                  <a:cubicBezTo>
                    <a:pt x="2217" y="2052"/>
                    <a:pt x="2217" y="2052"/>
                    <a:pt x="2217" y="2052"/>
                  </a:cubicBezTo>
                  <a:cubicBezTo>
                    <a:pt x="2215" y="2056"/>
                    <a:pt x="2215" y="2056"/>
                    <a:pt x="2215" y="2056"/>
                  </a:cubicBezTo>
                  <a:cubicBezTo>
                    <a:pt x="2217" y="2059"/>
                    <a:pt x="2217" y="2059"/>
                    <a:pt x="2217" y="2059"/>
                  </a:cubicBezTo>
                  <a:cubicBezTo>
                    <a:pt x="2233" y="2050"/>
                    <a:pt x="2233" y="2050"/>
                    <a:pt x="2233" y="2050"/>
                  </a:cubicBezTo>
                  <a:cubicBezTo>
                    <a:pt x="2235" y="2049"/>
                    <a:pt x="2235" y="2048"/>
                    <a:pt x="2235" y="2047"/>
                  </a:cubicBezTo>
                  <a:cubicBezTo>
                    <a:pt x="2235" y="2045"/>
                    <a:pt x="2235" y="2044"/>
                    <a:pt x="2233" y="2043"/>
                  </a:cubicBezTo>
                  <a:cubicBezTo>
                    <a:pt x="2232" y="2042"/>
                    <a:pt x="2232" y="2042"/>
                    <a:pt x="2232" y="2042"/>
                  </a:cubicBezTo>
                  <a:cubicBezTo>
                    <a:pt x="2230" y="2046"/>
                    <a:pt x="2230" y="2046"/>
                    <a:pt x="2230" y="2046"/>
                  </a:cubicBezTo>
                  <a:cubicBezTo>
                    <a:pt x="2232" y="2049"/>
                    <a:pt x="2232" y="2049"/>
                    <a:pt x="2232" y="2049"/>
                  </a:cubicBezTo>
                  <a:cubicBezTo>
                    <a:pt x="2245" y="2043"/>
                    <a:pt x="2245" y="2043"/>
                    <a:pt x="2245" y="2043"/>
                  </a:cubicBezTo>
                  <a:cubicBezTo>
                    <a:pt x="2247" y="2042"/>
                    <a:pt x="2247" y="2041"/>
                    <a:pt x="2248" y="2039"/>
                  </a:cubicBezTo>
                  <a:cubicBezTo>
                    <a:pt x="2248" y="2038"/>
                    <a:pt x="2247" y="2037"/>
                    <a:pt x="2246" y="2036"/>
                  </a:cubicBezTo>
                  <a:cubicBezTo>
                    <a:pt x="2244" y="2035"/>
                    <a:pt x="2244" y="2035"/>
                    <a:pt x="2244" y="2035"/>
                  </a:cubicBezTo>
                  <a:cubicBezTo>
                    <a:pt x="2242" y="2038"/>
                    <a:pt x="2242" y="2038"/>
                    <a:pt x="2242" y="2038"/>
                  </a:cubicBezTo>
                  <a:cubicBezTo>
                    <a:pt x="2244" y="2042"/>
                    <a:pt x="2244" y="2042"/>
                    <a:pt x="2244" y="2042"/>
                  </a:cubicBezTo>
                  <a:cubicBezTo>
                    <a:pt x="2257" y="2033"/>
                    <a:pt x="2257" y="2033"/>
                    <a:pt x="2257" y="2033"/>
                  </a:cubicBezTo>
                  <a:cubicBezTo>
                    <a:pt x="2258" y="2033"/>
                    <a:pt x="2259" y="2031"/>
                    <a:pt x="2259" y="2030"/>
                  </a:cubicBezTo>
                  <a:cubicBezTo>
                    <a:pt x="2259" y="2029"/>
                    <a:pt x="2258" y="2027"/>
                    <a:pt x="2257" y="2027"/>
                  </a:cubicBezTo>
                  <a:cubicBezTo>
                    <a:pt x="2256" y="2026"/>
                    <a:pt x="2256" y="2026"/>
                    <a:pt x="2256" y="2026"/>
                  </a:cubicBezTo>
                  <a:cubicBezTo>
                    <a:pt x="2253" y="2029"/>
                    <a:pt x="2253" y="2029"/>
                    <a:pt x="2253" y="2029"/>
                  </a:cubicBezTo>
                  <a:cubicBezTo>
                    <a:pt x="2256" y="2032"/>
                    <a:pt x="2256" y="2032"/>
                    <a:pt x="2256" y="2032"/>
                  </a:cubicBezTo>
                  <a:cubicBezTo>
                    <a:pt x="2270" y="2022"/>
                    <a:pt x="2270" y="2022"/>
                    <a:pt x="2270" y="2022"/>
                  </a:cubicBezTo>
                  <a:cubicBezTo>
                    <a:pt x="2271" y="2021"/>
                    <a:pt x="2271" y="2020"/>
                    <a:pt x="2271" y="2019"/>
                  </a:cubicBezTo>
                  <a:cubicBezTo>
                    <a:pt x="2271" y="2017"/>
                    <a:pt x="2271" y="2016"/>
                    <a:pt x="2269" y="2015"/>
                  </a:cubicBezTo>
                  <a:cubicBezTo>
                    <a:pt x="2268" y="2015"/>
                    <a:pt x="2268" y="2015"/>
                    <a:pt x="2268" y="2015"/>
                  </a:cubicBezTo>
                  <a:cubicBezTo>
                    <a:pt x="2266" y="2018"/>
                    <a:pt x="2266" y="2018"/>
                    <a:pt x="2266" y="2018"/>
                  </a:cubicBezTo>
                  <a:cubicBezTo>
                    <a:pt x="2268" y="2022"/>
                    <a:pt x="2268" y="2022"/>
                    <a:pt x="2268" y="2022"/>
                  </a:cubicBezTo>
                  <a:cubicBezTo>
                    <a:pt x="2284" y="2012"/>
                    <a:pt x="2284" y="2012"/>
                    <a:pt x="2284" y="2012"/>
                  </a:cubicBezTo>
                  <a:cubicBezTo>
                    <a:pt x="2286" y="2011"/>
                    <a:pt x="2286" y="2010"/>
                    <a:pt x="2286" y="2008"/>
                  </a:cubicBezTo>
                  <a:cubicBezTo>
                    <a:pt x="2286" y="2007"/>
                    <a:pt x="2286" y="2006"/>
                    <a:pt x="2284" y="2005"/>
                  </a:cubicBezTo>
                  <a:cubicBezTo>
                    <a:pt x="2283" y="2004"/>
                    <a:pt x="2283" y="2004"/>
                    <a:pt x="2283" y="2004"/>
                  </a:cubicBezTo>
                  <a:cubicBezTo>
                    <a:pt x="2281" y="2008"/>
                    <a:pt x="2281" y="2008"/>
                    <a:pt x="2281" y="2008"/>
                  </a:cubicBezTo>
                  <a:cubicBezTo>
                    <a:pt x="2284" y="2010"/>
                    <a:pt x="2284" y="2010"/>
                    <a:pt x="2284" y="2010"/>
                  </a:cubicBezTo>
                  <a:cubicBezTo>
                    <a:pt x="2292" y="2002"/>
                    <a:pt x="2292" y="2002"/>
                    <a:pt x="2292" y="2002"/>
                  </a:cubicBezTo>
                  <a:cubicBezTo>
                    <a:pt x="2293" y="2001"/>
                    <a:pt x="2294" y="2000"/>
                    <a:pt x="2294" y="1999"/>
                  </a:cubicBezTo>
                  <a:cubicBezTo>
                    <a:pt x="2294" y="1998"/>
                    <a:pt x="2293" y="1997"/>
                    <a:pt x="2292" y="1996"/>
                  </a:cubicBezTo>
                  <a:cubicBezTo>
                    <a:pt x="2290" y="1994"/>
                    <a:pt x="2290" y="1994"/>
                    <a:pt x="2290" y="1994"/>
                  </a:cubicBezTo>
                  <a:cubicBezTo>
                    <a:pt x="2287" y="1998"/>
                    <a:pt x="2287" y="1998"/>
                    <a:pt x="2287" y="1998"/>
                  </a:cubicBezTo>
                  <a:cubicBezTo>
                    <a:pt x="2289" y="2002"/>
                    <a:pt x="2289" y="2002"/>
                    <a:pt x="2289" y="2002"/>
                  </a:cubicBezTo>
                  <a:cubicBezTo>
                    <a:pt x="2307" y="1994"/>
                    <a:pt x="2307" y="1994"/>
                    <a:pt x="2307" y="1994"/>
                  </a:cubicBezTo>
                  <a:cubicBezTo>
                    <a:pt x="2308" y="1993"/>
                    <a:pt x="2309" y="1992"/>
                    <a:pt x="2309" y="1991"/>
                  </a:cubicBezTo>
                  <a:cubicBezTo>
                    <a:pt x="2309" y="1989"/>
                    <a:pt x="2308" y="1988"/>
                    <a:pt x="2307" y="1987"/>
                  </a:cubicBezTo>
                  <a:cubicBezTo>
                    <a:pt x="2306" y="1986"/>
                    <a:pt x="2306" y="1986"/>
                    <a:pt x="2306" y="1986"/>
                  </a:cubicBezTo>
                  <a:cubicBezTo>
                    <a:pt x="2304" y="1989"/>
                    <a:pt x="2304" y="1989"/>
                    <a:pt x="2304" y="1989"/>
                  </a:cubicBezTo>
                  <a:cubicBezTo>
                    <a:pt x="2306" y="1993"/>
                    <a:pt x="2306" y="1993"/>
                    <a:pt x="2306" y="1993"/>
                  </a:cubicBezTo>
                  <a:cubicBezTo>
                    <a:pt x="2321" y="1983"/>
                    <a:pt x="2321" y="1983"/>
                    <a:pt x="2321" y="1983"/>
                  </a:cubicBezTo>
                  <a:cubicBezTo>
                    <a:pt x="2322" y="1982"/>
                    <a:pt x="2322" y="1981"/>
                    <a:pt x="2322" y="1980"/>
                  </a:cubicBezTo>
                  <a:cubicBezTo>
                    <a:pt x="2322" y="1978"/>
                    <a:pt x="2322" y="1977"/>
                    <a:pt x="2320" y="1976"/>
                  </a:cubicBezTo>
                  <a:cubicBezTo>
                    <a:pt x="2319" y="1975"/>
                    <a:pt x="2319" y="1975"/>
                    <a:pt x="2319" y="1975"/>
                  </a:cubicBezTo>
                  <a:cubicBezTo>
                    <a:pt x="2317" y="1979"/>
                    <a:pt x="2317" y="1979"/>
                    <a:pt x="2317" y="1979"/>
                  </a:cubicBezTo>
                  <a:cubicBezTo>
                    <a:pt x="2319" y="1982"/>
                    <a:pt x="2319" y="1982"/>
                    <a:pt x="2319" y="1982"/>
                  </a:cubicBezTo>
                  <a:cubicBezTo>
                    <a:pt x="2332" y="1974"/>
                    <a:pt x="2332" y="1974"/>
                    <a:pt x="2332" y="1974"/>
                  </a:cubicBezTo>
                  <a:cubicBezTo>
                    <a:pt x="2333" y="1973"/>
                    <a:pt x="2334" y="1972"/>
                    <a:pt x="2334" y="1970"/>
                  </a:cubicBezTo>
                  <a:cubicBezTo>
                    <a:pt x="2334" y="1969"/>
                    <a:pt x="2333" y="1968"/>
                    <a:pt x="2332" y="1967"/>
                  </a:cubicBezTo>
                  <a:cubicBezTo>
                    <a:pt x="2331" y="1966"/>
                    <a:pt x="2331" y="1966"/>
                    <a:pt x="2331" y="1966"/>
                  </a:cubicBezTo>
                  <a:cubicBezTo>
                    <a:pt x="2329" y="1969"/>
                    <a:pt x="2329" y="1969"/>
                    <a:pt x="2329" y="1969"/>
                  </a:cubicBezTo>
                  <a:cubicBezTo>
                    <a:pt x="2330" y="1973"/>
                    <a:pt x="2330" y="1973"/>
                    <a:pt x="2330" y="1973"/>
                  </a:cubicBezTo>
                  <a:cubicBezTo>
                    <a:pt x="2342" y="1968"/>
                    <a:pt x="2342" y="1968"/>
                    <a:pt x="2342" y="1968"/>
                  </a:cubicBezTo>
                  <a:cubicBezTo>
                    <a:pt x="2343" y="1967"/>
                    <a:pt x="2344" y="1966"/>
                    <a:pt x="2344" y="1964"/>
                  </a:cubicBezTo>
                  <a:cubicBezTo>
                    <a:pt x="2344" y="1963"/>
                    <a:pt x="2343" y="1962"/>
                    <a:pt x="2342" y="1961"/>
                  </a:cubicBezTo>
                  <a:cubicBezTo>
                    <a:pt x="2341" y="1960"/>
                    <a:pt x="2341" y="1960"/>
                    <a:pt x="2341" y="1960"/>
                  </a:cubicBezTo>
                  <a:cubicBezTo>
                    <a:pt x="2339" y="1964"/>
                    <a:pt x="2339" y="1964"/>
                    <a:pt x="2339" y="1964"/>
                  </a:cubicBezTo>
                  <a:cubicBezTo>
                    <a:pt x="2342" y="1967"/>
                    <a:pt x="2342" y="1967"/>
                    <a:pt x="2342" y="1967"/>
                  </a:cubicBezTo>
                  <a:cubicBezTo>
                    <a:pt x="2353" y="1958"/>
                    <a:pt x="2353" y="1958"/>
                    <a:pt x="2353" y="1958"/>
                  </a:cubicBezTo>
                  <a:cubicBezTo>
                    <a:pt x="2354" y="1958"/>
                    <a:pt x="2355" y="1956"/>
                    <a:pt x="2354" y="1955"/>
                  </a:cubicBezTo>
                  <a:cubicBezTo>
                    <a:pt x="2354" y="1954"/>
                    <a:pt x="2354" y="1952"/>
                    <a:pt x="2353" y="1952"/>
                  </a:cubicBezTo>
                  <a:cubicBezTo>
                    <a:pt x="2349" y="1950"/>
                    <a:pt x="2349" y="1950"/>
                    <a:pt x="2349" y="1950"/>
                  </a:cubicBezTo>
                  <a:cubicBezTo>
                    <a:pt x="2347" y="1953"/>
                    <a:pt x="2347" y="1953"/>
                    <a:pt x="2347" y="1953"/>
                  </a:cubicBezTo>
                  <a:cubicBezTo>
                    <a:pt x="2349" y="1956"/>
                    <a:pt x="2349" y="1956"/>
                    <a:pt x="2349" y="1956"/>
                  </a:cubicBezTo>
                  <a:cubicBezTo>
                    <a:pt x="2366" y="1947"/>
                    <a:pt x="2366" y="1947"/>
                    <a:pt x="2366" y="1947"/>
                  </a:cubicBezTo>
                  <a:cubicBezTo>
                    <a:pt x="2368" y="1946"/>
                    <a:pt x="2368" y="1945"/>
                    <a:pt x="2368" y="1943"/>
                  </a:cubicBezTo>
                  <a:cubicBezTo>
                    <a:pt x="2368" y="1942"/>
                    <a:pt x="2368" y="1941"/>
                    <a:pt x="2366" y="1940"/>
                  </a:cubicBezTo>
                  <a:cubicBezTo>
                    <a:pt x="2365" y="1939"/>
                    <a:pt x="2365" y="1939"/>
                    <a:pt x="2365" y="1939"/>
                  </a:cubicBezTo>
                  <a:cubicBezTo>
                    <a:pt x="2363" y="1942"/>
                    <a:pt x="2363" y="1942"/>
                    <a:pt x="2363" y="1942"/>
                  </a:cubicBezTo>
                  <a:cubicBezTo>
                    <a:pt x="2365" y="1946"/>
                    <a:pt x="2365" y="1946"/>
                    <a:pt x="2365" y="1946"/>
                  </a:cubicBezTo>
                  <a:cubicBezTo>
                    <a:pt x="2376" y="1939"/>
                    <a:pt x="2376" y="1939"/>
                    <a:pt x="2376" y="1939"/>
                  </a:cubicBezTo>
                  <a:cubicBezTo>
                    <a:pt x="2377" y="1938"/>
                    <a:pt x="2378" y="1937"/>
                    <a:pt x="2378" y="1935"/>
                  </a:cubicBezTo>
                  <a:cubicBezTo>
                    <a:pt x="2378" y="1934"/>
                    <a:pt x="2378" y="1933"/>
                    <a:pt x="2376" y="1932"/>
                  </a:cubicBezTo>
                  <a:cubicBezTo>
                    <a:pt x="2375" y="1931"/>
                    <a:pt x="2375" y="1931"/>
                    <a:pt x="2375" y="1931"/>
                  </a:cubicBezTo>
                  <a:cubicBezTo>
                    <a:pt x="2373" y="1935"/>
                    <a:pt x="2373" y="1935"/>
                    <a:pt x="2373" y="1935"/>
                  </a:cubicBezTo>
                  <a:cubicBezTo>
                    <a:pt x="2375" y="1938"/>
                    <a:pt x="2375" y="1938"/>
                    <a:pt x="2375" y="1938"/>
                  </a:cubicBezTo>
                  <a:cubicBezTo>
                    <a:pt x="2390" y="1930"/>
                    <a:pt x="2390" y="1930"/>
                    <a:pt x="2390" y="1930"/>
                  </a:cubicBezTo>
                  <a:cubicBezTo>
                    <a:pt x="2391" y="1930"/>
                    <a:pt x="2392" y="1928"/>
                    <a:pt x="2392" y="1927"/>
                  </a:cubicBezTo>
                  <a:cubicBezTo>
                    <a:pt x="2392" y="1926"/>
                    <a:pt x="2391" y="1924"/>
                    <a:pt x="2390" y="1923"/>
                  </a:cubicBezTo>
                  <a:cubicBezTo>
                    <a:pt x="2387" y="1921"/>
                    <a:pt x="2387" y="1921"/>
                    <a:pt x="2387" y="1921"/>
                  </a:cubicBezTo>
                  <a:cubicBezTo>
                    <a:pt x="2384" y="1925"/>
                    <a:pt x="2384" y="1925"/>
                    <a:pt x="2384" y="1925"/>
                  </a:cubicBezTo>
                  <a:cubicBezTo>
                    <a:pt x="2386" y="1928"/>
                    <a:pt x="2386" y="1928"/>
                    <a:pt x="2386" y="1928"/>
                  </a:cubicBezTo>
                  <a:cubicBezTo>
                    <a:pt x="2386" y="1928"/>
                    <a:pt x="2390" y="1927"/>
                    <a:pt x="2394" y="1926"/>
                  </a:cubicBezTo>
                  <a:cubicBezTo>
                    <a:pt x="2396" y="1925"/>
                    <a:pt x="2398" y="1924"/>
                    <a:pt x="2399" y="1924"/>
                  </a:cubicBezTo>
                  <a:cubicBezTo>
                    <a:pt x="2400" y="1924"/>
                    <a:pt x="2401" y="1923"/>
                    <a:pt x="2401" y="1923"/>
                  </a:cubicBezTo>
                  <a:cubicBezTo>
                    <a:pt x="2402" y="1923"/>
                    <a:pt x="2402" y="1923"/>
                    <a:pt x="2402" y="1923"/>
                  </a:cubicBezTo>
                  <a:cubicBezTo>
                    <a:pt x="2403" y="1923"/>
                    <a:pt x="2403" y="1923"/>
                    <a:pt x="2403" y="1923"/>
                  </a:cubicBezTo>
                  <a:cubicBezTo>
                    <a:pt x="2403" y="1922"/>
                    <a:pt x="2403" y="1922"/>
                    <a:pt x="2403" y="1922"/>
                  </a:cubicBezTo>
                  <a:cubicBezTo>
                    <a:pt x="2403" y="1922"/>
                    <a:pt x="2404" y="1922"/>
                    <a:pt x="2404" y="1921"/>
                  </a:cubicBezTo>
                  <a:cubicBezTo>
                    <a:pt x="2405" y="1919"/>
                    <a:pt x="2405" y="1917"/>
                    <a:pt x="2403" y="1916"/>
                  </a:cubicBezTo>
                  <a:cubicBezTo>
                    <a:pt x="2402" y="1915"/>
                    <a:pt x="2402" y="1915"/>
                    <a:pt x="2402" y="1915"/>
                  </a:cubicBezTo>
                  <a:cubicBezTo>
                    <a:pt x="2413" y="1908"/>
                    <a:pt x="2413" y="1908"/>
                    <a:pt x="2413" y="1908"/>
                  </a:cubicBezTo>
                  <a:cubicBezTo>
                    <a:pt x="2415" y="1908"/>
                    <a:pt x="2415" y="1906"/>
                    <a:pt x="2415" y="1905"/>
                  </a:cubicBezTo>
                  <a:cubicBezTo>
                    <a:pt x="2415" y="1904"/>
                    <a:pt x="2415" y="1902"/>
                    <a:pt x="2413" y="1902"/>
                  </a:cubicBezTo>
                  <a:cubicBezTo>
                    <a:pt x="2413" y="1901"/>
                    <a:pt x="2413" y="1901"/>
                    <a:pt x="2413" y="1901"/>
                  </a:cubicBezTo>
                  <a:cubicBezTo>
                    <a:pt x="2411" y="1905"/>
                    <a:pt x="2411" y="1905"/>
                    <a:pt x="2411" y="1905"/>
                  </a:cubicBezTo>
                  <a:cubicBezTo>
                    <a:pt x="2413" y="1908"/>
                    <a:pt x="2413" y="1908"/>
                    <a:pt x="2413" y="1908"/>
                  </a:cubicBezTo>
                  <a:cubicBezTo>
                    <a:pt x="2424" y="1901"/>
                    <a:pt x="2424" y="1901"/>
                    <a:pt x="2424" y="1901"/>
                  </a:cubicBezTo>
                  <a:cubicBezTo>
                    <a:pt x="2426" y="1900"/>
                    <a:pt x="2426" y="1899"/>
                    <a:pt x="2426" y="1898"/>
                  </a:cubicBezTo>
                  <a:cubicBezTo>
                    <a:pt x="2426" y="1896"/>
                    <a:pt x="2426" y="1895"/>
                    <a:pt x="2424" y="1894"/>
                  </a:cubicBezTo>
                  <a:cubicBezTo>
                    <a:pt x="2423" y="1893"/>
                    <a:pt x="2423" y="1893"/>
                    <a:pt x="2423" y="1893"/>
                  </a:cubicBezTo>
                  <a:cubicBezTo>
                    <a:pt x="2421" y="1897"/>
                    <a:pt x="2421" y="1897"/>
                    <a:pt x="2421" y="1897"/>
                  </a:cubicBezTo>
                  <a:cubicBezTo>
                    <a:pt x="2423" y="1900"/>
                    <a:pt x="2423" y="1900"/>
                    <a:pt x="2423" y="1900"/>
                  </a:cubicBezTo>
                  <a:cubicBezTo>
                    <a:pt x="2438" y="1892"/>
                    <a:pt x="2438" y="1892"/>
                    <a:pt x="2438" y="1892"/>
                  </a:cubicBezTo>
                  <a:cubicBezTo>
                    <a:pt x="2439" y="1892"/>
                    <a:pt x="2440" y="1891"/>
                    <a:pt x="2440" y="1889"/>
                  </a:cubicBezTo>
                  <a:cubicBezTo>
                    <a:pt x="2440" y="1888"/>
                    <a:pt x="2440" y="1886"/>
                    <a:pt x="2438" y="1886"/>
                  </a:cubicBezTo>
                  <a:cubicBezTo>
                    <a:pt x="2436" y="1884"/>
                    <a:pt x="2436" y="1884"/>
                    <a:pt x="2436" y="1884"/>
                  </a:cubicBezTo>
                  <a:cubicBezTo>
                    <a:pt x="2434" y="1887"/>
                    <a:pt x="2434" y="1887"/>
                    <a:pt x="2434" y="1887"/>
                  </a:cubicBezTo>
                  <a:cubicBezTo>
                    <a:pt x="2436" y="1891"/>
                    <a:pt x="2436" y="1891"/>
                    <a:pt x="2436" y="1891"/>
                  </a:cubicBezTo>
                  <a:cubicBezTo>
                    <a:pt x="2447" y="1883"/>
                    <a:pt x="2447" y="1883"/>
                    <a:pt x="2447" y="1883"/>
                  </a:cubicBezTo>
                  <a:cubicBezTo>
                    <a:pt x="2448" y="1883"/>
                    <a:pt x="2449" y="1881"/>
                    <a:pt x="2449" y="1880"/>
                  </a:cubicBezTo>
                  <a:cubicBezTo>
                    <a:pt x="2449" y="1879"/>
                    <a:pt x="2448" y="1877"/>
                    <a:pt x="2447" y="1877"/>
                  </a:cubicBezTo>
                  <a:cubicBezTo>
                    <a:pt x="2446" y="1876"/>
                    <a:pt x="2446" y="1876"/>
                    <a:pt x="2446" y="1876"/>
                  </a:cubicBezTo>
                  <a:cubicBezTo>
                    <a:pt x="2443" y="1879"/>
                    <a:pt x="2443" y="1879"/>
                    <a:pt x="2443" y="1879"/>
                  </a:cubicBezTo>
                  <a:cubicBezTo>
                    <a:pt x="2445" y="1883"/>
                    <a:pt x="2445" y="1883"/>
                    <a:pt x="2445" y="1883"/>
                  </a:cubicBezTo>
                  <a:cubicBezTo>
                    <a:pt x="2456" y="1877"/>
                    <a:pt x="2456" y="1877"/>
                    <a:pt x="2456" y="1877"/>
                  </a:cubicBezTo>
                  <a:cubicBezTo>
                    <a:pt x="2458" y="1877"/>
                    <a:pt x="2458" y="1875"/>
                    <a:pt x="2458" y="1874"/>
                  </a:cubicBezTo>
                  <a:cubicBezTo>
                    <a:pt x="2459" y="1872"/>
                    <a:pt x="2458" y="1871"/>
                    <a:pt x="2457" y="1870"/>
                  </a:cubicBezTo>
                  <a:cubicBezTo>
                    <a:pt x="2454" y="1869"/>
                    <a:pt x="2454" y="1869"/>
                    <a:pt x="2454" y="1869"/>
                  </a:cubicBezTo>
                  <a:cubicBezTo>
                    <a:pt x="2452" y="1872"/>
                    <a:pt x="2452" y="1872"/>
                    <a:pt x="2452" y="1872"/>
                  </a:cubicBezTo>
                  <a:cubicBezTo>
                    <a:pt x="2454" y="1875"/>
                    <a:pt x="2454" y="1875"/>
                    <a:pt x="2454" y="1875"/>
                  </a:cubicBezTo>
                  <a:cubicBezTo>
                    <a:pt x="2468" y="1867"/>
                    <a:pt x="2468" y="1867"/>
                    <a:pt x="2468" y="1867"/>
                  </a:cubicBezTo>
                  <a:cubicBezTo>
                    <a:pt x="2469" y="1866"/>
                    <a:pt x="2470" y="1865"/>
                    <a:pt x="2470" y="1863"/>
                  </a:cubicBezTo>
                  <a:cubicBezTo>
                    <a:pt x="2470" y="1862"/>
                    <a:pt x="2469" y="1861"/>
                    <a:pt x="2468" y="1860"/>
                  </a:cubicBezTo>
                  <a:cubicBezTo>
                    <a:pt x="2464" y="1857"/>
                    <a:pt x="2464" y="1857"/>
                    <a:pt x="2464" y="1857"/>
                  </a:cubicBezTo>
                  <a:cubicBezTo>
                    <a:pt x="2462" y="1861"/>
                    <a:pt x="2462" y="1861"/>
                    <a:pt x="2462" y="1861"/>
                  </a:cubicBezTo>
                  <a:cubicBezTo>
                    <a:pt x="2463" y="1865"/>
                    <a:pt x="2463" y="1865"/>
                    <a:pt x="2463" y="1865"/>
                  </a:cubicBezTo>
                  <a:cubicBezTo>
                    <a:pt x="2483" y="1859"/>
                    <a:pt x="2483" y="1859"/>
                    <a:pt x="2483" y="1859"/>
                  </a:cubicBezTo>
                  <a:cubicBezTo>
                    <a:pt x="2484" y="1858"/>
                    <a:pt x="2485" y="1857"/>
                    <a:pt x="2486" y="1855"/>
                  </a:cubicBezTo>
                  <a:cubicBezTo>
                    <a:pt x="2486" y="1854"/>
                    <a:pt x="2485" y="1852"/>
                    <a:pt x="2484" y="1851"/>
                  </a:cubicBezTo>
                  <a:cubicBezTo>
                    <a:pt x="2477" y="1847"/>
                    <a:pt x="2477" y="1847"/>
                    <a:pt x="2477" y="1847"/>
                  </a:cubicBezTo>
                  <a:cubicBezTo>
                    <a:pt x="2475" y="1851"/>
                    <a:pt x="2475" y="1851"/>
                    <a:pt x="2475" y="1851"/>
                  </a:cubicBezTo>
                  <a:cubicBezTo>
                    <a:pt x="2476" y="1855"/>
                    <a:pt x="2476" y="1855"/>
                    <a:pt x="2476" y="1855"/>
                  </a:cubicBezTo>
                  <a:cubicBezTo>
                    <a:pt x="2490" y="1851"/>
                    <a:pt x="2490" y="1851"/>
                    <a:pt x="2490" y="1851"/>
                  </a:cubicBezTo>
                  <a:cubicBezTo>
                    <a:pt x="2491" y="1850"/>
                    <a:pt x="2492" y="1849"/>
                    <a:pt x="2493" y="1847"/>
                  </a:cubicBezTo>
                  <a:cubicBezTo>
                    <a:pt x="2493" y="1846"/>
                    <a:pt x="2492" y="1844"/>
                    <a:pt x="2491" y="1843"/>
                  </a:cubicBezTo>
                  <a:cubicBezTo>
                    <a:pt x="2489" y="1842"/>
                    <a:pt x="2489" y="1842"/>
                    <a:pt x="2489" y="1842"/>
                  </a:cubicBezTo>
                  <a:cubicBezTo>
                    <a:pt x="2487" y="1846"/>
                    <a:pt x="2487" y="1846"/>
                    <a:pt x="2487" y="1846"/>
                  </a:cubicBezTo>
                  <a:cubicBezTo>
                    <a:pt x="2490" y="1848"/>
                    <a:pt x="2490" y="1848"/>
                    <a:pt x="2490" y="1848"/>
                  </a:cubicBezTo>
                  <a:cubicBezTo>
                    <a:pt x="2487" y="1846"/>
                    <a:pt x="2487" y="1846"/>
                    <a:pt x="2487" y="1846"/>
                  </a:cubicBezTo>
                  <a:cubicBezTo>
                    <a:pt x="2490" y="1849"/>
                    <a:pt x="2490" y="1849"/>
                    <a:pt x="2490" y="1849"/>
                  </a:cubicBezTo>
                  <a:cubicBezTo>
                    <a:pt x="2490" y="1849"/>
                    <a:pt x="2490" y="1848"/>
                    <a:pt x="2490" y="1848"/>
                  </a:cubicBezTo>
                  <a:cubicBezTo>
                    <a:pt x="2487" y="1846"/>
                    <a:pt x="2487" y="1846"/>
                    <a:pt x="2487" y="1846"/>
                  </a:cubicBezTo>
                  <a:cubicBezTo>
                    <a:pt x="2490" y="1849"/>
                    <a:pt x="2490" y="1849"/>
                    <a:pt x="2490" y="1849"/>
                  </a:cubicBezTo>
                  <a:cubicBezTo>
                    <a:pt x="2488" y="1847"/>
                    <a:pt x="2488" y="1847"/>
                    <a:pt x="2488" y="1847"/>
                  </a:cubicBezTo>
                  <a:cubicBezTo>
                    <a:pt x="2490" y="1849"/>
                    <a:pt x="2490" y="1849"/>
                    <a:pt x="2490" y="1849"/>
                  </a:cubicBezTo>
                  <a:cubicBezTo>
                    <a:pt x="2490" y="1849"/>
                    <a:pt x="2490" y="1849"/>
                    <a:pt x="2490" y="1849"/>
                  </a:cubicBezTo>
                  <a:cubicBezTo>
                    <a:pt x="2488" y="1847"/>
                    <a:pt x="2488" y="1847"/>
                    <a:pt x="2488" y="1847"/>
                  </a:cubicBezTo>
                  <a:cubicBezTo>
                    <a:pt x="2490" y="1849"/>
                    <a:pt x="2490" y="1849"/>
                    <a:pt x="2490" y="1849"/>
                  </a:cubicBezTo>
                  <a:cubicBezTo>
                    <a:pt x="2490" y="1849"/>
                    <a:pt x="2490" y="1849"/>
                    <a:pt x="2490" y="1849"/>
                  </a:cubicBezTo>
                  <a:cubicBezTo>
                    <a:pt x="2490" y="1849"/>
                    <a:pt x="2491" y="1848"/>
                    <a:pt x="2492" y="1847"/>
                  </a:cubicBezTo>
                  <a:cubicBezTo>
                    <a:pt x="2494" y="1846"/>
                    <a:pt x="2497" y="1844"/>
                    <a:pt x="2499" y="1842"/>
                  </a:cubicBezTo>
                  <a:cubicBezTo>
                    <a:pt x="2500" y="1842"/>
                    <a:pt x="2501" y="1841"/>
                    <a:pt x="2502" y="1840"/>
                  </a:cubicBezTo>
                  <a:cubicBezTo>
                    <a:pt x="2503" y="1840"/>
                    <a:pt x="2503" y="1840"/>
                    <a:pt x="2503" y="1840"/>
                  </a:cubicBezTo>
                  <a:cubicBezTo>
                    <a:pt x="2503" y="1839"/>
                    <a:pt x="2503" y="1839"/>
                    <a:pt x="2503" y="1839"/>
                  </a:cubicBezTo>
                  <a:cubicBezTo>
                    <a:pt x="2504" y="1839"/>
                    <a:pt x="2504" y="1839"/>
                    <a:pt x="2504" y="1839"/>
                  </a:cubicBezTo>
                  <a:cubicBezTo>
                    <a:pt x="2504" y="1839"/>
                    <a:pt x="2504" y="1839"/>
                    <a:pt x="2504" y="1838"/>
                  </a:cubicBezTo>
                  <a:cubicBezTo>
                    <a:pt x="2506" y="1837"/>
                    <a:pt x="2505" y="1834"/>
                    <a:pt x="2503" y="1833"/>
                  </a:cubicBezTo>
                  <a:cubicBezTo>
                    <a:pt x="2502" y="1832"/>
                    <a:pt x="2502" y="1832"/>
                    <a:pt x="2502" y="1832"/>
                  </a:cubicBezTo>
                  <a:cubicBezTo>
                    <a:pt x="2500" y="1835"/>
                    <a:pt x="2500" y="1835"/>
                    <a:pt x="2500" y="1835"/>
                  </a:cubicBezTo>
                  <a:cubicBezTo>
                    <a:pt x="2502" y="1839"/>
                    <a:pt x="2502" y="1839"/>
                    <a:pt x="2502" y="1839"/>
                  </a:cubicBezTo>
                  <a:cubicBezTo>
                    <a:pt x="2515" y="1831"/>
                    <a:pt x="2515" y="1831"/>
                    <a:pt x="2515" y="1831"/>
                  </a:cubicBezTo>
                  <a:cubicBezTo>
                    <a:pt x="2516" y="1830"/>
                    <a:pt x="2517" y="1829"/>
                    <a:pt x="2517" y="1827"/>
                  </a:cubicBezTo>
                  <a:cubicBezTo>
                    <a:pt x="2517" y="1826"/>
                    <a:pt x="2516" y="1825"/>
                    <a:pt x="2515" y="1824"/>
                  </a:cubicBezTo>
                  <a:cubicBezTo>
                    <a:pt x="2513" y="1823"/>
                    <a:pt x="2513" y="1823"/>
                    <a:pt x="2513" y="1823"/>
                  </a:cubicBezTo>
                  <a:cubicBezTo>
                    <a:pt x="2511" y="1826"/>
                    <a:pt x="2511" y="1826"/>
                    <a:pt x="2511" y="1826"/>
                  </a:cubicBezTo>
                  <a:cubicBezTo>
                    <a:pt x="2513" y="1830"/>
                    <a:pt x="2513" y="1830"/>
                    <a:pt x="2513" y="1830"/>
                  </a:cubicBezTo>
                  <a:cubicBezTo>
                    <a:pt x="2528" y="1819"/>
                    <a:pt x="2528" y="1819"/>
                    <a:pt x="2528" y="1819"/>
                  </a:cubicBezTo>
                  <a:cubicBezTo>
                    <a:pt x="2530" y="1818"/>
                    <a:pt x="2530" y="1817"/>
                    <a:pt x="2530" y="1815"/>
                  </a:cubicBezTo>
                  <a:cubicBezTo>
                    <a:pt x="2530" y="1814"/>
                    <a:pt x="2529" y="1813"/>
                    <a:pt x="2528" y="1812"/>
                  </a:cubicBezTo>
                  <a:cubicBezTo>
                    <a:pt x="2524" y="1810"/>
                    <a:pt x="2524" y="1810"/>
                    <a:pt x="2524" y="1810"/>
                  </a:cubicBezTo>
                  <a:cubicBezTo>
                    <a:pt x="2522" y="1813"/>
                    <a:pt x="2522" y="1813"/>
                    <a:pt x="2522" y="1813"/>
                  </a:cubicBezTo>
                  <a:cubicBezTo>
                    <a:pt x="2523" y="1817"/>
                    <a:pt x="2523" y="1817"/>
                    <a:pt x="2523" y="1817"/>
                  </a:cubicBezTo>
                  <a:cubicBezTo>
                    <a:pt x="2538" y="1813"/>
                    <a:pt x="2538" y="1813"/>
                    <a:pt x="2538" y="1813"/>
                  </a:cubicBezTo>
                  <a:cubicBezTo>
                    <a:pt x="2539" y="1813"/>
                    <a:pt x="2540" y="1812"/>
                    <a:pt x="2540" y="1810"/>
                  </a:cubicBezTo>
                  <a:cubicBezTo>
                    <a:pt x="2541" y="1808"/>
                    <a:pt x="2540" y="1807"/>
                    <a:pt x="2539" y="1806"/>
                  </a:cubicBezTo>
                  <a:cubicBezTo>
                    <a:pt x="2534" y="1803"/>
                    <a:pt x="2534" y="1803"/>
                    <a:pt x="2534" y="1803"/>
                  </a:cubicBezTo>
                  <a:cubicBezTo>
                    <a:pt x="2532" y="1806"/>
                    <a:pt x="2532" y="1806"/>
                    <a:pt x="2532" y="1806"/>
                  </a:cubicBezTo>
                  <a:cubicBezTo>
                    <a:pt x="2533" y="1810"/>
                    <a:pt x="2533" y="1810"/>
                    <a:pt x="2533" y="1810"/>
                  </a:cubicBezTo>
                  <a:cubicBezTo>
                    <a:pt x="2551" y="1803"/>
                    <a:pt x="2551" y="1803"/>
                    <a:pt x="2551" y="1803"/>
                  </a:cubicBezTo>
                  <a:cubicBezTo>
                    <a:pt x="2552" y="1802"/>
                    <a:pt x="2553" y="1801"/>
                    <a:pt x="2553" y="1800"/>
                  </a:cubicBezTo>
                  <a:cubicBezTo>
                    <a:pt x="2553" y="1798"/>
                    <a:pt x="2553" y="1797"/>
                    <a:pt x="2551" y="1796"/>
                  </a:cubicBezTo>
                  <a:cubicBezTo>
                    <a:pt x="2550" y="1795"/>
                    <a:pt x="2550" y="1795"/>
                    <a:pt x="2550" y="1795"/>
                  </a:cubicBezTo>
                  <a:cubicBezTo>
                    <a:pt x="2548" y="1798"/>
                    <a:pt x="2548" y="1798"/>
                    <a:pt x="2548" y="1798"/>
                  </a:cubicBezTo>
                  <a:cubicBezTo>
                    <a:pt x="2550" y="1802"/>
                    <a:pt x="2550" y="1802"/>
                    <a:pt x="2550" y="1802"/>
                  </a:cubicBezTo>
                  <a:cubicBezTo>
                    <a:pt x="2565" y="1792"/>
                    <a:pt x="2565" y="1792"/>
                    <a:pt x="2565" y="1792"/>
                  </a:cubicBezTo>
                  <a:cubicBezTo>
                    <a:pt x="2566" y="1792"/>
                    <a:pt x="2566" y="1790"/>
                    <a:pt x="2566" y="1789"/>
                  </a:cubicBezTo>
                  <a:cubicBezTo>
                    <a:pt x="2566" y="1788"/>
                    <a:pt x="2566" y="1786"/>
                    <a:pt x="2565" y="1786"/>
                  </a:cubicBezTo>
                  <a:cubicBezTo>
                    <a:pt x="2563" y="1785"/>
                    <a:pt x="2563" y="1785"/>
                    <a:pt x="2563" y="1785"/>
                  </a:cubicBezTo>
                  <a:cubicBezTo>
                    <a:pt x="2561" y="1788"/>
                    <a:pt x="2561" y="1788"/>
                    <a:pt x="2561" y="1788"/>
                  </a:cubicBezTo>
                  <a:cubicBezTo>
                    <a:pt x="2564" y="1790"/>
                    <a:pt x="2564" y="1790"/>
                    <a:pt x="2564" y="1790"/>
                  </a:cubicBezTo>
                  <a:cubicBezTo>
                    <a:pt x="2561" y="1788"/>
                    <a:pt x="2561" y="1788"/>
                    <a:pt x="2561" y="1788"/>
                  </a:cubicBezTo>
                  <a:cubicBezTo>
                    <a:pt x="2563" y="1791"/>
                    <a:pt x="2563" y="1791"/>
                    <a:pt x="2563" y="1791"/>
                  </a:cubicBezTo>
                  <a:cubicBezTo>
                    <a:pt x="2564" y="1791"/>
                    <a:pt x="2564" y="1791"/>
                    <a:pt x="2564" y="1790"/>
                  </a:cubicBezTo>
                  <a:cubicBezTo>
                    <a:pt x="2561" y="1788"/>
                    <a:pt x="2561" y="1788"/>
                    <a:pt x="2561" y="1788"/>
                  </a:cubicBezTo>
                  <a:cubicBezTo>
                    <a:pt x="2563" y="1791"/>
                    <a:pt x="2563" y="1791"/>
                    <a:pt x="2563" y="1791"/>
                  </a:cubicBezTo>
                  <a:cubicBezTo>
                    <a:pt x="2561" y="1788"/>
                    <a:pt x="2561" y="1788"/>
                    <a:pt x="2561" y="1788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3" y="1791"/>
                    <a:pt x="2563" y="1791"/>
                    <a:pt x="2563" y="1791"/>
                  </a:cubicBezTo>
                  <a:cubicBezTo>
                    <a:pt x="2561" y="1788"/>
                    <a:pt x="2561" y="1788"/>
                    <a:pt x="2561" y="1788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1" y="1789"/>
                    <a:pt x="2561" y="1789"/>
                    <a:pt x="2561" y="1789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1" y="1789"/>
                    <a:pt x="2561" y="1789"/>
                    <a:pt x="2561" y="1789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3" y="1791"/>
                    <a:pt x="2563" y="1791"/>
                    <a:pt x="2563" y="1791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3" y="1791"/>
                    <a:pt x="2563" y="1791"/>
                    <a:pt x="2563" y="1791"/>
                  </a:cubicBezTo>
                  <a:cubicBezTo>
                    <a:pt x="2563" y="1792"/>
                    <a:pt x="2563" y="1792"/>
                    <a:pt x="2563" y="1792"/>
                  </a:cubicBezTo>
                  <a:cubicBezTo>
                    <a:pt x="2563" y="1792"/>
                    <a:pt x="2564" y="1791"/>
                    <a:pt x="2566" y="1790"/>
                  </a:cubicBezTo>
                  <a:cubicBezTo>
                    <a:pt x="2569" y="1789"/>
                    <a:pt x="2572" y="1787"/>
                    <a:pt x="2575" y="1786"/>
                  </a:cubicBezTo>
                  <a:cubicBezTo>
                    <a:pt x="2576" y="1785"/>
                    <a:pt x="2578" y="1785"/>
                    <a:pt x="2579" y="1784"/>
                  </a:cubicBezTo>
                  <a:cubicBezTo>
                    <a:pt x="2579" y="1784"/>
                    <a:pt x="2580" y="1784"/>
                    <a:pt x="2580" y="1783"/>
                  </a:cubicBezTo>
                  <a:cubicBezTo>
                    <a:pt x="2581" y="1783"/>
                    <a:pt x="2581" y="1783"/>
                    <a:pt x="2581" y="1783"/>
                  </a:cubicBezTo>
                  <a:cubicBezTo>
                    <a:pt x="2581" y="1783"/>
                    <a:pt x="2581" y="1783"/>
                    <a:pt x="2581" y="1783"/>
                  </a:cubicBezTo>
                  <a:cubicBezTo>
                    <a:pt x="2581" y="1783"/>
                    <a:pt x="2581" y="1782"/>
                    <a:pt x="2582" y="1782"/>
                  </a:cubicBezTo>
                  <a:cubicBezTo>
                    <a:pt x="2583" y="1781"/>
                    <a:pt x="2583" y="1780"/>
                    <a:pt x="2583" y="1779"/>
                  </a:cubicBezTo>
                  <a:cubicBezTo>
                    <a:pt x="2582" y="1778"/>
                    <a:pt x="2582" y="1777"/>
                    <a:pt x="2581" y="1776"/>
                  </a:cubicBezTo>
                  <a:cubicBezTo>
                    <a:pt x="2575" y="1773"/>
                    <a:pt x="2575" y="1773"/>
                    <a:pt x="2575" y="1773"/>
                  </a:cubicBezTo>
                  <a:cubicBezTo>
                    <a:pt x="2573" y="1776"/>
                    <a:pt x="2573" y="1776"/>
                    <a:pt x="2573" y="1776"/>
                  </a:cubicBezTo>
                  <a:cubicBezTo>
                    <a:pt x="2575" y="1780"/>
                    <a:pt x="2575" y="1780"/>
                    <a:pt x="2575" y="1780"/>
                  </a:cubicBezTo>
                  <a:cubicBezTo>
                    <a:pt x="2590" y="1772"/>
                    <a:pt x="2590" y="1772"/>
                    <a:pt x="2590" y="1772"/>
                  </a:cubicBezTo>
                  <a:cubicBezTo>
                    <a:pt x="2591" y="1771"/>
                    <a:pt x="2592" y="1770"/>
                    <a:pt x="2592" y="1768"/>
                  </a:cubicBezTo>
                  <a:cubicBezTo>
                    <a:pt x="2592" y="1767"/>
                    <a:pt x="2591" y="1766"/>
                    <a:pt x="2590" y="1765"/>
                  </a:cubicBezTo>
                  <a:cubicBezTo>
                    <a:pt x="2589" y="1764"/>
                    <a:pt x="2589" y="1764"/>
                    <a:pt x="2589" y="1764"/>
                  </a:cubicBezTo>
                  <a:cubicBezTo>
                    <a:pt x="2587" y="1767"/>
                    <a:pt x="2587" y="1767"/>
                    <a:pt x="2587" y="1767"/>
                  </a:cubicBezTo>
                  <a:cubicBezTo>
                    <a:pt x="2588" y="1771"/>
                    <a:pt x="2588" y="1771"/>
                    <a:pt x="2588" y="1771"/>
                  </a:cubicBezTo>
                  <a:cubicBezTo>
                    <a:pt x="2602" y="1766"/>
                    <a:pt x="2602" y="1766"/>
                    <a:pt x="2602" y="1766"/>
                  </a:cubicBezTo>
                  <a:cubicBezTo>
                    <a:pt x="2603" y="1765"/>
                    <a:pt x="2604" y="1764"/>
                    <a:pt x="2605" y="1762"/>
                  </a:cubicBezTo>
                  <a:cubicBezTo>
                    <a:pt x="2605" y="1761"/>
                    <a:pt x="2604" y="1759"/>
                    <a:pt x="2603" y="1759"/>
                  </a:cubicBezTo>
                  <a:cubicBezTo>
                    <a:pt x="2597" y="1755"/>
                    <a:pt x="2597" y="1755"/>
                    <a:pt x="2597" y="1755"/>
                  </a:cubicBezTo>
                  <a:cubicBezTo>
                    <a:pt x="2595" y="1759"/>
                    <a:pt x="2595" y="1759"/>
                    <a:pt x="2595" y="1759"/>
                  </a:cubicBezTo>
                  <a:cubicBezTo>
                    <a:pt x="2599" y="1761"/>
                    <a:pt x="2599" y="1761"/>
                    <a:pt x="2599" y="1761"/>
                  </a:cubicBezTo>
                  <a:cubicBezTo>
                    <a:pt x="2595" y="1759"/>
                    <a:pt x="2595" y="1759"/>
                    <a:pt x="2595" y="1759"/>
                  </a:cubicBezTo>
                  <a:cubicBezTo>
                    <a:pt x="2598" y="1762"/>
                    <a:pt x="2598" y="1762"/>
                    <a:pt x="2598" y="1762"/>
                  </a:cubicBezTo>
                  <a:cubicBezTo>
                    <a:pt x="2598" y="1762"/>
                    <a:pt x="2598" y="1761"/>
                    <a:pt x="2599" y="1761"/>
                  </a:cubicBezTo>
                  <a:cubicBezTo>
                    <a:pt x="2595" y="1759"/>
                    <a:pt x="2595" y="1759"/>
                    <a:pt x="2595" y="1759"/>
                  </a:cubicBezTo>
                  <a:cubicBezTo>
                    <a:pt x="2598" y="1762"/>
                    <a:pt x="2598" y="1762"/>
                    <a:pt x="2598" y="1762"/>
                  </a:cubicBezTo>
                  <a:cubicBezTo>
                    <a:pt x="2596" y="1759"/>
                    <a:pt x="2596" y="1759"/>
                    <a:pt x="2596" y="1759"/>
                  </a:cubicBezTo>
                  <a:cubicBezTo>
                    <a:pt x="2597" y="1762"/>
                    <a:pt x="2597" y="1762"/>
                    <a:pt x="2597" y="1762"/>
                  </a:cubicBezTo>
                  <a:cubicBezTo>
                    <a:pt x="2597" y="1762"/>
                    <a:pt x="2597" y="1762"/>
                    <a:pt x="2598" y="1762"/>
                  </a:cubicBezTo>
                  <a:cubicBezTo>
                    <a:pt x="2596" y="1759"/>
                    <a:pt x="2596" y="1759"/>
                    <a:pt x="2596" y="1759"/>
                  </a:cubicBezTo>
                  <a:cubicBezTo>
                    <a:pt x="2597" y="1762"/>
                    <a:pt x="2597" y="1762"/>
                    <a:pt x="2597" y="1762"/>
                  </a:cubicBezTo>
                  <a:cubicBezTo>
                    <a:pt x="2596" y="1761"/>
                    <a:pt x="2596" y="1761"/>
                    <a:pt x="2596" y="1761"/>
                  </a:cubicBezTo>
                  <a:cubicBezTo>
                    <a:pt x="2597" y="1762"/>
                    <a:pt x="2597" y="1762"/>
                    <a:pt x="2597" y="1762"/>
                  </a:cubicBezTo>
                  <a:cubicBezTo>
                    <a:pt x="2597" y="1762"/>
                    <a:pt x="2597" y="1762"/>
                    <a:pt x="2597" y="1762"/>
                  </a:cubicBezTo>
                  <a:cubicBezTo>
                    <a:pt x="2596" y="1761"/>
                    <a:pt x="2596" y="1761"/>
                    <a:pt x="2596" y="1761"/>
                  </a:cubicBezTo>
                  <a:cubicBezTo>
                    <a:pt x="2597" y="1762"/>
                    <a:pt x="2597" y="1762"/>
                    <a:pt x="2597" y="1762"/>
                  </a:cubicBezTo>
                  <a:cubicBezTo>
                    <a:pt x="2597" y="1762"/>
                    <a:pt x="2597" y="1762"/>
                    <a:pt x="2598" y="1762"/>
                  </a:cubicBezTo>
                  <a:cubicBezTo>
                    <a:pt x="2599" y="1761"/>
                    <a:pt x="2602" y="1760"/>
                    <a:pt x="2605" y="1760"/>
                  </a:cubicBezTo>
                  <a:cubicBezTo>
                    <a:pt x="2606" y="1759"/>
                    <a:pt x="2607" y="1759"/>
                    <a:pt x="2608" y="1758"/>
                  </a:cubicBezTo>
                  <a:cubicBezTo>
                    <a:pt x="2608" y="1758"/>
                    <a:pt x="2609" y="1758"/>
                    <a:pt x="2609" y="1758"/>
                  </a:cubicBezTo>
                  <a:cubicBezTo>
                    <a:pt x="2610" y="1758"/>
                    <a:pt x="2610" y="1758"/>
                    <a:pt x="2610" y="1758"/>
                  </a:cubicBezTo>
                  <a:cubicBezTo>
                    <a:pt x="2610" y="1758"/>
                    <a:pt x="2610" y="1758"/>
                    <a:pt x="2610" y="1758"/>
                  </a:cubicBezTo>
                  <a:cubicBezTo>
                    <a:pt x="2611" y="1757"/>
                    <a:pt x="2611" y="1757"/>
                    <a:pt x="2611" y="1757"/>
                  </a:cubicBezTo>
                  <a:cubicBezTo>
                    <a:pt x="2611" y="1757"/>
                    <a:pt x="2611" y="1757"/>
                    <a:pt x="2612" y="1756"/>
                  </a:cubicBezTo>
                  <a:cubicBezTo>
                    <a:pt x="2613" y="1754"/>
                    <a:pt x="2612" y="1752"/>
                    <a:pt x="2610" y="1751"/>
                  </a:cubicBezTo>
                  <a:cubicBezTo>
                    <a:pt x="2607" y="1749"/>
                    <a:pt x="2607" y="1749"/>
                    <a:pt x="2607" y="1749"/>
                  </a:cubicBezTo>
                  <a:cubicBezTo>
                    <a:pt x="2605" y="1752"/>
                    <a:pt x="2605" y="1752"/>
                    <a:pt x="2605" y="1752"/>
                  </a:cubicBezTo>
                  <a:cubicBezTo>
                    <a:pt x="2607" y="1755"/>
                    <a:pt x="2607" y="1755"/>
                    <a:pt x="2607" y="1755"/>
                  </a:cubicBezTo>
                  <a:cubicBezTo>
                    <a:pt x="2621" y="1747"/>
                    <a:pt x="2621" y="1747"/>
                    <a:pt x="2621" y="1747"/>
                  </a:cubicBezTo>
                  <a:cubicBezTo>
                    <a:pt x="2622" y="1746"/>
                    <a:pt x="2623" y="1745"/>
                    <a:pt x="2623" y="1743"/>
                  </a:cubicBezTo>
                  <a:cubicBezTo>
                    <a:pt x="2623" y="1742"/>
                    <a:pt x="2622" y="1741"/>
                    <a:pt x="2621" y="1740"/>
                  </a:cubicBezTo>
                  <a:cubicBezTo>
                    <a:pt x="2618" y="1738"/>
                    <a:pt x="2618" y="1738"/>
                    <a:pt x="2618" y="1738"/>
                  </a:cubicBezTo>
                  <a:cubicBezTo>
                    <a:pt x="2616" y="1742"/>
                    <a:pt x="2616" y="1742"/>
                    <a:pt x="2616" y="1742"/>
                  </a:cubicBezTo>
                  <a:cubicBezTo>
                    <a:pt x="2619" y="1744"/>
                    <a:pt x="2619" y="1744"/>
                    <a:pt x="2619" y="1744"/>
                  </a:cubicBezTo>
                  <a:cubicBezTo>
                    <a:pt x="2616" y="1742"/>
                    <a:pt x="2616" y="1742"/>
                    <a:pt x="2616" y="1742"/>
                  </a:cubicBezTo>
                  <a:cubicBezTo>
                    <a:pt x="2618" y="1745"/>
                    <a:pt x="2618" y="1745"/>
                    <a:pt x="2618" y="1745"/>
                  </a:cubicBezTo>
                  <a:cubicBezTo>
                    <a:pt x="2619" y="1745"/>
                    <a:pt x="2619" y="1745"/>
                    <a:pt x="2619" y="1744"/>
                  </a:cubicBezTo>
                  <a:cubicBezTo>
                    <a:pt x="2616" y="1742"/>
                    <a:pt x="2616" y="1742"/>
                    <a:pt x="2616" y="1742"/>
                  </a:cubicBezTo>
                  <a:cubicBezTo>
                    <a:pt x="2618" y="1745"/>
                    <a:pt x="2618" y="1745"/>
                    <a:pt x="2618" y="1745"/>
                  </a:cubicBezTo>
                  <a:cubicBezTo>
                    <a:pt x="2616" y="1742"/>
                    <a:pt x="2616" y="1742"/>
                    <a:pt x="2616" y="1742"/>
                  </a:cubicBezTo>
                  <a:cubicBezTo>
                    <a:pt x="2618" y="1745"/>
                    <a:pt x="2618" y="1745"/>
                    <a:pt x="2618" y="1745"/>
                  </a:cubicBezTo>
                  <a:cubicBezTo>
                    <a:pt x="2618" y="1745"/>
                    <a:pt x="2618" y="1745"/>
                    <a:pt x="2618" y="1745"/>
                  </a:cubicBezTo>
                  <a:cubicBezTo>
                    <a:pt x="2616" y="1742"/>
                    <a:pt x="2616" y="1742"/>
                    <a:pt x="2616" y="1742"/>
                  </a:cubicBezTo>
                  <a:cubicBezTo>
                    <a:pt x="2618" y="1745"/>
                    <a:pt x="2618" y="1745"/>
                    <a:pt x="2618" y="1745"/>
                  </a:cubicBezTo>
                  <a:cubicBezTo>
                    <a:pt x="2616" y="1743"/>
                    <a:pt x="2616" y="1743"/>
                    <a:pt x="2616" y="1743"/>
                  </a:cubicBezTo>
                  <a:cubicBezTo>
                    <a:pt x="2617" y="1746"/>
                    <a:pt x="2617" y="1746"/>
                    <a:pt x="2617" y="1746"/>
                  </a:cubicBezTo>
                  <a:cubicBezTo>
                    <a:pt x="2618" y="1745"/>
                    <a:pt x="2618" y="1745"/>
                    <a:pt x="2618" y="1745"/>
                  </a:cubicBezTo>
                  <a:cubicBezTo>
                    <a:pt x="2616" y="1743"/>
                    <a:pt x="2616" y="1743"/>
                    <a:pt x="2616" y="1743"/>
                  </a:cubicBezTo>
                  <a:cubicBezTo>
                    <a:pt x="2617" y="1746"/>
                    <a:pt x="2617" y="1746"/>
                    <a:pt x="2617" y="1746"/>
                  </a:cubicBezTo>
                  <a:cubicBezTo>
                    <a:pt x="2617" y="1745"/>
                    <a:pt x="2617" y="1745"/>
                    <a:pt x="2617" y="1745"/>
                  </a:cubicBezTo>
                  <a:cubicBezTo>
                    <a:pt x="2617" y="1746"/>
                    <a:pt x="2617" y="1746"/>
                    <a:pt x="2617" y="1746"/>
                  </a:cubicBezTo>
                  <a:cubicBezTo>
                    <a:pt x="2617" y="1746"/>
                    <a:pt x="2617" y="1746"/>
                    <a:pt x="2617" y="1746"/>
                  </a:cubicBezTo>
                  <a:cubicBezTo>
                    <a:pt x="2617" y="1745"/>
                    <a:pt x="2617" y="1745"/>
                    <a:pt x="2617" y="1745"/>
                  </a:cubicBezTo>
                  <a:cubicBezTo>
                    <a:pt x="2617" y="1746"/>
                    <a:pt x="2617" y="1746"/>
                    <a:pt x="2617" y="1746"/>
                  </a:cubicBezTo>
                  <a:cubicBezTo>
                    <a:pt x="2617" y="1746"/>
                    <a:pt x="2618" y="1745"/>
                    <a:pt x="2618" y="1745"/>
                  </a:cubicBezTo>
                  <a:cubicBezTo>
                    <a:pt x="2620" y="1745"/>
                    <a:pt x="2623" y="1744"/>
                    <a:pt x="2626" y="1744"/>
                  </a:cubicBezTo>
                  <a:cubicBezTo>
                    <a:pt x="2627" y="1743"/>
                    <a:pt x="2629" y="1743"/>
                    <a:pt x="2630" y="1743"/>
                  </a:cubicBezTo>
                  <a:cubicBezTo>
                    <a:pt x="2630" y="1743"/>
                    <a:pt x="2630" y="1742"/>
                    <a:pt x="2631" y="1742"/>
                  </a:cubicBezTo>
                  <a:cubicBezTo>
                    <a:pt x="2631" y="1742"/>
                    <a:pt x="2631" y="1742"/>
                    <a:pt x="2631" y="1742"/>
                  </a:cubicBezTo>
                  <a:cubicBezTo>
                    <a:pt x="2632" y="1742"/>
                    <a:pt x="2632" y="1742"/>
                    <a:pt x="2632" y="1742"/>
                  </a:cubicBezTo>
                  <a:cubicBezTo>
                    <a:pt x="2633" y="1741"/>
                    <a:pt x="2633" y="1741"/>
                    <a:pt x="2633" y="1741"/>
                  </a:cubicBezTo>
                  <a:cubicBezTo>
                    <a:pt x="2633" y="1741"/>
                    <a:pt x="2633" y="1741"/>
                    <a:pt x="2633" y="1740"/>
                  </a:cubicBezTo>
                  <a:cubicBezTo>
                    <a:pt x="2634" y="1740"/>
                    <a:pt x="2634" y="1738"/>
                    <a:pt x="2634" y="1737"/>
                  </a:cubicBezTo>
                  <a:cubicBezTo>
                    <a:pt x="2634" y="1736"/>
                    <a:pt x="2633" y="1735"/>
                    <a:pt x="2632" y="1735"/>
                  </a:cubicBezTo>
                  <a:cubicBezTo>
                    <a:pt x="2627" y="1731"/>
                    <a:pt x="2627" y="1731"/>
                    <a:pt x="2627" y="1731"/>
                  </a:cubicBezTo>
                  <a:cubicBezTo>
                    <a:pt x="2625" y="1735"/>
                    <a:pt x="2625" y="1735"/>
                    <a:pt x="2625" y="1735"/>
                  </a:cubicBezTo>
                  <a:cubicBezTo>
                    <a:pt x="2626" y="1739"/>
                    <a:pt x="2626" y="1739"/>
                    <a:pt x="2626" y="1739"/>
                  </a:cubicBezTo>
                  <a:cubicBezTo>
                    <a:pt x="2626" y="1739"/>
                    <a:pt x="2630" y="1737"/>
                    <a:pt x="2634" y="1736"/>
                  </a:cubicBezTo>
                  <a:cubicBezTo>
                    <a:pt x="2636" y="1735"/>
                    <a:pt x="2638" y="1735"/>
                    <a:pt x="2639" y="1734"/>
                  </a:cubicBezTo>
                  <a:cubicBezTo>
                    <a:pt x="2640" y="1734"/>
                    <a:pt x="2641" y="1734"/>
                    <a:pt x="2641" y="1734"/>
                  </a:cubicBezTo>
                  <a:cubicBezTo>
                    <a:pt x="2642" y="1733"/>
                    <a:pt x="2642" y="1733"/>
                    <a:pt x="2642" y="1733"/>
                  </a:cubicBezTo>
                  <a:cubicBezTo>
                    <a:pt x="2643" y="1733"/>
                    <a:pt x="2643" y="1733"/>
                    <a:pt x="2643" y="1733"/>
                  </a:cubicBezTo>
                  <a:cubicBezTo>
                    <a:pt x="2643" y="1733"/>
                    <a:pt x="2643" y="1733"/>
                    <a:pt x="2643" y="1733"/>
                  </a:cubicBezTo>
                  <a:cubicBezTo>
                    <a:pt x="2643" y="1732"/>
                    <a:pt x="2644" y="1732"/>
                    <a:pt x="2644" y="1732"/>
                  </a:cubicBezTo>
                  <a:cubicBezTo>
                    <a:pt x="2645" y="1731"/>
                    <a:pt x="2645" y="1730"/>
                    <a:pt x="2645" y="1729"/>
                  </a:cubicBezTo>
                  <a:cubicBezTo>
                    <a:pt x="2644" y="1728"/>
                    <a:pt x="2644" y="1727"/>
                    <a:pt x="2643" y="1726"/>
                  </a:cubicBezTo>
                  <a:cubicBezTo>
                    <a:pt x="2641" y="1725"/>
                    <a:pt x="2641" y="1725"/>
                    <a:pt x="2641" y="1725"/>
                  </a:cubicBezTo>
                  <a:cubicBezTo>
                    <a:pt x="2639" y="1729"/>
                    <a:pt x="2639" y="1729"/>
                    <a:pt x="2639" y="1729"/>
                  </a:cubicBezTo>
                  <a:cubicBezTo>
                    <a:pt x="2643" y="1731"/>
                    <a:pt x="2643" y="1731"/>
                    <a:pt x="2643" y="1731"/>
                  </a:cubicBezTo>
                  <a:cubicBezTo>
                    <a:pt x="2639" y="1729"/>
                    <a:pt x="2639" y="1729"/>
                    <a:pt x="2639" y="1729"/>
                  </a:cubicBezTo>
                  <a:cubicBezTo>
                    <a:pt x="2642" y="1731"/>
                    <a:pt x="2642" y="1731"/>
                    <a:pt x="2642" y="1731"/>
                  </a:cubicBezTo>
                  <a:cubicBezTo>
                    <a:pt x="2643" y="1731"/>
                    <a:pt x="2643" y="1731"/>
                    <a:pt x="2643" y="1731"/>
                  </a:cubicBezTo>
                  <a:cubicBezTo>
                    <a:pt x="2639" y="1729"/>
                    <a:pt x="2639" y="1729"/>
                    <a:pt x="2639" y="1729"/>
                  </a:cubicBezTo>
                  <a:cubicBezTo>
                    <a:pt x="2642" y="1731"/>
                    <a:pt x="2642" y="1731"/>
                    <a:pt x="2642" y="1731"/>
                  </a:cubicBezTo>
                  <a:cubicBezTo>
                    <a:pt x="2640" y="1729"/>
                    <a:pt x="2640" y="1729"/>
                    <a:pt x="2640" y="1729"/>
                  </a:cubicBezTo>
                  <a:cubicBezTo>
                    <a:pt x="2642" y="1731"/>
                    <a:pt x="2642" y="1731"/>
                    <a:pt x="2642" y="1731"/>
                  </a:cubicBezTo>
                  <a:cubicBezTo>
                    <a:pt x="2642" y="1731"/>
                    <a:pt x="2642" y="1731"/>
                    <a:pt x="2642" y="1731"/>
                  </a:cubicBezTo>
                  <a:cubicBezTo>
                    <a:pt x="2640" y="1729"/>
                    <a:pt x="2640" y="1729"/>
                    <a:pt x="2640" y="1729"/>
                  </a:cubicBezTo>
                  <a:cubicBezTo>
                    <a:pt x="2642" y="1731"/>
                    <a:pt x="2642" y="1731"/>
                    <a:pt x="2642" y="1731"/>
                  </a:cubicBezTo>
                  <a:cubicBezTo>
                    <a:pt x="2642" y="1731"/>
                    <a:pt x="2642" y="1731"/>
                    <a:pt x="2643" y="1731"/>
                  </a:cubicBezTo>
                  <a:cubicBezTo>
                    <a:pt x="2644" y="1729"/>
                    <a:pt x="2648" y="1727"/>
                    <a:pt x="2651" y="1725"/>
                  </a:cubicBezTo>
                  <a:cubicBezTo>
                    <a:pt x="2654" y="1723"/>
                    <a:pt x="2656" y="1721"/>
                    <a:pt x="2656" y="1721"/>
                  </a:cubicBezTo>
                  <a:cubicBezTo>
                    <a:pt x="2657" y="1720"/>
                    <a:pt x="2658" y="1719"/>
                    <a:pt x="2658" y="1718"/>
                  </a:cubicBezTo>
                  <a:cubicBezTo>
                    <a:pt x="2658" y="1716"/>
                    <a:pt x="2657" y="1715"/>
                    <a:pt x="2656" y="1714"/>
                  </a:cubicBezTo>
                  <a:cubicBezTo>
                    <a:pt x="2655" y="1714"/>
                    <a:pt x="2655" y="1714"/>
                    <a:pt x="2655" y="1714"/>
                  </a:cubicBezTo>
                  <a:cubicBezTo>
                    <a:pt x="2653" y="1717"/>
                    <a:pt x="2653" y="1717"/>
                    <a:pt x="2653" y="1717"/>
                  </a:cubicBezTo>
                  <a:cubicBezTo>
                    <a:pt x="2655" y="1721"/>
                    <a:pt x="2655" y="1721"/>
                    <a:pt x="2655" y="1721"/>
                  </a:cubicBezTo>
                  <a:cubicBezTo>
                    <a:pt x="2668" y="1713"/>
                    <a:pt x="2668" y="1713"/>
                    <a:pt x="2668" y="1713"/>
                  </a:cubicBezTo>
                  <a:cubicBezTo>
                    <a:pt x="2669" y="1713"/>
                    <a:pt x="2670" y="1711"/>
                    <a:pt x="2670" y="1710"/>
                  </a:cubicBezTo>
                  <a:cubicBezTo>
                    <a:pt x="2670" y="1709"/>
                    <a:pt x="2669" y="1707"/>
                    <a:pt x="2668" y="1707"/>
                  </a:cubicBezTo>
                  <a:cubicBezTo>
                    <a:pt x="2667" y="1706"/>
                    <a:pt x="2667" y="1706"/>
                    <a:pt x="2667" y="1706"/>
                  </a:cubicBezTo>
                  <a:cubicBezTo>
                    <a:pt x="2664" y="1709"/>
                    <a:pt x="2664" y="1709"/>
                    <a:pt x="2664" y="1709"/>
                  </a:cubicBezTo>
                  <a:cubicBezTo>
                    <a:pt x="2666" y="1713"/>
                    <a:pt x="2666" y="1713"/>
                    <a:pt x="2666" y="1713"/>
                  </a:cubicBezTo>
                  <a:cubicBezTo>
                    <a:pt x="2680" y="1708"/>
                    <a:pt x="2680" y="1708"/>
                    <a:pt x="2680" y="1708"/>
                  </a:cubicBezTo>
                  <a:cubicBezTo>
                    <a:pt x="2681" y="1708"/>
                    <a:pt x="2682" y="1707"/>
                    <a:pt x="2683" y="1705"/>
                  </a:cubicBezTo>
                  <a:cubicBezTo>
                    <a:pt x="2683" y="1703"/>
                    <a:pt x="2682" y="1702"/>
                    <a:pt x="2681" y="1701"/>
                  </a:cubicBezTo>
                  <a:cubicBezTo>
                    <a:pt x="2677" y="1699"/>
                    <a:pt x="2677" y="1699"/>
                    <a:pt x="2677" y="1699"/>
                  </a:cubicBezTo>
                  <a:cubicBezTo>
                    <a:pt x="2675" y="1702"/>
                    <a:pt x="2675" y="1702"/>
                    <a:pt x="2675" y="1702"/>
                  </a:cubicBezTo>
                  <a:cubicBezTo>
                    <a:pt x="2677" y="1705"/>
                    <a:pt x="2677" y="1705"/>
                    <a:pt x="2677" y="1705"/>
                  </a:cubicBezTo>
                  <a:cubicBezTo>
                    <a:pt x="2689" y="1697"/>
                    <a:pt x="2689" y="1697"/>
                    <a:pt x="2689" y="1697"/>
                  </a:cubicBezTo>
                  <a:cubicBezTo>
                    <a:pt x="2690" y="1697"/>
                    <a:pt x="2691" y="1695"/>
                    <a:pt x="2691" y="1694"/>
                  </a:cubicBezTo>
                  <a:cubicBezTo>
                    <a:pt x="2691" y="1693"/>
                    <a:pt x="2690" y="1691"/>
                    <a:pt x="2689" y="1691"/>
                  </a:cubicBezTo>
                  <a:cubicBezTo>
                    <a:pt x="2687" y="1690"/>
                    <a:pt x="2687" y="1690"/>
                    <a:pt x="2687" y="1690"/>
                  </a:cubicBezTo>
                  <a:cubicBezTo>
                    <a:pt x="2685" y="1693"/>
                    <a:pt x="2685" y="1693"/>
                    <a:pt x="2685" y="1693"/>
                  </a:cubicBezTo>
                  <a:cubicBezTo>
                    <a:pt x="2687" y="1697"/>
                    <a:pt x="2687" y="1697"/>
                    <a:pt x="2687" y="1697"/>
                  </a:cubicBezTo>
                  <a:cubicBezTo>
                    <a:pt x="2702" y="1688"/>
                    <a:pt x="2702" y="1688"/>
                    <a:pt x="2702" y="1688"/>
                  </a:cubicBezTo>
                  <a:cubicBezTo>
                    <a:pt x="2703" y="1687"/>
                    <a:pt x="2704" y="1686"/>
                    <a:pt x="2704" y="1684"/>
                  </a:cubicBezTo>
                  <a:cubicBezTo>
                    <a:pt x="2704" y="1683"/>
                    <a:pt x="2703" y="1682"/>
                    <a:pt x="2702" y="1681"/>
                  </a:cubicBezTo>
                  <a:cubicBezTo>
                    <a:pt x="2700" y="1680"/>
                    <a:pt x="2700" y="1680"/>
                    <a:pt x="2700" y="1680"/>
                  </a:cubicBezTo>
                  <a:cubicBezTo>
                    <a:pt x="2698" y="1683"/>
                    <a:pt x="2698" y="1683"/>
                    <a:pt x="2698" y="1683"/>
                  </a:cubicBezTo>
                  <a:cubicBezTo>
                    <a:pt x="2700" y="1687"/>
                    <a:pt x="2700" y="1687"/>
                    <a:pt x="2700" y="1687"/>
                  </a:cubicBezTo>
                  <a:cubicBezTo>
                    <a:pt x="2718" y="1680"/>
                    <a:pt x="2718" y="1680"/>
                    <a:pt x="2718" y="1680"/>
                  </a:cubicBezTo>
                  <a:cubicBezTo>
                    <a:pt x="2720" y="1679"/>
                    <a:pt x="2721" y="1678"/>
                    <a:pt x="2721" y="1676"/>
                  </a:cubicBezTo>
                  <a:cubicBezTo>
                    <a:pt x="2721" y="1675"/>
                    <a:pt x="2720" y="1673"/>
                    <a:pt x="2719" y="1673"/>
                  </a:cubicBezTo>
                  <a:cubicBezTo>
                    <a:pt x="2718" y="1672"/>
                    <a:pt x="2718" y="1672"/>
                    <a:pt x="2718" y="1672"/>
                  </a:cubicBezTo>
                  <a:cubicBezTo>
                    <a:pt x="2727" y="1668"/>
                    <a:pt x="2727" y="1668"/>
                    <a:pt x="2727" y="1668"/>
                  </a:cubicBezTo>
                  <a:cubicBezTo>
                    <a:pt x="2728" y="1667"/>
                    <a:pt x="2729" y="1666"/>
                    <a:pt x="2729" y="1665"/>
                  </a:cubicBezTo>
                  <a:cubicBezTo>
                    <a:pt x="2729" y="1663"/>
                    <a:pt x="2728" y="1662"/>
                    <a:pt x="2727" y="1661"/>
                  </a:cubicBezTo>
                  <a:cubicBezTo>
                    <a:pt x="2725" y="1660"/>
                    <a:pt x="2725" y="1660"/>
                    <a:pt x="2725" y="1660"/>
                  </a:cubicBezTo>
                  <a:cubicBezTo>
                    <a:pt x="2723" y="1663"/>
                    <a:pt x="2723" y="1663"/>
                    <a:pt x="2723" y="1663"/>
                  </a:cubicBezTo>
                  <a:cubicBezTo>
                    <a:pt x="2726" y="1665"/>
                    <a:pt x="2726" y="1665"/>
                    <a:pt x="2726" y="1665"/>
                  </a:cubicBezTo>
                  <a:cubicBezTo>
                    <a:pt x="2723" y="1663"/>
                    <a:pt x="2723" y="1663"/>
                    <a:pt x="2723" y="1663"/>
                  </a:cubicBezTo>
                  <a:cubicBezTo>
                    <a:pt x="2725" y="1666"/>
                    <a:pt x="2725" y="1666"/>
                    <a:pt x="2725" y="1666"/>
                  </a:cubicBezTo>
                  <a:cubicBezTo>
                    <a:pt x="2726" y="1666"/>
                    <a:pt x="2726" y="1666"/>
                    <a:pt x="2726" y="1665"/>
                  </a:cubicBezTo>
                  <a:cubicBezTo>
                    <a:pt x="2723" y="1663"/>
                    <a:pt x="2723" y="1663"/>
                    <a:pt x="2723" y="1663"/>
                  </a:cubicBezTo>
                  <a:cubicBezTo>
                    <a:pt x="2725" y="1666"/>
                    <a:pt x="2725" y="1666"/>
                    <a:pt x="2725" y="1666"/>
                  </a:cubicBezTo>
                  <a:cubicBezTo>
                    <a:pt x="2724" y="1664"/>
                    <a:pt x="2724" y="1664"/>
                    <a:pt x="2724" y="1664"/>
                  </a:cubicBezTo>
                  <a:cubicBezTo>
                    <a:pt x="2725" y="1667"/>
                    <a:pt x="2725" y="1667"/>
                    <a:pt x="2725" y="1667"/>
                  </a:cubicBezTo>
                  <a:cubicBezTo>
                    <a:pt x="2725" y="1666"/>
                    <a:pt x="2725" y="1666"/>
                    <a:pt x="2725" y="1666"/>
                  </a:cubicBezTo>
                  <a:cubicBezTo>
                    <a:pt x="2724" y="1664"/>
                    <a:pt x="2724" y="1664"/>
                    <a:pt x="2724" y="1664"/>
                  </a:cubicBezTo>
                  <a:cubicBezTo>
                    <a:pt x="2725" y="1667"/>
                    <a:pt x="2725" y="1667"/>
                    <a:pt x="2725" y="1667"/>
                  </a:cubicBezTo>
                  <a:cubicBezTo>
                    <a:pt x="2725" y="1666"/>
                    <a:pt x="2725" y="1666"/>
                    <a:pt x="2725" y="1666"/>
                  </a:cubicBezTo>
                  <a:cubicBezTo>
                    <a:pt x="2725" y="1667"/>
                    <a:pt x="2725" y="1667"/>
                    <a:pt x="2725" y="1667"/>
                  </a:cubicBezTo>
                  <a:cubicBezTo>
                    <a:pt x="2725" y="1667"/>
                    <a:pt x="2725" y="1667"/>
                    <a:pt x="2725" y="1667"/>
                  </a:cubicBezTo>
                  <a:cubicBezTo>
                    <a:pt x="2725" y="1666"/>
                    <a:pt x="2725" y="1666"/>
                    <a:pt x="2725" y="1666"/>
                  </a:cubicBezTo>
                  <a:cubicBezTo>
                    <a:pt x="2725" y="1667"/>
                    <a:pt x="2725" y="1667"/>
                    <a:pt x="2725" y="1667"/>
                  </a:cubicBezTo>
                  <a:cubicBezTo>
                    <a:pt x="2725" y="1667"/>
                    <a:pt x="2726" y="1666"/>
                    <a:pt x="2726" y="1666"/>
                  </a:cubicBezTo>
                  <a:cubicBezTo>
                    <a:pt x="2729" y="1665"/>
                    <a:pt x="2733" y="1664"/>
                    <a:pt x="2737" y="1662"/>
                  </a:cubicBezTo>
                  <a:cubicBezTo>
                    <a:pt x="2741" y="1661"/>
                    <a:pt x="2744" y="1660"/>
                    <a:pt x="2744" y="1660"/>
                  </a:cubicBezTo>
                  <a:cubicBezTo>
                    <a:pt x="2745" y="1659"/>
                    <a:pt x="2746" y="1658"/>
                    <a:pt x="2747" y="1656"/>
                  </a:cubicBezTo>
                  <a:cubicBezTo>
                    <a:pt x="2747" y="1655"/>
                    <a:pt x="2746" y="1653"/>
                    <a:pt x="2745" y="1652"/>
                  </a:cubicBezTo>
                  <a:cubicBezTo>
                    <a:pt x="2743" y="1651"/>
                    <a:pt x="2743" y="1651"/>
                    <a:pt x="2743" y="1651"/>
                  </a:cubicBezTo>
                  <a:cubicBezTo>
                    <a:pt x="2741" y="1655"/>
                    <a:pt x="2741" y="1655"/>
                    <a:pt x="2741" y="1655"/>
                  </a:cubicBezTo>
                  <a:cubicBezTo>
                    <a:pt x="2743" y="1658"/>
                    <a:pt x="2743" y="1658"/>
                    <a:pt x="2743" y="1658"/>
                  </a:cubicBezTo>
                  <a:cubicBezTo>
                    <a:pt x="2754" y="1649"/>
                    <a:pt x="2754" y="1649"/>
                    <a:pt x="2754" y="1649"/>
                  </a:cubicBezTo>
                  <a:cubicBezTo>
                    <a:pt x="2755" y="1648"/>
                    <a:pt x="2755" y="1647"/>
                    <a:pt x="2755" y="1645"/>
                  </a:cubicBezTo>
                  <a:cubicBezTo>
                    <a:pt x="2755" y="1644"/>
                    <a:pt x="2754" y="1643"/>
                    <a:pt x="2753" y="1642"/>
                  </a:cubicBezTo>
                  <a:cubicBezTo>
                    <a:pt x="2752" y="1641"/>
                    <a:pt x="2752" y="1641"/>
                    <a:pt x="2752" y="1641"/>
                  </a:cubicBezTo>
                  <a:cubicBezTo>
                    <a:pt x="2749" y="1645"/>
                    <a:pt x="2749" y="1645"/>
                    <a:pt x="2749" y="1645"/>
                  </a:cubicBezTo>
                  <a:cubicBezTo>
                    <a:pt x="2751" y="1648"/>
                    <a:pt x="2751" y="1648"/>
                    <a:pt x="2751" y="1648"/>
                  </a:cubicBezTo>
                  <a:cubicBezTo>
                    <a:pt x="2768" y="1641"/>
                    <a:pt x="2768" y="1641"/>
                    <a:pt x="2768" y="1641"/>
                  </a:cubicBezTo>
                  <a:cubicBezTo>
                    <a:pt x="2769" y="1640"/>
                    <a:pt x="2770" y="1639"/>
                    <a:pt x="2770" y="1638"/>
                  </a:cubicBezTo>
                  <a:cubicBezTo>
                    <a:pt x="2770" y="1636"/>
                    <a:pt x="2769" y="1635"/>
                    <a:pt x="2768" y="1634"/>
                  </a:cubicBezTo>
                  <a:cubicBezTo>
                    <a:pt x="2762" y="1630"/>
                    <a:pt x="2762" y="1630"/>
                    <a:pt x="2762" y="1630"/>
                  </a:cubicBezTo>
                  <a:cubicBezTo>
                    <a:pt x="2760" y="1633"/>
                    <a:pt x="2760" y="1633"/>
                    <a:pt x="2760" y="1633"/>
                  </a:cubicBezTo>
                  <a:cubicBezTo>
                    <a:pt x="2761" y="1637"/>
                    <a:pt x="2761" y="1637"/>
                    <a:pt x="2761" y="1637"/>
                  </a:cubicBezTo>
                  <a:cubicBezTo>
                    <a:pt x="2761" y="1637"/>
                    <a:pt x="2765" y="1636"/>
                    <a:pt x="2769" y="1635"/>
                  </a:cubicBezTo>
                  <a:cubicBezTo>
                    <a:pt x="2771" y="1634"/>
                    <a:pt x="2774" y="1634"/>
                    <a:pt x="2775" y="1633"/>
                  </a:cubicBezTo>
                  <a:cubicBezTo>
                    <a:pt x="2776" y="1633"/>
                    <a:pt x="2777" y="1633"/>
                    <a:pt x="2777" y="1633"/>
                  </a:cubicBezTo>
                  <a:cubicBezTo>
                    <a:pt x="2778" y="1632"/>
                    <a:pt x="2778" y="1632"/>
                    <a:pt x="2778" y="1632"/>
                  </a:cubicBezTo>
                  <a:cubicBezTo>
                    <a:pt x="2779" y="1632"/>
                    <a:pt x="2779" y="1632"/>
                    <a:pt x="2779" y="1632"/>
                  </a:cubicBezTo>
                  <a:cubicBezTo>
                    <a:pt x="2779" y="1632"/>
                    <a:pt x="2779" y="1632"/>
                    <a:pt x="2779" y="1632"/>
                  </a:cubicBezTo>
                  <a:cubicBezTo>
                    <a:pt x="2780" y="1632"/>
                    <a:pt x="2780" y="1631"/>
                    <a:pt x="2780" y="1631"/>
                  </a:cubicBezTo>
                  <a:cubicBezTo>
                    <a:pt x="2782" y="1629"/>
                    <a:pt x="2781" y="1626"/>
                    <a:pt x="2779" y="1625"/>
                  </a:cubicBezTo>
                  <a:cubicBezTo>
                    <a:pt x="2774" y="1622"/>
                    <a:pt x="2774" y="1622"/>
                    <a:pt x="2774" y="1622"/>
                  </a:cubicBezTo>
                  <a:cubicBezTo>
                    <a:pt x="2772" y="1625"/>
                    <a:pt x="2772" y="1625"/>
                    <a:pt x="2772" y="1625"/>
                  </a:cubicBezTo>
                  <a:cubicBezTo>
                    <a:pt x="2773" y="1629"/>
                    <a:pt x="2773" y="1629"/>
                    <a:pt x="2773" y="1629"/>
                  </a:cubicBezTo>
                  <a:cubicBezTo>
                    <a:pt x="2789" y="1624"/>
                    <a:pt x="2789" y="1624"/>
                    <a:pt x="2789" y="1624"/>
                  </a:cubicBezTo>
                  <a:cubicBezTo>
                    <a:pt x="2791" y="1623"/>
                    <a:pt x="2792" y="1622"/>
                    <a:pt x="2792" y="1620"/>
                  </a:cubicBezTo>
                  <a:cubicBezTo>
                    <a:pt x="2792" y="1619"/>
                    <a:pt x="2792" y="1617"/>
                    <a:pt x="2790" y="1616"/>
                  </a:cubicBezTo>
                  <a:cubicBezTo>
                    <a:pt x="2785" y="1613"/>
                    <a:pt x="2785" y="1613"/>
                    <a:pt x="2785" y="1613"/>
                  </a:cubicBezTo>
                  <a:cubicBezTo>
                    <a:pt x="2783" y="1616"/>
                    <a:pt x="2783" y="1616"/>
                    <a:pt x="2783" y="1616"/>
                  </a:cubicBezTo>
                  <a:cubicBezTo>
                    <a:pt x="2784" y="1620"/>
                    <a:pt x="2784" y="1620"/>
                    <a:pt x="2784" y="1620"/>
                  </a:cubicBezTo>
                  <a:cubicBezTo>
                    <a:pt x="2799" y="1615"/>
                    <a:pt x="2799" y="1615"/>
                    <a:pt x="2799" y="1615"/>
                  </a:cubicBezTo>
                  <a:cubicBezTo>
                    <a:pt x="2800" y="1615"/>
                    <a:pt x="2801" y="1613"/>
                    <a:pt x="2801" y="1612"/>
                  </a:cubicBezTo>
                  <a:cubicBezTo>
                    <a:pt x="2801" y="1610"/>
                    <a:pt x="2801" y="1609"/>
                    <a:pt x="2799" y="1608"/>
                  </a:cubicBezTo>
                  <a:cubicBezTo>
                    <a:pt x="2798" y="1607"/>
                    <a:pt x="2798" y="1607"/>
                    <a:pt x="2798" y="1607"/>
                  </a:cubicBezTo>
                  <a:cubicBezTo>
                    <a:pt x="2796" y="1610"/>
                    <a:pt x="2796" y="1610"/>
                    <a:pt x="2796" y="1610"/>
                  </a:cubicBezTo>
                  <a:cubicBezTo>
                    <a:pt x="2798" y="1614"/>
                    <a:pt x="2798" y="1614"/>
                    <a:pt x="2798" y="1614"/>
                  </a:cubicBezTo>
                  <a:cubicBezTo>
                    <a:pt x="2814" y="1606"/>
                    <a:pt x="2814" y="1606"/>
                    <a:pt x="2814" y="1606"/>
                  </a:cubicBezTo>
                  <a:cubicBezTo>
                    <a:pt x="2815" y="1605"/>
                    <a:pt x="2816" y="1604"/>
                    <a:pt x="2816" y="1602"/>
                  </a:cubicBezTo>
                  <a:cubicBezTo>
                    <a:pt x="2816" y="1601"/>
                    <a:pt x="2815" y="1600"/>
                    <a:pt x="2814" y="1599"/>
                  </a:cubicBezTo>
                  <a:cubicBezTo>
                    <a:pt x="2810" y="1597"/>
                    <a:pt x="2810" y="1597"/>
                    <a:pt x="2810" y="1597"/>
                  </a:cubicBezTo>
                  <a:cubicBezTo>
                    <a:pt x="2808" y="1600"/>
                    <a:pt x="2808" y="1600"/>
                    <a:pt x="2808" y="1600"/>
                  </a:cubicBezTo>
                  <a:cubicBezTo>
                    <a:pt x="2810" y="1603"/>
                    <a:pt x="2810" y="1603"/>
                    <a:pt x="2810" y="1603"/>
                  </a:cubicBezTo>
                  <a:cubicBezTo>
                    <a:pt x="2823" y="1597"/>
                    <a:pt x="2823" y="1597"/>
                    <a:pt x="2823" y="1597"/>
                  </a:cubicBezTo>
                  <a:cubicBezTo>
                    <a:pt x="2824" y="1596"/>
                    <a:pt x="2825" y="1595"/>
                    <a:pt x="2825" y="1594"/>
                  </a:cubicBezTo>
                  <a:cubicBezTo>
                    <a:pt x="2825" y="1592"/>
                    <a:pt x="2824" y="1591"/>
                    <a:pt x="2823" y="1590"/>
                  </a:cubicBezTo>
                  <a:cubicBezTo>
                    <a:pt x="2819" y="1588"/>
                    <a:pt x="2819" y="1588"/>
                    <a:pt x="2819" y="1588"/>
                  </a:cubicBezTo>
                  <a:cubicBezTo>
                    <a:pt x="2817" y="1591"/>
                    <a:pt x="2817" y="1591"/>
                    <a:pt x="2817" y="1591"/>
                  </a:cubicBezTo>
                  <a:cubicBezTo>
                    <a:pt x="2819" y="1595"/>
                    <a:pt x="2819" y="1595"/>
                    <a:pt x="2819" y="1595"/>
                  </a:cubicBezTo>
                  <a:cubicBezTo>
                    <a:pt x="2836" y="1588"/>
                    <a:pt x="2836" y="1588"/>
                    <a:pt x="2836" y="1588"/>
                  </a:cubicBezTo>
                  <a:cubicBezTo>
                    <a:pt x="2837" y="1588"/>
                    <a:pt x="2838" y="1586"/>
                    <a:pt x="2838" y="1585"/>
                  </a:cubicBezTo>
                  <a:cubicBezTo>
                    <a:pt x="2839" y="1583"/>
                    <a:pt x="2838" y="1582"/>
                    <a:pt x="2837" y="1581"/>
                  </a:cubicBezTo>
                  <a:cubicBezTo>
                    <a:pt x="2834" y="1580"/>
                    <a:pt x="2834" y="1580"/>
                    <a:pt x="2834" y="1580"/>
                  </a:cubicBezTo>
                  <a:cubicBezTo>
                    <a:pt x="2832" y="1583"/>
                    <a:pt x="2832" y="1583"/>
                    <a:pt x="2832" y="1583"/>
                  </a:cubicBezTo>
                  <a:cubicBezTo>
                    <a:pt x="2834" y="1587"/>
                    <a:pt x="2834" y="1587"/>
                    <a:pt x="2834" y="1587"/>
                  </a:cubicBezTo>
                  <a:cubicBezTo>
                    <a:pt x="2845" y="1581"/>
                    <a:pt x="2845" y="1581"/>
                    <a:pt x="2845" y="1581"/>
                  </a:cubicBezTo>
                  <a:cubicBezTo>
                    <a:pt x="2846" y="1580"/>
                    <a:pt x="2847" y="1579"/>
                    <a:pt x="2847" y="1577"/>
                  </a:cubicBezTo>
                  <a:cubicBezTo>
                    <a:pt x="2847" y="1576"/>
                    <a:pt x="2846" y="1575"/>
                    <a:pt x="2845" y="1574"/>
                  </a:cubicBezTo>
                  <a:cubicBezTo>
                    <a:pt x="2844" y="1573"/>
                    <a:pt x="2844" y="1573"/>
                    <a:pt x="2844" y="1573"/>
                  </a:cubicBezTo>
                  <a:cubicBezTo>
                    <a:pt x="2841" y="1576"/>
                    <a:pt x="2841" y="1576"/>
                    <a:pt x="2841" y="1576"/>
                  </a:cubicBezTo>
                  <a:cubicBezTo>
                    <a:pt x="2845" y="1578"/>
                    <a:pt x="2845" y="1578"/>
                    <a:pt x="2845" y="1578"/>
                  </a:cubicBezTo>
                  <a:cubicBezTo>
                    <a:pt x="2842" y="1576"/>
                    <a:pt x="2842" y="1576"/>
                    <a:pt x="2842" y="1576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5" y="1578"/>
                  </a:cubicBezTo>
                  <a:cubicBezTo>
                    <a:pt x="2842" y="1576"/>
                    <a:pt x="2842" y="1576"/>
                    <a:pt x="2842" y="1576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2" y="1577"/>
                    <a:pt x="2842" y="1577"/>
                    <a:pt x="2842" y="1577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2" y="1577"/>
                    <a:pt x="2842" y="1577"/>
                    <a:pt x="2842" y="1577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4" y="1579"/>
                  </a:cubicBezTo>
                  <a:cubicBezTo>
                    <a:pt x="2844" y="1579"/>
                    <a:pt x="2844" y="1579"/>
                    <a:pt x="2845" y="1579"/>
                  </a:cubicBezTo>
                  <a:cubicBezTo>
                    <a:pt x="2846" y="1578"/>
                    <a:pt x="2850" y="1576"/>
                    <a:pt x="2852" y="1574"/>
                  </a:cubicBezTo>
                  <a:cubicBezTo>
                    <a:pt x="2854" y="1574"/>
                    <a:pt x="2855" y="1573"/>
                    <a:pt x="2856" y="1572"/>
                  </a:cubicBezTo>
                  <a:cubicBezTo>
                    <a:pt x="2856" y="1572"/>
                    <a:pt x="2857" y="1572"/>
                    <a:pt x="2857" y="1572"/>
                  </a:cubicBezTo>
                  <a:cubicBezTo>
                    <a:pt x="2858" y="1571"/>
                    <a:pt x="2858" y="1571"/>
                    <a:pt x="2858" y="1571"/>
                  </a:cubicBezTo>
                  <a:cubicBezTo>
                    <a:pt x="2858" y="1571"/>
                    <a:pt x="2858" y="1571"/>
                    <a:pt x="2858" y="1571"/>
                  </a:cubicBezTo>
                  <a:cubicBezTo>
                    <a:pt x="2858" y="1571"/>
                    <a:pt x="2858" y="1571"/>
                    <a:pt x="2858" y="1571"/>
                  </a:cubicBezTo>
                  <a:cubicBezTo>
                    <a:pt x="2858" y="1571"/>
                    <a:pt x="2858" y="1571"/>
                    <a:pt x="2858" y="1571"/>
                  </a:cubicBezTo>
                  <a:cubicBezTo>
                    <a:pt x="2858" y="1571"/>
                    <a:pt x="2859" y="1570"/>
                    <a:pt x="2859" y="1570"/>
                  </a:cubicBezTo>
                  <a:cubicBezTo>
                    <a:pt x="2860" y="1568"/>
                    <a:pt x="2860" y="1566"/>
                    <a:pt x="2858" y="1564"/>
                  </a:cubicBezTo>
                  <a:cubicBezTo>
                    <a:pt x="2856" y="1563"/>
                    <a:pt x="2856" y="1563"/>
                    <a:pt x="2856" y="1563"/>
                  </a:cubicBezTo>
                  <a:cubicBezTo>
                    <a:pt x="2854" y="1567"/>
                    <a:pt x="2854" y="1567"/>
                    <a:pt x="2854" y="1567"/>
                  </a:cubicBezTo>
                  <a:cubicBezTo>
                    <a:pt x="2856" y="1570"/>
                    <a:pt x="2856" y="1570"/>
                    <a:pt x="2856" y="1570"/>
                  </a:cubicBezTo>
                  <a:cubicBezTo>
                    <a:pt x="2868" y="1564"/>
                    <a:pt x="2868" y="1564"/>
                    <a:pt x="2868" y="1564"/>
                  </a:cubicBezTo>
                  <a:cubicBezTo>
                    <a:pt x="2869" y="1563"/>
                    <a:pt x="2870" y="1562"/>
                    <a:pt x="2870" y="1560"/>
                  </a:cubicBezTo>
                  <a:cubicBezTo>
                    <a:pt x="2870" y="1559"/>
                    <a:pt x="2869" y="1558"/>
                    <a:pt x="2868" y="1557"/>
                  </a:cubicBezTo>
                  <a:cubicBezTo>
                    <a:pt x="2866" y="1556"/>
                    <a:pt x="2866" y="1556"/>
                    <a:pt x="2866" y="1556"/>
                  </a:cubicBezTo>
                  <a:cubicBezTo>
                    <a:pt x="2864" y="1559"/>
                    <a:pt x="2864" y="1559"/>
                    <a:pt x="2864" y="1559"/>
                  </a:cubicBezTo>
                  <a:cubicBezTo>
                    <a:pt x="2866" y="1563"/>
                    <a:pt x="2866" y="1563"/>
                    <a:pt x="2866" y="1563"/>
                  </a:cubicBezTo>
                  <a:cubicBezTo>
                    <a:pt x="2880" y="1556"/>
                    <a:pt x="2880" y="1556"/>
                    <a:pt x="2880" y="1556"/>
                  </a:cubicBezTo>
                  <a:cubicBezTo>
                    <a:pt x="2881" y="1555"/>
                    <a:pt x="2882" y="1554"/>
                    <a:pt x="2882" y="1552"/>
                  </a:cubicBezTo>
                  <a:cubicBezTo>
                    <a:pt x="2882" y="1551"/>
                    <a:pt x="2882" y="1549"/>
                    <a:pt x="2880" y="1549"/>
                  </a:cubicBezTo>
                  <a:cubicBezTo>
                    <a:pt x="2878" y="1547"/>
                    <a:pt x="2878" y="1547"/>
                    <a:pt x="2878" y="1547"/>
                  </a:cubicBezTo>
                  <a:cubicBezTo>
                    <a:pt x="2875" y="1550"/>
                    <a:pt x="2875" y="1550"/>
                    <a:pt x="2875" y="1550"/>
                  </a:cubicBezTo>
                  <a:cubicBezTo>
                    <a:pt x="2876" y="1554"/>
                    <a:pt x="2876" y="1554"/>
                    <a:pt x="2876" y="1554"/>
                  </a:cubicBezTo>
                  <a:cubicBezTo>
                    <a:pt x="2893" y="1550"/>
                    <a:pt x="2893" y="1550"/>
                    <a:pt x="2893" y="1550"/>
                  </a:cubicBezTo>
                  <a:cubicBezTo>
                    <a:pt x="2895" y="1549"/>
                    <a:pt x="2896" y="1548"/>
                    <a:pt x="2896" y="1546"/>
                  </a:cubicBezTo>
                  <a:cubicBezTo>
                    <a:pt x="2896" y="1545"/>
                    <a:pt x="2896" y="1543"/>
                    <a:pt x="2894" y="1542"/>
                  </a:cubicBezTo>
                  <a:cubicBezTo>
                    <a:pt x="2893" y="1542"/>
                    <a:pt x="2893" y="1542"/>
                    <a:pt x="2893" y="1542"/>
                  </a:cubicBezTo>
                  <a:cubicBezTo>
                    <a:pt x="2905" y="1537"/>
                    <a:pt x="2905" y="1537"/>
                    <a:pt x="2905" y="1537"/>
                  </a:cubicBezTo>
                  <a:cubicBezTo>
                    <a:pt x="2906" y="1536"/>
                    <a:pt x="2907" y="1535"/>
                    <a:pt x="2907" y="1534"/>
                  </a:cubicBezTo>
                  <a:cubicBezTo>
                    <a:pt x="2907" y="1532"/>
                    <a:pt x="2906" y="1531"/>
                    <a:pt x="2905" y="1530"/>
                  </a:cubicBezTo>
                  <a:cubicBezTo>
                    <a:pt x="2904" y="1529"/>
                    <a:pt x="2904" y="1529"/>
                    <a:pt x="2904" y="1529"/>
                  </a:cubicBezTo>
                  <a:cubicBezTo>
                    <a:pt x="2902" y="1532"/>
                    <a:pt x="2902" y="1532"/>
                    <a:pt x="2902" y="1532"/>
                  </a:cubicBezTo>
                  <a:cubicBezTo>
                    <a:pt x="2903" y="1536"/>
                    <a:pt x="2903" y="1536"/>
                    <a:pt x="2903" y="1536"/>
                  </a:cubicBezTo>
                  <a:cubicBezTo>
                    <a:pt x="2914" y="1530"/>
                    <a:pt x="2914" y="1530"/>
                    <a:pt x="2914" y="1530"/>
                  </a:cubicBezTo>
                  <a:cubicBezTo>
                    <a:pt x="2916" y="1529"/>
                    <a:pt x="2917" y="1528"/>
                    <a:pt x="2917" y="1526"/>
                  </a:cubicBezTo>
                  <a:cubicBezTo>
                    <a:pt x="2917" y="1525"/>
                    <a:pt x="2916" y="1524"/>
                    <a:pt x="2915" y="1523"/>
                  </a:cubicBezTo>
                  <a:cubicBezTo>
                    <a:pt x="2913" y="1522"/>
                    <a:pt x="2913" y="1522"/>
                    <a:pt x="2913" y="1522"/>
                  </a:cubicBezTo>
                  <a:cubicBezTo>
                    <a:pt x="2911" y="1525"/>
                    <a:pt x="2911" y="1525"/>
                    <a:pt x="2911" y="1525"/>
                  </a:cubicBezTo>
                  <a:cubicBezTo>
                    <a:pt x="2913" y="1529"/>
                    <a:pt x="2913" y="1529"/>
                    <a:pt x="2913" y="1529"/>
                  </a:cubicBezTo>
                  <a:cubicBezTo>
                    <a:pt x="2925" y="1524"/>
                    <a:pt x="2925" y="1524"/>
                    <a:pt x="2925" y="1524"/>
                  </a:cubicBezTo>
                  <a:cubicBezTo>
                    <a:pt x="2926" y="1523"/>
                    <a:pt x="2927" y="1522"/>
                    <a:pt x="2927" y="1520"/>
                  </a:cubicBezTo>
                  <a:cubicBezTo>
                    <a:pt x="2927" y="1519"/>
                    <a:pt x="2926" y="1517"/>
                    <a:pt x="2925" y="1517"/>
                  </a:cubicBezTo>
                  <a:cubicBezTo>
                    <a:pt x="2922" y="1514"/>
                    <a:pt x="2922" y="1514"/>
                    <a:pt x="2922" y="1514"/>
                  </a:cubicBezTo>
                  <a:cubicBezTo>
                    <a:pt x="2920" y="1518"/>
                    <a:pt x="2920" y="1518"/>
                    <a:pt x="2920" y="1518"/>
                  </a:cubicBezTo>
                  <a:cubicBezTo>
                    <a:pt x="2921" y="1521"/>
                    <a:pt x="2921" y="1521"/>
                    <a:pt x="2921" y="1521"/>
                  </a:cubicBezTo>
                  <a:cubicBezTo>
                    <a:pt x="2935" y="1515"/>
                    <a:pt x="2935" y="1515"/>
                    <a:pt x="2935" y="1515"/>
                  </a:cubicBezTo>
                  <a:cubicBezTo>
                    <a:pt x="2937" y="1514"/>
                    <a:pt x="2938" y="1513"/>
                    <a:pt x="2938" y="1511"/>
                  </a:cubicBezTo>
                  <a:cubicBezTo>
                    <a:pt x="2938" y="1510"/>
                    <a:pt x="2937" y="1509"/>
                    <a:pt x="2936" y="1508"/>
                  </a:cubicBezTo>
                  <a:cubicBezTo>
                    <a:pt x="2935" y="1507"/>
                    <a:pt x="2935" y="1507"/>
                    <a:pt x="2935" y="1507"/>
                  </a:cubicBezTo>
                  <a:cubicBezTo>
                    <a:pt x="2933" y="1511"/>
                    <a:pt x="2933" y="1511"/>
                    <a:pt x="2933" y="1511"/>
                  </a:cubicBezTo>
                  <a:cubicBezTo>
                    <a:pt x="2935" y="1514"/>
                    <a:pt x="2935" y="1514"/>
                    <a:pt x="2935" y="1514"/>
                  </a:cubicBezTo>
                  <a:cubicBezTo>
                    <a:pt x="2947" y="1506"/>
                    <a:pt x="2947" y="1506"/>
                    <a:pt x="2947" y="1506"/>
                  </a:cubicBezTo>
                  <a:cubicBezTo>
                    <a:pt x="2948" y="1506"/>
                    <a:pt x="2948" y="1504"/>
                    <a:pt x="2948" y="1503"/>
                  </a:cubicBezTo>
                  <a:cubicBezTo>
                    <a:pt x="2948" y="1502"/>
                    <a:pt x="2948" y="1500"/>
                    <a:pt x="2947" y="1500"/>
                  </a:cubicBezTo>
                  <a:cubicBezTo>
                    <a:pt x="2945" y="1499"/>
                    <a:pt x="2945" y="1499"/>
                    <a:pt x="2945" y="1499"/>
                  </a:cubicBezTo>
                  <a:cubicBezTo>
                    <a:pt x="2943" y="1502"/>
                    <a:pt x="2943" y="1502"/>
                    <a:pt x="2943" y="1502"/>
                  </a:cubicBezTo>
                  <a:cubicBezTo>
                    <a:pt x="2945" y="1506"/>
                    <a:pt x="2945" y="1506"/>
                    <a:pt x="2945" y="1506"/>
                  </a:cubicBezTo>
                  <a:cubicBezTo>
                    <a:pt x="2945" y="1506"/>
                    <a:pt x="2949" y="1503"/>
                    <a:pt x="2953" y="1501"/>
                  </a:cubicBezTo>
                  <a:cubicBezTo>
                    <a:pt x="2955" y="1500"/>
                    <a:pt x="2957" y="1499"/>
                    <a:pt x="2959" y="1498"/>
                  </a:cubicBezTo>
                  <a:cubicBezTo>
                    <a:pt x="2960" y="1498"/>
                    <a:pt x="2960" y="1497"/>
                    <a:pt x="2961" y="1497"/>
                  </a:cubicBezTo>
                  <a:cubicBezTo>
                    <a:pt x="2962" y="1496"/>
                    <a:pt x="2962" y="1496"/>
                    <a:pt x="2962" y="1496"/>
                  </a:cubicBezTo>
                  <a:cubicBezTo>
                    <a:pt x="2962" y="1496"/>
                    <a:pt x="2962" y="1496"/>
                    <a:pt x="2962" y="1496"/>
                  </a:cubicBezTo>
                  <a:cubicBezTo>
                    <a:pt x="2962" y="1496"/>
                    <a:pt x="2962" y="1496"/>
                    <a:pt x="2962" y="1496"/>
                  </a:cubicBezTo>
                  <a:cubicBezTo>
                    <a:pt x="2962" y="1496"/>
                    <a:pt x="2963" y="1495"/>
                    <a:pt x="2963" y="1495"/>
                  </a:cubicBezTo>
                  <a:cubicBezTo>
                    <a:pt x="2964" y="1494"/>
                    <a:pt x="2964" y="1493"/>
                    <a:pt x="2963" y="1492"/>
                  </a:cubicBezTo>
                  <a:cubicBezTo>
                    <a:pt x="2963" y="1491"/>
                    <a:pt x="2963" y="1490"/>
                    <a:pt x="2962" y="1489"/>
                  </a:cubicBezTo>
                  <a:cubicBezTo>
                    <a:pt x="2959" y="1488"/>
                    <a:pt x="2959" y="1488"/>
                    <a:pt x="2959" y="1488"/>
                  </a:cubicBezTo>
                  <a:cubicBezTo>
                    <a:pt x="2957" y="1491"/>
                    <a:pt x="2957" y="1491"/>
                    <a:pt x="2957" y="1491"/>
                  </a:cubicBezTo>
                  <a:cubicBezTo>
                    <a:pt x="2959" y="1495"/>
                    <a:pt x="2959" y="1495"/>
                    <a:pt x="2959" y="1495"/>
                  </a:cubicBezTo>
                  <a:cubicBezTo>
                    <a:pt x="2970" y="1489"/>
                    <a:pt x="2970" y="1489"/>
                    <a:pt x="2970" y="1489"/>
                  </a:cubicBezTo>
                  <a:cubicBezTo>
                    <a:pt x="2972" y="1488"/>
                    <a:pt x="2973" y="1487"/>
                    <a:pt x="2973" y="1486"/>
                  </a:cubicBezTo>
                  <a:cubicBezTo>
                    <a:pt x="2973" y="1484"/>
                    <a:pt x="2972" y="1483"/>
                    <a:pt x="2971" y="1482"/>
                  </a:cubicBezTo>
                  <a:cubicBezTo>
                    <a:pt x="2969" y="1481"/>
                    <a:pt x="2969" y="1481"/>
                    <a:pt x="2969" y="1481"/>
                  </a:cubicBezTo>
                  <a:cubicBezTo>
                    <a:pt x="2967" y="1485"/>
                    <a:pt x="2967" y="1485"/>
                    <a:pt x="2967" y="1485"/>
                  </a:cubicBezTo>
                  <a:cubicBezTo>
                    <a:pt x="2969" y="1488"/>
                    <a:pt x="2969" y="1488"/>
                    <a:pt x="2969" y="1488"/>
                  </a:cubicBezTo>
                  <a:cubicBezTo>
                    <a:pt x="2981" y="1481"/>
                    <a:pt x="2981" y="1481"/>
                    <a:pt x="2981" y="1481"/>
                  </a:cubicBezTo>
                  <a:cubicBezTo>
                    <a:pt x="2983" y="1481"/>
                    <a:pt x="2983" y="1479"/>
                    <a:pt x="2983" y="1478"/>
                  </a:cubicBezTo>
                  <a:cubicBezTo>
                    <a:pt x="2983" y="1476"/>
                    <a:pt x="2983" y="1475"/>
                    <a:pt x="2982" y="1474"/>
                  </a:cubicBezTo>
                  <a:cubicBezTo>
                    <a:pt x="2980" y="1473"/>
                    <a:pt x="2980" y="1473"/>
                    <a:pt x="2980" y="1473"/>
                  </a:cubicBezTo>
                  <a:cubicBezTo>
                    <a:pt x="2978" y="1477"/>
                    <a:pt x="2978" y="1477"/>
                    <a:pt x="2978" y="1477"/>
                  </a:cubicBezTo>
                  <a:cubicBezTo>
                    <a:pt x="2981" y="1479"/>
                    <a:pt x="2981" y="1479"/>
                    <a:pt x="2981" y="1479"/>
                  </a:cubicBezTo>
                  <a:cubicBezTo>
                    <a:pt x="2978" y="1477"/>
                    <a:pt x="2978" y="1477"/>
                    <a:pt x="2978" y="1477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80" y="1480"/>
                    <a:pt x="2981" y="1480"/>
                    <a:pt x="2981" y="1479"/>
                  </a:cubicBezTo>
                  <a:cubicBezTo>
                    <a:pt x="2978" y="1477"/>
                    <a:pt x="2978" y="1477"/>
                    <a:pt x="2978" y="1477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78" y="1477"/>
                    <a:pt x="2978" y="1477"/>
                    <a:pt x="2978" y="1477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78" y="1477"/>
                    <a:pt x="2978" y="1477"/>
                    <a:pt x="2978" y="1477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79" y="1479"/>
                    <a:pt x="2979" y="1479"/>
                    <a:pt x="2979" y="1479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79" y="1479"/>
                    <a:pt x="2979" y="1479"/>
                    <a:pt x="2979" y="1479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80" y="1480"/>
                    <a:pt x="2980" y="1480"/>
                    <a:pt x="2980" y="1480"/>
                  </a:cubicBezTo>
                  <a:cubicBezTo>
                    <a:pt x="2982" y="1480"/>
                    <a:pt x="2985" y="1479"/>
                    <a:pt x="2988" y="1478"/>
                  </a:cubicBezTo>
                  <a:cubicBezTo>
                    <a:pt x="2989" y="1477"/>
                    <a:pt x="2990" y="1477"/>
                    <a:pt x="2991" y="1476"/>
                  </a:cubicBezTo>
                  <a:cubicBezTo>
                    <a:pt x="2992" y="1476"/>
                    <a:pt x="2992" y="1476"/>
                    <a:pt x="2993" y="1476"/>
                  </a:cubicBezTo>
                  <a:cubicBezTo>
                    <a:pt x="2993" y="1476"/>
                    <a:pt x="2993" y="1476"/>
                    <a:pt x="2993" y="1476"/>
                  </a:cubicBezTo>
                  <a:cubicBezTo>
                    <a:pt x="2994" y="1475"/>
                    <a:pt x="2994" y="1475"/>
                    <a:pt x="2994" y="1475"/>
                  </a:cubicBezTo>
                  <a:cubicBezTo>
                    <a:pt x="2994" y="1475"/>
                    <a:pt x="2994" y="1475"/>
                    <a:pt x="2994" y="1475"/>
                  </a:cubicBezTo>
                  <a:cubicBezTo>
                    <a:pt x="2994" y="1475"/>
                    <a:pt x="2995" y="1475"/>
                    <a:pt x="2995" y="1474"/>
                  </a:cubicBezTo>
                  <a:cubicBezTo>
                    <a:pt x="2996" y="1473"/>
                    <a:pt x="2996" y="1472"/>
                    <a:pt x="2996" y="1471"/>
                  </a:cubicBezTo>
                  <a:cubicBezTo>
                    <a:pt x="2995" y="1470"/>
                    <a:pt x="2995" y="1469"/>
                    <a:pt x="2994" y="1469"/>
                  </a:cubicBezTo>
                  <a:cubicBezTo>
                    <a:pt x="2987" y="1465"/>
                    <a:pt x="2987" y="1465"/>
                    <a:pt x="2987" y="1465"/>
                  </a:cubicBezTo>
                  <a:cubicBezTo>
                    <a:pt x="2985" y="1468"/>
                    <a:pt x="2985" y="1468"/>
                    <a:pt x="2985" y="1468"/>
                  </a:cubicBezTo>
                  <a:cubicBezTo>
                    <a:pt x="2987" y="1472"/>
                    <a:pt x="2987" y="1472"/>
                    <a:pt x="2987" y="1472"/>
                  </a:cubicBezTo>
                  <a:cubicBezTo>
                    <a:pt x="2987" y="1472"/>
                    <a:pt x="2991" y="1470"/>
                    <a:pt x="2996" y="1468"/>
                  </a:cubicBezTo>
                  <a:cubicBezTo>
                    <a:pt x="2998" y="1467"/>
                    <a:pt x="3001" y="1466"/>
                    <a:pt x="3003" y="1465"/>
                  </a:cubicBezTo>
                  <a:cubicBezTo>
                    <a:pt x="3004" y="1465"/>
                    <a:pt x="3004" y="1464"/>
                    <a:pt x="3005" y="1464"/>
                  </a:cubicBezTo>
                  <a:cubicBezTo>
                    <a:pt x="3006" y="1464"/>
                    <a:pt x="3006" y="1464"/>
                    <a:pt x="3006" y="1464"/>
                  </a:cubicBezTo>
                  <a:cubicBezTo>
                    <a:pt x="3006" y="1464"/>
                    <a:pt x="3006" y="1464"/>
                    <a:pt x="3006" y="1464"/>
                  </a:cubicBezTo>
                  <a:cubicBezTo>
                    <a:pt x="3006" y="1463"/>
                    <a:pt x="3006" y="1463"/>
                    <a:pt x="3006" y="1463"/>
                  </a:cubicBezTo>
                  <a:cubicBezTo>
                    <a:pt x="3007" y="1463"/>
                    <a:pt x="3007" y="1463"/>
                    <a:pt x="3007" y="1462"/>
                  </a:cubicBezTo>
                  <a:cubicBezTo>
                    <a:pt x="3008" y="1461"/>
                    <a:pt x="3008" y="1460"/>
                    <a:pt x="3008" y="1459"/>
                  </a:cubicBezTo>
                  <a:cubicBezTo>
                    <a:pt x="3008" y="1458"/>
                    <a:pt x="3007" y="1457"/>
                    <a:pt x="3006" y="1457"/>
                  </a:cubicBezTo>
                  <a:cubicBezTo>
                    <a:pt x="3005" y="1456"/>
                    <a:pt x="3005" y="1456"/>
                    <a:pt x="3005" y="1456"/>
                  </a:cubicBezTo>
                  <a:cubicBezTo>
                    <a:pt x="3003" y="1459"/>
                    <a:pt x="3003" y="1459"/>
                    <a:pt x="3003" y="1459"/>
                  </a:cubicBezTo>
                  <a:cubicBezTo>
                    <a:pt x="3006" y="1461"/>
                    <a:pt x="3006" y="1461"/>
                    <a:pt x="3006" y="1461"/>
                  </a:cubicBezTo>
                  <a:cubicBezTo>
                    <a:pt x="3003" y="1459"/>
                    <a:pt x="3003" y="1459"/>
                    <a:pt x="3003" y="1459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6" y="1462"/>
                    <a:pt x="3006" y="1461"/>
                  </a:cubicBezTo>
                  <a:cubicBezTo>
                    <a:pt x="3003" y="1459"/>
                    <a:pt x="3003" y="1459"/>
                    <a:pt x="3003" y="1459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3" y="1460"/>
                    <a:pt x="3003" y="1460"/>
                    <a:pt x="3003" y="1460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3" y="1460"/>
                    <a:pt x="3003" y="1460"/>
                    <a:pt x="3003" y="1460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5" y="1462"/>
                  </a:cubicBezTo>
                  <a:cubicBezTo>
                    <a:pt x="3005" y="1462"/>
                    <a:pt x="3005" y="1462"/>
                    <a:pt x="3006" y="1462"/>
                  </a:cubicBezTo>
                  <a:cubicBezTo>
                    <a:pt x="3008" y="1461"/>
                    <a:pt x="3012" y="1459"/>
                    <a:pt x="3016" y="1457"/>
                  </a:cubicBezTo>
                  <a:cubicBezTo>
                    <a:pt x="3019" y="1456"/>
                    <a:pt x="3022" y="1454"/>
                    <a:pt x="3022" y="1454"/>
                  </a:cubicBezTo>
                  <a:cubicBezTo>
                    <a:pt x="3024" y="1454"/>
                    <a:pt x="3024" y="1452"/>
                    <a:pt x="3025" y="1451"/>
                  </a:cubicBezTo>
                  <a:cubicBezTo>
                    <a:pt x="3025" y="1450"/>
                    <a:pt x="3024" y="1448"/>
                    <a:pt x="3023" y="1447"/>
                  </a:cubicBezTo>
                  <a:cubicBezTo>
                    <a:pt x="3017" y="1444"/>
                    <a:pt x="3017" y="1444"/>
                    <a:pt x="3017" y="1444"/>
                  </a:cubicBezTo>
                  <a:cubicBezTo>
                    <a:pt x="3014" y="1447"/>
                    <a:pt x="3014" y="1447"/>
                    <a:pt x="3014" y="1447"/>
                  </a:cubicBezTo>
                  <a:cubicBezTo>
                    <a:pt x="3016" y="1451"/>
                    <a:pt x="3016" y="1451"/>
                    <a:pt x="3016" y="1451"/>
                  </a:cubicBezTo>
                  <a:cubicBezTo>
                    <a:pt x="3035" y="1443"/>
                    <a:pt x="3035" y="1443"/>
                    <a:pt x="3035" y="1443"/>
                  </a:cubicBezTo>
                  <a:cubicBezTo>
                    <a:pt x="3036" y="1442"/>
                    <a:pt x="3037" y="1441"/>
                    <a:pt x="3037" y="1440"/>
                  </a:cubicBezTo>
                  <a:cubicBezTo>
                    <a:pt x="3037" y="1438"/>
                    <a:pt x="3036" y="1437"/>
                    <a:pt x="3035" y="1436"/>
                  </a:cubicBezTo>
                  <a:cubicBezTo>
                    <a:pt x="3034" y="1435"/>
                    <a:pt x="3034" y="1435"/>
                    <a:pt x="3034" y="1435"/>
                  </a:cubicBezTo>
                  <a:cubicBezTo>
                    <a:pt x="3031" y="1438"/>
                    <a:pt x="3031" y="1438"/>
                    <a:pt x="3031" y="1438"/>
                  </a:cubicBezTo>
                  <a:cubicBezTo>
                    <a:pt x="3033" y="1442"/>
                    <a:pt x="3033" y="1442"/>
                    <a:pt x="3033" y="1442"/>
                  </a:cubicBezTo>
                  <a:cubicBezTo>
                    <a:pt x="3047" y="1436"/>
                    <a:pt x="3047" y="1436"/>
                    <a:pt x="3047" y="1436"/>
                  </a:cubicBezTo>
                  <a:cubicBezTo>
                    <a:pt x="3049" y="1435"/>
                    <a:pt x="3050" y="1434"/>
                    <a:pt x="3050" y="1433"/>
                  </a:cubicBezTo>
                  <a:cubicBezTo>
                    <a:pt x="3050" y="1431"/>
                    <a:pt x="3049" y="1430"/>
                    <a:pt x="3048" y="1429"/>
                  </a:cubicBezTo>
                  <a:cubicBezTo>
                    <a:pt x="3042" y="1425"/>
                    <a:pt x="3042" y="1425"/>
                    <a:pt x="3042" y="1425"/>
                  </a:cubicBezTo>
                  <a:cubicBezTo>
                    <a:pt x="3040" y="1428"/>
                    <a:pt x="3040" y="1428"/>
                    <a:pt x="3040" y="1428"/>
                  </a:cubicBezTo>
                  <a:cubicBezTo>
                    <a:pt x="3041" y="1432"/>
                    <a:pt x="3041" y="1432"/>
                    <a:pt x="3041" y="1432"/>
                  </a:cubicBezTo>
                  <a:cubicBezTo>
                    <a:pt x="3058" y="1428"/>
                    <a:pt x="3058" y="1428"/>
                    <a:pt x="3058" y="1428"/>
                  </a:cubicBezTo>
                  <a:cubicBezTo>
                    <a:pt x="3060" y="1428"/>
                    <a:pt x="3061" y="1427"/>
                    <a:pt x="3061" y="1425"/>
                  </a:cubicBezTo>
                  <a:cubicBezTo>
                    <a:pt x="3062" y="1423"/>
                    <a:pt x="3061" y="1422"/>
                    <a:pt x="3060" y="1421"/>
                  </a:cubicBezTo>
                  <a:cubicBezTo>
                    <a:pt x="3055" y="1418"/>
                    <a:pt x="3055" y="1418"/>
                    <a:pt x="3055" y="1418"/>
                  </a:cubicBezTo>
                  <a:cubicBezTo>
                    <a:pt x="3053" y="1421"/>
                    <a:pt x="3053" y="1421"/>
                    <a:pt x="3053" y="1421"/>
                  </a:cubicBezTo>
                  <a:cubicBezTo>
                    <a:pt x="3056" y="1423"/>
                    <a:pt x="3056" y="1423"/>
                    <a:pt x="3056" y="1423"/>
                  </a:cubicBezTo>
                  <a:cubicBezTo>
                    <a:pt x="3053" y="1421"/>
                    <a:pt x="3053" y="1421"/>
                    <a:pt x="3053" y="1421"/>
                  </a:cubicBezTo>
                  <a:cubicBezTo>
                    <a:pt x="3055" y="1424"/>
                    <a:pt x="3055" y="1424"/>
                    <a:pt x="3055" y="1424"/>
                  </a:cubicBezTo>
                  <a:cubicBezTo>
                    <a:pt x="3055" y="1424"/>
                    <a:pt x="3056" y="1424"/>
                    <a:pt x="3056" y="1423"/>
                  </a:cubicBezTo>
                  <a:cubicBezTo>
                    <a:pt x="3053" y="1421"/>
                    <a:pt x="3053" y="1421"/>
                    <a:pt x="3053" y="1421"/>
                  </a:cubicBezTo>
                  <a:cubicBezTo>
                    <a:pt x="3055" y="1424"/>
                    <a:pt x="3055" y="1424"/>
                    <a:pt x="3055" y="1424"/>
                  </a:cubicBezTo>
                  <a:cubicBezTo>
                    <a:pt x="3053" y="1422"/>
                    <a:pt x="3053" y="1422"/>
                    <a:pt x="3053" y="1422"/>
                  </a:cubicBezTo>
                  <a:cubicBezTo>
                    <a:pt x="3055" y="1425"/>
                    <a:pt x="3055" y="1425"/>
                    <a:pt x="3055" y="1425"/>
                  </a:cubicBezTo>
                  <a:cubicBezTo>
                    <a:pt x="3055" y="1424"/>
                    <a:pt x="3055" y="1424"/>
                    <a:pt x="3055" y="1424"/>
                  </a:cubicBezTo>
                  <a:cubicBezTo>
                    <a:pt x="3053" y="1422"/>
                    <a:pt x="3053" y="1422"/>
                    <a:pt x="3053" y="1422"/>
                  </a:cubicBezTo>
                  <a:cubicBezTo>
                    <a:pt x="3055" y="1425"/>
                    <a:pt x="3055" y="1425"/>
                    <a:pt x="3055" y="1425"/>
                  </a:cubicBezTo>
                  <a:cubicBezTo>
                    <a:pt x="3055" y="1424"/>
                    <a:pt x="3055" y="1424"/>
                    <a:pt x="3055" y="1424"/>
                  </a:cubicBezTo>
                  <a:cubicBezTo>
                    <a:pt x="3055" y="1424"/>
                    <a:pt x="3057" y="1424"/>
                    <a:pt x="3058" y="1423"/>
                  </a:cubicBezTo>
                  <a:cubicBezTo>
                    <a:pt x="3060" y="1421"/>
                    <a:pt x="3063" y="1420"/>
                    <a:pt x="3066" y="1419"/>
                  </a:cubicBezTo>
                  <a:cubicBezTo>
                    <a:pt x="3067" y="1418"/>
                    <a:pt x="3068" y="1417"/>
                    <a:pt x="3069" y="1417"/>
                  </a:cubicBezTo>
                  <a:cubicBezTo>
                    <a:pt x="3069" y="1417"/>
                    <a:pt x="3069" y="1416"/>
                    <a:pt x="3070" y="1416"/>
                  </a:cubicBezTo>
                  <a:cubicBezTo>
                    <a:pt x="3070" y="1416"/>
                    <a:pt x="3070" y="1416"/>
                    <a:pt x="3070" y="1416"/>
                  </a:cubicBezTo>
                  <a:cubicBezTo>
                    <a:pt x="3070" y="1416"/>
                    <a:pt x="3070" y="1416"/>
                    <a:pt x="3070" y="1416"/>
                  </a:cubicBezTo>
                  <a:cubicBezTo>
                    <a:pt x="3071" y="1415"/>
                    <a:pt x="3071" y="1415"/>
                    <a:pt x="3071" y="1415"/>
                  </a:cubicBezTo>
                  <a:cubicBezTo>
                    <a:pt x="3072" y="1413"/>
                    <a:pt x="3072" y="1410"/>
                    <a:pt x="3070" y="1409"/>
                  </a:cubicBezTo>
                  <a:cubicBezTo>
                    <a:pt x="3069" y="1408"/>
                    <a:pt x="3069" y="1408"/>
                    <a:pt x="3069" y="1408"/>
                  </a:cubicBezTo>
                  <a:cubicBezTo>
                    <a:pt x="3067" y="1412"/>
                    <a:pt x="3067" y="1412"/>
                    <a:pt x="3067" y="1412"/>
                  </a:cubicBezTo>
                  <a:cubicBezTo>
                    <a:pt x="3069" y="1415"/>
                    <a:pt x="3069" y="1415"/>
                    <a:pt x="3069" y="1415"/>
                  </a:cubicBezTo>
                  <a:cubicBezTo>
                    <a:pt x="3081" y="1408"/>
                    <a:pt x="3081" y="1408"/>
                    <a:pt x="3081" y="1408"/>
                  </a:cubicBezTo>
                  <a:cubicBezTo>
                    <a:pt x="3082" y="1407"/>
                    <a:pt x="3083" y="1406"/>
                    <a:pt x="3083" y="1405"/>
                  </a:cubicBezTo>
                  <a:cubicBezTo>
                    <a:pt x="3083" y="1403"/>
                    <a:pt x="3082" y="1402"/>
                    <a:pt x="3081" y="1401"/>
                  </a:cubicBezTo>
                  <a:cubicBezTo>
                    <a:pt x="3079" y="1400"/>
                    <a:pt x="3079" y="1400"/>
                    <a:pt x="3079" y="1400"/>
                  </a:cubicBezTo>
                  <a:cubicBezTo>
                    <a:pt x="3077" y="1403"/>
                    <a:pt x="3077" y="1403"/>
                    <a:pt x="3077" y="1403"/>
                  </a:cubicBezTo>
                  <a:cubicBezTo>
                    <a:pt x="3078" y="1407"/>
                    <a:pt x="3078" y="1407"/>
                    <a:pt x="3078" y="1407"/>
                  </a:cubicBezTo>
                  <a:cubicBezTo>
                    <a:pt x="3093" y="1402"/>
                    <a:pt x="3093" y="1402"/>
                    <a:pt x="3093" y="1402"/>
                  </a:cubicBezTo>
                  <a:cubicBezTo>
                    <a:pt x="3094" y="1401"/>
                    <a:pt x="3095" y="1400"/>
                    <a:pt x="3095" y="1398"/>
                  </a:cubicBezTo>
                  <a:cubicBezTo>
                    <a:pt x="3095" y="1397"/>
                    <a:pt x="3095" y="1395"/>
                    <a:pt x="3093" y="1394"/>
                  </a:cubicBezTo>
                  <a:cubicBezTo>
                    <a:pt x="3092" y="1394"/>
                    <a:pt x="3092" y="1394"/>
                    <a:pt x="3092" y="1394"/>
                  </a:cubicBezTo>
                  <a:cubicBezTo>
                    <a:pt x="3090" y="1397"/>
                    <a:pt x="3090" y="1397"/>
                    <a:pt x="3090" y="1397"/>
                  </a:cubicBezTo>
                  <a:cubicBezTo>
                    <a:pt x="3092" y="1400"/>
                    <a:pt x="3092" y="1400"/>
                    <a:pt x="3092" y="1400"/>
                  </a:cubicBezTo>
                  <a:cubicBezTo>
                    <a:pt x="3092" y="1400"/>
                    <a:pt x="3094" y="1398"/>
                    <a:pt x="3097" y="1397"/>
                  </a:cubicBezTo>
                  <a:cubicBezTo>
                    <a:pt x="3098" y="1396"/>
                    <a:pt x="3099" y="1395"/>
                    <a:pt x="3100" y="1394"/>
                  </a:cubicBezTo>
                  <a:cubicBezTo>
                    <a:pt x="3101" y="1394"/>
                    <a:pt x="3101" y="1393"/>
                    <a:pt x="3102" y="1393"/>
                  </a:cubicBezTo>
                  <a:cubicBezTo>
                    <a:pt x="3102" y="1393"/>
                    <a:pt x="3102" y="1393"/>
                    <a:pt x="3102" y="1393"/>
                  </a:cubicBezTo>
                  <a:cubicBezTo>
                    <a:pt x="3102" y="1393"/>
                    <a:pt x="3102" y="1393"/>
                    <a:pt x="3102" y="1393"/>
                  </a:cubicBezTo>
                  <a:cubicBezTo>
                    <a:pt x="3103" y="1392"/>
                    <a:pt x="3103" y="1392"/>
                    <a:pt x="3103" y="1392"/>
                  </a:cubicBezTo>
                  <a:cubicBezTo>
                    <a:pt x="3103" y="1392"/>
                    <a:pt x="3103" y="1392"/>
                    <a:pt x="3103" y="1392"/>
                  </a:cubicBezTo>
                  <a:cubicBezTo>
                    <a:pt x="3104" y="1391"/>
                    <a:pt x="3104" y="1390"/>
                    <a:pt x="3104" y="1389"/>
                  </a:cubicBezTo>
                  <a:cubicBezTo>
                    <a:pt x="3103" y="1388"/>
                    <a:pt x="3103" y="1387"/>
                    <a:pt x="3102" y="1386"/>
                  </a:cubicBezTo>
                  <a:cubicBezTo>
                    <a:pt x="3100" y="1385"/>
                    <a:pt x="3100" y="1385"/>
                    <a:pt x="3100" y="1385"/>
                  </a:cubicBezTo>
                  <a:cubicBezTo>
                    <a:pt x="3098" y="1388"/>
                    <a:pt x="3098" y="1388"/>
                    <a:pt x="3098" y="1388"/>
                  </a:cubicBezTo>
                  <a:cubicBezTo>
                    <a:pt x="3099" y="1392"/>
                    <a:pt x="3099" y="1392"/>
                    <a:pt x="3099" y="1392"/>
                  </a:cubicBezTo>
                  <a:cubicBezTo>
                    <a:pt x="3121" y="1385"/>
                    <a:pt x="3121" y="1385"/>
                    <a:pt x="3121" y="1385"/>
                  </a:cubicBezTo>
                  <a:cubicBezTo>
                    <a:pt x="3122" y="1385"/>
                    <a:pt x="3123" y="1384"/>
                    <a:pt x="3123" y="1382"/>
                  </a:cubicBezTo>
                  <a:cubicBezTo>
                    <a:pt x="3124" y="1381"/>
                    <a:pt x="3123" y="1379"/>
                    <a:pt x="3122" y="1378"/>
                  </a:cubicBezTo>
                  <a:cubicBezTo>
                    <a:pt x="3115" y="1374"/>
                    <a:pt x="3115" y="1374"/>
                    <a:pt x="3115" y="1374"/>
                  </a:cubicBezTo>
                  <a:cubicBezTo>
                    <a:pt x="3113" y="1378"/>
                    <a:pt x="3113" y="1378"/>
                    <a:pt x="3113" y="1378"/>
                  </a:cubicBezTo>
                  <a:cubicBezTo>
                    <a:pt x="3115" y="1381"/>
                    <a:pt x="3115" y="1381"/>
                    <a:pt x="3115" y="1381"/>
                  </a:cubicBezTo>
                  <a:cubicBezTo>
                    <a:pt x="3130" y="1375"/>
                    <a:pt x="3130" y="1375"/>
                    <a:pt x="3130" y="1375"/>
                  </a:cubicBezTo>
                  <a:cubicBezTo>
                    <a:pt x="3132" y="1374"/>
                    <a:pt x="3133" y="1373"/>
                    <a:pt x="3133" y="1371"/>
                  </a:cubicBezTo>
                  <a:cubicBezTo>
                    <a:pt x="3133" y="1370"/>
                    <a:pt x="3132" y="1369"/>
                    <a:pt x="3131" y="1368"/>
                  </a:cubicBezTo>
                  <a:cubicBezTo>
                    <a:pt x="3129" y="1367"/>
                    <a:pt x="3129" y="1367"/>
                    <a:pt x="3129" y="1367"/>
                  </a:cubicBezTo>
                  <a:cubicBezTo>
                    <a:pt x="3127" y="1370"/>
                    <a:pt x="3127" y="1370"/>
                    <a:pt x="3127" y="1370"/>
                  </a:cubicBezTo>
                  <a:cubicBezTo>
                    <a:pt x="3129" y="1374"/>
                    <a:pt x="3129" y="1374"/>
                    <a:pt x="3129" y="1374"/>
                  </a:cubicBezTo>
                  <a:cubicBezTo>
                    <a:pt x="3140" y="1368"/>
                    <a:pt x="3140" y="1368"/>
                    <a:pt x="3140" y="1368"/>
                  </a:cubicBezTo>
                  <a:cubicBezTo>
                    <a:pt x="3141" y="1367"/>
                    <a:pt x="3142" y="1366"/>
                    <a:pt x="3142" y="1364"/>
                  </a:cubicBezTo>
                  <a:cubicBezTo>
                    <a:pt x="3142" y="1363"/>
                    <a:pt x="3142" y="1362"/>
                    <a:pt x="3140" y="1361"/>
                  </a:cubicBezTo>
                  <a:cubicBezTo>
                    <a:pt x="3140" y="1360"/>
                    <a:pt x="3140" y="1360"/>
                    <a:pt x="3140" y="1360"/>
                  </a:cubicBezTo>
                  <a:cubicBezTo>
                    <a:pt x="3137" y="1364"/>
                    <a:pt x="3137" y="1364"/>
                    <a:pt x="3137" y="1364"/>
                  </a:cubicBezTo>
                  <a:cubicBezTo>
                    <a:pt x="3139" y="1367"/>
                    <a:pt x="3139" y="1367"/>
                    <a:pt x="3139" y="1367"/>
                  </a:cubicBezTo>
                  <a:cubicBezTo>
                    <a:pt x="3154" y="1359"/>
                    <a:pt x="3154" y="1359"/>
                    <a:pt x="3154" y="1359"/>
                  </a:cubicBezTo>
                  <a:cubicBezTo>
                    <a:pt x="3155" y="1358"/>
                    <a:pt x="3156" y="1357"/>
                    <a:pt x="3156" y="1355"/>
                  </a:cubicBezTo>
                  <a:cubicBezTo>
                    <a:pt x="3156" y="1354"/>
                    <a:pt x="3155" y="1353"/>
                    <a:pt x="3154" y="1352"/>
                  </a:cubicBezTo>
                  <a:cubicBezTo>
                    <a:pt x="3151" y="1350"/>
                    <a:pt x="3151" y="1350"/>
                    <a:pt x="3151" y="1350"/>
                  </a:cubicBezTo>
                  <a:cubicBezTo>
                    <a:pt x="3149" y="1354"/>
                    <a:pt x="3149" y="1354"/>
                    <a:pt x="3149" y="1354"/>
                  </a:cubicBezTo>
                  <a:cubicBezTo>
                    <a:pt x="3151" y="1357"/>
                    <a:pt x="3151" y="1357"/>
                    <a:pt x="3151" y="1357"/>
                  </a:cubicBezTo>
                  <a:cubicBezTo>
                    <a:pt x="3167" y="1349"/>
                    <a:pt x="3167" y="1349"/>
                    <a:pt x="3167" y="1349"/>
                  </a:cubicBezTo>
                  <a:cubicBezTo>
                    <a:pt x="3168" y="1349"/>
                    <a:pt x="3169" y="1347"/>
                    <a:pt x="3169" y="1346"/>
                  </a:cubicBezTo>
                  <a:cubicBezTo>
                    <a:pt x="3169" y="1344"/>
                    <a:pt x="3168" y="1343"/>
                    <a:pt x="3167" y="1342"/>
                  </a:cubicBezTo>
                  <a:cubicBezTo>
                    <a:pt x="3165" y="1341"/>
                    <a:pt x="3165" y="1341"/>
                    <a:pt x="3165" y="1341"/>
                  </a:cubicBezTo>
                  <a:cubicBezTo>
                    <a:pt x="3163" y="1345"/>
                    <a:pt x="3163" y="1345"/>
                    <a:pt x="3163" y="1345"/>
                  </a:cubicBezTo>
                  <a:cubicBezTo>
                    <a:pt x="3165" y="1348"/>
                    <a:pt x="3165" y="1348"/>
                    <a:pt x="3165" y="1348"/>
                  </a:cubicBezTo>
                  <a:cubicBezTo>
                    <a:pt x="3178" y="1340"/>
                    <a:pt x="3178" y="1340"/>
                    <a:pt x="3178" y="1340"/>
                  </a:cubicBezTo>
                  <a:cubicBezTo>
                    <a:pt x="3179" y="1340"/>
                    <a:pt x="3180" y="1338"/>
                    <a:pt x="3180" y="1337"/>
                  </a:cubicBezTo>
                  <a:cubicBezTo>
                    <a:pt x="3180" y="1336"/>
                    <a:pt x="3179" y="1334"/>
                    <a:pt x="3178" y="1334"/>
                  </a:cubicBezTo>
                  <a:cubicBezTo>
                    <a:pt x="3178" y="1334"/>
                    <a:pt x="3178" y="1334"/>
                    <a:pt x="3178" y="1334"/>
                  </a:cubicBezTo>
                  <a:cubicBezTo>
                    <a:pt x="3176" y="1337"/>
                    <a:pt x="3176" y="1337"/>
                    <a:pt x="3176" y="1337"/>
                  </a:cubicBezTo>
                  <a:cubicBezTo>
                    <a:pt x="3179" y="1340"/>
                    <a:pt x="3179" y="1340"/>
                    <a:pt x="3179" y="1340"/>
                  </a:cubicBezTo>
                  <a:cubicBezTo>
                    <a:pt x="3189" y="1332"/>
                    <a:pt x="3189" y="1332"/>
                    <a:pt x="3189" y="1332"/>
                  </a:cubicBezTo>
                  <a:cubicBezTo>
                    <a:pt x="3189" y="1331"/>
                    <a:pt x="3190" y="1330"/>
                    <a:pt x="3190" y="1328"/>
                  </a:cubicBezTo>
                  <a:cubicBezTo>
                    <a:pt x="3190" y="1327"/>
                    <a:pt x="3189" y="1326"/>
                    <a:pt x="3188" y="1325"/>
                  </a:cubicBezTo>
                  <a:cubicBezTo>
                    <a:pt x="3186" y="1324"/>
                    <a:pt x="3186" y="1324"/>
                    <a:pt x="3186" y="1324"/>
                  </a:cubicBezTo>
                  <a:cubicBezTo>
                    <a:pt x="3183" y="1327"/>
                    <a:pt x="3183" y="1327"/>
                    <a:pt x="3183" y="1327"/>
                  </a:cubicBezTo>
                  <a:cubicBezTo>
                    <a:pt x="3184" y="1331"/>
                    <a:pt x="3184" y="1331"/>
                    <a:pt x="3184" y="1331"/>
                  </a:cubicBezTo>
                  <a:cubicBezTo>
                    <a:pt x="3205" y="1326"/>
                    <a:pt x="3205" y="1326"/>
                    <a:pt x="3205" y="1326"/>
                  </a:cubicBezTo>
                  <a:cubicBezTo>
                    <a:pt x="3206" y="1326"/>
                    <a:pt x="3208" y="1324"/>
                    <a:pt x="3208" y="1323"/>
                  </a:cubicBezTo>
                  <a:cubicBezTo>
                    <a:pt x="3208" y="1321"/>
                    <a:pt x="3207" y="1320"/>
                    <a:pt x="3206" y="1319"/>
                  </a:cubicBezTo>
                  <a:cubicBezTo>
                    <a:pt x="3201" y="1316"/>
                    <a:pt x="3201" y="1316"/>
                    <a:pt x="3201" y="1316"/>
                  </a:cubicBezTo>
                  <a:cubicBezTo>
                    <a:pt x="3199" y="1319"/>
                    <a:pt x="3199" y="1319"/>
                    <a:pt x="3199" y="1319"/>
                  </a:cubicBezTo>
                  <a:cubicBezTo>
                    <a:pt x="3200" y="1323"/>
                    <a:pt x="3200" y="1323"/>
                    <a:pt x="3200" y="1323"/>
                  </a:cubicBezTo>
                  <a:cubicBezTo>
                    <a:pt x="3214" y="1316"/>
                    <a:pt x="3214" y="1316"/>
                    <a:pt x="3214" y="1316"/>
                  </a:cubicBezTo>
                  <a:cubicBezTo>
                    <a:pt x="3215" y="1316"/>
                    <a:pt x="3216" y="1314"/>
                    <a:pt x="3216" y="1313"/>
                  </a:cubicBezTo>
                  <a:cubicBezTo>
                    <a:pt x="3216" y="1312"/>
                    <a:pt x="3216" y="1310"/>
                    <a:pt x="3214" y="1309"/>
                  </a:cubicBezTo>
                  <a:cubicBezTo>
                    <a:pt x="3213" y="1308"/>
                    <a:pt x="3213" y="1308"/>
                    <a:pt x="3213" y="1308"/>
                  </a:cubicBezTo>
                  <a:cubicBezTo>
                    <a:pt x="3211" y="1312"/>
                    <a:pt x="3211" y="1312"/>
                    <a:pt x="3211" y="1312"/>
                  </a:cubicBezTo>
                  <a:cubicBezTo>
                    <a:pt x="3212" y="1316"/>
                    <a:pt x="3212" y="1316"/>
                    <a:pt x="3212" y="1316"/>
                  </a:cubicBezTo>
                  <a:cubicBezTo>
                    <a:pt x="3228" y="1309"/>
                    <a:pt x="3228" y="1309"/>
                    <a:pt x="3228" y="1309"/>
                  </a:cubicBezTo>
                  <a:cubicBezTo>
                    <a:pt x="3229" y="1309"/>
                    <a:pt x="3230" y="1307"/>
                    <a:pt x="3231" y="1306"/>
                  </a:cubicBezTo>
                  <a:cubicBezTo>
                    <a:pt x="3231" y="1304"/>
                    <a:pt x="3230" y="1303"/>
                    <a:pt x="3229" y="1302"/>
                  </a:cubicBezTo>
                  <a:cubicBezTo>
                    <a:pt x="3223" y="1299"/>
                    <a:pt x="3223" y="1299"/>
                    <a:pt x="3223" y="1299"/>
                  </a:cubicBezTo>
                  <a:cubicBezTo>
                    <a:pt x="3221" y="1302"/>
                    <a:pt x="3221" y="1302"/>
                    <a:pt x="3221" y="1302"/>
                  </a:cubicBezTo>
                  <a:cubicBezTo>
                    <a:pt x="3222" y="1306"/>
                    <a:pt x="3222" y="1306"/>
                    <a:pt x="3222" y="1306"/>
                  </a:cubicBezTo>
                  <a:cubicBezTo>
                    <a:pt x="3242" y="1300"/>
                    <a:pt x="3242" y="1300"/>
                    <a:pt x="3242" y="1300"/>
                  </a:cubicBezTo>
                  <a:cubicBezTo>
                    <a:pt x="3243" y="1300"/>
                    <a:pt x="3244" y="1298"/>
                    <a:pt x="3245" y="1297"/>
                  </a:cubicBezTo>
                  <a:cubicBezTo>
                    <a:pt x="3245" y="1295"/>
                    <a:pt x="3244" y="1294"/>
                    <a:pt x="3243" y="1293"/>
                  </a:cubicBezTo>
                  <a:cubicBezTo>
                    <a:pt x="3236" y="1288"/>
                    <a:pt x="3236" y="1288"/>
                    <a:pt x="3236" y="1288"/>
                  </a:cubicBezTo>
                  <a:cubicBezTo>
                    <a:pt x="3234" y="1292"/>
                    <a:pt x="3234" y="1292"/>
                    <a:pt x="3234" y="1292"/>
                  </a:cubicBezTo>
                  <a:cubicBezTo>
                    <a:pt x="3234" y="1296"/>
                    <a:pt x="3234" y="1296"/>
                    <a:pt x="3234" y="1296"/>
                  </a:cubicBezTo>
                  <a:cubicBezTo>
                    <a:pt x="3250" y="1293"/>
                    <a:pt x="3250" y="1293"/>
                    <a:pt x="3250" y="1293"/>
                  </a:cubicBezTo>
                  <a:cubicBezTo>
                    <a:pt x="3252" y="1293"/>
                    <a:pt x="3253" y="1291"/>
                    <a:pt x="3253" y="1290"/>
                  </a:cubicBezTo>
                  <a:cubicBezTo>
                    <a:pt x="3254" y="1288"/>
                    <a:pt x="3253" y="1286"/>
                    <a:pt x="3251" y="1286"/>
                  </a:cubicBezTo>
                  <a:cubicBezTo>
                    <a:pt x="3250" y="1285"/>
                    <a:pt x="3250" y="1285"/>
                    <a:pt x="3250" y="1285"/>
                  </a:cubicBezTo>
                  <a:cubicBezTo>
                    <a:pt x="3248" y="1288"/>
                    <a:pt x="3248" y="1288"/>
                    <a:pt x="3248" y="1288"/>
                  </a:cubicBezTo>
                  <a:cubicBezTo>
                    <a:pt x="3251" y="1291"/>
                    <a:pt x="3251" y="1291"/>
                    <a:pt x="3251" y="1291"/>
                  </a:cubicBezTo>
                  <a:cubicBezTo>
                    <a:pt x="3251" y="1291"/>
                    <a:pt x="3254" y="1289"/>
                    <a:pt x="3257" y="1287"/>
                  </a:cubicBezTo>
                  <a:cubicBezTo>
                    <a:pt x="3258" y="1286"/>
                    <a:pt x="3259" y="1284"/>
                    <a:pt x="3261" y="1284"/>
                  </a:cubicBezTo>
                  <a:cubicBezTo>
                    <a:pt x="3261" y="1283"/>
                    <a:pt x="3262" y="1283"/>
                    <a:pt x="3262" y="1282"/>
                  </a:cubicBezTo>
                  <a:cubicBezTo>
                    <a:pt x="3262" y="1282"/>
                    <a:pt x="3262" y="1282"/>
                    <a:pt x="3262" y="1282"/>
                  </a:cubicBezTo>
                  <a:cubicBezTo>
                    <a:pt x="3263" y="1282"/>
                    <a:pt x="3263" y="1282"/>
                    <a:pt x="3263" y="1282"/>
                  </a:cubicBezTo>
                  <a:cubicBezTo>
                    <a:pt x="3263" y="1281"/>
                    <a:pt x="3263" y="1281"/>
                    <a:pt x="3263" y="1281"/>
                  </a:cubicBezTo>
                  <a:cubicBezTo>
                    <a:pt x="3263" y="1281"/>
                    <a:pt x="3263" y="1281"/>
                    <a:pt x="3263" y="1281"/>
                  </a:cubicBezTo>
                  <a:cubicBezTo>
                    <a:pt x="3264" y="1279"/>
                    <a:pt x="3264" y="1277"/>
                    <a:pt x="3262" y="1275"/>
                  </a:cubicBezTo>
                  <a:cubicBezTo>
                    <a:pt x="3261" y="1275"/>
                    <a:pt x="3261" y="1275"/>
                    <a:pt x="3261" y="1275"/>
                  </a:cubicBezTo>
                  <a:cubicBezTo>
                    <a:pt x="3259" y="1278"/>
                    <a:pt x="3259" y="1278"/>
                    <a:pt x="3259" y="1278"/>
                  </a:cubicBezTo>
                  <a:cubicBezTo>
                    <a:pt x="3262" y="1281"/>
                    <a:pt x="3262" y="1281"/>
                    <a:pt x="3262" y="1281"/>
                  </a:cubicBezTo>
                  <a:cubicBezTo>
                    <a:pt x="3272" y="1273"/>
                    <a:pt x="3272" y="1273"/>
                    <a:pt x="3272" y="1273"/>
                  </a:cubicBezTo>
                  <a:cubicBezTo>
                    <a:pt x="3273" y="1273"/>
                    <a:pt x="3274" y="1271"/>
                    <a:pt x="3273" y="1270"/>
                  </a:cubicBezTo>
                  <a:cubicBezTo>
                    <a:pt x="3273" y="1269"/>
                    <a:pt x="3273" y="1268"/>
                    <a:pt x="3272" y="1267"/>
                  </a:cubicBezTo>
                  <a:cubicBezTo>
                    <a:pt x="3271" y="1266"/>
                    <a:pt x="3271" y="1266"/>
                    <a:pt x="3271" y="1266"/>
                  </a:cubicBezTo>
                  <a:cubicBezTo>
                    <a:pt x="3269" y="1270"/>
                    <a:pt x="3269" y="1270"/>
                    <a:pt x="3269" y="1270"/>
                  </a:cubicBezTo>
                  <a:cubicBezTo>
                    <a:pt x="3270" y="1274"/>
                    <a:pt x="3270" y="1274"/>
                    <a:pt x="3270" y="1274"/>
                  </a:cubicBezTo>
                  <a:cubicBezTo>
                    <a:pt x="3290" y="1268"/>
                    <a:pt x="3290" y="1268"/>
                    <a:pt x="3290" y="1268"/>
                  </a:cubicBezTo>
                  <a:cubicBezTo>
                    <a:pt x="3292" y="1267"/>
                    <a:pt x="3293" y="1266"/>
                    <a:pt x="3293" y="1264"/>
                  </a:cubicBezTo>
                  <a:cubicBezTo>
                    <a:pt x="3293" y="1263"/>
                    <a:pt x="3292" y="1261"/>
                    <a:pt x="3291" y="1260"/>
                  </a:cubicBezTo>
                  <a:cubicBezTo>
                    <a:pt x="3289" y="1259"/>
                    <a:pt x="3289" y="1259"/>
                    <a:pt x="3289" y="1259"/>
                  </a:cubicBezTo>
                  <a:cubicBezTo>
                    <a:pt x="3287" y="1262"/>
                    <a:pt x="3287" y="1262"/>
                    <a:pt x="3287" y="1262"/>
                  </a:cubicBezTo>
                  <a:cubicBezTo>
                    <a:pt x="3290" y="1265"/>
                    <a:pt x="3290" y="1265"/>
                    <a:pt x="3290" y="1265"/>
                  </a:cubicBezTo>
                  <a:cubicBezTo>
                    <a:pt x="3299" y="1253"/>
                    <a:pt x="3299" y="1253"/>
                    <a:pt x="3299" y="1253"/>
                  </a:cubicBezTo>
                  <a:cubicBezTo>
                    <a:pt x="3299" y="1252"/>
                    <a:pt x="3299" y="1251"/>
                    <a:pt x="3299" y="1250"/>
                  </a:cubicBezTo>
                  <a:cubicBezTo>
                    <a:pt x="3299" y="1249"/>
                    <a:pt x="3298" y="1248"/>
                    <a:pt x="3297" y="1247"/>
                  </a:cubicBezTo>
                  <a:cubicBezTo>
                    <a:pt x="3297" y="1247"/>
                    <a:pt x="3297" y="1247"/>
                    <a:pt x="3297" y="1247"/>
                  </a:cubicBezTo>
                  <a:cubicBezTo>
                    <a:pt x="3295" y="1250"/>
                    <a:pt x="3295" y="1250"/>
                    <a:pt x="3295" y="1250"/>
                  </a:cubicBezTo>
                  <a:cubicBezTo>
                    <a:pt x="3297" y="1254"/>
                    <a:pt x="3297" y="1254"/>
                    <a:pt x="3297" y="1254"/>
                  </a:cubicBezTo>
                  <a:cubicBezTo>
                    <a:pt x="3313" y="1244"/>
                    <a:pt x="3313" y="1244"/>
                    <a:pt x="3313" y="1244"/>
                  </a:cubicBezTo>
                  <a:cubicBezTo>
                    <a:pt x="3315" y="1243"/>
                    <a:pt x="3315" y="1242"/>
                    <a:pt x="3315" y="1240"/>
                  </a:cubicBezTo>
                  <a:cubicBezTo>
                    <a:pt x="3315" y="1239"/>
                    <a:pt x="3315" y="1238"/>
                    <a:pt x="3314" y="1237"/>
                  </a:cubicBezTo>
                  <a:cubicBezTo>
                    <a:pt x="3314" y="1237"/>
                    <a:pt x="3314" y="1237"/>
                    <a:pt x="3314" y="1237"/>
                  </a:cubicBezTo>
                  <a:cubicBezTo>
                    <a:pt x="3311" y="1240"/>
                    <a:pt x="3311" y="1240"/>
                    <a:pt x="3311" y="1240"/>
                  </a:cubicBezTo>
                  <a:cubicBezTo>
                    <a:pt x="3313" y="1244"/>
                    <a:pt x="3313" y="1244"/>
                    <a:pt x="3313" y="1244"/>
                  </a:cubicBezTo>
                  <a:cubicBezTo>
                    <a:pt x="3324" y="1238"/>
                    <a:pt x="3324" y="1238"/>
                    <a:pt x="3324" y="1238"/>
                  </a:cubicBezTo>
                  <a:cubicBezTo>
                    <a:pt x="3325" y="1237"/>
                    <a:pt x="3326" y="1236"/>
                    <a:pt x="3326" y="1234"/>
                  </a:cubicBezTo>
                  <a:cubicBezTo>
                    <a:pt x="3326" y="1233"/>
                    <a:pt x="3325" y="1232"/>
                    <a:pt x="3324" y="1231"/>
                  </a:cubicBezTo>
                  <a:cubicBezTo>
                    <a:pt x="3324" y="1231"/>
                    <a:pt x="3324" y="1231"/>
                    <a:pt x="3324" y="1231"/>
                  </a:cubicBezTo>
                  <a:cubicBezTo>
                    <a:pt x="3322" y="1234"/>
                    <a:pt x="3322" y="1234"/>
                    <a:pt x="3322" y="1234"/>
                  </a:cubicBezTo>
                  <a:cubicBezTo>
                    <a:pt x="3325" y="1236"/>
                    <a:pt x="3325" y="1236"/>
                    <a:pt x="3325" y="1236"/>
                  </a:cubicBezTo>
                  <a:cubicBezTo>
                    <a:pt x="3322" y="1234"/>
                    <a:pt x="3322" y="1234"/>
                    <a:pt x="3322" y="1234"/>
                  </a:cubicBezTo>
                  <a:cubicBezTo>
                    <a:pt x="3324" y="1237"/>
                    <a:pt x="3324" y="1237"/>
                    <a:pt x="3324" y="1237"/>
                  </a:cubicBezTo>
                  <a:cubicBezTo>
                    <a:pt x="3325" y="1237"/>
                    <a:pt x="3325" y="1237"/>
                    <a:pt x="3325" y="1236"/>
                  </a:cubicBezTo>
                  <a:cubicBezTo>
                    <a:pt x="3322" y="1234"/>
                    <a:pt x="3322" y="1234"/>
                    <a:pt x="3322" y="1234"/>
                  </a:cubicBezTo>
                  <a:cubicBezTo>
                    <a:pt x="3324" y="1237"/>
                    <a:pt x="3324" y="1237"/>
                    <a:pt x="3324" y="1237"/>
                  </a:cubicBezTo>
                  <a:cubicBezTo>
                    <a:pt x="3322" y="1234"/>
                    <a:pt x="3322" y="1234"/>
                    <a:pt x="3322" y="1234"/>
                  </a:cubicBezTo>
                  <a:cubicBezTo>
                    <a:pt x="3324" y="1237"/>
                    <a:pt x="3324" y="1237"/>
                    <a:pt x="3324" y="1237"/>
                  </a:cubicBezTo>
                  <a:cubicBezTo>
                    <a:pt x="3324" y="1237"/>
                    <a:pt x="3324" y="1237"/>
                    <a:pt x="3324" y="1237"/>
                  </a:cubicBezTo>
                  <a:cubicBezTo>
                    <a:pt x="3322" y="1234"/>
                    <a:pt x="3322" y="1234"/>
                    <a:pt x="3322" y="1234"/>
                  </a:cubicBezTo>
                  <a:cubicBezTo>
                    <a:pt x="3324" y="1237"/>
                    <a:pt x="3324" y="1237"/>
                    <a:pt x="3324" y="1237"/>
                  </a:cubicBezTo>
                  <a:cubicBezTo>
                    <a:pt x="3323" y="1236"/>
                    <a:pt x="3323" y="1236"/>
                    <a:pt x="3323" y="1236"/>
                  </a:cubicBezTo>
                  <a:cubicBezTo>
                    <a:pt x="3324" y="1238"/>
                    <a:pt x="3324" y="1238"/>
                    <a:pt x="3324" y="1238"/>
                  </a:cubicBezTo>
                  <a:cubicBezTo>
                    <a:pt x="3324" y="1237"/>
                    <a:pt x="3324" y="1237"/>
                    <a:pt x="3324" y="1237"/>
                  </a:cubicBezTo>
                  <a:cubicBezTo>
                    <a:pt x="3323" y="1236"/>
                    <a:pt x="3323" y="1236"/>
                    <a:pt x="3323" y="1236"/>
                  </a:cubicBezTo>
                  <a:cubicBezTo>
                    <a:pt x="3324" y="1238"/>
                    <a:pt x="3324" y="1238"/>
                    <a:pt x="3324" y="1238"/>
                  </a:cubicBezTo>
                  <a:cubicBezTo>
                    <a:pt x="3324" y="1238"/>
                    <a:pt x="3324" y="1237"/>
                    <a:pt x="3325" y="1237"/>
                  </a:cubicBezTo>
                  <a:cubicBezTo>
                    <a:pt x="3326" y="1236"/>
                    <a:pt x="3330" y="1235"/>
                    <a:pt x="3333" y="1233"/>
                  </a:cubicBezTo>
                  <a:cubicBezTo>
                    <a:pt x="3334" y="1233"/>
                    <a:pt x="3336" y="1232"/>
                    <a:pt x="3337" y="1231"/>
                  </a:cubicBezTo>
                  <a:cubicBezTo>
                    <a:pt x="3337" y="1231"/>
                    <a:pt x="3338" y="1231"/>
                    <a:pt x="3338" y="1231"/>
                  </a:cubicBezTo>
                  <a:cubicBezTo>
                    <a:pt x="3339" y="1230"/>
                    <a:pt x="3339" y="1230"/>
                    <a:pt x="3339" y="1230"/>
                  </a:cubicBezTo>
                  <a:cubicBezTo>
                    <a:pt x="3339" y="1230"/>
                    <a:pt x="3339" y="1230"/>
                    <a:pt x="3339" y="1230"/>
                  </a:cubicBezTo>
                  <a:cubicBezTo>
                    <a:pt x="3339" y="1230"/>
                    <a:pt x="3339" y="1230"/>
                    <a:pt x="3339" y="1230"/>
                  </a:cubicBezTo>
                  <a:cubicBezTo>
                    <a:pt x="3340" y="1230"/>
                    <a:pt x="3340" y="1229"/>
                    <a:pt x="3340" y="1229"/>
                  </a:cubicBezTo>
                  <a:cubicBezTo>
                    <a:pt x="3341" y="1227"/>
                    <a:pt x="3341" y="1225"/>
                    <a:pt x="3339" y="1223"/>
                  </a:cubicBezTo>
                  <a:cubicBezTo>
                    <a:pt x="3337" y="1222"/>
                    <a:pt x="3337" y="1222"/>
                    <a:pt x="3337" y="1222"/>
                  </a:cubicBezTo>
                  <a:cubicBezTo>
                    <a:pt x="3335" y="1226"/>
                    <a:pt x="3335" y="1226"/>
                    <a:pt x="3335" y="1226"/>
                  </a:cubicBezTo>
                  <a:cubicBezTo>
                    <a:pt x="3337" y="1229"/>
                    <a:pt x="3337" y="1229"/>
                    <a:pt x="3337" y="1229"/>
                  </a:cubicBezTo>
                  <a:cubicBezTo>
                    <a:pt x="3348" y="1223"/>
                    <a:pt x="3348" y="1223"/>
                    <a:pt x="3348" y="1223"/>
                  </a:cubicBezTo>
                  <a:cubicBezTo>
                    <a:pt x="3349" y="1223"/>
                    <a:pt x="3350" y="1221"/>
                    <a:pt x="3350" y="1220"/>
                  </a:cubicBezTo>
                  <a:cubicBezTo>
                    <a:pt x="3350" y="1219"/>
                    <a:pt x="3349" y="1217"/>
                    <a:pt x="3348" y="1216"/>
                  </a:cubicBezTo>
                  <a:cubicBezTo>
                    <a:pt x="3348" y="1216"/>
                    <a:pt x="3348" y="1216"/>
                    <a:pt x="3348" y="1216"/>
                  </a:cubicBezTo>
                  <a:cubicBezTo>
                    <a:pt x="3346" y="1220"/>
                    <a:pt x="3346" y="1220"/>
                    <a:pt x="3346" y="1220"/>
                  </a:cubicBezTo>
                  <a:cubicBezTo>
                    <a:pt x="3348" y="1223"/>
                    <a:pt x="3348" y="1223"/>
                    <a:pt x="3348" y="1223"/>
                  </a:cubicBezTo>
                  <a:cubicBezTo>
                    <a:pt x="3364" y="1213"/>
                    <a:pt x="3364" y="1213"/>
                    <a:pt x="3364" y="1213"/>
                  </a:cubicBezTo>
                  <a:cubicBezTo>
                    <a:pt x="3365" y="1212"/>
                    <a:pt x="3366" y="1211"/>
                    <a:pt x="3366" y="1209"/>
                  </a:cubicBezTo>
                  <a:cubicBezTo>
                    <a:pt x="3366" y="1208"/>
                    <a:pt x="3365" y="1207"/>
                    <a:pt x="3364" y="1206"/>
                  </a:cubicBezTo>
                  <a:cubicBezTo>
                    <a:pt x="3360" y="1203"/>
                    <a:pt x="3360" y="1203"/>
                    <a:pt x="3360" y="1203"/>
                  </a:cubicBezTo>
                  <a:cubicBezTo>
                    <a:pt x="3358" y="1207"/>
                    <a:pt x="3358" y="1207"/>
                    <a:pt x="3358" y="1207"/>
                  </a:cubicBezTo>
                  <a:cubicBezTo>
                    <a:pt x="3359" y="1211"/>
                    <a:pt x="3359" y="1211"/>
                    <a:pt x="3359" y="1211"/>
                  </a:cubicBezTo>
                  <a:cubicBezTo>
                    <a:pt x="3378" y="1203"/>
                    <a:pt x="3378" y="1203"/>
                    <a:pt x="3378" y="1203"/>
                  </a:cubicBezTo>
                  <a:cubicBezTo>
                    <a:pt x="3379" y="1203"/>
                    <a:pt x="3380" y="1202"/>
                    <a:pt x="3380" y="1200"/>
                  </a:cubicBezTo>
                  <a:cubicBezTo>
                    <a:pt x="3381" y="1198"/>
                    <a:pt x="3380" y="1197"/>
                    <a:pt x="3378" y="1196"/>
                  </a:cubicBezTo>
                  <a:cubicBezTo>
                    <a:pt x="3378" y="1196"/>
                    <a:pt x="3378" y="1196"/>
                    <a:pt x="3378" y="1196"/>
                  </a:cubicBezTo>
                  <a:cubicBezTo>
                    <a:pt x="3376" y="1199"/>
                    <a:pt x="3376" y="1199"/>
                    <a:pt x="3376" y="1199"/>
                  </a:cubicBezTo>
                  <a:cubicBezTo>
                    <a:pt x="3379" y="1202"/>
                    <a:pt x="3379" y="1202"/>
                    <a:pt x="3379" y="1202"/>
                  </a:cubicBezTo>
                  <a:cubicBezTo>
                    <a:pt x="3389" y="1193"/>
                    <a:pt x="3389" y="1193"/>
                    <a:pt x="3389" y="1193"/>
                  </a:cubicBezTo>
                  <a:cubicBezTo>
                    <a:pt x="3390" y="1193"/>
                    <a:pt x="3390" y="1191"/>
                    <a:pt x="3390" y="1190"/>
                  </a:cubicBezTo>
                  <a:cubicBezTo>
                    <a:pt x="3390" y="1189"/>
                    <a:pt x="3389" y="1188"/>
                    <a:pt x="3388" y="1187"/>
                  </a:cubicBezTo>
                  <a:cubicBezTo>
                    <a:pt x="3386" y="1186"/>
                    <a:pt x="3386" y="1186"/>
                    <a:pt x="3386" y="1186"/>
                  </a:cubicBezTo>
                  <a:cubicBezTo>
                    <a:pt x="3384" y="1189"/>
                    <a:pt x="3384" y="1189"/>
                    <a:pt x="3384" y="1189"/>
                  </a:cubicBezTo>
                  <a:cubicBezTo>
                    <a:pt x="3385" y="1193"/>
                    <a:pt x="3385" y="1193"/>
                    <a:pt x="3385" y="1193"/>
                  </a:cubicBezTo>
                  <a:cubicBezTo>
                    <a:pt x="3398" y="1188"/>
                    <a:pt x="3398" y="1188"/>
                    <a:pt x="3398" y="1188"/>
                  </a:cubicBezTo>
                  <a:cubicBezTo>
                    <a:pt x="3399" y="1188"/>
                    <a:pt x="3400" y="1187"/>
                    <a:pt x="3400" y="1185"/>
                  </a:cubicBezTo>
                  <a:cubicBezTo>
                    <a:pt x="3401" y="1184"/>
                    <a:pt x="3400" y="1182"/>
                    <a:pt x="3398" y="1181"/>
                  </a:cubicBezTo>
                  <a:cubicBezTo>
                    <a:pt x="3398" y="1181"/>
                    <a:pt x="3398" y="1181"/>
                    <a:pt x="3398" y="1181"/>
                  </a:cubicBezTo>
                  <a:cubicBezTo>
                    <a:pt x="3396" y="1184"/>
                    <a:pt x="3396" y="1184"/>
                    <a:pt x="3396" y="1184"/>
                  </a:cubicBezTo>
                  <a:cubicBezTo>
                    <a:pt x="3397" y="1188"/>
                    <a:pt x="3397" y="1188"/>
                    <a:pt x="3397" y="1188"/>
                  </a:cubicBezTo>
                  <a:cubicBezTo>
                    <a:pt x="3414" y="1181"/>
                    <a:pt x="3414" y="1181"/>
                    <a:pt x="3414" y="1181"/>
                  </a:cubicBezTo>
                  <a:cubicBezTo>
                    <a:pt x="3416" y="1180"/>
                    <a:pt x="3417" y="1179"/>
                    <a:pt x="3417" y="1178"/>
                  </a:cubicBezTo>
                  <a:cubicBezTo>
                    <a:pt x="3417" y="1176"/>
                    <a:pt x="3416" y="1175"/>
                    <a:pt x="3415" y="1174"/>
                  </a:cubicBezTo>
                  <a:cubicBezTo>
                    <a:pt x="3413" y="1173"/>
                    <a:pt x="3413" y="1173"/>
                    <a:pt x="3413" y="1173"/>
                  </a:cubicBezTo>
                  <a:cubicBezTo>
                    <a:pt x="3411" y="1176"/>
                    <a:pt x="3411" y="1176"/>
                    <a:pt x="3411" y="1176"/>
                  </a:cubicBezTo>
                  <a:cubicBezTo>
                    <a:pt x="3414" y="1178"/>
                    <a:pt x="3414" y="1178"/>
                    <a:pt x="3414" y="1178"/>
                  </a:cubicBezTo>
                  <a:cubicBezTo>
                    <a:pt x="3411" y="1176"/>
                    <a:pt x="3411" y="1176"/>
                    <a:pt x="3411" y="1176"/>
                  </a:cubicBezTo>
                  <a:cubicBezTo>
                    <a:pt x="3414" y="1179"/>
                    <a:pt x="3414" y="1179"/>
                    <a:pt x="3414" y="1179"/>
                  </a:cubicBezTo>
                  <a:cubicBezTo>
                    <a:pt x="3414" y="1179"/>
                    <a:pt x="3414" y="1179"/>
                    <a:pt x="3414" y="1178"/>
                  </a:cubicBezTo>
                  <a:cubicBezTo>
                    <a:pt x="3411" y="1176"/>
                    <a:pt x="3411" y="1176"/>
                    <a:pt x="3411" y="1176"/>
                  </a:cubicBezTo>
                  <a:cubicBezTo>
                    <a:pt x="3414" y="1179"/>
                    <a:pt x="3414" y="1179"/>
                    <a:pt x="3414" y="1179"/>
                  </a:cubicBezTo>
                  <a:cubicBezTo>
                    <a:pt x="3411" y="1176"/>
                    <a:pt x="3411" y="1176"/>
                    <a:pt x="3411" y="1176"/>
                  </a:cubicBezTo>
                  <a:cubicBezTo>
                    <a:pt x="3413" y="1179"/>
                    <a:pt x="3413" y="1179"/>
                    <a:pt x="3413" y="1179"/>
                  </a:cubicBezTo>
                  <a:cubicBezTo>
                    <a:pt x="3414" y="1179"/>
                    <a:pt x="3414" y="1179"/>
                    <a:pt x="3414" y="1179"/>
                  </a:cubicBezTo>
                  <a:cubicBezTo>
                    <a:pt x="3411" y="1176"/>
                    <a:pt x="3411" y="1176"/>
                    <a:pt x="3411" y="1176"/>
                  </a:cubicBezTo>
                  <a:cubicBezTo>
                    <a:pt x="3413" y="1179"/>
                    <a:pt x="3413" y="1179"/>
                    <a:pt x="3413" y="1179"/>
                  </a:cubicBezTo>
                  <a:cubicBezTo>
                    <a:pt x="3412" y="1177"/>
                    <a:pt x="3412" y="1177"/>
                    <a:pt x="3412" y="1177"/>
                  </a:cubicBezTo>
                  <a:cubicBezTo>
                    <a:pt x="3413" y="1179"/>
                    <a:pt x="3413" y="1179"/>
                    <a:pt x="3413" y="1179"/>
                  </a:cubicBezTo>
                  <a:cubicBezTo>
                    <a:pt x="3413" y="1179"/>
                    <a:pt x="3413" y="1179"/>
                    <a:pt x="3413" y="1179"/>
                  </a:cubicBezTo>
                  <a:cubicBezTo>
                    <a:pt x="3412" y="1177"/>
                    <a:pt x="3412" y="1177"/>
                    <a:pt x="3412" y="1177"/>
                  </a:cubicBezTo>
                  <a:cubicBezTo>
                    <a:pt x="3413" y="1179"/>
                    <a:pt x="3413" y="1179"/>
                    <a:pt x="3413" y="1179"/>
                  </a:cubicBezTo>
                  <a:cubicBezTo>
                    <a:pt x="3413" y="1179"/>
                    <a:pt x="3413" y="1179"/>
                    <a:pt x="3413" y="1179"/>
                  </a:cubicBezTo>
                  <a:cubicBezTo>
                    <a:pt x="3414" y="1179"/>
                    <a:pt x="3415" y="1178"/>
                    <a:pt x="3417" y="1178"/>
                  </a:cubicBezTo>
                  <a:cubicBezTo>
                    <a:pt x="3419" y="1176"/>
                    <a:pt x="3422" y="1174"/>
                    <a:pt x="3425" y="1173"/>
                  </a:cubicBezTo>
                  <a:cubicBezTo>
                    <a:pt x="3426" y="1172"/>
                    <a:pt x="3427" y="1172"/>
                    <a:pt x="3428" y="1171"/>
                  </a:cubicBezTo>
                  <a:cubicBezTo>
                    <a:pt x="3429" y="1171"/>
                    <a:pt x="3429" y="1171"/>
                    <a:pt x="3430" y="1170"/>
                  </a:cubicBezTo>
                  <a:cubicBezTo>
                    <a:pt x="3430" y="1170"/>
                    <a:pt x="3430" y="1170"/>
                    <a:pt x="3430" y="1170"/>
                  </a:cubicBezTo>
                  <a:cubicBezTo>
                    <a:pt x="3430" y="1170"/>
                    <a:pt x="3430" y="1170"/>
                    <a:pt x="3430" y="1170"/>
                  </a:cubicBezTo>
                  <a:cubicBezTo>
                    <a:pt x="3431" y="1170"/>
                    <a:pt x="3431" y="1170"/>
                    <a:pt x="3431" y="1170"/>
                  </a:cubicBezTo>
                  <a:cubicBezTo>
                    <a:pt x="3431" y="1170"/>
                    <a:pt x="3431" y="1169"/>
                    <a:pt x="3431" y="1169"/>
                  </a:cubicBezTo>
                  <a:cubicBezTo>
                    <a:pt x="3432" y="1168"/>
                    <a:pt x="3432" y="1167"/>
                    <a:pt x="3432" y="1166"/>
                  </a:cubicBezTo>
                  <a:cubicBezTo>
                    <a:pt x="3432" y="1165"/>
                    <a:pt x="3431" y="1164"/>
                    <a:pt x="3430" y="1163"/>
                  </a:cubicBezTo>
                  <a:cubicBezTo>
                    <a:pt x="3428" y="1162"/>
                    <a:pt x="3428" y="1162"/>
                    <a:pt x="3428" y="1162"/>
                  </a:cubicBezTo>
                  <a:cubicBezTo>
                    <a:pt x="3425" y="1165"/>
                    <a:pt x="3425" y="1165"/>
                    <a:pt x="3425" y="1165"/>
                  </a:cubicBezTo>
                  <a:cubicBezTo>
                    <a:pt x="3427" y="1169"/>
                    <a:pt x="3427" y="1169"/>
                    <a:pt x="3427" y="1169"/>
                  </a:cubicBezTo>
                  <a:cubicBezTo>
                    <a:pt x="3442" y="1161"/>
                    <a:pt x="3442" y="1161"/>
                    <a:pt x="3442" y="1161"/>
                  </a:cubicBezTo>
                  <a:cubicBezTo>
                    <a:pt x="3443" y="1160"/>
                    <a:pt x="3444" y="1159"/>
                    <a:pt x="3444" y="1157"/>
                  </a:cubicBezTo>
                  <a:cubicBezTo>
                    <a:pt x="3444" y="1156"/>
                    <a:pt x="3443" y="1154"/>
                    <a:pt x="3442" y="1154"/>
                  </a:cubicBezTo>
                  <a:cubicBezTo>
                    <a:pt x="3440" y="1153"/>
                    <a:pt x="3440" y="1153"/>
                    <a:pt x="3440" y="1153"/>
                  </a:cubicBezTo>
                  <a:cubicBezTo>
                    <a:pt x="3438" y="1156"/>
                    <a:pt x="3438" y="1156"/>
                    <a:pt x="3438" y="1156"/>
                  </a:cubicBezTo>
                  <a:cubicBezTo>
                    <a:pt x="3440" y="1160"/>
                    <a:pt x="3440" y="1160"/>
                    <a:pt x="3440" y="1160"/>
                  </a:cubicBezTo>
                  <a:cubicBezTo>
                    <a:pt x="3451" y="1154"/>
                    <a:pt x="3451" y="1154"/>
                    <a:pt x="3451" y="1154"/>
                  </a:cubicBezTo>
                  <a:cubicBezTo>
                    <a:pt x="3452" y="1153"/>
                    <a:pt x="3453" y="1152"/>
                    <a:pt x="3453" y="1151"/>
                  </a:cubicBezTo>
                  <a:cubicBezTo>
                    <a:pt x="3453" y="1149"/>
                    <a:pt x="3453" y="1148"/>
                    <a:pt x="3451" y="1147"/>
                  </a:cubicBezTo>
                  <a:cubicBezTo>
                    <a:pt x="3450" y="1146"/>
                    <a:pt x="3450" y="1146"/>
                    <a:pt x="3450" y="1146"/>
                  </a:cubicBezTo>
                  <a:cubicBezTo>
                    <a:pt x="3448" y="1149"/>
                    <a:pt x="3448" y="1149"/>
                    <a:pt x="3448" y="1149"/>
                  </a:cubicBezTo>
                  <a:cubicBezTo>
                    <a:pt x="3449" y="1153"/>
                    <a:pt x="3449" y="1153"/>
                    <a:pt x="3449" y="1153"/>
                  </a:cubicBezTo>
                  <a:cubicBezTo>
                    <a:pt x="3466" y="1147"/>
                    <a:pt x="3466" y="1147"/>
                    <a:pt x="3466" y="1147"/>
                  </a:cubicBezTo>
                  <a:cubicBezTo>
                    <a:pt x="3468" y="1146"/>
                    <a:pt x="3469" y="1145"/>
                    <a:pt x="3469" y="1143"/>
                  </a:cubicBezTo>
                  <a:cubicBezTo>
                    <a:pt x="3469" y="1142"/>
                    <a:pt x="3468" y="1140"/>
                    <a:pt x="3467" y="1140"/>
                  </a:cubicBezTo>
                  <a:cubicBezTo>
                    <a:pt x="3466" y="1139"/>
                    <a:pt x="3466" y="1139"/>
                    <a:pt x="3466" y="1139"/>
                  </a:cubicBezTo>
                  <a:cubicBezTo>
                    <a:pt x="3464" y="1142"/>
                    <a:pt x="3464" y="1142"/>
                    <a:pt x="3464" y="1142"/>
                  </a:cubicBezTo>
                  <a:cubicBezTo>
                    <a:pt x="3466" y="1146"/>
                    <a:pt x="3466" y="1146"/>
                    <a:pt x="3466" y="1146"/>
                  </a:cubicBezTo>
                  <a:cubicBezTo>
                    <a:pt x="3482" y="1136"/>
                    <a:pt x="3482" y="1136"/>
                    <a:pt x="3482" y="1136"/>
                  </a:cubicBezTo>
                  <a:cubicBezTo>
                    <a:pt x="3483" y="1135"/>
                    <a:pt x="3483" y="1134"/>
                    <a:pt x="3483" y="1133"/>
                  </a:cubicBezTo>
                  <a:cubicBezTo>
                    <a:pt x="3483" y="1131"/>
                    <a:pt x="3483" y="1130"/>
                    <a:pt x="3482" y="1129"/>
                  </a:cubicBezTo>
                  <a:cubicBezTo>
                    <a:pt x="3479" y="1127"/>
                    <a:pt x="3479" y="1127"/>
                    <a:pt x="3479" y="1127"/>
                  </a:cubicBezTo>
                  <a:cubicBezTo>
                    <a:pt x="3476" y="1131"/>
                    <a:pt x="3476" y="1131"/>
                    <a:pt x="3476" y="1131"/>
                  </a:cubicBezTo>
                  <a:cubicBezTo>
                    <a:pt x="3478" y="1134"/>
                    <a:pt x="3478" y="1134"/>
                    <a:pt x="3478" y="1134"/>
                  </a:cubicBezTo>
                  <a:cubicBezTo>
                    <a:pt x="3492" y="1128"/>
                    <a:pt x="3492" y="1128"/>
                    <a:pt x="3492" y="1128"/>
                  </a:cubicBezTo>
                  <a:cubicBezTo>
                    <a:pt x="3493" y="1127"/>
                    <a:pt x="3494" y="1126"/>
                    <a:pt x="3494" y="1125"/>
                  </a:cubicBezTo>
                  <a:cubicBezTo>
                    <a:pt x="3494" y="1123"/>
                    <a:pt x="3494" y="1122"/>
                    <a:pt x="3492" y="1121"/>
                  </a:cubicBezTo>
                  <a:cubicBezTo>
                    <a:pt x="3490" y="1120"/>
                    <a:pt x="3490" y="1120"/>
                    <a:pt x="3490" y="1120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2" y="1125"/>
                    <a:pt x="3492" y="1125"/>
                    <a:pt x="3492" y="1125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1" y="1126"/>
                    <a:pt x="3491" y="1126"/>
                    <a:pt x="3491" y="1126"/>
                  </a:cubicBezTo>
                  <a:cubicBezTo>
                    <a:pt x="3491" y="1126"/>
                    <a:pt x="3491" y="1126"/>
                    <a:pt x="3492" y="1125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1" y="1126"/>
                    <a:pt x="3491" y="1126"/>
                    <a:pt x="3491" y="1126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90" y="1127"/>
                    <a:pt x="3490" y="1127"/>
                    <a:pt x="3491" y="1126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88" y="1123"/>
                    <a:pt x="3488" y="1123"/>
                    <a:pt x="3488" y="1123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89" y="1125"/>
                    <a:pt x="3489" y="1125"/>
                    <a:pt x="3489" y="1125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89" y="1125"/>
                    <a:pt x="3489" y="1125"/>
                    <a:pt x="3489" y="1125"/>
                  </a:cubicBezTo>
                  <a:cubicBezTo>
                    <a:pt x="3490" y="1127"/>
                    <a:pt x="3490" y="1127"/>
                    <a:pt x="3490" y="1127"/>
                  </a:cubicBezTo>
                  <a:cubicBezTo>
                    <a:pt x="3490" y="1127"/>
                    <a:pt x="3494" y="1126"/>
                    <a:pt x="3497" y="1125"/>
                  </a:cubicBezTo>
                  <a:cubicBezTo>
                    <a:pt x="3499" y="1124"/>
                    <a:pt x="3501" y="1124"/>
                    <a:pt x="3502" y="1123"/>
                  </a:cubicBezTo>
                  <a:cubicBezTo>
                    <a:pt x="3503" y="1123"/>
                    <a:pt x="3504" y="1123"/>
                    <a:pt x="3504" y="1122"/>
                  </a:cubicBezTo>
                  <a:cubicBezTo>
                    <a:pt x="3505" y="1122"/>
                    <a:pt x="3505" y="1122"/>
                    <a:pt x="3505" y="1122"/>
                  </a:cubicBezTo>
                  <a:cubicBezTo>
                    <a:pt x="3506" y="1122"/>
                    <a:pt x="3506" y="1122"/>
                    <a:pt x="3506" y="1122"/>
                  </a:cubicBezTo>
                  <a:cubicBezTo>
                    <a:pt x="3506" y="1122"/>
                    <a:pt x="3506" y="1122"/>
                    <a:pt x="3506" y="1122"/>
                  </a:cubicBezTo>
                  <a:cubicBezTo>
                    <a:pt x="3506" y="1121"/>
                    <a:pt x="3507" y="1121"/>
                    <a:pt x="3507" y="1120"/>
                  </a:cubicBezTo>
                  <a:cubicBezTo>
                    <a:pt x="3508" y="1119"/>
                    <a:pt x="3508" y="1116"/>
                    <a:pt x="3506" y="1115"/>
                  </a:cubicBezTo>
                  <a:cubicBezTo>
                    <a:pt x="3505" y="1115"/>
                    <a:pt x="3505" y="1115"/>
                    <a:pt x="3505" y="1115"/>
                  </a:cubicBezTo>
                  <a:cubicBezTo>
                    <a:pt x="3511" y="1111"/>
                    <a:pt x="3511" y="1111"/>
                    <a:pt x="3511" y="1111"/>
                  </a:cubicBezTo>
                  <a:cubicBezTo>
                    <a:pt x="3512" y="1110"/>
                    <a:pt x="3512" y="1109"/>
                    <a:pt x="3512" y="1107"/>
                  </a:cubicBezTo>
                  <a:cubicBezTo>
                    <a:pt x="3512" y="1106"/>
                    <a:pt x="3511" y="1105"/>
                    <a:pt x="3510" y="1104"/>
                  </a:cubicBezTo>
                  <a:cubicBezTo>
                    <a:pt x="3509" y="1103"/>
                    <a:pt x="3509" y="1103"/>
                    <a:pt x="3509" y="1103"/>
                  </a:cubicBezTo>
                  <a:cubicBezTo>
                    <a:pt x="3506" y="1107"/>
                    <a:pt x="3506" y="1107"/>
                    <a:pt x="3506" y="1107"/>
                  </a:cubicBezTo>
                  <a:cubicBezTo>
                    <a:pt x="3507" y="1111"/>
                    <a:pt x="3507" y="1111"/>
                    <a:pt x="3507" y="1111"/>
                  </a:cubicBezTo>
                  <a:cubicBezTo>
                    <a:pt x="3522" y="1107"/>
                    <a:pt x="3522" y="1107"/>
                    <a:pt x="3522" y="1107"/>
                  </a:cubicBezTo>
                  <a:cubicBezTo>
                    <a:pt x="3524" y="1106"/>
                    <a:pt x="3525" y="1105"/>
                    <a:pt x="3525" y="1103"/>
                  </a:cubicBezTo>
                  <a:cubicBezTo>
                    <a:pt x="3525" y="1102"/>
                    <a:pt x="3525" y="1100"/>
                    <a:pt x="3523" y="1099"/>
                  </a:cubicBezTo>
                  <a:cubicBezTo>
                    <a:pt x="3522" y="1098"/>
                    <a:pt x="3522" y="1098"/>
                    <a:pt x="3522" y="1098"/>
                  </a:cubicBezTo>
                  <a:cubicBezTo>
                    <a:pt x="3519" y="1102"/>
                    <a:pt x="3519" y="1102"/>
                    <a:pt x="3519" y="1102"/>
                  </a:cubicBezTo>
                  <a:cubicBezTo>
                    <a:pt x="3521" y="1106"/>
                    <a:pt x="3521" y="1106"/>
                    <a:pt x="3521" y="1106"/>
                  </a:cubicBezTo>
                  <a:cubicBezTo>
                    <a:pt x="3538" y="1100"/>
                    <a:pt x="3538" y="1100"/>
                    <a:pt x="3538" y="1100"/>
                  </a:cubicBezTo>
                  <a:cubicBezTo>
                    <a:pt x="3539" y="1099"/>
                    <a:pt x="3540" y="1098"/>
                    <a:pt x="3541" y="1096"/>
                  </a:cubicBezTo>
                  <a:cubicBezTo>
                    <a:pt x="3541" y="1095"/>
                    <a:pt x="3540" y="1093"/>
                    <a:pt x="3539" y="1092"/>
                  </a:cubicBezTo>
                  <a:cubicBezTo>
                    <a:pt x="3534" y="1090"/>
                    <a:pt x="3534" y="1090"/>
                    <a:pt x="3534" y="1090"/>
                  </a:cubicBezTo>
                  <a:cubicBezTo>
                    <a:pt x="3532" y="1093"/>
                    <a:pt x="3532" y="1093"/>
                    <a:pt x="3532" y="1093"/>
                  </a:cubicBezTo>
                  <a:cubicBezTo>
                    <a:pt x="3533" y="1097"/>
                    <a:pt x="3533" y="1097"/>
                    <a:pt x="3533" y="1097"/>
                  </a:cubicBezTo>
                  <a:cubicBezTo>
                    <a:pt x="3533" y="1097"/>
                    <a:pt x="3538" y="1096"/>
                    <a:pt x="3543" y="1094"/>
                  </a:cubicBezTo>
                  <a:cubicBezTo>
                    <a:pt x="3545" y="1093"/>
                    <a:pt x="3547" y="1093"/>
                    <a:pt x="3549" y="1092"/>
                  </a:cubicBezTo>
                  <a:cubicBezTo>
                    <a:pt x="3550" y="1092"/>
                    <a:pt x="3551" y="1092"/>
                    <a:pt x="3551" y="1091"/>
                  </a:cubicBezTo>
                  <a:cubicBezTo>
                    <a:pt x="3552" y="1091"/>
                    <a:pt x="3552" y="1091"/>
                    <a:pt x="3552" y="1091"/>
                  </a:cubicBezTo>
                  <a:cubicBezTo>
                    <a:pt x="3553" y="1091"/>
                    <a:pt x="3553" y="1091"/>
                    <a:pt x="3553" y="1091"/>
                  </a:cubicBezTo>
                  <a:cubicBezTo>
                    <a:pt x="3553" y="1090"/>
                    <a:pt x="3553" y="1090"/>
                    <a:pt x="3553" y="1090"/>
                  </a:cubicBezTo>
                  <a:cubicBezTo>
                    <a:pt x="3553" y="1090"/>
                    <a:pt x="3554" y="1090"/>
                    <a:pt x="3554" y="1089"/>
                  </a:cubicBezTo>
                  <a:cubicBezTo>
                    <a:pt x="3555" y="1088"/>
                    <a:pt x="3555" y="1087"/>
                    <a:pt x="3555" y="1086"/>
                  </a:cubicBezTo>
                  <a:cubicBezTo>
                    <a:pt x="3554" y="1085"/>
                    <a:pt x="3554" y="1084"/>
                    <a:pt x="3553" y="1084"/>
                  </a:cubicBezTo>
                  <a:cubicBezTo>
                    <a:pt x="3548" y="1080"/>
                    <a:pt x="3548" y="1080"/>
                    <a:pt x="3548" y="1080"/>
                  </a:cubicBezTo>
                  <a:cubicBezTo>
                    <a:pt x="3546" y="1084"/>
                    <a:pt x="3546" y="1084"/>
                    <a:pt x="3546" y="1084"/>
                  </a:cubicBezTo>
                  <a:cubicBezTo>
                    <a:pt x="3547" y="1087"/>
                    <a:pt x="3547" y="1087"/>
                    <a:pt x="3547" y="1087"/>
                  </a:cubicBezTo>
                  <a:cubicBezTo>
                    <a:pt x="3565" y="1079"/>
                    <a:pt x="3565" y="1079"/>
                    <a:pt x="3565" y="1079"/>
                  </a:cubicBezTo>
                  <a:cubicBezTo>
                    <a:pt x="3566" y="1078"/>
                    <a:pt x="3567" y="1077"/>
                    <a:pt x="3567" y="1076"/>
                  </a:cubicBezTo>
                  <a:cubicBezTo>
                    <a:pt x="3567" y="1074"/>
                    <a:pt x="3567" y="1073"/>
                    <a:pt x="3565" y="1072"/>
                  </a:cubicBezTo>
                  <a:cubicBezTo>
                    <a:pt x="3562" y="1070"/>
                    <a:pt x="3562" y="1070"/>
                    <a:pt x="3562" y="1070"/>
                  </a:cubicBezTo>
                  <a:cubicBezTo>
                    <a:pt x="3560" y="1073"/>
                    <a:pt x="3560" y="1073"/>
                    <a:pt x="3560" y="1073"/>
                  </a:cubicBezTo>
                  <a:cubicBezTo>
                    <a:pt x="3562" y="1077"/>
                    <a:pt x="3562" y="1077"/>
                    <a:pt x="3562" y="1077"/>
                  </a:cubicBezTo>
                  <a:cubicBezTo>
                    <a:pt x="3577" y="1070"/>
                    <a:pt x="3577" y="1070"/>
                    <a:pt x="3577" y="1070"/>
                  </a:cubicBezTo>
                  <a:cubicBezTo>
                    <a:pt x="3579" y="1070"/>
                    <a:pt x="3580" y="1069"/>
                    <a:pt x="3580" y="1067"/>
                  </a:cubicBezTo>
                  <a:cubicBezTo>
                    <a:pt x="3580" y="1066"/>
                    <a:pt x="3579" y="1064"/>
                    <a:pt x="3578" y="1063"/>
                  </a:cubicBezTo>
                  <a:cubicBezTo>
                    <a:pt x="3576" y="1062"/>
                    <a:pt x="3576" y="1062"/>
                    <a:pt x="3576" y="1062"/>
                  </a:cubicBezTo>
                  <a:cubicBezTo>
                    <a:pt x="3574" y="1066"/>
                    <a:pt x="3574" y="1066"/>
                    <a:pt x="3574" y="1066"/>
                  </a:cubicBezTo>
                  <a:cubicBezTo>
                    <a:pt x="3576" y="1069"/>
                    <a:pt x="3576" y="1069"/>
                    <a:pt x="3576" y="1069"/>
                  </a:cubicBezTo>
                  <a:cubicBezTo>
                    <a:pt x="3588" y="1063"/>
                    <a:pt x="3588" y="1063"/>
                    <a:pt x="3588" y="1063"/>
                  </a:cubicBezTo>
                  <a:cubicBezTo>
                    <a:pt x="3589" y="1063"/>
                    <a:pt x="3590" y="1061"/>
                    <a:pt x="3590" y="1060"/>
                  </a:cubicBezTo>
                  <a:cubicBezTo>
                    <a:pt x="3590" y="1058"/>
                    <a:pt x="3589" y="1057"/>
                    <a:pt x="3588" y="1056"/>
                  </a:cubicBezTo>
                  <a:cubicBezTo>
                    <a:pt x="3584" y="1054"/>
                    <a:pt x="3584" y="1054"/>
                    <a:pt x="3584" y="1054"/>
                  </a:cubicBezTo>
                  <a:cubicBezTo>
                    <a:pt x="3582" y="1057"/>
                    <a:pt x="3582" y="1057"/>
                    <a:pt x="3582" y="1057"/>
                  </a:cubicBezTo>
                  <a:cubicBezTo>
                    <a:pt x="3583" y="1061"/>
                    <a:pt x="3583" y="1061"/>
                    <a:pt x="3583" y="1061"/>
                  </a:cubicBezTo>
                  <a:cubicBezTo>
                    <a:pt x="3601" y="1056"/>
                    <a:pt x="3601" y="1056"/>
                    <a:pt x="3601" y="1056"/>
                  </a:cubicBezTo>
                  <a:cubicBezTo>
                    <a:pt x="3603" y="1056"/>
                    <a:pt x="3604" y="1055"/>
                    <a:pt x="3604" y="1053"/>
                  </a:cubicBezTo>
                  <a:cubicBezTo>
                    <a:pt x="3605" y="1052"/>
                    <a:pt x="3604" y="1050"/>
                    <a:pt x="3603" y="1049"/>
                  </a:cubicBezTo>
                  <a:cubicBezTo>
                    <a:pt x="3602" y="1049"/>
                    <a:pt x="3602" y="1049"/>
                    <a:pt x="3602" y="1049"/>
                  </a:cubicBezTo>
                  <a:cubicBezTo>
                    <a:pt x="3600" y="1052"/>
                    <a:pt x="3600" y="1052"/>
                    <a:pt x="3600" y="1052"/>
                  </a:cubicBezTo>
                  <a:cubicBezTo>
                    <a:pt x="3602" y="1056"/>
                    <a:pt x="3602" y="1056"/>
                    <a:pt x="3602" y="1056"/>
                  </a:cubicBezTo>
                  <a:cubicBezTo>
                    <a:pt x="3602" y="1056"/>
                    <a:pt x="3606" y="1053"/>
                    <a:pt x="3610" y="1051"/>
                  </a:cubicBezTo>
                  <a:cubicBezTo>
                    <a:pt x="3612" y="1050"/>
                    <a:pt x="3614" y="1048"/>
                    <a:pt x="3616" y="1047"/>
                  </a:cubicBezTo>
                  <a:cubicBezTo>
                    <a:pt x="3617" y="1047"/>
                    <a:pt x="3617" y="1047"/>
                    <a:pt x="3618" y="1046"/>
                  </a:cubicBezTo>
                  <a:cubicBezTo>
                    <a:pt x="3618" y="1046"/>
                    <a:pt x="3618" y="1046"/>
                    <a:pt x="3618" y="1046"/>
                  </a:cubicBezTo>
                  <a:cubicBezTo>
                    <a:pt x="3619" y="1045"/>
                    <a:pt x="3619" y="1045"/>
                    <a:pt x="3619" y="1045"/>
                  </a:cubicBezTo>
                  <a:cubicBezTo>
                    <a:pt x="3619" y="1045"/>
                    <a:pt x="3619" y="1045"/>
                    <a:pt x="3619" y="1045"/>
                  </a:cubicBezTo>
                  <a:cubicBezTo>
                    <a:pt x="3619" y="1045"/>
                    <a:pt x="3619" y="1045"/>
                    <a:pt x="3620" y="1044"/>
                  </a:cubicBezTo>
                  <a:cubicBezTo>
                    <a:pt x="3620" y="1043"/>
                    <a:pt x="3620" y="1042"/>
                    <a:pt x="3620" y="1041"/>
                  </a:cubicBezTo>
                  <a:cubicBezTo>
                    <a:pt x="3620" y="1040"/>
                    <a:pt x="3619" y="1039"/>
                    <a:pt x="3618" y="1039"/>
                  </a:cubicBezTo>
                  <a:cubicBezTo>
                    <a:pt x="3617" y="1038"/>
                    <a:pt x="3617" y="1038"/>
                    <a:pt x="3617" y="1038"/>
                  </a:cubicBezTo>
                  <a:cubicBezTo>
                    <a:pt x="3615" y="1041"/>
                    <a:pt x="3615" y="1041"/>
                    <a:pt x="3615" y="1041"/>
                  </a:cubicBezTo>
                  <a:cubicBezTo>
                    <a:pt x="3617" y="1045"/>
                    <a:pt x="3617" y="1045"/>
                    <a:pt x="3617" y="1045"/>
                  </a:cubicBezTo>
                  <a:cubicBezTo>
                    <a:pt x="3633" y="1035"/>
                    <a:pt x="3633" y="1035"/>
                    <a:pt x="3633" y="1035"/>
                  </a:cubicBezTo>
                  <a:cubicBezTo>
                    <a:pt x="3634" y="1034"/>
                    <a:pt x="3634" y="1033"/>
                    <a:pt x="3634" y="1032"/>
                  </a:cubicBezTo>
                  <a:cubicBezTo>
                    <a:pt x="3634" y="1030"/>
                    <a:pt x="3634" y="1029"/>
                    <a:pt x="3632" y="1028"/>
                  </a:cubicBezTo>
                  <a:cubicBezTo>
                    <a:pt x="3629" y="1026"/>
                    <a:pt x="3629" y="1026"/>
                    <a:pt x="3629" y="1026"/>
                  </a:cubicBezTo>
                  <a:cubicBezTo>
                    <a:pt x="3627" y="1029"/>
                    <a:pt x="3627" y="1029"/>
                    <a:pt x="3627" y="1029"/>
                  </a:cubicBezTo>
                  <a:cubicBezTo>
                    <a:pt x="3629" y="1033"/>
                    <a:pt x="3629" y="1033"/>
                    <a:pt x="3629" y="1033"/>
                  </a:cubicBezTo>
                  <a:cubicBezTo>
                    <a:pt x="3641" y="1026"/>
                    <a:pt x="3641" y="1026"/>
                    <a:pt x="3641" y="1026"/>
                  </a:cubicBezTo>
                  <a:cubicBezTo>
                    <a:pt x="3642" y="1025"/>
                    <a:pt x="3643" y="1024"/>
                    <a:pt x="3643" y="1023"/>
                  </a:cubicBezTo>
                  <a:cubicBezTo>
                    <a:pt x="3643" y="1021"/>
                    <a:pt x="3642" y="1020"/>
                    <a:pt x="3641" y="1019"/>
                  </a:cubicBezTo>
                  <a:cubicBezTo>
                    <a:pt x="3640" y="1019"/>
                    <a:pt x="3640" y="1019"/>
                    <a:pt x="3640" y="1019"/>
                  </a:cubicBezTo>
                  <a:cubicBezTo>
                    <a:pt x="3638" y="1022"/>
                    <a:pt x="3638" y="1022"/>
                    <a:pt x="3638" y="1022"/>
                  </a:cubicBezTo>
                  <a:cubicBezTo>
                    <a:pt x="3640" y="1026"/>
                    <a:pt x="3640" y="1026"/>
                    <a:pt x="3640" y="1026"/>
                  </a:cubicBezTo>
                  <a:cubicBezTo>
                    <a:pt x="3656" y="1019"/>
                    <a:pt x="3656" y="1019"/>
                    <a:pt x="3656" y="1019"/>
                  </a:cubicBezTo>
                  <a:cubicBezTo>
                    <a:pt x="3658" y="1018"/>
                    <a:pt x="3659" y="1017"/>
                    <a:pt x="3659" y="1016"/>
                  </a:cubicBezTo>
                  <a:cubicBezTo>
                    <a:pt x="3659" y="1014"/>
                    <a:pt x="3658" y="1013"/>
                    <a:pt x="3657" y="1012"/>
                  </a:cubicBezTo>
                  <a:cubicBezTo>
                    <a:pt x="3655" y="1011"/>
                    <a:pt x="3655" y="1011"/>
                    <a:pt x="3655" y="1011"/>
                  </a:cubicBezTo>
                  <a:cubicBezTo>
                    <a:pt x="3653" y="1014"/>
                    <a:pt x="3653" y="1014"/>
                    <a:pt x="3653" y="1014"/>
                  </a:cubicBezTo>
                  <a:cubicBezTo>
                    <a:pt x="3655" y="1018"/>
                    <a:pt x="3655" y="1018"/>
                    <a:pt x="3655" y="1018"/>
                  </a:cubicBezTo>
                  <a:cubicBezTo>
                    <a:pt x="3670" y="1011"/>
                    <a:pt x="3670" y="1011"/>
                    <a:pt x="3670" y="1011"/>
                  </a:cubicBezTo>
                  <a:cubicBezTo>
                    <a:pt x="3671" y="1010"/>
                    <a:pt x="3672" y="1009"/>
                    <a:pt x="3672" y="1007"/>
                  </a:cubicBezTo>
                  <a:cubicBezTo>
                    <a:pt x="3672" y="1006"/>
                    <a:pt x="3671" y="1004"/>
                    <a:pt x="3670" y="1004"/>
                  </a:cubicBezTo>
                  <a:cubicBezTo>
                    <a:pt x="3668" y="1002"/>
                    <a:pt x="3668" y="1002"/>
                    <a:pt x="3668" y="1002"/>
                  </a:cubicBezTo>
                  <a:cubicBezTo>
                    <a:pt x="3666" y="1006"/>
                    <a:pt x="3666" y="1006"/>
                    <a:pt x="3666" y="1006"/>
                  </a:cubicBezTo>
                  <a:cubicBezTo>
                    <a:pt x="3668" y="1009"/>
                    <a:pt x="3668" y="1009"/>
                    <a:pt x="3668" y="1009"/>
                  </a:cubicBezTo>
                  <a:cubicBezTo>
                    <a:pt x="3683" y="1001"/>
                    <a:pt x="3683" y="1001"/>
                    <a:pt x="3683" y="1001"/>
                  </a:cubicBezTo>
                  <a:cubicBezTo>
                    <a:pt x="3684" y="1000"/>
                    <a:pt x="3685" y="999"/>
                    <a:pt x="3685" y="997"/>
                  </a:cubicBezTo>
                  <a:cubicBezTo>
                    <a:pt x="3685" y="996"/>
                    <a:pt x="3684" y="995"/>
                    <a:pt x="3683" y="994"/>
                  </a:cubicBezTo>
                  <a:cubicBezTo>
                    <a:pt x="3682" y="993"/>
                    <a:pt x="3682" y="993"/>
                    <a:pt x="3682" y="993"/>
                  </a:cubicBezTo>
                  <a:cubicBezTo>
                    <a:pt x="3680" y="997"/>
                    <a:pt x="3680" y="997"/>
                    <a:pt x="3680" y="997"/>
                  </a:cubicBezTo>
                  <a:cubicBezTo>
                    <a:pt x="3681" y="1000"/>
                    <a:pt x="3681" y="1000"/>
                    <a:pt x="3681" y="1000"/>
                  </a:cubicBezTo>
                  <a:cubicBezTo>
                    <a:pt x="3699" y="994"/>
                    <a:pt x="3699" y="994"/>
                    <a:pt x="3699" y="994"/>
                  </a:cubicBezTo>
                  <a:cubicBezTo>
                    <a:pt x="3701" y="993"/>
                    <a:pt x="3702" y="992"/>
                    <a:pt x="3702" y="990"/>
                  </a:cubicBezTo>
                  <a:cubicBezTo>
                    <a:pt x="3702" y="989"/>
                    <a:pt x="3701" y="987"/>
                    <a:pt x="3700" y="987"/>
                  </a:cubicBezTo>
                  <a:cubicBezTo>
                    <a:pt x="3694" y="983"/>
                    <a:pt x="3694" y="983"/>
                    <a:pt x="3694" y="983"/>
                  </a:cubicBezTo>
                  <a:cubicBezTo>
                    <a:pt x="3692" y="986"/>
                    <a:pt x="3692" y="986"/>
                    <a:pt x="3692" y="986"/>
                  </a:cubicBezTo>
                  <a:cubicBezTo>
                    <a:pt x="3695" y="988"/>
                    <a:pt x="3695" y="988"/>
                    <a:pt x="3695" y="988"/>
                  </a:cubicBezTo>
                  <a:cubicBezTo>
                    <a:pt x="3696" y="988"/>
                    <a:pt x="3696" y="987"/>
                    <a:pt x="3696" y="986"/>
                  </a:cubicBezTo>
                  <a:cubicBezTo>
                    <a:pt x="3696" y="985"/>
                    <a:pt x="3696" y="985"/>
                    <a:pt x="3696" y="985"/>
                  </a:cubicBezTo>
                  <a:cubicBezTo>
                    <a:pt x="3695" y="984"/>
                    <a:pt x="3695" y="984"/>
                    <a:pt x="3695" y="984"/>
                  </a:cubicBezTo>
                  <a:cubicBezTo>
                    <a:pt x="3694" y="983"/>
                    <a:pt x="3694" y="983"/>
                    <a:pt x="3694" y="983"/>
                  </a:cubicBezTo>
                  <a:cubicBezTo>
                    <a:pt x="3693" y="982"/>
                    <a:pt x="3692" y="981"/>
                    <a:pt x="3690" y="978"/>
                  </a:cubicBezTo>
                  <a:cubicBezTo>
                    <a:pt x="3682" y="971"/>
                    <a:pt x="3668" y="958"/>
                    <a:pt x="3655" y="946"/>
                  </a:cubicBezTo>
                  <a:cubicBezTo>
                    <a:pt x="3648" y="941"/>
                    <a:pt x="3643" y="935"/>
                    <a:pt x="3638" y="931"/>
                  </a:cubicBezTo>
                  <a:cubicBezTo>
                    <a:pt x="3636" y="929"/>
                    <a:pt x="3634" y="927"/>
                    <a:pt x="3633" y="926"/>
                  </a:cubicBezTo>
                  <a:cubicBezTo>
                    <a:pt x="3633" y="926"/>
                    <a:pt x="3632" y="925"/>
                    <a:pt x="3632" y="925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30" y="926"/>
                    <a:pt x="3630" y="926"/>
                    <a:pt x="3630" y="926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30" y="926"/>
                    <a:pt x="3630" y="926"/>
                    <a:pt x="3630" y="926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29" y="927"/>
                    <a:pt x="3629" y="927"/>
                    <a:pt x="3629" y="927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29" y="927"/>
                    <a:pt x="3629" y="927"/>
                    <a:pt x="3629" y="927"/>
                  </a:cubicBezTo>
                  <a:cubicBezTo>
                    <a:pt x="3632" y="925"/>
                    <a:pt x="3632" y="925"/>
                    <a:pt x="3632" y="925"/>
                  </a:cubicBezTo>
                  <a:cubicBezTo>
                    <a:pt x="3629" y="927"/>
                    <a:pt x="3629" y="927"/>
                    <a:pt x="3629" y="927"/>
                  </a:cubicBezTo>
                  <a:cubicBezTo>
                    <a:pt x="3632" y="927"/>
                    <a:pt x="3632" y="927"/>
                    <a:pt x="3632" y="927"/>
                  </a:cubicBezTo>
                  <a:cubicBezTo>
                    <a:pt x="3632" y="926"/>
                    <a:pt x="3632" y="926"/>
                    <a:pt x="3632" y="925"/>
                  </a:cubicBezTo>
                  <a:cubicBezTo>
                    <a:pt x="3629" y="927"/>
                    <a:pt x="3629" y="927"/>
                    <a:pt x="3629" y="927"/>
                  </a:cubicBezTo>
                  <a:cubicBezTo>
                    <a:pt x="3632" y="927"/>
                    <a:pt x="3632" y="927"/>
                    <a:pt x="3632" y="927"/>
                  </a:cubicBezTo>
                  <a:cubicBezTo>
                    <a:pt x="3629" y="927"/>
                    <a:pt x="3629" y="927"/>
                    <a:pt x="3629" y="927"/>
                  </a:cubicBezTo>
                  <a:cubicBezTo>
                    <a:pt x="3632" y="929"/>
                    <a:pt x="3632" y="929"/>
                    <a:pt x="3632" y="929"/>
                  </a:cubicBezTo>
                  <a:cubicBezTo>
                    <a:pt x="3632" y="928"/>
                    <a:pt x="3632" y="927"/>
                    <a:pt x="3632" y="927"/>
                  </a:cubicBezTo>
                  <a:cubicBezTo>
                    <a:pt x="3629" y="927"/>
                    <a:pt x="3629" y="927"/>
                    <a:pt x="3629" y="927"/>
                  </a:cubicBezTo>
                  <a:cubicBezTo>
                    <a:pt x="3632" y="929"/>
                    <a:pt x="3632" y="929"/>
                    <a:pt x="3632" y="929"/>
                  </a:cubicBezTo>
                  <a:cubicBezTo>
                    <a:pt x="3632" y="928"/>
                    <a:pt x="3633" y="927"/>
                    <a:pt x="3632" y="926"/>
                  </a:cubicBezTo>
                  <a:cubicBezTo>
                    <a:pt x="3632" y="925"/>
                    <a:pt x="3631" y="924"/>
                    <a:pt x="3630" y="923"/>
                  </a:cubicBezTo>
                  <a:cubicBezTo>
                    <a:pt x="3630" y="923"/>
                    <a:pt x="3629" y="923"/>
                    <a:pt x="3627" y="921"/>
                  </a:cubicBezTo>
                  <a:cubicBezTo>
                    <a:pt x="3625" y="920"/>
                    <a:pt x="3620" y="917"/>
                    <a:pt x="3617" y="915"/>
                  </a:cubicBezTo>
                  <a:cubicBezTo>
                    <a:pt x="3615" y="914"/>
                    <a:pt x="3614" y="913"/>
                    <a:pt x="3613" y="912"/>
                  </a:cubicBezTo>
                  <a:cubicBezTo>
                    <a:pt x="3612" y="912"/>
                    <a:pt x="3612" y="912"/>
                    <a:pt x="3611" y="912"/>
                  </a:cubicBezTo>
                  <a:cubicBezTo>
                    <a:pt x="3611" y="912"/>
                    <a:pt x="3611" y="912"/>
                    <a:pt x="3611" y="912"/>
                  </a:cubicBezTo>
                  <a:cubicBezTo>
                    <a:pt x="3610" y="913"/>
                    <a:pt x="3610" y="913"/>
                    <a:pt x="3610" y="913"/>
                  </a:cubicBezTo>
                  <a:cubicBezTo>
                    <a:pt x="3612" y="912"/>
                    <a:pt x="3612" y="912"/>
                    <a:pt x="3612" y="912"/>
                  </a:cubicBezTo>
                  <a:cubicBezTo>
                    <a:pt x="3611" y="912"/>
                    <a:pt x="3611" y="912"/>
                    <a:pt x="3611" y="912"/>
                  </a:cubicBezTo>
                  <a:cubicBezTo>
                    <a:pt x="3610" y="913"/>
                    <a:pt x="3610" y="913"/>
                    <a:pt x="3610" y="913"/>
                  </a:cubicBezTo>
                  <a:cubicBezTo>
                    <a:pt x="3612" y="912"/>
                    <a:pt x="3612" y="912"/>
                    <a:pt x="3612" y="912"/>
                  </a:cubicBezTo>
                  <a:cubicBezTo>
                    <a:pt x="3609" y="914"/>
                    <a:pt x="3609" y="914"/>
                    <a:pt x="3609" y="914"/>
                  </a:cubicBezTo>
                  <a:cubicBezTo>
                    <a:pt x="3612" y="913"/>
                    <a:pt x="3612" y="913"/>
                    <a:pt x="3612" y="913"/>
                  </a:cubicBezTo>
                  <a:cubicBezTo>
                    <a:pt x="3612" y="912"/>
                    <a:pt x="3612" y="912"/>
                    <a:pt x="3612" y="912"/>
                  </a:cubicBezTo>
                  <a:cubicBezTo>
                    <a:pt x="3609" y="914"/>
                    <a:pt x="3609" y="914"/>
                    <a:pt x="3609" y="914"/>
                  </a:cubicBezTo>
                  <a:cubicBezTo>
                    <a:pt x="3612" y="913"/>
                    <a:pt x="3612" y="913"/>
                    <a:pt x="3612" y="913"/>
                  </a:cubicBezTo>
                  <a:cubicBezTo>
                    <a:pt x="3609" y="914"/>
                    <a:pt x="3609" y="914"/>
                    <a:pt x="3609" y="914"/>
                  </a:cubicBezTo>
                  <a:cubicBezTo>
                    <a:pt x="3612" y="914"/>
                    <a:pt x="3612" y="914"/>
                    <a:pt x="3612" y="914"/>
                  </a:cubicBezTo>
                  <a:cubicBezTo>
                    <a:pt x="3612" y="913"/>
                    <a:pt x="3612" y="913"/>
                    <a:pt x="3612" y="913"/>
                  </a:cubicBezTo>
                  <a:cubicBezTo>
                    <a:pt x="3609" y="914"/>
                    <a:pt x="3609" y="914"/>
                    <a:pt x="3609" y="914"/>
                  </a:cubicBezTo>
                  <a:cubicBezTo>
                    <a:pt x="3612" y="914"/>
                    <a:pt x="3612" y="914"/>
                    <a:pt x="3612" y="914"/>
                  </a:cubicBezTo>
                  <a:cubicBezTo>
                    <a:pt x="3609" y="914"/>
                    <a:pt x="3609" y="914"/>
                    <a:pt x="3609" y="914"/>
                  </a:cubicBezTo>
                  <a:cubicBezTo>
                    <a:pt x="3612" y="917"/>
                    <a:pt x="3612" y="917"/>
                    <a:pt x="3612" y="917"/>
                  </a:cubicBezTo>
                  <a:cubicBezTo>
                    <a:pt x="3612" y="916"/>
                    <a:pt x="3612" y="915"/>
                    <a:pt x="3612" y="914"/>
                  </a:cubicBezTo>
                  <a:cubicBezTo>
                    <a:pt x="3609" y="914"/>
                    <a:pt x="3609" y="914"/>
                    <a:pt x="3609" y="914"/>
                  </a:cubicBezTo>
                  <a:cubicBezTo>
                    <a:pt x="3612" y="917"/>
                    <a:pt x="3612" y="917"/>
                    <a:pt x="3612" y="917"/>
                  </a:cubicBezTo>
                  <a:cubicBezTo>
                    <a:pt x="3612" y="916"/>
                    <a:pt x="3612" y="916"/>
                    <a:pt x="3612" y="916"/>
                  </a:cubicBezTo>
                  <a:cubicBezTo>
                    <a:pt x="3612" y="915"/>
                    <a:pt x="3612" y="915"/>
                    <a:pt x="3612" y="914"/>
                  </a:cubicBezTo>
                  <a:cubicBezTo>
                    <a:pt x="3612" y="913"/>
                    <a:pt x="3612" y="913"/>
                    <a:pt x="3612" y="913"/>
                  </a:cubicBezTo>
                  <a:cubicBezTo>
                    <a:pt x="3612" y="912"/>
                    <a:pt x="3612" y="912"/>
                    <a:pt x="3612" y="912"/>
                  </a:cubicBezTo>
                  <a:cubicBezTo>
                    <a:pt x="3611" y="911"/>
                    <a:pt x="3611" y="911"/>
                    <a:pt x="3611" y="911"/>
                  </a:cubicBezTo>
                  <a:cubicBezTo>
                    <a:pt x="3610" y="910"/>
                    <a:pt x="3609" y="909"/>
                    <a:pt x="3607" y="907"/>
                  </a:cubicBezTo>
                  <a:cubicBezTo>
                    <a:pt x="3600" y="901"/>
                    <a:pt x="3587" y="889"/>
                    <a:pt x="3576" y="879"/>
                  </a:cubicBezTo>
                  <a:cubicBezTo>
                    <a:pt x="3570" y="874"/>
                    <a:pt x="3565" y="869"/>
                    <a:pt x="3561" y="866"/>
                  </a:cubicBezTo>
                  <a:cubicBezTo>
                    <a:pt x="3559" y="864"/>
                    <a:pt x="3557" y="863"/>
                    <a:pt x="3556" y="862"/>
                  </a:cubicBezTo>
                  <a:cubicBezTo>
                    <a:pt x="3556" y="861"/>
                    <a:pt x="3555" y="861"/>
                    <a:pt x="3555" y="861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3" y="862"/>
                    <a:pt x="3553" y="862"/>
                    <a:pt x="3553" y="862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3" y="862"/>
                    <a:pt x="3553" y="862"/>
                    <a:pt x="3553" y="862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55" y="861"/>
                    <a:pt x="3555" y="861"/>
                    <a:pt x="3555" y="861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56" y="863"/>
                    <a:pt x="3556" y="863"/>
                    <a:pt x="3556" y="863"/>
                  </a:cubicBezTo>
                  <a:cubicBezTo>
                    <a:pt x="3556" y="862"/>
                    <a:pt x="3556" y="862"/>
                    <a:pt x="3555" y="861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56" y="863"/>
                    <a:pt x="3556" y="863"/>
                    <a:pt x="3556" y="863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55" y="865"/>
                    <a:pt x="3555" y="865"/>
                    <a:pt x="3555" y="865"/>
                  </a:cubicBezTo>
                  <a:cubicBezTo>
                    <a:pt x="3556" y="864"/>
                    <a:pt x="3556" y="863"/>
                    <a:pt x="3556" y="863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55" y="865"/>
                    <a:pt x="3555" y="865"/>
                    <a:pt x="3555" y="865"/>
                  </a:cubicBezTo>
                  <a:cubicBezTo>
                    <a:pt x="3555" y="865"/>
                    <a:pt x="3555" y="865"/>
                    <a:pt x="3555" y="865"/>
                  </a:cubicBezTo>
                  <a:cubicBezTo>
                    <a:pt x="3556" y="864"/>
                    <a:pt x="3556" y="863"/>
                    <a:pt x="3556" y="863"/>
                  </a:cubicBezTo>
                  <a:cubicBezTo>
                    <a:pt x="3556" y="861"/>
                    <a:pt x="3555" y="861"/>
                    <a:pt x="3555" y="860"/>
                  </a:cubicBezTo>
                  <a:cubicBezTo>
                    <a:pt x="3555" y="860"/>
                    <a:pt x="3554" y="860"/>
                    <a:pt x="3554" y="859"/>
                  </a:cubicBezTo>
                  <a:cubicBezTo>
                    <a:pt x="3553" y="859"/>
                    <a:pt x="3553" y="859"/>
                    <a:pt x="3553" y="859"/>
                  </a:cubicBezTo>
                  <a:cubicBezTo>
                    <a:pt x="3552" y="858"/>
                    <a:pt x="3550" y="857"/>
                    <a:pt x="3548" y="855"/>
                  </a:cubicBezTo>
                  <a:cubicBezTo>
                    <a:pt x="3544" y="853"/>
                    <a:pt x="3540" y="851"/>
                    <a:pt x="3537" y="849"/>
                  </a:cubicBezTo>
                  <a:cubicBezTo>
                    <a:pt x="3535" y="848"/>
                    <a:pt x="3534" y="847"/>
                    <a:pt x="3533" y="846"/>
                  </a:cubicBezTo>
                  <a:cubicBezTo>
                    <a:pt x="3532" y="846"/>
                    <a:pt x="3532" y="846"/>
                    <a:pt x="3531" y="846"/>
                  </a:cubicBezTo>
                  <a:cubicBezTo>
                    <a:pt x="3531" y="845"/>
                    <a:pt x="3531" y="845"/>
                    <a:pt x="3531" y="845"/>
                  </a:cubicBezTo>
                  <a:cubicBezTo>
                    <a:pt x="3530" y="847"/>
                    <a:pt x="3530" y="847"/>
                    <a:pt x="3530" y="847"/>
                  </a:cubicBezTo>
                  <a:cubicBezTo>
                    <a:pt x="3532" y="846"/>
                    <a:pt x="3532" y="846"/>
                    <a:pt x="3532" y="846"/>
                  </a:cubicBezTo>
                  <a:cubicBezTo>
                    <a:pt x="3531" y="845"/>
                    <a:pt x="3531" y="845"/>
                    <a:pt x="3531" y="845"/>
                  </a:cubicBezTo>
                  <a:cubicBezTo>
                    <a:pt x="3530" y="847"/>
                    <a:pt x="3530" y="847"/>
                    <a:pt x="3530" y="847"/>
                  </a:cubicBezTo>
                  <a:cubicBezTo>
                    <a:pt x="3532" y="846"/>
                    <a:pt x="3532" y="846"/>
                    <a:pt x="3532" y="846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32" y="846"/>
                    <a:pt x="3532" y="846"/>
                    <a:pt x="3532" y="846"/>
                  </a:cubicBezTo>
                  <a:cubicBezTo>
                    <a:pt x="3532" y="846"/>
                    <a:pt x="3532" y="846"/>
                    <a:pt x="3532" y="846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32" y="846"/>
                    <a:pt x="3532" y="846"/>
                    <a:pt x="3532" y="846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33" y="848"/>
                    <a:pt x="3533" y="848"/>
                    <a:pt x="3533" y="848"/>
                  </a:cubicBezTo>
                  <a:cubicBezTo>
                    <a:pt x="3533" y="847"/>
                    <a:pt x="3532" y="847"/>
                    <a:pt x="3532" y="846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33" y="848"/>
                    <a:pt x="3533" y="848"/>
                    <a:pt x="3533" y="848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32" y="851"/>
                    <a:pt x="3532" y="851"/>
                    <a:pt x="3532" y="851"/>
                  </a:cubicBezTo>
                  <a:cubicBezTo>
                    <a:pt x="3532" y="850"/>
                    <a:pt x="3533" y="849"/>
                    <a:pt x="3533" y="848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32" y="851"/>
                    <a:pt x="3532" y="851"/>
                    <a:pt x="3532" y="851"/>
                  </a:cubicBezTo>
                  <a:cubicBezTo>
                    <a:pt x="3532" y="850"/>
                    <a:pt x="3532" y="850"/>
                    <a:pt x="3532" y="850"/>
                  </a:cubicBezTo>
                  <a:cubicBezTo>
                    <a:pt x="3533" y="850"/>
                    <a:pt x="3533" y="849"/>
                    <a:pt x="3533" y="848"/>
                  </a:cubicBezTo>
                  <a:cubicBezTo>
                    <a:pt x="3533" y="847"/>
                    <a:pt x="3532" y="847"/>
                    <a:pt x="3532" y="846"/>
                  </a:cubicBezTo>
                  <a:cubicBezTo>
                    <a:pt x="3532" y="846"/>
                    <a:pt x="3532" y="845"/>
                    <a:pt x="3531" y="845"/>
                  </a:cubicBezTo>
                  <a:cubicBezTo>
                    <a:pt x="3531" y="845"/>
                    <a:pt x="3530" y="844"/>
                    <a:pt x="3530" y="843"/>
                  </a:cubicBezTo>
                  <a:cubicBezTo>
                    <a:pt x="3527" y="841"/>
                    <a:pt x="3523" y="837"/>
                    <a:pt x="3517" y="832"/>
                  </a:cubicBezTo>
                  <a:cubicBezTo>
                    <a:pt x="3509" y="825"/>
                    <a:pt x="3499" y="816"/>
                    <a:pt x="3491" y="809"/>
                  </a:cubicBezTo>
                  <a:cubicBezTo>
                    <a:pt x="3487" y="805"/>
                    <a:pt x="3483" y="802"/>
                    <a:pt x="3481" y="799"/>
                  </a:cubicBezTo>
                  <a:cubicBezTo>
                    <a:pt x="3479" y="798"/>
                    <a:pt x="3478" y="797"/>
                    <a:pt x="3478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5" y="797"/>
                    <a:pt x="3475" y="797"/>
                    <a:pt x="3475" y="797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5" y="797"/>
                    <a:pt x="3475" y="797"/>
                    <a:pt x="3475" y="797"/>
                  </a:cubicBezTo>
                  <a:cubicBezTo>
                    <a:pt x="3477" y="796"/>
                    <a:pt x="3477" y="796"/>
                    <a:pt x="3477" y="796"/>
                  </a:cubicBezTo>
                  <a:cubicBezTo>
                    <a:pt x="3474" y="798"/>
                    <a:pt x="3474" y="798"/>
                    <a:pt x="3474" y="798"/>
                  </a:cubicBezTo>
                  <a:cubicBezTo>
                    <a:pt x="3478" y="798"/>
                    <a:pt x="3478" y="798"/>
                    <a:pt x="3478" y="798"/>
                  </a:cubicBezTo>
                  <a:cubicBezTo>
                    <a:pt x="3478" y="797"/>
                    <a:pt x="3477" y="796"/>
                    <a:pt x="3477" y="796"/>
                  </a:cubicBezTo>
                  <a:cubicBezTo>
                    <a:pt x="3474" y="798"/>
                    <a:pt x="3474" y="798"/>
                    <a:pt x="3474" y="798"/>
                  </a:cubicBezTo>
                  <a:cubicBezTo>
                    <a:pt x="3478" y="798"/>
                    <a:pt x="3478" y="798"/>
                    <a:pt x="3478" y="798"/>
                  </a:cubicBezTo>
                  <a:cubicBezTo>
                    <a:pt x="3474" y="798"/>
                    <a:pt x="3474" y="798"/>
                    <a:pt x="3474" y="798"/>
                  </a:cubicBezTo>
                  <a:cubicBezTo>
                    <a:pt x="3477" y="800"/>
                    <a:pt x="3477" y="800"/>
                    <a:pt x="3477" y="800"/>
                  </a:cubicBezTo>
                  <a:cubicBezTo>
                    <a:pt x="3478" y="799"/>
                    <a:pt x="3478" y="798"/>
                    <a:pt x="3478" y="798"/>
                  </a:cubicBezTo>
                  <a:cubicBezTo>
                    <a:pt x="3474" y="798"/>
                    <a:pt x="3474" y="798"/>
                    <a:pt x="3474" y="798"/>
                  </a:cubicBezTo>
                  <a:cubicBezTo>
                    <a:pt x="3477" y="800"/>
                    <a:pt x="3477" y="800"/>
                    <a:pt x="3477" y="800"/>
                  </a:cubicBezTo>
                  <a:cubicBezTo>
                    <a:pt x="3478" y="799"/>
                    <a:pt x="3478" y="798"/>
                    <a:pt x="3478" y="797"/>
                  </a:cubicBezTo>
                  <a:cubicBezTo>
                    <a:pt x="3477" y="796"/>
                    <a:pt x="3477" y="795"/>
                    <a:pt x="3476" y="794"/>
                  </a:cubicBezTo>
                  <a:cubicBezTo>
                    <a:pt x="3455" y="781"/>
                    <a:pt x="3455" y="781"/>
                    <a:pt x="3455" y="781"/>
                  </a:cubicBezTo>
                  <a:cubicBezTo>
                    <a:pt x="3453" y="784"/>
                    <a:pt x="3453" y="784"/>
                    <a:pt x="3453" y="784"/>
                  </a:cubicBezTo>
                  <a:cubicBezTo>
                    <a:pt x="3456" y="786"/>
                    <a:pt x="3456" y="786"/>
                    <a:pt x="3456" y="786"/>
                  </a:cubicBezTo>
                  <a:cubicBezTo>
                    <a:pt x="3457" y="785"/>
                    <a:pt x="3457" y="785"/>
                    <a:pt x="3457" y="784"/>
                  </a:cubicBezTo>
                  <a:cubicBezTo>
                    <a:pt x="3457" y="783"/>
                    <a:pt x="3456" y="783"/>
                    <a:pt x="3456" y="783"/>
                  </a:cubicBezTo>
                  <a:cubicBezTo>
                    <a:pt x="3456" y="782"/>
                    <a:pt x="3456" y="782"/>
                    <a:pt x="3456" y="782"/>
                  </a:cubicBezTo>
                  <a:cubicBezTo>
                    <a:pt x="3455" y="781"/>
                    <a:pt x="3455" y="781"/>
                    <a:pt x="3455" y="781"/>
                  </a:cubicBezTo>
                  <a:cubicBezTo>
                    <a:pt x="3454" y="780"/>
                    <a:pt x="3453" y="779"/>
                    <a:pt x="3451" y="777"/>
                  </a:cubicBezTo>
                  <a:cubicBezTo>
                    <a:pt x="3445" y="772"/>
                    <a:pt x="3433" y="761"/>
                    <a:pt x="3423" y="751"/>
                  </a:cubicBezTo>
                  <a:cubicBezTo>
                    <a:pt x="3418" y="747"/>
                    <a:pt x="3413" y="742"/>
                    <a:pt x="3409" y="739"/>
                  </a:cubicBezTo>
                  <a:cubicBezTo>
                    <a:pt x="3408" y="737"/>
                    <a:pt x="3406" y="736"/>
                    <a:pt x="3405" y="735"/>
                  </a:cubicBezTo>
                  <a:cubicBezTo>
                    <a:pt x="3405" y="734"/>
                    <a:pt x="3404" y="734"/>
                    <a:pt x="3404" y="734"/>
                  </a:cubicBezTo>
                  <a:cubicBezTo>
                    <a:pt x="3404" y="734"/>
                    <a:pt x="3404" y="734"/>
                    <a:pt x="3404" y="734"/>
                  </a:cubicBezTo>
                  <a:cubicBezTo>
                    <a:pt x="3403" y="735"/>
                    <a:pt x="3403" y="735"/>
                    <a:pt x="3403" y="735"/>
                  </a:cubicBezTo>
                  <a:cubicBezTo>
                    <a:pt x="3404" y="734"/>
                    <a:pt x="3404" y="734"/>
                    <a:pt x="3404" y="734"/>
                  </a:cubicBezTo>
                  <a:cubicBezTo>
                    <a:pt x="3404" y="734"/>
                    <a:pt x="3404" y="734"/>
                    <a:pt x="3404" y="734"/>
                  </a:cubicBezTo>
                  <a:cubicBezTo>
                    <a:pt x="3403" y="735"/>
                    <a:pt x="3403" y="735"/>
                    <a:pt x="3403" y="735"/>
                  </a:cubicBezTo>
                  <a:cubicBezTo>
                    <a:pt x="3404" y="734"/>
                    <a:pt x="3404" y="734"/>
                    <a:pt x="3404" y="734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405" y="734"/>
                    <a:pt x="3405" y="734"/>
                    <a:pt x="3405" y="734"/>
                  </a:cubicBezTo>
                  <a:cubicBezTo>
                    <a:pt x="3404" y="734"/>
                    <a:pt x="3404" y="734"/>
                    <a:pt x="3404" y="734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405" y="734"/>
                    <a:pt x="3405" y="734"/>
                    <a:pt x="3405" y="734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405" y="736"/>
                    <a:pt x="3405" y="736"/>
                    <a:pt x="3405" y="736"/>
                  </a:cubicBezTo>
                  <a:cubicBezTo>
                    <a:pt x="3405" y="735"/>
                    <a:pt x="3405" y="735"/>
                    <a:pt x="3405" y="734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405" y="736"/>
                    <a:pt x="3405" y="736"/>
                    <a:pt x="3405" y="736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404" y="738"/>
                    <a:pt x="3404" y="738"/>
                    <a:pt x="3404" y="738"/>
                  </a:cubicBezTo>
                  <a:cubicBezTo>
                    <a:pt x="3405" y="737"/>
                    <a:pt x="3405" y="736"/>
                    <a:pt x="3405" y="736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404" y="738"/>
                    <a:pt x="3404" y="738"/>
                    <a:pt x="3404" y="738"/>
                  </a:cubicBezTo>
                  <a:cubicBezTo>
                    <a:pt x="3405" y="737"/>
                    <a:pt x="3405" y="736"/>
                    <a:pt x="3405" y="735"/>
                  </a:cubicBezTo>
                  <a:cubicBezTo>
                    <a:pt x="3405" y="734"/>
                    <a:pt x="3404" y="733"/>
                    <a:pt x="3403" y="732"/>
                  </a:cubicBezTo>
                  <a:cubicBezTo>
                    <a:pt x="3385" y="721"/>
                    <a:pt x="3385" y="721"/>
                    <a:pt x="3385" y="721"/>
                  </a:cubicBezTo>
                  <a:cubicBezTo>
                    <a:pt x="3322" y="663"/>
                    <a:pt x="3322" y="663"/>
                    <a:pt x="3322" y="663"/>
                  </a:cubicBezTo>
                  <a:cubicBezTo>
                    <a:pt x="3321" y="663"/>
                    <a:pt x="3321" y="663"/>
                    <a:pt x="3321" y="663"/>
                  </a:cubicBezTo>
                  <a:cubicBezTo>
                    <a:pt x="3299" y="649"/>
                    <a:pt x="3299" y="649"/>
                    <a:pt x="3299" y="649"/>
                  </a:cubicBezTo>
                  <a:cubicBezTo>
                    <a:pt x="3257" y="610"/>
                    <a:pt x="3257" y="610"/>
                    <a:pt x="3257" y="610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8" y="615"/>
                    <a:pt x="3258" y="615"/>
                    <a:pt x="3258" y="615"/>
                  </a:cubicBezTo>
                  <a:cubicBezTo>
                    <a:pt x="3258" y="614"/>
                    <a:pt x="3258" y="614"/>
                    <a:pt x="3258" y="613"/>
                  </a:cubicBezTo>
                  <a:cubicBezTo>
                    <a:pt x="3258" y="612"/>
                    <a:pt x="3258" y="612"/>
                    <a:pt x="3258" y="611"/>
                  </a:cubicBezTo>
                  <a:cubicBezTo>
                    <a:pt x="3258" y="610"/>
                    <a:pt x="3257" y="610"/>
                    <a:pt x="3257" y="610"/>
                  </a:cubicBezTo>
                  <a:cubicBezTo>
                    <a:pt x="3257" y="610"/>
                    <a:pt x="3256" y="609"/>
                    <a:pt x="3256" y="609"/>
                  </a:cubicBezTo>
                  <a:cubicBezTo>
                    <a:pt x="3255" y="608"/>
                    <a:pt x="3253" y="607"/>
                    <a:pt x="3251" y="606"/>
                  </a:cubicBezTo>
                  <a:cubicBezTo>
                    <a:pt x="3248" y="604"/>
                    <a:pt x="3245" y="602"/>
                    <a:pt x="3242" y="601"/>
                  </a:cubicBezTo>
                  <a:cubicBezTo>
                    <a:pt x="3240" y="600"/>
                    <a:pt x="3239" y="599"/>
                    <a:pt x="3238" y="598"/>
                  </a:cubicBezTo>
                  <a:cubicBezTo>
                    <a:pt x="3238" y="598"/>
                    <a:pt x="3237" y="598"/>
                    <a:pt x="3237" y="598"/>
                  </a:cubicBezTo>
                  <a:cubicBezTo>
                    <a:pt x="3237" y="598"/>
                    <a:pt x="3237" y="598"/>
                    <a:pt x="3237" y="598"/>
                  </a:cubicBezTo>
                  <a:cubicBezTo>
                    <a:pt x="3236" y="599"/>
                    <a:pt x="3236" y="599"/>
                    <a:pt x="3236" y="599"/>
                  </a:cubicBezTo>
                  <a:cubicBezTo>
                    <a:pt x="3237" y="598"/>
                    <a:pt x="3237" y="598"/>
                    <a:pt x="3237" y="598"/>
                  </a:cubicBezTo>
                  <a:cubicBezTo>
                    <a:pt x="3237" y="598"/>
                    <a:pt x="3237" y="598"/>
                    <a:pt x="3237" y="598"/>
                  </a:cubicBezTo>
                  <a:cubicBezTo>
                    <a:pt x="3236" y="599"/>
                    <a:pt x="3236" y="599"/>
                    <a:pt x="3236" y="599"/>
                  </a:cubicBezTo>
                  <a:cubicBezTo>
                    <a:pt x="3237" y="598"/>
                    <a:pt x="3237" y="598"/>
                    <a:pt x="3237" y="598"/>
                  </a:cubicBezTo>
                  <a:cubicBezTo>
                    <a:pt x="3235" y="600"/>
                    <a:pt x="3235" y="600"/>
                    <a:pt x="3235" y="600"/>
                  </a:cubicBezTo>
                  <a:cubicBezTo>
                    <a:pt x="3238" y="599"/>
                    <a:pt x="3238" y="599"/>
                    <a:pt x="3238" y="599"/>
                  </a:cubicBezTo>
                  <a:cubicBezTo>
                    <a:pt x="3237" y="598"/>
                    <a:pt x="3237" y="598"/>
                    <a:pt x="3237" y="598"/>
                  </a:cubicBezTo>
                  <a:cubicBezTo>
                    <a:pt x="3235" y="600"/>
                    <a:pt x="3235" y="600"/>
                    <a:pt x="3235" y="600"/>
                  </a:cubicBezTo>
                  <a:cubicBezTo>
                    <a:pt x="3238" y="599"/>
                    <a:pt x="3238" y="599"/>
                    <a:pt x="3238" y="599"/>
                  </a:cubicBezTo>
                  <a:cubicBezTo>
                    <a:pt x="3234" y="601"/>
                    <a:pt x="3234" y="601"/>
                    <a:pt x="3234" y="601"/>
                  </a:cubicBezTo>
                  <a:cubicBezTo>
                    <a:pt x="3238" y="601"/>
                    <a:pt x="3238" y="601"/>
                    <a:pt x="3238" y="601"/>
                  </a:cubicBezTo>
                  <a:cubicBezTo>
                    <a:pt x="3238" y="599"/>
                    <a:pt x="3238" y="599"/>
                    <a:pt x="3238" y="599"/>
                  </a:cubicBezTo>
                  <a:cubicBezTo>
                    <a:pt x="3234" y="601"/>
                    <a:pt x="3234" y="601"/>
                    <a:pt x="3234" y="601"/>
                  </a:cubicBezTo>
                  <a:cubicBezTo>
                    <a:pt x="3238" y="601"/>
                    <a:pt x="3238" y="601"/>
                    <a:pt x="3238" y="601"/>
                  </a:cubicBezTo>
                  <a:cubicBezTo>
                    <a:pt x="3234" y="601"/>
                    <a:pt x="3234" y="601"/>
                    <a:pt x="3234" y="601"/>
                  </a:cubicBezTo>
                  <a:cubicBezTo>
                    <a:pt x="3237" y="603"/>
                    <a:pt x="3237" y="603"/>
                    <a:pt x="3237" y="603"/>
                  </a:cubicBezTo>
                  <a:cubicBezTo>
                    <a:pt x="3238" y="602"/>
                    <a:pt x="3238" y="601"/>
                    <a:pt x="3238" y="601"/>
                  </a:cubicBezTo>
                  <a:cubicBezTo>
                    <a:pt x="3234" y="601"/>
                    <a:pt x="3234" y="601"/>
                    <a:pt x="3234" y="601"/>
                  </a:cubicBezTo>
                  <a:cubicBezTo>
                    <a:pt x="3237" y="603"/>
                    <a:pt x="3237" y="603"/>
                    <a:pt x="3237" y="603"/>
                  </a:cubicBezTo>
                  <a:cubicBezTo>
                    <a:pt x="3238" y="603"/>
                    <a:pt x="3238" y="603"/>
                    <a:pt x="3238" y="603"/>
                  </a:cubicBezTo>
                  <a:cubicBezTo>
                    <a:pt x="3238" y="602"/>
                    <a:pt x="3238" y="601"/>
                    <a:pt x="3238" y="600"/>
                  </a:cubicBezTo>
                  <a:cubicBezTo>
                    <a:pt x="3238" y="600"/>
                    <a:pt x="3238" y="599"/>
                    <a:pt x="3238" y="599"/>
                  </a:cubicBezTo>
                  <a:cubicBezTo>
                    <a:pt x="3238" y="598"/>
                    <a:pt x="3238" y="598"/>
                    <a:pt x="3237" y="597"/>
                  </a:cubicBezTo>
                  <a:cubicBezTo>
                    <a:pt x="3237" y="597"/>
                    <a:pt x="3236" y="596"/>
                    <a:pt x="3235" y="595"/>
                  </a:cubicBezTo>
                  <a:cubicBezTo>
                    <a:pt x="3232" y="592"/>
                    <a:pt x="3227" y="587"/>
                    <a:pt x="3221" y="581"/>
                  </a:cubicBezTo>
                  <a:cubicBezTo>
                    <a:pt x="3212" y="573"/>
                    <a:pt x="3200" y="563"/>
                    <a:pt x="3190" y="554"/>
                  </a:cubicBezTo>
                  <a:cubicBezTo>
                    <a:pt x="3186" y="550"/>
                    <a:pt x="3182" y="547"/>
                    <a:pt x="3179" y="544"/>
                  </a:cubicBezTo>
                  <a:cubicBezTo>
                    <a:pt x="3177" y="543"/>
                    <a:pt x="3176" y="541"/>
                    <a:pt x="3175" y="541"/>
                  </a:cubicBezTo>
                  <a:cubicBezTo>
                    <a:pt x="3175" y="540"/>
                    <a:pt x="3175" y="540"/>
                    <a:pt x="3175" y="540"/>
                  </a:cubicBezTo>
                  <a:cubicBezTo>
                    <a:pt x="3175" y="540"/>
                    <a:pt x="3175" y="540"/>
                    <a:pt x="3175" y="540"/>
                  </a:cubicBezTo>
                  <a:cubicBezTo>
                    <a:pt x="3173" y="541"/>
                    <a:pt x="3173" y="541"/>
                    <a:pt x="3173" y="541"/>
                  </a:cubicBezTo>
                  <a:cubicBezTo>
                    <a:pt x="3175" y="540"/>
                    <a:pt x="3175" y="540"/>
                    <a:pt x="3175" y="540"/>
                  </a:cubicBezTo>
                  <a:cubicBezTo>
                    <a:pt x="3175" y="540"/>
                    <a:pt x="3175" y="540"/>
                    <a:pt x="3175" y="540"/>
                  </a:cubicBezTo>
                  <a:cubicBezTo>
                    <a:pt x="3173" y="541"/>
                    <a:pt x="3173" y="541"/>
                    <a:pt x="3173" y="541"/>
                  </a:cubicBezTo>
                  <a:cubicBezTo>
                    <a:pt x="3175" y="540"/>
                    <a:pt x="3175" y="540"/>
                    <a:pt x="3175" y="540"/>
                  </a:cubicBezTo>
                  <a:cubicBezTo>
                    <a:pt x="3172" y="542"/>
                    <a:pt x="3172" y="542"/>
                    <a:pt x="3172" y="542"/>
                  </a:cubicBezTo>
                  <a:cubicBezTo>
                    <a:pt x="3175" y="541"/>
                    <a:pt x="3175" y="541"/>
                    <a:pt x="3175" y="541"/>
                  </a:cubicBezTo>
                  <a:cubicBezTo>
                    <a:pt x="3175" y="540"/>
                    <a:pt x="3175" y="540"/>
                    <a:pt x="3175" y="540"/>
                  </a:cubicBezTo>
                  <a:cubicBezTo>
                    <a:pt x="3172" y="542"/>
                    <a:pt x="3172" y="542"/>
                    <a:pt x="3172" y="542"/>
                  </a:cubicBezTo>
                  <a:cubicBezTo>
                    <a:pt x="3175" y="541"/>
                    <a:pt x="3175" y="541"/>
                    <a:pt x="3175" y="541"/>
                  </a:cubicBezTo>
                  <a:cubicBezTo>
                    <a:pt x="3171" y="542"/>
                    <a:pt x="3171" y="542"/>
                    <a:pt x="3171" y="542"/>
                  </a:cubicBezTo>
                  <a:cubicBezTo>
                    <a:pt x="3175" y="542"/>
                    <a:pt x="3175" y="542"/>
                    <a:pt x="3175" y="542"/>
                  </a:cubicBezTo>
                  <a:cubicBezTo>
                    <a:pt x="3175" y="541"/>
                    <a:pt x="3175" y="541"/>
                    <a:pt x="3175" y="541"/>
                  </a:cubicBezTo>
                  <a:cubicBezTo>
                    <a:pt x="3171" y="542"/>
                    <a:pt x="3171" y="542"/>
                    <a:pt x="3171" y="542"/>
                  </a:cubicBezTo>
                  <a:cubicBezTo>
                    <a:pt x="3175" y="542"/>
                    <a:pt x="3175" y="542"/>
                    <a:pt x="3175" y="542"/>
                  </a:cubicBezTo>
                  <a:cubicBezTo>
                    <a:pt x="3171" y="542"/>
                    <a:pt x="3171" y="542"/>
                    <a:pt x="3171" y="542"/>
                  </a:cubicBezTo>
                  <a:cubicBezTo>
                    <a:pt x="3174" y="544"/>
                    <a:pt x="3174" y="544"/>
                    <a:pt x="3174" y="544"/>
                  </a:cubicBezTo>
                  <a:cubicBezTo>
                    <a:pt x="3175" y="543"/>
                    <a:pt x="3175" y="543"/>
                    <a:pt x="3175" y="542"/>
                  </a:cubicBezTo>
                  <a:cubicBezTo>
                    <a:pt x="3171" y="542"/>
                    <a:pt x="3171" y="542"/>
                    <a:pt x="3171" y="542"/>
                  </a:cubicBezTo>
                  <a:cubicBezTo>
                    <a:pt x="3174" y="544"/>
                    <a:pt x="3174" y="544"/>
                    <a:pt x="3174" y="544"/>
                  </a:cubicBezTo>
                  <a:cubicBezTo>
                    <a:pt x="3175" y="543"/>
                    <a:pt x="3175" y="542"/>
                    <a:pt x="3175" y="541"/>
                  </a:cubicBezTo>
                  <a:cubicBezTo>
                    <a:pt x="3175" y="540"/>
                    <a:pt x="3174" y="539"/>
                    <a:pt x="3173" y="539"/>
                  </a:cubicBezTo>
                  <a:cubicBezTo>
                    <a:pt x="3153" y="526"/>
                    <a:pt x="3153" y="526"/>
                    <a:pt x="3153" y="526"/>
                  </a:cubicBezTo>
                  <a:cubicBezTo>
                    <a:pt x="3095" y="473"/>
                    <a:pt x="3095" y="473"/>
                    <a:pt x="3095" y="473"/>
                  </a:cubicBezTo>
                  <a:cubicBezTo>
                    <a:pt x="3094" y="473"/>
                    <a:pt x="3094" y="473"/>
                    <a:pt x="3094" y="473"/>
                  </a:cubicBezTo>
                  <a:cubicBezTo>
                    <a:pt x="3076" y="461"/>
                    <a:pt x="3076" y="461"/>
                    <a:pt x="3076" y="461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7" y="465"/>
                    <a:pt x="3077" y="465"/>
                    <a:pt x="3077" y="465"/>
                  </a:cubicBezTo>
                  <a:cubicBezTo>
                    <a:pt x="3077" y="464"/>
                    <a:pt x="3077" y="463"/>
                    <a:pt x="3077" y="463"/>
                  </a:cubicBezTo>
                  <a:cubicBezTo>
                    <a:pt x="3077" y="462"/>
                    <a:pt x="3077" y="462"/>
                    <a:pt x="3077" y="462"/>
                  </a:cubicBezTo>
                  <a:cubicBezTo>
                    <a:pt x="3076" y="462"/>
                    <a:pt x="3076" y="462"/>
                    <a:pt x="3076" y="462"/>
                  </a:cubicBezTo>
                  <a:cubicBezTo>
                    <a:pt x="3076" y="462"/>
                    <a:pt x="3076" y="462"/>
                    <a:pt x="3076" y="462"/>
                  </a:cubicBezTo>
                  <a:cubicBezTo>
                    <a:pt x="3076" y="461"/>
                    <a:pt x="3076" y="461"/>
                    <a:pt x="3075" y="461"/>
                  </a:cubicBezTo>
                  <a:cubicBezTo>
                    <a:pt x="3071" y="457"/>
                    <a:pt x="3056" y="444"/>
                    <a:pt x="3042" y="431"/>
                  </a:cubicBezTo>
                  <a:cubicBezTo>
                    <a:pt x="3035" y="425"/>
                    <a:pt x="3028" y="419"/>
                    <a:pt x="3023" y="414"/>
                  </a:cubicBezTo>
                  <a:cubicBezTo>
                    <a:pt x="3020" y="412"/>
                    <a:pt x="3018" y="410"/>
                    <a:pt x="3017" y="409"/>
                  </a:cubicBezTo>
                  <a:cubicBezTo>
                    <a:pt x="3016" y="408"/>
                    <a:pt x="3015" y="407"/>
                    <a:pt x="3015" y="407"/>
                  </a:cubicBezTo>
                  <a:cubicBezTo>
                    <a:pt x="3015" y="407"/>
                    <a:pt x="3015" y="407"/>
                    <a:pt x="3015" y="407"/>
                  </a:cubicBezTo>
                  <a:cubicBezTo>
                    <a:pt x="3015" y="407"/>
                    <a:pt x="3015" y="407"/>
                    <a:pt x="3015" y="407"/>
                  </a:cubicBezTo>
                  <a:cubicBezTo>
                    <a:pt x="3013" y="408"/>
                    <a:pt x="3013" y="408"/>
                    <a:pt x="3013" y="408"/>
                  </a:cubicBezTo>
                  <a:cubicBezTo>
                    <a:pt x="3015" y="407"/>
                    <a:pt x="3015" y="407"/>
                    <a:pt x="3015" y="407"/>
                  </a:cubicBezTo>
                  <a:cubicBezTo>
                    <a:pt x="3015" y="407"/>
                    <a:pt x="3015" y="407"/>
                    <a:pt x="3015" y="407"/>
                  </a:cubicBezTo>
                  <a:cubicBezTo>
                    <a:pt x="3013" y="408"/>
                    <a:pt x="3013" y="408"/>
                    <a:pt x="3013" y="408"/>
                  </a:cubicBezTo>
                  <a:cubicBezTo>
                    <a:pt x="3015" y="407"/>
                    <a:pt x="3015" y="407"/>
                    <a:pt x="3015" y="407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5" y="408"/>
                    <a:pt x="3015" y="408"/>
                    <a:pt x="3015" y="408"/>
                  </a:cubicBezTo>
                  <a:cubicBezTo>
                    <a:pt x="3015" y="407"/>
                    <a:pt x="3015" y="407"/>
                    <a:pt x="3015" y="407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5" y="408"/>
                    <a:pt x="3015" y="408"/>
                    <a:pt x="3015" y="408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6" y="409"/>
                    <a:pt x="3016" y="409"/>
                    <a:pt x="3016" y="409"/>
                  </a:cubicBezTo>
                  <a:cubicBezTo>
                    <a:pt x="3016" y="408"/>
                    <a:pt x="3015" y="408"/>
                    <a:pt x="3015" y="408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6" y="409"/>
                    <a:pt x="3016" y="409"/>
                    <a:pt x="3016" y="409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5" y="410"/>
                    <a:pt x="3015" y="410"/>
                    <a:pt x="3015" y="410"/>
                  </a:cubicBezTo>
                  <a:cubicBezTo>
                    <a:pt x="3016" y="410"/>
                    <a:pt x="3016" y="409"/>
                    <a:pt x="3016" y="409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5" y="410"/>
                    <a:pt x="3015" y="410"/>
                    <a:pt x="3015" y="410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5" y="412"/>
                    <a:pt x="3015" y="412"/>
                    <a:pt x="3015" y="412"/>
                  </a:cubicBezTo>
                  <a:cubicBezTo>
                    <a:pt x="3015" y="411"/>
                    <a:pt x="3015" y="411"/>
                    <a:pt x="3015" y="410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15" y="412"/>
                    <a:pt x="3015" y="412"/>
                    <a:pt x="3015" y="412"/>
                  </a:cubicBezTo>
                  <a:cubicBezTo>
                    <a:pt x="3015" y="411"/>
                    <a:pt x="3016" y="410"/>
                    <a:pt x="3016" y="408"/>
                  </a:cubicBezTo>
                  <a:cubicBezTo>
                    <a:pt x="3015" y="407"/>
                    <a:pt x="3015" y="406"/>
                    <a:pt x="3014" y="406"/>
                  </a:cubicBezTo>
                  <a:cubicBezTo>
                    <a:pt x="2996" y="395"/>
                    <a:pt x="2996" y="395"/>
                    <a:pt x="2996" y="395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8" y="400"/>
                    <a:pt x="2998" y="400"/>
                    <a:pt x="2998" y="400"/>
                  </a:cubicBezTo>
                  <a:cubicBezTo>
                    <a:pt x="2998" y="399"/>
                    <a:pt x="2998" y="399"/>
                    <a:pt x="2998" y="398"/>
                  </a:cubicBezTo>
                  <a:cubicBezTo>
                    <a:pt x="2998" y="397"/>
                    <a:pt x="2998" y="397"/>
                    <a:pt x="2998" y="397"/>
                  </a:cubicBezTo>
                  <a:cubicBezTo>
                    <a:pt x="2998" y="396"/>
                    <a:pt x="2998" y="396"/>
                    <a:pt x="2998" y="396"/>
                  </a:cubicBezTo>
                  <a:cubicBezTo>
                    <a:pt x="2997" y="395"/>
                    <a:pt x="2997" y="395"/>
                    <a:pt x="2997" y="395"/>
                  </a:cubicBezTo>
                  <a:cubicBezTo>
                    <a:pt x="2996" y="394"/>
                    <a:pt x="2995" y="393"/>
                    <a:pt x="2994" y="392"/>
                  </a:cubicBezTo>
                  <a:cubicBezTo>
                    <a:pt x="2989" y="388"/>
                    <a:pt x="2981" y="380"/>
                    <a:pt x="2973" y="373"/>
                  </a:cubicBezTo>
                  <a:cubicBezTo>
                    <a:pt x="2969" y="369"/>
                    <a:pt x="2966" y="366"/>
                    <a:pt x="2963" y="363"/>
                  </a:cubicBezTo>
                  <a:cubicBezTo>
                    <a:pt x="2962" y="362"/>
                    <a:pt x="2961" y="361"/>
                    <a:pt x="2960" y="360"/>
                  </a:cubicBezTo>
                  <a:cubicBezTo>
                    <a:pt x="2960" y="359"/>
                    <a:pt x="2960" y="359"/>
                    <a:pt x="2960" y="359"/>
                  </a:cubicBezTo>
                  <a:cubicBezTo>
                    <a:pt x="2960" y="359"/>
                    <a:pt x="2960" y="359"/>
                    <a:pt x="2960" y="359"/>
                  </a:cubicBezTo>
                  <a:cubicBezTo>
                    <a:pt x="2958" y="361"/>
                    <a:pt x="2958" y="361"/>
                    <a:pt x="2958" y="361"/>
                  </a:cubicBezTo>
                  <a:cubicBezTo>
                    <a:pt x="2960" y="360"/>
                    <a:pt x="2960" y="360"/>
                    <a:pt x="2960" y="360"/>
                  </a:cubicBezTo>
                  <a:cubicBezTo>
                    <a:pt x="2960" y="359"/>
                    <a:pt x="2960" y="359"/>
                    <a:pt x="2960" y="359"/>
                  </a:cubicBezTo>
                  <a:cubicBezTo>
                    <a:pt x="2958" y="361"/>
                    <a:pt x="2958" y="361"/>
                    <a:pt x="2958" y="361"/>
                  </a:cubicBezTo>
                  <a:cubicBezTo>
                    <a:pt x="2960" y="360"/>
                    <a:pt x="2960" y="360"/>
                    <a:pt x="2960" y="360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60" y="361"/>
                    <a:pt x="2960" y="361"/>
                    <a:pt x="2960" y="361"/>
                  </a:cubicBezTo>
                  <a:cubicBezTo>
                    <a:pt x="2960" y="360"/>
                    <a:pt x="2960" y="360"/>
                    <a:pt x="2960" y="360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60" y="361"/>
                    <a:pt x="2960" y="361"/>
                    <a:pt x="2960" y="361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9" y="363"/>
                    <a:pt x="2959" y="363"/>
                    <a:pt x="2959" y="363"/>
                  </a:cubicBezTo>
                  <a:cubicBezTo>
                    <a:pt x="2960" y="362"/>
                    <a:pt x="2960" y="362"/>
                    <a:pt x="2960" y="361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9" y="363"/>
                    <a:pt x="2959" y="363"/>
                    <a:pt x="2959" y="363"/>
                  </a:cubicBezTo>
                  <a:cubicBezTo>
                    <a:pt x="2960" y="363"/>
                    <a:pt x="2960" y="362"/>
                    <a:pt x="2960" y="361"/>
                  </a:cubicBezTo>
                  <a:cubicBezTo>
                    <a:pt x="2960" y="360"/>
                    <a:pt x="2960" y="360"/>
                    <a:pt x="2960" y="359"/>
                  </a:cubicBezTo>
                  <a:cubicBezTo>
                    <a:pt x="2959" y="359"/>
                    <a:pt x="2959" y="358"/>
                    <a:pt x="2959" y="358"/>
                  </a:cubicBezTo>
                  <a:cubicBezTo>
                    <a:pt x="2958" y="358"/>
                    <a:pt x="2958" y="358"/>
                    <a:pt x="2958" y="358"/>
                  </a:cubicBezTo>
                  <a:cubicBezTo>
                    <a:pt x="2958" y="357"/>
                    <a:pt x="2957" y="357"/>
                    <a:pt x="2956" y="356"/>
                  </a:cubicBezTo>
                  <a:cubicBezTo>
                    <a:pt x="2954" y="355"/>
                    <a:pt x="2949" y="352"/>
                    <a:pt x="2945" y="350"/>
                  </a:cubicBezTo>
                  <a:cubicBezTo>
                    <a:pt x="2943" y="348"/>
                    <a:pt x="2941" y="347"/>
                    <a:pt x="2940" y="346"/>
                  </a:cubicBezTo>
                  <a:cubicBezTo>
                    <a:pt x="2939" y="346"/>
                    <a:pt x="2938" y="346"/>
                    <a:pt x="2938" y="345"/>
                  </a:cubicBezTo>
                  <a:cubicBezTo>
                    <a:pt x="2938" y="345"/>
                    <a:pt x="2938" y="345"/>
                    <a:pt x="2938" y="345"/>
                  </a:cubicBezTo>
                  <a:cubicBezTo>
                    <a:pt x="2938" y="345"/>
                    <a:pt x="2938" y="345"/>
                    <a:pt x="2938" y="345"/>
                  </a:cubicBezTo>
                  <a:cubicBezTo>
                    <a:pt x="2936" y="347"/>
                    <a:pt x="2936" y="347"/>
                    <a:pt x="2936" y="347"/>
                  </a:cubicBezTo>
                  <a:cubicBezTo>
                    <a:pt x="2938" y="346"/>
                    <a:pt x="2938" y="346"/>
                    <a:pt x="2938" y="346"/>
                  </a:cubicBezTo>
                  <a:cubicBezTo>
                    <a:pt x="2938" y="345"/>
                    <a:pt x="2938" y="345"/>
                    <a:pt x="2938" y="345"/>
                  </a:cubicBezTo>
                  <a:cubicBezTo>
                    <a:pt x="2936" y="347"/>
                    <a:pt x="2936" y="347"/>
                    <a:pt x="2936" y="347"/>
                  </a:cubicBezTo>
                  <a:cubicBezTo>
                    <a:pt x="2938" y="346"/>
                    <a:pt x="2938" y="346"/>
                    <a:pt x="2938" y="346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9" y="346"/>
                    <a:pt x="2939" y="346"/>
                    <a:pt x="2939" y="346"/>
                  </a:cubicBezTo>
                  <a:cubicBezTo>
                    <a:pt x="2938" y="346"/>
                    <a:pt x="2938" y="346"/>
                    <a:pt x="2938" y="346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9" y="346"/>
                    <a:pt x="2939" y="346"/>
                    <a:pt x="2939" y="346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9" y="348"/>
                    <a:pt x="2939" y="348"/>
                    <a:pt x="2939" y="348"/>
                  </a:cubicBezTo>
                  <a:cubicBezTo>
                    <a:pt x="2939" y="347"/>
                    <a:pt x="2939" y="346"/>
                    <a:pt x="2939" y="346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9" y="348"/>
                    <a:pt x="2939" y="348"/>
                    <a:pt x="2939" y="348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8" y="350"/>
                    <a:pt x="2938" y="350"/>
                    <a:pt x="2938" y="350"/>
                  </a:cubicBezTo>
                  <a:cubicBezTo>
                    <a:pt x="2939" y="350"/>
                    <a:pt x="2939" y="349"/>
                    <a:pt x="2939" y="348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8" y="350"/>
                    <a:pt x="2938" y="350"/>
                    <a:pt x="2938" y="350"/>
                  </a:cubicBezTo>
                  <a:cubicBezTo>
                    <a:pt x="2939" y="350"/>
                    <a:pt x="2939" y="349"/>
                    <a:pt x="2939" y="348"/>
                  </a:cubicBezTo>
                  <a:cubicBezTo>
                    <a:pt x="2939" y="347"/>
                    <a:pt x="2939" y="347"/>
                    <a:pt x="2939" y="347"/>
                  </a:cubicBezTo>
                  <a:cubicBezTo>
                    <a:pt x="2939" y="346"/>
                    <a:pt x="2938" y="346"/>
                    <a:pt x="2938" y="346"/>
                  </a:cubicBezTo>
                  <a:cubicBezTo>
                    <a:pt x="2938" y="345"/>
                    <a:pt x="2938" y="345"/>
                    <a:pt x="2938" y="345"/>
                  </a:cubicBezTo>
                  <a:cubicBezTo>
                    <a:pt x="2937" y="345"/>
                    <a:pt x="2937" y="344"/>
                    <a:pt x="2936" y="343"/>
                  </a:cubicBezTo>
                  <a:cubicBezTo>
                    <a:pt x="2933" y="341"/>
                    <a:pt x="2928" y="335"/>
                    <a:pt x="2920" y="329"/>
                  </a:cubicBezTo>
                  <a:cubicBezTo>
                    <a:pt x="2898" y="309"/>
                    <a:pt x="2864" y="279"/>
                    <a:pt x="2864" y="279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65" y="284"/>
                    <a:pt x="2865" y="284"/>
                    <a:pt x="2865" y="284"/>
                  </a:cubicBezTo>
                  <a:cubicBezTo>
                    <a:pt x="2865" y="283"/>
                    <a:pt x="2865" y="282"/>
                    <a:pt x="2865" y="282"/>
                  </a:cubicBezTo>
                  <a:cubicBezTo>
                    <a:pt x="2865" y="280"/>
                    <a:pt x="2865" y="280"/>
                    <a:pt x="2865" y="280"/>
                  </a:cubicBezTo>
                  <a:cubicBezTo>
                    <a:pt x="2864" y="279"/>
                    <a:pt x="2864" y="279"/>
                    <a:pt x="2864" y="279"/>
                  </a:cubicBezTo>
                  <a:cubicBezTo>
                    <a:pt x="2863" y="278"/>
                    <a:pt x="2863" y="278"/>
                    <a:pt x="2863" y="278"/>
                  </a:cubicBezTo>
                  <a:cubicBezTo>
                    <a:pt x="2862" y="277"/>
                    <a:pt x="2861" y="277"/>
                    <a:pt x="2859" y="275"/>
                  </a:cubicBezTo>
                  <a:cubicBezTo>
                    <a:pt x="2854" y="272"/>
                    <a:pt x="2846" y="267"/>
                    <a:pt x="2846" y="267"/>
                  </a:cubicBezTo>
                  <a:cubicBezTo>
                    <a:pt x="2843" y="271"/>
                    <a:pt x="2843" y="271"/>
                    <a:pt x="2843" y="271"/>
                  </a:cubicBezTo>
                  <a:cubicBezTo>
                    <a:pt x="2846" y="268"/>
                    <a:pt x="2846" y="268"/>
                    <a:pt x="2846" y="268"/>
                  </a:cubicBezTo>
                  <a:cubicBezTo>
                    <a:pt x="2846" y="268"/>
                    <a:pt x="2841" y="264"/>
                    <a:pt x="2834" y="257"/>
                  </a:cubicBezTo>
                  <a:cubicBezTo>
                    <a:pt x="2824" y="248"/>
                    <a:pt x="2808" y="234"/>
                    <a:pt x="2795" y="222"/>
                  </a:cubicBezTo>
                  <a:cubicBezTo>
                    <a:pt x="2788" y="216"/>
                    <a:pt x="2782" y="211"/>
                    <a:pt x="2778" y="207"/>
                  </a:cubicBezTo>
                  <a:cubicBezTo>
                    <a:pt x="2776" y="205"/>
                    <a:pt x="2774" y="203"/>
                    <a:pt x="2773" y="202"/>
                  </a:cubicBezTo>
                  <a:cubicBezTo>
                    <a:pt x="2772" y="202"/>
                    <a:pt x="2772" y="201"/>
                    <a:pt x="2772" y="201"/>
                  </a:cubicBezTo>
                  <a:cubicBezTo>
                    <a:pt x="2771" y="201"/>
                    <a:pt x="2771" y="201"/>
                    <a:pt x="2771" y="201"/>
                  </a:cubicBezTo>
                  <a:cubicBezTo>
                    <a:pt x="2771" y="201"/>
                    <a:pt x="2771" y="201"/>
                    <a:pt x="2771" y="201"/>
                  </a:cubicBezTo>
                  <a:cubicBezTo>
                    <a:pt x="2770" y="202"/>
                    <a:pt x="2770" y="202"/>
                    <a:pt x="2770" y="202"/>
                  </a:cubicBezTo>
                  <a:cubicBezTo>
                    <a:pt x="2772" y="201"/>
                    <a:pt x="2772" y="201"/>
                    <a:pt x="2772" y="201"/>
                  </a:cubicBezTo>
                  <a:cubicBezTo>
                    <a:pt x="2771" y="201"/>
                    <a:pt x="2771" y="201"/>
                    <a:pt x="2771" y="201"/>
                  </a:cubicBezTo>
                  <a:cubicBezTo>
                    <a:pt x="2770" y="202"/>
                    <a:pt x="2770" y="202"/>
                    <a:pt x="2770" y="202"/>
                  </a:cubicBezTo>
                  <a:cubicBezTo>
                    <a:pt x="2772" y="201"/>
                    <a:pt x="2772" y="201"/>
                    <a:pt x="2772" y="201"/>
                  </a:cubicBezTo>
                  <a:cubicBezTo>
                    <a:pt x="2769" y="203"/>
                    <a:pt x="2769" y="203"/>
                    <a:pt x="2769" y="203"/>
                  </a:cubicBezTo>
                  <a:cubicBezTo>
                    <a:pt x="2772" y="201"/>
                    <a:pt x="2772" y="201"/>
                    <a:pt x="2772" y="201"/>
                  </a:cubicBezTo>
                  <a:cubicBezTo>
                    <a:pt x="2772" y="201"/>
                    <a:pt x="2772" y="201"/>
                    <a:pt x="2772" y="201"/>
                  </a:cubicBezTo>
                  <a:cubicBezTo>
                    <a:pt x="2769" y="203"/>
                    <a:pt x="2769" y="203"/>
                    <a:pt x="2769" y="203"/>
                  </a:cubicBezTo>
                  <a:cubicBezTo>
                    <a:pt x="2772" y="201"/>
                    <a:pt x="2772" y="201"/>
                    <a:pt x="2772" y="201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72" y="203"/>
                    <a:pt x="2772" y="203"/>
                    <a:pt x="2772" y="203"/>
                  </a:cubicBezTo>
                  <a:cubicBezTo>
                    <a:pt x="2772" y="202"/>
                    <a:pt x="2772" y="202"/>
                    <a:pt x="2772" y="201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72" y="203"/>
                    <a:pt x="2772" y="203"/>
                    <a:pt x="2772" y="203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72" y="204"/>
                    <a:pt x="2772" y="204"/>
                    <a:pt x="2772" y="204"/>
                  </a:cubicBezTo>
                  <a:cubicBezTo>
                    <a:pt x="2772" y="203"/>
                    <a:pt x="2772" y="203"/>
                    <a:pt x="2772" y="203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72" y="204"/>
                    <a:pt x="2772" y="204"/>
                    <a:pt x="2772" y="204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71" y="206"/>
                    <a:pt x="2771" y="206"/>
                    <a:pt x="2771" y="206"/>
                  </a:cubicBezTo>
                  <a:cubicBezTo>
                    <a:pt x="2772" y="205"/>
                    <a:pt x="2772" y="204"/>
                    <a:pt x="2772" y="204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71" y="206"/>
                    <a:pt x="2771" y="206"/>
                    <a:pt x="2771" y="206"/>
                  </a:cubicBezTo>
                  <a:cubicBezTo>
                    <a:pt x="2772" y="205"/>
                    <a:pt x="2772" y="204"/>
                    <a:pt x="2772" y="202"/>
                  </a:cubicBezTo>
                  <a:cubicBezTo>
                    <a:pt x="2772" y="201"/>
                    <a:pt x="2771" y="200"/>
                    <a:pt x="2770" y="200"/>
                  </a:cubicBezTo>
                  <a:cubicBezTo>
                    <a:pt x="2748" y="185"/>
                    <a:pt x="2748" y="185"/>
                    <a:pt x="2748" y="185"/>
                  </a:cubicBezTo>
                  <a:cubicBezTo>
                    <a:pt x="2699" y="138"/>
                    <a:pt x="2699" y="138"/>
                    <a:pt x="2699" y="138"/>
                  </a:cubicBezTo>
                  <a:cubicBezTo>
                    <a:pt x="2698" y="138"/>
                    <a:pt x="2698" y="138"/>
                    <a:pt x="2698" y="138"/>
                  </a:cubicBezTo>
                  <a:cubicBezTo>
                    <a:pt x="2694" y="135"/>
                    <a:pt x="2694" y="135"/>
                    <a:pt x="2694" y="135"/>
                  </a:cubicBezTo>
                  <a:cubicBezTo>
                    <a:pt x="2692" y="138"/>
                    <a:pt x="2692" y="138"/>
                    <a:pt x="2692" y="138"/>
                  </a:cubicBezTo>
                  <a:cubicBezTo>
                    <a:pt x="2695" y="141"/>
                    <a:pt x="2695" y="141"/>
                    <a:pt x="2695" y="141"/>
                  </a:cubicBezTo>
                  <a:cubicBezTo>
                    <a:pt x="2692" y="138"/>
                    <a:pt x="2692" y="138"/>
                    <a:pt x="2692" y="138"/>
                  </a:cubicBezTo>
                  <a:cubicBezTo>
                    <a:pt x="2694" y="142"/>
                    <a:pt x="2694" y="142"/>
                    <a:pt x="2694" y="142"/>
                  </a:cubicBezTo>
                  <a:cubicBezTo>
                    <a:pt x="2694" y="141"/>
                    <a:pt x="2695" y="141"/>
                    <a:pt x="2695" y="141"/>
                  </a:cubicBezTo>
                  <a:cubicBezTo>
                    <a:pt x="2692" y="138"/>
                    <a:pt x="2692" y="138"/>
                    <a:pt x="2692" y="138"/>
                  </a:cubicBezTo>
                  <a:cubicBezTo>
                    <a:pt x="2694" y="142"/>
                    <a:pt x="2694" y="142"/>
                    <a:pt x="2694" y="142"/>
                  </a:cubicBezTo>
                  <a:cubicBezTo>
                    <a:pt x="2692" y="139"/>
                    <a:pt x="2692" y="139"/>
                    <a:pt x="2692" y="139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4" y="142"/>
                    <a:pt x="2694" y="142"/>
                  </a:cubicBezTo>
                  <a:cubicBezTo>
                    <a:pt x="2692" y="139"/>
                    <a:pt x="2692" y="139"/>
                    <a:pt x="2692" y="139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2" y="139"/>
                    <a:pt x="2692" y="139"/>
                    <a:pt x="2692" y="139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2" y="139"/>
                    <a:pt x="2692" y="139"/>
                    <a:pt x="2692" y="139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3" y="142"/>
                  </a:cubicBezTo>
                  <a:cubicBezTo>
                    <a:pt x="2693" y="142"/>
                    <a:pt x="2693" y="142"/>
                    <a:pt x="2694" y="142"/>
                  </a:cubicBezTo>
                  <a:cubicBezTo>
                    <a:pt x="2697" y="142"/>
                    <a:pt x="2702" y="142"/>
                    <a:pt x="2706" y="141"/>
                  </a:cubicBezTo>
                  <a:cubicBezTo>
                    <a:pt x="2708" y="141"/>
                    <a:pt x="2710" y="141"/>
                    <a:pt x="2712" y="141"/>
                  </a:cubicBezTo>
                  <a:cubicBezTo>
                    <a:pt x="2713" y="141"/>
                    <a:pt x="2713" y="141"/>
                    <a:pt x="2714" y="141"/>
                  </a:cubicBezTo>
                  <a:cubicBezTo>
                    <a:pt x="2715" y="141"/>
                    <a:pt x="2715" y="141"/>
                    <a:pt x="2715" y="141"/>
                  </a:cubicBezTo>
                  <a:cubicBezTo>
                    <a:pt x="2715" y="141"/>
                    <a:pt x="2715" y="141"/>
                    <a:pt x="2715" y="141"/>
                  </a:cubicBezTo>
                  <a:cubicBezTo>
                    <a:pt x="2716" y="140"/>
                    <a:pt x="2716" y="140"/>
                    <a:pt x="2716" y="140"/>
                  </a:cubicBezTo>
                  <a:cubicBezTo>
                    <a:pt x="2716" y="140"/>
                    <a:pt x="2717" y="140"/>
                    <a:pt x="2717" y="139"/>
                  </a:cubicBezTo>
                  <a:cubicBezTo>
                    <a:pt x="2719" y="137"/>
                    <a:pt x="2718" y="135"/>
                    <a:pt x="2716" y="133"/>
                  </a:cubicBezTo>
                  <a:cubicBezTo>
                    <a:pt x="2714" y="132"/>
                    <a:pt x="2714" y="132"/>
                    <a:pt x="2714" y="132"/>
                  </a:cubicBezTo>
                  <a:cubicBezTo>
                    <a:pt x="2712" y="135"/>
                    <a:pt x="2712" y="135"/>
                    <a:pt x="2712" y="135"/>
                  </a:cubicBezTo>
                  <a:cubicBezTo>
                    <a:pt x="2712" y="139"/>
                    <a:pt x="2712" y="139"/>
                    <a:pt x="2712" y="139"/>
                  </a:cubicBezTo>
                  <a:cubicBezTo>
                    <a:pt x="2737" y="138"/>
                    <a:pt x="2737" y="138"/>
                    <a:pt x="2737" y="138"/>
                  </a:cubicBezTo>
                  <a:cubicBezTo>
                    <a:pt x="2738" y="138"/>
                    <a:pt x="2740" y="136"/>
                    <a:pt x="2740" y="135"/>
                  </a:cubicBezTo>
                  <a:cubicBezTo>
                    <a:pt x="2741" y="133"/>
                    <a:pt x="2740" y="131"/>
                    <a:pt x="2738" y="130"/>
                  </a:cubicBezTo>
                  <a:cubicBezTo>
                    <a:pt x="2735" y="128"/>
                    <a:pt x="2735" y="128"/>
                    <a:pt x="2735" y="128"/>
                  </a:cubicBezTo>
                  <a:cubicBezTo>
                    <a:pt x="2733" y="132"/>
                    <a:pt x="2733" y="132"/>
                    <a:pt x="2733" y="132"/>
                  </a:cubicBezTo>
                  <a:cubicBezTo>
                    <a:pt x="2736" y="134"/>
                    <a:pt x="2736" y="134"/>
                    <a:pt x="2736" y="134"/>
                  </a:cubicBezTo>
                  <a:cubicBezTo>
                    <a:pt x="2733" y="132"/>
                    <a:pt x="2733" y="132"/>
                    <a:pt x="2733" y="132"/>
                  </a:cubicBezTo>
                  <a:cubicBezTo>
                    <a:pt x="2735" y="135"/>
                    <a:pt x="2735" y="135"/>
                    <a:pt x="2735" y="135"/>
                  </a:cubicBezTo>
                  <a:cubicBezTo>
                    <a:pt x="2735" y="135"/>
                    <a:pt x="2736" y="134"/>
                    <a:pt x="2736" y="134"/>
                  </a:cubicBezTo>
                  <a:cubicBezTo>
                    <a:pt x="2733" y="132"/>
                    <a:pt x="2733" y="132"/>
                    <a:pt x="2733" y="132"/>
                  </a:cubicBezTo>
                  <a:cubicBezTo>
                    <a:pt x="2735" y="135"/>
                    <a:pt x="2735" y="135"/>
                    <a:pt x="2735" y="135"/>
                  </a:cubicBezTo>
                  <a:cubicBezTo>
                    <a:pt x="2733" y="132"/>
                    <a:pt x="2733" y="132"/>
                    <a:pt x="2733" y="132"/>
                  </a:cubicBezTo>
                  <a:cubicBezTo>
                    <a:pt x="2734" y="135"/>
                    <a:pt x="2734" y="135"/>
                    <a:pt x="2734" y="135"/>
                  </a:cubicBezTo>
                  <a:cubicBezTo>
                    <a:pt x="2734" y="135"/>
                    <a:pt x="2735" y="135"/>
                    <a:pt x="2735" y="135"/>
                  </a:cubicBezTo>
                  <a:cubicBezTo>
                    <a:pt x="2733" y="132"/>
                    <a:pt x="2733" y="132"/>
                    <a:pt x="2733" y="132"/>
                  </a:cubicBezTo>
                  <a:cubicBezTo>
                    <a:pt x="2734" y="135"/>
                    <a:pt x="2734" y="135"/>
                    <a:pt x="2734" y="135"/>
                  </a:cubicBezTo>
                  <a:cubicBezTo>
                    <a:pt x="2733" y="133"/>
                    <a:pt x="2733" y="133"/>
                    <a:pt x="2733" y="133"/>
                  </a:cubicBezTo>
                  <a:cubicBezTo>
                    <a:pt x="2734" y="135"/>
                    <a:pt x="2734" y="135"/>
                    <a:pt x="2734" y="135"/>
                  </a:cubicBezTo>
                  <a:cubicBezTo>
                    <a:pt x="2734" y="135"/>
                    <a:pt x="2734" y="135"/>
                    <a:pt x="2734" y="135"/>
                  </a:cubicBezTo>
                  <a:cubicBezTo>
                    <a:pt x="2733" y="133"/>
                    <a:pt x="2733" y="133"/>
                    <a:pt x="2733" y="133"/>
                  </a:cubicBezTo>
                  <a:cubicBezTo>
                    <a:pt x="2734" y="135"/>
                    <a:pt x="2734" y="135"/>
                    <a:pt x="2734" y="135"/>
                  </a:cubicBezTo>
                  <a:cubicBezTo>
                    <a:pt x="2734" y="135"/>
                    <a:pt x="2735" y="135"/>
                    <a:pt x="2736" y="135"/>
                  </a:cubicBezTo>
                  <a:cubicBezTo>
                    <a:pt x="2739" y="135"/>
                    <a:pt x="2746" y="135"/>
                    <a:pt x="2752" y="135"/>
                  </a:cubicBezTo>
                  <a:cubicBezTo>
                    <a:pt x="2755" y="135"/>
                    <a:pt x="2758" y="135"/>
                    <a:pt x="2760" y="135"/>
                  </a:cubicBezTo>
                  <a:cubicBezTo>
                    <a:pt x="2761" y="135"/>
                    <a:pt x="2762" y="135"/>
                    <a:pt x="2763" y="135"/>
                  </a:cubicBezTo>
                  <a:cubicBezTo>
                    <a:pt x="2764" y="135"/>
                    <a:pt x="2764" y="135"/>
                    <a:pt x="2764" y="135"/>
                  </a:cubicBezTo>
                  <a:cubicBezTo>
                    <a:pt x="2765" y="135"/>
                    <a:pt x="2765" y="135"/>
                    <a:pt x="2765" y="135"/>
                  </a:cubicBezTo>
                  <a:cubicBezTo>
                    <a:pt x="2765" y="135"/>
                    <a:pt x="2765" y="135"/>
                    <a:pt x="2765" y="135"/>
                  </a:cubicBezTo>
                  <a:cubicBezTo>
                    <a:pt x="2766" y="134"/>
                    <a:pt x="2766" y="134"/>
                    <a:pt x="2766" y="134"/>
                  </a:cubicBezTo>
                  <a:cubicBezTo>
                    <a:pt x="2766" y="134"/>
                    <a:pt x="2767" y="134"/>
                    <a:pt x="2767" y="133"/>
                  </a:cubicBezTo>
                  <a:cubicBezTo>
                    <a:pt x="2768" y="132"/>
                    <a:pt x="2768" y="131"/>
                    <a:pt x="2768" y="130"/>
                  </a:cubicBezTo>
                  <a:cubicBezTo>
                    <a:pt x="2767" y="129"/>
                    <a:pt x="2767" y="128"/>
                    <a:pt x="2766" y="128"/>
                  </a:cubicBezTo>
                  <a:cubicBezTo>
                    <a:pt x="2762" y="125"/>
                    <a:pt x="2762" y="125"/>
                    <a:pt x="2762" y="125"/>
                  </a:cubicBezTo>
                  <a:cubicBezTo>
                    <a:pt x="2760" y="129"/>
                    <a:pt x="2760" y="129"/>
                    <a:pt x="2760" y="129"/>
                  </a:cubicBezTo>
                  <a:cubicBezTo>
                    <a:pt x="2760" y="133"/>
                    <a:pt x="2760" y="133"/>
                    <a:pt x="2760" y="133"/>
                  </a:cubicBezTo>
                  <a:cubicBezTo>
                    <a:pt x="2789" y="132"/>
                    <a:pt x="2789" y="132"/>
                    <a:pt x="2789" y="132"/>
                  </a:cubicBezTo>
                  <a:cubicBezTo>
                    <a:pt x="2791" y="132"/>
                    <a:pt x="2792" y="130"/>
                    <a:pt x="2793" y="129"/>
                  </a:cubicBezTo>
                  <a:cubicBezTo>
                    <a:pt x="2793" y="127"/>
                    <a:pt x="2793" y="125"/>
                    <a:pt x="2791" y="124"/>
                  </a:cubicBezTo>
                  <a:cubicBezTo>
                    <a:pt x="2788" y="122"/>
                    <a:pt x="2788" y="122"/>
                    <a:pt x="2788" y="122"/>
                  </a:cubicBezTo>
                  <a:cubicBezTo>
                    <a:pt x="2786" y="126"/>
                    <a:pt x="2786" y="126"/>
                    <a:pt x="2786" y="126"/>
                  </a:cubicBezTo>
                  <a:cubicBezTo>
                    <a:pt x="2789" y="128"/>
                    <a:pt x="2789" y="128"/>
                    <a:pt x="2789" y="128"/>
                  </a:cubicBezTo>
                  <a:cubicBezTo>
                    <a:pt x="2786" y="126"/>
                    <a:pt x="2786" y="126"/>
                    <a:pt x="2786" y="126"/>
                  </a:cubicBezTo>
                  <a:cubicBezTo>
                    <a:pt x="2788" y="129"/>
                    <a:pt x="2788" y="129"/>
                    <a:pt x="2788" y="129"/>
                  </a:cubicBezTo>
                  <a:cubicBezTo>
                    <a:pt x="2788" y="129"/>
                    <a:pt x="2789" y="129"/>
                    <a:pt x="2789" y="128"/>
                  </a:cubicBezTo>
                  <a:cubicBezTo>
                    <a:pt x="2786" y="126"/>
                    <a:pt x="2786" y="126"/>
                    <a:pt x="2786" y="126"/>
                  </a:cubicBezTo>
                  <a:cubicBezTo>
                    <a:pt x="2788" y="129"/>
                    <a:pt x="2788" y="129"/>
                    <a:pt x="2788" y="129"/>
                  </a:cubicBezTo>
                  <a:cubicBezTo>
                    <a:pt x="2786" y="126"/>
                    <a:pt x="2786" y="126"/>
                    <a:pt x="2786" y="126"/>
                  </a:cubicBezTo>
                  <a:cubicBezTo>
                    <a:pt x="2787" y="130"/>
                    <a:pt x="2787" y="130"/>
                    <a:pt x="2787" y="130"/>
                  </a:cubicBezTo>
                  <a:cubicBezTo>
                    <a:pt x="2787" y="130"/>
                    <a:pt x="2787" y="130"/>
                    <a:pt x="2788" y="129"/>
                  </a:cubicBezTo>
                  <a:cubicBezTo>
                    <a:pt x="2786" y="126"/>
                    <a:pt x="2786" y="126"/>
                    <a:pt x="2786" y="126"/>
                  </a:cubicBezTo>
                  <a:cubicBezTo>
                    <a:pt x="2787" y="130"/>
                    <a:pt x="2787" y="130"/>
                    <a:pt x="2787" y="130"/>
                  </a:cubicBezTo>
                  <a:cubicBezTo>
                    <a:pt x="2787" y="128"/>
                    <a:pt x="2787" y="128"/>
                    <a:pt x="2787" y="128"/>
                  </a:cubicBezTo>
                  <a:cubicBezTo>
                    <a:pt x="2787" y="130"/>
                    <a:pt x="2787" y="130"/>
                    <a:pt x="2787" y="130"/>
                  </a:cubicBezTo>
                  <a:cubicBezTo>
                    <a:pt x="2787" y="130"/>
                    <a:pt x="2787" y="130"/>
                    <a:pt x="2787" y="130"/>
                  </a:cubicBezTo>
                  <a:cubicBezTo>
                    <a:pt x="2787" y="128"/>
                    <a:pt x="2787" y="128"/>
                    <a:pt x="2787" y="128"/>
                  </a:cubicBezTo>
                  <a:cubicBezTo>
                    <a:pt x="2787" y="130"/>
                    <a:pt x="2787" y="130"/>
                    <a:pt x="2787" y="130"/>
                  </a:cubicBezTo>
                  <a:cubicBezTo>
                    <a:pt x="2787" y="130"/>
                    <a:pt x="2788" y="130"/>
                    <a:pt x="2789" y="129"/>
                  </a:cubicBezTo>
                  <a:cubicBezTo>
                    <a:pt x="2792" y="129"/>
                    <a:pt x="2797" y="129"/>
                    <a:pt x="2803" y="129"/>
                  </a:cubicBezTo>
                  <a:cubicBezTo>
                    <a:pt x="2805" y="129"/>
                    <a:pt x="2808" y="129"/>
                    <a:pt x="2809" y="129"/>
                  </a:cubicBezTo>
                  <a:cubicBezTo>
                    <a:pt x="2810" y="129"/>
                    <a:pt x="2811" y="129"/>
                    <a:pt x="2812" y="129"/>
                  </a:cubicBezTo>
                  <a:cubicBezTo>
                    <a:pt x="2812" y="129"/>
                    <a:pt x="2812" y="129"/>
                    <a:pt x="2812" y="129"/>
                  </a:cubicBezTo>
                  <a:cubicBezTo>
                    <a:pt x="2813" y="128"/>
                    <a:pt x="2813" y="128"/>
                    <a:pt x="2813" y="128"/>
                  </a:cubicBezTo>
                  <a:cubicBezTo>
                    <a:pt x="2814" y="128"/>
                    <a:pt x="2814" y="128"/>
                    <a:pt x="2814" y="128"/>
                  </a:cubicBezTo>
                  <a:cubicBezTo>
                    <a:pt x="2814" y="128"/>
                    <a:pt x="2814" y="128"/>
                    <a:pt x="2814" y="128"/>
                  </a:cubicBezTo>
                  <a:cubicBezTo>
                    <a:pt x="2815" y="128"/>
                    <a:pt x="2815" y="127"/>
                    <a:pt x="2815" y="127"/>
                  </a:cubicBezTo>
                  <a:cubicBezTo>
                    <a:pt x="2816" y="126"/>
                    <a:pt x="2816" y="125"/>
                    <a:pt x="2816" y="124"/>
                  </a:cubicBezTo>
                  <a:cubicBezTo>
                    <a:pt x="2816" y="123"/>
                    <a:pt x="2815" y="122"/>
                    <a:pt x="2814" y="121"/>
                  </a:cubicBezTo>
                  <a:cubicBezTo>
                    <a:pt x="2811" y="119"/>
                    <a:pt x="2811" y="119"/>
                    <a:pt x="2811" y="119"/>
                  </a:cubicBezTo>
                  <a:cubicBezTo>
                    <a:pt x="2809" y="123"/>
                    <a:pt x="2809" y="123"/>
                    <a:pt x="2809" y="123"/>
                  </a:cubicBezTo>
                  <a:cubicBezTo>
                    <a:pt x="2812" y="125"/>
                    <a:pt x="2812" y="125"/>
                    <a:pt x="2812" y="125"/>
                  </a:cubicBezTo>
                  <a:cubicBezTo>
                    <a:pt x="2809" y="123"/>
                    <a:pt x="2809" y="123"/>
                    <a:pt x="2809" y="123"/>
                  </a:cubicBezTo>
                  <a:cubicBezTo>
                    <a:pt x="2811" y="126"/>
                    <a:pt x="2811" y="126"/>
                    <a:pt x="2811" y="126"/>
                  </a:cubicBezTo>
                  <a:cubicBezTo>
                    <a:pt x="2812" y="126"/>
                    <a:pt x="2812" y="126"/>
                    <a:pt x="2812" y="125"/>
                  </a:cubicBezTo>
                  <a:cubicBezTo>
                    <a:pt x="2809" y="123"/>
                    <a:pt x="2809" y="123"/>
                    <a:pt x="2809" y="123"/>
                  </a:cubicBezTo>
                  <a:cubicBezTo>
                    <a:pt x="2811" y="126"/>
                    <a:pt x="2811" y="126"/>
                    <a:pt x="2811" y="126"/>
                  </a:cubicBezTo>
                  <a:cubicBezTo>
                    <a:pt x="2809" y="123"/>
                    <a:pt x="2809" y="123"/>
                    <a:pt x="2809" y="123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6"/>
                    <a:pt x="2811" y="126"/>
                    <a:pt x="2811" y="126"/>
                  </a:cubicBezTo>
                  <a:cubicBezTo>
                    <a:pt x="2809" y="123"/>
                    <a:pt x="2809" y="123"/>
                    <a:pt x="2809" y="123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4"/>
                    <a:pt x="2810" y="124"/>
                    <a:pt x="2810" y="124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4"/>
                    <a:pt x="2810" y="124"/>
                    <a:pt x="2810" y="124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0" y="127"/>
                    <a:pt x="2810" y="127"/>
                  </a:cubicBezTo>
                  <a:cubicBezTo>
                    <a:pt x="2810" y="127"/>
                    <a:pt x="2811" y="126"/>
                    <a:pt x="2812" y="126"/>
                  </a:cubicBezTo>
                  <a:cubicBezTo>
                    <a:pt x="2814" y="126"/>
                    <a:pt x="2815" y="126"/>
                    <a:pt x="2817" y="126"/>
                  </a:cubicBezTo>
                  <a:cubicBezTo>
                    <a:pt x="2820" y="126"/>
                    <a:pt x="2823" y="126"/>
                    <a:pt x="2826" y="126"/>
                  </a:cubicBezTo>
                  <a:cubicBezTo>
                    <a:pt x="2827" y="126"/>
                    <a:pt x="2828" y="126"/>
                    <a:pt x="2829" y="126"/>
                  </a:cubicBezTo>
                  <a:cubicBezTo>
                    <a:pt x="2829" y="126"/>
                    <a:pt x="2830" y="126"/>
                    <a:pt x="2830" y="126"/>
                  </a:cubicBezTo>
                  <a:cubicBezTo>
                    <a:pt x="2830" y="126"/>
                    <a:pt x="2830" y="126"/>
                    <a:pt x="2830" y="126"/>
                  </a:cubicBezTo>
                  <a:cubicBezTo>
                    <a:pt x="2831" y="126"/>
                    <a:pt x="2831" y="126"/>
                    <a:pt x="2831" y="126"/>
                  </a:cubicBezTo>
                  <a:cubicBezTo>
                    <a:pt x="2832" y="126"/>
                    <a:pt x="2832" y="126"/>
                    <a:pt x="2832" y="126"/>
                  </a:cubicBezTo>
                  <a:cubicBezTo>
                    <a:pt x="2832" y="126"/>
                    <a:pt x="2833" y="125"/>
                    <a:pt x="2833" y="125"/>
                  </a:cubicBezTo>
                  <a:cubicBezTo>
                    <a:pt x="2834" y="124"/>
                    <a:pt x="2834" y="123"/>
                    <a:pt x="2834" y="121"/>
                  </a:cubicBezTo>
                  <a:cubicBezTo>
                    <a:pt x="2834" y="120"/>
                    <a:pt x="2833" y="120"/>
                    <a:pt x="2832" y="119"/>
                  </a:cubicBezTo>
                  <a:cubicBezTo>
                    <a:pt x="2825" y="115"/>
                    <a:pt x="2825" y="115"/>
                    <a:pt x="2825" y="115"/>
                  </a:cubicBezTo>
                  <a:cubicBezTo>
                    <a:pt x="2823" y="118"/>
                    <a:pt x="2823" y="118"/>
                    <a:pt x="2823" y="118"/>
                  </a:cubicBezTo>
                  <a:cubicBezTo>
                    <a:pt x="2827" y="120"/>
                    <a:pt x="2827" y="120"/>
                    <a:pt x="2827" y="120"/>
                  </a:cubicBezTo>
                  <a:cubicBezTo>
                    <a:pt x="2823" y="118"/>
                    <a:pt x="2823" y="118"/>
                    <a:pt x="2823" y="118"/>
                  </a:cubicBezTo>
                  <a:cubicBezTo>
                    <a:pt x="2825" y="122"/>
                    <a:pt x="2825" y="122"/>
                    <a:pt x="2825" y="122"/>
                  </a:cubicBezTo>
                  <a:cubicBezTo>
                    <a:pt x="2825" y="122"/>
                    <a:pt x="2826" y="121"/>
                    <a:pt x="2827" y="120"/>
                  </a:cubicBezTo>
                  <a:cubicBezTo>
                    <a:pt x="2823" y="118"/>
                    <a:pt x="2823" y="118"/>
                    <a:pt x="2823" y="118"/>
                  </a:cubicBezTo>
                  <a:cubicBezTo>
                    <a:pt x="2825" y="122"/>
                    <a:pt x="2825" y="122"/>
                    <a:pt x="2825" y="122"/>
                  </a:cubicBezTo>
                  <a:cubicBezTo>
                    <a:pt x="2823" y="118"/>
                    <a:pt x="2823" y="118"/>
                    <a:pt x="2823" y="118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5" y="122"/>
                  </a:cubicBezTo>
                  <a:cubicBezTo>
                    <a:pt x="2823" y="118"/>
                    <a:pt x="2823" y="118"/>
                    <a:pt x="2823" y="118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19"/>
                    <a:pt x="2824" y="119"/>
                    <a:pt x="2824" y="119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19"/>
                    <a:pt x="2824" y="119"/>
                    <a:pt x="2824" y="119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4" y="122"/>
                    <a:pt x="2824" y="122"/>
                  </a:cubicBezTo>
                  <a:cubicBezTo>
                    <a:pt x="2824" y="122"/>
                    <a:pt x="2825" y="122"/>
                    <a:pt x="2825" y="122"/>
                  </a:cubicBezTo>
                  <a:cubicBezTo>
                    <a:pt x="2828" y="123"/>
                    <a:pt x="2834" y="123"/>
                    <a:pt x="2839" y="124"/>
                  </a:cubicBezTo>
                  <a:cubicBezTo>
                    <a:pt x="2844" y="124"/>
                    <a:pt x="2848" y="124"/>
                    <a:pt x="2848" y="124"/>
                  </a:cubicBezTo>
                  <a:cubicBezTo>
                    <a:pt x="2850" y="125"/>
                    <a:pt x="2852" y="124"/>
                    <a:pt x="2853" y="122"/>
                  </a:cubicBezTo>
                  <a:cubicBezTo>
                    <a:pt x="2853" y="120"/>
                    <a:pt x="2852" y="118"/>
                    <a:pt x="2851" y="117"/>
                  </a:cubicBezTo>
                  <a:cubicBezTo>
                    <a:pt x="2846" y="114"/>
                    <a:pt x="2846" y="114"/>
                    <a:pt x="2846" y="114"/>
                  </a:cubicBezTo>
                  <a:cubicBezTo>
                    <a:pt x="2844" y="118"/>
                    <a:pt x="2844" y="118"/>
                    <a:pt x="2844" y="118"/>
                  </a:cubicBezTo>
                  <a:cubicBezTo>
                    <a:pt x="2844" y="122"/>
                    <a:pt x="2844" y="122"/>
                    <a:pt x="2844" y="122"/>
                  </a:cubicBezTo>
                  <a:cubicBezTo>
                    <a:pt x="2872" y="119"/>
                    <a:pt x="2872" y="119"/>
                    <a:pt x="2872" y="119"/>
                  </a:cubicBezTo>
                  <a:cubicBezTo>
                    <a:pt x="2874" y="119"/>
                    <a:pt x="2876" y="118"/>
                    <a:pt x="2876" y="116"/>
                  </a:cubicBezTo>
                  <a:cubicBezTo>
                    <a:pt x="2876" y="115"/>
                    <a:pt x="2876" y="113"/>
                    <a:pt x="2874" y="112"/>
                  </a:cubicBezTo>
                  <a:cubicBezTo>
                    <a:pt x="2869" y="109"/>
                    <a:pt x="2869" y="109"/>
                    <a:pt x="2869" y="109"/>
                  </a:cubicBezTo>
                  <a:cubicBezTo>
                    <a:pt x="2867" y="112"/>
                    <a:pt x="2867" y="112"/>
                    <a:pt x="2867" y="112"/>
                  </a:cubicBezTo>
                  <a:cubicBezTo>
                    <a:pt x="2867" y="116"/>
                    <a:pt x="2867" y="116"/>
                    <a:pt x="2867" y="116"/>
                  </a:cubicBezTo>
                  <a:cubicBezTo>
                    <a:pt x="2867" y="116"/>
                    <a:pt x="2873" y="117"/>
                    <a:pt x="2879" y="117"/>
                  </a:cubicBezTo>
                  <a:cubicBezTo>
                    <a:pt x="2883" y="118"/>
                    <a:pt x="2886" y="118"/>
                    <a:pt x="2890" y="118"/>
                  </a:cubicBezTo>
                  <a:cubicBezTo>
                    <a:pt x="2893" y="118"/>
                    <a:pt x="2895" y="118"/>
                    <a:pt x="2897" y="118"/>
                  </a:cubicBezTo>
                  <a:cubicBezTo>
                    <a:pt x="2898" y="118"/>
                    <a:pt x="2898" y="118"/>
                    <a:pt x="2898" y="118"/>
                  </a:cubicBezTo>
                  <a:cubicBezTo>
                    <a:pt x="2899" y="118"/>
                    <a:pt x="2899" y="118"/>
                    <a:pt x="2899" y="118"/>
                  </a:cubicBezTo>
                  <a:cubicBezTo>
                    <a:pt x="2900" y="118"/>
                    <a:pt x="2900" y="118"/>
                    <a:pt x="2900" y="118"/>
                  </a:cubicBezTo>
                  <a:cubicBezTo>
                    <a:pt x="2901" y="118"/>
                    <a:pt x="2901" y="117"/>
                    <a:pt x="2902" y="116"/>
                  </a:cubicBezTo>
                  <a:cubicBezTo>
                    <a:pt x="2902" y="115"/>
                    <a:pt x="2903" y="114"/>
                    <a:pt x="2902" y="113"/>
                  </a:cubicBezTo>
                  <a:cubicBezTo>
                    <a:pt x="2902" y="112"/>
                    <a:pt x="2902" y="111"/>
                    <a:pt x="2901" y="111"/>
                  </a:cubicBezTo>
                  <a:cubicBezTo>
                    <a:pt x="2896" y="108"/>
                    <a:pt x="2896" y="108"/>
                    <a:pt x="2896" y="108"/>
                  </a:cubicBezTo>
                  <a:cubicBezTo>
                    <a:pt x="2894" y="111"/>
                    <a:pt x="2894" y="111"/>
                    <a:pt x="2894" y="111"/>
                  </a:cubicBezTo>
                  <a:cubicBezTo>
                    <a:pt x="2894" y="115"/>
                    <a:pt x="2894" y="115"/>
                    <a:pt x="2894" y="115"/>
                  </a:cubicBezTo>
                  <a:cubicBezTo>
                    <a:pt x="2913" y="113"/>
                    <a:pt x="2913" y="113"/>
                    <a:pt x="2913" y="113"/>
                  </a:cubicBezTo>
                  <a:cubicBezTo>
                    <a:pt x="2914" y="113"/>
                    <a:pt x="2916" y="111"/>
                    <a:pt x="2916" y="110"/>
                  </a:cubicBezTo>
                  <a:cubicBezTo>
                    <a:pt x="2916" y="108"/>
                    <a:pt x="2916" y="106"/>
                    <a:pt x="2914" y="105"/>
                  </a:cubicBezTo>
                  <a:cubicBezTo>
                    <a:pt x="2913" y="105"/>
                    <a:pt x="2913" y="105"/>
                    <a:pt x="2913" y="105"/>
                  </a:cubicBezTo>
                  <a:cubicBezTo>
                    <a:pt x="2911" y="108"/>
                    <a:pt x="2911" y="108"/>
                    <a:pt x="2911" y="108"/>
                  </a:cubicBezTo>
                  <a:cubicBezTo>
                    <a:pt x="2911" y="112"/>
                    <a:pt x="2911" y="112"/>
                    <a:pt x="2911" y="112"/>
                  </a:cubicBezTo>
                  <a:cubicBezTo>
                    <a:pt x="2940" y="109"/>
                    <a:pt x="2940" y="109"/>
                    <a:pt x="2940" y="109"/>
                  </a:cubicBezTo>
                  <a:cubicBezTo>
                    <a:pt x="2941" y="109"/>
                    <a:pt x="2943" y="108"/>
                    <a:pt x="2943" y="106"/>
                  </a:cubicBezTo>
                  <a:cubicBezTo>
                    <a:pt x="2944" y="105"/>
                    <a:pt x="2943" y="103"/>
                    <a:pt x="2942" y="102"/>
                  </a:cubicBezTo>
                  <a:cubicBezTo>
                    <a:pt x="2938" y="100"/>
                    <a:pt x="2938" y="100"/>
                    <a:pt x="2938" y="100"/>
                  </a:cubicBezTo>
                  <a:cubicBezTo>
                    <a:pt x="2936" y="104"/>
                    <a:pt x="2936" y="104"/>
                    <a:pt x="2936" y="104"/>
                  </a:cubicBezTo>
                  <a:cubicBezTo>
                    <a:pt x="2937" y="108"/>
                    <a:pt x="2937" y="108"/>
                    <a:pt x="2937" y="108"/>
                  </a:cubicBezTo>
                  <a:cubicBezTo>
                    <a:pt x="2966" y="105"/>
                    <a:pt x="2966" y="105"/>
                    <a:pt x="2966" y="105"/>
                  </a:cubicBezTo>
                  <a:cubicBezTo>
                    <a:pt x="2967" y="105"/>
                    <a:pt x="2969" y="103"/>
                    <a:pt x="2969" y="102"/>
                  </a:cubicBezTo>
                  <a:cubicBezTo>
                    <a:pt x="2970" y="100"/>
                    <a:pt x="2969" y="98"/>
                    <a:pt x="2967" y="98"/>
                  </a:cubicBezTo>
                  <a:cubicBezTo>
                    <a:pt x="2963" y="95"/>
                    <a:pt x="2963" y="95"/>
                    <a:pt x="2963" y="95"/>
                  </a:cubicBezTo>
                  <a:cubicBezTo>
                    <a:pt x="2961" y="98"/>
                    <a:pt x="2961" y="98"/>
                    <a:pt x="2961" y="98"/>
                  </a:cubicBezTo>
                  <a:cubicBezTo>
                    <a:pt x="2961" y="102"/>
                    <a:pt x="2961" y="102"/>
                    <a:pt x="2961" y="102"/>
                  </a:cubicBezTo>
                  <a:cubicBezTo>
                    <a:pt x="2991" y="104"/>
                    <a:pt x="2991" y="104"/>
                    <a:pt x="2991" y="104"/>
                  </a:cubicBezTo>
                  <a:cubicBezTo>
                    <a:pt x="2992" y="104"/>
                    <a:pt x="2994" y="102"/>
                    <a:pt x="2995" y="101"/>
                  </a:cubicBezTo>
                  <a:cubicBezTo>
                    <a:pt x="2995" y="99"/>
                    <a:pt x="2994" y="97"/>
                    <a:pt x="2993" y="96"/>
                  </a:cubicBezTo>
                  <a:cubicBezTo>
                    <a:pt x="2990" y="94"/>
                    <a:pt x="2990" y="94"/>
                    <a:pt x="2990" y="94"/>
                  </a:cubicBezTo>
                  <a:cubicBezTo>
                    <a:pt x="2988" y="98"/>
                    <a:pt x="2988" y="98"/>
                    <a:pt x="2988" y="98"/>
                  </a:cubicBezTo>
                  <a:cubicBezTo>
                    <a:pt x="2988" y="102"/>
                    <a:pt x="2988" y="102"/>
                    <a:pt x="2988" y="102"/>
                  </a:cubicBezTo>
                  <a:cubicBezTo>
                    <a:pt x="3015" y="100"/>
                    <a:pt x="3015" y="100"/>
                    <a:pt x="3015" y="100"/>
                  </a:cubicBezTo>
                  <a:cubicBezTo>
                    <a:pt x="3017" y="100"/>
                    <a:pt x="3018" y="99"/>
                    <a:pt x="3019" y="97"/>
                  </a:cubicBezTo>
                  <a:cubicBezTo>
                    <a:pt x="3019" y="95"/>
                    <a:pt x="3018" y="94"/>
                    <a:pt x="3017" y="93"/>
                  </a:cubicBezTo>
                  <a:cubicBezTo>
                    <a:pt x="3015" y="91"/>
                    <a:pt x="3015" y="91"/>
                    <a:pt x="3015" y="91"/>
                  </a:cubicBezTo>
                  <a:cubicBezTo>
                    <a:pt x="3013" y="95"/>
                    <a:pt x="3013" y="95"/>
                    <a:pt x="3013" y="95"/>
                  </a:cubicBezTo>
                  <a:cubicBezTo>
                    <a:pt x="3013" y="99"/>
                    <a:pt x="3013" y="99"/>
                    <a:pt x="3013" y="99"/>
                  </a:cubicBezTo>
                  <a:cubicBezTo>
                    <a:pt x="3039" y="96"/>
                    <a:pt x="3039" y="96"/>
                    <a:pt x="3039" y="96"/>
                  </a:cubicBezTo>
                  <a:cubicBezTo>
                    <a:pt x="3040" y="96"/>
                    <a:pt x="3042" y="95"/>
                    <a:pt x="3042" y="93"/>
                  </a:cubicBezTo>
                  <a:cubicBezTo>
                    <a:pt x="3043" y="91"/>
                    <a:pt x="3042" y="90"/>
                    <a:pt x="3040" y="89"/>
                  </a:cubicBezTo>
                  <a:cubicBezTo>
                    <a:pt x="3036" y="86"/>
                    <a:pt x="3036" y="86"/>
                    <a:pt x="3036" y="86"/>
                  </a:cubicBezTo>
                  <a:cubicBezTo>
                    <a:pt x="3034" y="89"/>
                    <a:pt x="3034" y="89"/>
                    <a:pt x="3034" y="89"/>
                  </a:cubicBezTo>
                  <a:cubicBezTo>
                    <a:pt x="3034" y="93"/>
                    <a:pt x="3034" y="93"/>
                    <a:pt x="3034" y="93"/>
                  </a:cubicBezTo>
                  <a:cubicBezTo>
                    <a:pt x="3057" y="91"/>
                    <a:pt x="3057" y="91"/>
                    <a:pt x="3057" y="91"/>
                  </a:cubicBezTo>
                  <a:cubicBezTo>
                    <a:pt x="3059" y="91"/>
                    <a:pt x="3060" y="90"/>
                    <a:pt x="3060" y="88"/>
                  </a:cubicBezTo>
                  <a:cubicBezTo>
                    <a:pt x="3061" y="87"/>
                    <a:pt x="3060" y="85"/>
                    <a:pt x="3059" y="84"/>
                  </a:cubicBezTo>
                  <a:cubicBezTo>
                    <a:pt x="3056" y="82"/>
                    <a:pt x="3056" y="82"/>
                    <a:pt x="3056" y="82"/>
                  </a:cubicBezTo>
                  <a:cubicBezTo>
                    <a:pt x="3054" y="86"/>
                    <a:pt x="3054" y="86"/>
                    <a:pt x="3054" y="86"/>
                  </a:cubicBezTo>
                  <a:cubicBezTo>
                    <a:pt x="3055" y="90"/>
                    <a:pt x="3055" y="90"/>
                    <a:pt x="3055" y="90"/>
                  </a:cubicBezTo>
                  <a:cubicBezTo>
                    <a:pt x="3078" y="87"/>
                    <a:pt x="3078" y="87"/>
                    <a:pt x="3078" y="87"/>
                  </a:cubicBezTo>
                  <a:cubicBezTo>
                    <a:pt x="3080" y="87"/>
                    <a:pt x="3081" y="86"/>
                    <a:pt x="3082" y="84"/>
                  </a:cubicBezTo>
                  <a:cubicBezTo>
                    <a:pt x="3082" y="83"/>
                    <a:pt x="3081" y="81"/>
                    <a:pt x="3080" y="80"/>
                  </a:cubicBezTo>
                  <a:cubicBezTo>
                    <a:pt x="3079" y="80"/>
                    <a:pt x="3079" y="80"/>
                    <a:pt x="3079" y="80"/>
                  </a:cubicBezTo>
                  <a:cubicBezTo>
                    <a:pt x="3077" y="83"/>
                    <a:pt x="3077" y="83"/>
                    <a:pt x="3077" y="83"/>
                  </a:cubicBezTo>
                  <a:cubicBezTo>
                    <a:pt x="3078" y="87"/>
                    <a:pt x="3078" y="87"/>
                    <a:pt x="3078" y="87"/>
                  </a:cubicBezTo>
                  <a:cubicBezTo>
                    <a:pt x="3105" y="85"/>
                    <a:pt x="3105" y="85"/>
                    <a:pt x="3105" y="85"/>
                  </a:cubicBezTo>
                  <a:cubicBezTo>
                    <a:pt x="3106" y="85"/>
                    <a:pt x="3108" y="84"/>
                    <a:pt x="3108" y="82"/>
                  </a:cubicBezTo>
                  <a:cubicBezTo>
                    <a:pt x="3109" y="81"/>
                    <a:pt x="3108" y="79"/>
                    <a:pt x="3106" y="78"/>
                  </a:cubicBezTo>
                  <a:cubicBezTo>
                    <a:pt x="3103" y="76"/>
                    <a:pt x="3103" y="76"/>
                    <a:pt x="3103" y="76"/>
                  </a:cubicBezTo>
                  <a:cubicBezTo>
                    <a:pt x="3101" y="80"/>
                    <a:pt x="3101" y="80"/>
                    <a:pt x="3101" y="80"/>
                  </a:cubicBezTo>
                  <a:cubicBezTo>
                    <a:pt x="3101" y="84"/>
                    <a:pt x="3101" y="84"/>
                    <a:pt x="3101" y="84"/>
                  </a:cubicBezTo>
                  <a:cubicBezTo>
                    <a:pt x="3124" y="83"/>
                    <a:pt x="3124" y="83"/>
                    <a:pt x="3124" y="83"/>
                  </a:cubicBezTo>
                  <a:cubicBezTo>
                    <a:pt x="3125" y="83"/>
                    <a:pt x="3127" y="82"/>
                    <a:pt x="3127" y="80"/>
                  </a:cubicBezTo>
                  <a:cubicBezTo>
                    <a:pt x="3128" y="78"/>
                    <a:pt x="3127" y="77"/>
                    <a:pt x="3126" y="76"/>
                  </a:cubicBezTo>
                  <a:cubicBezTo>
                    <a:pt x="3123" y="74"/>
                    <a:pt x="3123" y="74"/>
                    <a:pt x="3123" y="74"/>
                  </a:cubicBezTo>
                  <a:cubicBezTo>
                    <a:pt x="3120" y="77"/>
                    <a:pt x="3120" y="77"/>
                    <a:pt x="3120" y="77"/>
                  </a:cubicBezTo>
                  <a:cubicBezTo>
                    <a:pt x="3121" y="81"/>
                    <a:pt x="3121" y="81"/>
                    <a:pt x="3121" y="81"/>
                  </a:cubicBezTo>
                  <a:cubicBezTo>
                    <a:pt x="3151" y="80"/>
                    <a:pt x="3151" y="80"/>
                    <a:pt x="3151" y="80"/>
                  </a:cubicBezTo>
                  <a:cubicBezTo>
                    <a:pt x="3153" y="80"/>
                    <a:pt x="3154" y="79"/>
                    <a:pt x="3155" y="77"/>
                  </a:cubicBezTo>
                  <a:cubicBezTo>
                    <a:pt x="3155" y="76"/>
                    <a:pt x="3155" y="74"/>
                    <a:pt x="3153" y="73"/>
                  </a:cubicBezTo>
                  <a:cubicBezTo>
                    <a:pt x="3151" y="71"/>
                    <a:pt x="3151" y="71"/>
                    <a:pt x="3151" y="71"/>
                  </a:cubicBezTo>
                  <a:cubicBezTo>
                    <a:pt x="3149" y="75"/>
                    <a:pt x="3149" y="75"/>
                    <a:pt x="3149" y="75"/>
                  </a:cubicBezTo>
                  <a:cubicBezTo>
                    <a:pt x="3149" y="79"/>
                    <a:pt x="3149" y="79"/>
                    <a:pt x="3149" y="79"/>
                  </a:cubicBezTo>
                  <a:cubicBezTo>
                    <a:pt x="3172" y="75"/>
                    <a:pt x="3172" y="75"/>
                    <a:pt x="3172" y="75"/>
                  </a:cubicBezTo>
                  <a:cubicBezTo>
                    <a:pt x="3174" y="75"/>
                    <a:pt x="3175" y="74"/>
                    <a:pt x="3175" y="72"/>
                  </a:cubicBezTo>
                  <a:cubicBezTo>
                    <a:pt x="3176" y="70"/>
                    <a:pt x="3175" y="69"/>
                    <a:pt x="3174" y="68"/>
                  </a:cubicBezTo>
                  <a:cubicBezTo>
                    <a:pt x="3170" y="66"/>
                    <a:pt x="3170" y="66"/>
                    <a:pt x="3170" y="66"/>
                  </a:cubicBezTo>
                  <a:cubicBezTo>
                    <a:pt x="3168" y="69"/>
                    <a:pt x="3168" y="69"/>
                    <a:pt x="3168" y="69"/>
                  </a:cubicBezTo>
                  <a:cubicBezTo>
                    <a:pt x="3169" y="73"/>
                    <a:pt x="3169" y="73"/>
                    <a:pt x="3169" y="73"/>
                  </a:cubicBezTo>
                  <a:cubicBezTo>
                    <a:pt x="3169" y="73"/>
                    <a:pt x="3175" y="72"/>
                    <a:pt x="3182" y="72"/>
                  </a:cubicBezTo>
                  <a:cubicBezTo>
                    <a:pt x="3185" y="71"/>
                    <a:pt x="3189" y="71"/>
                    <a:pt x="3191" y="70"/>
                  </a:cubicBezTo>
                  <a:cubicBezTo>
                    <a:pt x="3193" y="70"/>
                    <a:pt x="3194" y="70"/>
                    <a:pt x="3195" y="70"/>
                  </a:cubicBezTo>
                  <a:cubicBezTo>
                    <a:pt x="3195" y="70"/>
                    <a:pt x="3195" y="70"/>
                    <a:pt x="3196" y="70"/>
                  </a:cubicBezTo>
                  <a:cubicBezTo>
                    <a:pt x="3196" y="69"/>
                    <a:pt x="3196" y="69"/>
                    <a:pt x="3196" y="69"/>
                  </a:cubicBezTo>
                  <a:cubicBezTo>
                    <a:pt x="3197" y="69"/>
                    <a:pt x="3197" y="69"/>
                    <a:pt x="3197" y="69"/>
                  </a:cubicBezTo>
                  <a:cubicBezTo>
                    <a:pt x="3198" y="69"/>
                    <a:pt x="3198" y="69"/>
                    <a:pt x="3198" y="69"/>
                  </a:cubicBezTo>
                  <a:cubicBezTo>
                    <a:pt x="3198" y="69"/>
                    <a:pt x="3198" y="68"/>
                    <a:pt x="3199" y="68"/>
                  </a:cubicBezTo>
                  <a:cubicBezTo>
                    <a:pt x="3199" y="67"/>
                    <a:pt x="3199" y="66"/>
                    <a:pt x="3199" y="65"/>
                  </a:cubicBezTo>
                  <a:cubicBezTo>
                    <a:pt x="3199" y="64"/>
                    <a:pt x="3198" y="63"/>
                    <a:pt x="3197" y="62"/>
                  </a:cubicBezTo>
                  <a:cubicBezTo>
                    <a:pt x="3195" y="61"/>
                    <a:pt x="3195" y="61"/>
                    <a:pt x="3195" y="61"/>
                  </a:cubicBezTo>
                  <a:cubicBezTo>
                    <a:pt x="3192" y="64"/>
                    <a:pt x="3192" y="64"/>
                    <a:pt x="3192" y="64"/>
                  </a:cubicBezTo>
                  <a:cubicBezTo>
                    <a:pt x="3196" y="66"/>
                    <a:pt x="3196" y="66"/>
                    <a:pt x="3196" y="66"/>
                  </a:cubicBezTo>
                  <a:cubicBezTo>
                    <a:pt x="3193" y="64"/>
                    <a:pt x="3193" y="64"/>
                    <a:pt x="3193" y="64"/>
                  </a:cubicBezTo>
                  <a:cubicBezTo>
                    <a:pt x="3194" y="68"/>
                    <a:pt x="3194" y="68"/>
                    <a:pt x="3194" y="68"/>
                  </a:cubicBezTo>
                  <a:cubicBezTo>
                    <a:pt x="3195" y="67"/>
                    <a:pt x="3195" y="67"/>
                    <a:pt x="3196" y="66"/>
                  </a:cubicBezTo>
                  <a:cubicBezTo>
                    <a:pt x="3193" y="64"/>
                    <a:pt x="3193" y="64"/>
                    <a:pt x="3193" y="64"/>
                  </a:cubicBezTo>
                  <a:cubicBezTo>
                    <a:pt x="3194" y="68"/>
                    <a:pt x="3194" y="68"/>
                    <a:pt x="3194" y="68"/>
                  </a:cubicBezTo>
                  <a:cubicBezTo>
                    <a:pt x="3193" y="64"/>
                    <a:pt x="3193" y="64"/>
                    <a:pt x="3193" y="64"/>
                  </a:cubicBezTo>
                  <a:cubicBezTo>
                    <a:pt x="3193" y="68"/>
                    <a:pt x="3193" y="68"/>
                    <a:pt x="3193" y="68"/>
                  </a:cubicBezTo>
                  <a:cubicBezTo>
                    <a:pt x="3194" y="68"/>
                    <a:pt x="3194" y="68"/>
                    <a:pt x="3194" y="68"/>
                  </a:cubicBezTo>
                  <a:cubicBezTo>
                    <a:pt x="3193" y="64"/>
                    <a:pt x="3193" y="64"/>
                    <a:pt x="3193" y="64"/>
                  </a:cubicBezTo>
                  <a:cubicBezTo>
                    <a:pt x="3193" y="68"/>
                    <a:pt x="3193" y="68"/>
                    <a:pt x="3193" y="68"/>
                  </a:cubicBezTo>
                  <a:cubicBezTo>
                    <a:pt x="3193" y="66"/>
                    <a:pt x="3193" y="66"/>
                    <a:pt x="3193" y="66"/>
                  </a:cubicBezTo>
                  <a:cubicBezTo>
                    <a:pt x="3193" y="68"/>
                    <a:pt x="3193" y="68"/>
                    <a:pt x="3193" y="68"/>
                  </a:cubicBezTo>
                  <a:cubicBezTo>
                    <a:pt x="3193" y="68"/>
                    <a:pt x="3193" y="68"/>
                    <a:pt x="3193" y="68"/>
                  </a:cubicBezTo>
                  <a:cubicBezTo>
                    <a:pt x="3193" y="66"/>
                    <a:pt x="3193" y="66"/>
                    <a:pt x="3193" y="66"/>
                  </a:cubicBezTo>
                  <a:cubicBezTo>
                    <a:pt x="3193" y="68"/>
                    <a:pt x="3193" y="68"/>
                    <a:pt x="3193" y="68"/>
                  </a:cubicBezTo>
                  <a:cubicBezTo>
                    <a:pt x="3193" y="68"/>
                    <a:pt x="3193" y="68"/>
                    <a:pt x="3193" y="68"/>
                  </a:cubicBezTo>
                  <a:cubicBezTo>
                    <a:pt x="3194" y="68"/>
                    <a:pt x="3196" y="68"/>
                    <a:pt x="3199" y="68"/>
                  </a:cubicBezTo>
                  <a:cubicBezTo>
                    <a:pt x="3203" y="69"/>
                    <a:pt x="3208" y="69"/>
                    <a:pt x="3212" y="69"/>
                  </a:cubicBezTo>
                  <a:cubicBezTo>
                    <a:pt x="3214" y="70"/>
                    <a:pt x="3216" y="70"/>
                    <a:pt x="3217" y="70"/>
                  </a:cubicBezTo>
                  <a:cubicBezTo>
                    <a:pt x="3218" y="70"/>
                    <a:pt x="3218" y="70"/>
                    <a:pt x="3219" y="70"/>
                  </a:cubicBezTo>
                  <a:cubicBezTo>
                    <a:pt x="3220" y="70"/>
                    <a:pt x="3220" y="70"/>
                    <a:pt x="3220" y="70"/>
                  </a:cubicBezTo>
                  <a:cubicBezTo>
                    <a:pt x="3221" y="70"/>
                    <a:pt x="3221" y="70"/>
                    <a:pt x="3221" y="70"/>
                  </a:cubicBezTo>
                  <a:cubicBezTo>
                    <a:pt x="3221" y="70"/>
                    <a:pt x="3221" y="70"/>
                    <a:pt x="3221" y="70"/>
                  </a:cubicBezTo>
                  <a:cubicBezTo>
                    <a:pt x="3222" y="70"/>
                    <a:pt x="3222" y="70"/>
                    <a:pt x="3222" y="70"/>
                  </a:cubicBezTo>
                  <a:cubicBezTo>
                    <a:pt x="3223" y="70"/>
                    <a:pt x="3223" y="69"/>
                    <a:pt x="3224" y="68"/>
                  </a:cubicBezTo>
                  <a:cubicBezTo>
                    <a:pt x="3224" y="68"/>
                    <a:pt x="3225" y="66"/>
                    <a:pt x="3224" y="65"/>
                  </a:cubicBezTo>
                  <a:cubicBezTo>
                    <a:pt x="3224" y="64"/>
                    <a:pt x="3224" y="63"/>
                    <a:pt x="3223" y="63"/>
                  </a:cubicBezTo>
                  <a:cubicBezTo>
                    <a:pt x="3217" y="59"/>
                    <a:pt x="3217" y="59"/>
                    <a:pt x="3217" y="59"/>
                  </a:cubicBezTo>
                  <a:cubicBezTo>
                    <a:pt x="3215" y="63"/>
                    <a:pt x="3215" y="63"/>
                    <a:pt x="3215" y="63"/>
                  </a:cubicBezTo>
                  <a:cubicBezTo>
                    <a:pt x="3215" y="67"/>
                    <a:pt x="3215" y="67"/>
                    <a:pt x="3215" y="67"/>
                  </a:cubicBezTo>
                  <a:cubicBezTo>
                    <a:pt x="3235" y="67"/>
                    <a:pt x="3235" y="67"/>
                    <a:pt x="3235" y="67"/>
                  </a:cubicBezTo>
                  <a:cubicBezTo>
                    <a:pt x="3237" y="67"/>
                    <a:pt x="3239" y="66"/>
                    <a:pt x="3239" y="64"/>
                  </a:cubicBezTo>
                  <a:cubicBezTo>
                    <a:pt x="3240" y="62"/>
                    <a:pt x="3239" y="60"/>
                    <a:pt x="3238" y="59"/>
                  </a:cubicBezTo>
                  <a:cubicBezTo>
                    <a:pt x="3234" y="57"/>
                    <a:pt x="3234" y="57"/>
                    <a:pt x="3234" y="57"/>
                  </a:cubicBezTo>
                  <a:cubicBezTo>
                    <a:pt x="3232" y="60"/>
                    <a:pt x="3232" y="60"/>
                    <a:pt x="3232" y="60"/>
                  </a:cubicBezTo>
                  <a:cubicBezTo>
                    <a:pt x="3235" y="63"/>
                    <a:pt x="3235" y="63"/>
                    <a:pt x="3235" y="63"/>
                  </a:cubicBezTo>
                  <a:cubicBezTo>
                    <a:pt x="3232" y="61"/>
                    <a:pt x="3232" y="61"/>
                    <a:pt x="3232" y="61"/>
                  </a:cubicBezTo>
                  <a:cubicBezTo>
                    <a:pt x="3234" y="64"/>
                    <a:pt x="3234" y="64"/>
                    <a:pt x="3234" y="64"/>
                  </a:cubicBezTo>
                  <a:cubicBezTo>
                    <a:pt x="3234" y="64"/>
                    <a:pt x="3235" y="63"/>
                    <a:pt x="3235" y="63"/>
                  </a:cubicBezTo>
                  <a:cubicBezTo>
                    <a:pt x="3232" y="61"/>
                    <a:pt x="3232" y="61"/>
                    <a:pt x="3232" y="61"/>
                  </a:cubicBezTo>
                  <a:cubicBezTo>
                    <a:pt x="3234" y="64"/>
                    <a:pt x="3234" y="64"/>
                    <a:pt x="3234" y="64"/>
                  </a:cubicBezTo>
                  <a:cubicBezTo>
                    <a:pt x="3232" y="61"/>
                    <a:pt x="3232" y="61"/>
                    <a:pt x="3232" y="61"/>
                  </a:cubicBezTo>
                  <a:cubicBezTo>
                    <a:pt x="3233" y="64"/>
                    <a:pt x="3233" y="64"/>
                    <a:pt x="3233" y="64"/>
                  </a:cubicBezTo>
                  <a:cubicBezTo>
                    <a:pt x="3233" y="64"/>
                    <a:pt x="3233" y="64"/>
                    <a:pt x="3234" y="64"/>
                  </a:cubicBezTo>
                  <a:cubicBezTo>
                    <a:pt x="3232" y="61"/>
                    <a:pt x="3232" y="61"/>
                    <a:pt x="3232" y="61"/>
                  </a:cubicBezTo>
                  <a:cubicBezTo>
                    <a:pt x="3233" y="64"/>
                    <a:pt x="3233" y="64"/>
                    <a:pt x="3233" y="64"/>
                  </a:cubicBezTo>
                  <a:cubicBezTo>
                    <a:pt x="3232" y="62"/>
                    <a:pt x="3232" y="62"/>
                    <a:pt x="3232" y="62"/>
                  </a:cubicBezTo>
                  <a:cubicBezTo>
                    <a:pt x="3233" y="64"/>
                    <a:pt x="3233" y="64"/>
                    <a:pt x="3233" y="64"/>
                  </a:cubicBezTo>
                  <a:cubicBezTo>
                    <a:pt x="3233" y="64"/>
                    <a:pt x="3233" y="64"/>
                    <a:pt x="3233" y="64"/>
                  </a:cubicBezTo>
                  <a:cubicBezTo>
                    <a:pt x="3232" y="62"/>
                    <a:pt x="3232" y="62"/>
                    <a:pt x="3232" y="62"/>
                  </a:cubicBezTo>
                  <a:cubicBezTo>
                    <a:pt x="3233" y="64"/>
                    <a:pt x="3233" y="64"/>
                    <a:pt x="3233" y="64"/>
                  </a:cubicBezTo>
                  <a:cubicBezTo>
                    <a:pt x="3233" y="64"/>
                    <a:pt x="3233" y="64"/>
                    <a:pt x="3234" y="64"/>
                  </a:cubicBezTo>
                  <a:cubicBezTo>
                    <a:pt x="3237" y="64"/>
                    <a:pt x="3242" y="64"/>
                    <a:pt x="3247" y="64"/>
                  </a:cubicBezTo>
                  <a:cubicBezTo>
                    <a:pt x="3252" y="64"/>
                    <a:pt x="3256" y="63"/>
                    <a:pt x="3256" y="63"/>
                  </a:cubicBezTo>
                  <a:cubicBezTo>
                    <a:pt x="3258" y="63"/>
                    <a:pt x="3259" y="62"/>
                    <a:pt x="3260" y="60"/>
                  </a:cubicBezTo>
                  <a:cubicBezTo>
                    <a:pt x="3260" y="59"/>
                    <a:pt x="3260" y="57"/>
                    <a:pt x="3258" y="56"/>
                  </a:cubicBezTo>
                  <a:cubicBezTo>
                    <a:pt x="3251" y="52"/>
                    <a:pt x="3251" y="52"/>
                    <a:pt x="3251" y="52"/>
                  </a:cubicBezTo>
                  <a:cubicBezTo>
                    <a:pt x="3249" y="55"/>
                    <a:pt x="3249" y="55"/>
                    <a:pt x="3249" y="55"/>
                  </a:cubicBezTo>
                  <a:cubicBezTo>
                    <a:pt x="3249" y="59"/>
                    <a:pt x="3249" y="59"/>
                    <a:pt x="3249" y="59"/>
                  </a:cubicBezTo>
                  <a:cubicBezTo>
                    <a:pt x="3276" y="59"/>
                    <a:pt x="3276" y="59"/>
                    <a:pt x="3276" y="59"/>
                  </a:cubicBezTo>
                  <a:cubicBezTo>
                    <a:pt x="3278" y="59"/>
                    <a:pt x="3280" y="58"/>
                    <a:pt x="3280" y="56"/>
                  </a:cubicBezTo>
                  <a:cubicBezTo>
                    <a:pt x="3281" y="55"/>
                    <a:pt x="3280" y="53"/>
                    <a:pt x="3278" y="52"/>
                  </a:cubicBezTo>
                  <a:cubicBezTo>
                    <a:pt x="3274" y="49"/>
                    <a:pt x="3274" y="49"/>
                    <a:pt x="3274" y="49"/>
                  </a:cubicBezTo>
                  <a:cubicBezTo>
                    <a:pt x="3272" y="52"/>
                    <a:pt x="3272" y="52"/>
                    <a:pt x="3272" y="52"/>
                  </a:cubicBezTo>
                  <a:cubicBezTo>
                    <a:pt x="3272" y="56"/>
                    <a:pt x="3272" y="56"/>
                    <a:pt x="3272" y="56"/>
                  </a:cubicBezTo>
                  <a:cubicBezTo>
                    <a:pt x="3300" y="57"/>
                    <a:pt x="3300" y="57"/>
                    <a:pt x="3300" y="57"/>
                  </a:cubicBezTo>
                  <a:cubicBezTo>
                    <a:pt x="3301" y="57"/>
                    <a:pt x="3303" y="56"/>
                    <a:pt x="3303" y="54"/>
                  </a:cubicBezTo>
                  <a:cubicBezTo>
                    <a:pt x="3304" y="52"/>
                    <a:pt x="3303" y="50"/>
                    <a:pt x="3302" y="49"/>
                  </a:cubicBezTo>
                  <a:cubicBezTo>
                    <a:pt x="3299" y="47"/>
                    <a:pt x="3299" y="47"/>
                    <a:pt x="3299" y="47"/>
                  </a:cubicBezTo>
                  <a:cubicBezTo>
                    <a:pt x="3296" y="51"/>
                    <a:pt x="3296" y="51"/>
                    <a:pt x="3296" y="51"/>
                  </a:cubicBezTo>
                  <a:cubicBezTo>
                    <a:pt x="3296" y="55"/>
                    <a:pt x="3296" y="55"/>
                    <a:pt x="3296" y="55"/>
                  </a:cubicBezTo>
                  <a:cubicBezTo>
                    <a:pt x="3296" y="55"/>
                    <a:pt x="3308" y="55"/>
                    <a:pt x="3318" y="55"/>
                  </a:cubicBezTo>
                  <a:cubicBezTo>
                    <a:pt x="3320" y="55"/>
                    <a:pt x="3323" y="55"/>
                    <a:pt x="3325" y="55"/>
                  </a:cubicBezTo>
                  <a:cubicBezTo>
                    <a:pt x="3326" y="55"/>
                    <a:pt x="3327" y="55"/>
                    <a:pt x="3327" y="55"/>
                  </a:cubicBezTo>
                  <a:cubicBezTo>
                    <a:pt x="3328" y="55"/>
                    <a:pt x="3328" y="55"/>
                    <a:pt x="3328" y="55"/>
                  </a:cubicBezTo>
                  <a:cubicBezTo>
                    <a:pt x="3329" y="55"/>
                    <a:pt x="3329" y="55"/>
                    <a:pt x="3329" y="55"/>
                  </a:cubicBezTo>
                  <a:cubicBezTo>
                    <a:pt x="3330" y="54"/>
                    <a:pt x="3330" y="54"/>
                    <a:pt x="3330" y="54"/>
                  </a:cubicBezTo>
                  <a:cubicBezTo>
                    <a:pt x="3330" y="54"/>
                    <a:pt x="3330" y="54"/>
                    <a:pt x="3331" y="53"/>
                  </a:cubicBezTo>
                  <a:cubicBezTo>
                    <a:pt x="3332" y="52"/>
                    <a:pt x="3332" y="51"/>
                    <a:pt x="3332" y="50"/>
                  </a:cubicBezTo>
                  <a:cubicBezTo>
                    <a:pt x="3332" y="49"/>
                    <a:pt x="3331" y="48"/>
                    <a:pt x="3330" y="47"/>
                  </a:cubicBezTo>
                  <a:cubicBezTo>
                    <a:pt x="3326" y="45"/>
                    <a:pt x="3326" y="45"/>
                    <a:pt x="3326" y="45"/>
                  </a:cubicBezTo>
                  <a:cubicBezTo>
                    <a:pt x="3324" y="48"/>
                    <a:pt x="3324" y="48"/>
                    <a:pt x="3324" y="48"/>
                  </a:cubicBezTo>
                  <a:cubicBezTo>
                    <a:pt x="3324" y="52"/>
                    <a:pt x="3324" y="52"/>
                    <a:pt x="3324" y="52"/>
                  </a:cubicBezTo>
                  <a:cubicBezTo>
                    <a:pt x="3324" y="52"/>
                    <a:pt x="3331" y="52"/>
                    <a:pt x="3338" y="51"/>
                  </a:cubicBezTo>
                  <a:cubicBezTo>
                    <a:pt x="3341" y="50"/>
                    <a:pt x="3345" y="50"/>
                    <a:pt x="3347" y="50"/>
                  </a:cubicBezTo>
                  <a:cubicBezTo>
                    <a:pt x="3348" y="50"/>
                    <a:pt x="3349" y="49"/>
                    <a:pt x="3350" y="49"/>
                  </a:cubicBezTo>
                  <a:cubicBezTo>
                    <a:pt x="3351" y="49"/>
                    <a:pt x="3351" y="49"/>
                    <a:pt x="3351" y="49"/>
                  </a:cubicBezTo>
                  <a:cubicBezTo>
                    <a:pt x="3352" y="49"/>
                    <a:pt x="3352" y="49"/>
                    <a:pt x="3352" y="49"/>
                  </a:cubicBezTo>
                  <a:cubicBezTo>
                    <a:pt x="3353" y="49"/>
                    <a:pt x="3353" y="49"/>
                    <a:pt x="3353" y="49"/>
                  </a:cubicBezTo>
                  <a:cubicBezTo>
                    <a:pt x="3353" y="48"/>
                    <a:pt x="3353" y="48"/>
                    <a:pt x="3353" y="48"/>
                  </a:cubicBezTo>
                  <a:cubicBezTo>
                    <a:pt x="3353" y="48"/>
                    <a:pt x="3354" y="48"/>
                    <a:pt x="3354" y="47"/>
                  </a:cubicBezTo>
                  <a:cubicBezTo>
                    <a:pt x="3355" y="46"/>
                    <a:pt x="3355" y="45"/>
                    <a:pt x="3355" y="44"/>
                  </a:cubicBezTo>
                  <a:cubicBezTo>
                    <a:pt x="3355" y="43"/>
                    <a:pt x="3354" y="42"/>
                    <a:pt x="3353" y="42"/>
                  </a:cubicBezTo>
                  <a:cubicBezTo>
                    <a:pt x="3351" y="40"/>
                    <a:pt x="3351" y="40"/>
                    <a:pt x="3351" y="40"/>
                  </a:cubicBezTo>
                  <a:cubicBezTo>
                    <a:pt x="3349" y="44"/>
                    <a:pt x="3349" y="44"/>
                    <a:pt x="3349" y="44"/>
                  </a:cubicBezTo>
                  <a:cubicBezTo>
                    <a:pt x="3349" y="48"/>
                    <a:pt x="3349" y="48"/>
                    <a:pt x="3349" y="48"/>
                  </a:cubicBezTo>
                  <a:cubicBezTo>
                    <a:pt x="3366" y="46"/>
                    <a:pt x="3366" y="46"/>
                    <a:pt x="3366" y="46"/>
                  </a:cubicBezTo>
                  <a:cubicBezTo>
                    <a:pt x="3368" y="46"/>
                    <a:pt x="3370" y="45"/>
                    <a:pt x="3370" y="43"/>
                  </a:cubicBezTo>
                  <a:cubicBezTo>
                    <a:pt x="3370" y="41"/>
                    <a:pt x="3370" y="40"/>
                    <a:pt x="3368" y="39"/>
                  </a:cubicBezTo>
                  <a:cubicBezTo>
                    <a:pt x="3364" y="36"/>
                    <a:pt x="3364" y="36"/>
                    <a:pt x="3364" y="36"/>
                  </a:cubicBezTo>
                  <a:cubicBezTo>
                    <a:pt x="3362" y="39"/>
                    <a:pt x="3362" y="39"/>
                    <a:pt x="3362" y="39"/>
                  </a:cubicBezTo>
                  <a:cubicBezTo>
                    <a:pt x="3365" y="41"/>
                    <a:pt x="3365" y="41"/>
                    <a:pt x="3365" y="41"/>
                  </a:cubicBezTo>
                  <a:cubicBezTo>
                    <a:pt x="3362" y="39"/>
                    <a:pt x="3362" y="39"/>
                    <a:pt x="3362" y="39"/>
                  </a:cubicBezTo>
                  <a:cubicBezTo>
                    <a:pt x="3364" y="42"/>
                    <a:pt x="3364" y="42"/>
                    <a:pt x="3364" y="42"/>
                  </a:cubicBezTo>
                  <a:cubicBezTo>
                    <a:pt x="3364" y="42"/>
                    <a:pt x="3365" y="42"/>
                    <a:pt x="3365" y="41"/>
                  </a:cubicBezTo>
                  <a:cubicBezTo>
                    <a:pt x="3362" y="39"/>
                    <a:pt x="3362" y="39"/>
                    <a:pt x="3362" y="39"/>
                  </a:cubicBezTo>
                  <a:cubicBezTo>
                    <a:pt x="3364" y="42"/>
                    <a:pt x="3364" y="42"/>
                    <a:pt x="3364" y="42"/>
                  </a:cubicBezTo>
                  <a:cubicBezTo>
                    <a:pt x="3362" y="40"/>
                    <a:pt x="3362" y="40"/>
                    <a:pt x="3362" y="40"/>
                  </a:cubicBezTo>
                  <a:cubicBezTo>
                    <a:pt x="3363" y="43"/>
                    <a:pt x="3363" y="43"/>
                    <a:pt x="3363" y="43"/>
                  </a:cubicBezTo>
                  <a:cubicBezTo>
                    <a:pt x="3363" y="43"/>
                    <a:pt x="3363" y="43"/>
                    <a:pt x="3364" y="42"/>
                  </a:cubicBezTo>
                  <a:cubicBezTo>
                    <a:pt x="3362" y="40"/>
                    <a:pt x="3362" y="40"/>
                    <a:pt x="3362" y="40"/>
                  </a:cubicBezTo>
                  <a:cubicBezTo>
                    <a:pt x="3363" y="43"/>
                    <a:pt x="3363" y="43"/>
                    <a:pt x="3363" y="43"/>
                  </a:cubicBezTo>
                  <a:cubicBezTo>
                    <a:pt x="3362" y="41"/>
                    <a:pt x="3362" y="41"/>
                    <a:pt x="3362" y="41"/>
                  </a:cubicBezTo>
                  <a:cubicBezTo>
                    <a:pt x="3363" y="43"/>
                    <a:pt x="3363" y="43"/>
                    <a:pt x="3363" y="43"/>
                  </a:cubicBezTo>
                  <a:cubicBezTo>
                    <a:pt x="3363" y="43"/>
                    <a:pt x="3363" y="43"/>
                    <a:pt x="3363" y="43"/>
                  </a:cubicBezTo>
                  <a:cubicBezTo>
                    <a:pt x="3362" y="41"/>
                    <a:pt x="3362" y="41"/>
                    <a:pt x="3362" y="41"/>
                  </a:cubicBezTo>
                  <a:cubicBezTo>
                    <a:pt x="3363" y="43"/>
                    <a:pt x="3363" y="43"/>
                    <a:pt x="3363" y="43"/>
                  </a:cubicBezTo>
                  <a:cubicBezTo>
                    <a:pt x="3363" y="43"/>
                    <a:pt x="3363" y="43"/>
                    <a:pt x="3364" y="43"/>
                  </a:cubicBezTo>
                  <a:cubicBezTo>
                    <a:pt x="3366" y="43"/>
                    <a:pt x="3370" y="43"/>
                    <a:pt x="3375" y="43"/>
                  </a:cubicBezTo>
                  <a:cubicBezTo>
                    <a:pt x="3379" y="42"/>
                    <a:pt x="3384" y="42"/>
                    <a:pt x="3387" y="42"/>
                  </a:cubicBezTo>
                  <a:cubicBezTo>
                    <a:pt x="3390" y="42"/>
                    <a:pt x="3391" y="42"/>
                    <a:pt x="3391" y="42"/>
                  </a:cubicBezTo>
                  <a:cubicBezTo>
                    <a:pt x="3393" y="43"/>
                    <a:pt x="3394" y="41"/>
                    <a:pt x="3395" y="40"/>
                  </a:cubicBezTo>
                  <a:cubicBezTo>
                    <a:pt x="3395" y="38"/>
                    <a:pt x="3395" y="36"/>
                    <a:pt x="3393" y="35"/>
                  </a:cubicBezTo>
                  <a:cubicBezTo>
                    <a:pt x="3392" y="34"/>
                    <a:pt x="3392" y="34"/>
                    <a:pt x="3392" y="34"/>
                  </a:cubicBezTo>
                  <a:cubicBezTo>
                    <a:pt x="3389" y="37"/>
                    <a:pt x="3389" y="37"/>
                    <a:pt x="3389" y="37"/>
                  </a:cubicBezTo>
                  <a:cubicBezTo>
                    <a:pt x="3393" y="40"/>
                    <a:pt x="3393" y="40"/>
                    <a:pt x="3393" y="40"/>
                  </a:cubicBezTo>
                  <a:cubicBezTo>
                    <a:pt x="3389" y="37"/>
                    <a:pt x="3389" y="37"/>
                    <a:pt x="3389" y="37"/>
                  </a:cubicBezTo>
                  <a:cubicBezTo>
                    <a:pt x="3392" y="41"/>
                    <a:pt x="3392" y="41"/>
                    <a:pt x="3392" y="41"/>
                  </a:cubicBezTo>
                  <a:cubicBezTo>
                    <a:pt x="3392" y="41"/>
                    <a:pt x="3392" y="40"/>
                    <a:pt x="3393" y="40"/>
                  </a:cubicBezTo>
                  <a:cubicBezTo>
                    <a:pt x="3389" y="37"/>
                    <a:pt x="3389" y="37"/>
                    <a:pt x="3389" y="37"/>
                  </a:cubicBezTo>
                  <a:cubicBezTo>
                    <a:pt x="3392" y="41"/>
                    <a:pt x="3392" y="41"/>
                    <a:pt x="3392" y="41"/>
                  </a:cubicBezTo>
                  <a:cubicBezTo>
                    <a:pt x="3390" y="38"/>
                    <a:pt x="3390" y="38"/>
                    <a:pt x="3390" y="38"/>
                  </a:cubicBezTo>
                  <a:cubicBezTo>
                    <a:pt x="3391" y="41"/>
                    <a:pt x="3391" y="41"/>
                    <a:pt x="3391" y="41"/>
                  </a:cubicBezTo>
                  <a:cubicBezTo>
                    <a:pt x="3391" y="41"/>
                    <a:pt x="3391" y="41"/>
                    <a:pt x="3392" y="41"/>
                  </a:cubicBezTo>
                  <a:cubicBezTo>
                    <a:pt x="3390" y="38"/>
                    <a:pt x="3390" y="38"/>
                    <a:pt x="3390" y="38"/>
                  </a:cubicBezTo>
                  <a:cubicBezTo>
                    <a:pt x="3391" y="41"/>
                    <a:pt x="3391" y="41"/>
                    <a:pt x="3391" y="41"/>
                  </a:cubicBezTo>
                  <a:cubicBezTo>
                    <a:pt x="3390" y="39"/>
                    <a:pt x="3390" y="39"/>
                    <a:pt x="3390" y="39"/>
                  </a:cubicBezTo>
                  <a:cubicBezTo>
                    <a:pt x="3390" y="41"/>
                    <a:pt x="3390" y="41"/>
                    <a:pt x="3390" y="41"/>
                  </a:cubicBezTo>
                  <a:cubicBezTo>
                    <a:pt x="3391" y="41"/>
                    <a:pt x="3391" y="41"/>
                    <a:pt x="3391" y="41"/>
                  </a:cubicBezTo>
                  <a:cubicBezTo>
                    <a:pt x="3390" y="39"/>
                    <a:pt x="3390" y="39"/>
                    <a:pt x="3390" y="39"/>
                  </a:cubicBezTo>
                  <a:cubicBezTo>
                    <a:pt x="3390" y="41"/>
                    <a:pt x="3390" y="41"/>
                    <a:pt x="3390" y="41"/>
                  </a:cubicBezTo>
                  <a:cubicBezTo>
                    <a:pt x="3390" y="41"/>
                    <a:pt x="3391" y="41"/>
                    <a:pt x="3392" y="41"/>
                  </a:cubicBezTo>
                  <a:cubicBezTo>
                    <a:pt x="3395" y="41"/>
                    <a:pt x="3401" y="40"/>
                    <a:pt x="3406" y="40"/>
                  </a:cubicBezTo>
                  <a:cubicBezTo>
                    <a:pt x="3409" y="40"/>
                    <a:pt x="3411" y="39"/>
                    <a:pt x="3413" y="39"/>
                  </a:cubicBezTo>
                  <a:cubicBezTo>
                    <a:pt x="3414" y="39"/>
                    <a:pt x="3415" y="39"/>
                    <a:pt x="3416" y="39"/>
                  </a:cubicBezTo>
                  <a:cubicBezTo>
                    <a:pt x="3416" y="39"/>
                    <a:pt x="3416" y="39"/>
                    <a:pt x="3417" y="39"/>
                  </a:cubicBezTo>
                  <a:cubicBezTo>
                    <a:pt x="3418" y="38"/>
                    <a:pt x="3418" y="38"/>
                    <a:pt x="3418" y="38"/>
                  </a:cubicBezTo>
                  <a:cubicBezTo>
                    <a:pt x="3418" y="38"/>
                    <a:pt x="3418" y="38"/>
                    <a:pt x="3418" y="38"/>
                  </a:cubicBezTo>
                  <a:cubicBezTo>
                    <a:pt x="3419" y="38"/>
                    <a:pt x="3419" y="37"/>
                    <a:pt x="3419" y="37"/>
                  </a:cubicBezTo>
                  <a:cubicBezTo>
                    <a:pt x="3420" y="36"/>
                    <a:pt x="3420" y="35"/>
                    <a:pt x="3420" y="34"/>
                  </a:cubicBezTo>
                  <a:cubicBezTo>
                    <a:pt x="3420" y="33"/>
                    <a:pt x="3419" y="32"/>
                    <a:pt x="3418" y="31"/>
                  </a:cubicBezTo>
                  <a:cubicBezTo>
                    <a:pt x="3414" y="28"/>
                    <a:pt x="3414" y="28"/>
                    <a:pt x="3414" y="28"/>
                  </a:cubicBezTo>
                  <a:cubicBezTo>
                    <a:pt x="3411" y="32"/>
                    <a:pt x="3411" y="32"/>
                    <a:pt x="3411" y="32"/>
                  </a:cubicBezTo>
                  <a:cubicBezTo>
                    <a:pt x="3411" y="36"/>
                    <a:pt x="3411" y="36"/>
                    <a:pt x="3411" y="36"/>
                  </a:cubicBezTo>
                  <a:cubicBezTo>
                    <a:pt x="3435" y="38"/>
                    <a:pt x="3435" y="38"/>
                    <a:pt x="3435" y="38"/>
                  </a:cubicBezTo>
                  <a:cubicBezTo>
                    <a:pt x="3437" y="38"/>
                    <a:pt x="3439" y="37"/>
                    <a:pt x="3439" y="35"/>
                  </a:cubicBezTo>
                  <a:cubicBezTo>
                    <a:pt x="3440" y="33"/>
                    <a:pt x="3439" y="31"/>
                    <a:pt x="3438" y="30"/>
                  </a:cubicBezTo>
                  <a:cubicBezTo>
                    <a:pt x="3432" y="27"/>
                    <a:pt x="3432" y="27"/>
                    <a:pt x="3432" y="27"/>
                  </a:cubicBezTo>
                  <a:cubicBezTo>
                    <a:pt x="3430" y="30"/>
                    <a:pt x="3430" y="30"/>
                    <a:pt x="3430" y="30"/>
                  </a:cubicBezTo>
                  <a:cubicBezTo>
                    <a:pt x="3433" y="32"/>
                    <a:pt x="3433" y="32"/>
                    <a:pt x="3433" y="32"/>
                  </a:cubicBezTo>
                  <a:cubicBezTo>
                    <a:pt x="3430" y="30"/>
                    <a:pt x="3430" y="30"/>
                    <a:pt x="3430" y="30"/>
                  </a:cubicBezTo>
                  <a:cubicBezTo>
                    <a:pt x="3432" y="33"/>
                    <a:pt x="3432" y="33"/>
                    <a:pt x="3432" y="33"/>
                  </a:cubicBezTo>
                  <a:cubicBezTo>
                    <a:pt x="3432" y="33"/>
                    <a:pt x="3432" y="33"/>
                    <a:pt x="3433" y="32"/>
                  </a:cubicBezTo>
                  <a:cubicBezTo>
                    <a:pt x="3430" y="30"/>
                    <a:pt x="3430" y="30"/>
                    <a:pt x="3430" y="30"/>
                  </a:cubicBezTo>
                  <a:cubicBezTo>
                    <a:pt x="3432" y="33"/>
                    <a:pt x="3432" y="33"/>
                    <a:pt x="3432" y="33"/>
                  </a:cubicBezTo>
                  <a:cubicBezTo>
                    <a:pt x="3430" y="30"/>
                    <a:pt x="3430" y="30"/>
                    <a:pt x="3430" y="30"/>
                  </a:cubicBezTo>
                  <a:cubicBezTo>
                    <a:pt x="3431" y="34"/>
                    <a:pt x="3431" y="34"/>
                    <a:pt x="3431" y="34"/>
                  </a:cubicBezTo>
                  <a:cubicBezTo>
                    <a:pt x="3431" y="34"/>
                    <a:pt x="3431" y="34"/>
                    <a:pt x="3432" y="33"/>
                  </a:cubicBezTo>
                  <a:cubicBezTo>
                    <a:pt x="3430" y="30"/>
                    <a:pt x="3430" y="30"/>
                    <a:pt x="3430" y="30"/>
                  </a:cubicBezTo>
                  <a:cubicBezTo>
                    <a:pt x="3431" y="34"/>
                    <a:pt x="3431" y="34"/>
                    <a:pt x="3431" y="34"/>
                  </a:cubicBezTo>
                  <a:cubicBezTo>
                    <a:pt x="3430" y="32"/>
                    <a:pt x="3430" y="32"/>
                    <a:pt x="3430" y="32"/>
                  </a:cubicBezTo>
                  <a:cubicBezTo>
                    <a:pt x="3431" y="34"/>
                    <a:pt x="3431" y="34"/>
                    <a:pt x="3431" y="34"/>
                  </a:cubicBezTo>
                  <a:cubicBezTo>
                    <a:pt x="3431" y="34"/>
                    <a:pt x="3431" y="34"/>
                    <a:pt x="3431" y="34"/>
                  </a:cubicBezTo>
                  <a:cubicBezTo>
                    <a:pt x="3430" y="32"/>
                    <a:pt x="3430" y="32"/>
                    <a:pt x="3430" y="32"/>
                  </a:cubicBezTo>
                  <a:cubicBezTo>
                    <a:pt x="3431" y="34"/>
                    <a:pt x="3431" y="34"/>
                    <a:pt x="3431" y="34"/>
                  </a:cubicBezTo>
                  <a:cubicBezTo>
                    <a:pt x="3431" y="34"/>
                    <a:pt x="3431" y="34"/>
                    <a:pt x="3432" y="34"/>
                  </a:cubicBezTo>
                  <a:cubicBezTo>
                    <a:pt x="3435" y="33"/>
                    <a:pt x="3441" y="33"/>
                    <a:pt x="3447" y="32"/>
                  </a:cubicBezTo>
                  <a:cubicBezTo>
                    <a:pt x="3452" y="32"/>
                    <a:pt x="3456" y="32"/>
                    <a:pt x="3456" y="32"/>
                  </a:cubicBezTo>
                  <a:cubicBezTo>
                    <a:pt x="3458" y="32"/>
                    <a:pt x="3460" y="30"/>
                    <a:pt x="3460" y="29"/>
                  </a:cubicBezTo>
                  <a:cubicBezTo>
                    <a:pt x="3460" y="27"/>
                    <a:pt x="3460" y="25"/>
                    <a:pt x="3458" y="24"/>
                  </a:cubicBezTo>
                  <a:cubicBezTo>
                    <a:pt x="3458" y="24"/>
                    <a:pt x="3458" y="24"/>
                    <a:pt x="3458" y="24"/>
                  </a:cubicBezTo>
                  <a:cubicBezTo>
                    <a:pt x="3456" y="27"/>
                    <a:pt x="3456" y="27"/>
                    <a:pt x="3456" y="27"/>
                  </a:cubicBezTo>
                  <a:cubicBezTo>
                    <a:pt x="3459" y="30"/>
                    <a:pt x="3459" y="30"/>
                    <a:pt x="3459" y="30"/>
                  </a:cubicBezTo>
                  <a:cubicBezTo>
                    <a:pt x="3456" y="27"/>
                    <a:pt x="3456" y="27"/>
                    <a:pt x="3456" y="27"/>
                  </a:cubicBezTo>
                  <a:cubicBezTo>
                    <a:pt x="3458" y="31"/>
                    <a:pt x="3458" y="31"/>
                    <a:pt x="3458" y="31"/>
                  </a:cubicBezTo>
                  <a:cubicBezTo>
                    <a:pt x="3458" y="31"/>
                    <a:pt x="3459" y="30"/>
                    <a:pt x="3459" y="30"/>
                  </a:cubicBezTo>
                  <a:cubicBezTo>
                    <a:pt x="3456" y="27"/>
                    <a:pt x="3456" y="27"/>
                    <a:pt x="3456" y="27"/>
                  </a:cubicBezTo>
                  <a:cubicBezTo>
                    <a:pt x="3458" y="31"/>
                    <a:pt x="3458" y="31"/>
                    <a:pt x="3458" y="31"/>
                  </a:cubicBezTo>
                  <a:cubicBezTo>
                    <a:pt x="3456" y="28"/>
                    <a:pt x="3456" y="28"/>
                    <a:pt x="3456" y="28"/>
                  </a:cubicBezTo>
                  <a:cubicBezTo>
                    <a:pt x="3457" y="31"/>
                    <a:pt x="3457" y="31"/>
                    <a:pt x="3457" y="31"/>
                  </a:cubicBezTo>
                  <a:cubicBezTo>
                    <a:pt x="3457" y="31"/>
                    <a:pt x="3458" y="31"/>
                    <a:pt x="3458" y="31"/>
                  </a:cubicBezTo>
                  <a:cubicBezTo>
                    <a:pt x="3456" y="28"/>
                    <a:pt x="3456" y="28"/>
                    <a:pt x="3456" y="28"/>
                  </a:cubicBezTo>
                  <a:cubicBezTo>
                    <a:pt x="3457" y="31"/>
                    <a:pt x="3457" y="31"/>
                    <a:pt x="3457" y="31"/>
                  </a:cubicBezTo>
                  <a:cubicBezTo>
                    <a:pt x="3456" y="28"/>
                    <a:pt x="3456" y="28"/>
                    <a:pt x="3456" y="28"/>
                  </a:cubicBezTo>
                  <a:cubicBezTo>
                    <a:pt x="3457" y="31"/>
                    <a:pt x="3457" y="31"/>
                    <a:pt x="3457" y="31"/>
                  </a:cubicBezTo>
                  <a:cubicBezTo>
                    <a:pt x="3457" y="31"/>
                    <a:pt x="3457" y="31"/>
                    <a:pt x="3457" y="31"/>
                  </a:cubicBezTo>
                  <a:cubicBezTo>
                    <a:pt x="3456" y="28"/>
                    <a:pt x="3456" y="28"/>
                    <a:pt x="3456" y="28"/>
                  </a:cubicBezTo>
                  <a:cubicBezTo>
                    <a:pt x="3457" y="31"/>
                    <a:pt x="3457" y="31"/>
                    <a:pt x="3457" y="31"/>
                  </a:cubicBezTo>
                  <a:cubicBezTo>
                    <a:pt x="3456" y="29"/>
                    <a:pt x="3456" y="29"/>
                    <a:pt x="3456" y="29"/>
                  </a:cubicBezTo>
                  <a:cubicBezTo>
                    <a:pt x="3456" y="31"/>
                    <a:pt x="3456" y="31"/>
                    <a:pt x="3456" y="31"/>
                  </a:cubicBezTo>
                  <a:cubicBezTo>
                    <a:pt x="3457" y="31"/>
                    <a:pt x="3457" y="31"/>
                    <a:pt x="3457" y="31"/>
                  </a:cubicBezTo>
                  <a:cubicBezTo>
                    <a:pt x="3456" y="29"/>
                    <a:pt x="3456" y="29"/>
                    <a:pt x="3456" y="29"/>
                  </a:cubicBezTo>
                  <a:cubicBezTo>
                    <a:pt x="3456" y="31"/>
                    <a:pt x="3456" y="31"/>
                    <a:pt x="3456" y="31"/>
                  </a:cubicBezTo>
                  <a:cubicBezTo>
                    <a:pt x="3456" y="31"/>
                    <a:pt x="3456" y="31"/>
                    <a:pt x="3456" y="31"/>
                  </a:cubicBezTo>
                  <a:cubicBezTo>
                    <a:pt x="3457" y="31"/>
                    <a:pt x="3457" y="31"/>
                    <a:pt x="3458" y="31"/>
                  </a:cubicBezTo>
                  <a:cubicBezTo>
                    <a:pt x="3461" y="31"/>
                    <a:pt x="3467" y="31"/>
                    <a:pt x="3473" y="31"/>
                  </a:cubicBezTo>
                  <a:cubicBezTo>
                    <a:pt x="3476" y="31"/>
                    <a:pt x="3478" y="31"/>
                    <a:pt x="3480" y="31"/>
                  </a:cubicBezTo>
                  <a:cubicBezTo>
                    <a:pt x="3481" y="31"/>
                    <a:pt x="3482" y="31"/>
                    <a:pt x="3482" y="31"/>
                  </a:cubicBezTo>
                  <a:cubicBezTo>
                    <a:pt x="3483" y="31"/>
                    <a:pt x="3483" y="31"/>
                    <a:pt x="3483" y="31"/>
                  </a:cubicBezTo>
                  <a:cubicBezTo>
                    <a:pt x="3484" y="31"/>
                    <a:pt x="3484" y="31"/>
                    <a:pt x="3484" y="31"/>
                  </a:cubicBezTo>
                  <a:cubicBezTo>
                    <a:pt x="3485" y="30"/>
                    <a:pt x="3485" y="30"/>
                    <a:pt x="3485" y="30"/>
                  </a:cubicBezTo>
                  <a:cubicBezTo>
                    <a:pt x="3485" y="30"/>
                    <a:pt x="3486" y="30"/>
                    <a:pt x="3486" y="29"/>
                  </a:cubicBezTo>
                  <a:cubicBezTo>
                    <a:pt x="3488" y="27"/>
                    <a:pt x="3487" y="25"/>
                    <a:pt x="3485" y="23"/>
                  </a:cubicBezTo>
                  <a:cubicBezTo>
                    <a:pt x="3480" y="20"/>
                    <a:pt x="3480" y="20"/>
                    <a:pt x="3480" y="20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81" y="25"/>
                    <a:pt x="3481" y="25"/>
                    <a:pt x="3481" y="25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80" y="27"/>
                    <a:pt x="3480" y="27"/>
                    <a:pt x="3480" y="27"/>
                  </a:cubicBezTo>
                  <a:cubicBezTo>
                    <a:pt x="3480" y="26"/>
                    <a:pt x="3481" y="26"/>
                    <a:pt x="3481" y="25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80" y="27"/>
                    <a:pt x="3480" y="27"/>
                    <a:pt x="3480" y="27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79" y="27"/>
                    <a:pt x="3479" y="27"/>
                    <a:pt x="3479" y="27"/>
                  </a:cubicBezTo>
                  <a:cubicBezTo>
                    <a:pt x="3479" y="27"/>
                    <a:pt x="3479" y="27"/>
                    <a:pt x="3480" y="27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79" y="27"/>
                    <a:pt x="3479" y="27"/>
                    <a:pt x="3479" y="27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9" y="27"/>
                  </a:cubicBezTo>
                  <a:cubicBezTo>
                    <a:pt x="3478" y="23"/>
                    <a:pt x="3478" y="23"/>
                    <a:pt x="3478" y="23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4"/>
                    <a:pt x="3478" y="24"/>
                    <a:pt x="3478" y="24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4"/>
                    <a:pt x="3478" y="24"/>
                    <a:pt x="3478" y="24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8" y="27"/>
                    <a:pt x="3478" y="27"/>
                  </a:cubicBezTo>
                  <a:cubicBezTo>
                    <a:pt x="3478" y="27"/>
                    <a:pt x="3479" y="27"/>
                    <a:pt x="3481" y="28"/>
                  </a:cubicBezTo>
                  <a:cubicBezTo>
                    <a:pt x="3484" y="28"/>
                    <a:pt x="3487" y="28"/>
                    <a:pt x="3491" y="28"/>
                  </a:cubicBezTo>
                  <a:cubicBezTo>
                    <a:pt x="3494" y="29"/>
                    <a:pt x="3498" y="29"/>
                    <a:pt x="3500" y="29"/>
                  </a:cubicBezTo>
                  <a:cubicBezTo>
                    <a:pt x="3500" y="29"/>
                    <a:pt x="3500" y="29"/>
                    <a:pt x="3501" y="29"/>
                  </a:cubicBezTo>
                  <a:cubicBezTo>
                    <a:pt x="3501" y="29"/>
                    <a:pt x="3501" y="29"/>
                    <a:pt x="3502" y="29"/>
                  </a:cubicBezTo>
                  <a:cubicBezTo>
                    <a:pt x="3502" y="28"/>
                    <a:pt x="3502" y="28"/>
                    <a:pt x="3502" y="28"/>
                  </a:cubicBezTo>
                  <a:cubicBezTo>
                    <a:pt x="3503" y="28"/>
                    <a:pt x="3503" y="28"/>
                    <a:pt x="3504" y="27"/>
                  </a:cubicBezTo>
                  <a:cubicBezTo>
                    <a:pt x="3505" y="26"/>
                    <a:pt x="3505" y="25"/>
                    <a:pt x="3505" y="24"/>
                  </a:cubicBezTo>
                  <a:cubicBezTo>
                    <a:pt x="3505" y="23"/>
                    <a:pt x="3504" y="22"/>
                    <a:pt x="3503" y="21"/>
                  </a:cubicBezTo>
                  <a:cubicBezTo>
                    <a:pt x="3499" y="19"/>
                    <a:pt x="3499" y="19"/>
                    <a:pt x="3499" y="19"/>
                  </a:cubicBezTo>
                  <a:cubicBezTo>
                    <a:pt x="3497" y="22"/>
                    <a:pt x="3497" y="22"/>
                    <a:pt x="3497" y="22"/>
                  </a:cubicBezTo>
                  <a:cubicBezTo>
                    <a:pt x="3497" y="26"/>
                    <a:pt x="3497" y="26"/>
                    <a:pt x="3497" y="26"/>
                  </a:cubicBezTo>
                  <a:cubicBezTo>
                    <a:pt x="3523" y="25"/>
                    <a:pt x="3523" y="25"/>
                    <a:pt x="3523" y="25"/>
                  </a:cubicBezTo>
                  <a:cubicBezTo>
                    <a:pt x="3524" y="25"/>
                    <a:pt x="3526" y="24"/>
                    <a:pt x="3526" y="22"/>
                  </a:cubicBezTo>
                  <a:cubicBezTo>
                    <a:pt x="3527" y="20"/>
                    <a:pt x="3526" y="18"/>
                    <a:pt x="3524" y="18"/>
                  </a:cubicBezTo>
                  <a:cubicBezTo>
                    <a:pt x="3518" y="14"/>
                    <a:pt x="3518" y="14"/>
                    <a:pt x="3518" y="14"/>
                  </a:cubicBezTo>
                  <a:cubicBezTo>
                    <a:pt x="3516" y="17"/>
                    <a:pt x="3516" y="17"/>
                    <a:pt x="3516" y="17"/>
                  </a:cubicBezTo>
                  <a:cubicBezTo>
                    <a:pt x="3516" y="21"/>
                    <a:pt x="3516" y="21"/>
                    <a:pt x="3516" y="21"/>
                  </a:cubicBezTo>
                  <a:cubicBezTo>
                    <a:pt x="3537" y="21"/>
                    <a:pt x="3537" y="21"/>
                    <a:pt x="3537" y="21"/>
                  </a:cubicBezTo>
                  <a:cubicBezTo>
                    <a:pt x="3539" y="21"/>
                    <a:pt x="3541" y="20"/>
                    <a:pt x="3541" y="18"/>
                  </a:cubicBezTo>
                  <a:cubicBezTo>
                    <a:pt x="3542" y="17"/>
                    <a:pt x="3541" y="15"/>
                    <a:pt x="3539" y="14"/>
                  </a:cubicBezTo>
                  <a:cubicBezTo>
                    <a:pt x="3539" y="14"/>
                    <a:pt x="3539" y="14"/>
                    <a:pt x="3539" y="14"/>
                  </a:cubicBezTo>
                  <a:cubicBezTo>
                    <a:pt x="3537" y="17"/>
                    <a:pt x="3537" y="17"/>
                    <a:pt x="3537" y="17"/>
                  </a:cubicBezTo>
                  <a:cubicBezTo>
                    <a:pt x="3538" y="21"/>
                    <a:pt x="3538" y="21"/>
                    <a:pt x="3538" y="21"/>
                  </a:cubicBezTo>
                  <a:cubicBezTo>
                    <a:pt x="3557" y="18"/>
                    <a:pt x="3557" y="18"/>
                    <a:pt x="3557" y="18"/>
                  </a:cubicBezTo>
                  <a:cubicBezTo>
                    <a:pt x="3559" y="17"/>
                    <a:pt x="3560" y="16"/>
                    <a:pt x="3561" y="14"/>
                  </a:cubicBezTo>
                  <a:cubicBezTo>
                    <a:pt x="3561" y="13"/>
                    <a:pt x="3560" y="11"/>
                    <a:pt x="3559" y="10"/>
                  </a:cubicBezTo>
                  <a:cubicBezTo>
                    <a:pt x="3556" y="9"/>
                    <a:pt x="3556" y="9"/>
                    <a:pt x="3556" y="9"/>
                  </a:cubicBezTo>
                  <a:cubicBezTo>
                    <a:pt x="3554" y="12"/>
                    <a:pt x="3554" y="12"/>
                    <a:pt x="3554" y="12"/>
                  </a:cubicBezTo>
                  <a:cubicBezTo>
                    <a:pt x="3554" y="16"/>
                    <a:pt x="3554" y="16"/>
                    <a:pt x="3554" y="16"/>
                  </a:cubicBezTo>
                  <a:cubicBezTo>
                    <a:pt x="3581" y="17"/>
                    <a:pt x="3581" y="17"/>
                    <a:pt x="3581" y="17"/>
                  </a:cubicBezTo>
                  <a:cubicBezTo>
                    <a:pt x="3583" y="17"/>
                    <a:pt x="3585" y="15"/>
                    <a:pt x="3585" y="14"/>
                  </a:cubicBezTo>
                  <a:cubicBezTo>
                    <a:pt x="3586" y="12"/>
                    <a:pt x="3585" y="10"/>
                    <a:pt x="3584" y="9"/>
                  </a:cubicBezTo>
                  <a:cubicBezTo>
                    <a:pt x="3580" y="7"/>
                    <a:pt x="3580" y="7"/>
                    <a:pt x="3580" y="7"/>
                  </a:cubicBezTo>
                  <a:cubicBezTo>
                    <a:pt x="3578" y="11"/>
                    <a:pt x="3578" y="11"/>
                    <a:pt x="3578" y="11"/>
                  </a:cubicBezTo>
                  <a:cubicBezTo>
                    <a:pt x="3579" y="15"/>
                    <a:pt x="3579" y="15"/>
                    <a:pt x="3579" y="15"/>
                  </a:cubicBezTo>
                  <a:cubicBezTo>
                    <a:pt x="3596" y="11"/>
                    <a:pt x="3596" y="11"/>
                    <a:pt x="3596" y="11"/>
                  </a:cubicBezTo>
                  <a:cubicBezTo>
                    <a:pt x="3597" y="11"/>
                    <a:pt x="3599" y="9"/>
                    <a:pt x="3599" y="8"/>
                  </a:cubicBezTo>
                  <a:cubicBezTo>
                    <a:pt x="3599" y="6"/>
                    <a:pt x="3598" y="5"/>
                    <a:pt x="3597" y="4"/>
                  </a:cubicBezTo>
                  <a:cubicBezTo>
                    <a:pt x="3596" y="3"/>
                    <a:pt x="3596" y="3"/>
                    <a:pt x="3596" y="3"/>
                  </a:cubicBezTo>
                  <a:cubicBezTo>
                    <a:pt x="3593" y="6"/>
                    <a:pt x="3593" y="6"/>
                    <a:pt x="3593" y="6"/>
                  </a:cubicBezTo>
                  <a:cubicBezTo>
                    <a:pt x="3593" y="10"/>
                    <a:pt x="3593" y="10"/>
                    <a:pt x="3593" y="10"/>
                  </a:cubicBezTo>
                  <a:cubicBezTo>
                    <a:pt x="3615" y="10"/>
                    <a:pt x="3615" y="10"/>
                    <a:pt x="3615" y="10"/>
                  </a:cubicBezTo>
                  <a:cubicBezTo>
                    <a:pt x="3617" y="10"/>
                    <a:pt x="3619" y="9"/>
                    <a:pt x="3619" y="7"/>
                  </a:cubicBezTo>
                  <a:cubicBezTo>
                    <a:pt x="3620" y="6"/>
                    <a:pt x="3619" y="4"/>
                    <a:pt x="3617" y="3"/>
                  </a:cubicBezTo>
                  <a:cubicBezTo>
                    <a:pt x="3614" y="1"/>
                    <a:pt x="3614" y="1"/>
                    <a:pt x="3614" y="1"/>
                  </a:cubicBezTo>
                  <a:cubicBezTo>
                    <a:pt x="3612" y="0"/>
                    <a:pt x="3610" y="0"/>
                    <a:pt x="3609" y="2"/>
                  </a:cubicBezTo>
                  <a:cubicBezTo>
                    <a:pt x="3607" y="4"/>
                    <a:pt x="3608" y="6"/>
                    <a:pt x="3610" y="8"/>
                  </a:cubicBezTo>
                  <a:cubicBezTo>
                    <a:pt x="3613" y="10"/>
                    <a:pt x="3613" y="10"/>
                    <a:pt x="3613" y="10"/>
                  </a:cubicBezTo>
                  <a:cubicBezTo>
                    <a:pt x="3615" y="6"/>
                    <a:pt x="3615" y="6"/>
                    <a:pt x="3615" y="6"/>
                  </a:cubicBezTo>
                  <a:cubicBezTo>
                    <a:pt x="3615" y="2"/>
                    <a:pt x="3615" y="2"/>
                    <a:pt x="3615" y="2"/>
                  </a:cubicBezTo>
                  <a:cubicBezTo>
                    <a:pt x="3594" y="2"/>
                    <a:pt x="3594" y="2"/>
                    <a:pt x="3594" y="2"/>
                  </a:cubicBezTo>
                  <a:cubicBezTo>
                    <a:pt x="3592" y="2"/>
                    <a:pt x="3590" y="3"/>
                    <a:pt x="3590" y="5"/>
                  </a:cubicBezTo>
                  <a:cubicBezTo>
                    <a:pt x="3589" y="7"/>
                    <a:pt x="3590" y="9"/>
                    <a:pt x="3591" y="10"/>
                  </a:cubicBezTo>
                  <a:cubicBezTo>
                    <a:pt x="3593" y="10"/>
                    <a:pt x="3593" y="10"/>
                    <a:pt x="3593" y="10"/>
                  </a:cubicBezTo>
                  <a:cubicBezTo>
                    <a:pt x="3595" y="7"/>
                    <a:pt x="3595" y="7"/>
                    <a:pt x="3595" y="7"/>
                  </a:cubicBezTo>
                  <a:cubicBezTo>
                    <a:pt x="3594" y="3"/>
                    <a:pt x="3594" y="3"/>
                    <a:pt x="3594" y="3"/>
                  </a:cubicBezTo>
                  <a:cubicBezTo>
                    <a:pt x="3577" y="7"/>
                    <a:pt x="3577" y="7"/>
                    <a:pt x="3577" y="7"/>
                  </a:cubicBezTo>
                  <a:cubicBezTo>
                    <a:pt x="3576" y="7"/>
                    <a:pt x="3575" y="8"/>
                    <a:pt x="3574" y="10"/>
                  </a:cubicBezTo>
                  <a:cubicBezTo>
                    <a:pt x="3574" y="12"/>
                    <a:pt x="3575" y="13"/>
                    <a:pt x="3576" y="14"/>
                  </a:cubicBezTo>
                  <a:cubicBezTo>
                    <a:pt x="3579" y="16"/>
                    <a:pt x="3579" y="16"/>
                    <a:pt x="3579" y="16"/>
                  </a:cubicBezTo>
                  <a:cubicBezTo>
                    <a:pt x="3582" y="13"/>
                    <a:pt x="3582" y="13"/>
                    <a:pt x="3582" y="13"/>
                  </a:cubicBezTo>
                  <a:cubicBezTo>
                    <a:pt x="3582" y="9"/>
                    <a:pt x="3582" y="9"/>
                    <a:pt x="3582" y="9"/>
                  </a:cubicBezTo>
                  <a:cubicBezTo>
                    <a:pt x="3554" y="8"/>
                    <a:pt x="3554" y="8"/>
                    <a:pt x="3554" y="8"/>
                  </a:cubicBezTo>
                  <a:cubicBezTo>
                    <a:pt x="3553" y="8"/>
                    <a:pt x="3551" y="9"/>
                    <a:pt x="3550" y="11"/>
                  </a:cubicBezTo>
                  <a:cubicBezTo>
                    <a:pt x="3550" y="13"/>
                    <a:pt x="3551" y="15"/>
                    <a:pt x="3552" y="16"/>
                  </a:cubicBezTo>
                  <a:cubicBezTo>
                    <a:pt x="3554" y="17"/>
                    <a:pt x="3554" y="17"/>
                    <a:pt x="3554" y="17"/>
                  </a:cubicBezTo>
                  <a:cubicBezTo>
                    <a:pt x="3557" y="14"/>
                    <a:pt x="3557" y="14"/>
                    <a:pt x="3557" y="14"/>
                  </a:cubicBezTo>
                  <a:cubicBezTo>
                    <a:pt x="3556" y="10"/>
                    <a:pt x="3556" y="10"/>
                    <a:pt x="3556" y="10"/>
                  </a:cubicBezTo>
                  <a:cubicBezTo>
                    <a:pt x="3536" y="13"/>
                    <a:pt x="3536" y="13"/>
                    <a:pt x="3536" y="13"/>
                  </a:cubicBezTo>
                  <a:cubicBezTo>
                    <a:pt x="3535" y="13"/>
                    <a:pt x="3533" y="15"/>
                    <a:pt x="3533" y="16"/>
                  </a:cubicBezTo>
                  <a:cubicBezTo>
                    <a:pt x="3533" y="18"/>
                    <a:pt x="3533" y="20"/>
                    <a:pt x="3535" y="20"/>
                  </a:cubicBezTo>
                  <a:cubicBezTo>
                    <a:pt x="3535" y="21"/>
                    <a:pt x="3535" y="21"/>
                    <a:pt x="3535" y="21"/>
                  </a:cubicBezTo>
                  <a:cubicBezTo>
                    <a:pt x="3537" y="17"/>
                    <a:pt x="3537" y="17"/>
                    <a:pt x="3537" y="17"/>
                  </a:cubicBezTo>
                  <a:cubicBezTo>
                    <a:pt x="3537" y="13"/>
                    <a:pt x="3537" y="13"/>
                    <a:pt x="3537" y="13"/>
                  </a:cubicBezTo>
                  <a:cubicBezTo>
                    <a:pt x="3516" y="13"/>
                    <a:pt x="3516" y="13"/>
                    <a:pt x="3516" y="13"/>
                  </a:cubicBezTo>
                  <a:cubicBezTo>
                    <a:pt x="3515" y="13"/>
                    <a:pt x="3513" y="14"/>
                    <a:pt x="3512" y="16"/>
                  </a:cubicBezTo>
                  <a:cubicBezTo>
                    <a:pt x="3512" y="18"/>
                    <a:pt x="3513" y="20"/>
                    <a:pt x="3514" y="21"/>
                  </a:cubicBezTo>
                  <a:cubicBezTo>
                    <a:pt x="3520" y="24"/>
                    <a:pt x="3520" y="24"/>
                    <a:pt x="3520" y="24"/>
                  </a:cubicBezTo>
                  <a:cubicBezTo>
                    <a:pt x="3522" y="21"/>
                    <a:pt x="3522" y="21"/>
                    <a:pt x="3522" y="21"/>
                  </a:cubicBezTo>
                  <a:cubicBezTo>
                    <a:pt x="3522" y="17"/>
                    <a:pt x="3522" y="17"/>
                    <a:pt x="3522" y="17"/>
                  </a:cubicBezTo>
                  <a:cubicBezTo>
                    <a:pt x="3496" y="18"/>
                    <a:pt x="3496" y="18"/>
                    <a:pt x="3496" y="18"/>
                  </a:cubicBezTo>
                  <a:cubicBezTo>
                    <a:pt x="3495" y="18"/>
                    <a:pt x="3493" y="19"/>
                    <a:pt x="3493" y="21"/>
                  </a:cubicBezTo>
                  <a:cubicBezTo>
                    <a:pt x="3492" y="23"/>
                    <a:pt x="3493" y="24"/>
                    <a:pt x="3495" y="25"/>
                  </a:cubicBezTo>
                  <a:cubicBezTo>
                    <a:pt x="3499" y="28"/>
                    <a:pt x="3499" y="28"/>
                    <a:pt x="3499" y="28"/>
                  </a:cubicBezTo>
                  <a:cubicBezTo>
                    <a:pt x="3501" y="25"/>
                    <a:pt x="3501" y="25"/>
                    <a:pt x="3501" y="25"/>
                  </a:cubicBezTo>
                  <a:cubicBezTo>
                    <a:pt x="3497" y="22"/>
                    <a:pt x="3497" y="22"/>
                    <a:pt x="3497" y="22"/>
                  </a:cubicBezTo>
                  <a:cubicBezTo>
                    <a:pt x="3501" y="25"/>
                    <a:pt x="3501" y="25"/>
                    <a:pt x="3501" y="25"/>
                  </a:cubicBezTo>
                  <a:cubicBezTo>
                    <a:pt x="3499" y="21"/>
                    <a:pt x="3499" y="21"/>
                    <a:pt x="3499" y="21"/>
                  </a:cubicBezTo>
                  <a:cubicBezTo>
                    <a:pt x="3499" y="21"/>
                    <a:pt x="3498" y="21"/>
                    <a:pt x="3497" y="22"/>
                  </a:cubicBezTo>
                  <a:cubicBezTo>
                    <a:pt x="3501" y="25"/>
                    <a:pt x="3501" y="25"/>
                    <a:pt x="3501" y="25"/>
                  </a:cubicBezTo>
                  <a:cubicBezTo>
                    <a:pt x="3499" y="21"/>
                    <a:pt x="3499" y="21"/>
                    <a:pt x="3499" y="21"/>
                  </a:cubicBezTo>
                  <a:cubicBezTo>
                    <a:pt x="3501" y="24"/>
                    <a:pt x="3501" y="24"/>
                    <a:pt x="3501" y="24"/>
                  </a:cubicBezTo>
                  <a:cubicBezTo>
                    <a:pt x="3500" y="21"/>
                    <a:pt x="3500" y="21"/>
                    <a:pt x="3500" y="21"/>
                  </a:cubicBezTo>
                  <a:cubicBezTo>
                    <a:pt x="3500" y="21"/>
                    <a:pt x="3500" y="21"/>
                    <a:pt x="3499" y="21"/>
                  </a:cubicBezTo>
                  <a:cubicBezTo>
                    <a:pt x="3501" y="24"/>
                    <a:pt x="3501" y="24"/>
                    <a:pt x="3501" y="24"/>
                  </a:cubicBezTo>
                  <a:cubicBezTo>
                    <a:pt x="3500" y="21"/>
                    <a:pt x="3500" y="21"/>
                    <a:pt x="3500" y="21"/>
                  </a:cubicBezTo>
                  <a:cubicBezTo>
                    <a:pt x="3500" y="22"/>
                    <a:pt x="3500" y="22"/>
                    <a:pt x="3500" y="22"/>
                  </a:cubicBezTo>
                  <a:cubicBezTo>
                    <a:pt x="3500" y="21"/>
                    <a:pt x="3500" y="21"/>
                    <a:pt x="3500" y="21"/>
                  </a:cubicBezTo>
                  <a:cubicBezTo>
                    <a:pt x="3500" y="21"/>
                    <a:pt x="3500" y="21"/>
                    <a:pt x="3500" y="21"/>
                  </a:cubicBezTo>
                  <a:cubicBezTo>
                    <a:pt x="3500" y="22"/>
                    <a:pt x="3500" y="22"/>
                    <a:pt x="3500" y="22"/>
                  </a:cubicBezTo>
                  <a:cubicBezTo>
                    <a:pt x="3500" y="21"/>
                    <a:pt x="3500" y="21"/>
                    <a:pt x="3500" y="21"/>
                  </a:cubicBezTo>
                  <a:cubicBezTo>
                    <a:pt x="3500" y="21"/>
                    <a:pt x="3500" y="21"/>
                    <a:pt x="3500" y="21"/>
                  </a:cubicBezTo>
                  <a:cubicBezTo>
                    <a:pt x="3498" y="21"/>
                    <a:pt x="3492" y="20"/>
                    <a:pt x="3488" y="20"/>
                  </a:cubicBezTo>
                  <a:cubicBezTo>
                    <a:pt x="3485" y="20"/>
                    <a:pt x="3483" y="20"/>
                    <a:pt x="3481" y="20"/>
                  </a:cubicBezTo>
                  <a:cubicBezTo>
                    <a:pt x="3480" y="20"/>
                    <a:pt x="3480" y="20"/>
                    <a:pt x="3479" y="19"/>
                  </a:cubicBezTo>
                  <a:cubicBezTo>
                    <a:pt x="3478" y="19"/>
                    <a:pt x="3478" y="19"/>
                    <a:pt x="3478" y="19"/>
                  </a:cubicBezTo>
                  <a:cubicBezTo>
                    <a:pt x="3477" y="19"/>
                    <a:pt x="3477" y="19"/>
                    <a:pt x="3477" y="19"/>
                  </a:cubicBezTo>
                  <a:cubicBezTo>
                    <a:pt x="3477" y="20"/>
                    <a:pt x="3477" y="20"/>
                    <a:pt x="3477" y="20"/>
                  </a:cubicBezTo>
                  <a:cubicBezTo>
                    <a:pt x="3476" y="20"/>
                    <a:pt x="3476" y="20"/>
                    <a:pt x="3476" y="20"/>
                  </a:cubicBezTo>
                  <a:cubicBezTo>
                    <a:pt x="3475" y="20"/>
                    <a:pt x="3475" y="20"/>
                    <a:pt x="3475" y="20"/>
                  </a:cubicBezTo>
                  <a:cubicBezTo>
                    <a:pt x="3475" y="20"/>
                    <a:pt x="3474" y="21"/>
                    <a:pt x="3474" y="21"/>
                  </a:cubicBezTo>
                  <a:cubicBezTo>
                    <a:pt x="3473" y="23"/>
                    <a:pt x="3474" y="26"/>
                    <a:pt x="3475" y="27"/>
                  </a:cubicBezTo>
                  <a:cubicBezTo>
                    <a:pt x="3481" y="30"/>
                    <a:pt x="3481" y="30"/>
                    <a:pt x="3481" y="30"/>
                  </a:cubicBezTo>
                  <a:cubicBezTo>
                    <a:pt x="3483" y="27"/>
                    <a:pt x="3483" y="27"/>
                    <a:pt x="3483" y="27"/>
                  </a:cubicBezTo>
                  <a:cubicBezTo>
                    <a:pt x="3480" y="25"/>
                    <a:pt x="3480" y="25"/>
                    <a:pt x="3480" y="25"/>
                  </a:cubicBezTo>
                  <a:cubicBezTo>
                    <a:pt x="3483" y="27"/>
                    <a:pt x="3483" y="27"/>
                    <a:pt x="3483" y="27"/>
                  </a:cubicBezTo>
                  <a:cubicBezTo>
                    <a:pt x="3481" y="23"/>
                    <a:pt x="3481" y="23"/>
                    <a:pt x="3481" y="23"/>
                  </a:cubicBezTo>
                  <a:cubicBezTo>
                    <a:pt x="3481" y="24"/>
                    <a:pt x="3480" y="24"/>
                    <a:pt x="3480" y="25"/>
                  </a:cubicBezTo>
                  <a:cubicBezTo>
                    <a:pt x="3483" y="27"/>
                    <a:pt x="3483" y="27"/>
                    <a:pt x="3483" y="27"/>
                  </a:cubicBezTo>
                  <a:cubicBezTo>
                    <a:pt x="3481" y="23"/>
                    <a:pt x="3481" y="23"/>
                    <a:pt x="3481" y="23"/>
                  </a:cubicBezTo>
                  <a:cubicBezTo>
                    <a:pt x="3483" y="26"/>
                    <a:pt x="3483" y="26"/>
                    <a:pt x="3483" y="26"/>
                  </a:cubicBezTo>
                  <a:cubicBezTo>
                    <a:pt x="3482" y="23"/>
                    <a:pt x="3482" y="23"/>
                    <a:pt x="3482" y="23"/>
                  </a:cubicBezTo>
                  <a:cubicBezTo>
                    <a:pt x="3482" y="23"/>
                    <a:pt x="3482" y="23"/>
                    <a:pt x="3481" y="23"/>
                  </a:cubicBezTo>
                  <a:cubicBezTo>
                    <a:pt x="3483" y="26"/>
                    <a:pt x="3483" y="26"/>
                    <a:pt x="3483" y="26"/>
                  </a:cubicBezTo>
                  <a:cubicBezTo>
                    <a:pt x="3482" y="23"/>
                    <a:pt x="3482" y="23"/>
                    <a:pt x="3482" y="23"/>
                  </a:cubicBezTo>
                  <a:cubicBezTo>
                    <a:pt x="3482" y="24"/>
                    <a:pt x="3482" y="24"/>
                    <a:pt x="3482" y="24"/>
                  </a:cubicBezTo>
                  <a:cubicBezTo>
                    <a:pt x="3482" y="23"/>
                    <a:pt x="3482" y="23"/>
                    <a:pt x="3482" y="23"/>
                  </a:cubicBezTo>
                  <a:cubicBezTo>
                    <a:pt x="3482" y="23"/>
                    <a:pt x="3482" y="23"/>
                    <a:pt x="3482" y="23"/>
                  </a:cubicBezTo>
                  <a:cubicBezTo>
                    <a:pt x="3482" y="24"/>
                    <a:pt x="3482" y="24"/>
                    <a:pt x="3482" y="24"/>
                  </a:cubicBezTo>
                  <a:cubicBezTo>
                    <a:pt x="3482" y="23"/>
                    <a:pt x="3482" y="23"/>
                    <a:pt x="3482" y="23"/>
                  </a:cubicBezTo>
                  <a:cubicBezTo>
                    <a:pt x="3482" y="23"/>
                    <a:pt x="3481" y="23"/>
                    <a:pt x="3480" y="23"/>
                  </a:cubicBezTo>
                  <a:cubicBezTo>
                    <a:pt x="3477" y="23"/>
                    <a:pt x="3471" y="23"/>
                    <a:pt x="3466" y="23"/>
                  </a:cubicBezTo>
                  <a:cubicBezTo>
                    <a:pt x="3463" y="23"/>
                    <a:pt x="3461" y="23"/>
                    <a:pt x="3459" y="23"/>
                  </a:cubicBezTo>
                  <a:cubicBezTo>
                    <a:pt x="3458" y="23"/>
                    <a:pt x="3457" y="23"/>
                    <a:pt x="3457" y="23"/>
                  </a:cubicBezTo>
                  <a:cubicBezTo>
                    <a:pt x="3456" y="23"/>
                    <a:pt x="3456" y="23"/>
                    <a:pt x="3456" y="23"/>
                  </a:cubicBezTo>
                  <a:cubicBezTo>
                    <a:pt x="3455" y="24"/>
                    <a:pt x="3455" y="24"/>
                    <a:pt x="3455" y="24"/>
                  </a:cubicBezTo>
                  <a:cubicBezTo>
                    <a:pt x="3455" y="24"/>
                    <a:pt x="3455" y="24"/>
                    <a:pt x="3455" y="24"/>
                  </a:cubicBezTo>
                  <a:cubicBezTo>
                    <a:pt x="3454" y="24"/>
                    <a:pt x="3454" y="24"/>
                    <a:pt x="3454" y="24"/>
                  </a:cubicBezTo>
                  <a:cubicBezTo>
                    <a:pt x="3454" y="24"/>
                    <a:pt x="3453" y="24"/>
                    <a:pt x="3452" y="25"/>
                  </a:cubicBezTo>
                  <a:cubicBezTo>
                    <a:pt x="3451" y="27"/>
                    <a:pt x="3452" y="30"/>
                    <a:pt x="3454" y="31"/>
                  </a:cubicBezTo>
                  <a:cubicBezTo>
                    <a:pt x="3454" y="31"/>
                    <a:pt x="3454" y="31"/>
                    <a:pt x="3454" y="31"/>
                  </a:cubicBezTo>
                  <a:cubicBezTo>
                    <a:pt x="3456" y="28"/>
                    <a:pt x="3456" y="28"/>
                    <a:pt x="3456" y="28"/>
                  </a:cubicBezTo>
                  <a:cubicBezTo>
                    <a:pt x="3456" y="24"/>
                    <a:pt x="3456" y="24"/>
                    <a:pt x="3456" y="24"/>
                  </a:cubicBezTo>
                  <a:cubicBezTo>
                    <a:pt x="3456" y="24"/>
                    <a:pt x="3449" y="24"/>
                    <a:pt x="3443" y="25"/>
                  </a:cubicBezTo>
                  <a:cubicBezTo>
                    <a:pt x="3439" y="25"/>
                    <a:pt x="3436" y="25"/>
                    <a:pt x="3433" y="26"/>
                  </a:cubicBezTo>
                  <a:cubicBezTo>
                    <a:pt x="3432" y="26"/>
                    <a:pt x="3431" y="26"/>
                    <a:pt x="3430" y="26"/>
                  </a:cubicBezTo>
                  <a:cubicBezTo>
                    <a:pt x="3430" y="26"/>
                    <a:pt x="3430" y="26"/>
                    <a:pt x="3429" y="26"/>
                  </a:cubicBezTo>
                  <a:cubicBezTo>
                    <a:pt x="3429" y="26"/>
                    <a:pt x="3429" y="26"/>
                    <a:pt x="3429" y="26"/>
                  </a:cubicBezTo>
                  <a:cubicBezTo>
                    <a:pt x="3428" y="26"/>
                    <a:pt x="3428" y="26"/>
                    <a:pt x="3428" y="26"/>
                  </a:cubicBezTo>
                  <a:cubicBezTo>
                    <a:pt x="3427" y="27"/>
                    <a:pt x="3427" y="27"/>
                    <a:pt x="3427" y="27"/>
                  </a:cubicBezTo>
                  <a:cubicBezTo>
                    <a:pt x="3427" y="27"/>
                    <a:pt x="3427" y="27"/>
                    <a:pt x="3426" y="28"/>
                  </a:cubicBezTo>
                  <a:cubicBezTo>
                    <a:pt x="3426" y="29"/>
                    <a:pt x="3425" y="30"/>
                    <a:pt x="3426" y="31"/>
                  </a:cubicBezTo>
                  <a:cubicBezTo>
                    <a:pt x="3426" y="32"/>
                    <a:pt x="3427" y="33"/>
                    <a:pt x="3427" y="33"/>
                  </a:cubicBezTo>
                  <a:cubicBezTo>
                    <a:pt x="3433" y="37"/>
                    <a:pt x="3433" y="37"/>
                    <a:pt x="3433" y="37"/>
                  </a:cubicBezTo>
                  <a:cubicBezTo>
                    <a:pt x="3435" y="34"/>
                    <a:pt x="3435" y="34"/>
                    <a:pt x="3435" y="34"/>
                  </a:cubicBezTo>
                  <a:cubicBezTo>
                    <a:pt x="3436" y="30"/>
                    <a:pt x="3436" y="30"/>
                    <a:pt x="3436" y="30"/>
                  </a:cubicBezTo>
                  <a:cubicBezTo>
                    <a:pt x="3412" y="28"/>
                    <a:pt x="3412" y="28"/>
                    <a:pt x="3412" y="28"/>
                  </a:cubicBezTo>
                  <a:cubicBezTo>
                    <a:pt x="3410" y="28"/>
                    <a:pt x="3408" y="29"/>
                    <a:pt x="3408" y="30"/>
                  </a:cubicBezTo>
                  <a:cubicBezTo>
                    <a:pt x="3407" y="32"/>
                    <a:pt x="3408" y="34"/>
                    <a:pt x="3409" y="35"/>
                  </a:cubicBezTo>
                  <a:cubicBezTo>
                    <a:pt x="3414" y="38"/>
                    <a:pt x="3414" y="38"/>
                    <a:pt x="3414" y="38"/>
                  </a:cubicBezTo>
                  <a:cubicBezTo>
                    <a:pt x="3416" y="35"/>
                    <a:pt x="3416" y="35"/>
                    <a:pt x="3416" y="35"/>
                  </a:cubicBezTo>
                  <a:cubicBezTo>
                    <a:pt x="3413" y="32"/>
                    <a:pt x="3413" y="32"/>
                    <a:pt x="3413" y="32"/>
                  </a:cubicBezTo>
                  <a:cubicBezTo>
                    <a:pt x="3416" y="34"/>
                    <a:pt x="3416" y="34"/>
                    <a:pt x="3416" y="34"/>
                  </a:cubicBezTo>
                  <a:cubicBezTo>
                    <a:pt x="3414" y="31"/>
                    <a:pt x="3414" y="31"/>
                    <a:pt x="3414" y="31"/>
                  </a:cubicBezTo>
                  <a:cubicBezTo>
                    <a:pt x="3414" y="31"/>
                    <a:pt x="3413" y="32"/>
                    <a:pt x="3413" y="32"/>
                  </a:cubicBezTo>
                  <a:cubicBezTo>
                    <a:pt x="3416" y="34"/>
                    <a:pt x="3416" y="34"/>
                    <a:pt x="3416" y="34"/>
                  </a:cubicBezTo>
                  <a:cubicBezTo>
                    <a:pt x="3414" y="31"/>
                    <a:pt x="3414" y="31"/>
                    <a:pt x="3414" y="31"/>
                  </a:cubicBezTo>
                  <a:cubicBezTo>
                    <a:pt x="3416" y="34"/>
                    <a:pt x="3416" y="34"/>
                    <a:pt x="3416" y="34"/>
                  </a:cubicBezTo>
                  <a:cubicBezTo>
                    <a:pt x="3415" y="31"/>
                    <a:pt x="3415" y="31"/>
                    <a:pt x="3415" y="31"/>
                  </a:cubicBezTo>
                  <a:cubicBezTo>
                    <a:pt x="3415" y="31"/>
                    <a:pt x="3414" y="31"/>
                    <a:pt x="3414" y="31"/>
                  </a:cubicBezTo>
                  <a:cubicBezTo>
                    <a:pt x="3416" y="34"/>
                    <a:pt x="3416" y="34"/>
                    <a:pt x="3416" y="34"/>
                  </a:cubicBezTo>
                  <a:cubicBezTo>
                    <a:pt x="3415" y="31"/>
                    <a:pt x="3415" y="31"/>
                    <a:pt x="3415" y="31"/>
                  </a:cubicBezTo>
                  <a:cubicBezTo>
                    <a:pt x="3415" y="32"/>
                    <a:pt x="3415" y="32"/>
                    <a:pt x="3415" y="32"/>
                  </a:cubicBezTo>
                  <a:cubicBezTo>
                    <a:pt x="3415" y="31"/>
                    <a:pt x="3415" y="31"/>
                    <a:pt x="3415" y="31"/>
                  </a:cubicBezTo>
                  <a:cubicBezTo>
                    <a:pt x="3415" y="31"/>
                    <a:pt x="3415" y="31"/>
                    <a:pt x="3415" y="31"/>
                  </a:cubicBezTo>
                  <a:cubicBezTo>
                    <a:pt x="3415" y="32"/>
                    <a:pt x="3415" y="32"/>
                    <a:pt x="3415" y="32"/>
                  </a:cubicBezTo>
                  <a:cubicBezTo>
                    <a:pt x="3415" y="31"/>
                    <a:pt x="3415" y="31"/>
                    <a:pt x="3415" y="31"/>
                  </a:cubicBezTo>
                  <a:cubicBezTo>
                    <a:pt x="3415" y="31"/>
                    <a:pt x="3414" y="31"/>
                    <a:pt x="3413" y="31"/>
                  </a:cubicBezTo>
                  <a:cubicBezTo>
                    <a:pt x="3410" y="31"/>
                    <a:pt x="3404" y="32"/>
                    <a:pt x="3399" y="32"/>
                  </a:cubicBezTo>
                  <a:cubicBezTo>
                    <a:pt x="3396" y="33"/>
                    <a:pt x="3394" y="33"/>
                    <a:pt x="3392" y="33"/>
                  </a:cubicBezTo>
                  <a:cubicBezTo>
                    <a:pt x="3391" y="33"/>
                    <a:pt x="3390" y="33"/>
                    <a:pt x="3390" y="33"/>
                  </a:cubicBezTo>
                  <a:cubicBezTo>
                    <a:pt x="3389" y="33"/>
                    <a:pt x="3389" y="33"/>
                    <a:pt x="3389" y="33"/>
                  </a:cubicBezTo>
                  <a:cubicBezTo>
                    <a:pt x="3388" y="34"/>
                    <a:pt x="3388" y="34"/>
                    <a:pt x="3388" y="34"/>
                  </a:cubicBezTo>
                  <a:cubicBezTo>
                    <a:pt x="3388" y="34"/>
                    <a:pt x="3388" y="34"/>
                    <a:pt x="3388" y="34"/>
                  </a:cubicBezTo>
                  <a:cubicBezTo>
                    <a:pt x="3387" y="34"/>
                    <a:pt x="3387" y="34"/>
                    <a:pt x="3387" y="34"/>
                  </a:cubicBezTo>
                  <a:cubicBezTo>
                    <a:pt x="3387" y="34"/>
                    <a:pt x="3386" y="35"/>
                    <a:pt x="3386" y="35"/>
                  </a:cubicBezTo>
                  <a:cubicBezTo>
                    <a:pt x="3385" y="37"/>
                    <a:pt x="3385" y="40"/>
                    <a:pt x="3387" y="41"/>
                  </a:cubicBezTo>
                  <a:cubicBezTo>
                    <a:pt x="3389" y="42"/>
                    <a:pt x="3389" y="42"/>
                    <a:pt x="3389" y="42"/>
                  </a:cubicBezTo>
                  <a:cubicBezTo>
                    <a:pt x="3391" y="38"/>
                    <a:pt x="3391" y="38"/>
                    <a:pt x="3391" y="38"/>
                  </a:cubicBezTo>
                  <a:cubicBezTo>
                    <a:pt x="3391" y="34"/>
                    <a:pt x="3391" y="34"/>
                    <a:pt x="3391" y="34"/>
                  </a:cubicBezTo>
                  <a:cubicBezTo>
                    <a:pt x="3391" y="34"/>
                    <a:pt x="3390" y="34"/>
                    <a:pt x="3387" y="34"/>
                  </a:cubicBezTo>
                  <a:cubicBezTo>
                    <a:pt x="3383" y="34"/>
                    <a:pt x="3377" y="35"/>
                    <a:pt x="3371" y="35"/>
                  </a:cubicBezTo>
                  <a:cubicBezTo>
                    <a:pt x="3369" y="35"/>
                    <a:pt x="3366" y="35"/>
                    <a:pt x="3364" y="35"/>
                  </a:cubicBezTo>
                  <a:cubicBezTo>
                    <a:pt x="3363" y="35"/>
                    <a:pt x="3363" y="35"/>
                    <a:pt x="3362" y="35"/>
                  </a:cubicBezTo>
                  <a:cubicBezTo>
                    <a:pt x="3362" y="35"/>
                    <a:pt x="3361" y="35"/>
                    <a:pt x="3361" y="35"/>
                  </a:cubicBezTo>
                  <a:cubicBezTo>
                    <a:pt x="3361" y="35"/>
                    <a:pt x="3360" y="35"/>
                    <a:pt x="3360" y="35"/>
                  </a:cubicBezTo>
                  <a:cubicBezTo>
                    <a:pt x="3359" y="36"/>
                    <a:pt x="3359" y="36"/>
                    <a:pt x="3359" y="36"/>
                  </a:cubicBezTo>
                  <a:cubicBezTo>
                    <a:pt x="3359" y="36"/>
                    <a:pt x="3359" y="36"/>
                    <a:pt x="3358" y="37"/>
                  </a:cubicBezTo>
                  <a:cubicBezTo>
                    <a:pt x="3357" y="39"/>
                    <a:pt x="3358" y="41"/>
                    <a:pt x="3359" y="43"/>
                  </a:cubicBezTo>
                  <a:cubicBezTo>
                    <a:pt x="3364" y="45"/>
                    <a:pt x="3364" y="45"/>
                    <a:pt x="3364" y="45"/>
                  </a:cubicBezTo>
                  <a:cubicBezTo>
                    <a:pt x="3366" y="42"/>
                    <a:pt x="3366" y="42"/>
                    <a:pt x="3366" y="42"/>
                  </a:cubicBezTo>
                  <a:cubicBezTo>
                    <a:pt x="3366" y="38"/>
                    <a:pt x="3366" y="38"/>
                    <a:pt x="3366" y="38"/>
                  </a:cubicBezTo>
                  <a:cubicBezTo>
                    <a:pt x="3348" y="40"/>
                    <a:pt x="3348" y="40"/>
                    <a:pt x="3348" y="40"/>
                  </a:cubicBezTo>
                  <a:cubicBezTo>
                    <a:pt x="3347" y="40"/>
                    <a:pt x="3345" y="41"/>
                    <a:pt x="3345" y="43"/>
                  </a:cubicBezTo>
                  <a:cubicBezTo>
                    <a:pt x="3344" y="44"/>
                    <a:pt x="3345" y="46"/>
                    <a:pt x="3346" y="47"/>
                  </a:cubicBezTo>
                  <a:cubicBezTo>
                    <a:pt x="3349" y="49"/>
                    <a:pt x="3349" y="49"/>
                    <a:pt x="3349" y="49"/>
                  </a:cubicBezTo>
                  <a:cubicBezTo>
                    <a:pt x="3351" y="45"/>
                    <a:pt x="3351" y="45"/>
                    <a:pt x="3351" y="45"/>
                  </a:cubicBezTo>
                  <a:cubicBezTo>
                    <a:pt x="3348" y="43"/>
                    <a:pt x="3348" y="43"/>
                    <a:pt x="3348" y="43"/>
                  </a:cubicBezTo>
                  <a:cubicBezTo>
                    <a:pt x="3351" y="45"/>
                    <a:pt x="3351" y="45"/>
                    <a:pt x="3351" y="45"/>
                  </a:cubicBezTo>
                  <a:cubicBezTo>
                    <a:pt x="3349" y="42"/>
                    <a:pt x="3349" y="42"/>
                    <a:pt x="3349" y="42"/>
                  </a:cubicBezTo>
                  <a:cubicBezTo>
                    <a:pt x="3348" y="42"/>
                    <a:pt x="3348" y="42"/>
                    <a:pt x="3348" y="43"/>
                  </a:cubicBezTo>
                  <a:cubicBezTo>
                    <a:pt x="3351" y="45"/>
                    <a:pt x="3351" y="45"/>
                    <a:pt x="3351" y="45"/>
                  </a:cubicBezTo>
                  <a:cubicBezTo>
                    <a:pt x="3349" y="42"/>
                    <a:pt x="3349" y="42"/>
                    <a:pt x="3349" y="42"/>
                  </a:cubicBezTo>
                  <a:cubicBezTo>
                    <a:pt x="3351" y="45"/>
                    <a:pt x="3351" y="45"/>
                    <a:pt x="3351" y="45"/>
                  </a:cubicBezTo>
                  <a:cubicBezTo>
                    <a:pt x="3350" y="41"/>
                    <a:pt x="3350" y="41"/>
                    <a:pt x="3350" y="41"/>
                  </a:cubicBezTo>
                  <a:cubicBezTo>
                    <a:pt x="3349" y="41"/>
                    <a:pt x="3349" y="41"/>
                    <a:pt x="3349" y="42"/>
                  </a:cubicBezTo>
                  <a:cubicBezTo>
                    <a:pt x="3351" y="45"/>
                    <a:pt x="3351" y="45"/>
                    <a:pt x="3351" y="45"/>
                  </a:cubicBezTo>
                  <a:cubicBezTo>
                    <a:pt x="3350" y="41"/>
                    <a:pt x="3350" y="41"/>
                    <a:pt x="3350" y="41"/>
                  </a:cubicBezTo>
                  <a:cubicBezTo>
                    <a:pt x="3350" y="44"/>
                    <a:pt x="3350" y="44"/>
                    <a:pt x="3350" y="44"/>
                  </a:cubicBezTo>
                  <a:cubicBezTo>
                    <a:pt x="3350" y="41"/>
                    <a:pt x="3350" y="41"/>
                    <a:pt x="3350" y="41"/>
                  </a:cubicBezTo>
                  <a:cubicBezTo>
                    <a:pt x="3350" y="41"/>
                    <a:pt x="3350" y="41"/>
                    <a:pt x="3350" y="41"/>
                  </a:cubicBezTo>
                  <a:cubicBezTo>
                    <a:pt x="3350" y="44"/>
                    <a:pt x="3350" y="44"/>
                    <a:pt x="3350" y="44"/>
                  </a:cubicBezTo>
                  <a:cubicBezTo>
                    <a:pt x="3350" y="41"/>
                    <a:pt x="3350" y="41"/>
                    <a:pt x="3350" y="41"/>
                  </a:cubicBezTo>
                  <a:cubicBezTo>
                    <a:pt x="3350" y="41"/>
                    <a:pt x="3349" y="41"/>
                    <a:pt x="3348" y="42"/>
                  </a:cubicBezTo>
                  <a:cubicBezTo>
                    <a:pt x="3345" y="42"/>
                    <a:pt x="3339" y="43"/>
                    <a:pt x="3334" y="43"/>
                  </a:cubicBezTo>
                  <a:cubicBezTo>
                    <a:pt x="3328" y="44"/>
                    <a:pt x="3324" y="44"/>
                    <a:pt x="3324" y="44"/>
                  </a:cubicBezTo>
                  <a:cubicBezTo>
                    <a:pt x="3322" y="44"/>
                    <a:pt x="3321" y="46"/>
                    <a:pt x="3320" y="47"/>
                  </a:cubicBezTo>
                  <a:cubicBezTo>
                    <a:pt x="3320" y="49"/>
                    <a:pt x="3320" y="51"/>
                    <a:pt x="3322" y="52"/>
                  </a:cubicBezTo>
                  <a:cubicBezTo>
                    <a:pt x="3326" y="54"/>
                    <a:pt x="3326" y="54"/>
                    <a:pt x="3326" y="54"/>
                  </a:cubicBezTo>
                  <a:cubicBezTo>
                    <a:pt x="3328" y="51"/>
                    <a:pt x="3328" y="51"/>
                    <a:pt x="3328" y="51"/>
                  </a:cubicBezTo>
                  <a:cubicBezTo>
                    <a:pt x="3325" y="49"/>
                    <a:pt x="3325" y="49"/>
                    <a:pt x="3325" y="49"/>
                  </a:cubicBezTo>
                  <a:cubicBezTo>
                    <a:pt x="3328" y="51"/>
                    <a:pt x="3328" y="51"/>
                    <a:pt x="3328" y="51"/>
                  </a:cubicBezTo>
                  <a:cubicBezTo>
                    <a:pt x="3326" y="47"/>
                    <a:pt x="3326" y="47"/>
                    <a:pt x="3326" y="47"/>
                  </a:cubicBezTo>
                  <a:cubicBezTo>
                    <a:pt x="3326" y="47"/>
                    <a:pt x="3325" y="47"/>
                    <a:pt x="3325" y="49"/>
                  </a:cubicBezTo>
                  <a:cubicBezTo>
                    <a:pt x="3328" y="51"/>
                    <a:pt x="3328" y="51"/>
                    <a:pt x="3328" y="51"/>
                  </a:cubicBezTo>
                  <a:cubicBezTo>
                    <a:pt x="3326" y="47"/>
                    <a:pt x="3326" y="47"/>
                    <a:pt x="3326" y="47"/>
                  </a:cubicBezTo>
                  <a:cubicBezTo>
                    <a:pt x="3328" y="50"/>
                    <a:pt x="3328" y="50"/>
                    <a:pt x="3328" y="50"/>
                  </a:cubicBezTo>
                  <a:cubicBezTo>
                    <a:pt x="3327" y="47"/>
                    <a:pt x="3327" y="47"/>
                    <a:pt x="3327" y="47"/>
                  </a:cubicBezTo>
                  <a:cubicBezTo>
                    <a:pt x="3327" y="47"/>
                    <a:pt x="3327" y="47"/>
                    <a:pt x="3326" y="47"/>
                  </a:cubicBezTo>
                  <a:cubicBezTo>
                    <a:pt x="3328" y="50"/>
                    <a:pt x="3328" y="50"/>
                    <a:pt x="3328" y="50"/>
                  </a:cubicBezTo>
                  <a:cubicBezTo>
                    <a:pt x="3327" y="47"/>
                    <a:pt x="3327" y="47"/>
                    <a:pt x="3327" y="47"/>
                  </a:cubicBezTo>
                  <a:cubicBezTo>
                    <a:pt x="3327" y="48"/>
                    <a:pt x="3327" y="48"/>
                    <a:pt x="3327" y="48"/>
                  </a:cubicBezTo>
                  <a:cubicBezTo>
                    <a:pt x="3327" y="47"/>
                    <a:pt x="3327" y="47"/>
                    <a:pt x="3327" y="47"/>
                  </a:cubicBezTo>
                  <a:cubicBezTo>
                    <a:pt x="3327" y="47"/>
                    <a:pt x="3327" y="47"/>
                    <a:pt x="3327" y="47"/>
                  </a:cubicBezTo>
                  <a:cubicBezTo>
                    <a:pt x="3327" y="48"/>
                    <a:pt x="3327" y="48"/>
                    <a:pt x="3327" y="48"/>
                  </a:cubicBezTo>
                  <a:cubicBezTo>
                    <a:pt x="3327" y="47"/>
                    <a:pt x="3327" y="47"/>
                    <a:pt x="3327" y="47"/>
                  </a:cubicBezTo>
                  <a:cubicBezTo>
                    <a:pt x="3327" y="47"/>
                    <a:pt x="3326" y="47"/>
                    <a:pt x="3324" y="47"/>
                  </a:cubicBezTo>
                  <a:cubicBezTo>
                    <a:pt x="3322" y="47"/>
                    <a:pt x="3320" y="47"/>
                    <a:pt x="3318" y="47"/>
                  </a:cubicBezTo>
                  <a:cubicBezTo>
                    <a:pt x="3313" y="47"/>
                    <a:pt x="3308" y="47"/>
                    <a:pt x="3304" y="47"/>
                  </a:cubicBezTo>
                  <a:cubicBezTo>
                    <a:pt x="3300" y="47"/>
                    <a:pt x="3297" y="47"/>
                    <a:pt x="3297" y="47"/>
                  </a:cubicBezTo>
                  <a:cubicBezTo>
                    <a:pt x="3295" y="47"/>
                    <a:pt x="3293" y="48"/>
                    <a:pt x="3293" y="50"/>
                  </a:cubicBezTo>
                  <a:cubicBezTo>
                    <a:pt x="3292" y="51"/>
                    <a:pt x="3293" y="53"/>
                    <a:pt x="3294" y="54"/>
                  </a:cubicBezTo>
                  <a:cubicBezTo>
                    <a:pt x="3297" y="56"/>
                    <a:pt x="3297" y="56"/>
                    <a:pt x="3297" y="56"/>
                  </a:cubicBezTo>
                  <a:cubicBezTo>
                    <a:pt x="3300" y="53"/>
                    <a:pt x="3300" y="53"/>
                    <a:pt x="3300" y="53"/>
                  </a:cubicBezTo>
                  <a:cubicBezTo>
                    <a:pt x="3300" y="49"/>
                    <a:pt x="3300" y="49"/>
                    <a:pt x="3300" y="49"/>
                  </a:cubicBezTo>
                  <a:cubicBezTo>
                    <a:pt x="3272" y="48"/>
                    <a:pt x="3272" y="48"/>
                    <a:pt x="3272" y="48"/>
                  </a:cubicBezTo>
                  <a:cubicBezTo>
                    <a:pt x="3270" y="48"/>
                    <a:pt x="3268" y="50"/>
                    <a:pt x="3268" y="51"/>
                  </a:cubicBezTo>
                  <a:cubicBezTo>
                    <a:pt x="3267" y="53"/>
                    <a:pt x="3268" y="55"/>
                    <a:pt x="3270" y="56"/>
                  </a:cubicBezTo>
                  <a:cubicBezTo>
                    <a:pt x="3274" y="59"/>
                    <a:pt x="3274" y="59"/>
                    <a:pt x="3274" y="59"/>
                  </a:cubicBezTo>
                  <a:cubicBezTo>
                    <a:pt x="3276" y="55"/>
                    <a:pt x="3276" y="55"/>
                    <a:pt x="3276" y="55"/>
                  </a:cubicBezTo>
                  <a:cubicBezTo>
                    <a:pt x="3276" y="51"/>
                    <a:pt x="3276" y="51"/>
                    <a:pt x="3276" y="51"/>
                  </a:cubicBezTo>
                  <a:cubicBezTo>
                    <a:pt x="3249" y="51"/>
                    <a:pt x="3249" y="51"/>
                    <a:pt x="3249" y="51"/>
                  </a:cubicBezTo>
                  <a:cubicBezTo>
                    <a:pt x="3248" y="51"/>
                    <a:pt x="3246" y="52"/>
                    <a:pt x="3245" y="54"/>
                  </a:cubicBezTo>
                  <a:cubicBezTo>
                    <a:pt x="3245" y="56"/>
                    <a:pt x="3246" y="58"/>
                    <a:pt x="3247" y="59"/>
                  </a:cubicBezTo>
                  <a:cubicBezTo>
                    <a:pt x="3254" y="63"/>
                    <a:pt x="3254" y="63"/>
                    <a:pt x="3254" y="63"/>
                  </a:cubicBezTo>
                  <a:cubicBezTo>
                    <a:pt x="3256" y="59"/>
                    <a:pt x="3256" y="59"/>
                    <a:pt x="3256" y="59"/>
                  </a:cubicBezTo>
                  <a:cubicBezTo>
                    <a:pt x="3256" y="55"/>
                    <a:pt x="3256" y="55"/>
                    <a:pt x="3256" y="55"/>
                  </a:cubicBezTo>
                  <a:cubicBezTo>
                    <a:pt x="3256" y="55"/>
                    <a:pt x="3250" y="56"/>
                    <a:pt x="3244" y="56"/>
                  </a:cubicBezTo>
                  <a:cubicBezTo>
                    <a:pt x="3241" y="56"/>
                    <a:pt x="3238" y="56"/>
                    <a:pt x="3236" y="56"/>
                  </a:cubicBezTo>
                  <a:cubicBezTo>
                    <a:pt x="3234" y="56"/>
                    <a:pt x="3233" y="56"/>
                    <a:pt x="3233" y="56"/>
                  </a:cubicBezTo>
                  <a:cubicBezTo>
                    <a:pt x="3232" y="56"/>
                    <a:pt x="3232" y="56"/>
                    <a:pt x="3232" y="56"/>
                  </a:cubicBezTo>
                  <a:cubicBezTo>
                    <a:pt x="3231" y="57"/>
                    <a:pt x="3231" y="57"/>
                    <a:pt x="3231" y="57"/>
                  </a:cubicBezTo>
                  <a:cubicBezTo>
                    <a:pt x="3230" y="57"/>
                    <a:pt x="3230" y="57"/>
                    <a:pt x="3230" y="57"/>
                  </a:cubicBezTo>
                  <a:cubicBezTo>
                    <a:pt x="3230" y="57"/>
                    <a:pt x="3230" y="57"/>
                    <a:pt x="3230" y="57"/>
                  </a:cubicBezTo>
                  <a:cubicBezTo>
                    <a:pt x="3229" y="57"/>
                    <a:pt x="3229" y="58"/>
                    <a:pt x="3228" y="58"/>
                  </a:cubicBezTo>
                  <a:cubicBezTo>
                    <a:pt x="3228" y="59"/>
                    <a:pt x="3228" y="60"/>
                    <a:pt x="3228" y="61"/>
                  </a:cubicBezTo>
                  <a:cubicBezTo>
                    <a:pt x="3228" y="62"/>
                    <a:pt x="3229" y="63"/>
                    <a:pt x="3230" y="64"/>
                  </a:cubicBezTo>
                  <a:cubicBezTo>
                    <a:pt x="3233" y="66"/>
                    <a:pt x="3233" y="66"/>
                    <a:pt x="3233" y="66"/>
                  </a:cubicBezTo>
                  <a:cubicBezTo>
                    <a:pt x="3235" y="63"/>
                    <a:pt x="3235" y="63"/>
                    <a:pt x="3235" y="63"/>
                  </a:cubicBezTo>
                  <a:cubicBezTo>
                    <a:pt x="3235" y="59"/>
                    <a:pt x="3235" y="59"/>
                    <a:pt x="3235" y="59"/>
                  </a:cubicBezTo>
                  <a:cubicBezTo>
                    <a:pt x="3215" y="59"/>
                    <a:pt x="3215" y="59"/>
                    <a:pt x="3215" y="59"/>
                  </a:cubicBezTo>
                  <a:cubicBezTo>
                    <a:pt x="3213" y="59"/>
                    <a:pt x="3211" y="60"/>
                    <a:pt x="3211" y="61"/>
                  </a:cubicBezTo>
                  <a:cubicBezTo>
                    <a:pt x="3210" y="63"/>
                    <a:pt x="3211" y="65"/>
                    <a:pt x="3213" y="66"/>
                  </a:cubicBezTo>
                  <a:cubicBezTo>
                    <a:pt x="3218" y="70"/>
                    <a:pt x="3218" y="70"/>
                    <a:pt x="3218" y="70"/>
                  </a:cubicBezTo>
                  <a:cubicBezTo>
                    <a:pt x="3220" y="66"/>
                    <a:pt x="3220" y="66"/>
                    <a:pt x="3220" y="66"/>
                  </a:cubicBezTo>
                  <a:cubicBezTo>
                    <a:pt x="3217" y="64"/>
                    <a:pt x="3217" y="64"/>
                    <a:pt x="3217" y="64"/>
                  </a:cubicBezTo>
                  <a:cubicBezTo>
                    <a:pt x="3220" y="66"/>
                    <a:pt x="3220" y="66"/>
                    <a:pt x="3220" y="66"/>
                  </a:cubicBezTo>
                  <a:cubicBezTo>
                    <a:pt x="3219" y="63"/>
                    <a:pt x="3219" y="63"/>
                    <a:pt x="3219" y="63"/>
                  </a:cubicBezTo>
                  <a:cubicBezTo>
                    <a:pt x="3218" y="63"/>
                    <a:pt x="3218" y="63"/>
                    <a:pt x="3217" y="64"/>
                  </a:cubicBezTo>
                  <a:cubicBezTo>
                    <a:pt x="3220" y="66"/>
                    <a:pt x="3220" y="66"/>
                    <a:pt x="3220" y="66"/>
                  </a:cubicBezTo>
                  <a:cubicBezTo>
                    <a:pt x="3219" y="63"/>
                    <a:pt x="3219" y="63"/>
                    <a:pt x="3219" y="63"/>
                  </a:cubicBezTo>
                  <a:cubicBezTo>
                    <a:pt x="3220" y="66"/>
                    <a:pt x="3220" y="66"/>
                    <a:pt x="3220" y="66"/>
                  </a:cubicBezTo>
                  <a:cubicBezTo>
                    <a:pt x="3220" y="62"/>
                    <a:pt x="3220" y="62"/>
                    <a:pt x="3220" y="62"/>
                  </a:cubicBezTo>
                  <a:cubicBezTo>
                    <a:pt x="3220" y="62"/>
                    <a:pt x="3219" y="62"/>
                    <a:pt x="3219" y="63"/>
                  </a:cubicBezTo>
                  <a:cubicBezTo>
                    <a:pt x="3220" y="66"/>
                    <a:pt x="3220" y="66"/>
                    <a:pt x="3220" y="66"/>
                  </a:cubicBezTo>
                  <a:cubicBezTo>
                    <a:pt x="3220" y="62"/>
                    <a:pt x="3220" y="62"/>
                    <a:pt x="3220" y="62"/>
                  </a:cubicBezTo>
                  <a:cubicBezTo>
                    <a:pt x="3220" y="65"/>
                    <a:pt x="3220" y="65"/>
                    <a:pt x="3220" y="65"/>
                  </a:cubicBezTo>
                  <a:cubicBezTo>
                    <a:pt x="3220" y="62"/>
                    <a:pt x="3220" y="62"/>
                    <a:pt x="3220" y="62"/>
                  </a:cubicBezTo>
                  <a:cubicBezTo>
                    <a:pt x="3220" y="62"/>
                    <a:pt x="3220" y="62"/>
                    <a:pt x="3220" y="62"/>
                  </a:cubicBezTo>
                  <a:cubicBezTo>
                    <a:pt x="3220" y="65"/>
                    <a:pt x="3220" y="65"/>
                    <a:pt x="3220" y="65"/>
                  </a:cubicBezTo>
                  <a:cubicBezTo>
                    <a:pt x="3220" y="62"/>
                    <a:pt x="3220" y="62"/>
                    <a:pt x="3220" y="62"/>
                  </a:cubicBezTo>
                  <a:cubicBezTo>
                    <a:pt x="3220" y="62"/>
                    <a:pt x="3220" y="62"/>
                    <a:pt x="3220" y="62"/>
                  </a:cubicBezTo>
                  <a:cubicBezTo>
                    <a:pt x="3220" y="62"/>
                    <a:pt x="3218" y="62"/>
                    <a:pt x="3216" y="62"/>
                  </a:cubicBezTo>
                  <a:cubicBezTo>
                    <a:pt x="3212" y="61"/>
                    <a:pt x="3207" y="61"/>
                    <a:pt x="3203" y="61"/>
                  </a:cubicBezTo>
                  <a:cubicBezTo>
                    <a:pt x="3201" y="60"/>
                    <a:pt x="3199" y="60"/>
                    <a:pt x="3197" y="60"/>
                  </a:cubicBezTo>
                  <a:cubicBezTo>
                    <a:pt x="3196" y="60"/>
                    <a:pt x="3194" y="60"/>
                    <a:pt x="3193" y="60"/>
                  </a:cubicBezTo>
                  <a:cubicBezTo>
                    <a:pt x="3193" y="60"/>
                    <a:pt x="3193" y="60"/>
                    <a:pt x="3192" y="60"/>
                  </a:cubicBezTo>
                  <a:cubicBezTo>
                    <a:pt x="3192" y="60"/>
                    <a:pt x="3192" y="60"/>
                    <a:pt x="3191" y="60"/>
                  </a:cubicBezTo>
                  <a:cubicBezTo>
                    <a:pt x="3191" y="60"/>
                    <a:pt x="3191" y="60"/>
                    <a:pt x="3191" y="60"/>
                  </a:cubicBezTo>
                  <a:cubicBezTo>
                    <a:pt x="3190" y="61"/>
                    <a:pt x="3190" y="61"/>
                    <a:pt x="3189" y="62"/>
                  </a:cubicBezTo>
                  <a:cubicBezTo>
                    <a:pt x="3188" y="64"/>
                    <a:pt x="3189" y="66"/>
                    <a:pt x="3190" y="67"/>
                  </a:cubicBezTo>
                  <a:cubicBezTo>
                    <a:pt x="3193" y="69"/>
                    <a:pt x="3193" y="69"/>
                    <a:pt x="3193" y="69"/>
                  </a:cubicBezTo>
                  <a:cubicBezTo>
                    <a:pt x="3195" y="66"/>
                    <a:pt x="3195" y="66"/>
                    <a:pt x="3195" y="66"/>
                  </a:cubicBezTo>
                  <a:cubicBezTo>
                    <a:pt x="3192" y="64"/>
                    <a:pt x="3192" y="64"/>
                    <a:pt x="3192" y="64"/>
                  </a:cubicBezTo>
                  <a:cubicBezTo>
                    <a:pt x="3195" y="66"/>
                    <a:pt x="3195" y="66"/>
                    <a:pt x="3195" y="66"/>
                  </a:cubicBezTo>
                  <a:cubicBezTo>
                    <a:pt x="3193" y="63"/>
                    <a:pt x="3193" y="63"/>
                    <a:pt x="3193" y="63"/>
                  </a:cubicBezTo>
                  <a:cubicBezTo>
                    <a:pt x="3192" y="63"/>
                    <a:pt x="3192" y="63"/>
                    <a:pt x="3192" y="64"/>
                  </a:cubicBezTo>
                  <a:cubicBezTo>
                    <a:pt x="3195" y="66"/>
                    <a:pt x="3195" y="66"/>
                    <a:pt x="3195" y="66"/>
                  </a:cubicBezTo>
                  <a:cubicBezTo>
                    <a:pt x="3193" y="63"/>
                    <a:pt x="3193" y="63"/>
                    <a:pt x="3193" y="63"/>
                  </a:cubicBezTo>
                  <a:cubicBezTo>
                    <a:pt x="3195" y="65"/>
                    <a:pt x="3195" y="65"/>
                    <a:pt x="3195" y="65"/>
                  </a:cubicBezTo>
                  <a:cubicBezTo>
                    <a:pt x="3194" y="62"/>
                    <a:pt x="3194" y="62"/>
                    <a:pt x="3194" y="62"/>
                  </a:cubicBezTo>
                  <a:cubicBezTo>
                    <a:pt x="3193" y="62"/>
                    <a:pt x="3193" y="62"/>
                    <a:pt x="3193" y="63"/>
                  </a:cubicBezTo>
                  <a:cubicBezTo>
                    <a:pt x="3195" y="65"/>
                    <a:pt x="3195" y="65"/>
                    <a:pt x="3195" y="65"/>
                  </a:cubicBezTo>
                  <a:cubicBezTo>
                    <a:pt x="3194" y="62"/>
                    <a:pt x="3194" y="62"/>
                    <a:pt x="3194" y="62"/>
                  </a:cubicBezTo>
                  <a:cubicBezTo>
                    <a:pt x="3195" y="64"/>
                    <a:pt x="3195" y="64"/>
                    <a:pt x="3195" y="64"/>
                  </a:cubicBezTo>
                  <a:cubicBezTo>
                    <a:pt x="3194" y="62"/>
                    <a:pt x="3194" y="62"/>
                    <a:pt x="3194" y="62"/>
                  </a:cubicBezTo>
                  <a:cubicBezTo>
                    <a:pt x="3194" y="62"/>
                    <a:pt x="3194" y="62"/>
                    <a:pt x="3194" y="62"/>
                  </a:cubicBezTo>
                  <a:cubicBezTo>
                    <a:pt x="3195" y="64"/>
                    <a:pt x="3195" y="64"/>
                    <a:pt x="3195" y="64"/>
                  </a:cubicBezTo>
                  <a:cubicBezTo>
                    <a:pt x="3194" y="62"/>
                    <a:pt x="3194" y="62"/>
                    <a:pt x="3194" y="62"/>
                  </a:cubicBezTo>
                  <a:cubicBezTo>
                    <a:pt x="3194" y="62"/>
                    <a:pt x="3193" y="62"/>
                    <a:pt x="3192" y="62"/>
                  </a:cubicBezTo>
                  <a:cubicBezTo>
                    <a:pt x="3189" y="63"/>
                    <a:pt x="3183" y="63"/>
                    <a:pt x="3178" y="64"/>
                  </a:cubicBezTo>
                  <a:cubicBezTo>
                    <a:pt x="3172" y="65"/>
                    <a:pt x="3168" y="65"/>
                    <a:pt x="3168" y="65"/>
                  </a:cubicBezTo>
                  <a:cubicBezTo>
                    <a:pt x="3166" y="65"/>
                    <a:pt x="3165" y="66"/>
                    <a:pt x="3164" y="68"/>
                  </a:cubicBezTo>
                  <a:cubicBezTo>
                    <a:pt x="3164" y="70"/>
                    <a:pt x="3165" y="72"/>
                    <a:pt x="3166" y="72"/>
                  </a:cubicBezTo>
                  <a:cubicBezTo>
                    <a:pt x="3169" y="75"/>
                    <a:pt x="3169" y="75"/>
                    <a:pt x="3169" y="75"/>
                  </a:cubicBezTo>
                  <a:cubicBezTo>
                    <a:pt x="3172" y="71"/>
                    <a:pt x="3172" y="71"/>
                    <a:pt x="3172" y="71"/>
                  </a:cubicBezTo>
                  <a:cubicBezTo>
                    <a:pt x="3171" y="67"/>
                    <a:pt x="3171" y="67"/>
                    <a:pt x="3171" y="67"/>
                  </a:cubicBezTo>
                  <a:cubicBezTo>
                    <a:pt x="3148" y="71"/>
                    <a:pt x="3148" y="71"/>
                    <a:pt x="3148" y="71"/>
                  </a:cubicBezTo>
                  <a:cubicBezTo>
                    <a:pt x="3146" y="71"/>
                    <a:pt x="3145" y="72"/>
                    <a:pt x="3145" y="74"/>
                  </a:cubicBezTo>
                  <a:cubicBezTo>
                    <a:pt x="3144" y="76"/>
                    <a:pt x="3145" y="77"/>
                    <a:pt x="3146" y="78"/>
                  </a:cubicBezTo>
                  <a:cubicBezTo>
                    <a:pt x="3149" y="80"/>
                    <a:pt x="3149" y="80"/>
                    <a:pt x="3149" y="80"/>
                  </a:cubicBezTo>
                  <a:cubicBezTo>
                    <a:pt x="3151" y="76"/>
                    <a:pt x="3151" y="76"/>
                    <a:pt x="3151" y="76"/>
                  </a:cubicBezTo>
                  <a:cubicBezTo>
                    <a:pt x="3151" y="72"/>
                    <a:pt x="3151" y="72"/>
                    <a:pt x="3151" y="72"/>
                  </a:cubicBezTo>
                  <a:cubicBezTo>
                    <a:pt x="3120" y="73"/>
                    <a:pt x="3120" y="73"/>
                    <a:pt x="3120" y="73"/>
                  </a:cubicBezTo>
                  <a:cubicBezTo>
                    <a:pt x="3119" y="73"/>
                    <a:pt x="3117" y="74"/>
                    <a:pt x="3117" y="76"/>
                  </a:cubicBezTo>
                  <a:cubicBezTo>
                    <a:pt x="3116" y="78"/>
                    <a:pt x="3117" y="80"/>
                    <a:pt x="3118" y="80"/>
                  </a:cubicBezTo>
                  <a:cubicBezTo>
                    <a:pt x="3121" y="82"/>
                    <a:pt x="3121" y="82"/>
                    <a:pt x="3121" y="82"/>
                  </a:cubicBezTo>
                  <a:cubicBezTo>
                    <a:pt x="3124" y="79"/>
                    <a:pt x="3124" y="79"/>
                    <a:pt x="3124" y="79"/>
                  </a:cubicBezTo>
                  <a:cubicBezTo>
                    <a:pt x="3124" y="75"/>
                    <a:pt x="3124" y="75"/>
                    <a:pt x="3124" y="75"/>
                  </a:cubicBezTo>
                  <a:cubicBezTo>
                    <a:pt x="3101" y="76"/>
                    <a:pt x="3101" y="76"/>
                    <a:pt x="3101" y="76"/>
                  </a:cubicBezTo>
                  <a:cubicBezTo>
                    <a:pt x="3099" y="76"/>
                    <a:pt x="3098" y="77"/>
                    <a:pt x="3097" y="79"/>
                  </a:cubicBezTo>
                  <a:cubicBezTo>
                    <a:pt x="3097" y="80"/>
                    <a:pt x="3098" y="82"/>
                    <a:pt x="3099" y="83"/>
                  </a:cubicBezTo>
                  <a:cubicBezTo>
                    <a:pt x="3102" y="85"/>
                    <a:pt x="3102" y="85"/>
                    <a:pt x="3102" y="85"/>
                  </a:cubicBezTo>
                  <a:cubicBezTo>
                    <a:pt x="3104" y="81"/>
                    <a:pt x="3104" y="81"/>
                    <a:pt x="3104" y="81"/>
                  </a:cubicBezTo>
                  <a:cubicBezTo>
                    <a:pt x="3104" y="78"/>
                    <a:pt x="3104" y="78"/>
                    <a:pt x="3104" y="78"/>
                  </a:cubicBezTo>
                  <a:cubicBezTo>
                    <a:pt x="3077" y="79"/>
                    <a:pt x="3077" y="79"/>
                    <a:pt x="3077" y="79"/>
                  </a:cubicBezTo>
                  <a:cubicBezTo>
                    <a:pt x="3075" y="79"/>
                    <a:pt x="3074" y="81"/>
                    <a:pt x="3073" y="82"/>
                  </a:cubicBezTo>
                  <a:cubicBezTo>
                    <a:pt x="3073" y="84"/>
                    <a:pt x="3074" y="86"/>
                    <a:pt x="3075" y="87"/>
                  </a:cubicBezTo>
                  <a:cubicBezTo>
                    <a:pt x="3076" y="87"/>
                    <a:pt x="3076" y="87"/>
                    <a:pt x="3076" y="87"/>
                  </a:cubicBezTo>
                  <a:cubicBezTo>
                    <a:pt x="3078" y="83"/>
                    <a:pt x="3078" y="83"/>
                    <a:pt x="3078" y="83"/>
                  </a:cubicBezTo>
                  <a:cubicBezTo>
                    <a:pt x="3077" y="79"/>
                    <a:pt x="3077" y="79"/>
                    <a:pt x="3077" y="79"/>
                  </a:cubicBezTo>
                  <a:cubicBezTo>
                    <a:pt x="3054" y="82"/>
                    <a:pt x="3054" y="82"/>
                    <a:pt x="3054" y="82"/>
                  </a:cubicBezTo>
                  <a:cubicBezTo>
                    <a:pt x="3052" y="82"/>
                    <a:pt x="3051" y="83"/>
                    <a:pt x="3050" y="85"/>
                  </a:cubicBezTo>
                  <a:cubicBezTo>
                    <a:pt x="3050" y="87"/>
                    <a:pt x="3051" y="88"/>
                    <a:pt x="3052" y="89"/>
                  </a:cubicBezTo>
                  <a:cubicBezTo>
                    <a:pt x="3054" y="91"/>
                    <a:pt x="3054" y="91"/>
                    <a:pt x="3054" y="91"/>
                  </a:cubicBezTo>
                  <a:cubicBezTo>
                    <a:pt x="3057" y="87"/>
                    <a:pt x="3057" y="87"/>
                    <a:pt x="3057" y="87"/>
                  </a:cubicBezTo>
                  <a:cubicBezTo>
                    <a:pt x="3056" y="83"/>
                    <a:pt x="3056" y="83"/>
                    <a:pt x="3056" y="83"/>
                  </a:cubicBezTo>
                  <a:cubicBezTo>
                    <a:pt x="3033" y="85"/>
                    <a:pt x="3033" y="85"/>
                    <a:pt x="3033" y="85"/>
                  </a:cubicBezTo>
                  <a:cubicBezTo>
                    <a:pt x="3031" y="85"/>
                    <a:pt x="3030" y="86"/>
                    <a:pt x="3030" y="88"/>
                  </a:cubicBezTo>
                  <a:cubicBezTo>
                    <a:pt x="3029" y="90"/>
                    <a:pt x="3030" y="92"/>
                    <a:pt x="3031" y="92"/>
                  </a:cubicBezTo>
                  <a:cubicBezTo>
                    <a:pt x="3036" y="95"/>
                    <a:pt x="3036" y="95"/>
                    <a:pt x="3036" y="95"/>
                  </a:cubicBezTo>
                  <a:cubicBezTo>
                    <a:pt x="3038" y="92"/>
                    <a:pt x="3038" y="92"/>
                    <a:pt x="3038" y="92"/>
                  </a:cubicBezTo>
                  <a:cubicBezTo>
                    <a:pt x="3038" y="88"/>
                    <a:pt x="3038" y="88"/>
                    <a:pt x="3038" y="88"/>
                  </a:cubicBezTo>
                  <a:cubicBezTo>
                    <a:pt x="3012" y="91"/>
                    <a:pt x="3012" y="91"/>
                    <a:pt x="3012" y="91"/>
                  </a:cubicBezTo>
                  <a:cubicBezTo>
                    <a:pt x="3010" y="91"/>
                    <a:pt x="3009" y="92"/>
                    <a:pt x="3009" y="94"/>
                  </a:cubicBezTo>
                  <a:cubicBezTo>
                    <a:pt x="3008" y="96"/>
                    <a:pt x="3009" y="97"/>
                    <a:pt x="3010" y="98"/>
                  </a:cubicBezTo>
                  <a:cubicBezTo>
                    <a:pt x="3013" y="100"/>
                    <a:pt x="3013" y="100"/>
                    <a:pt x="3013" y="100"/>
                  </a:cubicBezTo>
                  <a:cubicBezTo>
                    <a:pt x="3015" y="96"/>
                    <a:pt x="3015" y="96"/>
                    <a:pt x="3015" y="96"/>
                  </a:cubicBezTo>
                  <a:cubicBezTo>
                    <a:pt x="3014" y="92"/>
                    <a:pt x="3014" y="92"/>
                    <a:pt x="3014" y="92"/>
                  </a:cubicBezTo>
                  <a:cubicBezTo>
                    <a:pt x="2988" y="94"/>
                    <a:pt x="2988" y="94"/>
                    <a:pt x="2988" y="94"/>
                  </a:cubicBezTo>
                  <a:cubicBezTo>
                    <a:pt x="2986" y="94"/>
                    <a:pt x="2985" y="95"/>
                    <a:pt x="2984" y="97"/>
                  </a:cubicBezTo>
                  <a:cubicBezTo>
                    <a:pt x="2984" y="99"/>
                    <a:pt x="2984" y="100"/>
                    <a:pt x="2986" y="101"/>
                  </a:cubicBezTo>
                  <a:cubicBezTo>
                    <a:pt x="2989" y="103"/>
                    <a:pt x="2989" y="103"/>
                    <a:pt x="2989" y="103"/>
                  </a:cubicBezTo>
                  <a:cubicBezTo>
                    <a:pt x="2991" y="100"/>
                    <a:pt x="2991" y="100"/>
                    <a:pt x="2991" y="100"/>
                  </a:cubicBezTo>
                  <a:cubicBezTo>
                    <a:pt x="2991" y="96"/>
                    <a:pt x="2991" y="96"/>
                    <a:pt x="2991" y="96"/>
                  </a:cubicBezTo>
                  <a:cubicBezTo>
                    <a:pt x="2961" y="94"/>
                    <a:pt x="2961" y="94"/>
                    <a:pt x="2961" y="94"/>
                  </a:cubicBezTo>
                  <a:cubicBezTo>
                    <a:pt x="2959" y="94"/>
                    <a:pt x="2957" y="95"/>
                    <a:pt x="2957" y="97"/>
                  </a:cubicBezTo>
                  <a:cubicBezTo>
                    <a:pt x="2956" y="99"/>
                    <a:pt x="2957" y="100"/>
                    <a:pt x="2959" y="101"/>
                  </a:cubicBezTo>
                  <a:cubicBezTo>
                    <a:pt x="2963" y="104"/>
                    <a:pt x="2963" y="104"/>
                    <a:pt x="2963" y="104"/>
                  </a:cubicBezTo>
                  <a:cubicBezTo>
                    <a:pt x="2965" y="101"/>
                    <a:pt x="2965" y="101"/>
                    <a:pt x="2965" y="101"/>
                  </a:cubicBezTo>
                  <a:cubicBezTo>
                    <a:pt x="2965" y="97"/>
                    <a:pt x="2965" y="97"/>
                    <a:pt x="2965" y="97"/>
                  </a:cubicBezTo>
                  <a:cubicBezTo>
                    <a:pt x="2936" y="100"/>
                    <a:pt x="2936" y="100"/>
                    <a:pt x="2936" y="100"/>
                  </a:cubicBezTo>
                  <a:cubicBezTo>
                    <a:pt x="2934" y="100"/>
                    <a:pt x="2933" y="101"/>
                    <a:pt x="2932" y="103"/>
                  </a:cubicBezTo>
                  <a:cubicBezTo>
                    <a:pt x="2932" y="104"/>
                    <a:pt x="2933" y="106"/>
                    <a:pt x="2934" y="107"/>
                  </a:cubicBezTo>
                  <a:cubicBezTo>
                    <a:pt x="2937" y="109"/>
                    <a:pt x="2937" y="109"/>
                    <a:pt x="2937" y="109"/>
                  </a:cubicBezTo>
                  <a:cubicBezTo>
                    <a:pt x="2939" y="105"/>
                    <a:pt x="2939" y="105"/>
                    <a:pt x="2939" y="105"/>
                  </a:cubicBezTo>
                  <a:cubicBezTo>
                    <a:pt x="2939" y="101"/>
                    <a:pt x="2939" y="101"/>
                    <a:pt x="2939" y="101"/>
                  </a:cubicBezTo>
                  <a:cubicBezTo>
                    <a:pt x="2910" y="104"/>
                    <a:pt x="2910" y="104"/>
                    <a:pt x="2910" y="104"/>
                  </a:cubicBezTo>
                  <a:cubicBezTo>
                    <a:pt x="2909" y="104"/>
                    <a:pt x="2907" y="105"/>
                    <a:pt x="2907" y="107"/>
                  </a:cubicBezTo>
                  <a:cubicBezTo>
                    <a:pt x="2906" y="109"/>
                    <a:pt x="2907" y="110"/>
                    <a:pt x="2909" y="111"/>
                  </a:cubicBezTo>
                  <a:cubicBezTo>
                    <a:pt x="2910" y="112"/>
                    <a:pt x="2910" y="112"/>
                    <a:pt x="2910" y="112"/>
                  </a:cubicBezTo>
                  <a:cubicBezTo>
                    <a:pt x="2912" y="109"/>
                    <a:pt x="2912" y="109"/>
                    <a:pt x="2912" y="109"/>
                  </a:cubicBezTo>
                  <a:cubicBezTo>
                    <a:pt x="2912" y="105"/>
                    <a:pt x="2912" y="105"/>
                    <a:pt x="2912" y="105"/>
                  </a:cubicBezTo>
                  <a:cubicBezTo>
                    <a:pt x="2893" y="107"/>
                    <a:pt x="2893" y="107"/>
                    <a:pt x="2893" y="107"/>
                  </a:cubicBezTo>
                  <a:cubicBezTo>
                    <a:pt x="2892" y="108"/>
                    <a:pt x="2890" y="109"/>
                    <a:pt x="2890" y="110"/>
                  </a:cubicBezTo>
                  <a:cubicBezTo>
                    <a:pt x="2890" y="112"/>
                    <a:pt x="2890" y="114"/>
                    <a:pt x="2892" y="115"/>
                  </a:cubicBezTo>
                  <a:cubicBezTo>
                    <a:pt x="2896" y="118"/>
                    <a:pt x="2896" y="118"/>
                    <a:pt x="2896" y="118"/>
                  </a:cubicBezTo>
                  <a:cubicBezTo>
                    <a:pt x="2898" y="114"/>
                    <a:pt x="2898" y="114"/>
                    <a:pt x="2898" y="114"/>
                  </a:cubicBezTo>
                  <a:cubicBezTo>
                    <a:pt x="2895" y="112"/>
                    <a:pt x="2895" y="112"/>
                    <a:pt x="2895" y="112"/>
                  </a:cubicBezTo>
                  <a:cubicBezTo>
                    <a:pt x="2898" y="114"/>
                    <a:pt x="2898" y="114"/>
                    <a:pt x="2898" y="114"/>
                  </a:cubicBezTo>
                  <a:cubicBezTo>
                    <a:pt x="2897" y="111"/>
                    <a:pt x="2897" y="111"/>
                    <a:pt x="2897" y="111"/>
                  </a:cubicBezTo>
                  <a:cubicBezTo>
                    <a:pt x="2896" y="111"/>
                    <a:pt x="2896" y="111"/>
                    <a:pt x="2895" y="112"/>
                  </a:cubicBezTo>
                  <a:cubicBezTo>
                    <a:pt x="2898" y="114"/>
                    <a:pt x="2898" y="114"/>
                    <a:pt x="2898" y="114"/>
                  </a:cubicBezTo>
                  <a:cubicBezTo>
                    <a:pt x="2897" y="111"/>
                    <a:pt x="2897" y="111"/>
                    <a:pt x="2897" y="111"/>
                  </a:cubicBezTo>
                  <a:cubicBezTo>
                    <a:pt x="2898" y="114"/>
                    <a:pt x="2898" y="114"/>
                    <a:pt x="2898" y="114"/>
                  </a:cubicBezTo>
                  <a:cubicBezTo>
                    <a:pt x="2898" y="110"/>
                    <a:pt x="2898" y="110"/>
                    <a:pt x="2898" y="110"/>
                  </a:cubicBezTo>
                  <a:cubicBezTo>
                    <a:pt x="2897" y="110"/>
                    <a:pt x="2897" y="110"/>
                    <a:pt x="2897" y="111"/>
                  </a:cubicBezTo>
                  <a:cubicBezTo>
                    <a:pt x="2898" y="114"/>
                    <a:pt x="2898" y="114"/>
                    <a:pt x="2898" y="114"/>
                  </a:cubicBezTo>
                  <a:cubicBezTo>
                    <a:pt x="2898" y="110"/>
                    <a:pt x="2898" y="110"/>
                    <a:pt x="2898" y="110"/>
                  </a:cubicBezTo>
                  <a:cubicBezTo>
                    <a:pt x="2898" y="112"/>
                    <a:pt x="2898" y="112"/>
                    <a:pt x="2898" y="112"/>
                  </a:cubicBezTo>
                  <a:cubicBezTo>
                    <a:pt x="2898" y="110"/>
                    <a:pt x="2898" y="110"/>
                    <a:pt x="2898" y="110"/>
                  </a:cubicBezTo>
                  <a:cubicBezTo>
                    <a:pt x="2898" y="110"/>
                    <a:pt x="2898" y="110"/>
                    <a:pt x="2898" y="110"/>
                  </a:cubicBezTo>
                  <a:cubicBezTo>
                    <a:pt x="2898" y="112"/>
                    <a:pt x="2898" y="112"/>
                    <a:pt x="2898" y="112"/>
                  </a:cubicBezTo>
                  <a:cubicBezTo>
                    <a:pt x="2898" y="110"/>
                    <a:pt x="2898" y="110"/>
                    <a:pt x="2898" y="110"/>
                  </a:cubicBezTo>
                  <a:cubicBezTo>
                    <a:pt x="2897" y="110"/>
                    <a:pt x="2897" y="110"/>
                    <a:pt x="2897" y="110"/>
                  </a:cubicBezTo>
                  <a:cubicBezTo>
                    <a:pt x="2896" y="110"/>
                    <a:pt x="2893" y="110"/>
                    <a:pt x="2890" y="110"/>
                  </a:cubicBezTo>
                  <a:cubicBezTo>
                    <a:pt x="2885" y="110"/>
                    <a:pt x="2880" y="109"/>
                    <a:pt x="2875" y="109"/>
                  </a:cubicBezTo>
                  <a:cubicBezTo>
                    <a:pt x="2871" y="108"/>
                    <a:pt x="2867" y="108"/>
                    <a:pt x="2867" y="108"/>
                  </a:cubicBezTo>
                  <a:cubicBezTo>
                    <a:pt x="2866" y="108"/>
                    <a:pt x="2864" y="109"/>
                    <a:pt x="2863" y="111"/>
                  </a:cubicBezTo>
                  <a:cubicBezTo>
                    <a:pt x="2863" y="113"/>
                    <a:pt x="2863" y="115"/>
                    <a:pt x="2865" y="115"/>
                  </a:cubicBezTo>
                  <a:cubicBezTo>
                    <a:pt x="2870" y="119"/>
                    <a:pt x="2870" y="119"/>
                    <a:pt x="2870" y="119"/>
                  </a:cubicBezTo>
                  <a:cubicBezTo>
                    <a:pt x="2872" y="115"/>
                    <a:pt x="2872" y="115"/>
                    <a:pt x="2872" y="115"/>
                  </a:cubicBezTo>
                  <a:cubicBezTo>
                    <a:pt x="2872" y="111"/>
                    <a:pt x="2872" y="111"/>
                    <a:pt x="2872" y="111"/>
                  </a:cubicBezTo>
                  <a:cubicBezTo>
                    <a:pt x="2844" y="114"/>
                    <a:pt x="2844" y="114"/>
                    <a:pt x="2844" y="114"/>
                  </a:cubicBezTo>
                  <a:cubicBezTo>
                    <a:pt x="2842" y="114"/>
                    <a:pt x="2841" y="115"/>
                    <a:pt x="2840" y="117"/>
                  </a:cubicBezTo>
                  <a:cubicBezTo>
                    <a:pt x="2840" y="118"/>
                    <a:pt x="2841" y="120"/>
                    <a:pt x="2842" y="121"/>
                  </a:cubicBezTo>
                  <a:cubicBezTo>
                    <a:pt x="2847" y="124"/>
                    <a:pt x="2847" y="124"/>
                    <a:pt x="2847" y="124"/>
                  </a:cubicBezTo>
                  <a:cubicBezTo>
                    <a:pt x="2849" y="120"/>
                    <a:pt x="2849" y="120"/>
                    <a:pt x="2849" y="120"/>
                  </a:cubicBezTo>
                  <a:cubicBezTo>
                    <a:pt x="2849" y="116"/>
                    <a:pt x="2849" y="116"/>
                    <a:pt x="2849" y="116"/>
                  </a:cubicBezTo>
                  <a:cubicBezTo>
                    <a:pt x="2849" y="116"/>
                    <a:pt x="2844" y="116"/>
                    <a:pt x="2838" y="115"/>
                  </a:cubicBezTo>
                  <a:cubicBezTo>
                    <a:pt x="2835" y="115"/>
                    <a:pt x="2832" y="115"/>
                    <a:pt x="2829" y="115"/>
                  </a:cubicBezTo>
                  <a:cubicBezTo>
                    <a:pt x="2828" y="114"/>
                    <a:pt x="2827" y="114"/>
                    <a:pt x="2826" y="114"/>
                  </a:cubicBezTo>
                  <a:cubicBezTo>
                    <a:pt x="2825" y="114"/>
                    <a:pt x="2824" y="114"/>
                    <a:pt x="2824" y="114"/>
                  </a:cubicBezTo>
                  <a:cubicBezTo>
                    <a:pt x="2823" y="114"/>
                    <a:pt x="2823" y="114"/>
                    <a:pt x="2823" y="114"/>
                  </a:cubicBezTo>
                  <a:cubicBezTo>
                    <a:pt x="2823" y="114"/>
                    <a:pt x="2823" y="114"/>
                    <a:pt x="2822" y="114"/>
                  </a:cubicBezTo>
                  <a:cubicBezTo>
                    <a:pt x="2822" y="114"/>
                    <a:pt x="2822" y="114"/>
                    <a:pt x="2822" y="115"/>
                  </a:cubicBezTo>
                  <a:cubicBezTo>
                    <a:pt x="2821" y="115"/>
                    <a:pt x="2821" y="115"/>
                    <a:pt x="2820" y="116"/>
                  </a:cubicBezTo>
                  <a:cubicBezTo>
                    <a:pt x="2819" y="118"/>
                    <a:pt x="2819" y="120"/>
                    <a:pt x="2821" y="122"/>
                  </a:cubicBezTo>
                  <a:cubicBezTo>
                    <a:pt x="2828" y="126"/>
                    <a:pt x="2828" y="126"/>
                    <a:pt x="2828" y="126"/>
                  </a:cubicBezTo>
                  <a:cubicBezTo>
                    <a:pt x="2830" y="122"/>
                    <a:pt x="2830" y="122"/>
                    <a:pt x="2830" y="122"/>
                  </a:cubicBezTo>
                  <a:cubicBezTo>
                    <a:pt x="2827" y="120"/>
                    <a:pt x="2827" y="120"/>
                    <a:pt x="2827" y="120"/>
                  </a:cubicBezTo>
                  <a:cubicBezTo>
                    <a:pt x="2830" y="122"/>
                    <a:pt x="2830" y="122"/>
                    <a:pt x="2830" y="122"/>
                  </a:cubicBezTo>
                  <a:cubicBezTo>
                    <a:pt x="2828" y="119"/>
                    <a:pt x="2828" y="119"/>
                    <a:pt x="2828" y="119"/>
                  </a:cubicBezTo>
                  <a:cubicBezTo>
                    <a:pt x="2828" y="119"/>
                    <a:pt x="2827" y="119"/>
                    <a:pt x="2827" y="120"/>
                  </a:cubicBezTo>
                  <a:cubicBezTo>
                    <a:pt x="2830" y="122"/>
                    <a:pt x="2830" y="122"/>
                    <a:pt x="2830" y="122"/>
                  </a:cubicBezTo>
                  <a:cubicBezTo>
                    <a:pt x="2828" y="119"/>
                    <a:pt x="2828" y="119"/>
                    <a:pt x="2828" y="119"/>
                  </a:cubicBezTo>
                  <a:cubicBezTo>
                    <a:pt x="2830" y="122"/>
                    <a:pt x="2830" y="122"/>
                    <a:pt x="2830" y="122"/>
                  </a:cubicBezTo>
                  <a:cubicBezTo>
                    <a:pt x="2829" y="118"/>
                    <a:pt x="2829" y="118"/>
                    <a:pt x="2829" y="118"/>
                  </a:cubicBezTo>
                  <a:cubicBezTo>
                    <a:pt x="2829" y="119"/>
                    <a:pt x="2829" y="119"/>
                    <a:pt x="2828" y="119"/>
                  </a:cubicBezTo>
                  <a:cubicBezTo>
                    <a:pt x="2830" y="122"/>
                    <a:pt x="2830" y="122"/>
                    <a:pt x="2830" y="122"/>
                  </a:cubicBezTo>
                  <a:cubicBezTo>
                    <a:pt x="2829" y="118"/>
                    <a:pt x="2829" y="118"/>
                    <a:pt x="2829" y="118"/>
                  </a:cubicBezTo>
                  <a:cubicBezTo>
                    <a:pt x="2830" y="121"/>
                    <a:pt x="2830" y="121"/>
                    <a:pt x="2830" y="121"/>
                  </a:cubicBezTo>
                  <a:cubicBezTo>
                    <a:pt x="2829" y="118"/>
                    <a:pt x="2829" y="118"/>
                    <a:pt x="2829" y="118"/>
                  </a:cubicBezTo>
                  <a:cubicBezTo>
                    <a:pt x="2829" y="118"/>
                    <a:pt x="2829" y="118"/>
                    <a:pt x="2829" y="118"/>
                  </a:cubicBezTo>
                  <a:cubicBezTo>
                    <a:pt x="2830" y="121"/>
                    <a:pt x="2830" y="121"/>
                    <a:pt x="2830" y="121"/>
                  </a:cubicBezTo>
                  <a:cubicBezTo>
                    <a:pt x="2829" y="118"/>
                    <a:pt x="2829" y="118"/>
                    <a:pt x="2829" y="118"/>
                  </a:cubicBezTo>
                  <a:cubicBezTo>
                    <a:pt x="2829" y="118"/>
                    <a:pt x="2829" y="118"/>
                    <a:pt x="2828" y="118"/>
                  </a:cubicBezTo>
                  <a:cubicBezTo>
                    <a:pt x="2828" y="118"/>
                    <a:pt x="2827" y="118"/>
                    <a:pt x="2826" y="118"/>
                  </a:cubicBezTo>
                  <a:cubicBezTo>
                    <a:pt x="2823" y="118"/>
                    <a:pt x="2820" y="118"/>
                    <a:pt x="2817" y="118"/>
                  </a:cubicBezTo>
                  <a:cubicBezTo>
                    <a:pt x="2815" y="118"/>
                    <a:pt x="2813" y="118"/>
                    <a:pt x="2811" y="119"/>
                  </a:cubicBezTo>
                  <a:cubicBezTo>
                    <a:pt x="2811" y="119"/>
                    <a:pt x="2810" y="119"/>
                    <a:pt x="2809" y="119"/>
                  </a:cubicBezTo>
                  <a:cubicBezTo>
                    <a:pt x="2809" y="119"/>
                    <a:pt x="2809" y="119"/>
                    <a:pt x="2808" y="119"/>
                  </a:cubicBezTo>
                  <a:cubicBezTo>
                    <a:pt x="2808" y="119"/>
                    <a:pt x="2808" y="119"/>
                    <a:pt x="2808" y="119"/>
                  </a:cubicBezTo>
                  <a:cubicBezTo>
                    <a:pt x="2807" y="119"/>
                    <a:pt x="2807" y="119"/>
                    <a:pt x="2807" y="119"/>
                  </a:cubicBezTo>
                  <a:cubicBezTo>
                    <a:pt x="2807" y="120"/>
                    <a:pt x="2806" y="120"/>
                    <a:pt x="2806" y="121"/>
                  </a:cubicBezTo>
                  <a:cubicBezTo>
                    <a:pt x="2805" y="123"/>
                    <a:pt x="2805" y="125"/>
                    <a:pt x="2807" y="126"/>
                  </a:cubicBezTo>
                  <a:cubicBezTo>
                    <a:pt x="2810" y="128"/>
                    <a:pt x="2810" y="128"/>
                    <a:pt x="2810" y="128"/>
                  </a:cubicBezTo>
                  <a:cubicBezTo>
                    <a:pt x="2812" y="125"/>
                    <a:pt x="2812" y="125"/>
                    <a:pt x="2812" y="125"/>
                  </a:cubicBezTo>
                  <a:cubicBezTo>
                    <a:pt x="2809" y="122"/>
                    <a:pt x="2809" y="122"/>
                    <a:pt x="2809" y="122"/>
                  </a:cubicBezTo>
                  <a:cubicBezTo>
                    <a:pt x="2812" y="125"/>
                    <a:pt x="2812" y="125"/>
                    <a:pt x="2812" y="125"/>
                  </a:cubicBezTo>
                  <a:cubicBezTo>
                    <a:pt x="2810" y="121"/>
                    <a:pt x="2810" y="121"/>
                    <a:pt x="2810" y="121"/>
                  </a:cubicBezTo>
                  <a:cubicBezTo>
                    <a:pt x="2810" y="121"/>
                    <a:pt x="2809" y="122"/>
                    <a:pt x="2809" y="122"/>
                  </a:cubicBezTo>
                  <a:cubicBezTo>
                    <a:pt x="2812" y="125"/>
                    <a:pt x="2812" y="125"/>
                    <a:pt x="2812" y="125"/>
                  </a:cubicBezTo>
                  <a:cubicBezTo>
                    <a:pt x="2810" y="121"/>
                    <a:pt x="2810" y="121"/>
                    <a:pt x="2810" y="121"/>
                  </a:cubicBezTo>
                  <a:cubicBezTo>
                    <a:pt x="2812" y="124"/>
                    <a:pt x="2812" y="124"/>
                    <a:pt x="2812" y="124"/>
                  </a:cubicBezTo>
                  <a:cubicBezTo>
                    <a:pt x="2811" y="121"/>
                    <a:pt x="2811" y="121"/>
                    <a:pt x="2811" y="121"/>
                  </a:cubicBezTo>
                  <a:cubicBezTo>
                    <a:pt x="2811" y="121"/>
                    <a:pt x="2810" y="121"/>
                    <a:pt x="2810" y="121"/>
                  </a:cubicBezTo>
                  <a:cubicBezTo>
                    <a:pt x="2812" y="124"/>
                    <a:pt x="2812" y="124"/>
                    <a:pt x="2812" y="124"/>
                  </a:cubicBezTo>
                  <a:cubicBezTo>
                    <a:pt x="2811" y="121"/>
                    <a:pt x="2811" y="121"/>
                    <a:pt x="2811" y="121"/>
                  </a:cubicBezTo>
                  <a:cubicBezTo>
                    <a:pt x="2812" y="123"/>
                    <a:pt x="2812" y="123"/>
                    <a:pt x="2812" y="123"/>
                  </a:cubicBezTo>
                  <a:cubicBezTo>
                    <a:pt x="2811" y="121"/>
                    <a:pt x="2811" y="121"/>
                    <a:pt x="2811" y="121"/>
                  </a:cubicBezTo>
                  <a:cubicBezTo>
                    <a:pt x="2811" y="121"/>
                    <a:pt x="2811" y="121"/>
                    <a:pt x="2811" y="121"/>
                  </a:cubicBezTo>
                  <a:cubicBezTo>
                    <a:pt x="2812" y="123"/>
                    <a:pt x="2812" y="123"/>
                    <a:pt x="2812" y="123"/>
                  </a:cubicBezTo>
                  <a:cubicBezTo>
                    <a:pt x="2811" y="121"/>
                    <a:pt x="2811" y="121"/>
                    <a:pt x="2811" y="121"/>
                  </a:cubicBezTo>
                  <a:cubicBezTo>
                    <a:pt x="2811" y="121"/>
                    <a:pt x="2811" y="121"/>
                    <a:pt x="2810" y="121"/>
                  </a:cubicBezTo>
                  <a:cubicBezTo>
                    <a:pt x="2807" y="121"/>
                    <a:pt x="2801" y="121"/>
                    <a:pt x="2796" y="121"/>
                  </a:cubicBezTo>
                  <a:cubicBezTo>
                    <a:pt x="2793" y="121"/>
                    <a:pt x="2791" y="121"/>
                    <a:pt x="2789" y="121"/>
                  </a:cubicBezTo>
                  <a:cubicBezTo>
                    <a:pt x="2788" y="122"/>
                    <a:pt x="2787" y="122"/>
                    <a:pt x="2786" y="122"/>
                  </a:cubicBezTo>
                  <a:cubicBezTo>
                    <a:pt x="2786" y="122"/>
                    <a:pt x="2786" y="122"/>
                    <a:pt x="2785" y="122"/>
                  </a:cubicBezTo>
                  <a:cubicBezTo>
                    <a:pt x="2785" y="122"/>
                    <a:pt x="2785" y="122"/>
                    <a:pt x="2785" y="122"/>
                  </a:cubicBezTo>
                  <a:cubicBezTo>
                    <a:pt x="2784" y="122"/>
                    <a:pt x="2784" y="122"/>
                    <a:pt x="2784" y="122"/>
                  </a:cubicBezTo>
                  <a:cubicBezTo>
                    <a:pt x="2784" y="123"/>
                    <a:pt x="2783" y="123"/>
                    <a:pt x="2783" y="124"/>
                  </a:cubicBezTo>
                  <a:cubicBezTo>
                    <a:pt x="2781" y="126"/>
                    <a:pt x="2782" y="128"/>
                    <a:pt x="2784" y="129"/>
                  </a:cubicBezTo>
                  <a:cubicBezTo>
                    <a:pt x="2787" y="131"/>
                    <a:pt x="2787" y="131"/>
                    <a:pt x="2787" y="131"/>
                  </a:cubicBezTo>
                  <a:cubicBezTo>
                    <a:pt x="2789" y="128"/>
                    <a:pt x="2789" y="128"/>
                    <a:pt x="2789" y="128"/>
                  </a:cubicBezTo>
                  <a:cubicBezTo>
                    <a:pt x="2789" y="124"/>
                    <a:pt x="2789" y="124"/>
                    <a:pt x="2789" y="124"/>
                  </a:cubicBezTo>
                  <a:cubicBezTo>
                    <a:pt x="2760" y="125"/>
                    <a:pt x="2760" y="125"/>
                    <a:pt x="2760" y="125"/>
                  </a:cubicBezTo>
                  <a:cubicBezTo>
                    <a:pt x="2758" y="125"/>
                    <a:pt x="2756" y="126"/>
                    <a:pt x="2756" y="127"/>
                  </a:cubicBezTo>
                  <a:cubicBezTo>
                    <a:pt x="2756" y="129"/>
                    <a:pt x="2756" y="131"/>
                    <a:pt x="2758" y="132"/>
                  </a:cubicBezTo>
                  <a:cubicBezTo>
                    <a:pt x="2762" y="134"/>
                    <a:pt x="2762" y="134"/>
                    <a:pt x="2762" y="134"/>
                  </a:cubicBezTo>
                  <a:cubicBezTo>
                    <a:pt x="2764" y="131"/>
                    <a:pt x="2764" y="131"/>
                    <a:pt x="2764" y="131"/>
                  </a:cubicBezTo>
                  <a:cubicBezTo>
                    <a:pt x="2760" y="129"/>
                    <a:pt x="2760" y="129"/>
                    <a:pt x="2760" y="129"/>
                  </a:cubicBezTo>
                  <a:cubicBezTo>
                    <a:pt x="2764" y="131"/>
                    <a:pt x="2764" y="131"/>
                    <a:pt x="2764" y="131"/>
                  </a:cubicBezTo>
                  <a:cubicBezTo>
                    <a:pt x="2762" y="128"/>
                    <a:pt x="2762" y="128"/>
                    <a:pt x="2762" y="128"/>
                  </a:cubicBezTo>
                  <a:cubicBezTo>
                    <a:pt x="2761" y="128"/>
                    <a:pt x="2761" y="128"/>
                    <a:pt x="2760" y="129"/>
                  </a:cubicBezTo>
                  <a:cubicBezTo>
                    <a:pt x="2764" y="131"/>
                    <a:pt x="2764" y="131"/>
                    <a:pt x="2764" y="131"/>
                  </a:cubicBezTo>
                  <a:cubicBezTo>
                    <a:pt x="2762" y="128"/>
                    <a:pt x="2762" y="128"/>
                    <a:pt x="2762" y="128"/>
                  </a:cubicBezTo>
                  <a:cubicBezTo>
                    <a:pt x="2764" y="131"/>
                    <a:pt x="2764" y="131"/>
                    <a:pt x="2764" y="131"/>
                  </a:cubicBezTo>
                  <a:cubicBezTo>
                    <a:pt x="2763" y="127"/>
                    <a:pt x="2763" y="127"/>
                    <a:pt x="2763" y="127"/>
                  </a:cubicBezTo>
                  <a:cubicBezTo>
                    <a:pt x="2762" y="127"/>
                    <a:pt x="2762" y="127"/>
                    <a:pt x="2762" y="128"/>
                  </a:cubicBezTo>
                  <a:cubicBezTo>
                    <a:pt x="2764" y="131"/>
                    <a:pt x="2764" y="131"/>
                    <a:pt x="2764" y="131"/>
                  </a:cubicBezTo>
                  <a:cubicBezTo>
                    <a:pt x="2763" y="127"/>
                    <a:pt x="2763" y="127"/>
                    <a:pt x="2763" y="127"/>
                  </a:cubicBezTo>
                  <a:cubicBezTo>
                    <a:pt x="2763" y="129"/>
                    <a:pt x="2763" y="129"/>
                    <a:pt x="2763" y="129"/>
                  </a:cubicBezTo>
                  <a:cubicBezTo>
                    <a:pt x="2763" y="127"/>
                    <a:pt x="2763" y="127"/>
                    <a:pt x="2763" y="127"/>
                  </a:cubicBezTo>
                  <a:cubicBezTo>
                    <a:pt x="2763" y="127"/>
                    <a:pt x="2763" y="127"/>
                    <a:pt x="2763" y="127"/>
                  </a:cubicBezTo>
                  <a:cubicBezTo>
                    <a:pt x="2763" y="129"/>
                    <a:pt x="2763" y="129"/>
                    <a:pt x="2763" y="129"/>
                  </a:cubicBezTo>
                  <a:cubicBezTo>
                    <a:pt x="2763" y="127"/>
                    <a:pt x="2763" y="127"/>
                    <a:pt x="2763" y="127"/>
                  </a:cubicBezTo>
                  <a:cubicBezTo>
                    <a:pt x="2763" y="127"/>
                    <a:pt x="2762" y="127"/>
                    <a:pt x="2761" y="127"/>
                  </a:cubicBezTo>
                  <a:cubicBezTo>
                    <a:pt x="2758" y="127"/>
                    <a:pt x="2751" y="127"/>
                    <a:pt x="2744" y="127"/>
                  </a:cubicBezTo>
                  <a:cubicBezTo>
                    <a:pt x="2741" y="127"/>
                    <a:pt x="2738" y="127"/>
                    <a:pt x="2736" y="127"/>
                  </a:cubicBezTo>
                  <a:cubicBezTo>
                    <a:pt x="2735" y="127"/>
                    <a:pt x="2734" y="127"/>
                    <a:pt x="2734" y="127"/>
                  </a:cubicBezTo>
                  <a:cubicBezTo>
                    <a:pt x="2733" y="128"/>
                    <a:pt x="2733" y="128"/>
                    <a:pt x="2733" y="128"/>
                  </a:cubicBezTo>
                  <a:cubicBezTo>
                    <a:pt x="2732" y="128"/>
                    <a:pt x="2732" y="128"/>
                    <a:pt x="2732" y="128"/>
                  </a:cubicBezTo>
                  <a:cubicBezTo>
                    <a:pt x="2731" y="128"/>
                    <a:pt x="2731" y="128"/>
                    <a:pt x="2731" y="128"/>
                  </a:cubicBezTo>
                  <a:cubicBezTo>
                    <a:pt x="2731" y="128"/>
                    <a:pt x="2730" y="128"/>
                    <a:pt x="2729" y="130"/>
                  </a:cubicBezTo>
                  <a:cubicBezTo>
                    <a:pt x="2728" y="131"/>
                    <a:pt x="2729" y="134"/>
                    <a:pt x="2731" y="135"/>
                  </a:cubicBezTo>
                  <a:cubicBezTo>
                    <a:pt x="2734" y="137"/>
                    <a:pt x="2734" y="137"/>
                    <a:pt x="2734" y="137"/>
                  </a:cubicBezTo>
                  <a:cubicBezTo>
                    <a:pt x="2736" y="134"/>
                    <a:pt x="2736" y="134"/>
                    <a:pt x="2736" y="134"/>
                  </a:cubicBezTo>
                  <a:cubicBezTo>
                    <a:pt x="2736" y="130"/>
                    <a:pt x="2736" y="130"/>
                    <a:pt x="2736" y="130"/>
                  </a:cubicBezTo>
                  <a:cubicBezTo>
                    <a:pt x="2712" y="131"/>
                    <a:pt x="2712" y="131"/>
                    <a:pt x="2712" y="131"/>
                  </a:cubicBezTo>
                  <a:cubicBezTo>
                    <a:pt x="2710" y="132"/>
                    <a:pt x="2708" y="133"/>
                    <a:pt x="2708" y="134"/>
                  </a:cubicBezTo>
                  <a:cubicBezTo>
                    <a:pt x="2708" y="136"/>
                    <a:pt x="2708" y="138"/>
                    <a:pt x="2710" y="139"/>
                  </a:cubicBezTo>
                  <a:cubicBezTo>
                    <a:pt x="2712" y="140"/>
                    <a:pt x="2712" y="140"/>
                    <a:pt x="2712" y="140"/>
                  </a:cubicBezTo>
                  <a:cubicBezTo>
                    <a:pt x="2714" y="137"/>
                    <a:pt x="2714" y="137"/>
                    <a:pt x="2714" y="137"/>
                  </a:cubicBezTo>
                  <a:cubicBezTo>
                    <a:pt x="2711" y="135"/>
                    <a:pt x="2711" y="135"/>
                    <a:pt x="2711" y="135"/>
                  </a:cubicBezTo>
                  <a:cubicBezTo>
                    <a:pt x="2714" y="137"/>
                    <a:pt x="2714" y="137"/>
                    <a:pt x="2714" y="137"/>
                  </a:cubicBezTo>
                  <a:cubicBezTo>
                    <a:pt x="2712" y="133"/>
                    <a:pt x="2712" y="133"/>
                    <a:pt x="2712" y="133"/>
                  </a:cubicBezTo>
                  <a:cubicBezTo>
                    <a:pt x="2712" y="133"/>
                    <a:pt x="2711" y="134"/>
                    <a:pt x="2711" y="135"/>
                  </a:cubicBezTo>
                  <a:cubicBezTo>
                    <a:pt x="2714" y="137"/>
                    <a:pt x="2714" y="137"/>
                    <a:pt x="2714" y="137"/>
                  </a:cubicBezTo>
                  <a:cubicBezTo>
                    <a:pt x="2712" y="133"/>
                    <a:pt x="2712" y="133"/>
                    <a:pt x="2712" y="133"/>
                  </a:cubicBezTo>
                  <a:cubicBezTo>
                    <a:pt x="2714" y="136"/>
                    <a:pt x="2714" y="136"/>
                    <a:pt x="2714" y="136"/>
                  </a:cubicBezTo>
                  <a:cubicBezTo>
                    <a:pt x="2713" y="133"/>
                    <a:pt x="2713" y="133"/>
                    <a:pt x="2713" y="133"/>
                  </a:cubicBezTo>
                  <a:cubicBezTo>
                    <a:pt x="2713" y="133"/>
                    <a:pt x="2713" y="133"/>
                    <a:pt x="2712" y="133"/>
                  </a:cubicBezTo>
                  <a:cubicBezTo>
                    <a:pt x="2714" y="136"/>
                    <a:pt x="2714" y="136"/>
                    <a:pt x="2714" y="136"/>
                  </a:cubicBezTo>
                  <a:cubicBezTo>
                    <a:pt x="2713" y="133"/>
                    <a:pt x="2713" y="133"/>
                    <a:pt x="2713" y="133"/>
                  </a:cubicBezTo>
                  <a:cubicBezTo>
                    <a:pt x="2713" y="135"/>
                    <a:pt x="2713" y="135"/>
                    <a:pt x="2713" y="135"/>
                  </a:cubicBezTo>
                  <a:cubicBezTo>
                    <a:pt x="2713" y="133"/>
                    <a:pt x="2713" y="133"/>
                    <a:pt x="2713" y="133"/>
                  </a:cubicBezTo>
                  <a:cubicBezTo>
                    <a:pt x="2713" y="133"/>
                    <a:pt x="2713" y="133"/>
                    <a:pt x="2713" y="133"/>
                  </a:cubicBezTo>
                  <a:cubicBezTo>
                    <a:pt x="2713" y="135"/>
                    <a:pt x="2713" y="135"/>
                    <a:pt x="2713" y="135"/>
                  </a:cubicBezTo>
                  <a:cubicBezTo>
                    <a:pt x="2713" y="133"/>
                    <a:pt x="2713" y="133"/>
                    <a:pt x="2713" y="133"/>
                  </a:cubicBezTo>
                  <a:cubicBezTo>
                    <a:pt x="2713" y="133"/>
                    <a:pt x="2713" y="133"/>
                    <a:pt x="2713" y="133"/>
                  </a:cubicBezTo>
                  <a:cubicBezTo>
                    <a:pt x="2712" y="133"/>
                    <a:pt x="2710" y="133"/>
                    <a:pt x="2708" y="133"/>
                  </a:cubicBezTo>
                  <a:cubicBezTo>
                    <a:pt x="2705" y="134"/>
                    <a:pt x="2701" y="134"/>
                    <a:pt x="2698" y="134"/>
                  </a:cubicBezTo>
                  <a:cubicBezTo>
                    <a:pt x="2696" y="134"/>
                    <a:pt x="2694" y="134"/>
                    <a:pt x="2693" y="134"/>
                  </a:cubicBezTo>
                  <a:cubicBezTo>
                    <a:pt x="2693" y="134"/>
                    <a:pt x="2692" y="134"/>
                    <a:pt x="2692" y="134"/>
                  </a:cubicBezTo>
                  <a:cubicBezTo>
                    <a:pt x="2691" y="135"/>
                    <a:pt x="2691" y="135"/>
                    <a:pt x="2691" y="135"/>
                  </a:cubicBezTo>
                  <a:cubicBezTo>
                    <a:pt x="2690" y="135"/>
                    <a:pt x="2690" y="135"/>
                    <a:pt x="2690" y="135"/>
                  </a:cubicBezTo>
                  <a:cubicBezTo>
                    <a:pt x="2690" y="135"/>
                    <a:pt x="2690" y="135"/>
                    <a:pt x="2690" y="135"/>
                  </a:cubicBezTo>
                  <a:cubicBezTo>
                    <a:pt x="2689" y="135"/>
                    <a:pt x="2689" y="136"/>
                    <a:pt x="2688" y="136"/>
                  </a:cubicBezTo>
                  <a:cubicBezTo>
                    <a:pt x="2687" y="138"/>
                    <a:pt x="2688" y="141"/>
                    <a:pt x="2690" y="142"/>
                  </a:cubicBezTo>
                  <a:cubicBezTo>
                    <a:pt x="2693" y="144"/>
                    <a:pt x="2693" y="144"/>
                    <a:pt x="2693" y="144"/>
                  </a:cubicBezTo>
                  <a:cubicBezTo>
                    <a:pt x="2742" y="191"/>
                    <a:pt x="2742" y="191"/>
                    <a:pt x="2742" y="191"/>
                  </a:cubicBezTo>
                  <a:cubicBezTo>
                    <a:pt x="2743" y="192"/>
                    <a:pt x="2743" y="192"/>
                    <a:pt x="2743" y="192"/>
                  </a:cubicBezTo>
                  <a:cubicBezTo>
                    <a:pt x="2766" y="206"/>
                    <a:pt x="2766" y="206"/>
                    <a:pt x="2766" y="206"/>
                  </a:cubicBezTo>
                  <a:cubicBezTo>
                    <a:pt x="2768" y="203"/>
                    <a:pt x="2768" y="203"/>
                    <a:pt x="2768" y="203"/>
                  </a:cubicBezTo>
                  <a:cubicBezTo>
                    <a:pt x="2765" y="200"/>
                    <a:pt x="2765" y="200"/>
                    <a:pt x="2765" y="200"/>
                  </a:cubicBezTo>
                  <a:cubicBezTo>
                    <a:pt x="2765" y="201"/>
                    <a:pt x="2764" y="202"/>
                    <a:pt x="2764" y="202"/>
                  </a:cubicBezTo>
                  <a:cubicBezTo>
                    <a:pt x="2764" y="203"/>
                    <a:pt x="2764" y="203"/>
                    <a:pt x="2764" y="203"/>
                  </a:cubicBezTo>
                  <a:cubicBezTo>
                    <a:pt x="2764" y="204"/>
                    <a:pt x="2764" y="204"/>
                    <a:pt x="2765" y="205"/>
                  </a:cubicBezTo>
                  <a:cubicBezTo>
                    <a:pt x="2765" y="205"/>
                    <a:pt x="2765" y="205"/>
                    <a:pt x="2765" y="206"/>
                  </a:cubicBezTo>
                  <a:cubicBezTo>
                    <a:pt x="2766" y="206"/>
                    <a:pt x="2766" y="206"/>
                    <a:pt x="2766" y="206"/>
                  </a:cubicBezTo>
                  <a:cubicBezTo>
                    <a:pt x="2767" y="208"/>
                    <a:pt x="2769" y="209"/>
                    <a:pt x="2771" y="212"/>
                  </a:cubicBezTo>
                  <a:cubicBezTo>
                    <a:pt x="2789" y="228"/>
                    <a:pt x="2841" y="274"/>
                    <a:pt x="2841" y="274"/>
                  </a:cubicBezTo>
                  <a:cubicBezTo>
                    <a:pt x="2841" y="274"/>
                    <a:pt x="2841" y="274"/>
                    <a:pt x="2841" y="274"/>
                  </a:cubicBezTo>
                  <a:cubicBezTo>
                    <a:pt x="2841" y="274"/>
                    <a:pt x="2846" y="277"/>
                    <a:pt x="2850" y="279"/>
                  </a:cubicBezTo>
                  <a:cubicBezTo>
                    <a:pt x="2853" y="281"/>
                    <a:pt x="2855" y="282"/>
                    <a:pt x="2856" y="283"/>
                  </a:cubicBezTo>
                  <a:cubicBezTo>
                    <a:pt x="2857" y="284"/>
                    <a:pt x="2858" y="284"/>
                    <a:pt x="2858" y="284"/>
                  </a:cubicBezTo>
                  <a:cubicBezTo>
                    <a:pt x="2858" y="285"/>
                    <a:pt x="2858" y="285"/>
                    <a:pt x="2858" y="285"/>
                  </a:cubicBezTo>
                  <a:cubicBezTo>
                    <a:pt x="2859" y="285"/>
                    <a:pt x="2859" y="285"/>
                    <a:pt x="2859" y="285"/>
                  </a:cubicBezTo>
                  <a:cubicBezTo>
                    <a:pt x="2860" y="283"/>
                    <a:pt x="2860" y="283"/>
                    <a:pt x="2860" y="283"/>
                  </a:cubicBezTo>
                  <a:cubicBezTo>
                    <a:pt x="2858" y="285"/>
                    <a:pt x="2858" y="285"/>
                    <a:pt x="2858" y="285"/>
                  </a:cubicBezTo>
                  <a:cubicBezTo>
                    <a:pt x="2859" y="285"/>
                    <a:pt x="2859" y="285"/>
                    <a:pt x="2859" y="285"/>
                  </a:cubicBezTo>
                  <a:cubicBezTo>
                    <a:pt x="2860" y="283"/>
                    <a:pt x="2860" y="283"/>
                    <a:pt x="2860" y="283"/>
                  </a:cubicBezTo>
                  <a:cubicBezTo>
                    <a:pt x="2858" y="285"/>
                    <a:pt x="2858" y="285"/>
                    <a:pt x="2858" y="285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8" y="284"/>
                    <a:pt x="2858" y="284"/>
                    <a:pt x="2858" y="284"/>
                  </a:cubicBezTo>
                  <a:cubicBezTo>
                    <a:pt x="2858" y="285"/>
                    <a:pt x="2858" y="285"/>
                    <a:pt x="2858" y="285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8" y="284"/>
                    <a:pt x="2858" y="284"/>
                    <a:pt x="2858" y="284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8" y="283"/>
                    <a:pt x="2858" y="283"/>
                    <a:pt x="2858" y="283"/>
                  </a:cubicBezTo>
                  <a:cubicBezTo>
                    <a:pt x="2858" y="284"/>
                    <a:pt x="2858" y="284"/>
                    <a:pt x="2858" y="284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8" y="283"/>
                    <a:pt x="2858" y="283"/>
                    <a:pt x="2858" y="283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7" y="282"/>
                    <a:pt x="2857" y="282"/>
                    <a:pt x="2857" y="282"/>
                  </a:cubicBezTo>
                  <a:cubicBezTo>
                    <a:pt x="2857" y="283"/>
                    <a:pt x="2858" y="283"/>
                    <a:pt x="2858" y="283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7" y="282"/>
                    <a:pt x="2857" y="282"/>
                    <a:pt x="2857" y="282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8" y="280"/>
                    <a:pt x="2858" y="280"/>
                    <a:pt x="2858" y="280"/>
                  </a:cubicBezTo>
                  <a:cubicBezTo>
                    <a:pt x="2857" y="281"/>
                    <a:pt x="2857" y="281"/>
                    <a:pt x="2857" y="282"/>
                  </a:cubicBezTo>
                  <a:cubicBezTo>
                    <a:pt x="2861" y="282"/>
                    <a:pt x="2861" y="282"/>
                    <a:pt x="2861" y="282"/>
                  </a:cubicBezTo>
                  <a:cubicBezTo>
                    <a:pt x="2858" y="280"/>
                    <a:pt x="2858" y="280"/>
                    <a:pt x="2858" y="280"/>
                  </a:cubicBezTo>
                  <a:cubicBezTo>
                    <a:pt x="2857" y="281"/>
                    <a:pt x="2857" y="284"/>
                    <a:pt x="2859" y="285"/>
                  </a:cubicBezTo>
                  <a:cubicBezTo>
                    <a:pt x="2859" y="285"/>
                    <a:pt x="2863" y="289"/>
                    <a:pt x="2870" y="295"/>
                  </a:cubicBezTo>
                  <a:cubicBezTo>
                    <a:pt x="2881" y="304"/>
                    <a:pt x="2896" y="318"/>
                    <a:pt x="2909" y="330"/>
                  </a:cubicBezTo>
                  <a:cubicBezTo>
                    <a:pt x="2916" y="335"/>
                    <a:pt x="2921" y="341"/>
                    <a:pt x="2926" y="344"/>
                  </a:cubicBezTo>
                  <a:cubicBezTo>
                    <a:pt x="2928" y="346"/>
                    <a:pt x="2929" y="348"/>
                    <a:pt x="2930" y="349"/>
                  </a:cubicBezTo>
                  <a:cubicBezTo>
                    <a:pt x="2931" y="349"/>
                    <a:pt x="2931" y="350"/>
                    <a:pt x="2932" y="350"/>
                  </a:cubicBezTo>
                  <a:cubicBezTo>
                    <a:pt x="2932" y="350"/>
                    <a:pt x="2932" y="350"/>
                    <a:pt x="2932" y="350"/>
                  </a:cubicBezTo>
                  <a:cubicBezTo>
                    <a:pt x="2932" y="350"/>
                    <a:pt x="2932" y="350"/>
                    <a:pt x="2932" y="350"/>
                  </a:cubicBezTo>
                  <a:cubicBezTo>
                    <a:pt x="2934" y="349"/>
                    <a:pt x="2934" y="349"/>
                    <a:pt x="2934" y="349"/>
                  </a:cubicBezTo>
                  <a:cubicBezTo>
                    <a:pt x="2932" y="350"/>
                    <a:pt x="2932" y="350"/>
                    <a:pt x="2932" y="350"/>
                  </a:cubicBezTo>
                  <a:cubicBezTo>
                    <a:pt x="2932" y="350"/>
                    <a:pt x="2932" y="350"/>
                    <a:pt x="2932" y="350"/>
                  </a:cubicBezTo>
                  <a:cubicBezTo>
                    <a:pt x="2934" y="349"/>
                    <a:pt x="2934" y="349"/>
                    <a:pt x="2934" y="349"/>
                  </a:cubicBezTo>
                  <a:cubicBezTo>
                    <a:pt x="2932" y="350"/>
                    <a:pt x="2932" y="350"/>
                    <a:pt x="2932" y="350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1" y="350"/>
                    <a:pt x="2931" y="350"/>
                    <a:pt x="2931" y="350"/>
                  </a:cubicBezTo>
                  <a:cubicBezTo>
                    <a:pt x="2932" y="350"/>
                    <a:pt x="2932" y="350"/>
                    <a:pt x="2932" y="350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1" y="350"/>
                    <a:pt x="2931" y="350"/>
                    <a:pt x="2931" y="350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1" y="348"/>
                    <a:pt x="2931" y="348"/>
                    <a:pt x="2931" y="348"/>
                  </a:cubicBezTo>
                  <a:cubicBezTo>
                    <a:pt x="2931" y="349"/>
                    <a:pt x="2931" y="349"/>
                    <a:pt x="2931" y="350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1" y="348"/>
                    <a:pt x="2931" y="348"/>
                    <a:pt x="2931" y="348"/>
                  </a:cubicBezTo>
                  <a:cubicBezTo>
                    <a:pt x="2935" y="348"/>
                    <a:pt x="2935" y="348"/>
                    <a:pt x="2935" y="348"/>
                  </a:cubicBezTo>
                  <a:cubicBezTo>
                    <a:pt x="2932" y="345"/>
                    <a:pt x="2932" y="345"/>
                    <a:pt x="2932" y="345"/>
                  </a:cubicBezTo>
                  <a:cubicBezTo>
                    <a:pt x="2931" y="346"/>
                    <a:pt x="2931" y="347"/>
                    <a:pt x="2931" y="348"/>
                  </a:cubicBezTo>
                  <a:cubicBezTo>
                    <a:pt x="2931" y="349"/>
                    <a:pt x="2931" y="350"/>
                    <a:pt x="2932" y="350"/>
                  </a:cubicBezTo>
                  <a:cubicBezTo>
                    <a:pt x="2932" y="351"/>
                    <a:pt x="2932" y="351"/>
                    <a:pt x="2932" y="351"/>
                  </a:cubicBezTo>
                  <a:cubicBezTo>
                    <a:pt x="2933" y="351"/>
                    <a:pt x="2933" y="352"/>
                    <a:pt x="2933" y="352"/>
                  </a:cubicBezTo>
                  <a:cubicBezTo>
                    <a:pt x="2934" y="353"/>
                    <a:pt x="2936" y="354"/>
                    <a:pt x="2938" y="355"/>
                  </a:cubicBezTo>
                  <a:cubicBezTo>
                    <a:pt x="2941" y="357"/>
                    <a:pt x="2945" y="359"/>
                    <a:pt x="2948" y="361"/>
                  </a:cubicBezTo>
                  <a:cubicBezTo>
                    <a:pt x="2950" y="362"/>
                    <a:pt x="2951" y="363"/>
                    <a:pt x="2952" y="363"/>
                  </a:cubicBezTo>
                  <a:cubicBezTo>
                    <a:pt x="2953" y="364"/>
                    <a:pt x="2953" y="364"/>
                    <a:pt x="2953" y="364"/>
                  </a:cubicBezTo>
                  <a:cubicBezTo>
                    <a:pt x="2953" y="364"/>
                    <a:pt x="2953" y="364"/>
                    <a:pt x="2953" y="364"/>
                  </a:cubicBezTo>
                  <a:cubicBezTo>
                    <a:pt x="2955" y="363"/>
                    <a:pt x="2955" y="363"/>
                    <a:pt x="2955" y="363"/>
                  </a:cubicBezTo>
                  <a:cubicBezTo>
                    <a:pt x="2953" y="364"/>
                    <a:pt x="2953" y="364"/>
                    <a:pt x="2953" y="364"/>
                  </a:cubicBezTo>
                  <a:cubicBezTo>
                    <a:pt x="2953" y="364"/>
                    <a:pt x="2953" y="364"/>
                    <a:pt x="2953" y="364"/>
                  </a:cubicBezTo>
                  <a:cubicBezTo>
                    <a:pt x="2955" y="363"/>
                    <a:pt x="2955" y="363"/>
                    <a:pt x="2955" y="363"/>
                  </a:cubicBezTo>
                  <a:cubicBezTo>
                    <a:pt x="2953" y="364"/>
                    <a:pt x="2953" y="364"/>
                    <a:pt x="2953" y="364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3" y="363"/>
                    <a:pt x="2953" y="363"/>
                    <a:pt x="2953" y="363"/>
                  </a:cubicBezTo>
                  <a:cubicBezTo>
                    <a:pt x="2953" y="364"/>
                    <a:pt x="2953" y="364"/>
                    <a:pt x="2953" y="364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3" y="363"/>
                    <a:pt x="2953" y="363"/>
                    <a:pt x="2953" y="363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2" y="363"/>
                    <a:pt x="2952" y="363"/>
                    <a:pt x="2952" y="363"/>
                  </a:cubicBezTo>
                  <a:cubicBezTo>
                    <a:pt x="2953" y="363"/>
                    <a:pt x="2953" y="363"/>
                    <a:pt x="2953" y="363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2" y="363"/>
                    <a:pt x="2952" y="363"/>
                    <a:pt x="2952" y="363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2" y="361"/>
                    <a:pt x="2952" y="361"/>
                    <a:pt x="2952" y="361"/>
                  </a:cubicBezTo>
                  <a:cubicBezTo>
                    <a:pt x="2952" y="362"/>
                    <a:pt x="2952" y="362"/>
                    <a:pt x="2952" y="363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2" y="361"/>
                    <a:pt x="2952" y="361"/>
                    <a:pt x="2952" y="361"/>
                  </a:cubicBezTo>
                  <a:cubicBezTo>
                    <a:pt x="2956" y="361"/>
                    <a:pt x="2956" y="361"/>
                    <a:pt x="2956" y="361"/>
                  </a:cubicBezTo>
                  <a:cubicBezTo>
                    <a:pt x="2953" y="359"/>
                    <a:pt x="2953" y="359"/>
                    <a:pt x="2953" y="359"/>
                  </a:cubicBezTo>
                  <a:cubicBezTo>
                    <a:pt x="2952" y="360"/>
                    <a:pt x="2952" y="360"/>
                    <a:pt x="2952" y="361"/>
                  </a:cubicBezTo>
                  <a:cubicBezTo>
                    <a:pt x="2952" y="362"/>
                    <a:pt x="2952" y="362"/>
                    <a:pt x="2952" y="363"/>
                  </a:cubicBezTo>
                  <a:cubicBezTo>
                    <a:pt x="2953" y="363"/>
                    <a:pt x="2953" y="364"/>
                    <a:pt x="2953" y="364"/>
                  </a:cubicBezTo>
                  <a:cubicBezTo>
                    <a:pt x="2953" y="364"/>
                    <a:pt x="2954" y="365"/>
                    <a:pt x="2954" y="365"/>
                  </a:cubicBezTo>
                  <a:cubicBezTo>
                    <a:pt x="2956" y="367"/>
                    <a:pt x="2959" y="371"/>
                    <a:pt x="2963" y="374"/>
                  </a:cubicBezTo>
                  <a:cubicBezTo>
                    <a:pt x="2969" y="380"/>
                    <a:pt x="2976" y="386"/>
                    <a:pt x="2982" y="391"/>
                  </a:cubicBezTo>
                  <a:cubicBezTo>
                    <a:pt x="2984" y="394"/>
                    <a:pt x="2987" y="396"/>
                    <a:pt x="2989" y="398"/>
                  </a:cubicBezTo>
                  <a:cubicBezTo>
                    <a:pt x="2990" y="399"/>
                    <a:pt x="2990" y="400"/>
                    <a:pt x="2991" y="400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2" y="399"/>
                    <a:pt x="2992" y="399"/>
                    <a:pt x="2992" y="399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2" y="399"/>
                    <a:pt x="2992" y="399"/>
                    <a:pt x="2992" y="399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1" y="400"/>
                    <a:pt x="2991" y="400"/>
                    <a:pt x="2991" y="400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0" y="398"/>
                    <a:pt x="2990" y="398"/>
                    <a:pt x="2990" y="398"/>
                  </a:cubicBezTo>
                  <a:cubicBezTo>
                    <a:pt x="2990" y="399"/>
                    <a:pt x="2991" y="400"/>
                    <a:pt x="2991" y="400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0" y="398"/>
                    <a:pt x="2990" y="398"/>
                    <a:pt x="2990" y="398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1" y="396"/>
                    <a:pt x="2991" y="396"/>
                    <a:pt x="2991" y="396"/>
                  </a:cubicBezTo>
                  <a:cubicBezTo>
                    <a:pt x="2990" y="397"/>
                    <a:pt x="2990" y="398"/>
                    <a:pt x="2990" y="398"/>
                  </a:cubicBezTo>
                  <a:cubicBezTo>
                    <a:pt x="2994" y="398"/>
                    <a:pt x="2994" y="398"/>
                    <a:pt x="2994" y="398"/>
                  </a:cubicBezTo>
                  <a:cubicBezTo>
                    <a:pt x="2991" y="396"/>
                    <a:pt x="2991" y="396"/>
                    <a:pt x="2991" y="396"/>
                  </a:cubicBezTo>
                  <a:cubicBezTo>
                    <a:pt x="2990" y="398"/>
                    <a:pt x="2990" y="400"/>
                    <a:pt x="2992" y="402"/>
                  </a:cubicBezTo>
                  <a:cubicBezTo>
                    <a:pt x="3009" y="412"/>
                    <a:pt x="3009" y="412"/>
                    <a:pt x="3009" y="412"/>
                  </a:cubicBezTo>
                  <a:cubicBezTo>
                    <a:pt x="3012" y="409"/>
                    <a:pt x="3012" y="409"/>
                    <a:pt x="3012" y="409"/>
                  </a:cubicBezTo>
                  <a:cubicBezTo>
                    <a:pt x="3009" y="406"/>
                    <a:pt x="3009" y="406"/>
                    <a:pt x="3009" y="406"/>
                  </a:cubicBezTo>
                  <a:cubicBezTo>
                    <a:pt x="3008" y="407"/>
                    <a:pt x="3008" y="407"/>
                    <a:pt x="3008" y="408"/>
                  </a:cubicBezTo>
                  <a:cubicBezTo>
                    <a:pt x="3008" y="408"/>
                    <a:pt x="3008" y="409"/>
                    <a:pt x="3008" y="409"/>
                  </a:cubicBezTo>
                  <a:cubicBezTo>
                    <a:pt x="3008" y="410"/>
                    <a:pt x="3008" y="410"/>
                    <a:pt x="3008" y="411"/>
                  </a:cubicBezTo>
                  <a:cubicBezTo>
                    <a:pt x="3008" y="411"/>
                    <a:pt x="3008" y="411"/>
                    <a:pt x="3008" y="412"/>
                  </a:cubicBezTo>
                  <a:cubicBezTo>
                    <a:pt x="3009" y="412"/>
                    <a:pt x="3009" y="412"/>
                    <a:pt x="3009" y="412"/>
                  </a:cubicBezTo>
                  <a:cubicBezTo>
                    <a:pt x="3010" y="413"/>
                    <a:pt x="3012" y="415"/>
                    <a:pt x="3014" y="417"/>
                  </a:cubicBezTo>
                  <a:cubicBezTo>
                    <a:pt x="3021" y="424"/>
                    <a:pt x="3035" y="436"/>
                    <a:pt x="3048" y="447"/>
                  </a:cubicBezTo>
                  <a:cubicBezTo>
                    <a:pt x="3054" y="453"/>
                    <a:pt x="3060" y="458"/>
                    <a:pt x="3064" y="462"/>
                  </a:cubicBezTo>
                  <a:cubicBezTo>
                    <a:pt x="3066" y="463"/>
                    <a:pt x="3068" y="465"/>
                    <a:pt x="3069" y="466"/>
                  </a:cubicBezTo>
                  <a:cubicBezTo>
                    <a:pt x="3069" y="466"/>
                    <a:pt x="3070" y="467"/>
                    <a:pt x="3070" y="467"/>
                  </a:cubicBezTo>
                  <a:cubicBezTo>
                    <a:pt x="3071" y="467"/>
                    <a:pt x="3071" y="467"/>
                    <a:pt x="3071" y="467"/>
                  </a:cubicBezTo>
                  <a:cubicBezTo>
                    <a:pt x="3071" y="467"/>
                    <a:pt x="3071" y="467"/>
                    <a:pt x="3071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1" y="467"/>
                    <a:pt x="3071" y="467"/>
                    <a:pt x="3071" y="467"/>
                  </a:cubicBezTo>
                  <a:cubicBezTo>
                    <a:pt x="3071" y="467"/>
                    <a:pt x="3071" y="467"/>
                    <a:pt x="3071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1" y="467"/>
                    <a:pt x="3071" y="467"/>
                    <a:pt x="3071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1" y="467"/>
                    <a:pt x="3071" y="467"/>
                    <a:pt x="3071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3" y="465"/>
                    <a:pt x="3073" y="465"/>
                    <a:pt x="3073" y="465"/>
                  </a:cubicBezTo>
                  <a:cubicBezTo>
                    <a:pt x="3070" y="467"/>
                    <a:pt x="3070" y="467"/>
                    <a:pt x="3070" y="467"/>
                  </a:cubicBezTo>
                  <a:cubicBezTo>
                    <a:pt x="3070" y="467"/>
                    <a:pt x="3071" y="468"/>
                    <a:pt x="3071" y="468"/>
                  </a:cubicBezTo>
                  <a:cubicBezTo>
                    <a:pt x="3090" y="479"/>
                    <a:pt x="3090" y="479"/>
                    <a:pt x="3090" y="479"/>
                  </a:cubicBezTo>
                  <a:cubicBezTo>
                    <a:pt x="3148" y="532"/>
                    <a:pt x="3148" y="532"/>
                    <a:pt x="3148" y="532"/>
                  </a:cubicBezTo>
                  <a:cubicBezTo>
                    <a:pt x="3149" y="533"/>
                    <a:pt x="3149" y="533"/>
                    <a:pt x="3149" y="533"/>
                  </a:cubicBezTo>
                  <a:cubicBezTo>
                    <a:pt x="3169" y="545"/>
                    <a:pt x="3169" y="545"/>
                    <a:pt x="3169" y="545"/>
                  </a:cubicBezTo>
                  <a:cubicBezTo>
                    <a:pt x="3171" y="542"/>
                    <a:pt x="3171" y="542"/>
                    <a:pt x="3171" y="542"/>
                  </a:cubicBezTo>
                  <a:cubicBezTo>
                    <a:pt x="3168" y="539"/>
                    <a:pt x="3168" y="539"/>
                    <a:pt x="3168" y="539"/>
                  </a:cubicBezTo>
                  <a:cubicBezTo>
                    <a:pt x="3167" y="540"/>
                    <a:pt x="3167" y="541"/>
                    <a:pt x="3167" y="542"/>
                  </a:cubicBezTo>
                  <a:cubicBezTo>
                    <a:pt x="3167" y="543"/>
                    <a:pt x="3168" y="544"/>
                    <a:pt x="3168" y="544"/>
                  </a:cubicBezTo>
                  <a:cubicBezTo>
                    <a:pt x="3168" y="545"/>
                    <a:pt x="3168" y="545"/>
                    <a:pt x="3169" y="545"/>
                  </a:cubicBezTo>
                  <a:cubicBezTo>
                    <a:pt x="3169" y="546"/>
                    <a:pt x="3170" y="546"/>
                    <a:pt x="3170" y="547"/>
                  </a:cubicBezTo>
                  <a:cubicBezTo>
                    <a:pt x="3173" y="550"/>
                    <a:pt x="3178" y="554"/>
                    <a:pt x="3185" y="560"/>
                  </a:cubicBezTo>
                  <a:cubicBezTo>
                    <a:pt x="3194" y="568"/>
                    <a:pt x="3206" y="578"/>
                    <a:pt x="3215" y="587"/>
                  </a:cubicBezTo>
                  <a:cubicBezTo>
                    <a:pt x="3220" y="591"/>
                    <a:pt x="3224" y="595"/>
                    <a:pt x="3227" y="598"/>
                  </a:cubicBezTo>
                  <a:cubicBezTo>
                    <a:pt x="3228" y="599"/>
                    <a:pt x="3229" y="600"/>
                    <a:pt x="3230" y="601"/>
                  </a:cubicBezTo>
                  <a:cubicBezTo>
                    <a:pt x="3230" y="602"/>
                    <a:pt x="3231" y="602"/>
                    <a:pt x="3231" y="602"/>
                  </a:cubicBezTo>
                  <a:cubicBezTo>
                    <a:pt x="3231" y="602"/>
                    <a:pt x="3231" y="602"/>
                    <a:pt x="3231" y="602"/>
                  </a:cubicBezTo>
                  <a:cubicBezTo>
                    <a:pt x="3232" y="601"/>
                    <a:pt x="3232" y="601"/>
                    <a:pt x="3232" y="601"/>
                  </a:cubicBezTo>
                  <a:cubicBezTo>
                    <a:pt x="3231" y="602"/>
                    <a:pt x="3231" y="602"/>
                    <a:pt x="3231" y="602"/>
                  </a:cubicBezTo>
                  <a:cubicBezTo>
                    <a:pt x="3231" y="602"/>
                    <a:pt x="3231" y="602"/>
                    <a:pt x="3231" y="602"/>
                  </a:cubicBezTo>
                  <a:cubicBezTo>
                    <a:pt x="3232" y="601"/>
                    <a:pt x="3232" y="601"/>
                    <a:pt x="3232" y="601"/>
                  </a:cubicBezTo>
                  <a:cubicBezTo>
                    <a:pt x="3231" y="602"/>
                    <a:pt x="3231" y="602"/>
                    <a:pt x="3231" y="602"/>
                  </a:cubicBezTo>
                  <a:cubicBezTo>
                    <a:pt x="3234" y="600"/>
                    <a:pt x="3234" y="600"/>
                    <a:pt x="3234" y="600"/>
                  </a:cubicBezTo>
                  <a:cubicBezTo>
                    <a:pt x="3230" y="600"/>
                    <a:pt x="3230" y="600"/>
                    <a:pt x="3230" y="600"/>
                  </a:cubicBezTo>
                  <a:cubicBezTo>
                    <a:pt x="3230" y="601"/>
                    <a:pt x="3231" y="602"/>
                    <a:pt x="3231" y="602"/>
                  </a:cubicBezTo>
                  <a:cubicBezTo>
                    <a:pt x="3234" y="600"/>
                    <a:pt x="3234" y="600"/>
                    <a:pt x="3234" y="600"/>
                  </a:cubicBezTo>
                  <a:cubicBezTo>
                    <a:pt x="3230" y="600"/>
                    <a:pt x="3230" y="600"/>
                    <a:pt x="3230" y="600"/>
                  </a:cubicBezTo>
                  <a:cubicBezTo>
                    <a:pt x="3234" y="600"/>
                    <a:pt x="3234" y="600"/>
                    <a:pt x="3234" y="600"/>
                  </a:cubicBezTo>
                  <a:cubicBezTo>
                    <a:pt x="3231" y="598"/>
                    <a:pt x="3231" y="598"/>
                    <a:pt x="3231" y="598"/>
                  </a:cubicBezTo>
                  <a:cubicBezTo>
                    <a:pt x="3230" y="599"/>
                    <a:pt x="3230" y="600"/>
                    <a:pt x="3230" y="600"/>
                  </a:cubicBezTo>
                  <a:cubicBezTo>
                    <a:pt x="3234" y="600"/>
                    <a:pt x="3234" y="600"/>
                    <a:pt x="3234" y="600"/>
                  </a:cubicBezTo>
                  <a:cubicBezTo>
                    <a:pt x="3231" y="598"/>
                    <a:pt x="3231" y="598"/>
                    <a:pt x="3231" y="598"/>
                  </a:cubicBezTo>
                  <a:cubicBezTo>
                    <a:pt x="3234" y="601"/>
                    <a:pt x="3234" y="601"/>
                    <a:pt x="3234" y="601"/>
                  </a:cubicBezTo>
                  <a:cubicBezTo>
                    <a:pt x="3231" y="598"/>
                    <a:pt x="3231" y="598"/>
                    <a:pt x="3231" y="598"/>
                  </a:cubicBezTo>
                  <a:cubicBezTo>
                    <a:pt x="3231" y="599"/>
                    <a:pt x="3230" y="600"/>
                    <a:pt x="3230" y="601"/>
                  </a:cubicBezTo>
                  <a:cubicBezTo>
                    <a:pt x="3230" y="602"/>
                    <a:pt x="3231" y="602"/>
                    <a:pt x="3231" y="603"/>
                  </a:cubicBezTo>
                  <a:cubicBezTo>
                    <a:pt x="3231" y="603"/>
                    <a:pt x="3231" y="603"/>
                    <a:pt x="3232" y="604"/>
                  </a:cubicBezTo>
                  <a:cubicBezTo>
                    <a:pt x="3232" y="604"/>
                    <a:pt x="3232" y="604"/>
                    <a:pt x="3233" y="604"/>
                  </a:cubicBezTo>
                  <a:cubicBezTo>
                    <a:pt x="3234" y="605"/>
                    <a:pt x="3235" y="606"/>
                    <a:pt x="3237" y="607"/>
                  </a:cubicBezTo>
                  <a:cubicBezTo>
                    <a:pt x="3240" y="609"/>
                    <a:pt x="3244" y="611"/>
                    <a:pt x="3247" y="613"/>
                  </a:cubicBezTo>
                  <a:cubicBezTo>
                    <a:pt x="3249" y="614"/>
                    <a:pt x="3250" y="615"/>
                    <a:pt x="3251" y="615"/>
                  </a:cubicBezTo>
                  <a:cubicBezTo>
                    <a:pt x="3251" y="615"/>
                    <a:pt x="3251" y="616"/>
                    <a:pt x="3251" y="616"/>
                  </a:cubicBezTo>
                  <a:cubicBezTo>
                    <a:pt x="3251" y="616"/>
                    <a:pt x="3251" y="616"/>
                    <a:pt x="3251" y="616"/>
                  </a:cubicBezTo>
                  <a:cubicBezTo>
                    <a:pt x="3251" y="616"/>
                    <a:pt x="3251" y="616"/>
                    <a:pt x="3251" y="616"/>
                  </a:cubicBezTo>
                  <a:cubicBezTo>
                    <a:pt x="3251" y="616"/>
                    <a:pt x="3251" y="616"/>
                    <a:pt x="3251" y="616"/>
                  </a:cubicBezTo>
                  <a:cubicBezTo>
                    <a:pt x="3251" y="616"/>
                    <a:pt x="3251" y="616"/>
                    <a:pt x="3251" y="616"/>
                  </a:cubicBezTo>
                  <a:cubicBezTo>
                    <a:pt x="3251" y="616"/>
                    <a:pt x="3251" y="616"/>
                    <a:pt x="3251" y="616"/>
                  </a:cubicBezTo>
                  <a:cubicBezTo>
                    <a:pt x="3253" y="614"/>
                    <a:pt x="3253" y="614"/>
                    <a:pt x="3253" y="614"/>
                  </a:cubicBezTo>
                  <a:cubicBezTo>
                    <a:pt x="3251" y="615"/>
                    <a:pt x="3251" y="615"/>
                    <a:pt x="3251" y="615"/>
                  </a:cubicBezTo>
                  <a:cubicBezTo>
                    <a:pt x="3251" y="616"/>
                    <a:pt x="3251" y="616"/>
                    <a:pt x="3251" y="616"/>
                  </a:cubicBezTo>
                  <a:cubicBezTo>
                    <a:pt x="3253" y="614"/>
                    <a:pt x="3253" y="614"/>
                    <a:pt x="3253" y="614"/>
                  </a:cubicBezTo>
                  <a:cubicBezTo>
                    <a:pt x="3251" y="615"/>
                    <a:pt x="3251" y="615"/>
                    <a:pt x="3251" y="615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1" y="615"/>
                    <a:pt x="3251" y="615"/>
                    <a:pt x="3251" y="615"/>
                  </a:cubicBezTo>
                  <a:cubicBezTo>
                    <a:pt x="3251" y="615"/>
                    <a:pt x="3251" y="615"/>
                    <a:pt x="3251" y="615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1" y="615"/>
                    <a:pt x="3251" y="615"/>
                    <a:pt x="3251" y="615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0" y="613"/>
                    <a:pt x="3250" y="613"/>
                    <a:pt x="3250" y="613"/>
                  </a:cubicBezTo>
                  <a:cubicBezTo>
                    <a:pt x="3250" y="614"/>
                    <a:pt x="3251" y="614"/>
                    <a:pt x="3251" y="615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0" y="613"/>
                    <a:pt x="3250" y="613"/>
                    <a:pt x="3250" y="613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1" y="611"/>
                    <a:pt x="3251" y="611"/>
                    <a:pt x="3251" y="611"/>
                  </a:cubicBezTo>
                  <a:cubicBezTo>
                    <a:pt x="3250" y="612"/>
                    <a:pt x="3250" y="612"/>
                    <a:pt x="3250" y="613"/>
                  </a:cubicBezTo>
                  <a:cubicBezTo>
                    <a:pt x="3254" y="613"/>
                    <a:pt x="3254" y="613"/>
                    <a:pt x="3254" y="613"/>
                  </a:cubicBezTo>
                  <a:cubicBezTo>
                    <a:pt x="3251" y="611"/>
                    <a:pt x="3251" y="611"/>
                    <a:pt x="3251" y="611"/>
                  </a:cubicBezTo>
                  <a:cubicBezTo>
                    <a:pt x="3250" y="613"/>
                    <a:pt x="3250" y="615"/>
                    <a:pt x="3252" y="616"/>
                  </a:cubicBezTo>
                  <a:cubicBezTo>
                    <a:pt x="3294" y="655"/>
                    <a:pt x="3294" y="655"/>
                    <a:pt x="3294" y="655"/>
                  </a:cubicBezTo>
                  <a:cubicBezTo>
                    <a:pt x="3295" y="656"/>
                    <a:pt x="3295" y="656"/>
                    <a:pt x="3295" y="656"/>
                  </a:cubicBezTo>
                  <a:cubicBezTo>
                    <a:pt x="3317" y="670"/>
                    <a:pt x="3317" y="670"/>
                    <a:pt x="3317" y="670"/>
                  </a:cubicBezTo>
                  <a:cubicBezTo>
                    <a:pt x="3380" y="728"/>
                    <a:pt x="3380" y="728"/>
                    <a:pt x="3380" y="728"/>
                  </a:cubicBezTo>
                  <a:cubicBezTo>
                    <a:pt x="3381" y="728"/>
                    <a:pt x="3381" y="728"/>
                    <a:pt x="3381" y="728"/>
                  </a:cubicBezTo>
                  <a:cubicBezTo>
                    <a:pt x="3399" y="739"/>
                    <a:pt x="3399" y="739"/>
                    <a:pt x="3399" y="739"/>
                  </a:cubicBezTo>
                  <a:cubicBezTo>
                    <a:pt x="3401" y="736"/>
                    <a:pt x="3401" y="736"/>
                    <a:pt x="3401" y="736"/>
                  </a:cubicBezTo>
                  <a:cubicBezTo>
                    <a:pt x="3398" y="733"/>
                    <a:pt x="3398" y="733"/>
                    <a:pt x="3398" y="733"/>
                  </a:cubicBezTo>
                  <a:cubicBezTo>
                    <a:pt x="3397" y="734"/>
                    <a:pt x="3397" y="735"/>
                    <a:pt x="3397" y="736"/>
                  </a:cubicBezTo>
                  <a:cubicBezTo>
                    <a:pt x="3397" y="737"/>
                    <a:pt x="3397" y="737"/>
                    <a:pt x="3397" y="738"/>
                  </a:cubicBezTo>
                  <a:cubicBezTo>
                    <a:pt x="3398" y="738"/>
                    <a:pt x="3398" y="738"/>
                    <a:pt x="3398" y="739"/>
                  </a:cubicBezTo>
                  <a:cubicBezTo>
                    <a:pt x="3399" y="740"/>
                    <a:pt x="3400" y="741"/>
                    <a:pt x="3402" y="743"/>
                  </a:cubicBezTo>
                  <a:cubicBezTo>
                    <a:pt x="3408" y="749"/>
                    <a:pt x="3420" y="759"/>
                    <a:pt x="3430" y="769"/>
                  </a:cubicBezTo>
                  <a:cubicBezTo>
                    <a:pt x="3436" y="774"/>
                    <a:pt x="3441" y="778"/>
                    <a:pt x="3444" y="782"/>
                  </a:cubicBezTo>
                  <a:cubicBezTo>
                    <a:pt x="3446" y="783"/>
                    <a:pt x="3447" y="785"/>
                    <a:pt x="3448" y="785"/>
                  </a:cubicBezTo>
                  <a:cubicBezTo>
                    <a:pt x="3449" y="786"/>
                    <a:pt x="3449" y="786"/>
                    <a:pt x="3449" y="786"/>
                  </a:cubicBezTo>
                  <a:cubicBezTo>
                    <a:pt x="3449" y="787"/>
                    <a:pt x="3449" y="787"/>
                    <a:pt x="3449" y="787"/>
                  </a:cubicBezTo>
                  <a:cubicBezTo>
                    <a:pt x="3449" y="787"/>
                    <a:pt x="3449" y="787"/>
                    <a:pt x="3449" y="787"/>
                  </a:cubicBezTo>
                  <a:cubicBezTo>
                    <a:pt x="3451" y="785"/>
                    <a:pt x="3451" y="785"/>
                    <a:pt x="3451" y="785"/>
                  </a:cubicBezTo>
                  <a:cubicBezTo>
                    <a:pt x="3449" y="786"/>
                    <a:pt x="3449" y="786"/>
                    <a:pt x="3449" y="786"/>
                  </a:cubicBezTo>
                  <a:cubicBezTo>
                    <a:pt x="3449" y="787"/>
                    <a:pt x="3449" y="787"/>
                    <a:pt x="3449" y="787"/>
                  </a:cubicBezTo>
                  <a:cubicBezTo>
                    <a:pt x="3451" y="785"/>
                    <a:pt x="3451" y="785"/>
                    <a:pt x="3451" y="785"/>
                  </a:cubicBezTo>
                  <a:cubicBezTo>
                    <a:pt x="3449" y="786"/>
                    <a:pt x="3449" y="786"/>
                    <a:pt x="3449" y="786"/>
                  </a:cubicBezTo>
                  <a:cubicBezTo>
                    <a:pt x="3452" y="784"/>
                    <a:pt x="3452" y="784"/>
                    <a:pt x="3452" y="784"/>
                  </a:cubicBezTo>
                  <a:cubicBezTo>
                    <a:pt x="3449" y="786"/>
                    <a:pt x="3449" y="786"/>
                    <a:pt x="3449" y="786"/>
                  </a:cubicBezTo>
                  <a:cubicBezTo>
                    <a:pt x="3449" y="786"/>
                    <a:pt x="3449" y="786"/>
                    <a:pt x="3449" y="786"/>
                  </a:cubicBezTo>
                  <a:cubicBezTo>
                    <a:pt x="3452" y="784"/>
                    <a:pt x="3452" y="784"/>
                    <a:pt x="3452" y="784"/>
                  </a:cubicBezTo>
                  <a:cubicBezTo>
                    <a:pt x="3449" y="786"/>
                    <a:pt x="3449" y="786"/>
                    <a:pt x="3449" y="786"/>
                  </a:cubicBezTo>
                  <a:cubicBezTo>
                    <a:pt x="3453" y="784"/>
                    <a:pt x="3453" y="784"/>
                    <a:pt x="3453" y="784"/>
                  </a:cubicBezTo>
                  <a:cubicBezTo>
                    <a:pt x="3449" y="784"/>
                    <a:pt x="3449" y="784"/>
                    <a:pt x="3449" y="784"/>
                  </a:cubicBezTo>
                  <a:cubicBezTo>
                    <a:pt x="3449" y="785"/>
                    <a:pt x="3449" y="786"/>
                    <a:pt x="3449" y="786"/>
                  </a:cubicBezTo>
                  <a:cubicBezTo>
                    <a:pt x="3453" y="784"/>
                    <a:pt x="3453" y="784"/>
                    <a:pt x="3453" y="784"/>
                  </a:cubicBezTo>
                  <a:cubicBezTo>
                    <a:pt x="3449" y="784"/>
                    <a:pt x="3449" y="784"/>
                    <a:pt x="3449" y="784"/>
                  </a:cubicBezTo>
                  <a:cubicBezTo>
                    <a:pt x="3453" y="784"/>
                    <a:pt x="3453" y="784"/>
                    <a:pt x="3453" y="784"/>
                  </a:cubicBezTo>
                  <a:cubicBezTo>
                    <a:pt x="3449" y="782"/>
                    <a:pt x="3449" y="782"/>
                    <a:pt x="3449" y="782"/>
                  </a:cubicBezTo>
                  <a:cubicBezTo>
                    <a:pt x="3449" y="783"/>
                    <a:pt x="3449" y="784"/>
                    <a:pt x="3449" y="784"/>
                  </a:cubicBezTo>
                  <a:cubicBezTo>
                    <a:pt x="3453" y="784"/>
                    <a:pt x="3453" y="784"/>
                    <a:pt x="3453" y="784"/>
                  </a:cubicBezTo>
                  <a:cubicBezTo>
                    <a:pt x="3449" y="782"/>
                    <a:pt x="3449" y="782"/>
                    <a:pt x="3449" y="782"/>
                  </a:cubicBezTo>
                  <a:cubicBezTo>
                    <a:pt x="3448" y="784"/>
                    <a:pt x="3449" y="787"/>
                    <a:pt x="3450" y="788"/>
                  </a:cubicBezTo>
                  <a:cubicBezTo>
                    <a:pt x="3472" y="801"/>
                    <a:pt x="3472" y="801"/>
                    <a:pt x="3472" y="801"/>
                  </a:cubicBezTo>
                  <a:cubicBezTo>
                    <a:pt x="3474" y="797"/>
                    <a:pt x="3474" y="797"/>
                    <a:pt x="3474" y="797"/>
                  </a:cubicBezTo>
                  <a:cubicBezTo>
                    <a:pt x="3470" y="795"/>
                    <a:pt x="3470" y="795"/>
                    <a:pt x="3470" y="795"/>
                  </a:cubicBezTo>
                  <a:cubicBezTo>
                    <a:pt x="3470" y="796"/>
                    <a:pt x="3470" y="797"/>
                    <a:pt x="3470" y="798"/>
                  </a:cubicBezTo>
                  <a:cubicBezTo>
                    <a:pt x="3470" y="798"/>
                    <a:pt x="3470" y="799"/>
                    <a:pt x="3470" y="799"/>
                  </a:cubicBezTo>
                  <a:cubicBezTo>
                    <a:pt x="3470" y="800"/>
                    <a:pt x="3470" y="800"/>
                    <a:pt x="3471" y="801"/>
                  </a:cubicBezTo>
                  <a:cubicBezTo>
                    <a:pt x="3471" y="801"/>
                    <a:pt x="3472" y="802"/>
                    <a:pt x="3472" y="803"/>
                  </a:cubicBezTo>
                  <a:cubicBezTo>
                    <a:pt x="3475" y="805"/>
                    <a:pt x="3479" y="809"/>
                    <a:pt x="3485" y="814"/>
                  </a:cubicBezTo>
                  <a:cubicBezTo>
                    <a:pt x="3493" y="821"/>
                    <a:pt x="3503" y="830"/>
                    <a:pt x="3512" y="838"/>
                  </a:cubicBezTo>
                  <a:cubicBezTo>
                    <a:pt x="3516" y="841"/>
                    <a:pt x="3519" y="844"/>
                    <a:pt x="3522" y="847"/>
                  </a:cubicBezTo>
                  <a:cubicBezTo>
                    <a:pt x="3523" y="848"/>
                    <a:pt x="3524" y="849"/>
                    <a:pt x="3525" y="849"/>
                  </a:cubicBezTo>
                  <a:cubicBezTo>
                    <a:pt x="3525" y="850"/>
                    <a:pt x="3525" y="850"/>
                    <a:pt x="3525" y="850"/>
                  </a:cubicBezTo>
                  <a:cubicBezTo>
                    <a:pt x="3525" y="850"/>
                    <a:pt x="3525" y="850"/>
                    <a:pt x="3525" y="850"/>
                  </a:cubicBezTo>
                  <a:cubicBezTo>
                    <a:pt x="3527" y="849"/>
                    <a:pt x="3527" y="849"/>
                    <a:pt x="3527" y="849"/>
                  </a:cubicBezTo>
                  <a:cubicBezTo>
                    <a:pt x="3525" y="850"/>
                    <a:pt x="3525" y="850"/>
                    <a:pt x="3525" y="850"/>
                  </a:cubicBezTo>
                  <a:cubicBezTo>
                    <a:pt x="3525" y="850"/>
                    <a:pt x="3525" y="850"/>
                    <a:pt x="3525" y="850"/>
                  </a:cubicBezTo>
                  <a:cubicBezTo>
                    <a:pt x="3527" y="849"/>
                    <a:pt x="3527" y="849"/>
                    <a:pt x="3527" y="849"/>
                  </a:cubicBezTo>
                  <a:cubicBezTo>
                    <a:pt x="3525" y="850"/>
                    <a:pt x="3525" y="850"/>
                    <a:pt x="3525" y="850"/>
                  </a:cubicBezTo>
                  <a:cubicBezTo>
                    <a:pt x="3528" y="848"/>
                    <a:pt x="3528" y="848"/>
                    <a:pt x="3528" y="848"/>
                  </a:cubicBezTo>
                  <a:cubicBezTo>
                    <a:pt x="3525" y="848"/>
                    <a:pt x="3525" y="848"/>
                    <a:pt x="3525" y="848"/>
                  </a:cubicBezTo>
                  <a:cubicBezTo>
                    <a:pt x="3525" y="849"/>
                    <a:pt x="3525" y="850"/>
                    <a:pt x="3525" y="850"/>
                  </a:cubicBezTo>
                  <a:cubicBezTo>
                    <a:pt x="3528" y="848"/>
                    <a:pt x="3528" y="848"/>
                    <a:pt x="3528" y="848"/>
                  </a:cubicBezTo>
                  <a:cubicBezTo>
                    <a:pt x="3525" y="848"/>
                    <a:pt x="3525" y="848"/>
                    <a:pt x="3525" y="848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25" y="846"/>
                    <a:pt x="3525" y="846"/>
                    <a:pt x="3525" y="846"/>
                  </a:cubicBezTo>
                  <a:cubicBezTo>
                    <a:pt x="3525" y="847"/>
                    <a:pt x="3525" y="848"/>
                    <a:pt x="3525" y="848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25" y="846"/>
                    <a:pt x="3525" y="846"/>
                    <a:pt x="3525" y="846"/>
                  </a:cubicBezTo>
                  <a:cubicBezTo>
                    <a:pt x="3529" y="848"/>
                    <a:pt x="3529" y="848"/>
                    <a:pt x="3529" y="848"/>
                  </a:cubicBezTo>
                  <a:cubicBezTo>
                    <a:pt x="3526" y="846"/>
                    <a:pt x="3526" y="846"/>
                    <a:pt x="3526" y="846"/>
                  </a:cubicBezTo>
                  <a:cubicBezTo>
                    <a:pt x="3525" y="847"/>
                    <a:pt x="3525" y="848"/>
                    <a:pt x="3525" y="848"/>
                  </a:cubicBezTo>
                  <a:cubicBezTo>
                    <a:pt x="3525" y="850"/>
                    <a:pt x="3525" y="850"/>
                    <a:pt x="3525" y="850"/>
                  </a:cubicBezTo>
                  <a:cubicBezTo>
                    <a:pt x="3526" y="851"/>
                    <a:pt x="3526" y="851"/>
                    <a:pt x="3526" y="851"/>
                  </a:cubicBezTo>
                  <a:cubicBezTo>
                    <a:pt x="3526" y="852"/>
                    <a:pt x="3527" y="852"/>
                    <a:pt x="3527" y="852"/>
                  </a:cubicBezTo>
                  <a:cubicBezTo>
                    <a:pt x="3528" y="853"/>
                    <a:pt x="3530" y="854"/>
                    <a:pt x="3532" y="856"/>
                  </a:cubicBezTo>
                  <a:cubicBezTo>
                    <a:pt x="3536" y="858"/>
                    <a:pt x="3540" y="860"/>
                    <a:pt x="3544" y="862"/>
                  </a:cubicBezTo>
                  <a:cubicBezTo>
                    <a:pt x="3545" y="863"/>
                    <a:pt x="3547" y="864"/>
                    <a:pt x="3548" y="865"/>
                  </a:cubicBezTo>
                  <a:cubicBezTo>
                    <a:pt x="3548" y="865"/>
                    <a:pt x="3549" y="865"/>
                    <a:pt x="3549" y="866"/>
                  </a:cubicBezTo>
                  <a:cubicBezTo>
                    <a:pt x="3549" y="866"/>
                    <a:pt x="3549" y="866"/>
                    <a:pt x="3549" y="866"/>
                  </a:cubicBezTo>
                  <a:cubicBezTo>
                    <a:pt x="3550" y="864"/>
                    <a:pt x="3550" y="864"/>
                    <a:pt x="3550" y="864"/>
                  </a:cubicBezTo>
                  <a:cubicBezTo>
                    <a:pt x="3549" y="865"/>
                    <a:pt x="3549" y="865"/>
                    <a:pt x="3549" y="865"/>
                  </a:cubicBezTo>
                  <a:cubicBezTo>
                    <a:pt x="3549" y="866"/>
                    <a:pt x="3549" y="866"/>
                    <a:pt x="3549" y="866"/>
                  </a:cubicBezTo>
                  <a:cubicBezTo>
                    <a:pt x="3550" y="864"/>
                    <a:pt x="3550" y="864"/>
                    <a:pt x="3550" y="864"/>
                  </a:cubicBezTo>
                  <a:cubicBezTo>
                    <a:pt x="3549" y="865"/>
                    <a:pt x="3549" y="865"/>
                    <a:pt x="3549" y="865"/>
                  </a:cubicBezTo>
                  <a:cubicBezTo>
                    <a:pt x="3551" y="863"/>
                    <a:pt x="3551" y="863"/>
                    <a:pt x="3551" y="863"/>
                  </a:cubicBezTo>
                  <a:cubicBezTo>
                    <a:pt x="3548" y="865"/>
                    <a:pt x="3548" y="865"/>
                    <a:pt x="3548" y="865"/>
                  </a:cubicBezTo>
                  <a:cubicBezTo>
                    <a:pt x="3549" y="865"/>
                    <a:pt x="3549" y="865"/>
                    <a:pt x="3549" y="865"/>
                  </a:cubicBezTo>
                  <a:cubicBezTo>
                    <a:pt x="3551" y="863"/>
                    <a:pt x="3551" y="863"/>
                    <a:pt x="3551" y="863"/>
                  </a:cubicBezTo>
                  <a:cubicBezTo>
                    <a:pt x="3548" y="865"/>
                    <a:pt x="3548" y="865"/>
                    <a:pt x="3548" y="865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48" y="863"/>
                    <a:pt x="3548" y="863"/>
                    <a:pt x="3548" y="863"/>
                  </a:cubicBezTo>
                  <a:cubicBezTo>
                    <a:pt x="3548" y="864"/>
                    <a:pt x="3548" y="865"/>
                    <a:pt x="3548" y="865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48" y="863"/>
                    <a:pt x="3548" y="863"/>
                    <a:pt x="3548" y="863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48" y="861"/>
                    <a:pt x="3548" y="861"/>
                    <a:pt x="3548" y="861"/>
                  </a:cubicBezTo>
                  <a:cubicBezTo>
                    <a:pt x="3548" y="861"/>
                    <a:pt x="3548" y="862"/>
                    <a:pt x="3548" y="863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48" y="861"/>
                    <a:pt x="3548" y="861"/>
                    <a:pt x="3548" y="861"/>
                  </a:cubicBezTo>
                  <a:cubicBezTo>
                    <a:pt x="3552" y="863"/>
                    <a:pt x="3552" y="863"/>
                    <a:pt x="3552" y="863"/>
                  </a:cubicBezTo>
                  <a:cubicBezTo>
                    <a:pt x="3549" y="860"/>
                    <a:pt x="3549" y="860"/>
                    <a:pt x="3549" y="860"/>
                  </a:cubicBezTo>
                  <a:cubicBezTo>
                    <a:pt x="3548" y="861"/>
                    <a:pt x="3548" y="862"/>
                    <a:pt x="3548" y="863"/>
                  </a:cubicBezTo>
                  <a:cubicBezTo>
                    <a:pt x="3548" y="863"/>
                    <a:pt x="3548" y="864"/>
                    <a:pt x="3548" y="864"/>
                  </a:cubicBezTo>
                  <a:cubicBezTo>
                    <a:pt x="3548" y="865"/>
                    <a:pt x="3548" y="865"/>
                    <a:pt x="3549" y="865"/>
                  </a:cubicBezTo>
                  <a:cubicBezTo>
                    <a:pt x="3549" y="866"/>
                    <a:pt x="3549" y="866"/>
                    <a:pt x="3549" y="866"/>
                  </a:cubicBezTo>
                  <a:cubicBezTo>
                    <a:pt x="3550" y="867"/>
                    <a:pt x="3552" y="868"/>
                    <a:pt x="3553" y="870"/>
                  </a:cubicBezTo>
                  <a:cubicBezTo>
                    <a:pt x="3560" y="876"/>
                    <a:pt x="3573" y="888"/>
                    <a:pt x="3585" y="898"/>
                  </a:cubicBezTo>
                  <a:cubicBezTo>
                    <a:pt x="3590" y="903"/>
                    <a:pt x="3596" y="908"/>
                    <a:pt x="3600" y="911"/>
                  </a:cubicBezTo>
                  <a:cubicBezTo>
                    <a:pt x="3601" y="913"/>
                    <a:pt x="3603" y="914"/>
                    <a:pt x="3604" y="915"/>
                  </a:cubicBezTo>
                  <a:cubicBezTo>
                    <a:pt x="3605" y="916"/>
                    <a:pt x="3605" y="916"/>
                    <a:pt x="3605" y="916"/>
                  </a:cubicBezTo>
                  <a:cubicBezTo>
                    <a:pt x="3605" y="917"/>
                    <a:pt x="3605" y="917"/>
                    <a:pt x="3605" y="917"/>
                  </a:cubicBezTo>
                  <a:cubicBezTo>
                    <a:pt x="3605" y="917"/>
                    <a:pt x="3605" y="917"/>
                    <a:pt x="3605" y="917"/>
                  </a:cubicBezTo>
                  <a:cubicBezTo>
                    <a:pt x="3607" y="915"/>
                    <a:pt x="3607" y="915"/>
                    <a:pt x="3607" y="915"/>
                  </a:cubicBezTo>
                  <a:cubicBezTo>
                    <a:pt x="3605" y="916"/>
                    <a:pt x="3605" y="916"/>
                    <a:pt x="3605" y="916"/>
                  </a:cubicBezTo>
                  <a:cubicBezTo>
                    <a:pt x="3605" y="917"/>
                    <a:pt x="3605" y="917"/>
                    <a:pt x="3605" y="917"/>
                  </a:cubicBezTo>
                  <a:cubicBezTo>
                    <a:pt x="3607" y="915"/>
                    <a:pt x="3607" y="915"/>
                    <a:pt x="3607" y="915"/>
                  </a:cubicBezTo>
                  <a:cubicBezTo>
                    <a:pt x="3605" y="916"/>
                    <a:pt x="3605" y="916"/>
                    <a:pt x="3605" y="916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5" y="916"/>
                    <a:pt x="3605" y="916"/>
                    <a:pt x="3605" y="916"/>
                  </a:cubicBezTo>
                  <a:cubicBezTo>
                    <a:pt x="3605" y="916"/>
                    <a:pt x="3605" y="916"/>
                    <a:pt x="3605" y="916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5" y="916"/>
                    <a:pt x="3605" y="916"/>
                    <a:pt x="3605" y="916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4" y="914"/>
                    <a:pt x="3604" y="914"/>
                    <a:pt x="3604" y="914"/>
                  </a:cubicBezTo>
                  <a:cubicBezTo>
                    <a:pt x="3604" y="915"/>
                    <a:pt x="3605" y="916"/>
                    <a:pt x="3605" y="916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4" y="914"/>
                    <a:pt x="3604" y="914"/>
                    <a:pt x="3604" y="914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5" y="912"/>
                    <a:pt x="3605" y="912"/>
                    <a:pt x="3605" y="912"/>
                  </a:cubicBezTo>
                  <a:cubicBezTo>
                    <a:pt x="3604" y="913"/>
                    <a:pt x="3604" y="914"/>
                    <a:pt x="3604" y="914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5" y="912"/>
                    <a:pt x="3605" y="912"/>
                    <a:pt x="3605" y="912"/>
                  </a:cubicBezTo>
                  <a:cubicBezTo>
                    <a:pt x="3608" y="914"/>
                    <a:pt x="3608" y="914"/>
                    <a:pt x="3608" y="914"/>
                  </a:cubicBezTo>
                  <a:cubicBezTo>
                    <a:pt x="3605" y="912"/>
                    <a:pt x="3605" y="912"/>
                    <a:pt x="3605" y="912"/>
                  </a:cubicBezTo>
                  <a:cubicBezTo>
                    <a:pt x="3605" y="913"/>
                    <a:pt x="3604" y="914"/>
                    <a:pt x="3604" y="914"/>
                  </a:cubicBezTo>
                  <a:cubicBezTo>
                    <a:pt x="3604" y="915"/>
                    <a:pt x="3605" y="916"/>
                    <a:pt x="3605" y="916"/>
                  </a:cubicBezTo>
                  <a:cubicBezTo>
                    <a:pt x="3605" y="917"/>
                    <a:pt x="3605" y="917"/>
                    <a:pt x="3606" y="917"/>
                  </a:cubicBezTo>
                  <a:cubicBezTo>
                    <a:pt x="3606" y="918"/>
                    <a:pt x="3606" y="918"/>
                    <a:pt x="3607" y="918"/>
                  </a:cubicBezTo>
                  <a:cubicBezTo>
                    <a:pt x="3608" y="919"/>
                    <a:pt x="3609" y="920"/>
                    <a:pt x="3611" y="921"/>
                  </a:cubicBezTo>
                  <a:cubicBezTo>
                    <a:pt x="3617" y="925"/>
                    <a:pt x="3626" y="930"/>
                    <a:pt x="3626" y="930"/>
                  </a:cubicBezTo>
                  <a:cubicBezTo>
                    <a:pt x="3628" y="927"/>
                    <a:pt x="3628" y="927"/>
                    <a:pt x="3628" y="927"/>
                  </a:cubicBezTo>
                  <a:cubicBezTo>
                    <a:pt x="3625" y="924"/>
                    <a:pt x="3625" y="924"/>
                    <a:pt x="3625" y="924"/>
                  </a:cubicBezTo>
                  <a:cubicBezTo>
                    <a:pt x="3625" y="925"/>
                    <a:pt x="3624" y="926"/>
                    <a:pt x="3624" y="927"/>
                  </a:cubicBezTo>
                  <a:cubicBezTo>
                    <a:pt x="3624" y="928"/>
                    <a:pt x="3625" y="928"/>
                    <a:pt x="3625" y="928"/>
                  </a:cubicBezTo>
                  <a:cubicBezTo>
                    <a:pt x="3625" y="929"/>
                    <a:pt x="3625" y="929"/>
                    <a:pt x="3625" y="929"/>
                  </a:cubicBezTo>
                  <a:cubicBezTo>
                    <a:pt x="3626" y="930"/>
                    <a:pt x="3626" y="930"/>
                    <a:pt x="3626" y="930"/>
                  </a:cubicBezTo>
                  <a:cubicBezTo>
                    <a:pt x="3627" y="931"/>
                    <a:pt x="3629" y="933"/>
                    <a:pt x="3631" y="935"/>
                  </a:cubicBezTo>
                  <a:cubicBezTo>
                    <a:pt x="3638" y="942"/>
                    <a:pt x="3653" y="955"/>
                    <a:pt x="3666" y="967"/>
                  </a:cubicBezTo>
                  <a:cubicBezTo>
                    <a:pt x="3672" y="973"/>
                    <a:pt x="3678" y="978"/>
                    <a:pt x="3682" y="982"/>
                  </a:cubicBezTo>
                  <a:cubicBezTo>
                    <a:pt x="3684" y="984"/>
                    <a:pt x="3686" y="986"/>
                    <a:pt x="3687" y="987"/>
                  </a:cubicBezTo>
                  <a:cubicBezTo>
                    <a:pt x="3688" y="988"/>
                    <a:pt x="3688" y="988"/>
                    <a:pt x="3689" y="989"/>
                  </a:cubicBezTo>
                  <a:cubicBezTo>
                    <a:pt x="3689" y="989"/>
                    <a:pt x="3689" y="989"/>
                    <a:pt x="3689" y="989"/>
                  </a:cubicBezTo>
                  <a:cubicBezTo>
                    <a:pt x="3689" y="989"/>
                    <a:pt x="3689" y="989"/>
                    <a:pt x="3689" y="989"/>
                  </a:cubicBezTo>
                  <a:cubicBezTo>
                    <a:pt x="3690" y="987"/>
                    <a:pt x="3690" y="987"/>
                    <a:pt x="3690" y="987"/>
                  </a:cubicBezTo>
                  <a:cubicBezTo>
                    <a:pt x="3689" y="988"/>
                    <a:pt x="3689" y="988"/>
                    <a:pt x="3689" y="988"/>
                  </a:cubicBezTo>
                  <a:cubicBezTo>
                    <a:pt x="3689" y="989"/>
                    <a:pt x="3689" y="989"/>
                    <a:pt x="3689" y="989"/>
                  </a:cubicBezTo>
                  <a:cubicBezTo>
                    <a:pt x="3690" y="987"/>
                    <a:pt x="3690" y="987"/>
                    <a:pt x="3690" y="987"/>
                  </a:cubicBezTo>
                  <a:cubicBezTo>
                    <a:pt x="3689" y="988"/>
                    <a:pt x="3689" y="988"/>
                    <a:pt x="3689" y="988"/>
                  </a:cubicBezTo>
                  <a:cubicBezTo>
                    <a:pt x="3692" y="987"/>
                    <a:pt x="3692" y="987"/>
                    <a:pt x="3692" y="987"/>
                  </a:cubicBezTo>
                  <a:cubicBezTo>
                    <a:pt x="3688" y="988"/>
                    <a:pt x="3688" y="988"/>
                    <a:pt x="3688" y="988"/>
                  </a:cubicBezTo>
                  <a:cubicBezTo>
                    <a:pt x="3689" y="988"/>
                    <a:pt x="3689" y="988"/>
                    <a:pt x="3689" y="988"/>
                  </a:cubicBezTo>
                  <a:cubicBezTo>
                    <a:pt x="3692" y="987"/>
                    <a:pt x="3692" y="987"/>
                    <a:pt x="3692" y="987"/>
                  </a:cubicBezTo>
                  <a:cubicBezTo>
                    <a:pt x="3688" y="988"/>
                    <a:pt x="3688" y="988"/>
                    <a:pt x="3688" y="988"/>
                  </a:cubicBezTo>
                  <a:cubicBezTo>
                    <a:pt x="3692" y="986"/>
                    <a:pt x="3692" y="986"/>
                    <a:pt x="3692" y="986"/>
                  </a:cubicBezTo>
                  <a:cubicBezTo>
                    <a:pt x="3688" y="986"/>
                    <a:pt x="3688" y="986"/>
                    <a:pt x="3688" y="986"/>
                  </a:cubicBezTo>
                  <a:cubicBezTo>
                    <a:pt x="3688" y="987"/>
                    <a:pt x="3688" y="988"/>
                    <a:pt x="3688" y="988"/>
                  </a:cubicBezTo>
                  <a:cubicBezTo>
                    <a:pt x="3692" y="986"/>
                    <a:pt x="3692" y="986"/>
                    <a:pt x="3692" y="986"/>
                  </a:cubicBezTo>
                  <a:cubicBezTo>
                    <a:pt x="3688" y="986"/>
                    <a:pt x="3688" y="986"/>
                    <a:pt x="3688" y="986"/>
                  </a:cubicBezTo>
                  <a:cubicBezTo>
                    <a:pt x="3692" y="986"/>
                    <a:pt x="3692" y="986"/>
                    <a:pt x="3692" y="986"/>
                  </a:cubicBezTo>
                  <a:cubicBezTo>
                    <a:pt x="3688" y="984"/>
                    <a:pt x="3688" y="984"/>
                    <a:pt x="3688" y="984"/>
                  </a:cubicBezTo>
                  <a:cubicBezTo>
                    <a:pt x="3688" y="985"/>
                    <a:pt x="3688" y="986"/>
                    <a:pt x="3688" y="986"/>
                  </a:cubicBezTo>
                  <a:cubicBezTo>
                    <a:pt x="3692" y="986"/>
                    <a:pt x="3692" y="986"/>
                    <a:pt x="3692" y="986"/>
                  </a:cubicBezTo>
                  <a:cubicBezTo>
                    <a:pt x="3688" y="984"/>
                    <a:pt x="3688" y="984"/>
                    <a:pt x="3688" y="984"/>
                  </a:cubicBezTo>
                  <a:cubicBezTo>
                    <a:pt x="3687" y="986"/>
                    <a:pt x="3688" y="989"/>
                    <a:pt x="3690" y="990"/>
                  </a:cubicBezTo>
                  <a:cubicBezTo>
                    <a:pt x="3696" y="993"/>
                    <a:pt x="3696" y="993"/>
                    <a:pt x="3696" y="993"/>
                  </a:cubicBezTo>
                  <a:cubicBezTo>
                    <a:pt x="3698" y="990"/>
                    <a:pt x="3698" y="990"/>
                    <a:pt x="3698" y="990"/>
                  </a:cubicBezTo>
                  <a:cubicBezTo>
                    <a:pt x="3696" y="986"/>
                    <a:pt x="3696" y="986"/>
                    <a:pt x="3696" y="986"/>
                  </a:cubicBezTo>
                  <a:cubicBezTo>
                    <a:pt x="3678" y="993"/>
                    <a:pt x="3678" y="993"/>
                    <a:pt x="3678" y="993"/>
                  </a:cubicBezTo>
                  <a:cubicBezTo>
                    <a:pt x="3677" y="993"/>
                    <a:pt x="3676" y="995"/>
                    <a:pt x="3676" y="996"/>
                  </a:cubicBezTo>
                  <a:cubicBezTo>
                    <a:pt x="3675" y="998"/>
                    <a:pt x="3676" y="999"/>
                    <a:pt x="3677" y="1000"/>
                  </a:cubicBezTo>
                  <a:cubicBezTo>
                    <a:pt x="3678" y="1001"/>
                    <a:pt x="3678" y="1001"/>
                    <a:pt x="3678" y="1001"/>
                  </a:cubicBezTo>
                  <a:cubicBezTo>
                    <a:pt x="3681" y="997"/>
                    <a:pt x="3681" y="997"/>
                    <a:pt x="3681" y="997"/>
                  </a:cubicBezTo>
                  <a:cubicBezTo>
                    <a:pt x="3679" y="994"/>
                    <a:pt x="3679" y="994"/>
                    <a:pt x="3679" y="994"/>
                  </a:cubicBezTo>
                  <a:cubicBezTo>
                    <a:pt x="3664" y="1002"/>
                    <a:pt x="3664" y="1002"/>
                    <a:pt x="3664" y="1002"/>
                  </a:cubicBezTo>
                  <a:cubicBezTo>
                    <a:pt x="3663" y="1003"/>
                    <a:pt x="3662" y="1004"/>
                    <a:pt x="3662" y="1006"/>
                  </a:cubicBezTo>
                  <a:cubicBezTo>
                    <a:pt x="3662" y="1007"/>
                    <a:pt x="3663" y="1008"/>
                    <a:pt x="3664" y="1009"/>
                  </a:cubicBezTo>
                  <a:cubicBezTo>
                    <a:pt x="3666" y="1010"/>
                    <a:pt x="3666" y="1010"/>
                    <a:pt x="3666" y="1010"/>
                  </a:cubicBezTo>
                  <a:cubicBezTo>
                    <a:pt x="3668" y="1007"/>
                    <a:pt x="3668" y="1007"/>
                    <a:pt x="3668" y="1007"/>
                  </a:cubicBezTo>
                  <a:cubicBezTo>
                    <a:pt x="3666" y="1003"/>
                    <a:pt x="3666" y="1003"/>
                    <a:pt x="3666" y="1003"/>
                  </a:cubicBezTo>
                  <a:cubicBezTo>
                    <a:pt x="3651" y="1011"/>
                    <a:pt x="3651" y="1011"/>
                    <a:pt x="3651" y="1011"/>
                  </a:cubicBezTo>
                  <a:cubicBezTo>
                    <a:pt x="3650" y="1011"/>
                    <a:pt x="3649" y="1013"/>
                    <a:pt x="3649" y="1014"/>
                  </a:cubicBezTo>
                  <a:cubicBezTo>
                    <a:pt x="3649" y="1016"/>
                    <a:pt x="3650" y="1017"/>
                    <a:pt x="3651" y="1018"/>
                  </a:cubicBezTo>
                  <a:cubicBezTo>
                    <a:pt x="3653" y="1019"/>
                    <a:pt x="3653" y="1019"/>
                    <a:pt x="3653" y="1019"/>
                  </a:cubicBezTo>
                  <a:cubicBezTo>
                    <a:pt x="3655" y="1015"/>
                    <a:pt x="3655" y="1015"/>
                    <a:pt x="3655" y="1015"/>
                  </a:cubicBezTo>
                  <a:cubicBezTo>
                    <a:pt x="3653" y="1012"/>
                    <a:pt x="3653" y="1012"/>
                    <a:pt x="3653" y="1012"/>
                  </a:cubicBezTo>
                  <a:cubicBezTo>
                    <a:pt x="3637" y="1018"/>
                    <a:pt x="3637" y="1018"/>
                    <a:pt x="3637" y="1018"/>
                  </a:cubicBezTo>
                  <a:cubicBezTo>
                    <a:pt x="3635" y="1019"/>
                    <a:pt x="3634" y="1020"/>
                    <a:pt x="3634" y="1022"/>
                  </a:cubicBezTo>
                  <a:cubicBezTo>
                    <a:pt x="3634" y="1023"/>
                    <a:pt x="3635" y="1025"/>
                    <a:pt x="3636" y="1025"/>
                  </a:cubicBezTo>
                  <a:cubicBezTo>
                    <a:pt x="3637" y="1026"/>
                    <a:pt x="3637" y="1026"/>
                    <a:pt x="3637" y="1026"/>
                  </a:cubicBezTo>
                  <a:cubicBezTo>
                    <a:pt x="3639" y="1023"/>
                    <a:pt x="3639" y="1023"/>
                    <a:pt x="3639" y="1023"/>
                  </a:cubicBezTo>
                  <a:cubicBezTo>
                    <a:pt x="3637" y="1019"/>
                    <a:pt x="3637" y="1019"/>
                    <a:pt x="3637" y="1019"/>
                  </a:cubicBezTo>
                  <a:cubicBezTo>
                    <a:pt x="3625" y="1026"/>
                    <a:pt x="3625" y="1026"/>
                    <a:pt x="3625" y="1026"/>
                  </a:cubicBezTo>
                  <a:cubicBezTo>
                    <a:pt x="3624" y="1027"/>
                    <a:pt x="3623" y="1028"/>
                    <a:pt x="3623" y="1029"/>
                  </a:cubicBezTo>
                  <a:cubicBezTo>
                    <a:pt x="3623" y="1031"/>
                    <a:pt x="3624" y="1032"/>
                    <a:pt x="3625" y="1033"/>
                  </a:cubicBezTo>
                  <a:cubicBezTo>
                    <a:pt x="3628" y="1035"/>
                    <a:pt x="3628" y="1035"/>
                    <a:pt x="3628" y="1035"/>
                  </a:cubicBezTo>
                  <a:cubicBezTo>
                    <a:pt x="3630" y="1032"/>
                    <a:pt x="3630" y="1032"/>
                    <a:pt x="3630" y="1032"/>
                  </a:cubicBezTo>
                  <a:cubicBezTo>
                    <a:pt x="3628" y="1028"/>
                    <a:pt x="3628" y="1028"/>
                    <a:pt x="3628" y="1028"/>
                  </a:cubicBezTo>
                  <a:cubicBezTo>
                    <a:pt x="3613" y="1038"/>
                    <a:pt x="3613" y="1038"/>
                    <a:pt x="3613" y="1038"/>
                  </a:cubicBezTo>
                  <a:cubicBezTo>
                    <a:pt x="3612" y="1039"/>
                    <a:pt x="3611" y="1040"/>
                    <a:pt x="3611" y="1041"/>
                  </a:cubicBezTo>
                  <a:cubicBezTo>
                    <a:pt x="3611" y="1043"/>
                    <a:pt x="3612" y="1044"/>
                    <a:pt x="3613" y="1045"/>
                  </a:cubicBezTo>
                  <a:cubicBezTo>
                    <a:pt x="3614" y="1046"/>
                    <a:pt x="3614" y="1046"/>
                    <a:pt x="3614" y="1046"/>
                  </a:cubicBezTo>
                  <a:cubicBezTo>
                    <a:pt x="3616" y="1042"/>
                    <a:pt x="3616" y="1042"/>
                    <a:pt x="3616" y="1042"/>
                  </a:cubicBezTo>
                  <a:cubicBezTo>
                    <a:pt x="3613" y="1040"/>
                    <a:pt x="3613" y="1040"/>
                    <a:pt x="3613" y="1040"/>
                  </a:cubicBezTo>
                  <a:cubicBezTo>
                    <a:pt x="3616" y="1042"/>
                    <a:pt x="3616" y="1042"/>
                    <a:pt x="3616" y="1042"/>
                  </a:cubicBezTo>
                  <a:cubicBezTo>
                    <a:pt x="3613" y="1039"/>
                    <a:pt x="3613" y="1039"/>
                    <a:pt x="3613" y="1039"/>
                  </a:cubicBezTo>
                  <a:cubicBezTo>
                    <a:pt x="3613" y="1040"/>
                    <a:pt x="3613" y="1040"/>
                    <a:pt x="3613" y="1040"/>
                  </a:cubicBezTo>
                  <a:cubicBezTo>
                    <a:pt x="3616" y="1042"/>
                    <a:pt x="3616" y="1042"/>
                    <a:pt x="3616" y="1042"/>
                  </a:cubicBezTo>
                  <a:cubicBezTo>
                    <a:pt x="3613" y="1039"/>
                    <a:pt x="3613" y="1039"/>
                    <a:pt x="3613" y="1039"/>
                  </a:cubicBezTo>
                  <a:cubicBezTo>
                    <a:pt x="3615" y="1041"/>
                    <a:pt x="3615" y="1041"/>
                    <a:pt x="3615" y="1041"/>
                  </a:cubicBezTo>
                  <a:cubicBezTo>
                    <a:pt x="3614" y="1039"/>
                    <a:pt x="3614" y="1039"/>
                    <a:pt x="3614" y="1039"/>
                  </a:cubicBezTo>
                  <a:cubicBezTo>
                    <a:pt x="3613" y="1039"/>
                    <a:pt x="3613" y="1039"/>
                    <a:pt x="3613" y="1039"/>
                  </a:cubicBezTo>
                  <a:cubicBezTo>
                    <a:pt x="3615" y="1041"/>
                    <a:pt x="3615" y="1041"/>
                    <a:pt x="3615" y="1041"/>
                  </a:cubicBezTo>
                  <a:cubicBezTo>
                    <a:pt x="3614" y="1039"/>
                    <a:pt x="3614" y="1039"/>
                    <a:pt x="3614" y="1039"/>
                  </a:cubicBezTo>
                  <a:cubicBezTo>
                    <a:pt x="3614" y="1039"/>
                    <a:pt x="3614" y="1039"/>
                    <a:pt x="3614" y="1039"/>
                  </a:cubicBezTo>
                  <a:cubicBezTo>
                    <a:pt x="3613" y="1040"/>
                    <a:pt x="3612" y="1040"/>
                    <a:pt x="3610" y="1041"/>
                  </a:cubicBezTo>
                  <a:cubicBezTo>
                    <a:pt x="3608" y="1043"/>
                    <a:pt x="3605" y="1045"/>
                    <a:pt x="3602" y="1046"/>
                  </a:cubicBezTo>
                  <a:cubicBezTo>
                    <a:pt x="3600" y="1048"/>
                    <a:pt x="3598" y="1049"/>
                    <a:pt x="3598" y="1049"/>
                  </a:cubicBezTo>
                  <a:cubicBezTo>
                    <a:pt x="3597" y="1050"/>
                    <a:pt x="3596" y="1051"/>
                    <a:pt x="3596" y="1052"/>
                  </a:cubicBezTo>
                  <a:cubicBezTo>
                    <a:pt x="3596" y="1054"/>
                    <a:pt x="3597" y="1055"/>
                    <a:pt x="3598" y="1056"/>
                  </a:cubicBezTo>
                  <a:cubicBezTo>
                    <a:pt x="3598" y="1056"/>
                    <a:pt x="3598" y="1056"/>
                    <a:pt x="3598" y="1056"/>
                  </a:cubicBezTo>
                  <a:cubicBezTo>
                    <a:pt x="3600" y="1053"/>
                    <a:pt x="3600" y="1053"/>
                    <a:pt x="3600" y="1053"/>
                  </a:cubicBezTo>
                  <a:cubicBezTo>
                    <a:pt x="3599" y="1049"/>
                    <a:pt x="3599" y="1049"/>
                    <a:pt x="3599" y="1049"/>
                  </a:cubicBezTo>
                  <a:cubicBezTo>
                    <a:pt x="3581" y="1053"/>
                    <a:pt x="3581" y="1053"/>
                    <a:pt x="3581" y="1053"/>
                  </a:cubicBezTo>
                  <a:cubicBezTo>
                    <a:pt x="3580" y="1054"/>
                    <a:pt x="3578" y="1055"/>
                    <a:pt x="3578" y="1057"/>
                  </a:cubicBezTo>
                  <a:cubicBezTo>
                    <a:pt x="3578" y="1058"/>
                    <a:pt x="3579" y="1060"/>
                    <a:pt x="3580" y="1061"/>
                  </a:cubicBezTo>
                  <a:cubicBezTo>
                    <a:pt x="3584" y="1063"/>
                    <a:pt x="3584" y="1063"/>
                    <a:pt x="3584" y="1063"/>
                  </a:cubicBezTo>
                  <a:cubicBezTo>
                    <a:pt x="3586" y="1060"/>
                    <a:pt x="3586" y="1060"/>
                    <a:pt x="3586" y="1060"/>
                  </a:cubicBezTo>
                  <a:cubicBezTo>
                    <a:pt x="3584" y="1056"/>
                    <a:pt x="3584" y="1056"/>
                    <a:pt x="3584" y="1056"/>
                  </a:cubicBezTo>
                  <a:cubicBezTo>
                    <a:pt x="3572" y="1062"/>
                    <a:pt x="3572" y="1062"/>
                    <a:pt x="3572" y="1062"/>
                  </a:cubicBezTo>
                  <a:cubicBezTo>
                    <a:pt x="3571" y="1063"/>
                    <a:pt x="3570" y="1064"/>
                    <a:pt x="3570" y="1066"/>
                  </a:cubicBezTo>
                  <a:cubicBezTo>
                    <a:pt x="3570" y="1067"/>
                    <a:pt x="3571" y="1068"/>
                    <a:pt x="3572" y="1069"/>
                  </a:cubicBezTo>
                  <a:cubicBezTo>
                    <a:pt x="3574" y="1070"/>
                    <a:pt x="3574" y="1070"/>
                    <a:pt x="3574" y="1070"/>
                  </a:cubicBezTo>
                  <a:cubicBezTo>
                    <a:pt x="3576" y="1067"/>
                    <a:pt x="3576" y="1067"/>
                    <a:pt x="3576" y="1067"/>
                  </a:cubicBezTo>
                  <a:cubicBezTo>
                    <a:pt x="3574" y="1063"/>
                    <a:pt x="3574" y="1063"/>
                    <a:pt x="3574" y="1063"/>
                  </a:cubicBezTo>
                  <a:cubicBezTo>
                    <a:pt x="3558" y="1070"/>
                    <a:pt x="3558" y="1070"/>
                    <a:pt x="3558" y="1070"/>
                  </a:cubicBezTo>
                  <a:cubicBezTo>
                    <a:pt x="3557" y="1070"/>
                    <a:pt x="3556" y="1072"/>
                    <a:pt x="3556" y="1073"/>
                  </a:cubicBezTo>
                  <a:cubicBezTo>
                    <a:pt x="3556" y="1075"/>
                    <a:pt x="3557" y="1076"/>
                    <a:pt x="3558" y="1077"/>
                  </a:cubicBezTo>
                  <a:cubicBezTo>
                    <a:pt x="3561" y="1079"/>
                    <a:pt x="3561" y="1079"/>
                    <a:pt x="3561" y="1079"/>
                  </a:cubicBezTo>
                  <a:cubicBezTo>
                    <a:pt x="3563" y="1075"/>
                    <a:pt x="3563" y="1075"/>
                    <a:pt x="3563" y="1075"/>
                  </a:cubicBezTo>
                  <a:cubicBezTo>
                    <a:pt x="3562" y="1072"/>
                    <a:pt x="3562" y="1072"/>
                    <a:pt x="3562" y="1072"/>
                  </a:cubicBezTo>
                  <a:cubicBezTo>
                    <a:pt x="3544" y="1080"/>
                    <a:pt x="3544" y="1080"/>
                    <a:pt x="3544" y="1080"/>
                  </a:cubicBezTo>
                  <a:cubicBezTo>
                    <a:pt x="3542" y="1081"/>
                    <a:pt x="3542" y="1082"/>
                    <a:pt x="3542" y="1084"/>
                  </a:cubicBezTo>
                  <a:cubicBezTo>
                    <a:pt x="3541" y="1085"/>
                    <a:pt x="3542" y="1086"/>
                    <a:pt x="3543" y="1087"/>
                  </a:cubicBezTo>
                  <a:cubicBezTo>
                    <a:pt x="3549" y="1091"/>
                    <a:pt x="3549" y="1091"/>
                    <a:pt x="3549" y="1091"/>
                  </a:cubicBezTo>
                  <a:cubicBezTo>
                    <a:pt x="3551" y="1087"/>
                    <a:pt x="3551" y="1087"/>
                    <a:pt x="3551" y="1087"/>
                  </a:cubicBezTo>
                  <a:cubicBezTo>
                    <a:pt x="3547" y="1085"/>
                    <a:pt x="3547" y="1085"/>
                    <a:pt x="3547" y="1085"/>
                  </a:cubicBezTo>
                  <a:cubicBezTo>
                    <a:pt x="3551" y="1087"/>
                    <a:pt x="3551" y="1087"/>
                    <a:pt x="3551" y="1087"/>
                  </a:cubicBezTo>
                  <a:cubicBezTo>
                    <a:pt x="3548" y="1084"/>
                    <a:pt x="3548" y="1084"/>
                    <a:pt x="3548" y="1084"/>
                  </a:cubicBezTo>
                  <a:cubicBezTo>
                    <a:pt x="3548" y="1084"/>
                    <a:pt x="3548" y="1084"/>
                    <a:pt x="3547" y="1085"/>
                  </a:cubicBezTo>
                  <a:cubicBezTo>
                    <a:pt x="3551" y="1087"/>
                    <a:pt x="3551" y="1087"/>
                    <a:pt x="3551" y="1087"/>
                  </a:cubicBezTo>
                  <a:cubicBezTo>
                    <a:pt x="3548" y="1084"/>
                    <a:pt x="3548" y="1084"/>
                    <a:pt x="3548" y="1084"/>
                  </a:cubicBezTo>
                  <a:cubicBezTo>
                    <a:pt x="3550" y="1087"/>
                    <a:pt x="3550" y="1087"/>
                    <a:pt x="3550" y="1087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9" y="1084"/>
                    <a:pt x="3548" y="1084"/>
                  </a:cubicBezTo>
                  <a:cubicBezTo>
                    <a:pt x="3550" y="1087"/>
                    <a:pt x="3550" y="1087"/>
                    <a:pt x="3550" y="1087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9" y="1084"/>
                    <a:pt x="3549" y="1084"/>
                  </a:cubicBezTo>
                  <a:cubicBezTo>
                    <a:pt x="3549" y="1084"/>
                    <a:pt x="3548" y="1084"/>
                    <a:pt x="3548" y="1084"/>
                  </a:cubicBezTo>
                  <a:cubicBezTo>
                    <a:pt x="3546" y="1085"/>
                    <a:pt x="3541" y="1086"/>
                    <a:pt x="3538" y="1087"/>
                  </a:cubicBezTo>
                  <a:cubicBezTo>
                    <a:pt x="3534" y="1088"/>
                    <a:pt x="3531" y="1089"/>
                    <a:pt x="3531" y="1089"/>
                  </a:cubicBezTo>
                  <a:cubicBezTo>
                    <a:pt x="3530" y="1090"/>
                    <a:pt x="3529" y="1091"/>
                    <a:pt x="3528" y="1093"/>
                  </a:cubicBezTo>
                  <a:cubicBezTo>
                    <a:pt x="3528" y="1094"/>
                    <a:pt x="3529" y="1096"/>
                    <a:pt x="3530" y="1097"/>
                  </a:cubicBezTo>
                  <a:cubicBezTo>
                    <a:pt x="3535" y="1099"/>
                    <a:pt x="3535" y="1099"/>
                    <a:pt x="3535" y="1099"/>
                  </a:cubicBezTo>
                  <a:cubicBezTo>
                    <a:pt x="3537" y="1096"/>
                    <a:pt x="3537" y="1096"/>
                    <a:pt x="3537" y="1096"/>
                  </a:cubicBezTo>
                  <a:cubicBezTo>
                    <a:pt x="3535" y="1092"/>
                    <a:pt x="3535" y="1092"/>
                    <a:pt x="3535" y="1092"/>
                  </a:cubicBezTo>
                  <a:cubicBezTo>
                    <a:pt x="3518" y="1098"/>
                    <a:pt x="3518" y="1098"/>
                    <a:pt x="3518" y="1098"/>
                  </a:cubicBezTo>
                  <a:cubicBezTo>
                    <a:pt x="3517" y="1099"/>
                    <a:pt x="3516" y="1100"/>
                    <a:pt x="3515" y="1101"/>
                  </a:cubicBezTo>
                  <a:cubicBezTo>
                    <a:pt x="3515" y="1103"/>
                    <a:pt x="3516" y="1104"/>
                    <a:pt x="3517" y="1105"/>
                  </a:cubicBezTo>
                  <a:cubicBezTo>
                    <a:pt x="3519" y="1106"/>
                    <a:pt x="3519" y="1106"/>
                    <a:pt x="3519" y="1106"/>
                  </a:cubicBezTo>
                  <a:cubicBezTo>
                    <a:pt x="3521" y="1103"/>
                    <a:pt x="3521" y="1103"/>
                    <a:pt x="3521" y="1103"/>
                  </a:cubicBezTo>
                  <a:cubicBezTo>
                    <a:pt x="3520" y="1099"/>
                    <a:pt x="3520" y="1099"/>
                    <a:pt x="3520" y="1099"/>
                  </a:cubicBezTo>
                  <a:cubicBezTo>
                    <a:pt x="3505" y="1103"/>
                    <a:pt x="3505" y="1103"/>
                    <a:pt x="3505" y="1103"/>
                  </a:cubicBezTo>
                  <a:cubicBezTo>
                    <a:pt x="3504" y="1103"/>
                    <a:pt x="3503" y="1104"/>
                    <a:pt x="3502" y="1106"/>
                  </a:cubicBezTo>
                  <a:cubicBezTo>
                    <a:pt x="3502" y="1108"/>
                    <a:pt x="3503" y="1109"/>
                    <a:pt x="3504" y="1110"/>
                  </a:cubicBezTo>
                  <a:cubicBezTo>
                    <a:pt x="3506" y="1111"/>
                    <a:pt x="3506" y="1111"/>
                    <a:pt x="3506" y="1111"/>
                  </a:cubicBezTo>
                  <a:cubicBezTo>
                    <a:pt x="3508" y="1108"/>
                    <a:pt x="3508" y="1108"/>
                    <a:pt x="3508" y="1108"/>
                  </a:cubicBezTo>
                  <a:cubicBezTo>
                    <a:pt x="3505" y="1105"/>
                    <a:pt x="3505" y="1105"/>
                    <a:pt x="3505" y="1105"/>
                  </a:cubicBezTo>
                  <a:cubicBezTo>
                    <a:pt x="3496" y="1112"/>
                    <a:pt x="3496" y="1112"/>
                    <a:pt x="3496" y="1112"/>
                  </a:cubicBezTo>
                  <a:cubicBezTo>
                    <a:pt x="3495" y="1113"/>
                    <a:pt x="3494" y="1114"/>
                    <a:pt x="3495" y="1115"/>
                  </a:cubicBezTo>
                  <a:cubicBezTo>
                    <a:pt x="3495" y="1117"/>
                    <a:pt x="3495" y="1118"/>
                    <a:pt x="3496" y="1119"/>
                  </a:cubicBezTo>
                  <a:cubicBezTo>
                    <a:pt x="3502" y="1122"/>
                    <a:pt x="3502" y="1122"/>
                    <a:pt x="3502" y="1122"/>
                  </a:cubicBezTo>
                  <a:cubicBezTo>
                    <a:pt x="3504" y="1118"/>
                    <a:pt x="3504" y="1118"/>
                    <a:pt x="3504" y="1118"/>
                  </a:cubicBezTo>
                  <a:cubicBezTo>
                    <a:pt x="3500" y="1116"/>
                    <a:pt x="3500" y="1116"/>
                    <a:pt x="3500" y="1116"/>
                  </a:cubicBezTo>
                  <a:cubicBezTo>
                    <a:pt x="3504" y="1118"/>
                    <a:pt x="3504" y="1118"/>
                    <a:pt x="3504" y="1118"/>
                  </a:cubicBezTo>
                  <a:cubicBezTo>
                    <a:pt x="3501" y="1115"/>
                    <a:pt x="3501" y="1115"/>
                    <a:pt x="3501" y="1115"/>
                  </a:cubicBezTo>
                  <a:cubicBezTo>
                    <a:pt x="3501" y="1115"/>
                    <a:pt x="3501" y="1116"/>
                    <a:pt x="3500" y="1116"/>
                  </a:cubicBezTo>
                  <a:cubicBezTo>
                    <a:pt x="3504" y="1118"/>
                    <a:pt x="3504" y="1118"/>
                    <a:pt x="3504" y="1118"/>
                  </a:cubicBezTo>
                  <a:cubicBezTo>
                    <a:pt x="3501" y="1115"/>
                    <a:pt x="3501" y="1115"/>
                    <a:pt x="3501" y="1115"/>
                  </a:cubicBezTo>
                  <a:cubicBezTo>
                    <a:pt x="3503" y="1118"/>
                    <a:pt x="3503" y="1118"/>
                    <a:pt x="3503" y="1118"/>
                  </a:cubicBezTo>
                  <a:cubicBezTo>
                    <a:pt x="3502" y="1115"/>
                    <a:pt x="3502" y="1115"/>
                    <a:pt x="3502" y="1115"/>
                  </a:cubicBezTo>
                  <a:cubicBezTo>
                    <a:pt x="3502" y="1115"/>
                    <a:pt x="3502" y="1115"/>
                    <a:pt x="3501" y="1115"/>
                  </a:cubicBezTo>
                  <a:cubicBezTo>
                    <a:pt x="3503" y="1118"/>
                    <a:pt x="3503" y="1118"/>
                    <a:pt x="3503" y="1118"/>
                  </a:cubicBezTo>
                  <a:cubicBezTo>
                    <a:pt x="3502" y="1115"/>
                    <a:pt x="3502" y="1115"/>
                    <a:pt x="3502" y="1115"/>
                  </a:cubicBezTo>
                  <a:cubicBezTo>
                    <a:pt x="3502" y="1116"/>
                    <a:pt x="3502" y="1116"/>
                    <a:pt x="3502" y="1116"/>
                  </a:cubicBezTo>
                  <a:cubicBezTo>
                    <a:pt x="3502" y="1115"/>
                    <a:pt x="3502" y="1115"/>
                    <a:pt x="3502" y="1115"/>
                  </a:cubicBezTo>
                  <a:cubicBezTo>
                    <a:pt x="3502" y="1115"/>
                    <a:pt x="3502" y="1115"/>
                    <a:pt x="3502" y="1115"/>
                  </a:cubicBezTo>
                  <a:cubicBezTo>
                    <a:pt x="3502" y="1116"/>
                    <a:pt x="3502" y="1116"/>
                    <a:pt x="3502" y="1116"/>
                  </a:cubicBezTo>
                  <a:cubicBezTo>
                    <a:pt x="3502" y="1115"/>
                    <a:pt x="3502" y="1115"/>
                    <a:pt x="3502" y="1115"/>
                  </a:cubicBezTo>
                  <a:cubicBezTo>
                    <a:pt x="3502" y="1115"/>
                    <a:pt x="3502" y="1115"/>
                    <a:pt x="3502" y="1115"/>
                  </a:cubicBezTo>
                  <a:cubicBezTo>
                    <a:pt x="3501" y="1115"/>
                    <a:pt x="3500" y="1115"/>
                    <a:pt x="3499" y="1116"/>
                  </a:cubicBezTo>
                  <a:cubicBezTo>
                    <a:pt x="3496" y="1117"/>
                    <a:pt x="3494" y="1117"/>
                    <a:pt x="3491" y="1118"/>
                  </a:cubicBezTo>
                  <a:cubicBezTo>
                    <a:pt x="3490" y="1118"/>
                    <a:pt x="3489" y="1119"/>
                    <a:pt x="3488" y="1119"/>
                  </a:cubicBezTo>
                  <a:cubicBezTo>
                    <a:pt x="3488" y="1119"/>
                    <a:pt x="3488" y="1119"/>
                    <a:pt x="3488" y="1119"/>
                  </a:cubicBezTo>
                  <a:cubicBezTo>
                    <a:pt x="3487" y="1119"/>
                    <a:pt x="3487" y="1119"/>
                    <a:pt x="3487" y="1119"/>
                  </a:cubicBezTo>
                  <a:cubicBezTo>
                    <a:pt x="3487" y="1119"/>
                    <a:pt x="3487" y="1119"/>
                    <a:pt x="3487" y="1119"/>
                  </a:cubicBezTo>
                  <a:cubicBezTo>
                    <a:pt x="3487" y="1119"/>
                    <a:pt x="3487" y="1119"/>
                    <a:pt x="3487" y="1119"/>
                  </a:cubicBezTo>
                  <a:cubicBezTo>
                    <a:pt x="3487" y="1119"/>
                    <a:pt x="3487" y="1119"/>
                    <a:pt x="3487" y="1119"/>
                  </a:cubicBezTo>
                  <a:cubicBezTo>
                    <a:pt x="3487" y="1119"/>
                    <a:pt x="3487" y="1119"/>
                    <a:pt x="3487" y="1119"/>
                  </a:cubicBezTo>
                  <a:cubicBezTo>
                    <a:pt x="3486" y="1120"/>
                    <a:pt x="3486" y="1120"/>
                    <a:pt x="3486" y="1120"/>
                  </a:cubicBezTo>
                  <a:cubicBezTo>
                    <a:pt x="3486" y="1120"/>
                    <a:pt x="3486" y="1120"/>
                    <a:pt x="3486" y="1120"/>
                  </a:cubicBezTo>
                  <a:cubicBezTo>
                    <a:pt x="3486" y="1120"/>
                    <a:pt x="3485" y="1120"/>
                    <a:pt x="3485" y="1121"/>
                  </a:cubicBezTo>
                  <a:cubicBezTo>
                    <a:pt x="3484" y="1123"/>
                    <a:pt x="3484" y="1125"/>
                    <a:pt x="3486" y="1127"/>
                  </a:cubicBezTo>
                  <a:cubicBezTo>
                    <a:pt x="3488" y="1128"/>
                    <a:pt x="3488" y="1128"/>
                    <a:pt x="3488" y="1128"/>
                  </a:cubicBezTo>
                  <a:cubicBezTo>
                    <a:pt x="3490" y="1124"/>
                    <a:pt x="3490" y="1124"/>
                    <a:pt x="3490" y="1124"/>
                  </a:cubicBezTo>
                  <a:cubicBezTo>
                    <a:pt x="3489" y="1121"/>
                    <a:pt x="3489" y="1121"/>
                    <a:pt x="3489" y="1121"/>
                  </a:cubicBezTo>
                  <a:cubicBezTo>
                    <a:pt x="3475" y="1127"/>
                    <a:pt x="3475" y="1127"/>
                    <a:pt x="3475" y="1127"/>
                  </a:cubicBezTo>
                  <a:cubicBezTo>
                    <a:pt x="3473" y="1128"/>
                    <a:pt x="3472" y="1129"/>
                    <a:pt x="3472" y="1131"/>
                  </a:cubicBezTo>
                  <a:cubicBezTo>
                    <a:pt x="3472" y="1132"/>
                    <a:pt x="3473" y="1133"/>
                    <a:pt x="3474" y="1134"/>
                  </a:cubicBezTo>
                  <a:cubicBezTo>
                    <a:pt x="3477" y="1136"/>
                    <a:pt x="3477" y="1136"/>
                    <a:pt x="3477" y="1136"/>
                  </a:cubicBezTo>
                  <a:cubicBezTo>
                    <a:pt x="3479" y="1133"/>
                    <a:pt x="3479" y="1133"/>
                    <a:pt x="3479" y="1133"/>
                  </a:cubicBezTo>
                  <a:cubicBezTo>
                    <a:pt x="3477" y="1129"/>
                    <a:pt x="3477" y="1129"/>
                    <a:pt x="3477" y="1129"/>
                  </a:cubicBezTo>
                  <a:cubicBezTo>
                    <a:pt x="3462" y="1139"/>
                    <a:pt x="3462" y="1139"/>
                    <a:pt x="3462" y="1139"/>
                  </a:cubicBezTo>
                  <a:cubicBezTo>
                    <a:pt x="3461" y="1140"/>
                    <a:pt x="3460" y="1141"/>
                    <a:pt x="3460" y="1142"/>
                  </a:cubicBezTo>
                  <a:cubicBezTo>
                    <a:pt x="3460" y="1144"/>
                    <a:pt x="3461" y="1145"/>
                    <a:pt x="3462" y="1146"/>
                  </a:cubicBezTo>
                  <a:cubicBezTo>
                    <a:pt x="3463" y="1146"/>
                    <a:pt x="3463" y="1146"/>
                    <a:pt x="3463" y="1146"/>
                  </a:cubicBezTo>
                  <a:cubicBezTo>
                    <a:pt x="3465" y="1143"/>
                    <a:pt x="3465" y="1143"/>
                    <a:pt x="3465" y="1143"/>
                  </a:cubicBezTo>
                  <a:cubicBezTo>
                    <a:pt x="3464" y="1139"/>
                    <a:pt x="3464" y="1139"/>
                    <a:pt x="3464" y="1139"/>
                  </a:cubicBezTo>
                  <a:cubicBezTo>
                    <a:pt x="3446" y="1146"/>
                    <a:pt x="3446" y="1146"/>
                    <a:pt x="3446" y="1146"/>
                  </a:cubicBezTo>
                  <a:cubicBezTo>
                    <a:pt x="3445" y="1146"/>
                    <a:pt x="3444" y="1147"/>
                    <a:pt x="3444" y="1149"/>
                  </a:cubicBezTo>
                  <a:cubicBezTo>
                    <a:pt x="3443" y="1150"/>
                    <a:pt x="3444" y="1152"/>
                    <a:pt x="3445" y="1153"/>
                  </a:cubicBezTo>
                  <a:cubicBezTo>
                    <a:pt x="3447" y="1154"/>
                    <a:pt x="3447" y="1154"/>
                    <a:pt x="3447" y="1154"/>
                  </a:cubicBezTo>
                  <a:cubicBezTo>
                    <a:pt x="3449" y="1150"/>
                    <a:pt x="3449" y="1150"/>
                    <a:pt x="3449" y="1150"/>
                  </a:cubicBezTo>
                  <a:cubicBezTo>
                    <a:pt x="3448" y="1147"/>
                    <a:pt x="3448" y="1147"/>
                    <a:pt x="3448" y="1147"/>
                  </a:cubicBezTo>
                  <a:cubicBezTo>
                    <a:pt x="3436" y="1152"/>
                    <a:pt x="3436" y="1152"/>
                    <a:pt x="3436" y="1152"/>
                  </a:cubicBezTo>
                  <a:cubicBezTo>
                    <a:pt x="3435" y="1153"/>
                    <a:pt x="3434" y="1154"/>
                    <a:pt x="3434" y="1156"/>
                  </a:cubicBezTo>
                  <a:cubicBezTo>
                    <a:pt x="3434" y="1157"/>
                    <a:pt x="3435" y="1159"/>
                    <a:pt x="3436" y="1159"/>
                  </a:cubicBezTo>
                  <a:cubicBezTo>
                    <a:pt x="3438" y="1160"/>
                    <a:pt x="3438" y="1160"/>
                    <a:pt x="3438" y="1160"/>
                  </a:cubicBezTo>
                  <a:cubicBezTo>
                    <a:pt x="3440" y="1157"/>
                    <a:pt x="3440" y="1157"/>
                    <a:pt x="3440" y="1157"/>
                  </a:cubicBezTo>
                  <a:cubicBezTo>
                    <a:pt x="3438" y="1154"/>
                    <a:pt x="3438" y="1154"/>
                    <a:pt x="3438" y="1154"/>
                  </a:cubicBezTo>
                  <a:cubicBezTo>
                    <a:pt x="3423" y="1162"/>
                    <a:pt x="3423" y="1162"/>
                    <a:pt x="3423" y="1162"/>
                  </a:cubicBezTo>
                  <a:cubicBezTo>
                    <a:pt x="3422" y="1162"/>
                    <a:pt x="3421" y="1164"/>
                    <a:pt x="3421" y="1165"/>
                  </a:cubicBezTo>
                  <a:cubicBezTo>
                    <a:pt x="3421" y="1167"/>
                    <a:pt x="3422" y="1168"/>
                    <a:pt x="3423" y="1169"/>
                  </a:cubicBezTo>
                  <a:cubicBezTo>
                    <a:pt x="3426" y="1170"/>
                    <a:pt x="3426" y="1170"/>
                    <a:pt x="3426" y="1170"/>
                  </a:cubicBezTo>
                  <a:cubicBezTo>
                    <a:pt x="3428" y="1167"/>
                    <a:pt x="3428" y="1167"/>
                    <a:pt x="3428" y="1167"/>
                  </a:cubicBezTo>
                  <a:cubicBezTo>
                    <a:pt x="3424" y="1165"/>
                    <a:pt x="3424" y="1165"/>
                    <a:pt x="3424" y="1165"/>
                  </a:cubicBezTo>
                  <a:cubicBezTo>
                    <a:pt x="3428" y="1167"/>
                    <a:pt x="3428" y="1167"/>
                    <a:pt x="3428" y="1167"/>
                  </a:cubicBezTo>
                  <a:cubicBezTo>
                    <a:pt x="3425" y="1164"/>
                    <a:pt x="3425" y="1164"/>
                    <a:pt x="3425" y="1164"/>
                  </a:cubicBezTo>
                  <a:cubicBezTo>
                    <a:pt x="3425" y="1164"/>
                    <a:pt x="3425" y="1164"/>
                    <a:pt x="3424" y="1165"/>
                  </a:cubicBezTo>
                  <a:cubicBezTo>
                    <a:pt x="3428" y="1167"/>
                    <a:pt x="3428" y="1167"/>
                    <a:pt x="3428" y="1167"/>
                  </a:cubicBezTo>
                  <a:cubicBezTo>
                    <a:pt x="3425" y="1164"/>
                    <a:pt x="3425" y="1164"/>
                    <a:pt x="3425" y="1164"/>
                  </a:cubicBezTo>
                  <a:cubicBezTo>
                    <a:pt x="3427" y="1166"/>
                    <a:pt x="3427" y="1166"/>
                    <a:pt x="3427" y="1166"/>
                  </a:cubicBezTo>
                  <a:cubicBezTo>
                    <a:pt x="3426" y="1164"/>
                    <a:pt x="3426" y="1164"/>
                    <a:pt x="3426" y="1164"/>
                  </a:cubicBezTo>
                  <a:cubicBezTo>
                    <a:pt x="3425" y="1164"/>
                    <a:pt x="3425" y="1164"/>
                    <a:pt x="3425" y="1164"/>
                  </a:cubicBezTo>
                  <a:cubicBezTo>
                    <a:pt x="3427" y="1166"/>
                    <a:pt x="3427" y="1166"/>
                    <a:pt x="3427" y="1166"/>
                  </a:cubicBezTo>
                  <a:cubicBezTo>
                    <a:pt x="3426" y="1164"/>
                    <a:pt x="3426" y="1164"/>
                    <a:pt x="3426" y="1164"/>
                  </a:cubicBezTo>
                  <a:cubicBezTo>
                    <a:pt x="3426" y="1164"/>
                    <a:pt x="3425" y="1164"/>
                    <a:pt x="3425" y="1164"/>
                  </a:cubicBezTo>
                  <a:cubicBezTo>
                    <a:pt x="3423" y="1165"/>
                    <a:pt x="3419" y="1167"/>
                    <a:pt x="3415" y="1169"/>
                  </a:cubicBezTo>
                  <a:cubicBezTo>
                    <a:pt x="3414" y="1170"/>
                    <a:pt x="3412" y="1171"/>
                    <a:pt x="3411" y="1172"/>
                  </a:cubicBezTo>
                  <a:cubicBezTo>
                    <a:pt x="3410" y="1172"/>
                    <a:pt x="3410" y="1172"/>
                    <a:pt x="3410" y="1172"/>
                  </a:cubicBezTo>
                  <a:cubicBezTo>
                    <a:pt x="3409" y="1173"/>
                    <a:pt x="3409" y="1173"/>
                    <a:pt x="3409" y="1173"/>
                  </a:cubicBezTo>
                  <a:cubicBezTo>
                    <a:pt x="3409" y="1173"/>
                    <a:pt x="3409" y="1173"/>
                    <a:pt x="3409" y="1173"/>
                  </a:cubicBezTo>
                  <a:cubicBezTo>
                    <a:pt x="3409" y="1173"/>
                    <a:pt x="3409" y="1173"/>
                    <a:pt x="3409" y="1173"/>
                  </a:cubicBezTo>
                  <a:cubicBezTo>
                    <a:pt x="3408" y="1173"/>
                    <a:pt x="3408" y="1173"/>
                    <a:pt x="3408" y="1173"/>
                  </a:cubicBezTo>
                  <a:cubicBezTo>
                    <a:pt x="3408" y="1173"/>
                    <a:pt x="3408" y="1173"/>
                    <a:pt x="3408" y="1174"/>
                  </a:cubicBezTo>
                  <a:cubicBezTo>
                    <a:pt x="3407" y="1175"/>
                    <a:pt x="3407" y="1176"/>
                    <a:pt x="3407" y="1177"/>
                  </a:cubicBezTo>
                  <a:cubicBezTo>
                    <a:pt x="3407" y="1178"/>
                    <a:pt x="3408" y="1179"/>
                    <a:pt x="3409" y="1180"/>
                  </a:cubicBezTo>
                  <a:cubicBezTo>
                    <a:pt x="3411" y="1181"/>
                    <a:pt x="3411" y="1181"/>
                    <a:pt x="3411" y="1181"/>
                  </a:cubicBezTo>
                  <a:cubicBezTo>
                    <a:pt x="3413" y="1177"/>
                    <a:pt x="3413" y="1177"/>
                    <a:pt x="3413" y="1177"/>
                  </a:cubicBezTo>
                  <a:cubicBezTo>
                    <a:pt x="3411" y="1174"/>
                    <a:pt x="3411" y="1174"/>
                    <a:pt x="3411" y="1174"/>
                  </a:cubicBezTo>
                  <a:cubicBezTo>
                    <a:pt x="3394" y="1181"/>
                    <a:pt x="3394" y="1181"/>
                    <a:pt x="3394" y="1181"/>
                  </a:cubicBezTo>
                  <a:cubicBezTo>
                    <a:pt x="3393" y="1181"/>
                    <a:pt x="3392" y="1182"/>
                    <a:pt x="3392" y="1184"/>
                  </a:cubicBezTo>
                  <a:cubicBezTo>
                    <a:pt x="3392" y="1185"/>
                    <a:pt x="3392" y="1187"/>
                    <a:pt x="3394" y="1188"/>
                  </a:cubicBezTo>
                  <a:cubicBezTo>
                    <a:pt x="3394" y="1188"/>
                    <a:pt x="3394" y="1188"/>
                    <a:pt x="3394" y="1188"/>
                  </a:cubicBezTo>
                  <a:cubicBezTo>
                    <a:pt x="3396" y="1185"/>
                    <a:pt x="3396" y="1185"/>
                    <a:pt x="3396" y="1185"/>
                  </a:cubicBezTo>
                  <a:cubicBezTo>
                    <a:pt x="3395" y="1181"/>
                    <a:pt x="3395" y="1181"/>
                    <a:pt x="3395" y="1181"/>
                  </a:cubicBezTo>
                  <a:cubicBezTo>
                    <a:pt x="3382" y="1185"/>
                    <a:pt x="3382" y="1185"/>
                    <a:pt x="3382" y="1185"/>
                  </a:cubicBezTo>
                  <a:cubicBezTo>
                    <a:pt x="3381" y="1186"/>
                    <a:pt x="3380" y="1187"/>
                    <a:pt x="3380" y="1188"/>
                  </a:cubicBezTo>
                  <a:cubicBezTo>
                    <a:pt x="3379" y="1190"/>
                    <a:pt x="3380" y="1192"/>
                    <a:pt x="3381" y="1192"/>
                  </a:cubicBezTo>
                  <a:cubicBezTo>
                    <a:pt x="3384" y="1194"/>
                    <a:pt x="3384" y="1194"/>
                    <a:pt x="3384" y="1194"/>
                  </a:cubicBezTo>
                  <a:cubicBezTo>
                    <a:pt x="3386" y="1190"/>
                    <a:pt x="3386" y="1190"/>
                    <a:pt x="3386" y="1190"/>
                  </a:cubicBezTo>
                  <a:cubicBezTo>
                    <a:pt x="3383" y="1187"/>
                    <a:pt x="3383" y="1187"/>
                    <a:pt x="3383" y="1187"/>
                  </a:cubicBezTo>
                  <a:cubicBezTo>
                    <a:pt x="3373" y="1196"/>
                    <a:pt x="3373" y="1196"/>
                    <a:pt x="3373" y="1196"/>
                  </a:cubicBezTo>
                  <a:cubicBezTo>
                    <a:pt x="3372" y="1197"/>
                    <a:pt x="3372" y="1199"/>
                    <a:pt x="3372" y="1200"/>
                  </a:cubicBezTo>
                  <a:cubicBezTo>
                    <a:pt x="3372" y="1201"/>
                    <a:pt x="3373" y="1202"/>
                    <a:pt x="3374" y="1203"/>
                  </a:cubicBezTo>
                  <a:cubicBezTo>
                    <a:pt x="3374" y="1203"/>
                    <a:pt x="3374" y="1203"/>
                    <a:pt x="3374" y="1203"/>
                  </a:cubicBezTo>
                  <a:cubicBezTo>
                    <a:pt x="3376" y="1200"/>
                    <a:pt x="3376" y="1200"/>
                    <a:pt x="3376" y="1200"/>
                  </a:cubicBezTo>
                  <a:cubicBezTo>
                    <a:pt x="3375" y="1196"/>
                    <a:pt x="3375" y="1196"/>
                    <a:pt x="3375" y="1196"/>
                  </a:cubicBezTo>
                  <a:cubicBezTo>
                    <a:pt x="3356" y="1203"/>
                    <a:pt x="3356" y="1203"/>
                    <a:pt x="3356" y="1203"/>
                  </a:cubicBezTo>
                  <a:cubicBezTo>
                    <a:pt x="3355" y="1204"/>
                    <a:pt x="3354" y="1205"/>
                    <a:pt x="3354" y="1206"/>
                  </a:cubicBezTo>
                  <a:cubicBezTo>
                    <a:pt x="3353" y="1208"/>
                    <a:pt x="3354" y="1209"/>
                    <a:pt x="3355" y="1210"/>
                  </a:cubicBezTo>
                  <a:cubicBezTo>
                    <a:pt x="3360" y="1213"/>
                    <a:pt x="3360" y="1213"/>
                    <a:pt x="3360" y="1213"/>
                  </a:cubicBezTo>
                  <a:cubicBezTo>
                    <a:pt x="3362" y="1209"/>
                    <a:pt x="3362" y="1209"/>
                    <a:pt x="3362" y="1209"/>
                  </a:cubicBezTo>
                  <a:cubicBezTo>
                    <a:pt x="3360" y="1206"/>
                    <a:pt x="3360" y="1206"/>
                    <a:pt x="3360" y="1206"/>
                  </a:cubicBezTo>
                  <a:cubicBezTo>
                    <a:pt x="3344" y="1216"/>
                    <a:pt x="3344" y="1216"/>
                    <a:pt x="3344" y="1216"/>
                  </a:cubicBezTo>
                  <a:cubicBezTo>
                    <a:pt x="3343" y="1217"/>
                    <a:pt x="3342" y="1218"/>
                    <a:pt x="3342" y="1220"/>
                  </a:cubicBezTo>
                  <a:cubicBezTo>
                    <a:pt x="3342" y="1221"/>
                    <a:pt x="3343" y="1222"/>
                    <a:pt x="3344" y="1223"/>
                  </a:cubicBezTo>
                  <a:cubicBezTo>
                    <a:pt x="3344" y="1223"/>
                    <a:pt x="3344" y="1223"/>
                    <a:pt x="3344" y="1223"/>
                  </a:cubicBezTo>
                  <a:cubicBezTo>
                    <a:pt x="3346" y="1220"/>
                    <a:pt x="3346" y="1220"/>
                    <a:pt x="3346" y="1220"/>
                  </a:cubicBezTo>
                  <a:cubicBezTo>
                    <a:pt x="3344" y="1216"/>
                    <a:pt x="3344" y="1216"/>
                    <a:pt x="3344" y="1216"/>
                  </a:cubicBezTo>
                  <a:cubicBezTo>
                    <a:pt x="3333" y="1222"/>
                    <a:pt x="3333" y="1222"/>
                    <a:pt x="3333" y="1222"/>
                  </a:cubicBezTo>
                  <a:cubicBezTo>
                    <a:pt x="3332" y="1223"/>
                    <a:pt x="3331" y="1224"/>
                    <a:pt x="3331" y="1226"/>
                  </a:cubicBezTo>
                  <a:cubicBezTo>
                    <a:pt x="3331" y="1227"/>
                    <a:pt x="3332" y="1228"/>
                    <a:pt x="3333" y="1229"/>
                  </a:cubicBezTo>
                  <a:cubicBezTo>
                    <a:pt x="3335" y="1230"/>
                    <a:pt x="3335" y="1230"/>
                    <a:pt x="3335" y="1230"/>
                  </a:cubicBezTo>
                  <a:cubicBezTo>
                    <a:pt x="3337" y="1227"/>
                    <a:pt x="3337" y="1227"/>
                    <a:pt x="3337" y="1227"/>
                  </a:cubicBezTo>
                  <a:cubicBezTo>
                    <a:pt x="3333" y="1225"/>
                    <a:pt x="3333" y="1225"/>
                    <a:pt x="3333" y="1225"/>
                  </a:cubicBezTo>
                  <a:cubicBezTo>
                    <a:pt x="3337" y="1227"/>
                    <a:pt x="3337" y="1227"/>
                    <a:pt x="3337" y="1227"/>
                  </a:cubicBezTo>
                  <a:cubicBezTo>
                    <a:pt x="3334" y="1224"/>
                    <a:pt x="3334" y="1224"/>
                    <a:pt x="3334" y="1224"/>
                  </a:cubicBezTo>
                  <a:cubicBezTo>
                    <a:pt x="3334" y="1224"/>
                    <a:pt x="3334" y="1224"/>
                    <a:pt x="3333" y="1225"/>
                  </a:cubicBezTo>
                  <a:cubicBezTo>
                    <a:pt x="3337" y="1227"/>
                    <a:pt x="3337" y="1227"/>
                    <a:pt x="3337" y="1227"/>
                  </a:cubicBezTo>
                  <a:cubicBezTo>
                    <a:pt x="3334" y="1224"/>
                    <a:pt x="3334" y="1224"/>
                    <a:pt x="3334" y="1224"/>
                  </a:cubicBezTo>
                  <a:cubicBezTo>
                    <a:pt x="3336" y="1226"/>
                    <a:pt x="3336" y="1226"/>
                    <a:pt x="3336" y="1226"/>
                  </a:cubicBezTo>
                  <a:cubicBezTo>
                    <a:pt x="3335" y="1223"/>
                    <a:pt x="3335" y="1223"/>
                    <a:pt x="3335" y="1223"/>
                  </a:cubicBezTo>
                  <a:cubicBezTo>
                    <a:pt x="3334" y="1224"/>
                    <a:pt x="3334" y="1224"/>
                    <a:pt x="3334" y="1224"/>
                  </a:cubicBezTo>
                  <a:cubicBezTo>
                    <a:pt x="3336" y="1226"/>
                    <a:pt x="3336" y="1226"/>
                    <a:pt x="3336" y="1226"/>
                  </a:cubicBezTo>
                  <a:cubicBezTo>
                    <a:pt x="3335" y="1223"/>
                    <a:pt x="3335" y="1223"/>
                    <a:pt x="3335" y="1223"/>
                  </a:cubicBezTo>
                  <a:cubicBezTo>
                    <a:pt x="3335" y="1224"/>
                    <a:pt x="3335" y="1224"/>
                    <a:pt x="3335" y="1224"/>
                  </a:cubicBezTo>
                  <a:cubicBezTo>
                    <a:pt x="3335" y="1223"/>
                    <a:pt x="3335" y="1223"/>
                    <a:pt x="3335" y="1223"/>
                  </a:cubicBezTo>
                  <a:cubicBezTo>
                    <a:pt x="3335" y="1223"/>
                    <a:pt x="3335" y="1223"/>
                    <a:pt x="3335" y="1223"/>
                  </a:cubicBezTo>
                  <a:cubicBezTo>
                    <a:pt x="3335" y="1224"/>
                    <a:pt x="3335" y="1224"/>
                    <a:pt x="3335" y="1224"/>
                  </a:cubicBezTo>
                  <a:cubicBezTo>
                    <a:pt x="3335" y="1223"/>
                    <a:pt x="3335" y="1223"/>
                    <a:pt x="3335" y="1223"/>
                  </a:cubicBezTo>
                  <a:cubicBezTo>
                    <a:pt x="3335" y="1224"/>
                    <a:pt x="3334" y="1224"/>
                    <a:pt x="3334" y="1224"/>
                  </a:cubicBezTo>
                  <a:cubicBezTo>
                    <a:pt x="3332" y="1225"/>
                    <a:pt x="3328" y="1226"/>
                    <a:pt x="3326" y="1228"/>
                  </a:cubicBezTo>
                  <a:cubicBezTo>
                    <a:pt x="3324" y="1229"/>
                    <a:pt x="3323" y="1229"/>
                    <a:pt x="3322" y="1230"/>
                  </a:cubicBezTo>
                  <a:cubicBezTo>
                    <a:pt x="3321" y="1230"/>
                    <a:pt x="3321" y="1230"/>
                    <a:pt x="3320" y="1230"/>
                  </a:cubicBezTo>
                  <a:cubicBezTo>
                    <a:pt x="3320" y="1231"/>
                    <a:pt x="3320" y="1231"/>
                    <a:pt x="3320" y="1231"/>
                  </a:cubicBezTo>
                  <a:cubicBezTo>
                    <a:pt x="3320" y="1231"/>
                    <a:pt x="3320" y="1231"/>
                    <a:pt x="3320" y="1231"/>
                  </a:cubicBezTo>
                  <a:cubicBezTo>
                    <a:pt x="3319" y="1231"/>
                    <a:pt x="3319" y="1231"/>
                    <a:pt x="3319" y="1231"/>
                  </a:cubicBezTo>
                  <a:cubicBezTo>
                    <a:pt x="3319" y="1231"/>
                    <a:pt x="3319" y="1231"/>
                    <a:pt x="3318" y="1232"/>
                  </a:cubicBezTo>
                  <a:cubicBezTo>
                    <a:pt x="3317" y="1234"/>
                    <a:pt x="3318" y="1236"/>
                    <a:pt x="3320" y="1238"/>
                  </a:cubicBezTo>
                  <a:cubicBezTo>
                    <a:pt x="3320" y="1238"/>
                    <a:pt x="3320" y="1238"/>
                    <a:pt x="3320" y="1238"/>
                  </a:cubicBezTo>
                  <a:cubicBezTo>
                    <a:pt x="3322" y="1234"/>
                    <a:pt x="3322" y="1234"/>
                    <a:pt x="3322" y="1234"/>
                  </a:cubicBezTo>
                  <a:cubicBezTo>
                    <a:pt x="3320" y="1231"/>
                    <a:pt x="3320" y="1231"/>
                    <a:pt x="3320" y="1231"/>
                  </a:cubicBezTo>
                  <a:cubicBezTo>
                    <a:pt x="3309" y="1237"/>
                    <a:pt x="3309" y="1237"/>
                    <a:pt x="3309" y="1237"/>
                  </a:cubicBezTo>
                  <a:cubicBezTo>
                    <a:pt x="3308" y="1237"/>
                    <a:pt x="3307" y="1239"/>
                    <a:pt x="3307" y="1240"/>
                  </a:cubicBezTo>
                  <a:cubicBezTo>
                    <a:pt x="3307" y="1242"/>
                    <a:pt x="3308" y="1243"/>
                    <a:pt x="3309" y="1244"/>
                  </a:cubicBezTo>
                  <a:cubicBezTo>
                    <a:pt x="3309" y="1244"/>
                    <a:pt x="3309" y="1244"/>
                    <a:pt x="3309" y="1244"/>
                  </a:cubicBezTo>
                  <a:cubicBezTo>
                    <a:pt x="3311" y="1240"/>
                    <a:pt x="3311" y="1240"/>
                    <a:pt x="3311" y="1240"/>
                  </a:cubicBezTo>
                  <a:cubicBezTo>
                    <a:pt x="3309" y="1237"/>
                    <a:pt x="3309" y="1237"/>
                    <a:pt x="3309" y="1237"/>
                  </a:cubicBezTo>
                  <a:cubicBezTo>
                    <a:pt x="3292" y="1247"/>
                    <a:pt x="3292" y="1247"/>
                    <a:pt x="3292" y="1247"/>
                  </a:cubicBezTo>
                  <a:cubicBezTo>
                    <a:pt x="3291" y="1248"/>
                    <a:pt x="3291" y="1249"/>
                    <a:pt x="3291" y="1250"/>
                  </a:cubicBezTo>
                  <a:cubicBezTo>
                    <a:pt x="3291" y="1252"/>
                    <a:pt x="3291" y="1253"/>
                    <a:pt x="3292" y="1254"/>
                  </a:cubicBezTo>
                  <a:cubicBezTo>
                    <a:pt x="3293" y="1254"/>
                    <a:pt x="3293" y="1254"/>
                    <a:pt x="3293" y="1254"/>
                  </a:cubicBezTo>
                  <a:cubicBezTo>
                    <a:pt x="3295" y="1251"/>
                    <a:pt x="3295" y="1251"/>
                    <a:pt x="3295" y="1251"/>
                  </a:cubicBezTo>
                  <a:cubicBezTo>
                    <a:pt x="3292" y="1249"/>
                    <a:pt x="3292" y="1249"/>
                    <a:pt x="3292" y="1249"/>
                  </a:cubicBezTo>
                  <a:cubicBezTo>
                    <a:pt x="3284" y="1260"/>
                    <a:pt x="3284" y="1260"/>
                    <a:pt x="3284" y="1260"/>
                  </a:cubicBezTo>
                  <a:cubicBezTo>
                    <a:pt x="3283" y="1261"/>
                    <a:pt x="3283" y="1262"/>
                    <a:pt x="3283" y="1263"/>
                  </a:cubicBezTo>
                  <a:cubicBezTo>
                    <a:pt x="3283" y="1264"/>
                    <a:pt x="3284" y="1265"/>
                    <a:pt x="3285" y="1266"/>
                  </a:cubicBezTo>
                  <a:cubicBezTo>
                    <a:pt x="3287" y="1267"/>
                    <a:pt x="3287" y="1267"/>
                    <a:pt x="3287" y="1267"/>
                  </a:cubicBezTo>
                  <a:cubicBezTo>
                    <a:pt x="3289" y="1264"/>
                    <a:pt x="3289" y="1264"/>
                    <a:pt x="3289" y="1264"/>
                  </a:cubicBezTo>
                  <a:cubicBezTo>
                    <a:pt x="3288" y="1260"/>
                    <a:pt x="3288" y="1260"/>
                    <a:pt x="3288" y="1260"/>
                  </a:cubicBezTo>
                  <a:cubicBezTo>
                    <a:pt x="3267" y="1266"/>
                    <a:pt x="3267" y="1266"/>
                    <a:pt x="3267" y="1266"/>
                  </a:cubicBezTo>
                  <a:cubicBezTo>
                    <a:pt x="3266" y="1266"/>
                    <a:pt x="3265" y="1268"/>
                    <a:pt x="3265" y="1269"/>
                  </a:cubicBezTo>
                  <a:cubicBezTo>
                    <a:pt x="3264" y="1271"/>
                    <a:pt x="3265" y="1272"/>
                    <a:pt x="3267" y="1273"/>
                  </a:cubicBezTo>
                  <a:cubicBezTo>
                    <a:pt x="3267" y="1274"/>
                    <a:pt x="3267" y="1274"/>
                    <a:pt x="3267" y="1274"/>
                  </a:cubicBezTo>
                  <a:cubicBezTo>
                    <a:pt x="3269" y="1270"/>
                    <a:pt x="3269" y="1270"/>
                    <a:pt x="3269" y="1270"/>
                  </a:cubicBezTo>
                  <a:cubicBezTo>
                    <a:pt x="3267" y="1267"/>
                    <a:pt x="3267" y="1267"/>
                    <a:pt x="3267" y="1267"/>
                  </a:cubicBezTo>
                  <a:cubicBezTo>
                    <a:pt x="3257" y="1275"/>
                    <a:pt x="3257" y="1275"/>
                    <a:pt x="3257" y="1275"/>
                  </a:cubicBezTo>
                  <a:cubicBezTo>
                    <a:pt x="3256" y="1276"/>
                    <a:pt x="3255" y="1277"/>
                    <a:pt x="3255" y="1279"/>
                  </a:cubicBezTo>
                  <a:cubicBezTo>
                    <a:pt x="3255" y="1280"/>
                    <a:pt x="3256" y="1281"/>
                    <a:pt x="3257" y="1282"/>
                  </a:cubicBezTo>
                  <a:cubicBezTo>
                    <a:pt x="3258" y="1282"/>
                    <a:pt x="3258" y="1282"/>
                    <a:pt x="3258" y="1282"/>
                  </a:cubicBezTo>
                  <a:cubicBezTo>
                    <a:pt x="3260" y="1279"/>
                    <a:pt x="3260" y="1279"/>
                    <a:pt x="3260" y="1279"/>
                  </a:cubicBezTo>
                  <a:cubicBezTo>
                    <a:pt x="3256" y="1277"/>
                    <a:pt x="3256" y="1277"/>
                    <a:pt x="3256" y="1277"/>
                  </a:cubicBezTo>
                  <a:cubicBezTo>
                    <a:pt x="3260" y="1279"/>
                    <a:pt x="3260" y="1279"/>
                    <a:pt x="3260" y="1279"/>
                  </a:cubicBezTo>
                  <a:cubicBezTo>
                    <a:pt x="3257" y="1276"/>
                    <a:pt x="3257" y="1276"/>
                    <a:pt x="3257" y="1276"/>
                  </a:cubicBezTo>
                  <a:cubicBezTo>
                    <a:pt x="3256" y="1277"/>
                    <a:pt x="3256" y="1277"/>
                    <a:pt x="3256" y="1277"/>
                  </a:cubicBezTo>
                  <a:cubicBezTo>
                    <a:pt x="3260" y="1279"/>
                    <a:pt x="3260" y="1279"/>
                    <a:pt x="3260" y="1279"/>
                  </a:cubicBezTo>
                  <a:cubicBezTo>
                    <a:pt x="3257" y="1276"/>
                    <a:pt x="3257" y="1276"/>
                    <a:pt x="3257" y="1276"/>
                  </a:cubicBezTo>
                  <a:cubicBezTo>
                    <a:pt x="3259" y="1278"/>
                    <a:pt x="3259" y="1278"/>
                    <a:pt x="3259" y="1278"/>
                  </a:cubicBezTo>
                  <a:cubicBezTo>
                    <a:pt x="3257" y="1276"/>
                    <a:pt x="3257" y="1276"/>
                    <a:pt x="3257" y="1276"/>
                  </a:cubicBezTo>
                  <a:cubicBezTo>
                    <a:pt x="3257" y="1276"/>
                    <a:pt x="3257" y="1276"/>
                    <a:pt x="3257" y="1276"/>
                  </a:cubicBezTo>
                  <a:cubicBezTo>
                    <a:pt x="3259" y="1278"/>
                    <a:pt x="3259" y="1278"/>
                    <a:pt x="3259" y="1278"/>
                  </a:cubicBezTo>
                  <a:cubicBezTo>
                    <a:pt x="3257" y="1276"/>
                    <a:pt x="3257" y="1276"/>
                    <a:pt x="3257" y="1276"/>
                  </a:cubicBezTo>
                  <a:cubicBezTo>
                    <a:pt x="3257" y="1276"/>
                    <a:pt x="3257" y="1276"/>
                    <a:pt x="3256" y="1277"/>
                  </a:cubicBezTo>
                  <a:cubicBezTo>
                    <a:pt x="3255" y="1278"/>
                    <a:pt x="3252" y="1280"/>
                    <a:pt x="3250" y="1282"/>
                  </a:cubicBezTo>
                  <a:cubicBezTo>
                    <a:pt x="3248" y="1284"/>
                    <a:pt x="3246" y="1285"/>
                    <a:pt x="3246" y="1285"/>
                  </a:cubicBezTo>
                  <a:cubicBezTo>
                    <a:pt x="3245" y="1286"/>
                    <a:pt x="3244" y="1287"/>
                    <a:pt x="3244" y="1289"/>
                  </a:cubicBezTo>
                  <a:cubicBezTo>
                    <a:pt x="3244" y="1290"/>
                    <a:pt x="3245" y="1291"/>
                    <a:pt x="3246" y="1292"/>
                  </a:cubicBezTo>
                  <a:cubicBezTo>
                    <a:pt x="3247" y="1292"/>
                    <a:pt x="3247" y="1292"/>
                    <a:pt x="3247" y="1292"/>
                  </a:cubicBezTo>
                  <a:cubicBezTo>
                    <a:pt x="3249" y="1289"/>
                    <a:pt x="3249" y="1289"/>
                    <a:pt x="3249" y="1289"/>
                  </a:cubicBezTo>
                  <a:cubicBezTo>
                    <a:pt x="3249" y="1285"/>
                    <a:pt x="3249" y="1285"/>
                    <a:pt x="3249" y="1285"/>
                  </a:cubicBezTo>
                  <a:cubicBezTo>
                    <a:pt x="3233" y="1288"/>
                    <a:pt x="3233" y="1288"/>
                    <a:pt x="3233" y="1288"/>
                  </a:cubicBezTo>
                  <a:cubicBezTo>
                    <a:pt x="3231" y="1288"/>
                    <a:pt x="3230" y="1289"/>
                    <a:pt x="3230" y="1291"/>
                  </a:cubicBezTo>
                  <a:cubicBezTo>
                    <a:pt x="3229" y="1293"/>
                    <a:pt x="3230" y="1294"/>
                    <a:pt x="3231" y="1295"/>
                  </a:cubicBezTo>
                  <a:cubicBezTo>
                    <a:pt x="3239" y="1300"/>
                    <a:pt x="3239" y="1300"/>
                    <a:pt x="3239" y="1300"/>
                  </a:cubicBezTo>
                  <a:cubicBezTo>
                    <a:pt x="3241" y="1296"/>
                    <a:pt x="3241" y="1296"/>
                    <a:pt x="3241" y="1296"/>
                  </a:cubicBezTo>
                  <a:cubicBezTo>
                    <a:pt x="3240" y="1292"/>
                    <a:pt x="3240" y="1292"/>
                    <a:pt x="3240" y="1292"/>
                  </a:cubicBezTo>
                  <a:cubicBezTo>
                    <a:pt x="3220" y="1298"/>
                    <a:pt x="3220" y="1298"/>
                    <a:pt x="3220" y="1298"/>
                  </a:cubicBezTo>
                  <a:cubicBezTo>
                    <a:pt x="3219" y="1299"/>
                    <a:pt x="3217" y="1300"/>
                    <a:pt x="3217" y="1302"/>
                  </a:cubicBezTo>
                  <a:cubicBezTo>
                    <a:pt x="3217" y="1303"/>
                    <a:pt x="3218" y="1305"/>
                    <a:pt x="3219" y="1306"/>
                  </a:cubicBezTo>
                  <a:cubicBezTo>
                    <a:pt x="3224" y="1309"/>
                    <a:pt x="3224" y="1309"/>
                    <a:pt x="3224" y="1309"/>
                  </a:cubicBezTo>
                  <a:cubicBezTo>
                    <a:pt x="3227" y="1306"/>
                    <a:pt x="3227" y="1306"/>
                    <a:pt x="3227" y="1306"/>
                  </a:cubicBezTo>
                  <a:cubicBezTo>
                    <a:pt x="3225" y="1302"/>
                    <a:pt x="3225" y="1302"/>
                    <a:pt x="3225" y="1302"/>
                  </a:cubicBezTo>
                  <a:cubicBezTo>
                    <a:pt x="3209" y="1308"/>
                    <a:pt x="3209" y="1308"/>
                    <a:pt x="3209" y="1308"/>
                  </a:cubicBezTo>
                  <a:cubicBezTo>
                    <a:pt x="3208" y="1309"/>
                    <a:pt x="3207" y="1310"/>
                    <a:pt x="3207" y="1311"/>
                  </a:cubicBezTo>
                  <a:cubicBezTo>
                    <a:pt x="3206" y="1313"/>
                    <a:pt x="3207" y="1314"/>
                    <a:pt x="3208" y="1315"/>
                  </a:cubicBezTo>
                  <a:cubicBezTo>
                    <a:pt x="3210" y="1316"/>
                    <a:pt x="3210" y="1316"/>
                    <a:pt x="3210" y="1316"/>
                  </a:cubicBezTo>
                  <a:cubicBezTo>
                    <a:pt x="3212" y="1313"/>
                    <a:pt x="3212" y="1313"/>
                    <a:pt x="3212" y="1313"/>
                  </a:cubicBezTo>
                  <a:cubicBezTo>
                    <a:pt x="3210" y="1309"/>
                    <a:pt x="3210" y="1309"/>
                    <a:pt x="3210" y="1309"/>
                  </a:cubicBezTo>
                  <a:cubicBezTo>
                    <a:pt x="3197" y="1315"/>
                    <a:pt x="3197" y="1315"/>
                    <a:pt x="3197" y="1315"/>
                  </a:cubicBezTo>
                  <a:cubicBezTo>
                    <a:pt x="3196" y="1316"/>
                    <a:pt x="3195" y="1317"/>
                    <a:pt x="3195" y="1319"/>
                  </a:cubicBezTo>
                  <a:cubicBezTo>
                    <a:pt x="3195" y="1320"/>
                    <a:pt x="3195" y="1322"/>
                    <a:pt x="3197" y="1322"/>
                  </a:cubicBezTo>
                  <a:cubicBezTo>
                    <a:pt x="3202" y="1326"/>
                    <a:pt x="3202" y="1326"/>
                    <a:pt x="3202" y="1326"/>
                  </a:cubicBezTo>
                  <a:cubicBezTo>
                    <a:pt x="3204" y="1322"/>
                    <a:pt x="3204" y="1322"/>
                    <a:pt x="3204" y="1322"/>
                  </a:cubicBezTo>
                  <a:cubicBezTo>
                    <a:pt x="3203" y="1318"/>
                    <a:pt x="3203" y="1318"/>
                    <a:pt x="3203" y="1318"/>
                  </a:cubicBezTo>
                  <a:cubicBezTo>
                    <a:pt x="3183" y="1323"/>
                    <a:pt x="3183" y="1323"/>
                    <a:pt x="3183" y="1323"/>
                  </a:cubicBezTo>
                  <a:cubicBezTo>
                    <a:pt x="3181" y="1324"/>
                    <a:pt x="3180" y="1325"/>
                    <a:pt x="3180" y="1326"/>
                  </a:cubicBezTo>
                  <a:cubicBezTo>
                    <a:pt x="3179" y="1328"/>
                    <a:pt x="3180" y="1330"/>
                    <a:pt x="3181" y="1331"/>
                  </a:cubicBezTo>
                  <a:cubicBezTo>
                    <a:pt x="3184" y="1332"/>
                    <a:pt x="3184" y="1332"/>
                    <a:pt x="3184" y="1332"/>
                  </a:cubicBezTo>
                  <a:cubicBezTo>
                    <a:pt x="3186" y="1329"/>
                    <a:pt x="3186" y="1329"/>
                    <a:pt x="3186" y="1329"/>
                  </a:cubicBezTo>
                  <a:cubicBezTo>
                    <a:pt x="3183" y="1326"/>
                    <a:pt x="3183" y="1326"/>
                    <a:pt x="3183" y="1326"/>
                  </a:cubicBezTo>
                  <a:cubicBezTo>
                    <a:pt x="3173" y="1334"/>
                    <a:pt x="3173" y="1334"/>
                    <a:pt x="3173" y="1334"/>
                  </a:cubicBezTo>
                  <a:cubicBezTo>
                    <a:pt x="3172" y="1335"/>
                    <a:pt x="3172" y="1336"/>
                    <a:pt x="3172" y="1337"/>
                  </a:cubicBezTo>
                  <a:cubicBezTo>
                    <a:pt x="3172" y="1338"/>
                    <a:pt x="3173" y="1340"/>
                    <a:pt x="3174" y="1340"/>
                  </a:cubicBezTo>
                  <a:cubicBezTo>
                    <a:pt x="3174" y="1340"/>
                    <a:pt x="3174" y="1340"/>
                    <a:pt x="3174" y="1340"/>
                  </a:cubicBezTo>
                  <a:cubicBezTo>
                    <a:pt x="3176" y="1337"/>
                    <a:pt x="3176" y="1337"/>
                    <a:pt x="3176" y="1337"/>
                  </a:cubicBezTo>
                  <a:cubicBezTo>
                    <a:pt x="3174" y="1334"/>
                    <a:pt x="3174" y="1334"/>
                    <a:pt x="3174" y="1334"/>
                  </a:cubicBezTo>
                  <a:cubicBezTo>
                    <a:pt x="3161" y="1341"/>
                    <a:pt x="3161" y="1341"/>
                    <a:pt x="3161" y="1341"/>
                  </a:cubicBezTo>
                  <a:cubicBezTo>
                    <a:pt x="3160" y="1342"/>
                    <a:pt x="3159" y="1343"/>
                    <a:pt x="3159" y="1345"/>
                  </a:cubicBezTo>
                  <a:cubicBezTo>
                    <a:pt x="3159" y="1346"/>
                    <a:pt x="3160" y="1347"/>
                    <a:pt x="3161" y="1348"/>
                  </a:cubicBezTo>
                  <a:cubicBezTo>
                    <a:pt x="3163" y="1349"/>
                    <a:pt x="3163" y="1349"/>
                    <a:pt x="3163" y="1349"/>
                  </a:cubicBezTo>
                  <a:cubicBezTo>
                    <a:pt x="3165" y="1346"/>
                    <a:pt x="3165" y="1346"/>
                    <a:pt x="3165" y="1346"/>
                  </a:cubicBezTo>
                  <a:cubicBezTo>
                    <a:pt x="3163" y="1342"/>
                    <a:pt x="3163" y="1342"/>
                    <a:pt x="3163" y="1342"/>
                  </a:cubicBezTo>
                  <a:cubicBezTo>
                    <a:pt x="3147" y="1350"/>
                    <a:pt x="3147" y="1350"/>
                    <a:pt x="3147" y="1350"/>
                  </a:cubicBezTo>
                  <a:cubicBezTo>
                    <a:pt x="3146" y="1351"/>
                    <a:pt x="3145" y="1352"/>
                    <a:pt x="3145" y="1354"/>
                  </a:cubicBezTo>
                  <a:cubicBezTo>
                    <a:pt x="3145" y="1355"/>
                    <a:pt x="3146" y="1356"/>
                    <a:pt x="3147" y="1357"/>
                  </a:cubicBezTo>
                  <a:cubicBezTo>
                    <a:pt x="3149" y="1359"/>
                    <a:pt x="3149" y="1359"/>
                    <a:pt x="3149" y="1359"/>
                  </a:cubicBezTo>
                  <a:cubicBezTo>
                    <a:pt x="3152" y="1355"/>
                    <a:pt x="3152" y="1355"/>
                    <a:pt x="3152" y="1355"/>
                  </a:cubicBezTo>
                  <a:cubicBezTo>
                    <a:pt x="3149" y="1352"/>
                    <a:pt x="3149" y="1352"/>
                    <a:pt x="3149" y="1352"/>
                  </a:cubicBezTo>
                  <a:cubicBezTo>
                    <a:pt x="3135" y="1360"/>
                    <a:pt x="3135" y="1360"/>
                    <a:pt x="3135" y="1360"/>
                  </a:cubicBezTo>
                  <a:cubicBezTo>
                    <a:pt x="3134" y="1361"/>
                    <a:pt x="3133" y="1362"/>
                    <a:pt x="3133" y="1364"/>
                  </a:cubicBezTo>
                  <a:cubicBezTo>
                    <a:pt x="3133" y="1365"/>
                    <a:pt x="3134" y="1366"/>
                    <a:pt x="3135" y="1367"/>
                  </a:cubicBezTo>
                  <a:cubicBezTo>
                    <a:pt x="3136" y="1368"/>
                    <a:pt x="3136" y="1368"/>
                    <a:pt x="3136" y="1368"/>
                  </a:cubicBezTo>
                  <a:cubicBezTo>
                    <a:pt x="3138" y="1364"/>
                    <a:pt x="3138" y="1364"/>
                    <a:pt x="3138" y="1364"/>
                  </a:cubicBezTo>
                  <a:cubicBezTo>
                    <a:pt x="3136" y="1361"/>
                    <a:pt x="3136" y="1361"/>
                    <a:pt x="3136" y="1361"/>
                  </a:cubicBezTo>
                  <a:cubicBezTo>
                    <a:pt x="3125" y="1367"/>
                    <a:pt x="3125" y="1367"/>
                    <a:pt x="3125" y="1367"/>
                  </a:cubicBezTo>
                  <a:cubicBezTo>
                    <a:pt x="3124" y="1367"/>
                    <a:pt x="3123" y="1369"/>
                    <a:pt x="3123" y="1370"/>
                  </a:cubicBezTo>
                  <a:cubicBezTo>
                    <a:pt x="3123" y="1371"/>
                    <a:pt x="3124" y="1373"/>
                    <a:pt x="3125" y="1374"/>
                  </a:cubicBezTo>
                  <a:cubicBezTo>
                    <a:pt x="3127" y="1375"/>
                    <a:pt x="3127" y="1375"/>
                    <a:pt x="3127" y="1375"/>
                  </a:cubicBezTo>
                  <a:cubicBezTo>
                    <a:pt x="3129" y="1371"/>
                    <a:pt x="3129" y="1371"/>
                    <a:pt x="3129" y="1371"/>
                  </a:cubicBezTo>
                  <a:cubicBezTo>
                    <a:pt x="3127" y="1367"/>
                    <a:pt x="3127" y="1367"/>
                    <a:pt x="3127" y="1367"/>
                  </a:cubicBezTo>
                  <a:cubicBezTo>
                    <a:pt x="3112" y="1374"/>
                    <a:pt x="3112" y="1374"/>
                    <a:pt x="3112" y="1374"/>
                  </a:cubicBezTo>
                  <a:cubicBezTo>
                    <a:pt x="3110" y="1374"/>
                    <a:pt x="3109" y="1376"/>
                    <a:pt x="3109" y="1377"/>
                  </a:cubicBezTo>
                  <a:cubicBezTo>
                    <a:pt x="3109" y="1379"/>
                    <a:pt x="3110" y="1380"/>
                    <a:pt x="3111" y="1381"/>
                  </a:cubicBezTo>
                  <a:cubicBezTo>
                    <a:pt x="3117" y="1385"/>
                    <a:pt x="3117" y="1385"/>
                    <a:pt x="3117" y="1385"/>
                  </a:cubicBezTo>
                  <a:cubicBezTo>
                    <a:pt x="3119" y="1382"/>
                    <a:pt x="3119" y="1382"/>
                    <a:pt x="3119" y="1382"/>
                  </a:cubicBezTo>
                  <a:cubicBezTo>
                    <a:pt x="3118" y="1378"/>
                    <a:pt x="3118" y="1378"/>
                    <a:pt x="3118" y="1378"/>
                  </a:cubicBezTo>
                  <a:cubicBezTo>
                    <a:pt x="3097" y="1385"/>
                    <a:pt x="3097" y="1385"/>
                    <a:pt x="3097" y="1385"/>
                  </a:cubicBezTo>
                  <a:cubicBezTo>
                    <a:pt x="3095" y="1385"/>
                    <a:pt x="3094" y="1386"/>
                    <a:pt x="3094" y="1388"/>
                  </a:cubicBezTo>
                  <a:cubicBezTo>
                    <a:pt x="3094" y="1390"/>
                    <a:pt x="3095" y="1391"/>
                    <a:pt x="3096" y="1392"/>
                  </a:cubicBezTo>
                  <a:cubicBezTo>
                    <a:pt x="3098" y="1393"/>
                    <a:pt x="3098" y="1393"/>
                    <a:pt x="3098" y="1393"/>
                  </a:cubicBezTo>
                  <a:cubicBezTo>
                    <a:pt x="3100" y="1390"/>
                    <a:pt x="3100" y="1390"/>
                    <a:pt x="3100" y="1390"/>
                  </a:cubicBezTo>
                  <a:cubicBezTo>
                    <a:pt x="3096" y="1387"/>
                    <a:pt x="3096" y="1387"/>
                    <a:pt x="3096" y="1387"/>
                  </a:cubicBezTo>
                  <a:cubicBezTo>
                    <a:pt x="3100" y="1389"/>
                    <a:pt x="3100" y="1389"/>
                    <a:pt x="3100" y="1389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7" y="1387"/>
                    <a:pt x="3097" y="1387"/>
                    <a:pt x="3096" y="1387"/>
                  </a:cubicBezTo>
                  <a:cubicBezTo>
                    <a:pt x="3100" y="1389"/>
                    <a:pt x="3100" y="1389"/>
                    <a:pt x="3100" y="1389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9" y="1389"/>
                    <a:pt x="3099" y="1389"/>
                    <a:pt x="3099" y="1389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9" y="1389"/>
                    <a:pt x="3099" y="1389"/>
                    <a:pt x="3099" y="1389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8" y="1387"/>
                    <a:pt x="3098" y="1387"/>
                    <a:pt x="3098" y="1387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8" y="1387"/>
                    <a:pt x="3098" y="1387"/>
                    <a:pt x="3098" y="1387"/>
                  </a:cubicBezTo>
                  <a:cubicBezTo>
                    <a:pt x="3097" y="1387"/>
                    <a:pt x="3097" y="1387"/>
                    <a:pt x="3097" y="1387"/>
                  </a:cubicBezTo>
                  <a:cubicBezTo>
                    <a:pt x="3096" y="1387"/>
                    <a:pt x="3096" y="1387"/>
                    <a:pt x="3096" y="1387"/>
                  </a:cubicBezTo>
                  <a:cubicBezTo>
                    <a:pt x="3095" y="1388"/>
                    <a:pt x="3093" y="1390"/>
                    <a:pt x="3091" y="1391"/>
                  </a:cubicBezTo>
                  <a:cubicBezTo>
                    <a:pt x="3089" y="1392"/>
                    <a:pt x="3087" y="1394"/>
                    <a:pt x="3087" y="1394"/>
                  </a:cubicBezTo>
                  <a:cubicBezTo>
                    <a:pt x="3086" y="1394"/>
                    <a:pt x="3086" y="1396"/>
                    <a:pt x="3086" y="1397"/>
                  </a:cubicBezTo>
                  <a:cubicBezTo>
                    <a:pt x="3086" y="1398"/>
                    <a:pt x="3086" y="1400"/>
                    <a:pt x="3087" y="1400"/>
                  </a:cubicBezTo>
                  <a:cubicBezTo>
                    <a:pt x="3089" y="1401"/>
                    <a:pt x="3089" y="1401"/>
                    <a:pt x="3089" y="1401"/>
                  </a:cubicBezTo>
                  <a:cubicBezTo>
                    <a:pt x="3091" y="1398"/>
                    <a:pt x="3091" y="1398"/>
                    <a:pt x="3091" y="1398"/>
                  </a:cubicBezTo>
                  <a:cubicBezTo>
                    <a:pt x="3090" y="1394"/>
                    <a:pt x="3090" y="1394"/>
                    <a:pt x="3090" y="1394"/>
                  </a:cubicBezTo>
                  <a:cubicBezTo>
                    <a:pt x="3075" y="1399"/>
                    <a:pt x="3075" y="1399"/>
                    <a:pt x="3075" y="1399"/>
                  </a:cubicBezTo>
                  <a:cubicBezTo>
                    <a:pt x="3074" y="1400"/>
                    <a:pt x="3073" y="1401"/>
                    <a:pt x="3073" y="1403"/>
                  </a:cubicBezTo>
                  <a:cubicBezTo>
                    <a:pt x="3073" y="1404"/>
                    <a:pt x="3073" y="1406"/>
                    <a:pt x="3075" y="1407"/>
                  </a:cubicBezTo>
                  <a:cubicBezTo>
                    <a:pt x="3077" y="1408"/>
                    <a:pt x="3077" y="1408"/>
                    <a:pt x="3077" y="1408"/>
                  </a:cubicBezTo>
                  <a:cubicBezTo>
                    <a:pt x="3079" y="1404"/>
                    <a:pt x="3079" y="1404"/>
                    <a:pt x="3079" y="1404"/>
                  </a:cubicBezTo>
                  <a:cubicBezTo>
                    <a:pt x="3077" y="1401"/>
                    <a:pt x="3077" y="1401"/>
                    <a:pt x="3077" y="1401"/>
                  </a:cubicBezTo>
                  <a:cubicBezTo>
                    <a:pt x="3065" y="1408"/>
                    <a:pt x="3065" y="1408"/>
                    <a:pt x="3065" y="1408"/>
                  </a:cubicBezTo>
                  <a:cubicBezTo>
                    <a:pt x="3064" y="1409"/>
                    <a:pt x="3063" y="1410"/>
                    <a:pt x="3063" y="1412"/>
                  </a:cubicBezTo>
                  <a:cubicBezTo>
                    <a:pt x="3063" y="1413"/>
                    <a:pt x="3064" y="1414"/>
                    <a:pt x="3065" y="1415"/>
                  </a:cubicBezTo>
                  <a:cubicBezTo>
                    <a:pt x="3066" y="1416"/>
                    <a:pt x="3066" y="1416"/>
                    <a:pt x="3066" y="1416"/>
                  </a:cubicBezTo>
                  <a:cubicBezTo>
                    <a:pt x="3068" y="1412"/>
                    <a:pt x="3068" y="1412"/>
                    <a:pt x="3068" y="1412"/>
                  </a:cubicBezTo>
                  <a:cubicBezTo>
                    <a:pt x="3064" y="1410"/>
                    <a:pt x="3064" y="1410"/>
                    <a:pt x="3064" y="1410"/>
                  </a:cubicBezTo>
                  <a:cubicBezTo>
                    <a:pt x="3068" y="1412"/>
                    <a:pt x="3068" y="1412"/>
                    <a:pt x="3068" y="1412"/>
                  </a:cubicBezTo>
                  <a:cubicBezTo>
                    <a:pt x="3065" y="1410"/>
                    <a:pt x="3065" y="1410"/>
                    <a:pt x="3065" y="1410"/>
                  </a:cubicBezTo>
                  <a:cubicBezTo>
                    <a:pt x="3065" y="1410"/>
                    <a:pt x="3065" y="1410"/>
                    <a:pt x="3064" y="1410"/>
                  </a:cubicBezTo>
                  <a:cubicBezTo>
                    <a:pt x="3068" y="1412"/>
                    <a:pt x="3068" y="1412"/>
                    <a:pt x="3068" y="1412"/>
                  </a:cubicBezTo>
                  <a:cubicBezTo>
                    <a:pt x="3065" y="1410"/>
                    <a:pt x="3065" y="1410"/>
                    <a:pt x="3065" y="1410"/>
                  </a:cubicBezTo>
                  <a:cubicBezTo>
                    <a:pt x="3067" y="1412"/>
                    <a:pt x="3067" y="1412"/>
                    <a:pt x="3067" y="1412"/>
                  </a:cubicBezTo>
                  <a:cubicBezTo>
                    <a:pt x="3065" y="1409"/>
                    <a:pt x="3065" y="1409"/>
                    <a:pt x="3065" y="1409"/>
                  </a:cubicBezTo>
                  <a:cubicBezTo>
                    <a:pt x="3065" y="1410"/>
                    <a:pt x="3065" y="1410"/>
                    <a:pt x="3065" y="1410"/>
                  </a:cubicBezTo>
                  <a:cubicBezTo>
                    <a:pt x="3067" y="1412"/>
                    <a:pt x="3067" y="1412"/>
                    <a:pt x="3067" y="1412"/>
                  </a:cubicBezTo>
                  <a:cubicBezTo>
                    <a:pt x="3065" y="1409"/>
                    <a:pt x="3065" y="1409"/>
                    <a:pt x="3065" y="1409"/>
                  </a:cubicBezTo>
                  <a:cubicBezTo>
                    <a:pt x="3066" y="1409"/>
                    <a:pt x="3066" y="1409"/>
                    <a:pt x="3066" y="1409"/>
                  </a:cubicBezTo>
                  <a:cubicBezTo>
                    <a:pt x="3065" y="1409"/>
                    <a:pt x="3065" y="1409"/>
                    <a:pt x="3065" y="1409"/>
                  </a:cubicBezTo>
                  <a:cubicBezTo>
                    <a:pt x="3065" y="1409"/>
                    <a:pt x="3065" y="1409"/>
                    <a:pt x="3065" y="1409"/>
                  </a:cubicBezTo>
                  <a:cubicBezTo>
                    <a:pt x="3066" y="1409"/>
                    <a:pt x="3066" y="1409"/>
                    <a:pt x="3066" y="1409"/>
                  </a:cubicBezTo>
                  <a:cubicBezTo>
                    <a:pt x="3065" y="1409"/>
                    <a:pt x="3065" y="1409"/>
                    <a:pt x="3065" y="1409"/>
                  </a:cubicBezTo>
                  <a:cubicBezTo>
                    <a:pt x="3065" y="1409"/>
                    <a:pt x="3065" y="1410"/>
                    <a:pt x="3064" y="1410"/>
                  </a:cubicBezTo>
                  <a:cubicBezTo>
                    <a:pt x="3063" y="1411"/>
                    <a:pt x="3059" y="1413"/>
                    <a:pt x="3056" y="1415"/>
                  </a:cubicBezTo>
                  <a:cubicBezTo>
                    <a:pt x="3055" y="1415"/>
                    <a:pt x="3053" y="1416"/>
                    <a:pt x="3052" y="1417"/>
                  </a:cubicBezTo>
                  <a:cubicBezTo>
                    <a:pt x="3052" y="1417"/>
                    <a:pt x="3051" y="1417"/>
                    <a:pt x="3051" y="1418"/>
                  </a:cubicBezTo>
                  <a:cubicBezTo>
                    <a:pt x="3051" y="1418"/>
                    <a:pt x="3051" y="1418"/>
                    <a:pt x="3051" y="1418"/>
                  </a:cubicBezTo>
                  <a:cubicBezTo>
                    <a:pt x="3050" y="1418"/>
                    <a:pt x="3050" y="1418"/>
                    <a:pt x="3050" y="1418"/>
                  </a:cubicBezTo>
                  <a:cubicBezTo>
                    <a:pt x="3050" y="1418"/>
                    <a:pt x="3050" y="1418"/>
                    <a:pt x="3050" y="1418"/>
                  </a:cubicBezTo>
                  <a:cubicBezTo>
                    <a:pt x="3050" y="1418"/>
                    <a:pt x="3050" y="1419"/>
                    <a:pt x="3049" y="1419"/>
                  </a:cubicBezTo>
                  <a:cubicBezTo>
                    <a:pt x="3049" y="1420"/>
                    <a:pt x="3049" y="1421"/>
                    <a:pt x="3049" y="1422"/>
                  </a:cubicBezTo>
                  <a:cubicBezTo>
                    <a:pt x="3049" y="1423"/>
                    <a:pt x="3050" y="1424"/>
                    <a:pt x="3051" y="1425"/>
                  </a:cubicBezTo>
                  <a:cubicBezTo>
                    <a:pt x="3055" y="1428"/>
                    <a:pt x="3055" y="1428"/>
                    <a:pt x="3055" y="1428"/>
                  </a:cubicBezTo>
                  <a:cubicBezTo>
                    <a:pt x="3057" y="1424"/>
                    <a:pt x="3057" y="1424"/>
                    <a:pt x="3057" y="1424"/>
                  </a:cubicBezTo>
                  <a:cubicBezTo>
                    <a:pt x="3057" y="1420"/>
                    <a:pt x="3057" y="1420"/>
                    <a:pt x="3057" y="1420"/>
                  </a:cubicBezTo>
                  <a:cubicBezTo>
                    <a:pt x="3039" y="1425"/>
                    <a:pt x="3039" y="1425"/>
                    <a:pt x="3039" y="1425"/>
                  </a:cubicBezTo>
                  <a:cubicBezTo>
                    <a:pt x="3037" y="1425"/>
                    <a:pt x="3036" y="1426"/>
                    <a:pt x="3036" y="1428"/>
                  </a:cubicBezTo>
                  <a:cubicBezTo>
                    <a:pt x="3036" y="1429"/>
                    <a:pt x="3036" y="1431"/>
                    <a:pt x="3038" y="1432"/>
                  </a:cubicBezTo>
                  <a:cubicBezTo>
                    <a:pt x="3044" y="1436"/>
                    <a:pt x="3044" y="1436"/>
                    <a:pt x="3044" y="1436"/>
                  </a:cubicBezTo>
                  <a:cubicBezTo>
                    <a:pt x="3046" y="1432"/>
                    <a:pt x="3046" y="1432"/>
                    <a:pt x="3046" y="1432"/>
                  </a:cubicBezTo>
                  <a:cubicBezTo>
                    <a:pt x="3044" y="1429"/>
                    <a:pt x="3044" y="1429"/>
                    <a:pt x="3044" y="1429"/>
                  </a:cubicBezTo>
                  <a:cubicBezTo>
                    <a:pt x="3030" y="1435"/>
                    <a:pt x="3030" y="1435"/>
                    <a:pt x="3030" y="1435"/>
                  </a:cubicBezTo>
                  <a:cubicBezTo>
                    <a:pt x="3029" y="1435"/>
                    <a:pt x="3028" y="1437"/>
                    <a:pt x="3027" y="1438"/>
                  </a:cubicBezTo>
                  <a:cubicBezTo>
                    <a:pt x="3027" y="1440"/>
                    <a:pt x="3028" y="1441"/>
                    <a:pt x="3029" y="1442"/>
                  </a:cubicBezTo>
                  <a:cubicBezTo>
                    <a:pt x="3031" y="1443"/>
                    <a:pt x="3031" y="1443"/>
                    <a:pt x="3031" y="1443"/>
                  </a:cubicBezTo>
                  <a:cubicBezTo>
                    <a:pt x="3033" y="1439"/>
                    <a:pt x="3033" y="1439"/>
                    <a:pt x="3033" y="1439"/>
                  </a:cubicBezTo>
                  <a:cubicBezTo>
                    <a:pt x="3031" y="1436"/>
                    <a:pt x="3031" y="1436"/>
                    <a:pt x="3031" y="1436"/>
                  </a:cubicBezTo>
                  <a:cubicBezTo>
                    <a:pt x="3013" y="1443"/>
                    <a:pt x="3013" y="1443"/>
                    <a:pt x="3013" y="1443"/>
                  </a:cubicBezTo>
                  <a:cubicBezTo>
                    <a:pt x="3012" y="1444"/>
                    <a:pt x="3011" y="1445"/>
                    <a:pt x="3010" y="1447"/>
                  </a:cubicBezTo>
                  <a:cubicBezTo>
                    <a:pt x="3010" y="1448"/>
                    <a:pt x="3011" y="1449"/>
                    <a:pt x="3012" y="1450"/>
                  </a:cubicBezTo>
                  <a:cubicBezTo>
                    <a:pt x="3018" y="1454"/>
                    <a:pt x="3018" y="1454"/>
                    <a:pt x="3018" y="1454"/>
                  </a:cubicBezTo>
                  <a:cubicBezTo>
                    <a:pt x="3021" y="1451"/>
                    <a:pt x="3021" y="1451"/>
                    <a:pt x="3021" y="1451"/>
                  </a:cubicBezTo>
                  <a:cubicBezTo>
                    <a:pt x="3019" y="1447"/>
                    <a:pt x="3019" y="1447"/>
                    <a:pt x="3019" y="1447"/>
                  </a:cubicBezTo>
                  <a:cubicBezTo>
                    <a:pt x="3019" y="1447"/>
                    <a:pt x="3015" y="1449"/>
                    <a:pt x="3010" y="1451"/>
                  </a:cubicBezTo>
                  <a:cubicBezTo>
                    <a:pt x="3008" y="1452"/>
                    <a:pt x="3006" y="1453"/>
                    <a:pt x="3004" y="1454"/>
                  </a:cubicBezTo>
                  <a:cubicBezTo>
                    <a:pt x="3003" y="1454"/>
                    <a:pt x="3002" y="1455"/>
                    <a:pt x="3002" y="1455"/>
                  </a:cubicBezTo>
                  <a:cubicBezTo>
                    <a:pt x="3001" y="1455"/>
                    <a:pt x="3001" y="1455"/>
                    <a:pt x="3001" y="1455"/>
                  </a:cubicBezTo>
                  <a:cubicBezTo>
                    <a:pt x="3000" y="1456"/>
                    <a:pt x="3000" y="1456"/>
                    <a:pt x="3000" y="1456"/>
                  </a:cubicBezTo>
                  <a:cubicBezTo>
                    <a:pt x="3000" y="1456"/>
                    <a:pt x="3000" y="1456"/>
                    <a:pt x="3000" y="1456"/>
                  </a:cubicBezTo>
                  <a:cubicBezTo>
                    <a:pt x="3000" y="1456"/>
                    <a:pt x="3000" y="1456"/>
                    <a:pt x="2999" y="1457"/>
                  </a:cubicBezTo>
                  <a:cubicBezTo>
                    <a:pt x="2998" y="1459"/>
                    <a:pt x="2999" y="1461"/>
                    <a:pt x="3000" y="1462"/>
                  </a:cubicBezTo>
                  <a:cubicBezTo>
                    <a:pt x="3002" y="1463"/>
                    <a:pt x="3002" y="1463"/>
                    <a:pt x="3002" y="1463"/>
                  </a:cubicBezTo>
                  <a:cubicBezTo>
                    <a:pt x="3004" y="1460"/>
                    <a:pt x="3004" y="1460"/>
                    <a:pt x="3004" y="1460"/>
                  </a:cubicBezTo>
                  <a:cubicBezTo>
                    <a:pt x="3001" y="1458"/>
                    <a:pt x="3001" y="1458"/>
                    <a:pt x="3001" y="1458"/>
                  </a:cubicBezTo>
                  <a:cubicBezTo>
                    <a:pt x="3004" y="1460"/>
                    <a:pt x="3004" y="1460"/>
                    <a:pt x="3004" y="1460"/>
                  </a:cubicBezTo>
                  <a:cubicBezTo>
                    <a:pt x="3002" y="1457"/>
                    <a:pt x="3002" y="1457"/>
                    <a:pt x="3002" y="1457"/>
                  </a:cubicBezTo>
                  <a:cubicBezTo>
                    <a:pt x="3002" y="1457"/>
                    <a:pt x="3001" y="1457"/>
                    <a:pt x="3001" y="1458"/>
                  </a:cubicBezTo>
                  <a:cubicBezTo>
                    <a:pt x="3004" y="1460"/>
                    <a:pt x="3004" y="1460"/>
                    <a:pt x="3004" y="1460"/>
                  </a:cubicBezTo>
                  <a:cubicBezTo>
                    <a:pt x="3002" y="1457"/>
                    <a:pt x="3002" y="1457"/>
                    <a:pt x="3002" y="1457"/>
                  </a:cubicBezTo>
                  <a:cubicBezTo>
                    <a:pt x="3003" y="1459"/>
                    <a:pt x="3003" y="1459"/>
                    <a:pt x="3003" y="1459"/>
                  </a:cubicBezTo>
                  <a:cubicBezTo>
                    <a:pt x="3002" y="1457"/>
                    <a:pt x="3002" y="1457"/>
                    <a:pt x="3002" y="1457"/>
                  </a:cubicBezTo>
                  <a:cubicBezTo>
                    <a:pt x="3002" y="1457"/>
                    <a:pt x="3002" y="1457"/>
                    <a:pt x="3002" y="1457"/>
                  </a:cubicBezTo>
                  <a:cubicBezTo>
                    <a:pt x="3003" y="1459"/>
                    <a:pt x="3003" y="1459"/>
                    <a:pt x="3003" y="1459"/>
                  </a:cubicBezTo>
                  <a:cubicBezTo>
                    <a:pt x="3002" y="1457"/>
                    <a:pt x="3002" y="1457"/>
                    <a:pt x="3002" y="1457"/>
                  </a:cubicBezTo>
                  <a:cubicBezTo>
                    <a:pt x="3002" y="1457"/>
                    <a:pt x="3002" y="1457"/>
                    <a:pt x="3002" y="1457"/>
                  </a:cubicBezTo>
                  <a:cubicBezTo>
                    <a:pt x="3002" y="1457"/>
                    <a:pt x="3001" y="1457"/>
                    <a:pt x="3001" y="1457"/>
                  </a:cubicBezTo>
                  <a:cubicBezTo>
                    <a:pt x="2999" y="1458"/>
                    <a:pt x="2994" y="1460"/>
                    <a:pt x="2991" y="1461"/>
                  </a:cubicBezTo>
                  <a:cubicBezTo>
                    <a:pt x="2987" y="1463"/>
                    <a:pt x="2984" y="1464"/>
                    <a:pt x="2984" y="1464"/>
                  </a:cubicBezTo>
                  <a:cubicBezTo>
                    <a:pt x="2982" y="1465"/>
                    <a:pt x="2981" y="1466"/>
                    <a:pt x="2981" y="1468"/>
                  </a:cubicBezTo>
                  <a:cubicBezTo>
                    <a:pt x="2981" y="1469"/>
                    <a:pt x="2982" y="1471"/>
                    <a:pt x="2983" y="1471"/>
                  </a:cubicBezTo>
                  <a:cubicBezTo>
                    <a:pt x="2990" y="1475"/>
                    <a:pt x="2990" y="1475"/>
                    <a:pt x="2990" y="1475"/>
                  </a:cubicBezTo>
                  <a:cubicBezTo>
                    <a:pt x="2992" y="1472"/>
                    <a:pt x="2992" y="1472"/>
                    <a:pt x="2992" y="1472"/>
                  </a:cubicBezTo>
                  <a:cubicBezTo>
                    <a:pt x="2988" y="1470"/>
                    <a:pt x="2988" y="1470"/>
                    <a:pt x="2988" y="1470"/>
                  </a:cubicBezTo>
                  <a:cubicBezTo>
                    <a:pt x="2992" y="1472"/>
                    <a:pt x="2992" y="1472"/>
                    <a:pt x="2992" y="1472"/>
                  </a:cubicBezTo>
                  <a:cubicBezTo>
                    <a:pt x="2989" y="1469"/>
                    <a:pt x="2989" y="1469"/>
                    <a:pt x="2989" y="1469"/>
                  </a:cubicBezTo>
                  <a:cubicBezTo>
                    <a:pt x="2989" y="1469"/>
                    <a:pt x="2989" y="1469"/>
                    <a:pt x="2988" y="1470"/>
                  </a:cubicBezTo>
                  <a:cubicBezTo>
                    <a:pt x="2992" y="1472"/>
                    <a:pt x="2992" y="1472"/>
                    <a:pt x="2992" y="1472"/>
                  </a:cubicBezTo>
                  <a:cubicBezTo>
                    <a:pt x="2989" y="1469"/>
                    <a:pt x="2989" y="1469"/>
                    <a:pt x="2989" y="1469"/>
                  </a:cubicBezTo>
                  <a:cubicBezTo>
                    <a:pt x="2991" y="1472"/>
                    <a:pt x="2991" y="1472"/>
                    <a:pt x="2991" y="1472"/>
                  </a:cubicBezTo>
                  <a:cubicBezTo>
                    <a:pt x="2990" y="1469"/>
                    <a:pt x="2990" y="1469"/>
                    <a:pt x="2990" y="1469"/>
                  </a:cubicBezTo>
                  <a:cubicBezTo>
                    <a:pt x="2990" y="1469"/>
                    <a:pt x="2990" y="1469"/>
                    <a:pt x="2989" y="1469"/>
                  </a:cubicBezTo>
                  <a:cubicBezTo>
                    <a:pt x="2991" y="1472"/>
                    <a:pt x="2991" y="1472"/>
                    <a:pt x="2991" y="1472"/>
                  </a:cubicBezTo>
                  <a:cubicBezTo>
                    <a:pt x="2990" y="1469"/>
                    <a:pt x="2990" y="1469"/>
                    <a:pt x="2990" y="1469"/>
                  </a:cubicBezTo>
                  <a:cubicBezTo>
                    <a:pt x="2990" y="1470"/>
                    <a:pt x="2990" y="1470"/>
                    <a:pt x="2990" y="1470"/>
                  </a:cubicBezTo>
                  <a:cubicBezTo>
                    <a:pt x="2990" y="1468"/>
                    <a:pt x="2990" y="1468"/>
                    <a:pt x="2990" y="1468"/>
                  </a:cubicBezTo>
                  <a:cubicBezTo>
                    <a:pt x="2990" y="1469"/>
                    <a:pt x="2990" y="1469"/>
                    <a:pt x="2990" y="1469"/>
                  </a:cubicBezTo>
                  <a:cubicBezTo>
                    <a:pt x="2990" y="1470"/>
                    <a:pt x="2990" y="1470"/>
                    <a:pt x="2990" y="1470"/>
                  </a:cubicBezTo>
                  <a:cubicBezTo>
                    <a:pt x="2990" y="1468"/>
                    <a:pt x="2990" y="1468"/>
                    <a:pt x="2990" y="1468"/>
                  </a:cubicBezTo>
                  <a:cubicBezTo>
                    <a:pt x="2990" y="1469"/>
                    <a:pt x="2989" y="1469"/>
                    <a:pt x="2989" y="1469"/>
                  </a:cubicBezTo>
                  <a:cubicBezTo>
                    <a:pt x="2987" y="1469"/>
                    <a:pt x="2984" y="1470"/>
                    <a:pt x="2982" y="1471"/>
                  </a:cubicBezTo>
                  <a:cubicBezTo>
                    <a:pt x="2980" y="1472"/>
                    <a:pt x="2979" y="1472"/>
                    <a:pt x="2978" y="1472"/>
                  </a:cubicBezTo>
                  <a:cubicBezTo>
                    <a:pt x="2978" y="1473"/>
                    <a:pt x="2977" y="1473"/>
                    <a:pt x="2977" y="1473"/>
                  </a:cubicBezTo>
                  <a:cubicBezTo>
                    <a:pt x="2976" y="1473"/>
                    <a:pt x="2976" y="1473"/>
                    <a:pt x="2976" y="1473"/>
                  </a:cubicBezTo>
                  <a:cubicBezTo>
                    <a:pt x="2976" y="1473"/>
                    <a:pt x="2976" y="1473"/>
                    <a:pt x="2976" y="1473"/>
                  </a:cubicBezTo>
                  <a:cubicBezTo>
                    <a:pt x="2976" y="1474"/>
                    <a:pt x="2976" y="1474"/>
                    <a:pt x="2976" y="1474"/>
                  </a:cubicBezTo>
                  <a:cubicBezTo>
                    <a:pt x="2975" y="1474"/>
                    <a:pt x="2975" y="1474"/>
                    <a:pt x="2975" y="1475"/>
                  </a:cubicBezTo>
                  <a:cubicBezTo>
                    <a:pt x="2973" y="1477"/>
                    <a:pt x="2974" y="1479"/>
                    <a:pt x="2976" y="1480"/>
                  </a:cubicBezTo>
                  <a:cubicBezTo>
                    <a:pt x="2977" y="1481"/>
                    <a:pt x="2977" y="1481"/>
                    <a:pt x="2977" y="1481"/>
                  </a:cubicBezTo>
                  <a:cubicBezTo>
                    <a:pt x="2979" y="1478"/>
                    <a:pt x="2979" y="1478"/>
                    <a:pt x="2979" y="1478"/>
                  </a:cubicBezTo>
                  <a:cubicBezTo>
                    <a:pt x="2978" y="1474"/>
                    <a:pt x="2978" y="1474"/>
                    <a:pt x="2978" y="1474"/>
                  </a:cubicBezTo>
                  <a:cubicBezTo>
                    <a:pt x="2965" y="1481"/>
                    <a:pt x="2965" y="1481"/>
                    <a:pt x="2965" y="1481"/>
                  </a:cubicBezTo>
                  <a:cubicBezTo>
                    <a:pt x="2964" y="1482"/>
                    <a:pt x="2963" y="1483"/>
                    <a:pt x="2963" y="1484"/>
                  </a:cubicBezTo>
                  <a:cubicBezTo>
                    <a:pt x="2963" y="1486"/>
                    <a:pt x="2964" y="1487"/>
                    <a:pt x="2965" y="1488"/>
                  </a:cubicBezTo>
                  <a:cubicBezTo>
                    <a:pt x="2967" y="1489"/>
                    <a:pt x="2967" y="1489"/>
                    <a:pt x="2967" y="1489"/>
                  </a:cubicBezTo>
                  <a:cubicBezTo>
                    <a:pt x="2969" y="1486"/>
                    <a:pt x="2969" y="1486"/>
                    <a:pt x="2969" y="1486"/>
                  </a:cubicBezTo>
                  <a:cubicBezTo>
                    <a:pt x="2967" y="1482"/>
                    <a:pt x="2967" y="1482"/>
                    <a:pt x="2967" y="1482"/>
                  </a:cubicBezTo>
                  <a:cubicBezTo>
                    <a:pt x="2955" y="1488"/>
                    <a:pt x="2955" y="1488"/>
                    <a:pt x="2955" y="1488"/>
                  </a:cubicBezTo>
                  <a:cubicBezTo>
                    <a:pt x="2954" y="1488"/>
                    <a:pt x="2953" y="1490"/>
                    <a:pt x="2953" y="1491"/>
                  </a:cubicBezTo>
                  <a:cubicBezTo>
                    <a:pt x="2953" y="1493"/>
                    <a:pt x="2954" y="1494"/>
                    <a:pt x="2955" y="1495"/>
                  </a:cubicBezTo>
                  <a:cubicBezTo>
                    <a:pt x="2957" y="1496"/>
                    <a:pt x="2957" y="1496"/>
                    <a:pt x="2957" y="1496"/>
                  </a:cubicBezTo>
                  <a:cubicBezTo>
                    <a:pt x="2960" y="1493"/>
                    <a:pt x="2960" y="1493"/>
                    <a:pt x="2960" y="1493"/>
                  </a:cubicBezTo>
                  <a:cubicBezTo>
                    <a:pt x="2956" y="1491"/>
                    <a:pt x="2956" y="1491"/>
                    <a:pt x="2956" y="1491"/>
                  </a:cubicBezTo>
                  <a:cubicBezTo>
                    <a:pt x="2959" y="1493"/>
                    <a:pt x="2959" y="1493"/>
                    <a:pt x="2959" y="1493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6" y="1490"/>
                    <a:pt x="2956" y="1491"/>
                  </a:cubicBezTo>
                  <a:cubicBezTo>
                    <a:pt x="2959" y="1493"/>
                    <a:pt x="2959" y="1493"/>
                    <a:pt x="2959" y="1493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9" y="1492"/>
                    <a:pt x="2959" y="1492"/>
                    <a:pt x="2959" y="1492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9" y="1492"/>
                    <a:pt x="2959" y="1492"/>
                    <a:pt x="2959" y="1492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7" y="1490"/>
                  </a:cubicBezTo>
                  <a:cubicBezTo>
                    <a:pt x="2957" y="1490"/>
                    <a:pt x="2957" y="1490"/>
                    <a:pt x="2956" y="1490"/>
                  </a:cubicBezTo>
                  <a:cubicBezTo>
                    <a:pt x="2954" y="1492"/>
                    <a:pt x="2950" y="1494"/>
                    <a:pt x="2947" y="1495"/>
                  </a:cubicBezTo>
                  <a:cubicBezTo>
                    <a:pt x="2944" y="1497"/>
                    <a:pt x="2941" y="1499"/>
                    <a:pt x="2941" y="1499"/>
                  </a:cubicBezTo>
                  <a:cubicBezTo>
                    <a:pt x="2940" y="1499"/>
                    <a:pt x="2939" y="1501"/>
                    <a:pt x="2939" y="1502"/>
                  </a:cubicBezTo>
                  <a:cubicBezTo>
                    <a:pt x="2939" y="1503"/>
                    <a:pt x="2940" y="1505"/>
                    <a:pt x="2941" y="1506"/>
                  </a:cubicBezTo>
                  <a:cubicBezTo>
                    <a:pt x="2942" y="1506"/>
                    <a:pt x="2942" y="1506"/>
                    <a:pt x="2942" y="1506"/>
                  </a:cubicBezTo>
                  <a:cubicBezTo>
                    <a:pt x="2944" y="1503"/>
                    <a:pt x="2944" y="1503"/>
                    <a:pt x="2944" y="1503"/>
                  </a:cubicBezTo>
                  <a:cubicBezTo>
                    <a:pt x="2942" y="1500"/>
                    <a:pt x="2942" y="1500"/>
                    <a:pt x="2942" y="1500"/>
                  </a:cubicBezTo>
                  <a:cubicBezTo>
                    <a:pt x="2931" y="1507"/>
                    <a:pt x="2931" y="1507"/>
                    <a:pt x="2931" y="1507"/>
                  </a:cubicBezTo>
                  <a:cubicBezTo>
                    <a:pt x="2930" y="1508"/>
                    <a:pt x="2929" y="1509"/>
                    <a:pt x="2929" y="1511"/>
                  </a:cubicBezTo>
                  <a:cubicBezTo>
                    <a:pt x="2929" y="1512"/>
                    <a:pt x="2930" y="1513"/>
                    <a:pt x="2931" y="1514"/>
                  </a:cubicBezTo>
                  <a:cubicBezTo>
                    <a:pt x="2932" y="1515"/>
                    <a:pt x="2932" y="1515"/>
                    <a:pt x="2932" y="1515"/>
                  </a:cubicBezTo>
                  <a:cubicBezTo>
                    <a:pt x="2934" y="1511"/>
                    <a:pt x="2934" y="1511"/>
                    <a:pt x="2934" y="1511"/>
                  </a:cubicBezTo>
                  <a:cubicBezTo>
                    <a:pt x="2932" y="1508"/>
                    <a:pt x="2932" y="1508"/>
                    <a:pt x="2932" y="1508"/>
                  </a:cubicBezTo>
                  <a:cubicBezTo>
                    <a:pt x="2918" y="1514"/>
                    <a:pt x="2918" y="1514"/>
                    <a:pt x="2918" y="1514"/>
                  </a:cubicBezTo>
                  <a:cubicBezTo>
                    <a:pt x="2917" y="1515"/>
                    <a:pt x="2916" y="1516"/>
                    <a:pt x="2916" y="1518"/>
                  </a:cubicBezTo>
                  <a:cubicBezTo>
                    <a:pt x="2915" y="1519"/>
                    <a:pt x="2916" y="1520"/>
                    <a:pt x="2917" y="1521"/>
                  </a:cubicBezTo>
                  <a:cubicBezTo>
                    <a:pt x="2921" y="1523"/>
                    <a:pt x="2921" y="1523"/>
                    <a:pt x="2921" y="1523"/>
                  </a:cubicBezTo>
                  <a:cubicBezTo>
                    <a:pt x="2923" y="1520"/>
                    <a:pt x="2923" y="1520"/>
                    <a:pt x="2923" y="1520"/>
                  </a:cubicBezTo>
                  <a:cubicBezTo>
                    <a:pt x="2921" y="1516"/>
                    <a:pt x="2921" y="1516"/>
                    <a:pt x="2921" y="1516"/>
                  </a:cubicBezTo>
                  <a:cubicBezTo>
                    <a:pt x="2909" y="1522"/>
                    <a:pt x="2909" y="1522"/>
                    <a:pt x="2909" y="1522"/>
                  </a:cubicBezTo>
                  <a:cubicBezTo>
                    <a:pt x="2908" y="1522"/>
                    <a:pt x="2907" y="1524"/>
                    <a:pt x="2907" y="1525"/>
                  </a:cubicBezTo>
                  <a:cubicBezTo>
                    <a:pt x="2907" y="1527"/>
                    <a:pt x="2908" y="1528"/>
                    <a:pt x="2909" y="1529"/>
                  </a:cubicBezTo>
                  <a:cubicBezTo>
                    <a:pt x="2910" y="1530"/>
                    <a:pt x="2910" y="1530"/>
                    <a:pt x="2910" y="1530"/>
                  </a:cubicBezTo>
                  <a:cubicBezTo>
                    <a:pt x="2913" y="1526"/>
                    <a:pt x="2913" y="1526"/>
                    <a:pt x="2913" y="1526"/>
                  </a:cubicBezTo>
                  <a:cubicBezTo>
                    <a:pt x="2911" y="1523"/>
                    <a:pt x="2911" y="1523"/>
                    <a:pt x="2911" y="1523"/>
                  </a:cubicBezTo>
                  <a:cubicBezTo>
                    <a:pt x="2900" y="1529"/>
                    <a:pt x="2900" y="1529"/>
                    <a:pt x="2900" y="1529"/>
                  </a:cubicBezTo>
                  <a:cubicBezTo>
                    <a:pt x="2898" y="1529"/>
                    <a:pt x="2898" y="1531"/>
                    <a:pt x="2898" y="1532"/>
                  </a:cubicBezTo>
                  <a:cubicBezTo>
                    <a:pt x="2898" y="1534"/>
                    <a:pt x="2898" y="1535"/>
                    <a:pt x="2899" y="1536"/>
                  </a:cubicBezTo>
                  <a:cubicBezTo>
                    <a:pt x="2901" y="1537"/>
                    <a:pt x="2901" y="1537"/>
                    <a:pt x="2901" y="1537"/>
                  </a:cubicBezTo>
                  <a:cubicBezTo>
                    <a:pt x="2903" y="1533"/>
                    <a:pt x="2903" y="1533"/>
                    <a:pt x="2903" y="1533"/>
                  </a:cubicBezTo>
                  <a:cubicBezTo>
                    <a:pt x="2902" y="1530"/>
                    <a:pt x="2902" y="1530"/>
                    <a:pt x="2902" y="1530"/>
                  </a:cubicBezTo>
                  <a:cubicBezTo>
                    <a:pt x="2883" y="1537"/>
                    <a:pt x="2883" y="1537"/>
                    <a:pt x="2883" y="1537"/>
                  </a:cubicBezTo>
                  <a:cubicBezTo>
                    <a:pt x="2881" y="1538"/>
                    <a:pt x="2880" y="1539"/>
                    <a:pt x="2880" y="1540"/>
                  </a:cubicBezTo>
                  <a:cubicBezTo>
                    <a:pt x="2880" y="1542"/>
                    <a:pt x="2881" y="1543"/>
                    <a:pt x="2882" y="1544"/>
                  </a:cubicBezTo>
                  <a:cubicBezTo>
                    <a:pt x="2882" y="1544"/>
                    <a:pt x="2882" y="1544"/>
                    <a:pt x="2882" y="1544"/>
                  </a:cubicBezTo>
                  <a:cubicBezTo>
                    <a:pt x="2874" y="1546"/>
                    <a:pt x="2874" y="1546"/>
                    <a:pt x="2874" y="1546"/>
                  </a:cubicBezTo>
                  <a:cubicBezTo>
                    <a:pt x="2873" y="1547"/>
                    <a:pt x="2872" y="1548"/>
                    <a:pt x="2871" y="1550"/>
                  </a:cubicBezTo>
                  <a:cubicBezTo>
                    <a:pt x="2871" y="1551"/>
                    <a:pt x="2872" y="1553"/>
                    <a:pt x="2873" y="1554"/>
                  </a:cubicBezTo>
                  <a:cubicBezTo>
                    <a:pt x="2876" y="1555"/>
                    <a:pt x="2876" y="1555"/>
                    <a:pt x="2876" y="1555"/>
                  </a:cubicBezTo>
                  <a:cubicBezTo>
                    <a:pt x="2878" y="1552"/>
                    <a:pt x="2878" y="1552"/>
                    <a:pt x="2878" y="1552"/>
                  </a:cubicBezTo>
                  <a:cubicBezTo>
                    <a:pt x="2876" y="1549"/>
                    <a:pt x="2876" y="1549"/>
                    <a:pt x="2876" y="1549"/>
                  </a:cubicBezTo>
                  <a:cubicBezTo>
                    <a:pt x="2862" y="1556"/>
                    <a:pt x="2862" y="1556"/>
                    <a:pt x="2862" y="1556"/>
                  </a:cubicBezTo>
                  <a:cubicBezTo>
                    <a:pt x="2861" y="1557"/>
                    <a:pt x="2860" y="1558"/>
                    <a:pt x="2860" y="1559"/>
                  </a:cubicBezTo>
                  <a:cubicBezTo>
                    <a:pt x="2860" y="1561"/>
                    <a:pt x="2861" y="1562"/>
                    <a:pt x="2862" y="1563"/>
                  </a:cubicBezTo>
                  <a:cubicBezTo>
                    <a:pt x="2864" y="1564"/>
                    <a:pt x="2864" y="1564"/>
                    <a:pt x="2864" y="1564"/>
                  </a:cubicBezTo>
                  <a:cubicBezTo>
                    <a:pt x="2866" y="1560"/>
                    <a:pt x="2866" y="1560"/>
                    <a:pt x="2866" y="1560"/>
                  </a:cubicBezTo>
                  <a:cubicBezTo>
                    <a:pt x="2864" y="1557"/>
                    <a:pt x="2864" y="1557"/>
                    <a:pt x="2864" y="1557"/>
                  </a:cubicBezTo>
                  <a:cubicBezTo>
                    <a:pt x="2852" y="1563"/>
                    <a:pt x="2852" y="1563"/>
                    <a:pt x="2852" y="1563"/>
                  </a:cubicBezTo>
                  <a:cubicBezTo>
                    <a:pt x="2851" y="1564"/>
                    <a:pt x="2850" y="1565"/>
                    <a:pt x="2850" y="1567"/>
                  </a:cubicBezTo>
                  <a:cubicBezTo>
                    <a:pt x="2850" y="1568"/>
                    <a:pt x="2851" y="1570"/>
                    <a:pt x="2852" y="1570"/>
                  </a:cubicBezTo>
                  <a:cubicBezTo>
                    <a:pt x="2853" y="1571"/>
                    <a:pt x="2853" y="1571"/>
                    <a:pt x="2853" y="1571"/>
                  </a:cubicBezTo>
                  <a:cubicBezTo>
                    <a:pt x="2856" y="1568"/>
                    <a:pt x="2856" y="1568"/>
                    <a:pt x="2856" y="1568"/>
                  </a:cubicBezTo>
                  <a:cubicBezTo>
                    <a:pt x="2852" y="1566"/>
                    <a:pt x="2852" y="1566"/>
                    <a:pt x="2852" y="1566"/>
                  </a:cubicBezTo>
                  <a:cubicBezTo>
                    <a:pt x="2855" y="1568"/>
                    <a:pt x="2855" y="1568"/>
                    <a:pt x="2855" y="1568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2" y="1566"/>
                  </a:cubicBezTo>
                  <a:cubicBezTo>
                    <a:pt x="2855" y="1568"/>
                    <a:pt x="2855" y="1568"/>
                    <a:pt x="2855" y="1568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5" y="1568"/>
                    <a:pt x="2855" y="1568"/>
                    <a:pt x="2855" y="1568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5" y="1568"/>
                    <a:pt x="2855" y="1568"/>
                    <a:pt x="2855" y="1568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5" y="1567"/>
                    <a:pt x="2855" y="1567"/>
                    <a:pt x="2855" y="1567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5" y="1567"/>
                    <a:pt x="2855" y="1567"/>
                    <a:pt x="2855" y="1567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3" y="1565"/>
                    <a:pt x="2853" y="1565"/>
                  </a:cubicBezTo>
                  <a:cubicBezTo>
                    <a:pt x="2853" y="1565"/>
                    <a:pt x="2852" y="1565"/>
                    <a:pt x="2851" y="1566"/>
                  </a:cubicBezTo>
                  <a:cubicBezTo>
                    <a:pt x="2849" y="1567"/>
                    <a:pt x="2846" y="1569"/>
                    <a:pt x="2844" y="1570"/>
                  </a:cubicBezTo>
                  <a:cubicBezTo>
                    <a:pt x="2842" y="1571"/>
                    <a:pt x="2841" y="1572"/>
                    <a:pt x="2841" y="1572"/>
                  </a:cubicBezTo>
                  <a:cubicBezTo>
                    <a:pt x="2840" y="1572"/>
                    <a:pt x="2840" y="1572"/>
                    <a:pt x="2840" y="1573"/>
                  </a:cubicBezTo>
                  <a:cubicBezTo>
                    <a:pt x="2839" y="1573"/>
                    <a:pt x="2839" y="1573"/>
                    <a:pt x="2839" y="1573"/>
                  </a:cubicBezTo>
                  <a:cubicBezTo>
                    <a:pt x="2839" y="1573"/>
                    <a:pt x="2839" y="1573"/>
                    <a:pt x="2839" y="1573"/>
                  </a:cubicBezTo>
                  <a:cubicBezTo>
                    <a:pt x="2839" y="1573"/>
                    <a:pt x="2838" y="1573"/>
                    <a:pt x="2838" y="1574"/>
                  </a:cubicBezTo>
                  <a:cubicBezTo>
                    <a:pt x="2837" y="1575"/>
                    <a:pt x="2837" y="1576"/>
                    <a:pt x="2838" y="1577"/>
                  </a:cubicBezTo>
                  <a:cubicBezTo>
                    <a:pt x="2838" y="1578"/>
                    <a:pt x="2838" y="1579"/>
                    <a:pt x="2839" y="1580"/>
                  </a:cubicBezTo>
                  <a:cubicBezTo>
                    <a:pt x="2841" y="1581"/>
                    <a:pt x="2841" y="1581"/>
                    <a:pt x="2841" y="1581"/>
                  </a:cubicBezTo>
                  <a:cubicBezTo>
                    <a:pt x="2843" y="1577"/>
                    <a:pt x="2843" y="1577"/>
                    <a:pt x="2843" y="1577"/>
                  </a:cubicBezTo>
                  <a:cubicBezTo>
                    <a:pt x="2841" y="1574"/>
                    <a:pt x="2841" y="1574"/>
                    <a:pt x="2841" y="1574"/>
                  </a:cubicBezTo>
                  <a:cubicBezTo>
                    <a:pt x="2830" y="1580"/>
                    <a:pt x="2830" y="1580"/>
                    <a:pt x="2830" y="1580"/>
                  </a:cubicBezTo>
                  <a:cubicBezTo>
                    <a:pt x="2829" y="1580"/>
                    <a:pt x="2828" y="1582"/>
                    <a:pt x="2828" y="1583"/>
                  </a:cubicBezTo>
                  <a:cubicBezTo>
                    <a:pt x="2828" y="1585"/>
                    <a:pt x="2829" y="1586"/>
                    <a:pt x="2830" y="1587"/>
                  </a:cubicBezTo>
                  <a:cubicBezTo>
                    <a:pt x="2832" y="1588"/>
                    <a:pt x="2832" y="1588"/>
                    <a:pt x="2832" y="1588"/>
                  </a:cubicBezTo>
                  <a:cubicBezTo>
                    <a:pt x="2834" y="1585"/>
                    <a:pt x="2834" y="1585"/>
                    <a:pt x="2834" y="1585"/>
                  </a:cubicBezTo>
                  <a:cubicBezTo>
                    <a:pt x="2833" y="1581"/>
                    <a:pt x="2833" y="1581"/>
                    <a:pt x="2833" y="1581"/>
                  </a:cubicBezTo>
                  <a:cubicBezTo>
                    <a:pt x="2816" y="1588"/>
                    <a:pt x="2816" y="1588"/>
                    <a:pt x="2816" y="1588"/>
                  </a:cubicBezTo>
                  <a:cubicBezTo>
                    <a:pt x="2814" y="1588"/>
                    <a:pt x="2813" y="1589"/>
                    <a:pt x="2813" y="1591"/>
                  </a:cubicBezTo>
                  <a:cubicBezTo>
                    <a:pt x="2813" y="1592"/>
                    <a:pt x="2814" y="1594"/>
                    <a:pt x="2815" y="1595"/>
                  </a:cubicBezTo>
                  <a:cubicBezTo>
                    <a:pt x="2819" y="1597"/>
                    <a:pt x="2819" y="1597"/>
                    <a:pt x="2819" y="1597"/>
                  </a:cubicBezTo>
                  <a:cubicBezTo>
                    <a:pt x="2821" y="1594"/>
                    <a:pt x="2821" y="1594"/>
                    <a:pt x="2821" y="1594"/>
                  </a:cubicBezTo>
                  <a:cubicBezTo>
                    <a:pt x="2819" y="1590"/>
                    <a:pt x="2819" y="1590"/>
                    <a:pt x="2819" y="1590"/>
                  </a:cubicBezTo>
                  <a:cubicBezTo>
                    <a:pt x="2806" y="1596"/>
                    <a:pt x="2806" y="1596"/>
                    <a:pt x="2806" y="1596"/>
                  </a:cubicBezTo>
                  <a:cubicBezTo>
                    <a:pt x="2805" y="1597"/>
                    <a:pt x="2804" y="1598"/>
                    <a:pt x="2804" y="1600"/>
                  </a:cubicBezTo>
                  <a:cubicBezTo>
                    <a:pt x="2804" y="1601"/>
                    <a:pt x="2805" y="1603"/>
                    <a:pt x="2806" y="1603"/>
                  </a:cubicBezTo>
                  <a:cubicBezTo>
                    <a:pt x="2810" y="1606"/>
                    <a:pt x="2810" y="1606"/>
                    <a:pt x="2810" y="1606"/>
                  </a:cubicBezTo>
                  <a:cubicBezTo>
                    <a:pt x="2812" y="1602"/>
                    <a:pt x="2812" y="1602"/>
                    <a:pt x="2812" y="1602"/>
                  </a:cubicBezTo>
                  <a:cubicBezTo>
                    <a:pt x="2810" y="1599"/>
                    <a:pt x="2810" y="1599"/>
                    <a:pt x="2810" y="1599"/>
                  </a:cubicBezTo>
                  <a:cubicBezTo>
                    <a:pt x="2794" y="1607"/>
                    <a:pt x="2794" y="1607"/>
                    <a:pt x="2794" y="1607"/>
                  </a:cubicBezTo>
                  <a:cubicBezTo>
                    <a:pt x="2793" y="1607"/>
                    <a:pt x="2792" y="1609"/>
                    <a:pt x="2792" y="1610"/>
                  </a:cubicBezTo>
                  <a:cubicBezTo>
                    <a:pt x="2792" y="1612"/>
                    <a:pt x="2792" y="1613"/>
                    <a:pt x="2794" y="1614"/>
                  </a:cubicBezTo>
                  <a:cubicBezTo>
                    <a:pt x="2795" y="1615"/>
                    <a:pt x="2795" y="1615"/>
                    <a:pt x="2795" y="1615"/>
                  </a:cubicBezTo>
                  <a:cubicBezTo>
                    <a:pt x="2797" y="1611"/>
                    <a:pt x="2797" y="1611"/>
                    <a:pt x="2797" y="1611"/>
                  </a:cubicBezTo>
                  <a:cubicBezTo>
                    <a:pt x="2796" y="1607"/>
                    <a:pt x="2796" y="1607"/>
                    <a:pt x="2796" y="1607"/>
                  </a:cubicBezTo>
                  <a:cubicBezTo>
                    <a:pt x="2781" y="1612"/>
                    <a:pt x="2781" y="1612"/>
                    <a:pt x="2781" y="1612"/>
                  </a:cubicBezTo>
                  <a:cubicBezTo>
                    <a:pt x="2780" y="1613"/>
                    <a:pt x="2779" y="1614"/>
                    <a:pt x="2779" y="1616"/>
                  </a:cubicBezTo>
                  <a:cubicBezTo>
                    <a:pt x="2778" y="1617"/>
                    <a:pt x="2779" y="1619"/>
                    <a:pt x="2780" y="1620"/>
                  </a:cubicBezTo>
                  <a:cubicBezTo>
                    <a:pt x="2786" y="1623"/>
                    <a:pt x="2786" y="1623"/>
                    <a:pt x="2786" y="1623"/>
                  </a:cubicBezTo>
                  <a:cubicBezTo>
                    <a:pt x="2788" y="1620"/>
                    <a:pt x="2788" y="1620"/>
                    <a:pt x="2788" y="1620"/>
                  </a:cubicBezTo>
                  <a:cubicBezTo>
                    <a:pt x="2787" y="1616"/>
                    <a:pt x="2787" y="1616"/>
                    <a:pt x="2787" y="1616"/>
                  </a:cubicBezTo>
                  <a:cubicBezTo>
                    <a:pt x="2770" y="1621"/>
                    <a:pt x="2770" y="1621"/>
                    <a:pt x="2770" y="1621"/>
                  </a:cubicBezTo>
                  <a:cubicBezTo>
                    <a:pt x="2769" y="1622"/>
                    <a:pt x="2768" y="1623"/>
                    <a:pt x="2768" y="1625"/>
                  </a:cubicBezTo>
                  <a:cubicBezTo>
                    <a:pt x="2768" y="1626"/>
                    <a:pt x="2768" y="1628"/>
                    <a:pt x="2770" y="1628"/>
                  </a:cubicBezTo>
                  <a:cubicBezTo>
                    <a:pt x="2775" y="1632"/>
                    <a:pt x="2775" y="1632"/>
                    <a:pt x="2775" y="1632"/>
                  </a:cubicBezTo>
                  <a:cubicBezTo>
                    <a:pt x="2777" y="1628"/>
                    <a:pt x="2777" y="1628"/>
                    <a:pt x="2777" y="1628"/>
                  </a:cubicBezTo>
                  <a:cubicBezTo>
                    <a:pt x="2774" y="1626"/>
                    <a:pt x="2774" y="1626"/>
                    <a:pt x="2774" y="1626"/>
                  </a:cubicBezTo>
                  <a:cubicBezTo>
                    <a:pt x="2777" y="1628"/>
                    <a:pt x="2777" y="1628"/>
                    <a:pt x="2777" y="1628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5" y="1625"/>
                    <a:pt x="2774" y="1625"/>
                    <a:pt x="2774" y="1626"/>
                  </a:cubicBezTo>
                  <a:cubicBezTo>
                    <a:pt x="2777" y="1628"/>
                    <a:pt x="2777" y="1628"/>
                    <a:pt x="2777" y="1628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7" y="1628"/>
                    <a:pt x="2777" y="1628"/>
                    <a:pt x="2777" y="1628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7" y="1628"/>
                    <a:pt x="2777" y="1628"/>
                    <a:pt x="2777" y="1628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6" y="1626"/>
                    <a:pt x="2776" y="1626"/>
                    <a:pt x="2776" y="1626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6" y="1626"/>
                    <a:pt x="2776" y="1626"/>
                    <a:pt x="2776" y="1626"/>
                  </a:cubicBezTo>
                  <a:cubicBezTo>
                    <a:pt x="2775" y="1625"/>
                    <a:pt x="2775" y="1625"/>
                    <a:pt x="2775" y="1625"/>
                  </a:cubicBezTo>
                  <a:cubicBezTo>
                    <a:pt x="2775" y="1625"/>
                    <a:pt x="2775" y="1625"/>
                    <a:pt x="2774" y="1625"/>
                  </a:cubicBezTo>
                  <a:cubicBezTo>
                    <a:pt x="2772" y="1626"/>
                    <a:pt x="2768" y="1627"/>
                    <a:pt x="2765" y="1628"/>
                  </a:cubicBezTo>
                  <a:cubicBezTo>
                    <a:pt x="2761" y="1629"/>
                    <a:pt x="2759" y="1630"/>
                    <a:pt x="2759" y="1630"/>
                  </a:cubicBezTo>
                  <a:cubicBezTo>
                    <a:pt x="2757" y="1630"/>
                    <a:pt x="2756" y="1631"/>
                    <a:pt x="2756" y="1633"/>
                  </a:cubicBezTo>
                  <a:cubicBezTo>
                    <a:pt x="2755" y="1634"/>
                    <a:pt x="2756" y="1636"/>
                    <a:pt x="2758" y="1637"/>
                  </a:cubicBezTo>
                  <a:cubicBezTo>
                    <a:pt x="2758" y="1637"/>
                    <a:pt x="2758" y="1637"/>
                    <a:pt x="2758" y="1637"/>
                  </a:cubicBezTo>
                  <a:cubicBezTo>
                    <a:pt x="2748" y="1641"/>
                    <a:pt x="2748" y="1641"/>
                    <a:pt x="2748" y="1641"/>
                  </a:cubicBezTo>
                  <a:cubicBezTo>
                    <a:pt x="2746" y="1642"/>
                    <a:pt x="2746" y="1643"/>
                    <a:pt x="2745" y="1645"/>
                  </a:cubicBezTo>
                  <a:cubicBezTo>
                    <a:pt x="2745" y="1646"/>
                    <a:pt x="2746" y="1647"/>
                    <a:pt x="2747" y="1648"/>
                  </a:cubicBezTo>
                  <a:cubicBezTo>
                    <a:pt x="2749" y="1649"/>
                    <a:pt x="2749" y="1649"/>
                    <a:pt x="2749" y="1649"/>
                  </a:cubicBezTo>
                  <a:cubicBezTo>
                    <a:pt x="2751" y="1646"/>
                    <a:pt x="2751" y="1646"/>
                    <a:pt x="2751" y="1646"/>
                  </a:cubicBezTo>
                  <a:cubicBezTo>
                    <a:pt x="2748" y="1643"/>
                    <a:pt x="2748" y="1643"/>
                    <a:pt x="2748" y="1643"/>
                  </a:cubicBezTo>
                  <a:cubicBezTo>
                    <a:pt x="2738" y="1652"/>
                    <a:pt x="2738" y="1652"/>
                    <a:pt x="2738" y="1652"/>
                  </a:cubicBezTo>
                  <a:cubicBezTo>
                    <a:pt x="2737" y="1652"/>
                    <a:pt x="2737" y="1654"/>
                    <a:pt x="2737" y="1655"/>
                  </a:cubicBezTo>
                  <a:cubicBezTo>
                    <a:pt x="2737" y="1656"/>
                    <a:pt x="2737" y="1657"/>
                    <a:pt x="2738" y="1658"/>
                  </a:cubicBezTo>
                  <a:cubicBezTo>
                    <a:pt x="2741" y="1659"/>
                    <a:pt x="2741" y="1659"/>
                    <a:pt x="2741" y="1659"/>
                  </a:cubicBezTo>
                  <a:cubicBezTo>
                    <a:pt x="2743" y="1656"/>
                    <a:pt x="2743" y="1656"/>
                    <a:pt x="2743" y="1656"/>
                  </a:cubicBezTo>
                  <a:cubicBezTo>
                    <a:pt x="2741" y="1652"/>
                    <a:pt x="2741" y="1652"/>
                    <a:pt x="2741" y="1652"/>
                  </a:cubicBezTo>
                  <a:cubicBezTo>
                    <a:pt x="2741" y="1652"/>
                    <a:pt x="2736" y="1654"/>
                    <a:pt x="2732" y="1656"/>
                  </a:cubicBezTo>
                  <a:cubicBezTo>
                    <a:pt x="2729" y="1657"/>
                    <a:pt x="2727" y="1657"/>
                    <a:pt x="2725" y="1658"/>
                  </a:cubicBezTo>
                  <a:cubicBezTo>
                    <a:pt x="2724" y="1659"/>
                    <a:pt x="2723" y="1659"/>
                    <a:pt x="2722" y="1659"/>
                  </a:cubicBezTo>
                  <a:cubicBezTo>
                    <a:pt x="2721" y="1660"/>
                    <a:pt x="2721" y="1660"/>
                    <a:pt x="2721" y="1660"/>
                  </a:cubicBezTo>
                  <a:cubicBezTo>
                    <a:pt x="2721" y="1660"/>
                    <a:pt x="2721" y="1660"/>
                    <a:pt x="2721" y="1660"/>
                  </a:cubicBezTo>
                  <a:cubicBezTo>
                    <a:pt x="2720" y="1660"/>
                    <a:pt x="2720" y="1660"/>
                    <a:pt x="2720" y="1660"/>
                  </a:cubicBezTo>
                  <a:cubicBezTo>
                    <a:pt x="2720" y="1660"/>
                    <a:pt x="2720" y="1661"/>
                    <a:pt x="2720" y="1661"/>
                  </a:cubicBezTo>
                  <a:cubicBezTo>
                    <a:pt x="2718" y="1663"/>
                    <a:pt x="2719" y="1666"/>
                    <a:pt x="2721" y="1667"/>
                  </a:cubicBezTo>
                  <a:cubicBezTo>
                    <a:pt x="2723" y="1668"/>
                    <a:pt x="2723" y="1668"/>
                    <a:pt x="2723" y="1668"/>
                  </a:cubicBezTo>
                  <a:cubicBezTo>
                    <a:pt x="2725" y="1664"/>
                    <a:pt x="2725" y="1664"/>
                    <a:pt x="2725" y="1664"/>
                  </a:cubicBezTo>
                  <a:cubicBezTo>
                    <a:pt x="2723" y="1661"/>
                    <a:pt x="2723" y="1661"/>
                    <a:pt x="2723" y="1661"/>
                  </a:cubicBezTo>
                  <a:cubicBezTo>
                    <a:pt x="2708" y="1668"/>
                    <a:pt x="2708" y="1668"/>
                    <a:pt x="2708" y="1668"/>
                  </a:cubicBezTo>
                  <a:cubicBezTo>
                    <a:pt x="2707" y="1669"/>
                    <a:pt x="2706" y="1670"/>
                    <a:pt x="2706" y="1672"/>
                  </a:cubicBezTo>
                  <a:cubicBezTo>
                    <a:pt x="2706" y="1673"/>
                    <a:pt x="2707" y="1675"/>
                    <a:pt x="2708" y="1675"/>
                  </a:cubicBezTo>
                  <a:cubicBezTo>
                    <a:pt x="2715" y="1679"/>
                    <a:pt x="2715" y="1679"/>
                    <a:pt x="2715" y="1679"/>
                  </a:cubicBezTo>
                  <a:cubicBezTo>
                    <a:pt x="2717" y="1676"/>
                    <a:pt x="2717" y="1676"/>
                    <a:pt x="2717" y="1676"/>
                  </a:cubicBezTo>
                  <a:cubicBezTo>
                    <a:pt x="2715" y="1672"/>
                    <a:pt x="2715" y="1672"/>
                    <a:pt x="2715" y="1672"/>
                  </a:cubicBezTo>
                  <a:cubicBezTo>
                    <a:pt x="2697" y="1680"/>
                    <a:pt x="2697" y="1680"/>
                    <a:pt x="2697" y="1680"/>
                  </a:cubicBezTo>
                  <a:cubicBezTo>
                    <a:pt x="2695" y="1680"/>
                    <a:pt x="2694" y="1682"/>
                    <a:pt x="2694" y="1683"/>
                  </a:cubicBezTo>
                  <a:cubicBezTo>
                    <a:pt x="2694" y="1685"/>
                    <a:pt x="2695" y="1686"/>
                    <a:pt x="2696" y="1687"/>
                  </a:cubicBezTo>
                  <a:cubicBezTo>
                    <a:pt x="2698" y="1688"/>
                    <a:pt x="2698" y="1688"/>
                    <a:pt x="2698" y="1688"/>
                  </a:cubicBezTo>
                  <a:cubicBezTo>
                    <a:pt x="2700" y="1684"/>
                    <a:pt x="2700" y="1684"/>
                    <a:pt x="2700" y="1684"/>
                  </a:cubicBezTo>
                  <a:cubicBezTo>
                    <a:pt x="2698" y="1681"/>
                    <a:pt x="2698" y="1681"/>
                    <a:pt x="2698" y="1681"/>
                  </a:cubicBezTo>
                  <a:cubicBezTo>
                    <a:pt x="2683" y="1690"/>
                    <a:pt x="2683" y="1690"/>
                    <a:pt x="2683" y="1690"/>
                  </a:cubicBezTo>
                  <a:cubicBezTo>
                    <a:pt x="2682" y="1691"/>
                    <a:pt x="2681" y="1692"/>
                    <a:pt x="2681" y="1693"/>
                  </a:cubicBezTo>
                  <a:cubicBezTo>
                    <a:pt x="2681" y="1695"/>
                    <a:pt x="2682" y="1696"/>
                    <a:pt x="2683" y="1697"/>
                  </a:cubicBezTo>
                  <a:cubicBezTo>
                    <a:pt x="2685" y="1698"/>
                    <a:pt x="2685" y="1698"/>
                    <a:pt x="2685" y="1698"/>
                  </a:cubicBezTo>
                  <a:cubicBezTo>
                    <a:pt x="2687" y="1694"/>
                    <a:pt x="2687" y="1694"/>
                    <a:pt x="2687" y="1694"/>
                  </a:cubicBezTo>
                  <a:cubicBezTo>
                    <a:pt x="2685" y="1691"/>
                    <a:pt x="2685" y="1691"/>
                    <a:pt x="2685" y="1691"/>
                  </a:cubicBezTo>
                  <a:cubicBezTo>
                    <a:pt x="2673" y="1699"/>
                    <a:pt x="2673" y="1699"/>
                    <a:pt x="2673" y="1699"/>
                  </a:cubicBezTo>
                  <a:cubicBezTo>
                    <a:pt x="2671" y="1700"/>
                    <a:pt x="2671" y="1701"/>
                    <a:pt x="2671" y="1702"/>
                  </a:cubicBezTo>
                  <a:cubicBezTo>
                    <a:pt x="2671" y="1704"/>
                    <a:pt x="2672" y="1705"/>
                    <a:pt x="2673" y="1706"/>
                  </a:cubicBezTo>
                  <a:cubicBezTo>
                    <a:pt x="2676" y="1708"/>
                    <a:pt x="2676" y="1708"/>
                    <a:pt x="2676" y="1708"/>
                  </a:cubicBezTo>
                  <a:cubicBezTo>
                    <a:pt x="2679" y="1704"/>
                    <a:pt x="2679" y="1704"/>
                    <a:pt x="2679" y="1704"/>
                  </a:cubicBezTo>
                  <a:cubicBezTo>
                    <a:pt x="2677" y="1701"/>
                    <a:pt x="2677" y="1701"/>
                    <a:pt x="2677" y="1701"/>
                  </a:cubicBezTo>
                  <a:cubicBezTo>
                    <a:pt x="2663" y="1705"/>
                    <a:pt x="2663" y="1705"/>
                    <a:pt x="2663" y="1705"/>
                  </a:cubicBezTo>
                  <a:cubicBezTo>
                    <a:pt x="2662" y="1706"/>
                    <a:pt x="2661" y="1707"/>
                    <a:pt x="2660" y="1709"/>
                  </a:cubicBezTo>
                  <a:cubicBezTo>
                    <a:pt x="2660" y="1710"/>
                    <a:pt x="2661" y="1712"/>
                    <a:pt x="2662" y="1712"/>
                  </a:cubicBezTo>
                  <a:cubicBezTo>
                    <a:pt x="2664" y="1713"/>
                    <a:pt x="2664" y="1713"/>
                    <a:pt x="2664" y="1713"/>
                  </a:cubicBezTo>
                  <a:cubicBezTo>
                    <a:pt x="2666" y="1710"/>
                    <a:pt x="2666" y="1710"/>
                    <a:pt x="2666" y="1710"/>
                  </a:cubicBezTo>
                  <a:cubicBezTo>
                    <a:pt x="2664" y="1706"/>
                    <a:pt x="2664" y="1706"/>
                    <a:pt x="2664" y="1706"/>
                  </a:cubicBezTo>
                  <a:cubicBezTo>
                    <a:pt x="2651" y="1714"/>
                    <a:pt x="2651" y="1714"/>
                    <a:pt x="2651" y="1714"/>
                  </a:cubicBezTo>
                  <a:cubicBezTo>
                    <a:pt x="2650" y="1714"/>
                    <a:pt x="2649" y="1716"/>
                    <a:pt x="2649" y="1717"/>
                  </a:cubicBezTo>
                  <a:cubicBezTo>
                    <a:pt x="2649" y="1719"/>
                    <a:pt x="2650" y="1720"/>
                    <a:pt x="2651" y="1721"/>
                  </a:cubicBezTo>
                  <a:cubicBezTo>
                    <a:pt x="2652" y="1721"/>
                    <a:pt x="2652" y="1721"/>
                    <a:pt x="2652" y="1721"/>
                  </a:cubicBezTo>
                  <a:cubicBezTo>
                    <a:pt x="2654" y="1718"/>
                    <a:pt x="2654" y="1718"/>
                    <a:pt x="2654" y="1718"/>
                  </a:cubicBezTo>
                  <a:cubicBezTo>
                    <a:pt x="2651" y="1714"/>
                    <a:pt x="2651" y="1714"/>
                    <a:pt x="2651" y="1714"/>
                  </a:cubicBezTo>
                  <a:cubicBezTo>
                    <a:pt x="2651" y="1714"/>
                    <a:pt x="2648" y="1717"/>
                    <a:pt x="2644" y="1720"/>
                  </a:cubicBezTo>
                  <a:cubicBezTo>
                    <a:pt x="2642" y="1721"/>
                    <a:pt x="2641" y="1722"/>
                    <a:pt x="2639" y="1723"/>
                  </a:cubicBezTo>
                  <a:cubicBezTo>
                    <a:pt x="2638" y="1724"/>
                    <a:pt x="2638" y="1724"/>
                    <a:pt x="2637" y="1725"/>
                  </a:cubicBezTo>
                  <a:cubicBezTo>
                    <a:pt x="2637" y="1725"/>
                    <a:pt x="2637" y="1725"/>
                    <a:pt x="2637" y="1725"/>
                  </a:cubicBezTo>
                  <a:cubicBezTo>
                    <a:pt x="2637" y="1726"/>
                    <a:pt x="2637" y="1726"/>
                    <a:pt x="2637" y="1726"/>
                  </a:cubicBezTo>
                  <a:cubicBezTo>
                    <a:pt x="2636" y="1726"/>
                    <a:pt x="2636" y="1726"/>
                    <a:pt x="2636" y="1726"/>
                  </a:cubicBezTo>
                  <a:cubicBezTo>
                    <a:pt x="2636" y="1726"/>
                    <a:pt x="2636" y="1726"/>
                    <a:pt x="2636" y="1726"/>
                  </a:cubicBezTo>
                  <a:cubicBezTo>
                    <a:pt x="2635" y="1727"/>
                    <a:pt x="2635" y="1728"/>
                    <a:pt x="2635" y="1729"/>
                  </a:cubicBezTo>
                  <a:cubicBezTo>
                    <a:pt x="2636" y="1730"/>
                    <a:pt x="2636" y="1731"/>
                    <a:pt x="2637" y="1732"/>
                  </a:cubicBezTo>
                  <a:cubicBezTo>
                    <a:pt x="2639" y="1733"/>
                    <a:pt x="2639" y="1733"/>
                    <a:pt x="2639" y="1733"/>
                  </a:cubicBezTo>
                  <a:cubicBezTo>
                    <a:pt x="2641" y="1729"/>
                    <a:pt x="2641" y="1729"/>
                    <a:pt x="2641" y="1729"/>
                  </a:cubicBezTo>
                  <a:cubicBezTo>
                    <a:pt x="2637" y="1727"/>
                    <a:pt x="2637" y="1727"/>
                    <a:pt x="2637" y="1727"/>
                  </a:cubicBezTo>
                  <a:cubicBezTo>
                    <a:pt x="2641" y="1729"/>
                    <a:pt x="2641" y="1729"/>
                    <a:pt x="2641" y="1729"/>
                  </a:cubicBezTo>
                  <a:cubicBezTo>
                    <a:pt x="2638" y="1726"/>
                    <a:pt x="2638" y="1726"/>
                    <a:pt x="2638" y="1726"/>
                  </a:cubicBezTo>
                  <a:cubicBezTo>
                    <a:pt x="2638" y="1727"/>
                    <a:pt x="2638" y="1727"/>
                    <a:pt x="2637" y="1727"/>
                  </a:cubicBezTo>
                  <a:cubicBezTo>
                    <a:pt x="2641" y="1729"/>
                    <a:pt x="2641" y="1729"/>
                    <a:pt x="2641" y="1729"/>
                  </a:cubicBezTo>
                  <a:cubicBezTo>
                    <a:pt x="2638" y="1726"/>
                    <a:pt x="2638" y="1726"/>
                    <a:pt x="2638" y="1726"/>
                  </a:cubicBezTo>
                  <a:cubicBezTo>
                    <a:pt x="2640" y="1729"/>
                    <a:pt x="2640" y="1729"/>
                    <a:pt x="2640" y="1729"/>
                  </a:cubicBezTo>
                  <a:cubicBezTo>
                    <a:pt x="2639" y="1726"/>
                    <a:pt x="2639" y="1726"/>
                    <a:pt x="2639" y="1726"/>
                  </a:cubicBezTo>
                  <a:cubicBezTo>
                    <a:pt x="2638" y="1726"/>
                    <a:pt x="2638" y="1726"/>
                    <a:pt x="2638" y="1726"/>
                  </a:cubicBezTo>
                  <a:cubicBezTo>
                    <a:pt x="2640" y="1729"/>
                    <a:pt x="2640" y="1729"/>
                    <a:pt x="2640" y="1729"/>
                  </a:cubicBezTo>
                  <a:cubicBezTo>
                    <a:pt x="2639" y="1726"/>
                    <a:pt x="2639" y="1726"/>
                    <a:pt x="2639" y="1726"/>
                  </a:cubicBezTo>
                  <a:cubicBezTo>
                    <a:pt x="2639" y="1727"/>
                    <a:pt x="2639" y="1727"/>
                    <a:pt x="2639" y="1727"/>
                  </a:cubicBezTo>
                  <a:cubicBezTo>
                    <a:pt x="2639" y="1726"/>
                    <a:pt x="2639" y="1726"/>
                    <a:pt x="2639" y="1726"/>
                  </a:cubicBezTo>
                  <a:cubicBezTo>
                    <a:pt x="2639" y="1726"/>
                    <a:pt x="2639" y="1726"/>
                    <a:pt x="2639" y="1726"/>
                  </a:cubicBezTo>
                  <a:cubicBezTo>
                    <a:pt x="2639" y="1727"/>
                    <a:pt x="2639" y="1727"/>
                    <a:pt x="2639" y="1727"/>
                  </a:cubicBezTo>
                  <a:cubicBezTo>
                    <a:pt x="2639" y="1726"/>
                    <a:pt x="2639" y="1726"/>
                    <a:pt x="2639" y="1726"/>
                  </a:cubicBezTo>
                  <a:cubicBezTo>
                    <a:pt x="2639" y="1726"/>
                    <a:pt x="2639" y="1726"/>
                    <a:pt x="2639" y="1726"/>
                  </a:cubicBezTo>
                  <a:cubicBezTo>
                    <a:pt x="2638" y="1726"/>
                    <a:pt x="2637" y="1727"/>
                    <a:pt x="2635" y="1727"/>
                  </a:cubicBezTo>
                  <a:cubicBezTo>
                    <a:pt x="2633" y="1728"/>
                    <a:pt x="2630" y="1729"/>
                    <a:pt x="2628" y="1730"/>
                  </a:cubicBezTo>
                  <a:cubicBezTo>
                    <a:pt x="2625" y="1730"/>
                    <a:pt x="2623" y="1731"/>
                    <a:pt x="2623" y="1731"/>
                  </a:cubicBezTo>
                  <a:cubicBezTo>
                    <a:pt x="2622" y="1731"/>
                    <a:pt x="2621" y="1733"/>
                    <a:pt x="2621" y="1734"/>
                  </a:cubicBezTo>
                  <a:cubicBezTo>
                    <a:pt x="2620" y="1736"/>
                    <a:pt x="2621" y="1737"/>
                    <a:pt x="2622" y="1738"/>
                  </a:cubicBezTo>
                  <a:cubicBezTo>
                    <a:pt x="2628" y="1742"/>
                    <a:pt x="2628" y="1742"/>
                    <a:pt x="2628" y="1742"/>
                  </a:cubicBezTo>
                  <a:cubicBezTo>
                    <a:pt x="2630" y="1738"/>
                    <a:pt x="2630" y="1738"/>
                    <a:pt x="2630" y="1738"/>
                  </a:cubicBezTo>
                  <a:cubicBezTo>
                    <a:pt x="2627" y="1736"/>
                    <a:pt x="2627" y="1736"/>
                    <a:pt x="2627" y="1736"/>
                  </a:cubicBezTo>
                  <a:cubicBezTo>
                    <a:pt x="2630" y="1738"/>
                    <a:pt x="2630" y="1738"/>
                    <a:pt x="2630" y="1738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28" y="1735"/>
                    <a:pt x="2627" y="1735"/>
                    <a:pt x="2627" y="1736"/>
                  </a:cubicBezTo>
                  <a:cubicBezTo>
                    <a:pt x="2630" y="1738"/>
                    <a:pt x="2630" y="1738"/>
                    <a:pt x="2630" y="1738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30" y="1738"/>
                    <a:pt x="2630" y="1738"/>
                    <a:pt x="2630" y="1738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30" y="1738"/>
                    <a:pt x="2630" y="1738"/>
                    <a:pt x="2630" y="1738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29" y="1736"/>
                    <a:pt x="2629" y="1736"/>
                    <a:pt x="2629" y="1736"/>
                  </a:cubicBezTo>
                  <a:cubicBezTo>
                    <a:pt x="2629" y="1735"/>
                    <a:pt x="2629" y="1735"/>
                    <a:pt x="2629" y="1735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29" y="1736"/>
                    <a:pt x="2629" y="1736"/>
                    <a:pt x="2629" y="1736"/>
                  </a:cubicBezTo>
                  <a:cubicBezTo>
                    <a:pt x="2629" y="1735"/>
                    <a:pt x="2629" y="1735"/>
                    <a:pt x="2629" y="1735"/>
                  </a:cubicBezTo>
                  <a:cubicBezTo>
                    <a:pt x="2628" y="1735"/>
                    <a:pt x="2628" y="1735"/>
                    <a:pt x="2628" y="1735"/>
                  </a:cubicBezTo>
                  <a:cubicBezTo>
                    <a:pt x="2626" y="1735"/>
                    <a:pt x="2623" y="1736"/>
                    <a:pt x="2620" y="1737"/>
                  </a:cubicBezTo>
                  <a:cubicBezTo>
                    <a:pt x="2619" y="1737"/>
                    <a:pt x="2618" y="1737"/>
                    <a:pt x="2617" y="1738"/>
                  </a:cubicBezTo>
                  <a:cubicBezTo>
                    <a:pt x="2616" y="1738"/>
                    <a:pt x="2616" y="1738"/>
                    <a:pt x="2615" y="1738"/>
                  </a:cubicBezTo>
                  <a:cubicBezTo>
                    <a:pt x="2615" y="1738"/>
                    <a:pt x="2615" y="1738"/>
                    <a:pt x="2615" y="1738"/>
                  </a:cubicBezTo>
                  <a:cubicBezTo>
                    <a:pt x="2614" y="1738"/>
                    <a:pt x="2614" y="1738"/>
                    <a:pt x="2614" y="1738"/>
                  </a:cubicBezTo>
                  <a:cubicBezTo>
                    <a:pt x="2614" y="1738"/>
                    <a:pt x="2614" y="1738"/>
                    <a:pt x="2614" y="1738"/>
                  </a:cubicBezTo>
                  <a:cubicBezTo>
                    <a:pt x="2614" y="1739"/>
                    <a:pt x="2613" y="1739"/>
                    <a:pt x="2613" y="1740"/>
                  </a:cubicBezTo>
                  <a:cubicBezTo>
                    <a:pt x="2611" y="1742"/>
                    <a:pt x="2612" y="1744"/>
                    <a:pt x="2614" y="1745"/>
                  </a:cubicBezTo>
                  <a:cubicBezTo>
                    <a:pt x="2616" y="1747"/>
                    <a:pt x="2616" y="1747"/>
                    <a:pt x="2616" y="1747"/>
                  </a:cubicBezTo>
                  <a:cubicBezTo>
                    <a:pt x="2619" y="1743"/>
                    <a:pt x="2619" y="1743"/>
                    <a:pt x="2619" y="1743"/>
                  </a:cubicBezTo>
                  <a:cubicBezTo>
                    <a:pt x="2616" y="1740"/>
                    <a:pt x="2616" y="1740"/>
                    <a:pt x="2616" y="1740"/>
                  </a:cubicBezTo>
                  <a:cubicBezTo>
                    <a:pt x="2603" y="1749"/>
                    <a:pt x="2603" y="1749"/>
                    <a:pt x="2603" y="1749"/>
                  </a:cubicBezTo>
                  <a:cubicBezTo>
                    <a:pt x="2602" y="1749"/>
                    <a:pt x="2601" y="1751"/>
                    <a:pt x="2601" y="1752"/>
                  </a:cubicBezTo>
                  <a:cubicBezTo>
                    <a:pt x="2601" y="1753"/>
                    <a:pt x="2602" y="1755"/>
                    <a:pt x="2603" y="1755"/>
                  </a:cubicBezTo>
                  <a:cubicBezTo>
                    <a:pt x="2606" y="1758"/>
                    <a:pt x="2606" y="1758"/>
                    <a:pt x="2606" y="1758"/>
                  </a:cubicBezTo>
                  <a:cubicBezTo>
                    <a:pt x="2608" y="1754"/>
                    <a:pt x="2608" y="1754"/>
                    <a:pt x="2608" y="1754"/>
                  </a:cubicBezTo>
                  <a:cubicBezTo>
                    <a:pt x="2605" y="1752"/>
                    <a:pt x="2605" y="1752"/>
                    <a:pt x="2605" y="1752"/>
                  </a:cubicBezTo>
                  <a:cubicBezTo>
                    <a:pt x="2608" y="1754"/>
                    <a:pt x="2608" y="1754"/>
                    <a:pt x="2608" y="1754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6" y="1751"/>
                    <a:pt x="2605" y="1751"/>
                    <a:pt x="2605" y="1752"/>
                  </a:cubicBezTo>
                  <a:cubicBezTo>
                    <a:pt x="2608" y="1754"/>
                    <a:pt x="2608" y="1754"/>
                    <a:pt x="2608" y="1754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8" y="1754"/>
                    <a:pt x="2608" y="1754"/>
                    <a:pt x="2608" y="1754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8" y="1754"/>
                    <a:pt x="2608" y="1754"/>
                    <a:pt x="2608" y="1754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7" y="1752"/>
                    <a:pt x="2607" y="1752"/>
                    <a:pt x="2607" y="1752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7" y="1752"/>
                    <a:pt x="2607" y="1752"/>
                    <a:pt x="2607" y="1752"/>
                  </a:cubicBezTo>
                  <a:cubicBezTo>
                    <a:pt x="2606" y="1751"/>
                    <a:pt x="2606" y="1751"/>
                    <a:pt x="2606" y="1751"/>
                  </a:cubicBezTo>
                  <a:cubicBezTo>
                    <a:pt x="2606" y="1751"/>
                    <a:pt x="2605" y="1751"/>
                    <a:pt x="2604" y="1751"/>
                  </a:cubicBezTo>
                  <a:cubicBezTo>
                    <a:pt x="2602" y="1752"/>
                    <a:pt x="2600" y="1753"/>
                    <a:pt x="2598" y="1754"/>
                  </a:cubicBezTo>
                  <a:cubicBezTo>
                    <a:pt x="2597" y="1754"/>
                    <a:pt x="2596" y="1754"/>
                    <a:pt x="2595" y="1754"/>
                  </a:cubicBezTo>
                  <a:cubicBezTo>
                    <a:pt x="2595" y="1755"/>
                    <a:pt x="2594" y="1755"/>
                    <a:pt x="2594" y="1755"/>
                  </a:cubicBezTo>
                  <a:cubicBezTo>
                    <a:pt x="2593" y="1755"/>
                    <a:pt x="2593" y="1755"/>
                    <a:pt x="2593" y="1755"/>
                  </a:cubicBezTo>
                  <a:cubicBezTo>
                    <a:pt x="2593" y="1755"/>
                    <a:pt x="2593" y="1755"/>
                    <a:pt x="2593" y="1755"/>
                  </a:cubicBezTo>
                  <a:cubicBezTo>
                    <a:pt x="2593" y="1756"/>
                    <a:pt x="2592" y="1756"/>
                    <a:pt x="2592" y="1757"/>
                  </a:cubicBezTo>
                  <a:cubicBezTo>
                    <a:pt x="2591" y="1758"/>
                    <a:pt x="2591" y="1761"/>
                    <a:pt x="2593" y="1762"/>
                  </a:cubicBezTo>
                  <a:cubicBezTo>
                    <a:pt x="2598" y="1765"/>
                    <a:pt x="2598" y="1765"/>
                    <a:pt x="2598" y="1765"/>
                  </a:cubicBezTo>
                  <a:cubicBezTo>
                    <a:pt x="2601" y="1762"/>
                    <a:pt x="2601" y="1762"/>
                    <a:pt x="2601" y="1762"/>
                  </a:cubicBezTo>
                  <a:cubicBezTo>
                    <a:pt x="2599" y="1758"/>
                    <a:pt x="2599" y="1758"/>
                    <a:pt x="2599" y="1758"/>
                  </a:cubicBezTo>
                  <a:cubicBezTo>
                    <a:pt x="2585" y="1764"/>
                    <a:pt x="2585" y="1764"/>
                    <a:pt x="2585" y="1764"/>
                  </a:cubicBezTo>
                  <a:cubicBezTo>
                    <a:pt x="2584" y="1764"/>
                    <a:pt x="2583" y="1765"/>
                    <a:pt x="2583" y="1767"/>
                  </a:cubicBezTo>
                  <a:cubicBezTo>
                    <a:pt x="2583" y="1768"/>
                    <a:pt x="2583" y="1770"/>
                    <a:pt x="2585" y="1771"/>
                  </a:cubicBezTo>
                  <a:cubicBezTo>
                    <a:pt x="2586" y="1772"/>
                    <a:pt x="2586" y="1772"/>
                    <a:pt x="2586" y="1772"/>
                  </a:cubicBezTo>
                  <a:cubicBezTo>
                    <a:pt x="2588" y="1768"/>
                    <a:pt x="2588" y="1768"/>
                    <a:pt x="2588" y="1768"/>
                  </a:cubicBezTo>
                  <a:cubicBezTo>
                    <a:pt x="2586" y="1765"/>
                    <a:pt x="2586" y="1765"/>
                    <a:pt x="2586" y="1765"/>
                  </a:cubicBezTo>
                  <a:cubicBezTo>
                    <a:pt x="2571" y="1773"/>
                    <a:pt x="2571" y="1773"/>
                    <a:pt x="2571" y="1773"/>
                  </a:cubicBezTo>
                  <a:cubicBezTo>
                    <a:pt x="2570" y="1773"/>
                    <a:pt x="2569" y="1775"/>
                    <a:pt x="2569" y="1776"/>
                  </a:cubicBezTo>
                  <a:cubicBezTo>
                    <a:pt x="2569" y="1777"/>
                    <a:pt x="2570" y="1779"/>
                    <a:pt x="2571" y="1780"/>
                  </a:cubicBezTo>
                  <a:cubicBezTo>
                    <a:pt x="2576" y="1783"/>
                    <a:pt x="2576" y="1783"/>
                    <a:pt x="2576" y="1783"/>
                  </a:cubicBezTo>
                  <a:cubicBezTo>
                    <a:pt x="2579" y="1780"/>
                    <a:pt x="2579" y="1780"/>
                    <a:pt x="2579" y="1780"/>
                  </a:cubicBezTo>
                  <a:cubicBezTo>
                    <a:pt x="2575" y="1777"/>
                    <a:pt x="2575" y="1777"/>
                    <a:pt x="2575" y="1777"/>
                  </a:cubicBezTo>
                  <a:cubicBezTo>
                    <a:pt x="2578" y="1779"/>
                    <a:pt x="2578" y="1779"/>
                    <a:pt x="2578" y="1779"/>
                  </a:cubicBezTo>
                  <a:cubicBezTo>
                    <a:pt x="2576" y="1777"/>
                    <a:pt x="2576" y="1777"/>
                    <a:pt x="2576" y="1777"/>
                  </a:cubicBezTo>
                  <a:cubicBezTo>
                    <a:pt x="2576" y="1777"/>
                    <a:pt x="2576" y="1777"/>
                    <a:pt x="2575" y="1777"/>
                  </a:cubicBezTo>
                  <a:cubicBezTo>
                    <a:pt x="2578" y="1779"/>
                    <a:pt x="2578" y="1779"/>
                    <a:pt x="2578" y="1779"/>
                  </a:cubicBezTo>
                  <a:cubicBezTo>
                    <a:pt x="2576" y="1777"/>
                    <a:pt x="2576" y="1777"/>
                    <a:pt x="2576" y="1777"/>
                  </a:cubicBezTo>
                  <a:cubicBezTo>
                    <a:pt x="2578" y="1779"/>
                    <a:pt x="2578" y="1779"/>
                    <a:pt x="2578" y="1779"/>
                  </a:cubicBezTo>
                  <a:cubicBezTo>
                    <a:pt x="2576" y="1776"/>
                    <a:pt x="2576" y="1776"/>
                    <a:pt x="2576" y="1776"/>
                  </a:cubicBezTo>
                  <a:cubicBezTo>
                    <a:pt x="2576" y="1777"/>
                    <a:pt x="2576" y="1777"/>
                    <a:pt x="2576" y="1777"/>
                  </a:cubicBezTo>
                  <a:cubicBezTo>
                    <a:pt x="2578" y="1779"/>
                    <a:pt x="2578" y="1779"/>
                    <a:pt x="2578" y="1779"/>
                  </a:cubicBezTo>
                  <a:cubicBezTo>
                    <a:pt x="2576" y="1776"/>
                    <a:pt x="2576" y="1776"/>
                    <a:pt x="2576" y="1776"/>
                  </a:cubicBezTo>
                  <a:cubicBezTo>
                    <a:pt x="2576" y="1777"/>
                    <a:pt x="2576" y="1777"/>
                    <a:pt x="2576" y="1777"/>
                  </a:cubicBezTo>
                  <a:cubicBezTo>
                    <a:pt x="2576" y="1776"/>
                    <a:pt x="2576" y="1776"/>
                    <a:pt x="2576" y="1776"/>
                  </a:cubicBezTo>
                  <a:cubicBezTo>
                    <a:pt x="2576" y="1776"/>
                    <a:pt x="2576" y="1776"/>
                    <a:pt x="2576" y="1776"/>
                  </a:cubicBezTo>
                  <a:cubicBezTo>
                    <a:pt x="2576" y="1777"/>
                    <a:pt x="2576" y="1777"/>
                    <a:pt x="2576" y="1777"/>
                  </a:cubicBezTo>
                  <a:cubicBezTo>
                    <a:pt x="2576" y="1776"/>
                    <a:pt x="2576" y="1776"/>
                    <a:pt x="2576" y="1776"/>
                  </a:cubicBezTo>
                  <a:cubicBezTo>
                    <a:pt x="2576" y="1776"/>
                    <a:pt x="2576" y="1777"/>
                    <a:pt x="2575" y="1777"/>
                  </a:cubicBezTo>
                  <a:cubicBezTo>
                    <a:pt x="2573" y="1778"/>
                    <a:pt x="2569" y="1780"/>
                    <a:pt x="2566" y="1781"/>
                  </a:cubicBezTo>
                  <a:cubicBezTo>
                    <a:pt x="2564" y="1782"/>
                    <a:pt x="2562" y="1783"/>
                    <a:pt x="2561" y="1784"/>
                  </a:cubicBezTo>
                  <a:cubicBezTo>
                    <a:pt x="2561" y="1784"/>
                    <a:pt x="2560" y="1784"/>
                    <a:pt x="2560" y="1784"/>
                  </a:cubicBezTo>
                  <a:cubicBezTo>
                    <a:pt x="2559" y="1784"/>
                    <a:pt x="2559" y="1784"/>
                    <a:pt x="2559" y="1784"/>
                  </a:cubicBezTo>
                  <a:cubicBezTo>
                    <a:pt x="2559" y="1785"/>
                    <a:pt x="2559" y="1785"/>
                    <a:pt x="2559" y="1785"/>
                  </a:cubicBezTo>
                  <a:cubicBezTo>
                    <a:pt x="2559" y="1785"/>
                    <a:pt x="2559" y="1785"/>
                    <a:pt x="2559" y="1785"/>
                  </a:cubicBezTo>
                  <a:cubicBezTo>
                    <a:pt x="2559" y="1785"/>
                    <a:pt x="2559" y="1785"/>
                    <a:pt x="2559" y="1785"/>
                  </a:cubicBezTo>
                  <a:cubicBezTo>
                    <a:pt x="2558" y="1785"/>
                    <a:pt x="2558" y="1785"/>
                    <a:pt x="2558" y="1785"/>
                  </a:cubicBezTo>
                  <a:cubicBezTo>
                    <a:pt x="2558" y="1785"/>
                    <a:pt x="2558" y="1785"/>
                    <a:pt x="2558" y="1786"/>
                  </a:cubicBezTo>
                  <a:cubicBezTo>
                    <a:pt x="2557" y="1787"/>
                    <a:pt x="2557" y="1788"/>
                    <a:pt x="2557" y="1789"/>
                  </a:cubicBezTo>
                  <a:cubicBezTo>
                    <a:pt x="2557" y="1790"/>
                    <a:pt x="2558" y="1791"/>
                    <a:pt x="2559" y="1792"/>
                  </a:cubicBezTo>
                  <a:cubicBezTo>
                    <a:pt x="2560" y="1792"/>
                    <a:pt x="2560" y="1792"/>
                    <a:pt x="2560" y="1792"/>
                  </a:cubicBezTo>
                  <a:cubicBezTo>
                    <a:pt x="2562" y="1789"/>
                    <a:pt x="2562" y="1789"/>
                    <a:pt x="2562" y="1789"/>
                  </a:cubicBezTo>
                  <a:cubicBezTo>
                    <a:pt x="2560" y="1786"/>
                    <a:pt x="2560" y="1786"/>
                    <a:pt x="2560" y="1786"/>
                  </a:cubicBezTo>
                  <a:cubicBezTo>
                    <a:pt x="2546" y="1795"/>
                    <a:pt x="2546" y="1795"/>
                    <a:pt x="2546" y="1795"/>
                  </a:cubicBezTo>
                  <a:cubicBezTo>
                    <a:pt x="2544" y="1796"/>
                    <a:pt x="2544" y="1797"/>
                    <a:pt x="2544" y="1798"/>
                  </a:cubicBezTo>
                  <a:cubicBezTo>
                    <a:pt x="2544" y="1800"/>
                    <a:pt x="2544" y="1801"/>
                    <a:pt x="2546" y="1802"/>
                  </a:cubicBezTo>
                  <a:cubicBezTo>
                    <a:pt x="2547" y="1803"/>
                    <a:pt x="2547" y="1803"/>
                    <a:pt x="2547" y="1803"/>
                  </a:cubicBezTo>
                  <a:cubicBezTo>
                    <a:pt x="2549" y="1799"/>
                    <a:pt x="2549" y="1799"/>
                    <a:pt x="2549" y="1799"/>
                  </a:cubicBezTo>
                  <a:cubicBezTo>
                    <a:pt x="2548" y="1796"/>
                    <a:pt x="2548" y="1796"/>
                    <a:pt x="2548" y="1796"/>
                  </a:cubicBezTo>
                  <a:cubicBezTo>
                    <a:pt x="2530" y="1803"/>
                    <a:pt x="2530" y="1803"/>
                    <a:pt x="2530" y="1803"/>
                  </a:cubicBezTo>
                  <a:cubicBezTo>
                    <a:pt x="2529" y="1803"/>
                    <a:pt x="2528" y="1804"/>
                    <a:pt x="2528" y="1806"/>
                  </a:cubicBezTo>
                  <a:cubicBezTo>
                    <a:pt x="2527" y="1807"/>
                    <a:pt x="2528" y="1809"/>
                    <a:pt x="2529" y="1810"/>
                  </a:cubicBezTo>
                  <a:cubicBezTo>
                    <a:pt x="2534" y="1813"/>
                    <a:pt x="2534" y="1813"/>
                    <a:pt x="2534" y="1813"/>
                  </a:cubicBezTo>
                  <a:cubicBezTo>
                    <a:pt x="2536" y="1809"/>
                    <a:pt x="2536" y="1809"/>
                    <a:pt x="2536" y="1809"/>
                  </a:cubicBezTo>
                  <a:cubicBezTo>
                    <a:pt x="2535" y="1806"/>
                    <a:pt x="2535" y="1806"/>
                    <a:pt x="2535" y="1806"/>
                  </a:cubicBezTo>
                  <a:cubicBezTo>
                    <a:pt x="2521" y="1809"/>
                    <a:pt x="2521" y="1809"/>
                    <a:pt x="2521" y="1809"/>
                  </a:cubicBezTo>
                  <a:cubicBezTo>
                    <a:pt x="2520" y="1810"/>
                    <a:pt x="2519" y="1811"/>
                    <a:pt x="2518" y="1813"/>
                  </a:cubicBezTo>
                  <a:cubicBezTo>
                    <a:pt x="2518" y="1814"/>
                    <a:pt x="2519" y="1816"/>
                    <a:pt x="2520" y="1817"/>
                  </a:cubicBezTo>
                  <a:cubicBezTo>
                    <a:pt x="2524" y="1819"/>
                    <a:pt x="2524" y="1819"/>
                    <a:pt x="2524" y="1819"/>
                  </a:cubicBezTo>
                  <a:cubicBezTo>
                    <a:pt x="2526" y="1816"/>
                    <a:pt x="2526" y="1816"/>
                    <a:pt x="2526" y="1816"/>
                  </a:cubicBezTo>
                  <a:cubicBezTo>
                    <a:pt x="2524" y="1812"/>
                    <a:pt x="2524" y="1812"/>
                    <a:pt x="2524" y="1812"/>
                  </a:cubicBezTo>
                  <a:cubicBezTo>
                    <a:pt x="2509" y="1823"/>
                    <a:pt x="2509" y="1823"/>
                    <a:pt x="2509" y="1823"/>
                  </a:cubicBezTo>
                  <a:cubicBezTo>
                    <a:pt x="2508" y="1824"/>
                    <a:pt x="2507" y="1825"/>
                    <a:pt x="2507" y="1827"/>
                  </a:cubicBezTo>
                  <a:cubicBezTo>
                    <a:pt x="2507" y="1828"/>
                    <a:pt x="2508" y="1829"/>
                    <a:pt x="2509" y="1830"/>
                  </a:cubicBezTo>
                  <a:cubicBezTo>
                    <a:pt x="2510" y="1831"/>
                    <a:pt x="2510" y="1831"/>
                    <a:pt x="2510" y="1831"/>
                  </a:cubicBezTo>
                  <a:cubicBezTo>
                    <a:pt x="2513" y="1827"/>
                    <a:pt x="2513" y="1827"/>
                    <a:pt x="2513" y="1827"/>
                  </a:cubicBezTo>
                  <a:cubicBezTo>
                    <a:pt x="2511" y="1824"/>
                    <a:pt x="2511" y="1824"/>
                    <a:pt x="2511" y="1824"/>
                  </a:cubicBezTo>
                  <a:cubicBezTo>
                    <a:pt x="2498" y="1832"/>
                    <a:pt x="2498" y="1832"/>
                    <a:pt x="2498" y="1832"/>
                  </a:cubicBezTo>
                  <a:cubicBezTo>
                    <a:pt x="2496" y="1833"/>
                    <a:pt x="2496" y="1834"/>
                    <a:pt x="2496" y="1835"/>
                  </a:cubicBezTo>
                  <a:cubicBezTo>
                    <a:pt x="2496" y="1837"/>
                    <a:pt x="2496" y="1838"/>
                    <a:pt x="2497" y="1839"/>
                  </a:cubicBezTo>
                  <a:cubicBezTo>
                    <a:pt x="2499" y="1840"/>
                    <a:pt x="2499" y="1840"/>
                    <a:pt x="2499" y="1840"/>
                  </a:cubicBezTo>
                  <a:cubicBezTo>
                    <a:pt x="2501" y="1836"/>
                    <a:pt x="2501" y="1836"/>
                    <a:pt x="2501" y="1836"/>
                  </a:cubicBezTo>
                  <a:cubicBezTo>
                    <a:pt x="2498" y="1834"/>
                    <a:pt x="2498" y="1834"/>
                    <a:pt x="2498" y="1834"/>
                  </a:cubicBezTo>
                  <a:cubicBezTo>
                    <a:pt x="2501" y="1836"/>
                    <a:pt x="2501" y="1836"/>
                    <a:pt x="2501" y="1836"/>
                  </a:cubicBezTo>
                  <a:cubicBezTo>
                    <a:pt x="2498" y="1834"/>
                    <a:pt x="2498" y="1834"/>
                    <a:pt x="2498" y="1834"/>
                  </a:cubicBezTo>
                  <a:cubicBezTo>
                    <a:pt x="2498" y="1834"/>
                    <a:pt x="2498" y="1834"/>
                    <a:pt x="2498" y="1834"/>
                  </a:cubicBezTo>
                  <a:cubicBezTo>
                    <a:pt x="2501" y="1836"/>
                    <a:pt x="2501" y="1836"/>
                    <a:pt x="2501" y="1836"/>
                  </a:cubicBezTo>
                  <a:cubicBezTo>
                    <a:pt x="2498" y="1834"/>
                    <a:pt x="2498" y="1834"/>
                    <a:pt x="2498" y="1834"/>
                  </a:cubicBezTo>
                  <a:cubicBezTo>
                    <a:pt x="2500" y="1836"/>
                    <a:pt x="2500" y="1836"/>
                    <a:pt x="2500" y="1836"/>
                  </a:cubicBezTo>
                  <a:cubicBezTo>
                    <a:pt x="2498" y="1833"/>
                    <a:pt x="2498" y="1833"/>
                    <a:pt x="2498" y="1833"/>
                  </a:cubicBezTo>
                  <a:cubicBezTo>
                    <a:pt x="2498" y="1834"/>
                    <a:pt x="2498" y="1834"/>
                    <a:pt x="2498" y="1834"/>
                  </a:cubicBezTo>
                  <a:cubicBezTo>
                    <a:pt x="2500" y="1836"/>
                    <a:pt x="2500" y="1836"/>
                    <a:pt x="2500" y="1836"/>
                  </a:cubicBezTo>
                  <a:cubicBezTo>
                    <a:pt x="2498" y="1833"/>
                    <a:pt x="2498" y="1833"/>
                    <a:pt x="2498" y="1833"/>
                  </a:cubicBezTo>
                  <a:cubicBezTo>
                    <a:pt x="2498" y="1833"/>
                    <a:pt x="2498" y="1833"/>
                    <a:pt x="2498" y="1833"/>
                  </a:cubicBezTo>
                  <a:cubicBezTo>
                    <a:pt x="2498" y="1833"/>
                    <a:pt x="2498" y="1834"/>
                    <a:pt x="2498" y="1834"/>
                  </a:cubicBezTo>
                  <a:cubicBezTo>
                    <a:pt x="2496" y="1835"/>
                    <a:pt x="2493" y="1837"/>
                    <a:pt x="2490" y="1839"/>
                  </a:cubicBezTo>
                  <a:cubicBezTo>
                    <a:pt x="2489" y="1840"/>
                    <a:pt x="2487" y="1841"/>
                    <a:pt x="2486" y="1841"/>
                  </a:cubicBezTo>
                  <a:cubicBezTo>
                    <a:pt x="2486" y="1842"/>
                    <a:pt x="2485" y="1842"/>
                    <a:pt x="2485" y="1842"/>
                  </a:cubicBezTo>
                  <a:cubicBezTo>
                    <a:pt x="2485" y="1843"/>
                    <a:pt x="2485" y="1843"/>
                    <a:pt x="2485" y="1843"/>
                  </a:cubicBezTo>
                  <a:cubicBezTo>
                    <a:pt x="2484" y="1843"/>
                    <a:pt x="2484" y="1843"/>
                    <a:pt x="2484" y="1843"/>
                  </a:cubicBezTo>
                  <a:cubicBezTo>
                    <a:pt x="2484" y="1843"/>
                    <a:pt x="2484" y="1843"/>
                    <a:pt x="2484" y="1843"/>
                  </a:cubicBezTo>
                  <a:cubicBezTo>
                    <a:pt x="2484" y="1843"/>
                    <a:pt x="2484" y="1843"/>
                    <a:pt x="2484" y="1844"/>
                  </a:cubicBezTo>
                  <a:cubicBezTo>
                    <a:pt x="2482" y="1846"/>
                    <a:pt x="2483" y="1848"/>
                    <a:pt x="2485" y="1849"/>
                  </a:cubicBezTo>
                  <a:cubicBezTo>
                    <a:pt x="2487" y="1850"/>
                    <a:pt x="2487" y="1850"/>
                    <a:pt x="2487" y="1850"/>
                  </a:cubicBezTo>
                  <a:cubicBezTo>
                    <a:pt x="2489" y="1847"/>
                    <a:pt x="2489" y="1847"/>
                    <a:pt x="2489" y="1847"/>
                  </a:cubicBezTo>
                  <a:cubicBezTo>
                    <a:pt x="2488" y="1843"/>
                    <a:pt x="2488" y="1843"/>
                    <a:pt x="2488" y="1843"/>
                  </a:cubicBezTo>
                  <a:cubicBezTo>
                    <a:pt x="2474" y="1847"/>
                    <a:pt x="2474" y="1847"/>
                    <a:pt x="2474" y="1847"/>
                  </a:cubicBezTo>
                  <a:cubicBezTo>
                    <a:pt x="2473" y="1847"/>
                    <a:pt x="2471" y="1849"/>
                    <a:pt x="2471" y="1850"/>
                  </a:cubicBezTo>
                  <a:cubicBezTo>
                    <a:pt x="2471" y="1852"/>
                    <a:pt x="2472" y="1853"/>
                    <a:pt x="2473" y="1854"/>
                  </a:cubicBezTo>
                  <a:cubicBezTo>
                    <a:pt x="2479" y="1858"/>
                    <a:pt x="2479" y="1858"/>
                    <a:pt x="2479" y="1858"/>
                  </a:cubicBezTo>
                  <a:cubicBezTo>
                    <a:pt x="2482" y="1855"/>
                    <a:pt x="2482" y="1855"/>
                    <a:pt x="2482" y="1855"/>
                  </a:cubicBezTo>
                  <a:cubicBezTo>
                    <a:pt x="2480" y="1851"/>
                    <a:pt x="2480" y="1851"/>
                    <a:pt x="2480" y="1851"/>
                  </a:cubicBezTo>
                  <a:cubicBezTo>
                    <a:pt x="2461" y="1857"/>
                    <a:pt x="2461" y="1857"/>
                    <a:pt x="2461" y="1857"/>
                  </a:cubicBezTo>
                  <a:cubicBezTo>
                    <a:pt x="2459" y="1858"/>
                    <a:pt x="2458" y="1859"/>
                    <a:pt x="2458" y="1860"/>
                  </a:cubicBezTo>
                  <a:cubicBezTo>
                    <a:pt x="2458" y="1862"/>
                    <a:pt x="2459" y="1863"/>
                    <a:pt x="2460" y="1864"/>
                  </a:cubicBezTo>
                  <a:cubicBezTo>
                    <a:pt x="2464" y="1867"/>
                    <a:pt x="2464" y="1867"/>
                    <a:pt x="2464" y="1867"/>
                  </a:cubicBezTo>
                  <a:cubicBezTo>
                    <a:pt x="2466" y="1863"/>
                    <a:pt x="2466" y="1863"/>
                    <a:pt x="2466" y="1863"/>
                  </a:cubicBezTo>
                  <a:cubicBezTo>
                    <a:pt x="2464" y="1860"/>
                    <a:pt x="2464" y="1860"/>
                    <a:pt x="2464" y="1860"/>
                  </a:cubicBezTo>
                  <a:cubicBezTo>
                    <a:pt x="2450" y="1869"/>
                    <a:pt x="2450" y="1869"/>
                    <a:pt x="2450" y="1869"/>
                  </a:cubicBezTo>
                  <a:cubicBezTo>
                    <a:pt x="2448" y="1869"/>
                    <a:pt x="2448" y="1871"/>
                    <a:pt x="2448" y="1872"/>
                  </a:cubicBezTo>
                  <a:cubicBezTo>
                    <a:pt x="2448" y="1873"/>
                    <a:pt x="2448" y="1875"/>
                    <a:pt x="2450" y="1875"/>
                  </a:cubicBezTo>
                  <a:cubicBezTo>
                    <a:pt x="2452" y="1877"/>
                    <a:pt x="2452" y="1877"/>
                    <a:pt x="2452" y="1877"/>
                  </a:cubicBezTo>
                  <a:cubicBezTo>
                    <a:pt x="2454" y="1874"/>
                    <a:pt x="2454" y="1874"/>
                    <a:pt x="2454" y="1874"/>
                  </a:cubicBezTo>
                  <a:cubicBezTo>
                    <a:pt x="2453" y="1870"/>
                    <a:pt x="2453" y="1870"/>
                    <a:pt x="2453" y="1870"/>
                  </a:cubicBezTo>
                  <a:cubicBezTo>
                    <a:pt x="2442" y="1876"/>
                    <a:pt x="2442" y="1876"/>
                    <a:pt x="2442" y="1876"/>
                  </a:cubicBezTo>
                  <a:cubicBezTo>
                    <a:pt x="2440" y="1876"/>
                    <a:pt x="2439" y="1878"/>
                    <a:pt x="2439" y="1879"/>
                  </a:cubicBezTo>
                  <a:cubicBezTo>
                    <a:pt x="2439" y="1880"/>
                    <a:pt x="2440" y="1882"/>
                    <a:pt x="2441" y="1883"/>
                  </a:cubicBezTo>
                  <a:cubicBezTo>
                    <a:pt x="2443" y="1884"/>
                    <a:pt x="2443" y="1884"/>
                    <a:pt x="2443" y="1884"/>
                  </a:cubicBezTo>
                  <a:cubicBezTo>
                    <a:pt x="2445" y="1880"/>
                    <a:pt x="2445" y="1880"/>
                    <a:pt x="2445" y="1880"/>
                  </a:cubicBezTo>
                  <a:cubicBezTo>
                    <a:pt x="2443" y="1877"/>
                    <a:pt x="2443" y="1877"/>
                    <a:pt x="2443" y="1877"/>
                  </a:cubicBezTo>
                  <a:cubicBezTo>
                    <a:pt x="2432" y="1884"/>
                    <a:pt x="2432" y="1884"/>
                    <a:pt x="2432" y="1884"/>
                  </a:cubicBezTo>
                  <a:cubicBezTo>
                    <a:pt x="2430" y="1885"/>
                    <a:pt x="2430" y="1886"/>
                    <a:pt x="2430" y="1887"/>
                  </a:cubicBezTo>
                  <a:cubicBezTo>
                    <a:pt x="2430" y="1889"/>
                    <a:pt x="2431" y="1890"/>
                    <a:pt x="2432" y="1891"/>
                  </a:cubicBezTo>
                  <a:cubicBezTo>
                    <a:pt x="2434" y="1892"/>
                    <a:pt x="2434" y="1892"/>
                    <a:pt x="2434" y="1892"/>
                  </a:cubicBezTo>
                  <a:cubicBezTo>
                    <a:pt x="2436" y="1889"/>
                    <a:pt x="2436" y="1889"/>
                    <a:pt x="2436" y="1889"/>
                  </a:cubicBezTo>
                  <a:cubicBezTo>
                    <a:pt x="2434" y="1885"/>
                    <a:pt x="2434" y="1885"/>
                    <a:pt x="2434" y="1885"/>
                  </a:cubicBezTo>
                  <a:cubicBezTo>
                    <a:pt x="2419" y="1893"/>
                    <a:pt x="2419" y="1893"/>
                    <a:pt x="2419" y="1893"/>
                  </a:cubicBezTo>
                  <a:cubicBezTo>
                    <a:pt x="2418" y="1894"/>
                    <a:pt x="2417" y="1895"/>
                    <a:pt x="2417" y="1897"/>
                  </a:cubicBezTo>
                  <a:cubicBezTo>
                    <a:pt x="2417" y="1898"/>
                    <a:pt x="2417" y="1899"/>
                    <a:pt x="2419" y="1900"/>
                  </a:cubicBezTo>
                  <a:cubicBezTo>
                    <a:pt x="2420" y="1901"/>
                    <a:pt x="2420" y="1901"/>
                    <a:pt x="2420" y="1901"/>
                  </a:cubicBezTo>
                  <a:cubicBezTo>
                    <a:pt x="2422" y="1898"/>
                    <a:pt x="2422" y="1898"/>
                    <a:pt x="2422" y="1898"/>
                  </a:cubicBezTo>
                  <a:cubicBezTo>
                    <a:pt x="2420" y="1894"/>
                    <a:pt x="2420" y="1894"/>
                    <a:pt x="2420" y="1894"/>
                  </a:cubicBezTo>
                  <a:cubicBezTo>
                    <a:pt x="2409" y="1901"/>
                    <a:pt x="2409" y="1901"/>
                    <a:pt x="2409" y="1901"/>
                  </a:cubicBezTo>
                  <a:cubicBezTo>
                    <a:pt x="2408" y="1902"/>
                    <a:pt x="2407" y="1903"/>
                    <a:pt x="2407" y="1905"/>
                  </a:cubicBezTo>
                  <a:cubicBezTo>
                    <a:pt x="2407" y="1906"/>
                    <a:pt x="2407" y="1907"/>
                    <a:pt x="2409" y="1908"/>
                  </a:cubicBezTo>
                  <a:cubicBezTo>
                    <a:pt x="2409" y="1908"/>
                    <a:pt x="2409" y="1908"/>
                    <a:pt x="2409" y="1908"/>
                  </a:cubicBezTo>
                  <a:cubicBezTo>
                    <a:pt x="2411" y="1905"/>
                    <a:pt x="2411" y="1905"/>
                    <a:pt x="2411" y="1905"/>
                  </a:cubicBezTo>
                  <a:cubicBezTo>
                    <a:pt x="2409" y="1902"/>
                    <a:pt x="2409" y="1902"/>
                    <a:pt x="2409" y="1902"/>
                  </a:cubicBezTo>
                  <a:cubicBezTo>
                    <a:pt x="2393" y="1912"/>
                    <a:pt x="2393" y="1912"/>
                    <a:pt x="2393" y="1912"/>
                  </a:cubicBezTo>
                  <a:cubicBezTo>
                    <a:pt x="2392" y="1913"/>
                    <a:pt x="2391" y="1914"/>
                    <a:pt x="2391" y="1915"/>
                  </a:cubicBezTo>
                  <a:cubicBezTo>
                    <a:pt x="2391" y="1917"/>
                    <a:pt x="2392" y="1918"/>
                    <a:pt x="2393" y="1919"/>
                  </a:cubicBezTo>
                  <a:cubicBezTo>
                    <a:pt x="2399" y="1922"/>
                    <a:pt x="2399" y="1922"/>
                    <a:pt x="2399" y="1922"/>
                  </a:cubicBezTo>
                  <a:cubicBezTo>
                    <a:pt x="2401" y="1919"/>
                    <a:pt x="2401" y="1919"/>
                    <a:pt x="2401" y="1919"/>
                  </a:cubicBezTo>
                  <a:cubicBezTo>
                    <a:pt x="2397" y="1917"/>
                    <a:pt x="2397" y="1917"/>
                    <a:pt x="2397" y="1917"/>
                  </a:cubicBezTo>
                  <a:cubicBezTo>
                    <a:pt x="2401" y="1919"/>
                    <a:pt x="2401" y="1919"/>
                    <a:pt x="2401" y="1919"/>
                  </a:cubicBezTo>
                  <a:cubicBezTo>
                    <a:pt x="2398" y="1916"/>
                    <a:pt x="2398" y="1916"/>
                    <a:pt x="2398" y="1916"/>
                  </a:cubicBezTo>
                  <a:cubicBezTo>
                    <a:pt x="2398" y="1916"/>
                    <a:pt x="2398" y="1916"/>
                    <a:pt x="2397" y="1917"/>
                  </a:cubicBezTo>
                  <a:cubicBezTo>
                    <a:pt x="2401" y="1919"/>
                    <a:pt x="2401" y="1919"/>
                    <a:pt x="2401" y="1919"/>
                  </a:cubicBezTo>
                  <a:cubicBezTo>
                    <a:pt x="2398" y="1916"/>
                    <a:pt x="2398" y="1916"/>
                    <a:pt x="2398" y="1916"/>
                  </a:cubicBezTo>
                  <a:cubicBezTo>
                    <a:pt x="2400" y="1918"/>
                    <a:pt x="2400" y="1918"/>
                    <a:pt x="2400" y="1918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8" y="1916"/>
                    <a:pt x="2398" y="1916"/>
                    <a:pt x="2398" y="1916"/>
                  </a:cubicBezTo>
                  <a:cubicBezTo>
                    <a:pt x="2400" y="1918"/>
                    <a:pt x="2400" y="1918"/>
                    <a:pt x="2400" y="1918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9" y="1916"/>
                    <a:pt x="2399" y="1916"/>
                    <a:pt x="2399" y="1916"/>
                  </a:cubicBezTo>
                  <a:cubicBezTo>
                    <a:pt x="2399" y="1916"/>
                    <a:pt x="2397" y="1916"/>
                    <a:pt x="2396" y="1917"/>
                  </a:cubicBezTo>
                  <a:cubicBezTo>
                    <a:pt x="2393" y="1917"/>
                    <a:pt x="2390" y="1919"/>
                    <a:pt x="2388" y="1919"/>
                  </a:cubicBezTo>
                  <a:cubicBezTo>
                    <a:pt x="2385" y="1920"/>
                    <a:pt x="2383" y="1921"/>
                    <a:pt x="2383" y="1921"/>
                  </a:cubicBezTo>
                  <a:cubicBezTo>
                    <a:pt x="2382" y="1921"/>
                    <a:pt x="2381" y="1923"/>
                    <a:pt x="2380" y="1924"/>
                  </a:cubicBezTo>
                  <a:cubicBezTo>
                    <a:pt x="2380" y="1926"/>
                    <a:pt x="2381" y="1927"/>
                    <a:pt x="2382" y="1928"/>
                  </a:cubicBezTo>
                  <a:cubicBezTo>
                    <a:pt x="2386" y="1930"/>
                    <a:pt x="2386" y="1930"/>
                    <a:pt x="2386" y="1930"/>
                  </a:cubicBezTo>
                  <a:cubicBezTo>
                    <a:pt x="2388" y="1927"/>
                    <a:pt x="2388" y="1927"/>
                    <a:pt x="2388" y="1927"/>
                  </a:cubicBezTo>
                  <a:cubicBezTo>
                    <a:pt x="2386" y="1923"/>
                    <a:pt x="2386" y="1923"/>
                    <a:pt x="2386" y="1923"/>
                  </a:cubicBezTo>
                  <a:cubicBezTo>
                    <a:pt x="2371" y="1931"/>
                    <a:pt x="2371" y="1931"/>
                    <a:pt x="2371" y="1931"/>
                  </a:cubicBezTo>
                  <a:cubicBezTo>
                    <a:pt x="2370" y="1932"/>
                    <a:pt x="2369" y="1933"/>
                    <a:pt x="2369" y="1934"/>
                  </a:cubicBezTo>
                  <a:cubicBezTo>
                    <a:pt x="2369" y="1936"/>
                    <a:pt x="2369" y="1937"/>
                    <a:pt x="2371" y="1938"/>
                  </a:cubicBezTo>
                  <a:cubicBezTo>
                    <a:pt x="2372" y="1939"/>
                    <a:pt x="2372" y="1939"/>
                    <a:pt x="2372" y="1939"/>
                  </a:cubicBezTo>
                  <a:cubicBezTo>
                    <a:pt x="2374" y="1935"/>
                    <a:pt x="2374" y="1935"/>
                    <a:pt x="2374" y="1935"/>
                  </a:cubicBezTo>
                  <a:cubicBezTo>
                    <a:pt x="2372" y="1932"/>
                    <a:pt x="2372" y="1932"/>
                    <a:pt x="2372" y="1932"/>
                  </a:cubicBezTo>
                  <a:cubicBezTo>
                    <a:pt x="2361" y="1939"/>
                    <a:pt x="2361" y="1939"/>
                    <a:pt x="2361" y="1939"/>
                  </a:cubicBezTo>
                  <a:cubicBezTo>
                    <a:pt x="2360" y="1940"/>
                    <a:pt x="2359" y="1941"/>
                    <a:pt x="2359" y="1942"/>
                  </a:cubicBezTo>
                  <a:cubicBezTo>
                    <a:pt x="2359" y="1944"/>
                    <a:pt x="2360" y="1945"/>
                    <a:pt x="2361" y="1946"/>
                  </a:cubicBezTo>
                  <a:cubicBezTo>
                    <a:pt x="2362" y="1947"/>
                    <a:pt x="2362" y="1947"/>
                    <a:pt x="2362" y="1947"/>
                  </a:cubicBezTo>
                  <a:cubicBezTo>
                    <a:pt x="2364" y="1943"/>
                    <a:pt x="2364" y="1943"/>
                    <a:pt x="2364" y="1943"/>
                  </a:cubicBezTo>
                  <a:cubicBezTo>
                    <a:pt x="2362" y="1940"/>
                    <a:pt x="2362" y="1940"/>
                    <a:pt x="2362" y="1940"/>
                  </a:cubicBezTo>
                  <a:cubicBezTo>
                    <a:pt x="2345" y="1949"/>
                    <a:pt x="2345" y="1949"/>
                    <a:pt x="2345" y="1949"/>
                  </a:cubicBezTo>
                  <a:cubicBezTo>
                    <a:pt x="2344" y="1950"/>
                    <a:pt x="2343" y="1951"/>
                    <a:pt x="2343" y="1953"/>
                  </a:cubicBezTo>
                  <a:cubicBezTo>
                    <a:pt x="2343" y="1954"/>
                    <a:pt x="2344" y="1956"/>
                    <a:pt x="2345" y="1956"/>
                  </a:cubicBezTo>
                  <a:cubicBezTo>
                    <a:pt x="2348" y="1959"/>
                    <a:pt x="2348" y="1959"/>
                    <a:pt x="2348" y="1959"/>
                  </a:cubicBezTo>
                  <a:cubicBezTo>
                    <a:pt x="2350" y="1955"/>
                    <a:pt x="2350" y="1955"/>
                    <a:pt x="2350" y="1955"/>
                  </a:cubicBezTo>
                  <a:cubicBezTo>
                    <a:pt x="2348" y="1952"/>
                    <a:pt x="2348" y="1952"/>
                    <a:pt x="2348" y="1952"/>
                  </a:cubicBezTo>
                  <a:cubicBezTo>
                    <a:pt x="2337" y="1960"/>
                    <a:pt x="2337" y="1960"/>
                    <a:pt x="2337" y="1960"/>
                  </a:cubicBezTo>
                  <a:cubicBezTo>
                    <a:pt x="2336" y="1961"/>
                    <a:pt x="2335" y="1963"/>
                    <a:pt x="2335" y="1964"/>
                  </a:cubicBezTo>
                  <a:cubicBezTo>
                    <a:pt x="2335" y="1965"/>
                    <a:pt x="2336" y="1966"/>
                    <a:pt x="2337" y="1967"/>
                  </a:cubicBezTo>
                  <a:cubicBezTo>
                    <a:pt x="2338" y="1968"/>
                    <a:pt x="2338" y="1968"/>
                    <a:pt x="2338" y="1968"/>
                  </a:cubicBezTo>
                  <a:cubicBezTo>
                    <a:pt x="2340" y="1964"/>
                    <a:pt x="2340" y="1964"/>
                    <a:pt x="2340" y="1964"/>
                  </a:cubicBezTo>
                  <a:cubicBezTo>
                    <a:pt x="2338" y="1961"/>
                    <a:pt x="2338" y="1961"/>
                    <a:pt x="2338" y="1961"/>
                  </a:cubicBezTo>
                  <a:cubicBezTo>
                    <a:pt x="2327" y="1966"/>
                    <a:pt x="2327" y="1966"/>
                    <a:pt x="2327" y="1966"/>
                  </a:cubicBezTo>
                  <a:cubicBezTo>
                    <a:pt x="2326" y="1966"/>
                    <a:pt x="2325" y="1968"/>
                    <a:pt x="2325" y="1969"/>
                  </a:cubicBezTo>
                  <a:cubicBezTo>
                    <a:pt x="2325" y="1971"/>
                    <a:pt x="2325" y="1972"/>
                    <a:pt x="2327" y="1973"/>
                  </a:cubicBezTo>
                  <a:cubicBezTo>
                    <a:pt x="2328" y="1974"/>
                    <a:pt x="2328" y="1974"/>
                    <a:pt x="2328" y="1974"/>
                  </a:cubicBezTo>
                  <a:cubicBezTo>
                    <a:pt x="2330" y="1970"/>
                    <a:pt x="2330" y="1970"/>
                    <a:pt x="2330" y="1970"/>
                  </a:cubicBezTo>
                  <a:cubicBezTo>
                    <a:pt x="2328" y="1967"/>
                    <a:pt x="2328" y="1967"/>
                    <a:pt x="2328" y="1967"/>
                  </a:cubicBezTo>
                  <a:cubicBezTo>
                    <a:pt x="2315" y="1975"/>
                    <a:pt x="2315" y="1975"/>
                    <a:pt x="2315" y="1975"/>
                  </a:cubicBezTo>
                  <a:cubicBezTo>
                    <a:pt x="2314" y="1976"/>
                    <a:pt x="2313" y="1977"/>
                    <a:pt x="2313" y="1979"/>
                  </a:cubicBezTo>
                  <a:cubicBezTo>
                    <a:pt x="2313" y="1980"/>
                    <a:pt x="2314" y="1981"/>
                    <a:pt x="2315" y="1982"/>
                  </a:cubicBezTo>
                  <a:cubicBezTo>
                    <a:pt x="2316" y="1983"/>
                    <a:pt x="2316" y="1983"/>
                    <a:pt x="2316" y="1983"/>
                  </a:cubicBezTo>
                  <a:cubicBezTo>
                    <a:pt x="2318" y="1980"/>
                    <a:pt x="2318" y="1980"/>
                    <a:pt x="2318" y="1980"/>
                  </a:cubicBezTo>
                  <a:cubicBezTo>
                    <a:pt x="2316" y="1976"/>
                    <a:pt x="2316" y="1976"/>
                    <a:pt x="2316" y="1976"/>
                  </a:cubicBezTo>
                  <a:cubicBezTo>
                    <a:pt x="2301" y="1986"/>
                    <a:pt x="2301" y="1986"/>
                    <a:pt x="2301" y="1986"/>
                  </a:cubicBezTo>
                  <a:cubicBezTo>
                    <a:pt x="2300" y="1987"/>
                    <a:pt x="2299" y="1988"/>
                    <a:pt x="2300" y="1989"/>
                  </a:cubicBezTo>
                  <a:cubicBezTo>
                    <a:pt x="2300" y="1991"/>
                    <a:pt x="2300" y="1992"/>
                    <a:pt x="2301" y="1993"/>
                  </a:cubicBezTo>
                  <a:cubicBezTo>
                    <a:pt x="2303" y="1994"/>
                    <a:pt x="2303" y="1994"/>
                    <a:pt x="2303" y="1994"/>
                  </a:cubicBezTo>
                  <a:cubicBezTo>
                    <a:pt x="2305" y="1990"/>
                    <a:pt x="2305" y="1990"/>
                    <a:pt x="2305" y="1990"/>
                  </a:cubicBezTo>
                  <a:cubicBezTo>
                    <a:pt x="2303" y="1987"/>
                    <a:pt x="2303" y="1987"/>
                    <a:pt x="2303" y="1987"/>
                  </a:cubicBezTo>
                  <a:cubicBezTo>
                    <a:pt x="2286" y="1994"/>
                    <a:pt x="2286" y="1994"/>
                    <a:pt x="2286" y="1994"/>
                  </a:cubicBezTo>
                  <a:cubicBezTo>
                    <a:pt x="2285" y="1995"/>
                    <a:pt x="2284" y="1996"/>
                    <a:pt x="2283" y="1998"/>
                  </a:cubicBezTo>
                  <a:cubicBezTo>
                    <a:pt x="2283" y="1999"/>
                    <a:pt x="2284" y="2000"/>
                    <a:pt x="2285" y="2001"/>
                  </a:cubicBezTo>
                  <a:cubicBezTo>
                    <a:pt x="2288" y="2003"/>
                    <a:pt x="2288" y="2003"/>
                    <a:pt x="2288" y="2003"/>
                  </a:cubicBezTo>
                  <a:cubicBezTo>
                    <a:pt x="2290" y="1999"/>
                    <a:pt x="2290" y="1999"/>
                    <a:pt x="2290" y="1999"/>
                  </a:cubicBezTo>
                  <a:cubicBezTo>
                    <a:pt x="2287" y="1996"/>
                    <a:pt x="2287" y="1996"/>
                    <a:pt x="2287" y="1996"/>
                  </a:cubicBezTo>
                  <a:cubicBezTo>
                    <a:pt x="2278" y="2005"/>
                    <a:pt x="2278" y="2005"/>
                    <a:pt x="2278" y="2005"/>
                  </a:cubicBezTo>
                  <a:cubicBezTo>
                    <a:pt x="2277" y="2005"/>
                    <a:pt x="2277" y="2007"/>
                    <a:pt x="2277" y="2008"/>
                  </a:cubicBezTo>
                  <a:cubicBezTo>
                    <a:pt x="2277" y="2009"/>
                    <a:pt x="2278" y="2010"/>
                    <a:pt x="2279" y="2011"/>
                  </a:cubicBezTo>
                  <a:cubicBezTo>
                    <a:pt x="2280" y="2012"/>
                    <a:pt x="2280" y="2012"/>
                    <a:pt x="2280" y="2012"/>
                  </a:cubicBezTo>
                  <a:cubicBezTo>
                    <a:pt x="2282" y="2008"/>
                    <a:pt x="2282" y="2008"/>
                    <a:pt x="2282" y="2008"/>
                  </a:cubicBezTo>
                  <a:cubicBezTo>
                    <a:pt x="2280" y="2005"/>
                    <a:pt x="2280" y="2005"/>
                    <a:pt x="2280" y="2005"/>
                  </a:cubicBezTo>
                  <a:cubicBezTo>
                    <a:pt x="2264" y="2015"/>
                    <a:pt x="2264" y="2015"/>
                    <a:pt x="2264" y="2015"/>
                  </a:cubicBezTo>
                  <a:cubicBezTo>
                    <a:pt x="2263" y="2015"/>
                    <a:pt x="2262" y="2017"/>
                    <a:pt x="2262" y="2018"/>
                  </a:cubicBezTo>
                  <a:cubicBezTo>
                    <a:pt x="2262" y="2020"/>
                    <a:pt x="2263" y="2021"/>
                    <a:pt x="2264" y="2022"/>
                  </a:cubicBezTo>
                  <a:cubicBezTo>
                    <a:pt x="2265" y="2022"/>
                    <a:pt x="2265" y="2022"/>
                    <a:pt x="2265" y="2022"/>
                  </a:cubicBezTo>
                  <a:cubicBezTo>
                    <a:pt x="2267" y="2019"/>
                    <a:pt x="2267" y="2019"/>
                    <a:pt x="2267" y="2019"/>
                  </a:cubicBezTo>
                  <a:cubicBezTo>
                    <a:pt x="2265" y="2016"/>
                    <a:pt x="2265" y="2016"/>
                    <a:pt x="2265" y="2016"/>
                  </a:cubicBezTo>
                  <a:cubicBezTo>
                    <a:pt x="2251" y="2026"/>
                    <a:pt x="2251" y="2026"/>
                    <a:pt x="2251" y="2026"/>
                  </a:cubicBezTo>
                  <a:cubicBezTo>
                    <a:pt x="2250" y="2027"/>
                    <a:pt x="2249" y="2028"/>
                    <a:pt x="2249" y="2029"/>
                  </a:cubicBezTo>
                  <a:cubicBezTo>
                    <a:pt x="2249" y="2031"/>
                    <a:pt x="2250" y="2032"/>
                    <a:pt x="2251" y="2033"/>
                  </a:cubicBezTo>
                  <a:cubicBezTo>
                    <a:pt x="2253" y="2034"/>
                    <a:pt x="2253" y="2034"/>
                    <a:pt x="2253" y="2034"/>
                  </a:cubicBezTo>
                  <a:cubicBezTo>
                    <a:pt x="2255" y="2030"/>
                    <a:pt x="2255" y="2030"/>
                    <a:pt x="2255" y="2030"/>
                  </a:cubicBezTo>
                  <a:cubicBezTo>
                    <a:pt x="2253" y="2027"/>
                    <a:pt x="2253" y="2027"/>
                    <a:pt x="2253" y="2027"/>
                  </a:cubicBezTo>
                  <a:cubicBezTo>
                    <a:pt x="2240" y="2035"/>
                    <a:pt x="2240" y="2035"/>
                    <a:pt x="2240" y="2035"/>
                  </a:cubicBezTo>
                  <a:cubicBezTo>
                    <a:pt x="2239" y="2036"/>
                    <a:pt x="2238" y="2037"/>
                    <a:pt x="2238" y="2038"/>
                  </a:cubicBezTo>
                  <a:cubicBezTo>
                    <a:pt x="2238" y="2040"/>
                    <a:pt x="2239" y="2041"/>
                    <a:pt x="2240" y="2042"/>
                  </a:cubicBezTo>
                  <a:cubicBezTo>
                    <a:pt x="2241" y="2043"/>
                    <a:pt x="2241" y="2043"/>
                    <a:pt x="2241" y="2043"/>
                  </a:cubicBezTo>
                  <a:cubicBezTo>
                    <a:pt x="2244" y="2039"/>
                    <a:pt x="2244" y="2039"/>
                    <a:pt x="2244" y="2039"/>
                  </a:cubicBezTo>
                  <a:cubicBezTo>
                    <a:pt x="2242" y="2036"/>
                    <a:pt x="2242" y="2036"/>
                    <a:pt x="2242" y="2036"/>
                  </a:cubicBezTo>
                  <a:cubicBezTo>
                    <a:pt x="2228" y="2042"/>
                    <a:pt x="2228" y="2042"/>
                    <a:pt x="2228" y="2042"/>
                  </a:cubicBezTo>
                  <a:cubicBezTo>
                    <a:pt x="2227" y="2043"/>
                    <a:pt x="2226" y="2044"/>
                    <a:pt x="2226" y="2045"/>
                  </a:cubicBezTo>
                  <a:cubicBezTo>
                    <a:pt x="2226" y="2047"/>
                    <a:pt x="2227" y="2048"/>
                    <a:pt x="2228" y="2049"/>
                  </a:cubicBezTo>
                  <a:cubicBezTo>
                    <a:pt x="2229" y="2050"/>
                    <a:pt x="2229" y="2050"/>
                    <a:pt x="2229" y="2050"/>
                  </a:cubicBezTo>
                  <a:cubicBezTo>
                    <a:pt x="2231" y="2046"/>
                    <a:pt x="2231" y="2046"/>
                    <a:pt x="2231" y="2046"/>
                  </a:cubicBezTo>
                  <a:cubicBezTo>
                    <a:pt x="2229" y="2043"/>
                    <a:pt x="2229" y="2043"/>
                    <a:pt x="2229" y="2043"/>
                  </a:cubicBezTo>
                  <a:cubicBezTo>
                    <a:pt x="2213" y="2052"/>
                    <a:pt x="2213" y="2052"/>
                    <a:pt x="2213" y="2052"/>
                  </a:cubicBezTo>
                  <a:cubicBezTo>
                    <a:pt x="2212" y="2053"/>
                    <a:pt x="2211" y="2054"/>
                    <a:pt x="2211" y="2055"/>
                  </a:cubicBezTo>
                  <a:cubicBezTo>
                    <a:pt x="2211" y="2057"/>
                    <a:pt x="2211" y="2058"/>
                    <a:pt x="2213" y="2059"/>
                  </a:cubicBezTo>
                  <a:cubicBezTo>
                    <a:pt x="2214" y="2060"/>
                    <a:pt x="2214" y="2060"/>
                    <a:pt x="2214" y="2060"/>
                  </a:cubicBezTo>
                  <a:cubicBezTo>
                    <a:pt x="2216" y="2057"/>
                    <a:pt x="2216" y="2057"/>
                    <a:pt x="2216" y="2057"/>
                  </a:cubicBezTo>
                  <a:cubicBezTo>
                    <a:pt x="2214" y="2054"/>
                    <a:pt x="2214" y="2054"/>
                    <a:pt x="2214" y="2054"/>
                  </a:cubicBezTo>
                  <a:cubicBezTo>
                    <a:pt x="2203" y="2063"/>
                    <a:pt x="2203" y="2063"/>
                    <a:pt x="2203" y="2063"/>
                  </a:cubicBezTo>
                  <a:cubicBezTo>
                    <a:pt x="2202" y="2064"/>
                    <a:pt x="2201" y="2065"/>
                    <a:pt x="2201" y="2066"/>
                  </a:cubicBezTo>
                  <a:cubicBezTo>
                    <a:pt x="2202" y="2068"/>
                    <a:pt x="2202" y="2069"/>
                    <a:pt x="2203" y="2070"/>
                  </a:cubicBezTo>
                  <a:cubicBezTo>
                    <a:pt x="2206" y="2071"/>
                    <a:pt x="2206" y="2071"/>
                    <a:pt x="2206" y="2071"/>
                  </a:cubicBezTo>
                  <a:cubicBezTo>
                    <a:pt x="2208" y="2068"/>
                    <a:pt x="2208" y="2068"/>
                    <a:pt x="2208" y="2068"/>
                  </a:cubicBezTo>
                  <a:cubicBezTo>
                    <a:pt x="2206" y="2064"/>
                    <a:pt x="2206" y="2064"/>
                    <a:pt x="2206" y="2064"/>
                  </a:cubicBezTo>
                  <a:cubicBezTo>
                    <a:pt x="2191" y="2071"/>
                    <a:pt x="2191" y="2071"/>
                    <a:pt x="2191" y="2071"/>
                  </a:cubicBezTo>
                  <a:cubicBezTo>
                    <a:pt x="2190" y="2071"/>
                    <a:pt x="2189" y="2072"/>
                    <a:pt x="2189" y="2074"/>
                  </a:cubicBezTo>
                  <a:cubicBezTo>
                    <a:pt x="2189" y="2075"/>
                    <a:pt x="2189" y="2077"/>
                    <a:pt x="2191" y="2078"/>
                  </a:cubicBezTo>
                  <a:cubicBezTo>
                    <a:pt x="2193" y="2079"/>
                    <a:pt x="2193" y="2079"/>
                    <a:pt x="2193" y="2079"/>
                  </a:cubicBezTo>
                  <a:cubicBezTo>
                    <a:pt x="2195" y="2076"/>
                    <a:pt x="2195" y="2076"/>
                    <a:pt x="2195" y="2076"/>
                  </a:cubicBezTo>
                  <a:cubicBezTo>
                    <a:pt x="2192" y="2074"/>
                    <a:pt x="2192" y="2074"/>
                    <a:pt x="2192" y="2074"/>
                  </a:cubicBezTo>
                  <a:cubicBezTo>
                    <a:pt x="2195" y="2076"/>
                    <a:pt x="2195" y="2076"/>
                    <a:pt x="2195" y="2076"/>
                  </a:cubicBezTo>
                  <a:cubicBezTo>
                    <a:pt x="2192" y="2073"/>
                    <a:pt x="2192" y="2073"/>
                    <a:pt x="2192" y="2073"/>
                  </a:cubicBezTo>
                  <a:cubicBezTo>
                    <a:pt x="2192" y="2073"/>
                    <a:pt x="2192" y="2073"/>
                    <a:pt x="2192" y="2074"/>
                  </a:cubicBezTo>
                  <a:cubicBezTo>
                    <a:pt x="2195" y="2076"/>
                    <a:pt x="2195" y="2076"/>
                    <a:pt x="2195" y="2076"/>
                  </a:cubicBezTo>
                  <a:cubicBezTo>
                    <a:pt x="2192" y="2073"/>
                    <a:pt x="2192" y="2073"/>
                    <a:pt x="2192" y="2073"/>
                  </a:cubicBezTo>
                  <a:cubicBezTo>
                    <a:pt x="2194" y="2075"/>
                    <a:pt x="2194" y="2075"/>
                    <a:pt x="2194" y="2075"/>
                  </a:cubicBezTo>
                  <a:cubicBezTo>
                    <a:pt x="2193" y="2073"/>
                    <a:pt x="2193" y="2073"/>
                    <a:pt x="2193" y="2073"/>
                  </a:cubicBezTo>
                  <a:cubicBezTo>
                    <a:pt x="2192" y="2073"/>
                    <a:pt x="2192" y="2073"/>
                    <a:pt x="2192" y="2073"/>
                  </a:cubicBezTo>
                  <a:cubicBezTo>
                    <a:pt x="2194" y="2075"/>
                    <a:pt x="2194" y="2075"/>
                    <a:pt x="2194" y="2075"/>
                  </a:cubicBezTo>
                  <a:cubicBezTo>
                    <a:pt x="2193" y="2073"/>
                    <a:pt x="2193" y="2073"/>
                    <a:pt x="2193" y="2073"/>
                  </a:cubicBezTo>
                  <a:cubicBezTo>
                    <a:pt x="2193" y="2073"/>
                    <a:pt x="2192" y="2073"/>
                    <a:pt x="2192" y="2073"/>
                  </a:cubicBezTo>
                  <a:cubicBezTo>
                    <a:pt x="2190" y="2075"/>
                    <a:pt x="2187" y="2077"/>
                    <a:pt x="2185" y="2079"/>
                  </a:cubicBezTo>
                  <a:cubicBezTo>
                    <a:pt x="2183" y="2079"/>
                    <a:pt x="2182" y="2080"/>
                    <a:pt x="2181" y="2081"/>
                  </a:cubicBezTo>
                  <a:cubicBezTo>
                    <a:pt x="2181" y="2081"/>
                    <a:pt x="2181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80" y="2082"/>
                    <a:pt x="2180" y="2082"/>
                    <a:pt x="2180" y="2082"/>
                  </a:cubicBezTo>
                  <a:cubicBezTo>
                    <a:pt x="2179" y="2083"/>
                    <a:pt x="2178" y="2084"/>
                    <a:pt x="2178" y="2086"/>
                  </a:cubicBezTo>
                  <a:cubicBezTo>
                    <a:pt x="2178" y="2087"/>
                    <a:pt x="2179" y="2088"/>
                    <a:pt x="2180" y="2089"/>
                  </a:cubicBezTo>
                  <a:cubicBezTo>
                    <a:pt x="2184" y="2091"/>
                    <a:pt x="2184" y="2091"/>
                    <a:pt x="2184" y="2091"/>
                  </a:cubicBezTo>
                  <a:cubicBezTo>
                    <a:pt x="2186" y="2088"/>
                    <a:pt x="2186" y="2088"/>
                    <a:pt x="2186" y="2088"/>
                  </a:cubicBezTo>
                  <a:cubicBezTo>
                    <a:pt x="2184" y="2084"/>
                    <a:pt x="2184" y="2084"/>
                    <a:pt x="2184" y="2084"/>
                  </a:cubicBezTo>
                  <a:cubicBezTo>
                    <a:pt x="2168" y="2094"/>
                    <a:pt x="2168" y="2094"/>
                    <a:pt x="2168" y="2094"/>
                  </a:cubicBezTo>
                  <a:cubicBezTo>
                    <a:pt x="2167" y="2094"/>
                    <a:pt x="2166" y="2096"/>
                    <a:pt x="2166" y="2097"/>
                  </a:cubicBezTo>
                  <a:cubicBezTo>
                    <a:pt x="2166" y="2099"/>
                    <a:pt x="2167" y="2100"/>
                    <a:pt x="2168" y="2101"/>
                  </a:cubicBezTo>
                  <a:cubicBezTo>
                    <a:pt x="2171" y="2102"/>
                    <a:pt x="2171" y="2102"/>
                    <a:pt x="2171" y="2102"/>
                  </a:cubicBezTo>
                  <a:cubicBezTo>
                    <a:pt x="2173" y="2099"/>
                    <a:pt x="2173" y="2099"/>
                    <a:pt x="2173" y="2099"/>
                  </a:cubicBezTo>
                  <a:cubicBezTo>
                    <a:pt x="2170" y="2097"/>
                    <a:pt x="2170" y="2097"/>
                    <a:pt x="2170" y="2097"/>
                  </a:cubicBezTo>
                  <a:cubicBezTo>
                    <a:pt x="2173" y="2099"/>
                    <a:pt x="2173" y="2099"/>
                    <a:pt x="2173" y="2099"/>
                  </a:cubicBezTo>
                  <a:cubicBezTo>
                    <a:pt x="2170" y="2096"/>
                    <a:pt x="2170" y="2096"/>
                    <a:pt x="2170" y="2096"/>
                  </a:cubicBezTo>
                  <a:cubicBezTo>
                    <a:pt x="2170" y="2096"/>
                    <a:pt x="2170" y="2096"/>
                    <a:pt x="2170" y="2097"/>
                  </a:cubicBezTo>
                  <a:cubicBezTo>
                    <a:pt x="2173" y="2099"/>
                    <a:pt x="2173" y="2099"/>
                    <a:pt x="2173" y="2099"/>
                  </a:cubicBezTo>
                  <a:cubicBezTo>
                    <a:pt x="2170" y="2096"/>
                    <a:pt x="2170" y="2096"/>
                    <a:pt x="2170" y="2096"/>
                  </a:cubicBezTo>
                  <a:cubicBezTo>
                    <a:pt x="2172" y="2098"/>
                    <a:pt x="2172" y="2098"/>
                    <a:pt x="2172" y="2098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0" y="2096"/>
                    <a:pt x="2170" y="2096"/>
                    <a:pt x="2170" y="2096"/>
                  </a:cubicBezTo>
                  <a:cubicBezTo>
                    <a:pt x="2172" y="2098"/>
                    <a:pt x="2172" y="2098"/>
                    <a:pt x="2172" y="2098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1" y="2096"/>
                    <a:pt x="2171" y="2096"/>
                    <a:pt x="2171" y="2096"/>
                  </a:cubicBezTo>
                  <a:cubicBezTo>
                    <a:pt x="2171" y="2096"/>
                    <a:pt x="2170" y="2096"/>
                    <a:pt x="2170" y="2096"/>
                  </a:cubicBezTo>
                  <a:cubicBezTo>
                    <a:pt x="2168" y="2097"/>
                    <a:pt x="2164" y="2099"/>
                    <a:pt x="2160" y="2101"/>
                  </a:cubicBezTo>
                  <a:cubicBezTo>
                    <a:pt x="2159" y="2102"/>
                    <a:pt x="2157" y="2103"/>
                    <a:pt x="2156" y="2103"/>
                  </a:cubicBezTo>
                  <a:cubicBezTo>
                    <a:pt x="2155" y="2103"/>
                    <a:pt x="2155" y="2104"/>
                    <a:pt x="2155" y="2104"/>
                  </a:cubicBezTo>
                  <a:cubicBezTo>
                    <a:pt x="2154" y="2104"/>
                    <a:pt x="2154" y="2104"/>
                    <a:pt x="2154" y="2104"/>
                  </a:cubicBezTo>
                  <a:cubicBezTo>
                    <a:pt x="2154" y="2104"/>
                    <a:pt x="2154" y="2104"/>
                    <a:pt x="2154" y="2104"/>
                  </a:cubicBezTo>
                  <a:cubicBezTo>
                    <a:pt x="2153" y="2105"/>
                    <a:pt x="2153" y="2105"/>
                    <a:pt x="2153" y="2105"/>
                  </a:cubicBezTo>
                  <a:cubicBezTo>
                    <a:pt x="2153" y="2105"/>
                    <a:pt x="2153" y="2105"/>
                    <a:pt x="2153" y="2105"/>
                  </a:cubicBezTo>
                  <a:cubicBezTo>
                    <a:pt x="2153" y="2105"/>
                    <a:pt x="2153" y="2105"/>
                    <a:pt x="2152" y="2106"/>
                  </a:cubicBezTo>
                  <a:cubicBezTo>
                    <a:pt x="2152" y="2106"/>
                    <a:pt x="2152" y="2108"/>
                    <a:pt x="2152" y="2109"/>
                  </a:cubicBezTo>
                  <a:cubicBezTo>
                    <a:pt x="2152" y="2110"/>
                    <a:pt x="2153" y="2111"/>
                    <a:pt x="2154" y="2111"/>
                  </a:cubicBezTo>
                  <a:cubicBezTo>
                    <a:pt x="2155" y="2112"/>
                    <a:pt x="2155" y="2112"/>
                    <a:pt x="2155" y="2112"/>
                  </a:cubicBezTo>
                  <a:cubicBezTo>
                    <a:pt x="2157" y="2109"/>
                    <a:pt x="2157" y="2109"/>
                    <a:pt x="2157" y="2109"/>
                  </a:cubicBezTo>
                  <a:cubicBezTo>
                    <a:pt x="2156" y="2105"/>
                    <a:pt x="2156" y="2105"/>
                    <a:pt x="2156" y="2105"/>
                  </a:cubicBezTo>
                  <a:cubicBezTo>
                    <a:pt x="2143" y="2111"/>
                    <a:pt x="2143" y="2111"/>
                    <a:pt x="2143" y="2111"/>
                  </a:cubicBezTo>
                  <a:cubicBezTo>
                    <a:pt x="2141" y="2111"/>
                    <a:pt x="2140" y="2113"/>
                    <a:pt x="2140" y="2114"/>
                  </a:cubicBezTo>
                  <a:cubicBezTo>
                    <a:pt x="2140" y="2116"/>
                    <a:pt x="2141" y="2117"/>
                    <a:pt x="2142" y="2118"/>
                  </a:cubicBezTo>
                  <a:cubicBezTo>
                    <a:pt x="2143" y="2119"/>
                    <a:pt x="2143" y="2119"/>
                    <a:pt x="2143" y="2119"/>
                  </a:cubicBezTo>
                  <a:cubicBezTo>
                    <a:pt x="2145" y="2115"/>
                    <a:pt x="2145" y="2115"/>
                    <a:pt x="2145" y="2115"/>
                  </a:cubicBezTo>
                  <a:cubicBezTo>
                    <a:pt x="2143" y="2112"/>
                    <a:pt x="2143" y="2112"/>
                    <a:pt x="2143" y="2112"/>
                  </a:cubicBezTo>
                  <a:cubicBezTo>
                    <a:pt x="2132" y="2117"/>
                    <a:pt x="2132" y="2117"/>
                    <a:pt x="2132" y="2117"/>
                  </a:cubicBezTo>
                  <a:cubicBezTo>
                    <a:pt x="2131" y="2118"/>
                    <a:pt x="2130" y="2119"/>
                    <a:pt x="2130" y="2121"/>
                  </a:cubicBezTo>
                  <a:cubicBezTo>
                    <a:pt x="2130" y="2122"/>
                    <a:pt x="2131" y="2124"/>
                    <a:pt x="2132" y="2124"/>
                  </a:cubicBezTo>
                  <a:cubicBezTo>
                    <a:pt x="2135" y="2126"/>
                    <a:pt x="2135" y="2126"/>
                    <a:pt x="2135" y="2126"/>
                  </a:cubicBezTo>
                  <a:cubicBezTo>
                    <a:pt x="2137" y="2123"/>
                    <a:pt x="2137" y="2123"/>
                    <a:pt x="2137" y="2123"/>
                  </a:cubicBezTo>
                  <a:cubicBezTo>
                    <a:pt x="2135" y="2119"/>
                    <a:pt x="2135" y="2119"/>
                    <a:pt x="2135" y="2119"/>
                  </a:cubicBezTo>
                  <a:cubicBezTo>
                    <a:pt x="2135" y="2119"/>
                    <a:pt x="2132" y="2120"/>
                    <a:pt x="2129" y="2122"/>
                  </a:cubicBezTo>
                  <a:cubicBezTo>
                    <a:pt x="2127" y="2123"/>
                    <a:pt x="2126" y="2124"/>
                    <a:pt x="2124" y="2124"/>
                  </a:cubicBezTo>
                  <a:cubicBezTo>
                    <a:pt x="2124" y="2125"/>
                    <a:pt x="2123" y="2125"/>
                    <a:pt x="2123" y="2125"/>
                  </a:cubicBezTo>
                  <a:cubicBezTo>
                    <a:pt x="2122" y="2125"/>
                    <a:pt x="2122" y="2125"/>
                    <a:pt x="2122" y="2125"/>
                  </a:cubicBezTo>
                  <a:cubicBezTo>
                    <a:pt x="2122" y="2126"/>
                    <a:pt x="2122" y="2126"/>
                    <a:pt x="2122" y="2126"/>
                  </a:cubicBezTo>
                  <a:cubicBezTo>
                    <a:pt x="2121" y="2126"/>
                    <a:pt x="2121" y="2126"/>
                    <a:pt x="2121" y="2126"/>
                  </a:cubicBezTo>
                  <a:cubicBezTo>
                    <a:pt x="2121" y="2126"/>
                    <a:pt x="2121" y="2126"/>
                    <a:pt x="2120" y="2127"/>
                  </a:cubicBezTo>
                  <a:cubicBezTo>
                    <a:pt x="2119" y="2129"/>
                    <a:pt x="2120" y="2131"/>
                    <a:pt x="2122" y="2132"/>
                  </a:cubicBezTo>
                  <a:cubicBezTo>
                    <a:pt x="2123" y="2133"/>
                    <a:pt x="2123" y="2133"/>
                    <a:pt x="2123" y="2133"/>
                  </a:cubicBezTo>
                  <a:cubicBezTo>
                    <a:pt x="2116" y="2137"/>
                    <a:pt x="2116" y="2137"/>
                    <a:pt x="2116" y="2137"/>
                  </a:cubicBezTo>
                  <a:cubicBezTo>
                    <a:pt x="2115" y="2138"/>
                    <a:pt x="2114" y="2139"/>
                    <a:pt x="2114" y="2140"/>
                  </a:cubicBezTo>
                  <a:cubicBezTo>
                    <a:pt x="2114" y="2142"/>
                    <a:pt x="2115" y="2143"/>
                    <a:pt x="2116" y="2144"/>
                  </a:cubicBezTo>
                  <a:cubicBezTo>
                    <a:pt x="2117" y="2144"/>
                    <a:pt x="2117" y="2144"/>
                    <a:pt x="2117" y="2144"/>
                  </a:cubicBezTo>
                  <a:cubicBezTo>
                    <a:pt x="2119" y="2141"/>
                    <a:pt x="2119" y="2141"/>
                    <a:pt x="2119" y="2141"/>
                  </a:cubicBezTo>
                  <a:cubicBezTo>
                    <a:pt x="2117" y="2137"/>
                    <a:pt x="2117" y="2137"/>
                    <a:pt x="2117" y="2137"/>
                  </a:cubicBezTo>
                  <a:cubicBezTo>
                    <a:pt x="2105" y="2144"/>
                    <a:pt x="2105" y="2144"/>
                    <a:pt x="2105" y="2144"/>
                  </a:cubicBezTo>
                  <a:cubicBezTo>
                    <a:pt x="2104" y="2145"/>
                    <a:pt x="2103" y="2146"/>
                    <a:pt x="2103" y="2147"/>
                  </a:cubicBezTo>
                  <a:cubicBezTo>
                    <a:pt x="2103" y="2149"/>
                    <a:pt x="2104" y="2150"/>
                    <a:pt x="2105" y="2151"/>
                  </a:cubicBezTo>
                  <a:cubicBezTo>
                    <a:pt x="2108" y="2153"/>
                    <a:pt x="2108" y="2153"/>
                    <a:pt x="2108" y="2153"/>
                  </a:cubicBezTo>
                  <a:cubicBezTo>
                    <a:pt x="2110" y="2149"/>
                    <a:pt x="2110" y="2149"/>
                    <a:pt x="2110" y="2149"/>
                  </a:cubicBezTo>
                  <a:cubicBezTo>
                    <a:pt x="2109" y="2146"/>
                    <a:pt x="2109" y="2146"/>
                    <a:pt x="2109" y="2146"/>
                  </a:cubicBezTo>
                  <a:cubicBezTo>
                    <a:pt x="2093" y="2150"/>
                    <a:pt x="2093" y="2150"/>
                    <a:pt x="2093" y="2150"/>
                  </a:cubicBezTo>
                  <a:cubicBezTo>
                    <a:pt x="2092" y="2150"/>
                    <a:pt x="2090" y="2152"/>
                    <a:pt x="2090" y="2153"/>
                  </a:cubicBezTo>
                  <a:cubicBezTo>
                    <a:pt x="2090" y="2155"/>
                    <a:pt x="2091" y="2156"/>
                    <a:pt x="2092" y="2157"/>
                  </a:cubicBezTo>
                  <a:cubicBezTo>
                    <a:pt x="2095" y="2159"/>
                    <a:pt x="2095" y="2159"/>
                    <a:pt x="2095" y="2159"/>
                  </a:cubicBezTo>
                  <a:cubicBezTo>
                    <a:pt x="2097" y="2156"/>
                    <a:pt x="2097" y="2156"/>
                    <a:pt x="2097" y="2156"/>
                  </a:cubicBezTo>
                  <a:cubicBezTo>
                    <a:pt x="2096" y="2152"/>
                    <a:pt x="2096" y="2152"/>
                    <a:pt x="2096" y="2152"/>
                  </a:cubicBezTo>
                  <a:cubicBezTo>
                    <a:pt x="2080" y="2161"/>
                    <a:pt x="2080" y="2161"/>
                    <a:pt x="2080" y="2161"/>
                  </a:cubicBezTo>
                  <a:cubicBezTo>
                    <a:pt x="2079" y="2161"/>
                    <a:pt x="2078" y="2162"/>
                    <a:pt x="2078" y="2164"/>
                  </a:cubicBezTo>
                  <a:cubicBezTo>
                    <a:pt x="2078" y="2165"/>
                    <a:pt x="2079" y="2167"/>
                    <a:pt x="2080" y="2167"/>
                  </a:cubicBezTo>
                  <a:cubicBezTo>
                    <a:pt x="2087" y="2172"/>
                    <a:pt x="2087" y="2172"/>
                    <a:pt x="2087" y="2172"/>
                  </a:cubicBezTo>
                  <a:cubicBezTo>
                    <a:pt x="2089" y="2168"/>
                    <a:pt x="2089" y="2168"/>
                    <a:pt x="2089" y="2168"/>
                  </a:cubicBezTo>
                  <a:cubicBezTo>
                    <a:pt x="2086" y="2166"/>
                    <a:pt x="2086" y="2166"/>
                    <a:pt x="2086" y="2166"/>
                  </a:cubicBezTo>
                  <a:cubicBezTo>
                    <a:pt x="2089" y="2168"/>
                    <a:pt x="2089" y="2168"/>
                    <a:pt x="2089" y="2168"/>
                  </a:cubicBezTo>
                  <a:cubicBezTo>
                    <a:pt x="2087" y="2165"/>
                    <a:pt x="2087" y="2165"/>
                    <a:pt x="2087" y="2165"/>
                  </a:cubicBezTo>
                  <a:cubicBezTo>
                    <a:pt x="2087" y="2165"/>
                    <a:pt x="2087" y="2165"/>
                    <a:pt x="2086" y="2166"/>
                  </a:cubicBezTo>
                  <a:cubicBezTo>
                    <a:pt x="2089" y="2168"/>
                    <a:pt x="2089" y="2168"/>
                    <a:pt x="2089" y="2168"/>
                  </a:cubicBezTo>
                  <a:cubicBezTo>
                    <a:pt x="2087" y="2165"/>
                    <a:pt x="2087" y="2165"/>
                    <a:pt x="2087" y="2165"/>
                  </a:cubicBezTo>
                  <a:cubicBezTo>
                    <a:pt x="2089" y="2168"/>
                    <a:pt x="2089" y="2168"/>
                    <a:pt x="2089" y="2168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7" y="2165"/>
                    <a:pt x="2087" y="2165"/>
                    <a:pt x="2087" y="2165"/>
                  </a:cubicBezTo>
                  <a:cubicBezTo>
                    <a:pt x="2089" y="2168"/>
                    <a:pt x="2089" y="2168"/>
                    <a:pt x="2089" y="2168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8" y="2165"/>
                    <a:pt x="2088" y="2165"/>
                    <a:pt x="2088" y="2165"/>
                  </a:cubicBezTo>
                  <a:cubicBezTo>
                    <a:pt x="2087" y="2165"/>
                    <a:pt x="2087" y="2165"/>
                    <a:pt x="2086" y="2165"/>
                  </a:cubicBezTo>
                  <a:cubicBezTo>
                    <a:pt x="2084" y="2166"/>
                    <a:pt x="2080" y="2167"/>
                    <a:pt x="2076" y="2169"/>
                  </a:cubicBezTo>
                  <a:cubicBezTo>
                    <a:pt x="2072" y="2170"/>
                    <a:pt x="2069" y="2171"/>
                    <a:pt x="2069" y="2171"/>
                  </a:cubicBezTo>
                  <a:cubicBezTo>
                    <a:pt x="2068" y="2171"/>
                    <a:pt x="2067" y="2173"/>
                    <a:pt x="2066" y="2174"/>
                  </a:cubicBezTo>
                  <a:cubicBezTo>
                    <a:pt x="2066" y="2176"/>
                    <a:pt x="2067" y="2177"/>
                    <a:pt x="2068" y="2178"/>
                  </a:cubicBezTo>
                  <a:cubicBezTo>
                    <a:pt x="2070" y="2179"/>
                    <a:pt x="2070" y="2179"/>
                    <a:pt x="2070" y="2179"/>
                  </a:cubicBezTo>
                  <a:cubicBezTo>
                    <a:pt x="2072" y="2176"/>
                    <a:pt x="2072" y="2176"/>
                    <a:pt x="2072" y="2176"/>
                  </a:cubicBezTo>
                  <a:cubicBezTo>
                    <a:pt x="2068" y="2173"/>
                    <a:pt x="2068" y="2173"/>
                    <a:pt x="2068" y="2173"/>
                  </a:cubicBezTo>
                  <a:cubicBezTo>
                    <a:pt x="2072" y="2175"/>
                    <a:pt x="2072" y="2175"/>
                    <a:pt x="2072" y="2175"/>
                  </a:cubicBezTo>
                  <a:cubicBezTo>
                    <a:pt x="2069" y="2173"/>
                    <a:pt x="2069" y="2173"/>
                    <a:pt x="2069" y="2173"/>
                  </a:cubicBezTo>
                  <a:cubicBezTo>
                    <a:pt x="2068" y="2173"/>
                    <a:pt x="2068" y="2173"/>
                    <a:pt x="2068" y="2173"/>
                  </a:cubicBezTo>
                  <a:cubicBezTo>
                    <a:pt x="2072" y="2175"/>
                    <a:pt x="2072" y="2175"/>
                    <a:pt x="2072" y="2175"/>
                  </a:cubicBezTo>
                  <a:cubicBezTo>
                    <a:pt x="2069" y="2173"/>
                    <a:pt x="2069" y="2173"/>
                    <a:pt x="2069" y="2173"/>
                  </a:cubicBezTo>
                  <a:cubicBezTo>
                    <a:pt x="2071" y="2174"/>
                    <a:pt x="2071" y="2174"/>
                    <a:pt x="2071" y="2174"/>
                  </a:cubicBezTo>
                  <a:cubicBezTo>
                    <a:pt x="2069" y="2173"/>
                    <a:pt x="2069" y="2173"/>
                    <a:pt x="2069" y="2173"/>
                  </a:cubicBezTo>
                  <a:cubicBezTo>
                    <a:pt x="2069" y="2173"/>
                    <a:pt x="2069" y="2173"/>
                    <a:pt x="2069" y="2173"/>
                  </a:cubicBezTo>
                  <a:cubicBezTo>
                    <a:pt x="2071" y="2174"/>
                    <a:pt x="2071" y="2174"/>
                    <a:pt x="2071" y="2174"/>
                  </a:cubicBezTo>
                  <a:cubicBezTo>
                    <a:pt x="2069" y="2173"/>
                    <a:pt x="2069" y="2173"/>
                    <a:pt x="2069" y="2173"/>
                  </a:cubicBezTo>
                  <a:cubicBezTo>
                    <a:pt x="2069" y="2173"/>
                    <a:pt x="2069" y="2173"/>
                    <a:pt x="2068" y="2174"/>
                  </a:cubicBezTo>
                  <a:cubicBezTo>
                    <a:pt x="2067" y="2175"/>
                    <a:pt x="2064" y="2177"/>
                    <a:pt x="2061" y="2179"/>
                  </a:cubicBezTo>
                  <a:cubicBezTo>
                    <a:pt x="2059" y="2182"/>
                    <a:pt x="2057" y="2183"/>
                    <a:pt x="2057" y="2183"/>
                  </a:cubicBezTo>
                  <a:cubicBezTo>
                    <a:pt x="2056" y="2184"/>
                    <a:pt x="2055" y="2185"/>
                    <a:pt x="2055" y="2187"/>
                  </a:cubicBezTo>
                  <a:cubicBezTo>
                    <a:pt x="2055" y="2188"/>
                    <a:pt x="2056" y="2189"/>
                    <a:pt x="2057" y="2190"/>
                  </a:cubicBezTo>
                  <a:cubicBezTo>
                    <a:pt x="2058" y="2191"/>
                    <a:pt x="2058" y="2191"/>
                    <a:pt x="2058" y="2191"/>
                  </a:cubicBezTo>
                  <a:cubicBezTo>
                    <a:pt x="2061" y="2187"/>
                    <a:pt x="2061" y="2187"/>
                    <a:pt x="2061" y="2187"/>
                  </a:cubicBezTo>
                  <a:cubicBezTo>
                    <a:pt x="2058" y="2184"/>
                    <a:pt x="2058" y="2184"/>
                    <a:pt x="2058" y="2184"/>
                  </a:cubicBezTo>
                  <a:cubicBezTo>
                    <a:pt x="2049" y="2192"/>
                    <a:pt x="2049" y="2192"/>
                    <a:pt x="2049" y="2192"/>
                  </a:cubicBezTo>
                  <a:cubicBezTo>
                    <a:pt x="2048" y="2192"/>
                    <a:pt x="2048" y="2194"/>
                    <a:pt x="2048" y="2195"/>
                  </a:cubicBezTo>
                  <a:cubicBezTo>
                    <a:pt x="2048" y="2196"/>
                    <a:pt x="2049" y="2197"/>
                    <a:pt x="2050" y="2198"/>
                  </a:cubicBezTo>
                  <a:cubicBezTo>
                    <a:pt x="2051" y="2199"/>
                    <a:pt x="2051" y="2199"/>
                    <a:pt x="2051" y="2199"/>
                  </a:cubicBezTo>
                  <a:cubicBezTo>
                    <a:pt x="2053" y="2196"/>
                    <a:pt x="2053" y="2196"/>
                    <a:pt x="2053" y="2196"/>
                  </a:cubicBezTo>
                  <a:cubicBezTo>
                    <a:pt x="2050" y="2193"/>
                    <a:pt x="2050" y="2193"/>
                    <a:pt x="2050" y="2193"/>
                  </a:cubicBezTo>
                  <a:cubicBezTo>
                    <a:pt x="2053" y="2196"/>
                    <a:pt x="2053" y="2196"/>
                    <a:pt x="2053" y="2196"/>
                  </a:cubicBezTo>
                  <a:cubicBezTo>
                    <a:pt x="2051" y="2193"/>
                    <a:pt x="2051" y="2193"/>
                    <a:pt x="2051" y="2193"/>
                  </a:cubicBezTo>
                  <a:cubicBezTo>
                    <a:pt x="2050" y="2193"/>
                    <a:pt x="2050" y="2193"/>
                    <a:pt x="2050" y="2193"/>
                  </a:cubicBezTo>
                  <a:cubicBezTo>
                    <a:pt x="2053" y="2196"/>
                    <a:pt x="2053" y="2196"/>
                    <a:pt x="2053" y="2196"/>
                  </a:cubicBezTo>
                  <a:cubicBezTo>
                    <a:pt x="2051" y="2193"/>
                    <a:pt x="2051" y="2193"/>
                    <a:pt x="2051" y="2193"/>
                  </a:cubicBezTo>
                  <a:cubicBezTo>
                    <a:pt x="2053" y="2196"/>
                    <a:pt x="2053" y="2196"/>
                    <a:pt x="2053" y="2196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1" y="2193"/>
                    <a:pt x="2051" y="2193"/>
                    <a:pt x="2051" y="2193"/>
                  </a:cubicBezTo>
                  <a:cubicBezTo>
                    <a:pt x="2053" y="2196"/>
                    <a:pt x="2053" y="2196"/>
                    <a:pt x="2053" y="2196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3" y="2195"/>
                    <a:pt x="2053" y="2195"/>
                    <a:pt x="2053" y="2195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3" y="2195"/>
                    <a:pt x="2053" y="2195"/>
                    <a:pt x="2053" y="2195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2" y="2193"/>
                    <a:pt x="2052" y="2193"/>
                    <a:pt x="2052" y="2193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2" y="2193"/>
                    <a:pt x="2052" y="2193"/>
                    <a:pt x="2052" y="2193"/>
                  </a:cubicBezTo>
                  <a:cubicBezTo>
                    <a:pt x="2051" y="2192"/>
                    <a:pt x="2051" y="2192"/>
                    <a:pt x="2051" y="2192"/>
                  </a:cubicBezTo>
                  <a:cubicBezTo>
                    <a:pt x="2051" y="2192"/>
                    <a:pt x="2050" y="2193"/>
                    <a:pt x="2049" y="2194"/>
                  </a:cubicBezTo>
                  <a:cubicBezTo>
                    <a:pt x="2047" y="2195"/>
                    <a:pt x="2044" y="2197"/>
                    <a:pt x="2041" y="2198"/>
                  </a:cubicBezTo>
                  <a:cubicBezTo>
                    <a:pt x="2040" y="2199"/>
                    <a:pt x="2039" y="2200"/>
                    <a:pt x="2038" y="2200"/>
                  </a:cubicBezTo>
                  <a:cubicBezTo>
                    <a:pt x="2038" y="2200"/>
                    <a:pt x="2038" y="2201"/>
                    <a:pt x="2037" y="2201"/>
                  </a:cubicBezTo>
                  <a:cubicBezTo>
                    <a:pt x="2037" y="2201"/>
                    <a:pt x="2037" y="2201"/>
                    <a:pt x="2037" y="2201"/>
                  </a:cubicBezTo>
                  <a:cubicBezTo>
                    <a:pt x="2037" y="2201"/>
                    <a:pt x="2037" y="2201"/>
                    <a:pt x="2037" y="2201"/>
                  </a:cubicBezTo>
                  <a:cubicBezTo>
                    <a:pt x="2036" y="2201"/>
                    <a:pt x="2036" y="2201"/>
                    <a:pt x="2036" y="2201"/>
                  </a:cubicBezTo>
                  <a:cubicBezTo>
                    <a:pt x="2036" y="2202"/>
                    <a:pt x="2036" y="2202"/>
                    <a:pt x="2036" y="2202"/>
                  </a:cubicBezTo>
                  <a:cubicBezTo>
                    <a:pt x="2035" y="2204"/>
                    <a:pt x="2035" y="2207"/>
                    <a:pt x="2037" y="2208"/>
                  </a:cubicBezTo>
                  <a:cubicBezTo>
                    <a:pt x="2040" y="2210"/>
                    <a:pt x="2040" y="2210"/>
                    <a:pt x="2040" y="2210"/>
                  </a:cubicBezTo>
                  <a:cubicBezTo>
                    <a:pt x="2042" y="2206"/>
                    <a:pt x="2042" y="2206"/>
                    <a:pt x="2042" y="2206"/>
                  </a:cubicBezTo>
                  <a:cubicBezTo>
                    <a:pt x="2041" y="2203"/>
                    <a:pt x="2041" y="2203"/>
                    <a:pt x="2041" y="2203"/>
                  </a:cubicBezTo>
                  <a:cubicBezTo>
                    <a:pt x="2022" y="2212"/>
                    <a:pt x="2022" y="2212"/>
                    <a:pt x="2022" y="2212"/>
                  </a:cubicBezTo>
                  <a:cubicBezTo>
                    <a:pt x="2021" y="2212"/>
                    <a:pt x="2020" y="2214"/>
                    <a:pt x="2020" y="2215"/>
                  </a:cubicBezTo>
                  <a:cubicBezTo>
                    <a:pt x="2020" y="2217"/>
                    <a:pt x="2021" y="2218"/>
                    <a:pt x="2022" y="2219"/>
                  </a:cubicBezTo>
                  <a:cubicBezTo>
                    <a:pt x="2023" y="2220"/>
                    <a:pt x="2023" y="2220"/>
                    <a:pt x="2023" y="2220"/>
                  </a:cubicBezTo>
                  <a:cubicBezTo>
                    <a:pt x="2025" y="2216"/>
                    <a:pt x="2025" y="2216"/>
                    <a:pt x="2025" y="2216"/>
                  </a:cubicBezTo>
                  <a:cubicBezTo>
                    <a:pt x="2022" y="2214"/>
                    <a:pt x="2022" y="2214"/>
                    <a:pt x="2022" y="2214"/>
                  </a:cubicBezTo>
                  <a:cubicBezTo>
                    <a:pt x="2025" y="2216"/>
                    <a:pt x="2025" y="2216"/>
                    <a:pt x="2025" y="2216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2" y="2214"/>
                    <a:pt x="2022" y="2214"/>
                  </a:cubicBezTo>
                  <a:cubicBezTo>
                    <a:pt x="2025" y="2216"/>
                    <a:pt x="2025" y="2216"/>
                    <a:pt x="2025" y="2216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5" y="2216"/>
                    <a:pt x="2025" y="2216"/>
                    <a:pt x="2025" y="2216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5" y="2216"/>
                    <a:pt x="2025" y="2216"/>
                    <a:pt x="2025" y="2216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3" y="2213"/>
                    <a:pt x="2023" y="2213"/>
                  </a:cubicBezTo>
                  <a:cubicBezTo>
                    <a:pt x="2023" y="2213"/>
                    <a:pt x="2021" y="2214"/>
                    <a:pt x="2020" y="2214"/>
                  </a:cubicBezTo>
                  <a:cubicBezTo>
                    <a:pt x="2017" y="2215"/>
                    <a:pt x="2014" y="2217"/>
                    <a:pt x="2012" y="2218"/>
                  </a:cubicBezTo>
                  <a:cubicBezTo>
                    <a:pt x="2011" y="2218"/>
                    <a:pt x="2009" y="2219"/>
                    <a:pt x="2009" y="2219"/>
                  </a:cubicBezTo>
                  <a:cubicBezTo>
                    <a:pt x="2008" y="2219"/>
                    <a:pt x="2008" y="2220"/>
                    <a:pt x="2007" y="2220"/>
                  </a:cubicBezTo>
                  <a:cubicBezTo>
                    <a:pt x="2007" y="2220"/>
                    <a:pt x="2007" y="2220"/>
                    <a:pt x="2007" y="2220"/>
                  </a:cubicBezTo>
                  <a:cubicBezTo>
                    <a:pt x="2007" y="2220"/>
                    <a:pt x="2007" y="2220"/>
                    <a:pt x="2007" y="2220"/>
                  </a:cubicBezTo>
                  <a:cubicBezTo>
                    <a:pt x="2006" y="2220"/>
                    <a:pt x="2006" y="2220"/>
                    <a:pt x="2006" y="2220"/>
                  </a:cubicBezTo>
                  <a:cubicBezTo>
                    <a:pt x="2006" y="2221"/>
                    <a:pt x="2006" y="2221"/>
                    <a:pt x="2005" y="2221"/>
                  </a:cubicBezTo>
                  <a:cubicBezTo>
                    <a:pt x="2004" y="2223"/>
                    <a:pt x="2005" y="2226"/>
                    <a:pt x="2007" y="2227"/>
                  </a:cubicBezTo>
                  <a:cubicBezTo>
                    <a:pt x="2007" y="2227"/>
                    <a:pt x="2007" y="2227"/>
                    <a:pt x="2007" y="2227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1999" y="2234"/>
                    <a:pt x="1999" y="2235"/>
                    <a:pt x="1999" y="2236"/>
                  </a:cubicBezTo>
                  <a:cubicBezTo>
                    <a:pt x="1999" y="2237"/>
                    <a:pt x="2000" y="2239"/>
                    <a:pt x="2001" y="2239"/>
                  </a:cubicBezTo>
                  <a:cubicBezTo>
                    <a:pt x="2001" y="2239"/>
                    <a:pt x="2001" y="2239"/>
                    <a:pt x="2001" y="2239"/>
                  </a:cubicBezTo>
                  <a:cubicBezTo>
                    <a:pt x="2003" y="2236"/>
                    <a:pt x="2003" y="2236"/>
                    <a:pt x="2003" y="2236"/>
                  </a:cubicBezTo>
                  <a:cubicBezTo>
                    <a:pt x="2000" y="2234"/>
                    <a:pt x="2000" y="2234"/>
                    <a:pt x="2000" y="2234"/>
                  </a:cubicBezTo>
                  <a:cubicBezTo>
                    <a:pt x="2003" y="2236"/>
                    <a:pt x="2003" y="2236"/>
                    <a:pt x="2003" y="2236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2000" y="2233"/>
                    <a:pt x="2000" y="2233"/>
                    <a:pt x="2000" y="2234"/>
                  </a:cubicBezTo>
                  <a:cubicBezTo>
                    <a:pt x="2003" y="2236"/>
                    <a:pt x="2003" y="2236"/>
                    <a:pt x="2003" y="2236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2002" y="2235"/>
                    <a:pt x="2002" y="2235"/>
                    <a:pt x="2002" y="2235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2002" y="2235"/>
                    <a:pt x="2002" y="2235"/>
                    <a:pt x="2002" y="2235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2000" y="2233"/>
                    <a:pt x="2000" y="2233"/>
                    <a:pt x="2000" y="2233"/>
                  </a:cubicBezTo>
                  <a:cubicBezTo>
                    <a:pt x="1998" y="2235"/>
                    <a:pt x="1994" y="2237"/>
                    <a:pt x="1991" y="2239"/>
                  </a:cubicBezTo>
                  <a:cubicBezTo>
                    <a:pt x="1987" y="2241"/>
                    <a:pt x="1985" y="2243"/>
                    <a:pt x="1985" y="2243"/>
                  </a:cubicBezTo>
                  <a:cubicBezTo>
                    <a:pt x="1983" y="2243"/>
                    <a:pt x="1983" y="2245"/>
                    <a:pt x="1983" y="2246"/>
                  </a:cubicBezTo>
                  <a:cubicBezTo>
                    <a:pt x="1983" y="2247"/>
                    <a:pt x="1983" y="2249"/>
                    <a:pt x="1985" y="2249"/>
                  </a:cubicBezTo>
                  <a:cubicBezTo>
                    <a:pt x="1986" y="2250"/>
                    <a:pt x="1986" y="2250"/>
                    <a:pt x="1986" y="2250"/>
                  </a:cubicBezTo>
                  <a:cubicBezTo>
                    <a:pt x="1988" y="2247"/>
                    <a:pt x="1988" y="2247"/>
                    <a:pt x="1988" y="2247"/>
                  </a:cubicBezTo>
                  <a:cubicBezTo>
                    <a:pt x="1986" y="2244"/>
                    <a:pt x="1986" y="2244"/>
                    <a:pt x="1986" y="2244"/>
                  </a:cubicBezTo>
                  <a:cubicBezTo>
                    <a:pt x="1974" y="2251"/>
                    <a:pt x="1974" y="2251"/>
                    <a:pt x="1974" y="2251"/>
                  </a:cubicBezTo>
                  <a:cubicBezTo>
                    <a:pt x="1973" y="2252"/>
                    <a:pt x="1972" y="2253"/>
                    <a:pt x="1972" y="2255"/>
                  </a:cubicBezTo>
                  <a:cubicBezTo>
                    <a:pt x="1972" y="2256"/>
                    <a:pt x="1973" y="2257"/>
                    <a:pt x="1974" y="2258"/>
                  </a:cubicBezTo>
                  <a:cubicBezTo>
                    <a:pt x="1976" y="2259"/>
                    <a:pt x="1976" y="2259"/>
                    <a:pt x="1976" y="2259"/>
                  </a:cubicBezTo>
                  <a:cubicBezTo>
                    <a:pt x="1978" y="2255"/>
                    <a:pt x="1978" y="2255"/>
                    <a:pt x="1978" y="2255"/>
                  </a:cubicBezTo>
                  <a:cubicBezTo>
                    <a:pt x="1976" y="2252"/>
                    <a:pt x="1976" y="2252"/>
                    <a:pt x="1976" y="2252"/>
                  </a:cubicBezTo>
                  <a:cubicBezTo>
                    <a:pt x="1963" y="2257"/>
                    <a:pt x="1963" y="2257"/>
                    <a:pt x="1963" y="2257"/>
                  </a:cubicBezTo>
                  <a:cubicBezTo>
                    <a:pt x="1962" y="2258"/>
                    <a:pt x="1961" y="2259"/>
                    <a:pt x="1961" y="2260"/>
                  </a:cubicBezTo>
                  <a:cubicBezTo>
                    <a:pt x="1961" y="2262"/>
                    <a:pt x="1962" y="2263"/>
                    <a:pt x="1963" y="2264"/>
                  </a:cubicBezTo>
                  <a:cubicBezTo>
                    <a:pt x="1964" y="2265"/>
                    <a:pt x="1964" y="2265"/>
                    <a:pt x="1964" y="2265"/>
                  </a:cubicBezTo>
                  <a:cubicBezTo>
                    <a:pt x="1966" y="2262"/>
                    <a:pt x="1966" y="2262"/>
                    <a:pt x="1966" y="2262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6" y="2261"/>
                    <a:pt x="1966" y="2261"/>
                    <a:pt x="1966" y="2261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6" y="2261"/>
                    <a:pt x="1966" y="2261"/>
                    <a:pt x="1966" y="2261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4" y="2260"/>
                    <a:pt x="1964" y="2260"/>
                    <a:pt x="1964" y="2260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4" y="2260"/>
                    <a:pt x="1964" y="2260"/>
                    <a:pt x="1964" y="2260"/>
                  </a:cubicBezTo>
                  <a:cubicBezTo>
                    <a:pt x="1963" y="2259"/>
                    <a:pt x="1963" y="2259"/>
                    <a:pt x="1963" y="2259"/>
                  </a:cubicBezTo>
                  <a:cubicBezTo>
                    <a:pt x="1963" y="2259"/>
                    <a:pt x="1962" y="2260"/>
                    <a:pt x="1961" y="2261"/>
                  </a:cubicBezTo>
                  <a:cubicBezTo>
                    <a:pt x="1960" y="2263"/>
                    <a:pt x="1958" y="2266"/>
                    <a:pt x="1956" y="2268"/>
                  </a:cubicBezTo>
                  <a:cubicBezTo>
                    <a:pt x="1955" y="2269"/>
                    <a:pt x="1955" y="2270"/>
                    <a:pt x="1954" y="2270"/>
                  </a:cubicBezTo>
                  <a:cubicBezTo>
                    <a:pt x="1954" y="2271"/>
                    <a:pt x="1954" y="2271"/>
                    <a:pt x="1954" y="2271"/>
                  </a:cubicBezTo>
                  <a:cubicBezTo>
                    <a:pt x="1953" y="2272"/>
                    <a:pt x="1953" y="2272"/>
                    <a:pt x="1953" y="2272"/>
                  </a:cubicBezTo>
                  <a:cubicBezTo>
                    <a:pt x="1953" y="2272"/>
                    <a:pt x="1953" y="2272"/>
                    <a:pt x="1953" y="2272"/>
                  </a:cubicBezTo>
                  <a:cubicBezTo>
                    <a:pt x="1953" y="2272"/>
                    <a:pt x="1953" y="2272"/>
                    <a:pt x="1953" y="2272"/>
                  </a:cubicBezTo>
                  <a:cubicBezTo>
                    <a:pt x="1952" y="2273"/>
                    <a:pt x="1952" y="2274"/>
                    <a:pt x="1952" y="2275"/>
                  </a:cubicBezTo>
                  <a:cubicBezTo>
                    <a:pt x="1953" y="2276"/>
                    <a:pt x="1953" y="2277"/>
                    <a:pt x="1954" y="2277"/>
                  </a:cubicBezTo>
                  <a:cubicBezTo>
                    <a:pt x="1957" y="2279"/>
                    <a:pt x="1957" y="2279"/>
                    <a:pt x="1957" y="2279"/>
                  </a:cubicBezTo>
                  <a:cubicBezTo>
                    <a:pt x="1959" y="2276"/>
                    <a:pt x="1959" y="2276"/>
                    <a:pt x="1959" y="2276"/>
                  </a:cubicBezTo>
                  <a:cubicBezTo>
                    <a:pt x="1958" y="2272"/>
                    <a:pt x="1958" y="2272"/>
                    <a:pt x="1958" y="2272"/>
                  </a:cubicBezTo>
                  <a:cubicBezTo>
                    <a:pt x="1940" y="2277"/>
                    <a:pt x="1940" y="2277"/>
                    <a:pt x="1940" y="2277"/>
                  </a:cubicBezTo>
                  <a:cubicBezTo>
                    <a:pt x="1938" y="2278"/>
                    <a:pt x="1937" y="2279"/>
                    <a:pt x="1937" y="2281"/>
                  </a:cubicBezTo>
                  <a:cubicBezTo>
                    <a:pt x="1937" y="2282"/>
                    <a:pt x="1938" y="2284"/>
                    <a:pt x="1939" y="2285"/>
                  </a:cubicBezTo>
                  <a:cubicBezTo>
                    <a:pt x="1941" y="2286"/>
                    <a:pt x="1941" y="2286"/>
                    <a:pt x="1941" y="2286"/>
                  </a:cubicBezTo>
                  <a:cubicBezTo>
                    <a:pt x="1943" y="2283"/>
                    <a:pt x="1943" y="2283"/>
                    <a:pt x="1943" y="2283"/>
                  </a:cubicBezTo>
                  <a:cubicBezTo>
                    <a:pt x="1941" y="2279"/>
                    <a:pt x="1941" y="2279"/>
                    <a:pt x="1941" y="2279"/>
                  </a:cubicBezTo>
                  <a:cubicBezTo>
                    <a:pt x="1927" y="2290"/>
                    <a:pt x="1927" y="2290"/>
                    <a:pt x="1927" y="2290"/>
                  </a:cubicBezTo>
                  <a:cubicBezTo>
                    <a:pt x="1926" y="2291"/>
                    <a:pt x="1926" y="2292"/>
                    <a:pt x="1926" y="2293"/>
                  </a:cubicBezTo>
                  <a:cubicBezTo>
                    <a:pt x="1926" y="2295"/>
                    <a:pt x="1927" y="2296"/>
                    <a:pt x="1928" y="2296"/>
                  </a:cubicBezTo>
                  <a:cubicBezTo>
                    <a:pt x="1929" y="2297"/>
                    <a:pt x="1929" y="2297"/>
                    <a:pt x="1929" y="2297"/>
                  </a:cubicBezTo>
                  <a:cubicBezTo>
                    <a:pt x="1931" y="2294"/>
                    <a:pt x="1931" y="2294"/>
                    <a:pt x="1931" y="2294"/>
                  </a:cubicBezTo>
                  <a:cubicBezTo>
                    <a:pt x="1930" y="2290"/>
                    <a:pt x="1930" y="2290"/>
                    <a:pt x="1930" y="2290"/>
                  </a:cubicBezTo>
                  <a:cubicBezTo>
                    <a:pt x="1915" y="2296"/>
                    <a:pt x="1915" y="2296"/>
                    <a:pt x="1915" y="2296"/>
                  </a:cubicBezTo>
                  <a:cubicBezTo>
                    <a:pt x="1914" y="2296"/>
                    <a:pt x="1913" y="2297"/>
                    <a:pt x="1913" y="2299"/>
                  </a:cubicBezTo>
                  <a:cubicBezTo>
                    <a:pt x="1912" y="2300"/>
                    <a:pt x="1913" y="2302"/>
                    <a:pt x="1914" y="2303"/>
                  </a:cubicBezTo>
                  <a:cubicBezTo>
                    <a:pt x="1920" y="2306"/>
                    <a:pt x="1920" y="2306"/>
                    <a:pt x="1920" y="2306"/>
                  </a:cubicBezTo>
                  <a:cubicBezTo>
                    <a:pt x="1922" y="2303"/>
                    <a:pt x="1922" y="2303"/>
                    <a:pt x="1922" y="2303"/>
                  </a:cubicBezTo>
                  <a:cubicBezTo>
                    <a:pt x="1923" y="2299"/>
                    <a:pt x="1923" y="2299"/>
                    <a:pt x="1923" y="2299"/>
                  </a:cubicBezTo>
                  <a:cubicBezTo>
                    <a:pt x="1923" y="2299"/>
                    <a:pt x="1912" y="2296"/>
                    <a:pt x="1900" y="2292"/>
                  </a:cubicBezTo>
                  <a:cubicBezTo>
                    <a:pt x="1895" y="2291"/>
                    <a:pt x="1889" y="2289"/>
                    <a:pt x="1884" y="2288"/>
                  </a:cubicBezTo>
                  <a:cubicBezTo>
                    <a:pt x="1882" y="2287"/>
                    <a:pt x="1880" y="2287"/>
                    <a:pt x="1878" y="2286"/>
                  </a:cubicBezTo>
                  <a:cubicBezTo>
                    <a:pt x="1877" y="2286"/>
                    <a:pt x="1877" y="2286"/>
                    <a:pt x="1876" y="2286"/>
                  </a:cubicBezTo>
                  <a:cubicBezTo>
                    <a:pt x="1876" y="2286"/>
                    <a:pt x="1875" y="2286"/>
                    <a:pt x="1874" y="2286"/>
                  </a:cubicBezTo>
                  <a:cubicBezTo>
                    <a:pt x="1874" y="2286"/>
                    <a:pt x="1874" y="2286"/>
                    <a:pt x="1873" y="2286"/>
                  </a:cubicBezTo>
                  <a:cubicBezTo>
                    <a:pt x="1873" y="2286"/>
                    <a:pt x="1873" y="2286"/>
                    <a:pt x="1872" y="2286"/>
                  </a:cubicBezTo>
                  <a:cubicBezTo>
                    <a:pt x="1872" y="2287"/>
                    <a:pt x="1871" y="2287"/>
                    <a:pt x="1871" y="2288"/>
                  </a:cubicBezTo>
                  <a:cubicBezTo>
                    <a:pt x="1870" y="2290"/>
                    <a:pt x="1870" y="2292"/>
                    <a:pt x="1872" y="2293"/>
                  </a:cubicBezTo>
                  <a:cubicBezTo>
                    <a:pt x="1903" y="2312"/>
                    <a:pt x="1903" y="2312"/>
                    <a:pt x="1903" y="2312"/>
                  </a:cubicBezTo>
                  <a:cubicBezTo>
                    <a:pt x="1905" y="2309"/>
                    <a:pt x="1905" y="2309"/>
                    <a:pt x="1905" y="2309"/>
                  </a:cubicBezTo>
                  <a:cubicBezTo>
                    <a:pt x="1907" y="2305"/>
                    <a:pt x="1907" y="2305"/>
                    <a:pt x="1907" y="2305"/>
                  </a:cubicBezTo>
                  <a:cubicBezTo>
                    <a:pt x="1907" y="2305"/>
                    <a:pt x="1867" y="2284"/>
                    <a:pt x="1826" y="2264"/>
                  </a:cubicBezTo>
                  <a:cubicBezTo>
                    <a:pt x="1805" y="2253"/>
                    <a:pt x="1785" y="2243"/>
                    <a:pt x="1769" y="2235"/>
                  </a:cubicBezTo>
                  <a:cubicBezTo>
                    <a:pt x="1761" y="2231"/>
                    <a:pt x="1754" y="2227"/>
                    <a:pt x="1749" y="2225"/>
                  </a:cubicBezTo>
                  <a:cubicBezTo>
                    <a:pt x="1746" y="2224"/>
                    <a:pt x="1744" y="2223"/>
                    <a:pt x="1742" y="2222"/>
                  </a:cubicBezTo>
                  <a:cubicBezTo>
                    <a:pt x="1742" y="2222"/>
                    <a:pt x="1741" y="2222"/>
                    <a:pt x="1740" y="2222"/>
                  </a:cubicBezTo>
                  <a:cubicBezTo>
                    <a:pt x="1739" y="2221"/>
                    <a:pt x="1739" y="2221"/>
                    <a:pt x="1739" y="2221"/>
                  </a:cubicBezTo>
                  <a:cubicBezTo>
                    <a:pt x="1739" y="2221"/>
                    <a:pt x="1739" y="2221"/>
                    <a:pt x="1738" y="2221"/>
                  </a:cubicBezTo>
                  <a:cubicBezTo>
                    <a:pt x="1738" y="2221"/>
                    <a:pt x="1737" y="2221"/>
                    <a:pt x="1737" y="2221"/>
                  </a:cubicBezTo>
                  <a:cubicBezTo>
                    <a:pt x="1736" y="2221"/>
                    <a:pt x="1735" y="2222"/>
                    <a:pt x="1734" y="2223"/>
                  </a:cubicBezTo>
                  <a:cubicBezTo>
                    <a:pt x="1738" y="2225"/>
                    <a:pt x="1738" y="2225"/>
                    <a:pt x="1738" y="2225"/>
                  </a:cubicBezTo>
                  <a:cubicBezTo>
                    <a:pt x="1734" y="2223"/>
                    <a:pt x="1734" y="2223"/>
                    <a:pt x="1734" y="2223"/>
                  </a:cubicBezTo>
                  <a:cubicBezTo>
                    <a:pt x="1734" y="2224"/>
                    <a:pt x="1734" y="2224"/>
                    <a:pt x="1734" y="2225"/>
                  </a:cubicBezTo>
                  <a:cubicBezTo>
                    <a:pt x="1734" y="2226"/>
                    <a:pt x="1734" y="2227"/>
                    <a:pt x="1734" y="2227"/>
                  </a:cubicBezTo>
                  <a:cubicBezTo>
                    <a:pt x="1735" y="2228"/>
                    <a:pt x="1735" y="2228"/>
                    <a:pt x="1735" y="2228"/>
                  </a:cubicBezTo>
                  <a:cubicBezTo>
                    <a:pt x="1736" y="2229"/>
                    <a:pt x="1736" y="2229"/>
                    <a:pt x="1736" y="2229"/>
                  </a:cubicBezTo>
                  <a:cubicBezTo>
                    <a:pt x="1737" y="2230"/>
                    <a:pt x="1739" y="2231"/>
                    <a:pt x="1741" y="2232"/>
                  </a:cubicBezTo>
                  <a:cubicBezTo>
                    <a:pt x="1744" y="2234"/>
                    <a:pt x="1748" y="2236"/>
                    <a:pt x="1751" y="2238"/>
                  </a:cubicBezTo>
                  <a:cubicBezTo>
                    <a:pt x="1752" y="2239"/>
                    <a:pt x="1753" y="2239"/>
                    <a:pt x="1754" y="2240"/>
                  </a:cubicBezTo>
                  <a:cubicBezTo>
                    <a:pt x="1755" y="2240"/>
                    <a:pt x="1755" y="2240"/>
                    <a:pt x="1755" y="2240"/>
                  </a:cubicBezTo>
                  <a:cubicBezTo>
                    <a:pt x="1755" y="2240"/>
                    <a:pt x="1755" y="2240"/>
                    <a:pt x="1755" y="2240"/>
                  </a:cubicBezTo>
                  <a:cubicBezTo>
                    <a:pt x="1757" y="2239"/>
                    <a:pt x="1757" y="2239"/>
                    <a:pt x="1757" y="2239"/>
                  </a:cubicBezTo>
                  <a:cubicBezTo>
                    <a:pt x="1755" y="2240"/>
                    <a:pt x="1755" y="2240"/>
                    <a:pt x="1755" y="2240"/>
                  </a:cubicBezTo>
                  <a:cubicBezTo>
                    <a:pt x="1755" y="2240"/>
                    <a:pt x="1755" y="2240"/>
                    <a:pt x="1755" y="2240"/>
                  </a:cubicBezTo>
                  <a:cubicBezTo>
                    <a:pt x="1757" y="2239"/>
                    <a:pt x="1757" y="2239"/>
                    <a:pt x="1757" y="2239"/>
                  </a:cubicBezTo>
                  <a:cubicBezTo>
                    <a:pt x="1755" y="2240"/>
                    <a:pt x="1755" y="2240"/>
                    <a:pt x="1755" y="2240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4" y="2239"/>
                    <a:pt x="1754" y="2239"/>
                    <a:pt x="1754" y="2239"/>
                  </a:cubicBezTo>
                  <a:cubicBezTo>
                    <a:pt x="1755" y="2240"/>
                    <a:pt x="1755" y="2240"/>
                    <a:pt x="1755" y="2240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4" y="2239"/>
                    <a:pt x="1754" y="2239"/>
                    <a:pt x="1754" y="2239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4" y="2238"/>
                    <a:pt x="1754" y="2238"/>
                    <a:pt x="1754" y="2238"/>
                  </a:cubicBezTo>
                  <a:cubicBezTo>
                    <a:pt x="1754" y="2239"/>
                    <a:pt x="1754" y="2239"/>
                    <a:pt x="1754" y="2239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4" y="2238"/>
                    <a:pt x="1754" y="2238"/>
                    <a:pt x="1754" y="2238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5" y="2236"/>
                    <a:pt x="1755" y="2236"/>
                    <a:pt x="1755" y="2236"/>
                  </a:cubicBezTo>
                  <a:cubicBezTo>
                    <a:pt x="1754" y="2236"/>
                    <a:pt x="1754" y="2237"/>
                    <a:pt x="1754" y="2238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5" y="2236"/>
                    <a:pt x="1755" y="2236"/>
                    <a:pt x="1755" y="2236"/>
                  </a:cubicBezTo>
                  <a:cubicBezTo>
                    <a:pt x="1755" y="2236"/>
                    <a:pt x="1755" y="2236"/>
                    <a:pt x="1755" y="2236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6" y="2234"/>
                    <a:pt x="1755" y="2235"/>
                    <a:pt x="1755" y="2236"/>
                  </a:cubicBezTo>
                  <a:cubicBezTo>
                    <a:pt x="1758" y="2238"/>
                    <a:pt x="1758" y="2238"/>
                    <a:pt x="1758" y="2238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7" y="2237"/>
                    <a:pt x="1757" y="2237"/>
                    <a:pt x="1757" y="2237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7" y="2237"/>
                    <a:pt x="1757" y="2237"/>
                    <a:pt x="1757" y="2237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7" y="2235"/>
                    <a:pt x="1757" y="2235"/>
                    <a:pt x="1757" y="2235"/>
                  </a:cubicBezTo>
                  <a:cubicBezTo>
                    <a:pt x="1758" y="2234"/>
                    <a:pt x="1758" y="2234"/>
                    <a:pt x="1758" y="2234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7" y="2235"/>
                    <a:pt x="1757" y="2235"/>
                    <a:pt x="1757" y="2235"/>
                  </a:cubicBezTo>
                  <a:cubicBezTo>
                    <a:pt x="1758" y="2234"/>
                    <a:pt x="1758" y="2234"/>
                    <a:pt x="1758" y="2234"/>
                  </a:cubicBezTo>
                  <a:cubicBezTo>
                    <a:pt x="1757" y="2234"/>
                    <a:pt x="1757" y="2234"/>
                    <a:pt x="1757" y="2234"/>
                  </a:cubicBezTo>
                  <a:cubicBezTo>
                    <a:pt x="1757" y="2234"/>
                    <a:pt x="1755" y="2233"/>
                    <a:pt x="1754" y="2233"/>
                  </a:cubicBezTo>
                  <a:cubicBezTo>
                    <a:pt x="1747" y="2230"/>
                    <a:pt x="1735" y="2224"/>
                    <a:pt x="1720" y="2217"/>
                  </a:cubicBezTo>
                  <a:cubicBezTo>
                    <a:pt x="1698" y="2206"/>
                    <a:pt x="1671" y="2192"/>
                    <a:pt x="1649" y="2181"/>
                  </a:cubicBezTo>
                  <a:cubicBezTo>
                    <a:pt x="1638" y="2175"/>
                    <a:pt x="1629" y="2170"/>
                    <a:pt x="1622" y="2167"/>
                  </a:cubicBezTo>
                  <a:cubicBezTo>
                    <a:pt x="1615" y="2163"/>
                    <a:pt x="1611" y="2161"/>
                    <a:pt x="1611" y="2161"/>
                  </a:cubicBezTo>
                  <a:cubicBezTo>
                    <a:pt x="1609" y="2160"/>
                    <a:pt x="1607" y="2160"/>
                    <a:pt x="1606" y="2162"/>
                  </a:cubicBezTo>
                  <a:cubicBezTo>
                    <a:pt x="1605" y="2163"/>
                    <a:pt x="1605" y="2164"/>
                    <a:pt x="1605" y="2164"/>
                  </a:cubicBezTo>
                  <a:cubicBezTo>
                    <a:pt x="1605" y="2165"/>
                    <a:pt x="1605" y="2166"/>
                    <a:pt x="1606" y="2166"/>
                  </a:cubicBezTo>
                  <a:cubicBezTo>
                    <a:pt x="1606" y="2167"/>
                    <a:pt x="1606" y="2167"/>
                    <a:pt x="1606" y="2167"/>
                  </a:cubicBezTo>
                  <a:cubicBezTo>
                    <a:pt x="1607" y="2168"/>
                    <a:pt x="1607" y="2168"/>
                    <a:pt x="1607" y="2168"/>
                  </a:cubicBezTo>
                  <a:cubicBezTo>
                    <a:pt x="1608" y="2169"/>
                    <a:pt x="1610" y="2170"/>
                    <a:pt x="1612" y="2171"/>
                  </a:cubicBezTo>
                  <a:cubicBezTo>
                    <a:pt x="1619" y="2175"/>
                    <a:pt x="1628" y="2181"/>
                    <a:pt x="1628" y="2181"/>
                  </a:cubicBezTo>
                  <a:cubicBezTo>
                    <a:pt x="1630" y="2177"/>
                    <a:pt x="1630" y="2177"/>
                    <a:pt x="1630" y="2177"/>
                  </a:cubicBezTo>
                  <a:cubicBezTo>
                    <a:pt x="1627" y="2175"/>
                    <a:pt x="1627" y="2175"/>
                    <a:pt x="1627" y="2175"/>
                  </a:cubicBezTo>
                  <a:cubicBezTo>
                    <a:pt x="1630" y="2177"/>
                    <a:pt x="1630" y="2177"/>
                    <a:pt x="1630" y="2177"/>
                  </a:cubicBezTo>
                  <a:cubicBezTo>
                    <a:pt x="1629" y="2173"/>
                    <a:pt x="1629" y="2173"/>
                    <a:pt x="1629" y="2173"/>
                  </a:cubicBezTo>
                  <a:cubicBezTo>
                    <a:pt x="1628" y="2174"/>
                    <a:pt x="1627" y="2174"/>
                    <a:pt x="1627" y="2175"/>
                  </a:cubicBezTo>
                  <a:cubicBezTo>
                    <a:pt x="1630" y="2177"/>
                    <a:pt x="1630" y="2177"/>
                    <a:pt x="1630" y="2177"/>
                  </a:cubicBezTo>
                  <a:cubicBezTo>
                    <a:pt x="1629" y="2173"/>
                    <a:pt x="1629" y="2173"/>
                    <a:pt x="1629" y="2173"/>
                  </a:cubicBezTo>
                  <a:cubicBezTo>
                    <a:pt x="1630" y="2177"/>
                    <a:pt x="1630" y="2177"/>
                    <a:pt x="1630" y="2177"/>
                  </a:cubicBezTo>
                  <a:cubicBezTo>
                    <a:pt x="1630" y="2173"/>
                    <a:pt x="1630" y="2173"/>
                    <a:pt x="1630" y="2173"/>
                  </a:cubicBezTo>
                  <a:cubicBezTo>
                    <a:pt x="1629" y="2173"/>
                    <a:pt x="1629" y="2173"/>
                    <a:pt x="1629" y="2173"/>
                  </a:cubicBezTo>
                  <a:cubicBezTo>
                    <a:pt x="1630" y="2177"/>
                    <a:pt x="1630" y="2177"/>
                    <a:pt x="1630" y="2177"/>
                  </a:cubicBezTo>
                  <a:cubicBezTo>
                    <a:pt x="1630" y="2173"/>
                    <a:pt x="1630" y="2173"/>
                    <a:pt x="1630" y="2173"/>
                  </a:cubicBezTo>
                  <a:cubicBezTo>
                    <a:pt x="1630" y="2176"/>
                    <a:pt x="1630" y="2176"/>
                    <a:pt x="1630" y="2176"/>
                  </a:cubicBezTo>
                  <a:cubicBezTo>
                    <a:pt x="1630" y="2173"/>
                    <a:pt x="1630" y="2173"/>
                    <a:pt x="1630" y="2173"/>
                  </a:cubicBezTo>
                  <a:cubicBezTo>
                    <a:pt x="1630" y="2173"/>
                    <a:pt x="1630" y="2173"/>
                    <a:pt x="1630" y="2173"/>
                  </a:cubicBezTo>
                  <a:cubicBezTo>
                    <a:pt x="1630" y="2176"/>
                    <a:pt x="1630" y="2176"/>
                    <a:pt x="1630" y="2176"/>
                  </a:cubicBezTo>
                  <a:cubicBezTo>
                    <a:pt x="1630" y="2173"/>
                    <a:pt x="1630" y="2173"/>
                    <a:pt x="1630" y="2173"/>
                  </a:cubicBezTo>
                  <a:cubicBezTo>
                    <a:pt x="1630" y="2173"/>
                    <a:pt x="1630" y="2173"/>
                    <a:pt x="1630" y="2173"/>
                  </a:cubicBezTo>
                  <a:cubicBezTo>
                    <a:pt x="1630" y="2173"/>
                    <a:pt x="1629" y="2173"/>
                    <a:pt x="1628" y="2172"/>
                  </a:cubicBezTo>
                  <a:cubicBezTo>
                    <a:pt x="1623" y="2170"/>
                    <a:pt x="1613" y="2166"/>
                    <a:pt x="1601" y="2160"/>
                  </a:cubicBezTo>
                  <a:cubicBezTo>
                    <a:pt x="1584" y="2152"/>
                    <a:pt x="1561" y="2140"/>
                    <a:pt x="1543" y="2131"/>
                  </a:cubicBezTo>
                  <a:cubicBezTo>
                    <a:pt x="1534" y="2127"/>
                    <a:pt x="1526" y="2123"/>
                    <a:pt x="1521" y="2120"/>
                  </a:cubicBezTo>
                  <a:cubicBezTo>
                    <a:pt x="1515" y="2117"/>
                    <a:pt x="1512" y="2115"/>
                    <a:pt x="1512" y="2115"/>
                  </a:cubicBezTo>
                  <a:cubicBezTo>
                    <a:pt x="1510" y="2114"/>
                    <a:pt x="1508" y="2115"/>
                    <a:pt x="1507" y="2117"/>
                  </a:cubicBezTo>
                  <a:cubicBezTo>
                    <a:pt x="1506" y="2119"/>
                    <a:pt x="1506" y="2121"/>
                    <a:pt x="1508" y="2122"/>
                  </a:cubicBezTo>
                  <a:cubicBezTo>
                    <a:pt x="1523" y="2132"/>
                    <a:pt x="1523" y="2132"/>
                    <a:pt x="1523" y="2132"/>
                  </a:cubicBezTo>
                  <a:cubicBezTo>
                    <a:pt x="1525" y="2129"/>
                    <a:pt x="1525" y="2129"/>
                    <a:pt x="1525" y="2129"/>
                  </a:cubicBezTo>
                  <a:cubicBezTo>
                    <a:pt x="1522" y="2126"/>
                    <a:pt x="1522" y="2126"/>
                    <a:pt x="1522" y="2126"/>
                  </a:cubicBezTo>
                  <a:cubicBezTo>
                    <a:pt x="1525" y="2128"/>
                    <a:pt x="1525" y="2128"/>
                    <a:pt x="1525" y="2128"/>
                  </a:cubicBezTo>
                  <a:cubicBezTo>
                    <a:pt x="1524" y="2125"/>
                    <a:pt x="1524" y="2125"/>
                    <a:pt x="1524" y="2125"/>
                  </a:cubicBezTo>
                  <a:cubicBezTo>
                    <a:pt x="1524" y="2125"/>
                    <a:pt x="1523" y="2126"/>
                    <a:pt x="1522" y="2126"/>
                  </a:cubicBezTo>
                  <a:cubicBezTo>
                    <a:pt x="1525" y="2128"/>
                    <a:pt x="1525" y="2128"/>
                    <a:pt x="1525" y="2128"/>
                  </a:cubicBezTo>
                  <a:cubicBezTo>
                    <a:pt x="1524" y="2125"/>
                    <a:pt x="1524" y="2125"/>
                    <a:pt x="1524" y="2125"/>
                  </a:cubicBezTo>
                  <a:cubicBezTo>
                    <a:pt x="1525" y="2128"/>
                    <a:pt x="1525" y="2128"/>
                    <a:pt x="1525" y="2128"/>
                  </a:cubicBezTo>
                  <a:cubicBezTo>
                    <a:pt x="1525" y="2125"/>
                    <a:pt x="1525" y="2125"/>
                    <a:pt x="1525" y="2125"/>
                  </a:cubicBezTo>
                  <a:cubicBezTo>
                    <a:pt x="1525" y="2125"/>
                    <a:pt x="1525" y="2125"/>
                    <a:pt x="1524" y="2125"/>
                  </a:cubicBezTo>
                  <a:cubicBezTo>
                    <a:pt x="1525" y="2128"/>
                    <a:pt x="1525" y="2128"/>
                    <a:pt x="1525" y="2128"/>
                  </a:cubicBezTo>
                  <a:cubicBezTo>
                    <a:pt x="1525" y="2125"/>
                    <a:pt x="1525" y="2125"/>
                    <a:pt x="1525" y="2125"/>
                  </a:cubicBezTo>
                  <a:cubicBezTo>
                    <a:pt x="1525" y="2126"/>
                    <a:pt x="1525" y="2126"/>
                    <a:pt x="1525" y="2126"/>
                  </a:cubicBezTo>
                  <a:cubicBezTo>
                    <a:pt x="1525" y="2125"/>
                    <a:pt x="1525" y="2125"/>
                    <a:pt x="1525" y="2125"/>
                  </a:cubicBezTo>
                  <a:cubicBezTo>
                    <a:pt x="1525" y="2125"/>
                    <a:pt x="1525" y="2125"/>
                    <a:pt x="1525" y="2125"/>
                  </a:cubicBezTo>
                  <a:cubicBezTo>
                    <a:pt x="1525" y="2126"/>
                    <a:pt x="1525" y="2126"/>
                    <a:pt x="1525" y="2126"/>
                  </a:cubicBezTo>
                  <a:cubicBezTo>
                    <a:pt x="1525" y="2125"/>
                    <a:pt x="1525" y="2125"/>
                    <a:pt x="1525" y="2125"/>
                  </a:cubicBezTo>
                  <a:cubicBezTo>
                    <a:pt x="1525" y="2125"/>
                    <a:pt x="1525" y="2125"/>
                    <a:pt x="1525" y="2125"/>
                  </a:cubicBezTo>
                  <a:cubicBezTo>
                    <a:pt x="1525" y="2125"/>
                    <a:pt x="1524" y="2124"/>
                    <a:pt x="1523" y="2124"/>
                  </a:cubicBezTo>
                  <a:cubicBezTo>
                    <a:pt x="1517" y="2122"/>
                    <a:pt x="1507" y="2117"/>
                    <a:pt x="1494" y="2111"/>
                  </a:cubicBezTo>
                  <a:cubicBezTo>
                    <a:pt x="1475" y="2102"/>
                    <a:pt x="1451" y="2090"/>
                    <a:pt x="1432" y="2081"/>
                  </a:cubicBezTo>
                  <a:cubicBezTo>
                    <a:pt x="1423" y="2076"/>
                    <a:pt x="1415" y="2071"/>
                    <a:pt x="1409" y="2068"/>
                  </a:cubicBezTo>
                  <a:cubicBezTo>
                    <a:pt x="1403" y="2065"/>
                    <a:pt x="1399" y="2063"/>
                    <a:pt x="1399" y="2063"/>
                  </a:cubicBezTo>
                  <a:cubicBezTo>
                    <a:pt x="1397" y="2063"/>
                    <a:pt x="1395" y="2063"/>
                    <a:pt x="1394" y="2065"/>
                  </a:cubicBezTo>
                  <a:cubicBezTo>
                    <a:pt x="1393" y="2067"/>
                    <a:pt x="1393" y="2069"/>
                    <a:pt x="1395" y="2070"/>
                  </a:cubicBezTo>
                  <a:cubicBezTo>
                    <a:pt x="1415" y="2083"/>
                    <a:pt x="1415" y="2083"/>
                    <a:pt x="1415" y="2083"/>
                  </a:cubicBezTo>
                  <a:cubicBezTo>
                    <a:pt x="1417" y="2079"/>
                    <a:pt x="1417" y="2079"/>
                    <a:pt x="1417" y="2079"/>
                  </a:cubicBezTo>
                  <a:cubicBezTo>
                    <a:pt x="1419" y="2076"/>
                    <a:pt x="1419" y="2076"/>
                    <a:pt x="1419" y="2076"/>
                  </a:cubicBezTo>
                  <a:cubicBezTo>
                    <a:pt x="1419" y="2076"/>
                    <a:pt x="1393" y="2063"/>
                    <a:pt x="1366" y="2049"/>
                  </a:cubicBezTo>
                  <a:cubicBezTo>
                    <a:pt x="1352" y="2043"/>
                    <a:pt x="1339" y="2036"/>
                    <a:pt x="1328" y="2031"/>
                  </a:cubicBezTo>
                  <a:cubicBezTo>
                    <a:pt x="1323" y="2029"/>
                    <a:pt x="1318" y="2026"/>
                    <a:pt x="1315" y="2025"/>
                  </a:cubicBezTo>
                  <a:cubicBezTo>
                    <a:pt x="1313" y="2024"/>
                    <a:pt x="1311" y="2024"/>
                    <a:pt x="1310" y="2023"/>
                  </a:cubicBezTo>
                  <a:cubicBezTo>
                    <a:pt x="1310" y="2023"/>
                    <a:pt x="1309" y="2023"/>
                    <a:pt x="1309" y="2023"/>
                  </a:cubicBezTo>
                  <a:cubicBezTo>
                    <a:pt x="1308" y="2022"/>
                    <a:pt x="1308" y="2022"/>
                    <a:pt x="1307" y="2022"/>
                  </a:cubicBezTo>
                  <a:cubicBezTo>
                    <a:pt x="1306" y="2022"/>
                    <a:pt x="1306" y="2022"/>
                    <a:pt x="1305" y="2023"/>
                  </a:cubicBezTo>
                  <a:cubicBezTo>
                    <a:pt x="1305" y="2023"/>
                    <a:pt x="1304" y="2023"/>
                    <a:pt x="1303" y="2024"/>
                  </a:cubicBezTo>
                  <a:cubicBezTo>
                    <a:pt x="1306" y="2026"/>
                    <a:pt x="1306" y="2026"/>
                    <a:pt x="1306" y="2026"/>
                  </a:cubicBezTo>
                  <a:cubicBezTo>
                    <a:pt x="1303" y="2024"/>
                    <a:pt x="1303" y="2024"/>
                    <a:pt x="1303" y="2024"/>
                  </a:cubicBezTo>
                  <a:cubicBezTo>
                    <a:pt x="1303" y="2025"/>
                    <a:pt x="1302" y="2026"/>
                    <a:pt x="1302" y="2026"/>
                  </a:cubicBezTo>
                  <a:cubicBezTo>
                    <a:pt x="1302" y="2028"/>
                    <a:pt x="1303" y="2028"/>
                    <a:pt x="1303" y="2028"/>
                  </a:cubicBezTo>
                  <a:cubicBezTo>
                    <a:pt x="1303" y="2029"/>
                    <a:pt x="1304" y="2029"/>
                    <a:pt x="1304" y="2029"/>
                  </a:cubicBezTo>
                  <a:cubicBezTo>
                    <a:pt x="1305" y="2030"/>
                    <a:pt x="1305" y="2030"/>
                    <a:pt x="1305" y="2030"/>
                  </a:cubicBezTo>
                  <a:cubicBezTo>
                    <a:pt x="1306" y="2031"/>
                    <a:pt x="1308" y="2032"/>
                    <a:pt x="1310" y="2034"/>
                  </a:cubicBezTo>
                  <a:cubicBezTo>
                    <a:pt x="1316" y="2038"/>
                    <a:pt x="1326" y="2044"/>
                    <a:pt x="1326" y="2044"/>
                  </a:cubicBezTo>
                  <a:cubicBezTo>
                    <a:pt x="1328" y="2040"/>
                    <a:pt x="1328" y="2040"/>
                    <a:pt x="1328" y="2040"/>
                  </a:cubicBezTo>
                  <a:cubicBezTo>
                    <a:pt x="1330" y="2036"/>
                    <a:pt x="1330" y="2036"/>
                    <a:pt x="1330" y="2036"/>
                  </a:cubicBezTo>
                  <a:cubicBezTo>
                    <a:pt x="1330" y="2036"/>
                    <a:pt x="1313" y="2030"/>
                    <a:pt x="1296" y="2024"/>
                  </a:cubicBezTo>
                  <a:cubicBezTo>
                    <a:pt x="1288" y="2021"/>
                    <a:pt x="1279" y="2018"/>
                    <a:pt x="1273" y="2016"/>
                  </a:cubicBezTo>
                  <a:cubicBezTo>
                    <a:pt x="1269" y="2015"/>
                    <a:pt x="1266" y="2014"/>
                    <a:pt x="1264" y="2013"/>
                  </a:cubicBezTo>
                  <a:cubicBezTo>
                    <a:pt x="1263" y="2013"/>
                    <a:pt x="1262" y="2012"/>
                    <a:pt x="1261" y="2012"/>
                  </a:cubicBezTo>
                  <a:cubicBezTo>
                    <a:pt x="1261" y="2012"/>
                    <a:pt x="1261" y="2012"/>
                    <a:pt x="1260" y="2012"/>
                  </a:cubicBezTo>
                  <a:cubicBezTo>
                    <a:pt x="1260" y="2012"/>
                    <a:pt x="1260" y="2012"/>
                    <a:pt x="1259" y="2012"/>
                  </a:cubicBezTo>
                  <a:cubicBezTo>
                    <a:pt x="1259" y="2012"/>
                    <a:pt x="1258" y="2012"/>
                    <a:pt x="1258" y="2012"/>
                  </a:cubicBezTo>
                  <a:cubicBezTo>
                    <a:pt x="1258" y="2012"/>
                    <a:pt x="1257" y="2012"/>
                    <a:pt x="1257" y="2012"/>
                  </a:cubicBezTo>
                  <a:cubicBezTo>
                    <a:pt x="1256" y="2012"/>
                    <a:pt x="1256" y="2013"/>
                    <a:pt x="1256" y="2014"/>
                  </a:cubicBezTo>
                  <a:cubicBezTo>
                    <a:pt x="1254" y="2015"/>
                    <a:pt x="1255" y="2018"/>
                    <a:pt x="1257" y="2019"/>
                  </a:cubicBezTo>
                  <a:cubicBezTo>
                    <a:pt x="1258" y="2020"/>
                    <a:pt x="1258" y="2020"/>
                    <a:pt x="1258" y="2020"/>
                  </a:cubicBezTo>
                  <a:cubicBezTo>
                    <a:pt x="1260" y="2017"/>
                    <a:pt x="1260" y="2017"/>
                    <a:pt x="1260" y="2017"/>
                  </a:cubicBezTo>
                  <a:cubicBezTo>
                    <a:pt x="1257" y="2015"/>
                    <a:pt x="1257" y="2015"/>
                    <a:pt x="1257" y="2015"/>
                  </a:cubicBezTo>
                  <a:cubicBezTo>
                    <a:pt x="1260" y="2017"/>
                    <a:pt x="1260" y="2017"/>
                    <a:pt x="1260" y="2017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7" y="2014"/>
                    <a:pt x="1257" y="2015"/>
                  </a:cubicBezTo>
                  <a:cubicBezTo>
                    <a:pt x="1260" y="2017"/>
                    <a:pt x="1260" y="2017"/>
                    <a:pt x="1260" y="2017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60" y="2016"/>
                    <a:pt x="1260" y="2016"/>
                    <a:pt x="1260" y="2016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60" y="2016"/>
                    <a:pt x="1260" y="2016"/>
                    <a:pt x="1260" y="2016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8" y="2014"/>
                    <a:pt x="1258" y="2014"/>
                  </a:cubicBezTo>
                  <a:cubicBezTo>
                    <a:pt x="1258" y="2014"/>
                    <a:pt x="1257" y="2014"/>
                    <a:pt x="1256" y="2015"/>
                  </a:cubicBezTo>
                  <a:cubicBezTo>
                    <a:pt x="1254" y="2016"/>
                    <a:pt x="1252" y="2017"/>
                    <a:pt x="1250" y="2018"/>
                  </a:cubicBezTo>
                  <a:cubicBezTo>
                    <a:pt x="1249" y="2019"/>
                    <a:pt x="1248" y="2019"/>
                    <a:pt x="1247" y="2020"/>
                  </a:cubicBezTo>
                  <a:cubicBezTo>
                    <a:pt x="1247" y="2020"/>
                    <a:pt x="1247" y="2020"/>
                    <a:pt x="1247" y="2020"/>
                  </a:cubicBezTo>
                  <a:cubicBezTo>
                    <a:pt x="1246" y="2021"/>
                    <a:pt x="1246" y="2021"/>
                    <a:pt x="1246" y="2021"/>
                  </a:cubicBezTo>
                  <a:cubicBezTo>
                    <a:pt x="1246" y="2021"/>
                    <a:pt x="1246" y="2021"/>
                    <a:pt x="1246" y="2021"/>
                  </a:cubicBezTo>
                  <a:cubicBezTo>
                    <a:pt x="1246" y="2021"/>
                    <a:pt x="1246" y="2021"/>
                    <a:pt x="1246" y="2021"/>
                  </a:cubicBezTo>
                  <a:cubicBezTo>
                    <a:pt x="1246" y="2021"/>
                    <a:pt x="1246" y="2021"/>
                    <a:pt x="1245" y="2022"/>
                  </a:cubicBezTo>
                  <a:cubicBezTo>
                    <a:pt x="1245" y="2023"/>
                    <a:pt x="1244" y="2024"/>
                    <a:pt x="1245" y="2025"/>
                  </a:cubicBezTo>
                  <a:cubicBezTo>
                    <a:pt x="1245" y="2026"/>
                    <a:pt x="1246" y="2027"/>
                    <a:pt x="1246" y="2027"/>
                  </a:cubicBezTo>
                  <a:cubicBezTo>
                    <a:pt x="1248" y="2028"/>
                    <a:pt x="1248" y="2028"/>
                    <a:pt x="1248" y="2028"/>
                  </a:cubicBezTo>
                  <a:cubicBezTo>
                    <a:pt x="1250" y="2025"/>
                    <a:pt x="1250" y="2025"/>
                    <a:pt x="1250" y="2025"/>
                  </a:cubicBezTo>
                  <a:cubicBezTo>
                    <a:pt x="1248" y="2022"/>
                    <a:pt x="1248" y="2022"/>
                    <a:pt x="1248" y="2022"/>
                  </a:cubicBezTo>
                  <a:cubicBezTo>
                    <a:pt x="1236" y="2029"/>
                    <a:pt x="1236" y="2029"/>
                    <a:pt x="1236" y="2029"/>
                  </a:cubicBezTo>
                  <a:cubicBezTo>
                    <a:pt x="1235" y="2030"/>
                    <a:pt x="1234" y="2031"/>
                    <a:pt x="1234" y="2033"/>
                  </a:cubicBezTo>
                  <a:cubicBezTo>
                    <a:pt x="1234" y="2034"/>
                    <a:pt x="1235" y="2035"/>
                    <a:pt x="1236" y="2036"/>
                  </a:cubicBezTo>
                  <a:cubicBezTo>
                    <a:pt x="1239" y="2038"/>
                    <a:pt x="1239" y="2038"/>
                    <a:pt x="1239" y="2038"/>
                  </a:cubicBezTo>
                  <a:cubicBezTo>
                    <a:pt x="1242" y="2035"/>
                    <a:pt x="1242" y="2035"/>
                    <a:pt x="1242" y="2035"/>
                  </a:cubicBezTo>
                  <a:cubicBezTo>
                    <a:pt x="1240" y="2031"/>
                    <a:pt x="1240" y="2031"/>
                    <a:pt x="1240" y="2031"/>
                  </a:cubicBezTo>
                  <a:cubicBezTo>
                    <a:pt x="1220" y="2038"/>
                    <a:pt x="1220" y="2038"/>
                    <a:pt x="1220" y="2038"/>
                  </a:cubicBezTo>
                  <a:cubicBezTo>
                    <a:pt x="1219" y="2039"/>
                    <a:pt x="1217" y="2040"/>
                    <a:pt x="1217" y="2042"/>
                  </a:cubicBezTo>
                  <a:cubicBezTo>
                    <a:pt x="1217" y="2043"/>
                    <a:pt x="1218" y="2045"/>
                    <a:pt x="1219" y="2046"/>
                  </a:cubicBezTo>
                  <a:cubicBezTo>
                    <a:pt x="1227" y="2050"/>
                    <a:pt x="1227" y="2050"/>
                    <a:pt x="1227" y="2050"/>
                  </a:cubicBezTo>
                  <a:cubicBezTo>
                    <a:pt x="1229" y="2047"/>
                    <a:pt x="1229" y="2047"/>
                    <a:pt x="1229" y="2047"/>
                  </a:cubicBezTo>
                  <a:cubicBezTo>
                    <a:pt x="1227" y="2043"/>
                    <a:pt x="1227" y="2043"/>
                    <a:pt x="1227" y="2043"/>
                  </a:cubicBezTo>
                  <a:cubicBezTo>
                    <a:pt x="1227" y="2043"/>
                    <a:pt x="1223" y="2045"/>
                    <a:pt x="1218" y="2046"/>
                  </a:cubicBezTo>
                  <a:cubicBezTo>
                    <a:pt x="1216" y="2047"/>
                    <a:pt x="1214" y="2048"/>
                    <a:pt x="1212" y="2049"/>
                  </a:cubicBezTo>
                  <a:cubicBezTo>
                    <a:pt x="1212" y="2049"/>
                    <a:pt x="1211" y="2050"/>
                    <a:pt x="1210" y="2050"/>
                  </a:cubicBezTo>
                  <a:cubicBezTo>
                    <a:pt x="1209" y="2050"/>
                    <a:pt x="1209" y="2050"/>
                    <a:pt x="1209" y="2050"/>
                  </a:cubicBezTo>
                  <a:cubicBezTo>
                    <a:pt x="1209" y="2051"/>
                    <a:pt x="1209" y="2051"/>
                    <a:pt x="1209" y="2051"/>
                  </a:cubicBezTo>
                  <a:cubicBezTo>
                    <a:pt x="1208" y="2051"/>
                    <a:pt x="1208" y="2051"/>
                    <a:pt x="1208" y="2051"/>
                  </a:cubicBezTo>
                  <a:cubicBezTo>
                    <a:pt x="1208" y="2051"/>
                    <a:pt x="1208" y="2051"/>
                    <a:pt x="1208" y="2052"/>
                  </a:cubicBezTo>
                  <a:cubicBezTo>
                    <a:pt x="1207" y="2053"/>
                    <a:pt x="1207" y="2054"/>
                    <a:pt x="1207" y="2055"/>
                  </a:cubicBezTo>
                  <a:cubicBezTo>
                    <a:pt x="1207" y="2056"/>
                    <a:pt x="1208" y="2057"/>
                    <a:pt x="1209" y="2057"/>
                  </a:cubicBezTo>
                  <a:cubicBezTo>
                    <a:pt x="1210" y="2058"/>
                    <a:pt x="1210" y="2058"/>
                    <a:pt x="1210" y="2058"/>
                  </a:cubicBezTo>
                  <a:cubicBezTo>
                    <a:pt x="1213" y="2055"/>
                    <a:pt x="1213" y="2055"/>
                    <a:pt x="1213" y="2055"/>
                  </a:cubicBezTo>
                  <a:cubicBezTo>
                    <a:pt x="1211" y="2051"/>
                    <a:pt x="1211" y="2051"/>
                    <a:pt x="1211" y="2051"/>
                  </a:cubicBezTo>
                  <a:cubicBezTo>
                    <a:pt x="1195" y="2058"/>
                    <a:pt x="1195" y="2058"/>
                    <a:pt x="1195" y="2058"/>
                  </a:cubicBezTo>
                  <a:cubicBezTo>
                    <a:pt x="1193" y="2058"/>
                    <a:pt x="1192" y="2059"/>
                    <a:pt x="1192" y="2061"/>
                  </a:cubicBezTo>
                  <a:cubicBezTo>
                    <a:pt x="1192" y="2062"/>
                    <a:pt x="1193" y="2064"/>
                    <a:pt x="1194" y="2065"/>
                  </a:cubicBezTo>
                  <a:cubicBezTo>
                    <a:pt x="1197" y="2066"/>
                    <a:pt x="1197" y="2066"/>
                    <a:pt x="1197" y="2066"/>
                  </a:cubicBezTo>
                  <a:cubicBezTo>
                    <a:pt x="1199" y="2063"/>
                    <a:pt x="1199" y="2063"/>
                    <a:pt x="1199" y="2063"/>
                  </a:cubicBezTo>
                  <a:cubicBezTo>
                    <a:pt x="1196" y="2060"/>
                    <a:pt x="1196" y="2060"/>
                    <a:pt x="1196" y="2060"/>
                  </a:cubicBezTo>
                  <a:cubicBezTo>
                    <a:pt x="1183" y="2071"/>
                    <a:pt x="1183" y="2071"/>
                    <a:pt x="1183" y="2071"/>
                  </a:cubicBezTo>
                  <a:cubicBezTo>
                    <a:pt x="1182" y="2072"/>
                    <a:pt x="1181" y="2074"/>
                    <a:pt x="1181" y="2075"/>
                  </a:cubicBezTo>
                  <a:cubicBezTo>
                    <a:pt x="1181" y="2076"/>
                    <a:pt x="1182" y="2077"/>
                    <a:pt x="1183" y="2078"/>
                  </a:cubicBezTo>
                  <a:cubicBezTo>
                    <a:pt x="1185" y="2079"/>
                    <a:pt x="1185" y="2079"/>
                    <a:pt x="1185" y="2079"/>
                  </a:cubicBezTo>
                  <a:cubicBezTo>
                    <a:pt x="1187" y="2075"/>
                    <a:pt x="1187" y="2075"/>
                    <a:pt x="1187" y="2075"/>
                  </a:cubicBezTo>
                  <a:cubicBezTo>
                    <a:pt x="1185" y="2072"/>
                    <a:pt x="1185" y="2072"/>
                    <a:pt x="1185" y="2072"/>
                  </a:cubicBezTo>
                  <a:cubicBezTo>
                    <a:pt x="1172" y="2080"/>
                    <a:pt x="1172" y="2080"/>
                    <a:pt x="1172" y="2080"/>
                  </a:cubicBezTo>
                  <a:cubicBezTo>
                    <a:pt x="1171" y="2081"/>
                    <a:pt x="1170" y="2082"/>
                    <a:pt x="1170" y="2083"/>
                  </a:cubicBezTo>
                  <a:cubicBezTo>
                    <a:pt x="1170" y="2085"/>
                    <a:pt x="1171" y="2086"/>
                    <a:pt x="1172" y="2087"/>
                  </a:cubicBezTo>
                  <a:cubicBezTo>
                    <a:pt x="1174" y="2088"/>
                    <a:pt x="1174" y="2088"/>
                    <a:pt x="1174" y="2088"/>
                  </a:cubicBezTo>
                  <a:cubicBezTo>
                    <a:pt x="1176" y="2084"/>
                    <a:pt x="1176" y="2084"/>
                    <a:pt x="1176" y="2084"/>
                  </a:cubicBezTo>
                  <a:cubicBezTo>
                    <a:pt x="1174" y="2081"/>
                    <a:pt x="1174" y="2081"/>
                    <a:pt x="1174" y="2081"/>
                  </a:cubicBezTo>
                  <a:cubicBezTo>
                    <a:pt x="1158" y="2090"/>
                    <a:pt x="1158" y="2090"/>
                    <a:pt x="1158" y="2090"/>
                  </a:cubicBezTo>
                  <a:cubicBezTo>
                    <a:pt x="1157" y="2091"/>
                    <a:pt x="1156" y="2092"/>
                    <a:pt x="1156" y="2094"/>
                  </a:cubicBezTo>
                  <a:cubicBezTo>
                    <a:pt x="1156" y="2095"/>
                    <a:pt x="1156" y="2096"/>
                    <a:pt x="1158" y="2097"/>
                  </a:cubicBezTo>
                  <a:cubicBezTo>
                    <a:pt x="1163" y="2101"/>
                    <a:pt x="1163" y="2101"/>
                    <a:pt x="1163" y="2101"/>
                  </a:cubicBezTo>
                  <a:cubicBezTo>
                    <a:pt x="1165" y="2097"/>
                    <a:pt x="1165" y="2097"/>
                    <a:pt x="1165" y="2097"/>
                  </a:cubicBezTo>
                  <a:cubicBezTo>
                    <a:pt x="1165" y="2093"/>
                    <a:pt x="1165" y="2093"/>
                    <a:pt x="1165" y="2093"/>
                  </a:cubicBezTo>
                  <a:cubicBezTo>
                    <a:pt x="1146" y="2097"/>
                    <a:pt x="1146" y="2097"/>
                    <a:pt x="1146" y="2097"/>
                  </a:cubicBezTo>
                  <a:cubicBezTo>
                    <a:pt x="1145" y="2097"/>
                    <a:pt x="1143" y="2099"/>
                    <a:pt x="1143" y="2100"/>
                  </a:cubicBezTo>
                  <a:cubicBezTo>
                    <a:pt x="1143" y="2102"/>
                    <a:pt x="1144" y="2104"/>
                    <a:pt x="1145" y="2104"/>
                  </a:cubicBezTo>
                  <a:cubicBezTo>
                    <a:pt x="1148" y="2106"/>
                    <a:pt x="1148" y="2106"/>
                    <a:pt x="1148" y="2106"/>
                  </a:cubicBezTo>
                  <a:cubicBezTo>
                    <a:pt x="1150" y="2103"/>
                    <a:pt x="1150" y="2103"/>
                    <a:pt x="1150" y="2103"/>
                  </a:cubicBezTo>
                  <a:cubicBezTo>
                    <a:pt x="1147" y="2101"/>
                    <a:pt x="1147" y="2101"/>
                    <a:pt x="1147" y="2101"/>
                  </a:cubicBezTo>
                  <a:cubicBezTo>
                    <a:pt x="1149" y="2102"/>
                    <a:pt x="1149" y="2102"/>
                    <a:pt x="1149" y="2102"/>
                  </a:cubicBezTo>
                  <a:cubicBezTo>
                    <a:pt x="1147" y="2100"/>
                    <a:pt x="1147" y="2100"/>
                    <a:pt x="1147" y="2100"/>
                  </a:cubicBezTo>
                  <a:cubicBezTo>
                    <a:pt x="1147" y="2101"/>
                    <a:pt x="1147" y="2101"/>
                    <a:pt x="1147" y="2101"/>
                  </a:cubicBezTo>
                  <a:cubicBezTo>
                    <a:pt x="1149" y="2102"/>
                    <a:pt x="1149" y="2102"/>
                    <a:pt x="1149" y="2102"/>
                  </a:cubicBezTo>
                  <a:cubicBezTo>
                    <a:pt x="1147" y="2100"/>
                    <a:pt x="1147" y="2100"/>
                    <a:pt x="1147" y="2100"/>
                  </a:cubicBezTo>
                  <a:cubicBezTo>
                    <a:pt x="1146" y="2101"/>
                    <a:pt x="1146" y="2101"/>
                    <a:pt x="1146" y="2101"/>
                  </a:cubicBezTo>
                  <a:cubicBezTo>
                    <a:pt x="1145" y="2102"/>
                    <a:pt x="1143" y="2105"/>
                    <a:pt x="1141" y="2107"/>
                  </a:cubicBezTo>
                  <a:cubicBezTo>
                    <a:pt x="1139" y="2109"/>
                    <a:pt x="1137" y="2111"/>
                    <a:pt x="1137" y="2111"/>
                  </a:cubicBezTo>
                  <a:cubicBezTo>
                    <a:pt x="1137" y="2112"/>
                    <a:pt x="1136" y="2113"/>
                    <a:pt x="1137" y="2115"/>
                  </a:cubicBezTo>
                  <a:cubicBezTo>
                    <a:pt x="1137" y="2116"/>
                    <a:pt x="1137" y="2117"/>
                    <a:pt x="1138" y="2117"/>
                  </a:cubicBezTo>
                  <a:cubicBezTo>
                    <a:pt x="1140" y="2119"/>
                    <a:pt x="1140" y="2119"/>
                    <a:pt x="1140" y="2119"/>
                  </a:cubicBezTo>
                  <a:cubicBezTo>
                    <a:pt x="1142" y="2115"/>
                    <a:pt x="1142" y="2115"/>
                    <a:pt x="1142" y="2115"/>
                  </a:cubicBezTo>
                  <a:cubicBezTo>
                    <a:pt x="1141" y="2111"/>
                    <a:pt x="1141" y="2111"/>
                    <a:pt x="1141" y="2111"/>
                  </a:cubicBezTo>
                  <a:cubicBezTo>
                    <a:pt x="1127" y="2115"/>
                    <a:pt x="1127" y="2115"/>
                    <a:pt x="1127" y="2115"/>
                  </a:cubicBezTo>
                  <a:cubicBezTo>
                    <a:pt x="1126" y="2116"/>
                    <a:pt x="1125" y="2117"/>
                    <a:pt x="1125" y="2119"/>
                  </a:cubicBezTo>
                  <a:cubicBezTo>
                    <a:pt x="1124" y="2120"/>
                    <a:pt x="1125" y="2122"/>
                    <a:pt x="1126" y="2122"/>
                  </a:cubicBezTo>
                  <a:cubicBezTo>
                    <a:pt x="1127" y="2123"/>
                    <a:pt x="1127" y="2123"/>
                    <a:pt x="1127" y="2123"/>
                  </a:cubicBezTo>
                  <a:cubicBezTo>
                    <a:pt x="1129" y="2119"/>
                    <a:pt x="1129" y="2119"/>
                    <a:pt x="1129" y="2119"/>
                  </a:cubicBezTo>
                  <a:cubicBezTo>
                    <a:pt x="1126" y="2117"/>
                    <a:pt x="1126" y="2117"/>
                    <a:pt x="1126" y="2117"/>
                  </a:cubicBezTo>
                  <a:cubicBezTo>
                    <a:pt x="1114" y="2129"/>
                    <a:pt x="1114" y="2129"/>
                    <a:pt x="1114" y="2129"/>
                  </a:cubicBezTo>
                  <a:cubicBezTo>
                    <a:pt x="1113" y="2130"/>
                    <a:pt x="1113" y="2131"/>
                    <a:pt x="1113" y="2132"/>
                  </a:cubicBezTo>
                  <a:cubicBezTo>
                    <a:pt x="1113" y="2133"/>
                    <a:pt x="1114" y="2134"/>
                    <a:pt x="1115" y="2135"/>
                  </a:cubicBezTo>
                  <a:cubicBezTo>
                    <a:pt x="1115" y="2135"/>
                    <a:pt x="1115" y="2135"/>
                    <a:pt x="1115" y="2135"/>
                  </a:cubicBezTo>
                  <a:cubicBezTo>
                    <a:pt x="1117" y="2132"/>
                    <a:pt x="1117" y="2132"/>
                    <a:pt x="1117" y="2132"/>
                  </a:cubicBezTo>
                  <a:cubicBezTo>
                    <a:pt x="1115" y="2128"/>
                    <a:pt x="1115" y="2128"/>
                    <a:pt x="1115" y="2128"/>
                  </a:cubicBezTo>
                  <a:cubicBezTo>
                    <a:pt x="1101" y="2134"/>
                    <a:pt x="1101" y="2134"/>
                    <a:pt x="1101" y="2134"/>
                  </a:cubicBezTo>
                  <a:cubicBezTo>
                    <a:pt x="1100" y="2134"/>
                    <a:pt x="1099" y="2136"/>
                    <a:pt x="1099" y="2137"/>
                  </a:cubicBezTo>
                  <a:cubicBezTo>
                    <a:pt x="1099" y="2139"/>
                    <a:pt x="1100" y="2140"/>
                    <a:pt x="1101" y="2141"/>
                  </a:cubicBezTo>
                  <a:cubicBezTo>
                    <a:pt x="1104" y="2143"/>
                    <a:pt x="1104" y="2143"/>
                    <a:pt x="1104" y="2143"/>
                  </a:cubicBezTo>
                  <a:cubicBezTo>
                    <a:pt x="1106" y="2139"/>
                    <a:pt x="1106" y="2139"/>
                    <a:pt x="1106" y="2139"/>
                  </a:cubicBezTo>
                  <a:cubicBezTo>
                    <a:pt x="1104" y="2136"/>
                    <a:pt x="1104" y="2136"/>
                    <a:pt x="1104" y="2136"/>
                  </a:cubicBezTo>
                  <a:cubicBezTo>
                    <a:pt x="1089" y="2147"/>
                    <a:pt x="1089" y="2147"/>
                    <a:pt x="1089" y="2147"/>
                  </a:cubicBezTo>
                  <a:cubicBezTo>
                    <a:pt x="1088" y="2147"/>
                    <a:pt x="1087" y="2149"/>
                    <a:pt x="1087" y="2150"/>
                  </a:cubicBezTo>
                  <a:cubicBezTo>
                    <a:pt x="1087" y="2151"/>
                    <a:pt x="1088" y="2152"/>
                    <a:pt x="1089" y="2153"/>
                  </a:cubicBezTo>
                  <a:cubicBezTo>
                    <a:pt x="1094" y="2156"/>
                    <a:pt x="1094" y="2156"/>
                    <a:pt x="1094" y="2156"/>
                  </a:cubicBezTo>
                  <a:cubicBezTo>
                    <a:pt x="1096" y="2153"/>
                    <a:pt x="1096" y="2153"/>
                    <a:pt x="1096" y="2153"/>
                  </a:cubicBezTo>
                  <a:cubicBezTo>
                    <a:pt x="1095" y="2149"/>
                    <a:pt x="1095" y="2149"/>
                    <a:pt x="1095" y="2149"/>
                  </a:cubicBezTo>
                  <a:cubicBezTo>
                    <a:pt x="1076" y="2155"/>
                    <a:pt x="1076" y="2155"/>
                    <a:pt x="1076" y="2155"/>
                  </a:cubicBezTo>
                  <a:cubicBezTo>
                    <a:pt x="1074" y="2155"/>
                    <a:pt x="1073" y="2156"/>
                    <a:pt x="1073" y="2158"/>
                  </a:cubicBezTo>
                  <a:cubicBezTo>
                    <a:pt x="1073" y="2160"/>
                    <a:pt x="1073" y="2161"/>
                    <a:pt x="1075" y="2162"/>
                  </a:cubicBezTo>
                  <a:cubicBezTo>
                    <a:pt x="1079" y="2165"/>
                    <a:pt x="1079" y="2165"/>
                    <a:pt x="1079" y="2165"/>
                  </a:cubicBezTo>
                  <a:cubicBezTo>
                    <a:pt x="1082" y="2162"/>
                    <a:pt x="1082" y="2162"/>
                    <a:pt x="1082" y="2162"/>
                  </a:cubicBezTo>
                  <a:cubicBezTo>
                    <a:pt x="1080" y="2158"/>
                    <a:pt x="1080" y="2158"/>
                    <a:pt x="1080" y="2158"/>
                  </a:cubicBezTo>
                  <a:cubicBezTo>
                    <a:pt x="1066" y="2166"/>
                    <a:pt x="1066" y="2166"/>
                    <a:pt x="1066" y="2166"/>
                  </a:cubicBezTo>
                  <a:cubicBezTo>
                    <a:pt x="1065" y="2167"/>
                    <a:pt x="1064" y="2168"/>
                    <a:pt x="1064" y="2170"/>
                  </a:cubicBezTo>
                  <a:cubicBezTo>
                    <a:pt x="1064" y="2171"/>
                    <a:pt x="1065" y="2172"/>
                    <a:pt x="1066" y="2173"/>
                  </a:cubicBezTo>
                  <a:cubicBezTo>
                    <a:pt x="1067" y="2174"/>
                    <a:pt x="1067" y="2174"/>
                    <a:pt x="1067" y="2174"/>
                  </a:cubicBezTo>
                  <a:cubicBezTo>
                    <a:pt x="1070" y="2171"/>
                    <a:pt x="1070" y="2171"/>
                    <a:pt x="1070" y="2171"/>
                  </a:cubicBezTo>
                  <a:cubicBezTo>
                    <a:pt x="1066" y="2169"/>
                    <a:pt x="1066" y="2169"/>
                    <a:pt x="1066" y="2169"/>
                  </a:cubicBezTo>
                  <a:cubicBezTo>
                    <a:pt x="1070" y="2171"/>
                    <a:pt x="1070" y="2171"/>
                    <a:pt x="1070" y="2171"/>
                  </a:cubicBezTo>
                  <a:cubicBezTo>
                    <a:pt x="1067" y="2168"/>
                    <a:pt x="1067" y="2168"/>
                    <a:pt x="1067" y="2168"/>
                  </a:cubicBezTo>
                  <a:cubicBezTo>
                    <a:pt x="1067" y="2168"/>
                    <a:pt x="1067" y="2168"/>
                    <a:pt x="1066" y="2169"/>
                  </a:cubicBezTo>
                  <a:cubicBezTo>
                    <a:pt x="1070" y="2171"/>
                    <a:pt x="1070" y="2171"/>
                    <a:pt x="1070" y="2171"/>
                  </a:cubicBezTo>
                  <a:cubicBezTo>
                    <a:pt x="1067" y="2168"/>
                    <a:pt x="1067" y="2168"/>
                    <a:pt x="1067" y="2168"/>
                  </a:cubicBezTo>
                  <a:cubicBezTo>
                    <a:pt x="1069" y="2171"/>
                    <a:pt x="1069" y="2171"/>
                    <a:pt x="1069" y="2171"/>
                  </a:cubicBezTo>
                  <a:cubicBezTo>
                    <a:pt x="1067" y="2168"/>
                    <a:pt x="1067" y="2168"/>
                    <a:pt x="1067" y="2168"/>
                  </a:cubicBezTo>
                  <a:cubicBezTo>
                    <a:pt x="1067" y="2168"/>
                    <a:pt x="1067" y="2168"/>
                    <a:pt x="1067" y="2168"/>
                  </a:cubicBezTo>
                  <a:cubicBezTo>
                    <a:pt x="1069" y="2171"/>
                    <a:pt x="1069" y="2171"/>
                    <a:pt x="1069" y="2171"/>
                  </a:cubicBezTo>
                  <a:cubicBezTo>
                    <a:pt x="1067" y="2168"/>
                    <a:pt x="1067" y="2168"/>
                    <a:pt x="1067" y="2168"/>
                  </a:cubicBezTo>
                  <a:cubicBezTo>
                    <a:pt x="1069" y="2170"/>
                    <a:pt x="1069" y="2170"/>
                    <a:pt x="1069" y="2170"/>
                  </a:cubicBezTo>
                  <a:cubicBezTo>
                    <a:pt x="1067" y="2167"/>
                    <a:pt x="1067" y="2167"/>
                    <a:pt x="1067" y="2167"/>
                  </a:cubicBezTo>
                  <a:cubicBezTo>
                    <a:pt x="1067" y="2168"/>
                    <a:pt x="1067" y="2168"/>
                    <a:pt x="1067" y="2168"/>
                  </a:cubicBezTo>
                  <a:cubicBezTo>
                    <a:pt x="1069" y="2170"/>
                    <a:pt x="1069" y="2170"/>
                    <a:pt x="1069" y="2170"/>
                  </a:cubicBezTo>
                  <a:cubicBezTo>
                    <a:pt x="1067" y="2167"/>
                    <a:pt x="1067" y="2167"/>
                    <a:pt x="1067" y="2167"/>
                  </a:cubicBezTo>
                  <a:cubicBezTo>
                    <a:pt x="1067" y="2167"/>
                    <a:pt x="1067" y="2167"/>
                    <a:pt x="1067" y="2167"/>
                  </a:cubicBezTo>
                  <a:cubicBezTo>
                    <a:pt x="1067" y="2168"/>
                    <a:pt x="1066" y="2168"/>
                    <a:pt x="1064" y="2169"/>
                  </a:cubicBezTo>
                  <a:cubicBezTo>
                    <a:pt x="1062" y="2171"/>
                    <a:pt x="1059" y="2173"/>
                    <a:pt x="1057" y="2174"/>
                  </a:cubicBezTo>
                  <a:cubicBezTo>
                    <a:pt x="1056" y="2175"/>
                    <a:pt x="1055" y="2176"/>
                    <a:pt x="1054" y="2176"/>
                  </a:cubicBezTo>
                  <a:cubicBezTo>
                    <a:pt x="1053" y="2177"/>
                    <a:pt x="1053" y="2177"/>
                    <a:pt x="1053" y="2177"/>
                  </a:cubicBezTo>
                  <a:cubicBezTo>
                    <a:pt x="1052" y="2178"/>
                    <a:pt x="1052" y="2178"/>
                    <a:pt x="1052" y="2178"/>
                  </a:cubicBezTo>
                  <a:cubicBezTo>
                    <a:pt x="1052" y="2178"/>
                    <a:pt x="1052" y="2178"/>
                    <a:pt x="1052" y="2178"/>
                  </a:cubicBezTo>
                  <a:cubicBezTo>
                    <a:pt x="1052" y="2178"/>
                    <a:pt x="1052" y="2178"/>
                    <a:pt x="1051" y="2179"/>
                  </a:cubicBezTo>
                  <a:cubicBezTo>
                    <a:pt x="1050" y="2181"/>
                    <a:pt x="1051" y="2183"/>
                    <a:pt x="1053" y="2184"/>
                  </a:cubicBezTo>
                  <a:cubicBezTo>
                    <a:pt x="1054" y="2185"/>
                    <a:pt x="1054" y="2185"/>
                    <a:pt x="1054" y="2185"/>
                  </a:cubicBezTo>
                  <a:cubicBezTo>
                    <a:pt x="1056" y="2182"/>
                    <a:pt x="1056" y="2182"/>
                    <a:pt x="1056" y="2182"/>
                  </a:cubicBezTo>
                  <a:cubicBezTo>
                    <a:pt x="1054" y="2178"/>
                    <a:pt x="1054" y="2178"/>
                    <a:pt x="1054" y="2178"/>
                  </a:cubicBezTo>
                  <a:cubicBezTo>
                    <a:pt x="1043" y="2185"/>
                    <a:pt x="1043" y="2185"/>
                    <a:pt x="1043" y="2185"/>
                  </a:cubicBezTo>
                  <a:cubicBezTo>
                    <a:pt x="1042" y="2186"/>
                    <a:pt x="1041" y="2187"/>
                    <a:pt x="1041" y="2188"/>
                  </a:cubicBezTo>
                  <a:cubicBezTo>
                    <a:pt x="1041" y="2190"/>
                    <a:pt x="1042" y="2191"/>
                    <a:pt x="1043" y="2192"/>
                  </a:cubicBezTo>
                  <a:cubicBezTo>
                    <a:pt x="1047" y="2194"/>
                    <a:pt x="1047" y="2194"/>
                    <a:pt x="1047" y="2194"/>
                  </a:cubicBezTo>
                  <a:cubicBezTo>
                    <a:pt x="1049" y="2191"/>
                    <a:pt x="1049" y="2191"/>
                    <a:pt x="1049" y="2191"/>
                  </a:cubicBezTo>
                  <a:cubicBezTo>
                    <a:pt x="1048" y="2187"/>
                    <a:pt x="1048" y="2187"/>
                    <a:pt x="1048" y="2187"/>
                  </a:cubicBezTo>
                  <a:cubicBezTo>
                    <a:pt x="1033" y="2190"/>
                    <a:pt x="1033" y="2190"/>
                    <a:pt x="1033" y="2190"/>
                  </a:cubicBezTo>
                  <a:cubicBezTo>
                    <a:pt x="1032" y="2191"/>
                    <a:pt x="1030" y="2192"/>
                    <a:pt x="1030" y="2193"/>
                  </a:cubicBezTo>
                  <a:cubicBezTo>
                    <a:pt x="1030" y="2195"/>
                    <a:pt x="1031" y="2197"/>
                    <a:pt x="1032" y="2198"/>
                  </a:cubicBezTo>
                  <a:cubicBezTo>
                    <a:pt x="1037" y="2201"/>
                    <a:pt x="1037" y="2201"/>
                    <a:pt x="1037" y="2201"/>
                  </a:cubicBezTo>
                  <a:cubicBezTo>
                    <a:pt x="1040" y="2198"/>
                    <a:pt x="1040" y="2198"/>
                    <a:pt x="1040" y="2198"/>
                  </a:cubicBezTo>
                  <a:cubicBezTo>
                    <a:pt x="1038" y="2194"/>
                    <a:pt x="1038" y="2194"/>
                    <a:pt x="1038" y="2194"/>
                  </a:cubicBezTo>
                  <a:cubicBezTo>
                    <a:pt x="1026" y="2199"/>
                    <a:pt x="1026" y="2199"/>
                    <a:pt x="1026" y="2199"/>
                  </a:cubicBezTo>
                  <a:cubicBezTo>
                    <a:pt x="1025" y="2200"/>
                    <a:pt x="1024" y="2201"/>
                    <a:pt x="1024" y="2202"/>
                  </a:cubicBezTo>
                  <a:cubicBezTo>
                    <a:pt x="1024" y="2204"/>
                    <a:pt x="1024" y="2205"/>
                    <a:pt x="1026" y="2206"/>
                  </a:cubicBezTo>
                  <a:cubicBezTo>
                    <a:pt x="1029" y="2208"/>
                    <a:pt x="1029" y="2208"/>
                    <a:pt x="1029" y="2208"/>
                  </a:cubicBezTo>
                  <a:cubicBezTo>
                    <a:pt x="1031" y="2205"/>
                    <a:pt x="1031" y="2205"/>
                    <a:pt x="1031" y="2205"/>
                  </a:cubicBezTo>
                  <a:cubicBezTo>
                    <a:pt x="1028" y="2203"/>
                    <a:pt x="1028" y="2203"/>
                    <a:pt x="1028" y="2203"/>
                  </a:cubicBezTo>
                  <a:cubicBezTo>
                    <a:pt x="1031" y="2205"/>
                    <a:pt x="1031" y="2205"/>
                    <a:pt x="1031" y="2205"/>
                  </a:cubicBezTo>
                  <a:cubicBezTo>
                    <a:pt x="1029" y="2202"/>
                    <a:pt x="1029" y="2202"/>
                    <a:pt x="1029" y="2202"/>
                  </a:cubicBezTo>
                  <a:cubicBezTo>
                    <a:pt x="1029" y="2202"/>
                    <a:pt x="1028" y="2202"/>
                    <a:pt x="1028" y="2203"/>
                  </a:cubicBezTo>
                  <a:cubicBezTo>
                    <a:pt x="1031" y="2205"/>
                    <a:pt x="1031" y="2205"/>
                    <a:pt x="1031" y="2205"/>
                  </a:cubicBezTo>
                  <a:cubicBezTo>
                    <a:pt x="1029" y="2202"/>
                    <a:pt x="1029" y="2202"/>
                    <a:pt x="1029" y="2202"/>
                  </a:cubicBezTo>
                  <a:cubicBezTo>
                    <a:pt x="1031" y="2204"/>
                    <a:pt x="1031" y="2204"/>
                    <a:pt x="1031" y="2204"/>
                  </a:cubicBezTo>
                  <a:cubicBezTo>
                    <a:pt x="1029" y="2201"/>
                    <a:pt x="1029" y="2201"/>
                    <a:pt x="1029" y="2201"/>
                  </a:cubicBezTo>
                  <a:cubicBezTo>
                    <a:pt x="1029" y="2201"/>
                    <a:pt x="1029" y="2201"/>
                    <a:pt x="1029" y="2202"/>
                  </a:cubicBezTo>
                  <a:cubicBezTo>
                    <a:pt x="1031" y="2204"/>
                    <a:pt x="1031" y="2204"/>
                    <a:pt x="1031" y="2204"/>
                  </a:cubicBezTo>
                  <a:cubicBezTo>
                    <a:pt x="1029" y="2201"/>
                    <a:pt x="1029" y="2201"/>
                    <a:pt x="1029" y="2201"/>
                  </a:cubicBezTo>
                  <a:cubicBezTo>
                    <a:pt x="1030" y="2203"/>
                    <a:pt x="1030" y="2203"/>
                    <a:pt x="1030" y="2203"/>
                  </a:cubicBezTo>
                  <a:cubicBezTo>
                    <a:pt x="1029" y="2201"/>
                    <a:pt x="1029" y="2201"/>
                    <a:pt x="1029" y="2201"/>
                  </a:cubicBezTo>
                  <a:cubicBezTo>
                    <a:pt x="1029" y="2201"/>
                    <a:pt x="1029" y="2201"/>
                    <a:pt x="1029" y="2201"/>
                  </a:cubicBezTo>
                  <a:cubicBezTo>
                    <a:pt x="1030" y="2203"/>
                    <a:pt x="1030" y="2203"/>
                    <a:pt x="1030" y="2203"/>
                  </a:cubicBezTo>
                  <a:cubicBezTo>
                    <a:pt x="1029" y="2201"/>
                    <a:pt x="1029" y="2201"/>
                    <a:pt x="1029" y="2201"/>
                  </a:cubicBezTo>
                  <a:cubicBezTo>
                    <a:pt x="1029" y="2201"/>
                    <a:pt x="1029" y="2201"/>
                    <a:pt x="1029" y="2201"/>
                  </a:cubicBezTo>
                  <a:cubicBezTo>
                    <a:pt x="1029" y="2202"/>
                    <a:pt x="1028" y="2202"/>
                    <a:pt x="1026" y="2202"/>
                  </a:cubicBezTo>
                  <a:cubicBezTo>
                    <a:pt x="1024" y="2203"/>
                    <a:pt x="1020" y="2204"/>
                    <a:pt x="1018" y="2205"/>
                  </a:cubicBezTo>
                  <a:cubicBezTo>
                    <a:pt x="1015" y="2205"/>
                    <a:pt x="1013" y="2206"/>
                    <a:pt x="1013" y="2206"/>
                  </a:cubicBezTo>
                  <a:cubicBezTo>
                    <a:pt x="1012" y="2206"/>
                    <a:pt x="1011" y="2207"/>
                    <a:pt x="1011" y="2209"/>
                  </a:cubicBezTo>
                  <a:cubicBezTo>
                    <a:pt x="1010" y="2211"/>
                    <a:pt x="1011" y="2212"/>
                    <a:pt x="1012" y="2213"/>
                  </a:cubicBezTo>
                  <a:cubicBezTo>
                    <a:pt x="1015" y="2215"/>
                    <a:pt x="1015" y="2215"/>
                    <a:pt x="1015" y="2215"/>
                  </a:cubicBezTo>
                  <a:cubicBezTo>
                    <a:pt x="1017" y="2211"/>
                    <a:pt x="1017" y="2211"/>
                    <a:pt x="1017" y="2211"/>
                  </a:cubicBezTo>
                  <a:cubicBezTo>
                    <a:pt x="1015" y="2208"/>
                    <a:pt x="1015" y="2208"/>
                    <a:pt x="1015" y="2208"/>
                  </a:cubicBezTo>
                  <a:cubicBezTo>
                    <a:pt x="1015" y="2208"/>
                    <a:pt x="1012" y="2210"/>
                    <a:pt x="1008" y="2213"/>
                  </a:cubicBezTo>
                  <a:cubicBezTo>
                    <a:pt x="1007" y="2214"/>
                    <a:pt x="1005" y="2215"/>
                    <a:pt x="1004" y="2216"/>
                  </a:cubicBezTo>
                  <a:cubicBezTo>
                    <a:pt x="1003" y="2217"/>
                    <a:pt x="1002" y="2217"/>
                    <a:pt x="1002" y="2218"/>
                  </a:cubicBezTo>
                  <a:cubicBezTo>
                    <a:pt x="1001" y="2218"/>
                    <a:pt x="1001" y="2218"/>
                    <a:pt x="1001" y="2218"/>
                  </a:cubicBezTo>
                  <a:cubicBezTo>
                    <a:pt x="1001" y="2218"/>
                    <a:pt x="1001" y="2218"/>
                    <a:pt x="1001" y="2218"/>
                  </a:cubicBezTo>
                  <a:cubicBezTo>
                    <a:pt x="1001" y="2218"/>
                    <a:pt x="1001" y="2218"/>
                    <a:pt x="1001" y="2218"/>
                  </a:cubicBezTo>
                  <a:cubicBezTo>
                    <a:pt x="1001" y="2219"/>
                    <a:pt x="1000" y="2219"/>
                    <a:pt x="1000" y="2219"/>
                  </a:cubicBezTo>
                  <a:cubicBezTo>
                    <a:pt x="999" y="2221"/>
                    <a:pt x="1000" y="2223"/>
                    <a:pt x="1002" y="2225"/>
                  </a:cubicBezTo>
                  <a:cubicBezTo>
                    <a:pt x="1006" y="2228"/>
                    <a:pt x="1006" y="2228"/>
                    <a:pt x="1006" y="2228"/>
                  </a:cubicBezTo>
                  <a:cubicBezTo>
                    <a:pt x="1008" y="2224"/>
                    <a:pt x="1008" y="2224"/>
                    <a:pt x="1008" y="2224"/>
                  </a:cubicBezTo>
                  <a:cubicBezTo>
                    <a:pt x="1007" y="2221"/>
                    <a:pt x="1007" y="2221"/>
                    <a:pt x="1007" y="2221"/>
                  </a:cubicBezTo>
                  <a:cubicBezTo>
                    <a:pt x="994" y="2227"/>
                    <a:pt x="994" y="2227"/>
                    <a:pt x="994" y="2227"/>
                  </a:cubicBezTo>
                  <a:cubicBezTo>
                    <a:pt x="992" y="2228"/>
                    <a:pt x="992" y="2229"/>
                    <a:pt x="992" y="2230"/>
                  </a:cubicBezTo>
                  <a:cubicBezTo>
                    <a:pt x="991" y="2232"/>
                    <a:pt x="992" y="2233"/>
                    <a:pt x="993" y="2234"/>
                  </a:cubicBezTo>
                  <a:cubicBezTo>
                    <a:pt x="994" y="2234"/>
                    <a:pt x="994" y="2234"/>
                    <a:pt x="994" y="2234"/>
                  </a:cubicBezTo>
                  <a:cubicBezTo>
                    <a:pt x="996" y="2231"/>
                    <a:pt x="996" y="2231"/>
                    <a:pt x="996" y="2231"/>
                  </a:cubicBezTo>
                  <a:cubicBezTo>
                    <a:pt x="994" y="2227"/>
                    <a:pt x="994" y="2227"/>
                    <a:pt x="994" y="2227"/>
                  </a:cubicBezTo>
                  <a:cubicBezTo>
                    <a:pt x="977" y="2235"/>
                    <a:pt x="977" y="2235"/>
                    <a:pt x="977" y="2235"/>
                  </a:cubicBezTo>
                  <a:cubicBezTo>
                    <a:pt x="976" y="2235"/>
                    <a:pt x="975" y="2237"/>
                    <a:pt x="975" y="2238"/>
                  </a:cubicBezTo>
                  <a:cubicBezTo>
                    <a:pt x="975" y="2240"/>
                    <a:pt x="976" y="2241"/>
                    <a:pt x="977" y="2242"/>
                  </a:cubicBezTo>
                  <a:cubicBezTo>
                    <a:pt x="984" y="2247"/>
                    <a:pt x="984" y="2247"/>
                    <a:pt x="984" y="2247"/>
                  </a:cubicBezTo>
                  <a:cubicBezTo>
                    <a:pt x="987" y="2243"/>
                    <a:pt x="987" y="2243"/>
                    <a:pt x="987" y="2243"/>
                  </a:cubicBezTo>
                  <a:cubicBezTo>
                    <a:pt x="983" y="2241"/>
                    <a:pt x="983" y="2241"/>
                    <a:pt x="983" y="2241"/>
                  </a:cubicBezTo>
                  <a:cubicBezTo>
                    <a:pt x="986" y="2243"/>
                    <a:pt x="986" y="2243"/>
                    <a:pt x="986" y="2243"/>
                  </a:cubicBezTo>
                  <a:cubicBezTo>
                    <a:pt x="984" y="2240"/>
                    <a:pt x="984" y="2240"/>
                    <a:pt x="984" y="2240"/>
                  </a:cubicBezTo>
                  <a:cubicBezTo>
                    <a:pt x="984" y="2240"/>
                    <a:pt x="984" y="2240"/>
                    <a:pt x="983" y="2241"/>
                  </a:cubicBezTo>
                  <a:cubicBezTo>
                    <a:pt x="986" y="2243"/>
                    <a:pt x="986" y="2243"/>
                    <a:pt x="986" y="2243"/>
                  </a:cubicBezTo>
                  <a:cubicBezTo>
                    <a:pt x="984" y="2240"/>
                    <a:pt x="984" y="2240"/>
                    <a:pt x="984" y="2240"/>
                  </a:cubicBezTo>
                  <a:cubicBezTo>
                    <a:pt x="986" y="2243"/>
                    <a:pt x="986" y="2243"/>
                    <a:pt x="986" y="2243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4" y="2240"/>
                    <a:pt x="984" y="2240"/>
                    <a:pt x="984" y="2240"/>
                  </a:cubicBezTo>
                  <a:cubicBezTo>
                    <a:pt x="986" y="2243"/>
                    <a:pt x="986" y="2243"/>
                    <a:pt x="986" y="2243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5" y="2240"/>
                    <a:pt x="985" y="2240"/>
                    <a:pt x="985" y="2240"/>
                  </a:cubicBezTo>
                  <a:cubicBezTo>
                    <a:pt x="985" y="2240"/>
                    <a:pt x="984" y="2240"/>
                    <a:pt x="984" y="2240"/>
                  </a:cubicBezTo>
                  <a:cubicBezTo>
                    <a:pt x="982" y="2241"/>
                    <a:pt x="978" y="2242"/>
                    <a:pt x="974" y="2243"/>
                  </a:cubicBezTo>
                  <a:cubicBezTo>
                    <a:pt x="972" y="2244"/>
                    <a:pt x="971" y="2245"/>
                    <a:pt x="970" y="2245"/>
                  </a:cubicBezTo>
                  <a:cubicBezTo>
                    <a:pt x="969" y="2245"/>
                    <a:pt x="969" y="2245"/>
                    <a:pt x="968" y="2245"/>
                  </a:cubicBezTo>
                  <a:cubicBezTo>
                    <a:pt x="968" y="2246"/>
                    <a:pt x="968" y="2246"/>
                    <a:pt x="968" y="2246"/>
                  </a:cubicBezTo>
                  <a:cubicBezTo>
                    <a:pt x="968" y="2246"/>
                    <a:pt x="968" y="2246"/>
                    <a:pt x="968" y="2246"/>
                  </a:cubicBezTo>
                  <a:cubicBezTo>
                    <a:pt x="968" y="2246"/>
                    <a:pt x="968" y="2246"/>
                    <a:pt x="968" y="2246"/>
                  </a:cubicBezTo>
                  <a:cubicBezTo>
                    <a:pt x="967" y="2246"/>
                    <a:pt x="967" y="2246"/>
                    <a:pt x="967" y="2246"/>
                  </a:cubicBezTo>
                  <a:cubicBezTo>
                    <a:pt x="967" y="2246"/>
                    <a:pt x="967" y="2246"/>
                    <a:pt x="967" y="2246"/>
                  </a:cubicBezTo>
                  <a:cubicBezTo>
                    <a:pt x="967" y="2246"/>
                    <a:pt x="967" y="2246"/>
                    <a:pt x="967" y="2246"/>
                  </a:cubicBezTo>
                  <a:cubicBezTo>
                    <a:pt x="967" y="2246"/>
                    <a:pt x="966" y="2246"/>
                    <a:pt x="966" y="2247"/>
                  </a:cubicBezTo>
                  <a:cubicBezTo>
                    <a:pt x="965" y="2248"/>
                    <a:pt x="965" y="2249"/>
                    <a:pt x="965" y="2250"/>
                  </a:cubicBezTo>
                  <a:cubicBezTo>
                    <a:pt x="965" y="2251"/>
                    <a:pt x="966" y="2252"/>
                    <a:pt x="967" y="2253"/>
                  </a:cubicBezTo>
                  <a:cubicBezTo>
                    <a:pt x="967" y="2253"/>
                    <a:pt x="967" y="2253"/>
                    <a:pt x="967" y="2253"/>
                  </a:cubicBezTo>
                  <a:cubicBezTo>
                    <a:pt x="969" y="2250"/>
                    <a:pt x="969" y="2250"/>
                    <a:pt x="969" y="2250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9" y="2249"/>
                    <a:pt x="969" y="2249"/>
                    <a:pt x="969" y="2249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8" y="2249"/>
                    <a:pt x="968" y="2249"/>
                    <a:pt x="968" y="2249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8" y="2249"/>
                    <a:pt x="968" y="2249"/>
                    <a:pt x="968" y="2249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6" y="2247"/>
                    <a:pt x="966" y="2247"/>
                    <a:pt x="966" y="2247"/>
                  </a:cubicBezTo>
                  <a:cubicBezTo>
                    <a:pt x="964" y="2248"/>
                    <a:pt x="961" y="2251"/>
                    <a:pt x="959" y="2253"/>
                  </a:cubicBezTo>
                  <a:cubicBezTo>
                    <a:pt x="958" y="2254"/>
                    <a:pt x="957" y="2255"/>
                    <a:pt x="956" y="2255"/>
                  </a:cubicBezTo>
                  <a:cubicBezTo>
                    <a:pt x="955" y="2256"/>
                    <a:pt x="955" y="2256"/>
                    <a:pt x="955" y="2256"/>
                  </a:cubicBezTo>
                  <a:cubicBezTo>
                    <a:pt x="954" y="2256"/>
                    <a:pt x="954" y="2256"/>
                    <a:pt x="954" y="2256"/>
                  </a:cubicBezTo>
                  <a:cubicBezTo>
                    <a:pt x="954" y="2256"/>
                    <a:pt x="954" y="2256"/>
                    <a:pt x="954" y="2256"/>
                  </a:cubicBezTo>
                  <a:cubicBezTo>
                    <a:pt x="954" y="2257"/>
                    <a:pt x="954" y="2257"/>
                    <a:pt x="954" y="2257"/>
                  </a:cubicBezTo>
                  <a:cubicBezTo>
                    <a:pt x="954" y="2257"/>
                    <a:pt x="954" y="2257"/>
                    <a:pt x="954" y="2257"/>
                  </a:cubicBezTo>
                  <a:cubicBezTo>
                    <a:pt x="954" y="2257"/>
                    <a:pt x="954" y="2257"/>
                    <a:pt x="954" y="2257"/>
                  </a:cubicBezTo>
                  <a:cubicBezTo>
                    <a:pt x="954" y="2257"/>
                    <a:pt x="954" y="2257"/>
                    <a:pt x="953" y="2257"/>
                  </a:cubicBezTo>
                  <a:cubicBezTo>
                    <a:pt x="952" y="2259"/>
                    <a:pt x="953" y="2262"/>
                    <a:pt x="955" y="2263"/>
                  </a:cubicBezTo>
                  <a:cubicBezTo>
                    <a:pt x="958" y="2265"/>
                    <a:pt x="958" y="2265"/>
                    <a:pt x="958" y="2265"/>
                  </a:cubicBezTo>
                  <a:cubicBezTo>
                    <a:pt x="960" y="2262"/>
                    <a:pt x="960" y="2262"/>
                    <a:pt x="960" y="2262"/>
                  </a:cubicBezTo>
                  <a:cubicBezTo>
                    <a:pt x="958" y="2258"/>
                    <a:pt x="958" y="2258"/>
                    <a:pt x="958" y="2258"/>
                  </a:cubicBezTo>
                  <a:cubicBezTo>
                    <a:pt x="958" y="2258"/>
                    <a:pt x="954" y="2260"/>
                    <a:pt x="950" y="2262"/>
                  </a:cubicBezTo>
                  <a:cubicBezTo>
                    <a:pt x="948" y="2264"/>
                    <a:pt x="946" y="2265"/>
                    <a:pt x="944" y="2266"/>
                  </a:cubicBezTo>
                  <a:cubicBezTo>
                    <a:pt x="944" y="2266"/>
                    <a:pt x="943" y="2266"/>
                    <a:pt x="942" y="2267"/>
                  </a:cubicBezTo>
                  <a:cubicBezTo>
                    <a:pt x="942" y="2267"/>
                    <a:pt x="942" y="2267"/>
                    <a:pt x="942" y="2267"/>
                  </a:cubicBezTo>
                  <a:cubicBezTo>
                    <a:pt x="941" y="2268"/>
                    <a:pt x="941" y="2268"/>
                    <a:pt x="941" y="2268"/>
                  </a:cubicBezTo>
                  <a:cubicBezTo>
                    <a:pt x="941" y="2268"/>
                    <a:pt x="941" y="2268"/>
                    <a:pt x="941" y="2268"/>
                  </a:cubicBezTo>
                  <a:cubicBezTo>
                    <a:pt x="941" y="2268"/>
                    <a:pt x="941" y="2268"/>
                    <a:pt x="940" y="2269"/>
                  </a:cubicBezTo>
                  <a:cubicBezTo>
                    <a:pt x="940" y="2270"/>
                    <a:pt x="940" y="2271"/>
                    <a:pt x="940" y="2272"/>
                  </a:cubicBezTo>
                  <a:cubicBezTo>
                    <a:pt x="940" y="2273"/>
                    <a:pt x="941" y="2274"/>
                    <a:pt x="942" y="2274"/>
                  </a:cubicBezTo>
                  <a:cubicBezTo>
                    <a:pt x="943" y="2275"/>
                    <a:pt x="943" y="2275"/>
                    <a:pt x="943" y="2275"/>
                  </a:cubicBezTo>
                  <a:cubicBezTo>
                    <a:pt x="945" y="2272"/>
                    <a:pt x="945" y="2272"/>
                    <a:pt x="945" y="2272"/>
                  </a:cubicBezTo>
                  <a:cubicBezTo>
                    <a:pt x="943" y="2268"/>
                    <a:pt x="943" y="2268"/>
                    <a:pt x="943" y="2268"/>
                  </a:cubicBezTo>
                  <a:cubicBezTo>
                    <a:pt x="930" y="2275"/>
                    <a:pt x="930" y="2275"/>
                    <a:pt x="930" y="2275"/>
                  </a:cubicBezTo>
                  <a:cubicBezTo>
                    <a:pt x="929" y="2276"/>
                    <a:pt x="928" y="2277"/>
                    <a:pt x="928" y="2279"/>
                  </a:cubicBezTo>
                  <a:cubicBezTo>
                    <a:pt x="928" y="2280"/>
                    <a:pt x="929" y="2282"/>
                    <a:pt x="930" y="2282"/>
                  </a:cubicBezTo>
                  <a:cubicBezTo>
                    <a:pt x="935" y="2286"/>
                    <a:pt x="935" y="2286"/>
                    <a:pt x="935" y="2286"/>
                  </a:cubicBezTo>
                  <a:cubicBezTo>
                    <a:pt x="938" y="2282"/>
                    <a:pt x="938" y="2282"/>
                    <a:pt x="938" y="2282"/>
                  </a:cubicBezTo>
                  <a:cubicBezTo>
                    <a:pt x="934" y="2280"/>
                    <a:pt x="934" y="2280"/>
                    <a:pt x="934" y="2280"/>
                  </a:cubicBezTo>
                  <a:cubicBezTo>
                    <a:pt x="937" y="2282"/>
                    <a:pt x="937" y="2282"/>
                    <a:pt x="937" y="2282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80"/>
                    <a:pt x="934" y="2280"/>
                  </a:cubicBezTo>
                  <a:cubicBezTo>
                    <a:pt x="937" y="2282"/>
                    <a:pt x="937" y="2282"/>
                    <a:pt x="937" y="2282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7" y="2282"/>
                    <a:pt x="937" y="2282"/>
                    <a:pt x="937" y="2282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7" y="2282"/>
                    <a:pt x="937" y="2282"/>
                    <a:pt x="937" y="2282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5" y="2279"/>
                  </a:cubicBezTo>
                  <a:cubicBezTo>
                    <a:pt x="935" y="2279"/>
                    <a:pt x="935" y="2279"/>
                    <a:pt x="934" y="2280"/>
                  </a:cubicBezTo>
                  <a:cubicBezTo>
                    <a:pt x="932" y="2281"/>
                    <a:pt x="929" y="2282"/>
                    <a:pt x="926" y="2284"/>
                  </a:cubicBezTo>
                  <a:cubicBezTo>
                    <a:pt x="925" y="2285"/>
                    <a:pt x="923" y="2286"/>
                    <a:pt x="922" y="2286"/>
                  </a:cubicBezTo>
                  <a:cubicBezTo>
                    <a:pt x="922" y="2286"/>
                    <a:pt x="921" y="2287"/>
                    <a:pt x="921" y="2287"/>
                  </a:cubicBezTo>
                  <a:cubicBezTo>
                    <a:pt x="920" y="2287"/>
                    <a:pt x="920" y="2287"/>
                    <a:pt x="920" y="2287"/>
                  </a:cubicBezTo>
                  <a:cubicBezTo>
                    <a:pt x="920" y="2287"/>
                    <a:pt x="920" y="2287"/>
                    <a:pt x="920" y="2287"/>
                  </a:cubicBezTo>
                  <a:cubicBezTo>
                    <a:pt x="920" y="2288"/>
                    <a:pt x="920" y="2288"/>
                    <a:pt x="920" y="2288"/>
                  </a:cubicBezTo>
                  <a:cubicBezTo>
                    <a:pt x="919" y="2288"/>
                    <a:pt x="919" y="2288"/>
                    <a:pt x="919" y="2289"/>
                  </a:cubicBezTo>
                  <a:cubicBezTo>
                    <a:pt x="918" y="2289"/>
                    <a:pt x="918" y="2291"/>
                    <a:pt x="918" y="2292"/>
                  </a:cubicBezTo>
                  <a:cubicBezTo>
                    <a:pt x="919" y="2293"/>
                    <a:pt x="919" y="2294"/>
                    <a:pt x="920" y="2294"/>
                  </a:cubicBezTo>
                  <a:cubicBezTo>
                    <a:pt x="921" y="2295"/>
                    <a:pt x="921" y="2295"/>
                    <a:pt x="921" y="2295"/>
                  </a:cubicBezTo>
                  <a:cubicBezTo>
                    <a:pt x="923" y="2291"/>
                    <a:pt x="923" y="2291"/>
                    <a:pt x="923" y="2291"/>
                  </a:cubicBezTo>
                  <a:cubicBezTo>
                    <a:pt x="921" y="2288"/>
                    <a:pt x="921" y="2288"/>
                    <a:pt x="921" y="2288"/>
                  </a:cubicBezTo>
                  <a:cubicBezTo>
                    <a:pt x="911" y="2295"/>
                    <a:pt x="911" y="2295"/>
                    <a:pt x="911" y="2295"/>
                  </a:cubicBezTo>
                  <a:cubicBezTo>
                    <a:pt x="910" y="2296"/>
                    <a:pt x="909" y="2297"/>
                    <a:pt x="909" y="2299"/>
                  </a:cubicBezTo>
                  <a:cubicBezTo>
                    <a:pt x="909" y="2300"/>
                    <a:pt x="910" y="2301"/>
                    <a:pt x="911" y="2302"/>
                  </a:cubicBezTo>
                  <a:cubicBezTo>
                    <a:pt x="912" y="2303"/>
                    <a:pt x="912" y="2303"/>
                    <a:pt x="912" y="2303"/>
                  </a:cubicBezTo>
                  <a:cubicBezTo>
                    <a:pt x="915" y="2299"/>
                    <a:pt x="915" y="2299"/>
                    <a:pt x="915" y="2299"/>
                  </a:cubicBezTo>
                  <a:cubicBezTo>
                    <a:pt x="912" y="2297"/>
                    <a:pt x="912" y="2297"/>
                    <a:pt x="912" y="2297"/>
                  </a:cubicBezTo>
                  <a:cubicBezTo>
                    <a:pt x="901" y="2307"/>
                    <a:pt x="901" y="2307"/>
                    <a:pt x="901" y="2307"/>
                  </a:cubicBezTo>
                  <a:cubicBezTo>
                    <a:pt x="901" y="2308"/>
                    <a:pt x="900" y="2309"/>
                    <a:pt x="900" y="2310"/>
                  </a:cubicBezTo>
                  <a:cubicBezTo>
                    <a:pt x="900" y="2311"/>
                    <a:pt x="901" y="2313"/>
                    <a:pt x="902" y="2313"/>
                  </a:cubicBezTo>
                  <a:cubicBezTo>
                    <a:pt x="904" y="2314"/>
                    <a:pt x="904" y="2314"/>
                    <a:pt x="904" y="2314"/>
                  </a:cubicBezTo>
                  <a:cubicBezTo>
                    <a:pt x="906" y="2311"/>
                    <a:pt x="906" y="2311"/>
                    <a:pt x="906" y="2311"/>
                  </a:cubicBezTo>
                  <a:cubicBezTo>
                    <a:pt x="904" y="2308"/>
                    <a:pt x="904" y="2308"/>
                    <a:pt x="904" y="2308"/>
                  </a:cubicBezTo>
                  <a:cubicBezTo>
                    <a:pt x="890" y="2316"/>
                    <a:pt x="890" y="2316"/>
                    <a:pt x="890" y="2316"/>
                  </a:cubicBezTo>
                  <a:cubicBezTo>
                    <a:pt x="889" y="2316"/>
                    <a:pt x="888" y="2318"/>
                    <a:pt x="888" y="2319"/>
                  </a:cubicBezTo>
                  <a:cubicBezTo>
                    <a:pt x="888" y="2320"/>
                    <a:pt x="889" y="2322"/>
                    <a:pt x="890" y="2323"/>
                  </a:cubicBezTo>
                  <a:cubicBezTo>
                    <a:pt x="891" y="2323"/>
                    <a:pt x="891" y="2323"/>
                    <a:pt x="891" y="2323"/>
                  </a:cubicBezTo>
                  <a:cubicBezTo>
                    <a:pt x="893" y="2319"/>
                    <a:pt x="893" y="2319"/>
                    <a:pt x="893" y="2319"/>
                  </a:cubicBezTo>
                  <a:cubicBezTo>
                    <a:pt x="890" y="2316"/>
                    <a:pt x="890" y="2316"/>
                    <a:pt x="890" y="2316"/>
                  </a:cubicBezTo>
                  <a:cubicBezTo>
                    <a:pt x="877" y="2327"/>
                    <a:pt x="877" y="2327"/>
                    <a:pt x="877" y="2327"/>
                  </a:cubicBezTo>
                  <a:cubicBezTo>
                    <a:pt x="876" y="2327"/>
                    <a:pt x="875" y="2329"/>
                    <a:pt x="875" y="2330"/>
                  </a:cubicBezTo>
                  <a:cubicBezTo>
                    <a:pt x="875" y="2331"/>
                    <a:pt x="876" y="2332"/>
                    <a:pt x="877" y="2333"/>
                  </a:cubicBezTo>
                  <a:cubicBezTo>
                    <a:pt x="878" y="2334"/>
                    <a:pt x="878" y="2334"/>
                    <a:pt x="878" y="2334"/>
                  </a:cubicBezTo>
                  <a:cubicBezTo>
                    <a:pt x="880" y="2330"/>
                    <a:pt x="880" y="2330"/>
                    <a:pt x="880" y="2330"/>
                  </a:cubicBezTo>
                  <a:cubicBezTo>
                    <a:pt x="879" y="2326"/>
                    <a:pt x="879" y="2326"/>
                    <a:pt x="879" y="2326"/>
                  </a:cubicBezTo>
                  <a:cubicBezTo>
                    <a:pt x="863" y="2331"/>
                    <a:pt x="863" y="2331"/>
                    <a:pt x="863" y="2331"/>
                  </a:cubicBezTo>
                  <a:cubicBezTo>
                    <a:pt x="862" y="2331"/>
                    <a:pt x="861" y="2333"/>
                    <a:pt x="861" y="2334"/>
                  </a:cubicBezTo>
                  <a:cubicBezTo>
                    <a:pt x="860" y="2336"/>
                    <a:pt x="861" y="2337"/>
                    <a:pt x="862" y="2338"/>
                  </a:cubicBezTo>
                  <a:cubicBezTo>
                    <a:pt x="867" y="2341"/>
                    <a:pt x="867" y="2341"/>
                    <a:pt x="867" y="2341"/>
                  </a:cubicBezTo>
                  <a:cubicBezTo>
                    <a:pt x="869" y="2338"/>
                    <a:pt x="869" y="2338"/>
                    <a:pt x="869" y="2338"/>
                  </a:cubicBezTo>
                  <a:cubicBezTo>
                    <a:pt x="868" y="2334"/>
                    <a:pt x="868" y="2334"/>
                    <a:pt x="868" y="2334"/>
                  </a:cubicBezTo>
                  <a:cubicBezTo>
                    <a:pt x="852" y="2342"/>
                    <a:pt x="852" y="2342"/>
                    <a:pt x="852" y="2342"/>
                  </a:cubicBezTo>
                  <a:cubicBezTo>
                    <a:pt x="851" y="2342"/>
                    <a:pt x="850" y="2344"/>
                    <a:pt x="850" y="2345"/>
                  </a:cubicBezTo>
                  <a:cubicBezTo>
                    <a:pt x="850" y="2347"/>
                    <a:pt x="851" y="2348"/>
                    <a:pt x="852" y="2349"/>
                  </a:cubicBezTo>
                  <a:cubicBezTo>
                    <a:pt x="854" y="2350"/>
                    <a:pt x="854" y="2350"/>
                    <a:pt x="854" y="2350"/>
                  </a:cubicBezTo>
                  <a:cubicBezTo>
                    <a:pt x="856" y="2346"/>
                    <a:pt x="856" y="2346"/>
                    <a:pt x="856" y="2346"/>
                  </a:cubicBezTo>
                  <a:cubicBezTo>
                    <a:pt x="854" y="2343"/>
                    <a:pt x="854" y="2343"/>
                    <a:pt x="854" y="2343"/>
                  </a:cubicBezTo>
                  <a:cubicBezTo>
                    <a:pt x="841" y="2350"/>
                    <a:pt x="841" y="2350"/>
                    <a:pt x="841" y="2350"/>
                  </a:cubicBezTo>
                  <a:cubicBezTo>
                    <a:pt x="839" y="2351"/>
                    <a:pt x="839" y="2352"/>
                    <a:pt x="839" y="2354"/>
                  </a:cubicBezTo>
                  <a:cubicBezTo>
                    <a:pt x="839" y="2355"/>
                    <a:pt x="839" y="2357"/>
                    <a:pt x="841" y="2357"/>
                  </a:cubicBezTo>
                  <a:cubicBezTo>
                    <a:pt x="843" y="2359"/>
                    <a:pt x="843" y="2359"/>
                    <a:pt x="843" y="2359"/>
                  </a:cubicBezTo>
                  <a:cubicBezTo>
                    <a:pt x="845" y="2355"/>
                    <a:pt x="845" y="2355"/>
                    <a:pt x="845" y="2355"/>
                  </a:cubicBezTo>
                  <a:cubicBezTo>
                    <a:pt x="842" y="2353"/>
                    <a:pt x="842" y="2353"/>
                    <a:pt x="842" y="2353"/>
                  </a:cubicBezTo>
                  <a:cubicBezTo>
                    <a:pt x="835" y="2363"/>
                    <a:pt x="835" y="2363"/>
                    <a:pt x="835" y="2363"/>
                  </a:cubicBezTo>
                  <a:cubicBezTo>
                    <a:pt x="835" y="2364"/>
                    <a:pt x="834" y="2365"/>
                    <a:pt x="835" y="2366"/>
                  </a:cubicBezTo>
                  <a:cubicBezTo>
                    <a:pt x="835" y="2367"/>
                    <a:pt x="835" y="2368"/>
                    <a:pt x="836" y="2368"/>
                  </a:cubicBezTo>
                  <a:cubicBezTo>
                    <a:pt x="838" y="2369"/>
                    <a:pt x="838" y="2369"/>
                    <a:pt x="838" y="2369"/>
                  </a:cubicBezTo>
                  <a:cubicBezTo>
                    <a:pt x="840" y="2366"/>
                    <a:pt x="840" y="2366"/>
                    <a:pt x="840" y="2366"/>
                  </a:cubicBezTo>
                  <a:cubicBezTo>
                    <a:pt x="839" y="2362"/>
                    <a:pt x="839" y="2362"/>
                    <a:pt x="839" y="2362"/>
                  </a:cubicBezTo>
                  <a:cubicBezTo>
                    <a:pt x="823" y="2366"/>
                    <a:pt x="823" y="2366"/>
                    <a:pt x="823" y="2366"/>
                  </a:cubicBezTo>
                  <a:cubicBezTo>
                    <a:pt x="822" y="2366"/>
                    <a:pt x="821" y="2367"/>
                    <a:pt x="820" y="2369"/>
                  </a:cubicBezTo>
                  <a:cubicBezTo>
                    <a:pt x="820" y="2371"/>
                    <a:pt x="821" y="2372"/>
                    <a:pt x="822" y="2373"/>
                  </a:cubicBezTo>
                  <a:cubicBezTo>
                    <a:pt x="830" y="2378"/>
                    <a:pt x="830" y="2378"/>
                    <a:pt x="830" y="2378"/>
                  </a:cubicBezTo>
                  <a:cubicBezTo>
                    <a:pt x="832" y="2374"/>
                    <a:pt x="832" y="2374"/>
                    <a:pt x="832" y="2374"/>
                  </a:cubicBezTo>
                  <a:cubicBezTo>
                    <a:pt x="831" y="2370"/>
                    <a:pt x="831" y="2370"/>
                    <a:pt x="831" y="2370"/>
                  </a:cubicBezTo>
                  <a:cubicBezTo>
                    <a:pt x="813" y="2375"/>
                    <a:pt x="813" y="2375"/>
                    <a:pt x="813" y="2375"/>
                  </a:cubicBezTo>
                  <a:cubicBezTo>
                    <a:pt x="811" y="2375"/>
                    <a:pt x="810" y="2377"/>
                    <a:pt x="810" y="2378"/>
                  </a:cubicBezTo>
                  <a:cubicBezTo>
                    <a:pt x="810" y="2380"/>
                    <a:pt x="810" y="2381"/>
                    <a:pt x="812" y="2382"/>
                  </a:cubicBezTo>
                  <a:cubicBezTo>
                    <a:pt x="818" y="2386"/>
                    <a:pt x="818" y="2386"/>
                    <a:pt x="818" y="2386"/>
                  </a:cubicBezTo>
                  <a:cubicBezTo>
                    <a:pt x="820" y="2382"/>
                    <a:pt x="820" y="2382"/>
                    <a:pt x="820" y="2382"/>
                  </a:cubicBezTo>
                  <a:cubicBezTo>
                    <a:pt x="818" y="2379"/>
                    <a:pt x="818" y="2379"/>
                    <a:pt x="818" y="2379"/>
                  </a:cubicBezTo>
                  <a:cubicBezTo>
                    <a:pt x="803" y="2386"/>
                    <a:pt x="803" y="2386"/>
                    <a:pt x="803" y="2386"/>
                  </a:cubicBezTo>
                  <a:cubicBezTo>
                    <a:pt x="802" y="2387"/>
                    <a:pt x="801" y="2388"/>
                    <a:pt x="801" y="2390"/>
                  </a:cubicBezTo>
                  <a:cubicBezTo>
                    <a:pt x="801" y="2391"/>
                    <a:pt x="802" y="2393"/>
                    <a:pt x="803" y="2393"/>
                  </a:cubicBezTo>
                  <a:cubicBezTo>
                    <a:pt x="805" y="2394"/>
                    <a:pt x="805" y="2394"/>
                    <a:pt x="805" y="2394"/>
                  </a:cubicBezTo>
                  <a:cubicBezTo>
                    <a:pt x="807" y="2391"/>
                    <a:pt x="807" y="2391"/>
                    <a:pt x="807" y="2391"/>
                  </a:cubicBezTo>
                  <a:cubicBezTo>
                    <a:pt x="805" y="2387"/>
                    <a:pt x="805" y="2387"/>
                    <a:pt x="805" y="2387"/>
                  </a:cubicBezTo>
                  <a:cubicBezTo>
                    <a:pt x="789" y="2394"/>
                    <a:pt x="789" y="2394"/>
                    <a:pt x="789" y="2394"/>
                  </a:cubicBezTo>
                  <a:cubicBezTo>
                    <a:pt x="788" y="2395"/>
                    <a:pt x="787" y="2396"/>
                    <a:pt x="787" y="2397"/>
                  </a:cubicBezTo>
                  <a:cubicBezTo>
                    <a:pt x="786" y="2399"/>
                    <a:pt x="787" y="2400"/>
                    <a:pt x="788" y="2401"/>
                  </a:cubicBezTo>
                  <a:cubicBezTo>
                    <a:pt x="790" y="2402"/>
                    <a:pt x="790" y="2402"/>
                    <a:pt x="790" y="2402"/>
                  </a:cubicBezTo>
                  <a:cubicBezTo>
                    <a:pt x="793" y="2399"/>
                    <a:pt x="793" y="2399"/>
                    <a:pt x="793" y="2399"/>
                  </a:cubicBezTo>
                  <a:cubicBezTo>
                    <a:pt x="790" y="2396"/>
                    <a:pt x="790" y="2396"/>
                    <a:pt x="790" y="2396"/>
                  </a:cubicBezTo>
                  <a:cubicBezTo>
                    <a:pt x="779" y="2407"/>
                    <a:pt x="779" y="2407"/>
                    <a:pt x="779" y="2407"/>
                  </a:cubicBezTo>
                  <a:cubicBezTo>
                    <a:pt x="779" y="2408"/>
                    <a:pt x="778" y="2409"/>
                    <a:pt x="778" y="2410"/>
                  </a:cubicBezTo>
                  <a:cubicBezTo>
                    <a:pt x="778" y="2411"/>
                    <a:pt x="779" y="2412"/>
                    <a:pt x="780" y="2413"/>
                  </a:cubicBezTo>
                  <a:cubicBezTo>
                    <a:pt x="782" y="2414"/>
                    <a:pt x="782" y="2414"/>
                    <a:pt x="782" y="2414"/>
                  </a:cubicBezTo>
                  <a:cubicBezTo>
                    <a:pt x="784" y="2411"/>
                    <a:pt x="784" y="2411"/>
                    <a:pt x="784" y="2411"/>
                  </a:cubicBezTo>
                  <a:cubicBezTo>
                    <a:pt x="781" y="2407"/>
                    <a:pt x="781" y="2407"/>
                    <a:pt x="781" y="2407"/>
                  </a:cubicBezTo>
                  <a:cubicBezTo>
                    <a:pt x="771" y="2415"/>
                    <a:pt x="771" y="2415"/>
                    <a:pt x="771" y="2415"/>
                  </a:cubicBezTo>
                  <a:cubicBezTo>
                    <a:pt x="770" y="2416"/>
                    <a:pt x="769" y="2417"/>
                    <a:pt x="769" y="2418"/>
                  </a:cubicBezTo>
                  <a:cubicBezTo>
                    <a:pt x="769" y="2420"/>
                    <a:pt x="770" y="2421"/>
                    <a:pt x="771" y="2422"/>
                  </a:cubicBezTo>
                  <a:cubicBezTo>
                    <a:pt x="773" y="2422"/>
                    <a:pt x="773" y="2422"/>
                    <a:pt x="773" y="2422"/>
                  </a:cubicBezTo>
                  <a:cubicBezTo>
                    <a:pt x="775" y="2419"/>
                    <a:pt x="775" y="2419"/>
                    <a:pt x="775" y="2419"/>
                  </a:cubicBezTo>
                  <a:cubicBezTo>
                    <a:pt x="773" y="2416"/>
                    <a:pt x="773" y="2416"/>
                    <a:pt x="773" y="2416"/>
                  </a:cubicBezTo>
                  <a:cubicBezTo>
                    <a:pt x="763" y="2422"/>
                    <a:pt x="763" y="2422"/>
                    <a:pt x="763" y="2422"/>
                  </a:cubicBezTo>
                  <a:cubicBezTo>
                    <a:pt x="761" y="2422"/>
                    <a:pt x="761" y="2424"/>
                    <a:pt x="761" y="2425"/>
                  </a:cubicBezTo>
                  <a:cubicBezTo>
                    <a:pt x="761" y="2426"/>
                    <a:pt x="761" y="2428"/>
                    <a:pt x="762" y="2428"/>
                  </a:cubicBezTo>
                  <a:cubicBezTo>
                    <a:pt x="764" y="2429"/>
                    <a:pt x="764" y="2429"/>
                    <a:pt x="764" y="2429"/>
                  </a:cubicBezTo>
                  <a:cubicBezTo>
                    <a:pt x="766" y="2426"/>
                    <a:pt x="766" y="2426"/>
                    <a:pt x="766" y="2426"/>
                  </a:cubicBezTo>
                  <a:cubicBezTo>
                    <a:pt x="763" y="2423"/>
                    <a:pt x="763" y="2423"/>
                    <a:pt x="763" y="2423"/>
                  </a:cubicBezTo>
                  <a:cubicBezTo>
                    <a:pt x="753" y="2431"/>
                    <a:pt x="753" y="2431"/>
                    <a:pt x="753" y="2431"/>
                  </a:cubicBezTo>
                  <a:cubicBezTo>
                    <a:pt x="752" y="2432"/>
                    <a:pt x="751" y="2433"/>
                    <a:pt x="752" y="2435"/>
                  </a:cubicBezTo>
                  <a:cubicBezTo>
                    <a:pt x="752" y="2436"/>
                    <a:pt x="752" y="2437"/>
                    <a:pt x="753" y="2438"/>
                  </a:cubicBezTo>
                  <a:cubicBezTo>
                    <a:pt x="757" y="2440"/>
                    <a:pt x="757" y="2440"/>
                    <a:pt x="757" y="2440"/>
                  </a:cubicBezTo>
                  <a:cubicBezTo>
                    <a:pt x="759" y="2437"/>
                    <a:pt x="759" y="2437"/>
                    <a:pt x="759" y="2437"/>
                  </a:cubicBezTo>
                  <a:cubicBezTo>
                    <a:pt x="757" y="2433"/>
                    <a:pt x="757" y="2433"/>
                    <a:pt x="757" y="2433"/>
                  </a:cubicBezTo>
                  <a:cubicBezTo>
                    <a:pt x="740" y="2441"/>
                    <a:pt x="740" y="2441"/>
                    <a:pt x="740" y="2441"/>
                  </a:cubicBezTo>
                  <a:cubicBezTo>
                    <a:pt x="739" y="2442"/>
                    <a:pt x="738" y="2443"/>
                    <a:pt x="738" y="2444"/>
                  </a:cubicBezTo>
                  <a:cubicBezTo>
                    <a:pt x="738" y="2446"/>
                    <a:pt x="738" y="2447"/>
                    <a:pt x="740" y="2448"/>
                  </a:cubicBezTo>
                  <a:cubicBezTo>
                    <a:pt x="741" y="2449"/>
                    <a:pt x="741" y="2449"/>
                    <a:pt x="741" y="2449"/>
                  </a:cubicBezTo>
                  <a:cubicBezTo>
                    <a:pt x="743" y="2446"/>
                    <a:pt x="743" y="2446"/>
                    <a:pt x="743" y="2446"/>
                  </a:cubicBezTo>
                  <a:cubicBezTo>
                    <a:pt x="741" y="2442"/>
                    <a:pt x="741" y="2442"/>
                    <a:pt x="741" y="2442"/>
                  </a:cubicBezTo>
                  <a:cubicBezTo>
                    <a:pt x="729" y="2451"/>
                    <a:pt x="729" y="2451"/>
                    <a:pt x="729" y="2451"/>
                  </a:cubicBezTo>
                  <a:cubicBezTo>
                    <a:pt x="728" y="2452"/>
                    <a:pt x="727" y="2453"/>
                    <a:pt x="727" y="2455"/>
                  </a:cubicBezTo>
                  <a:cubicBezTo>
                    <a:pt x="727" y="2456"/>
                    <a:pt x="728" y="2457"/>
                    <a:pt x="729" y="2458"/>
                  </a:cubicBezTo>
                  <a:cubicBezTo>
                    <a:pt x="733" y="2460"/>
                    <a:pt x="733" y="2460"/>
                    <a:pt x="733" y="2460"/>
                  </a:cubicBezTo>
                  <a:cubicBezTo>
                    <a:pt x="735" y="2457"/>
                    <a:pt x="735" y="2457"/>
                    <a:pt x="735" y="2457"/>
                  </a:cubicBezTo>
                  <a:cubicBezTo>
                    <a:pt x="734" y="2453"/>
                    <a:pt x="734" y="2453"/>
                    <a:pt x="734" y="2453"/>
                  </a:cubicBezTo>
                  <a:cubicBezTo>
                    <a:pt x="717" y="2457"/>
                    <a:pt x="717" y="2457"/>
                    <a:pt x="717" y="2457"/>
                  </a:cubicBezTo>
                  <a:cubicBezTo>
                    <a:pt x="716" y="2457"/>
                    <a:pt x="714" y="2459"/>
                    <a:pt x="714" y="2460"/>
                  </a:cubicBezTo>
                  <a:cubicBezTo>
                    <a:pt x="714" y="2462"/>
                    <a:pt x="715" y="2464"/>
                    <a:pt x="716" y="2464"/>
                  </a:cubicBezTo>
                  <a:cubicBezTo>
                    <a:pt x="718" y="2465"/>
                    <a:pt x="718" y="2465"/>
                    <a:pt x="718" y="2465"/>
                  </a:cubicBezTo>
                  <a:cubicBezTo>
                    <a:pt x="720" y="2462"/>
                    <a:pt x="720" y="2462"/>
                    <a:pt x="720" y="2462"/>
                  </a:cubicBezTo>
                  <a:cubicBezTo>
                    <a:pt x="717" y="2459"/>
                    <a:pt x="717" y="2459"/>
                    <a:pt x="717" y="2459"/>
                  </a:cubicBezTo>
                  <a:cubicBezTo>
                    <a:pt x="707" y="2470"/>
                    <a:pt x="707" y="2470"/>
                    <a:pt x="707" y="2470"/>
                  </a:cubicBezTo>
                  <a:cubicBezTo>
                    <a:pt x="706" y="2470"/>
                    <a:pt x="706" y="2472"/>
                    <a:pt x="706" y="2473"/>
                  </a:cubicBezTo>
                  <a:cubicBezTo>
                    <a:pt x="706" y="2474"/>
                    <a:pt x="707" y="2475"/>
                    <a:pt x="708" y="2476"/>
                  </a:cubicBezTo>
                  <a:cubicBezTo>
                    <a:pt x="709" y="2477"/>
                    <a:pt x="709" y="2477"/>
                    <a:pt x="709" y="2477"/>
                  </a:cubicBezTo>
                  <a:cubicBezTo>
                    <a:pt x="711" y="2473"/>
                    <a:pt x="711" y="2473"/>
                    <a:pt x="711" y="2473"/>
                  </a:cubicBezTo>
                  <a:cubicBezTo>
                    <a:pt x="709" y="2470"/>
                    <a:pt x="709" y="2470"/>
                    <a:pt x="709" y="2470"/>
                  </a:cubicBezTo>
                  <a:cubicBezTo>
                    <a:pt x="699" y="2476"/>
                    <a:pt x="699" y="2476"/>
                    <a:pt x="699" y="2476"/>
                  </a:cubicBezTo>
                  <a:cubicBezTo>
                    <a:pt x="698" y="2477"/>
                    <a:pt x="697" y="2478"/>
                    <a:pt x="697" y="2480"/>
                  </a:cubicBezTo>
                  <a:cubicBezTo>
                    <a:pt x="697" y="2481"/>
                    <a:pt x="698" y="2482"/>
                    <a:pt x="699" y="2483"/>
                  </a:cubicBezTo>
                  <a:cubicBezTo>
                    <a:pt x="701" y="2484"/>
                    <a:pt x="701" y="2484"/>
                    <a:pt x="701" y="2484"/>
                  </a:cubicBezTo>
                  <a:cubicBezTo>
                    <a:pt x="703" y="2481"/>
                    <a:pt x="703" y="2481"/>
                    <a:pt x="703" y="2481"/>
                  </a:cubicBezTo>
                  <a:cubicBezTo>
                    <a:pt x="701" y="2477"/>
                    <a:pt x="701" y="2477"/>
                    <a:pt x="701" y="2477"/>
                  </a:cubicBezTo>
                  <a:cubicBezTo>
                    <a:pt x="689" y="2485"/>
                    <a:pt x="689" y="2485"/>
                    <a:pt x="689" y="2485"/>
                  </a:cubicBezTo>
                  <a:cubicBezTo>
                    <a:pt x="688" y="2486"/>
                    <a:pt x="687" y="2487"/>
                    <a:pt x="687" y="2489"/>
                  </a:cubicBezTo>
                  <a:cubicBezTo>
                    <a:pt x="687" y="2490"/>
                    <a:pt x="688" y="2491"/>
                    <a:pt x="689" y="2492"/>
                  </a:cubicBezTo>
                  <a:cubicBezTo>
                    <a:pt x="690" y="2493"/>
                    <a:pt x="690" y="2493"/>
                    <a:pt x="690" y="2493"/>
                  </a:cubicBezTo>
                  <a:cubicBezTo>
                    <a:pt x="693" y="2490"/>
                    <a:pt x="693" y="2490"/>
                    <a:pt x="693" y="2490"/>
                  </a:cubicBezTo>
                  <a:cubicBezTo>
                    <a:pt x="690" y="2486"/>
                    <a:pt x="690" y="2486"/>
                    <a:pt x="690" y="2486"/>
                  </a:cubicBezTo>
                  <a:cubicBezTo>
                    <a:pt x="678" y="2495"/>
                    <a:pt x="678" y="2495"/>
                    <a:pt x="678" y="2495"/>
                  </a:cubicBezTo>
                  <a:cubicBezTo>
                    <a:pt x="677" y="2496"/>
                    <a:pt x="677" y="2497"/>
                    <a:pt x="677" y="2498"/>
                  </a:cubicBezTo>
                  <a:cubicBezTo>
                    <a:pt x="677" y="2499"/>
                    <a:pt x="678" y="2501"/>
                    <a:pt x="679" y="2501"/>
                  </a:cubicBezTo>
                  <a:cubicBezTo>
                    <a:pt x="683" y="2504"/>
                    <a:pt x="683" y="2504"/>
                    <a:pt x="683" y="2504"/>
                  </a:cubicBezTo>
                  <a:cubicBezTo>
                    <a:pt x="685" y="2501"/>
                    <a:pt x="685" y="2501"/>
                    <a:pt x="685" y="2501"/>
                  </a:cubicBezTo>
                  <a:cubicBezTo>
                    <a:pt x="683" y="2497"/>
                    <a:pt x="683" y="2497"/>
                    <a:pt x="683" y="2497"/>
                  </a:cubicBezTo>
                  <a:cubicBezTo>
                    <a:pt x="666" y="2506"/>
                    <a:pt x="666" y="2506"/>
                    <a:pt x="666" y="2506"/>
                  </a:cubicBezTo>
                  <a:cubicBezTo>
                    <a:pt x="665" y="2506"/>
                    <a:pt x="664" y="2508"/>
                    <a:pt x="664" y="2509"/>
                  </a:cubicBezTo>
                  <a:cubicBezTo>
                    <a:pt x="664" y="2511"/>
                    <a:pt x="665" y="2512"/>
                    <a:pt x="666" y="2513"/>
                  </a:cubicBezTo>
                  <a:cubicBezTo>
                    <a:pt x="670" y="2515"/>
                    <a:pt x="670" y="2515"/>
                    <a:pt x="670" y="2515"/>
                  </a:cubicBezTo>
                  <a:cubicBezTo>
                    <a:pt x="672" y="2512"/>
                    <a:pt x="672" y="2512"/>
                    <a:pt x="672" y="2512"/>
                  </a:cubicBezTo>
                  <a:cubicBezTo>
                    <a:pt x="670" y="2508"/>
                    <a:pt x="670" y="2508"/>
                    <a:pt x="670" y="2508"/>
                  </a:cubicBezTo>
                  <a:cubicBezTo>
                    <a:pt x="656" y="2516"/>
                    <a:pt x="656" y="2516"/>
                    <a:pt x="656" y="2516"/>
                  </a:cubicBezTo>
                  <a:cubicBezTo>
                    <a:pt x="655" y="2516"/>
                    <a:pt x="654" y="2518"/>
                    <a:pt x="654" y="2519"/>
                  </a:cubicBezTo>
                  <a:cubicBezTo>
                    <a:pt x="654" y="2521"/>
                    <a:pt x="655" y="2522"/>
                    <a:pt x="656" y="2523"/>
                  </a:cubicBezTo>
                  <a:cubicBezTo>
                    <a:pt x="659" y="2525"/>
                    <a:pt x="659" y="2525"/>
                    <a:pt x="659" y="2525"/>
                  </a:cubicBezTo>
                  <a:cubicBezTo>
                    <a:pt x="662" y="2521"/>
                    <a:pt x="662" y="2521"/>
                    <a:pt x="662" y="2521"/>
                  </a:cubicBezTo>
                  <a:cubicBezTo>
                    <a:pt x="659" y="2518"/>
                    <a:pt x="659" y="2518"/>
                    <a:pt x="659" y="2518"/>
                  </a:cubicBezTo>
                  <a:cubicBezTo>
                    <a:pt x="648" y="2525"/>
                    <a:pt x="648" y="2525"/>
                    <a:pt x="648" y="2525"/>
                  </a:cubicBezTo>
                  <a:cubicBezTo>
                    <a:pt x="647" y="2526"/>
                    <a:pt x="646" y="2527"/>
                    <a:pt x="646" y="2528"/>
                  </a:cubicBezTo>
                  <a:cubicBezTo>
                    <a:pt x="646" y="2530"/>
                    <a:pt x="647" y="2531"/>
                    <a:pt x="648" y="2532"/>
                  </a:cubicBezTo>
                  <a:cubicBezTo>
                    <a:pt x="651" y="2533"/>
                    <a:pt x="651" y="2533"/>
                    <a:pt x="651" y="2533"/>
                  </a:cubicBezTo>
                  <a:cubicBezTo>
                    <a:pt x="653" y="2530"/>
                    <a:pt x="653" y="2530"/>
                    <a:pt x="653" y="2530"/>
                  </a:cubicBezTo>
                  <a:cubicBezTo>
                    <a:pt x="651" y="2526"/>
                    <a:pt x="651" y="2526"/>
                    <a:pt x="651" y="2526"/>
                  </a:cubicBezTo>
                  <a:cubicBezTo>
                    <a:pt x="633" y="2532"/>
                    <a:pt x="633" y="2532"/>
                    <a:pt x="633" y="2532"/>
                  </a:cubicBezTo>
                  <a:cubicBezTo>
                    <a:pt x="632" y="2532"/>
                    <a:pt x="631" y="2534"/>
                    <a:pt x="630" y="2535"/>
                  </a:cubicBezTo>
                  <a:cubicBezTo>
                    <a:pt x="630" y="2537"/>
                    <a:pt x="631" y="2538"/>
                    <a:pt x="632" y="2539"/>
                  </a:cubicBezTo>
                  <a:cubicBezTo>
                    <a:pt x="632" y="2539"/>
                    <a:pt x="632" y="2539"/>
                    <a:pt x="632" y="2539"/>
                  </a:cubicBezTo>
                  <a:cubicBezTo>
                    <a:pt x="635" y="2536"/>
                    <a:pt x="635" y="2536"/>
                    <a:pt x="635" y="2536"/>
                  </a:cubicBezTo>
                  <a:cubicBezTo>
                    <a:pt x="632" y="2533"/>
                    <a:pt x="632" y="2533"/>
                    <a:pt x="632" y="2533"/>
                  </a:cubicBezTo>
                  <a:cubicBezTo>
                    <a:pt x="624" y="2542"/>
                    <a:pt x="624" y="2542"/>
                    <a:pt x="624" y="2542"/>
                  </a:cubicBezTo>
                  <a:cubicBezTo>
                    <a:pt x="623" y="2543"/>
                    <a:pt x="623" y="2544"/>
                    <a:pt x="623" y="2546"/>
                  </a:cubicBezTo>
                  <a:cubicBezTo>
                    <a:pt x="623" y="2547"/>
                    <a:pt x="624" y="2548"/>
                    <a:pt x="625" y="2548"/>
                  </a:cubicBezTo>
                  <a:cubicBezTo>
                    <a:pt x="626" y="2549"/>
                    <a:pt x="626" y="2549"/>
                    <a:pt x="626" y="2549"/>
                  </a:cubicBezTo>
                  <a:cubicBezTo>
                    <a:pt x="629" y="2546"/>
                    <a:pt x="629" y="2546"/>
                    <a:pt x="629" y="2546"/>
                  </a:cubicBezTo>
                  <a:cubicBezTo>
                    <a:pt x="627" y="2542"/>
                    <a:pt x="627" y="2542"/>
                    <a:pt x="627" y="2542"/>
                  </a:cubicBezTo>
                  <a:cubicBezTo>
                    <a:pt x="609" y="2552"/>
                    <a:pt x="609" y="2552"/>
                    <a:pt x="609" y="2552"/>
                  </a:cubicBezTo>
                  <a:cubicBezTo>
                    <a:pt x="608" y="2552"/>
                    <a:pt x="607" y="2554"/>
                    <a:pt x="607" y="2555"/>
                  </a:cubicBezTo>
                  <a:cubicBezTo>
                    <a:pt x="607" y="2557"/>
                    <a:pt x="608" y="2558"/>
                    <a:pt x="609" y="2559"/>
                  </a:cubicBezTo>
                  <a:cubicBezTo>
                    <a:pt x="613" y="2561"/>
                    <a:pt x="613" y="2561"/>
                    <a:pt x="613" y="2561"/>
                  </a:cubicBezTo>
                  <a:cubicBezTo>
                    <a:pt x="615" y="2558"/>
                    <a:pt x="615" y="2558"/>
                    <a:pt x="615" y="2558"/>
                  </a:cubicBezTo>
                  <a:cubicBezTo>
                    <a:pt x="612" y="2554"/>
                    <a:pt x="612" y="2554"/>
                    <a:pt x="612" y="2554"/>
                  </a:cubicBezTo>
                  <a:cubicBezTo>
                    <a:pt x="600" y="2564"/>
                    <a:pt x="600" y="2564"/>
                    <a:pt x="600" y="2564"/>
                  </a:cubicBezTo>
                  <a:cubicBezTo>
                    <a:pt x="599" y="2565"/>
                    <a:pt x="598" y="2566"/>
                    <a:pt x="598" y="2567"/>
                  </a:cubicBezTo>
                  <a:cubicBezTo>
                    <a:pt x="598" y="2569"/>
                    <a:pt x="599" y="2570"/>
                    <a:pt x="600" y="2571"/>
                  </a:cubicBezTo>
                  <a:cubicBezTo>
                    <a:pt x="601" y="2571"/>
                    <a:pt x="601" y="2571"/>
                    <a:pt x="601" y="2571"/>
                  </a:cubicBezTo>
                  <a:cubicBezTo>
                    <a:pt x="603" y="2568"/>
                    <a:pt x="603" y="2568"/>
                    <a:pt x="603" y="2568"/>
                  </a:cubicBezTo>
                  <a:cubicBezTo>
                    <a:pt x="601" y="2565"/>
                    <a:pt x="601" y="2565"/>
                    <a:pt x="601" y="2565"/>
                  </a:cubicBezTo>
                  <a:cubicBezTo>
                    <a:pt x="590" y="2572"/>
                    <a:pt x="590" y="2572"/>
                    <a:pt x="590" y="2572"/>
                  </a:cubicBezTo>
                  <a:cubicBezTo>
                    <a:pt x="589" y="2573"/>
                    <a:pt x="589" y="2574"/>
                    <a:pt x="589" y="2576"/>
                  </a:cubicBezTo>
                  <a:cubicBezTo>
                    <a:pt x="589" y="2577"/>
                    <a:pt x="589" y="2578"/>
                    <a:pt x="591" y="2579"/>
                  </a:cubicBezTo>
                  <a:cubicBezTo>
                    <a:pt x="592" y="2580"/>
                    <a:pt x="592" y="2580"/>
                    <a:pt x="592" y="2580"/>
                  </a:cubicBezTo>
                  <a:cubicBezTo>
                    <a:pt x="594" y="2576"/>
                    <a:pt x="594" y="2576"/>
                    <a:pt x="594" y="2576"/>
                  </a:cubicBezTo>
                  <a:cubicBezTo>
                    <a:pt x="592" y="2573"/>
                    <a:pt x="592" y="2573"/>
                    <a:pt x="592" y="2573"/>
                  </a:cubicBezTo>
                  <a:cubicBezTo>
                    <a:pt x="592" y="2573"/>
                    <a:pt x="588" y="2575"/>
                    <a:pt x="584" y="2577"/>
                  </a:cubicBezTo>
                  <a:cubicBezTo>
                    <a:pt x="583" y="2578"/>
                    <a:pt x="581" y="2579"/>
                    <a:pt x="579" y="2579"/>
                  </a:cubicBezTo>
                  <a:cubicBezTo>
                    <a:pt x="578" y="2580"/>
                    <a:pt x="578" y="2580"/>
                    <a:pt x="577" y="2580"/>
                  </a:cubicBezTo>
                  <a:cubicBezTo>
                    <a:pt x="576" y="2581"/>
                    <a:pt x="576" y="2581"/>
                    <a:pt x="576" y="2581"/>
                  </a:cubicBezTo>
                  <a:cubicBezTo>
                    <a:pt x="576" y="2581"/>
                    <a:pt x="576" y="2581"/>
                    <a:pt x="576" y="2581"/>
                  </a:cubicBezTo>
                  <a:cubicBezTo>
                    <a:pt x="576" y="2581"/>
                    <a:pt x="576" y="2581"/>
                    <a:pt x="576" y="2581"/>
                  </a:cubicBezTo>
                  <a:cubicBezTo>
                    <a:pt x="576" y="2582"/>
                    <a:pt x="575" y="2582"/>
                    <a:pt x="575" y="2582"/>
                  </a:cubicBezTo>
                  <a:cubicBezTo>
                    <a:pt x="574" y="2584"/>
                    <a:pt x="574" y="2587"/>
                    <a:pt x="576" y="2588"/>
                  </a:cubicBezTo>
                  <a:cubicBezTo>
                    <a:pt x="580" y="2590"/>
                    <a:pt x="580" y="2590"/>
                    <a:pt x="580" y="2590"/>
                  </a:cubicBezTo>
                  <a:cubicBezTo>
                    <a:pt x="582" y="2587"/>
                    <a:pt x="582" y="2587"/>
                    <a:pt x="582" y="2587"/>
                  </a:cubicBezTo>
                  <a:cubicBezTo>
                    <a:pt x="579" y="2584"/>
                    <a:pt x="579" y="2584"/>
                    <a:pt x="579" y="2584"/>
                  </a:cubicBezTo>
                  <a:cubicBezTo>
                    <a:pt x="569" y="2596"/>
                    <a:pt x="569" y="2596"/>
                    <a:pt x="569" y="2596"/>
                  </a:cubicBezTo>
                  <a:cubicBezTo>
                    <a:pt x="568" y="2597"/>
                    <a:pt x="568" y="2598"/>
                    <a:pt x="568" y="2600"/>
                  </a:cubicBezTo>
                  <a:cubicBezTo>
                    <a:pt x="568" y="2601"/>
                    <a:pt x="569" y="2602"/>
                    <a:pt x="570" y="2602"/>
                  </a:cubicBezTo>
                  <a:cubicBezTo>
                    <a:pt x="570" y="2603"/>
                    <a:pt x="570" y="2603"/>
                    <a:pt x="570" y="2603"/>
                  </a:cubicBezTo>
                  <a:cubicBezTo>
                    <a:pt x="572" y="2599"/>
                    <a:pt x="572" y="2599"/>
                    <a:pt x="572" y="2599"/>
                  </a:cubicBezTo>
                  <a:cubicBezTo>
                    <a:pt x="571" y="2596"/>
                    <a:pt x="571" y="2596"/>
                    <a:pt x="571" y="2596"/>
                  </a:cubicBezTo>
                  <a:cubicBezTo>
                    <a:pt x="571" y="2596"/>
                    <a:pt x="567" y="2598"/>
                    <a:pt x="563" y="2600"/>
                  </a:cubicBezTo>
                  <a:cubicBezTo>
                    <a:pt x="561" y="2601"/>
                    <a:pt x="559" y="2602"/>
                    <a:pt x="558" y="2603"/>
                  </a:cubicBezTo>
                  <a:cubicBezTo>
                    <a:pt x="557" y="2603"/>
                    <a:pt x="556" y="2604"/>
                    <a:pt x="556" y="2604"/>
                  </a:cubicBezTo>
                  <a:cubicBezTo>
                    <a:pt x="555" y="2604"/>
                    <a:pt x="555" y="2604"/>
                    <a:pt x="555" y="2604"/>
                  </a:cubicBezTo>
                  <a:cubicBezTo>
                    <a:pt x="555" y="2605"/>
                    <a:pt x="555" y="2605"/>
                    <a:pt x="555" y="2605"/>
                  </a:cubicBezTo>
                  <a:cubicBezTo>
                    <a:pt x="554" y="2605"/>
                    <a:pt x="554" y="2605"/>
                    <a:pt x="554" y="2605"/>
                  </a:cubicBezTo>
                  <a:cubicBezTo>
                    <a:pt x="554" y="2605"/>
                    <a:pt x="554" y="2605"/>
                    <a:pt x="554" y="2606"/>
                  </a:cubicBezTo>
                  <a:cubicBezTo>
                    <a:pt x="552" y="2608"/>
                    <a:pt x="553" y="2610"/>
                    <a:pt x="555" y="2611"/>
                  </a:cubicBezTo>
                  <a:cubicBezTo>
                    <a:pt x="557" y="2613"/>
                    <a:pt x="557" y="2613"/>
                    <a:pt x="557" y="2613"/>
                  </a:cubicBezTo>
                  <a:cubicBezTo>
                    <a:pt x="559" y="2609"/>
                    <a:pt x="559" y="2609"/>
                    <a:pt x="559" y="2609"/>
                  </a:cubicBezTo>
                  <a:cubicBezTo>
                    <a:pt x="557" y="2606"/>
                    <a:pt x="557" y="2606"/>
                    <a:pt x="557" y="2606"/>
                  </a:cubicBezTo>
                  <a:cubicBezTo>
                    <a:pt x="542" y="2615"/>
                    <a:pt x="542" y="2615"/>
                    <a:pt x="542" y="2615"/>
                  </a:cubicBezTo>
                  <a:cubicBezTo>
                    <a:pt x="540" y="2615"/>
                    <a:pt x="540" y="2617"/>
                    <a:pt x="540" y="2618"/>
                  </a:cubicBezTo>
                  <a:cubicBezTo>
                    <a:pt x="540" y="2620"/>
                    <a:pt x="540" y="2621"/>
                    <a:pt x="542" y="2622"/>
                  </a:cubicBezTo>
                  <a:cubicBezTo>
                    <a:pt x="543" y="2622"/>
                    <a:pt x="543" y="2622"/>
                    <a:pt x="543" y="2622"/>
                  </a:cubicBezTo>
                  <a:cubicBezTo>
                    <a:pt x="545" y="2619"/>
                    <a:pt x="545" y="2619"/>
                    <a:pt x="545" y="2619"/>
                  </a:cubicBezTo>
                  <a:cubicBezTo>
                    <a:pt x="542" y="2616"/>
                    <a:pt x="542" y="2616"/>
                    <a:pt x="542" y="2616"/>
                  </a:cubicBezTo>
                  <a:cubicBezTo>
                    <a:pt x="533" y="2624"/>
                    <a:pt x="533" y="2624"/>
                    <a:pt x="533" y="2624"/>
                  </a:cubicBezTo>
                  <a:cubicBezTo>
                    <a:pt x="532" y="2625"/>
                    <a:pt x="531" y="2626"/>
                    <a:pt x="531" y="2627"/>
                  </a:cubicBezTo>
                  <a:cubicBezTo>
                    <a:pt x="531" y="2629"/>
                    <a:pt x="532" y="2630"/>
                    <a:pt x="533" y="2630"/>
                  </a:cubicBezTo>
                  <a:cubicBezTo>
                    <a:pt x="534" y="2631"/>
                    <a:pt x="534" y="2631"/>
                    <a:pt x="534" y="2631"/>
                  </a:cubicBezTo>
                  <a:cubicBezTo>
                    <a:pt x="537" y="2628"/>
                    <a:pt x="537" y="2628"/>
                    <a:pt x="537" y="2628"/>
                  </a:cubicBezTo>
                  <a:cubicBezTo>
                    <a:pt x="534" y="2625"/>
                    <a:pt x="534" y="2625"/>
                    <a:pt x="534" y="2625"/>
                  </a:cubicBezTo>
                  <a:cubicBezTo>
                    <a:pt x="523" y="2636"/>
                    <a:pt x="523" y="2636"/>
                    <a:pt x="523" y="2636"/>
                  </a:cubicBezTo>
                  <a:cubicBezTo>
                    <a:pt x="522" y="2636"/>
                    <a:pt x="521" y="2638"/>
                    <a:pt x="521" y="2639"/>
                  </a:cubicBezTo>
                  <a:cubicBezTo>
                    <a:pt x="522" y="2640"/>
                    <a:pt x="522" y="2641"/>
                    <a:pt x="523" y="2642"/>
                  </a:cubicBezTo>
                  <a:cubicBezTo>
                    <a:pt x="524" y="2642"/>
                    <a:pt x="524" y="2642"/>
                    <a:pt x="524" y="2642"/>
                  </a:cubicBezTo>
                  <a:cubicBezTo>
                    <a:pt x="526" y="2639"/>
                    <a:pt x="526" y="2639"/>
                    <a:pt x="526" y="2639"/>
                  </a:cubicBezTo>
                  <a:cubicBezTo>
                    <a:pt x="524" y="2636"/>
                    <a:pt x="524" y="2636"/>
                    <a:pt x="524" y="2636"/>
                  </a:cubicBezTo>
                  <a:cubicBezTo>
                    <a:pt x="508" y="2646"/>
                    <a:pt x="508" y="2646"/>
                    <a:pt x="508" y="2646"/>
                  </a:cubicBezTo>
                  <a:cubicBezTo>
                    <a:pt x="507" y="2647"/>
                    <a:pt x="507" y="2648"/>
                    <a:pt x="507" y="2650"/>
                  </a:cubicBezTo>
                  <a:cubicBezTo>
                    <a:pt x="507" y="2651"/>
                    <a:pt x="507" y="2652"/>
                    <a:pt x="509" y="2653"/>
                  </a:cubicBezTo>
                  <a:cubicBezTo>
                    <a:pt x="511" y="2655"/>
                    <a:pt x="511" y="2655"/>
                    <a:pt x="511" y="2655"/>
                  </a:cubicBezTo>
                  <a:cubicBezTo>
                    <a:pt x="513" y="2651"/>
                    <a:pt x="513" y="2651"/>
                    <a:pt x="513" y="2651"/>
                  </a:cubicBezTo>
                  <a:cubicBezTo>
                    <a:pt x="512" y="2648"/>
                    <a:pt x="512" y="2648"/>
                    <a:pt x="512" y="2648"/>
                  </a:cubicBezTo>
                  <a:cubicBezTo>
                    <a:pt x="512" y="2648"/>
                    <a:pt x="508" y="2649"/>
                    <a:pt x="505" y="2651"/>
                  </a:cubicBezTo>
                  <a:cubicBezTo>
                    <a:pt x="503" y="2652"/>
                    <a:pt x="502" y="2653"/>
                    <a:pt x="500" y="2653"/>
                  </a:cubicBezTo>
                  <a:cubicBezTo>
                    <a:pt x="500" y="2654"/>
                    <a:pt x="499" y="2654"/>
                    <a:pt x="499" y="2654"/>
                  </a:cubicBezTo>
                  <a:cubicBezTo>
                    <a:pt x="498" y="2655"/>
                    <a:pt x="498" y="2655"/>
                    <a:pt x="498" y="2655"/>
                  </a:cubicBezTo>
                  <a:cubicBezTo>
                    <a:pt x="498" y="2655"/>
                    <a:pt x="498" y="2655"/>
                    <a:pt x="498" y="2655"/>
                  </a:cubicBezTo>
                  <a:cubicBezTo>
                    <a:pt x="497" y="2655"/>
                    <a:pt x="497" y="2655"/>
                    <a:pt x="497" y="2655"/>
                  </a:cubicBezTo>
                  <a:cubicBezTo>
                    <a:pt x="497" y="2655"/>
                    <a:pt x="497" y="2656"/>
                    <a:pt x="497" y="2656"/>
                  </a:cubicBezTo>
                  <a:cubicBezTo>
                    <a:pt x="496" y="2657"/>
                    <a:pt x="496" y="2658"/>
                    <a:pt x="496" y="2659"/>
                  </a:cubicBezTo>
                  <a:cubicBezTo>
                    <a:pt x="496" y="2660"/>
                    <a:pt x="497" y="2661"/>
                    <a:pt x="498" y="2662"/>
                  </a:cubicBezTo>
                  <a:cubicBezTo>
                    <a:pt x="502" y="2664"/>
                    <a:pt x="502" y="2664"/>
                    <a:pt x="502" y="2664"/>
                  </a:cubicBezTo>
                  <a:cubicBezTo>
                    <a:pt x="504" y="2661"/>
                    <a:pt x="504" y="2661"/>
                    <a:pt x="504" y="2661"/>
                  </a:cubicBezTo>
                  <a:cubicBezTo>
                    <a:pt x="502" y="2657"/>
                    <a:pt x="502" y="2657"/>
                    <a:pt x="502" y="2657"/>
                  </a:cubicBezTo>
                  <a:cubicBezTo>
                    <a:pt x="488" y="2665"/>
                    <a:pt x="488" y="2665"/>
                    <a:pt x="488" y="2665"/>
                  </a:cubicBezTo>
                  <a:cubicBezTo>
                    <a:pt x="487" y="2666"/>
                    <a:pt x="486" y="2667"/>
                    <a:pt x="486" y="2668"/>
                  </a:cubicBezTo>
                  <a:cubicBezTo>
                    <a:pt x="486" y="2670"/>
                    <a:pt x="486" y="2671"/>
                    <a:pt x="488" y="2672"/>
                  </a:cubicBezTo>
                  <a:cubicBezTo>
                    <a:pt x="488" y="2672"/>
                    <a:pt x="488" y="2672"/>
                    <a:pt x="488" y="2672"/>
                  </a:cubicBezTo>
                  <a:cubicBezTo>
                    <a:pt x="490" y="2669"/>
                    <a:pt x="490" y="2669"/>
                    <a:pt x="490" y="2669"/>
                  </a:cubicBezTo>
                  <a:cubicBezTo>
                    <a:pt x="488" y="2666"/>
                    <a:pt x="488" y="2666"/>
                    <a:pt x="488" y="2666"/>
                  </a:cubicBezTo>
                  <a:cubicBezTo>
                    <a:pt x="477" y="2674"/>
                    <a:pt x="477" y="2674"/>
                    <a:pt x="477" y="2674"/>
                  </a:cubicBezTo>
                  <a:cubicBezTo>
                    <a:pt x="476" y="2675"/>
                    <a:pt x="476" y="2676"/>
                    <a:pt x="476" y="2677"/>
                  </a:cubicBezTo>
                  <a:cubicBezTo>
                    <a:pt x="476" y="2679"/>
                    <a:pt x="477" y="2680"/>
                    <a:pt x="478" y="2680"/>
                  </a:cubicBezTo>
                  <a:cubicBezTo>
                    <a:pt x="479" y="2681"/>
                    <a:pt x="479" y="2681"/>
                    <a:pt x="479" y="2681"/>
                  </a:cubicBezTo>
                  <a:cubicBezTo>
                    <a:pt x="481" y="2678"/>
                    <a:pt x="481" y="2678"/>
                    <a:pt x="481" y="2678"/>
                  </a:cubicBezTo>
                  <a:cubicBezTo>
                    <a:pt x="479" y="2674"/>
                    <a:pt x="479" y="2674"/>
                    <a:pt x="479" y="2674"/>
                  </a:cubicBezTo>
                  <a:cubicBezTo>
                    <a:pt x="463" y="2683"/>
                    <a:pt x="463" y="2683"/>
                    <a:pt x="463" y="2683"/>
                  </a:cubicBezTo>
                  <a:cubicBezTo>
                    <a:pt x="462" y="2684"/>
                    <a:pt x="461" y="2685"/>
                    <a:pt x="461" y="2686"/>
                  </a:cubicBezTo>
                  <a:cubicBezTo>
                    <a:pt x="461" y="2688"/>
                    <a:pt x="462" y="2689"/>
                    <a:pt x="463" y="2690"/>
                  </a:cubicBezTo>
                  <a:cubicBezTo>
                    <a:pt x="469" y="2694"/>
                    <a:pt x="469" y="2694"/>
                    <a:pt x="469" y="2694"/>
                  </a:cubicBezTo>
                  <a:cubicBezTo>
                    <a:pt x="472" y="2691"/>
                    <a:pt x="472" y="2691"/>
                    <a:pt x="472" y="2691"/>
                  </a:cubicBezTo>
                  <a:cubicBezTo>
                    <a:pt x="470" y="2687"/>
                    <a:pt x="470" y="2687"/>
                    <a:pt x="470" y="2687"/>
                  </a:cubicBezTo>
                  <a:cubicBezTo>
                    <a:pt x="457" y="2692"/>
                    <a:pt x="457" y="2692"/>
                    <a:pt x="457" y="2692"/>
                  </a:cubicBezTo>
                  <a:cubicBezTo>
                    <a:pt x="456" y="2693"/>
                    <a:pt x="455" y="2694"/>
                    <a:pt x="454" y="2695"/>
                  </a:cubicBezTo>
                  <a:cubicBezTo>
                    <a:pt x="454" y="2697"/>
                    <a:pt x="455" y="2698"/>
                    <a:pt x="456" y="2699"/>
                  </a:cubicBezTo>
                  <a:cubicBezTo>
                    <a:pt x="458" y="2700"/>
                    <a:pt x="458" y="2700"/>
                    <a:pt x="458" y="2700"/>
                  </a:cubicBezTo>
                  <a:cubicBezTo>
                    <a:pt x="460" y="2697"/>
                    <a:pt x="460" y="2697"/>
                    <a:pt x="460" y="2697"/>
                  </a:cubicBezTo>
                  <a:cubicBezTo>
                    <a:pt x="457" y="2695"/>
                    <a:pt x="457" y="2695"/>
                    <a:pt x="457" y="2695"/>
                  </a:cubicBezTo>
                  <a:cubicBezTo>
                    <a:pt x="460" y="2697"/>
                    <a:pt x="460" y="2697"/>
                    <a:pt x="460" y="2697"/>
                  </a:cubicBezTo>
                  <a:cubicBezTo>
                    <a:pt x="457" y="2694"/>
                    <a:pt x="457" y="2694"/>
                    <a:pt x="457" y="2694"/>
                  </a:cubicBezTo>
                  <a:cubicBezTo>
                    <a:pt x="457" y="2695"/>
                    <a:pt x="457" y="2695"/>
                    <a:pt x="457" y="2695"/>
                  </a:cubicBezTo>
                  <a:cubicBezTo>
                    <a:pt x="460" y="2697"/>
                    <a:pt x="460" y="2697"/>
                    <a:pt x="460" y="2697"/>
                  </a:cubicBezTo>
                  <a:cubicBezTo>
                    <a:pt x="457" y="2694"/>
                    <a:pt x="457" y="2694"/>
                    <a:pt x="457" y="2694"/>
                  </a:cubicBezTo>
                  <a:cubicBezTo>
                    <a:pt x="459" y="2696"/>
                    <a:pt x="459" y="2696"/>
                    <a:pt x="459" y="2696"/>
                  </a:cubicBezTo>
                  <a:cubicBezTo>
                    <a:pt x="457" y="2694"/>
                    <a:pt x="457" y="2694"/>
                    <a:pt x="457" y="2694"/>
                  </a:cubicBezTo>
                  <a:cubicBezTo>
                    <a:pt x="457" y="2694"/>
                    <a:pt x="457" y="2694"/>
                    <a:pt x="457" y="2694"/>
                  </a:cubicBezTo>
                  <a:cubicBezTo>
                    <a:pt x="459" y="2696"/>
                    <a:pt x="459" y="2696"/>
                    <a:pt x="459" y="2696"/>
                  </a:cubicBezTo>
                  <a:cubicBezTo>
                    <a:pt x="457" y="2694"/>
                    <a:pt x="457" y="2694"/>
                    <a:pt x="457" y="2694"/>
                  </a:cubicBezTo>
                  <a:cubicBezTo>
                    <a:pt x="457" y="2694"/>
                    <a:pt x="457" y="2694"/>
                    <a:pt x="457" y="2695"/>
                  </a:cubicBezTo>
                  <a:cubicBezTo>
                    <a:pt x="455" y="2696"/>
                    <a:pt x="452" y="2698"/>
                    <a:pt x="450" y="2700"/>
                  </a:cubicBezTo>
                  <a:cubicBezTo>
                    <a:pt x="448" y="2701"/>
                    <a:pt x="447" y="2702"/>
                    <a:pt x="446" y="2702"/>
                  </a:cubicBezTo>
                  <a:cubicBezTo>
                    <a:pt x="446" y="2703"/>
                    <a:pt x="446" y="2703"/>
                    <a:pt x="445" y="2703"/>
                  </a:cubicBezTo>
                  <a:cubicBezTo>
                    <a:pt x="445" y="2703"/>
                    <a:pt x="445" y="2703"/>
                    <a:pt x="445" y="2703"/>
                  </a:cubicBezTo>
                  <a:cubicBezTo>
                    <a:pt x="445" y="2704"/>
                    <a:pt x="445" y="2704"/>
                    <a:pt x="445" y="2704"/>
                  </a:cubicBezTo>
                  <a:cubicBezTo>
                    <a:pt x="445" y="2704"/>
                    <a:pt x="445" y="2704"/>
                    <a:pt x="445" y="2704"/>
                  </a:cubicBezTo>
                  <a:cubicBezTo>
                    <a:pt x="445" y="2704"/>
                    <a:pt x="445" y="2704"/>
                    <a:pt x="445" y="2704"/>
                  </a:cubicBezTo>
                  <a:cubicBezTo>
                    <a:pt x="444" y="2704"/>
                    <a:pt x="444" y="2704"/>
                    <a:pt x="444" y="2704"/>
                  </a:cubicBezTo>
                  <a:cubicBezTo>
                    <a:pt x="444" y="2704"/>
                    <a:pt x="444" y="2704"/>
                    <a:pt x="444" y="2705"/>
                  </a:cubicBezTo>
                  <a:cubicBezTo>
                    <a:pt x="443" y="2705"/>
                    <a:pt x="443" y="2707"/>
                    <a:pt x="443" y="2708"/>
                  </a:cubicBezTo>
                  <a:cubicBezTo>
                    <a:pt x="444" y="2709"/>
                    <a:pt x="444" y="2710"/>
                    <a:pt x="445" y="2710"/>
                  </a:cubicBezTo>
                  <a:cubicBezTo>
                    <a:pt x="447" y="2711"/>
                    <a:pt x="447" y="2711"/>
                    <a:pt x="447" y="2711"/>
                  </a:cubicBezTo>
                  <a:cubicBezTo>
                    <a:pt x="449" y="2708"/>
                    <a:pt x="449" y="2708"/>
                    <a:pt x="449" y="2708"/>
                  </a:cubicBezTo>
                  <a:cubicBezTo>
                    <a:pt x="447" y="2704"/>
                    <a:pt x="447" y="2704"/>
                    <a:pt x="447" y="2704"/>
                  </a:cubicBezTo>
                  <a:cubicBezTo>
                    <a:pt x="434" y="2712"/>
                    <a:pt x="434" y="2712"/>
                    <a:pt x="434" y="2712"/>
                  </a:cubicBezTo>
                  <a:cubicBezTo>
                    <a:pt x="433" y="2713"/>
                    <a:pt x="432" y="2714"/>
                    <a:pt x="432" y="2716"/>
                  </a:cubicBezTo>
                  <a:cubicBezTo>
                    <a:pt x="432" y="2717"/>
                    <a:pt x="433" y="2718"/>
                    <a:pt x="434" y="2719"/>
                  </a:cubicBezTo>
                  <a:cubicBezTo>
                    <a:pt x="439" y="2722"/>
                    <a:pt x="439" y="2722"/>
                    <a:pt x="439" y="2722"/>
                  </a:cubicBezTo>
                  <a:cubicBezTo>
                    <a:pt x="441" y="2719"/>
                    <a:pt x="441" y="2719"/>
                    <a:pt x="441" y="2719"/>
                  </a:cubicBezTo>
                  <a:cubicBezTo>
                    <a:pt x="440" y="2715"/>
                    <a:pt x="440" y="2715"/>
                    <a:pt x="440" y="2715"/>
                  </a:cubicBezTo>
                  <a:cubicBezTo>
                    <a:pt x="425" y="2718"/>
                    <a:pt x="425" y="2718"/>
                    <a:pt x="425" y="2718"/>
                  </a:cubicBezTo>
                  <a:cubicBezTo>
                    <a:pt x="424" y="2719"/>
                    <a:pt x="422" y="2720"/>
                    <a:pt x="422" y="2722"/>
                  </a:cubicBezTo>
                  <a:cubicBezTo>
                    <a:pt x="422" y="2723"/>
                    <a:pt x="423" y="2725"/>
                    <a:pt x="424" y="2726"/>
                  </a:cubicBezTo>
                  <a:cubicBezTo>
                    <a:pt x="426" y="2727"/>
                    <a:pt x="426" y="2727"/>
                    <a:pt x="426" y="2727"/>
                  </a:cubicBezTo>
                  <a:cubicBezTo>
                    <a:pt x="428" y="2723"/>
                    <a:pt x="428" y="2723"/>
                    <a:pt x="428" y="2723"/>
                  </a:cubicBezTo>
                  <a:cubicBezTo>
                    <a:pt x="424" y="2721"/>
                    <a:pt x="424" y="2721"/>
                    <a:pt x="424" y="2721"/>
                  </a:cubicBezTo>
                  <a:cubicBezTo>
                    <a:pt x="418" y="2734"/>
                    <a:pt x="418" y="2734"/>
                    <a:pt x="418" y="2734"/>
                  </a:cubicBezTo>
                  <a:cubicBezTo>
                    <a:pt x="417" y="2735"/>
                    <a:pt x="417" y="2738"/>
                    <a:pt x="419" y="2739"/>
                  </a:cubicBezTo>
                  <a:cubicBezTo>
                    <a:pt x="420" y="2740"/>
                    <a:pt x="420" y="2740"/>
                    <a:pt x="420" y="2740"/>
                  </a:cubicBezTo>
                  <a:cubicBezTo>
                    <a:pt x="422" y="2736"/>
                    <a:pt x="422" y="2736"/>
                    <a:pt x="422" y="2736"/>
                  </a:cubicBezTo>
                  <a:cubicBezTo>
                    <a:pt x="421" y="2733"/>
                    <a:pt x="421" y="2733"/>
                    <a:pt x="421" y="2733"/>
                  </a:cubicBezTo>
                  <a:cubicBezTo>
                    <a:pt x="404" y="2741"/>
                    <a:pt x="404" y="2741"/>
                    <a:pt x="404" y="2741"/>
                  </a:cubicBezTo>
                  <a:cubicBezTo>
                    <a:pt x="403" y="2742"/>
                    <a:pt x="402" y="2743"/>
                    <a:pt x="402" y="2745"/>
                  </a:cubicBezTo>
                  <a:cubicBezTo>
                    <a:pt x="402" y="2746"/>
                    <a:pt x="403" y="2747"/>
                    <a:pt x="404" y="2748"/>
                  </a:cubicBezTo>
                  <a:cubicBezTo>
                    <a:pt x="405" y="2749"/>
                    <a:pt x="405" y="2749"/>
                    <a:pt x="405" y="2749"/>
                  </a:cubicBezTo>
                  <a:cubicBezTo>
                    <a:pt x="407" y="2746"/>
                    <a:pt x="407" y="2746"/>
                    <a:pt x="407" y="2746"/>
                  </a:cubicBezTo>
                  <a:cubicBezTo>
                    <a:pt x="405" y="2742"/>
                    <a:pt x="405" y="2742"/>
                    <a:pt x="405" y="2742"/>
                  </a:cubicBezTo>
                  <a:cubicBezTo>
                    <a:pt x="393" y="2749"/>
                    <a:pt x="393" y="2749"/>
                    <a:pt x="393" y="2749"/>
                  </a:cubicBezTo>
                  <a:cubicBezTo>
                    <a:pt x="392" y="2750"/>
                    <a:pt x="391" y="2751"/>
                    <a:pt x="391" y="2753"/>
                  </a:cubicBezTo>
                  <a:cubicBezTo>
                    <a:pt x="391" y="2754"/>
                    <a:pt x="392" y="2755"/>
                    <a:pt x="393" y="2756"/>
                  </a:cubicBezTo>
                  <a:cubicBezTo>
                    <a:pt x="396" y="2758"/>
                    <a:pt x="396" y="2758"/>
                    <a:pt x="396" y="2758"/>
                  </a:cubicBezTo>
                  <a:cubicBezTo>
                    <a:pt x="399" y="2755"/>
                    <a:pt x="399" y="2755"/>
                    <a:pt x="399" y="2755"/>
                  </a:cubicBezTo>
                  <a:cubicBezTo>
                    <a:pt x="397" y="2752"/>
                    <a:pt x="397" y="2752"/>
                    <a:pt x="397" y="2752"/>
                  </a:cubicBezTo>
                  <a:cubicBezTo>
                    <a:pt x="384" y="2758"/>
                    <a:pt x="384" y="2758"/>
                    <a:pt x="384" y="2758"/>
                  </a:cubicBezTo>
                  <a:cubicBezTo>
                    <a:pt x="383" y="2759"/>
                    <a:pt x="382" y="2760"/>
                    <a:pt x="382" y="2762"/>
                  </a:cubicBezTo>
                  <a:cubicBezTo>
                    <a:pt x="382" y="2763"/>
                    <a:pt x="383" y="2764"/>
                    <a:pt x="384" y="2765"/>
                  </a:cubicBezTo>
                  <a:cubicBezTo>
                    <a:pt x="388" y="2768"/>
                    <a:pt x="388" y="2768"/>
                    <a:pt x="388" y="2768"/>
                  </a:cubicBezTo>
                  <a:cubicBezTo>
                    <a:pt x="390" y="2764"/>
                    <a:pt x="390" y="2764"/>
                    <a:pt x="390" y="2764"/>
                  </a:cubicBezTo>
                  <a:cubicBezTo>
                    <a:pt x="389" y="2761"/>
                    <a:pt x="389" y="2761"/>
                    <a:pt x="389" y="2761"/>
                  </a:cubicBezTo>
                  <a:cubicBezTo>
                    <a:pt x="372" y="2768"/>
                    <a:pt x="372" y="2768"/>
                    <a:pt x="372" y="2768"/>
                  </a:cubicBezTo>
                  <a:cubicBezTo>
                    <a:pt x="370" y="2768"/>
                    <a:pt x="369" y="2770"/>
                    <a:pt x="369" y="2771"/>
                  </a:cubicBezTo>
                  <a:cubicBezTo>
                    <a:pt x="369" y="2773"/>
                    <a:pt x="370" y="2774"/>
                    <a:pt x="371" y="2775"/>
                  </a:cubicBezTo>
                  <a:cubicBezTo>
                    <a:pt x="372" y="2775"/>
                    <a:pt x="372" y="2775"/>
                    <a:pt x="372" y="2775"/>
                  </a:cubicBezTo>
                  <a:cubicBezTo>
                    <a:pt x="374" y="2772"/>
                    <a:pt x="374" y="2772"/>
                    <a:pt x="374" y="2772"/>
                  </a:cubicBezTo>
                  <a:cubicBezTo>
                    <a:pt x="371" y="2769"/>
                    <a:pt x="371" y="2769"/>
                    <a:pt x="371" y="2769"/>
                  </a:cubicBezTo>
                  <a:cubicBezTo>
                    <a:pt x="360" y="2782"/>
                    <a:pt x="360" y="2782"/>
                    <a:pt x="360" y="2782"/>
                  </a:cubicBezTo>
                  <a:cubicBezTo>
                    <a:pt x="359" y="2782"/>
                    <a:pt x="359" y="2784"/>
                    <a:pt x="359" y="2785"/>
                  </a:cubicBezTo>
                  <a:cubicBezTo>
                    <a:pt x="359" y="2786"/>
                    <a:pt x="360" y="2787"/>
                    <a:pt x="361" y="2788"/>
                  </a:cubicBezTo>
                  <a:cubicBezTo>
                    <a:pt x="362" y="2788"/>
                    <a:pt x="362" y="2788"/>
                    <a:pt x="362" y="2788"/>
                  </a:cubicBezTo>
                  <a:cubicBezTo>
                    <a:pt x="364" y="2785"/>
                    <a:pt x="364" y="2785"/>
                    <a:pt x="364" y="2785"/>
                  </a:cubicBezTo>
                  <a:cubicBezTo>
                    <a:pt x="361" y="2782"/>
                    <a:pt x="361" y="2782"/>
                    <a:pt x="361" y="2782"/>
                  </a:cubicBezTo>
                  <a:cubicBezTo>
                    <a:pt x="349" y="2793"/>
                    <a:pt x="349" y="2793"/>
                    <a:pt x="349" y="2793"/>
                  </a:cubicBezTo>
                  <a:cubicBezTo>
                    <a:pt x="348" y="2793"/>
                    <a:pt x="348" y="2795"/>
                    <a:pt x="348" y="2796"/>
                  </a:cubicBezTo>
                  <a:cubicBezTo>
                    <a:pt x="348" y="2797"/>
                    <a:pt x="349" y="2798"/>
                    <a:pt x="350" y="2799"/>
                  </a:cubicBezTo>
                  <a:cubicBezTo>
                    <a:pt x="351" y="2800"/>
                    <a:pt x="351" y="2800"/>
                    <a:pt x="351" y="2800"/>
                  </a:cubicBezTo>
                  <a:cubicBezTo>
                    <a:pt x="353" y="2796"/>
                    <a:pt x="353" y="2796"/>
                    <a:pt x="353" y="2796"/>
                  </a:cubicBezTo>
                  <a:cubicBezTo>
                    <a:pt x="352" y="2793"/>
                    <a:pt x="352" y="2793"/>
                    <a:pt x="352" y="2793"/>
                  </a:cubicBezTo>
                  <a:cubicBezTo>
                    <a:pt x="338" y="2799"/>
                    <a:pt x="338" y="2799"/>
                    <a:pt x="338" y="2799"/>
                  </a:cubicBezTo>
                  <a:cubicBezTo>
                    <a:pt x="336" y="2800"/>
                    <a:pt x="335" y="2801"/>
                    <a:pt x="335" y="2802"/>
                  </a:cubicBezTo>
                  <a:cubicBezTo>
                    <a:pt x="335" y="2804"/>
                    <a:pt x="336" y="2805"/>
                    <a:pt x="337" y="2806"/>
                  </a:cubicBezTo>
                  <a:cubicBezTo>
                    <a:pt x="341" y="2809"/>
                    <a:pt x="341" y="2809"/>
                    <a:pt x="341" y="2809"/>
                  </a:cubicBezTo>
                  <a:cubicBezTo>
                    <a:pt x="343" y="2805"/>
                    <a:pt x="343" y="2805"/>
                    <a:pt x="343" y="2805"/>
                  </a:cubicBezTo>
                  <a:cubicBezTo>
                    <a:pt x="341" y="2802"/>
                    <a:pt x="341" y="2802"/>
                    <a:pt x="341" y="2802"/>
                  </a:cubicBezTo>
                  <a:cubicBezTo>
                    <a:pt x="325" y="2811"/>
                    <a:pt x="325" y="2811"/>
                    <a:pt x="325" y="2811"/>
                  </a:cubicBezTo>
                  <a:cubicBezTo>
                    <a:pt x="324" y="2812"/>
                    <a:pt x="323" y="2813"/>
                    <a:pt x="323" y="2814"/>
                  </a:cubicBezTo>
                  <a:cubicBezTo>
                    <a:pt x="323" y="2816"/>
                    <a:pt x="324" y="2817"/>
                    <a:pt x="325" y="2818"/>
                  </a:cubicBezTo>
                  <a:cubicBezTo>
                    <a:pt x="330" y="2821"/>
                    <a:pt x="330" y="2821"/>
                    <a:pt x="330" y="2821"/>
                  </a:cubicBezTo>
                  <a:cubicBezTo>
                    <a:pt x="332" y="2817"/>
                    <a:pt x="332" y="2817"/>
                    <a:pt x="332" y="2817"/>
                  </a:cubicBezTo>
                  <a:cubicBezTo>
                    <a:pt x="330" y="2814"/>
                    <a:pt x="330" y="2814"/>
                    <a:pt x="330" y="2814"/>
                  </a:cubicBezTo>
                  <a:cubicBezTo>
                    <a:pt x="317" y="2823"/>
                    <a:pt x="317" y="2823"/>
                    <a:pt x="317" y="2823"/>
                  </a:cubicBezTo>
                  <a:cubicBezTo>
                    <a:pt x="316" y="2824"/>
                    <a:pt x="315" y="2825"/>
                    <a:pt x="315" y="2826"/>
                  </a:cubicBezTo>
                  <a:cubicBezTo>
                    <a:pt x="315" y="2828"/>
                    <a:pt x="316" y="2829"/>
                    <a:pt x="317" y="2830"/>
                  </a:cubicBezTo>
                  <a:cubicBezTo>
                    <a:pt x="318" y="2830"/>
                    <a:pt x="318" y="2830"/>
                    <a:pt x="318" y="2830"/>
                  </a:cubicBezTo>
                  <a:cubicBezTo>
                    <a:pt x="321" y="2827"/>
                    <a:pt x="321" y="2827"/>
                    <a:pt x="321" y="2827"/>
                  </a:cubicBezTo>
                  <a:cubicBezTo>
                    <a:pt x="318" y="2824"/>
                    <a:pt x="318" y="2824"/>
                    <a:pt x="318" y="2824"/>
                  </a:cubicBezTo>
                  <a:cubicBezTo>
                    <a:pt x="307" y="2832"/>
                    <a:pt x="307" y="2832"/>
                    <a:pt x="307" y="2832"/>
                  </a:cubicBezTo>
                  <a:cubicBezTo>
                    <a:pt x="306" y="2833"/>
                    <a:pt x="306" y="2834"/>
                    <a:pt x="306" y="2835"/>
                  </a:cubicBezTo>
                  <a:cubicBezTo>
                    <a:pt x="306" y="2837"/>
                    <a:pt x="306" y="2838"/>
                    <a:pt x="307" y="2839"/>
                  </a:cubicBezTo>
                  <a:cubicBezTo>
                    <a:pt x="309" y="2840"/>
                    <a:pt x="309" y="2840"/>
                    <a:pt x="309" y="2840"/>
                  </a:cubicBezTo>
                  <a:cubicBezTo>
                    <a:pt x="311" y="2836"/>
                    <a:pt x="311" y="2836"/>
                    <a:pt x="311" y="2836"/>
                  </a:cubicBezTo>
                  <a:cubicBezTo>
                    <a:pt x="309" y="2833"/>
                    <a:pt x="309" y="2833"/>
                    <a:pt x="309" y="2833"/>
                  </a:cubicBezTo>
                  <a:cubicBezTo>
                    <a:pt x="309" y="2833"/>
                    <a:pt x="305" y="2835"/>
                    <a:pt x="301" y="2837"/>
                  </a:cubicBezTo>
                  <a:cubicBezTo>
                    <a:pt x="298" y="2838"/>
                    <a:pt x="296" y="2839"/>
                    <a:pt x="295" y="2840"/>
                  </a:cubicBezTo>
                  <a:cubicBezTo>
                    <a:pt x="294" y="2841"/>
                    <a:pt x="293" y="2841"/>
                    <a:pt x="292" y="2841"/>
                  </a:cubicBezTo>
                  <a:cubicBezTo>
                    <a:pt x="292" y="2842"/>
                    <a:pt x="292" y="2842"/>
                    <a:pt x="292" y="2842"/>
                  </a:cubicBezTo>
                  <a:cubicBezTo>
                    <a:pt x="291" y="2842"/>
                    <a:pt x="291" y="2842"/>
                    <a:pt x="291" y="2842"/>
                  </a:cubicBezTo>
                  <a:cubicBezTo>
                    <a:pt x="291" y="2842"/>
                    <a:pt x="291" y="2842"/>
                    <a:pt x="291" y="2842"/>
                  </a:cubicBezTo>
                  <a:cubicBezTo>
                    <a:pt x="291" y="2843"/>
                    <a:pt x="291" y="2843"/>
                    <a:pt x="290" y="2843"/>
                  </a:cubicBezTo>
                  <a:cubicBezTo>
                    <a:pt x="289" y="2845"/>
                    <a:pt x="290" y="2848"/>
                    <a:pt x="291" y="2849"/>
                  </a:cubicBezTo>
                  <a:cubicBezTo>
                    <a:pt x="293" y="2850"/>
                    <a:pt x="293" y="2850"/>
                    <a:pt x="293" y="2850"/>
                  </a:cubicBezTo>
                  <a:cubicBezTo>
                    <a:pt x="295" y="2847"/>
                    <a:pt x="295" y="2847"/>
                    <a:pt x="295" y="2847"/>
                  </a:cubicBezTo>
                  <a:cubicBezTo>
                    <a:pt x="293" y="2844"/>
                    <a:pt x="293" y="2844"/>
                    <a:pt x="293" y="2844"/>
                  </a:cubicBezTo>
                  <a:cubicBezTo>
                    <a:pt x="284" y="2852"/>
                    <a:pt x="284" y="2852"/>
                    <a:pt x="284" y="2852"/>
                  </a:cubicBezTo>
                  <a:cubicBezTo>
                    <a:pt x="283" y="2852"/>
                    <a:pt x="283" y="2854"/>
                    <a:pt x="283" y="2855"/>
                  </a:cubicBezTo>
                  <a:cubicBezTo>
                    <a:pt x="283" y="2856"/>
                    <a:pt x="284" y="2857"/>
                    <a:pt x="285" y="2858"/>
                  </a:cubicBezTo>
                  <a:cubicBezTo>
                    <a:pt x="288" y="2860"/>
                    <a:pt x="288" y="2860"/>
                    <a:pt x="288" y="2860"/>
                  </a:cubicBezTo>
                  <a:cubicBezTo>
                    <a:pt x="290" y="2857"/>
                    <a:pt x="290" y="2857"/>
                    <a:pt x="290" y="2857"/>
                  </a:cubicBezTo>
                  <a:cubicBezTo>
                    <a:pt x="287" y="2854"/>
                    <a:pt x="287" y="2854"/>
                    <a:pt x="287" y="2854"/>
                  </a:cubicBezTo>
                  <a:cubicBezTo>
                    <a:pt x="279" y="2864"/>
                    <a:pt x="279" y="2864"/>
                    <a:pt x="279" y="2864"/>
                  </a:cubicBezTo>
                  <a:cubicBezTo>
                    <a:pt x="279" y="2865"/>
                    <a:pt x="278" y="2866"/>
                    <a:pt x="278" y="2867"/>
                  </a:cubicBezTo>
                  <a:cubicBezTo>
                    <a:pt x="279" y="2868"/>
                    <a:pt x="279" y="2869"/>
                    <a:pt x="280" y="2870"/>
                  </a:cubicBezTo>
                  <a:cubicBezTo>
                    <a:pt x="281" y="2870"/>
                    <a:pt x="281" y="2870"/>
                    <a:pt x="281" y="2870"/>
                  </a:cubicBezTo>
                  <a:cubicBezTo>
                    <a:pt x="283" y="2867"/>
                    <a:pt x="283" y="2867"/>
                    <a:pt x="283" y="2867"/>
                  </a:cubicBezTo>
                  <a:cubicBezTo>
                    <a:pt x="281" y="2863"/>
                    <a:pt x="281" y="2863"/>
                    <a:pt x="281" y="2863"/>
                  </a:cubicBezTo>
                  <a:cubicBezTo>
                    <a:pt x="269" y="2871"/>
                    <a:pt x="269" y="2871"/>
                    <a:pt x="269" y="2871"/>
                  </a:cubicBezTo>
                  <a:cubicBezTo>
                    <a:pt x="268" y="2872"/>
                    <a:pt x="268" y="2873"/>
                    <a:pt x="268" y="2875"/>
                  </a:cubicBezTo>
                  <a:cubicBezTo>
                    <a:pt x="268" y="2876"/>
                    <a:pt x="268" y="2877"/>
                    <a:pt x="269" y="2878"/>
                  </a:cubicBezTo>
                  <a:cubicBezTo>
                    <a:pt x="269" y="2878"/>
                    <a:pt x="269" y="2878"/>
                    <a:pt x="269" y="2878"/>
                  </a:cubicBezTo>
                  <a:cubicBezTo>
                    <a:pt x="272" y="2875"/>
                    <a:pt x="272" y="2875"/>
                    <a:pt x="272" y="2875"/>
                  </a:cubicBezTo>
                  <a:cubicBezTo>
                    <a:pt x="269" y="2872"/>
                    <a:pt x="269" y="2872"/>
                    <a:pt x="269" y="2872"/>
                  </a:cubicBezTo>
                  <a:cubicBezTo>
                    <a:pt x="256" y="2883"/>
                    <a:pt x="256" y="2883"/>
                    <a:pt x="256" y="2883"/>
                  </a:cubicBezTo>
                  <a:cubicBezTo>
                    <a:pt x="255" y="2884"/>
                    <a:pt x="255" y="2886"/>
                    <a:pt x="255" y="2887"/>
                  </a:cubicBezTo>
                  <a:cubicBezTo>
                    <a:pt x="255" y="2888"/>
                    <a:pt x="256" y="2889"/>
                    <a:pt x="257" y="2890"/>
                  </a:cubicBezTo>
                  <a:cubicBezTo>
                    <a:pt x="259" y="2891"/>
                    <a:pt x="259" y="2891"/>
                    <a:pt x="259" y="2891"/>
                  </a:cubicBezTo>
                  <a:cubicBezTo>
                    <a:pt x="261" y="2888"/>
                    <a:pt x="261" y="2888"/>
                    <a:pt x="261" y="2888"/>
                  </a:cubicBezTo>
                  <a:cubicBezTo>
                    <a:pt x="260" y="2884"/>
                    <a:pt x="260" y="2884"/>
                    <a:pt x="260" y="2884"/>
                  </a:cubicBezTo>
                  <a:cubicBezTo>
                    <a:pt x="242" y="2890"/>
                    <a:pt x="242" y="2890"/>
                    <a:pt x="242" y="2890"/>
                  </a:cubicBezTo>
                  <a:cubicBezTo>
                    <a:pt x="241" y="2890"/>
                    <a:pt x="240" y="2892"/>
                    <a:pt x="240" y="2893"/>
                  </a:cubicBezTo>
                  <a:cubicBezTo>
                    <a:pt x="240" y="2895"/>
                    <a:pt x="240" y="2896"/>
                    <a:pt x="242" y="2897"/>
                  </a:cubicBezTo>
                  <a:cubicBezTo>
                    <a:pt x="247" y="2901"/>
                    <a:pt x="247" y="2901"/>
                    <a:pt x="247" y="2901"/>
                  </a:cubicBezTo>
                  <a:cubicBezTo>
                    <a:pt x="250" y="2897"/>
                    <a:pt x="250" y="2897"/>
                    <a:pt x="250" y="2897"/>
                  </a:cubicBezTo>
                  <a:cubicBezTo>
                    <a:pt x="248" y="2893"/>
                    <a:pt x="248" y="2893"/>
                    <a:pt x="248" y="2893"/>
                  </a:cubicBezTo>
                  <a:cubicBezTo>
                    <a:pt x="248" y="2893"/>
                    <a:pt x="244" y="2895"/>
                    <a:pt x="241" y="2896"/>
                  </a:cubicBezTo>
                  <a:cubicBezTo>
                    <a:pt x="239" y="2897"/>
                    <a:pt x="237" y="2898"/>
                    <a:pt x="235" y="2899"/>
                  </a:cubicBezTo>
                  <a:cubicBezTo>
                    <a:pt x="235" y="2899"/>
                    <a:pt x="234" y="2899"/>
                    <a:pt x="234" y="2900"/>
                  </a:cubicBezTo>
                  <a:cubicBezTo>
                    <a:pt x="233" y="2900"/>
                    <a:pt x="233" y="2900"/>
                    <a:pt x="233" y="2900"/>
                  </a:cubicBezTo>
                  <a:cubicBezTo>
                    <a:pt x="232" y="2900"/>
                    <a:pt x="232" y="2900"/>
                    <a:pt x="232" y="2900"/>
                  </a:cubicBezTo>
                  <a:cubicBezTo>
                    <a:pt x="232" y="2900"/>
                    <a:pt x="232" y="2900"/>
                    <a:pt x="232" y="2900"/>
                  </a:cubicBezTo>
                  <a:cubicBezTo>
                    <a:pt x="232" y="2901"/>
                    <a:pt x="232" y="2901"/>
                    <a:pt x="231" y="2901"/>
                  </a:cubicBezTo>
                  <a:cubicBezTo>
                    <a:pt x="231" y="2902"/>
                    <a:pt x="230" y="2903"/>
                    <a:pt x="231" y="2904"/>
                  </a:cubicBezTo>
                  <a:cubicBezTo>
                    <a:pt x="231" y="2905"/>
                    <a:pt x="232" y="2906"/>
                    <a:pt x="232" y="2907"/>
                  </a:cubicBezTo>
                  <a:cubicBezTo>
                    <a:pt x="234" y="2908"/>
                    <a:pt x="234" y="2908"/>
                    <a:pt x="234" y="2908"/>
                  </a:cubicBezTo>
                  <a:cubicBezTo>
                    <a:pt x="236" y="2905"/>
                    <a:pt x="236" y="2905"/>
                    <a:pt x="236" y="2905"/>
                  </a:cubicBezTo>
                  <a:cubicBezTo>
                    <a:pt x="234" y="2902"/>
                    <a:pt x="234" y="2902"/>
                    <a:pt x="234" y="2902"/>
                  </a:cubicBezTo>
                  <a:cubicBezTo>
                    <a:pt x="224" y="2911"/>
                    <a:pt x="224" y="2911"/>
                    <a:pt x="224" y="2911"/>
                  </a:cubicBezTo>
                  <a:cubicBezTo>
                    <a:pt x="223" y="2912"/>
                    <a:pt x="222" y="2913"/>
                    <a:pt x="222" y="2914"/>
                  </a:cubicBezTo>
                  <a:cubicBezTo>
                    <a:pt x="222" y="2916"/>
                    <a:pt x="223" y="2917"/>
                    <a:pt x="224" y="2917"/>
                  </a:cubicBezTo>
                  <a:cubicBezTo>
                    <a:pt x="229" y="2921"/>
                    <a:pt x="229" y="2921"/>
                    <a:pt x="229" y="2921"/>
                  </a:cubicBezTo>
                  <a:cubicBezTo>
                    <a:pt x="231" y="2917"/>
                    <a:pt x="231" y="2917"/>
                    <a:pt x="231" y="2917"/>
                  </a:cubicBezTo>
                  <a:cubicBezTo>
                    <a:pt x="228" y="2915"/>
                    <a:pt x="228" y="2915"/>
                    <a:pt x="228" y="2915"/>
                  </a:cubicBezTo>
                  <a:cubicBezTo>
                    <a:pt x="231" y="2917"/>
                    <a:pt x="231" y="2917"/>
                    <a:pt x="231" y="2917"/>
                  </a:cubicBezTo>
                  <a:cubicBezTo>
                    <a:pt x="229" y="2914"/>
                    <a:pt x="229" y="2914"/>
                    <a:pt x="229" y="2914"/>
                  </a:cubicBezTo>
                  <a:cubicBezTo>
                    <a:pt x="229" y="2914"/>
                    <a:pt x="229" y="2914"/>
                    <a:pt x="228" y="2915"/>
                  </a:cubicBezTo>
                  <a:cubicBezTo>
                    <a:pt x="231" y="2917"/>
                    <a:pt x="231" y="2917"/>
                    <a:pt x="231" y="2917"/>
                  </a:cubicBezTo>
                  <a:cubicBezTo>
                    <a:pt x="229" y="2914"/>
                    <a:pt x="229" y="2914"/>
                    <a:pt x="229" y="2914"/>
                  </a:cubicBezTo>
                  <a:cubicBezTo>
                    <a:pt x="231" y="2917"/>
                    <a:pt x="231" y="2917"/>
                    <a:pt x="231" y="2917"/>
                  </a:cubicBezTo>
                  <a:cubicBezTo>
                    <a:pt x="229" y="2914"/>
                    <a:pt x="229" y="2914"/>
                    <a:pt x="229" y="2914"/>
                  </a:cubicBezTo>
                  <a:cubicBezTo>
                    <a:pt x="229" y="2914"/>
                    <a:pt x="229" y="2914"/>
                    <a:pt x="229" y="2914"/>
                  </a:cubicBezTo>
                  <a:cubicBezTo>
                    <a:pt x="231" y="2917"/>
                    <a:pt x="231" y="2917"/>
                    <a:pt x="231" y="2917"/>
                  </a:cubicBezTo>
                  <a:cubicBezTo>
                    <a:pt x="229" y="2914"/>
                    <a:pt x="229" y="2914"/>
                    <a:pt x="229" y="2914"/>
                  </a:cubicBezTo>
                  <a:cubicBezTo>
                    <a:pt x="230" y="2914"/>
                    <a:pt x="230" y="2914"/>
                    <a:pt x="230" y="2914"/>
                  </a:cubicBezTo>
                  <a:cubicBezTo>
                    <a:pt x="230" y="2914"/>
                    <a:pt x="230" y="2914"/>
                    <a:pt x="230" y="2914"/>
                  </a:cubicBezTo>
                  <a:cubicBezTo>
                    <a:pt x="229" y="2914"/>
                    <a:pt x="229" y="2914"/>
                    <a:pt x="229" y="2914"/>
                  </a:cubicBezTo>
                  <a:cubicBezTo>
                    <a:pt x="230" y="2914"/>
                    <a:pt x="230" y="2914"/>
                    <a:pt x="230" y="2914"/>
                  </a:cubicBezTo>
                  <a:cubicBezTo>
                    <a:pt x="230" y="2914"/>
                    <a:pt x="230" y="2914"/>
                    <a:pt x="230" y="2914"/>
                  </a:cubicBezTo>
                  <a:cubicBezTo>
                    <a:pt x="229" y="2914"/>
                    <a:pt x="229" y="2914"/>
                    <a:pt x="228" y="2914"/>
                  </a:cubicBezTo>
                  <a:cubicBezTo>
                    <a:pt x="226" y="2915"/>
                    <a:pt x="222" y="2917"/>
                    <a:pt x="218" y="2918"/>
                  </a:cubicBezTo>
                  <a:cubicBezTo>
                    <a:pt x="215" y="2919"/>
                    <a:pt x="212" y="2920"/>
                    <a:pt x="212" y="2920"/>
                  </a:cubicBezTo>
                  <a:cubicBezTo>
                    <a:pt x="210" y="2920"/>
                    <a:pt x="209" y="2922"/>
                    <a:pt x="209" y="2923"/>
                  </a:cubicBezTo>
                  <a:cubicBezTo>
                    <a:pt x="209" y="2925"/>
                    <a:pt x="209" y="2926"/>
                    <a:pt x="211" y="2927"/>
                  </a:cubicBezTo>
                  <a:cubicBezTo>
                    <a:pt x="214" y="2929"/>
                    <a:pt x="214" y="2929"/>
                    <a:pt x="214" y="2929"/>
                  </a:cubicBezTo>
                  <a:cubicBezTo>
                    <a:pt x="216" y="2926"/>
                    <a:pt x="216" y="2926"/>
                    <a:pt x="216" y="2926"/>
                  </a:cubicBezTo>
                  <a:cubicBezTo>
                    <a:pt x="213" y="2923"/>
                    <a:pt x="213" y="2923"/>
                    <a:pt x="213" y="2923"/>
                  </a:cubicBezTo>
                  <a:cubicBezTo>
                    <a:pt x="205" y="2930"/>
                    <a:pt x="205" y="2930"/>
                    <a:pt x="205" y="2930"/>
                  </a:cubicBezTo>
                  <a:cubicBezTo>
                    <a:pt x="204" y="2931"/>
                    <a:pt x="204" y="2932"/>
                    <a:pt x="204" y="2934"/>
                  </a:cubicBezTo>
                  <a:cubicBezTo>
                    <a:pt x="204" y="2935"/>
                    <a:pt x="205" y="2936"/>
                    <a:pt x="206" y="2937"/>
                  </a:cubicBezTo>
                  <a:cubicBezTo>
                    <a:pt x="207" y="2937"/>
                    <a:pt x="207" y="2937"/>
                    <a:pt x="207" y="2937"/>
                  </a:cubicBezTo>
                  <a:cubicBezTo>
                    <a:pt x="209" y="2934"/>
                    <a:pt x="209" y="2934"/>
                    <a:pt x="209" y="2934"/>
                  </a:cubicBezTo>
                  <a:cubicBezTo>
                    <a:pt x="206" y="2932"/>
                    <a:pt x="206" y="2932"/>
                    <a:pt x="206" y="2932"/>
                  </a:cubicBezTo>
                  <a:cubicBezTo>
                    <a:pt x="196" y="2944"/>
                    <a:pt x="196" y="2944"/>
                    <a:pt x="196" y="2944"/>
                  </a:cubicBezTo>
                  <a:cubicBezTo>
                    <a:pt x="196" y="2945"/>
                    <a:pt x="195" y="2946"/>
                    <a:pt x="196" y="2947"/>
                  </a:cubicBezTo>
                  <a:cubicBezTo>
                    <a:pt x="196" y="2948"/>
                    <a:pt x="196" y="2949"/>
                    <a:pt x="197" y="2950"/>
                  </a:cubicBezTo>
                  <a:cubicBezTo>
                    <a:pt x="198" y="2950"/>
                    <a:pt x="198" y="2950"/>
                    <a:pt x="198" y="2950"/>
                  </a:cubicBezTo>
                  <a:cubicBezTo>
                    <a:pt x="200" y="2947"/>
                    <a:pt x="200" y="2947"/>
                    <a:pt x="200" y="2947"/>
                  </a:cubicBezTo>
                  <a:cubicBezTo>
                    <a:pt x="198" y="2943"/>
                    <a:pt x="198" y="2943"/>
                    <a:pt x="198" y="2943"/>
                  </a:cubicBezTo>
                  <a:cubicBezTo>
                    <a:pt x="185" y="2950"/>
                    <a:pt x="185" y="2950"/>
                    <a:pt x="185" y="2950"/>
                  </a:cubicBezTo>
                  <a:cubicBezTo>
                    <a:pt x="184" y="2951"/>
                    <a:pt x="183" y="2952"/>
                    <a:pt x="183" y="2953"/>
                  </a:cubicBezTo>
                  <a:cubicBezTo>
                    <a:pt x="183" y="2955"/>
                    <a:pt x="184" y="2956"/>
                    <a:pt x="185" y="2957"/>
                  </a:cubicBezTo>
                  <a:cubicBezTo>
                    <a:pt x="186" y="2958"/>
                    <a:pt x="186" y="2958"/>
                    <a:pt x="186" y="2958"/>
                  </a:cubicBezTo>
                  <a:cubicBezTo>
                    <a:pt x="188" y="2954"/>
                    <a:pt x="188" y="2954"/>
                    <a:pt x="188" y="2954"/>
                  </a:cubicBezTo>
                  <a:cubicBezTo>
                    <a:pt x="186" y="2951"/>
                    <a:pt x="186" y="2951"/>
                    <a:pt x="186" y="2951"/>
                  </a:cubicBezTo>
                  <a:cubicBezTo>
                    <a:pt x="173" y="2962"/>
                    <a:pt x="173" y="2962"/>
                    <a:pt x="173" y="2962"/>
                  </a:cubicBezTo>
                  <a:cubicBezTo>
                    <a:pt x="172" y="2962"/>
                    <a:pt x="172" y="2964"/>
                    <a:pt x="172" y="2965"/>
                  </a:cubicBezTo>
                  <a:cubicBezTo>
                    <a:pt x="172" y="2966"/>
                    <a:pt x="173" y="2967"/>
                    <a:pt x="174" y="2968"/>
                  </a:cubicBezTo>
                  <a:cubicBezTo>
                    <a:pt x="175" y="2969"/>
                    <a:pt x="175" y="2969"/>
                    <a:pt x="175" y="2969"/>
                  </a:cubicBezTo>
                  <a:cubicBezTo>
                    <a:pt x="177" y="2966"/>
                    <a:pt x="177" y="2966"/>
                    <a:pt x="177" y="2966"/>
                  </a:cubicBezTo>
                  <a:cubicBezTo>
                    <a:pt x="175" y="2962"/>
                    <a:pt x="175" y="2962"/>
                    <a:pt x="175" y="2962"/>
                  </a:cubicBezTo>
                  <a:cubicBezTo>
                    <a:pt x="159" y="2972"/>
                    <a:pt x="159" y="2972"/>
                    <a:pt x="159" y="2972"/>
                  </a:cubicBezTo>
                  <a:cubicBezTo>
                    <a:pt x="158" y="2973"/>
                    <a:pt x="157" y="2974"/>
                    <a:pt x="157" y="2976"/>
                  </a:cubicBezTo>
                  <a:cubicBezTo>
                    <a:pt x="157" y="2977"/>
                    <a:pt x="158" y="2978"/>
                    <a:pt x="159" y="2979"/>
                  </a:cubicBezTo>
                  <a:cubicBezTo>
                    <a:pt x="162" y="2981"/>
                    <a:pt x="162" y="2981"/>
                    <a:pt x="162" y="2981"/>
                  </a:cubicBezTo>
                  <a:cubicBezTo>
                    <a:pt x="164" y="2978"/>
                    <a:pt x="164" y="2978"/>
                    <a:pt x="164" y="2978"/>
                  </a:cubicBezTo>
                  <a:cubicBezTo>
                    <a:pt x="162" y="2975"/>
                    <a:pt x="162" y="2975"/>
                    <a:pt x="162" y="2975"/>
                  </a:cubicBezTo>
                  <a:cubicBezTo>
                    <a:pt x="152" y="2983"/>
                    <a:pt x="152" y="2983"/>
                    <a:pt x="152" y="2983"/>
                  </a:cubicBezTo>
                  <a:cubicBezTo>
                    <a:pt x="151" y="2984"/>
                    <a:pt x="151" y="2985"/>
                    <a:pt x="151" y="2986"/>
                  </a:cubicBezTo>
                  <a:cubicBezTo>
                    <a:pt x="151" y="2987"/>
                    <a:pt x="151" y="2989"/>
                    <a:pt x="153" y="2989"/>
                  </a:cubicBezTo>
                  <a:cubicBezTo>
                    <a:pt x="154" y="2990"/>
                    <a:pt x="154" y="2990"/>
                    <a:pt x="154" y="2990"/>
                  </a:cubicBezTo>
                  <a:cubicBezTo>
                    <a:pt x="156" y="2987"/>
                    <a:pt x="156" y="2987"/>
                    <a:pt x="156" y="2987"/>
                  </a:cubicBezTo>
                  <a:cubicBezTo>
                    <a:pt x="154" y="2983"/>
                    <a:pt x="154" y="2983"/>
                    <a:pt x="154" y="2983"/>
                  </a:cubicBezTo>
                  <a:cubicBezTo>
                    <a:pt x="141" y="2992"/>
                    <a:pt x="141" y="2992"/>
                    <a:pt x="141" y="2992"/>
                  </a:cubicBezTo>
                  <a:cubicBezTo>
                    <a:pt x="140" y="2993"/>
                    <a:pt x="139" y="2994"/>
                    <a:pt x="139" y="2996"/>
                  </a:cubicBezTo>
                  <a:cubicBezTo>
                    <a:pt x="139" y="2997"/>
                    <a:pt x="140" y="2998"/>
                    <a:pt x="141" y="2999"/>
                  </a:cubicBezTo>
                  <a:cubicBezTo>
                    <a:pt x="143" y="3000"/>
                    <a:pt x="143" y="3000"/>
                    <a:pt x="143" y="3000"/>
                  </a:cubicBezTo>
                  <a:cubicBezTo>
                    <a:pt x="145" y="2997"/>
                    <a:pt x="145" y="2997"/>
                    <a:pt x="145" y="2997"/>
                  </a:cubicBezTo>
                  <a:cubicBezTo>
                    <a:pt x="144" y="2993"/>
                    <a:pt x="144" y="2993"/>
                    <a:pt x="144" y="2993"/>
                  </a:cubicBezTo>
                  <a:cubicBezTo>
                    <a:pt x="132" y="2998"/>
                    <a:pt x="132" y="2998"/>
                    <a:pt x="132" y="2998"/>
                  </a:cubicBezTo>
                  <a:cubicBezTo>
                    <a:pt x="130" y="2999"/>
                    <a:pt x="129" y="3000"/>
                    <a:pt x="129" y="3002"/>
                  </a:cubicBezTo>
                  <a:cubicBezTo>
                    <a:pt x="129" y="3003"/>
                    <a:pt x="130" y="3005"/>
                    <a:pt x="131" y="3005"/>
                  </a:cubicBezTo>
                  <a:cubicBezTo>
                    <a:pt x="135" y="3008"/>
                    <a:pt x="135" y="3008"/>
                    <a:pt x="135" y="3008"/>
                  </a:cubicBezTo>
                  <a:cubicBezTo>
                    <a:pt x="137" y="3005"/>
                    <a:pt x="137" y="3005"/>
                    <a:pt x="137" y="3005"/>
                  </a:cubicBezTo>
                  <a:cubicBezTo>
                    <a:pt x="135" y="3001"/>
                    <a:pt x="135" y="3001"/>
                    <a:pt x="135" y="3001"/>
                  </a:cubicBezTo>
                  <a:cubicBezTo>
                    <a:pt x="125" y="3007"/>
                    <a:pt x="125" y="3007"/>
                    <a:pt x="125" y="3007"/>
                  </a:cubicBezTo>
                  <a:cubicBezTo>
                    <a:pt x="124" y="3008"/>
                    <a:pt x="123" y="3009"/>
                    <a:pt x="123" y="3011"/>
                  </a:cubicBezTo>
                  <a:cubicBezTo>
                    <a:pt x="123" y="3012"/>
                    <a:pt x="124" y="3014"/>
                    <a:pt x="125" y="3014"/>
                  </a:cubicBezTo>
                  <a:cubicBezTo>
                    <a:pt x="128" y="3017"/>
                    <a:pt x="128" y="3017"/>
                    <a:pt x="128" y="3017"/>
                  </a:cubicBezTo>
                  <a:cubicBezTo>
                    <a:pt x="131" y="3013"/>
                    <a:pt x="131" y="3013"/>
                    <a:pt x="131" y="3013"/>
                  </a:cubicBezTo>
                  <a:cubicBezTo>
                    <a:pt x="128" y="3010"/>
                    <a:pt x="128" y="3010"/>
                    <a:pt x="128" y="3010"/>
                  </a:cubicBezTo>
                  <a:cubicBezTo>
                    <a:pt x="128" y="3010"/>
                    <a:pt x="126" y="3013"/>
                    <a:pt x="123" y="3015"/>
                  </a:cubicBezTo>
                  <a:cubicBezTo>
                    <a:pt x="122" y="3016"/>
                    <a:pt x="121" y="3017"/>
                    <a:pt x="120" y="3018"/>
                  </a:cubicBezTo>
                  <a:cubicBezTo>
                    <a:pt x="120" y="3019"/>
                    <a:pt x="119" y="3019"/>
                    <a:pt x="119" y="3020"/>
                  </a:cubicBezTo>
                  <a:cubicBezTo>
                    <a:pt x="119" y="3020"/>
                    <a:pt x="119" y="3020"/>
                    <a:pt x="119" y="3020"/>
                  </a:cubicBezTo>
                  <a:cubicBezTo>
                    <a:pt x="118" y="3020"/>
                    <a:pt x="118" y="3020"/>
                    <a:pt x="118" y="3020"/>
                  </a:cubicBezTo>
                  <a:cubicBezTo>
                    <a:pt x="118" y="3020"/>
                    <a:pt x="118" y="3020"/>
                    <a:pt x="118" y="3021"/>
                  </a:cubicBezTo>
                  <a:cubicBezTo>
                    <a:pt x="117" y="3023"/>
                    <a:pt x="117" y="3025"/>
                    <a:pt x="119" y="3026"/>
                  </a:cubicBezTo>
                  <a:cubicBezTo>
                    <a:pt x="121" y="3027"/>
                    <a:pt x="121" y="3027"/>
                    <a:pt x="121" y="3027"/>
                  </a:cubicBezTo>
                  <a:cubicBezTo>
                    <a:pt x="123" y="3024"/>
                    <a:pt x="123" y="3024"/>
                    <a:pt x="123" y="3024"/>
                  </a:cubicBezTo>
                  <a:cubicBezTo>
                    <a:pt x="122" y="3021"/>
                    <a:pt x="122" y="3021"/>
                    <a:pt x="122" y="3021"/>
                  </a:cubicBezTo>
                  <a:cubicBezTo>
                    <a:pt x="106" y="3029"/>
                    <a:pt x="106" y="3029"/>
                    <a:pt x="106" y="3029"/>
                  </a:cubicBezTo>
                  <a:cubicBezTo>
                    <a:pt x="105" y="3030"/>
                    <a:pt x="104" y="3031"/>
                    <a:pt x="104" y="3032"/>
                  </a:cubicBezTo>
                  <a:cubicBezTo>
                    <a:pt x="104" y="3034"/>
                    <a:pt x="105" y="3035"/>
                    <a:pt x="106" y="3036"/>
                  </a:cubicBezTo>
                  <a:cubicBezTo>
                    <a:pt x="107" y="3037"/>
                    <a:pt x="107" y="3037"/>
                    <a:pt x="107" y="3037"/>
                  </a:cubicBezTo>
                  <a:cubicBezTo>
                    <a:pt x="110" y="3033"/>
                    <a:pt x="110" y="3033"/>
                    <a:pt x="110" y="3033"/>
                  </a:cubicBezTo>
                  <a:cubicBezTo>
                    <a:pt x="107" y="3030"/>
                    <a:pt x="107" y="3030"/>
                    <a:pt x="107" y="3030"/>
                  </a:cubicBezTo>
                  <a:cubicBezTo>
                    <a:pt x="92" y="3040"/>
                    <a:pt x="92" y="3040"/>
                    <a:pt x="92" y="3040"/>
                  </a:cubicBezTo>
                  <a:cubicBezTo>
                    <a:pt x="91" y="3041"/>
                    <a:pt x="90" y="3042"/>
                    <a:pt x="90" y="3043"/>
                  </a:cubicBezTo>
                  <a:cubicBezTo>
                    <a:pt x="90" y="3045"/>
                    <a:pt x="91" y="3046"/>
                    <a:pt x="92" y="3047"/>
                  </a:cubicBezTo>
                  <a:cubicBezTo>
                    <a:pt x="97" y="3050"/>
                    <a:pt x="97" y="3050"/>
                    <a:pt x="97" y="3050"/>
                  </a:cubicBezTo>
                  <a:cubicBezTo>
                    <a:pt x="99" y="3046"/>
                    <a:pt x="99" y="3046"/>
                    <a:pt x="99" y="3046"/>
                  </a:cubicBezTo>
                  <a:cubicBezTo>
                    <a:pt x="97" y="3043"/>
                    <a:pt x="97" y="3043"/>
                    <a:pt x="97" y="3043"/>
                  </a:cubicBezTo>
                  <a:cubicBezTo>
                    <a:pt x="82" y="3053"/>
                    <a:pt x="82" y="3053"/>
                    <a:pt x="82" y="3053"/>
                  </a:cubicBezTo>
                  <a:cubicBezTo>
                    <a:pt x="81" y="3054"/>
                    <a:pt x="80" y="3055"/>
                    <a:pt x="80" y="3057"/>
                  </a:cubicBezTo>
                  <a:cubicBezTo>
                    <a:pt x="80" y="3058"/>
                    <a:pt x="81" y="3059"/>
                    <a:pt x="82" y="3060"/>
                  </a:cubicBezTo>
                  <a:cubicBezTo>
                    <a:pt x="84" y="3061"/>
                    <a:pt x="84" y="3061"/>
                    <a:pt x="84" y="3061"/>
                  </a:cubicBezTo>
                  <a:cubicBezTo>
                    <a:pt x="86" y="3058"/>
                    <a:pt x="86" y="3058"/>
                    <a:pt x="86" y="3058"/>
                  </a:cubicBezTo>
                  <a:cubicBezTo>
                    <a:pt x="83" y="3054"/>
                    <a:pt x="83" y="3054"/>
                    <a:pt x="83" y="3054"/>
                  </a:cubicBezTo>
                  <a:cubicBezTo>
                    <a:pt x="70" y="3064"/>
                    <a:pt x="70" y="3064"/>
                    <a:pt x="70" y="3064"/>
                  </a:cubicBezTo>
                  <a:cubicBezTo>
                    <a:pt x="69" y="3064"/>
                    <a:pt x="68" y="3066"/>
                    <a:pt x="68" y="3067"/>
                  </a:cubicBezTo>
                  <a:cubicBezTo>
                    <a:pt x="68" y="3068"/>
                    <a:pt x="69" y="3070"/>
                    <a:pt x="70" y="3070"/>
                  </a:cubicBezTo>
                  <a:cubicBezTo>
                    <a:pt x="76" y="3074"/>
                    <a:pt x="76" y="3074"/>
                    <a:pt x="76" y="3074"/>
                  </a:cubicBezTo>
                  <a:cubicBezTo>
                    <a:pt x="78" y="3071"/>
                    <a:pt x="78" y="3071"/>
                    <a:pt x="78" y="3071"/>
                  </a:cubicBezTo>
                  <a:cubicBezTo>
                    <a:pt x="75" y="3069"/>
                    <a:pt x="75" y="3069"/>
                    <a:pt x="75" y="3069"/>
                  </a:cubicBezTo>
                  <a:cubicBezTo>
                    <a:pt x="78" y="3071"/>
                    <a:pt x="78" y="3071"/>
                    <a:pt x="78" y="3071"/>
                  </a:cubicBezTo>
                  <a:cubicBezTo>
                    <a:pt x="76" y="3068"/>
                    <a:pt x="76" y="3068"/>
                    <a:pt x="76" y="3068"/>
                  </a:cubicBezTo>
                  <a:cubicBezTo>
                    <a:pt x="75" y="3068"/>
                    <a:pt x="75" y="3068"/>
                    <a:pt x="75" y="3069"/>
                  </a:cubicBezTo>
                  <a:cubicBezTo>
                    <a:pt x="78" y="3071"/>
                    <a:pt x="78" y="3071"/>
                    <a:pt x="78" y="3071"/>
                  </a:cubicBezTo>
                  <a:cubicBezTo>
                    <a:pt x="76" y="3068"/>
                    <a:pt x="76" y="3068"/>
                    <a:pt x="76" y="3068"/>
                  </a:cubicBezTo>
                  <a:cubicBezTo>
                    <a:pt x="78" y="3070"/>
                    <a:pt x="78" y="3070"/>
                    <a:pt x="78" y="3070"/>
                  </a:cubicBezTo>
                  <a:cubicBezTo>
                    <a:pt x="76" y="3067"/>
                    <a:pt x="76" y="3067"/>
                    <a:pt x="76" y="3067"/>
                  </a:cubicBezTo>
                  <a:cubicBezTo>
                    <a:pt x="76" y="3068"/>
                    <a:pt x="76" y="3068"/>
                    <a:pt x="76" y="3068"/>
                  </a:cubicBezTo>
                  <a:cubicBezTo>
                    <a:pt x="78" y="3070"/>
                    <a:pt x="78" y="3070"/>
                    <a:pt x="78" y="3070"/>
                  </a:cubicBezTo>
                  <a:cubicBezTo>
                    <a:pt x="76" y="3067"/>
                    <a:pt x="76" y="3067"/>
                    <a:pt x="76" y="3067"/>
                  </a:cubicBezTo>
                  <a:cubicBezTo>
                    <a:pt x="76" y="3068"/>
                    <a:pt x="76" y="3068"/>
                    <a:pt x="76" y="3068"/>
                  </a:cubicBezTo>
                  <a:cubicBezTo>
                    <a:pt x="76" y="3067"/>
                    <a:pt x="76" y="3067"/>
                    <a:pt x="76" y="3067"/>
                  </a:cubicBezTo>
                  <a:cubicBezTo>
                    <a:pt x="76" y="3067"/>
                    <a:pt x="76" y="3067"/>
                    <a:pt x="76" y="3067"/>
                  </a:cubicBezTo>
                  <a:cubicBezTo>
                    <a:pt x="76" y="3068"/>
                    <a:pt x="76" y="3068"/>
                    <a:pt x="76" y="3068"/>
                  </a:cubicBezTo>
                  <a:cubicBezTo>
                    <a:pt x="76" y="3067"/>
                    <a:pt x="76" y="3067"/>
                    <a:pt x="76" y="3067"/>
                  </a:cubicBezTo>
                  <a:cubicBezTo>
                    <a:pt x="76" y="3068"/>
                    <a:pt x="75" y="3068"/>
                    <a:pt x="75" y="3068"/>
                  </a:cubicBezTo>
                  <a:cubicBezTo>
                    <a:pt x="73" y="3069"/>
                    <a:pt x="68" y="3071"/>
                    <a:pt x="65" y="3072"/>
                  </a:cubicBezTo>
                  <a:cubicBezTo>
                    <a:pt x="61" y="3074"/>
                    <a:pt x="58" y="3075"/>
                    <a:pt x="58" y="3075"/>
                  </a:cubicBezTo>
                  <a:cubicBezTo>
                    <a:pt x="56" y="3075"/>
                    <a:pt x="55" y="3077"/>
                    <a:pt x="55" y="3078"/>
                  </a:cubicBezTo>
                  <a:cubicBezTo>
                    <a:pt x="55" y="3080"/>
                    <a:pt x="56" y="3081"/>
                    <a:pt x="57" y="3082"/>
                  </a:cubicBezTo>
                  <a:cubicBezTo>
                    <a:pt x="58" y="3082"/>
                    <a:pt x="58" y="3082"/>
                    <a:pt x="58" y="3082"/>
                  </a:cubicBezTo>
                  <a:cubicBezTo>
                    <a:pt x="52" y="3085"/>
                    <a:pt x="52" y="3085"/>
                    <a:pt x="52" y="3085"/>
                  </a:cubicBezTo>
                  <a:cubicBezTo>
                    <a:pt x="51" y="3085"/>
                    <a:pt x="50" y="3087"/>
                    <a:pt x="50" y="3088"/>
                  </a:cubicBezTo>
                  <a:cubicBezTo>
                    <a:pt x="49" y="3090"/>
                    <a:pt x="50" y="3091"/>
                    <a:pt x="51" y="3092"/>
                  </a:cubicBezTo>
                  <a:cubicBezTo>
                    <a:pt x="53" y="3093"/>
                    <a:pt x="53" y="3093"/>
                    <a:pt x="53" y="3093"/>
                  </a:cubicBezTo>
                  <a:cubicBezTo>
                    <a:pt x="55" y="3089"/>
                    <a:pt x="55" y="3089"/>
                    <a:pt x="55" y="3089"/>
                  </a:cubicBezTo>
                  <a:cubicBezTo>
                    <a:pt x="52" y="3086"/>
                    <a:pt x="52" y="3086"/>
                    <a:pt x="52" y="3086"/>
                  </a:cubicBezTo>
                  <a:cubicBezTo>
                    <a:pt x="42" y="3096"/>
                    <a:pt x="42" y="3096"/>
                    <a:pt x="42" y="3096"/>
                  </a:cubicBezTo>
                  <a:cubicBezTo>
                    <a:pt x="41" y="3097"/>
                    <a:pt x="40" y="3098"/>
                    <a:pt x="40" y="3100"/>
                  </a:cubicBezTo>
                  <a:cubicBezTo>
                    <a:pt x="41" y="3101"/>
                    <a:pt x="41" y="3102"/>
                    <a:pt x="42" y="3103"/>
                  </a:cubicBezTo>
                  <a:cubicBezTo>
                    <a:pt x="44" y="3103"/>
                    <a:pt x="44" y="3103"/>
                    <a:pt x="44" y="3103"/>
                  </a:cubicBezTo>
                  <a:cubicBezTo>
                    <a:pt x="46" y="3100"/>
                    <a:pt x="46" y="3100"/>
                    <a:pt x="46" y="3100"/>
                  </a:cubicBezTo>
                  <a:cubicBezTo>
                    <a:pt x="44" y="3097"/>
                    <a:pt x="44" y="3097"/>
                    <a:pt x="44" y="3097"/>
                  </a:cubicBezTo>
                  <a:cubicBezTo>
                    <a:pt x="44" y="3097"/>
                    <a:pt x="40" y="3099"/>
                    <a:pt x="36" y="3101"/>
                  </a:cubicBezTo>
                  <a:cubicBezTo>
                    <a:pt x="35" y="3102"/>
                    <a:pt x="33" y="3104"/>
                    <a:pt x="31" y="3104"/>
                  </a:cubicBezTo>
                  <a:cubicBezTo>
                    <a:pt x="31" y="3105"/>
                    <a:pt x="30" y="3105"/>
                    <a:pt x="30" y="3106"/>
                  </a:cubicBezTo>
                  <a:cubicBezTo>
                    <a:pt x="29" y="3106"/>
                    <a:pt x="29" y="3106"/>
                    <a:pt x="29" y="3106"/>
                  </a:cubicBezTo>
                  <a:cubicBezTo>
                    <a:pt x="29" y="3106"/>
                    <a:pt x="29" y="3106"/>
                    <a:pt x="29" y="3106"/>
                  </a:cubicBezTo>
                  <a:cubicBezTo>
                    <a:pt x="28" y="3107"/>
                    <a:pt x="28" y="3107"/>
                    <a:pt x="28" y="3107"/>
                  </a:cubicBezTo>
                  <a:cubicBezTo>
                    <a:pt x="28" y="3107"/>
                    <a:pt x="28" y="3107"/>
                    <a:pt x="28" y="3107"/>
                  </a:cubicBezTo>
                  <a:cubicBezTo>
                    <a:pt x="27" y="3109"/>
                    <a:pt x="27" y="3112"/>
                    <a:pt x="29" y="3113"/>
                  </a:cubicBezTo>
                  <a:cubicBezTo>
                    <a:pt x="30" y="3113"/>
                    <a:pt x="30" y="3113"/>
                    <a:pt x="30" y="3113"/>
                  </a:cubicBezTo>
                  <a:cubicBezTo>
                    <a:pt x="32" y="3110"/>
                    <a:pt x="32" y="3110"/>
                    <a:pt x="32" y="3110"/>
                  </a:cubicBezTo>
                  <a:cubicBezTo>
                    <a:pt x="30" y="3107"/>
                    <a:pt x="30" y="3107"/>
                    <a:pt x="30" y="3107"/>
                  </a:cubicBezTo>
                  <a:cubicBezTo>
                    <a:pt x="20" y="3114"/>
                    <a:pt x="20" y="3114"/>
                    <a:pt x="20" y="3114"/>
                  </a:cubicBezTo>
                  <a:cubicBezTo>
                    <a:pt x="19" y="3115"/>
                    <a:pt x="18" y="3116"/>
                    <a:pt x="18" y="3117"/>
                  </a:cubicBezTo>
                  <a:cubicBezTo>
                    <a:pt x="18" y="3119"/>
                    <a:pt x="19" y="3120"/>
                    <a:pt x="20" y="3120"/>
                  </a:cubicBezTo>
                  <a:cubicBezTo>
                    <a:pt x="24" y="3123"/>
                    <a:pt x="24" y="3123"/>
                    <a:pt x="24" y="3123"/>
                  </a:cubicBezTo>
                  <a:cubicBezTo>
                    <a:pt x="26" y="3119"/>
                    <a:pt x="26" y="3119"/>
                    <a:pt x="26" y="3119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5" y="3119"/>
                    <a:pt x="25" y="3119"/>
                    <a:pt x="25" y="3119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5" y="3119"/>
                    <a:pt x="25" y="3119"/>
                    <a:pt x="25" y="3119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3" y="3118"/>
                    <a:pt x="23" y="3118"/>
                    <a:pt x="23" y="3118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3" y="3118"/>
                    <a:pt x="23" y="3118"/>
                    <a:pt x="23" y="3118"/>
                  </a:cubicBezTo>
                  <a:cubicBezTo>
                    <a:pt x="23" y="3117"/>
                    <a:pt x="23" y="3117"/>
                    <a:pt x="23" y="3117"/>
                  </a:cubicBezTo>
                  <a:cubicBezTo>
                    <a:pt x="23" y="3117"/>
                    <a:pt x="22" y="3118"/>
                    <a:pt x="21" y="3119"/>
                  </a:cubicBezTo>
                  <a:cubicBezTo>
                    <a:pt x="20" y="3121"/>
                    <a:pt x="18" y="3123"/>
                    <a:pt x="16" y="3125"/>
                  </a:cubicBezTo>
                  <a:cubicBezTo>
                    <a:pt x="15" y="3126"/>
                    <a:pt x="15" y="3127"/>
                    <a:pt x="14" y="3128"/>
                  </a:cubicBezTo>
                  <a:cubicBezTo>
                    <a:pt x="14" y="3129"/>
                    <a:pt x="14" y="3129"/>
                    <a:pt x="14" y="3129"/>
                  </a:cubicBezTo>
                  <a:cubicBezTo>
                    <a:pt x="13" y="3129"/>
                    <a:pt x="13" y="3129"/>
                    <a:pt x="13" y="3129"/>
                  </a:cubicBezTo>
                  <a:cubicBezTo>
                    <a:pt x="13" y="3129"/>
                    <a:pt x="13" y="3129"/>
                    <a:pt x="13" y="3129"/>
                  </a:cubicBezTo>
                  <a:cubicBezTo>
                    <a:pt x="13" y="3129"/>
                    <a:pt x="13" y="3129"/>
                    <a:pt x="13" y="3129"/>
                  </a:cubicBezTo>
                  <a:cubicBezTo>
                    <a:pt x="13" y="3129"/>
                    <a:pt x="13" y="3129"/>
                    <a:pt x="13" y="3129"/>
                  </a:cubicBezTo>
                  <a:cubicBezTo>
                    <a:pt x="13" y="3129"/>
                    <a:pt x="13" y="3129"/>
                    <a:pt x="13" y="3129"/>
                  </a:cubicBezTo>
                  <a:cubicBezTo>
                    <a:pt x="13" y="3130"/>
                    <a:pt x="12" y="3131"/>
                    <a:pt x="13" y="3132"/>
                  </a:cubicBezTo>
                  <a:cubicBezTo>
                    <a:pt x="13" y="3133"/>
                    <a:pt x="14" y="3134"/>
                    <a:pt x="14" y="3135"/>
                  </a:cubicBezTo>
                  <a:cubicBezTo>
                    <a:pt x="15" y="3135"/>
                    <a:pt x="15" y="3135"/>
                    <a:pt x="15" y="3135"/>
                  </a:cubicBezTo>
                  <a:cubicBezTo>
                    <a:pt x="17" y="3132"/>
                    <a:pt x="17" y="3132"/>
                    <a:pt x="17" y="3132"/>
                  </a:cubicBezTo>
                  <a:cubicBezTo>
                    <a:pt x="14" y="3128"/>
                    <a:pt x="14" y="3128"/>
                    <a:pt x="14" y="3128"/>
                  </a:cubicBezTo>
                  <a:cubicBezTo>
                    <a:pt x="1" y="3139"/>
                    <a:pt x="1" y="3139"/>
                    <a:pt x="1" y="3139"/>
                  </a:cubicBezTo>
                  <a:cubicBezTo>
                    <a:pt x="0" y="3139"/>
                    <a:pt x="0" y="3141"/>
                    <a:pt x="0" y="3142"/>
                  </a:cubicBezTo>
                  <a:cubicBezTo>
                    <a:pt x="0" y="3143"/>
                    <a:pt x="1" y="3144"/>
                    <a:pt x="2" y="3145"/>
                  </a:cubicBezTo>
                  <a:cubicBezTo>
                    <a:pt x="4" y="3147"/>
                    <a:pt x="4" y="3147"/>
                    <a:pt x="4" y="3147"/>
                  </a:cubicBezTo>
                  <a:cubicBezTo>
                    <a:pt x="6" y="3148"/>
                    <a:pt x="9" y="3147"/>
                    <a:pt x="10" y="3145"/>
                  </a:cubicBezTo>
                  <a:cubicBezTo>
                    <a:pt x="11" y="3144"/>
                    <a:pt x="10" y="3141"/>
                    <a:pt x="8" y="3140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0"/>
            <p:cNvSpPr/>
            <p:nvPr/>
          </p:nvSpPr>
          <p:spPr bwMode="auto">
            <a:xfrm>
              <a:off x="5366999" y="1740727"/>
              <a:ext cx="71238" cy="515817"/>
            </a:xfrm>
            <a:custGeom>
              <a:avLst/>
              <a:gdLst>
                <a:gd name="T0" fmla="*/ 41 w 53"/>
                <a:gd name="T1" fmla="*/ 369 h 384"/>
                <a:gd name="T2" fmla="*/ 32 w 53"/>
                <a:gd name="T3" fmla="*/ 352 h 384"/>
                <a:gd name="T4" fmla="*/ 31 w 53"/>
                <a:gd name="T5" fmla="*/ 352 h 384"/>
                <a:gd name="T6" fmla="*/ 31 w 53"/>
                <a:gd name="T7" fmla="*/ 352 h 384"/>
                <a:gd name="T8" fmla="*/ 34 w 53"/>
                <a:gd name="T9" fmla="*/ 351 h 384"/>
                <a:gd name="T10" fmla="*/ 29 w 53"/>
                <a:gd name="T11" fmla="*/ 331 h 384"/>
                <a:gd name="T12" fmla="*/ 16 w 53"/>
                <a:gd name="T13" fmla="*/ 301 h 384"/>
                <a:gd name="T14" fmla="*/ 17 w 53"/>
                <a:gd name="T15" fmla="*/ 289 h 384"/>
                <a:gd name="T16" fmla="*/ 13 w 53"/>
                <a:gd name="T17" fmla="*/ 245 h 384"/>
                <a:gd name="T18" fmla="*/ 5 w 53"/>
                <a:gd name="T19" fmla="*/ 228 h 384"/>
                <a:gd name="T20" fmla="*/ 7 w 53"/>
                <a:gd name="T21" fmla="*/ 212 h 384"/>
                <a:gd name="T22" fmla="*/ 12 w 53"/>
                <a:gd name="T23" fmla="*/ 205 h 384"/>
                <a:gd name="T24" fmla="*/ 13 w 53"/>
                <a:gd name="T25" fmla="*/ 200 h 384"/>
                <a:gd name="T26" fmla="*/ 13 w 53"/>
                <a:gd name="T27" fmla="*/ 201 h 384"/>
                <a:gd name="T28" fmla="*/ 11 w 53"/>
                <a:gd name="T29" fmla="*/ 195 h 384"/>
                <a:gd name="T30" fmla="*/ 13 w 53"/>
                <a:gd name="T31" fmla="*/ 178 h 384"/>
                <a:gd name="T32" fmla="*/ 12 w 53"/>
                <a:gd name="T33" fmla="*/ 160 h 384"/>
                <a:gd name="T34" fmla="*/ 11 w 53"/>
                <a:gd name="T35" fmla="*/ 121 h 384"/>
                <a:gd name="T36" fmla="*/ 13 w 53"/>
                <a:gd name="T37" fmla="*/ 101 h 384"/>
                <a:gd name="T38" fmla="*/ 14 w 53"/>
                <a:gd name="T39" fmla="*/ 81 h 384"/>
                <a:gd name="T40" fmla="*/ 15 w 53"/>
                <a:gd name="T41" fmla="*/ 64 h 384"/>
                <a:gd name="T42" fmla="*/ 13 w 53"/>
                <a:gd name="T43" fmla="*/ 63 h 384"/>
                <a:gd name="T44" fmla="*/ 12 w 53"/>
                <a:gd name="T45" fmla="*/ 39 h 384"/>
                <a:gd name="T46" fmla="*/ 11 w 53"/>
                <a:gd name="T47" fmla="*/ 24 h 384"/>
                <a:gd name="T48" fmla="*/ 17 w 53"/>
                <a:gd name="T49" fmla="*/ 11 h 384"/>
                <a:gd name="T50" fmla="*/ 18 w 53"/>
                <a:gd name="T51" fmla="*/ 11 h 384"/>
                <a:gd name="T52" fmla="*/ 17 w 53"/>
                <a:gd name="T53" fmla="*/ 11 h 384"/>
                <a:gd name="T54" fmla="*/ 17 w 53"/>
                <a:gd name="T55" fmla="*/ 11 h 384"/>
                <a:gd name="T56" fmla="*/ 2 w 53"/>
                <a:gd name="T57" fmla="*/ 2 h 384"/>
                <a:gd name="T58" fmla="*/ 10 w 53"/>
                <a:gd name="T59" fmla="*/ 8 h 384"/>
                <a:gd name="T60" fmla="*/ 7 w 53"/>
                <a:gd name="T61" fmla="*/ 30 h 384"/>
                <a:gd name="T62" fmla="*/ 8 w 53"/>
                <a:gd name="T63" fmla="*/ 43 h 384"/>
                <a:gd name="T64" fmla="*/ 5 w 53"/>
                <a:gd name="T65" fmla="*/ 61 h 384"/>
                <a:gd name="T66" fmla="*/ 5 w 53"/>
                <a:gd name="T67" fmla="*/ 61 h 384"/>
                <a:gd name="T68" fmla="*/ 5 w 53"/>
                <a:gd name="T69" fmla="*/ 61 h 384"/>
                <a:gd name="T70" fmla="*/ 6 w 53"/>
                <a:gd name="T71" fmla="*/ 60 h 384"/>
                <a:gd name="T72" fmla="*/ 7 w 53"/>
                <a:gd name="T73" fmla="*/ 63 h 384"/>
                <a:gd name="T74" fmla="*/ 6 w 53"/>
                <a:gd name="T75" fmla="*/ 80 h 384"/>
                <a:gd name="T76" fmla="*/ 6 w 53"/>
                <a:gd name="T77" fmla="*/ 97 h 384"/>
                <a:gd name="T78" fmla="*/ 3 w 53"/>
                <a:gd name="T79" fmla="*/ 125 h 384"/>
                <a:gd name="T80" fmla="*/ 10 w 53"/>
                <a:gd name="T81" fmla="*/ 140 h 384"/>
                <a:gd name="T82" fmla="*/ 9 w 53"/>
                <a:gd name="T83" fmla="*/ 160 h 384"/>
                <a:gd name="T84" fmla="*/ 10 w 53"/>
                <a:gd name="T85" fmla="*/ 179 h 384"/>
                <a:gd name="T86" fmla="*/ 9 w 53"/>
                <a:gd name="T87" fmla="*/ 199 h 384"/>
                <a:gd name="T88" fmla="*/ 4 w 53"/>
                <a:gd name="T89" fmla="*/ 208 h 384"/>
                <a:gd name="T90" fmla="*/ 5 w 53"/>
                <a:gd name="T91" fmla="*/ 212 h 384"/>
                <a:gd name="T92" fmla="*/ 6 w 53"/>
                <a:gd name="T93" fmla="*/ 212 h 384"/>
                <a:gd name="T94" fmla="*/ 7 w 53"/>
                <a:gd name="T95" fmla="*/ 212 h 384"/>
                <a:gd name="T96" fmla="*/ 3 w 53"/>
                <a:gd name="T97" fmla="*/ 213 h 384"/>
                <a:gd name="T98" fmla="*/ 2 w 53"/>
                <a:gd name="T99" fmla="*/ 227 h 384"/>
                <a:gd name="T100" fmla="*/ 4 w 53"/>
                <a:gd name="T101" fmla="*/ 248 h 384"/>
                <a:gd name="T102" fmla="*/ 3 w 53"/>
                <a:gd name="T103" fmla="*/ 266 h 384"/>
                <a:gd name="T104" fmla="*/ 11 w 53"/>
                <a:gd name="T105" fmla="*/ 295 h 384"/>
                <a:gd name="T106" fmla="*/ 11 w 53"/>
                <a:gd name="T107" fmla="*/ 306 h 384"/>
                <a:gd name="T108" fmla="*/ 28 w 53"/>
                <a:gd name="T109" fmla="*/ 355 h 384"/>
                <a:gd name="T110" fmla="*/ 27 w 53"/>
                <a:gd name="T111" fmla="*/ 352 h 384"/>
                <a:gd name="T112" fmla="*/ 37 w 53"/>
                <a:gd name="T113" fmla="*/ 377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" h="384">
                  <a:moveTo>
                    <a:pt x="50" y="376"/>
                  </a:moveTo>
                  <a:cubicBezTo>
                    <a:pt x="41" y="371"/>
                    <a:pt x="41" y="371"/>
                    <a:pt x="41" y="371"/>
                  </a:cubicBezTo>
                  <a:cubicBezTo>
                    <a:pt x="39" y="374"/>
                    <a:pt x="39" y="374"/>
                    <a:pt x="39" y="374"/>
                  </a:cubicBezTo>
                  <a:cubicBezTo>
                    <a:pt x="43" y="372"/>
                    <a:pt x="43" y="372"/>
                    <a:pt x="43" y="372"/>
                  </a:cubicBezTo>
                  <a:cubicBezTo>
                    <a:pt x="43" y="372"/>
                    <a:pt x="42" y="371"/>
                    <a:pt x="41" y="369"/>
                  </a:cubicBezTo>
                  <a:cubicBezTo>
                    <a:pt x="40" y="366"/>
                    <a:pt x="38" y="362"/>
                    <a:pt x="37" y="358"/>
                  </a:cubicBezTo>
                  <a:cubicBezTo>
                    <a:pt x="36" y="356"/>
                    <a:pt x="36" y="355"/>
                    <a:pt x="35" y="353"/>
                  </a:cubicBezTo>
                  <a:cubicBezTo>
                    <a:pt x="35" y="353"/>
                    <a:pt x="35" y="352"/>
                    <a:pt x="35" y="352"/>
                  </a:cubicBezTo>
                  <a:cubicBezTo>
                    <a:pt x="34" y="352"/>
                    <a:pt x="34" y="352"/>
                    <a:pt x="34" y="352"/>
                  </a:cubicBezTo>
                  <a:cubicBezTo>
                    <a:pt x="32" y="352"/>
                    <a:pt x="32" y="352"/>
                    <a:pt x="32" y="352"/>
                  </a:cubicBezTo>
                  <a:cubicBezTo>
                    <a:pt x="35" y="352"/>
                    <a:pt x="35" y="352"/>
                    <a:pt x="35" y="352"/>
                  </a:cubicBezTo>
                  <a:cubicBezTo>
                    <a:pt x="35" y="352"/>
                    <a:pt x="34" y="352"/>
                    <a:pt x="34" y="352"/>
                  </a:cubicBezTo>
                  <a:cubicBezTo>
                    <a:pt x="32" y="352"/>
                    <a:pt x="32" y="352"/>
                    <a:pt x="32" y="352"/>
                  </a:cubicBezTo>
                  <a:cubicBezTo>
                    <a:pt x="35" y="352"/>
                    <a:pt x="35" y="352"/>
                    <a:pt x="35" y="352"/>
                  </a:cubicBezTo>
                  <a:cubicBezTo>
                    <a:pt x="31" y="352"/>
                    <a:pt x="31" y="352"/>
                    <a:pt x="31" y="352"/>
                  </a:cubicBezTo>
                  <a:cubicBezTo>
                    <a:pt x="34" y="353"/>
                    <a:pt x="34" y="353"/>
                    <a:pt x="34" y="353"/>
                  </a:cubicBezTo>
                  <a:cubicBezTo>
                    <a:pt x="35" y="352"/>
                    <a:pt x="35" y="352"/>
                    <a:pt x="35" y="352"/>
                  </a:cubicBezTo>
                  <a:cubicBezTo>
                    <a:pt x="31" y="352"/>
                    <a:pt x="31" y="352"/>
                    <a:pt x="31" y="352"/>
                  </a:cubicBezTo>
                  <a:cubicBezTo>
                    <a:pt x="34" y="353"/>
                    <a:pt x="34" y="353"/>
                    <a:pt x="34" y="353"/>
                  </a:cubicBezTo>
                  <a:cubicBezTo>
                    <a:pt x="31" y="352"/>
                    <a:pt x="31" y="352"/>
                    <a:pt x="31" y="352"/>
                  </a:cubicBezTo>
                  <a:cubicBezTo>
                    <a:pt x="34" y="355"/>
                    <a:pt x="34" y="355"/>
                    <a:pt x="34" y="355"/>
                  </a:cubicBezTo>
                  <a:cubicBezTo>
                    <a:pt x="34" y="354"/>
                    <a:pt x="34" y="353"/>
                    <a:pt x="34" y="353"/>
                  </a:cubicBezTo>
                  <a:cubicBezTo>
                    <a:pt x="31" y="352"/>
                    <a:pt x="31" y="352"/>
                    <a:pt x="31" y="352"/>
                  </a:cubicBezTo>
                  <a:cubicBezTo>
                    <a:pt x="34" y="355"/>
                    <a:pt x="34" y="355"/>
                    <a:pt x="34" y="355"/>
                  </a:cubicBezTo>
                  <a:cubicBezTo>
                    <a:pt x="34" y="354"/>
                    <a:pt x="35" y="352"/>
                    <a:pt x="34" y="351"/>
                  </a:cubicBezTo>
                  <a:cubicBezTo>
                    <a:pt x="34" y="350"/>
                    <a:pt x="34" y="349"/>
                    <a:pt x="33" y="349"/>
                  </a:cubicBezTo>
                  <a:cubicBezTo>
                    <a:pt x="32" y="348"/>
                    <a:pt x="32" y="348"/>
                    <a:pt x="32" y="348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34" y="351"/>
                    <a:pt x="34" y="351"/>
                    <a:pt x="34" y="351"/>
                  </a:cubicBezTo>
                  <a:cubicBezTo>
                    <a:pt x="29" y="331"/>
                    <a:pt x="29" y="331"/>
                    <a:pt x="29" y="331"/>
                  </a:cubicBezTo>
                  <a:cubicBezTo>
                    <a:pt x="29" y="330"/>
                    <a:pt x="28" y="329"/>
                    <a:pt x="27" y="328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19" y="304"/>
                    <a:pt x="19" y="304"/>
                    <a:pt x="19" y="304"/>
                  </a:cubicBezTo>
                  <a:cubicBezTo>
                    <a:pt x="19" y="303"/>
                    <a:pt x="18" y="302"/>
                    <a:pt x="17" y="302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8" y="305"/>
                    <a:pt x="18" y="305"/>
                    <a:pt x="18" y="305"/>
                  </a:cubicBezTo>
                  <a:cubicBezTo>
                    <a:pt x="19" y="293"/>
                    <a:pt x="19" y="293"/>
                    <a:pt x="19" y="293"/>
                  </a:cubicBezTo>
                  <a:cubicBezTo>
                    <a:pt x="19" y="291"/>
                    <a:pt x="18" y="290"/>
                    <a:pt x="17" y="289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4" y="269"/>
                    <a:pt x="14" y="269"/>
                    <a:pt x="14" y="269"/>
                  </a:cubicBezTo>
                  <a:cubicBezTo>
                    <a:pt x="14" y="267"/>
                    <a:pt x="13" y="266"/>
                    <a:pt x="12" y="266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14" y="250"/>
                    <a:pt x="14" y="250"/>
                    <a:pt x="14" y="250"/>
                  </a:cubicBezTo>
                  <a:cubicBezTo>
                    <a:pt x="15" y="248"/>
                    <a:pt x="14" y="246"/>
                    <a:pt x="13" y="245"/>
                  </a:cubicBezTo>
                  <a:cubicBezTo>
                    <a:pt x="12" y="245"/>
                    <a:pt x="12" y="245"/>
                    <a:pt x="12" y="245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7"/>
                    <a:pt x="9" y="226"/>
                    <a:pt x="8" y="225"/>
                  </a:cubicBezTo>
                  <a:cubicBezTo>
                    <a:pt x="8" y="225"/>
                    <a:pt x="8" y="225"/>
                    <a:pt x="8" y="225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3"/>
                    <a:pt x="12" y="211"/>
                    <a:pt x="11" y="21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10" y="215"/>
                    <a:pt x="10" y="215"/>
                    <a:pt x="10" y="215"/>
                  </a:cubicBezTo>
                  <a:cubicBezTo>
                    <a:pt x="11" y="214"/>
                    <a:pt x="11" y="214"/>
                    <a:pt x="11" y="214"/>
                  </a:cubicBezTo>
                  <a:cubicBezTo>
                    <a:pt x="11" y="213"/>
                    <a:pt x="11" y="213"/>
                    <a:pt x="11" y="213"/>
                  </a:cubicBezTo>
                  <a:cubicBezTo>
                    <a:pt x="11" y="213"/>
                    <a:pt x="11" y="213"/>
                    <a:pt x="11" y="212"/>
                  </a:cubicBezTo>
                  <a:cubicBezTo>
                    <a:pt x="11" y="210"/>
                    <a:pt x="12" y="207"/>
                    <a:pt x="12" y="205"/>
                  </a:cubicBezTo>
                  <a:cubicBezTo>
                    <a:pt x="12" y="203"/>
                    <a:pt x="13" y="202"/>
                    <a:pt x="13" y="201"/>
                  </a:cubicBezTo>
                  <a:cubicBezTo>
                    <a:pt x="13" y="201"/>
                    <a:pt x="13" y="200"/>
                    <a:pt x="13" y="200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1" y="199"/>
                    <a:pt x="11" y="199"/>
                    <a:pt x="11" y="199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1" y="199"/>
                    <a:pt x="11" y="199"/>
                    <a:pt x="11" y="199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4" y="199"/>
                    <a:pt x="13" y="196"/>
                    <a:pt x="11" y="195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14" y="180"/>
                    <a:pt x="14" y="180"/>
                    <a:pt x="14" y="180"/>
                  </a:cubicBezTo>
                  <a:cubicBezTo>
                    <a:pt x="14" y="178"/>
                    <a:pt x="14" y="177"/>
                    <a:pt x="12" y="176"/>
                  </a:cubicBezTo>
                  <a:cubicBezTo>
                    <a:pt x="11" y="175"/>
                    <a:pt x="11" y="175"/>
                    <a:pt x="11" y="175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3" y="159"/>
                    <a:pt x="12" y="158"/>
                    <a:pt x="11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39"/>
                    <a:pt x="14" y="138"/>
                    <a:pt x="12" y="137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3" y="123"/>
                    <a:pt x="12" y="122"/>
                    <a:pt x="11" y="121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0"/>
                    <a:pt x="12" y="109"/>
                    <a:pt x="10" y="10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4" y="99"/>
                    <a:pt x="14" y="97"/>
                    <a:pt x="12" y="95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5" y="79"/>
                    <a:pt x="14" y="78"/>
                    <a:pt x="12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2"/>
                    <a:pt x="14" y="61"/>
                    <a:pt x="13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3" y="64"/>
                    <a:pt x="13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3" y="63"/>
                    <a:pt x="13" y="62"/>
                    <a:pt x="13" y="61"/>
                  </a:cubicBezTo>
                  <a:cubicBezTo>
                    <a:pt x="14" y="57"/>
                    <a:pt x="15" y="44"/>
                    <a:pt x="15" y="44"/>
                  </a:cubicBezTo>
                  <a:cubicBezTo>
                    <a:pt x="16" y="43"/>
                    <a:pt x="15" y="41"/>
                    <a:pt x="14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7"/>
                    <a:pt x="15" y="26"/>
                    <a:pt x="13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4"/>
                    <a:pt x="15" y="19"/>
                  </a:cubicBezTo>
                  <a:cubicBezTo>
                    <a:pt x="16" y="17"/>
                    <a:pt x="16" y="15"/>
                    <a:pt x="17" y="13"/>
                  </a:cubicBezTo>
                  <a:cubicBezTo>
                    <a:pt x="17" y="13"/>
                    <a:pt x="17" y="12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0"/>
                    <a:pt x="18" y="7"/>
                    <a:pt x="16" y="6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3" y="0"/>
                    <a:pt x="2" y="2"/>
                  </a:cubicBezTo>
                  <a:cubicBezTo>
                    <a:pt x="1" y="4"/>
                    <a:pt x="1" y="6"/>
                    <a:pt x="3" y="8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9"/>
                    <a:pt x="9" y="11"/>
                    <a:pt x="9" y="13"/>
                  </a:cubicBezTo>
                  <a:cubicBezTo>
                    <a:pt x="7" y="18"/>
                    <a:pt x="5" y="26"/>
                    <a:pt x="5" y="26"/>
                  </a:cubicBezTo>
                  <a:cubicBezTo>
                    <a:pt x="5" y="28"/>
                    <a:pt x="5" y="2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4"/>
                    <a:pt x="6" y="45"/>
                    <a:pt x="8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7" y="48"/>
                    <a:pt x="6" y="52"/>
                  </a:cubicBezTo>
                  <a:cubicBezTo>
                    <a:pt x="6" y="55"/>
                    <a:pt x="6" y="57"/>
                    <a:pt x="6" y="59"/>
                  </a:cubicBezTo>
                  <a:cubicBezTo>
                    <a:pt x="6" y="60"/>
                    <a:pt x="5" y="60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5" y="61"/>
                    <a:pt x="5" y="62"/>
                    <a:pt x="5" y="63"/>
                  </a:cubicBezTo>
                  <a:cubicBezTo>
                    <a:pt x="5" y="64"/>
                    <a:pt x="6" y="65"/>
                    <a:pt x="7" y="66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80"/>
                    <a:pt x="5" y="82"/>
                    <a:pt x="6" y="8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9"/>
                    <a:pt x="5" y="100"/>
                    <a:pt x="6" y="101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09"/>
                    <a:pt x="1" y="111"/>
                    <a:pt x="2" y="112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1" y="122"/>
                    <a:pt x="1" y="124"/>
                    <a:pt x="3" y="125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4" y="140"/>
                    <a:pt x="5" y="142"/>
                    <a:pt x="6" y="142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4" y="161"/>
                    <a:pt x="4" y="162"/>
                    <a:pt x="6" y="163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78"/>
                    <a:pt x="5" y="178"/>
                    <a:pt x="5" y="178"/>
                  </a:cubicBezTo>
                  <a:cubicBezTo>
                    <a:pt x="5" y="180"/>
                    <a:pt x="6" y="181"/>
                    <a:pt x="7" y="182"/>
                  </a:cubicBezTo>
                  <a:cubicBezTo>
                    <a:pt x="8" y="182"/>
                    <a:pt x="8" y="182"/>
                    <a:pt x="8" y="182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6" y="178"/>
                    <a:pt x="6" y="178"/>
                    <a:pt x="6" y="178"/>
                  </a:cubicBezTo>
                  <a:cubicBezTo>
                    <a:pt x="3" y="196"/>
                    <a:pt x="3" y="196"/>
                    <a:pt x="3" y="196"/>
                  </a:cubicBezTo>
                  <a:cubicBezTo>
                    <a:pt x="2" y="198"/>
                    <a:pt x="3" y="199"/>
                    <a:pt x="5" y="200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9" y="199"/>
                    <a:pt x="9" y="199"/>
                    <a:pt x="9" y="199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5" y="198"/>
                    <a:pt x="5" y="198"/>
                    <a:pt x="5" y="198"/>
                  </a:cubicBezTo>
                  <a:cubicBezTo>
                    <a:pt x="5" y="199"/>
                    <a:pt x="5" y="200"/>
                    <a:pt x="5" y="201"/>
                  </a:cubicBezTo>
                  <a:cubicBezTo>
                    <a:pt x="4" y="203"/>
                    <a:pt x="4" y="206"/>
                    <a:pt x="4" y="208"/>
                  </a:cubicBezTo>
                  <a:cubicBezTo>
                    <a:pt x="3" y="209"/>
                    <a:pt x="3" y="210"/>
                    <a:pt x="3" y="211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5" y="212"/>
                    <a:pt x="5" y="212"/>
                    <a:pt x="5" y="212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5" y="212"/>
                    <a:pt x="5" y="212"/>
                    <a:pt x="5" y="212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3" y="210"/>
                    <a:pt x="3" y="210"/>
                    <a:pt x="3" y="210"/>
                  </a:cubicBezTo>
                  <a:cubicBezTo>
                    <a:pt x="3" y="211"/>
                    <a:pt x="3" y="211"/>
                    <a:pt x="3" y="211"/>
                  </a:cubicBezTo>
                  <a:cubicBezTo>
                    <a:pt x="7" y="212"/>
                    <a:pt x="7" y="212"/>
                    <a:pt x="7" y="212"/>
                  </a:cubicBezTo>
                  <a:cubicBezTo>
                    <a:pt x="3" y="210"/>
                    <a:pt x="3" y="210"/>
                    <a:pt x="3" y="210"/>
                  </a:cubicBezTo>
                  <a:cubicBezTo>
                    <a:pt x="3" y="211"/>
                    <a:pt x="3" y="212"/>
                    <a:pt x="3" y="213"/>
                  </a:cubicBezTo>
                  <a:cubicBezTo>
                    <a:pt x="3" y="214"/>
                    <a:pt x="4" y="215"/>
                    <a:pt x="5" y="216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9" y="214"/>
                    <a:pt x="9" y="214"/>
                    <a:pt x="9" y="214"/>
                  </a:cubicBezTo>
                  <a:cubicBezTo>
                    <a:pt x="5" y="213"/>
                    <a:pt x="5" y="213"/>
                    <a:pt x="5" y="213"/>
                  </a:cubicBezTo>
                  <a:cubicBezTo>
                    <a:pt x="2" y="227"/>
                    <a:pt x="2" y="227"/>
                    <a:pt x="2" y="227"/>
                  </a:cubicBezTo>
                  <a:cubicBezTo>
                    <a:pt x="1" y="229"/>
                    <a:pt x="2" y="230"/>
                    <a:pt x="3" y="231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6" y="228"/>
                    <a:pt x="6" y="228"/>
                    <a:pt x="6" y="228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5" y="249"/>
                    <a:pt x="5" y="250"/>
                    <a:pt x="6" y="251"/>
                  </a:cubicBezTo>
                  <a:cubicBezTo>
                    <a:pt x="8" y="252"/>
                    <a:pt x="8" y="252"/>
                    <a:pt x="8" y="252"/>
                  </a:cubicBezTo>
                  <a:cubicBezTo>
                    <a:pt x="10" y="249"/>
                    <a:pt x="10" y="249"/>
                    <a:pt x="10" y="249"/>
                  </a:cubicBezTo>
                  <a:cubicBezTo>
                    <a:pt x="6" y="248"/>
                    <a:pt x="6" y="248"/>
                    <a:pt x="6" y="248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8"/>
                    <a:pt x="3" y="269"/>
                    <a:pt x="5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3"/>
                    <a:pt x="10" y="294"/>
                    <a:pt x="11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10" y="305"/>
                    <a:pt x="10" y="305"/>
                    <a:pt x="10" y="305"/>
                  </a:cubicBezTo>
                  <a:cubicBezTo>
                    <a:pt x="10" y="306"/>
                    <a:pt x="11" y="307"/>
                    <a:pt x="12" y="308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5" y="305"/>
                    <a:pt x="15" y="305"/>
                    <a:pt x="15" y="305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6" y="329"/>
                    <a:pt x="16" y="329"/>
                    <a:pt x="16" y="329"/>
                  </a:cubicBezTo>
                  <a:cubicBezTo>
                    <a:pt x="16" y="330"/>
                    <a:pt x="17" y="331"/>
                    <a:pt x="18" y="331"/>
                  </a:cubicBezTo>
                  <a:cubicBezTo>
                    <a:pt x="22" y="334"/>
                    <a:pt x="22" y="334"/>
                    <a:pt x="22" y="334"/>
                  </a:cubicBezTo>
                  <a:cubicBezTo>
                    <a:pt x="26" y="353"/>
                    <a:pt x="26" y="353"/>
                    <a:pt x="26" y="353"/>
                  </a:cubicBezTo>
                  <a:cubicBezTo>
                    <a:pt x="26" y="354"/>
                    <a:pt x="27" y="355"/>
                    <a:pt x="28" y="355"/>
                  </a:cubicBezTo>
                  <a:cubicBezTo>
                    <a:pt x="28" y="356"/>
                    <a:pt x="28" y="356"/>
                    <a:pt x="28" y="356"/>
                  </a:cubicBezTo>
                  <a:cubicBezTo>
                    <a:pt x="31" y="352"/>
                    <a:pt x="31" y="352"/>
                    <a:pt x="31" y="352"/>
                  </a:cubicBezTo>
                  <a:cubicBezTo>
                    <a:pt x="27" y="350"/>
                    <a:pt x="27" y="350"/>
                    <a:pt x="27" y="350"/>
                  </a:cubicBezTo>
                  <a:cubicBezTo>
                    <a:pt x="27" y="351"/>
                    <a:pt x="27" y="351"/>
                    <a:pt x="27" y="352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27" y="353"/>
                    <a:pt x="27" y="353"/>
                    <a:pt x="27" y="353"/>
                  </a:cubicBezTo>
                  <a:cubicBezTo>
                    <a:pt x="27" y="354"/>
                    <a:pt x="27" y="355"/>
                    <a:pt x="27" y="355"/>
                  </a:cubicBezTo>
                  <a:cubicBezTo>
                    <a:pt x="28" y="358"/>
                    <a:pt x="30" y="363"/>
                    <a:pt x="32" y="368"/>
                  </a:cubicBezTo>
                  <a:cubicBezTo>
                    <a:pt x="34" y="372"/>
                    <a:pt x="35" y="376"/>
                    <a:pt x="35" y="376"/>
                  </a:cubicBezTo>
                  <a:cubicBezTo>
                    <a:pt x="36" y="376"/>
                    <a:pt x="36" y="377"/>
                    <a:pt x="37" y="377"/>
                  </a:cubicBezTo>
                  <a:cubicBezTo>
                    <a:pt x="46" y="383"/>
                    <a:pt x="46" y="383"/>
                    <a:pt x="46" y="383"/>
                  </a:cubicBezTo>
                  <a:cubicBezTo>
                    <a:pt x="48" y="384"/>
                    <a:pt x="51" y="384"/>
                    <a:pt x="52" y="382"/>
                  </a:cubicBezTo>
                  <a:cubicBezTo>
                    <a:pt x="53" y="380"/>
                    <a:pt x="52" y="378"/>
                    <a:pt x="50" y="376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"/>
            <p:cNvSpPr/>
            <p:nvPr/>
          </p:nvSpPr>
          <p:spPr bwMode="auto">
            <a:xfrm>
              <a:off x="5427683" y="2182667"/>
              <a:ext cx="244057" cy="100261"/>
            </a:xfrm>
            <a:custGeom>
              <a:avLst/>
              <a:gdLst>
                <a:gd name="T0" fmla="*/ 5 w 182"/>
                <a:gd name="T1" fmla="*/ 56 h 75"/>
                <a:gd name="T2" fmla="*/ 55 w 182"/>
                <a:gd name="T3" fmla="*/ 72 h 75"/>
                <a:gd name="T4" fmla="*/ 47 w 182"/>
                <a:gd name="T5" fmla="*/ 67 h 75"/>
                <a:gd name="T6" fmla="*/ 67 w 182"/>
                <a:gd name="T7" fmla="*/ 62 h 75"/>
                <a:gd name="T8" fmla="*/ 62 w 182"/>
                <a:gd name="T9" fmla="*/ 60 h 75"/>
                <a:gd name="T10" fmla="*/ 80 w 182"/>
                <a:gd name="T11" fmla="*/ 50 h 75"/>
                <a:gd name="T12" fmla="*/ 74 w 182"/>
                <a:gd name="T13" fmla="*/ 50 h 75"/>
                <a:gd name="T14" fmla="*/ 87 w 182"/>
                <a:gd name="T15" fmla="*/ 39 h 75"/>
                <a:gd name="T16" fmla="*/ 82 w 182"/>
                <a:gd name="T17" fmla="*/ 39 h 75"/>
                <a:gd name="T18" fmla="*/ 95 w 182"/>
                <a:gd name="T19" fmla="*/ 28 h 75"/>
                <a:gd name="T20" fmla="*/ 90 w 182"/>
                <a:gd name="T21" fmla="*/ 28 h 75"/>
                <a:gd name="T22" fmla="*/ 105 w 182"/>
                <a:gd name="T23" fmla="*/ 24 h 75"/>
                <a:gd name="T24" fmla="*/ 108 w 182"/>
                <a:gd name="T25" fmla="*/ 22 h 75"/>
                <a:gd name="T26" fmla="*/ 109 w 182"/>
                <a:gd name="T27" fmla="*/ 18 h 75"/>
                <a:gd name="T28" fmla="*/ 104 w 182"/>
                <a:gd name="T29" fmla="*/ 18 h 75"/>
                <a:gd name="T30" fmla="*/ 121 w 182"/>
                <a:gd name="T31" fmla="*/ 10 h 75"/>
                <a:gd name="T32" fmla="*/ 115 w 182"/>
                <a:gd name="T33" fmla="*/ 9 h 75"/>
                <a:gd name="T34" fmla="*/ 117 w 182"/>
                <a:gd name="T35" fmla="*/ 12 h 75"/>
                <a:gd name="T36" fmla="*/ 117 w 182"/>
                <a:gd name="T37" fmla="*/ 12 h 75"/>
                <a:gd name="T38" fmla="*/ 117 w 182"/>
                <a:gd name="T39" fmla="*/ 12 h 75"/>
                <a:gd name="T40" fmla="*/ 116 w 182"/>
                <a:gd name="T41" fmla="*/ 11 h 75"/>
                <a:gd name="T42" fmla="*/ 116 w 182"/>
                <a:gd name="T43" fmla="*/ 11 h 75"/>
                <a:gd name="T44" fmla="*/ 118 w 182"/>
                <a:gd name="T45" fmla="*/ 12 h 75"/>
                <a:gd name="T46" fmla="*/ 139 w 182"/>
                <a:gd name="T47" fmla="*/ 8 h 75"/>
                <a:gd name="T48" fmla="*/ 131 w 182"/>
                <a:gd name="T49" fmla="*/ 5 h 75"/>
                <a:gd name="T50" fmla="*/ 133 w 182"/>
                <a:gd name="T51" fmla="*/ 8 h 75"/>
                <a:gd name="T52" fmla="*/ 133 w 182"/>
                <a:gd name="T53" fmla="*/ 8 h 75"/>
                <a:gd name="T54" fmla="*/ 133 w 182"/>
                <a:gd name="T55" fmla="*/ 8 h 75"/>
                <a:gd name="T56" fmla="*/ 132 w 182"/>
                <a:gd name="T57" fmla="*/ 7 h 75"/>
                <a:gd name="T58" fmla="*/ 132 w 182"/>
                <a:gd name="T59" fmla="*/ 7 h 75"/>
                <a:gd name="T60" fmla="*/ 160 w 182"/>
                <a:gd name="T61" fmla="*/ 14 h 75"/>
                <a:gd name="T62" fmla="*/ 181 w 182"/>
                <a:gd name="T63" fmla="*/ 16 h 75"/>
                <a:gd name="T64" fmla="*/ 166 w 182"/>
                <a:gd name="T65" fmla="*/ 7 h 75"/>
                <a:gd name="T66" fmla="*/ 177 w 182"/>
                <a:gd name="T67" fmla="*/ 14 h 75"/>
                <a:gd name="T68" fmla="*/ 142 w 182"/>
                <a:gd name="T69" fmla="*/ 2 h 75"/>
                <a:gd name="T70" fmla="*/ 131 w 182"/>
                <a:gd name="T71" fmla="*/ 1 h 75"/>
                <a:gd name="T72" fmla="*/ 129 w 182"/>
                <a:gd name="T73" fmla="*/ 8 h 75"/>
                <a:gd name="T74" fmla="*/ 134 w 182"/>
                <a:gd name="T75" fmla="*/ 3 h 75"/>
                <a:gd name="T76" fmla="*/ 115 w 182"/>
                <a:gd name="T77" fmla="*/ 5 h 75"/>
                <a:gd name="T78" fmla="*/ 113 w 182"/>
                <a:gd name="T79" fmla="*/ 5 h 75"/>
                <a:gd name="T80" fmla="*/ 113 w 182"/>
                <a:gd name="T81" fmla="*/ 12 h 75"/>
                <a:gd name="T82" fmla="*/ 115 w 182"/>
                <a:gd name="T83" fmla="*/ 7 h 75"/>
                <a:gd name="T84" fmla="*/ 102 w 182"/>
                <a:gd name="T85" fmla="*/ 21 h 75"/>
                <a:gd name="T86" fmla="*/ 102 w 182"/>
                <a:gd name="T87" fmla="*/ 16 h 75"/>
                <a:gd name="T88" fmla="*/ 102 w 182"/>
                <a:gd name="T89" fmla="*/ 16 h 75"/>
                <a:gd name="T90" fmla="*/ 105 w 182"/>
                <a:gd name="T91" fmla="*/ 18 h 75"/>
                <a:gd name="T92" fmla="*/ 105 w 182"/>
                <a:gd name="T93" fmla="*/ 18 h 75"/>
                <a:gd name="T94" fmla="*/ 103 w 182"/>
                <a:gd name="T95" fmla="*/ 15 h 75"/>
                <a:gd name="T96" fmla="*/ 103 w 182"/>
                <a:gd name="T97" fmla="*/ 15 h 75"/>
                <a:gd name="T98" fmla="*/ 88 w 182"/>
                <a:gd name="T99" fmla="*/ 24 h 75"/>
                <a:gd name="T100" fmla="*/ 89 w 182"/>
                <a:gd name="T101" fmla="*/ 32 h 75"/>
                <a:gd name="T102" fmla="*/ 79 w 182"/>
                <a:gd name="T103" fmla="*/ 37 h 75"/>
                <a:gd name="T104" fmla="*/ 81 w 182"/>
                <a:gd name="T105" fmla="*/ 43 h 75"/>
                <a:gd name="T106" fmla="*/ 71 w 182"/>
                <a:gd name="T107" fmla="*/ 47 h 75"/>
                <a:gd name="T108" fmla="*/ 74 w 182"/>
                <a:gd name="T109" fmla="*/ 54 h 75"/>
                <a:gd name="T110" fmla="*/ 60 w 182"/>
                <a:gd name="T111" fmla="*/ 57 h 75"/>
                <a:gd name="T112" fmla="*/ 61 w 182"/>
                <a:gd name="T113" fmla="*/ 65 h 75"/>
                <a:gd name="T114" fmla="*/ 45 w 182"/>
                <a:gd name="T115" fmla="*/ 64 h 75"/>
                <a:gd name="T116" fmla="*/ 49 w 182"/>
                <a:gd name="T117" fmla="*/ 74 h 75"/>
                <a:gd name="T118" fmla="*/ 6 w 182"/>
                <a:gd name="T119" fmla="*/ 52 h 75"/>
                <a:gd name="T120" fmla="*/ 25 w 182"/>
                <a:gd name="T121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75">
                  <a:moveTo>
                    <a:pt x="29" y="66"/>
                  </a:moveTo>
                  <a:cubicBezTo>
                    <a:pt x="7" y="52"/>
                    <a:pt x="7" y="52"/>
                    <a:pt x="7" y="52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52" y="75"/>
                    <a:pt x="54" y="74"/>
                    <a:pt x="55" y="72"/>
                  </a:cubicBezTo>
                  <a:cubicBezTo>
                    <a:pt x="56" y="70"/>
                    <a:pt x="55" y="68"/>
                    <a:pt x="53" y="67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66" y="64"/>
                    <a:pt x="67" y="63"/>
                    <a:pt x="67" y="62"/>
                  </a:cubicBezTo>
                  <a:cubicBezTo>
                    <a:pt x="68" y="60"/>
                    <a:pt x="67" y="59"/>
                    <a:pt x="66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9" y="53"/>
                    <a:pt x="80" y="52"/>
                    <a:pt x="80" y="50"/>
                  </a:cubicBezTo>
                  <a:cubicBezTo>
                    <a:pt x="80" y="49"/>
                    <a:pt x="79" y="48"/>
                    <a:pt x="78" y="47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7" y="42"/>
                    <a:pt x="87" y="41"/>
                    <a:pt x="87" y="39"/>
                  </a:cubicBezTo>
                  <a:cubicBezTo>
                    <a:pt x="87" y="38"/>
                    <a:pt x="86" y="37"/>
                    <a:pt x="85" y="37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5" y="31"/>
                    <a:pt x="96" y="30"/>
                    <a:pt x="95" y="28"/>
                  </a:cubicBezTo>
                  <a:cubicBezTo>
                    <a:pt x="95" y="27"/>
                    <a:pt x="95" y="26"/>
                    <a:pt x="94" y="26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5" y="29"/>
                    <a:pt x="99" y="27"/>
                  </a:cubicBezTo>
                  <a:cubicBezTo>
                    <a:pt x="101" y="26"/>
                    <a:pt x="103" y="25"/>
                    <a:pt x="105" y="24"/>
                  </a:cubicBezTo>
                  <a:cubicBezTo>
                    <a:pt x="106" y="23"/>
                    <a:pt x="106" y="23"/>
                    <a:pt x="107" y="23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1"/>
                    <a:pt x="109" y="21"/>
                    <a:pt x="109" y="21"/>
                  </a:cubicBezTo>
                  <a:cubicBezTo>
                    <a:pt x="109" y="20"/>
                    <a:pt x="110" y="19"/>
                    <a:pt x="109" y="18"/>
                  </a:cubicBezTo>
                  <a:cubicBezTo>
                    <a:pt x="109" y="17"/>
                    <a:pt x="109" y="16"/>
                    <a:pt x="108" y="15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1" y="11"/>
                    <a:pt x="121" y="10"/>
                  </a:cubicBezTo>
                  <a:cubicBezTo>
                    <a:pt x="121" y="9"/>
                    <a:pt x="120" y="7"/>
                    <a:pt x="119" y="7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7" y="12"/>
                    <a:pt x="118" y="12"/>
                    <a:pt x="118" y="11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7" y="12"/>
                    <a:pt x="118" y="12"/>
                  </a:cubicBezTo>
                  <a:cubicBezTo>
                    <a:pt x="120" y="12"/>
                    <a:pt x="124" y="12"/>
                    <a:pt x="128" y="11"/>
                  </a:cubicBezTo>
                  <a:cubicBezTo>
                    <a:pt x="132" y="11"/>
                    <a:pt x="135" y="11"/>
                    <a:pt x="135" y="11"/>
                  </a:cubicBezTo>
                  <a:cubicBezTo>
                    <a:pt x="137" y="10"/>
                    <a:pt x="138" y="9"/>
                    <a:pt x="139" y="8"/>
                  </a:cubicBezTo>
                  <a:cubicBezTo>
                    <a:pt x="139" y="6"/>
                    <a:pt x="138" y="4"/>
                    <a:pt x="137" y="3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4" y="8"/>
                    <a:pt x="134" y="8"/>
                    <a:pt x="135" y="7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8"/>
                    <a:pt x="133" y="8"/>
                    <a:pt x="133" y="8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7"/>
                    <a:pt x="132" y="7"/>
                    <a:pt x="132" y="7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8"/>
                    <a:pt x="133" y="9"/>
                    <a:pt x="135" y="9"/>
                  </a:cubicBezTo>
                  <a:cubicBezTo>
                    <a:pt x="140" y="10"/>
                    <a:pt x="151" y="12"/>
                    <a:pt x="160" y="14"/>
                  </a:cubicBezTo>
                  <a:cubicBezTo>
                    <a:pt x="164" y="15"/>
                    <a:pt x="168" y="16"/>
                    <a:pt x="172" y="17"/>
                  </a:cubicBezTo>
                  <a:cubicBezTo>
                    <a:pt x="175" y="17"/>
                    <a:pt x="177" y="18"/>
                    <a:pt x="177" y="18"/>
                  </a:cubicBezTo>
                  <a:cubicBezTo>
                    <a:pt x="178" y="18"/>
                    <a:pt x="180" y="17"/>
                    <a:pt x="181" y="16"/>
                  </a:cubicBezTo>
                  <a:cubicBezTo>
                    <a:pt x="182" y="14"/>
                    <a:pt x="181" y="12"/>
                    <a:pt x="180" y="11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5"/>
                    <a:pt x="167" y="5"/>
                    <a:pt x="166" y="7"/>
                  </a:cubicBezTo>
                  <a:cubicBezTo>
                    <a:pt x="165" y="9"/>
                    <a:pt x="166" y="11"/>
                    <a:pt x="167" y="12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7" y="14"/>
                    <a:pt x="177" y="14"/>
                    <a:pt x="177" y="14"/>
                  </a:cubicBezTo>
                  <a:cubicBezTo>
                    <a:pt x="178" y="10"/>
                    <a:pt x="178" y="10"/>
                    <a:pt x="178" y="10"/>
                  </a:cubicBezTo>
                  <a:cubicBezTo>
                    <a:pt x="178" y="10"/>
                    <a:pt x="168" y="8"/>
                    <a:pt x="157" y="5"/>
                  </a:cubicBezTo>
                  <a:cubicBezTo>
                    <a:pt x="152" y="4"/>
                    <a:pt x="147" y="3"/>
                    <a:pt x="142" y="2"/>
                  </a:cubicBezTo>
                  <a:cubicBezTo>
                    <a:pt x="140" y="2"/>
                    <a:pt x="138" y="1"/>
                    <a:pt x="136" y="1"/>
                  </a:cubicBezTo>
                  <a:cubicBezTo>
                    <a:pt x="134" y="1"/>
                    <a:pt x="133" y="0"/>
                    <a:pt x="132" y="0"/>
                  </a:cubicBezTo>
                  <a:cubicBezTo>
                    <a:pt x="132" y="0"/>
                    <a:pt x="131" y="0"/>
                    <a:pt x="131" y="1"/>
                  </a:cubicBezTo>
                  <a:cubicBezTo>
                    <a:pt x="131" y="1"/>
                    <a:pt x="130" y="1"/>
                    <a:pt x="130" y="1"/>
                  </a:cubicBezTo>
                  <a:cubicBezTo>
                    <a:pt x="129" y="1"/>
                    <a:pt x="129" y="1"/>
                    <a:pt x="128" y="2"/>
                  </a:cubicBezTo>
                  <a:cubicBezTo>
                    <a:pt x="127" y="4"/>
                    <a:pt x="127" y="7"/>
                    <a:pt x="129" y="8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0" y="3"/>
                    <a:pt x="125" y="4"/>
                  </a:cubicBezTo>
                  <a:cubicBezTo>
                    <a:pt x="122" y="4"/>
                    <a:pt x="120" y="4"/>
                    <a:pt x="118" y="4"/>
                  </a:cubicBezTo>
                  <a:cubicBezTo>
                    <a:pt x="117" y="4"/>
                    <a:pt x="116" y="4"/>
                    <a:pt x="115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6"/>
                    <a:pt x="112" y="6"/>
                    <a:pt x="112" y="7"/>
                  </a:cubicBezTo>
                  <a:cubicBezTo>
                    <a:pt x="111" y="8"/>
                    <a:pt x="111" y="9"/>
                    <a:pt x="111" y="10"/>
                  </a:cubicBezTo>
                  <a:cubicBezTo>
                    <a:pt x="111" y="11"/>
                    <a:pt x="112" y="12"/>
                    <a:pt x="113" y="12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1" y="15"/>
                    <a:pt x="100" y="16"/>
                    <a:pt x="100" y="18"/>
                  </a:cubicBezTo>
                  <a:cubicBezTo>
                    <a:pt x="100" y="19"/>
                    <a:pt x="101" y="20"/>
                    <a:pt x="102" y="21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3" y="16"/>
                    <a:pt x="102" y="16"/>
                    <a:pt x="102" y="16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6"/>
                    <a:pt x="103" y="16"/>
                    <a:pt x="102" y="16"/>
                  </a:cubicBezTo>
                  <a:cubicBezTo>
                    <a:pt x="100" y="17"/>
                    <a:pt x="96" y="19"/>
                    <a:pt x="93" y="21"/>
                  </a:cubicBezTo>
                  <a:cubicBezTo>
                    <a:pt x="90" y="23"/>
                    <a:pt x="88" y="24"/>
                    <a:pt x="88" y="24"/>
                  </a:cubicBezTo>
                  <a:cubicBezTo>
                    <a:pt x="86" y="25"/>
                    <a:pt x="86" y="26"/>
                    <a:pt x="86" y="28"/>
                  </a:cubicBezTo>
                  <a:cubicBezTo>
                    <a:pt x="86" y="29"/>
                    <a:pt x="86" y="30"/>
                    <a:pt x="87" y="31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8"/>
                    <a:pt x="78" y="39"/>
                    <a:pt x="78" y="40"/>
                  </a:cubicBezTo>
                  <a:cubicBezTo>
                    <a:pt x="78" y="41"/>
                    <a:pt x="79" y="42"/>
                    <a:pt x="80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8"/>
                    <a:pt x="70" y="49"/>
                    <a:pt x="70" y="50"/>
                  </a:cubicBezTo>
                  <a:cubicBezTo>
                    <a:pt x="71" y="51"/>
                    <a:pt x="71" y="52"/>
                    <a:pt x="72" y="53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9" y="58"/>
                    <a:pt x="58" y="59"/>
                    <a:pt x="58" y="60"/>
                  </a:cubicBezTo>
                  <a:cubicBezTo>
                    <a:pt x="58" y="62"/>
                    <a:pt x="59" y="63"/>
                    <a:pt x="60" y="64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4" y="64"/>
                    <a:pt x="43" y="65"/>
                    <a:pt x="43" y="67"/>
                  </a:cubicBezTo>
                  <a:cubicBezTo>
                    <a:pt x="42" y="68"/>
                    <a:pt x="43" y="70"/>
                    <a:pt x="44" y="71"/>
                  </a:cubicBezTo>
                  <a:cubicBezTo>
                    <a:pt x="49" y="74"/>
                    <a:pt x="49" y="74"/>
                    <a:pt x="49" y="74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4" y="51"/>
                    <a:pt x="2" y="52"/>
                    <a:pt x="1" y="54"/>
                  </a:cubicBezTo>
                  <a:cubicBezTo>
                    <a:pt x="0" y="56"/>
                    <a:pt x="1" y="58"/>
                    <a:pt x="3" y="59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7" y="74"/>
                    <a:pt x="29" y="74"/>
                    <a:pt x="31" y="72"/>
                  </a:cubicBezTo>
                  <a:cubicBezTo>
                    <a:pt x="32" y="70"/>
                    <a:pt x="31" y="68"/>
                    <a:pt x="29" y="66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"/>
            <p:cNvSpPr/>
            <p:nvPr/>
          </p:nvSpPr>
          <p:spPr bwMode="auto">
            <a:xfrm>
              <a:off x="5432960" y="2216967"/>
              <a:ext cx="350914" cy="658293"/>
            </a:xfrm>
            <a:custGeom>
              <a:avLst/>
              <a:gdLst>
                <a:gd name="T0" fmla="*/ 48 w 261"/>
                <a:gd name="T1" fmla="*/ 449 h 490"/>
                <a:gd name="T2" fmla="*/ 45 w 261"/>
                <a:gd name="T3" fmla="*/ 431 h 490"/>
                <a:gd name="T4" fmla="*/ 44 w 261"/>
                <a:gd name="T5" fmla="*/ 433 h 490"/>
                <a:gd name="T6" fmla="*/ 18 w 261"/>
                <a:gd name="T7" fmla="*/ 357 h 490"/>
                <a:gd name="T8" fmla="*/ 11 w 261"/>
                <a:gd name="T9" fmla="*/ 338 h 490"/>
                <a:gd name="T10" fmla="*/ 14 w 261"/>
                <a:gd name="T11" fmla="*/ 300 h 490"/>
                <a:gd name="T12" fmla="*/ 17 w 261"/>
                <a:gd name="T13" fmla="*/ 261 h 490"/>
                <a:gd name="T14" fmla="*/ 17 w 261"/>
                <a:gd name="T15" fmla="*/ 248 h 490"/>
                <a:gd name="T16" fmla="*/ 51 w 261"/>
                <a:gd name="T17" fmla="*/ 230 h 490"/>
                <a:gd name="T18" fmla="*/ 97 w 261"/>
                <a:gd name="T19" fmla="*/ 243 h 490"/>
                <a:gd name="T20" fmla="*/ 97 w 261"/>
                <a:gd name="T21" fmla="*/ 244 h 490"/>
                <a:gd name="T22" fmla="*/ 97 w 261"/>
                <a:gd name="T23" fmla="*/ 247 h 490"/>
                <a:gd name="T24" fmla="*/ 148 w 261"/>
                <a:gd name="T25" fmla="*/ 265 h 490"/>
                <a:gd name="T26" fmla="*/ 143 w 261"/>
                <a:gd name="T27" fmla="*/ 259 h 490"/>
                <a:gd name="T28" fmla="*/ 141 w 261"/>
                <a:gd name="T29" fmla="*/ 259 h 490"/>
                <a:gd name="T30" fmla="*/ 145 w 261"/>
                <a:gd name="T31" fmla="*/ 260 h 490"/>
                <a:gd name="T32" fmla="*/ 162 w 261"/>
                <a:gd name="T33" fmla="*/ 253 h 490"/>
                <a:gd name="T34" fmla="*/ 204 w 261"/>
                <a:gd name="T35" fmla="*/ 239 h 490"/>
                <a:gd name="T36" fmla="*/ 203 w 261"/>
                <a:gd name="T37" fmla="*/ 245 h 490"/>
                <a:gd name="T38" fmla="*/ 219 w 261"/>
                <a:gd name="T39" fmla="*/ 234 h 490"/>
                <a:gd name="T40" fmla="*/ 228 w 261"/>
                <a:gd name="T41" fmla="*/ 219 h 490"/>
                <a:gd name="T42" fmla="*/ 244 w 261"/>
                <a:gd name="T43" fmla="*/ 196 h 490"/>
                <a:gd name="T44" fmla="*/ 247 w 261"/>
                <a:gd name="T45" fmla="*/ 188 h 490"/>
                <a:gd name="T46" fmla="*/ 250 w 261"/>
                <a:gd name="T47" fmla="*/ 161 h 490"/>
                <a:gd name="T48" fmla="*/ 259 w 261"/>
                <a:gd name="T49" fmla="*/ 119 h 490"/>
                <a:gd name="T50" fmla="*/ 251 w 261"/>
                <a:gd name="T51" fmla="*/ 69 h 490"/>
                <a:gd name="T52" fmla="*/ 233 w 261"/>
                <a:gd name="T53" fmla="*/ 37 h 490"/>
                <a:gd name="T54" fmla="*/ 233 w 261"/>
                <a:gd name="T55" fmla="*/ 38 h 490"/>
                <a:gd name="T56" fmla="*/ 231 w 261"/>
                <a:gd name="T57" fmla="*/ 38 h 490"/>
                <a:gd name="T58" fmla="*/ 203 w 261"/>
                <a:gd name="T59" fmla="*/ 2 h 490"/>
                <a:gd name="T60" fmla="*/ 201 w 261"/>
                <a:gd name="T61" fmla="*/ 4 h 490"/>
                <a:gd name="T62" fmla="*/ 200 w 261"/>
                <a:gd name="T63" fmla="*/ 4 h 490"/>
                <a:gd name="T64" fmla="*/ 210 w 261"/>
                <a:gd name="T65" fmla="*/ 11 h 490"/>
                <a:gd name="T66" fmla="*/ 226 w 261"/>
                <a:gd name="T67" fmla="*/ 37 h 490"/>
                <a:gd name="T68" fmla="*/ 227 w 261"/>
                <a:gd name="T69" fmla="*/ 36 h 490"/>
                <a:gd name="T70" fmla="*/ 231 w 261"/>
                <a:gd name="T71" fmla="*/ 55 h 490"/>
                <a:gd name="T72" fmla="*/ 255 w 261"/>
                <a:gd name="T73" fmla="*/ 106 h 490"/>
                <a:gd name="T74" fmla="*/ 254 w 261"/>
                <a:gd name="T75" fmla="*/ 156 h 490"/>
                <a:gd name="T76" fmla="*/ 250 w 261"/>
                <a:gd name="T77" fmla="*/ 176 h 490"/>
                <a:gd name="T78" fmla="*/ 235 w 261"/>
                <a:gd name="T79" fmla="*/ 198 h 490"/>
                <a:gd name="T80" fmla="*/ 222 w 261"/>
                <a:gd name="T81" fmla="*/ 220 h 490"/>
                <a:gd name="T82" fmla="*/ 217 w 261"/>
                <a:gd name="T83" fmla="*/ 231 h 490"/>
                <a:gd name="T84" fmla="*/ 216 w 261"/>
                <a:gd name="T85" fmla="*/ 231 h 490"/>
                <a:gd name="T86" fmla="*/ 197 w 261"/>
                <a:gd name="T87" fmla="*/ 240 h 490"/>
                <a:gd name="T88" fmla="*/ 185 w 261"/>
                <a:gd name="T89" fmla="*/ 252 h 490"/>
                <a:gd name="T90" fmla="*/ 164 w 261"/>
                <a:gd name="T91" fmla="*/ 255 h 490"/>
                <a:gd name="T92" fmla="*/ 167 w 261"/>
                <a:gd name="T93" fmla="*/ 253 h 490"/>
                <a:gd name="T94" fmla="*/ 140 w 261"/>
                <a:gd name="T95" fmla="*/ 251 h 490"/>
                <a:gd name="T96" fmla="*/ 150 w 261"/>
                <a:gd name="T97" fmla="*/ 261 h 490"/>
                <a:gd name="T98" fmla="*/ 101 w 261"/>
                <a:gd name="T99" fmla="*/ 240 h 490"/>
                <a:gd name="T100" fmla="*/ 111 w 261"/>
                <a:gd name="T101" fmla="*/ 248 h 490"/>
                <a:gd name="T102" fmla="*/ 28 w 261"/>
                <a:gd name="T103" fmla="*/ 245 h 490"/>
                <a:gd name="T104" fmla="*/ 7 w 261"/>
                <a:gd name="T105" fmla="*/ 256 h 490"/>
                <a:gd name="T106" fmla="*/ 2 w 261"/>
                <a:gd name="T107" fmla="*/ 280 h 490"/>
                <a:gd name="T108" fmla="*/ 2 w 261"/>
                <a:gd name="T109" fmla="*/ 313 h 490"/>
                <a:gd name="T110" fmla="*/ 8 w 261"/>
                <a:gd name="T111" fmla="*/ 350 h 490"/>
                <a:gd name="T112" fmla="*/ 9 w 261"/>
                <a:gd name="T113" fmla="*/ 357 h 490"/>
                <a:gd name="T114" fmla="*/ 10 w 261"/>
                <a:gd name="T115" fmla="*/ 356 h 490"/>
                <a:gd name="T116" fmla="*/ 27 w 261"/>
                <a:gd name="T117" fmla="*/ 409 h 490"/>
                <a:gd name="T118" fmla="*/ 40 w 261"/>
                <a:gd name="T119" fmla="*/ 450 h 490"/>
                <a:gd name="T120" fmla="*/ 54 w 261"/>
                <a:gd name="T121" fmla="*/ 48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1" h="490">
                  <a:moveTo>
                    <a:pt x="58" y="483"/>
                  </a:moveTo>
                  <a:cubicBezTo>
                    <a:pt x="57" y="482"/>
                    <a:pt x="57" y="482"/>
                    <a:pt x="57" y="482"/>
                  </a:cubicBezTo>
                  <a:cubicBezTo>
                    <a:pt x="55" y="470"/>
                    <a:pt x="55" y="470"/>
                    <a:pt x="55" y="470"/>
                  </a:cubicBezTo>
                  <a:cubicBezTo>
                    <a:pt x="55" y="468"/>
                    <a:pt x="55" y="467"/>
                    <a:pt x="54" y="467"/>
                  </a:cubicBezTo>
                  <a:cubicBezTo>
                    <a:pt x="51" y="465"/>
                    <a:pt x="51" y="465"/>
                    <a:pt x="51" y="465"/>
                  </a:cubicBezTo>
                  <a:cubicBezTo>
                    <a:pt x="48" y="449"/>
                    <a:pt x="48" y="449"/>
                    <a:pt x="48" y="449"/>
                  </a:cubicBezTo>
                  <a:cubicBezTo>
                    <a:pt x="48" y="448"/>
                    <a:pt x="47" y="447"/>
                    <a:pt x="47" y="446"/>
                  </a:cubicBezTo>
                  <a:cubicBezTo>
                    <a:pt x="46" y="446"/>
                    <a:pt x="46" y="446"/>
                    <a:pt x="46" y="446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8" y="449"/>
                    <a:pt x="48" y="449"/>
                    <a:pt x="48" y="449"/>
                  </a:cubicBezTo>
                  <a:cubicBezTo>
                    <a:pt x="48" y="449"/>
                    <a:pt x="47" y="444"/>
                    <a:pt x="46" y="440"/>
                  </a:cubicBezTo>
                  <a:cubicBezTo>
                    <a:pt x="46" y="438"/>
                    <a:pt x="45" y="435"/>
                    <a:pt x="45" y="434"/>
                  </a:cubicBezTo>
                  <a:cubicBezTo>
                    <a:pt x="45" y="433"/>
                    <a:pt x="45" y="432"/>
                    <a:pt x="45" y="431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3" y="431"/>
                    <a:pt x="43" y="431"/>
                    <a:pt x="43" y="431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3" y="431"/>
                    <a:pt x="43" y="431"/>
                    <a:pt x="43" y="431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1" y="431"/>
                    <a:pt x="41" y="431"/>
                    <a:pt x="41" y="431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31"/>
                    <a:pt x="45" y="431"/>
                    <a:pt x="45" y="431"/>
                  </a:cubicBezTo>
                  <a:cubicBezTo>
                    <a:pt x="41" y="431"/>
                    <a:pt x="41" y="431"/>
                    <a:pt x="41" y="431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1" y="431"/>
                    <a:pt x="41" y="431"/>
                    <a:pt x="41" y="431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4" y="432"/>
                    <a:pt x="44" y="431"/>
                    <a:pt x="44" y="431"/>
                  </a:cubicBezTo>
                  <a:cubicBezTo>
                    <a:pt x="41" y="431"/>
                    <a:pt x="41" y="431"/>
                    <a:pt x="41" y="431"/>
                  </a:cubicBezTo>
                  <a:cubicBezTo>
                    <a:pt x="44" y="433"/>
                    <a:pt x="44" y="433"/>
                    <a:pt x="44" y="433"/>
                  </a:cubicBezTo>
                  <a:cubicBezTo>
                    <a:pt x="44" y="432"/>
                    <a:pt x="45" y="431"/>
                    <a:pt x="44" y="430"/>
                  </a:cubicBezTo>
                  <a:cubicBezTo>
                    <a:pt x="44" y="429"/>
                    <a:pt x="44" y="428"/>
                    <a:pt x="43" y="427"/>
                  </a:cubicBezTo>
                  <a:cubicBezTo>
                    <a:pt x="38" y="425"/>
                    <a:pt x="38" y="425"/>
                    <a:pt x="38" y="425"/>
                  </a:cubicBezTo>
                  <a:cubicBezTo>
                    <a:pt x="35" y="406"/>
                    <a:pt x="35" y="406"/>
                    <a:pt x="35" y="406"/>
                  </a:cubicBezTo>
                  <a:cubicBezTo>
                    <a:pt x="34" y="405"/>
                    <a:pt x="34" y="404"/>
                    <a:pt x="33" y="403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25" y="379"/>
                    <a:pt x="25" y="379"/>
                    <a:pt x="25" y="379"/>
                  </a:cubicBezTo>
                  <a:cubicBezTo>
                    <a:pt x="25" y="378"/>
                    <a:pt x="24" y="378"/>
                    <a:pt x="24" y="377"/>
                  </a:cubicBezTo>
                  <a:cubicBezTo>
                    <a:pt x="22" y="376"/>
                    <a:pt x="22" y="376"/>
                    <a:pt x="22" y="376"/>
                  </a:cubicBezTo>
                  <a:cubicBezTo>
                    <a:pt x="18" y="357"/>
                    <a:pt x="18" y="357"/>
                    <a:pt x="18" y="357"/>
                  </a:cubicBezTo>
                  <a:cubicBezTo>
                    <a:pt x="18" y="356"/>
                    <a:pt x="17" y="355"/>
                    <a:pt x="16" y="355"/>
                  </a:cubicBezTo>
                  <a:cubicBezTo>
                    <a:pt x="15" y="354"/>
                    <a:pt x="15" y="354"/>
                    <a:pt x="15" y="354"/>
                  </a:cubicBezTo>
                  <a:cubicBezTo>
                    <a:pt x="13" y="358"/>
                    <a:pt x="13" y="358"/>
                    <a:pt x="13" y="358"/>
                  </a:cubicBezTo>
                  <a:cubicBezTo>
                    <a:pt x="17" y="360"/>
                    <a:pt x="17" y="360"/>
                    <a:pt x="17" y="360"/>
                  </a:cubicBezTo>
                  <a:cubicBezTo>
                    <a:pt x="17" y="359"/>
                    <a:pt x="17" y="359"/>
                    <a:pt x="17" y="359"/>
                  </a:cubicBezTo>
                  <a:cubicBezTo>
                    <a:pt x="17" y="358"/>
                    <a:pt x="17" y="358"/>
                    <a:pt x="17" y="357"/>
                  </a:cubicBezTo>
                  <a:cubicBezTo>
                    <a:pt x="17" y="357"/>
                    <a:pt x="17" y="357"/>
                    <a:pt x="17" y="356"/>
                  </a:cubicBezTo>
                  <a:cubicBezTo>
                    <a:pt x="17" y="352"/>
                    <a:pt x="15" y="342"/>
                    <a:pt x="15" y="342"/>
                  </a:cubicBezTo>
                  <a:cubicBezTo>
                    <a:pt x="15" y="341"/>
                    <a:pt x="15" y="340"/>
                    <a:pt x="14" y="339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9" y="341"/>
                    <a:pt x="9" y="341"/>
                    <a:pt x="9" y="341"/>
                  </a:cubicBezTo>
                  <a:cubicBezTo>
                    <a:pt x="12" y="343"/>
                    <a:pt x="12" y="343"/>
                    <a:pt x="12" y="343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8" y="332"/>
                    <a:pt x="18" y="329"/>
                    <a:pt x="16" y="328"/>
                  </a:cubicBezTo>
                  <a:cubicBezTo>
                    <a:pt x="13" y="327"/>
                    <a:pt x="13" y="327"/>
                    <a:pt x="13" y="327"/>
                  </a:cubicBezTo>
                  <a:cubicBezTo>
                    <a:pt x="12" y="312"/>
                    <a:pt x="12" y="312"/>
                    <a:pt x="12" y="312"/>
                  </a:cubicBezTo>
                  <a:cubicBezTo>
                    <a:pt x="12" y="311"/>
                    <a:pt x="11" y="310"/>
                    <a:pt x="10" y="309"/>
                  </a:cubicBezTo>
                  <a:cubicBezTo>
                    <a:pt x="10" y="309"/>
                    <a:pt x="10" y="309"/>
                    <a:pt x="10" y="309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4" y="302"/>
                    <a:pt x="14" y="301"/>
                    <a:pt x="14" y="300"/>
                  </a:cubicBezTo>
                  <a:cubicBezTo>
                    <a:pt x="14" y="299"/>
                    <a:pt x="13" y="298"/>
                    <a:pt x="12" y="298"/>
                  </a:cubicBezTo>
                  <a:cubicBezTo>
                    <a:pt x="12" y="297"/>
                    <a:pt x="12" y="297"/>
                    <a:pt x="12" y="297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5" y="282"/>
                    <a:pt x="14" y="280"/>
                    <a:pt x="13" y="27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17" y="272"/>
                    <a:pt x="17" y="271"/>
                    <a:pt x="17" y="269"/>
                  </a:cubicBezTo>
                  <a:cubicBezTo>
                    <a:pt x="16" y="268"/>
                    <a:pt x="16" y="267"/>
                    <a:pt x="15" y="267"/>
                  </a:cubicBezTo>
                  <a:cubicBezTo>
                    <a:pt x="14" y="266"/>
                    <a:pt x="14" y="266"/>
                    <a:pt x="14" y="266"/>
                  </a:cubicBezTo>
                  <a:cubicBezTo>
                    <a:pt x="17" y="261"/>
                    <a:pt x="17" y="261"/>
                    <a:pt x="17" y="261"/>
                  </a:cubicBezTo>
                  <a:cubicBezTo>
                    <a:pt x="18" y="260"/>
                    <a:pt x="18" y="259"/>
                    <a:pt x="18" y="258"/>
                  </a:cubicBezTo>
                  <a:cubicBezTo>
                    <a:pt x="18" y="257"/>
                    <a:pt x="17" y="256"/>
                    <a:pt x="16" y="255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24" y="254"/>
                    <a:pt x="24" y="254"/>
                    <a:pt x="24" y="254"/>
                  </a:cubicBezTo>
                  <a:cubicBezTo>
                    <a:pt x="25" y="254"/>
                    <a:pt x="26" y="252"/>
                    <a:pt x="26" y="251"/>
                  </a:cubicBezTo>
                  <a:cubicBezTo>
                    <a:pt x="26" y="249"/>
                    <a:pt x="25" y="248"/>
                    <a:pt x="24" y="247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7" y="248"/>
                    <a:pt x="17" y="248"/>
                    <a:pt x="17" y="248"/>
                  </a:cubicBezTo>
                  <a:cubicBezTo>
                    <a:pt x="19" y="251"/>
                    <a:pt x="19" y="251"/>
                    <a:pt x="19" y="251"/>
                  </a:cubicBezTo>
                  <a:cubicBezTo>
                    <a:pt x="32" y="245"/>
                    <a:pt x="32" y="245"/>
                    <a:pt x="32" y="245"/>
                  </a:cubicBezTo>
                  <a:cubicBezTo>
                    <a:pt x="33" y="245"/>
                    <a:pt x="34" y="244"/>
                    <a:pt x="34" y="242"/>
                  </a:cubicBezTo>
                  <a:cubicBezTo>
                    <a:pt x="34" y="241"/>
                    <a:pt x="33" y="239"/>
                    <a:pt x="32" y="238"/>
                  </a:cubicBezTo>
                  <a:cubicBezTo>
                    <a:pt x="26" y="235"/>
                    <a:pt x="26" y="235"/>
                    <a:pt x="26" y="235"/>
                  </a:cubicBezTo>
                  <a:cubicBezTo>
                    <a:pt x="24" y="238"/>
                    <a:pt x="24" y="238"/>
                    <a:pt x="24" y="238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50" y="238"/>
                    <a:pt x="50" y="238"/>
                    <a:pt x="50" y="238"/>
                  </a:cubicBezTo>
                  <a:cubicBezTo>
                    <a:pt x="51" y="237"/>
                    <a:pt x="53" y="236"/>
                    <a:pt x="53" y="235"/>
                  </a:cubicBezTo>
                  <a:cubicBezTo>
                    <a:pt x="53" y="233"/>
                    <a:pt x="53" y="231"/>
                    <a:pt x="51" y="230"/>
                  </a:cubicBezTo>
                  <a:cubicBezTo>
                    <a:pt x="47" y="228"/>
                    <a:pt x="47" y="228"/>
                    <a:pt x="47" y="228"/>
                  </a:cubicBezTo>
                  <a:cubicBezTo>
                    <a:pt x="45" y="231"/>
                    <a:pt x="45" y="231"/>
                    <a:pt x="45" y="231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109" y="255"/>
                    <a:pt x="109" y="255"/>
                    <a:pt x="109" y="255"/>
                  </a:cubicBezTo>
                  <a:cubicBezTo>
                    <a:pt x="111" y="256"/>
                    <a:pt x="113" y="255"/>
                    <a:pt x="113" y="253"/>
                  </a:cubicBezTo>
                  <a:cubicBezTo>
                    <a:pt x="114" y="252"/>
                    <a:pt x="114" y="249"/>
                    <a:pt x="112" y="248"/>
                  </a:cubicBezTo>
                  <a:cubicBezTo>
                    <a:pt x="99" y="240"/>
                    <a:pt x="99" y="240"/>
                    <a:pt x="99" y="240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100" y="246"/>
                    <a:pt x="100" y="246"/>
                    <a:pt x="100" y="246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99" y="247"/>
                    <a:pt x="99" y="247"/>
                    <a:pt x="99" y="247"/>
                  </a:cubicBezTo>
                  <a:cubicBezTo>
                    <a:pt x="99" y="247"/>
                    <a:pt x="100" y="246"/>
                    <a:pt x="100" y="246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99" y="247"/>
                    <a:pt x="99" y="247"/>
                    <a:pt x="99" y="247"/>
                  </a:cubicBezTo>
                  <a:cubicBezTo>
                    <a:pt x="97" y="244"/>
                    <a:pt x="97" y="244"/>
                    <a:pt x="97" y="244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8" y="247"/>
                    <a:pt x="98" y="247"/>
                    <a:pt x="99" y="247"/>
                  </a:cubicBezTo>
                  <a:cubicBezTo>
                    <a:pt x="97" y="244"/>
                    <a:pt x="97" y="244"/>
                    <a:pt x="97" y="244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7" y="244"/>
                    <a:pt x="97" y="244"/>
                    <a:pt x="97" y="244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7" y="244"/>
                    <a:pt x="97" y="244"/>
                    <a:pt x="97" y="244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7" y="245"/>
                    <a:pt x="97" y="245"/>
                    <a:pt x="97" y="245"/>
                  </a:cubicBezTo>
                  <a:cubicBezTo>
                    <a:pt x="96" y="247"/>
                    <a:pt x="96" y="247"/>
                    <a:pt x="96" y="247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7" y="245"/>
                    <a:pt x="97" y="245"/>
                    <a:pt x="97" y="245"/>
                  </a:cubicBezTo>
                  <a:cubicBezTo>
                    <a:pt x="96" y="247"/>
                    <a:pt x="96" y="247"/>
                    <a:pt x="96" y="247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6" y="247"/>
                    <a:pt x="96" y="247"/>
                    <a:pt x="96" y="247"/>
                  </a:cubicBezTo>
                  <a:cubicBezTo>
                    <a:pt x="96" y="247"/>
                    <a:pt x="96" y="247"/>
                    <a:pt x="96" y="247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6" y="247"/>
                    <a:pt x="96" y="247"/>
                    <a:pt x="96" y="247"/>
                  </a:cubicBezTo>
                  <a:cubicBezTo>
                    <a:pt x="97" y="247"/>
                    <a:pt x="98" y="248"/>
                    <a:pt x="100" y="248"/>
                  </a:cubicBezTo>
                  <a:cubicBezTo>
                    <a:pt x="106" y="250"/>
                    <a:pt x="118" y="254"/>
                    <a:pt x="128" y="258"/>
                  </a:cubicBezTo>
                  <a:cubicBezTo>
                    <a:pt x="134" y="260"/>
                    <a:pt x="139" y="261"/>
                    <a:pt x="142" y="263"/>
                  </a:cubicBezTo>
                  <a:cubicBezTo>
                    <a:pt x="144" y="263"/>
                    <a:pt x="146" y="264"/>
                    <a:pt x="147" y="264"/>
                  </a:cubicBezTo>
                  <a:cubicBezTo>
                    <a:pt x="147" y="264"/>
                    <a:pt x="148" y="264"/>
                    <a:pt x="148" y="265"/>
                  </a:cubicBezTo>
                  <a:cubicBezTo>
                    <a:pt x="148" y="265"/>
                    <a:pt x="148" y="265"/>
                    <a:pt x="148" y="265"/>
                  </a:cubicBezTo>
                  <a:cubicBezTo>
                    <a:pt x="149" y="265"/>
                    <a:pt x="149" y="265"/>
                    <a:pt x="149" y="265"/>
                  </a:cubicBezTo>
                  <a:cubicBezTo>
                    <a:pt x="149" y="265"/>
                    <a:pt x="149" y="265"/>
                    <a:pt x="149" y="265"/>
                  </a:cubicBezTo>
                  <a:cubicBezTo>
                    <a:pt x="149" y="265"/>
                    <a:pt x="149" y="265"/>
                    <a:pt x="150" y="265"/>
                  </a:cubicBezTo>
                  <a:cubicBezTo>
                    <a:pt x="151" y="265"/>
                    <a:pt x="153" y="264"/>
                    <a:pt x="153" y="262"/>
                  </a:cubicBezTo>
                  <a:cubicBezTo>
                    <a:pt x="154" y="260"/>
                    <a:pt x="153" y="258"/>
                    <a:pt x="152" y="257"/>
                  </a:cubicBezTo>
                  <a:cubicBezTo>
                    <a:pt x="143" y="252"/>
                    <a:pt x="143" y="252"/>
                    <a:pt x="143" y="252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4" y="257"/>
                    <a:pt x="144" y="257"/>
                    <a:pt x="144" y="257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43" y="259"/>
                    <a:pt x="144" y="258"/>
                    <a:pt x="144" y="257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2" y="259"/>
                    <a:pt x="142" y="259"/>
                    <a:pt x="142" y="259"/>
                  </a:cubicBezTo>
                  <a:cubicBezTo>
                    <a:pt x="142" y="259"/>
                    <a:pt x="142" y="259"/>
                    <a:pt x="143" y="259"/>
                  </a:cubicBezTo>
                  <a:cubicBezTo>
                    <a:pt x="141" y="255"/>
                    <a:pt x="141" y="255"/>
                    <a:pt x="141" y="255"/>
                  </a:cubicBezTo>
                  <a:cubicBezTo>
                    <a:pt x="142" y="259"/>
                    <a:pt x="142" y="259"/>
                    <a:pt x="142" y="259"/>
                  </a:cubicBezTo>
                  <a:cubicBezTo>
                    <a:pt x="141" y="256"/>
                    <a:pt x="141" y="256"/>
                    <a:pt x="141" y="256"/>
                  </a:cubicBezTo>
                  <a:cubicBezTo>
                    <a:pt x="141" y="259"/>
                    <a:pt x="141" y="259"/>
                    <a:pt x="141" y="259"/>
                  </a:cubicBezTo>
                  <a:cubicBezTo>
                    <a:pt x="142" y="259"/>
                    <a:pt x="142" y="259"/>
                    <a:pt x="142" y="259"/>
                  </a:cubicBezTo>
                  <a:cubicBezTo>
                    <a:pt x="141" y="256"/>
                    <a:pt x="141" y="256"/>
                    <a:pt x="141" y="256"/>
                  </a:cubicBezTo>
                  <a:cubicBezTo>
                    <a:pt x="141" y="259"/>
                    <a:pt x="141" y="259"/>
                    <a:pt x="141" y="259"/>
                  </a:cubicBezTo>
                  <a:cubicBezTo>
                    <a:pt x="141" y="258"/>
                    <a:pt x="141" y="258"/>
                    <a:pt x="141" y="258"/>
                  </a:cubicBezTo>
                  <a:cubicBezTo>
                    <a:pt x="141" y="259"/>
                    <a:pt x="141" y="259"/>
                    <a:pt x="141" y="259"/>
                  </a:cubicBezTo>
                  <a:cubicBezTo>
                    <a:pt x="141" y="259"/>
                    <a:pt x="141" y="259"/>
                    <a:pt x="141" y="259"/>
                  </a:cubicBezTo>
                  <a:cubicBezTo>
                    <a:pt x="141" y="258"/>
                    <a:pt x="141" y="258"/>
                    <a:pt x="141" y="258"/>
                  </a:cubicBezTo>
                  <a:cubicBezTo>
                    <a:pt x="141" y="259"/>
                    <a:pt x="141" y="259"/>
                    <a:pt x="141" y="259"/>
                  </a:cubicBezTo>
                  <a:cubicBezTo>
                    <a:pt x="141" y="259"/>
                    <a:pt x="141" y="259"/>
                    <a:pt x="141" y="259"/>
                  </a:cubicBezTo>
                  <a:cubicBezTo>
                    <a:pt x="142" y="259"/>
                    <a:pt x="143" y="259"/>
                    <a:pt x="145" y="260"/>
                  </a:cubicBezTo>
                  <a:cubicBezTo>
                    <a:pt x="148" y="260"/>
                    <a:pt x="153" y="260"/>
                    <a:pt x="157" y="261"/>
                  </a:cubicBezTo>
                  <a:cubicBezTo>
                    <a:pt x="161" y="261"/>
                    <a:pt x="164" y="261"/>
                    <a:pt x="167" y="261"/>
                  </a:cubicBezTo>
                  <a:cubicBezTo>
                    <a:pt x="167" y="261"/>
                    <a:pt x="167" y="261"/>
                    <a:pt x="168" y="261"/>
                  </a:cubicBezTo>
                  <a:cubicBezTo>
                    <a:pt x="168" y="261"/>
                    <a:pt x="168" y="261"/>
                    <a:pt x="169" y="261"/>
                  </a:cubicBezTo>
                  <a:cubicBezTo>
                    <a:pt x="169" y="261"/>
                    <a:pt x="169" y="261"/>
                    <a:pt x="170" y="261"/>
                  </a:cubicBezTo>
                  <a:cubicBezTo>
                    <a:pt x="170" y="260"/>
                    <a:pt x="171" y="260"/>
                    <a:pt x="171" y="259"/>
                  </a:cubicBezTo>
                  <a:cubicBezTo>
                    <a:pt x="172" y="258"/>
                    <a:pt x="172" y="257"/>
                    <a:pt x="172" y="256"/>
                  </a:cubicBezTo>
                  <a:cubicBezTo>
                    <a:pt x="171" y="255"/>
                    <a:pt x="171" y="254"/>
                    <a:pt x="170" y="254"/>
                  </a:cubicBezTo>
                  <a:cubicBezTo>
                    <a:pt x="164" y="250"/>
                    <a:pt x="164" y="250"/>
                    <a:pt x="164" y="250"/>
                  </a:cubicBezTo>
                  <a:cubicBezTo>
                    <a:pt x="162" y="253"/>
                    <a:pt x="162" y="253"/>
                    <a:pt x="162" y="253"/>
                  </a:cubicBezTo>
                  <a:cubicBezTo>
                    <a:pt x="162" y="257"/>
                    <a:pt x="162" y="257"/>
                    <a:pt x="162" y="257"/>
                  </a:cubicBezTo>
                  <a:cubicBezTo>
                    <a:pt x="185" y="256"/>
                    <a:pt x="185" y="256"/>
                    <a:pt x="185" y="256"/>
                  </a:cubicBezTo>
                  <a:cubicBezTo>
                    <a:pt x="187" y="256"/>
                    <a:pt x="189" y="254"/>
                    <a:pt x="189" y="253"/>
                  </a:cubicBezTo>
                  <a:cubicBezTo>
                    <a:pt x="189" y="251"/>
                    <a:pt x="189" y="249"/>
                    <a:pt x="187" y="248"/>
                  </a:cubicBezTo>
                  <a:cubicBezTo>
                    <a:pt x="183" y="246"/>
                    <a:pt x="183" y="246"/>
                    <a:pt x="183" y="246"/>
                  </a:cubicBezTo>
                  <a:cubicBezTo>
                    <a:pt x="181" y="249"/>
                    <a:pt x="181" y="249"/>
                    <a:pt x="181" y="249"/>
                  </a:cubicBezTo>
                  <a:cubicBezTo>
                    <a:pt x="182" y="253"/>
                    <a:pt x="182" y="253"/>
                    <a:pt x="182" y="253"/>
                  </a:cubicBezTo>
                  <a:cubicBezTo>
                    <a:pt x="203" y="247"/>
                    <a:pt x="203" y="247"/>
                    <a:pt x="203" y="247"/>
                  </a:cubicBezTo>
                  <a:cubicBezTo>
                    <a:pt x="205" y="246"/>
                    <a:pt x="206" y="245"/>
                    <a:pt x="206" y="243"/>
                  </a:cubicBezTo>
                  <a:cubicBezTo>
                    <a:pt x="206" y="242"/>
                    <a:pt x="205" y="240"/>
                    <a:pt x="204" y="23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0" y="242"/>
                    <a:pt x="200" y="242"/>
                    <a:pt x="200" y="242"/>
                  </a:cubicBezTo>
                  <a:cubicBezTo>
                    <a:pt x="204" y="244"/>
                    <a:pt x="204" y="244"/>
                    <a:pt x="204" y="244"/>
                  </a:cubicBezTo>
                  <a:cubicBezTo>
                    <a:pt x="200" y="242"/>
                    <a:pt x="200" y="242"/>
                    <a:pt x="200" y="242"/>
                  </a:cubicBezTo>
                  <a:cubicBezTo>
                    <a:pt x="203" y="245"/>
                    <a:pt x="203" y="245"/>
                    <a:pt x="203" y="245"/>
                  </a:cubicBezTo>
                  <a:cubicBezTo>
                    <a:pt x="203" y="245"/>
                    <a:pt x="203" y="244"/>
                    <a:pt x="204" y="244"/>
                  </a:cubicBezTo>
                  <a:cubicBezTo>
                    <a:pt x="200" y="242"/>
                    <a:pt x="200" y="242"/>
                    <a:pt x="200" y="242"/>
                  </a:cubicBezTo>
                  <a:cubicBezTo>
                    <a:pt x="203" y="245"/>
                    <a:pt x="203" y="245"/>
                    <a:pt x="203" y="245"/>
                  </a:cubicBezTo>
                  <a:cubicBezTo>
                    <a:pt x="201" y="243"/>
                    <a:pt x="201" y="243"/>
                    <a:pt x="201" y="243"/>
                  </a:cubicBezTo>
                  <a:cubicBezTo>
                    <a:pt x="203" y="245"/>
                    <a:pt x="203" y="245"/>
                    <a:pt x="203" y="245"/>
                  </a:cubicBezTo>
                  <a:cubicBezTo>
                    <a:pt x="203" y="245"/>
                    <a:pt x="203" y="245"/>
                    <a:pt x="203" y="245"/>
                  </a:cubicBezTo>
                  <a:cubicBezTo>
                    <a:pt x="201" y="243"/>
                    <a:pt x="201" y="243"/>
                    <a:pt x="201" y="243"/>
                  </a:cubicBezTo>
                  <a:cubicBezTo>
                    <a:pt x="203" y="245"/>
                    <a:pt x="203" y="245"/>
                    <a:pt x="203" y="245"/>
                  </a:cubicBezTo>
                  <a:cubicBezTo>
                    <a:pt x="203" y="245"/>
                    <a:pt x="203" y="245"/>
                    <a:pt x="203" y="245"/>
                  </a:cubicBezTo>
                  <a:cubicBezTo>
                    <a:pt x="203" y="245"/>
                    <a:pt x="205" y="244"/>
                    <a:pt x="206" y="243"/>
                  </a:cubicBezTo>
                  <a:cubicBezTo>
                    <a:pt x="208" y="241"/>
                    <a:pt x="212" y="239"/>
                    <a:pt x="214" y="238"/>
                  </a:cubicBezTo>
                  <a:cubicBezTo>
                    <a:pt x="215" y="237"/>
                    <a:pt x="216" y="236"/>
                    <a:pt x="217" y="236"/>
                  </a:cubicBezTo>
                  <a:cubicBezTo>
                    <a:pt x="218" y="236"/>
                    <a:pt x="218" y="235"/>
                    <a:pt x="218" y="235"/>
                  </a:cubicBezTo>
                  <a:cubicBezTo>
                    <a:pt x="219" y="235"/>
                    <a:pt x="219" y="235"/>
                    <a:pt x="219" y="235"/>
                  </a:cubicBezTo>
                  <a:cubicBezTo>
                    <a:pt x="219" y="234"/>
                    <a:pt x="219" y="234"/>
                    <a:pt x="219" y="234"/>
                  </a:cubicBezTo>
                  <a:cubicBezTo>
                    <a:pt x="219" y="234"/>
                    <a:pt x="220" y="234"/>
                    <a:pt x="220" y="234"/>
                  </a:cubicBezTo>
                  <a:cubicBezTo>
                    <a:pt x="221" y="233"/>
                    <a:pt x="221" y="232"/>
                    <a:pt x="220" y="231"/>
                  </a:cubicBezTo>
                  <a:cubicBezTo>
                    <a:pt x="220" y="230"/>
                    <a:pt x="220" y="229"/>
                    <a:pt x="219" y="228"/>
                  </a:cubicBezTo>
                  <a:cubicBezTo>
                    <a:pt x="215" y="225"/>
                    <a:pt x="215" y="225"/>
                    <a:pt x="215" y="225"/>
                  </a:cubicBezTo>
                  <a:cubicBezTo>
                    <a:pt x="212" y="229"/>
                    <a:pt x="212" y="229"/>
                    <a:pt x="212" y="229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28"/>
                    <a:pt x="232" y="226"/>
                    <a:pt x="232" y="225"/>
                  </a:cubicBezTo>
                  <a:cubicBezTo>
                    <a:pt x="232" y="223"/>
                    <a:pt x="231" y="222"/>
                    <a:pt x="230" y="221"/>
                  </a:cubicBezTo>
                  <a:cubicBezTo>
                    <a:pt x="228" y="219"/>
                    <a:pt x="228" y="219"/>
                    <a:pt x="228" y="219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39" y="212"/>
                    <a:pt x="239" y="212"/>
                    <a:pt x="239" y="212"/>
                  </a:cubicBezTo>
                  <a:cubicBezTo>
                    <a:pt x="239" y="211"/>
                    <a:pt x="239" y="210"/>
                    <a:pt x="239" y="209"/>
                  </a:cubicBezTo>
                  <a:cubicBezTo>
                    <a:pt x="239" y="207"/>
                    <a:pt x="238" y="207"/>
                    <a:pt x="237" y="206"/>
                  </a:cubicBezTo>
                  <a:cubicBezTo>
                    <a:pt x="234" y="204"/>
                    <a:pt x="234" y="204"/>
                    <a:pt x="234" y="204"/>
                  </a:cubicBezTo>
                  <a:cubicBezTo>
                    <a:pt x="232" y="207"/>
                    <a:pt x="232" y="207"/>
                    <a:pt x="232" y="207"/>
                  </a:cubicBezTo>
                  <a:cubicBezTo>
                    <a:pt x="235" y="210"/>
                    <a:pt x="235" y="210"/>
                    <a:pt x="235" y="210"/>
                  </a:cubicBezTo>
                  <a:cubicBezTo>
                    <a:pt x="243" y="199"/>
                    <a:pt x="243" y="199"/>
                    <a:pt x="243" y="199"/>
                  </a:cubicBezTo>
                  <a:cubicBezTo>
                    <a:pt x="244" y="198"/>
                    <a:pt x="244" y="197"/>
                    <a:pt x="244" y="196"/>
                  </a:cubicBezTo>
                  <a:cubicBezTo>
                    <a:pt x="243" y="195"/>
                    <a:pt x="243" y="194"/>
                    <a:pt x="242" y="193"/>
                  </a:cubicBezTo>
                  <a:cubicBezTo>
                    <a:pt x="239" y="191"/>
                    <a:pt x="239" y="191"/>
                    <a:pt x="239" y="191"/>
                  </a:cubicBezTo>
                  <a:cubicBezTo>
                    <a:pt x="237" y="195"/>
                    <a:pt x="237" y="195"/>
                    <a:pt x="237" y="195"/>
                  </a:cubicBezTo>
                  <a:cubicBezTo>
                    <a:pt x="240" y="197"/>
                    <a:pt x="240" y="197"/>
                    <a:pt x="240" y="197"/>
                  </a:cubicBezTo>
                  <a:cubicBezTo>
                    <a:pt x="248" y="189"/>
                    <a:pt x="248" y="189"/>
                    <a:pt x="248" y="189"/>
                  </a:cubicBezTo>
                  <a:cubicBezTo>
                    <a:pt x="249" y="188"/>
                    <a:pt x="249" y="187"/>
                    <a:pt x="249" y="186"/>
                  </a:cubicBezTo>
                  <a:cubicBezTo>
                    <a:pt x="249" y="184"/>
                    <a:pt x="248" y="183"/>
                    <a:pt x="247" y="183"/>
                  </a:cubicBezTo>
                  <a:cubicBezTo>
                    <a:pt x="246" y="182"/>
                    <a:pt x="246" y="182"/>
                    <a:pt x="246" y="182"/>
                  </a:cubicBezTo>
                  <a:cubicBezTo>
                    <a:pt x="244" y="185"/>
                    <a:pt x="244" y="185"/>
                    <a:pt x="244" y="185"/>
                  </a:cubicBezTo>
                  <a:cubicBezTo>
                    <a:pt x="247" y="188"/>
                    <a:pt x="247" y="188"/>
                    <a:pt x="247" y="188"/>
                  </a:cubicBezTo>
                  <a:cubicBezTo>
                    <a:pt x="253" y="178"/>
                    <a:pt x="253" y="178"/>
                    <a:pt x="253" y="178"/>
                  </a:cubicBezTo>
                  <a:cubicBezTo>
                    <a:pt x="254" y="177"/>
                    <a:pt x="254" y="176"/>
                    <a:pt x="254" y="175"/>
                  </a:cubicBezTo>
                  <a:cubicBezTo>
                    <a:pt x="254" y="174"/>
                    <a:pt x="253" y="173"/>
                    <a:pt x="252" y="172"/>
                  </a:cubicBezTo>
                  <a:cubicBezTo>
                    <a:pt x="250" y="171"/>
                    <a:pt x="250" y="171"/>
                    <a:pt x="250" y="171"/>
                  </a:cubicBezTo>
                  <a:cubicBezTo>
                    <a:pt x="248" y="175"/>
                    <a:pt x="248" y="175"/>
                    <a:pt x="248" y="175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57" y="165"/>
                    <a:pt x="257" y="165"/>
                    <a:pt x="257" y="165"/>
                  </a:cubicBezTo>
                  <a:cubicBezTo>
                    <a:pt x="257" y="163"/>
                    <a:pt x="257" y="161"/>
                    <a:pt x="255" y="160"/>
                  </a:cubicBezTo>
                  <a:cubicBezTo>
                    <a:pt x="252" y="158"/>
                    <a:pt x="252" y="158"/>
                    <a:pt x="252" y="158"/>
                  </a:cubicBezTo>
                  <a:cubicBezTo>
                    <a:pt x="250" y="161"/>
                    <a:pt x="250" y="161"/>
                    <a:pt x="250" y="161"/>
                  </a:cubicBezTo>
                  <a:cubicBezTo>
                    <a:pt x="253" y="164"/>
                    <a:pt x="253" y="164"/>
                    <a:pt x="253" y="164"/>
                  </a:cubicBezTo>
                  <a:cubicBezTo>
                    <a:pt x="260" y="155"/>
                    <a:pt x="260" y="155"/>
                    <a:pt x="260" y="155"/>
                  </a:cubicBezTo>
                  <a:cubicBezTo>
                    <a:pt x="260" y="154"/>
                    <a:pt x="260" y="153"/>
                    <a:pt x="260" y="152"/>
                  </a:cubicBezTo>
                  <a:cubicBezTo>
                    <a:pt x="260" y="151"/>
                    <a:pt x="259" y="150"/>
                    <a:pt x="258" y="149"/>
                  </a:cubicBezTo>
                  <a:cubicBezTo>
                    <a:pt x="258" y="149"/>
                    <a:pt x="258" y="149"/>
                    <a:pt x="258" y="149"/>
                  </a:cubicBezTo>
                  <a:cubicBezTo>
                    <a:pt x="260" y="139"/>
                    <a:pt x="260" y="139"/>
                    <a:pt x="260" y="139"/>
                  </a:cubicBezTo>
                  <a:cubicBezTo>
                    <a:pt x="261" y="137"/>
                    <a:pt x="260" y="135"/>
                    <a:pt x="259" y="134"/>
                  </a:cubicBezTo>
                  <a:cubicBezTo>
                    <a:pt x="258" y="134"/>
                    <a:pt x="258" y="134"/>
                    <a:pt x="258" y="134"/>
                  </a:cubicBezTo>
                  <a:cubicBezTo>
                    <a:pt x="261" y="124"/>
                    <a:pt x="261" y="124"/>
                    <a:pt x="261" y="124"/>
                  </a:cubicBezTo>
                  <a:cubicBezTo>
                    <a:pt x="261" y="122"/>
                    <a:pt x="260" y="120"/>
                    <a:pt x="259" y="119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59" y="107"/>
                    <a:pt x="259" y="107"/>
                    <a:pt x="259" y="107"/>
                  </a:cubicBezTo>
                  <a:cubicBezTo>
                    <a:pt x="260" y="106"/>
                    <a:pt x="259" y="104"/>
                    <a:pt x="257" y="103"/>
                  </a:cubicBezTo>
                  <a:cubicBezTo>
                    <a:pt x="256" y="102"/>
                    <a:pt x="256" y="102"/>
                    <a:pt x="256" y="102"/>
                  </a:cubicBezTo>
                  <a:cubicBezTo>
                    <a:pt x="254" y="105"/>
                    <a:pt x="254" y="105"/>
                    <a:pt x="254" y="105"/>
                  </a:cubicBezTo>
                  <a:cubicBezTo>
                    <a:pt x="258" y="104"/>
                    <a:pt x="258" y="104"/>
                    <a:pt x="258" y="104"/>
                  </a:cubicBezTo>
                  <a:cubicBezTo>
                    <a:pt x="254" y="84"/>
                    <a:pt x="254" y="84"/>
                    <a:pt x="254" y="84"/>
                  </a:cubicBezTo>
                  <a:cubicBezTo>
                    <a:pt x="254" y="83"/>
                    <a:pt x="254" y="82"/>
                    <a:pt x="253" y="82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1" y="69"/>
                    <a:pt x="251" y="69"/>
                    <a:pt x="251" y="69"/>
                  </a:cubicBezTo>
                  <a:cubicBezTo>
                    <a:pt x="251" y="68"/>
                    <a:pt x="251" y="66"/>
                    <a:pt x="249" y="65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39" y="64"/>
                    <a:pt x="239" y="64"/>
                    <a:pt x="239" y="64"/>
                  </a:cubicBezTo>
                  <a:cubicBezTo>
                    <a:pt x="243" y="62"/>
                    <a:pt x="243" y="62"/>
                    <a:pt x="243" y="62"/>
                  </a:cubicBezTo>
                  <a:cubicBezTo>
                    <a:pt x="243" y="62"/>
                    <a:pt x="240" y="56"/>
                    <a:pt x="238" y="50"/>
                  </a:cubicBezTo>
                  <a:cubicBezTo>
                    <a:pt x="237" y="46"/>
                    <a:pt x="235" y="43"/>
                    <a:pt x="235" y="41"/>
                  </a:cubicBezTo>
                  <a:cubicBezTo>
                    <a:pt x="234" y="40"/>
                    <a:pt x="234" y="38"/>
                    <a:pt x="234" y="38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233" y="39"/>
                    <a:pt x="233" y="38"/>
                    <a:pt x="233" y="38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233" y="39"/>
                    <a:pt x="233" y="38"/>
                    <a:pt x="233" y="37"/>
                  </a:cubicBezTo>
                  <a:cubicBezTo>
                    <a:pt x="233" y="36"/>
                    <a:pt x="232" y="35"/>
                    <a:pt x="231" y="34"/>
                  </a:cubicBezTo>
                  <a:cubicBezTo>
                    <a:pt x="230" y="33"/>
                    <a:pt x="230" y="33"/>
                    <a:pt x="230" y="33"/>
                  </a:cubicBezTo>
                  <a:cubicBezTo>
                    <a:pt x="228" y="36"/>
                    <a:pt x="228" y="36"/>
                    <a:pt x="228" y="36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2" y="37"/>
                    <a:pt x="232" y="37"/>
                    <a:pt x="232" y="36"/>
                  </a:cubicBezTo>
                  <a:cubicBezTo>
                    <a:pt x="232" y="35"/>
                    <a:pt x="231" y="35"/>
                    <a:pt x="231" y="35"/>
                  </a:cubicBezTo>
                  <a:cubicBezTo>
                    <a:pt x="231" y="34"/>
                    <a:pt x="231" y="34"/>
                    <a:pt x="231" y="33"/>
                  </a:cubicBezTo>
                  <a:cubicBezTo>
                    <a:pt x="230" y="32"/>
                    <a:pt x="228" y="30"/>
                    <a:pt x="227" y="27"/>
                  </a:cubicBezTo>
                  <a:cubicBezTo>
                    <a:pt x="222" y="20"/>
                    <a:pt x="214" y="8"/>
                    <a:pt x="214" y="8"/>
                  </a:cubicBezTo>
                  <a:cubicBezTo>
                    <a:pt x="213" y="8"/>
                    <a:pt x="213" y="8"/>
                    <a:pt x="212" y="7"/>
                  </a:cubicBezTo>
                  <a:cubicBezTo>
                    <a:pt x="212" y="7"/>
                    <a:pt x="212" y="7"/>
                    <a:pt x="211" y="6"/>
                  </a:cubicBezTo>
                  <a:cubicBezTo>
                    <a:pt x="209" y="6"/>
                    <a:pt x="207" y="4"/>
                    <a:pt x="205" y="3"/>
                  </a:cubicBezTo>
                  <a:cubicBezTo>
                    <a:pt x="205" y="3"/>
                    <a:pt x="204" y="2"/>
                    <a:pt x="203" y="2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2" y="3"/>
                    <a:pt x="202" y="3"/>
                    <a:pt x="202" y="3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2" y="3"/>
                    <a:pt x="202" y="3"/>
                    <a:pt x="202" y="3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4" y="2"/>
                    <a:pt x="204" y="2"/>
                    <a:pt x="204" y="2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4" y="2"/>
                    <a:pt x="204" y="2"/>
                    <a:pt x="204" y="2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4" y="3"/>
                    <a:pt x="204" y="3"/>
                    <a:pt x="204" y="2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4" y="6"/>
                    <a:pt x="204" y="5"/>
                    <a:pt x="204" y="4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5" y="5"/>
                    <a:pt x="204" y="2"/>
                    <a:pt x="202" y="1"/>
                  </a:cubicBezTo>
                  <a:cubicBezTo>
                    <a:pt x="201" y="0"/>
                    <a:pt x="198" y="0"/>
                    <a:pt x="197" y="2"/>
                  </a:cubicBezTo>
                  <a:cubicBezTo>
                    <a:pt x="196" y="3"/>
                    <a:pt x="196" y="4"/>
                    <a:pt x="196" y="4"/>
                  </a:cubicBezTo>
                  <a:cubicBezTo>
                    <a:pt x="196" y="6"/>
                    <a:pt x="197" y="6"/>
                    <a:pt x="197" y="7"/>
                  </a:cubicBezTo>
                  <a:cubicBezTo>
                    <a:pt x="197" y="7"/>
                    <a:pt x="198" y="8"/>
                    <a:pt x="198" y="8"/>
                  </a:cubicBezTo>
                  <a:cubicBezTo>
                    <a:pt x="198" y="8"/>
                    <a:pt x="199" y="8"/>
                    <a:pt x="199" y="9"/>
                  </a:cubicBezTo>
                  <a:cubicBezTo>
                    <a:pt x="201" y="10"/>
                    <a:pt x="203" y="11"/>
                    <a:pt x="205" y="12"/>
                  </a:cubicBezTo>
                  <a:cubicBezTo>
                    <a:pt x="207" y="13"/>
                    <a:pt x="208" y="14"/>
                    <a:pt x="208" y="14"/>
                  </a:cubicBezTo>
                  <a:cubicBezTo>
                    <a:pt x="210" y="11"/>
                    <a:pt x="210" y="11"/>
                    <a:pt x="210" y="11"/>
                  </a:cubicBezTo>
                  <a:cubicBezTo>
                    <a:pt x="207" y="13"/>
                    <a:pt x="207" y="13"/>
                    <a:pt x="207" y="13"/>
                  </a:cubicBezTo>
                  <a:cubicBezTo>
                    <a:pt x="207" y="13"/>
                    <a:pt x="208" y="15"/>
                    <a:pt x="210" y="17"/>
                  </a:cubicBezTo>
                  <a:cubicBezTo>
                    <a:pt x="212" y="20"/>
                    <a:pt x="216" y="25"/>
                    <a:pt x="219" y="30"/>
                  </a:cubicBezTo>
                  <a:cubicBezTo>
                    <a:pt x="220" y="32"/>
                    <a:pt x="222" y="34"/>
                    <a:pt x="223" y="35"/>
                  </a:cubicBezTo>
                  <a:cubicBezTo>
                    <a:pt x="223" y="36"/>
                    <a:pt x="223" y="37"/>
                    <a:pt x="224" y="37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6" y="37"/>
                    <a:pt x="226" y="37"/>
                    <a:pt x="226" y="37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6" y="37"/>
                    <a:pt x="226" y="37"/>
                    <a:pt x="226" y="37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7" y="36"/>
                    <a:pt x="227" y="36"/>
                    <a:pt x="227" y="36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7" y="36"/>
                    <a:pt x="227" y="36"/>
                    <a:pt x="227" y="36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7" y="36"/>
                    <a:pt x="227" y="36"/>
                    <a:pt x="227" y="36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5"/>
                    <a:pt x="224" y="36"/>
                    <a:pt x="224" y="36"/>
                  </a:cubicBezTo>
                  <a:cubicBezTo>
                    <a:pt x="227" y="36"/>
                    <a:pt x="227" y="36"/>
                    <a:pt x="227" y="36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3" y="36"/>
                    <a:pt x="224" y="39"/>
                    <a:pt x="225" y="40"/>
                  </a:cubicBezTo>
                  <a:cubicBezTo>
                    <a:pt x="227" y="41"/>
                    <a:pt x="227" y="41"/>
                    <a:pt x="227" y="41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26" y="35"/>
                    <a:pt x="226" y="35"/>
                    <a:pt x="226" y="35"/>
                  </a:cubicBezTo>
                  <a:cubicBezTo>
                    <a:pt x="226" y="36"/>
                    <a:pt x="225" y="36"/>
                    <a:pt x="225" y="37"/>
                  </a:cubicBezTo>
                  <a:cubicBezTo>
                    <a:pt x="225" y="37"/>
                    <a:pt x="225" y="37"/>
                    <a:pt x="225" y="37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6" y="39"/>
                    <a:pt x="226" y="40"/>
                    <a:pt x="226" y="41"/>
                  </a:cubicBezTo>
                  <a:cubicBezTo>
                    <a:pt x="227" y="44"/>
                    <a:pt x="229" y="50"/>
                    <a:pt x="231" y="55"/>
                  </a:cubicBezTo>
                  <a:cubicBezTo>
                    <a:pt x="233" y="61"/>
                    <a:pt x="235" y="65"/>
                    <a:pt x="235" y="65"/>
                  </a:cubicBezTo>
                  <a:cubicBezTo>
                    <a:pt x="235" y="66"/>
                    <a:pt x="236" y="66"/>
                    <a:pt x="237" y="67"/>
                  </a:cubicBezTo>
                  <a:cubicBezTo>
                    <a:pt x="243" y="71"/>
                    <a:pt x="243" y="71"/>
                    <a:pt x="243" y="71"/>
                  </a:cubicBezTo>
                  <a:cubicBezTo>
                    <a:pt x="242" y="82"/>
                    <a:pt x="242" y="82"/>
                    <a:pt x="242" y="82"/>
                  </a:cubicBezTo>
                  <a:cubicBezTo>
                    <a:pt x="242" y="84"/>
                    <a:pt x="243" y="85"/>
                    <a:pt x="244" y="86"/>
                  </a:cubicBezTo>
                  <a:cubicBezTo>
                    <a:pt x="247" y="87"/>
                    <a:pt x="247" y="87"/>
                    <a:pt x="247" y="87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0" y="107"/>
                    <a:pt x="251" y="108"/>
                    <a:pt x="252" y="109"/>
                  </a:cubicBezTo>
                  <a:cubicBezTo>
                    <a:pt x="253" y="109"/>
                    <a:pt x="253" y="109"/>
                    <a:pt x="253" y="109"/>
                  </a:cubicBezTo>
                  <a:cubicBezTo>
                    <a:pt x="255" y="106"/>
                    <a:pt x="255" y="106"/>
                    <a:pt x="255" y="106"/>
                  </a:cubicBezTo>
                  <a:cubicBezTo>
                    <a:pt x="251" y="104"/>
                    <a:pt x="251" y="104"/>
                    <a:pt x="251" y="104"/>
                  </a:cubicBezTo>
                  <a:cubicBezTo>
                    <a:pt x="246" y="117"/>
                    <a:pt x="246" y="117"/>
                    <a:pt x="246" y="117"/>
                  </a:cubicBezTo>
                  <a:cubicBezTo>
                    <a:pt x="246" y="119"/>
                    <a:pt x="246" y="121"/>
                    <a:pt x="248" y="122"/>
                  </a:cubicBezTo>
                  <a:cubicBezTo>
                    <a:pt x="252" y="125"/>
                    <a:pt x="252" y="125"/>
                    <a:pt x="252" y="125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49" y="136"/>
                    <a:pt x="249" y="138"/>
                    <a:pt x="251" y="139"/>
                  </a:cubicBezTo>
                  <a:cubicBezTo>
                    <a:pt x="252" y="140"/>
                    <a:pt x="252" y="140"/>
                    <a:pt x="252" y="140"/>
                  </a:cubicBezTo>
                  <a:cubicBezTo>
                    <a:pt x="250" y="150"/>
                    <a:pt x="250" y="150"/>
                    <a:pt x="250" y="150"/>
                  </a:cubicBezTo>
                  <a:cubicBezTo>
                    <a:pt x="250" y="152"/>
                    <a:pt x="250" y="154"/>
                    <a:pt x="252" y="155"/>
                  </a:cubicBezTo>
                  <a:cubicBezTo>
                    <a:pt x="254" y="156"/>
                    <a:pt x="254" y="156"/>
                    <a:pt x="254" y="156"/>
                  </a:cubicBezTo>
                  <a:cubicBezTo>
                    <a:pt x="256" y="153"/>
                    <a:pt x="256" y="153"/>
                    <a:pt x="256" y="153"/>
                  </a:cubicBezTo>
                  <a:cubicBezTo>
                    <a:pt x="253" y="150"/>
                    <a:pt x="253" y="150"/>
                    <a:pt x="253" y="150"/>
                  </a:cubicBezTo>
                  <a:cubicBezTo>
                    <a:pt x="247" y="159"/>
                    <a:pt x="247" y="159"/>
                    <a:pt x="247" y="159"/>
                  </a:cubicBezTo>
                  <a:cubicBezTo>
                    <a:pt x="246" y="160"/>
                    <a:pt x="246" y="161"/>
                    <a:pt x="246" y="162"/>
                  </a:cubicBezTo>
                  <a:cubicBezTo>
                    <a:pt x="246" y="163"/>
                    <a:pt x="247" y="164"/>
                    <a:pt x="248" y="165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45" y="173"/>
                    <a:pt x="245" y="173"/>
                    <a:pt x="245" y="173"/>
                  </a:cubicBezTo>
                  <a:cubicBezTo>
                    <a:pt x="244" y="175"/>
                    <a:pt x="244" y="177"/>
                    <a:pt x="246" y="178"/>
                  </a:cubicBezTo>
                  <a:cubicBezTo>
                    <a:pt x="248" y="179"/>
                    <a:pt x="248" y="179"/>
                    <a:pt x="248" y="179"/>
                  </a:cubicBezTo>
                  <a:cubicBezTo>
                    <a:pt x="250" y="176"/>
                    <a:pt x="250" y="176"/>
                    <a:pt x="250" y="176"/>
                  </a:cubicBezTo>
                  <a:cubicBezTo>
                    <a:pt x="247" y="173"/>
                    <a:pt x="247" y="173"/>
                    <a:pt x="247" y="173"/>
                  </a:cubicBezTo>
                  <a:cubicBezTo>
                    <a:pt x="240" y="183"/>
                    <a:pt x="240" y="183"/>
                    <a:pt x="240" y="183"/>
                  </a:cubicBezTo>
                  <a:cubicBezTo>
                    <a:pt x="240" y="184"/>
                    <a:pt x="239" y="185"/>
                    <a:pt x="240" y="186"/>
                  </a:cubicBezTo>
                  <a:cubicBezTo>
                    <a:pt x="240" y="187"/>
                    <a:pt x="241" y="188"/>
                    <a:pt x="241" y="189"/>
                  </a:cubicBezTo>
                  <a:cubicBezTo>
                    <a:pt x="243" y="190"/>
                    <a:pt x="243" y="190"/>
                    <a:pt x="243" y="190"/>
                  </a:cubicBezTo>
                  <a:cubicBezTo>
                    <a:pt x="245" y="186"/>
                    <a:pt x="245" y="186"/>
                    <a:pt x="245" y="186"/>
                  </a:cubicBezTo>
                  <a:cubicBezTo>
                    <a:pt x="242" y="183"/>
                    <a:pt x="242" y="183"/>
                    <a:pt x="242" y="183"/>
                  </a:cubicBezTo>
                  <a:cubicBezTo>
                    <a:pt x="234" y="192"/>
                    <a:pt x="234" y="192"/>
                    <a:pt x="234" y="192"/>
                  </a:cubicBezTo>
                  <a:cubicBezTo>
                    <a:pt x="233" y="193"/>
                    <a:pt x="233" y="194"/>
                    <a:pt x="233" y="195"/>
                  </a:cubicBezTo>
                  <a:cubicBezTo>
                    <a:pt x="233" y="196"/>
                    <a:pt x="234" y="197"/>
                    <a:pt x="235" y="198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40" y="196"/>
                    <a:pt x="240" y="196"/>
                    <a:pt x="240" y="196"/>
                  </a:cubicBezTo>
                  <a:cubicBezTo>
                    <a:pt x="236" y="194"/>
                    <a:pt x="236" y="194"/>
                    <a:pt x="236" y="194"/>
                  </a:cubicBezTo>
                  <a:cubicBezTo>
                    <a:pt x="229" y="205"/>
                    <a:pt x="229" y="205"/>
                    <a:pt x="229" y="205"/>
                  </a:cubicBezTo>
                  <a:cubicBezTo>
                    <a:pt x="228" y="206"/>
                    <a:pt x="228" y="207"/>
                    <a:pt x="228" y="208"/>
                  </a:cubicBezTo>
                  <a:cubicBezTo>
                    <a:pt x="228" y="209"/>
                    <a:pt x="229" y="210"/>
                    <a:pt x="230" y="211"/>
                  </a:cubicBezTo>
                  <a:cubicBezTo>
                    <a:pt x="233" y="213"/>
                    <a:pt x="233" y="213"/>
                    <a:pt x="233" y="213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2" y="207"/>
                    <a:pt x="232" y="207"/>
                    <a:pt x="232" y="207"/>
                  </a:cubicBezTo>
                  <a:cubicBezTo>
                    <a:pt x="222" y="220"/>
                    <a:pt x="222" y="220"/>
                    <a:pt x="222" y="220"/>
                  </a:cubicBezTo>
                  <a:cubicBezTo>
                    <a:pt x="222" y="221"/>
                    <a:pt x="222" y="223"/>
                    <a:pt x="222" y="224"/>
                  </a:cubicBezTo>
                  <a:cubicBezTo>
                    <a:pt x="222" y="225"/>
                    <a:pt x="223" y="226"/>
                    <a:pt x="224" y="226"/>
                  </a:cubicBezTo>
                  <a:cubicBezTo>
                    <a:pt x="226" y="228"/>
                    <a:pt x="226" y="228"/>
                    <a:pt x="226" y="228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7" y="220"/>
                    <a:pt x="227" y="220"/>
                    <a:pt x="227" y="220"/>
                  </a:cubicBezTo>
                  <a:cubicBezTo>
                    <a:pt x="211" y="225"/>
                    <a:pt x="211" y="225"/>
                    <a:pt x="211" y="225"/>
                  </a:cubicBezTo>
                  <a:cubicBezTo>
                    <a:pt x="210" y="226"/>
                    <a:pt x="209" y="227"/>
                    <a:pt x="209" y="228"/>
                  </a:cubicBezTo>
                  <a:cubicBezTo>
                    <a:pt x="208" y="230"/>
                    <a:pt x="209" y="231"/>
                    <a:pt x="210" y="232"/>
                  </a:cubicBezTo>
                  <a:cubicBezTo>
                    <a:pt x="214" y="235"/>
                    <a:pt x="214" y="235"/>
                    <a:pt x="214" y="235"/>
                  </a:cubicBezTo>
                  <a:cubicBezTo>
                    <a:pt x="217" y="231"/>
                    <a:pt x="217" y="231"/>
                    <a:pt x="217" y="231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6" y="231"/>
                    <a:pt x="216" y="231"/>
                    <a:pt x="216" y="231"/>
                  </a:cubicBezTo>
                  <a:cubicBezTo>
                    <a:pt x="214" y="229"/>
                    <a:pt x="214" y="229"/>
                    <a:pt x="214" y="229"/>
                  </a:cubicBezTo>
                  <a:cubicBezTo>
                    <a:pt x="214" y="229"/>
                    <a:pt x="213" y="229"/>
                    <a:pt x="213" y="229"/>
                  </a:cubicBezTo>
                  <a:cubicBezTo>
                    <a:pt x="216" y="231"/>
                    <a:pt x="216" y="231"/>
                    <a:pt x="216" y="231"/>
                  </a:cubicBezTo>
                  <a:cubicBezTo>
                    <a:pt x="214" y="229"/>
                    <a:pt x="214" y="229"/>
                    <a:pt x="214" y="229"/>
                  </a:cubicBezTo>
                  <a:cubicBezTo>
                    <a:pt x="216" y="231"/>
                    <a:pt x="216" y="231"/>
                    <a:pt x="216" y="231"/>
                  </a:cubicBezTo>
                  <a:cubicBezTo>
                    <a:pt x="214" y="228"/>
                    <a:pt x="214" y="228"/>
                    <a:pt x="214" y="228"/>
                  </a:cubicBezTo>
                  <a:cubicBezTo>
                    <a:pt x="214" y="229"/>
                    <a:pt x="214" y="229"/>
                    <a:pt x="214" y="229"/>
                  </a:cubicBezTo>
                  <a:cubicBezTo>
                    <a:pt x="216" y="231"/>
                    <a:pt x="216" y="231"/>
                    <a:pt x="216" y="231"/>
                  </a:cubicBezTo>
                  <a:cubicBezTo>
                    <a:pt x="214" y="228"/>
                    <a:pt x="214" y="228"/>
                    <a:pt x="214" y="228"/>
                  </a:cubicBezTo>
                  <a:cubicBezTo>
                    <a:pt x="214" y="228"/>
                    <a:pt x="214" y="228"/>
                    <a:pt x="214" y="228"/>
                  </a:cubicBezTo>
                  <a:cubicBezTo>
                    <a:pt x="214" y="228"/>
                    <a:pt x="213" y="229"/>
                    <a:pt x="213" y="229"/>
                  </a:cubicBezTo>
                  <a:cubicBezTo>
                    <a:pt x="211" y="230"/>
                    <a:pt x="207" y="233"/>
                    <a:pt x="204" y="235"/>
                  </a:cubicBezTo>
                  <a:cubicBezTo>
                    <a:pt x="203" y="236"/>
                    <a:pt x="201" y="236"/>
                    <a:pt x="200" y="237"/>
                  </a:cubicBezTo>
                  <a:cubicBezTo>
                    <a:pt x="199" y="238"/>
                    <a:pt x="199" y="238"/>
                    <a:pt x="199" y="238"/>
                  </a:cubicBezTo>
                  <a:cubicBezTo>
                    <a:pt x="198" y="238"/>
                    <a:pt x="198" y="238"/>
                    <a:pt x="198" y="238"/>
                  </a:cubicBezTo>
                  <a:cubicBezTo>
                    <a:pt x="198" y="239"/>
                    <a:pt x="198" y="239"/>
                    <a:pt x="198" y="239"/>
                  </a:cubicBezTo>
                  <a:cubicBezTo>
                    <a:pt x="197" y="239"/>
                    <a:pt x="197" y="239"/>
                    <a:pt x="197" y="239"/>
                  </a:cubicBezTo>
                  <a:cubicBezTo>
                    <a:pt x="197" y="239"/>
                    <a:pt x="197" y="239"/>
                    <a:pt x="197" y="240"/>
                  </a:cubicBezTo>
                  <a:cubicBezTo>
                    <a:pt x="196" y="241"/>
                    <a:pt x="196" y="242"/>
                    <a:pt x="196" y="243"/>
                  </a:cubicBezTo>
                  <a:cubicBezTo>
                    <a:pt x="197" y="244"/>
                    <a:pt x="197" y="245"/>
                    <a:pt x="198" y="245"/>
                  </a:cubicBezTo>
                  <a:cubicBezTo>
                    <a:pt x="200" y="246"/>
                    <a:pt x="200" y="246"/>
                    <a:pt x="200" y="246"/>
                  </a:cubicBezTo>
                  <a:cubicBezTo>
                    <a:pt x="202" y="243"/>
                    <a:pt x="202" y="243"/>
                    <a:pt x="202" y="243"/>
                  </a:cubicBezTo>
                  <a:cubicBezTo>
                    <a:pt x="201" y="239"/>
                    <a:pt x="201" y="239"/>
                    <a:pt x="201" y="239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78" y="245"/>
                    <a:pt x="177" y="247"/>
                    <a:pt x="177" y="248"/>
                  </a:cubicBezTo>
                  <a:cubicBezTo>
                    <a:pt x="176" y="250"/>
                    <a:pt x="177" y="251"/>
                    <a:pt x="179" y="252"/>
                  </a:cubicBezTo>
                  <a:cubicBezTo>
                    <a:pt x="183" y="255"/>
                    <a:pt x="183" y="255"/>
                    <a:pt x="183" y="255"/>
                  </a:cubicBezTo>
                  <a:cubicBezTo>
                    <a:pt x="185" y="252"/>
                    <a:pt x="185" y="252"/>
                    <a:pt x="185" y="252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62" y="249"/>
                    <a:pt x="162" y="249"/>
                    <a:pt x="162" y="249"/>
                  </a:cubicBezTo>
                  <a:cubicBezTo>
                    <a:pt x="160" y="250"/>
                    <a:pt x="158" y="251"/>
                    <a:pt x="158" y="252"/>
                  </a:cubicBezTo>
                  <a:cubicBezTo>
                    <a:pt x="158" y="254"/>
                    <a:pt x="158" y="256"/>
                    <a:pt x="160" y="257"/>
                  </a:cubicBezTo>
                  <a:cubicBezTo>
                    <a:pt x="166" y="260"/>
                    <a:pt x="166" y="260"/>
                    <a:pt x="166" y="260"/>
                  </a:cubicBezTo>
                  <a:cubicBezTo>
                    <a:pt x="168" y="257"/>
                    <a:pt x="168" y="257"/>
                    <a:pt x="168" y="257"/>
                  </a:cubicBezTo>
                  <a:cubicBezTo>
                    <a:pt x="164" y="255"/>
                    <a:pt x="164" y="255"/>
                    <a:pt x="164" y="255"/>
                  </a:cubicBezTo>
                  <a:cubicBezTo>
                    <a:pt x="168" y="257"/>
                    <a:pt x="168" y="257"/>
                    <a:pt x="168" y="257"/>
                  </a:cubicBezTo>
                  <a:cubicBezTo>
                    <a:pt x="166" y="254"/>
                    <a:pt x="166" y="254"/>
                    <a:pt x="166" y="254"/>
                  </a:cubicBezTo>
                  <a:cubicBezTo>
                    <a:pt x="165" y="254"/>
                    <a:pt x="165" y="254"/>
                    <a:pt x="164" y="255"/>
                  </a:cubicBezTo>
                  <a:cubicBezTo>
                    <a:pt x="168" y="257"/>
                    <a:pt x="168" y="257"/>
                    <a:pt x="168" y="257"/>
                  </a:cubicBezTo>
                  <a:cubicBezTo>
                    <a:pt x="166" y="254"/>
                    <a:pt x="166" y="254"/>
                    <a:pt x="166" y="254"/>
                  </a:cubicBezTo>
                  <a:cubicBezTo>
                    <a:pt x="167" y="257"/>
                    <a:pt x="167" y="257"/>
                    <a:pt x="167" y="257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3"/>
                    <a:pt x="166" y="253"/>
                    <a:pt x="166" y="254"/>
                  </a:cubicBezTo>
                  <a:cubicBezTo>
                    <a:pt x="167" y="257"/>
                    <a:pt x="167" y="257"/>
                    <a:pt x="167" y="257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5"/>
                    <a:pt x="167" y="255"/>
                    <a:pt x="167" y="255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5"/>
                    <a:pt x="167" y="255"/>
                    <a:pt x="167" y="255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6" y="253"/>
                    <a:pt x="164" y="253"/>
                    <a:pt x="161" y="253"/>
                  </a:cubicBezTo>
                  <a:cubicBezTo>
                    <a:pt x="158" y="253"/>
                    <a:pt x="153" y="252"/>
                    <a:pt x="149" y="252"/>
                  </a:cubicBezTo>
                  <a:cubicBezTo>
                    <a:pt x="148" y="252"/>
                    <a:pt x="146" y="252"/>
                    <a:pt x="144" y="251"/>
                  </a:cubicBezTo>
                  <a:cubicBezTo>
                    <a:pt x="143" y="251"/>
                    <a:pt x="142" y="251"/>
                    <a:pt x="141" y="251"/>
                  </a:cubicBezTo>
                  <a:cubicBezTo>
                    <a:pt x="141" y="251"/>
                    <a:pt x="141" y="251"/>
                    <a:pt x="141" y="251"/>
                  </a:cubicBezTo>
                  <a:cubicBezTo>
                    <a:pt x="140" y="251"/>
                    <a:pt x="140" y="251"/>
                    <a:pt x="140" y="251"/>
                  </a:cubicBezTo>
                  <a:cubicBezTo>
                    <a:pt x="140" y="252"/>
                    <a:pt x="139" y="252"/>
                    <a:pt x="139" y="252"/>
                  </a:cubicBezTo>
                  <a:cubicBezTo>
                    <a:pt x="139" y="252"/>
                    <a:pt x="138" y="252"/>
                    <a:pt x="137" y="253"/>
                  </a:cubicBezTo>
                  <a:cubicBezTo>
                    <a:pt x="136" y="255"/>
                    <a:pt x="137" y="258"/>
                    <a:pt x="139" y="259"/>
                  </a:cubicBezTo>
                  <a:cubicBezTo>
                    <a:pt x="148" y="264"/>
                    <a:pt x="148" y="264"/>
                    <a:pt x="148" y="264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50" y="257"/>
                    <a:pt x="150" y="257"/>
                    <a:pt x="150" y="257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50" y="257"/>
                    <a:pt x="150" y="257"/>
                    <a:pt x="150" y="257"/>
                  </a:cubicBezTo>
                  <a:cubicBezTo>
                    <a:pt x="150" y="257"/>
                    <a:pt x="150" y="257"/>
                    <a:pt x="150" y="257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50" y="257"/>
                    <a:pt x="150" y="257"/>
                    <a:pt x="150" y="257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1" y="257"/>
                    <a:pt x="151" y="257"/>
                    <a:pt x="151" y="257"/>
                  </a:cubicBezTo>
                  <a:cubicBezTo>
                    <a:pt x="150" y="257"/>
                    <a:pt x="150" y="257"/>
                    <a:pt x="150" y="257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1" y="257"/>
                    <a:pt x="151" y="257"/>
                    <a:pt x="151" y="257"/>
                  </a:cubicBezTo>
                  <a:cubicBezTo>
                    <a:pt x="151" y="257"/>
                    <a:pt x="150" y="257"/>
                    <a:pt x="150" y="257"/>
                  </a:cubicBezTo>
                  <a:cubicBezTo>
                    <a:pt x="146" y="256"/>
                    <a:pt x="134" y="251"/>
                    <a:pt x="122" y="247"/>
                  </a:cubicBezTo>
                  <a:cubicBezTo>
                    <a:pt x="116" y="245"/>
                    <a:pt x="111" y="243"/>
                    <a:pt x="106" y="242"/>
                  </a:cubicBezTo>
                  <a:cubicBezTo>
                    <a:pt x="104" y="241"/>
                    <a:pt x="102" y="241"/>
                    <a:pt x="101" y="240"/>
                  </a:cubicBezTo>
                  <a:cubicBezTo>
                    <a:pt x="100" y="240"/>
                    <a:pt x="99" y="240"/>
                    <a:pt x="99" y="240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7" y="239"/>
                    <a:pt x="97" y="239"/>
                  </a:cubicBezTo>
                  <a:cubicBezTo>
                    <a:pt x="97" y="239"/>
                    <a:pt x="96" y="239"/>
                    <a:pt x="96" y="239"/>
                  </a:cubicBezTo>
                  <a:cubicBezTo>
                    <a:pt x="95" y="240"/>
                    <a:pt x="95" y="240"/>
                    <a:pt x="95" y="240"/>
                  </a:cubicBezTo>
                  <a:cubicBezTo>
                    <a:pt x="94" y="240"/>
                    <a:pt x="94" y="241"/>
                    <a:pt x="93" y="241"/>
                  </a:cubicBezTo>
                  <a:cubicBezTo>
                    <a:pt x="92" y="243"/>
                    <a:pt x="93" y="246"/>
                    <a:pt x="94" y="247"/>
                  </a:cubicBezTo>
                  <a:cubicBezTo>
                    <a:pt x="108" y="255"/>
                    <a:pt x="108" y="255"/>
                    <a:pt x="108" y="255"/>
                  </a:cubicBezTo>
                  <a:cubicBezTo>
                    <a:pt x="110" y="252"/>
                    <a:pt x="110" y="252"/>
                    <a:pt x="110" y="252"/>
                  </a:cubicBezTo>
                  <a:cubicBezTo>
                    <a:pt x="111" y="248"/>
                    <a:pt x="111" y="248"/>
                    <a:pt x="111" y="248"/>
                  </a:cubicBezTo>
                  <a:cubicBezTo>
                    <a:pt x="46" y="227"/>
                    <a:pt x="46" y="227"/>
                    <a:pt x="46" y="227"/>
                  </a:cubicBezTo>
                  <a:cubicBezTo>
                    <a:pt x="44" y="227"/>
                    <a:pt x="42" y="228"/>
                    <a:pt x="41" y="229"/>
                  </a:cubicBezTo>
                  <a:cubicBezTo>
                    <a:pt x="41" y="231"/>
                    <a:pt x="41" y="233"/>
                    <a:pt x="43" y="235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9" y="234"/>
                    <a:pt x="49" y="234"/>
                    <a:pt x="49" y="234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23" y="234"/>
                    <a:pt x="23" y="234"/>
                    <a:pt x="23" y="234"/>
                  </a:cubicBezTo>
                  <a:cubicBezTo>
                    <a:pt x="21" y="234"/>
                    <a:pt x="20" y="235"/>
                    <a:pt x="20" y="237"/>
                  </a:cubicBezTo>
                  <a:cubicBezTo>
                    <a:pt x="19" y="239"/>
                    <a:pt x="20" y="240"/>
                    <a:pt x="22" y="241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30" y="242"/>
                    <a:pt x="30" y="242"/>
                    <a:pt x="30" y="242"/>
                  </a:cubicBezTo>
                  <a:cubicBezTo>
                    <a:pt x="28" y="238"/>
                    <a:pt x="28" y="238"/>
                    <a:pt x="28" y="238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4" y="245"/>
                    <a:pt x="13" y="246"/>
                    <a:pt x="13" y="247"/>
                  </a:cubicBezTo>
                  <a:cubicBezTo>
                    <a:pt x="13" y="249"/>
                    <a:pt x="14" y="250"/>
                    <a:pt x="15" y="251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2" y="251"/>
                    <a:pt x="22" y="251"/>
                    <a:pt x="22" y="251"/>
                  </a:cubicBezTo>
                  <a:cubicBezTo>
                    <a:pt x="20" y="247"/>
                    <a:pt x="20" y="247"/>
                    <a:pt x="20" y="247"/>
                  </a:cubicBezTo>
                  <a:cubicBezTo>
                    <a:pt x="9" y="253"/>
                    <a:pt x="9" y="253"/>
                    <a:pt x="9" y="253"/>
                  </a:cubicBezTo>
                  <a:cubicBezTo>
                    <a:pt x="8" y="254"/>
                    <a:pt x="7" y="255"/>
                    <a:pt x="7" y="256"/>
                  </a:cubicBezTo>
                  <a:cubicBezTo>
                    <a:pt x="7" y="258"/>
                    <a:pt x="8" y="259"/>
                    <a:pt x="9" y="260"/>
                  </a:cubicBezTo>
                  <a:cubicBezTo>
                    <a:pt x="12" y="262"/>
                    <a:pt x="12" y="262"/>
                    <a:pt x="12" y="262"/>
                  </a:cubicBezTo>
                  <a:cubicBezTo>
                    <a:pt x="14" y="259"/>
                    <a:pt x="14" y="259"/>
                    <a:pt x="14" y="259"/>
                  </a:cubicBezTo>
                  <a:cubicBezTo>
                    <a:pt x="11" y="256"/>
                    <a:pt x="11" y="256"/>
                    <a:pt x="11" y="256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4" y="266"/>
                    <a:pt x="4" y="267"/>
                    <a:pt x="4" y="268"/>
                  </a:cubicBezTo>
                  <a:cubicBezTo>
                    <a:pt x="4" y="269"/>
                    <a:pt x="5" y="270"/>
                    <a:pt x="6" y="271"/>
                  </a:cubicBezTo>
                  <a:cubicBezTo>
                    <a:pt x="7" y="271"/>
                    <a:pt x="7" y="271"/>
                    <a:pt x="7" y="271"/>
                  </a:cubicBezTo>
                  <a:cubicBezTo>
                    <a:pt x="2" y="277"/>
                    <a:pt x="2" y="277"/>
                    <a:pt x="2" y="277"/>
                  </a:cubicBezTo>
                  <a:cubicBezTo>
                    <a:pt x="2" y="278"/>
                    <a:pt x="1" y="279"/>
                    <a:pt x="2" y="280"/>
                  </a:cubicBezTo>
                  <a:cubicBezTo>
                    <a:pt x="2" y="281"/>
                    <a:pt x="3" y="282"/>
                    <a:pt x="3" y="283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3" y="299"/>
                    <a:pt x="3" y="299"/>
                    <a:pt x="3" y="299"/>
                  </a:cubicBezTo>
                  <a:cubicBezTo>
                    <a:pt x="3" y="300"/>
                    <a:pt x="4" y="302"/>
                    <a:pt x="5" y="303"/>
                  </a:cubicBezTo>
                  <a:cubicBezTo>
                    <a:pt x="8" y="304"/>
                    <a:pt x="8" y="304"/>
                    <a:pt x="8" y="304"/>
                  </a:cubicBezTo>
                  <a:cubicBezTo>
                    <a:pt x="10" y="301"/>
                    <a:pt x="10" y="301"/>
                    <a:pt x="10" y="301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0" y="308"/>
                    <a:pt x="0" y="310"/>
                    <a:pt x="0" y="311"/>
                  </a:cubicBezTo>
                  <a:cubicBezTo>
                    <a:pt x="0" y="312"/>
                    <a:pt x="1" y="313"/>
                    <a:pt x="2" y="313"/>
                  </a:cubicBezTo>
                  <a:cubicBezTo>
                    <a:pt x="4" y="315"/>
                    <a:pt x="4" y="315"/>
                    <a:pt x="4" y="315"/>
                  </a:cubicBezTo>
                  <a:cubicBezTo>
                    <a:pt x="6" y="329"/>
                    <a:pt x="6" y="329"/>
                    <a:pt x="6" y="329"/>
                  </a:cubicBezTo>
                  <a:cubicBezTo>
                    <a:pt x="6" y="330"/>
                    <a:pt x="6" y="332"/>
                    <a:pt x="7" y="332"/>
                  </a:cubicBezTo>
                  <a:cubicBezTo>
                    <a:pt x="9" y="333"/>
                    <a:pt x="9" y="333"/>
                    <a:pt x="9" y="333"/>
                  </a:cubicBezTo>
                  <a:cubicBezTo>
                    <a:pt x="5" y="339"/>
                    <a:pt x="5" y="339"/>
                    <a:pt x="5" y="339"/>
                  </a:cubicBezTo>
                  <a:cubicBezTo>
                    <a:pt x="4" y="341"/>
                    <a:pt x="5" y="343"/>
                    <a:pt x="7" y="344"/>
                  </a:cubicBezTo>
                  <a:cubicBezTo>
                    <a:pt x="9" y="346"/>
                    <a:pt x="9" y="346"/>
                    <a:pt x="9" y="346"/>
                  </a:cubicBezTo>
                  <a:cubicBezTo>
                    <a:pt x="11" y="343"/>
                    <a:pt x="11" y="343"/>
                    <a:pt x="11" y="343"/>
                  </a:cubicBezTo>
                  <a:cubicBezTo>
                    <a:pt x="7" y="343"/>
                    <a:pt x="7" y="343"/>
                    <a:pt x="7" y="343"/>
                  </a:cubicBezTo>
                  <a:cubicBezTo>
                    <a:pt x="7" y="343"/>
                    <a:pt x="8" y="346"/>
                    <a:pt x="8" y="350"/>
                  </a:cubicBezTo>
                  <a:cubicBezTo>
                    <a:pt x="9" y="352"/>
                    <a:pt x="9" y="353"/>
                    <a:pt x="9" y="355"/>
                  </a:cubicBezTo>
                  <a:cubicBezTo>
                    <a:pt x="9" y="356"/>
                    <a:pt x="9" y="356"/>
                    <a:pt x="9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13" y="358"/>
                    <a:pt x="13" y="358"/>
                    <a:pt x="13" y="358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13" y="358"/>
                    <a:pt x="13" y="358"/>
                    <a:pt x="13" y="358"/>
                  </a:cubicBezTo>
                  <a:cubicBezTo>
                    <a:pt x="9" y="357"/>
                    <a:pt x="9" y="357"/>
                    <a:pt x="9" y="357"/>
                  </a:cubicBezTo>
                  <a:cubicBezTo>
                    <a:pt x="13" y="358"/>
                    <a:pt x="13" y="358"/>
                    <a:pt x="13" y="358"/>
                  </a:cubicBezTo>
                  <a:cubicBezTo>
                    <a:pt x="10" y="356"/>
                    <a:pt x="10" y="356"/>
                    <a:pt x="10" y="356"/>
                  </a:cubicBezTo>
                  <a:cubicBezTo>
                    <a:pt x="10" y="356"/>
                    <a:pt x="10" y="356"/>
                    <a:pt x="9" y="357"/>
                  </a:cubicBezTo>
                  <a:cubicBezTo>
                    <a:pt x="13" y="358"/>
                    <a:pt x="13" y="358"/>
                    <a:pt x="13" y="358"/>
                  </a:cubicBezTo>
                  <a:cubicBezTo>
                    <a:pt x="10" y="356"/>
                    <a:pt x="10" y="356"/>
                    <a:pt x="10" y="356"/>
                  </a:cubicBezTo>
                  <a:cubicBezTo>
                    <a:pt x="9" y="357"/>
                    <a:pt x="9" y="360"/>
                    <a:pt x="11" y="361"/>
                  </a:cubicBezTo>
                  <a:cubicBezTo>
                    <a:pt x="12" y="362"/>
                    <a:pt x="12" y="362"/>
                    <a:pt x="12" y="362"/>
                  </a:cubicBezTo>
                  <a:cubicBezTo>
                    <a:pt x="14" y="358"/>
                    <a:pt x="14" y="358"/>
                    <a:pt x="14" y="358"/>
                  </a:cubicBezTo>
                  <a:cubicBezTo>
                    <a:pt x="10" y="359"/>
                    <a:pt x="10" y="359"/>
                    <a:pt x="10" y="359"/>
                  </a:cubicBezTo>
                  <a:cubicBezTo>
                    <a:pt x="15" y="380"/>
                    <a:pt x="15" y="380"/>
                    <a:pt x="15" y="380"/>
                  </a:cubicBezTo>
                  <a:cubicBezTo>
                    <a:pt x="15" y="381"/>
                    <a:pt x="16" y="382"/>
                    <a:pt x="17" y="382"/>
                  </a:cubicBezTo>
                  <a:cubicBezTo>
                    <a:pt x="18" y="383"/>
                    <a:pt x="18" y="383"/>
                    <a:pt x="18" y="383"/>
                  </a:cubicBezTo>
                  <a:cubicBezTo>
                    <a:pt x="24" y="406"/>
                    <a:pt x="24" y="406"/>
                    <a:pt x="24" y="406"/>
                  </a:cubicBezTo>
                  <a:cubicBezTo>
                    <a:pt x="24" y="407"/>
                    <a:pt x="25" y="408"/>
                    <a:pt x="26" y="408"/>
                  </a:cubicBezTo>
                  <a:cubicBezTo>
                    <a:pt x="27" y="409"/>
                    <a:pt x="27" y="409"/>
                    <a:pt x="27" y="409"/>
                  </a:cubicBezTo>
                  <a:cubicBezTo>
                    <a:pt x="31" y="428"/>
                    <a:pt x="31" y="428"/>
                    <a:pt x="31" y="428"/>
                  </a:cubicBezTo>
                  <a:cubicBezTo>
                    <a:pt x="31" y="429"/>
                    <a:pt x="32" y="430"/>
                    <a:pt x="33" y="430"/>
                  </a:cubicBezTo>
                  <a:cubicBezTo>
                    <a:pt x="38" y="434"/>
                    <a:pt x="38" y="434"/>
                    <a:pt x="38" y="434"/>
                  </a:cubicBezTo>
                  <a:cubicBezTo>
                    <a:pt x="41" y="431"/>
                    <a:pt x="41" y="431"/>
                    <a:pt x="41" y="431"/>
                  </a:cubicBezTo>
                  <a:cubicBezTo>
                    <a:pt x="37" y="428"/>
                    <a:pt x="37" y="428"/>
                    <a:pt x="37" y="428"/>
                  </a:cubicBezTo>
                  <a:cubicBezTo>
                    <a:pt x="37" y="429"/>
                    <a:pt x="37" y="430"/>
                    <a:pt x="37" y="430"/>
                  </a:cubicBezTo>
                  <a:cubicBezTo>
                    <a:pt x="37" y="431"/>
                    <a:pt x="37" y="431"/>
                    <a:pt x="37" y="431"/>
                  </a:cubicBezTo>
                  <a:cubicBezTo>
                    <a:pt x="37" y="431"/>
                    <a:pt x="37" y="431"/>
                    <a:pt x="37" y="432"/>
                  </a:cubicBezTo>
                  <a:cubicBezTo>
                    <a:pt x="37" y="433"/>
                    <a:pt x="37" y="434"/>
                    <a:pt x="37" y="436"/>
                  </a:cubicBezTo>
                  <a:cubicBezTo>
                    <a:pt x="39" y="442"/>
                    <a:pt x="40" y="450"/>
                    <a:pt x="40" y="450"/>
                  </a:cubicBezTo>
                  <a:cubicBezTo>
                    <a:pt x="41" y="451"/>
                    <a:pt x="41" y="452"/>
                    <a:pt x="42" y="453"/>
                  </a:cubicBezTo>
                  <a:cubicBezTo>
                    <a:pt x="42" y="453"/>
                    <a:pt x="42" y="453"/>
                    <a:pt x="42" y="453"/>
                  </a:cubicBezTo>
                  <a:cubicBezTo>
                    <a:pt x="44" y="450"/>
                    <a:pt x="44" y="450"/>
                    <a:pt x="44" y="450"/>
                  </a:cubicBezTo>
                  <a:cubicBezTo>
                    <a:pt x="40" y="450"/>
                    <a:pt x="40" y="450"/>
                    <a:pt x="40" y="450"/>
                  </a:cubicBezTo>
                  <a:cubicBezTo>
                    <a:pt x="44" y="469"/>
                    <a:pt x="44" y="469"/>
                    <a:pt x="44" y="469"/>
                  </a:cubicBezTo>
                  <a:cubicBezTo>
                    <a:pt x="44" y="470"/>
                    <a:pt x="45" y="471"/>
                    <a:pt x="46" y="471"/>
                  </a:cubicBezTo>
                  <a:cubicBezTo>
                    <a:pt x="48" y="472"/>
                    <a:pt x="48" y="472"/>
                    <a:pt x="48" y="472"/>
                  </a:cubicBezTo>
                  <a:cubicBezTo>
                    <a:pt x="49" y="485"/>
                    <a:pt x="49" y="485"/>
                    <a:pt x="49" y="485"/>
                  </a:cubicBezTo>
                  <a:cubicBezTo>
                    <a:pt x="49" y="486"/>
                    <a:pt x="50" y="487"/>
                    <a:pt x="51" y="487"/>
                  </a:cubicBezTo>
                  <a:cubicBezTo>
                    <a:pt x="54" y="489"/>
                    <a:pt x="54" y="489"/>
                    <a:pt x="54" y="489"/>
                  </a:cubicBezTo>
                  <a:cubicBezTo>
                    <a:pt x="56" y="490"/>
                    <a:pt x="58" y="490"/>
                    <a:pt x="60" y="488"/>
                  </a:cubicBezTo>
                  <a:cubicBezTo>
                    <a:pt x="61" y="486"/>
                    <a:pt x="60" y="484"/>
                    <a:pt x="58" y="483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3"/>
            <p:cNvSpPr/>
            <p:nvPr/>
          </p:nvSpPr>
          <p:spPr bwMode="auto">
            <a:xfrm>
              <a:off x="5501559" y="2806661"/>
              <a:ext cx="374660" cy="79153"/>
            </a:xfrm>
            <a:custGeom>
              <a:avLst/>
              <a:gdLst>
                <a:gd name="T0" fmla="*/ 4 w 279"/>
                <a:gd name="T1" fmla="*/ 56 h 59"/>
                <a:gd name="T2" fmla="*/ 30 w 279"/>
                <a:gd name="T3" fmla="*/ 44 h 59"/>
                <a:gd name="T4" fmla="*/ 51 w 279"/>
                <a:gd name="T5" fmla="*/ 51 h 59"/>
                <a:gd name="T6" fmla="*/ 55 w 279"/>
                <a:gd name="T7" fmla="*/ 51 h 59"/>
                <a:gd name="T8" fmla="*/ 48 w 279"/>
                <a:gd name="T9" fmla="*/ 39 h 59"/>
                <a:gd name="T10" fmla="*/ 48 w 279"/>
                <a:gd name="T11" fmla="*/ 46 h 59"/>
                <a:gd name="T12" fmla="*/ 46 w 279"/>
                <a:gd name="T13" fmla="*/ 43 h 59"/>
                <a:gd name="T14" fmla="*/ 47 w 279"/>
                <a:gd name="T15" fmla="*/ 47 h 59"/>
                <a:gd name="T16" fmla="*/ 46 w 279"/>
                <a:gd name="T17" fmla="*/ 44 h 59"/>
                <a:gd name="T18" fmla="*/ 62 w 279"/>
                <a:gd name="T19" fmla="*/ 47 h 59"/>
                <a:gd name="T20" fmla="*/ 68 w 279"/>
                <a:gd name="T21" fmla="*/ 37 h 59"/>
                <a:gd name="T22" fmla="*/ 93 w 279"/>
                <a:gd name="T23" fmla="*/ 35 h 59"/>
                <a:gd name="T24" fmla="*/ 88 w 279"/>
                <a:gd name="T25" fmla="*/ 37 h 59"/>
                <a:gd name="T26" fmla="*/ 109 w 279"/>
                <a:gd name="T27" fmla="*/ 27 h 59"/>
                <a:gd name="T28" fmla="*/ 133 w 279"/>
                <a:gd name="T29" fmla="*/ 28 h 59"/>
                <a:gd name="T30" fmla="*/ 128 w 279"/>
                <a:gd name="T31" fmla="*/ 30 h 59"/>
                <a:gd name="T32" fmla="*/ 150 w 279"/>
                <a:gd name="T33" fmla="*/ 15 h 59"/>
                <a:gd name="T34" fmla="*/ 182 w 279"/>
                <a:gd name="T35" fmla="*/ 19 h 59"/>
                <a:gd name="T36" fmla="*/ 171 w 279"/>
                <a:gd name="T37" fmla="*/ 18 h 59"/>
                <a:gd name="T38" fmla="*/ 200 w 279"/>
                <a:gd name="T39" fmla="*/ 16 h 59"/>
                <a:gd name="T40" fmla="*/ 202 w 279"/>
                <a:gd name="T41" fmla="*/ 8 h 59"/>
                <a:gd name="T42" fmla="*/ 217 w 279"/>
                <a:gd name="T43" fmla="*/ 13 h 59"/>
                <a:gd name="T44" fmla="*/ 215 w 279"/>
                <a:gd name="T45" fmla="*/ 9 h 59"/>
                <a:gd name="T46" fmla="*/ 246 w 279"/>
                <a:gd name="T47" fmla="*/ 4 h 59"/>
                <a:gd name="T48" fmla="*/ 254 w 279"/>
                <a:gd name="T49" fmla="*/ 10 h 59"/>
                <a:gd name="T50" fmla="*/ 276 w 279"/>
                <a:gd name="T51" fmla="*/ 12 h 59"/>
                <a:gd name="T52" fmla="*/ 277 w 279"/>
                <a:gd name="T53" fmla="*/ 4 h 59"/>
                <a:gd name="T54" fmla="*/ 273 w 279"/>
                <a:gd name="T55" fmla="*/ 11 h 59"/>
                <a:gd name="T56" fmla="*/ 273 w 279"/>
                <a:gd name="T57" fmla="*/ 4 h 59"/>
                <a:gd name="T58" fmla="*/ 275 w 279"/>
                <a:gd name="T59" fmla="*/ 8 h 59"/>
                <a:gd name="T60" fmla="*/ 274 w 279"/>
                <a:gd name="T61" fmla="*/ 4 h 59"/>
                <a:gd name="T62" fmla="*/ 274 w 279"/>
                <a:gd name="T63" fmla="*/ 6 h 59"/>
                <a:gd name="T64" fmla="*/ 249 w 279"/>
                <a:gd name="T65" fmla="*/ 1 h 59"/>
                <a:gd name="T66" fmla="*/ 242 w 279"/>
                <a:gd name="T67" fmla="*/ 11 h 59"/>
                <a:gd name="T68" fmla="*/ 211 w 279"/>
                <a:gd name="T69" fmla="*/ 8 h 59"/>
                <a:gd name="T70" fmla="*/ 216 w 279"/>
                <a:gd name="T71" fmla="*/ 5 h 59"/>
                <a:gd name="T72" fmla="*/ 197 w 279"/>
                <a:gd name="T73" fmla="*/ 15 h 59"/>
                <a:gd name="T74" fmla="*/ 198 w 279"/>
                <a:gd name="T75" fmla="*/ 8 h 59"/>
                <a:gd name="T76" fmla="*/ 199 w 279"/>
                <a:gd name="T77" fmla="*/ 11 h 59"/>
                <a:gd name="T78" fmla="*/ 198 w 279"/>
                <a:gd name="T79" fmla="*/ 8 h 59"/>
                <a:gd name="T80" fmla="*/ 198 w 279"/>
                <a:gd name="T81" fmla="*/ 8 h 59"/>
                <a:gd name="T82" fmla="*/ 171 w 279"/>
                <a:gd name="T83" fmla="*/ 10 h 59"/>
                <a:gd name="T84" fmla="*/ 178 w 279"/>
                <a:gd name="T85" fmla="*/ 18 h 59"/>
                <a:gd name="T86" fmla="*/ 145 w 279"/>
                <a:gd name="T87" fmla="*/ 22 h 59"/>
                <a:gd name="T88" fmla="*/ 126 w 279"/>
                <a:gd name="T89" fmla="*/ 22 h 59"/>
                <a:gd name="T90" fmla="*/ 129 w 279"/>
                <a:gd name="T91" fmla="*/ 27 h 59"/>
                <a:gd name="T92" fmla="*/ 105 w 279"/>
                <a:gd name="T93" fmla="*/ 33 h 59"/>
                <a:gd name="T94" fmla="*/ 87 w 279"/>
                <a:gd name="T95" fmla="*/ 29 h 59"/>
                <a:gd name="T96" fmla="*/ 89 w 279"/>
                <a:gd name="T97" fmla="*/ 35 h 59"/>
                <a:gd name="T98" fmla="*/ 64 w 279"/>
                <a:gd name="T99" fmla="*/ 44 h 59"/>
                <a:gd name="T100" fmla="*/ 48 w 279"/>
                <a:gd name="T101" fmla="*/ 39 h 59"/>
                <a:gd name="T102" fmla="*/ 43 w 279"/>
                <a:gd name="T103" fmla="*/ 39 h 59"/>
                <a:gd name="T104" fmla="*/ 53 w 279"/>
                <a:gd name="T105" fmla="*/ 47 h 59"/>
                <a:gd name="T106" fmla="*/ 49 w 279"/>
                <a:gd name="T107" fmla="*/ 45 h 59"/>
                <a:gd name="T108" fmla="*/ 51 w 279"/>
                <a:gd name="T109" fmla="*/ 43 h 59"/>
                <a:gd name="T110" fmla="*/ 52 w 279"/>
                <a:gd name="T111" fmla="*/ 46 h 59"/>
                <a:gd name="T112" fmla="*/ 52 w 279"/>
                <a:gd name="T113" fmla="*/ 43 h 59"/>
                <a:gd name="T114" fmla="*/ 28 w 279"/>
                <a:gd name="T115" fmla="*/ 43 h 59"/>
                <a:gd name="T116" fmla="*/ 29 w 279"/>
                <a:gd name="T117" fmla="*/ 48 h 59"/>
                <a:gd name="T118" fmla="*/ 2 w 279"/>
                <a:gd name="T119" fmla="*/ 5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9" h="59">
                  <a:moveTo>
                    <a:pt x="10" y="51"/>
                  </a:moveTo>
                  <a:cubicBezTo>
                    <a:pt x="6" y="48"/>
                    <a:pt x="6" y="48"/>
                    <a:pt x="6" y="48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2" y="52"/>
                    <a:pt x="33" y="51"/>
                    <a:pt x="33" y="49"/>
                  </a:cubicBezTo>
                  <a:cubicBezTo>
                    <a:pt x="34" y="47"/>
                    <a:pt x="33" y="46"/>
                    <a:pt x="31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40" y="51"/>
                    <a:pt x="48" y="51"/>
                  </a:cubicBezTo>
                  <a:cubicBezTo>
                    <a:pt x="49" y="51"/>
                    <a:pt x="50" y="51"/>
                    <a:pt x="51" y="51"/>
                  </a:cubicBezTo>
                  <a:cubicBezTo>
                    <a:pt x="52" y="51"/>
                    <a:pt x="52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50"/>
                    <a:pt x="56" y="50"/>
                    <a:pt x="56" y="49"/>
                  </a:cubicBezTo>
                  <a:cubicBezTo>
                    <a:pt x="57" y="49"/>
                    <a:pt x="57" y="47"/>
                    <a:pt x="57" y="46"/>
                  </a:cubicBezTo>
                  <a:cubicBezTo>
                    <a:pt x="56" y="45"/>
                    <a:pt x="56" y="44"/>
                    <a:pt x="55" y="44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48" y="46"/>
                    <a:pt x="49" y="45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8" y="46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46" y="47"/>
                    <a:pt x="47" y="47"/>
                    <a:pt x="48" y="47"/>
                  </a:cubicBezTo>
                  <a:cubicBezTo>
                    <a:pt x="51" y="47"/>
                    <a:pt x="57" y="47"/>
                    <a:pt x="62" y="47"/>
                  </a:cubicBezTo>
                  <a:cubicBezTo>
                    <a:pt x="66" y="47"/>
                    <a:pt x="70" y="47"/>
                    <a:pt x="70" y="47"/>
                  </a:cubicBezTo>
                  <a:cubicBezTo>
                    <a:pt x="72" y="48"/>
                    <a:pt x="74" y="46"/>
                    <a:pt x="74" y="45"/>
                  </a:cubicBezTo>
                  <a:cubicBezTo>
                    <a:pt x="75" y="43"/>
                    <a:pt x="74" y="41"/>
                    <a:pt x="72" y="4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2" y="38"/>
                    <a:pt x="93" y="37"/>
                    <a:pt x="93" y="35"/>
                  </a:cubicBezTo>
                  <a:cubicBezTo>
                    <a:pt x="93" y="34"/>
                    <a:pt x="92" y="32"/>
                    <a:pt x="91" y="31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1" y="35"/>
                    <a:pt x="112" y="34"/>
                    <a:pt x="113" y="32"/>
                  </a:cubicBezTo>
                  <a:cubicBezTo>
                    <a:pt x="113" y="30"/>
                    <a:pt x="112" y="29"/>
                    <a:pt x="111" y="28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1" y="31"/>
                    <a:pt x="133" y="30"/>
                    <a:pt x="133" y="28"/>
                  </a:cubicBezTo>
                  <a:cubicBezTo>
                    <a:pt x="133" y="27"/>
                    <a:pt x="133" y="25"/>
                    <a:pt x="131" y="24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3" y="24"/>
                    <a:pt x="155" y="23"/>
                    <a:pt x="155" y="21"/>
                  </a:cubicBezTo>
                  <a:cubicBezTo>
                    <a:pt x="155" y="20"/>
                    <a:pt x="155" y="18"/>
                    <a:pt x="153" y="17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47" y="18"/>
                    <a:pt x="147" y="18"/>
                    <a:pt x="147" y="18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78" y="22"/>
                    <a:pt x="178" y="22"/>
                    <a:pt x="178" y="22"/>
                  </a:cubicBezTo>
                  <a:cubicBezTo>
                    <a:pt x="180" y="22"/>
                    <a:pt x="182" y="21"/>
                    <a:pt x="182" y="19"/>
                  </a:cubicBezTo>
                  <a:cubicBezTo>
                    <a:pt x="183" y="18"/>
                    <a:pt x="182" y="16"/>
                    <a:pt x="180" y="15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1" y="14"/>
                    <a:pt x="171" y="14"/>
                    <a:pt x="171" y="14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1" y="18"/>
                    <a:pt x="178" y="18"/>
                    <a:pt x="186" y="17"/>
                  </a:cubicBezTo>
                  <a:cubicBezTo>
                    <a:pt x="189" y="17"/>
                    <a:pt x="193" y="17"/>
                    <a:pt x="195" y="16"/>
                  </a:cubicBezTo>
                  <a:cubicBezTo>
                    <a:pt x="197" y="16"/>
                    <a:pt x="198" y="16"/>
                    <a:pt x="199" y="16"/>
                  </a:cubicBezTo>
                  <a:cubicBezTo>
                    <a:pt x="199" y="16"/>
                    <a:pt x="200" y="16"/>
                    <a:pt x="200" y="16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1" y="15"/>
                    <a:pt x="201" y="15"/>
                    <a:pt x="201" y="15"/>
                  </a:cubicBezTo>
                  <a:cubicBezTo>
                    <a:pt x="202" y="15"/>
                    <a:pt x="202" y="15"/>
                    <a:pt x="203" y="14"/>
                  </a:cubicBezTo>
                  <a:cubicBezTo>
                    <a:pt x="204" y="12"/>
                    <a:pt x="204" y="9"/>
                    <a:pt x="202" y="8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7" y="10"/>
                    <a:pt x="197" y="10"/>
                    <a:pt x="197" y="10"/>
                  </a:cubicBezTo>
                  <a:cubicBezTo>
                    <a:pt x="198" y="14"/>
                    <a:pt x="198" y="14"/>
                    <a:pt x="198" y="14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20" y="12"/>
                    <a:pt x="220" y="10"/>
                  </a:cubicBezTo>
                  <a:cubicBezTo>
                    <a:pt x="221" y="9"/>
                    <a:pt x="220" y="7"/>
                    <a:pt x="219" y="6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5" y="13"/>
                    <a:pt x="215" y="13"/>
                    <a:pt x="215" y="13"/>
                  </a:cubicBezTo>
                  <a:cubicBezTo>
                    <a:pt x="244" y="12"/>
                    <a:pt x="244" y="12"/>
                    <a:pt x="244" y="12"/>
                  </a:cubicBezTo>
                  <a:cubicBezTo>
                    <a:pt x="246" y="11"/>
                    <a:pt x="248" y="10"/>
                    <a:pt x="248" y="9"/>
                  </a:cubicBezTo>
                  <a:cubicBezTo>
                    <a:pt x="249" y="7"/>
                    <a:pt x="248" y="5"/>
                    <a:pt x="246" y="4"/>
                  </a:cubicBezTo>
                  <a:cubicBezTo>
                    <a:pt x="241" y="1"/>
                    <a:pt x="241" y="1"/>
                    <a:pt x="241" y="1"/>
                  </a:cubicBezTo>
                  <a:cubicBezTo>
                    <a:pt x="239" y="4"/>
                    <a:pt x="239" y="4"/>
                    <a:pt x="239" y="4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38" y="8"/>
                    <a:pt x="245" y="9"/>
                    <a:pt x="254" y="10"/>
                  </a:cubicBezTo>
                  <a:cubicBezTo>
                    <a:pt x="258" y="10"/>
                    <a:pt x="262" y="11"/>
                    <a:pt x="266" y="11"/>
                  </a:cubicBezTo>
                  <a:cubicBezTo>
                    <a:pt x="269" y="12"/>
                    <a:pt x="272" y="12"/>
                    <a:pt x="274" y="12"/>
                  </a:cubicBezTo>
                  <a:cubicBezTo>
                    <a:pt x="274" y="12"/>
                    <a:pt x="275" y="12"/>
                    <a:pt x="275" y="12"/>
                  </a:cubicBezTo>
                  <a:cubicBezTo>
                    <a:pt x="275" y="12"/>
                    <a:pt x="276" y="12"/>
                    <a:pt x="276" y="12"/>
                  </a:cubicBezTo>
                  <a:cubicBezTo>
                    <a:pt x="276" y="12"/>
                    <a:pt x="277" y="12"/>
                    <a:pt x="277" y="11"/>
                  </a:cubicBezTo>
                  <a:cubicBezTo>
                    <a:pt x="277" y="11"/>
                    <a:pt x="278" y="11"/>
                    <a:pt x="278" y="10"/>
                  </a:cubicBezTo>
                  <a:cubicBezTo>
                    <a:pt x="279" y="9"/>
                    <a:pt x="279" y="8"/>
                    <a:pt x="279" y="7"/>
                  </a:cubicBezTo>
                  <a:cubicBezTo>
                    <a:pt x="279" y="6"/>
                    <a:pt x="278" y="5"/>
                    <a:pt x="277" y="4"/>
                  </a:cubicBezTo>
                  <a:cubicBezTo>
                    <a:pt x="272" y="1"/>
                    <a:pt x="272" y="1"/>
                    <a:pt x="272" y="1"/>
                  </a:cubicBezTo>
                  <a:cubicBezTo>
                    <a:pt x="270" y="0"/>
                    <a:pt x="268" y="1"/>
                    <a:pt x="267" y="3"/>
                  </a:cubicBezTo>
                  <a:cubicBezTo>
                    <a:pt x="265" y="5"/>
                    <a:pt x="266" y="7"/>
                    <a:pt x="268" y="8"/>
                  </a:cubicBezTo>
                  <a:cubicBezTo>
                    <a:pt x="273" y="11"/>
                    <a:pt x="273" y="11"/>
                    <a:pt x="273" y="11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1" y="6"/>
                    <a:pt x="271" y="6"/>
                    <a:pt x="271" y="6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3" y="4"/>
                    <a:pt x="273" y="4"/>
                    <a:pt x="273" y="4"/>
                  </a:cubicBezTo>
                  <a:cubicBezTo>
                    <a:pt x="272" y="5"/>
                    <a:pt x="272" y="5"/>
                    <a:pt x="271" y="6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3" y="4"/>
                    <a:pt x="273" y="4"/>
                    <a:pt x="273" y="4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4" y="4"/>
                    <a:pt x="274" y="4"/>
                    <a:pt x="274" y="4"/>
                  </a:cubicBezTo>
                  <a:cubicBezTo>
                    <a:pt x="274" y="4"/>
                    <a:pt x="273" y="4"/>
                    <a:pt x="273" y="4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4" y="4"/>
                    <a:pt x="274" y="4"/>
                    <a:pt x="274" y="4"/>
                  </a:cubicBezTo>
                  <a:cubicBezTo>
                    <a:pt x="274" y="6"/>
                    <a:pt x="274" y="6"/>
                    <a:pt x="274" y="6"/>
                  </a:cubicBezTo>
                  <a:cubicBezTo>
                    <a:pt x="274" y="4"/>
                    <a:pt x="274" y="4"/>
                    <a:pt x="274" y="4"/>
                  </a:cubicBezTo>
                  <a:cubicBezTo>
                    <a:pt x="274" y="4"/>
                    <a:pt x="274" y="4"/>
                    <a:pt x="274" y="4"/>
                  </a:cubicBezTo>
                  <a:cubicBezTo>
                    <a:pt x="274" y="6"/>
                    <a:pt x="274" y="6"/>
                    <a:pt x="274" y="6"/>
                  </a:cubicBezTo>
                  <a:cubicBezTo>
                    <a:pt x="274" y="4"/>
                    <a:pt x="274" y="4"/>
                    <a:pt x="274" y="4"/>
                  </a:cubicBezTo>
                  <a:cubicBezTo>
                    <a:pt x="274" y="4"/>
                    <a:pt x="274" y="4"/>
                    <a:pt x="274" y="4"/>
                  </a:cubicBezTo>
                  <a:cubicBezTo>
                    <a:pt x="273" y="4"/>
                    <a:pt x="270" y="4"/>
                    <a:pt x="267" y="3"/>
                  </a:cubicBezTo>
                  <a:cubicBezTo>
                    <a:pt x="261" y="3"/>
                    <a:pt x="254" y="2"/>
                    <a:pt x="249" y="1"/>
                  </a:cubicBezTo>
                  <a:cubicBezTo>
                    <a:pt x="243" y="1"/>
                    <a:pt x="239" y="0"/>
                    <a:pt x="239" y="0"/>
                  </a:cubicBezTo>
                  <a:cubicBezTo>
                    <a:pt x="237" y="0"/>
                    <a:pt x="235" y="1"/>
                    <a:pt x="235" y="3"/>
                  </a:cubicBezTo>
                  <a:cubicBezTo>
                    <a:pt x="234" y="4"/>
                    <a:pt x="235" y="6"/>
                    <a:pt x="236" y="7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8"/>
                    <a:pt x="244" y="8"/>
                    <a:pt x="244" y="8"/>
                  </a:cubicBezTo>
                  <a:cubicBezTo>
                    <a:pt x="244" y="4"/>
                    <a:pt x="244" y="4"/>
                    <a:pt x="244" y="4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3" y="5"/>
                    <a:pt x="212" y="6"/>
                    <a:pt x="211" y="8"/>
                  </a:cubicBezTo>
                  <a:cubicBezTo>
                    <a:pt x="211" y="9"/>
                    <a:pt x="212" y="11"/>
                    <a:pt x="213" y="12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6" y="5"/>
                    <a:pt x="216" y="5"/>
                    <a:pt x="216" y="5"/>
                  </a:cubicBezTo>
                  <a:cubicBezTo>
                    <a:pt x="197" y="6"/>
                    <a:pt x="197" y="6"/>
                    <a:pt x="197" y="6"/>
                  </a:cubicBezTo>
                  <a:cubicBezTo>
                    <a:pt x="195" y="6"/>
                    <a:pt x="194" y="8"/>
                    <a:pt x="193" y="9"/>
                  </a:cubicBezTo>
                  <a:cubicBezTo>
                    <a:pt x="193" y="11"/>
                    <a:pt x="194" y="13"/>
                    <a:pt x="195" y="14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200" y="12"/>
                    <a:pt x="200" y="12"/>
                    <a:pt x="200" y="12"/>
                  </a:cubicBezTo>
                  <a:cubicBezTo>
                    <a:pt x="196" y="10"/>
                    <a:pt x="196" y="10"/>
                    <a:pt x="196" y="10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7" y="8"/>
                    <a:pt x="197" y="8"/>
                    <a:pt x="196" y="10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8"/>
                    <a:pt x="197" y="8"/>
                    <a:pt x="197" y="8"/>
                  </a:cubicBezTo>
                  <a:cubicBezTo>
                    <a:pt x="193" y="8"/>
                    <a:pt x="187" y="9"/>
                    <a:pt x="181" y="9"/>
                  </a:cubicBezTo>
                  <a:cubicBezTo>
                    <a:pt x="176" y="10"/>
                    <a:pt x="171" y="10"/>
                    <a:pt x="171" y="10"/>
                  </a:cubicBezTo>
                  <a:cubicBezTo>
                    <a:pt x="169" y="10"/>
                    <a:pt x="168" y="11"/>
                    <a:pt x="167" y="13"/>
                  </a:cubicBezTo>
                  <a:cubicBezTo>
                    <a:pt x="167" y="15"/>
                    <a:pt x="168" y="16"/>
                    <a:pt x="169" y="17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78" y="18"/>
                    <a:pt x="178" y="18"/>
                    <a:pt x="178" y="18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6" y="14"/>
                    <a:pt x="144" y="16"/>
                    <a:pt x="144" y="17"/>
                  </a:cubicBezTo>
                  <a:cubicBezTo>
                    <a:pt x="143" y="19"/>
                    <a:pt x="144" y="21"/>
                    <a:pt x="145" y="22"/>
                  </a:cubicBezTo>
                  <a:cubicBezTo>
                    <a:pt x="149" y="24"/>
                    <a:pt x="149" y="24"/>
                    <a:pt x="149" y="24"/>
                  </a:cubicBezTo>
                  <a:cubicBezTo>
                    <a:pt x="151" y="21"/>
                    <a:pt x="151" y="21"/>
                    <a:pt x="151" y="21"/>
                  </a:cubicBezTo>
                  <a:cubicBezTo>
                    <a:pt x="150" y="17"/>
                    <a:pt x="150" y="17"/>
                    <a:pt x="150" y="17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4" y="22"/>
                    <a:pt x="123" y="24"/>
                    <a:pt x="123" y="25"/>
                  </a:cubicBezTo>
                  <a:cubicBezTo>
                    <a:pt x="123" y="27"/>
                    <a:pt x="123" y="28"/>
                    <a:pt x="125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5" y="26"/>
                    <a:pt x="104" y="27"/>
                    <a:pt x="103" y="29"/>
                  </a:cubicBezTo>
                  <a:cubicBezTo>
                    <a:pt x="103" y="31"/>
                    <a:pt x="104" y="32"/>
                    <a:pt x="105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5" y="30"/>
                    <a:pt x="84" y="31"/>
                    <a:pt x="83" y="33"/>
                  </a:cubicBezTo>
                  <a:cubicBezTo>
                    <a:pt x="83" y="34"/>
                    <a:pt x="84" y="36"/>
                    <a:pt x="85" y="37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7"/>
                    <a:pt x="63" y="39"/>
                    <a:pt x="62" y="40"/>
                  </a:cubicBezTo>
                  <a:cubicBezTo>
                    <a:pt x="62" y="42"/>
                    <a:pt x="63" y="43"/>
                    <a:pt x="64" y="44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55" y="39"/>
                    <a:pt x="48" y="39"/>
                  </a:cubicBezTo>
                  <a:cubicBezTo>
                    <a:pt x="47" y="39"/>
                    <a:pt x="47" y="39"/>
                    <a:pt x="46" y="39"/>
                  </a:cubicBezTo>
                  <a:cubicBezTo>
                    <a:pt x="46" y="39"/>
                    <a:pt x="45" y="39"/>
                    <a:pt x="45" y="39"/>
                  </a:cubicBezTo>
                  <a:cubicBezTo>
                    <a:pt x="45" y="39"/>
                    <a:pt x="45" y="39"/>
                    <a:pt x="44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40"/>
                    <a:pt x="43" y="40"/>
                    <a:pt x="42" y="41"/>
                  </a:cubicBezTo>
                  <a:cubicBezTo>
                    <a:pt x="41" y="43"/>
                    <a:pt x="41" y="45"/>
                    <a:pt x="43" y="46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49" y="45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4"/>
                    <a:pt x="51" y="44"/>
                    <a:pt x="50" y="44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3"/>
                    <a:pt x="51" y="43"/>
                    <a:pt x="50" y="43"/>
                  </a:cubicBezTo>
                  <a:cubicBezTo>
                    <a:pt x="50" y="43"/>
                    <a:pt x="49" y="43"/>
                    <a:pt x="48" y="43"/>
                  </a:cubicBezTo>
                  <a:cubicBezTo>
                    <a:pt x="44" y="43"/>
                    <a:pt x="39" y="43"/>
                    <a:pt x="35" y="43"/>
                  </a:cubicBezTo>
                  <a:cubicBezTo>
                    <a:pt x="31" y="43"/>
                    <a:pt x="28" y="43"/>
                    <a:pt x="28" y="43"/>
                  </a:cubicBezTo>
                  <a:cubicBezTo>
                    <a:pt x="26" y="43"/>
                    <a:pt x="24" y="44"/>
                    <a:pt x="24" y="46"/>
                  </a:cubicBezTo>
                  <a:cubicBezTo>
                    <a:pt x="23" y="48"/>
                    <a:pt x="24" y="50"/>
                    <a:pt x="25" y="51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8"/>
                    <a:pt x="0" y="49"/>
                    <a:pt x="0" y="51"/>
                  </a:cubicBezTo>
                  <a:cubicBezTo>
                    <a:pt x="0" y="53"/>
                    <a:pt x="0" y="54"/>
                    <a:pt x="2" y="55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8" y="59"/>
                    <a:pt x="10" y="58"/>
                    <a:pt x="11" y="57"/>
                  </a:cubicBezTo>
                  <a:cubicBezTo>
                    <a:pt x="13" y="55"/>
                    <a:pt x="12" y="52"/>
                    <a:pt x="10" y="51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4"/>
            <p:cNvSpPr/>
            <p:nvPr/>
          </p:nvSpPr>
          <p:spPr bwMode="auto">
            <a:xfrm>
              <a:off x="5896008" y="2813257"/>
              <a:ext cx="73877" cy="306060"/>
            </a:xfrm>
            <a:custGeom>
              <a:avLst/>
              <a:gdLst>
                <a:gd name="T0" fmla="*/ 29 w 55"/>
                <a:gd name="T1" fmla="*/ 192 h 228"/>
                <a:gd name="T2" fmla="*/ 20 w 55"/>
                <a:gd name="T3" fmla="*/ 173 h 228"/>
                <a:gd name="T4" fmla="*/ 16 w 55"/>
                <a:gd name="T5" fmla="*/ 173 h 228"/>
                <a:gd name="T6" fmla="*/ 21 w 55"/>
                <a:gd name="T7" fmla="*/ 158 h 228"/>
                <a:gd name="T8" fmla="*/ 21 w 55"/>
                <a:gd name="T9" fmla="*/ 162 h 228"/>
                <a:gd name="T10" fmla="*/ 20 w 55"/>
                <a:gd name="T11" fmla="*/ 143 h 228"/>
                <a:gd name="T12" fmla="*/ 22 w 55"/>
                <a:gd name="T13" fmla="*/ 148 h 228"/>
                <a:gd name="T14" fmla="*/ 28 w 55"/>
                <a:gd name="T15" fmla="*/ 127 h 228"/>
                <a:gd name="T16" fmla="*/ 37 w 55"/>
                <a:gd name="T17" fmla="*/ 124 h 228"/>
                <a:gd name="T18" fmla="*/ 35 w 55"/>
                <a:gd name="T19" fmla="*/ 117 h 228"/>
                <a:gd name="T20" fmla="*/ 45 w 55"/>
                <a:gd name="T21" fmla="*/ 110 h 228"/>
                <a:gd name="T22" fmla="*/ 41 w 55"/>
                <a:gd name="T23" fmla="*/ 102 h 228"/>
                <a:gd name="T24" fmla="*/ 53 w 55"/>
                <a:gd name="T25" fmla="*/ 99 h 228"/>
                <a:gd name="T26" fmla="*/ 52 w 55"/>
                <a:gd name="T27" fmla="*/ 92 h 228"/>
                <a:gd name="T28" fmla="*/ 55 w 55"/>
                <a:gd name="T29" fmla="*/ 80 h 228"/>
                <a:gd name="T30" fmla="*/ 49 w 55"/>
                <a:gd name="T31" fmla="*/ 79 h 228"/>
                <a:gd name="T32" fmla="*/ 52 w 55"/>
                <a:gd name="T33" fmla="*/ 63 h 228"/>
                <a:gd name="T34" fmla="*/ 45 w 55"/>
                <a:gd name="T35" fmla="*/ 39 h 228"/>
                <a:gd name="T36" fmla="*/ 42 w 55"/>
                <a:gd name="T37" fmla="*/ 41 h 228"/>
                <a:gd name="T38" fmla="*/ 42 w 55"/>
                <a:gd name="T39" fmla="*/ 37 h 228"/>
                <a:gd name="T40" fmla="*/ 30 w 55"/>
                <a:gd name="T41" fmla="*/ 16 h 228"/>
                <a:gd name="T42" fmla="*/ 2 w 55"/>
                <a:gd name="T43" fmla="*/ 8 h 228"/>
                <a:gd name="T44" fmla="*/ 25 w 55"/>
                <a:gd name="T45" fmla="*/ 22 h 228"/>
                <a:gd name="T46" fmla="*/ 34 w 55"/>
                <a:gd name="T47" fmla="*/ 39 h 228"/>
                <a:gd name="T48" fmla="*/ 35 w 55"/>
                <a:gd name="T49" fmla="*/ 40 h 228"/>
                <a:gd name="T50" fmla="*/ 35 w 55"/>
                <a:gd name="T51" fmla="*/ 40 h 228"/>
                <a:gd name="T52" fmla="*/ 35 w 55"/>
                <a:gd name="T53" fmla="*/ 40 h 228"/>
                <a:gd name="T54" fmla="*/ 35 w 55"/>
                <a:gd name="T55" fmla="*/ 40 h 228"/>
                <a:gd name="T56" fmla="*/ 35 w 55"/>
                <a:gd name="T57" fmla="*/ 40 h 228"/>
                <a:gd name="T58" fmla="*/ 39 w 55"/>
                <a:gd name="T59" fmla="*/ 39 h 228"/>
                <a:gd name="T60" fmla="*/ 39 w 55"/>
                <a:gd name="T61" fmla="*/ 39 h 228"/>
                <a:gd name="T62" fmla="*/ 39 w 55"/>
                <a:gd name="T63" fmla="*/ 45 h 228"/>
                <a:gd name="T64" fmla="*/ 46 w 55"/>
                <a:gd name="T65" fmla="*/ 68 h 228"/>
                <a:gd name="T66" fmla="*/ 49 w 55"/>
                <a:gd name="T67" fmla="*/ 83 h 228"/>
                <a:gd name="T68" fmla="*/ 46 w 55"/>
                <a:gd name="T69" fmla="*/ 95 h 228"/>
                <a:gd name="T70" fmla="*/ 51 w 55"/>
                <a:gd name="T71" fmla="*/ 96 h 228"/>
                <a:gd name="T72" fmla="*/ 35 w 55"/>
                <a:gd name="T73" fmla="*/ 106 h 228"/>
                <a:gd name="T74" fmla="*/ 42 w 55"/>
                <a:gd name="T75" fmla="*/ 108 h 228"/>
                <a:gd name="T76" fmla="*/ 29 w 55"/>
                <a:gd name="T77" fmla="*/ 121 h 228"/>
                <a:gd name="T78" fmla="*/ 34 w 55"/>
                <a:gd name="T79" fmla="*/ 121 h 228"/>
                <a:gd name="T80" fmla="*/ 21 w 55"/>
                <a:gd name="T81" fmla="*/ 131 h 228"/>
                <a:gd name="T82" fmla="*/ 27 w 55"/>
                <a:gd name="T83" fmla="*/ 132 h 228"/>
                <a:gd name="T84" fmla="*/ 16 w 55"/>
                <a:gd name="T85" fmla="*/ 142 h 228"/>
                <a:gd name="T86" fmla="*/ 15 w 55"/>
                <a:gd name="T87" fmla="*/ 144 h 228"/>
                <a:gd name="T88" fmla="*/ 15 w 55"/>
                <a:gd name="T89" fmla="*/ 144 h 228"/>
                <a:gd name="T90" fmla="*/ 15 w 55"/>
                <a:gd name="T91" fmla="*/ 144 h 228"/>
                <a:gd name="T92" fmla="*/ 13 w 55"/>
                <a:gd name="T93" fmla="*/ 159 h 228"/>
                <a:gd name="T94" fmla="*/ 19 w 55"/>
                <a:gd name="T95" fmla="*/ 162 h 228"/>
                <a:gd name="T96" fmla="*/ 14 w 55"/>
                <a:gd name="T97" fmla="*/ 176 h 228"/>
                <a:gd name="T98" fmla="*/ 12 w 55"/>
                <a:gd name="T99" fmla="*/ 174 h 228"/>
                <a:gd name="T100" fmla="*/ 22 w 55"/>
                <a:gd name="T101" fmla="*/ 197 h 228"/>
                <a:gd name="T102" fmla="*/ 42 w 55"/>
                <a:gd name="T103" fmla="*/ 22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" h="228">
                  <a:moveTo>
                    <a:pt x="46" y="220"/>
                  </a:moveTo>
                  <a:cubicBezTo>
                    <a:pt x="41" y="217"/>
                    <a:pt x="41" y="217"/>
                    <a:pt x="41" y="217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1"/>
                    <a:pt x="28" y="191"/>
                    <a:pt x="28" y="190"/>
                  </a:cubicBezTo>
                  <a:cubicBezTo>
                    <a:pt x="22" y="187"/>
                    <a:pt x="22" y="187"/>
                    <a:pt x="22" y="187"/>
                  </a:cubicBezTo>
                  <a:cubicBezTo>
                    <a:pt x="20" y="173"/>
                    <a:pt x="20" y="173"/>
                    <a:pt x="20" y="173"/>
                  </a:cubicBezTo>
                  <a:cubicBezTo>
                    <a:pt x="20" y="171"/>
                    <a:pt x="20" y="170"/>
                    <a:pt x="18" y="170"/>
                  </a:cubicBezTo>
                  <a:cubicBezTo>
                    <a:pt x="18" y="169"/>
                    <a:pt x="18" y="169"/>
                    <a:pt x="18" y="169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20" y="174"/>
                    <a:pt x="20" y="174"/>
                    <a:pt x="20" y="174"/>
                  </a:cubicBezTo>
                  <a:cubicBezTo>
                    <a:pt x="23" y="163"/>
                    <a:pt x="23" y="163"/>
                    <a:pt x="23" y="163"/>
                  </a:cubicBezTo>
                  <a:cubicBezTo>
                    <a:pt x="24" y="161"/>
                    <a:pt x="23" y="159"/>
                    <a:pt x="21" y="158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7" y="149"/>
                    <a:pt x="26" y="147"/>
                    <a:pt x="24" y="146"/>
                  </a:cubicBezTo>
                  <a:cubicBezTo>
                    <a:pt x="20" y="143"/>
                    <a:pt x="20" y="143"/>
                    <a:pt x="20" y="143"/>
                  </a:cubicBezTo>
                  <a:cubicBezTo>
                    <a:pt x="18" y="147"/>
                    <a:pt x="18" y="147"/>
                    <a:pt x="18" y="147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3" y="146"/>
                    <a:pt x="30" y="134"/>
                    <a:pt x="30" y="134"/>
                  </a:cubicBezTo>
                  <a:cubicBezTo>
                    <a:pt x="31" y="132"/>
                    <a:pt x="31" y="129"/>
                    <a:pt x="29" y="128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8" y="134"/>
                    <a:pt x="28" y="134"/>
                    <a:pt x="28" y="134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38" y="123"/>
                    <a:pt x="38" y="122"/>
                    <a:pt x="38" y="121"/>
                  </a:cubicBezTo>
                  <a:cubicBezTo>
                    <a:pt x="38" y="120"/>
                    <a:pt x="37" y="119"/>
                    <a:pt x="36" y="118"/>
                  </a:cubicBezTo>
                  <a:cubicBezTo>
                    <a:pt x="35" y="117"/>
                    <a:pt x="35" y="117"/>
                    <a:pt x="35" y="117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6" y="109"/>
                    <a:pt x="46" y="108"/>
                    <a:pt x="46" y="107"/>
                  </a:cubicBezTo>
                  <a:cubicBezTo>
                    <a:pt x="45" y="106"/>
                    <a:pt x="45" y="105"/>
                    <a:pt x="44" y="104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39" y="106"/>
                    <a:pt x="39" y="106"/>
                    <a:pt x="39" y="106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4" y="98"/>
                    <a:pt x="55" y="97"/>
                    <a:pt x="55" y="96"/>
                  </a:cubicBezTo>
                  <a:cubicBezTo>
                    <a:pt x="55" y="94"/>
                    <a:pt x="54" y="93"/>
                    <a:pt x="53" y="92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79"/>
                    <a:pt x="54" y="77"/>
                    <a:pt x="53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5"/>
                    <a:pt x="53" y="64"/>
                    <a:pt x="52" y="63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0"/>
                    <a:pt x="46" y="39"/>
                    <a:pt x="45" y="39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0"/>
                    <a:pt x="43" y="40"/>
                    <a:pt x="43" y="39"/>
                  </a:cubicBezTo>
                  <a:cubicBezTo>
                    <a:pt x="43" y="39"/>
                    <a:pt x="42" y="38"/>
                    <a:pt x="42" y="38"/>
                  </a:cubicBezTo>
                  <a:cubicBezTo>
                    <a:pt x="42" y="38"/>
                    <a:pt x="42" y="37"/>
                    <a:pt x="42" y="37"/>
                  </a:cubicBezTo>
                  <a:cubicBezTo>
                    <a:pt x="42" y="36"/>
                    <a:pt x="41" y="34"/>
                    <a:pt x="40" y="32"/>
                  </a:cubicBezTo>
                  <a:cubicBezTo>
                    <a:pt x="37" y="26"/>
                    <a:pt x="32" y="18"/>
                    <a:pt x="32" y="18"/>
                  </a:cubicBezTo>
                  <a:cubicBezTo>
                    <a:pt x="31" y="17"/>
                    <a:pt x="31" y="17"/>
                    <a:pt x="30" y="1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4"/>
                    <a:pt x="0" y="7"/>
                    <a:pt x="2" y="8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3"/>
                    <a:pt x="26" y="25"/>
                  </a:cubicBezTo>
                  <a:cubicBezTo>
                    <a:pt x="28" y="27"/>
                    <a:pt x="30" y="31"/>
                    <a:pt x="32" y="35"/>
                  </a:cubicBezTo>
                  <a:cubicBezTo>
                    <a:pt x="33" y="36"/>
                    <a:pt x="34" y="38"/>
                    <a:pt x="34" y="39"/>
                  </a:cubicBezTo>
                  <a:cubicBezTo>
                    <a:pt x="34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8"/>
                    <a:pt x="35" y="39"/>
                    <a:pt x="35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4" y="39"/>
                    <a:pt x="35" y="42"/>
                    <a:pt x="37" y="43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7"/>
                    <a:pt x="45" y="68"/>
                    <a:pt x="46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80"/>
                    <a:pt x="46" y="81"/>
                    <a:pt x="47" y="82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6"/>
                    <a:pt x="46" y="98"/>
                    <a:pt x="47" y="98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48" y="93"/>
                    <a:pt x="48" y="93"/>
                    <a:pt x="48" y="93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5" y="103"/>
                    <a:pt x="35" y="105"/>
                    <a:pt x="35" y="106"/>
                  </a:cubicBezTo>
                  <a:cubicBezTo>
                    <a:pt x="35" y="107"/>
                    <a:pt x="35" y="108"/>
                    <a:pt x="36" y="109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29" y="119"/>
                    <a:pt x="29" y="120"/>
                    <a:pt x="29" y="121"/>
                  </a:cubicBezTo>
                  <a:cubicBezTo>
                    <a:pt x="29" y="122"/>
                    <a:pt x="30" y="123"/>
                    <a:pt x="31" y="124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2" y="129"/>
                    <a:pt x="21" y="130"/>
                    <a:pt x="21" y="131"/>
                  </a:cubicBezTo>
                  <a:cubicBezTo>
                    <a:pt x="22" y="133"/>
                    <a:pt x="22" y="134"/>
                    <a:pt x="23" y="134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7" y="132"/>
                    <a:pt x="27" y="132"/>
                    <a:pt x="27" y="132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3" y="130"/>
                    <a:pt x="21" y="133"/>
                    <a:pt x="19" y="137"/>
                  </a:cubicBezTo>
                  <a:cubicBezTo>
                    <a:pt x="18" y="139"/>
                    <a:pt x="17" y="141"/>
                    <a:pt x="16" y="142"/>
                  </a:cubicBezTo>
                  <a:cubicBezTo>
                    <a:pt x="16" y="143"/>
                    <a:pt x="16" y="143"/>
                    <a:pt x="15" y="144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7" y="146"/>
                    <a:pt x="17" y="146"/>
                    <a:pt x="17" y="146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7" y="146"/>
                    <a:pt x="17" y="146"/>
                    <a:pt x="17" y="146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4" y="146"/>
                    <a:pt x="14" y="149"/>
                    <a:pt x="16" y="150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2" y="160"/>
                    <a:pt x="13" y="163"/>
                    <a:pt x="15" y="164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1" y="173"/>
                    <a:pt x="12" y="175"/>
                    <a:pt x="14" y="176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5" y="191"/>
                    <a:pt x="15" y="192"/>
                    <a:pt x="16" y="193"/>
                  </a:cubicBezTo>
                  <a:cubicBezTo>
                    <a:pt x="22" y="197"/>
                    <a:pt x="22" y="197"/>
                    <a:pt x="22" y="197"/>
                  </a:cubicBezTo>
                  <a:cubicBezTo>
                    <a:pt x="35" y="221"/>
                    <a:pt x="35" y="221"/>
                    <a:pt x="35" y="221"/>
                  </a:cubicBezTo>
                  <a:cubicBezTo>
                    <a:pt x="35" y="222"/>
                    <a:pt x="36" y="223"/>
                    <a:pt x="36" y="223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44" y="228"/>
                    <a:pt x="46" y="227"/>
                    <a:pt x="48" y="225"/>
                  </a:cubicBezTo>
                  <a:cubicBezTo>
                    <a:pt x="49" y="223"/>
                    <a:pt x="48" y="221"/>
                    <a:pt x="46" y="220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5"/>
            <p:cNvSpPr/>
            <p:nvPr/>
          </p:nvSpPr>
          <p:spPr bwMode="auto">
            <a:xfrm>
              <a:off x="5950096" y="2227521"/>
              <a:ext cx="744043" cy="943246"/>
            </a:xfrm>
            <a:custGeom>
              <a:avLst/>
              <a:gdLst>
                <a:gd name="T0" fmla="*/ 4 w 554"/>
                <a:gd name="T1" fmla="*/ 668 h 702"/>
                <a:gd name="T2" fmla="*/ 84 w 554"/>
                <a:gd name="T3" fmla="*/ 693 h 702"/>
                <a:gd name="T4" fmla="*/ 98 w 554"/>
                <a:gd name="T5" fmla="*/ 700 h 702"/>
                <a:gd name="T6" fmla="*/ 160 w 554"/>
                <a:gd name="T7" fmla="*/ 693 h 702"/>
                <a:gd name="T8" fmla="*/ 185 w 554"/>
                <a:gd name="T9" fmla="*/ 682 h 702"/>
                <a:gd name="T10" fmla="*/ 213 w 554"/>
                <a:gd name="T11" fmla="*/ 640 h 702"/>
                <a:gd name="T12" fmla="*/ 212 w 554"/>
                <a:gd name="T13" fmla="*/ 551 h 702"/>
                <a:gd name="T14" fmla="*/ 157 w 554"/>
                <a:gd name="T15" fmla="*/ 483 h 702"/>
                <a:gd name="T16" fmla="*/ 158 w 554"/>
                <a:gd name="T17" fmla="*/ 450 h 702"/>
                <a:gd name="T18" fmla="*/ 167 w 554"/>
                <a:gd name="T19" fmla="*/ 414 h 702"/>
                <a:gd name="T20" fmla="*/ 221 w 554"/>
                <a:gd name="T21" fmla="*/ 384 h 702"/>
                <a:gd name="T22" fmla="*/ 235 w 554"/>
                <a:gd name="T23" fmla="*/ 385 h 702"/>
                <a:gd name="T24" fmla="*/ 229 w 554"/>
                <a:gd name="T25" fmla="*/ 379 h 702"/>
                <a:gd name="T26" fmla="*/ 244 w 554"/>
                <a:gd name="T27" fmla="*/ 374 h 702"/>
                <a:gd name="T28" fmla="*/ 244 w 554"/>
                <a:gd name="T29" fmla="*/ 378 h 702"/>
                <a:gd name="T30" fmla="*/ 317 w 554"/>
                <a:gd name="T31" fmla="*/ 372 h 702"/>
                <a:gd name="T32" fmla="*/ 316 w 554"/>
                <a:gd name="T33" fmla="*/ 368 h 702"/>
                <a:gd name="T34" fmla="*/ 340 w 554"/>
                <a:gd name="T35" fmla="*/ 362 h 702"/>
                <a:gd name="T36" fmla="*/ 356 w 554"/>
                <a:gd name="T37" fmla="*/ 369 h 702"/>
                <a:gd name="T38" fmla="*/ 409 w 554"/>
                <a:gd name="T39" fmla="*/ 360 h 702"/>
                <a:gd name="T40" fmla="*/ 457 w 554"/>
                <a:gd name="T41" fmla="*/ 362 h 702"/>
                <a:gd name="T42" fmla="*/ 454 w 554"/>
                <a:gd name="T43" fmla="*/ 363 h 702"/>
                <a:gd name="T44" fmla="*/ 504 w 554"/>
                <a:gd name="T45" fmla="*/ 356 h 702"/>
                <a:gd name="T46" fmla="*/ 530 w 554"/>
                <a:gd name="T47" fmla="*/ 361 h 702"/>
                <a:gd name="T48" fmla="*/ 550 w 554"/>
                <a:gd name="T49" fmla="*/ 316 h 702"/>
                <a:gd name="T50" fmla="*/ 551 w 554"/>
                <a:gd name="T51" fmla="*/ 239 h 702"/>
                <a:gd name="T52" fmla="*/ 552 w 554"/>
                <a:gd name="T53" fmla="*/ 226 h 702"/>
                <a:gd name="T54" fmla="*/ 546 w 554"/>
                <a:gd name="T55" fmla="*/ 192 h 702"/>
                <a:gd name="T56" fmla="*/ 548 w 554"/>
                <a:gd name="T57" fmla="*/ 191 h 702"/>
                <a:gd name="T58" fmla="*/ 547 w 554"/>
                <a:gd name="T59" fmla="*/ 136 h 702"/>
                <a:gd name="T60" fmla="*/ 543 w 554"/>
                <a:gd name="T61" fmla="*/ 136 h 702"/>
                <a:gd name="T62" fmla="*/ 518 w 554"/>
                <a:gd name="T63" fmla="*/ 22 h 702"/>
                <a:gd name="T64" fmla="*/ 512 w 554"/>
                <a:gd name="T65" fmla="*/ 9 h 702"/>
                <a:gd name="T66" fmla="*/ 513 w 554"/>
                <a:gd name="T67" fmla="*/ 25 h 702"/>
                <a:gd name="T68" fmla="*/ 531 w 554"/>
                <a:gd name="T69" fmla="*/ 87 h 702"/>
                <a:gd name="T70" fmla="*/ 539 w 554"/>
                <a:gd name="T71" fmla="*/ 151 h 702"/>
                <a:gd name="T72" fmla="*/ 541 w 554"/>
                <a:gd name="T73" fmla="*/ 174 h 702"/>
                <a:gd name="T74" fmla="*/ 540 w 554"/>
                <a:gd name="T75" fmla="*/ 189 h 702"/>
                <a:gd name="T76" fmla="*/ 541 w 554"/>
                <a:gd name="T77" fmla="*/ 210 h 702"/>
                <a:gd name="T78" fmla="*/ 541 w 554"/>
                <a:gd name="T79" fmla="*/ 265 h 702"/>
                <a:gd name="T80" fmla="*/ 546 w 554"/>
                <a:gd name="T81" fmla="*/ 352 h 702"/>
                <a:gd name="T82" fmla="*/ 529 w 554"/>
                <a:gd name="T83" fmla="*/ 353 h 702"/>
                <a:gd name="T84" fmla="*/ 479 w 554"/>
                <a:gd name="T85" fmla="*/ 357 h 702"/>
                <a:gd name="T86" fmla="*/ 468 w 554"/>
                <a:gd name="T87" fmla="*/ 357 h 702"/>
                <a:gd name="T88" fmla="*/ 430 w 554"/>
                <a:gd name="T89" fmla="*/ 361 h 702"/>
                <a:gd name="T90" fmla="*/ 407 w 554"/>
                <a:gd name="T91" fmla="*/ 363 h 702"/>
                <a:gd name="T92" fmla="*/ 384 w 554"/>
                <a:gd name="T93" fmla="*/ 367 h 702"/>
                <a:gd name="T94" fmla="*/ 338 w 554"/>
                <a:gd name="T95" fmla="*/ 365 h 702"/>
                <a:gd name="T96" fmla="*/ 341 w 554"/>
                <a:gd name="T97" fmla="*/ 363 h 702"/>
                <a:gd name="T98" fmla="*/ 317 w 554"/>
                <a:gd name="T99" fmla="*/ 364 h 702"/>
                <a:gd name="T100" fmla="*/ 265 w 554"/>
                <a:gd name="T101" fmla="*/ 372 h 702"/>
                <a:gd name="T102" fmla="*/ 243 w 554"/>
                <a:gd name="T103" fmla="*/ 370 h 702"/>
                <a:gd name="T104" fmla="*/ 248 w 554"/>
                <a:gd name="T105" fmla="*/ 376 h 702"/>
                <a:gd name="T106" fmla="*/ 217 w 554"/>
                <a:gd name="T107" fmla="*/ 379 h 702"/>
                <a:gd name="T108" fmla="*/ 189 w 554"/>
                <a:gd name="T109" fmla="*/ 395 h 702"/>
                <a:gd name="T110" fmla="*/ 154 w 554"/>
                <a:gd name="T111" fmla="*/ 435 h 702"/>
                <a:gd name="T112" fmla="*/ 152 w 554"/>
                <a:gd name="T113" fmla="*/ 501 h 702"/>
                <a:gd name="T114" fmla="*/ 194 w 554"/>
                <a:gd name="T115" fmla="*/ 549 h 702"/>
                <a:gd name="T116" fmla="*/ 209 w 554"/>
                <a:gd name="T117" fmla="*/ 647 h 702"/>
                <a:gd name="T118" fmla="*/ 182 w 554"/>
                <a:gd name="T119" fmla="*/ 674 h 702"/>
                <a:gd name="T120" fmla="*/ 133 w 554"/>
                <a:gd name="T121" fmla="*/ 698 h 702"/>
                <a:gd name="T122" fmla="*/ 82 w 554"/>
                <a:gd name="T123" fmla="*/ 696 h 702"/>
                <a:gd name="T124" fmla="*/ 42 w 554"/>
                <a:gd name="T125" fmla="*/ 674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4" h="702">
                  <a:moveTo>
                    <a:pt x="43" y="683"/>
                  </a:moveTo>
                  <a:cubicBezTo>
                    <a:pt x="7" y="660"/>
                    <a:pt x="7" y="660"/>
                    <a:pt x="7" y="660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8" y="666"/>
                    <a:pt x="8" y="666"/>
                    <a:pt x="8" y="666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7" y="667"/>
                    <a:pt x="7" y="667"/>
                    <a:pt x="7" y="667"/>
                  </a:cubicBezTo>
                  <a:cubicBezTo>
                    <a:pt x="7" y="667"/>
                    <a:pt x="8" y="666"/>
                    <a:pt x="8" y="666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7" y="667"/>
                    <a:pt x="7" y="667"/>
                    <a:pt x="7" y="667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6" y="667"/>
                    <a:pt x="6" y="667"/>
                    <a:pt x="7" y="667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5" y="668"/>
                    <a:pt x="5" y="668"/>
                    <a:pt x="5" y="668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5" y="664"/>
                    <a:pt x="5" y="664"/>
                    <a:pt x="5" y="664"/>
                  </a:cubicBezTo>
                  <a:cubicBezTo>
                    <a:pt x="5" y="668"/>
                    <a:pt x="5" y="668"/>
                    <a:pt x="5" y="668"/>
                  </a:cubicBezTo>
                  <a:cubicBezTo>
                    <a:pt x="5" y="665"/>
                    <a:pt x="5" y="665"/>
                    <a:pt x="5" y="665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5" y="668"/>
                    <a:pt x="5" y="668"/>
                    <a:pt x="5" y="668"/>
                  </a:cubicBezTo>
                  <a:cubicBezTo>
                    <a:pt x="5" y="665"/>
                    <a:pt x="5" y="665"/>
                    <a:pt x="5" y="665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4" y="668"/>
                    <a:pt x="4" y="668"/>
                    <a:pt x="4" y="668"/>
                  </a:cubicBezTo>
                  <a:cubicBezTo>
                    <a:pt x="5" y="668"/>
                    <a:pt x="5" y="668"/>
                    <a:pt x="6" y="668"/>
                  </a:cubicBezTo>
                  <a:cubicBezTo>
                    <a:pt x="9" y="669"/>
                    <a:pt x="15" y="672"/>
                    <a:pt x="23" y="675"/>
                  </a:cubicBezTo>
                  <a:cubicBezTo>
                    <a:pt x="34" y="680"/>
                    <a:pt x="49" y="686"/>
                    <a:pt x="60" y="691"/>
                  </a:cubicBezTo>
                  <a:cubicBezTo>
                    <a:pt x="66" y="693"/>
                    <a:pt x="71" y="696"/>
                    <a:pt x="74" y="697"/>
                  </a:cubicBezTo>
                  <a:cubicBezTo>
                    <a:pt x="76" y="698"/>
                    <a:pt x="78" y="699"/>
                    <a:pt x="79" y="699"/>
                  </a:cubicBezTo>
                  <a:cubicBezTo>
                    <a:pt x="79" y="699"/>
                    <a:pt x="80" y="700"/>
                    <a:pt x="80" y="700"/>
                  </a:cubicBezTo>
                  <a:cubicBezTo>
                    <a:pt x="81" y="700"/>
                    <a:pt x="81" y="700"/>
                    <a:pt x="81" y="700"/>
                  </a:cubicBezTo>
                  <a:cubicBezTo>
                    <a:pt x="81" y="700"/>
                    <a:pt x="81" y="700"/>
                    <a:pt x="81" y="700"/>
                  </a:cubicBezTo>
                  <a:cubicBezTo>
                    <a:pt x="81" y="700"/>
                    <a:pt x="82" y="700"/>
                    <a:pt x="82" y="700"/>
                  </a:cubicBezTo>
                  <a:cubicBezTo>
                    <a:pt x="83" y="700"/>
                    <a:pt x="83" y="700"/>
                    <a:pt x="83" y="700"/>
                  </a:cubicBezTo>
                  <a:cubicBezTo>
                    <a:pt x="84" y="700"/>
                    <a:pt x="85" y="700"/>
                    <a:pt x="85" y="699"/>
                  </a:cubicBezTo>
                  <a:cubicBezTo>
                    <a:pt x="86" y="698"/>
                    <a:pt x="86" y="697"/>
                    <a:pt x="86" y="696"/>
                  </a:cubicBezTo>
                  <a:cubicBezTo>
                    <a:pt x="86" y="694"/>
                    <a:pt x="85" y="693"/>
                    <a:pt x="84" y="693"/>
                  </a:cubicBezTo>
                  <a:cubicBezTo>
                    <a:pt x="77" y="688"/>
                    <a:pt x="77" y="688"/>
                    <a:pt x="77" y="688"/>
                  </a:cubicBezTo>
                  <a:cubicBezTo>
                    <a:pt x="74" y="691"/>
                    <a:pt x="74" y="691"/>
                    <a:pt x="74" y="691"/>
                  </a:cubicBezTo>
                  <a:cubicBezTo>
                    <a:pt x="78" y="693"/>
                    <a:pt x="78" y="693"/>
                    <a:pt x="78" y="693"/>
                  </a:cubicBezTo>
                  <a:cubicBezTo>
                    <a:pt x="75" y="691"/>
                    <a:pt x="75" y="691"/>
                    <a:pt x="75" y="691"/>
                  </a:cubicBezTo>
                  <a:cubicBezTo>
                    <a:pt x="76" y="695"/>
                    <a:pt x="76" y="695"/>
                    <a:pt x="76" y="695"/>
                  </a:cubicBezTo>
                  <a:cubicBezTo>
                    <a:pt x="77" y="695"/>
                    <a:pt x="77" y="694"/>
                    <a:pt x="78" y="693"/>
                  </a:cubicBezTo>
                  <a:cubicBezTo>
                    <a:pt x="75" y="691"/>
                    <a:pt x="75" y="691"/>
                    <a:pt x="75" y="691"/>
                  </a:cubicBezTo>
                  <a:cubicBezTo>
                    <a:pt x="76" y="695"/>
                    <a:pt x="76" y="695"/>
                    <a:pt x="76" y="695"/>
                  </a:cubicBezTo>
                  <a:cubicBezTo>
                    <a:pt x="75" y="692"/>
                    <a:pt x="75" y="692"/>
                    <a:pt x="75" y="692"/>
                  </a:cubicBezTo>
                  <a:cubicBezTo>
                    <a:pt x="75" y="695"/>
                    <a:pt x="75" y="695"/>
                    <a:pt x="75" y="695"/>
                  </a:cubicBezTo>
                  <a:cubicBezTo>
                    <a:pt x="75" y="695"/>
                    <a:pt x="76" y="695"/>
                    <a:pt x="76" y="695"/>
                  </a:cubicBezTo>
                  <a:cubicBezTo>
                    <a:pt x="75" y="692"/>
                    <a:pt x="75" y="692"/>
                    <a:pt x="75" y="692"/>
                  </a:cubicBezTo>
                  <a:cubicBezTo>
                    <a:pt x="75" y="695"/>
                    <a:pt x="75" y="695"/>
                    <a:pt x="75" y="695"/>
                  </a:cubicBezTo>
                  <a:cubicBezTo>
                    <a:pt x="75" y="693"/>
                    <a:pt x="75" y="693"/>
                    <a:pt x="75" y="693"/>
                  </a:cubicBezTo>
                  <a:cubicBezTo>
                    <a:pt x="75" y="695"/>
                    <a:pt x="75" y="695"/>
                    <a:pt x="75" y="695"/>
                  </a:cubicBezTo>
                  <a:cubicBezTo>
                    <a:pt x="75" y="695"/>
                    <a:pt x="75" y="695"/>
                    <a:pt x="75" y="695"/>
                  </a:cubicBezTo>
                  <a:cubicBezTo>
                    <a:pt x="75" y="693"/>
                    <a:pt x="75" y="693"/>
                    <a:pt x="75" y="693"/>
                  </a:cubicBezTo>
                  <a:cubicBezTo>
                    <a:pt x="75" y="695"/>
                    <a:pt x="75" y="695"/>
                    <a:pt x="75" y="695"/>
                  </a:cubicBezTo>
                  <a:cubicBezTo>
                    <a:pt x="75" y="695"/>
                    <a:pt x="75" y="695"/>
                    <a:pt x="75" y="695"/>
                  </a:cubicBezTo>
                  <a:cubicBezTo>
                    <a:pt x="76" y="695"/>
                    <a:pt x="79" y="696"/>
                    <a:pt x="82" y="696"/>
                  </a:cubicBezTo>
                  <a:cubicBezTo>
                    <a:pt x="87" y="697"/>
                    <a:pt x="93" y="699"/>
                    <a:pt x="98" y="700"/>
                  </a:cubicBezTo>
                  <a:cubicBezTo>
                    <a:pt x="103" y="701"/>
                    <a:pt x="107" y="702"/>
                    <a:pt x="107" y="702"/>
                  </a:cubicBezTo>
                  <a:cubicBezTo>
                    <a:pt x="109" y="702"/>
                    <a:pt x="111" y="701"/>
                    <a:pt x="112" y="700"/>
                  </a:cubicBezTo>
                  <a:cubicBezTo>
                    <a:pt x="113" y="698"/>
                    <a:pt x="112" y="696"/>
                    <a:pt x="110" y="695"/>
                  </a:cubicBezTo>
                  <a:cubicBezTo>
                    <a:pt x="107" y="693"/>
                    <a:pt x="107" y="693"/>
                    <a:pt x="107" y="693"/>
                  </a:cubicBezTo>
                  <a:cubicBezTo>
                    <a:pt x="105" y="696"/>
                    <a:pt x="105" y="696"/>
                    <a:pt x="105" y="696"/>
                  </a:cubicBezTo>
                  <a:cubicBezTo>
                    <a:pt x="105" y="700"/>
                    <a:pt x="105" y="700"/>
                    <a:pt x="105" y="700"/>
                  </a:cubicBezTo>
                  <a:cubicBezTo>
                    <a:pt x="137" y="700"/>
                    <a:pt x="137" y="700"/>
                    <a:pt x="137" y="700"/>
                  </a:cubicBezTo>
                  <a:cubicBezTo>
                    <a:pt x="139" y="700"/>
                    <a:pt x="140" y="699"/>
                    <a:pt x="141" y="697"/>
                  </a:cubicBezTo>
                  <a:cubicBezTo>
                    <a:pt x="141" y="695"/>
                    <a:pt x="141" y="694"/>
                    <a:pt x="139" y="693"/>
                  </a:cubicBezTo>
                  <a:cubicBezTo>
                    <a:pt x="137" y="691"/>
                    <a:pt x="137" y="691"/>
                    <a:pt x="137" y="691"/>
                  </a:cubicBezTo>
                  <a:cubicBezTo>
                    <a:pt x="135" y="695"/>
                    <a:pt x="135" y="695"/>
                    <a:pt x="135" y="695"/>
                  </a:cubicBezTo>
                  <a:cubicBezTo>
                    <a:pt x="135" y="699"/>
                    <a:pt x="135" y="699"/>
                    <a:pt x="135" y="699"/>
                  </a:cubicBezTo>
                  <a:cubicBezTo>
                    <a:pt x="158" y="696"/>
                    <a:pt x="158" y="696"/>
                    <a:pt x="158" y="696"/>
                  </a:cubicBezTo>
                  <a:cubicBezTo>
                    <a:pt x="160" y="696"/>
                    <a:pt x="161" y="694"/>
                    <a:pt x="162" y="693"/>
                  </a:cubicBezTo>
                  <a:cubicBezTo>
                    <a:pt x="162" y="691"/>
                    <a:pt x="161" y="689"/>
                    <a:pt x="160" y="68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6" y="691"/>
                    <a:pt x="156" y="691"/>
                    <a:pt x="156" y="691"/>
                  </a:cubicBezTo>
                  <a:cubicBezTo>
                    <a:pt x="160" y="693"/>
                    <a:pt x="160" y="693"/>
                    <a:pt x="160" y="693"/>
                  </a:cubicBezTo>
                  <a:cubicBezTo>
                    <a:pt x="156" y="691"/>
                    <a:pt x="156" y="691"/>
                    <a:pt x="156" y="691"/>
                  </a:cubicBezTo>
                  <a:cubicBezTo>
                    <a:pt x="159" y="694"/>
                    <a:pt x="159" y="694"/>
                    <a:pt x="159" y="694"/>
                  </a:cubicBezTo>
                  <a:cubicBezTo>
                    <a:pt x="159" y="694"/>
                    <a:pt x="159" y="694"/>
                    <a:pt x="160" y="693"/>
                  </a:cubicBezTo>
                  <a:cubicBezTo>
                    <a:pt x="156" y="691"/>
                    <a:pt x="156" y="691"/>
                    <a:pt x="156" y="691"/>
                  </a:cubicBezTo>
                  <a:cubicBezTo>
                    <a:pt x="159" y="694"/>
                    <a:pt x="159" y="694"/>
                    <a:pt x="159" y="694"/>
                  </a:cubicBezTo>
                  <a:cubicBezTo>
                    <a:pt x="157" y="691"/>
                    <a:pt x="157" y="691"/>
                    <a:pt x="157" y="691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9" y="694"/>
                    <a:pt x="159" y="694"/>
                    <a:pt x="159" y="694"/>
                  </a:cubicBezTo>
                  <a:cubicBezTo>
                    <a:pt x="157" y="691"/>
                    <a:pt x="157" y="691"/>
                    <a:pt x="157" y="691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8" y="694"/>
                    <a:pt x="158" y="694"/>
                    <a:pt x="158" y="694"/>
                  </a:cubicBezTo>
                  <a:cubicBezTo>
                    <a:pt x="159" y="694"/>
                    <a:pt x="160" y="694"/>
                    <a:pt x="161" y="693"/>
                  </a:cubicBezTo>
                  <a:cubicBezTo>
                    <a:pt x="164" y="692"/>
                    <a:pt x="167" y="691"/>
                    <a:pt x="169" y="690"/>
                  </a:cubicBezTo>
                  <a:cubicBezTo>
                    <a:pt x="171" y="689"/>
                    <a:pt x="173" y="688"/>
                    <a:pt x="173" y="688"/>
                  </a:cubicBezTo>
                  <a:cubicBezTo>
                    <a:pt x="174" y="688"/>
                    <a:pt x="175" y="686"/>
                    <a:pt x="175" y="685"/>
                  </a:cubicBezTo>
                  <a:cubicBezTo>
                    <a:pt x="176" y="683"/>
                    <a:pt x="175" y="682"/>
                    <a:pt x="174" y="681"/>
                  </a:cubicBezTo>
                  <a:cubicBezTo>
                    <a:pt x="172" y="680"/>
                    <a:pt x="172" y="680"/>
                    <a:pt x="172" y="680"/>
                  </a:cubicBezTo>
                  <a:cubicBezTo>
                    <a:pt x="169" y="683"/>
                    <a:pt x="169" y="683"/>
                    <a:pt x="169" y="683"/>
                  </a:cubicBezTo>
                  <a:cubicBezTo>
                    <a:pt x="171" y="687"/>
                    <a:pt x="171" y="687"/>
                    <a:pt x="171" y="687"/>
                  </a:cubicBezTo>
                  <a:cubicBezTo>
                    <a:pt x="185" y="682"/>
                    <a:pt x="185" y="682"/>
                    <a:pt x="185" y="682"/>
                  </a:cubicBezTo>
                  <a:cubicBezTo>
                    <a:pt x="186" y="681"/>
                    <a:pt x="187" y="680"/>
                    <a:pt x="187" y="679"/>
                  </a:cubicBezTo>
                  <a:cubicBezTo>
                    <a:pt x="187" y="677"/>
                    <a:pt x="187" y="676"/>
                    <a:pt x="185" y="675"/>
                  </a:cubicBezTo>
                  <a:cubicBezTo>
                    <a:pt x="184" y="674"/>
                    <a:pt x="184" y="674"/>
                    <a:pt x="184" y="674"/>
                  </a:cubicBezTo>
                  <a:cubicBezTo>
                    <a:pt x="181" y="677"/>
                    <a:pt x="181" y="677"/>
                    <a:pt x="181" y="677"/>
                  </a:cubicBezTo>
                  <a:cubicBezTo>
                    <a:pt x="183" y="681"/>
                    <a:pt x="183" y="681"/>
                    <a:pt x="183" y="681"/>
                  </a:cubicBezTo>
                  <a:cubicBezTo>
                    <a:pt x="197" y="673"/>
                    <a:pt x="197" y="673"/>
                    <a:pt x="197" y="673"/>
                  </a:cubicBezTo>
                  <a:cubicBezTo>
                    <a:pt x="198" y="672"/>
                    <a:pt x="199" y="671"/>
                    <a:pt x="199" y="669"/>
                  </a:cubicBezTo>
                  <a:cubicBezTo>
                    <a:pt x="199" y="668"/>
                    <a:pt x="199" y="667"/>
                    <a:pt x="197" y="666"/>
                  </a:cubicBezTo>
                  <a:cubicBezTo>
                    <a:pt x="196" y="665"/>
                    <a:pt x="196" y="665"/>
                    <a:pt x="196" y="665"/>
                  </a:cubicBezTo>
                  <a:cubicBezTo>
                    <a:pt x="194" y="669"/>
                    <a:pt x="194" y="669"/>
                    <a:pt x="194" y="669"/>
                  </a:cubicBezTo>
                  <a:cubicBezTo>
                    <a:pt x="196" y="672"/>
                    <a:pt x="196" y="672"/>
                    <a:pt x="196" y="672"/>
                  </a:cubicBezTo>
                  <a:cubicBezTo>
                    <a:pt x="209" y="664"/>
                    <a:pt x="209" y="664"/>
                    <a:pt x="209" y="664"/>
                  </a:cubicBezTo>
                  <a:cubicBezTo>
                    <a:pt x="210" y="663"/>
                    <a:pt x="211" y="662"/>
                    <a:pt x="211" y="661"/>
                  </a:cubicBezTo>
                  <a:cubicBezTo>
                    <a:pt x="211" y="659"/>
                    <a:pt x="210" y="658"/>
                    <a:pt x="209" y="657"/>
                  </a:cubicBezTo>
                  <a:cubicBezTo>
                    <a:pt x="206" y="655"/>
                    <a:pt x="206" y="655"/>
                    <a:pt x="206" y="655"/>
                  </a:cubicBezTo>
                  <a:cubicBezTo>
                    <a:pt x="203" y="659"/>
                    <a:pt x="203" y="659"/>
                    <a:pt x="203" y="659"/>
                  </a:cubicBezTo>
                  <a:cubicBezTo>
                    <a:pt x="207" y="661"/>
                    <a:pt x="207" y="661"/>
                    <a:pt x="207" y="661"/>
                  </a:cubicBezTo>
                  <a:cubicBezTo>
                    <a:pt x="216" y="647"/>
                    <a:pt x="216" y="647"/>
                    <a:pt x="216" y="647"/>
                  </a:cubicBezTo>
                  <a:cubicBezTo>
                    <a:pt x="217" y="646"/>
                    <a:pt x="217" y="645"/>
                    <a:pt x="217" y="644"/>
                  </a:cubicBezTo>
                  <a:cubicBezTo>
                    <a:pt x="216" y="642"/>
                    <a:pt x="216" y="642"/>
                    <a:pt x="215" y="641"/>
                  </a:cubicBezTo>
                  <a:cubicBezTo>
                    <a:pt x="213" y="640"/>
                    <a:pt x="213" y="640"/>
                    <a:pt x="213" y="640"/>
                  </a:cubicBezTo>
                  <a:cubicBezTo>
                    <a:pt x="211" y="643"/>
                    <a:pt x="211" y="643"/>
                    <a:pt x="211" y="643"/>
                  </a:cubicBezTo>
                  <a:cubicBezTo>
                    <a:pt x="214" y="646"/>
                    <a:pt x="214" y="646"/>
                    <a:pt x="214" y="646"/>
                  </a:cubicBezTo>
                  <a:cubicBezTo>
                    <a:pt x="223" y="638"/>
                    <a:pt x="223" y="638"/>
                    <a:pt x="223" y="638"/>
                  </a:cubicBezTo>
                  <a:cubicBezTo>
                    <a:pt x="224" y="637"/>
                    <a:pt x="224" y="636"/>
                    <a:pt x="224" y="635"/>
                  </a:cubicBezTo>
                  <a:cubicBezTo>
                    <a:pt x="224" y="634"/>
                    <a:pt x="223" y="633"/>
                    <a:pt x="222" y="632"/>
                  </a:cubicBezTo>
                  <a:cubicBezTo>
                    <a:pt x="221" y="631"/>
                    <a:pt x="221" y="631"/>
                    <a:pt x="221" y="631"/>
                  </a:cubicBezTo>
                  <a:cubicBezTo>
                    <a:pt x="219" y="635"/>
                    <a:pt x="219" y="635"/>
                    <a:pt x="219" y="635"/>
                  </a:cubicBezTo>
                  <a:cubicBezTo>
                    <a:pt x="222" y="636"/>
                    <a:pt x="222" y="636"/>
                    <a:pt x="222" y="636"/>
                  </a:cubicBezTo>
                  <a:cubicBezTo>
                    <a:pt x="230" y="621"/>
                    <a:pt x="230" y="621"/>
                    <a:pt x="230" y="621"/>
                  </a:cubicBezTo>
                  <a:cubicBezTo>
                    <a:pt x="231" y="619"/>
                    <a:pt x="230" y="617"/>
                    <a:pt x="229" y="616"/>
                  </a:cubicBezTo>
                  <a:cubicBezTo>
                    <a:pt x="223" y="613"/>
                    <a:pt x="223" y="613"/>
                    <a:pt x="223" y="613"/>
                  </a:cubicBezTo>
                  <a:cubicBezTo>
                    <a:pt x="227" y="598"/>
                    <a:pt x="227" y="598"/>
                    <a:pt x="227" y="598"/>
                  </a:cubicBezTo>
                  <a:cubicBezTo>
                    <a:pt x="228" y="596"/>
                    <a:pt x="227" y="594"/>
                    <a:pt x="226" y="594"/>
                  </a:cubicBezTo>
                  <a:cubicBezTo>
                    <a:pt x="224" y="592"/>
                    <a:pt x="224" y="592"/>
                    <a:pt x="224" y="592"/>
                  </a:cubicBezTo>
                  <a:cubicBezTo>
                    <a:pt x="222" y="596"/>
                    <a:pt x="222" y="596"/>
                    <a:pt x="222" y="596"/>
                  </a:cubicBezTo>
                  <a:cubicBezTo>
                    <a:pt x="226" y="596"/>
                    <a:pt x="226" y="596"/>
                    <a:pt x="226" y="596"/>
                  </a:cubicBezTo>
                  <a:cubicBezTo>
                    <a:pt x="225" y="575"/>
                    <a:pt x="225" y="575"/>
                    <a:pt x="225" y="575"/>
                  </a:cubicBezTo>
                  <a:cubicBezTo>
                    <a:pt x="225" y="574"/>
                    <a:pt x="225" y="572"/>
                    <a:pt x="224" y="572"/>
                  </a:cubicBezTo>
                  <a:cubicBezTo>
                    <a:pt x="221" y="570"/>
                    <a:pt x="221" y="570"/>
                    <a:pt x="221" y="570"/>
                  </a:cubicBezTo>
                  <a:cubicBezTo>
                    <a:pt x="213" y="553"/>
                    <a:pt x="213" y="553"/>
                    <a:pt x="213" y="553"/>
                  </a:cubicBezTo>
                  <a:cubicBezTo>
                    <a:pt x="213" y="552"/>
                    <a:pt x="212" y="552"/>
                    <a:pt x="212" y="551"/>
                  </a:cubicBezTo>
                  <a:cubicBezTo>
                    <a:pt x="200" y="544"/>
                    <a:pt x="200" y="544"/>
                    <a:pt x="200" y="544"/>
                  </a:cubicBezTo>
                  <a:cubicBezTo>
                    <a:pt x="168" y="505"/>
                    <a:pt x="168" y="505"/>
                    <a:pt x="168" y="505"/>
                  </a:cubicBezTo>
                  <a:cubicBezTo>
                    <a:pt x="168" y="505"/>
                    <a:pt x="167" y="504"/>
                    <a:pt x="167" y="504"/>
                  </a:cubicBezTo>
                  <a:cubicBezTo>
                    <a:pt x="159" y="499"/>
                    <a:pt x="159" y="499"/>
                    <a:pt x="159" y="499"/>
                  </a:cubicBezTo>
                  <a:cubicBezTo>
                    <a:pt x="156" y="502"/>
                    <a:pt x="156" y="502"/>
                    <a:pt x="156" y="502"/>
                  </a:cubicBezTo>
                  <a:cubicBezTo>
                    <a:pt x="160" y="504"/>
                    <a:pt x="160" y="504"/>
                    <a:pt x="160" y="504"/>
                  </a:cubicBezTo>
                  <a:cubicBezTo>
                    <a:pt x="160" y="503"/>
                    <a:pt x="160" y="503"/>
                    <a:pt x="160" y="503"/>
                  </a:cubicBezTo>
                  <a:cubicBezTo>
                    <a:pt x="160" y="502"/>
                    <a:pt x="160" y="502"/>
                    <a:pt x="160" y="502"/>
                  </a:cubicBezTo>
                  <a:cubicBezTo>
                    <a:pt x="160" y="502"/>
                    <a:pt x="160" y="501"/>
                    <a:pt x="160" y="501"/>
                  </a:cubicBezTo>
                  <a:cubicBezTo>
                    <a:pt x="160" y="500"/>
                    <a:pt x="160" y="499"/>
                    <a:pt x="160" y="497"/>
                  </a:cubicBezTo>
                  <a:cubicBezTo>
                    <a:pt x="159" y="494"/>
                    <a:pt x="158" y="490"/>
                    <a:pt x="158" y="488"/>
                  </a:cubicBezTo>
                  <a:cubicBezTo>
                    <a:pt x="158" y="486"/>
                    <a:pt x="157" y="485"/>
                    <a:pt x="157" y="484"/>
                  </a:cubicBezTo>
                  <a:cubicBezTo>
                    <a:pt x="157" y="483"/>
                    <a:pt x="157" y="483"/>
                    <a:pt x="157" y="483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4" y="483"/>
                    <a:pt x="154" y="483"/>
                    <a:pt x="154" y="483"/>
                  </a:cubicBezTo>
                  <a:cubicBezTo>
                    <a:pt x="157" y="483"/>
                    <a:pt x="157" y="483"/>
                    <a:pt x="157" y="483"/>
                  </a:cubicBezTo>
                  <a:cubicBezTo>
                    <a:pt x="157" y="482"/>
                    <a:pt x="157" y="482"/>
                    <a:pt x="157" y="482"/>
                  </a:cubicBezTo>
                  <a:cubicBezTo>
                    <a:pt x="154" y="483"/>
                    <a:pt x="154" y="483"/>
                    <a:pt x="154" y="483"/>
                  </a:cubicBezTo>
                  <a:cubicBezTo>
                    <a:pt x="157" y="483"/>
                    <a:pt x="157" y="483"/>
                    <a:pt x="157" y="483"/>
                  </a:cubicBezTo>
                  <a:cubicBezTo>
                    <a:pt x="153" y="483"/>
                    <a:pt x="153" y="483"/>
                    <a:pt x="153" y="483"/>
                  </a:cubicBezTo>
                  <a:cubicBezTo>
                    <a:pt x="157" y="483"/>
                    <a:pt x="157" y="483"/>
                    <a:pt x="157" y="483"/>
                  </a:cubicBezTo>
                  <a:cubicBezTo>
                    <a:pt x="157" y="483"/>
                    <a:pt x="157" y="483"/>
                    <a:pt x="157" y="483"/>
                  </a:cubicBezTo>
                  <a:cubicBezTo>
                    <a:pt x="153" y="483"/>
                    <a:pt x="153" y="483"/>
                    <a:pt x="153" y="483"/>
                  </a:cubicBezTo>
                  <a:cubicBezTo>
                    <a:pt x="157" y="483"/>
                    <a:pt x="157" y="483"/>
                    <a:pt x="157" y="483"/>
                  </a:cubicBezTo>
                  <a:cubicBezTo>
                    <a:pt x="153" y="483"/>
                    <a:pt x="153" y="483"/>
                    <a:pt x="153" y="483"/>
                  </a:cubicBezTo>
                  <a:cubicBezTo>
                    <a:pt x="156" y="485"/>
                    <a:pt x="156" y="485"/>
                    <a:pt x="156" y="485"/>
                  </a:cubicBezTo>
                  <a:cubicBezTo>
                    <a:pt x="157" y="484"/>
                    <a:pt x="157" y="484"/>
                    <a:pt x="157" y="483"/>
                  </a:cubicBezTo>
                  <a:cubicBezTo>
                    <a:pt x="153" y="483"/>
                    <a:pt x="153" y="483"/>
                    <a:pt x="153" y="483"/>
                  </a:cubicBezTo>
                  <a:cubicBezTo>
                    <a:pt x="156" y="485"/>
                    <a:pt x="156" y="485"/>
                    <a:pt x="156" y="485"/>
                  </a:cubicBezTo>
                  <a:cubicBezTo>
                    <a:pt x="157" y="484"/>
                    <a:pt x="157" y="483"/>
                    <a:pt x="157" y="482"/>
                  </a:cubicBezTo>
                  <a:cubicBezTo>
                    <a:pt x="157" y="481"/>
                    <a:pt x="156" y="480"/>
                    <a:pt x="155" y="479"/>
                  </a:cubicBezTo>
                  <a:cubicBezTo>
                    <a:pt x="154" y="478"/>
                    <a:pt x="154" y="478"/>
                    <a:pt x="154" y="478"/>
                  </a:cubicBezTo>
                  <a:cubicBezTo>
                    <a:pt x="156" y="462"/>
                    <a:pt x="156" y="462"/>
                    <a:pt x="156" y="462"/>
                  </a:cubicBezTo>
                  <a:cubicBezTo>
                    <a:pt x="156" y="461"/>
                    <a:pt x="155" y="459"/>
                    <a:pt x="154" y="459"/>
                  </a:cubicBezTo>
                  <a:cubicBezTo>
                    <a:pt x="153" y="458"/>
                    <a:pt x="153" y="458"/>
                    <a:pt x="153" y="458"/>
                  </a:cubicBezTo>
                  <a:cubicBezTo>
                    <a:pt x="157" y="453"/>
                    <a:pt x="157" y="453"/>
                    <a:pt x="157" y="453"/>
                  </a:cubicBezTo>
                  <a:cubicBezTo>
                    <a:pt x="158" y="452"/>
                    <a:pt x="159" y="451"/>
                    <a:pt x="158" y="450"/>
                  </a:cubicBezTo>
                  <a:cubicBezTo>
                    <a:pt x="158" y="449"/>
                    <a:pt x="158" y="448"/>
                    <a:pt x="157" y="447"/>
                  </a:cubicBezTo>
                  <a:cubicBezTo>
                    <a:pt x="155" y="446"/>
                    <a:pt x="155" y="446"/>
                    <a:pt x="155" y="446"/>
                  </a:cubicBezTo>
                  <a:cubicBezTo>
                    <a:pt x="153" y="449"/>
                    <a:pt x="153" y="449"/>
                    <a:pt x="153" y="449"/>
                  </a:cubicBezTo>
                  <a:cubicBezTo>
                    <a:pt x="157" y="450"/>
                    <a:pt x="157" y="450"/>
                    <a:pt x="157" y="450"/>
                  </a:cubicBezTo>
                  <a:cubicBezTo>
                    <a:pt x="158" y="436"/>
                    <a:pt x="158" y="436"/>
                    <a:pt x="158" y="436"/>
                  </a:cubicBezTo>
                  <a:cubicBezTo>
                    <a:pt x="158" y="434"/>
                    <a:pt x="158" y="433"/>
                    <a:pt x="156" y="432"/>
                  </a:cubicBezTo>
                  <a:cubicBezTo>
                    <a:pt x="155" y="431"/>
                    <a:pt x="155" y="431"/>
                    <a:pt x="155" y="431"/>
                  </a:cubicBezTo>
                  <a:cubicBezTo>
                    <a:pt x="153" y="434"/>
                    <a:pt x="153" y="434"/>
                    <a:pt x="153" y="434"/>
                  </a:cubicBezTo>
                  <a:cubicBezTo>
                    <a:pt x="156" y="437"/>
                    <a:pt x="156" y="437"/>
                    <a:pt x="156" y="437"/>
                  </a:cubicBezTo>
                  <a:cubicBezTo>
                    <a:pt x="163" y="427"/>
                    <a:pt x="163" y="427"/>
                    <a:pt x="163" y="427"/>
                  </a:cubicBezTo>
                  <a:cubicBezTo>
                    <a:pt x="164" y="427"/>
                    <a:pt x="164" y="425"/>
                    <a:pt x="164" y="424"/>
                  </a:cubicBezTo>
                  <a:cubicBezTo>
                    <a:pt x="164" y="423"/>
                    <a:pt x="163" y="422"/>
                    <a:pt x="162" y="421"/>
                  </a:cubicBezTo>
                  <a:cubicBezTo>
                    <a:pt x="161" y="421"/>
                    <a:pt x="161" y="421"/>
                    <a:pt x="161" y="421"/>
                  </a:cubicBezTo>
                  <a:cubicBezTo>
                    <a:pt x="159" y="424"/>
                    <a:pt x="159" y="424"/>
                    <a:pt x="159" y="424"/>
                  </a:cubicBezTo>
                  <a:cubicBezTo>
                    <a:pt x="161" y="427"/>
                    <a:pt x="161" y="427"/>
                    <a:pt x="161" y="427"/>
                  </a:cubicBezTo>
                  <a:cubicBezTo>
                    <a:pt x="174" y="417"/>
                    <a:pt x="174" y="417"/>
                    <a:pt x="174" y="417"/>
                  </a:cubicBezTo>
                  <a:cubicBezTo>
                    <a:pt x="175" y="416"/>
                    <a:pt x="175" y="415"/>
                    <a:pt x="175" y="414"/>
                  </a:cubicBezTo>
                  <a:cubicBezTo>
                    <a:pt x="175" y="412"/>
                    <a:pt x="174" y="411"/>
                    <a:pt x="173" y="410"/>
                  </a:cubicBezTo>
                  <a:cubicBezTo>
                    <a:pt x="167" y="407"/>
                    <a:pt x="167" y="407"/>
                    <a:pt x="167" y="407"/>
                  </a:cubicBezTo>
                  <a:cubicBezTo>
                    <a:pt x="165" y="410"/>
                    <a:pt x="165" y="410"/>
                    <a:pt x="165" y="410"/>
                  </a:cubicBezTo>
                  <a:cubicBezTo>
                    <a:pt x="167" y="414"/>
                    <a:pt x="167" y="414"/>
                    <a:pt x="167" y="414"/>
                  </a:cubicBezTo>
                  <a:cubicBezTo>
                    <a:pt x="181" y="408"/>
                    <a:pt x="181" y="408"/>
                    <a:pt x="181" y="408"/>
                  </a:cubicBezTo>
                  <a:cubicBezTo>
                    <a:pt x="182" y="408"/>
                    <a:pt x="183" y="406"/>
                    <a:pt x="183" y="405"/>
                  </a:cubicBezTo>
                  <a:cubicBezTo>
                    <a:pt x="183" y="403"/>
                    <a:pt x="183" y="402"/>
                    <a:pt x="181" y="401"/>
                  </a:cubicBezTo>
                  <a:cubicBezTo>
                    <a:pt x="180" y="400"/>
                    <a:pt x="180" y="400"/>
                    <a:pt x="180" y="400"/>
                  </a:cubicBezTo>
                  <a:cubicBezTo>
                    <a:pt x="178" y="404"/>
                    <a:pt x="178" y="404"/>
                    <a:pt x="178" y="404"/>
                  </a:cubicBezTo>
                  <a:cubicBezTo>
                    <a:pt x="179" y="407"/>
                    <a:pt x="179" y="407"/>
                    <a:pt x="179" y="407"/>
                  </a:cubicBezTo>
                  <a:cubicBezTo>
                    <a:pt x="192" y="402"/>
                    <a:pt x="192" y="402"/>
                    <a:pt x="192" y="402"/>
                  </a:cubicBezTo>
                  <a:cubicBezTo>
                    <a:pt x="193" y="401"/>
                    <a:pt x="194" y="400"/>
                    <a:pt x="194" y="399"/>
                  </a:cubicBezTo>
                  <a:cubicBezTo>
                    <a:pt x="194" y="397"/>
                    <a:pt x="194" y="396"/>
                    <a:pt x="192" y="395"/>
                  </a:cubicBezTo>
                  <a:cubicBezTo>
                    <a:pt x="190" y="393"/>
                    <a:pt x="190" y="393"/>
                    <a:pt x="190" y="393"/>
                  </a:cubicBezTo>
                  <a:cubicBezTo>
                    <a:pt x="187" y="397"/>
                    <a:pt x="187" y="397"/>
                    <a:pt x="187" y="397"/>
                  </a:cubicBezTo>
                  <a:cubicBezTo>
                    <a:pt x="189" y="400"/>
                    <a:pt x="189" y="400"/>
                    <a:pt x="189" y="400"/>
                  </a:cubicBezTo>
                  <a:cubicBezTo>
                    <a:pt x="204" y="395"/>
                    <a:pt x="204" y="395"/>
                    <a:pt x="204" y="395"/>
                  </a:cubicBezTo>
                  <a:cubicBezTo>
                    <a:pt x="205" y="394"/>
                    <a:pt x="206" y="393"/>
                    <a:pt x="206" y="392"/>
                  </a:cubicBezTo>
                  <a:cubicBezTo>
                    <a:pt x="207" y="390"/>
                    <a:pt x="206" y="389"/>
                    <a:pt x="205" y="388"/>
                  </a:cubicBezTo>
                  <a:cubicBezTo>
                    <a:pt x="203" y="387"/>
                    <a:pt x="203" y="387"/>
                    <a:pt x="203" y="387"/>
                  </a:cubicBezTo>
                  <a:cubicBezTo>
                    <a:pt x="201" y="390"/>
                    <a:pt x="201" y="390"/>
                    <a:pt x="201" y="390"/>
                  </a:cubicBezTo>
                  <a:cubicBezTo>
                    <a:pt x="201" y="394"/>
                    <a:pt x="201" y="394"/>
                    <a:pt x="201" y="394"/>
                  </a:cubicBezTo>
                  <a:cubicBezTo>
                    <a:pt x="220" y="391"/>
                    <a:pt x="220" y="391"/>
                    <a:pt x="220" y="391"/>
                  </a:cubicBezTo>
                  <a:cubicBezTo>
                    <a:pt x="221" y="391"/>
                    <a:pt x="223" y="389"/>
                    <a:pt x="223" y="388"/>
                  </a:cubicBezTo>
                  <a:cubicBezTo>
                    <a:pt x="223" y="386"/>
                    <a:pt x="223" y="384"/>
                    <a:pt x="221" y="384"/>
                  </a:cubicBezTo>
                  <a:cubicBezTo>
                    <a:pt x="217" y="381"/>
                    <a:pt x="217" y="381"/>
                    <a:pt x="217" y="381"/>
                  </a:cubicBezTo>
                  <a:cubicBezTo>
                    <a:pt x="214" y="384"/>
                    <a:pt x="214" y="384"/>
                    <a:pt x="214" y="384"/>
                  </a:cubicBezTo>
                  <a:cubicBezTo>
                    <a:pt x="218" y="386"/>
                    <a:pt x="218" y="386"/>
                    <a:pt x="218" y="386"/>
                  </a:cubicBezTo>
                  <a:cubicBezTo>
                    <a:pt x="215" y="384"/>
                    <a:pt x="215" y="384"/>
                    <a:pt x="215" y="384"/>
                  </a:cubicBezTo>
                  <a:cubicBezTo>
                    <a:pt x="217" y="387"/>
                    <a:pt x="217" y="387"/>
                    <a:pt x="217" y="387"/>
                  </a:cubicBezTo>
                  <a:cubicBezTo>
                    <a:pt x="217" y="387"/>
                    <a:pt x="217" y="387"/>
                    <a:pt x="218" y="386"/>
                  </a:cubicBezTo>
                  <a:cubicBezTo>
                    <a:pt x="215" y="384"/>
                    <a:pt x="215" y="384"/>
                    <a:pt x="215" y="384"/>
                  </a:cubicBezTo>
                  <a:cubicBezTo>
                    <a:pt x="217" y="387"/>
                    <a:pt x="217" y="387"/>
                    <a:pt x="217" y="387"/>
                  </a:cubicBezTo>
                  <a:cubicBezTo>
                    <a:pt x="215" y="385"/>
                    <a:pt x="215" y="385"/>
                    <a:pt x="215" y="385"/>
                  </a:cubicBezTo>
                  <a:cubicBezTo>
                    <a:pt x="216" y="388"/>
                    <a:pt x="216" y="388"/>
                    <a:pt x="216" y="388"/>
                  </a:cubicBezTo>
                  <a:cubicBezTo>
                    <a:pt x="216" y="388"/>
                    <a:pt x="216" y="388"/>
                    <a:pt x="217" y="387"/>
                  </a:cubicBezTo>
                  <a:cubicBezTo>
                    <a:pt x="215" y="385"/>
                    <a:pt x="215" y="385"/>
                    <a:pt x="215" y="385"/>
                  </a:cubicBezTo>
                  <a:cubicBezTo>
                    <a:pt x="216" y="388"/>
                    <a:pt x="216" y="388"/>
                    <a:pt x="216" y="388"/>
                  </a:cubicBezTo>
                  <a:cubicBezTo>
                    <a:pt x="215" y="386"/>
                    <a:pt x="215" y="386"/>
                    <a:pt x="215" y="386"/>
                  </a:cubicBezTo>
                  <a:cubicBezTo>
                    <a:pt x="216" y="388"/>
                    <a:pt x="216" y="388"/>
                    <a:pt x="216" y="388"/>
                  </a:cubicBezTo>
                  <a:cubicBezTo>
                    <a:pt x="216" y="388"/>
                    <a:pt x="216" y="388"/>
                    <a:pt x="216" y="388"/>
                  </a:cubicBezTo>
                  <a:cubicBezTo>
                    <a:pt x="215" y="386"/>
                    <a:pt x="215" y="386"/>
                    <a:pt x="215" y="386"/>
                  </a:cubicBezTo>
                  <a:cubicBezTo>
                    <a:pt x="216" y="388"/>
                    <a:pt x="216" y="388"/>
                    <a:pt x="216" y="388"/>
                  </a:cubicBezTo>
                  <a:cubicBezTo>
                    <a:pt x="216" y="388"/>
                    <a:pt x="216" y="388"/>
                    <a:pt x="217" y="387"/>
                  </a:cubicBezTo>
                  <a:cubicBezTo>
                    <a:pt x="219" y="387"/>
                    <a:pt x="224" y="386"/>
                    <a:pt x="228" y="386"/>
                  </a:cubicBezTo>
                  <a:cubicBezTo>
                    <a:pt x="232" y="385"/>
                    <a:pt x="235" y="385"/>
                    <a:pt x="235" y="385"/>
                  </a:cubicBezTo>
                  <a:cubicBezTo>
                    <a:pt x="237" y="384"/>
                    <a:pt x="238" y="383"/>
                    <a:pt x="238" y="382"/>
                  </a:cubicBezTo>
                  <a:cubicBezTo>
                    <a:pt x="239" y="380"/>
                    <a:pt x="238" y="378"/>
                    <a:pt x="237" y="377"/>
                  </a:cubicBezTo>
                  <a:cubicBezTo>
                    <a:pt x="231" y="374"/>
                    <a:pt x="231" y="374"/>
                    <a:pt x="231" y="374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32" y="379"/>
                    <a:pt x="232" y="379"/>
                    <a:pt x="232" y="379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31" y="380"/>
                    <a:pt x="231" y="380"/>
                    <a:pt x="231" y="380"/>
                  </a:cubicBezTo>
                  <a:cubicBezTo>
                    <a:pt x="231" y="380"/>
                    <a:pt x="231" y="380"/>
                    <a:pt x="232" y="379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31" y="380"/>
                    <a:pt x="231" y="380"/>
                    <a:pt x="231" y="380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30" y="381"/>
                    <a:pt x="230" y="381"/>
                    <a:pt x="230" y="381"/>
                  </a:cubicBezTo>
                  <a:cubicBezTo>
                    <a:pt x="230" y="381"/>
                    <a:pt x="230" y="381"/>
                    <a:pt x="231" y="380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30" y="381"/>
                    <a:pt x="230" y="381"/>
                    <a:pt x="230" y="381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29" y="381"/>
                    <a:pt x="229" y="381"/>
                    <a:pt x="229" y="381"/>
                  </a:cubicBezTo>
                  <a:cubicBezTo>
                    <a:pt x="230" y="381"/>
                    <a:pt x="230" y="381"/>
                    <a:pt x="230" y="381"/>
                  </a:cubicBezTo>
                  <a:cubicBezTo>
                    <a:pt x="229" y="377"/>
                    <a:pt x="229" y="377"/>
                    <a:pt x="229" y="377"/>
                  </a:cubicBezTo>
                  <a:cubicBezTo>
                    <a:pt x="229" y="381"/>
                    <a:pt x="229" y="381"/>
                    <a:pt x="229" y="381"/>
                  </a:cubicBezTo>
                  <a:cubicBezTo>
                    <a:pt x="229" y="379"/>
                    <a:pt x="229" y="379"/>
                    <a:pt x="229" y="379"/>
                  </a:cubicBezTo>
                  <a:cubicBezTo>
                    <a:pt x="229" y="381"/>
                    <a:pt x="229" y="381"/>
                    <a:pt x="229" y="381"/>
                  </a:cubicBezTo>
                  <a:cubicBezTo>
                    <a:pt x="229" y="381"/>
                    <a:pt x="229" y="381"/>
                    <a:pt x="229" y="381"/>
                  </a:cubicBezTo>
                  <a:cubicBezTo>
                    <a:pt x="229" y="379"/>
                    <a:pt x="229" y="379"/>
                    <a:pt x="229" y="379"/>
                  </a:cubicBezTo>
                  <a:cubicBezTo>
                    <a:pt x="229" y="381"/>
                    <a:pt x="229" y="381"/>
                    <a:pt x="229" y="381"/>
                  </a:cubicBezTo>
                  <a:cubicBezTo>
                    <a:pt x="229" y="381"/>
                    <a:pt x="229" y="381"/>
                    <a:pt x="230" y="381"/>
                  </a:cubicBezTo>
                  <a:cubicBezTo>
                    <a:pt x="232" y="381"/>
                    <a:pt x="240" y="381"/>
                    <a:pt x="245" y="381"/>
                  </a:cubicBezTo>
                  <a:cubicBezTo>
                    <a:pt x="246" y="381"/>
                    <a:pt x="247" y="381"/>
                    <a:pt x="247" y="381"/>
                  </a:cubicBezTo>
                  <a:cubicBezTo>
                    <a:pt x="248" y="381"/>
                    <a:pt x="248" y="381"/>
                    <a:pt x="248" y="381"/>
                  </a:cubicBezTo>
                  <a:cubicBezTo>
                    <a:pt x="249" y="381"/>
                    <a:pt x="249" y="381"/>
                    <a:pt x="249" y="381"/>
                  </a:cubicBezTo>
                  <a:cubicBezTo>
                    <a:pt x="250" y="381"/>
                    <a:pt x="250" y="381"/>
                    <a:pt x="250" y="381"/>
                  </a:cubicBezTo>
                  <a:cubicBezTo>
                    <a:pt x="251" y="380"/>
                    <a:pt x="251" y="380"/>
                    <a:pt x="251" y="380"/>
                  </a:cubicBezTo>
                  <a:cubicBezTo>
                    <a:pt x="251" y="380"/>
                    <a:pt x="251" y="380"/>
                    <a:pt x="252" y="379"/>
                  </a:cubicBezTo>
                  <a:cubicBezTo>
                    <a:pt x="252" y="378"/>
                    <a:pt x="252" y="377"/>
                    <a:pt x="252" y="376"/>
                  </a:cubicBezTo>
                  <a:cubicBezTo>
                    <a:pt x="252" y="375"/>
                    <a:pt x="251" y="374"/>
                    <a:pt x="250" y="374"/>
                  </a:cubicBezTo>
                  <a:cubicBezTo>
                    <a:pt x="246" y="371"/>
                    <a:pt x="246" y="371"/>
                    <a:pt x="246" y="371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7" y="376"/>
                    <a:pt x="247" y="376"/>
                    <a:pt x="247" y="376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6" y="378"/>
                    <a:pt x="246" y="378"/>
                    <a:pt x="246" y="378"/>
                  </a:cubicBezTo>
                  <a:cubicBezTo>
                    <a:pt x="246" y="377"/>
                    <a:pt x="247" y="377"/>
                    <a:pt x="247" y="376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6" y="378"/>
                    <a:pt x="246" y="378"/>
                    <a:pt x="246" y="378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45" y="378"/>
                    <a:pt x="246" y="378"/>
                    <a:pt x="246" y="378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44" y="374"/>
                    <a:pt x="244" y="374"/>
                    <a:pt x="244" y="374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5"/>
                    <a:pt x="244" y="375"/>
                    <a:pt x="244" y="375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5"/>
                    <a:pt x="244" y="375"/>
                    <a:pt x="244" y="375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6"/>
                    <a:pt x="244" y="376"/>
                    <a:pt x="244" y="376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6"/>
                    <a:pt x="244" y="376"/>
                    <a:pt x="244" y="376"/>
                  </a:cubicBezTo>
                  <a:cubicBezTo>
                    <a:pt x="244" y="378"/>
                    <a:pt x="244" y="378"/>
                    <a:pt x="244" y="378"/>
                  </a:cubicBezTo>
                  <a:cubicBezTo>
                    <a:pt x="244" y="378"/>
                    <a:pt x="245" y="378"/>
                    <a:pt x="247" y="378"/>
                  </a:cubicBezTo>
                  <a:cubicBezTo>
                    <a:pt x="252" y="379"/>
                    <a:pt x="261" y="379"/>
                    <a:pt x="265" y="379"/>
                  </a:cubicBezTo>
                  <a:cubicBezTo>
                    <a:pt x="266" y="379"/>
                    <a:pt x="266" y="379"/>
                    <a:pt x="267" y="379"/>
                  </a:cubicBezTo>
                  <a:cubicBezTo>
                    <a:pt x="267" y="379"/>
                    <a:pt x="267" y="379"/>
                    <a:pt x="267" y="379"/>
                  </a:cubicBezTo>
                  <a:cubicBezTo>
                    <a:pt x="268" y="379"/>
                    <a:pt x="268" y="379"/>
                    <a:pt x="268" y="379"/>
                  </a:cubicBezTo>
                  <a:cubicBezTo>
                    <a:pt x="269" y="378"/>
                    <a:pt x="269" y="378"/>
                    <a:pt x="269" y="378"/>
                  </a:cubicBezTo>
                  <a:cubicBezTo>
                    <a:pt x="269" y="378"/>
                    <a:pt x="270" y="378"/>
                    <a:pt x="270" y="377"/>
                  </a:cubicBezTo>
                  <a:cubicBezTo>
                    <a:pt x="271" y="376"/>
                    <a:pt x="271" y="375"/>
                    <a:pt x="271" y="374"/>
                  </a:cubicBezTo>
                  <a:cubicBezTo>
                    <a:pt x="271" y="373"/>
                    <a:pt x="270" y="372"/>
                    <a:pt x="269" y="372"/>
                  </a:cubicBezTo>
                  <a:cubicBezTo>
                    <a:pt x="266" y="370"/>
                    <a:pt x="266" y="370"/>
                    <a:pt x="266" y="370"/>
                  </a:cubicBezTo>
                  <a:cubicBezTo>
                    <a:pt x="263" y="373"/>
                    <a:pt x="263" y="373"/>
                    <a:pt x="263" y="373"/>
                  </a:cubicBezTo>
                  <a:cubicBezTo>
                    <a:pt x="264" y="377"/>
                    <a:pt x="264" y="377"/>
                    <a:pt x="264" y="377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6" y="375"/>
                    <a:pt x="297" y="374"/>
                    <a:pt x="298" y="372"/>
                  </a:cubicBezTo>
                  <a:cubicBezTo>
                    <a:pt x="298" y="371"/>
                    <a:pt x="298" y="369"/>
                    <a:pt x="296" y="368"/>
                  </a:cubicBezTo>
                  <a:cubicBezTo>
                    <a:pt x="292" y="365"/>
                    <a:pt x="292" y="365"/>
                    <a:pt x="292" y="365"/>
                  </a:cubicBezTo>
                  <a:cubicBezTo>
                    <a:pt x="290" y="369"/>
                    <a:pt x="290" y="369"/>
                    <a:pt x="290" y="369"/>
                  </a:cubicBezTo>
                  <a:cubicBezTo>
                    <a:pt x="290" y="373"/>
                    <a:pt x="290" y="373"/>
                    <a:pt x="290" y="373"/>
                  </a:cubicBezTo>
                  <a:cubicBezTo>
                    <a:pt x="290" y="373"/>
                    <a:pt x="297" y="373"/>
                    <a:pt x="304" y="372"/>
                  </a:cubicBezTo>
                  <a:cubicBezTo>
                    <a:pt x="307" y="372"/>
                    <a:pt x="311" y="372"/>
                    <a:pt x="314" y="372"/>
                  </a:cubicBezTo>
                  <a:cubicBezTo>
                    <a:pt x="315" y="372"/>
                    <a:pt x="316" y="372"/>
                    <a:pt x="317" y="372"/>
                  </a:cubicBezTo>
                  <a:cubicBezTo>
                    <a:pt x="317" y="372"/>
                    <a:pt x="318" y="372"/>
                    <a:pt x="318" y="372"/>
                  </a:cubicBezTo>
                  <a:cubicBezTo>
                    <a:pt x="319" y="372"/>
                    <a:pt x="319" y="372"/>
                    <a:pt x="319" y="372"/>
                  </a:cubicBezTo>
                  <a:cubicBezTo>
                    <a:pt x="319" y="371"/>
                    <a:pt x="319" y="371"/>
                    <a:pt x="319" y="371"/>
                  </a:cubicBezTo>
                  <a:cubicBezTo>
                    <a:pt x="320" y="371"/>
                    <a:pt x="320" y="371"/>
                    <a:pt x="320" y="371"/>
                  </a:cubicBezTo>
                  <a:cubicBezTo>
                    <a:pt x="320" y="371"/>
                    <a:pt x="321" y="371"/>
                    <a:pt x="321" y="370"/>
                  </a:cubicBezTo>
                  <a:cubicBezTo>
                    <a:pt x="322" y="369"/>
                    <a:pt x="322" y="368"/>
                    <a:pt x="322" y="367"/>
                  </a:cubicBezTo>
                  <a:cubicBezTo>
                    <a:pt x="322" y="366"/>
                    <a:pt x="321" y="365"/>
                    <a:pt x="320" y="364"/>
                  </a:cubicBezTo>
                  <a:cubicBezTo>
                    <a:pt x="318" y="363"/>
                    <a:pt x="318" y="363"/>
                    <a:pt x="318" y="363"/>
                  </a:cubicBezTo>
                  <a:cubicBezTo>
                    <a:pt x="316" y="366"/>
                    <a:pt x="316" y="366"/>
                    <a:pt x="316" y="366"/>
                  </a:cubicBezTo>
                  <a:cubicBezTo>
                    <a:pt x="319" y="369"/>
                    <a:pt x="319" y="369"/>
                    <a:pt x="319" y="369"/>
                  </a:cubicBezTo>
                  <a:cubicBezTo>
                    <a:pt x="316" y="367"/>
                    <a:pt x="316" y="367"/>
                    <a:pt x="316" y="367"/>
                  </a:cubicBezTo>
                  <a:cubicBezTo>
                    <a:pt x="318" y="370"/>
                    <a:pt x="318" y="370"/>
                    <a:pt x="318" y="370"/>
                  </a:cubicBezTo>
                  <a:cubicBezTo>
                    <a:pt x="318" y="370"/>
                    <a:pt x="319" y="369"/>
                    <a:pt x="319" y="369"/>
                  </a:cubicBezTo>
                  <a:cubicBezTo>
                    <a:pt x="316" y="367"/>
                    <a:pt x="316" y="367"/>
                    <a:pt x="316" y="367"/>
                  </a:cubicBezTo>
                  <a:cubicBezTo>
                    <a:pt x="318" y="370"/>
                    <a:pt x="318" y="370"/>
                    <a:pt x="318" y="370"/>
                  </a:cubicBezTo>
                  <a:cubicBezTo>
                    <a:pt x="316" y="367"/>
                    <a:pt x="316" y="367"/>
                    <a:pt x="316" y="367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8" y="370"/>
                  </a:cubicBezTo>
                  <a:cubicBezTo>
                    <a:pt x="316" y="367"/>
                    <a:pt x="316" y="367"/>
                    <a:pt x="316" y="367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6" y="368"/>
                    <a:pt x="316" y="368"/>
                    <a:pt x="316" y="368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6" y="368"/>
                    <a:pt x="316" y="368"/>
                    <a:pt x="316" y="368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7" y="370"/>
                  </a:cubicBezTo>
                  <a:cubicBezTo>
                    <a:pt x="317" y="370"/>
                    <a:pt x="317" y="370"/>
                    <a:pt x="318" y="370"/>
                  </a:cubicBezTo>
                  <a:cubicBezTo>
                    <a:pt x="321" y="370"/>
                    <a:pt x="326" y="371"/>
                    <a:pt x="331" y="371"/>
                  </a:cubicBezTo>
                  <a:cubicBezTo>
                    <a:pt x="333" y="371"/>
                    <a:pt x="335" y="371"/>
                    <a:pt x="337" y="371"/>
                  </a:cubicBezTo>
                  <a:cubicBezTo>
                    <a:pt x="339" y="371"/>
                    <a:pt x="340" y="371"/>
                    <a:pt x="341" y="371"/>
                  </a:cubicBezTo>
                  <a:cubicBezTo>
                    <a:pt x="341" y="371"/>
                    <a:pt x="341" y="371"/>
                    <a:pt x="341" y="371"/>
                  </a:cubicBezTo>
                  <a:cubicBezTo>
                    <a:pt x="341" y="371"/>
                    <a:pt x="341" y="371"/>
                    <a:pt x="341" y="371"/>
                  </a:cubicBezTo>
                  <a:cubicBezTo>
                    <a:pt x="342" y="371"/>
                    <a:pt x="342" y="371"/>
                    <a:pt x="342" y="371"/>
                  </a:cubicBezTo>
                  <a:cubicBezTo>
                    <a:pt x="343" y="371"/>
                    <a:pt x="343" y="371"/>
                    <a:pt x="343" y="371"/>
                  </a:cubicBezTo>
                  <a:cubicBezTo>
                    <a:pt x="343" y="370"/>
                    <a:pt x="344" y="370"/>
                    <a:pt x="344" y="369"/>
                  </a:cubicBezTo>
                  <a:cubicBezTo>
                    <a:pt x="345" y="368"/>
                    <a:pt x="345" y="367"/>
                    <a:pt x="345" y="366"/>
                  </a:cubicBezTo>
                  <a:cubicBezTo>
                    <a:pt x="345" y="365"/>
                    <a:pt x="344" y="364"/>
                    <a:pt x="343" y="364"/>
                  </a:cubicBezTo>
                  <a:cubicBezTo>
                    <a:pt x="340" y="362"/>
                    <a:pt x="340" y="362"/>
                    <a:pt x="340" y="362"/>
                  </a:cubicBezTo>
                  <a:cubicBezTo>
                    <a:pt x="338" y="365"/>
                    <a:pt x="338" y="365"/>
                    <a:pt x="338" y="365"/>
                  </a:cubicBezTo>
                  <a:cubicBezTo>
                    <a:pt x="342" y="368"/>
                    <a:pt x="342" y="368"/>
                    <a:pt x="342" y="368"/>
                  </a:cubicBezTo>
                  <a:cubicBezTo>
                    <a:pt x="338" y="365"/>
                    <a:pt x="338" y="365"/>
                    <a:pt x="338" y="365"/>
                  </a:cubicBezTo>
                  <a:cubicBezTo>
                    <a:pt x="340" y="369"/>
                    <a:pt x="340" y="369"/>
                    <a:pt x="340" y="369"/>
                  </a:cubicBezTo>
                  <a:cubicBezTo>
                    <a:pt x="341" y="369"/>
                    <a:pt x="341" y="369"/>
                    <a:pt x="342" y="368"/>
                  </a:cubicBezTo>
                  <a:cubicBezTo>
                    <a:pt x="338" y="365"/>
                    <a:pt x="338" y="365"/>
                    <a:pt x="338" y="365"/>
                  </a:cubicBezTo>
                  <a:cubicBezTo>
                    <a:pt x="340" y="369"/>
                    <a:pt x="340" y="369"/>
                    <a:pt x="340" y="369"/>
                  </a:cubicBezTo>
                  <a:cubicBezTo>
                    <a:pt x="339" y="366"/>
                    <a:pt x="339" y="366"/>
                    <a:pt x="339" y="366"/>
                  </a:cubicBezTo>
                  <a:cubicBezTo>
                    <a:pt x="339" y="369"/>
                    <a:pt x="339" y="369"/>
                    <a:pt x="339" y="369"/>
                  </a:cubicBezTo>
                  <a:cubicBezTo>
                    <a:pt x="339" y="369"/>
                    <a:pt x="340" y="369"/>
                    <a:pt x="340" y="369"/>
                  </a:cubicBezTo>
                  <a:cubicBezTo>
                    <a:pt x="339" y="366"/>
                    <a:pt x="339" y="366"/>
                    <a:pt x="339" y="366"/>
                  </a:cubicBezTo>
                  <a:cubicBezTo>
                    <a:pt x="339" y="369"/>
                    <a:pt x="339" y="369"/>
                    <a:pt x="339" y="369"/>
                  </a:cubicBezTo>
                  <a:cubicBezTo>
                    <a:pt x="339" y="367"/>
                    <a:pt x="339" y="367"/>
                    <a:pt x="339" y="367"/>
                  </a:cubicBezTo>
                  <a:cubicBezTo>
                    <a:pt x="339" y="369"/>
                    <a:pt x="339" y="369"/>
                    <a:pt x="339" y="369"/>
                  </a:cubicBezTo>
                  <a:cubicBezTo>
                    <a:pt x="339" y="369"/>
                    <a:pt x="339" y="369"/>
                    <a:pt x="339" y="369"/>
                  </a:cubicBezTo>
                  <a:cubicBezTo>
                    <a:pt x="339" y="367"/>
                    <a:pt x="339" y="367"/>
                    <a:pt x="339" y="367"/>
                  </a:cubicBezTo>
                  <a:cubicBezTo>
                    <a:pt x="339" y="369"/>
                    <a:pt x="339" y="369"/>
                    <a:pt x="339" y="369"/>
                  </a:cubicBezTo>
                  <a:cubicBezTo>
                    <a:pt x="339" y="369"/>
                    <a:pt x="339" y="369"/>
                    <a:pt x="339" y="369"/>
                  </a:cubicBezTo>
                  <a:cubicBezTo>
                    <a:pt x="339" y="369"/>
                    <a:pt x="340" y="369"/>
                    <a:pt x="341" y="369"/>
                  </a:cubicBezTo>
                  <a:cubicBezTo>
                    <a:pt x="342" y="369"/>
                    <a:pt x="344" y="369"/>
                    <a:pt x="345" y="369"/>
                  </a:cubicBezTo>
                  <a:cubicBezTo>
                    <a:pt x="349" y="369"/>
                    <a:pt x="353" y="369"/>
                    <a:pt x="356" y="369"/>
                  </a:cubicBezTo>
                  <a:cubicBezTo>
                    <a:pt x="359" y="369"/>
                    <a:pt x="362" y="369"/>
                    <a:pt x="362" y="369"/>
                  </a:cubicBezTo>
                  <a:cubicBezTo>
                    <a:pt x="364" y="369"/>
                    <a:pt x="365" y="368"/>
                    <a:pt x="366" y="367"/>
                  </a:cubicBezTo>
                  <a:cubicBezTo>
                    <a:pt x="366" y="365"/>
                    <a:pt x="366" y="363"/>
                    <a:pt x="364" y="362"/>
                  </a:cubicBezTo>
                  <a:cubicBezTo>
                    <a:pt x="360" y="360"/>
                    <a:pt x="360" y="360"/>
                    <a:pt x="360" y="360"/>
                  </a:cubicBezTo>
                  <a:cubicBezTo>
                    <a:pt x="358" y="363"/>
                    <a:pt x="358" y="363"/>
                    <a:pt x="358" y="363"/>
                  </a:cubicBezTo>
                  <a:cubicBezTo>
                    <a:pt x="358" y="367"/>
                    <a:pt x="358" y="367"/>
                    <a:pt x="358" y="367"/>
                  </a:cubicBezTo>
                  <a:cubicBezTo>
                    <a:pt x="390" y="370"/>
                    <a:pt x="390" y="370"/>
                    <a:pt x="390" y="370"/>
                  </a:cubicBezTo>
                  <a:cubicBezTo>
                    <a:pt x="392" y="370"/>
                    <a:pt x="394" y="369"/>
                    <a:pt x="394" y="367"/>
                  </a:cubicBezTo>
                  <a:cubicBezTo>
                    <a:pt x="395" y="366"/>
                    <a:pt x="394" y="364"/>
                    <a:pt x="393" y="363"/>
                  </a:cubicBezTo>
                  <a:cubicBezTo>
                    <a:pt x="388" y="360"/>
                    <a:pt x="388" y="360"/>
                    <a:pt x="388" y="360"/>
                  </a:cubicBezTo>
                  <a:cubicBezTo>
                    <a:pt x="386" y="364"/>
                    <a:pt x="386" y="364"/>
                    <a:pt x="386" y="364"/>
                  </a:cubicBezTo>
                  <a:cubicBezTo>
                    <a:pt x="386" y="368"/>
                    <a:pt x="386" y="368"/>
                    <a:pt x="386" y="368"/>
                  </a:cubicBezTo>
                  <a:cubicBezTo>
                    <a:pt x="386" y="368"/>
                    <a:pt x="393" y="368"/>
                    <a:pt x="398" y="368"/>
                  </a:cubicBezTo>
                  <a:cubicBezTo>
                    <a:pt x="401" y="368"/>
                    <a:pt x="403" y="368"/>
                    <a:pt x="405" y="368"/>
                  </a:cubicBezTo>
                  <a:cubicBezTo>
                    <a:pt x="405" y="368"/>
                    <a:pt x="406" y="368"/>
                    <a:pt x="407" y="367"/>
                  </a:cubicBezTo>
                  <a:cubicBezTo>
                    <a:pt x="407" y="367"/>
                    <a:pt x="407" y="367"/>
                    <a:pt x="408" y="367"/>
                  </a:cubicBezTo>
                  <a:cubicBezTo>
                    <a:pt x="408" y="367"/>
                    <a:pt x="408" y="367"/>
                    <a:pt x="409" y="367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10" y="367"/>
                    <a:pt x="410" y="366"/>
                    <a:pt x="411" y="365"/>
                  </a:cubicBezTo>
                  <a:cubicBezTo>
                    <a:pt x="411" y="365"/>
                    <a:pt x="411" y="363"/>
                    <a:pt x="411" y="362"/>
                  </a:cubicBezTo>
                  <a:cubicBezTo>
                    <a:pt x="411" y="361"/>
                    <a:pt x="410" y="360"/>
                    <a:pt x="409" y="360"/>
                  </a:cubicBezTo>
                  <a:cubicBezTo>
                    <a:pt x="408" y="359"/>
                    <a:pt x="408" y="359"/>
                    <a:pt x="408" y="359"/>
                  </a:cubicBezTo>
                  <a:cubicBezTo>
                    <a:pt x="406" y="362"/>
                    <a:pt x="406" y="362"/>
                    <a:pt x="406" y="362"/>
                  </a:cubicBezTo>
                  <a:cubicBezTo>
                    <a:pt x="405" y="366"/>
                    <a:pt x="405" y="366"/>
                    <a:pt x="405" y="366"/>
                  </a:cubicBezTo>
                  <a:cubicBezTo>
                    <a:pt x="405" y="366"/>
                    <a:pt x="410" y="367"/>
                    <a:pt x="416" y="368"/>
                  </a:cubicBezTo>
                  <a:cubicBezTo>
                    <a:pt x="419" y="368"/>
                    <a:pt x="422" y="368"/>
                    <a:pt x="424" y="369"/>
                  </a:cubicBezTo>
                  <a:cubicBezTo>
                    <a:pt x="427" y="369"/>
                    <a:pt x="429" y="369"/>
                    <a:pt x="431" y="369"/>
                  </a:cubicBezTo>
                  <a:cubicBezTo>
                    <a:pt x="431" y="369"/>
                    <a:pt x="431" y="369"/>
                    <a:pt x="432" y="369"/>
                  </a:cubicBezTo>
                  <a:cubicBezTo>
                    <a:pt x="432" y="369"/>
                    <a:pt x="432" y="369"/>
                    <a:pt x="433" y="369"/>
                  </a:cubicBezTo>
                  <a:cubicBezTo>
                    <a:pt x="433" y="369"/>
                    <a:pt x="433" y="368"/>
                    <a:pt x="434" y="368"/>
                  </a:cubicBezTo>
                  <a:cubicBezTo>
                    <a:pt x="434" y="368"/>
                    <a:pt x="434" y="368"/>
                    <a:pt x="435" y="367"/>
                  </a:cubicBezTo>
                  <a:cubicBezTo>
                    <a:pt x="436" y="366"/>
                    <a:pt x="436" y="365"/>
                    <a:pt x="436" y="364"/>
                  </a:cubicBezTo>
                  <a:cubicBezTo>
                    <a:pt x="435" y="363"/>
                    <a:pt x="435" y="362"/>
                    <a:pt x="434" y="361"/>
                  </a:cubicBezTo>
                  <a:cubicBezTo>
                    <a:pt x="428" y="358"/>
                    <a:pt x="428" y="358"/>
                    <a:pt x="428" y="358"/>
                  </a:cubicBezTo>
                  <a:cubicBezTo>
                    <a:pt x="426" y="361"/>
                    <a:pt x="426" y="361"/>
                    <a:pt x="426" y="361"/>
                  </a:cubicBezTo>
                  <a:cubicBezTo>
                    <a:pt x="426" y="365"/>
                    <a:pt x="426" y="365"/>
                    <a:pt x="426" y="365"/>
                  </a:cubicBezTo>
                  <a:cubicBezTo>
                    <a:pt x="457" y="366"/>
                    <a:pt x="457" y="366"/>
                    <a:pt x="457" y="366"/>
                  </a:cubicBezTo>
                  <a:cubicBezTo>
                    <a:pt x="459" y="366"/>
                    <a:pt x="461" y="365"/>
                    <a:pt x="461" y="363"/>
                  </a:cubicBezTo>
                  <a:cubicBezTo>
                    <a:pt x="462" y="362"/>
                    <a:pt x="461" y="360"/>
                    <a:pt x="460" y="359"/>
                  </a:cubicBezTo>
                  <a:cubicBezTo>
                    <a:pt x="456" y="357"/>
                    <a:pt x="456" y="357"/>
                    <a:pt x="456" y="357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7" y="362"/>
                    <a:pt x="457" y="362"/>
                    <a:pt x="457" y="362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6" y="363"/>
                    <a:pt x="456" y="363"/>
                    <a:pt x="456" y="363"/>
                  </a:cubicBezTo>
                  <a:cubicBezTo>
                    <a:pt x="457" y="363"/>
                    <a:pt x="457" y="363"/>
                    <a:pt x="457" y="362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6" y="363"/>
                    <a:pt x="456" y="363"/>
                    <a:pt x="456" y="363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5" y="364"/>
                    <a:pt x="455" y="364"/>
                    <a:pt x="455" y="364"/>
                  </a:cubicBezTo>
                  <a:cubicBezTo>
                    <a:pt x="455" y="364"/>
                    <a:pt x="456" y="364"/>
                    <a:pt x="456" y="363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5" y="364"/>
                    <a:pt x="455" y="364"/>
                    <a:pt x="455" y="364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5" y="364"/>
                    <a:pt x="455" y="364"/>
                    <a:pt x="455" y="364"/>
                  </a:cubicBezTo>
                  <a:cubicBezTo>
                    <a:pt x="455" y="364"/>
                    <a:pt x="455" y="364"/>
                    <a:pt x="455" y="364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5" y="364"/>
                    <a:pt x="455" y="364"/>
                    <a:pt x="455" y="364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4" y="364"/>
                    <a:pt x="454" y="364"/>
                    <a:pt x="454" y="364"/>
                  </a:cubicBezTo>
                  <a:cubicBezTo>
                    <a:pt x="455" y="364"/>
                    <a:pt x="455" y="364"/>
                    <a:pt x="455" y="364"/>
                  </a:cubicBezTo>
                  <a:cubicBezTo>
                    <a:pt x="454" y="360"/>
                    <a:pt x="454" y="360"/>
                    <a:pt x="454" y="360"/>
                  </a:cubicBezTo>
                  <a:cubicBezTo>
                    <a:pt x="454" y="364"/>
                    <a:pt x="454" y="364"/>
                    <a:pt x="454" y="364"/>
                  </a:cubicBezTo>
                  <a:cubicBezTo>
                    <a:pt x="454" y="363"/>
                    <a:pt x="454" y="363"/>
                    <a:pt x="454" y="363"/>
                  </a:cubicBezTo>
                  <a:cubicBezTo>
                    <a:pt x="454" y="364"/>
                    <a:pt x="454" y="364"/>
                    <a:pt x="454" y="364"/>
                  </a:cubicBezTo>
                  <a:cubicBezTo>
                    <a:pt x="454" y="364"/>
                    <a:pt x="454" y="364"/>
                    <a:pt x="454" y="364"/>
                  </a:cubicBezTo>
                  <a:cubicBezTo>
                    <a:pt x="454" y="363"/>
                    <a:pt x="454" y="363"/>
                    <a:pt x="454" y="363"/>
                  </a:cubicBezTo>
                  <a:cubicBezTo>
                    <a:pt x="454" y="364"/>
                    <a:pt x="454" y="364"/>
                    <a:pt x="454" y="364"/>
                  </a:cubicBezTo>
                  <a:cubicBezTo>
                    <a:pt x="454" y="364"/>
                    <a:pt x="455" y="364"/>
                    <a:pt x="456" y="364"/>
                  </a:cubicBezTo>
                  <a:cubicBezTo>
                    <a:pt x="458" y="364"/>
                    <a:pt x="464" y="365"/>
                    <a:pt x="471" y="365"/>
                  </a:cubicBezTo>
                  <a:cubicBezTo>
                    <a:pt x="477" y="365"/>
                    <a:pt x="483" y="366"/>
                    <a:pt x="486" y="366"/>
                  </a:cubicBezTo>
                  <a:cubicBezTo>
                    <a:pt x="487" y="366"/>
                    <a:pt x="488" y="366"/>
                    <a:pt x="488" y="366"/>
                  </a:cubicBezTo>
                  <a:cubicBezTo>
                    <a:pt x="488" y="366"/>
                    <a:pt x="489" y="366"/>
                    <a:pt x="489" y="366"/>
                  </a:cubicBezTo>
                  <a:cubicBezTo>
                    <a:pt x="489" y="366"/>
                    <a:pt x="490" y="366"/>
                    <a:pt x="490" y="365"/>
                  </a:cubicBezTo>
                  <a:cubicBezTo>
                    <a:pt x="490" y="365"/>
                    <a:pt x="491" y="365"/>
                    <a:pt x="492" y="364"/>
                  </a:cubicBezTo>
                  <a:cubicBezTo>
                    <a:pt x="492" y="363"/>
                    <a:pt x="493" y="362"/>
                    <a:pt x="492" y="361"/>
                  </a:cubicBezTo>
                  <a:cubicBezTo>
                    <a:pt x="492" y="360"/>
                    <a:pt x="491" y="359"/>
                    <a:pt x="491" y="358"/>
                  </a:cubicBezTo>
                  <a:cubicBezTo>
                    <a:pt x="485" y="355"/>
                    <a:pt x="485" y="355"/>
                    <a:pt x="485" y="355"/>
                  </a:cubicBezTo>
                  <a:cubicBezTo>
                    <a:pt x="483" y="358"/>
                    <a:pt x="483" y="358"/>
                    <a:pt x="483" y="358"/>
                  </a:cubicBezTo>
                  <a:cubicBezTo>
                    <a:pt x="483" y="362"/>
                    <a:pt x="483" y="362"/>
                    <a:pt x="483" y="362"/>
                  </a:cubicBezTo>
                  <a:cubicBezTo>
                    <a:pt x="507" y="362"/>
                    <a:pt x="507" y="362"/>
                    <a:pt x="507" y="362"/>
                  </a:cubicBezTo>
                  <a:cubicBezTo>
                    <a:pt x="509" y="362"/>
                    <a:pt x="510" y="360"/>
                    <a:pt x="511" y="359"/>
                  </a:cubicBezTo>
                  <a:cubicBezTo>
                    <a:pt x="511" y="357"/>
                    <a:pt x="510" y="355"/>
                    <a:pt x="509" y="354"/>
                  </a:cubicBezTo>
                  <a:cubicBezTo>
                    <a:pt x="506" y="352"/>
                    <a:pt x="506" y="352"/>
                    <a:pt x="506" y="352"/>
                  </a:cubicBezTo>
                  <a:cubicBezTo>
                    <a:pt x="504" y="356"/>
                    <a:pt x="504" y="356"/>
                    <a:pt x="504" y="356"/>
                  </a:cubicBezTo>
                  <a:cubicBezTo>
                    <a:pt x="507" y="358"/>
                    <a:pt x="507" y="358"/>
                    <a:pt x="507" y="358"/>
                  </a:cubicBezTo>
                  <a:cubicBezTo>
                    <a:pt x="504" y="356"/>
                    <a:pt x="504" y="356"/>
                    <a:pt x="504" y="356"/>
                  </a:cubicBezTo>
                  <a:cubicBezTo>
                    <a:pt x="506" y="359"/>
                    <a:pt x="506" y="359"/>
                    <a:pt x="506" y="359"/>
                  </a:cubicBezTo>
                  <a:cubicBezTo>
                    <a:pt x="506" y="359"/>
                    <a:pt x="507" y="359"/>
                    <a:pt x="507" y="358"/>
                  </a:cubicBezTo>
                  <a:cubicBezTo>
                    <a:pt x="504" y="356"/>
                    <a:pt x="504" y="356"/>
                    <a:pt x="504" y="356"/>
                  </a:cubicBezTo>
                  <a:cubicBezTo>
                    <a:pt x="506" y="359"/>
                    <a:pt x="506" y="359"/>
                    <a:pt x="506" y="359"/>
                  </a:cubicBezTo>
                  <a:cubicBezTo>
                    <a:pt x="504" y="356"/>
                    <a:pt x="504" y="356"/>
                    <a:pt x="504" y="356"/>
                  </a:cubicBezTo>
                  <a:cubicBezTo>
                    <a:pt x="505" y="360"/>
                    <a:pt x="505" y="360"/>
                    <a:pt x="505" y="360"/>
                  </a:cubicBezTo>
                  <a:cubicBezTo>
                    <a:pt x="505" y="360"/>
                    <a:pt x="506" y="359"/>
                    <a:pt x="506" y="359"/>
                  </a:cubicBezTo>
                  <a:cubicBezTo>
                    <a:pt x="504" y="356"/>
                    <a:pt x="504" y="356"/>
                    <a:pt x="504" y="356"/>
                  </a:cubicBezTo>
                  <a:cubicBezTo>
                    <a:pt x="505" y="360"/>
                    <a:pt x="505" y="360"/>
                    <a:pt x="505" y="360"/>
                  </a:cubicBezTo>
                  <a:cubicBezTo>
                    <a:pt x="504" y="357"/>
                    <a:pt x="504" y="357"/>
                    <a:pt x="504" y="357"/>
                  </a:cubicBezTo>
                  <a:cubicBezTo>
                    <a:pt x="505" y="360"/>
                    <a:pt x="505" y="360"/>
                    <a:pt x="505" y="360"/>
                  </a:cubicBezTo>
                  <a:cubicBezTo>
                    <a:pt x="505" y="360"/>
                    <a:pt x="505" y="360"/>
                    <a:pt x="505" y="360"/>
                  </a:cubicBezTo>
                  <a:cubicBezTo>
                    <a:pt x="504" y="357"/>
                    <a:pt x="504" y="357"/>
                    <a:pt x="504" y="357"/>
                  </a:cubicBezTo>
                  <a:cubicBezTo>
                    <a:pt x="505" y="360"/>
                    <a:pt x="505" y="360"/>
                    <a:pt x="505" y="360"/>
                  </a:cubicBezTo>
                  <a:cubicBezTo>
                    <a:pt x="505" y="360"/>
                    <a:pt x="505" y="360"/>
                    <a:pt x="505" y="360"/>
                  </a:cubicBezTo>
                  <a:cubicBezTo>
                    <a:pt x="505" y="360"/>
                    <a:pt x="505" y="360"/>
                    <a:pt x="506" y="360"/>
                  </a:cubicBezTo>
                  <a:cubicBezTo>
                    <a:pt x="508" y="360"/>
                    <a:pt x="513" y="360"/>
                    <a:pt x="518" y="360"/>
                  </a:cubicBezTo>
                  <a:cubicBezTo>
                    <a:pt x="522" y="360"/>
                    <a:pt x="527" y="361"/>
                    <a:pt x="529" y="361"/>
                  </a:cubicBezTo>
                  <a:cubicBezTo>
                    <a:pt x="530" y="361"/>
                    <a:pt x="530" y="361"/>
                    <a:pt x="530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31" y="361"/>
                    <a:pt x="531" y="360"/>
                    <a:pt x="531" y="360"/>
                  </a:cubicBezTo>
                  <a:cubicBezTo>
                    <a:pt x="532" y="360"/>
                    <a:pt x="532" y="360"/>
                    <a:pt x="532" y="360"/>
                  </a:cubicBezTo>
                  <a:cubicBezTo>
                    <a:pt x="533" y="360"/>
                    <a:pt x="533" y="359"/>
                    <a:pt x="533" y="359"/>
                  </a:cubicBezTo>
                  <a:cubicBezTo>
                    <a:pt x="534" y="358"/>
                    <a:pt x="534" y="357"/>
                    <a:pt x="534" y="356"/>
                  </a:cubicBezTo>
                  <a:cubicBezTo>
                    <a:pt x="534" y="355"/>
                    <a:pt x="533" y="354"/>
                    <a:pt x="532" y="353"/>
                  </a:cubicBezTo>
                  <a:cubicBezTo>
                    <a:pt x="526" y="349"/>
                    <a:pt x="526" y="349"/>
                    <a:pt x="526" y="349"/>
                  </a:cubicBezTo>
                  <a:cubicBezTo>
                    <a:pt x="524" y="353"/>
                    <a:pt x="524" y="353"/>
                    <a:pt x="524" y="353"/>
                  </a:cubicBezTo>
                  <a:cubicBezTo>
                    <a:pt x="525" y="357"/>
                    <a:pt x="525" y="357"/>
                    <a:pt x="525" y="357"/>
                  </a:cubicBezTo>
                  <a:cubicBezTo>
                    <a:pt x="548" y="352"/>
                    <a:pt x="548" y="352"/>
                    <a:pt x="548" y="352"/>
                  </a:cubicBezTo>
                  <a:cubicBezTo>
                    <a:pt x="550" y="352"/>
                    <a:pt x="551" y="351"/>
                    <a:pt x="552" y="349"/>
                  </a:cubicBezTo>
                  <a:cubicBezTo>
                    <a:pt x="552" y="347"/>
                    <a:pt x="551" y="346"/>
                    <a:pt x="550" y="345"/>
                  </a:cubicBezTo>
                  <a:cubicBezTo>
                    <a:pt x="548" y="344"/>
                    <a:pt x="548" y="344"/>
                    <a:pt x="548" y="344"/>
                  </a:cubicBezTo>
                  <a:cubicBezTo>
                    <a:pt x="546" y="347"/>
                    <a:pt x="546" y="347"/>
                    <a:pt x="546" y="347"/>
                  </a:cubicBezTo>
                  <a:cubicBezTo>
                    <a:pt x="550" y="348"/>
                    <a:pt x="550" y="348"/>
                    <a:pt x="550" y="348"/>
                  </a:cubicBezTo>
                  <a:cubicBezTo>
                    <a:pt x="553" y="336"/>
                    <a:pt x="553" y="336"/>
                    <a:pt x="553" y="336"/>
                  </a:cubicBezTo>
                  <a:cubicBezTo>
                    <a:pt x="554" y="335"/>
                    <a:pt x="553" y="333"/>
                    <a:pt x="551" y="332"/>
                  </a:cubicBezTo>
                  <a:cubicBezTo>
                    <a:pt x="549" y="330"/>
                    <a:pt x="549" y="330"/>
                    <a:pt x="549" y="330"/>
                  </a:cubicBezTo>
                  <a:cubicBezTo>
                    <a:pt x="552" y="321"/>
                    <a:pt x="552" y="321"/>
                    <a:pt x="552" y="321"/>
                  </a:cubicBezTo>
                  <a:cubicBezTo>
                    <a:pt x="553" y="319"/>
                    <a:pt x="552" y="317"/>
                    <a:pt x="550" y="316"/>
                  </a:cubicBezTo>
                  <a:cubicBezTo>
                    <a:pt x="550" y="316"/>
                    <a:pt x="550" y="316"/>
                    <a:pt x="550" y="316"/>
                  </a:cubicBezTo>
                  <a:cubicBezTo>
                    <a:pt x="547" y="319"/>
                    <a:pt x="547" y="319"/>
                    <a:pt x="547" y="319"/>
                  </a:cubicBezTo>
                  <a:cubicBezTo>
                    <a:pt x="551" y="319"/>
                    <a:pt x="551" y="319"/>
                    <a:pt x="551" y="319"/>
                  </a:cubicBezTo>
                  <a:cubicBezTo>
                    <a:pt x="551" y="302"/>
                    <a:pt x="551" y="302"/>
                    <a:pt x="551" y="302"/>
                  </a:cubicBezTo>
                  <a:cubicBezTo>
                    <a:pt x="551" y="301"/>
                    <a:pt x="550" y="300"/>
                    <a:pt x="549" y="299"/>
                  </a:cubicBezTo>
                  <a:cubicBezTo>
                    <a:pt x="547" y="298"/>
                    <a:pt x="547" y="298"/>
                    <a:pt x="547" y="298"/>
                  </a:cubicBezTo>
                  <a:cubicBezTo>
                    <a:pt x="545" y="301"/>
                    <a:pt x="545" y="301"/>
                    <a:pt x="545" y="301"/>
                  </a:cubicBezTo>
                  <a:cubicBezTo>
                    <a:pt x="549" y="302"/>
                    <a:pt x="549" y="302"/>
                    <a:pt x="549" y="302"/>
                  </a:cubicBezTo>
                  <a:cubicBezTo>
                    <a:pt x="554" y="286"/>
                    <a:pt x="554" y="286"/>
                    <a:pt x="554" y="286"/>
                  </a:cubicBezTo>
                  <a:cubicBezTo>
                    <a:pt x="554" y="284"/>
                    <a:pt x="553" y="282"/>
                    <a:pt x="552" y="281"/>
                  </a:cubicBezTo>
                  <a:cubicBezTo>
                    <a:pt x="551" y="280"/>
                    <a:pt x="551" y="280"/>
                    <a:pt x="551" y="280"/>
                  </a:cubicBezTo>
                  <a:cubicBezTo>
                    <a:pt x="551" y="267"/>
                    <a:pt x="551" y="267"/>
                    <a:pt x="551" y="267"/>
                  </a:cubicBezTo>
                  <a:cubicBezTo>
                    <a:pt x="551" y="266"/>
                    <a:pt x="550" y="264"/>
                    <a:pt x="549" y="264"/>
                  </a:cubicBezTo>
                  <a:cubicBezTo>
                    <a:pt x="547" y="262"/>
                    <a:pt x="547" y="262"/>
                    <a:pt x="547" y="262"/>
                  </a:cubicBezTo>
                  <a:cubicBezTo>
                    <a:pt x="545" y="266"/>
                    <a:pt x="545" y="266"/>
                    <a:pt x="545" y="266"/>
                  </a:cubicBezTo>
                  <a:cubicBezTo>
                    <a:pt x="549" y="266"/>
                    <a:pt x="549" y="266"/>
                    <a:pt x="549" y="266"/>
                  </a:cubicBezTo>
                  <a:cubicBezTo>
                    <a:pt x="551" y="248"/>
                    <a:pt x="551" y="248"/>
                    <a:pt x="551" y="248"/>
                  </a:cubicBezTo>
                  <a:cubicBezTo>
                    <a:pt x="551" y="246"/>
                    <a:pt x="551" y="245"/>
                    <a:pt x="549" y="244"/>
                  </a:cubicBezTo>
                  <a:cubicBezTo>
                    <a:pt x="548" y="243"/>
                    <a:pt x="548" y="243"/>
                    <a:pt x="548" y="243"/>
                  </a:cubicBezTo>
                  <a:cubicBezTo>
                    <a:pt x="545" y="246"/>
                    <a:pt x="545" y="246"/>
                    <a:pt x="545" y="246"/>
                  </a:cubicBezTo>
                  <a:cubicBezTo>
                    <a:pt x="549" y="247"/>
                    <a:pt x="549" y="247"/>
                    <a:pt x="549" y="247"/>
                  </a:cubicBezTo>
                  <a:cubicBezTo>
                    <a:pt x="549" y="247"/>
                    <a:pt x="550" y="243"/>
                    <a:pt x="551" y="239"/>
                  </a:cubicBezTo>
                  <a:cubicBezTo>
                    <a:pt x="552" y="237"/>
                    <a:pt x="552" y="235"/>
                    <a:pt x="553" y="233"/>
                  </a:cubicBezTo>
                  <a:cubicBezTo>
                    <a:pt x="553" y="232"/>
                    <a:pt x="553" y="232"/>
                    <a:pt x="553" y="231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552" y="230"/>
                    <a:pt x="552" y="230"/>
                    <a:pt x="552" y="230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552" y="230"/>
                    <a:pt x="552" y="230"/>
                    <a:pt x="552" y="230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550" y="230"/>
                    <a:pt x="550" y="230"/>
                    <a:pt x="550" y="230"/>
                  </a:cubicBezTo>
                  <a:cubicBezTo>
                    <a:pt x="553" y="231"/>
                    <a:pt x="553" y="231"/>
                    <a:pt x="553" y="231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550" y="230"/>
                    <a:pt x="550" y="230"/>
                    <a:pt x="550" y="230"/>
                  </a:cubicBezTo>
                  <a:cubicBezTo>
                    <a:pt x="553" y="231"/>
                    <a:pt x="553" y="231"/>
                    <a:pt x="553" y="231"/>
                  </a:cubicBezTo>
                  <a:cubicBezTo>
                    <a:pt x="550" y="229"/>
                    <a:pt x="550" y="229"/>
                    <a:pt x="550" y="229"/>
                  </a:cubicBezTo>
                  <a:cubicBezTo>
                    <a:pt x="553" y="231"/>
                    <a:pt x="553" y="231"/>
                    <a:pt x="553" y="231"/>
                  </a:cubicBezTo>
                  <a:cubicBezTo>
                    <a:pt x="553" y="231"/>
                    <a:pt x="553" y="231"/>
                    <a:pt x="553" y="231"/>
                  </a:cubicBezTo>
                  <a:cubicBezTo>
                    <a:pt x="550" y="229"/>
                    <a:pt x="550" y="229"/>
                    <a:pt x="550" y="229"/>
                  </a:cubicBezTo>
                  <a:cubicBezTo>
                    <a:pt x="553" y="231"/>
                    <a:pt x="553" y="231"/>
                    <a:pt x="553" y="231"/>
                  </a:cubicBezTo>
                  <a:cubicBezTo>
                    <a:pt x="554" y="230"/>
                    <a:pt x="554" y="229"/>
                    <a:pt x="554" y="228"/>
                  </a:cubicBezTo>
                  <a:cubicBezTo>
                    <a:pt x="553" y="227"/>
                    <a:pt x="553" y="226"/>
                    <a:pt x="552" y="226"/>
                  </a:cubicBezTo>
                  <a:cubicBezTo>
                    <a:pt x="551" y="225"/>
                    <a:pt x="551" y="225"/>
                    <a:pt x="551" y="225"/>
                  </a:cubicBezTo>
                  <a:cubicBezTo>
                    <a:pt x="548" y="228"/>
                    <a:pt x="548" y="228"/>
                    <a:pt x="548" y="228"/>
                  </a:cubicBezTo>
                  <a:cubicBezTo>
                    <a:pt x="552" y="228"/>
                    <a:pt x="552" y="228"/>
                    <a:pt x="552" y="228"/>
                  </a:cubicBezTo>
                  <a:cubicBezTo>
                    <a:pt x="551" y="212"/>
                    <a:pt x="551" y="212"/>
                    <a:pt x="551" y="212"/>
                  </a:cubicBezTo>
                  <a:cubicBezTo>
                    <a:pt x="551" y="211"/>
                    <a:pt x="550" y="210"/>
                    <a:pt x="549" y="209"/>
                  </a:cubicBezTo>
                  <a:cubicBezTo>
                    <a:pt x="547" y="208"/>
                    <a:pt x="547" y="208"/>
                    <a:pt x="547" y="208"/>
                  </a:cubicBezTo>
                  <a:cubicBezTo>
                    <a:pt x="545" y="211"/>
                    <a:pt x="545" y="211"/>
                    <a:pt x="545" y="211"/>
                  </a:cubicBezTo>
                  <a:cubicBezTo>
                    <a:pt x="549" y="213"/>
                    <a:pt x="549" y="213"/>
                    <a:pt x="549" y="213"/>
                  </a:cubicBezTo>
                  <a:cubicBezTo>
                    <a:pt x="549" y="213"/>
                    <a:pt x="549" y="213"/>
                    <a:pt x="549" y="212"/>
                  </a:cubicBezTo>
                  <a:cubicBezTo>
                    <a:pt x="549" y="212"/>
                    <a:pt x="549" y="212"/>
                    <a:pt x="549" y="212"/>
                  </a:cubicBezTo>
                  <a:cubicBezTo>
                    <a:pt x="549" y="211"/>
                    <a:pt x="549" y="211"/>
                    <a:pt x="549" y="210"/>
                  </a:cubicBezTo>
                  <a:cubicBezTo>
                    <a:pt x="549" y="207"/>
                    <a:pt x="549" y="203"/>
                    <a:pt x="550" y="199"/>
                  </a:cubicBezTo>
                  <a:cubicBezTo>
                    <a:pt x="550" y="197"/>
                    <a:pt x="550" y="196"/>
                    <a:pt x="550" y="194"/>
                  </a:cubicBezTo>
                  <a:cubicBezTo>
                    <a:pt x="550" y="194"/>
                    <a:pt x="550" y="193"/>
                    <a:pt x="550" y="193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8" y="192"/>
                    <a:pt x="548" y="192"/>
                    <a:pt x="548" y="192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8" y="192"/>
                    <a:pt x="548" y="192"/>
                    <a:pt x="548" y="192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49" y="194"/>
                    <a:pt x="549" y="194"/>
                    <a:pt x="549" y="194"/>
                  </a:cubicBezTo>
                  <a:cubicBezTo>
                    <a:pt x="549" y="194"/>
                    <a:pt x="549" y="193"/>
                    <a:pt x="550" y="193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49" y="194"/>
                    <a:pt x="549" y="194"/>
                    <a:pt x="549" y="194"/>
                  </a:cubicBezTo>
                  <a:cubicBezTo>
                    <a:pt x="550" y="193"/>
                    <a:pt x="550" y="192"/>
                    <a:pt x="550" y="191"/>
                  </a:cubicBezTo>
                  <a:cubicBezTo>
                    <a:pt x="549" y="190"/>
                    <a:pt x="549" y="189"/>
                    <a:pt x="548" y="189"/>
                  </a:cubicBezTo>
                  <a:cubicBezTo>
                    <a:pt x="546" y="188"/>
                    <a:pt x="546" y="188"/>
                    <a:pt x="546" y="188"/>
                  </a:cubicBezTo>
                  <a:cubicBezTo>
                    <a:pt x="544" y="191"/>
                    <a:pt x="544" y="191"/>
                    <a:pt x="544" y="191"/>
                  </a:cubicBezTo>
                  <a:cubicBezTo>
                    <a:pt x="547" y="193"/>
                    <a:pt x="547" y="193"/>
                    <a:pt x="547" y="193"/>
                  </a:cubicBezTo>
                  <a:cubicBezTo>
                    <a:pt x="548" y="192"/>
                    <a:pt x="548" y="192"/>
                    <a:pt x="548" y="192"/>
                  </a:cubicBezTo>
                  <a:cubicBezTo>
                    <a:pt x="548" y="191"/>
                    <a:pt x="548" y="191"/>
                    <a:pt x="548" y="191"/>
                  </a:cubicBezTo>
                  <a:cubicBezTo>
                    <a:pt x="548" y="190"/>
                    <a:pt x="548" y="190"/>
                    <a:pt x="548" y="189"/>
                  </a:cubicBezTo>
                  <a:cubicBezTo>
                    <a:pt x="548" y="184"/>
                    <a:pt x="547" y="170"/>
                    <a:pt x="547" y="170"/>
                  </a:cubicBezTo>
                  <a:cubicBezTo>
                    <a:pt x="547" y="169"/>
                    <a:pt x="546" y="168"/>
                    <a:pt x="545" y="167"/>
                  </a:cubicBezTo>
                  <a:cubicBezTo>
                    <a:pt x="545" y="166"/>
                    <a:pt x="545" y="166"/>
                    <a:pt x="545" y="166"/>
                  </a:cubicBezTo>
                  <a:cubicBezTo>
                    <a:pt x="543" y="170"/>
                    <a:pt x="543" y="170"/>
                    <a:pt x="543" y="170"/>
                  </a:cubicBezTo>
                  <a:cubicBezTo>
                    <a:pt x="546" y="171"/>
                    <a:pt x="546" y="171"/>
                    <a:pt x="546" y="171"/>
                  </a:cubicBezTo>
                  <a:cubicBezTo>
                    <a:pt x="551" y="155"/>
                    <a:pt x="551" y="155"/>
                    <a:pt x="551" y="155"/>
                  </a:cubicBezTo>
                  <a:cubicBezTo>
                    <a:pt x="551" y="153"/>
                    <a:pt x="551" y="151"/>
                    <a:pt x="549" y="150"/>
                  </a:cubicBezTo>
                  <a:cubicBezTo>
                    <a:pt x="546" y="148"/>
                    <a:pt x="546" y="148"/>
                    <a:pt x="546" y="148"/>
                  </a:cubicBezTo>
                  <a:cubicBezTo>
                    <a:pt x="543" y="152"/>
                    <a:pt x="543" y="152"/>
                    <a:pt x="543" y="152"/>
                  </a:cubicBezTo>
                  <a:cubicBezTo>
                    <a:pt x="547" y="154"/>
                    <a:pt x="547" y="154"/>
                    <a:pt x="547" y="154"/>
                  </a:cubicBezTo>
                  <a:cubicBezTo>
                    <a:pt x="547" y="153"/>
                    <a:pt x="547" y="153"/>
                    <a:pt x="547" y="153"/>
                  </a:cubicBezTo>
                  <a:cubicBezTo>
                    <a:pt x="547" y="152"/>
                    <a:pt x="547" y="152"/>
                    <a:pt x="547" y="152"/>
                  </a:cubicBezTo>
                  <a:cubicBezTo>
                    <a:pt x="547" y="152"/>
                    <a:pt x="547" y="151"/>
                    <a:pt x="548" y="151"/>
                  </a:cubicBezTo>
                  <a:cubicBezTo>
                    <a:pt x="548" y="151"/>
                    <a:pt x="548" y="150"/>
                    <a:pt x="548" y="150"/>
                  </a:cubicBezTo>
                  <a:cubicBezTo>
                    <a:pt x="548" y="148"/>
                    <a:pt x="547" y="145"/>
                    <a:pt x="547" y="142"/>
                  </a:cubicBezTo>
                  <a:cubicBezTo>
                    <a:pt x="547" y="140"/>
                    <a:pt x="547" y="139"/>
                    <a:pt x="547" y="138"/>
                  </a:cubicBezTo>
                  <a:cubicBezTo>
                    <a:pt x="547" y="137"/>
                    <a:pt x="547" y="136"/>
                    <a:pt x="547" y="136"/>
                  </a:cubicBezTo>
                  <a:cubicBezTo>
                    <a:pt x="544" y="136"/>
                    <a:pt x="544" y="136"/>
                    <a:pt x="544" y="136"/>
                  </a:cubicBezTo>
                  <a:cubicBezTo>
                    <a:pt x="547" y="136"/>
                    <a:pt x="547" y="136"/>
                    <a:pt x="547" y="136"/>
                  </a:cubicBezTo>
                  <a:cubicBezTo>
                    <a:pt x="547" y="136"/>
                    <a:pt x="547" y="136"/>
                    <a:pt x="547" y="136"/>
                  </a:cubicBezTo>
                  <a:cubicBezTo>
                    <a:pt x="544" y="136"/>
                    <a:pt x="544" y="136"/>
                    <a:pt x="544" y="136"/>
                  </a:cubicBezTo>
                  <a:cubicBezTo>
                    <a:pt x="547" y="136"/>
                    <a:pt x="547" y="136"/>
                    <a:pt x="547" y="136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7" y="137"/>
                    <a:pt x="547" y="137"/>
                    <a:pt x="547" y="137"/>
                  </a:cubicBezTo>
                  <a:cubicBezTo>
                    <a:pt x="547" y="136"/>
                    <a:pt x="547" y="136"/>
                    <a:pt x="547" y="136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7" y="137"/>
                    <a:pt x="547" y="137"/>
                    <a:pt x="547" y="137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7" y="137"/>
                    <a:pt x="547" y="137"/>
                    <a:pt x="547" y="137"/>
                  </a:cubicBezTo>
                  <a:cubicBezTo>
                    <a:pt x="547" y="137"/>
                    <a:pt x="547" y="137"/>
                    <a:pt x="547" y="137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7" y="137"/>
                    <a:pt x="547" y="137"/>
                    <a:pt x="547" y="137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7" y="138"/>
                    <a:pt x="547" y="138"/>
                    <a:pt x="547" y="138"/>
                  </a:cubicBezTo>
                  <a:cubicBezTo>
                    <a:pt x="547" y="137"/>
                    <a:pt x="547" y="137"/>
                    <a:pt x="547" y="137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7" y="138"/>
                    <a:pt x="547" y="138"/>
                    <a:pt x="547" y="138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6" y="139"/>
                    <a:pt x="546" y="139"/>
                    <a:pt x="546" y="139"/>
                  </a:cubicBezTo>
                  <a:cubicBezTo>
                    <a:pt x="546" y="139"/>
                    <a:pt x="547" y="138"/>
                    <a:pt x="547" y="138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6" y="139"/>
                    <a:pt x="546" y="139"/>
                    <a:pt x="546" y="139"/>
                  </a:cubicBezTo>
                  <a:cubicBezTo>
                    <a:pt x="547" y="138"/>
                    <a:pt x="547" y="137"/>
                    <a:pt x="547" y="136"/>
                  </a:cubicBezTo>
                  <a:cubicBezTo>
                    <a:pt x="547" y="134"/>
                    <a:pt x="546" y="133"/>
                    <a:pt x="545" y="133"/>
                  </a:cubicBezTo>
                  <a:cubicBezTo>
                    <a:pt x="545" y="132"/>
                    <a:pt x="545" y="132"/>
                    <a:pt x="545" y="132"/>
                  </a:cubicBezTo>
                  <a:cubicBezTo>
                    <a:pt x="545" y="122"/>
                    <a:pt x="545" y="122"/>
                    <a:pt x="545" y="122"/>
                  </a:cubicBezTo>
                  <a:cubicBezTo>
                    <a:pt x="545" y="120"/>
                    <a:pt x="544" y="119"/>
                    <a:pt x="543" y="118"/>
                  </a:cubicBezTo>
                  <a:cubicBezTo>
                    <a:pt x="543" y="118"/>
                    <a:pt x="543" y="118"/>
                    <a:pt x="543" y="118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45" y="101"/>
                    <a:pt x="544" y="100"/>
                    <a:pt x="543" y="99"/>
                  </a:cubicBezTo>
                  <a:cubicBezTo>
                    <a:pt x="541" y="98"/>
                    <a:pt x="541" y="98"/>
                    <a:pt x="541" y="98"/>
                  </a:cubicBezTo>
                  <a:cubicBezTo>
                    <a:pt x="540" y="84"/>
                    <a:pt x="540" y="84"/>
                    <a:pt x="540" y="84"/>
                  </a:cubicBezTo>
                  <a:cubicBezTo>
                    <a:pt x="540" y="83"/>
                    <a:pt x="539" y="82"/>
                    <a:pt x="538" y="81"/>
                  </a:cubicBezTo>
                  <a:cubicBezTo>
                    <a:pt x="537" y="81"/>
                    <a:pt x="537" y="81"/>
                    <a:pt x="537" y="81"/>
                  </a:cubicBezTo>
                  <a:cubicBezTo>
                    <a:pt x="536" y="67"/>
                    <a:pt x="536" y="67"/>
                    <a:pt x="536" y="67"/>
                  </a:cubicBezTo>
                  <a:cubicBezTo>
                    <a:pt x="536" y="65"/>
                    <a:pt x="535" y="64"/>
                    <a:pt x="534" y="64"/>
                  </a:cubicBezTo>
                  <a:cubicBezTo>
                    <a:pt x="533" y="63"/>
                    <a:pt x="533" y="63"/>
                    <a:pt x="533" y="63"/>
                  </a:cubicBezTo>
                  <a:cubicBezTo>
                    <a:pt x="533" y="48"/>
                    <a:pt x="533" y="48"/>
                    <a:pt x="533" y="48"/>
                  </a:cubicBezTo>
                  <a:cubicBezTo>
                    <a:pt x="533" y="46"/>
                    <a:pt x="532" y="45"/>
                    <a:pt x="531" y="44"/>
                  </a:cubicBezTo>
                  <a:cubicBezTo>
                    <a:pt x="524" y="40"/>
                    <a:pt x="524" y="40"/>
                    <a:pt x="524" y="40"/>
                  </a:cubicBezTo>
                  <a:cubicBezTo>
                    <a:pt x="520" y="24"/>
                    <a:pt x="520" y="24"/>
                    <a:pt x="520" y="24"/>
                  </a:cubicBezTo>
                  <a:cubicBezTo>
                    <a:pt x="519" y="23"/>
                    <a:pt x="519" y="22"/>
                    <a:pt x="518" y="22"/>
                  </a:cubicBezTo>
                  <a:cubicBezTo>
                    <a:pt x="518" y="22"/>
                    <a:pt x="518" y="22"/>
                    <a:pt x="518" y="22"/>
                  </a:cubicBezTo>
                  <a:cubicBezTo>
                    <a:pt x="516" y="25"/>
                    <a:pt x="516" y="25"/>
                    <a:pt x="516" y="25"/>
                  </a:cubicBezTo>
                  <a:cubicBezTo>
                    <a:pt x="520" y="25"/>
                    <a:pt x="520" y="25"/>
                    <a:pt x="520" y="25"/>
                  </a:cubicBezTo>
                  <a:cubicBezTo>
                    <a:pt x="520" y="25"/>
                    <a:pt x="520" y="25"/>
                    <a:pt x="520" y="25"/>
                  </a:cubicBezTo>
                  <a:cubicBezTo>
                    <a:pt x="520" y="24"/>
                    <a:pt x="520" y="24"/>
                    <a:pt x="520" y="24"/>
                  </a:cubicBezTo>
                  <a:cubicBezTo>
                    <a:pt x="519" y="23"/>
                    <a:pt x="518" y="19"/>
                    <a:pt x="518" y="16"/>
                  </a:cubicBezTo>
                  <a:cubicBezTo>
                    <a:pt x="517" y="14"/>
                    <a:pt x="517" y="12"/>
                    <a:pt x="517" y="11"/>
                  </a:cubicBezTo>
                  <a:cubicBezTo>
                    <a:pt x="516" y="10"/>
                    <a:pt x="516" y="10"/>
                    <a:pt x="516" y="9"/>
                  </a:cubicBezTo>
                  <a:cubicBezTo>
                    <a:pt x="516" y="9"/>
                    <a:pt x="516" y="9"/>
                    <a:pt x="516" y="9"/>
                  </a:cubicBezTo>
                  <a:cubicBezTo>
                    <a:pt x="516" y="9"/>
                    <a:pt x="516" y="9"/>
                    <a:pt x="516" y="9"/>
                  </a:cubicBezTo>
                  <a:cubicBezTo>
                    <a:pt x="514" y="9"/>
                    <a:pt x="514" y="9"/>
                    <a:pt x="514" y="9"/>
                  </a:cubicBezTo>
                  <a:cubicBezTo>
                    <a:pt x="516" y="9"/>
                    <a:pt x="516" y="9"/>
                    <a:pt x="516" y="9"/>
                  </a:cubicBezTo>
                  <a:cubicBezTo>
                    <a:pt x="516" y="9"/>
                    <a:pt x="516" y="9"/>
                    <a:pt x="516" y="9"/>
                  </a:cubicBezTo>
                  <a:cubicBezTo>
                    <a:pt x="514" y="9"/>
                    <a:pt x="514" y="9"/>
                    <a:pt x="514" y="9"/>
                  </a:cubicBezTo>
                  <a:cubicBezTo>
                    <a:pt x="516" y="9"/>
                    <a:pt x="516" y="9"/>
                    <a:pt x="516" y="9"/>
                  </a:cubicBezTo>
                  <a:cubicBezTo>
                    <a:pt x="513" y="9"/>
                    <a:pt x="513" y="9"/>
                    <a:pt x="513" y="9"/>
                  </a:cubicBezTo>
                  <a:cubicBezTo>
                    <a:pt x="516" y="10"/>
                    <a:pt x="516" y="10"/>
                    <a:pt x="516" y="10"/>
                  </a:cubicBezTo>
                  <a:cubicBezTo>
                    <a:pt x="516" y="9"/>
                    <a:pt x="516" y="9"/>
                    <a:pt x="516" y="9"/>
                  </a:cubicBezTo>
                  <a:cubicBezTo>
                    <a:pt x="513" y="9"/>
                    <a:pt x="513" y="9"/>
                    <a:pt x="513" y="9"/>
                  </a:cubicBezTo>
                  <a:cubicBezTo>
                    <a:pt x="516" y="10"/>
                    <a:pt x="516" y="10"/>
                    <a:pt x="516" y="10"/>
                  </a:cubicBezTo>
                  <a:cubicBezTo>
                    <a:pt x="512" y="9"/>
                    <a:pt x="512" y="9"/>
                    <a:pt x="512" y="9"/>
                  </a:cubicBez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10"/>
                    <a:pt x="516" y="10"/>
                  </a:cubicBezTo>
                  <a:cubicBezTo>
                    <a:pt x="512" y="9"/>
                    <a:pt x="512" y="9"/>
                    <a:pt x="512" y="9"/>
                  </a:cubicBezTo>
                  <a:cubicBezTo>
                    <a:pt x="515" y="11"/>
                    <a:pt x="515" y="11"/>
                    <a:pt x="515" y="11"/>
                  </a:cubicBezTo>
                  <a:cubicBezTo>
                    <a:pt x="516" y="11"/>
                    <a:pt x="516" y="9"/>
                    <a:pt x="516" y="8"/>
                  </a:cubicBezTo>
                  <a:cubicBezTo>
                    <a:pt x="516" y="7"/>
                    <a:pt x="515" y="6"/>
                    <a:pt x="514" y="6"/>
                  </a:cubicBezTo>
                  <a:cubicBezTo>
                    <a:pt x="508" y="2"/>
                    <a:pt x="508" y="2"/>
                    <a:pt x="508" y="2"/>
                  </a:cubicBezTo>
                  <a:cubicBezTo>
                    <a:pt x="506" y="0"/>
                    <a:pt x="503" y="1"/>
                    <a:pt x="502" y="3"/>
                  </a:cubicBezTo>
                  <a:cubicBezTo>
                    <a:pt x="501" y="5"/>
                    <a:pt x="502" y="7"/>
                    <a:pt x="503" y="8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2" y="9"/>
                    <a:pt x="512" y="9"/>
                    <a:pt x="512" y="9"/>
                  </a:cubicBezTo>
                  <a:cubicBezTo>
                    <a:pt x="509" y="7"/>
                    <a:pt x="509" y="7"/>
                    <a:pt x="509" y="7"/>
                  </a:cubicBezTo>
                  <a:cubicBezTo>
                    <a:pt x="508" y="8"/>
                    <a:pt x="508" y="8"/>
                    <a:pt x="508" y="8"/>
                  </a:cubicBezTo>
                  <a:cubicBezTo>
                    <a:pt x="508" y="9"/>
                    <a:pt x="508" y="9"/>
                    <a:pt x="508" y="9"/>
                  </a:cubicBezTo>
                  <a:cubicBezTo>
                    <a:pt x="508" y="10"/>
                    <a:pt x="508" y="10"/>
                    <a:pt x="508" y="10"/>
                  </a:cubicBezTo>
                  <a:cubicBezTo>
                    <a:pt x="508" y="11"/>
                    <a:pt x="509" y="12"/>
                    <a:pt x="509" y="14"/>
                  </a:cubicBezTo>
                  <a:cubicBezTo>
                    <a:pt x="510" y="16"/>
                    <a:pt x="510" y="19"/>
                    <a:pt x="511" y="22"/>
                  </a:cubicBezTo>
                  <a:cubicBezTo>
                    <a:pt x="511" y="23"/>
                    <a:pt x="511" y="24"/>
                    <a:pt x="512" y="25"/>
                  </a:cubicBezTo>
                  <a:cubicBezTo>
                    <a:pt x="512" y="25"/>
                    <a:pt x="512" y="25"/>
                    <a:pt x="512" y="26"/>
                  </a:cubicBezTo>
                  <a:cubicBezTo>
                    <a:pt x="512" y="26"/>
                    <a:pt x="512" y="26"/>
                    <a:pt x="512" y="26"/>
                  </a:cubicBezTo>
                  <a:cubicBezTo>
                    <a:pt x="513" y="25"/>
                    <a:pt x="513" y="25"/>
                    <a:pt x="513" y="25"/>
                  </a:cubicBezTo>
                  <a:cubicBezTo>
                    <a:pt x="512" y="26"/>
                    <a:pt x="512" y="26"/>
                    <a:pt x="512" y="26"/>
                  </a:cubicBezTo>
                  <a:cubicBezTo>
                    <a:pt x="512" y="26"/>
                    <a:pt x="512" y="26"/>
                    <a:pt x="512" y="26"/>
                  </a:cubicBezTo>
                  <a:cubicBezTo>
                    <a:pt x="513" y="25"/>
                    <a:pt x="513" y="25"/>
                    <a:pt x="513" y="25"/>
                  </a:cubicBezTo>
                  <a:cubicBezTo>
                    <a:pt x="512" y="26"/>
                    <a:pt x="512" y="26"/>
                    <a:pt x="512" y="26"/>
                  </a:cubicBezTo>
                  <a:cubicBezTo>
                    <a:pt x="515" y="25"/>
                    <a:pt x="515" y="25"/>
                    <a:pt x="515" y="25"/>
                  </a:cubicBezTo>
                  <a:cubicBezTo>
                    <a:pt x="512" y="25"/>
                    <a:pt x="512" y="25"/>
                    <a:pt x="512" y="25"/>
                  </a:cubicBezTo>
                  <a:cubicBezTo>
                    <a:pt x="512" y="26"/>
                    <a:pt x="512" y="26"/>
                    <a:pt x="512" y="26"/>
                  </a:cubicBezTo>
                  <a:cubicBezTo>
                    <a:pt x="515" y="25"/>
                    <a:pt x="515" y="25"/>
                    <a:pt x="515" y="25"/>
                  </a:cubicBezTo>
                  <a:cubicBezTo>
                    <a:pt x="512" y="25"/>
                    <a:pt x="512" y="25"/>
                    <a:pt x="512" y="25"/>
                  </a:cubicBezTo>
                  <a:cubicBezTo>
                    <a:pt x="512" y="26"/>
                    <a:pt x="512" y="28"/>
                    <a:pt x="514" y="28"/>
                  </a:cubicBezTo>
                  <a:cubicBezTo>
                    <a:pt x="514" y="29"/>
                    <a:pt x="514" y="29"/>
                    <a:pt x="514" y="29"/>
                  </a:cubicBezTo>
                  <a:cubicBezTo>
                    <a:pt x="516" y="25"/>
                    <a:pt x="516" y="25"/>
                    <a:pt x="516" y="25"/>
                  </a:cubicBezTo>
                  <a:cubicBezTo>
                    <a:pt x="512" y="26"/>
                    <a:pt x="512" y="26"/>
                    <a:pt x="512" y="26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5"/>
                    <a:pt x="517" y="45"/>
                    <a:pt x="518" y="46"/>
                  </a:cubicBezTo>
                  <a:cubicBezTo>
                    <a:pt x="525" y="50"/>
                    <a:pt x="525" y="50"/>
                    <a:pt x="525" y="50"/>
                  </a:cubicBezTo>
                  <a:cubicBezTo>
                    <a:pt x="525" y="66"/>
                    <a:pt x="525" y="66"/>
                    <a:pt x="525" y="66"/>
                  </a:cubicBezTo>
                  <a:cubicBezTo>
                    <a:pt x="525" y="67"/>
                    <a:pt x="526" y="68"/>
                    <a:pt x="527" y="69"/>
                  </a:cubicBezTo>
                  <a:cubicBezTo>
                    <a:pt x="528" y="69"/>
                    <a:pt x="528" y="69"/>
                    <a:pt x="528" y="69"/>
                  </a:cubicBezTo>
                  <a:cubicBezTo>
                    <a:pt x="530" y="84"/>
                    <a:pt x="530" y="84"/>
                    <a:pt x="530" y="84"/>
                  </a:cubicBezTo>
                  <a:cubicBezTo>
                    <a:pt x="530" y="85"/>
                    <a:pt x="530" y="86"/>
                    <a:pt x="531" y="87"/>
                  </a:cubicBezTo>
                  <a:cubicBezTo>
                    <a:pt x="532" y="87"/>
                    <a:pt x="532" y="87"/>
                    <a:pt x="532" y="87"/>
                  </a:cubicBezTo>
                  <a:cubicBezTo>
                    <a:pt x="533" y="101"/>
                    <a:pt x="533" y="101"/>
                    <a:pt x="533" y="101"/>
                  </a:cubicBezTo>
                  <a:cubicBezTo>
                    <a:pt x="533" y="102"/>
                    <a:pt x="534" y="103"/>
                    <a:pt x="535" y="104"/>
                  </a:cubicBezTo>
                  <a:cubicBezTo>
                    <a:pt x="536" y="105"/>
                    <a:pt x="536" y="105"/>
                    <a:pt x="536" y="105"/>
                  </a:cubicBezTo>
                  <a:cubicBezTo>
                    <a:pt x="535" y="120"/>
                    <a:pt x="535" y="120"/>
                    <a:pt x="535" y="120"/>
                  </a:cubicBezTo>
                  <a:cubicBezTo>
                    <a:pt x="534" y="121"/>
                    <a:pt x="535" y="123"/>
                    <a:pt x="536" y="124"/>
                  </a:cubicBezTo>
                  <a:cubicBezTo>
                    <a:pt x="537" y="124"/>
                    <a:pt x="537" y="124"/>
                    <a:pt x="537" y="124"/>
                  </a:cubicBezTo>
                  <a:cubicBezTo>
                    <a:pt x="537" y="134"/>
                    <a:pt x="537" y="134"/>
                    <a:pt x="537" y="134"/>
                  </a:cubicBezTo>
                  <a:cubicBezTo>
                    <a:pt x="537" y="136"/>
                    <a:pt x="538" y="137"/>
                    <a:pt x="539" y="138"/>
                  </a:cubicBezTo>
                  <a:cubicBezTo>
                    <a:pt x="541" y="139"/>
                    <a:pt x="541" y="139"/>
                    <a:pt x="541" y="139"/>
                  </a:cubicBezTo>
                  <a:cubicBezTo>
                    <a:pt x="543" y="136"/>
                    <a:pt x="543" y="136"/>
                    <a:pt x="543" y="136"/>
                  </a:cubicBezTo>
                  <a:cubicBezTo>
                    <a:pt x="541" y="133"/>
                    <a:pt x="541" y="133"/>
                    <a:pt x="541" y="133"/>
                  </a:cubicBezTo>
                  <a:cubicBezTo>
                    <a:pt x="540" y="133"/>
                    <a:pt x="540" y="134"/>
                    <a:pt x="540" y="134"/>
                  </a:cubicBezTo>
                  <a:cubicBezTo>
                    <a:pt x="539" y="135"/>
                    <a:pt x="539" y="135"/>
                    <a:pt x="539" y="135"/>
                  </a:cubicBezTo>
                  <a:cubicBezTo>
                    <a:pt x="539" y="136"/>
                    <a:pt x="539" y="136"/>
                    <a:pt x="539" y="136"/>
                  </a:cubicBezTo>
                  <a:cubicBezTo>
                    <a:pt x="539" y="136"/>
                    <a:pt x="539" y="136"/>
                    <a:pt x="539" y="136"/>
                  </a:cubicBezTo>
                  <a:cubicBezTo>
                    <a:pt x="539" y="136"/>
                    <a:pt x="539" y="137"/>
                    <a:pt x="539" y="138"/>
                  </a:cubicBezTo>
                  <a:cubicBezTo>
                    <a:pt x="539" y="141"/>
                    <a:pt x="540" y="147"/>
                    <a:pt x="540" y="150"/>
                  </a:cubicBezTo>
                  <a:cubicBezTo>
                    <a:pt x="540" y="150"/>
                    <a:pt x="540" y="151"/>
                    <a:pt x="540" y="151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42" y="151"/>
                    <a:pt x="542" y="151"/>
                    <a:pt x="542" y="151"/>
                  </a:cubicBezTo>
                  <a:cubicBezTo>
                    <a:pt x="540" y="151"/>
                    <a:pt x="540" y="151"/>
                    <a:pt x="540" y="151"/>
                  </a:cubicBezTo>
                  <a:cubicBezTo>
                    <a:pt x="539" y="151"/>
                    <a:pt x="539" y="151"/>
                    <a:pt x="539" y="151"/>
                  </a:cubicBezTo>
                  <a:cubicBezTo>
                    <a:pt x="542" y="151"/>
                    <a:pt x="542" y="151"/>
                    <a:pt x="542" y="151"/>
                  </a:cubicBezTo>
                  <a:cubicBezTo>
                    <a:pt x="540" y="151"/>
                    <a:pt x="540" y="151"/>
                    <a:pt x="540" y="151"/>
                  </a:cubicBezTo>
                  <a:cubicBezTo>
                    <a:pt x="543" y="151"/>
                    <a:pt x="543" y="151"/>
                    <a:pt x="543" y="151"/>
                  </a:cubicBezTo>
                  <a:cubicBezTo>
                    <a:pt x="540" y="150"/>
                    <a:pt x="540" y="150"/>
                    <a:pt x="540" y="150"/>
                  </a:cubicBezTo>
                  <a:cubicBezTo>
                    <a:pt x="540" y="151"/>
                    <a:pt x="540" y="151"/>
                    <a:pt x="540" y="151"/>
                  </a:cubicBezTo>
                  <a:cubicBezTo>
                    <a:pt x="543" y="151"/>
                    <a:pt x="543" y="151"/>
                    <a:pt x="543" y="151"/>
                  </a:cubicBezTo>
                  <a:cubicBezTo>
                    <a:pt x="540" y="150"/>
                    <a:pt x="540" y="150"/>
                    <a:pt x="540" y="150"/>
                  </a:cubicBezTo>
                  <a:cubicBezTo>
                    <a:pt x="543" y="151"/>
                    <a:pt x="543" y="151"/>
                    <a:pt x="543" y="151"/>
                  </a:cubicBezTo>
                  <a:cubicBezTo>
                    <a:pt x="540" y="149"/>
                    <a:pt x="540" y="149"/>
                    <a:pt x="540" y="149"/>
                  </a:cubicBezTo>
                  <a:cubicBezTo>
                    <a:pt x="540" y="150"/>
                    <a:pt x="540" y="150"/>
                    <a:pt x="540" y="150"/>
                  </a:cubicBezTo>
                  <a:cubicBezTo>
                    <a:pt x="543" y="151"/>
                    <a:pt x="543" y="151"/>
                    <a:pt x="543" y="151"/>
                  </a:cubicBezTo>
                  <a:cubicBezTo>
                    <a:pt x="540" y="149"/>
                    <a:pt x="540" y="149"/>
                    <a:pt x="540" y="149"/>
                  </a:cubicBezTo>
                  <a:cubicBezTo>
                    <a:pt x="539" y="150"/>
                    <a:pt x="539" y="151"/>
                    <a:pt x="540" y="152"/>
                  </a:cubicBezTo>
                  <a:cubicBezTo>
                    <a:pt x="540" y="153"/>
                    <a:pt x="540" y="154"/>
                    <a:pt x="541" y="155"/>
                  </a:cubicBezTo>
                  <a:cubicBezTo>
                    <a:pt x="542" y="156"/>
                    <a:pt x="542" y="156"/>
                    <a:pt x="542" y="156"/>
                  </a:cubicBezTo>
                  <a:cubicBezTo>
                    <a:pt x="539" y="169"/>
                    <a:pt x="539" y="169"/>
                    <a:pt x="539" y="169"/>
                  </a:cubicBezTo>
                  <a:cubicBezTo>
                    <a:pt x="538" y="170"/>
                    <a:pt x="539" y="172"/>
                    <a:pt x="540" y="173"/>
                  </a:cubicBezTo>
                  <a:cubicBezTo>
                    <a:pt x="541" y="174"/>
                    <a:pt x="541" y="174"/>
                    <a:pt x="541" y="174"/>
                  </a:cubicBezTo>
                  <a:cubicBezTo>
                    <a:pt x="543" y="170"/>
                    <a:pt x="543" y="170"/>
                    <a:pt x="543" y="170"/>
                  </a:cubicBezTo>
                  <a:cubicBezTo>
                    <a:pt x="539" y="170"/>
                    <a:pt x="539" y="170"/>
                    <a:pt x="539" y="170"/>
                  </a:cubicBezTo>
                  <a:cubicBezTo>
                    <a:pt x="539" y="170"/>
                    <a:pt x="539" y="174"/>
                    <a:pt x="540" y="178"/>
                  </a:cubicBezTo>
                  <a:cubicBezTo>
                    <a:pt x="540" y="182"/>
                    <a:pt x="540" y="187"/>
                    <a:pt x="540" y="189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2" y="190"/>
                    <a:pt x="542" y="190"/>
                    <a:pt x="542" y="190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2" y="190"/>
                    <a:pt x="542" y="190"/>
                    <a:pt x="542" y="190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3" y="191"/>
                    <a:pt x="543" y="191"/>
                    <a:pt x="543" y="191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3" y="191"/>
                    <a:pt x="543" y="191"/>
                    <a:pt x="543" y="191"/>
                  </a:cubicBezTo>
                  <a:cubicBezTo>
                    <a:pt x="540" y="190"/>
                    <a:pt x="540" y="190"/>
                    <a:pt x="540" y="190"/>
                  </a:cubicBezTo>
                  <a:cubicBezTo>
                    <a:pt x="544" y="191"/>
                    <a:pt x="544" y="191"/>
                    <a:pt x="544" y="191"/>
                  </a:cubicBezTo>
                  <a:cubicBezTo>
                    <a:pt x="540" y="189"/>
                    <a:pt x="540" y="189"/>
                    <a:pt x="540" y="189"/>
                  </a:cubicBezTo>
                  <a:cubicBezTo>
                    <a:pt x="540" y="189"/>
                    <a:pt x="540" y="190"/>
                    <a:pt x="540" y="190"/>
                  </a:cubicBezTo>
                  <a:cubicBezTo>
                    <a:pt x="544" y="191"/>
                    <a:pt x="544" y="191"/>
                    <a:pt x="544" y="191"/>
                  </a:cubicBezTo>
                  <a:cubicBezTo>
                    <a:pt x="540" y="189"/>
                    <a:pt x="540" y="189"/>
                    <a:pt x="540" y="189"/>
                  </a:cubicBezTo>
                  <a:cubicBezTo>
                    <a:pt x="539" y="191"/>
                    <a:pt x="540" y="193"/>
                    <a:pt x="542" y="194"/>
                  </a:cubicBezTo>
                  <a:cubicBezTo>
                    <a:pt x="544" y="196"/>
                    <a:pt x="544" y="196"/>
                    <a:pt x="544" y="196"/>
                  </a:cubicBezTo>
                  <a:cubicBezTo>
                    <a:pt x="546" y="192"/>
                    <a:pt x="546" y="192"/>
                    <a:pt x="546" y="192"/>
                  </a:cubicBezTo>
                  <a:cubicBezTo>
                    <a:pt x="542" y="190"/>
                    <a:pt x="542" y="190"/>
                    <a:pt x="542" y="190"/>
                  </a:cubicBezTo>
                  <a:cubicBezTo>
                    <a:pt x="542" y="191"/>
                    <a:pt x="542" y="191"/>
                    <a:pt x="542" y="191"/>
                  </a:cubicBezTo>
                  <a:cubicBezTo>
                    <a:pt x="542" y="192"/>
                    <a:pt x="542" y="192"/>
                    <a:pt x="542" y="192"/>
                  </a:cubicBezTo>
                  <a:cubicBezTo>
                    <a:pt x="542" y="192"/>
                    <a:pt x="542" y="192"/>
                    <a:pt x="542" y="192"/>
                  </a:cubicBezTo>
                  <a:cubicBezTo>
                    <a:pt x="542" y="194"/>
                    <a:pt x="542" y="198"/>
                    <a:pt x="541" y="203"/>
                  </a:cubicBezTo>
                  <a:cubicBezTo>
                    <a:pt x="541" y="205"/>
                    <a:pt x="541" y="207"/>
                    <a:pt x="541" y="208"/>
                  </a:cubicBezTo>
                  <a:cubicBezTo>
                    <a:pt x="541" y="209"/>
                    <a:pt x="541" y="210"/>
                    <a:pt x="541" y="210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3" y="211"/>
                    <a:pt x="543" y="211"/>
                    <a:pt x="543" y="211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3" y="211"/>
                    <a:pt x="543" y="211"/>
                    <a:pt x="543" y="211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5" y="211"/>
                    <a:pt x="545" y="211"/>
                    <a:pt x="545" y="211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5" y="211"/>
                    <a:pt x="545" y="211"/>
                    <a:pt x="545" y="211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5" y="211"/>
                    <a:pt x="545" y="211"/>
                    <a:pt x="545" y="211"/>
                  </a:cubicBezTo>
                  <a:cubicBezTo>
                    <a:pt x="542" y="209"/>
                    <a:pt x="542" y="209"/>
                    <a:pt x="542" y="209"/>
                  </a:cubicBezTo>
                  <a:cubicBezTo>
                    <a:pt x="541" y="210"/>
                    <a:pt x="541" y="210"/>
                    <a:pt x="541" y="210"/>
                  </a:cubicBezTo>
                  <a:cubicBezTo>
                    <a:pt x="545" y="211"/>
                    <a:pt x="545" y="211"/>
                    <a:pt x="545" y="211"/>
                  </a:cubicBezTo>
                  <a:cubicBezTo>
                    <a:pt x="542" y="209"/>
                    <a:pt x="542" y="209"/>
                    <a:pt x="542" y="209"/>
                  </a:cubicBezTo>
                  <a:cubicBezTo>
                    <a:pt x="541" y="211"/>
                    <a:pt x="541" y="213"/>
                    <a:pt x="543" y="215"/>
                  </a:cubicBezTo>
                  <a:cubicBezTo>
                    <a:pt x="543" y="215"/>
                    <a:pt x="543" y="215"/>
                    <a:pt x="543" y="215"/>
                  </a:cubicBezTo>
                  <a:cubicBezTo>
                    <a:pt x="544" y="229"/>
                    <a:pt x="544" y="229"/>
                    <a:pt x="544" y="229"/>
                  </a:cubicBezTo>
                  <a:cubicBezTo>
                    <a:pt x="545" y="230"/>
                    <a:pt x="545" y="231"/>
                    <a:pt x="546" y="232"/>
                  </a:cubicBezTo>
                  <a:cubicBezTo>
                    <a:pt x="548" y="233"/>
                    <a:pt x="548" y="233"/>
                    <a:pt x="548" y="233"/>
                  </a:cubicBezTo>
                  <a:cubicBezTo>
                    <a:pt x="550" y="229"/>
                    <a:pt x="550" y="229"/>
                    <a:pt x="550" y="229"/>
                  </a:cubicBezTo>
                  <a:cubicBezTo>
                    <a:pt x="546" y="227"/>
                    <a:pt x="546" y="227"/>
                    <a:pt x="546" y="227"/>
                  </a:cubicBezTo>
                  <a:cubicBezTo>
                    <a:pt x="546" y="228"/>
                    <a:pt x="546" y="228"/>
                    <a:pt x="546" y="228"/>
                  </a:cubicBezTo>
                  <a:cubicBezTo>
                    <a:pt x="546" y="228"/>
                    <a:pt x="546" y="228"/>
                    <a:pt x="546" y="229"/>
                  </a:cubicBezTo>
                  <a:cubicBezTo>
                    <a:pt x="546" y="229"/>
                    <a:pt x="545" y="231"/>
                    <a:pt x="545" y="232"/>
                  </a:cubicBezTo>
                  <a:cubicBezTo>
                    <a:pt x="543" y="237"/>
                    <a:pt x="542" y="245"/>
                    <a:pt x="542" y="245"/>
                  </a:cubicBezTo>
                  <a:cubicBezTo>
                    <a:pt x="541" y="247"/>
                    <a:pt x="542" y="249"/>
                    <a:pt x="543" y="250"/>
                  </a:cubicBezTo>
                  <a:cubicBezTo>
                    <a:pt x="545" y="251"/>
                    <a:pt x="545" y="251"/>
                    <a:pt x="545" y="251"/>
                  </a:cubicBezTo>
                  <a:cubicBezTo>
                    <a:pt x="547" y="248"/>
                    <a:pt x="547" y="248"/>
                    <a:pt x="547" y="248"/>
                  </a:cubicBezTo>
                  <a:cubicBezTo>
                    <a:pt x="543" y="247"/>
                    <a:pt x="543" y="247"/>
                    <a:pt x="543" y="247"/>
                  </a:cubicBezTo>
                  <a:cubicBezTo>
                    <a:pt x="541" y="265"/>
                    <a:pt x="541" y="265"/>
                    <a:pt x="541" y="265"/>
                  </a:cubicBezTo>
                  <a:cubicBezTo>
                    <a:pt x="541" y="267"/>
                    <a:pt x="542" y="268"/>
                    <a:pt x="543" y="269"/>
                  </a:cubicBezTo>
                  <a:cubicBezTo>
                    <a:pt x="545" y="270"/>
                    <a:pt x="545" y="270"/>
                    <a:pt x="545" y="270"/>
                  </a:cubicBezTo>
                  <a:cubicBezTo>
                    <a:pt x="547" y="267"/>
                    <a:pt x="547" y="267"/>
                    <a:pt x="547" y="267"/>
                  </a:cubicBezTo>
                  <a:cubicBezTo>
                    <a:pt x="543" y="267"/>
                    <a:pt x="543" y="267"/>
                    <a:pt x="543" y="267"/>
                  </a:cubicBezTo>
                  <a:cubicBezTo>
                    <a:pt x="543" y="282"/>
                    <a:pt x="543" y="282"/>
                    <a:pt x="543" y="282"/>
                  </a:cubicBezTo>
                  <a:cubicBezTo>
                    <a:pt x="543" y="284"/>
                    <a:pt x="543" y="285"/>
                    <a:pt x="545" y="286"/>
                  </a:cubicBezTo>
                  <a:cubicBezTo>
                    <a:pt x="545" y="286"/>
                    <a:pt x="545" y="286"/>
                    <a:pt x="545" y="286"/>
                  </a:cubicBezTo>
                  <a:cubicBezTo>
                    <a:pt x="541" y="300"/>
                    <a:pt x="541" y="300"/>
                    <a:pt x="541" y="300"/>
                  </a:cubicBezTo>
                  <a:cubicBezTo>
                    <a:pt x="541" y="302"/>
                    <a:pt x="542" y="304"/>
                    <a:pt x="543" y="305"/>
                  </a:cubicBezTo>
                  <a:cubicBezTo>
                    <a:pt x="543" y="305"/>
                    <a:pt x="543" y="305"/>
                    <a:pt x="543" y="305"/>
                  </a:cubicBezTo>
                  <a:cubicBezTo>
                    <a:pt x="543" y="320"/>
                    <a:pt x="543" y="320"/>
                    <a:pt x="543" y="320"/>
                  </a:cubicBezTo>
                  <a:cubicBezTo>
                    <a:pt x="544" y="321"/>
                    <a:pt x="544" y="322"/>
                    <a:pt x="545" y="323"/>
                  </a:cubicBezTo>
                  <a:cubicBezTo>
                    <a:pt x="546" y="323"/>
                    <a:pt x="546" y="323"/>
                    <a:pt x="546" y="323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4" y="318"/>
                    <a:pt x="544" y="318"/>
                    <a:pt x="544" y="318"/>
                  </a:cubicBezTo>
                  <a:cubicBezTo>
                    <a:pt x="540" y="330"/>
                    <a:pt x="540" y="330"/>
                    <a:pt x="540" y="330"/>
                  </a:cubicBezTo>
                  <a:cubicBezTo>
                    <a:pt x="539" y="332"/>
                    <a:pt x="540" y="334"/>
                    <a:pt x="542" y="335"/>
                  </a:cubicBezTo>
                  <a:cubicBezTo>
                    <a:pt x="545" y="337"/>
                    <a:pt x="545" y="337"/>
                    <a:pt x="545" y="337"/>
                  </a:cubicBezTo>
                  <a:cubicBezTo>
                    <a:pt x="542" y="346"/>
                    <a:pt x="542" y="346"/>
                    <a:pt x="542" y="346"/>
                  </a:cubicBezTo>
                  <a:cubicBezTo>
                    <a:pt x="541" y="348"/>
                    <a:pt x="542" y="349"/>
                    <a:pt x="544" y="350"/>
                  </a:cubicBezTo>
                  <a:cubicBezTo>
                    <a:pt x="546" y="352"/>
                    <a:pt x="546" y="352"/>
                    <a:pt x="546" y="352"/>
                  </a:cubicBezTo>
                  <a:cubicBezTo>
                    <a:pt x="548" y="348"/>
                    <a:pt x="548" y="348"/>
                    <a:pt x="548" y="348"/>
                  </a:cubicBezTo>
                  <a:cubicBezTo>
                    <a:pt x="547" y="344"/>
                    <a:pt x="547" y="344"/>
                    <a:pt x="547" y="344"/>
                  </a:cubicBezTo>
                  <a:cubicBezTo>
                    <a:pt x="523" y="349"/>
                    <a:pt x="523" y="349"/>
                    <a:pt x="523" y="349"/>
                  </a:cubicBezTo>
                  <a:cubicBezTo>
                    <a:pt x="522" y="349"/>
                    <a:pt x="520" y="350"/>
                    <a:pt x="520" y="352"/>
                  </a:cubicBezTo>
                  <a:cubicBezTo>
                    <a:pt x="520" y="354"/>
                    <a:pt x="520" y="355"/>
                    <a:pt x="522" y="356"/>
                  </a:cubicBezTo>
                  <a:cubicBezTo>
                    <a:pt x="528" y="360"/>
                    <a:pt x="528" y="360"/>
                    <a:pt x="528" y="360"/>
                  </a:cubicBezTo>
                  <a:cubicBezTo>
                    <a:pt x="530" y="357"/>
                    <a:pt x="530" y="357"/>
                    <a:pt x="530" y="357"/>
                  </a:cubicBezTo>
                  <a:cubicBezTo>
                    <a:pt x="527" y="354"/>
                    <a:pt x="527" y="354"/>
                    <a:pt x="527" y="354"/>
                  </a:cubicBezTo>
                  <a:cubicBezTo>
                    <a:pt x="530" y="357"/>
                    <a:pt x="530" y="357"/>
                    <a:pt x="530" y="357"/>
                  </a:cubicBezTo>
                  <a:cubicBezTo>
                    <a:pt x="528" y="353"/>
                    <a:pt x="528" y="353"/>
                    <a:pt x="528" y="353"/>
                  </a:cubicBezTo>
                  <a:cubicBezTo>
                    <a:pt x="528" y="353"/>
                    <a:pt x="527" y="354"/>
                    <a:pt x="527" y="354"/>
                  </a:cubicBezTo>
                  <a:cubicBezTo>
                    <a:pt x="530" y="357"/>
                    <a:pt x="530" y="357"/>
                    <a:pt x="530" y="357"/>
                  </a:cubicBezTo>
                  <a:cubicBezTo>
                    <a:pt x="528" y="353"/>
                    <a:pt x="528" y="353"/>
                    <a:pt x="528" y="353"/>
                  </a:cubicBezTo>
                  <a:cubicBezTo>
                    <a:pt x="530" y="357"/>
                    <a:pt x="530" y="357"/>
                    <a:pt x="530" y="357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29" y="353"/>
                    <a:pt x="528" y="353"/>
                    <a:pt x="528" y="353"/>
                  </a:cubicBezTo>
                  <a:cubicBezTo>
                    <a:pt x="530" y="357"/>
                    <a:pt x="530" y="357"/>
                    <a:pt x="530" y="357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30" y="356"/>
                    <a:pt x="530" y="356"/>
                    <a:pt x="530" y="356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30" y="356"/>
                    <a:pt x="530" y="356"/>
                    <a:pt x="530" y="356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30" y="354"/>
                    <a:pt x="530" y="354"/>
                    <a:pt x="530" y="354"/>
                  </a:cubicBezTo>
                  <a:cubicBezTo>
                    <a:pt x="530" y="353"/>
                    <a:pt x="530" y="353"/>
                    <a:pt x="530" y="353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30" y="354"/>
                    <a:pt x="530" y="354"/>
                    <a:pt x="530" y="354"/>
                  </a:cubicBezTo>
                  <a:cubicBezTo>
                    <a:pt x="530" y="353"/>
                    <a:pt x="530" y="353"/>
                    <a:pt x="530" y="353"/>
                  </a:cubicBezTo>
                  <a:cubicBezTo>
                    <a:pt x="529" y="353"/>
                    <a:pt x="529" y="353"/>
                    <a:pt x="529" y="353"/>
                  </a:cubicBezTo>
                  <a:cubicBezTo>
                    <a:pt x="528" y="353"/>
                    <a:pt x="523" y="352"/>
                    <a:pt x="518" y="352"/>
                  </a:cubicBezTo>
                  <a:cubicBezTo>
                    <a:pt x="513" y="352"/>
                    <a:pt x="508" y="352"/>
                    <a:pt x="506" y="352"/>
                  </a:cubicBezTo>
                  <a:cubicBezTo>
                    <a:pt x="505" y="352"/>
                    <a:pt x="505" y="352"/>
                    <a:pt x="504" y="352"/>
                  </a:cubicBezTo>
                  <a:cubicBezTo>
                    <a:pt x="504" y="352"/>
                    <a:pt x="504" y="352"/>
                    <a:pt x="503" y="352"/>
                  </a:cubicBezTo>
                  <a:cubicBezTo>
                    <a:pt x="503" y="352"/>
                    <a:pt x="503" y="352"/>
                    <a:pt x="502" y="352"/>
                  </a:cubicBezTo>
                  <a:cubicBezTo>
                    <a:pt x="502" y="352"/>
                    <a:pt x="502" y="352"/>
                    <a:pt x="502" y="352"/>
                  </a:cubicBezTo>
                  <a:cubicBezTo>
                    <a:pt x="501" y="353"/>
                    <a:pt x="501" y="353"/>
                    <a:pt x="500" y="354"/>
                  </a:cubicBezTo>
                  <a:cubicBezTo>
                    <a:pt x="499" y="356"/>
                    <a:pt x="500" y="358"/>
                    <a:pt x="502" y="359"/>
                  </a:cubicBezTo>
                  <a:cubicBezTo>
                    <a:pt x="505" y="361"/>
                    <a:pt x="505" y="361"/>
                    <a:pt x="505" y="361"/>
                  </a:cubicBezTo>
                  <a:cubicBezTo>
                    <a:pt x="507" y="358"/>
                    <a:pt x="507" y="358"/>
                    <a:pt x="507" y="358"/>
                  </a:cubicBezTo>
                  <a:cubicBezTo>
                    <a:pt x="507" y="354"/>
                    <a:pt x="507" y="354"/>
                    <a:pt x="507" y="354"/>
                  </a:cubicBezTo>
                  <a:cubicBezTo>
                    <a:pt x="482" y="354"/>
                    <a:pt x="482" y="354"/>
                    <a:pt x="482" y="354"/>
                  </a:cubicBezTo>
                  <a:cubicBezTo>
                    <a:pt x="481" y="354"/>
                    <a:pt x="479" y="355"/>
                    <a:pt x="479" y="357"/>
                  </a:cubicBezTo>
                  <a:cubicBezTo>
                    <a:pt x="478" y="359"/>
                    <a:pt x="479" y="360"/>
                    <a:pt x="480" y="361"/>
                  </a:cubicBezTo>
                  <a:cubicBezTo>
                    <a:pt x="486" y="365"/>
                    <a:pt x="486" y="365"/>
                    <a:pt x="486" y="365"/>
                  </a:cubicBezTo>
                  <a:cubicBezTo>
                    <a:pt x="488" y="362"/>
                    <a:pt x="488" y="362"/>
                    <a:pt x="488" y="362"/>
                  </a:cubicBezTo>
                  <a:cubicBezTo>
                    <a:pt x="485" y="360"/>
                    <a:pt x="485" y="360"/>
                    <a:pt x="485" y="360"/>
                  </a:cubicBezTo>
                  <a:cubicBezTo>
                    <a:pt x="488" y="362"/>
                    <a:pt x="488" y="362"/>
                    <a:pt x="488" y="362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6" y="358"/>
                    <a:pt x="486" y="358"/>
                    <a:pt x="485" y="360"/>
                  </a:cubicBezTo>
                  <a:cubicBezTo>
                    <a:pt x="488" y="362"/>
                    <a:pt x="488" y="362"/>
                    <a:pt x="488" y="362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8" y="358"/>
                    <a:pt x="488" y="358"/>
                    <a:pt x="488" y="358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8" y="358"/>
                    <a:pt x="488" y="358"/>
                    <a:pt x="488" y="358"/>
                  </a:cubicBezTo>
                  <a:cubicBezTo>
                    <a:pt x="487" y="358"/>
                    <a:pt x="487" y="358"/>
                    <a:pt x="487" y="358"/>
                  </a:cubicBezTo>
                  <a:cubicBezTo>
                    <a:pt x="487" y="358"/>
                    <a:pt x="487" y="358"/>
                    <a:pt x="486" y="358"/>
                  </a:cubicBezTo>
                  <a:cubicBezTo>
                    <a:pt x="483" y="358"/>
                    <a:pt x="475" y="357"/>
                    <a:pt x="468" y="357"/>
                  </a:cubicBezTo>
                  <a:cubicBezTo>
                    <a:pt x="465" y="357"/>
                    <a:pt x="461" y="356"/>
                    <a:pt x="459" y="356"/>
                  </a:cubicBezTo>
                  <a:cubicBezTo>
                    <a:pt x="458" y="356"/>
                    <a:pt x="457" y="356"/>
                    <a:pt x="456" y="356"/>
                  </a:cubicBezTo>
                  <a:cubicBezTo>
                    <a:pt x="455" y="356"/>
                    <a:pt x="455" y="356"/>
                    <a:pt x="455" y="356"/>
                  </a:cubicBezTo>
                  <a:cubicBezTo>
                    <a:pt x="454" y="356"/>
                    <a:pt x="454" y="356"/>
                    <a:pt x="454" y="356"/>
                  </a:cubicBezTo>
                  <a:cubicBezTo>
                    <a:pt x="454" y="356"/>
                    <a:pt x="454" y="356"/>
                    <a:pt x="454" y="356"/>
                  </a:cubicBezTo>
                  <a:cubicBezTo>
                    <a:pt x="453" y="356"/>
                    <a:pt x="453" y="356"/>
                    <a:pt x="453" y="356"/>
                  </a:cubicBezTo>
                  <a:cubicBezTo>
                    <a:pt x="453" y="356"/>
                    <a:pt x="453" y="356"/>
                    <a:pt x="452" y="356"/>
                  </a:cubicBezTo>
                  <a:cubicBezTo>
                    <a:pt x="452" y="357"/>
                    <a:pt x="452" y="357"/>
                    <a:pt x="452" y="357"/>
                  </a:cubicBezTo>
                  <a:cubicBezTo>
                    <a:pt x="451" y="357"/>
                    <a:pt x="451" y="357"/>
                    <a:pt x="451" y="358"/>
                  </a:cubicBezTo>
                  <a:cubicBezTo>
                    <a:pt x="449" y="360"/>
                    <a:pt x="450" y="362"/>
                    <a:pt x="452" y="363"/>
                  </a:cubicBezTo>
                  <a:cubicBezTo>
                    <a:pt x="455" y="366"/>
                    <a:pt x="455" y="366"/>
                    <a:pt x="455" y="366"/>
                  </a:cubicBezTo>
                  <a:cubicBezTo>
                    <a:pt x="458" y="362"/>
                    <a:pt x="458" y="362"/>
                    <a:pt x="458" y="362"/>
                  </a:cubicBezTo>
                  <a:cubicBezTo>
                    <a:pt x="458" y="358"/>
                    <a:pt x="458" y="358"/>
                    <a:pt x="458" y="358"/>
                  </a:cubicBezTo>
                  <a:cubicBezTo>
                    <a:pt x="426" y="357"/>
                    <a:pt x="426" y="357"/>
                    <a:pt x="426" y="357"/>
                  </a:cubicBezTo>
                  <a:cubicBezTo>
                    <a:pt x="424" y="357"/>
                    <a:pt x="423" y="358"/>
                    <a:pt x="422" y="360"/>
                  </a:cubicBezTo>
                  <a:cubicBezTo>
                    <a:pt x="422" y="362"/>
                    <a:pt x="423" y="364"/>
                    <a:pt x="424" y="365"/>
                  </a:cubicBezTo>
                  <a:cubicBezTo>
                    <a:pt x="430" y="368"/>
                    <a:pt x="430" y="368"/>
                    <a:pt x="430" y="368"/>
                  </a:cubicBezTo>
                  <a:cubicBezTo>
                    <a:pt x="432" y="365"/>
                    <a:pt x="432" y="365"/>
                    <a:pt x="432" y="365"/>
                  </a:cubicBezTo>
                  <a:cubicBezTo>
                    <a:pt x="428" y="363"/>
                    <a:pt x="428" y="363"/>
                    <a:pt x="428" y="363"/>
                  </a:cubicBezTo>
                  <a:cubicBezTo>
                    <a:pt x="432" y="365"/>
                    <a:pt x="432" y="365"/>
                    <a:pt x="432" y="365"/>
                  </a:cubicBezTo>
                  <a:cubicBezTo>
                    <a:pt x="430" y="361"/>
                    <a:pt x="430" y="361"/>
                    <a:pt x="430" y="361"/>
                  </a:cubicBezTo>
                  <a:cubicBezTo>
                    <a:pt x="429" y="362"/>
                    <a:pt x="429" y="362"/>
                    <a:pt x="428" y="363"/>
                  </a:cubicBezTo>
                  <a:cubicBezTo>
                    <a:pt x="432" y="365"/>
                    <a:pt x="432" y="365"/>
                    <a:pt x="432" y="365"/>
                  </a:cubicBezTo>
                  <a:cubicBezTo>
                    <a:pt x="430" y="361"/>
                    <a:pt x="430" y="361"/>
                    <a:pt x="430" y="361"/>
                  </a:cubicBezTo>
                  <a:cubicBezTo>
                    <a:pt x="431" y="364"/>
                    <a:pt x="431" y="364"/>
                    <a:pt x="431" y="364"/>
                  </a:cubicBezTo>
                  <a:cubicBezTo>
                    <a:pt x="431" y="361"/>
                    <a:pt x="431" y="361"/>
                    <a:pt x="431" y="361"/>
                  </a:cubicBezTo>
                  <a:cubicBezTo>
                    <a:pt x="430" y="361"/>
                    <a:pt x="430" y="361"/>
                    <a:pt x="430" y="361"/>
                  </a:cubicBezTo>
                  <a:cubicBezTo>
                    <a:pt x="431" y="364"/>
                    <a:pt x="431" y="364"/>
                    <a:pt x="431" y="364"/>
                  </a:cubicBezTo>
                  <a:cubicBezTo>
                    <a:pt x="431" y="361"/>
                    <a:pt x="431" y="361"/>
                    <a:pt x="431" y="361"/>
                  </a:cubicBezTo>
                  <a:cubicBezTo>
                    <a:pt x="431" y="363"/>
                    <a:pt x="431" y="363"/>
                    <a:pt x="431" y="363"/>
                  </a:cubicBezTo>
                  <a:cubicBezTo>
                    <a:pt x="431" y="361"/>
                    <a:pt x="431" y="361"/>
                    <a:pt x="431" y="361"/>
                  </a:cubicBezTo>
                  <a:cubicBezTo>
                    <a:pt x="431" y="361"/>
                    <a:pt x="431" y="361"/>
                    <a:pt x="431" y="361"/>
                  </a:cubicBezTo>
                  <a:cubicBezTo>
                    <a:pt x="431" y="363"/>
                    <a:pt x="431" y="363"/>
                    <a:pt x="431" y="363"/>
                  </a:cubicBezTo>
                  <a:cubicBezTo>
                    <a:pt x="431" y="361"/>
                    <a:pt x="431" y="361"/>
                    <a:pt x="431" y="361"/>
                  </a:cubicBezTo>
                  <a:cubicBezTo>
                    <a:pt x="431" y="361"/>
                    <a:pt x="431" y="361"/>
                    <a:pt x="431" y="361"/>
                  </a:cubicBezTo>
                  <a:cubicBezTo>
                    <a:pt x="430" y="361"/>
                    <a:pt x="428" y="361"/>
                    <a:pt x="425" y="361"/>
                  </a:cubicBezTo>
                  <a:cubicBezTo>
                    <a:pt x="421" y="360"/>
                    <a:pt x="417" y="360"/>
                    <a:pt x="413" y="359"/>
                  </a:cubicBezTo>
                  <a:cubicBezTo>
                    <a:pt x="409" y="359"/>
                    <a:pt x="406" y="359"/>
                    <a:pt x="406" y="359"/>
                  </a:cubicBezTo>
                  <a:cubicBezTo>
                    <a:pt x="405" y="358"/>
                    <a:pt x="403" y="359"/>
                    <a:pt x="402" y="361"/>
                  </a:cubicBezTo>
                  <a:cubicBezTo>
                    <a:pt x="402" y="363"/>
                    <a:pt x="402" y="365"/>
                    <a:pt x="404" y="366"/>
                  </a:cubicBezTo>
                  <a:cubicBezTo>
                    <a:pt x="405" y="367"/>
                    <a:pt x="405" y="367"/>
                    <a:pt x="405" y="367"/>
                  </a:cubicBezTo>
                  <a:cubicBezTo>
                    <a:pt x="407" y="363"/>
                    <a:pt x="407" y="363"/>
                    <a:pt x="407" y="363"/>
                  </a:cubicBezTo>
                  <a:cubicBezTo>
                    <a:pt x="404" y="361"/>
                    <a:pt x="404" y="361"/>
                    <a:pt x="404" y="361"/>
                  </a:cubicBezTo>
                  <a:cubicBezTo>
                    <a:pt x="407" y="363"/>
                    <a:pt x="407" y="363"/>
                    <a:pt x="407" y="363"/>
                  </a:cubicBezTo>
                  <a:cubicBezTo>
                    <a:pt x="405" y="360"/>
                    <a:pt x="405" y="360"/>
                    <a:pt x="405" y="360"/>
                  </a:cubicBezTo>
                  <a:cubicBezTo>
                    <a:pt x="405" y="360"/>
                    <a:pt x="404" y="360"/>
                    <a:pt x="404" y="361"/>
                  </a:cubicBezTo>
                  <a:cubicBezTo>
                    <a:pt x="407" y="363"/>
                    <a:pt x="407" y="363"/>
                    <a:pt x="407" y="363"/>
                  </a:cubicBezTo>
                  <a:cubicBezTo>
                    <a:pt x="405" y="360"/>
                    <a:pt x="405" y="360"/>
                    <a:pt x="405" y="360"/>
                  </a:cubicBezTo>
                  <a:cubicBezTo>
                    <a:pt x="407" y="363"/>
                    <a:pt x="407" y="363"/>
                    <a:pt x="407" y="363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6" y="360"/>
                    <a:pt x="406" y="360"/>
                    <a:pt x="405" y="360"/>
                  </a:cubicBezTo>
                  <a:cubicBezTo>
                    <a:pt x="407" y="363"/>
                    <a:pt x="407" y="363"/>
                    <a:pt x="407" y="363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7" y="361"/>
                    <a:pt x="407" y="361"/>
                    <a:pt x="407" y="361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7" y="361"/>
                    <a:pt x="407" y="361"/>
                    <a:pt x="407" y="361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5" y="360"/>
                    <a:pt x="402" y="360"/>
                    <a:pt x="398" y="360"/>
                  </a:cubicBezTo>
                  <a:cubicBezTo>
                    <a:pt x="393" y="360"/>
                    <a:pt x="386" y="360"/>
                    <a:pt x="386" y="360"/>
                  </a:cubicBezTo>
                  <a:cubicBezTo>
                    <a:pt x="384" y="359"/>
                    <a:pt x="383" y="361"/>
                    <a:pt x="382" y="362"/>
                  </a:cubicBezTo>
                  <a:cubicBezTo>
                    <a:pt x="382" y="364"/>
                    <a:pt x="383" y="366"/>
                    <a:pt x="384" y="367"/>
                  </a:cubicBezTo>
                  <a:cubicBezTo>
                    <a:pt x="388" y="370"/>
                    <a:pt x="388" y="370"/>
                    <a:pt x="388" y="370"/>
                  </a:cubicBezTo>
                  <a:cubicBezTo>
                    <a:pt x="391" y="366"/>
                    <a:pt x="391" y="366"/>
                    <a:pt x="391" y="366"/>
                  </a:cubicBezTo>
                  <a:cubicBezTo>
                    <a:pt x="391" y="362"/>
                    <a:pt x="391" y="362"/>
                    <a:pt x="391" y="362"/>
                  </a:cubicBezTo>
                  <a:cubicBezTo>
                    <a:pt x="359" y="359"/>
                    <a:pt x="359" y="359"/>
                    <a:pt x="359" y="359"/>
                  </a:cubicBezTo>
                  <a:cubicBezTo>
                    <a:pt x="357" y="359"/>
                    <a:pt x="355" y="360"/>
                    <a:pt x="355" y="362"/>
                  </a:cubicBezTo>
                  <a:cubicBezTo>
                    <a:pt x="354" y="364"/>
                    <a:pt x="355" y="366"/>
                    <a:pt x="356" y="367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62" y="365"/>
                    <a:pt x="362" y="365"/>
                    <a:pt x="362" y="365"/>
                  </a:cubicBezTo>
                  <a:cubicBezTo>
                    <a:pt x="362" y="361"/>
                    <a:pt x="362" y="361"/>
                    <a:pt x="362" y="361"/>
                  </a:cubicBezTo>
                  <a:cubicBezTo>
                    <a:pt x="362" y="361"/>
                    <a:pt x="352" y="361"/>
                    <a:pt x="345" y="361"/>
                  </a:cubicBezTo>
                  <a:cubicBezTo>
                    <a:pt x="343" y="361"/>
                    <a:pt x="342" y="361"/>
                    <a:pt x="340" y="361"/>
                  </a:cubicBezTo>
                  <a:cubicBezTo>
                    <a:pt x="340" y="361"/>
                    <a:pt x="339" y="361"/>
                    <a:pt x="339" y="361"/>
                  </a:cubicBezTo>
                  <a:cubicBezTo>
                    <a:pt x="338" y="361"/>
                    <a:pt x="338" y="361"/>
                    <a:pt x="338" y="361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36" y="362"/>
                    <a:pt x="336" y="362"/>
                    <a:pt x="336" y="362"/>
                  </a:cubicBezTo>
                  <a:cubicBezTo>
                    <a:pt x="336" y="362"/>
                    <a:pt x="336" y="362"/>
                    <a:pt x="335" y="363"/>
                  </a:cubicBezTo>
                  <a:cubicBezTo>
                    <a:pt x="334" y="364"/>
                    <a:pt x="334" y="365"/>
                    <a:pt x="334" y="366"/>
                  </a:cubicBezTo>
                  <a:cubicBezTo>
                    <a:pt x="335" y="367"/>
                    <a:pt x="335" y="368"/>
                    <a:pt x="336" y="369"/>
                  </a:cubicBezTo>
                  <a:cubicBezTo>
                    <a:pt x="339" y="370"/>
                    <a:pt x="339" y="370"/>
                    <a:pt x="339" y="370"/>
                  </a:cubicBezTo>
                  <a:cubicBezTo>
                    <a:pt x="341" y="367"/>
                    <a:pt x="341" y="367"/>
                    <a:pt x="341" y="367"/>
                  </a:cubicBezTo>
                  <a:cubicBezTo>
                    <a:pt x="338" y="365"/>
                    <a:pt x="338" y="365"/>
                    <a:pt x="338" y="365"/>
                  </a:cubicBezTo>
                  <a:cubicBezTo>
                    <a:pt x="341" y="367"/>
                    <a:pt x="341" y="367"/>
                    <a:pt x="341" y="367"/>
                  </a:cubicBezTo>
                  <a:cubicBezTo>
                    <a:pt x="339" y="363"/>
                    <a:pt x="339" y="363"/>
                    <a:pt x="339" y="363"/>
                  </a:cubicBezTo>
                  <a:cubicBezTo>
                    <a:pt x="339" y="364"/>
                    <a:pt x="338" y="364"/>
                    <a:pt x="338" y="365"/>
                  </a:cubicBezTo>
                  <a:cubicBezTo>
                    <a:pt x="341" y="367"/>
                    <a:pt x="341" y="367"/>
                    <a:pt x="341" y="367"/>
                  </a:cubicBezTo>
                  <a:cubicBezTo>
                    <a:pt x="339" y="363"/>
                    <a:pt x="339" y="363"/>
                    <a:pt x="339" y="363"/>
                  </a:cubicBezTo>
                  <a:cubicBezTo>
                    <a:pt x="341" y="367"/>
                    <a:pt x="341" y="367"/>
                    <a:pt x="341" y="367"/>
                  </a:cubicBezTo>
                  <a:cubicBezTo>
                    <a:pt x="340" y="363"/>
                    <a:pt x="340" y="363"/>
                    <a:pt x="340" y="363"/>
                  </a:cubicBezTo>
                  <a:cubicBezTo>
                    <a:pt x="340" y="363"/>
                    <a:pt x="340" y="363"/>
                    <a:pt x="339" y="363"/>
                  </a:cubicBezTo>
                  <a:cubicBezTo>
                    <a:pt x="341" y="367"/>
                    <a:pt x="341" y="367"/>
                    <a:pt x="341" y="367"/>
                  </a:cubicBezTo>
                  <a:cubicBezTo>
                    <a:pt x="340" y="363"/>
                    <a:pt x="340" y="363"/>
                    <a:pt x="340" y="363"/>
                  </a:cubicBezTo>
                  <a:cubicBezTo>
                    <a:pt x="341" y="366"/>
                    <a:pt x="341" y="366"/>
                    <a:pt x="341" y="366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0" y="363"/>
                  </a:cubicBezTo>
                  <a:cubicBezTo>
                    <a:pt x="341" y="366"/>
                    <a:pt x="341" y="366"/>
                    <a:pt x="341" y="366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1" y="363"/>
                    <a:pt x="341" y="363"/>
                    <a:pt x="341" y="363"/>
                  </a:cubicBezTo>
                  <a:cubicBezTo>
                    <a:pt x="340" y="363"/>
                    <a:pt x="339" y="363"/>
                    <a:pt x="337" y="363"/>
                  </a:cubicBezTo>
                  <a:cubicBezTo>
                    <a:pt x="332" y="363"/>
                    <a:pt x="323" y="362"/>
                    <a:pt x="318" y="362"/>
                  </a:cubicBezTo>
                  <a:cubicBezTo>
                    <a:pt x="318" y="362"/>
                    <a:pt x="317" y="362"/>
                    <a:pt x="316" y="362"/>
                  </a:cubicBezTo>
                  <a:cubicBezTo>
                    <a:pt x="316" y="362"/>
                    <a:pt x="316" y="362"/>
                    <a:pt x="316" y="362"/>
                  </a:cubicBezTo>
                  <a:cubicBezTo>
                    <a:pt x="315" y="363"/>
                    <a:pt x="315" y="363"/>
                    <a:pt x="315" y="363"/>
                  </a:cubicBezTo>
                  <a:cubicBezTo>
                    <a:pt x="314" y="363"/>
                    <a:pt x="314" y="363"/>
                    <a:pt x="314" y="363"/>
                  </a:cubicBezTo>
                  <a:cubicBezTo>
                    <a:pt x="314" y="363"/>
                    <a:pt x="313" y="364"/>
                    <a:pt x="313" y="364"/>
                  </a:cubicBezTo>
                  <a:cubicBezTo>
                    <a:pt x="311" y="366"/>
                    <a:pt x="312" y="369"/>
                    <a:pt x="314" y="370"/>
                  </a:cubicBezTo>
                  <a:cubicBezTo>
                    <a:pt x="316" y="371"/>
                    <a:pt x="316" y="371"/>
                    <a:pt x="316" y="371"/>
                  </a:cubicBezTo>
                  <a:cubicBezTo>
                    <a:pt x="318" y="368"/>
                    <a:pt x="318" y="368"/>
                    <a:pt x="318" y="368"/>
                  </a:cubicBezTo>
                  <a:cubicBezTo>
                    <a:pt x="315" y="366"/>
                    <a:pt x="315" y="366"/>
                    <a:pt x="315" y="366"/>
                  </a:cubicBezTo>
                  <a:cubicBezTo>
                    <a:pt x="318" y="368"/>
                    <a:pt x="318" y="368"/>
                    <a:pt x="318" y="368"/>
                  </a:cubicBezTo>
                  <a:cubicBezTo>
                    <a:pt x="316" y="364"/>
                    <a:pt x="316" y="364"/>
                    <a:pt x="316" y="364"/>
                  </a:cubicBezTo>
                  <a:cubicBezTo>
                    <a:pt x="316" y="364"/>
                    <a:pt x="315" y="365"/>
                    <a:pt x="315" y="366"/>
                  </a:cubicBezTo>
                  <a:cubicBezTo>
                    <a:pt x="318" y="368"/>
                    <a:pt x="318" y="368"/>
                    <a:pt x="318" y="368"/>
                  </a:cubicBezTo>
                  <a:cubicBezTo>
                    <a:pt x="316" y="364"/>
                    <a:pt x="316" y="364"/>
                    <a:pt x="316" y="364"/>
                  </a:cubicBezTo>
                  <a:cubicBezTo>
                    <a:pt x="318" y="367"/>
                    <a:pt x="318" y="367"/>
                    <a:pt x="318" y="367"/>
                  </a:cubicBezTo>
                  <a:cubicBezTo>
                    <a:pt x="317" y="364"/>
                    <a:pt x="317" y="364"/>
                    <a:pt x="317" y="364"/>
                  </a:cubicBezTo>
                  <a:cubicBezTo>
                    <a:pt x="317" y="364"/>
                    <a:pt x="316" y="364"/>
                    <a:pt x="316" y="364"/>
                  </a:cubicBezTo>
                  <a:cubicBezTo>
                    <a:pt x="318" y="367"/>
                    <a:pt x="318" y="367"/>
                    <a:pt x="318" y="367"/>
                  </a:cubicBezTo>
                  <a:cubicBezTo>
                    <a:pt x="317" y="364"/>
                    <a:pt x="317" y="364"/>
                    <a:pt x="317" y="364"/>
                  </a:cubicBezTo>
                  <a:cubicBezTo>
                    <a:pt x="317" y="366"/>
                    <a:pt x="317" y="366"/>
                    <a:pt x="317" y="366"/>
                  </a:cubicBezTo>
                  <a:cubicBezTo>
                    <a:pt x="317" y="364"/>
                    <a:pt x="317" y="364"/>
                    <a:pt x="317" y="364"/>
                  </a:cubicBezTo>
                  <a:cubicBezTo>
                    <a:pt x="317" y="364"/>
                    <a:pt x="317" y="364"/>
                    <a:pt x="317" y="364"/>
                  </a:cubicBezTo>
                  <a:cubicBezTo>
                    <a:pt x="317" y="366"/>
                    <a:pt x="317" y="366"/>
                    <a:pt x="317" y="366"/>
                  </a:cubicBezTo>
                  <a:cubicBezTo>
                    <a:pt x="317" y="364"/>
                    <a:pt x="317" y="364"/>
                    <a:pt x="317" y="364"/>
                  </a:cubicBezTo>
                  <a:cubicBezTo>
                    <a:pt x="317" y="364"/>
                    <a:pt x="316" y="364"/>
                    <a:pt x="315" y="364"/>
                  </a:cubicBezTo>
                  <a:cubicBezTo>
                    <a:pt x="312" y="364"/>
                    <a:pt x="306" y="364"/>
                    <a:pt x="300" y="364"/>
                  </a:cubicBezTo>
                  <a:cubicBezTo>
                    <a:pt x="294" y="365"/>
                    <a:pt x="290" y="365"/>
                    <a:pt x="290" y="365"/>
                  </a:cubicBezTo>
                  <a:cubicBezTo>
                    <a:pt x="288" y="365"/>
                    <a:pt x="286" y="366"/>
                    <a:pt x="286" y="368"/>
                  </a:cubicBezTo>
                  <a:cubicBezTo>
                    <a:pt x="285" y="369"/>
                    <a:pt x="286" y="371"/>
                    <a:pt x="288" y="372"/>
                  </a:cubicBezTo>
                  <a:cubicBezTo>
                    <a:pt x="292" y="375"/>
                    <a:pt x="292" y="375"/>
                    <a:pt x="292" y="375"/>
                  </a:cubicBezTo>
                  <a:cubicBezTo>
                    <a:pt x="294" y="371"/>
                    <a:pt x="294" y="371"/>
                    <a:pt x="294" y="371"/>
                  </a:cubicBezTo>
                  <a:cubicBezTo>
                    <a:pt x="294" y="367"/>
                    <a:pt x="294" y="367"/>
                    <a:pt x="294" y="367"/>
                  </a:cubicBezTo>
                  <a:cubicBezTo>
                    <a:pt x="263" y="369"/>
                    <a:pt x="263" y="369"/>
                    <a:pt x="263" y="369"/>
                  </a:cubicBezTo>
                  <a:cubicBezTo>
                    <a:pt x="261" y="369"/>
                    <a:pt x="260" y="370"/>
                    <a:pt x="260" y="372"/>
                  </a:cubicBezTo>
                  <a:cubicBezTo>
                    <a:pt x="259" y="374"/>
                    <a:pt x="260" y="375"/>
                    <a:pt x="261" y="376"/>
                  </a:cubicBezTo>
                  <a:cubicBezTo>
                    <a:pt x="265" y="378"/>
                    <a:pt x="265" y="378"/>
                    <a:pt x="265" y="378"/>
                  </a:cubicBezTo>
                  <a:cubicBezTo>
                    <a:pt x="267" y="375"/>
                    <a:pt x="267" y="375"/>
                    <a:pt x="267" y="375"/>
                  </a:cubicBezTo>
                  <a:cubicBezTo>
                    <a:pt x="263" y="373"/>
                    <a:pt x="263" y="373"/>
                    <a:pt x="263" y="373"/>
                  </a:cubicBezTo>
                  <a:cubicBezTo>
                    <a:pt x="267" y="375"/>
                    <a:pt x="267" y="375"/>
                    <a:pt x="267" y="375"/>
                  </a:cubicBezTo>
                  <a:cubicBezTo>
                    <a:pt x="265" y="372"/>
                    <a:pt x="265" y="372"/>
                    <a:pt x="265" y="372"/>
                  </a:cubicBezTo>
                  <a:cubicBezTo>
                    <a:pt x="264" y="372"/>
                    <a:pt x="264" y="372"/>
                    <a:pt x="263" y="373"/>
                  </a:cubicBezTo>
                  <a:cubicBezTo>
                    <a:pt x="267" y="375"/>
                    <a:pt x="267" y="375"/>
                    <a:pt x="267" y="375"/>
                  </a:cubicBezTo>
                  <a:cubicBezTo>
                    <a:pt x="265" y="372"/>
                    <a:pt x="265" y="372"/>
                    <a:pt x="265" y="372"/>
                  </a:cubicBezTo>
                  <a:cubicBezTo>
                    <a:pt x="267" y="375"/>
                    <a:pt x="267" y="375"/>
                    <a:pt x="267" y="375"/>
                  </a:cubicBezTo>
                  <a:cubicBezTo>
                    <a:pt x="266" y="371"/>
                    <a:pt x="266" y="371"/>
                    <a:pt x="266" y="371"/>
                  </a:cubicBezTo>
                  <a:cubicBezTo>
                    <a:pt x="266" y="371"/>
                    <a:pt x="265" y="371"/>
                    <a:pt x="265" y="372"/>
                  </a:cubicBezTo>
                  <a:cubicBezTo>
                    <a:pt x="267" y="375"/>
                    <a:pt x="267" y="375"/>
                    <a:pt x="267" y="375"/>
                  </a:cubicBezTo>
                  <a:cubicBezTo>
                    <a:pt x="266" y="371"/>
                    <a:pt x="266" y="371"/>
                    <a:pt x="266" y="371"/>
                  </a:cubicBezTo>
                  <a:cubicBezTo>
                    <a:pt x="266" y="374"/>
                    <a:pt x="266" y="374"/>
                    <a:pt x="266" y="374"/>
                  </a:cubicBezTo>
                  <a:cubicBezTo>
                    <a:pt x="266" y="371"/>
                    <a:pt x="266" y="371"/>
                    <a:pt x="266" y="371"/>
                  </a:cubicBezTo>
                  <a:cubicBezTo>
                    <a:pt x="266" y="371"/>
                    <a:pt x="266" y="371"/>
                    <a:pt x="266" y="371"/>
                  </a:cubicBezTo>
                  <a:cubicBezTo>
                    <a:pt x="266" y="374"/>
                    <a:pt x="266" y="374"/>
                    <a:pt x="266" y="374"/>
                  </a:cubicBezTo>
                  <a:cubicBezTo>
                    <a:pt x="266" y="371"/>
                    <a:pt x="266" y="371"/>
                    <a:pt x="266" y="371"/>
                  </a:cubicBezTo>
                  <a:cubicBezTo>
                    <a:pt x="266" y="371"/>
                    <a:pt x="266" y="371"/>
                    <a:pt x="266" y="371"/>
                  </a:cubicBezTo>
                  <a:cubicBezTo>
                    <a:pt x="265" y="371"/>
                    <a:pt x="265" y="371"/>
                    <a:pt x="265" y="371"/>
                  </a:cubicBezTo>
                  <a:cubicBezTo>
                    <a:pt x="263" y="371"/>
                    <a:pt x="258" y="371"/>
                    <a:pt x="253" y="371"/>
                  </a:cubicBezTo>
                  <a:cubicBezTo>
                    <a:pt x="251" y="371"/>
                    <a:pt x="249" y="370"/>
                    <a:pt x="247" y="370"/>
                  </a:cubicBezTo>
                  <a:cubicBezTo>
                    <a:pt x="246" y="370"/>
                    <a:pt x="246" y="370"/>
                    <a:pt x="245" y="370"/>
                  </a:cubicBezTo>
                  <a:cubicBezTo>
                    <a:pt x="245" y="370"/>
                    <a:pt x="244" y="370"/>
                    <a:pt x="244" y="370"/>
                  </a:cubicBezTo>
                  <a:cubicBezTo>
                    <a:pt x="244" y="370"/>
                    <a:pt x="244" y="370"/>
                    <a:pt x="244" y="370"/>
                  </a:cubicBezTo>
                  <a:cubicBezTo>
                    <a:pt x="243" y="370"/>
                    <a:pt x="243" y="370"/>
                    <a:pt x="243" y="370"/>
                  </a:cubicBezTo>
                  <a:cubicBezTo>
                    <a:pt x="243" y="371"/>
                    <a:pt x="243" y="371"/>
                    <a:pt x="243" y="371"/>
                  </a:cubicBezTo>
                  <a:cubicBezTo>
                    <a:pt x="242" y="371"/>
                    <a:pt x="242" y="371"/>
                    <a:pt x="242" y="371"/>
                  </a:cubicBezTo>
                  <a:cubicBezTo>
                    <a:pt x="241" y="371"/>
                    <a:pt x="241" y="371"/>
                    <a:pt x="241" y="372"/>
                  </a:cubicBezTo>
                  <a:cubicBezTo>
                    <a:pt x="239" y="374"/>
                    <a:pt x="240" y="376"/>
                    <a:pt x="242" y="378"/>
                  </a:cubicBezTo>
                  <a:cubicBezTo>
                    <a:pt x="246" y="380"/>
                    <a:pt x="246" y="380"/>
                    <a:pt x="246" y="380"/>
                  </a:cubicBezTo>
                  <a:cubicBezTo>
                    <a:pt x="248" y="377"/>
                    <a:pt x="248" y="377"/>
                    <a:pt x="248" y="377"/>
                  </a:cubicBezTo>
                  <a:cubicBezTo>
                    <a:pt x="245" y="375"/>
                    <a:pt x="245" y="375"/>
                    <a:pt x="245" y="375"/>
                  </a:cubicBezTo>
                  <a:cubicBezTo>
                    <a:pt x="248" y="377"/>
                    <a:pt x="248" y="377"/>
                    <a:pt x="248" y="377"/>
                  </a:cubicBezTo>
                  <a:cubicBezTo>
                    <a:pt x="246" y="374"/>
                    <a:pt x="246" y="374"/>
                    <a:pt x="246" y="374"/>
                  </a:cubicBezTo>
                  <a:cubicBezTo>
                    <a:pt x="246" y="374"/>
                    <a:pt x="245" y="374"/>
                    <a:pt x="245" y="375"/>
                  </a:cubicBezTo>
                  <a:cubicBezTo>
                    <a:pt x="248" y="377"/>
                    <a:pt x="248" y="377"/>
                    <a:pt x="248" y="377"/>
                  </a:cubicBezTo>
                  <a:cubicBezTo>
                    <a:pt x="246" y="374"/>
                    <a:pt x="246" y="374"/>
                    <a:pt x="246" y="374"/>
                  </a:cubicBezTo>
                  <a:cubicBezTo>
                    <a:pt x="248" y="377"/>
                    <a:pt x="248" y="377"/>
                    <a:pt x="248" y="377"/>
                  </a:cubicBezTo>
                  <a:cubicBezTo>
                    <a:pt x="247" y="373"/>
                    <a:pt x="247" y="373"/>
                    <a:pt x="247" y="373"/>
                  </a:cubicBezTo>
                  <a:cubicBezTo>
                    <a:pt x="247" y="373"/>
                    <a:pt x="247" y="373"/>
                    <a:pt x="246" y="374"/>
                  </a:cubicBezTo>
                  <a:cubicBezTo>
                    <a:pt x="248" y="377"/>
                    <a:pt x="248" y="377"/>
                    <a:pt x="248" y="377"/>
                  </a:cubicBezTo>
                  <a:cubicBezTo>
                    <a:pt x="247" y="373"/>
                    <a:pt x="247" y="373"/>
                    <a:pt x="247" y="373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3"/>
                    <a:pt x="248" y="373"/>
                    <a:pt x="248" y="373"/>
                  </a:cubicBezTo>
                  <a:cubicBezTo>
                    <a:pt x="247" y="373"/>
                    <a:pt x="247" y="373"/>
                    <a:pt x="247" y="373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3"/>
                    <a:pt x="248" y="373"/>
                    <a:pt x="248" y="373"/>
                  </a:cubicBezTo>
                  <a:cubicBezTo>
                    <a:pt x="248" y="374"/>
                    <a:pt x="248" y="374"/>
                    <a:pt x="248" y="374"/>
                  </a:cubicBezTo>
                  <a:cubicBezTo>
                    <a:pt x="248" y="373"/>
                    <a:pt x="248" y="373"/>
                    <a:pt x="248" y="373"/>
                  </a:cubicBezTo>
                  <a:cubicBezTo>
                    <a:pt x="248" y="373"/>
                    <a:pt x="248" y="373"/>
                    <a:pt x="248" y="373"/>
                  </a:cubicBezTo>
                  <a:cubicBezTo>
                    <a:pt x="248" y="374"/>
                    <a:pt x="248" y="374"/>
                    <a:pt x="248" y="374"/>
                  </a:cubicBezTo>
                  <a:cubicBezTo>
                    <a:pt x="248" y="373"/>
                    <a:pt x="248" y="373"/>
                    <a:pt x="248" y="373"/>
                  </a:cubicBezTo>
                  <a:cubicBezTo>
                    <a:pt x="248" y="373"/>
                    <a:pt x="247" y="373"/>
                    <a:pt x="247" y="373"/>
                  </a:cubicBezTo>
                  <a:cubicBezTo>
                    <a:pt x="246" y="373"/>
                    <a:pt x="245" y="373"/>
                    <a:pt x="245" y="373"/>
                  </a:cubicBezTo>
                  <a:cubicBezTo>
                    <a:pt x="240" y="373"/>
                    <a:pt x="233" y="373"/>
                    <a:pt x="230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28" y="373"/>
                    <a:pt x="228" y="373"/>
                    <a:pt x="228" y="373"/>
                  </a:cubicBezTo>
                  <a:cubicBezTo>
                    <a:pt x="228" y="373"/>
                    <a:pt x="228" y="373"/>
                    <a:pt x="228" y="373"/>
                  </a:cubicBezTo>
                  <a:cubicBezTo>
                    <a:pt x="227" y="373"/>
                    <a:pt x="227" y="373"/>
                    <a:pt x="227" y="373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6" y="374"/>
                    <a:pt x="226" y="374"/>
                    <a:pt x="225" y="375"/>
                  </a:cubicBezTo>
                  <a:cubicBezTo>
                    <a:pt x="224" y="377"/>
                    <a:pt x="225" y="379"/>
                    <a:pt x="226" y="380"/>
                  </a:cubicBezTo>
                  <a:cubicBezTo>
                    <a:pt x="232" y="384"/>
                    <a:pt x="232" y="384"/>
                    <a:pt x="232" y="384"/>
                  </a:cubicBezTo>
                  <a:cubicBezTo>
                    <a:pt x="235" y="381"/>
                    <a:pt x="235" y="381"/>
                    <a:pt x="235" y="381"/>
                  </a:cubicBezTo>
                  <a:cubicBezTo>
                    <a:pt x="234" y="377"/>
                    <a:pt x="234" y="377"/>
                    <a:pt x="234" y="377"/>
                  </a:cubicBezTo>
                  <a:cubicBezTo>
                    <a:pt x="234" y="377"/>
                    <a:pt x="229" y="377"/>
                    <a:pt x="224" y="378"/>
                  </a:cubicBezTo>
                  <a:cubicBezTo>
                    <a:pt x="222" y="379"/>
                    <a:pt x="219" y="379"/>
                    <a:pt x="217" y="379"/>
                  </a:cubicBezTo>
                  <a:cubicBezTo>
                    <a:pt x="216" y="380"/>
                    <a:pt x="215" y="380"/>
                    <a:pt x="215" y="380"/>
                  </a:cubicBezTo>
                  <a:cubicBezTo>
                    <a:pt x="214" y="380"/>
                    <a:pt x="214" y="380"/>
                    <a:pt x="214" y="380"/>
                  </a:cubicBezTo>
                  <a:cubicBezTo>
                    <a:pt x="213" y="380"/>
                    <a:pt x="213" y="380"/>
                    <a:pt x="213" y="380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1"/>
                    <a:pt x="212" y="381"/>
                    <a:pt x="211" y="382"/>
                  </a:cubicBezTo>
                  <a:cubicBezTo>
                    <a:pt x="210" y="384"/>
                    <a:pt x="210" y="386"/>
                    <a:pt x="212" y="387"/>
                  </a:cubicBezTo>
                  <a:cubicBezTo>
                    <a:pt x="217" y="390"/>
                    <a:pt x="217" y="390"/>
                    <a:pt x="217" y="390"/>
                  </a:cubicBezTo>
                  <a:cubicBezTo>
                    <a:pt x="219" y="387"/>
                    <a:pt x="219" y="387"/>
                    <a:pt x="219" y="387"/>
                  </a:cubicBezTo>
                  <a:cubicBezTo>
                    <a:pt x="218" y="383"/>
                    <a:pt x="218" y="383"/>
                    <a:pt x="218" y="383"/>
                  </a:cubicBezTo>
                  <a:cubicBezTo>
                    <a:pt x="200" y="386"/>
                    <a:pt x="200" y="386"/>
                    <a:pt x="200" y="386"/>
                  </a:cubicBezTo>
                  <a:cubicBezTo>
                    <a:pt x="198" y="386"/>
                    <a:pt x="197" y="388"/>
                    <a:pt x="197" y="389"/>
                  </a:cubicBezTo>
                  <a:cubicBezTo>
                    <a:pt x="196" y="391"/>
                    <a:pt x="197" y="393"/>
                    <a:pt x="198" y="394"/>
                  </a:cubicBezTo>
                  <a:cubicBezTo>
                    <a:pt x="200" y="395"/>
                    <a:pt x="200" y="395"/>
                    <a:pt x="200" y="395"/>
                  </a:cubicBezTo>
                  <a:cubicBezTo>
                    <a:pt x="202" y="391"/>
                    <a:pt x="202" y="391"/>
                    <a:pt x="202" y="391"/>
                  </a:cubicBezTo>
                  <a:cubicBezTo>
                    <a:pt x="201" y="387"/>
                    <a:pt x="201" y="387"/>
                    <a:pt x="201" y="387"/>
                  </a:cubicBezTo>
                  <a:cubicBezTo>
                    <a:pt x="186" y="393"/>
                    <a:pt x="186" y="393"/>
                    <a:pt x="186" y="393"/>
                  </a:cubicBezTo>
                  <a:cubicBezTo>
                    <a:pt x="185" y="393"/>
                    <a:pt x="184" y="395"/>
                    <a:pt x="183" y="396"/>
                  </a:cubicBezTo>
                  <a:cubicBezTo>
                    <a:pt x="183" y="398"/>
                    <a:pt x="184" y="399"/>
                    <a:pt x="185" y="400"/>
                  </a:cubicBezTo>
                  <a:cubicBezTo>
                    <a:pt x="188" y="402"/>
                    <a:pt x="188" y="402"/>
                    <a:pt x="188" y="402"/>
                  </a:cubicBezTo>
                  <a:cubicBezTo>
                    <a:pt x="190" y="398"/>
                    <a:pt x="190" y="398"/>
                    <a:pt x="190" y="398"/>
                  </a:cubicBezTo>
                  <a:cubicBezTo>
                    <a:pt x="189" y="395"/>
                    <a:pt x="189" y="395"/>
                    <a:pt x="189" y="395"/>
                  </a:cubicBezTo>
                  <a:cubicBezTo>
                    <a:pt x="176" y="400"/>
                    <a:pt x="176" y="400"/>
                    <a:pt x="176" y="400"/>
                  </a:cubicBezTo>
                  <a:cubicBezTo>
                    <a:pt x="175" y="400"/>
                    <a:pt x="174" y="402"/>
                    <a:pt x="174" y="403"/>
                  </a:cubicBezTo>
                  <a:cubicBezTo>
                    <a:pt x="174" y="405"/>
                    <a:pt x="174" y="406"/>
                    <a:pt x="176" y="407"/>
                  </a:cubicBezTo>
                  <a:cubicBezTo>
                    <a:pt x="177" y="408"/>
                    <a:pt x="177" y="408"/>
                    <a:pt x="177" y="408"/>
                  </a:cubicBezTo>
                  <a:cubicBezTo>
                    <a:pt x="179" y="404"/>
                    <a:pt x="179" y="404"/>
                    <a:pt x="179" y="404"/>
                  </a:cubicBezTo>
                  <a:cubicBezTo>
                    <a:pt x="178" y="401"/>
                    <a:pt x="178" y="401"/>
                    <a:pt x="178" y="401"/>
                  </a:cubicBezTo>
                  <a:cubicBezTo>
                    <a:pt x="164" y="406"/>
                    <a:pt x="164" y="406"/>
                    <a:pt x="164" y="406"/>
                  </a:cubicBezTo>
                  <a:cubicBezTo>
                    <a:pt x="162" y="407"/>
                    <a:pt x="161" y="408"/>
                    <a:pt x="161" y="410"/>
                  </a:cubicBezTo>
                  <a:cubicBezTo>
                    <a:pt x="161" y="411"/>
                    <a:pt x="162" y="413"/>
                    <a:pt x="163" y="413"/>
                  </a:cubicBezTo>
                  <a:cubicBezTo>
                    <a:pt x="164" y="414"/>
                    <a:pt x="164" y="414"/>
                    <a:pt x="164" y="414"/>
                  </a:cubicBezTo>
                  <a:cubicBezTo>
                    <a:pt x="156" y="421"/>
                    <a:pt x="156" y="421"/>
                    <a:pt x="156" y="421"/>
                  </a:cubicBezTo>
                  <a:cubicBezTo>
                    <a:pt x="155" y="422"/>
                    <a:pt x="155" y="423"/>
                    <a:pt x="155" y="424"/>
                  </a:cubicBezTo>
                  <a:cubicBezTo>
                    <a:pt x="155" y="425"/>
                    <a:pt x="156" y="427"/>
                    <a:pt x="157" y="427"/>
                  </a:cubicBezTo>
                  <a:cubicBezTo>
                    <a:pt x="158" y="428"/>
                    <a:pt x="158" y="428"/>
                    <a:pt x="158" y="428"/>
                  </a:cubicBezTo>
                  <a:cubicBezTo>
                    <a:pt x="160" y="425"/>
                    <a:pt x="160" y="425"/>
                    <a:pt x="160" y="425"/>
                  </a:cubicBezTo>
                  <a:cubicBezTo>
                    <a:pt x="157" y="422"/>
                    <a:pt x="157" y="422"/>
                    <a:pt x="157" y="422"/>
                  </a:cubicBezTo>
                  <a:cubicBezTo>
                    <a:pt x="149" y="431"/>
                    <a:pt x="149" y="431"/>
                    <a:pt x="149" y="431"/>
                  </a:cubicBezTo>
                  <a:cubicBezTo>
                    <a:pt x="149" y="432"/>
                    <a:pt x="148" y="434"/>
                    <a:pt x="149" y="435"/>
                  </a:cubicBezTo>
                  <a:cubicBezTo>
                    <a:pt x="149" y="436"/>
                    <a:pt x="149" y="437"/>
                    <a:pt x="150" y="437"/>
                  </a:cubicBezTo>
                  <a:cubicBezTo>
                    <a:pt x="152" y="439"/>
                    <a:pt x="152" y="439"/>
                    <a:pt x="152" y="439"/>
                  </a:cubicBezTo>
                  <a:cubicBezTo>
                    <a:pt x="154" y="435"/>
                    <a:pt x="154" y="435"/>
                    <a:pt x="154" y="435"/>
                  </a:cubicBezTo>
                  <a:cubicBezTo>
                    <a:pt x="150" y="435"/>
                    <a:pt x="150" y="435"/>
                    <a:pt x="150" y="435"/>
                  </a:cubicBezTo>
                  <a:cubicBezTo>
                    <a:pt x="149" y="449"/>
                    <a:pt x="149" y="449"/>
                    <a:pt x="149" y="449"/>
                  </a:cubicBezTo>
                  <a:cubicBezTo>
                    <a:pt x="148" y="450"/>
                    <a:pt x="149" y="452"/>
                    <a:pt x="151" y="453"/>
                  </a:cubicBezTo>
                  <a:cubicBezTo>
                    <a:pt x="152" y="454"/>
                    <a:pt x="152" y="454"/>
                    <a:pt x="152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2" y="448"/>
                    <a:pt x="152" y="448"/>
                    <a:pt x="152" y="448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3" y="457"/>
                    <a:pt x="143" y="458"/>
                    <a:pt x="143" y="459"/>
                  </a:cubicBezTo>
                  <a:cubicBezTo>
                    <a:pt x="143" y="461"/>
                    <a:pt x="144" y="462"/>
                    <a:pt x="145" y="462"/>
                  </a:cubicBezTo>
                  <a:cubicBezTo>
                    <a:pt x="148" y="464"/>
                    <a:pt x="148" y="464"/>
                    <a:pt x="148" y="464"/>
                  </a:cubicBezTo>
                  <a:cubicBezTo>
                    <a:pt x="146" y="480"/>
                    <a:pt x="146" y="480"/>
                    <a:pt x="146" y="480"/>
                  </a:cubicBezTo>
                  <a:cubicBezTo>
                    <a:pt x="146" y="482"/>
                    <a:pt x="146" y="483"/>
                    <a:pt x="148" y="484"/>
                  </a:cubicBezTo>
                  <a:cubicBezTo>
                    <a:pt x="151" y="486"/>
                    <a:pt x="151" y="486"/>
                    <a:pt x="151" y="486"/>
                  </a:cubicBezTo>
                  <a:cubicBezTo>
                    <a:pt x="153" y="483"/>
                    <a:pt x="153" y="483"/>
                    <a:pt x="153" y="483"/>
                  </a:cubicBezTo>
                  <a:cubicBezTo>
                    <a:pt x="150" y="480"/>
                    <a:pt x="150" y="480"/>
                    <a:pt x="150" y="480"/>
                  </a:cubicBezTo>
                  <a:cubicBezTo>
                    <a:pt x="149" y="481"/>
                    <a:pt x="149" y="482"/>
                    <a:pt x="149" y="482"/>
                  </a:cubicBezTo>
                  <a:cubicBezTo>
                    <a:pt x="149" y="483"/>
                    <a:pt x="149" y="483"/>
                    <a:pt x="149" y="483"/>
                  </a:cubicBezTo>
                  <a:cubicBezTo>
                    <a:pt x="149" y="483"/>
                    <a:pt x="149" y="483"/>
                    <a:pt x="149" y="484"/>
                  </a:cubicBezTo>
                  <a:cubicBezTo>
                    <a:pt x="149" y="484"/>
                    <a:pt x="149" y="486"/>
                    <a:pt x="150" y="488"/>
                  </a:cubicBezTo>
                  <a:cubicBezTo>
                    <a:pt x="150" y="490"/>
                    <a:pt x="151" y="494"/>
                    <a:pt x="152" y="497"/>
                  </a:cubicBezTo>
                  <a:cubicBezTo>
                    <a:pt x="152" y="498"/>
                    <a:pt x="152" y="500"/>
                    <a:pt x="152" y="501"/>
                  </a:cubicBezTo>
                  <a:cubicBezTo>
                    <a:pt x="152" y="501"/>
                    <a:pt x="152" y="502"/>
                    <a:pt x="152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4" y="502"/>
                    <a:pt x="154" y="502"/>
                    <a:pt x="154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4" y="502"/>
                    <a:pt x="154" y="502"/>
                    <a:pt x="154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6" y="502"/>
                    <a:pt x="156" y="502"/>
                    <a:pt x="156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6" y="502"/>
                    <a:pt x="156" y="502"/>
                    <a:pt x="156" y="502"/>
                  </a:cubicBezTo>
                  <a:cubicBezTo>
                    <a:pt x="152" y="502"/>
                    <a:pt x="152" y="502"/>
                    <a:pt x="152" y="502"/>
                  </a:cubicBezTo>
                  <a:cubicBezTo>
                    <a:pt x="156" y="502"/>
                    <a:pt x="156" y="502"/>
                    <a:pt x="156" y="502"/>
                  </a:cubicBezTo>
                  <a:cubicBezTo>
                    <a:pt x="153" y="500"/>
                    <a:pt x="153" y="500"/>
                    <a:pt x="153" y="500"/>
                  </a:cubicBezTo>
                  <a:cubicBezTo>
                    <a:pt x="152" y="501"/>
                    <a:pt x="152" y="502"/>
                    <a:pt x="152" y="502"/>
                  </a:cubicBezTo>
                  <a:cubicBezTo>
                    <a:pt x="156" y="502"/>
                    <a:pt x="156" y="502"/>
                    <a:pt x="156" y="502"/>
                  </a:cubicBezTo>
                  <a:cubicBezTo>
                    <a:pt x="153" y="500"/>
                    <a:pt x="153" y="500"/>
                    <a:pt x="153" y="500"/>
                  </a:cubicBezTo>
                  <a:cubicBezTo>
                    <a:pt x="152" y="502"/>
                    <a:pt x="152" y="505"/>
                    <a:pt x="154" y="506"/>
                  </a:cubicBezTo>
                  <a:cubicBezTo>
                    <a:pt x="162" y="511"/>
                    <a:pt x="162" y="511"/>
                    <a:pt x="162" y="511"/>
                  </a:cubicBezTo>
                  <a:cubicBezTo>
                    <a:pt x="194" y="549"/>
                    <a:pt x="194" y="549"/>
                    <a:pt x="194" y="549"/>
                  </a:cubicBezTo>
                  <a:cubicBezTo>
                    <a:pt x="194" y="550"/>
                    <a:pt x="194" y="550"/>
                    <a:pt x="195" y="550"/>
                  </a:cubicBezTo>
                  <a:cubicBezTo>
                    <a:pt x="206" y="557"/>
                    <a:pt x="206" y="557"/>
                    <a:pt x="206" y="557"/>
                  </a:cubicBezTo>
                  <a:cubicBezTo>
                    <a:pt x="214" y="575"/>
                    <a:pt x="214" y="575"/>
                    <a:pt x="214" y="575"/>
                  </a:cubicBezTo>
                  <a:cubicBezTo>
                    <a:pt x="215" y="575"/>
                    <a:pt x="215" y="576"/>
                    <a:pt x="216" y="576"/>
                  </a:cubicBezTo>
                  <a:cubicBezTo>
                    <a:pt x="217" y="577"/>
                    <a:pt x="217" y="577"/>
                    <a:pt x="217" y="577"/>
                  </a:cubicBezTo>
                  <a:cubicBezTo>
                    <a:pt x="218" y="596"/>
                    <a:pt x="218" y="596"/>
                    <a:pt x="218" y="596"/>
                  </a:cubicBezTo>
                  <a:cubicBezTo>
                    <a:pt x="218" y="597"/>
                    <a:pt x="218" y="598"/>
                    <a:pt x="220" y="599"/>
                  </a:cubicBezTo>
                  <a:cubicBezTo>
                    <a:pt x="221" y="600"/>
                    <a:pt x="221" y="600"/>
                    <a:pt x="221" y="600"/>
                  </a:cubicBezTo>
                  <a:cubicBezTo>
                    <a:pt x="224" y="597"/>
                    <a:pt x="224" y="597"/>
                    <a:pt x="224" y="597"/>
                  </a:cubicBezTo>
                  <a:cubicBezTo>
                    <a:pt x="220" y="596"/>
                    <a:pt x="220" y="596"/>
                    <a:pt x="220" y="596"/>
                  </a:cubicBezTo>
                  <a:cubicBezTo>
                    <a:pt x="215" y="613"/>
                    <a:pt x="215" y="613"/>
                    <a:pt x="215" y="613"/>
                  </a:cubicBezTo>
                  <a:cubicBezTo>
                    <a:pt x="214" y="615"/>
                    <a:pt x="215" y="617"/>
                    <a:pt x="217" y="618"/>
                  </a:cubicBezTo>
                  <a:cubicBezTo>
                    <a:pt x="221" y="621"/>
                    <a:pt x="221" y="621"/>
                    <a:pt x="221" y="621"/>
                  </a:cubicBezTo>
                  <a:cubicBezTo>
                    <a:pt x="215" y="633"/>
                    <a:pt x="215" y="633"/>
                    <a:pt x="215" y="633"/>
                  </a:cubicBezTo>
                  <a:cubicBezTo>
                    <a:pt x="214" y="635"/>
                    <a:pt x="215" y="637"/>
                    <a:pt x="217" y="638"/>
                  </a:cubicBezTo>
                  <a:cubicBezTo>
                    <a:pt x="218" y="639"/>
                    <a:pt x="218" y="639"/>
                    <a:pt x="218" y="639"/>
                  </a:cubicBezTo>
                  <a:cubicBezTo>
                    <a:pt x="220" y="635"/>
                    <a:pt x="220" y="635"/>
                    <a:pt x="220" y="635"/>
                  </a:cubicBezTo>
                  <a:cubicBezTo>
                    <a:pt x="217" y="632"/>
                    <a:pt x="217" y="632"/>
                    <a:pt x="217" y="632"/>
                  </a:cubicBezTo>
                  <a:cubicBezTo>
                    <a:pt x="209" y="641"/>
                    <a:pt x="209" y="641"/>
                    <a:pt x="209" y="641"/>
                  </a:cubicBezTo>
                  <a:cubicBezTo>
                    <a:pt x="208" y="641"/>
                    <a:pt x="207" y="643"/>
                    <a:pt x="207" y="644"/>
                  </a:cubicBezTo>
                  <a:cubicBezTo>
                    <a:pt x="207" y="645"/>
                    <a:pt x="208" y="646"/>
                    <a:pt x="209" y="647"/>
                  </a:cubicBezTo>
                  <a:cubicBezTo>
                    <a:pt x="211" y="648"/>
                    <a:pt x="211" y="648"/>
                    <a:pt x="211" y="648"/>
                  </a:cubicBezTo>
                  <a:cubicBezTo>
                    <a:pt x="213" y="644"/>
                    <a:pt x="213" y="644"/>
                    <a:pt x="213" y="644"/>
                  </a:cubicBezTo>
                  <a:cubicBezTo>
                    <a:pt x="209" y="642"/>
                    <a:pt x="209" y="642"/>
                    <a:pt x="209" y="642"/>
                  </a:cubicBezTo>
                  <a:cubicBezTo>
                    <a:pt x="200" y="657"/>
                    <a:pt x="200" y="657"/>
                    <a:pt x="200" y="657"/>
                  </a:cubicBezTo>
                  <a:cubicBezTo>
                    <a:pt x="199" y="657"/>
                    <a:pt x="199" y="659"/>
                    <a:pt x="200" y="660"/>
                  </a:cubicBezTo>
                  <a:cubicBezTo>
                    <a:pt x="200" y="661"/>
                    <a:pt x="200" y="662"/>
                    <a:pt x="201" y="662"/>
                  </a:cubicBezTo>
                  <a:cubicBezTo>
                    <a:pt x="205" y="664"/>
                    <a:pt x="205" y="664"/>
                    <a:pt x="205" y="664"/>
                  </a:cubicBezTo>
                  <a:cubicBezTo>
                    <a:pt x="207" y="661"/>
                    <a:pt x="207" y="661"/>
                    <a:pt x="207" y="661"/>
                  </a:cubicBezTo>
                  <a:cubicBezTo>
                    <a:pt x="205" y="657"/>
                    <a:pt x="205" y="657"/>
                    <a:pt x="205" y="657"/>
                  </a:cubicBezTo>
                  <a:cubicBezTo>
                    <a:pt x="192" y="665"/>
                    <a:pt x="192" y="665"/>
                    <a:pt x="192" y="665"/>
                  </a:cubicBezTo>
                  <a:cubicBezTo>
                    <a:pt x="191" y="666"/>
                    <a:pt x="190" y="667"/>
                    <a:pt x="190" y="668"/>
                  </a:cubicBezTo>
                  <a:cubicBezTo>
                    <a:pt x="190" y="670"/>
                    <a:pt x="191" y="671"/>
                    <a:pt x="192" y="672"/>
                  </a:cubicBezTo>
                  <a:cubicBezTo>
                    <a:pt x="193" y="673"/>
                    <a:pt x="193" y="673"/>
                    <a:pt x="193" y="673"/>
                  </a:cubicBezTo>
                  <a:cubicBezTo>
                    <a:pt x="195" y="669"/>
                    <a:pt x="195" y="669"/>
                    <a:pt x="195" y="669"/>
                  </a:cubicBezTo>
                  <a:cubicBezTo>
                    <a:pt x="193" y="666"/>
                    <a:pt x="193" y="666"/>
                    <a:pt x="193" y="666"/>
                  </a:cubicBezTo>
                  <a:cubicBezTo>
                    <a:pt x="180" y="674"/>
                    <a:pt x="180" y="674"/>
                    <a:pt x="180" y="674"/>
                  </a:cubicBezTo>
                  <a:cubicBezTo>
                    <a:pt x="178" y="674"/>
                    <a:pt x="178" y="676"/>
                    <a:pt x="177" y="677"/>
                  </a:cubicBezTo>
                  <a:cubicBezTo>
                    <a:pt x="177" y="678"/>
                    <a:pt x="178" y="680"/>
                    <a:pt x="179" y="681"/>
                  </a:cubicBezTo>
                  <a:cubicBezTo>
                    <a:pt x="181" y="682"/>
                    <a:pt x="181" y="682"/>
                    <a:pt x="181" y="682"/>
                  </a:cubicBezTo>
                  <a:cubicBezTo>
                    <a:pt x="183" y="678"/>
                    <a:pt x="183" y="678"/>
                    <a:pt x="183" y="678"/>
                  </a:cubicBezTo>
                  <a:cubicBezTo>
                    <a:pt x="182" y="674"/>
                    <a:pt x="182" y="674"/>
                    <a:pt x="182" y="674"/>
                  </a:cubicBezTo>
                  <a:cubicBezTo>
                    <a:pt x="168" y="680"/>
                    <a:pt x="168" y="680"/>
                    <a:pt x="168" y="680"/>
                  </a:cubicBezTo>
                  <a:cubicBezTo>
                    <a:pt x="167" y="680"/>
                    <a:pt x="166" y="681"/>
                    <a:pt x="165" y="683"/>
                  </a:cubicBezTo>
                  <a:cubicBezTo>
                    <a:pt x="165" y="684"/>
                    <a:pt x="166" y="686"/>
                    <a:pt x="167" y="687"/>
                  </a:cubicBezTo>
                  <a:cubicBezTo>
                    <a:pt x="169" y="688"/>
                    <a:pt x="169" y="688"/>
                    <a:pt x="169" y="688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0" y="681"/>
                    <a:pt x="170" y="681"/>
                    <a:pt x="170" y="681"/>
                  </a:cubicBezTo>
                  <a:cubicBezTo>
                    <a:pt x="170" y="681"/>
                    <a:pt x="166" y="682"/>
                    <a:pt x="162" y="684"/>
                  </a:cubicBezTo>
                  <a:cubicBezTo>
                    <a:pt x="161" y="685"/>
                    <a:pt x="159" y="685"/>
                    <a:pt x="157" y="686"/>
                  </a:cubicBezTo>
                  <a:cubicBezTo>
                    <a:pt x="157" y="686"/>
                    <a:pt x="156" y="687"/>
                    <a:pt x="155" y="687"/>
                  </a:cubicBezTo>
                  <a:cubicBezTo>
                    <a:pt x="155" y="687"/>
                    <a:pt x="155" y="687"/>
                    <a:pt x="155" y="687"/>
                  </a:cubicBezTo>
                  <a:cubicBezTo>
                    <a:pt x="154" y="687"/>
                    <a:pt x="154" y="687"/>
                    <a:pt x="154" y="687"/>
                  </a:cubicBezTo>
                  <a:cubicBezTo>
                    <a:pt x="154" y="688"/>
                    <a:pt x="154" y="688"/>
                    <a:pt x="154" y="688"/>
                  </a:cubicBezTo>
                  <a:cubicBezTo>
                    <a:pt x="154" y="688"/>
                    <a:pt x="153" y="688"/>
                    <a:pt x="153" y="689"/>
                  </a:cubicBezTo>
                  <a:cubicBezTo>
                    <a:pt x="152" y="690"/>
                    <a:pt x="152" y="691"/>
                    <a:pt x="152" y="692"/>
                  </a:cubicBezTo>
                  <a:cubicBezTo>
                    <a:pt x="153" y="693"/>
                    <a:pt x="153" y="694"/>
                    <a:pt x="154" y="694"/>
                  </a:cubicBezTo>
                  <a:cubicBezTo>
                    <a:pt x="156" y="695"/>
                    <a:pt x="156" y="695"/>
                    <a:pt x="156" y="695"/>
                  </a:cubicBezTo>
                  <a:cubicBezTo>
                    <a:pt x="158" y="692"/>
                    <a:pt x="158" y="692"/>
                    <a:pt x="158" y="692"/>
                  </a:cubicBezTo>
                  <a:cubicBezTo>
                    <a:pt x="157" y="688"/>
                    <a:pt x="157" y="688"/>
                    <a:pt x="157" y="688"/>
                  </a:cubicBezTo>
                  <a:cubicBezTo>
                    <a:pt x="134" y="691"/>
                    <a:pt x="134" y="691"/>
                    <a:pt x="134" y="691"/>
                  </a:cubicBezTo>
                  <a:cubicBezTo>
                    <a:pt x="133" y="691"/>
                    <a:pt x="131" y="692"/>
                    <a:pt x="131" y="694"/>
                  </a:cubicBezTo>
                  <a:cubicBezTo>
                    <a:pt x="131" y="695"/>
                    <a:pt x="131" y="697"/>
                    <a:pt x="133" y="698"/>
                  </a:cubicBezTo>
                  <a:cubicBezTo>
                    <a:pt x="135" y="699"/>
                    <a:pt x="135" y="699"/>
                    <a:pt x="135" y="699"/>
                  </a:cubicBezTo>
                  <a:cubicBezTo>
                    <a:pt x="137" y="696"/>
                    <a:pt x="137" y="696"/>
                    <a:pt x="137" y="696"/>
                  </a:cubicBezTo>
                  <a:cubicBezTo>
                    <a:pt x="137" y="692"/>
                    <a:pt x="137" y="692"/>
                    <a:pt x="137" y="692"/>
                  </a:cubicBezTo>
                  <a:cubicBezTo>
                    <a:pt x="105" y="692"/>
                    <a:pt x="105" y="692"/>
                    <a:pt x="105" y="692"/>
                  </a:cubicBezTo>
                  <a:cubicBezTo>
                    <a:pt x="103" y="692"/>
                    <a:pt x="102" y="693"/>
                    <a:pt x="101" y="695"/>
                  </a:cubicBezTo>
                  <a:cubicBezTo>
                    <a:pt x="101" y="697"/>
                    <a:pt x="102" y="699"/>
                    <a:pt x="103" y="700"/>
                  </a:cubicBezTo>
                  <a:cubicBezTo>
                    <a:pt x="106" y="701"/>
                    <a:pt x="106" y="701"/>
                    <a:pt x="106" y="701"/>
                  </a:cubicBezTo>
                  <a:cubicBezTo>
                    <a:pt x="108" y="698"/>
                    <a:pt x="108" y="698"/>
                    <a:pt x="108" y="698"/>
                  </a:cubicBezTo>
                  <a:cubicBezTo>
                    <a:pt x="109" y="694"/>
                    <a:pt x="109" y="694"/>
                    <a:pt x="109" y="694"/>
                  </a:cubicBezTo>
                  <a:cubicBezTo>
                    <a:pt x="109" y="694"/>
                    <a:pt x="102" y="692"/>
                    <a:pt x="94" y="691"/>
                  </a:cubicBezTo>
                  <a:cubicBezTo>
                    <a:pt x="90" y="690"/>
                    <a:pt x="86" y="689"/>
                    <a:pt x="83" y="688"/>
                  </a:cubicBezTo>
                  <a:cubicBezTo>
                    <a:pt x="81" y="688"/>
                    <a:pt x="79" y="688"/>
                    <a:pt x="78" y="688"/>
                  </a:cubicBezTo>
                  <a:cubicBezTo>
                    <a:pt x="77" y="687"/>
                    <a:pt x="76" y="687"/>
                    <a:pt x="75" y="687"/>
                  </a:cubicBezTo>
                  <a:cubicBezTo>
                    <a:pt x="75" y="687"/>
                    <a:pt x="74" y="687"/>
                    <a:pt x="74" y="687"/>
                  </a:cubicBezTo>
                  <a:cubicBezTo>
                    <a:pt x="74" y="687"/>
                    <a:pt x="73" y="687"/>
                    <a:pt x="73" y="688"/>
                  </a:cubicBezTo>
                  <a:cubicBezTo>
                    <a:pt x="72" y="688"/>
                    <a:pt x="72" y="688"/>
                    <a:pt x="71" y="689"/>
                  </a:cubicBezTo>
                  <a:cubicBezTo>
                    <a:pt x="70" y="691"/>
                    <a:pt x="70" y="694"/>
                    <a:pt x="72" y="695"/>
                  </a:cubicBezTo>
                  <a:cubicBezTo>
                    <a:pt x="80" y="700"/>
                    <a:pt x="80" y="700"/>
                    <a:pt x="80" y="700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79" y="694"/>
                    <a:pt x="79" y="694"/>
                    <a:pt x="79" y="694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81" y="692"/>
                    <a:pt x="81" y="692"/>
                    <a:pt x="81" y="692"/>
                  </a:cubicBezTo>
                  <a:cubicBezTo>
                    <a:pt x="81" y="692"/>
                    <a:pt x="80" y="693"/>
                    <a:pt x="79" y="694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81" y="692"/>
                    <a:pt x="81" y="692"/>
                    <a:pt x="81" y="692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82" y="692"/>
                    <a:pt x="82" y="692"/>
                    <a:pt x="82" y="692"/>
                  </a:cubicBezTo>
                  <a:cubicBezTo>
                    <a:pt x="82" y="692"/>
                    <a:pt x="82" y="692"/>
                    <a:pt x="81" y="692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82" y="692"/>
                    <a:pt x="82" y="692"/>
                    <a:pt x="82" y="692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83" y="692"/>
                    <a:pt x="83" y="692"/>
                    <a:pt x="83" y="692"/>
                  </a:cubicBezTo>
                  <a:cubicBezTo>
                    <a:pt x="83" y="692"/>
                    <a:pt x="83" y="692"/>
                    <a:pt x="82" y="692"/>
                  </a:cubicBezTo>
                  <a:cubicBezTo>
                    <a:pt x="82" y="696"/>
                    <a:pt x="82" y="696"/>
                    <a:pt x="82" y="696"/>
                  </a:cubicBezTo>
                  <a:cubicBezTo>
                    <a:pt x="83" y="692"/>
                    <a:pt x="83" y="692"/>
                    <a:pt x="83" y="692"/>
                  </a:cubicBezTo>
                  <a:cubicBezTo>
                    <a:pt x="83" y="695"/>
                    <a:pt x="83" y="695"/>
                    <a:pt x="83" y="695"/>
                  </a:cubicBezTo>
                  <a:cubicBezTo>
                    <a:pt x="83" y="692"/>
                    <a:pt x="83" y="692"/>
                    <a:pt x="83" y="692"/>
                  </a:cubicBezTo>
                  <a:cubicBezTo>
                    <a:pt x="83" y="692"/>
                    <a:pt x="83" y="692"/>
                    <a:pt x="83" y="692"/>
                  </a:cubicBezTo>
                  <a:cubicBezTo>
                    <a:pt x="83" y="695"/>
                    <a:pt x="83" y="695"/>
                    <a:pt x="83" y="695"/>
                  </a:cubicBezTo>
                  <a:cubicBezTo>
                    <a:pt x="83" y="692"/>
                    <a:pt x="83" y="692"/>
                    <a:pt x="83" y="692"/>
                  </a:cubicBezTo>
                  <a:cubicBezTo>
                    <a:pt x="83" y="692"/>
                    <a:pt x="83" y="692"/>
                    <a:pt x="82" y="692"/>
                  </a:cubicBezTo>
                  <a:cubicBezTo>
                    <a:pt x="77" y="690"/>
                    <a:pt x="59" y="682"/>
                    <a:pt x="42" y="674"/>
                  </a:cubicBezTo>
                  <a:cubicBezTo>
                    <a:pt x="33" y="670"/>
                    <a:pt x="25" y="667"/>
                    <a:pt x="18" y="664"/>
                  </a:cubicBezTo>
                  <a:cubicBezTo>
                    <a:pt x="15" y="663"/>
                    <a:pt x="12" y="662"/>
                    <a:pt x="10" y="661"/>
                  </a:cubicBezTo>
                  <a:cubicBezTo>
                    <a:pt x="9" y="661"/>
                    <a:pt x="8" y="660"/>
                    <a:pt x="7" y="660"/>
                  </a:cubicBezTo>
                  <a:cubicBezTo>
                    <a:pt x="7" y="660"/>
                    <a:pt x="7" y="660"/>
                    <a:pt x="6" y="660"/>
                  </a:cubicBezTo>
                  <a:cubicBezTo>
                    <a:pt x="6" y="660"/>
                    <a:pt x="6" y="660"/>
                    <a:pt x="5" y="660"/>
                  </a:cubicBezTo>
                  <a:cubicBezTo>
                    <a:pt x="5" y="660"/>
                    <a:pt x="4" y="660"/>
                    <a:pt x="4" y="660"/>
                  </a:cubicBezTo>
                  <a:cubicBezTo>
                    <a:pt x="3" y="660"/>
                    <a:pt x="3" y="660"/>
                    <a:pt x="2" y="660"/>
                  </a:cubicBezTo>
                  <a:cubicBezTo>
                    <a:pt x="2" y="660"/>
                    <a:pt x="2" y="661"/>
                    <a:pt x="1" y="661"/>
                  </a:cubicBezTo>
                  <a:cubicBezTo>
                    <a:pt x="0" y="663"/>
                    <a:pt x="1" y="666"/>
                    <a:pt x="3" y="667"/>
                  </a:cubicBezTo>
                  <a:cubicBezTo>
                    <a:pt x="39" y="690"/>
                    <a:pt x="39" y="690"/>
                    <a:pt x="39" y="690"/>
                  </a:cubicBezTo>
                  <a:cubicBezTo>
                    <a:pt x="41" y="691"/>
                    <a:pt x="43" y="690"/>
                    <a:pt x="45" y="689"/>
                  </a:cubicBezTo>
                  <a:cubicBezTo>
                    <a:pt x="46" y="687"/>
                    <a:pt x="45" y="684"/>
                    <a:pt x="43" y="683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6"/>
            <p:cNvSpPr/>
            <p:nvPr/>
          </p:nvSpPr>
          <p:spPr bwMode="auto">
            <a:xfrm>
              <a:off x="6330033" y="2230160"/>
              <a:ext cx="287591" cy="137199"/>
            </a:xfrm>
            <a:custGeom>
              <a:avLst/>
              <a:gdLst>
                <a:gd name="T0" fmla="*/ 33 w 214"/>
                <a:gd name="T1" fmla="*/ 89 h 102"/>
                <a:gd name="T2" fmla="*/ 65 w 214"/>
                <a:gd name="T3" fmla="*/ 101 h 102"/>
                <a:gd name="T4" fmla="*/ 63 w 214"/>
                <a:gd name="T5" fmla="*/ 91 h 102"/>
                <a:gd name="T6" fmla="*/ 64 w 214"/>
                <a:gd name="T7" fmla="*/ 97 h 102"/>
                <a:gd name="T8" fmla="*/ 63 w 214"/>
                <a:gd name="T9" fmla="*/ 98 h 102"/>
                <a:gd name="T10" fmla="*/ 62 w 214"/>
                <a:gd name="T11" fmla="*/ 98 h 102"/>
                <a:gd name="T12" fmla="*/ 61 w 214"/>
                <a:gd name="T13" fmla="*/ 98 h 102"/>
                <a:gd name="T14" fmla="*/ 77 w 214"/>
                <a:gd name="T15" fmla="*/ 100 h 102"/>
                <a:gd name="T16" fmla="*/ 87 w 214"/>
                <a:gd name="T17" fmla="*/ 102 h 102"/>
                <a:gd name="T18" fmla="*/ 90 w 214"/>
                <a:gd name="T19" fmla="*/ 94 h 102"/>
                <a:gd name="T20" fmla="*/ 111 w 214"/>
                <a:gd name="T21" fmla="*/ 92 h 102"/>
                <a:gd name="T22" fmla="*/ 119 w 214"/>
                <a:gd name="T23" fmla="*/ 92 h 102"/>
                <a:gd name="T24" fmla="*/ 130 w 214"/>
                <a:gd name="T25" fmla="*/ 88 h 102"/>
                <a:gd name="T26" fmla="*/ 127 w 214"/>
                <a:gd name="T27" fmla="*/ 84 h 102"/>
                <a:gd name="T28" fmla="*/ 126 w 214"/>
                <a:gd name="T29" fmla="*/ 85 h 102"/>
                <a:gd name="T30" fmla="*/ 126 w 214"/>
                <a:gd name="T31" fmla="*/ 85 h 102"/>
                <a:gd name="T32" fmla="*/ 143 w 214"/>
                <a:gd name="T33" fmla="*/ 69 h 102"/>
                <a:gd name="T34" fmla="*/ 146 w 214"/>
                <a:gd name="T35" fmla="*/ 59 h 102"/>
                <a:gd name="T36" fmla="*/ 158 w 214"/>
                <a:gd name="T37" fmla="*/ 54 h 102"/>
                <a:gd name="T38" fmla="*/ 164 w 214"/>
                <a:gd name="T39" fmla="*/ 47 h 102"/>
                <a:gd name="T40" fmla="*/ 171 w 214"/>
                <a:gd name="T41" fmla="*/ 32 h 102"/>
                <a:gd name="T42" fmla="*/ 178 w 214"/>
                <a:gd name="T43" fmla="*/ 27 h 102"/>
                <a:gd name="T44" fmla="*/ 178 w 214"/>
                <a:gd name="T45" fmla="*/ 25 h 102"/>
                <a:gd name="T46" fmla="*/ 177 w 214"/>
                <a:gd name="T47" fmla="*/ 26 h 102"/>
                <a:gd name="T48" fmla="*/ 176 w 214"/>
                <a:gd name="T49" fmla="*/ 26 h 102"/>
                <a:gd name="T50" fmla="*/ 176 w 214"/>
                <a:gd name="T51" fmla="*/ 26 h 102"/>
                <a:gd name="T52" fmla="*/ 195 w 214"/>
                <a:gd name="T53" fmla="*/ 18 h 102"/>
                <a:gd name="T54" fmla="*/ 197 w 214"/>
                <a:gd name="T55" fmla="*/ 16 h 102"/>
                <a:gd name="T56" fmla="*/ 211 w 214"/>
                <a:gd name="T57" fmla="*/ 11 h 102"/>
                <a:gd name="T58" fmla="*/ 202 w 214"/>
                <a:gd name="T59" fmla="*/ 8 h 102"/>
                <a:gd name="T60" fmla="*/ 189 w 214"/>
                <a:gd name="T61" fmla="*/ 14 h 102"/>
                <a:gd name="T62" fmla="*/ 193 w 214"/>
                <a:gd name="T63" fmla="*/ 14 h 102"/>
                <a:gd name="T64" fmla="*/ 193 w 214"/>
                <a:gd name="T65" fmla="*/ 14 h 102"/>
                <a:gd name="T66" fmla="*/ 193 w 214"/>
                <a:gd name="T67" fmla="*/ 13 h 102"/>
                <a:gd name="T68" fmla="*/ 190 w 214"/>
                <a:gd name="T69" fmla="*/ 11 h 102"/>
                <a:gd name="T70" fmla="*/ 172 w 214"/>
                <a:gd name="T71" fmla="*/ 20 h 102"/>
                <a:gd name="T72" fmla="*/ 174 w 214"/>
                <a:gd name="T73" fmla="*/ 27 h 102"/>
                <a:gd name="T74" fmla="*/ 164 w 214"/>
                <a:gd name="T75" fmla="*/ 35 h 102"/>
                <a:gd name="T76" fmla="*/ 151 w 214"/>
                <a:gd name="T77" fmla="*/ 41 h 102"/>
                <a:gd name="T78" fmla="*/ 150 w 214"/>
                <a:gd name="T79" fmla="*/ 57 h 102"/>
                <a:gd name="T80" fmla="*/ 139 w 214"/>
                <a:gd name="T81" fmla="*/ 62 h 102"/>
                <a:gd name="T82" fmla="*/ 136 w 214"/>
                <a:gd name="T83" fmla="*/ 70 h 102"/>
                <a:gd name="T84" fmla="*/ 131 w 214"/>
                <a:gd name="T85" fmla="*/ 74 h 102"/>
                <a:gd name="T86" fmla="*/ 121 w 214"/>
                <a:gd name="T87" fmla="*/ 79 h 102"/>
                <a:gd name="T88" fmla="*/ 125 w 214"/>
                <a:gd name="T89" fmla="*/ 82 h 102"/>
                <a:gd name="T90" fmla="*/ 126 w 214"/>
                <a:gd name="T91" fmla="*/ 81 h 102"/>
                <a:gd name="T92" fmla="*/ 126 w 214"/>
                <a:gd name="T93" fmla="*/ 81 h 102"/>
                <a:gd name="T94" fmla="*/ 126 w 214"/>
                <a:gd name="T95" fmla="*/ 81 h 102"/>
                <a:gd name="T96" fmla="*/ 105 w 214"/>
                <a:gd name="T97" fmla="*/ 95 h 102"/>
                <a:gd name="T98" fmla="*/ 81 w 214"/>
                <a:gd name="T99" fmla="*/ 95 h 102"/>
                <a:gd name="T100" fmla="*/ 88 w 214"/>
                <a:gd name="T101" fmla="*/ 98 h 102"/>
                <a:gd name="T102" fmla="*/ 88 w 214"/>
                <a:gd name="T103" fmla="*/ 97 h 102"/>
                <a:gd name="T104" fmla="*/ 88 w 214"/>
                <a:gd name="T105" fmla="*/ 94 h 102"/>
                <a:gd name="T106" fmla="*/ 60 w 214"/>
                <a:gd name="T107" fmla="*/ 90 h 102"/>
                <a:gd name="T108" fmla="*/ 63 w 214"/>
                <a:gd name="T109" fmla="*/ 101 h 102"/>
                <a:gd name="T110" fmla="*/ 62 w 214"/>
                <a:gd name="T111" fmla="*/ 95 h 102"/>
                <a:gd name="T112" fmla="*/ 64 w 214"/>
                <a:gd name="T113" fmla="*/ 93 h 102"/>
                <a:gd name="T114" fmla="*/ 65 w 214"/>
                <a:gd name="T115" fmla="*/ 93 h 102"/>
                <a:gd name="T116" fmla="*/ 66 w 214"/>
                <a:gd name="T117" fmla="*/ 93 h 102"/>
                <a:gd name="T118" fmla="*/ 22 w 214"/>
                <a:gd name="T119" fmla="*/ 76 h 102"/>
                <a:gd name="T120" fmla="*/ 29 w 214"/>
                <a:gd name="T121" fmla="*/ 9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4" h="102">
                  <a:moveTo>
                    <a:pt x="33" y="87"/>
                  </a:moveTo>
                  <a:cubicBezTo>
                    <a:pt x="7" y="70"/>
                    <a:pt x="7" y="70"/>
                    <a:pt x="7" y="70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18" y="83"/>
                    <a:pt x="33" y="89"/>
                  </a:cubicBezTo>
                  <a:cubicBezTo>
                    <a:pt x="40" y="92"/>
                    <a:pt x="47" y="95"/>
                    <a:pt x="53" y="97"/>
                  </a:cubicBezTo>
                  <a:cubicBezTo>
                    <a:pt x="56" y="98"/>
                    <a:pt x="59" y="99"/>
                    <a:pt x="60" y="100"/>
                  </a:cubicBezTo>
                  <a:cubicBezTo>
                    <a:pt x="61" y="100"/>
                    <a:pt x="62" y="101"/>
                    <a:pt x="63" y="101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4" y="101"/>
                    <a:pt x="64" y="101"/>
                    <a:pt x="65" y="101"/>
                  </a:cubicBezTo>
                  <a:cubicBezTo>
                    <a:pt x="65" y="101"/>
                    <a:pt x="66" y="101"/>
                    <a:pt x="66" y="101"/>
                  </a:cubicBezTo>
                  <a:cubicBezTo>
                    <a:pt x="67" y="101"/>
                    <a:pt x="68" y="101"/>
                    <a:pt x="69" y="100"/>
                  </a:cubicBezTo>
                  <a:cubicBezTo>
                    <a:pt x="69" y="99"/>
                    <a:pt x="69" y="98"/>
                    <a:pt x="69" y="96"/>
                  </a:cubicBezTo>
                  <a:cubicBezTo>
                    <a:pt x="69" y="95"/>
                    <a:pt x="68" y="94"/>
                    <a:pt x="67" y="94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63" y="98"/>
                    <a:pt x="64" y="97"/>
                    <a:pt x="64" y="97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8"/>
                    <a:pt x="62" y="98"/>
                    <a:pt x="63" y="98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1" y="98"/>
                    <a:pt x="62" y="98"/>
                    <a:pt x="63" y="98"/>
                  </a:cubicBezTo>
                  <a:cubicBezTo>
                    <a:pt x="66" y="99"/>
                    <a:pt x="72" y="100"/>
                    <a:pt x="77" y="100"/>
                  </a:cubicBezTo>
                  <a:cubicBezTo>
                    <a:pt x="80" y="101"/>
                    <a:pt x="82" y="101"/>
                    <a:pt x="84" y="101"/>
                  </a:cubicBezTo>
                  <a:cubicBezTo>
                    <a:pt x="85" y="101"/>
                    <a:pt x="86" y="101"/>
                    <a:pt x="86" y="101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91" y="100"/>
                    <a:pt x="91" y="99"/>
                  </a:cubicBezTo>
                  <a:cubicBezTo>
                    <a:pt x="92" y="97"/>
                    <a:pt x="91" y="95"/>
                    <a:pt x="90" y="94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5" y="96"/>
                    <a:pt x="85" y="96"/>
                    <a:pt x="85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108" y="95"/>
                    <a:pt x="108" y="95"/>
                    <a:pt x="108" y="95"/>
                  </a:cubicBezTo>
                  <a:cubicBezTo>
                    <a:pt x="110" y="95"/>
                    <a:pt x="111" y="94"/>
                    <a:pt x="111" y="92"/>
                  </a:cubicBezTo>
                  <a:cubicBezTo>
                    <a:pt x="112" y="91"/>
                    <a:pt x="111" y="89"/>
                    <a:pt x="110" y="88"/>
                  </a:cubicBezTo>
                  <a:cubicBezTo>
                    <a:pt x="109" y="88"/>
                    <a:pt x="109" y="88"/>
                    <a:pt x="109" y="88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8" y="95"/>
                    <a:pt x="108" y="95"/>
                    <a:pt x="108" y="95"/>
                  </a:cubicBezTo>
                  <a:cubicBezTo>
                    <a:pt x="108" y="95"/>
                    <a:pt x="113" y="94"/>
                    <a:pt x="119" y="92"/>
                  </a:cubicBezTo>
                  <a:cubicBezTo>
                    <a:pt x="121" y="91"/>
                    <a:pt x="124" y="90"/>
                    <a:pt x="126" y="90"/>
                  </a:cubicBezTo>
                  <a:cubicBezTo>
                    <a:pt x="127" y="89"/>
                    <a:pt x="128" y="89"/>
                    <a:pt x="128" y="89"/>
                  </a:cubicBezTo>
                  <a:cubicBezTo>
                    <a:pt x="129" y="88"/>
                    <a:pt x="129" y="88"/>
                    <a:pt x="129" y="88"/>
                  </a:cubicBezTo>
                  <a:cubicBezTo>
                    <a:pt x="130" y="88"/>
                    <a:pt x="130" y="88"/>
                    <a:pt x="130" y="88"/>
                  </a:cubicBezTo>
                  <a:cubicBezTo>
                    <a:pt x="130" y="88"/>
                    <a:pt x="130" y="88"/>
                    <a:pt x="130" y="88"/>
                  </a:cubicBezTo>
                  <a:cubicBezTo>
                    <a:pt x="130" y="88"/>
                    <a:pt x="131" y="88"/>
                    <a:pt x="131" y="87"/>
                  </a:cubicBezTo>
                  <a:cubicBezTo>
                    <a:pt x="132" y="85"/>
                    <a:pt x="132" y="82"/>
                    <a:pt x="130" y="81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7" y="85"/>
                    <a:pt x="127" y="85"/>
                    <a:pt x="127" y="84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7" y="85"/>
                    <a:pt x="127" y="85"/>
                  </a:cubicBezTo>
                  <a:cubicBezTo>
                    <a:pt x="129" y="84"/>
                    <a:pt x="133" y="81"/>
                    <a:pt x="136" y="80"/>
                  </a:cubicBezTo>
                  <a:cubicBezTo>
                    <a:pt x="140" y="78"/>
                    <a:pt x="143" y="76"/>
                    <a:pt x="143" y="76"/>
                  </a:cubicBezTo>
                  <a:cubicBezTo>
                    <a:pt x="144" y="76"/>
                    <a:pt x="145" y="74"/>
                    <a:pt x="145" y="73"/>
                  </a:cubicBezTo>
                  <a:cubicBezTo>
                    <a:pt x="145" y="71"/>
                    <a:pt x="144" y="70"/>
                    <a:pt x="143" y="69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8" y="64"/>
                    <a:pt x="148" y="64"/>
                    <a:pt x="148" y="64"/>
                  </a:cubicBezTo>
                  <a:cubicBezTo>
                    <a:pt x="149" y="62"/>
                    <a:pt x="148" y="60"/>
                    <a:pt x="146" y="59"/>
                  </a:cubicBezTo>
                  <a:cubicBezTo>
                    <a:pt x="145" y="58"/>
                    <a:pt x="145" y="58"/>
                    <a:pt x="145" y="58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6" y="65"/>
                    <a:pt x="146" y="65"/>
                    <a:pt x="146" y="65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7" y="56"/>
                    <a:pt x="158" y="55"/>
                    <a:pt x="158" y="54"/>
                  </a:cubicBezTo>
                  <a:cubicBezTo>
                    <a:pt x="158" y="52"/>
                    <a:pt x="157" y="51"/>
                    <a:pt x="156" y="51"/>
                  </a:cubicBezTo>
                  <a:cubicBezTo>
                    <a:pt x="155" y="50"/>
                    <a:pt x="155" y="50"/>
                    <a:pt x="155" y="50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55" y="56"/>
                    <a:pt x="155" y="56"/>
                    <a:pt x="155" y="56"/>
                  </a:cubicBezTo>
                  <a:cubicBezTo>
                    <a:pt x="164" y="47"/>
                    <a:pt x="164" y="47"/>
                    <a:pt x="164" y="47"/>
                  </a:cubicBezTo>
                  <a:cubicBezTo>
                    <a:pt x="165" y="46"/>
                    <a:pt x="165" y="45"/>
                    <a:pt x="165" y="44"/>
                  </a:cubicBezTo>
                  <a:cubicBezTo>
                    <a:pt x="165" y="43"/>
                    <a:pt x="164" y="42"/>
                    <a:pt x="163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1" y="35"/>
                    <a:pt x="171" y="34"/>
                    <a:pt x="171" y="32"/>
                  </a:cubicBezTo>
                  <a:cubicBezTo>
                    <a:pt x="171" y="31"/>
                    <a:pt x="171" y="30"/>
                    <a:pt x="169" y="29"/>
                  </a:cubicBezTo>
                  <a:cubicBezTo>
                    <a:pt x="168" y="28"/>
                    <a:pt x="168" y="28"/>
                    <a:pt x="168" y="28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79" y="26"/>
                    <a:pt x="180" y="25"/>
                    <a:pt x="180" y="24"/>
                  </a:cubicBezTo>
                  <a:cubicBezTo>
                    <a:pt x="180" y="22"/>
                    <a:pt x="179" y="21"/>
                    <a:pt x="178" y="20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8" y="25"/>
                    <a:pt x="178" y="25"/>
                    <a:pt x="178" y="2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77" y="26"/>
                    <a:pt x="177" y="26"/>
                    <a:pt x="178" y="2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75" y="24"/>
                    <a:pt x="175" y="24"/>
                    <a:pt x="175" y="24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75" y="24"/>
                    <a:pt x="175" y="24"/>
                    <a:pt x="175" y="24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6" y="26"/>
                    <a:pt x="176" y="26"/>
                    <a:pt x="176" y="26"/>
                  </a:cubicBezTo>
                  <a:cubicBezTo>
                    <a:pt x="177" y="26"/>
                    <a:pt x="177" y="26"/>
                    <a:pt x="178" y="26"/>
                  </a:cubicBezTo>
                  <a:cubicBezTo>
                    <a:pt x="180" y="25"/>
                    <a:pt x="184" y="23"/>
                    <a:pt x="188" y="21"/>
                  </a:cubicBezTo>
                  <a:cubicBezTo>
                    <a:pt x="190" y="20"/>
                    <a:pt x="192" y="19"/>
                    <a:pt x="193" y="19"/>
                  </a:cubicBezTo>
                  <a:cubicBezTo>
                    <a:pt x="193" y="19"/>
                    <a:pt x="194" y="18"/>
                    <a:pt x="194" y="18"/>
                  </a:cubicBezTo>
                  <a:cubicBezTo>
                    <a:pt x="195" y="18"/>
                    <a:pt x="195" y="18"/>
                    <a:pt x="195" y="18"/>
                  </a:cubicBezTo>
                  <a:cubicBezTo>
                    <a:pt x="195" y="18"/>
                    <a:pt x="195" y="18"/>
                    <a:pt x="195" y="18"/>
                  </a:cubicBezTo>
                  <a:cubicBezTo>
                    <a:pt x="195" y="18"/>
                    <a:pt x="195" y="18"/>
                    <a:pt x="195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6" y="17"/>
                    <a:pt x="196" y="17"/>
                    <a:pt x="197" y="16"/>
                  </a:cubicBezTo>
                  <a:cubicBezTo>
                    <a:pt x="198" y="15"/>
                    <a:pt x="197" y="12"/>
                    <a:pt x="195" y="11"/>
                  </a:cubicBezTo>
                  <a:cubicBezTo>
                    <a:pt x="195" y="11"/>
                    <a:pt x="195" y="11"/>
                    <a:pt x="195" y="11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94" y="18"/>
                    <a:pt x="194" y="18"/>
                    <a:pt x="194" y="18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12" y="11"/>
                    <a:pt x="213" y="9"/>
                    <a:pt x="214" y="8"/>
                  </a:cubicBezTo>
                  <a:cubicBezTo>
                    <a:pt x="214" y="6"/>
                    <a:pt x="213" y="5"/>
                    <a:pt x="212" y="4"/>
                  </a:cubicBezTo>
                  <a:cubicBezTo>
                    <a:pt x="207" y="1"/>
                    <a:pt x="207" y="1"/>
                    <a:pt x="207" y="1"/>
                  </a:cubicBezTo>
                  <a:cubicBezTo>
                    <a:pt x="205" y="0"/>
                    <a:pt x="202" y="0"/>
                    <a:pt x="201" y="2"/>
                  </a:cubicBezTo>
                  <a:cubicBezTo>
                    <a:pt x="200" y="4"/>
                    <a:pt x="201" y="6"/>
                    <a:pt x="202" y="8"/>
                  </a:cubicBezTo>
                  <a:cubicBezTo>
                    <a:pt x="207" y="11"/>
                    <a:pt x="207" y="11"/>
                    <a:pt x="207" y="11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191" y="10"/>
                    <a:pt x="191" y="10"/>
                    <a:pt x="191" y="10"/>
                  </a:cubicBezTo>
                  <a:cubicBezTo>
                    <a:pt x="190" y="11"/>
                    <a:pt x="189" y="12"/>
                    <a:pt x="189" y="14"/>
                  </a:cubicBezTo>
                  <a:cubicBezTo>
                    <a:pt x="189" y="15"/>
                    <a:pt x="189" y="17"/>
                    <a:pt x="191" y="17"/>
                  </a:cubicBezTo>
                  <a:cubicBezTo>
                    <a:pt x="191" y="18"/>
                    <a:pt x="191" y="18"/>
                    <a:pt x="191" y="18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90" y="12"/>
                    <a:pt x="190" y="12"/>
                    <a:pt x="190" y="12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0" y="12"/>
                    <a:pt x="190" y="12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3" y="14"/>
                    <a:pt x="193" y="14"/>
                    <a:pt x="193" y="14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1" y="11"/>
                    <a:pt x="190" y="11"/>
                  </a:cubicBezTo>
                  <a:cubicBezTo>
                    <a:pt x="188" y="12"/>
                    <a:pt x="184" y="14"/>
                    <a:pt x="180" y="16"/>
                  </a:cubicBezTo>
                  <a:cubicBezTo>
                    <a:pt x="178" y="17"/>
                    <a:pt x="176" y="17"/>
                    <a:pt x="175" y="18"/>
                  </a:cubicBezTo>
                  <a:cubicBezTo>
                    <a:pt x="174" y="18"/>
                    <a:pt x="174" y="19"/>
                    <a:pt x="173" y="19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171" y="20"/>
                    <a:pt x="171" y="20"/>
                    <a:pt x="171" y="21"/>
                  </a:cubicBezTo>
                  <a:cubicBezTo>
                    <a:pt x="170" y="22"/>
                    <a:pt x="170" y="23"/>
                    <a:pt x="170" y="24"/>
                  </a:cubicBezTo>
                  <a:cubicBezTo>
                    <a:pt x="171" y="25"/>
                    <a:pt x="171" y="26"/>
                    <a:pt x="172" y="26"/>
                  </a:cubicBezTo>
                  <a:cubicBezTo>
                    <a:pt x="174" y="27"/>
                    <a:pt x="174" y="27"/>
                    <a:pt x="174" y="2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62" y="29"/>
                    <a:pt x="162" y="31"/>
                    <a:pt x="162" y="32"/>
                  </a:cubicBezTo>
                  <a:cubicBezTo>
                    <a:pt x="162" y="33"/>
                    <a:pt x="163" y="34"/>
                    <a:pt x="164" y="35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53" y="38"/>
                    <a:pt x="153" y="38"/>
                    <a:pt x="153" y="38"/>
                  </a:cubicBezTo>
                  <a:cubicBezTo>
                    <a:pt x="152" y="39"/>
                    <a:pt x="151" y="40"/>
                    <a:pt x="151" y="41"/>
                  </a:cubicBezTo>
                  <a:cubicBezTo>
                    <a:pt x="151" y="43"/>
                    <a:pt x="152" y="44"/>
                    <a:pt x="153" y="44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0" y="50"/>
                    <a:pt x="150" y="50"/>
                    <a:pt x="150" y="50"/>
                  </a:cubicBezTo>
                  <a:cubicBezTo>
                    <a:pt x="149" y="51"/>
                    <a:pt x="148" y="52"/>
                    <a:pt x="148" y="54"/>
                  </a:cubicBezTo>
                  <a:cubicBezTo>
                    <a:pt x="149" y="55"/>
                    <a:pt x="149" y="56"/>
                    <a:pt x="150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4" y="54"/>
                    <a:pt x="154" y="54"/>
                    <a:pt x="154" y="54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0" y="60"/>
                    <a:pt x="139" y="61"/>
                    <a:pt x="139" y="62"/>
                  </a:cubicBezTo>
                  <a:cubicBezTo>
                    <a:pt x="139" y="63"/>
                    <a:pt x="140" y="65"/>
                    <a:pt x="141" y="65"/>
                  </a:cubicBezTo>
                  <a:cubicBezTo>
                    <a:pt x="142" y="66"/>
                    <a:pt x="142" y="66"/>
                    <a:pt x="142" y="66"/>
                  </a:cubicBezTo>
                  <a:cubicBezTo>
                    <a:pt x="144" y="62"/>
                    <a:pt x="144" y="62"/>
                    <a:pt x="144" y="62"/>
                  </a:cubicBezTo>
                  <a:cubicBezTo>
                    <a:pt x="141" y="61"/>
                    <a:pt x="141" y="61"/>
                    <a:pt x="141" y="61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35" y="72"/>
                    <a:pt x="136" y="74"/>
                    <a:pt x="137" y="75"/>
                  </a:cubicBezTo>
                  <a:cubicBezTo>
                    <a:pt x="139" y="76"/>
                    <a:pt x="139" y="76"/>
                    <a:pt x="139" y="76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9" y="69"/>
                    <a:pt x="135" y="71"/>
                    <a:pt x="131" y="74"/>
                  </a:cubicBezTo>
                  <a:cubicBezTo>
                    <a:pt x="128" y="75"/>
                    <a:pt x="126" y="76"/>
                    <a:pt x="125" y="77"/>
                  </a:cubicBezTo>
                  <a:cubicBezTo>
                    <a:pt x="124" y="77"/>
                    <a:pt x="123" y="78"/>
                    <a:pt x="123" y="78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2" y="79"/>
                    <a:pt x="122" y="79"/>
                    <a:pt x="122" y="79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1" y="79"/>
                    <a:pt x="121" y="79"/>
                    <a:pt x="120" y="80"/>
                  </a:cubicBezTo>
                  <a:cubicBezTo>
                    <a:pt x="119" y="82"/>
                    <a:pt x="120" y="84"/>
                    <a:pt x="122" y="85"/>
                  </a:cubicBezTo>
                  <a:cubicBezTo>
                    <a:pt x="126" y="88"/>
                    <a:pt x="126" y="88"/>
                    <a:pt x="126" y="88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5" y="82"/>
                    <a:pt x="125" y="82"/>
                    <a:pt x="125" y="82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81"/>
                    <a:pt x="125" y="81"/>
                    <a:pt x="125" y="82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5" y="81"/>
                    <a:pt x="125" y="81"/>
                  </a:cubicBezTo>
                  <a:cubicBezTo>
                    <a:pt x="122" y="82"/>
                    <a:pt x="118" y="84"/>
                    <a:pt x="113" y="85"/>
                  </a:cubicBezTo>
                  <a:cubicBezTo>
                    <a:pt x="109" y="86"/>
                    <a:pt x="106" y="88"/>
                    <a:pt x="106" y="88"/>
                  </a:cubicBezTo>
                  <a:cubicBezTo>
                    <a:pt x="104" y="88"/>
                    <a:pt x="103" y="89"/>
                    <a:pt x="103" y="91"/>
                  </a:cubicBezTo>
                  <a:cubicBezTo>
                    <a:pt x="103" y="92"/>
                    <a:pt x="104" y="94"/>
                    <a:pt x="105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7" y="92"/>
                    <a:pt x="107" y="92"/>
                    <a:pt x="107" y="92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3" y="93"/>
                    <a:pt x="82" y="94"/>
                    <a:pt x="81" y="95"/>
                  </a:cubicBezTo>
                  <a:cubicBezTo>
                    <a:pt x="81" y="97"/>
                    <a:pt x="82" y="99"/>
                    <a:pt x="83" y="99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3"/>
                    <a:pt x="82" y="93"/>
                    <a:pt x="76" y="92"/>
                  </a:cubicBezTo>
                  <a:cubicBezTo>
                    <a:pt x="73" y="92"/>
                    <a:pt x="70" y="91"/>
                    <a:pt x="67" y="91"/>
                  </a:cubicBezTo>
                  <a:cubicBezTo>
                    <a:pt x="66" y="91"/>
                    <a:pt x="65" y="91"/>
                    <a:pt x="64" y="90"/>
                  </a:cubicBezTo>
                  <a:cubicBezTo>
                    <a:pt x="63" y="90"/>
                    <a:pt x="62" y="90"/>
                    <a:pt x="61" y="90"/>
                  </a:cubicBezTo>
                  <a:cubicBezTo>
                    <a:pt x="61" y="90"/>
                    <a:pt x="61" y="90"/>
                    <a:pt x="60" y="90"/>
                  </a:cubicBezTo>
                  <a:cubicBezTo>
                    <a:pt x="60" y="90"/>
                    <a:pt x="60" y="90"/>
                    <a:pt x="59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8" y="91"/>
                    <a:pt x="58" y="92"/>
                    <a:pt x="57" y="92"/>
                  </a:cubicBezTo>
                  <a:cubicBezTo>
                    <a:pt x="56" y="94"/>
                    <a:pt x="57" y="97"/>
                    <a:pt x="59" y="98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4"/>
                    <a:pt x="63" y="94"/>
                    <a:pt x="62" y="95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5" y="93"/>
                    <a:pt x="65" y="93"/>
                    <a:pt x="64" y="93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5" y="93"/>
                    <a:pt x="65" y="93"/>
                  </a:cubicBezTo>
                  <a:cubicBezTo>
                    <a:pt x="62" y="92"/>
                    <a:pt x="57" y="90"/>
                    <a:pt x="51" y="88"/>
                  </a:cubicBezTo>
                  <a:cubicBezTo>
                    <a:pt x="43" y="85"/>
                    <a:pt x="31" y="80"/>
                    <a:pt x="22" y="76"/>
                  </a:cubicBezTo>
                  <a:cubicBezTo>
                    <a:pt x="18" y="75"/>
                    <a:pt x="14" y="73"/>
                    <a:pt x="11" y="72"/>
                  </a:cubicBezTo>
                  <a:cubicBezTo>
                    <a:pt x="8" y="71"/>
                    <a:pt x="6" y="70"/>
                    <a:pt x="6" y="70"/>
                  </a:cubicBezTo>
                  <a:cubicBezTo>
                    <a:pt x="5" y="69"/>
                    <a:pt x="2" y="70"/>
                    <a:pt x="1" y="72"/>
                  </a:cubicBezTo>
                  <a:cubicBezTo>
                    <a:pt x="0" y="74"/>
                    <a:pt x="1" y="76"/>
                    <a:pt x="3" y="77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31" y="95"/>
                    <a:pt x="33" y="94"/>
                    <a:pt x="34" y="92"/>
                  </a:cubicBezTo>
                  <a:cubicBezTo>
                    <a:pt x="36" y="90"/>
                    <a:pt x="35" y="88"/>
                    <a:pt x="33" y="87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7"/>
            <p:cNvSpPr/>
            <p:nvPr/>
          </p:nvSpPr>
          <p:spPr bwMode="auto">
            <a:xfrm>
              <a:off x="6265391" y="1496671"/>
              <a:ext cx="762512" cy="832431"/>
            </a:xfrm>
            <a:custGeom>
              <a:avLst/>
              <a:gdLst>
                <a:gd name="T0" fmla="*/ 35 w 568"/>
                <a:gd name="T1" fmla="*/ 589 h 620"/>
                <a:gd name="T2" fmla="*/ 32 w 568"/>
                <a:gd name="T3" fmla="*/ 590 h 620"/>
                <a:gd name="T4" fmla="*/ 17 w 568"/>
                <a:gd name="T5" fmla="*/ 549 h 620"/>
                <a:gd name="T6" fmla="*/ 13 w 568"/>
                <a:gd name="T7" fmla="*/ 548 h 620"/>
                <a:gd name="T8" fmla="*/ 9 w 568"/>
                <a:gd name="T9" fmla="*/ 512 h 620"/>
                <a:gd name="T10" fmla="*/ 9 w 568"/>
                <a:gd name="T11" fmla="*/ 483 h 620"/>
                <a:gd name="T12" fmla="*/ 21 w 568"/>
                <a:gd name="T13" fmla="*/ 432 h 620"/>
                <a:gd name="T14" fmla="*/ 40 w 568"/>
                <a:gd name="T15" fmla="*/ 403 h 620"/>
                <a:gd name="T16" fmla="*/ 45 w 568"/>
                <a:gd name="T17" fmla="*/ 394 h 620"/>
                <a:gd name="T18" fmla="*/ 53 w 568"/>
                <a:gd name="T19" fmla="*/ 382 h 620"/>
                <a:gd name="T20" fmla="*/ 93 w 568"/>
                <a:gd name="T21" fmla="*/ 350 h 620"/>
                <a:gd name="T22" fmla="*/ 140 w 568"/>
                <a:gd name="T23" fmla="*/ 349 h 620"/>
                <a:gd name="T24" fmla="*/ 186 w 568"/>
                <a:gd name="T25" fmla="*/ 374 h 620"/>
                <a:gd name="T26" fmla="*/ 249 w 568"/>
                <a:gd name="T27" fmla="*/ 379 h 620"/>
                <a:gd name="T28" fmla="*/ 259 w 568"/>
                <a:gd name="T29" fmla="*/ 356 h 620"/>
                <a:gd name="T30" fmla="*/ 255 w 568"/>
                <a:gd name="T31" fmla="*/ 282 h 620"/>
                <a:gd name="T32" fmla="*/ 239 w 568"/>
                <a:gd name="T33" fmla="*/ 194 h 620"/>
                <a:gd name="T34" fmla="*/ 238 w 568"/>
                <a:gd name="T35" fmla="*/ 179 h 620"/>
                <a:gd name="T36" fmla="*/ 234 w 568"/>
                <a:gd name="T37" fmla="*/ 158 h 620"/>
                <a:gd name="T38" fmla="*/ 217 w 568"/>
                <a:gd name="T39" fmla="*/ 78 h 620"/>
                <a:gd name="T40" fmla="*/ 218 w 568"/>
                <a:gd name="T41" fmla="*/ 54 h 620"/>
                <a:gd name="T42" fmla="*/ 283 w 568"/>
                <a:gd name="T43" fmla="*/ 44 h 620"/>
                <a:gd name="T44" fmla="*/ 319 w 568"/>
                <a:gd name="T45" fmla="*/ 37 h 620"/>
                <a:gd name="T46" fmla="*/ 325 w 568"/>
                <a:gd name="T47" fmla="*/ 41 h 620"/>
                <a:gd name="T48" fmla="*/ 385 w 568"/>
                <a:gd name="T49" fmla="*/ 29 h 620"/>
                <a:gd name="T50" fmla="*/ 399 w 568"/>
                <a:gd name="T51" fmla="*/ 31 h 620"/>
                <a:gd name="T52" fmla="*/ 432 w 568"/>
                <a:gd name="T53" fmla="*/ 32 h 620"/>
                <a:gd name="T54" fmla="*/ 472 w 568"/>
                <a:gd name="T55" fmla="*/ 19 h 620"/>
                <a:gd name="T56" fmla="*/ 541 w 568"/>
                <a:gd name="T57" fmla="*/ 13 h 620"/>
                <a:gd name="T58" fmla="*/ 536 w 568"/>
                <a:gd name="T59" fmla="*/ 7 h 620"/>
                <a:gd name="T60" fmla="*/ 490 w 568"/>
                <a:gd name="T61" fmla="*/ 12 h 620"/>
                <a:gd name="T62" fmla="*/ 430 w 568"/>
                <a:gd name="T63" fmla="*/ 31 h 620"/>
                <a:gd name="T64" fmla="*/ 432 w 568"/>
                <a:gd name="T65" fmla="*/ 24 h 620"/>
                <a:gd name="T66" fmla="*/ 377 w 568"/>
                <a:gd name="T67" fmla="*/ 34 h 620"/>
                <a:gd name="T68" fmla="*/ 334 w 568"/>
                <a:gd name="T69" fmla="*/ 34 h 620"/>
                <a:gd name="T70" fmla="*/ 299 w 568"/>
                <a:gd name="T71" fmla="*/ 41 h 620"/>
                <a:gd name="T72" fmla="*/ 234 w 568"/>
                <a:gd name="T73" fmla="*/ 55 h 620"/>
                <a:gd name="T74" fmla="*/ 208 w 568"/>
                <a:gd name="T75" fmla="*/ 67 h 620"/>
                <a:gd name="T76" fmla="*/ 218 w 568"/>
                <a:gd name="T77" fmla="*/ 136 h 620"/>
                <a:gd name="T78" fmla="*/ 233 w 568"/>
                <a:gd name="T79" fmla="*/ 197 h 620"/>
                <a:gd name="T80" fmla="*/ 237 w 568"/>
                <a:gd name="T81" fmla="*/ 198 h 620"/>
                <a:gd name="T82" fmla="*/ 247 w 568"/>
                <a:gd name="T83" fmla="*/ 264 h 620"/>
                <a:gd name="T84" fmla="*/ 254 w 568"/>
                <a:gd name="T85" fmla="*/ 282 h 620"/>
                <a:gd name="T86" fmla="*/ 251 w 568"/>
                <a:gd name="T87" fmla="*/ 314 h 620"/>
                <a:gd name="T88" fmla="*/ 253 w 568"/>
                <a:gd name="T89" fmla="*/ 355 h 620"/>
                <a:gd name="T90" fmla="*/ 243 w 568"/>
                <a:gd name="T91" fmla="*/ 379 h 620"/>
                <a:gd name="T92" fmla="*/ 229 w 568"/>
                <a:gd name="T93" fmla="*/ 385 h 620"/>
                <a:gd name="T94" fmla="*/ 231 w 568"/>
                <a:gd name="T95" fmla="*/ 384 h 620"/>
                <a:gd name="T96" fmla="*/ 109 w 568"/>
                <a:gd name="T97" fmla="*/ 346 h 620"/>
                <a:gd name="T98" fmla="*/ 111 w 568"/>
                <a:gd name="T99" fmla="*/ 350 h 620"/>
                <a:gd name="T100" fmla="*/ 94 w 568"/>
                <a:gd name="T101" fmla="*/ 355 h 620"/>
                <a:gd name="T102" fmla="*/ 49 w 568"/>
                <a:gd name="T103" fmla="*/ 382 h 620"/>
                <a:gd name="T104" fmla="*/ 49 w 568"/>
                <a:gd name="T105" fmla="*/ 377 h 620"/>
                <a:gd name="T106" fmla="*/ 34 w 568"/>
                <a:gd name="T107" fmla="*/ 406 h 620"/>
                <a:gd name="T108" fmla="*/ 14 w 568"/>
                <a:gd name="T109" fmla="*/ 437 h 620"/>
                <a:gd name="T110" fmla="*/ 5 w 568"/>
                <a:gd name="T111" fmla="*/ 462 h 620"/>
                <a:gd name="T112" fmla="*/ 7 w 568"/>
                <a:gd name="T113" fmla="*/ 483 h 620"/>
                <a:gd name="T114" fmla="*/ 1 w 568"/>
                <a:gd name="T115" fmla="*/ 513 h 620"/>
                <a:gd name="T116" fmla="*/ 7 w 568"/>
                <a:gd name="T117" fmla="*/ 536 h 620"/>
                <a:gd name="T118" fmla="*/ 13 w 568"/>
                <a:gd name="T119" fmla="*/ 566 h 620"/>
                <a:gd name="T120" fmla="*/ 15 w 568"/>
                <a:gd name="T121" fmla="*/ 571 h 620"/>
                <a:gd name="T122" fmla="*/ 39 w 568"/>
                <a:gd name="T123" fmla="*/ 607 h 620"/>
                <a:gd name="T124" fmla="*/ 35 w 568"/>
                <a:gd name="T125" fmla="*/ 60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8" h="620">
                  <a:moveTo>
                    <a:pt x="55" y="612"/>
                  </a:moveTo>
                  <a:cubicBezTo>
                    <a:pt x="42" y="604"/>
                    <a:pt x="42" y="604"/>
                    <a:pt x="42" y="604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43" y="607"/>
                    <a:pt x="43" y="607"/>
                    <a:pt x="43" y="607"/>
                  </a:cubicBezTo>
                  <a:cubicBezTo>
                    <a:pt x="43" y="607"/>
                    <a:pt x="43" y="606"/>
                    <a:pt x="43" y="606"/>
                  </a:cubicBezTo>
                  <a:cubicBezTo>
                    <a:pt x="43" y="606"/>
                    <a:pt x="43" y="606"/>
                    <a:pt x="43" y="606"/>
                  </a:cubicBezTo>
                  <a:cubicBezTo>
                    <a:pt x="43" y="605"/>
                    <a:pt x="43" y="605"/>
                    <a:pt x="43" y="605"/>
                  </a:cubicBezTo>
                  <a:cubicBezTo>
                    <a:pt x="43" y="605"/>
                    <a:pt x="42" y="604"/>
                    <a:pt x="42" y="602"/>
                  </a:cubicBezTo>
                  <a:cubicBezTo>
                    <a:pt x="40" y="600"/>
                    <a:pt x="39" y="596"/>
                    <a:pt x="37" y="594"/>
                  </a:cubicBezTo>
                  <a:cubicBezTo>
                    <a:pt x="37" y="592"/>
                    <a:pt x="36" y="591"/>
                    <a:pt x="36" y="590"/>
                  </a:cubicBezTo>
                  <a:cubicBezTo>
                    <a:pt x="36" y="590"/>
                    <a:pt x="36" y="589"/>
                    <a:pt x="35" y="589"/>
                  </a:cubicBezTo>
                  <a:cubicBezTo>
                    <a:pt x="35" y="589"/>
                    <a:pt x="35" y="589"/>
                    <a:pt x="35" y="589"/>
                  </a:cubicBezTo>
                  <a:cubicBezTo>
                    <a:pt x="35" y="589"/>
                    <a:pt x="35" y="589"/>
                    <a:pt x="35" y="589"/>
                  </a:cubicBezTo>
                  <a:cubicBezTo>
                    <a:pt x="34" y="590"/>
                    <a:pt x="34" y="590"/>
                    <a:pt x="34" y="590"/>
                  </a:cubicBezTo>
                  <a:cubicBezTo>
                    <a:pt x="35" y="589"/>
                    <a:pt x="35" y="589"/>
                    <a:pt x="35" y="589"/>
                  </a:cubicBezTo>
                  <a:cubicBezTo>
                    <a:pt x="35" y="589"/>
                    <a:pt x="35" y="589"/>
                    <a:pt x="35" y="589"/>
                  </a:cubicBezTo>
                  <a:cubicBezTo>
                    <a:pt x="34" y="590"/>
                    <a:pt x="34" y="590"/>
                    <a:pt x="34" y="590"/>
                  </a:cubicBezTo>
                  <a:cubicBezTo>
                    <a:pt x="35" y="589"/>
                    <a:pt x="35" y="589"/>
                    <a:pt x="35" y="589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36" y="590"/>
                    <a:pt x="36" y="590"/>
                    <a:pt x="36" y="590"/>
                  </a:cubicBezTo>
                  <a:cubicBezTo>
                    <a:pt x="36" y="589"/>
                    <a:pt x="35" y="589"/>
                    <a:pt x="35" y="589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36" y="590"/>
                    <a:pt x="36" y="590"/>
                    <a:pt x="36" y="590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35" y="591"/>
                    <a:pt x="35" y="591"/>
                    <a:pt x="35" y="591"/>
                  </a:cubicBezTo>
                  <a:cubicBezTo>
                    <a:pt x="36" y="590"/>
                    <a:pt x="36" y="590"/>
                    <a:pt x="36" y="590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35" y="591"/>
                    <a:pt x="35" y="591"/>
                    <a:pt x="35" y="591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35" y="592"/>
                    <a:pt x="35" y="592"/>
                    <a:pt x="35" y="592"/>
                  </a:cubicBezTo>
                  <a:cubicBezTo>
                    <a:pt x="35" y="592"/>
                    <a:pt x="35" y="591"/>
                    <a:pt x="35" y="591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35" y="592"/>
                    <a:pt x="35" y="592"/>
                    <a:pt x="35" y="592"/>
                  </a:cubicBezTo>
                  <a:cubicBezTo>
                    <a:pt x="35" y="592"/>
                    <a:pt x="36" y="590"/>
                    <a:pt x="35" y="589"/>
                  </a:cubicBezTo>
                  <a:cubicBezTo>
                    <a:pt x="35" y="588"/>
                    <a:pt x="35" y="587"/>
                    <a:pt x="34" y="586"/>
                  </a:cubicBezTo>
                  <a:cubicBezTo>
                    <a:pt x="31" y="585"/>
                    <a:pt x="31" y="585"/>
                    <a:pt x="31" y="585"/>
                  </a:cubicBezTo>
                  <a:cubicBezTo>
                    <a:pt x="22" y="567"/>
                    <a:pt x="22" y="567"/>
                    <a:pt x="22" y="567"/>
                  </a:cubicBezTo>
                  <a:cubicBezTo>
                    <a:pt x="21" y="566"/>
                    <a:pt x="21" y="565"/>
                    <a:pt x="20" y="565"/>
                  </a:cubicBezTo>
                  <a:cubicBezTo>
                    <a:pt x="17" y="563"/>
                    <a:pt x="17" y="563"/>
                    <a:pt x="17" y="563"/>
                  </a:cubicBezTo>
                  <a:cubicBezTo>
                    <a:pt x="15" y="566"/>
                    <a:pt x="15" y="566"/>
                    <a:pt x="15" y="566"/>
                  </a:cubicBezTo>
                  <a:cubicBezTo>
                    <a:pt x="18" y="568"/>
                    <a:pt x="18" y="568"/>
                    <a:pt x="18" y="568"/>
                  </a:cubicBezTo>
                  <a:cubicBezTo>
                    <a:pt x="18" y="568"/>
                    <a:pt x="18" y="567"/>
                    <a:pt x="18" y="567"/>
                  </a:cubicBezTo>
                  <a:cubicBezTo>
                    <a:pt x="19" y="566"/>
                    <a:pt x="19" y="566"/>
                    <a:pt x="19" y="566"/>
                  </a:cubicBezTo>
                  <a:cubicBezTo>
                    <a:pt x="19" y="565"/>
                    <a:pt x="19" y="565"/>
                    <a:pt x="19" y="564"/>
                  </a:cubicBezTo>
                  <a:cubicBezTo>
                    <a:pt x="18" y="562"/>
                    <a:pt x="18" y="559"/>
                    <a:pt x="17" y="555"/>
                  </a:cubicBezTo>
                  <a:cubicBezTo>
                    <a:pt x="17" y="554"/>
                    <a:pt x="17" y="552"/>
                    <a:pt x="17" y="551"/>
                  </a:cubicBezTo>
                  <a:cubicBezTo>
                    <a:pt x="17" y="550"/>
                    <a:pt x="17" y="550"/>
                    <a:pt x="17" y="549"/>
                  </a:cubicBezTo>
                  <a:cubicBezTo>
                    <a:pt x="17" y="549"/>
                    <a:pt x="17" y="549"/>
                    <a:pt x="17" y="549"/>
                  </a:cubicBezTo>
                  <a:cubicBezTo>
                    <a:pt x="17" y="548"/>
                    <a:pt x="17" y="548"/>
                    <a:pt x="17" y="548"/>
                  </a:cubicBezTo>
                  <a:cubicBezTo>
                    <a:pt x="17" y="548"/>
                    <a:pt x="17" y="548"/>
                    <a:pt x="17" y="548"/>
                  </a:cubicBezTo>
                  <a:cubicBezTo>
                    <a:pt x="16" y="548"/>
                    <a:pt x="16" y="548"/>
                    <a:pt x="16" y="548"/>
                  </a:cubicBezTo>
                  <a:cubicBezTo>
                    <a:pt x="17" y="548"/>
                    <a:pt x="17" y="548"/>
                    <a:pt x="17" y="548"/>
                  </a:cubicBezTo>
                  <a:cubicBezTo>
                    <a:pt x="17" y="548"/>
                    <a:pt x="17" y="548"/>
                    <a:pt x="17" y="548"/>
                  </a:cubicBezTo>
                  <a:cubicBezTo>
                    <a:pt x="16" y="548"/>
                    <a:pt x="16" y="548"/>
                    <a:pt x="16" y="548"/>
                  </a:cubicBezTo>
                  <a:cubicBezTo>
                    <a:pt x="17" y="548"/>
                    <a:pt x="17" y="548"/>
                    <a:pt x="17" y="548"/>
                  </a:cubicBezTo>
                  <a:cubicBezTo>
                    <a:pt x="14" y="548"/>
                    <a:pt x="14" y="548"/>
                    <a:pt x="14" y="548"/>
                  </a:cubicBezTo>
                  <a:cubicBezTo>
                    <a:pt x="17" y="549"/>
                    <a:pt x="17" y="549"/>
                    <a:pt x="17" y="549"/>
                  </a:cubicBezTo>
                  <a:cubicBezTo>
                    <a:pt x="17" y="548"/>
                    <a:pt x="17" y="548"/>
                    <a:pt x="17" y="548"/>
                  </a:cubicBezTo>
                  <a:cubicBezTo>
                    <a:pt x="14" y="548"/>
                    <a:pt x="14" y="548"/>
                    <a:pt x="14" y="548"/>
                  </a:cubicBezTo>
                  <a:cubicBezTo>
                    <a:pt x="17" y="549"/>
                    <a:pt x="17" y="549"/>
                    <a:pt x="17" y="549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7" y="549"/>
                    <a:pt x="17" y="549"/>
                    <a:pt x="17" y="549"/>
                  </a:cubicBezTo>
                  <a:cubicBezTo>
                    <a:pt x="17" y="549"/>
                    <a:pt x="17" y="549"/>
                    <a:pt x="17" y="549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7" y="549"/>
                    <a:pt x="17" y="549"/>
                    <a:pt x="17" y="549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6" y="550"/>
                    <a:pt x="16" y="550"/>
                    <a:pt x="16" y="550"/>
                  </a:cubicBezTo>
                  <a:cubicBezTo>
                    <a:pt x="16" y="550"/>
                    <a:pt x="16" y="549"/>
                    <a:pt x="17" y="549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6" y="550"/>
                    <a:pt x="16" y="550"/>
                    <a:pt x="16" y="550"/>
                  </a:cubicBezTo>
                  <a:cubicBezTo>
                    <a:pt x="17" y="550"/>
                    <a:pt x="17" y="548"/>
                    <a:pt x="17" y="547"/>
                  </a:cubicBezTo>
                  <a:cubicBezTo>
                    <a:pt x="16" y="546"/>
                    <a:pt x="16" y="545"/>
                    <a:pt x="15" y="545"/>
                  </a:cubicBezTo>
                  <a:cubicBezTo>
                    <a:pt x="14" y="544"/>
                    <a:pt x="14" y="544"/>
                    <a:pt x="14" y="544"/>
                  </a:cubicBezTo>
                  <a:cubicBezTo>
                    <a:pt x="13" y="532"/>
                    <a:pt x="13" y="532"/>
                    <a:pt x="13" y="532"/>
                  </a:cubicBezTo>
                  <a:cubicBezTo>
                    <a:pt x="13" y="531"/>
                    <a:pt x="12" y="529"/>
                    <a:pt x="11" y="529"/>
                  </a:cubicBezTo>
                  <a:cubicBezTo>
                    <a:pt x="10" y="528"/>
                    <a:pt x="10" y="528"/>
                    <a:pt x="10" y="528"/>
                  </a:cubicBezTo>
                  <a:cubicBezTo>
                    <a:pt x="8" y="531"/>
                    <a:pt x="8" y="531"/>
                    <a:pt x="8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1" y="515"/>
                    <a:pt x="11" y="515"/>
                    <a:pt x="11" y="515"/>
                  </a:cubicBezTo>
                  <a:cubicBezTo>
                    <a:pt x="11" y="513"/>
                    <a:pt x="10" y="512"/>
                    <a:pt x="9" y="512"/>
                  </a:cubicBezTo>
                  <a:cubicBezTo>
                    <a:pt x="7" y="510"/>
                    <a:pt x="7" y="510"/>
                    <a:pt x="7" y="510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8" y="516"/>
                    <a:pt x="8" y="516"/>
                    <a:pt x="8" y="516"/>
                  </a:cubicBezTo>
                  <a:cubicBezTo>
                    <a:pt x="8" y="515"/>
                    <a:pt x="8" y="515"/>
                    <a:pt x="8" y="515"/>
                  </a:cubicBezTo>
                  <a:cubicBezTo>
                    <a:pt x="9" y="514"/>
                    <a:pt x="9" y="514"/>
                    <a:pt x="9" y="514"/>
                  </a:cubicBezTo>
                  <a:cubicBezTo>
                    <a:pt x="9" y="514"/>
                    <a:pt x="9" y="513"/>
                    <a:pt x="9" y="513"/>
                  </a:cubicBezTo>
                  <a:cubicBezTo>
                    <a:pt x="9" y="508"/>
                    <a:pt x="10" y="495"/>
                    <a:pt x="10" y="495"/>
                  </a:cubicBezTo>
                  <a:cubicBezTo>
                    <a:pt x="10" y="494"/>
                    <a:pt x="9" y="492"/>
                    <a:pt x="8" y="492"/>
                  </a:cubicBezTo>
                  <a:cubicBezTo>
                    <a:pt x="6" y="491"/>
                    <a:pt x="6" y="491"/>
                    <a:pt x="6" y="491"/>
                  </a:cubicBezTo>
                  <a:cubicBezTo>
                    <a:pt x="4" y="494"/>
                    <a:pt x="4" y="494"/>
                    <a:pt x="4" y="494"/>
                  </a:cubicBezTo>
                  <a:cubicBezTo>
                    <a:pt x="8" y="495"/>
                    <a:pt x="8" y="495"/>
                    <a:pt x="8" y="495"/>
                  </a:cubicBezTo>
                  <a:cubicBezTo>
                    <a:pt x="10" y="484"/>
                    <a:pt x="10" y="484"/>
                    <a:pt x="10" y="484"/>
                  </a:cubicBezTo>
                  <a:cubicBezTo>
                    <a:pt x="11" y="482"/>
                    <a:pt x="10" y="480"/>
                    <a:pt x="9" y="480"/>
                  </a:cubicBezTo>
                  <a:cubicBezTo>
                    <a:pt x="7" y="479"/>
                    <a:pt x="7" y="479"/>
                    <a:pt x="7" y="479"/>
                  </a:cubicBezTo>
                  <a:cubicBezTo>
                    <a:pt x="5" y="482"/>
                    <a:pt x="5" y="482"/>
                    <a:pt x="5" y="482"/>
                  </a:cubicBezTo>
                  <a:cubicBezTo>
                    <a:pt x="9" y="483"/>
                    <a:pt x="9" y="483"/>
                    <a:pt x="9" y="483"/>
                  </a:cubicBezTo>
                  <a:cubicBezTo>
                    <a:pt x="14" y="466"/>
                    <a:pt x="14" y="466"/>
                    <a:pt x="14" y="466"/>
                  </a:cubicBezTo>
                  <a:cubicBezTo>
                    <a:pt x="14" y="464"/>
                    <a:pt x="13" y="462"/>
                    <a:pt x="12" y="461"/>
                  </a:cubicBezTo>
                  <a:cubicBezTo>
                    <a:pt x="11" y="460"/>
                    <a:pt x="11" y="460"/>
                    <a:pt x="11" y="460"/>
                  </a:cubicBezTo>
                  <a:cubicBezTo>
                    <a:pt x="8" y="464"/>
                    <a:pt x="8" y="464"/>
                    <a:pt x="8" y="464"/>
                  </a:cubicBezTo>
                  <a:cubicBezTo>
                    <a:pt x="12" y="466"/>
                    <a:pt x="12" y="466"/>
                    <a:pt x="12" y="466"/>
                  </a:cubicBezTo>
                  <a:cubicBezTo>
                    <a:pt x="12" y="465"/>
                    <a:pt x="12" y="465"/>
                    <a:pt x="12" y="465"/>
                  </a:cubicBezTo>
                  <a:cubicBezTo>
                    <a:pt x="12" y="465"/>
                    <a:pt x="12" y="465"/>
                    <a:pt x="12" y="464"/>
                  </a:cubicBezTo>
                  <a:cubicBezTo>
                    <a:pt x="13" y="464"/>
                    <a:pt x="13" y="462"/>
                    <a:pt x="13" y="460"/>
                  </a:cubicBezTo>
                  <a:cubicBezTo>
                    <a:pt x="15" y="455"/>
                    <a:pt x="17" y="447"/>
                    <a:pt x="17" y="447"/>
                  </a:cubicBezTo>
                  <a:cubicBezTo>
                    <a:pt x="17" y="445"/>
                    <a:pt x="17" y="444"/>
                    <a:pt x="15" y="443"/>
                  </a:cubicBezTo>
                  <a:cubicBezTo>
                    <a:pt x="14" y="442"/>
                    <a:pt x="14" y="442"/>
                    <a:pt x="14" y="442"/>
                  </a:cubicBezTo>
                  <a:cubicBezTo>
                    <a:pt x="12" y="445"/>
                    <a:pt x="12" y="445"/>
                    <a:pt x="12" y="445"/>
                  </a:cubicBezTo>
                  <a:cubicBezTo>
                    <a:pt x="15" y="447"/>
                    <a:pt x="15" y="447"/>
                    <a:pt x="15" y="447"/>
                  </a:cubicBezTo>
                  <a:cubicBezTo>
                    <a:pt x="22" y="437"/>
                    <a:pt x="22" y="437"/>
                    <a:pt x="22" y="437"/>
                  </a:cubicBezTo>
                  <a:cubicBezTo>
                    <a:pt x="22" y="436"/>
                    <a:pt x="23" y="435"/>
                    <a:pt x="22" y="434"/>
                  </a:cubicBezTo>
                  <a:cubicBezTo>
                    <a:pt x="22" y="433"/>
                    <a:pt x="21" y="432"/>
                    <a:pt x="21" y="432"/>
                  </a:cubicBezTo>
                  <a:cubicBezTo>
                    <a:pt x="18" y="430"/>
                    <a:pt x="18" y="430"/>
                    <a:pt x="18" y="430"/>
                  </a:cubicBezTo>
                  <a:cubicBezTo>
                    <a:pt x="16" y="433"/>
                    <a:pt x="16" y="433"/>
                    <a:pt x="16" y="433"/>
                  </a:cubicBezTo>
                  <a:cubicBezTo>
                    <a:pt x="19" y="435"/>
                    <a:pt x="19" y="435"/>
                    <a:pt x="19" y="435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5" y="424"/>
                    <a:pt x="25" y="422"/>
                    <a:pt x="23" y="421"/>
                  </a:cubicBezTo>
                  <a:cubicBezTo>
                    <a:pt x="21" y="420"/>
                    <a:pt x="21" y="420"/>
                    <a:pt x="21" y="420"/>
                  </a:cubicBezTo>
                  <a:cubicBezTo>
                    <a:pt x="19" y="423"/>
                    <a:pt x="19" y="423"/>
                    <a:pt x="19" y="423"/>
                  </a:cubicBezTo>
                  <a:cubicBezTo>
                    <a:pt x="23" y="426"/>
                    <a:pt x="23" y="426"/>
                    <a:pt x="23" y="426"/>
                  </a:cubicBezTo>
                  <a:cubicBezTo>
                    <a:pt x="29" y="416"/>
                    <a:pt x="29" y="416"/>
                    <a:pt x="29" y="416"/>
                  </a:cubicBezTo>
                  <a:cubicBezTo>
                    <a:pt x="30" y="415"/>
                    <a:pt x="30" y="414"/>
                    <a:pt x="30" y="413"/>
                  </a:cubicBezTo>
                  <a:cubicBezTo>
                    <a:pt x="30" y="412"/>
                    <a:pt x="29" y="411"/>
                    <a:pt x="28" y="410"/>
                  </a:cubicBezTo>
                  <a:cubicBezTo>
                    <a:pt x="26" y="409"/>
                    <a:pt x="26" y="409"/>
                    <a:pt x="26" y="409"/>
                  </a:cubicBezTo>
                  <a:cubicBezTo>
                    <a:pt x="24" y="413"/>
                    <a:pt x="24" y="413"/>
                    <a:pt x="24" y="413"/>
                  </a:cubicBezTo>
                  <a:cubicBezTo>
                    <a:pt x="27" y="416"/>
                    <a:pt x="27" y="416"/>
                    <a:pt x="27" y="416"/>
                  </a:cubicBezTo>
                  <a:cubicBezTo>
                    <a:pt x="39" y="406"/>
                    <a:pt x="39" y="406"/>
                    <a:pt x="39" y="406"/>
                  </a:cubicBezTo>
                  <a:cubicBezTo>
                    <a:pt x="40" y="405"/>
                    <a:pt x="40" y="404"/>
                    <a:pt x="40" y="403"/>
                  </a:cubicBezTo>
                  <a:cubicBezTo>
                    <a:pt x="40" y="401"/>
                    <a:pt x="40" y="400"/>
                    <a:pt x="38" y="399"/>
                  </a:cubicBezTo>
                  <a:cubicBezTo>
                    <a:pt x="37" y="398"/>
                    <a:pt x="37" y="398"/>
                    <a:pt x="37" y="398"/>
                  </a:cubicBezTo>
                  <a:cubicBezTo>
                    <a:pt x="35" y="402"/>
                    <a:pt x="35" y="402"/>
                    <a:pt x="35" y="402"/>
                  </a:cubicBezTo>
                  <a:cubicBezTo>
                    <a:pt x="37" y="405"/>
                    <a:pt x="37" y="405"/>
                    <a:pt x="37" y="405"/>
                  </a:cubicBezTo>
                  <a:cubicBezTo>
                    <a:pt x="46" y="397"/>
                    <a:pt x="46" y="397"/>
                    <a:pt x="46" y="397"/>
                  </a:cubicBezTo>
                  <a:cubicBezTo>
                    <a:pt x="47" y="396"/>
                    <a:pt x="47" y="395"/>
                    <a:pt x="47" y="394"/>
                  </a:cubicBezTo>
                  <a:cubicBezTo>
                    <a:pt x="47" y="393"/>
                    <a:pt x="47" y="391"/>
                    <a:pt x="46" y="391"/>
                  </a:cubicBezTo>
                  <a:cubicBezTo>
                    <a:pt x="43" y="389"/>
                    <a:pt x="43" y="389"/>
                    <a:pt x="43" y="389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5" y="395"/>
                    <a:pt x="45" y="395"/>
                    <a:pt x="45" y="395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5" y="395"/>
                    <a:pt x="45" y="395"/>
                    <a:pt x="45" y="395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4" y="395"/>
                    <a:pt x="44" y="395"/>
                    <a:pt x="44" y="395"/>
                  </a:cubicBezTo>
                  <a:cubicBezTo>
                    <a:pt x="44" y="395"/>
                    <a:pt x="45" y="395"/>
                    <a:pt x="45" y="394"/>
                  </a:cubicBezTo>
                  <a:cubicBezTo>
                    <a:pt x="46" y="393"/>
                    <a:pt x="49" y="390"/>
                    <a:pt x="51" y="387"/>
                  </a:cubicBezTo>
                  <a:cubicBezTo>
                    <a:pt x="52" y="386"/>
                    <a:pt x="53" y="385"/>
                    <a:pt x="54" y="384"/>
                  </a:cubicBezTo>
                  <a:cubicBezTo>
                    <a:pt x="54" y="383"/>
                    <a:pt x="55" y="383"/>
                    <a:pt x="55" y="383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6" y="381"/>
                    <a:pt x="56" y="380"/>
                    <a:pt x="56" y="379"/>
                  </a:cubicBezTo>
                  <a:cubicBezTo>
                    <a:pt x="56" y="378"/>
                    <a:pt x="55" y="377"/>
                    <a:pt x="54" y="376"/>
                  </a:cubicBezTo>
                  <a:cubicBezTo>
                    <a:pt x="53" y="375"/>
                    <a:pt x="53" y="375"/>
                    <a:pt x="53" y="375"/>
                  </a:cubicBezTo>
                  <a:cubicBezTo>
                    <a:pt x="51" y="379"/>
                    <a:pt x="51" y="379"/>
                    <a:pt x="51" y="379"/>
                  </a:cubicBezTo>
                  <a:cubicBezTo>
                    <a:pt x="53" y="382"/>
                    <a:pt x="53" y="382"/>
                    <a:pt x="53" y="382"/>
                  </a:cubicBezTo>
                  <a:cubicBezTo>
                    <a:pt x="68" y="373"/>
                    <a:pt x="68" y="373"/>
                    <a:pt x="68" y="373"/>
                  </a:cubicBezTo>
                  <a:cubicBezTo>
                    <a:pt x="69" y="372"/>
                    <a:pt x="70" y="371"/>
                    <a:pt x="70" y="369"/>
                  </a:cubicBezTo>
                  <a:cubicBezTo>
                    <a:pt x="70" y="368"/>
                    <a:pt x="69" y="367"/>
                    <a:pt x="68" y="366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4" y="368"/>
                    <a:pt x="64" y="368"/>
                    <a:pt x="64" y="368"/>
                  </a:cubicBezTo>
                  <a:cubicBezTo>
                    <a:pt x="65" y="372"/>
                    <a:pt x="65" y="372"/>
                    <a:pt x="65" y="372"/>
                  </a:cubicBezTo>
                  <a:cubicBezTo>
                    <a:pt x="79" y="366"/>
                    <a:pt x="79" y="366"/>
                    <a:pt x="79" y="366"/>
                  </a:cubicBezTo>
                  <a:cubicBezTo>
                    <a:pt x="80" y="366"/>
                    <a:pt x="81" y="364"/>
                    <a:pt x="81" y="363"/>
                  </a:cubicBezTo>
                  <a:cubicBezTo>
                    <a:pt x="81" y="361"/>
                    <a:pt x="81" y="360"/>
                    <a:pt x="80" y="359"/>
                  </a:cubicBezTo>
                  <a:cubicBezTo>
                    <a:pt x="75" y="356"/>
                    <a:pt x="75" y="356"/>
                    <a:pt x="75" y="356"/>
                  </a:cubicBezTo>
                  <a:cubicBezTo>
                    <a:pt x="73" y="360"/>
                    <a:pt x="73" y="360"/>
                    <a:pt x="73" y="360"/>
                  </a:cubicBezTo>
                  <a:cubicBezTo>
                    <a:pt x="74" y="364"/>
                    <a:pt x="74" y="364"/>
                    <a:pt x="74" y="364"/>
                  </a:cubicBezTo>
                  <a:cubicBezTo>
                    <a:pt x="94" y="359"/>
                    <a:pt x="94" y="359"/>
                    <a:pt x="94" y="359"/>
                  </a:cubicBezTo>
                  <a:cubicBezTo>
                    <a:pt x="96" y="359"/>
                    <a:pt x="97" y="358"/>
                    <a:pt x="98" y="356"/>
                  </a:cubicBezTo>
                  <a:cubicBezTo>
                    <a:pt x="98" y="355"/>
                    <a:pt x="97" y="353"/>
                    <a:pt x="96" y="352"/>
                  </a:cubicBezTo>
                  <a:cubicBezTo>
                    <a:pt x="93" y="350"/>
                    <a:pt x="93" y="350"/>
                    <a:pt x="93" y="350"/>
                  </a:cubicBezTo>
                  <a:cubicBezTo>
                    <a:pt x="91" y="354"/>
                    <a:pt x="91" y="354"/>
                    <a:pt x="91" y="354"/>
                  </a:cubicBezTo>
                  <a:cubicBezTo>
                    <a:pt x="91" y="358"/>
                    <a:pt x="91" y="358"/>
                    <a:pt x="91" y="358"/>
                  </a:cubicBezTo>
                  <a:cubicBezTo>
                    <a:pt x="91" y="358"/>
                    <a:pt x="96" y="357"/>
                    <a:pt x="102" y="357"/>
                  </a:cubicBezTo>
                  <a:cubicBezTo>
                    <a:pt x="104" y="357"/>
                    <a:pt x="107" y="357"/>
                    <a:pt x="109" y="356"/>
                  </a:cubicBezTo>
                  <a:cubicBezTo>
                    <a:pt x="110" y="356"/>
                    <a:pt x="111" y="356"/>
                    <a:pt x="112" y="356"/>
                  </a:cubicBezTo>
                  <a:cubicBezTo>
                    <a:pt x="112" y="356"/>
                    <a:pt x="112" y="356"/>
                    <a:pt x="113" y="356"/>
                  </a:cubicBezTo>
                  <a:cubicBezTo>
                    <a:pt x="113" y="356"/>
                    <a:pt x="113" y="356"/>
                    <a:pt x="113" y="356"/>
                  </a:cubicBezTo>
                  <a:cubicBezTo>
                    <a:pt x="114" y="355"/>
                    <a:pt x="114" y="355"/>
                    <a:pt x="114" y="355"/>
                  </a:cubicBezTo>
                  <a:cubicBezTo>
                    <a:pt x="114" y="355"/>
                    <a:pt x="115" y="355"/>
                    <a:pt x="115" y="354"/>
                  </a:cubicBezTo>
                  <a:cubicBezTo>
                    <a:pt x="116" y="353"/>
                    <a:pt x="116" y="352"/>
                    <a:pt x="116" y="351"/>
                  </a:cubicBezTo>
                  <a:cubicBezTo>
                    <a:pt x="116" y="350"/>
                    <a:pt x="115" y="349"/>
                    <a:pt x="114" y="348"/>
                  </a:cubicBezTo>
                  <a:cubicBezTo>
                    <a:pt x="111" y="346"/>
                    <a:pt x="111" y="346"/>
                    <a:pt x="111" y="346"/>
                  </a:cubicBezTo>
                  <a:cubicBezTo>
                    <a:pt x="109" y="350"/>
                    <a:pt x="109" y="350"/>
                    <a:pt x="109" y="350"/>
                  </a:cubicBezTo>
                  <a:cubicBezTo>
                    <a:pt x="109" y="354"/>
                    <a:pt x="109" y="354"/>
                    <a:pt x="109" y="354"/>
                  </a:cubicBezTo>
                  <a:cubicBezTo>
                    <a:pt x="136" y="352"/>
                    <a:pt x="136" y="352"/>
                    <a:pt x="136" y="352"/>
                  </a:cubicBezTo>
                  <a:cubicBezTo>
                    <a:pt x="138" y="352"/>
                    <a:pt x="140" y="351"/>
                    <a:pt x="140" y="349"/>
                  </a:cubicBezTo>
                  <a:cubicBezTo>
                    <a:pt x="140" y="348"/>
                    <a:pt x="140" y="346"/>
                    <a:pt x="138" y="345"/>
                  </a:cubicBezTo>
                  <a:cubicBezTo>
                    <a:pt x="138" y="345"/>
                    <a:pt x="138" y="345"/>
                    <a:pt x="138" y="345"/>
                  </a:cubicBezTo>
                  <a:cubicBezTo>
                    <a:pt x="135" y="348"/>
                    <a:pt x="135" y="348"/>
                    <a:pt x="135" y="348"/>
                  </a:cubicBezTo>
                  <a:cubicBezTo>
                    <a:pt x="135" y="352"/>
                    <a:pt x="135" y="352"/>
                    <a:pt x="135" y="352"/>
                  </a:cubicBezTo>
                  <a:cubicBezTo>
                    <a:pt x="135" y="348"/>
                    <a:pt x="135" y="348"/>
                    <a:pt x="135" y="348"/>
                  </a:cubicBezTo>
                  <a:cubicBezTo>
                    <a:pt x="135" y="352"/>
                    <a:pt x="135" y="352"/>
                    <a:pt x="135" y="352"/>
                  </a:cubicBezTo>
                  <a:cubicBezTo>
                    <a:pt x="135" y="352"/>
                    <a:pt x="135" y="352"/>
                    <a:pt x="135" y="352"/>
                  </a:cubicBezTo>
                  <a:cubicBezTo>
                    <a:pt x="135" y="348"/>
                    <a:pt x="135" y="348"/>
                    <a:pt x="135" y="348"/>
                  </a:cubicBezTo>
                  <a:cubicBezTo>
                    <a:pt x="135" y="352"/>
                    <a:pt x="135" y="352"/>
                    <a:pt x="135" y="352"/>
                  </a:cubicBezTo>
                  <a:cubicBezTo>
                    <a:pt x="135" y="349"/>
                    <a:pt x="135" y="349"/>
                    <a:pt x="135" y="349"/>
                  </a:cubicBezTo>
                  <a:cubicBezTo>
                    <a:pt x="134" y="352"/>
                    <a:pt x="134" y="352"/>
                    <a:pt x="134" y="352"/>
                  </a:cubicBezTo>
                  <a:cubicBezTo>
                    <a:pt x="134" y="352"/>
                    <a:pt x="134" y="352"/>
                    <a:pt x="135" y="352"/>
                  </a:cubicBezTo>
                  <a:cubicBezTo>
                    <a:pt x="135" y="349"/>
                    <a:pt x="135" y="349"/>
                    <a:pt x="135" y="349"/>
                  </a:cubicBezTo>
                  <a:cubicBezTo>
                    <a:pt x="134" y="352"/>
                    <a:pt x="134" y="352"/>
                    <a:pt x="134" y="352"/>
                  </a:cubicBezTo>
                  <a:cubicBezTo>
                    <a:pt x="134" y="352"/>
                    <a:pt x="135" y="352"/>
                    <a:pt x="136" y="353"/>
                  </a:cubicBezTo>
                  <a:cubicBezTo>
                    <a:pt x="142" y="355"/>
                    <a:pt x="165" y="365"/>
                    <a:pt x="186" y="374"/>
                  </a:cubicBezTo>
                  <a:cubicBezTo>
                    <a:pt x="196" y="379"/>
                    <a:pt x="207" y="383"/>
                    <a:pt x="215" y="387"/>
                  </a:cubicBezTo>
                  <a:cubicBezTo>
                    <a:pt x="219" y="388"/>
                    <a:pt x="222" y="390"/>
                    <a:pt x="225" y="391"/>
                  </a:cubicBezTo>
                  <a:cubicBezTo>
                    <a:pt x="226" y="391"/>
                    <a:pt x="227" y="391"/>
                    <a:pt x="228" y="392"/>
                  </a:cubicBezTo>
                  <a:cubicBezTo>
                    <a:pt x="228" y="392"/>
                    <a:pt x="229" y="392"/>
                    <a:pt x="229" y="392"/>
                  </a:cubicBezTo>
                  <a:cubicBezTo>
                    <a:pt x="230" y="392"/>
                    <a:pt x="230" y="392"/>
                    <a:pt x="231" y="392"/>
                  </a:cubicBezTo>
                  <a:cubicBezTo>
                    <a:pt x="231" y="392"/>
                    <a:pt x="231" y="392"/>
                    <a:pt x="232" y="392"/>
                  </a:cubicBezTo>
                  <a:cubicBezTo>
                    <a:pt x="232" y="392"/>
                    <a:pt x="233" y="392"/>
                    <a:pt x="233" y="392"/>
                  </a:cubicBezTo>
                  <a:cubicBezTo>
                    <a:pt x="233" y="391"/>
                    <a:pt x="234" y="391"/>
                    <a:pt x="234" y="390"/>
                  </a:cubicBezTo>
                  <a:cubicBezTo>
                    <a:pt x="235" y="389"/>
                    <a:pt x="235" y="388"/>
                    <a:pt x="235" y="387"/>
                  </a:cubicBezTo>
                  <a:cubicBezTo>
                    <a:pt x="235" y="386"/>
                    <a:pt x="234" y="385"/>
                    <a:pt x="233" y="385"/>
                  </a:cubicBezTo>
                  <a:cubicBezTo>
                    <a:pt x="230" y="383"/>
                    <a:pt x="230" y="383"/>
                    <a:pt x="230" y="383"/>
                  </a:cubicBezTo>
                  <a:cubicBezTo>
                    <a:pt x="228" y="387"/>
                    <a:pt x="228" y="387"/>
                    <a:pt x="228" y="387"/>
                  </a:cubicBezTo>
                  <a:cubicBezTo>
                    <a:pt x="229" y="391"/>
                    <a:pt x="229" y="391"/>
                    <a:pt x="229" y="391"/>
                  </a:cubicBezTo>
                  <a:cubicBezTo>
                    <a:pt x="248" y="386"/>
                    <a:pt x="248" y="386"/>
                    <a:pt x="248" y="386"/>
                  </a:cubicBezTo>
                  <a:cubicBezTo>
                    <a:pt x="249" y="386"/>
                    <a:pt x="250" y="384"/>
                    <a:pt x="251" y="383"/>
                  </a:cubicBezTo>
                  <a:cubicBezTo>
                    <a:pt x="251" y="381"/>
                    <a:pt x="250" y="380"/>
                    <a:pt x="249" y="379"/>
                  </a:cubicBezTo>
                  <a:cubicBezTo>
                    <a:pt x="248" y="378"/>
                    <a:pt x="248" y="378"/>
                    <a:pt x="248" y="378"/>
                  </a:cubicBezTo>
                  <a:cubicBezTo>
                    <a:pt x="246" y="381"/>
                    <a:pt x="246" y="381"/>
                    <a:pt x="246" y="381"/>
                  </a:cubicBezTo>
                  <a:cubicBezTo>
                    <a:pt x="248" y="384"/>
                    <a:pt x="248" y="384"/>
                    <a:pt x="248" y="384"/>
                  </a:cubicBezTo>
                  <a:cubicBezTo>
                    <a:pt x="259" y="373"/>
                    <a:pt x="259" y="373"/>
                    <a:pt x="259" y="373"/>
                  </a:cubicBezTo>
                  <a:cubicBezTo>
                    <a:pt x="260" y="372"/>
                    <a:pt x="261" y="371"/>
                    <a:pt x="260" y="370"/>
                  </a:cubicBezTo>
                  <a:cubicBezTo>
                    <a:pt x="260" y="369"/>
                    <a:pt x="260" y="367"/>
                    <a:pt x="259" y="367"/>
                  </a:cubicBezTo>
                  <a:cubicBezTo>
                    <a:pt x="258" y="367"/>
                    <a:pt x="258" y="367"/>
                    <a:pt x="258" y="367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60" y="370"/>
                    <a:pt x="260" y="370"/>
                    <a:pt x="260" y="370"/>
                  </a:cubicBezTo>
                  <a:cubicBezTo>
                    <a:pt x="261" y="357"/>
                    <a:pt x="261" y="357"/>
                    <a:pt x="261" y="357"/>
                  </a:cubicBezTo>
                  <a:cubicBezTo>
                    <a:pt x="262" y="356"/>
                    <a:pt x="261" y="354"/>
                    <a:pt x="260" y="353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5" y="355"/>
                    <a:pt x="255" y="355"/>
                    <a:pt x="255" y="355"/>
                  </a:cubicBezTo>
                  <a:cubicBezTo>
                    <a:pt x="259" y="357"/>
                    <a:pt x="259" y="357"/>
                    <a:pt x="259" y="357"/>
                  </a:cubicBezTo>
                  <a:cubicBezTo>
                    <a:pt x="259" y="357"/>
                    <a:pt x="259" y="357"/>
                    <a:pt x="259" y="357"/>
                  </a:cubicBezTo>
                  <a:cubicBezTo>
                    <a:pt x="259" y="356"/>
                    <a:pt x="259" y="356"/>
                    <a:pt x="259" y="356"/>
                  </a:cubicBezTo>
                  <a:cubicBezTo>
                    <a:pt x="260" y="355"/>
                    <a:pt x="260" y="354"/>
                    <a:pt x="260" y="352"/>
                  </a:cubicBezTo>
                  <a:cubicBezTo>
                    <a:pt x="261" y="347"/>
                    <a:pt x="263" y="339"/>
                    <a:pt x="263" y="339"/>
                  </a:cubicBezTo>
                  <a:cubicBezTo>
                    <a:pt x="263" y="337"/>
                    <a:pt x="263" y="335"/>
                    <a:pt x="261" y="334"/>
                  </a:cubicBezTo>
                  <a:cubicBezTo>
                    <a:pt x="259" y="333"/>
                    <a:pt x="259" y="333"/>
                    <a:pt x="259" y="333"/>
                  </a:cubicBezTo>
                  <a:cubicBezTo>
                    <a:pt x="257" y="337"/>
                    <a:pt x="257" y="337"/>
                    <a:pt x="257" y="337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4" y="319"/>
                    <a:pt x="264" y="319"/>
                    <a:pt x="264" y="319"/>
                  </a:cubicBezTo>
                  <a:cubicBezTo>
                    <a:pt x="264" y="317"/>
                    <a:pt x="263" y="316"/>
                    <a:pt x="262" y="315"/>
                  </a:cubicBezTo>
                  <a:cubicBezTo>
                    <a:pt x="260" y="313"/>
                    <a:pt x="260" y="313"/>
                    <a:pt x="260" y="313"/>
                  </a:cubicBezTo>
                  <a:cubicBezTo>
                    <a:pt x="263" y="305"/>
                    <a:pt x="263" y="305"/>
                    <a:pt x="263" y="305"/>
                  </a:cubicBezTo>
                  <a:cubicBezTo>
                    <a:pt x="264" y="303"/>
                    <a:pt x="263" y="301"/>
                    <a:pt x="261" y="300"/>
                  </a:cubicBezTo>
                  <a:cubicBezTo>
                    <a:pt x="261" y="300"/>
                    <a:pt x="261" y="300"/>
                    <a:pt x="261" y="300"/>
                  </a:cubicBezTo>
                  <a:cubicBezTo>
                    <a:pt x="259" y="282"/>
                    <a:pt x="259" y="282"/>
                    <a:pt x="259" y="282"/>
                  </a:cubicBezTo>
                  <a:cubicBezTo>
                    <a:pt x="259" y="281"/>
                    <a:pt x="258" y="280"/>
                    <a:pt x="257" y="279"/>
                  </a:cubicBezTo>
                  <a:cubicBezTo>
                    <a:pt x="257" y="279"/>
                    <a:pt x="257" y="279"/>
                    <a:pt x="257" y="279"/>
                  </a:cubicBezTo>
                  <a:cubicBezTo>
                    <a:pt x="255" y="282"/>
                    <a:pt x="255" y="282"/>
                    <a:pt x="255" y="282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9" y="283"/>
                    <a:pt x="259" y="283"/>
                    <a:pt x="259" y="283"/>
                  </a:cubicBezTo>
                  <a:cubicBezTo>
                    <a:pt x="259" y="282"/>
                    <a:pt x="259" y="282"/>
                    <a:pt x="259" y="282"/>
                  </a:cubicBezTo>
                  <a:cubicBezTo>
                    <a:pt x="259" y="281"/>
                    <a:pt x="259" y="281"/>
                    <a:pt x="259" y="280"/>
                  </a:cubicBezTo>
                  <a:cubicBezTo>
                    <a:pt x="259" y="275"/>
                    <a:pt x="257" y="263"/>
                    <a:pt x="257" y="263"/>
                  </a:cubicBezTo>
                  <a:cubicBezTo>
                    <a:pt x="257" y="262"/>
                    <a:pt x="256" y="261"/>
                    <a:pt x="255" y="260"/>
                  </a:cubicBezTo>
                  <a:cubicBezTo>
                    <a:pt x="253" y="259"/>
                    <a:pt x="253" y="259"/>
                    <a:pt x="253" y="259"/>
                  </a:cubicBezTo>
                  <a:cubicBezTo>
                    <a:pt x="255" y="244"/>
                    <a:pt x="255" y="244"/>
                    <a:pt x="255" y="244"/>
                  </a:cubicBezTo>
                  <a:cubicBezTo>
                    <a:pt x="255" y="243"/>
                    <a:pt x="254" y="241"/>
                    <a:pt x="253" y="240"/>
                  </a:cubicBezTo>
                  <a:cubicBezTo>
                    <a:pt x="247" y="237"/>
                    <a:pt x="247" y="237"/>
                    <a:pt x="247" y="237"/>
                  </a:cubicBezTo>
                  <a:cubicBezTo>
                    <a:pt x="249" y="220"/>
                    <a:pt x="249" y="220"/>
                    <a:pt x="249" y="220"/>
                  </a:cubicBezTo>
                  <a:cubicBezTo>
                    <a:pt x="250" y="219"/>
                    <a:pt x="249" y="217"/>
                    <a:pt x="248" y="216"/>
                  </a:cubicBezTo>
                  <a:cubicBezTo>
                    <a:pt x="247" y="216"/>
                    <a:pt x="247" y="216"/>
                    <a:pt x="247" y="216"/>
                  </a:cubicBezTo>
                  <a:cubicBezTo>
                    <a:pt x="245" y="200"/>
                    <a:pt x="245" y="200"/>
                    <a:pt x="245" y="200"/>
                  </a:cubicBezTo>
                  <a:cubicBezTo>
                    <a:pt x="245" y="199"/>
                    <a:pt x="244" y="198"/>
                    <a:pt x="243" y="197"/>
                  </a:cubicBezTo>
                  <a:cubicBezTo>
                    <a:pt x="239" y="194"/>
                    <a:pt x="239" y="194"/>
                    <a:pt x="239" y="194"/>
                  </a:cubicBezTo>
                  <a:cubicBezTo>
                    <a:pt x="237" y="198"/>
                    <a:pt x="237" y="198"/>
                    <a:pt x="237" y="198"/>
                  </a:cubicBezTo>
                  <a:cubicBezTo>
                    <a:pt x="241" y="200"/>
                    <a:pt x="241" y="200"/>
                    <a:pt x="241" y="200"/>
                  </a:cubicBezTo>
                  <a:cubicBezTo>
                    <a:pt x="241" y="199"/>
                    <a:pt x="241" y="198"/>
                    <a:pt x="241" y="198"/>
                  </a:cubicBezTo>
                  <a:cubicBezTo>
                    <a:pt x="241" y="198"/>
                    <a:pt x="241" y="198"/>
                    <a:pt x="241" y="198"/>
                  </a:cubicBezTo>
                  <a:cubicBezTo>
                    <a:pt x="241" y="197"/>
                    <a:pt x="241" y="197"/>
                    <a:pt x="241" y="197"/>
                  </a:cubicBezTo>
                  <a:cubicBezTo>
                    <a:pt x="241" y="196"/>
                    <a:pt x="241" y="195"/>
                    <a:pt x="240" y="193"/>
                  </a:cubicBezTo>
                  <a:cubicBezTo>
                    <a:pt x="240" y="190"/>
                    <a:pt x="239" y="187"/>
                    <a:pt x="239" y="184"/>
                  </a:cubicBezTo>
                  <a:cubicBezTo>
                    <a:pt x="238" y="183"/>
                    <a:pt x="238" y="182"/>
                    <a:pt x="238" y="181"/>
                  </a:cubicBezTo>
                  <a:cubicBezTo>
                    <a:pt x="238" y="180"/>
                    <a:pt x="238" y="180"/>
                    <a:pt x="238" y="180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8" y="180"/>
                    <a:pt x="238" y="180"/>
                    <a:pt x="238" y="180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8" y="180"/>
                    <a:pt x="238" y="180"/>
                    <a:pt x="238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7" y="182"/>
                    <a:pt x="237" y="182"/>
                    <a:pt x="237" y="182"/>
                  </a:cubicBezTo>
                  <a:cubicBezTo>
                    <a:pt x="238" y="181"/>
                    <a:pt x="238" y="180"/>
                    <a:pt x="238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7" y="182"/>
                    <a:pt x="237" y="182"/>
                    <a:pt x="237" y="182"/>
                  </a:cubicBezTo>
                  <a:cubicBezTo>
                    <a:pt x="238" y="181"/>
                    <a:pt x="238" y="180"/>
                    <a:pt x="238" y="179"/>
                  </a:cubicBezTo>
                  <a:cubicBezTo>
                    <a:pt x="237" y="177"/>
                    <a:pt x="237" y="177"/>
                    <a:pt x="236" y="176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8" y="179"/>
                    <a:pt x="238" y="179"/>
                    <a:pt x="238" y="179"/>
                  </a:cubicBezTo>
                  <a:cubicBezTo>
                    <a:pt x="234" y="158"/>
                    <a:pt x="234" y="158"/>
                    <a:pt x="234" y="158"/>
                  </a:cubicBezTo>
                  <a:cubicBezTo>
                    <a:pt x="234" y="157"/>
                    <a:pt x="234" y="156"/>
                    <a:pt x="233" y="155"/>
                  </a:cubicBezTo>
                  <a:cubicBezTo>
                    <a:pt x="232" y="155"/>
                    <a:pt x="232" y="155"/>
                    <a:pt x="232" y="155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8" y="135"/>
                    <a:pt x="228" y="134"/>
                    <a:pt x="227" y="134"/>
                  </a:cubicBezTo>
                  <a:cubicBezTo>
                    <a:pt x="226" y="133"/>
                    <a:pt x="226" y="133"/>
                    <a:pt x="226" y="133"/>
                  </a:cubicBezTo>
                  <a:cubicBezTo>
                    <a:pt x="224" y="115"/>
                    <a:pt x="224" y="115"/>
                    <a:pt x="224" y="115"/>
                  </a:cubicBezTo>
                  <a:cubicBezTo>
                    <a:pt x="224" y="114"/>
                    <a:pt x="223" y="113"/>
                    <a:pt x="222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17" y="93"/>
                    <a:pt x="217" y="93"/>
                    <a:pt x="217" y="93"/>
                  </a:cubicBezTo>
                  <a:cubicBezTo>
                    <a:pt x="217" y="92"/>
                    <a:pt x="216" y="91"/>
                    <a:pt x="215" y="90"/>
                  </a:cubicBezTo>
                  <a:cubicBezTo>
                    <a:pt x="213" y="89"/>
                    <a:pt x="213" y="89"/>
                    <a:pt x="213" y="89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9" y="84"/>
                    <a:pt x="219" y="84"/>
                    <a:pt x="219" y="84"/>
                  </a:cubicBezTo>
                  <a:cubicBezTo>
                    <a:pt x="220" y="82"/>
                    <a:pt x="220" y="80"/>
                    <a:pt x="218" y="79"/>
                  </a:cubicBezTo>
                  <a:cubicBezTo>
                    <a:pt x="217" y="78"/>
                    <a:pt x="217" y="78"/>
                    <a:pt x="217" y="78"/>
                  </a:cubicBezTo>
                  <a:cubicBezTo>
                    <a:pt x="214" y="81"/>
                    <a:pt x="214" y="81"/>
                    <a:pt x="214" y="81"/>
                  </a:cubicBezTo>
                  <a:cubicBezTo>
                    <a:pt x="218" y="81"/>
                    <a:pt x="218" y="81"/>
                    <a:pt x="218" y="81"/>
                  </a:cubicBezTo>
                  <a:cubicBezTo>
                    <a:pt x="216" y="66"/>
                    <a:pt x="216" y="66"/>
                    <a:pt x="216" y="66"/>
                  </a:cubicBezTo>
                  <a:cubicBezTo>
                    <a:pt x="216" y="65"/>
                    <a:pt x="215" y="64"/>
                    <a:pt x="214" y="64"/>
                  </a:cubicBezTo>
                  <a:cubicBezTo>
                    <a:pt x="214" y="63"/>
                    <a:pt x="214" y="63"/>
                    <a:pt x="214" y="63"/>
                  </a:cubicBezTo>
                  <a:cubicBezTo>
                    <a:pt x="212" y="67"/>
                    <a:pt x="212" y="67"/>
                    <a:pt x="212" y="67"/>
                  </a:cubicBezTo>
                  <a:cubicBezTo>
                    <a:pt x="215" y="69"/>
                    <a:pt x="215" y="69"/>
                    <a:pt x="215" y="69"/>
                  </a:cubicBezTo>
                  <a:cubicBezTo>
                    <a:pt x="215" y="69"/>
                    <a:pt x="217" y="66"/>
                    <a:pt x="219" y="64"/>
                  </a:cubicBezTo>
                  <a:cubicBezTo>
                    <a:pt x="220" y="62"/>
                    <a:pt x="221" y="61"/>
                    <a:pt x="222" y="60"/>
                  </a:cubicBezTo>
                  <a:cubicBezTo>
                    <a:pt x="223" y="59"/>
                    <a:pt x="223" y="59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24" y="58"/>
                    <a:pt x="224" y="58"/>
                    <a:pt x="224" y="58"/>
                  </a:cubicBezTo>
                  <a:cubicBezTo>
                    <a:pt x="224" y="58"/>
                    <a:pt x="224" y="58"/>
                    <a:pt x="224" y="58"/>
                  </a:cubicBezTo>
                  <a:cubicBezTo>
                    <a:pt x="225" y="56"/>
                    <a:pt x="224" y="53"/>
                    <a:pt x="223" y="52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36" y="56"/>
                    <a:pt x="236" y="56"/>
                    <a:pt x="236" y="56"/>
                  </a:cubicBezTo>
                  <a:cubicBezTo>
                    <a:pt x="238" y="56"/>
                    <a:pt x="240" y="55"/>
                    <a:pt x="240" y="53"/>
                  </a:cubicBezTo>
                  <a:cubicBezTo>
                    <a:pt x="240" y="51"/>
                    <a:pt x="240" y="49"/>
                    <a:pt x="238" y="49"/>
                  </a:cubicBezTo>
                  <a:cubicBezTo>
                    <a:pt x="237" y="48"/>
                    <a:pt x="237" y="48"/>
                    <a:pt x="237" y="48"/>
                  </a:cubicBezTo>
                  <a:cubicBezTo>
                    <a:pt x="235" y="51"/>
                    <a:pt x="235" y="51"/>
                    <a:pt x="235" y="51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61" y="54"/>
                    <a:pt x="261" y="54"/>
                    <a:pt x="261" y="54"/>
                  </a:cubicBezTo>
                  <a:cubicBezTo>
                    <a:pt x="263" y="53"/>
                    <a:pt x="265" y="52"/>
                    <a:pt x="265" y="50"/>
                  </a:cubicBezTo>
                  <a:cubicBezTo>
                    <a:pt x="265" y="49"/>
                    <a:pt x="265" y="47"/>
                    <a:pt x="263" y="46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6" y="46"/>
                    <a:pt x="256" y="46"/>
                    <a:pt x="256" y="46"/>
                  </a:cubicBezTo>
                  <a:cubicBezTo>
                    <a:pt x="256" y="50"/>
                    <a:pt x="256" y="50"/>
                    <a:pt x="256" y="50"/>
                  </a:cubicBezTo>
                  <a:cubicBezTo>
                    <a:pt x="281" y="52"/>
                    <a:pt x="281" y="52"/>
                    <a:pt x="281" y="52"/>
                  </a:cubicBezTo>
                  <a:cubicBezTo>
                    <a:pt x="283" y="52"/>
                    <a:pt x="284" y="51"/>
                    <a:pt x="285" y="49"/>
                  </a:cubicBezTo>
                  <a:cubicBezTo>
                    <a:pt x="285" y="47"/>
                    <a:pt x="285" y="45"/>
                    <a:pt x="283" y="44"/>
                  </a:cubicBezTo>
                  <a:cubicBezTo>
                    <a:pt x="280" y="42"/>
                    <a:pt x="280" y="42"/>
                    <a:pt x="280" y="42"/>
                  </a:cubicBezTo>
                  <a:cubicBezTo>
                    <a:pt x="278" y="46"/>
                    <a:pt x="278" y="46"/>
                    <a:pt x="278" y="46"/>
                  </a:cubicBezTo>
                  <a:cubicBezTo>
                    <a:pt x="278" y="50"/>
                    <a:pt x="278" y="50"/>
                    <a:pt x="278" y="50"/>
                  </a:cubicBezTo>
                  <a:cubicBezTo>
                    <a:pt x="299" y="49"/>
                    <a:pt x="299" y="49"/>
                    <a:pt x="299" y="49"/>
                  </a:cubicBezTo>
                  <a:cubicBezTo>
                    <a:pt x="301" y="48"/>
                    <a:pt x="302" y="47"/>
                    <a:pt x="303" y="46"/>
                  </a:cubicBezTo>
                  <a:cubicBezTo>
                    <a:pt x="303" y="44"/>
                    <a:pt x="303" y="42"/>
                    <a:pt x="301" y="41"/>
                  </a:cubicBezTo>
                  <a:cubicBezTo>
                    <a:pt x="298" y="40"/>
                    <a:pt x="298" y="40"/>
                    <a:pt x="298" y="40"/>
                  </a:cubicBezTo>
                  <a:cubicBezTo>
                    <a:pt x="296" y="43"/>
                    <a:pt x="296" y="43"/>
                    <a:pt x="296" y="43"/>
                  </a:cubicBezTo>
                  <a:cubicBezTo>
                    <a:pt x="296" y="47"/>
                    <a:pt x="296" y="47"/>
                    <a:pt x="296" y="47"/>
                  </a:cubicBezTo>
                  <a:cubicBezTo>
                    <a:pt x="326" y="46"/>
                    <a:pt x="326" y="46"/>
                    <a:pt x="326" y="46"/>
                  </a:cubicBezTo>
                  <a:cubicBezTo>
                    <a:pt x="328" y="46"/>
                    <a:pt x="330" y="45"/>
                    <a:pt x="330" y="43"/>
                  </a:cubicBezTo>
                  <a:cubicBezTo>
                    <a:pt x="331" y="41"/>
                    <a:pt x="330" y="40"/>
                    <a:pt x="328" y="39"/>
                  </a:cubicBezTo>
                  <a:cubicBezTo>
                    <a:pt x="321" y="34"/>
                    <a:pt x="321" y="34"/>
                    <a:pt x="321" y="34"/>
                  </a:cubicBezTo>
                  <a:cubicBezTo>
                    <a:pt x="319" y="37"/>
                    <a:pt x="319" y="37"/>
                    <a:pt x="319" y="37"/>
                  </a:cubicBezTo>
                  <a:cubicBezTo>
                    <a:pt x="322" y="39"/>
                    <a:pt x="322" y="39"/>
                    <a:pt x="322" y="39"/>
                  </a:cubicBezTo>
                  <a:cubicBezTo>
                    <a:pt x="319" y="37"/>
                    <a:pt x="319" y="37"/>
                    <a:pt x="319" y="37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321" y="40"/>
                    <a:pt x="321" y="40"/>
                    <a:pt x="322" y="39"/>
                  </a:cubicBezTo>
                  <a:cubicBezTo>
                    <a:pt x="319" y="37"/>
                    <a:pt x="319" y="37"/>
                    <a:pt x="319" y="37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0" y="41"/>
                    <a:pt x="320" y="41"/>
                    <a:pt x="320" y="41"/>
                  </a:cubicBezTo>
                  <a:cubicBezTo>
                    <a:pt x="320" y="41"/>
                    <a:pt x="320" y="41"/>
                    <a:pt x="321" y="41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0" y="41"/>
                    <a:pt x="320" y="41"/>
                    <a:pt x="320" y="41"/>
                  </a:cubicBezTo>
                  <a:cubicBezTo>
                    <a:pt x="319" y="39"/>
                    <a:pt x="319" y="39"/>
                    <a:pt x="319" y="39"/>
                  </a:cubicBezTo>
                  <a:cubicBezTo>
                    <a:pt x="319" y="41"/>
                    <a:pt x="319" y="41"/>
                    <a:pt x="319" y="41"/>
                  </a:cubicBezTo>
                  <a:cubicBezTo>
                    <a:pt x="320" y="41"/>
                    <a:pt x="320" y="41"/>
                    <a:pt x="320" y="41"/>
                  </a:cubicBezTo>
                  <a:cubicBezTo>
                    <a:pt x="319" y="39"/>
                    <a:pt x="319" y="39"/>
                    <a:pt x="319" y="39"/>
                  </a:cubicBezTo>
                  <a:cubicBezTo>
                    <a:pt x="319" y="41"/>
                    <a:pt x="319" y="41"/>
                    <a:pt x="319" y="41"/>
                  </a:cubicBezTo>
                  <a:cubicBezTo>
                    <a:pt x="319" y="41"/>
                    <a:pt x="319" y="41"/>
                    <a:pt x="319" y="41"/>
                  </a:cubicBezTo>
                  <a:cubicBezTo>
                    <a:pt x="320" y="41"/>
                    <a:pt x="323" y="41"/>
                    <a:pt x="325" y="41"/>
                  </a:cubicBezTo>
                  <a:cubicBezTo>
                    <a:pt x="329" y="42"/>
                    <a:pt x="334" y="42"/>
                    <a:pt x="338" y="43"/>
                  </a:cubicBezTo>
                  <a:cubicBezTo>
                    <a:pt x="342" y="43"/>
                    <a:pt x="345" y="44"/>
                    <a:pt x="345" y="44"/>
                  </a:cubicBezTo>
                  <a:cubicBezTo>
                    <a:pt x="346" y="44"/>
                    <a:pt x="348" y="43"/>
                    <a:pt x="349" y="41"/>
                  </a:cubicBezTo>
                  <a:cubicBezTo>
                    <a:pt x="349" y="39"/>
                    <a:pt x="349" y="37"/>
                    <a:pt x="347" y="36"/>
                  </a:cubicBezTo>
                  <a:cubicBezTo>
                    <a:pt x="340" y="32"/>
                    <a:pt x="340" y="32"/>
                    <a:pt x="340" y="32"/>
                  </a:cubicBezTo>
                  <a:cubicBezTo>
                    <a:pt x="337" y="35"/>
                    <a:pt x="337" y="35"/>
                    <a:pt x="337" y="35"/>
                  </a:cubicBezTo>
                  <a:cubicBezTo>
                    <a:pt x="338" y="39"/>
                    <a:pt x="338" y="39"/>
                    <a:pt x="338" y="39"/>
                  </a:cubicBezTo>
                  <a:cubicBezTo>
                    <a:pt x="361" y="38"/>
                    <a:pt x="361" y="38"/>
                    <a:pt x="361" y="38"/>
                  </a:cubicBezTo>
                  <a:cubicBezTo>
                    <a:pt x="363" y="38"/>
                    <a:pt x="364" y="36"/>
                    <a:pt x="365" y="35"/>
                  </a:cubicBezTo>
                  <a:cubicBezTo>
                    <a:pt x="365" y="33"/>
                    <a:pt x="364" y="31"/>
                    <a:pt x="363" y="30"/>
                  </a:cubicBezTo>
                  <a:cubicBezTo>
                    <a:pt x="362" y="30"/>
                    <a:pt x="362" y="30"/>
                    <a:pt x="362" y="30"/>
                  </a:cubicBezTo>
                  <a:cubicBezTo>
                    <a:pt x="360" y="33"/>
                    <a:pt x="360" y="33"/>
                    <a:pt x="360" y="33"/>
                  </a:cubicBezTo>
                  <a:cubicBezTo>
                    <a:pt x="360" y="37"/>
                    <a:pt x="360" y="37"/>
                    <a:pt x="360" y="37"/>
                  </a:cubicBezTo>
                  <a:cubicBezTo>
                    <a:pt x="383" y="37"/>
                    <a:pt x="383" y="37"/>
                    <a:pt x="383" y="37"/>
                  </a:cubicBezTo>
                  <a:cubicBezTo>
                    <a:pt x="385" y="37"/>
                    <a:pt x="386" y="35"/>
                    <a:pt x="387" y="34"/>
                  </a:cubicBezTo>
                  <a:cubicBezTo>
                    <a:pt x="387" y="32"/>
                    <a:pt x="386" y="30"/>
                    <a:pt x="385" y="29"/>
                  </a:cubicBezTo>
                  <a:cubicBezTo>
                    <a:pt x="381" y="27"/>
                    <a:pt x="381" y="27"/>
                    <a:pt x="381" y="27"/>
                  </a:cubicBezTo>
                  <a:cubicBezTo>
                    <a:pt x="379" y="30"/>
                    <a:pt x="379" y="30"/>
                    <a:pt x="379" y="30"/>
                  </a:cubicBezTo>
                  <a:cubicBezTo>
                    <a:pt x="379" y="34"/>
                    <a:pt x="379" y="34"/>
                    <a:pt x="379" y="34"/>
                  </a:cubicBezTo>
                  <a:cubicBezTo>
                    <a:pt x="403" y="34"/>
                    <a:pt x="403" y="34"/>
                    <a:pt x="403" y="34"/>
                  </a:cubicBezTo>
                  <a:cubicBezTo>
                    <a:pt x="405" y="34"/>
                    <a:pt x="406" y="33"/>
                    <a:pt x="407" y="31"/>
                  </a:cubicBezTo>
                  <a:cubicBezTo>
                    <a:pt x="407" y="30"/>
                    <a:pt x="407" y="28"/>
                    <a:pt x="405" y="27"/>
                  </a:cubicBezTo>
                  <a:cubicBezTo>
                    <a:pt x="400" y="24"/>
                    <a:pt x="400" y="24"/>
                    <a:pt x="400" y="24"/>
                  </a:cubicBezTo>
                  <a:cubicBezTo>
                    <a:pt x="398" y="27"/>
                    <a:pt x="398" y="27"/>
                    <a:pt x="398" y="27"/>
                  </a:cubicBezTo>
                  <a:cubicBezTo>
                    <a:pt x="401" y="29"/>
                    <a:pt x="401" y="29"/>
                    <a:pt x="401" y="29"/>
                  </a:cubicBezTo>
                  <a:cubicBezTo>
                    <a:pt x="398" y="27"/>
                    <a:pt x="398" y="27"/>
                    <a:pt x="398" y="27"/>
                  </a:cubicBezTo>
                  <a:cubicBezTo>
                    <a:pt x="400" y="30"/>
                    <a:pt x="400" y="30"/>
                    <a:pt x="400" y="30"/>
                  </a:cubicBezTo>
                  <a:cubicBezTo>
                    <a:pt x="400" y="30"/>
                    <a:pt x="401" y="30"/>
                    <a:pt x="401" y="29"/>
                  </a:cubicBezTo>
                  <a:cubicBezTo>
                    <a:pt x="398" y="27"/>
                    <a:pt x="398" y="27"/>
                    <a:pt x="398" y="27"/>
                  </a:cubicBezTo>
                  <a:cubicBezTo>
                    <a:pt x="400" y="30"/>
                    <a:pt x="400" y="30"/>
                    <a:pt x="400" y="30"/>
                  </a:cubicBezTo>
                  <a:cubicBezTo>
                    <a:pt x="398" y="27"/>
                    <a:pt x="398" y="27"/>
                    <a:pt x="398" y="27"/>
                  </a:cubicBezTo>
                  <a:cubicBezTo>
                    <a:pt x="399" y="31"/>
                    <a:pt x="399" y="31"/>
                    <a:pt x="399" y="31"/>
                  </a:cubicBezTo>
                  <a:cubicBezTo>
                    <a:pt x="399" y="31"/>
                    <a:pt x="399" y="31"/>
                    <a:pt x="400" y="30"/>
                  </a:cubicBezTo>
                  <a:cubicBezTo>
                    <a:pt x="398" y="27"/>
                    <a:pt x="398" y="27"/>
                    <a:pt x="398" y="27"/>
                  </a:cubicBezTo>
                  <a:cubicBezTo>
                    <a:pt x="399" y="31"/>
                    <a:pt x="399" y="31"/>
                    <a:pt x="399" y="31"/>
                  </a:cubicBezTo>
                  <a:cubicBezTo>
                    <a:pt x="398" y="29"/>
                    <a:pt x="398" y="29"/>
                    <a:pt x="398" y="29"/>
                  </a:cubicBezTo>
                  <a:cubicBezTo>
                    <a:pt x="399" y="31"/>
                    <a:pt x="399" y="31"/>
                    <a:pt x="399" y="31"/>
                  </a:cubicBezTo>
                  <a:cubicBezTo>
                    <a:pt x="399" y="31"/>
                    <a:pt x="399" y="31"/>
                    <a:pt x="399" y="31"/>
                  </a:cubicBezTo>
                  <a:cubicBezTo>
                    <a:pt x="398" y="29"/>
                    <a:pt x="398" y="29"/>
                    <a:pt x="398" y="29"/>
                  </a:cubicBezTo>
                  <a:cubicBezTo>
                    <a:pt x="399" y="31"/>
                    <a:pt x="399" y="31"/>
                    <a:pt x="399" y="31"/>
                  </a:cubicBezTo>
                  <a:cubicBezTo>
                    <a:pt x="399" y="31"/>
                    <a:pt x="399" y="31"/>
                    <a:pt x="399" y="31"/>
                  </a:cubicBezTo>
                  <a:cubicBezTo>
                    <a:pt x="399" y="31"/>
                    <a:pt x="400" y="31"/>
                    <a:pt x="401" y="31"/>
                  </a:cubicBezTo>
                  <a:cubicBezTo>
                    <a:pt x="405" y="31"/>
                    <a:pt x="412" y="31"/>
                    <a:pt x="419" y="31"/>
                  </a:cubicBezTo>
                  <a:cubicBezTo>
                    <a:pt x="422" y="31"/>
                    <a:pt x="425" y="32"/>
                    <a:pt x="428" y="32"/>
                  </a:cubicBezTo>
                  <a:cubicBezTo>
                    <a:pt x="429" y="32"/>
                    <a:pt x="430" y="32"/>
                    <a:pt x="430" y="32"/>
                  </a:cubicBezTo>
                  <a:cubicBezTo>
                    <a:pt x="431" y="32"/>
                    <a:pt x="431" y="32"/>
                    <a:pt x="431" y="32"/>
                  </a:cubicBezTo>
                  <a:cubicBezTo>
                    <a:pt x="432" y="32"/>
                    <a:pt x="432" y="32"/>
                    <a:pt x="432" y="32"/>
                  </a:cubicBezTo>
                  <a:cubicBezTo>
                    <a:pt x="432" y="32"/>
                    <a:pt x="432" y="32"/>
                    <a:pt x="432" y="32"/>
                  </a:cubicBezTo>
                  <a:cubicBezTo>
                    <a:pt x="432" y="32"/>
                    <a:pt x="432" y="32"/>
                    <a:pt x="432" y="32"/>
                  </a:cubicBezTo>
                  <a:cubicBezTo>
                    <a:pt x="432" y="32"/>
                    <a:pt x="432" y="32"/>
                    <a:pt x="432" y="32"/>
                  </a:cubicBezTo>
                  <a:cubicBezTo>
                    <a:pt x="434" y="32"/>
                    <a:pt x="435" y="30"/>
                    <a:pt x="436" y="29"/>
                  </a:cubicBezTo>
                  <a:cubicBezTo>
                    <a:pt x="436" y="27"/>
                    <a:pt x="435" y="25"/>
                    <a:pt x="434" y="24"/>
                  </a:cubicBezTo>
                  <a:cubicBezTo>
                    <a:pt x="430" y="22"/>
                    <a:pt x="430" y="22"/>
                    <a:pt x="430" y="22"/>
                  </a:cubicBezTo>
                  <a:cubicBezTo>
                    <a:pt x="428" y="25"/>
                    <a:pt x="428" y="25"/>
                    <a:pt x="428" y="25"/>
                  </a:cubicBezTo>
                  <a:cubicBezTo>
                    <a:pt x="428" y="29"/>
                    <a:pt x="428" y="29"/>
                    <a:pt x="428" y="29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47" y="26"/>
                    <a:pt x="449" y="25"/>
                    <a:pt x="449" y="23"/>
                  </a:cubicBezTo>
                  <a:cubicBezTo>
                    <a:pt x="449" y="22"/>
                    <a:pt x="449" y="20"/>
                    <a:pt x="447" y="19"/>
                  </a:cubicBezTo>
                  <a:cubicBezTo>
                    <a:pt x="446" y="18"/>
                    <a:pt x="446" y="18"/>
                    <a:pt x="446" y="18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4" y="26"/>
                    <a:pt x="444" y="26"/>
                    <a:pt x="444" y="26"/>
                  </a:cubicBezTo>
                  <a:cubicBezTo>
                    <a:pt x="470" y="26"/>
                    <a:pt x="470" y="26"/>
                    <a:pt x="470" y="26"/>
                  </a:cubicBezTo>
                  <a:cubicBezTo>
                    <a:pt x="471" y="26"/>
                    <a:pt x="473" y="25"/>
                    <a:pt x="473" y="23"/>
                  </a:cubicBezTo>
                  <a:cubicBezTo>
                    <a:pt x="474" y="21"/>
                    <a:pt x="473" y="19"/>
                    <a:pt x="472" y="19"/>
                  </a:cubicBezTo>
                  <a:cubicBezTo>
                    <a:pt x="468" y="16"/>
                    <a:pt x="468" y="16"/>
                    <a:pt x="468" y="16"/>
                  </a:cubicBezTo>
                  <a:cubicBezTo>
                    <a:pt x="466" y="20"/>
                    <a:pt x="466" y="20"/>
                    <a:pt x="466" y="20"/>
                  </a:cubicBezTo>
                  <a:cubicBezTo>
                    <a:pt x="467" y="24"/>
                    <a:pt x="467" y="24"/>
                    <a:pt x="467" y="24"/>
                  </a:cubicBezTo>
                  <a:cubicBezTo>
                    <a:pt x="491" y="20"/>
                    <a:pt x="491" y="20"/>
                    <a:pt x="491" y="20"/>
                  </a:cubicBezTo>
                  <a:cubicBezTo>
                    <a:pt x="493" y="19"/>
                    <a:pt x="494" y="18"/>
                    <a:pt x="494" y="16"/>
                  </a:cubicBezTo>
                  <a:cubicBezTo>
                    <a:pt x="495" y="15"/>
                    <a:pt x="494" y="13"/>
                    <a:pt x="493" y="12"/>
                  </a:cubicBezTo>
                  <a:cubicBezTo>
                    <a:pt x="492" y="12"/>
                    <a:pt x="492" y="12"/>
                    <a:pt x="492" y="12"/>
                  </a:cubicBezTo>
                  <a:cubicBezTo>
                    <a:pt x="490" y="15"/>
                    <a:pt x="490" y="15"/>
                    <a:pt x="490" y="15"/>
                  </a:cubicBezTo>
                  <a:cubicBezTo>
                    <a:pt x="490" y="19"/>
                    <a:pt x="490" y="19"/>
                    <a:pt x="490" y="19"/>
                  </a:cubicBezTo>
                  <a:cubicBezTo>
                    <a:pt x="514" y="15"/>
                    <a:pt x="514" y="15"/>
                    <a:pt x="514" y="15"/>
                  </a:cubicBezTo>
                  <a:cubicBezTo>
                    <a:pt x="516" y="15"/>
                    <a:pt x="517" y="13"/>
                    <a:pt x="518" y="12"/>
                  </a:cubicBezTo>
                  <a:cubicBezTo>
                    <a:pt x="518" y="10"/>
                    <a:pt x="517" y="8"/>
                    <a:pt x="516" y="8"/>
                  </a:cubicBezTo>
                  <a:cubicBezTo>
                    <a:pt x="516" y="7"/>
                    <a:pt x="516" y="7"/>
                    <a:pt x="516" y="7"/>
                  </a:cubicBezTo>
                  <a:cubicBezTo>
                    <a:pt x="513" y="11"/>
                    <a:pt x="513" y="11"/>
                    <a:pt x="513" y="11"/>
                  </a:cubicBezTo>
                  <a:cubicBezTo>
                    <a:pt x="514" y="15"/>
                    <a:pt x="514" y="15"/>
                    <a:pt x="514" y="15"/>
                  </a:cubicBezTo>
                  <a:cubicBezTo>
                    <a:pt x="541" y="13"/>
                    <a:pt x="541" y="13"/>
                    <a:pt x="541" y="13"/>
                  </a:cubicBezTo>
                  <a:cubicBezTo>
                    <a:pt x="543" y="12"/>
                    <a:pt x="544" y="11"/>
                    <a:pt x="545" y="9"/>
                  </a:cubicBezTo>
                  <a:cubicBezTo>
                    <a:pt x="545" y="8"/>
                    <a:pt x="544" y="6"/>
                    <a:pt x="543" y="5"/>
                  </a:cubicBezTo>
                  <a:cubicBezTo>
                    <a:pt x="542" y="4"/>
                    <a:pt x="542" y="4"/>
                    <a:pt x="542" y="4"/>
                  </a:cubicBezTo>
                  <a:cubicBezTo>
                    <a:pt x="539" y="8"/>
                    <a:pt x="539" y="8"/>
                    <a:pt x="539" y="8"/>
                  </a:cubicBezTo>
                  <a:cubicBezTo>
                    <a:pt x="540" y="12"/>
                    <a:pt x="540" y="12"/>
                    <a:pt x="540" y="12"/>
                  </a:cubicBezTo>
                  <a:cubicBezTo>
                    <a:pt x="564" y="10"/>
                    <a:pt x="564" y="10"/>
                    <a:pt x="564" y="10"/>
                  </a:cubicBezTo>
                  <a:cubicBezTo>
                    <a:pt x="566" y="10"/>
                    <a:pt x="567" y="9"/>
                    <a:pt x="568" y="7"/>
                  </a:cubicBezTo>
                  <a:cubicBezTo>
                    <a:pt x="568" y="5"/>
                    <a:pt x="568" y="4"/>
                    <a:pt x="566" y="3"/>
                  </a:cubicBezTo>
                  <a:cubicBezTo>
                    <a:pt x="564" y="1"/>
                    <a:pt x="564" y="1"/>
                    <a:pt x="564" y="1"/>
                  </a:cubicBezTo>
                  <a:cubicBezTo>
                    <a:pt x="562" y="0"/>
                    <a:pt x="560" y="1"/>
                    <a:pt x="559" y="3"/>
                  </a:cubicBezTo>
                  <a:cubicBezTo>
                    <a:pt x="557" y="5"/>
                    <a:pt x="558" y="7"/>
                    <a:pt x="560" y="8"/>
                  </a:cubicBezTo>
                  <a:cubicBezTo>
                    <a:pt x="562" y="9"/>
                    <a:pt x="562" y="9"/>
                    <a:pt x="562" y="9"/>
                  </a:cubicBezTo>
                  <a:cubicBezTo>
                    <a:pt x="564" y="6"/>
                    <a:pt x="564" y="6"/>
                    <a:pt x="564" y="6"/>
                  </a:cubicBezTo>
                  <a:cubicBezTo>
                    <a:pt x="564" y="2"/>
                    <a:pt x="564" y="2"/>
                    <a:pt x="564" y="2"/>
                  </a:cubicBezTo>
                  <a:cubicBezTo>
                    <a:pt x="539" y="4"/>
                    <a:pt x="539" y="4"/>
                    <a:pt x="539" y="4"/>
                  </a:cubicBezTo>
                  <a:cubicBezTo>
                    <a:pt x="537" y="4"/>
                    <a:pt x="536" y="5"/>
                    <a:pt x="536" y="7"/>
                  </a:cubicBezTo>
                  <a:cubicBezTo>
                    <a:pt x="535" y="8"/>
                    <a:pt x="536" y="10"/>
                    <a:pt x="537" y="11"/>
                  </a:cubicBezTo>
                  <a:cubicBezTo>
                    <a:pt x="539" y="12"/>
                    <a:pt x="539" y="12"/>
                    <a:pt x="539" y="12"/>
                  </a:cubicBezTo>
                  <a:cubicBezTo>
                    <a:pt x="541" y="9"/>
                    <a:pt x="541" y="9"/>
                    <a:pt x="541" y="9"/>
                  </a:cubicBezTo>
                  <a:cubicBezTo>
                    <a:pt x="541" y="5"/>
                    <a:pt x="541" y="5"/>
                    <a:pt x="541" y="5"/>
                  </a:cubicBezTo>
                  <a:cubicBezTo>
                    <a:pt x="513" y="7"/>
                    <a:pt x="513" y="7"/>
                    <a:pt x="513" y="7"/>
                  </a:cubicBezTo>
                  <a:cubicBezTo>
                    <a:pt x="511" y="7"/>
                    <a:pt x="510" y="8"/>
                    <a:pt x="510" y="10"/>
                  </a:cubicBezTo>
                  <a:cubicBezTo>
                    <a:pt x="509" y="11"/>
                    <a:pt x="510" y="13"/>
                    <a:pt x="511" y="14"/>
                  </a:cubicBezTo>
                  <a:cubicBezTo>
                    <a:pt x="512" y="14"/>
                    <a:pt x="512" y="14"/>
                    <a:pt x="512" y="14"/>
                  </a:cubicBezTo>
                  <a:cubicBezTo>
                    <a:pt x="514" y="11"/>
                    <a:pt x="514" y="11"/>
                    <a:pt x="514" y="11"/>
                  </a:cubicBezTo>
                  <a:cubicBezTo>
                    <a:pt x="513" y="7"/>
                    <a:pt x="513" y="7"/>
                    <a:pt x="513" y="7"/>
                  </a:cubicBezTo>
                  <a:cubicBezTo>
                    <a:pt x="489" y="11"/>
                    <a:pt x="489" y="11"/>
                    <a:pt x="489" y="11"/>
                  </a:cubicBezTo>
                  <a:cubicBezTo>
                    <a:pt x="487" y="11"/>
                    <a:pt x="486" y="13"/>
                    <a:pt x="486" y="14"/>
                  </a:cubicBezTo>
                  <a:cubicBezTo>
                    <a:pt x="485" y="16"/>
                    <a:pt x="486" y="18"/>
                    <a:pt x="487" y="18"/>
                  </a:cubicBezTo>
                  <a:cubicBezTo>
                    <a:pt x="488" y="19"/>
                    <a:pt x="488" y="19"/>
                    <a:pt x="488" y="19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90" y="12"/>
                    <a:pt x="490" y="12"/>
                    <a:pt x="490" y="12"/>
                  </a:cubicBezTo>
                  <a:cubicBezTo>
                    <a:pt x="465" y="16"/>
                    <a:pt x="465" y="16"/>
                    <a:pt x="465" y="16"/>
                  </a:cubicBezTo>
                  <a:cubicBezTo>
                    <a:pt x="464" y="16"/>
                    <a:pt x="462" y="17"/>
                    <a:pt x="462" y="19"/>
                  </a:cubicBezTo>
                  <a:cubicBezTo>
                    <a:pt x="462" y="20"/>
                    <a:pt x="462" y="22"/>
                    <a:pt x="464" y="23"/>
                  </a:cubicBezTo>
                  <a:cubicBezTo>
                    <a:pt x="468" y="25"/>
                    <a:pt x="468" y="25"/>
                    <a:pt x="468" y="25"/>
                  </a:cubicBezTo>
                  <a:cubicBezTo>
                    <a:pt x="470" y="22"/>
                    <a:pt x="470" y="22"/>
                    <a:pt x="470" y="22"/>
                  </a:cubicBezTo>
                  <a:cubicBezTo>
                    <a:pt x="470" y="18"/>
                    <a:pt x="470" y="18"/>
                    <a:pt x="470" y="18"/>
                  </a:cubicBezTo>
                  <a:cubicBezTo>
                    <a:pt x="444" y="18"/>
                    <a:pt x="444" y="18"/>
                    <a:pt x="444" y="18"/>
                  </a:cubicBezTo>
                  <a:cubicBezTo>
                    <a:pt x="442" y="17"/>
                    <a:pt x="440" y="19"/>
                    <a:pt x="440" y="20"/>
                  </a:cubicBezTo>
                  <a:cubicBezTo>
                    <a:pt x="439" y="22"/>
                    <a:pt x="440" y="24"/>
                    <a:pt x="441" y="25"/>
                  </a:cubicBezTo>
                  <a:cubicBezTo>
                    <a:pt x="443" y="26"/>
                    <a:pt x="443" y="26"/>
                    <a:pt x="443" y="26"/>
                  </a:cubicBezTo>
                  <a:cubicBezTo>
                    <a:pt x="445" y="22"/>
                    <a:pt x="445" y="22"/>
                    <a:pt x="445" y="22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427" y="21"/>
                    <a:pt x="427" y="21"/>
                    <a:pt x="427" y="21"/>
                  </a:cubicBezTo>
                  <a:cubicBezTo>
                    <a:pt x="426" y="22"/>
                    <a:pt x="424" y="23"/>
                    <a:pt x="424" y="25"/>
                  </a:cubicBezTo>
                  <a:cubicBezTo>
                    <a:pt x="424" y="26"/>
                    <a:pt x="424" y="28"/>
                    <a:pt x="426" y="29"/>
                  </a:cubicBezTo>
                  <a:cubicBezTo>
                    <a:pt x="430" y="31"/>
                    <a:pt x="430" y="31"/>
                    <a:pt x="430" y="31"/>
                  </a:cubicBezTo>
                  <a:cubicBezTo>
                    <a:pt x="432" y="28"/>
                    <a:pt x="432" y="28"/>
                    <a:pt x="432" y="28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8"/>
                    <a:pt x="432" y="28"/>
                    <a:pt x="432" y="28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1" y="24"/>
                    <a:pt x="431" y="24"/>
                    <a:pt x="431" y="24"/>
                  </a:cubicBezTo>
                  <a:cubicBezTo>
                    <a:pt x="432" y="28"/>
                    <a:pt x="432" y="28"/>
                    <a:pt x="432" y="28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8"/>
                    <a:pt x="432" y="28"/>
                    <a:pt x="432" y="28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8"/>
                    <a:pt x="432" y="28"/>
                    <a:pt x="432" y="28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2" y="24"/>
                  </a:cubicBezTo>
                  <a:cubicBezTo>
                    <a:pt x="432" y="24"/>
                    <a:pt x="430" y="24"/>
                    <a:pt x="428" y="24"/>
                  </a:cubicBezTo>
                  <a:cubicBezTo>
                    <a:pt x="420" y="23"/>
                    <a:pt x="407" y="23"/>
                    <a:pt x="401" y="23"/>
                  </a:cubicBezTo>
                  <a:cubicBezTo>
                    <a:pt x="400" y="23"/>
                    <a:pt x="399" y="23"/>
                    <a:pt x="398" y="23"/>
                  </a:cubicBezTo>
                  <a:cubicBezTo>
                    <a:pt x="398" y="23"/>
                    <a:pt x="398" y="23"/>
                    <a:pt x="398" y="23"/>
                  </a:cubicBezTo>
                  <a:cubicBezTo>
                    <a:pt x="397" y="23"/>
                    <a:pt x="397" y="23"/>
                    <a:pt x="397" y="23"/>
                  </a:cubicBezTo>
                  <a:cubicBezTo>
                    <a:pt x="396" y="23"/>
                    <a:pt x="396" y="23"/>
                    <a:pt x="396" y="23"/>
                  </a:cubicBezTo>
                  <a:cubicBezTo>
                    <a:pt x="396" y="24"/>
                    <a:pt x="395" y="24"/>
                    <a:pt x="395" y="25"/>
                  </a:cubicBezTo>
                  <a:cubicBezTo>
                    <a:pt x="393" y="27"/>
                    <a:pt x="394" y="29"/>
                    <a:pt x="396" y="30"/>
                  </a:cubicBezTo>
                  <a:cubicBezTo>
                    <a:pt x="401" y="34"/>
                    <a:pt x="401" y="34"/>
                    <a:pt x="401" y="34"/>
                  </a:cubicBezTo>
                  <a:cubicBezTo>
                    <a:pt x="403" y="30"/>
                    <a:pt x="403" y="30"/>
                    <a:pt x="403" y="30"/>
                  </a:cubicBezTo>
                  <a:cubicBezTo>
                    <a:pt x="403" y="26"/>
                    <a:pt x="403" y="26"/>
                    <a:pt x="403" y="26"/>
                  </a:cubicBezTo>
                  <a:cubicBezTo>
                    <a:pt x="379" y="26"/>
                    <a:pt x="379" y="26"/>
                    <a:pt x="379" y="26"/>
                  </a:cubicBezTo>
                  <a:cubicBezTo>
                    <a:pt x="377" y="26"/>
                    <a:pt x="376" y="28"/>
                    <a:pt x="375" y="29"/>
                  </a:cubicBezTo>
                  <a:cubicBezTo>
                    <a:pt x="375" y="31"/>
                    <a:pt x="376" y="33"/>
                    <a:pt x="377" y="34"/>
                  </a:cubicBezTo>
                  <a:cubicBezTo>
                    <a:pt x="381" y="36"/>
                    <a:pt x="381" y="36"/>
                    <a:pt x="381" y="36"/>
                  </a:cubicBezTo>
                  <a:cubicBezTo>
                    <a:pt x="383" y="33"/>
                    <a:pt x="383" y="33"/>
                    <a:pt x="383" y="33"/>
                  </a:cubicBezTo>
                  <a:cubicBezTo>
                    <a:pt x="383" y="29"/>
                    <a:pt x="383" y="29"/>
                    <a:pt x="383" y="29"/>
                  </a:cubicBezTo>
                  <a:cubicBezTo>
                    <a:pt x="360" y="29"/>
                    <a:pt x="360" y="29"/>
                    <a:pt x="360" y="29"/>
                  </a:cubicBezTo>
                  <a:cubicBezTo>
                    <a:pt x="358" y="29"/>
                    <a:pt x="357" y="31"/>
                    <a:pt x="356" y="32"/>
                  </a:cubicBezTo>
                  <a:cubicBezTo>
                    <a:pt x="356" y="34"/>
                    <a:pt x="357" y="36"/>
                    <a:pt x="358" y="37"/>
                  </a:cubicBezTo>
                  <a:cubicBezTo>
                    <a:pt x="359" y="37"/>
                    <a:pt x="359" y="37"/>
                    <a:pt x="359" y="37"/>
                  </a:cubicBezTo>
                  <a:cubicBezTo>
                    <a:pt x="361" y="34"/>
                    <a:pt x="361" y="34"/>
                    <a:pt x="361" y="34"/>
                  </a:cubicBezTo>
                  <a:cubicBezTo>
                    <a:pt x="361" y="30"/>
                    <a:pt x="361" y="30"/>
                    <a:pt x="361" y="30"/>
                  </a:cubicBezTo>
                  <a:cubicBezTo>
                    <a:pt x="337" y="31"/>
                    <a:pt x="337" y="31"/>
                    <a:pt x="337" y="31"/>
                  </a:cubicBezTo>
                  <a:cubicBezTo>
                    <a:pt x="335" y="31"/>
                    <a:pt x="334" y="32"/>
                    <a:pt x="334" y="34"/>
                  </a:cubicBezTo>
                  <a:cubicBezTo>
                    <a:pt x="333" y="36"/>
                    <a:pt x="334" y="37"/>
                    <a:pt x="335" y="38"/>
                  </a:cubicBezTo>
                  <a:cubicBezTo>
                    <a:pt x="343" y="43"/>
                    <a:pt x="343" y="43"/>
                    <a:pt x="343" y="43"/>
                  </a:cubicBezTo>
                  <a:cubicBezTo>
                    <a:pt x="345" y="40"/>
                    <a:pt x="345" y="40"/>
                    <a:pt x="345" y="40"/>
                  </a:cubicBezTo>
                  <a:cubicBezTo>
                    <a:pt x="346" y="36"/>
                    <a:pt x="346" y="36"/>
                    <a:pt x="346" y="36"/>
                  </a:cubicBezTo>
                  <a:cubicBezTo>
                    <a:pt x="346" y="36"/>
                    <a:pt x="340" y="35"/>
                    <a:pt x="334" y="34"/>
                  </a:cubicBezTo>
                  <a:cubicBezTo>
                    <a:pt x="332" y="34"/>
                    <a:pt x="329" y="34"/>
                    <a:pt x="326" y="34"/>
                  </a:cubicBezTo>
                  <a:cubicBezTo>
                    <a:pt x="323" y="33"/>
                    <a:pt x="321" y="33"/>
                    <a:pt x="319" y="33"/>
                  </a:cubicBezTo>
                  <a:cubicBezTo>
                    <a:pt x="319" y="33"/>
                    <a:pt x="319" y="33"/>
                    <a:pt x="318" y="33"/>
                  </a:cubicBezTo>
                  <a:cubicBezTo>
                    <a:pt x="318" y="33"/>
                    <a:pt x="318" y="33"/>
                    <a:pt x="317" y="33"/>
                  </a:cubicBezTo>
                  <a:cubicBezTo>
                    <a:pt x="317" y="33"/>
                    <a:pt x="317" y="34"/>
                    <a:pt x="317" y="34"/>
                  </a:cubicBezTo>
                  <a:cubicBezTo>
                    <a:pt x="316" y="34"/>
                    <a:pt x="316" y="34"/>
                    <a:pt x="315" y="35"/>
                  </a:cubicBezTo>
                  <a:cubicBezTo>
                    <a:pt x="314" y="37"/>
                    <a:pt x="315" y="39"/>
                    <a:pt x="316" y="41"/>
                  </a:cubicBezTo>
                  <a:cubicBezTo>
                    <a:pt x="324" y="45"/>
                    <a:pt x="324" y="45"/>
                    <a:pt x="324" y="45"/>
                  </a:cubicBezTo>
                  <a:cubicBezTo>
                    <a:pt x="326" y="42"/>
                    <a:pt x="326" y="42"/>
                    <a:pt x="326" y="42"/>
                  </a:cubicBezTo>
                  <a:cubicBezTo>
                    <a:pt x="326" y="38"/>
                    <a:pt x="326" y="38"/>
                    <a:pt x="326" y="38"/>
                  </a:cubicBezTo>
                  <a:cubicBezTo>
                    <a:pt x="296" y="39"/>
                    <a:pt x="296" y="39"/>
                    <a:pt x="296" y="39"/>
                  </a:cubicBezTo>
                  <a:cubicBezTo>
                    <a:pt x="294" y="39"/>
                    <a:pt x="293" y="40"/>
                    <a:pt x="292" y="42"/>
                  </a:cubicBezTo>
                  <a:cubicBezTo>
                    <a:pt x="292" y="44"/>
                    <a:pt x="293" y="45"/>
                    <a:pt x="294" y="46"/>
                  </a:cubicBezTo>
                  <a:cubicBezTo>
                    <a:pt x="297" y="48"/>
                    <a:pt x="297" y="48"/>
                    <a:pt x="297" y="48"/>
                  </a:cubicBezTo>
                  <a:cubicBezTo>
                    <a:pt x="299" y="45"/>
                    <a:pt x="299" y="45"/>
                    <a:pt x="299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78" y="42"/>
                    <a:pt x="278" y="42"/>
                    <a:pt x="278" y="42"/>
                  </a:cubicBezTo>
                  <a:cubicBezTo>
                    <a:pt x="276" y="42"/>
                    <a:pt x="274" y="43"/>
                    <a:pt x="274" y="45"/>
                  </a:cubicBezTo>
                  <a:cubicBezTo>
                    <a:pt x="274" y="47"/>
                    <a:pt x="274" y="48"/>
                    <a:pt x="276" y="49"/>
                  </a:cubicBezTo>
                  <a:cubicBezTo>
                    <a:pt x="279" y="51"/>
                    <a:pt x="279" y="51"/>
                    <a:pt x="279" y="51"/>
                  </a:cubicBezTo>
                  <a:cubicBezTo>
                    <a:pt x="281" y="48"/>
                    <a:pt x="281" y="48"/>
                    <a:pt x="281" y="48"/>
                  </a:cubicBezTo>
                  <a:cubicBezTo>
                    <a:pt x="281" y="44"/>
                    <a:pt x="281" y="44"/>
                    <a:pt x="281" y="44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5" y="42"/>
                    <a:pt x="253" y="43"/>
                    <a:pt x="252" y="45"/>
                  </a:cubicBezTo>
                  <a:cubicBezTo>
                    <a:pt x="252" y="47"/>
                    <a:pt x="253" y="49"/>
                    <a:pt x="254" y="50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61" y="50"/>
                    <a:pt x="261" y="50"/>
                    <a:pt x="261" y="50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35" y="47"/>
                    <a:pt x="235" y="47"/>
                    <a:pt x="235" y="47"/>
                  </a:cubicBezTo>
                  <a:cubicBezTo>
                    <a:pt x="233" y="47"/>
                    <a:pt x="231" y="49"/>
                    <a:pt x="231" y="50"/>
                  </a:cubicBezTo>
                  <a:cubicBezTo>
                    <a:pt x="231" y="52"/>
                    <a:pt x="231" y="54"/>
                    <a:pt x="233" y="55"/>
                  </a:cubicBezTo>
                  <a:cubicBezTo>
                    <a:pt x="234" y="55"/>
                    <a:pt x="234" y="55"/>
                    <a:pt x="234" y="55"/>
                  </a:cubicBezTo>
                  <a:cubicBezTo>
                    <a:pt x="236" y="52"/>
                    <a:pt x="236" y="52"/>
                    <a:pt x="236" y="52"/>
                  </a:cubicBezTo>
                  <a:cubicBezTo>
                    <a:pt x="236" y="48"/>
                    <a:pt x="236" y="48"/>
                    <a:pt x="236" y="48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50"/>
                    <a:pt x="214" y="51"/>
                    <a:pt x="214" y="53"/>
                  </a:cubicBezTo>
                  <a:cubicBezTo>
                    <a:pt x="213" y="55"/>
                    <a:pt x="214" y="56"/>
                    <a:pt x="216" y="57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20" y="55"/>
                    <a:pt x="220" y="55"/>
                    <a:pt x="220" y="55"/>
                  </a:cubicBezTo>
                  <a:cubicBezTo>
                    <a:pt x="217" y="53"/>
                    <a:pt x="217" y="53"/>
                    <a:pt x="217" y="53"/>
                  </a:cubicBezTo>
                  <a:cubicBezTo>
                    <a:pt x="219" y="55"/>
                    <a:pt x="219" y="55"/>
                    <a:pt x="219" y="55"/>
                  </a:cubicBezTo>
                  <a:cubicBezTo>
                    <a:pt x="217" y="53"/>
                    <a:pt x="217" y="53"/>
                    <a:pt x="217" y="53"/>
                  </a:cubicBezTo>
                  <a:cubicBezTo>
                    <a:pt x="217" y="53"/>
                    <a:pt x="217" y="53"/>
                    <a:pt x="217" y="53"/>
                  </a:cubicBezTo>
                  <a:cubicBezTo>
                    <a:pt x="219" y="55"/>
                    <a:pt x="219" y="55"/>
                    <a:pt x="219" y="55"/>
                  </a:cubicBezTo>
                  <a:cubicBezTo>
                    <a:pt x="217" y="53"/>
                    <a:pt x="217" y="53"/>
                    <a:pt x="217" y="53"/>
                  </a:cubicBezTo>
                  <a:cubicBezTo>
                    <a:pt x="217" y="53"/>
                    <a:pt x="216" y="54"/>
                    <a:pt x="216" y="55"/>
                  </a:cubicBezTo>
                  <a:cubicBezTo>
                    <a:pt x="213" y="59"/>
                    <a:pt x="209" y="64"/>
                    <a:pt x="209" y="64"/>
                  </a:cubicBezTo>
                  <a:cubicBezTo>
                    <a:pt x="208" y="65"/>
                    <a:pt x="208" y="66"/>
                    <a:pt x="208" y="67"/>
                  </a:cubicBezTo>
                  <a:cubicBezTo>
                    <a:pt x="208" y="69"/>
                    <a:pt x="209" y="70"/>
                    <a:pt x="210" y="70"/>
                  </a:cubicBezTo>
                  <a:cubicBezTo>
                    <a:pt x="210" y="70"/>
                    <a:pt x="210" y="70"/>
                    <a:pt x="210" y="70"/>
                  </a:cubicBezTo>
                  <a:cubicBezTo>
                    <a:pt x="212" y="67"/>
                    <a:pt x="212" y="67"/>
                    <a:pt x="212" y="67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11" y="82"/>
                    <a:pt x="211" y="82"/>
                    <a:pt x="211" y="82"/>
                  </a:cubicBezTo>
                  <a:cubicBezTo>
                    <a:pt x="211" y="83"/>
                    <a:pt x="211" y="84"/>
                    <a:pt x="212" y="85"/>
                  </a:cubicBezTo>
                  <a:cubicBezTo>
                    <a:pt x="214" y="86"/>
                    <a:pt x="214" y="86"/>
                    <a:pt x="214" y="86"/>
                  </a:cubicBezTo>
                  <a:cubicBezTo>
                    <a:pt x="216" y="82"/>
                    <a:pt x="216" y="82"/>
                    <a:pt x="216" y="82"/>
                  </a:cubicBezTo>
                  <a:cubicBezTo>
                    <a:pt x="212" y="80"/>
                    <a:pt x="212" y="80"/>
                    <a:pt x="212" y="80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6" y="92"/>
                    <a:pt x="207" y="94"/>
                    <a:pt x="208" y="95"/>
                  </a:cubicBezTo>
                  <a:cubicBezTo>
                    <a:pt x="210" y="96"/>
                    <a:pt x="210" y="96"/>
                    <a:pt x="210" y="96"/>
                  </a:cubicBezTo>
                  <a:cubicBezTo>
                    <a:pt x="214" y="115"/>
                    <a:pt x="214" y="115"/>
                    <a:pt x="214" y="115"/>
                  </a:cubicBezTo>
                  <a:cubicBezTo>
                    <a:pt x="214" y="116"/>
                    <a:pt x="214" y="117"/>
                    <a:pt x="215" y="117"/>
                  </a:cubicBezTo>
                  <a:cubicBezTo>
                    <a:pt x="216" y="118"/>
                    <a:pt x="216" y="118"/>
                    <a:pt x="216" y="118"/>
                  </a:cubicBezTo>
                  <a:cubicBezTo>
                    <a:pt x="218" y="136"/>
                    <a:pt x="218" y="136"/>
                    <a:pt x="218" y="136"/>
                  </a:cubicBezTo>
                  <a:cubicBezTo>
                    <a:pt x="218" y="137"/>
                    <a:pt x="219" y="138"/>
                    <a:pt x="220" y="139"/>
                  </a:cubicBezTo>
                  <a:cubicBezTo>
                    <a:pt x="221" y="140"/>
                    <a:pt x="221" y="140"/>
                    <a:pt x="221" y="140"/>
                  </a:cubicBezTo>
                  <a:cubicBezTo>
                    <a:pt x="225" y="158"/>
                    <a:pt x="225" y="158"/>
                    <a:pt x="225" y="158"/>
                  </a:cubicBezTo>
                  <a:cubicBezTo>
                    <a:pt x="225" y="160"/>
                    <a:pt x="226" y="161"/>
                    <a:pt x="227" y="161"/>
                  </a:cubicBezTo>
                  <a:cubicBezTo>
                    <a:pt x="227" y="161"/>
                    <a:pt x="227" y="161"/>
                    <a:pt x="227" y="161"/>
                  </a:cubicBezTo>
                  <a:cubicBezTo>
                    <a:pt x="230" y="180"/>
                    <a:pt x="230" y="180"/>
                    <a:pt x="230" y="180"/>
                  </a:cubicBezTo>
                  <a:cubicBezTo>
                    <a:pt x="230" y="181"/>
                    <a:pt x="230" y="182"/>
                    <a:pt x="231" y="183"/>
                  </a:cubicBezTo>
                  <a:cubicBezTo>
                    <a:pt x="232" y="183"/>
                    <a:pt x="232" y="183"/>
                    <a:pt x="232" y="183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1" y="177"/>
                    <a:pt x="231" y="177"/>
                    <a:pt x="231" y="177"/>
                  </a:cubicBezTo>
                  <a:cubicBezTo>
                    <a:pt x="230" y="178"/>
                    <a:pt x="230" y="178"/>
                    <a:pt x="230" y="179"/>
                  </a:cubicBezTo>
                  <a:cubicBezTo>
                    <a:pt x="230" y="179"/>
                    <a:pt x="230" y="179"/>
                    <a:pt x="230" y="179"/>
                  </a:cubicBezTo>
                  <a:cubicBezTo>
                    <a:pt x="230" y="180"/>
                    <a:pt x="230" y="180"/>
                    <a:pt x="230" y="180"/>
                  </a:cubicBezTo>
                  <a:cubicBezTo>
                    <a:pt x="230" y="181"/>
                    <a:pt x="230" y="183"/>
                    <a:pt x="231" y="184"/>
                  </a:cubicBezTo>
                  <a:cubicBezTo>
                    <a:pt x="231" y="187"/>
                    <a:pt x="232" y="190"/>
                    <a:pt x="232" y="193"/>
                  </a:cubicBezTo>
                  <a:cubicBezTo>
                    <a:pt x="233" y="195"/>
                    <a:pt x="233" y="196"/>
                    <a:pt x="233" y="197"/>
                  </a:cubicBezTo>
                  <a:cubicBezTo>
                    <a:pt x="233" y="197"/>
                    <a:pt x="233" y="198"/>
                    <a:pt x="233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4" y="198"/>
                    <a:pt x="234" y="198"/>
                    <a:pt x="234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4" y="198"/>
                    <a:pt x="234" y="198"/>
                    <a:pt x="234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6" y="198"/>
                    <a:pt x="236" y="198"/>
                    <a:pt x="236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6" y="198"/>
                    <a:pt x="236" y="198"/>
                    <a:pt x="236" y="198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7" y="198"/>
                    <a:pt x="237" y="198"/>
                    <a:pt x="237" y="198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7" y="198"/>
                    <a:pt x="237" y="198"/>
                    <a:pt x="237" y="198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7" y="198"/>
                    <a:pt x="237" y="198"/>
                    <a:pt x="237" y="198"/>
                  </a:cubicBezTo>
                  <a:cubicBezTo>
                    <a:pt x="234" y="196"/>
                    <a:pt x="234" y="196"/>
                    <a:pt x="234" y="19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7" y="198"/>
                    <a:pt x="237" y="198"/>
                    <a:pt x="237" y="198"/>
                  </a:cubicBezTo>
                  <a:cubicBezTo>
                    <a:pt x="234" y="196"/>
                    <a:pt x="234" y="196"/>
                    <a:pt x="234" y="196"/>
                  </a:cubicBezTo>
                  <a:cubicBezTo>
                    <a:pt x="233" y="198"/>
                    <a:pt x="233" y="200"/>
                    <a:pt x="235" y="201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9" y="219"/>
                    <a:pt x="239" y="219"/>
                    <a:pt x="239" y="219"/>
                  </a:cubicBezTo>
                  <a:cubicBezTo>
                    <a:pt x="239" y="220"/>
                    <a:pt x="240" y="221"/>
                    <a:pt x="241" y="222"/>
                  </a:cubicBezTo>
                  <a:cubicBezTo>
                    <a:pt x="241" y="222"/>
                    <a:pt x="241" y="222"/>
                    <a:pt x="241" y="222"/>
                  </a:cubicBezTo>
                  <a:cubicBezTo>
                    <a:pt x="239" y="238"/>
                    <a:pt x="239" y="238"/>
                    <a:pt x="239" y="238"/>
                  </a:cubicBezTo>
                  <a:cubicBezTo>
                    <a:pt x="239" y="240"/>
                    <a:pt x="239" y="241"/>
                    <a:pt x="241" y="242"/>
                  </a:cubicBezTo>
                  <a:cubicBezTo>
                    <a:pt x="247" y="246"/>
                    <a:pt x="247" y="246"/>
                    <a:pt x="247" y="246"/>
                  </a:cubicBezTo>
                  <a:cubicBezTo>
                    <a:pt x="245" y="261"/>
                    <a:pt x="245" y="261"/>
                    <a:pt x="245" y="261"/>
                  </a:cubicBezTo>
                  <a:cubicBezTo>
                    <a:pt x="245" y="262"/>
                    <a:pt x="246" y="264"/>
                    <a:pt x="247" y="264"/>
                  </a:cubicBezTo>
                  <a:cubicBezTo>
                    <a:pt x="251" y="267"/>
                    <a:pt x="251" y="267"/>
                    <a:pt x="251" y="267"/>
                  </a:cubicBezTo>
                  <a:cubicBezTo>
                    <a:pt x="253" y="263"/>
                    <a:pt x="253" y="263"/>
                    <a:pt x="253" y="263"/>
                  </a:cubicBezTo>
                  <a:cubicBezTo>
                    <a:pt x="249" y="264"/>
                    <a:pt x="249" y="264"/>
                    <a:pt x="249" y="264"/>
                  </a:cubicBezTo>
                  <a:cubicBezTo>
                    <a:pt x="249" y="264"/>
                    <a:pt x="250" y="268"/>
                    <a:pt x="250" y="272"/>
                  </a:cubicBezTo>
                  <a:cubicBezTo>
                    <a:pt x="250" y="274"/>
                    <a:pt x="251" y="276"/>
                    <a:pt x="251" y="278"/>
                  </a:cubicBezTo>
                  <a:cubicBezTo>
                    <a:pt x="251" y="279"/>
                    <a:pt x="251" y="280"/>
                    <a:pt x="251" y="281"/>
                  </a:cubicBezTo>
                  <a:cubicBezTo>
                    <a:pt x="251" y="281"/>
                    <a:pt x="251" y="282"/>
                    <a:pt x="251" y="282"/>
                  </a:cubicBezTo>
                  <a:cubicBezTo>
                    <a:pt x="253" y="282"/>
                    <a:pt x="253" y="282"/>
                    <a:pt x="253" y="282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253" y="282"/>
                    <a:pt x="253" y="282"/>
                    <a:pt x="253" y="282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254" y="282"/>
                    <a:pt x="254" y="282"/>
                    <a:pt x="254" y="282"/>
                  </a:cubicBezTo>
                  <a:cubicBezTo>
                    <a:pt x="251" y="281"/>
                    <a:pt x="251" y="281"/>
                    <a:pt x="251" y="281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254" y="282"/>
                    <a:pt x="254" y="282"/>
                    <a:pt x="254" y="282"/>
                  </a:cubicBezTo>
                  <a:cubicBezTo>
                    <a:pt x="251" y="281"/>
                    <a:pt x="251" y="281"/>
                    <a:pt x="251" y="281"/>
                  </a:cubicBezTo>
                  <a:cubicBezTo>
                    <a:pt x="255" y="282"/>
                    <a:pt x="255" y="282"/>
                    <a:pt x="255" y="282"/>
                  </a:cubicBezTo>
                  <a:cubicBezTo>
                    <a:pt x="252" y="280"/>
                    <a:pt x="252" y="280"/>
                    <a:pt x="252" y="280"/>
                  </a:cubicBezTo>
                  <a:cubicBezTo>
                    <a:pt x="251" y="281"/>
                    <a:pt x="251" y="281"/>
                    <a:pt x="251" y="281"/>
                  </a:cubicBezTo>
                  <a:cubicBezTo>
                    <a:pt x="255" y="282"/>
                    <a:pt x="255" y="282"/>
                    <a:pt x="255" y="282"/>
                  </a:cubicBezTo>
                  <a:cubicBezTo>
                    <a:pt x="252" y="280"/>
                    <a:pt x="252" y="280"/>
                    <a:pt x="252" y="280"/>
                  </a:cubicBezTo>
                  <a:cubicBezTo>
                    <a:pt x="250" y="282"/>
                    <a:pt x="251" y="284"/>
                    <a:pt x="253" y="285"/>
                  </a:cubicBezTo>
                  <a:cubicBezTo>
                    <a:pt x="253" y="286"/>
                    <a:pt x="253" y="286"/>
                    <a:pt x="253" y="286"/>
                  </a:cubicBezTo>
                  <a:cubicBezTo>
                    <a:pt x="255" y="282"/>
                    <a:pt x="255" y="282"/>
                    <a:pt x="255" y="282"/>
                  </a:cubicBezTo>
                  <a:cubicBezTo>
                    <a:pt x="251" y="283"/>
                    <a:pt x="251" y="283"/>
                    <a:pt x="251" y="283"/>
                  </a:cubicBezTo>
                  <a:cubicBezTo>
                    <a:pt x="253" y="302"/>
                    <a:pt x="253" y="302"/>
                    <a:pt x="253" y="302"/>
                  </a:cubicBezTo>
                  <a:cubicBezTo>
                    <a:pt x="253" y="303"/>
                    <a:pt x="254" y="305"/>
                    <a:pt x="255" y="305"/>
                  </a:cubicBezTo>
                  <a:cubicBezTo>
                    <a:pt x="257" y="307"/>
                    <a:pt x="257" y="307"/>
                    <a:pt x="257" y="307"/>
                  </a:cubicBezTo>
                  <a:cubicBezTo>
                    <a:pt x="259" y="303"/>
                    <a:pt x="259" y="303"/>
                    <a:pt x="259" y="303"/>
                  </a:cubicBezTo>
                  <a:cubicBezTo>
                    <a:pt x="256" y="302"/>
                    <a:pt x="256" y="302"/>
                    <a:pt x="256" y="302"/>
                  </a:cubicBezTo>
                  <a:cubicBezTo>
                    <a:pt x="251" y="314"/>
                    <a:pt x="251" y="314"/>
                    <a:pt x="251" y="314"/>
                  </a:cubicBezTo>
                  <a:cubicBezTo>
                    <a:pt x="250" y="315"/>
                    <a:pt x="251" y="317"/>
                    <a:pt x="253" y="318"/>
                  </a:cubicBezTo>
                  <a:cubicBezTo>
                    <a:pt x="256" y="320"/>
                    <a:pt x="256" y="320"/>
                    <a:pt x="256" y="320"/>
                  </a:cubicBezTo>
                  <a:cubicBezTo>
                    <a:pt x="253" y="336"/>
                    <a:pt x="253" y="336"/>
                    <a:pt x="253" y="336"/>
                  </a:cubicBezTo>
                  <a:cubicBezTo>
                    <a:pt x="253" y="338"/>
                    <a:pt x="254" y="339"/>
                    <a:pt x="255" y="340"/>
                  </a:cubicBezTo>
                  <a:cubicBezTo>
                    <a:pt x="257" y="341"/>
                    <a:pt x="257" y="341"/>
                    <a:pt x="257" y="341"/>
                  </a:cubicBezTo>
                  <a:cubicBezTo>
                    <a:pt x="259" y="338"/>
                    <a:pt x="259" y="338"/>
                    <a:pt x="259" y="338"/>
                  </a:cubicBezTo>
                  <a:cubicBezTo>
                    <a:pt x="255" y="337"/>
                    <a:pt x="255" y="337"/>
                    <a:pt x="255" y="337"/>
                  </a:cubicBezTo>
                  <a:cubicBezTo>
                    <a:pt x="255" y="337"/>
                    <a:pt x="254" y="341"/>
                    <a:pt x="253" y="346"/>
                  </a:cubicBezTo>
                  <a:cubicBezTo>
                    <a:pt x="253" y="348"/>
                    <a:pt x="253" y="350"/>
                    <a:pt x="252" y="352"/>
                  </a:cubicBezTo>
                  <a:cubicBezTo>
                    <a:pt x="252" y="352"/>
                    <a:pt x="252" y="353"/>
                    <a:pt x="252" y="354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53" y="355"/>
                    <a:pt x="253" y="355"/>
                    <a:pt x="253" y="355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53" y="355"/>
                    <a:pt x="253" y="355"/>
                    <a:pt x="253" y="355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55" y="355"/>
                    <a:pt x="255" y="355"/>
                    <a:pt x="255" y="355"/>
                  </a:cubicBezTo>
                  <a:cubicBezTo>
                    <a:pt x="252" y="353"/>
                    <a:pt x="252" y="353"/>
                    <a:pt x="252" y="353"/>
                  </a:cubicBezTo>
                  <a:cubicBezTo>
                    <a:pt x="252" y="354"/>
                    <a:pt x="252" y="354"/>
                    <a:pt x="252" y="354"/>
                  </a:cubicBezTo>
                  <a:cubicBezTo>
                    <a:pt x="255" y="355"/>
                    <a:pt x="255" y="355"/>
                    <a:pt x="255" y="355"/>
                  </a:cubicBezTo>
                  <a:cubicBezTo>
                    <a:pt x="252" y="353"/>
                    <a:pt x="252" y="353"/>
                    <a:pt x="252" y="353"/>
                  </a:cubicBezTo>
                  <a:cubicBezTo>
                    <a:pt x="251" y="355"/>
                    <a:pt x="251" y="358"/>
                    <a:pt x="253" y="359"/>
                  </a:cubicBezTo>
                  <a:cubicBezTo>
                    <a:pt x="255" y="360"/>
                    <a:pt x="255" y="360"/>
                    <a:pt x="255" y="360"/>
                  </a:cubicBezTo>
                  <a:cubicBezTo>
                    <a:pt x="258" y="357"/>
                    <a:pt x="258" y="357"/>
                    <a:pt x="258" y="357"/>
                  </a:cubicBezTo>
                  <a:cubicBezTo>
                    <a:pt x="254" y="356"/>
                    <a:pt x="254" y="356"/>
                    <a:pt x="254" y="356"/>
                  </a:cubicBezTo>
                  <a:cubicBezTo>
                    <a:pt x="252" y="370"/>
                    <a:pt x="252" y="370"/>
                    <a:pt x="252" y="370"/>
                  </a:cubicBezTo>
                  <a:cubicBezTo>
                    <a:pt x="252" y="371"/>
                    <a:pt x="253" y="373"/>
                    <a:pt x="254" y="373"/>
                  </a:cubicBezTo>
                  <a:cubicBezTo>
                    <a:pt x="254" y="374"/>
                    <a:pt x="254" y="374"/>
                    <a:pt x="254" y="374"/>
                  </a:cubicBezTo>
                  <a:cubicBezTo>
                    <a:pt x="256" y="370"/>
                    <a:pt x="256" y="370"/>
                    <a:pt x="256" y="370"/>
                  </a:cubicBezTo>
                  <a:cubicBezTo>
                    <a:pt x="254" y="367"/>
                    <a:pt x="254" y="367"/>
                    <a:pt x="254" y="367"/>
                  </a:cubicBezTo>
                  <a:cubicBezTo>
                    <a:pt x="243" y="379"/>
                    <a:pt x="243" y="379"/>
                    <a:pt x="243" y="379"/>
                  </a:cubicBezTo>
                  <a:cubicBezTo>
                    <a:pt x="242" y="379"/>
                    <a:pt x="241" y="381"/>
                    <a:pt x="242" y="382"/>
                  </a:cubicBezTo>
                  <a:cubicBezTo>
                    <a:pt x="242" y="383"/>
                    <a:pt x="242" y="384"/>
                    <a:pt x="243" y="385"/>
                  </a:cubicBezTo>
                  <a:cubicBezTo>
                    <a:pt x="245" y="386"/>
                    <a:pt x="245" y="386"/>
                    <a:pt x="245" y="386"/>
                  </a:cubicBezTo>
                  <a:cubicBezTo>
                    <a:pt x="247" y="382"/>
                    <a:pt x="247" y="382"/>
                    <a:pt x="247" y="382"/>
                  </a:cubicBezTo>
                  <a:cubicBezTo>
                    <a:pt x="246" y="378"/>
                    <a:pt x="246" y="378"/>
                    <a:pt x="246" y="378"/>
                  </a:cubicBezTo>
                  <a:cubicBezTo>
                    <a:pt x="227" y="383"/>
                    <a:pt x="227" y="383"/>
                    <a:pt x="227" y="383"/>
                  </a:cubicBezTo>
                  <a:cubicBezTo>
                    <a:pt x="226" y="383"/>
                    <a:pt x="225" y="384"/>
                    <a:pt x="224" y="386"/>
                  </a:cubicBezTo>
                  <a:cubicBezTo>
                    <a:pt x="224" y="388"/>
                    <a:pt x="225" y="389"/>
                    <a:pt x="226" y="390"/>
                  </a:cubicBezTo>
                  <a:cubicBezTo>
                    <a:pt x="229" y="392"/>
                    <a:pt x="229" y="392"/>
                    <a:pt x="229" y="392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28" y="386"/>
                    <a:pt x="228" y="386"/>
                    <a:pt x="228" y="386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29" y="385"/>
                    <a:pt x="229" y="385"/>
                    <a:pt x="229" y="385"/>
                  </a:cubicBezTo>
                  <a:cubicBezTo>
                    <a:pt x="228" y="385"/>
                    <a:pt x="228" y="386"/>
                    <a:pt x="228" y="386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29" y="385"/>
                    <a:pt x="229" y="385"/>
                    <a:pt x="229" y="385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30" y="384"/>
                    <a:pt x="230" y="384"/>
                    <a:pt x="230" y="384"/>
                  </a:cubicBezTo>
                  <a:cubicBezTo>
                    <a:pt x="230" y="384"/>
                    <a:pt x="229" y="384"/>
                    <a:pt x="229" y="385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30" y="384"/>
                    <a:pt x="230" y="384"/>
                    <a:pt x="230" y="384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31" y="384"/>
                    <a:pt x="231" y="384"/>
                    <a:pt x="231" y="384"/>
                  </a:cubicBezTo>
                  <a:cubicBezTo>
                    <a:pt x="230" y="384"/>
                    <a:pt x="230" y="384"/>
                    <a:pt x="230" y="384"/>
                  </a:cubicBezTo>
                  <a:cubicBezTo>
                    <a:pt x="231" y="388"/>
                    <a:pt x="231" y="388"/>
                    <a:pt x="231" y="388"/>
                  </a:cubicBezTo>
                  <a:cubicBezTo>
                    <a:pt x="231" y="384"/>
                    <a:pt x="231" y="384"/>
                    <a:pt x="231" y="384"/>
                  </a:cubicBezTo>
                  <a:cubicBezTo>
                    <a:pt x="231" y="387"/>
                    <a:pt x="231" y="387"/>
                    <a:pt x="231" y="387"/>
                  </a:cubicBezTo>
                  <a:cubicBezTo>
                    <a:pt x="231" y="384"/>
                    <a:pt x="231" y="384"/>
                    <a:pt x="231" y="384"/>
                  </a:cubicBezTo>
                  <a:cubicBezTo>
                    <a:pt x="231" y="384"/>
                    <a:pt x="231" y="384"/>
                    <a:pt x="231" y="384"/>
                  </a:cubicBezTo>
                  <a:cubicBezTo>
                    <a:pt x="231" y="387"/>
                    <a:pt x="231" y="387"/>
                    <a:pt x="231" y="387"/>
                  </a:cubicBezTo>
                  <a:cubicBezTo>
                    <a:pt x="231" y="384"/>
                    <a:pt x="231" y="384"/>
                    <a:pt x="231" y="384"/>
                  </a:cubicBezTo>
                  <a:cubicBezTo>
                    <a:pt x="231" y="384"/>
                    <a:pt x="231" y="384"/>
                    <a:pt x="231" y="384"/>
                  </a:cubicBezTo>
                  <a:cubicBezTo>
                    <a:pt x="231" y="384"/>
                    <a:pt x="230" y="384"/>
                    <a:pt x="229" y="384"/>
                  </a:cubicBezTo>
                  <a:cubicBezTo>
                    <a:pt x="225" y="382"/>
                    <a:pt x="218" y="379"/>
                    <a:pt x="208" y="375"/>
                  </a:cubicBezTo>
                  <a:cubicBezTo>
                    <a:pt x="194" y="369"/>
                    <a:pt x="177" y="362"/>
                    <a:pt x="162" y="355"/>
                  </a:cubicBezTo>
                  <a:cubicBezTo>
                    <a:pt x="155" y="352"/>
                    <a:pt x="149" y="350"/>
                    <a:pt x="144" y="348"/>
                  </a:cubicBezTo>
                  <a:cubicBezTo>
                    <a:pt x="142" y="347"/>
                    <a:pt x="140" y="346"/>
                    <a:pt x="139" y="345"/>
                  </a:cubicBezTo>
                  <a:cubicBezTo>
                    <a:pt x="138" y="345"/>
                    <a:pt x="138" y="345"/>
                    <a:pt x="138" y="345"/>
                  </a:cubicBezTo>
                  <a:cubicBezTo>
                    <a:pt x="137" y="344"/>
                    <a:pt x="137" y="344"/>
                    <a:pt x="137" y="344"/>
                  </a:cubicBezTo>
                  <a:cubicBezTo>
                    <a:pt x="137" y="344"/>
                    <a:pt x="137" y="344"/>
                    <a:pt x="137" y="344"/>
                  </a:cubicBezTo>
                  <a:cubicBezTo>
                    <a:pt x="136" y="344"/>
                    <a:pt x="136" y="344"/>
                    <a:pt x="136" y="344"/>
                  </a:cubicBezTo>
                  <a:cubicBezTo>
                    <a:pt x="136" y="344"/>
                    <a:pt x="136" y="344"/>
                    <a:pt x="135" y="344"/>
                  </a:cubicBezTo>
                  <a:cubicBezTo>
                    <a:pt x="134" y="344"/>
                    <a:pt x="132" y="345"/>
                    <a:pt x="132" y="347"/>
                  </a:cubicBezTo>
                  <a:cubicBezTo>
                    <a:pt x="131" y="349"/>
                    <a:pt x="132" y="351"/>
                    <a:pt x="133" y="351"/>
                  </a:cubicBezTo>
                  <a:cubicBezTo>
                    <a:pt x="134" y="352"/>
                    <a:pt x="134" y="352"/>
                    <a:pt x="134" y="352"/>
                  </a:cubicBezTo>
                  <a:cubicBezTo>
                    <a:pt x="136" y="348"/>
                    <a:pt x="136" y="348"/>
                    <a:pt x="136" y="348"/>
                  </a:cubicBezTo>
                  <a:cubicBezTo>
                    <a:pt x="136" y="344"/>
                    <a:pt x="136" y="344"/>
                    <a:pt x="136" y="344"/>
                  </a:cubicBezTo>
                  <a:cubicBezTo>
                    <a:pt x="109" y="346"/>
                    <a:pt x="109" y="346"/>
                    <a:pt x="109" y="346"/>
                  </a:cubicBezTo>
                  <a:cubicBezTo>
                    <a:pt x="107" y="346"/>
                    <a:pt x="106" y="347"/>
                    <a:pt x="105" y="349"/>
                  </a:cubicBezTo>
                  <a:cubicBezTo>
                    <a:pt x="105" y="351"/>
                    <a:pt x="105" y="352"/>
                    <a:pt x="107" y="353"/>
                  </a:cubicBezTo>
                  <a:cubicBezTo>
                    <a:pt x="110" y="355"/>
                    <a:pt x="110" y="355"/>
                    <a:pt x="110" y="355"/>
                  </a:cubicBezTo>
                  <a:cubicBezTo>
                    <a:pt x="112" y="352"/>
                    <a:pt x="112" y="352"/>
                    <a:pt x="112" y="352"/>
                  </a:cubicBezTo>
                  <a:cubicBezTo>
                    <a:pt x="109" y="350"/>
                    <a:pt x="109" y="350"/>
                    <a:pt x="109" y="350"/>
                  </a:cubicBezTo>
                  <a:cubicBezTo>
                    <a:pt x="112" y="352"/>
                    <a:pt x="112" y="352"/>
                    <a:pt x="112" y="352"/>
                  </a:cubicBezTo>
                  <a:cubicBezTo>
                    <a:pt x="110" y="348"/>
                    <a:pt x="110" y="348"/>
                    <a:pt x="110" y="348"/>
                  </a:cubicBezTo>
                  <a:cubicBezTo>
                    <a:pt x="110" y="349"/>
                    <a:pt x="109" y="349"/>
                    <a:pt x="109" y="350"/>
                  </a:cubicBezTo>
                  <a:cubicBezTo>
                    <a:pt x="112" y="352"/>
                    <a:pt x="112" y="352"/>
                    <a:pt x="112" y="352"/>
                  </a:cubicBezTo>
                  <a:cubicBezTo>
                    <a:pt x="110" y="348"/>
                    <a:pt x="110" y="348"/>
                    <a:pt x="110" y="348"/>
                  </a:cubicBezTo>
                  <a:cubicBezTo>
                    <a:pt x="112" y="351"/>
                    <a:pt x="112" y="351"/>
                    <a:pt x="112" y="351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0" y="348"/>
                    <a:pt x="110" y="348"/>
                  </a:cubicBezTo>
                  <a:cubicBezTo>
                    <a:pt x="112" y="351"/>
                    <a:pt x="112" y="351"/>
                    <a:pt x="112" y="351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50"/>
                    <a:pt x="111" y="350"/>
                    <a:pt x="111" y="350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50"/>
                    <a:pt x="111" y="350"/>
                    <a:pt x="111" y="350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1" y="348"/>
                    <a:pt x="111" y="348"/>
                  </a:cubicBezTo>
                  <a:cubicBezTo>
                    <a:pt x="111" y="348"/>
                    <a:pt x="110" y="348"/>
                    <a:pt x="109" y="348"/>
                  </a:cubicBezTo>
                  <a:cubicBezTo>
                    <a:pt x="107" y="349"/>
                    <a:pt x="102" y="349"/>
                    <a:pt x="98" y="349"/>
                  </a:cubicBezTo>
                  <a:cubicBezTo>
                    <a:pt x="94" y="350"/>
                    <a:pt x="91" y="350"/>
                    <a:pt x="91" y="350"/>
                  </a:cubicBezTo>
                  <a:cubicBezTo>
                    <a:pt x="89" y="350"/>
                    <a:pt x="88" y="351"/>
                    <a:pt x="87" y="353"/>
                  </a:cubicBezTo>
                  <a:cubicBezTo>
                    <a:pt x="87" y="354"/>
                    <a:pt x="87" y="356"/>
                    <a:pt x="89" y="357"/>
                  </a:cubicBezTo>
                  <a:cubicBezTo>
                    <a:pt x="92" y="359"/>
                    <a:pt x="92" y="359"/>
                    <a:pt x="92" y="359"/>
                  </a:cubicBezTo>
                  <a:cubicBezTo>
                    <a:pt x="94" y="355"/>
                    <a:pt x="94" y="355"/>
                    <a:pt x="94" y="355"/>
                  </a:cubicBezTo>
                  <a:cubicBezTo>
                    <a:pt x="93" y="352"/>
                    <a:pt x="93" y="352"/>
                    <a:pt x="93" y="352"/>
                  </a:cubicBezTo>
                  <a:cubicBezTo>
                    <a:pt x="72" y="356"/>
                    <a:pt x="72" y="356"/>
                    <a:pt x="72" y="356"/>
                  </a:cubicBezTo>
                  <a:cubicBezTo>
                    <a:pt x="70" y="356"/>
                    <a:pt x="69" y="357"/>
                    <a:pt x="69" y="359"/>
                  </a:cubicBezTo>
                  <a:cubicBezTo>
                    <a:pt x="69" y="361"/>
                    <a:pt x="69" y="362"/>
                    <a:pt x="71" y="363"/>
                  </a:cubicBezTo>
                  <a:cubicBezTo>
                    <a:pt x="75" y="366"/>
                    <a:pt x="75" y="366"/>
                    <a:pt x="75" y="366"/>
                  </a:cubicBezTo>
                  <a:cubicBezTo>
                    <a:pt x="77" y="362"/>
                    <a:pt x="77" y="362"/>
                    <a:pt x="77" y="362"/>
                  </a:cubicBezTo>
                  <a:cubicBezTo>
                    <a:pt x="76" y="359"/>
                    <a:pt x="76" y="359"/>
                    <a:pt x="76" y="359"/>
                  </a:cubicBezTo>
                  <a:cubicBezTo>
                    <a:pt x="62" y="365"/>
                    <a:pt x="62" y="365"/>
                    <a:pt x="62" y="365"/>
                  </a:cubicBezTo>
                  <a:cubicBezTo>
                    <a:pt x="61" y="365"/>
                    <a:pt x="60" y="366"/>
                    <a:pt x="60" y="368"/>
                  </a:cubicBezTo>
                  <a:cubicBezTo>
                    <a:pt x="60" y="369"/>
                    <a:pt x="60" y="371"/>
                    <a:pt x="62" y="372"/>
                  </a:cubicBezTo>
                  <a:cubicBezTo>
                    <a:pt x="63" y="373"/>
                    <a:pt x="63" y="373"/>
                    <a:pt x="63" y="373"/>
                  </a:cubicBezTo>
                  <a:cubicBezTo>
                    <a:pt x="66" y="369"/>
                    <a:pt x="66" y="369"/>
                    <a:pt x="66" y="369"/>
                  </a:cubicBezTo>
                  <a:cubicBezTo>
                    <a:pt x="63" y="366"/>
                    <a:pt x="63" y="366"/>
                    <a:pt x="63" y="366"/>
                  </a:cubicBezTo>
                  <a:cubicBezTo>
                    <a:pt x="49" y="375"/>
                    <a:pt x="49" y="375"/>
                    <a:pt x="49" y="375"/>
                  </a:cubicBezTo>
                  <a:cubicBezTo>
                    <a:pt x="47" y="376"/>
                    <a:pt x="47" y="377"/>
                    <a:pt x="47" y="379"/>
                  </a:cubicBezTo>
                  <a:cubicBezTo>
                    <a:pt x="47" y="380"/>
                    <a:pt x="47" y="381"/>
                    <a:pt x="49" y="382"/>
                  </a:cubicBezTo>
                  <a:cubicBezTo>
                    <a:pt x="50" y="383"/>
                    <a:pt x="50" y="383"/>
                    <a:pt x="50" y="383"/>
                  </a:cubicBezTo>
                  <a:cubicBezTo>
                    <a:pt x="52" y="380"/>
                    <a:pt x="52" y="380"/>
                    <a:pt x="52" y="380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52" y="380"/>
                    <a:pt x="52" y="380"/>
                    <a:pt x="52" y="380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52" y="380"/>
                    <a:pt x="52" y="380"/>
                    <a:pt x="52" y="380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52" y="380"/>
                    <a:pt x="52" y="380"/>
                    <a:pt x="52" y="380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52" y="380"/>
                    <a:pt x="52" y="380"/>
                    <a:pt x="52" y="380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50" y="378"/>
                    <a:pt x="50" y="378"/>
                    <a:pt x="50" y="378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50" y="378"/>
                    <a:pt x="50" y="378"/>
                    <a:pt x="50" y="378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49" y="377"/>
                    <a:pt x="46" y="380"/>
                    <a:pt x="44" y="384"/>
                  </a:cubicBezTo>
                  <a:cubicBezTo>
                    <a:pt x="42" y="385"/>
                    <a:pt x="41" y="387"/>
                    <a:pt x="40" y="388"/>
                  </a:cubicBezTo>
                  <a:cubicBezTo>
                    <a:pt x="39" y="389"/>
                    <a:pt x="39" y="389"/>
                    <a:pt x="39" y="390"/>
                  </a:cubicBezTo>
                  <a:cubicBezTo>
                    <a:pt x="38" y="390"/>
                    <a:pt x="38" y="390"/>
                    <a:pt x="38" y="390"/>
                  </a:cubicBezTo>
                  <a:cubicBezTo>
                    <a:pt x="38" y="390"/>
                    <a:pt x="38" y="390"/>
                    <a:pt x="38" y="390"/>
                  </a:cubicBezTo>
                  <a:cubicBezTo>
                    <a:pt x="38" y="391"/>
                    <a:pt x="38" y="391"/>
                    <a:pt x="38" y="391"/>
                  </a:cubicBezTo>
                  <a:cubicBezTo>
                    <a:pt x="37" y="393"/>
                    <a:pt x="37" y="395"/>
                    <a:pt x="39" y="396"/>
                  </a:cubicBezTo>
                  <a:cubicBezTo>
                    <a:pt x="41" y="398"/>
                    <a:pt x="41" y="398"/>
                    <a:pt x="41" y="398"/>
                  </a:cubicBezTo>
                  <a:cubicBezTo>
                    <a:pt x="43" y="394"/>
                    <a:pt x="43" y="394"/>
                    <a:pt x="43" y="394"/>
                  </a:cubicBezTo>
                  <a:cubicBezTo>
                    <a:pt x="41" y="391"/>
                    <a:pt x="41" y="391"/>
                    <a:pt x="41" y="391"/>
                  </a:cubicBezTo>
                  <a:cubicBezTo>
                    <a:pt x="32" y="399"/>
                    <a:pt x="32" y="399"/>
                    <a:pt x="32" y="399"/>
                  </a:cubicBezTo>
                  <a:cubicBezTo>
                    <a:pt x="31" y="400"/>
                    <a:pt x="31" y="401"/>
                    <a:pt x="31" y="402"/>
                  </a:cubicBezTo>
                  <a:cubicBezTo>
                    <a:pt x="31" y="403"/>
                    <a:pt x="32" y="404"/>
                    <a:pt x="33" y="405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6" y="403"/>
                    <a:pt x="36" y="403"/>
                    <a:pt x="36" y="403"/>
                  </a:cubicBezTo>
                  <a:cubicBezTo>
                    <a:pt x="34" y="400"/>
                    <a:pt x="34" y="400"/>
                    <a:pt x="34" y="400"/>
                  </a:cubicBezTo>
                  <a:cubicBezTo>
                    <a:pt x="22" y="409"/>
                    <a:pt x="22" y="409"/>
                    <a:pt x="22" y="409"/>
                  </a:cubicBezTo>
                  <a:cubicBezTo>
                    <a:pt x="21" y="410"/>
                    <a:pt x="20" y="412"/>
                    <a:pt x="20" y="413"/>
                  </a:cubicBezTo>
                  <a:cubicBezTo>
                    <a:pt x="20" y="414"/>
                    <a:pt x="21" y="415"/>
                    <a:pt x="22" y="416"/>
                  </a:cubicBezTo>
                  <a:cubicBezTo>
                    <a:pt x="24" y="417"/>
                    <a:pt x="24" y="417"/>
                    <a:pt x="24" y="417"/>
                  </a:cubicBezTo>
                  <a:cubicBezTo>
                    <a:pt x="26" y="414"/>
                    <a:pt x="26" y="414"/>
                    <a:pt x="26" y="414"/>
                  </a:cubicBezTo>
                  <a:cubicBezTo>
                    <a:pt x="23" y="411"/>
                    <a:pt x="23" y="411"/>
                    <a:pt x="23" y="411"/>
                  </a:cubicBezTo>
                  <a:cubicBezTo>
                    <a:pt x="16" y="421"/>
                    <a:pt x="16" y="421"/>
                    <a:pt x="16" y="421"/>
                  </a:cubicBezTo>
                  <a:cubicBezTo>
                    <a:pt x="15" y="422"/>
                    <a:pt x="15" y="423"/>
                    <a:pt x="15" y="424"/>
                  </a:cubicBezTo>
                  <a:cubicBezTo>
                    <a:pt x="16" y="425"/>
                    <a:pt x="16" y="426"/>
                    <a:pt x="17" y="427"/>
                  </a:cubicBezTo>
                  <a:cubicBezTo>
                    <a:pt x="19" y="428"/>
                    <a:pt x="19" y="428"/>
                    <a:pt x="19" y="428"/>
                  </a:cubicBezTo>
                  <a:cubicBezTo>
                    <a:pt x="21" y="424"/>
                    <a:pt x="21" y="424"/>
                    <a:pt x="21" y="424"/>
                  </a:cubicBezTo>
                  <a:cubicBezTo>
                    <a:pt x="17" y="422"/>
                    <a:pt x="17" y="422"/>
                    <a:pt x="17" y="422"/>
                  </a:cubicBezTo>
                  <a:cubicBezTo>
                    <a:pt x="12" y="431"/>
                    <a:pt x="12" y="431"/>
                    <a:pt x="12" y="431"/>
                  </a:cubicBezTo>
                  <a:cubicBezTo>
                    <a:pt x="11" y="433"/>
                    <a:pt x="12" y="436"/>
                    <a:pt x="14" y="437"/>
                  </a:cubicBezTo>
                  <a:cubicBezTo>
                    <a:pt x="16" y="438"/>
                    <a:pt x="16" y="438"/>
                    <a:pt x="16" y="438"/>
                  </a:cubicBezTo>
                  <a:cubicBezTo>
                    <a:pt x="18" y="435"/>
                    <a:pt x="18" y="435"/>
                    <a:pt x="18" y="435"/>
                  </a:cubicBezTo>
                  <a:cubicBezTo>
                    <a:pt x="15" y="433"/>
                    <a:pt x="15" y="433"/>
                    <a:pt x="15" y="433"/>
                  </a:cubicBezTo>
                  <a:cubicBezTo>
                    <a:pt x="8" y="443"/>
                    <a:pt x="8" y="443"/>
                    <a:pt x="8" y="443"/>
                  </a:cubicBezTo>
                  <a:cubicBezTo>
                    <a:pt x="8" y="444"/>
                    <a:pt x="7" y="445"/>
                    <a:pt x="8" y="446"/>
                  </a:cubicBezTo>
                  <a:cubicBezTo>
                    <a:pt x="8" y="447"/>
                    <a:pt x="9" y="448"/>
                    <a:pt x="9" y="449"/>
                  </a:cubicBezTo>
                  <a:cubicBezTo>
                    <a:pt x="11" y="449"/>
                    <a:pt x="11" y="449"/>
                    <a:pt x="11" y="449"/>
                  </a:cubicBezTo>
                  <a:cubicBezTo>
                    <a:pt x="13" y="446"/>
                    <a:pt x="13" y="446"/>
                    <a:pt x="13" y="446"/>
                  </a:cubicBezTo>
                  <a:cubicBezTo>
                    <a:pt x="9" y="445"/>
                    <a:pt x="9" y="445"/>
                    <a:pt x="9" y="445"/>
                  </a:cubicBezTo>
                  <a:cubicBezTo>
                    <a:pt x="9" y="445"/>
                    <a:pt x="8" y="449"/>
                    <a:pt x="7" y="454"/>
                  </a:cubicBezTo>
                  <a:cubicBezTo>
                    <a:pt x="6" y="456"/>
                    <a:pt x="6" y="458"/>
                    <a:pt x="5" y="460"/>
                  </a:cubicBezTo>
                  <a:cubicBezTo>
                    <a:pt x="5" y="461"/>
                    <a:pt x="5" y="461"/>
                    <a:pt x="5" y="462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6" y="463"/>
                    <a:pt x="6" y="463"/>
                    <a:pt x="6" y="463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6" y="463"/>
                    <a:pt x="6" y="463"/>
                    <a:pt x="6" y="463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8" y="463"/>
                    <a:pt x="8" y="463"/>
                    <a:pt x="8" y="463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8" y="463"/>
                    <a:pt x="8" y="463"/>
                    <a:pt x="8" y="463"/>
                  </a:cubicBezTo>
                  <a:cubicBezTo>
                    <a:pt x="5" y="462"/>
                    <a:pt x="5" y="462"/>
                    <a:pt x="5" y="462"/>
                  </a:cubicBezTo>
                  <a:cubicBezTo>
                    <a:pt x="4" y="463"/>
                    <a:pt x="4" y="466"/>
                    <a:pt x="6" y="467"/>
                  </a:cubicBezTo>
                  <a:cubicBezTo>
                    <a:pt x="8" y="468"/>
                    <a:pt x="8" y="468"/>
                    <a:pt x="8" y="468"/>
                  </a:cubicBezTo>
                  <a:cubicBezTo>
                    <a:pt x="10" y="464"/>
                    <a:pt x="10" y="464"/>
                    <a:pt x="10" y="464"/>
                  </a:cubicBezTo>
                  <a:cubicBezTo>
                    <a:pt x="6" y="463"/>
                    <a:pt x="6" y="463"/>
                    <a:pt x="6" y="463"/>
                  </a:cubicBezTo>
                  <a:cubicBezTo>
                    <a:pt x="1" y="481"/>
                    <a:pt x="1" y="481"/>
                    <a:pt x="1" y="481"/>
                  </a:cubicBezTo>
                  <a:cubicBezTo>
                    <a:pt x="1" y="483"/>
                    <a:pt x="1" y="484"/>
                    <a:pt x="3" y="485"/>
                  </a:cubicBezTo>
                  <a:cubicBezTo>
                    <a:pt x="4" y="486"/>
                    <a:pt x="4" y="486"/>
                    <a:pt x="4" y="486"/>
                  </a:cubicBezTo>
                  <a:cubicBezTo>
                    <a:pt x="7" y="483"/>
                    <a:pt x="7" y="483"/>
                    <a:pt x="7" y="483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0" y="493"/>
                    <a:pt x="0" y="493"/>
                    <a:pt x="0" y="493"/>
                  </a:cubicBezTo>
                  <a:cubicBezTo>
                    <a:pt x="0" y="495"/>
                    <a:pt x="1" y="496"/>
                    <a:pt x="2" y="497"/>
                  </a:cubicBezTo>
                  <a:cubicBezTo>
                    <a:pt x="4" y="498"/>
                    <a:pt x="4" y="498"/>
                    <a:pt x="4" y="498"/>
                  </a:cubicBezTo>
                  <a:cubicBezTo>
                    <a:pt x="6" y="495"/>
                    <a:pt x="6" y="495"/>
                    <a:pt x="6" y="495"/>
                  </a:cubicBezTo>
                  <a:cubicBezTo>
                    <a:pt x="2" y="495"/>
                    <a:pt x="2" y="495"/>
                    <a:pt x="2" y="495"/>
                  </a:cubicBezTo>
                  <a:cubicBezTo>
                    <a:pt x="2" y="495"/>
                    <a:pt x="2" y="499"/>
                    <a:pt x="1" y="504"/>
                  </a:cubicBezTo>
                  <a:cubicBezTo>
                    <a:pt x="1" y="506"/>
                    <a:pt x="1" y="509"/>
                    <a:pt x="1" y="510"/>
                  </a:cubicBezTo>
                  <a:cubicBezTo>
                    <a:pt x="1" y="511"/>
                    <a:pt x="1" y="512"/>
                    <a:pt x="1" y="512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3" y="513"/>
                    <a:pt x="3" y="513"/>
                    <a:pt x="3" y="513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4" y="514"/>
                    <a:pt x="4" y="514"/>
                    <a:pt x="4" y="514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1" y="513"/>
                    <a:pt x="1" y="513"/>
                    <a:pt x="1" y="513"/>
                  </a:cubicBezTo>
                  <a:cubicBezTo>
                    <a:pt x="4" y="514"/>
                    <a:pt x="4" y="514"/>
                    <a:pt x="4" y="514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5" y="514"/>
                    <a:pt x="5" y="514"/>
                    <a:pt x="5" y="514"/>
                  </a:cubicBezTo>
                  <a:cubicBezTo>
                    <a:pt x="1" y="512"/>
                    <a:pt x="1" y="512"/>
                    <a:pt x="1" y="512"/>
                  </a:cubicBezTo>
                  <a:cubicBezTo>
                    <a:pt x="1" y="513"/>
                    <a:pt x="1" y="514"/>
                    <a:pt x="1" y="515"/>
                  </a:cubicBezTo>
                  <a:cubicBezTo>
                    <a:pt x="1" y="516"/>
                    <a:pt x="2" y="517"/>
                    <a:pt x="3" y="517"/>
                  </a:cubicBezTo>
                  <a:cubicBezTo>
                    <a:pt x="3" y="517"/>
                    <a:pt x="3" y="517"/>
                    <a:pt x="3" y="517"/>
                  </a:cubicBezTo>
                  <a:cubicBezTo>
                    <a:pt x="4" y="532"/>
                    <a:pt x="4" y="532"/>
                    <a:pt x="4" y="532"/>
                  </a:cubicBezTo>
                  <a:cubicBezTo>
                    <a:pt x="4" y="533"/>
                    <a:pt x="5" y="534"/>
                    <a:pt x="6" y="535"/>
                  </a:cubicBezTo>
                  <a:cubicBezTo>
                    <a:pt x="7" y="536"/>
                    <a:pt x="7" y="536"/>
                    <a:pt x="7" y="536"/>
                  </a:cubicBezTo>
                  <a:cubicBezTo>
                    <a:pt x="9" y="532"/>
                    <a:pt x="9" y="532"/>
                    <a:pt x="9" y="532"/>
                  </a:cubicBezTo>
                  <a:cubicBezTo>
                    <a:pt x="5" y="532"/>
                    <a:pt x="5" y="532"/>
                    <a:pt x="5" y="532"/>
                  </a:cubicBezTo>
                  <a:cubicBezTo>
                    <a:pt x="6" y="547"/>
                    <a:pt x="6" y="547"/>
                    <a:pt x="6" y="547"/>
                  </a:cubicBezTo>
                  <a:cubicBezTo>
                    <a:pt x="6" y="548"/>
                    <a:pt x="7" y="549"/>
                    <a:pt x="8" y="550"/>
                  </a:cubicBezTo>
                  <a:cubicBezTo>
                    <a:pt x="11" y="552"/>
                    <a:pt x="11" y="552"/>
                    <a:pt x="11" y="552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9" y="546"/>
                    <a:pt x="9" y="546"/>
                    <a:pt x="9" y="546"/>
                  </a:cubicBezTo>
                  <a:cubicBezTo>
                    <a:pt x="9" y="547"/>
                    <a:pt x="9" y="547"/>
                    <a:pt x="9" y="547"/>
                  </a:cubicBezTo>
                  <a:cubicBezTo>
                    <a:pt x="9" y="548"/>
                    <a:pt x="9" y="548"/>
                    <a:pt x="9" y="548"/>
                  </a:cubicBezTo>
                  <a:cubicBezTo>
                    <a:pt x="9" y="549"/>
                    <a:pt x="9" y="549"/>
                    <a:pt x="9" y="550"/>
                  </a:cubicBezTo>
                  <a:cubicBezTo>
                    <a:pt x="9" y="552"/>
                    <a:pt x="9" y="556"/>
                    <a:pt x="10" y="559"/>
                  </a:cubicBezTo>
                  <a:cubicBezTo>
                    <a:pt x="10" y="561"/>
                    <a:pt x="10" y="562"/>
                    <a:pt x="10" y="564"/>
                  </a:cubicBezTo>
                  <a:cubicBezTo>
                    <a:pt x="10" y="564"/>
                    <a:pt x="11" y="565"/>
                    <a:pt x="11" y="565"/>
                  </a:cubicBezTo>
                  <a:cubicBezTo>
                    <a:pt x="11" y="566"/>
                    <a:pt x="11" y="566"/>
                    <a:pt x="11" y="566"/>
                  </a:cubicBezTo>
                  <a:cubicBezTo>
                    <a:pt x="11" y="566"/>
                    <a:pt x="11" y="566"/>
                    <a:pt x="11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1" y="566"/>
                    <a:pt x="11" y="566"/>
                    <a:pt x="11" y="566"/>
                  </a:cubicBezTo>
                  <a:cubicBezTo>
                    <a:pt x="11" y="566"/>
                    <a:pt x="11" y="566"/>
                    <a:pt x="11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1" y="566"/>
                    <a:pt x="11" y="566"/>
                    <a:pt x="11" y="566"/>
                  </a:cubicBezTo>
                  <a:cubicBezTo>
                    <a:pt x="14" y="566"/>
                    <a:pt x="14" y="566"/>
                    <a:pt x="14" y="566"/>
                  </a:cubicBezTo>
                  <a:cubicBezTo>
                    <a:pt x="11" y="565"/>
                    <a:pt x="11" y="565"/>
                    <a:pt x="11" y="565"/>
                  </a:cubicBezTo>
                  <a:cubicBezTo>
                    <a:pt x="11" y="566"/>
                    <a:pt x="11" y="566"/>
                    <a:pt x="11" y="566"/>
                  </a:cubicBezTo>
                  <a:cubicBezTo>
                    <a:pt x="14" y="566"/>
                    <a:pt x="14" y="566"/>
                    <a:pt x="14" y="566"/>
                  </a:cubicBezTo>
                  <a:cubicBezTo>
                    <a:pt x="11" y="565"/>
                    <a:pt x="11" y="565"/>
                    <a:pt x="11" y="565"/>
                  </a:cubicBezTo>
                  <a:cubicBezTo>
                    <a:pt x="14" y="566"/>
                    <a:pt x="14" y="566"/>
                    <a:pt x="14" y="566"/>
                  </a:cubicBezTo>
                  <a:cubicBezTo>
                    <a:pt x="11" y="564"/>
                    <a:pt x="11" y="564"/>
                    <a:pt x="11" y="564"/>
                  </a:cubicBezTo>
                  <a:cubicBezTo>
                    <a:pt x="11" y="565"/>
                    <a:pt x="11" y="565"/>
                    <a:pt x="11" y="565"/>
                  </a:cubicBezTo>
                  <a:cubicBezTo>
                    <a:pt x="14" y="566"/>
                    <a:pt x="14" y="566"/>
                    <a:pt x="14" y="566"/>
                  </a:cubicBezTo>
                  <a:cubicBezTo>
                    <a:pt x="11" y="564"/>
                    <a:pt x="11" y="564"/>
                    <a:pt x="11" y="564"/>
                  </a:cubicBezTo>
                  <a:cubicBezTo>
                    <a:pt x="10" y="566"/>
                    <a:pt x="11" y="568"/>
                    <a:pt x="12" y="570"/>
                  </a:cubicBezTo>
                  <a:cubicBezTo>
                    <a:pt x="15" y="571"/>
                    <a:pt x="15" y="571"/>
                    <a:pt x="15" y="571"/>
                  </a:cubicBezTo>
                  <a:cubicBezTo>
                    <a:pt x="24" y="589"/>
                    <a:pt x="24" y="589"/>
                    <a:pt x="24" y="589"/>
                  </a:cubicBezTo>
                  <a:cubicBezTo>
                    <a:pt x="25" y="590"/>
                    <a:pt x="25" y="591"/>
                    <a:pt x="26" y="591"/>
                  </a:cubicBezTo>
                  <a:cubicBezTo>
                    <a:pt x="29" y="593"/>
                    <a:pt x="29" y="593"/>
                    <a:pt x="29" y="593"/>
                  </a:cubicBezTo>
                  <a:cubicBezTo>
                    <a:pt x="32" y="590"/>
                    <a:pt x="32" y="590"/>
                    <a:pt x="32" y="590"/>
                  </a:cubicBezTo>
                  <a:cubicBezTo>
                    <a:pt x="28" y="587"/>
                    <a:pt x="28" y="587"/>
                    <a:pt x="28" y="587"/>
                  </a:cubicBezTo>
                  <a:cubicBezTo>
                    <a:pt x="28" y="588"/>
                    <a:pt x="28" y="589"/>
                    <a:pt x="28" y="589"/>
                  </a:cubicBezTo>
                  <a:cubicBezTo>
                    <a:pt x="28" y="589"/>
                    <a:pt x="28" y="590"/>
                    <a:pt x="28" y="590"/>
                  </a:cubicBezTo>
                  <a:cubicBezTo>
                    <a:pt x="28" y="591"/>
                    <a:pt x="28" y="591"/>
                    <a:pt x="28" y="591"/>
                  </a:cubicBezTo>
                  <a:cubicBezTo>
                    <a:pt x="28" y="591"/>
                    <a:pt x="28" y="592"/>
                    <a:pt x="28" y="592"/>
                  </a:cubicBezTo>
                  <a:cubicBezTo>
                    <a:pt x="28" y="593"/>
                    <a:pt x="29" y="594"/>
                    <a:pt x="30" y="596"/>
                  </a:cubicBezTo>
                  <a:cubicBezTo>
                    <a:pt x="31" y="599"/>
                    <a:pt x="32" y="602"/>
                    <a:pt x="34" y="604"/>
                  </a:cubicBezTo>
                  <a:cubicBezTo>
                    <a:pt x="34" y="606"/>
                    <a:pt x="35" y="607"/>
                    <a:pt x="35" y="608"/>
                  </a:cubicBezTo>
                  <a:cubicBezTo>
                    <a:pt x="35" y="608"/>
                    <a:pt x="36" y="608"/>
                    <a:pt x="36" y="609"/>
                  </a:cubicBezTo>
                  <a:cubicBezTo>
                    <a:pt x="36" y="609"/>
                    <a:pt x="36" y="609"/>
                    <a:pt x="36" y="609"/>
                  </a:cubicBezTo>
                  <a:cubicBezTo>
                    <a:pt x="36" y="609"/>
                    <a:pt x="36" y="609"/>
                    <a:pt x="36" y="609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6" y="609"/>
                    <a:pt x="36" y="609"/>
                    <a:pt x="36" y="609"/>
                  </a:cubicBezTo>
                  <a:cubicBezTo>
                    <a:pt x="36" y="609"/>
                    <a:pt x="36" y="609"/>
                    <a:pt x="36" y="609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6" y="609"/>
                    <a:pt x="36" y="609"/>
                    <a:pt x="36" y="609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6" y="608"/>
                    <a:pt x="36" y="608"/>
                    <a:pt x="36" y="608"/>
                  </a:cubicBezTo>
                  <a:cubicBezTo>
                    <a:pt x="36" y="609"/>
                    <a:pt x="36" y="609"/>
                    <a:pt x="36" y="609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6" y="608"/>
                    <a:pt x="36" y="608"/>
                    <a:pt x="36" y="608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6" y="608"/>
                    <a:pt x="36" y="608"/>
                    <a:pt x="36" y="608"/>
                  </a:cubicBezTo>
                  <a:cubicBezTo>
                    <a:pt x="36" y="608"/>
                    <a:pt x="36" y="608"/>
                    <a:pt x="36" y="608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6" y="608"/>
                    <a:pt x="36" y="608"/>
                    <a:pt x="36" y="608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5" y="607"/>
                    <a:pt x="35" y="607"/>
                    <a:pt x="35" y="607"/>
                  </a:cubicBezTo>
                  <a:cubicBezTo>
                    <a:pt x="35" y="608"/>
                    <a:pt x="36" y="608"/>
                    <a:pt x="36" y="608"/>
                  </a:cubicBezTo>
                  <a:cubicBezTo>
                    <a:pt x="39" y="607"/>
                    <a:pt x="39" y="607"/>
                    <a:pt x="39" y="607"/>
                  </a:cubicBezTo>
                  <a:cubicBezTo>
                    <a:pt x="35" y="607"/>
                    <a:pt x="35" y="607"/>
                    <a:pt x="35" y="607"/>
                  </a:cubicBezTo>
                  <a:cubicBezTo>
                    <a:pt x="35" y="609"/>
                    <a:pt x="36" y="610"/>
                    <a:pt x="37" y="611"/>
                  </a:cubicBezTo>
                  <a:cubicBezTo>
                    <a:pt x="51" y="619"/>
                    <a:pt x="51" y="619"/>
                    <a:pt x="51" y="619"/>
                  </a:cubicBezTo>
                  <a:cubicBezTo>
                    <a:pt x="53" y="620"/>
                    <a:pt x="55" y="620"/>
                    <a:pt x="56" y="618"/>
                  </a:cubicBezTo>
                  <a:cubicBezTo>
                    <a:pt x="57" y="616"/>
                    <a:pt x="57" y="613"/>
                    <a:pt x="55" y="612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8"/>
            <p:cNvSpPr/>
            <p:nvPr/>
          </p:nvSpPr>
          <p:spPr bwMode="auto">
            <a:xfrm>
              <a:off x="7030541" y="1497990"/>
              <a:ext cx="26384" cy="2898337"/>
            </a:xfrm>
            <a:custGeom>
              <a:avLst/>
              <a:gdLst>
                <a:gd name="T0" fmla="*/ 14 w 19"/>
                <a:gd name="T1" fmla="*/ 2092 h 2158"/>
                <a:gd name="T2" fmla="*/ 16 w 19"/>
                <a:gd name="T3" fmla="*/ 2016 h 2158"/>
                <a:gd name="T4" fmla="*/ 18 w 19"/>
                <a:gd name="T5" fmla="*/ 1935 h 2158"/>
                <a:gd name="T6" fmla="*/ 15 w 19"/>
                <a:gd name="T7" fmla="*/ 1904 h 2158"/>
                <a:gd name="T8" fmla="*/ 9 w 19"/>
                <a:gd name="T9" fmla="*/ 1796 h 2158"/>
                <a:gd name="T10" fmla="*/ 15 w 19"/>
                <a:gd name="T11" fmla="*/ 1730 h 2158"/>
                <a:gd name="T12" fmla="*/ 9 w 19"/>
                <a:gd name="T13" fmla="*/ 1643 h 2158"/>
                <a:gd name="T14" fmla="*/ 12 w 19"/>
                <a:gd name="T15" fmla="*/ 1599 h 2158"/>
                <a:gd name="T16" fmla="*/ 13 w 19"/>
                <a:gd name="T17" fmla="*/ 1527 h 2158"/>
                <a:gd name="T18" fmla="*/ 13 w 19"/>
                <a:gd name="T19" fmla="*/ 1489 h 2158"/>
                <a:gd name="T20" fmla="*/ 9 w 19"/>
                <a:gd name="T21" fmla="*/ 1474 h 2158"/>
                <a:gd name="T22" fmla="*/ 11 w 19"/>
                <a:gd name="T23" fmla="*/ 1409 h 2158"/>
                <a:gd name="T24" fmla="*/ 15 w 19"/>
                <a:gd name="T25" fmla="*/ 1298 h 2158"/>
                <a:gd name="T26" fmla="*/ 13 w 19"/>
                <a:gd name="T27" fmla="*/ 1262 h 2158"/>
                <a:gd name="T28" fmla="*/ 14 w 19"/>
                <a:gd name="T29" fmla="*/ 1215 h 2158"/>
                <a:gd name="T30" fmla="*/ 13 w 19"/>
                <a:gd name="T31" fmla="*/ 1149 h 2158"/>
                <a:gd name="T32" fmla="*/ 12 w 19"/>
                <a:gd name="T33" fmla="*/ 1076 h 2158"/>
                <a:gd name="T34" fmla="*/ 14 w 19"/>
                <a:gd name="T35" fmla="*/ 1066 h 2158"/>
                <a:gd name="T36" fmla="*/ 11 w 19"/>
                <a:gd name="T37" fmla="*/ 1012 h 2158"/>
                <a:gd name="T38" fmla="*/ 12 w 19"/>
                <a:gd name="T39" fmla="*/ 918 h 2158"/>
                <a:gd name="T40" fmla="*/ 16 w 19"/>
                <a:gd name="T41" fmla="*/ 892 h 2158"/>
                <a:gd name="T42" fmla="*/ 16 w 19"/>
                <a:gd name="T43" fmla="*/ 850 h 2158"/>
                <a:gd name="T44" fmla="*/ 15 w 19"/>
                <a:gd name="T45" fmla="*/ 802 h 2158"/>
                <a:gd name="T46" fmla="*/ 15 w 19"/>
                <a:gd name="T47" fmla="*/ 685 h 2158"/>
                <a:gd name="T48" fmla="*/ 11 w 19"/>
                <a:gd name="T49" fmla="*/ 615 h 2158"/>
                <a:gd name="T50" fmla="*/ 15 w 19"/>
                <a:gd name="T51" fmla="*/ 564 h 2158"/>
                <a:gd name="T52" fmla="*/ 11 w 19"/>
                <a:gd name="T53" fmla="*/ 526 h 2158"/>
                <a:gd name="T54" fmla="*/ 9 w 19"/>
                <a:gd name="T55" fmla="*/ 405 h 2158"/>
                <a:gd name="T56" fmla="*/ 10 w 19"/>
                <a:gd name="T57" fmla="*/ 344 h 2158"/>
                <a:gd name="T58" fmla="*/ 14 w 19"/>
                <a:gd name="T59" fmla="*/ 309 h 2158"/>
                <a:gd name="T60" fmla="*/ 11 w 19"/>
                <a:gd name="T61" fmla="*/ 242 h 2158"/>
                <a:gd name="T62" fmla="*/ 16 w 19"/>
                <a:gd name="T63" fmla="*/ 128 h 2158"/>
                <a:gd name="T64" fmla="*/ 7 w 19"/>
                <a:gd name="T65" fmla="*/ 8 h 2158"/>
                <a:gd name="T66" fmla="*/ 9 w 19"/>
                <a:gd name="T67" fmla="*/ 146 h 2158"/>
                <a:gd name="T68" fmla="*/ 5 w 19"/>
                <a:gd name="T69" fmla="*/ 244 h 2158"/>
                <a:gd name="T70" fmla="*/ 10 w 19"/>
                <a:gd name="T71" fmla="*/ 308 h 2158"/>
                <a:gd name="T72" fmla="*/ 5 w 19"/>
                <a:gd name="T73" fmla="*/ 386 h 2158"/>
                <a:gd name="T74" fmla="*/ 10 w 19"/>
                <a:gd name="T75" fmla="*/ 504 h 2158"/>
                <a:gd name="T76" fmla="*/ 5 w 19"/>
                <a:gd name="T77" fmla="*/ 563 h 2158"/>
                <a:gd name="T78" fmla="*/ 11 w 19"/>
                <a:gd name="T79" fmla="*/ 619 h 2158"/>
                <a:gd name="T80" fmla="*/ 9 w 19"/>
                <a:gd name="T81" fmla="*/ 699 h 2158"/>
                <a:gd name="T82" fmla="*/ 14 w 19"/>
                <a:gd name="T83" fmla="*/ 755 h 2158"/>
                <a:gd name="T84" fmla="*/ 9 w 19"/>
                <a:gd name="T85" fmla="*/ 869 h 2158"/>
                <a:gd name="T86" fmla="*/ 8 w 19"/>
                <a:gd name="T87" fmla="*/ 910 h 2158"/>
                <a:gd name="T88" fmla="*/ 7 w 19"/>
                <a:gd name="T89" fmla="*/ 982 h 2158"/>
                <a:gd name="T90" fmla="*/ 4 w 19"/>
                <a:gd name="T91" fmla="*/ 1072 h 2158"/>
                <a:gd name="T92" fmla="*/ 6 w 19"/>
                <a:gd name="T93" fmla="*/ 1087 h 2158"/>
                <a:gd name="T94" fmla="*/ 7 w 19"/>
                <a:gd name="T95" fmla="*/ 1180 h 2158"/>
                <a:gd name="T96" fmla="*/ 9 w 19"/>
                <a:gd name="T97" fmla="*/ 1249 h 2158"/>
                <a:gd name="T98" fmla="*/ 7 w 19"/>
                <a:gd name="T99" fmla="*/ 1311 h 2158"/>
                <a:gd name="T100" fmla="*/ 5 w 19"/>
                <a:gd name="T101" fmla="*/ 1381 h 2158"/>
                <a:gd name="T102" fmla="*/ 15 w 19"/>
                <a:gd name="T103" fmla="*/ 1445 h 2158"/>
                <a:gd name="T104" fmla="*/ 9 w 19"/>
                <a:gd name="T105" fmla="*/ 1487 h 2158"/>
                <a:gd name="T106" fmla="*/ 8 w 19"/>
                <a:gd name="T107" fmla="*/ 1546 h 2158"/>
                <a:gd name="T108" fmla="*/ 5 w 19"/>
                <a:gd name="T109" fmla="*/ 1613 h 2158"/>
                <a:gd name="T110" fmla="*/ 10 w 19"/>
                <a:gd name="T111" fmla="*/ 1682 h 2158"/>
                <a:gd name="T112" fmla="*/ 5 w 19"/>
                <a:gd name="T113" fmla="*/ 1740 h 2158"/>
                <a:gd name="T114" fmla="*/ 6 w 19"/>
                <a:gd name="T115" fmla="*/ 1760 h 2158"/>
                <a:gd name="T116" fmla="*/ 10 w 19"/>
                <a:gd name="T117" fmla="*/ 1813 h 2158"/>
                <a:gd name="T118" fmla="*/ 6 w 19"/>
                <a:gd name="T119" fmla="*/ 1890 h 2158"/>
                <a:gd name="T120" fmla="*/ 11 w 19"/>
                <a:gd name="T121" fmla="*/ 1953 h 2158"/>
                <a:gd name="T122" fmla="*/ 7 w 19"/>
                <a:gd name="T123" fmla="*/ 2033 h 2158"/>
                <a:gd name="T124" fmla="*/ 3 w 19"/>
                <a:gd name="T125" fmla="*/ 2142 h 2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" h="2158">
                  <a:moveTo>
                    <a:pt x="12" y="2150"/>
                  </a:moveTo>
                  <a:cubicBezTo>
                    <a:pt x="6" y="2146"/>
                    <a:pt x="6" y="2146"/>
                    <a:pt x="6" y="2146"/>
                  </a:cubicBezTo>
                  <a:cubicBezTo>
                    <a:pt x="4" y="2150"/>
                    <a:pt x="4" y="2150"/>
                    <a:pt x="4" y="2150"/>
                  </a:cubicBezTo>
                  <a:cubicBezTo>
                    <a:pt x="8" y="2152"/>
                    <a:pt x="8" y="2152"/>
                    <a:pt x="8" y="2152"/>
                  </a:cubicBezTo>
                  <a:cubicBezTo>
                    <a:pt x="8" y="2151"/>
                    <a:pt x="8" y="2151"/>
                    <a:pt x="8" y="2151"/>
                  </a:cubicBezTo>
                  <a:cubicBezTo>
                    <a:pt x="8" y="2151"/>
                    <a:pt x="8" y="2151"/>
                    <a:pt x="8" y="2150"/>
                  </a:cubicBezTo>
                  <a:cubicBezTo>
                    <a:pt x="9" y="2149"/>
                    <a:pt x="11" y="2145"/>
                    <a:pt x="12" y="2142"/>
                  </a:cubicBezTo>
                  <a:cubicBezTo>
                    <a:pt x="13" y="2141"/>
                    <a:pt x="13" y="2139"/>
                    <a:pt x="14" y="2138"/>
                  </a:cubicBezTo>
                  <a:cubicBezTo>
                    <a:pt x="14" y="2138"/>
                    <a:pt x="14" y="2137"/>
                    <a:pt x="15" y="2137"/>
                  </a:cubicBezTo>
                  <a:cubicBezTo>
                    <a:pt x="15" y="2137"/>
                    <a:pt x="15" y="2137"/>
                    <a:pt x="15" y="2137"/>
                  </a:cubicBezTo>
                  <a:cubicBezTo>
                    <a:pt x="15" y="2137"/>
                    <a:pt x="15" y="2137"/>
                    <a:pt x="15" y="2137"/>
                  </a:cubicBezTo>
                  <a:cubicBezTo>
                    <a:pt x="12" y="2135"/>
                    <a:pt x="12" y="2135"/>
                    <a:pt x="12" y="2135"/>
                  </a:cubicBezTo>
                  <a:cubicBezTo>
                    <a:pt x="15" y="2137"/>
                    <a:pt x="15" y="2137"/>
                    <a:pt x="15" y="2137"/>
                  </a:cubicBezTo>
                  <a:cubicBezTo>
                    <a:pt x="15" y="2137"/>
                    <a:pt x="15" y="2137"/>
                    <a:pt x="15" y="2137"/>
                  </a:cubicBezTo>
                  <a:cubicBezTo>
                    <a:pt x="12" y="2135"/>
                    <a:pt x="12" y="2135"/>
                    <a:pt x="12" y="2135"/>
                  </a:cubicBezTo>
                  <a:cubicBezTo>
                    <a:pt x="15" y="2137"/>
                    <a:pt x="15" y="2137"/>
                    <a:pt x="15" y="2137"/>
                  </a:cubicBezTo>
                  <a:cubicBezTo>
                    <a:pt x="15" y="2136"/>
                    <a:pt x="15" y="2135"/>
                    <a:pt x="15" y="2134"/>
                  </a:cubicBezTo>
                  <a:cubicBezTo>
                    <a:pt x="15" y="2133"/>
                    <a:pt x="14" y="2132"/>
                    <a:pt x="13" y="2131"/>
                  </a:cubicBezTo>
                  <a:cubicBezTo>
                    <a:pt x="11" y="2130"/>
                    <a:pt x="11" y="2130"/>
                    <a:pt x="11" y="2130"/>
                  </a:cubicBezTo>
                  <a:cubicBezTo>
                    <a:pt x="9" y="2134"/>
                    <a:pt x="9" y="2134"/>
                    <a:pt x="9" y="2134"/>
                  </a:cubicBezTo>
                  <a:cubicBezTo>
                    <a:pt x="13" y="2134"/>
                    <a:pt x="13" y="2134"/>
                    <a:pt x="13" y="2134"/>
                  </a:cubicBezTo>
                  <a:cubicBezTo>
                    <a:pt x="15" y="2123"/>
                    <a:pt x="15" y="2123"/>
                    <a:pt x="15" y="2123"/>
                  </a:cubicBezTo>
                  <a:cubicBezTo>
                    <a:pt x="15" y="2121"/>
                    <a:pt x="15" y="2120"/>
                    <a:pt x="13" y="2119"/>
                  </a:cubicBezTo>
                  <a:cubicBezTo>
                    <a:pt x="13" y="2119"/>
                    <a:pt x="13" y="2119"/>
                    <a:pt x="13" y="2119"/>
                  </a:cubicBezTo>
                  <a:cubicBezTo>
                    <a:pt x="15" y="2108"/>
                    <a:pt x="15" y="2108"/>
                    <a:pt x="15" y="2108"/>
                  </a:cubicBezTo>
                  <a:cubicBezTo>
                    <a:pt x="15" y="2106"/>
                    <a:pt x="15" y="2105"/>
                    <a:pt x="13" y="2104"/>
                  </a:cubicBezTo>
                  <a:cubicBezTo>
                    <a:pt x="11" y="2103"/>
                    <a:pt x="11" y="2103"/>
                    <a:pt x="11" y="2103"/>
                  </a:cubicBezTo>
                  <a:cubicBezTo>
                    <a:pt x="9" y="2106"/>
                    <a:pt x="9" y="2106"/>
                    <a:pt x="9" y="2106"/>
                  </a:cubicBezTo>
                  <a:cubicBezTo>
                    <a:pt x="13" y="2106"/>
                    <a:pt x="13" y="2106"/>
                    <a:pt x="13" y="2106"/>
                  </a:cubicBezTo>
                  <a:cubicBezTo>
                    <a:pt x="13" y="2106"/>
                    <a:pt x="14" y="2103"/>
                    <a:pt x="14" y="2099"/>
                  </a:cubicBezTo>
                  <a:cubicBezTo>
                    <a:pt x="14" y="2097"/>
                    <a:pt x="14" y="2095"/>
                    <a:pt x="14" y="2093"/>
                  </a:cubicBezTo>
                  <a:cubicBezTo>
                    <a:pt x="14" y="2093"/>
                    <a:pt x="14" y="2092"/>
                    <a:pt x="14" y="2092"/>
                  </a:cubicBezTo>
                  <a:cubicBezTo>
                    <a:pt x="14" y="2091"/>
                    <a:pt x="14" y="2091"/>
                    <a:pt x="14" y="2091"/>
                  </a:cubicBezTo>
                  <a:cubicBezTo>
                    <a:pt x="13" y="2091"/>
                    <a:pt x="13" y="2091"/>
                    <a:pt x="13" y="2091"/>
                  </a:cubicBezTo>
                  <a:cubicBezTo>
                    <a:pt x="14" y="2091"/>
                    <a:pt x="14" y="2091"/>
                    <a:pt x="14" y="2091"/>
                  </a:cubicBezTo>
                  <a:cubicBezTo>
                    <a:pt x="14" y="2091"/>
                    <a:pt x="14" y="2091"/>
                    <a:pt x="14" y="2091"/>
                  </a:cubicBezTo>
                  <a:cubicBezTo>
                    <a:pt x="13" y="2091"/>
                    <a:pt x="13" y="2091"/>
                    <a:pt x="13" y="2091"/>
                  </a:cubicBezTo>
                  <a:cubicBezTo>
                    <a:pt x="14" y="2091"/>
                    <a:pt x="14" y="2091"/>
                    <a:pt x="14" y="2091"/>
                  </a:cubicBezTo>
                  <a:cubicBezTo>
                    <a:pt x="11" y="2091"/>
                    <a:pt x="11" y="2091"/>
                    <a:pt x="11" y="2091"/>
                  </a:cubicBezTo>
                  <a:cubicBezTo>
                    <a:pt x="14" y="2092"/>
                    <a:pt x="14" y="2092"/>
                    <a:pt x="14" y="2092"/>
                  </a:cubicBezTo>
                  <a:cubicBezTo>
                    <a:pt x="14" y="2091"/>
                    <a:pt x="14" y="2091"/>
                    <a:pt x="14" y="2091"/>
                  </a:cubicBezTo>
                  <a:cubicBezTo>
                    <a:pt x="11" y="2091"/>
                    <a:pt x="11" y="2091"/>
                    <a:pt x="11" y="2091"/>
                  </a:cubicBezTo>
                  <a:cubicBezTo>
                    <a:pt x="14" y="2092"/>
                    <a:pt x="14" y="2092"/>
                    <a:pt x="14" y="2092"/>
                  </a:cubicBezTo>
                  <a:cubicBezTo>
                    <a:pt x="11" y="2090"/>
                    <a:pt x="11" y="2090"/>
                    <a:pt x="11" y="2090"/>
                  </a:cubicBezTo>
                  <a:cubicBezTo>
                    <a:pt x="14" y="2092"/>
                    <a:pt x="14" y="2092"/>
                    <a:pt x="14" y="2092"/>
                  </a:cubicBezTo>
                  <a:cubicBezTo>
                    <a:pt x="14" y="2092"/>
                    <a:pt x="14" y="2092"/>
                    <a:pt x="14" y="2092"/>
                  </a:cubicBezTo>
                  <a:cubicBezTo>
                    <a:pt x="11" y="2090"/>
                    <a:pt x="11" y="2090"/>
                    <a:pt x="11" y="2090"/>
                  </a:cubicBezTo>
                  <a:cubicBezTo>
                    <a:pt x="14" y="2092"/>
                    <a:pt x="14" y="2092"/>
                    <a:pt x="14" y="2092"/>
                  </a:cubicBezTo>
                  <a:cubicBezTo>
                    <a:pt x="15" y="2091"/>
                    <a:pt x="14" y="2088"/>
                    <a:pt x="13" y="2087"/>
                  </a:cubicBezTo>
                  <a:cubicBezTo>
                    <a:pt x="11" y="2086"/>
                    <a:pt x="11" y="2086"/>
                    <a:pt x="11" y="2086"/>
                  </a:cubicBezTo>
                  <a:cubicBezTo>
                    <a:pt x="14" y="2072"/>
                    <a:pt x="14" y="2072"/>
                    <a:pt x="14" y="2072"/>
                  </a:cubicBezTo>
                  <a:cubicBezTo>
                    <a:pt x="15" y="2070"/>
                    <a:pt x="14" y="2068"/>
                    <a:pt x="13" y="2067"/>
                  </a:cubicBezTo>
                  <a:cubicBezTo>
                    <a:pt x="11" y="2066"/>
                    <a:pt x="11" y="2066"/>
                    <a:pt x="11" y="2066"/>
                  </a:cubicBezTo>
                  <a:cubicBezTo>
                    <a:pt x="15" y="2054"/>
                    <a:pt x="15" y="2054"/>
                    <a:pt x="15" y="2054"/>
                  </a:cubicBezTo>
                  <a:cubicBezTo>
                    <a:pt x="16" y="2052"/>
                    <a:pt x="15" y="2051"/>
                    <a:pt x="13" y="2050"/>
                  </a:cubicBezTo>
                  <a:cubicBezTo>
                    <a:pt x="11" y="2048"/>
                    <a:pt x="11" y="2048"/>
                    <a:pt x="11" y="2048"/>
                  </a:cubicBezTo>
                  <a:cubicBezTo>
                    <a:pt x="9" y="2052"/>
                    <a:pt x="9" y="2052"/>
                    <a:pt x="9" y="2052"/>
                  </a:cubicBezTo>
                  <a:cubicBezTo>
                    <a:pt x="13" y="2052"/>
                    <a:pt x="13" y="2052"/>
                    <a:pt x="13" y="2052"/>
                  </a:cubicBezTo>
                  <a:cubicBezTo>
                    <a:pt x="15" y="2034"/>
                    <a:pt x="15" y="2034"/>
                    <a:pt x="15" y="2034"/>
                  </a:cubicBezTo>
                  <a:cubicBezTo>
                    <a:pt x="15" y="2033"/>
                    <a:pt x="15" y="2031"/>
                    <a:pt x="13" y="2030"/>
                  </a:cubicBezTo>
                  <a:cubicBezTo>
                    <a:pt x="11" y="2029"/>
                    <a:pt x="11" y="2029"/>
                    <a:pt x="11" y="2029"/>
                  </a:cubicBezTo>
                  <a:cubicBezTo>
                    <a:pt x="9" y="2033"/>
                    <a:pt x="9" y="2033"/>
                    <a:pt x="9" y="2033"/>
                  </a:cubicBezTo>
                  <a:cubicBezTo>
                    <a:pt x="13" y="2033"/>
                    <a:pt x="13" y="2033"/>
                    <a:pt x="13" y="2033"/>
                  </a:cubicBezTo>
                  <a:cubicBezTo>
                    <a:pt x="16" y="2016"/>
                    <a:pt x="16" y="2016"/>
                    <a:pt x="16" y="2016"/>
                  </a:cubicBezTo>
                  <a:cubicBezTo>
                    <a:pt x="16" y="2014"/>
                    <a:pt x="15" y="2013"/>
                    <a:pt x="14" y="2012"/>
                  </a:cubicBezTo>
                  <a:cubicBezTo>
                    <a:pt x="12" y="2011"/>
                    <a:pt x="12" y="2011"/>
                    <a:pt x="12" y="2011"/>
                  </a:cubicBezTo>
                  <a:cubicBezTo>
                    <a:pt x="12" y="1997"/>
                    <a:pt x="12" y="1997"/>
                    <a:pt x="12" y="1997"/>
                  </a:cubicBezTo>
                  <a:cubicBezTo>
                    <a:pt x="12" y="1995"/>
                    <a:pt x="11" y="1994"/>
                    <a:pt x="10" y="1993"/>
                  </a:cubicBezTo>
                  <a:cubicBezTo>
                    <a:pt x="9" y="1993"/>
                    <a:pt x="9" y="1993"/>
                    <a:pt x="9" y="1993"/>
                  </a:cubicBezTo>
                  <a:cubicBezTo>
                    <a:pt x="7" y="1996"/>
                    <a:pt x="7" y="1996"/>
                    <a:pt x="7" y="1996"/>
                  </a:cubicBezTo>
                  <a:cubicBezTo>
                    <a:pt x="11" y="1997"/>
                    <a:pt x="11" y="1997"/>
                    <a:pt x="11" y="1997"/>
                  </a:cubicBezTo>
                  <a:cubicBezTo>
                    <a:pt x="14" y="1984"/>
                    <a:pt x="14" y="1984"/>
                    <a:pt x="14" y="1984"/>
                  </a:cubicBezTo>
                  <a:cubicBezTo>
                    <a:pt x="14" y="1982"/>
                    <a:pt x="13" y="1981"/>
                    <a:pt x="12" y="1980"/>
                  </a:cubicBezTo>
                  <a:cubicBezTo>
                    <a:pt x="11" y="1979"/>
                    <a:pt x="11" y="1979"/>
                    <a:pt x="11" y="1979"/>
                  </a:cubicBezTo>
                  <a:cubicBezTo>
                    <a:pt x="9" y="1983"/>
                    <a:pt x="9" y="1983"/>
                    <a:pt x="9" y="1983"/>
                  </a:cubicBezTo>
                  <a:cubicBezTo>
                    <a:pt x="13" y="1984"/>
                    <a:pt x="13" y="1984"/>
                    <a:pt x="13" y="1984"/>
                  </a:cubicBezTo>
                  <a:cubicBezTo>
                    <a:pt x="15" y="1972"/>
                    <a:pt x="15" y="1972"/>
                    <a:pt x="15" y="1972"/>
                  </a:cubicBezTo>
                  <a:cubicBezTo>
                    <a:pt x="15" y="1971"/>
                    <a:pt x="15" y="1969"/>
                    <a:pt x="13" y="1968"/>
                  </a:cubicBezTo>
                  <a:cubicBezTo>
                    <a:pt x="11" y="1967"/>
                    <a:pt x="11" y="1967"/>
                    <a:pt x="11" y="1967"/>
                  </a:cubicBezTo>
                  <a:cubicBezTo>
                    <a:pt x="9" y="1970"/>
                    <a:pt x="9" y="1970"/>
                    <a:pt x="9" y="1970"/>
                  </a:cubicBezTo>
                  <a:cubicBezTo>
                    <a:pt x="13" y="1971"/>
                    <a:pt x="13" y="1971"/>
                    <a:pt x="13" y="1971"/>
                  </a:cubicBezTo>
                  <a:cubicBezTo>
                    <a:pt x="16" y="1954"/>
                    <a:pt x="16" y="1954"/>
                    <a:pt x="16" y="1954"/>
                  </a:cubicBezTo>
                  <a:cubicBezTo>
                    <a:pt x="16" y="1952"/>
                    <a:pt x="16" y="1951"/>
                    <a:pt x="14" y="1950"/>
                  </a:cubicBezTo>
                  <a:cubicBezTo>
                    <a:pt x="14" y="1949"/>
                    <a:pt x="14" y="1949"/>
                    <a:pt x="14" y="1949"/>
                  </a:cubicBezTo>
                  <a:cubicBezTo>
                    <a:pt x="12" y="1953"/>
                    <a:pt x="12" y="1953"/>
                    <a:pt x="12" y="1953"/>
                  </a:cubicBezTo>
                  <a:cubicBezTo>
                    <a:pt x="15" y="1955"/>
                    <a:pt x="15" y="1955"/>
                    <a:pt x="15" y="1955"/>
                  </a:cubicBezTo>
                  <a:cubicBezTo>
                    <a:pt x="15" y="1954"/>
                    <a:pt x="15" y="1954"/>
                    <a:pt x="15" y="1954"/>
                  </a:cubicBezTo>
                  <a:cubicBezTo>
                    <a:pt x="15" y="1953"/>
                    <a:pt x="15" y="1953"/>
                    <a:pt x="15" y="1953"/>
                  </a:cubicBezTo>
                  <a:cubicBezTo>
                    <a:pt x="16" y="1953"/>
                    <a:pt x="16" y="1953"/>
                    <a:pt x="16" y="1952"/>
                  </a:cubicBezTo>
                  <a:cubicBezTo>
                    <a:pt x="16" y="1950"/>
                    <a:pt x="17" y="1945"/>
                    <a:pt x="17" y="1942"/>
                  </a:cubicBezTo>
                  <a:cubicBezTo>
                    <a:pt x="18" y="1940"/>
                    <a:pt x="18" y="1938"/>
                    <a:pt x="18" y="1937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7" y="1935"/>
                    <a:pt x="17" y="1935"/>
                    <a:pt x="17" y="1935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7" y="1935"/>
                    <a:pt x="17" y="1935"/>
                    <a:pt x="17" y="1935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5" y="1934"/>
                    <a:pt x="15" y="1934"/>
                    <a:pt x="15" y="1934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5" y="1934"/>
                    <a:pt x="15" y="1934"/>
                    <a:pt x="15" y="1934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8" y="1935"/>
                    <a:pt x="18" y="1935"/>
                    <a:pt x="18" y="1935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8" y="1937"/>
                    <a:pt x="18" y="1937"/>
                    <a:pt x="18" y="1937"/>
                  </a:cubicBezTo>
                  <a:cubicBezTo>
                    <a:pt x="18" y="1936"/>
                    <a:pt x="18" y="1936"/>
                    <a:pt x="18" y="1936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8" y="1937"/>
                    <a:pt x="18" y="1937"/>
                    <a:pt x="18" y="1937"/>
                  </a:cubicBezTo>
                  <a:cubicBezTo>
                    <a:pt x="18" y="1936"/>
                    <a:pt x="18" y="1935"/>
                    <a:pt x="18" y="1933"/>
                  </a:cubicBezTo>
                  <a:cubicBezTo>
                    <a:pt x="18" y="1932"/>
                    <a:pt x="17" y="1932"/>
                    <a:pt x="16" y="1931"/>
                  </a:cubicBezTo>
                  <a:cubicBezTo>
                    <a:pt x="15" y="1930"/>
                    <a:pt x="15" y="1930"/>
                    <a:pt x="15" y="1930"/>
                  </a:cubicBezTo>
                  <a:cubicBezTo>
                    <a:pt x="12" y="1933"/>
                    <a:pt x="12" y="1933"/>
                    <a:pt x="12" y="1933"/>
                  </a:cubicBezTo>
                  <a:cubicBezTo>
                    <a:pt x="16" y="1933"/>
                    <a:pt x="16" y="1933"/>
                    <a:pt x="16" y="1933"/>
                  </a:cubicBezTo>
                  <a:cubicBezTo>
                    <a:pt x="17" y="1921"/>
                    <a:pt x="17" y="1921"/>
                    <a:pt x="17" y="1921"/>
                  </a:cubicBezTo>
                  <a:cubicBezTo>
                    <a:pt x="17" y="1919"/>
                    <a:pt x="17" y="1918"/>
                    <a:pt x="15" y="1917"/>
                  </a:cubicBezTo>
                  <a:cubicBezTo>
                    <a:pt x="14" y="1916"/>
                    <a:pt x="14" y="1916"/>
                    <a:pt x="14" y="1916"/>
                  </a:cubicBezTo>
                  <a:cubicBezTo>
                    <a:pt x="15" y="1904"/>
                    <a:pt x="15" y="1904"/>
                    <a:pt x="15" y="1904"/>
                  </a:cubicBezTo>
                  <a:cubicBezTo>
                    <a:pt x="15" y="1902"/>
                    <a:pt x="15" y="1901"/>
                    <a:pt x="13" y="1900"/>
                  </a:cubicBezTo>
                  <a:cubicBezTo>
                    <a:pt x="11" y="1899"/>
                    <a:pt x="11" y="1899"/>
                    <a:pt x="11" y="1899"/>
                  </a:cubicBezTo>
                  <a:cubicBezTo>
                    <a:pt x="9" y="1902"/>
                    <a:pt x="9" y="1902"/>
                    <a:pt x="9" y="1902"/>
                  </a:cubicBezTo>
                  <a:cubicBezTo>
                    <a:pt x="13" y="1902"/>
                    <a:pt x="13" y="1902"/>
                    <a:pt x="13" y="1902"/>
                  </a:cubicBezTo>
                  <a:cubicBezTo>
                    <a:pt x="14" y="1888"/>
                    <a:pt x="14" y="1888"/>
                    <a:pt x="14" y="1888"/>
                  </a:cubicBezTo>
                  <a:cubicBezTo>
                    <a:pt x="14" y="1886"/>
                    <a:pt x="13" y="1885"/>
                    <a:pt x="12" y="1884"/>
                  </a:cubicBezTo>
                  <a:cubicBezTo>
                    <a:pt x="10" y="1883"/>
                    <a:pt x="10" y="1883"/>
                    <a:pt x="10" y="1883"/>
                  </a:cubicBezTo>
                  <a:cubicBezTo>
                    <a:pt x="8" y="1886"/>
                    <a:pt x="8" y="1886"/>
                    <a:pt x="8" y="1886"/>
                  </a:cubicBezTo>
                  <a:cubicBezTo>
                    <a:pt x="11" y="1888"/>
                    <a:pt x="11" y="1888"/>
                    <a:pt x="11" y="1888"/>
                  </a:cubicBezTo>
                  <a:cubicBezTo>
                    <a:pt x="11" y="1888"/>
                    <a:pt x="12" y="1888"/>
                    <a:pt x="12" y="1888"/>
                  </a:cubicBezTo>
                  <a:cubicBezTo>
                    <a:pt x="12" y="1887"/>
                    <a:pt x="12" y="1887"/>
                    <a:pt x="12" y="1887"/>
                  </a:cubicBezTo>
                  <a:cubicBezTo>
                    <a:pt x="12" y="1886"/>
                    <a:pt x="12" y="1884"/>
                    <a:pt x="13" y="1883"/>
                  </a:cubicBezTo>
                  <a:cubicBezTo>
                    <a:pt x="14" y="1877"/>
                    <a:pt x="15" y="1869"/>
                    <a:pt x="15" y="1869"/>
                  </a:cubicBezTo>
                  <a:cubicBezTo>
                    <a:pt x="15" y="1868"/>
                    <a:pt x="15" y="1866"/>
                    <a:pt x="13" y="1865"/>
                  </a:cubicBezTo>
                  <a:cubicBezTo>
                    <a:pt x="12" y="1864"/>
                    <a:pt x="12" y="1864"/>
                    <a:pt x="12" y="1864"/>
                  </a:cubicBezTo>
                  <a:cubicBezTo>
                    <a:pt x="16" y="1851"/>
                    <a:pt x="16" y="1851"/>
                    <a:pt x="16" y="1851"/>
                  </a:cubicBezTo>
                  <a:cubicBezTo>
                    <a:pt x="17" y="1850"/>
                    <a:pt x="16" y="1848"/>
                    <a:pt x="15" y="1847"/>
                  </a:cubicBezTo>
                  <a:cubicBezTo>
                    <a:pt x="12" y="1845"/>
                    <a:pt x="12" y="1845"/>
                    <a:pt x="12" y="1845"/>
                  </a:cubicBezTo>
                  <a:cubicBezTo>
                    <a:pt x="15" y="1835"/>
                    <a:pt x="15" y="1835"/>
                    <a:pt x="15" y="1835"/>
                  </a:cubicBezTo>
                  <a:cubicBezTo>
                    <a:pt x="16" y="1833"/>
                    <a:pt x="15" y="1832"/>
                    <a:pt x="13" y="1831"/>
                  </a:cubicBezTo>
                  <a:cubicBezTo>
                    <a:pt x="11" y="1829"/>
                    <a:pt x="11" y="1829"/>
                    <a:pt x="11" y="1829"/>
                  </a:cubicBezTo>
                  <a:cubicBezTo>
                    <a:pt x="9" y="1833"/>
                    <a:pt x="9" y="1833"/>
                    <a:pt x="9" y="1833"/>
                  </a:cubicBezTo>
                  <a:cubicBezTo>
                    <a:pt x="13" y="1833"/>
                    <a:pt x="13" y="1833"/>
                    <a:pt x="13" y="1833"/>
                  </a:cubicBezTo>
                  <a:cubicBezTo>
                    <a:pt x="14" y="1813"/>
                    <a:pt x="14" y="1813"/>
                    <a:pt x="14" y="1813"/>
                  </a:cubicBezTo>
                  <a:cubicBezTo>
                    <a:pt x="14" y="1812"/>
                    <a:pt x="14" y="1810"/>
                    <a:pt x="12" y="1810"/>
                  </a:cubicBezTo>
                  <a:cubicBezTo>
                    <a:pt x="12" y="1810"/>
                    <a:pt x="12" y="1810"/>
                    <a:pt x="12" y="1810"/>
                  </a:cubicBezTo>
                  <a:cubicBezTo>
                    <a:pt x="10" y="1813"/>
                    <a:pt x="10" y="1813"/>
                    <a:pt x="10" y="1813"/>
                  </a:cubicBezTo>
                  <a:cubicBezTo>
                    <a:pt x="14" y="1813"/>
                    <a:pt x="14" y="1813"/>
                    <a:pt x="14" y="1813"/>
                  </a:cubicBezTo>
                  <a:cubicBezTo>
                    <a:pt x="14" y="1797"/>
                    <a:pt x="14" y="1797"/>
                    <a:pt x="14" y="1797"/>
                  </a:cubicBezTo>
                  <a:cubicBezTo>
                    <a:pt x="14" y="1795"/>
                    <a:pt x="13" y="1794"/>
                    <a:pt x="12" y="1793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9" y="1796"/>
                    <a:pt x="9" y="1796"/>
                    <a:pt x="9" y="1796"/>
                  </a:cubicBezTo>
                  <a:cubicBezTo>
                    <a:pt x="13" y="1797"/>
                    <a:pt x="13" y="1797"/>
                    <a:pt x="13" y="1797"/>
                  </a:cubicBezTo>
                  <a:cubicBezTo>
                    <a:pt x="16" y="1782"/>
                    <a:pt x="16" y="1782"/>
                    <a:pt x="16" y="1782"/>
                  </a:cubicBezTo>
                  <a:cubicBezTo>
                    <a:pt x="16" y="1780"/>
                    <a:pt x="16" y="1779"/>
                    <a:pt x="14" y="1778"/>
                  </a:cubicBezTo>
                  <a:cubicBezTo>
                    <a:pt x="12" y="1776"/>
                    <a:pt x="12" y="1776"/>
                    <a:pt x="12" y="1776"/>
                  </a:cubicBezTo>
                  <a:cubicBezTo>
                    <a:pt x="10" y="1780"/>
                    <a:pt x="10" y="1780"/>
                    <a:pt x="10" y="1780"/>
                  </a:cubicBezTo>
                  <a:cubicBezTo>
                    <a:pt x="13" y="1782"/>
                    <a:pt x="13" y="1782"/>
                    <a:pt x="13" y="1782"/>
                  </a:cubicBezTo>
                  <a:cubicBezTo>
                    <a:pt x="14" y="1781"/>
                    <a:pt x="14" y="1781"/>
                    <a:pt x="14" y="1781"/>
                  </a:cubicBezTo>
                  <a:cubicBezTo>
                    <a:pt x="14" y="1781"/>
                    <a:pt x="14" y="1780"/>
                    <a:pt x="14" y="1780"/>
                  </a:cubicBezTo>
                  <a:cubicBezTo>
                    <a:pt x="14" y="1780"/>
                    <a:pt x="14" y="1779"/>
                    <a:pt x="14" y="1778"/>
                  </a:cubicBezTo>
                  <a:cubicBezTo>
                    <a:pt x="14" y="1773"/>
                    <a:pt x="14" y="1760"/>
                    <a:pt x="14" y="1760"/>
                  </a:cubicBezTo>
                  <a:cubicBezTo>
                    <a:pt x="14" y="1758"/>
                    <a:pt x="14" y="1757"/>
                    <a:pt x="12" y="1756"/>
                  </a:cubicBezTo>
                  <a:cubicBezTo>
                    <a:pt x="12" y="1756"/>
                    <a:pt x="12" y="1756"/>
                    <a:pt x="12" y="1756"/>
                  </a:cubicBezTo>
                  <a:cubicBezTo>
                    <a:pt x="15" y="1743"/>
                    <a:pt x="15" y="1743"/>
                    <a:pt x="15" y="1743"/>
                  </a:cubicBezTo>
                  <a:cubicBezTo>
                    <a:pt x="16" y="1741"/>
                    <a:pt x="15" y="1740"/>
                    <a:pt x="13" y="1739"/>
                  </a:cubicBezTo>
                  <a:cubicBezTo>
                    <a:pt x="11" y="1737"/>
                    <a:pt x="11" y="1737"/>
                    <a:pt x="11" y="1737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13" y="1743"/>
                    <a:pt x="13" y="1743"/>
                    <a:pt x="13" y="1743"/>
                  </a:cubicBezTo>
                  <a:cubicBezTo>
                    <a:pt x="13" y="1742"/>
                    <a:pt x="13" y="1742"/>
                    <a:pt x="13" y="1742"/>
                  </a:cubicBezTo>
                  <a:cubicBezTo>
                    <a:pt x="13" y="1742"/>
                    <a:pt x="13" y="1742"/>
                    <a:pt x="13" y="1742"/>
                  </a:cubicBezTo>
                  <a:cubicBezTo>
                    <a:pt x="13" y="1741"/>
                    <a:pt x="13" y="1741"/>
                    <a:pt x="13" y="1741"/>
                  </a:cubicBezTo>
                  <a:cubicBezTo>
                    <a:pt x="13" y="1741"/>
                    <a:pt x="13" y="1741"/>
                    <a:pt x="13" y="1741"/>
                  </a:cubicBezTo>
                  <a:cubicBezTo>
                    <a:pt x="14" y="1739"/>
                    <a:pt x="14" y="1736"/>
                    <a:pt x="14" y="1734"/>
                  </a:cubicBezTo>
                  <a:cubicBezTo>
                    <a:pt x="15" y="1732"/>
                    <a:pt x="15" y="1731"/>
                    <a:pt x="15" y="1730"/>
                  </a:cubicBezTo>
                  <a:cubicBezTo>
                    <a:pt x="15" y="1730"/>
                    <a:pt x="15" y="1730"/>
                    <a:pt x="15" y="1729"/>
                  </a:cubicBezTo>
                  <a:cubicBezTo>
                    <a:pt x="15" y="1729"/>
                    <a:pt x="15" y="1729"/>
                    <a:pt x="15" y="1729"/>
                  </a:cubicBezTo>
                  <a:cubicBezTo>
                    <a:pt x="13" y="1729"/>
                    <a:pt x="13" y="1729"/>
                    <a:pt x="13" y="1729"/>
                  </a:cubicBezTo>
                  <a:cubicBezTo>
                    <a:pt x="15" y="1729"/>
                    <a:pt x="15" y="1729"/>
                    <a:pt x="15" y="1729"/>
                  </a:cubicBezTo>
                  <a:cubicBezTo>
                    <a:pt x="15" y="1729"/>
                    <a:pt x="15" y="1729"/>
                    <a:pt x="15" y="1729"/>
                  </a:cubicBezTo>
                  <a:cubicBezTo>
                    <a:pt x="13" y="1729"/>
                    <a:pt x="13" y="1729"/>
                    <a:pt x="13" y="1729"/>
                  </a:cubicBezTo>
                  <a:cubicBezTo>
                    <a:pt x="15" y="1729"/>
                    <a:pt x="15" y="1729"/>
                    <a:pt x="15" y="1729"/>
                  </a:cubicBezTo>
                  <a:cubicBezTo>
                    <a:pt x="12" y="1728"/>
                    <a:pt x="12" y="1728"/>
                    <a:pt x="12" y="1728"/>
                  </a:cubicBezTo>
                  <a:cubicBezTo>
                    <a:pt x="15" y="1730"/>
                    <a:pt x="15" y="1730"/>
                    <a:pt x="15" y="1730"/>
                  </a:cubicBezTo>
                  <a:cubicBezTo>
                    <a:pt x="15" y="1729"/>
                    <a:pt x="15" y="1729"/>
                    <a:pt x="15" y="1729"/>
                  </a:cubicBezTo>
                  <a:cubicBezTo>
                    <a:pt x="12" y="1728"/>
                    <a:pt x="12" y="1728"/>
                    <a:pt x="12" y="1728"/>
                  </a:cubicBezTo>
                  <a:cubicBezTo>
                    <a:pt x="15" y="1730"/>
                    <a:pt x="15" y="1730"/>
                    <a:pt x="15" y="1730"/>
                  </a:cubicBezTo>
                  <a:cubicBezTo>
                    <a:pt x="11" y="1728"/>
                    <a:pt x="11" y="1728"/>
                    <a:pt x="11" y="1728"/>
                  </a:cubicBezTo>
                  <a:cubicBezTo>
                    <a:pt x="15" y="1730"/>
                    <a:pt x="15" y="1730"/>
                    <a:pt x="15" y="1730"/>
                  </a:cubicBezTo>
                  <a:cubicBezTo>
                    <a:pt x="15" y="1730"/>
                    <a:pt x="15" y="1730"/>
                    <a:pt x="15" y="1730"/>
                  </a:cubicBezTo>
                  <a:cubicBezTo>
                    <a:pt x="11" y="1728"/>
                    <a:pt x="11" y="1728"/>
                    <a:pt x="11" y="1728"/>
                  </a:cubicBezTo>
                  <a:cubicBezTo>
                    <a:pt x="15" y="1730"/>
                    <a:pt x="15" y="1730"/>
                    <a:pt x="15" y="1730"/>
                  </a:cubicBezTo>
                  <a:cubicBezTo>
                    <a:pt x="16" y="1728"/>
                    <a:pt x="15" y="1726"/>
                    <a:pt x="13" y="1725"/>
                  </a:cubicBezTo>
                  <a:cubicBezTo>
                    <a:pt x="11" y="1723"/>
                    <a:pt x="11" y="1723"/>
                    <a:pt x="11" y="1723"/>
                  </a:cubicBezTo>
                  <a:cubicBezTo>
                    <a:pt x="9" y="1727"/>
                    <a:pt x="9" y="1727"/>
                    <a:pt x="9" y="1727"/>
                  </a:cubicBezTo>
                  <a:cubicBezTo>
                    <a:pt x="13" y="1727"/>
                    <a:pt x="13" y="1727"/>
                    <a:pt x="13" y="1727"/>
                  </a:cubicBezTo>
                  <a:cubicBezTo>
                    <a:pt x="15" y="1711"/>
                    <a:pt x="15" y="1711"/>
                    <a:pt x="15" y="1711"/>
                  </a:cubicBezTo>
                  <a:cubicBezTo>
                    <a:pt x="15" y="1709"/>
                    <a:pt x="15" y="1708"/>
                    <a:pt x="13" y="1707"/>
                  </a:cubicBezTo>
                  <a:cubicBezTo>
                    <a:pt x="11" y="1706"/>
                    <a:pt x="11" y="1706"/>
                    <a:pt x="11" y="1706"/>
                  </a:cubicBezTo>
                  <a:cubicBezTo>
                    <a:pt x="9" y="1709"/>
                    <a:pt x="9" y="1709"/>
                    <a:pt x="9" y="1709"/>
                  </a:cubicBezTo>
                  <a:cubicBezTo>
                    <a:pt x="13" y="1709"/>
                    <a:pt x="13" y="1709"/>
                    <a:pt x="13" y="1709"/>
                  </a:cubicBezTo>
                  <a:cubicBezTo>
                    <a:pt x="15" y="1691"/>
                    <a:pt x="15" y="1691"/>
                    <a:pt x="15" y="1691"/>
                  </a:cubicBezTo>
                  <a:cubicBezTo>
                    <a:pt x="15" y="1689"/>
                    <a:pt x="15" y="1688"/>
                    <a:pt x="13" y="1687"/>
                  </a:cubicBezTo>
                  <a:cubicBezTo>
                    <a:pt x="11" y="1686"/>
                    <a:pt x="11" y="1686"/>
                    <a:pt x="11" y="1686"/>
                  </a:cubicBezTo>
                  <a:cubicBezTo>
                    <a:pt x="9" y="1689"/>
                    <a:pt x="9" y="1689"/>
                    <a:pt x="9" y="1689"/>
                  </a:cubicBezTo>
                  <a:cubicBezTo>
                    <a:pt x="13" y="1691"/>
                    <a:pt x="13" y="1691"/>
                    <a:pt x="13" y="1691"/>
                  </a:cubicBezTo>
                  <a:cubicBezTo>
                    <a:pt x="18" y="1681"/>
                    <a:pt x="18" y="1681"/>
                    <a:pt x="18" y="1681"/>
                  </a:cubicBezTo>
                  <a:cubicBezTo>
                    <a:pt x="19" y="1679"/>
                    <a:pt x="18" y="1677"/>
                    <a:pt x="16" y="1676"/>
                  </a:cubicBezTo>
                  <a:cubicBezTo>
                    <a:pt x="16" y="1676"/>
                    <a:pt x="16" y="1676"/>
                    <a:pt x="16" y="1676"/>
                  </a:cubicBezTo>
                  <a:cubicBezTo>
                    <a:pt x="16" y="1658"/>
                    <a:pt x="16" y="1658"/>
                    <a:pt x="16" y="1658"/>
                  </a:cubicBezTo>
                  <a:cubicBezTo>
                    <a:pt x="16" y="1657"/>
                    <a:pt x="16" y="1656"/>
                    <a:pt x="15" y="1655"/>
                  </a:cubicBezTo>
                  <a:cubicBezTo>
                    <a:pt x="13" y="1654"/>
                    <a:pt x="13" y="1654"/>
                    <a:pt x="13" y="1654"/>
                  </a:cubicBezTo>
                  <a:cubicBezTo>
                    <a:pt x="15" y="1645"/>
                    <a:pt x="15" y="1645"/>
                    <a:pt x="15" y="1645"/>
                  </a:cubicBezTo>
                  <a:cubicBezTo>
                    <a:pt x="15" y="1643"/>
                    <a:pt x="15" y="1641"/>
                    <a:pt x="13" y="1640"/>
                  </a:cubicBezTo>
                  <a:cubicBezTo>
                    <a:pt x="11" y="1639"/>
                    <a:pt x="11" y="1639"/>
                    <a:pt x="11" y="1639"/>
                  </a:cubicBezTo>
                  <a:cubicBezTo>
                    <a:pt x="9" y="1643"/>
                    <a:pt x="9" y="1643"/>
                    <a:pt x="9" y="1643"/>
                  </a:cubicBezTo>
                  <a:cubicBezTo>
                    <a:pt x="13" y="1643"/>
                    <a:pt x="13" y="1643"/>
                    <a:pt x="13" y="1643"/>
                  </a:cubicBezTo>
                  <a:cubicBezTo>
                    <a:pt x="15" y="1629"/>
                    <a:pt x="15" y="1629"/>
                    <a:pt x="15" y="1629"/>
                  </a:cubicBezTo>
                  <a:cubicBezTo>
                    <a:pt x="15" y="1628"/>
                    <a:pt x="14" y="1626"/>
                    <a:pt x="13" y="1625"/>
                  </a:cubicBezTo>
                  <a:cubicBezTo>
                    <a:pt x="11" y="1624"/>
                    <a:pt x="11" y="1624"/>
                    <a:pt x="11" y="1624"/>
                  </a:cubicBezTo>
                  <a:cubicBezTo>
                    <a:pt x="9" y="1627"/>
                    <a:pt x="9" y="1627"/>
                    <a:pt x="9" y="1627"/>
                  </a:cubicBezTo>
                  <a:cubicBezTo>
                    <a:pt x="13" y="1628"/>
                    <a:pt x="13" y="1628"/>
                    <a:pt x="13" y="1628"/>
                  </a:cubicBezTo>
                  <a:cubicBezTo>
                    <a:pt x="15" y="1616"/>
                    <a:pt x="15" y="1616"/>
                    <a:pt x="15" y="1616"/>
                  </a:cubicBezTo>
                  <a:cubicBezTo>
                    <a:pt x="15" y="1614"/>
                    <a:pt x="15" y="1613"/>
                    <a:pt x="13" y="1612"/>
                  </a:cubicBezTo>
                  <a:cubicBezTo>
                    <a:pt x="11" y="1611"/>
                    <a:pt x="11" y="1611"/>
                    <a:pt x="11" y="1611"/>
                  </a:cubicBezTo>
                  <a:cubicBezTo>
                    <a:pt x="9" y="1614"/>
                    <a:pt x="9" y="1614"/>
                    <a:pt x="9" y="1614"/>
                  </a:cubicBezTo>
                  <a:cubicBezTo>
                    <a:pt x="13" y="1616"/>
                    <a:pt x="13" y="1616"/>
                    <a:pt x="13" y="1616"/>
                  </a:cubicBezTo>
                  <a:cubicBezTo>
                    <a:pt x="13" y="1616"/>
                    <a:pt x="13" y="1615"/>
                    <a:pt x="13" y="1615"/>
                  </a:cubicBezTo>
                  <a:cubicBezTo>
                    <a:pt x="13" y="1615"/>
                    <a:pt x="13" y="1614"/>
                    <a:pt x="13" y="1614"/>
                  </a:cubicBezTo>
                  <a:cubicBezTo>
                    <a:pt x="13" y="1614"/>
                    <a:pt x="13" y="1614"/>
                    <a:pt x="13" y="1613"/>
                  </a:cubicBezTo>
                  <a:cubicBezTo>
                    <a:pt x="13" y="1612"/>
                    <a:pt x="13" y="1608"/>
                    <a:pt x="13" y="1605"/>
                  </a:cubicBezTo>
                  <a:cubicBezTo>
                    <a:pt x="13" y="1603"/>
                    <a:pt x="13" y="1601"/>
                    <a:pt x="13" y="1600"/>
                  </a:cubicBezTo>
                  <a:cubicBezTo>
                    <a:pt x="13" y="1599"/>
                    <a:pt x="13" y="1598"/>
                    <a:pt x="13" y="1598"/>
                  </a:cubicBezTo>
                  <a:cubicBezTo>
                    <a:pt x="10" y="1598"/>
                    <a:pt x="10" y="1598"/>
                    <a:pt x="10" y="1598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10" y="1598"/>
                    <a:pt x="10" y="1598"/>
                    <a:pt x="10" y="1598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12" y="1599"/>
                    <a:pt x="12" y="1599"/>
                    <a:pt x="12" y="1599"/>
                  </a:cubicBezTo>
                  <a:cubicBezTo>
                    <a:pt x="13" y="1598"/>
                    <a:pt x="13" y="1598"/>
                    <a:pt x="13" y="1598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12" y="1599"/>
                    <a:pt x="12" y="1599"/>
                    <a:pt x="12" y="1599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12" y="1600"/>
                    <a:pt x="12" y="1600"/>
                    <a:pt x="12" y="1600"/>
                  </a:cubicBezTo>
                  <a:cubicBezTo>
                    <a:pt x="12" y="1599"/>
                    <a:pt x="12" y="1599"/>
                    <a:pt x="12" y="1599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12" y="1600"/>
                    <a:pt x="12" y="1600"/>
                    <a:pt x="12" y="1600"/>
                  </a:cubicBezTo>
                  <a:cubicBezTo>
                    <a:pt x="13" y="1599"/>
                    <a:pt x="13" y="1598"/>
                    <a:pt x="13" y="1597"/>
                  </a:cubicBezTo>
                  <a:cubicBezTo>
                    <a:pt x="12" y="1596"/>
                    <a:pt x="12" y="1595"/>
                    <a:pt x="11" y="1594"/>
                  </a:cubicBezTo>
                  <a:cubicBezTo>
                    <a:pt x="9" y="1593"/>
                    <a:pt x="9" y="1593"/>
                    <a:pt x="9" y="1593"/>
                  </a:cubicBezTo>
                  <a:cubicBezTo>
                    <a:pt x="7" y="1597"/>
                    <a:pt x="7" y="1597"/>
                    <a:pt x="7" y="1597"/>
                  </a:cubicBezTo>
                  <a:cubicBezTo>
                    <a:pt x="10" y="1599"/>
                    <a:pt x="10" y="1599"/>
                    <a:pt x="10" y="1599"/>
                  </a:cubicBezTo>
                  <a:cubicBezTo>
                    <a:pt x="16" y="1590"/>
                    <a:pt x="16" y="1590"/>
                    <a:pt x="16" y="1590"/>
                  </a:cubicBezTo>
                  <a:cubicBezTo>
                    <a:pt x="17" y="1589"/>
                    <a:pt x="17" y="1588"/>
                    <a:pt x="17" y="1587"/>
                  </a:cubicBezTo>
                  <a:cubicBezTo>
                    <a:pt x="17" y="1586"/>
                    <a:pt x="16" y="1585"/>
                    <a:pt x="15" y="1584"/>
                  </a:cubicBezTo>
                  <a:cubicBezTo>
                    <a:pt x="13" y="1583"/>
                    <a:pt x="13" y="1583"/>
                    <a:pt x="13" y="1583"/>
                  </a:cubicBezTo>
                  <a:cubicBezTo>
                    <a:pt x="16" y="1572"/>
                    <a:pt x="16" y="1572"/>
                    <a:pt x="16" y="1572"/>
                  </a:cubicBezTo>
                  <a:cubicBezTo>
                    <a:pt x="16" y="1571"/>
                    <a:pt x="16" y="1569"/>
                    <a:pt x="14" y="1568"/>
                  </a:cubicBezTo>
                  <a:cubicBezTo>
                    <a:pt x="13" y="1567"/>
                    <a:pt x="13" y="1567"/>
                    <a:pt x="13" y="1567"/>
                  </a:cubicBezTo>
                  <a:cubicBezTo>
                    <a:pt x="10" y="1570"/>
                    <a:pt x="10" y="1570"/>
                    <a:pt x="10" y="1570"/>
                  </a:cubicBezTo>
                  <a:cubicBezTo>
                    <a:pt x="14" y="1571"/>
                    <a:pt x="14" y="1571"/>
                    <a:pt x="14" y="1571"/>
                  </a:cubicBezTo>
                  <a:cubicBezTo>
                    <a:pt x="15" y="1557"/>
                    <a:pt x="15" y="1557"/>
                    <a:pt x="15" y="1557"/>
                  </a:cubicBezTo>
                  <a:cubicBezTo>
                    <a:pt x="15" y="1555"/>
                    <a:pt x="15" y="1554"/>
                    <a:pt x="13" y="1553"/>
                  </a:cubicBezTo>
                  <a:cubicBezTo>
                    <a:pt x="11" y="1552"/>
                    <a:pt x="11" y="1552"/>
                    <a:pt x="11" y="1552"/>
                  </a:cubicBezTo>
                  <a:cubicBezTo>
                    <a:pt x="9" y="1555"/>
                    <a:pt x="9" y="1555"/>
                    <a:pt x="9" y="1555"/>
                  </a:cubicBezTo>
                  <a:cubicBezTo>
                    <a:pt x="13" y="1557"/>
                    <a:pt x="13" y="1557"/>
                    <a:pt x="13" y="1557"/>
                  </a:cubicBezTo>
                  <a:cubicBezTo>
                    <a:pt x="17" y="1547"/>
                    <a:pt x="17" y="1547"/>
                    <a:pt x="17" y="1547"/>
                  </a:cubicBezTo>
                  <a:cubicBezTo>
                    <a:pt x="17" y="1545"/>
                    <a:pt x="17" y="1543"/>
                    <a:pt x="15" y="1542"/>
                  </a:cubicBezTo>
                  <a:cubicBezTo>
                    <a:pt x="14" y="1541"/>
                    <a:pt x="14" y="1541"/>
                    <a:pt x="14" y="1541"/>
                  </a:cubicBezTo>
                  <a:cubicBezTo>
                    <a:pt x="12" y="1545"/>
                    <a:pt x="12" y="1545"/>
                    <a:pt x="12" y="1545"/>
                  </a:cubicBezTo>
                  <a:cubicBezTo>
                    <a:pt x="16" y="1544"/>
                    <a:pt x="16" y="1544"/>
                    <a:pt x="16" y="1544"/>
                  </a:cubicBezTo>
                  <a:cubicBezTo>
                    <a:pt x="16" y="1544"/>
                    <a:pt x="15" y="1540"/>
                    <a:pt x="14" y="1536"/>
                  </a:cubicBezTo>
                  <a:cubicBezTo>
                    <a:pt x="14" y="1533"/>
                    <a:pt x="13" y="1531"/>
                    <a:pt x="13" y="1529"/>
                  </a:cubicBezTo>
                  <a:cubicBezTo>
                    <a:pt x="13" y="1529"/>
                    <a:pt x="13" y="1528"/>
                    <a:pt x="13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11" y="1527"/>
                    <a:pt x="11" y="1527"/>
                    <a:pt x="11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11" y="1527"/>
                    <a:pt x="11" y="1527"/>
                    <a:pt x="11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9" y="1527"/>
                    <a:pt x="9" y="1527"/>
                    <a:pt x="9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9" y="1527"/>
                    <a:pt x="9" y="1527"/>
                    <a:pt x="9" y="1527"/>
                  </a:cubicBezTo>
                  <a:cubicBezTo>
                    <a:pt x="13" y="1527"/>
                    <a:pt x="13" y="1527"/>
                    <a:pt x="13" y="1527"/>
                  </a:cubicBezTo>
                  <a:cubicBezTo>
                    <a:pt x="9" y="1527"/>
                    <a:pt x="9" y="1527"/>
                    <a:pt x="9" y="1527"/>
                  </a:cubicBezTo>
                  <a:cubicBezTo>
                    <a:pt x="12" y="1529"/>
                    <a:pt x="12" y="1529"/>
                    <a:pt x="12" y="1529"/>
                  </a:cubicBezTo>
                  <a:cubicBezTo>
                    <a:pt x="13" y="1528"/>
                    <a:pt x="13" y="1527"/>
                    <a:pt x="13" y="1527"/>
                  </a:cubicBezTo>
                  <a:cubicBezTo>
                    <a:pt x="9" y="1527"/>
                    <a:pt x="9" y="1527"/>
                    <a:pt x="9" y="1527"/>
                  </a:cubicBezTo>
                  <a:cubicBezTo>
                    <a:pt x="12" y="1529"/>
                    <a:pt x="12" y="1529"/>
                    <a:pt x="12" y="1529"/>
                  </a:cubicBezTo>
                  <a:cubicBezTo>
                    <a:pt x="13" y="1528"/>
                    <a:pt x="13" y="1527"/>
                    <a:pt x="13" y="1526"/>
                  </a:cubicBezTo>
                  <a:cubicBezTo>
                    <a:pt x="12" y="1525"/>
                    <a:pt x="12" y="1524"/>
                    <a:pt x="11" y="1523"/>
                  </a:cubicBezTo>
                  <a:cubicBezTo>
                    <a:pt x="10" y="1523"/>
                    <a:pt x="10" y="1523"/>
                    <a:pt x="10" y="1523"/>
                  </a:cubicBezTo>
                  <a:cubicBezTo>
                    <a:pt x="8" y="1526"/>
                    <a:pt x="8" y="1526"/>
                    <a:pt x="8" y="1526"/>
                  </a:cubicBezTo>
                  <a:cubicBezTo>
                    <a:pt x="12" y="1528"/>
                    <a:pt x="12" y="1528"/>
                    <a:pt x="12" y="1528"/>
                  </a:cubicBezTo>
                  <a:cubicBezTo>
                    <a:pt x="12" y="1528"/>
                    <a:pt x="12" y="1528"/>
                    <a:pt x="12" y="1528"/>
                  </a:cubicBezTo>
                  <a:cubicBezTo>
                    <a:pt x="12" y="1527"/>
                    <a:pt x="12" y="1527"/>
                    <a:pt x="12" y="1527"/>
                  </a:cubicBezTo>
                  <a:cubicBezTo>
                    <a:pt x="14" y="1523"/>
                    <a:pt x="18" y="1511"/>
                    <a:pt x="18" y="1511"/>
                  </a:cubicBezTo>
                  <a:cubicBezTo>
                    <a:pt x="19" y="1510"/>
                    <a:pt x="18" y="1508"/>
                    <a:pt x="17" y="1507"/>
                  </a:cubicBezTo>
                  <a:cubicBezTo>
                    <a:pt x="11" y="1503"/>
                    <a:pt x="11" y="1503"/>
                    <a:pt x="11" y="1503"/>
                  </a:cubicBezTo>
                  <a:cubicBezTo>
                    <a:pt x="15" y="1489"/>
                    <a:pt x="15" y="1489"/>
                    <a:pt x="15" y="1489"/>
                  </a:cubicBezTo>
                  <a:cubicBezTo>
                    <a:pt x="16" y="1488"/>
                    <a:pt x="15" y="1486"/>
                    <a:pt x="13" y="1485"/>
                  </a:cubicBezTo>
                  <a:cubicBezTo>
                    <a:pt x="11" y="1484"/>
                    <a:pt x="11" y="1484"/>
                    <a:pt x="11" y="1484"/>
                  </a:cubicBezTo>
                  <a:cubicBezTo>
                    <a:pt x="9" y="1487"/>
                    <a:pt x="9" y="1487"/>
                    <a:pt x="9" y="1487"/>
                  </a:cubicBezTo>
                  <a:cubicBezTo>
                    <a:pt x="13" y="1489"/>
                    <a:pt x="13" y="1489"/>
                    <a:pt x="13" y="1489"/>
                  </a:cubicBezTo>
                  <a:cubicBezTo>
                    <a:pt x="13" y="1489"/>
                    <a:pt x="13" y="1488"/>
                    <a:pt x="13" y="1488"/>
                  </a:cubicBezTo>
                  <a:cubicBezTo>
                    <a:pt x="13" y="1488"/>
                    <a:pt x="13" y="1488"/>
                    <a:pt x="13" y="1487"/>
                  </a:cubicBezTo>
                  <a:cubicBezTo>
                    <a:pt x="13" y="1487"/>
                    <a:pt x="13" y="1487"/>
                    <a:pt x="13" y="1486"/>
                  </a:cubicBezTo>
                  <a:cubicBezTo>
                    <a:pt x="13" y="1485"/>
                    <a:pt x="13" y="1482"/>
                    <a:pt x="13" y="1479"/>
                  </a:cubicBezTo>
                  <a:cubicBezTo>
                    <a:pt x="13" y="1478"/>
                    <a:pt x="13" y="1476"/>
                    <a:pt x="13" y="1475"/>
                  </a:cubicBezTo>
                  <a:cubicBezTo>
                    <a:pt x="13" y="1475"/>
                    <a:pt x="13" y="1475"/>
                    <a:pt x="13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11" y="1474"/>
                    <a:pt x="11" y="1474"/>
                    <a:pt x="11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11" y="1474"/>
                    <a:pt x="11" y="1474"/>
                    <a:pt x="11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3" y="1474"/>
                    <a:pt x="13" y="1474"/>
                    <a:pt x="13" y="1474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3" y="1475"/>
                    <a:pt x="13" y="1475"/>
                    <a:pt x="13" y="1475"/>
                  </a:cubicBezTo>
                  <a:cubicBezTo>
                    <a:pt x="13" y="1475"/>
                    <a:pt x="13" y="1474"/>
                    <a:pt x="13" y="1474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3" y="1475"/>
                    <a:pt x="13" y="1475"/>
                    <a:pt x="13" y="1475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2" y="1476"/>
                    <a:pt x="12" y="1476"/>
                    <a:pt x="12" y="1476"/>
                  </a:cubicBezTo>
                  <a:cubicBezTo>
                    <a:pt x="12" y="1476"/>
                    <a:pt x="12" y="1475"/>
                    <a:pt x="13" y="1475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2" y="1476"/>
                    <a:pt x="12" y="1476"/>
                    <a:pt x="12" y="1476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1" y="1477"/>
                    <a:pt x="11" y="1477"/>
                    <a:pt x="11" y="1477"/>
                  </a:cubicBezTo>
                  <a:cubicBezTo>
                    <a:pt x="11" y="1477"/>
                    <a:pt x="12" y="1476"/>
                    <a:pt x="12" y="1476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11" y="1477"/>
                    <a:pt x="11" y="1477"/>
                    <a:pt x="11" y="1477"/>
                  </a:cubicBezTo>
                  <a:cubicBezTo>
                    <a:pt x="12" y="1477"/>
                    <a:pt x="13" y="1475"/>
                    <a:pt x="13" y="1474"/>
                  </a:cubicBezTo>
                  <a:cubicBezTo>
                    <a:pt x="13" y="1473"/>
                    <a:pt x="12" y="1471"/>
                    <a:pt x="11" y="1470"/>
                  </a:cubicBezTo>
                  <a:cubicBezTo>
                    <a:pt x="10" y="1470"/>
                    <a:pt x="10" y="1470"/>
                    <a:pt x="10" y="1470"/>
                  </a:cubicBezTo>
                  <a:cubicBezTo>
                    <a:pt x="8" y="1474"/>
                    <a:pt x="8" y="1474"/>
                    <a:pt x="8" y="1474"/>
                  </a:cubicBezTo>
                  <a:cubicBezTo>
                    <a:pt x="12" y="1474"/>
                    <a:pt x="12" y="1474"/>
                    <a:pt x="12" y="1474"/>
                  </a:cubicBezTo>
                  <a:cubicBezTo>
                    <a:pt x="15" y="1461"/>
                    <a:pt x="15" y="1461"/>
                    <a:pt x="15" y="1461"/>
                  </a:cubicBezTo>
                  <a:cubicBezTo>
                    <a:pt x="16" y="1459"/>
                    <a:pt x="15" y="1458"/>
                    <a:pt x="14" y="1457"/>
                  </a:cubicBezTo>
                  <a:cubicBezTo>
                    <a:pt x="9" y="1453"/>
                    <a:pt x="9" y="1453"/>
                    <a:pt x="9" y="1453"/>
                  </a:cubicBezTo>
                  <a:cubicBezTo>
                    <a:pt x="6" y="1457"/>
                    <a:pt x="6" y="1457"/>
                    <a:pt x="6" y="1457"/>
                  </a:cubicBezTo>
                  <a:cubicBezTo>
                    <a:pt x="10" y="1459"/>
                    <a:pt x="10" y="1459"/>
                    <a:pt x="10" y="1459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9"/>
                    <a:pt x="10" y="1459"/>
                    <a:pt x="10" y="1459"/>
                  </a:cubicBezTo>
                  <a:cubicBezTo>
                    <a:pt x="10" y="1459"/>
                    <a:pt x="10" y="1459"/>
                    <a:pt x="10" y="1459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9"/>
                    <a:pt x="10" y="1459"/>
                    <a:pt x="10" y="1459"/>
                  </a:cubicBezTo>
                  <a:cubicBezTo>
                    <a:pt x="10" y="1459"/>
                    <a:pt x="10" y="1458"/>
                    <a:pt x="11" y="1457"/>
                  </a:cubicBezTo>
                  <a:cubicBezTo>
                    <a:pt x="14" y="1453"/>
                    <a:pt x="18" y="1447"/>
                    <a:pt x="18" y="1447"/>
                  </a:cubicBezTo>
                  <a:cubicBezTo>
                    <a:pt x="18" y="1446"/>
                    <a:pt x="19" y="1445"/>
                    <a:pt x="18" y="1444"/>
                  </a:cubicBezTo>
                  <a:cubicBezTo>
                    <a:pt x="18" y="1443"/>
                    <a:pt x="18" y="1442"/>
                    <a:pt x="17" y="1441"/>
                  </a:cubicBezTo>
                  <a:cubicBezTo>
                    <a:pt x="14" y="1439"/>
                    <a:pt x="14" y="1439"/>
                    <a:pt x="14" y="1439"/>
                  </a:cubicBezTo>
                  <a:cubicBezTo>
                    <a:pt x="16" y="1428"/>
                    <a:pt x="16" y="1428"/>
                    <a:pt x="16" y="1428"/>
                  </a:cubicBezTo>
                  <a:cubicBezTo>
                    <a:pt x="16" y="1426"/>
                    <a:pt x="16" y="1425"/>
                    <a:pt x="14" y="1424"/>
                  </a:cubicBezTo>
                  <a:cubicBezTo>
                    <a:pt x="14" y="1424"/>
                    <a:pt x="14" y="1424"/>
                    <a:pt x="14" y="1424"/>
                  </a:cubicBezTo>
                  <a:cubicBezTo>
                    <a:pt x="12" y="1427"/>
                    <a:pt x="12" y="1427"/>
                    <a:pt x="12" y="1427"/>
                  </a:cubicBezTo>
                  <a:cubicBezTo>
                    <a:pt x="16" y="1427"/>
                    <a:pt x="16" y="1427"/>
                    <a:pt x="16" y="1427"/>
                  </a:cubicBezTo>
                  <a:cubicBezTo>
                    <a:pt x="18" y="1412"/>
                    <a:pt x="18" y="1412"/>
                    <a:pt x="18" y="1412"/>
                  </a:cubicBezTo>
                  <a:cubicBezTo>
                    <a:pt x="18" y="1410"/>
                    <a:pt x="17" y="1409"/>
                    <a:pt x="16" y="1408"/>
                  </a:cubicBezTo>
                  <a:cubicBezTo>
                    <a:pt x="10" y="1404"/>
                    <a:pt x="10" y="1404"/>
                    <a:pt x="10" y="1404"/>
                  </a:cubicBezTo>
                  <a:cubicBezTo>
                    <a:pt x="8" y="1407"/>
                    <a:pt x="8" y="1407"/>
                    <a:pt x="8" y="1407"/>
                  </a:cubicBezTo>
                  <a:cubicBezTo>
                    <a:pt x="11" y="1409"/>
                    <a:pt x="11" y="1409"/>
                    <a:pt x="11" y="1409"/>
                  </a:cubicBezTo>
                  <a:cubicBezTo>
                    <a:pt x="11" y="1409"/>
                    <a:pt x="11" y="1409"/>
                    <a:pt x="11" y="1409"/>
                  </a:cubicBezTo>
                  <a:cubicBezTo>
                    <a:pt x="11" y="1408"/>
                    <a:pt x="11" y="1408"/>
                    <a:pt x="11" y="1408"/>
                  </a:cubicBezTo>
                  <a:cubicBezTo>
                    <a:pt x="12" y="1407"/>
                    <a:pt x="12" y="1406"/>
                    <a:pt x="12" y="1405"/>
                  </a:cubicBezTo>
                  <a:cubicBezTo>
                    <a:pt x="13" y="1401"/>
                    <a:pt x="15" y="1395"/>
                    <a:pt x="15" y="1395"/>
                  </a:cubicBezTo>
                  <a:cubicBezTo>
                    <a:pt x="15" y="1393"/>
                    <a:pt x="15" y="1391"/>
                    <a:pt x="13" y="1390"/>
                  </a:cubicBezTo>
                  <a:cubicBezTo>
                    <a:pt x="13" y="1390"/>
                    <a:pt x="13" y="1390"/>
                    <a:pt x="13" y="1390"/>
                  </a:cubicBezTo>
                  <a:cubicBezTo>
                    <a:pt x="11" y="1393"/>
                    <a:pt x="11" y="1393"/>
                    <a:pt x="11" y="1393"/>
                  </a:cubicBezTo>
                  <a:cubicBezTo>
                    <a:pt x="14" y="1394"/>
                    <a:pt x="14" y="1394"/>
                    <a:pt x="14" y="1394"/>
                  </a:cubicBezTo>
                  <a:cubicBezTo>
                    <a:pt x="16" y="1381"/>
                    <a:pt x="16" y="1381"/>
                    <a:pt x="16" y="1381"/>
                  </a:cubicBezTo>
                  <a:cubicBezTo>
                    <a:pt x="16" y="1379"/>
                    <a:pt x="15" y="1378"/>
                    <a:pt x="14" y="1377"/>
                  </a:cubicBezTo>
                  <a:cubicBezTo>
                    <a:pt x="13" y="1376"/>
                    <a:pt x="13" y="1376"/>
                    <a:pt x="13" y="1376"/>
                  </a:cubicBezTo>
                  <a:cubicBezTo>
                    <a:pt x="17" y="1370"/>
                    <a:pt x="17" y="1370"/>
                    <a:pt x="17" y="1370"/>
                  </a:cubicBezTo>
                  <a:cubicBezTo>
                    <a:pt x="18" y="1369"/>
                    <a:pt x="18" y="1368"/>
                    <a:pt x="18" y="1366"/>
                  </a:cubicBezTo>
                  <a:cubicBezTo>
                    <a:pt x="18" y="1365"/>
                    <a:pt x="17" y="1364"/>
                    <a:pt x="16" y="1364"/>
                  </a:cubicBezTo>
                  <a:cubicBezTo>
                    <a:pt x="11" y="1361"/>
                    <a:pt x="11" y="1361"/>
                    <a:pt x="11" y="1361"/>
                  </a:cubicBezTo>
                  <a:cubicBezTo>
                    <a:pt x="13" y="1347"/>
                    <a:pt x="13" y="1347"/>
                    <a:pt x="13" y="1347"/>
                  </a:cubicBezTo>
                  <a:cubicBezTo>
                    <a:pt x="13" y="1346"/>
                    <a:pt x="12" y="1344"/>
                    <a:pt x="11" y="1343"/>
                  </a:cubicBezTo>
                  <a:cubicBezTo>
                    <a:pt x="10" y="1343"/>
                    <a:pt x="10" y="1343"/>
                    <a:pt x="10" y="1343"/>
                  </a:cubicBezTo>
                  <a:cubicBezTo>
                    <a:pt x="8" y="1346"/>
                    <a:pt x="8" y="1346"/>
                    <a:pt x="8" y="1346"/>
                  </a:cubicBezTo>
                  <a:cubicBezTo>
                    <a:pt x="11" y="1347"/>
                    <a:pt x="11" y="1347"/>
                    <a:pt x="11" y="1347"/>
                  </a:cubicBezTo>
                  <a:cubicBezTo>
                    <a:pt x="17" y="1331"/>
                    <a:pt x="17" y="1331"/>
                    <a:pt x="17" y="1331"/>
                  </a:cubicBezTo>
                  <a:cubicBezTo>
                    <a:pt x="18" y="1329"/>
                    <a:pt x="17" y="1327"/>
                    <a:pt x="16" y="1326"/>
                  </a:cubicBezTo>
                  <a:cubicBezTo>
                    <a:pt x="11" y="1323"/>
                    <a:pt x="11" y="1323"/>
                    <a:pt x="11" y="1323"/>
                  </a:cubicBezTo>
                  <a:cubicBezTo>
                    <a:pt x="15" y="1314"/>
                    <a:pt x="15" y="1314"/>
                    <a:pt x="15" y="1314"/>
                  </a:cubicBezTo>
                  <a:cubicBezTo>
                    <a:pt x="16" y="1312"/>
                    <a:pt x="15" y="1310"/>
                    <a:pt x="14" y="1309"/>
                  </a:cubicBezTo>
                  <a:cubicBezTo>
                    <a:pt x="11" y="1308"/>
                    <a:pt x="11" y="1308"/>
                    <a:pt x="11" y="1308"/>
                  </a:cubicBezTo>
                  <a:cubicBezTo>
                    <a:pt x="9" y="1311"/>
                    <a:pt x="9" y="1311"/>
                    <a:pt x="9" y="1311"/>
                  </a:cubicBezTo>
                  <a:cubicBezTo>
                    <a:pt x="13" y="1313"/>
                    <a:pt x="13" y="1313"/>
                    <a:pt x="13" y="1313"/>
                  </a:cubicBezTo>
                  <a:cubicBezTo>
                    <a:pt x="13" y="1313"/>
                    <a:pt x="13" y="1313"/>
                    <a:pt x="13" y="1313"/>
                  </a:cubicBezTo>
                  <a:cubicBezTo>
                    <a:pt x="13" y="1312"/>
                    <a:pt x="13" y="1312"/>
                    <a:pt x="13" y="1312"/>
                  </a:cubicBezTo>
                  <a:cubicBezTo>
                    <a:pt x="13" y="1312"/>
                    <a:pt x="13" y="1311"/>
                    <a:pt x="13" y="1311"/>
                  </a:cubicBezTo>
                  <a:cubicBezTo>
                    <a:pt x="14" y="1309"/>
                    <a:pt x="14" y="1305"/>
                    <a:pt x="15" y="1302"/>
                  </a:cubicBezTo>
                  <a:cubicBezTo>
                    <a:pt x="15" y="1301"/>
                    <a:pt x="15" y="1300"/>
                    <a:pt x="15" y="1298"/>
                  </a:cubicBezTo>
                  <a:cubicBezTo>
                    <a:pt x="15" y="1298"/>
                    <a:pt x="15" y="1298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2" y="1296"/>
                    <a:pt x="12" y="1296"/>
                    <a:pt x="12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2" y="1296"/>
                    <a:pt x="12" y="1296"/>
                    <a:pt x="12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5" y="1297"/>
                    <a:pt x="15" y="1297"/>
                    <a:pt x="15" y="1297"/>
                  </a:cubicBezTo>
                  <a:cubicBezTo>
                    <a:pt x="15" y="1296"/>
                    <a:pt x="15" y="1294"/>
                    <a:pt x="13" y="1293"/>
                  </a:cubicBezTo>
                  <a:cubicBezTo>
                    <a:pt x="11" y="1292"/>
                    <a:pt x="11" y="1292"/>
                    <a:pt x="11" y="1292"/>
                  </a:cubicBezTo>
                  <a:cubicBezTo>
                    <a:pt x="9" y="1295"/>
                    <a:pt x="9" y="1295"/>
                    <a:pt x="9" y="1295"/>
                  </a:cubicBezTo>
                  <a:cubicBezTo>
                    <a:pt x="13" y="1296"/>
                    <a:pt x="13" y="1296"/>
                    <a:pt x="13" y="1296"/>
                  </a:cubicBezTo>
                  <a:cubicBezTo>
                    <a:pt x="15" y="1279"/>
                    <a:pt x="15" y="1279"/>
                    <a:pt x="15" y="1279"/>
                  </a:cubicBezTo>
                  <a:cubicBezTo>
                    <a:pt x="15" y="1277"/>
                    <a:pt x="15" y="1276"/>
                    <a:pt x="13" y="1275"/>
                  </a:cubicBezTo>
                  <a:cubicBezTo>
                    <a:pt x="13" y="1275"/>
                    <a:pt x="13" y="1275"/>
                    <a:pt x="13" y="1275"/>
                  </a:cubicBezTo>
                  <a:cubicBezTo>
                    <a:pt x="13" y="1262"/>
                    <a:pt x="13" y="1262"/>
                    <a:pt x="13" y="1262"/>
                  </a:cubicBezTo>
                  <a:cubicBezTo>
                    <a:pt x="13" y="1260"/>
                    <a:pt x="12" y="1259"/>
                    <a:pt x="11" y="1258"/>
                  </a:cubicBezTo>
                  <a:cubicBezTo>
                    <a:pt x="11" y="1258"/>
                    <a:pt x="11" y="1258"/>
                    <a:pt x="11" y="1258"/>
                  </a:cubicBezTo>
                  <a:cubicBezTo>
                    <a:pt x="9" y="1261"/>
                    <a:pt x="9" y="1261"/>
                    <a:pt x="9" y="1261"/>
                  </a:cubicBezTo>
                  <a:cubicBezTo>
                    <a:pt x="12" y="1263"/>
                    <a:pt x="12" y="1263"/>
                    <a:pt x="12" y="1263"/>
                  </a:cubicBezTo>
                  <a:cubicBezTo>
                    <a:pt x="17" y="1253"/>
                    <a:pt x="17" y="1253"/>
                    <a:pt x="17" y="1253"/>
                  </a:cubicBezTo>
                  <a:cubicBezTo>
                    <a:pt x="18" y="1251"/>
                    <a:pt x="17" y="1249"/>
                    <a:pt x="16" y="1248"/>
                  </a:cubicBezTo>
                  <a:cubicBezTo>
                    <a:pt x="12" y="1246"/>
                    <a:pt x="12" y="1246"/>
                    <a:pt x="12" y="1246"/>
                  </a:cubicBezTo>
                  <a:cubicBezTo>
                    <a:pt x="10" y="1249"/>
                    <a:pt x="10" y="1249"/>
                    <a:pt x="10" y="1249"/>
                  </a:cubicBezTo>
                  <a:cubicBezTo>
                    <a:pt x="13" y="1251"/>
                    <a:pt x="13" y="1251"/>
                    <a:pt x="13" y="1251"/>
                  </a:cubicBezTo>
                  <a:cubicBezTo>
                    <a:pt x="13" y="1251"/>
                    <a:pt x="13" y="1250"/>
                    <a:pt x="13" y="1250"/>
                  </a:cubicBezTo>
                  <a:cubicBezTo>
                    <a:pt x="14" y="1250"/>
                    <a:pt x="14" y="1250"/>
                    <a:pt x="14" y="1250"/>
                  </a:cubicBezTo>
                  <a:cubicBezTo>
                    <a:pt x="14" y="1249"/>
                    <a:pt x="14" y="1249"/>
                    <a:pt x="14" y="1248"/>
                  </a:cubicBezTo>
                  <a:cubicBezTo>
                    <a:pt x="14" y="1244"/>
                    <a:pt x="16" y="1233"/>
                    <a:pt x="16" y="1233"/>
                  </a:cubicBezTo>
                  <a:cubicBezTo>
                    <a:pt x="16" y="1231"/>
                    <a:pt x="15" y="1230"/>
                    <a:pt x="14" y="1229"/>
                  </a:cubicBezTo>
                  <a:cubicBezTo>
                    <a:pt x="12" y="1228"/>
                    <a:pt x="12" y="1228"/>
                    <a:pt x="12" y="1228"/>
                  </a:cubicBezTo>
                  <a:cubicBezTo>
                    <a:pt x="10" y="1231"/>
                    <a:pt x="10" y="1231"/>
                    <a:pt x="10" y="1231"/>
                  </a:cubicBezTo>
                  <a:cubicBezTo>
                    <a:pt x="14" y="1232"/>
                    <a:pt x="14" y="1232"/>
                    <a:pt x="14" y="1232"/>
                  </a:cubicBezTo>
                  <a:cubicBezTo>
                    <a:pt x="14" y="1232"/>
                    <a:pt x="15" y="1228"/>
                    <a:pt x="16" y="1224"/>
                  </a:cubicBezTo>
                  <a:cubicBezTo>
                    <a:pt x="16" y="1222"/>
                    <a:pt x="17" y="1220"/>
                    <a:pt x="17" y="1219"/>
                  </a:cubicBezTo>
                  <a:cubicBezTo>
                    <a:pt x="17" y="1218"/>
                    <a:pt x="17" y="1217"/>
                    <a:pt x="18" y="1217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5" y="1215"/>
                    <a:pt x="15" y="1215"/>
                    <a:pt x="15" y="1215"/>
                  </a:cubicBezTo>
                  <a:cubicBezTo>
                    <a:pt x="18" y="1217"/>
                    <a:pt x="18" y="1217"/>
                    <a:pt x="18" y="1217"/>
                  </a:cubicBezTo>
                  <a:cubicBezTo>
                    <a:pt x="18" y="1216"/>
                    <a:pt x="18" y="1216"/>
                    <a:pt x="18" y="1216"/>
                  </a:cubicBezTo>
                  <a:cubicBezTo>
                    <a:pt x="15" y="1215"/>
                    <a:pt x="15" y="1215"/>
                    <a:pt x="15" y="1215"/>
                  </a:cubicBezTo>
                  <a:cubicBezTo>
                    <a:pt x="18" y="1217"/>
                    <a:pt x="18" y="1217"/>
                    <a:pt x="18" y="1217"/>
                  </a:cubicBezTo>
                  <a:cubicBezTo>
                    <a:pt x="14" y="1215"/>
                    <a:pt x="14" y="1215"/>
                    <a:pt x="14" y="1215"/>
                  </a:cubicBezTo>
                  <a:cubicBezTo>
                    <a:pt x="17" y="1217"/>
                    <a:pt x="17" y="1217"/>
                    <a:pt x="17" y="1217"/>
                  </a:cubicBezTo>
                  <a:cubicBezTo>
                    <a:pt x="18" y="1217"/>
                    <a:pt x="18" y="1217"/>
                    <a:pt x="18" y="1217"/>
                  </a:cubicBezTo>
                  <a:cubicBezTo>
                    <a:pt x="14" y="1215"/>
                    <a:pt x="14" y="1215"/>
                    <a:pt x="14" y="1215"/>
                  </a:cubicBezTo>
                  <a:cubicBezTo>
                    <a:pt x="17" y="1217"/>
                    <a:pt x="17" y="1217"/>
                    <a:pt x="17" y="1217"/>
                  </a:cubicBezTo>
                  <a:cubicBezTo>
                    <a:pt x="19" y="1215"/>
                    <a:pt x="18" y="1213"/>
                    <a:pt x="16" y="1212"/>
                  </a:cubicBezTo>
                  <a:cubicBezTo>
                    <a:pt x="12" y="1209"/>
                    <a:pt x="12" y="1209"/>
                    <a:pt x="12" y="1209"/>
                  </a:cubicBezTo>
                  <a:cubicBezTo>
                    <a:pt x="17" y="1199"/>
                    <a:pt x="17" y="1199"/>
                    <a:pt x="17" y="1199"/>
                  </a:cubicBezTo>
                  <a:cubicBezTo>
                    <a:pt x="18" y="1197"/>
                    <a:pt x="17" y="1195"/>
                    <a:pt x="16" y="1194"/>
                  </a:cubicBezTo>
                  <a:cubicBezTo>
                    <a:pt x="14" y="1193"/>
                    <a:pt x="14" y="1193"/>
                    <a:pt x="14" y="1193"/>
                  </a:cubicBezTo>
                  <a:cubicBezTo>
                    <a:pt x="12" y="1196"/>
                    <a:pt x="12" y="1196"/>
                    <a:pt x="12" y="1196"/>
                  </a:cubicBezTo>
                  <a:cubicBezTo>
                    <a:pt x="16" y="1196"/>
                    <a:pt x="16" y="1196"/>
                    <a:pt x="16" y="1196"/>
                  </a:cubicBezTo>
                  <a:cubicBezTo>
                    <a:pt x="15" y="1177"/>
                    <a:pt x="15" y="1177"/>
                    <a:pt x="15" y="1177"/>
                  </a:cubicBezTo>
                  <a:cubicBezTo>
                    <a:pt x="15" y="1176"/>
                    <a:pt x="14" y="1175"/>
                    <a:pt x="13" y="1174"/>
                  </a:cubicBezTo>
                  <a:cubicBezTo>
                    <a:pt x="11" y="1173"/>
                    <a:pt x="11" y="1173"/>
                    <a:pt x="11" y="1173"/>
                  </a:cubicBezTo>
                  <a:cubicBezTo>
                    <a:pt x="9" y="1176"/>
                    <a:pt x="9" y="1176"/>
                    <a:pt x="9" y="1176"/>
                  </a:cubicBezTo>
                  <a:cubicBezTo>
                    <a:pt x="13" y="1177"/>
                    <a:pt x="13" y="1177"/>
                    <a:pt x="13" y="1177"/>
                  </a:cubicBezTo>
                  <a:cubicBezTo>
                    <a:pt x="17" y="1166"/>
                    <a:pt x="17" y="1166"/>
                    <a:pt x="17" y="1166"/>
                  </a:cubicBezTo>
                  <a:cubicBezTo>
                    <a:pt x="17" y="1165"/>
                    <a:pt x="16" y="1163"/>
                    <a:pt x="15" y="1162"/>
                  </a:cubicBezTo>
                  <a:cubicBezTo>
                    <a:pt x="12" y="1160"/>
                    <a:pt x="12" y="1160"/>
                    <a:pt x="12" y="1160"/>
                  </a:cubicBezTo>
                  <a:cubicBezTo>
                    <a:pt x="9" y="1163"/>
                    <a:pt x="9" y="1163"/>
                    <a:pt x="9" y="1163"/>
                  </a:cubicBezTo>
                  <a:cubicBezTo>
                    <a:pt x="13" y="1164"/>
                    <a:pt x="13" y="1164"/>
                    <a:pt x="13" y="1164"/>
                  </a:cubicBezTo>
                  <a:cubicBezTo>
                    <a:pt x="13" y="1164"/>
                    <a:pt x="14" y="1161"/>
                    <a:pt x="15" y="1157"/>
                  </a:cubicBezTo>
                  <a:cubicBezTo>
                    <a:pt x="16" y="1156"/>
                    <a:pt x="16" y="1154"/>
                    <a:pt x="16" y="1153"/>
                  </a:cubicBezTo>
                  <a:cubicBezTo>
                    <a:pt x="17" y="1152"/>
                    <a:pt x="17" y="1151"/>
                    <a:pt x="17" y="1151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5" y="1150"/>
                    <a:pt x="15" y="1150"/>
                    <a:pt x="15" y="1150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5" y="1150"/>
                    <a:pt x="15" y="1150"/>
                    <a:pt x="15" y="1150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3" y="1149"/>
                    <a:pt x="13" y="1149"/>
                    <a:pt x="13" y="1149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3" y="1149"/>
                    <a:pt x="13" y="1149"/>
                    <a:pt x="13" y="1149"/>
                  </a:cubicBezTo>
                  <a:cubicBezTo>
                    <a:pt x="17" y="1151"/>
                    <a:pt x="17" y="1151"/>
                    <a:pt x="17" y="1151"/>
                  </a:cubicBezTo>
                  <a:cubicBezTo>
                    <a:pt x="18" y="1149"/>
                    <a:pt x="17" y="1147"/>
                    <a:pt x="15" y="1146"/>
                  </a:cubicBezTo>
                  <a:cubicBezTo>
                    <a:pt x="14" y="1145"/>
                    <a:pt x="14" y="1145"/>
                    <a:pt x="14" y="1145"/>
                  </a:cubicBezTo>
                  <a:cubicBezTo>
                    <a:pt x="14" y="1135"/>
                    <a:pt x="14" y="1135"/>
                    <a:pt x="14" y="1135"/>
                  </a:cubicBezTo>
                  <a:cubicBezTo>
                    <a:pt x="14" y="1133"/>
                    <a:pt x="13" y="1132"/>
                    <a:pt x="12" y="1131"/>
                  </a:cubicBezTo>
                  <a:cubicBezTo>
                    <a:pt x="11" y="1131"/>
                    <a:pt x="11" y="1131"/>
                    <a:pt x="11" y="1131"/>
                  </a:cubicBezTo>
                  <a:cubicBezTo>
                    <a:pt x="9" y="1134"/>
                    <a:pt x="9" y="1134"/>
                    <a:pt x="9" y="1134"/>
                  </a:cubicBezTo>
                  <a:cubicBezTo>
                    <a:pt x="13" y="1135"/>
                    <a:pt x="13" y="1135"/>
                    <a:pt x="13" y="1135"/>
                  </a:cubicBezTo>
                  <a:cubicBezTo>
                    <a:pt x="15" y="1120"/>
                    <a:pt x="15" y="1120"/>
                    <a:pt x="15" y="1120"/>
                  </a:cubicBezTo>
                  <a:cubicBezTo>
                    <a:pt x="15" y="1118"/>
                    <a:pt x="15" y="1116"/>
                    <a:pt x="13" y="1116"/>
                  </a:cubicBezTo>
                  <a:cubicBezTo>
                    <a:pt x="11" y="1114"/>
                    <a:pt x="11" y="1114"/>
                    <a:pt x="11" y="1114"/>
                  </a:cubicBezTo>
                  <a:cubicBezTo>
                    <a:pt x="9" y="1118"/>
                    <a:pt x="9" y="1118"/>
                    <a:pt x="9" y="1118"/>
                  </a:cubicBezTo>
                  <a:cubicBezTo>
                    <a:pt x="13" y="1118"/>
                    <a:pt x="13" y="1118"/>
                    <a:pt x="13" y="1118"/>
                  </a:cubicBezTo>
                  <a:cubicBezTo>
                    <a:pt x="15" y="1104"/>
                    <a:pt x="15" y="1104"/>
                    <a:pt x="15" y="1104"/>
                  </a:cubicBezTo>
                  <a:cubicBezTo>
                    <a:pt x="15" y="1102"/>
                    <a:pt x="15" y="1101"/>
                    <a:pt x="13" y="1100"/>
                  </a:cubicBezTo>
                  <a:cubicBezTo>
                    <a:pt x="13" y="1100"/>
                    <a:pt x="13" y="1100"/>
                    <a:pt x="13" y="1100"/>
                  </a:cubicBezTo>
                  <a:cubicBezTo>
                    <a:pt x="13" y="1089"/>
                    <a:pt x="13" y="1089"/>
                    <a:pt x="13" y="1089"/>
                  </a:cubicBezTo>
                  <a:cubicBezTo>
                    <a:pt x="13" y="1088"/>
                    <a:pt x="13" y="1087"/>
                    <a:pt x="11" y="1086"/>
                  </a:cubicBezTo>
                  <a:cubicBezTo>
                    <a:pt x="8" y="1084"/>
                    <a:pt x="8" y="1084"/>
                    <a:pt x="8" y="1084"/>
                  </a:cubicBezTo>
                  <a:cubicBezTo>
                    <a:pt x="6" y="1087"/>
                    <a:pt x="6" y="1087"/>
                    <a:pt x="6" y="1087"/>
                  </a:cubicBezTo>
                  <a:cubicBezTo>
                    <a:pt x="9" y="1089"/>
                    <a:pt x="9" y="1089"/>
                    <a:pt x="9" y="1089"/>
                  </a:cubicBezTo>
                  <a:cubicBezTo>
                    <a:pt x="10" y="1089"/>
                    <a:pt x="10" y="1089"/>
                    <a:pt x="10" y="1089"/>
                  </a:cubicBezTo>
                  <a:cubicBezTo>
                    <a:pt x="10" y="1088"/>
                    <a:pt x="10" y="1088"/>
                    <a:pt x="10" y="1088"/>
                  </a:cubicBezTo>
                  <a:cubicBezTo>
                    <a:pt x="10" y="1087"/>
                    <a:pt x="10" y="1086"/>
                    <a:pt x="10" y="1085"/>
                  </a:cubicBezTo>
                  <a:cubicBezTo>
                    <a:pt x="11" y="1083"/>
                    <a:pt x="11" y="1081"/>
                    <a:pt x="12" y="1079"/>
                  </a:cubicBezTo>
                  <a:cubicBezTo>
                    <a:pt x="12" y="1078"/>
                    <a:pt x="12" y="1077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9" y="1075"/>
                    <a:pt x="9" y="1075"/>
                    <a:pt x="9" y="1075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9" y="1075"/>
                    <a:pt x="9" y="1075"/>
                    <a:pt x="9" y="1075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9" y="1075"/>
                    <a:pt x="9" y="1075"/>
                    <a:pt x="9" y="1075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9" y="1075"/>
                    <a:pt x="9" y="1075"/>
                    <a:pt x="9" y="1075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9" y="1075"/>
                    <a:pt x="9" y="1075"/>
                    <a:pt x="9" y="1075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9" y="1075"/>
                    <a:pt x="9" y="1075"/>
                    <a:pt x="9" y="1075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8" y="1075"/>
                    <a:pt x="8" y="1075"/>
                    <a:pt x="8" y="1075"/>
                  </a:cubicBezTo>
                  <a:cubicBezTo>
                    <a:pt x="12" y="1077"/>
                    <a:pt x="12" y="1077"/>
                    <a:pt x="12" y="1077"/>
                  </a:cubicBezTo>
                  <a:cubicBezTo>
                    <a:pt x="12" y="1076"/>
                    <a:pt x="12" y="1076"/>
                    <a:pt x="12" y="1076"/>
                  </a:cubicBezTo>
                  <a:cubicBezTo>
                    <a:pt x="8" y="1075"/>
                    <a:pt x="8" y="1075"/>
                    <a:pt x="8" y="1075"/>
                  </a:cubicBezTo>
                  <a:cubicBezTo>
                    <a:pt x="12" y="1077"/>
                    <a:pt x="12" y="1077"/>
                    <a:pt x="12" y="1077"/>
                  </a:cubicBezTo>
                  <a:cubicBezTo>
                    <a:pt x="12" y="1076"/>
                    <a:pt x="13" y="1075"/>
                    <a:pt x="12" y="1074"/>
                  </a:cubicBezTo>
                  <a:cubicBezTo>
                    <a:pt x="12" y="1073"/>
                    <a:pt x="12" y="1072"/>
                    <a:pt x="11" y="1071"/>
                  </a:cubicBezTo>
                  <a:cubicBezTo>
                    <a:pt x="9" y="1070"/>
                    <a:pt x="9" y="1070"/>
                    <a:pt x="9" y="1070"/>
                  </a:cubicBezTo>
                  <a:cubicBezTo>
                    <a:pt x="6" y="1073"/>
                    <a:pt x="6" y="1073"/>
                    <a:pt x="6" y="1073"/>
                  </a:cubicBezTo>
                  <a:cubicBezTo>
                    <a:pt x="10" y="1076"/>
                    <a:pt x="10" y="1076"/>
                    <a:pt x="10" y="1076"/>
                  </a:cubicBezTo>
                  <a:cubicBezTo>
                    <a:pt x="10" y="1075"/>
                    <a:pt x="10" y="1075"/>
                    <a:pt x="10" y="1075"/>
                  </a:cubicBezTo>
                  <a:cubicBezTo>
                    <a:pt x="10" y="1075"/>
                    <a:pt x="10" y="1074"/>
                    <a:pt x="11" y="1074"/>
                  </a:cubicBezTo>
                  <a:cubicBezTo>
                    <a:pt x="11" y="1072"/>
                    <a:pt x="13" y="1069"/>
                    <a:pt x="14" y="1066"/>
                  </a:cubicBezTo>
                  <a:cubicBezTo>
                    <a:pt x="15" y="1064"/>
                    <a:pt x="15" y="1063"/>
                    <a:pt x="16" y="1062"/>
                  </a:cubicBezTo>
                  <a:cubicBezTo>
                    <a:pt x="16" y="1061"/>
                    <a:pt x="16" y="1061"/>
                    <a:pt x="16" y="1060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5" y="1060"/>
                    <a:pt x="15" y="1060"/>
                    <a:pt x="15" y="1060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5" y="1060"/>
                    <a:pt x="15" y="1060"/>
                    <a:pt x="15" y="1060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3" y="1059"/>
                    <a:pt x="13" y="1059"/>
                    <a:pt x="13" y="1059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3" y="1059"/>
                    <a:pt x="13" y="1059"/>
                    <a:pt x="13" y="1059"/>
                  </a:cubicBezTo>
                  <a:cubicBezTo>
                    <a:pt x="16" y="1060"/>
                    <a:pt x="16" y="1060"/>
                    <a:pt x="16" y="1060"/>
                  </a:cubicBezTo>
                  <a:cubicBezTo>
                    <a:pt x="17" y="1060"/>
                    <a:pt x="17" y="1059"/>
                    <a:pt x="17" y="1057"/>
                  </a:cubicBezTo>
                  <a:cubicBezTo>
                    <a:pt x="16" y="1056"/>
                    <a:pt x="16" y="1056"/>
                    <a:pt x="15" y="1055"/>
                  </a:cubicBezTo>
                  <a:cubicBezTo>
                    <a:pt x="14" y="1054"/>
                    <a:pt x="14" y="1054"/>
                    <a:pt x="14" y="1054"/>
                  </a:cubicBezTo>
                  <a:cubicBezTo>
                    <a:pt x="12" y="1058"/>
                    <a:pt x="12" y="1058"/>
                    <a:pt x="12" y="1058"/>
                  </a:cubicBezTo>
                  <a:cubicBezTo>
                    <a:pt x="16" y="1058"/>
                    <a:pt x="16" y="1058"/>
                    <a:pt x="16" y="1058"/>
                  </a:cubicBezTo>
                  <a:cubicBezTo>
                    <a:pt x="16" y="1044"/>
                    <a:pt x="16" y="1044"/>
                    <a:pt x="16" y="1044"/>
                  </a:cubicBezTo>
                  <a:cubicBezTo>
                    <a:pt x="16" y="1042"/>
                    <a:pt x="15" y="1041"/>
                    <a:pt x="14" y="1040"/>
                  </a:cubicBezTo>
                  <a:cubicBezTo>
                    <a:pt x="12" y="1039"/>
                    <a:pt x="12" y="1039"/>
                    <a:pt x="12" y="1039"/>
                  </a:cubicBezTo>
                  <a:cubicBezTo>
                    <a:pt x="13" y="1025"/>
                    <a:pt x="13" y="1025"/>
                    <a:pt x="13" y="1025"/>
                  </a:cubicBezTo>
                  <a:cubicBezTo>
                    <a:pt x="13" y="1023"/>
                    <a:pt x="12" y="1022"/>
                    <a:pt x="11" y="1021"/>
                  </a:cubicBezTo>
                  <a:cubicBezTo>
                    <a:pt x="8" y="1020"/>
                    <a:pt x="8" y="1020"/>
                    <a:pt x="8" y="1020"/>
                  </a:cubicBezTo>
                  <a:cubicBezTo>
                    <a:pt x="6" y="1023"/>
                    <a:pt x="6" y="1023"/>
                    <a:pt x="6" y="1023"/>
                  </a:cubicBezTo>
                  <a:cubicBezTo>
                    <a:pt x="10" y="1024"/>
                    <a:pt x="10" y="1024"/>
                    <a:pt x="10" y="1024"/>
                  </a:cubicBezTo>
                  <a:cubicBezTo>
                    <a:pt x="13" y="1013"/>
                    <a:pt x="13" y="1013"/>
                    <a:pt x="13" y="1013"/>
                  </a:cubicBezTo>
                  <a:cubicBezTo>
                    <a:pt x="13" y="1011"/>
                    <a:pt x="12" y="1010"/>
                    <a:pt x="11" y="1009"/>
                  </a:cubicBezTo>
                  <a:cubicBezTo>
                    <a:pt x="10" y="1008"/>
                    <a:pt x="10" y="1008"/>
                    <a:pt x="10" y="1008"/>
                  </a:cubicBezTo>
                  <a:cubicBezTo>
                    <a:pt x="7" y="1011"/>
                    <a:pt x="7" y="1011"/>
                    <a:pt x="7" y="1011"/>
                  </a:cubicBezTo>
                  <a:cubicBezTo>
                    <a:pt x="11" y="1012"/>
                    <a:pt x="11" y="1012"/>
                    <a:pt x="11" y="1012"/>
                  </a:cubicBezTo>
                  <a:cubicBezTo>
                    <a:pt x="14" y="996"/>
                    <a:pt x="14" y="996"/>
                    <a:pt x="14" y="996"/>
                  </a:cubicBezTo>
                  <a:cubicBezTo>
                    <a:pt x="14" y="994"/>
                    <a:pt x="13" y="993"/>
                    <a:pt x="12" y="992"/>
                  </a:cubicBezTo>
                  <a:cubicBezTo>
                    <a:pt x="11" y="991"/>
                    <a:pt x="11" y="991"/>
                    <a:pt x="11" y="991"/>
                  </a:cubicBezTo>
                  <a:cubicBezTo>
                    <a:pt x="9" y="995"/>
                    <a:pt x="9" y="995"/>
                    <a:pt x="9" y="995"/>
                  </a:cubicBezTo>
                  <a:cubicBezTo>
                    <a:pt x="13" y="996"/>
                    <a:pt x="13" y="996"/>
                    <a:pt x="13" y="996"/>
                  </a:cubicBezTo>
                  <a:cubicBezTo>
                    <a:pt x="15" y="984"/>
                    <a:pt x="15" y="984"/>
                    <a:pt x="15" y="984"/>
                  </a:cubicBezTo>
                  <a:cubicBezTo>
                    <a:pt x="15" y="982"/>
                    <a:pt x="15" y="981"/>
                    <a:pt x="13" y="980"/>
                  </a:cubicBezTo>
                  <a:cubicBezTo>
                    <a:pt x="11" y="978"/>
                    <a:pt x="11" y="978"/>
                    <a:pt x="11" y="978"/>
                  </a:cubicBezTo>
                  <a:cubicBezTo>
                    <a:pt x="9" y="982"/>
                    <a:pt x="9" y="982"/>
                    <a:pt x="9" y="982"/>
                  </a:cubicBezTo>
                  <a:cubicBezTo>
                    <a:pt x="13" y="982"/>
                    <a:pt x="13" y="982"/>
                    <a:pt x="13" y="982"/>
                  </a:cubicBezTo>
                  <a:cubicBezTo>
                    <a:pt x="15" y="966"/>
                    <a:pt x="15" y="966"/>
                    <a:pt x="15" y="966"/>
                  </a:cubicBezTo>
                  <a:cubicBezTo>
                    <a:pt x="15" y="964"/>
                    <a:pt x="15" y="963"/>
                    <a:pt x="13" y="962"/>
                  </a:cubicBezTo>
                  <a:cubicBezTo>
                    <a:pt x="11" y="961"/>
                    <a:pt x="11" y="961"/>
                    <a:pt x="11" y="961"/>
                  </a:cubicBezTo>
                  <a:cubicBezTo>
                    <a:pt x="9" y="964"/>
                    <a:pt x="9" y="964"/>
                    <a:pt x="9" y="964"/>
                  </a:cubicBezTo>
                  <a:cubicBezTo>
                    <a:pt x="13" y="965"/>
                    <a:pt x="13" y="965"/>
                    <a:pt x="13" y="965"/>
                  </a:cubicBezTo>
                  <a:cubicBezTo>
                    <a:pt x="15" y="952"/>
                    <a:pt x="15" y="952"/>
                    <a:pt x="15" y="952"/>
                  </a:cubicBezTo>
                  <a:cubicBezTo>
                    <a:pt x="15" y="950"/>
                    <a:pt x="15" y="949"/>
                    <a:pt x="13" y="948"/>
                  </a:cubicBezTo>
                  <a:cubicBezTo>
                    <a:pt x="11" y="947"/>
                    <a:pt x="11" y="947"/>
                    <a:pt x="11" y="947"/>
                  </a:cubicBezTo>
                  <a:cubicBezTo>
                    <a:pt x="9" y="950"/>
                    <a:pt x="9" y="950"/>
                    <a:pt x="9" y="950"/>
                  </a:cubicBezTo>
                  <a:cubicBezTo>
                    <a:pt x="13" y="952"/>
                    <a:pt x="13" y="952"/>
                    <a:pt x="13" y="952"/>
                  </a:cubicBezTo>
                  <a:cubicBezTo>
                    <a:pt x="18" y="941"/>
                    <a:pt x="18" y="941"/>
                    <a:pt x="18" y="941"/>
                  </a:cubicBezTo>
                  <a:cubicBezTo>
                    <a:pt x="19" y="939"/>
                    <a:pt x="18" y="937"/>
                    <a:pt x="17" y="936"/>
                  </a:cubicBezTo>
                  <a:cubicBezTo>
                    <a:pt x="15" y="934"/>
                    <a:pt x="15" y="934"/>
                    <a:pt x="15" y="934"/>
                  </a:cubicBezTo>
                  <a:cubicBezTo>
                    <a:pt x="12" y="938"/>
                    <a:pt x="12" y="938"/>
                    <a:pt x="12" y="938"/>
                  </a:cubicBezTo>
                  <a:cubicBezTo>
                    <a:pt x="16" y="937"/>
                    <a:pt x="16" y="937"/>
                    <a:pt x="16" y="937"/>
                  </a:cubicBezTo>
                  <a:cubicBezTo>
                    <a:pt x="16" y="937"/>
                    <a:pt x="15" y="932"/>
                    <a:pt x="14" y="928"/>
                  </a:cubicBezTo>
                  <a:cubicBezTo>
                    <a:pt x="14" y="926"/>
                    <a:pt x="13" y="923"/>
                    <a:pt x="13" y="921"/>
                  </a:cubicBezTo>
                  <a:cubicBezTo>
                    <a:pt x="12" y="920"/>
                    <a:pt x="12" y="920"/>
                    <a:pt x="12" y="919"/>
                  </a:cubicBezTo>
                  <a:cubicBezTo>
                    <a:pt x="12" y="918"/>
                    <a:pt x="12" y="918"/>
                    <a:pt x="12" y="918"/>
                  </a:cubicBezTo>
                  <a:cubicBezTo>
                    <a:pt x="12" y="918"/>
                    <a:pt x="12" y="918"/>
                    <a:pt x="12" y="918"/>
                  </a:cubicBezTo>
                  <a:cubicBezTo>
                    <a:pt x="10" y="918"/>
                    <a:pt x="10" y="918"/>
                    <a:pt x="10" y="918"/>
                  </a:cubicBezTo>
                  <a:cubicBezTo>
                    <a:pt x="12" y="918"/>
                    <a:pt x="12" y="918"/>
                    <a:pt x="12" y="918"/>
                  </a:cubicBezTo>
                  <a:cubicBezTo>
                    <a:pt x="12" y="918"/>
                    <a:pt x="12" y="918"/>
                    <a:pt x="12" y="918"/>
                  </a:cubicBezTo>
                  <a:cubicBezTo>
                    <a:pt x="10" y="918"/>
                    <a:pt x="10" y="918"/>
                    <a:pt x="10" y="918"/>
                  </a:cubicBezTo>
                  <a:cubicBezTo>
                    <a:pt x="12" y="918"/>
                    <a:pt x="12" y="918"/>
                    <a:pt x="12" y="918"/>
                  </a:cubicBezTo>
                  <a:cubicBezTo>
                    <a:pt x="9" y="918"/>
                    <a:pt x="9" y="918"/>
                    <a:pt x="9" y="918"/>
                  </a:cubicBezTo>
                  <a:cubicBezTo>
                    <a:pt x="12" y="919"/>
                    <a:pt x="12" y="919"/>
                    <a:pt x="12" y="919"/>
                  </a:cubicBezTo>
                  <a:cubicBezTo>
                    <a:pt x="12" y="918"/>
                    <a:pt x="12" y="918"/>
                    <a:pt x="12" y="918"/>
                  </a:cubicBezTo>
                  <a:cubicBezTo>
                    <a:pt x="9" y="918"/>
                    <a:pt x="9" y="918"/>
                    <a:pt x="9" y="918"/>
                  </a:cubicBezTo>
                  <a:cubicBezTo>
                    <a:pt x="12" y="919"/>
                    <a:pt x="12" y="919"/>
                    <a:pt x="12" y="919"/>
                  </a:cubicBezTo>
                  <a:cubicBezTo>
                    <a:pt x="8" y="918"/>
                    <a:pt x="8" y="918"/>
                    <a:pt x="8" y="918"/>
                  </a:cubicBezTo>
                  <a:cubicBezTo>
                    <a:pt x="11" y="921"/>
                    <a:pt x="11" y="921"/>
                    <a:pt x="11" y="921"/>
                  </a:cubicBezTo>
                  <a:cubicBezTo>
                    <a:pt x="12" y="920"/>
                    <a:pt x="12" y="919"/>
                    <a:pt x="12" y="919"/>
                  </a:cubicBezTo>
                  <a:cubicBezTo>
                    <a:pt x="8" y="918"/>
                    <a:pt x="8" y="918"/>
                    <a:pt x="8" y="918"/>
                  </a:cubicBezTo>
                  <a:cubicBezTo>
                    <a:pt x="11" y="921"/>
                    <a:pt x="11" y="921"/>
                    <a:pt x="11" y="921"/>
                  </a:cubicBezTo>
                  <a:cubicBezTo>
                    <a:pt x="12" y="920"/>
                    <a:pt x="12" y="918"/>
                    <a:pt x="12" y="917"/>
                  </a:cubicBezTo>
                  <a:cubicBezTo>
                    <a:pt x="12" y="916"/>
                    <a:pt x="11" y="915"/>
                    <a:pt x="10" y="915"/>
                  </a:cubicBezTo>
                  <a:cubicBezTo>
                    <a:pt x="8" y="914"/>
                    <a:pt x="8" y="914"/>
                    <a:pt x="8" y="914"/>
                  </a:cubicBezTo>
                  <a:cubicBezTo>
                    <a:pt x="6" y="917"/>
                    <a:pt x="6" y="917"/>
                    <a:pt x="6" y="917"/>
                  </a:cubicBezTo>
                  <a:cubicBezTo>
                    <a:pt x="10" y="919"/>
                    <a:pt x="10" y="919"/>
                    <a:pt x="10" y="919"/>
                  </a:cubicBezTo>
                  <a:cubicBezTo>
                    <a:pt x="15" y="910"/>
                    <a:pt x="15" y="910"/>
                    <a:pt x="15" y="910"/>
                  </a:cubicBezTo>
                  <a:cubicBezTo>
                    <a:pt x="16" y="908"/>
                    <a:pt x="16" y="905"/>
                    <a:pt x="14" y="904"/>
                  </a:cubicBezTo>
                  <a:cubicBezTo>
                    <a:pt x="12" y="903"/>
                    <a:pt x="12" y="903"/>
                    <a:pt x="12" y="903"/>
                  </a:cubicBezTo>
                  <a:cubicBezTo>
                    <a:pt x="10" y="907"/>
                    <a:pt x="10" y="907"/>
                    <a:pt x="10" y="907"/>
                  </a:cubicBezTo>
                  <a:cubicBezTo>
                    <a:pt x="14" y="909"/>
                    <a:pt x="14" y="909"/>
                    <a:pt x="14" y="909"/>
                  </a:cubicBezTo>
                  <a:cubicBezTo>
                    <a:pt x="14" y="908"/>
                    <a:pt x="14" y="908"/>
                    <a:pt x="14" y="908"/>
                  </a:cubicBezTo>
                  <a:cubicBezTo>
                    <a:pt x="14" y="907"/>
                    <a:pt x="14" y="907"/>
                    <a:pt x="14" y="907"/>
                  </a:cubicBezTo>
                  <a:cubicBezTo>
                    <a:pt x="14" y="907"/>
                    <a:pt x="14" y="907"/>
                    <a:pt x="14" y="906"/>
                  </a:cubicBezTo>
                  <a:cubicBezTo>
                    <a:pt x="15" y="904"/>
                    <a:pt x="15" y="901"/>
                    <a:pt x="16" y="898"/>
                  </a:cubicBezTo>
                  <a:cubicBezTo>
                    <a:pt x="16" y="896"/>
                    <a:pt x="16" y="895"/>
                    <a:pt x="16" y="894"/>
                  </a:cubicBezTo>
                  <a:cubicBezTo>
                    <a:pt x="16" y="893"/>
                    <a:pt x="16" y="893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3" y="891"/>
                    <a:pt x="13" y="891"/>
                    <a:pt x="13" y="891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3" y="891"/>
                    <a:pt x="13" y="891"/>
                    <a:pt x="13" y="891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3" y="891"/>
                    <a:pt x="13" y="891"/>
                    <a:pt x="13" y="891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3" y="891"/>
                    <a:pt x="13" y="891"/>
                    <a:pt x="13" y="891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2" y="891"/>
                    <a:pt x="12" y="891"/>
                    <a:pt x="12" y="891"/>
                  </a:cubicBezTo>
                  <a:cubicBezTo>
                    <a:pt x="16" y="893"/>
                    <a:pt x="16" y="893"/>
                    <a:pt x="16" y="893"/>
                  </a:cubicBezTo>
                  <a:cubicBezTo>
                    <a:pt x="16" y="892"/>
                    <a:pt x="16" y="892"/>
                    <a:pt x="16" y="892"/>
                  </a:cubicBezTo>
                  <a:cubicBezTo>
                    <a:pt x="12" y="891"/>
                    <a:pt x="12" y="891"/>
                    <a:pt x="12" y="891"/>
                  </a:cubicBezTo>
                  <a:cubicBezTo>
                    <a:pt x="16" y="893"/>
                    <a:pt x="16" y="893"/>
                    <a:pt x="16" y="893"/>
                  </a:cubicBezTo>
                  <a:cubicBezTo>
                    <a:pt x="12" y="891"/>
                    <a:pt x="12" y="891"/>
                    <a:pt x="12" y="891"/>
                  </a:cubicBezTo>
                  <a:cubicBezTo>
                    <a:pt x="16" y="893"/>
                    <a:pt x="16" y="893"/>
                    <a:pt x="16" y="893"/>
                  </a:cubicBezTo>
                  <a:cubicBezTo>
                    <a:pt x="16" y="893"/>
                    <a:pt x="16" y="893"/>
                    <a:pt x="16" y="893"/>
                  </a:cubicBezTo>
                  <a:cubicBezTo>
                    <a:pt x="12" y="891"/>
                    <a:pt x="12" y="891"/>
                    <a:pt x="12" y="891"/>
                  </a:cubicBezTo>
                  <a:cubicBezTo>
                    <a:pt x="16" y="893"/>
                    <a:pt x="16" y="893"/>
                    <a:pt x="16" y="893"/>
                  </a:cubicBezTo>
                  <a:cubicBezTo>
                    <a:pt x="17" y="891"/>
                    <a:pt x="16" y="889"/>
                    <a:pt x="15" y="888"/>
                  </a:cubicBezTo>
                  <a:cubicBezTo>
                    <a:pt x="11" y="886"/>
                    <a:pt x="11" y="886"/>
                    <a:pt x="11" y="886"/>
                  </a:cubicBezTo>
                  <a:cubicBezTo>
                    <a:pt x="13" y="870"/>
                    <a:pt x="13" y="870"/>
                    <a:pt x="13" y="870"/>
                  </a:cubicBezTo>
                  <a:cubicBezTo>
                    <a:pt x="14" y="868"/>
                    <a:pt x="13" y="867"/>
                    <a:pt x="12" y="866"/>
                  </a:cubicBezTo>
                  <a:cubicBezTo>
                    <a:pt x="11" y="866"/>
                    <a:pt x="11" y="866"/>
                    <a:pt x="11" y="866"/>
                  </a:cubicBezTo>
                  <a:cubicBezTo>
                    <a:pt x="9" y="869"/>
                    <a:pt x="9" y="869"/>
                    <a:pt x="9" y="869"/>
                  </a:cubicBezTo>
                  <a:cubicBezTo>
                    <a:pt x="13" y="870"/>
                    <a:pt x="13" y="870"/>
                    <a:pt x="13" y="870"/>
                  </a:cubicBezTo>
                  <a:cubicBezTo>
                    <a:pt x="18" y="855"/>
                    <a:pt x="18" y="855"/>
                    <a:pt x="18" y="855"/>
                  </a:cubicBezTo>
                  <a:cubicBezTo>
                    <a:pt x="19" y="853"/>
                    <a:pt x="18" y="851"/>
                    <a:pt x="16" y="850"/>
                  </a:cubicBezTo>
                  <a:cubicBezTo>
                    <a:pt x="12" y="847"/>
                    <a:pt x="12" y="847"/>
                    <a:pt x="12" y="847"/>
                  </a:cubicBezTo>
                  <a:cubicBezTo>
                    <a:pt x="10" y="851"/>
                    <a:pt x="10" y="851"/>
                    <a:pt x="10" y="851"/>
                  </a:cubicBezTo>
                  <a:cubicBezTo>
                    <a:pt x="14" y="851"/>
                    <a:pt x="14" y="851"/>
                    <a:pt x="14" y="851"/>
                  </a:cubicBezTo>
                  <a:cubicBezTo>
                    <a:pt x="14" y="851"/>
                    <a:pt x="15" y="848"/>
                    <a:pt x="15" y="844"/>
                  </a:cubicBezTo>
                  <a:cubicBezTo>
                    <a:pt x="15" y="843"/>
                    <a:pt x="15" y="841"/>
                    <a:pt x="16" y="840"/>
                  </a:cubicBezTo>
                  <a:cubicBezTo>
                    <a:pt x="16" y="839"/>
                    <a:pt x="16" y="838"/>
                    <a:pt x="16" y="838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4" y="837"/>
                    <a:pt x="14" y="837"/>
                    <a:pt x="14" y="837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4" y="837"/>
                    <a:pt x="14" y="837"/>
                    <a:pt x="14" y="837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3" y="837"/>
                    <a:pt x="13" y="837"/>
                    <a:pt x="13" y="837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3" y="837"/>
                    <a:pt x="13" y="837"/>
                    <a:pt x="13" y="837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2" y="837"/>
                    <a:pt x="12" y="837"/>
                    <a:pt x="12" y="837"/>
                  </a:cubicBezTo>
                  <a:cubicBezTo>
                    <a:pt x="15" y="839"/>
                    <a:pt x="15" y="839"/>
                    <a:pt x="15" y="839"/>
                  </a:cubicBezTo>
                  <a:cubicBezTo>
                    <a:pt x="16" y="838"/>
                    <a:pt x="16" y="838"/>
                    <a:pt x="16" y="838"/>
                  </a:cubicBezTo>
                  <a:cubicBezTo>
                    <a:pt x="12" y="837"/>
                    <a:pt x="12" y="837"/>
                    <a:pt x="12" y="837"/>
                  </a:cubicBezTo>
                  <a:cubicBezTo>
                    <a:pt x="15" y="839"/>
                    <a:pt x="15" y="839"/>
                    <a:pt x="15" y="839"/>
                  </a:cubicBezTo>
                  <a:cubicBezTo>
                    <a:pt x="16" y="838"/>
                    <a:pt x="16" y="837"/>
                    <a:pt x="16" y="836"/>
                  </a:cubicBezTo>
                  <a:cubicBezTo>
                    <a:pt x="16" y="835"/>
                    <a:pt x="15" y="834"/>
                    <a:pt x="14" y="833"/>
                  </a:cubicBezTo>
                  <a:cubicBezTo>
                    <a:pt x="12" y="832"/>
                    <a:pt x="12" y="832"/>
                    <a:pt x="12" y="832"/>
                  </a:cubicBezTo>
                  <a:cubicBezTo>
                    <a:pt x="15" y="819"/>
                    <a:pt x="15" y="819"/>
                    <a:pt x="15" y="819"/>
                  </a:cubicBezTo>
                  <a:cubicBezTo>
                    <a:pt x="15" y="817"/>
                    <a:pt x="15" y="816"/>
                    <a:pt x="13" y="815"/>
                  </a:cubicBezTo>
                  <a:cubicBezTo>
                    <a:pt x="13" y="814"/>
                    <a:pt x="13" y="814"/>
                    <a:pt x="13" y="814"/>
                  </a:cubicBezTo>
                  <a:cubicBezTo>
                    <a:pt x="10" y="818"/>
                    <a:pt x="10" y="818"/>
                    <a:pt x="10" y="818"/>
                  </a:cubicBezTo>
                  <a:cubicBezTo>
                    <a:pt x="14" y="819"/>
                    <a:pt x="14" y="819"/>
                    <a:pt x="14" y="819"/>
                  </a:cubicBezTo>
                  <a:cubicBezTo>
                    <a:pt x="17" y="806"/>
                    <a:pt x="17" y="806"/>
                    <a:pt x="17" y="806"/>
                  </a:cubicBezTo>
                  <a:cubicBezTo>
                    <a:pt x="17" y="804"/>
                    <a:pt x="16" y="803"/>
                    <a:pt x="15" y="802"/>
                  </a:cubicBezTo>
                  <a:cubicBezTo>
                    <a:pt x="14" y="801"/>
                    <a:pt x="14" y="801"/>
                    <a:pt x="14" y="801"/>
                  </a:cubicBezTo>
                  <a:cubicBezTo>
                    <a:pt x="17" y="792"/>
                    <a:pt x="17" y="792"/>
                    <a:pt x="17" y="792"/>
                  </a:cubicBezTo>
                  <a:cubicBezTo>
                    <a:pt x="18" y="791"/>
                    <a:pt x="17" y="788"/>
                    <a:pt x="16" y="787"/>
                  </a:cubicBezTo>
                  <a:cubicBezTo>
                    <a:pt x="14" y="786"/>
                    <a:pt x="14" y="786"/>
                    <a:pt x="14" y="786"/>
                  </a:cubicBezTo>
                  <a:cubicBezTo>
                    <a:pt x="15" y="772"/>
                    <a:pt x="15" y="772"/>
                    <a:pt x="15" y="772"/>
                  </a:cubicBezTo>
                  <a:cubicBezTo>
                    <a:pt x="15" y="771"/>
                    <a:pt x="15" y="769"/>
                    <a:pt x="13" y="768"/>
                  </a:cubicBezTo>
                  <a:cubicBezTo>
                    <a:pt x="11" y="767"/>
                    <a:pt x="11" y="767"/>
                    <a:pt x="11" y="767"/>
                  </a:cubicBezTo>
                  <a:cubicBezTo>
                    <a:pt x="9" y="770"/>
                    <a:pt x="9" y="770"/>
                    <a:pt x="9" y="770"/>
                  </a:cubicBezTo>
                  <a:cubicBezTo>
                    <a:pt x="13" y="772"/>
                    <a:pt x="13" y="772"/>
                    <a:pt x="13" y="772"/>
                  </a:cubicBezTo>
                  <a:cubicBezTo>
                    <a:pt x="18" y="756"/>
                    <a:pt x="18" y="756"/>
                    <a:pt x="18" y="756"/>
                  </a:cubicBezTo>
                  <a:cubicBezTo>
                    <a:pt x="18" y="754"/>
                    <a:pt x="18" y="753"/>
                    <a:pt x="16" y="752"/>
                  </a:cubicBezTo>
                  <a:cubicBezTo>
                    <a:pt x="16" y="751"/>
                    <a:pt x="16" y="751"/>
                    <a:pt x="16" y="751"/>
                  </a:cubicBezTo>
                  <a:cubicBezTo>
                    <a:pt x="18" y="739"/>
                    <a:pt x="18" y="739"/>
                    <a:pt x="18" y="739"/>
                  </a:cubicBezTo>
                  <a:cubicBezTo>
                    <a:pt x="19" y="737"/>
                    <a:pt x="18" y="736"/>
                    <a:pt x="17" y="735"/>
                  </a:cubicBezTo>
                  <a:cubicBezTo>
                    <a:pt x="13" y="732"/>
                    <a:pt x="13" y="732"/>
                    <a:pt x="13" y="732"/>
                  </a:cubicBezTo>
                  <a:cubicBezTo>
                    <a:pt x="14" y="719"/>
                    <a:pt x="14" y="719"/>
                    <a:pt x="14" y="719"/>
                  </a:cubicBezTo>
                  <a:cubicBezTo>
                    <a:pt x="14" y="717"/>
                    <a:pt x="14" y="716"/>
                    <a:pt x="12" y="715"/>
                  </a:cubicBezTo>
                  <a:cubicBezTo>
                    <a:pt x="11" y="714"/>
                    <a:pt x="11" y="714"/>
                    <a:pt x="11" y="714"/>
                  </a:cubicBezTo>
                  <a:cubicBezTo>
                    <a:pt x="9" y="718"/>
                    <a:pt x="9" y="718"/>
                    <a:pt x="9" y="718"/>
                  </a:cubicBezTo>
                  <a:cubicBezTo>
                    <a:pt x="13" y="718"/>
                    <a:pt x="13" y="718"/>
                    <a:pt x="13" y="718"/>
                  </a:cubicBezTo>
                  <a:cubicBezTo>
                    <a:pt x="15" y="701"/>
                    <a:pt x="15" y="701"/>
                    <a:pt x="15" y="701"/>
                  </a:cubicBezTo>
                  <a:cubicBezTo>
                    <a:pt x="15" y="699"/>
                    <a:pt x="15" y="698"/>
                    <a:pt x="13" y="697"/>
                  </a:cubicBezTo>
                  <a:cubicBezTo>
                    <a:pt x="11" y="696"/>
                    <a:pt x="11" y="696"/>
                    <a:pt x="11" y="696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13" y="701"/>
                    <a:pt x="13" y="701"/>
                    <a:pt x="13" y="701"/>
                  </a:cubicBezTo>
                  <a:cubicBezTo>
                    <a:pt x="13" y="700"/>
                    <a:pt x="13" y="700"/>
                    <a:pt x="13" y="700"/>
                  </a:cubicBezTo>
                  <a:cubicBezTo>
                    <a:pt x="13" y="700"/>
                    <a:pt x="13" y="700"/>
                    <a:pt x="13" y="700"/>
                  </a:cubicBezTo>
                  <a:cubicBezTo>
                    <a:pt x="13" y="700"/>
                    <a:pt x="13" y="700"/>
                    <a:pt x="13" y="700"/>
                  </a:cubicBezTo>
                  <a:cubicBezTo>
                    <a:pt x="13" y="699"/>
                    <a:pt x="13" y="699"/>
                    <a:pt x="13" y="699"/>
                  </a:cubicBezTo>
                  <a:cubicBezTo>
                    <a:pt x="13" y="697"/>
                    <a:pt x="14" y="693"/>
                    <a:pt x="14" y="690"/>
                  </a:cubicBezTo>
                  <a:cubicBezTo>
                    <a:pt x="14" y="689"/>
                    <a:pt x="15" y="687"/>
                    <a:pt x="15" y="686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3" y="684"/>
                    <a:pt x="13" y="684"/>
                    <a:pt x="13" y="684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5" y="684"/>
                    <a:pt x="15" y="684"/>
                    <a:pt x="15" y="684"/>
                  </a:cubicBezTo>
                  <a:cubicBezTo>
                    <a:pt x="13" y="684"/>
                    <a:pt x="13" y="684"/>
                    <a:pt x="13" y="684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2" y="684"/>
                    <a:pt x="12" y="684"/>
                    <a:pt x="12" y="684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2" y="684"/>
                    <a:pt x="12" y="684"/>
                    <a:pt x="12" y="684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1" y="683"/>
                    <a:pt x="11" y="683"/>
                    <a:pt x="11" y="683"/>
                  </a:cubicBezTo>
                  <a:cubicBezTo>
                    <a:pt x="15" y="686"/>
                    <a:pt x="15" y="686"/>
                    <a:pt x="15" y="686"/>
                  </a:cubicBezTo>
                  <a:cubicBezTo>
                    <a:pt x="15" y="685"/>
                    <a:pt x="15" y="685"/>
                    <a:pt x="15" y="685"/>
                  </a:cubicBezTo>
                  <a:cubicBezTo>
                    <a:pt x="11" y="683"/>
                    <a:pt x="11" y="683"/>
                    <a:pt x="11" y="683"/>
                  </a:cubicBezTo>
                  <a:cubicBezTo>
                    <a:pt x="15" y="686"/>
                    <a:pt x="15" y="686"/>
                    <a:pt x="15" y="686"/>
                  </a:cubicBezTo>
                  <a:cubicBezTo>
                    <a:pt x="16" y="684"/>
                    <a:pt x="15" y="681"/>
                    <a:pt x="13" y="680"/>
                  </a:cubicBezTo>
                  <a:cubicBezTo>
                    <a:pt x="11" y="679"/>
                    <a:pt x="11" y="679"/>
                    <a:pt x="11" y="679"/>
                  </a:cubicBezTo>
                  <a:cubicBezTo>
                    <a:pt x="9" y="682"/>
                    <a:pt x="9" y="682"/>
                    <a:pt x="9" y="682"/>
                  </a:cubicBezTo>
                  <a:cubicBezTo>
                    <a:pt x="13" y="684"/>
                    <a:pt x="13" y="684"/>
                    <a:pt x="13" y="684"/>
                  </a:cubicBezTo>
                  <a:cubicBezTo>
                    <a:pt x="18" y="670"/>
                    <a:pt x="18" y="670"/>
                    <a:pt x="18" y="670"/>
                  </a:cubicBezTo>
                  <a:cubicBezTo>
                    <a:pt x="19" y="668"/>
                    <a:pt x="18" y="666"/>
                    <a:pt x="16" y="665"/>
                  </a:cubicBezTo>
                  <a:cubicBezTo>
                    <a:pt x="15" y="665"/>
                    <a:pt x="15" y="665"/>
                    <a:pt x="15" y="665"/>
                  </a:cubicBezTo>
                  <a:cubicBezTo>
                    <a:pt x="18" y="656"/>
                    <a:pt x="18" y="656"/>
                    <a:pt x="18" y="656"/>
                  </a:cubicBezTo>
                  <a:cubicBezTo>
                    <a:pt x="18" y="655"/>
                    <a:pt x="17" y="653"/>
                    <a:pt x="16" y="652"/>
                  </a:cubicBezTo>
                  <a:cubicBezTo>
                    <a:pt x="13" y="650"/>
                    <a:pt x="13" y="650"/>
                    <a:pt x="13" y="650"/>
                  </a:cubicBezTo>
                  <a:cubicBezTo>
                    <a:pt x="18" y="636"/>
                    <a:pt x="18" y="636"/>
                    <a:pt x="18" y="636"/>
                  </a:cubicBezTo>
                  <a:cubicBezTo>
                    <a:pt x="18" y="634"/>
                    <a:pt x="17" y="632"/>
                    <a:pt x="16" y="631"/>
                  </a:cubicBezTo>
                  <a:cubicBezTo>
                    <a:pt x="12" y="629"/>
                    <a:pt x="12" y="629"/>
                    <a:pt x="12" y="629"/>
                  </a:cubicBezTo>
                  <a:cubicBezTo>
                    <a:pt x="15" y="621"/>
                    <a:pt x="15" y="621"/>
                    <a:pt x="15" y="621"/>
                  </a:cubicBezTo>
                  <a:cubicBezTo>
                    <a:pt x="16" y="619"/>
                    <a:pt x="15" y="617"/>
                    <a:pt x="13" y="616"/>
                  </a:cubicBezTo>
                  <a:cubicBezTo>
                    <a:pt x="11" y="615"/>
                    <a:pt x="11" y="615"/>
                    <a:pt x="11" y="615"/>
                  </a:cubicBezTo>
                  <a:cubicBezTo>
                    <a:pt x="9" y="618"/>
                    <a:pt x="9" y="618"/>
                    <a:pt x="9" y="618"/>
                  </a:cubicBezTo>
                  <a:cubicBezTo>
                    <a:pt x="13" y="620"/>
                    <a:pt x="13" y="620"/>
                    <a:pt x="13" y="620"/>
                  </a:cubicBezTo>
                  <a:cubicBezTo>
                    <a:pt x="13" y="620"/>
                    <a:pt x="13" y="620"/>
                    <a:pt x="13" y="620"/>
                  </a:cubicBezTo>
                  <a:cubicBezTo>
                    <a:pt x="13" y="619"/>
                    <a:pt x="13" y="619"/>
                    <a:pt x="13" y="619"/>
                  </a:cubicBezTo>
                  <a:cubicBezTo>
                    <a:pt x="14" y="618"/>
                    <a:pt x="15" y="614"/>
                    <a:pt x="16" y="610"/>
                  </a:cubicBezTo>
                  <a:cubicBezTo>
                    <a:pt x="16" y="608"/>
                    <a:pt x="17" y="607"/>
                    <a:pt x="17" y="605"/>
                  </a:cubicBezTo>
                  <a:cubicBezTo>
                    <a:pt x="17" y="605"/>
                    <a:pt x="18" y="604"/>
                    <a:pt x="18" y="604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5" y="602"/>
                    <a:pt x="15" y="602"/>
                    <a:pt x="15" y="602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5" y="602"/>
                    <a:pt x="15" y="602"/>
                    <a:pt x="15" y="602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4" y="602"/>
                    <a:pt x="14" y="602"/>
                    <a:pt x="14" y="602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4" y="602"/>
                    <a:pt x="14" y="602"/>
                    <a:pt x="14" y="602"/>
                  </a:cubicBezTo>
                  <a:cubicBezTo>
                    <a:pt x="18" y="603"/>
                    <a:pt x="18" y="603"/>
                    <a:pt x="18" y="603"/>
                  </a:cubicBezTo>
                  <a:cubicBezTo>
                    <a:pt x="14" y="602"/>
                    <a:pt x="14" y="602"/>
                    <a:pt x="14" y="602"/>
                  </a:cubicBezTo>
                  <a:cubicBezTo>
                    <a:pt x="17" y="604"/>
                    <a:pt x="17" y="604"/>
                    <a:pt x="17" y="604"/>
                  </a:cubicBezTo>
                  <a:cubicBezTo>
                    <a:pt x="18" y="604"/>
                    <a:pt x="18" y="604"/>
                    <a:pt x="18" y="603"/>
                  </a:cubicBezTo>
                  <a:cubicBezTo>
                    <a:pt x="14" y="602"/>
                    <a:pt x="14" y="602"/>
                    <a:pt x="14" y="602"/>
                  </a:cubicBezTo>
                  <a:cubicBezTo>
                    <a:pt x="17" y="604"/>
                    <a:pt x="17" y="604"/>
                    <a:pt x="17" y="604"/>
                  </a:cubicBezTo>
                  <a:cubicBezTo>
                    <a:pt x="19" y="602"/>
                    <a:pt x="18" y="600"/>
                    <a:pt x="16" y="598"/>
                  </a:cubicBezTo>
                  <a:cubicBezTo>
                    <a:pt x="13" y="597"/>
                    <a:pt x="13" y="597"/>
                    <a:pt x="13" y="597"/>
                  </a:cubicBezTo>
                  <a:cubicBezTo>
                    <a:pt x="15" y="582"/>
                    <a:pt x="15" y="582"/>
                    <a:pt x="15" y="582"/>
                  </a:cubicBezTo>
                  <a:cubicBezTo>
                    <a:pt x="15" y="580"/>
                    <a:pt x="14" y="579"/>
                    <a:pt x="13" y="578"/>
                  </a:cubicBezTo>
                  <a:cubicBezTo>
                    <a:pt x="12" y="578"/>
                    <a:pt x="12" y="578"/>
                    <a:pt x="12" y="578"/>
                  </a:cubicBezTo>
                  <a:cubicBezTo>
                    <a:pt x="10" y="581"/>
                    <a:pt x="10" y="581"/>
                    <a:pt x="10" y="581"/>
                  </a:cubicBezTo>
                  <a:cubicBezTo>
                    <a:pt x="14" y="581"/>
                    <a:pt x="14" y="581"/>
                    <a:pt x="14" y="581"/>
                  </a:cubicBezTo>
                  <a:cubicBezTo>
                    <a:pt x="15" y="564"/>
                    <a:pt x="15" y="564"/>
                    <a:pt x="15" y="564"/>
                  </a:cubicBezTo>
                  <a:cubicBezTo>
                    <a:pt x="15" y="562"/>
                    <a:pt x="15" y="561"/>
                    <a:pt x="13" y="560"/>
                  </a:cubicBezTo>
                  <a:cubicBezTo>
                    <a:pt x="11" y="559"/>
                    <a:pt x="11" y="559"/>
                    <a:pt x="11" y="559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13" y="564"/>
                    <a:pt x="13" y="564"/>
                    <a:pt x="13" y="564"/>
                  </a:cubicBezTo>
                  <a:cubicBezTo>
                    <a:pt x="13" y="564"/>
                    <a:pt x="13" y="564"/>
                    <a:pt x="13" y="563"/>
                  </a:cubicBezTo>
                  <a:cubicBezTo>
                    <a:pt x="13" y="563"/>
                    <a:pt x="13" y="563"/>
                    <a:pt x="13" y="563"/>
                  </a:cubicBezTo>
                  <a:cubicBezTo>
                    <a:pt x="13" y="562"/>
                    <a:pt x="14" y="561"/>
                    <a:pt x="14" y="559"/>
                  </a:cubicBezTo>
                  <a:cubicBezTo>
                    <a:pt x="14" y="556"/>
                    <a:pt x="15" y="553"/>
                    <a:pt x="15" y="551"/>
                  </a:cubicBezTo>
                  <a:cubicBezTo>
                    <a:pt x="16" y="550"/>
                    <a:pt x="16" y="549"/>
                    <a:pt x="16" y="548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4" y="546"/>
                    <a:pt x="14" y="546"/>
                    <a:pt x="14" y="546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4" y="546"/>
                    <a:pt x="14" y="546"/>
                    <a:pt x="14" y="546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3" y="546"/>
                    <a:pt x="13" y="546"/>
                    <a:pt x="13" y="546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3" y="546"/>
                    <a:pt x="13" y="546"/>
                    <a:pt x="13" y="546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2" y="546"/>
                    <a:pt x="12" y="546"/>
                    <a:pt x="12" y="546"/>
                  </a:cubicBezTo>
                  <a:cubicBezTo>
                    <a:pt x="16" y="548"/>
                    <a:pt x="16" y="548"/>
                    <a:pt x="16" y="548"/>
                  </a:cubicBezTo>
                  <a:cubicBezTo>
                    <a:pt x="16" y="547"/>
                    <a:pt x="16" y="547"/>
                    <a:pt x="16" y="547"/>
                  </a:cubicBezTo>
                  <a:cubicBezTo>
                    <a:pt x="12" y="546"/>
                    <a:pt x="12" y="546"/>
                    <a:pt x="12" y="546"/>
                  </a:cubicBezTo>
                  <a:cubicBezTo>
                    <a:pt x="16" y="548"/>
                    <a:pt x="16" y="548"/>
                    <a:pt x="16" y="548"/>
                  </a:cubicBezTo>
                  <a:cubicBezTo>
                    <a:pt x="16" y="547"/>
                    <a:pt x="16" y="546"/>
                    <a:pt x="16" y="545"/>
                  </a:cubicBezTo>
                  <a:cubicBezTo>
                    <a:pt x="16" y="544"/>
                    <a:pt x="15" y="543"/>
                    <a:pt x="14" y="542"/>
                  </a:cubicBezTo>
                  <a:cubicBezTo>
                    <a:pt x="14" y="542"/>
                    <a:pt x="14" y="542"/>
                    <a:pt x="14" y="542"/>
                  </a:cubicBezTo>
                  <a:cubicBezTo>
                    <a:pt x="14" y="530"/>
                    <a:pt x="14" y="530"/>
                    <a:pt x="14" y="530"/>
                  </a:cubicBezTo>
                  <a:cubicBezTo>
                    <a:pt x="14" y="529"/>
                    <a:pt x="14" y="527"/>
                    <a:pt x="12" y="527"/>
                  </a:cubicBezTo>
                  <a:cubicBezTo>
                    <a:pt x="11" y="526"/>
                    <a:pt x="11" y="526"/>
                    <a:pt x="11" y="526"/>
                  </a:cubicBezTo>
                  <a:cubicBezTo>
                    <a:pt x="9" y="529"/>
                    <a:pt x="9" y="529"/>
                    <a:pt x="9" y="529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8" y="521"/>
                    <a:pt x="18" y="521"/>
                    <a:pt x="18" y="521"/>
                  </a:cubicBezTo>
                  <a:cubicBezTo>
                    <a:pt x="19" y="519"/>
                    <a:pt x="18" y="517"/>
                    <a:pt x="16" y="516"/>
                  </a:cubicBezTo>
                  <a:cubicBezTo>
                    <a:pt x="15" y="515"/>
                    <a:pt x="15" y="515"/>
                    <a:pt x="15" y="515"/>
                  </a:cubicBezTo>
                  <a:cubicBezTo>
                    <a:pt x="14" y="504"/>
                    <a:pt x="14" y="504"/>
                    <a:pt x="14" y="504"/>
                  </a:cubicBezTo>
                  <a:cubicBezTo>
                    <a:pt x="14" y="503"/>
                    <a:pt x="13" y="502"/>
                    <a:pt x="12" y="501"/>
                  </a:cubicBezTo>
                  <a:cubicBezTo>
                    <a:pt x="12" y="501"/>
                    <a:pt x="12" y="501"/>
                    <a:pt x="12" y="501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14" y="505"/>
                    <a:pt x="14" y="505"/>
                    <a:pt x="14" y="505"/>
                  </a:cubicBezTo>
                  <a:cubicBezTo>
                    <a:pt x="18" y="488"/>
                    <a:pt x="18" y="488"/>
                    <a:pt x="18" y="488"/>
                  </a:cubicBezTo>
                  <a:cubicBezTo>
                    <a:pt x="18" y="486"/>
                    <a:pt x="17" y="484"/>
                    <a:pt x="16" y="483"/>
                  </a:cubicBezTo>
                  <a:cubicBezTo>
                    <a:pt x="12" y="481"/>
                    <a:pt x="12" y="481"/>
                    <a:pt x="12" y="481"/>
                  </a:cubicBezTo>
                  <a:cubicBezTo>
                    <a:pt x="14" y="472"/>
                    <a:pt x="14" y="472"/>
                    <a:pt x="14" y="472"/>
                  </a:cubicBezTo>
                  <a:cubicBezTo>
                    <a:pt x="15" y="470"/>
                    <a:pt x="14" y="468"/>
                    <a:pt x="13" y="467"/>
                  </a:cubicBezTo>
                  <a:cubicBezTo>
                    <a:pt x="12" y="467"/>
                    <a:pt x="12" y="467"/>
                    <a:pt x="12" y="467"/>
                  </a:cubicBezTo>
                  <a:cubicBezTo>
                    <a:pt x="16" y="461"/>
                    <a:pt x="16" y="461"/>
                    <a:pt x="16" y="461"/>
                  </a:cubicBezTo>
                  <a:cubicBezTo>
                    <a:pt x="17" y="460"/>
                    <a:pt x="17" y="459"/>
                    <a:pt x="17" y="458"/>
                  </a:cubicBezTo>
                  <a:cubicBezTo>
                    <a:pt x="17" y="457"/>
                    <a:pt x="16" y="456"/>
                    <a:pt x="15" y="455"/>
                  </a:cubicBezTo>
                  <a:cubicBezTo>
                    <a:pt x="13" y="453"/>
                    <a:pt x="13" y="453"/>
                    <a:pt x="13" y="453"/>
                  </a:cubicBezTo>
                  <a:cubicBezTo>
                    <a:pt x="15" y="445"/>
                    <a:pt x="15" y="445"/>
                    <a:pt x="15" y="445"/>
                  </a:cubicBezTo>
                  <a:cubicBezTo>
                    <a:pt x="16" y="443"/>
                    <a:pt x="15" y="441"/>
                    <a:pt x="13" y="440"/>
                  </a:cubicBezTo>
                  <a:cubicBezTo>
                    <a:pt x="12" y="439"/>
                    <a:pt x="12" y="439"/>
                    <a:pt x="12" y="439"/>
                  </a:cubicBezTo>
                  <a:cubicBezTo>
                    <a:pt x="13" y="423"/>
                    <a:pt x="13" y="423"/>
                    <a:pt x="13" y="423"/>
                  </a:cubicBezTo>
                  <a:cubicBezTo>
                    <a:pt x="13" y="421"/>
                    <a:pt x="12" y="420"/>
                    <a:pt x="11" y="419"/>
                  </a:cubicBezTo>
                  <a:cubicBezTo>
                    <a:pt x="10" y="418"/>
                    <a:pt x="10" y="418"/>
                    <a:pt x="10" y="418"/>
                  </a:cubicBezTo>
                  <a:cubicBezTo>
                    <a:pt x="8" y="421"/>
                    <a:pt x="8" y="421"/>
                    <a:pt x="8" y="421"/>
                  </a:cubicBezTo>
                  <a:cubicBezTo>
                    <a:pt x="11" y="423"/>
                    <a:pt x="11" y="423"/>
                    <a:pt x="11" y="423"/>
                  </a:cubicBezTo>
                  <a:cubicBezTo>
                    <a:pt x="18" y="410"/>
                    <a:pt x="18" y="410"/>
                    <a:pt x="18" y="410"/>
                  </a:cubicBezTo>
                  <a:cubicBezTo>
                    <a:pt x="19" y="408"/>
                    <a:pt x="18" y="406"/>
                    <a:pt x="17" y="405"/>
                  </a:cubicBezTo>
                  <a:cubicBezTo>
                    <a:pt x="11" y="401"/>
                    <a:pt x="11" y="401"/>
                    <a:pt x="11" y="401"/>
                  </a:cubicBezTo>
                  <a:cubicBezTo>
                    <a:pt x="9" y="405"/>
                    <a:pt x="9" y="405"/>
                    <a:pt x="9" y="405"/>
                  </a:cubicBezTo>
                  <a:cubicBezTo>
                    <a:pt x="13" y="405"/>
                    <a:pt x="13" y="405"/>
                    <a:pt x="13" y="405"/>
                  </a:cubicBezTo>
                  <a:cubicBezTo>
                    <a:pt x="13" y="405"/>
                    <a:pt x="13" y="401"/>
                    <a:pt x="14" y="397"/>
                  </a:cubicBezTo>
                  <a:cubicBezTo>
                    <a:pt x="14" y="395"/>
                    <a:pt x="14" y="393"/>
                    <a:pt x="15" y="391"/>
                  </a:cubicBezTo>
                  <a:cubicBezTo>
                    <a:pt x="15" y="391"/>
                    <a:pt x="15" y="390"/>
                    <a:pt x="15" y="390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3" y="389"/>
                    <a:pt x="13" y="389"/>
                    <a:pt x="13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3" y="389"/>
                    <a:pt x="13" y="389"/>
                    <a:pt x="13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2" y="388"/>
                    <a:pt x="12" y="388"/>
                    <a:pt x="12" y="388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2" y="388"/>
                    <a:pt x="12" y="388"/>
                    <a:pt x="12" y="388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90"/>
                    <a:pt x="15" y="390"/>
                    <a:pt x="15" y="389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89"/>
                    <a:pt x="15" y="388"/>
                    <a:pt x="15" y="387"/>
                  </a:cubicBezTo>
                  <a:cubicBezTo>
                    <a:pt x="15" y="386"/>
                    <a:pt x="14" y="385"/>
                    <a:pt x="13" y="385"/>
                  </a:cubicBezTo>
                  <a:cubicBezTo>
                    <a:pt x="11" y="383"/>
                    <a:pt x="11" y="383"/>
                    <a:pt x="11" y="383"/>
                  </a:cubicBezTo>
                  <a:cubicBezTo>
                    <a:pt x="9" y="387"/>
                    <a:pt x="9" y="387"/>
                    <a:pt x="9" y="387"/>
                  </a:cubicBezTo>
                  <a:cubicBezTo>
                    <a:pt x="13" y="387"/>
                    <a:pt x="13" y="387"/>
                    <a:pt x="13" y="387"/>
                  </a:cubicBezTo>
                  <a:cubicBezTo>
                    <a:pt x="15" y="368"/>
                    <a:pt x="15" y="368"/>
                    <a:pt x="15" y="368"/>
                  </a:cubicBezTo>
                  <a:cubicBezTo>
                    <a:pt x="15" y="367"/>
                    <a:pt x="15" y="365"/>
                    <a:pt x="13" y="364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4" y="350"/>
                    <a:pt x="14" y="350"/>
                    <a:pt x="14" y="350"/>
                  </a:cubicBezTo>
                  <a:cubicBezTo>
                    <a:pt x="14" y="348"/>
                    <a:pt x="14" y="347"/>
                    <a:pt x="12" y="346"/>
                  </a:cubicBezTo>
                  <a:cubicBezTo>
                    <a:pt x="10" y="344"/>
                    <a:pt x="10" y="344"/>
                    <a:pt x="10" y="344"/>
                  </a:cubicBezTo>
                  <a:cubicBezTo>
                    <a:pt x="8" y="348"/>
                    <a:pt x="8" y="348"/>
                    <a:pt x="8" y="348"/>
                  </a:cubicBezTo>
                  <a:cubicBezTo>
                    <a:pt x="11" y="350"/>
                    <a:pt x="11" y="350"/>
                    <a:pt x="11" y="350"/>
                  </a:cubicBezTo>
                  <a:cubicBezTo>
                    <a:pt x="16" y="341"/>
                    <a:pt x="16" y="341"/>
                    <a:pt x="16" y="341"/>
                  </a:cubicBezTo>
                  <a:cubicBezTo>
                    <a:pt x="17" y="339"/>
                    <a:pt x="17" y="337"/>
                    <a:pt x="15" y="335"/>
                  </a:cubicBezTo>
                  <a:cubicBezTo>
                    <a:pt x="13" y="334"/>
                    <a:pt x="13" y="334"/>
                    <a:pt x="13" y="334"/>
                  </a:cubicBezTo>
                  <a:cubicBezTo>
                    <a:pt x="17" y="327"/>
                    <a:pt x="17" y="327"/>
                    <a:pt x="17" y="327"/>
                  </a:cubicBezTo>
                  <a:cubicBezTo>
                    <a:pt x="18" y="327"/>
                    <a:pt x="18" y="325"/>
                    <a:pt x="17" y="324"/>
                  </a:cubicBezTo>
                  <a:cubicBezTo>
                    <a:pt x="17" y="323"/>
                    <a:pt x="17" y="322"/>
                    <a:pt x="16" y="322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9" y="322"/>
                    <a:pt x="9" y="322"/>
                    <a:pt x="9" y="322"/>
                  </a:cubicBezTo>
                  <a:cubicBezTo>
                    <a:pt x="13" y="325"/>
                    <a:pt x="13" y="325"/>
                    <a:pt x="13" y="325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4" y="321"/>
                    <a:pt x="15" y="318"/>
                    <a:pt x="16" y="315"/>
                  </a:cubicBezTo>
                  <a:cubicBezTo>
                    <a:pt x="16" y="314"/>
                    <a:pt x="17" y="313"/>
                    <a:pt x="17" y="312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6" y="310"/>
                    <a:pt x="16" y="310"/>
                    <a:pt x="16" y="310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6" y="310"/>
                    <a:pt x="16" y="310"/>
                    <a:pt x="16" y="310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7" y="310"/>
                    <a:pt x="17" y="310"/>
                    <a:pt x="17" y="310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7" y="312"/>
                    <a:pt x="17" y="312"/>
                    <a:pt x="17" y="312"/>
                  </a:cubicBezTo>
                  <a:cubicBezTo>
                    <a:pt x="17" y="311"/>
                    <a:pt x="17" y="311"/>
                    <a:pt x="17" y="311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7" y="312"/>
                    <a:pt x="17" y="312"/>
                    <a:pt x="17" y="312"/>
                  </a:cubicBezTo>
                  <a:cubicBezTo>
                    <a:pt x="17" y="311"/>
                    <a:pt x="18" y="310"/>
                    <a:pt x="17" y="309"/>
                  </a:cubicBezTo>
                  <a:cubicBezTo>
                    <a:pt x="17" y="307"/>
                    <a:pt x="17" y="306"/>
                    <a:pt x="16" y="306"/>
                  </a:cubicBezTo>
                  <a:cubicBezTo>
                    <a:pt x="12" y="304"/>
                    <a:pt x="12" y="304"/>
                    <a:pt x="12" y="304"/>
                  </a:cubicBezTo>
                  <a:cubicBezTo>
                    <a:pt x="18" y="298"/>
                    <a:pt x="18" y="298"/>
                    <a:pt x="18" y="298"/>
                  </a:cubicBezTo>
                  <a:cubicBezTo>
                    <a:pt x="18" y="297"/>
                    <a:pt x="19" y="296"/>
                    <a:pt x="18" y="295"/>
                  </a:cubicBezTo>
                  <a:cubicBezTo>
                    <a:pt x="18" y="293"/>
                    <a:pt x="18" y="292"/>
                    <a:pt x="17" y="292"/>
                  </a:cubicBezTo>
                  <a:cubicBezTo>
                    <a:pt x="16" y="292"/>
                    <a:pt x="16" y="292"/>
                    <a:pt x="16" y="292"/>
                  </a:cubicBezTo>
                  <a:cubicBezTo>
                    <a:pt x="17" y="277"/>
                    <a:pt x="17" y="277"/>
                    <a:pt x="17" y="277"/>
                  </a:cubicBezTo>
                  <a:cubicBezTo>
                    <a:pt x="17" y="276"/>
                    <a:pt x="16" y="275"/>
                    <a:pt x="15" y="274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0"/>
                    <a:pt x="15" y="258"/>
                    <a:pt x="14" y="257"/>
                  </a:cubicBezTo>
                  <a:cubicBezTo>
                    <a:pt x="11" y="255"/>
                    <a:pt x="11" y="255"/>
                    <a:pt x="11" y="255"/>
                  </a:cubicBezTo>
                  <a:cubicBezTo>
                    <a:pt x="15" y="248"/>
                    <a:pt x="15" y="248"/>
                    <a:pt x="15" y="248"/>
                  </a:cubicBezTo>
                  <a:cubicBezTo>
                    <a:pt x="16" y="246"/>
                    <a:pt x="15" y="244"/>
                    <a:pt x="13" y="243"/>
                  </a:cubicBezTo>
                  <a:cubicBezTo>
                    <a:pt x="11" y="242"/>
                    <a:pt x="11" y="242"/>
                    <a:pt x="11" y="242"/>
                  </a:cubicBezTo>
                  <a:cubicBezTo>
                    <a:pt x="9" y="245"/>
                    <a:pt x="9" y="245"/>
                    <a:pt x="9" y="245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3" y="246"/>
                    <a:pt x="13" y="246"/>
                    <a:pt x="13" y="246"/>
                  </a:cubicBezTo>
                  <a:cubicBezTo>
                    <a:pt x="13" y="245"/>
                    <a:pt x="14" y="244"/>
                    <a:pt x="14" y="243"/>
                  </a:cubicBezTo>
                  <a:cubicBezTo>
                    <a:pt x="15" y="238"/>
                    <a:pt x="17" y="231"/>
                    <a:pt x="17" y="231"/>
                  </a:cubicBezTo>
                  <a:cubicBezTo>
                    <a:pt x="17" y="229"/>
                    <a:pt x="16" y="227"/>
                    <a:pt x="15" y="227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8" y="213"/>
                    <a:pt x="18" y="213"/>
                    <a:pt x="18" y="213"/>
                  </a:cubicBezTo>
                  <a:cubicBezTo>
                    <a:pt x="19" y="211"/>
                    <a:pt x="18" y="209"/>
                    <a:pt x="16" y="208"/>
                  </a:cubicBezTo>
                  <a:cubicBezTo>
                    <a:pt x="12" y="205"/>
                    <a:pt x="12" y="205"/>
                    <a:pt x="12" y="205"/>
                  </a:cubicBezTo>
                  <a:cubicBezTo>
                    <a:pt x="15" y="192"/>
                    <a:pt x="15" y="192"/>
                    <a:pt x="15" y="192"/>
                  </a:cubicBezTo>
                  <a:cubicBezTo>
                    <a:pt x="15" y="190"/>
                    <a:pt x="15" y="188"/>
                    <a:pt x="13" y="187"/>
                  </a:cubicBezTo>
                  <a:cubicBezTo>
                    <a:pt x="11" y="186"/>
                    <a:pt x="11" y="186"/>
                    <a:pt x="11" y="186"/>
                  </a:cubicBezTo>
                  <a:cubicBezTo>
                    <a:pt x="9" y="190"/>
                    <a:pt x="9" y="190"/>
                    <a:pt x="9" y="190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0"/>
                    <a:pt x="15" y="169"/>
                    <a:pt x="13" y="168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6" y="156"/>
                    <a:pt x="15" y="154"/>
                    <a:pt x="13" y="153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5" y="143"/>
                    <a:pt x="15" y="143"/>
                    <a:pt x="15" y="143"/>
                  </a:cubicBezTo>
                  <a:cubicBezTo>
                    <a:pt x="15" y="141"/>
                    <a:pt x="15" y="140"/>
                    <a:pt x="13" y="139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7" y="126"/>
                    <a:pt x="16" y="125"/>
                    <a:pt x="15" y="124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7" y="116"/>
                    <a:pt x="17" y="115"/>
                    <a:pt x="17" y="114"/>
                  </a:cubicBezTo>
                  <a:cubicBezTo>
                    <a:pt x="17" y="113"/>
                    <a:pt x="16" y="112"/>
                    <a:pt x="15" y="111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9" y="98"/>
                    <a:pt x="18" y="96"/>
                    <a:pt x="16" y="95"/>
                  </a:cubicBezTo>
                  <a:cubicBezTo>
                    <a:pt x="15" y="94"/>
                    <a:pt x="15" y="94"/>
                    <a:pt x="15" y="94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9" y="84"/>
                    <a:pt x="18" y="82"/>
                    <a:pt x="16" y="81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7" y="65"/>
                    <a:pt x="17" y="64"/>
                    <a:pt x="15" y="63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4"/>
                    <a:pt x="15" y="43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0"/>
                    <a:pt x="12" y="29"/>
                    <a:pt x="11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2"/>
                    <a:pt x="19" y="21"/>
                    <a:pt x="18" y="20"/>
                  </a:cubicBezTo>
                  <a:cubicBezTo>
                    <a:pt x="18" y="19"/>
                    <a:pt x="18" y="18"/>
                    <a:pt x="17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5" y="3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7" y="0"/>
                    <a:pt x="6" y="2"/>
                  </a:cubicBezTo>
                  <a:cubicBezTo>
                    <a:pt x="5" y="4"/>
                    <a:pt x="5" y="6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8" y="21"/>
                    <a:pt x="9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8"/>
                    <a:pt x="2" y="29"/>
                    <a:pt x="2" y="30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6"/>
                    <a:pt x="6" y="47"/>
                    <a:pt x="7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5"/>
                    <a:pt x="6" y="67"/>
                    <a:pt x="8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5" y="82"/>
                    <a:pt x="6" y="84"/>
                    <a:pt x="8" y="85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6"/>
                    <a:pt x="7" y="98"/>
                    <a:pt x="8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2"/>
                    <a:pt x="4" y="114"/>
                    <a:pt x="5" y="115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2" y="121"/>
                    <a:pt x="2" y="122"/>
                    <a:pt x="2" y="124"/>
                  </a:cubicBezTo>
                  <a:cubicBezTo>
                    <a:pt x="2" y="125"/>
                    <a:pt x="3" y="126"/>
                    <a:pt x="4" y="126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5" y="140"/>
                    <a:pt x="5" y="140"/>
                    <a:pt x="5" y="140"/>
                  </a:cubicBezTo>
                  <a:cubicBezTo>
                    <a:pt x="5" y="142"/>
                    <a:pt x="6" y="144"/>
                    <a:pt x="7" y="144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7" y="142"/>
                    <a:pt x="7" y="142"/>
                    <a:pt x="7" y="142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7"/>
                    <a:pt x="6" y="158"/>
                    <a:pt x="8" y="159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71"/>
                    <a:pt x="6" y="173"/>
                    <a:pt x="7" y="173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5" y="189"/>
                    <a:pt x="5" y="189"/>
                    <a:pt x="5" y="189"/>
                  </a:cubicBezTo>
                  <a:cubicBezTo>
                    <a:pt x="5" y="191"/>
                    <a:pt x="6" y="192"/>
                    <a:pt x="7" y="193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1"/>
                    <a:pt x="11" y="191"/>
                    <a:pt x="11" y="191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3" y="208"/>
                    <a:pt x="4" y="209"/>
                    <a:pt x="5" y="210"/>
                  </a:cubicBezTo>
                  <a:cubicBezTo>
                    <a:pt x="9" y="213"/>
                    <a:pt x="9" y="213"/>
                    <a:pt x="9" y="213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2" y="226"/>
                    <a:pt x="3" y="228"/>
                    <a:pt x="4" y="230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8" y="233"/>
                    <a:pt x="7" y="237"/>
                  </a:cubicBezTo>
                  <a:cubicBezTo>
                    <a:pt x="7" y="238"/>
                    <a:pt x="6" y="240"/>
                    <a:pt x="6" y="242"/>
                  </a:cubicBezTo>
                  <a:cubicBezTo>
                    <a:pt x="6" y="243"/>
                    <a:pt x="6" y="243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9" y="245"/>
                    <a:pt x="9" y="245"/>
                    <a:pt x="9" y="245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9" y="245"/>
                    <a:pt x="9" y="245"/>
                    <a:pt x="9" y="245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5" y="245"/>
                    <a:pt x="5" y="248"/>
                    <a:pt x="7" y="249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8" y="245"/>
                    <a:pt x="8" y="245"/>
                    <a:pt x="8" y="245"/>
                  </a:cubicBezTo>
                  <a:cubicBezTo>
                    <a:pt x="3" y="255"/>
                    <a:pt x="3" y="255"/>
                    <a:pt x="3" y="255"/>
                  </a:cubicBezTo>
                  <a:cubicBezTo>
                    <a:pt x="2" y="257"/>
                    <a:pt x="2" y="259"/>
                    <a:pt x="4" y="260"/>
                  </a:cubicBezTo>
                  <a:cubicBezTo>
                    <a:pt x="7" y="262"/>
                    <a:pt x="7" y="262"/>
                    <a:pt x="7" y="262"/>
                  </a:cubicBezTo>
                  <a:cubicBezTo>
                    <a:pt x="3" y="272"/>
                    <a:pt x="3" y="272"/>
                    <a:pt x="3" y="272"/>
                  </a:cubicBezTo>
                  <a:cubicBezTo>
                    <a:pt x="3" y="274"/>
                    <a:pt x="3" y="276"/>
                    <a:pt x="5" y="277"/>
                  </a:cubicBezTo>
                  <a:cubicBezTo>
                    <a:pt x="9" y="279"/>
                    <a:pt x="9" y="279"/>
                    <a:pt x="9" y="279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8" y="295"/>
                    <a:pt x="9" y="296"/>
                    <a:pt x="10" y="297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4" y="295"/>
                    <a:pt x="14" y="295"/>
                    <a:pt x="14" y="295"/>
                  </a:cubicBezTo>
                  <a:cubicBezTo>
                    <a:pt x="11" y="293"/>
                    <a:pt x="11" y="293"/>
                    <a:pt x="11" y="293"/>
                  </a:cubicBezTo>
                  <a:cubicBezTo>
                    <a:pt x="3" y="302"/>
                    <a:pt x="3" y="302"/>
                    <a:pt x="3" y="302"/>
                  </a:cubicBezTo>
                  <a:cubicBezTo>
                    <a:pt x="3" y="303"/>
                    <a:pt x="2" y="304"/>
                    <a:pt x="3" y="305"/>
                  </a:cubicBezTo>
                  <a:cubicBezTo>
                    <a:pt x="3" y="307"/>
                    <a:pt x="3" y="308"/>
                    <a:pt x="4" y="308"/>
                  </a:cubicBezTo>
                  <a:cubicBezTo>
                    <a:pt x="11" y="313"/>
                    <a:pt x="11" y="313"/>
                    <a:pt x="11" y="313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8"/>
                    <a:pt x="10" y="308"/>
                    <a:pt x="10" y="308"/>
                  </a:cubicBezTo>
                  <a:cubicBezTo>
                    <a:pt x="10" y="308"/>
                    <a:pt x="10" y="308"/>
                    <a:pt x="10" y="308"/>
                  </a:cubicBezTo>
                  <a:cubicBezTo>
                    <a:pt x="10" y="308"/>
                    <a:pt x="10" y="308"/>
                    <a:pt x="10" y="308"/>
                  </a:cubicBezTo>
                  <a:cubicBezTo>
                    <a:pt x="9" y="309"/>
                    <a:pt x="8" y="312"/>
                    <a:pt x="7" y="315"/>
                  </a:cubicBezTo>
                  <a:cubicBezTo>
                    <a:pt x="7" y="317"/>
                    <a:pt x="6" y="318"/>
                    <a:pt x="6" y="319"/>
                  </a:cubicBezTo>
                  <a:cubicBezTo>
                    <a:pt x="6" y="320"/>
                    <a:pt x="6" y="320"/>
                    <a:pt x="6" y="320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7" y="322"/>
                    <a:pt x="7" y="322"/>
                    <a:pt x="7" y="322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7" y="322"/>
                    <a:pt x="7" y="322"/>
                    <a:pt x="7" y="322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9" y="322"/>
                    <a:pt x="9" y="322"/>
                    <a:pt x="9" y="322"/>
                  </a:cubicBezTo>
                  <a:cubicBezTo>
                    <a:pt x="6" y="320"/>
                    <a:pt x="6" y="320"/>
                    <a:pt x="6" y="320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9" y="322"/>
                    <a:pt x="9" y="322"/>
                    <a:pt x="9" y="322"/>
                  </a:cubicBezTo>
                  <a:cubicBezTo>
                    <a:pt x="6" y="320"/>
                    <a:pt x="6" y="320"/>
                    <a:pt x="6" y="320"/>
                  </a:cubicBezTo>
                  <a:cubicBezTo>
                    <a:pt x="5" y="321"/>
                    <a:pt x="5" y="322"/>
                    <a:pt x="5" y="323"/>
                  </a:cubicBezTo>
                  <a:cubicBezTo>
                    <a:pt x="5" y="324"/>
                    <a:pt x="6" y="325"/>
                    <a:pt x="7" y="326"/>
                  </a:cubicBezTo>
                  <a:cubicBezTo>
                    <a:pt x="8" y="326"/>
                    <a:pt x="8" y="326"/>
                    <a:pt x="8" y="326"/>
                  </a:cubicBezTo>
                  <a:cubicBezTo>
                    <a:pt x="4" y="333"/>
                    <a:pt x="4" y="333"/>
                    <a:pt x="4" y="333"/>
                  </a:cubicBezTo>
                  <a:cubicBezTo>
                    <a:pt x="3" y="334"/>
                    <a:pt x="3" y="335"/>
                    <a:pt x="3" y="336"/>
                  </a:cubicBezTo>
                  <a:cubicBezTo>
                    <a:pt x="3" y="337"/>
                    <a:pt x="4" y="338"/>
                    <a:pt x="5" y="338"/>
                  </a:cubicBezTo>
                  <a:cubicBezTo>
                    <a:pt x="7" y="340"/>
                    <a:pt x="7" y="340"/>
                    <a:pt x="7" y="340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3" y="348"/>
                    <a:pt x="4" y="350"/>
                    <a:pt x="5" y="351"/>
                  </a:cubicBezTo>
                  <a:cubicBezTo>
                    <a:pt x="6" y="352"/>
                    <a:pt x="6" y="352"/>
                    <a:pt x="6" y="352"/>
                  </a:cubicBezTo>
                  <a:cubicBezTo>
                    <a:pt x="5" y="366"/>
                    <a:pt x="5" y="366"/>
                    <a:pt x="5" y="366"/>
                  </a:cubicBezTo>
                  <a:cubicBezTo>
                    <a:pt x="5" y="368"/>
                    <a:pt x="6" y="369"/>
                    <a:pt x="7" y="370"/>
                  </a:cubicBezTo>
                  <a:cubicBezTo>
                    <a:pt x="9" y="371"/>
                    <a:pt x="9" y="371"/>
                    <a:pt x="9" y="371"/>
                  </a:cubicBezTo>
                  <a:cubicBezTo>
                    <a:pt x="11" y="368"/>
                    <a:pt x="11" y="368"/>
                    <a:pt x="11" y="368"/>
                  </a:cubicBezTo>
                  <a:cubicBezTo>
                    <a:pt x="7" y="367"/>
                    <a:pt x="7" y="367"/>
                    <a:pt x="7" y="367"/>
                  </a:cubicBezTo>
                  <a:cubicBezTo>
                    <a:pt x="5" y="386"/>
                    <a:pt x="5" y="386"/>
                    <a:pt x="5" y="386"/>
                  </a:cubicBezTo>
                  <a:cubicBezTo>
                    <a:pt x="5" y="388"/>
                    <a:pt x="6" y="389"/>
                    <a:pt x="7" y="390"/>
                  </a:cubicBezTo>
                  <a:cubicBezTo>
                    <a:pt x="9" y="391"/>
                    <a:pt x="9" y="391"/>
                    <a:pt x="9" y="391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8" y="386"/>
                    <a:pt x="8" y="386"/>
                    <a:pt x="8" y="386"/>
                  </a:cubicBezTo>
                  <a:cubicBezTo>
                    <a:pt x="8" y="386"/>
                    <a:pt x="7" y="387"/>
                    <a:pt x="7" y="387"/>
                  </a:cubicBezTo>
                  <a:cubicBezTo>
                    <a:pt x="7" y="387"/>
                    <a:pt x="7" y="387"/>
                    <a:pt x="7" y="387"/>
                  </a:cubicBezTo>
                  <a:cubicBezTo>
                    <a:pt x="7" y="388"/>
                    <a:pt x="7" y="388"/>
                    <a:pt x="7" y="389"/>
                  </a:cubicBezTo>
                  <a:cubicBezTo>
                    <a:pt x="6" y="393"/>
                    <a:pt x="5" y="404"/>
                    <a:pt x="5" y="404"/>
                  </a:cubicBezTo>
                  <a:cubicBezTo>
                    <a:pt x="5" y="406"/>
                    <a:pt x="5" y="407"/>
                    <a:pt x="7" y="408"/>
                  </a:cubicBezTo>
                  <a:cubicBezTo>
                    <a:pt x="9" y="410"/>
                    <a:pt x="9" y="410"/>
                    <a:pt x="9" y="410"/>
                  </a:cubicBezTo>
                  <a:cubicBezTo>
                    <a:pt x="4" y="420"/>
                    <a:pt x="4" y="420"/>
                    <a:pt x="4" y="420"/>
                  </a:cubicBezTo>
                  <a:cubicBezTo>
                    <a:pt x="3" y="421"/>
                    <a:pt x="4" y="424"/>
                    <a:pt x="6" y="425"/>
                  </a:cubicBezTo>
                  <a:cubicBezTo>
                    <a:pt x="7" y="426"/>
                    <a:pt x="7" y="426"/>
                    <a:pt x="7" y="426"/>
                  </a:cubicBezTo>
                  <a:cubicBezTo>
                    <a:pt x="9" y="422"/>
                    <a:pt x="9" y="422"/>
                    <a:pt x="9" y="422"/>
                  </a:cubicBezTo>
                  <a:cubicBezTo>
                    <a:pt x="5" y="422"/>
                    <a:pt x="5" y="422"/>
                    <a:pt x="5" y="422"/>
                  </a:cubicBezTo>
                  <a:cubicBezTo>
                    <a:pt x="3" y="441"/>
                    <a:pt x="3" y="441"/>
                    <a:pt x="3" y="441"/>
                  </a:cubicBezTo>
                  <a:cubicBezTo>
                    <a:pt x="3" y="442"/>
                    <a:pt x="4" y="444"/>
                    <a:pt x="5" y="445"/>
                  </a:cubicBezTo>
                  <a:cubicBezTo>
                    <a:pt x="7" y="445"/>
                    <a:pt x="7" y="445"/>
                    <a:pt x="7" y="445"/>
                  </a:cubicBezTo>
                  <a:cubicBezTo>
                    <a:pt x="4" y="454"/>
                    <a:pt x="4" y="454"/>
                    <a:pt x="4" y="454"/>
                  </a:cubicBezTo>
                  <a:cubicBezTo>
                    <a:pt x="4" y="456"/>
                    <a:pt x="4" y="458"/>
                    <a:pt x="6" y="459"/>
                  </a:cubicBezTo>
                  <a:cubicBezTo>
                    <a:pt x="7" y="460"/>
                    <a:pt x="7" y="460"/>
                    <a:pt x="7" y="460"/>
                  </a:cubicBezTo>
                  <a:cubicBezTo>
                    <a:pt x="3" y="466"/>
                    <a:pt x="3" y="466"/>
                    <a:pt x="3" y="466"/>
                  </a:cubicBezTo>
                  <a:cubicBezTo>
                    <a:pt x="2" y="467"/>
                    <a:pt x="2" y="468"/>
                    <a:pt x="2" y="469"/>
                  </a:cubicBezTo>
                  <a:cubicBezTo>
                    <a:pt x="3" y="470"/>
                    <a:pt x="3" y="471"/>
                    <a:pt x="4" y="472"/>
                  </a:cubicBezTo>
                  <a:cubicBezTo>
                    <a:pt x="6" y="473"/>
                    <a:pt x="6" y="473"/>
                    <a:pt x="6" y="473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3"/>
                    <a:pt x="4" y="485"/>
                    <a:pt x="5" y="486"/>
                  </a:cubicBezTo>
                  <a:cubicBezTo>
                    <a:pt x="9" y="489"/>
                    <a:pt x="9" y="489"/>
                    <a:pt x="9" y="489"/>
                  </a:cubicBezTo>
                  <a:cubicBezTo>
                    <a:pt x="6" y="503"/>
                    <a:pt x="6" y="503"/>
                    <a:pt x="6" y="503"/>
                  </a:cubicBezTo>
                  <a:cubicBezTo>
                    <a:pt x="5" y="505"/>
                    <a:pt x="6" y="507"/>
                    <a:pt x="8" y="507"/>
                  </a:cubicBezTo>
                  <a:cubicBezTo>
                    <a:pt x="8" y="508"/>
                    <a:pt x="8" y="508"/>
                    <a:pt x="8" y="508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6" y="505"/>
                    <a:pt x="6" y="505"/>
                    <a:pt x="6" y="505"/>
                  </a:cubicBezTo>
                  <a:cubicBezTo>
                    <a:pt x="7" y="518"/>
                    <a:pt x="7" y="518"/>
                    <a:pt x="7" y="518"/>
                  </a:cubicBezTo>
                  <a:cubicBezTo>
                    <a:pt x="7" y="519"/>
                    <a:pt x="8" y="520"/>
                    <a:pt x="9" y="521"/>
                  </a:cubicBezTo>
                  <a:cubicBezTo>
                    <a:pt x="9" y="521"/>
                    <a:pt x="9" y="521"/>
                    <a:pt x="9" y="521"/>
                  </a:cubicBezTo>
                  <a:cubicBezTo>
                    <a:pt x="5" y="527"/>
                    <a:pt x="5" y="527"/>
                    <a:pt x="5" y="527"/>
                  </a:cubicBezTo>
                  <a:cubicBezTo>
                    <a:pt x="4" y="529"/>
                    <a:pt x="5" y="532"/>
                    <a:pt x="7" y="533"/>
                  </a:cubicBezTo>
                  <a:cubicBezTo>
                    <a:pt x="8" y="534"/>
                    <a:pt x="8" y="534"/>
                    <a:pt x="8" y="534"/>
                  </a:cubicBezTo>
                  <a:cubicBezTo>
                    <a:pt x="10" y="530"/>
                    <a:pt x="10" y="530"/>
                    <a:pt x="10" y="530"/>
                  </a:cubicBezTo>
                  <a:cubicBezTo>
                    <a:pt x="6" y="530"/>
                    <a:pt x="6" y="530"/>
                    <a:pt x="6" y="530"/>
                  </a:cubicBezTo>
                  <a:cubicBezTo>
                    <a:pt x="6" y="544"/>
                    <a:pt x="6" y="544"/>
                    <a:pt x="6" y="544"/>
                  </a:cubicBezTo>
                  <a:cubicBezTo>
                    <a:pt x="6" y="546"/>
                    <a:pt x="7" y="547"/>
                    <a:pt x="8" y="548"/>
                  </a:cubicBezTo>
                  <a:cubicBezTo>
                    <a:pt x="10" y="549"/>
                    <a:pt x="10" y="549"/>
                    <a:pt x="10" y="549"/>
                  </a:cubicBezTo>
                  <a:cubicBezTo>
                    <a:pt x="12" y="546"/>
                    <a:pt x="12" y="546"/>
                    <a:pt x="12" y="546"/>
                  </a:cubicBezTo>
                  <a:cubicBezTo>
                    <a:pt x="9" y="543"/>
                    <a:pt x="9" y="543"/>
                    <a:pt x="9" y="543"/>
                  </a:cubicBezTo>
                  <a:cubicBezTo>
                    <a:pt x="9" y="544"/>
                    <a:pt x="9" y="544"/>
                    <a:pt x="9" y="544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8" y="545"/>
                    <a:pt x="8" y="546"/>
                    <a:pt x="8" y="546"/>
                  </a:cubicBezTo>
                  <a:cubicBezTo>
                    <a:pt x="8" y="548"/>
                    <a:pt x="7" y="552"/>
                    <a:pt x="6" y="555"/>
                  </a:cubicBezTo>
                  <a:cubicBezTo>
                    <a:pt x="6" y="557"/>
                    <a:pt x="6" y="558"/>
                    <a:pt x="6" y="559"/>
                  </a:cubicBezTo>
                  <a:cubicBezTo>
                    <a:pt x="6" y="560"/>
                    <a:pt x="5" y="560"/>
                    <a:pt x="5" y="561"/>
                  </a:cubicBezTo>
                  <a:cubicBezTo>
                    <a:pt x="5" y="561"/>
                    <a:pt x="5" y="561"/>
                    <a:pt x="5" y="561"/>
                  </a:cubicBezTo>
                  <a:cubicBezTo>
                    <a:pt x="7" y="561"/>
                    <a:pt x="7" y="561"/>
                    <a:pt x="7" y="561"/>
                  </a:cubicBezTo>
                  <a:cubicBezTo>
                    <a:pt x="5" y="561"/>
                    <a:pt x="5" y="561"/>
                    <a:pt x="5" y="561"/>
                  </a:cubicBezTo>
                  <a:cubicBezTo>
                    <a:pt x="5" y="561"/>
                    <a:pt x="5" y="561"/>
                    <a:pt x="5" y="561"/>
                  </a:cubicBezTo>
                  <a:cubicBezTo>
                    <a:pt x="7" y="561"/>
                    <a:pt x="7" y="561"/>
                    <a:pt x="7" y="561"/>
                  </a:cubicBezTo>
                  <a:cubicBezTo>
                    <a:pt x="5" y="561"/>
                    <a:pt x="5" y="561"/>
                    <a:pt x="5" y="561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6" y="560"/>
                    <a:pt x="6" y="560"/>
                    <a:pt x="6" y="560"/>
                  </a:cubicBezTo>
                  <a:cubicBezTo>
                    <a:pt x="5" y="561"/>
                    <a:pt x="5" y="561"/>
                    <a:pt x="5" y="561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6" y="560"/>
                    <a:pt x="6" y="560"/>
                    <a:pt x="6" y="560"/>
                  </a:cubicBezTo>
                  <a:cubicBezTo>
                    <a:pt x="5" y="561"/>
                    <a:pt x="5" y="562"/>
                    <a:pt x="5" y="563"/>
                  </a:cubicBezTo>
                  <a:cubicBezTo>
                    <a:pt x="6" y="564"/>
                    <a:pt x="6" y="565"/>
                    <a:pt x="7" y="565"/>
                  </a:cubicBezTo>
                  <a:cubicBezTo>
                    <a:pt x="7" y="565"/>
                    <a:pt x="7" y="565"/>
                    <a:pt x="7" y="565"/>
                  </a:cubicBezTo>
                  <a:cubicBezTo>
                    <a:pt x="6" y="581"/>
                    <a:pt x="6" y="581"/>
                    <a:pt x="6" y="581"/>
                  </a:cubicBezTo>
                  <a:cubicBezTo>
                    <a:pt x="6" y="582"/>
                    <a:pt x="7" y="584"/>
                    <a:pt x="8" y="585"/>
                  </a:cubicBezTo>
                  <a:cubicBezTo>
                    <a:pt x="9" y="585"/>
                    <a:pt x="9" y="585"/>
                    <a:pt x="9" y="585"/>
                  </a:cubicBezTo>
                  <a:cubicBezTo>
                    <a:pt x="11" y="582"/>
                    <a:pt x="11" y="582"/>
                    <a:pt x="11" y="582"/>
                  </a:cubicBezTo>
                  <a:cubicBezTo>
                    <a:pt x="7" y="581"/>
                    <a:pt x="7" y="581"/>
                    <a:pt x="7" y="581"/>
                  </a:cubicBezTo>
                  <a:cubicBezTo>
                    <a:pt x="5" y="598"/>
                    <a:pt x="5" y="598"/>
                    <a:pt x="5" y="598"/>
                  </a:cubicBezTo>
                  <a:cubicBezTo>
                    <a:pt x="5" y="600"/>
                    <a:pt x="5" y="601"/>
                    <a:pt x="7" y="602"/>
                  </a:cubicBezTo>
                  <a:cubicBezTo>
                    <a:pt x="12" y="605"/>
                    <a:pt x="12" y="605"/>
                    <a:pt x="12" y="605"/>
                  </a:cubicBezTo>
                  <a:cubicBezTo>
                    <a:pt x="14" y="602"/>
                    <a:pt x="14" y="602"/>
                    <a:pt x="14" y="602"/>
                  </a:cubicBezTo>
                  <a:cubicBezTo>
                    <a:pt x="11" y="600"/>
                    <a:pt x="11" y="600"/>
                    <a:pt x="11" y="600"/>
                  </a:cubicBezTo>
                  <a:cubicBezTo>
                    <a:pt x="10" y="600"/>
                    <a:pt x="10" y="600"/>
                    <a:pt x="10" y="600"/>
                  </a:cubicBezTo>
                  <a:cubicBezTo>
                    <a:pt x="10" y="601"/>
                    <a:pt x="10" y="601"/>
                    <a:pt x="10" y="601"/>
                  </a:cubicBezTo>
                  <a:cubicBezTo>
                    <a:pt x="10" y="601"/>
                    <a:pt x="10" y="602"/>
                    <a:pt x="9" y="604"/>
                  </a:cubicBezTo>
                  <a:cubicBezTo>
                    <a:pt x="9" y="606"/>
                    <a:pt x="8" y="609"/>
                    <a:pt x="7" y="612"/>
                  </a:cubicBezTo>
                  <a:cubicBezTo>
                    <a:pt x="6" y="613"/>
                    <a:pt x="6" y="614"/>
                    <a:pt x="6" y="615"/>
                  </a:cubicBezTo>
                  <a:cubicBezTo>
                    <a:pt x="6" y="616"/>
                    <a:pt x="6" y="616"/>
                    <a:pt x="6" y="616"/>
                  </a:cubicBezTo>
                  <a:cubicBezTo>
                    <a:pt x="5" y="617"/>
                    <a:pt x="5" y="617"/>
                    <a:pt x="5" y="617"/>
                  </a:cubicBezTo>
                  <a:cubicBezTo>
                    <a:pt x="7" y="617"/>
                    <a:pt x="7" y="617"/>
                    <a:pt x="7" y="617"/>
                  </a:cubicBezTo>
                  <a:cubicBezTo>
                    <a:pt x="6" y="616"/>
                    <a:pt x="6" y="616"/>
                    <a:pt x="6" y="616"/>
                  </a:cubicBezTo>
                  <a:cubicBezTo>
                    <a:pt x="5" y="617"/>
                    <a:pt x="5" y="617"/>
                    <a:pt x="5" y="617"/>
                  </a:cubicBezTo>
                  <a:cubicBezTo>
                    <a:pt x="7" y="617"/>
                    <a:pt x="7" y="617"/>
                    <a:pt x="7" y="617"/>
                  </a:cubicBezTo>
                  <a:cubicBezTo>
                    <a:pt x="6" y="616"/>
                    <a:pt x="6" y="616"/>
                    <a:pt x="6" y="616"/>
                  </a:cubicBezTo>
                  <a:cubicBezTo>
                    <a:pt x="9" y="618"/>
                    <a:pt x="9" y="618"/>
                    <a:pt x="9" y="618"/>
                  </a:cubicBezTo>
                  <a:cubicBezTo>
                    <a:pt x="6" y="616"/>
                    <a:pt x="6" y="616"/>
                    <a:pt x="6" y="616"/>
                  </a:cubicBezTo>
                  <a:cubicBezTo>
                    <a:pt x="6" y="616"/>
                    <a:pt x="6" y="616"/>
                    <a:pt x="6" y="616"/>
                  </a:cubicBezTo>
                  <a:cubicBezTo>
                    <a:pt x="9" y="618"/>
                    <a:pt x="9" y="618"/>
                    <a:pt x="9" y="618"/>
                  </a:cubicBezTo>
                  <a:cubicBezTo>
                    <a:pt x="6" y="616"/>
                    <a:pt x="6" y="616"/>
                    <a:pt x="6" y="616"/>
                  </a:cubicBezTo>
                  <a:cubicBezTo>
                    <a:pt x="5" y="618"/>
                    <a:pt x="5" y="620"/>
                    <a:pt x="7" y="621"/>
                  </a:cubicBezTo>
                  <a:cubicBezTo>
                    <a:pt x="9" y="623"/>
                    <a:pt x="9" y="623"/>
                    <a:pt x="9" y="623"/>
                  </a:cubicBezTo>
                  <a:cubicBezTo>
                    <a:pt x="11" y="619"/>
                    <a:pt x="11" y="619"/>
                    <a:pt x="11" y="619"/>
                  </a:cubicBezTo>
                  <a:cubicBezTo>
                    <a:pt x="7" y="618"/>
                    <a:pt x="7" y="618"/>
                    <a:pt x="7" y="618"/>
                  </a:cubicBezTo>
                  <a:cubicBezTo>
                    <a:pt x="4" y="630"/>
                    <a:pt x="4" y="630"/>
                    <a:pt x="4" y="630"/>
                  </a:cubicBezTo>
                  <a:cubicBezTo>
                    <a:pt x="3" y="631"/>
                    <a:pt x="4" y="633"/>
                    <a:pt x="5" y="634"/>
                  </a:cubicBezTo>
                  <a:cubicBezTo>
                    <a:pt x="9" y="636"/>
                    <a:pt x="9" y="636"/>
                    <a:pt x="9" y="636"/>
                  </a:cubicBezTo>
                  <a:cubicBezTo>
                    <a:pt x="4" y="650"/>
                    <a:pt x="4" y="650"/>
                    <a:pt x="4" y="650"/>
                  </a:cubicBezTo>
                  <a:cubicBezTo>
                    <a:pt x="3" y="652"/>
                    <a:pt x="4" y="654"/>
                    <a:pt x="6" y="655"/>
                  </a:cubicBezTo>
                  <a:cubicBezTo>
                    <a:pt x="9" y="657"/>
                    <a:pt x="9" y="657"/>
                    <a:pt x="9" y="657"/>
                  </a:cubicBezTo>
                  <a:cubicBezTo>
                    <a:pt x="7" y="665"/>
                    <a:pt x="7" y="665"/>
                    <a:pt x="7" y="665"/>
                  </a:cubicBezTo>
                  <a:cubicBezTo>
                    <a:pt x="6" y="667"/>
                    <a:pt x="7" y="669"/>
                    <a:pt x="8" y="670"/>
                  </a:cubicBezTo>
                  <a:cubicBezTo>
                    <a:pt x="9" y="670"/>
                    <a:pt x="9" y="670"/>
                    <a:pt x="9" y="670"/>
                  </a:cubicBezTo>
                  <a:cubicBezTo>
                    <a:pt x="5" y="681"/>
                    <a:pt x="5" y="681"/>
                    <a:pt x="5" y="681"/>
                  </a:cubicBezTo>
                  <a:cubicBezTo>
                    <a:pt x="5" y="683"/>
                    <a:pt x="5" y="685"/>
                    <a:pt x="7" y="686"/>
                  </a:cubicBezTo>
                  <a:cubicBezTo>
                    <a:pt x="9" y="687"/>
                    <a:pt x="9" y="687"/>
                    <a:pt x="9" y="687"/>
                  </a:cubicBezTo>
                  <a:cubicBezTo>
                    <a:pt x="11" y="683"/>
                    <a:pt x="11" y="683"/>
                    <a:pt x="11" y="683"/>
                  </a:cubicBezTo>
                  <a:cubicBezTo>
                    <a:pt x="8" y="681"/>
                    <a:pt x="8" y="681"/>
                    <a:pt x="8" y="681"/>
                  </a:cubicBezTo>
                  <a:cubicBezTo>
                    <a:pt x="7" y="682"/>
                    <a:pt x="7" y="682"/>
                    <a:pt x="7" y="682"/>
                  </a:cubicBezTo>
                  <a:cubicBezTo>
                    <a:pt x="7" y="683"/>
                    <a:pt x="7" y="683"/>
                    <a:pt x="7" y="683"/>
                  </a:cubicBezTo>
                  <a:cubicBezTo>
                    <a:pt x="7" y="683"/>
                    <a:pt x="7" y="684"/>
                    <a:pt x="7" y="684"/>
                  </a:cubicBezTo>
                  <a:cubicBezTo>
                    <a:pt x="7" y="686"/>
                    <a:pt x="6" y="690"/>
                    <a:pt x="6" y="693"/>
                  </a:cubicBezTo>
                  <a:cubicBezTo>
                    <a:pt x="6" y="694"/>
                    <a:pt x="6" y="696"/>
                    <a:pt x="5" y="697"/>
                  </a:cubicBezTo>
                  <a:cubicBezTo>
                    <a:pt x="5" y="697"/>
                    <a:pt x="5" y="698"/>
                    <a:pt x="5" y="698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8" y="699"/>
                    <a:pt x="8" y="699"/>
                    <a:pt x="8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8" y="699"/>
                    <a:pt x="8" y="699"/>
                    <a:pt x="8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6" y="697"/>
                    <a:pt x="6" y="697"/>
                    <a:pt x="6" y="697"/>
                  </a:cubicBezTo>
                  <a:cubicBezTo>
                    <a:pt x="5" y="698"/>
                    <a:pt x="5" y="698"/>
                    <a:pt x="5" y="698"/>
                  </a:cubicBezTo>
                  <a:cubicBezTo>
                    <a:pt x="9" y="699"/>
                    <a:pt x="9" y="699"/>
                    <a:pt x="9" y="699"/>
                  </a:cubicBezTo>
                  <a:cubicBezTo>
                    <a:pt x="6" y="697"/>
                    <a:pt x="6" y="697"/>
                    <a:pt x="6" y="697"/>
                  </a:cubicBezTo>
                  <a:cubicBezTo>
                    <a:pt x="5" y="699"/>
                    <a:pt x="5" y="701"/>
                    <a:pt x="7" y="702"/>
                  </a:cubicBezTo>
                  <a:cubicBezTo>
                    <a:pt x="9" y="704"/>
                    <a:pt x="9" y="704"/>
                    <a:pt x="9" y="704"/>
                  </a:cubicBezTo>
                  <a:cubicBezTo>
                    <a:pt x="11" y="700"/>
                    <a:pt x="11" y="700"/>
                    <a:pt x="11" y="700"/>
                  </a:cubicBezTo>
                  <a:cubicBezTo>
                    <a:pt x="7" y="700"/>
                    <a:pt x="7" y="700"/>
                    <a:pt x="7" y="700"/>
                  </a:cubicBezTo>
                  <a:cubicBezTo>
                    <a:pt x="5" y="717"/>
                    <a:pt x="5" y="717"/>
                    <a:pt x="5" y="717"/>
                  </a:cubicBezTo>
                  <a:cubicBezTo>
                    <a:pt x="5" y="719"/>
                    <a:pt x="6" y="720"/>
                    <a:pt x="7" y="721"/>
                  </a:cubicBezTo>
                  <a:cubicBezTo>
                    <a:pt x="8" y="722"/>
                    <a:pt x="8" y="722"/>
                    <a:pt x="8" y="722"/>
                  </a:cubicBezTo>
                  <a:cubicBezTo>
                    <a:pt x="10" y="718"/>
                    <a:pt x="10" y="718"/>
                    <a:pt x="10" y="718"/>
                  </a:cubicBezTo>
                  <a:cubicBezTo>
                    <a:pt x="6" y="718"/>
                    <a:pt x="6" y="718"/>
                    <a:pt x="6" y="718"/>
                  </a:cubicBezTo>
                  <a:cubicBezTo>
                    <a:pt x="4" y="734"/>
                    <a:pt x="4" y="734"/>
                    <a:pt x="4" y="734"/>
                  </a:cubicBezTo>
                  <a:cubicBezTo>
                    <a:pt x="4" y="736"/>
                    <a:pt x="5" y="737"/>
                    <a:pt x="6" y="738"/>
                  </a:cubicBezTo>
                  <a:cubicBezTo>
                    <a:pt x="10" y="740"/>
                    <a:pt x="10" y="740"/>
                    <a:pt x="10" y="740"/>
                  </a:cubicBezTo>
                  <a:cubicBezTo>
                    <a:pt x="8" y="753"/>
                    <a:pt x="8" y="753"/>
                    <a:pt x="8" y="753"/>
                  </a:cubicBezTo>
                  <a:cubicBezTo>
                    <a:pt x="7" y="754"/>
                    <a:pt x="8" y="756"/>
                    <a:pt x="9" y="757"/>
                  </a:cubicBezTo>
                  <a:cubicBezTo>
                    <a:pt x="12" y="758"/>
                    <a:pt x="12" y="758"/>
                    <a:pt x="12" y="758"/>
                  </a:cubicBezTo>
                  <a:cubicBezTo>
                    <a:pt x="14" y="755"/>
                    <a:pt x="14" y="755"/>
                    <a:pt x="14" y="755"/>
                  </a:cubicBezTo>
                  <a:cubicBezTo>
                    <a:pt x="10" y="754"/>
                    <a:pt x="10" y="754"/>
                    <a:pt x="10" y="754"/>
                  </a:cubicBezTo>
                  <a:cubicBezTo>
                    <a:pt x="5" y="769"/>
                    <a:pt x="5" y="769"/>
                    <a:pt x="5" y="769"/>
                  </a:cubicBezTo>
                  <a:cubicBezTo>
                    <a:pt x="5" y="771"/>
                    <a:pt x="6" y="773"/>
                    <a:pt x="7" y="774"/>
                  </a:cubicBezTo>
                  <a:cubicBezTo>
                    <a:pt x="9" y="775"/>
                    <a:pt x="9" y="775"/>
                    <a:pt x="9" y="775"/>
                  </a:cubicBezTo>
                  <a:cubicBezTo>
                    <a:pt x="11" y="772"/>
                    <a:pt x="11" y="772"/>
                    <a:pt x="11" y="772"/>
                  </a:cubicBezTo>
                  <a:cubicBezTo>
                    <a:pt x="7" y="771"/>
                    <a:pt x="7" y="771"/>
                    <a:pt x="7" y="771"/>
                  </a:cubicBezTo>
                  <a:cubicBezTo>
                    <a:pt x="5" y="788"/>
                    <a:pt x="5" y="788"/>
                    <a:pt x="5" y="788"/>
                  </a:cubicBezTo>
                  <a:cubicBezTo>
                    <a:pt x="5" y="789"/>
                    <a:pt x="6" y="791"/>
                    <a:pt x="7" y="792"/>
                  </a:cubicBezTo>
                  <a:cubicBezTo>
                    <a:pt x="9" y="792"/>
                    <a:pt x="9" y="792"/>
                    <a:pt x="9" y="792"/>
                  </a:cubicBezTo>
                  <a:cubicBezTo>
                    <a:pt x="5" y="801"/>
                    <a:pt x="5" y="801"/>
                    <a:pt x="5" y="801"/>
                  </a:cubicBezTo>
                  <a:cubicBezTo>
                    <a:pt x="4" y="803"/>
                    <a:pt x="5" y="805"/>
                    <a:pt x="6" y="806"/>
                  </a:cubicBezTo>
                  <a:cubicBezTo>
                    <a:pt x="8" y="807"/>
                    <a:pt x="8" y="807"/>
                    <a:pt x="8" y="807"/>
                  </a:cubicBezTo>
                  <a:cubicBezTo>
                    <a:pt x="7" y="817"/>
                    <a:pt x="7" y="817"/>
                    <a:pt x="7" y="817"/>
                  </a:cubicBezTo>
                  <a:cubicBezTo>
                    <a:pt x="6" y="819"/>
                    <a:pt x="7" y="820"/>
                    <a:pt x="8" y="821"/>
                  </a:cubicBezTo>
                  <a:cubicBezTo>
                    <a:pt x="9" y="822"/>
                    <a:pt x="9" y="822"/>
                    <a:pt x="9" y="822"/>
                  </a:cubicBezTo>
                  <a:cubicBezTo>
                    <a:pt x="11" y="818"/>
                    <a:pt x="11" y="818"/>
                    <a:pt x="11" y="818"/>
                  </a:cubicBezTo>
                  <a:cubicBezTo>
                    <a:pt x="7" y="817"/>
                    <a:pt x="7" y="817"/>
                    <a:pt x="7" y="817"/>
                  </a:cubicBezTo>
                  <a:cubicBezTo>
                    <a:pt x="4" y="833"/>
                    <a:pt x="4" y="833"/>
                    <a:pt x="4" y="833"/>
                  </a:cubicBezTo>
                  <a:cubicBezTo>
                    <a:pt x="4" y="835"/>
                    <a:pt x="4" y="836"/>
                    <a:pt x="6" y="837"/>
                  </a:cubicBezTo>
                  <a:cubicBezTo>
                    <a:pt x="10" y="840"/>
                    <a:pt x="10" y="840"/>
                    <a:pt x="10" y="840"/>
                  </a:cubicBezTo>
                  <a:cubicBezTo>
                    <a:pt x="12" y="837"/>
                    <a:pt x="12" y="837"/>
                    <a:pt x="12" y="837"/>
                  </a:cubicBezTo>
                  <a:cubicBezTo>
                    <a:pt x="9" y="835"/>
                    <a:pt x="9" y="835"/>
                    <a:pt x="9" y="835"/>
                  </a:cubicBezTo>
                  <a:cubicBezTo>
                    <a:pt x="8" y="835"/>
                    <a:pt x="8" y="835"/>
                    <a:pt x="8" y="835"/>
                  </a:cubicBezTo>
                  <a:cubicBezTo>
                    <a:pt x="8" y="836"/>
                    <a:pt x="8" y="836"/>
                    <a:pt x="8" y="836"/>
                  </a:cubicBezTo>
                  <a:cubicBezTo>
                    <a:pt x="8" y="836"/>
                    <a:pt x="8" y="837"/>
                    <a:pt x="8" y="837"/>
                  </a:cubicBezTo>
                  <a:cubicBezTo>
                    <a:pt x="7" y="841"/>
                    <a:pt x="6" y="850"/>
                    <a:pt x="6" y="850"/>
                  </a:cubicBezTo>
                  <a:cubicBezTo>
                    <a:pt x="6" y="852"/>
                    <a:pt x="7" y="853"/>
                    <a:pt x="8" y="854"/>
                  </a:cubicBezTo>
                  <a:cubicBezTo>
                    <a:pt x="9" y="855"/>
                    <a:pt x="9" y="855"/>
                    <a:pt x="9" y="855"/>
                  </a:cubicBezTo>
                  <a:cubicBezTo>
                    <a:pt x="5" y="868"/>
                    <a:pt x="5" y="868"/>
                    <a:pt x="5" y="868"/>
                  </a:cubicBezTo>
                  <a:cubicBezTo>
                    <a:pt x="5" y="869"/>
                    <a:pt x="5" y="871"/>
                    <a:pt x="7" y="872"/>
                  </a:cubicBezTo>
                  <a:cubicBezTo>
                    <a:pt x="7" y="872"/>
                    <a:pt x="7" y="872"/>
                    <a:pt x="7" y="872"/>
                  </a:cubicBezTo>
                  <a:cubicBezTo>
                    <a:pt x="9" y="869"/>
                    <a:pt x="9" y="869"/>
                    <a:pt x="9" y="869"/>
                  </a:cubicBezTo>
                  <a:cubicBezTo>
                    <a:pt x="5" y="868"/>
                    <a:pt x="5" y="868"/>
                    <a:pt x="5" y="868"/>
                  </a:cubicBezTo>
                  <a:cubicBezTo>
                    <a:pt x="3" y="887"/>
                    <a:pt x="3" y="887"/>
                    <a:pt x="3" y="887"/>
                  </a:cubicBezTo>
                  <a:cubicBezTo>
                    <a:pt x="2" y="889"/>
                    <a:pt x="3" y="890"/>
                    <a:pt x="4" y="891"/>
                  </a:cubicBezTo>
                  <a:cubicBezTo>
                    <a:pt x="10" y="895"/>
                    <a:pt x="10" y="895"/>
                    <a:pt x="10" y="895"/>
                  </a:cubicBezTo>
                  <a:cubicBezTo>
                    <a:pt x="12" y="891"/>
                    <a:pt x="12" y="891"/>
                    <a:pt x="12" y="891"/>
                  </a:cubicBezTo>
                  <a:cubicBezTo>
                    <a:pt x="9" y="889"/>
                    <a:pt x="9" y="889"/>
                    <a:pt x="9" y="889"/>
                  </a:cubicBezTo>
                  <a:cubicBezTo>
                    <a:pt x="9" y="890"/>
                    <a:pt x="9" y="890"/>
                    <a:pt x="9" y="890"/>
                  </a:cubicBezTo>
                  <a:cubicBezTo>
                    <a:pt x="9" y="890"/>
                    <a:pt x="9" y="890"/>
                    <a:pt x="9" y="890"/>
                  </a:cubicBezTo>
                  <a:cubicBezTo>
                    <a:pt x="8" y="891"/>
                    <a:pt x="8" y="891"/>
                    <a:pt x="8" y="891"/>
                  </a:cubicBezTo>
                  <a:cubicBezTo>
                    <a:pt x="8" y="891"/>
                    <a:pt x="8" y="892"/>
                    <a:pt x="8" y="894"/>
                  </a:cubicBezTo>
                  <a:cubicBezTo>
                    <a:pt x="8" y="896"/>
                    <a:pt x="7" y="899"/>
                    <a:pt x="7" y="902"/>
                  </a:cubicBezTo>
                  <a:cubicBezTo>
                    <a:pt x="7" y="903"/>
                    <a:pt x="7" y="904"/>
                    <a:pt x="7" y="905"/>
                  </a:cubicBezTo>
                  <a:cubicBezTo>
                    <a:pt x="7" y="905"/>
                    <a:pt x="6" y="905"/>
                    <a:pt x="6" y="906"/>
                  </a:cubicBezTo>
                  <a:cubicBezTo>
                    <a:pt x="6" y="906"/>
                    <a:pt x="6" y="906"/>
                    <a:pt x="6" y="906"/>
                  </a:cubicBezTo>
                  <a:cubicBezTo>
                    <a:pt x="6" y="906"/>
                    <a:pt x="6" y="906"/>
                    <a:pt x="6" y="906"/>
                  </a:cubicBezTo>
                  <a:cubicBezTo>
                    <a:pt x="9" y="906"/>
                    <a:pt x="9" y="906"/>
                    <a:pt x="9" y="906"/>
                  </a:cubicBezTo>
                  <a:cubicBezTo>
                    <a:pt x="6" y="906"/>
                    <a:pt x="6" y="906"/>
                    <a:pt x="6" y="906"/>
                  </a:cubicBezTo>
                  <a:cubicBezTo>
                    <a:pt x="6" y="906"/>
                    <a:pt x="6" y="906"/>
                    <a:pt x="6" y="906"/>
                  </a:cubicBezTo>
                  <a:cubicBezTo>
                    <a:pt x="9" y="906"/>
                    <a:pt x="9" y="906"/>
                    <a:pt x="9" y="906"/>
                  </a:cubicBezTo>
                  <a:cubicBezTo>
                    <a:pt x="6" y="906"/>
                    <a:pt x="6" y="906"/>
                    <a:pt x="6" y="906"/>
                  </a:cubicBezTo>
                  <a:cubicBezTo>
                    <a:pt x="10" y="907"/>
                    <a:pt x="10" y="907"/>
                    <a:pt x="10" y="907"/>
                  </a:cubicBezTo>
                  <a:cubicBezTo>
                    <a:pt x="7" y="905"/>
                    <a:pt x="7" y="905"/>
                    <a:pt x="7" y="905"/>
                  </a:cubicBezTo>
                  <a:cubicBezTo>
                    <a:pt x="6" y="906"/>
                    <a:pt x="6" y="906"/>
                    <a:pt x="6" y="906"/>
                  </a:cubicBezTo>
                  <a:cubicBezTo>
                    <a:pt x="10" y="907"/>
                    <a:pt x="10" y="907"/>
                    <a:pt x="10" y="907"/>
                  </a:cubicBezTo>
                  <a:cubicBezTo>
                    <a:pt x="7" y="905"/>
                    <a:pt x="7" y="905"/>
                    <a:pt x="7" y="905"/>
                  </a:cubicBezTo>
                  <a:cubicBezTo>
                    <a:pt x="10" y="907"/>
                    <a:pt x="10" y="907"/>
                    <a:pt x="10" y="907"/>
                  </a:cubicBezTo>
                  <a:cubicBezTo>
                    <a:pt x="7" y="905"/>
                    <a:pt x="7" y="905"/>
                    <a:pt x="7" y="905"/>
                  </a:cubicBezTo>
                  <a:cubicBezTo>
                    <a:pt x="7" y="905"/>
                    <a:pt x="7" y="905"/>
                    <a:pt x="7" y="905"/>
                  </a:cubicBezTo>
                  <a:cubicBezTo>
                    <a:pt x="10" y="907"/>
                    <a:pt x="10" y="907"/>
                    <a:pt x="10" y="907"/>
                  </a:cubicBezTo>
                  <a:cubicBezTo>
                    <a:pt x="7" y="905"/>
                    <a:pt x="7" y="905"/>
                    <a:pt x="7" y="905"/>
                  </a:cubicBezTo>
                  <a:cubicBezTo>
                    <a:pt x="6" y="906"/>
                    <a:pt x="6" y="907"/>
                    <a:pt x="6" y="908"/>
                  </a:cubicBezTo>
                  <a:cubicBezTo>
                    <a:pt x="7" y="909"/>
                    <a:pt x="7" y="910"/>
                    <a:pt x="8" y="910"/>
                  </a:cubicBezTo>
                  <a:cubicBezTo>
                    <a:pt x="10" y="911"/>
                    <a:pt x="10" y="911"/>
                    <a:pt x="10" y="911"/>
                  </a:cubicBezTo>
                  <a:cubicBezTo>
                    <a:pt x="12" y="908"/>
                    <a:pt x="12" y="908"/>
                    <a:pt x="12" y="908"/>
                  </a:cubicBezTo>
                  <a:cubicBezTo>
                    <a:pt x="8" y="906"/>
                    <a:pt x="8" y="906"/>
                    <a:pt x="8" y="906"/>
                  </a:cubicBezTo>
                  <a:cubicBezTo>
                    <a:pt x="3" y="915"/>
                    <a:pt x="3" y="915"/>
                    <a:pt x="3" y="915"/>
                  </a:cubicBezTo>
                  <a:cubicBezTo>
                    <a:pt x="2" y="917"/>
                    <a:pt x="2" y="919"/>
                    <a:pt x="4" y="920"/>
                  </a:cubicBezTo>
                  <a:cubicBezTo>
                    <a:pt x="6" y="922"/>
                    <a:pt x="6" y="922"/>
                    <a:pt x="6" y="922"/>
                  </a:cubicBezTo>
                  <a:cubicBezTo>
                    <a:pt x="8" y="918"/>
                    <a:pt x="8" y="918"/>
                    <a:pt x="8" y="918"/>
                  </a:cubicBezTo>
                  <a:cubicBezTo>
                    <a:pt x="5" y="916"/>
                    <a:pt x="5" y="916"/>
                    <a:pt x="5" y="916"/>
                  </a:cubicBezTo>
                  <a:cubicBezTo>
                    <a:pt x="4" y="917"/>
                    <a:pt x="4" y="917"/>
                    <a:pt x="4" y="918"/>
                  </a:cubicBezTo>
                  <a:cubicBezTo>
                    <a:pt x="4" y="918"/>
                    <a:pt x="4" y="918"/>
                    <a:pt x="4" y="918"/>
                  </a:cubicBezTo>
                  <a:cubicBezTo>
                    <a:pt x="4" y="919"/>
                    <a:pt x="4" y="919"/>
                    <a:pt x="4" y="919"/>
                  </a:cubicBezTo>
                  <a:cubicBezTo>
                    <a:pt x="4" y="921"/>
                    <a:pt x="5" y="922"/>
                    <a:pt x="5" y="924"/>
                  </a:cubicBezTo>
                  <a:cubicBezTo>
                    <a:pt x="6" y="930"/>
                    <a:pt x="9" y="939"/>
                    <a:pt x="9" y="939"/>
                  </a:cubicBezTo>
                  <a:cubicBezTo>
                    <a:pt x="9" y="940"/>
                    <a:pt x="9" y="941"/>
                    <a:pt x="10" y="941"/>
                  </a:cubicBezTo>
                  <a:cubicBezTo>
                    <a:pt x="12" y="943"/>
                    <a:pt x="12" y="943"/>
                    <a:pt x="12" y="943"/>
                  </a:cubicBezTo>
                  <a:cubicBezTo>
                    <a:pt x="14" y="939"/>
                    <a:pt x="14" y="939"/>
                    <a:pt x="14" y="939"/>
                  </a:cubicBezTo>
                  <a:cubicBezTo>
                    <a:pt x="11" y="937"/>
                    <a:pt x="11" y="937"/>
                    <a:pt x="11" y="937"/>
                  </a:cubicBezTo>
                  <a:cubicBezTo>
                    <a:pt x="6" y="948"/>
                    <a:pt x="6" y="948"/>
                    <a:pt x="6" y="948"/>
                  </a:cubicBezTo>
                  <a:cubicBezTo>
                    <a:pt x="5" y="950"/>
                    <a:pt x="5" y="952"/>
                    <a:pt x="7" y="953"/>
                  </a:cubicBezTo>
                  <a:cubicBezTo>
                    <a:pt x="9" y="955"/>
                    <a:pt x="9" y="955"/>
                    <a:pt x="9" y="955"/>
                  </a:cubicBezTo>
                  <a:cubicBezTo>
                    <a:pt x="11" y="951"/>
                    <a:pt x="11" y="951"/>
                    <a:pt x="11" y="951"/>
                  </a:cubicBezTo>
                  <a:cubicBezTo>
                    <a:pt x="7" y="951"/>
                    <a:pt x="7" y="951"/>
                    <a:pt x="7" y="951"/>
                  </a:cubicBezTo>
                  <a:cubicBezTo>
                    <a:pt x="5" y="964"/>
                    <a:pt x="5" y="964"/>
                    <a:pt x="5" y="964"/>
                  </a:cubicBezTo>
                  <a:cubicBezTo>
                    <a:pt x="5" y="965"/>
                    <a:pt x="6" y="967"/>
                    <a:pt x="7" y="968"/>
                  </a:cubicBezTo>
                  <a:cubicBezTo>
                    <a:pt x="9" y="969"/>
                    <a:pt x="9" y="969"/>
                    <a:pt x="9" y="969"/>
                  </a:cubicBezTo>
                  <a:cubicBezTo>
                    <a:pt x="11" y="965"/>
                    <a:pt x="11" y="965"/>
                    <a:pt x="11" y="965"/>
                  </a:cubicBezTo>
                  <a:cubicBezTo>
                    <a:pt x="7" y="965"/>
                    <a:pt x="7" y="965"/>
                    <a:pt x="7" y="965"/>
                  </a:cubicBezTo>
                  <a:cubicBezTo>
                    <a:pt x="5" y="981"/>
                    <a:pt x="5" y="981"/>
                    <a:pt x="5" y="981"/>
                  </a:cubicBezTo>
                  <a:cubicBezTo>
                    <a:pt x="5" y="983"/>
                    <a:pt x="6" y="984"/>
                    <a:pt x="7" y="985"/>
                  </a:cubicBezTo>
                  <a:cubicBezTo>
                    <a:pt x="9" y="986"/>
                    <a:pt x="9" y="986"/>
                    <a:pt x="9" y="986"/>
                  </a:cubicBezTo>
                  <a:cubicBezTo>
                    <a:pt x="11" y="983"/>
                    <a:pt x="11" y="983"/>
                    <a:pt x="11" y="983"/>
                  </a:cubicBezTo>
                  <a:cubicBezTo>
                    <a:pt x="7" y="982"/>
                    <a:pt x="7" y="982"/>
                    <a:pt x="7" y="982"/>
                  </a:cubicBezTo>
                  <a:cubicBezTo>
                    <a:pt x="5" y="994"/>
                    <a:pt x="5" y="994"/>
                    <a:pt x="5" y="994"/>
                  </a:cubicBezTo>
                  <a:cubicBezTo>
                    <a:pt x="5" y="996"/>
                    <a:pt x="5" y="997"/>
                    <a:pt x="7" y="998"/>
                  </a:cubicBezTo>
                  <a:cubicBezTo>
                    <a:pt x="7" y="999"/>
                    <a:pt x="7" y="999"/>
                    <a:pt x="7" y="999"/>
                  </a:cubicBezTo>
                  <a:cubicBezTo>
                    <a:pt x="10" y="995"/>
                    <a:pt x="10" y="995"/>
                    <a:pt x="10" y="995"/>
                  </a:cubicBezTo>
                  <a:cubicBezTo>
                    <a:pt x="6" y="995"/>
                    <a:pt x="6" y="995"/>
                    <a:pt x="6" y="995"/>
                  </a:cubicBezTo>
                  <a:cubicBezTo>
                    <a:pt x="4" y="1011"/>
                    <a:pt x="4" y="1011"/>
                    <a:pt x="4" y="1011"/>
                  </a:cubicBezTo>
                  <a:cubicBezTo>
                    <a:pt x="3" y="1012"/>
                    <a:pt x="4" y="1014"/>
                    <a:pt x="5" y="1015"/>
                  </a:cubicBezTo>
                  <a:cubicBezTo>
                    <a:pt x="7" y="1016"/>
                    <a:pt x="7" y="1016"/>
                    <a:pt x="7" y="1016"/>
                  </a:cubicBezTo>
                  <a:cubicBezTo>
                    <a:pt x="9" y="1012"/>
                    <a:pt x="9" y="1012"/>
                    <a:pt x="9" y="1012"/>
                  </a:cubicBezTo>
                  <a:cubicBezTo>
                    <a:pt x="5" y="1011"/>
                    <a:pt x="5" y="1011"/>
                    <a:pt x="5" y="1011"/>
                  </a:cubicBezTo>
                  <a:cubicBezTo>
                    <a:pt x="2" y="1022"/>
                    <a:pt x="2" y="1022"/>
                    <a:pt x="2" y="1022"/>
                  </a:cubicBezTo>
                  <a:cubicBezTo>
                    <a:pt x="2" y="1024"/>
                    <a:pt x="3" y="1026"/>
                    <a:pt x="4" y="1026"/>
                  </a:cubicBezTo>
                  <a:cubicBezTo>
                    <a:pt x="5" y="1027"/>
                    <a:pt x="5" y="1027"/>
                    <a:pt x="5" y="1027"/>
                  </a:cubicBezTo>
                  <a:cubicBezTo>
                    <a:pt x="4" y="1041"/>
                    <a:pt x="4" y="1041"/>
                    <a:pt x="4" y="1041"/>
                  </a:cubicBezTo>
                  <a:cubicBezTo>
                    <a:pt x="4" y="1043"/>
                    <a:pt x="5" y="1044"/>
                    <a:pt x="6" y="1045"/>
                  </a:cubicBezTo>
                  <a:cubicBezTo>
                    <a:pt x="8" y="1046"/>
                    <a:pt x="8" y="1046"/>
                    <a:pt x="8" y="1046"/>
                  </a:cubicBezTo>
                  <a:cubicBezTo>
                    <a:pt x="8" y="1058"/>
                    <a:pt x="8" y="1058"/>
                    <a:pt x="8" y="1058"/>
                  </a:cubicBezTo>
                  <a:cubicBezTo>
                    <a:pt x="8" y="1059"/>
                    <a:pt x="8" y="1060"/>
                    <a:pt x="10" y="1061"/>
                  </a:cubicBezTo>
                  <a:cubicBezTo>
                    <a:pt x="10" y="1062"/>
                    <a:pt x="10" y="1062"/>
                    <a:pt x="10" y="1062"/>
                  </a:cubicBezTo>
                  <a:cubicBezTo>
                    <a:pt x="13" y="1058"/>
                    <a:pt x="13" y="1058"/>
                    <a:pt x="13" y="1058"/>
                  </a:cubicBezTo>
                  <a:cubicBezTo>
                    <a:pt x="9" y="1056"/>
                    <a:pt x="9" y="1056"/>
                    <a:pt x="9" y="1056"/>
                  </a:cubicBezTo>
                  <a:cubicBezTo>
                    <a:pt x="9" y="1057"/>
                    <a:pt x="9" y="1057"/>
                    <a:pt x="9" y="1057"/>
                  </a:cubicBezTo>
                  <a:cubicBezTo>
                    <a:pt x="9" y="1057"/>
                    <a:pt x="9" y="1057"/>
                    <a:pt x="8" y="1058"/>
                  </a:cubicBezTo>
                  <a:cubicBezTo>
                    <a:pt x="8" y="1060"/>
                    <a:pt x="6" y="1063"/>
                    <a:pt x="5" y="1066"/>
                  </a:cubicBezTo>
                  <a:cubicBezTo>
                    <a:pt x="5" y="1068"/>
                    <a:pt x="4" y="1069"/>
                    <a:pt x="4" y="1070"/>
                  </a:cubicBezTo>
                  <a:cubicBezTo>
                    <a:pt x="3" y="1071"/>
                    <a:pt x="3" y="1071"/>
                    <a:pt x="3" y="1071"/>
                  </a:cubicBezTo>
                  <a:cubicBezTo>
                    <a:pt x="3" y="1072"/>
                    <a:pt x="3" y="1072"/>
                    <a:pt x="3" y="1072"/>
                  </a:cubicBezTo>
                  <a:cubicBezTo>
                    <a:pt x="3" y="1072"/>
                    <a:pt x="3" y="1072"/>
                    <a:pt x="3" y="1072"/>
                  </a:cubicBezTo>
                  <a:cubicBezTo>
                    <a:pt x="4" y="1072"/>
                    <a:pt x="4" y="1072"/>
                    <a:pt x="4" y="1072"/>
                  </a:cubicBezTo>
                  <a:cubicBezTo>
                    <a:pt x="3" y="1072"/>
                    <a:pt x="3" y="1072"/>
                    <a:pt x="3" y="1072"/>
                  </a:cubicBezTo>
                  <a:cubicBezTo>
                    <a:pt x="3" y="1072"/>
                    <a:pt x="3" y="1072"/>
                    <a:pt x="3" y="1072"/>
                  </a:cubicBezTo>
                  <a:cubicBezTo>
                    <a:pt x="4" y="1072"/>
                    <a:pt x="4" y="1072"/>
                    <a:pt x="4" y="1072"/>
                  </a:cubicBezTo>
                  <a:cubicBezTo>
                    <a:pt x="3" y="1072"/>
                    <a:pt x="3" y="1072"/>
                    <a:pt x="3" y="1072"/>
                  </a:cubicBezTo>
                  <a:cubicBezTo>
                    <a:pt x="6" y="1073"/>
                    <a:pt x="6" y="1073"/>
                    <a:pt x="6" y="1073"/>
                  </a:cubicBezTo>
                  <a:cubicBezTo>
                    <a:pt x="3" y="1071"/>
                    <a:pt x="3" y="1071"/>
                    <a:pt x="3" y="1071"/>
                  </a:cubicBezTo>
                  <a:cubicBezTo>
                    <a:pt x="3" y="1072"/>
                    <a:pt x="3" y="1072"/>
                    <a:pt x="3" y="1072"/>
                  </a:cubicBezTo>
                  <a:cubicBezTo>
                    <a:pt x="6" y="1073"/>
                    <a:pt x="6" y="1073"/>
                    <a:pt x="6" y="1073"/>
                  </a:cubicBezTo>
                  <a:cubicBezTo>
                    <a:pt x="3" y="1071"/>
                    <a:pt x="3" y="1071"/>
                    <a:pt x="3" y="1071"/>
                  </a:cubicBezTo>
                  <a:cubicBezTo>
                    <a:pt x="3" y="1072"/>
                    <a:pt x="2" y="1073"/>
                    <a:pt x="3" y="1074"/>
                  </a:cubicBezTo>
                  <a:cubicBezTo>
                    <a:pt x="3" y="1075"/>
                    <a:pt x="3" y="1076"/>
                    <a:pt x="4" y="1077"/>
                  </a:cubicBezTo>
                  <a:cubicBezTo>
                    <a:pt x="6" y="1078"/>
                    <a:pt x="6" y="1078"/>
                    <a:pt x="6" y="1078"/>
                  </a:cubicBezTo>
                  <a:cubicBezTo>
                    <a:pt x="8" y="1075"/>
                    <a:pt x="8" y="1075"/>
                    <a:pt x="8" y="1075"/>
                  </a:cubicBezTo>
                  <a:cubicBezTo>
                    <a:pt x="5" y="1073"/>
                    <a:pt x="5" y="1073"/>
                    <a:pt x="5" y="1073"/>
                  </a:cubicBezTo>
                  <a:cubicBezTo>
                    <a:pt x="5" y="1073"/>
                    <a:pt x="5" y="1073"/>
                    <a:pt x="5" y="1073"/>
                  </a:cubicBezTo>
                  <a:cubicBezTo>
                    <a:pt x="5" y="1074"/>
                    <a:pt x="5" y="1074"/>
                    <a:pt x="5" y="1074"/>
                  </a:cubicBezTo>
                  <a:cubicBezTo>
                    <a:pt x="5" y="1074"/>
                    <a:pt x="5" y="1074"/>
                    <a:pt x="5" y="1074"/>
                  </a:cubicBezTo>
                  <a:cubicBezTo>
                    <a:pt x="4" y="1075"/>
                    <a:pt x="4" y="1077"/>
                    <a:pt x="3" y="1080"/>
                  </a:cubicBezTo>
                  <a:cubicBezTo>
                    <a:pt x="3" y="1082"/>
                    <a:pt x="3" y="1083"/>
                    <a:pt x="2" y="1084"/>
                  </a:cubicBezTo>
                  <a:cubicBezTo>
                    <a:pt x="2" y="1085"/>
                    <a:pt x="2" y="1085"/>
                    <a:pt x="2" y="1086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4" y="1086"/>
                    <a:pt x="4" y="1086"/>
                    <a:pt x="4" y="1086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4" y="1086"/>
                    <a:pt x="4" y="1086"/>
                    <a:pt x="4" y="1086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5" y="1087"/>
                    <a:pt x="5" y="1087"/>
                    <a:pt x="5" y="1087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5" y="1087"/>
                    <a:pt x="5" y="1087"/>
                    <a:pt x="5" y="1087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6" y="1087"/>
                    <a:pt x="6" y="1087"/>
                    <a:pt x="6" y="1087"/>
                  </a:cubicBezTo>
                  <a:cubicBezTo>
                    <a:pt x="2" y="1085"/>
                    <a:pt x="2" y="1085"/>
                    <a:pt x="2" y="1085"/>
                  </a:cubicBezTo>
                  <a:cubicBezTo>
                    <a:pt x="2" y="1086"/>
                    <a:pt x="2" y="1086"/>
                    <a:pt x="2" y="1086"/>
                  </a:cubicBezTo>
                  <a:cubicBezTo>
                    <a:pt x="6" y="1087"/>
                    <a:pt x="6" y="1087"/>
                    <a:pt x="6" y="1087"/>
                  </a:cubicBezTo>
                  <a:cubicBezTo>
                    <a:pt x="2" y="1085"/>
                    <a:pt x="2" y="1085"/>
                    <a:pt x="2" y="1085"/>
                  </a:cubicBezTo>
                  <a:cubicBezTo>
                    <a:pt x="1" y="1087"/>
                    <a:pt x="2" y="1089"/>
                    <a:pt x="4" y="1091"/>
                  </a:cubicBezTo>
                  <a:cubicBezTo>
                    <a:pt x="5" y="1092"/>
                    <a:pt x="5" y="1092"/>
                    <a:pt x="5" y="1092"/>
                  </a:cubicBezTo>
                  <a:cubicBezTo>
                    <a:pt x="5" y="1102"/>
                    <a:pt x="5" y="1102"/>
                    <a:pt x="5" y="1102"/>
                  </a:cubicBezTo>
                  <a:cubicBezTo>
                    <a:pt x="5" y="1104"/>
                    <a:pt x="6" y="1105"/>
                    <a:pt x="7" y="1106"/>
                  </a:cubicBezTo>
                  <a:cubicBezTo>
                    <a:pt x="9" y="1107"/>
                    <a:pt x="9" y="1107"/>
                    <a:pt x="9" y="1107"/>
                  </a:cubicBezTo>
                  <a:cubicBezTo>
                    <a:pt x="11" y="1104"/>
                    <a:pt x="11" y="1104"/>
                    <a:pt x="11" y="1104"/>
                  </a:cubicBezTo>
                  <a:cubicBezTo>
                    <a:pt x="7" y="1103"/>
                    <a:pt x="7" y="1103"/>
                    <a:pt x="7" y="1103"/>
                  </a:cubicBezTo>
                  <a:cubicBezTo>
                    <a:pt x="5" y="1117"/>
                    <a:pt x="5" y="1117"/>
                    <a:pt x="5" y="1117"/>
                  </a:cubicBezTo>
                  <a:cubicBezTo>
                    <a:pt x="5" y="1119"/>
                    <a:pt x="6" y="1120"/>
                    <a:pt x="7" y="1121"/>
                  </a:cubicBezTo>
                  <a:cubicBezTo>
                    <a:pt x="9" y="1122"/>
                    <a:pt x="9" y="1122"/>
                    <a:pt x="9" y="1122"/>
                  </a:cubicBezTo>
                  <a:cubicBezTo>
                    <a:pt x="11" y="1119"/>
                    <a:pt x="11" y="1119"/>
                    <a:pt x="11" y="1119"/>
                  </a:cubicBezTo>
                  <a:cubicBezTo>
                    <a:pt x="7" y="1118"/>
                    <a:pt x="7" y="1118"/>
                    <a:pt x="7" y="1118"/>
                  </a:cubicBezTo>
                  <a:cubicBezTo>
                    <a:pt x="5" y="1133"/>
                    <a:pt x="5" y="1133"/>
                    <a:pt x="5" y="1133"/>
                  </a:cubicBezTo>
                  <a:cubicBezTo>
                    <a:pt x="5" y="1135"/>
                    <a:pt x="5" y="1137"/>
                    <a:pt x="7" y="1137"/>
                  </a:cubicBezTo>
                  <a:cubicBezTo>
                    <a:pt x="8" y="1138"/>
                    <a:pt x="8" y="1138"/>
                    <a:pt x="8" y="1138"/>
                  </a:cubicBezTo>
                  <a:cubicBezTo>
                    <a:pt x="10" y="1135"/>
                    <a:pt x="10" y="1135"/>
                    <a:pt x="10" y="1135"/>
                  </a:cubicBezTo>
                  <a:cubicBezTo>
                    <a:pt x="6" y="1135"/>
                    <a:pt x="6" y="1135"/>
                    <a:pt x="6" y="1135"/>
                  </a:cubicBezTo>
                  <a:cubicBezTo>
                    <a:pt x="6" y="1147"/>
                    <a:pt x="6" y="1147"/>
                    <a:pt x="6" y="1147"/>
                  </a:cubicBezTo>
                  <a:cubicBezTo>
                    <a:pt x="6" y="1148"/>
                    <a:pt x="6" y="1150"/>
                    <a:pt x="7" y="1150"/>
                  </a:cubicBezTo>
                  <a:cubicBezTo>
                    <a:pt x="11" y="1153"/>
                    <a:pt x="11" y="1153"/>
                    <a:pt x="11" y="1153"/>
                  </a:cubicBezTo>
                  <a:cubicBezTo>
                    <a:pt x="13" y="1149"/>
                    <a:pt x="13" y="1149"/>
                    <a:pt x="13" y="1149"/>
                  </a:cubicBezTo>
                  <a:cubicBezTo>
                    <a:pt x="10" y="1147"/>
                    <a:pt x="10" y="1147"/>
                    <a:pt x="10" y="1147"/>
                  </a:cubicBezTo>
                  <a:cubicBezTo>
                    <a:pt x="9" y="1148"/>
                    <a:pt x="9" y="1148"/>
                    <a:pt x="9" y="1148"/>
                  </a:cubicBezTo>
                  <a:cubicBezTo>
                    <a:pt x="9" y="1148"/>
                    <a:pt x="9" y="1148"/>
                    <a:pt x="9" y="1148"/>
                  </a:cubicBezTo>
                  <a:cubicBezTo>
                    <a:pt x="9" y="1149"/>
                    <a:pt x="9" y="1150"/>
                    <a:pt x="8" y="1151"/>
                  </a:cubicBezTo>
                  <a:cubicBezTo>
                    <a:pt x="7" y="1156"/>
                    <a:pt x="6" y="1162"/>
                    <a:pt x="6" y="1162"/>
                  </a:cubicBezTo>
                  <a:cubicBezTo>
                    <a:pt x="5" y="1164"/>
                    <a:pt x="6" y="1166"/>
                    <a:pt x="7" y="1166"/>
                  </a:cubicBezTo>
                  <a:cubicBezTo>
                    <a:pt x="8" y="1167"/>
                    <a:pt x="8" y="1167"/>
                    <a:pt x="8" y="1167"/>
                  </a:cubicBezTo>
                  <a:cubicBezTo>
                    <a:pt x="5" y="1175"/>
                    <a:pt x="5" y="1175"/>
                    <a:pt x="5" y="1175"/>
                  </a:cubicBezTo>
                  <a:cubicBezTo>
                    <a:pt x="5" y="1177"/>
                    <a:pt x="6" y="1179"/>
                    <a:pt x="7" y="1180"/>
                  </a:cubicBezTo>
                  <a:cubicBezTo>
                    <a:pt x="7" y="1180"/>
                    <a:pt x="7" y="1180"/>
                    <a:pt x="7" y="1180"/>
                  </a:cubicBezTo>
                  <a:cubicBezTo>
                    <a:pt x="8" y="1196"/>
                    <a:pt x="8" y="1196"/>
                    <a:pt x="8" y="1196"/>
                  </a:cubicBezTo>
                  <a:cubicBezTo>
                    <a:pt x="8" y="1198"/>
                    <a:pt x="9" y="1199"/>
                    <a:pt x="10" y="1200"/>
                  </a:cubicBezTo>
                  <a:cubicBezTo>
                    <a:pt x="11" y="1201"/>
                    <a:pt x="11" y="1201"/>
                    <a:pt x="11" y="1201"/>
                  </a:cubicBezTo>
                  <a:cubicBezTo>
                    <a:pt x="14" y="1197"/>
                    <a:pt x="14" y="1197"/>
                    <a:pt x="14" y="1197"/>
                  </a:cubicBezTo>
                  <a:cubicBezTo>
                    <a:pt x="10" y="1195"/>
                    <a:pt x="10" y="1195"/>
                    <a:pt x="10" y="1195"/>
                  </a:cubicBezTo>
                  <a:cubicBezTo>
                    <a:pt x="3" y="1208"/>
                    <a:pt x="3" y="1208"/>
                    <a:pt x="3" y="1208"/>
                  </a:cubicBezTo>
                  <a:cubicBezTo>
                    <a:pt x="2" y="1210"/>
                    <a:pt x="3" y="1213"/>
                    <a:pt x="4" y="1214"/>
                  </a:cubicBezTo>
                  <a:cubicBezTo>
                    <a:pt x="12" y="1218"/>
                    <a:pt x="12" y="1218"/>
                    <a:pt x="12" y="1218"/>
                  </a:cubicBezTo>
                  <a:cubicBezTo>
                    <a:pt x="14" y="1215"/>
                    <a:pt x="14" y="1215"/>
                    <a:pt x="14" y="1215"/>
                  </a:cubicBezTo>
                  <a:cubicBezTo>
                    <a:pt x="11" y="1213"/>
                    <a:pt x="11" y="1213"/>
                    <a:pt x="11" y="1213"/>
                  </a:cubicBezTo>
                  <a:cubicBezTo>
                    <a:pt x="10" y="1213"/>
                    <a:pt x="10" y="1213"/>
                    <a:pt x="10" y="1213"/>
                  </a:cubicBezTo>
                  <a:cubicBezTo>
                    <a:pt x="10" y="1214"/>
                    <a:pt x="10" y="1214"/>
                    <a:pt x="10" y="1214"/>
                  </a:cubicBezTo>
                  <a:cubicBezTo>
                    <a:pt x="10" y="1215"/>
                    <a:pt x="9" y="1216"/>
                    <a:pt x="9" y="1218"/>
                  </a:cubicBezTo>
                  <a:cubicBezTo>
                    <a:pt x="8" y="1223"/>
                    <a:pt x="6" y="1230"/>
                    <a:pt x="6" y="1230"/>
                  </a:cubicBezTo>
                  <a:cubicBezTo>
                    <a:pt x="6" y="1232"/>
                    <a:pt x="6" y="1234"/>
                    <a:pt x="8" y="1235"/>
                  </a:cubicBezTo>
                  <a:cubicBezTo>
                    <a:pt x="10" y="1236"/>
                    <a:pt x="10" y="1236"/>
                    <a:pt x="10" y="1236"/>
                  </a:cubicBezTo>
                  <a:cubicBezTo>
                    <a:pt x="12" y="1232"/>
                    <a:pt x="12" y="1232"/>
                    <a:pt x="12" y="1232"/>
                  </a:cubicBezTo>
                  <a:cubicBezTo>
                    <a:pt x="8" y="1232"/>
                    <a:pt x="8" y="1232"/>
                    <a:pt x="8" y="1232"/>
                  </a:cubicBezTo>
                  <a:cubicBezTo>
                    <a:pt x="8" y="1232"/>
                    <a:pt x="7" y="1236"/>
                    <a:pt x="7" y="1240"/>
                  </a:cubicBezTo>
                  <a:cubicBezTo>
                    <a:pt x="7" y="1242"/>
                    <a:pt x="6" y="1244"/>
                    <a:pt x="6" y="1246"/>
                  </a:cubicBezTo>
                  <a:cubicBezTo>
                    <a:pt x="6" y="1246"/>
                    <a:pt x="6" y="1247"/>
                    <a:pt x="6" y="1247"/>
                  </a:cubicBezTo>
                  <a:cubicBezTo>
                    <a:pt x="6" y="1248"/>
                    <a:pt x="6" y="1248"/>
                    <a:pt x="6" y="1248"/>
                  </a:cubicBezTo>
                  <a:cubicBezTo>
                    <a:pt x="6" y="1248"/>
                    <a:pt x="6" y="1248"/>
                    <a:pt x="6" y="1248"/>
                  </a:cubicBezTo>
                  <a:cubicBezTo>
                    <a:pt x="8" y="1248"/>
                    <a:pt x="8" y="1248"/>
                    <a:pt x="8" y="1248"/>
                  </a:cubicBezTo>
                  <a:cubicBezTo>
                    <a:pt x="6" y="1248"/>
                    <a:pt x="6" y="1248"/>
                    <a:pt x="6" y="1248"/>
                  </a:cubicBezTo>
                  <a:cubicBezTo>
                    <a:pt x="6" y="1248"/>
                    <a:pt x="6" y="1248"/>
                    <a:pt x="6" y="1248"/>
                  </a:cubicBezTo>
                  <a:cubicBezTo>
                    <a:pt x="8" y="1248"/>
                    <a:pt x="8" y="1248"/>
                    <a:pt x="8" y="1248"/>
                  </a:cubicBezTo>
                  <a:cubicBezTo>
                    <a:pt x="6" y="1248"/>
                    <a:pt x="6" y="1248"/>
                    <a:pt x="6" y="1248"/>
                  </a:cubicBezTo>
                  <a:cubicBezTo>
                    <a:pt x="9" y="1249"/>
                    <a:pt x="9" y="1249"/>
                    <a:pt x="9" y="1249"/>
                  </a:cubicBezTo>
                  <a:cubicBezTo>
                    <a:pt x="6" y="1247"/>
                    <a:pt x="6" y="1247"/>
                    <a:pt x="6" y="1247"/>
                  </a:cubicBezTo>
                  <a:cubicBezTo>
                    <a:pt x="6" y="1248"/>
                    <a:pt x="6" y="1248"/>
                    <a:pt x="6" y="1248"/>
                  </a:cubicBezTo>
                  <a:cubicBezTo>
                    <a:pt x="9" y="1249"/>
                    <a:pt x="9" y="1249"/>
                    <a:pt x="9" y="1249"/>
                  </a:cubicBezTo>
                  <a:cubicBezTo>
                    <a:pt x="6" y="1247"/>
                    <a:pt x="6" y="1247"/>
                    <a:pt x="6" y="1247"/>
                  </a:cubicBezTo>
                  <a:cubicBezTo>
                    <a:pt x="10" y="1249"/>
                    <a:pt x="10" y="1249"/>
                    <a:pt x="10" y="1249"/>
                  </a:cubicBezTo>
                  <a:cubicBezTo>
                    <a:pt x="6" y="1247"/>
                    <a:pt x="6" y="1247"/>
                    <a:pt x="6" y="1247"/>
                  </a:cubicBezTo>
                  <a:cubicBezTo>
                    <a:pt x="6" y="1247"/>
                    <a:pt x="6" y="1247"/>
                    <a:pt x="6" y="1247"/>
                  </a:cubicBezTo>
                  <a:cubicBezTo>
                    <a:pt x="10" y="1249"/>
                    <a:pt x="10" y="1249"/>
                    <a:pt x="10" y="1249"/>
                  </a:cubicBezTo>
                  <a:cubicBezTo>
                    <a:pt x="6" y="1247"/>
                    <a:pt x="6" y="1247"/>
                    <a:pt x="6" y="1247"/>
                  </a:cubicBezTo>
                  <a:cubicBezTo>
                    <a:pt x="5" y="1249"/>
                    <a:pt x="6" y="1251"/>
                    <a:pt x="7" y="1252"/>
                  </a:cubicBezTo>
                  <a:cubicBezTo>
                    <a:pt x="8" y="1253"/>
                    <a:pt x="8" y="1253"/>
                    <a:pt x="8" y="1253"/>
                  </a:cubicBezTo>
                  <a:cubicBezTo>
                    <a:pt x="5" y="1260"/>
                    <a:pt x="5" y="1260"/>
                    <a:pt x="5" y="1260"/>
                  </a:cubicBezTo>
                  <a:cubicBezTo>
                    <a:pt x="4" y="1261"/>
                    <a:pt x="5" y="1264"/>
                    <a:pt x="6" y="1265"/>
                  </a:cubicBezTo>
                  <a:cubicBezTo>
                    <a:pt x="7" y="1265"/>
                    <a:pt x="7" y="1265"/>
                    <a:pt x="7" y="1265"/>
                  </a:cubicBezTo>
                  <a:cubicBezTo>
                    <a:pt x="9" y="1262"/>
                    <a:pt x="9" y="1262"/>
                    <a:pt x="9" y="1262"/>
                  </a:cubicBezTo>
                  <a:cubicBezTo>
                    <a:pt x="5" y="1262"/>
                    <a:pt x="5" y="1262"/>
                    <a:pt x="5" y="1262"/>
                  </a:cubicBezTo>
                  <a:cubicBezTo>
                    <a:pt x="5" y="1277"/>
                    <a:pt x="5" y="1277"/>
                    <a:pt x="5" y="1277"/>
                  </a:cubicBezTo>
                  <a:cubicBezTo>
                    <a:pt x="5" y="1278"/>
                    <a:pt x="6" y="1280"/>
                    <a:pt x="7" y="1280"/>
                  </a:cubicBezTo>
                  <a:cubicBezTo>
                    <a:pt x="9" y="1281"/>
                    <a:pt x="9" y="1281"/>
                    <a:pt x="9" y="1281"/>
                  </a:cubicBezTo>
                  <a:cubicBezTo>
                    <a:pt x="11" y="1278"/>
                    <a:pt x="11" y="1278"/>
                    <a:pt x="11" y="1278"/>
                  </a:cubicBezTo>
                  <a:cubicBezTo>
                    <a:pt x="7" y="1278"/>
                    <a:pt x="7" y="1278"/>
                    <a:pt x="7" y="1278"/>
                  </a:cubicBezTo>
                  <a:cubicBezTo>
                    <a:pt x="5" y="1295"/>
                    <a:pt x="5" y="1295"/>
                    <a:pt x="5" y="1295"/>
                  </a:cubicBezTo>
                  <a:cubicBezTo>
                    <a:pt x="5" y="1296"/>
                    <a:pt x="6" y="1298"/>
                    <a:pt x="7" y="1299"/>
                  </a:cubicBezTo>
                  <a:cubicBezTo>
                    <a:pt x="9" y="1300"/>
                    <a:pt x="9" y="1300"/>
                    <a:pt x="9" y="1300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11" y="1296"/>
                    <a:pt x="11" y="1296"/>
                    <a:pt x="11" y="1296"/>
                  </a:cubicBezTo>
                  <a:cubicBezTo>
                    <a:pt x="7" y="1295"/>
                    <a:pt x="7" y="1295"/>
                    <a:pt x="7" y="1295"/>
                  </a:cubicBezTo>
                  <a:cubicBezTo>
                    <a:pt x="7" y="1296"/>
                    <a:pt x="7" y="1296"/>
                    <a:pt x="7" y="1296"/>
                  </a:cubicBezTo>
                  <a:cubicBezTo>
                    <a:pt x="7" y="1296"/>
                    <a:pt x="7" y="1296"/>
                    <a:pt x="7" y="1296"/>
                  </a:cubicBezTo>
                  <a:cubicBezTo>
                    <a:pt x="7" y="1296"/>
                    <a:pt x="7" y="1296"/>
                    <a:pt x="7" y="1296"/>
                  </a:cubicBezTo>
                  <a:cubicBezTo>
                    <a:pt x="7" y="1297"/>
                    <a:pt x="7" y="1301"/>
                    <a:pt x="6" y="1304"/>
                  </a:cubicBezTo>
                  <a:cubicBezTo>
                    <a:pt x="6" y="1306"/>
                    <a:pt x="6" y="1307"/>
                    <a:pt x="6" y="1309"/>
                  </a:cubicBezTo>
                  <a:cubicBezTo>
                    <a:pt x="6" y="1309"/>
                    <a:pt x="6" y="1310"/>
                    <a:pt x="5" y="1310"/>
                  </a:cubicBezTo>
                  <a:cubicBezTo>
                    <a:pt x="5" y="1310"/>
                    <a:pt x="5" y="1310"/>
                    <a:pt x="5" y="1310"/>
                  </a:cubicBezTo>
                  <a:cubicBezTo>
                    <a:pt x="7" y="1311"/>
                    <a:pt x="7" y="1311"/>
                    <a:pt x="7" y="1311"/>
                  </a:cubicBezTo>
                  <a:cubicBezTo>
                    <a:pt x="5" y="1310"/>
                    <a:pt x="5" y="1310"/>
                    <a:pt x="5" y="1310"/>
                  </a:cubicBezTo>
                  <a:cubicBezTo>
                    <a:pt x="5" y="1310"/>
                    <a:pt x="5" y="1310"/>
                    <a:pt x="5" y="1310"/>
                  </a:cubicBezTo>
                  <a:cubicBezTo>
                    <a:pt x="7" y="1311"/>
                    <a:pt x="7" y="1311"/>
                    <a:pt x="7" y="1311"/>
                  </a:cubicBezTo>
                  <a:cubicBezTo>
                    <a:pt x="5" y="1310"/>
                    <a:pt x="5" y="1310"/>
                    <a:pt x="5" y="1310"/>
                  </a:cubicBezTo>
                  <a:cubicBezTo>
                    <a:pt x="9" y="1311"/>
                    <a:pt x="9" y="1311"/>
                    <a:pt x="9" y="1311"/>
                  </a:cubicBezTo>
                  <a:cubicBezTo>
                    <a:pt x="6" y="1310"/>
                    <a:pt x="6" y="1310"/>
                    <a:pt x="6" y="1310"/>
                  </a:cubicBezTo>
                  <a:cubicBezTo>
                    <a:pt x="5" y="1310"/>
                    <a:pt x="5" y="1310"/>
                    <a:pt x="5" y="1310"/>
                  </a:cubicBezTo>
                  <a:cubicBezTo>
                    <a:pt x="9" y="1311"/>
                    <a:pt x="9" y="1311"/>
                    <a:pt x="9" y="1311"/>
                  </a:cubicBezTo>
                  <a:cubicBezTo>
                    <a:pt x="6" y="1310"/>
                    <a:pt x="6" y="1310"/>
                    <a:pt x="6" y="1310"/>
                  </a:cubicBezTo>
                  <a:cubicBezTo>
                    <a:pt x="9" y="1311"/>
                    <a:pt x="9" y="1311"/>
                    <a:pt x="9" y="1311"/>
                  </a:cubicBezTo>
                  <a:cubicBezTo>
                    <a:pt x="6" y="1309"/>
                    <a:pt x="6" y="1309"/>
                    <a:pt x="6" y="1309"/>
                  </a:cubicBezTo>
                  <a:cubicBezTo>
                    <a:pt x="6" y="1310"/>
                    <a:pt x="6" y="1310"/>
                    <a:pt x="6" y="1310"/>
                  </a:cubicBezTo>
                  <a:cubicBezTo>
                    <a:pt x="9" y="1311"/>
                    <a:pt x="9" y="1311"/>
                    <a:pt x="9" y="1311"/>
                  </a:cubicBezTo>
                  <a:cubicBezTo>
                    <a:pt x="6" y="1309"/>
                    <a:pt x="6" y="1309"/>
                    <a:pt x="6" y="1309"/>
                  </a:cubicBezTo>
                  <a:cubicBezTo>
                    <a:pt x="5" y="1311"/>
                    <a:pt x="5" y="1314"/>
                    <a:pt x="7" y="1315"/>
                  </a:cubicBezTo>
                  <a:cubicBezTo>
                    <a:pt x="9" y="1316"/>
                    <a:pt x="9" y="1316"/>
                    <a:pt x="9" y="1316"/>
                  </a:cubicBezTo>
                  <a:cubicBezTo>
                    <a:pt x="11" y="1313"/>
                    <a:pt x="11" y="1313"/>
                    <a:pt x="11" y="1313"/>
                  </a:cubicBezTo>
                  <a:cubicBezTo>
                    <a:pt x="8" y="1311"/>
                    <a:pt x="8" y="1311"/>
                    <a:pt x="8" y="1311"/>
                  </a:cubicBezTo>
                  <a:cubicBezTo>
                    <a:pt x="3" y="1323"/>
                    <a:pt x="3" y="1323"/>
                    <a:pt x="3" y="1323"/>
                  </a:cubicBezTo>
                  <a:cubicBezTo>
                    <a:pt x="2" y="1325"/>
                    <a:pt x="3" y="1327"/>
                    <a:pt x="4" y="1328"/>
                  </a:cubicBezTo>
                  <a:cubicBezTo>
                    <a:pt x="9" y="1331"/>
                    <a:pt x="9" y="1331"/>
                    <a:pt x="9" y="1331"/>
                  </a:cubicBezTo>
                  <a:cubicBezTo>
                    <a:pt x="4" y="1345"/>
                    <a:pt x="4" y="1345"/>
                    <a:pt x="4" y="1345"/>
                  </a:cubicBezTo>
                  <a:cubicBezTo>
                    <a:pt x="3" y="1346"/>
                    <a:pt x="4" y="1348"/>
                    <a:pt x="6" y="1349"/>
                  </a:cubicBezTo>
                  <a:cubicBezTo>
                    <a:pt x="7" y="1350"/>
                    <a:pt x="7" y="1350"/>
                    <a:pt x="7" y="1350"/>
                  </a:cubicBezTo>
                  <a:cubicBezTo>
                    <a:pt x="9" y="1347"/>
                    <a:pt x="9" y="1347"/>
                    <a:pt x="9" y="1347"/>
                  </a:cubicBezTo>
                  <a:cubicBezTo>
                    <a:pt x="5" y="1346"/>
                    <a:pt x="5" y="1346"/>
                    <a:pt x="5" y="1346"/>
                  </a:cubicBezTo>
                  <a:cubicBezTo>
                    <a:pt x="3" y="1362"/>
                    <a:pt x="3" y="1362"/>
                    <a:pt x="3" y="1362"/>
                  </a:cubicBezTo>
                  <a:cubicBezTo>
                    <a:pt x="3" y="1364"/>
                    <a:pt x="4" y="1365"/>
                    <a:pt x="5" y="1366"/>
                  </a:cubicBezTo>
                  <a:cubicBezTo>
                    <a:pt x="8" y="1368"/>
                    <a:pt x="8" y="1368"/>
                    <a:pt x="8" y="1368"/>
                  </a:cubicBezTo>
                  <a:cubicBezTo>
                    <a:pt x="4" y="1375"/>
                    <a:pt x="4" y="1375"/>
                    <a:pt x="4" y="1375"/>
                  </a:cubicBezTo>
                  <a:cubicBezTo>
                    <a:pt x="3" y="1376"/>
                    <a:pt x="3" y="1377"/>
                    <a:pt x="3" y="1378"/>
                  </a:cubicBezTo>
                  <a:cubicBezTo>
                    <a:pt x="3" y="1379"/>
                    <a:pt x="4" y="1380"/>
                    <a:pt x="5" y="1381"/>
                  </a:cubicBezTo>
                  <a:cubicBezTo>
                    <a:pt x="8" y="1382"/>
                    <a:pt x="8" y="1382"/>
                    <a:pt x="8" y="1382"/>
                  </a:cubicBezTo>
                  <a:cubicBezTo>
                    <a:pt x="7" y="1393"/>
                    <a:pt x="7" y="1393"/>
                    <a:pt x="7" y="1393"/>
                  </a:cubicBezTo>
                  <a:cubicBezTo>
                    <a:pt x="6" y="1394"/>
                    <a:pt x="7" y="1396"/>
                    <a:pt x="8" y="1397"/>
                  </a:cubicBezTo>
                  <a:cubicBezTo>
                    <a:pt x="9" y="1397"/>
                    <a:pt x="9" y="1397"/>
                    <a:pt x="9" y="1397"/>
                  </a:cubicBezTo>
                  <a:cubicBezTo>
                    <a:pt x="11" y="1394"/>
                    <a:pt x="11" y="1394"/>
                    <a:pt x="11" y="1394"/>
                  </a:cubicBezTo>
                  <a:cubicBezTo>
                    <a:pt x="7" y="1393"/>
                    <a:pt x="7" y="1393"/>
                    <a:pt x="7" y="1393"/>
                  </a:cubicBezTo>
                  <a:cubicBezTo>
                    <a:pt x="7" y="1393"/>
                    <a:pt x="6" y="1396"/>
                    <a:pt x="6" y="1399"/>
                  </a:cubicBezTo>
                  <a:cubicBezTo>
                    <a:pt x="5" y="1401"/>
                    <a:pt x="5" y="1403"/>
                    <a:pt x="4" y="1404"/>
                  </a:cubicBezTo>
                  <a:cubicBezTo>
                    <a:pt x="4" y="1404"/>
                    <a:pt x="4" y="1405"/>
                    <a:pt x="4" y="1405"/>
                  </a:cubicBezTo>
                  <a:cubicBezTo>
                    <a:pt x="4" y="1406"/>
                    <a:pt x="4" y="1406"/>
                    <a:pt x="4" y="1406"/>
                  </a:cubicBezTo>
                  <a:cubicBezTo>
                    <a:pt x="4" y="1406"/>
                    <a:pt x="4" y="1406"/>
                    <a:pt x="4" y="1406"/>
                  </a:cubicBezTo>
                  <a:cubicBezTo>
                    <a:pt x="6" y="1406"/>
                    <a:pt x="6" y="1406"/>
                    <a:pt x="6" y="1406"/>
                  </a:cubicBezTo>
                  <a:cubicBezTo>
                    <a:pt x="4" y="1406"/>
                    <a:pt x="4" y="1406"/>
                    <a:pt x="4" y="1406"/>
                  </a:cubicBezTo>
                  <a:cubicBezTo>
                    <a:pt x="4" y="1406"/>
                    <a:pt x="4" y="1406"/>
                    <a:pt x="4" y="1406"/>
                  </a:cubicBezTo>
                  <a:cubicBezTo>
                    <a:pt x="6" y="1406"/>
                    <a:pt x="6" y="1406"/>
                    <a:pt x="6" y="1406"/>
                  </a:cubicBezTo>
                  <a:cubicBezTo>
                    <a:pt x="4" y="1406"/>
                    <a:pt x="4" y="1406"/>
                    <a:pt x="4" y="1406"/>
                  </a:cubicBezTo>
                  <a:cubicBezTo>
                    <a:pt x="7" y="1407"/>
                    <a:pt x="7" y="1407"/>
                    <a:pt x="7" y="1407"/>
                  </a:cubicBezTo>
                  <a:cubicBezTo>
                    <a:pt x="4" y="1405"/>
                    <a:pt x="4" y="1405"/>
                    <a:pt x="4" y="1405"/>
                  </a:cubicBezTo>
                  <a:cubicBezTo>
                    <a:pt x="4" y="1405"/>
                    <a:pt x="4" y="1405"/>
                    <a:pt x="4" y="1406"/>
                  </a:cubicBezTo>
                  <a:cubicBezTo>
                    <a:pt x="7" y="1407"/>
                    <a:pt x="7" y="1407"/>
                    <a:pt x="7" y="1407"/>
                  </a:cubicBezTo>
                  <a:cubicBezTo>
                    <a:pt x="4" y="1405"/>
                    <a:pt x="4" y="1405"/>
                    <a:pt x="4" y="1405"/>
                  </a:cubicBezTo>
                  <a:cubicBezTo>
                    <a:pt x="3" y="1407"/>
                    <a:pt x="4" y="1409"/>
                    <a:pt x="5" y="1410"/>
                  </a:cubicBezTo>
                  <a:cubicBezTo>
                    <a:pt x="10" y="1413"/>
                    <a:pt x="10" y="1413"/>
                    <a:pt x="10" y="1413"/>
                  </a:cubicBezTo>
                  <a:cubicBezTo>
                    <a:pt x="8" y="1426"/>
                    <a:pt x="8" y="1426"/>
                    <a:pt x="8" y="1426"/>
                  </a:cubicBezTo>
                  <a:cubicBezTo>
                    <a:pt x="8" y="1428"/>
                    <a:pt x="8" y="1429"/>
                    <a:pt x="10" y="1430"/>
                  </a:cubicBezTo>
                  <a:cubicBezTo>
                    <a:pt x="10" y="1430"/>
                    <a:pt x="10" y="1430"/>
                    <a:pt x="10" y="1430"/>
                  </a:cubicBezTo>
                  <a:cubicBezTo>
                    <a:pt x="12" y="1427"/>
                    <a:pt x="12" y="1427"/>
                    <a:pt x="12" y="1427"/>
                  </a:cubicBezTo>
                  <a:cubicBezTo>
                    <a:pt x="8" y="1426"/>
                    <a:pt x="8" y="1426"/>
                    <a:pt x="8" y="1426"/>
                  </a:cubicBezTo>
                  <a:cubicBezTo>
                    <a:pt x="5" y="1441"/>
                    <a:pt x="5" y="1441"/>
                    <a:pt x="5" y="1441"/>
                  </a:cubicBezTo>
                  <a:cubicBezTo>
                    <a:pt x="5" y="1442"/>
                    <a:pt x="6" y="1444"/>
                    <a:pt x="7" y="1445"/>
                  </a:cubicBezTo>
                  <a:cubicBezTo>
                    <a:pt x="12" y="1448"/>
                    <a:pt x="12" y="1448"/>
                    <a:pt x="12" y="1448"/>
                  </a:cubicBezTo>
                  <a:cubicBezTo>
                    <a:pt x="15" y="1445"/>
                    <a:pt x="15" y="1445"/>
                    <a:pt x="15" y="1445"/>
                  </a:cubicBezTo>
                  <a:cubicBezTo>
                    <a:pt x="11" y="1443"/>
                    <a:pt x="11" y="1443"/>
                    <a:pt x="11" y="1443"/>
                  </a:cubicBezTo>
                  <a:cubicBezTo>
                    <a:pt x="11" y="1443"/>
                    <a:pt x="9" y="1445"/>
                    <a:pt x="7" y="1448"/>
                  </a:cubicBezTo>
                  <a:cubicBezTo>
                    <a:pt x="6" y="1450"/>
                    <a:pt x="5" y="1451"/>
                    <a:pt x="5" y="1453"/>
                  </a:cubicBezTo>
                  <a:cubicBezTo>
                    <a:pt x="4" y="1453"/>
                    <a:pt x="4" y="1454"/>
                    <a:pt x="4" y="1454"/>
                  </a:cubicBezTo>
                  <a:cubicBezTo>
                    <a:pt x="3" y="1454"/>
                    <a:pt x="3" y="1454"/>
                    <a:pt x="3" y="1454"/>
                  </a:cubicBezTo>
                  <a:cubicBezTo>
                    <a:pt x="3" y="1455"/>
                    <a:pt x="3" y="1455"/>
                    <a:pt x="3" y="1455"/>
                  </a:cubicBezTo>
                  <a:cubicBezTo>
                    <a:pt x="2" y="1457"/>
                    <a:pt x="2" y="1459"/>
                    <a:pt x="4" y="1460"/>
                  </a:cubicBezTo>
                  <a:cubicBezTo>
                    <a:pt x="7" y="1462"/>
                    <a:pt x="7" y="1462"/>
                    <a:pt x="7" y="1462"/>
                  </a:cubicBezTo>
                  <a:cubicBezTo>
                    <a:pt x="4" y="1473"/>
                    <a:pt x="4" y="1473"/>
                    <a:pt x="4" y="1473"/>
                  </a:cubicBezTo>
                  <a:cubicBezTo>
                    <a:pt x="4" y="1474"/>
                    <a:pt x="5" y="1476"/>
                    <a:pt x="6" y="1477"/>
                  </a:cubicBezTo>
                  <a:cubicBezTo>
                    <a:pt x="7" y="1477"/>
                    <a:pt x="7" y="1477"/>
                    <a:pt x="7" y="1477"/>
                  </a:cubicBezTo>
                  <a:cubicBezTo>
                    <a:pt x="9" y="1474"/>
                    <a:pt x="9" y="1474"/>
                    <a:pt x="9" y="1474"/>
                  </a:cubicBezTo>
                  <a:cubicBezTo>
                    <a:pt x="7" y="1470"/>
                    <a:pt x="7" y="1470"/>
                    <a:pt x="7" y="1470"/>
                  </a:cubicBezTo>
                  <a:cubicBezTo>
                    <a:pt x="6" y="1471"/>
                    <a:pt x="6" y="1471"/>
                    <a:pt x="5" y="1472"/>
                  </a:cubicBezTo>
                  <a:cubicBezTo>
                    <a:pt x="5" y="1472"/>
                    <a:pt x="5" y="1473"/>
                    <a:pt x="5" y="1473"/>
                  </a:cubicBezTo>
                  <a:cubicBezTo>
                    <a:pt x="5" y="1474"/>
                    <a:pt x="5" y="1474"/>
                    <a:pt x="5" y="1474"/>
                  </a:cubicBezTo>
                  <a:cubicBezTo>
                    <a:pt x="5" y="1474"/>
                    <a:pt x="5" y="1474"/>
                    <a:pt x="5" y="1475"/>
                  </a:cubicBezTo>
                  <a:cubicBezTo>
                    <a:pt x="5" y="1476"/>
                    <a:pt x="5" y="1478"/>
                    <a:pt x="5" y="1481"/>
                  </a:cubicBezTo>
                  <a:cubicBezTo>
                    <a:pt x="5" y="1483"/>
                    <a:pt x="5" y="1486"/>
                    <a:pt x="5" y="1486"/>
                  </a:cubicBezTo>
                  <a:cubicBezTo>
                    <a:pt x="5" y="1487"/>
                    <a:pt x="5" y="1487"/>
                    <a:pt x="5" y="1487"/>
                  </a:cubicBezTo>
                  <a:cubicBezTo>
                    <a:pt x="5" y="1487"/>
                    <a:pt x="5" y="1487"/>
                    <a:pt x="5" y="1487"/>
                  </a:cubicBezTo>
                  <a:cubicBezTo>
                    <a:pt x="7" y="1487"/>
                    <a:pt x="7" y="1487"/>
                    <a:pt x="7" y="1487"/>
                  </a:cubicBezTo>
                  <a:cubicBezTo>
                    <a:pt x="5" y="1486"/>
                    <a:pt x="5" y="1486"/>
                    <a:pt x="5" y="1486"/>
                  </a:cubicBezTo>
                  <a:cubicBezTo>
                    <a:pt x="5" y="1487"/>
                    <a:pt x="5" y="1487"/>
                    <a:pt x="5" y="1487"/>
                  </a:cubicBezTo>
                  <a:cubicBezTo>
                    <a:pt x="7" y="1487"/>
                    <a:pt x="7" y="1487"/>
                    <a:pt x="7" y="1487"/>
                  </a:cubicBezTo>
                  <a:cubicBezTo>
                    <a:pt x="5" y="1486"/>
                    <a:pt x="5" y="1486"/>
                    <a:pt x="5" y="1486"/>
                  </a:cubicBezTo>
                  <a:cubicBezTo>
                    <a:pt x="9" y="1487"/>
                    <a:pt x="9" y="1487"/>
                    <a:pt x="9" y="1487"/>
                  </a:cubicBezTo>
                  <a:cubicBezTo>
                    <a:pt x="5" y="1486"/>
                    <a:pt x="5" y="1486"/>
                    <a:pt x="5" y="1486"/>
                  </a:cubicBezTo>
                  <a:cubicBezTo>
                    <a:pt x="5" y="1486"/>
                    <a:pt x="5" y="1486"/>
                    <a:pt x="5" y="1486"/>
                  </a:cubicBezTo>
                  <a:cubicBezTo>
                    <a:pt x="9" y="1487"/>
                    <a:pt x="9" y="1487"/>
                    <a:pt x="9" y="1487"/>
                  </a:cubicBezTo>
                  <a:cubicBezTo>
                    <a:pt x="5" y="1486"/>
                    <a:pt x="5" y="1486"/>
                    <a:pt x="5" y="1486"/>
                  </a:cubicBezTo>
                  <a:cubicBezTo>
                    <a:pt x="9" y="1487"/>
                    <a:pt x="9" y="1487"/>
                    <a:pt x="9" y="1487"/>
                  </a:cubicBezTo>
                  <a:cubicBezTo>
                    <a:pt x="6" y="1485"/>
                    <a:pt x="6" y="1485"/>
                    <a:pt x="6" y="1485"/>
                  </a:cubicBezTo>
                  <a:cubicBezTo>
                    <a:pt x="6" y="1486"/>
                    <a:pt x="5" y="1486"/>
                    <a:pt x="5" y="1486"/>
                  </a:cubicBezTo>
                  <a:cubicBezTo>
                    <a:pt x="9" y="1487"/>
                    <a:pt x="9" y="1487"/>
                    <a:pt x="9" y="1487"/>
                  </a:cubicBezTo>
                  <a:cubicBezTo>
                    <a:pt x="6" y="1485"/>
                    <a:pt x="6" y="1485"/>
                    <a:pt x="6" y="1485"/>
                  </a:cubicBezTo>
                  <a:cubicBezTo>
                    <a:pt x="5" y="1487"/>
                    <a:pt x="5" y="1489"/>
                    <a:pt x="7" y="1491"/>
                  </a:cubicBezTo>
                  <a:cubicBezTo>
                    <a:pt x="9" y="1492"/>
                    <a:pt x="9" y="1492"/>
                    <a:pt x="9" y="1492"/>
                  </a:cubicBezTo>
                  <a:cubicBezTo>
                    <a:pt x="11" y="1488"/>
                    <a:pt x="11" y="1488"/>
                    <a:pt x="11" y="1488"/>
                  </a:cubicBezTo>
                  <a:cubicBezTo>
                    <a:pt x="7" y="1487"/>
                    <a:pt x="7" y="1487"/>
                    <a:pt x="7" y="1487"/>
                  </a:cubicBezTo>
                  <a:cubicBezTo>
                    <a:pt x="2" y="1504"/>
                    <a:pt x="2" y="1504"/>
                    <a:pt x="2" y="1504"/>
                  </a:cubicBezTo>
                  <a:cubicBezTo>
                    <a:pt x="2" y="1505"/>
                    <a:pt x="3" y="1507"/>
                    <a:pt x="4" y="1508"/>
                  </a:cubicBezTo>
                  <a:cubicBezTo>
                    <a:pt x="12" y="1513"/>
                    <a:pt x="12" y="1513"/>
                    <a:pt x="12" y="1513"/>
                  </a:cubicBezTo>
                  <a:cubicBezTo>
                    <a:pt x="14" y="1510"/>
                    <a:pt x="14" y="1510"/>
                    <a:pt x="14" y="1510"/>
                  </a:cubicBezTo>
                  <a:cubicBezTo>
                    <a:pt x="11" y="1509"/>
                    <a:pt x="11" y="1509"/>
                    <a:pt x="11" y="1509"/>
                  </a:cubicBezTo>
                  <a:cubicBezTo>
                    <a:pt x="11" y="1509"/>
                    <a:pt x="9" y="1513"/>
                    <a:pt x="8" y="1517"/>
                  </a:cubicBezTo>
                  <a:cubicBezTo>
                    <a:pt x="7" y="1519"/>
                    <a:pt x="6" y="1521"/>
                    <a:pt x="6" y="1522"/>
                  </a:cubicBezTo>
                  <a:cubicBezTo>
                    <a:pt x="5" y="1523"/>
                    <a:pt x="5" y="1523"/>
                    <a:pt x="5" y="1524"/>
                  </a:cubicBezTo>
                  <a:cubicBezTo>
                    <a:pt x="5" y="1524"/>
                    <a:pt x="5" y="1524"/>
                    <a:pt x="5" y="1524"/>
                  </a:cubicBezTo>
                  <a:cubicBezTo>
                    <a:pt x="5" y="1524"/>
                    <a:pt x="5" y="1524"/>
                    <a:pt x="5" y="1524"/>
                  </a:cubicBezTo>
                  <a:cubicBezTo>
                    <a:pt x="7" y="1526"/>
                    <a:pt x="7" y="1526"/>
                    <a:pt x="7" y="1526"/>
                  </a:cubicBezTo>
                  <a:cubicBezTo>
                    <a:pt x="5" y="1524"/>
                    <a:pt x="5" y="1524"/>
                    <a:pt x="5" y="1524"/>
                  </a:cubicBezTo>
                  <a:cubicBezTo>
                    <a:pt x="5" y="1524"/>
                    <a:pt x="5" y="1524"/>
                    <a:pt x="5" y="1524"/>
                  </a:cubicBezTo>
                  <a:cubicBezTo>
                    <a:pt x="7" y="1526"/>
                    <a:pt x="7" y="1526"/>
                    <a:pt x="7" y="1526"/>
                  </a:cubicBezTo>
                  <a:cubicBezTo>
                    <a:pt x="5" y="1524"/>
                    <a:pt x="5" y="1524"/>
                    <a:pt x="5" y="1524"/>
                  </a:cubicBezTo>
                  <a:cubicBezTo>
                    <a:pt x="4" y="1526"/>
                    <a:pt x="4" y="1528"/>
                    <a:pt x="6" y="1530"/>
                  </a:cubicBezTo>
                  <a:cubicBezTo>
                    <a:pt x="7" y="1530"/>
                    <a:pt x="7" y="1530"/>
                    <a:pt x="7" y="1530"/>
                  </a:cubicBezTo>
                  <a:cubicBezTo>
                    <a:pt x="9" y="1527"/>
                    <a:pt x="9" y="1527"/>
                    <a:pt x="9" y="1527"/>
                  </a:cubicBezTo>
                  <a:cubicBezTo>
                    <a:pt x="5" y="1524"/>
                    <a:pt x="5" y="1524"/>
                    <a:pt x="5" y="1524"/>
                  </a:cubicBezTo>
                  <a:cubicBezTo>
                    <a:pt x="5" y="1525"/>
                    <a:pt x="5" y="1526"/>
                    <a:pt x="5" y="1526"/>
                  </a:cubicBezTo>
                  <a:cubicBezTo>
                    <a:pt x="5" y="1527"/>
                    <a:pt x="5" y="1527"/>
                    <a:pt x="5" y="1527"/>
                  </a:cubicBezTo>
                  <a:cubicBezTo>
                    <a:pt x="5" y="1527"/>
                    <a:pt x="5" y="1527"/>
                    <a:pt x="5" y="1528"/>
                  </a:cubicBezTo>
                  <a:cubicBezTo>
                    <a:pt x="5" y="1529"/>
                    <a:pt x="5" y="1530"/>
                    <a:pt x="5" y="1532"/>
                  </a:cubicBezTo>
                  <a:cubicBezTo>
                    <a:pt x="6" y="1537"/>
                    <a:pt x="8" y="1546"/>
                    <a:pt x="8" y="1546"/>
                  </a:cubicBezTo>
                  <a:cubicBezTo>
                    <a:pt x="8" y="1547"/>
                    <a:pt x="9" y="1548"/>
                    <a:pt x="10" y="1548"/>
                  </a:cubicBezTo>
                  <a:cubicBezTo>
                    <a:pt x="11" y="1549"/>
                    <a:pt x="11" y="1549"/>
                    <a:pt x="11" y="1549"/>
                  </a:cubicBezTo>
                  <a:cubicBezTo>
                    <a:pt x="13" y="1545"/>
                    <a:pt x="13" y="1545"/>
                    <a:pt x="13" y="1545"/>
                  </a:cubicBezTo>
                  <a:cubicBezTo>
                    <a:pt x="9" y="1544"/>
                    <a:pt x="9" y="1544"/>
                    <a:pt x="9" y="1544"/>
                  </a:cubicBezTo>
                  <a:cubicBezTo>
                    <a:pt x="6" y="1554"/>
                    <a:pt x="6" y="1554"/>
                    <a:pt x="6" y="1554"/>
                  </a:cubicBezTo>
                  <a:cubicBezTo>
                    <a:pt x="5" y="1556"/>
                    <a:pt x="6" y="1558"/>
                    <a:pt x="7" y="1559"/>
                  </a:cubicBezTo>
                  <a:cubicBezTo>
                    <a:pt x="9" y="1560"/>
                    <a:pt x="9" y="1560"/>
                    <a:pt x="9" y="1560"/>
                  </a:cubicBezTo>
                  <a:cubicBezTo>
                    <a:pt x="11" y="1557"/>
                    <a:pt x="11" y="1557"/>
                    <a:pt x="11" y="1557"/>
                  </a:cubicBezTo>
                  <a:cubicBezTo>
                    <a:pt x="7" y="1556"/>
                    <a:pt x="7" y="1556"/>
                    <a:pt x="7" y="1556"/>
                  </a:cubicBezTo>
                  <a:cubicBezTo>
                    <a:pt x="6" y="1570"/>
                    <a:pt x="6" y="1570"/>
                    <a:pt x="6" y="1570"/>
                  </a:cubicBezTo>
                  <a:cubicBezTo>
                    <a:pt x="6" y="1572"/>
                    <a:pt x="7" y="1573"/>
                    <a:pt x="8" y="1574"/>
                  </a:cubicBezTo>
                  <a:cubicBezTo>
                    <a:pt x="10" y="1575"/>
                    <a:pt x="10" y="1575"/>
                    <a:pt x="10" y="1575"/>
                  </a:cubicBezTo>
                  <a:cubicBezTo>
                    <a:pt x="12" y="1571"/>
                    <a:pt x="12" y="1571"/>
                    <a:pt x="12" y="1571"/>
                  </a:cubicBezTo>
                  <a:cubicBezTo>
                    <a:pt x="8" y="1570"/>
                    <a:pt x="8" y="1570"/>
                    <a:pt x="8" y="1570"/>
                  </a:cubicBezTo>
                  <a:cubicBezTo>
                    <a:pt x="4" y="1583"/>
                    <a:pt x="4" y="1583"/>
                    <a:pt x="4" y="1583"/>
                  </a:cubicBezTo>
                  <a:cubicBezTo>
                    <a:pt x="4" y="1585"/>
                    <a:pt x="4" y="1587"/>
                    <a:pt x="6" y="1588"/>
                  </a:cubicBezTo>
                  <a:cubicBezTo>
                    <a:pt x="7" y="1589"/>
                    <a:pt x="7" y="1589"/>
                    <a:pt x="7" y="1589"/>
                  </a:cubicBezTo>
                  <a:cubicBezTo>
                    <a:pt x="4" y="1594"/>
                    <a:pt x="4" y="1594"/>
                    <a:pt x="4" y="1594"/>
                  </a:cubicBezTo>
                  <a:cubicBezTo>
                    <a:pt x="3" y="1595"/>
                    <a:pt x="3" y="1596"/>
                    <a:pt x="3" y="1598"/>
                  </a:cubicBezTo>
                  <a:cubicBezTo>
                    <a:pt x="3" y="1599"/>
                    <a:pt x="4" y="1600"/>
                    <a:pt x="5" y="1600"/>
                  </a:cubicBezTo>
                  <a:cubicBezTo>
                    <a:pt x="7" y="1601"/>
                    <a:pt x="7" y="1601"/>
                    <a:pt x="7" y="1601"/>
                  </a:cubicBezTo>
                  <a:cubicBezTo>
                    <a:pt x="9" y="1598"/>
                    <a:pt x="9" y="1598"/>
                    <a:pt x="9" y="1598"/>
                  </a:cubicBezTo>
                  <a:cubicBezTo>
                    <a:pt x="5" y="1595"/>
                    <a:pt x="5" y="1595"/>
                    <a:pt x="5" y="1595"/>
                  </a:cubicBezTo>
                  <a:cubicBezTo>
                    <a:pt x="5" y="1596"/>
                    <a:pt x="5" y="1596"/>
                    <a:pt x="5" y="1596"/>
                  </a:cubicBezTo>
                  <a:cubicBezTo>
                    <a:pt x="5" y="1597"/>
                    <a:pt x="5" y="1597"/>
                    <a:pt x="5" y="1597"/>
                  </a:cubicBezTo>
                  <a:cubicBezTo>
                    <a:pt x="5" y="1598"/>
                    <a:pt x="5" y="1598"/>
                    <a:pt x="5" y="1598"/>
                  </a:cubicBezTo>
                  <a:cubicBezTo>
                    <a:pt x="5" y="1598"/>
                    <a:pt x="5" y="1599"/>
                    <a:pt x="5" y="1601"/>
                  </a:cubicBezTo>
                  <a:cubicBezTo>
                    <a:pt x="5" y="1603"/>
                    <a:pt x="5" y="1605"/>
                    <a:pt x="5" y="1608"/>
                  </a:cubicBezTo>
                  <a:cubicBezTo>
                    <a:pt x="5" y="1610"/>
                    <a:pt x="5" y="1612"/>
                    <a:pt x="5" y="1613"/>
                  </a:cubicBezTo>
                  <a:cubicBezTo>
                    <a:pt x="5" y="1614"/>
                    <a:pt x="5" y="1614"/>
                    <a:pt x="5" y="1614"/>
                  </a:cubicBezTo>
                  <a:cubicBezTo>
                    <a:pt x="8" y="1614"/>
                    <a:pt x="8" y="1614"/>
                    <a:pt x="8" y="1614"/>
                  </a:cubicBezTo>
                  <a:cubicBezTo>
                    <a:pt x="5" y="1613"/>
                    <a:pt x="5" y="1613"/>
                    <a:pt x="5" y="1613"/>
                  </a:cubicBezTo>
                  <a:cubicBezTo>
                    <a:pt x="5" y="1614"/>
                    <a:pt x="5" y="1614"/>
                    <a:pt x="5" y="1614"/>
                  </a:cubicBezTo>
                  <a:cubicBezTo>
                    <a:pt x="8" y="1614"/>
                    <a:pt x="8" y="1614"/>
                    <a:pt x="8" y="1614"/>
                  </a:cubicBezTo>
                  <a:cubicBezTo>
                    <a:pt x="5" y="1613"/>
                    <a:pt x="5" y="1613"/>
                    <a:pt x="5" y="1613"/>
                  </a:cubicBezTo>
                  <a:cubicBezTo>
                    <a:pt x="9" y="1614"/>
                    <a:pt x="9" y="1614"/>
                    <a:pt x="9" y="1614"/>
                  </a:cubicBezTo>
                  <a:cubicBezTo>
                    <a:pt x="5" y="1613"/>
                    <a:pt x="5" y="1613"/>
                    <a:pt x="5" y="1613"/>
                  </a:cubicBezTo>
                  <a:cubicBezTo>
                    <a:pt x="5" y="1613"/>
                    <a:pt x="5" y="1613"/>
                    <a:pt x="5" y="1613"/>
                  </a:cubicBezTo>
                  <a:cubicBezTo>
                    <a:pt x="9" y="1614"/>
                    <a:pt x="9" y="1614"/>
                    <a:pt x="9" y="1614"/>
                  </a:cubicBezTo>
                  <a:cubicBezTo>
                    <a:pt x="5" y="1613"/>
                    <a:pt x="5" y="1613"/>
                    <a:pt x="5" y="1613"/>
                  </a:cubicBezTo>
                  <a:cubicBezTo>
                    <a:pt x="9" y="1614"/>
                    <a:pt x="9" y="1614"/>
                    <a:pt x="9" y="1614"/>
                  </a:cubicBezTo>
                  <a:cubicBezTo>
                    <a:pt x="6" y="1612"/>
                    <a:pt x="6" y="1612"/>
                    <a:pt x="6" y="1612"/>
                  </a:cubicBezTo>
                  <a:cubicBezTo>
                    <a:pt x="6" y="1612"/>
                    <a:pt x="6" y="1613"/>
                    <a:pt x="5" y="1613"/>
                  </a:cubicBezTo>
                  <a:cubicBezTo>
                    <a:pt x="9" y="1614"/>
                    <a:pt x="9" y="1614"/>
                    <a:pt x="9" y="1614"/>
                  </a:cubicBezTo>
                  <a:cubicBezTo>
                    <a:pt x="6" y="1612"/>
                    <a:pt x="6" y="1612"/>
                    <a:pt x="6" y="1612"/>
                  </a:cubicBezTo>
                  <a:cubicBezTo>
                    <a:pt x="5" y="1614"/>
                    <a:pt x="5" y="1616"/>
                    <a:pt x="7" y="1617"/>
                  </a:cubicBezTo>
                  <a:cubicBezTo>
                    <a:pt x="9" y="1619"/>
                    <a:pt x="9" y="1619"/>
                    <a:pt x="9" y="1619"/>
                  </a:cubicBezTo>
                  <a:cubicBezTo>
                    <a:pt x="11" y="1615"/>
                    <a:pt x="11" y="1615"/>
                    <a:pt x="11" y="1615"/>
                  </a:cubicBezTo>
                  <a:cubicBezTo>
                    <a:pt x="7" y="1614"/>
                    <a:pt x="7" y="1614"/>
                    <a:pt x="7" y="1614"/>
                  </a:cubicBezTo>
                  <a:cubicBezTo>
                    <a:pt x="5" y="1627"/>
                    <a:pt x="5" y="1627"/>
                    <a:pt x="5" y="1627"/>
                  </a:cubicBezTo>
                  <a:cubicBezTo>
                    <a:pt x="5" y="1628"/>
                    <a:pt x="5" y="1630"/>
                    <a:pt x="7" y="1631"/>
                  </a:cubicBezTo>
                  <a:cubicBezTo>
                    <a:pt x="9" y="1632"/>
                    <a:pt x="9" y="1632"/>
                    <a:pt x="9" y="1632"/>
                  </a:cubicBezTo>
                  <a:cubicBezTo>
                    <a:pt x="11" y="1629"/>
                    <a:pt x="11" y="1629"/>
                    <a:pt x="11" y="1629"/>
                  </a:cubicBezTo>
                  <a:cubicBezTo>
                    <a:pt x="7" y="1628"/>
                    <a:pt x="7" y="1628"/>
                    <a:pt x="7" y="1628"/>
                  </a:cubicBezTo>
                  <a:cubicBezTo>
                    <a:pt x="5" y="1642"/>
                    <a:pt x="5" y="1642"/>
                    <a:pt x="5" y="1642"/>
                  </a:cubicBezTo>
                  <a:cubicBezTo>
                    <a:pt x="5" y="1644"/>
                    <a:pt x="6" y="1645"/>
                    <a:pt x="7" y="1646"/>
                  </a:cubicBezTo>
                  <a:cubicBezTo>
                    <a:pt x="9" y="1647"/>
                    <a:pt x="9" y="1647"/>
                    <a:pt x="9" y="1647"/>
                  </a:cubicBezTo>
                  <a:cubicBezTo>
                    <a:pt x="11" y="1644"/>
                    <a:pt x="11" y="1644"/>
                    <a:pt x="11" y="1644"/>
                  </a:cubicBezTo>
                  <a:cubicBezTo>
                    <a:pt x="7" y="1643"/>
                    <a:pt x="7" y="1643"/>
                    <a:pt x="7" y="1643"/>
                  </a:cubicBezTo>
                  <a:cubicBezTo>
                    <a:pt x="5" y="1655"/>
                    <a:pt x="5" y="1655"/>
                    <a:pt x="5" y="1655"/>
                  </a:cubicBezTo>
                  <a:cubicBezTo>
                    <a:pt x="4" y="1657"/>
                    <a:pt x="5" y="1658"/>
                    <a:pt x="7" y="1659"/>
                  </a:cubicBezTo>
                  <a:cubicBezTo>
                    <a:pt x="8" y="1660"/>
                    <a:pt x="8" y="1660"/>
                    <a:pt x="8" y="1660"/>
                  </a:cubicBezTo>
                  <a:cubicBezTo>
                    <a:pt x="8" y="1678"/>
                    <a:pt x="8" y="1678"/>
                    <a:pt x="8" y="1678"/>
                  </a:cubicBezTo>
                  <a:cubicBezTo>
                    <a:pt x="8" y="1680"/>
                    <a:pt x="9" y="1681"/>
                    <a:pt x="10" y="1682"/>
                  </a:cubicBezTo>
                  <a:cubicBezTo>
                    <a:pt x="12" y="1683"/>
                    <a:pt x="12" y="1683"/>
                    <a:pt x="12" y="1683"/>
                  </a:cubicBezTo>
                  <a:cubicBezTo>
                    <a:pt x="14" y="1680"/>
                    <a:pt x="14" y="1680"/>
                    <a:pt x="14" y="1680"/>
                  </a:cubicBezTo>
                  <a:cubicBezTo>
                    <a:pt x="11" y="1678"/>
                    <a:pt x="11" y="1678"/>
                    <a:pt x="11" y="1678"/>
                  </a:cubicBezTo>
                  <a:cubicBezTo>
                    <a:pt x="6" y="1687"/>
                    <a:pt x="6" y="1687"/>
                    <a:pt x="6" y="1687"/>
                  </a:cubicBezTo>
                  <a:cubicBezTo>
                    <a:pt x="5" y="1689"/>
                    <a:pt x="5" y="1692"/>
                    <a:pt x="7" y="1693"/>
                  </a:cubicBezTo>
                  <a:cubicBezTo>
                    <a:pt x="9" y="1694"/>
                    <a:pt x="9" y="1694"/>
                    <a:pt x="9" y="1694"/>
                  </a:cubicBezTo>
                  <a:cubicBezTo>
                    <a:pt x="11" y="1690"/>
                    <a:pt x="11" y="1690"/>
                    <a:pt x="11" y="1690"/>
                  </a:cubicBezTo>
                  <a:cubicBezTo>
                    <a:pt x="7" y="1690"/>
                    <a:pt x="7" y="1690"/>
                    <a:pt x="7" y="1690"/>
                  </a:cubicBezTo>
                  <a:cubicBezTo>
                    <a:pt x="5" y="1709"/>
                    <a:pt x="5" y="1709"/>
                    <a:pt x="5" y="1709"/>
                  </a:cubicBezTo>
                  <a:cubicBezTo>
                    <a:pt x="5" y="1710"/>
                    <a:pt x="6" y="1711"/>
                    <a:pt x="7" y="1712"/>
                  </a:cubicBezTo>
                  <a:cubicBezTo>
                    <a:pt x="9" y="1713"/>
                    <a:pt x="9" y="1713"/>
                    <a:pt x="9" y="1713"/>
                  </a:cubicBezTo>
                  <a:cubicBezTo>
                    <a:pt x="11" y="1710"/>
                    <a:pt x="11" y="1710"/>
                    <a:pt x="11" y="1710"/>
                  </a:cubicBezTo>
                  <a:cubicBezTo>
                    <a:pt x="7" y="1710"/>
                    <a:pt x="7" y="1710"/>
                    <a:pt x="7" y="1710"/>
                  </a:cubicBezTo>
                  <a:cubicBezTo>
                    <a:pt x="5" y="1726"/>
                    <a:pt x="5" y="1726"/>
                    <a:pt x="5" y="1726"/>
                  </a:cubicBezTo>
                  <a:cubicBezTo>
                    <a:pt x="5" y="1728"/>
                    <a:pt x="6" y="1729"/>
                    <a:pt x="7" y="1730"/>
                  </a:cubicBezTo>
                  <a:cubicBezTo>
                    <a:pt x="9" y="1731"/>
                    <a:pt x="9" y="1731"/>
                    <a:pt x="9" y="1731"/>
                  </a:cubicBezTo>
                  <a:cubicBezTo>
                    <a:pt x="11" y="1728"/>
                    <a:pt x="11" y="1728"/>
                    <a:pt x="11" y="1728"/>
                  </a:cubicBezTo>
                  <a:cubicBezTo>
                    <a:pt x="8" y="1726"/>
                    <a:pt x="8" y="1726"/>
                    <a:pt x="8" y="1726"/>
                  </a:cubicBezTo>
                  <a:cubicBezTo>
                    <a:pt x="8" y="1726"/>
                    <a:pt x="8" y="1727"/>
                    <a:pt x="7" y="1727"/>
                  </a:cubicBezTo>
                  <a:cubicBezTo>
                    <a:pt x="7" y="1727"/>
                    <a:pt x="7" y="1727"/>
                    <a:pt x="7" y="1728"/>
                  </a:cubicBezTo>
                  <a:cubicBezTo>
                    <a:pt x="7" y="1728"/>
                    <a:pt x="7" y="1729"/>
                    <a:pt x="7" y="1731"/>
                  </a:cubicBezTo>
                  <a:cubicBezTo>
                    <a:pt x="6" y="1732"/>
                    <a:pt x="6" y="1735"/>
                    <a:pt x="6" y="1737"/>
                  </a:cubicBezTo>
                  <a:cubicBezTo>
                    <a:pt x="6" y="1738"/>
                    <a:pt x="6" y="1739"/>
                    <a:pt x="6" y="1739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6" y="1740"/>
                    <a:pt x="6" y="1740"/>
                    <a:pt x="6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6" y="1740"/>
                    <a:pt x="6" y="1740"/>
                    <a:pt x="6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6" y="1739"/>
                    <a:pt x="6" y="1739"/>
                    <a:pt x="6" y="1739"/>
                  </a:cubicBezTo>
                  <a:cubicBezTo>
                    <a:pt x="5" y="1740"/>
                    <a:pt x="5" y="1740"/>
                    <a:pt x="5" y="1740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6" y="1739"/>
                    <a:pt x="6" y="1739"/>
                    <a:pt x="6" y="1739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6" y="1739"/>
                    <a:pt x="6" y="1739"/>
                    <a:pt x="6" y="1739"/>
                  </a:cubicBezTo>
                  <a:cubicBezTo>
                    <a:pt x="6" y="1739"/>
                    <a:pt x="6" y="1739"/>
                    <a:pt x="6" y="1739"/>
                  </a:cubicBezTo>
                  <a:cubicBezTo>
                    <a:pt x="9" y="1741"/>
                    <a:pt x="9" y="1741"/>
                    <a:pt x="9" y="1741"/>
                  </a:cubicBezTo>
                  <a:cubicBezTo>
                    <a:pt x="6" y="1739"/>
                    <a:pt x="6" y="1739"/>
                    <a:pt x="6" y="1739"/>
                  </a:cubicBezTo>
                  <a:cubicBezTo>
                    <a:pt x="5" y="1741"/>
                    <a:pt x="5" y="1743"/>
                    <a:pt x="7" y="1744"/>
                  </a:cubicBezTo>
                  <a:cubicBezTo>
                    <a:pt x="9" y="1745"/>
                    <a:pt x="9" y="1745"/>
                    <a:pt x="9" y="1745"/>
                  </a:cubicBezTo>
                  <a:cubicBezTo>
                    <a:pt x="11" y="1742"/>
                    <a:pt x="11" y="1742"/>
                    <a:pt x="11" y="1742"/>
                  </a:cubicBezTo>
                  <a:cubicBezTo>
                    <a:pt x="7" y="1741"/>
                    <a:pt x="7" y="1741"/>
                    <a:pt x="7" y="1741"/>
                  </a:cubicBezTo>
                  <a:cubicBezTo>
                    <a:pt x="3" y="1757"/>
                    <a:pt x="3" y="1757"/>
                    <a:pt x="3" y="1757"/>
                  </a:cubicBezTo>
                  <a:cubicBezTo>
                    <a:pt x="3" y="1758"/>
                    <a:pt x="3" y="1760"/>
                    <a:pt x="5" y="1761"/>
                  </a:cubicBezTo>
                  <a:cubicBezTo>
                    <a:pt x="8" y="1763"/>
                    <a:pt x="8" y="1763"/>
                    <a:pt x="8" y="1763"/>
                  </a:cubicBezTo>
                  <a:cubicBezTo>
                    <a:pt x="10" y="1760"/>
                    <a:pt x="10" y="1760"/>
                    <a:pt x="10" y="1760"/>
                  </a:cubicBezTo>
                  <a:cubicBezTo>
                    <a:pt x="6" y="1760"/>
                    <a:pt x="6" y="1760"/>
                    <a:pt x="6" y="1760"/>
                  </a:cubicBezTo>
                  <a:cubicBezTo>
                    <a:pt x="6" y="1760"/>
                    <a:pt x="6" y="1765"/>
                    <a:pt x="6" y="1770"/>
                  </a:cubicBezTo>
                  <a:cubicBezTo>
                    <a:pt x="6" y="1772"/>
                    <a:pt x="6" y="1774"/>
                    <a:pt x="6" y="1776"/>
                  </a:cubicBezTo>
                  <a:cubicBezTo>
                    <a:pt x="6" y="1777"/>
                    <a:pt x="6" y="1778"/>
                    <a:pt x="6" y="1779"/>
                  </a:cubicBezTo>
                  <a:cubicBezTo>
                    <a:pt x="6" y="1779"/>
                    <a:pt x="6" y="1779"/>
                    <a:pt x="6" y="1779"/>
                  </a:cubicBezTo>
                  <a:cubicBezTo>
                    <a:pt x="6" y="1779"/>
                    <a:pt x="6" y="1779"/>
                    <a:pt x="6" y="1779"/>
                  </a:cubicBezTo>
                  <a:cubicBezTo>
                    <a:pt x="8" y="1779"/>
                    <a:pt x="8" y="1779"/>
                    <a:pt x="8" y="1779"/>
                  </a:cubicBezTo>
                  <a:cubicBezTo>
                    <a:pt x="6" y="1779"/>
                    <a:pt x="6" y="1779"/>
                    <a:pt x="6" y="1779"/>
                  </a:cubicBezTo>
                  <a:cubicBezTo>
                    <a:pt x="6" y="1779"/>
                    <a:pt x="6" y="1779"/>
                    <a:pt x="6" y="1779"/>
                  </a:cubicBezTo>
                  <a:cubicBezTo>
                    <a:pt x="8" y="1779"/>
                    <a:pt x="8" y="1779"/>
                    <a:pt x="8" y="1779"/>
                  </a:cubicBezTo>
                  <a:cubicBezTo>
                    <a:pt x="6" y="1779"/>
                    <a:pt x="6" y="1779"/>
                    <a:pt x="6" y="1779"/>
                  </a:cubicBezTo>
                  <a:cubicBezTo>
                    <a:pt x="9" y="1780"/>
                    <a:pt x="9" y="1780"/>
                    <a:pt x="9" y="1780"/>
                  </a:cubicBezTo>
                  <a:cubicBezTo>
                    <a:pt x="6" y="1778"/>
                    <a:pt x="6" y="1778"/>
                    <a:pt x="6" y="1778"/>
                  </a:cubicBezTo>
                  <a:cubicBezTo>
                    <a:pt x="6" y="1779"/>
                    <a:pt x="6" y="1779"/>
                    <a:pt x="6" y="1779"/>
                  </a:cubicBezTo>
                  <a:cubicBezTo>
                    <a:pt x="9" y="1780"/>
                    <a:pt x="9" y="1780"/>
                    <a:pt x="9" y="1780"/>
                  </a:cubicBezTo>
                  <a:cubicBezTo>
                    <a:pt x="6" y="1778"/>
                    <a:pt x="6" y="1778"/>
                    <a:pt x="6" y="1778"/>
                  </a:cubicBezTo>
                  <a:cubicBezTo>
                    <a:pt x="10" y="1780"/>
                    <a:pt x="10" y="1780"/>
                    <a:pt x="10" y="1780"/>
                  </a:cubicBezTo>
                  <a:cubicBezTo>
                    <a:pt x="6" y="1778"/>
                    <a:pt x="6" y="1778"/>
                    <a:pt x="6" y="1778"/>
                  </a:cubicBezTo>
                  <a:cubicBezTo>
                    <a:pt x="6" y="1778"/>
                    <a:pt x="6" y="1778"/>
                    <a:pt x="6" y="1778"/>
                  </a:cubicBezTo>
                  <a:cubicBezTo>
                    <a:pt x="10" y="1780"/>
                    <a:pt x="10" y="1780"/>
                    <a:pt x="10" y="1780"/>
                  </a:cubicBezTo>
                  <a:cubicBezTo>
                    <a:pt x="6" y="1778"/>
                    <a:pt x="6" y="1778"/>
                    <a:pt x="6" y="1778"/>
                  </a:cubicBezTo>
                  <a:cubicBezTo>
                    <a:pt x="6" y="1779"/>
                    <a:pt x="6" y="1780"/>
                    <a:pt x="6" y="1781"/>
                  </a:cubicBezTo>
                  <a:cubicBezTo>
                    <a:pt x="6" y="1782"/>
                    <a:pt x="7" y="1783"/>
                    <a:pt x="8" y="1783"/>
                  </a:cubicBezTo>
                  <a:cubicBezTo>
                    <a:pt x="8" y="1783"/>
                    <a:pt x="8" y="1783"/>
                    <a:pt x="8" y="1783"/>
                  </a:cubicBezTo>
                  <a:cubicBezTo>
                    <a:pt x="5" y="1795"/>
                    <a:pt x="5" y="1795"/>
                    <a:pt x="5" y="1795"/>
                  </a:cubicBezTo>
                  <a:cubicBezTo>
                    <a:pt x="5" y="1797"/>
                    <a:pt x="6" y="1799"/>
                    <a:pt x="7" y="1800"/>
                  </a:cubicBezTo>
                  <a:cubicBezTo>
                    <a:pt x="8" y="1800"/>
                    <a:pt x="8" y="1800"/>
                    <a:pt x="8" y="1800"/>
                  </a:cubicBezTo>
                  <a:cubicBezTo>
                    <a:pt x="10" y="1797"/>
                    <a:pt x="10" y="1797"/>
                    <a:pt x="10" y="1797"/>
                  </a:cubicBezTo>
                  <a:cubicBezTo>
                    <a:pt x="6" y="1797"/>
                    <a:pt x="6" y="1797"/>
                    <a:pt x="6" y="1797"/>
                  </a:cubicBezTo>
                  <a:cubicBezTo>
                    <a:pt x="6" y="1813"/>
                    <a:pt x="6" y="1813"/>
                    <a:pt x="6" y="1813"/>
                  </a:cubicBezTo>
                  <a:cubicBezTo>
                    <a:pt x="6" y="1814"/>
                    <a:pt x="7" y="1816"/>
                    <a:pt x="8" y="1816"/>
                  </a:cubicBezTo>
                  <a:cubicBezTo>
                    <a:pt x="8" y="1816"/>
                    <a:pt x="8" y="1816"/>
                    <a:pt x="8" y="1816"/>
                  </a:cubicBezTo>
                  <a:cubicBezTo>
                    <a:pt x="10" y="1813"/>
                    <a:pt x="10" y="1813"/>
                    <a:pt x="10" y="1813"/>
                  </a:cubicBezTo>
                  <a:cubicBezTo>
                    <a:pt x="6" y="1813"/>
                    <a:pt x="6" y="1813"/>
                    <a:pt x="6" y="1813"/>
                  </a:cubicBezTo>
                  <a:cubicBezTo>
                    <a:pt x="5" y="1833"/>
                    <a:pt x="5" y="1833"/>
                    <a:pt x="5" y="1833"/>
                  </a:cubicBezTo>
                  <a:cubicBezTo>
                    <a:pt x="5" y="1834"/>
                    <a:pt x="6" y="1835"/>
                    <a:pt x="7" y="1836"/>
                  </a:cubicBezTo>
                  <a:cubicBezTo>
                    <a:pt x="9" y="1837"/>
                    <a:pt x="9" y="1837"/>
                    <a:pt x="9" y="1837"/>
                  </a:cubicBezTo>
                  <a:cubicBezTo>
                    <a:pt x="11" y="1834"/>
                    <a:pt x="11" y="1834"/>
                    <a:pt x="11" y="1834"/>
                  </a:cubicBezTo>
                  <a:cubicBezTo>
                    <a:pt x="7" y="1833"/>
                    <a:pt x="7" y="1833"/>
                    <a:pt x="7" y="1833"/>
                  </a:cubicBezTo>
                  <a:cubicBezTo>
                    <a:pt x="3" y="1846"/>
                    <a:pt x="3" y="1846"/>
                    <a:pt x="3" y="1846"/>
                  </a:cubicBezTo>
                  <a:cubicBezTo>
                    <a:pt x="3" y="1847"/>
                    <a:pt x="4" y="1849"/>
                    <a:pt x="5" y="1850"/>
                  </a:cubicBezTo>
                  <a:cubicBezTo>
                    <a:pt x="8" y="1852"/>
                    <a:pt x="8" y="1852"/>
                    <a:pt x="8" y="1852"/>
                  </a:cubicBezTo>
                  <a:cubicBezTo>
                    <a:pt x="3" y="1864"/>
                    <a:pt x="3" y="1864"/>
                    <a:pt x="3" y="1864"/>
                  </a:cubicBezTo>
                  <a:cubicBezTo>
                    <a:pt x="3" y="1866"/>
                    <a:pt x="3" y="1868"/>
                    <a:pt x="5" y="1869"/>
                  </a:cubicBezTo>
                  <a:cubicBezTo>
                    <a:pt x="9" y="1872"/>
                    <a:pt x="9" y="1872"/>
                    <a:pt x="9" y="1872"/>
                  </a:cubicBezTo>
                  <a:cubicBezTo>
                    <a:pt x="11" y="1868"/>
                    <a:pt x="11" y="1868"/>
                    <a:pt x="11" y="1868"/>
                  </a:cubicBezTo>
                  <a:cubicBezTo>
                    <a:pt x="7" y="1868"/>
                    <a:pt x="7" y="1868"/>
                    <a:pt x="7" y="1868"/>
                  </a:cubicBezTo>
                  <a:cubicBezTo>
                    <a:pt x="7" y="1868"/>
                    <a:pt x="7" y="1872"/>
                    <a:pt x="6" y="1876"/>
                  </a:cubicBezTo>
                  <a:cubicBezTo>
                    <a:pt x="5" y="1879"/>
                    <a:pt x="5" y="1881"/>
                    <a:pt x="5" y="1882"/>
                  </a:cubicBezTo>
                  <a:cubicBezTo>
                    <a:pt x="4" y="1883"/>
                    <a:pt x="4" y="1884"/>
                    <a:pt x="4" y="1884"/>
                  </a:cubicBezTo>
                  <a:cubicBezTo>
                    <a:pt x="4" y="1885"/>
                    <a:pt x="4" y="1885"/>
                    <a:pt x="4" y="1885"/>
                  </a:cubicBezTo>
                  <a:cubicBezTo>
                    <a:pt x="4" y="1885"/>
                    <a:pt x="4" y="1885"/>
                    <a:pt x="4" y="1885"/>
                  </a:cubicBezTo>
                  <a:cubicBezTo>
                    <a:pt x="6" y="1885"/>
                    <a:pt x="6" y="1885"/>
                    <a:pt x="6" y="1885"/>
                  </a:cubicBezTo>
                  <a:cubicBezTo>
                    <a:pt x="4" y="1885"/>
                    <a:pt x="4" y="1885"/>
                    <a:pt x="4" y="1885"/>
                  </a:cubicBezTo>
                  <a:cubicBezTo>
                    <a:pt x="4" y="1885"/>
                    <a:pt x="4" y="1885"/>
                    <a:pt x="4" y="1885"/>
                  </a:cubicBezTo>
                  <a:cubicBezTo>
                    <a:pt x="6" y="1885"/>
                    <a:pt x="6" y="1885"/>
                    <a:pt x="6" y="1885"/>
                  </a:cubicBezTo>
                  <a:cubicBezTo>
                    <a:pt x="4" y="1885"/>
                    <a:pt x="4" y="1885"/>
                    <a:pt x="4" y="1885"/>
                  </a:cubicBezTo>
                  <a:cubicBezTo>
                    <a:pt x="8" y="1886"/>
                    <a:pt x="8" y="1886"/>
                    <a:pt x="8" y="1886"/>
                  </a:cubicBezTo>
                  <a:cubicBezTo>
                    <a:pt x="4" y="1884"/>
                    <a:pt x="4" y="1884"/>
                    <a:pt x="4" y="1884"/>
                  </a:cubicBezTo>
                  <a:cubicBezTo>
                    <a:pt x="4" y="1885"/>
                    <a:pt x="4" y="1885"/>
                    <a:pt x="4" y="1885"/>
                  </a:cubicBezTo>
                  <a:cubicBezTo>
                    <a:pt x="8" y="1886"/>
                    <a:pt x="8" y="1886"/>
                    <a:pt x="8" y="1886"/>
                  </a:cubicBezTo>
                  <a:cubicBezTo>
                    <a:pt x="4" y="1884"/>
                    <a:pt x="4" y="1884"/>
                    <a:pt x="4" y="1884"/>
                  </a:cubicBezTo>
                  <a:cubicBezTo>
                    <a:pt x="4" y="1885"/>
                    <a:pt x="4" y="1886"/>
                    <a:pt x="4" y="1887"/>
                  </a:cubicBezTo>
                  <a:cubicBezTo>
                    <a:pt x="4" y="1888"/>
                    <a:pt x="5" y="1889"/>
                    <a:pt x="6" y="1889"/>
                  </a:cubicBezTo>
                  <a:cubicBezTo>
                    <a:pt x="6" y="1890"/>
                    <a:pt x="6" y="1890"/>
                    <a:pt x="6" y="1890"/>
                  </a:cubicBezTo>
                  <a:cubicBezTo>
                    <a:pt x="5" y="1902"/>
                    <a:pt x="5" y="1902"/>
                    <a:pt x="5" y="1902"/>
                  </a:cubicBezTo>
                  <a:cubicBezTo>
                    <a:pt x="5" y="1903"/>
                    <a:pt x="6" y="1905"/>
                    <a:pt x="7" y="1905"/>
                  </a:cubicBezTo>
                  <a:cubicBezTo>
                    <a:pt x="9" y="1907"/>
                    <a:pt x="9" y="1907"/>
                    <a:pt x="9" y="1907"/>
                  </a:cubicBezTo>
                  <a:cubicBezTo>
                    <a:pt x="11" y="1903"/>
                    <a:pt x="11" y="1903"/>
                    <a:pt x="11" y="1903"/>
                  </a:cubicBezTo>
                  <a:cubicBezTo>
                    <a:pt x="7" y="1903"/>
                    <a:pt x="7" y="1903"/>
                    <a:pt x="7" y="1903"/>
                  </a:cubicBezTo>
                  <a:cubicBezTo>
                    <a:pt x="6" y="1918"/>
                    <a:pt x="6" y="1918"/>
                    <a:pt x="6" y="1918"/>
                  </a:cubicBezTo>
                  <a:cubicBezTo>
                    <a:pt x="6" y="1919"/>
                    <a:pt x="6" y="1921"/>
                    <a:pt x="8" y="1922"/>
                  </a:cubicBezTo>
                  <a:cubicBezTo>
                    <a:pt x="9" y="1923"/>
                    <a:pt x="9" y="1923"/>
                    <a:pt x="9" y="1923"/>
                  </a:cubicBezTo>
                  <a:cubicBezTo>
                    <a:pt x="8" y="1933"/>
                    <a:pt x="8" y="1933"/>
                    <a:pt x="8" y="1933"/>
                  </a:cubicBezTo>
                  <a:cubicBezTo>
                    <a:pt x="8" y="1934"/>
                    <a:pt x="9" y="1936"/>
                    <a:pt x="10" y="1937"/>
                  </a:cubicBezTo>
                  <a:cubicBezTo>
                    <a:pt x="12" y="1938"/>
                    <a:pt x="12" y="1938"/>
                    <a:pt x="12" y="1938"/>
                  </a:cubicBezTo>
                  <a:cubicBezTo>
                    <a:pt x="14" y="1934"/>
                    <a:pt x="14" y="1934"/>
                    <a:pt x="14" y="1934"/>
                  </a:cubicBezTo>
                  <a:cubicBezTo>
                    <a:pt x="11" y="1932"/>
                    <a:pt x="11" y="1932"/>
                    <a:pt x="11" y="1932"/>
                  </a:cubicBezTo>
                  <a:cubicBezTo>
                    <a:pt x="11" y="1933"/>
                    <a:pt x="11" y="1933"/>
                    <a:pt x="10" y="1933"/>
                  </a:cubicBezTo>
                  <a:cubicBezTo>
                    <a:pt x="10" y="1933"/>
                    <a:pt x="10" y="1933"/>
                    <a:pt x="10" y="1933"/>
                  </a:cubicBezTo>
                  <a:cubicBezTo>
                    <a:pt x="10" y="1934"/>
                    <a:pt x="10" y="1934"/>
                    <a:pt x="10" y="1934"/>
                  </a:cubicBezTo>
                  <a:cubicBezTo>
                    <a:pt x="10" y="1934"/>
                    <a:pt x="10" y="1936"/>
                    <a:pt x="10" y="1937"/>
                  </a:cubicBezTo>
                  <a:cubicBezTo>
                    <a:pt x="9" y="1940"/>
                    <a:pt x="9" y="1944"/>
                    <a:pt x="8" y="1947"/>
                  </a:cubicBezTo>
                  <a:cubicBezTo>
                    <a:pt x="8" y="1948"/>
                    <a:pt x="8" y="1949"/>
                    <a:pt x="8" y="1950"/>
                  </a:cubicBezTo>
                  <a:cubicBezTo>
                    <a:pt x="8" y="1951"/>
                    <a:pt x="8" y="1951"/>
                    <a:pt x="8" y="1952"/>
                  </a:cubicBezTo>
                  <a:cubicBezTo>
                    <a:pt x="8" y="1952"/>
                    <a:pt x="8" y="1952"/>
                    <a:pt x="8" y="1952"/>
                  </a:cubicBezTo>
                  <a:cubicBezTo>
                    <a:pt x="10" y="1952"/>
                    <a:pt x="10" y="1952"/>
                    <a:pt x="10" y="1952"/>
                  </a:cubicBezTo>
                  <a:cubicBezTo>
                    <a:pt x="8" y="1952"/>
                    <a:pt x="8" y="1952"/>
                    <a:pt x="8" y="1952"/>
                  </a:cubicBezTo>
                  <a:cubicBezTo>
                    <a:pt x="8" y="1952"/>
                    <a:pt x="8" y="1952"/>
                    <a:pt x="8" y="1952"/>
                  </a:cubicBezTo>
                  <a:cubicBezTo>
                    <a:pt x="10" y="1952"/>
                    <a:pt x="10" y="1952"/>
                    <a:pt x="10" y="1952"/>
                  </a:cubicBezTo>
                  <a:cubicBezTo>
                    <a:pt x="8" y="1952"/>
                    <a:pt x="8" y="1952"/>
                    <a:pt x="8" y="1952"/>
                  </a:cubicBezTo>
                  <a:cubicBezTo>
                    <a:pt x="11" y="1953"/>
                    <a:pt x="11" y="1953"/>
                    <a:pt x="11" y="1953"/>
                  </a:cubicBezTo>
                  <a:cubicBezTo>
                    <a:pt x="8" y="1951"/>
                    <a:pt x="8" y="1951"/>
                    <a:pt x="8" y="1951"/>
                  </a:cubicBezTo>
                  <a:cubicBezTo>
                    <a:pt x="8" y="1952"/>
                    <a:pt x="8" y="1952"/>
                    <a:pt x="8" y="1952"/>
                  </a:cubicBezTo>
                  <a:cubicBezTo>
                    <a:pt x="11" y="1953"/>
                    <a:pt x="11" y="1953"/>
                    <a:pt x="11" y="1953"/>
                  </a:cubicBezTo>
                  <a:cubicBezTo>
                    <a:pt x="8" y="1951"/>
                    <a:pt x="8" y="1951"/>
                    <a:pt x="8" y="1951"/>
                  </a:cubicBezTo>
                  <a:cubicBezTo>
                    <a:pt x="11" y="1953"/>
                    <a:pt x="11" y="1953"/>
                    <a:pt x="11" y="1953"/>
                  </a:cubicBezTo>
                  <a:cubicBezTo>
                    <a:pt x="8" y="1951"/>
                    <a:pt x="8" y="1951"/>
                    <a:pt x="8" y="1951"/>
                  </a:cubicBezTo>
                  <a:cubicBezTo>
                    <a:pt x="8" y="1951"/>
                    <a:pt x="8" y="1951"/>
                    <a:pt x="8" y="1951"/>
                  </a:cubicBezTo>
                  <a:cubicBezTo>
                    <a:pt x="11" y="1953"/>
                    <a:pt x="11" y="1953"/>
                    <a:pt x="11" y="1953"/>
                  </a:cubicBezTo>
                  <a:cubicBezTo>
                    <a:pt x="8" y="1951"/>
                    <a:pt x="8" y="1951"/>
                    <a:pt x="8" y="1951"/>
                  </a:cubicBezTo>
                  <a:cubicBezTo>
                    <a:pt x="8" y="1952"/>
                    <a:pt x="7" y="1953"/>
                    <a:pt x="8" y="1954"/>
                  </a:cubicBezTo>
                  <a:cubicBezTo>
                    <a:pt x="8" y="1955"/>
                    <a:pt x="8" y="1956"/>
                    <a:pt x="9" y="1956"/>
                  </a:cubicBezTo>
                  <a:cubicBezTo>
                    <a:pt x="10" y="1957"/>
                    <a:pt x="10" y="1957"/>
                    <a:pt x="10" y="1957"/>
                  </a:cubicBezTo>
                  <a:cubicBezTo>
                    <a:pt x="12" y="1953"/>
                    <a:pt x="12" y="1953"/>
                    <a:pt x="12" y="1953"/>
                  </a:cubicBezTo>
                  <a:cubicBezTo>
                    <a:pt x="8" y="1952"/>
                    <a:pt x="8" y="1952"/>
                    <a:pt x="8" y="1952"/>
                  </a:cubicBezTo>
                  <a:cubicBezTo>
                    <a:pt x="5" y="1970"/>
                    <a:pt x="5" y="1970"/>
                    <a:pt x="5" y="1970"/>
                  </a:cubicBezTo>
                  <a:cubicBezTo>
                    <a:pt x="5" y="1971"/>
                    <a:pt x="6" y="1973"/>
                    <a:pt x="7" y="1974"/>
                  </a:cubicBezTo>
                  <a:cubicBezTo>
                    <a:pt x="9" y="1975"/>
                    <a:pt x="9" y="1975"/>
                    <a:pt x="9" y="1975"/>
                  </a:cubicBezTo>
                  <a:cubicBezTo>
                    <a:pt x="11" y="1971"/>
                    <a:pt x="11" y="1971"/>
                    <a:pt x="11" y="1971"/>
                  </a:cubicBezTo>
                  <a:cubicBezTo>
                    <a:pt x="7" y="1971"/>
                    <a:pt x="7" y="1971"/>
                    <a:pt x="7" y="1971"/>
                  </a:cubicBezTo>
                  <a:cubicBezTo>
                    <a:pt x="5" y="1982"/>
                    <a:pt x="5" y="1982"/>
                    <a:pt x="5" y="1982"/>
                  </a:cubicBezTo>
                  <a:cubicBezTo>
                    <a:pt x="5" y="1984"/>
                    <a:pt x="6" y="1985"/>
                    <a:pt x="7" y="1986"/>
                  </a:cubicBezTo>
                  <a:cubicBezTo>
                    <a:pt x="8" y="1987"/>
                    <a:pt x="8" y="1987"/>
                    <a:pt x="8" y="1987"/>
                  </a:cubicBezTo>
                  <a:cubicBezTo>
                    <a:pt x="10" y="1983"/>
                    <a:pt x="10" y="1983"/>
                    <a:pt x="10" y="1983"/>
                  </a:cubicBezTo>
                  <a:cubicBezTo>
                    <a:pt x="6" y="1982"/>
                    <a:pt x="6" y="1982"/>
                    <a:pt x="6" y="1982"/>
                  </a:cubicBezTo>
                  <a:cubicBezTo>
                    <a:pt x="3" y="1995"/>
                    <a:pt x="3" y="1995"/>
                    <a:pt x="3" y="1995"/>
                  </a:cubicBezTo>
                  <a:cubicBezTo>
                    <a:pt x="3" y="1997"/>
                    <a:pt x="3" y="1999"/>
                    <a:pt x="5" y="2000"/>
                  </a:cubicBezTo>
                  <a:cubicBezTo>
                    <a:pt x="6" y="2000"/>
                    <a:pt x="6" y="2000"/>
                    <a:pt x="6" y="2000"/>
                  </a:cubicBezTo>
                  <a:cubicBezTo>
                    <a:pt x="8" y="1997"/>
                    <a:pt x="8" y="1997"/>
                    <a:pt x="8" y="1997"/>
                  </a:cubicBezTo>
                  <a:cubicBezTo>
                    <a:pt x="4" y="1997"/>
                    <a:pt x="4" y="1997"/>
                    <a:pt x="4" y="1997"/>
                  </a:cubicBezTo>
                  <a:cubicBezTo>
                    <a:pt x="4" y="2013"/>
                    <a:pt x="4" y="2013"/>
                    <a:pt x="4" y="2013"/>
                  </a:cubicBezTo>
                  <a:cubicBezTo>
                    <a:pt x="4" y="2014"/>
                    <a:pt x="4" y="2016"/>
                    <a:pt x="6" y="2016"/>
                  </a:cubicBezTo>
                  <a:cubicBezTo>
                    <a:pt x="7" y="2017"/>
                    <a:pt x="7" y="2017"/>
                    <a:pt x="7" y="2017"/>
                  </a:cubicBezTo>
                  <a:cubicBezTo>
                    <a:pt x="5" y="2032"/>
                    <a:pt x="5" y="2032"/>
                    <a:pt x="5" y="2032"/>
                  </a:cubicBezTo>
                  <a:cubicBezTo>
                    <a:pt x="5" y="2034"/>
                    <a:pt x="6" y="2035"/>
                    <a:pt x="7" y="2036"/>
                  </a:cubicBezTo>
                  <a:cubicBezTo>
                    <a:pt x="9" y="2037"/>
                    <a:pt x="9" y="2037"/>
                    <a:pt x="9" y="2037"/>
                  </a:cubicBezTo>
                  <a:cubicBezTo>
                    <a:pt x="11" y="2034"/>
                    <a:pt x="11" y="2034"/>
                    <a:pt x="11" y="2034"/>
                  </a:cubicBezTo>
                  <a:cubicBezTo>
                    <a:pt x="7" y="2033"/>
                    <a:pt x="7" y="2033"/>
                    <a:pt x="7" y="2033"/>
                  </a:cubicBezTo>
                  <a:cubicBezTo>
                    <a:pt x="5" y="2051"/>
                    <a:pt x="5" y="2051"/>
                    <a:pt x="5" y="2051"/>
                  </a:cubicBezTo>
                  <a:cubicBezTo>
                    <a:pt x="5" y="2053"/>
                    <a:pt x="6" y="2054"/>
                    <a:pt x="7" y="2055"/>
                  </a:cubicBezTo>
                  <a:cubicBezTo>
                    <a:pt x="9" y="2056"/>
                    <a:pt x="9" y="2056"/>
                    <a:pt x="9" y="2056"/>
                  </a:cubicBezTo>
                  <a:cubicBezTo>
                    <a:pt x="11" y="2053"/>
                    <a:pt x="11" y="2053"/>
                    <a:pt x="11" y="2053"/>
                  </a:cubicBezTo>
                  <a:cubicBezTo>
                    <a:pt x="7" y="2052"/>
                    <a:pt x="7" y="2052"/>
                    <a:pt x="7" y="2052"/>
                  </a:cubicBezTo>
                  <a:cubicBezTo>
                    <a:pt x="2" y="2067"/>
                    <a:pt x="2" y="2067"/>
                    <a:pt x="2" y="2067"/>
                  </a:cubicBezTo>
                  <a:cubicBezTo>
                    <a:pt x="2" y="2068"/>
                    <a:pt x="2" y="2070"/>
                    <a:pt x="4" y="2071"/>
                  </a:cubicBezTo>
                  <a:cubicBezTo>
                    <a:pt x="6" y="2073"/>
                    <a:pt x="6" y="2073"/>
                    <a:pt x="6" y="2073"/>
                  </a:cubicBezTo>
                  <a:cubicBezTo>
                    <a:pt x="3" y="2087"/>
                    <a:pt x="3" y="2087"/>
                    <a:pt x="3" y="2087"/>
                  </a:cubicBezTo>
                  <a:cubicBezTo>
                    <a:pt x="2" y="2089"/>
                    <a:pt x="3" y="2090"/>
                    <a:pt x="4" y="2091"/>
                  </a:cubicBezTo>
                  <a:cubicBezTo>
                    <a:pt x="8" y="2094"/>
                    <a:pt x="8" y="2094"/>
                    <a:pt x="8" y="2094"/>
                  </a:cubicBezTo>
                  <a:cubicBezTo>
                    <a:pt x="10" y="2090"/>
                    <a:pt x="10" y="2090"/>
                    <a:pt x="10" y="2090"/>
                  </a:cubicBezTo>
                  <a:cubicBezTo>
                    <a:pt x="7" y="2088"/>
                    <a:pt x="7" y="2088"/>
                    <a:pt x="7" y="2088"/>
                  </a:cubicBezTo>
                  <a:cubicBezTo>
                    <a:pt x="7" y="2089"/>
                    <a:pt x="7" y="2089"/>
                    <a:pt x="7" y="2089"/>
                  </a:cubicBezTo>
                  <a:cubicBezTo>
                    <a:pt x="6" y="2090"/>
                    <a:pt x="6" y="2090"/>
                    <a:pt x="6" y="2090"/>
                  </a:cubicBezTo>
                  <a:cubicBezTo>
                    <a:pt x="6" y="2090"/>
                    <a:pt x="6" y="2091"/>
                    <a:pt x="6" y="2091"/>
                  </a:cubicBezTo>
                  <a:cubicBezTo>
                    <a:pt x="6" y="2095"/>
                    <a:pt x="5" y="2106"/>
                    <a:pt x="5" y="2106"/>
                  </a:cubicBezTo>
                  <a:cubicBezTo>
                    <a:pt x="5" y="2107"/>
                    <a:pt x="6" y="2109"/>
                    <a:pt x="7" y="2110"/>
                  </a:cubicBezTo>
                  <a:cubicBezTo>
                    <a:pt x="9" y="2111"/>
                    <a:pt x="9" y="2111"/>
                    <a:pt x="9" y="2111"/>
                  </a:cubicBezTo>
                  <a:cubicBezTo>
                    <a:pt x="11" y="2107"/>
                    <a:pt x="11" y="2107"/>
                    <a:pt x="11" y="2107"/>
                  </a:cubicBezTo>
                  <a:cubicBezTo>
                    <a:pt x="7" y="2107"/>
                    <a:pt x="7" y="2107"/>
                    <a:pt x="7" y="2107"/>
                  </a:cubicBezTo>
                  <a:cubicBezTo>
                    <a:pt x="5" y="2120"/>
                    <a:pt x="5" y="2120"/>
                    <a:pt x="5" y="2120"/>
                  </a:cubicBezTo>
                  <a:cubicBezTo>
                    <a:pt x="5" y="2122"/>
                    <a:pt x="5" y="2123"/>
                    <a:pt x="7" y="2124"/>
                  </a:cubicBezTo>
                  <a:cubicBezTo>
                    <a:pt x="7" y="2124"/>
                    <a:pt x="7" y="2124"/>
                    <a:pt x="7" y="2124"/>
                  </a:cubicBezTo>
                  <a:cubicBezTo>
                    <a:pt x="5" y="2133"/>
                    <a:pt x="5" y="2133"/>
                    <a:pt x="5" y="2133"/>
                  </a:cubicBezTo>
                  <a:cubicBezTo>
                    <a:pt x="5" y="2135"/>
                    <a:pt x="6" y="2136"/>
                    <a:pt x="7" y="2137"/>
                  </a:cubicBezTo>
                  <a:cubicBezTo>
                    <a:pt x="9" y="2138"/>
                    <a:pt x="9" y="2138"/>
                    <a:pt x="9" y="2138"/>
                  </a:cubicBezTo>
                  <a:cubicBezTo>
                    <a:pt x="11" y="2135"/>
                    <a:pt x="11" y="2135"/>
                    <a:pt x="11" y="2135"/>
                  </a:cubicBezTo>
                  <a:cubicBezTo>
                    <a:pt x="8" y="2133"/>
                    <a:pt x="8" y="2133"/>
                    <a:pt x="8" y="2133"/>
                  </a:cubicBezTo>
                  <a:cubicBezTo>
                    <a:pt x="8" y="2133"/>
                    <a:pt x="8" y="2133"/>
                    <a:pt x="8" y="2133"/>
                  </a:cubicBezTo>
                  <a:cubicBezTo>
                    <a:pt x="7" y="2133"/>
                    <a:pt x="7" y="2134"/>
                    <a:pt x="7" y="2134"/>
                  </a:cubicBezTo>
                  <a:cubicBezTo>
                    <a:pt x="6" y="2136"/>
                    <a:pt x="5" y="2139"/>
                    <a:pt x="3" y="2142"/>
                  </a:cubicBezTo>
                  <a:cubicBezTo>
                    <a:pt x="3" y="2144"/>
                    <a:pt x="2" y="2145"/>
                    <a:pt x="2" y="2146"/>
                  </a:cubicBezTo>
                  <a:cubicBezTo>
                    <a:pt x="1" y="2147"/>
                    <a:pt x="1" y="2147"/>
                    <a:pt x="1" y="2147"/>
                  </a:cubicBezTo>
                  <a:cubicBezTo>
                    <a:pt x="1" y="2148"/>
                    <a:pt x="1" y="2148"/>
                    <a:pt x="1" y="2148"/>
                  </a:cubicBezTo>
                  <a:cubicBezTo>
                    <a:pt x="1" y="2148"/>
                    <a:pt x="1" y="2148"/>
                    <a:pt x="1" y="2148"/>
                  </a:cubicBezTo>
                  <a:cubicBezTo>
                    <a:pt x="4" y="2149"/>
                    <a:pt x="4" y="2149"/>
                    <a:pt x="4" y="2149"/>
                  </a:cubicBezTo>
                  <a:cubicBezTo>
                    <a:pt x="1" y="2147"/>
                    <a:pt x="1" y="2147"/>
                    <a:pt x="1" y="2147"/>
                  </a:cubicBezTo>
                  <a:cubicBezTo>
                    <a:pt x="1" y="2148"/>
                    <a:pt x="1" y="2148"/>
                    <a:pt x="1" y="2148"/>
                  </a:cubicBezTo>
                  <a:cubicBezTo>
                    <a:pt x="4" y="2149"/>
                    <a:pt x="4" y="2149"/>
                    <a:pt x="4" y="2149"/>
                  </a:cubicBezTo>
                  <a:cubicBezTo>
                    <a:pt x="1" y="2147"/>
                    <a:pt x="1" y="2147"/>
                    <a:pt x="1" y="2147"/>
                  </a:cubicBezTo>
                  <a:cubicBezTo>
                    <a:pt x="0" y="2148"/>
                    <a:pt x="0" y="2149"/>
                    <a:pt x="0" y="2150"/>
                  </a:cubicBezTo>
                  <a:cubicBezTo>
                    <a:pt x="1" y="2152"/>
                    <a:pt x="1" y="2152"/>
                    <a:pt x="2" y="2153"/>
                  </a:cubicBezTo>
                  <a:cubicBezTo>
                    <a:pt x="8" y="2157"/>
                    <a:pt x="8" y="2157"/>
                    <a:pt x="8" y="2157"/>
                  </a:cubicBezTo>
                  <a:cubicBezTo>
                    <a:pt x="10" y="2158"/>
                    <a:pt x="12" y="2157"/>
                    <a:pt x="13" y="2155"/>
                  </a:cubicBezTo>
                  <a:cubicBezTo>
                    <a:pt x="15" y="2153"/>
                    <a:pt x="14" y="2151"/>
                    <a:pt x="12" y="2150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9"/>
            <p:cNvSpPr/>
            <p:nvPr/>
          </p:nvSpPr>
          <p:spPr bwMode="auto">
            <a:xfrm>
              <a:off x="5745616" y="3298732"/>
              <a:ext cx="1290202" cy="1081764"/>
            </a:xfrm>
            <a:custGeom>
              <a:avLst/>
              <a:gdLst>
                <a:gd name="T0" fmla="*/ 857 w 961"/>
                <a:gd name="T1" fmla="*/ 718 h 805"/>
                <a:gd name="T2" fmla="*/ 855 w 961"/>
                <a:gd name="T3" fmla="*/ 720 h 805"/>
                <a:gd name="T4" fmla="*/ 855 w 961"/>
                <a:gd name="T5" fmla="*/ 720 h 805"/>
                <a:gd name="T6" fmla="*/ 764 w 961"/>
                <a:gd name="T7" fmla="*/ 638 h 805"/>
                <a:gd name="T8" fmla="*/ 718 w 961"/>
                <a:gd name="T9" fmla="*/ 598 h 805"/>
                <a:gd name="T10" fmla="*/ 717 w 961"/>
                <a:gd name="T11" fmla="*/ 599 h 805"/>
                <a:gd name="T12" fmla="*/ 716 w 961"/>
                <a:gd name="T13" fmla="*/ 599 h 805"/>
                <a:gd name="T14" fmla="*/ 557 w 961"/>
                <a:gd name="T15" fmla="*/ 461 h 805"/>
                <a:gd name="T16" fmla="*/ 537 w 961"/>
                <a:gd name="T17" fmla="*/ 452 h 805"/>
                <a:gd name="T18" fmla="*/ 537 w 961"/>
                <a:gd name="T19" fmla="*/ 452 h 805"/>
                <a:gd name="T20" fmla="*/ 462 w 961"/>
                <a:gd name="T21" fmla="*/ 384 h 805"/>
                <a:gd name="T22" fmla="*/ 406 w 961"/>
                <a:gd name="T23" fmla="*/ 333 h 805"/>
                <a:gd name="T24" fmla="*/ 407 w 961"/>
                <a:gd name="T25" fmla="*/ 333 h 805"/>
                <a:gd name="T26" fmla="*/ 407 w 961"/>
                <a:gd name="T27" fmla="*/ 336 h 805"/>
                <a:gd name="T28" fmla="*/ 385 w 961"/>
                <a:gd name="T29" fmla="*/ 322 h 805"/>
                <a:gd name="T30" fmla="*/ 384 w 961"/>
                <a:gd name="T31" fmla="*/ 323 h 805"/>
                <a:gd name="T32" fmla="*/ 387 w 961"/>
                <a:gd name="T33" fmla="*/ 320 h 805"/>
                <a:gd name="T34" fmla="*/ 328 w 961"/>
                <a:gd name="T35" fmla="*/ 267 h 805"/>
                <a:gd name="T36" fmla="*/ 328 w 961"/>
                <a:gd name="T37" fmla="*/ 268 h 805"/>
                <a:gd name="T38" fmla="*/ 329 w 961"/>
                <a:gd name="T39" fmla="*/ 270 h 805"/>
                <a:gd name="T40" fmla="*/ 242 w 961"/>
                <a:gd name="T41" fmla="*/ 195 h 805"/>
                <a:gd name="T42" fmla="*/ 233 w 961"/>
                <a:gd name="T43" fmla="*/ 191 h 805"/>
                <a:gd name="T44" fmla="*/ 232 w 961"/>
                <a:gd name="T45" fmla="*/ 191 h 805"/>
                <a:gd name="T46" fmla="*/ 236 w 961"/>
                <a:gd name="T47" fmla="*/ 193 h 805"/>
                <a:gd name="T48" fmla="*/ 210 w 961"/>
                <a:gd name="T49" fmla="*/ 175 h 805"/>
                <a:gd name="T50" fmla="*/ 209 w 961"/>
                <a:gd name="T51" fmla="*/ 176 h 805"/>
                <a:gd name="T52" fmla="*/ 211 w 961"/>
                <a:gd name="T53" fmla="*/ 173 h 805"/>
                <a:gd name="T54" fmla="*/ 138 w 961"/>
                <a:gd name="T55" fmla="*/ 111 h 805"/>
                <a:gd name="T56" fmla="*/ 104 w 961"/>
                <a:gd name="T57" fmla="*/ 78 h 805"/>
                <a:gd name="T58" fmla="*/ 104 w 961"/>
                <a:gd name="T59" fmla="*/ 80 h 805"/>
                <a:gd name="T60" fmla="*/ 102 w 961"/>
                <a:gd name="T61" fmla="*/ 76 h 805"/>
                <a:gd name="T62" fmla="*/ 81 w 961"/>
                <a:gd name="T63" fmla="*/ 64 h 805"/>
                <a:gd name="T64" fmla="*/ 82 w 961"/>
                <a:gd name="T65" fmla="*/ 66 h 805"/>
                <a:gd name="T66" fmla="*/ 81 w 961"/>
                <a:gd name="T67" fmla="*/ 63 h 805"/>
                <a:gd name="T68" fmla="*/ 31 w 961"/>
                <a:gd name="T69" fmla="*/ 19 h 805"/>
                <a:gd name="T70" fmla="*/ 29 w 961"/>
                <a:gd name="T71" fmla="*/ 20 h 805"/>
                <a:gd name="T72" fmla="*/ 3 w 961"/>
                <a:gd name="T73" fmla="*/ 8 h 805"/>
                <a:gd name="T74" fmla="*/ 28 w 961"/>
                <a:gd name="T75" fmla="*/ 21 h 805"/>
                <a:gd name="T76" fmla="*/ 29 w 961"/>
                <a:gd name="T77" fmla="*/ 20 h 805"/>
                <a:gd name="T78" fmla="*/ 25 w 961"/>
                <a:gd name="T79" fmla="*/ 22 h 805"/>
                <a:gd name="T80" fmla="*/ 74 w 961"/>
                <a:gd name="T81" fmla="*/ 68 h 805"/>
                <a:gd name="T82" fmla="*/ 74 w 961"/>
                <a:gd name="T83" fmla="*/ 66 h 805"/>
                <a:gd name="T84" fmla="*/ 75 w 961"/>
                <a:gd name="T85" fmla="*/ 63 h 805"/>
                <a:gd name="T86" fmla="*/ 99 w 961"/>
                <a:gd name="T87" fmla="*/ 81 h 805"/>
                <a:gd name="T88" fmla="*/ 100 w 961"/>
                <a:gd name="T89" fmla="*/ 80 h 805"/>
                <a:gd name="T90" fmla="*/ 100 w 961"/>
                <a:gd name="T91" fmla="*/ 80 h 805"/>
                <a:gd name="T92" fmla="*/ 98 w 961"/>
                <a:gd name="T93" fmla="*/ 84 h 805"/>
                <a:gd name="T94" fmla="*/ 134 w 961"/>
                <a:gd name="T95" fmla="*/ 119 h 805"/>
                <a:gd name="T96" fmla="*/ 134 w 961"/>
                <a:gd name="T97" fmla="*/ 117 h 805"/>
                <a:gd name="T98" fmla="*/ 205 w 961"/>
                <a:gd name="T99" fmla="*/ 176 h 805"/>
                <a:gd name="T100" fmla="*/ 230 w 961"/>
                <a:gd name="T101" fmla="*/ 194 h 805"/>
                <a:gd name="T102" fmla="*/ 229 w 961"/>
                <a:gd name="T103" fmla="*/ 193 h 805"/>
                <a:gd name="T104" fmla="*/ 229 w 961"/>
                <a:gd name="T105" fmla="*/ 189 h 805"/>
                <a:gd name="T106" fmla="*/ 230 w 961"/>
                <a:gd name="T107" fmla="*/ 194 h 805"/>
                <a:gd name="T108" fmla="*/ 322 w 961"/>
                <a:gd name="T109" fmla="*/ 272 h 805"/>
                <a:gd name="T110" fmla="*/ 387 w 961"/>
                <a:gd name="T111" fmla="*/ 330 h 805"/>
                <a:gd name="T112" fmla="*/ 414 w 961"/>
                <a:gd name="T113" fmla="*/ 351 h 805"/>
                <a:gd name="T114" fmla="*/ 535 w 961"/>
                <a:gd name="T115" fmla="*/ 456 h 805"/>
                <a:gd name="T116" fmla="*/ 714 w 961"/>
                <a:gd name="T117" fmla="*/ 603 h 805"/>
                <a:gd name="T118" fmla="*/ 759 w 961"/>
                <a:gd name="T119" fmla="*/ 644 h 805"/>
                <a:gd name="T120" fmla="*/ 859 w 961"/>
                <a:gd name="T121" fmla="*/ 727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61" h="805">
                  <a:moveTo>
                    <a:pt x="958" y="797"/>
                  </a:moveTo>
                  <a:cubicBezTo>
                    <a:pt x="935" y="782"/>
                    <a:pt x="935" y="782"/>
                    <a:pt x="935" y="782"/>
                  </a:cubicBezTo>
                  <a:cubicBezTo>
                    <a:pt x="880" y="730"/>
                    <a:pt x="880" y="730"/>
                    <a:pt x="880" y="730"/>
                  </a:cubicBezTo>
                  <a:cubicBezTo>
                    <a:pt x="879" y="730"/>
                    <a:pt x="879" y="730"/>
                    <a:pt x="879" y="730"/>
                  </a:cubicBezTo>
                  <a:cubicBezTo>
                    <a:pt x="879" y="730"/>
                    <a:pt x="878" y="729"/>
                    <a:pt x="876" y="728"/>
                  </a:cubicBezTo>
                  <a:cubicBezTo>
                    <a:pt x="873" y="726"/>
                    <a:pt x="868" y="723"/>
                    <a:pt x="864" y="721"/>
                  </a:cubicBezTo>
                  <a:cubicBezTo>
                    <a:pt x="862" y="720"/>
                    <a:pt x="860" y="719"/>
                    <a:pt x="859" y="718"/>
                  </a:cubicBezTo>
                  <a:cubicBezTo>
                    <a:pt x="859" y="717"/>
                    <a:pt x="858" y="717"/>
                    <a:pt x="858" y="717"/>
                  </a:cubicBezTo>
                  <a:cubicBezTo>
                    <a:pt x="858" y="717"/>
                    <a:pt x="858" y="717"/>
                    <a:pt x="858" y="717"/>
                  </a:cubicBezTo>
                  <a:cubicBezTo>
                    <a:pt x="857" y="718"/>
                    <a:pt x="857" y="718"/>
                    <a:pt x="857" y="718"/>
                  </a:cubicBezTo>
                  <a:cubicBezTo>
                    <a:pt x="858" y="717"/>
                    <a:pt x="858" y="717"/>
                    <a:pt x="858" y="717"/>
                  </a:cubicBezTo>
                  <a:cubicBezTo>
                    <a:pt x="858" y="717"/>
                    <a:pt x="858" y="717"/>
                    <a:pt x="858" y="717"/>
                  </a:cubicBezTo>
                  <a:cubicBezTo>
                    <a:pt x="857" y="718"/>
                    <a:pt x="857" y="718"/>
                    <a:pt x="857" y="718"/>
                  </a:cubicBezTo>
                  <a:cubicBezTo>
                    <a:pt x="858" y="717"/>
                    <a:pt x="858" y="717"/>
                    <a:pt x="858" y="717"/>
                  </a:cubicBezTo>
                  <a:cubicBezTo>
                    <a:pt x="856" y="719"/>
                    <a:pt x="856" y="719"/>
                    <a:pt x="856" y="719"/>
                  </a:cubicBezTo>
                  <a:cubicBezTo>
                    <a:pt x="859" y="718"/>
                    <a:pt x="859" y="718"/>
                    <a:pt x="859" y="718"/>
                  </a:cubicBezTo>
                  <a:cubicBezTo>
                    <a:pt x="858" y="717"/>
                    <a:pt x="858" y="717"/>
                    <a:pt x="858" y="717"/>
                  </a:cubicBezTo>
                  <a:cubicBezTo>
                    <a:pt x="856" y="719"/>
                    <a:pt x="856" y="719"/>
                    <a:pt x="856" y="719"/>
                  </a:cubicBezTo>
                  <a:cubicBezTo>
                    <a:pt x="859" y="718"/>
                    <a:pt x="859" y="718"/>
                    <a:pt x="859" y="718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9" y="720"/>
                    <a:pt x="859" y="720"/>
                    <a:pt x="859" y="720"/>
                  </a:cubicBezTo>
                  <a:cubicBezTo>
                    <a:pt x="859" y="718"/>
                    <a:pt x="859" y="718"/>
                    <a:pt x="859" y="718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9" y="720"/>
                    <a:pt x="859" y="720"/>
                    <a:pt x="859" y="720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9" y="721"/>
                    <a:pt x="859" y="721"/>
                    <a:pt x="859" y="721"/>
                  </a:cubicBezTo>
                  <a:cubicBezTo>
                    <a:pt x="859" y="720"/>
                    <a:pt x="859" y="720"/>
                    <a:pt x="859" y="720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9" y="721"/>
                    <a:pt x="859" y="721"/>
                    <a:pt x="859" y="721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8" y="722"/>
                    <a:pt x="858" y="722"/>
                    <a:pt x="858" y="722"/>
                  </a:cubicBezTo>
                  <a:cubicBezTo>
                    <a:pt x="859" y="722"/>
                    <a:pt x="859" y="721"/>
                    <a:pt x="859" y="721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8" y="722"/>
                    <a:pt x="858" y="722"/>
                    <a:pt x="858" y="722"/>
                  </a:cubicBezTo>
                  <a:cubicBezTo>
                    <a:pt x="860" y="721"/>
                    <a:pt x="859" y="718"/>
                    <a:pt x="858" y="717"/>
                  </a:cubicBezTo>
                  <a:cubicBezTo>
                    <a:pt x="785" y="651"/>
                    <a:pt x="785" y="651"/>
                    <a:pt x="785" y="651"/>
                  </a:cubicBezTo>
                  <a:cubicBezTo>
                    <a:pt x="784" y="650"/>
                    <a:pt x="784" y="650"/>
                    <a:pt x="784" y="650"/>
                  </a:cubicBezTo>
                  <a:cubicBezTo>
                    <a:pt x="763" y="637"/>
                    <a:pt x="763" y="637"/>
                    <a:pt x="763" y="637"/>
                  </a:cubicBezTo>
                  <a:cubicBezTo>
                    <a:pt x="761" y="641"/>
                    <a:pt x="761" y="641"/>
                    <a:pt x="761" y="641"/>
                  </a:cubicBezTo>
                  <a:cubicBezTo>
                    <a:pt x="764" y="638"/>
                    <a:pt x="764" y="638"/>
                    <a:pt x="764" y="638"/>
                  </a:cubicBezTo>
                  <a:cubicBezTo>
                    <a:pt x="764" y="638"/>
                    <a:pt x="761" y="635"/>
                    <a:pt x="757" y="631"/>
                  </a:cubicBezTo>
                  <a:cubicBezTo>
                    <a:pt x="751" y="626"/>
                    <a:pt x="741" y="617"/>
                    <a:pt x="733" y="610"/>
                  </a:cubicBezTo>
                  <a:cubicBezTo>
                    <a:pt x="729" y="606"/>
                    <a:pt x="726" y="603"/>
                    <a:pt x="723" y="601"/>
                  </a:cubicBezTo>
                  <a:cubicBezTo>
                    <a:pt x="722" y="599"/>
                    <a:pt x="721" y="598"/>
                    <a:pt x="720" y="598"/>
                  </a:cubicBezTo>
                  <a:cubicBezTo>
                    <a:pt x="720" y="597"/>
                    <a:pt x="720" y="597"/>
                    <a:pt x="720" y="597"/>
                  </a:cubicBezTo>
                  <a:cubicBezTo>
                    <a:pt x="720" y="597"/>
                    <a:pt x="720" y="597"/>
                    <a:pt x="720" y="597"/>
                  </a:cubicBezTo>
                  <a:cubicBezTo>
                    <a:pt x="718" y="598"/>
                    <a:pt x="718" y="598"/>
                    <a:pt x="718" y="598"/>
                  </a:cubicBezTo>
                  <a:cubicBezTo>
                    <a:pt x="720" y="597"/>
                    <a:pt x="720" y="597"/>
                    <a:pt x="720" y="597"/>
                  </a:cubicBezTo>
                  <a:cubicBezTo>
                    <a:pt x="720" y="597"/>
                    <a:pt x="720" y="597"/>
                    <a:pt x="720" y="597"/>
                  </a:cubicBezTo>
                  <a:cubicBezTo>
                    <a:pt x="718" y="598"/>
                    <a:pt x="718" y="598"/>
                    <a:pt x="718" y="598"/>
                  </a:cubicBezTo>
                  <a:cubicBezTo>
                    <a:pt x="720" y="597"/>
                    <a:pt x="720" y="597"/>
                    <a:pt x="720" y="597"/>
                  </a:cubicBezTo>
                  <a:cubicBezTo>
                    <a:pt x="717" y="599"/>
                    <a:pt x="717" y="599"/>
                    <a:pt x="717" y="599"/>
                  </a:cubicBezTo>
                  <a:cubicBezTo>
                    <a:pt x="720" y="598"/>
                    <a:pt x="720" y="598"/>
                    <a:pt x="720" y="598"/>
                  </a:cubicBezTo>
                  <a:cubicBezTo>
                    <a:pt x="720" y="597"/>
                    <a:pt x="720" y="597"/>
                    <a:pt x="720" y="597"/>
                  </a:cubicBezTo>
                  <a:cubicBezTo>
                    <a:pt x="717" y="599"/>
                    <a:pt x="717" y="599"/>
                    <a:pt x="717" y="599"/>
                  </a:cubicBezTo>
                  <a:cubicBezTo>
                    <a:pt x="720" y="598"/>
                    <a:pt x="720" y="598"/>
                    <a:pt x="720" y="598"/>
                  </a:cubicBezTo>
                  <a:cubicBezTo>
                    <a:pt x="717" y="599"/>
                    <a:pt x="717" y="599"/>
                    <a:pt x="717" y="599"/>
                  </a:cubicBezTo>
                  <a:cubicBezTo>
                    <a:pt x="720" y="599"/>
                    <a:pt x="720" y="599"/>
                    <a:pt x="720" y="599"/>
                  </a:cubicBezTo>
                  <a:cubicBezTo>
                    <a:pt x="720" y="598"/>
                    <a:pt x="720" y="598"/>
                    <a:pt x="720" y="598"/>
                  </a:cubicBezTo>
                  <a:cubicBezTo>
                    <a:pt x="717" y="599"/>
                    <a:pt x="717" y="599"/>
                    <a:pt x="717" y="599"/>
                  </a:cubicBezTo>
                  <a:cubicBezTo>
                    <a:pt x="720" y="599"/>
                    <a:pt x="720" y="599"/>
                    <a:pt x="720" y="599"/>
                  </a:cubicBezTo>
                  <a:cubicBezTo>
                    <a:pt x="717" y="599"/>
                    <a:pt x="717" y="599"/>
                    <a:pt x="717" y="599"/>
                  </a:cubicBezTo>
                  <a:cubicBezTo>
                    <a:pt x="720" y="600"/>
                    <a:pt x="720" y="600"/>
                    <a:pt x="720" y="600"/>
                  </a:cubicBezTo>
                  <a:cubicBezTo>
                    <a:pt x="720" y="600"/>
                    <a:pt x="720" y="599"/>
                    <a:pt x="720" y="599"/>
                  </a:cubicBezTo>
                  <a:cubicBezTo>
                    <a:pt x="717" y="599"/>
                    <a:pt x="717" y="599"/>
                    <a:pt x="717" y="599"/>
                  </a:cubicBezTo>
                  <a:cubicBezTo>
                    <a:pt x="720" y="600"/>
                    <a:pt x="720" y="600"/>
                    <a:pt x="720" y="600"/>
                  </a:cubicBezTo>
                  <a:cubicBezTo>
                    <a:pt x="716" y="599"/>
                    <a:pt x="716" y="599"/>
                    <a:pt x="716" y="599"/>
                  </a:cubicBezTo>
                  <a:cubicBezTo>
                    <a:pt x="719" y="602"/>
                    <a:pt x="719" y="602"/>
                    <a:pt x="719" y="602"/>
                  </a:cubicBezTo>
                  <a:cubicBezTo>
                    <a:pt x="720" y="601"/>
                    <a:pt x="720" y="601"/>
                    <a:pt x="720" y="600"/>
                  </a:cubicBezTo>
                  <a:cubicBezTo>
                    <a:pt x="716" y="599"/>
                    <a:pt x="716" y="599"/>
                    <a:pt x="716" y="599"/>
                  </a:cubicBezTo>
                  <a:cubicBezTo>
                    <a:pt x="719" y="602"/>
                    <a:pt x="719" y="602"/>
                    <a:pt x="719" y="602"/>
                  </a:cubicBezTo>
                  <a:cubicBezTo>
                    <a:pt x="720" y="601"/>
                    <a:pt x="721" y="600"/>
                    <a:pt x="720" y="599"/>
                  </a:cubicBezTo>
                  <a:cubicBezTo>
                    <a:pt x="720" y="598"/>
                    <a:pt x="720" y="596"/>
                    <a:pt x="719" y="596"/>
                  </a:cubicBezTo>
                  <a:cubicBezTo>
                    <a:pt x="698" y="583"/>
                    <a:pt x="698" y="583"/>
                    <a:pt x="698" y="583"/>
                  </a:cubicBezTo>
                  <a:cubicBezTo>
                    <a:pt x="631" y="522"/>
                    <a:pt x="631" y="522"/>
                    <a:pt x="631" y="522"/>
                  </a:cubicBezTo>
                  <a:cubicBezTo>
                    <a:pt x="630" y="522"/>
                    <a:pt x="630" y="522"/>
                    <a:pt x="630" y="522"/>
                  </a:cubicBezTo>
                  <a:cubicBezTo>
                    <a:pt x="612" y="510"/>
                    <a:pt x="612" y="510"/>
                    <a:pt x="612" y="510"/>
                  </a:cubicBezTo>
                  <a:cubicBezTo>
                    <a:pt x="561" y="463"/>
                    <a:pt x="561" y="463"/>
                    <a:pt x="561" y="463"/>
                  </a:cubicBezTo>
                  <a:cubicBezTo>
                    <a:pt x="561" y="463"/>
                    <a:pt x="561" y="463"/>
                    <a:pt x="561" y="463"/>
                  </a:cubicBezTo>
                  <a:cubicBezTo>
                    <a:pt x="561" y="463"/>
                    <a:pt x="559" y="462"/>
                    <a:pt x="557" y="461"/>
                  </a:cubicBezTo>
                  <a:cubicBezTo>
                    <a:pt x="554" y="459"/>
                    <a:pt x="549" y="456"/>
                    <a:pt x="546" y="454"/>
                  </a:cubicBezTo>
                  <a:cubicBezTo>
                    <a:pt x="544" y="452"/>
                    <a:pt x="542" y="451"/>
                    <a:pt x="541" y="451"/>
                  </a:cubicBezTo>
                  <a:cubicBezTo>
                    <a:pt x="540" y="450"/>
                    <a:pt x="540" y="450"/>
                    <a:pt x="540" y="450"/>
                  </a:cubicBezTo>
                  <a:cubicBezTo>
                    <a:pt x="539" y="450"/>
                    <a:pt x="539" y="450"/>
                    <a:pt x="539" y="450"/>
                  </a:cubicBezTo>
                  <a:cubicBezTo>
                    <a:pt x="538" y="451"/>
                    <a:pt x="538" y="451"/>
                    <a:pt x="538" y="451"/>
                  </a:cubicBezTo>
                  <a:cubicBezTo>
                    <a:pt x="540" y="450"/>
                    <a:pt x="540" y="450"/>
                    <a:pt x="540" y="450"/>
                  </a:cubicBezTo>
                  <a:cubicBezTo>
                    <a:pt x="539" y="450"/>
                    <a:pt x="539" y="450"/>
                    <a:pt x="539" y="450"/>
                  </a:cubicBezTo>
                  <a:cubicBezTo>
                    <a:pt x="538" y="451"/>
                    <a:pt x="538" y="451"/>
                    <a:pt x="538" y="451"/>
                  </a:cubicBezTo>
                  <a:cubicBezTo>
                    <a:pt x="540" y="450"/>
                    <a:pt x="540" y="450"/>
                    <a:pt x="540" y="450"/>
                  </a:cubicBezTo>
                  <a:cubicBezTo>
                    <a:pt x="537" y="452"/>
                    <a:pt x="537" y="452"/>
                    <a:pt x="537" y="452"/>
                  </a:cubicBezTo>
                  <a:cubicBezTo>
                    <a:pt x="540" y="450"/>
                    <a:pt x="540" y="450"/>
                    <a:pt x="540" y="450"/>
                  </a:cubicBezTo>
                  <a:cubicBezTo>
                    <a:pt x="540" y="450"/>
                    <a:pt x="540" y="450"/>
                    <a:pt x="540" y="450"/>
                  </a:cubicBezTo>
                  <a:cubicBezTo>
                    <a:pt x="537" y="452"/>
                    <a:pt x="537" y="452"/>
                    <a:pt x="537" y="452"/>
                  </a:cubicBezTo>
                  <a:cubicBezTo>
                    <a:pt x="540" y="450"/>
                    <a:pt x="540" y="450"/>
                    <a:pt x="540" y="450"/>
                  </a:cubicBezTo>
                  <a:cubicBezTo>
                    <a:pt x="537" y="452"/>
                    <a:pt x="537" y="452"/>
                    <a:pt x="537" y="452"/>
                  </a:cubicBezTo>
                  <a:cubicBezTo>
                    <a:pt x="540" y="452"/>
                    <a:pt x="540" y="452"/>
                    <a:pt x="540" y="452"/>
                  </a:cubicBezTo>
                  <a:cubicBezTo>
                    <a:pt x="540" y="451"/>
                    <a:pt x="540" y="451"/>
                    <a:pt x="540" y="450"/>
                  </a:cubicBezTo>
                  <a:cubicBezTo>
                    <a:pt x="537" y="452"/>
                    <a:pt x="537" y="452"/>
                    <a:pt x="537" y="452"/>
                  </a:cubicBezTo>
                  <a:cubicBezTo>
                    <a:pt x="540" y="452"/>
                    <a:pt x="540" y="452"/>
                    <a:pt x="540" y="452"/>
                  </a:cubicBezTo>
                  <a:cubicBezTo>
                    <a:pt x="537" y="452"/>
                    <a:pt x="537" y="452"/>
                    <a:pt x="537" y="452"/>
                  </a:cubicBezTo>
                  <a:cubicBezTo>
                    <a:pt x="540" y="455"/>
                    <a:pt x="540" y="455"/>
                    <a:pt x="540" y="455"/>
                  </a:cubicBezTo>
                  <a:cubicBezTo>
                    <a:pt x="540" y="454"/>
                    <a:pt x="540" y="453"/>
                    <a:pt x="540" y="452"/>
                  </a:cubicBezTo>
                  <a:cubicBezTo>
                    <a:pt x="537" y="452"/>
                    <a:pt x="537" y="452"/>
                    <a:pt x="537" y="452"/>
                  </a:cubicBezTo>
                  <a:cubicBezTo>
                    <a:pt x="540" y="455"/>
                    <a:pt x="540" y="455"/>
                    <a:pt x="540" y="455"/>
                  </a:cubicBezTo>
                  <a:cubicBezTo>
                    <a:pt x="541" y="453"/>
                    <a:pt x="541" y="451"/>
                    <a:pt x="539" y="449"/>
                  </a:cubicBezTo>
                  <a:cubicBezTo>
                    <a:pt x="481" y="396"/>
                    <a:pt x="481" y="396"/>
                    <a:pt x="481" y="396"/>
                  </a:cubicBezTo>
                  <a:cubicBezTo>
                    <a:pt x="481" y="396"/>
                    <a:pt x="481" y="396"/>
                    <a:pt x="481" y="396"/>
                  </a:cubicBezTo>
                  <a:cubicBezTo>
                    <a:pt x="461" y="384"/>
                    <a:pt x="461" y="384"/>
                    <a:pt x="461" y="384"/>
                  </a:cubicBezTo>
                  <a:cubicBezTo>
                    <a:pt x="459" y="387"/>
                    <a:pt x="459" y="387"/>
                    <a:pt x="459" y="387"/>
                  </a:cubicBezTo>
                  <a:cubicBezTo>
                    <a:pt x="462" y="384"/>
                    <a:pt x="462" y="384"/>
                    <a:pt x="462" y="384"/>
                  </a:cubicBezTo>
                  <a:cubicBezTo>
                    <a:pt x="462" y="384"/>
                    <a:pt x="459" y="381"/>
                    <a:pt x="453" y="376"/>
                  </a:cubicBezTo>
                  <a:cubicBezTo>
                    <a:pt x="445" y="369"/>
                    <a:pt x="433" y="358"/>
                    <a:pt x="424" y="349"/>
                  </a:cubicBezTo>
                  <a:cubicBezTo>
                    <a:pt x="419" y="344"/>
                    <a:pt x="414" y="340"/>
                    <a:pt x="411" y="337"/>
                  </a:cubicBezTo>
                  <a:cubicBezTo>
                    <a:pt x="409" y="336"/>
                    <a:pt x="408" y="334"/>
                    <a:pt x="407" y="334"/>
                  </a:cubicBezTo>
                  <a:cubicBezTo>
                    <a:pt x="407" y="333"/>
                    <a:pt x="407" y="333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cubicBezTo>
                    <a:pt x="404" y="334"/>
                    <a:pt x="404" y="334"/>
                    <a:pt x="404" y="334"/>
                  </a:cubicBezTo>
                  <a:cubicBezTo>
                    <a:pt x="406" y="333"/>
                    <a:pt x="406" y="333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cubicBezTo>
                    <a:pt x="404" y="334"/>
                    <a:pt x="404" y="334"/>
                    <a:pt x="404" y="334"/>
                  </a:cubicBezTo>
                  <a:cubicBezTo>
                    <a:pt x="406" y="333"/>
                    <a:pt x="406" y="333"/>
                    <a:pt x="406" y="333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7" y="333"/>
                    <a:pt x="407" y="333"/>
                    <a:pt x="407" y="333"/>
                  </a:cubicBezTo>
                  <a:cubicBezTo>
                    <a:pt x="406" y="333"/>
                    <a:pt x="406" y="333"/>
                    <a:pt x="406" y="333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7" y="333"/>
                    <a:pt x="407" y="333"/>
                    <a:pt x="407" y="333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7" y="335"/>
                    <a:pt x="407" y="335"/>
                    <a:pt x="407" y="335"/>
                  </a:cubicBezTo>
                  <a:cubicBezTo>
                    <a:pt x="407" y="334"/>
                    <a:pt x="407" y="334"/>
                    <a:pt x="407" y="333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7" y="335"/>
                    <a:pt x="407" y="335"/>
                    <a:pt x="407" y="335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7" y="336"/>
                    <a:pt x="407" y="336"/>
                    <a:pt x="407" y="336"/>
                  </a:cubicBezTo>
                  <a:cubicBezTo>
                    <a:pt x="407" y="335"/>
                    <a:pt x="407" y="335"/>
                    <a:pt x="407" y="335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7" y="336"/>
                    <a:pt x="407" y="336"/>
                    <a:pt x="407" y="336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6" y="338"/>
                    <a:pt x="406" y="338"/>
                    <a:pt x="406" y="338"/>
                  </a:cubicBezTo>
                  <a:cubicBezTo>
                    <a:pt x="406" y="338"/>
                    <a:pt x="407" y="336"/>
                    <a:pt x="407" y="336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6" y="338"/>
                    <a:pt x="406" y="338"/>
                    <a:pt x="406" y="338"/>
                  </a:cubicBezTo>
                  <a:cubicBezTo>
                    <a:pt x="407" y="337"/>
                    <a:pt x="407" y="336"/>
                    <a:pt x="407" y="335"/>
                  </a:cubicBezTo>
                  <a:cubicBezTo>
                    <a:pt x="407" y="333"/>
                    <a:pt x="406" y="332"/>
                    <a:pt x="405" y="332"/>
                  </a:cubicBezTo>
                  <a:cubicBezTo>
                    <a:pt x="405" y="332"/>
                    <a:pt x="404" y="331"/>
                    <a:pt x="402" y="330"/>
                  </a:cubicBezTo>
                  <a:cubicBezTo>
                    <a:pt x="399" y="328"/>
                    <a:pt x="395" y="326"/>
                    <a:pt x="392" y="324"/>
                  </a:cubicBezTo>
                  <a:cubicBezTo>
                    <a:pt x="390" y="323"/>
                    <a:pt x="389" y="322"/>
                    <a:pt x="388" y="321"/>
                  </a:cubicBezTo>
                  <a:cubicBezTo>
                    <a:pt x="387" y="321"/>
                    <a:pt x="387" y="321"/>
                    <a:pt x="387" y="320"/>
                  </a:cubicBezTo>
                  <a:cubicBezTo>
                    <a:pt x="387" y="320"/>
                    <a:pt x="387" y="320"/>
                    <a:pt x="387" y="320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7" y="320"/>
                    <a:pt x="387" y="320"/>
                    <a:pt x="387" y="320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8" y="323"/>
                    <a:pt x="388" y="323"/>
                    <a:pt x="388" y="323"/>
                  </a:cubicBezTo>
                  <a:cubicBezTo>
                    <a:pt x="388" y="322"/>
                    <a:pt x="388" y="321"/>
                    <a:pt x="387" y="321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8" y="323"/>
                    <a:pt x="388" y="323"/>
                    <a:pt x="388" y="323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7" y="325"/>
                    <a:pt x="387" y="325"/>
                    <a:pt x="387" y="325"/>
                  </a:cubicBezTo>
                  <a:cubicBezTo>
                    <a:pt x="388" y="325"/>
                    <a:pt x="388" y="324"/>
                    <a:pt x="388" y="323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7" y="325"/>
                    <a:pt x="387" y="325"/>
                    <a:pt x="387" y="325"/>
                  </a:cubicBezTo>
                  <a:cubicBezTo>
                    <a:pt x="388" y="324"/>
                    <a:pt x="388" y="321"/>
                    <a:pt x="387" y="320"/>
                  </a:cubicBezTo>
                  <a:cubicBezTo>
                    <a:pt x="387" y="320"/>
                    <a:pt x="383" y="317"/>
                    <a:pt x="377" y="312"/>
                  </a:cubicBezTo>
                  <a:cubicBezTo>
                    <a:pt x="369" y="304"/>
                    <a:pt x="356" y="293"/>
                    <a:pt x="346" y="284"/>
                  </a:cubicBezTo>
                  <a:cubicBezTo>
                    <a:pt x="341" y="279"/>
                    <a:pt x="336" y="275"/>
                    <a:pt x="333" y="272"/>
                  </a:cubicBezTo>
                  <a:cubicBezTo>
                    <a:pt x="331" y="270"/>
                    <a:pt x="330" y="269"/>
                    <a:pt x="329" y="268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6" y="268"/>
                    <a:pt x="326" y="268"/>
                    <a:pt x="326" y="268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6" y="268"/>
                    <a:pt x="326" y="268"/>
                    <a:pt x="326" y="268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8" y="268"/>
                    <a:pt x="328" y="268"/>
                    <a:pt x="328" y="268"/>
                  </a:cubicBezTo>
                  <a:cubicBezTo>
                    <a:pt x="328" y="267"/>
                    <a:pt x="328" y="267"/>
                    <a:pt x="328" y="267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8" y="268"/>
                    <a:pt x="328" y="268"/>
                    <a:pt x="328" y="268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9" y="269"/>
                    <a:pt x="329" y="269"/>
                    <a:pt x="329" y="269"/>
                  </a:cubicBezTo>
                  <a:cubicBezTo>
                    <a:pt x="329" y="268"/>
                    <a:pt x="328" y="268"/>
                    <a:pt x="328" y="268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9" y="269"/>
                    <a:pt x="329" y="269"/>
                    <a:pt x="329" y="269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29" y="270"/>
                    <a:pt x="329" y="269"/>
                    <a:pt x="329" y="269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8" y="272"/>
                    <a:pt x="328" y="272"/>
                    <a:pt x="328" y="272"/>
                  </a:cubicBezTo>
                  <a:cubicBezTo>
                    <a:pt x="328" y="271"/>
                    <a:pt x="328" y="271"/>
                    <a:pt x="329" y="270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8" y="272"/>
                    <a:pt x="328" y="272"/>
                    <a:pt x="328" y="272"/>
                  </a:cubicBezTo>
                  <a:cubicBezTo>
                    <a:pt x="328" y="271"/>
                    <a:pt x="329" y="270"/>
                    <a:pt x="329" y="269"/>
                  </a:cubicBezTo>
                  <a:cubicBezTo>
                    <a:pt x="328" y="267"/>
                    <a:pt x="328" y="266"/>
                    <a:pt x="327" y="266"/>
                  </a:cubicBezTo>
                  <a:cubicBezTo>
                    <a:pt x="309" y="255"/>
                    <a:pt x="309" y="255"/>
                    <a:pt x="309" y="255"/>
                  </a:cubicBezTo>
                  <a:cubicBezTo>
                    <a:pt x="307" y="258"/>
                    <a:pt x="307" y="258"/>
                    <a:pt x="307" y="258"/>
                  </a:cubicBezTo>
                  <a:cubicBezTo>
                    <a:pt x="309" y="255"/>
                    <a:pt x="309" y="255"/>
                    <a:pt x="309" y="255"/>
                  </a:cubicBezTo>
                  <a:cubicBezTo>
                    <a:pt x="309" y="255"/>
                    <a:pt x="305" y="251"/>
                    <a:pt x="298" y="245"/>
                  </a:cubicBezTo>
                  <a:cubicBezTo>
                    <a:pt x="287" y="235"/>
                    <a:pt x="272" y="221"/>
                    <a:pt x="259" y="210"/>
                  </a:cubicBezTo>
                  <a:cubicBezTo>
                    <a:pt x="252" y="204"/>
                    <a:pt x="246" y="198"/>
                    <a:pt x="242" y="195"/>
                  </a:cubicBezTo>
                  <a:cubicBezTo>
                    <a:pt x="240" y="193"/>
                    <a:pt x="238" y="191"/>
                    <a:pt x="237" y="190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4" y="190"/>
                    <a:pt x="234" y="190"/>
                    <a:pt x="234" y="190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4" y="190"/>
                    <a:pt x="234" y="190"/>
                    <a:pt x="234" y="190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3" y="191"/>
                    <a:pt x="233" y="191"/>
                    <a:pt x="233" y="191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3" y="191"/>
                    <a:pt x="233" y="191"/>
                    <a:pt x="233" y="191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36" y="191"/>
                    <a:pt x="236" y="191"/>
                    <a:pt x="236" y="191"/>
                  </a:cubicBezTo>
                  <a:cubicBezTo>
                    <a:pt x="236" y="190"/>
                    <a:pt x="236" y="189"/>
                    <a:pt x="236" y="189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36" y="191"/>
                    <a:pt x="236" y="191"/>
                    <a:pt x="236" y="191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36" y="192"/>
                    <a:pt x="236" y="192"/>
                    <a:pt x="236" y="192"/>
                  </a:cubicBezTo>
                  <a:cubicBezTo>
                    <a:pt x="236" y="191"/>
                    <a:pt x="236" y="191"/>
                    <a:pt x="236" y="191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36" y="192"/>
                    <a:pt x="236" y="192"/>
                    <a:pt x="236" y="192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35" y="193"/>
                    <a:pt x="235" y="193"/>
                    <a:pt x="235" y="193"/>
                  </a:cubicBezTo>
                  <a:cubicBezTo>
                    <a:pt x="236" y="193"/>
                    <a:pt x="236" y="192"/>
                    <a:pt x="236" y="192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35" y="193"/>
                    <a:pt x="235" y="193"/>
                    <a:pt x="235" y="193"/>
                  </a:cubicBezTo>
                  <a:cubicBezTo>
                    <a:pt x="236" y="193"/>
                    <a:pt x="236" y="193"/>
                    <a:pt x="236" y="193"/>
                  </a:cubicBezTo>
                  <a:cubicBezTo>
                    <a:pt x="236" y="192"/>
                    <a:pt x="236" y="191"/>
                    <a:pt x="236" y="191"/>
                  </a:cubicBezTo>
                  <a:cubicBezTo>
                    <a:pt x="236" y="190"/>
                    <a:pt x="236" y="189"/>
                    <a:pt x="236" y="189"/>
                  </a:cubicBezTo>
                  <a:cubicBezTo>
                    <a:pt x="236" y="188"/>
                    <a:pt x="235" y="188"/>
                    <a:pt x="235" y="188"/>
                  </a:cubicBezTo>
                  <a:cubicBezTo>
                    <a:pt x="235" y="187"/>
                    <a:pt x="235" y="187"/>
                    <a:pt x="235" y="187"/>
                  </a:cubicBezTo>
                  <a:cubicBezTo>
                    <a:pt x="234" y="187"/>
                    <a:pt x="233" y="187"/>
                    <a:pt x="233" y="186"/>
                  </a:cubicBezTo>
                  <a:cubicBezTo>
                    <a:pt x="230" y="184"/>
                    <a:pt x="224" y="181"/>
                    <a:pt x="219" y="178"/>
                  </a:cubicBezTo>
                  <a:cubicBezTo>
                    <a:pt x="217" y="177"/>
                    <a:pt x="215" y="175"/>
                    <a:pt x="213" y="174"/>
                  </a:cubicBezTo>
                  <a:cubicBezTo>
                    <a:pt x="213" y="174"/>
                    <a:pt x="212" y="173"/>
                    <a:pt x="212" y="173"/>
                  </a:cubicBezTo>
                  <a:cubicBezTo>
                    <a:pt x="211" y="173"/>
                    <a:pt x="211" y="173"/>
                    <a:pt x="211" y="173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1" y="173"/>
                    <a:pt x="211" y="173"/>
                    <a:pt x="211" y="173"/>
                  </a:cubicBezTo>
                  <a:cubicBezTo>
                    <a:pt x="211" y="173"/>
                    <a:pt x="211" y="173"/>
                    <a:pt x="211" y="173"/>
                  </a:cubicBezTo>
                  <a:cubicBezTo>
                    <a:pt x="210" y="175"/>
                    <a:pt x="210" y="175"/>
                    <a:pt x="210" y="175"/>
                  </a:cubicBezTo>
                  <a:cubicBezTo>
                    <a:pt x="211" y="173"/>
                    <a:pt x="211" y="173"/>
                    <a:pt x="211" y="173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12" y="174"/>
                    <a:pt x="212" y="174"/>
                    <a:pt x="212" y="174"/>
                  </a:cubicBezTo>
                  <a:cubicBezTo>
                    <a:pt x="211" y="173"/>
                    <a:pt x="211" y="173"/>
                    <a:pt x="211" y="173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12" y="174"/>
                    <a:pt x="212" y="174"/>
                    <a:pt x="212" y="174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12" y="174"/>
                    <a:pt x="212" y="174"/>
                    <a:pt x="212" y="174"/>
                  </a:cubicBezTo>
                  <a:cubicBezTo>
                    <a:pt x="212" y="174"/>
                    <a:pt x="212" y="174"/>
                    <a:pt x="212" y="174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12" y="174"/>
                    <a:pt x="212" y="174"/>
                    <a:pt x="212" y="174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13" y="176"/>
                    <a:pt x="213" y="176"/>
                    <a:pt x="213" y="176"/>
                  </a:cubicBezTo>
                  <a:cubicBezTo>
                    <a:pt x="213" y="175"/>
                    <a:pt x="212" y="175"/>
                    <a:pt x="212" y="174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13" y="176"/>
                    <a:pt x="213" y="176"/>
                    <a:pt x="213" y="176"/>
                  </a:cubicBezTo>
                  <a:cubicBezTo>
                    <a:pt x="213" y="175"/>
                    <a:pt x="212" y="174"/>
                    <a:pt x="211" y="173"/>
                  </a:cubicBezTo>
                  <a:cubicBezTo>
                    <a:pt x="164" y="128"/>
                    <a:pt x="164" y="128"/>
                    <a:pt x="164" y="128"/>
                  </a:cubicBezTo>
                  <a:cubicBezTo>
                    <a:pt x="164" y="128"/>
                    <a:pt x="164" y="128"/>
                    <a:pt x="164" y="128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1" y="119"/>
                    <a:pt x="141" y="119"/>
                    <a:pt x="141" y="119"/>
                  </a:cubicBezTo>
                  <a:cubicBezTo>
                    <a:pt x="142" y="118"/>
                    <a:pt x="142" y="117"/>
                    <a:pt x="142" y="117"/>
                  </a:cubicBezTo>
                  <a:cubicBezTo>
                    <a:pt x="142" y="116"/>
                    <a:pt x="142" y="115"/>
                    <a:pt x="142" y="115"/>
                  </a:cubicBezTo>
                  <a:cubicBezTo>
                    <a:pt x="141" y="115"/>
                    <a:pt x="141" y="114"/>
                    <a:pt x="141" y="114"/>
                  </a:cubicBezTo>
                  <a:cubicBezTo>
                    <a:pt x="141" y="113"/>
                    <a:pt x="141" y="113"/>
                    <a:pt x="141" y="113"/>
                  </a:cubicBezTo>
                  <a:cubicBezTo>
                    <a:pt x="140" y="113"/>
                    <a:pt x="139" y="112"/>
                    <a:pt x="138" y="111"/>
                  </a:cubicBezTo>
                  <a:cubicBezTo>
                    <a:pt x="133" y="106"/>
                    <a:pt x="124" y="98"/>
                    <a:pt x="117" y="91"/>
                  </a:cubicBezTo>
                  <a:cubicBezTo>
                    <a:pt x="113" y="88"/>
                    <a:pt x="110" y="84"/>
                    <a:pt x="107" y="82"/>
                  </a:cubicBezTo>
                  <a:cubicBezTo>
                    <a:pt x="106" y="81"/>
                    <a:pt x="105" y="80"/>
                    <a:pt x="104" y="79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2" y="79"/>
                    <a:pt x="102" y="79"/>
                    <a:pt x="102" y="79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2" y="79"/>
                    <a:pt x="102" y="79"/>
                    <a:pt x="102" y="79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4" y="81"/>
                    <a:pt x="104" y="81"/>
                    <a:pt x="104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4" y="82"/>
                    <a:pt x="104" y="81"/>
                    <a:pt x="104" y="80"/>
                  </a:cubicBezTo>
                  <a:cubicBezTo>
                    <a:pt x="104" y="79"/>
                    <a:pt x="104" y="78"/>
                    <a:pt x="104" y="78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2" y="77"/>
                    <a:pt x="102" y="77"/>
                    <a:pt x="102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0" y="75"/>
                    <a:pt x="95" y="72"/>
                    <a:pt x="90" y="69"/>
                  </a:cubicBezTo>
                  <a:cubicBezTo>
                    <a:pt x="87" y="67"/>
                    <a:pt x="85" y="66"/>
                    <a:pt x="83" y="65"/>
                  </a:cubicBezTo>
                  <a:cubicBezTo>
                    <a:pt x="82" y="64"/>
                    <a:pt x="81" y="64"/>
                    <a:pt x="81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5"/>
                    <a:pt x="82" y="65"/>
                    <a:pt x="82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2" y="68"/>
                    <a:pt x="82" y="67"/>
                    <a:pt x="82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2" y="67"/>
                    <a:pt x="82" y="67"/>
                    <a:pt x="82" y="66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4"/>
                    <a:pt x="81" y="64"/>
                    <a:pt x="81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0" y="62"/>
                    <a:pt x="79" y="61"/>
                    <a:pt x="77" y="59"/>
                  </a:cubicBezTo>
                  <a:cubicBezTo>
                    <a:pt x="71" y="54"/>
                    <a:pt x="60" y="44"/>
                    <a:pt x="50" y="35"/>
                  </a:cubicBezTo>
                  <a:cubicBezTo>
                    <a:pt x="45" y="30"/>
                    <a:pt x="40" y="26"/>
                    <a:pt x="37" y="23"/>
                  </a:cubicBezTo>
                  <a:cubicBezTo>
                    <a:pt x="36" y="22"/>
                    <a:pt x="34" y="20"/>
                    <a:pt x="33" y="19"/>
                  </a:cubicBezTo>
                  <a:cubicBezTo>
                    <a:pt x="33" y="19"/>
                    <a:pt x="33" y="19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33" y="19"/>
                    <a:pt x="33" y="18"/>
                    <a:pt x="33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7"/>
                    <a:pt x="31" y="16"/>
                    <a:pt x="31" y="16"/>
                  </a:cubicBezTo>
                  <a:cubicBezTo>
                    <a:pt x="29" y="15"/>
                    <a:pt x="27" y="14"/>
                    <a:pt x="25" y="12"/>
                  </a:cubicBezTo>
                  <a:cubicBezTo>
                    <a:pt x="18" y="8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  <a:cubicBezTo>
                    <a:pt x="3" y="8"/>
                    <a:pt x="4" y="9"/>
                    <a:pt x="6" y="10"/>
                  </a:cubicBezTo>
                  <a:cubicBezTo>
                    <a:pt x="10" y="12"/>
                    <a:pt x="15" y="16"/>
                    <a:pt x="19" y="18"/>
                  </a:cubicBezTo>
                  <a:cubicBezTo>
                    <a:pt x="21" y="19"/>
                    <a:pt x="23" y="21"/>
                    <a:pt x="25" y="22"/>
                  </a:cubicBezTo>
                  <a:cubicBezTo>
                    <a:pt x="25" y="22"/>
                    <a:pt x="26" y="22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1"/>
                    <a:pt x="25" y="2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9"/>
                    <a:pt x="25" y="19"/>
                    <a:pt x="25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9"/>
                    <a:pt x="25" y="20"/>
                    <a:pt x="25" y="20"/>
                  </a:cubicBezTo>
                  <a:cubicBezTo>
                    <a:pt x="25" y="21"/>
                    <a:pt x="25" y="21"/>
                    <a:pt x="25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7" y="24"/>
                    <a:pt x="27" y="24"/>
                    <a:pt x="28" y="25"/>
                  </a:cubicBezTo>
                  <a:cubicBezTo>
                    <a:pt x="30" y="27"/>
                    <a:pt x="34" y="31"/>
                    <a:pt x="39" y="35"/>
                  </a:cubicBezTo>
                  <a:cubicBezTo>
                    <a:pt x="46" y="42"/>
                    <a:pt x="55" y="50"/>
                    <a:pt x="62" y="57"/>
                  </a:cubicBezTo>
                  <a:cubicBezTo>
                    <a:pt x="66" y="60"/>
                    <a:pt x="69" y="63"/>
                    <a:pt x="72" y="65"/>
                  </a:cubicBezTo>
                  <a:cubicBezTo>
                    <a:pt x="73" y="66"/>
                    <a:pt x="74" y="67"/>
                    <a:pt x="74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7" y="66"/>
                    <a:pt x="77" y="66"/>
                    <a:pt x="77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7" y="66"/>
                    <a:pt x="77" y="66"/>
                    <a:pt x="77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5" y="63"/>
                    <a:pt x="75" y="63"/>
                    <a:pt x="75" y="63"/>
                  </a:cubicBezTo>
                  <a:cubicBezTo>
                    <a:pt x="74" y="64"/>
                    <a:pt x="74" y="66"/>
                    <a:pt x="74" y="66"/>
                  </a:cubicBezTo>
                  <a:cubicBezTo>
                    <a:pt x="74" y="67"/>
                    <a:pt x="74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7" y="71"/>
                    <a:pt x="79" y="72"/>
                    <a:pt x="82" y="73"/>
                  </a:cubicBezTo>
                  <a:cubicBezTo>
                    <a:pt x="85" y="75"/>
                    <a:pt x="89" y="78"/>
                    <a:pt x="92" y="80"/>
                  </a:cubicBezTo>
                  <a:cubicBezTo>
                    <a:pt x="94" y="81"/>
                    <a:pt x="95" y="82"/>
                    <a:pt x="96" y="82"/>
                  </a:cubicBezTo>
                  <a:cubicBezTo>
                    <a:pt x="97" y="83"/>
                    <a:pt x="97" y="83"/>
                    <a:pt x="98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81"/>
                    <a:pt x="96" y="81"/>
                    <a:pt x="97" y="82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96" y="79"/>
                    <a:pt x="96" y="79"/>
                    <a:pt x="96" y="80"/>
                  </a:cubicBezTo>
                  <a:cubicBezTo>
                    <a:pt x="96" y="81"/>
                    <a:pt x="96" y="81"/>
                    <a:pt x="97" y="82"/>
                  </a:cubicBezTo>
                  <a:cubicBezTo>
                    <a:pt x="97" y="82"/>
                    <a:pt x="97" y="83"/>
                    <a:pt x="97" y="83"/>
                  </a:cubicBezTo>
                  <a:cubicBezTo>
                    <a:pt x="98" y="83"/>
                    <a:pt x="98" y="84"/>
                    <a:pt x="98" y="84"/>
                  </a:cubicBezTo>
                  <a:cubicBezTo>
                    <a:pt x="100" y="86"/>
                    <a:pt x="103" y="89"/>
                    <a:pt x="107" y="93"/>
                  </a:cubicBezTo>
                  <a:cubicBezTo>
                    <a:pt x="113" y="98"/>
                    <a:pt x="120" y="105"/>
                    <a:pt x="125" y="110"/>
                  </a:cubicBezTo>
                  <a:cubicBezTo>
                    <a:pt x="128" y="112"/>
                    <a:pt x="131" y="115"/>
                    <a:pt x="132" y="116"/>
                  </a:cubicBezTo>
                  <a:cubicBezTo>
                    <a:pt x="133" y="117"/>
                    <a:pt x="134" y="118"/>
                    <a:pt x="134" y="118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8"/>
                    <a:pt x="134" y="118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4" y="115"/>
                    <a:pt x="134" y="116"/>
                    <a:pt x="134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3" y="116"/>
                    <a:pt x="134" y="119"/>
                    <a:pt x="136" y="120"/>
                  </a:cubicBezTo>
                  <a:cubicBezTo>
                    <a:pt x="159" y="134"/>
                    <a:pt x="159" y="134"/>
                    <a:pt x="159" y="134"/>
                  </a:cubicBezTo>
                  <a:cubicBezTo>
                    <a:pt x="206" y="179"/>
                    <a:pt x="206" y="179"/>
                    <a:pt x="206" y="179"/>
                  </a:cubicBezTo>
                  <a:cubicBezTo>
                    <a:pt x="209" y="176"/>
                    <a:pt x="209" y="176"/>
                    <a:pt x="209" y="176"/>
                  </a:cubicBezTo>
                  <a:cubicBezTo>
                    <a:pt x="205" y="176"/>
                    <a:pt x="205" y="176"/>
                    <a:pt x="205" y="176"/>
                  </a:cubicBezTo>
                  <a:cubicBezTo>
                    <a:pt x="205" y="177"/>
                    <a:pt x="205" y="177"/>
                    <a:pt x="205" y="178"/>
                  </a:cubicBezTo>
                  <a:cubicBezTo>
                    <a:pt x="205" y="179"/>
                    <a:pt x="206" y="179"/>
                    <a:pt x="206" y="179"/>
                  </a:cubicBezTo>
                  <a:cubicBezTo>
                    <a:pt x="206" y="179"/>
                    <a:pt x="206" y="179"/>
                    <a:pt x="206" y="179"/>
                  </a:cubicBezTo>
                  <a:cubicBezTo>
                    <a:pt x="207" y="180"/>
                    <a:pt x="207" y="180"/>
                    <a:pt x="208" y="181"/>
                  </a:cubicBezTo>
                  <a:cubicBezTo>
                    <a:pt x="211" y="182"/>
                    <a:pt x="217" y="186"/>
                    <a:pt x="221" y="189"/>
                  </a:cubicBezTo>
                  <a:cubicBezTo>
                    <a:pt x="224" y="190"/>
                    <a:pt x="226" y="191"/>
                    <a:pt x="228" y="192"/>
                  </a:cubicBezTo>
                  <a:cubicBezTo>
                    <a:pt x="228" y="193"/>
                    <a:pt x="229" y="193"/>
                    <a:pt x="229" y="193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8" y="192"/>
                    <a:pt x="229" y="192"/>
                    <a:pt x="229" y="193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89"/>
                    <a:pt x="229" y="189"/>
                    <a:pt x="229" y="189"/>
                  </a:cubicBezTo>
                  <a:cubicBezTo>
                    <a:pt x="228" y="189"/>
                    <a:pt x="228" y="190"/>
                    <a:pt x="228" y="191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89"/>
                    <a:pt x="229" y="189"/>
                    <a:pt x="229" y="189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29" y="188"/>
                    <a:pt x="229" y="188"/>
                    <a:pt x="229" y="188"/>
                  </a:cubicBezTo>
                  <a:cubicBezTo>
                    <a:pt x="229" y="189"/>
                    <a:pt x="228" y="189"/>
                    <a:pt x="228" y="190"/>
                  </a:cubicBezTo>
                  <a:cubicBezTo>
                    <a:pt x="228" y="190"/>
                    <a:pt x="228" y="191"/>
                    <a:pt x="228" y="191"/>
                  </a:cubicBezTo>
                  <a:cubicBezTo>
                    <a:pt x="228" y="192"/>
                    <a:pt x="229" y="192"/>
                    <a:pt x="229" y="193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31" y="195"/>
                    <a:pt x="233" y="197"/>
                    <a:pt x="235" y="199"/>
                  </a:cubicBezTo>
                  <a:cubicBezTo>
                    <a:pt x="253" y="216"/>
                    <a:pt x="304" y="261"/>
                    <a:pt x="304" y="261"/>
                  </a:cubicBezTo>
                  <a:cubicBezTo>
                    <a:pt x="305" y="261"/>
                    <a:pt x="305" y="261"/>
                    <a:pt x="305" y="261"/>
                  </a:cubicBezTo>
                  <a:cubicBezTo>
                    <a:pt x="323" y="273"/>
                    <a:pt x="323" y="273"/>
                    <a:pt x="323" y="273"/>
                  </a:cubicBezTo>
                  <a:cubicBezTo>
                    <a:pt x="325" y="269"/>
                    <a:pt x="325" y="269"/>
                    <a:pt x="325" y="269"/>
                  </a:cubicBezTo>
                  <a:cubicBezTo>
                    <a:pt x="322" y="266"/>
                    <a:pt x="322" y="266"/>
                    <a:pt x="322" y="266"/>
                  </a:cubicBezTo>
                  <a:cubicBezTo>
                    <a:pt x="321" y="267"/>
                    <a:pt x="321" y="268"/>
                    <a:pt x="321" y="268"/>
                  </a:cubicBezTo>
                  <a:cubicBezTo>
                    <a:pt x="321" y="269"/>
                    <a:pt x="321" y="269"/>
                    <a:pt x="321" y="269"/>
                  </a:cubicBezTo>
                  <a:cubicBezTo>
                    <a:pt x="321" y="270"/>
                    <a:pt x="321" y="271"/>
                    <a:pt x="321" y="271"/>
                  </a:cubicBezTo>
                  <a:cubicBezTo>
                    <a:pt x="321" y="271"/>
                    <a:pt x="321" y="272"/>
                    <a:pt x="322" y="272"/>
                  </a:cubicBezTo>
                  <a:cubicBezTo>
                    <a:pt x="322" y="273"/>
                    <a:pt x="322" y="273"/>
                    <a:pt x="322" y="273"/>
                  </a:cubicBezTo>
                  <a:cubicBezTo>
                    <a:pt x="323" y="273"/>
                    <a:pt x="325" y="275"/>
                    <a:pt x="327" y="277"/>
                  </a:cubicBezTo>
                  <a:cubicBezTo>
                    <a:pt x="341" y="290"/>
                    <a:pt x="381" y="326"/>
                    <a:pt x="381" y="326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1" y="321"/>
                    <a:pt x="381" y="321"/>
                    <a:pt x="381" y="321"/>
                  </a:cubicBezTo>
                  <a:cubicBezTo>
                    <a:pt x="380" y="322"/>
                    <a:pt x="380" y="323"/>
                    <a:pt x="380" y="323"/>
                  </a:cubicBezTo>
                  <a:cubicBezTo>
                    <a:pt x="380" y="324"/>
                    <a:pt x="380" y="325"/>
                    <a:pt x="380" y="325"/>
                  </a:cubicBezTo>
                  <a:cubicBezTo>
                    <a:pt x="381" y="326"/>
                    <a:pt x="381" y="326"/>
                    <a:pt x="381" y="326"/>
                  </a:cubicBezTo>
                  <a:cubicBezTo>
                    <a:pt x="382" y="326"/>
                    <a:pt x="382" y="327"/>
                    <a:pt x="382" y="327"/>
                  </a:cubicBezTo>
                  <a:cubicBezTo>
                    <a:pt x="383" y="328"/>
                    <a:pt x="385" y="329"/>
                    <a:pt x="387" y="330"/>
                  </a:cubicBezTo>
                  <a:cubicBezTo>
                    <a:pt x="392" y="333"/>
                    <a:pt x="401" y="338"/>
                    <a:pt x="401" y="338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01" y="332"/>
                    <a:pt x="401" y="332"/>
                    <a:pt x="401" y="332"/>
                  </a:cubicBezTo>
                  <a:cubicBezTo>
                    <a:pt x="400" y="332"/>
                    <a:pt x="399" y="334"/>
                    <a:pt x="399" y="334"/>
                  </a:cubicBezTo>
                  <a:cubicBezTo>
                    <a:pt x="399" y="335"/>
                    <a:pt x="399" y="335"/>
                    <a:pt x="399" y="335"/>
                  </a:cubicBezTo>
                  <a:cubicBezTo>
                    <a:pt x="399" y="336"/>
                    <a:pt x="399" y="336"/>
                    <a:pt x="399" y="336"/>
                  </a:cubicBezTo>
                  <a:cubicBezTo>
                    <a:pt x="400" y="337"/>
                    <a:pt x="400" y="337"/>
                    <a:pt x="400" y="337"/>
                  </a:cubicBezTo>
                  <a:cubicBezTo>
                    <a:pt x="400" y="338"/>
                    <a:pt x="400" y="338"/>
                    <a:pt x="400" y="338"/>
                  </a:cubicBezTo>
                  <a:cubicBezTo>
                    <a:pt x="401" y="338"/>
                    <a:pt x="401" y="339"/>
                    <a:pt x="401" y="339"/>
                  </a:cubicBezTo>
                  <a:cubicBezTo>
                    <a:pt x="404" y="341"/>
                    <a:pt x="408" y="345"/>
                    <a:pt x="414" y="351"/>
                  </a:cubicBezTo>
                  <a:cubicBezTo>
                    <a:pt x="430" y="366"/>
                    <a:pt x="457" y="390"/>
                    <a:pt x="457" y="390"/>
                  </a:cubicBezTo>
                  <a:cubicBezTo>
                    <a:pt x="457" y="391"/>
                    <a:pt x="457" y="391"/>
                    <a:pt x="457" y="391"/>
                  </a:cubicBezTo>
                  <a:cubicBezTo>
                    <a:pt x="476" y="402"/>
                    <a:pt x="476" y="402"/>
                    <a:pt x="476" y="402"/>
                  </a:cubicBezTo>
                  <a:cubicBezTo>
                    <a:pt x="534" y="455"/>
                    <a:pt x="534" y="455"/>
                    <a:pt x="534" y="455"/>
                  </a:cubicBezTo>
                  <a:cubicBezTo>
                    <a:pt x="536" y="452"/>
                    <a:pt x="536" y="452"/>
                    <a:pt x="536" y="452"/>
                  </a:cubicBezTo>
                  <a:cubicBezTo>
                    <a:pt x="533" y="450"/>
                    <a:pt x="533" y="450"/>
                    <a:pt x="533" y="450"/>
                  </a:cubicBezTo>
                  <a:cubicBezTo>
                    <a:pt x="533" y="451"/>
                    <a:pt x="532" y="452"/>
                    <a:pt x="532" y="452"/>
                  </a:cubicBezTo>
                  <a:cubicBezTo>
                    <a:pt x="532" y="453"/>
                    <a:pt x="533" y="454"/>
                    <a:pt x="533" y="454"/>
                  </a:cubicBezTo>
                  <a:cubicBezTo>
                    <a:pt x="533" y="455"/>
                    <a:pt x="534" y="455"/>
                    <a:pt x="534" y="455"/>
                  </a:cubicBezTo>
                  <a:cubicBezTo>
                    <a:pt x="534" y="456"/>
                    <a:pt x="534" y="456"/>
                    <a:pt x="535" y="456"/>
                  </a:cubicBezTo>
                  <a:cubicBezTo>
                    <a:pt x="536" y="457"/>
                    <a:pt x="538" y="458"/>
                    <a:pt x="540" y="460"/>
                  </a:cubicBezTo>
                  <a:cubicBezTo>
                    <a:pt x="547" y="464"/>
                    <a:pt x="557" y="470"/>
                    <a:pt x="557" y="470"/>
                  </a:cubicBezTo>
                  <a:cubicBezTo>
                    <a:pt x="559" y="466"/>
                    <a:pt x="559" y="466"/>
                    <a:pt x="559" y="466"/>
                  </a:cubicBezTo>
                  <a:cubicBezTo>
                    <a:pt x="556" y="469"/>
                    <a:pt x="556" y="469"/>
                    <a:pt x="556" y="469"/>
                  </a:cubicBezTo>
                  <a:cubicBezTo>
                    <a:pt x="607" y="516"/>
                    <a:pt x="607" y="516"/>
                    <a:pt x="607" y="516"/>
                  </a:cubicBezTo>
                  <a:cubicBezTo>
                    <a:pt x="608" y="517"/>
                    <a:pt x="608" y="517"/>
                    <a:pt x="608" y="517"/>
                  </a:cubicBezTo>
                  <a:cubicBezTo>
                    <a:pt x="626" y="528"/>
                    <a:pt x="626" y="528"/>
                    <a:pt x="626" y="528"/>
                  </a:cubicBezTo>
                  <a:cubicBezTo>
                    <a:pt x="693" y="589"/>
                    <a:pt x="693" y="589"/>
                    <a:pt x="693" y="589"/>
                  </a:cubicBezTo>
                  <a:cubicBezTo>
                    <a:pt x="693" y="589"/>
                    <a:pt x="693" y="589"/>
                    <a:pt x="693" y="589"/>
                  </a:cubicBezTo>
                  <a:cubicBezTo>
                    <a:pt x="714" y="603"/>
                    <a:pt x="714" y="603"/>
                    <a:pt x="714" y="603"/>
                  </a:cubicBezTo>
                  <a:cubicBezTo>
                    <a:pt x="716" y="599"/>
                    <a:pt x="716" y="599"/>
                    <a:pt x="716" y="599"/>
                  </a:cubicBezTo>
                  <a:cubicBezTo>
                    <a:pt x="714" y="596"/>
                    <a:pt x="714" y="596"/>
                    <a:pt x="714" y="596"/>
                  </a:cubicBezTo>
                  <a:cubicBezTo>
                    <a:pt x="713" y="597"/>
                    <a:pt x="713" y="598"/>
                    <a:pt x="713" y="598"/>
                  </a:cubicBezTo>
                  <a:cubicBezTo>
                    <a:pt x="712" y="599"/>
                    <a:pt x="712" y="599"/>
                    <a:pt x="712" y="599"/>
                  </a:cubicBezTo>
                  <a:cubicBezTo>
                    <a:pt x="712" y="600"/>
                    <a:pt x="713" y="600"/>
                    <a:pt x="713" y="601"/>
                  </a:cubicBezTo>
                  <a:cubicBezTo>
                    <a:pt x="713" y="601"/>
                    <a:pt x="713" y="601"/>
                    <a:pt x="713" y="602"/>
                  </a:cubicBezTo>
                  <a:cubicBezTo>
                    <a:pt x="714" y="602"/>
                    <a:pt x="714" y="602"/>
                    <a:pt x="714" y="602"/>
                  </a:cubicBezTo>
                  <a:cubicBezTo>
                    <a:pt x="715" y="603"/>
                    <a:pt x="716" y="604"/>
                    <a:pt x="717" y="606"/>
                  </a:cubicBezTo>
                  <a:cubicBezTo>
                    <a:pt x="728" y="616"/>
                    <a:pt x="759" y="644"/>
                    <a:pt x="759" y="644"/>
                  </a:cubicBezTo>
                  <a:cubicBezTo>
                    <a:pt x="759" y="644"/>
                    <a:pt x="759" y="644"/>
                    <a:pt x="759" y="644"/>
                  </a:cubicBezTo>
                  <a:cubicBezTo>
                    <a:pt x="780" y="657"/>
                    <a:pt x="780" y="657"/>
                    <a:pt x="780" y="657"/>
                  </a:cubicBezTo>
                  <a:cubicBezTo>
                    <a:pt x="852" y="723"/>
                    <a:pt x="852" y="723"/>
                    <a:pt x="852" y="723"/>
                  </a:cubicBezTo>
                  <a:cubicBezTo>
                    <a:pt x="855" y="720"/>
                    <a:pt x="855" y="720"/>
                    <a:pt x="855" y="720"/>
                  </a:cubicBezTo>
                  <a:cubicBezTo>
                    <a:pt x="852" y="717"/>
                    <a:pt x="852" y="717"/>
                    <a:pt x="852" y="717"/>
                  </a:cubicBezTo>
                  <a:cubicBezTo>
                    <a:pt x="852" y="717"/>
                    <a:pt x="851" y="718"/>
                    <a:pt x="851" y="719"/>
                  </a:cubicBezTo>
                  <a:cubicBezTo>
                    <a:pt x="851" y="719"/>
                    <a:pt x="851" y="719"/>
                    <a:pt x="851" y="720"/>
                  </a:cubicBezTo>
                  <a:cubicBezTo>
                    <a:pt x="851" y="721"/>
                    <a:pt x="851" y="721"/>
                    <a:pt x="852" y="722"/>
                  </a:cubicBezTo>
                  <a:cubicBezTo>
                    <a:pt x="852" y="722"/>
                    <a:pt x="852" y="722"/>
                    <a:pt x="852" y="723"/>
                  </a:cubicBezTo>
                  <a:cubicBezTo>
                    <a:pt x="853" y="723"/>
                    <a:pt x="853" y="723"/>
                    <a:pt x="853" y="723"/>
                  </a:cubicBezTo>
                  <a:cubicBezTo>
                    <a:pt x="855" y="724"/>
                    <a:pt x="856" y="725"/>
                    <a:pt x="859" y="727"/>
                  </a:cubicBezTo>
                  <a:cubicBezTo>
                    <a:pt x="865" y="731"/>
                    <a:pt x="875" y="737"/>
                    <a:pt x="875" y="737"/>
                  </a:cubicBezTo>
                  <a:cubicBezTo>
                    <a:pt x="877" y="733"/>
                    <a:pt x="877" y="733"/>
                    <a:pt x="877" y="733"/>
                  </a:cubicBezTo>
                  <a:cubicBezTo>
                    <a:pt x="874" y="736"/>
                    <a:pt x="874" y="736"/>
                    <a:pt x="874" y="736"/>
                  </a:cubicBezTo>
                  <a:cubicBezTo>
                    <a:pt x="930" y="788"/>
                    <a:pt x="930" y="788"/>
                    <a:pt x="930" y="788"/>
                  </a:cubicBezTo>
                  <a:cubicBezTo>
                    <a:pt x="931" y="789"/>
                    <a:pt x="931" y="789"/>
                    <a:pt x="931" y="789"/>
                  </a:cubicBezTo>
                  <a:cubicBezTo>
                    <a:pt x="954" y="803"/>
                    <a:pt x="954" y="803"/>
                    <a:pt x="954" y="803"/>
                  </a:cubicBezTo>
                  <a:cubicBezTo>
                    <a:pt x="956" y="805"/>
                    <a:pt x="958" y="804"/>
                    <a:pt x="960" y="802"/>
                  </a:cubicBezTo>
                  <a:cubicBezTo>
                    <a:pt x="961" y="800"/>
                    <a:pt x="960" y="798"/>
                    <a:pt x="958" y="797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30"/>
            <p:cNvSpPr/>
            <p:nvPr/>
          </p:nvSpPr>
          <p:spPr bwMode="auto">
            <a:xfrm>
              <a:off x="500379" y="3268389"/>
              <a:ext cx="5214895" cy="2711007"/>
            </a:xfrm>
            <a:custGeom>
              <a:avLst/>
              <a:gdLst>
                <a:gd name="T0" fmla="*/ 117 w 3884"/>
                <a:gd name="T1" fmla="*/ 1966 h 2018"/>
                <a:gd name="T2" fmla="*/ 216 w 3884"/>
                <a:gd name="T3" fmla="*/ 1916 h 2018"/>
                <a:gd name="T4" fmla="*/ 332 w 3884"/>
                <a:gd name="T5" fmla="*/ 1853 h 2018"/>
                <a:gd name="T6" fmla="*/ 429 w 3884"/>
                <a:gd name="T7" fmla="*/ 1805 h 2018"/>
                <a:gd name="T8" fmla="*/ 482 w 3884"/>
                <a:gd name="T9" fmla="*/ 1771 h 2018"/>
                <a:gd name="T10" fmla="*/ 604 w 3884"/>
                <a:gd name="T11" fmla="*/ 1707 h 2018"/>
                <a:gd name="T12" fmla="*/ 680 w 3884"/>
                <a:gd name="T13" fmla="*/ 1666 h 2018"/>
                <a:gd name="T14" fmla="*/ 803 w 3884"/>
                <a:gd name="T15" fmla="*/ 1593 h 2018"/>
                <a:gd name="T16" fmla="*/ 947 w 3884"/>
                <a:gd name="T17" fmla="*/ 1512 h 2018"/>
                <a:gd name="T18" fmla="*/ 1018 w 3884"/>
                <a:gd name="T19" fmla="*/ 1474 h 2018"/>
                <a:gd name="T20" fmla="*/ 1164 w 3884"/>
                <a:gd name="T21" fmla="*/ 1381 h 2018"/>
                <a:gd name="T22" fmla="*/ 1237 w 3884"/>
                <a:gd name="T23" fmla="*/ 1342 h 2018"/>
                <a:gd name="T24" fmla="*/ 1436 w 3884"/>
                <a:gd name="T25" fmla="*/ 1373 h 2018"/>
                <a:gd name="T26" fmla="*/ 1864 w 3884"/>
                <a:gd name="T27" fmla="*/ 1611 h 2018"/>
                <a:gd name="T28" fmla="*/ 2042 w 3884"/>
                <a:gd name="T29" fmla="*/ 1608 h 2018"/>
                <a:gd name="T30" fmla="*/ 2129 w 3884"/>
                <a:gd name="T31" fmla="*/ 1545 h 2018"/>
                <a:gd name="T32" fmla="*/ 2251 w 3884"/>
                <a:gd name="T33" fmla="*/ 1452 h 2018"/>
                <a:gd name="T34" fmla="*/ 2367 w 3884"/>
                <a:gd name="T35" fmla="*/ 1354 h 2018"/>
                <a:gd name="T36" fmla="*/ 2421 w 3884"/>
                <a:gd name="T37" fmla="*/ 1318 h 2018"/>
                <a:gd name="T38" fmla="*/ 2559 w 3884"/>
                <a:gd name="T39" fmla="*/ 1208 h 2018"/>
                <a:gd name="T40" fmla="*/ 2663 w 3884"/>
                <a:gd name="T41" fmla="*/ 1111 h 2018"/>
                <a:gd name="T42" fmla="*/ 2760 w 3884"/>
                <a:gd name="T43" fmla="*/ 1026 h 2018"/>
                <a:gd name="T44" fmla="*/ 2826 w 3884"/>
                <a:gd name="T45" fmla="*/ 968 h 2018"/>
                <a:gd name="T46" fmla="*/ 2952 w 3884"/>
                <a:gd name="T47" fmla="*/ 872 h 2018"/>
                <a:gd name="T48" fmla="*/ 3073 w 3884"/>
                <a:gd name="T49" fmla="*/ 758 h 2018"/>
                <a:gd name="T50" fmla="*/ 3211 w 3884"/>
                <a:gd name="T51" fmla="*/ 638 h 2018"/>
                <a:gd name="T52" fmla="*/ 3356 w 3884"/>
                <a:gd name="T53" fmla="*/ 509 h 2018"/>
                <a:gd name="T54" fmla="*/ 3456 w 3884"/>
                <a:gd name="T55" fmla="*/ 412 h 2018"/>
                <a:gd name="T56" fmla="*/ 3583 w 3884"/>
                <a:gd name="T57" fmla="*/ 289 h 2018"/>
                <a:gd name="T58" fmla="*/ 3685 w 3884"/>
                <a:gd name="T59" fmla="*/ 202 h 2018"/>
                <a:gd name="T60" fmla="*/ 3794 w 3884"/>
                <a:gd name="T61" fmla="*/ 83 h 2018"/>
                <a:gd name="T62" fmla="*/ 3864 w 3884"/>
                <a:gd name="T63" fmla="*/ 15 h 2018"/>
                <a:gd name="T64" fmla="*/ 3769 w 3884"/>
                <a:gd name="T65" fmla="*/ 120 h 2018"/>
                <a:gd name="T66" fmla="*/ 3640 w 3884"/>
                <a:gd name="T67" fmla="*/ 238 h 2018"/>
                <a:gd name="T68" fmla="*/ 3512 w 3884"/>
                <a:gd name="T69" fmla="*/ 352 h 2018"/>
                <a:gd name="T70" fmla="*/ 3400 w 3884"/>
                <a:gd name="T71" fmla="*/ 457 h 2018"/>
                <a:gd name="T72" fmla="*/ 3273 w 3884"/>
                <a:gd name="T73" fmla="*/ 578 h 2018"/>
                <a:gd name="T74" fmla="*/ 3136 w 3884"/>
                <a:gd name="T75" fmla="*/ 701 h 2018"/>
                <a:gd name="T76" fmla="*/ 2982 w 3884"/>
                <a:gd name="T77" fmla="*/ 834 h 2018"/>
                <a:gd name="T78" fmla="*/ 2863 w 3884"/>
                <a:gd name="T79" fmla="*/ 944 h 2018"/>
                <a:gd name="T80" fmla="*/ 2775 w 3884"/>
                <a:gd name="T81" fmla="*/ 1018 h 2018"/>
                <a:gd name="T82" fmla="*/ 2674 w 3884"/>
                <a:gd name="T83" fmla="*/ 1099 h 2018"/>
                <a:gd name="T84" fmla="*/ 2548 w 3884"/>
                <a:gd name="T85" fmla="*/ 1205 h 2018"/>
                <a:gd name="T86" fmla="*/ 2413 w 3884"/>
                <a:gd name="T87" fmla="*/ 1314 h 2018"/>
                <a:gd name="T88" fmla="*/ 2334 w 3884"/>
                <a:gd name="T89" fmla="*/ 1379 h 2018"/>
                <a:gd name="T90" fmla="*/ 2213 w 3884"/>
                <a:gd name="T91" fmla="*/ 1474 h 2018"/>
                <a:gd name="T92" fmla="*/ 2098 w 3884"/>
                <a:gd name="T93" fmla="*/ 1565 h 2018"/>
                <a:gd name="T94" fmla="*/ 2029 w 3884"/>
                <a:gd name="T95" fmla="*/ 1618 h 2018"/>
                <a:gd name="T96" fmla="*/ 1906 w 3884"/>
                <a:gd name="T97" fmla="*/ 1642 h 2018"/>
                <a:gd name="T98" fmla="*/ 1745 w 3884"/>
                <a:gd name="T99" fmla="*/ 1550 h 2018"/>
                <a:gd name="T100" fmla="*/ 1296 w 3884"/>
                <a:gd name="T101" fmla="*/ 1304 h 2018"/>
                <a:gd name="T102" fmla="*/ 1195 w 3884"/>
                <a:gd name="T103" fmla="*/ 1360 h 2018"/>
                <a:gd name="T104" fmla="*/ 1100 w 3884"/>
                <a:gd name="T105" fmla="*/ 1418 h 2018"/>
                <a:gd name="T106" fmla="*/ 992 w 3884"/>
                <a:gd name="T107" fmla="*/ 1484 h 2018"/>
                <a:gd name="T108" fmla="*/ 910 w 3884"/>
                <a:gd name="T109" fmla="*/ 1541 h 2018"/>
                <a:gd name="T110" fmla="*/ 787 w 3884"/>
                <a:gd name="T111" fmla="*/ 1602 h 2018"/>
                <a:gd name="T112" fmla="*/ 648 w 3884"/>
                <a:gd name="T113" fmla="*/ 1679 h 2018"/>
                <a:gd name="T114" fmla="*/ 545 w 3884"/>
                <a:gd name="T115" fmla="*/ 1744 h 2018"/>
                <a:gd name="T116" fmla="*/ 472 w 3884"/>
                <a:gd name="T117" fmla="*/ 1777 h 2018"/>
                <a:gd name="T118" fmla="*/ 428 w 3884"/>
                <a:gd name="T119" fmla="*/ 1802 h 2018"/>
                <a:gd name="T120" fmla="*/ 299 w 3884"/>
                <a:gd name="T121" fmla="*/ 1871 h 2018"/>
                <a:gd name="T122" fmla="*/ 190 w 3884"/>
                <a:gd name="T123" fmla="*/ 1925 h 2018"/>
                <a:gd name="T124" fmla="*/ 112 w 3884"/>
                <a:gd name="T125" fmla="*/ 1959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84" h="2018">
                  <a:moveTo>
                    <a:pt x="8" y="2010"/>
                  </a:moveTo>
                  <a:cubicBezTo>
                    <a:pt x="6" y="2008"/>
                    <a:pt x="6" y="2008"/>
                    <a:pt x="6" y="2008"/>
                  </a:cubicBezTo>
                  <a:cubicBezTo>
                    <a:pt x="4" y="2012"/>
                    <a:pt x="4" y="2012"/>
                    <a:pt x="4" y="2012"/>
                  </a:cubicBezTo>
                  <a:cubicBezTo>
                    <a:pt x="5" y="2016"/>
                    <a:pt x="5" y="2016"/>
                    <a:pt x="5" y="2016"/>
                  </a:cubicBezTo>
                  <a:cubicBezTo>
                    <a:pt x="22" y="2011"/>
                    <a:pt x="22" y="2011"/>
                    <a:pt x="22" y="2011"/>
                  </a:cubicBezTo>
                  <a:cubicBezTo>
                    <a:pt x="23" y="2010"/>
                    <a:pt x="24" y="2009"/>
                    <a:pt x="25" y="2007"/>
                  </a:cubicBezTo>
                  <a:cubicBezTo>
                    <a:pt x="25" y="2006"/>
                    <a:pt x="24" y="2004"/>
                    <a:pt x="23" y="2003"/>
                  </a:cubicBezTo>
                  <a:cubicBezTo>
                    <a:pt x="20" y="2002"/>
                    <a:pt x="20" y="2002"/>
                    <a:pt x="20" y="2002"/>
                  </a:cubicBezTo>
                  <a:cubicBezTo>
                    <a:pt x="18" y="2005"/>
                    <a:pt x="18" y="2005"/>
                    <a:pt x="18" y="2005"/>
                  </a:cubicBezTo>
                  <a:cubicBezTo>
                    <a:pt x="19" y="2009"/>
                    <a:pt x="19" y="2009"/>
                    <a:pt x="19" y="2009"/>
                  </a:cubicBezTo>
                  <a:cubicBezTo>
                    <a:pt x="40" y="2002"/>
                    <a:pt x="40" y="2002"/>
                    <a:pt x="40" y="2002"/>
                  </a:cubicBezTo>
                  <a:cubicBezTo>
                    <a:pt x="42" y="2002"/>
                    <a:pt x="43" y="2000"/>
                    <a:pt x="43" y="1999"/>
                  </a:cubicBezTo>
                  <a:cubicBezTo>
                    <a:pt x="43" y="1997"/>
                    <a:pt x="42" y="1996"/>
                    <a:pt x="41" y="1995"/>
                  </a:cubicBezTo>
                  <a:cubicBezTo>
                    <a:pt x="39" y="1994"/>
                    <a:pt x="39" y="1994"/>
                    <a:pt x="39" y="1994"/>
                  </a:cubicBezTo>
                  <a:cubicBezTo>
                    <a:pt x="37" y="1997"/>
                    <a:pt x="37" y="1997"/>
                    <a:pt x="37" y="1997"/>
                  </a:cubicBezTo>
                  <a:cubicBezTo>
                    <a:pt x="39" y="2001"/>
                    <a:pt x="39" y="2001"/>
                    <a:pt x="39" y="2001"/>
                  </a:cubicBezTo>
                  <a:cubicBezTo>
                    <a:pt x="57" y="1992"/>
                    <a:pt x="57" y="1992"/>
                    <a:pt x="57" y="1992"/>
                  </a:cubicBezTo>
                  <a:cubicBezTo>
                    <a:pt x="58" y="1991"/>
                    <a:pt x="59" y="1990"/>
                    <a:pt x="59" y="1988"/>
                  </a:cubicBezTo>
                  <a:cubicBezTo>
                    <a:pt x="59" y="1987"/>
                    <a:pt x="58" y="1986"/>
                    <a:pt x="57" y="1985"/>
                  </a:cubicBezTo>
                  <a:cubicBezTo>
                    <a:pt x="55" y="1984"/>
                    <a:pt x="55" y="1984"/>
                    <a:pt x="55" y="1984"/>
                  </a:cubicBezTo>
                  <a:cubicBezTo>
                    <a:pt x="53" y="1987"/>
                    <a:pt x="53" y="1987"/>
                    <a:pt x="53" y="1987"/>
                  </a:cubicBezTo>
                  <a:cubicBezTo>
                    <a:pt x="54" y="1991"/>
                    <a:pt x="54" y="1991"/>
                    <a:pt x="54" y="1991"/>
                  </a:cubicBezTo>
                  <a:cubicBezTo>
                    <a:pt x="70" y="1988"/>
                    <a:pt x="70" y="1988"/>
                    <a:pt x="70" y="1988"/>
                  </a:cubicBezTo>
                  <a:cubicBezTo>
                    <a:pt x="72" y="1988"/>
                    <a:pt x="73" y="1987"/>
                    <a:pt x="74" y="1985"/>
                  </a:cubicBezTo>
                  <a:cubicBezTo>
                    <a:pt x="74" y="1983"/>
                    <a:pt x="73" y="1982"/>
                    <a:pt x="72" y="1981"/>
                  </a:cubicBezTo>
                  <a:cubicBezTo>
                    <a:pt x="70" y="1980"/>
                    <a:pt x="70" y="1980"/>
                    <a:pt x="70" y="1980"/>
                  </a:cubicBezTo>
                  <a:cubicBezTo>
                    <a:pt x="68" y="1983"/>
                    <a:pt x="68" y="1983"/>
                    <a:pt x="68" y="1983"/>
                  </a:cubicBezTo>
                  <a:cubicBezTo>
                    <a:pt x="69" y="1987"/>
                    <a:pt x="69" y="1987"/>
                    <a:pt x="69" y="1987"/>
                  </a:cubicBezTo>
                  <a:cubicBezTo>
                    <a:pt x="89" y="1979"/>
                    <a:pt x="89" y="1979"/>
                    <a:pt x="89" y="1979"/>
                  </a:cubicBezTo>
                  <a:cubicBezTo>
                    <a:pt x="90" y="1979"/>
                    <a:pt x="91" y="1978"/>
                    <a:pt x="91" y="1976"/>
                  </a:cubicBezTo>
                  <a:cubicBezTo>
                    <a:pt x="91" y="1975"/>
                    <a:pt x="91" y="1973"/>
                    <a:pt x="89" y="1972"/>
                  </a:cubicBezTo>
                  <a:cubicBezTo>
                    <a:pt x="86" y="1970"/>
                    <a:pt x="86" y="1970"/>
                    <a:pt x="86" y="1970"/>
                  </a:cubicBezTo>
                  <a:cubicBezTo>
                    <a:pt x="84" y="1974"/>
                    <a:pt x="84" y="1974"/>
                    <a:pt x="84" y="1974"/>
                  </a:cubicBezTo>
                  <a:cubicBezTo>
                    <a:pt x="85" y="1978"/>
                    <a:pt x="85" y="1978"/>
                    <a:pt x="85" y="1978"/>
                  </a:cubicBezTo>
                  <a:cubicBezTo>
                    <a:pt x="103" y="1973"/>
                    <a:pt x="103" y="1973"/>
                    <a:pt x="103" y="1973"/>
                  </a:cubicBezTo>
                  <a:cubicBezTo>
                    <a:pt x="104" y="1973"/>
                    <a:pt x="105" y="1971"/>
                    <a:pt x="106" y="1970"/>
                  </a:cubicBezTo>
                  <a:cubicBezTo>
                    <a:pt x="106" y="1968"/>
                    <a:pt x="105" y="1967"/>
                    <a:pt x="104" y="1966"/>
                  </a:cubicBezTo>
                  <a:cubicBezTo>
                    <a:pt x="102" y="1965"/>
                    <a:pt x="102" y="1965"/>
                    <a:pt x="102" y="1965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3" y="1970"/>
                    <a:pt x="103" y="1970"/>
                    <a:pt x="103" y="1970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2" y="1971"/>
                    <a:pt x="102" y="1971"/>
                    <a:pt x="102" y="1971"/>
                  </a:cubicBezTo>
                  <a:cubicBezTo>
                    <a:pt x="102" y="1971"/>
                    <a:pt x="103" y="1971"/>
                    <a:pt x="103" y="1970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2" y="1971"/>
                    <a:pt x="102" y="1971"/>
                    <a:pt x="102" y="1971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2" y="1972"/>
                    <a:pt x="102" y="1972"/>
                    <a:pt x="102" y="1972"/>
                  </a:cubicBezTo>
                  <a:cubicBezTo>
                    <a:pt x="102" y="1972"/>
                    <a:pt x="102" y="1972"/>
                    <a:pt x="102" y="1971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2" y="1972"/>
                    <a:pt x="102" y="1972"/>
                    <a:pt x="102" y="1972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1" y="1972"/>
                    <a:pt x="101" y="1972"/>
                    <a:pt x="101" y="1972"/>
                  </a:cubicBezTo>
                  <a:cubicBezTo>
                    <a:pt x="101" y="1972"/>
                    <a:pt x="101" y="1972"/>
                    <a:pt x="102" y="1972"/>
                  </a:cubicBezTo>
                  <a:cubicBezTo>
                    <a:pt x="100" y="1968"/>
                    <a:pt x="100" y="1968"/>
                    <a:pt x="100" y="1968"/>
                  </a:cubicBezTo>
                  <a:cubicBezTo>
                    <a:pt x="101" y="1972"/>
                    <a:pt x="101" y="1972"/>
                    <a:pt x="101" y="1972"/>
                  </a:cubicBezTo>
                  <a:cubicBezTo>
                    <a:pt x="100" y="1969"/>
                    <a:pt x="100" y="1969"/>
                    <a:pt x="100" y="1969"/>
                  </a:cubicBezTo>
                  <a:cubicBezTo>
                    <a:pt x="101" y="1972"/>
                    <a:pt x="101" y="1972"/>
                    <a:pt x="101" y="1972"/>
                  </a:cubicBezTo>
                  <a:cubicBezTo>
                    <a:pt x="101" y="1972"/>
                    <a:pt x="101" y="1972"/>
                    <a:pt x="101" y="1972"/>
                  </a:cubicBezTo>
                  <a:cubicBezTo>
                    <a:pt x="100" y="1969"/>
                    <a:pt x="100" y="1969"/>
                    <a:pt x="100" y="1969"/>
                  </a:cubicBezTo>
                  <a:cubicBezTo>
                    <a:pt x="101" y="1972"/>
                    <a:pt x="101" y="1972"/>
                    <a:pt x="101" y="1972"/>
                  </a:cubicBezTo>
                  <a:cubicBezTo>
                    <a:pt x="101" y="1972"/>
                    <a:pt x="101" y="1972"/>
                    <a:pt x="102" y="1972"/>
                  </a:cubicBezTo>
                  <a:cubicBezTo>
                    <a:pt x="104" y="1971"/>
                    <a:pt x="107" y="1970"/>
                    <a:pt x="111" y="1969"/>
                  </a:cubicBezTo>
                  <a:cubicBezTo>
                    <a:pt x="113" y="1969"/>
                    <a:pt x="114" y="1968"/>
                    <a:pt x="115" y="1968"/>
                  </a:cubicBezTo>
                  <a:cubicBezTo>
                    <a:pt x="116" y="1968"/>
                    <a:pt x="117" y="1967"/>
                    <a:pt x="117" y="1967"/>
                  </a:cubicBezTo>
                  <a:cubicBezTo>
                    <a:pt x="118" y="1967"/>
                    <a:pt x="118" y="1967"/>
                    <a:pt x="118" y="1967"/>
                  </a:cubicBezTo>
                  <a:cubicBezTo>
                    <a:pt x="118" y="1967"/>
                    <a:pt x="118" y="1967"/>
                    <a:pt x="118" y="1967"/>
                  </a:cubicBezTo>
                  <a:cubicBezTo>
                    <a:pt x="119" y="1966"/>
                    <a:pt x="119" y="1966"/>
                    <a:pt x="119" y="1966"/>
                  </a:cubicBezTo>
                  <a:cubicBezTo>
                    <a:pt x="119" y="1966"/>
                    <a:pt x="119" y="1966"/>
                    <a:pt x="120" y="1965"/>
                  </a:cubicBezTo>
                  <a:cubicBezTo>
                    <a:pt x="121" y="1964"/>
                    <a:pt x="120" y="1961"/>
                    <a:pt x="118" y="1960"/>
                  </a:cubicBezTo>
                  <a:cubicBezTo>
                    <a:pt x="117" y="1959"/>
                    <a:pt x="117" y="1959"/>
                    <a:pt x="117" y="1959"/>
                  </a:cubicBezTo>
                  <a:cubicBezTo>
                    <a:pt x="115" y="1962"/>
                    <a:pt x="115" y="1962"/>
                    <a:pt x="115" y="1962"/>
                  </a:cubicBezTo>
                  <a:cubicBezTo>
                    <a:pt x="118" y="1965"/>
                    <a:pt x="118" y="1965"/>
                    <a:pt x="118" y="1965"/>
                  </a:cubicBezTo>
                  <a:cubicBezTo>
                    <a:pt x="115" y="1962"/>
                    <a:pt x="115" y="1962"/>
                    <a:pt x="115" y="1962"/>
                  </a:cubicBezTo>
                  <a:cubicBezTo>
                    <a:pt x="118" y="1965"/>
                    <a:pt x="118" y="1965"/>
                    <a:pt x="118" y="1965"/>
                  </a:cubicBezTo>
                  <a:cubicBezTo>
                    <a:pt x="118" y="1965"/>
                    <a:pt x="118" y="1965"/>
                    <a:pt x="118" y="1965"/>
                  </a:cubicBezTo>
                  <a:cubicBezTo>
                    <a:pt x="115" y="1962"/>
                    <a:pt x="115" y="1962"/>
                    <a:pt x="115" y="1962"/>
                  </a:cubicBezTo>
                  <a:cubicBezTo>
                    <a:pt x="118" y="1965"/>
                    <a:pt x="118" y="1965"/>
                    <a:pt x="118" y="1965"/>
                  </a:cubicBezTo>
                  <a:cubicBezTo>
                    <a:pt x="115" y="1963"/>
                    <a:pt x="115" y="1963"/>
                    <a:pt x="115" y="1963"/>
                  </a:cubicBezTo>
                  <a:cubicBezTo>
                    <a:pt x="117" y="1966"/>
                    <a:pt x="117" y="1966"/>
                    <a:pt x="117" y="1966"/>
                  </a:cubicBezTo>
                  <a:cubicBezTo>
                    <a:pt x="118" y="1965"/>
                    <a:pt x="118" y="1965"/>
                    <a:pt x="118" y="1965"/>
                  </a:cubicBezTo>
                  <a:cubicBezTo>
                    <a:pt x="115" y="1963"/>
                    <a:pt x="115" y="1963"/>
                    <a:pt x="115" y="1963"/>
                  </a:cubicBezTo>
                  <a:cubicBezTo>
                    <a:pt x="117" y="1966"/>
                    <a:pt x="117" y="1966"/>
                    <a:pt x="117" y="1966"/>
                  </a:cubicBezTo>
                  <a:cubicBezTo>
                    <a:pt x="117" y="1965"/>
                    <a:pt x="117" y="1965"/>
                    <a:pt x="117" y="1965"/>
                  </a:cubicBezTo>
                  <a:cubicBezTo>
                    <a:pt x="117" y="1966"/>
                    <a:pt x="117" y="1966"/>
                    <a:pt x="117" y="1966"/>
                  </a:cubicBezTo>
                  <a:cubicBezTo>
                    <a:pt x="117" y="1966"/>
                    <a:pt x="117" y="1966"/>
                    <a:pt x="117" y="1966"/>
                  </a:cubicBezTo>
                  <a:cubicBezTo>
                    <a:pt x="117" y="1965"/>
                    <a:pt x="117" y="1965"/>
                    <a:pt x="117" y="1965"/>
                  </a:cubicBezTo>
                  <a:cubicBezTo>
                    <a:pt x="117" y="1966"/>
                    <a:pt x="117" y="1966"/>
                    <a:pt x="117" y="1966"/>
                  </a:cubicBezTo>
                  <a:cubicBezTo>
                    <a:pt x="117" y="1966"/>
                    <a:pt x="117" y="1966"/>
                    <a:pt x="118" y="1965"/>
                  </a:cubicBezTo>
                  <a:cubicBezTo>
                    <a:pt x="119" y="1965"/>
                    <a:pt x="123" y="1963"/>
                    <a:pt x="125" y="1962"/>
                  </a:cubicBezTo>
                  <a:cubicBezTo>
                    <a:pt x="127" y="1961"/>
                    <a:pt x="128" y="1961"/>
                    <a:pt x="129" y="1960"/>
                  </a:cubicBezTo>
                  <a:cubicBezTo>
                    <a:pt x="129" y="1960"/>
                    <a:pt x="130" y="1960"/>
                    <a:pt x="130" y="1960"/>
                  </a:cubicBezTo>
                  <a:cubicBezTo>
                    <a:pt x="130" y="1959"/>
                    <a:pt x="130" y="1959"/>
                    <a:pt x="130" y="1959"/>
                  </a:cubicBezTo>
                  <a:cubicBezTo>
                    <a:pt x="131" y="1959"/>
                    <a:pt x="131" y="1959"/>
                    <a:pt x="131" y="1959"/>
                  </a:cubicBezTo>
                  <a:cubicBezTo>
                    <a:pt x="131" y="1959"/>
                    <a:pt x="131" y="1959"/>
                    <a:pt x="131" y="1959"/>
                  </a:cubicBezTo>
                  <a:cubicBezTo>
                    <a:pt x="131" y="1959"/>
                    <a:pt x="131" y="1959"/>
                    <a:pt x="131" y="1959"/>
                  </a:cubicBezTo>
                  <a:cubicBezTo>
                    <a:pt x="131" y="1959"/>
                    <a:pt x="132" y="1958"/>
                    <a:pt x="132" y="1958"/>
                  </a:cubicBezTo>
                  <a:cubicBezTo>
                    <a:pt x="132" y="1957"/>
                    <a:pt x="133" y="1956"/>
                    <a:pt x="132" y="1955"/>
                  </a:cubicBezTo>
                  <a:cubicBezTo>
                    <a:pt x="132" y="1954"/>
                    <a:pt x="132" y="1953"/>
                    <a:pt x="131" y="1952"/>
                  </a:cubicBezTo>
                  <a:cubicBezTo>
                    <a:pt x="129" y="1952"/>
                    <a:pt x="129" y="1952"/>
                    <a:pt x="129" y="1952"/>
                  </a:cubicBezTo>
                  <a:cubicBezTo>
                    <a:pt x="127" y="1955"/>
                    <a:pt x="127" y="1955"/>
                    <a:pt x="127" y="1955"/>
                  </a:cubicBezTo>
                  <a:cubicBezTo>
                    <a:pt x="128" y="1959"/>
                    <a:pt x="128" y="1959"/>
                    <a:pt x="128" y="1959"/>
                  </a:cubicBezTo>
                  <a:cubicBezTo>
                    <a:pt x="128" y="1959"/>
                    <a:pt x="133" y="1958"/>
                    <a:pt x="137" y="1957"/>
                  </a:cubicBezTo>
                  <a:cubicBezTo>
                    <a:pt x="140" y="1956"/>
                    <a:pt x="142" y="1956"/>
                    <a:pt x="144" y="1955"/>
                  </a:cubicBezTo>
                  <a:cubicBezTo>
                    <a:pt x="145" y="1955"/>
                    <a:pt x="146" y="1955"/>
                    <a:pt x="147" y="1955"/>
                  </a:cubicBezTo>
                  <a:cubicBezTo>
                    <a:pt x="148" y="1954"/>
                    <a:pt x="148" y="1954"/>
                    <a:pt x="148" y="1954"/>
                  </a:cubicBezTo>
                  <a:cubicBezTo>
                    <a:pt x="148" y="1954"/>
                    <a:pt x="148" y="1954"/>
                    <a:pt x="148" y="1954"/>
                  </a:cubicBezTo>
                  <a:cubicBezTo>
                    <a:pt x="149" y="1954"/>
                    <a:pt x="149" y="1954"/>
                    <a:pt x="149" y="1954"/>
                  </a:cubicBezTo>
                  <a:cubicBezTo>
                    <a:pt x="149" y="1954"/>
                    <a:pt x="149" y="1953"/>
                    <a:pt x="150" y="1953"/>
                  </a:cubicBezTo>
                  <a:cubicBezTo>
                    <a:pt x="150" y="1952"/>
                    <a:pt x="151" y="1951"/>
                    <a:pt x="150" y="1950"/>
                  </a:cubicBezTo>
                  <a:cubicBezTo>
                    <a:pt x="150" y="1949"/>
                    <a:pt x="149" y="1948"/>
                    <a:pt x="149" y="1947"/>
                  </a:cubicBezTo>
                  <a:cubicBezTo>
                    <a:pt x="146" y="1946"/>
                    <a:pt x="146" y="1946"/>
                    <a:pt x="146" y="1946"/>
                  </a:cubicBezTo>
                  <a:cubicBezTo>
                    <a:pt x="144" y="1949"/>
                    <a:pt x="144" y="1949"/>
                    <a:pt x="144" y="1949"/>
                  </a:cubicBezTo>
                  <a:cubicBezTo>
                    <a:pt x="148" y="1951"/>
                    <a:pt x="148" y="1951"/>
                    <a:pt x="148" y="1951"/>
                  </a:cubicBezTo>
                  <a:cubicBezTo>
                    <a:pt x="144" y="1949"/>
                    <a:pt x="144" y="1949"/>
                    <a:pt x="144" y="1949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8" y="1951"/>
                  </a:cubicBezTo>
                  <a:cubicBezTo>
                    <a:pt x="144" y="1949"/>
                    <a:pt x="144" y="1949"/>
                    <a:pt x="144" y="1949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5" y="1950"/>
                    <a:pt x="145" y="1950"/>
                    <a:pt x="145" y="1950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5" y="1950"/>
                    <a:pt x="145" y="1950"/>
                    <a:pt x="145" y="1950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7" y="1952"/>
                    <a:pt x="147" y="1952"/>
                  </a:cubicBezTo>
                  <a:cubicBezTo>
                    <a:pt x="147" y="1952"/>
                    <a:pt x="148" y="1952"/>
                    <a:pt x="149" y="1951"/>
                  </a:cubicBezTo>
                  <a:cubicBezTo>
                    <a:pt x="151" y="1950"/>
                    <a:pt x="154" y="1949"/>
                    <a:pt x="156" y="1947"/>
                  </a:cubicBezTo>
                  <a:cubicBezTo>
                    <a:pt x="157" y="1947"/>
                    <a:pt x="158" y="1946"/>
                    <a:pt x="158" y="1946"/>
                  </a:cubicBezTo>
                  <a:cubicBezTo>
                    <a:pt x="159" y="1946"/>
                    <a:pt x="159" y="1946"/>
                    <a:pt x="159" y="1946"/>
                  </a:cubicBezTo>
                  <a:cubicBezTo>
                    <a:pt x="160" y="1945"/>
                    <a:pt x="160" y="1945"/>
                    <a:pt x="160" y="1945"/>
                  </a:cubicBezTo>
                  <a:cubicBezTo>
                    <a:pt x="160" y="1945"/>
                    <a:pt x="160" y="1945"/>
                    <a:pt x="160" y="1945"/>
                  </a:cubicBezTo>
                  <a:cubicBezTo>
                    <a:pt x="160" y="1945"/>
                    <a:pt x="160" y="1945"/>
                    <a:pt x="160" y="1945"/>
                  </a:cubicBezTo>
                  <a:cubicBezTo>
                    <a:pt x="160" y="1945"/>
                    <a:pt x="161" y="1944"/>
                    <a:pt x="161" y="1944"/>
                  </a:cubicBezTo>
                  <a:cubicBezTo>
                    <a:pt x="162" y="1943"/>
                    <a:pt x="162" y="1942"/>
                    <a:pt x="161" y="1941"/>
                  </a:cubicBezTo>
                  <a:cubicBezTo>
                    <a:pt x="161" y="1940"/>
                    <a:pt x="161" y="1939"/>
                    <a:pt x="160" y="1938"/>
                  </a:cubicBezTo>
                  <a:cubicBezTo>
                    <a:pt x="157" y="1937"/>
                    <a:pt x="157" y="1937"/>
                    <a:pt x="157" y="1937"/>
                  </a:cubicBezTo>
                  <a:cubicBezTo>
                    <a:pt x="155" y="1941"/>
                    <a:pt x="155" y="1941"/>
                    <a:pt x="155" y="1941"/>
                  </a:cubicBezTo>
                  <a:cubicBezTo>
                    <a:pt x="157" y="1944"/>
                    <a:pt x="157" y="1944"/>
                    <a:pt x="157" y="1944"/>
                  </a:cubicBezTo>
                  <a:cubicBezTo>
                    <a:pt x="171" y="1940"/>
                    <a:pt x="171" y="1940"/>
                    <a:pt x="171" y="1940"/>
                  </a:cubicBezTo>
                  <a:cubicBezTo>
                    <a:pt x="172" y="1939"/>
                    <a:pt x="173" y="1938"/>
                    <a:pt x="173" y="1936"/>
                  </a:cubicBezTo>
                  <a:cubicBezTo>
                    <a:pt x="173" y="1935"/>
                    <a:pt x="173" y="1933"/>
                    <a:pt x="171" y="1932"/>
                  </a:cubicBezTo>
                  <a:cubicBezTo>
                    <a:pt x="169" y="1931"/>
                    <a:pt x="169" y="1931"/>
                    <a:pt x="169" y="1931"/>
                  </a:cubicBezTo>
                  <a:cubicBezTo>
                    <a:pt x="167" y="1935"/>
                    <a:pt x="167" y="1935"/>
                    <a:pt x="167" y="1935"/>
                  </a:cubicBezTo>
                  <a:cubicBezTo>
                    <a:pt x="168" y="1938"/>
                    <a:pt x="168" y="1938"/>
                    <a:pt x="168" y="1938"/>
                  </a:cubicBezTo>
                  <a:cubicBezTo>
                    <a:pt x="192" y="1933"/>
                    <a:pt x="192" y="1933"/>
                    <a:pt x="192" y="1933"/>
                  </a:cubicBezTo>
                  <a:cubicBezTo>
                    <a:pt x="194" y="1932"/>
                    <a:pt x="195" y="1931"/>
                    <a:pt x="195" y="1929"/>
                  </a:cubicBezTo>
                  <a:cubicBezTo>
                    <a:pt x="195" y="1928"/>
                    <a:pt x="195" y="1926"/>
                    <a:pt x="193" y="1925"/>
                  </a:cubicBezTo>
                  <a:cubicBezTo>
                    <a:pt x="190" y="1923"/>
                    <a:pt x="190" y="1923"/>
                    <a:pt x="190" y="1923"/>
                  </a:cubicBezTo>
                  <a:cubicBezTo>
                    <a:pt x="188" y="1927"/>
                    <a:pt x="188" y="1927"/>
                    <a:pt x="188" y="1927"/>
                  </a:cubicBezTo>
                  <a:cubicBezTo>
                    <a:pt x="190" y="1930"/>
                    <a:pt x="190" y="1930"/>
                    <a:pt x="190" y="1930"/>
                  </a:cubicBezTo>
                  <a:cubicBezTo>
                    <a:pt x="203" y="1921"/>
                    <a:pt x="203" y="1921"/>
                    <a:pt x="203" y="1921"/>
                  </a:cubicBezTo>
                  <a:cubicBezTo>
                    <a:pt x="204" y="1921"/>
                    <a:pt x="205" y="1919"/>
                    <a:pt x="205" y="1918"/>
                  </a:cubicBezTo>
                  <a:cubicBezTo>
                    <a:pt x="205" y="1916"/>
                    <a:pt x="204" y="1915"/>
                    <a:pt x="203" y="1915"/>
                  </a:cubicBezTo>
                  <a:cubicBezTo>
                    <a:pt x="202" y="1914"/>
                    <a:pt x="202" y="1914"/>
                    <a:pt x="202" y="1914"/>
                  </a:cubicBezTo>
                  <a:cubicBezTo>
                    <a:pt x="200" y="1917"/>
                    <a:pt x="200" y="1917"/>
                    <a:pt x="200" y="1917"/>
                  </a:cubicBezTo>
                  <a:cubicBezTo>
                    <a:pt x="200" y="1921"/>
                    <a:pt x="200" y="1921"/>
                    <a:pt x="200" y="1921"/>
                  </a:cubicBezTo>
                  <a:cubicBezTo>
                    <a:pt x="216" y="1918"/>
                    <a:pt x="216" y="1918"/>
                    <a:pt x="216" y="1918"/>
                  </a:cubicBezTo>
                  <a:cubicBezTo>
                    <a:pt x="218" y="1917"/>
                    <a:pt x="219" y="1916"/>
                    <a:pt x="220" y="1915"/>
                  </a:cubicBezTo>
                  <a:cubicBezTo>
                    <a:pt x="220" y="1913"/>
                    <a:pt x="219" y="1911"/>
                    <a:pt x="218" y="1910"/>
                  </a:cubicBezTo>
                  <a:cubicBezTo>
                    <a:pt x="216" y="1909"/>
                    <a:pt x="216" y="1909"/>
                    <a:pt x="216" y="1909"/>
                  </a:cubicBezTo>
                  <a:cubicBezTo>
                    <a:pt x="214" y="1913"/>
                    <a:pt x="214" y="1913"/>
                    <a:pt x="214" y="1913"/>
                  </a:cubicBezTo>
                  <a:cubicBezTo>
                    <a:pt x="217" y="1915"/>
                    <a:pt x="217" y="1915"/>
                    <a:pt x="217" y="1915"/>
                  </a:cubicBezTo>
                  <a:cubicBezTo>
                    <a:pt x="214" y="1913"/>
                    <a:pt x="214" y="1913"/>
                    <a:pt x="214" y="1913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6" y="1916"/>
                    <a:pt x="217" y="1916"/>
                    <a:pt x="217" y="1915"/>
                  </a:cubicBezTo>
                  <a:cubicBezTo>
                    <a:pt x="214" y="1913"/>
                    <a:pt x="214" y="1913"/>
                    <a:pt x="214" y="1913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4" y="1913"/>
                    <a:pt x="214" y="1913"/>
                    <a:pt x="214" y="1913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4" y="1913"/>
                    <a:pt x="214" y="1913"/>
                    <a:pt x="214" y="1913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5" y="1914"/>
                    <a:pt x="215" y="1914"/>
                    <a:pt x="215" y="1914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5" y="1914"/>
                    <a:pt x="215" y="1914"/>
                    <a:pt x="215" y="1914"/>
                  </a:cubicBezTo>
                  <a:cubicBezTo>
                    <a:pt x="216" y="1916"/>
                    <a:pt x="216" y="1916"/>
                    <a:pt x="216" y="1916"/>
                  </a:cubicBezTo>
                  <a:cubicBezTo>
                    <a:pt x="216" y="1916"/>
                    <a:pt x="216" y="1916"/>
                    <a:pt x="217" y="1916"/>
                  </a:cubicBezTo>
                  <a:cubicBezTo>
                    <a:pt x="218" y="1915"/>
                    <a:pt x="222" y="1914"/>
                    <a:pt x="226" y="1913"/>
                  </a:cubicBezTo>
                  <a:cubicBezTo>
                    <a:pt x="227" y="1912"/>
                    <a:pt x="229" y="1912"/>
                    <a:pt x="230" y="1911"/>
                  </a:cubicBezTo>
                  <a:cubicBezTo>
                    <a:pt x="231" y="1911"/>
                    <a:pt x="231" y="1911"/>
                    <a:pt x="232" y="1910"/>
                  </a:cubicBezTo>
                  <a:cubicBezTo>
                    <a:pt x="232" y="1910"/>
                    <a:pt x="232" y="1910"/>
                    <a:pt x="232" y="1910"/>
                  </a:cubicBezTo>
                  <a:cubicBezTo>
                    <a:pt x="233" y="1910"/>
                    <a:pt x="233" y="1910"/>
                    <a:pt x="233" y="1910"/>
                  </a:cubicBezTo>
                  <a:cubicBezTo>
                    <a:pt x="233" y="1909"/>
                    <a:pt x="233" y="1909"/>
                    <a:pt x="233" y="1909"/>
                  </a:cubicBezTo>
                  <a:cubicBezTo>
                    <a:pt x="233" y="1909"/>
                    <a:pt x="234" y="1909"/>
                    <a:pt x="234" y="1909"/>
                  </a:cubicBezTo>
                  <a:cubicBezTo>
                    <a:pt x="235" y="1907"/>
                    <a:pt x="235" y="1904"/>
                    <a:pt x="233" y="1903"/>
                  </a:cubicBezTo>
                  <a:cubicBezTo>
                    <a:pt x="231" y="1902"/>
                    <a:pt x="231" y="1902"/>
                    <a:pt x="231" y="1902"/>
                  </a:cubicBezTo>
                  <a:cubicBezTo>
                    <a:pt x="229" y="1905"/>
                    <a:pt x="229" y="1905"/>
                    <a:pt x="229" y="1905"/>
                  </a:cubicBezTo>
                  <a:cubicBezTo>
                    <a:pt x="230" y="1909"/>
                    <a:pt x="230" y="1909"/>
                    <a:pt x="230" y="1909"/>
                  </a:cubicBezTo>
                  <a:cubicBezTo>
                    <a:pt x="246" y="1903"/>
                    <a:pt x="246" y="1903"/>
                    <a:pt x="246" y="1903"/>
                  </a:cubicBezTo>
                  <a:cubicBezTo>
                    <a:pt x="248" y="1903"/>
                    <a:pt x="249" y="1901"/>
                    <a:pt x="249" y="1900"/>
                  </a:cubicBezTo>
                  <a:cubicBezTo>
                    <a:pt x="249" y="1898"/>
                    <a:pt x="248" y="1897"/>
                    <a:pt x="247" y="1896"/>
                  </a:cubicBezTo>
                  <a:cubicBezTo>
                    <a:pt x="245" y="1895"/>
                    <a:pt x="245" y="1895"/>
                    <a:pt x="245" y="1895"/>
                  </a:cubicBezTo>
                  <a:cubicBezTo>
                    <a:pt x="243" y="1898"/>
                    <a:pt x="243" y="1898"/>
                    <a:pt x="243" y="1898"/>
                  </a:cubicBezTo>
                  <a:cubicBezTo>
                    <a:pt x="245" y="1902"/>
                    <a:pt x="245" y="1902"/>
                    <a:pt x="245" y="1902"/>
                  </a:cubicBezTo>
                  <a:cubicBezTo>
                    <a:pt x="259" y="1897"/>
                    <a:pt x="259" y="1897"/>
                    <a:pt x="259" y="1897"/>
                  </a:cubicBezTo>
                  <a:cubicBezTo>
                    <a:pt x="260" y="1896"/>
                    <a:pt x="261" y="1895"/>
                    <a:pt x="261" y="1893"/>
                  </a:cubicBezTo>
                  <a:cubicBezTo>
                    <a:pt x="262" y="1892"/>
                    <a:pt x="261" y="1890"/>
                    <a:pt x="260" y="1890"/>
                  </a:cubicBezTo>
                  <a:cubicBezTo>
                    <a:pt x="256" y="1887"/>
                    <a:pt x="256" y="1887"/>
                    <a:pt x="256" y="1887"/>
                  </a:cubicBezTo>
                  <a:cubicBezTo>
                    <a:pt x="254" y="1891"/>
                    <a:pt x="254" y="1891"/>
                    <a:pt x="254" y="1891"/>
                  </a:cubicBezTo>
                  <a:cubicBezTo>
                    <a:pt x="255" y="1895"/>
                    <a:pt x="255" y="1895"/>
                    <a:pt x="255" y="1895"/>
                  </a:cubicBezTo>
                  <a:cubicBezTo>
                    <a:pt x="272" y="1890"/>
                    <a:pt x="272" y="1890"/>
                    <a:pt x="272" y="1890"/>
                  </a:cubicBezTo>
                  <a:cubicBezTo>
                    <a:pt x="273" y="1890"/>
                    <a:pt x="274" y="1889"/>
                    <a:pt x="275" y="1887"/>
                  </a:cubicBezTo>
                  <a:cubicBezTo>
                    <a:pt x="275" y="1885"/>
                    <a:pt x="274" y="1884"/>
                    <a:pt x="273" y="1883"/>
                  </a:cubicBezTo>
                  <a:cubicBezTo>
                    <a:pt x="271" y="1882"/>
                    <a:pt x="271" y="1882"/>
                    <a:pt x="271" y="1882"/>
                  </a:cubicBezTo>
                  <a:cubicBezTo>
                    <a:pt x="269" y="1885"/>
                    <a:pt x="269" y="1885"/>
                    <a:pt x="269" y="1885"/>
                  </a:cubicBezTo>
                  <a:cubicBezTo>
                    <a:pt x="271" y="1889"/>
                    <a:pt x="271" y="1889"/>
                    <a:pt x="271" y="1889"/>
                  </a:cubicBezTo>
                  <a:cubicBezTo>
                    <a:pt x="284" y="1882"/>
                    <a:pt x="284" y="1882"/>
                    <a:pt x="284" y="1882"/>
                  </a:cubicBezTo>
                  <a:cubicBezTo>
                    <a:pt x="285" y="1881"/>
                    <a:pt x="286" y="1880"/>
                    <a:pt x="286" y="1879"/>
                  </a:cubicBezTo>
                  <a:cubicBezTo>
                    <a:pt x="286" y="1877"/>
                    <a:pt x="285" y="1876"/>
                    <a:pt x="284" y="1875"/>
                  </a:cubicBezTo>
                  <a:cubicBezTo>
                    <a:pt x="282" y="1873"/>
                    <a:pt x="282" y="1873"/>
                    <a:pt x="282" y="1873"/>
                  </a:cubicBezTo>
                  <a:cubicBezTo>
                    <a:pt x="280" y="1877"/>
                    <a:pt x="280" y="1877"/>
                    <a:pt x="280" y="1877"/>
                  </a:cubicBezTo>
                  <a:cubicBezTo>
                    <a:pt x="280" y="1881"/>
                    <a:pt x="280" y="1881"/>
                    <a:pt x="280" y="1881"/>
                  </a:cubicBezTo>
                  <a:cubicBezTo>
                    <a:pt x="280" y="1881"/>
                    <a:pt x="285" y="1880"/>
                    <a:pt x="291" y="1880"/>
                  </a:cubicBezTo>
                  <a:cubicBezTo>
                    <a:pt x="294" y="1879"/>
                    <a:pt x="296" y="1879"/>
                    <a:pt x="298" y="1879"/>
                  </a:cubicBezTo>
                  <a:cubicBezTo>
                    <a:pt x="300" y="1879"/>
                    <a:pt x="300" y="1879"/>
                    <a:pt x="301" y="1879"/>
                  </a:cubicBezTo>
                  <a:cubicBezTo>
                    <a:pt x="302" y="1878"/>
                    <a:pt x="302" y="1878"/>
                    <a:pt x="302" y="1878"/>
                  </a:cubicBezTo>
                  <a:cubicBezTo>
                    <a:pt x="303" y="1878"/>
                    <a:pt x="303" y="1878"/>
                    <a:pt x="303" y="1878"/>
                  </a:cubicBezTo>
                  <a:cubicBezTo>
                    <a:pt x="303" y="1878"/>
                    <a:pt x="303" y="1878"/>
                    <a:pt x="303" y="1878"/>
                  </a:cubicBezTo>
                  <a:cubicBezTo>
                    <a:pt x="304" y="1878"/>
                    <a:pt x="304" y="1878"/>
                    <a:pt x="304" y="1878"/>
                  </a:cubicBezTo>
                  <a:cubicBezTo>
                    <a:pt x="304" y="1877"/>
                    <a:pt x="305" y="1877"/>
                    <a:pt x="305" y="1877"/>
                  </a:cubicBezTo>
                  <a:cubicBezTo>
                    <a:pt x="306" y="1875"/>
                    <a:pt x="306" y="1872"/>
                    <a:pt x="304" y="1871"/>
                  </a:cubicBezTo>
                  <a:cubicBezTo>
                    <a:pt x="300" y="1869"/>
                    <a:pt x="300" y="1869"/>
                    <a:pt x="300" y="1869"/>
                  </a:cubicBezTo>
                  <a:cubicBezTo>
                    <a:pt x="298" y="1872"/>
                    <a:pt x="298" y="1872"/>
                    <a:pt x="298" y="1872"/>
                  </a:cubicBezTo>
                  <a:cubicBezTo>
                    <a:pt x="300" y="1876"/>
                    <a:pt x="300" y="1876"/>
                    <a:pt x="300" y="1876"/>
                  </a:cubicBezTo>
                  <a:cubicBezTo>
                    <a:pt x="317" y="1869"/>
                    <a:pt x="317" y="1869"/>
                    <a:pt x="317" y="1869"/>
                  </a:cubicBezTo>
                  <a:cubicBezTo>
                    <a:pt x="319" y="1869"/>
                    <a:pt x="320" y="1867"/>
                    <a:pt x="320" y="1866"/>
                  </a:cubicBezTo>
                  <a:cubicBezTo>
                    <a:pt x="320" y="1864"/>
                    <a:pt x="319" y="1863"/>
                    <a:pt x="318" y="1862"/>
                  </a:cubicBezTo>
                  <a:cubicBezTo>
                    <a:pt x="316" y="1861"/>
                    <a:pt x="316" y="1861"/>
                    <a:pt x="316" y="1861"/>
                  </a:cubicBezTo>
                  <a:cubicBezTo>
                    <a:pt x="314" y="1864"/>
                    <a:pt x="314" y="1864"/>
                    <a:pt x="314" y="1864"/>
                  </a:cubicBezTo>
                  <a:cubicBezTo>
                    <a:pt x="317" y="1867"/>
                    <a:pt x="317" y="1867"/>
                    <a:pt x="317" y="1867"/>
                  </a:cubicBezTo>
                  <a:cubicBezTo>
                    <a:pt x="314" y="1864"/>
                    <a:pt x="314" y="1864"/>
                    <a:pt x="314" y="1864"/>
                  </a:cubicBezTo>
                  <a:cubicBezTo>
                    <a:pt x="317" y="1867"/>
                    <a:pt x="317" y="1867"/>
                    <a:pt x="317" y="1867"/>
                  </a:cubicBezTo>
                  <a:cubicBezTo>
                    <a:pt x="317" y="1867"/>
                    <a:pt x="317" y="1867"/>
                    <a:pt x="317" y="1867"/>
                  </a:cubicBezTo>
                  <a:cubicBezTo>
                    <a:pt x="314" y="1864"/>
                    <a:pt x="314" y="1864"/>
                    <a:pt x="314" y="1864"/>
                  </a:cubicBezTo>
                  <a:cubicBezTo>
                    <a:pt x="317" y="1867"/>
                    <a:pt x="317" y="1867"/>
                    <a:pt x="317" y="1867"/>
                  </a:cubicBezTo>
                  <a:cubicBezTo>
                    <a:pt x="315" y="1865"/>
                    <a:pt x="315" y="1865"/>
                    <a:pt x="315" y="1865"/>
                  </a:cubicBezTo>
                  <a:cubicBezTo>
                    <a:pt x="316" y="1868"/>
                    <a:pt x="316" y="1868"/>
                    <a:pt x="316" y="1868"/>
                  </a:cubicBezTo>
                  <a:cubicBezTo>
                    <a:pt x="317" y="1867"/>
                    <a:pt x="317" y="1867"/>
                    <a:pt x="317" y="1867"/>
                  </a:cubicBezTo>
                  <a:cubicBezTo>
                    <a:pt x="315" y="1865"/>
                    <a:pt x="315" y="1865"/>
                    <a:pt x="315" y="1865"/>
                  </a:cubicBezTo>
                  <a:cubicBezTo>
                    <a:pt x="316" y="1868"/>
                    <a:pt x="316" y="1868"/>
                    <a:pt x="316" y="1868"/>
                  </a:cubicBezTo>
                  <a:cubicBezTo>
                    <a:pt x="316" y="1867"/>
                    <a:pt x="316" y="1867"/>
                    <a:pt x="316" y="1867"/>
                  </a:cubicBezTo>
                  <a:cubicBezTo>
                    <a:pt x="316" y="1868"/>
                    <a:pt x="316" y="1868"/>
                    <a:pt x="316" y="1868"/>
                  </a:cubicBezTo>
                  <a:cubicBezTo>
                    <a:pt x="316" y="1868"/>
                    <a:pt x="316" y="1868"/>
                    <a:pt x="316" y="1868"/>
                  </a:cubicBezTo>
                  <a:cubicBezTo>
                    <a:pt x="316" y="1867"/>
                    <a:pt x="316" y="1867"/>
                    <a:pt x="316" y="1867"/>
                  </a:cubicBezTo>
                  <a:cubicBezTo>
                    <a:pt x="316" y="1868"/>
                    <a:pt x="316" y="1868"/>
                    <a:pt x="316" y="1868"/>
                  </a:cubicBezTo>
                  <a:cubicBezTo>
                    <a:pt x="316" y="1868"/>
                    <a:pt x="317" y="1867"/>
                    <a:pt x="317" y="1867"/>
                  </a:cubicBezTo>
                  <a:cubicBezTo>
                    <a:pt x="319" y="1866"/>
                    <a:pt x="323" y="1865"/>
                    <a:pt x="327" y="1863"/>
                  </a:cubicBezTo>
                  <a:cubicBezTo>
                    <a:pt x="330" y="1862"/>
                    <a:pt x="333" y="1861"/>
                    <a:pt x="333" y="1861"/>
                  </a:cubicBezTo>
                  <a:cubicBezTo>
                    <a:pt x="334" y="1860"/>
                    <a:pt x="335" y="1859"/>
                    <a:pt x="335" y="1857"/>
                  </a:cubicBezTo>
                  <a:cubicBezTo>
                    <a:pt x="336" y="1856"/>
                    <a:pt x="335" y="1854"/>
                    <a:pt x="334" y="1854"/>
                  </a:cubicBezTo>
                  <a:cubicBezTo>
                    <a:pt x="332" y="1853"/>
                    <a:pt x="332" y="1853"/>
                    <a:pt x="332" y="1853"/>
                  </a:cubicBezTo>
                  <a:cubicBezTo>
                    <a:pt x="330" y="1856"/>
                    <a:pt x="330" y="1856"/>
                    <a:pt x="330" y="1856"/>
                  </a:cubicBezTo>
                  <a:cubicBezTo>
                    <a:pt x="332" y="1859"/>
                    <a:pt x="332" y="1859"/>
                    <a:pt x="332" y="1859"/>
                  </a:cubicBezTo>
                  <a:cubicBezTo>
                    <a:pt x="346" y="1852"/>
                    <a:pt x="346" y="1852"/>
                    <a:pt x="346" y="1852"/>
                  </a:cubicBezTo>
                  <a:cubicBezTo>
                    <a:pt x="348" y="1851"/>
                    <a:pt x="349" y="1850"/>
                    <a:pt x="349" y="1849"/>
                  </a:cubicBezTo>
                  <a:cubicBezTo>
                    <a:pt x="349" y="1847"/>
                    <a:pt x="348" y="1846"/>
                    <a:pt x="347" y="1845"/>
                  </a:cubicBezTo>
                  <a:cubicBezTo>
                    <a:pt x="346" y="1844"/>
                    <a:pt x="346" y="1844"/>
                    <a:pt x="346" y="1844"/>
                  </a:cubicBezTo>
                  <a:cubicBezTo>
                    <a:pt x="344" y="1848"/>
                    <a:pt x="344" y="1848"/>
                    <a:pt x="344" y="1848"/>
                  </a:cubicBezTo>
                  <a:cubicBezTo>
                    <a:pt x="345" y="1851"/>
                    <a:pt x="345" y="1851"/>
                    <a:pt x="345" y="1851"/>
                  </a:cubicBezTo>
                  <a:cubicBezTo>
                    <a:pt x="362" y="1844"/>
                    <a:pt x="362" y="1844"/>
                    <a:pt x="362" y="1844"/>
                  </a:cubicBezTo>
                  <a:cubicBezTo>
                    <a:pt x="363" y="1843"/>
                    <a:pt x="364" y="1842"/>
                    <a:pt x="364" y="1840"/>
                  </a:cubicBezTo>
                  <a:cubicBezTo>
                    <a:pt x="364" y="1839"/>
                    <a:pt x="363" y="1838"/>
                    <a:pt x="362" y="1837"/>
                  </a:cubicBezTo>
                  <a:cubicBezTo>
                    <a:pt x="362" y="1837"/>
                    <a:pt x="362" y="1837"/>
                    <a:pt x="362" y="1837"/>
                  </a:cubicBezTo>
                  <a:cubicBezTo>
                    <a:pt x="360" y="1840"/>
                    <a:pt x="360" y="1840"/>
                    <a:pt x="360" y="1840"/>
                  </a:cubicBezTo>
                  <a:cubicBezTo>
                    <a:pt x="361" y="1844"/>
                    <a:pt x="361" y="1844"/>
                    <a:pt x="361" y="1844"/>
                  </a:cubicBezTo>
                  <a:cubicBezTo>
                    <a:pt x="380" y="1837"/>
                    <a:pt x="380" y="1837"/>
                    <a:pt x="380" y="1837"/>
                  </a:cubicBezTo>
                  <a:cubicBezTo>
                    <a:pt x="382" y="1836"/>
                    <a:pt x="383" y="1835"/>
                    <a:pt x="383" y="1833"/>
                  </a:cubicBezTo>
                  <a:cubicBezTo>
                    <a:pt x="383" y="1832"/>
                    <a:pt x="382" y="1830"/>
                    <a:pt x="381" y="1829"/>
                  </a:cubicBezTo>
                  <a:cubicBezTo>
                    <a:pt x="375" y="1826"/>
                    <a:pt x="375" y="1826"/>
                    <a:pt x="375" y="1826"/>
                  </a:cubicBezTo>
                  <a:cubicBezTo>
                    <a:pt x="373" y="1829"/>
                    <a:pt x="373" y="1829"/>
                    <a:pt x="373" y="1829"/>
                  </a:cubicBezTo>
                  <a:cubicBezTo>
                    <a:pt x="374" y="1833"/>
                    <a:pt x="374" y="1833"/>
                    <a:pt x="374" y="1833"/>
                  </a:cubicBezTo>
                  <a:cubicBezTo>
                    <a:pt x="390" y="1829"/>
                    <a:pt x="390" y="1829"/>
                    <a:pt x="390" y="1829"/>
                  </a:cubicBezTo>
                  <a:cubicBezTo>
                    <a:pt x="392" y="1829"/>
                    <a:pt x="393" y="1828"/>
                    <a:pt x="393" y="1826"/>
                  </a:cubicBezTo>
                  <a:cubicBezTo>
                    <a:pt x="393" y="1825"/>
                    <a:pt x="393" y="1823"/>
                    <a:pt x="391" y="1822"/>
                  </a:cubicBezTo>
                  <a:cubicBezTo>
                    <a:pt x="389" y="1821"/>
                    <a:pt x="389" y="1821"/>
                    <a:pt x="389" y="1821"/>
                  </a:cubicBezTo>
                  <a:cubicBezTo>
                    <a:pt x="387" y="1824"/>
                    <a:pt x="387" y="1824"/>
                    <a:pt x="387" y="1824"/>
                  </a:cubicBezTo>
                  <a:cubicBezTo>
                    <a:pt x="388" y="1828"/>
                    <a:pt x="388" y="1828"/>
                    <a:pt x="388" y="1828"/>
                  </a:cubicBezTo>
                  <a:cubicBezTo>
                    <a:pt x="403" y="1824"/>
                    <a:pt x="403" y="1824"/>
                    <a:pt x="403" y="1824"/>
                  </a:cubicBezTo>
                  <a:cubicBezTo>
                    <a:pt x="404" y="1823"/>
                    <a:pt x="405" y="1822"/>
                    <a:pt x="405" y="1821"/>
                  </a:cubicBezTo>
                  <a:cubicBezTo>
                    <a:pt x="406" y="1819"/>
                    <a:pt x="405" y="1817"/>
                    <a:pt x="404" y="1817"/>
                  </a:cubicBezTo>
                  <a:cubicBezTo>
                    <a:pt x="400" y="1814"/>
                    <a:pt x="400" y="1814"/>
                    <a:pt x="400" y="1814"/>
                  </a:cubicBezTo>
                  <a:cubicBezTo>
                    <a:pt x="398" y="1818"/>
                    <a:pt x="398" y="1818"/>
                    <a:pt x="398" y="1818"/>
                  </a:cubicBezTo>
                  <a:cubicBezTo>
                    <a:pt x="401" y="1820"/>
                    <a:pt x="401" y="1820"/>
                    <a:pt x="401" y="1820"/>
                  </a:cubicBezTo>
                  <a:cubicBezTo>
                    <a:pt x="398" y="1818"/>
                    <a:pt x="398" y="1818"/>
                    <a:pt x="398" y="1818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400" y="1821"/>
                    <a:pt x="401" y="1821"/>
                    <a:pt x="401" y="1820"/>
                  </a:cubicBezTo>
                  <a:cubicBezTo>
                    <a:pt x="398" y="1818"/>
                    <a:pt x="398" y="1818"/>
                    <a:pt x="398" y="1818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398" y="1818"/>
                    <a:pt x="398" y="1818"/>
                    <a:pt x="398" y="1818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398" y="1818"/>
                    <a:pt x="398" y="1818"/>
                    <a:pt x="398" y="1818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399" y="1820"/>
                    <a:pt x="399" y="1820"/>
                    <a:pt x="399" y="1820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399" y="1820"/>
                    <a:pt x="399" y="1820"/>
                    <a:pt x="399" y="1820"/>
                  </a:cubicBezTo>
                  <a:cubicBezTo>
                    <a:pt x="400" y="1821"/>
                    <a:pt x="400" y="1821"/>
                    <a:pt x="400" y="1821"/>
                  </a:cubicBezTo>
                  <a:cubicBezTo>
                    <a:pt x="400" y="1821"/>
                    <a:pt x="400" y="1821"/>
                    <a:pt x="401" y="1821"/>
                  </a:cubicBezTo>
                  <a:cubicBezTo>
                    <a:pt x="403" y="1820"/>
                    <a:pt x="408" y="1819"/>
                    <a:pt x="411" y="1818"/>
                  </a:cubicBezTo>
                  <a:cubicBezTo>
                    <a:pt x="415" y="1817"/>
                    <a:pt x="418" y="1816"/>
                    <a:pt x="418" y="1816"/>
                  </a:cubicBezTo>
                  <a:cubicBezTo>
                    <a:pt x="420" y="1815"/>
                    <a:pt x="421" y="1814"/>
                    <a:pt x="421" y="1813"/>
                  </a:cubicBezTo>
                  <a:cubicBezTo>
                    <a:pt x="422" y="1811"/>
                    <a:pt x="421" y="1809"/>
                    <a:pt x="420" y="1809"/>
                  </a:cubicBezTo>
                  <a:cubicBezTo>
                    <a:pt x="414" y="1805"/>
                    <a:pt x="414" y="1805"/>
                    <a:pt x="414" y="1805"/>
                  </a:cubicBezTo>
                  <a:cubicBezTo>
                    <a:pt x="412" y="1808"/>
                    <a:pt x="412" y="1808"/>
                    <a:pt x="412" y="1808"/>
                  </a:cubicBezTo>
                  <a:cubicBezTo>
                    <a:pt x="412" y="1812"/>
                    <a:pt x="412" y="1812"/>
                    <a:pt x="412" y="1812"/>
                  </a:cubicBezTo>
                  <a:cubicBezTo>
                    <a:pt x="412" y="1812"/>
                    <a:pt x="417" y="1811"/>
                    <a:pt x="422" y="1810"/>
                  </a:cubicBezTo>
                  <a:cubicBezTo>
                    <a:pt x="425" y="1810"/>
                    <a:pt x="427" y="1809"/>
                    <a:pt x="429" y="1809"/>
                  </a:cubicBezTo>
                  <a:cubicBezTo>
                    <a:pt x="430" y="1808"/>
                    <a:pt x="431" y="1808"/>
                    <a:pt x="432" y="1808"/>
                  </a:cubicBezTo>
                  <a:cubicBezTo>
                    <a:pt x="433" y="1808"/>
                    <a:pt x="433" y="1808"/>
                    <a:pt x="433" y="1808"/>
                  </a:cubicBezTo>
                  <a:cubicBezTo>
                    <a:pt x="433" y="1808"/>
                    <a:pt x="433" y="1808"/>
                    <a:pt x="433" y="1808"/>
                  </a:cubicBezTo>
                  <a:cubicBezTo>
                    <a:pt x="434" y="1807"/>
                    <a:pt x="434" y="1807"/>
                    <a:pt x="434" y="1807"/>
                  </a:cubicBezTo>
                  <a:cubicBezTo>
                    <a:pt x="434" y="1807"/>
                    <a:pt x="434" y="1807"/>
                    <a:pt x="435" y="1806"/>
                  </a:cubicBezTo>
                  <a:cubicBezTo>
                    <a:pt x="435" y="1805"/>
                    <a:pt x="436" y="1804"/>
                    <a:pt x="435" y="1803"/>
                  </a:cubicBezTo>
                  <a:cubicBezTo>
                    <a:pt x="435" y="1802"/>
                    <a:pt x="435" y="1801"/>
                    <a:pt x="434" y="1800"/>
                  </a:cubicBezTo>
                  <a:cubicBezTo>
                    <a:pt x="430" y="1798"/>
                    <a:pt x="430" y="1798"/>
                    <a:pt x="430" y="1798"/>
                  </a:cubicBezTo>
                  <a:cubicBezTo>
                    <a:pt x="428" y="1801"/>
                    <a:pt x="428" y="1801"/>
                    <a:pt x="428" y="1801"/>
                  </a:cubicBezTo>
                  <a:cubicBezTo>
                    <a:pt x="431" y="1804"/>
                    <a:pt x="431" y="1804"/>
                    <a:pt x="431" y="1804"/>
                  </a:cubicBezTo>
                  <a:cubicBezTo>
                    <a:pt x="428" y="1801"/>
                    <a:pt x="428" y="1801"/>
                    <a:pt x="428" y="1801"/>
                  </a:cubicBezTo>
                  <a:cubicBezTo>
                    <a:pt x="430" y="1805"/>
                    <a:pt x="430" y="1805"/>
                    <a:pt x="430" y="1805"/>
                  </a:cubicBezTo>
                  <a:cubicBezTo>
                    <a:pt x="430" y="1804"/>
                    <a:pt x="431" y="1804"/>
                    <a:pt x="431" y="1804"/>
                  </a:cubicBezTo>
                  <a:cubicBezTo>
                    <a:pt x="428" y="1801"/>
                    <a:pt x="428" y="1801"/>
                    <a:pt x="428" y="1801"/>
                  </a:cubicBezTo>
                  <a:cubicBezTo>
                    <a:pt x="430" y="1805"/>
                    <a:pt x="430" y="1805"/>
                    <a:pt x="430" y="1805"/>
                  </a:cubicBezTo>
                  <a:cubicBezTo>
                    <a:pt x="428" y="1801"/>
                    <a:pt x="428" y="1801"/>
                    <a:pt x="428" y="1801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9" y="1805"/>
                    <a:pt x="430" y="1805"/>
                    <a:pt x="430" y="1805"/>
                  </a:cubicBezTo>
                  <a:cubicBezTo>
                    <a:pt x="428" y="1801"/>
                    <a:pt x="428" y="1801"/>
                    <a:pt x="428" y="1801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8" y="1802"/>
                    <a:pt x="428" y="1802"/>
                    <a:pt x="428" y="1802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8" y="1802"/>
                    <a:pt x="428" y="1802"/>
                    <a:pt x="428" y="1802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8" y="1803"/>
                    <a:pt x="428" y="1803"/>
                    <a:pt x="428" y="1803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8" y="1803"/>
                    <a:pt x="428" y="1803"/>
                    <a:pt x="428" y="1803"/>
                  </a:cubicBezTo>
                  <a:cubicBezTo>
                    <a:pt x="429" y="1805"/>
                    <a:pt x="429" y="1805"/>
                    <a:pt x="429" y="1805"/>
                  </a:cubicBezTo>
                  <a:cubicBezTo>
                    <a:pt x="429" y="1805"/>
                    <a:pt x="430" y="1805"/>
                    <a:pt x="432" y="1805"/>
                  </a:cubicBezTo>
                  <a:cubicBezTo>
                    <a:pt x="434" y="1804"/>
                    <a:pt x="437" y="1804"/>
                    <a:pt x="439" y="1803"/>
                  </a:cubicBezTo>
                  <a:cubicBezTo>
                    <a:pt x="441" y="1803"/>
                    <a:pt x="442" y="1802"/>
                    <a:pt x="443" y="1802"/>
                  </a:cubicBezTo>
                  <a:cubicBezTo>
                    <a:pt x="443" y="1802"/>
                    <a:pt x="444" y="1802"/>
                    <a:pt x="444" y="1802"/>
                  </a:cubicBezTo>
                  <a:cubicBezTo>
                    <a:pt x="445" y="1802"/>
                    <a:pt x="445" y="1802"/>
                    <a:pt x="445" y="1802"/>
                  </a:cubicBezTo>
                  <a:cubicBezTo>
                    <a:pt x="445" y="1801"/>
                    <a:pt x="445" y="1801"/>
                    <a:pt x="445" y="1801"/>
                  </a:cubicBezTo>
                  <a:cubicBezTo>
                    <a:pt x="446" y="1801"/>
                    <a:pt x="446" y="1801"/>
                    <a:pt x="446" y="1801"/>
                  </a:cubicBezTo>
                  <a:cubicBezTo>
                    <a:pt x="446" y="1801"/>
                    <a:pt x="446" y="1801"/>
                    <a:pt x="447" y="1800"/>
                  </a:cubicBezTo>
                  <a:cubicBezTo>
                    <a:pt x="448" y="1798"/>
                    <a:pt x="447" y="1796"/>
                    <a:pt x="445" y="1794"/>
                  </a:cubicBezTo>
                  <a:cubicBezTo>
                    <a:pt x="441" y="1792"/>
                    <a:pt x="441" y="1792"/>
                    <a:pt x="441" y="1792"/>
                  </a:cubicBezTo>
                  <a:cubicBezTo>
                    <a:pt x="439" y="1795"/>
                    <a:pt x="439" y="1795"/>
                    <a:pt x="439" y="1795"/>
                  </a:cubicBezTo>
                  <a:cubicBezTo>
                    <a:pt x="442" y="1797"/>
                    <a:pt x="442" y="1797"/>
                    <a:pt x="442" y="1797"/>
                  </a:cubicBezTo>
                  <a:cubicBezTo>
                    <a:pt x="439" y="1795"/>
                    <a:pt x="439" y="1795"/>
                    <a:pt x="439" y="1795"/>
                  </a:cubicBezTo>
                  <a:cubicBezTo>
                    <a:pt x="441" y="1798"/>
                    <a:pt x="441" y="1798"/>
                    <a:pt x="441" y="1798"/>
                  </a:cubicBezTo>
                  <a:cubicBezTo>
                    <a:pt x="442" y="1798"/>
                    <a:pt x="442" y="1798"/>
                    <a:pt x="442" y="1797"/>
                  </a:cubicBezTo>
                  <a:cubicBezTo>
                    <a:pt x="439" y="1795"/>
                    <a:pt x="439" y="1795"/>
                    <a:pt x="439" y="1795"/>
                  </a:cubicBezTo>
                  <a:cubicBezTo>
                    <a:pt x="441" y="1798"/>
                    <a:pt x="441" y="1798"/>
                    <a:pt x="441" y="1798"/>
                  </a:cubicBezTo>
                  <a:cubicBezTo>
                    <a:pt x="440" y="1796"/>
                    <a:pt x="440" y="1796"/>
                    <a:pt x="440" y="1796"/>
                  </a:cubicBezTo>
                  <a:cubicBezTo>
                    <a:pt x="441" y="1799"/>
                    <a:pt x="441" y="1799"/>
                    <a:pt x="441" y="1799"/>
                  </a:cubicBezTo>
                  <a:cubicBezTo>
                    <a:pt x="441" y="1799"/>
                    <a:pt x="441" y="1799"/>
                    <a:pt x="441" y="1798"/>
                  </a:cubicBezTo>
                  <a:cubicBezTo>
                    <a:pt x="440" y="1796"/>
                    <a:pt x="440" y="1796"/>
                    <a:pt x="440" y="1796"/>
                  </a:cubicBezTo>
                  <a:cubicBezTo>
                    <a:pt x="441" y="1799"/>
                    <a:pt x="441" y="1799"/>
                    <a:pt x="441" y="1799"/>
                  </a:cubicBezTo>
                  <a:cubicBezTo>
                    <a:pt x="441" y="1798"/>
                    <a:pt x="441" y="1798"/>
                    <a:pt x="441" y="1798"/>
                  </a:cubicBezTo>
                  <a:cubicBezTo>
                    <a:pt x="441" y="1799"/>
                    <a:pt x="441" y="1799"/>
                    <a:pt x="441" y="1799"/>
                  </a:cubicBezTo>
                  <a:cubicBezTo>
                    <a:pt x="441" y="1799"/>
                    <a:pt x="441" y="1799"/>
                    <a:pt x="441" y="1799"/>
                  </a:cubicBezTo>
                  <a:cubicBezTo>
                    <a:pt x="441" y="1798"/>
                    <a:pt x="441" y="1798"/>
                    <a:pt x="441" y="1798"/>
                  </a:cubicBezTo>
                  <a:cubicBezTo>
                    <a:pt x="441" y="1799"/>
                    <a:pt x="441" y="1799"/>
                    <a:pt x="441" y="1799"/>
                  </a:cubicBezTo>
                  <a:cubicBezTo>
                    <a:pt x="441" y="1799"/>
                    <a:pt x="442" y="1799"/>
                    <a:pt x="442" y="1798"/>
                  </a:cubicBezTo>
                  <a:cubicBezTo>
                    <a:pt x="445" y="1797"/>
                    <a:pt x="450" y="1796"/>
                    <a:pt x="454" y="1795"/>
                  </a:cubicBezTo>
                  <a:cubicBezTo>
                    <a:pt x="456" y="1794"/>
                    <a:pt x="458" y="1794"/>
                    <a:pt x="460" y="1793"/>
                  </a:cubicBezTo>
                  <a:cubicBezTo>
                    <a:pt x="461" y="1793"/>
                    <a:pt x="461" y="1793"/>
                    <a:pt x="462" y="1793"/>
                  </a:cubicBezTo>
                  <a:cubicBezTo>
                    <a:pt x="462" y="1792"/>
                    <a:pt x="462" y="1792"/>
                    <a:pt x="462" y="1792"/>
                  </a:cubicBezTo>
                  <a:cubicBezTo>
                    <a:pt x="462" y="1792"/>
                    <a:pt x="462" y="1792"/>
                    <a:pt x="462" y="1792"/>
                  </a:cubicBezTo>
                  <a:cubicBezTo>
                    <a:pt x="462" y="1792"/>
                    <a:pt x="462" y="1792"/>
                    <a:pt x="462" y="1792"/>
                  </a:cubicBezTo>
                  <a:cubicBezTo>
                    <a:pt x="463" y="1792"/>
                    <a:pt x="463" y="1792"/>
                    <a:pt x="463" y="1792"/>
                  </a:cubicBezTo>
                  <a:cubicBezTo>
                    <a:pt x="463" y="1792"/>
                    <a:pt x="463" y="1792"/>
                    <a:pt x="463" y="1792"/>
                  </a:cubicBezTo>
                  <a:cubicBezTo>
                    <a:pt x="463" y="1792"/>
                    <a:pt x="463" y="1792"/>
                    <a:pt x="463" y="1792"/>
                  </a:cubicBezTo>
                  <a:cubicBezTo>
                    <a:pt x="464" y="1792"/>
                    <a:pt x="464" y="1791"/>
                    <a:pt x="465" y="1791"/>
                  </a:cubicBezTo>
                  <a:cubicBezTo>
                    <a:pt x="466" y="1789"/>
                    <a:pt x="465" y="1786"/>
                    <a:pt x="463" y="1785"/>
                  </a:cubicBezTo>
                  <a:cubicBezTo>
                    <a:pt x="461" y="1784"/>
                    <a:pt x="461" y="1784"/>
                    <a:pt x="461" y="1784"/>
                  </a:cubicBezTo>
                  <a:cubicBezTo>
                    <a:pt x="459" y="1787"/>
                    <a:pt x="459" y="1787"/>
                    <a:pt x="459" y="1787"/>
                  </a:cubicBezTo>
                  <a:cubicBezTo>
                    <a:pt x="462" y="1789"/>
                    <a:pt x="462" y="1789"/>
                    <a:pt x="462" y="1789"/>
                  </a:cubicBezTo>
                  <a:cubicBezTo>
                    <a:pt x="459" y="1787"/>
                    <a:pt x="459" y="1787"/>
                    <a:pt x="459" y="1787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2" y="1789"/>
                  </a:cubicBezTo>
                  <a:cubicBezTo>
                    <a:pt x="459" y="1787"/>
                    <a:pt x="459" y="1787"/>
                    <a:pt x="459" y="1787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59" y="1788"/>
                    <a:pt x="459" y="1788"/>
                    <a:pt x="459" y="1788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59" y="1788"/>
                    <a:pt x="459" y="1788"/>
                    <a:pt x="459" y="1788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1" y="1790"/>
                    <a:pt x="461" y="1790"/>
                  </a:cubicBezTo>
                  <a:cubicBezTo>
                    <a:pt x="461" y="1790"/>
                    <a:pt x="462" y="1790"/>
                    <a:pt x="464" y="1789"/>
                  </a:cubicBezTo>
                  <a:cubicBezTo>
                    <a:pt x="466" y="1788"/>
                    <a:pt x="469" y="1787"/>
                    <a:pt x="471" y="1786"/>
                  </a:cubicBezTo>
                  <a:cubicBezTo>
                    <a:pt x="472" y="1786"/>
                    <a:pt x="473" y="1785"/>
                    <a:pt x="474" y="1785"/>
                  </a:cubicBezTo>
                  <a:cubicBezTo>
                    <a:pt x="474" y="1785"/>
                    <a:pt x="475" y="1785"/>
                    <a:pt x="475" y="1784"/>
                  </a:cubicBezTo>
                  <a:cubicBezTo>
                    <a:pt x="475" y="1784"/>
                    <a:pt x="475" y="1784"/>
                    <a:pt x="475" y="1784"/>
                  </a:cubicBezTo>
                  <a:cubicBezTo>
                    <a:pt x="475" y="1784"/>
                    <a:pt x="475" y="1784"/>
                    <a:pt x="475" y="1784"/>
                  </a:cubicBezTo>
                  <a:cubicBezTo>
                    <a:pt x="476" y="1784"/>
                    <a:pt x="476" y="1784"/>
                    <a:pt x="476" y="1784"/>
                  </a:cubicBezTo>
                  <a:cubicBezTo>
                    <a:pt x="476" y="1784"/>
                    <a:pt x="476" y="1784"/>
                    <a:pt x="476" y="1784"/>
                  </a:cubicBezTo>
                  <a:cubicBezTo>
                    <a:pt x="476" y="1784"/>
                    <a:pt x="476" y="1784"/>
                    <a:pt x="476" y="1784"/>
                  </a:cubicBezTo>
                  <a:cubicBezTo>
                    <a:pt x="476" y="1784"/>
                    <a:pt x="477" y="1784"/>
                    <a:pt x="477" y="1783"/>
                  </a:cubicBezTo>
                  <a:cubicBezTo>
                    <a:pt x="478" y="1781"/>
                    <a:pt x="478" y="1778"/>
                    <a:pt x="476" y="1777"/>
                  </a:cubicBezTo>
                  <a:cubicBezTo>
                    <a:pt x="474" y="1776"/>
                    <a:pt x="474" y="1776"/>
                    <a:pt x="474" y="1776"/>
                  </a:cubicBezTo>
                  <a:cubicBezTo>
                    <a:pt x="472" y="1780"/>
                    <a:pt x="472" y="1780"/>
                    <a:pt x="472" y="1780"/>
                  </a:cubicBezTo>
                  <a:cubicBezTo>
                    <a:pt x="473" y="1783"/>
                    <a:pt x="473" y="1783"/>
                    <a:pt x="473" y="1783"/>
                  </a:cubicBezTo>
                  <a:cubicBezTo>
                    <a:pt x="489" y="1778"/>
                    <a:pt x="489" y="1778"/>
                    <a:pt x="489" y="1778"/>
                  </a:cubicBezTo>
                  <a:cubicBezTo>
                    <a:pt x="490" y="1777"/>
                    <a:pt x="491" y="1776"/>
                    <a:pt x="491" y="1774"/>
                  </a:cubicBezTo>
                  <a:cubicBezTo>
                    <a:pt x="492" y="1773"/>
                    <a:pt x="491" y="1771"/>
                    <a:pt x="490" y="1771"/>
                  </a:cubicBezTo>
                  <a:cubicBezTo>
                    <a:pt x="484" y="1767"/>
                    <a:pt x="484" y="1767"/>
                    <a:pt x="484" y="1767"/>
                  </a:cubicBezTo>
                  <a:cubicBezTo>
                    <a:pt x="482" y="1771"/>
                    <a:pt x="482" y="1771"/>
                    <a:pt x="482" y="1771"/>
                  </a:cubicBezTo>
                  <a:cubicBezTo>
                    <a:pt x="486" y="1773"/>
                    <a:pt x="486" y="1773"/>
                    <a:pt x="486" y="1773"/>
                  </a:cubicBezTo>
                  <a:cubicBezTo>
                    <a:pt x="482" y="1771"/>
                    <a:pt x="482" y="1771"/>
                    <a:pt x="482" y="1771"/>
                  </a:cubicBezTo>
                  <a:cubicBezTo>
                    <a:pt x="485" y="1774"/>
                    <a:pt x="485" y="1774"/>
                    <a:pt x="485" y="1774"/>
                  </a:cubicBezTo>
                  <a:cubicBezTo>
                    <a:pt x="485" y="1774"/>
                    <a:pt x="485" y="1774"/>
                    <a:pt x="486" y="1773"/>
                  </a:cubicBezTo>
                  <a:cubicBezTo>
                    <a:pt x="482" y="1771"/>
                    <a:pt x="482" y="1771"/>
                    <a:pt x="482" y="1771"/>
                  </a:cubicBezTo>
                  <a:cubicBezTo>
                    <a:pt x="485" y="1774"/>
                    <a:pt x="485" y="1774"/>
                    <a:pt x="485" y="1774"/>
                  </a:cubicBezTo>
                  <a:cubicBezTo>
                    <a:pt x="482" y="1771"/>
                    <a:pt x="482" y="1771"/>
                    <a:pt x="482" y="1771"/>
                  </a:cubicBezTo>
                  <a:cubicBezTo>
                    <a:pt x="484" y="1774"/>
                    <a:pt x="484" y="1774"/>
                    <a:pt x="484" y="1774"/>
                  </a:cubicBezTo>
                  <a:cubicBezTo>
                    <a:pt x="484" y="1774"/>
                    <a:pt x="484" y="1774"/>
                    <a:pt x="485" y="1774"/>
                  </a:cubicBezTo>
                  <a:cubicBezTo>
                    <a:pt x="482" y="1771"/>
                    <a:pt x="482" y="1771"/>
                    <a:pt x="482" y="1771"/>
                  </a:cubicBezTo>
                  <a:cubicBezTo>
                    <a:pt x="484" y="1774"/>
                    <a:pt x="484" y="1774"/>
                    <a:pt x="484" y="1774"/>
                  </a:cubicBezTo>
                  <a:cubicBezTo>
                    <a:pt x="483" y="1772"/>
                    <a:pt x="483" y="1772"/>
                    <a:pt x="483" y="1772"/>
                  </a:cubicBezTo>
                  <a:cubicBezTo>
                    <a:pt x="484" y="1775"/>
                    <a:pt x="484" y="1775"/>
                    <a:pt x="484" y="1775"/>
                  </a:cubicBezTo>
                  <a:cubicBezTo>
                    <a:pt x="484" y="1774"/>
                    <a:pt x="484" y="1774"/>
                    <a:pt x="484" y="1774"/>
                  </a:cubicBezTo>
                  <a:cubicBezTo>
                    <a:pt x="483" y="1772"/>
                    <a:pt x="483" y="1772"/>
                    <a:pt x="483" y="1772"/>
                  </a:cubicBezTo>
                  <a:cubicBezTo>
                    <a:pt x="484" y="1775"/>
                    <a:pt x="484" y="1775"/>
                    <a:pt x="484" y="1775"/>
                  </a:cubicBezTo>
                  <a:cubicBezTo>
                    <a:pt x="484" y="1775"/>
                    <a:pt x="484" y="1774"/>
                    <a:pt x="485" y="1774"/>
                  </a:cubicBezTo>
                  <a:cubicBezTo>
                    <a:pt x="487" y="1774"/>
                    <a:pt x="492" y="1773"/>
                    <a:pt x="496" y="1771"/>
                  </a:cubicBezTo>
                  <a:cubicBezTo>
                    <a:pt x="498" y="1771"/>
                    <a:pt x="499" y="1770"/>
                    <a:pt x="501" y="1770"/>
                  </a:cubicBezTo>
                  <a:cubicBezTo>
                    <a:pt x="502" y="1770"/>
                    <a:pt x="502" y="1770"/>
                    <a:pt x="503" y="1769"/>
                  </a:cubicBezTo>
                  <a:cubicBezTo>
                    <a:pt x="504" y="1769"/>
                    <a:pt x="504" y="1769"/>
                    <a:pt x="504" y="1769"/>
                  </a:cubicBezTo>
                  <a:cubicBezTo>
                    <a:pt x="504" y="1769"/>
                    <a:pt x="504" y="1769"/>
                    <a:pt x="504" y="1769"/>
                  </a:cubicBezTo>
                  <a:cubicBezTo>
                    <a:pt x="505" y="1769"/>
                    <a:pt x="505" y="1769"/>
                    <a:pt x="505" y="1769"/>
                  </a:cubicBezTo>
                  <a:cubicBezTo>
                    <a:pt x="505" y="1768"/>
                    <a:pt x="505" y="1768"/>
                    <a:pt x="506" y="1767"/>
                  </a:cubicBezTo>
                  <a:cubicBezTo>
                    <a:pt x="506" y="1767"/>
                    <a:pt x="506" y="1766"/>
                    <a:pt x="506" y="1764"/>
                  </a:cubicBezTo>
                  <a:cubicBezTo>
                    <a:pt x="506" y="1763"/>
                    <a:pt x="505" y="1763"/>
                    <a:pt x="504" y="1762"/>
                  </a:cubicBezTo>
                  <a:cubicBezTo>
                    <a:pt x="503" y="1761"/>
                    <a:pt x="503" y="1761"/>
                    <a:pt x="503" y="1761"/>
                  </a:cubicBezTo>
                  <a:cubicBezTo>
                    <a:pt x="500" y="1764"/>
                    <a:pt x="500" y="1764"/>
                    <a:pt x="500" y="1764"/>
                  </a:cubicBezTo>
                  <a:cubicBezTo>
                    <a:pt x="502" y="1768"/>
                    <a:pt x="502" y="1768"/>
                    <a:pt x="502" y="1768"/>
                  </a:cubicBezTo>
                  <a:cubicBezTo>
                    <a:pt x="522" y="1761"/>
                    <a:pt x="522" y="1761"/>
                    <a:pt x="522" y="1761"/>
                  </a:cubicBezTo>
                  <a:cubicBezTo>
                    <a:pt x="524" y="1761"/>
                    <a:pt x="525" y="1759"/>
                    <a:pt x="525" y="1758"/>
                  </a:cubicBezTo>
                  <a:cubicBezTo>
                    <a:pt x="525" y="1756"/>
                    <a:pt x="525" y="1755"/>
                    <a:pt x="523" y="1754"/>
                  </a:cubicBezTo>
                  <a:cubicBezTo>
                    <a:pt x="521" y="1753"/>
                    <a:pt x="521" y="1753"/>
                    <a:pt x="521" y="1753"/>
                  </a:cubicBezTo>
                  <a:cubicBezTo>
                    <a:pt x="519" y="1756"/>
                    <a:pt x="519" y="1756"/>
                    <a:pt x="519" y="1756"/>
                  </a:cubicBezTo>
                  <a:cubicBezTo>
                    <a:pt x="522" y="1758"/>
                    <a:pt x="522" y="1758"/>
                    <a:pt x="522" y="1758"/>
                  </a:cubicBezTo>
                  <a:cubicBezTo>
                    <a:pt x="519" y="1756"/>
                    <a:pt x="519" y="1756"/>
                    <a:pt x="519" y="1756"/>
                  </a:cubicBezTo>
                  <a:cubicBezTo>
                    <a:pt x="522" y="1759"/>
                    <a:pt x="522" y="1759"/>
                    <a:pt x="522" y="1759"/>
                  </a:cubicBezTo>
                  <a:cubicBezTo>
                    <a:pt x="522" y="1759"/>
                    <a:pt x="522" y="1759"/>
                    <a:pt x="522" y="1758"/>
                  </a:cubicBezTo>
                  <a:cubicBezTo>
                    <a:pt x="519" y="1756"/>
                    <a:pt x="519" y="1756"/>
                    <a:pt x="519" y="1756"/>
                  </a:cubicBezTo>
                  <a:cubicBezTo>
                    <a:pt x="522" y="1759"/>
                    <a:pt x="522" y="1759"/>
                    <a:pt x="522" y="1759"/>
                  </a:cubicBezTo>
                  <a:cubicBezTo>
                    <a:pt x="520" y="1757"/>
                    <a:pt x="520" y="1757"/>
                    <a:pt x="520" y="1757"/>
                  </a:cubicBezTo>
                  <a:cubicBezTo>
                    <a:pt x="522" y="1759"/>
                    <a:pt x="522" y="1759"/>
                    <a:pt x="522" y="1759"/>
                  </a:cubicBezTo>
                  <a:cubicBezTo>
                    <a:pt x="522" y="1759"/>
                    <a:pt x="522" y="1759"/>
                    <a:pt x="522" y="1759"/>
                  </a:cubicBezTo>
                  <a:cubicBezTo>
                    <a:pt x="520" y="1757"/>
                    <a:pt x="520" y="1757"/>
                    <a:pt x="520" y="1757"/>
                  </a:cubicBezTo>
                  <a:cubicBezTo>
                    <a:pt x="522" y="1759"/>
                    <a:pt x="522" y="1759"/>
                    <a:pt x="522" y="1759"/>
                  </a:cubicBezTo>
                  <a:cubicBezTo>
                    <a:pt x="522" y="1759"/>
                    <a:pt x="522" y="1759"/>
                    <a:pt x="522" y="1759"/>
                  </a:cubicBezTo>
                  <a:cubicBezTo>
                    <a:pt x="522" y="1759"/>
                    <a:pt x="523" y="1758"/>
                    <a:pt x="524" y="1758"/>
                  </a:cubicBezTo>
                  <a:cubicBezTo>
                    <a:pt x="525" y="1757"/>
                    <a:pt x="527" y="1755"/>
                    <a:pt x="529" y="1754"/>
                  </a:cubicBezTo>
                  <a:cubicBezTo>
                    <a:pt x="530" y="1754"/>
                    <a:pt x="531" y="1753"/>
                    <a:pt x="531" y="1753"/>
                  </a:cubicBezTo>
                  <a:cubicBezTo>
                    <a:pt x="532" y="1752"/>
                    <a:pt x="532" y="1752"/>
                    <a:pt x="532" y="1752"/>
                  </a:cubicBezTo>
                  <a:cubicBezTo>
                    <a:pt x="533" y="1752"/>
                    <a:pt x="533" y="1752"/>
                    <a:pt x="533" y="1752"/>
                  </a:cubicBezTo>
                  <a:cubicBezTo>
                    <a:pt x="533" y="1752"/>
                    <a:pt x="533" y="1752"/>
                    <a:pt x="533" y="1752"/>
                  </a:cubicBezTo>
                  <a:cubicBezTo>
                    <a:pt x="533" y="1752"/>
                    <a:pt x="533" y="1752"/>
                    <a:pt x="534" y="1751"/>
                  </a:cubicBezTo>
                  <a:cubicBezTo>
                    <a:pt x="534" y="1750"/>
                    <a:pt x="534" y="1749"/>
                    <a:pt x="534" y="1748"/>
                  </a:cubicBezTo>
                  <a:cubicBezTo>
                    <a:pt x="534" y="1747"/>
                    <a:pt x="533" y="1746"/>
                    <a:pt x="532" y="1745"/>
                  </a:cubicBezTo>
                  <a:cubicBezTo>
                    <a:pt x="530" y="1744"/>
                    <a:pt x="530" y="1744"/>
                    <a:pt x="530" y="1744"/>
                  </a:cubicBezTo>
                  <a:cubicBezTo>
                    <a:pt x="528" y="1747"/>
                    <a:pt x="528" y="1747"/>
                    <a:pt x="528" y="1747"/>
                  </a:cubicBezTo>
                  <a:cubicBezTo>
                    <a:pt x="529" y="1751"/>
                    <a:pt x="529" y="1751"/>
                    <a:pt x="529" y="1751"/>
                  </a:cubicBezTo>
                  <a:cubicBezTo>
                    <a:pt x="549" y="1745"/>
                    <a:pt x="549" y="1745"/>
                    <a:pt x="549" y="1745"/>
                  </a:cubicBezTo>
                  <a:cubicBezTo>
                    <a:pt x="550" y="1744"/>
                    <a:pt x="551" y="1743"/>
                    <a:pt x="551" y="1741"/>
                  </a:cubicBezTo>
                  <a:cubicBezTo>
                    <a:pt x="552" y="1740"/>
                    <a:pt x="551" y="1738"/>
                    <a:pt x="550" y="1737"/>
                  </a:cubicBezTo>
                  <a:cubicBezTo>
                    <a:pt x="548" y="1736"/>
                    <a:pt x="548" y="1736"/>
                    <a:pt x="548" y="1736"/>
                  </a:cubicBezTo>
                  <a:cubicBezTo>
                    <a:pt x="546" y="1740"/>
                    <a:pt x="546" y="1740"/>
                    <a:pt x="546" y="1740"/>
                  </a:cubicBezTo>
                  <a:cubicBezTo>
                    <a:pt x="547" y="1744"/>
                    <a:pt x="547" y="1744"/>
                    <a:pt x="547" y="1744"/>
                  </a:cubicBezTo>
                  <a:cubicBezTo>
                    <a:pt x="561" y="1739"/>
                    <a:pt x="561" y="1739"/>
                    <a:pt x="561" y="1739"/>
                  </a:cubicBezTo>
                  <a:cubicBezTo>
                    <a:pt x="563" y="1739"/>
                    <a:pt x="564" y="1738"/>
                    <a:pt x="564" y="1736"/>
                  </a:cubicBezTo>
                  <a:cubicBezTo>
                    <a:pt x="564" y="1734"/>
                    <a:pt x="564" y="1733"/>
                    <a:pt x="562" y="1732"/>
                  </a:cubicBezTo>
                  <a:cubicBezTo>
                    <a:pt x="556" y="1728"/>
                    <a:pt x="556" y="1728"/>
                    <a:pt x="556" y="1728"/>
                  </a:cubicBezTo>
                  <a:cubicBezTo>
                    <a:pt x="554" y="1731"/>
                    <a:pt x="554" y="1731"/>
                    <a:pt x="554" y="1731"/>
                  </a:cubicBezTo>
                  <a:cubicBezTo>
                    <a:pt x="554" y="1735"/>
                    <a:pt x="554" y="1735"/>
                    <a:pt x="554" y="1735"/>
                  </a:cubicBezTo>
                  <a:cubicBezTo>
                    <a:pt x="577" y="1732"/>
                    <a:pt x="577" y="1732"/>
                    <a:pt x="577" y="1732"/>
                  </a:cubicBezTo>
                  <a:cubicBezTo>
                    <a:pt x="579" y="1732"/>
                    <a:pt x="580" y="1730"/>
                    <a:pt x="580" y="1729"/>
                  </a:cubicBezTo>
                  <a:cubicBezTo>
                    <a:pt x="581" y="1727"/>
                    <a:pt x="580" y="1725"/>
                    <a:pt x="578" y="1724"/>
                  </a:cubicBezTo>
                  <a:cubicBezTo>
                    <a:pt x="575" y="1722"/>
                    <a:pt x="575" y="1722"/>
                    <a:pt x="575" y="1722"/>
                  </a:cubicBezTo>
                  <a:cubicBezTo>
                    <a:pt x="573" y="1726"/>
                    <a:pt x="573" y="1726"/>
                    <a:pt x="573" y="1726"/>
                  </a:cubicBezTo>
                  <a:cubicBezTo>
                    <a:pt x="575" y="1729"/>
                    <a:pt x="575" y="1729"/>
                    <a:pt x="575" y="1729"/>
                  </a:cubicBezTo>
                  <a:cubicBezTo>
                    <a:pt x="589" y="1721"/>
                    <a:pt x="589" y="1721"/>
                    <a:pt x="589" y="1721"/>
                  </a:cubicBezTo>
                  <a:cubicBezTo>
                    <a:pt x="591" y="1721"/>
                    <a:pt x="592" y="1719"/>
                    <a:pt x="592" y="1718"/>
                  </a:cubicBezTo>
                  <a:cubicBezTo>
                    <a:pt x="592" y="1717"/>
                    <a:pt x="591" y="1715"/>
                    <a:pt x="590" y="1714"/>
                  </a:cubicBezTo>
                  <a:cubicBezTo>
                    <a:pt x="588" y="1713"/>
                    <a:pt x="588" y="1713"/>
                    <a:pt x="588" y="1713"/>
                  </a:cubicBezTo>
                  <a:cubicBezTo>
                    <a:pt x="586" y="1717"/>
                    <a:pt x="586" y="1717"/>
                    <a:pt x="586" y="1717"/>
                  </a:cubicBezTo>
                  <a:cubicBezTo>
                    <a:pt x="587" y="1720"/>
                    <a:pt x="587" y="1720"/>
                    <a:pt x="587" y="1720"/>
                  </a:cubicBezTo>
                  <a:cubicBezTo>
                    <a:pt x="607" y="1712"/>
                    <a:pt x="607" y="1712"/>
                    <a:pt x="607" y="1712"/>
                  </a:cubicBezTo>
                  <a:cubicBezTo>
                    <a:pt x="608" y="1711"/>
                    <a:pt x="609" y="1710"/>
                    <a:pt x="609" y="1708"/>
                  </a:cubicBezTo>
                  <a:cubicBezTo>
                    <a:pt x="609" y="1707"/>
                    <a:pt x="608" y="1706"/>
                    <a:pt x="607" y="1705"/>
                  </a:cubicBezTo>
                  <a:cubicBezTo>
                    <a:pt x="606" y="1704"/>
                    <a:pt x="606" y="1704"/>
                    <a:pt x="606" y="1704"/>
                  </a:cubicBezTo>
                  <a:cubicBezTo>
                    <a:pt x="604" y="1707"/>
                    <a:pt x="604" y="1707"/>
                    <a:pt x="604" y="1707"/>
                  </a:cubicBezTo>
                  <a:cubicBezTo>
                    <a:pt x="607" y="1709"/>
                    <a:pt x="607" y="1709"/>
                    <a:pt x="607" y="1709"/>
                  </a:cubicBezTo>
                  <a:cubicBezTo>
                    <a:pt x="604" y="1707"/>
                    <a:pt x="604" y="1707"/>
                    <a:pt x="604" y="1707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7" y="1710"/>
                    <a:pt x="607" y="1709"/>
                  </a:cubicBezTo>
                  <a:cubicBezTo>
                    <a:pt x="604" y="1707"/>
                    <a:pt x="604" y="1707"/>
                    <a:pt x="604" y="1707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4" y="1708"/>
                    <a:pt x="604" y="1708"/>
                    <a:pt x="604" y="1708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4" y="1708"/>
                    <a:pt x="604" y="1708"/>
                    <a:pt x="604" y="1708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6" y="1710"/>
                    <a:pt x="606" y="1710"/>
                  </a:cubicBezTo>
                  <a:cubicBezTo>
                    <a:pt x="606" y="1710"/>
                    <a:pt x="607" y="1710"/>
                    <a:pt x="607" y="1710"/>
                  </a:cubicBezTo>
                  <a:cubicBezTo>
                    <a:pt x="609" y="1709"/>
                    <a:pt x="613" y="1707"/>
                    <a:pt x="616" y="1705"/>
                  </a:cubicBezTo>
                  <a:cubicBezTo>
                    <a:pt x="617" y="1704"/>
                    <a:pt x="619" y="1703"/>
                    <a:pt x="620" y="1703"/>
                  </a:cubicBezTo>
                  <a:cubicBezTo>
                    <a:pt x="620" y="1703"/>
                    <a:pt x="621" y="1702"/>
                    <a:pt x="621" y="1702"/>
                  </a:cubicBezTo>
                  <a:cubicBezTo>
                    <a:pt x="622" y="1702"/>
                    <a:pt x="622" y="1702"/>
                    <a:pt x="622" y="1702"/>
                  </a:cubicBezTo>
                  <a:cubicBezTo>
                    <a:pt x="622" y="1702"/>
                    <a:pt x="622" y="1702"/>
                    <a:pt x="622" y="1702"/>
                  </a:cubicBezTo>
                  <a:cubicBezTo>
                    <a:pt x="623" y="1701"/>
                    <a:pt x="623" y="1701"/>
                    <a:pt x="623" y="1701"/>
                  </a:cubicBezTo>
                  <a:cubicBezTo>
                    <a:pt x="623" y="1701"/>
                    <a:pt x="623" y="1701"/>
                    <a:pt x="623" y="1700"/>
                  </a:cubicBezTo>
                  <a:cubicBezTo>
                    <a:pt x="624" y="1699"/>
                    <a:pt x="624" y="1696"/>
                    <a:pt x="622" y="1695"/>
                  </a:cubicBezTo>
                  <a:cubicBezTo>
                    <a:pt x="621" y="1694"/>
                    <a:pt x="621" y="1694"/>
                    <a:pt x="621" y="1694"/>
                  </a:cubicBezTo>
                  <a:cubicBezTo>
                    <a:pt x="619" y="1698"/>
                    <a:pt x="619" y="1698"/>
                    <a:pt x="619" y="1698"/>
                  </a:cubicBezTo>
                  <a:cubicBezTo>
                    <a:pt x="619" y="1702"/>
                    <a:pt x="619" y="1702"/>
                    <a:pt x="619" y="1702"/>
                  </a:cubicBezTo>
                  <a:cubicBezTo>
                    <a:pt x="619" y="1702"/>
                    <a:pt x="624" y="1701"/>
                    <a:pt x="629" y="1700"/>
                  </a:cubicBezTo>
                  <a:cubicBezTo>
                    <a:pt x="631" y="1700"/>
                    <a:pt x="633" y="1700"/>
                    <a:pt x="635" y="1699"/>
                  </a:cubicBezTo>
                  <a:cubicBezTo>
                    <a:pt x="636" y="1699"/>
                    <a:pt x="637" y="1699"/>
                    <a:pt x="637" y="1699"/>
                  </a:cubicBezTo>
                  <a:cubicBezTo>
                    <a:pt x="638" y="1699"/>
                    <a:pt x="638" y="1699"/>
                    <a:pt x="638" y="1699"/>
                  </a:cubicBezTo>
                  <a:cubicBezTo>
                    <a:pt x="639" y="1698"/>
                    <a:pt x="639" y="1698"/>
                    <a:pt x="639" y="1698"/>
                  </a:cubicBezTo>
                  <a:cubicBezTo>
                    <a:pt x="639" y="1698"/>
                    <a:pt x="639" y="1698"/>
                    <a:pt x="639" y="1698"/>
                  </a:cubicBezTo>
                  <a:cubicBezTo>
                    <a:pt x="640" y="1698"/>
                    <a:pt x="640" y="1698"/>
                    <a:pt x="641" y="1697"/>
                  </a:cubicBezTo>
                  <a:cubicBezTo>
                    <a:pt x="641" y="1696"/>
                    <a:pt x="641" y="1695"/>
                    <a:pt x="641" y="1694"/>
                  </a:cubicBezTo>
                  <a:cubicBezTo>
                    <a:pt x="641" y="1693"/>
                    <a:pt x="640" y="1692"/>
                    <a:pt x="639" y="1691"/>
                  </a:cubicBezTo>
                  <a:cubicBezTo>
                    <a:pt x="633" y="1687"/>
                    <a:pt x="633" y="1687"/>
                    <a:pt x="633" y="1687"/>
                  </a:cubicBezTo>
                  <a:cubicBezTo>
                    <a:pt x="631" y="1691"/>
                    <a:pt x="631" y="1691"/>
                    <a:pt x="631" y="1691"/>
                  </a:cubicBezTo>
                  <a:cubicBezTo>
                    <a:pt x="634" y="1693"/>
                    <a:pt x="634" y="1693"/>
                    <a:pt x="634" y="1693"/>
                  </a:cubicBezTo>
                  <a:cubicBezTo>
                    <a:pt x="631" y="1691"/>
                    <a:pt x="631" y="1691"/>
                    <a:pt x="631" y="1691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4" y="1694"/>
                    <a:pt x="634" y="1693"/>
                  </a:cubicBezTo>
                  <a:cubicBezTo>
                    <a:pt x="631" y="1691"/>
                    <a:pt x="631" y="1691"/>
                    <a:pt x="631" y="1691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1" y="1691"/>
                    <a:pt x="631" y="1691"/>
                    <a:pt x="631" y="1691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1" y="1691"/>
                    <a:pt x="631" y="1691"/>
                    <a:pt x="631" y="1691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3" y="1694"/>
                  </a:cubicBezTo>
                  <a:cubicBezTo>
                    <a:pt x="633" y="1694"/>
                    <a:pt x="633" y="1694"/>
                    <a:pt x="634" y="1694"/>
                  </a:cubicBezTo>
                  <a:cubicBezTo>
                    <a:pt x="636" y="1693"/>
                    <a:pt x="641" y="1691"/>
                    <a:pt x="645" y="1690"/>
                  </a:cubicBezTo>
                  <a:cubicBezTo>
                    <a:pt x="649" y="1689"/>
                    <a:pt x="652" y="1688"/>
                    <a:pt x="652" y="1688"/>
                  </a:cubicBezTo>
                  <a:cubicBezTo>
                    <a:pt x="654" y="1687"/>
                    <a:pt x="655" y="1686"/>
                    <a:pt x="655" y="1684"/>
                  </a:cubicBezTo>
                  <a:cubicBezTo>
                    <a:pt x="655" y="1683"/>
                    <a:pt x="654" y="1681"/>
                    <a:pt x="653" y="1680"/>
                  </a:cubicBezTo>
                  <a:cubicBezTo>
                    <a:pt x="651" y="1679"/>
                    <a:pt x="651" y="1679"/>
                    <a:pt x="651" y="1679"/>
                  </a:cubicBezTo>
                  <a:cubicBezTo>
                    <a:pt x="649" y="1683"/>
                    <a:pt x="649" y="1683"/>
                    <a:pt x="649" y="1683"/>
                  </a:cubicBezTo>
                  <a:cubicBezTo>
                    <a:pt x="651" y="1686"/>
                    <a:pt x="651" y="1686"/>
                    <a:pt x="651" y="1686"/>
                  </a:cubicBezTo>
                  <a:cubicBezTo>
                    <a:pt x="663" y="1682"/>
                    <a:pt x="663" y="1682"/>
                    <a:pt x="663" y="1682"/>
                  </a:cubicBezTo>
                  <a:cubicBezTo>
                    <a:pt x="664" y="1681"/>
                    <a:pt x="665" y="1680"/>
                    <a:pt x="665" y="1678"/>
                  </a:cubicBezTo>
                  <a:cubicBezTo>
                    <a:pt x="666" y="1677"/>
                    <a:pt x="665" y="1675"/>
                    <a:pt x="664" y="1675"/>
                  </a:cubicBezTo>
                  <a:cubicBezTo>
                    <a:pt x="662" y="1673"/>
                    <a:pt x="662" y="1673"/>
                    <a:pt x="662" y="1673"/>
                  </a:cubicBezTo>
                  <a:cubicBezTo>
                    <a:pt x="660" y="1677"/>
                    <a:pt x="660" y="1677"/>
                    <a:pt x="660" y="1677"/>
                  </a:cubicBezTo>
                  <a:cubicBezTo>
                    <a:pt x="663" y="1679"/>
                    <a:pt x="663" y="1679"/>
                    <a:pt x="663" y="1679"/>
                  </a:cubicBezTo>
                  <a:cubicBezTo>
                    <a:pt x="660" y="1677"/>
                    <a:pt x="660" y="1677"/>
                    <a:pt x="660" y="1677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2" y="1680"/>
                    <a:pt x="663" y="1680"/>
                    <a:pt x="663" y="1679"/>
                  </a:cubicBezTo>
                  <a:cubicBezTo>
                    <a:pt x="660" y="1677"/>
                    <a:pt x="660" y="1677"/>
                    <a:pt x="660" y="1677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0" y="1678"/>
                    <a:pt x="660" y="1678"/>
                    <a:pt x="660" y="1678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0" y="1678"/>
                    <a:pt x="660" y="1678"/>
                    <a:pt x="660" y="1678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1" y="1680"/>
                    <a:pt x="661" y="1680"/>
                    <a:pt x="661" y="1680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1" y="1680"/>
                    <a:pt x="661" y="1680"/>
                    <a:pt x="661" y="1680"/>
                  </a:cubicBezTo>
                  <a:cubicBezTo>
                    <a:pt x="662" y="1680"/>
                    <a:pt x="662" y="1680"/>
                    <a:pt x="662" y="1680"/>
                  </a:cubicBezTo>
                  <a:cubicBezTo>
                    <a:pt x="662" y="1680"/>
                    <a:pt x="662" y="1680"/>
                    <a:pt x="663" y="1680"/>
                  </a:cubicBezTo>
                  <a:cubicBezTo>
                    <a:pt x="665" y="1679"/>
                    <a:pt x="670" y="1678"/>
                    <a:pt x="674" y="1677"/>
                  </a:cubicBezTo>
                  <a:cubicBezTo>
                    <a:pt x="678" y="1676"/>
                    <a:pt x="681" y="1675"/>
                    <a:pt x="681" y="1675"/>
                  </a:cubicBezTo>
                  <a:cubicBezTo>
                    <a:pt x="682" y="1674"/>
                    <a:pt x="684" y="1673"/>
                    <a:pt x="684" y="1671"/>
                  </a:cubicBezTo>
                  <a:cubicBezTo>
                    <a:pt x="684" y="1670"/>
                    <a:pt x="683" y="1668"/>
                    <a:pt x="682" y="1667"/>
                  </a:cubicBezTo>
                  <a:cubicBezTo>
                    <a:pt x="680" y="1666"/>
                    <a:pt x="680" y="1666"/>
                    <a:pt x="680" y="1666"/>
                  </a:cubicBezTo>
                  <a:cubicBezTo>
                    <a:pt x="678" y="1669"/>
                    <a:pt x="678" y="1669"/>
                    <a:pt x="678" y="1669"/>
                  </a:cubicBezTo>
                  <a:cubicBezTo>
                    <a:pt x="681" y="1672"/>
                    <a:pt x="681" y="1672"/>
                    <a:pt x="681" y="1672"/>
                  </a:cubicBezTo>
                  <a:cubicBezTo>
                    <a:pt x="678" y="1669"/>
                    <a:pt x="678" y="1669"/>
                    <a:pt x="678" y="1669"/>
                  </a:cubicBezTo>
                  <a:cubicBezTo>
                    <a:pt x="680" y="1673"/>
                    <a:pt x="680" y="1673"/>
                    <a:pt x="680" y="1673"/>
                  </a:cubicBezTo>
                  <a:cubicBezTo>
                    <a:pt x="680" y="1672"/>
                    <a:pt x="680" y="1672"/>
                    <a:pt x="681" y="1672"/>
                  </a:cubicBezTo>
                  <a:cubicBezTo>
                    <a:pt x="678" y="1669"/>
                    <a:pt x="678" y="1669"/>
                    <a:pt x="678" y="1669"/>
                  </a:cubicBezTo>
                  <a:cubicBezTo>
                    <a:pt x="680" y="1673"/>
                    <a:pt x="680" y="1673"/>
                    <a:pt x="680" y="1673"/>
                  </a:cubicBezTo>
                  <a:cubicBezTo>
                    <a:pt x="678" y="1669"/>
                    <a:pt x="678" y="1669"/>
                    <a:pt x="678" y="1669"/>
                  </a:cubicBezTo>
                  <a:cubicBezTo>
                    <a:pt x="680" y="1673"/>
                    <a:pt x="680" y="1673"/>
                    <a:pt x="680" y="1673"/>
                  </a:cubicBezTo>
                  <a:cubicBezTo>
                    <a:pt x="680" y="1673"/>
                    <a:pt x="680" y="1673"/>
                    <a:pt x="680" y="1673"/>
                  </a:cubicBezTo>
                  <a:cubicBezTo>
                    <a:pt x="678" y="1669"/>
                    <a:pt x="678" y="1669"/>
                    <a:pt x="678" y="1669"/>
                  </a:cubicBezTo>
                  <a:cubicBezTo>
                    <a:pt x="680" y="1673"/>
                    <a:pt x="680" y="1673"/>
                    <a:pt x="680" y="1673"/>
                  </a:cubicBezTo>
                  <a:cubicBezTo>
                    <a:pt x="678" y="1670"/>
                    <a:pt x="678" y="1670"/>
                    <a:pt x="678" y="1670"/>
                  </a:cubicBezTo>
                  <a:cubicBezTo>
                    <a:pt x="679" y="1673"/>
                    <a:pt x="679" y="1673"/>
                    <a:pt x="679" y="1673"/>
                  </a:cubicBezTo>
                  <a:cubicBezTo>
                    <a:pt x="680" y="1673"/>
                    <a:pt x="680" y="1673"/>
                    <a:pt x="680" y="1673"/>
                  </a:cubicBezTo>
                  <a:cubicBezTo>
                    <a:pt x="678" y="1670"/>
                    <a:pt x="678" y="1670"/>
                    <a:pt x="678" y="1670"/>
                  </a:cubicBezTo>
                  <a:cubicBezTo>
                    <a:pt x="679" y="1673"/>
                    <a:pt x="679" y="1673"/>
                    <a:pt x="679" y="1673"/>
                  </a:cubicBezTo>
                  <a:cubicBezTo>
                    <a:pt x="679" y="1672"/>
                    <a:pt x="679" y="1672"/>
                    <a:pt x="679" y="1672"/>
                  </a:cubicBezTo>
                  <a:cubicBezTo>
                    <a:pt x="679" y="1673"/>
                    <a:pt x="679" y="1673"/>
                    <a:pt x="679" y="1673"/>
                  </a:cubicBezTo>
                  <a:cubicBezTo>
                    <a:pt x="679" y="1673"/>
                    <a:pt x="679" y="1673"/>
                    <a:pt x="679" y="1673"/>
                  </a:cubicBezTo>
                  <a:cubicBezTo>
                    <a:pt x="679" y="1672"/>
                    <a:pt x="679" y="1672"/>
                    <a:pt x="679" y="1672"/>
                  </a:cubicBezTo>
                  <a:cubicBezTo>
                    <a:pt x="679" y="1673"/>
                    <a:pt x="679" y="1673"/>
                    <a:pt x="679" y="1673"/>
                  </a:cubicBezTo>
                  <a:cubicBezTo>
                    <a:pt x="680" y="1673"/>
                    <a:pt x="681" y="1672"/>
                    <a:pt x="682" y="1672"/>
                  </a:cubicBezTo>
                  <a:cubicBezTo>
                    <a:pt x="685" y="1670"/>
                    <a:pt x="688" y="1669"/>
                    <a:pt x="691" y="1668"/>
                  </a:cubicBezTo>
                  <a:cubicBezTo>
                    <a:pt x="693" y="1667"/>
                    <a:pt x="694" y="1666"/>
                    <a:pt x="695" y="1666"/>
                  </a:cubicBezTo>
                  <a:cubicBezTo>
                    <a:pt x="695" y="1666"/>
                    <a:pt x="696" y="1666"/>
                    <a:pt x="696" y="1665"/>
                  </a:cubicBezTo>
                  <a:cubicBezTo>
                    <a:pt x="697" y="1665"/>
                    <a:pt x="697" y="1665"/>
                    <a:pt x="697" y="1665"/>
                  </a:cubicBezTo>
                  <a:cubicBezTo>
                    <a:pt x="697" y="1665"/>
                    <a:pt x="697" y="1665"/>
                    <a:pt x="697" y="1665"/>
                  </a:cubicBezTo>
                  <a:cubicBezTo>
                    <a:pt x="698" y="1664"/>
                    <a:pt x="698" y="1664"/>
                    <a:pt x="698" y="1664"/>
                  </a:cubicBezTo>
                  <a:cubicBezTo>
                    <a:pt x="698" y="1664"/>
                    <a:pt x="698" y="1664"/>
                    <a:pt x="698" y="1664"/>
                  </a:cubicBezTo>
                  <a:cubicBezTo>
                    <a:pt x="699" y="1663"/>
                    <a:pt x="699" y="1662"/>
                    <a:pt x="699" y="1661"/>
                  </a:cubicBezTo>
                  <a:cubicBezTo>
                    <a:pt x="698" y="1660"/>
                    <a:pt x="698" y="1659"/>
                    <a:pt x="697" y="1658"/>
                  </a:cubicBezTo>
                  <a:cubicBezTo>
                    <a:pt x="694" y="1657"/>
                    <a:pt x="694" y="1657"/>
                    <a:pt x="694" y="1657"/>
                  </a:cubicBezTo>
                  <a:cubicBezTo>
                    <a:pt x="692" y="1660"/>
                    <a:pt x="692" y="1660"/>
                    <a:pt x="692" y="1660"/>
                  </a:cubicBezTo>
                  <a:cubicBezTo>
                    <a:pt x="693" y="1664"/>
                    <a:pt x="693" y="1664"/>
                    <a:pt x="693" y="1664"/>
                  </a:cubicBezTo>
                  <a:cubicBezTo>
                    <a:pt x="708" y="1659"/>
                    <a:pt x="708" y="1659"/>
                    <a:pt x="708" y="1659"/>
                  </a:cubicBezTo>
                  <a:cubicBezTo>
                    <a:pt x="710" y="1659"/>
                    <a:pt x="711" y="1657"/>
                    <a:pt x="711" y="1656"/>
                  </a:cubicBezTo>
                  <a:cubicBezTo>
                    <a:pt x="711" y="1654"/>
                    <a:pt x="711" y="1653"/>
                    <a:pt x="709" y="1652"/>
                  </a:cubicBezTo>
                  <a:cubicBezTo>
                    <a:pt x="706" y="1650"/>
                    <a:pt x="706" y="1650"/>
                    <a:pt x="706" y="1650"/>
                  </a:cubicBezTo>
                  <a:cubicBezTo>
                    <a:pt x="704" y="1653"/>
                    <a:pt x="704" y="1653"/>
                    <a:pt x="704" y="1653"/>
                  </a:cubicBezTo>
                  <a:cubicBezTo>
                    <a:pt x="706" y="1657"/>
                    <a:pt x="706" y="1657"/>
                    <a:pt x="706" y="1657"/>
                  </a:cubicBezTo>
                  <a:cubicBezTo>
                    <a:pt x="717" y="1651"/>
                    <a:pt x="717" y="1651"/>
                    <a:pt x="717" y="1651"/>
                  </a:cubicBezTo>
                  <a:cubicBezTo>
                    <a:pt x="718" y="1650"/>
                    <a:pt x="719" y="1649"/>
                    <a:pt x="719" y="1647"/>
                  </a:cubicBezTo>
                  <a:cubicBezTo>
                    <a:pt x="719" y="1646"/>
                    <a:pt x="718" y="1645"/>
                    <a:pt x="717" y="1644"/>
                  </a:cubicBezTo>
                  <a:cubicBezTo>
                    <a:pt x="714" y="1642"/>
                    <a:pt x="714" y="1642"/>
                    <a:pt x="714" y="1642"/>
                  </a:cubicBezTo>
                  <a:cubicBezTo>
                    <a:pt x="712" y="1645"/>
                    <a:pt x="712" y="1645"/>
                    <a:pt x="712" y="1645"/>
                  </a:cubicBezTo>
                  <a:cubicBezTo>
                    <a:pt x="713" y="1649"/>
                    <a:pt x="713" y="1649"/>
                    <a:pt x="713" y="1649"/>
                  </a:cubicBezTo>
                  <a:cubicBezTo>
                    <a:pt x="735" y="1643"/>
                    <a:pt x="735" y="1643"/>
                    <a:pt x="735" y="1643"/>
                  </a:cubicBezTo>
                  <a:cubicBezTo>
                    <a:pt x="737" y="1642"/>
                    <a:pt x="738" y="1641"/>
                    <a:pt x="738" y="1639"/>
                  </a:cubicBezTo>
                  <a:cubicBezTo>
                    <a:pt x="738" y="1638"/>
                    <a:pt x="737" y="1636"/>
                    <a:pt x="736" y="1635"/>
                  </a:cubicBezTo>
                  <a:cubicBezTo>
                    <a:pt x="734" y="1634"/>
                    <a:pt x="734" y="1634"/>
                    <a:pt x="734" y="1634"/>
                  </a:cubicBezTo>
                  <a:cubicBezTo>
                    <a:pt x="732" y="1637"/>
                    <a:pt x="732" y="1637"/>
                    <a:pt x="732" y="1637"/>
                  </a:cubicBezTo>
                  <a:cubicBezTo>
                    <a:pt x="733" y="1641"/>
                    <a:pt x="733" y="1641"/>
                    <a:pt x="733" y="1641"/>
                  </a:cubicBezTo>
                  <a:cubicBezTo>
                    <a:pt x="753" y="1635"/>
                    <a:pt x="753" y="1635"/>
                    <a:pt x="753" y="1635"/>
                  </a:cubicBezTo>
                  <a:cubicBezTo>
                    <a:pt x="754" y="1635"/>
                    <a:pt x="755" y="1633"/>
                    <a:pt x="755" y="1632"/>
                  </a:cubicBezTo>
                  <a:cubicBezTo>
                    <a:pt x="756" y="1630"/>
                    <a:pt x="755" y="1629"/>
                    <a:pt x="754" y="1628"/>
                  </a:cubicBezTo>
                  <a:cubicBezTo>
                    <a:pt x="748" y="1624"/>
                    <a:pt x="748" y="1624"/>
                    <a:pt x="748" y="1624"/>
                  </a:cubicBezTo>
                  <a:cubicBezTo>
                    <a:pt x="746" y="1628"/>
                    <a:pt x="746" y="1628"/>
                    <a:pt x="746" y="1628"/>
                  </a:cubicBezTo>
                  <a:cubicBezTo>
                    <a:pt x="747" y="1632"/>
                    <a:pt x="747" y="1632"/>
                    <a:pt x="747" y="1632"/>
                  </a:cubicBezTo>
                  <a:cubicBezTo>
                    <a:pt x="766" y="1627"/>
                    <a:pt x="766" y="1627"/>
                    <a:pt x="766" y="1627"/>
                  </a:cubicBezTo>
                  <a:cubicBezTo>
                    <a:pt x="768" y="1627"/>
                    <a:pt x="769" y="1625"/>
                    <a:pt x="769" y="1624"/>
                  </a:cubicBezTo>
                  <a:cubicBezTo>
                    <a:pt x="769" y="1622"/>
                    <a:pt x="769" y="1621"/>
                    <a:pt x="767" y="1620"/>
                  </a:cubicBezTo>
                  <a:cubicBezTo>
                    <a:pt x="767" y="1620"/>
                    <a:pt x="767" y="1620"/>
                    <a:pt x="767" y="1620"/>
                  </a:cubicBezTo>
                  <a:cubicBezTo>
                    <a:pt x="775" y="1615"/>
                    <a:pt x="775" y="1615"/>
                    <a:pt x="775" y="1615"/>
                  </a:cubicBezTo>
                  <a:cubicBezTo>
                    <a:pt x="776" y="1615"/>
                    <a:pt x="777" y="1613"/>
                    <a:pt x="777" y="1612"/>
                  </a:cubicBezTo>
                  <a:cubicBezTo>
                    <a:pt x="777" y="1611"/>
                    <a:pt x="777" y="1609"/>
                    <a:pt x="775" y="1608"/>
                  </a:cubicBezTo>
                  <a:cubicBezTo>
                    <a:pt x="773" y="1607"/>
                    <a:pt x="773" y="1607"/>
                    <a:pt x="773" y="1607"/>
                  </a:cubicBezTo>
                  <a:cubicBezTo>
                    <a:pt x="771" y="1610"/>
                    <a:pt x="771" y="1610"/>
                    <a:pt x="771" y="1610"/>
                  </a:cubicBezTo>
                  <a:cubicBezTo>
                    <a:pt x="772" y="1614"/>
                    <a:pt x="772" y="1614"/>
                    <a:pt x="772" y="1614"/>
                  </a:cubicBezTo>
                  <a:cubicBezTo>
                    <a:pt x="789" y="1610"/>
                    <a:pt x="789" y="1610"/>
                    <a:pt x="789" y="1610"/>
                  </a:cubicBezTo>
                  <a:cubicBezTo>
                    <a:pt x="791" y="1609"/>
                    <a:pt x="792" y="1608"/>
                    <a:pt x="792" y="1607"/>
                  </a:cubicBezTo>
                  <a:cubicBezTo>
                    <a:pt x="793" y="1605"/>
                    <a:pt x="792" y="1603"/>
                    <a:pt x="791" y="1603"/>
                  </a:cubicBezTo>
                  <a:cubicBezTo>
                    <a:pt x="787" y="1601"/>
                    <a:pt x="787" y="1601"/>
                    <a:pt x="787" y="1601"/>
                  </a:cubicBezTo>
                  <a:cubicBezTo>
                    <a:pt x="785" y="1604"/>
                    <a:pt x="785" y="1604"/>
                    <a:pt x="785" y="1604"/>
                  </a:cubicBezTo>
                  <a:cubicBezTo>
                    <a:pt x="786" y="1608"/>
                    <a:pt x="786" y="1608"/>
                    <a:pt x="786" y="1608"/>
                  </a:cubicBezTo>
                  <a:cubicBezTo>
                    <a:pt x="786" y="1608"/>
                    <a:pt x="791" y="1607"/>
                    <a:pt x="796" y="1606"/>
                  </a:cubicBezTo>
                  <a:cubicBezTo>
                    <a:pt x="799" y="1605"/>
                    <a:pt x="801" y="1604"/>
                    <a:pt x="803" y="1604"/>
                  </a:cubicBezTo>
                  <a:cubicBezTo>
                    <a:pt x="804" y="1604"/>
                    <a:pt x="805" y="1603"/>
                    <a:pt x="806" y="1603"/>
                  </a:cubicBezTo>
                  <a:cubicBezTo>
                    <a:pt x="806" y="1603"/>
                    <a:pt x="806" y="1603"/>
                    <a:pt x="806" y="1603"/>
                  </a:cubicBezTo>
                  <a:cubicBezTo>
                    <a:pt x="807" y="1603"/>
                    <a:pt x="807" y="1603"/>
                    <a:pt x="807" y="1603"/>
                  </a:cubicBezTo>
                  <a:cubicBezTo>
                    <a:pt x="808" y="1602"/>
                    <a:pt x="808" y="1602"/>
                    <a:pt x="808" y="1602"/>
                  </a:cubicBezTo>
                  <a:cubicBezTo>
                    <a:pt x="808" y="1602"/>
                    <a:pt x="808" y="1602"/>
                    <a:pt x="809" y="1601"/>
                  </a:cubicBezTo>
                  <a:cubicBezTo>
                    <a:pt x="809" y="1600"/>
                    <a:pt x="809" y="1599"/>
                    <a:pt x="809" y="1598"/>
                  </a:cubicBezTo>
                  <a:cubicBezTo>
                    <a:pt x="809" y="1597"/>
                    <a:pt x="808" y="1596"/>
                    <a:pt x="807" y="1596"/>
                  </a:cubicBezTo>
                  <a:cubicBezTo>
                    <a:pt x="803" y="1593"/>
                    <a:pt x="803" y="1593"/>
                    <a:pt x="803" y="1593"/>
                  </a:cubicBezTo>
                  <a:cubicBezTo>
                    <a:pt x="801" y="1596"/>
                    <a:pt x="801" y="1596"/>
                    <a:pt x="801" y="1596"/>
                  </a:cubicBezTo>
                  <a:cubicBezTo>
                    <a:pt x="802" y="1600"/>
                    <a:pt x="802" y="1600"/>
                    <a:pt x="802" y="1600"/>
                  </a:cubicBezTo>
                  <a:cubicBezTo>
                    <a:pt x="822" y="1593"/>
                    <a:pt x="822" y="1593"/>
                    <a:pt x="822" y="1593"/>
                  </a:cubicBezTo>
                  <a:cubicBezTo>
                    <a:pt x="824" y="1592"/>
                    <a:pt x="825" y="1591"/>
                    <a:pt x="825" y="1590"/>
                  </a:cubicBezTo>
                  <a:cubicBezTo>
                    <a:pt x="825" y="1588"/>
                    <a:pt x="825" y="1587"/>
                    <a:pt x="823" y="1586"/>
                  </a:cubicBezTo>
                  <a:cubicBezTo>
                    <a:pt x="819" y="1583"/>
                    <a:pt x="819" y="1583"/>
                    <a:pt x="819" y="1583"/>
                  </a:cubicBezTo>
                  <a:cubicBezTo>
                    <a:pt x="817" y="1587"/>
                    <a:pt x="817" y="1587"/>
                    <a:pt x="817" y="1587"/>
                  </a:cubicBezTo>
                  <a:cubicBezTo>
                    <a:pt x="819" y="1590"/>
                    <a:pt x="819" y="1590"/>
                    <a:pt x="819" y="1590"/>
                  </a:cubicBezTo>
                  <a:cubicBezTo>
                    <a:pt x="831" y="1584"/>
                    <a:pt x="831" y="1584"/>
                    <a:pt x="831" y="1584"/>
                  </a:cubicBezTo>
                  <a:cubicBezTo>
                    <a:pt x="833" y="1583"/>
                    <a:pt x="834" y="1582"/>
                    <a:pt x="834" y="1580"/>
                  </a:cubicBezTo>
                  <a:cubicBezTo>
                    <a:pt x="834" y="1579"/>
                    <a:pt x="833" y="1578"/>
                    <a:pt x="832" y="1577"/>
                  </a:cubicBezTo>
                  <a:cubicBezTo>
                    <a:pt x="829" y="1575"/>
                    <a:pt x="829" y="1575"/>
                    <a:pt x="829" y="1575"/>
                  </a:cubicBezTo>
                  <a:cubicBezTo>
                    <a:pt x="827" y="1579"/>
                    <a:pt x="827" y="1579"/>
                    <a:pt x="827" y="1579"/>
                  </a:cubicBezTo>
                  <a:cubicBezTo>
                    <a:pt x="828" y="1582"/>
                    <a:pt x="828" y="1582"/>
                    <a:pt x="828" y="1582"/>
                  </a:cubicBezTo>
                  <a:cubicBezTo>
                    <a:pt x="850" y="1577"/>
                    <a:pt x="850" y="1577"/>
                    <a:pt x="850" y="1577"/>
                  </a:cubicBezTo>
                  <a:cubicBezTo>
                    <a:pt x="852" y="1577"/>
                    <a:pt x="853" y="1575"/>
                    <a:pt x="853" y="1574"/>
                  </a:cubicBezTo>
                  <a:cubicBezTo>
                    <a:pt x="853" y="1572"/>
                    <a:pt x="852" y="1571"/>
                    <a:pt x="851" y="1570"/>
                  </a:cubicBezTo>
                  <a:cubicBezTo>
                    <a:pt x="845" y="1566"/>
                    <a:pt x="845" y="1566"/>
                    <a:pt x="845" y="1566"/>
                  </a:cubicBezTo>
                  <a:cubicBezTo>
                    <a:pt x="843" y="1569"/>
                    <a:pt x="843" y="1569"/>
                    <a:pt x="843" y="1569"/>
                  </a:cubicBezTo>
                  <a:cubicBezTo>
                    <a:pt x="847" y="1572"/>
                    <a:pt x="847" y="1572"/>
                    <a:pt x="847" y="1572"/>
                  </a:cubicBezTo>
                  <a:cubicBezTo>
                    <a:pt x="843" y="1569"/>
                    <a:pt x="843" y="1569"/>
                    <a:pt x="843" y="1569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6" y="1573"/>
                    <a:pt x="846" y="1572"/>
                    <a:pt x="847" y="1572"/>
                  </a:cubicBezTo>
                  <a:cubicBezTo>
                    <a:pt x="843" y="1569"/>
                    <a:pt x="843" y="1569"/>
                    <a:pt x="843" y="1569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4" y="1570"/>
                    <a:pt x="844" y="1570"/>
                    <a:pt x="844" y="1570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4" y="1570"/>
                    <a:pt x="844" y="1570"/>
                    <a:pt x="844" y="1570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5" y="1573"/>
                    <a:pt x="845" y="1573"/>
                  </a:cubicBezTo>
                  <a:cubicBezTo>
                    <a:pt x="845" y="1573"/>
                    <a:pt x="846" y="1573"/>
                    <a:pt x="846" y="1573"/>
                  </a:cubicBezTo>
                  <a:cubicBezTo>
                    <a:pt x="849" y="1572"/>
                    <a:pt x="854" y="1571"/>
                    <a:pt x="859" y="1570"/>
                  </a:cubicBezTo>
                  <a:cubicBezTo>
                    <a:pt x="861" y="1570"/>
                    <a:pt x="863" y="1569"/>
                    <a:pt x="865" y="1569"/>
                  </a:cubicBezTo>
                  <a:cubicBezTo>
                    <a:pt x="866" y="1569"/>
                    <a:pt x="866" y="1569"/>
                    <a:pt x="867" y="1569"/>
                  </a:cubicBezTo>
                  <a:cubicBezTo>
                    <a:pt x="868" y="1568"/>
                    <a:pt x="868" y="1568"/>
                    <a:pt x="868" y="1568"/>
                  </a:cubicBezTo>
                  <a:cubicBezTo>
                    <a:pt x="868" y="1568"/>
                    <a:pt x="868" y="1568"/>
                    <a:pt x="868" y="1568"/>
                  </a:cubicBezTo>
                  <a:cubicBezTo>
                    <a:pt x="869" y="1568"/>
                    <a:pt x="869" y="1568"/>
                    <a:pt x="869" y="1568"/>
                  </a:cubicBezTo>
                  <a:cubicBezTo>
                    <a:pt x="869" y="1567"/>
                    <a:pt x="870" y="1567"/>
                    <a:pt x="870" y="1567"/>
                  </a:cubicBezTo>
                  <a:cubicBezTo>
                    <a:pt x="871" y="1566"/>
                    <a:pt x="871" y="1565"/>
                    <a:pt x="871" y="1564"/>
                  </a:cubicBezTo>
                  <a:cubicBezTo>
                    <a:pt x="870" y="1562"/>
                    <a:pt x="870" y="1562"/>
                    <a:pt x="869" y="1561"/>
                  </a:cubicBezTo>
                  <a:cubicBezTo>
                    <a:pt x="861" y="1556"/>
                    <a:pt x="861" y="1556"/>
                    <a:pt x="861" y="1556"/>
                  </a:cubicBezTo>
                  <a:cubicBezTo>
                    <a:pt x="859" y="1560"/>
                    <a:pt x="859" y="1560"/>
                    <a:pt x="859" y="1560"/>
                  </a:cubicBezTo>
                  <a:cubicBezTo>
                    <a:pt x="860" y="1564"/>
                    <a:pt x="860" y="1564"/>
                    <a:pt x="860" y="1564"/>
                  </a:cubicBezTo>
                  <a:cubicBezTo>
                    <a:pt x="880" y="1558"/>
                    <a:pt x="880" y="1558"/>
                    <a:pt x="880" y="1558"/>
                  </a:cubicBezTo>
                  <a:cubicBezTo>
                    <a:pt x="882" y="1558"/>
                    <a:pt x="883" y="1556"/>
                    <a:pt x="883" y="1555"/>
                  </a:cubicBezTo>
                  <a:cubicBezTo>
                    <a:pt x="883" y="1553"/>
                    <a:pt x="883" y="1552"/>
                    <a:pt x="881" y="1551"/>
                  </a:cubicBezTo>
                  <a:cubicBezTo>
                    <a:pt x="880" y="1550"/>
                    <a:pt x="880" y="1550"/>
                    <a:pt x="880" y="1550"/>
                  </a:cubicBezTo>
                  <a:cubicBezTo>
                    <a:pt x="878" y="1553"/>
                    <a:pt x="878" y="1553"/>
                    <a:pt x="878" y="1553"/>
                  </a:cubicBezTo>
                  <a:cubicBezTo>
                    <a:pt x="879" y="1557"/>
                    <a:pt x="879" y="1557"/>
                    <a:pt x="879" y="1557"/>
                  </a:cubicBezTo>
                  <a:cubicBezTo>
                    <a:pt x="898" y="1551"/>
                    <a:pt x="898" y="1551"/>
                    <a:pt x="898" y="1551"/>
                  </a:cubicBezTo>
                  <a:cubicBezTo>
                    <a:pt x="899" y="1551"/>
                    <a:pt x="901" y="1550"/>
                    <a:pt x="901" y="1548"/>
                  </a:cubicBezTo>
                  <a:cubicBezTo>
                    <a:pt x="901" y="1546"/>
                    <a:pt x="900" y="1545"/>
                    <a:pt x="899" y="1544"/>
                  </a:cubicBezTo>
                  <a:cubicBezTo>
                    <a:pt x="893" y="1540"/>
                    <a:pt x="893" y="1540"/>
                    <a:pt x="893" y="1540"/>
                  </a:cubicBezTo>
                  <a:cubicBezTo>
                    <a:pt x="891" y="1544"/>
                    <a:pt x="891" y="1544"/>
                    <a:pt x="891" y="1544"/>
                  </a:cubicBezTo>
                  <a:cubicBezTo>
                    <a:pt x="892" y="1548"/>
                    <a:pt x="892" y="1548"/>
                    <a:pt x="892" y="1548"/>
                  </a:cubicBezTo>
                  <a:cubicBezTo>
                    <a:pt x="913" y="1541"/>
                    <a:pt x="913" y="1541"/>
                    <a:pt x="913" y="1541"/>
                  </a:cubicBezTo>
                  <a:cubicBezTo>
                    <a:pt x="914" y="1541"/>
                    <a:pt x="916" y="1539"/>
                    <a:pt x="916" y="1538"/>
                  </a:cubicBezTo>
                  <a:cubicBezTo>
                    <a:pt x="916" y="1536"/>
                    <a:pt x="915" y="1535"/>
                    <a:pt x="914" y="1534"/>
                  </a:cubicBezTo>
                  <a:cubicBezTo>
                    <a:pt x="909" y="1531"/>
                    <a:pt x="909" y="1531"/>
                    <a:pt x="909" y="1531"/>
                  </a:cubicBezTo>
                  <a:cubicBezTo>
                    <a:pt x="907" y="1534"/>
                    <a:pt x="907" y="1534"/>
                    <a:pt x="907" y="1534"/>
                  </a:cubicBezTo>
                  <a:cubicBezTo>
                    <a:pt x="908" y="1538"/>
                    <a:pt x="908" y="1538"/>
                    <a:pt x="908" y="1538"/>
                  </a:cubicBezTo>
                  <a:cubicBezTo>
                    <a:pt x="927" y="1530"/>
                    <a:pt x="927" y="1530"/>
                    <a:pt x="927" y="1530"/>
                  </a:cubicBezTo>
                  <a:cubicBezTo>
                    <a:pt x="929" y="1530"/>
                    <a:pt x="930" y="1528"/>
                    <a:pt x="930" y="1527"/>
                  </a:cubicBezTo>
                  <a:cubicBezTo>
                    <a:pt x="930" y="1525"/>
                    <a:pt x="929" y="1524"/>
                    <a:pt x="928" y="1523"/>
                  </a:cubicBezTo>
                  <a:cubicBezTo>
                    <a:pt x="926" y="1522"/>
                    <a:pt x="926" y="1522"/>
                    <a:pt x="926" y="1522"/>
                  </a:cubicBezTo>
                  <a:cubicBezTo>
                    <a:pt x="924" y="1526"/>
                    <a:pt x="924" y="1526"/>
                    <a:pt x="924" y="1526"/>
                  </a:cubicBezTo>
                  <a:cubicBezTo>
                    <a:pt x="926" y="1529"/>
                    <a:pt x="926" y="1529"/>
                    <a:pt x="926" y="1529"/>
                  </a:cubicBezTo>
                  <a:cubicBezTo>
                    <a:pt x="938" y="1523"/>
                    <a:pt x="938" y="1523"/>
                    <a:pt x="938" y="1523"/>
                  </a:cubicBezTo>
                  <a:cubicBezTo>
                    <a:pt x="940" y="1523"/>
                    <a:pt x="941" y="1521"/>
                    <a:pt x="941" y="1520"/>
                  </a:cubicBezTo>
                  <a:cubicBezTo>
                    <a:pt x="941" y="1518"/>
                    <a:pt x="940" y="1517"/>
                    <a:pt x="939" y="1516"/>
                  </a:cubicBezTo>
                  <a:cubicBezTo>
                    <a:pt x="935" y="1514"/>
                    <a:pt x="935" y="1514"/>
                    <a:pt x="935" y="1514"/>
                  </a:cubicBezTo>
                  <a:cubicBezTo>
                    <a:pt x="933" y="1517"/>
                    <a:pt x="933" y="1517"/>
                    <a:pt x="933" y="1517"/>
                  </a:cubicBezTo>
                  <a:cubicBezTo>
                    <a:pt x="934" y="1521"/>
                    <a:pt x="934" y="1521"/>
                    <a:pt x="934" y="1521"/>
                  </a:cubicBezTo>
                  <a:cubicBezTo>
                    <a:pt x="950" y="1517"/>
                    <a:pt x="950" y="1517"/>
                    <a:pt x="950" y="1517"/>
                  </a:cubicBezTo>
                  <a:cubicBezTo>
                    <a:pt x="951" y="1517"/>
                    <a:pt x="953" y="1515"/>
                    <a:pt x="953" y="1514"/>
                  </a:cubicBezTo>
                  <a:cubicBezTo>
                    <a:pt x="953" y="1512"/>
                    <a:pt x="952" y="1510"/>
                    <a:pt x="951" y="1510"/>
                  </a:cubicBezTo>
                  <a:cubicBezTo>
                    <a:pt x="949" y="1509"/>
                    <a:pt x="949" y="1509"/>
                    <a:pt x="949" y="1509"/>
                  </a:cubicBezTo>
                  <a:cubicBezTo>
                    <a:pt x="947" y="1512"/>
                    <a:pt x="947" y="1512"/>
                    <a:pt x="947" y="1512"/>
                  </a:cubicBezTo>
                  <a:cubicBezTo>
                    <a:pt x="951" y="1514"/>
                    <a:pt x="951" y="1514"/>
                    <a:pt x="951" y="1514"/>
                  </a:cubicBezTo>
                  <a:cubicBezTo>
                    <a:pt x="947" y="1512"/>
                    <a:pt x="947" y="1512"/>
                    <a:pt x="947" y="1512"/>
                  </a:cubicBezTo>
                  <a:cubicBezTo>
                    <a:pt x="950" y="1515"/>
                    <a:pt x="950" y="1515"/>
                    <a:pt x="950" y="1515"/>
                  </a:cubicBezTo>
                  <a:cubicBezTo>
                    <a:pt x="950" y="1515"/>
                    <a:pt x="950" y="1515"/>
                    <a:pt x="951" y="1514"/>
                  </a:cubicBezTo>
                  <a:cubicBezTo>
                    <a:pt x="947" y="1512"/>
                    <a:pt x="947" y="1512"/>
                    <a:pt x="947" y="1512"/>
                  </a:cubicBezTo>
                  <a:cubicBezTo>
                    <a:pt x="950" y="1515"/>
                    <a:pt x="950" y="1515"/>
                    <a:pt x="950" y="1515"/>
                  </a:cubicBezTo>
                  <a:cubicBezTo>
                    <a:pt x="948" y="1512"/>
                    <a:pt x="948" y="1512"/>
                    <a:pt x="948" y="1512"/>
                  </a:cubicBezTo>
                  <a:cubicBezTo>
                    <a:pt x="949" y="1515"/>
                    <a:pt x="949" y="1515"/>
                    <a:pt x="949" y="1515"/>
                  </a:cubicBezTo>
                  <a:cubicBezTo>
                    <a:pt x="950" y="1515"/>
                    <a:pt x="950" y="1515"/>
                    <a:pt x="950" y="1515"/>
                  </a:cubicBezTo>
                  <a:cubicBezTo>
                    <a:pt x="948" y="1512"/>
                    <a:pt x="948" y="1512"/>
                    <a:pt x="948" y="1512"/>
                  </a:cubicBezTo>
                  <a:cubicBezTo>
                    <a:pt x="949" y="1515"/>
                    <a:pt x="949" y="1515"/>
                    <a:pt x="949" y="1515"/>
                  </a:cubicBezTo>
                  <a:cubicBezTo>
                    <a:pt x="949" y="1514"/>
                    <a:pt x="949" y="1514"/>
                    <a:pt x="949" y="1514"/>
                  </a:cubicBezTo>
                  <a:cubicBezTo>
                    <a:pt x="949" y="1515"/>
                    <a:pt x="949" y="1515"/>
                    <a:pt x="949" y="1515"/>
                  </a:cubicBezTo>
                  <a:cubicBezTo>
                    <a:pt x="949" y="1515"/>
                    <a:pt x="949" y="1515"/>
                    <a:pt x="949" y="1515"/>
                  </a:cubicBezTo>
                  <a:cubicBezTo>
                    <a:pt x="949" y="1514"/>
                    <a:pt x="949" y="1514"/>
                    <a:pt x="949" y="1514"/>
                  </a:cubicBezTo>
                  <a:cubicBezTo>
                    <a:pt x="949" y="1515"/>
                    <a:pt x="949" y="1515"/>
                    <a:pt x="949" y="1515"/>
                  </a:cubicBezTo>
                  <a:cubicBezTo>
                    <a:pt x="949" y="1515"/>
                    <a:pt x="949" y="1515"/>
                    <a:pt x="949" y="1515"/>
                  </a:cubicBezTo>
                  <a:cubicBezTo>
                    <a:pt x="950" y="1515"/>
                    <a:pt x="951" y="1515"/>
                    <a:pt x="952" y="1514"/>
                  </a:cubicBezTo>
                  <a:cubicBezTo>
                    <a:pt x="954" y="1513"/>
                    <a:pt x="956" y="1512"/>
                    <a:pt x="958" y="1512"/>
                  </a:cubicBezTo>
                  <a:cubicBezTo>
                    <a:pt x="959" y="1511"/>
                    <a:pt x="960" y="1511"/>
                    <a:pt x="961" y="1510"/>
                  </a:cubicBezTo>
                  <a:cubicBezTo>
                    <a:pt x="962" y="1510"/>
                    <a:pt x="962" y="1510"/>
                    <a:pt x="962" y="1510"/>
                  </a:cubicBezTo>
                  <a:cubicBezTo>
                    <a:pt x="962" y="1510"/>
                    <a:pt x="962" y="1510"/>
                    <a:pt x="962" y="1510"/>
                  </a:cubicBezTo>
                  <a:cubicBezTo>
                    <a:pt x="962" y="1510"/>
                    <a:pt x="962" y="1510"/>
                    <a:pt x="962" y="1510"/>
                  </a:cubicBezTo>
                  <a:cubicBezTo>
                    <a:pt x="963" y="1509"/>
                    <a:pt x="963" y="1509"/>
                    <a:pt x="963" y="1509"/>
                  </a:cubicBezTo>
                  <a:cubicBezTo>
                    <a:pt x="963" y="1509"/>
                    <a:pt x="963" y="1509"/>
                    <a:pt x="964" y="1508"/>
                  </a:cubicBezTo>
                  <a:cubicBezTo>
                    <a:pt x="964" y="1508"/>
                    <a:pt x="964" y="1506"/>
                    <a:pt x="964" y="1505"/>
                  </a:cubicBezTo>
                  <a:cubicBezTo>
                    <a:pt x="964" y="1504"/>
                    <a:pt x="963" y="1504"/>
                    <a:pt x="962" y="1503"/>
                  </a:cubicBezTo>
                  <a:cubicBezTo>
                    <a:pt x="961" y="1502"/>
                    <a:pt x="961" y="1502"/>
                    <a:pt x="961" y="1502"/>
                  </a:cubicBezTo>
                  <a:cubicBezTo>
                    <a:pt x="959" y="1505"/>
                    <a:pt x="959" y="1505"/>
                    <a:pt x="959" y="1505"/>
                  </a:cubicBezTo>
                  <a:cubicBezTo>
                    <a:pt x="960" y="1509"/>
                    <a:pt x="960" y="1509"/>
                    <a:pt x="960" y="1509"/>
                  </a:cubicBezTo>
                  <a:cubicBezTo>
                    <a:pt x="978" y="1501"/>
                    <a:pt x="978" y="1501"/>
                    <a:pt x="978" y="1501"/>
                  </a:cubicBezTo>
                  <a:cubicBezTo>
                    <a:pt x="979" y="1500"/>
                    <a:pt x="980" y="1499"/>
                    <a:pt x="980" y="1497"/>
                  </a:cubicBezTo>
                  <a:cubicBezTo>
                    <a:pt x="980" y="1496"/>
                    <a:pt x="980" y="1494"/>
                    <a:pt x="978" y="1494"/>
                  </a:cubicBezTo>
                  <a:cubicBezTo>
                    <a:pt x="977" y="1492"/>
                    <a:pt x="977" y="1492"/>
                    <a:pt x="977" y="1492"/>
                  </a:cubicBezTo>
                  <a:cubicBezTo>
                    <a:pt x="975" y="1496"/>
                    <a:pt x="975" y="1496"/>
                    <a:pt x="975" y="1496"/>
                  </a:cubicBezTo>
                  <a:cubicBezTo>
                    <a:pt x="978" y="1498"/>
                    <a:pt x="978" y="1498"/>
                    <a:pt x="978" y="1498"/>
                  </a:cubicBezTo>
                  <a:cubicBezTo>
                    <a:pt x="975" y="1496"/>
                    <a:pt x="975" y="1496"/>
                    <a:pt x="975" y="1496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7" y="1499"/>
                    <a:pt x="978" y="1499"/>
                    <a:pt x="978" y="1498"/>
                  </a:cubicBezTo>
                  <a:cubicBezTo>
                    <a:pt x="975" y="1496"/>
                    <a:pt x="975" y="1496"/>
                    <a:pt x="975" y="1496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5" y="1496"/>
                    <a:pt x="975" y="1496"/>
                    <a:pt x="975" y="1496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5" y="1496"/>
                    <a:pt x="975" y="1496"/>
                    <a:pt x="975" y="1496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6" y="1498"/>
                    <a:pt x="976" y="1498"/>
                    <a:pt x="976" y="1498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6" y="1498"/>
                    <a:pt x="976" y="1498"/>
                    <a:pt x="976" y="1498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7" y="1499"/>
                    <a:pt x="977" y="1499"/>
                    <a:pt x="977" y="1499"/>
                  </a:cubicBezTo>
                  <a:cubicBezTo>
                    <a:pt x="979" y="1498"/>
                    <a:pt x="982" y="1497"/>
                    <a:pt x="984" y="1496"/>
                  </a:cubicBezTo>
                  <a:cubicBezTo>
                    <a:pt x="985" y="1495"/>
                    <a:pt x="986" y="1495"/>
                    <a:pt x="987" y="1494"/>
                  </a:cubicBezTo>
                  <a:cubicBezTo>
                    <a:pt x="988" y="1494"/>
                    <a:pt x="988" y="1494"/>
                    <a:pt x="988" y="1494"/>
                  </a:cubicBezTo>
                  <a:cubicBezTo>
                    <a:pt x="989" y="1493"/>
                    <a:pt x="989" y="1493"/>
                    <a:pt x="989" y="1493"/>
                  </a:cubicBezTo>
                  <a:cubicBezTo>
                    <a:pt x="989" y="1493"/>
                    <a:pt x="989" y="1493"/>
                    <a:pt x="989" y="1493"/>
                  </a:cubicBezTo>
                  <a:cubicBezTo>
                    <a:pt x="990" y="1493"/>
                    <a:pt x="990" y="1493"/>
                    <a:pt x="990" y="1492"/>
                  </a:cubicBezTo>
                  <a:cubicBezTo>
                    <a:pt x="992" y="1490"/>
                    <a:pt x="991" y="1488"/>
                    <a:pt x="989" y="1486"/>
                  </a:cubicBezTo>
                  <a:cubicBezTo>
                    <a:pt x="989" y="1486"/>
                    <a:pt x="989" y="1486"/>
                    <a:pt x="989" y="1486"/>
                  </a:cubicBezTo>
                  <a:cubicBezTo>
                    <a:pt x="987" y="1490"/>
                    <a:pt x="987" y="1490"/>
                    <a:pt x="987" y="1490"/>
                  </a:cubicBezTo>
                  <a:cubicBezTo>
                    <a:pt x="988" y="1493"/>
                    <a:pt x="988" y="1493"/>
                    <a:pt x="988" y="1493"/>
                  </a:cubicBezTo>
                  <a:cubicBezTo>
                    <a:pt x="1002" y="1488"/>
                    <a:pt x="1002" y="1488"/>
                    <a:pt x="1002" y="1488"/>
                  </a:cubicBezTo>
                  <a:cubicBezTo>
                    <a:pt x="1003" y="1488"/>
                    <a:pt x="1004" y="1486"/>
                    <a:pt x="1005" y="1485"/>
                  </a:cubicBezTo>
                  <a:cubicBezTo>
                    <a:pt x="1005" y="1483"/>
                    <a:pt x="1004" y="1482"/>
                    <a:pt x="1003" y="1481"/>
                  </a:cubicBezTo>
                  <a:cubicBezTo>
                    <a:pt x="997" y="1477"/>
                    <a:pt x="997" y="1477"/>
                    <a:pt x="997" y="1477"/>
                  </a:cubicBezTo>
                  <a:cubicBezTo>
                    <a:pt x="994" y="1481"/>
                    <a:pt x="994" y="1481"/>
                    <a:pt x="994" y="1481"/>
                  </a:cubicBezTo>
                  <a:cubicBezTo>
                    <a:pt x="998" y="1483"/>
                    <a:pt x="998" y="1483"/>
                    <a:pt x="998" y="1483"/>
                  </a:cubicBezTo>
                  <a:cubicBezTo>
                    <a:pt x="995" y="1481"/>
                    <a:pt x="995" y="1481"/>
                    <a:pt x="995" y="1481"/>
                  </a:cubicBezTo>
                  <a:cubicBezTo>
                    <a:pt x="997" y="1484"/>
                    <a:pt x="997" y="1484"/>
                    <a:pt x="997" y="1484"/>
                  </a:cubicBezTo>
                  <a:cubicBezTo>
                    <a:pt x="997" y="1484"/>
                    <a:pt x="997" y="1484"/>
                    <a:pt x="998" y="1483"/>
                  </a:cubicBezTo>
                  <a:cubicBezTo>
                    <a:pt x="995" y="1481"/>
                    <a:pt x="995" y="1481"/>
                    <a:pt x="995" y="1481"/>
                  </a:cubicBezTo>
                  <a:cubicBezTo>
                    <a:pt x="997" y="1484"/>
                    <a:pt x="997" y="1484"/>
                    <a:pt x="997" y="1484"/>
                  </a:cubicBezTo>
                  <a:cubicBezTo>
                    <a:pt x="995" y="1481"/>
                    <a:pt x="995" y="1481"/>
                    <a:pt x="995" y="1481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7" y="1484"/>
                    <a:pt x="997" y="1484"/>
                    <a:pt x="997" y="1484"/>
                  </a:cubicBezTo>
                  <a:cubicBezTo>
                    <a:pt x="995" y="1481"/>
                    <a:pt x="995" y="1481"/>
                    <a:pt x="995" y="1481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6" y="1484"/>
                    <a:pt x="996" y="1484"/>
                    <a:pt x="996" y="1484"/>
                  </a:cubicBezTo>
                  <a:cubicBezTo>
                    <a:pt x="996" y="1484"/>
                    <a:pt x="997" y="1484"/>
                    <a:pt x="998" y="1484"/>
                  </a:cubicBezTo>
                  <a:cubicBezTo>
                    <a:pt x="1000" y="1483"/>
                    <a:pt x="1004" y="1481"/>
                    <a:pt x="1008" y="1480"/>
                  </a:cubicBezTo>
                  <a:cubicBezTo>
                    <a:pt x="1012" y="1479"/>
                    <a:pt x="1015" y="1478"/>
                    <a:pt x="1015" y="1478"/>
                  </a:cubicBezTo>
                  <a:cubicBezTo>
                    <a:pt x="1017" y="1477"/>
                    <a:pt x="1018" y="1476"/>
                    <a:pt x="1018" y="1474"/>
                  </a:cubicBezTo>
                  <a:cubicBezTo>
                    <a:pt x="1018" y="1473"/>
                    <a:pt x="1017" y="1471"/>
                    <a:pt x="1016" y="1470"/>
                  </a:cubicBezTo>
                  <a:cubicBezTo>
                    <a:pt x="1012" y="1468"/>
                    <a:pt x="1012" y="1468"/>
                    <a:pt x="1012" y="1468"/>
                  </a:cubicBezTo>
                  <a:cubicBezTo>
                    <a:pt x="1010" y="1471"/>
                    <a:pt x="1010" y="1471"/>
                    <a:pt x="1010" y="1471"/>
                  </a:cubicBezTo>
                  <a:cubicBezTo>
                    <a:pt x="1011" y="1475"/>
                    <a:pt x="1011" y="1475"/>
                    <a:pt x="1011" y="1475"/>
                  </a:cubicBezTo>
                  <a:cubicBezTo>
                    <a:pt x="1030" y="1470"/>
                    <a:pt x="1030" y="1470"/>
                    <a:pt x="1030" y="1470"/>
                  </a:cubicBezTo>
                  <a:cubicBezTo>
                    <a:pt x="1031" y="1469"/>
                    <a:pt x="1032" y="1468"/>
                    <a:pt x="1032" y="1466"/>
                  </a:cubicBezTo>
                  <a:cubicBezTo>
                    <a:pt x="1033" y="1465"/>
                    <a:pt x="1032" y="1463"/>
                    <a:pt x="1031" y="1462"/>
                  </a:cubicBezTo>
                  <a:cubicBezTo>
                    <a:pt x="1029" y="1461"/>
                    <a:pt x="1029" y="1461"/>
                    <a:pt x="1029" y="1461"/>
                  </a:cubicBezTo>
                  <a:cubicBezTo>
                    <a:pt x="1027" y="1465"/>
                    <a:pt x="1027" y="1465"/>
                    <a:pt x="1027" y="1465"/>
                  </a:cubicBezTo>
                  <a:cubicBezTo>
                    <a:pt x="1029" y="1468"/>
                    <a:pt x="1029" y="1468"/>
                    <a:pt x="1029" y="1468"/>
                  </a:cubicBezTo>
                  <a:cubicBezTo>
                    <a:pt x="1045" y="1461"/>
                    <a:pt x="1045" y="1461"/>
                    <a:pt x="1045" y="1461"/>
                  </a:cubicBezTo>
                  <a:cubicBezTo>
                    <a:pt x="1046" y="1460"/>
                    <a:pt x="1047" y="1459"/>
                    <a:pt x="1047" y="1457"/>
                  </a:cubicBezTo>
                  <a:cubicBezTo>
                    <a:pt x="1047" y="1456"/>
                    <a:pt x="1046" y="1455"/>
                    <a:pt x="1045" y="1454"/>
                  </a:cubicBezTo>
                  <a:cubicBezTo>
                    <a:pt x="1043" y="1453"/>
                    <a:pt x="1043" y="1453"/>
                    <a:pt x="1043" y="1453"/>
                  </a:cubicBezTo>
                  <a:cubicBezTo>
                    <a:pt x="1041" y="1456"/>
                    <a:pt x="1041" y="1456"/>
                    <a:pt x="1041" y="1456"/>
                  </a:cubicBezTo>
                  <a:cubicBezTo>
                    <a:pt x="1043" y="1460"/>
                    <a:pt x="1043" y="1460"/>
                    <a:pt x="1043" y="1460"/>
                  </a:cubicBezTo>
                  <a:cubicBezTo>
                    <a:pt x="1043" y="1460"/>
                    <a:pt x="1047" y="1458"/>
                    <a:pt x="1052" y="1456"/>
                  </a:cubicBezTo>
                  <a:cubicBezTo>
                    <a:pt x="1054" y="1455"/>
                    <a:pt x="1056" y="1454"/>
                    <a:pt x="1058" y="1454"/>
                  </a:cubicBezTo>
                  <a:cubicBezTo>
                    <a:pt x="1059" y="1453"/>
                    <a:pt x="1060" y="1453"/>
                    <a:pt x="1060" y="1453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62" y="1452"/>
                    <a:pt x="1062" y="1452"/>
                    <a:pt x="1062" y="1452"/>
                  </a:cubicBezTo>
                  <a:cubicBezTo>
                    <a:pt x="1062" y="1452"/>
                    <a:pt x="1062" y="1451"/>
                    <a:pt x="1063" y="1451"/>
                  </a:cubicBezTo>
                  <a:cubicBezTo>
                    <a:pt x="1063" y="1450"/>
                    <a:pt x="1063" y="1449"/>
                    <a:pt x="1063" y="1448"/>
                  </a:cubicBezTo>
                  <a:cubicBezTo>
                    <a:pt x="1063" y="1447"/>
                    <a:pt x="1062" y="1446"/>
                    <a:pt x="1061" y="1445"/>
                  </a:cubicBezTo>
                  <a:cubicBezTo>
                    <a:pt x="1061" y="1445"/>
                    <a:pt x="1061" y="1445"/>
                    <a:pt x="1061" y="1445"/>
                  </a:cubicBezTo>
                  <a:cubicBezTo>
                    <a:pt x="1059" y="1448"/>
                    <a:pt x="1059" y="1448"/>
                    <a:pt x="1059" y="1448"/>
                  </a:cubicBezTo>
                  <a:cubicBezTo>
                    <a:pt x="1061" y="1451"/>
                    <a:pt x="1061" y="1451"/>
                    <a:pt x="1061" y="1451"/>
                  </a:cubicBezTo>
                  <a:cubicBezTo>
                    <a:pt x="1074" y="1442"/>
                    <a:pt x="1074" y="1442"/>
                    <a:pt x="1074" y="1442"/>
                  </a:cubicBezTo>
                  <a:cubicBezTo>
                    <a:pt x="1075" y="1441"/>
                    <a:pt x="1076" y="1440"/>
                    <a:pt x="1076" y="1438"/>
                  </a:cubicBezTo>
                  <a:cubicBezTo>
                    <a:pt x="1076" y="1437"/>
                    <a:pt x="1075" y="1436"/>
                    <a:pt x="1074" y="1435"/>
                  </a:cubicBezTo>
                  <a:cubicBezTo>
                    <a:pt x="1073" y="1435"/>
                    <a:pt x="1073" y="1435"/>
                    <a:pt x="1073" y="1435"/>
                  </a:cubicBezTo>
                  <a:cubicBezTo>
                    <a:pt x="1071" y="1438"/>
                    <a:pt x="1071" y="1438"/>
                    <a:pt x="1071" y="1438"/>
                  </a:cubicBezTo>
                  <a:cubicBezTo>
                    <a:pt x="1072" y="1442"/>
                    <a:pt x="1072" y="1442"/>
                    <a:pt x="1072" y="1442"/>
                  </a:cubicBezTo>
                  <a:cubicBezTo>
                    <a:pt x="1087" y="1438"/>
                    <a:pt x="1087" y="1438"/>
                    <a:pt x="1087" y="1438"/>
                  </a:cubicBezTo>
                  <a:cubicBezTo>
                    <a:pt x="1089" y="1437"/>
                    <a:pt x="1090" y="1436"/>
                    <a:pt x="1090" y="1435"/>
                  </a:cubicBezTo>
                  <a:cubicBezTo>
                    <a:pt x="1090" y="1433"/>
                    <a:pt x="1090" y="1431"/>
                    <a:pt x="1088" y="1431"/>
                  </a:cubicBezTo>
                  <a:cubicBezTo>
                    <a:pt x="1082" y="1427"/>
                    <a:pt x="1082" y="1427"/>
                    <a:pt x="1082" y="1427"/>
                  </a:cubicBezTo>
                  <a:cubicBezTo>
                    <a:pt x="1080" y="1430"/>
                    <a:pt x="1080" y="1430"/>
                    <a:pt x="1080" y="1430"/>
                  </a:cubicBezTo>
                  <a:cubicBezTo>
                    <a:pt x="1081" y="1434"/>
                    <a:pt x="1081" y="1434"/>
                    <a:pt x="1081" y="1434"/>
                  </a:cubicBezTo>
                  <a:cubicBezTo>
                    <a:pt x="1081" y="1434"/>
                    <a:pt x="1085" y="1433"/>
                    <a:pt x="1089" y="1432"/>
                  </a:cubicBezTo>
                  <a:cubicBezTo>
                    <a:pt x="1091" y="1431"/>
                    <a:pt x="1093" y="1430"/>
                    <a:pt x="1095" y="1430"/>
                  </a:cubicBezTo>
                  <a:cubicBezTo>
                    <a:pt x="1096" y="1430"/>
                    <a:pt x="1096" y="1429"/>
                    <a:pt x="1097" y="1429"/>
                  </a:cubicBezTo>
                  <a:cubicBezTo>
                    <a:pt x="1098" y="1429"/>
                    <a:pt x="1098" y="1429"/>
                    <a:pt x="1098" y="1429"/>
                  </a:cubicBezTo>
                  <a:cubicBezTo>
                    <a:pt x="1098" y="1429"/>
                    <a:pt x="1098" y="1429"/>
                    <a:pt x="1098" y="1429"/>
                  </a:cubicBezTo>
                  <a:cubicBezTo>
                    <a:pt x="1099" y="1428"/>
                    <a:pt x="1099" y="1428"/>
                    <a:pt x="1099" y="1428"/>
                  </a:cubicBezTo>
                  <a:cubicBezTo>
                    <a:pt x="1099" y="1428"/>
                    <a:pt x="1099" y="1428"/>
                    <a:pt x="1100" y="1427"/>
                  </a:cubicBezTo>
                  <a:cubicBezTo>
                    <a:pt x="1100" y="1426"/>
                    <a:pt x="1100" y="1425"/>
                    <a:pt x="1100" y="1424"/>
                  </a:cubicBezTo>
                  <a:cubicBezTo>
                    <a:pt x="1100" y="1423"/>
                    <a:pt x="1099" y="1422"/>
                    <a:pt x="1098" y="1422"/>
                  </a:cubicBezTo>
                  <a:cubicBezTo>
                    <a:pt x="1097" y="1421"/>
                    <a:pt x="1097" y="1421"/>
                    <a:pt x="1097" y="1421"/>
                  </a:cubicBezTo>
                  <a:cubicBezTo>
                    <a:pt x="1095" y="1424"/>
                    <a:pt x="1095" y="1424"/>
                    <a:pt x="1095" y="1424"/>
                  </a:cubicBezTo>
                  <a:cubicBezTo>
                    <a:pt x="1096" y="1428"/>
                    <a:pt x="1096" y="1428"/>
                    <a:pt x="1096" y="1428"/>
                  </a:cubicBezTo>
                  <a:cubicBezTo>
                    <a:pt x="1096" y="1428"/>
                    <a:pt x="1101" y="1426"/>
                    <a:pt x="1105" y="1425"/>
                  </a:cubicBezTo>
                  <a:cubicBezTo>
                    <a:pt x="1108" y="1424"/>
                    <a:pt x="1110" y="1423"/>
                    <a:pt x="1112" y="1423"/>
                  </a:cubicBezTo>
                  <a:cubicBezTo>
                    <a:pt x="1113" y="1422"/>
                    <a:pt x="1114" y="1422"/>
                    <a:pt x="1114" y="1422"/>
                  </a:cubicBezTo>
                  <a:cubicBezTo>
                    <a:pt x="1115" y="1421"/>
                    <a:pt x="1115" y="1421"/>
                    <a:pt x="1115" y="1421"/>
                  </a:cubicBezTo>
                  <a:cubicBezTo>
                    <a:pt x="1116" y="1421"/>
                    <a:pt x="1116" y="1421"/>
                    <a:pt x="1116" y="1421"/>
                  </a:cubicBezTo>
                  <a:cubicBezTo>
                    <a:pt x="1116" y="1421"/>
                    <a:pt x="1116" y="1421"/>
                    <a:pt x="1116" y="1421"/>
                  </a:cubicBezTo>
                  <a:cubicBezTo>
                    <a:pt x="1116" y="1421"/>
                    <a:pt x="1117" y="1420"/>
                    <a:pt x="1117" y="1420"/>
                  </a:cubicBezTo>
                  <a:cubicBezTo>
                    <a:pt x="1118" y="1419"/>
                    <a:pt x="1118" y="1418"/>
                    <a:pt x="1118" y="1417"/>
                  </a:cubicBezTo>
                  <a:cubicBezTo>
                    <a:pt x="1117" y="1416"/>
                    <a:pt x="1117" y="1415"/>
                    <a:pt x="1116" y="1414"/>
                  </a:cubicBezTo>
                  <a:cubicBezTo>
                    <a:pt x="1114" y="1413"/>
                    <a:pt x="1114" y="1413"/>
                    <a:pt x="1114" y="1413"/>
                  </a:cubicBezTo>
                  <a:cubicBezTo>
                    <a:pt x="1112" y="1417"/>
                    <a:pt x="1112" y="1417"/>
                    <a:pt x="1112" y="1417"/>
                  </a:cubicBezTo>
                  <a:cubicBezTo>
                    <a:pt x="1114" y="1420"/>
                    <a:pt x="1114" y="1420"/>
                    <a:pt x="1114" y="1420"/>
                  </a:cubicBezTo>
                  <a:cubicBezTo>
                    <a:pt x="1130" y="1410"/>
                    <a:pt x="1130" y="1410"/>
                    <a:pt x="1130" y="1410"/>
                  </a:cubicBezTo>
                  <a:cubicBezTo>
                    <a:pt x="1131" y="1409"/>
                    <a:pt x="1132" y="1407"/>
                    <a:pt x="1131" y="1406"/>
                  </a:cubicBezTo>
                  <a:cubicBezTo>
                    <a:pt x="1131" y="1405"/>
                    <a:pt x="1131" y="1404"/>
                    <a:pt x="1130" y="1403"/>
                  </a:cubicBezTo>
                  <a:cubicBezTo>
                    <a:pt x="1128" y="1402"/>
                    <a:pt x="1128" y="1402"/>
                    <a:pt x="1128" y="1402"/>
                  </a:cubicBezTo>
                  <a:cubicBezTo>
                    <a:pt x="1126" y="1405"/>
                    <a:pt x="1126" y="1405"/>
                    <a:pt x="1126" y="1405"/>
                  </a:cubicBezTo>
                  <a:cubicBezTo>
                    <a:pt x="1127" y="1409"/>
                    <a:pt x="1127" y="1409"/>
                    <a:pt x="1127" y="1409"/>
                  </a:cubicBezTo>
                  <a:cubicBezTo>
                    <a:pt x="1144" y="1403"/>
                    <a:pt x="1144" y="1403"/>
                    <a:pt x="1144" y="1403"/>
                  </a:cubicBezTo>
                  <a:cubicBezTo>
                    <a:pt x="1145" y="1403"/>
                    <a:pt x="1146" y="1401"/>
                    <a:pt x="1146" y="1400"/>
                  </a:cubicBezTo>
                  <a:cubicBezTo>
                    <a:pt x="1147" y="1398"/>
                    <a:pt x="1146" y="1397"/>
                    <a:pt x="1145" y="1396"/>
                  </a:cubicBezTo>
                  <a:cubicBezTo>
                    <a:pt x="1144" y="1396"/>
                    <a:pt x="1144" y="1396"/>
                    <a:pt x="1144" y="1396"/>
                  </a:cubicBezTo>
                  <a:cubicBezTo>
                    <a:pt x="1142" y="1399"/>
                    <a:pt x="1142" y="1399"/>
                    <a:pt x="1142" y="1399"/>
                  </a:cubicBezTo>
                  <a:cubicBezTo>
                    <a:pt x="1144" y="1403"/>
                    <a:pt x="1144" y="1403"/>
                    <a:pt x="1144" y="1403"/>
                  </a:cubicBezTo>
                  <a:cubicBezTo>
                    <a:pt x="1156" y="1397"/>
                    <a:pt x="1156" y="1397"/>
                    <a:pt x="1156" y="1397"/>
                  </a:cubicBezTo>
                  <a:cubicBezTo>
                    <a:pt x="1157" y="1396"/>
                    <a:pt x="1158" y="1395"/>
                    <a:pt x="1158" y="1394"/>
                  </a:cubicBezTo>
                  <a:cubicBezTo>
                    <a:pt x="1158" y="1392"/>
                    <a:pt x="1157" y="1391"/>
                    <a:pt x="1156" y="1390"/>
                  </a:cubicBezTo>
                  <a:cubicBezTo>
                    <a:pt x="1151" y="1387"/>
                    <a:pt x="1151" y="1387"/>
                    <a:pt x="1151" y="1387"/>
                  </a:cubicBezTo>
                  <a:cubicBezTo>
                    <a:pt x="1149" y="1390"/>
                    <a:pt x="1149" y="1390"/>
                    <a:pt x="1149" y="1390"/>
                  </a:cubicBezTo>
                  <a:cubicBezTo>
                    <a:pt x="1151" y="1394"/>
                    <a:pt x="1151" y="1394"/>
                    <a:pt x="1151" y="1394"/>
                  </a:cubicBezTo>
                  <a:cubicBezTo>
                    <a:pt x="1164" y="1388"/>
                    <a:pt x="1164" y="1388"/>
                    <a:pt x="1164" y="1388"/>
                  </a:cubicBezTo>
                  <a:cubicBezTo>
                    <a:pt x="1165" y="1387"/>
                    <a:pt x="1166" y="1386"/>
                    <a:pt x="1166" y="1384"/>
                  </a:cubicBezTo>
                  <a:cubicBezTo>
                    <a:pt x="1166" y="1383"/>
                    <a:pt x="1166" y="1382"/>
                    <a:pt x="1164" y="1381"/>
                  </a:cubicBezTo>
                  <a:cubicBezTo>
                    <a:pt x="1163" y="1380"/>
                    <a:pt x="1163" y="1380"/>
                    <a:pt x="1163" y="1380"/>
                  </a:cubicBezTo>
                  <a:cubicBezTo>
                    <a:pt x="1161" y="1383"/>
                    <a:pt x="1161" y="1383"/>
                    <a:pt x="1161" y="1383"/>
                  </a:cubicBezTo>
                  <a:cubicBezTo>
                    <a:pt x="1163" y="1387"/>
                    <a:pt x="1163" y="1387"/>
                    <a:pt x="1163" y="1387"/>
                  </a:cubicBezTo>
                  <a:cubicBezTo>
                    <a:pt x="1174" y="1381"/>
                    <a:pt x="1174" y="1381"/>
                    <a:pt x="1174" y="1381"/>
                  </a:cubicBezTo>
                  <a:cubicBezTo>
                    <a:pt x="1176" y="1380"/>
                    <a:pt x="1177" y="1379"/>
                    <a:pt x="1177" y="1378"/>
                  </a:cubicBezTo>
                  <a:cubicBezTo>
                    <a:pt x="1177" y="1376"/>
                    <a:pt x="1176" y="1375"/>
                    <a:pt x="1175" y="1374"/>
                  </a:cubicBezTo>
                  <a:cubicBezTo>
                    <a:pt x="1171" y="1372"/>
                    <a:pt x="1171" y="1372"/>
                    <a:pt x="1171" y="1372"/>
                  </a:cubicBezTo>
                  <a:cubicBezTo>
                    <a:pt x="1169" y="1375"/>
                    <a:pt x="1169" y="1375"/>
                    <a:pt x="1169" y="1375"/>
                  </a:cubicBezTo>
                  <a:cubicBezTo>
                    <a:pt x="1170" y="1379"/>
                    <a:pt x="1170" y="1379"/>
                    <a:pt x="1170" y="1379"/>
                  </a:cubicBezTo>
                  <a:cubicBezTo>
                    <a:pt x="1186" y="1376"/>
                    <a:pt x="1186" y="1376"/>
                    <a:pt x="1186" y="1376"/>
                  </a:cubicBezTo>
                  <a:cubicBezTo>
                    <a:pt x="1188" y="1376"/>
                    <a:pt x="1189" y="1375"/>
                    <a:pt x="1189" y="1373"/>
                  </a:cubicBezTo>
                  <a:cubicBezTo>
                    <a:pt x="1190" y="1371"/>
                    <a:pt x="1189" y="1370"/>
                    <a:pt x="1188" y="1369"/>
                  </a:cubicBezTo>
                  <a:cubicBezTo>
                    <a:pt x="1187" y="1368"/>
                    <a:pt x="1187" y="1368"/>
                    <a:pt x="1187" y="1368"/>
                  </a:cubicBezTo>
                  <a:cubicBezTo>
                    <a:pt x="1185" y="1372"/>
                    <a:pt x="1185" y="1372"/>
                    <a:pt x="1185" y="1372"/>
                  </a:cubicBezTo>
                  <a:cubicBezTo>
                    <a:pt x="1188" y="1374"/>
                    <a:pt x="1188" y="1374"/>
                    <a:pt x="1188" y="1374"/>
                  </a:cubicBezTo>
                  <a:cubicBezTo>
                    <a:pt x="1185" y="1372"/>
                    <a:pt x="1185" y="1372"/>
                    <a:pt x="1185" y="1372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7" y="1375"/>
                    <a:pt x="1188" y="1374"/>
                    <a:pt x="1188" y="1374"/>
                  </a:cubicBezTo>
                  <a:cubicBezTo>
                    <a:pt x="1185" y="1372"/>
                    <a:pt x="1185" y="1372"/>
                    <a:pt x="1185" y="1372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5" y="1372"/>
                    <a:pt x="1185" y="1372"/>
                    <a:pt x="1185" y="1372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5" y="1372"/>
                    <a:pt x="1185" y="1372"/>
                    <a:pt x="1185" y="1372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6" y="1374"/>
                    <a:pt x="1186" y="1374"/>
                    <a:pt x="1186" y="1374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6" y="1374"/>
                    <a:pt x="1186" y="1374"/>
                    <a:pt x="1186" y="1374"/>
                  </a:cubicBezTo>
                  <a:cubicBezTo>
                    <a:pt x="1187" y="1375"/>
                    <a:pt x="1187" y="1375"/>
                    <a:pt x="1187" y="1375"/>
                  </a:cubicBezTo>
                  <a:cubicBezTo>
                    <a:pt x="1187" y="1375"/>
                    <a:pt x="1187" y="1375"/>
                    <a:pt x="1188" y="1375"/>
                  </a:cubicBezTo>
                  <a:cubicBezTo>
                    <a:pt x="1189" y="1374"/>
                    <a:pt x="1193" y="1372"/>
                    <a:pt x="1195" y="1371"/>
                  </a:cubicBezTo>
                  <a:cubicBezTo>
                    <a:pt x="1197" y="1370"/>
                    <a:pt x="1198" y="1370"/>
                    <a:pt x="1199" y="1369"/>
                  </a:cubicBezTo>
                  <a:cubicBezTo>
                    <a:pt x="1200" y="1369"/>
                    <a:pt x="1200" y="1369"/>
                    <a:pt x="1200" y="1369"/>
                  </a:cubicBezTo>
                  <a:cubicBezTo>
                    <a:pt x="1201" y="1369"/>
                    <a:pt x="1201" y="1369"/>
                    <a:pt x="1201" y="1369"/>
                  </a:cubicBezTo>
                  <a:cubicBezTo>
                    <a:pt x="1201" y="1368"/>
                    <a:pt x="1201" y="1368"/>
                    <a:pt x="1201" y="1368"/>
                  </a:cubicBezTo>
                  <a:cubicBezTo>
                    <a:pt x="1202" y="1368"/>
                    <a:pt x="1202" y="1368"/>
                    <a:pt x="1202" y="1368"/>
                  </a:cubicBezTo>
                  <a:cubicBezTo>
                    <a:pt x="1202" y="1368"/>
                    <a:pt x="1202" y="1368"/>
                    <a:pt x="1202" y="1368"/>
                  </a:cubicBezTo>
                  <a:cubicBezTo>
                    <a:pt x="1202" y="1368"/>
                    <a:pt x="1202" y="1368"/>
                    <a:pt x="1203" y="1367"/>
                  </a:cubicBezTo>
                  <a:cubicBezTo>
                    <a:pt x="1204" y="1365"/>
                    <a:pt x="1203" y="1363"/>
                    <a:pt x="1201" y="1362"/>
                  </a:cubicBezTo>
                  <a:cubicBezTo>
                    <a:pt x="1199" y="1360"/>
                    <a:pt x="1199" y="1360"/>
                    <a:pt x="1199" y="1360"/>
                  </a:cubicBezTo>
                  <a:cubicBezTo>
                    <a:pt x="1197" y="1363"/>
                    <a:pt x="1197" y="1363"/>
                    <a:pt x="1197" y="1363"/>
                  </a:cubicBezTo>
                  <a:cubicBezTo>
                    <a:pt x="1199" y="1367"/>
                    <a:pt x="1199" y="1367"/>
                    <a:pt x="1199" y="1367"/>
                  </a:cubicBezTo>
                  <a:cubicBezTo>
                    <a:pt x="1212" y="1359"/>
                    <a:pt x="1212" y="1359"/>
                    <a:pt x="1212" y="1359"/>
                  </a:cubicBezTo>
                  <a:cubicBezTo>
                    <a:pt x="1213" y="1359"/>
                    <a:pt x="1214" y="1357"/>
                    <a:pt x="1214" y="1356"/>
                  </a:cubicBezTo>
                  <a:cubicBezTo>
                    <a:pt x="1214" y="1354"/>
                    <a:pt x="1213" y="1353"/>
                    <a:pt x="1212" y="1352"/>
                  </a:cubicBezTo>
                  <a:cubicBezTo>
                    <a:pt x="1210" y="1351"/>
                    <a:pt x="1210" y="1351"/>
                    <a:pt x="1210" y="1351"/>
                  </a:cubicBezTo>
                  <a:cubicBezTo>
                    <a:pt x="1208" y="1355"/>
                    <a:pt x="1208" y="1355"/>
                    <a:pt x="1208" y="1355"/>
                  </a:cubicBezTo>
                  <a:cubicBezTo>
                    <a:pt x="1209" y="1359"/>
                    <a:pt x="1209" y="1359"/>
                    <a:pt x="1209" y="1359"/>
                  </a:cubicBezTo>
                  <a:cubicBezTo>
                    <a:pt x="1225" y="1354"/>
                    <a:pt x="1225" y="1354"/>
                    <a:pt x="1225" y="1354"/>
                  </a:cubicBezTo>
                  <a:cubicBezTo>
                    <a:pt x="1226" y="1354"/>
                    <a:pt x="1228" y="1352"/>
                    <a:pt x="1228" y="1351"/>
                  </a:cubicBezTo>
                  <a:cubicBezTo>
                    <a:pt x="1228" y="1349"/>
                    <a:pt x="1227" y="1348"/>
                    <a:pt x="1226" y="1347"/>
                  </a:cubicBezTo>
                  <a:cubicBezTo>
                    <a:pt x="1224" y="1346"/>
                    <a:pt x="1224" y="1346"/>
                    <a:pt x="1224" y="1346"/>
                  </a:cubicBezTo>
                  <a:cubicBezTo>
                    <a:pt x="1222" y="1349"/>
                    <a:pt x="1222" y="1349"/>
                    <a:pt x="1222" y="1349"/>
                  </a:cubicBezTo>
                  <a:cubicBezTo>
                    <a:pt x="1225" y="1351"/>
                    <a:pt x="1225" y="1351"/>
                    <a:pt x="1225" y="1351"/>
                  </a:cubicBezTo>
                  <a:cubicBezTo>
                    <a:pt x="1222" y="1349"/>
                    <a:pt x="1222" y="1349"/>
                    <a:pt x="1222" y="1349"/>
                  </a:cubicBezTo>
                  <a:cubicBezTo>
                    <a:pt x="1225" y="1352"/>
                    <a:pt x="1225" y="1352"/>
                    <a:pt x="1225" y="1352"/>
                  </a:cubicBezTo>
                  <a:cubicBezTo>
                    <a:pt x="1225" y="1352"/>
                    <a:pt x="1225" y="1352"/>
                    <a:pt x="1225" y="1351"/>
                  </a:cubicBezTo>
                  <a:cubicBezTo>
                    <a:pt x="1222" y="1349"/>
                    <a:pt x="1222" y="1349"/>
                    <a:pt x="1222" y="1349"/>
                  </a:cubicBezTo>
                  <a:cubicBezTo>
                    <a:pt x="1225" y="1352"/>
                    <a:pt x="1225" y="1352"/>
                    <a:pt x="1225" y="1352"/>
                  </a:cubicBezTo>
                  <a:cubicBezTo>
                    <a:pt x="1223" y="1350"/>
                    <a:pt x="1223" y="1350"/>
                    <a:pt x="1223" y="1350"/>
                  </a:cubicBezTo>
                  <a:cubicBezTo>
                    <a:pt x="1224" y="1352"/>
                    <a:pt x="1224" y="1352"/>
                    <a:pt x="1224" y="1352"/>
                  </a:cubicBezTo>
                  <a:cubicBezTo>
                    <a:pt x="1225" y="1352"/>
                    <a:pt x="1225" y="1352"/>
                    <a:pt x="1225" y="1352"/>
                  </a:cubicBezTo>
                  <a:cubicBezTo>
                    <a:pt x="1223" y="1350"/>
                    <a:pt x="1223" y="1350"/>
                    <a:pt x="1223" y="1350"/>
                  </a:cubicBezTo>
                  <a:cubicBezTo>
                    <a:pt x="1224" y="1352"/>
                    <a:pt x="1224" y="1352"/>
                    <a:pt x="1224" y="1352"/>
                  </a:cubicBezTo>
                  <a:cubicBezTo>
                    <a:pt x="1224" y="1352"/>
                    <a:pt x="1225" y="1352"/>
                    <a:pt x="1225" y="1352"/>
                  </a:cubicBezTo>
                  <a:cubicBezTo>
                    <a:pt x="1227" y="1351"/>
                    <a:pt x="1230" y="1348"/>
                    <a:pt x="1233" y="1347"/>
                  </a:cubicBezTo>
                  <a:cubicBezTo>
                    <a:pt x="1235" y="1346"/>
                    <a:pt x="1236" y="1345"/>
                    <a:pt x="1237" y="1344"/>
                  </a:cubicBezTo>
                  <a:cubicBezTo>
                    <a:pt x="1238" y="1344"/>
                    <a:pt x="1238" y="1343"/>
                    <a:pt x="1238" y="1343"/>
                  </a:cubicBezTo>
                  <a:cubicBezTo>
                    <a:pt x="1239" y="1343"/>
                    <a:pt x="1239" y="1343"/>
                    <a:pt x="1239" y="1343"/>
                  </a:cubicBezTo>
                  <a:cubicBezTo>
                    <a:pt x="1239" y="1343"/>
                    <a:pt x="1239" y="1343"/>
                    <a:pt x="1239" y="1343"/>
                  </a:cubicBezTo>
                  <a:cubicBezTo>
                    <a:pt x="1239" y="1342"/>
                    <a:pt x="1239" y="1342"/>
                    <a:pt x="1239" y="1342"/>
                  </a:cubicBezTo>
                  <a:cubicBezTo>
                    <a:pt x="1239" y="1342"/>
                    <a:pt x="1240" y="1342"/>
                    <a:pt x="1240" y="1342"/>
                  </a:cubicBezTo>
                  <a:cubicBezTo>
                    <a:pt x="1241" y="1340"/>
                    <a:pt x="1241" y="1337"/>
                    <a:pt x="1239" y="1336"/>
                  </a:cubicBezTo>
                  <a:cubicBezTo>
                    <a:pt x="1237" y="1335"/>
                    <a:pt x="1237" y="1335"/>
                    <a:pt x="1237" y="1335"/>
                  </a:cubicBezTo>
                  <a:cubicBezTo>
                    <a:pt x="1235" y="1338"/>
                    <a:pt x="1235" y="1338"/>
                    <a:pt x="1235" y="1338"/>
                  </a:cubicBezTo>
                  <a:cubicBezTo>
                    <a:pt x="1238" y="1341"/>
                    <a:pt x="1238" y="1341"/>
                    <a:pt x="1238" y="1341"/>
                  </a:cubicBezTo>
                  <a:cubicBezTo>
                    <a:pt x="1235" y="1338"/>
                    <a:pt x="1235" y="1338"/>
                    <a:pt x="1235" y="1338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8" y="1341"/>
                    <a:pt x="1238" y="1341"/>
                    <a:pt x="1238" y="1341"/>
                  </a:cubicBezTo>
                  <a:cubicBezTo>
                    <a:pt x="1235" y="1338"/>
                    <a:pt x="1235" y="1338"/>
                    <a:pt x="1235" y="1338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5" y="1339"/>
                    <a:pt x="1235" y="1339"/>
                    <a:pt x="1235" y="1339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5" y="1339"/>
                    <a:pt x="1235" y="1339"/>
                    <a:pt x="1235" y="1339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6" y="1340"/>
                    <a:pt x="1236" y="1340"/>
                    <a:pt x="1236" y="1340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6" y="1340"/>
                    <a:pt x="1236" y="1340"/>
                    <a:pt x="1236" y="1340"/>
                  </a:cubicBezTo>
                  <a:cubicBezTo>
                    <a:pt x="1237" y="1342"/>
                    <a:pt x="1237" y="1342"/>
                    <a:pt x="1237" y="1342"/>
                  </a:cubicBezTo>
                  <a:cubicBezTo>
                    <a:pt x="1237" y="1342"/>
                    <a:pt x="1237" y="1342"/>
                    <a:pt x="1238" y="1342"/>
                  </a:cubicBezTo>
                  <a:cubicBezTo>
                    <a:pt x="1240" y="1341"/>
                    <a:pt x="1243" y="1340"/>
                    <a:pt x="1247" y="1338"/>
                  </a:cubicBezTo>
                  <a:cubicBezTo>
                    <a:pt x="1248" y="1338"/>
                    <a:pt x="1250" y="1337"/>
                    <a:pt x="1251" y="1337"/>
                  </a:cubicBezTo>
                  <a:cubicBezTo>
                    <a:pt x="1252" y="1336"/>
                    <a:pt x="1252" y="1336"/>
                    <a:pt x="1253" y="1336"/>
                  </a:cubicBezTo>
                  <a:cubicBezTo>
                    <a:pt x="1253" y="1336"/>
                    <a:pt x="1253" y="1336"/>
                    <a:pt x="1253" y="1336"/>
                  </a:cubicBezTo>
                  <a:cubicBezTo>
                    <a:pt x="1254" y="1335"/>
                    <a:pt x="1254" y="1335"/>
                    <a:pt x="1254" y="1335"/>
                  </a:cubicBezTo>
                  <a:cubicBezTo>
                    <a:pt x="1254" y="1335"/>
                    <a:pt x="1254" y="1335"/>
                    <a:pt x="1254" y="1335"/>
                  </a:cubicBezTo>
                  <a:cubicBezTo>
                    <a:pt x="1254" y="1335"/>
                    <a:pt x="1255" y="1335"/>
                    <a:pt x="1255" y="1334"/>
                  </a:cubicBezTo>
                  <a:cubicBezTo>
                    <a:pt x="1256" y="1332"/>
                    <a:pt x="1256" y="1330"/>
                    <a:pt x="1254" y="1329"/>
                  </a:cubicBezTo>
                  <a:cubicBezTo>
                    <a:pt x="1250" y="1326"/>
                    <a:pt x="1250" y="1326"/>
                    <a:pt x="1250" y="1326"/>
                  </a:cubicBezTo>
                  <a:cubicBezTo>
                    <a:pt x="1248" y="1330"/>
                    <a:pt x="1248" y="1330"/>
                    <a:pt x="1248" y="1330"/>
                  </a:cubicBezTo>
                  <a:cubicBezTo>
                    <a:pt x="1248" y="1333"/>
                    <a:pt x="1248" y="1333"/>
                    <a:pt x="1248" y="1333"/>
                  </a:cubicBezTo>
                  <a:cubicBezTo>
                    <a:pt x="1264" y="1331"/>
                    <a:pt x="1264" y="1331"/>
                    <a:pt x="1264" y="1331"/>
                  </a:cubicBezTo>
                  <a:cubicBezTo>
                    <a:pt x="1266" y="1330"/>
                    <a:pt x="1267" y="1329"/>
                    <a:pt x="1268" y="1327"/>
                  </a:cubicBezTo>
                  <a:cubicBezTo>
                    <a:pt x="1268" y="1326"/>
                    <a:pt x="1267" y="1324"/>
                    <a:pt x="1266" y="1323"/>
                  </a:cubicBezTo>
                  <a:cubicBezTo>
                    <a:pt x="1259" y="1319"/>
                    <a:pt x="1259" y="1319"/>
                    <a:pt x="1259" y="1319"/>
                  </a:cubicBezTo>
                  <a:cubicBezTo>
                    <a:pt x="1257" y="1323"/>
                    <a:pt x="1257" y="1323"/>
                    <a:pt x="1257" y="1323"/>
                  </a:cubicBezTo>
                  <a:cubicBezTo>
                    <a:pt x="1259" y="1326"/>
                    <a:pt x="1259" y="1326"/>
                    <a:pt x="1259" y="1326"/>
                  </a:cubicBezTo>
                  <a:cubicBezTo>
                    <a:pt x="1273" y="1321"/>
                    <a:pt x="1273" y="1321"/>
                    <a:pt x="1273" y="1321"/>
                  </a:cubicBezTo>
                  <a:cubicBezTo>
                    <a:pt x="1275" y="1321"/>
                    <a:pt x="1276" y="1319"/>
                    <a:pt x="1276" y="1318"/>
                  </a:cubicBezTo>
                  <a:cubicBezTo>
                    <a:pt x="1276" y="1316"/>
                    <a:pt x="1276" y="1315"/>
                    <a:pt x="1274" y="1314"/>
                  </a:cubicBezTo>
                  <a:cubicBezTo>
                    <a:pt x="1273" y="1313"/>
                    <a:pt x="1273" y="1313"/>
                    <a:pt x="1273" y="1313"/>
                  </a:cubicBezTo>
                  <a:cubicBezTo>
                    <a:pt x="1270" y="1316"/>
                    <a:pt x="1270" y="1316"/>
                    <a:pt x="1270" y="1316"/>
                  </a:cubicBezTo>
                  <a:cubicBezTo>
                    <a:pt x="1272" y="1320"/>
                    <a:pt x="1272" y="1320"/>
                    <a:pt x="1272" y="1320"/>
                  </a:cubicBezTo>
                  <a:cubicBezTo>
                    <a:pt x="1286" y="1315"/>
                    <a:pt x="1286" y="1315"/>
                    <a:pt x="1286" y="1315"/>
                  </a:cubicBezTo>
                  <a:cubicBezTo>
                    <a:pt x="1288" y="1314"/>
                    <a:pt x="1289" y="1313"/>
                    <a:pt x="1289" y="1311"/>
                  </a:cubicBezTo>
                  <a:cubicBezTo>
                    <a:pt x="1289" y="1310"/>
                    <a:pt x="1288" y="1308"/>
                    <a:pt x="1287" y="1308"/>
                  </a:cubicBezTo>
                  <a:cubicBezTo>
                    <a:pt x="1286" y="1307"/>
                    <a:pt x="1286" y="1307"/>
                    <a:pt x="1286" y="1307"/>
                  </a:cubicBezTo>
                  <a:cubicBezTo>
                    <a:pt x="1284" y="1310"/>
                    <a:pt x="1284" y="1310"/>
                    <a:pt x="1284" y="1310"/>
                  </a:cubicBezTo>
                  <a:cubicBezTo>
                    <a:pt x="1286" y="1314"/>
                    <a:pt x="1286" y="1314"/>
                    <a:pt x="1286" y="1314"/>
                  </a:cubicBezTo>
                  <a:cubicBezTo>
                    <a:pt x="1300" y="1304"/>
                    <a:pt x="1300" y="1304"/>
                    <a:pt x="1300" y="1304"/>
                  </a:cubicBezTo>
                  <a:cubicBezTo>
                    <a:pt x="1301" y="1304"/>
                    <a:pt x="1302" y="1302"/>
                    <a:pt x="1302" y="1301"/>
                  </a:cubicBezTo>
                  <a:cubicBezTo>
                    <a:pt x="1302" y="1300"/>
                    <a:pt x="1301" y="1298"/>
                    <a:pt x="1300" y="1298"/>
                  </a:cubicBezTo>
                  <a:cubicBezTo>
                    <a:pt x="1297" y="1296"/>
                    <a:pt x="1297" y="1296"/>
                    <a:pt x="1297" y="1296"/>
                  </a:cubicBezTo>
                  <a:cubicBezTo>
                    <a:pt x="1295" y="1299"/>
                    <a:pt x="1295" y="1299"/>
                    <a:pt x="1295" y="1299"/>
                  </a:cubicBezTo>
                  <a:cubicBezTo>
                    <a:pt x="1293" y="1303"/>
                    <a:pt x="1293" y="1303"/>
                    <a:pt x="1293" y="1303"/>
                  </a:cubicBezTo>
                  <a:cubicBezTo>
                    <a:pt x="1293" y="1303"/>
                    <a:pt x="1344" y="1332"/>
                    <a:pt x="1396" y="1362"/>
                  </a:cubicBezTo>
                  <a:cubicBezTo>
                    <a:pt x="1422" y="1376"/>
                    <a:pt x="1448" y="1391"/>
                    <a:pt x="1469" y="1402"/>
                  </a:cubicBezTo>
                  <a:cubicBezTo>
                    <a:pt x="1479" y="1408"/>
                    <a:pt x="1488" y="1412"/>
                    <a:pt x="1494" y="1416"/>
                  </a:cubicBezTo>
                  <a:cubicBezTo>
                    <a:pt x="1497" y="1417"/>
                    <a:pt x="1500" y="1419"/>
                    <a:pt x="1502" y="1419"/>
                  </a:cubicBezTo>
                  <a:cubicBezTo>
                    <a:pt x="1503" y="1420"/>
                    <a:pt x="1504" y="1420"/>
                    <a:pt x="1505" y="1421"/>
                  </a:cubicBezTo>
                  <a:cubicBezTo>
                    <a:pt x="1505" y="1421"/>
                    <a:pt x="1506" y="1421"/>
                    <a:pt x="1506" y="1421"/>
                  </a:cubicBezTo>
                  <a:cubicBezTo>
                    <a:pt x="1507" y="1421"/>
                    <a:pt x="1507" y="1421"/>
                    <a:pt x="1508" y="1421"/>
                  </a:cubicBezTo>
                  <a:cubicBezTo>
                    <a:pt x="1508" y="1421"/>
                    <a:pt x="1508" y="1421"/>
                    <a:pt x="1509" y="1421"/>
                  </a:cubicBezTo>
                  <a:cubicBezTo>
                    <a:pt x="1510" y="1421"/>
                    <a:pt x="1511" y="1420"/>
                    <a:pt x="1511" y="1419"/>
                  </a:cubicBezTo>
                  <a:cubicBezTo>
                    <a:pt x="1511" y="1419"/>
                    <a:pt x="1511" y="1419"/>
                    <a:pt x="1511" y="1419"/>
                  </a:cubicBezTo>
                  <a:cubicBezTo>
                    <a:pt x="1512" y="1418"/>
                    <a:pt x="1512" y="1418"/>
                    <a:pt x="1512" y="1417"/>
                  </a:cubicBezTo>
                  <a:cubicBezTo>
                    <a:pt x="1512" y="1416"/>
                    <a:pt x="1512" y="1415"/>
                    <a:pt x="1511" y="1415"/>
                  </a:cubicBezTo>
                  <a:cubicBezTo>
                    <a:pt x="1511" y="1414"/>
                    <a:pt x="1511" y="1414"/>
                    <a:pt x="1510" y="1413"/>
                  </a:cubicBezTo>
                  <a:cubicBezTo>
                    <a:pt x="1510" y="1413"/>
                    <a:pt x="1509" y="1412"/>
                    <a:pt x="1508" y="1412"/>
                  </a:cubicBezTo>
                  <a:cubicBezTo>
                    <a:pt x="1505" y="1409"/>
                    <a:pt x="1499" y="1405"/>
                    <a:pt x="1491" y="1401"/>
                  </a:cubicBezTo>
                  <a:cubicBezTo>
                    <a:pt x="1480" y="1394"/>
                    <a:pt x="1466" y="1386"/>
                    <a:pt x="1455" y="1379"/>
                  </a:cubicBezTo>
                  <a:cubicBezTo>
                    <a:pt x="1450" y="1376"/>
                    <a:pt x="1445" y="1373"/>
                    <a:pt x="1441" y="1371"/>
                  </a:cubicBezTo>
                  <a:cubicBezTo>
                    <a:pt x="1439" y="1370"/>
                    <a:pt x="1438" y="1369"/>
                    <a:pt x="1437" y="1368"/>
                  </a:cubicBezTo>
                  <a:cubicBezTo>
                    <a:pt x="1437" y="1368"/>
                    <a:pt x="1436" y="1368"/>
                    <a:pt x="1436" y="1368"/>
                  </a:cubicBezTo>
                  <a:cubicBezTo>
                    <a:pt x="1436" y="1367"/>
                    <a:pt x="1436" y="1367"/>
                    <a:pt x="1436" y="1367"/>
                  </a:cubicBezTo>
                  <a:cubicBezTo>
                    <a:pt x="1435" y="1369"/>
                    <a:pt x="1435" y="1369"/>
                    <a:pt x="1435" y="1369"/>
                  </a:cubicBezTo>
                  <a:cubicBezTo>
                    <a:pt x="1436" y="1368"/>
                    <a:pt x="1436" y="1368"/>
                    <a:pt x="1436" y="1368"/>
                  </a:cubicBezTo>
                  <a:cubicBezTo>
                    <a:pt x="1436" y="1367"/>
                    <a:pt x="1436" y="1367"/>
                    <a:pt x="1436" y="1367"/>
                  </a:cubicBezTo>
                  <a:cubicBezTo>
                    <a:pt x="1435" y="1369"/>
                    <a:pt x="1435" y="1369"/>
                    <a:pt x="1435" y="1369"/>
                  </a:cubicBezTo>
                  <a:cubicBezTo>
                    <a:pt x="1436" y="1368"/>
                    <a:pt x="1436" y="1368"/>
                    <a:pt x="1436" y="1368"/>
                  </a:cubicBezTo>
                  <a:cubicBezTo>
                    <a:pt x="1434" y="1370"/>
                    <a:pt x="1434" y="1370"/>
                    <a:pt x="1434" y="1370"/>
                  </a:cubicBezTo>
                  <a:cubicBezTo>
                    <a:pt x="1437" y="1368"/>
                    <a:pt x="1437" y="1368"/>
                    <a:pt x="1437" y="1368"/>
                  </a:cubicBezTo>
                  <a:cubicBezTo>
                    <a:pt x="1436" y="1368"/>
                    <a:pt x="1436" y="1368"/>
                    <a:pt x="1436" y="1368"/>
                  </a:cubicBezTo>
                  <a:cubicBezTo>
                    <a:pt x="1434" y="1370"/>
                    <a:pt x="1434" y="1370"/>
                    <a:pt x="1434" y="1370"/>
                  </a:cubicBezTo>
                  <a:cubicBezTo>
                    <a:pt x="1437" y="1368"/>
                    <a:pt x="1437" y="1368"/>
                    <a:pt x="1437" y="1368"/>
                  </a:cubicBezTo>
                  <a:cubicBezTo>
                    <a:pt x="1434" y="1370"/>
                    <a:pt x="1434" y="1370"/>
                    <a:pt x="1434" y="1370"/>
                  </a:cubicBezTo>
                  <a:cubicBezTo>
                    <a:pt x="1437" y="1369"/>
                    <a:pt x="1437" y="1369"/>
                    <a:pt x="1437" y="1369"/>
                  </a:cubicBezTo>
                  <a:cubicBezTo>
                    <a:pt x="1437" y="1368"/>
                    <a:pt x="1437" y="1368"/>
                    <a:pt x="1437" y="1368"/>
                  </a:cubicBezTo>
                  <a:cubicBezTo>
                    <a:pt x="1434" y="1370"/>
                    <a:pt x="1434" y="1370"/>
                    <a:pt x="1434" y="1370"/>
                  </a:cubicBezTo>
                  <a:cubicBezTo>
                    <a:pt x="1437" y="1369"/>
                    <a:pt x="1437" y="1369"/>
                    <a:pt x="1437" y="1369"/>
                  </a:cubicBezTo>
                  <a:cubicBezTo>
                    <a:pt x="1434" y="1371"/>
                    <a:pt x="1434" y="1371"/>
                    <a:pt x="1434" y="1371"/>
                  </a:cubicBezTo>
                  <a:cubicBezTo>
                    <a:pt x="1438" y="1371"/>
                    <a:pt x="1438" y="1371"/>
                    <a:pt x="1438" y="1371"/>
                  </a:cubicBezTo>
                  <a:cubicBezTo>
                    <a:pt x="1438" y="1370"/>
                    <a:pt x="1437" y="1369"/>
                    <a:pt x="1437" y="1369"/>
                  </a:cubicBezTo>
                  <a:cubicBezTo>
                    <a:pt x="1434" y="1371"/>
                    <a:pt x="1434" y="1371"/>
                    <a:pt x="1434" y="1371"/>
                  </a:cubicBezTo>
                  <a:cubicBezTo>
                    <a:pt x="1438" y="1371"/>
                    <a:pt x="1438" y="1371"/>
                    <a:pt x="1438" y="1371"/>
                  </a:cubicBezTo>
                  <a:cubicBezTo>
                    <a:pt x="1434" y="1371"/>
                    <a:pt x="1434" y="1371"/>
                    <a:pt x="1434" y="1371"/>
                  </a:cubicBezTo>
                  <a:cubicBezTo>
                    <a:pt x="1436" y="1373"/>
                    <a:pt x="1436" y="1373"/>
                    <a:pt x="1436" y="1373"/>
                  </a:cubicBezTo>
                  <a:cubicBezTo>
                    <a:pt x="1437" y="1373"/>
                    <a:pt x="1438" y="1371"/>
                    <a:pt x="1438" y="1371"/>
                  </a:cubicBezTo>
                  <a:cubicBezTo>
                    <a:pt x="1434" y="1371"/>
                    <a:pt x="1434" y="1371"/>
                    <a:pt x="1434" y="1371"/>
                  </a:cubicBezTo>
                  <a:cubicBezTo>
                    <a:pt x="1436" y="1373"/>
                    <a:pt x="1436" y="1373"/>
                    <a:pt x="1436" y="1373"/>
                  </a:cubicBezTo>
                  <a:cubicBezTo>
                    <a:pt x="1434" y="1371"/>
                    <a:pt x="1434" y="1371"/>
                    <a:pt x="1434" y="1371"/>
                  </a:cubicBezTo>
                  <a:cubicBezTo>
                    <a:pt x="1432" y="1374"/>
                    <a:pt x="1432" y="1374"/>
                    <a:pt x="1432" y="1374"/>
                  </a:cubicBezTo>
                  <a:cubicBezTo>
                    <a:pt x="1432" y="1374"/>
                    <a:pt x="1509" y="1419"/>
                    <a:pt x="1586" y="1465"/>
                  </a:cubicBezTo>
                  <a:cubicBezTo>
                    <a:pt x="1625" y="1487"/>
                    <a:pt x="1665" y="1510"/>
                    <a:pt x="1695" y="1527"/>
                  </a:cubicBezTo>
                  <a:cubicBezTo>
                    <a:pt x="1710" y="1536"/>
                    <a:pt x="1722" y="1543"/>
                    <a:pt x="1731" y="1548"/>
                  </a:cubicBezTo>
                  <a:cubicBezTo>
                    <a:pt x="1736" y="1550"/>
                    <a:pt x="1740" y="1552"/>
                    <a:pt x="1742" y="1554"/>
                  </a:cubicBezTo>
                  <a:cubicBezTo>
                    <a:pt x="1744" y="1554"/>
                    <a:pt x="1745" y="1555"/>
                    <a:pt x="1746" y="1555"/>
                  </a:cubicBezTo>
                  <a:cubicBezTo>
                    <a:pt x="1746" y="1555"/>
                    <a:pt x="1747" y="1556"/>
                    <a:pt x="1747" y="1556"/>
                  </a:cubicBezTo>
                  <a:cubicBezTo>
                    <a:pt x="1748" y="1556"/>
                    <a:pt x="1748" y="1556"/>
                    <a:pt x="1748" y="1556"/>
                  </a:cubicBezTo>
                  <a:cubicBezTo>
                    <a:pt x="1748" y="1556"/>
                    <a:pt x="1748" y="1556"/>
                    <a:pt x="1749" y="1556"/>
                  </a:cubicBezTo>
                  <a:cubicBezTo>
                    <a:pt x="1749" y="1556"/>
                    <a:pt x="1750" y="1556"/>
                    <a:pt x="1750" y="1556"/>
                  </a:cubicBezTo>
                  <a:cubicBezTo>
                    <a:pt x="1751" y="1556"/>
                    <a:pt x="1752" y="1555"/>
                    <a:pt x="1752" y="1554"/>
                  </a:cubicBezTo>
                  <a:cubicBezTo>
                    <a:pt x="1752" y="1554"/>
                    <a:pt x="1752" y="1554"/>
                    <a:pt x="1752" y="1554"/>
                  </a:cubicBezTo>
                  <a:cubicBezTo>
                    <a:pt x="1753" y="1553"/>
                    <a:pt x="1753" y="1553"/>
                    <a:pt x="1753" y="1552"/>
                  </a:cubicBezTo>
                  <a:cubicBezTo>
                    <a:pt x="1753" y="1551"/>
                    <a:pt x="1752" y="1550"/>
                    <a:pt x="1752" y="1550"/>
                  </a:cubicBezTo>
                  <a:cubicBezTo>
                    <a:pt x="1752" y="1549"/>
                    <a:pt x="1752" y="1549"/>
                    <a:pt x="1751" y="1549"/>
                  </a:cubicBezTo>
                  <a:cubicBezTo>
                    <a:pt x="1751" y="1548"/>
                    <a:pt x="1750" y="1548"/>
                    <a:pt x="1750" y="1547"/>
                  </a:cubicBezTo>
                  <a:cubicBezTo>
                    <a:pt x="1747" y="1545"/>
                    <a:pt x="1742" y="1542"/>
                    <a:pt x="1737" y="1539"/>
                  </a:cubicBezTo>
                  <a:cubicBezTo>
                    <a:pt x="1721" y="1529"/>
                    <a:pt x="1696" y="1514"/>
                    <a:pt x="1696" y="1514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7" y="1519"/>
                    <a:pt x="1697" y="1519"/>
                    <a:pt x="1697" y="1519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5" y="1521"/>
                    <a:pt x="1695" y="1521"/>
                    <a:pt x="1695" y="1521"/>
                  </a:cubicBezTo>
                  <a:cubicBezTo>
                    <a:pt x="1696" y="1521"/>
                    <a:pt x="1697" y="1521"/>
                    <a:pt x="1697" y="1519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5" y="1521"/>
                    <a:pt x="1695" y="1521"/>
                    <a:pt x="1695" y="1521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4" y="1522"/>
                    <a:pt x="1694" y="1522"/>
                    <a:pt x="1694" y="1522"/>
                  </a:cubicBezTo>
                  <a:cubicBezTo>
                    <a:pt x="1694" y="1522"/>
                    <a:pt x="1694" y="1522"/>
                    <a:pt x="1695" y="1521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4" y="1522"/>
                    <a:pt x="1694" y="1522"/>
                    <a:pt x="1694" y="1522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3" y="1521"/>
                    <a:pt x="1693" y="1521"/>
                    <a:pt x="1693" y="1521"/>
                  </a:cubicBezTo>
                  <a:cubicBezTo>
                    <a:pt x="1693" y="1521"/>
                    <a:pt x="1693" y="1522"/>
                    <a:pt x="1694" y="1522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3" y="1521"/>
                    <a:pt x="1693" y="1521"/>
                    <a:pt x="1693" y="1521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2" y="1521"/>
                    <a:pt x="1692" y="1521"/>
                    <a:pt x="1692" y="1521"/>
                  </a:cubicBezTo>
                  <a:cubicBezTo>
                    <a:pt x="1692" y="1521"/>
                    <a:pt x="1692" y="1521"/>
                    <a:pt x="1693" y="1521"/>
                  </a:cubicBezTo>
                  <a:cubicBezTo>
                    <a:pt x="1694" y="1518"/>
                    <a:pt x="1694" y="1518"/>
                    <a:pt x="1694" y="1518"/>
                  </a:cubicBezTo>
                  <a:cubicBezTo>
                    <a:pt x="1692" y="1521"/>
                    <a:pt x="1692" y="1521"/>
                    <a:pt x="1692" y="1521"/>
                  </a:cubicBezTo>
                  <a:cubicBezTo>
                    <a:pt x="1692" y="1521"/>
                    <a:pt x="1692" y="1521"/>
                    <a:pt x="1692" y="1521"/>
                  </a:cubicBezTo>
                  <a:cubicBezTo>
                    <a:pt x="1692" y="1521"/>
                    <a:pt x="1694" y="1522"/>
                    <a:pt x="1696" y="1523"/>
                  </a:cubicBezTo>
                  <a:cubicBezTo>
                    <a:pt x="1710" y="1531"/>
                    <a:pt x="1761" y="1562"/>
                    <a:pt x="1810" y="1590"/>
                  </a:cubicBezTo>
                  <a:cubicBezTo>
                    <a:pt x="1835" y="1604"/>
                    <a:pt x="1858" y="1618"/>
                    <a:pt x="1876" y="1628"/>
                  </a:cubicBezTo>
                  <a:cubicBezTo>
                    <a:pt x="1886" y="1633"/>
                    <a:pt x="1893" y="1637"/>
                    <a:pt x="1899" y="1640"/>
                  </a:cubicBezTo>
                  <a:cubicBezTo>
                    <a:pt x="1902" y="1641"/>
                    <a:pt x="1904" y="1643"/>
                    <a:pt x="1906" y="1643"/>
                  </a:cubicBezTo>
                  <a:cubicBezTo>
                    <a:pt x="1907" y="1644"/>
                    <a:pt x="1908" y="1644"/>
                    <a:pt x="1909" y="1644"/>
                  </a:cubicBezTo>
                  <a:cubicBezTo>
                    <a:pt x="1909" y="1645"/>
                    <a:pt x="1909" y="1645"/>
                    <a:pt x="1910" y="1645"/>
                  </a:cubicBezTo>
                  <a:cubicBezTo>
                    <a:pt x="1910" y="1645"/>
                    <a:pt x="1911" y="1645"/>
                    <a:pt x="1911" y="1645"/>
                  </a:cubicBezTo>
                  <a:cubicBezTo>
                    <a:pt x="1912" y="1645"/>
                    <a:pt x="1912" y="1645"/>
                    <a:pt x="1913" y="1645"/>
                  </a:cubicBezTo>
                  <a:cubicBezTo>
                    <a:pt x="1913" y="1644"/>
                    <a:pt x="1914" y="1644"/>
                    <a:pt x="1915" y="1643"/>
                  </a:cubicBezTo>
                  <a:cubicBezTo>
                    <a:pt x="1915" y="1643"/>
                    <a:pt x="1915" y="1643"/>
                    <a:pt x="1915" y="1643"/>
                  </a:cubicBezTo>
                  <a:cubicBezTo>
                    <a:pt x="1915" y="1642"/>
                    <a:pt x="1915" y="1641"/>
                    <a:pt x="1915" y="1641"/>
                  </a:cubicBezTo>
                  <a:cubicBezTo>
                    <a:pt x="1915" y="1639"/>
                    <a:pt x="1915" y="1639"/>
                    <a:pt x="1915" y="1639"/>
                  </a:cubicBezTo>
                  <a:cubicBezTo>
                    <a:pt x="1914" y="1638"/>
                    <a:pt x="1914" y="1638"/>
                    <a:pt x="1914" y="1637"/>
                  </a:cubicBezTo>
                  <a:cubicBezTo>
                    <a:pt x="1913" y="1637"/>
                    <a:pt x="1913" y="1637"/>
                    <a:pt x="1912" y="1636"/>
                  </a:cubicBezTo>
                  <a:cubicBezTo>
                    <a:pt x="1910" y="1635"/>
                    <a:pt x="1906" y="1632"/>
                    <a:pt x="1902" y="1630"/>
                  </a:cubicBezTo>
                  <a:cubicBezTo>
                    <a:pt x="1895" y="1625"/>
                    <a:pt x="1886" y="1620"/>
                    <a:pt x="1879" y="1616"/>
                  </a:cubicBezTo>
                  <a:cubicBezTo>
                    <a:pt x="1875" y="1614"/>
                    <a:pt x="1872" y="1612"/>
                    <a:pt x="1870" y="1611"/>
                  </a:cubicBezTo>
                  <a:cubicBezTo>
                    <a:pt x="1869" y="1610"/>
                    <a:pt x="1868" y="1609"/>
                    <a:pt x="1868" y="1609"/>
                  </a:cubicBezTo>
                  <a:cubicBezTo>
                    <a:pt x="1867" y="1609"/>
                    <a:pt x="1867" y="1609"/>
                    <a:pt x="1867" y="1609"/>
                  </a:cubicBezTo>
                  <a:cubicBezTo>
                    <a:pt x="1867" y="1609"/>
                    <a:pt x="1867" y="1609"/>
                    <a:pt x="1867" y="1609"/>
                  </a:cubicBezTo>
                  <a:cubicBezTo>
                    <a:pt x="1866" y="1610"/>
                    <a:pt x="1866" y="1610"/>
                    <a:pt x="1866" y="1610"/>
                  </a:cubicBezTo>
                  <a:cubicBezTo>
                    <a:pt x="1868" y="1609"/>
                    <a:pt x="1868" y="1609"/>
                    <a:pt x="1868" y="1609"/>
                  </a:cubicBezTo>
                  <a:cubicBezTo>
                    <a:pt x="1867" y="1609"/>
                    <a:pt x="1867" y="1609"/>
                    <a:pt x="1867" y="1609"/>
                  </a:cubicBezTo>
                  <a:cubicBezTo>
                    <a:pt x="1866" y="1610"/>
                    <a:pt x="1866" y="1610"/>
                    <a:pt x="1866" y="1610"/>
                  </a:cubicBezTo>
                  <a:cubicBezTo>
                    <a:pt x="1868" y="1609"/>
                    <a:pt x="1868" y="1609"/>
                    <a:pt x="1868" y="1609"/>
                  </a:cubicBezTo>
                  <a:cubicBezTo>
                    <a:pt x="1865" y="1611"/>
                    <a:pt x="1865" y="1611"/>
                    <a:pt x="1865" y="1611"/>
                  </a:cubicBezTo>
                  <a:cubicBezTo>
                    <a:pt x="1868" y="1610"/>
                    <a:pt x="1868" y="1610"/>
                    <a:pt x="1868" y="1610"/>
                  </a:cubicBezTo>
                  <a:cubicBezTo>
                    <a:pt x="1868" y="1609"/>
                    <a:pt x="1868" y="1609"/>
                    <a:pt x="1868" y="1609"/>
                  </a:cubicBezTo>
                  <a:cubicBezTo>
                    <a:pt x="1865" y="1611"/>
                    <a:pt x="1865" y="1611"/>
                    <a:pt x="1865" y="1611"/>
                  </a:cubicBezTo>
                  <a:cubicBezTo>
                    <a:pt x="1868" y="1610"/>
                    <a:pt x="1868" y="1610"/>
                    <a:pt x="1868" y="1610"/>
                  </a:cubicBezTo>
                  <a:cubicBezTo>
                    <a:pt x="1864" y="1611"/>
                    <a:pt x="1864" y="1611"/>
                    <a:pt x="1864" y="1611"/>
                  </a:cubicBezTo>
                  <a:cubicBezTo>
                    <a:pt x="1868" y="1611"/>
                    <a:pt x="1868" y="1611"/>
                    <a:pt x="1868" y="1611"/>
                  </a:cubicBezTo>
                  <a:cubicBezTo>
                    <a:pt x="1868" y="1611"/>
                    <a:pt x="1868" y="1610"/>
                    <a:pt x="1868" y="1610"/>
                  </a:cubicBezTo>
                  <a:cubicBezTo>
                    <a:pt x="1864" y="1611"/>
                    <a:pt x="1864" y="1611"/>
                    <a:pt x="1864" y="1611"/>
                  </a:cubicBezTo>
                  <a:cubicBezTo>
                    <a:pt x="1868" y="1611"/>
                    <a:pt x="1868" y="1611"/>
                    <a:pt x="1868" y="1611"/>
                  </a:cubicBezTo>
                  <a:cubicBezTo>
                    <a:pt x="1864" y="1611"/>
                    <a:pt x="1864" y="1611"/>
                    <a:pt x="1864" y="1611"/>
                  </a:cubicBezTo>
                  <a:cubicBezTo>
                    <a:pt x="1868" y="1614"/>
                    <a:pt x="1868" y="1614"/>
                    <a:pt x="1868" y="1614"/>
                  </a:cubicBezTo>
                  <a:cubicBezTo>
                    <a:pt x="1868" y="1613"/>
                    <a:pt x="1868" y="1612"/>
                    <a:pt x="1868" y="1611"/>
                  </a:cubicBezTo>
                  <a:cubicBezTo>
                    <a:pt x="1864" y="1611"/>
                    <a:pt x="1864" y="1611"/>
                    <a:pt x="1864" y="1611"/>
                  </a:cubicBezTo>
                  <a:cubicBezTo>
                    <a:pt x="1868" y="1614"/>
                    <a:pt x="1868" y="1614"/>
                    <a:pt x="1868" y="1614"/>
                  </a:cubicBezTo>
                  <a:cubicBezTo>
                    <a:pt x="1864" y="1611"/>
                    <a:pt x="1864" y="1611"/>
                    <a:pt x="1864" y="1611"/>
                  </a:cubicBezTo>
                  <a:cubicBezTo>
                    <a:pt x="1863" y="1615"/>
                    <a:pt x="1863" y="1615"/>
                    <a:pt x="1863" y="1615"/>
                  </a:cubicBezTo>
                  <a:cubicBezTo>
                    <a:pt x="1863" y="1615"/>
                    <a:pt x="1890" y="1628"/>
                    <a:pt x="1919" y="1641"/>
                  </a:cubicBezTo>
                  <a:cubicBezTo>
                    <a:pt x="1933" y="1647"/>
                    <a:pt x="1947" y="1654"/>
                    <a:pt x="1958" y="1659"/>
                  </a:cubicBezTo>
                  <a:cubicBezTo>
                    <a:pt x="1963" y="1661"/>
                    <a:pt x="1968" y="1663"/>
                    <a:pt x="1971" y="1665"/>
                  </a:cubicBezTo>
                  <a:cubicBezTo>
                    <a:pt x="1973" y="1665"/>
                    <a:pt x="1975" y="1666"/>
                    <a:pt x="1976" y="1666"/>
                  </a:cubicBezTo>
                  <a:cubicBezTo>
                    <a:pt x="1976" y="1666"/>
                    <a:pt x="1977" y="1667"/>
                    <a:pt x="1977" y="1667"/>
                  </a:cubicBezTo>
                  <a:cubicBezTo>
                    <a:pt x="1978" y="1667"/>
                    <a:pt x="1978" y="1667"/>
                    <a:pt x="1978" y="1667"/>
                  </a:cubicBezTo>
                  <a:cubicBezTo>
                    <a:pt x="1978" y="1667"/>
                    <a:pt x="1978" y="1667"/>
                    <a:pt x="1979" y="1667"/>
                  </a:cubicBezTo>
                  <a:cubicBezTo>
                    <a:pt x="1979" y="1667"/>
                    <a:pt x="1980" y="1667"/>
                    <a:pt x="1980" y="1667"/>
                  </a:cubicBezTo>
                  <a:cubicBezTo>
                    <a:pt x="1981" y="1667"/>
                    <a:pt x="1982" y="1666"/>
                    <a:pt x="1982" y="1665"/>
                  </a:cubicBezTo>
                  <a:cubicBezTo>
                    <a:pt x="1983" y="1664"/>
                    <a:pt x="1983" y="1663"/>
                    <a:pt x="1983" y="1662"/>
                  </a:cubicBezTo>
                  <a:cubicBezTo>
                    <a:pt x="1983" y="1661"/>
                    <a:pt x="1982" y="1660"/>
                    <a:pt x="1981" y="1660"/>
                  </a:cubicBezTo>
                  <a:cubicBezTo>
                    <a:pt x="1980" y="1659"/>
                    <a:pt x="1980" y="1659"/>
                    <a:pt x="1980" y="1659"/>
                  </a:cubicBezTo>
                  <a:cubicBezTo>
                    <a:pt x="1977" y="1662"/>
                    <a:pt x="1977" y="1662"/>
                    <a:pt x="1977" y="1662"/>
                  </a:cubicBezTo>
                  <a:cubicBezTo>
                    <a:pt x="1980" y="1665"/>
                    <a:pt x="1980" y="1665"/>
                    <a:pt x="1980" y="1665"/>
                  </a:cubicBezTo>
                  <a:cubicBezTo>
                    <a:pt x="1990" y="1656"/>
                    <a:pt x="1990" y="1656"/>
                    <a:pt x="1990" y="1656"/>
                  </a:cubicBezTo>
                  <a:cubicBezTo>
                    <a:pt x="1991" y="1655"/>
                    <a:pt x="1992" y="1654"/>
                    <a:pt x="1991" y="1653"/>
                  </a:cubicBezTo>
                  <a:cubicBezTo>
                    <a:pt x="1991" y="1652"/>
                    <a:pt x="1991" y="1651"/>
                    <a:pt x="1990" y="1650"/>
                  </a:cubicBezTo>
                  <a:cubicBezTo>
                    <a:pt x="1987" y="1648"/>
                    <a:pt x="1987" y="1648"/>
                    <a:pt x="1987" y="1648"/>
                  </a:cubicBezTo>
                  <a:cubicBezTo>
                    <a:pt x="1985" y="1652"/>
                    <a:pt x="1985" y="1652"/>
                    <a:pt x="1985" y="1652"/>
                  </a:cubicBezTo>
                  <a:cubicBezTo>
                    <a:pt x="1988" y="1654"/>
                    <a:pt x="1988" y="1654"/>
                    <a:pt x="1988" y="1654"/>
                  </a:cubicBezTo>
                  <a:cubicBezTo>
                    <a:pt x="1985" y="1652"/>
                    <a:pt x="1985" y="1652"/>
                    <a:pt x="1985" y="1652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8" y="1655"/>
                    <a:pt x="1988" y="1654"/>
                  </a:cubicBezTo>
                  <a:cubicBezTo>
                    <a:pt x="1985" y="1652"/>
                    <a:pt x="1985" y="1652"/>
                    <a:pt x="1985" y="1652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5" y="1652"/>
                    <a:pt x="1985" y="1652"/>
                    <a:pt x="1985" y="1652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5" y="1652"/>
                    <a:pt x="1985" y="1652"/>
                    <a:pt x="1985" y="1652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7" y="1655"/>
                  </a:cubicBezTo>
                  <a:cubicBezTo>
                    <a:pt x="1987" y="1655"/>
                    <a:pt x="1987" y="1655"/>
                    <a:pt x="1988" y="1655"/>
                  </a:cubicBezTo>
                  <a:cubicBezTo>
                    <a:pt x="1990" y="1654"/>
                    <a:pt x="1994" y="1652"/>
                    <a:pt x="1998" y="1651"/>
                  </a:cubicBezTo>
                  <a:cubicBezTo>
                    <a:pt x="2000" y="1650"/>
                    <a:pt x="2001" y="1649"/>
                    <a:pt x="2003" y="1649"/>
                  </a:cubicBezTo>
                  <a:cubicBezTo>
                    <a:pt x="2003" y="1649"/>
                    <a:pt x="2004" y="1648"/>
                    <a:pt x="2004" y="1648"/>
                  </a:cubicBezTo>
                  <a:cubicBezTo>
                    <a:pt x="2004" y="1648"/>
                    <a:pt x="2004" y="1648"/>
                    <a:pt x="2004" y="1648"/>
                  </a:cubicBezTo>
                  <a:cubicBezTo>
                    <a:pt x="2005" y="1648"/>
                    <a:pt x="2005" y="1648"/>
                    <a:pt x="2005" y="1648"/>
                  </a:cubicBezTo>
                  <a:cubicBezTo>
                    <a:pt x="2005" y="1648"/>
                    <a:pt x="2005" y="1648"/>
                    <a:pt x="2005" y="1648"/>
                  </a:cubicBezTo>
                  <a:cubicBezTo>
                    <a:pt x="2005" y="1648"/>
                    <a:pt x="2005" y="1648"/>
                    <a:pt x="2005" y="1648"/>
                  </a:cubicBezTo>
                  <a:cubicBezTo>
                    <a:pt x="2006" y="1647"/>
                    <a:pt x="2006" y="1647"/>
                    <a:pt x="2006" y="1647"/>
                  </a:cubicBezTo>
                  <a:cubicBezTo>
                    <a:pt x="2006" y="1647"/>
                    <a:pt x="2006" y="1647"/>
                    <a:pt x="2006" y="1646"/>
                  </a:cubicBezTo>
                  <a:cubicBezTo>
                    <a:pt x="2008" y="1645"/>
                    <a:pt x="2007" y="1642"/>
                    <a:pt x="2005" y="1641"/>
                  </a:cubicBezTo>
                  <a:cubicBezTo>
                    <a:pt x="2004" y="1640"/>
                    <a:pt x="2004" y="1640"/>
                    <a:pt x="2004" y="1640"/>
                  </a:cubicBezTo>
                  <a:cubicBezTo>
                    <a:pt x="2001" y="1643"/>
                    <a:pt x="2001" y="1643"/>
                    <a:pt x="2001" y="1643"/>
                  </a:cubicBezTo>
                  <a:cubicBezTo>
                    <a:pt x="2004" y="1647"/>
                    <a:pt x="2004" y="1647"/>
                    <a:pt x="2004" y="1647"/>
                  </a:cubicBezTo>
                  <a:cubicBezTo>
                    <a:pt x="2017" y="1638"/>
                    <a:pt x="2017" y="1638"/>
                    <a:pt x="2017" y="1638"/>
                  </a:cubicBezTo>
                  <a:cubicBezTo>
                    <a:pt x="2019" y="1637"/>
                    <a:pt x="2019" y="1636"/>
                    <a:pt x="2019" y="1635"/>
                  </a:cubicBezTo>
                  <a:cubicBezTo>
                    <a:pt x="2019" y="1633"/>
                    <a:pt x="2019" y="1632"/>
                    <a:pt x="2017" y="1631"/>
                  </a:cubicBezTo>
                  <a:cubicBezTo>
                    <a:pt x="2016" y="1630"/>
                    <a:pt x="2016" y="1630"/>
                    <a:pt x="2016" y="1630"/>
                  </a:cubicBezTo>
                  <a:cubicBezTo>
                    <a:pt x="2014" y="1634"/>
                    <a:pt x="2014" y="1634"/>
                    <a:pt x="2014" y="1634"/>
                  </a:cubicBezTo>
                  <a:cubicBezTo>
                    <a:pt x="2015" y="1637"/>
                    <a:pt x="2015" y="1637"/>
                    <a:pt x="2015" y="1637"/>
                  </a:cubicBezTo>
                  <a:cubicBezTo>
                    <a:pt x="2029" y="1630"/>
                    <a:pt x="2029" y="1630"/>
                    <a:pt x="2029" y="1630"/>
                  </a:cubicBezTo>
                  <a:cubicBezTo>
                    <a:pt x="2031" y="1630"/>
                    <a:pt x="2032" y="1629"/>
                    <a:pt x="2032" y="1627"/>
                  </a:cubicBezTo>
                  <a:cubicBezTo>
                    <a:pt x="2032" y="1626"/>
                    <a:pt x="2031" y="1624"/>
                    <a:pt x="2030" y="1623"/>
                  </a:cubicBezTo>
                  <a:cubicBezTo>
                    <a:pt x="2029" y="1623"/>
                    <a:pt x="2029" y="1623"/>
                    <a:pt x="2029" y="1623"/>
                  </a:cubicBezTo>
                  <a:cubicBezTo>
                    <a:pt x="2027" y="1627"/>
                    <a:pt x="2027" y="1627"/>
                    <a:pt x="2027" y="1627"/>
                  </a:cubicBezTo>
                  <a:cubicBezTo>
                    <a:pt x="2029" y="1630"/>
                    <a:pt x="2029" y="1630"/>
                    <a:pt x="2029" y="1630"/>
                  </a:cubicBezTo>
                  <a:cubicBezTo>
                    <a:pt x="2040" y="1624"/>
                    <a:pt x="2040" y="1624"/>
                    <a:pt x="2040" y="1624"/>
                  </a:cubicBezTo>
                  <a:cubicBezTo>
                    <a:pt x="2041" y="1624"/>
                    <a:pt x="2042" y="1622"/>
                    <a:pt x="2042" y="1621"/>
                  </a:cubicBezTo>
                  <a:cubicBezTo>
                    <a:pt x="2042" y="1619"/>
                    <a:pt x="2041" y="1618"/>
                    <a:pt x="2040" y="1617"/>
                  </a:cubicBezTo>
                  <a:cubicBezTo>
                    <a:pt x="2035" y="1615"/>
                    <a:pt x="2035" y="1615"/>
                    <a:pt x="2035" y="1615"/>
                  </a:cubicBezTo>
                  <a:cubicBezTo>
                    <a:pt x="2033" y="1618"/>
                    <a:pt x="2033" y="1618"/>
                    <a:pt x="2033" y="1618"/>
                  </a:cubicBezTo>
                  <a:cubicBezTo>
                    <a:pt x="2035" y="1622"/>
                    <a:pt x="2035" y="1622"/>
                    <a:pt x="2035" y="1622"/>
                  </a:cubicBezTo>
                  <a:cubicBezTo>
                    <a:pt x="2050" y="1616"/>
                    <a:pt x="2050" y="1616"/>
                    <a:pt x="2050" y="1616"/>
                  </a:cubicBezTo>
                  <a:cubicBezTo>
                    <a:pt x="2052" y="1615"/>
                    <a:pt x="2053" y="1614"/>
                    <a:pt x="2053" y="1612"/>
                  </a:cubicBezTo>
                  <a:cubicBezTo>
                    <a:pt x="2053" y="1611"/>
                    <a:pt x="2052" y="1610"/>
                    <a:pt x="2051" y="1609"/>
                  </a:cubicBezTo>
                  <a:cubicBezTo>
                    <a:pt x="2044" y="1604"/>
                    <a:pt x="2044" y="1604"/>
                    <a:pt x="2044" y="1604"/>
                  </a:cubicBezTo>
                  <a:cubicBezTo>
                    <a:pt x="2042" y="1608"/>
                    <a:pt x="2042" y="1608"/>
                    <a:pt x="2042" y="1608"/>
                  </a:cubicBezTo>
                  <a:cubicBezTo>
                    <a:pt x="2045" y="1610"/>
                    <a:pt x="2045" y="1610"/>
                    <a:pt x="2045" y="1610"/>
                  </a:cubicBezTo>
                  <a:cubicBezTo>
                    <a:pt x="2042" y="1608"/>
                    <a:pt x="2042" y="1608"/>
                    <a:pt x="2042" y="1608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4" y="1611"/>
                    <a:pt x="2045" y="1610"/>
                    <a:pt x="2045" y="1610"/>
                  </a:cubicBezTo>
                  <a:cubicBezTo>
                    <a:pt x="2042" y="1608"/>
                    <a:pt x="2042" y="1608"/>
                    <a:pt x="2042" y="1608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2" y="1608"/>
                    <a:pt x="2042" y="1608"/>
                    <a:pt x="2042" y="1608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2" y="1608"/>
                    <a:pt x="2042" y="1608"/>
                    <a:pt x="2042" y="1608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3" y="1610"/>
                    <a:pt x="2043" y="1610"/>
                    <a:pt x="2043" y="1610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3" y="1610"/>
                    <a:pt x="2043" y="1610"/>
                    <a:pt x="2043" y="1610"/>
                  </a:cubicBezTo>
                  <a:cubicBezTo>
                    <a:pt x="2044" y="1611"/>
                    <a:pt x="2044" y="1611"/>
                    <a:pt x="2044" y="1611"/>
                  </a:cubicBezTo>
                  <a:cubicBezTo>
                    <a:pt x="2044" y="1611"/>
                    <a:pt x="2044" y="1611"/>
                    <a:pt x="2045" y="1611"/>
                  </a:cubicBezTo>
                  <a:cubicBezTo>
                    <a:pt x="2047" y="1610"/>
                    <a:pt x="2052" y="1608"/>
                    <a:pt x="2056" y="1607"/>
                  </a:cubicBezTo>
                  <a:cubicBezTo>
                    <a:pt x="2058" y="1606"/>
                    <a:pt x="2060" y="1606"/>
                    <a:pt x="2062" y="1605"/>
                  </a:cubicBezTo>
                  <a:cubicBezTo>
                    <a:pt x="2063" y="1605"/>
                    <a:pt x="2063" y="1605"/>
                    <a:pt x="2064" y="1605"/>
                  </a:cubicBezTo>
                  <a:cubicBezTo>
                    <a:pt x="2064" y="1605"/>
                    <a:pt x="2064" y="1605"/>
                    <a:pt x="2064" y="1605"/>
                  </a:cubicBezTo>
                  <a:cubicBezTo>
                    <a:pt x="2065" y="1604"/>
                    <a:pt x="2065" y="1604"/>
                    <a:pt x="2065" y="1604"/>
                  </a:cubicBezTo>
                  <a:cubicBezTo>
                    <a:pt x="2065" y="1604"/>
                    <a:pt x="2065" y="1604"/>
                    <a:pt x="2065" y="1604"/>
                  </a:cubicBezTo>
                  <a:cubicBezTo>
                    <a:pt x="2065" y="1604"/>
                    <a:pt x="2066" y="1604"/>
                    <a:pt x="2066" y="1603"/>
                  </a:cubicBezTo>
                  <a:cubicBezTo>
                    <a:pt x="2067" y="1602"/>
                    <a:pt x="2067" y="1601"/>
                    <a:pt x="2067" y="1600"/>
                  </a:cubicBezTo>
                  <a:cubicBezTo>
                    <a:pt x="2067" y="1599"/>
                    <a:pt x="2066" y="1598"/>
                    <a:pt x="2065" y="1597"/>
                  </a:cubicBezTo>
                  <a:cubicBezTo>
                    <a:pt x="2064" y="1596"/>
                    <a:pt x="2064" y="1596"/>
                    <a:pt x="2064" y="1596"/>
                  </a:cubicBezTo>
                  <a:cubicBezTo>
                    <a:pt x="2061" y="1600"/>
                    <a:pt x="2061" y="1600"/>
                    <a:pt x="2061" y="1600"/>
                  </a:cubicBezTo>
                  <a:cubicBezTo>
                    <a:pt x="2065" y="1602"/>
                    <a:pt x="2065" y="1602"/>
                    <a:pt x="2065" y="1602"/>
                  </a:cubicBezTo>
                  <a:cubicBezTo>
                    <a:pt x="2074" y="1590"/>
                    <a:pt x="2074" y="1590"/>
                    <a:pt x="2074" y="1590"/>
                  </a:cubicBezTo>
                  <a:cubicBezTo>
                    <a:pt x="2075" y="1589"/>
                    <a:pt x="2075" y="1587"/>
                    <a:pt x="2075" y="1586"/>
                  </a:cubicBezTo>
                  <a:cubicBezTo>
                    <a:pt x="2075" y="1585"/>
                    <a:pt x="2074" y="1584"/>
                    <a:pt x="2073" y="1584"/>
                  </a:cubicBezTo>
                  <a:cubicBezTo>
                    <a:pt x="2073" y="1583"/>
                    <a:pt x="2073" y="1583"/>
                    <a:pt x="2073" y="1583"/>
                  </a:cubicBezTo>
                  <a:cubicBezTo>
                    <a:pt x="2071" y="1587"/>
                    <a:pt x="2071" y="1587"/>
                    <a:pt x="2071" y="1587"/>
                  </a:cubicBezTo>
                  <a:cubicBezTo>
                    <a:pt x="2074" y="1589"/>
                    <a:pt x="2074" y="1589"/>
                    <a:pt x="2074" y="1589"/>
                  </a:cubicBezTo>
                  <a:cubicBezTo>
                    <a:pt x="2071" y="1587"/>
                    <a:pt x="2071" y="1587"/>
                    <a:pt x="2071" y="1587"/>
                  </a:cubicBezTo>
                  <a:cubicBezTo>
                    <a:pt x="2073" y="1590"/>
                    <a:pt x="2073" y="1590"/>
                    <a:pt x="2073" y="1590"/>
                  </a:cubicBezTo>
                  <a:cubicBezTo>
                    <a:pt x="2073" y="1590"/>
                    <a:pt x="2074" y="1590"/>
                    <a:pt x="2074" y="1589"/>
                  </a:cubicBezTo>
                  <a:cubicBezTo>
                    <a:pt x="2071" y="1587"/>
                    <a:pt x="2071" y="1587"/>
                    <a:pt x="2071" y="1587"/>
                  </a:cubicBezTo>
                  <a:cubicBezTo>
                    <a:pt x="2073" y="1590"/>
                    <a:pt x="2073" y="1590"/>
                    <a:pt x="2073" y="1590"/>
                  </a:cubicBezTo>
                  <a:cubicBezTo>
                    <a:pt x="2071" y="1588"/>
                    <a:pt x="2071" y="1588"/>
                    <a:pt x="2071" y="1588"/>
                  </a:cubicBezTo>
                  <a:cubicBezTo>
                    <a:pt x="2073" y="1590"/>
                    <a:pt x="2073" y="1590"/>
                    <a:pt x="2073" y="1590"/>
                  </a:cubicBezTo>
                  <a:cubicBezTo>
                    <a:pt x="2073" y="1590"/>
                    <a:pt x="2073" y="1590"/>
                    <a:pt x="2073" y="1590"/>
                  </a:cubicBezTo>
                  <a:cubicBezTo>
                    <a:pt x="2071" y="1588"/>
                    <a:pt x="2071" y="1588"/>
                    <a:pt x="2071" y="1588"/>
                  </a:cubicBezTo>
                  <a:cubicBezTo>
                    <a:pt x="2073" y="1590"/>
                    <a:pt x="2073" y="1590"/>
                    <a:pt x="2073" y="1590"/>
                  </a:cubicBezTo>
                  <a:cubicBezTo>
                    <a:pt x="2073" y="1590"/>
                    <a:pt x="2073" y="1590"/>
                    <a:pt x="2073" y="1590"/>
                  </a:cubicBezTo>
                  <a:cubicBezTo>
                    <a:pt x="2073" y="1590"/>
                    <a:pt x="2075" y="1589"/>
                    <a:pt x="2076" y="1588"/>
                  </a:cubicBezTo>
                  <a:cubicBezTo>
                    <a:pt x="2079" y="1587"/>
                    <a:pt x="2082" y="1585"/>
                    <a:pt x="2085" y="1584"/>
                  </a:cubicBezTo>
                  <a:cubicBezTo>
                    <a:pt x="2086" y="1583"/>
                    <a:pt x="2087" y="1583"/>
                    <a:pt x="2088" y="1582"/>
                  </a:cubicBezTo>
                  <a:cubicBezTo>
                    <a:pt x="2089" y="1582"/>
                    <a:pt x="2089" y="1582"/>
                    <a:pt x="2089" y="1582"/>
                  </a:cubicBezTo>
                  <a:cubicBezTo>
                    <a:pt x="2090" y="1581"/>
                    <a:pt x="2090" y="1581"/>
                    <a:pt x="2090" y="1581"/>
                  </a:cubicBezTo>
                  <a:cubicBezTo>
                    <a:pt x="2090" y="1581"/>
                    <a:pt x="2090" y="1581"/>
                    <a:pt x="2090" y="1581"/>
                  </a:cubicBezTo>
                  <a:cubicBezTo>
                    <a:pt x="2090" y="1581"/>
                    <a:pt x="2090" y="1581"/>
                    <a:pt x="2090" y="1581"/>
                  </a:cubicBezTo>
                  <a:cubicBezTo>
                    <a:pt x="2091" y="1581"/>
                    <a:pt x="2091" y="1581"/>
                    <a:pt x="2091" y="1580"/>
                  </a:cubicBezTo>
                  <a:cubicBezTo>
                    <a:pt x="2092" y="1579"/>
                    <a:pt x="2092" y="1578"/>
                    <a:pt x="2092" y="1577"/>
                  </a:cubicBezTo>
                  <a:cubicBezTo>
                    <a:pt x="2092" y="1576"/>
                    <a:pt x="2091" y="1575"/>
                    <a:pt x="2090" y="1575"/>
                  </a:cubicBezTo>
                  <a:cubicBezTo>
                    <a:pt x="2089" y="1574"/>
                    <a:pt x="2089" y="1574"/>
                    <a:pt x="2089" y="1574"/>
                  </a:cubicBezTo>
                  <a:cubicBezTo>
                    <a:pt x="2086" y="1577"/>
                    <a:pt x="2086" y="1577"/>
                    <a:pt x="2086" y="1577"/>
                  </a:cubicBezTo>
                  <a:cubicBezTo>
                    <a:pt x="2090" y="1579"/>
                    <a:pt x="2090" y="1579"/>
                    <a:pt x="2090" y="1579"/>
                  </a:cubicBezTo>
                  <a:cubicBezTo>
                    <a:pt x="2087" y="1577"/>
                    <a:pt x="2087" y="1577"/>
                    <a:pt x="2087" y="1577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90" y="1580"/>
                    <a:pt x="2090" y="1579"/>
                  </a:cubicBezTo>
                  <a:cubicBezTo>
                    <a:pt x="2087" y="1577"/>
                    <a:pt x="2087" y="1577"/>
                    <a:pt x="2087" y="1577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7" y="1578"/>
                    <a:pt x="2087" y="1578"/>
                    <a:pt x="2087" y="1578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7" y="1578"/>
                    <a:pt x="2087" y="1578"/>
                    <a:pt x="2087" y="1578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89" y="1580"/>
                  </a:cubicBezTo>
                  <a:cubicBezTo>
                    <a:pt x="2089" y="1580"/>
                    <a:pt x="2089" y="1580"/>
                    <a:pt x="2090" y="1580"/>
                  </a:cubicBezTo>
                  <a:cubicBezTo>
                    <a:pt x="2092" y="1579"/>
                    <a:pt x="2095" y="1577"/>
                    <a:pt x="2098" y="1575"/>
                  </a:cubicBezTo>
                  <a:cubicBezTo>
                    <a:pt x="2099" y="1574"/>
                    <a:pt x="2101" y="1573"/>
                    <a:pt x="2102" y="1573"/>
                  </a:cubicBezTo>
                  <a:cubicBezTo>
                    <a:pt x="2102" y="1573"/>
                    <a:pt x="2102" y="1572"/>
                    <a:pt x="2103" y="1572"/>
                  </a:cubicBezTo>
                  <a:cubicBezTo>
                    <a:pt x="2103" y="1572"/>
                    <a:pt x="2103" y="1572"/>
                    <a:pt x="2103" y="1572"/>
                  </a:cubicBezTo>
                  <a:cubicBezTo>
                    <a:pt x="2104" y="1572"/>
                    <a:pt x="2104" y="1572"/>
                    <a:pt x="2104" y="1572"/>
                  </a:cubicBezTo>
                  <a:cubicBezTo>
                    <a:pt x="2104" y="1571"/>
                    <a:pt x="2104" y="1571"/>
                    <a:pt x="2104" y="1571"/>
                  </a:cubicBezTo>
                  <a:cubicBezTo>
                    <a:pt x="2104" y="1571"/>
                    <a:pt x="2104" y="1571"/>
                    <a:pt x="2105" y="1570"/>
                  </a:cubicBezTo>
                  <a:cubicBezTo>
                    <a:pt x="2106" y="1569"/>
                    <a:pt x="2105" y="1566"/>
                    <a:pt x="2103" y="1565"/>
                  </a:cubicBezTo>
                  <a:cubicBezTo>
                    <a:pt x="2101" y="1564"/>
                    <a:pt x="2101" y="1564"/>
                    <a:pt x="2101" y="1564"/>
                  </a:cubicBezTo>
                  <a:cubicBezTo>
                    <a:pt x="2099" y="1567"/>
                    <a:pt x="2099" y="1567"/>
                    <a:pt x="2099" y="1567"/>
                  </a:cubicBezTo>
                  <a:cubicBezTo>
                    <a:pt x="2101" y="1571"/>
                    <a:pt x="2101" y="1571"/>
                    <a:pt x="2101" y="1571"/>
                  </a:cubicBezTo>
                  <a:cubicBezTo>
                    <a:pt x="2116" y="1562"/>
                    <a:pt x="2116" y="1562"/>
                    <a:pt x="2116" y="1562"/>
                  </a:cubicBezTo>
                  <a:cubicBezTo>
                    <a:pt x="2117" y="1562"/>
                    <a:pt x="2118" y="1560"/>
                    <a:pt x="2118" y="1559"/>
                  </a:cubicBezTo>
                  <a:cubicBezTo>
                    <a:pt x="2118" y="1557"/>
                    <a:pt x="2117" y="1556"/>
                    <a:pt x="2116" y="1555"/>
                  </a:cubicBezTo>
                  <a:cubicBezTo>
                    <a:pt x="2112" y="1553"/>
                    <a:pt x="2112" y="1553"/>
                    <a:pt x="2112" y="1553"/>
                  </a:cubicBezTo>
                  <a:cubicBezTo>
                    <a:pt x="2110" y="1557"/>
                    <a:pt x="2110" y="1557"/>
                    <a:pt x="2110" y="1557"/>
                  </a:cubicBezTo>
                  <a:cubicBezTo>
                    <a:pt x="2112" y="1560"/>
                    <a:pt x="2112" y="1560"/>
                    <a:pt x="2112" y="1560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30" y="1551"/>
                    <a:pt x="2131" y="1549"/>
                    <a:pt x="2131" y="1548"/>
                  </a:cubicBezTo>
                  <a:cubicBezTo>
                    <a:pt x="2131" y="1547"/>
                    <a:pt x="2130" y="1545"/>
                    <a:pt x="2129" y="1545"/>
                  </a:cubicBezTo>
                  <a:cubicBezTo>
                    <a:pt x="2127" y="1543"/>
                    <a:pt x="2127" y="1543"/>
                    <a:pt x="2127" y="1543"/>
                  </a:cubicBezTo>
                  <a:cubicBezTo>
                    <a:pt x="2125" y="1547"/>
                    <a:pt x="2125" y="1547"/>
                    <a:pt x="2125" y="1547"/>
                  </a:cubicBezTo>
                  <a:cubicBezTo>
                    <a:pt x="2127" y="1550"/>
                    <a:pt x="2127" y="1550"/>
                    <a:pt x="2127" y="1550"/>
                  </a:cubicBezTo>
                  <a:cubicBezTo>
                    <a:pt x="2140" y="1542"/>
                    <a:pt x="2140" y="1542"/>
                    <a:pt x="2140" y="1542"/>
                  </a:cubicBezTo>
                  <a:cubicBezTo>
                    <a:pt x="2141" y="1542"/>
                    <a:pt x="2142" y="1541"/>
                    <a:pt x="2142" y="1539"/>
                  </a:cubicBezTo>
                  <a:cubicBezTo>
                    <a:pt x="2142" y="1538"/>
                    <a:pt x="2141" y="1536"/>
                    <a:pt x="2140" y="1536"/>
                  </a:cubicBezTo>
                  <a:cubicBezTo>
                    <a:pt x="2138" y="1535"/>
                    <a:pt x="2138" y="1535"/>
                    <a:pt x="2138" y="1535"/>
                  </a:cubicBezTo>
                  <a:cubicBezTo>
                    <a:pt x="2136" y="1538"/>
                    <a:pt x="2136" y="1538"/>
                    <a:pt x="2136" y="1538"/>
                  </a:cubicBezTo>
                  <a:cubicBezTo>
                    <a:pt x="2138" y="1542"/>
                    <a:pt x="2138" y="1542"/>
                    <a:pt x="2138" y="1542"/>
                  </a:cubicBezTo>
                  <a:cubicBezTo>
                    <a:pt x="2153" y="1533"/>
                    <a:pt x="2153" y="1533"/>
                    <a:pt x="2153" y="1533"/>
                  </a:cubicBezTo>
                  <a:cubicBezTo>
                    <a:pt x="2155" y="1532"/>
                    <a:pt x="2155" y="1531"/>
                    <a:pt x="2155" y="1530"/>
                  </a:cubicBezTo>
                  <a:cubicBezTo>
                    <a:pt x="2155" y="1528"/>
                    <a:pt x="2155" y="1527"/>
                    <a:pt x="2153" y="1526"/>
                  </a:cubicBezTo>
                  <a:cubicBezTo>
                    <a:pt x="2148" y="1523"/>
                    <a:pt x="2148" y="1523"/>
                    <a:pt x="2148" y="1523"/>
                  </a:cubicBezTo>
                  <a:cubicBezTo>
                    <a:pt x="2146" y="1526"/>
                    <a:pt x="2146" y="1526"/>
                    <a:pt x="2146" y="1526"/>
                  </a:cubicBezTo>
                  <a:cubicBezTo>
                    <a:pt x="2147" y="1530"/>
                    <a:pt x="2147" y="1530"/>
                    <a:pt x="2147" y="1530"/>
                  </a:cubicBezTo>
                  <a:cubicBezTo>
                    <a:pt x="2167" y="1525"/>
                    <a:pt x="2167" y="1525"/>
                    <a:pt x="2167" y="1525"/>
                  </a:cubicBezTo>
                  <a:cubicBezTo>
                    <a:pt x="2169" y="1525"/>
                    <a:pt x="2170" y="1524"/>
                    <a:pt x="2170" y="1522"/>
                  </a:cubicBezTo>
                  <a:cubicBezTo>
                    <a:pt x="2170" y="1520"/>
                    <a:pt x="2169" y="1519"/>
                    <a:pt x="2168" y="1518"/>
                  </a:cubicBezTo>
                  <a:cubicBezTo>
                    <a:pt x="2168" y="1518"/>
                    <a:pt x="2168" y="1518"/>
                    <a:pt x="2168" y="1518"/>
                  </a:cubicBezTo>
                  <a:cubicBezTo>
                    <a:pt x="2173" y="1516"/>
                    <a:pt x="2173" y="1516"/>
                    <a:pt x="2173" y="1516"/>
                  </a:cubicBezTo>
                  <a:cubicBezTo>
                    <a:pt x="2174" y="1516"/>
                    <a:pt x="2175" y="1514"/>
                    <a:pt x="2176" y="1513"/>
                  </a:cubicBezTo>
                  <a:cubicBezTo>
                    <a:pt x="2176" y="1511"/>
                    <a:pt x="2175" y="1510"/>
                    <a:pt x="2174" y="1509"/>
                  </a:cubicBezTo>
                  <a:cubicBezTo>
                    <a:pt x="2172" y="1508"/>
                    <a:pt x="2172" y="1508"/>
                    <a:pt x="2172" y="1508"/>
                  </a:cubicBezTo>
                  <a:cubicBezTo>
                    <a:pt x="2170" y="1511"/>
                    <a:pt x="2170" y="1511"/>
                    <a:pt x="2170" y="1511"/>
                  </a:cubicBezTo>
                  <a:cubicBezTo>
                    <a:pt x="2172" y="1515"/>
                    <a:pt x="2172" y="1515"/>
                    <a:pt x="2172" y="1515"/>
                  </a:cubicBezTo>
                  <a:cubicBezTo>
                    <a:pt x="2172" y="1515"/>
                    <a:pt x="2176" y="1513"/>
                    <a:pt x="2179" y="1511"/>
                  </a:cubicBezTo>
                  <a:cubicBezTo>
                    <a:pt x="2181" y="1509"/>
                    <a:pt x="2183" y="1508"/>
                    <a:pt x="2184" y="1508"/>
                  </a:cubicBezTo>
                  <a:cubicBezTo>
                    <a:pt x="2185" y="1507"/>
                    <a:pt x="2185" y="1507"/>
                    <a:pt x="2186" y="1506"/>
                  </a:cubicBezTo>
                  <a:cubicBezTo>
                    <a:pt x="2186" y="1506"/>
                    <a:pt x="2186" y="1506"/>
                    <a:pt x="2186" y="1506"/>
                  </a:cubicBezTo>
                  <a:cubicBezTo>
                    <a:pt x="2186" y="1506"/>
                    <a:pt x="2186" y="1506"/>
                    <a:pt x="2186" y="1506"/>
                  </a:cubicBezTo>
                  <a:cubicBezTo>
                    <a:pt x="2187" y="1506"/>
                    <a:pt x="2187" y="1506"/>
                    <a:pt x="2187" y="1506"/>
                  </a:cubicBezTo>
                  <a:cubicBezTo>
                    <a:pt x="2187" y="1505"/>
                    <a:pt x="2187" y="1505"/>
                    <a:pt x="2187" y="1505"/>
                  </a:cubicBezTo>
                  <a:cubicBezTo>
                    <a:pt x="2188" y="1503"/>
                    <a:pt x="2188" y="1500"/>
                    <a:pt x="2186" y="1499"/>
                  </a:cubicBezTo>
                  <a:cubicBezTo>
                    <a:pt x="2185" y="1498"/>
                    <a:pt x="2185" y="1498"/>
                    <a:pt x="2185" y="1498"/>
                  </a:cubicBezTo>
                  <a:cubicBezTo>
                    <a:pt x="2182" y="1502"/>
                    <a:pt x="2182" y="1502"/>
                    <a:pt x="2182" y="1502"/>
                  </a:cubicBezTo>
                  <a:cubicBezTo>
                    <a:pt x="2185" y="1505"/>
                    <a:pt x="2185" y="1505"/>
                    <a:pt x="2185" y="1505"/>
                  </a:cubicBezTo>
                  <a:cubicBezTo>
                    <a:pt x="2195" y="1499"/>
                    <a:pt x="2195" y="1499"/>
                    <a:pt x="2195" y="1499"/>
                  </a:cubicBezTo>
                  <a:cubicBezTo>
                    <a:pt x="2197" y="1498"/>
                    <a:pt x="2197" y="1497"/>
                    <a:pt x="2197" y="1495"/>
                  </a:cubicBezTo>
                  <a:cubicBezTo>
                    <a:pt x="2197" y="1494"/>
                    <a:pt x="2197" y="1493"/>
                    <a:pt x="2195" y="1492"/>
                  </a:cubicBezTo>
                  <a:cubicBezTo>
                    <a:pt x="2194" y="1491"/>
                    <a:pt x="2194" y="1491"/>
                    <a:pt x="2194" y="1491"/>
                  </a:cubicBezTo>
                  <a:cubicBezTo>
                    <a:pt x="2192" y="1494"/>
                    <a:pt x="2192" y="1494"/>
                    <a:pt x="2192" y="1494"/>
                  </a:cubicBezTo>
                  <a:cubicBezTo>
                    <a:pt x="2194" y="1498"/>
                    <a:pt x="2194" y="1498"/>
                    <a:pt x="2194" y="1498"/>
                  </a:cubicBezTo>
                  <a:cubicBezTo>
                    <a:pt x="2207" y="1489"/>
                    <a:pt x="2207" y="1489"/>
                    <a:pt x="2207" y="1489"/>
                  </a:cubicBezTo>
                  <a:cubicBezTo>
                    <a:pt x="2208" y="1489"/>
                    <a:pt x="2209" y="1487"/>
                    <a:pt x="2209" y="1486"/>
                  </a:cubicBezTo>
                  <a:cubicBezTo>
                    <a:pt x="2209" y="1485"/>
                    <a:pt x="2208" y="1483"/>
                    <a:pt x="2207" y="1483"/>
                  </a:cubicBezTo>
                  <a:cubicBezTo>
                    <a:pt x="2206" y="1482"/>
                    <a:pt x="2206" y="1482"/>
                    <a:pt x="2206" y="1482"/>
                  </a:cubicBezTo>
                  <a:cubicBezTo>
                    <a:pt x="2203" y="1485"/>
                    <a:pt x="2203" y="1485"/>
                    <a:pt x="2203" y="1485"/>
                  </a:cubicBezTo>
                  <a:cubicBezTo>
                    <a:pt x="2206" y="1488"/>
                    <a:pt x="2206" y="1488"/>
                    <a:pt x="2206" y="1488"/>
                  </a:cubicBezTo>
                  <a:cubicBezTo>
                    <a:pt x="2221" y="1479"/>
                    <a:pt x="2221" y="1479"/>
                    <a:pt x="2221" y="1479"/>
                  </a:cubicBezTo>
                  <a:cubicBezTo>
                    <a:pt x="2222" y="1478"/>
                    <a:pt x="2222" y="1477"/>
                    <a:pt x="2222" y="1475"/>
                  </a:cubicBezTo>
                  <a:cubicBezTo>
                    <a:pt x="2222" y="1474"/>
                    <a:pt x="2222" y="1473"/>
                    <a:pt x="2221" y="1472"/>
                  </a:cubicBezTo>
                  <a:cubicBezTo>
                    <a:pt x="2219" y="1471"/>
                    <a:pt x="2219" y="1471"/>
                    <a:pt x="2219" y="1471"/>
                  </a:cubicBezTo>
                  <a:cubicBezTo>
                    <a:pt x="2217" y="1474"/>
                    <a:pt x="2217" y="1474"/>
                    <a:pt x="2217" y="1474"/>
                  </a:cubicBezTo>
                  <a:cubicBezTo>
                    <a:pt x="2218" y="1478"/>
                    <a:pt x="2218" y="1478"/>
                    <a:pt x="2218" y="1478"/>
                  </a:cubicBezTo>
                  <a:cubicBezTo>
                    <a:pt x="2233" y="1473"/>
                    <a:pt x="2233" y="1473"/>
                    <a:pt x="2233" y="1473"/>
                  </a:cubicBezTo>
                  <a:cubicBezTo>
                    <a:pt x="2235" y="1473"/>
                    <a:pt x="2236" y="1471"/>
                    <a:pt x="2236" y="1470"/>
                  </a:cubicBezTo>
                  <a:cubicBezTo>
                    <a:pt x="2236" y="1468"/>
                    <a:pt x="2235" y="1467"/>
                    <a:pt x="2234" y="1466"/>
                  </a:cubicBezTo>
                  <a:cubicBezTo>
                    <a:pt x="2229" y="1463"/>
                    <a:pt x="2229" y="1463"/>
                    <a:pt x="2229" y="1463"/>
                  </a:cubicBezTo>
                  <a:cubicBezTo>
                    <a:pt x="2227" y="1466"/>
                    <a:pt x="2227" y="1466"/>
                    <a:pt x="2227" y="1466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27" y="1467"/>
                    <a:pt x="2227" y="1467"/>
                    <a:pt x="2227" y="1467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27" y="1467"/>
                    <a:pt x="2227" y="1467"/>
                    <a:pt x="2227" y="1467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28" y="1467"/>
                    <a:pt x="2228" y="1467"/>
                    <a:pt x="2228" y="1467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28" y="1467"/>
                    <a:pt x="2228" y="1467"/>
                    <a:pt x="2228" y="1467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30" y="1469"/>
                    <a:pt x="2230" y="1469"/>
                    <a:pt x="2230" y="1469"/>
                  </a:cubicBezTo>
                  <a:cubicBezTo>
                    <a:pt x="2230" y="1469"/>
                    <a:pt x="2230" y="1469"/>
                    <a:pt x="2231" y="1469"/>
                  </a:cubicBezTo>
                  <a:cubicBezTo>
                    <a:pt x="2232" y="1468"/>
                    <a:pt x="2235" y="1466"/>
                    <a:pt x="2238" y="1464"/>
                  </a:cubicBezTo>
                  <a:cubicBezTo>
                    <a:pt x="2241" y="1462"/>
                    <a:pt x="2243" y="1461"/>
                    <a:pt x="2243" y="1461"/>
                  </a:cubicBezTo>
                  <a:cubicBezTo>
                    <a:pt x="2244" y="1460"/>
                    <a:pt x="2245" y="1459"/>
                    <a:pt x="2245" y="1457"/>
                  </a:cubicBezTo>
                  <a:cubicBezTo>
                    <a:pt x="2245" y="1456"/>
                    <a:pt x="2244" y="1455"/>
                    <a:pt x="2243" y="1454"/>
                  </a:cubicBezTo>
                  <a:cubicBezTo>
                    <a:pt x="2242" y="1453"/>
                    <a:pt x="2242" y="1453"/>
                    <a:pt x="2242" y="1453"/>
                  </a:cubicBezTo>
                  <a:cubicBezTo>
                    <a:pt x="2240" y="1456"/>
                    <a:pt x="2240" y="1456"/>
                    <a:pt x="2240" y="1456"/>
                  </a:cubicBezTo>
                  <a:cubicBezTo>
                    <a:pt x="2242" y="1460"/>
                    <a:pt x="2242" y="1460"/>
                    <a:pt x="2242" y="1460"/>
                  </a:cubicBezTo>
                  <a:cubicBezTo>
                    <a:pt x="2253" y="1453"/>
                    <a:pt x="2253" y="1453"/>
                    <a:pt x="2253" y="1453"/>
                  </a:cubicBezTo>
                  <a:cubicBezTo>
                    <a:pt x="2254" y="1452"/>
                    <a:pt x="2255" y="1451"/>
                    <a:pt x="2255" y="1449"/>
                  </a:cubicBezTo>
                  <a:cubicBezTo>
                    <a:pt x="2255" y="1448"/>
                    <a:pt x="2254" y="1447"/>
                    <a:pt x="2253" y="1446"/>
                  </a:cubicBezTo>
                  <a:cubicBezTo>
                    <a:pt x="2252" y="1445"/>
                    <a:pt x="2252" y="1445"/>
                    <a:pt x="2252" y="1445"/>
                  </a:cubicBezTo>
                  <a:cubicBezTo>
                    <a:pt x="2250" y="1448"/>
                    <a:pt x="2250" y="1448"/>
                    <a:pt x="2250" y="1448"/>
                  </a:cubicBezTo>
                  <a:cubicBezTo>
                    <a:pt x="2251" y="1452"/>
                    <a:pt x="2251" y="1452"/>
                    <a:pt x="2251" y="1452"/>
                  </a:cubicBezTo>
                  <a:cubicBezTo>
                    <a:pt x="2266" y="1447"/>
                    <a:pt x="2266" y="1447"/>
                    <a:pt x="2266" y="1447"/>
                  </a:cubicBezTo>
                  <a:cubicBezTo>
                    <a:pt x="2268" y="1446"/>
                    <a:pt x="2269" y="1445"/>
                    <a:pt x="2269" y="1443"/>
                  </a:cubicBezTo>
                  <a:cubicBezTo>
                    <a:pt x="2269" y="1442"/>
                    <a:pt x="2268" y="1440"/>
                    <a:pt x="2267" y="1439"/>
                  </a:cubicBezTo>
                  <a:cubicBezTo>
                    <a:pt x="2262" y="1436"/>
                    <a:pt x="2262" y="1436"/>
                    <a:pt x="2262" y="1436"/>
                  </a:cubicBezTo>
                  <a:cubicBezTo>
                    <a:pt x="2260" y="1440"/>
                    <a:pt x="2260" y="1440"/>
                    <a:pt x="2260" y="1440"/>
                  </a:cubicBezTo>
                  <a:cubicBezTo>
                    <a:pt x="2262" y="1443"/>
                    <a:pt x="2262" y="1443"/>
                    <a:pt x="2262" y="1443"/>
                  </a:cubicBezTo>
                  <a:cubicBezTo>
                    <a:pt x="2275" y="1435"/>
                    <a:pt x="2275" y="1435"/>
                    <a:pt x="2275" y="1435"/>
                  </a:cubicBezTo>
                  <a:cubicBezTo>
                    <a:pt x="2276" y="1435"/>
                    <a:pt x="2277" y="1433"/>
                    <a:pt x="2277" y="1432"/>
                  </a:cubicBezTo>
                  <a:cubicBezTo>
                    <a:pt x="2277" y="1431"/>
                    <a:pt x="2276" y="1429"/>
                    <a:pt x="2275" y="1429"/>
                  </a:cubicBezTo>
                  <a:cubicBezTo>
                    <a:pt x="2274" y="1428"/>
                    <a:pt x="2274" y="1428"/>
                    <a:pt x="2274" y="1428"/>
                  </a:cubicBezTo>
                  <a:cubicBezTo>
                    <a:pt x="2271" y="1431"/>
                    <a:pt x="2271" y="1431"/>
                    <a:pt x="2271" y="1431"/>
                  </a:cubicBezTo>
                  <a:cubicBezTo>
                    <a:pt x="2273" y="1435"/>
                    <a:pt x="2273" y="1435"/>
                    <a:pt x="2273" y="1435"/>
                  </a:cubicBezTo>
                  <a:cubicBezTo>
                    <a:pt x="2290" y="1427"/>
                    <a:pt x="2290" y="1427"/>
                    <a:pt x="2290" y="1427"/>
                  </a:cubicBezTo>
                  <a:cubicBezTo>
                    <a:pt x="2291" y="1427"/>
                    <a:pt x="2292" y="1425"/>
                    <a:pt x="2292" y="1424"/>
                  </a:cubicBezTo>
                  <a:cubicBezTo>
                    <a:pt x="2292" y="1422"/>
                    <a:pt x="2292" y="1421"/>
                    <a:pt x="2290" y="1420"/>
                  </a:cubicBezTo>
                  <a:cubicBezTo>
                    <a:pt x="2285" y="1417"/>
                    <a:pt x="2285" y="1417"/>
                    <a:pt x="2285" y="1417"/>
                  </a:cubicBezTo>
                  <a:cubicBezTo>
                    <a:pt x="2283" y="1420"/>
                    <a:pt x="2283" y="1420"/>
                    <a:pt x="2283" y="1420"/>
                  </a:cubicBezTo>
                  <a:cubicBezTo>
                    <a:pt x="2285" y="1424"/>
                    <a:pt x="2285" y="1424"/>
                    <a:pt x="2285" y="1424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2" y="1414"/>
                    <a:pt x="2303" y="1413"/>
                    <a:pt x="2303" y="1411"/>
                  </a:cubicBezTo>
                  <a:cubicBezTo>
                    <a:pt x="2303" y="1410"/>
                    <a:pt x="2302" y="1408"/>
                    <a:pt x="2301" y="1408"/>
                  </a:cubicBezTo>
                  <a:cubicBezTo>
                    <a:pt x="2300" y="1407"/>
                    <a:pt x="2300" y="1407"/>
                    <a:pt x="2300" y="1407"/>
                  </a:cubicBezTo>
                  <a:cubicBezTo>
                    <a:pt x="2298" y="1410"/>
                    <a:pt x="2298" y="1410"/>
                    <a:pt x="2298" y="1410"/>
                  </a:cubicBezTo>
                  <a:cubicBezTo>
                    <a:pt x="2300" y="1414"/>
                    <a:pt x="2300" y="1414"/>
                    <a:pt x="2300" y="1414"/>
                  </a:cubicBezTo>
                  <a:cubicBezTo>
                    <a:pt x="2315" y="1405"/>
                    <a:pt x="2315" y="1405"/>
                    <a:pt x="2315" y="1405"/>
                  </a:cubicBezTo>
                  <a:cubicBezTo>
                    <a:pt x="2316" y="1405"/>
                    <a:pt x="2317" y="1403"/>
                    <a:pt x="2317" y="1402"/>
                  </a:cubicBezTo>
                  <a:cubicBezTo>
                    <a:pt x="2317" y="1400"/>
                    <a:pt x="2317" y="1399"/>
                    <a:pt x="2315" y="1398"/>
                  </a:cubicBezTo>
                  <a:cubicBezTo>
                    <a:pt x="2312" y="1396"/>
                    <a:pt x="2312" y="1396"/>
                    <a:pt x="2312" y="1396"/>
                  </a:cubicBezTo>
                  <a:cubicBezTo>
                    <a:pt x="2309" y="1399"/>
                    <a:pt x="2309" y="1399"/>
                    <a:pt x="2309" y="1399"/>
                  </a:cubicBezTo>
                  <a:cubicBezTo>
                    <a:pt x="2311" y="1403"/>
                    <a:pt x="2311" y="1403"/>
                    <a:pt x="2311" y="1403"/>
                  </a:cubicBezTo>
                  <a:cubicBezTo>
                    <a:pt x="2327" y="1394"/>
                    <a:pt x="2327" y="1394"/>
                    <a:pt x="2327" y="1394"/>
                  </a:cubicBezTo>
                  <a:cubicBezTo>
                    <a:pt x="2328" y="1393"/>
                    <a:pt x="2329" y="1392"/>
                    <a:pt x="2329" y="1390"/>
                  </a:cubicBezTo>
                  <a:cubicBezTo>
                    <a:pt x="2329" y="1389"/>
                    <a:pt x="2328" y="1388"/>
                    <a:pt x="2327" y="1387"/>
                  </a:cubicBezTo>
                  <a:cubicBezTo>
                    <a:pt x="2326" y="1386"/>
                    <a:pt x="2326" y="1386"/>
                    <a:pt x="2326" y="1386"/>
                  </a:cubicBezTo>
                  <a:cubicBezTo>
                    <a:pt x="2324" y="1389"/>
                    <a:pt x="2324" y="1389"/>
                    <a:pt x="2324" y="1389"/>
                  </a:cubicBezTo>
                  <a:cubicBezTo>
                    <a:pt x="2327" y="1391"/>
                    <a:pt x="2327" y="1391"/>
                    <a:pt x="2327" y="1391"/>
                  </a:cubicBezTo>
                  <a:cubicBezTo>
                    <a:pt x="2324" y="1389"/>
                    <a:pt x="2324" y="1389"/>
                    <a:pt x="2324" y="1389"/>
                  </a:cubicBezTo>
                  <a:cubicBezTo>
                    <a:pt x="2326" y="1392"/>
                    <a:pt x="2326" y="1392"/>
                    <a:pt x="2326" y="1392"/>
                  </a:cubicBezTo>
                  <a:cubicBezTo>
                    <a:pt x="2326" y="1392"/>
                    <a:pt x="2327" y="1392"/>
                    <a:pt x="2327" y="1391"/>
                  </a:cubicBezTo>
                  <a:cubicBezTo>
                    <a:pt x="2324" y="1389"/>
                    <a:pt x="2324" y="1389"/>
                    <a:pt x="2324" y="1389"/>
                  </a:cubicBezTo>
                  <a:cubicBezTo>
                    <a:pt x="2326" y="1392"/>
                    <a:pt x="2326" y="1392"/>
                    <a:pt x="2326" y="1392"/>
                  </a:cubicBezTo>
                  <a:cubicBezTo>
                    <a:pt x="2324" y="1390"/>
                    <a:pt x="2324" y="1390"/>
                    <a:pt x="2324" y="1390"/>
                  </a:cubicBezTo>
                  <a:cubicBezTo>
                    <a:pt x="2326" y="1393"/>
                    <a:pt x="2326" y="1393"/>
                    <a:pt x="2326" y="1393"/>
                  </a:cubicBezTo>
                  <a:cubicBezTo>
                    <a:pt x="2326" y="1392"/>
                    <a:pt x="2326" y="1392"/>
                    <a:pt x="2326" y="1392"/>
                  </a:cubicBezTo>
                  <a:cubicBezTo>
                    <a:pt x="2324" y="1390"/>
                    <a:pt x="2324" y="1390"/>
                    <a:pt x="2324" y="1390"/>
                  </a:cubicBezTo>
                  <a:cubicBezTo>
                    <a:pt x="2326" y="1393"/>
                    <a:pt x="2326" y="1393"/>
                    <a:pt x="2326" y="1393"/>
                  </a:cubicBezTo>
                  <a:cubicBezTo>
                    <a:pt x="2326" y="1392"/>
                    <a:pt x="2326" y="1392"/>
                    <a:pt x="2326" y="1392"/>
                  </a:cubicBezTo>
                  <a:cubicBezTo>
                    <a:pt x="2326" y="1393"/>
                    <a:pt x="2326" y="1393"/>
                    <a:pt x="2326" y="1393"/>
                  </a:cubicBezTo>
                  <a:cubicBezTo>
                    <a:pt x="2326" y="1393"/>
                    <a:pt x="2326" y="1393"/>
                    <a:pt x="2326" y="1393"/>
                  </a:cubicBezTo>
                  <a:cubicBezTo>
                    <a:pt x="2326" y="1392"/>
                    <a:pt x="2326" y="1392"/>
                    <a:pt x="2326" y="1392"/>
                  </a:cubicBezTo>
                  <a:cubicBezTo>
                    <a:pt x="2326" y="1393"/>
                    <a:pt x="2326" y="1393"/>
                    <a:pt x="2326" y="1393"/>
                  </a:cubicBezTo>
                  <a:cubicBezTo>
                    <a:pt x="2326" y="1392"/>
                    <a:pt x="2326" y="1392"/>
                    <a:pt x="2327" y="1392"/>
                  </a:cubicBezTo>
                  <a:cubicBezTo>
                    <a:pt x="2329" y="1391"/>
                    <a:pt x="2332" y="1389"/>
                    <a:pt x="2334" y="1388"/>
                  </a:cubicBezTo>
                  <a:cubicBezTo>
                    <a:pt x="2336" y="1387"/>
                    <a:pt x="2337" y="1386"/>
                    <a:pt x="2338" y="1386"/>
                  </a:cubicBezTo>
                  <a:cubicBezTo>
                    <a:pt x="2338" y="1385"/>
                    <a:pt x="2339" y="1385"/>
                    <a:pt x="2339" y="1385"/>
                  </a:cubicBezTo>
                  <a:cubicBezTo>
                    <a:pt x="2339" y="1385"/>
                    <a:pt x="2339" y="1385"/>
                    <a:pt x="2339" y="1385"/>
                  </a:cubicBezTo>
                  <a:cubicBezTo>
                    <a:pt x="2340" y="1385"/>
                    <a:pt x="2340" y="1385"/>
                    <a:pt x="2340" y="1385"/>
                  </a:cubicBezTo>
                  <a:cubicBezTo>
                    <a:pt x="2340" y="1385"/>
                    <a:pt x="2340" y="1385"/>
                    <a:pt x="2340" y="1385"/>
                  </a:cubicBezTo>
                  <a:cubicBezTo>
                    <a:pt x="2340" y="1385"/>
                    <a:pt x="2340" y="1385"/>
                    <a:pt x="2340" y="1385"/>
                  </a:cubicBezTo>
                  <a:cubicBezTo>
                    <a:pt x="2340" y="1384"/>
                    <a:pt x="2340" y="1384"/>
                    <a:pt x="2340" y="1384"/>
                  </a:cubicBezTo>
                  <a:cubicBezTo>
                    <a:pt x="2340" y="1384"/>
                    <a:pt x="2340" y="1384"/>
                    <a:pt x="2340" y="1384"/>
                  </a:cubicBezTo>
                  <a:cubicBezTo>
                    <a:pt x="2340" y="1384"/>
                    <a:pt x="2341" y="1384"/>
                    <a:pt x="2341" y="1383"/>
                  </a:cubicBezTo>
                  <a:cubicBezTo>
                    <a:pt x="2342" y="1381"/>
                    <a:pt x="2342" y="1379"/>
                    <a:pt x="2340" y="1378"/>
                  </a:cubicBezTo>
                  <a:cubicBezTo>
                    <a:pt x="2339" y="1378"/>
                    <a:pt x="2339" y="1378"/>
                    <a:pt x="2339" y="1378"/>
                  </a:cubicBezTo>
                  <a:cubicBezTo>
                    <a:pt x="2337" y="1381"/>
                    <a:pt x="2337" y="1381"/>
                    <a:pt x="2337" y="1381"/>
                  </a:cubicBezTo>
                  <a:cubicBezTo>
                    <a:pt x="2339" y="1384"/>
                    <a:pt x="2339" y="1384"/>
                    <a:pt x="2339" y="1384"/>
                  </a:cubicBezTo>
                  <a:cubicBezTo>
                    <a:pt x="2353" y="1376"/>
                    <a:pt x="2353" y="1376"/>
                    <a:pt x="2353" y="1376"/>
                  </a:cubicBezTo>
                  <a:cubicBezTo>
                    <a:pt x="2354" y="1375"/>
                    <a:pt x="2355" y="1374"/>
                    <a:pt x="2355" y="1373"/>
                  </a:cubicBezTo>
                  <a:cubicBezTo>
                    <a:pt x="2355" y="1371"/>
                    <a:pt x="2354" y="1370"/>
                    <a:pt x="2353" y="1369"/>
                  </a:cubicBezTo>
                  <a:cubicBezTo>
                    <a:pt x="2350" y="1368"/>
                    <a:pt x="2350" y="1368"/>
                    <a:pt x="2350" y="1368"/>
                  </a:cubicBezTo>
                  <a:cubicBezTo>
                    <a:pt x="2348" y="1371"/>
                    <a:pt x="2348" y="1371"/>
                    <a:pt x="2348" y="1371"/>
                  </a:cubicBezTo>
                  <a:cubicBezTo>
                    <a:pt x="2350" y="1375"/>
                    <a:pt x="2350" y="1375"/>
                    <a:pt x="2350" y="1375"/>
                  </a:cubicBezTo>
                  <a:cubicBezTo>
                    <a:pt x="2362" y="1367"/>
                    <a:pt x="2362" y="1367"/>
                    <a:pt x="2362" y="1367"/>
                  </a:cubicBezTo>
                  <a:cubicBezTo>
                    <a:pt x="2364" y="1366"/>
                    <a:pt x="2364" y="1365"/>
                    <a:pt x="2364" y="1364"/>
                  </a:cubicBezTo>
                  <a:cubicBezTo>
                    <a:pt x="2364" y="1362"/>
                    <a:pt x="2364" y="1361"/>
                    <a:pt x="2362" y="1360"/>
                  </a:cubicBezTo>
                  <a:cubicBezTo>
                    <a:pt x="2360" y="1359"/>
                    <a:pt x="2360" y="1359"/>
                    <a:pt x="2360" y="1359"/>
                  </a:cubicBezTo>
                  <a:cubicBezTo>
                    <a:pt x="2358" y="1362"/>
                    <a:pt x="2358" y="1362"/>
                    <a:pt x="2358" y="1362"/>
                  </a:cubicBezTo>
                  <a:cubicBezTo>
                    <a:pt x="2360" y="1366"/>
                    <a:pt x="2360" y="1366"/>
                    <a:pt x="2360" y="1366"/>
                  </a:cubicBezTo>
                  <a:cubicBezTo>
                    <a:pt x="2372" y="1359"/>
                    <a:pt x="2372" y="1359"/>
                    <a:pt x="2372" y="1359"/>
                  </a:cubicBezTo>
                  <a:cubicBezTo>
                    <a:pt x="2373" y="1358"/>
                    <a:pt x="2373" y="1357"/>
                    <a:pt x="2373" y="1355"/>
                  </a:cubicBezTo>
                  <a:cubicBezTo>
                    <a:pt x="2373" y="1354"/>
                    <a:pt x="2373" y="1353"/>
                    <a:pt x="2372" y="1352"/>
                  </a:cubicBezTo>
                  <a:cubicBezTo>
                    <a:pt x="2369" y="1350"/>
                    <a:pt x="2369" y="1350"/>
                    <a:pt x="2369" y="1350"/>
                  </a:cubicBezTo>
                  <a:cubicBezTo>
                    <a:pt x="2367" y="1354"/>
                    <a:pt x="2367" y="1354"/>
                    <a:pt x="2367" y="1354"/>
                  </a:cubicBezTo>
                  <a:cubicBezTo>
                    <a:pt x="2370" y="1356"/>
                    <a:pt x="2370" y="1356"/>
                    <a:pt x="2370" y="1356"/>
                  </a:cubicBezTo>
                  <a:cubicBezTo>
                    <a:pt x="2367" y="1354"/>
                    <a:pt x="2367" y="1354"/>
                    <a:pt x="2367" y="1354"/>
                  </a:cubicBezTo>
                  <a:cubicBezTo>
                    <a:pt x="2370" y="1357"/>
                    <a:pt x="2370" y="1357"/>
                    <a:pt x="2370" y="1357"/>
                  </a:cubicBezTo>
                  <a:cubicBezTo>
                    <a:pt x="2370" y="1356"/>
                    <a:pt x="2370" y="1356"/>
                    <a:pt x="2370" y="1356"/>
                  </a:cubicBezTo>
                  <a:cubicBezTo>
                    <a:pt x="2367" y="1354"/>
                    <a:pt x="2367" y="1354"/>
                    <a:pt x="2367" y="1354"/>
                  </a:cubicBezTo>
                  <a:cubicBezTo>
                    <a:pt x="2370" y="1357"/>
                    <a:pt x="2370" y="1357"/>
                    <a:pt x="2370" y="1357"/>
                  </a:cubicBezTo>
                  <a:cubicBezTo>
                    <a:pt x="2368" y="1355"/>
                    <a:pt x="2368" y="1355"/>
                    <a:pt x="2368" y="1355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70" y="1357"/>
                    <a:pt x="2370" y="1357"/>
                    <a:pt x="2370" y="1357"/>
                  </a:cubicBezTo>
                  <a:cubicBezTo>
                    <a:pt x="2368" y="1355"/>
                    <a:pt x="2368" y="1355"/>
                    <a:pt x="2368" y="1355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69" y="1357"/>
                    <a:pt x="2369" y="1357"/>
                    <a:pt x="2369" y="1357"/>
                  </a:cubicBezTo>
                  <a:cubicBezTo>
                    <a:pt x="2369" y="1357"/>
                    <a:pt x="2370" y="1357"/>
                    <a:pt x="2370" y="1356"/>
                  </a:cubicBezTo>
                  <a:cubicBezTo>
                    <a:pt x="2372" y="1355"/>
                    <a:pt x="2375" y="1353"/>
                    <a:pt x="2378" y="1351"/>
                  </a:cubicBezTo>
                  <a:cubicBezTo>
                    <a:pt x="2380" y="1351"/>
                    <a:pt x="2381" y="1350"/>
                    <a:pt x="2382" y="1349"/>
                  </a:cubicBezTo>
                  <a:cubicBezTo>
                    <a:pt x="2383" y="1349"/>
                    <a:pt x="2383" y="1348"/>
                    <a:pt x="2384" y="1348"/>
                  </a:cubicBezTo>
                  <a:cubicBezTo>
                    <a:pt x="2384" y="1348"/>
                    <a:pt x="2384" y="1348"/>
                    <a:pt x="2384" y="1348"/>
                  </a:cubicBezTo>
                  <a:cubicBezTo>
                    <a:pt x="2384" y="1348"/>
                    <a:pt x="2384" y="1348"/>
                    <a:pt x="2384" y="1348"/>
                  </a:cubicBezTo>
                  <a:cubicBezTo>
                    <a:pt x="2385" y="1347"/>
                    <a:pt x="2385" y="1347"/>
                    <a:pt x="2385" y="1347"/>
                  </a:cubicBezTo>
                  <a:cubicBezTo>
                    <a:pt x="2385" y="1347"/>
                    <a:pt x="2385" y="1347"/>
                    <a:pt x="2385" y="1347"/>
                  </a:cubicBezTo>
                  <a:cubicBezTo>
                    <a:pt x="2386" y="1346"/>
                    <a:pt x="2386" y="1345"/>
                    <a:pt x="2386" y="1344"/>
                  </a:cubicBezTo>
                  <a:cubicBezTo>
                    <a:pt x="2386" y="1343"/>
                    <a:pt x="2385" y="1342"/>
                    <a:pt x="2384" y="1341"/>
                  </a:cubicBezTo>
                  <a:cubicBezTo>
                    <a:pt x="2383" y="1340"/>
                    <a:pt x="2383" y="1340"/>
                    <a:pt x="2383" y="1340"/>
                  </a:cubicBezTo>
                  <a:cubicBezTo>
                    <a:pt x="2380" y="1344"/>
                    <a:pt x="2380" y="1344"/>
                    <a:pt x="2380" y="1344"/>
                  </a:cubicBezTo>
                  <a:cubicBezTo>
                    <a:pt x="2382" y="1347"/>
                    <a:pt x="2382" y="1347"/>
                    <a:pt x="2382" y="1347"/>
                  </a:cubicBezTo>
                  <a:cubicBezTo>
                    <a:pt x="2397" y="1341"/>
                    <a:pt x="2397" y="1341"/>
                    <a:pt x="2397" y="1341"/>
                  </a:cubicBezTo>
                  <a:cubicBezTo>
                    <a:pt x="2399" y="1341"/>
                    <a:pt x="2400" y="1339"/>
                    <a:pt x="2400" y="1338"/>
                  </a:cubicBezTo>
                  <a:cubicBezTo>
                    <a:pt x="2400" y="1336"/>
                    <a:pt x="2399" y="1335"/>
                    <a:pt x="2398" y="1334"/>
                  </a:cubicBezTo>
                  <a:cubicBezTo>
                    <a:pt x="2391" y="1329"/>
                    <a:pt x="2391" y="1329"/>
                    <a:pt x="2391" y="1329"/>
                  </a:cubicBezTo>
                  <a:cubicBezTo>
                    <a:pt x="2389" y="1333"/>
                    <a:pt x="2389" y="1333"/>
                    <a:pt x="2389" y="1333"/>
                  </a:cubicBezTo>
                  <a:cubicBezTo>
                    <a:pt x="2392" y="1335"/>
                    <a:pt x="2392" y="1335"/>
                    <a:pt x="2392" y="1335"/>
                  </a:cubicBezTo>
                  <a:cubicBezTo>
                    <a:pt x="2389" y="1333"/>
                    <a:pt x="2389" y="1333"/>
                    <a:pt x="2389" y="1333"/>
                  </a:cubicBezTo>
                  <a:cubicBezTo>
                    <a:pt x="2391" y="1336"/>
                    <a:pt x="2391" y="1336"/>
                    <a:pt x="2391" y="1336"/>
                  </a:cubicBezTo>
                  <a:cubicBezTo>
                    <a:pt x="2391" y="1336"/>
                    <a:pt x="2392" y="1336"/>
                    <a:pt x="2392" y="1335"/>
                  </a:cubicBezTo>
                  <a:cubicBezTo>
                    <a:pt x="2389" y="1333"/>
                    <a:pt x="2389" y="1333"/>
                    <a:pt x="2389" y="1333"/>
                  </a:cubicBezTo>
                  <a:cubicBezTo>
                    <a:pt x="2391" y="1336"/>
                    <a:pt x="2391" y="1336"/>
                    <a:pt x="2391" y="1336"/>
                  </a:cubicBezTo>
                  <a:cubicBezTo>
                    <a:pt x="2389" y="1333"/>
                    <a:pt x="2389" y="1333"/>
                    <a:pt x="2389" y="1333"/>
                  </a:cubicBezTo>
                  <a:cubicBezTo>
                    <a:pt x="2391" y="1336"/>
                    <a:pt x="2391" y="1336"/>
                    <a:pt x="2391" y="1336"/>
                  </a:cubicBezTo>
                  <a:cubicBezTo>
                    <a:pt x="2391" y="1336"/>
                    <a:pt x="2391" y="1336"/>
                    <a:pt x="2391" y="1336"/>
                  </a:cubicBezTo>
                  <a:cubicBezTo>
                    <a:pt x="2389" y="1333"/>
                    <a:pt x="2389" y="1333"/>
                    <a:pt x="2389" y="1333"/>
                  </a:cubicBezTo>
                  <a:cubicBezTo>
                    <a:pt x="2391" y="1336"/>
                    <a:pt x="2391" y="1336"/>
                    <a:pt x="2391" y="1336"/>
                  </a:cubicBezTo>
                  <a:cubicBezTo>
                    <a:pt x="2391" y="1336"/>
                    <a:pt x="2391" y="1336"/>
                    <a:pt x="2391" y="1336"/>
                  </a:cubicBezTo>
                  <a:cubicBezTo>
                    <a:pt x="2391" y="1336"/>
                    <a:pt x="2392" y="1335"/>
                    <a:pt x="2394" y="1335"/>
                  </a:cubicBezTo>
                  <a:cubicBezTo>
                    <a:pt x="2396" y="1334"/>
                    <a:pt x="2400" y="1332"/>
                    <a:pt x="2402" y="1331"/>
                  </a:cubicBezTo>
                  <a:cubicBezTo>
                    <a:pt x="2403" y="1331"/>
                    <a:pt x="2405" y="1330"/>
                    <a:pt x="2405" y="1330"/>
                  </a:cubicBezTo>
                  <a:cubicBezTo>
                    <a:pt x="2406" y="1330"/>
                    <a:pt x="2406" y="1330"/>
                    <a:pt x="2406" y="1330"/>
                  </a:cubicBezTo>
                  <a:cubicBezTo>
                    <a:pt x="2407" y="1329"/>
                    <a:pt x="2407" y="1329"/>
                    <a:pt x="2407" y="1329"/>
                  </a:cubicBezTo>
                  <a:cubicBezTo>
                    <a:pt x="2407" y="1329"/>
                    <a:pt x="2407" y="1329"/>
                    <a:pt x="2407" y="1329"/>
                  </a:cubicBezTo>
                  <a:cubicBezTo>
                    <a:pt x="2407" y="1329"/>
                    <a:pt x="2407" y="1329"/>
                    <a:pt x="2407" y="1329"/>
                  </a:cubicBezTo>
                  <a:cubicBezTo>
                    <a:pt x="2407" y="1329"/>
                    <a:pt x="2407" y="1329"/>
                    <a:pt x="2407" y="1329"/>
                  </a:cubicBezTo>
                  <a:cubicBezTo>
                    <a:pt x="2408" y="1329"/>
                    <a:pt x="2408" y="1329"/>
                    <a:pt x="2408" y="1329"/>
                  </a:cubicBezTo>
                  <a:cubicBezTo>
                    <a:pt x="2408" y="1329"/>
                    <a:pt x="2408" y="1328"/>
                    <a:pt x="2409" y="1328"/>
                  </a:cubicBezTo>
                  <a:cubicBezTo>
                    <a:pt x="2409" y="1327"/>
                    <a:pt x="2409" y="1326"/>
                    <a:pt x="2409" y="1325"/>
                  </a:cubicBezTo>
                  <a:cubicBezTo>
                    <a:pt x="2409" y="1324"/>
                    <a:pt x="2408" y="1323"/>
                    <a:pt x="2407" y="1322"/>
                  </a:cubicBezTo>
                  <a:cubicBezTo>
                    <a:pt x="2406" y="1321"/>
                    <a:pt x="2406" y="1321"/>
                    <a:pt x="2406" y="1321"/>
                  </a:cubicBezTo>
                  <a:cubicBezTo>
                    <a:pt x="2404" y="1325"/>
                    <a:pt x="2404" y="1325"/>
                    <a:pt x="2404" y="1325"/>
                  </a:cubicBezTo>
                  <a:cubicBezTo>
                    <a:pt x="2407" y="1327"/>
                    <a:pt x="2407" y="1327"/>
                    <a:pt x="2407" y="1327"/>
                  </a:cubicBezTo>
                  <a:cubicBezTo>
                    <a:pt x="2404" y="1325"/>
                    <a:pt x="2404" y="1325"/>
                    <a:pt x="2404" y="1325"/>
                  </a:cubicBezTo>
                  <a:cubicBezTo>
                    <a:pt x="2407" y="1328"/>
                    <a:pt x="2407" y="1328"/>
                    <a:pt x="2407" y="1328"/>
                  </a:cubicBezTo>
                  <a:cubicBezTo>
                    <a:pt x="2407" y="1327"/>
                    <a:pt x="2407" y="1327"/>
                    <a:pt x="2407" y="1327"/>
                  </a:cubicBezTo>
                  <a:cubicBezTo>
                    <a:pt x="2404" y="1325"/>
                    <a:pt x="2404" y="1325"/>
                    <a:pt x="2404" y="1325"/>
                  </a:cubicBezTo>
                  <a:cubicBezTo>
                    <a:pt x="2407" y="1328"/>
                    <a:pt x="2407" y="1328"/>
                    <a:pt x="2407" y="1328"/>
                  </a:cubicBezTo>
                  <a:cubicBezTo>
                    <a:pt x="2404" y="1325"/>
                    <a:pt x="2404" y="1325"/>
                    <a:pt x="2404" y="1325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7" y="1328"/>
                    <a:pt x="2407" y="1328"/>
                    <a:pt x="2407" y="1328"/>
                  </a:cubicBezTo>
                  <a:cubicBezTo>
                    <a:pt x="2404" y="1325"/>
                    <a:pt x="2404" y="1325"/>
                    <a:pt x="2404" y="1325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6" y="1328"/>
                    <a:pt x="2406" y="1328"/>
                  </a:cubicBezTo>
                  <a:cubicBezTo>
                    <a:pt x="2406" y="1328"/>
                    <a:pt x="2407" y="1328"/>
                    <a:pt x="2407" y="1327"/>
                  </a:cubicBezTo>
                  <a:cubicBezTo>
                    <a:pt x="2409" y="1326"/>
                    <a:pt x="2412" y="1324"/>
                    <a:pt x="2415" y="1322"/>
                  </a:cubicBezTo>
                  <a:cubicBezTo>
                    <a:pt x="2417" y="1321"/>
                    <a:pt x="2418" y="1320"/>
                    <a:pt x="2419" y="1319"/>
                  </a:cubicBezTo>
                  <a:cubicBezTo>
                    <a:pt x="2420" y="1319"/>
                    <a:pt x="2420" y="1319"/>
                    <a:pt x="2420" y="1318"/>
                  </a:cubicBezTo>
                  <a:cubicBezTo>
                    <a:pt x="2421" y="1318"/>
                    <a:pt x="2421" y="1318"/>
                    <a:pt x="2421" y="1318"/>
                  </a:cubicBezTo>
                  <a:cubicBezTo>
                    <a:pt x="2421" y="1318"/>
                    <a:pt x="2421" y="1318"/>
                    <a:pt x="2421" y="1318"/>
                  </a:cubicBezTo>
                  <a:cubicBezTo>
                    <a:pt x="2421" y="1318"/>
                    <a:pt x="2422" y="1318"/>
                    <a:pt x="2422" y="1317"/>
                  </a:cubicBezTo>
                  <a:cubicBezTo>
                    <a:pt x="2423" y="1316"/>
                    <a:pt x="2423" y="1315"/>
                    <a:pt x="2423" y="1314"/>
                  </a:cubicBezTo>
                  <a:cubicBezTo>
                    <a:pt x="2422" y="1313"/>
                    <a:pt x="2422" y="1312"/>
                    <a:pt x="2421" y="1311"/>
                  </a:cubicBezTo>
                  <a:cubicBezTo>
                    <a:pt x="2419" y="1310"/>
                    <a:pt x="2419" y="1310"/>
                    <a:pt x="2419" y="1310"/>
                  </a:cubicBezTo>
                  <a:cubicBezTo>
                    <a:pt x="2417" y="1314"/>
                    <a:pt x="2417" y="1314"/>
                    <a:pt x="2417" y="1314"/>
                  </a:cubicBezTo>
                  <a:cubicBezTo>
                    <a:pt x="2419" y="1318"/>
                    <a:pt x="2419" y="1318"/>
                    <a:pt x="2419" y="1318"/>
                  </a:cubicBezTo>
                  <a:cubicBezTo>
                    <a:pt x="2435" y="1311"/>
                    <a:pt x="2435" y="1311"/>
                    <a:pt x="2435" y="1311"/>
                  </a:cubicBezTo>
                  <a:cubicBezTo>
                    <a:pt x="2437" y="1310"/>
                    <a:pt x="2438" y="1309"/>
                    <a:pt x="2438" y="1307"/>
                  </a:cubicBezTo>
                  <a:cubicBezTo>
                    <a:pt x="2438" y="1306"/>
                    <a:pt x="2437" y="1304"/>
                    <a:pt x="2436" y="1303"/>
                  </a:cubicBezTo>
                  <a:cubicBezTo>
                    <a:pt x="2428" y="1299"/>
                    <a:pt x="2428" y="1299"/>
                    <a:pt x="2428" y="1299"/>
                  </a:cubicBezTo>
                  <a:cubicBezTo>
                    <a:pt x="2426" y="1302"/>
                    <a:pt x="2426" y="1302"/>
                    <a:pt x="2426" y="1302"/>
                  </a:cubicBezTo>
                  <a:cubicBezTo>
                    <a:pt x="2427" y="1306"/>
                    <a:pt x="2427" y="1306"/>
                    <a:pt x="2427" y="1306"/>
                  </a:cubicBezTo>
                  <a:cubicBezTo>
                    <a:pt x="2446" y="1301"/>
                    <a:pt x="2446" y="1301"/>
                    <a:pt x="2446" y="1301"/>
                  </a:cubicBezTo>
                  <a:cubicBezTo>
                    <a:pt x="2447" y="1300"/>
                    <a:pt x="2448" y="1299"/>
                    <a:pt x="2449" y="1297"/>
                  </a:cubicBezTo>
                  <a:cubicBezTo>
                    <a:pt x="2449" y="1296"/>
                    <a:pt x="2448" y="1294"/>
                    <a:pt x="2447" y="1294"/>
                  </a:cubicBezTo>
                  <a:cubicBezTo>
                    <a:pt x="2441" y="1290"/>
                    <a:pt x="2441" y="1290"/>
                    <a:pt x="2441" y="1290"/>
                  </a:cubicBezTo>
                  <a:cubicBezTo>
                    <a:pt x="2439" y="1293"/>
                    <a:pt x="2439" y="1293"/>
                    <a:pt x="2439" y="1293"/>
                  </a:cubicBezTo>
                  <a:cubicBezTo>
                    <a:pt x="2440" y="1297"/>
                    <a:pt x="2440" y="1297"/>
                    <a:pt x="2440" y="1297"/>
                  </a:cubicBezTo>
                  <a:cubicBezTo>
                    <a:pt x="2460" y="1289"/>
                    <a:pt x="2460" y="1289"/>
                    <a:pt x="2460" y="1289"/>
                  </a:cubicBezTo>
                  <a:cubicBezTo>
                    <a:pt x="2462" y="1289"/>
                    <a:pt x="2463" y="1287"/>
                    <a:pt x="2463" y="1286"/>
                  </a:cubicBezTo>
                  <a:cubicBezTo>
                    <a:pt x="2463" y="1284"/>
                    <a:pt x="2462" y="1283"/>
                    <a:pt x="2461" y="1282"/>
                  </a:cubicBezTo>
                  <a:cubicBezTo>
                    <a:pt x="2459" y="1280"/>
                    <a:pt x="2459" y="1280"/>
                    <a:pt x="2459" y="1280"/>
                  </a:cubicBezTo>
                  <a:cubicBezTo>
                    <a:pt x="2457" y="1284"/>
                    <a:pt x="2457" y="1284"/>
                    <a:pt x="2457" y="1284"/>
                  </a:cubicBezTo>
                  <a:cubicBezTo>
                    <a:pt x="2458" y="1287"/>
                    <a:pt x="2458" y="1287"/>
                    <a:pt x="2458" y="1287"/>
                  </a:cubicBezTo>
                  <a:cubicBezTo>
                    <a:pt x="2473" y="1280"/>
                    <a:pt x="2473" y="1280"/>
                    <a:pt x="2473" y="1280"/>
                  </a:cubicBezTo>
                  <a:cubicBezTo>
                    <a:pt x="2474" y="1279"/>
                    <a:pt x="2475" y="1278"/>
                    <a:pt x="2475" y="1277"/>
                  </a:cubicBezTo>
                  <a:cubicBezTo>
                    <a:pt x="2475" y="1275"/>
                    <a:pt x="2475" y="1274"/>
                    <a:pt x="2473" y="1273"/>
                  </a:cubicBezTo>
                  <a:cubicBezTo>
                    <a:pt x="2470" y="1271"/>
                    <a:pt x="2470" y="1271"/>
                    <a:pt x="2470" y="1271"/>
                  </a:cubicBezTo>
                  <a:cubicBezTo>
                    <a:pt x="2468" y="1275"/>
                    <a:pt x="2468" y="1275"/>
                    <a:pt x="2468" y="1275"/>
                  </a:cubicBezTo>
                  <a:cubicBezTo>
                    <a:pt x="2471" y="1277"/>
                    <a:pt x="2471" y="1277"/>
                    <a:pt x="2471" y="1277"/>
                  </a:cubicBezTo>
                  <a:cubicBezTo>
                    <a:pt x="2481" y="1267"/>
                    <a:pt x="2481" y="1267"/>
                    <a:pt x="2481" y="1267"/>
                  </a:cubicBezTo>
                  <a:cubicBezTo>
                    <a:pt x="2482" y="1266"/>
                    <a:pt x="2483" y="1265"/>
                    <a:pt x="2483" y="1264"/>
                  </a:cubicBezTo>
                  <a:cubicBezTo>
                    <a:pt x="2482" y="1262"/>
                    <a:pt x="2482" y="1261"/>
                    <a:pt x="2481" y="1261"/>
                  </a:cubicBezTo>
                  <a:cubicBezTo>
                    <a:pt x="2481" y="1261"/>
                    <a:pt x="2481" y="1261"/>
                    <a:pt x="2481" y="1261"/>
                  </a:cubicBezTo>
                  <a:cubicBezTo>
                    <a:pt x="2478" y="1264"/>
                    <a:pt x="2478" y="1264"/>
                    <a:pt x="2478" y="1264"/>
                  </a:cubicBezTo>
                  <a:cubicBezTo>
                    <a:pt x="2481" y="1267"/>
                    <a:pt x="2481" y="1267"/>
                    <a:pt x="2481" y="1267"/>
                  </a:cubicBezTo>
                  <a:cubicBezTo>
                    <a:pt x="2496" y="1257"/>
                    <a:pt x="2496" y="1257"/>
                    <a:pt x="2496" y="1257"/>
                  </a:cubicBezTo>
                  <a:cubicBezTo>
                    <a:pt x="2497" y="1256"/>
                    <a:pt x="2498" y="1255"/>
                    <a:pt x="2498" y="1253"/>
                  </a:cubicBezTo>
                  <a:cubicBezTo>
                    <a:pt x="2498" y="1252"/>
                    <a:pt x="2497" y="1251"/>
                    <a:pt x="2496" y="1250"/>
                  </a:cubicBezTo>
                  <a:cubicBezTo>
                    <a:pt x="2495" y="1249"/>
                    <a:pt x="2495" y="1249"/>
                    <a:pt x="2495" y="1249"/>
                  </a:cubicBezTo>
                  <a:cubicBezTo>
                    <a:pt x="2493" y="1252"/>
                    <a:pt x="2493" y="1252"/>
                    <a:pt x="2493" y="1252"/>
                  </a:cubicBezTo>
                  <a:cubicBezTo>
                    <a:pt x="2495" y="1256"/>
                    <a:pt x="2495" y="1256"/>
                    <a:pt x="2495" y="1256"/>
                  </a:cubicBezTo>
                  <a:cubicBezTo>
                    <a:pt x="2510" y="1245"/>
                    <a:pt x="2510" y="1245"/>
                    <a:pt x="2510" y="1245"/>
                  </a:cubicBezTo>
                  <a:cubicBezTo>
                    <a:pt x="2511" y="1245"/>
                    <a:pt x="2512" y="1243"/>
                    <a:pt x="2512" y="1242"/>
                  </a:cubicBezTo>
                  <a:cubicBezTo>
                    <a:pt x="2512" y="1241"/>
                    <a:pt x="2511" y="1239"/>
                    <a:pt x="2510" y="1239"/>
                  </a:cubicBezTo>
                  <a:cubicBezTo>
                    <a:pt x="2508" y="1238"/>
                    <a:pt x="2508" y="1238"/>
                    <a:pt x="2508" y="1238"/>
                  </a:cubicBezTo>
                  <a:cubicBezTo>
                    <a:pt x="2506" y="1241"/>
                    <a:pt x="2506" y="1241"/>
                    <a:pt x="2506" y="1241"/>
                  </a:cubicBezTo>
                  <a:cubicBezTo>
                    <a:pt x="2509" y="1244"/>
                    <a:pt x="2509" y="1244"/>
                    <a:pt x="2509" y="1244"/>
                  </a:cubicBezTo>
                  <a:cubicBezTo>
                    <a:pt x="2521" y="1236"/>
                    <a:pt x="2521" y="1236"/>
                    <a:pt x="2521" y="1236"/>
                  </a:cubicBezTo>
                  <a:cubicBezTo>
                    <a:pt x="2522" y="1235"/>
                    <a:pt x="2523" y="1234"/>
                    <a:pt x="2523" y="1233"/>
                  </a:cubicBezTo>
                  <a:cubicBezTo>
                    <a:pt x="2523" y="1231"/>
                    <a:pt x="2522" y="1230"/>
                    <a:pt x="2521" y="1230"/>
                  </a:cubicBezTo>
                  <a:cubicBezTo>
                    <a:pt x="2519" y="1228"/>
                    <a:pt x="2519" y="1228"/>
                    <a:pt x="2519" y="1228"/>
                  </a:cubicBezTo>
                  <a:cubicBezTo>
                    <a:pt x="2517" y="1232"/>
                    <a:pt x="2517" y="1232"/>
                    <a:pt x="2517" y="1232"/>
                  </a:cubicBezTo>
                  <a:cubicBezTo>
                    <a:pt x="2520" y="1234"/>
                    <a:pt x="2520" y="1234"/>
                    <a:pt x="2520" y="1234"/>
                  </a:cubicBezTo>
                  <a:cubicBezTo>
                    <a:pt x="2517" y="1232"/>
                    <a:pt x="2517" y="1232"/>
                    <a:pt x="2517" y="1232"/>
                  </a:cubicBezTo>
                  <a:cubicBezTo>
                    <a:pt x="2520" y="1234"/>
                    <a:pt x="2520" y="1234"/>
                    <a:pt x="2520" y="1234"/>
                  </a:cubicBezTo>
                  <a:cubicBezTo>
                    <a:pt x="2520" y="1234"/>
                    <a:pt x="2520" y="1234"/>
                    <a:pt x="2520" y="1234"/>
                  </a:cubicBezTo>
                  <a:cubicBezTo>
                    <a:pt x="2517" y="1232"/>
                    <a:pt x="2517" y="1232"/>
                    <a:pt x="2517" y="1232"/>
                  </a:cubicBezTo>
                  <a:cubicBezTo>
                    <a:pt x="2520" y="1234"/>
                    <a:pt x="2520" y="1234"/>
                    <a:pt x="2520" y="1234"/>
                  </a:cubicBezTo>
                  <a:cubicBezTo>
                    <a:pt x="2518" y="1232"/>
                    <a:pt x="2518" y="1232"/>
                    <a:pt x="2518" y="1232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20" y="1234"/>
                    <a:pt x="2520" y="1234"/>
                    <a:pt x="2520" y="1234"/>
                  </a:cubicBezTo>
                  <a:cubicBezTo>
                    <a:pt x="2518" y="1232"/>
                    <a:pt x="2518" y="1232"/>
                    <a:pt x="2518" y="1232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19" y="1235"/>
                    <a:pt x="2519" y="1235"/>
                    <a:pt x="2519" y="1235"/>
                  </a:cubicBezTo>
                  <a:cubicBezTo>
                    <a:pt x="2519" y="1235"/>
                    <a:pt x="2520" y="1234"/>
                    <a:pt x="2520" y="1234"/>
                  </a:cubicBezTo>
                  <a:cubicBezTo>
                    <a:pt x="2522" y="1233"/>
                    <a:pt x="2526" y="1231"/>
                    <a:pt x="2529" y="1229"/>
                  </a:cubicBezTo>
                  <a:cubicBezTo>
                    <a:pt x="2531" y="1227"/>
                    <a:pt x="2534" y="1226"/>
                    <a:pt x="2534" y="1226"/>
                  </a:cubicBezTo>
                  <a:cubicBezTo>
                    <a:pt x="2535" y="1225"/>
                    <a:pt x="2536" y="1224"/>
                    <a:pt x="2536" y="1222"/>
                  </a:cubicBezTo>
                  <a:cubicBezTo>
                    <a:pt x="2536" y="1221"/>
                    <a:pt x="2535" y="1220"/>
                    <a:pt x="2534" y="1219"/>
                  </a:cubicBezTo>
                  <a:cubicBezTo>
                    <a:pt x="2533" y="1218"/>
                    <a:pt x="2533" y="1218"/>
                    <a:pt x="2533" y="1218"/>
                  </a:cubicBezTo>
                  <a:cubicBezTo>
                    <a:pt x="2530" y="1221"/>
                    <a:pt x="2530" y="1221"/>
                    <a:pt x="2530" y="1221"/>
                  </a:cubicBezTo>
                  <a:cubicBezTo>
                    <a:pt x="2533" y="1225"/>
                    <a:pt x="2533" y="1225"/>
                    <a:pt x="2533" y="1225"/>
                  </a:cubicBezTo>
                  <a:cubicBezTo>
                    <a:pt x="2542" y="1218"/>
                    <a:pt x="2542" y="1218"/>
                    <a:pt x="2542" y="1218"/>
                  </a:cubicBezTo>
                  <a:cubicBezTo>
                    <a:pt x="2543" y="1217"/>
                    <a:pt x="2544" y="1216"/>
                    <a:pt x="2544" y="1214"/>
                  </a:cubicBezTo>
                  <a:cubicBezTo>
                    <a:pt x="2544" y="1213"/>
                    <a:pt x="2543" y="1212"/>
                    <a:pt x="2542" y="1211"/>
                  </a:cubicBezTo>
                  <a:cubicBezTo>
                    <a:pt x="2539" y="1209"/>
                    <a:pt x="2539" y="1209"/>
                    <a:pt x="2539" y="1209"/>
                  </a:cubicBezTo>
                  <a:cubicBezTo>
                    <a:pt x="2537" y="1213"/>
                    <a:pt x="2537" y="1213"/>
                    <a:pt x="2537" y="1213"/>
                  </a:cubicBezTo>
                  <a:cubicBezTo>
                    <a:pt x="2538" y="1217"/>
                    <a:pt x="2538" y="1217"/>
                    <a:pt x="2538" y="1217"/>
                  </a:cubicBezTo>
                  <a:cubicBezTo>
                    <a:pt x="2556" y="1211"/>
                    <a:pt x="2556" y="1211"/>
                    <a:pt x="2556" y="1211"/>
                  </a:cubicBezTo>
                  <a:cubicBezTo>
                    <a:pt x="2558" y="1211"/>
                    <a:pt x="2559" y="1209"/>
                    <a:pt x="2559" y="1208"/>
                  </a:cubicBezTo>
                  <a:cubicBezTo>
                    <a:pt x="2559" y="1206"/>
                    <a:pt x="2559" y="1205"/>
                    <a:pt x="2557" y="1204"/>
                  </a:cubicBezTo>
                  <a:cubicBezTo>
                    <a:pt x="2554" y="1202"/>
                    <a:pt x="2554" y="1202"/>
                    <a:pt x="2554" y="1202"/>
                  </a:cubicBezTo>
                  <a:cubicBezTo>
                    <a:pt x="2552" y="1205"/>
                    <a:pt x="2552" y="1205"/>
                    <a:pt x="2552" y="1205"/>
                  </a:cubicBezTo>
                  <a:cubicBezTo>
                    <a:pt x="2554" y="1208"/>
                    <a:pt x="2554" y="1208"/>
                    <a:pt x="2554" y="1208"/>
                  </a:cubicBezTo>
                  <a:cubicBezTo>
                    <a:pt x="2566" y="1201"/>
                    <a:pt x="2566" y="1201"/>
                    <a:pt x="2566" y="1201"/>
                  </a:cubicBezTo>
                  <a:cubicBezTo>
                    <a:pt x="2568" y="1201"/>
                    <a:pt x="2568" y="1199"/>
                    <a:pt x="2568" y="1198"/>
                  </a:cubicBezTo>
                  <a:cubicBezTo>
                    <a:pt x="2569" y="1197"/>
                    <a:pt x="2568" y="1195"/>
                    <a:pt x="2567" y="1194"/>
                  </a:cubicBezTo>
                  <a:cubicBezTo>
                    <a:pt x="2566" y="1194"/>
                    <a:pt x="2566" y="1194"/>
                    <a:pt x="2566" y="1194"/>
                  </a:cubicBezTo>
                  <a:cubicBezTo>
                    <a:pt x="2564" y="1198"/>
                    <a:pt x="2564" y="1198"/>
                    <a:pt x="2564" y="1198"/>
                  </a:cubicBezTo>
                  <a:cubicBezTo>
                    <a:pt x="2567" y="1200"/>
                    <a:pt x="2567" y="1200"/>
                    <a:pt x="2567" y="1200"/>
                  </a:cubicBezTo>
                  <a:cubicBezTo>
                    <a:pt x="2576" y="1191"/>
                    <a:pt x="2576" y="1191"/>
                    <a:pt x="2576" y="1191"/>
                  </a:cubicBezTo>
                  <a:cubicBezTo>
                    <a:pt x="2577" y="1190"/>
                    <a:pt x="2578" y="1189"/>
                    <a:pt x="2578" y="1187"/>
                  </a:cubicBezTo>
                  <a:cubicBezTo>
                    <a:pt x="2577" y="1186"/>
                    <a:pt x="2577" y="1185"/>
                    <a:pt x="2576" y="1184"/>
                  </a:cubicBezTo>
                  <a:cubicBezTo>
                    <a:pt x="2574" y="1184"/>
                    <a:pt x="2574" y="1184"/>
                    <a:pt x="2574" y="1184"/>
                  </a:cubicBezTo>
                  <a:cubicBezTo>
                    <a:pt x="2572" y="1187"/>
                    <a:pt x="2572" y="1187"/>
                    <a:pt x="2572" y="1187"/>
                  </a:cubicBezTo>
                  <a:cubicBezTo>
                    <a:pt x="2575" y="1189"/>
                    <a:pt x="2575" y="1189"/>
                    <a:pt x="2575" y="1189"/>
                  </a:cubicBezTo>
                  <a:cubicBezTo>
                    <a:pt x="2572" y="1187"/>
                    <a:pt x="2572" y="1187"/>
                    <a:pt x="2572" y="1187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5" y="1190"/>
                    <a:pt x="2575" y="1189"/>
                    <a:pt x="2575" y="1189"/>
                  </a:cubicBezTo>
                  <a:cubicBezTo>
                    <a:pt x="2572" y="1187"/>
                    <a:pt x="2572" y="1187"/>
                    <a:pt x="2572" y="1187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3" y="1188"/>
                    <a:pt x="2573" y="1188"/>
                    <a:pt x="2573" y="1188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3" y="1188"/>
                    <a:pt x="2573" y="1188"/>
                    <a:pt x="2573" y="1188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4" y="1189"/>
                    <a:pt x="2574" y="1189"/>
                    <a:pt x="2574" y="1189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4" y="1189"/>
                    <a:pt x="2574" y="1189"/>
                    <a:pt x="2574" y="1189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5" y="1190"/>
                    <a:pt x="2575" y="1190"/>
                    <a:pt x="2575" y="1190"/>
                  </a:cubicBezTo>
                  <a:cubicBezTo>
                    <a:pt x="2577" y="1189"/>
                    <a:pt x="2580" y="1187"/>
                    <a:pt x="2583" y="1185"/>
                  </a:cubicBezTo>
                  <a:cubicBezTo>
                    <a:pt x="2585" y="1184"/>
                    <a:pt x="2587" y="1183"/>
                    <a:pt x="2587" y="1183"/>
                  </a:cubicBezTo>
                  <a:cubicBezTo>
                    <a:pt x="2588" y="1182"/>
                    <a:pt x="2589" y="1181"/>
                    <a:pt x="2589" y="1179"/>
                  </a:cubicBezTo>
                  <a:cubicBezTo>
                    <a:pt x="2589" y="1178"/>
                    <a:pt x="2589" y="1177"/>
                    <a:pt x="2587" y="1176"/>
                  </a:cubicBezTo>
                  <a:cubicBezTo>
                    <a:pt x="2586" y="1175"/>
                    <a:pt x="2586" y="1175"/>
                    <a:pt x="2586" y="1175"/>
                  </a:cubicBezTo>
                  <a:cubicBezTo>
                    <a:pt x="2584" y="1179"/>
                    <a:pt x="2584" y="1179"/>
                    <a:pt x="2584" y="1179"/>
                  </a:cubicBezTo>
                  <a:cubicBezTo>
                    <a:pt x="2586" y="1182"/>
                    <a:pt x="2586" y="1182"/>
                    <a:pt x="2586" y="1182"/>
                  </a:cubicBezTo>
                  <a:cubicBezTo>
                    <a:pt x="2601" y="1174"/>
                    <a:pt x="2601" y="1174"/>
                    <a:pt x="2601" y="1174"/>
                  </a:cubicBezTo>
                  <a:cubicBezTo>
                    <a:pt x="2602" y="1174"/>
                    <a:pt x="2603" y="1173"/>
                    <a:pt x="2603" y="1171"/>
                  </a:cubicBezTo>
                  <a:cubicBezTo>
                    <a:pt x="2603" y="1170"/>
                    <a:pt x="2603" y="1168"/>
                    <a:pt x="2601" y="1168"/>
                  </a:cubicBezTo>
                  <a:cubicBezTo>
                    <a:pt x="2597" y="1165"/>
                    <a:pt x="2597" y="1165"/>
                    <a:pt x="2597" y="1165"/>
                  </a:cubicBezTo>
                  <a:cubicBezTo>
                    <a:pt x="2595" y="1168"/>
                    <a:pt x="2595" y="1168"/>
                    <a:pt x="2595" y="1168"/>
                  </a:cubicBezTo>
                  <a:cubicBezTo>
                    <a:pt x="2596" y="1172"/>
                    <a:pt x="2596" y="1172"/>
                    <a:pt x="2596" y="1172"/>
                  </a:cubicBezTo>
                  <a:cubicBezTo>
                    <a:pt x="2611" y="1166"/>
                    <a:pt x="2611" y="1166"/>
                    <a:pt x="2611" y="1166"/>
                  </a:cubicBezTo>
                  <a:cubicBezTo>
                    <a:pt x="2612" y="1165"/>
                    <a:pt x="2613" y="1164"/>
                    <a:pt x="2613" y="1162"/>
                  </a:cubicBezTo>
                  <a:cubicBezTo>
                    <a:pt x="2613" y="1161"/>
                    <a:pt x="2612" y="1159"/>
                    <a:pt x="2611" y="1159"/>
                  </a:cubicBezTo>
                  <a:cubicBezTo>
                    <a:pt x="2605" y="1155"/>
                    <a:pt x="2605" y="1155"/>
                    <a:pt x="2605" y="1155"/>
                  </a:cubicBezTo>
                  <a:cubicBezTo>
                    <a:pt x="2603" y="1158"/>
                    <a:pt x="2603" y="1158"/>
                    <a:pt x="2603" y="1158"/>
                  </a:cubicBezTo>
                  <a:cubicBezTo>
                    <a:pt x="2604" y="1162"/>
                    <a:pt x="2604" y="1162"/>
                    <a:pt x="2604" y="1162"/>
                  </a:cubicBezTo>
                  <a:cubicBezTo>
                    <a:pt x="2604" y="1162"/>
                    <a:pt x="2609" y="1160"/>
                    <a:pt x="2613" y="1159"/>
                  </a:cubicBezTo>
                  <a:cubicBezTo>
                    <a:pt x="2616" y="1158"/>
                    <a:pt x="2618" y="1157"/>
                    <a:pt x="2620" y="1157"/>
                  </a:cubicBezTo>
                  <a:cubicBezTo>
                    <a:pt x="2621" y="1156"/>
                    <a:pt x="2621" y="1156"/>
                    <a:pt x="2622" y="1156"/>
                  </a:cubicBezTo>
                  <a:cubicBezTo>
                    <a:pt x="2623" y="1156"/>
                    <a:pt x="2623" y="1156"/>
                    <a:pt x="2623" y="1156"/>
                  </a:cubicBezTo>
                  <a:cubicBezTo>
                    <a:pt x="2623" y="1155"/>
                    <a:pt x="2623" y="1155"/>
                    <a:pt x="2623" y="1155"/>
                  </a:cubicBezTo>
                  <a:cubicBezTo>
                    <a:pt x="2624" y="1155"/>
                    <a:pt x="2624" y="1155"/>
                    <a:pt x="2624" y="1155"/>
                  </a:cubicBezTo>
                  <a:cubicBezTo>
                    <a:pt x="2624" y="1155"/>
                    <a:pt x="2624" y="1155"/>
                    <a:pt x="2625" y="1154"/>
                  </a:cubicBezTo>
                  <a:cubicBezTo>
                    <a:pt x="2626" y="1152"/>
                    <a:pt x="2625" y="1150"/>
                    <a:pt x="2624" y="1148"/>
                  </a:cubicBezTo>
                  <a:cubicBezTo>
                    <a:pt x="2619" y="1146"/>
                    <a:pt x="2619" y="1146"/>
                    <a:pt x="2619" y="1146"/>
                  </a:cubicBezTo>
                  <a:cubicBezTo>
                    <a:pt x="2617" y="1149"/>
                    <a:pt x="2617" y="1149"/>
                    <a:pt x="2617" y="1149"/>
                  </a:cubicBezTo>
                  <a:cubicBezTo>
                    <a:pt x="2619" y="1152"/>
                    <a:pt x="2619" y="1152"/>
                    <a:pt x="2619" y="1152"/>
                  </a:cubicBezTo>
                  <a:cubicBezTo>
                    <a:pt x="2631" y="1145"/>
                    <a:pt x="2631" y="1145"/>
                    <a:pt x="2631" y="1145"/>
                  </a:cubicBezTo>
                  <a:cubicBezTo>
                    <a:pt x="2633" y="1145"/>
                    <a:pt x="2633" y="1143"/>
                    <a:pt x="2634" y="1142"/>
                  </a:cubicBezTo>
                  <a:cubicBezTo>
                    <a:pt x="2634" y="1141"/>
                    <a:pt x="2633" y="1139"/>
                    <a:pt x="2632" y="1138"/>
                  </a:cubicBezTo>
                  <a:cubicBezTo>
                    <a:pt x="2627" y="1135"/>
                    <a:pt x="2627" y="1135"/>
                    <a:pt x="2627" y="1135"/>
                  </a:cubicBezTo>
                  <a:cubicBezTo>
                    <a:pt x="2625" y="1139"/>
                    <a:pt x="2625" y="1139"/>
                    <a:pt x="2625" y="1139"/>
                  </a:cubicBezTo>
                  <a:cubicBezTo>
                    <a:pt x="2626" y="1143"/>
                    <a:pt x="2626" y="1143"/>
                    <a:pt x="2626" y="1143"/>
                  </a:cubicBezTo>
                  <a:cubicBezTo>
                    <a:pt x="2646" y="1137"/>
                    <a:pt x="2646" y="1137"/>
                    <a:pt x="2646" y="1137"/>
                  </a:cubicBezTo>
                  <a:cubicBezTo>
                    <a:pt x="2647" y="1137"/>
                    <a:pt x="2649" y="1136"/>
                    <a:pt x="2649" y="1134"/>
                  </a:cubicBezTo>
                  <a:cubicBezTo>
                    <a:pt x="2649" y="1133"/>
                    <a:pt x="2648" y="1131"/>
                    <a:pt x="2647" y="1130"/>
                  </a:cubicBezTo>
                  <a:cubicBezTo>
                    <a:pt x="2645" y="1129"/>
                    <a:pt x="2645" y="1129"/>
                    <a:pt x="2645" y="1129"/>
                  </a:cubicBezTo>
                  <a:cubicBezTo>
                    <a:pt x="2643" y="1132"/>
                    <a:pt x="2643" y="1132"/>
                    <a:pt x="2643" y="1132"/>
                  </a:cubicBezTo>
                  <a:cubicBezTo>
                    <a:pt x="2646" y="1134"/>
                    <a:pt x="2646" y="1134"/>
                    <a:pt x="2646" y="1134"/>
                  </a:cubicBezTo>
                  <a:cubicBezTo>
                    <a:pt x="2654" y="1122"/>
                    <a:pt x="2654" y="1122"/>
                    <a:pt x="2654" y="1122"/>
                  </a:cubicBezTo>
                  <a:cubicBezTo>
                    <a:pt x="2655" y="1121"/>
                    <a:pt x="2655" y="1120"/>
                    <a:pt x="2655" y="1119"/>
                  </a:cubicBezTo>
                  <a:cubicBezTo>
                    <a:pt x="2654" y="1118"/>
                    <a:pt x="2654" y="1117"/>
                    <a:pt x="2653" y="1116"/>
                  </a:cubicBezTo>
                  <a:cubicBezTo>
                    <a:pt x="2652" y="1116"/>
                    <a:pt x="2652" y="1116"/>
                    <a:pt x="2652" y="1116"/>
                  </a:cubicBezTo>
                  <a:cubicBezTo>
                    <a:pt x="2650" y="1119"/>
                    <a:pt x="2650" y="1119"/>
                    <a:pt x="2650" y="1119"/>
                  </a:cubicBezTo>
                  <a:cubicBezTo>
                    <a:pt x="2651" y="1123"/>
                    <a:pt x="2651" y="1123"/>
                    <a:pt x="2651" y="1123"/>
                  </a:cubicBezTo>
                  <a:cubicBezTo>
                    <a:pt x="2666" y="1116"/>
                    <a:pt x="2666" y="1116"/>
                    <a:pt x="2666" y="1116"/>
                  </a:cubicBezTo>
                  <a:cubicBezTo>
                    <a:pt x="2667" y="1115"/>
                    <a:pt x="2668" y="1114"/>
                    <a:pt x="2668" y="1113"/>
                  </a:cubicBezTo>
                  <a:cubicBezTo>
                    <a:pt x="2668" y="1111"/>
                    <a:pt x="2668" y="1110"/>
                    <a:pt x="2667" y="1109"/>
                  </a:cubicBezTo>
                  <a:cubicBezTo>
                    <a:pt x="2665" y="1108"/>
                    <a:pt x="2665" y="1108"/>
                    <a:pt x="2665" y="1108"/>
                  </a:cubicBezTo>
                  <a:cubicBezTo>
                    <a:pt x="2663" y="1111"/>
                    <a:pt x="2663" y="1111"/>
                    <a:pt x="2663" y="1111"/>
                  </a:cubicBezTo>
                  <a:cubicBezTo>
                    <a:pt x="2665" y="1115"/>
                    <a:pt x="2665" y="1115"/>
                    <a:pt x="2665" y="1115"/>
                  </a:cubicBezTo>
                  <a:cubicBezTo>
                    <a:pt x="2678" y="1106"/>
                    <a:pt x="2678" y="1106"/>
                    <a:pt x="2678" y="1106"/>
                  </a:cubicBezTo>
                  <a:cubicBezTo>
                    <a:pt x="2680" y="1105"/>
                    <a:pt x="2680" y="1104"/>
                    <a:pt x="2680" y="1102"/>
                  </a:cubicBezTo>
                  <a:cubicBezTo>
                    <a:pt x="2680" y="1101"/>
                    <a:pt x="2680" y="1100"/>
                    <a:pt x="2678" y="1099"/>
                  </a:cubicBezTo>
                  <a:cubicBezTo>
                    <a:pt x="2677" y="1098"/>
                    <a:pt x="2677" y="1098"/>
                    <a:pt x="2677" y="1098"/>
                  </a:cubicBezTo>
                  <a:cubicBezTo>
                    <a:pt x="2675" y="1101"/>
                    <a:pt x="2675" y="1101"/>
                    <a:pt x="2675" y="1101"/>
                  </a:cubicBezTo>
                  <a:cubicBezTo>
                    <a:pt x="2677" y="1104"/>
                    <a:pt x="2677" y="1104"/>
                    <a:pt x="2677" y="1104"/>
                  </a:cubicBezTo>
                  <a:cubicBezTo>
                    <a:pt x="2686" y="1097"/>
                    <a:pt x="2686" y="1097"/>
                    <a:pt x="2686" y="1097"/>
                  </a:cubicBezTo>
                  <a:cubicBezTo>
                    <a:pt x="2687" y="1096"/>
                    <a:pt x="2688" y="1095"/>
                    <a:pt x="2687" y="1093"/>
                  </a:cubicBezTo>
                  <a:cubicBezTo>
                    <a:pt x="2687" y="1092"/>
                    <a:pt x="2687" y="1091"/>
                    <a:pt x="2686" y="1090"/>
                  </a:cubicBezTo>
                  <a:cubicBezTo>
                    <a:pt x="2685" y="1090"/>
                    <a:pt x="2685" y="1090"/>
                    <a:pt x="2685" y="1090"/>
                  </a:cubicBezTo>
                  <a:cubicBezTo>
                    <a:pt x="2682" y="1093"/>
                    <a:pt x="2682" y="1093"/>
                    <a:pt x="2682" y="1093"/>
                  </a:cubicBezTo>
                  <a:cubicBezTo>
                    <a:pt x="2684" y="1097"/>
                    <a:pt x="2684" y="1097"/>
                    <a:pt x="2684" y="1097"/>
                  </a:cubicBezTo>
                  <a:cubicBezTo>
                    <a:pt x="2699" y="1088"/>
                    <a:pt x="2699" y="1088"/>
                    <a:pt x="2699" y="1088"/>
                  </a:cubicBezTo>
                  <a:cubicBezTo>
                    <a:pt x="2700" y="1088"/>
                    <a:pt x="2701" y="1086"/>
                    <a:pt x="2701" y="1085"/>
                  </a:cubicBezTo>
                  <a:cubicBezTo>
                    <a:pt x="2701" y="1083"/>
                    <a:pt x="2701" y="1082"/>
                    <a:pt x="2699" y="1081"/>
                  </a:cubicBezTo>
                  <a:cubicBezTo>
                    <a:pt x="2698" y="1080"/>
                    <a:pt x="2698" y="1080"/>
                    <a:pt x="2698" y="1080"/>
                  </a:cubicBezTo>
                  <a:cubicBezTo>
                    <a:pt x="2696" y="1084"/>
                    <a:pt x="2696" y="1084"/>
                    <a:pt x="2696" y="1084"/>
                  </a:cubicBezTo>
                  <a:cubicBezTo>
                    <a:pt x="2699" y="1086"/>
                    <a:pt x="2699" y="1086"/>
                    <a:pt x="2699" y="1086"/>
                  </a:cubicBezTo>
                  <a:cubicBezTo>
                    <a:pt x="2696" y="1084"/>
                    <a:pt x="2696" y="1084"/>
                    <a:pt x="2696" y="1084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9" y="1087"/>
                    <a:pt x="2699" y="1087"/>
                    <a:pt x="2699" y="1086"/>
                  </a:cubicBezTo>
                  <a:cubicBezTo>
                    <a:pt x="2696" y="1084"/>
                    <a:pt x="2696" y="1084"/>
                    <a:pt x="2696" y="1084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6" y="1085"/>
                    <a:pt x="2696" y="1085"/>
                    <a:pt x="2696" y="1085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6" y="1085"/>
                    <a:pt x="2696" y="1085"/>
                    <a:pt x="2696" y="1085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8" y="1087"/>
                    <a:pt x="2698" y="1087"/>
                  </a:cubicBezTo>
                  <a:cubicBezTo>
                    <a:pt x="2698" y="1087"/>
                    <a:pt x="2699" y="1087"/>
                    <a:pt x="2699" y="1087"/>
                  </a:cubicBezTo>
                  <a:cubicBezTo>
                    <a:pt x="2701" y="1086"/>
                    <a:pt x="2705" y="1084"/>
                    <a:pt x="2709" y="1082"/>
                  </a:cubicBezTo>
                  <a:cubicBezTo>
                    <a:pt x="2712" y="1081"/>
                    <a:pt x="2715" y="1079"/>
                    <a:pt x="2715" y="1079"/>
                  </a:cubicBezTo>
                  <a:cubicBezTo>
                    <a:pt x="2716" y="1079"/>
                    <a:pt x="2717" y="1077"/>
                    <a:pt x="2717" y="1076"/>
                  </a:cubicBezTo>
                  <a:cubicBezTo>
                    <a:pt x="2717" y="1074"/>
                    <a:pt x="2717" y="1073"/>
                    <a:pt x="2716" y="1072"/>
                  </a:cubicBezTo>
                  <a:cubicBezTo>
                    <a:pt x="2712" y="1070"/>
                    <a:pt x="2712" y="1070"/>
                    <a:pt x="2712" y="1070"/>
                  </a:cubicBezTo>
                  <a:cubicBezTo>
                    <a:pt x="2710" y="1073"/>
                    <a:pt x="2710" y="1073"/>
                    <a:pt x="2710" y="1073"/>
                  </a:cubicBezTo>
                  <a:cubicBezTo>
                    <a:pt x="2712" y="1077"/>
                    <a:pt x="2712" y="1077"/>
                    <a:pt x="2712" y="1077"/>
                  </a:cubicBezTo>
                  <a:cubicBezTo>
                    <a:pt x="2722" y="1070"/>
                    <a:pt x="2722" y="1070"/>
                    <a:pt x="2722" y="1070"/>
                  </a:cubicBezTo>
                  <a:cubicBezTo>
                    <a:pt x="2723" y="1069"/>
                    <a:pt x="2724" y="1068"/>
                    <a:pt x="2724" y="1066"/>
                  </a:cubicBezTo>
                  <a:cubicBezTo>
                    <a:pt x="2724" y="1065"/>
                    <a:pt x="2723" y="1064"/>
                    <a:pt x="2722" y="1063"/>
                  </a:cubicBezTo>
                  <a:cubicBezTo>
                    <a:pt x="2718" y="1061"/>
                    <a:pt x="2718" y="1061"/>
                    <a:pt x="2718" y="1061"/>
                  </a:cubicBezTo>
                  <a:cubicBezTo>
                    <a:pt x="2716" y="1064"/>
                    <a:pt x="2716" y="1064"/>
                    <a:pt x="2716" y="1064"/>
                  </a:cubicBezTo>
                  <a:cubicBezTo>
                    <a:pt x="2717" y="1068"/>
                    <a:pt x="2717" y="1068"/>
                    <a:pt x="2717" y="1068"/>
                  </a:cubicBezTo>
                  <a:cubicBezTo>
                    <a:pt x="2732" y="1064"/>
                    <a:pt x="2732" y="1064"/>
                    <a:pt x="2732" y="1064"/>
                  </a:cubicBezTo>
                  <a:cubicBezTo>
                    <a:pt x="2733" y="1064"/>
                    <a:pt x="2734" y="1063"/>
                    <a:pt x="2734" y="1061"/>
                  </a:cubicBezTo>
                  <a:cubicBezTo>
                    <a:pt x="2735" y="1060"/>
                    <a:pt x="2734" y="1058"/>
                    <a:pt x="2733" y="1057"/>
                  </a:cubicBezTo>
                  <a:cubicBezTo>
                    <a:pt x="2729" y="1055"/>
                    <a:pt x="2729" y="1055"/>
                    <a:pt x="2729" y="1055"/>
                  </a:cubicBezTo>
                  <a:cubicBezTo>
                    <a:pt x="2727" y="1058"/>
                    <a:pt x="2727" y="1058"/>
                    <a:pt x="2727" y="1058"/>
                  </a:cubicBezTo>
                  <a:cubicBezTo>
                    <a:pt x="2729" y="1061"/>
                    <a:pt x="2729" y="1061"/>
                    <a:pt x="2729" y="1061"/>
                  </a:cubicBezTo>
                  <a:cubicBezTo>
                    <a:pt x="2742" y="1052"/>
                    <a:pt x="2742" y="1052"/>
                    <a:pt x="2742" y="1052"/>
                  </a:cubicBezTo>
                  <a:cubicBezTo>
                    <a:pt x="2743" y="1052"/>
                    <a:pt x="2744" y="1050"/>
                    <a:pt x="2744" y="1049"/>
                  </a:cubicBezTo>
                  <a:cubicBezTo>
                    <a:pt x="2743" y="1048"/>
                    <a:pt x="2743" y="1046"/>
                    <a:pt x="2742" y="1046"/>
                  </a:cubicBezTo>
                  <a:cubicBezTo>
                    <a:pt x="2740" y="1045"/>
                    <a:pt x="2740" y="1045"/>
                    <a:pt x="2740" y="1045"/>
                  </a:cubicBezTo>
                  <a:cubicBezTo>
                    <a:pt x="2738" y="1048"/>
                    <a:pt x="2738" y="1048"/>
                    <a:pt x="2738" y="1048"/>
                  </a:cubicBezTo>
                  <a:cubicBezTo>
                    <a:pt x="2741" y="1050"/>
                    <a:pt x="2741" y="1050"/>
                    <a:pt x="2741" y="1050"/>
                  </a:cubicBezTo>
                  <a:cubicBezTo>
                    <a:pt x="2738" y="1048"/>
                    <a:pt x="2738" y="1048"/>
                    <a:pt x="2738" y="1048"/>
                  </a:cubicBezTo>
                  <a:cubicBezTo>
                    <a:pt x="2741" y="1051"/>
                    <a:pt x="2741" y="1051"/>
                    <a:pt x="2741" y="1051"/>
                  </a:cubicBezTo>
                  <a:cubicBezTo>
                    <a:pt x="2741" y="1050"/>
                    <a:pt x="2741" y="1050"/>
                    <a:pt x="2741" y="1050"/>
                  </a:cubicBezTo>
                  <a:cubicBezTo>
                    <a:pt x="2738" y="1048"/>
                    <a:pt x="2738" y="1048"/>
                    <a:pt x="2738" y="1048"/>
                  </a:cubicBezTo>
                  <a:cubicBezTo>
                    <a:pt x="2741" y="1051"/>
                    <a:pt x="2741" y="1051"/>
                    <a:pt x="2741" y="1051"/>
                  </a:cubicBezTo>
                  <a:cubicBezTo>
                    <a:pt x="2738" y="1048"/>
                    <a:pt x="2738" y="1048"/>
                    <a:pt x="2738" y="1048"/>
                  </a:cubicBezTo>
                  <a:cubicBezTo>
                    <a:pt x="2741" y="1051"/>
                    <a:pt x="2741" y="1051"/>
                    <a:pt x="2741" y="1051"/>
                  </a:cubicBezTo>
                  <a:cubicBezTo>
                    <a:pt x="2741" y="1051"/>
                    <a:pt x="2741" y="1051"/>
                    <a:pt x="2741" y="1051"/>
                  </a:cubicBezTo>
                  <a:cubicBezTo>
                    <a:pt x="2738" y="1048"/>
                    <a:pt x="2738" y="1048"/>
                    <a:pt x="2738" y="1048"/>
                  </a:cubicBezTo>
                  <a:cubicBezTo>
                    <a:pt x="2741" y="1051"/>
                    <a:pt x="2741" y="1051"/>
                    <a:pt x="2741" y="1051"/>
                  </a:cubicBezTo>
                  <a:cubicBezTo>
                    <a:pt x="2741" y="1051"/>
                    <a:pt x="2741" y="1051"/>
                    <a:pt x="2741" y="1051"/>
                  </a:cubicBezTo>
                  <a:cubicBezTo>
                    <a:pt x="2741" y="1051"/>
                    <a:pt x="2744" y="1048"/>
                    <a:pt x="2746" y="1045"/>
                  </a:cubicBezTo>
                  <a:cubicBezTo>
                    <a:pt x="2748" y="1044"/>
                    <a:pt x="2749" y="1043"/>
                    <a:pt x="2750" y="1041"/>
                  </a:cubicBezTo>
                  <a:cubicBezTo>
                    <a:pt x="2750" y="1041"/>
                    <a:pt x="2751" y="1041"/>
                    <a:pt x="2751" y="1040"/>
                  </a:cubicBezTo>
                  <a:cubicBezTo>
                    <a:pt x="2751" y="1040"/>
                    <a:pt x="2751" y="1040"/>
                    <a:pt x="2751" y="1040"/>
                  </a:cubicBezTo>
                  <a:cubicBezTo>
                    <a:pt x="2751" y="1040"/>
                    <a:pt x="2751" y="1040"/>
                    <a:pt x="2751" y="1040"/>
                  </a:cubicBezTo>
                  <a:cubicBezTo>
                    <a:pt x="2752" y="1039"/>
                    <a:pt x="2752" y="1039"/>
                    <a:pt x="2752" y="1039"/>
                  </a:cubicBezTo>
                  <a:cubicBezTo>
                    <a:pt x="2753" y="1037"/>
                    <a:pt x="2752" y="1035"/>
                    <a:pt x="2751" y="1034"/>
                  </a:cubicBezTo>
                  <a:cubicBezTo>
                    <a:pt x="2750" y="1033"/>
                    <a:pt x="2750" y="1033"/>
                    <a:pt x="2750" y="1033"/>
                  </a:cubicBezTo>
                  <a:cubicBezTo>
                    <a:pt x="2748" y="1037"/>
                    <a:pt x="2748" y="1037"/>
                    <a:pt x="2748" y="1037"/>
                  </a:cubicBezTo>
                  <a:cubicBezTo>
                    <a:pt x="2749" y="1041"/>
                    <a:pt x="2749" y="1041"/>
                    <a:pt x="2749" y="1041"/>
                  </a:cubicBezTo>
                  <a:cubicBezTo>
                    <a:pt x="2765" y="1037"/>
                    <a:pt x="2765" y="1037"/>
                    <a:pt x="2765" y="1037"/>
                  </a:cubicBezTo>
                  <a:cubicBezTo>
                    <a:pt x="2766" y="1037"/>
                    <a:pt x="2768" y="1035"/>
                    <a:pt x="2768" y="1034"/>
                  </a:cubicBezTo>
                  <a:cubicBezTo>
                    <a:pt x="2768" y="1032"/>
                    <a:pt x="2768" y="1031"/>
                    <a:pt x="2766" y="1030"/>
                  </a:cubicBezTo>
                  <a:cubicBezTo>
                    <a:pt x="2760" y="1026"/>
                    <a:pt x="2760" y="1026"/>
                    <a:pt x="2760" y="1026"/>
                  </a:cubicBezTo>
                  <a:cubicBezTo>
                    <a:pt x="2757" y="1029"/>
                    <a:pt x="2757" y="1029"/>
                    <a:pt x="2757" y="1029"/>
                  </a:cubicBezTo>
                  <a:cubicBezTo>
                    <a:pt x="2761" y="1031"/>
                    <a:pt x="2761" y="1031"/>
                    <a:pt x="2761" y="1031"/>
                  </a:cubicBezTo>
                  <a:cubicBezTo>
                    <a:pt x="2757" y="1029"/>
                    <a:pt x="2757" y="1029"/>
                    <a:pt x="2757" y="1029"/>
                  </a:cubicBezTo>
                  <a:cubicBezTo>
                    <a:pt x="2760" y="1032"/>
                    <a:pt x="2760" y="1032"/>
                    <a:pt x="2760" y="1032"/>
                  </a:cubicBezTo>
                  <a:cubicBezTo>
                    <a:pt x="2760" y="1032"/>
                    <a:pt x="2761" y="1032"/>
                    <a:pt x="2761" y="1031"/>
                  </a:cubicBezTo>
                  <a:cubicBezTo>
                    <a:pt x="2757" y="1029"/>
                    <a:pt x="2757" y="1029"/>
                    <a:pt x="2757" y="1029"/>
                  </a:cubicBezTo>
                  <a:cubicBezTo>
                    <a:pt x="2760" y="1032"/>
                    <a:pt x="2760" y="1032"/>
                    <a:pt x="2760" y="1032"/>
                  </a:cubicBezTo>
                  <a:cubicBezTo>
                    <a:pt x="2757" y="1029"/>
                    <a:pt x="2757" y="1029"/>
                    <a:pt x="2757" y="1029"/>
                  </a:cubicBezTo>
                  <a:cubicBezTo>
                    <a:pt x="2760" y="1032"/>
                    <a:pt x="2760" y="1032"/>
                    <a:pt x="2760" y="1032"/>
                  </a:cubicBezTo>
                  <a:cubicBezTo>
                    <a:pt x="2760" y="1032"/>
                    <a:pt x="2760" y="1032"/>
                    <a:pt x="2760" y="1032"/>
                  </a:cubicBezTo>
                  <a:cubicBezTo>
                    <a:pt x="2757" y="1029"/>
                    <a:pt x="2757" y="1029"/>
                    <a:pt x="2757" y="1029"/>
                  </a:cubicBezTo>
                  <a:cubicBezTo>
                    <a:pt x="2760" y="1032"/>
                    <a:pt x="2760" y="1032"/>
                    <a:pt x="2760" y="1032"/>
                  </a:cubicBezTo>
                  <a:cubicBezTo>
                    <a:pt x="2758" y="1029"/>
                    <a:pt x="2758" y="1029"/>
                    <a:pt x="2758" y="1029"/>
                  </a:cubicBezTo>
                  <a:cubicBezTo>
                    <a:pt x="2759" y="1033"/>
                    <a:pt x="2759" y="1033"/>
                    <a:pt x="2759" y="1033"/>
                  </a:cubicBezTo>
                  <a:cubicBezTo>
                    <a:pt x="2759" y="1033"/>
                    <a:pt x="2759" y="1033"/>
                    <a:pt x="2760" y="1032"/>
                  </a:cubicBezTo>
                  <a:cubicBezTo>
                    <a:pt x="2758" y="1029"/>
                    <a:pt x="2758" y="1029"/>
                    <a:pt x="2758" y="1029"/>
                  </a:cubicBezTo>
                  <a:cubicBezTo>
                    <a:pt x="2759" y="1033"/>
                    <a:pt x="2759" y="1033"/>
                    <a:pt x="2759" y="1033"/>
                  </a:cubicBezTo>
                  <a:cubicBezTo>
                    <a:pt x="2758" y="1031"/>
                    <a:pt x="2758" y="1031"/>
                    <a:pt x="2758" y="1031"/>
                  </a:cubicBezTo>
                  <a:cubicBezTo>
                    <a:pt x="2759" y="1033"/>
                    <a:pt x="2759" y="1033"/>
                    <a:pt x="2759" y="1033"/>
                  </a:cubicBezTo>
                  <a:cubicBezTo>
                    <a:pt x="2759" y="1033"/>
                    <a:pt x="2759" y="1033"/>
                    <a:pt x="2759" y="1033"/>
                  </a:cubicBezTo>
                  <a:cubicBezTo>
                    <a:pt x="2758" y="1031"/>
                    <a:pt x="2758" y="1031"/>
                    <a:pt x="2758" y="1031"/>
                  </a:cubicBezTo>
                  <a:cubicBezTo>
                    <a:pt x="2759" y="1033"/>
                    <a:pt x="2759" y="1033"/>
                    <a:pt x="2759" y="1033"/>
                  </a:cubicBezTo>
                  <a:cubicBezTo>
                    <a:pt x="2759" y="1033"/>
                    <a:pt x="2760" y="1032"/>
                    <a:pt x="2760" y="1032"/>
                  </a:cubicBezTo>
                  <a:cubicBezTo>
                    <a:pt x="2762" y="1031"/>
                    <a:pt x="2767" y="1030"/>
                    <a:pt x="2771" y="1028"/>
                  </a:cubicBezTo>
                  <a:cubicBezTo>
                    <a:pt x="2773" y="1028"/>
                    <a:pt x="2775" y="1027"/>
                    <a:pt x="2776" y="1026"/>
                  </a:cubicBezTo>
                  <a:cubicBezTo>
                    <a:pt x="2777" y="1026"/>
                    <a:pt x="2778" y="1026"/>
                    <a:pt x="2778" y="1026"/>
                  </a:cubicBezTo>
                  <a:cubicBezTo>
                    <a:pt x="2779" y="1025"/>
                    <a:pt x="2779" y="1025"/>
                    <a:pt x="2779" y="1025"/>
                  </a:cubicBezTo>
                  <a:cubicBezTo>
                    <a:pt x="2779" y="1025"/>
                    <a:pt x="2779" y="1025"/>
                    <a:pt x="2779" y="1025"/>
                  </a:cubicBezTo>
                  <a:cubicBezTo>
                    <a:pt x="2780" y="1025"/>
                    <a:pt x="2780" y="1025"/>
                    <a:pt x="2780" y="1025"/>
                  </a:cubicBezTo>
                  <a:cubicBezTo>
                    <a:pt x="2780" y="1025"/>
                    <a:pt x="2780" y="1024"/>
                    <a:pt x="2781" y="1024"/>
                  </a:cubicBezTo>
                  <a:cubicBezTo>
                    <a:pt x="2782" y="1022"/>
                    <a:pt x="2781" y="1019"/>
                    <a:pt x="2779" y="1018"/>
                  </a:cubicBezTo>
                  <a:cubicBezTo>
                    <a:pt x="2777" y="1017"/>
                    <a:pt x="2777" y="1017"/>
                    <a:pt x="2777" y="1017"/>
                  </a:cubicBezTo>
                  <a:cubicBezTo>
                    <a:pt x="2775" y="1020"/>
                    <a:pt x="2775" y="1020"/>
                    <a:pt x="2775" y="1020"/>
                  </a:cubicBezTo>
                  <a:cubicBezTo>
                    <a:pt x="2777" y="1023"/>
                    <a:pt x="2777" y="1023"/>
                    <a:pt x="2777" y="1023"/>
                  </a:cubicBezTo>
                  <a:cubicBezTo>
                    <a:pt x="2793" y="1013"/>
                    <a:pt x="2793" y="1013"/>
                    <a:pt x="2793" y="1013"/>
                  </a:cubicBezTo>
                  <a:cubicBezTo>
                    <a:pt x="2794" y="1012"/>
                    <a:pt x="2795" y="1011"/>
                    <a:pt x="2795" y="1010"/>
                  </a:cubicBezTo>
                  <a:cubicBezTo>
                    <a:pt x="2795" y="1008"/>
                    <a:pt x="2794" y="1007"/>
                    <a:pt x="2793" y="1006"/>
                  </a:cubicBezTo>
                  <a:cubicBezTo>
                    <a:pt x="2787" y="1002"/>
                    <a:pt x="2787" y="1002"/>
                    <a:pt x="2787" y="1002"/>
                  </a:cubicBezTo>
                  <a:cubicBezTo>
                    <a:pt x="2784" y="1006"/>
                    <a:pt x="2784" y="1006"/>
                    <a:pt x="2784" y="1006"/>
                  </a:cubicBezTo>
                  <a:cubicBezTo>
                    <a:pt x="2788" y="1008"/>
                    <a:pt x="2788" y="1008"/>
                    <a:pt x="2788" y="1008"/>
                  </a:cubicBezTo>
                  <a:cubicBezTo>
                    <a:pt x="2784" y="1006"/>
                    <a:pt x="2784" y="1006"/>
                    <a:pt x="2784" y="1006"/>
                  </a:cubicBezTo>
                  <a:cubicBezTo>
                    <a:pt x="2787" y="1009"/>
                    <a:pt x="2787" y="1009"/>
                    <a:pt x="2787" y="1009"/>
                  </a:cubicBezTo>
                  <a:cubicBezTo>
                    <a:pt x="2787" y="1009"/>
                    <a:pt x="2787" y="1009"/>
                    <a:pt x="2788" y="1008"/>
                  </a:cubicBezTo>
                  <a:cubicBezTo>
                    <a:pt x="2784" y="1006"/>
                    <a:pt x="2784" y="1006"/>
                    <a:pt x="2784" y="1006"/>
                  </a:cubicBezTo>
                  <a:cubicBezTo>
                    <a:pt x="2787" y="1009"/>
                    <a:pt x="2787" y="1009"/>
                    <a:pt x="2787" y="1009"/>
                  </a:cubicBezTo>
                  <a:cubicBezTo>
                    <a:pt x="2785" y="1006"/>
                    <a:pt x="2785" y="1006"/>
                    <a:pt x="2785" y="1006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7" y="1009"/>
                    <a:pt x="2787" y="1009"/>
                    <a:pt x="2787" y="1009"/>
                  </a:cubicBezTo>
                  <a:cubicBezTo>
                    <a:pt x="2785" y="1006"/>
                    <a:pt x="2785" y="1006"/>
                    <a:pt x="2785" y="1006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6" y="1009"/>
                    <a:pt x="2786" y="1009"/>
                    <a:pt x="2786" y="1009"/>
                  </a:cubicBezTo>
                  <a:cubicBezTo>
                    <a:pt x="2786" y="1009"/>
                    <a:pt x="2787" y="1009"/>
                    <a:pt x="2787" y="1009"/>
                  </a:cubicBezTo>
                  <a:cubicBezTo>
                    <a:pt x="2790" y="1008"/>
                    <a:pt x="2794" y="1006"/>
                    <a:pt x="2797" y="1005"/>
                  </a:cubicBezTo>
                  <a:cubicBezTo>
                    <a:pt x="2799" y="1004"/>
                    <a:pt x="2801" y="1004"/>
                    <a:pt x="2802" y="1003"/>
                  </a:cubicBezTo>
                  <a:cubicBezTo>
                    <a:pt x="2803" y="1003"/>
                    <a:pt x="2803" y="1003"/>
                    <a:pt x="2804" y="1003"/>
                  </a:cubicBezTo>
                  <a:cubicBezTo>
                    <a:pt x="2804" y="1003"/>
                    <a:pt x="2804" y="1003"/>
                    <a:pt x="2804" y="1003"/>
                  </a:cubicBezTo>
                  <a:cubicBezTo>
                    <a:pt x="2804" y="1002"/>
                    <a:pt x="2804" y="1002"/>
                    <a:pt x="2804" y="1002"/>
                  </a:cubicBezTo>
                  <a:cubicBezTo>
                    <a:pt x="2805" y="1002"/>
                    <a:pt x="2805" y="1002"/>
                    <a:pt x="2805" y="1002"/>
                  </a:cubicBezTo>
                  <a:cubicBezTo>
                    <a:pt x="2805" y="1002"/>
                    <a:pt x="2805" y="1002"/>
                    <a:pt x="2805" y="1002"/>
                  </a:cubicBezTo>
                  <a:cubicBezTo>
                    <a:pt x="2805" y="1002"/>
                    <a:pt x="2806" y="1002"/>
                    <a:pt x="2806" y="1001"/>
                  </a:cubicBezTo>
                  <a:cubicBezTo>
                    <a:pt x="2807" y="1000"/>
                    <a:pt x="2807" y="999"/>
                    <a:pt x="2807" y="998"/>
                  </a:cubicBezTo>
                  <a:cubicBezTo>
                    <a:pt x="2806" y="997"/>
                    <a:pt x="2806" y="996"/>
                    <a:pt x="2805" y="995"/>
                  </a:cubicBezTo>
                  <a:cubicBezTo>
                    <a:pt x="2802" y="994"/>
                    <a:pt x="2802" y="994"/>
                    <a:pt x="2802" y="994"/>
                  </a:cubicBezTo>
                  <a:cubicBezTo>
                    <a:pt x="2800" y="997"/>
                    <a:pt x="2800" y="997"/>
                    <a:pt x="2800" y="997"/>
                  </a:cubicBezTo>
                  <a:cubicBezTo>
                    <a:pt x="2803" y="1000"/>
                    <a:pt x="2803" y="1000"/>
                    <a:pt x="2803" y="1000"/>
                  </a:cubicBezTo>
                  <a:cubicBezTo>
                    <a:pt x="2811" y="992"/>
                    <a:pt x="2811" y="992"/>
                    <a:pt x="2811" y="992"/>
                  </a:cubicBezTo>
                  <a:cubicBezTo>
                    <a:pt x="2812" y="991"/>
                    <a:pt x="2812" y="990"/>
                    <a:pt x="2812" y="989"/>
                  </a:cubicBezTo>
                  <a:cubicBezTo>
                    <a:pt x="2812" y="987"/>
                    <a:pt x="2811" y="986"/>
                    <a:pt x="2810" y="986"/>
                  </a:cubicBezTo>
                  <a:cubicBezTo>
                    <a:pt x="2807" y="984"/>
                    <a:pt x="2807" y="984"/>
                    <a:pt x="2807" y="984"/>
                  </a:cubicBezTo>
                  <a:cubicBezTo>
                    <a:pt x="2805" y="988"/>
                    <a:pt x="2805" y="988"/>
                    <a:pt x="2805" y="988"/>
                  </a:cubicBezTo>
                  <a:cubicBezTo>
                    <a:pt x="2807" y="991"/>
                    <a:pt x="2807" y="991"/>
                    <a:pt x="2807" y="991"/>
                  </a:cubicBezTo>
                  <a:cubicBezTo>
                    <a:pt x="2820" y="986"/>
                    <a:pt x="2820" y="986"/>
                    <a:pt x="2820" y="986"/>
                  </a:cubicBezTo>
                  <a:cubicBezTo>
                    <a:pt x="2822" y="985"/>
                    <a:pt x="2823" y="984"/>
                    <a:pt x="2823" y="982"/>
                  </a:cubicBezTo>
                  <a:cubicBezTo>
                    <a:pt x="2823" y="981"/>
                    <a:pt x="2822" y="979"/>
                    <a:pt x="2821" y="978"/>
                  </a:cubicBezTo>
                  <a:cubicBezTo>
                    <a:pt x="2819" y="978"/>
                    <a:pt x="2819" y="978"/>
                    <a:pt x="2819" y="978"/>
                  </a:cubicBezTo>
                  <a:cubicBezTo>
                    <a:pt x="2817" y="981"/>
                    <a:pt x="2817" y="981"/>
                    <a:pt x="2817" y="981"/>
                  </a:cubicBezTo>
                  <a:cubicBezTo>
                    <a:pt x="2820" y="984"/>
                    <a:pt x="2820" y="984"/>
                    <a:pt x="2820" y="984"/>
                  </a:cubicBezTo>
                  <a:cubicBezTo>
                    <a:pt x="2828" y="976"/>
                    <a:pt x="2828" y="976"/>
                    <a:pt x="2828" y="976"/>
                  </a:cubicBezTo>
                  <a:cubicBezTo>
                    <a:pt x="2829" y="975"/>
                    <a:pt x="2829" y="973"/>
                    <a:pt x="2829" y="972"/>
                  </a:cubicBezTo>
                  <a:cubicBezTo>
                    <a:pt x="2829" y="971"/>
                    <a:pt x="2828" y="970"/>
                    <a:pt x="2827" y="969"/>
                  </a:cubicBezTo>
                  <a:cubicBezTo>
                    <a:pt x="2826" y="968"/>
                    <a:pt x="2826" y="968"/>
                    <a:pt x="2826" y="968"/>
                  </a:cubicBezTo>
                  <a:cubicBezTo>
                    <a:pt x="2823" y="972"/>
                    <a:pt x="2823" y="972"/>
                    <a:pt x="2823" y="972"/>
                  </a:cubicBezTo>
                  <a:cubicBezTo>
                    <a:pt x="2825" y="976"/>
                    <a:pt x="2825" y="976"/>
                    <a:pt x="2825" y="976"/>
                  </a:cubicBezTo>
                  <a:cubicBezTo>
                    <a:pt x="2840" y="971"/>
                    <a:pt x="2840" y="971"/>
                    <a:pt x="2840" y="971"/>
                  </a:cubicBezTo>
                  <a:cubicBezTo>
                    <a:pt x="2841" y="970"/>
                    <a:pt x="2842" y="969"/>
                    <a:pt x="2842" y="968"/>
                  </a:cubicBezTo>
                  <a:cubicBezTo>
                    <a:pt x="2843" y="966"/>
                    <a:pt x="2842" y="965"/>
                    <a:pt x="2841" y="964"/>
                  </a:cubicBezTo>
                  <a:cubicBezTo>
                    <a:pt x="2839" y="963"/>
                    <a:pt x="2839" y="963"/>
                    <a:pt x="2839" y="963"/>
                  </a:cubicBezTo>
                  <a:cubicBezTo>
                    <a:pt x="2837" y="966"/>
                    <a:pt x="2837" y="966"/>
                    <a:pt x="2837" y="966"/>
                  </a:cubicBezTo>
                  <a:cubicBezTo>
                    <a:pt x="2839" y="969"/>
                    <a:pt x="2839" y="969"/>
                    <a:pt x="2839" y="969"/>
                  </a:cubicBezTo>
                  <a:cubicBezTo>
                    <a:pt x="2855" y="959"/>
                    <a:pt x="2855" y="959"/>
                    <a:pt x="2855" y="959"/>
                  </a:cubicBezTo>
                  <a:cubicBezTo>
                    <a:pt x="2856" y="958"/>
                    <a:pt x="2856" y="957"/>
                    <a:pt x="2856" y="955"/>
                  </a:cubicBezTo>
                  <a:cubicBezTo>
                    <a:pt x="2856" y="954"/>
                    <a:pt x="2856" y="953"/>
                    <a:pt x="2854" y="952"/>
                  </a:cubicBezTo>
                  <a:cubicBezTo>
                    <a:pt x="2850" y="949"/>
                    <a:pt x="2850" y="949"/>
                    <a:pt x="2850" y="949"/>
                  </a:cubicBezTo>
                  <a:cubicBezTo>
                    <a:pt x="2847" y="952"/>
                    <a:pt x="2847" y="952"/>
                    <a:pt x="2847" y="952"/>
                  </a:cubicBezTo>
                  <a:cubicBezTo>
                    <a:pt x="2849" y="956"/>
                    <a:pt x="2849" y="956"/>
                    <a:pt x="2849" y="956"/>
                  </a:cubicBezTo>
                  <a:cubicBezTo>
                    <a:pt x="2865" y="947"/>
                    <a:pt x="2865" y="947"/>
                    <a:pt x="2865" y="947"/>
                  </a:cubicBezTo>
                  <a:cubicBezTo>
                    <a:pt x="2866" y="947"/>
                    <a:pt x="2867" y="945"/>
                    <a:pt x="2867" y="944"/>
                  </a:cubicBezTo>
                  <a:cubicBezTo>
                    <a:pt x="2867" y="942"/>
                    <a:pt x="2867" y="941"/>
                    <a:pt x="2865" y="940"/>
                  </a:cubicBezTo>
                  <a:cubicBezTo>
                    <a:pt x="2864" y="940"/>
                    <a:pt x="2864" y="940"/>
                    <a:pt x="2864" y="940"/>
                  </a:cubicBezTo>
                  <a:cubicBezTo>
                    <a:pt x="2862" y="943"/>
                    <a:pt x="2862" y="943"/>
                    <a:pt x="2862" y="943"/>
                  </a:cubicBezTo>
                  <a:cubicBezTo>
                    <a:pt x="2865" y="945"/>
                    <a:pt x="2865" y="945"/>
                    <a:pt x="2865" y="945"/>
                  </a:cubicBezTo>
                  <a:cubicBezTo>
                    <a:pt x="2862" y="943"/>
                    <a:pt x="2862" y="943"/>
                    <a:pt x="2862" y="943"/>
                  </a:cubicBezTo>
                  <a:cubicBezTo>
                    <a:pt x="2865" y="946"/>
                    <a:pt x="2865" y="946"/>
                    <a:pt x="2865" y="946"/>
                  </a:cubicBezTo>
                  <a:cubicBezTo>
                    <a:pt x="2865" y="946"/>
                    <a:pt x="2865" y="945"/>
                    <a:pt x="2865" y="945"/>
                  </a:cubicBezTo>
                  <a:cubicBezTo>
                    <a:pt x="2862" y="943"/>
                    <a:pt x="2862" y="943"/>
                    <a:pt x="2862" y="943"/>
                  </a:cubicBezTo>
                  <a:cubicBezTo>
                    <a:pt x="2865" y="946"/>
                    <a:pt x="2865" y="946"/>
                    <a:pt x="2865" y="946"/>
                  </a:cubicBezTo>
                  <a:cubicBezTo>
                    <a:pt x="2863" y="944"/>
                    <a:pt x="2863" y="944"/>
                    <a:pt x="2863" y="944"/>
                  </a:cubicBezTo>
                  <a:cubicBezTo>
                    <a:pt x="2864" y="946"/>
                    <a:pt x="2864" y="946"/>
                    <a:pt x="2864" y="946"/>
                  </a:cubicBezTo>
                  <a:cubicBezTo>
                    <a:pt x="2865" y="946"/>
                    <a:pt x="2865" y="946"/>
                    <a:pt x="2865" y="946"/>
                  </a:cubicBezTo>
                  <a:cubicBezTo>
                    <a:pt x="2863" y="944"/>
                    <a:pt x="2863" y="944"/>
                    <a:pt x="2863" y="944"/>
                  </a:cubicBezTo>
                  <a:cubicBezTo>
                    <a:pt x="2864" y="946"/>
                    <a:pt x="2864" y="946"/>
                    <a:pt x="2864" y="946"/>
                  </a:cubicBezTo>
                  <a:cubicBezTo>
                    <a:pt x="2865" y="946"/>
                    <a:pt x="2865" y="946"/>
                    <a:pt x="2865" y="945"/>
                  </a:cubicBezTo>
                  <a:cubicBezTo>
                    <a:pt x="2867" y="944"/>
                    <a:pt x="2871" y="941"/>
                    <a:pt x="2874" y="939"/>
                  </a:cubicBezTo>
                  <a:cubicBezTo>
                    <a:pt x="2876" y="937"/>
                    <a:pt x="2879" y="935"/>
                    <a:pt x="2879" y="935"/>
                  </a:cubicBezTo>
                  <a:cubicBezTo>
                    <a:pt x="2880" y="935"/>
                    <a:pt x="2881" y="933"/>
                    <a:pt x="2881" y="932"/>
                  </a:cubicBezTo>
                  <a:cubicBezTo>
                    <a:pt x="2881" y="931"/>
                    <a:pt x="2880" y="930"/>
                    <a:pt x="2879" y="929"/>
                  </a:cubicBezTo>
                  <a:cubicBezTo>
                    <a:pt x="2877" y="928"/>
                    <a:pt x="2877" y="928"/>
                    <a:pt x="2877" y="928"/>
                  </a:cubicBezTo>
                  <a:cubicBezTo>
                    <a:pt x="2875" y="931"/>
                    <a:pt x="2875" y="931"/>
                    <a:pt x="2875" y="931"/>
                  </a:cubicBezTo>
                  <a:cubicBezTo>
                    <a:pt x="2877" y="935"/>
                    <a:pt x="2877" y="935"/>
                    <a:pt x="2877" y="935"/>
                  </a:cubicBezTo>
                  <a:cubicBezTo>
                    <a:pt x="2892" y="928"/>
                    <a:pt x="2892" y="928"/>
                    <a:pt x="2892" y="928"/>
                  </a:cubicBezTo>
                  <a:cubicBezTo>
                    <a:pt x="2893" y="927"/>
                    <a:pt x="2894" y="926"/>
                    <a:pt x="2894" y="924"/>
                  </a:cubicBezTo>
                  <a:cubicBezTo>
                    <a:pt x="2894" y="923"/>
                    <a:pt x="2893" y="921"/>
                    <a:pt x="2892" y="921"/>
                  </a:cubicBezTo>
                  <a:cubicBezTo>
                    <a:pt x="2891" y="920"/>
                    <a:pt x="2891" y="920"/>
                    <a:pt x="2891" y="920"/>
                  </a:cubicBezTo>
                  <a:cubicBezTo>
                    <a:pt x="2889" y="923"/>
                    <a:pt x="2889" y="923"/>
                    <a:pt x="2889" y="923"/>
                  </a:cubicBezTo>
                  <a:cubicBezTo>
                    <a:pt x="2892" y="926"/>
                    <a:pt x="2892" y="926"/>
                    <a:pt x="2892" y="926"/>
                  </a:cubicBezTo>
                  <a:cubicBezTo>
                    <a:pt x="2902" y="915"/>
                    <a:pt x="2902" y="915"/>
                    <a:pt x="2902" y="915"/>
                  </a:cubicBezTo>
                  <a:cubicBezTo>
                    <a:pt x="2903" y="914"/>
                    <a:pt x="2903" y="913"/>
                    <a:pt x="2903" y="912"/>
                  </a:cubicBezTo>
                  <a:cubicBezTo>
                    <a:pt x="2903" y="910"/>
                    <a:pt x="2902" y="909"/>
                    <a:pt x="2901" y="909"/>
                  </a:cubicBezTo>
                  <a:cubicBezTo>
                    <a:pt x="2897" y="906"/>
                    <a:pt x="2897" y="906"/>
                    <a:pt x="2897" y="906"/>
                  </a:cubicBezTo>
                  <a:cubicBezTo>
                    <a:pt x="2895" y="910"/>
                    <a:pt x="2895" y="910"/>
                    <a:pt x="2895" y="910"/>
                  </a:cubicBezTo>
                  <a:cubicBezTo>
                    <a:pt x="2897" y="913"/>
                    <a:pt x="2897" y="913"/>
                    <a:pt x="2897" y="913"/>
                  </a:cubicBezTo>
                  <a:cubicBezTo>
                    <a:pt x="2911" y="908"/>
                    <a:pt x="2911" y="908"/>
                    <a:pt x="2911" y="908"/>
                  </a:cubicBezTo>
                  <a:cubicBezTo>
                    <a:pt x="2912" y="907"/>
                    <a:pt x="2913" y="906"/>
                    <a:pt x="2913" y="905"/>
                  </a:cubicBezTo>
                  <a:cubicBezTo>
                    <a:pt x="2913" y="903"/>
                    <a:pt x="2913" y="902"/>
                    <a:pt x="2911" y="901"/>
                  </a:cubicBezTo>
                  <a:cubicBezTo>
                    <a:pt x="2910" y="900"/>
                    <a:pt x="2910" y="900"/>
                    <a:pt x="2910" y="900"/>
                  </a:cubicBezTo>
                  <a:cubicBezTo>
                    <a:pt x="2908" y="903"/>
                    <a:pt x="2908" y="903"/>
                    <a:pt x="2908" y="903"/>
                  </a:cubicBezTo>
                  <a:cubicBezTo>
                    <a:pt x="2910" y="907"/>
                    <a:pt x="2910" y="907"/>
                    <a:pt x="2910" y="907"/>
                  </a:cubicBezTo>
                  <a:cubicBezTo>
                    <a:pt x="2924" y="897"/>
                    <a:pt x="2924" y="897"/>
                    <a:pt x="2924" y="897"/>
                  </a:cubicBezTo>
                  <a:cubicBezTo>
                    <a:pt x="2926" y="896"/>
                    <a:pt x="2926" y="895"/>
                    <a:pt x="2926" y="893"/>
                  </a:cubicBezTo>
                  <a:cubicBezTo>
                    <a:pt x="2926" y="892"/>
                    <a:pt x="2925" y="891"/>
                    <a:pt x="2924" y="890"/>
                  </a:cubicBezTo>
                  <a:cubicBezTo>
                    <a:pt x="2921" y="888"/>
                    <a:pt x="2921" y="888"/>
                    <a:pt x="2921" y="888"/>
                  </a:cubicBezTo>
                  <a:cubicBezTo>
                    <a:pt x="2918" y="891"/>
                    <a:pt x="2918" y="891"/>
                    <a:pt x="2918" y="891"/>
                  </a:cubicBezTo>
                  <a:cubicBezTo>
                    <a:pt x="2920" y="895"/>
                    <a:pt x="2920" y="895"/>
                    <a:pt x="2920" y="895"/>
                  </a:cubicBezTo>
                  <a:cubicBezTo>
                    <a:pt x="2935" y="887"/>
                    <a:pt x="2935" y="887"/>
                    <a:pt x="2935" y="887"/>
                  </a:cubicBezTo>
                  <a:cubicBezTo>
                    <a:pt x="2936" y="887"/>
                    <a:pt x="2937" y="885"/>
                    <a:pt x="2937" y="884"/>
                  </a:cubicBezTo>
                  <a:cubicBezTo>
                    <a:pt x="2937" y="883"/>
                    <a:pt x="2936" y="881"/>
                    <a:pt x="2935" y="880"/>
                  </a:cubicBezTo>
                  <a:cubicBezTo>
                    <a:pt x="2933" y="880"/>
                    <a:pt x="2933" y="880"/>
                    <a:pt x="2933" y="880"/>
                  </a:cubicBezTo>
                  <a:cubicBezTo>
                    <a:pt x="2931" y="883"/>
                    <a:pt x="2931" y="883"/>
                    <a:pt x="2931" y="883"/>
                  </a:cubicBezTo>
                  <a:cubicBezTo>
                    <a:pt x="2934" y="886"/>
                    <a:pt x="2934" y="886"/>
                    <a:pt x="2934" y="886"/>
                  </a:cubicBezTo>
                  <a:cubicBezTo>
                    <a:pt x="2950" y="876"/>
                    <a:pt x="2950" y="876"/>
                    <a:pt x="2950" y="876"/>
                  </a:cubicBezTo>
                  <a:cubicBezTo>
                    <a:pt x="2951" y="875"/>
                    <a:pt x="2951" y="874"/>
                    <a:pt x="2951" y="873"/>
                  </a:cubicBezTo>
                  <a:cubicBezTo>
                    <a:pt x="2951" y="871"/>
                    <a:pt x="2951" y="870"/>
                    <a:pt x="2950" y="869"/>
                  </a:cubicBezTo>
                  <a:cubicBezTo>
                    <a:pt x="2949" y="869"/>
                    <a:pt x="2949" y="869"/>
                    <a:pt x="2949" y="869"/>
                  </a:cubicBezTo>
                  <a:cubicBezTo>
                    <a:pt x="2947" y="872"/>
                    <a:pt x="2947" y="872"/>
                    <a:pt x="2947" y="872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47" y="872"/>
                    <a:pt x="2947" y="872"/>
                    <a:pt x="2947" y="872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47" y="872"/>
                    <a:pt x="2947" y="872"/>
                    <a:pt x="2947" y="872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49" y="874"/>
                    <a:pt x="2949" y="874"/>
                    <a:pt x="2949" y="874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49" y="874"/>
                    <a:pt x="2949" y="874"/>
                    <a:pt x="2949" y="874"/>
                  </a:cubicBezTo>
                  <a:cubicBezTo>
                    <a:pt x="2950" y="874"/>
                    <a:pt x="2950" y="874"/>
                    <a:pt x="2950" y="874"/>
                  </a:cubicBezTo>
                  <a:cubicBezTo>
                    <a:pt x="2950" y="874"/>
                    <a:pt x="2951" y="873"/>
                    <a:pt x="2952" y="872"/>
                  </a:cubicBezTo>
                  <a:cubicBezTo>
                    <a:pt x="2953" y="870"/>
                    <a:pt x="2955" y="867"/>
                    <a:pt x="2957" y="865"/>
                  </a:cubicBezTo>
                  <a:cubicBezTo>
                    <a:pt x="2958" y="864"/>
                    <a:pt x="2959" y="863"/>
                    <a:pt x="2959" y="862"/>
                  </a:cubicBezTo>
                  <a:cubicBezTo>
                    <a:pt x="2960" y="862"/>
                    <a:pt x="2960" y="862"/>
                    <a:pt x="2960" y="861"/>
                  </a:cubicBezTo>
                  <a:cubicBezTo>
                    <a:pt x="2960" y="861"/>
                    <a:pt x="2960" y="861"/>
                    <a:pt x="2960" y="861"/>
                  </a:cubicBezTo>
                  <a:cubicBezTo>
                    <a:pt x="2960" y="861"/>
                    <a:pt x="2960" y="861"/>
                    <a:pt x="2960" y="861"/>
                  </a:cubicBezTo>
                  <a:cubicBezTo>
                    <a:pt x="2960" y="861"/>
                    <a:pt x="2960" y="861"/>
                    <a:pt x="2960" y="861"/>
                  </a:cubicBezTo>
                  <a:cubicBezTo>
                    <a:pt x="2962" y="859"/>
                    <a:pt x="2961" y="856"/>
                    <a:pt x="2959" y="855"/>
                  </a:cubicBezTo>
                  <a:cubicBezTo>
                    <a:pt x="2957" y="854"/>
                    <a:pt x="2957" y="854"/>
                    <a:pt x="2957" y="854"/>
                  </a:cubicBezTo>
                  <a:cubicBezTo>
                    <a:pt x="2955" y="857"/>
                    <a:pt x="2955" y="857"/>
                    <a:pt x="2955" y="857"/>
                  </a:cubicBezTo>
                  <a:cubicBezTo>
                    <a:pt x="2956" y="861"/>
                    <a:pt x="2956" y="861"/>
                    <a:pt x="2956" y="861"/>
                  </a:cubicBezTo>
                  <a:cubicBezTo>
                    <a:pt x="2978" y="855"/>
                    <a:pt x="2978" y="855"/>
                    <a:pt x="2978" y="855"/>
                  </a:cubicBezTo>
                  <a:cubicBezTo>
                    <a:pt x="2979" y="854"/>
                    <a:pt x="2980" y="853"/>
                    <a:pt x="2981" y="851"/>
                  </a:cubicBezTo>
                  <a:cubicBezTo>
                    <a:pt x="2981" y="850"/>
                    <a:pt x="2980" y="848"/>
                    <a:pt x="2979" y="847"/>
                  </a:cubicBezTo>
                  <a:cubicBezTo>
                    <a:pt x="2974" y="844"/>
                    <a:pt x="2974" y="844"/>
                    <a:pt x="2974" y="844"/>
                  </a:cubicBezTo>
                  <a:cubicBezTo>
                    <a:pt x="2972" y="848"/>
                    <a:pt x="2972" y="848"/>
                    <a:pt x="2972" y="848"/>
                  </a:cubicBezTo>
                  <a:cubicBezTo>
                    <a:pt x="2973" y="851"/>
                    <a:pt x="2973" y="851"/>
                    <a:pt x="2973" y="851"/>
                  </a:cubicBezTo>
                  <a:cubicBezTo>
                    <a:pt x="2990" y="843"/>
                    <a:pt x="2990" y="843"/>
                    <a:pt x="2990" y="843"/>
                  </a:cubicBezTo>
                  <a:cubicBezTo>
                    <a:pt x="2991" y="842"/>
                    <a:pt x="2992" y="841"/>
                    <a:pt x="2992" y="839"/>
                  </a:cubicBezTo>
                  <a:cubicBezTo>
                    <a:pt x="2992" y="838"/>
                    <a:pt x="2991" y="837"/>
                    <a:pt x="2990" y="836"/>
                  </a:cubicBezTo>
                  <a:cubicBezTo>
                    <a:pt x="2986" y="834"/>
                    <a:pt x="2986" y="834"/>
                    <a:pt x="2986" y="834"/>
                  </a:cubicBezTo>
                  <a:cubicBezTo>
                    <a:pt x="2984" y="837"/>
                    <a:pt x="2984" y="837"/>
                    <a:pt x="2984" y="837"/>
                  </a:cubicBezTo>
                  <a:cubicBezTo>
                    <a:pt x="2987" y="840"/>
                    <a:pt x="2987" y="840"/>
                    <a:pt x="2987" y="840"/>
                  </a:cubicBezTo>
                  <a:cubicBezTo>
                    <a:pt x="2997" y="832"/>
                    <a:pt x="2997" y="832"/>
                    <a:pt x="2997" y="832"/>
                  </a:cubicBezTo>
                  <a:cubicBezTo>
                    <a:pt x="2998" y="832"/>
                    <a:pt x="2999" y="830"/>
                    <a:pt x="2999" y="829"/>
                  </a:cubicBezTo>
                  <a:cubicBezTo>
                    <a:pt x="2998" y="828"/>
                    <a:pt x="2998" y="826"/>
                    <a:pt x="2997" y="826"/>
                  </a:cubicBezTo>
                  <a:cubicBezTo>
                    <a:pt x="2993" y="823"/>
                    <a:pt x="2993" y="823"/>
                    <a:pt x="2993" y="823"/>
                  </a:cubicBezTo>
                  <a:cubicBezTo>
                    <a:pt x="2990" y="827"/>
                    <a:pt x="2990" y="827"/>
                    <a:pt x="2990" y="827"/>
                  </a:cubicBezTo>
                  <a:cubicBezTo>
                    <a:pt x="2994" y="829"/>
                    <a:pt x="2994" y="829"/>
                    <a:pt x="2994" y="829"/>
                  </a:cubicBezTo>
                  <a:cubicBezTo>
                    <a:pt x="2991" y="827"/>
                    <a:pt x="2991" y="827"/>
                    <a:pt x="2991" y="827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29"/>
                    <a:pt x="2994" y="829"/>
                    <a:pt x="2994" y="829"/>
                  </a:cubicBezTo>
                  <a:cubicBezTo>
                    <a:pt x="2991" y="827"/>
                    <a:pt x="2991" y="827"/>
                    <a:pt x="2991" y="827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1" y="827"/>
                    <a:pt x="2991" y="827"/>
                    <a:pt x="2991" y="827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1" y="827"/>
                    <a:pt x="2991" y="827"/>
                    <a:pt x="2991" y="827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30"/>
                    <a:pt x="2993" y="830"/>
                  </a:cubicBezTo>
                  <a:cubicBezTo>
                    <a:pt x="2993" y="830"/>
                    <a:pt x="2993" y="829"/>
                    <a:pt x="2994" y="829"/>
                  </a:cubicBezTo>
                  <a:cubicBezTo>
                    <a:pt x="2996" y="828"/>
                    <a:pt x="3000" y="826"/>
                    <a:pt x="3003" y="824"/>
                  </a:cubicBezTo>
                  <a:cubicBezTo>
                    <a:pt x="3007" y="822"/>
                    <a:pt x="3010" y="821"/>
                    <a:pt x="3010" y="821"/>
                  </a:cubicBezTo>
                  <a:cubicBezTo>
                    <a:pt x="3011" y="820"/>
                    <a:pt x="3012" y="819"/>
                    <a:pt x="3012" y="818"/>
                  </a:cubicBezTo>
                  <a:cubicBezTo>
                    <a:pt x="3012" y="816"/>
                    <a:pt x="3011" y="815"/>
                    <a:pt x="3010" y="814"/>
                  </a:cubicBezTo>
                  <a:cubicBezTo>
                    <a:pt x="3010" y="814"/>
                    <a:pt x="3010" y="814"/>
                    <a:pt x="3010" y="814"/>
                  </a:cubicBezTo>
                  <a:cubicBezTo>
                    <a:pt x="3007" y="817"/>
                    <a:pt x="3007" y="817"/>
                    <a:pt x="3007" y="817"/>
                  </a:cubicBezTo>
                  <a:cubicBezTo>
                    <a:pt x="3009" y="821"/>
                    <a:pt x="3009" y="821"/>
                    <a:pt x="3009" y="821"/>
                  </a:cubicBezTo>
                  <a:cubicBezTo>
                    <a:pt x="3021" y="814"/>
                    <a:pt x="3021" y="814"/>
                    <a:pt x="3021" y="814"/>
                  </a:cubicBezTo>
                  <a:cubicBezTo>
                    <a:pt x="3022" y="814"/>
                    <a:pt x="3023" y="812"/>
                    <a:pt x="3023" y="811"/>
                  </a:cubicBezTo>
                  <a:cubicBezTo>
                    <a:pt x="3023" y="810"/>
                    <a:pt x="3022" y="808"/>
                    <a:pt x="3021" y="807"/>
                  </a:cubicBezTo>
                  <a:cubicBezTo>
                    <a:pt x="3019" y="806"/>
                    <a:pt x="3019" y="806"/>
                    <a:pt x="3019" y="806"/>
                  </a:cubicBezTo>
                  <a:cubicBezTo>
                    <a:pt x="3017" y="810"/>
                    <a:pt x="3017" y="810"/>
                    <a:pt x="3017" y="810"/>
                  </a:cubicBezTo>
                  <a:cubicBezTo>
                    <a:pt x="3020" y="813"/>
                    <a:pt x="3020" y="813"/>
                    <a:pt x="3020" y="813"/>
                  </a:cubicBezTo>
                  <a:cubicBezTo>
                    <a:pt x="3034" y="801"/>
                    <a:pt x="3034" y="801"/>
                    <a:pt x="3034" y="801"/>
                  </a:cubicBezTo>
                  <a:cubicBezTo>
                    <a:pt x="3035" y="800"/>
                    <a:pt x="3035" y="799"/>
                    <a:pt x="3035" y="798"/>
                  </a:cubicBezTo>
                  <a:cubicBezTo>
                    <a:pt x="3035" y="796"/>
                    <a:pt x="3034" y="795"/>
                    <a:pt x="3033" y="795"/>
                  </a:cubicBezTo>
                  <a:cubicBezTo>
                    <a:pt x="3032" y="794"/>
                    <a:pt x="3032" y="794"/>
                    <a:pt x="3032" y="794"/>
                  </a:cubicBezTo>
                  <a:cubicBezTo>
                    <a:pt x="3030" y="797"/>
                    <a:pt x="3030" y="797"/>
                    <a:pt x="3030" y="797"/>
                  </a:cubicBezTo>
                  <a:cubicBezTo>
                    <a:pt x="3033" y="800"/>
                    <a:pt x="3033" y="800"/>
                    <a:pt x="3033" y="800"/>
                  </a:cubicBezTo>
                  <a:cubicBezTo>
                    <a:pt x="3040" y="792"/>
                    <a:pt x="3040" y="792"/>
                    <a:pt x="3040" y="792"/>
                  </a:cubicBezTo>
                  <a:cubicBezTo>
                    <a:pt x="3041" y="791"/>
                    <a:pt x="3041" y="790"/>
                    <a:pt x="3041" y="788"/>
                  </a:cubicBezTo>
                  <a:cubicBezTo>
                    <a:pt x="3041" y="787"/>
                    <a:pt x="3040" y="786"/>
                    <a:pt x="3039" y="785"/>
                  </a:cubicBezTo>
                  <a:cubicBezTo>
                    <a:pt x="3038" y="785"/>
                    <a:pt x="3038" y="785"/>
                    <a:pt x="3038" y="785"/>
                  </a:cubicBezTo>
                  <a:cubicBezTo>
                    <a:pt x="3036" y="788"/>
                    <a:pt x="3036" y="788"/>
                    <a:pt x="3036" y="788"/>
                  </a:cubicBezTo>
                  <a:cubicBezTo>
                    <a:pt x="3038" y="792"/>
                    <a:pt x="3038" y="792"/>
                    <a:pt x="3038" y="792"/>
                  </a:cubicBezTo>
                  <a:cubicBezTo>
                    <a:pt x="3053" y="784"/>
                    <a:pt x="3053" y="784"/>
                    <a:pt x="3053" y="784"/>
                  </a:cubicBezTo>
                  <a:cubicBezTo>
                    <a:pt x="3054" y="783"/>
                    <a:pt x="3055" y="782"/>
                    <a:pt x="3055" y="780"/>
                  </a:cubicBezTo>
                  <a:cubicBezTo>
                    <a:pt x="3055" y="779"/>
                    <a:pt x="3054" y="778"/>
                    <a:pt x="3053" y="777"/>
                  </a:cubicBezTo>
                  <a:cubicBezTo>
                    <a:pt x="3052" y="776"/>
                    <a:pt x="3052" y="776"/>
                    <a:pt x="3052" y="776"/>
                  </a:cubicBezTo>
                  <a:cubicBezTo>
                    <a:pt x="3050" y="780"/>
                    <a:pt x="3050" y="780"/>
                    <a:pt x="3050" y="780"/>
                  </a:cubicBezTo>
                  <a:cubicBezTo>
                    <a:pt x="3053" y="783"/>
                    <a:pt x="3053" y="783"/>
                    <a:pt x="3053" y="783"/>
                  </a:cubicBezTo>
                  <a:cubicBezTo>
                    <a:pt x="3064" y="774"/>
                    <a:pt x="3064" y="774"/>
                    <a:pt x="3064" y="774"/>
                  </a:cubicBezTo>
                  <a:cubicBezTo>
                    <a:pt x="3065" y="774"/>
                    <a:pt x="3066" y="772"/>
                    <a:pt x="3066" y="771"/>
                  </a:cubicBezTo>
                  <a:cubicBezTo>
                    <a:pt x="3066" y="770"/>
                    <a:pt x="3065" y="768"/>
                    <a:pt x="3064" y="768"/>
                  </a:cubicBezTo>
                  <a:cubicBezTo>
                    <a:pt x="3062" y="767"/>
                    <a:pt x="3062" y="767"/>
                    <a:pt x="3062" y="767"/>
                  </a:cubicBezTo>
                  <a:cubicBezTo>
                    <a:pt x="3060" y="770"/>
                    <a:pt x="3060" y="770"/>
                    <a:pt x="3060" y="770"/>
                  </a:cubicBezTo>
                  <a:cubicBezTo>
                    <a:pt x="3063" y="774"/>
                    <a:pt x="3063" y="774"/>
                    <a:pt x="3063" y="774"/>
                  </a:cubicBezTo>
                  <a:cubicBezTo>
                    <a:pt x="3074" y="766"/>
                    <a:pt x="3074" y="766"/>
                    <a:pt x="3074" y="766"/>
                  </a:cubicBezTo>
                  <a:cubicBezTo>
                    <a:pt x="3075" y="765"/>
                    <a:pt x="3076" y="764"/>
                    <a:pt x="3076" y="762"/>
                  </a:cubicBezTo>
                  <a:cubicBezTo>
                    <a:pt x="3076" y="761"/>
                    <a:pt x="3075" y="760"/>
                    <a:pt x="3074" y="759"/>
                  </a:cubicBezTo>
                  <a:cubicBezTo>
                    <a:pt x="3073" y="758"/>
                    <a:pt x="3073" y="758"/>
                    <a:pt x="3073" y="758"/>
                  </a:cubicBezTo>
                  <a:cubicBezTo>
                    <a:pt x="3071" y="762"/>
                    <a:pt x="3071" y="762"/>
                    <a:pt x="3071" y="762"/>
                  </a:cubicBezTo>
                  <a:cubicBezTo>
                    <a:pt x="3073" y="765"/>
                    <a:pt x="3073" y="765"/>
                    <a:pt x="3073" y="765"/>
                  </a:cubicBezTo>
                  <a:cubicBezTo>
                    <a:pt x="3086" y="755"/>
                    <a:pt x="3086" y="755"/>
                    <a:pt x="3086" y="755"/>
                  </a:cubicBezTo>
                  <a:cubicBezTo>
                    <a:pt x="3087" y="754"/>
                    <a:pt x="3088" y="753"/>
                    <a:pt x="3088" y="752"/>
                  </a:cubicBezTo>
                  <a:cubicBezTo>
                    <a:pt x="3087" y="750"/>
                    <a:pt x="3087" y="749"/>
                    <a:pt x="3086" y="749"/>
                  </a:cubicBezTo>
                  <a:cubicBezTo>
                    <a:pt x="3084" y="748"/>
                    <a:pt x="3084" y="748"/>
                    <a:pt x="3084" y="748"/>
                  </a:cubicBezTo>
                  <a:cubicBezTo>
                    <a:pt x="3082" y="751"/>
                    <a:pt x="3082" y="751"/>
                    <a:pt x="3082" y="751"/>
                  </a:cubicBezTo>
                  <a:cubicBezTo>
                    <a:pt x="3085" y="754"/>
                    <a:pt x="3085" y="754"/>
                    <a:pt x="3085" y="754"/>
                  </a:cubicBezTo>
                  <a:cubicBezTo>
                    <a:pt x="3096" y="746"/>
                    <a:pt x="3096" y="746"/>
                    <a:pt x="3096" y="746"/>
                  </a:cubicBezTo>
                  <a:cubicBezTo>
                    <a:pt x="3097" y="745"/>
                    <a:pt x="3098" y="743"/>
                    <a:pt x="3097" y="742"/>
                  </a:cubicBezTo>
                  <a:cubicBezTo>
                    <a:pt x="3097" y="741"/>
                    <a:pt x="3097" y="740"/>
                    <a:pt x="3096" y="739"/>
                  </a:cubicBezTo>
                  <a:cubicBezTo>
                    <a:pt x="3095" y="739"/>
                    <a:pt x="3095" y="739"/>
                    <a:pt x="3095" y="739"/>
                  </a:cubicBezTo>
                  <a:cubicBezTo>
                    <a:pt x="3093" y="742"/>
                    <a:pt x="3093" y="742"/>
                    <a:pt x="3093" y="742"/>
                  </a:cubicBezTo>
                  <a:cubicBezTo>
                    <a:pt x="3095" y="745"/>
                    <a:pt x="3095" y="745"/>
                    <a:pt x="3095" y="745"/>
                  </a:cubicBezTo>
                  <a:cubicBezTo>
                    <a:pt x="3106" y="736"/>
                    <a:pt x="3106" y="736"/>
                    <a:pt x="3106" y="736"/>
                  </a:cubicBezTo>
                  <a:cubicBezTo>
                    <a:pt x="3107" y="735"/>
                    <a:pt x="3108" y="734"/>
                    <a:pt x="3108" y="732"/>
                  </a:cubicBezTo>
                  <a:cubicBezTo>
                    <a:pt x="3107" y="731"/>
                    <a:pt x="3107" y="730"/>
                    <a:pt x="3106" y="729"/>
                  </a:cubicBezTo>
                  <a:cubicBezTo>
                    <a:pt x="3103" y="728"/>
                    <a:pt x="3103" y="728"/>
                    <a:pt x="3103" y="728"/>
                  </a:cubicBezTo>
                  <a:cubicBezTo>
                    <a:pt x="3101" y="731"/>
                    <a:pt x="3101" y="731"/>
                    <a:pt x="3101" y="731"/>
                  </a:cubicBezTo>
                  <a:cubicBezTo>
                    <a:pt x="3103" y="735"/>
                    <a:pt x="3103" y="735"/>
                    <a:pt x="3103" y="735"/>
                  </a:cubicBezTo>
                  <a:cubicBezTo>
                    <a:pt x="3122" y="726"/>
                    <a:pt x="3122" y="726"/>
                    <a:pt x="3122" y="726"/>
                  </a:cubicBezTo>
                  <a:cubicBezTo>
                    <a:pt x="3123" y="725"/>
                    <a:pt x="3124" y="724"/>
                    <a:pt x="3124" y="723"/>
                  </a:cubicBezTo>
                  <a:cubicBezTo>
                    <a:pt x="3124" y="721"/>
                    <a:pt x="3123" y="720"/>
                    <a:pt x="3122" y="719"/>
                  </a:cubicBezTo>
                  <a:cubicBezTo>
                    <a:pt x="3121" y="719"/>
                    <a:pt x="3121" y="719"/>
                    <a:pt x="3121" y="719"/>
                  </a:cubicBezTo>
                  <a:cubicBezTo>
                    <a:pt x="3119" y="722"/>
                    <a:pt x="3119" y="722"/>
                    <a:pt x="3119" y="722"/>
                  </a:cubicBezTo>
                  <a:cubicBezTo>
                    <a:pt x="3122" y="725"/>
                    <a:pt x="3122" y="725"/>
                    <a:pt x="3122" y="725"/>
                  </a:cubicBezTo>
                  <a:cubicBezTo>
                    <a:pt x="3129" y="717"/>
                    <a:pt x="3129" y="717"/>
                    <a:pt x="3129" y="717"/>
                  </a:cubicBezTo>
                  <a:cubicBezTo>
                    <a:pt x="3130" y="716"/>
                    <a:pt x="3131" y="715"/>
                    <a:pt x="3130" y="713"/>
                  </a:cubicBezTo>
                  <a:cubicBezTo>
                    <a:pt x="3130" y="712"/>
                    <a:pt x="3130" y="711"/>
                    <a:pt x="3129" y="711"/>
                  </a:cubicBezTo>
                  <a:cubicBezTo>
                    <a:pt x="3128" y="710"/>
                    <a:pt x="3128" y="710"/>
                    <a:pt x="3128" y="710"/>
                  </a:cubicBezTo>
                  <a:cubicBezTo>
                    <a:pt x="3126" y="714"/>
                    <a:pt x="3126" y="714"/>
                    <a:pt x="3126" y="714"/>
                  </a:cubicBezTo>
                  <a:cubicBezTo>
                    <a:pt x="3129" y="717"/>
                    <a:pt x="3129" y="717"/>
                    <a:pt x="3129" y="717"/>
                  </a:cubicBezTo>
                  <a:cubicBezTo>
                    <a:pt x="3141" y="707"/>
                    <a:pt x="3141" y="707"/>
                    <a:pt x="3141" y="707"/>
                  </a:cubicBezTo>
                  <a:cubicBezTo>
                    <a:pt x="3142" y="706"/>
                    <a:pt x="3142" y="705"/>
                    <a:pt x="3142" y="703"/>
                  </a:cubicBezTo>
                  <a:cubicBezTo>
                    <a:pt x="3142" y="702"/>
                    <a:pt x="3141" y="701"/>
                    <a:pt x="3140" y="700"/>
                  </a:cubicBezTo>
                  <a:cubicBezTo>
                    <a:pt x="3139" y="699"/>
                    <a:pt x="3139" y="699"/>
                    <a:pt x="3139" y="699"/>
                  </a:cubicBezTo>
                  <a:cubicBezTo>
                    <a:pt x="3137" y="703"/>
                    <a:pt x="3137" y="703"/>
                    <a:pt x="3137" y="703"/>
                  </a:cubicBezTo>
                  <a:cubicBezTo>
                    <a:pt x="3140" y="706"/>
                    <a:pt x="3140" y="706"/>
                    <a:pt x="3140" y="706"/>
                  </a:cubicBezTo>
                  <a:cubicBezTo>
                    <a:pt x="3149" y="696"/>
                    <a:pt x="3149" y="696"/>
                    <a:pt x="3149" y="696"/>
                  </a:cubicBezTo>
                  <a:cubicBezTo>
                    <a:pt x="3150" y="695"/>
                    <a:pt x="3151" y="694"/>
                    <a:pt x="3151" y="692"/>
                  </a:cubicBezTo>
                  <a:cubicBezTo>
                    <a:pt x="3150" y="691"/>
                    <a:pt x="3150" y="690"/>
                    <a:pt x="3149" y="690"/>
                  </a:cubicBezTo>
                  <a:cubicBezTo>
                    <a:pt x="3148" y="689"/>
                    <a:pt x="3148" y="689"/>
                    <a:pt x="3148" y="689"/>
                  </a:cubicBezTo>
                  <a:cubicBezTo>
                    <a:pt x="3146" y="692"/>
                    <a:pt x="3146" y="692"/>
                    <a:pt x="3146" y="692"/>
                  </a:cubicBezTo>
                  <a:cubicBezTo>
                    <a:pt x="3147" y="696"/>
                    <a:pt x="3147" y="696"/>
                    <a:pt x="3147" y="696"/>
                  </a:cubicBezTo>
                  <a:cubicBezTo>
                    <a:pt x="3164" y="690"/>
                    <a:pt x="3164" y="690"/>
                    <a:pt x="3164" y="690"/>
                  </a:cubicBezTo>
                  <a:cubicBezTo>
                    <a:pt x="3166" y="690"/>
                    <a:pt x="3167" y="688"/>
                    <a:pt x="3167" y="687"/>
                  </a:cubicBezTo>
                  <a:cubicBezTo>
                    <a:pt x="3167" y="685"/>
                    <a:pt x="3166" y="684"/>
                    <a:pt x="3165" y="683"/>
                  </a:cubicBezTo>
                  <a:cubicBezTo>
                    <a:pt x="3162" y="681"/>
                    <a:pt x="3162" y="681"/>
                    <a:pt x="3162" y="681"/>
                  </a:cubicBezTo>
                  <a:cubicBezTo>
                    <a:pt x="3160" y="684"/>
                    <a:pt x="3160" y="684"/>
                    <a:pt x="3160" y="684"/>
                  </a:cubicBezTo>
                  <a:cubicBezTo>
                    <a:pt x="3162" y="688"/>
                    <a:pt x="3162" y="688"/>
                    <a:pt x="3162" y="688"/>
                  </a:cubicBezTo>
                  <a:cubicBezTo>
                    <a:pt x="3174" y="680"/>
                    <a:pt x="3174" y="680"/>
                    <a:pt x="3174" y="680"/>
                  </a:cubicBezTo>
                  <a:cubicBezTo>
                    <a:pt x="3175" y="680"/>
                    <a:pt x="3176" y="678"/>
                    <a:pt x="3176" y="677"/>
                  </a:cubicBezTo>
                  <a:cubicBezTo>
                    <a:pt x="3176" y="676"/>
                    <a:pt x="3175" y="674"/>
                    <a:pt x="3174" y="674"/>
                  </a:cubicBezTo>
                  <a:cubicBezTo>
                    <a:pt x="3168" y="670"/>
                    <a:pt x="3168" y="670"/>
                    <a:pt x="3168" y="670"/>
                  </a:cubicBezTo>
                  <a:cubicBezTo>
                    <a:pt x="3165" y="673"/>
                    <a:pt x="3165" y="673"/>
                    <a:pt x="3165" y="673"/>
                  </a:cubicBezTo>
                  <a:cubicBezTo>
                    <a:pt x="3167" y="677"/>
                    <a:pt x="3167" y="677"/>
                    <a:pt x="3167" y="677"/>
                  </a:cubicBezTo>
                  <a:cubicBezTo>
                    <a:pt x="3180" y="671"/>
                    <a:pt x="3180" y="671"/>
                    <a:pt x="3180" y="671"/>
                  </a:cubicBezTo>
                  <a:cubicBezTo>
                    <a:pt x="3182" y="671"/>
                    <a:pt x="3183" y="669"/>
                    <a:pt x="3183" y="668"/>
                  </a:cubicBezTo>
                  <a:cubicBezTo>
                    <a:pt x="3183" y="666"/>
                    <a:pt x="3182" y="665"/>
                    <a:pt x="3181" y="664"/>
                  </a:cubicBezTo>
                  <a:cubicBezTo>
                    <a:pt x="3180" y="663"/>
                    <a:pt x="3180" y="663"/>
                    <a:pt x="3180" y="663"/>
                  </a:cubicBezTo>
                  <a:cubicBezTo>
                    <a:pt x="3177" y="667"/>
                    <a:pt x="3177" y="667"/>
                    <a:pt x="3177" y="667"/>
                  </a:cubicBezTo>
                  <a:cubicBezTo>
                    <a:pt x="3180" y="670"/>
                    <a:pt x="3180" y="670"/>
                    <a:pt x="3180" y="670"/>
                  </a:cubicBezTo>
                  <a:cubicBezTo>
                    <a:pt x="3191" y="662"/>
                    <a:pt x="3191" y="662"/>
                    <a:pt x="3191" y="662"/>
                  </a:cubicBezTo>
                  <a:cubicBezTo>
                    <a:pt x="3192" y="662"/>
                    <a:pt x="3192" y="660"/>
                    <a:pt x="3192" y="659"/>
                  </a:cubicBezTo>
                  <a:cubicBezTo>
                    <a:pt x="3192" y="658"/>
                    <a:pt x="3192" y="656"/>
                    <a:pt x="3190" y="656"/>
                  </a:cubicBezTo>
                  <a:cubicBezTo>
                    <a:pt x="3189" y="655"/>
                    <a:pt x="3189" y="655"/>
                    <a:pt x="3189" y="655"/>
                  </a:cubicBezTo>
                  <a:cubicBezTo>
                    <a:pt x="3187" y="658"/>
                    <a:pt x="3187" y="658"/>
                    <a:pt x="3187" y="658"/>
                  </a:cubicBezTo>
                  <a:cubicBezTo>
                    <a:pt x="3189" y="662"/>
                    <a:pt x="3189" y="662"/>
                    <a:pt x="3189" y="662"/>
                  </a:cubicBezTo>
                  <a:cubicBezTo>
                    <a:pt x="3203" y="653"/>
                    <a:pt x="3203" y="653"/>
                    <a:pt x="3203" y="653"/>
                  </a:cubicBezTo>
                  <a:cubicBezTo>
                    <a:pt x="3205" y="653"/>
                    <a:pt x="3205" y="651"/>
                    <a:pt x="3205" y="650"/>
                  </a:cubicBezTo>
                  <a:cubicBezTo>
                    <a:pt x="3205" y="648"/>
                    <a:pt x="3205" y="647"/>
                    <a:pt x="3204" y="646"/>
                  </a:cubicBezTo>
                  <a:cubicBezTo>
                    <a:pt x="3203" y="646"/>
                    <a:pt x="3203" y="646"/>
                    <a:pt x="3203" y="646"/>
                  </a:cubicBezTo>
                  <a:cubicBezTo>
                    <a:pt x="3201" y="650"/>
                    <a:pt x="3201" y="650"/>
                    <a:pt x="3201" y="650"/>
                  </a:cubicBezTo>
                  <a:cubicBezTo>
                    <a:pt x="3204" y="652"/>
                    <a:pt x="3204" y="652"/>
                    <a:pt x="3204" y="652"/>
                  </a:cubicBezTo>
                  <a:cubicBezTo>
                    <a:pt x="3215" y="640"/>
                    <a:pt x="3215" y="640"/>
                    <a:pt x="3215" y="640"/>
                  </a:cubicBezTo>
                  <a:cubicBezTo>
                    <a:pt x="3216" y="639"/>
                    <a:pt x="3217" y="638"/>
                    <a:pt x="3216" y="637"/>
                  </a:cubicBezTo>
                  <a:cubicBezTo>
                    <a:pt x="3216" y="635"/>
                    <a:pt x="3216" y="634"/>
                    <a:pt x="3215" y="634"/>
                  </a:cubicBezTo>
                  <a:cubicBezTo>
                    <a:pt x="3211" y="631"/>
                    <a:pt x="3211" y="631"/>
                    <a:pt x="3211" y="631"/>
                  </a:cubicBezTo>
                  <a:cubicBezTo>
                    <a:pt x="3209" y="635"/>
                    <a:pt x="3209" y="635"/>
                    <a:pt x="3209" y="635"/>
                  </a:cubicBezTo>
                  <a:cubicBezTo>
                    <a:pt x="3212" y="637"/>
                    <a:pt x="3212" y="637"/>
                    <a:pt x="3212" y="637"/>
                  </a:cubicBezTo>
                  <a:cubicBezTo>
                    <a:pt x="3209" y="635"/>
                    <a:pt x="3209" y="635"/>
                    <a:pt x="3209" y="635"/>
                  </a:cubicBezTo>
                  <a:cubicBezTo>
                    <a:pt x="3211" y="638"/>
                    <a:pt x="3211" y="638"/>
                    <a:pt x="3211" y="638"/>
                  </a:cubicBezTo>
                  <a:cubicBezTo>
                    <a:pt x="3211" y="638"/>
                    <a:pt x="3211" y="638"/>
                    <a:pt x="3212" y="637"/>
                  </a:cubicBezTo>
                  <a:cubicBezTo>
                    <a:pt x="3209" y="635"/>
                    <a:pt x="3209" y="635"/>
                    <a:pt x="3209" y="635"/>
                  </a:cubicBezTo>
                  <a:cubicBezTo>
                    <a:pt x="3211" y="638"/>
                    <a:pt x="3211" y="638"/>
                    <a:pt x="3211" y="638"/>
                  </a:cubicBezTo>
                  <a:cubicBezTo>
                    <a:pt x="3209" y="635"/>
                    <a:pt x="3209" y="635"/>
                    <a:pt x="3209" y="635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0" y="638"/>
                    <a:pt x="3211" y="638"/>
                  </a:cubicBezTo>
                  <a:cubicBezTo>
                    <a:pt x="3209" y="635"/>
                    <a:pt x="3209" y="635"/>
                    <a:pt x="3209" y="635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0" y="638"/>
                    <a:pt x="3210" y="638"/>
                  </a:cubicBezTo>
                  <a:cubicBezTo>
                    <a:pt x="3210" y="638"/>
                    <a:pt x="3211" y="638"/>
                    <a:pt x="3212" y="638"/>
                  </a:cubicBezTo>
                  <a:cubicBezTo>
                    <a:pt x="3214" y="637"/>
                    <a:pt x="3218" y="636"/>
                    <a:pt x="3222" y="635"/>
                  </a:cubicBezTo>
                  <a:cubicBezTo>
                    <a:pt x="3225" y="634"/>
                    <a:pt x="3229" y="633"/>
                    <a:pt x="3229" y="633"/>
                  </a:cubicBezTo>
                  <a:cubicBezTo>
                    <a:pt x="3230" y="632"/>
                    <a:pt x="3231" y="631"/>
                    <a:pt x="3231" y="630"/>
                  </a:cubicBezTo>
                  <a:cubicBezTo>
                    <a:pt x="3232" y="628"/>
                    <a:pt x="3231" y="626"/>
                    <a:pt x="3230" y="626"/>
                  </a:cubicBezTo>
                  <a:cubicBezTo>
                    <a:pt x="3229" y="625"/>
                    <a:pt x="3229" y="625"/>
                    <a:pt x="3229" y="625"/>
                  </a:cubicBezTo>
                  <a:cubicBezTo>
                    <a:pt x="3237" y="618"/>
                    <a:pt x="3237" y="618"/>
                    <a:pt x="3237" y="618"/>
                  </a:cubicBezTo>
                  <a:cubicBezTo>
                    <a:pt x="3238" y="617"/>
                    <a:pt x="3238" y="616"/>
                    <a:pt x="3238" y="614"/>
                  </a:cubicBezTo>
                  <a:cubicBezTo>
                    <a:pt x="3238" y="613"/>
                    <a:pt x="3237" y="612"/>
                    <a:pt x="3236" y="612"/>
                  </a:cubicBezTo>
                  <a:cubicBezTo>
                    <a:pt x="3235" y="611"/>
                    <a:pt x="3235" y="611"/>
                    <a:pt x="3235" y="611"/>
                  </a:cubicBezTo>
                  <a:cubicBezTo>
                    <a:pt x="3233" y="614"/>
                    <a:pt x="3233" y="614"/>
                    <a:pt x="3233" y="614"/>
                  </a:cubicBezTo>
                  <a:cubicBezTo>
                    <a:pt x="3235" y="617"/>
                    <a:pt x="3235" y="617"/>
                    <a:pt x="3235" y="617"/>
                  </a:cubicBezTo>
                  <a:cubicBezTo>
                    <a:pt x="3250" y="609"/>
                    <a:pt x="3250" y="609"/>
                    <a:pt x="3250" y="609"/>
                  </a:cubicBezTo>
                  <a:cubicBezTo>
                    <a:pt x="3251" y="609"/>
                    <a:pt x="3252" y="607"/>
                    <a:pt x="3252" y="606"/>
                  </a:cubicBezTo>
                  <a:cubicBezTo>
                    <a:pt x="3252" y="604"/>
                    <a:pt x="3251" y="603"/>
                    <a:pt x="3250" y="602"/>
                  </a:cubicBezTo>
                  <a:cubicBezTo>
                    <a:pt x="3249" y="601"/>
                    <a:pt x="3249" y="601"/>
                    <a:pt x="3249" y="601"/>
                  </a:cubicBezTo>
                  <a:cubicBezTo>
                    <a:pt x="3247" y="605"/>
                    <a:pt x="3247" y="605"/>
                    <a:pt x="3247" y="605"/>
                  </a:cubicBezTo>
                  <a:cubicBezTo>
                    <a:pt x="3248" y="609"/>
                    <a:pt x="3248" y="609"/>
                    <a:pt x="3248" y="609"/>
                  </a:cubicBezTo>
                  <a:cubicBezTo>
                    <a:pt x="3262" y="603"/>
                    <a:pt x="3262" y="603"/>
                    <a:pt x="3262" y="603"/>
                  </a:cubicBezTo>
                  <a:cubicBezTo>
                    <a:pt x="3263" y="602"/>
                    <a:pt x="3264" y="601"/>
                    <a:pt x="3264" y="599"/>
                  </a:cubicBezTo>
                  <a:cubicBezTo>
                    <a:pt x="3264" y="598"/>
                    <a:pt x="3263" y="596"/>
                    <a:pt x="3262" y="595"/>
                  </a:cubicBezTo>
                  <a:cubicBezTo>
                    <a:pt x="3257" y="592"/>
                    <a:pt x="3257" y="592"/>
                    <a:pt x="3257" y="592"/>
                  </a:cubicBezTo>
                  <a:cubicBezTo>
                    <a:pt x="3255" y="596"/>
                    <a:pt x="3255" y="596"/>
                    <a:pt x="3255" y="596"/>
                  </a:cubicBezTo>
                  <a:cubicBezTo>
                    <a:pt x="3257" y="600"/>
                    <a:pt x="3257" y="600"/>
                    <a:pt x="3257" y="600"/>
                  </a:cubicBezTo>
                  <a:cubicBezTo>
                    <a:pt x="3271" y="594"/>
                    <a:pt x="3271" y="594"/>
                    <a:pt x="3271" y="594"/>
                  </a:cubicBezTo>
                  <a:cubicBezTo>
                    <a:pt x="3273" y="593"/>
                    <a:pt x="3274" y="592"/>
                    <a:pt x="3274" y="590"/>
                  </a:cubicBezTo>
                  <a:cubicBezTo>
                    <a:pt x="3274" y="589"/>
                    <a:pt x="3273" y="587"/>
                    <a:pt x="3272" y="587"/>
                  </a:cubicBezTo>
                  <a:cubicBezTo>
                    <a:pt x="3269" y="585"/>
                    <a:pt x="3269" y="585"/>
                    <a:pt x="3269" y="585"/>
                  </a:cubicBezTo>
                  <a:cubicBezTo>
                    <a:pt x="3267" y="588"/>
                    <a:pt x="3267" y="588"/>
                    <a:pt x="3267" y="588"/>
                  </a:cubicBezTo>
                  <a:cubicBezTo>
                    <a:pt x="3270" y="591"/>
                    <a:pt x="3270" y="591"/>
                    <a:pt x="3270" y="591"/>
                  </a:cubicBezTo>
                  <a:cubicBezTo>
                    <a:pt x="3281" y="581"/>
                    <a:pt x="3281" y="581"/>
                    <a:pt x="3281" y="581"/>
                  </a:cubicBezTo>
                  <a:cubicBezTo>
                    <a:pt x="3282" y="581"/>
                    <a:pt x="3282" y="579"/>
                    <a:pt x="3282" y="578"/>
                  </a:cubicBezTo>
                  <a:cubicBezTo>
                    <a:pt x="3282" y="577"/>
                    <a:pt x="3282" y="576"/>
                    <a:pt x="3280" y="575"/>
                  </a:cubicBezTo>
                  <a:cubicBezTo>
                    <a:pt x="3279" y="574"/>
                    <a:pt x="3279" y="574"/>
                    <a:pt x="3279" y="574"/>
                  </a:cubicBezTo>
                  <a:cubicBezTo>
                    <a:pt x="3277" y="578"/>
                    <a:pt x="3277" y="578"/>
                    <a:pt x="3277" y="578"/>
                  </a:cubicBezTo>
                  <a:cubicBezTo>
                    <a:pt x="3279" y="581"/>
                    <a:pt x="3279" y="581"/>
                    <a:pt x="3279" y="581"/>
                  </a:cubicBezTo>
                  <a:cubicBezTo>
                    <a:pt x="3293" y="569"/>
                    <a:pt x="3293" y="569"/>
                    <a:pt x="3293" y="569"/>
                  </a:cubicBezTo>
                  <a:cubicBezTo>
                    <a:pt x="3294" y="568"/>
                    <a:pt x="3295" y="567"/>
                    <a:pt x="3295" y="566"/>
                  </a:cubicBezTo>
                  <a:cubicBezTo>
                    <a:pt x="3295" y="564"/>
                    <a:pt x="3294" y="563"/>
                    <a:pt x="3293" y="563"/>
                  </a:cubicBezTo>
                  <a:cubicBezTo>
                    <a:pt x="3292" y="562"/>
                    <a:pt x="3292" y="562"/>
                    <a:pt x="3292" y="562"/>
                  </a:cubicBezTo>
                  <a:cubicBezTo>
                    <a:pt x="3290" y="565"/>
                    <a:pt x="3290" y="565"/>
                    <a:pt x="3290" y="565"/>
                  </a:cubicBezTo>
                  <a:cubicBezTo>
                    <a:pt x="3292" y="569"/>
                    <a:pt x="3292" y="569"/>
                    <a:pt x="3292" y="569"/>
                  </a:cubicBezTo>
                  <a:cubicBezTo>
                    <a:pt x="3305" y="560"/>
                    <a:pt x="3305" y="560"/>
                    <a:pt x="3305" y="560"/>
                  </a:cubicBezTo>
                  <a:cubicBezTo>
                    <a:pt x="3306" y="559"/>
                    <a:pt x="3307" y="558"/>
                    <a:pt x="3307" y="557"/>
                  </a:cubicBezTo>
                  <a:cubicBezTo>
                    <a:pt x="3306" y="555"/>
                    <a:pt x="3306" y="554"/>
                    <a:pt x="3305" y="553"/>
                  </a:cubicBezTo>
                  <a:cubicBezTo>
                    <a:pt x="3303" y="552"/>
                    <a:pt x="3303" y="552"/>
                    <a:pt x="3303" y="552"/>
                  </a:cubicBezTo>
                  <a:cubicBezTo>
                    <a:pt x="3301" y="556"/>
                    <a:pt x="3301" y="556"/>
                    <a:pt x="3301" y="556"/>
                  </a:cubicBezTo>
                  <a:cubicBezTo>
                    <a:pt x="3303" y="559"/>
                    <a:pt x="3303" y="559"/>
                    <a:pt x="3303" y="559"/>
                  </a:cubicBezTo>
                  <a:cubicBezTo>
                    <a:pt x="3316" y="551"/>
                    <a:pt x="3316" y="551"/>
                    <a:pt x="3316" y="551"/>
                  </a:cubicBezTo>
                  <a:cubicBezTo>
                    <a:pt x="3318" y="551"/>
                    <a:pt x="3318" y="549"/>
                    <a:pt x="3318" y="548"/>
                  </a:cubicBezTo>
                  <a:cubicBezTo>
                    <a:pt x="3318" y="547"/>
                    <a:pt x="3318" y="545"/>
                    <a:pt x="3317" y="545"/>
                  </a:cubicBezTo>
                  <a:cubicBezTo>
                    <a:pt x="3314" y="543"/>
                    <a:pt x="3314" y="543"/>
                    <a:pt x="3314" y="543"/>
                  </a:cubicBezTo>
                  <a:cubicBezTo>
                    <a:pt x="3312" y="546"/>
                    <a:pt x="3312" y="546"/>
                    <a:pt x="3312" y="546"/>
                  </a:cubicBezTo>
                  <a:cubicBezTo>
                    <a:pt x="3314" y="549"/>
                    <a:pt x="3314" y="549"/>
                    <a:pt x="3314" y="549"/>
                  </a:cubicBezTo>
                  <a:cubicBezTo>
                    <a:pt x="3328" y="538"/>
                    <a:pt x="3328" y="538"/>
                    <a:pt x="3328" y="538"/>
                  </a:cubicBezTo>
                  <a:cubicBezTo>
                    <a:pt x="3329" y="538"/>
                    <a:pt x="3330" y="536"/>
                    <a:pt x="3330" y="535"/>
                  </a:cubicBezTo>
                  <a:cubicBezTo>
                    <a:pt x="3330" y="534"/>
                    <a:pt x="3329" y="533"/>
                    <a:pt x="3328" y="532"/>
                  </a:cubicBezTo>
                  <a:cubicBezTo>
                    <a:pt x="3327" y="531"/>
                    <a:pt x="3327" y="531"/>
                    <a:pt x="3327" y="531"/>
                  </a:cubicBezTo>
                  <a:cubicBezTo>
                    <a:pt x="3325" y="534"/>
                    <a:pt x="3325" y="534"/>
                    <a:pt x="3325" y="534"/>
                  </a:cubicBezTo>
                  <a:cubicBezTo>
                    <a:pt x="3327" y="538"/>
                    <a:pt x="3327" y="538"/>
                    <a:pt x="3327" y="538"/>
                  </a:cubicBezTo>
                  <a:cubicBezTo>
                    <a:pt x="3337" y="531"/>
                    <a:pt x="3337" y="531"/>
                    <a:pt x="3337" y="531"/>
                  </a:cubicBezTo>
                  <a:cubicBezTo>
                    <a:pt x="3338" y="530"/>
                    <a:pt x="3339" y="529"/>
                    <a:pt x="3339" y="527"/>
                  </a:cubicBezTo>
                  <a:cubicBezTo>
                    <a:pt x="3338" y="526"/>
                    <a:pt x="3338" y="525"/>
                    <a:pt x="3337" y="524"/>
                  </a:cubicBezTo>
                  <a:cubicBezTo>
                    <a:pt x="3335" y="523"/>
                    <a:pt x="3335" y="523"/>
                    <a:pt x="3335" y="523"/>
                  </a:cubicBezTo>
                  <a:cubicBezTo>
                    <a:pt x="3333" y="527"/>
                    <a:pt x="3333" y="527"/>
                    <a:pt x="3333" y="527"/>
                  </a:cubicBezTo>
                  <a:cubicBezTo>
                    <a:pt x="3335" y="530"/>
                    <a:pt x="3335" y="530"/>
                    <a:pt x="3335" y="530"/>
                  </a:cubicBezTo>
                  <a:cubicBezTo>
                    <a:pt x="3345" y="523"/>
                    <a:pt x="3345" y="523"/>
                    <a:pt x="3345" y="523"/>
                  </a:cubicBezTo>
                  <a:cubicBezTo>
                    <a:pt x="3347" y="522"/>
                    <a:pt x="3347" y="521"/>
                    <a:pt x="3347" y="519"/>
                  </a:cubicBezTo>
                  <a:cubicBezTo>
                    <a:pt x="3347" y="518"/>
                    <a:pt x="3346" y="517"/>
                    <a:pt x="3345" y="516"/>
                  </a:cubicBezTo>
                  <a:cubicBezTo>
                    <a:pt x="3344" y="515"/>
                    <a:pt x="3344" y="515"/>
                    <a:pt x="3344" y="515"/>
                  </a:cubicBezTo>
                  <a:cubicBezTo>
                    <a:pt x="3342" y="519"/>
                    <a:pt x="3342" y="519"/>
                    <a:pt x="3342" y="519"/>
                  </a:cubicBezTo>
                  <a:cubicBezTo>
                    <a:pt x="3344" y="522"/>
                    <a:pt x="3344" y="522"/>
                    <a:pt x="3344" y="522"/>
                  </a:cubicBezTo>
                  <a:cubicBezTo>
                    <a:pt x="3356" y="516"/>
                    <a:pt x="3356" y="516"/>
                    <a:pt x="3356" y="516"/>
                  </a:cubicBezTo>
                  <a:cubicBezTo>
                    <a:pt x="3357" y="515"/>
                    <a:pt x="3358" y="514"/>
                    <a:pt x="3358" y="512"/>
                  </a:cubicBezTo>
                  <a:cubicBezTo>
                    <a:pt x="3358" y="511"/>
                    <a:pt x="3358" y="510"/>
                    <a:pt x="3356" y="509"/>
                  </a:cubicBezTo>
                  <a:cubicBezTo>
                    <a:pt x="3356" y="509"/>
                    <a:pt x="3356" y="509"/>
                    <a:pt x="3356" y="509"/>
                  </a:cubicBezTo>
                  <a:cubicBezTo>
                    <a:pt x="3354" y="512"/>
                    <a:pt x="3354" y="512"/>
                    <a:pt x="3354" y="512"/>
                  </a:cubicBezTo>
                  <a:cubicBezTo>
                    <a:pt x="3357" y="514"/>
                    <a:pt x="3357" y="514"/>
                    <a:pt x="3357" y="514"/>
                  </a:cubicBezTo>
                  <a:cubicBezTo>
                    <a:pt x="3354" y="512"/>
                    <a:pt x="3354" y="512"/>
                    <a:pt x="3354" y="512"/>
                  </a:cubicBezTo>
                  <a:cubicBezTo>
                    <a:pt x="3357" y="514"/>
                    <a:pt x="3357" y="514"/>
                    <a:pt x="3357" y="514"/>
                  </a:cubicBezTo>
                  <a:cubicBezTo>
                    <a:pt x="3357" y="514"/>
                    <a:pt x="3357" y="514"/>
                    <a:pt x="3357" y="514"/>
                  </a:cubicBezTo>
                  <a:cubicBezTo>
                    <a:pt x="3354" y="512"/>
                    <a:pt x="3354" y="512"/>
                    <a:pt x="3354" y="512"/>
                  </a:cubicBezTo>
                  <a:cubicBezTo>
                    <a:pt x="3357" y="514"/>
                    <a:pt x="3357" y="514"/>
                    <a:pt x="3357" y="514"/>
                  </a:cubicBezTo>
                  <a:cubicBezTo>
                    <a:pt x="3355" y="513"/>
                    <a:pt x="3355" y="513"/>
                    <a:pt x="3355" y="513"/>
                  </a:cubicBezTo>
                  <a:cubicBezTo>
                    <a:pt x="3357" y="515"/>
                    <a:pt x="3357" y="515"/>
                    <a:pt x="3357" y="515"/>
                  </a:cubicBezTo>
                  <a:cubicBezTo>
                    <a:pt x="3357" y="514"/>
                    <a:pt x="3357" y="514"/>
                    <a:pt x="3357" y="514"/>
                  </a:cubicBezTo>
                  <a:cubicBezTo>
                    <a:pt x="3355" y="513"/>
                    <a:pt x="3355" y="513"/>
                    <a:pt x="3355" y="513"/>
                  </a:cubicBezTo>
                  <a:cubicBezTo>
                    <a:pt x="3357" y="515"/>
                    <a:pt x="3357" y="515"/>
                    <a:pt x="3357" y="515"/>
                  </a:cubicBezTo>
                  <a:cubicBezTo>
                    <a:pt x="3357" y="515"/>
                    <a:pt x="3357" y="515"/>
                    <a:pt x="3357" y="515"/>
                  </a:cubicBezTo>
                  <a:cubicBezTo>
                    <a:pt x="3357" y="514"/>
                    <a:pt x="3358" y="513"/>
                    <a:pt x="3359" y="512"/>
                  </a:cubicBezTo>
                  <a:cubicBezTo>
                    <a:pt x="3361" y="511"/>
                    <a:pt x="3363" y="508"/>
                    <a:pt x="3365" y="506"/>
                  </a:cubicBezTo>
                  <a:cubicBezTo>
                    <a:pt x="3366" y="505"/>
                    <a:pt x="3367" y="504"/>
                    <a:pt x="3367" y="503"/>
                  </a:cubicBezTo>
                  <a:cubicBezTo>
                    <a:pt x="3368" y="502"/>
                    <a:pt x="3368" y="502"/>
                    <a:pt x="3368" y="502"/>
                  </a:cubicBezTo>
                  <a:cubicBezTo>
                    <a:pt x="3368" y="502"/>
                    <a:pt x="3368" y="502"/>
                    <a:pt x="3368" y="502"/>
                  </a:cubicBezTo>
                  <a:cubicBezTo>
                    <a:pt x="3368" y="502"/>
                    <a:pt x="3368" y="502"/>
                    <a:pt x="3368" y="502"/>
                  </a:cubicBezTo>
                  <a:cubicBezTo>
                    <a:pt x="3369" y="501"/>
                    <a:pt x="3369" y="501"/>
                    <a:pt x="3369" y="501"/>
                  </a:cubicBezTo>
                  <a:cubicBezTo>
                    <a:pt x="3369" y="501"/>
                    <a:pt x="3369" y="500"/>
                    <a:pt x="3369" y="498"/>
                  </a:cubicBezTo>
                  <a:cubicBezTo>
                    <a:pt x="3369" y="497"/>
                    <a:pt x="3368" y="497"/>
                    <a:pt x="3367" y="496"/>
                  </a:cubicBezTo>
                  <a:cubicBezTo>
                    <a:pt x="3366" y="495"/>
                    <a:pt x="3366" y="495"/>
                    <a:pt x="3366" y="495"/>
                  </a:cubicBezTo>
                  <a:cubicBezTo>
                    <a:pt x="3364" y="498"/>
                    <a:pt x="3364" y="498"/>
                    <a:pt x="3364" y="498"/>
                  </a:cubicBezTo>
                  <a:cubicBezTo>
                    <a:pt x="3366" y="502"/>
                    <a:pt x="3366" y="502"/>
                    <a:pt x="3366" y="502"/>
                  </a:cubicBezTo>
                  <a:cubicBezTo>
                    <a:pt x="3381" y="494"/>
                    <a:pt x="3381" y="494"/>
                    <a:pt x="3381" y="494"/>
                  </a:cubicBezTo>
                  <a:cubicBezTo>
                    <a:pt x="3383" y="493"/>
                    <a:pt x="3383" y="492"/>
                    <a:pt x="3384" y="490"/>
                  </a:cubicBezTo>
                  <a:cubicBezTo>
                    <a:pt x="3384" y="489"/>
                    <a:pt x="3383" y="488"/>
                    <a:pt x="3382" y="487"/>
                  </a:cubicBezTo>
                  <a:cubicBezTo>
                    <a:pt x="3378" y="484"/>
                    <a:pt x="3378" y="484"/>
                    <a:pt x="3378" y="484"/>
                  </a:cubicBezTo>
                  <a:cubicBezTo>
                    <a:pt x="3375" y="488"/>
                    <a:pt x="3375" y="488"/>
                    <a:pt x="3375" y="488"/>
                  </a:cubicBezTo>
                  <a:cubicBezTo>
                    <a:pt x="3378" y="491"/>
                    <a:pt x="3378" y="491"/>
                    <a:pt x="3378" y="491"/>
                  </a:cubicBezTo>
                  <a:cubicBezTo>
                    <a:pt x="3389" y="484"/>
                    <a:pt x="3389" y="484"/>
                    <a:pt x="3389" y="484"/>
                  </a:cubicBezTo>
                  <a:cubicBezTo>
                    <a:pt x="3390" y="483"/>
                    <a:pt x="3391" y="482"/>
                    <a:pt x="3391" y="480"/>
                  </a:cubicBezTo>
                  <a:cubicBezTo>
                    <a:pt x="3391" y="479"/>
                    <a:pt x="3390" y="478"/>
                    <a:pt x="3389" y="477"/>
                  </a:cubicBezTo>
                  <a:cubicBezTo>
                    <a:pt x="3386" y="475"/>
                    <a:pt x="3386" y="475"/>
                    <a:pt x="3386" y="475"/>
                  </a:cubicBezTo>
                  <a:cubicBezTo>
                    <a:pt x="3383" y="478"/>
                    <a:pt x="3383" y="478"/>
                    <a:pt x="3383" y="478"/>
                  </a:cubicBezTo>
                  <a:cubicBezTo>
                    <a:pt x="3385" y="482"/>
                    <a:pt x="3385" y="482"/>
                    <a:pt x="3385" y="482"/>
                  </a:cubicBezTo>
                  <a:cubicBezTo>
                    <a:pt x="3398" y="475"/>
                    <a:pt x="3398" y="475"/>
                    <a:pt x="3398" y="475"/>
                  </a:cubicBezTo>
                  <a:cubicBezTo>
                    <a:pt x="3399" y="474"/>
                    <a:pt x="3400" y="473"/>
                    <a:pt x="3400" y="472"/>
                  </a:cubicBezTo>
                  <a:cubicBezTo>
                    <a:pt x="3400" y="470"/>
                    <a:pt x="3399" y="469"/>
                    <a:pt x="3398" y="468"/>
                  </a:cubicBezTo>
                  <a:cubicBezTo>
                    <a:pt x="3396" y="467"/>
                    <a:pt x="3396" y="467"/>
                    <a:pt x="3396" y="467"/>
                  </a:cubicBezTo>
                  <a:cubicBezTo>
                    <a:pt x="3394" y="471"/>
                    <a:pt x="3394" y="471"/>
                    <a:pt x="3394" y="471"/>
                  </a:cubicBezTo>
                  <a:cubicBezTo>
                    <a:pt x="3396" y="474"/>
                    <a:pt x="3396" y="474"/>
                    <a:pt x="3396" y="474"/>
                  </a:cubicBezTo>
                  <a:cubicBezTo>
                    <a:pt x="3409" y="468"/>
                    <a:pt x="3409" y="468"/>
                    <a:pt x="3409" y="468"/>
                  </a:cubicBezTo>
                  <a:cubicBezTo>
                    <a:pt x="3411" y="467"/>
                    <a:pt x="3412" y="466"/>
                    <a:pt x="3412" y="464"/>
                  </a:cubicBezTo>
                  <a:cubicBezTo>
                    <a:pt x="3412" y="463"/>
                    <a:pt x="3411" y="462"/>
                    <a:pt x="3410" y="461"/>
                  </a:cubicBezTo>
                  <a:cubicBezTo>
                    <a:pt x="3409" y="461"/>
                    <a:pt x="3409" y="461"/>
                    <a:pt x="3409" y="461"/>
                  </a:cubicBezTo>
                  <a:cubicBezTo>
                    <a:pt x="3419" y="455"/>
                    <a:pt x="3419" y="455"/>
                    <a:pt x="3419" y="455"/>
                  </a:cubicBezTo>
                  <a:cubicBezTo>
                    <a:pt x="3420" y="454"/>
                    <a:pt x="3421" y="453"/>
                    <a:pt x="3421" y="452"/>
                  </a:cubicBezTo>
                  <a:cubicBezTo>
                    <a:pt x="3421" y="450"/>
                    <a:pt x="3420" y="449"/>
                    <a:pt x="3419" y="448"/>
                  </a:cubicBezTo>
                  <a:cubicBezTo>
                    <a:pt x="3418" y="447"/>
                    <a:pt x="3418" y="447"/>
                    <a:pt x="3418" y="447"/>
                  </a:cubicBezTo>
                  <a:cubicBezTo>
                    <a:pt x="3416" y="451"/>
                    <a:pt x="3416" y="451"/>
                    <a:pt x="3416" y="451"/>
                  </a:cubicBezTo>
                  <a:cubicBezTo>
                    <a:pt x="3419" y="453"/>
                    <a:pt x="3419" y="453"/>
                    <a:pt x="3419" y="453"/>
                  </a:cubicBezTo>
                  <a:cubicBezTo>
                    <a:pt x="3416" y="451"/>
                    <a:pt x="3416" y="451"/>
                    <a:pt x="3416" y="451"/>
                  </a:cubicBezTo>
                  <a:cubicBezTo>
                    <a:pt x="3418" y="454"/>
                    <a:pt x="3418" y="454"/>
                    <a:pt x="3418" y="454"/>
                  </a:cubicBezTo>
                  <a:cubicBezTo>
                    <a:pt x="3419" y="454"/>
                    <a:pt x="3419" y="453"/>
                    <a:pt x="3419" y="453"/>
                  </a:cubicBezTo>
                  <a:cubicBezTo>
                    <a:pt x="3416" y="451"/>
                    <a:pt x="3416" y="451"/>
                    <a:pt x="3416" y="451"/>
                  </a:cubicBezTo>
                  <a:cubicBezTo>
                    <a:pt x="3418" y="454"/>
                    <a:pt x="3418" y="454"/>
                    <a:pt x="3418" y="454"/>
                  </a:cubicBezTo>
                  <a:cubicBezTo>
                    <a:pt x="3417" y="452"/>
                    <a:pt x="3417" y="452"/>
                    <a:pt x="3417" y="452"/>
                  </a:cubicBezTo>
                  <a:cubicBezTo>
                    <a:pt x="3418" y="454"/>
                    <a:pt x="3418" y="454"/>
                    <a:pt x="3418" y="454"/>
                  </a:cubicBezTo>
                  <a:cubicBezTo>
                    <a:pt x="3418" y="454"/>
                    <a:pt x="3418" y="454"/>
                    <a:pt x="3418" y="454"/>
                  </a:cubicBezTo>
                  <a:cubicBezTo>
                    <a:pt x="3417" y="452"/>
                    <a:pt x="3417" y="452"/>
                    <a:pt x="3417" y="452"/>
                  </a:cubicBezTo>
                  <a:cubicBezTo>
                    <a:pt x="3418" y="454"/>
                    <a:pt x="3418" y="454"/>
                    <a:pt x="3418" y="454"/>
                  </a:cubicBezTo>
                  <a:cubicBezTo>
                    <a:pt x="3418" y="454"/>
                    <a:pt x="3418" y="454"/>
                    <a:pt x="3418" y="454"/>
                  </a:cubicBezTo>
                  <a:cubicBezTo>
                    <a:pt x="3418" y="454"/>
                    <a:pt x="3419" y="454"/>
                    <a:pt x="3419" y="453"/>
                  </a:cubicBezTo>
                  <a:cubicBezTo>
                    <a:pt x="3421" y="452"/>
                    <a:pt x="3425" y="450"/>
                    <a:pt x="3429" y="448"/>
                  </a:cubicBezTo>
                  <a:cubicBezTo>
                    <a:pt x="3430" y="448"/>
                    <a:pt x="3432" y="447"/>
                    <a:pt x="3433" y="446"/>
                  </a:cubicBezTo>
                  <a:cubicBezTo>
                    <a:pt x="3434" y="446"/>
                    <a:pt x="3434" y="445"/>
                    <a:pt x="3435" y="445"/>
                  </a:cubicBezTo>
                  <a:cubicBezTo>
                    <a:pt x="3435" y="445"/>
                    <a:pt x="3435" y="445"/>
                    <a:pt x="3435" y="445"/>
                  </a:cubicBezTo>
                  <a:cubicBezTo>
                    <a:pt x="3436" y="445"/>
                    <a:pt x="3436" y="445"/>
                    <a:pt x="3436" y="445"/>
                  </a:cubicBezTo>
                  <a:cubicBezTo>
                    <a:pt x="3436" y="444"/>
                    <a:pt x="3436" y="444"/>
                    <a:pt x="3436" y="444"/>
                  </a:cubicBezTo>
                  <a:cubicBezTo>
                    <a:pt x="3436" y="444"/>
                    <a:pt x="3436" y="444"/>
                    <a:pt x="3437" y="443"/>
                  </a:cubicBezTo>
                  <a:cubicBezTo>
                    <a:pt x="3438" y="442"/>
                    <a:pt x="3437" y="439"/>
                    <a:pt x="3435" y="438"/>
                  </a:cubicBezTo>
                  <a:cubicBezTo>
                    <a:pt x="3435" y="438"/>
                    <a:pt x="3435" y="438"/>
                    <a:pt x="3435" y="438"/>
                  </a:cubicBezTo>
                  <a:cubicBezTo>
                    <a:pt x="3444" y="432"/>
                    <a:pt x="3444" y="432"/>
                    <a:pt x="3444" y="432"/>
                  </a:cubicBezTo>
                  <a:cubicBezTo>
                    <a:pt x="3446" y="431"/>
                    <a:pt x="3446" y="430"/>
                    <a:pt x="3446" y="429"/>
                  </a:cubicBezTo>
                  <a:cubicBezTo>
                    <a:pt x="3446" y="427"/>
                    <a:pt x="3446" y="426"/>
                    <a:pt x="3444" y="425"/>
                  </a:cubicBezTo>
                  <a:cubicBezTo>
                    <a:pt x="3441" y="423"/>
                    <a:pt x="3441" y="423"/>
                    <a:pt x="3441" y="423"/>
                  </a:cubicBezTo>
                  <a:cubicBezTo>
                    <a:pt x="3438" y="426"/>
                    <a:pt x="3438" y="426"/>
                    <a:pt x="3438" y="426"/>
                  </a:cubicBezTo>
                  <a:cubicBezTo>
                    <a:pt x="3440" y="430"/>
                    <a:pt x="3440" y="430"/>
                    <a:pt x="3440" y="430"/>
                  </a:cubicBezTo>
                  <a:cubicBezTo>
                    <a:pt x="3458" y="420"/>
                    <a:pt x="3458" y="420"/>
                    <a:pt x="3458" y="420"/>
                  </a:cubicBezTo>
                  <a:cubicBezTo>
                    <a:pt x="3459" y="419"/>
                    <a:pt x="3460" y="418"/>
                    <a:pt x="3460" y="417"/>
                  </a:cubicBezTo>
                  <a:cubicBezTo>
                    <a:pt x="3460" y="415"/>
                    <a:pt x="3459" y="414"/>
                    <a:pt x="3458" y="413"/>
                  </a:cubicBezTo>
                  <a:cubicBezTo>
                    <a:pt x="3456" y="412"/>
                    <a:pt x="3456" y="412"/>
                    <a:pt x="3456" y="412"/>
                  </a:cubicBezTo>
                  <a:cubicBezTo>
                    <a:pt x="3454" y="415"/>
                    <a:pt x="3454" y="415"/>
                    <a:pt x="3454" y="415"/>
                  </a:cubicBezTo>
                  <a:cubicBezTo>
                    <a:pt x="3456" y="418"/>
                    <a:pt x="3456" y="418"/>
                    <a:pt x="3456" y="418"/>
                  </a:cubicBezTo>
                  <a:cubicBezTo>
                    <a:pt x="3468" y="410"/>
                    <a:pt x="3468" y="410"/>
                    <a:pt x="3468" y="410"/>
                  </a:cubicBezTo>
                  <a:cubicBezTo>
                    <a:pt x="3469" y="409"/>
                    <a:pt x="3470" y="408"/>
                    <a:pt x="3469" y="407"/>
                  </a:cubicBezTo>
                  <a:cubicBezTo>
                    <a:pt x="3469" y="405"/>
                    <a:pt x="3469" y="404"/>
                    <a:pt x="3468" y="403"/>
                  </a:cubicBezTo>
                  <a:cubicBezTo>
                    <a:pt x="3466" y="403"/>
                    <a:pt x="3466" y="403"/>
                    <a:pt x="3466" y="403"/>
                  </a:cubicBezTo>
                  <a:cubicBezTo>
                    <a:pt x="3464" y="406"/>
                    <a:pt x="3464" y="406"/>
                    <a:pt x="3464" y="406"/>
                  </a:cubicBezTo>
                  <a:cubicBezTo>
                    <a:pt x="3468" y="408"/>
                    <a:pt x="3468" y="408"/>
                    <a:pt x="3468" y="408"/>
                  </a:cubicBezTo>
                  <a:cubicBezTo>
                    <a:pt x="3464" y="406"/>
                    <a:pt x="3464" y="406"/>
                    <a:pt x="3464" y="406"/>
                  </a:cubicBezTo>
                  <a:cubicBezTo>
                    <a:pt x="3467" y="409"/>
                    <a:pt x="3467" y="409"/>
                    <a:pt x="3467" y="409"/>
                  </a:cubicBezTo>
                  <a:cubicBezTo>
                    <a:pt x="3467" y="409"/>
                    <a:pt x="3467" y="409"/>
                    <a:pt x="3468" y="408"/>
                  </a:cubicBezTo>
                  <a:cubicBezTo>
                    <a:pt x="3464" y="406"/>
                    <a:pt x="3464" y="406"/>
                    <a:pt x="3464" y="406"/>
                  </a:cubicBezTo>
                  <a:cubicBezTo>
                    <a:pt x="3467" y="409"/>
                    <a:pt x="3467" y="409"/>
                    <a:pt x="3467" y="409"/>
                  </a:cubicBezTo>
                  <a:cubicBezTo>
                    <a:pt x="3465" y="407"/>
                    <a:pt x="3465" y="407"/>
                    <a:pt x="3465" y="407"/>
                  </a:cubicBezTo>
                  <a:cubicBezTo>
                    <a:pt x="3467" y="409"/>
                    <a:pt x="3467" y="409"/>
                    <a:pt x="3467" y="409"/>
                  </a:cubicBezTo>
                  <a:cubicBezTo>
                    <a:pt x="3467" y="409"/>
                    <a:pt x="3467" y="409"/>
                    <a:pt x="3467" y="409"/>
                  </a:cubicBezTo>
                  <a:cubicBezTo>
                    <a:pt x="3465" y="407"/>
                    <a:pt x="3465" y="407"/>
                    <a:pt x="3465" y="407"/>
                  </a:cubicBezTo>
                  <a:cubicBezTo>
                    <a:pt x="3467" y="409"/>
                    <a:pt x="3467" y="409"/>
                    <a:pt x="3467" y="409"/>
                  </a:cubicBezTo>
                  <a:cubicBezTo>
                    <a:pt x="3467" y="409"/>
                    <a:pt x="3467" y="409"/>
                    <a:pt x="3467" y="409"/>
                  </a:cubicBezTo>
                  <a:cubicBezTo>
                    <a:pt x="3467" y="409"/>
                    <a:pt x="3467" y="409"/>
                    <a:pt x="3468" y="408"/>
                  </a:cubicBezTo>
                  <a:cubicBezTo>
                    <a:pt x="3469" y="407"/>
                    <a:pt x="3473" y="405"/>
                    <a:pt x="3476" y="403"/>
                  </a:cubicBezTo>
                  <a:cubicBezTo>
                    <a:pt x="3479" y="402"/>
                    <a:pt x="3481" y="400"/>
                    <a:pt x="3481" y="400"/>
                  </a:cubicBezTo>
                  <a:cubicBezTo>
                    <a:pt x="3482" y="399"/>
                    <a:pt x="3483" y="398"/>
                    <a:pt x="3483" y="397"/>
                  </a:cubicBezTo>
                  <a:cubicBezTo>
                    <a:pt x="3483" y="395"/>
                    <a:pt x="3482" y="394"/>
                    <a:pt x="3481" y="393"/>
                  </a:cubicBezTo>
                  <a:cubicBezTo>
                    <a:pt x="3476" y="390"/>
                    <a:pt x="3476" y="390"/>
                    <a:pt x="3476" y="390"/>
                  </a:cubicBezTo>
                  <a:cubicBezTo>
                    <a:pt x="3474" y="393"/>
                    <a:pt x="3474" y="393"/>
                    <a:pt x="3474" y="393"/>
                  </a:cubicBezTo>
                  <a:cubicBezTo>
                    <a:pt x="3476" y="397"/>
                    <a:pt x="3476" y="397"/>
                    <a:pt x="3476" y="397"/>
                  </a:cubicBezTo>
                  <a:cubicBezTo>
                    <a:pt x="3491" y="389"/>
                    <a:pt x="3491" y="389"/>
                    <a:pt x="3491" y="389"/>
                  </a:cubicBezTo>
                  <a:cubicBezTo>
                    <a:pt x="3492" y="388"/>
                    <a:pt x="3493" y="387"/>
                    <a:pt x="3493" y="385"/>
                  </a:cubicBezTo>
                  <a:cubicBezTo>
                    <a:pt x="3493" y="384"/>
                    <a:pt x="3492" y="382"/>
                    <a:pt x="3491" y="382"/>
                  </a:cubicBezTo>
                  <a:cubicBezTo>
                    <a:pt x="3490" y="381"/>
                    <a:pt x="3490" y="381"/>
                    <a:pt x="3490" y="381"/>
                  </a:cubicBezTo>
                  <a:cubicBezTo>
                    <a:pt x="3487" y="384"/>
                    <a:pt x="3487" y="384"/>
                    <a:pt x="3487" y="384"/>
                  </a:cubicBezTo>
                  <a:cubicBezTo>
                    <a:pt x="3490" y="387"/>
                    <a:pt x="3490" y="387"/>
                    <a:pt x="3490" y="387"/>
                  </a:cubicBezTo>
                  <a:cubicBezTo>
                    <a:pt x="3499" y="381"/>
                    <a:pt x="3499" y="381"/>
                    <a:pt x="3499" y="381"/>
                  </a:cubicBezTo>
                  <a:cubicBezTo>
                    <a:pt x="3500" y="380"/>
                    <a:pt x="3501" y="379"/>
                    <a:pt x="3501" y="378"/>
                  </a:cubicBezTo>
                  <a:cubicBezTo>
                    <a:pt x="3501" y="376"/>
                    <a:pt x="3500" y="375"/>
                    <a:pt x="3499" y="374"/>
                  </a:cubicBezTo>
                  <a:cubicBezTo>
                    <a:pt x="3497" y="373"/>
                    <a:pt x="3497" y="373"/>
                    <a:pt x="3497" y="373"/>
                  </a:cubicBezTo>
                  <a:cubicBezTo>
                    <a:pt x="3495" y="377"/>
                    <a:pt x="3495" y="377"/>
                    <a:pt x="3495" y="377"/>
                  </a:cubicBezTo>
                  <a:cubicBezTo>
                    <a:pt x="3498" y="380"/>
                    <a:pt x="3498" y="380"/>
                    <a:pt x="3498" y="380"/>
                  </a:cubicBezTo>
                  <a:cubicBezTo>
                    <a:pt x="3510" y="371"/>
                    <a:pt x="3510" y="371"/>
                    <a:pt x="3510" y="371"/>
                  </a:cubicBezTo>
                  <a:cubicBezTo>
                    <a:pt x="3511" y="370"/>
                    <a:pt x="3512" y="369"/>
                    <a:pt x="3511" y="367"/>
                  </a:cubicBezTo>
                  <a:cubicBezTo>
                    <a:pt x="3511" y="366"/>
                    <a:pt x="3511" y="365"/>
                    <a:pt x="3510" y="364"/>
                  </a:cubicBezTo>
                  <a:cubicBezTo>
                    <a:pt x="3508" y="363"/>
                    <a:pt x="3508" y="363"/>
                    <a:pt x="3508" y="363"/>
                  </a:cubicBezTo>
                  <a:cubicBezTo>
                    <a:pt x="3506" y="367"/>
                    <a:pt x="3506" y="367"/>
                    <a:pt x="3506" y="367"/>
                  </a:cubicBezTo>
                  <a:cubicBezTo>
                    <a:pt x="3509" y="370"/>
                    <a:pt x="3509" y="370"/>
                    <a:pt x="3509" y="370"/>
                  </a:cubicBezTo>
                  <a:cubicBezTo>
                    <a:pt x="3522" y="358"/>
                    <a:pt x="3522" y="358"/>
                    <a:pt x="3522" y="358"/>
                  </a:cubicBezTo>
                  <a:cubicBezTo>
                    <a:pt x="3523" y="358"/>
                    <a:pt x="3523" y="356"/>
                    <a:pt x="3523" y="355"/>
                  </a:cubicBezTo>
                  <a:cubicBezTo>
                    <a:pt x="3523" y="354"/>
                    <a:pt x="3522" y="353"/>
                    <a:pt x="3521" y="352"/>
                  </a:cubicBezTo>
                  <a:cubicBezTo>
                    <a:pt x="3518" y="350"/>
                    <a:pt x="3518" y="350"/>
                    <a:pt x="3518" y="350"/>
                  </a:cubicBezTo>
                  <a:cubicBezTo>
                    <a:pt x="3515" y="353"/>
                    <a:pt x="3515" y="353"/>
                    <a:pt x="3515" y="353"/>
                  </a:cubicBezTo>
                  <a:cubicBezTo>
                    <a:pt x="3517" y="357"/>
                    <a:pt x="3517" y="357"/>
                    <a:pt x="3517" y="357"/>
                  </a:cubicBezTo>
                  <a:cubicBezTo>
                    <a:pt x="3534" y="351"/>
                    <a:pt x="3534" y="351"/>
                    <a:pt x="3534" y="351"/>
                  </a:cubicBezTo>
                  <a:cubicBezTo>
                    <a:pt x="3535" y="350"/>
                    <a:pt x="3537" y="349"/>
                    <a:pt x="3537" y="348"/>
                  </a:cubicBezTo>
                  <a:cubicBezTo>
                    <a:pt x="3537" y="346"/>
                    <a:pt x="3536" y="345"/>
                    <a:pt x="3535" y="344"/>
                  </a:cubicBezTo>
                  <a:cubicBezTo>
                    <a:pt x="3535" y="344"/>
                    <a:pt x="3535" y="344"/>
                    <a:pt x="3535" y="344"/>
                  </a:cubicBezTo>
                  <a:cubicBezTo>
                    <a:pt x="3533" y="347"/>
                    <a:pt x="3533" y="347"/>
                    <a:pt x="3533" y="347"/>
                  </a:cubicBezTo>
                  <a:cubicBezTo>
                    <a:pt x="3536" y="349"/>
                    <a:pt x="3536" y="349"/>
                    <a:pt x="3536" y="349"/>
                  </a:cubicBezTo>
                  <a:cubicBezTo>
                    <a:pt x="3545" y="335"/>
                    <a:pt x="3545" y="335"/>
                    <a:pt x="3545" y="335"/>
                  </a:cubicBezTo>
                  <a:cubicBezTo>
                    <a:pt x="3546" y="334"/>
                    <a:pt x="3546" y="333"/>
                    <a:pt x="3546" y="332"/>
                  </a:cubicBezTo>
                  <a:cubicBezTo>
                    <a:pt x="3546" y="331"/>
                    <a:pt x="3545" y="330"/>
                    <a:pt x="3544" y="329"/>
                  </a:cubicBezTo>
                  <a:cubicBezTo>
                    <a:pt x="3544" y="329"/>
                    <a:pt x="3544" y="329"/>
                    <a:pt x="3544" y="329"/>
                  </a:cubicBezTo>
                  <a:cubicBezTo>
                    <a:pt x="3541" y="332"/>
                    <a:pt x="3541" y="332"/>
                    <a:pt x="3541" y="332"/>
                  </a:cubicBezTo>
                  <a:cubicBezTo>
                    <a:pt x="3544" y="336"/>
                    <a:pt x="3544" y="336"/>
                    <a:pt x="3544" y="336"/>
                  </a:cubicBezTo>
                  <a:cubicBezTo>
                    <a:pt x="3558" y="326"/>
                    <a:pt x="3558" y="326"/>
                    <a:pt x="3558" y="326"/>
                  </a:cubicBezTo>
                  <a:cubicBezTo>
                    <a:pt x="3559" y="325"/>
                    <a:pt x="3560" y="324"/>
                    <a:pt x="3560" y="322"/>
                  </a:cubicBezTo>
                  <a:cubicBezTo>
                    <a:pt x="3560" y="321"/>
                    <a:pt x="3559" y="320"/>
                    <a:pt x="3558" y="319"/>
                  </a:cubicBezTo>
                  <a:cubicBezTo>
                    <a:pt x="3556" y="318"/>
                    <a:pt x="3556" y="318"/>
                    <a:pt x="3556" y="318"/>
                  </a:cubicBezTo>
                  <a:cubicBezTo>
                    <a:pt x="3554" y="321"/>
                    <a:pt x="3554" y="321"/>
                    <a:pt x="3554" y="321"/>
                  </a:cubicBezTo>
                  <a:cubicBezTo>
                    <a:pt x="3556" y="325"/>
                    <a:pt x="3556" y="325"/>
                    <a:pt x="3556" y="325"/>
                  </a:cubicBezTo>
                  <a:cubicBezTo>
                    <a:pt x="3569" y="317"/>
                    <a:pt x="3569" y="317"/>
                    <a:pt x="3569" y="317"/>
                  </a:cubicBezTo>
                  <a:cubicBezTo>
                    <a:pt x="3570" y="316"/>
                    <a:pt x="3570" y="315"/>
                    <a:pt x="3570" y="314"/>
                  </a:cubicBezTo>
                  <a:cubicBezTo>
                    <a:pt x="3570" y="312"/>
                    <a:pt x="3570" y="311"/>
                    <a:pt x="3569" y="310"/>
                  </a:cubicBezTo>
                  <a:cubicBezTo>
                    <a:pt x="3565" y="308"/>
                    <a:pt x="3565" y="308"/>
                    <a:pt x="3565" y="308"/>
                  </a:cubicBezTo>
                  <a:cubicBezTo>
                    <a:pt x="3563" y="312"/>
                    <a:pt x="3563" y="312"/>
                    <a:pt x="3563" y="312"/>
                  </a:cubicBezTo>
                  <a:cubicBezTo>
                    <a:pt x="3565" y="315"/>
                    <a:pt x="3565" y="315"/>
                    <a:pt x="3565" y="315"/>
                  </a:cubicBezTo>
                  <a:cubicBezTo>
                    <a:pt x="3577" y="307"/>
                    <a:pt x="3577" y="307"/>
                    <a:pt x="3577" y="307"/>
                  </a:cubicBezTo>
                  <a:cubicBezTo>
                    <a:pt x="3578" y="307"/>
                    <a:pt x="3579" y="305"/>
                    <a:pt x="3579" y="304"/>
                  </a:cubicBezTo>
                  <a:cubicBezTo>
                    <a:pt x="3579" y="303"/>
                    <a:pt x="3578" y="301"/>
                    <a:pt x="3577" y="301"/>
                  </a:cubicBezTo>
                  <a:cubicBezTo>
                    <a:pt x="3576" y="300"/>
                    <a:pt x="3576" y="300"/>
                    <a:pt x="3576" y="300"/>
                  </a:cubicBezTo>
                  <a:cubicBezTo>
                    <a:pt x="3574" y="303"/>
                    <a:pt x="3574" y="303"/>
                    <a:pt x="3574" y="303"/>
                  </a:cubicBezTo>
                  <a:cubicBezTo>
                    <a:pt x="3577" y="306"/>
                    <a:pt x="3577" y="306"/>
                    <a:pt x="3577" y="306"/>
                  </a:cubicBezTo>
                  <a:cubicBezTo>
                    <a:pt x="3585" y="295"/>
                    <a:pt x="3585" y="295"/>
                    <a:pt x="3585" y="295"/>
                  </a:cubicBezTo>
                  <a:cubicBezTo>
                    <a:pt x="3585" y="294"/>
                    <a:pt x="3586" y="293"/>
                    <a:pt x="3586" y="292"/>
                  </a:cubicBezTo>
                  <a:cubicBezTo>
                    <a:pt x="3585" y="291"/>
                    <a:pt x="3585" y="290"/>
                    <a:pt x="3584" y="289"/>
                  </a:cubicBezTo>
                  <a:cubicBezTo>
                    <a:pt x="3583" y="289"/>
                    <a:pt x="3583" y="289"/>
                    <a:pt x="3583" y="289"/>
                  </a:cubicBezTo>
                  <a:cubicBezTo>
                    <a:pt x="3581" y="292"/>
                    <a:pt x="3581" y="292"/>
                    <a:pt x="3581" y="292"/>
                  </a:cubicBezTo>
                  <a:cubicBezTo>
                    <a:pt x="3583" y="296"/>
                    <a:pt x="3583" y="296"/>
                    <a:pt x="3583" y="296"/>
                  </a:cubicBezTo>
                  <a:cubicBezTo>
                    <a:pt x="3599" y="287"/>
                    <a:pt x="3599" y="287"/>
                    <a:pt x="3599" y="287"/>
                  </a:cubicBezTo>
                  <a:cubicBezTo>
                    <a:pt x="3600" y="287"/>
                    <a:pt x="3601" y="285"/>
                    <a:pt x="3601" y="284"/>
                  </a:cubicBezTo>
                  <a:cubicBezTo>
                    <a:pt x="3601" y="282"/>
                    <a:pt x="3600" y="281"/>
                    <a:pt x="3599" y="280"/>
                  </a:cubicBezTo>
                  <a:cubicBezTo>
                    <a:pt x="3596" y="278"/>
                    <a:pt x="3596" y="278"/>
                    <a:pt x="3596" y="278"/>
                  </a:cubicBezTo>
                  <a:cubicBezTo>
                    <a:pt x="3594" y="282"/>
                    <a:pt x="3594" y="282"/>
                    <a:pt x="3594" y="282"/>
                  </a:cubicBezTo>
                  <a:cubicBezTo>
                    <a:pt x="3596" y="285"/>
                    <a:pt x="3596" y="285"/>
                    <a:pt x="3596" y="285"/>
                  </a:cubicBezTo>
                  <a:cubicBezTo>
                    <a:pt x="3610" y="276"/>
                    <a:pt x="3610" y="276"/>
                    <a:pt x="3610" y="276"/>
                  </a:cubicBezTo>
                  <a:cubicBezTo>
                    <a:pt x="3611" y="275"/>
                    <a:pt x="3612" y="274"/>
                    <a:pt x="3612" y="273"/>
                  </a:cubicBezTo>
                  <a:cubicBezTo>
                    <a:pt x="3612" y="271"/>
                    <a:pt x="3611" y="270"/>
                    <a:pt x="3610" y="269"/>
                  </a:cubicBezTo>
                  <a:cubicBezTo>
                    <a:pt x="3609" y="268"/>
                    <a:pt x="3609" y="268"/>
                    <a:pt x="3609" y="268"/>
                  </a:cubicBezTo>
                  <a:cubicBezTo>
                    <a:pt x="3607" y="272"/>
                    <a:pt x="3607" y="272"/>
                    <a:pt x="3607" y="272"/>
                  </a:cubicBezTo>
                  <a:cubicBezTo>
                    <a:pt x="3609" y="275"/>
                    <a:pt x="3609" y="275"/>
                    <a:pt x="3609" y="275"/>
                  </a:cubicBezTo>
                  <a:cubicBezTo>
                    <a:pt x="3618" y="268"/>
                    <a:pt x="3618" y="268"/>
                    <a:pt x="3618" y="268"/>
                  </a:cubicBezTo>
                  <a:cubicBezTo>
                    <a:pt x="3619" y="267"/>
                    <a:pt x="3619" y="266"/>
                    <a:pt x="3619" y="264"/>
                  </a:cubicBezTo>
                  <a:cubicBezTo>
                    <a:pt x="3619" y="263"/>
                    <a:pt x="3618" y="262"/>
                    <a:pt x="3617" y="261"/>
                  </a:cubicBezTo>
                  <a:cubicBezTo>
                    <a:pt x="3614" y="259"/>
                    <a:pt x="3614" y="259"/>
                    <a:pt x="3614" y="259"/>
                  </a:cubicBezTo>
                  <a:cubicBezTo>
                    <a:pt x="3612" y="262"/>
                    <a:pt x="3612" y="262"/>
                    <a:pt x="3612" y="262"/>
                  </a:cubicBezTo>
                  <a:cubicBezTo>
                    <a:pt x="3613" y="266"/>
                    <a:pt x="3613" y="266"/>
                    <a:pt x="3613" y="266"/>
                  </a:cubicBezTo>
                  <a:cubicBezTo>
                    <a:pt x="3613" y="266"/>
                    <a:pt x="3617" y="265"/>
                    <a:pt x="3621" y="263"/>
                  </a:cubicBezTo>
                  <a:cubicBezTo>
                    <a:pt x="3622" y="262"/>
                    <a:pt x="3624" y="261"/>
                    <a:pt x="3626" y="261"/>
                  </a:cubicBezTo>
                  <a:cubicBezTo>
                    <a:pt x="3626" y="260"/>
                    <a:pt x="3627" y="260"/>
                    <a:pt x="3627" y="260"/>
                  </a:cubicBezTo>
                  <a:cubicBezTo>
                    <a:pt x="3628" y="259"/>
                    <a:pt x="3628" y="259"/>
                    <a:pt x="3628" y="259"/>
                  </a:cubicBezTo>
                  <a:cubicBezTo>
                    <a:pt x="3629" y="259"/>
                    <a:pt x="3629" y="259"/>
                    <a:pt x="3629" y="259"/>
                  </a:cubicBezTo>
                  <a:cubicBezTo>
                    <a:pt x="3629" y="259"/>
                    <a:pt x="3629" y="259"/>
                    <a:pt x="3629" y="259"/>
                  </a:cubicBezTo>
                  <a:cubicBezTo>
                    <a:pt x="3629" y="259"/>
                    <a:pt x="3629" y="259"/>
                    <a:pt x="3630" y="258"/>
                  </a:cubicBezTo>
                  <a:cubicBezTo>
                    <a:pt x="3630" y="257"/>
                    <a:pt x="3630" y="256"/>
                    <a:pt x="3630" y="255"/>
                  </a:cubicBezTo>
                  <a:cubicBezTo>
                    <a:pt x="3630" y="254"/>
                    <a:pt x="3629" y="253"/>
                    <a:pt x="3628" y="252"/>
                  </a:cubicBezTo>
                  <a:cubicBezTo>
                    <a:pt x="3628" y="252"/>
                    <a:pt x="3628" y="252"/>
                    <a:pt x="3628" y="252"/>
                  </a:cubicBezTo>
                  <a:cubicBezTo>
                    <a:pt x="3626" y="256"/>
                    <a:pt x="3626" y="256"/>
                    <a:pt x="3626" y="256"/>
                  </a:cubicBezTo>
                  <a:cubicBezTo>
                    <a:pt x="3629" y="258"/>
                    <a:pt x="3629" y="258"/>
                    <a:pt x="3629" y="258"/>
                  </a:cubicBezTo>
                  <a:cubicBezTo>
                    <a:pt x="3639" y="249"/>
                    <a:pt x="3639" y="249"/>
                    <a:pt x="3639" y="249"/>
                  </a:cubicBezTo>
                  <a:cubicBezTo>
                    <a:pt x="3640" y="248"/>
                    <a:pt x="3640" y="246"/>
                    <a:pt x="3640" y="245"/>
                  </a:cubicBezTo>
                  <a:cubicBezTo>
                    <a:pt x="3640" y="244"/>
                    <a:pt x="3639" y="243"/>
                    <a:pt x="3638" y="242"/>
                  </a:cubicBezTo>
                  <a:cubicBezTo>
                    <a:pt x="3637" y="241"/>
                    <a:pt x="3637" y="241"/>
                    <a:pt x="3637" y="241"/>
                  </a:cubicBezTo>
                  <a:cubicBezTo>
                    <a:pt x="3635" y="245"/>
                    <a:pt x="3635" y="245"/>
                    <a:pt x="3635" y="245"/>
                  </a:cubicBezTo>
                  <a:cubicBezTo>
                    <a:pt x="3637" y="248"/>
                    <a:pt x="3637" y="248"/>
                    <a:pt x="3637" y="248"/>
                  </a:cubicBezTo>
                  <a:cubicBezTo>
                    <a:pt x="3647" y="240"/>
                    <a:pt x="3647" y="240"/>
                    <a:pt x="3647" y="240"/>
                  </a:cubicBezTo>
                  <a:cubicBezTo>
                    <a:pt x="3648" y="240"/>
                    <a:pt x="3648" y="238"/>
                    <a:pt x="3648" y="237"/>
                  </a:cubicBezTo>
                  <a:cubicBezTo>
                    <a:pt x="3648" y="236"/>
                    <a:pt x="3647" y="234"/>
                    <a:pt x="3646" y="234"/>
                  </a:cubicBezTo>
                  <a:cubicBezTo>
                    <a:pt x="3646" y="234"/>
                    <a:pt x="3646" y="234"/>
                    <a:pt x="3646" y="234"/>
                  </a:cubicBezTo>
                  <a:cubicBezTo>
                    <a:pt x="3644" y="237"/>
                    <a:pt x="3644" y="237"/>
                    <a:pt x="3644" y="237"/>
                  </a:cubicBezTo>
                  <a:cubicBezTo>
                    <a:pt x="3647" y="240"/>
                    <a:pt x="3647" y="240"/>
                    <a:pt x="3647" y="240"/>
                  </a:cubicBezTo>
                  <a:cubicBezTo>
                    <a:pt x="3656" y="233"/>
                    <a:pt x="3656" y="233"/>
                    <a:pt x="3656" y="233"/>
                  </a:cubicBezTo>
                  <a:cubicBezTo>
                    <a:pt x="3657" y="232"/>
                    <a:pt x="3657" y="231"/>
                    <a:pt x="3657" y="229"/>
                  </a:cubicBezTo>
                  <a:cubicBezTo>
                    <a:pt x="3657" y="228"/>
                    <a:pt x="3656" y="227"/>
                    <a:pt x="3655" y="226"/>
                  </a:cubicBezTo>
                  <a:cubicBezTo>
                    <a:pt x="3652" y="224"/>
                    <a:pt x="3652" y="224"/>
                    <a:pt x="3652" y="224"/>
                  </a:cubicBezTo>
                  <a:cubicBezTo>
                    <a:pt x="3650" y="228"/>
                    <a:pt x="3650" y="228"/>
                    <a:pt x="3650" y="228"/>
                  </a:cubicBezTo>
                  <a:cubicBezTo>
                    <a:pt x="3654" y="230"/>
                    <a:pt x="3654" y="230"/>
                    <a:pt x="3654" y="230"/>
                  </a:cubicBezTo>
                  <a:cubicBezTo>
                    <a:pt x="3650" y="228"/>
                    <a:pt x="3650" y="228"/>
                    <a:pt x="3650" y="228"/>
                  </a:cubicBezTo>
                  <a:cubicBezTo>
                    <a:pt x="3653" y="231"/>
                    <a:pt x="3653" y="231"/>
                    <a:pt x="3653" y="231"/>
                  </a:cubicBezTo>
                  <a:cubicBezTo>
                    <a:pt x="3653" y="231"/>
                    <a:pt x="3653" y="231"/>
                    <a:pt x="3654" y="230"/>
                  </a:cubicBezTo>
                  <a:cubicBezTo>
                    <a:pt x="3650" y="228"/>
                    <a:pt x="3650" y="228"/>
                    <a:pt x="3650" y="228"/>
                  </a:cubicBezTo>
                  <a:cubicBezTo>
                    <a:pt x="3653" y="231"/>
                    <a:pt x="3653" y="231"/>
                    <a:pt x="3653" y="231"/>
                  </a:cubicBezTo>
                  <a:cubicBezTo>
                    <a:pt x="3651" y="228"/>
                    <a:pt x="3651" y="228"/>
                    <a:pt x="3651" y="228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3" y="231"/>
                    <a:pt x="3653" y="231"/>
                    <a:pt x="3653" y="231"/>
                  </a:cubicBezTo>
                  <a:cubicBezTo>
                    <a:pt x="3651" y="228"/>
                    <a:pt x="3651" y="228"/>
                    <a:pt x="3651" y="228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2" y="231"/>
                    <a:pt x="3652" y="231"/>
                    <a:pt x="3652" y="231"/>
                  </a:cubicBezTo>
                  <a:cubicBezTo>
                    <a:pt x="3652" y="231"/>
                    <a:pt x="3653" y="231"/>
                    <a:pt x="3654" y="231"/>
                  </a:cubicBezTo>
                  <a:cubicBezTo>
                    <a:pt x="3656" y="229"/>
                    <a:pt x="3660" y="228"/>
                    <a:pt x="3663" y="226"/>
                  </a:cubicBezTo>
                  <a:cubicBezTo>
                    <a:pt x="3667" y="225"/>
                    <a:pt x="3670" y="223"/>
                    <a:pt x="3670" y="223"/>
                  </a:cubicBezTo>
                  <a:cubicBezTo>
                    <a:pt x="3671" y="223"/>
                    <a:pt x="3672" y="221"/>
                    <a:pt x="3672" y="220"/>
                  </a:cubicBezTo>
                  <a:cubicBezTo>
                    <a:pt x="3672" y="218"/>
                    <a:pt x="3672" y="217"/>
                    <a:pt x="3671" y="216"/>
                  </a:cubicBezTo>
                  <a:cubicBezTo>
                    <a:pt x="3669" y="215"/>
                    <a:pt x="3669" y="215"/>
                    <a:pt x="3669" y="215"/>
                  </a:cubicBezTo>
                  <a:cubicBezTo>
                    <a:pt x="3667" y="219"/>
                    <a:pt x="3667" y="219"/>
                    <a:pt x="3667" y="219"/>
                  </a:cubicBezTo>
                  <a:cubicBezTo>
                    <a:pt x="3670" y="221"/>
                    <a:pt x="3670" y="221"/>
                    <a:pt x="3670" y="221"/>
                  </a:cubicBezTo>
                  <a:cubicBezTo>
                    <a:pt x="3679" y="210"/>
                    <a:pt x="3679" y="210"/>
                    <a:pt x="3679" y="210"/>
                  </a:cubicBezTo>
                  <a:cubicBezTo>
                    <a:pt x="3679" y="209"/>
                    <a:pt x="3680" y="208"/>
                    <a:pt x="3679" y="207"/>
                  </a:cubicBezTo>
                  <a:cubicBezTo>
                    <a:pt x="3679" y="206"/>
                    <a:pt x="3679" y="205"/>
                    <a:pt x="3678" y="204"/>
                  </a:cubicBezTo>
                  <a:cubicBezTo>
                    <a:pt x="3676" y="204"/>
                    <a:pt x="3676" y="204"/>
                    <a:pt x="3676" y="204"/>
                  </a:cubicBezTo>
                  <a:cubicBezTo>
                    <a:pt x="3674" y="207"/>
                    <a:pt x="3674" y="207"/>
                    <a:pt x="3674" y="207"/>
                  </a:cubicBezTo>
                  <a:cubicBezTo>
                    <a:pt x="3676" y="210"/>
                    <a:pt x="3676" y="210"/>
                    <a:pt x="3676" y="210"/>
                  </a:cubicBezTo>
                  <a:cubicBezTo>
                    <a:pt x="3688" y="204"/>
                    <a:pt x="3688" y="204"/>
                    <a:pt x="3688" y="204"/>
                  </a:cubicBezTo>
                  <a:cubicBezTo>
                    <a:pt x="3689" y="203"/>
                    <a:pt x="3690" y="202"/>
                    <a:pt x="3690" y="200"/>
                  </a:cubicBezTo>
                  <a:cubicBezTo>
                    <a:pt x="3690" y="199"/>
                    <a:pt x="3689" y="198"/>
                    <a:pt x="3688" y="197"/>
                  </a:cubicBezTo>
                  <a:cubicBezTo>
                    <a:pt x="3685" y="195"/>
                    <a:pt x="3685" y="195"/>
                    <a:pt x="3685" y="195"/>
                  </a:cubicBezTo>
                  <a:cubicBezTo>
                    <a:pt x="3683" y="198"/>
                    <a:pt x="3683" y="198"/>
                    <a:pt x="3683" y="198"/>
                  </a:cubicBezTo>
                  <a:cubicBezTo>
                    <a:pt x="3685" y="202"/>
                    <a:pt x="3685" y="202"/>
                    <a:pt x="3685" y="202"/>
                  </a:cubicBezTo>
                  <a:cubicBezTo>
                    <a:pt x="3699" y="193"/>
                    <a:pt x="3699" y="193"/>
                    <a:pt x="3699" y="193"/>
                  </a:cubicBezTo>
                  <a:cubicBezTo>
                    <a:pt x="3700" y="192"/>
                    <a:pt x="3701" y="191"/>
                    <a:pt x="3701" y="190"/>
                  </a:cubicBezTo>
                  <a:cubicBezTo>
                    <a:pt x="3701" y="188"/>
                    <a:pt x="3700" y="187"/>
                    <a:pt x="3699" y="186"/>
                  </a:cubicBezTo>
                  <a:cubicBezTo>
                    <a:pt x="3693" y="183"/>
                    <a:pt x="3693" y="183"/>
                    <a:pt x="3693" y="183"/>
                  </a:cubicBezTo>
                  <a:cubicBezTo>
                    <a:pt x="3691" y="186"/>
                    <a:pt x="3691" y="186"/>
                    <a:pt x="3691" y="186"/>
                  </a:cubicBezTo>
                  <a:cubicBezTo>
                    <a:pt x="3693" y="190"/>
                    <a:pt x="3693" y="190"/>
                    <a:pt x="3693" y="190"/>
                  </a:cubicBezTo>
                  <a:cubicBezTo>
                    <a:pt x="3709" y="181"/>
                    <a:pt x="3709" y="181"/>
                    <a:pt x="3709" y="181"/>
                  </a:cubicBezTo>
                  <a:cubicBezTo>
                    <a:pt x="3710" y="180"/>
                    <a:pt x="3711" y="179"/>
                    <a:pt x="3711" y="178"/>
                  </a:cubicBezTo>
                  <a:cubicBezTo>
                    <a:pt x="3711" y="176"/>
                    <a:pt x="3710" y="175"/>
                    <a:pt x="3709" y="174"/>
                  </a:cubicBezTo>
                  <a:cubicBezTo>
                    <a:pt x="3708" y="173"/>
                    <a:pt x="3708" y="173"/>
                    <a:pt x="3708" y="173"/>
                  </a:cubicBezTo>
                  <a:cubicBezTo>
                    <a:pt x="3705" y="177"/>
                    <a:pt x="3705" y="177"/>
                    <a:pt x="3705" y="177"/>
                  </a:cubicBezTo>
                  <a:cubicBezTo>
                    <a:pt x="3708" y="180"/>
                    <a:pt x="3708" y="180"/>
                    <a:pt x="3708" y="180"/>
                  </a:cubicBezTo>
                  <a:cubicBezTo>
                    <a:pt x="3718" y="171"/>
                    <a:pt x="3718" y="171"/>
                    <a:pt x="3718" y="171"/>
                  </a:cubicBezTo>
                  <a:cubicBezTo>
                    <a:pt x="3719" y="171"/>
                    <a:pt x="3720" y="169"/>
                    <a:pt x="3719" y="168"/>
                  </a:cubicBezTo>
                  <a:cubicBezTo>
                    <a:pt x="3719" y="167"/>
                    <a:pt x="3719" y="166"/>
                    <a:pt x="3718" y="165"/>
                  </a:cubicBezTo>
                  <a:cubicBezTo>
                    <a:pt x="3714" y="163"/>
                    <a:pt x="3714" y="163"/>
                    <a:pt x="3714" y="163"/>
                  </a:cubicBezTo>
                  <a:cubicBezTo>
                    <a:pt x="3712" y="166"/>
                    <a:pt x="3712" y="166"/>
                    <a:pt x="3712" y="166"/>
                  </a:cubicBezTo>
                  <a:cubicBezTo>
                    <a:pt x="3714" y="169"/>
                    <a:pt x="3714" y="169"/>
                    <a:pt x="3714" y="169"/>
                  </a:cubicBezTo>
                  <a:cubicBezTo>
                    <a:pt x="3728" y="161"/>
                    <a:pt x="3728" y="161"/>
                    <a:pt x="3728" y="161"/>
                  </a:cubicBezTo>
                  <a:cubicBezTo>
                    <a:pt x="3729" y="160"/>
                    <a:pt x="3730" y="159"/>
                    <a:pt x="3730" y="158"/>
                  </a:cubicBezTo>
                  <a:cubicBezTo>
                    <a:pt x="3730" y="156"/>
                    <a:pt x="3729" y="155"/>
                    <a:pt x="3728" y="154"/>
                  </a:cubicBezTo>
                  <a:cubicBezTo>
                    <a:pt x="3725" y="153"/>
                    <a:pt x="3725" y="153"/>
                    <a:pt x="3725" y="153"/>
                  </a:cubicBezTo>
                  <a:cubicBezTo>
                    <a:pt x="3723" y="156"/>
                    <a:pt x="3723" y="156"/>
                    <a:pt x="3723" y="156"/>
                  </a:cubicBezTo>
                  <a:cubicBezTo>
                    <a:pt x="3726" y="158"/>
                    <a:pt x="3726" y="158"/>
                    <a:pt x="3726" y="158"/>
                  </a:cubicBezTo>
                  <a:cubicBezTo>
                    <a:pt x="3723" y="156"/>
                    <a:pt x="3723" y="156"/>
                    <a:pt x="3723" y="156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6" y="159"/>
                    <a:pt x="3726" y="159"/>
                    <a:pt x="3726" y="158"/>
                  </a:cubicBezTo>
                  <a:cubicBezTo>
                    <a:pt x="3723" y="156"/>
                    <a:pt x="3723" y="156"/>
                    <a:pt x="3723" y="156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4" y="157"/>
                    <a:pt x="3724" y="157"/>
                    <a:pt x="3724" y="157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4" y="157"/>
                    <a:pt x="3724" y="157"/>
                    <a:pt x="3724" y="157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5" y="159"/>
                    <a:pt x="3725" y="159"/>
                    <a:pt x="3725" y="159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5" y="159"/>
                    <a:pt x="3725" y="159"/>
                    <a:pt x="3725" y="159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6" y="159"/>
                    <a:pt x="3726" y="159"/>
                    <a:pt x="3726" y="159"/>
                  </a:cubicBezTo>
                  <a:cubicBezTo>
                    <a:pt x="3728" y="158"/>
                    <a:pt x="3731" y="156"/>
                    <a:pt x="3733" y="154"/>
                  </a:cubicBezTo>
                  <a:cubicBezTo>
                    <a:pt x="3736" y="153"/>
                    <a:pt x="3738" y="151"/>
                    <a:pt x="3738" y="151"/>
                  </a:cubicBezTo>
                  <a:cubicBezTo>
                    <a:pt x="3739" y="151"/>
                    <a:pt x="3740" y="149"/>
                    <a:pt x="3740" y="148"/>
                  </a:cubicBezTo>
                  <a:cubicBezTo>
                    <a:pt x="3740" y="147"/>
                    <a:pt x="3739" y="145"/>
                    <a:pt x="3738" y="145"/>
                  </a:cubicBezTo>
                  <a:cubicBezTo>
                    <a:pt x="3737" y="144"/>
                    <a:pt x="3737" y="144"/>
                    <a:pt x="3737" y="144"/>
                  </a:cubicBezTo>
                  <a:cubicBezTo>
                    <a:pt x="3735" y="148"/>
                    <a:pt x="3735" y="148"/>
                    <a:pt x="3735" y="148"/>
                  </a:cubicBezTo>
                  <a:cubicBezTo>
                    <a:pt x="3738" y="151"/>
                    <a:pt x="3738" y="151"/>
                    <a:pt x="3738" y="151"/>
                  </a:cubicBezTo>
                  <a:cubicBezTo>
                    <a:pt x="3748" y="144"/>
                    <a:pt x="3748" y="144"/>
                    <a:pt x="3748" y="144"/>
                  </a:cubicBezTo>
                  <a:cubicBezTo>
                    <a:pt x="3750" y="143"/>
                    <a:pt x="3750" y="142"/>
                    <a:pt x="3750" y="140"/>
                  </a:cubicBezTo>
                  <a:cubicBezTo>
                    <a:pt x="3750" y="139"/>
                    <a:pt x="3750" y="138"/>
                    <a:pt x="3748" y="137"/>
                  </a:cubicBezTo>
                  <a:cubicBezTo>
                    <a:pt x="3746" y="136"/>
                    <a:pt x="3746" y="136"/>
                    <a:pt x="3746" y="136"/>
                  </a:cubicBezTo>
                  <a:cubicBezTo>
                    <a:pt x="3744" y="139"/>
                    <a:pt x="3744" y="139"/>
                    <a:pt x="3744" y="139"/>
                  </a:cubicBezTo>
                  <a:cubicBezTo>
                    <a:pt x="3746" y="142"/>
                    <a:pt x="3746" y="142"/>
                    <a:pt x="3746" y="142"/>
                  </a:cubicBezTo>
                  <a:cubicBezTo>
                    <a:pt x="3758" y="135"/>
                    <a:pt x="3758" y="135"/>
                    <a:pt x="3758" y="135"/>
                  </a:cubicBezTo>
                  <a:cubicBezTo>
                    <a:pt x="3759" y="134"/>
                    <a:pt x="3760" y="133"/>
                    <a:pt x="3760" y="132"/>
                  </a:cubicBezTo>
                  <a:cubicBezTo>
                    <a:pt x="3760" y="130"/>
                    <a:pt x="3759" y="129"/>
                    <a:pt x="3758" y="128"/>
                  </a:cubicBezTo>
                  <a:cubicBezTo>
                    <a:pt x="3754" y="126"/>
                    <a:pt x="3754" y="126"/>
                    <a:pt x="3754" y="126"/>
                  </a:cubicBezTo>
                  <a:cubicBezTo>
                    <a:pt x="3752" y="129"/>
                    <a:pt x="3752" y="129"/>
                    <a:pt x="3752" y="129"/>
                  </a:cubicBezTo>
                  <a:cubicBezTo>
                    <a:pt x="3753" y="133"/>
                    <a:pt x="3753" y="133"/>
                    <a:pt x="3753" y="133"/>
                  </a:cubicBezTo>
                  <a:cubicBezTo>
                    <a:pt x="3753" y="133"/>
                    <a:pt x="3758" y="131"/>
                    <a:pt x="3762" y="129"/>
                  </a:cubicBezTo>
                  <a:cubicBezTo>
                    <a:pt x="3765" y="128"/>
                    <a:pt x="3767" y="127"/>
                    <a:pt x="3769" y="126"/>
                  </a:cubicBezTo>
                  <a:cubicBezTo>
                    <a:pt x="3769" y="126"/>
                    <a:pt x="3770" y="125"/>
                    <a:pt x="3771" y="125"/>
                  </a:cubicBezTo>
                  <a:cubicBezTo>
                    <a:pt x="3772" y="125"/>
                    <a:pt x="3772" y="125"/>
                    <a:pt x="3772" y="125"/>
                  </a:cubicBezTo>
                  <a:cubicBezTo>
                    <a:pt x="3772" y="124"/>
                    <a:pt x="3772" y="124"/>
                    <a:pt x="3772" y="124"/>
                  </a:cubicBezTo>
                  <a:cubicBezTo>
                    <a:pt x="3773" y="124"/>
                    <a:pt x="3773" y="124"/>
                    <a:pt x="3773" y="124"/>
                  </a:cubicBezTo>
                  <a:cubicBezTo>
                    <a:pt x="3773" y="124"/>
                    <a:pt x="3773" y="124"/>
                    <a:pt x="3773" y="123"/>
                  </a:cubicBezTo>
                  <a:cubicBezTo>
                    <a:pt x="3774" y="122"/>
                    <a:pt x="3774" y="121"/>
                    <a:pt x="3774" y="120"/>
                  </a:cubicBezTo>
                  <a:cubicBezTo>
                    <a:pt x="3774" y="119"/>
                    <a:pt x="3773" y="118"/>
                    <a:pt x="3772" y="118"/>
                  </a:cubicBezTo>
                  <a:cubicBezTo>
                    <a:pt x="3771" y="117"/>
                    <a:pt x="3771" y="117"/>
                    <a:pt x="3771" y="117"/>
                  </a:cubicBezTo>
                  <a:cubicBezTo>
                    <a:pt x="3776" y="115"/>
                    <a:pt x="3776" y="115"/>
                    <a:pt x="3776" y="115"/>
                  </a:cubicBezTo>
                  <a:cubicBezTo>
                    <a:pt x="3777" y="114"/>
                    <a:pt x="3778" y="113"/>
                    <a:pt x="3778" y="111"/>
                  </a:cubicBezTo>
                  <a:cubicBezTo>
                    <a:pt x="3778" y="110"/>
                    <a:pt x="3778" y="109"/>
                    <a:pt x="3776" y="108"/>
                  </a:cubicBezTo>
                  <a:cubicBezTo>
                    <a:pt x="3775" y="107"/>
                    <a:pt x="3775" y="107"/>
                    <a:pt x="3775" y="107"/>
                  </a:cubicBezTo>
                  <a:cubicBezTo>
                    <a:pt x="3773" y="110"/>
                    <a:pt x="3773" y="110"/>
                    <a:pt x="3773" y="110"/>
                  </a:cubicBezTo>
                  <a:cubicBezTo>
                    <a:pt x="3776" y="114"/>
                    <a:pt x="3776" y="114"/>
                    <a:pt x="3776" y="114"/>
                  </a:cubicBezTo>
                  <a:cubicBezTo>
                    <a:pt x="3788" y="104"/>
                    <a:pt x="3788" y="104"/>
                    <a:pt x="3788" y="104"/>
                  </a:cubicBezTo>
                  <a:cubicBezTo>
                    <a:pt x="3789" y="103"/>
                    <a:pt x="3789" y="102"/>
                    <a:pt x="3789" y="100"/>
                  </a:cubicBezTo>
                  <a:cubicBezTo>
                    <a:pt x="3789" y="99"/>
                    <a:pt x="3789" y="98"/>
                    <a:pt x="3788" y="97"/>
                  </a:cubicBezTo>
                  <a:cubicBezTo>
                    <a:pt x="3786" y="96"/>
                    <a:pt x="3786" y="96"/>
                    <a:pt x="3786" y="96"/>
                  </a:cubicBezTo>
                  <a:cubicBezTo>
                    <a:pt x="3784" y="100"/>
                    <a:pt x="3784" y="100"/>
                    <a:pt x="3784" y="100"/>
                  </a:cubicBezTo>
                  <a:cubicBezTo>
                    <a:pt x="3786" y="103"/>
                    <a:pt x="3786" y="103"/>
                    <a:pt x="3786" y="103"/>
                  </a:cubicBezTo>
                  <a:cubicBezTo>
                    <a:pt x="3800" y="94"/>
                    <a:pt x="3800" y="94"/>
                    <a:pt x="3800" y="94"/>
                  </a:cubicBezTo>
                  <a:cubicBezTo>
                    <a:pt x="3801" y="93"/>
                    <a:pt x="3802" y="91"/>
                    <a:pt x="3802" y="90"/>
                  </a:cubicBezTo>
                  <a:cubicBezTo>
                    <a:pt x="3802" y="89"/>
                    <a:pt x="3801" y="88"/>
                    <a:pt x="3800" y="87"/>
                  </a:cubicBezTo>
                  <a:cubicBezTo>
                    <a:pt x="3794" y="83"/>
                    <a:pt x="3794" y="83"/>
                    <a:pt x="3794" y="83"/>
                  </a:cubicBezTo>
                  <a:cubicBezTo>
                    <a:pt x="3792" y="87"/>
                    <a:pt x="3792" y="87"/>
                    <a:pt x="3792" y="87"/>
                  </a:cubicBezTo>
                  <a:cubicBezTo>
                    <a:pt x="3794" y="90"/>
                    <a:pt x="3794" y="90"/>
                    <a:pt x="3794" y="90"/>
                  </a:cubicBezTo>
                  <a:cubicBezTo>
                    <a:pt x="3810" y="84"/>
                    <a:pt x="3810" y="84"/>
                    <a:pt x="3810" y="84"/>
                  </a:cubicBezTo>
                  <a:cubicBezTo>
                    <a:pt x="3811" y="84"/>
                    <a:pt x="3812" y="82"/>
                    <a:pt x="3813" y="81"/>
                  </a:cubicBezTo>
                  <a:cubicBezTo>
                    <a:pt x="3813" y="79"/>
                    <a:pt x="3812" y="78"/>
                    <a:pt x="3811" y="77"/>
                  </a:cubicBezTo>
                  <a:cubicBezTo>
                    <a:pt x="3808" y="76"/>
                    <a:pt x="3808" y="76"/>
                    <a:pt x="3808" y="76"/>
                  </a:cubicBezTo>
                  <a:cubicBezTo>
                    <a:pt x="3806" y="79"/>
                    <a:pt x="3806" y="79"/>
                    <a:pt x="3806" y="79"/>
                  </a:cubicBezTo>
                  <a:cubicBezTo>
                    <a:pt x="3809" y="82"/>
                    <a:pt x="3809" y="82"/>
                    <a:pt x="3809" y="82"/>
                  </a:cubicBezTo>
                  <a:cubicBezTo>
                    <a:pt x="3822" y="69"/>
                    <a:pt x="3822" y="69"/>
                    <a:pt x="3822" y="69"/>
                  </a:cubicBezTo>
                  <a:cubicBezTo>
                    <a:pt x="3823" y="69"/>
                    <a:pt x="3823" y="67"/>
                    <a:pt x="3823" y="66"/>
                  </a:cubicBezTo>
                  <a:cubicBezTo>
                    <a:pt x="3823" y="65"/>
                    <a:pt x="3823" y="64"/>
                    <a:pt x="3821" y="63"/>
                  </a:cubicBezTo>
                  <a:cubicBezTo>
                    <a:pt x="3820" y="62"/>
                    <a:pt x="3820" y="62"/>
                    <a:pt x="3820" y="62"/>
                  </a:cubicBezTo>
                  <a:cubicBezTo>
                    <a:pt x="3818" y="66"/>
                    <a:pt x="3818" y="66"/>
                    <a:pt x="3818" y="66"/>
                  </a:cubicBezTo>
                  <a:cubicBezTo>
                    <a:pt x="3820" y="69"/>
                    <a:pt x="3820" y="69"/>
                    <a:pt x="3820" y="69"/>
                  </a:cubicBezTo>
                  <a:cubicBezTo>
                    <a:pt x="3832" y="63"/>
                    <a:pt x="3832" y="63"/>
                    <a:pt x="3832" y="63"/>
                  </a:cubicBezTo>
                  <a:cubicBezTo>
                    <a:pt x="3833" y="62"/>
                    <a:pt x="3834" y="61"/>
                    <a:pt x="3834" y="60"/>
                  </a:cubicBezTo>
                  <a:cubicBezTo>
                    <a:pt x="3834" y="58"/>
                    <a:pt x="3833" y="57"/>
                    <a:pt x="3832" y="56"/>
                  </a:cubicBezTo>
                  <a:cubicBezTo>
                    <a:pt x="3831" y="56"/>
                    <a:pt x="3831" y="56"/>
                    <a:pt x="3831" y="56"/>
                  </a:cubicBezTo>
                  <a:cubicBezTo>
                    <a:pt x="3840" y="49"/>
                    <a:pt x="3840" y="49"/>
                    <a:pt x="3840" y="49"/>
                  </a:cubicBezTo>
                  <a:cubicBezTo>
                    <a:pt x="3841" y="48"/>
                    <a:pt x="3842" y="47"/>
                    <a:pt x="3842" y="46"/>
                  </a:cubicBezTo>
                  <a:cubicBezTo>
                    <a:pt x="3842" y="44"/>
                    <a:pt x="3841" y="43"/>
                    <a:pt x="3840" y="42"/>
                  </a:cubicBezTo>
                  <a:cubicBezTo>
                    <a:pt x="3839" y="42"/>
                    <a:pt x="3839" y="42"/>
                    <a:pt x="3839" y="42"/>
                  </a:cubicBezTo>
                  <a:cubicBezTo>
                    <a:pt x="3837" y="45"/>
                    <a:pt x="3837" y="45"/>
                    <a:pt x="3837" y="45"/>
                  </a:cubicBezTo>
                  <a:cubicBezTo>
                    <a:pt x="3839" y="49"/>
                    <a:pt x="3839" y="49"/>
                    <a:pt x="3839" y="49"/>
                  </a:cubicBezTo>
                  <a:cubicBezTo>
                    <a:pt x="3852" y="40"/>
                    <a:pt x="3852" y="40"/>
                    <a:pt x="3852" y="40"/>
                  </a:cubicBezTo>
                  <a:cubicBezTo>
                    <a:pt x="3853" y="40"/>
                    <a:pt x="3854" y="38"/>
                    <a:pt x="3854" y="37"/>
                  </a:cubicBezTo>
                  <a:cubicBezTo>
                    <a:pt x="3853" y="36"/>
                    <a:pt x="3853" y="34"/>
                    <a:pt x="3852" y="34"/>
                  </a:cubicBezTo>
                  <a:cubicBezTo>
                    <a:pt x="3850" y="33"/>
                    <a:pt x="3850" y="33"/>
                    <a:pt x="3850" y="33"/>
                  </a:cubicBezTo>
                  <a:cubicBezTo>
                    <a:pt x="3848" y="36"/>
                    <a:pt x="3848" y="36"/>
                    <a:pt x="3848" y="36"/>
                  </a:cubicBezTo>
                  <a:cubicBezTo>
                    <a:pt x="3852" y="38"/>
                    <a:pt x="3852" y="38"/>
                    <a:pt x="3852" y="38"/>
                  </a:cubicBezTo>
                  <a:cubicBezTo>
                    <a:pt x="3848" y="36"/>
                    <a:pt x="3848" y="36"/>
                    <a:pt x="3848" y="36"/>
                  </a:cubicBezTo>
                  <a:cubicBezTo>
                    <a:pt x="3851" y="39"/>
                    <a:pt x="3851" y="39"/>
                    <a:pt x="3851" y="39"/>
                  </a:cubicBezTo>
                  <a:cubicBezTo>
                    <a:pt x="3852" y="38"/>
                    <a:pt x="3852" y="38"/>
                    <a:pt x="3852" y="38"/>
                  </a:cubicBezTo>
                  <a:cubicBezTo>
                    <a:pt x="3848" y="36"/>
                    <a:pt x="3848" y="36"/>
                    <a:pt x="3848" y="36"/>
                  </a:cubicBezTo>
                  <a:cubicBezTo>
                    <a:pt x="3851" y="39"/>
                    <a:pt x="3851" y="39"/>
                    <a:pt x="3851" y="39"/>
                  </a:cubicBezTo>
                  <a:cubicBezTo>
                    <a:pt x="3849" y="37"/>
                    <a:pt x="3849" y="37"/>
                    <a:pt x="3849" y="37"/>
                  </a:cubicBezTo>
                  <a:cubicBezTo>
                    <a:pt x="3851" y="39"/>
                    <a:pt x="3851" y="39"/>
                    <a:pt x="3851" y="39"/>
                  </a:cubicBezTo>
                  <a:cubicBezTo>
                    <a:pt x="3851" y="39"/>
                    <a:pt x="3851" y="39"/>
                    <a:pt x="3851" y="39"/>
                  </a:cubicBezTo>
                  <a:cubicBezTo>
                    <a:pt x="3849" y="37"/>
                    <a:pt x="3849" y="37"/>
                    <a:pt x="3849" y="37"/>
                  </a:cubicBezTo>
                  <a:cubicBezTo>
                    <a:pt x="3851" y="39"/>
                    <a:pt x="3851" y="39"/>
                    <a:pt x="3851" y="39"/>
                  </a:cubicBezTo>
                  <a:cubicBezTo>
                    <a:pt x="3851" y="39"/>
                    <a:pt x="3851" y="39"/>
                    <a:pt x="3851" y="39"/>
                  </a:cubicBezTo>
                  <a:cubicBezTo>
                    <a:pt x="3851" y="39"/>
                    <a:pt x="3852" y="38"/>
                    <a:pt x="3853" y="37"/>
                  </a:cubicBezTo>
                  <a:cubicBezTo>
                    <a:pt x="3855" y="36"/>
                    <a:pt x="3857" y="34"/>
                    <a:pt x="3859" y="32"/>
                  </a:cubicBezTo>
                  <a:cubicBezTo>
                    <a:pt x="3860" y="32"/>
                    <a:pt x="3861" y="31"/>
                    <a:pt x="3862" y="30"/>
                  </a:cubicBezTo>
                  <a:cubicBezTo>
                    <a:pt x="3863" y="30"/>
                    <a:pt x="3863" y="30"/>
                    <a:pt x="3863" y="30"/>
                  </a:cubicBezTo>
                  <a:cubicBezTo>
                    <a:pt x="3863" y="29"/>
                    <a:pt x="3863" y="29"/>
                    <a:pt x="3863" y="29"/>
                  </a:cubicBezTo>
                  <a:cubicBezTo>
                    <a:pt x="3863" y="29"/>
                    <a:pt x="3863" y="29"/>
                    <a:pt x="3863" y="29"/>
                  </a:cubicBezTo>
                  <a:cubicBezTo>
                    <a:pt x="3863" y="29"/>
                    <a:pt x="3863" y="29"/>
                    <a:pt x="3864" y="28"/>
                  </a:cubicBezTo>
                  <a:cubicBezTo>
                    <a:pt x="3865" y="27"/>
                    <a:pt x="3864" y="24"/>
                    <a:pt x="3862" y="23"/>
                  </a:cubicBezTo>
                  <a:cubicBezTo>
                    <a:pt x="3861" y="22"/>
                    <a:pt x="3861" y="22"/>
                    <a:pt x="3861" y="22"/>
                  </a:cubicBezTo>
                  <a:cubicBezTo>
                    <a:pt x="3859" y="26"/>
                    <a:pt x="3859" y="26"/>
                    <a:pt x="3859" y="26"/>
                  </a:cubicBezTo>
                  <a:cubicBezTo>
                    <a:pt x="3861" y="29"/>
                    <a:pt x="3861" y="29"/>
                    <a:pt x="3861" y="29"/>
                  </a:cubicBezTo>
                  <a:cubicBezTo>
                    <a:pt x="3871" y="21"/>
                    <a:pt x="3871" y="21"/>
                    <a:pt x="3871" y="21"/>
                  </a:cubicBezTo>
                  <a:cubicBezTo>
                    <a:pt x="3872" y="20"/>
                    <a:pt x="3873" y="19"/>
                    <a:pt x="3873" y="18"/>
                  </a:cubicBezTo>
                  <a:cubicBezTo>
                    <a:pt x="3873" y="16"/>
                    <a:pt x="3872" y="15"/>
                    <a:pt x="3871" y="15"/>
                  </a:cubicBezTo>
                  <a:cubicBezTo>
                    <a:pt x="3869" y="14"/>
                    <a:pt x="3869" y="14"/>
                    <a:pt x="3869" y="14"/>
                  </a:cubicBezTo>
                  <a:cubicBezTo>
                    <a:pt x="3867" y="17"/>
                    <a:pt x="3867" y="17"/>
                    <a:pt x="3867" y="17"/>
                  </a:cubicBezTo>
                  <a:cubicBezTo>
                    <a:pt x="3871" y="19"/>
                    <a:pt x="3871" y="19"/>
                    <a:pt x="3871" y="19"/>
                  </a:cubicBezTo>
                  <a:cubicBezTo>
                    <a:pt x="3868" y="17"/>
                    <a:pt x="3868" y="17"/>
                    <a:pt x="3868" y="17"/>
                  </a:cubicBezTo>
                  <a:cubicBezTo>
                    <a:pt x="3870" y="20"/>
                    <a:pt x="3870" y="20"/>
                    <a:pt x="3870" y="20"/>
                  </a:cubicBezTo>
                  <a:cubicBezTo>
                    <a:pt x="3870" y="20"/>
                    <a:pt x="3870" y="20"/>
                    <a:pt x="3871" y="19"/>
                  </a:cubicBezTo>
                  <a:cubicBezTo>
                    <a:pt x="3868" y="17"/>
                    <a:pt x="3868" y="17"/>
                    <a:pt x="3868" y="17"/>
                  </a:cubicBezTo>
                  <a:cubicBezTo>
                    <a:pt x="3870" y="20"/>
                    <a:pt x="3870" y="20"/>
                    <a:pt x="3870" y="20"/>
                  </a:cubicBezTo>
                  <a:cubicBezTo>
                    <a:pt x="3870" y="19"/>
                    <a:pt x="3870" y="19"/>
                    <a:pt x="3870" y="19"/>
                  </a:cubicBezTo>
                  <a:cubicBezTo>
                    <a:pt x="3870" y="20"/>
                    <a:pt x="3870" y="20"/>
                    <a:pt x="3870" y="20"/>
                  </a:cubicBezTo>
                  <a:cubicBezTo>
                    <a:pt x="3870" y="20"/>
                    <a:pt x="3870" y="20"/>
                    <a:pt x="3870" y="20"/>
                  </a:cubicBezTo>
                  <a:cubicBezTo>
                    <a:pt x="3870" y="19"/>
                    <a:pt x="3870" y="19"/>
                    <a:pt x="3870" y="19"/>
                  </a:cubicBezTo>
                  <a:cubicBezTo>
                    <a:pt x="3870" y="20"/>
                    <a:pt x="3870" y="20"/>
                    <a:pt x="3870" y="20"/>
                  </a:cubicBezTo>
                  <a:cubicBezTo>
                    <a:pt x="3870" y="20"/>
                    <a:pt x="3871" y="19"/>
                    <a:pt x="3871" y="19"/>
                  </a:cubicBezTo>
                  <a:cubicBezTo>
                    <a:pt x="3873" y="17"/>
                    <a:pt x="3875" y="15"/>
                    <a:pt x="3878" y="12"/>
                  </a:cubicBezTo>
                  <a:cubicBezTo>
                    <a:pt x="3880" y="10"/>
                    <a:pt x="3883" y="8"/>
                    <a:pt x="3883" y="8"/>
                  </a:cubicBezTo>
                  <a:cubicBezTo>
                    <a:pt x="3884" y="7"/>
                    <a:pt x="3884" y="6"/>
                    <a:pt x="3884" y="5"/>
                  </a:cubicBezTo>
                  <a:cubicBezTo>
                    <a:pt x="3884" y="3"/>
                    <a:pt x="3883" y="2"/>
                    <a:pt x="3882" y="2"/>
                  </a:cubicBezTo>
                  <a:cubicBezTo>
                    <a:pt x="3882" y="2"/>
                    <a:pt x="3882" y="2"/>
                    <a:pt x="3882" y="2"/>
                  </a:cubicBezTo>
                  <a:cubicBezTo>
                    <a:pt x="3880" y="0"/>
                    <a:pt x="3878" y="1"/>
                    <a:pt x="3876" y="3"/>
                  </a:cubicBezTo>
                  <a:cubicBezTo>
                    <a:pt x="3875" y="5"/>
                    <a:pt x="3876" y="7"/>
                    <a:pt x="3878" y="8"/>
                  </a:cubicBezTo>
                  <a:cubicBezTo>
                    <a:pt x="3878" y="8"/>
                    <a:pt x="3878" y="8"/>
                    <a:pt x="3878" y="8"/>
                  </a:cubicBezTo>
                  <a:cubicBezTo>
                    <a:pt x="3880" y="5"/>
                    <a:pt x="3880" y="5"/>
                    <a:pt x="3880" y="5"/>
                  </a:cubicBezTo>
                  <a:cubicBezTo>
                    <a:pt x="3877" y="2"/>
                    <a:pt x="3877" y="2"/>
                    <a:pt x="3877" y="2"/>
                  </a:cubicBezTo>
                  <a:cubicBezTo>
                    <a:pt x="3877" y="2"/>
                    <a:pt x="3874" y="5"/>
                    <a:pt x="3871" y="8"/>
                  </a:cubicBezTo>
                  <a:cubicBezTo>
                    <a:pt x="3869" y="9"/>
                    <a:pt x="3868" y="11"/>
                    <a:pt x="3867" y="12"/>
                  </a:cubicBezTo>
                  <a:cubicBezTo>
                    <a:pt x="3866" y="13"/>
                    <a:pt x="3866" y="13"/>
                    <a:pt x="3865" y="14"/>
                  </a:cubicBezTo>
                  <a:cubicBezTo>
                    <a:pt x="3865" y="14"/>
                    <a:pt x="3865" y="14"/>
                    <a:pt x="3865" y="14"/>
                  </a:cubicBezTo>
                  <a:cubicBezTo>
                    <a:pt x="3864" y="14"/>
                    <a:pt x="3864" y="14"/>
                    <a:pt x="3864" y="14"/>
                  </a:cubicBezTo>
                  <a:cubicBezTo>
                    <a:pt x="3864" y="14"/>
                    <a:pt x="3864" y="14"/>
                    <a:pt x="3864" y="15"/>
                  </a:cubicBezTo>
                  <a:cubicBezTo>
                    <a:pt x="3863" y="17"/>
                    <a:pt x="3863" y="19"/>
                    <a:pt x="3865" y="20"/>
                  </a:cubicBezTo>
                  <a:cubicBezTo>
                    <a:pt x="3867" y="21"/>
                    <a:pt x="3867" y="21"/>
                    <a:pt x="3867" y="21"/>
                  </a:cubicBezTo>
                  <a:cubicBezTo>
                    <a:pt x="3869" y="18"/>
                    <a:pt x="3869" y="18"/>
                    <a:pt x="3869" y="18"/>
                  </a:cubicBezTo>
                  <a:cubicBezTo>
                    <a:pt x="3866" y="15"/>
                    <a:pt x="3866" y="15"/>
                    <a:pt x="3866" y="15"/>
                  </a:cubicBezTo>
                  <a:cubicBezTo>
                    <a:pt x="3856" y="22"/>
                    <a:pt x="3856" y="22"/>
                    <a:pt x="3856" y="22"/>
                  </a:cubicBezTo>
                  <a:cubicBezTo>
                    <a:pt x="3855" y="23"/>
                    <a:pt x="3855" y="24"/>
                    <a:pt x="3855" y="26"/>
                  </a:cubicBezTo>
                  <a:cubicBezTo>
                    <a:pt x="3855" y="27"/>
                    <a:pt x="3856" y="28"/>
                    <a:pt x="3857" y="29"/>
                  </a:cubicBezTo>
                  <a:cubicBezTo>
                    <a:pt x="3858" y="30"/>
                    <a:pt x="3858" y="30"/>
                    <a:pt x="3858" y="30"/>
                  </a:cubicBezTo>
                  <a:cubicBezTo>
                    <a:pt x="3860" y="26"/>
                    <a:pt x="3860" y="26"/>
                    <a:pt x="3860" y="26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60" y="26"/>
                    <a:pt x="3860" y="26"/>
                    <a:pt x="3860" y="26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60" y="26"/>
                    <a:pt x="3860" y="26"/>
                    <a:pt x="3860" y="26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59" y="25"/>
                    <a:pt x="3859" y="25"/>
                    <a:pt x="3859" y="25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59" y="25"/>
                    <a:pt x="3859" y="25"/>
                    <a:pt x="3859" y="25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57" y="24"/>
                    <a:pt x="3857" y="24"/>
                    <a:pt x="3857" y="24"/>
                  </a:cubicBezTo>
                  <a:cubicBezTo>
                    <a:pt x="3855" y="25"/>
                    <a:pt x="3853" y="27"/>
                    <a:pt x="3850" y="29"/>
                  </a:cubicBezTo>
                  <a:cubicBezTo>
                    <a:pt x="3849" y="30"/>
                    <a:pt x="3848" y="31"/>
                    <a:pt x="3847" y="32"/>
                  </a:cubicBezTo>
                  <a:cubicBezTo>
                    <a:pt x="3847" y="32"/>
                    <a:pt x="3846" y="33"/>
                    <a:pt x="3846" y="33"/>
                  </a:cubicBezTo>
                  <a:cubicBezTo>
                    <a:pt x="3846" y="33"/>
                    <a:pt x="3846" y="33"/>
                    <a:pt x="3846" y="33"/>
                  </a:cubicBezTo>
                  <a:cubicBezTo>
                    <a:pt x="3845" y="33"/>
                    <a:pt x="3845" y="33"/>
                    <a:pt x="3845" y="33"/>
                  </a:cubicBezTo>
                  <a:cubicBezTo>
                    <a:pt x="3845" y="33"/>
                    <a:pt x="3845" y="33"/>
                    <a:pt x="3845" y="33"/>
                  </a:cubicBezTo>
                  <a:cubicBezTo>
                    <a:pt x="3845" y="34"/>
                    <a:pt x="3845" y="34"/>
                    <a:pt x="3845" y="34"/>
                  </a:cubicBezTo>
                  <a:cubicBezTo>
                    <a:pt x="3844" y="36"/>
                    <a:pt x="3844" y="38"/>
                    <a:pt x="3846" y="40"/>
                  </a:cubicBezTo>
                  <a:cubicBezTo>
                    <a:pt x="3847" y="40"/>
                    <a:pt x="3847" y="40"/>
                    <a:pt x="3847" y="40"/>
                  </a:cubicBezTo>
                  <a:cubicBezTo>
                    <a:pt x="3850" y="37"/>
                    <a:pt x="3850" y="37"/>
                    <a:pt x="3850" y="37"/>
                  </a:cubicBezTo>
                  <a:cubicBezTo>
                    <a:pt x="3847" y="34"/>
                    <a:pt x="3847" y="34"/>
                    <a:pt x="3847" y="34"/>
                  </a:cubicBezTo>
                  <a:cubicBezTo>
                    <a:pt x="3835" y="42"/>
                    <a:pt x="3835" y="42"/>
                    <a:pt x="3835" y="42"/>
                  </a:cubicBezTo>
                  <a:cubicBezTo>
                    <a:pt x="3834" y="43"/>
                    <a:pt x="3833" y="44"/>
                    <a:pt x="3833" y="45"/>
                  </a:cubicBezTo>
                  <a:cubicBezTo>
                    <a:pt x="3833" y="47"/>
                    <a:pt x="3834" y="48"/>
                    <a:pt x="3835" y="49"/>
                  </a:cubicBezTo>
                  <a:cubicBezTo>
                    <a:pt x="3836" y="49"/>
                    <a:pt x="3836" y="49"/>
                    <a:pt x="3836" y="49"/>
                  </a:cubicBezTo>
                  <a:cubicBezTo>
                    <a:pt x="3838" y="46"/>
                    <a:pt x="3838" y="46"/>
                    <a:pt x="3838" y="46"/>
                  </a:cubicBezTo>
                  <a:cubicBezTo>
                    <a:pt x="3835" y="43"/>
                    <a:pt x="3835" y="43"/>
                    <a:pt x="3835" y="43"/>
                  </a:cubicBezTo>
                  <a:cubicBezTo>
                    <a:pt x="3822" y="53"/>
                    <a:pt x="3822" y="53"/>
                    <a:pt x="3822" y="53"/>
                  </a:cubicBezTo>
                  <a:cubicBezTo>
                    <a:pt x="3821" y="54"/>
                    <a:pt x="3820" y="55"/>
                    <a:pt x="3820" y="56"/>
                  </a:cubicBezTo>
                  <a:cubicBezTo>
                    <a:pt x="3820" y="57"/>
                    <a:pt x="3821" y="59"/>
                    <a:pt x="3822" y="59"/>
                  </a:cubicBezTo>
                  <a:cubicBezTo>
                    <a:pt x="3822" y="59"/>
                    <a:pt x="3822" y="59"/>
                    <a:pt x="3822" y="59"/>
                  </a:cubicBezTo>
                  <a:cubicBezTo>
                    <a:pt x="3816" y="62"/>
                    <a:pt x="3816" y="62"/>
                    <a:pt x="3816" y="62"/>
                  </a:cubicBezTo>
                  <a:cubicBezTo>
                    <a:pt x="3815" y="63"/>
                    <a:pt x="3814" y="64"/>
                    <a:pt x="3814" y="66"/>
                  </a:cubicBezTo>
                  <a:cubicBezTo>
                    <a:pt x="3814" y="67"/>
                    <a:pt x="3815" y="68"/>
                    <a:pt x="3816" y="69"/>
                  </a:cubicBezTo>
                  <a:cubicBezTo>
                    <a:pt x="3817" y="70"/>
                    <a:pt x="3817" y="70"/>
                    <a:pt x="3817" y="70"/>
                  </a:cubicBezTo>
                  <a:cubicBezTo>
                    <a:pt x="3819" y="66"/>
                    <a:pt x="3819" y="66"/>
                    <a:pt x="3819" y="66"/>
                  </a:cubicBezTo>
                  <a:cubicBezTo>
                    <a:pt x="3817" y="64"/>
                    <a:pt x="3817" y="64"/>
                    <a:pt x="3817" y="64"/>
                  </a:cubicBezTo>
                  <a:cubicBezTo>
                    <a:pt x="3803" y="76"/>
                    <a:pt x="3803" y="76"/>
                    <a:pt x="3803" y="76"/>
                  </a:cubicBezTo>
                  <a:cubicBezTo>
                    <a:pt x="3803" y="77"/>
                    <a:pt x="3802" y="78"/>
                    <a:pt x="3802" y="79"/>
                  </a:cubicBezTo>
                  <a:cubicBezTo>
                    <a:pt x="3802" y="81"/>
                    <a:pt x="3803" y="82"/>
                    <a:pt x="3804" y="82"/>
                  </a:cubicBezTo>
                  <a:cubicBezTo>
                    <a:pt x="3806" y="84"/>
                    <a:pt x="3806" y="84"/>
                    <a:pt x="3806" y="84"/>
                  </a:cubicBezTo>
                  <a:cubicBezTo>
                    <a:pt x="3809" y="80"/>
                    <a:pt x="3809" y="80"/>
                    <a:pt x="3809" y="80"/>
                  </a:cubicBezTo>
                  <a:cubicBezTo>
                    <a:pt x="3807" y="77"/>
                    <a:pt x="3807" y="77"/>
                    <a:pt x="3807" y="77"/>
                  </a:cubicBezTo>
                  <a:cubicBezTo>
                    <a:pt x="3791" y="83"/>
                    <a:pt x="3791" y="83"/>
                    <a:pt x="3791" y="83"/>
                  </a:cubicBezTo>
                  <a:cubicBezTo>
                    <a:pt x="3789" y="83"/>
                    <a:pt x="3788" y="85"/>
                    <a:pt x="3788" y="86"/>
                  </a:cubicBezTo>
                  <a:cubicBezTo>
                    <a:pt x="3788" y="88"/>
                    <a:pt x="3789" y="89"/>
                    <a:pt x="3790" y="90"/>
                  </a:cubicBezTo>
                  <a:cubicBezTo>
                    <a:pt x="3791" y="90"/>
                    <a:pt x="3791" y="90"/>
                    <a:pt x="3791" y="90"/>
                  </a:cubicBezTo>
                  <a:cubicBezTo>
                    <a:pt x="3782" y="97"/>
                    <a:pt x="3782" y="97"/>
                    <a:pt x="3782" y="97"/>
                  </a:cubicBezTo>
                  <a:cubicBezTo>
                    <a:pt x="3781" y="97"/>
                    <a:pt x="3780" y="99"/>
                    <a:pt x="3780" y="100"/>
                  </a:cubicBezTo>
                  <a:cubicBezTo>
                    <a:pt x="3780" y="101"/>
                    <a:pt x="3781" y="103"/>
                    <a:pt x="3782" y="103"/>
                  </a:cubicBezTo>
                  <a:cubicBezTo>
                    <a:pt x="3783" y="104"/>
                    <a:pt x="3783" y="104"/>
                    <a:pt x="3783" y="104"/>
                  </a:cubicBezTo>
                  <a:cubicBezTo>
                    <a:pt x="3785" y="101"/>
                    <a:pt x="3785" y="101"/>
                    <a:pt x="3785" y="101"/>
                  </a:cubicBezTo>
                  <a:cubicBezTo>
                    <a:pt x="3783" y="98"/>
                    <a:pt x="3783" y="98"/>
                    <a:pt x="3783" y="98"/>
                  </a:cubicBezTo>
                  <a:cubicBezTo>
                    <a:pt x="3771" y="107"/>
                    <a:pt x="3771" y="107"/>
                    <a:pt x="3771" y="107"/>
                  </a:cubicBezTo>
                  <a:cubicBezTo>
                    <a:pt x="3770" y="108"/>
                    <a:pt x="3769" y="109"/>
                    <a:pt x="3769" y="111"/>
                  </a:cubicBezTo>
                  <a:cubicBezTo>
                    <a:pt x="3769" y="112"/>
                    <a:pt x="3770" y="113"/>
                    <a:pt x="3771" y="114"/>
                  </a:cubicBezTo>
                  <a:cubicBezTo>
                    <a:pt x="3772" y="115"/>
                    <a:pt x="3772" y="115"/>
                    <a:pt x="3772" y="115"/>
                  </a:cubicBezTo>
                  <a:cubicBezTo>
                    <a:pt x="3774" y="111"/>
                    <a:pt x="3774" y="111"/>
                    <a:pt x="3774" y="111"/>
                  </a:cubicBezTo>
                  <a:cubicBezTo>
                    <a:pt x="3773" y="108"/>
                    <a:pt x="3773" y="108"/>
                    <a:pt x="3773" y="108"/>
                  </a:cubicBezTo>
                  <a:cubicBezTo>
                    <a:pt x="3761" y="113"/>
                    <a:pt x="3761" y="113"/>
                    <a:pt x="3761" y="113"/>
                  </a:cubicBezTo>
                  <a:cubicBezTo>
                    <a:pt x="3760" y="114"/>
                    <a:pt x="3759" y="115"/>
                    <a:pt x="3759" y="117"/>
                  </a:cubicBezTo>
                  <a:cubicBezTo>
                    <a:pt x="3759" y="118"/>
                    <a:pt x="3760" y="119"/>
                    <a:pt x="3761" y="120"/>
                  </a:cubicBezTo>
                  <a:cubicBezTo>
                    <a:pt x="3768" y="124"/>
                    <a:pt x="3768" y="124"/>
                    <a:pt x="3768" y="124"/>
                  </a:cubicBezTo>
                  <a:cubicBezTo>
                    <a:pt x="3770" y="121"/>
                    <a:pt x="3770" y="121"/>
                    <a:pt x="3770" y="121"/>
                  </a:cubicBezTo>
                  <a:cubicBezTo>
                    <a:pt x="3767" y="119"/>
                    <a:pt x="3767" y="119"/>
                    <a:pt x="3767" y="119"/>
                  </a:cubicBezTo>
                  <a:cubicBezTo>
                    <a:pt x="3770" y="121"/>
                    <a:pt x="3770" y="121"/>
                    <a:pt x="3770" y="121"/>
                  </a:cubicBezTo>
                  <a:cubicBezTo>
                    <a:pt x="3767" y="118"/>
                    <a:pt x="3767" y="118"/>
                    <a:pt x="3767" y="118"/>
                  </a:cubicBezTo>
                  <a:cubicBezTo>
                    <a:pt x="3767" y="118"/>
                    <a:pt x="3767" y="118"/>
                    <a:pt x="3767" y="119"/>
                  </a:cubicBezTo>
                  <a:cubicBezTo>
                    <a:pt x="3770" y="121"/>
                    <a:pt x="3770" y="121"/>
                    <a:pt x="3770" y="121"/>
                  </a:cubicBezTo>
                  <a:cubicBezTo>
                    <a:pt x="3767" y="118"/>
                    <a:pt x="3767" y="118"/>
                    <a:pt x="3767" y="118"/>
                  </a:cubicBezTo>
                  <a:cubicBezTo>
                    <a:pt x="3769" y="120"/>
                    <a:pt x="3769" y="120"/>
                    <a:pt x="3769" y="120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7" y="118"/>
                    <a:pt x="3767" y="118"/>
                    <a:pt x="3767" y="118"/>
                  </a:cubicBezTo>
                  <a:cubicBezTo>
                    <a:pt x="3769" y="120"/>
                    <a:pt x="3769" y="120"/>
                    <a:pt x="3769" y="120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8" y="118"/>
                    <a:pt x="3768" y="118"/>
                    <a:pt x="3768" y="118"/>
                  </a:cubicBezTo>
                  <a:cubicBezTo>
                    <a:pt x="3768" y="118"/>
                    <a:pt x="3767" y="118"/>
                    <a:pt x="3767" y="118"/>
                  </a:cubicBezTo>
                  <a:cubicBezTo>
                    <a:pt x="3764" y="119"/>
                    <a:pt x="3760" y="121"/>
                    <a:pt x="3757" y="123"/>
                  </a:cubicBezTo>
                  <a:cubicBezTo>
                    <a:pt x="3753" y="124"/>
                    <a:pt x="3750" y="125"/>
                    <a:pt x="3750" y="125"/>
                  </a:cubicBezTo>
                  <a:cubicBezTo>
                    <a:pt x="3749" y="126"/>
                    <a:pt x="3748" y="127"/>
                    <a:pt x="3748" y="129"/>
                  </a:cubicBezTo>
                  <a:cubicBezTo>
                    <a:pt x="3748" y="130"/>
                    <a:pt x="3748" y="132"/>
                    <a:pt x="3750" y="132"/>
                  </a:cubicBezTo>
                  <a:cubicBezTo>
                    <a:pt x="3754" y="135"/>
                    <a:pt x="3754" y="135"/>
                    <a:pt x="3754" y="135"/>
                  </a:cubicBezTo>
                  <a:cubicBezTo>
                    <a:pt x="3756" y="132"/>
                    <a:pt x="3756" y="132"/>
                    <a:pt x="3756" y="132"/>
                  </a:cubicBezTo>
                  <a:cubicBezTo>
                    <a:pt x="3754" y="128"/>
                    <a:pt x="3754" y="128"/>
                    <a:pt x="3754" y="128"/>
                  </a:cubicBezTo>
                  <a:cubicBezTo>
                    <a:pt x="3742" y="135"/>
                    <a:pt x="3742" y="135"/>
                    <a:pt x="3742" y="135"/>
                  </a:cubicBezTo>
                  <a:cubicBezTo>
                    <a:pt x="3741" y="136"/>
                    <a:pt x="3740" y="138"/>
                    <a:pt x="3740" y="139"/>
                  </a:cubicBezTo>
                  <a:cubicBezTo>
                    <a:pt x="3740" y="140"/>
                    <a:pt x="3741" y="142"/>
                    <a:pt x="3742" y="142"/>
                  </a:cubicBezTo>
                  <a:cubicBezTo>
                    <a:pt x="3744" y="144"/>
                    <a:pt x="3744" y="144"/>
                    <a:pt x="3744" y="144"/>
                  </a:cubicBezTo>
                  <a:cubicBezTo>
                    <a:pt x="3746" y="140"/>
                    <a:pt x="3746" y="140"/>
                    <a:pt x="3746" y="140"/>
                  </a:cubicBezTo>
                  <a:cubicBezTo>
                    <a:pt x="3744" y="137"/>
                    <a:pt x="3744" y="137"/>
                    <a:pt x="3744" y="137"/>
                  </a:cubicBezTo>
                  <a:cubicBezTo>
                    <a:pt x="3733" y="144"/>
                    <a:pt x="3733" y="144"/>
                    <a:pt x="3733" y="144"/>
                  </a:cubicBezTo>
                  <a:cubicBezTo>
                    <a:pt x="3732" y="145"/>
                    <a:pt x="3731" y="146"/>
                    <a:pt x="3731" y="148"/>
                  </a:cubicBezTo>
                  <a:cubicBezTo>
                    <a:pt x="3731" y="149"/>
                    <a:pt x="3732" y="150"/>
                    <a:pt x="3733" y="151"/>
                  </a:cubicBezTo>
                  <a:cubicBezTo>
                    <a:pt x="3734" y="151"/>
                    <a:pt x="3734" y="151"/>
                    <a:pt x="3734" y="151"/>
                  </a:cubicBezTo>
                  <a:cubicBezTo>
                    <a:pt x="3736" y="148"/>
                    <a:pt x="3736" y="148"/>
                    <a:pt x="3736" y="148"/>
                  </a:cubicBezTo>
                  <a:cubicBezTo>
                    <a:pt x="3734" y="145"/>
                    <a:pt x="3734" y="145"/>
                    <a:pt x="3734" y="145"/>
                  </a:cubicBezTo>
                  <a:cubicBezTo>
                    <a:pt x="3734" y="145"/>
                    <a:pt x="3731" y="146"/>
                    <a:pt x="3728" y="148"/>
                  </a:cubicBezTo>
                  <a:cubicBezTo>
                    <a:pt x="3726" y="149"/>
                    <a:pt x="3724" y="150"/>
                    <a:pt x="3723" y="151"/>
                  </a:cubicBezTo>
                  <a:cubicBezTo>
                    <a:pt x="3722" y="152"/>
                    <a:pt x="3722" y="152"/>
                    <a:pt x="3722" y="152"/>
                  </a:cubicBezTo>
                  <a:cubicBezTo>
                    <a:pt x="3721" y="153"/>
                    <a:pt x="3721" y="153"/>
                    <a:pt x="3721" y="153"/>
                  </a:cubicBezTo>
                  <a:cubicBezTo>
                    <a:pt x="3721" y="153"/>
                    <a:pt x="3721" y="153"/>
                    <a:pt x="3721" y="153"/>
                  </a:cubicBezTo>
                  <a:cubicBezTo>
                    <a:pt x="3720" y="153"/>
                    <a:pt x="3720" y="153"/>
                    <a:pt x="3720" y="153"/>
                  </a:cubicBezTo>
                  <a:cubicBezTo>
                    <a:pt x="3720" y="153"/>
                    <a:pt x="3720" y="153"/>
                    <a:pt x="3720" y="154"/>
                  </a:cubicBezTo>
                  <a:cubicBezTo>
                    <a:pt x="3719" y="155"/>
                    <a:pt x="3719" y="156"/>
                    <a:pt x="3719" y="157"/>
                  </a:cubicBezTo>
                  <a:cubicBezTo>
                    <a:pt x="3719" y="158"/>
                    <a:pt x="3720" y="159"/>
                    <a:pt x="3721" y="159"/>
                  </a:cubicBezTo>
                  <a:cubicBezTo>
                    <a:pt x="3724" y="161"/>
                    <a:pt x="3724" y="161"/>
                    <a:pt x="3724" y="161"/>
                  </a:cubicBezTo>
                  <a:cubicBezTo>
                    <a:pt x="3726" y="158"/>
                    <a:pt x="3726" y="158"/>
                    <a:pt x="3726" y="158"/>
                  </a:cubicBezTo>
                  <a:cubicBezTo>
                    <a:pt x="3724" y="154"/>
                    <a:pt x="3724" y="154"/>
                    <a:pt x="3724" y="154"/>
                  </a:cubicBezTo>
                  <a:cubicBezTo>
                    <a:pt x="3710" y="163"/>
                    <a:pt x="3710" y="163"/>
                    <a:pt x="3710" y="163"/>
                  </a:cubicBezTo>
                  <a:cubicBezTo>
                    <a:pt x="3709" y="163"/>
                    <a:pt x="3708" y="165"/>
                    <a:pt x="3708" y="166"/>
                  </a:cubicBezTo>
                  <a:cubicBezTo>
                    <a:pt x="3708" y="167"/>
                    <a:pt x="3709" y="169"/>
                    <a:pt x="3710" y="169"/>
                  </a:cubicBezTo>
                  <a:cubicBezTo>
                    <a:pt x="3713" y="172"/>
                    <a:pt x="3713" y="172"/>
                    <a:pt x="3713" y="172"/>
                  </a:cubicBezTo>
                  <a:cubicBezTo>
                    <a:pt x="3715" y="168"/>
                    <a:pt x="3715" y="168"/>
                    <a:pt x="3715" y="168"/>
                  </a:cubicBezTo>
                  <a:cubicBezTo>
                    <a:pt x="3713" y="165"/>
                    <a:pt x="3713" y="165"/>
                    <a:pt x="3713" y="165"/>
                  </a:cubicBezTo>
                  <a:cubicBezTo>
                    <a:pt x="3703" y="174"/>
                    <a:pt x="3703" y="174"/>
                    <a:pt x="3703" y="174"/>
                  </a:cubicBezTo>
                  <a:cubicBezTo>
                    <a:pt x="3702" y="174"/>
                    <a:pt x="3701" y="176"/>
                    <a:pt x="3701" y="177"/>
                  </a:cubicBezTo>
                  <a:cubicBezTo>
                    <a:pt x="3702" y="178"/>
                    <a:pt x="3702" y="179"/>
                    <a:pt x="3703" y="180"/>
                  </a:cubicBezTo>
                  <a:cubicBezTo>
                    <a:pt x="3705" y="181"/>
                    <a:pt x="3705" y="181"/>
                    <a:pt x="3705" y="181"/>
                  </a:cubicBezTo>
                  <a:cubicBezTo>
                    <a:pt x="3707" y="178"/>
                    <a:pt x="3707" y="178"/>
                    <a:pt x="3707" y="178"/>
                  </a:cubicBezTo>
                  <a:cubicBezTo>
                    <a:pt x="3705" y="174"/>
                    <a:pt x="3705" y="174"/>
                    <a:pt x="3705" y="174"/>
                  </a:cubicBezTo>
                  <a:cubicBezTo>
                    <a:pt x="3689" y="183"/>
                    <a:pt x="3689" y="183"/>
                    <a:pt x="3689" y="183"/>
                  </a:cubicBezTo>
                  <a:cubicBezTo>
                    <a:pt x="3688" y="183"/>
                    <a:pt x="3687" y="185"/>
                    <a:pt x="3687" y="186"/>
                  </a:cubicBezTo>
                  <a:cubicBezTo>
                    <a:pt x="3687" y="187"/>
                    <a:pt x="3688" y="189"/>
                    <a:pt x="3689" y="190"/>
                  </a:cubicBezTo>
                  <a:cubicBezTo>
                    <a:pt x="3689" y="190"/>
                    <a:pt x="3689" y="190"/>
                    <a:pt x="3689" y="190"/>
                  </a:cubicBezTo>
                  <a:cubicBezTo>
                    <a:pt x="3681" y="195"/>
                    <a:pt x="3681" y="195"/>
                    <a:pt x="3681" y="195"/>
                  </a:cubicBezTo>
                  <a:cubicBezTo>
                    <a:pt x="3680" y="196"/>
                    <a:pt x="3679" y="197"/>
                    <a:pt x="3679" y="198"/>
                  </a:cubicBezTo>
                  <a:cubicBezTo>
                    <a:pt x="3679" y="200"/>
                    <a:pt x="3680" y="201"/>
                    <a:pt x="3681" y="202"/>
                  </a:cubicBezTo>
                  <a:cubicBezTo>
                    <a:pt x="3684" y="204"/>
                    <a:pt x="3684" y="204"/>
                    <a:pt x="3684" y="204"/>
                  </a:cubicBezTo>
                  <a:cubicBezTo>
                    <a:pt x="3686" y="200"/>
                    <a:pt x="3686" y="200"/>
                    <a:pt x="3686" y="200"/>
                  </a:cubicBezTo>
                  <a:cubicBezTo>
                    <a:pt x="3684" y="197"/>
                    <a:pt x="3684" y="197"/>
                    <a:pt x="3684" y="197"/>
                  </a:cubicBezTo>
                  <a:cubicBezTo>
                    <a:pt x="3672" y="203"/>
                    <a:pt x="3672" y="203"/>
                    <a:pt x="3672" y="203"/>
                  </a:cubicBezTo>
                  <a:cubicBezTo>
                    <a:pt x="3671" y="204"/>
                    <a:pt x="3670" y="205"/>
                    <a:pt x="3670" y="207"/>
                  </a:cubicBezTo>
                  <a:cubicBezTo>
                    <a:pt x="3670" y="208"/>
                    <a:pt x="3671" y="210"/>
                    <a:pt x="3672" y="210"/>
                  </a:cubicBezTo>
                  <a:cubicBezTo>
                    <a:pt x="3673" y="211"/>
                    <a:pt x="3673" y="211"/>
                    <a:pt x="3673" y="211"/>
                  </a:cubicBezTo>
                  <a:cubicBezTo>
                    <a:pt x="3676" y="208"/>
                    <a:pt x="3676" y="208"/>
                    <a:pt x="3676" y="208"/>
                  </a:cubicBezTo>
                  <a:cubicBezTo>
                    <a:pt x="3672" y="205"/>
                    <a:pt x="3672" y="205"/>
                    <a:pt x="3672" y="205"/>
                  </a:cubicBezTo>
                  <a:cubicBezTo>
                    <a:pt x="3664" y="216"/>
                    <a:pt x="3664" y="216"/>
                    <a:pt x="3664" y="216"/>
                  </a:cubicBezTo>
                  <a:cubicBezTo>
                    <a:pt x="3663" y="217"/>
                    <a:pt x="3663" y="218"/>
                    <a:pt x="3663" y="219"/>
                  </a:cubicBezTo>
                  <a:cubicBezTo>
                    <a:pt x="3663" y="220"/>
                    <a:pt x="3664" y="221"/>
                    <a:pt x="3665" y="222"/>
                  </a:cubicBezTo>
                  <a:cubicBezTo>
                    <a:pt x="3666" y="223"/>
                    <a:pt x="3666" y="223"/>
                    <a:pt x="3666" y="223"/>
                  </a:cubicBezTo>
                  <a:cubicBezTo>
                    <a:pt x="3668" y="220"/>
                    <a:pt x="3668" y="220"/>
                    <a:pt x="3668" y="220"/>
                  </a:cubicBezTo>
                  <a:cubicBezTo>
                    <a:pt x="3667" y="216"/>
                    <a:pt x="3667" y="216"/>
                    <a:pt x="3667" y="216"/>
                  </a:cubicBezTo>
                  <a:cubicBezTo>
                    <a:pt x="3667" y="216"/>
                    <a:pt x="3662" y="218"/>
                    <a:pt x="3658" y="220"/>
                  </a:cubicBezTo>
                  <a:cubicBezTo>
                    <a:pt x="3655" y="221"/>
                    <a:pt x="3653" y="222"/>
                    <a:pt x="3651" y="223"/>
                  </a:cubicBezTo>
                  <a:cubicBezTo>
                    <a:pt x="3651" y="223"/>
                    <a:pt x="3650" y="223"/>
                    <a:pt x="3649" y="224"/>
                  </a:cubicBezTo>
                  <a:cubicBezTo>
                    <a:pt x="3648" y="224"/>
                    <a:pt x="3648" y="224"/>
                    <a:pt x="3648" y="224"/>
                  </a:cubicBezTo>
                  <a:cubicBezTo>
                    <a:pt x="3648" y="224"/>
                    <a:pt x="3648" y="224"/>
                    <a:pt x="3648" y="224"/>
                  </a:cubicBezTo>
                  <a:cubicBezTo>
                    <a:pt x="3648" y="225"/>
                    <a:pt x="3648" y="225"/>
                    <a:pt x="3648" y="225"/>
                  </a:cubicBezTo>
                  <a:cubicBezTo>
                    <a:pt x="3647" y="225"/>
                    <a:pt x="3647" y="225"/>
                    <a:pt x="3647" y="226"/>
                  </a:cubicBezTo>
                  <a:cubicBezTo>
                    <a:pt x="3646" y="227"/>
                    <a:pt x="3646" y="230"/>
                    <a:pt x="3648" y="231"/>
                  </a:cubicBezTo>
                  <a:cubicBezTo>
                    <a:pt x="3651" y="233"/>
                    <a:pt x="3651" y="233"/>
                    <a:pt x="3651" y="233"/>
                  </a:cubicBezTo>
                  <a:cubicBezTo>
                    <a:pt x="3653" y="230"/>
                    <a:pt x="3653" y="230"/>
                    <a:pt x="3653" y="230"/>
                  </a:cubicBezTo>
                  <a:cubicBezTo>
                    <a:pt x="3650" y="227"/>
                    <a:pt x="3650" y="227"/>
                    <a:pt x="3650" y="227"/>
                  </a:cubicBezTo>
                  <a:cubicBezTo>
                    <a:pt x="3642" y="234"/>
                    <a:pt x="3642" y="234"/>
                    <a:pt x="3642" y="234"/>
                  </a:cubicBezTo>
                  <a:cubicBezTo>
                    <a:pt x="3641" y="235"/>
                    <a:pt x="3640" y="236"/>
                    <a:pt x="3640" y="238"/>
                  </a:cubicBezTo>
                  <a:cubicBezTo>
                    <a:pt x="3640" y="239"/>
                    <a:pt x="3641" y="240"/>
                    <a:pt x="3642" y="241"/>
                  </a:cubicBezTo>
                  <a:cubicBezTo>
                    <a:pt x="3642" y="241"/>
                    <a:pt x="3642" y="241"/>
                    <a:pt x="3642" y="241"/>
                  </a:cubicBezTo>
                  <a:cubicBezTo>
                    <a:pt x="3644" y="237"/>
                    <a:pt x="3644" y="237"/>
                    <a:pt x="3644" y="237"/>
                  </a:cubicBezTo>
                  <a:cubicBezTo>
                    <a:pt x="3642" y="234"/>
                    <a:pt x="3642" y="234"/>
                    <a:pt x="3642" y="234"/>
                  </a:cubicBezTo>
                  <a:cubicBezTo>
                    <a:pt x="3632" y="242"/>
                    <a:pt x="3632" y="242"/>
                    <a:pt x="3632" y="242"/>
                  </a:cubicBezTo>
                  <a:cubicBezTo>
                    <a:pt x="3631" y="243"/>
                    <a:pt x="3631" y="244"/>
                    <a:pt x="3631" y="245"/>
                  </a:cubicBezTo>
                  <a:cubicBezTo>
                    <a:pt x="3631" y="246"/>
                    <a:pt x="3632" y="248"/>
                    <a:pt x="3633" y="248"/>
                  </a:cubicBezTo>
                  <a:cubicBezTo>
                    <a:pt x="3634" y="249"/>
                    <a:pt x="3634" y="249"/>
                    <a:pt x="3634" y="249"/>
                  </a:cubicBezTo>
                  <a:cubicBezTo>
                    <a:pt x="3636" y="246"/>
                    <a:pt x="3636" y="246"/>
                    <a:pt x="3636" y="246"/>
                  </a:cubicBezTo>
                  <a:cubicBezTo>
                    <a:pt x="3633" y="243"/>
                    <a:pt x="3633" y="243"/>
                    <a:pt x="3633" y="243"/>
                  </a:cubicBezTo>
                  <a:cubicBezTo>
                    <a:pt x="3623" y="253"/>
                    <a:pt x="3623" y="253"/>
                    <a:pt x="3623" y="253"/>
                  </a:cubicBezTo>
                  <a:cubicBezTo>
                    <a:pt x="3622" y="253"/>
                    <a:pt x="3622" y="255"/>
                    <a:pt x="3622" y="256"/>
                  </a:cubicBezTo>
                  <a:cubicBezTo>
                    <a:pt x="3622" y="257"/>
                    <a:pt x="3623" y="258"/>
                    <a:pt x="3624" y="259"/>
                  </a:cubicBezTo>
                  <a:cubicBezTo>
                    <a:pt x="3624" y="259"/>
                    <a:pt x="3624" y="259"/>
                    <a:pt x="3624" y="259"/>
                  </a:cubicBezTo>
                  <a:cubicBezTo>
                    <a:pt x="3626" y="256"/>
                    <a:pt x="3626" y="256"/>
                    <a:pt x="3626" y="256"/>
                  </a:cubicBezTo>
                  <a:cubicBezTo>
                    <a:pt x="3623" y="254"/>
                    <a:pt x="3623" y="254"/>
                    <a:pt x="3623" y="254"/>
                  </a:cubicBezTo>
                  <a:cubicBezTo>
                    <a:pt x="3626" y="256"/>
                    <a:pt x="3626" y="256"/>
                    <a:pt x="3626" y="256"/>
                  </a:cubicBezTo>
                  <a:cubicBezTo>
                    <a:pt x="3624" y="253"/>
                    <a:pt x="3624" y="253"/>
                    <a:pt x="3624" y="253"/>
                  </a:cubicBezTo>
                  <a:cubicBezTo>
                    <a:pt x="3624" y="253"/>
                    <a:pt x="3623" y="253"/>
                    <a:pt x="3623" y="254"/>
                  </a:cubicBezTo>
                  <a:cubicBezTo>
                    <a:pt x="3626" y="256"/>
                    <a:pt x="3626" y="256"/>
                    <a:pt x="3626" y="256"/>
                  </a:cubicBezTo>
                  <a:cubicBezTo>
                    <a:pt x="3624" y="253"/>
                    <a:pt x="3624" y="253"/>
                    <a:pt x="3624" y="253"/>
                  </a:cubicBezTo>
                  <a:cubicBezTo>
                    <a:pt x="3626" y="255"/>
                    <a:pt x="3626" y="255"/>
                    <a:pt x="3626" y="255"/>
                  </a:cubicBezTo>
                  <a:cubicBezTo>
                    <a:pt x="3624" y="252"/>
                    <a:pt x="3624" y="252"/>
                    <a:pt x="3624" y="252"/>
                  </a:cubicBezTo>
                  <a:cubicBezTo>
                    <a:pt x="3624" y="253"/>
                    <a:pt x="3624" y="253"/>
                    <a:pt x="3624" y="253"/>
                  </a:cubicBezTo>
                  <a:cubicBezTo>
                    <a:pt x="3626" y="255"/>
                    <a:pt x="3626" y="255"/>
                    <a:pt x="3626" y="255"/>
                  </a:cubicBezTo>
                  <a:cubicBezTo>
                    <a:pt x="3624" y="252"/>
                    <a:pt x="3624" y="252"/>
                    <a:pt x="3624" y="252"/>
                  </a:cubicBezTo>
                  <a:cubicBezTo>
                    <a:pt x="3624" y="252"/>
                    <a:pt x="3624" y="252"/>
                    <a:pt x="3624" y="252"/>
                  </a:cubicBezTo>
                  <a:cubicBezTo>
                    <a:pt x="3624" y="253"/>
                    <a:pt x="3623" y="253"/>
                    <a:pt x="3621" y="254"/>
                  </a:cubicBezTo>
                  <a:cubicBezTo>
                    <a:pt x="3619" y="255"/>
                    <a:pt x="3616" y="256"/>
                    <a:pt x="3614" y="257"/>
                  </a:cubicBezTo>
                  <a:cubicBezTo>
                    <a:pt x="3612" y="258"/>
                    <a:pt x="3610" y="259"/>
                    <a:pt x="3610" y="259"/>
                  </a:cubicBezTo>
                  <a:cubicBezTo>
                    <a:pt x="3609" y="259"/>
                    <a:pt x="3608" y="261"/>
                    <a:pt x="3608" y="262"/>
                  </a:cubicBezTo>
                  <a:cubicBezTo>
                    <a:pt x="3608" y="264"/>
                    <a:pt x="3608" y="265"/>
                    <a:pt x="3610" y="266"/>
                  </a:cubicBezTo>
                  <a:cubicBezTo>
                    <a:pt x="3613" y="268"/>
                    <a:pt x="3613" y="268"/>
                    <a:pt x="3613" y="268"/>
                  </a:cubicBezTo>
                  <a:cubicBezTo>
                    <a:pt x="3615" y="265"/>
                    <a:pt x="3615" y="265"/>
                    <a:pt x="3615" y="265"/>
                  </a:cubicBezTo>
                  <a:cubicBezTo>
                    <a:pt x="3613" y="262"/>
                    <a:pt x="3613" y="262"/>
                    <a:pt x="3613" y="262"/>
                  </a:cubicBezTo>
                  <a:cubicBezTo>
                    <a:pt x="3604" y="269"/>
                    <a:pt x="3604" y="269"/>
                    <a:pt x="3604" y="269"/>
                  </a:cubicBezTo>
                  <a:cubicBezTo>
                    <a:pt x="3603" y="270"/>
                    <a:pt x="3602" y="271"/>
                    <a:pt x="3603" y="272"/>
                  </a:cubicBezTo>
                  <a:cubicBezTo>
                    <a:pt x="3603" y="273"/>
                    <a:pt x="3603" y="275"/>
                    <a:pt x="3604" y="275"/>
                  </a:cubicBezTo>
                  <a:cubicBezTo>
                    <a:pt x="3606" y="276"/>
                    <a:pt x="3606" y="276"/>
                    <a:pt x="3606" y="276"/>
                  </a:cubicBezTo>
                  <a:cubicBezTo>
                    <a:pt x="3608" y="273"/>
                    <a:pt x="3608" y="273"/>
                    <a:pt x="3608" y="273"/>
                  </a:cubicBezTo>
                  <a:cubicBezTo>
                    <a:pt x="3606" y="269"/>
                    <a:pt x="3606" y="269"/>
                    <a:pt x="3606" y="269"/>
                  </a:cubicBezTo>
                  <a:cubicBezTo>
                    <a:pt x="3592" y="279"/>
                    <a:pt x="3592" y="279"/>
                    <a:pt x="3592" y="279"/>
                  </a:cubicBezTo>
                  <a:cubicBezTo>
                    <a:pt x="3591" y="279"/>
                    <a:pt x="3590" y="281"/>
                    <a:pt x="3590" y="282"/>
                  </a:cubicBezTo>
                  <a:cubicBezTo>
                    <a:pt x="3590" y="283"/>
                    <a:pt x="3591" y="285"/>
                    <a:pt x="3592" y="285"/>
                  </a:cubicBezTo>
                  <a:cubicBezTo>
                    <a:pt x="3595" y="287"/>
                    <a:pt x="3595" y="287"/>
                    <a:pt x="3595" y="287"/>
                  </a:cubicBezTo>
                  <a:cubicBezTo>
                    <a:pt x="3597" y="284"/>
                    <a:pt x="3597" y="284"/>
                    <a:pt x="3597" y="284"/>
                  </a:cubicBezTo>
                  <a:cubicBezTo>
                    <a:pt x="3595" y="280"/>
                    <a:pt x="3595" y="280"/>
                    <a:pt x="3595" y="280"/>
                  </a:cubicBezTo>
                  <a:cubicBezTo>
                    <a:pt x="3579" y="289"/>
                    <a:pt x="3579" y="289"/>
                    <a:pt x="3579" y="289"/>
                  </a:cubicBezTo>
                  <a:cubicBezTo>
                    <a:pt x="3578" y="289"/>
                    <a:pt x="3577" y="291"/>
                    <a:pt x="3577" y="292"/>
                  </a:cubicBezTo>
                  <a:cubicBezTo>
                    <a:pt x="3577" y="294"/>
                    <a:pt x="3577" y="295"/>
                    <a:pt x="3579" y="296"/>
                  </a:cubicBezTo>
                  <a:cubicBezTo>
                    <a:pt x="3579" y="296"/>
                    <a:pt x="3579" y="296"/>
                    <a:pt x="3579" y="296"/>
                  </a:cubicBezTo>
                  <a:cubicBezTo>
                    <a:pt x="3582" y="293"/>
                    <a:pt x="3582" y="293"/>
                    <a:pt x="3582" y="293"/>
                  </a:cubicBezTo>
                  <a:cubicBezTo>
                    <a:pt x="3578" y="290"/>
                    <a:pt x="3578" y="290"/>
                    <a:pt x="3578" y="290"/>
                  </a:cubicBezTo>
                  <a:cubicBezTo>
                    <a:pt x="3570" y="301"/>
                    <a:pt x="3570" y="301"/>
                    <a:pt x="3570" y="301"/>
                  </a:cubicBezTo>
                  <a:cubicBezTo>
                    <a:pt x="3570" y="302"/>
                    <a:pt x="3569" y="303"/>
                    <a:pt x="3570" y="304"/>
                  </a:cubicBezTo>
                  <a:cubicBezTo>
                    <a:pt x="3570" y="305"/>
                    <a:pt x="3571" y="306"/>
                    <a:pt x="3571" y="307"/>
                  </a:cubicBezTo>
                  <a:cubicBezTo>
                    <a:pt x="3573" y="307"/>
                    <a:pt x="3573" y="307"/>
                    <a:pt x="3573" y="307"/>
                  </a:cubicBezTo>
                  <a:cubicBezTo>
                    <a:pt x="3575" y="304"/>
                    <a:pt x="3575" y="304"/>
                    <a:pt x="3575" y="304"/>
                  </a:cubicBezTo>
                  <a:cubicBezTo>
                    <a:pt x="3573" y="301"/>
                    <a:pt x="3573" y="301"/>
                    <a:pt x="3573" y="301"/>
                  </a:cubicBezTo>
                  <a:cubicBezTo>
                    <a:pt x="3561" y="308"/>
                    <a:pt x="3561" y="308"/>
                    <a:pt x="3561" y="308"/>
                  </a:cubicBezTo>
                  <a:cubicBezTo>
                    <a:pt x="3560" y="309"/>
                    <a:pt x="3559" y="310"/>
                    <a:pt x="3559" y="312"/>
                  </a:cubicBezTo>
                  <a:cubicBezTo>
                    <a:pt x="3559" y="313"/>
                    <a:pt x="3560" y="314"/>
                    <a:pt x="3561" y="315"/>
                  </a:cubicBezTo>
                  <a:cubicBezTo>
                    <a:pt x="3564" y="317"/>
                    <a:pt x="3564" y="317"/>
                    <a:pt x="3564" y="317"/>
                  </a:cubicBezTo>
                  <a:cubicBezTo>
                    <a:pt x="3566" y="314"/>
                    <a:pt x="3566" y="314"/>
                    <a:pt x="3566" y="314"/>
                  </a:cubicBezTo>
                  <a:cubicBezTo>
                    <a:pt x="3564" y="310"/>
                    <a:pt x="3564" y="310"/>
                    <a:pt x="3564" y="310"/>
                  </a:cubicBezTo>
                  <a:cubicBezTo>
                    <a:pt x="3552" y="318"/>
                    <a:pt x="3552" y="318"/>
                    <a:pt x="3552" y="318"/>
                  </a:cubicBezTo>
                  <a:cubicBezTo>
                    <a:pt x="3551" y="319"/>
                    <a:pt x="3550" y="320"/>
                    <a:pt x="3550" y="321"/>
                  </a:cubicBezTo>
                  <a:cubicBezTo>
                    <a:pt x="3550" y="323"/>
                    <a:pt x="3551" y="324"/>
                    <a:pt x="3552" y="325"/>
                  </a:cubicBezTo>
                  <a:cubicBezTo>
                    <a:pt x="3554" y="326"/>
                    <a:pt x="3554" y="326"/>
                    <a:pt x="3554" y="326"/>
                  </a:cubicBezTo>
                  <a:cubicBezTo>
                    <a:pt x="3556" y="322"/>
                    <a:pt x="3556" y="322"/>
                    <a:pt x="3556" y="322"/>
                  </a:cubicBezTo>
                  <a:cubicBezTo>
                    <a:pt x="3553" y="319"/>
                    <a:pt x="3553" y="319"/>
                    <a:pt x="3553" y="319"/>
                  </a:cubicBezTo>
                  <a:cubicBezTo>
                    <a:pt x="3539" y="329"/>
                    <a:pt x="3539" y="329"/>
                    <a:pt x="3539" y="329"/>
                  </a:cubicBezTo>
                  <a:cubicBezTo>
                    <a:pt x="3538" y="330"/>
                    <a:pt x="3537" y="331"/>
                    <a:pt x="3537" y="332"/>
                  </a:cubicBezTo>
                  <a:cubicBezTo>
                    <a:pt x="3537" y="334"/>
                    <a:pt x="3538" y="335"/>
                    <a:pt x="3539" y="336"/>
                  </a:cubicBezTo>
                  <a:cubicBezTo>
                    <a:pt x="3540" y="336"/>
                    <a:pt x="3540" y="336"/>
                    <a:pt x="3540" y="336"/>
                  </a:cubicBezTo>
                  <a:cubicBezTo>
                    <a:pt x="3542" y="333"/>
                    <a:pt x="3542" y="333"/>
                    <a:pt x="3542" y="333"/>
                  </a:cubicBezTo>
                  <a:cubicBezTo>
                    <a:pt x="3539" y="331"/>
                    <a:pt x="3539" y="331"/>
                    <a:pt x="3539" y="331"/>
                  </a:cubicBezTo>
                  <a:cubicBezTo>
                    <a:pt x="3529" y="345"/>
                    <a:pt x="3529" y="345"/>
                    <a:pt x="3529" y="345"/>
                  </a:cubicBezTo>
                  <a:cubicBezTo>
                    <a:pt x="3529" y="346"/>
                    <a:pt x="3528" y="347"/>
                    <a:pt x="3529" y="348"/>
                  </a:cubicBezTo>
                  <a:cubicBezTo>
                    <a:pt x="3529" y="349"/>
                    <a:pt x="3529" y="350"/>
                    <a:pt x="3530" y="350"/>
                  </a:cubicBezTo>
                  <a:cubicBezTo>
                    <a:pt x="3531" y="350"/>
                    <a:pt x="3531" y="350"/>
                    <a:pt x="3531" y="350"/>
                  </a:cubicBezTo>
                  <a:cubicBezTo>
                    <a:pt x="3533" y="347"/>
                    <a:pt x="3533" y="347"/>
                    <a:pt x="3533" y="347"/>
                  </a:cubicBezTo>
                  <a:cubicBezTo>
                    <a:pt x="3531" y="343"/>
                    <a:pt x="3531" y="343"/>
                    <a:pt x="3531" y="343"/>
                  </a:cubicBezTo>
                  <a:cubicBezTo>
                    <a:pt x="3514" y="349"/>
                    <a:pt x="3514" y="349"/>
                    <a:pt x="3514" y="349"/>
                  </a:cubicBezTo>
                  <a:cubicBezTo>
                    <a:pt x="3513" y="350"/>
                    <a:pt x="3512" y="351"/>
                    <a:pt x="3512" y="352"/>
                  </a:cubicBezTo>
                  <a:cubicBezTo>
                    <a:pt x="3511" y="354"/>
                    <a:pt x="3512" y="356"/>
                    <a:pt x="3513" y="356"/>
                  </a:cubicBezTo>
                  <a:cubicBezTo>
                    <a:pt x="3517" y="359"/>
                    <a:pt x="3517" y="359"/>
                    <a:pt x="3517" y="359"/>
                  </a:cubicBezTo>
                  <a:cubicBezTo>
                    <a:pt x="3519" y="355"/>
                    <a:pt x="3519" y="355"/>
                    <a:pt x="3519" y="355"/>
                  </a:cubicBezTo>
                  <a:cubicBezTo>
                    <a:pt x="3517" y="352"/>
                    <a:pt x="3517" y="352"/>
                    <a:pt x="3517" y="352"/>
                  </a:cubicBezTo>
                  <a:cubicBezTo>
                    <a:pt x="3503" y="364"/>
                    <a:pt x="3503" y="364"/>
                    <a:pt x="3503" y="364"/>
                  </a:cubicBezTo>
                  <a:cubicBezTo>
                    <a:pt x="3503" y="365"/>
                    <a:pt x="3502" y="366"/>
                    <a:pt x="3502" y="367"/>
                  </a:cubicBezTo>
                  <a:cubicBezTo>
                    <a:pt x="3502" y="368"/>
                    <a:pt x="3503" y="369"/>
                    <a:pt x="3504" y="370"/>
                  </a:cubicBezTo>
                  <a:cubicBezTo>
                    <a:pt x="3505" y="371"/>
                    <a:pt x="3505" y="371"/>
                    <a:pt x="3505" y="371"/>
                  </a:cubicBezTo>
                  <a:cubicBezTo>
                    <a:pt x="3507" y="368"/>
                    <a:pt x="3507" y="368"/>
                    <a:pt x="3507" y="368"/>
                  </a:cubicBezTo>
                  <a:cubicBezTo>
                    <a:pt x="3505" y="364"/>
                    <a:pt x="3505" y="364"/>
                    <a:pt x="3505" y="364"/>
                  </a:cubicBezTo>
                  <a:cubicBezTo>
                    <a:pt x="3493" y="374"/>
                    <a:pt x="3493" y="374"/>
                    <a:pt x="3493" y="374"/>
                  </a:cubicBezTo>
                  <a:cubicBezTo>
                    <a:pt x="3492" y="374"/>
                    <a:pt x="3491" y="376"/>
                    <a:pt x="3491" y="377"/>
                  </a:cubicBezTo>
                  <a:cubicBezTo>
                    <a:pt x="3491" y="378"/>
                    <a:pt x="3492" y="380"/>
                    <a:pt x="3493" y="380"/>
                  </a:cubicBezTo>
                  <a:cubicBezTo>
                    <a:pt x="3495" y="381"/>
                    <a:pt x="3495" y="381"/>
                    <a:pt x="3495" y="381"/>
                  </a:cubicBezTo>
                  <a:cubicBezTo>
                    <a:pt x="3497" y="378"/>
                    <a:pt x="3497" y="378"/>
                    <a:pt x="3497" y="378"/>
                  </a:cubicBezTo>
                  <a:cubicBezTo>
                    <a:pt x="3494" y="374"/>
                    <a:pt x="3494" y="374"/>
                    <a:pt x="3494" y="374"/>
                  </a:cubicBezTo>
                  <a:cubicBezTo>
                    <a:pt x="3485" y="381"/>
                    <a:pt x="3485" y="381"/>
                    <a:pt x="3485" y="381"/>
                  </a:cubicBezTo>
                  <a:cubicBezTo>
                    <a:pt x="3484" y="382"/>
                    <a:pt x="3483" y="383"/>
                    <a:pt x="3483" y="384"/>
                  </a:cubicBezTo>
                  <a:cubicBezTo>
                    <a:pt x="3483" y="386"/>
                    <a:pt x="3484" y="387"/>
                    <a:pt x="3485" y="388"/>
                  </a:cubicBezTo>
                  <a:cubicBezTo>
                    <a:pt x="3487" y="388"/>
                    <a:pt x="3487" y="388"/>
                    <a:pt x="3487" y="388"/>
                  </a:cubicBezTo>
                  <a:cubicBezTo>
                    <a:pt x="3489" y="385"/>
                    <a:pt x="3489" y="385"/>
                    <a:pt x="3489" y="385"/>
                  </a:cubicBezTo>
                  <a:cubicBezTo>
                    <a:pt x="3487" y="382"/>
                    <a:pt x="3487" y="382"/>
                    <a:pt x="3487" y="382"/>
                  </a:cubicBezTo>
                  <a:cubicBezTo>
                    <a:pt x="3472" y="390"/>
                    <a:pt x="3472" y="390"/>
                    <a:pt x="3472" y="390"/>
                  </a:cubicBezTo>
                  <a:cubicBezTo>
                    <a:pt x="3471" y="391"/>
                    <a:pt x="3470" y="392"/>
                    <a:pt x="3470" y="393"/>
                  </a:cubicBezTo>
                  <a:cubicBezTo>
                    <a:pt x="3470" y="395"/>
                    <a:pt x="3470" y="396"/>
                    <a:pt x="3472" y="397"/>
                  </a:cubicBezTo>
                  <a:cubicBezTo>
                    <a:pt x="3477" y="400"/>
                    <a:pt x="3477" y="400"/>
                    <a:pt x="3477" y="400"/>
                  </a:cubicBezTo>
                  <a:cubicBezTo>
                    <a:pt x="3479" y="397"/>
                    <a:pt x="3479" y="397"/>
                    <a:pt x="3479" y="397"/>
                  </a:cubicBezTo>
                  <a:cubicBezTo>
                    <a:pt x="3477" y="393"/>
                    <a:pt x="3477" y="393"/>
                    <a:pt x="3477" y="393"/>
                  </a:cubicBezTo>
                  <a:cubicBezTo>
                    <a:pt x="3477" y="393"/>
                    <a:pt x="3473" y="395"/>
                    <a:pt x="3470" y="398"/>
                  </a:cubicBezTo>
                  <a:cubicBezTo>
                    <a:pt x="3468" y="399"/>
                    <a:pt x="3466" y="400"/>
                    <a:pt x="3464" y="401"/>
                  </a:cubicBezTo>
                  <a:cubicBezTo>
                    <a:pt x="3464" y="401"/>
                    <a:pt x="3463" y="402"/>
                    <a:pt x="3463" y="402"/>
                  </a:cubicBezTo>
                  <a:cubicBezTo>
                    <a:pt x="3462" y="403"/>
                    <a:pt x="3462" y="403"/>
                    <a:pt x="3462" y="403"/>
                  </a:cubicBezTo>
                  <a:cubicBezTo>
                    <a:pt x="3462" y="403"/>
                    <a:pt x="3462" y="403"/>
                    <a:pt x="3462" y="403"/>
                  </a:cubicBezTo>
                  <a:cubicBezTo>
                    <a:pt x="3461" y="403"/>
                    <a:pt x="3461" y="403"/>
                    <a:pt x="3461" y="403"/>
                  </a:cubicBezTo>
                  <a:cubicBezTo>
                    <a:pt x="3461" y="403"/>
                    <a:pt x="3461" y="403"/>
                    <a:pt x="3461" y="404"/>
                  </a:cubicBezTo>
                  <a:cubicBezTo>
                    <a:pt x="3460" y="406"/>
                    <a:pt x="3460" y="408"/>
                    <a:pt x="3462" y="409"/>
                  </a:cubicBezTo>
                  <a:cubicBezTo>
                    <a:pt x="3463" y="410"/>
                    <a:pt x="3463" y="410"/>
                    <a:pt x="3463" y="410"/>
                  </a:cubicBezTo>
                  <a:cubicBezTo>
                    <a:pt x="3465" y="407"/>
                    <a:pt x="3465" y="407"/>
                    <a:pt x="3465" y="407"/>
                  </a:cubicBezTo>
                  <a:cubicBezTo>
                    <a:pt x="3463" y="404"/>
                    <a:pt x="3463" y="404"/>
                    <a:pt x="3463" y="404"/>
                  </a:cubicBezTo>
                  <a:cubicBezTo>
                    <a:pt x="3451" y="412"/>
                    <a:pt x="3451" y="412"/>
                    <a:pt x="3451" y="412"/>
                  </a:cubicBezTo>
                  <a:cubicBezTo>
                    <a:pt x="3450" y="413"/>
                    <a:pt x="3450" y="414"/>
                    <a:pt x="3450" y="415"/>
                  </a:cubicBezTo>
                  <a:cubicBezTo>
                    <a:pt x="3450" y="417"/>
                    <a:pt x="3450" y="418"/>
                    <a:pt x="3452" y="419"/>
                  </a:cubicBezTo>
                  <a:cubicBezTo>
                    <a:pt x="3454" y="420"/>
                    <a:pt x="3454" y="420"/>
                    <a:pt x="3454" y="420"/>
                  </a:cubicBezTo>
                  <a:cubicBezTo>
                    <a:pt x="3456" y="416"/>
                    <a:pt x="3456" y="416"/>
                    <a:pt x="3456" y="416"/>
                  </a:cubicBezTo>
                  <a:cubicBezTo>
                    <a:pt x="3454" y="413"/>
                    <a:pt x="3454" y="413"/>
                    <a:pt x="3454" y="413"/>
                  </a:cubicBezTo>
                  <a:cubicBezTo>
                    <a:pt x="3436" y="423"/>
                    <a:pt x="3436" y="423"/>
                    <a:pt x="3436" y="423"/>
                  </a:cubicBezTo>
                  <a:cubicBezTo>
                    <a:pt x="3435" y="423"/>
                    <a:pt x="3434" y="425"/>
                    <a:pt x="3434" y="426"/>
                  </a:cubicBezTo>
                  <a:cubicBezTo>
                    <a:pt x="3434" y="427"/>
                    <a:pt x="3435" y="429"/>
                    <a:pt x="3436" y="430"/>
                  </a:cubicBezTo>
                  <a:cubicBezTo>
                    <a:pt x="3440" y="432"/>
                    <a:pt x="3440" y="432"/>
                    <a:pt x="3440" y="432"/>
                  </a:cubicBezTo>
                  <a:cubicBezTo>
                    <a:pt x="3442" y="429"/>
                    <a:pt x="3442" y="429"/>
                    <a:pt x="3442" y="429"/>
                  </a:cubicBezTo>
                  <a:cubicBezTo>
                    <a:pt x="3440" y="425"/>
                    <a:pt x="3440" y="425"/>
                    <a:pt x="3440" y="425"/>
                  </a:cubicBezTo>
                  <a:cubicBezTo>
                    <a:pt x="3425" y="434"/>
                    <a:pt x="3425" y="434"/>
                    <a:pt x="3425" y="434"/>
                  </a:cubicBezTo>
                  <a:cubicBezTo>
                    <a:pt x="3424" y="435"/>
                    <a:pt x="3423" y="436"/>
                    <a:pt x="3423" y="437"/>
                  </a:cubicBezTo>
                  <a:cubicBezTo>
                    <a:pt x="3423" y="439"/>
                    <a:pt x="3424" y="440"/>
                    <a:pt x="3425" y="441"/>
                  </a:cubicBezTo>
                  <a:cubicBezTo>
                    <a:pt x="3431" y="445"/>
                    <a:pt x="3431" y="445"/>
                    <a:pt x="3431" y="445"/>
                  </a:cubicBezTo>
                  <a:cubicBezTo>
                    <a:pt x="3433" y="441"/>
                    <a:pt x="3433" y="441"/>
                    <a:pt x="3433" y="441"/>
                  </a:cubicBezTo>
                  <a:cubicBezTo>
                    <a:pt x="3430" y="439"/>
                    <a:pt x="3430" y="439"/>
                    <a:pt x="3430" y="439"/>
                  </a:cubicBezTo>
                  <a:cubicBezTo>
                    <a:pt x="3433" y="441"/>
                    <a:pt x="3433" y="441"/>
                    <a:pt x="3433" y="441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0" y="439"/>
                    <a:pt x="3430" y="439"/>
                    <a:pt x="3430" y="439"/>
                  </a:cubicBezTo>
                  <a:cubicBezTo>
                    <a:pt x="3433" y="441"/>
                    <a:pt x="3433" y="441"/>
                    <a:pt x="3433" y="441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3" y="441"/>
                    <a:pt x="3433" y="441"/>
                    <a:pt x="3433" y="441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3" y="441"/>
                    <a:pt x="3433" y="441"/>
                    <a:pt x="3433" y="441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1" y="438"/>
                    <a:pt x="3431" y="438"/>
                  </a:cubicBezTo>
                  <a:cubicBezTo>
                    <a:pt x="3431" y="438"/>
                    <a:pt x="3430" y="438"/>
                    <a:pt x="3430" y="439"/>
                  </a:cubicBezTo>
                  <a:cubicBezTo>
                    <a:pt x="3428" y="440"/>
                    <a:pt x="3424" y="442"/>
                    <a:pt x="3420" y="444"/>
                  </a:cubicBezTo>
                  <a:cubicBezTo>
                    <a:pt x="3419" y="445"/>
                    <a:pt x="3417" y="445"/>
                    <a:pt x="3416" y="446"/>
                  </a:cubicBezTo>
                  <a:cubicBezTo>
                    <a:pt x="3415" y="446"/>
                    <a:pt x="3415" y="447"/>
                    <a:pt x="3414" y="447"/>
                  </a:cubicBezTo>
                  <a:cubicBezTo>
                    <a:pt x="3414" y="447"/>
                    <a:pt x="3414" y="447"/>
                    <a:pt x="3414" y="447"/>
                  </a:cubicBezTo>
                  <a:cubicBezTo>
                    <a:pt x="3413" y="448"/>
                    <a:pt x="3413" y="448"/>
                    <a:pt x="3413" y="448"/>
                  </a:cubicBezTo>
                  <a:cubicBezTo>
                    <a:pt x="3413" y="448"/>
                    <a:pt x="3413" y="448"/>
                    <a:pt x="3413" y="448"/>
                  </a:cubicBezTo>
                  <a:cubicBezTo>
                    <a:pt x="3413" y="448"/>
                    <a:pt x="3413" y="448"/>
                    <a:pt x="3412" y="449"/>
                  </a:cubicBezTo>
                  <a:cubicBezTo>
                    <a:pt x="3411" y="451"/>
                    <a:pt x="3412" y="453"/>
                    <a:pt x="3414" y="454"/>
                  </a:cubicBezTo>
                  <a:cubicBezTo>
                    <a:pt x="3415" y="455"/>
                    <a:pt x="3415" y="455"/>
                    <a:pt x="3415" y="455"/>
                  </a:cubicBezTo>
                  <a:cubicBezTo>
                    <a:pt x="3417" y="452"/>
                    <a:pt x="3417" y="452"/>
                    <a:pt x="3417" y="452"/>
                  </a:cubicBezTo>
                  <a:cubicBezTo>
                    <a:pt x="3415" y="448"/>
                    <a:pt x="3415" y="448"/>
                    <a:pt x="3415" y="448"/>
                  </a:cubicBezTo>
                  <a:cubicBezTo>
                    <a:pt x="3400" y="457"/>
                    <a:pt x="3400" y="457"/>
                    <a:pt x="3400" y="457"/>
                  </a:cubicBezTo>
                  <a:cubicBezTo>
                    <a:pt x="3398" y="458"/>
                    <a:pt x="3398" y="459"/>
                    <a:pt x="3398" y="460"/>
                  </a:cubicBezTo>
                  <a:cubicBezTo>
                    <a:pt x="3398" y="462"/>
                    <a:pt x="3398" y="463"/>
                    <a:pt x="3400" y="464"/>
                  </a:cubicBezTo>
                  <a:cubicBezTo>
                    <a:pt x="3406" y="468"/>
                    <a:pt x="3406" y="468"/>
                    <a:pt x="3406" y="468"/>
                  </a:cubicBezTo>
                  <a:cubicBezTo>
                    <a:pt x="3408" y="464"/>
                    <a:pt x="3408" y="464"/>
                    <a:pt x="3408" y="464"/>
                  </a:cubicBezTo>
                  <a:cubicBezTo>
                    <a:pt x="3406" y="461"/>
                    <a:pt x="3406" y="461"/>
                    <a:pt x="3406" y="461"/>
                  </a:cubicBezTo>
                  <a:cubicBezTo>
                    <a:pt x="3393" y="467"/>
                    <a:pt x="3393" y="467"/>
                    <a:pt x="3393" y="467"/>
                  </a:cubicBezTo>
                  <a:cubicBezTo>
                    <a:pt x="3391" y="468"/>
                    <a:pt x="3390" y="469"/>
                    <a:pt x="3390" y="470"/>
                  </a:cubicBezTo>
                  <a:cubicBezTo>
                    <a:pt x="3390" y="472"/>
                    <a:pt x="3391" y="473"/>
                    <a:pt x="3392" y="474"/>
                  </a:cubicBezTo>
                  <a:cubicBezTo>
                    <a:pt x="3394" y="475"/>
                    <a:pt x="3394" y="475"/>
                    <a:pt x="3394" y="475"/>
                  </a:cubicBezTo>
                  <a:cubicBezTo>
                    <a:pt x="3396" y="471"/>
                    <a:pt x="3396" y="471"/>
                    <a:pt x="3396" y="471"/>
                  </a:cubicBezTo>
                  <a:cubicBezTo>
                    <a:pt x="3394" y="468"/>
                    <a:pt x="3394" y="468"/>
                    <a:pt x="3394" y="468"/>
                  </a:cubicBezTo>
                  <a:cubicBezTo>
                    <a:pt x="3382" y="475"/>
                    <a:pt x="3382" y="475"/>
                    <a:pt x="3382" y="475"/>
                  </a:cubicBezTo>
                  <a:cubicBezTo>
                    <a:pt x="3380" y="475"/>
                    <a:pt x="3380" y="477"/>
                    <a:pt x="3379" y="478"/>
                  </a:cubicBezTo>
                  <a:cubicBezTo>
                    <a:pt x="3379" y="480"/>
                    <a:pt x="3380" y="481"/>
                    <a:pt x="3381" y="482"/>
                  </a:cubicBezTo>
                  <a:cubicBezTo>
                    <a:pt x="3385" y="484"/>
                    <a:pt x="3385" y="484"/>
                    <a:pt x="3385" y="484"/>
                  </a:cubicBezTo>
                  <a:cubicBezTo>
                    <a:pt x="3387" y="480"/>
                    <a:pt x="3387" y="480"/>
                    <a:pt x="3387" y="480"/>
                  </a:cubicBezTo>
                  <a:cubicBezTo>
                    <a:pt x="3385" y="477"/>
                    <a:pt x="3385" y="477"/>
                    <a:pt x="3385" y="477"/>
                  </a:cubicBezTo>
                  <a:cubicBezTo>
                    <a:pt x="3373" y="484"/>
                    <a:pt x="3373" y="484"/>
                    <a:pt x="3373" y="484"/>
                  </a:cubicBezTo>
                  <a:cubicBezTo>
                    <a:pt x="3372" y="485"/>
                    <a:pt x="3371" y="486"/>
                    <a:pt x="3371" y="488"/>
                  </a:cubicBezTo>
                  <a:cubicBezTo>
                    <a:pt x="3371" y="489"/>
                    <a:pt x="3372" y="490"/>
                    <a:pt x="3373" y="491"/>
                  </a:cubicBezTo>
                  <a:cubicBezTo>
                    <a:pt x="3377" y="494"/>
                    <a:pt x="3377" y="494"/>
                    <a:pt x="3377" y="494"/>
                  </a:cubicBezTo>
                  <a:cubicBezTo>
                    <a:pt x="3380" y="490"/>
                    <a:pt x="3380" y="490"/>
                    <a:pt x="3380" y="490"/>
                  </a:cubicBezTo>
                  <a:cubicBezTo>
                    <a:pt x="3378" y="487"/>
                    <a:pt x="3378" y="487"/>
                    <a:pt x="3378" y="487"/>
                  </a:cubicBezTo>
                  <a:cubicBezTo>
                    <a:pt x="3362" y="495"/>
                    <a:pt x="3362" y="495"/>
                    <a:pt x="3362" y="495"/>
                  </a:cubicBezTo>
                  <a:cubicBezTo>
                    <a:pt x="3361" y="496"/>
                    <a:pt x="3360" y="497"/>
                    <a:pt x="3360" y="498"/>
                  </a:cubicBezTo>
                  <a:cubicBezTo>
                    <a:pt x="3360" y="500"/>
                    <a:pt x="3361" y="501"/>
                    <a:pt x="3362" y="502"/>
                  </a:cubicBezTo>
                  <a:cubicBezTo>
                    <a:pt x="3363" y="503"/>
                    <a:pt x="3363" y="503"/>
                    <a:pt x="3363" y="503"/>
                  </a:cubicBezTo>
                  <a:cubicBezTo>
                    <a:pt x="3365" y="499"/>
                    <a:pt x="3365" y="499"/>
                    <a:pt x="3365" y="499"/>
                  </a:cubicBezTo>
                  <a:cubicBezTo>
                    <a:pt x="3362" y="497"/>
                    <a:pt x="3362" y="497"/>
                    <a:pt x="3362" y="497"/>
                  </a:cubicBezTo>
                  <a:cubicBezTo>
                    <a:pt x="3365" y="499"/>
                    <a:pt x="3365" y="499"/>
                    <a:pt x="3365" y="499"/>
                  </a:cubicBezTo>
                  <a:cubicBezTo>
                    <a:pt x="3362" y="497"/>
                    <a:pt x="3362" y="497"/>
                    <a:pt x="3362" y="497"/>
                  </a:cubicBezTo>
                  <a:cubicBezTo>
                    <a:pt x="3362" y="497"/>
                    <a:pt x="3362" y="497"/>
                    <a:pt x="3362" y="497"/>
                  </a:cubicBezTo>
                  <a:cubicBezTo>
                    <a:pt x="3365" y="499"/>
                    <a:pt x="3365" y="499"/>
                    <a:pt x="3365" y="499"/>
                  </a:cubicBezTo>
                  <a:cubicBezTo>
                    <a:pt x="3362" y="497"/>
                    <a:pt x="3362" y="497"/>
                    <a:pt x="3362" y="497"/>
                  </a:cubicBezTo>
                  <a:cubicBezTo>
                    <a:pt x="3362" y="497"/>
                    <a:pt x="3362" y="497"/>
                    <a:pt x="3361" y="498"/>
                  </a:cubicBezTo>
                  <a:cubicBezTo>
                    <a:pt x="3360" y="499"/>
                    <a:pt x="3358" y="502"/>
                    <a:pt x="3355" y="505"/>
                  </a:cubicBezTo>
                  <a:cubicBezTo>
                    <a:pt x="3354" y="506"/>
                    <a:pt x="3353" y="507"/>
                    <a:pt x="3352" y="508"/>
                  </a:cubicBezTo>
                  <a:cubicBezTo>
                    <a:pt x="3352" y="508"/>
                    <a:pt x="3352" y="509"/>
                    <a:pt x="3351" y="509"/>
                  </a:cubicBezTo>
                  <a:cubicBezTo>
                    <a:pt x="3351" y="509"/>
                    <a:pt x="3351" y="509"/>
                    <a:pt x="3351" y="509"/>
                  </a:cubicBezTo>
                  <a:cubicBezTo>
                    <a:pt x="3351" y="509"/>
                    <a:pt x="3351" y="509"/>
                    <a:pt x="3351" y="509"/>
                  </a:cubicBezTo>
                  <a:cubicBezTo>
                    <a:pt x="3351" y="510"/>
                    <a:pt x="3351" y="510"/>
                    <a:pt x="3351" y="510"/>
                  </a:cubicBezTo>
                  <a:cubicBezTo>
                    <a:pt x="3351" y="510"/>
                    <a:pt x="3351" y="510"/>
                    <a:pt x="3351" y="510"/>
                  </a:cubicBezTo>
                  <a:cubicBezTo>
                    <a:pt x="3350" y="511"/>
                    <a:pt x="3350" y="512"/>
                    <a:pt x="3350" y="513"/>
                  </a:cubicBezTo>
                  <a:cubicBezTo>
                    <a:pt x="3350" y="514"/>
                    <a:pt x="3351" y="515"/>
                    <a:pt x="3352" y="515"/>
                  </a:cubicBezTo>
                  <a:cubicBezTo>
                    <a:pt x="3352" y="516"/>
                    <a:pt x="3352" y="516"/>
                    <a:pt x="3352" y="516"/>
                  </a:cubicBezTo>
                  <a:cubicBezTo>
                    <a:pt x="3354" y="512"/>
                    <a:pt x="3354" y="512"/>
                    <a:pt x="3354" y="512"/>
                  </a:cubicBezTo>
                  <a:cubicBezTo>
                    <a:pt x="3352" y="509"/>
                    <a:pt x="3352" y="509"/>
                    <a:pt x="3352" y="509"/>
                  </a:cubicBezTo>
                  <a:cubicBezTo>
                    <a:pt x="3340" y="515"/>
                    <a:pt x="3340" y="515"/>
                    <a:pt x="3340" y="515"/>
                  </a:cubicBezTo>
                  <a:cubicBezTo>
                    <a:pt x="3339" y="516"/>
                    <a:pt x="3338" y="517"/>
                    <a:pt x="3338" y="518"/>
                  </a:cubicBezTo>
                  <a:cubicBezTo>
                    <a:pt x="3338" y="520"/>
                    <a:pt x="3338" y="521"/>
                    <a:pt x="3340" y="522"/>
                  </a:cubicBezTo>
                  <a:cubicBezTo>
                    <a:pt x="3341" y="523"/>
                    <a:pt x="3341" y="523"/>
                    <a:pt x="3341" y="523"/>
                  </a:cubicBezTo>
                  <a:cubicBezTo>
                    <a:pt x="3343" y="519"/>
                    <a:pt x="3343" y="519"/>
                    <a:pt x="3343" y="519"/>
                  </a:cubicBezTo>
                  <a:cubicBezTo>
                    <a:pt x="3341" y="516"/>
                    <a:pt x="3341" y="516"/>
                    <a:pt x="3341" y="516"/>
                  </a:cubicBezTo>
                  <a:cubicBezTo>
                    <a:pt x="3331" y="523"/>
                    <a:pt x="3331" y="523"/>
                    <a:pt x="3331" y="523"/>
                  </a:cubicBezTo>
                  <a:cubicBezTo>
                    <a:pt x="3330" y="524"/>
                    <a:pt x="3329" y="525"/>
                    <a:pt x="3329" y="527"/>
                  </a:cubicBezTo>
                  <a:cubicBezTo>
                    <a:pt x="3329" y="528"/>
                    <a:pt x="3330" y="529"/>
                    <a:pt x="3331" y="530"/>
                  </a:cubicBezTo>
                  <a:cubicBezTo>
                    <a:pt x="3332" y="531"/>
                    <a:pt x="3332" y="531"/>
                    <a:pt x="3332" y="531"/>
                  </a:cubicBezTo>
                  <a:cubicBezTo>
                    <a:pt x="3335" y="527"/>
                    <a:pt x="3335" y="527"/>
                    <a:pt x="3335" y="527"/>
                  </a:cubicBezTo>
                  <a:cubicBezTo>
                    <a:pt x="3332" y="524"/>
                    <a:pt x="3332" y="524"/>
                    <a:pt x="3332" y="524"/>
                  </a:cubicBezTo>
                  <a:cubicBezTo>
                    <a:pt x="3322" y="531"/>
                    <a:pt x="3322" y="531"/>
                    <a:pt x="3322" y="531"/>
                  </a:cubicBezTo>
                  <a:cubicBezTo>
                    <a:pt x="3321" y="532"/>
                    <a:pt x="3321" y="533"/>
                    <a:pt x="3321" y="534"/>
                  </a:cubicBezTo>
                  <a:cubicBezTo>
                    <a:pt x="3321" y="536"/>
                    <a:pt x="3321" y="537"/>
                    <a:pt x="3322" y="538"/>
                  </a:cubicBezTo>
                  <a:cubicBezTo>
                    <a:pt x="3324" y="539"/>
                    <a:pt x="3324" y="539"/>
                    <a:pt x="3324" y="539"/>
                  </a:cubicBezTo>
                  <a:cubicBezTo>
                    <a:pt x="3326" y="535"/>
                    <a:pt x="3326" y="535"/>
                    <a:pt x="3326" y="535"/>
                  </a:cubicBezTo>
                  <a:cubicBezTo>
                    <a:pt x="3324" y="532"/>
                    <a:pt x="3324" y="532"/>
                    <a:pt x="3324" y="532"/>
                  </a:cubicBezTo>
                  <a:cubicBezTo>
                    <a:pt x="3309" y="543"/>
                    <a:pt x="3309" y="543"/>
                    <a:pt x="3309" y="543"/>
                  </a:cubicBezTo>
                  <a:cubicBezTo>
                    <a:pt x="3308" y="544"/>
                    <a:pt x="3308" y="545"/>
                    <a:pt x="3308" y="546"/>
                  </a:cubicBezTo>
                  <a:cubicBezTo>
                    <a:pt x="3308" y="548"/>
                    <a:pt x="3308" y="549"/>
                    <a:pt x="3310" y="550"/>
                  </a:cubicBezTo>
                  <a:cubicBezTo>
                    <a:pt x="3312" y="551"/>
                    <a:pt x="3312" y="551"/>
                    <a:pt x="3312" y="551"/>
                  </a:cubicBezTo>
                  <a:cubicBezTo>
                    <a:pt x="3314" y="548"/>
                    <a:pt x="3314" y="548"/>
                    <a:pt x="3314" y="548"/>
                  </a:cubicBezTo>
                  <a:cubicBezTo>
                    <a:pt x="3312" y="544"/>
                    <a:pt x="3312" y="544"/>
                    <a:pt x="3312" y="544"/>
                  </a:cubicBezTo>
                  <a:cubicBezTo>
                    <a:pt x="3299" y="552"/>
                    <a:pt x="3299" y="552"/>
                    <a:pt x="3299" y="552"/>
                  </a:cubicBezTo>
                  <a:cubicBezTo>
                    <a:pt x="3298" y="553"/>
                    <a:pt x="3297" y="554"/>
                    <a:pt x="3297" y="556"/>
                  </a:cubicBezTo>
                  <a:cubicBezTo>
                    <a:pt x="3297" y="557"/>
                    <a:pt x="3298" y="558"/>
                    <a:pt x="3299" y="559"/>
                  </a:cubicBezTo>
                  <a:cubicBezTo>
                    <a:pt x="3300" y="560"/>
                    <a:pt x="3300" y="560"/>
                    <a:pt x="3300" y="560"/>
                  </a:cubicBezTo>
                  <a:cubicBezTo>
                    <a:pt x="3303" y="557"/>
                    <a:pt x="3303" y="557"/>
                    <a:pt x="3303" y="557"/>
                  </a:cubicBezTo>
                  <a:cubicBezTo>
                    <a:pt x="3300" y="553"/>
                    <a:pt x="3300" y="553"/>
                    <a:pt x="3300" y="553"/>
                  </a:cubicBezTo>
                  <a:cubicBezTo>
                    <a:pt x="3287" y="562"/>
                    <a:pt x="3287" y="562"/>
                    <a:pt x="3287" y="562"/>
                  </a:cubicBezTo>
                  <a:cubicBezTo>
                    <a:pt x="3286" y="563"/>
                    <a:pt x="3286" y="564"/>
                    <a:pt x="3286" y="565"/>
                  </a:cubicBezTo>
                  <a:cubicBezTo>
                    <a:pt x="3286" y="567"/>
                    <a:pt x="3286" y="568"/>
                    <a:pt x="3287" y="569"/>
                  </a:cubicBezTo>
                  <a:cubicBezTo>
                    <a:pt x="3289" y="569"/>
                    <a:pt x="3289" y="569"/>
                    <a:pt x="3289" y="569"/>
                  </a:cubicBezTo>
                  <a:cubicBezTo>
                    <a:pt x="3291" y="566"/>
                    <a:pt x="3291" y="566"/>
                    <a:pt x="3291" y="566"/>
                  </a:cubicBezTo>
                  <a:cubicBezTo>
                    <a:pt x="3288" y="563"/>
                    <a:pt x="3288" y="563"/>
                    <a:pt x="3288" y="563"/>
                  </a:cubicBezTo>
                  <a:cubicBezTo>
                    <a:pt x="3274" y="574"/>
                    <a:pt x="3274" y="574"/>
                    <a:pt x="3274" y="574"/>
                  </a:cubicBezTo>
                  <a:cubicBezTo>
                    <a:pt x="3273" y="575"/>
                    <a:pt x="3273" y="577"/>
                    <a:pt x="3273" y="578"/>
                  </a:cubicBezTo>
                  <a:cubicBezTo>
                    <a:pt x="3273" y="579"/>
                    <a:pt x="3274" y="580"/>
                    <a:pt x="3275" y="581"/>
                  </a:cubicBezTo>
                  <a:cubicBezTo>
                    <a:pt x="3276" y="582"/>
                    <a:pt x="3276" y="582"/>
                    <a:pt x="3276" y="582"/>
                  </a:cubicBezTo>
                  <a:cubicBezTo>
                    <a:pt x="3278" y="578"/>
                    <a:pt x="3278" y="578"/>
                    <a:pt x="3278" y="578"/>
                  </a:cubicBezTo>
                  <a:cubicBezTo>
                    <a:pt x="3276" y="575"/>
                    <a:pt x="3276" y="575"/>
                    <a:pt x="3276" y="575"/>
                  </a:cubicBezTo>
                  <a:cubicBezTo>
                    <a:pt x="3265" y="585"/>
                    <a:pt x="3265" y="585"/>
                    <a:pt x="3265" y="585"/>
                  </a:cubicBezTo>
                  <a:cubicBezTo>
                    <a:pt x="3264" y="586"/>
                    <a:pt x="3263" y="587"/>
                    <a:pt x="3263" y="589"/>
                  </a:cubicBezTo>
                  <a:cubicBezTo>
                    <a:pt x="3263" y="590"/>
                    <a:pt x="3264" y="591"/>
                    <a:pt x="3265" y="592"/>
                  </a:cubicBezTo>
                  <a:cubicBezTo>
                    <a:pt x="3268" y="593"/>
                    <a:pt x="3268" y="593"/>
                    <a:pt x="3268" y="593"/>
                  </a:cubicBezTo>
                  <a:cubicBezTo>
                    <a:pt x="3270" y="590"/>
                    <a:pt x="3270" y="590"/>
                    <a:pt x="3270" y="590"/>
                  </a:cubicBezTo>
                  <a:cubicBezTo>
                    <a:pt x="3268" y="586"/>
                    <a:pt x="3268" y="586"/>
                    <a:pt x="3268" y="586"/>
                  </a:cubicBezTo>
                  <a:cubicBezTo>
                    <a:pt x="3254" y="592"/>
                    <a:pt x="3254" y="592"/>
                    <a:pt x="3254" y="592"/>
                  </a:cubicBezTo>
                  <a:cubicBezTo>
                    <a:pt x="3252" y="593"/>
                    <a:pt x="3251" y="594"/>
                    <a:pt x="3251" y="596"/>
                  </a:cubicBezTo>
                  <a:cubicBezTo>
                    <a:pt x="3251" y="597"/>
                    <a:pt x="3252" y="598"/>
                    <a:pt x="3253" y="599"/>
                  </a:cubicBezTo>
                  <a:cubicBezTo>
                    <a:pt x="3258" y="602"/>
                    <a:pt x="3258" y="602"/>
                    <a:pt x="3258" y="602"/>
                  </a:cubicBezTo>
                  <a:cubicBezTo>
                    <a:pt x="3260" y="599"/>
                    <a:pt x="3260" y="599"/>
                    <a:pt x="3260" y="599"/>
                  </a:cubicBezTo>
                  <a:cubicBezTo>
                    <a:pt x="3258" y="595"/>
                    <a:pt x="3258" y="595"/>
                    <a:pt x="3258" y="595"/>
                  </a:cubicBezTo>
                  <a:cubicBezTo>
                    <a:pt x="3245" y="601"/>
                    <a:pt x="3245" y="601"/>
                    <a:pt x="3245" y="601"/>
                  </a:cubicBezTo>
                  <a:cubicBezTo>
                    <a:pt x="3244" y="602"/>
                    <a:pt x="3243" y="603"/>
                    <a:pt x="3243" y="605"/>
                  </a:cubicBezTo>
                  <a:cubicBezTo>
                    <a:pt x="3242" y="606"/>
                    <a:pt x="3243" y="607"/>
                    <a:pt x="3244" y="608"/>
                  </a:cubicBezTo>
                  <a:cubicBezTo>
                    <a:pt x="3246" y="609"/>
                    <a:pt x="3246" y="609"/>
                    <a:pt x="3246" y="609"/>
                  </a:cubicBezTo>
                  <a:cubicBezTo>
                    <a:pt x="3248" y="606"/>
                    <a:pt x="3248" y="606"/>
                    <a:pt x="3248" y="606"/>
                  </a:cubicBezTo>
                  <a:cubicBezTo>
                    <a:pt x="3246" y="602"/>
                    <a:pt x="3246" y="602"/>
                    <a:pt x="3246" y="602"/>
                  </a:cubicBezTo>
                  <a:cubicBezTo>
                    <a:pt x="3231" y="610"/>
                    <a:pt x="3231" y="610"/>
                    <a:pt x="3231" y="610"/>
                  </a:cubicBezTo>
                  <a:cubicBezTo>
                    <a:pt x="3230" y="611"/>
                    <a:pt x="3229" y="612"/>
                    <a:pt x="3229" y="614"/>
                  </a:cubicBezTo>
                  <a:cubicBezTo>
                    <a:pt x="3229" y="615"/>
                    <a:pt x="3229" y="617"/>
                    <a:pt x="3231" y="617"/>
                  </a:cubicBezTo>
                  <a:cubicBezTo>
                    <a:pt x="3232" y="618"/>
                    <a:pt x="3232" y="618"/>
                    <a:pt x="3232" y="618"/>
                  </a:cubicBezTo>
                  <a:cubicBezTo>
                    <a:pt x="3234" y="615"/>
                    <a:pt x="3234" y="615"/>
                    <a:pt x="3234" y="615"/>
                  </a:cubicBezTo>
                  <a:cubicBezTo>
                    <a:pt x="3231" y="612"/>
                    <a:pt x="3231" y="612"/>
                    <a:pt x="3231" y="612"/>
                  </a:cubicBezTo>
                  <a:cubicBezTo>
                    <a:pt x="3220" y="623"/>
                    <a:pt x="3220" y="623"/>
                    <a:pt x="3220" y="623"/>
                  </a:cubicBezTo>
                  <a:cubicBezTo>
                    <a:pt x="3219" y="624"/>
                    <a:pt x="3219" y="625"/>
                    <a:pt x="3219" y="627"/>
                  </a:cubicBezTo>
                  <a:cubicBezTo>
                    <a:pt x="3219" y="628"/>
                    <a:pt x="3220" y="629"/>
                    <a:pt x="3221" y="629"/>
                  </a:cubicBezTo>
                  <a:cubicBezTo>
                    <a:pt x="3225" y="632"/>
                    <a:pt x="3225" y="632"/>
                    <a:pt x="3225" y="632"/>
                  </a:cubicBezTo>
                  <a:cubicBezTo>
                    <a:pt x="3227" y="629"/>
                    <a:pt x="3227" y="629"/>
                    <a:pt x="3227" y="629"/>
                  </a:cubicBezTo>
                  <a:cubicBezTo>
                    <a:pt x="3226" y="625"/>
                    <a:pt x="3226" y="625"/>
                    <a:pt x="3226" y="625"/>
                  </a:cubicBezTo>
                  <a:cubicBezTo>
                    <a:pt x="3226" y="625"/>
                    <a:pt x="3222" y="626"/>
                    <a:pt x="3217" y="628"/>
                  </a:cubicBezTo>
                  <a:cubicBezTo>
                    <a:pt x="3215" y="629"/>
                    <a:pt x="3212" y="629"/>
                    <a:pt x="3210" y="630"/>
                  </a:cubicBezTo>
                  <a:cubicBezTo>
                    <a:pt x="3210" y="630"/>
                    <a:pt x="3209" y="630"/>
                    <a:pt x="3208" y="631"/>
                  </a:cubicBezTo>
                  <a:cubicBezTo>
                    <a:pt x="3207" y="631"/>
                    <a:pt x="3207" y="631"/>
                    <a:pt x="3207" y="631"/>
                  </a:cubicBezTo>
                  <a:cubicBezTo>
                    <a:pt x="3207" y="631"/>
                    <a:pt x="3207" y="631"/>
                    <a:pt x="3207" y="631"/>
                  </a:cubicBezTo>
                  <a:cubicBezTo>
                    <a:pt x="3206" y="631"/>
                    <a:pt x="3206" y="631"/>
                    <a:pt x="3206" y="631"/>
                  </a:cubicBezTo>
                  <a:cubicBezTo>
                    <a:pt x="3206" y="632"/>
                    <a:pt x="3206" y="632"/>
                    <a:pt x="3205" y="633"/>
                  </a:cubicBezTo>
                  <a:cubicBezTo>
                    <a:pt x="3204" y="634"/>
                    <a:pt x="3205" y="637"/>
                    <a:pt x="3206" y="638"/>
                  </a:cubicBezTo>
                  <a:cubicBezTo>
                    <a:pt x="3210" y="640"/>
                    <a:pt x="3210" y="640"/>
                    <a:pt x="3210" y="640"/>
                  </a:cubicBezTo>
                  <a:cubicBezTo>
                    <a:pt x="3212" y="637"/>
                    <a:pt x="3212" y="637"/>
                    <a:pt x="3212" y="637"/>
                  </a:cubicBezTo>
                  <a:cubicBezTo>
                    <a:pt x="3209" y="634"/>
                    <a:pt x="3209" y="634"/>
                    <a:pt x="3209" y="634"/>
                  </a:cubicBezTo>
                  <a:cubicBezTo>
                    <a:pt x="3198" y="647"/>
                    <a:pt x="3198" y="647"/>
                    <a:pt x="3198" y="647"/>
                  </a:cubicBezTo>
                  <a:cubicBezTo>
                    <a:pt x="3197" y="648"/>
                    <a:pt x="3197" y="649"/>
                    <a:pt x="3197" y="650"/>
                  </a:cubicBezTo>
                  <a:cubicBezTo>
                    <a:pt x="3197" y="651"/>
                    <a:pt x="3198" y="652"/>
                    <a:pt x="3199" y="653"/>
                  </a:cubicBezTo>
                  <a:cubicBezTo>
                    <a:pt x="3199" y="653"/>
                    <a:pt x="3199" y="653"/>
                    <a:pt x="3199" y="653"/>
                  </a:cubicBezTo>
                  <a:cubicBezTo>
                    <a:pt x="3201" y="650"/>
                    <a:pt x="3201" y="650"/>
                    <a:pt x="3201" y="650"/>
                  </a:cubicBezTo>
                  <a:cubicBezTo>
                    <a:pt x="3199" y="646"/>
                    <a:pt x="3199" y="646"/>
                    <a:pt x="3199" y="646"/>
                  </a:cubicBezTo>
                  <a:cubicBezTo>
                    <a:pt x="3185" y="655"/>
                    <a:pt x="3185" y="655"/>
                    <a:pt x="3185" y="655"/>
                  </a:cubicBezTo>
                  <a:cubicBezTo>
                    <a:pt x="3184" y="655"/>
                    <a:pt x="3183" y="657"/>
                    <a:pt x="3183" y="658"/>
                  </a:cubicBezTo>
                  <a:cubicBezTo>
                    <a:pt x="3183" y="660"/>
                    <a:pt x="3184" y="661"/>
                    <a:pt x="3185" y="662"/>
                  </a:cubicBezTo>
                  <a:cubicBezTo>
                    <a:pt x="3186" y="662"/>
                    <a:pt x="3186" y="662"/>
                    <a:pt x="3186" y="662"/>
                  </a:cubicBezTo>
                  <a:cubicBezTo>
                    <a:pt x="3188" y="659"/>
                    <a:pt x="3188" y="659"/>
                    <a:pt x="3188" y="659"/>
                  </a:cubicBezTo>
                  <a:cubicBezTo>
                    <a:pt x="3186" y="656"/>
                    <a:pt x="3186" y="656"/>
                    <a:pt x="3186" y="656"/>
                  </a:cubicBezTo>
                  <a:cubicBezTo>
                    <a:pt x="3175" y="663"/>
                    <a:pt x="3175" y="663"/>
                    <a:pt x="3175" y="663"/>
                  </a:cubicBezTo>
                  <a:cubicBezTo>
                    <a:pt x="3174" y="664"/>
                    <a:pt x="3173" y="665"/>
                    <a:pt x="3173" y="667"/>
                  </a:cubicBezTo>
                  <a:cubicBezTo>
                    <a:pt x="3173" y="668"/>
                    <a:pt x="3174" y="669"/>
                    <a:pt x="3175" y="670"/>
                  </a:cubicBezTo>
                  <a:cubicBezTo>
                    <a:pt x="3177" y="671"/>
                    <a:pt x="3177" y="671"/>
                    <a:pt x="3177" y="671"/>
                  </a:cubicBezTo>
                  <a:cubicBezTo>
                    <a:pt x="3179" y="668"/>
                    <a:pt x="3179" y="668"/>
                    <a:pt x="3179" y="668"/>
                  </a:cubicBezTo>
                  <a:cubicBezTo>
                    <a:pt x="3177" y="664"/>
                    <a:pt x="3177" y="664"/>
                    <a:pt x="3177" y="664"/>
                  </a:cubicBezTo>
                  <a:cubicBezTo>
                    <a:pt x="3164" y="669"/>
                    <a:pt x="3164" y="669"/>
                    <a:pt x="3164" y="669"/>
                  </a:cubicBezTo>
                  <a:cubicBezTo>
                    <a:pt x="3163" y="670"/>
                    <a:pt x="3162" y="671"/>
                    <a:pt x="3161" y="673"/>
                  </a:cubicBezTo>
                  <a:cubicBezTo>
                    <a:pt x="3161" y="674"/>
                    <a:pt x="3162" y="676"/>
                    <a:pt x="3163" y="677"/>
                  </a:cubicBezTo>
                  <a:cubicBezTo>
                    <a:pt x="3164" y="677"/>
                    <a:pt x="3164" y="677"/>
                    <a:pt x="3164" y="677"/>
                  </a:cubicBezTo>
                  <a:cubicBezTo>
                    <a:pt x="3158" y="681"/>
                    <a:pt x="3158" y="681"/>
                    <a:pt x="3158" y="681"/>
                  </a:cubicBezTo>
                  <a:cubicBezTo>
                    <a:pt x="3156" y="682"/>
                    <a:pt x="3156" y="683"/>
                    <a:pt x="3156" y="684"/>
                  </a:cubicBezTo>
                  <a:cubicBezTo>
                    <a:pt x="3156" y="686"/>
                    <a:pt x="3156" y="687"/>
                    <a:pt x="3158" y="688"/>
                  </a:cubicBezTo>
                  <a:cubicBezTo>
                    <a:pt x="3161" y="690"/>
                    <a:pt x="3161" y="690"/>
                    <a:pt x="3161" y="690"/>
                  </a:cubicBezTo>
                  <a:cubicBezTo>
                    <a:pt x="3163" y="686"/>
                    <a:pt x="3163" y="686"/>
                    <a:pt x="3163" y="686"/>
                  </a:cubicBezTo>
                  <a:cubicBezTo>
                    <a:pt x="3162" y="683"/>
                    <a:pt x="3162" y="683"/>
                    <a:pt x="3162" y="683"/>
                  </a:cubicBezTo>
                  <a:cubicBezTo>
                    <a:pt x="3145" y="689"/>
                    <a:pt x="3145" y="689"/>
                    <a:pt x="3145" y="689"/>
                  </a:cubicBezTo>
                  <a:cubicBezTo>
                    <a:pt x="3143" y="689"/>
                    <a:pt x="3142" y="690"/>
                    <a:pt x="3142" y="692"/>
                  </a:cubicBezTo>
                  <a:cubicBezTo>
                    <a:pt x="3142" y="694"/>
                    <a:pt x="3142" y="695"/>
                    <a:pt x="3144" y="696"/>
                  </a:cubicBezTo>
                  <a:cubicBezTo>
                    <a:pt x="3145" y="696"/>
                    <a:pt x="3145" y="696"/>
                    <a:pt x="3145" y="696"/>
                  </a:cubicBezTo>
                  <a:cubicBezTo>
                    <a:pt x="3147" y="693"/>
                    <a:pt x="3147" y="693"/>
                    <a:pt x="3147" y="693"/>
                  </a:cubicBezTo>
                  <a:cubicBezTo>
                    <a:pt x="3144" y="690"/>
                    <a:pt x="3144" y="690"/>
                    <a:pt x="3144" y="690"/>
                  </a:cubicBezTo>
                  <a:cubicBezTo>
                    <a:pt x="3134" y="700"/>
                    <a:pt x="3134" y="700"/>
                    <a:pt x="3134" y="700"/>
                  </a:cubicBezTo>
                  <a:cubicBezTo>
                    <a:pt x="3133" y="701"/>
                    <a:pt x="3133" y="702"/>
                    <a:pt x="3133" y="703"/>
                  </a:cubicBezTo>
                  <a:cubicBezTo>
                    <a:pt x="3133" y="704"/>
                    <a:pt x="3134" y="706"/>
                    <a:pt x="3135" y="706"/>
                  </a:cubicBezTo>
                  <a:cubicBezTo>
                    <a:pt x="3136" y="707"/>
                    <a:pt x="3136" y="707"/>
                    <a:pt x="3136" y="707"/>
                  </a:cubicBezTo>
                  <a:cubicBezTo>
                    <a:pt x="3138" y="704"/>
                    <a:pt x="3138" y="704"/>
                    <a:pt x="3138" y="704"/>
                  </a:cubicBezTo>
                  <a:cubicBezTo>
                    <a:pt x="3136" y="701"/>
                    <a:pt x="3136" y="701"/>
                    <a:pt x="3136" y="701"/>
                  </a:cubicBezTo>
                  <a:cubicBezTo>
                    <a:pt x="3124" y="711"/>
                    <a:pt x="3124" y="711"/>
                    <a:pt x="3124" y="711"/>
                  </a:cubicBezTo>
                  <a:cubicBezTo>
                    <a:pt x="3123" y="712"/>
                    <a:pt x="3122" y="713"/>
                    <a:pt x="3122" y="714"/>
                  </a:cubicBezTo>
                  <a:cubicBezTo>
                    <a:pt x="3122" y="715"/>
                    <a:pt x="3123" y="717"/>
                    <a:pt x="3124" y="717"/>
                  </a:cubicBezTo>
                  <a:cubicBezTo>
                    <a:pt x="3124" y="717"/>
                    <a:pt x="3124" y="717"/>
                    <a:pt x="3124" y="717"/>
                  </a:cubicBezTo>
                  <a:cubicBezTo>
                    <a:pt x="3126" y="714"/>
                    <a:pt x="3126" y="714"/>
                    <a:pt x="3126" y="714"/>
                  </a:cubicBezTo>
                  <a:cubicBezTo>
                    <a:pt x="3124" y="711"/>
                    <a:pt x="3124" y="711"/>
                    <a:pt x="3124" y="711"/>
                  </a:cubicBezTo>
                  <a:cubicBezTo>
                    <a:pt x="3116" y="719"/>
                    <a:pt x="3116" y="719"/>
                    <a:pt x="3116" y="719"/>
                  </a:cubicBezTo>
                  <a:cubicBezTo>
                    <a:pt x="3115" y="720"/>
                    <a:pt x="3115" y="721"/>
                    <a:pt x="3115" y="723"/>
                  </a:cubicBezTo>
                  <a:cubicBezTo>
                    <a:pt x="3115" y="724"/>
                    <a:pt x="3116" y="725"/>
                    <a:pt x="3117" y="725"/>
                  </a:cubicBezTo>
                  <a:cubicBezTo>
                    <a:pt x="3118" y="726"/>
                    <a:pt x="3118" y="726"/>
                    <a:pt x="3118" y="726"/>
                  </a:cubicBezTo>
                  <a:cubicBezTo>
                    <a:pt x="3120" y="722"/>
                    <a:pt x="3120" y="722"/>
                    <a:pt x="3120" y="722"/>
                  </a:cubicBezTo>
                  <a:cubicBezTo>
                    <a:pt x="3118" y="719"/>
                    <a:pt x="3118" y="719"/>
                    <a:pt x="3118" y="719"/>
                  </a:cubicBezTo>
                  <a:cubicBezTo>
                    <a:pt x="3099" y="727"/>
                    <a:pt x="3099" y="727"/>
                    <a:pt x="3099" y="727"/>
                  </a:cubicBezTo>
                  <a:cubicBezTo>
                    <a:pt x="3098" y="728"/>
                    <a:pt x="3097" y="729"/>
                    <a:pt x="3097" y="731"/>
                  </a:cubicBezTo>
                  <a:cubicBezTo>
                    <a:pt x="3097" y="732"/>
                    <a:pt x="3097" y="734"/>
                    <a:pt x="3099" y="734"/>
                  </a:cubicBezTo>
                  <a:cubicBezTo>
                    <a:pt x="3101" y="736"/>
                    <a:pt x="3101" y="736"/>
                    <a:pt x="3101" y="736"/>
                  </a:cubicBezTo>
                  <a:cubicBezTo>
                    <a:pt x="3104" y="733"/>
                    <a:pt x="3104" y="733"/>
                    <a:pt x="3104" y="733"/>
                  </a:cubicBezTo>
                  <a:cubicBezTo>
                    <a:pt x="3101" y="730"/>
                    <a:pt x="3101" y="730"/>
                    <a:pt x="3101" y="730"/>
                  </a:cubicBezTo>
                  <a:cubicBezTo>
                    <a:pt x="3090" y="739"/>
                    <a:pt x="3090" y="739"/>
                    <a:pt x="3090" y="739"/>
                  </a:cubicBezTo>
                  <a:cubicBezTo>
                    <a:pt x="3089" y="740"/>
                    <a:pt x="3089" y="741"/>
                    <a:pt x="3089" y="742"/>
                  </a:cubicBezTo>
                  <a:cubicBezTo>
                    <a:pt x="3089" y="743"/>
                    <a:pt x="3090" y="745"/>
                    <a:pt x="3091" y="745"/>
                  </a:cubicBezTo>
                  <a:cubicBezTo>
                    <a:pt x="3091" y="746"/>
                    <a:pt x="3091" y="746"/>
                    <a:pt x="3091" y="746"/>
                  </a:cubicBezTo>
                  <a:cubicBezTo>
                    <a:pt x="3093" y="742"/>
                    <a:pt x="3093" y="742"/>
                    <a:pt x="3093" y="742"/>
                  </a:cubicBezTo>
                  <a:cubicBezTo>
                    <a:pt x="3091" y="739"/>
                    <a:pt x="3091" y="739"/>
                    <a:pt x="3091" y="739"/>
                  </a:cubicBezTo>
                  <a:cubicBezTo>
                    <a:pt x="3080" y="748"/>
                    <a:pt x="3080" y="748"/>
                    <a:pt x="3080" y="748"/>
                  </a:cubicBezTo>
                  <a:cubicBezTo>
                    <a:pt x="3079" y="749"/>
                    <a:pt x="3078" y="750"/>
                    <a:pt x="3078" y="751"/>
                  </a:cubicBezTo>
                  <a:cubicBezTo>
                    <a:pt x="3078" y="753"/>
                    <a:pt x="3079" y="754"/>
                    <a:pt x="3080" y="754"/>
                  </a:cubicBezTo>
                  <a:cubicBezTo>
                    <a:pt x="3081" y="755"/>
                    <a:pt x="3081" y="755"/>
                    <a:pt x="3081" y="755"/>
                  </a:cubicBezTo>
                  <a:cubicBezTo>
                    <a:pt x="3084" y="752"/>
                    <a:pt x="3084" y="752"/>
                    <a:pt x="3084" y="752"/>
                  </a:cubicBezTo>
                  <a:cubicBezTo>
                    <a:pt x="3081" y="749"/>
                    <a:pt x="3081" y="749"/>
                    <a:pt x="3081" y="749"/>
                  </a:cubicBezTo>
                  <a:cubicBezTo>
                    <a:pt x="3068" y="759"/>
                    <a:pt x="3068" y="759"/>
                    <a:pt x="3068" y="759"/>
                  </a:cubicBezTo>
                  <a:cubicBezTo>
                    <a:pt x="3067" y="759"/>
                    <a:pt x="3067" y="761"/>
                    <a:pt x="3067" y="762"/>
                  </a:cubicBezTo>
                  <a:cubicBezTo>
                    <a:pt x="3067" y="763"/>
                    <a:pt x="3068" y="764"/>
                    <a:pt x="3069" y="765"/>
                  </a:cubicBezTo>
                  <a:cubicBezTo>
                    <a:pt x="3070" y="766"/>
                    <a:pt x="3070" y="766"/>
                    <a:pt x="3070" y="766"/>
                  </a:cubicBezTo>
                  <a:cubicBezTo>
                    <a:pt x="3072" y="762"/>
                    <a:pt x="3072" y="762"/>
                    <a:pt x="3072" y="762"/>
                  </a:cubicBezTo>
                  <a:cubicBezTo>
                    <a:pt x="3069" y="759"/>
                    <a:pt x="3069" y="759"/>
                    <a:pt x="3069" y="759"/>
                  </a:cubicBezTo>
                  <a:cubicBezTo>
                    <a:pt x="3058" y="767"/>
                    <a:pt x="3058" y="767"/>
                    <a:pt x="3058" y="767"/>
                  </a:cubicBezTo>
                  <a:cubicBezTo>
                    <a:pt x="3057" y="768"/>
                    <a:pt x="3056" y="769"/>
                    <a:pt x="3056" y="770"/>
                  </a:cubicBezTo>
                  <a:cubicBezTo>
                    <a:pt x="3056" y="772"/>
                    <a:pt x="3057" y="773"/>
                    <a:pt x="3058" y="774"/>
                  </a:cubicBezTo>
                  <a:cubicBezTo>
                    <a:pt x="3060" y="775"/>
                    <a:pt x="3060" y="775"/>
                    <a:pt x="3060" y="775"/>
                  </a:cubicBezTo>
                  <a:cubicBezTo>
                    <a:pt x="3062" y="771"/>
                    <a:pt x="3062" y="771"/>
                    <a:pt x="3062" y="771"/>
                  </a:cubicBezTo>
                  <a:cubicBezTo>
                    <a:pt x="3059" y="768"/>
                    <a:pt x="3059" y="768"/>
                    <a:pt x="3059" y="768"/>
                  </a:cubicBezTo>
                  <a:cubicBezTo>
                    <a:pt x="3048" y="776"/>
                    <a:pt x="3048" y="776"/>
                    <a:pt x="3048" y="776"/>
                  </a:cubicBezTo>
                  <a:cubicBezTo>
                    <a:pt x="3047" y="777"/>
                    <a:pt x="3046" y="778"/>
                    <a:pt x="3046" y="780"/>
                  </a:cubicBezTo>
                  <a:cubicBezTo>
                    <a:pt x="3046" y="781"/>
                    <a:pt x="3047" y="782"/>
                    <a:pt x="3048" y="783"/>
                  </a:cubicBezTo>
                  <a:cubicBezTo>
                    <a:pt x="3049" y="784"/>
                    <a:pt x="3049" y="784"/>
                    <a:pt x="3049" y="784"/>
                  </a:cubicBezTo>
                  <a:cubicBezTo>
                    <a:pt x="3051" y="780"/>
                    <a:pt x="3051" y="780"/>
                    <a:pt x="3051" y="780"/>
                  </a:cubicBezTo>
                  <a:cubicBezTo>
                    <a:pt x="3049" y="777"/>
                    <a:pt x="3049" y="777"/>
                    <a:pt x="3049" y="777"/>
                  </a:cubicBezTo>
                  <a:cubicBezTo>
                    <a:pt x="3034" y="785"/>
                    <a:pt x="3034" y="785"/>
                    <a:pt x="3034" y="785"/>
                  </a:cubicBezTo>
                  <a:cubicBezTo>
                    <a:pt x="3033" y="785"/>
                    <a:pt x="3032" y="787"/>
                    <a:pt x="3032" y="788"/>
                  </a:cubicBezTo>
                  <a:cubicBezTo>
                    <a:pt x="3032" y="790"/>
                    <a:pt x="3033" y="791"/>
                    <a:pt x="3034" y="792"/>
                  </a:cubicBezTo>
                  <a:cubicBezTo>
                    <a:pt x="3035" y="792"/>
                    <a:pt x="3035" y="792"/>
                    <a:pt x="3035" y="792"/>
                  </a:cubicBezTo>
                  <a:cubicBezTo>
                    <a:pt x="3037" y="789"/>
                    <a:pt x="3037" y="789"/>
                    <a:pt x="3037" y="789"/>
                  </a:cubicBezTo>
                  <a:cubicBezTo>
                    <a:pt x="3034" y="786"/>
                    <a:pt x="3034" y="786"/>
                    <a:pt x="3034" y="786"/>
                  </a:cubicBezTo>
                  <a:cubicBezTo>
                    <a:pt x="3027" y="794"/>
                    <a:pt x="3027" y="794"/>
                    <a:pt x="3027" y="794"/>
                  </a:cubicBezTo>
                  <a:cubicBezTo>
                    <a:pt x="3026" y="795"/>
                    <a:pt x="3026" y="797"/>
                    <a:pt x="3026" y="798"/>
                  </a:cubicBezTo>
                  <a:cubicBezTo>
                    <a:pt x="3026" y="799"/>
                    <a:pt x="3027" y="800"/>
                    <a:pt x="3028" y="801"/>
                  </a:cubicBezTo>
                  <a:cubicBezTo>
                    <a:pt x="3029" y="801"/>
                    <a:pt x="3029" y="801"/>
                    <a:pt x="3029" y="801"/>
                  </a:cubicBezTo>
                  <a:cubicBezTo>
                    <a:pt x="3031" y="798"/>
                    <a:pt x="3031" y="798"/>
                    <a:pt x="3031" y="798"/>
                  </a:cubicBezTo>
                  <a:cubicBezTo>
                    <a:pt x="3029" y="795"/>
                    <a:pt x="3029" y="795"/>
                    <a:pt x="3029" y="795"/>
                  </a:cubicBezTo>
                  <a:cubicBezTo>
                    <a:pt x="3015" y="807"/>
                    <a:pt x="3015" y="807"/>
                    <a:pt x="3015" y="807"/>
                  </a:cubicBezTo>
                  <a:cubicBezTo>
                    <a:pt x="3014" y="807"/>
                    <a:pt x="3013" y="809"/>
                    <a:pt x="3013" y="810"/>
                  </a:cubicBezTo>
                  <a:cubicBezTo>
                    <a:pt x="3013" y="811"/>
                    <a:pt x="3014" y="812"/>
                    <a:pt x="3015" y="813"/>
                  </a:cubicBezTo>
                  <a:cubicBezTo>
                    <a:pt x="3017" y="814"/>
                    <a:pt x="3017" y="814"/>
                    <a:pt x="3017" y="814"/>
                  </a:cubicBezTo>
                  <a:cubicBezTo>
                    <a:pt x="3019" y="811"/>
                    <a:pt x="3019" y="811"/>
                    <a:pt x="3019" y="811"/>
                  </a:cubicBezTo>
                  <a:cubicBezTo>
                    <a:pt x="3017" y="807"/>
                    <a:pt x="3017" y="807"/>
                    <a:pt x="3017" y="807"/>
                  </a:cubicBezTo>
                  <a:cubicBezTo>
                    <a:pt x="3006" y="814"/>
                    <a:pt x="3006" y="814"/>
                    <a:pt x="3006" y="814"/>
                  </a:cubicBezTo>
                  <a:cubicBezTo>
                    <a:pt x="3004" y="814"/>
                    <a:pt x="3004" y="816"/>
                    <a:pt x="3003" y="817"/>
                  </a:cubicBezTo>
                  <a:cubicBezTo>
                    <a:pt x="3003" y="819"/>
                    <a:pt x="3004" y="820"/>
                    <a:pt x="3005" y="821"/>
                  </a:cubicBezTo>
                  <a:cubicBezTo>
                    <a:pt x="3006" y="821"/>
                    <a:pt x="3006" y="821"/>
                    <a:pt x="3006" y="821"/>
                  </a:cubicBezTo>
                  <a:cubicBezTo>
                    <a:pt x="3008" y="817"/>
                    <a:pt x="3008" y="817"/>
                    <a:pt x="3008" y="817"/>
                  </a:cubicBezTo>
                  <a:cubicBezTo>
                    <a:pt x="3006" y="814"/>
                    <a:pt x="3006" y="814"/>
                    <a:pt x="3006" y="814"/>
                  </a:cubicBezTo>
                  <a:cubicBezTo>
                    <a:pt x="3006" y="814"/>
                    <a:pt x="3002" y="816"/>
                    <a:pt x="2997" y="818"/>
                  </a:cubicBezTo>
                  <a:cubicBezTo>
                    <a:pt x="2995" y="819"/>
                    <a:pt x="2993" y="821"/>
                    <a:pt x="2991" y="821"/>
                  </a:cubicBezTo>
                  <a:cubicBezTo>
                    <a:pt x="2991" y="822"/>
                    <a:pt x="2990" y="822"/>
                    <a:pt x="2989" y="823"/>
                  </a:cubicBezTo>
                  <a:cubicBezTo>
                    <a:pt x="2989" y="823"/>
                    <a:pt x="2989" y="823"/>
                    <a:pt x="2989" y="823"/>
                  </a:cubicBezTo>
                  <a:cubicBezTo>
                    <a:pt x="2988" y="823"/>
                    <a:pt x="2988" y="823"/>
                    <a:pt x="2988" y="823"/>
                  </a:cubicBezTo>
                  <a:cubicBezTo>
                    <a:pt x="2988" y="824"/>
                    <a:pt x="2988" y="824"/>
                    <a:pt x="2988" y="824"/>
                  </a:cubicBezTo>
                  <a:cubicBezTo>
                    <a:pt x="2988" y="824"/>
                    <a:pt x="2987" y="824"/>
                    <a:pt x="2987" y="825"/>
                  </a:cubicBezTo>
                  <a:cubicBezTo>
                    <a:pt x="2987" y="825"/>
                    <a:pt x="2986" y="826"/>
                    <a:pt x="2987" y="828"/>
                  </a:cubicBezTo>
                  <a:cubicBezTo>
                    <a:pt x="2987" y="829"/>
                    <a:pt x="2987" y="829"/>
                    <a:pt x="2988" y="830"/>
                  </a:cubicBezTo>
                  <a:cubicBezTo>
                    <a:pt x="2992" y="833"/>
                    <a:pt x="2992" y="833"/>
                    <a:pt x="2992" y="833"/>
                  </a:cubicBezTo>
                  <a:cubicBezTo>
                    <a:pt x="2995" y="829"/>
                    <a:pt x="2995" y="829"/>
                    <a:pt x="2995" y="829"/>
                  </a:cubicBezTo>
                  <a:cubicBezTo>
                    <a:pt x="2992" y="826"/>
                    <a:pt x="2992" y="826"/>
                    <a:pt x="2992" y="826"/>
                  </a:cubicBezTo>
                  <a:cubicBezTo>
                    <a:pt x="2982" y="834"/>
                    <a:pt x="2982" y="834"/>
                    <a:pt x="2982" y="834"/>
                  </a:cubicBezTo>
                  <a:cubicBezTo>
                    <a:pt x="2981" y="835"/>
                    <a:pt x="2980" y="836"/>
                    <a:pt x="2980" y="837"/>
                  </a:cubicBezTo>
                  <a:cubicBezTo>
                    <a:pt x="2980" y="838"/>
                    <a:pt x="2981" y="840"/>
                    <a:pt x="2982" y="840"/>
                  </a:cubicBezTo>
                  <a:cubicBezTo>
                    <a:pt x="2986" y="843"/>
                    <a:pt x="2986" y="843"/>
                    <a:pt x="2986" y="843"/>
                  </a:cubicBezTo>
                  <a:cubicBezTo>
                    <a:pt x="2988" y="839"/>
                    <a:pt x="2988" y="839"/>
                    <a:pt x="2988" y="839"/>
                  </a:cubicBezTo>
                  <a:cubicBezTo>
                    <a:pt x="2986" y="836"/>
                    <a:pt x="2986" y="836"/>
                    <a:pt x="2986" y="836"/>
                  </a:cubicBezTo>
                  <a:cubicBezTo>
                    <a:pt x="2970" y="844"/>
                    <a:pt x="2970" y="844"/>
                    <a:pt x="2970" y="844"/>
                  </a:cubicBezTo>
                  <a:cubicBezTo>
                    <a:pt x="2968" y="845"/>
                    <a:pt x="2968" y="846"/>
                    <a:pt x="2968" y="847"/>
                  </a:cubicBezTo>
                  <a:cubicBezTo>
                    <a:pt x="2967" y="849"/>
                    <a:pt x="2968" y="850"/>
                    <a:pt x="2969" y="851"/>
                  </a:cubicBezTo>
                  <a:cubicBezTo>
                    <a:pt x="2975" y="854"/>
                    <a:pt x="2975" y="854"/>
                    <a:pt x="2975" y="854"/>
                  </a:cubicBezTo>
                  <a:cubicBezTo>
                    <a:pt x="2977" y="851"/>
                    <a:pt x="2977" y="851"/>
                    <a:pt x="2977" y="851"/>
                  </a:cubicBezTo>
                  <a:cubicBezTo>
                    <a:pt x="2975" y="847"/>
                    <a:pt x="2975" y="847"/>
                    <a:pt x="2975" y="847"/>
                  </a:cubicBezTo>
                  <a:cubicBezTo>
                    <a:pt x="2954" y="854"/>
                    <a:pt x="2954" y="854"/>
                    <a:pt x="2954" y="854"/>
                  </a:cubicBezTo>
                  <a:cubicBezTo>
                    <a:pt x="2952" y="854"/>
                    <a:pt x="2951" y="855"/>
                    <a:pt x="2951" y="857"/>
                  </a:cubicBezTo>
                  <a:cubicBezTo>
                    <a:pt x="2951" y="858"/>
                    <a:pt x="2952" y="860"/>
                    <a:pt x="2953" y="861"/>
                  </a:cubicBezTo>
                  <a:cubicBezTo>
                    <a:pt x="2955" y="862"/>
                    <a:pt x="2955" y="862"/>
                    <a:pt x="2955" y="862"/>
                  </a:cubicBezTo>
                  <a:cubicBezTo>
                    <a:pt x="2957" y="859"/>
                    <a:pt x="2957" y="859"/>
                    <a:pt x="2957" y="859"/>
                  </a:cubicBezTo>
                  <a:cubicBezTo>
                    <a:pt x="2954" y="857"/>
                    <a:pt x="2954" y="857"/>
                    <a:pt x="2954" y="857"/>
                  </a:cubicBezTo>
                  <a:cubicBezTo>
                    <a:pt x="2957" y="858"/>
                    <a:pt x="2957" y="858"/>
                    <a:pt x="2957" y="858"/>
                  </a:cubicBezTo>
                  <a:cubicBezTo>
                    <a:pt x="2954" y="856"/>
                    <a:pt x="2954" y="856"/>
                    <a:pt x="2954" y="856"/>
                  </a:cubicBezTo>
                  <a:cubicBezTo>
                    <a:pt x="2954" y="857"/>
                    <a:pt x="2954" y="857"/>
                    <a:pt x="2954" y="857"/>
                  </a:cubicBezTo>
                  <a:cubicBezTo>
                    <a:pt x="2957" y="858"/>
                    <a:pt x="2957" y="858"/>
                    <a:pt x="2957" y="858"/>
                  </a:cubicBezTo>
                  <a:cubicBezTo>
                    <a:pt x="2954" y="856"/>
                    <a:pt x="2954" y="856"/>
                    <a:pt x="2954" y="856"/>
                  </a:cubicBezTo>
                  <a:cubicBezTo>
                    <a:pt x="2955" y="857"/>
                    <a:pt x="2955" y="857"/>
                    <a:pt x="2955" y="857"/>
                  </a:cubicBezTo>
                  <a:cubicBezTo>
                    <a:pt x="2954" y="856"/>
                    <a:pt x="2954" y="856"/>
                    <a:pt x="2954" y="856"/>
                  </a:cubicBezTo>
                  <a:cubicBezTo>
                    <a:pt x="2954" y="856"/>
                    <a:pt x="2954" y="856"/>
                    <a:pt x="2954" y="856"/>
                  </a:cubicBezTo>
                  <a:cubicBezTo>
                    <a:pt x="2955" y="857"/>
                    <a:pt x="2955" y="857"/>
                    <a:pt x="2955" y="857"/>
                  </a:cubicBezTo>
                  <a:cubicBezTo>
                    <a:pt x="2954" y="856"/>
                    <a:pt x="2954" y="856"/>
                    <a:pt x="2954" y="856"/>
                  </a:cubicBezTo>
                  <a:cubicBezTo>
                    <a:pt x="2954" y="857"/>
                    <a:pt x="2953" y="858"/>
                    <a:pt x="2952" y="859"/>
                  </a:cubicBezTo>
                  <a:cubicBezTo>
                    <a:pt x="2950" y="861"/>
                    <a:pt x="2948" y="863"/>
                    <a:pt x="2947" y="866"/>
                  </a:cubicBezTo>
                  <a:cubicBezTo>
                    <a:pt x="2946" y="867"/>
                    <a:pt x="2945" y="868"/>
                    <a:pt x="2944" y="868"/>
                  </a:cubicBezTo>
                  <a:cubicBezTo>
                    <a:pt x="2944" y="869"/>
                    <a:pt x="2944" y="869"/>
                    <a:pt x="2944" y="869"/>
                  </a:cubicBezTo>
                  <a:cubicBezTo>
                    <a:pt x="2943" y="870"/>
                    <a:pt x="2943" y="870"/>
                    <a:pt x="2943" y="870"/>
                  </a:cubicBezTo>
                  <a:cubicBezTo>
                    <a:pt x="2943" y="870"/>
                    <a:pt x="2943" y="870"/>
                    <a:pt x="2943" y="870"/>
                  </a:cubicBezTo>
                  <a:cubicBezTo>
                    <a:pt x="2943" y="870"/>
                    <a:pt x="2943" y="870"/>
                    <a:pt x="2943" y="870"/>
                  </a:cubicBezTo>
                  <a:cubicBezTo>
                    <a:pt x="2942" y="872"/>
                    <a:pt x="2943" y="874"/>
                    <a:pt x="2944" y="875"/>
                  </a:cubicBezTo>
                  <a:cubicBezTo>
                    <a:pt x="2945" y="876"/>
                    <a:pt x="2945" y="876"/>
                    <a:pt x="2945" y="876"/>
                  </a:cubicBezTo>
                  <a:cubicBezTo>
                    <a:pt x="2947" y="873"/>
                    <a:pt x="2947" y="873"/>
                    <a:pt x="2947" y="873"/>
                  </a:cubicBezTo>
                  <a:cubicBezTo>
                    <a:pt x="2945" y="869"/>
                    <a:pt x="2945" y="869"/>
                    <a:pt x="2945" y="869"/>
                  </a:cubicBezTo>
                  <a:cubicBezTo>
                    <a:pt x="2929" y="880"/>
                    <a:pt x="2929" y="880"/>
                    <a:pt x="2929" y="880"/>
                  </a:cubicBezTo>
                  <a:cubicBezTo>
                    <a:pt x="2928" y="880"/>
                    <a:pt x="2927" y="882"/>
                    <a:pt x="2927" y="883"/>
                  </a:cubicBezTo>
                  <a:cubicBezTo>
                    <a:pt x="2927" y="884"/>
                    <a:pt x="2928" y="886"/>
                    <a:pt x="2929" y="886"/>
                  </a:cubicBezTo>
                  <a:cubicBezTo>
                    <a:pt x="2931" y="887"/>
                    <a:pt x="2931" y="887"/>
                    <a:pt x="2931" y="887"/>
                  </a:cubicBezTo>
                  <a:cubicBezTo>
                    <a:pt x="2933" y="884"/>
                    <a:pt x="2933" y="884"/>
                    <a:pt x="2933" y="884"/>
                  </a:cubicBezTo>
                  <a:cubicBezTo>
                    <a:pt x="2931" y="880"/>
                    <a:pt x="2931" y="880"/>
                    <a:pt x="2931" y="880"/>
                  </a:cubicBezTo>
                  <a:cubicBezTo>
                    <a:pt x="2917" y="888"/>
                    <a:pt x="2917" y="888"/>
                    <a:pt x="2917" y="888"/>
                  </a:cubicBezTo>
                  <a:cubicBezTo>
                    <a:pt x="2915" y="888"/>
                    <a:pt x="2914" y="890"/>
                    <a:pt x="2914" y="891"/>
                  </a:cubicBezTo>
                  <a:cubicBezTo>
                    <a:pt x="2914" y="892"/>
                    <a:pt x="2915" y="894"/>
                    <a:pt x="2916" y="895"/>
                  </a:cubicBezTo>
                  <a:cubicBezTo>
                    <a:pt x="2920" y="897"/>
                    <a:pt x="2920" y="897"/>
                    <a:pt x="2920" y="897"/>
                  </a:cubicBezTo>
                  <a:cubicBezTo>
                    <a:pt x="2922" y="893"/>
                    <a:pt x="2922" y="893"/>
                    <a:pt x="2922" y="893"/>
                  </a:cubicBezTo>
                  <a:cubicBezTo>
                    <a:pt x="2920" y="890"/>
                    <a:pt x="2920" y="890"/>
                    <a:pt x="2920" y="890"/>
                  </a:cubicBezTo>
                  <a:cubicBezTo>
                    <a:pt x="2905" y="900"/>
                    <a:pt x="2905" y="900"/>
                    <a:pt x="2905" y="900"/>
                  </a:cubicBezTo>
                  <a:cubicBezTo>
                    <a:pt x="2904" y="901"/>
                    <a:pt x="2904" y="902"/>
                    <a:pt x="2904" y="903"/>
                  </a:cubicBezTo>
                  <a:cubicBezTo>
                    <a:pt x="2904" y="905"/>
                    <a:pt x="2904" y="906"/>
                    <a:pt x="2906" y="907"/>
                  </a:cubicBezTo>
                  <a:cubicBezTo>
                    <a:pt x="2907" y="908"/>
                    <a:pt x="2907" y="908"/>
                    <a:pt x="2907" y="908"/>
                  </a:cubicBezTo>
                  <a:cubicBezTo>
                    <a:pt x="2909" y="904"/>
                    <a:pt x="2909" y="904"/>
                    <a:pt x="2909" y="904"/>
                  </a:cubicBezTo>
                  <a:cubicBezTo>
                    <a:pt x="2908" y="901"/>
                    <a:pt x="2908" y="901"/>
                    <a:pt x="2908" y="901"/>
                  </a:cubicBezTo>
                  <a:cubicBezTo>
                    <a:pt x="2894" y="906"/>
                    <a:pt x="2894" y="906"/>
                    <a:pt x="2894" y="906"/>
                  </a:cubicBezTo>
                  <a:cubicBezTo>
                    <a:pt x="2892" y="907"/>
                    <a:pt x="2891" y="908"/>
                    <a:pt x="2891" y="909"/>
                  </a:cubicBezTo>
                  <a:cubicBezTo>
                    <a:pt x="2891" y="911"/>
                    <a:pt x="2892" y="912"/>
                    <a:pt x="2893" y="913"/>
                  </a:cubicBezTo>
                  <a:cubicBezTo>
                    <a:pt x="2897" y="915"/>
                    <a:pt x="2897" y="915"/>
                    <a:pt x="2897" y="915"/>
                  </a:cubicBezTo>
                  <a:cubicBezTo>
                    <a:pt x="2899" y="912"/>
                    <a:pt x="2899" y="912"/>
                    <a:pt x="2899" y="912"/>
                  </a:cubicBezTo>
                  <a:cubicBezTo>
                    <a:pt x="2896" y="909"/>
                    <a:pt x="2896" y="909"/>
                    <a:pt x="2896" y="909"/>
                  </a:cubicBezTo>
                  <a:cubicBezTo>
                    <a:pt x="2886" y="921"/>
                    <a:pt x="2886" y="921"/>
                    <a:pt x="2886" y="921"/>
                  </a:cubicBezTo>
                  <a:cubicBezTo>
                    <a:pt x="2885" y="922"/>
                    <a:pt x="2884" y="923"/>
                    <a:pt x="2885" y="924"/>
                  </a:cubicBezTo>
                  <a:cubicBezTo>
                    <a:pt x="2885" y="925"/>
                    <a:pt x="2885" y="926"/>
                    <a:pt x="2887" y="927"/>
                  </a:cubicBezTo>
                  <a:cubicBezTo>
                    <a:pt x="2888" y="927"/>
                    <a:pt x="2888" y="927"/>
                    <a:pt x="2888" y="927"/>
                  </a:cubicBezTo>
                  <a:cubicBezTo>
                    <a:pt x="2890" y="924"/>
                    <a:pt x="2890" y="924"/>
                    <a:pt x="2890" y="924"/>
                  </a:cubicBezTo>
                  <a:cubicBezTo>
                    <a:pt x="2888" y="920"/>
                    <a:pt x="2888" y="920"/>
                    <a:pt x="2888" y="920"/>
                  </a:cubicBezTo>
                  <a:cubicBezTo>
                    <a:pt x="2874" y="928"/>
                    <a:pt x="2874" y="928"/>
                    <a:pt x="2874" y="928"/>
                  </a:cubicBezTo>
                  <a:cubicBezTo>
                    <a:pt x="2872" y="928"/>
                    <a:pt x="2871" y="930"/>
                    <a:pt x="2871" y="931"/>
                  </a:cubicBezTo>
                  <a:cubicBezTo>
                    <a:pt x="2871" y="933"/>
                    <a:pt x="2872" y="934"/>
                    <a:pt x="2873" y="935"/>
                  </a:cubicBezTo>
                  <a:cubicBezTo>
                    <a:pt x="2875" y="936"/>
                    <a:pt x="2875" y="936"/>
                    <a:pt x="2875" y="936"/>
                  </a:cubicBezTo>
                  <a:cubicBezTo>
                    <a:pt x="2877" y="932"/>
                    <a:pt x="2877" y="932"/>
                    <a:pt x="2877" y="932"/>
                  </a:cubicBezTo>
                  <a:cubicBezTo>
                    <a:pt x="2874" y="929"/>
                    <a:pt x="2874" y="929"/>
                    <a:pt x="2874" y="929"/>
                  </a:cubicBezTo>
                  <a:cubicBezTo>
                    <a:pt x="2874" y="929"/>
                    <a:pt x="2871" y="931"/>
                    <a:pt x="2867" y="934"/>
                  </a:cubicBezTo>
                  <a:cubicBezTo>
                    <a:pt x="2865" y="935"/>
                    <a:pt x="2863" y="937"/>
                    <a:pt x="2862" y="938"/>
                  </a:cubicBezTo>
                  <a:cubicBezTo>
                    <a:pt x="2861" y="938"/>
                    <a:pt x="2861" y="939"/>
                    <a:pt x="2860" y="939"/>
                  </a:cubicBezTo>
                  <a:cubicBezTo>
                    <a:pt x="2859" y="940"/>
                    <a:pt x="2859" y="940"/>
                    <a:pt x="2859" y="940"/>
                  </a:cubicBezTo>
                  <a:cubicBezTo>
                    <a:pt x="2859" y="940"/>
                    <a:pt x="2859" y="940"/>
                    <a:pt x="2859" y="940"/>
                  </a:cubicBezTo>
                  <a:cubicBezTo>
                    <a:pt x="2859" y="940"/>
                    <a:pt x="2859" y="940"/>
                    <a:pt x="2859" y="940"/>
                  </a:cubicBezTo>
                  <a:cubicBezTo>
                    <a:pt x="2859" y="940"/>
                    <a:pt x="2859" y="940"/>
                    <a:pt x="2858" y="941"/>
                  </a:cubicBezTo>
                  <a:cubicBezTo>
                    <a:pt x="2858" y="942"/>
                    <a:pt x="2858" y="943"/>
                    <a:pt x="2858" y="944"/>
                  </a:cubicBezTo>
                  <a:cubicBezTo>
                    <a:pt x="2858" y="945"/>
                    <a:pt x="2859" y="946"/>
                    <a:pt x="2860" y="946"/>
                  </a:cubicBezTo>
                  <a:cubicBezTo>
                    <a:pt x="2861" y="947"/>
                    <a:pt x="2861" y="947"/>
                    <a:pt x="2861" y="947"/>
                  </a:cubicBezTo>
                  <a:cubicBezTo>
                    <a:pt x="2863" y="944"/>
                    <a:pt x="2863" y="944"/>
                    <a:pt x="2863" y="944"/>
                  </a:cubicBezTo>
                  <a:cubicBezTo>
                    <a:pt x="2861" y="940"/>
                    <a:pt x="2861" y="940"/>
                    <a:pt x="2861" y="940"/>
                  </a:cubicBezTo>
                  <a:cubicBezTo>
                    <a:pt x="2846" y="949"/>
                    <a:pt x="2846" y="949"/>
                    <a:pt x="2846" y="949"/>
                  </a:cubicBezTo>
                  <a:cubicBezTo>
                    <a:pt x="2844" y="949"/>
                    <a:pt x="2843" y="951"/>
                    <a:pt x="2843" y="952"/>
                  </a:cubicBezTo>
                  <a:cubicBezTo>
                    <a:pt x="2843" y="954"/>
                    <a:pt x="2844" y="955"/>
                    <a:pt x="2845" y="956"/>
                  </a:cubicBezTo>
                  <a:cubicBezTo>
                    <a:pt x="2850" y="959"/>
                    <a:pt x="2850" y="959"/>
                    <a:pt x="2850" y="959"/>
                  </a:cubicBezTo>
                  <a:cubicBezTo>
                    <a:pt x="2852" y="955"/>
                    <a:pt x="2852" y="955"/>
                    <a:pt x="2852" y="955"/>
                  </a:cubicBezTo>
                  <a:cubicBezTo>
                    <a:pt x="2850" y="952"/>
                    <a:pt x="2850" y="952"/>
                    <a:pt x="2850" y="952"/>
                  </a:cubicBezTo>
                  <a:cubicBezTo>
                    <a:pt x="2834" y="963"/>
                    <a:pt x="2834" y="963"/>
                    <a:pt x="2834" y="963"/>
                  </a:cubicBezTo>
                  <a:cubicBezTo>
                    <a:pt x="2833" y="963"/>
                    <a:pt x="2833" y="965"/>
                    <a:pt x="2833" y="966"/>
                  </a:cubicBezTo>
                  <a:cubicBezTo>
                    <a:pt x="2833" y="967"/>
                    <a:pt x="2833" y="969"/>
                    <a:pt x="2835" y="969"/>
                  </a:cubicBezTo>
                  <a:cubicBezTo>
                    <a:pt x="2836" y="971"/>
                    <a:pt x="2836" y="971"/>
                    <a:pt x="2836" y="971"/>
                  </a:cubicBezTo>
                  <a:cubicBezTo>
                    <a:pt x="2838" y="967"/>
                    <a:pt x="2838" y="967"/>
                    <a:pt x="2838" y="967"/>
                  </a:cubicBezTo>
                  <a:cubicBezTo>
                    <a:pt x="2837" y="963"/>
                    <a:pt x="2837" y="963"/>
                    <a:pt x="2837" y="963"/>
                  </a:cubicBezTo>
                  <a:cubicBezTo>
                    <a:pt x="2822" y="968"/>
                    <a:pt x="2822" y="968"/>
                    <a:pt x="2822" y="968"/>
                  </a:cubicBezTo>
                  <a:cubicBezTo>
                    <a:pt x="2821" y="969"/>
                    <a:pt x="2820" y="970"/>
                    <a:pt x="2819" y="971"/>
                  </a:cubicBezTo>
                  <a:cubicBezTo>
                    <a:pt x="2819" y="973"/>
                    <a:pt x="2820" y="974"/>
                    <a:pt x="2821" y="975"/>
                  </a:cubicBezTo>
                  <a:cubicBezTo>
                    <a:pt x="2823" y="976"/>
                    <a:pt x="2823" y="976"/>
                    <a:pt x="2823" y="976"/>
                  </a:cubicBezTo>
                  <a:cubicBezTo>
                    <a:pt x="2825" y="973"/>
                    <a:pt x="2825" y="973"/>
                    <a:pt x="2825" y="973"/>
                  </a:cubicBezTo>
                  <a:cubicBezTo>
                    <a:pt x="2822" y="970"/>
                    <a:pt x="2822" y="970"/>
                    <a:pt x="2822" y="970"/>
                  </a:cubicBezTo>
                  <a:cubicBezTo>
                    <a:pt x="2814" y="978"/>
                    <a:pt x="2814" y="978"/>
                    <a:pt x="2814" y="978"/>
                  </a:cubicBezTo>
                  <a:cubicBezTo>
                    <a:pt x="2814" y="979"/>
                    <a:pt x="2813" y="980"/>
                    <a:pt x="2813" y="981"/>
                  </a:cubicBezTo>
                  <a:cubicBezTo>
                    <a:pt x="2814" y="983"/>
                    <a:pt x="2814" y="984"/>
                    <a:pt x="2815" y="984"/>
                  </a:cubicBezTo>
                  <a:cubicBezTo>
                    <a:pt x="2817" y="985"/>
                    <a:pt x="2817" y="985"/>
                    <a:pt x="2817" y="985"/>
                  </a:cubicBezTo>
                  <a:cubicBezTo>
                    <a:pt x="2819" y="982"/>
                    <a:pt x="2819" y="982"/>
                    <a:pt x="2819" y="982"/>
                  </a:cubicBezTo>
                  <a:cubicBezTo>
                    <a:pt x="2817" y="978"/>
                    <a:pt x="2817" y="978"/>
                    <a:pt x="2817" y="978"/>
                  </a:cubicBezTo>
                  <a:cubicBezTo>
                    <a:pt x="2804" y="984"/>
                    <a:pt x="2804" y="984"/>
                    <a:pt x="2804" y="984"/>
                  </a:cubicBezTo>
                  <a:cubicBezTo>
                    <a:pt x="2802" y="984"/>
                    <a:pt x="2801" y="986"/>
                    <a:pt x="2801" y="987"/>
                  </a:cubicBezTo>
                  <a:cubicBezTo>
                    <a:pt x="2801" y="989"/>
                    <a:pt x="2802" y="990"/>
                    <a:pt x="2803" y="991"/>
                  </a:cubicBezTo>
                  <a:cubicBezTo>
                    <a:pt x="2806" y="992"/>
                    <a:pt x="2806" y="992"/>
                    <a:pt x="2806" y="992"/>
                  </a:cubicBezTo>
                  <a:cubicBezTo>
                    <a:pt x="2808" y="989"/>
                    <a:pt x="2808" y="989"/>
                    <a:pt x="2808" y="989"/>
                  </a:cubicBezTo>
                  <a:cubicBezTo>
                    <a:pt x="2805" y="986"/>
                    <a:pt x="2805" y="986"/>
                    <a:pt x="2805" y="986"/>
                  </a:cubicBezTo>
                  <a:cubicBezTo>
                    <a:pt x="2797" y="994"/>
                    <a:pt x="2797" y="994"/>
                    <a:pt x="2797" y="994"/>
                  </a:cubicBezTo>
                  <a:cubicBezTo>
                    <a:pt x="2796" y="995"/>
                    <a:pt x="2796" y="996"/>
                    <a:pt x="2796" y="998"/>
                  </a:cubicBezTo>
                  <a:cubicBezTo>
                    <a:pt x="2796" y="999"/>
                    <a:pt x="2797" y="1000"/>
                    <a:pt x="2798" y="1001"/>
                  </a:cubicBezTo>
                  <a:cubicBezTo>
                    <a:pt x="2801" y="1002"/>
                    <a:pt x="2801" y="1002"/>
                    <a:pt x="2801" y="1002"/>
                  </a:cubicBezTo>
                  <a:cubicBezTo>
                    <a:pt x="2803" y="999"/>
                    <a:pt x="2803" y="999"/>
                    <a:pt x="2803" y="999"/>
                  </a:cubicBezTo>
                  <a:cubicBezTo>
                    <a:pt x="2799" y="997"/>
                    <a:pt x="2799" y="997"/>
                    <a:pt x="2799" y="997"/>
                  </a:cubicBezTo>
                  <a:cubicBezTo>
                    <a:pt x="2803" y="999"/>
                    <a:pt x="2803" y="999"/>
                    <a:pt x="2803" y="999"/>
                  </a:cubicBezTo>
                  <a:cubicBezTo>
                    <a:pt x="2800" y="996"/>
                    <a:pt x="2800" y="996"/>
                    <a:pt x="2800" y="996"/>
                  </a:cubicBezTo>
                  <a:cubicBezTo>
                    <a:pt x="2800" y="996"/>
                    <a:pt x="2800" y="996"/>
                    <a:pt x="2799" y="997"/>
                  </a:cubicBezTo>
                  <a:cubicBezTo>
                    <a:pt x="2803" y="999"/>
                    <a:pt x="2803" y="999"/>
                    <a:pt x="2803" y="999"/>
                  </a:cubicBezTo>
                  <a:cubicBezTo>
                    <a:pt x="2800" y="996"/>
                    <a:pt x="2800" y="996"/>
                    <a:pt x="2800" y="996"/>
                  </a:cubicBezTo>
                  <a:cubicBezTo>
                    <a:pt x="2803" y="999"/>
                    <a:pt x="2803" y="999"/>
                    <a:pt x="2803" y="999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0" y="996"/>
                    <a:pt x="2800" y="996"/>
                    <a:pt x="2800" y="996"/>
                  </a:cubicBezTo>
                  <a:cubicBezTo>
                    <a:pt x="2803" y="999"/>
                    <a:pt x="2803" y="999"/>
                    <a:pt x="2803" y="999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2" y="998"/>
                    <a:pt x="2802" y="998"/>
                    <a:pt x="2802" y="998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2" y="998"/>
                    <a:pt x="2802" y="998"/>
                    <a:pt x="2802" y="998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1" y="995"/>
                    <a:pt x="2801" y="995"/>
                  </a:cubicBezTo>
                  <a:cubicBezTo>
                    <a:pt x="2801" y="995"/>
                    <a:pt x="2800" y="995"/>
                    <a:pt x="2800" y="996"/>
                  </a:cubicBezTo>
                  <a:cubicBezTo>
                    <a:pt x="2798" y="996"/>
                    <a:pt x="2794" y="998"/>
                    <a:pt x="2790" y="999"/>
                  </a:cubicBezTo>
                  <a:cubicBezTo>
                    <a:pt x="2788" y="1000"/>
                    <a:pt x="2786" y="1000"/>
                    <a:pt x="2785" y="1001"/>
                  </a:cubicBezTo>
                  <a:cubicBezTo>
                    <a:pt x="2784" y="1001"/>
                    <a:pt x="2784" y="1001"/>
                    <a:pt x="2783" y="1002"/>
                  </a:cubicBezTo>
                  <a:cubicBezTo>
                    <a:pt x="2783" y="1002"/>
                    <a:pt x="2783" y="1002"/>
                    <a:pt x="2783" y="1002"/>
                  </a:cubicBezTo>
                  <a:cubicBezTo>
                    <a:pt x="2782" y="1002"/>
                    <a:pt x="2782" y="1002"/>
                    <a:pt x="2782" y="1002"/>
                  </a:cubicBezTo>
                  <a:cubicBezTo>
                    <a:pt x="2782" y="1002"/>
                    <a:pt x="2782" y="1002"/>
                    <a:pt x="2782" y="1002"/>
                  </a:cubicBezTo>
                  <a:cubicBezTo>
                    <a:pt x="2782" y="1003"/>
                    <a:pt x="2782" y="1003"/>
                    <a:pt x="2781" y="1003"/>
                  </a:cubicBezTo>
                  <a:cubicBezTo>
                    <a:pt x="2780" y="1004"/>
                    <a:pt x="2780" y="1005"/>
                    <a:pt x="2780" y="1006"/>
                  </a:cubicBezTo>
                  <a:cubicBezTo>
                    <a:pt x="2781" y="1007"/>
                    <a:pt x="2781" y="1008"/>
                    <a:pt x="2782" y="1009"/>
                  </a:cubicBezTo>
                  <a:cubicBezTo>
                    <a:pt x="2784" y="1010"/>
                    <a:pt x="2784" y="1010"/>
                    <a:pt x="2784" y="1010"/>
                  </a:cubicBezTo>
                  <a:cubicBezTo>
                    <a:pt x="2773" y="1017"/>
                    <a:pt x="2773" y="1017"/>
                    <a:pt x="2773" y="1017"/>
                  </a:cubicBezTo>
                  <a:cubicBezTo>
                    <a:pt x="2772" y="1017"/>
                    <a:pt x="2771" y="1019"/>
                    <a:pt x="2771" y="1020"/>
                  </a:cubicBezTo>
                  <a:cubicBezTo>
                    <a:pt x="2771" y="1021"/>
                    <a:pt x="2772" y="1023"/>
                    <a:pt x="2773" y="1023"/>
                  </a:cubicBezTo>
                  <a:cubicBezTo>
                    <a:pt x="2775" y="1025"/>
                    <a:pt x="2775" y="1025"/>
                    <a:pt x="2775" y="1025"/>
                  </a:cubicBezTo>
                  <a:cubicBezTo>
                    <a:pt x="2777" y="1022"/>
                    <a:pt x="2777" y="1022"/>
                    <a:pt x="2777" y="1022"/>
                  </a:cubicBezTo>
                  <a:cubicBezTo>
                    <a:pt x="2774" y="1019"/>
                    <a:pt x="2774" y="1019"/>
                    <a:pt x="2774" y="1019"/>
                  </a:cubicBezTo>
                  <a:cubicBezTo>
                    <a:pt x="2777" y="1022"/>
                    <a:pt x="2777" y="1022"/>
                    <a:pt x="2777" y="1022"/>
                  </a:cubicBezTo>
                  <a:cubicBezTo>
                    <a:pt x="2775" y="1018"/>
                    <a:pt x="2775" y="1018"/>
                    <a:pt x="2775" y="1018"/>
                  </a:cubicBezTo>
                  <a:cubicBezTo>
                    <a:pt x="2775" y="1019"/>
                    <a:pt x="2774" y="1019"/>
                    <a:pt x="2774" y="1019"/>
                  </a:cubicBezTo>
                  <a:cubicBezTo>
                    <a:pt x="2777" y="1022"/>
                    <a:pt x="2777" y="1022"/>
                    <a:pt x="2777" y="1022"/>
                  </a:cubicBezTo>
                  <a:cubicBezTo>
                    <a:pt x="2775" y="1018"/>
                    <a:pt x="2775" y="1018"/>
                    <a:pt x="2775" y="1018"/>
                  </a:cubicBezTo>
                  <a:cubicBezTo>
                    <a:pt x="2777" y="1021"/>
                    <a:pt x="2777" y="1021"/>
                    <a:pt x="2777" y="1021"/>
                  </a:cubicBezTo>
                  <a:cubicBezTo>
                    <a:pt x="2775" y="1018"/>
                    <a:pt x="2775" y="1018"/>
                    <a:pt x="2775" y="1018"/>
                  </a:cubicBezTo>
                  <a:cubicBezTo>
                    <a:pt x="2775" y="1018"/>
                    <a:pt x="2775" y="1018"/>
                    <a:pt x="2775" y="1018"/>
                  </a:cubicBezTo>
                  <a:cubicBezTo>
                    <a:pt x="2777" y="1021"/>
                    <a:pt x="2777" y="1021"/>
                    <a:pt x="2777" y="1021"/>
                  </a:cubicBezTo>
                  <a:cubicBezTo>
                    <a:pt x="2775" y="1018"/>
                    <a:pt x="2775" y="1018"/>
                    <a:pt x="2775" y="1018"/>
                  </a:cubicBezTo>
                  <a:cubicBezTo>
                    <a:pt x="2775" y="1018"/>
                    <a:pt x="2775" y="1018"/>
                    <a:pt x="2775" y="1018"/>
                  </a:cubicBezTo>
                  <a:cubicBezTo>
                    <a:pt x="2775" y="1018"/>
                    <a:pt x="2775" y="1018"/>
                    <a:pt x="2774" y="1019"/>
                  </a:cubicBezTo>
                  <a:cubicBezTo>
                    <a:pt x="2772" y="1020"/>
                    <a:pt x="2767" y="1021"/>
                    <a:pt x="2763" y="1023"/>
                  </a:cubicBezTo>
                  <a:cubicBezTo>
                    <a:pt x="2761" y="1023"/>
                    <a:pt x="2760" y="1024"/>
                    <a:pt x="2758" y="1024"/>
                  </a:cubicBezTo>
                  <a:cubicBezTo>
                    <a:pt x="2758" y="1025"/>
                    <a:pt x="2757" y="1025"/>
                    <a:pt x="2757" y="1025"/>
                  </a:cubicBezTo>
                  <a:cubicBezTo>
                    <a:pt x="2756" y="1025"/>
                    <a:pt x="2756" y="1025"/>
                    <a:pt x="2756" y="1025"/>
                  </a:cubicBezTo>
                  <a:cubicBezTo>
                    <a:pt x="2756" y="1025"/>
                    <a:pt x="2756" y="1025"/>
                    <a:pt x="2756" y="1025"/>
                  </a:cubicBezTo>
                  <a:cubicBezTo>
                    <a:pt x="2756" y="1025"/>
                    <a:pt x="2756" y="1025"/>
                    <a:pt x="2756" y="1025"/>
                  </a:cubicBezTo>
                  <a:cubicBezTo>
                    <a:pt x="2755" y="1026"/>
                    <a:pt x="2755" y="1026"/>
                    <a:pt x="2755" y="1026"/>
                  </a:cubicBezTo>
                  <a:cubicBezTo>
                    <a:pt x="2755" y="1026"/>
                    <a:pt x="2755" y="1026"/>
                    <a:pt x="2755" y="1026"/>
                  </a:cubicBezTo>
                  <a:cubicBezTo>
                    <a:pt x="2755" y="1026"/>
                    <a:pt x="2755" y="1026"/>
                    <a:pt x="2754" y="1027"/>
                  </a:cubicBezTo>
                  <a:cubicBezTo>
                    <a:pt x="2753" y="1029"/>
                    <a:pt x="2753" y="1031"/>
                    <a:pt x="2755" y="1032"/>
                  </a:cubicBezTo>
                  <a:cubicBezTo>
                    <a:pt x="2762" y="1037"/>
                    <a:pt x="2762" y="1037"/>
                    <a:pt x="2762" y="1037"/>
                  </a:cubicBezTo>
                  <a:cubicBezTo>
                    <a:pt x="2764" y="1033"/>
                    <a:pt x="2764" y="1033"/>
                    <a:pt x="2764" y="1033"/>
                  </a:cubicBezTo>
                  <a:cubicBezTo>
                    <a:pt x="2763" y="1029"/>
                    <a:pt x="2763" y="1029"/>
                    <a:pt x="2763" y="1029"/>
                  </a:cubicBezTo>
                  <a:cubicBezTo>
                    <a:pt x="2747" y="1033"/>
                    <a:pt x="2747" y="1033"/>
                    <a:pt x="2747" y="1033"/>
                  </a:cubicBezTo>
                  <a:cubicBezTo>
                    <a:pt x="2745" y="1033"/>
                    <a:pt x="2744" y="1034"/>
                    <a:pt x="2744" y="1036"/>
                  </a:cubicBezTo>
                  <a:cubicBezTo>
                    <a:pt x="2744" y="1038"/>
                    <a:pt x="2744" y="1039"/>
                    <a:pt x="2746" y="1040"/>
                  </a:cubicBezTo>
                  <a:cubicBezTo>
                    <a:pt x="2746" y="1040"/>
                    <a:pt x="2746" y="1040"/>
                    <a:pt x="2746" y="1040"/>
                  </a:cubicBezTo>
                  <a:cubicBezTo>
                    <a:pt x="2748" y="1037"/>
                    <a:pt x="2748" y="1037"/>
                    <a:pt x="2748" y="1037"/>
                  </a:cubicBezTo>
                  <a:cubicBezTo>
                    <a:pt x="2745" y="1035"/>
                    <a:pt x="2745" y="1035"/>
                    <a:pt x="2745" y="1035"/>
                  </a:cubicBezTo>
                  <a:cubicBezTo>
                    <a:pt x="2748" y="1037"/>
                    <a:pt x="2748" y="1037"/>
                    <a:pt x="2748" y="1037"/>
                  </a:cubicBezTo>
                  <a:cubicBezTo>
                    <a:pt x="2745" y="1035"/>
                    <a:pt x="2745" y="1035"/>
                    <a:pt x="2745" y="1035"/>
                  </a:cubicBezTo>
                  <a:cubicBezTo>
                    <a:pt x="2745" y="1035"/>
                    <a:pt x="2745" y="1035"/>
                    <a:pt x="2745" y="1035"/>
                  </a:cubicBezTo>
                  <a:cubicBezTo>
                    <a:pt x="2748" y="1037"/>
                    <a:pt x="2748" y="1037"/>
                    <a:pt x="2748" y="1037"/>
                  </a:cubicBezTo>
                  <a:cubicBezTo>
                    <a:pt x="2745" y="1035"/>
                    <a:pt x="2745" y="1035"/>
                    <a:pt x="2745" y="1035"/>
                  </a:cubicBezTo>
                  <a:cubicBezTo>
                    <a:pt x="2745" y="1035"/>
                    <a:pt x="2745" y="1035"/>
                    <a:pt x="2745" y="1035"/>
                  </a:cubicBezTo>
                  <a:cubicBezTo>
                    <a:pt x="2745" y="1035"/>
                    <a:pt x="2744" y="1036"/>
                    <a:pt x="2743" y="1037"/>
                  </a:cubicBezTo>
                  <a:cubicBezTo>
                    <a:pt x="2742" y="1038"/>
                    <a:pt x="2740" y="1041"/>
                    <a:pt x="2738" y="1042"/>
                  </a:cubicBezTo>
                  <a:cubicBezTo>
                    <a:pt x="2737" y="1043"/>
                    <a:pt x="2736" y="1044"/>
                    <a:pt x="2736" y="1045"/>
                  </a:cubicBezTo>
                  <a:cubicBezTo>
                    <a:pt x="2735" y="1045"/>
                    <a:pt x="2735" y="1045"/>
                    <a:pt x="2735" y="1045"/>
                  </a:cubicBezTo>
                  <a:cubicBezTo>
                    <a:pt x="2735" y="1045"/>
                    <a:pt x="2735" y="1045"/>
                    <a:pt x="2735" y="1045"/>
                  </a:cubicBezTo>
                  <a:cubicBezTo>
                    <a:pt x="2735" y="1045"/>
                    <a:pt x="2735" y="1045"/>
                    <a:pt x="2735" y="1045"/>
                  </a:cubicBezTo>
                  <a:cubicBezTo>
                    <a:pt x="2735" y="1046"/>
                    <a:pt x="2735" y="1046"/>
                    <a:pt x="2735" y="1046"/>
                  </a:cubicBezTo>
                  <a:cubicBezTo>
                    <a:pt x="2735" y="1046"/>
                    <a:pt x="2735" y="1046"/>
                    <a:pt x="2735" y="1046"/>
                  </a:cubicBezTo>
                  <a:cubicBezTo>
                    <a:pt x="2735" y="1046"/>
                    <a:pt x="2735" y="1046"/>
                    <a:pt x="2735" y="1046"/>
                  </a:cubicBezTo>
                  <a:cubicBezTo>
                    <a:pt x="2735" y="1046"/>
                    <a:pt x="2735" y="1046"/>
                    <a:pt x="2735" y="1046"/>
                  </a:cubicBezTo>
                  <a:cubicBezTo>
                    <a:pt x="2735" y="1046"/>
                    <a:pt x="2735" y="1046"/>
                    <a:pt x="2735" y="1046"/>
                  </a:cubicBezTo>
                  <a:cubicBezTo>
                    <a:pt x="2735" y="1046"/>
                    <a:pt x="2735" y="1046"/>
                    <a:pt x="2735" y="1046"/>
                  </a:cubicBezTo>
                  <a:cubicBezTo>
                    <a:pt x="2734" y="1047"/>
                    <a:pt x="2734" y="1048"/>
                    <a:pt x="2734" y="1049"/>
                  </a:cubicBezTo>
                  <a:cubicBezTo>
                    <a:pt x="2734" y="1050"/>
                    <a:pt x="2735" y="1051"/>
                    <a:pt x="2736" y="1052"/>
                  </a:cubicBezTo>
                  <a:cubicBezTo>
                    <a:pt x="2737" y="1053"/>
                    <a:pt x="2737" y="1053"/>
                    <a:pt x="2737" y="1053"/>
                  </a:cubicBezTo>
                  <a:cubicBezTo>
                    <a:pt x="2740" y="1049"/>
                    <a:pt x="2740" y="1049"/>
                    <a:pt x="2740" y="1049"/>
                  </a:cubicBezTo>
                  <a:cubicBezTo>
                    <a:pt x="2737" y="1046"/>
                    <a:pt x="2737" y="1046"/>
                    <a:pt x="2737" y="1046"/>
                  </a:cubicBezTo>
                  <a:cubicBezTo>
                    <a:pt x="2724" y="1055"/>
                    <a:pt x="2724" y="1055"/>
                    <a:pt x="2724" y="1055"/>
                  </a:cubicBezTo>
                  <a:cubicBezTo>
                    <a:pt x="2723" y="1056"/>
                    <a:pt x="2723" y="1057"/>
                    <a:pt x="2723" y="1058"/>
                  </a:cubicBezTo>
                  <a:cubicBezTo>
                    <a:pt x="2723" y="1060"/>
                    <a:pt x="2723" y="1061"/>
                    <a:pt x="2724" y="1061"/>
                  </a:cubicBezTo>
                  <a:cubicBezTo>
                    <a:pt x="2728" y="1064"/>
                    <a:pt x="2728" y="1064"/>
                    <a:pt x="2728" y="1064"/>
                  </a:cubicBezTo>
                  <a:cubicBezTo>
                    <a:pt x="2731" y="1061"/>
                    <a:pt x="2731" y="1061"/>
                    <a:pt x="2731" y="1061"/>
                  </a:cubicBezTo>
                  <a:cubicBezTo>
                    <a:pt x="2730" y="1057"/>
                    <a:pt x="2730" y="1057"/>
                    <a:pt x="2730" y="1057"/>
                  </a:cubicBezTo>
                  <a:cubicBezTo>
                    <a:pt x="2715" y="1060"/>
                    <a:pt x="2715" y="1060"/>
                    <a:pt x="2715" y="1060"/>
                  </a:cubicBezTo>
                  <a:cubicBezTo>
                    <a:pt x="2714" y="1061"/>
                    <a:pt x="2713" y="1062"/>
                    <a:pt x="2712" y="1064"/>
                  </a:cubicBezTo>
                  <a:cubicBezTo>
                    <a:pt x="2712" y="1065"/>
                    <a:pt x="2713" y="1067"/>
                    <a:pt x="2714" y="1068"/>
                  </a:cubicBezTo>
                  <a:cubicBezTo>
                    <a:pt x="2718" y="1070"/>
                    <a:pt x="2718" y="1070"/>
                    <a:pt x="2718" y="1070"/>
                  </a:cubicBezTo>
                  <a:cubicBezTo>
                    <a:pt x="2720" y="1067"/>
                    <a:pt x="2720" y="1067"/>
                    <a:pt x="2720" y="1067"/>
                  </a:cubicBezTo>
                  <a:cubicBezTo>
                    <a:pt x="2718" y="1063"/>
                    <a:pt x="2718" y="1063"/>
                    <a:pt x="2718" y="1063"/>
                  </a:cubicBezTo>
                  <a:cubicBezTo>
                    <a:pt x="2707" y="1070"/>
                    <a:pt x="2707" y="1070"/>
                    <a:pt x="2707" y="1070"/>
                  </a:cubicBezTo>
                  <a:cubicBezTo>
                    <a:pt x="2706" y="1071"/>
                    <a:pt x="2706" y="1072"/>
                    <a:pt x="2706" y="1073"/>
                  </a:cubicBezTo>
                  <a:cubicBezTo>
                    <a:pt x="2706" y="1075"/>
                    <a:pt x="2706" y="1076"/>
                    <a:pt x="2708" y="1077"/>
                  </a:cubicBezTo>
                  <a:cubicBezTo>
                    <a:pt x="2711" y="1079"/>
                    <a:pt x="2711" y="1079"/>
                    <a:pt x="2711" y="1079"/>
                  </a:cubicBezTo>
                  <a:cubicBezTo>
                    <a:pt x="2713" y="1076"/>
                    <a:pt x="2713" y="1076"/>
                    <a:pt x="2713" y="1076"/>
                  </a:cubicBezTo>
                  <a:cubicBezTo>
                    <a:pt x="2712" y="1072"/>
                    <a:pt x="2712" y="1072"/>
                    <a:pt x="2712" y="1072"/>
                  </a:cubicBezTo>
                  <a:cubicBezTo>
                    <a:pt x="2712" y="1072"/>
                    <a:pt x="2707" y="1074"/>
                    <a:pt x="2703" y="1076"/>
                  </a:cubicBezTo>
                  <a:cubicBezTo>
                    <a:pt x="2701" y="1077"/>
                    <a:pt x="2699" y="1078"/>
                    <a:pt x="2697" y="1079"/>
                  </a:cubicBezTo>
                  <a:cubicBezTo>
                    <a:pt x="2696" y="1079"/>
                    <a:pt x="2695" y="1080"/>
                    <a:pt x="2695" y="1080"/>
                  </a:cubicBezTo>
                  <a:cubicBezTo>
                    <a:pt x="2694" y="1080"/>
                    <a:pt x="2694" y="1080"/>
                    <a:pt x="2694" y="1080"/>
                  </a:cubicBezTo>
                  <a:cubicBezTo>
                    <a:pt x="2694" y="1081"/>
                    <a:pt x="2694" y="1081"/>
                    <a:pt x="2694" y="1081"/>
                  </a:cubicBezTo>
                  <a:cubicBezTo>
                    <a:pt x="2693" y="1081"/>
                    <a:pt x="2693" y="1081"/>
                    <a:pt x="2693" y="1081"/>
                  </a:cubicBezTo>
                  <a:cubicBezTo>
                    <a:pt x="2693" y="1081"/>
                    <a:pt x="2693" y="1081"/>
                    <a:pt x="2692" y="1082"/>
                  </a:cubicBezTo>
                  <a:cubicBezTo>
                    <a:pt x="2692" y="1083"/>
                    <a:pt x="2692" y="1084"/>
                    <a:pt x="2692" y="1085"/>
                  </a:cubicBezTo>
                  <a:cubicBezTo>
                    <a:pt x="2692" y="1086"/>
                    <a:pt x="2693" y="1087"/>
                    <a:pt x="2694" y="1087"/>
                  </a:cubicBezTo>
                  <a:cubicBezTo>
                    <a:pt x="2695" y="1088"/>
                    <a:pt x="2695" y="1088"/>
                    <a:pt x="2695" y="1088"/>
                  </a:cubicBezTo>
                  <a:cubicBezTo>
                    <a:pt x="2697" y="1085"/>
                    <a:pt x="2697" y="1085"/>
                    <a:pt x="2697" y="1085"/>
                  </a:cubicBezTo>
                  <a:cubicBezTo>
                    <a:pt x="2695" y="1081"/>
                    <a:pt x="2695" y="1081"/>
                    <a:pt x="2695" y="1081"/>
                  </a:cubicBezTo>
                  <a:cubicBezTo>
                    <a:pt x="2680" y="1090"/>
                    <a:pt x="2680" y="1090"/>
                    <a:pt x="2680" y="1090"/>
                  </a:cubicBezTo>
                  <a:cubicBezTo>
                    <a:pt x="2679" y="1090"/>
                    <a:pt x="2678" y="1092"/>
                    <a:pt x="2678" y="1093"/>
                  </a:cubicBezTo>
                  <a:cubicBezTo>
                    <a:pt x="2678" y="1094"/>
                    <a:pt x="2679" y="1096"/>
                    <a:pt x="2680" y="1096"/>
                  </a:cubicBezTo>
                  <a:cubicBezTo>
                    <a:pt x="2681" y="1097"/>
                    <a:pt x="2681" y="1097"/>
                    <a:pt x="2681" y="1097"/>
                  </a:cubicBezTo>
                  <a:cubicBezTo>
                    <a:pt x="2683" y="1094"/>
                    <a:pt x="2683" y="1094"/>
                    <a:pt x="2683" y="1094"/>
                  </a:cubicBezTo>
                  <a:cubicBezTo>
                    <a:pt x="2681" y="1091"/>
                    <a:pt x="2681" y="1091"/>
                    <a:pt x="2681" y="1091"/>
                  </a:cubicBezTo>
                  <a:cubicBezTo>
                    <a:pt x="2672" y="1098"/>
                    <a:pt x="2672" y="1098"/>
                    <a:pt x="2672" y="1098"/>
                  </a:cubicBezTo>
                  <a:cubicBezTo>
                    <a:pt x="2671" y="1099"/>
                    <a:pt x="2671" y="1101"/>
                    <a:pt x="2671" y="1102"/>
                  </a:cubicBezTo>
                  <a:cubicBezTo>
                    <a:pt x="2671" y="1103"/>
                    <a:pt x="2672" y="1104"/>
                    <a:pt x="2673" y="1105"/>
                  </a:cubicBezTo>
                  <a:cubicBezTo>
                    <a:pt x="2674" y="1106"/>
                    <a:pt x="2674" y="1106"/>
                    <a:pt x="2674" y="1106"/>
                  </a:cubicBezTo>
                  <a:cubicBezTo>
                    <a:pt x="2676" y="1102"/>
                    <a:pt x="2676" y="1102"/>
                    <a:pt x="2676" y="1102"/>
                  </a:cubicBezTo>
                  <a:cubicBezTo>
                    <a:pt x="2674" y="1099"/>
                    <a:pt x="2674" y="1099"/>
                    <a:pt x="2674" y="1099"/>
                  </a:cubicBezTo>
                  <a:cubicBezTo>
                    <a:pt x="2661" y="1108"/>
                    <a:pt x="2661" y="1108"/>
                    <a:pt x="2661" y="1108"/>
                  </a:cubicBezTo>
                  <a:cubicBezTo>
                    <a:pt x="2660" y="1109"/>
                    <a:pt x="2659" y="1110"/>
                    <a:pt x="2659" y="1111"/>
                  </a:cubicBezTo>
                  <a:cubicBezTo>
                    <a:pt x="2659" y="1113"/>
                    <a:pt x="2660" y="1114"/>
                    <a:pt x="2661" y="1115"/>
                  </a:cubicBezTo>
                  <a:cubicBezTo>
                    <a:pt x="2662" y="1116"/>
                    <a:pt x="2662" y="1116"/>
                    <a:pt x="2662" y="1116"/>
                  </a:cubicBezTo>
                  <a:cubicBezTo>
                    <a:pt x="2664" y="1112"/>
                    <a:pt x="2664" y="1112"/>
                    <a:pt x="2664" y="1112"/>
                  </a:cubicBezTo>
                  <a:cubicBezTo>
                    <a:pt x="2663" y="1109"/>
                    <a:pt x="2663" y="1109"/>
                    <a:pt x="2663" y="1109"/>
                  </a:cubicBezTo>
                  <a:cubicBezTo>
                    <a:pt x="2648" y="1116"/>
                    <a:pt x="2648" y="1116"/>
                    <a:pt x="2648" y="1116"/>
                  </a:cubicBezTo>
                  <a:cubicBezTo>
                    <a:pt x="2647" y="1116"/>
                    <a:pt x="2646" y="1117"/>
                    <a:pt x="2646" y="1119"/>
                  </a:cubicBezTo>
                  <a:cubicBezTo>
                    <a:pt x="2646" y="1120"/>
                    <a:pt x="2646" y="1122"/>
                    <a:pt x="2648" y="1123"/>
                  </a:cubicBezTo>
                  <a:cubicBezTo>
                    <a:pt x="2649" y="1123"/>
                    <a:pt x="2649" y="1123"/>
                    <a:pt x="2649" y="1123"/>
                  </a:cubicBezTo>
                  <a:cubicBezTo>
                    <a:pt x="2651" y="1120"/>
                    <a:pt x="2651" y="1120"/>
                    <a:pt x="2651" y="1120"/>
                  </a:cubicBezTo>
                  <a:cubicBezTo>
                    <a:pt x="2647" y="1118"/>
                    <a:pt x="2647" y="1118"/>
                    <a:pt x="2647" y="1118"/>
                  </a:cubicBezTo>
                  <a:cubicBezTo>
                    <a:pt x="2639" y="1130"/>
                    <a:pt x="2639" y="1130"/>
                    <a:pt x="2639" y="1130"/>
                  </a:cubicBezTo>
                  <a:cubicBezTo>
                    <a:pt x="2639" y="1131"/>
                    <a:pt x="2639" y="1132"/>
                    <a:pt x="2639" y="1133"/>
                  </a:cubicBezTo>
                  <a:cubicBezTo>
                    <a:pt x="2639" y="1134"/>
                    <a:pt x="2640" y="1135"/>
                    <a:pt x="2641" y="1136"/>
                  </a:cubicBezTo>
                  <a:cubicBezTo>
                    <a:pt x="2643" y="1137"/>
                    <a:pt x="2643" y="1137"/>
                    <a:pt x="2643" y="1137"/>
                  </a:cubicBezTo>
                  <a:cubicBezTo>
                    <a:pt x="2645" y="1134"/>
                    <a:pt x="2645" y="1134"/>
                    <a:pt x="2645" y="1134"/>
                  </a:cubicBezTo>
                  <a:cubicBezTo>
                    <a:pt x="2644" y="1130"/>
                    <a:pt x="2644" y="1130"/>
                    <a:pt x="2644" y="1130"/>
                  </a:cubicBezTo>
                  <a:cubicBezTo>
                    <a:pt x="2624" y="1135"/>
                    <a:pt x="2624" y="1135"/>
                    <a:pt x="2624" y="1135"/>
                  </a:cubicBezTo>
                  <a:cubicBezTo>
                    <a:pt x="2622" y="1135"/>
                    <a:pt x="2621" y="1137"/>
                    <a:pt x="2621" y="1138"/>
                  </a:cubicBezTo>
                  <a:cubicBezTo>
                    <a:pt x="2620" y="1140"/>
                    <a:pt x="2621" y="1141"/>
                    <a:pt x="2622" y="1142"/>
                  </a:cubicBezTo>
                  <a:cubicBezTo>
                    <a:pt x="2627" y="1145"/>
                    <a:pt x="2627" y="1145"/>
                    <a:pt x="2627" y="1145"/>
                  </a:cubicBezTo>
                  <a:cubicBezTo>
                    <a:pt x="2630" y="1142"/>
                    <a:pt x="2630" y="1142"/>
                    <a:pt x="2630" y="1142"/>
                  </a:cubicBezTo>
                  <a:cubicBezTo>
                    <a:pt x="2628" y="1138"/>
                    <a:pt x="2628" y="1138"/>
                    <a:pt x="2628" y="1138"/>
                  </a:cubicBezTo>
                  <a:cubicBezTo>
                    <a:pt x="2615" y="1145"/>
                    <a:pt x="2615" y="1145"/>
                    <a:pt x="2615" y="1145"/>
                  </a:cubicBezTo>
                  <a:cubicBezTo>
                    <a:pt x="2614" y="1146"/>
                    <a:pt x="2613" y="1147"/>
                    <a:pt x="2613" y="1149"/>
                  </a:cubicBezTo>
                  <a:cubicBezTo>
                    <a:pt x="2613" y="1150"/>
                    <a:pt x="2613" y="1152"/>
                    <a:pt x="2615" y="1152"/>
                  </a:cubicBezTo>
                  <a:cubicBezTo>
                    <a:pt x="2619" y="1155"/>
                    <a:pt x="2619" y="1155"/>
                    <a:pt x="2619" y="1155"/>
                  </a:cubicBezTo>
                  <a:cubicBezTo>
                    <a:pt x="2621" y="1152"/>
                    <a:pt x="2621" y="1152"/>
                    <a:pt x="2621" y="1152"/>
                  </a:cubicBezTo>
                  <a:cubicBezTo>
                    <a:pt x="2618" y="1150"/>
                    <a:pt x="2618" y="1150"/>
                    <a:pt x="2618" y="1150"/>
                  </a:cubicBezTo>
                  <a:cubicBezTo>
                    <a:pt x="2621" y="1152"/>
                    <a:pt x="2621" y="1152"/>
                    <a:pt x="2621" y="1152"/>
                  </a:cubicBezTo>
                  <a:cubicBezTo>
                    <a:pt x="2619" y="1149"/>
                    <a:pt x="2619" y="1149"/>
                    <a:pt x="2619" y="1149"/>
                  </a:cubicBezTo>
                  <a:cubicBezTo>
                    <a:pt x="2619" y="1149"/>
                    <a:pt x="2619" y="1149"/>
                    <a:pt x="2618" y="1150"/>
                  </a:cubicBezTo>
                  <a:cubicBezTo>
                    <a:pt x="2621" y="1152"/>
                    <a:pt x="2621" y="1152"/>
                    <a:pt x="2621" y="1152"/>
                  </a:cubicBezTo>
                  <a:cubicBezTo>
                    <a:pt x="2619" y="1149"/>
                    <a:pt x="2619" y="1149"/>
                    <a:pt x="2619" y="1149"/>
                  </a:cubicBezTo>
                  <a:cubicBezTo>
                    <a:pt x="2621" y="1151"/>
                    <a:pt x="2621" y="1151"/>
                    <a:pt x="2621" y="1151"/>
                  </a:cubicBezTo>
                  <a:cubicBezTo>
                    <a:pt x="2620" y="1148"/>
                    <a:pt x="2620" y="1148"/>
                    <a:pt x="2620" y="1148"/>
                  </a:cubicBezTo>
                  <a:cubicBezTo>
                    <a:pt x="2619" y="1149"/>
                    <a:pt x="2619" y="1149"/>
                    <a:pt x="2619" y="1149"/>
                  </a:cubicBezTo>
                  <a:cubicBezTo>
                    <a:pt x="2621" y="1151"/>
                    <a:pt x="2621" y="1151"/>
                    <a:pt x="2621" y="1151"/>
                  </a:cubicBezTo>
                  <a:cubicBezTo>
                    <a:pt x="2620" y="1148"/>
                    <a:pt x="2620" y="1148"/>
                    <a:pt x="2620" y="1148"/>
                  </a:cubicBezTo>
                  <a:cubicBezTo>
                    <a:pt x="2620" y="1149"/>
                    <a:pt x="2620" y="1149"/>
                    <a:pt x="2620" y="1149"/>
                  </a:cubicBezTo>
                  <a:cubicBezTo>
                    <a:pt x="2620" y="1148"/>
                    <a:pt x="2620" y="1148"/>
                    <a:pt x="2620" y="1148"/>
                  </a:cubicBezTo>
                  <a:cubicBezTo>
                    <a:pt x="2620" y="1148"/>
                    <a:pt x="2620" y="1148"/>
                    <a:pt x="2620" y="1148"/>
                  </a:cubicBezTo>
                  <a:cubicBezTo>
                    <a:pt x="2620" y="1149"/>
                    <a:pt x="2620" y="1149"/>
                    <a:pt x="2620" y="1149"/>
                  </a:cubicBezTo>
                  <a:cubicBezTo>
                    <a:pt x="2620" y="1148"/>
                    <a:pt x="2620" y="1148"/>
                    <a:pt x="2620" y="1148"/>
                  </a:cubicBezTo>
                  <a:cubicBezTo>
                    <a:pt x="2620" y="1148"/>
                    <a:pt x="2619" y="1149"/>
                    <a:pt x="2618" y="1149"/>
                  </a:cubicBezTo>
                  <a:cubicBezTo>
                    <a:pt x="2616" y="1149"/>
                    <a:pt x="2612" y="1151"/>
                    <a:pt x="2608" y="1152"/>
                  </a:cubicBezTo>
                  <a:cubicBezTo>
                    <a:pt x="2605" y="1153"/>
                    <a:pt x="2602" y="1154"/>
                    <a:pt x="2602" y="1154"/>
                  </a:cubicBezTo>
                  <a:cubicBezTo>
                    <a:pt x="2600" y="1155"/>
                    <a:pt x="2599" y="1156"/>
                    <a:pt x="2599" y="1158"/>
                  </a:cubicBezTo>
                  <a:cubicBezTo>
                    <a:pt x="2599" y="1159"/>
                    <a:pt x="2599" y="1161"/>
                    <a:pt x="2601" y="1161"/>
                  </a:cubicBezTo>
                  <a:cubicBezTo>
                    <a:pt x="2607" y="1165"/>
                    <a:pt x="2607" y="1165"/>
                    <a:pt x="2607" y="1165"/>
                  </a:cubicBezTo>
                  <a:cubicBezTo>
                    <a:pt x="2609" y="1162"/>
                    <a:pt x="2609" y="1162"/>
                    <a:pt x="2609" y="1162"/>
                  </a:cubicBezTo>
                  <a:cubicBezTo>
                    <a:pt x="2607" y="1158"/>
                    <a:pt x="2607" y="1158"/>
                    <a:pt x="2607" y="1158"/>
                  </a:cubicBezTo>
                  <a:cubicBezTo>
                    <a:pt x="2593" y="1164"/>
                    <a:pt x="2593" y="1164"/>
                    <a:pt x="2593" y="1164"/>
                  </a:cubicBezTo>
                  <a:cubicBezTo>
                    <a:pt x="2592" y="1165"/>
                    <a:pt x="2591" y="1166"/>
                    <a:pt x="2591" y="1168"/>
                  </a:cubicBezTo>
                  <a:cubicBezTo>
                    <a:pt x="2590" y="1169"/>
                    <a:pt x="2591" y="1171"/>
                    <a:pt x="2592" y="1171"/>
                  </a:cubicBezTo>
                  <a:cubicBezTo>
                    <a:pt x="2597" y="1174"/>
                    <a:pt x="2597" y="1174"/>
                    <a:pt x="2597" y="1174"/>
                  </a:cubicBezTo>
                  <a:cubicBezTo>
                    <a:pt x="2599" y="1171"/>
                    <a:pt x="2599" y="1171"/>
                    <a:pt x="2599" y="1171"/>
                  </a:cubicBezTo>
                  <a:cubicBezTo>
                    <a:pt x="2598" y="1167"/>
                    <a:pt x="2598" y="1167"/>
                    <a:pt x="2598" y="1167"/>
                  </a:cubicBezTo>
                  <a:cubicBezTo>
                    <a:pt x="2582" y="1175"/>
                    <a:pt x="2582" y="1175"/>
                    <a:pt x="2582" y="1175"/>
                  </a:cubicBezTo>
                  <a:cubicBezTo>
                    <a:pt x="2581" y="1176"/>
                    <a:pt x="2580" y="1177"/>
                    <a:pt x="2580" y="1178"/>
                  </a:cubicBezTo>
                  <a:cubicBezTo>
                    <a:pt x="2580" y="1180"/>
                    <a:pt x="2581" y="1181"/>
                    <a:pt x="2582" y="1182"/>
                  </a:cubicBezTo>
                  <a:cubicBezTo>
                    <a:pt x="2583" y="1183"/>
                    <a:pt x="2583" y="1183"/>
                    <a:pt x="2583" y="1183"/>
                  </a:cubicBezTo>
                  <a:cubicBezTo>
                    <a:pt x="2585" y="1179"/>
                    <a:pt x="2585" y="1179"/>
                    <a:pt x="2585" y="1179"/>
                  </a:cubicBezTo>
                  <a:cubicBezTo>
                    <a:pt x="2583" y="1176"/>
                    <a:pt x="2583" y="1176"/>
                    <a:pt x="2583" y="1176"/>
                  </a:cubicBezTo>
                  <a:cubicBezTo>
                    <a:pt x="2583" y="1176"/>
                    <a:pt x="2580" y="1178"/>
                    <a:pt x="2577" y="1179"/>
                  </a:cubicBezTo>
                  <a:cubicBezTo>
                    <a:pt x="2575" y="1180"/>
                    <a:pt x="2574" y="1181"/>
                    <a:pt x="2572" y="1182"/>
                  </a:cubicBezTo>
                  <a:cubicBezTo>
                    <a:pt x="2572" y="1182"/>
                    <a:pt x="2571" y="1183"/>
                    <a:pt x="2571" y="1183"/>
                  </a:cubicBezTo>
                  <a:cubicBezTo>
                    <a:pt x="2570" y="1183"/>
                    <a:pt x="2570" y="1183"/>
                    <a:pt x="2570" y="1183"/>
                  </a:cubicBezTo>
                  <a:cubicBezTo>
                    <a:pt x="2570" y="1184"/>
                    <a:pt x="2570" y="1184"/>
                    <a:pt x="2570" y="1184"/>
                  </a:cubicBezTo>
                  <a:cubicBezTo>
                    <a:pt x="2569" y="1184"/>
                    <a:pt x="2569" y="1184"/>
                    <a:pt x="2569" y="1184"/>
                  </a:cubicBezTo>
                  <a:cubicBezTo>
                    <a:pt x="2569" y="1184"/>
                    <a:pt x="2569" y="1184"/>
                    <a:pt x="2569" y="1185"/>
                  </a:cubicBezTo>
                  <a:cubicBezTo>
                    <a:pt x="2568" y="1186"/>
                    <a:pt x="2568" y="1187"/>
                    <a:pt x="2568" y="1188"/>
                  </a:cubicBezTo>
                  <a:cubicBezTo>
                    <a:pt x="2568" y="1189"/>
                    <a:pt x="2569" y="1190"/>
                    <a:pt x="2570" y="1190"/>
                  </a:cubicBezTo>
                  <a:cubicBezTo>
                    <a:pt x="2571" y="1191"/>
                    <a:pt x="2571" y="1191"/>
                    <a:pt x="2571" y="1191"/>
                  </a:cubicBezTo>
                  <a:cubicBezTo>
                    <a:pt x="2574" y="1188"/>
                    <a:pt x="2574" y="1188"/>
                    <a:pt x="2574" y="1188"/>
                  </a:cubicBezTo>
                  <a:cubicBezTo>
                    <a:pt x="2571" y="1185"/>
                    <a:pt x="2571" y="1185"/>
                    <a:pt x="2571" y="1185"/>
                  </a:cubicBezTo>
                  <a:cubicBezTo>
                    <a:pt x="2561" y="1195"/>
                    <a:pt x="2561" y="1195"/>
                    <a:pt x="2561" y="1195"/>
                  </a:cubicBezTo>
                  <a:cubicBezTo>
                    <a:pt x="2560" y="1196"/>
                    <a:pt x="2560" y="1197"/>
                    <a:pt x="2560" y="1198"/>
                  </a:cubicBezTo>
                  <a:cubicBezTo>
                    <a:pt x="2560" y="1199"/>
                    <a:pt x="2561" y="1200"/>
                    <a:pt x="2562" y="1201"/>
                  </a:cubicBezTo>
                  <a:cubicBezTo>
                    <a:pt x="2562" y="1201"/>
                    <a:pt x="2562" y="1201"/>
                    <a:pt x="2562" y="1201"/>
                  </a:cubicBezTo>
                  <a:cubicBezTo>
                    <a:pt x="2564" y="1198"/>
                    <a:pt x="2564" y="1198"/>
                    <a:pt x="2564" y="1198"/>
                  </a:cubicBezTo>
                  <a:cubicBezTo>
                    <a:pt x="2563" y="1194"/>
                    <a:pt x="2563" y="1194"/>
                    <a:pt x="2563" y="1194"/>
                  </a:cubicBezTo>
                  <a:cubicBezTo>
                    <a:pt x="2550" y="1201"/>
                    <a:pt x="2550" y="1201"/>
                    <a:pt x="2550" y="1201"/>
                  </a:cubicBezTo>
                  <a:cubicBezTo>
                    <a:pt x="2548" y="1202"/>
                    <a:pt x="2548" y="1203"/>
                    <a:pt x="2548" y="1205"/>
                  </a:cubicBezTo>
                  <a:cubicBezTo>
                    <a:pt x="2548" y="1206"/>
                    <a:pt x="2548" y="1208"/>
                    <a:pt x="2550" y="1208"/>
                  </a:cubicBezTo>
                  <a:cubicBezTo>
                    <a:pt x="2553" y="1211"/>
                    <a:pt x="2553" y="1211"/>
                    <a:pt x="2553" y="1211"/>
                  </a:cubicBezTo>
                  <a:cubicBezTo>
                    <a:pt x="2555" y="1207"/>
                    <a:pt x="2555" y="1207"/>
                    <a:pt x="2555" y="1207"/>
                  </a:cubicBezTo>
                  <a:cubicBezTo>
                    <a:pt x="2554" y="1203"/>
                    <a:pt x="2554" y="1203"/>
                    <a:pt x="2554" y="1203"/>
                  </a:cubicBezTo>
                  <a:cubicBezTo>
                    <a:pt x="2536" y="1209"/>
                    <a:pt x="2536" y="1209"/>
                    <a:pt x="2536" y="1209"/>
                  </a:cubicBezTo>
                  <a:cubicBezTo>
                    <a:pt x="2534" y="1209"/>
                    <a:pt x="2533" y="1211"/>
                    <a:pt x="2533" y="1212"/>
                  </a:cubicBezTo>
                  <a:cubicBezTo>
                    <a:pt x="2533" y="1214"/>
                    <a:pt x="2533" y="1215"/>
                    <a:pt x="2535" y="1216"/>
                  </a:cubicBezTo>
                  <a:cubicBezTo>
                    <a:pt x="2538" y="1218"/>
                    <a:pt x="2538" y="1218"/>
                    <a:pt x="2538" y="1218"/>
                  </a:cubicBezTo>
                  <a:cubicBezTo>
                    <a:pt x="2540" y="1215"/>
                    <a:pt x="2540" y="1215"/>
                    <a:pt x="2540" y="1215"/>
                  </a:cubicBezTo>
                  <a:cubicBezTo>
                    <a:pt x="2537" y="1211"/>
                    <a:pt x="2537" y="1211"/>
                    <a:pt x="2537" y="1211"/>
                  </a:cubicBezTo>
                  <a:cubicBezTo>
                    <a:pt x="2528" y="1218"/>
                    <a:pt x="2528" y="1218"/>
                    <a:pt x="2528" y="1218"/>
                  </a:cubicBezTo>
                  <a:cubicBezTo>
                    <a:pt x="2527" y="1219"/>
                    <a:pt x="2526" y="1220"/>
                    <a:pt x="2526" y="1221"/>
                  </a:cubicBezTo>
                  <a:cubicBezTo>
                    <a:pt x="2527" y="1223"/>
                    <a:pt x="2527" y="1224"/>
                    <a:pt x="2528" y="1225"/>
                  </a:cubicBezTo>
                  <a:cubicBezTo>
                    <a:pt x="2530" y="1226"/>
                    <a:pt x="2530" y="1226"/>
                    <a:pt x="2530" y="1226"/>
                  </a:cubicBezTo>
                  <a:cubicBezTo>
                    <a:pt x="2532" y="1222"/>
                    <a:pt x="2532" y="1222"/>
                    <a:pt x="2532" y="1222"/>
                  </a:cubicBezTo>
                  <a:cubicBezTo>
                    <a:pt x="2530" y="1219"/>
                    <a:pt x="2530" y="1219"/>
                    <a:pt x="2530" y="1219"/>
                  </a:cubicBezTo>
                  <a:cubicBezTo>
                    <a:pt x="2530" y="1219"/>
                    <a:pt x="2526" y="1221"/>
                    <a:pt x="2522" y="1223"/>
                  </a:cubicBezTo>
                  <a:cubicBezTo>
                    <a:pt x="2521" y="1225"/>
                    <a:pt x="2519" y="1226"/>
                    <a:pt x="2517" y="1227"/>
                  </a:cubicBezTo>
                  <a:cubicBezTo>
                    <a:pt x="2516" y="1227"/>
                    <a:pt x="2516" y="1227"/>
                    <a:pt x="2515" y="1228"/>
                  </a:cubicBezTo>
                  <a:cubicBezTo>
                    <a:pt x="2515" y="1228"/>
                    <a:pt x="2515" y="1228"/>
                    <a:pt x="2515" y="1228"/>
                  </a:cubicBezTo>
                  <a:cubicBezTo>
                    <a:pt x="2514" y="1229"/>
                    <a:pt x="2514" y="1229"/>
                    <a:pt x="2514" y="1229"/>
                  </a:cubicBezTo>
                  <a:cubicBezTo>
                    <a:pt x="2514" y="1229"/>
                    <a:pt x="2514" y="1229"/>
                    <a:pt x="2514" y="1229"/>
                  </a:cubicBezTo>
                  <a:cubicBezTo>
                    <a:pt x="2514" y="1229"/>
                    <a:pt x="2514" y="1229"/>
                    <a:pt x="2513" y="1230"/>
                  </a:cubicBezTo>
                  <a:cubicBezTo>
                    <a:pt x="2512" y="1231"/>
                    <a:pt x="2513" y="1234"/>
                    <a:pt x="2515" y="1235"/>
                  </a:cubicBezTo>
                  <a:cubicBezTo>
                    <a:pt x="2517" y="1236"/>
                    <a:pt x="2517" y="1236"/>
                    <a:pt x="2517" y="1236"/>
                  </a:cubicBezTo>
                  <a:cubicBezTo>
                    <a:pt x="2519" y="1233"/>
                    <a:pt x="2519" y="1233"/>
                    <a:pt x="2519" y="1233"/>
                  </a:cubicBezTo>
                  <a:cubicBezTo>
                    <a:pt x="2517" y="1230"/>
                    <a:pt x="2517" y="1230"/>
                    <a:pt x="2517" y="1230"/>
                  </a:cubicBezTo>
                  <a:cubicBezTo>
                    <a:pt x="2504" y="1238"/>
                    <a:pt x="2504" y="1238"/>
                    <a:pt x="2504" y="1238"/>
                  </a:cubicBezTo>
                  <a:cubicBezTo>
                    <a:pt x="2503" y="1238"/>
                    <a:pt x="2502" y="1240"/>
                    <a:pt x="2502" y="1241"/>
                  </a:cubicBezTo>
                  <a:cubicBezTo>
                    <a:pt x="2502" y="1242"/>
                    <a:pt x="2503" y="1244"/>
                    <a:pt x="2504" y="1244"/>
                  </a:cubicBezTo>
                  <a:cubicBezTo>
                    <a:pt x="2506" y="1245"/>
                    <a:pt x="2506" y="1245"/>
                    <a:pt x="2506" y="1245"/>
                  </a:cubicBezTo>
                  <a:cubicBezTo>
                    <a:pt x="2508" y="1242"/>
                    <a:pt x="2508" y="1242"/>
                    <a:pt x="2508" y="1242"/>
                  </a:cubicBezTo>
                  <a:cubicBezTo>
                    <a:pt x="2506" y="1239"/>
                    <a:pt x="2506" y="1239"/>
                    <a:pt x="2506" y="1239"/>
                  </a:cubicBezTo>
                  <a:cubicBezTo>
                    <a:pt x="2490" y="1249"/>
                    <a:pt x="2490" y="1249"/>
                    <a:pt x="2490" y="1249"/>
                  </a:cubicBezTo>
                  <a:cubicBezTo>
                    <a:pt x="2489" y="1250"/>
                    <a:pt x="2488" y="1251"/>
                    <a:pt x="2489" y="1252"/>
                  </a:cubicBezTo>
                  <a:cubicBezTo>
                    <a:pt x="2489" y="1254"/>
                    <a:pt x="2489" y="1255"/>
                    <a:pt x="2490" y="1256"/>
                  </a:cubicBezTo>
                  <a:cubicBezTo>
                    <a:pt x="2492" y="1257"/>
                    <a:pt x="2492" y="1257"/>
                    <a:pt x="2492" y="1257"/>
                  </a:cubicBezTo>
                  <a:cubicBezTo>
                    <a:pt x="2494" y="1253"/>
                    <a:pt x="2494" y="1253"/>
                    <a:pt x="2494" y="1253"/>
                  </a:cubicBezTo>
                  <a:cubicBezTo>
                    <a:pt x="2492" y="1250"/>
                    <a:pt x="2492" y="1250"/>
                    <a:pt x="2492" y="1250"/>
                  </a:cubicBezTo>
                  <a:cubicBezTo>
                    <a:pt x="2476" y="1261"/>
                    <a:pt x="2476" y="1261"/>
                    <a:pt x="2476" y="1261"/>
                  </a:cubicBezTo>
                  <a:cubicBezTo>
                    <a:pt x="2475" y="1261"/>
                    <a:pt x="2474" y="1263"/>
                    <a:pt x="2474" y="1264"/>
                  </a:cubicBezTo>
                  <a:cubicBezTo>
                    <a:pt x="2474" y="1265"/>
                    <a:pt x="2475" y="1267"/>
                    <a:pt x="2476" y="1267"/>
                  </a:cubicBezTo>
                  <a:cubicBezTo>
                    <a:pt x="2476" y="1267"/>
                    <a:pt x="2476" y="1267"/>
                    <a:pt x="2476" y="1267"/>
                  </a:cubicBezTo>
                  <a:cubicBezTo>
                    <a:pt x="2479" y="1264"/>
                    <a:pt x="2479" y="1264"/>
                    <a:pt x="2479" y="1264"/>
                  </a:cubicBezTo>
                  <a:cubicBezTo>
                    <a:pt x="2476" y="1261"/>
                    <a:pt x="2476" y="1261"/>
                    <a:pt x="2476" y="1261"/>
                  </a:cubicBezTo>
                  <a:cubicBezTo>
                    <a:pt x="2465" y="1272"/>
                    <a:pt x="2465" y="1272"/>
                    <a:pt x="2465" y="1272"/>
                  </a:cubicBezTo>
                  <a:cubicBezTo>
                    <a:pt x="2465" y="1273"/>
                    <a:pt x="2464" y="1274"/>
                    <a:pt x="2464" y="1275"/>
                  </a:cubicBezTo>
                  <a:cubicBezTo>
                    <a:pt x="2464" y="1276"/>
                    <a:pt x="2465" y="1277"/>
                    <a:pt x="2466" y="1278"/>
                  </a:cubicBezTo>
                  <a:cubicBezTo>
                    <a:pt x="2469" y="1280"/>
                    <a:pt x="2469" y="1280"/>
                    <a:pt x="2469" y="1280"/>
                  </a:cubicBezTo>
                  <a:cubicBezTo>
                    <a:pt x="2471" y="1276"/>
                    <a:pt x="2471" y="1276"/>
                    <a:pt x="2471" y="1276"/>
                  </a:cubicBezTo>
                  <a:cubicBezTo>
                    <a:pt x="2470" y="1273"/>
                    <a:pt x="2470" y="1273"/>
                    <a:pt x="2470" y="1273"/>
                  </a:cubicBezTo>
                  <a:cubicBezTo>
                    <a:pt x="2455" y="1280"/>
                    <a:pt x="2455" y="1280"/>
                    <a:pt x="2455" y="1280"/>
                  </a:cubicBezTo>
                  <a:cubicBezTo>
                    <a:pt x="2454" y="1281"/>
                    <a:pt x="2453" y="1282"/>
                    <a:pt x="2453" y="1284"/>
                  </a:cubicBezTo>
                  <a:cubicBezTo>
                    <a:pt x="2453" y="1285"/>
                    <a:pt x="2453" y="1286"/>
                    <a:pt x="2454" y="1287"/>
                  </a:cubicBezTo>
                  <a:cubicBezTo>
                    <a:pt x="2457" y="1289"/>
                    <a:pt x="2457" y="1289"/>
                    <a:pt x="2457" y="1289"/>
                  </a:cubicBezTo>
                  <a:cubicBezTo>
                    <a:pt x="2459" y="1285"/>
                    <a:pt x="2459" y="1285"/>
                    <a:pt x="2459" y="1285"/>
                  </a:cubicBezTo>
                  <a:cubicBezTo>
                    <a:pt x="2458" y="1282"/>
                    <a:pt x="2458" y="1282"/>
                    <a:pt x="2458" y="1282"/>
                  </a:cubicBezTo>
                  <a:cubicBezTo>
                    <a:pt x="2437" y="1289"/>
                    <a:pt x="2437" y="1289"/>
                    <a:pt x="2437" y="1289"/>
                  </a:cubicBezTo>
                  <a:cubicBezTo>
                    <a:pt x="2436" y="1290"/>
                    <a:pt x="2435" y="1291"/>
                    <a:pt x="2435" y="1293"/>
                  </a:cubicBezTo>
                  <a:cubicBezTo>
                    <a:pt x="2434" y="1294"/>
                    <a:pt x="2435" y="1296"/>
                    <a:pt x="2436" y="1296"/>
                  </a:cubicBezTo>
                  <a:cubicBezTo>
                    <a:pt x="2443" y="1300"/>
                    <a:pt x="2443" y="1300"/>
                    <a:pt x="2443" y="1300"/>
                  </a:cubicBezTo>
                  <a:cubicBezTo>
                    <a:pt x="2445" y="1297"/>
                    <a:pt x="2445" y="1297"/>
                    <a:pt x="2445" y="1297"/>
                  </a:cubicBezTo>
                  <a:cubicBezTo>
                    <a:pt x="2444" y="1293"/>
                    <a:pt x="2444" y="1293"/>
                    <a:pt x="2444" y="1293"/>
                  </a:cubicBezTo>
                  <a:cubicBezTo>
                    <a:pt x="2425" y="1298"/>
                    <a:pt x="2425" y="1298"/>
                    <a:pt x="2425" y="1298"/>
                  </a:cubicBezTo>
                  <a:cubicBezTo>
                    <a:pt x="2424" y="1299"/>
                    <a:pt x="2423" y="1300"/>
                    <a:pt x="2422" y="1302"/>
                  </a:cubicBezTo>
                  <a:cubicBezTo>
                    <a:pt x="2422" y="1303"/>
                    <a:pt x="2423" y="1305"/>
                    <a:pt x="2424" y="1306"/>
                  </a:cubicBezTo>
                  <a:cubicBezTo>
                    <a:pt x="2425" y="1306"/>
                    <a:pt x="2425" y="1306"/>
                    <a:pt x="2425" y="1306"/>
                  </a:cubicBezTo>
                  <a:cubicBezTo>
                    <a:pt x="2416" y="1310"/>
                    <a:pt x="2416" y="1310"/>
                    <a:pt x="2416" y="1310"/>
                  </a:cubicBezTo>
                  <a:cubicBezTo>
                    <a:pt x="2414" y="1311"/>
                    <a:pt x="2413" y="1312"/>
                    <a:pt x="2413" y="1314"/>
                  </a:cubicBezTo>
                  <a:cubicBezTo>
                    <a:pt x="2413" y="1315"/>
                    <a:pt x="2414" y="1316"/>
                    <a:pt x="2415" y="1317"/>
                  </a:cubicBezTo>
                  <a:cubicBezTo>
                    <a:pt x="2417" y="1318"/>
                    <a:pt x="2417" y="1318"/>
                    <a:pt x="2417" y="1318"/>
                  </a:cubicBezTo>
                  <a:cubicBezTo>
                    <a:pt x="2419" y="1315"/>
                    <a:pt x="2419" y="1315"/>
                    <a:pt x="2419" y="1315"/>
                  </a:cubicBezTo>
                  <a:cubicBezTo>
                    <a:pt x="2415" y="1313"/>
                    <a:pt x="2415" y="1313"/>
                    <a:pt x="2415" y="1313"/>
                  </a:cubicBezTo>
                  <a:cubicBezTo>
                    <a:pt x="2418" y="1315"/>
                    <a:pt x="2418" y="1315"/>
                    <a:pt x="2418" y="1315"/>
                  </a:cubicBezTo>
                  <a:cubicBezTo>
                    <a:pt x="2416" y="1312"/>
                    <a:pt x="2416" y="1312"/>
                    <a:pt x="2416" y="1312"/>
                  </a:cubicBezTo>
                  <a:cubicBezTo>
                    <a:pt x="2416" y="1312"/>
                    <a:pt x="2415" y="1312"/>
                    <a:pt x="2415" y="1313"/>
                  </a:cubicBezTo>
                  <a:cubicBezTo>
                    <a:pt x="2418" y="1315"/>
                    <a:pt x="2418" y="1315"/>
                    <a:pt x="2418" y="1315"/>
                  </a:cubicBezTo>
                  <a:cubicBezTo>
                    <a:pt x="2416" y="1312"/>
                    <a:pt x="2416" y="1312"/>
                    <a:pt x="2416" y="1312"/>
                  </a:cubicBezTo>
                  <a:cubicBezTo>
                    <a:pt x="2418" y="1314"/>
                    <a:pt x="2418" y="1314"/>
                    <a:pt x="2418" y="1314"/>
                  </a:cubicBezTo>
                  <a:cubicBezTo>
                    <a:pt x="2416" y="1312"/>
                    <a:pt x="2416" y="1312"/>
                    <a:pt x="2416" y="1312"/>
                  </a:cubicBezTo>
                  <a:cubicBezTo>
                    <a:pt x="2416" y="1312"/>
                    <a:pt x="2416" y="1312"/>
                    <a:pt x="2416" y="1312"/>
                  </a:cubicBezTo>
                  <a:cubicBezTo>
                    <a:pt x="2418" y="1314"/>
                    <a:pt x="2418" y="1314"/>
                    <a:pt x="2418" y="1314"/>
                  </a:cubicBezTo>
                  <a:cubicBezTo>
                    <a:pt x="2416" y="1312"/>
                    <a:pt x="2416" y="1312"/>
                    <a:pt x="2416" y="1312"/>
                  </a:cubicBezTo>
                  <a:cubicBezTo>
                    <a:pt x="2416" y="1312"/>
                    <a:pt x="2416" y="1312"/>
                    <a:pt x="2416" y="1312"/>
                  </a:cubicBezTo>
                  <a:cubicBezTo>
                    <a:pt x="2416" y="1312"/>
                    <a:pt x="2414" y="1313"/>
                    <a:pt x="2413" y="1314"/>
                  </a:cubicBezTo>
                  <a:cubicBezTo>
                    <a:pt x="2411" y="1315"/>
                    <a:pt x="2408" y="1317"/>
                    <a:pt x="2406" y="1319"/>
                  </a:cubicBezTo>
                  <a:cubicBezTo>
                    <a:pt x="2404" y="1319"/>
                    <a:pt x="2403" y="1320"/>
                    <a:pt x="2403" y="1321"/>
                  </a:cubicBezTo>
                  <a:cubicBezTo>
                    <a:pt x="2402" y="1321"/>
                    <a:pt x="2402" y="1321"/>
                    <a:pt x="2402" y="1321"/>
                  </a:cubicBezTo>
                  <a:cubicBezTo>
                    <a:pt x="2401" y="1322"/>
                    <a:pt x="2401" y="1322"/>
                    <a:pt x="2401" y="1322"/>
                  </a:cubicBezTo>
                  <a:cubicBezTo>
                    <a:pt x="2401" y="1322"/>
                    <a:pt x="2401" y="1322"/>
                    <a:pt x="2401" y="1322"/>
                  </a:cubicBezTo>
                  <a:cubicBezTo>
                    <a:pt x="2401" y="1322"/>
                    <a:pt x="2401" y="1322"/>
                    <a:pt x="2401" y="1322"/>
                  </a:cubicBezTo>
                  <a:cubicBezTo>
                    <a:pt x="2401" y="1322"/>
                    <a:pt x="2401" y="1322"/>
                    <a:pt x="2400" y="1323"/>
                  </a:cubicBezTo>
                  <a:cubicBezTo>
                    <a:pt x="2399" y="1325"/>
                    <a:pt x="2400" y="1327"/>
                    <a:pt x="2402" y="1328"/>
                  </a:cubicBezTo>
                  <a:cubicBezTo>
                    <a:pt x="2403" y="1329"/>
                    <a:pt x="2403" y="1329"/>
                    <a:pt x="2403" y="1329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2" y="1324"/>
                    <a:pt x="2402" y="1324"/>
                    <a:pt x="2402" y="1324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3" y="1323"/>
                    <a:pt x="2403" y="1323"/>
                    <a:pt x="2403" y="1323"/>
                  </a:cubicBezTo>
                  <a:cubicBezTo>
                    <a:pt x="2402" y="1323"/>
                    <a:pt x="2402" y="1323"/>
                    <a:pt x="2402" y="1324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3" y="1323"/>
                    <a:pt x="2403" y="1323"/>
                    <a:pt x="2403" y="1323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3" y="1322"/>
                    <a:pt x="2403" y="1322"/>
                    <a:pt x="2403" y="1322"/>
                  </a:cubicBezTo>
                  <a:cubicBezTo>
                    <a:pt x="2403" y="1323"/>
                    <a:pt x="2403" y="1323"/>
                    <a:pt x="2403" y="1323"/>
                  </a:cubicBezTo>
                  <a:cubicBezTo>
                    <a:pt x="2405" y="1326"/>
                    <a:pt x="2405" y="1326"/>
                    <a:pt x="2405" y="1326"/>
                  </a:cubicBezTo>
                  <a:cubicBezTo>
                    <a:pt x="2403" y="1322"/>
                    <a:pt x="2403" y="1322"/>
                    <a:pt x="2403" y="1322"/>
                  </a:cubicBezTo>
                  <a:cubicBezTo>
                    <a:pt x="2405" y="1325"/>
                    <a:pt x="2405" y="1325"/>
                    <a:pt x="2405" y="1325"/>
                  </a:cubicBezTo>
                  <a:cubicBezTo>
                    <a:pt x="2403" y="1322"/>
                    <a:pt x="2403" y="1322"/>
                    <a:pt x="2403" y="1322"/>
                  </a:cubicBezTo>
                  <a:cubicBezTo>
                    <a:pt x="2403" y="1322"/>
                    <a:pt x="2403" y="1322"/>
                    <a:pt x="2403" y="1322"/>
                  </a:cubicBezTo>
                  <a:cubicBezTo>
                    <a:pt x="2405" y="1325"/>
                    <a:pt x="2405" y="1325"/>
                    <a:pt x="2405" y="1325"/>
                  </a:cubicBezTo>
                  <a:cubicBezTo>
                    <a:pt x="2403" y="1322"/>
                    <a:pt x="2403" y="1322"/>
                    <a:pt x="2403" y="1322"/>
                  </a:cubicBezTo>
                  <a:cubicBezTo>
                    <a:pt x="2403" y="1322"/>
                    <a:pt x="2403" y="1322"/>
                    <a:pt x="2402" y="1323"/>
                  </a:cubicBezTo>
                  <a:cubicBezTo>
                    <a:pt x="2401" y="1323"/>
                    <a:pt x="2397" y="1325"/>
                    <a:pt x="2393" y="1326"/>
                  </a:cubicBezTo>
                  <a:cubicBezTo>
                    <a:pt x="2392" y="1327"/>
                    <a:pt x="2390" y="1328"/>
                    <a:pt x="2389" y="1328"/>
                  </a:cubicBezTo>
                  <a:cubicBezTo>
                    <a:pt x="2388" y="1328"/>
                    <a:pt x="2388" y="1329"/>
                    <a:pt x="2387" y="1329"/>
                  </a:cubicBezTo>
                  <a:cubicBezTo>
                    <a:pt x="2387" y="1329"/>
                    <a:pt x="2387" y="1329"/>
                    <a:pt x="2387" y="1329"/>
                  </a:cubicBezTo>
                  <a:cubicBezTo>
                    <a:pt x="2386" y="1330"/>
                    <a:pt x="2386" y="1330"/>
                    <a:pt x="2386" y="1330"/>
                  </a:cubicBezTo>
                  <a:cubicBezTo>
                    <a:pt x="2386" y="1330"/>
                    <a:pt x="2386" y="1330"/>
                    <a:pt x="2386" y="1330"/>
                  </a:cubicBezTo>
                  <a:cubicBezTo>
                    <a:pt x="2386" y="1330"/>
                    <a:pt x="2385" y="1330"/>
                    <a:pt x="2385" y="1331"/>
                  </a:cubicBezTo>
                  <a:cubicBezTo>
                    <a:pt x="2384" y="1333"/>
                    <a:pt x="2385" y="1335"/>
                    <a:pt x="2386" y="1336"/>
                  </a:cubicBezTo>
                  <a:cubicBezTo>
                    <a:pt x="2387" y="1337"/>
                    <a:pt x="2387" y="1337"/>
                    <a:pt x="2387" y="1337"/>
                  </a:cubicBezTo>
                  <a:cubicBezTo>
                    <a:pt x="2379" y="1340"/>
                    <a:pt x="2379" y="1340"/>
                    <a:pt x="2379" y="1340"/>
                  </a:cubicBezTo>
                  <a:cubicBezTo>
                    <a:pt x="2378" y="1340"/>
                    <a:pt x="2377" y="1342"/>
                    <a:pt x="2376" y="1343"/>
                  </a:cubicBezTo>
                  <a:cubicBezTo>
                    <a:pt x="2376" y="1345"/>
                    <a:pt x="2377" y="1346"/>
                    <a:pt x="2378" y="1347"/>
                  </a:cubicBezTo>
                  <a:cubicBezTo>
                    <a:pt x="2380" y="1348"/>
                    <a:pt x="2380" y="1348"/>
                    <a:pt x="2380" y="1348"/>
                  </a:cubicBezTo>
                  <a:cubicBezTo>
                    <a:pt x="2382" y="1345"/>
                    <a:pt x="2382" y="1345"/>
                    <a:pt x="2382" y="1345"/>
                  </a:cubicBezTo>
                  <a:cubicBezTo>
                    <a:pt x="2378" y="1342"/>
                    <a:pt x="2378" y="1342"/>
                    <a:pt x="2378" y="1342"/>
                  </a:cubicBezTo>
                  <a:cubicBezTo>
                    <a:pt x="2382" y="1344"/>
                    <a:pt x="2382" y="1344"/>
                    <a:pt x="2382" y="1344"/>
                  </a:cubicBezTo>
                  <a:cubicBezTo>
                    <a:pt x="2379" y="1342"/>
                    <a:pt x="2379" y="1342"/>
                    <a:pt x="2379" y="1342"/>
                  </a:cubicBezTo>
                  <a:cubicBezTo>
                    <a:pt x="2379" y="1342"/>
                    <a:pt x="2379" y="1342"/>
                    <a:pt x="2378" y="1342"/>
                  </a:cubicBezTo>
                  <a:cubicBezTo>
                    <a:pt x="2382" y="1344"/>
                    <a:pt x="2382" y="1344"/>
                    <a:pt x="2382" y="1344"/>
                  </a:cubicBezTo>
                  <a:cubicBezTo>
                    <a:pt x="2379" y="1342"/>
                    <a:pt x="2379" y="1342"/>
                    <a:pt x="2379" y="1342"/>
                  </a:cubicBezTo>
                  <a:cubicBezTo>
                    <a:pt x="2381" y="1344"/>
                    <a:pt x="2381" y="1344"/>
                    <a:pt x="2381" y="1344"/>
                  </a:cubicBezTo>
                  <a:cubicBezTo>
                    <a:pt x="2379" y="1341"/>
                    <a:pt x="2379" y="1341"/>
                    <a:pt x="2379" y="1341"/>
                  </a:cubicBezTo>
                  <a:cubicBezTo>
                    <a:pt x="2379" y="1342"/>
                    <a:pt x="2379" y="1342"/>
                    <a:pt x="2379" y="1342"/>
                  </a:cubicBezTo>
                  <a:cubicBezTo>
                    <a:pt x="2381" y="1344"/>
                    <a:pt x="2381" y="1344"/>
                    <a:pt x="2381" y="1344"/>
                  </a:cubicBezTo>
                  <a:cubicBezTo>
                    <a:pt x="2379" y="1341"/>
                    <a:pt x="2379" y="1341"/>
                    <a:pt x="2379" y="1341"/>
                  </a:cubicBezTo>
                  <a:cubicBezTo>
                    <a:pt x="2379" y="1341"/>
                    <a:pt x="2379" y="1341"/>
                    <a:pt x="2379" y="1341"/>
                  </a:cubicBezTo>
                  <a:cubicBezTo>
                    <a:pt x="2379" y="1342"/>
                    <a:pt x="2378" y="1342"/>
                    <a:pt x="2376" y="1343"/>
                  </a:cubicBezTo>
                  <a:cubicBezTo>
                    <a:pt x="2374" y="1345"/>
                    <a:pt x="2371" y="1346"/>
                    <a:pt x="2369" y="1348"/>
                  </a:cubicBezTo>
                  <a:cubicBezTo>
                    <a:pt x="2368" y="1348"/>
                    <a:pt x="2367" y="1349"/>
                    <a:pt x="2366" y="1350"/>
                  </a:cubicBezTo>
                  <a:cubicBezTo>
                    <a:pt x="2366" y="1350"/>
                    <a:pt x="2365" y="1350"/>
                    <a:pt x="2365" y="1350"/>
                  </a:cubicBezTo>
                  <a:cubicBezTo>
                    <a:pt x="2364" y="1350"/>
                    <a:pt x="2364" y="1350"/>
                    <a:pt x="2364" y="1350"/>
                  </a:cubicBezTo>
                  <a:cubicBezTo>
                    <a:pt x="2364" y="1351"/>
                    <a:pt x="2364" y="1351"/>
                    <a:pt x="2364" y="1351"/>
                  </a:cubicBezTo>
                  <a:cubicBezTo>
                    <a:pt x="2364" y="1351"/>
                    <a:pt x="2364" y="1351"/>
                    <a:pt x="2363" y="1352"/>
                  </a:cubicBezTo>
                  <a:cubicBezTo>
                    <a:pt x="2362" y="1354"/>
                    <a:pt x="2363" y="1356"/>
                    <a:pt x="2365" y="1357"/>
                  </a:cubicBezTo>
                  <a:cubicBezTo>
                    <a:pt x="2367" y="1359"/>
                    <a:pt x="2367" y="1359"/>
                    <a:pt x="2367" y="1359"/>
                  </a:cubicBezTo>
                  <a:cubicBezTo>
                    <a:pt x="2369" y="1355"/>
                    <a:pt x="2369" y="1355"/>
                    <a:pt x="2369" y="1355"/>
                  </a:cubicBezTo>
                  <a:cubicBezTo>
                    <a:pt x="2367" y="1352"/>
                    <a:pt x="2367" y="1352"/>
                    <a:pt x="2367" y="1352"/>
                  </a:cubicBezTo>
                  <a:cubicBezTo>
                    <a:pt x="2356" y="1359"/>
                    <a:pt x="2356" y="1359"/>
                    <a:pt x="2356" y="1359"/>
                  </a:cubicBezTo>
                  <a:cubicBezTo>
                    <a:pt x="2355" y="1360"/>
                    <a:pt x="2354" y="1361"/>
                    <a:pt x="2354" y="1362"/>
                  </a:cubicBezTo>
                  <a:cubicBezTo>
                    <a:pt x="2354" y="1364"/>
                    <a:pt x="2355" y="1365"/>
                    <a:pt x="2356" y="1366"/>
                  </a:cubicBezTo>
                  <a:cubicBezTo>
                    <a:pt x="2358" y="1367"/>
                    <a:pt x="2358" y="1367"/>
                    <a:pt x="2358" y="1367"/>
                  </a:cubicBezTo>
                  <a:cubicBezTo>
                    <a:pt x="2360" y="1364"/>
                    <a:pt x="2360" y="1364"/>
                    <a:pt x="2360" y="1364"/>
                  </a:cubicBezTo>
                  <a:cubicBezTo>
                    <a:pt x="2358" y="1360"/>
                    <a:pt x="2358" y="1360"/>
                    <a:pt x="2358" y="1360"/>
                  </a:cubicBezTo>
                  <a:cubicBezTo>
                    <a:pt x="2346" y="1368"/>
                    <a:pt x="2346" y="1368"/>
                    <a:pt x="2346" y="1368"/>
                  </a:cubicBezTo>
                  <a:cubicBezTo>
                    <a:pt x="2345" y="1369"/>
                    <a:pt x="2344" y="1370"/>
                    <a:pt x="2344" y="1371"/>
                  </a:cubicBezTo>
                  <a:cubicBezTo>
                    <a:pt x="2344" y="1373"/>
                    <a:pt x="2345" y="1374"/>
                    <a:pt x="2346" y="1375"/>
                  </a:cubicBezTo>
                  <a:cubicBezTo>
                    <a:pt x="2348" y="1376"/>
                    <a:pt x="2348" y="1376"/>
                    <a:pt x="2348" y="1376"/>
                  </a:cubicBezTo>
                  <a:cubicBezTo>
                    <a:pt x="2351" y="1373"/>
                    <a:pt x="2351" y="1373"/>
                    <a:pt x="2351" y="1373"/>
                  </a:cubicBezTo>
                  <a:cubicBezTo>
                    <a:pt x="2348" y="1369"/>
                    <a:pt x="2348" y="1369"/>
                    <a:pt x="2348" y="1369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4" y="1378"/>
                    <a:pt x="2333" y="1380"/>
                    <a:pt x="2333" y="1381"/>
                  </a:cubicBezTo>
                  <a:cubicBezTo>
                    <a:pt x="2333" y="1382"/>
                    <a:pt x="2334" y="1384"/>
                    <a:pt x="2335" y="1384"/>
                  </a:cubicBezTo>
                  <a:cubicBezTo>
                    <a:pt x="2335" y="1385"/>
                    <a:pt x="2335" y="1385"/>
                    <a:pt x="2335" y="1385"/>
                  </a:cubicBezTo>
                  <a:cubicBezTo>
                    <a:pt x="2338" y="1381"/>
                    <a:pt x="2338" y="1381"/>
                    <a:pt x="2338" y="1381"/>
                  </a:cubicBezTo>
                  <a:cubicBezTo>
                    <a:pt x="2334" y="1379"/>
                    <a:pt x="2334" y="1379"/>
                    <a:pt x="2334" y="1379"/>
                  </a:cubicBezTo>
                  <a:cubicBezTo>
                    <a:pt x="2338" y="1381"/>
                    <a:pt x="2338" y="1381"/>
                    <a:pt x="2338" y="1381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5" y="1378"/>
                    <a:pt x="2335" y="1378"/>
                    <a:pt x="2334" y="1379"/>
                  </a:cubicBezTo>
                  <a:cubicBezTo>
                    <a:pt x="2338" y="1381"/>
                    <a:pt x="2338" y="1381"/>
                    <a:pt x="2338" y="1381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8" y="1381"/>
                    <a:pt x="2338" y="1381"/>
                    <a:pt x="2338" y="1381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8" y="1381"/>
                    <a:pt x="2338" y="1381"/>
                    <a:pt x="2338" y="1381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7" y="1381"/>
                    <a:pt x="2337" y="1381"/>
                    <a:pt x="2337" y="1381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7" y="1381"/>
                    <a:pt x="2337" y="1381"/>
                    <a:pt x="2337" y="1381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6" y="1378"/>
                    <a:pt x="2336" y="1378"/>
                    <a:pt x="2336" y="1378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6" y="1378"/>
                    <a:pt x="2336" y="1378"/>
                    <a:pt x="2336" y="1378"/>
                  </a:cubicBezTo>
                  <a:cubicBezTo>
                    <a:pt x="2335" y="1378"/>
                    <a:pt x="2335" y="1378"/>
                    <a:pt x="2335" y="1378"/>
                  </a:cubicBezTo>
                  <a:cubicBezTo>
                    <a:pt x="2335" y="1378"/>
                    <a:pt x="2334" y="1378"/>
                    <a:pt x="2333" y="1379"/>
                  </a:cubicBezTo>
                  <a:cubicBezTo>
                    <a:pt x="2331" y="1380"/>
                    <a:pt x="2328" y="1382"/>
                    <a:pt x="2326" y="1383"/>
                  </a:cubicBezTo>
                  <a:cubicBezTo>
                    <a:pt x="2325" y="1384"/>
                    <a:pt x="2324" y="1385"/>
                    <a:pt x="2323" y="1385"/>
                  </a:cubicBezTo>
                  <a:cubicBezTo>
                    <a:pt x="2322" y="1385"/>
                    <a:pt x="2322" y="1386"/>
                    <a:pt x="2322" y="1386"/>
                  </a:cubicBezTo>
                  <a:cubicBezTo>
                    <a:pt x="2321" y="1386"/>
                    <a:pt x="2321" y="1386"/>
                    <a:pt x="2321" y="1386"/>
                  </a:cubicBezTo>
                  <a:cubicBezTo>
                    <a:pt x="2321" y="1386"/>
                    <a:pt x="2321" y="1386"/>
                    <a:pt x="2321" y="1386"/>
                  </a:cubicBezTo>
                  <a:cubicBezTo>
                    <a:pt x="2321" y="1387"/>
                    <a:pt x="2321" y="1387"/>
                    <a:pt x="2321" y="1387"/>
                  </a:cubicBezTo>
                  <a:cubicBezTo>
                    <a:pt x="2321" y="1387"/>
                    <a:pt x="2320" y="1387"/>
                    <a:pt x="2320" y="1387"/>
                  </a:cubicBezTo>
                  <a:cubicBezTo>
                    <a:pt x="2319" y="1389"/>
                    <a:pt x="2320" y="1392"/>
                    <a:pt x="2321" y="1393"/>
                  </a:cubicBezTo>
                  <a:cubicBezTo>
                    <a:pt x="2323" y="1394"/>
                    <a:pt x="2323" y="1394"/>
                    <a:pt x="2323" y="1394"/>
                  </a:cubicBezTo>
                  <a:cubicBezTo>
                    <a:pt x="2325" y="1390"/>
                    <a:pt x="2325" y="1390"/>
                    <a:pt x="2325" y="1390"/>
                  </a:cubicBezTo>
                  <a:cubicBezTo>
                    <a:pt x="2323" y="1387"/>
                    <a:pt x="2323" y="1387"/>
                    <a:pt x="2323" y="1387"/>
                  </a:cubicBezTo>
                  <a:cubicBezTo>
                    <a:pt x="2307" y="1396"/>
                    <a:pt x="2307" y="1396"/>
                    <a:pt x="2307" y="1396"/>
                  </a:cubicBezTo>
                  <a:cubicBezTo>
                    <a:pt x="2306" y="1397"/>
                    <a:pt x="2305" y="1398"/>
                    <a:pt x="2305" y="1399"/>
                  </a:cubicBezTo>
                  <a:cubicBezTo>
                    <a:pt x="2305" y="1401"/>
                    <a:pt x="2306" y="1402"/>
                    <a:pt x="2307" y="1403"/>
                  </a:cubicBezTo>
                  <a:cubicBezTo>
                    <a:pt x="2311" y="1405"/>
                    <a:pt x="2311" y="1405"/>
                    <a:pt x="2311" y="1405"/>
                  </a:cubicBezTo>
                  <a:cubicBezTo>
                    <a:pt x="2313" y="1402"/>
                    <a:pt x="2313" y="1402"/>
                    <a:pt x="2313" y="1402"/>
                  </a:cubicBezTo>
                  <a:cubicBezTo>
                    <a:pt x="2311" y="1398"/>
                    <a:pt x="2311" y="1398"/>
                    <a:pt x="2311" y="1398"/>
                  </a:cubicBezTo>
                  <a:cubicBezTo>
                    <a:pt x="2296" y="1407"/>
                    <a:pt x="2296" y="1407"/>
                    <a:pt x="2296" y="1407"/>
                  </a:cubicBezTo>
                  <a:cubicBezTo>
                    <a:pt x="2295" y="1407"/>
                    <a:pt x="2294" y="1409"/>
                    <a:pt x="2294" y="1410"/>
                  </a:cubicBezTo>
                  <a:cubicBezTo>
                    <a:pt x="2294" y="1411"/>
                    <a:pt x="2294" y="1413"/>
                    <a:pt x="2296" y="1414"/>
                  </a:cubicBezTo>
                  <a:cubicBezTo>
                    <a:pt x="2297" y="1414"/>
                    <a:pt x="2297" y="1414"/>
                    <a:pt x="2297" y="1414"/>
                  </a:cubicBezTo>
                  <a:cubicBezTo>
                    <a:pt x="2299" y="1411"/>
                    <a:pt x="2299" y="1411"/>
                    <a:pt x="2299" y="1411"/>
                  </a:cubicBezTo>
                  <a:cubicBezTo>
                    <a:pt x="2297" y="1408"/>
                    <a:pt x="2297" y="1408"/>
                    <a:pt x="2297" y="1408"/>
                  </a:cubicBezTo>
                  <a:cubicBezTo>
                    <a:pt x="2281" y="1417"/>
                    <a:pt x="2281" y="1417"/>
                    <a:pt x="2281" y="1417"/>
                  </a:cubicBezTo>
                  <a:cubicBezTo>
                    <a:pt x="2280" y="1418"/>
                    <a:pt x="2279" y="1419"/>
                    <a:pt x="2279" y="1420"/>
                  </a:cubicBezTo>
                  <a:cubicBezTo>
                    <a:pt x="2279" y="1422"/>
                    <a:pt x="2280" y="1423"/>
                    <a:pt x="2281" y="1424"/>
                  </a:cubicBezTo>
                  <a:cubicBezTo>
                    <a:pt x="2286" y="1427"/>
                    <a:pt x="2286" y="1427"/>
                    <a:pt x="2286" y="1427"/>
                  </a:cubicBezTo>
                  <a:cubicBezTo>
                    <a:pt x="2288" y="1424"/>
                    <a:pt x="2288" y="1424"/>
                    <a:pt x="2288" y="1424"/>
                  </a:cubicBezTo>
                  <a:cubicBezTo>
                    <a:pt x="2287" y="1420"/>
                    <a:pt x="2287" y="1420"/>
                    <a:pt x="2287" y="1420"/>
                  </a:cubicBezTo>
                  <a:cubicBezTo>
                    <a:pt x="2270" y="1427"/>
                    <a:pt x="2270" y="1427"/>
                    <a:pt x="2270" y="1427"/>
                  </a:cubicBezTo>
                  <a:cubicBezTo>
                    <a:pt x="2268" y="1428"/>
                    <a:pt x="2268" y="1429"/>
                    <a:pt x="2267" y="1431"/>
                  </a:cubicBezTo>
                  <a:cubicBezTo>
                    <a:pt x="2267" y="1432"/>
                    <a:pt x="2268" y="1434"/>
                    <a:pt x="2269" y="1435"/>
                  </a:cubicBezTo>
                  <a:cubicBezTo>
                    <a:pt x="2271" y="1435"/>
                    <a:pt x="2271" y="1435"/>
                    <a:pt x="2271" y="1435"/>
                  </a:cubicBezTo>
                  <a:cubicBezTo>
                    <a:pt x="2273" y="1432"/>
                    <a:pt x="2273" y="1432"/>
                    <a:pt x="2273" y="1432"/>
                  </a:cubicBezTo>
                  <a:cubicBezTo>
                    <a:pt x="2271" y="1429"/>
                    <a:pt x="2271" y="1429"/>
                    <a:pt x="2271" y="1429"/>
                  </a:cubicBezTo>
                  <a:cubicBezTo>
                    <a:pt x="2258" y="1436"/>
                    <a:pt x="2258" y="1436"/>
                    <a:pt x="2258" y="1436"/>
                  </a:cubicBezTo>
                  <a:cubicBezTo>
                    <a:pt x="2257" y="1437"/>
                    <a:pt x="2256" y="1438"/>
                    <a:pt x="2256" y="1440"/>
                  </a:cubicBezTo>
                  <a:cubicBezTo>
                    <a:pt x="2256" y="1441"/>
                    <a:pt x="2257" y="1442"/>
                    <a:pt x="2258" y="1443"/>
                  </a:cubicBezTo>
                  <a:cubicBezTo>
                    <a:pt x="2263" y="1446"/>
                    <a:pt x="2263" y="1446"/>
                    <a:pt x="2263" y="1446"/>
                  </a:cubicBezTo>
                  <a:cubicBezTo>
                    <a:pt x="2265" y="1443"/>
                    <a:pt x="2265" y="1443"/>
                    <a:pt x="2265" y="1443"/>
                  </a:cubicBezTo>
                  <a:cubicBezTo>
                    <a:pt x="2264" y="1439"/>
                    <a:pt x="2264" y="1439"/>
                    <a:pt x="2264" y="1439"/>
                  </a:cubicBezTo>
                  <a:cubicBezTo>
                    <a:pt x="2248" y="1445"/>
                    <a:pt x="2248" y="1445"/>
                    <a:pt x="2248" y="1445"/>
                  </a:cubicBezTo>
                  <a:cubicBezTo>
                    <a:pt x="2247" y="1445"/>
                    <a:pt x="2246" y="1446"/>
                    <a:pt x="2246" y="1448"/>
                  </a:cubicBezTo>
                  <a:cubicBezTo>
                    <a:pt x="2246" y="1449"/>
                    <a:pt x="2246" y="1451"/>
                    <a:pt x="2248" y="1452"/>
                  </a:cubicBezTo>
                  <a:cubicBezTo>
                    <a:pt x="2249" y="1453"/>
                    <a:pt x="2249" y="1453"/>
                    <a:pt x="2249" y="1453"/>
                  </a:cubicBezTo>
                  <a:cubicBezTo>
                    <a:pt x="2251" y="1449"/>
                    <a:pt x="2251" y="1449"/>
                    <a:pt x="2251" y="1449"/>
                  </a:cubicBezTo>
                  <a:cubicBezTo>
                    <a:pt x="2249" y="1446"/>
                    <a:pt x="2249" y="1446"/>
                    <a:pt x="2249" y="1446"/>
                  </a:cubicBezTo>
                  <a:cubicBezTo>
                    <a:pt x="2237" y="1453"/>
                    <a:pt x="2237" y="1453"/>
                    <a:pt x="2237" y="1453"/>
                  </a:cubicBezTo>
                  <a:cubicBezTo>
                    <a:pt x="2236" y="1454"/>
                    <a:pt x="2236" y="1455"/>
                    <a:pt x="2236" y="1456"/>
                  </a:cubicBezTo>
                  <a:cubicBezTo>
                    <a:pt x="2236" y="1458"/>
                    <a:pt x="2236" y="1459"/>
                    <a:pt x="2237" y="1460"/>
                  </a:cubicBezTo>
                  <a:cubicBezTo>
                    <a:pt x="2239" y="1461"/>
                    <a:pt x="2239" y="1461"/>
                    <a:pt x="2239" y="1461"/>
                  </a:cubicBezTo>
                  <a:cubicBezTo>
                    <a:pt x="2241" y="1457"/>
                    <a:pt x="2241" y="1457"/>
                    <a:pt x="2241" y="1457"/>
                  </a:cubicBezTo>
                  <a:cubicBezTo>
                    <a:pt x="2239" y="1454"/>
                    <a:pt x="2239" y="1454"/>
                    <a:pt x="2239" y="1454"/>
                  </a:cubicBezTo>
                  <a:cubicBezTo>
                    <a:pt x="2239" y="1454"/>
                    <a:pt x="2235" y="1456"/>
                    <a:pt x="2232" y="1458"/>
                  </a:cubicBezTo>
                  <a:cubicBezTo>
                    <a:pt x="2230" y="1460"/>
                    <a:pt x="2229" y="1461"/>
                    <a:pt x="2227" y="1462"/>
                  </a:cubicBezTo>
                  <a:cubicBezTo>
                    <a:pt x="2226" y="1462"/>
                    <a:pt x="2226" y="1462"/>
                    <a:pt x="2225" y="1463"/>
                  </a:cubicBezTo>
                  <a:cubicBezTo>
                    <a:pt x="2225" y="1463"/>
                    <a:pt x="2225" y="1463"/>
                    <a:pt x="2225" y="1463"/>
                  </a:cubicBezTo>
                  <a:cubicBezTo>
                    <a:pt x="2225" y="1463"/>
                    <a:pt x="2225" y="1463"/>
                    <a:pt x="2225" y="1463"/>
                  </a:cubicBezTo>
                  <a:cubicBezTo>
                    <a:pt x="2224" y="1464"/>
                    <a:pt x="2224" y="1464"/>
                    <a:pt x="2224" y="1464"/>
                  </a:cubicBezTo>
                  <a:cubicBezTo>
                    <a:pt x="2224" y="1464"/>
                    <a:pt x="2224" y="1464"/>
                    <a:pt x="2224" y="1464"/>
                  </a:cubicBezTo>
                  <a:cubicBezTo>
                    <a:pt x="2223" y="1465"/>
                    <a:pt x="2223" y="1466"/>
                    <a:pt x="2223" y="1467"/>
                  </a:cubicBezTo>
                  <a:cubicBezTo>
                    <a:pt x="2223" y="1468"/>
                    <a:pt x="2224" y="1469"/>
                    <a:pt x="2225" y="1470"/>
                  </a:cubicBezTo>
                  <a:cubicBezTo>
                    <a:pt x="2230" y="1473"/>
                    <a:pt x="2230" y="1473"/>
                    <a:pt x="2230" y="1473"/>
                  </a:cubicBezTo>
                  <a:cubicBezTo>
                    <a:pt x="2232" y="1469"/>
                    <a:pt x="2232" y="1469"/>
                    <a:pt x="2232" y="1469"/>
                  </a:cubicBezTo>
                  <a:cubicBezTo>
                    <a:pt x="2231" y="1466"/>
                    <a:pt x="2231" y="1466"/>
                    <a:pt x="2231" y="1466"/>
                  </a:cubicBezTo>
                  <a:cubicBezTo>
                    <a:pt x="2216" y="1471"/>
                    <a:pt x="2216" y="1471"/>
                    <a:pt x="2216" y="1471"/>
                  </a:cubicBezTo>
                  <a:cubicBezTo>
                    <a:pt x="2214" y="1471"/>
                    <a:pt x="2213" y="1472"/>
                    <a:pt x="2213" y="1474"/>
                  </a:cubicBezTo>
                  <a:cubicBezTo>
                    <a:pt x="2213" y="1475"/>
                    <a:pt x="2214" y="1477"/>
                    <a:pt x="2215" y="1478"/>
                  </a:cubicBezTo>
                  <a:cubicBezTo>
                    <a:pt x="2216" y="1479"/>
                    <a:pt x="2216" y="1479"/>
                    <a:pt x="2216" y="1479"/>
                  </a:cubicBezTo>
                  <a:cubicBezTo>
                    <a:pt x="2218" y="1475"/>
                    <a:pt x="2218" y="1475"/>
                    <a:pt x="2218" y="1475"/>
                  </a:cubicBezTo>
                  <a:cubicBezTo>
                    <a:pt x="2216" y="1472"/>
                    <a:pt x="2216" y="1472"/>
                    <a:pt x="2216" y="1472"/>
                  </a:cubicBezTo>
                  <a:cubicBezTo>
                    <a:pt x="2201" y="1482"/>
                    <a:pt x="2201" y="1482"/>
                    <a:pt x="2201" y="1482"/>
                  </a:cubicBezTo>
                  <a:cubicBezTo>
                    <a:pt x="2200" y="1482"/>
                    <a:pt x="2199" y="1484"/>
                    <a:pt x="2199" y="1485"/>
                  </a:cubicBezTo>
                  <a:cubicBezTo>
                    <a:pt x="2199" y="1487"/>
                    <a:pt x="2200" y="1488"/>
                    <a:pt x="2201" y="1488"/>
                  </a:cubicBezTo>
                  <a:cubicBezTo>
                    <a:pt x="2203" y="1489"/>
                    <a:pt x="2203" y="1489"/>
                    <a:pt x="2203" y="1489"/>
                  </a:cubicBezTo>
                  <a:cubicBezTo>
                    <a:pt x="2205" y="1486"/>
                    <a:pt x="2205" y="1486"/>
                    <a:pt x="2205" y="1486"/>
                  </a:cubicBezTo>
                  <a:cubicBezTo>
                    <a:pt x="2203" y="1483"/>
                    <a:pt x="2203" y="1483"/>
                    <a:pt x="2203" y="1483"/>
                  </a:cubicBezTo>
                  <a:cubicBezTo>
                    <a:pt x="2190" y="1491"/>
                    <a:pt x="2190" y="1491"/>
                    <a:pt x="2190" y="1491"/>
                  </a:cubicBezTo>
                  <a:cubicBezTo>
                    <a:pt x="2189" y="1492"/>
                    <a:pt x="2188" y="1493"/>
                    <a:pt x="2188" y="1494"/>
                  </a:cubicBezTo>
                  <a:cubicBezTo>
                    <a:pt x="2188" y="1496"/>
                    <a:pt x="2189" y="1497"/>
                    <a:pt x="2190" y="1498"/>
                  </a:cubicBezTo>
                  <a:cubicBezTo>
                    <a:pt x="2191" y="1499"/>
                    <a:pt x="2191" y="1499"/>
                    <a:pt x="2191" y="1499"/>
                  </a:cubicBezTo>
                  <a:cubicBezTo>
                    <a:pt x="2193" y="1495"/>
                    <a:pt x="2193" y="1495"/>
                    <a:pt x="2193" y="1495"/>
                  </a:cubicBezTo>
                  <a:cubicBezTo>
                    <a:pt x="2191" y="1492"/>
                    <a:pt x="2191" y="1492"/>
                    <a:pt x="2191" y="1492"/>
                  </a:cubicBezTo>
                  <a:cubicBezTo>
                    <a:pt x="2180" y="1498"/>
                    <a:pt x="2180" y="1498"/>
                    <a:pt x="2180" y="1498"/>
                  </a:cubicBezTo>
                  <a:cubicBezTo>
                    <a:pt x="2179" y="1499"/>
                    <a:pt x="2178" y="1500"/>
                    <a:pt x="2178" y="1502"/>
                  </a:cubicBezTo>
                  <a:cubicBezTo>
                    <a:pt x="2178" y="1503"/>
                    <a:pt x="2179" y="1504"/>
                    <a:pt x="2180" y="1505"/>
                  </a:cubicBezTo>
                  <a:cubicBezTo>
                    <a:pt x="2182" y="1506"/>
                    <a:pt x="2182" y="1506"/>
                    <a:pt x="2182" y="1506"/>
                  </a:cubicBezTo>
                  <a:cubicBezTo>
                    <a:pt x="2184" y="1503"/>
                    <a:pt x="2184" y="1503"/>
                    <a:pt x="2184" y="1503"/>
                  </a:cubicBezTo>
                  <a:cubicBezTo>
                    <a:pt x="2181" y="1501"/>
                    <a:pt x="2181" y="1501"/>
                    <a:pt x="2181" y="1501"/>
                  </a:cubicBezTo>
                  <a:cubicBezTo>
                    <a:pt x="2184" y="1503"/>
                    <a:pt x="2184" y="1503"/>
                    <a:pt x="2184" y="1503"/>
                  </a:cubicBezTo>
                  <a:cubicBezTo>
                    <a:pt x="2181" y="1500"/>
                    <a:pt x="2181" y="1500"/>
                    <a:pt x="2181" y="1500"/>
                  </a:cubicBezTo>
                  <a:cubicBezTo>
                    <a:pt x="2181" y="1500"/>
                    <a:pt x="2181" y="1500"/>
                    <a:pt x="2181" y="1501"/>
                  </a:cubicBezTo>
                  <a:cubicBezTo>
                    <a:pt x="2184" y="1503"/>
                    <a:pt x="2184" y="1503"/>
                    <a:pt x="2184" y="1503"/>
                  </a:cubicBezTo>
                  <a:cubicBezTo>
                    <a:pt x="2181" y="1500"/>
                    <a:pt x="2181" y="1500"/>
                    <a:pt x="2181" y="1500"/>
                  </a:cubicBezTo>
                  <a:cubicBezTo>
                    <a:pt x="2183" y="1502"/>
                    <a:pt x="2183" y="1502"/>
                    <a:pt x="2183" y="1502"/>
                  </a:cubicBezTo>
                  <a:cubicBezTo>
                    <a:pt x="2181" y="1500"/>
                    <a:pt x="2181" y="1500"/>
                    <a:pt x="2181" y="1500"/>
                  </a:cubicBezTo>
                  <a:cubicBezTo>
                    <a:pt x="2181" y="1500"/>
                    <a:pt x="2181" y="1500"/>
                    <a:pt x="2181" y="1500"/>
                  </a:cubicBezTo>
                  <a:cubicBezTo>
                    <a:pt x="2183" y="1502"/>
                    <a:pt x="2183" y="1502"/>
                    <a:pt x="2183" y="1502"/>
                  </a:cubicBezTo>
                  <a:cubicBezTo>
                    <a:pt x="2181" y="1500"/>
                    <a:pt x="2181" y="1500"/>
                    <a:pt x="2181" y="1500"/>
                  </a:cubicBezTo>
                  <a:cubicBezTo>
                    <a:pt x="2181" y="1500"/>
                    <a:pt x="2181" y="1500"/>
                    <a:pt x="2181" y="1500"/>
                  </a:cubicBezTo>
                  <a:cubicBezTo>
                    <a:pt x="2181" y="1500"/>
                    <a:pt x="2180" y="1501"/>
                    <a:pt x="2179" y="1501"/>
                  </a:cubicBezTo>
                  <a:cubicBezTo>
                    <a:pt x="2177" y="1503"/>
                    <a:pt x="2174" y="1504"/>
                    <a:pt x="2172" y="1506"/>
                  </a:cubicBezTo>
                  <a:cubicBezTo>
                    <a:pt x="2170" y="1507"/>
                    <a:pt x="2168" y="1508"/>
                    <a:pt x="2168" y="1508"/>
                  </a:cubicBezTo>
                  <a:cubicBezTo>
                    <a:pt x="2167" y="1509"/>
                    <a:pt x="2166" y="1510"/>
                    <a:pt x="2166" y="1511"/>
                  </a:cubicBezTo>
                  <a:cubicBezTo>
                    <a:pt x="2166" y="1513"/>
                    <a:pt x="2167" y="1514"/>
                    <a:pt x="2168" y="1515"/>
                  </a:cubicBezTo>
                  <a:cubicBezTo>
                    <a:pt x="2170" y="1516"/>
                    <a:pt x="2170" y="1516"/>
                    <a:pt x="2170" y="1516"/>
                  </a:cubicBezTo>
                  <a:cubicBezTo>
                    <a:pt x="2172" y="1512"/>
                    <a:pt x="2172" y="1512"/>
                    <a:pt x="2172" y="1512"/>
                  </a:cubicBezTo>
                  <a:cubicBezTo>
                    <a:pt x="2170" y="1509"/>
                    <a:pt x="2170" y="1509"/>
                    <a:pt x="2170" y="1509"/>
                  </a:cubicBezTo>
                  <a:cubicBezTo>
                    <a:pt x="2157" y="1513"/>
                    <a:pt x="2157" y="1513"/>
                    <a:pt x="2157" y="1513"/>
                  </a:cubicBezTo>
                  <a:cubicBezTo>
                    <a:pt x="2156" y="1513"/>
                    <a:pt x="2155" y="1515"/>
                    <a:pt x="2155" y="1516"/>
                  </a:cubicBezTo>
                  <a:cubicBezTo>
                    <a:pt x="2154" y="1518"/>
                    <a:pt x="2155" y="1519"/>
                    <a:pt x="2156" y="1520"/>
                  </a:cubicBezTo>
                  <a:cubicBezTo>
                    <a:pt x="2164" y="1525"/>
                    <a:pt x="2164" y="1525"/>
                    <a:pt x="2164" y="1525"/>
                  </a:cubicBezTo>
                  <a:cubicBezTo>
                    <a:pt x="2166" y="1521"/>
                    <a:pt x="2166" y="1521"/>
                    <a:pt x="2166" y="1521"/>
                  </a:cubicBezTo>
                  <a:cubicBezTo>
                    <a:pt x="2165" y="1518"/>
                    <a:pt x="2165" y="1518"/>
                    <a:pt x="2165" y="1518"/>
                  </a:cubicBezTo>
                  <a:cubicBezTo>
                    <a:pt x="2145" y="1523"/>
                    <a:pt x="2145" y="1523"/>
                    <a:pt x="2145" y="1523"/>
                  </a:cubicBezTo>
                  <a:cubicBezTo>
                    <a:pt x="2144" y="1523"/>
                    <a:pt x="2143" y="1524"/>
                    <a:pt x="2142" y="1526"/>
                  </a:cubicBezTo>
                  <a:cubicBezTo>
                    <a:pt x="2142" y="1527"/>
                    <a:pt x="2143" y="1529"/>
                    <a:pt x="2144" y="1530"/>
                  </a:cubicBezTo>
                  <a:cubicBezTo>
                    <a:pt x="2149" y="1533"/>
                    <a:pt x="2149" y="1533"/>
                    <a:pt x="2149" y="1533"/>
                  </a:cubicBezTo>
                  <a:cubicBezTo>
                    <a:pt x="2151" y="1530"/>
                    <a:pt x="2151" y="1530"/>
                    <a:pt x="2151" y="1530"/>
                  </a:cubicBezTo>
                  <a:cubicBezTo>
                    <a:pt x="2149" y="1526"/>
                    <a:pt x="2149" y="1526"/>
                    <a:pt x="2149" y="1526"/>
                  </a:cubicBezTo>
                  <a:cubicBezTo>
                    <a:pt x="2134" y="1535"/>
                    <a:pt x="2134" y="1535"/>
                    <a:pt x="2134" y="1535"/>
                  </a:cubicBezTo>
                  <a:cubicBezTo>
                    <a:pt x="2133" y="1535"/>
                    <a:pt x="2132" y="1537"/>
                    <a:pt x="2132" y="1538"/>
                  </a:cubicBezTo>
                  <a:cubicBezTo>
                    <a:pt x="2132" y="1539"/>
                    <a:pt x="2133" y="1541"/>
                    <a:pt x="2134" y="1542"/>
                  </a:cubicBezTo>
                  <a:cubicBezTo>
                    <a:pt x="2136" y="1542"/>
                    <a:pt x="2136" y="1542"/>
                    <a:pt x="2136" y="1542"/>
                  </a:cubicBezTo>
                  <a:cubicBezTo>
                    <a:pt x="2138" y="1539"/>
                    <a:pt x="2138" y="1539"/>
                    <a:pt x="2138" y="1539"/>
                  </a:cubicBezTo>
                  <a:cubicBezTo>
                    <a:pt x="2136" y="1536"/>
                    <a:pt x="2136" y="1536"/>
                    <a:pt x="2136" y="1536"/>
                  </a:cubicBezTo>
                  <a:cubicBezTo>
                    <a:pt x="2123" y="1543"/>
                    <a:pt x="2123" y="1543"/>
                    <a:pt x="2123" y="1543"/>
                  </a:cubicBezTo>
                  <a:cubicBezTo>
                    <a:pt x="2121" y="1544"/>
                    <a:pt x="2121" y="1545"/>
                    <a:pt x="2121" y="1547"/>
                  </a:cubicBezTo>
                  <a:cubicBezTo>
                    <a:pt x="2121" y="1548"/>
                    <a:pt x="2121" y="1549"/>
                    <a:pt x="2123" y="1550"/>
                  </a:cubicBezTo>
                  <a:cubicBezTo>
                    <a:pt x="2125" y="1551"/>
                    <a:pt x="2125" y="1551"/>
                    <a:pt x="2125" y="1551"/>
                  </a:cubicBezTo>
                  <a:cubicBezTo>
                    <a:pt x="2127" y="1548"/>
                    <a:pt x="2127" y="1548"/>
                    <a:pt x="2127" y="1548"/>
                  </a:cubicBezTo>
                  <a:cubicBezTo>
                    <a:pt x="2125" y="1544"/>
                    <a:pt x="2125" y="1544"/>
                    <a:pt x="2125" y="1544"/>
                  </a:cubicBezTo>
                  <a:cubicBezTo>
                    <a:pt x="2108" y="1553"/>
                    <a:pt x="2108" y="1553"/>
                    <a:pt x="2108" y="1553"/>
                  </a:cubicBezTo>
                  <a:cubicBezTo>
                    <a:pt x="2107" y="1554"/>
                    <a:pt x="2106" y="1555"/>
                    <a:pt x="2106" y="1557"/>
                  </a:cubicBezTo>
                  <a:cubicBezTo>
                    <a:pt x="2106" y="1558"/>
                    <a:pt x="2107" y="1559"/>
                    <a:pt x="2108" y="1560"/>
                  </a:cubicBezTo>
                  <a:cubicBezTo>
                    <a:pt x="2112" y="1562"/>
                    <a:pt x="2112" y="1562"/>
                    <a:pt x="2112" y="1562"/>
                  </a:cubicBezTo>
                  <a:cubicBezTo>
                    <a:pt x="2114" y="1559"/>
                    <a:pt x="2114" y="1559"/>
                    <a:pt x="2114" y="1559"/>
                  </a:cubicBezTo>
                  <a:cubicBezTo>
                    <a:pt x="2112" y="1555"/>
                    <a:pt x="2112" y="1555"/>
                    <a:pt x="2112" y="1555"/>
                  </a:cubicBezTo>
                  <a:cubicBezTo>
                    <a:pt x="2097" y="1564"/>
                    <a:pt x="2097" y="1564"/>
                    <a:pt x="2097" y="1564"/>
                  </a:cubicBezTo>
                  <a:cubicBezTo>
                    <a:pt x="2096" y="1564"/>
                    <a:pt x="2095" y="1566"/>
                    <a:pt x="2095" y="1567"/>
                  </a:cubicBezTo>
                  <a:cubicBezTo>
                    <a:pt x="2095" y="1568"/>
                    <a:pt x="2096" y="1570"/>
                    <a:pt x="2097" y="1570"/>
                  </a:cubicBezTo>
                  <a:cubicBezTo>
                    <a:pt x="2099" y="1572"/>
                    <a:pt x="2099" y="1572"/>
                    <a:pt x="2099" y="1572"/>
                  </a:cubicBezTo>
                  <a:cubicBezTo>
                    <a:pt x="2101" y="1568"/>
                    <a:pt x="2101" y="1568"/>
                    <a:pt x="2101" y="1568"/>
                  </a:cubicBezTo>
                  <a:cubicBezTo>
                    <a:pt x="2098" y="1566"/>
                    <a:pt x="2098" y="1566"/>
                    <a:pt x="2098" y="1566"/>
                  </a:cubicBezTo>
                  <a:cubicBezTo>
                    <a:pt x="2101" y="1568"/>
                    <a:pt x="2101" y="1568"/>
                    <a:pt x="2101" y="1568"/>
                  </a:cubicBezTo>
                  <a:cubicBezTo>
                    <a:pt x="2098" y="1565"/>
                    <a:pt x="2098" y="1565"/>
                    <a:pt x="2098" y="1565"/>
                  </a:cubicBezTo>
                  <a:cubicBezTo>
                    <a:pt x="2098" y="1566"/>
                    <a:pt x="2098" y="1566"/>
                    <a:pt x="2098" y="1566"/>
                  </a:cubicBezTo>
                  <a:cubicBezTo>
                    <a:pt x="2101" y="1568"/>
                    <a:pt x="2101" y="1568"/>
                    <a:pt x="2101" y="1568"/>
                  </a:cubicBezTo>
                  <a:cubicBezTo>
                    <a:pt x="2098" y="1565"/>
                    <a:pt x="2098" y="1565"/>
                    <a:pt x="2098" y="1565"/>
                  </a:cubicBezTo>
                  <a:cubicBezTo>
                    <a:pt x="2101" y="1568"/>
                    <a:pt x="2101" y="1568"/>
                    <a:pt x="2101" y="1568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8" y="1565"/>
                    <a:pt x="2098" y="1565"/>
                    <a:pt x="2098" y="1565"/>
                  </a:cubicBezTo>
                  <a:cubicBezTo>
                    <a:pt x="2101" y="1568"/>
                    <a:pt x="2101" y="1568"/>
                    <a:pt x="2101" y="1568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9" y="1565"/>
                    <a:pt x="2099" y="1565"/>
                    <a:pt x="2099" y="1565"/>
                  </a:cubicBezTo>
                  <a:cubicBezTo>
                    <a:pt x="2099" y="1565"/>
                    <a:pt x="2098" y="1565"/>
                    <a:pt x="2098" y="1566"/>
                  </a:cubicBezTo>
                  <a:cubicBezTo>
                    <a:pt x="2096" y="1567"/>
                    <a:pt x="2093" y="1569"/>
                    <a:pt x="2090" y="1570"/>
                  </a:cubicBezTo>
                  <a:cubicBezTo>
                    <a:pt x="2088" y="1571"/>
                    <a:pt x="2087" y="1572"/>
                    <a:pt x="2086" y="1572"/>
                  </a:cubicBezTo>
                  <a:cubicBezTo>
                    <a:pt x="2086" y="1573"/>
                    <a:pt x="2085" y="1573"/>
                    <a:pt x="2085" y="1573"/>
                  </a:cubicBezTo>
                  <a:cubicBezTo>
                    <a:pt x="2084" y="1574"/>
                    <a:pt x="2084" y="1574"/>
                    <a:pt x="2084" y="1574"/>
                  </a:cubicBezTo>
                  <a:cubicBezTo>
                    <a:pt x="2084" y="1574"/>
                    <a:pt x="2084" y="1574"/>
                    <a:pt x="2084" y="1574"/>
                  </a:cubicBezTo>
                  <a:cubicBezTo>
                    <a:pt x="2084" y="1574"/>
                    <a:pt x="2084" y="1574"/>
                    <a:pt x="2083" y="1575"/>
                  </a:cubicBezTo>
                  <a:cubicBezTo>
                    <a:pt x="2082" y="1576"/>
                    <a:pt x="2082" y="1577"/>
                    <a:pt x="2083" y="1578"/>
                  </a:cubicBezTo>
                  <a:cubicBezTo>
                    <a:pt x="2083" y="1579"/>
                    <a:pt x="2083" y="1580"/>
                    <a:pt x="2084" y="1580"/>
                  </a:cubicBezTo>
                  <a:cubicBezTo>
                    <a:pt x="2086" y="1581"/>
                    <a:pt x="2086" y="1581"/>
                    <a:pt x="2086" y="1581"/>
                  </a:cubicBezTo>
                  <a:cubicBezTo>
                    <a:pt x="2088" y="1578"/>
                    <a:pt x="2088" y="1578"/>
                    <a:pt x="2088" y="1578"/>
                  </a:cubicBezTo>
                  <a:cubicBezTo>
                    <a:pt x="2085" y="1576"/>
                    <a:pt x="2085" y="1576"/>
                    <a:pt x="2085" y="1576"/>
                  </a:cubicBezTo>
                  <a:cubicBezTo>
                    <a:pt x="2088" y="1578"/>
                    <a:pt x="2088" y="1578"/>
                    <a:pt x="2088" y="1578"/>
                  </a:cubicBezTo>
                  <a:cubicBezTo>
                    <a:pt x="2085" y="1575"/>
                    <a:pt x="2085" y="1575"/>
                    <a:pt x="2085" y="1575"/>
                  </a:cubicBezTo>
                  <a:cubicBezTo>
                    <a:pt x="2085" y="1575"/>
                    <a:pt x="2085" y="1575"/>
                    <a:pt x="2085" y="1576"/>
                  </a:cubicBezTo>
                  <a:cubicBezTo>
                    <a:pt x="2088" y="1578"/>
                    <a:pt x="2088" y="1578"/>
                    <a:pt x="2088" y="1578"/>
                  </a:cubicBezTo>
                  <a:cubicBezTo>
                    <a:pt x="2085" y="1575"/>
                    <a:pt x="2085" y="1575"/>
                    <a:pt x="2085" y="1575"/>
                  </a:cubicBezTo>
                  <a:cubicBezTo>
                    <a:pt x="2088" y="1578"/>
                    <a:pt x="2088" y="1578"/>
                    <a:pt x="2088" y="1578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5" y="1575"/>
                    <a:pt x="2085" y="1575"/>
                    <a:pt x="2085" y="1575"/>
                  </a:cubicBezTo>
                  <a:cubicBezTo>
                    <a:pt x="2088" y="1578"/>
                    <a:pt x="2088" y="1578"/>
                    <a:pt x="2088" y="1578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7" y="1577"/>
                    <a:pt x="2087" y="1577"/>
                    <a:pt x="2087" y="1577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7" y="1577"/>
                    <a:pt x="2087" y="1577"/>
                    <a:pt x="2087" y="1577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6" y="1575"/>
                    <a:pt x="2086" y="1575"/>
                  </a:cubicBezTo>
                  <a:cubicBezTo>
                    <a:pt x="2086" y="1575"/>
                    <a:pt x="2085" y="1575"/>
                    <a:pt x="2085" y="1575"/>
                  </a:cubicBezTo>
                  <a:cubicBezTo>
                    <a:pt x="2083" y="1576"/>
                    <a:pt x="2079" y="1578"/>
                    <a:pt x="2075" y="1580"/>
                  </a:cubicBezTo>
                  <a:cubicBezTo>
                    <a:pt x="2074" y="1581"/>
                    <a:pt x="2072" y="1582"/>
                    <a:pt x="2071" y="1582"/>
                  </a:cubicBezTo>
                  <a:cubicBezTo>
                    <a:pt x="2070" y="1583"/>
                    <a:pt x="2070" y="1583"/>
                    <a:pt x="2069" y="1583"/>
                  </a:cubicBezTo>
                  <a:cubicBezTo>
                    <a:pt x="2069" y="1583"/>
                    <a:pt x="2069" y="1583"/>
                    <a:pt x="2069" y="1583"/>
                  </a:cubicBezTo>
                  <a:cubicBezTo>
                    <a:pt x="2068" y="1584"/>
                    <a:pt x="2068" y="1584"/>
                    <a:pt x="2068" y="1584"/>
                  </a:cubicBezTo>
                  <a:cubicBezTo>
                    <a:pt x="2068" y="1584"/>
                    <a:pt x="2068" y="1584"/>
                    <a:pt x="2068" y="1584"/>
                  </a:cubicBezTo>
                  <a:cubicBezTo>
                    <a:pt x="2068" y="1584"/>
                    <a:pt x="2068" y="1584"/>
                    <a:pt x="2067" y="1585"/>
                  </a:cubicBezTo>
                  <a:cubicBezTo>
                    <a:pt x="2066" y="1587"/>
                    <a:pt x="2067" y="1589"/>
                    <a:pt x="2068" y="1590"/>
                  </a:cubicBezTo>
                  <a:cubicBezTo>
                    <a:pt x="2069" y="1590"/>
                    <a:pt x="2069" y="1590"/>
                    <a:pt x="2069" y="1590"/>
                  </a:cubicBezTo>
                  <a:cubicBezTo>
                    <a:pt x="2071" y="1587"/>
                    <a:pt x="2071" y="1587"/>
                    <a:pt x="2071" y="1587"/>
                  </a:cubicBezTo>
                  <a:cubicBezTo>
                    <a:pt x="2068" y="1585"/>
                    <a:pt x="2068" y="1585"/>
                    <a:pt x="2068" y="1585"/>
                  </a:cubicBezTo>
                  <a:cubicBezTo>
                    <a:pt x="2058" y="1597"/>
                    <a:pt x="2058" y="1597"/>
                    <a:pt x="2058" y="1597"/>
                  </a:cubicBezTo>
                  <a:cubicBezTo>
                    <a:pt x="2058" y="1598"/>
                    <a:pt x="2057" y="1599"/>
                    <a:pt x="2058" y="1600"/>
                  </a:cubicBezTo>
                  <a:cubicBezTo>
                    <a:pt x="2058" y="1602"/>
                    <a:pt x="2058" y="1603"/>
                    <a:pt x="2059" y="1603"/>
                  </a:cubicBezTo>
                  <a:cubicBezTo>
                    <a:pt x="2061" y="1604"/>
                    <a:pt x="2061" y="1604"/>
                    <a:pt x="2061" y="1604"/>
                  </a:cubicBezTo>
                  <a:cubicBezTo>
                    <a:pt x="2063" y="1601"/>
                    <a:pt x="2063" y="1601"/>
                    <a:pt x="2063" y="1601"/>
                  </a:cubicBezTo>
                  <a:cubicBezTo>
                    <a:pt x="2060" y="1599"/>
                    <a:pt x="2060" y="1599"/>
                    <a:pt x="2060" y="1599"/>
                  </a:cubicBezTo>
                  <a:cubicBezTo>
                    <a:pt x="2063" y="1601"/>
                    <a:pt x="2063" y="1601"/>
                    <a:pt x="2063" y="1601"/>
                  </a:cubicBezTo>
                  <a:cubicBezTo>
                    <a:pt x="2060" y="1598"/>
                    <a:pt x="2060" y="1598"/>
                    <a:pt x="2060" y="1598"/>
                  </a:cubicBezTo>
                  <a:cubicBezTo>
                    <a:pt x="2060" y="1598"/>
                    <a:pt x="2060" y="1598"/>
                    <a:pt x="2060" y="1599"/>
                  </a:cubicBezTo>
                  <a:cubicBezTo>
                    <a:pt x="2063" y="1601"/>
                    <a:pt x="2063" y="1601"/>
                    <a:pt x="2063" y="1601"/>
                  </a:cubicBezTo>
                  <a:cubicBezTo>
                    <a:pt x="2060" y="1598"/>
                    <a:pt x="2060" y="1598"/>
                    <a:pt x="2060" y="1598"/>
                  </a:cubicBezTo>
                  <a:cubicBezTo>
                    <a:pt x="2063" y="1601"/>
                    <a:pt x="2063" y="1601"/>
                    <a:pt x="2063" y="1601"/>
                  </a:cubicBezTo>
                  <a:cubicBezTo>
                    <a:pt x="2061" y="1597"/>
                    <a:pt x="2061" y="1597"/>
                    <a:pt x="2061" y="1597"/>
                  </a:cubicBezTo>
                  <a:cubicBezTo>
                    <a:pt x="2061" y="1597"/>
                    <a:pt x="2061" y="1597"/>
                    <a:pt x="2060" y="1598"/>
                  </a:cubicBezTo>
                  <a:cubicBezTo>
                    <a:pt x="2063" y="1601"/>
                    <a:pt x="2063" y="1601"/>
                    <a:pt x="2063" y="1601"/>
                  </a:cubicBezTo>
                  <a:cubicBezTo>
                    <a:pt x="2061" y="1597"/>
                    <a:pt x="2061" y="1597"/>
                    <a:pt x="2061" y="1597"/>
                  </a:cubicBezTo>
                  <a:cubicBezTo>
                    <a:pt x="2062" y="1599"/>
                    <a:pt x="2062" y="1599"/>
                    <a:pt x="2062" y="1599"/>
                  </a:cubicBezTo>
                  <a:cubicBezTo>
                    <a:pt x="2061" y="1597"/>
                    <a:pt x="2061" y="1597"/>
                    <a:pt x="2061" y="1597"/>
                  </a:cubicBezTo>
                  <a:cubicBezTo>
                    <a:pt x="2061" y="1597"/>
                    <a:pt x="2061" y="1597"/>
                    <a:pt x="2061" y="1597"/>
                  </a:cubicBezTo>
                  <a:cubicBezTo>
                    <a:pt x="2062" y="1599"/>
                    <a:pt x="2062" y="1599"/>
                    <a:pt x="2062" y="1599"/>
                  </a:cubicBezTo>
                  <a:cubicBezTo>
                    <a:pt x="2061" y="1597"/>
                    <a:pt x="2061" y="1597"/>
                    <a:pt x="2061" y="1597"/>
                  </a:cubicBezTo>
                  <a:cubicBezTo>
                    <a:pt x="2061" y="1597"/>
                    <a:pt x="2061" y="1597"/>
                    <a:pt x="2060" y="1598"/>
                  </a:cubicBezTo>
                  <a:cubicBezTo>
                    <a:pt x="2058" y="1598"/>
                    <a:pt x="2053" y="1600"/>
                    <a:pt x="2049" y="1601"/>
                  </a:cubicBezTo>
                  <a:cubicBezTo>
                    <a:pt x="2046" y="1602"/>
                    <a:pt x="2044" y="1602"/>
                    <a:pt x="2043" y="1603"/>
                  </a:cubicBezTo>
                  <a:cubicBezTo>
                    <a:pt x="2042" y="1603"/>
                    <a:pt x="2042" y="1603"/>
                    <a:pt x="2041" y="1604"/>
                  </a:cubicBezTo>
                  <a:cubicBezTo>
                    <a:pt x="2040" y="1604"/>
                    <a:pt x="2040" y="1604"/>
                    <a:pt x="2040" y="1604"/>
                  </a:cubicBezTo>
                  <a:cubicBezTo>
                    <a:pt x="2040" y="1604"/>
                    <a:pt x="2040" y="1604"/>
                    <a:pt x="2040" y="1604"/>
                  </a:cubicBezTo>
                  <a:cubicBezTo>
                    <a:pt x="2039" y="1605"/>
                    <a:pt x="2039" y="1605"/>
                    <a:pt x="2039" y="1605"/>
                  </a:cubicBezTo>
                  <a:cubicBezTo>
                    <a:pt x="2039" y="1605"/>
                    <a:pt x="2039" y="1605"/>
                    <a:pt x="2038" y="1606"/>
                  </a:cubicBezTo>
                  <a:cubicBezTo>
                    <a:pt x="2038" y="1606"/>
                    <a:pt x="2038" y="1607"/>
                    <a:pt x="2038" y="1609"/>
                  </a:cubicBezTo>
                  <a:cubicBezTo>
                    <a:pt x="2038" y="1610"/>
                    <a:pt x="2039" y="1610"/>
                    <a:pt x="2040" y="1611"/>
                  </a:cubicBezTo>
                  <a:cubicBezTo>
                    <a:pt x="2040" y="1611"/>
                    <a:pt x="2040" y="1611"/>
                    <a:pt x="2040" y="1611"/>
                  </a:cubicBezTo>
                  <a:cubicBezTo>
                    <a:pt x="2032" y="1614"/>
                    <a:pt x="2032" y="1614"/>
                    <a:pt x="2032" y="1614"/>
                  </a:cubicBezTo>
                  <a:cubicBezTo>
                    <a:pt x="2031" y="1615"/>
                    <a:pt x="2030" y="1616"/>
                    <a:pt x="2029" y="1618"/>
                  </a:cubicBezTo>
                  <a:cubicBezTo>
                    <a:pt x="2029" y="1619"/>
                    <a:pt x="2030" y="1621"/>
                    <a:pt x="2031" y="1621"/>
                  </a:cubicBezTo>
                  <a:cubicBezTo>
                    <a:pt x="2036" y="1624"/>
                    <a:pt x="2036" y="1624"/>
                    <a:pt x="2036" y="1624"/>
                  </a:cubicBezTo>
                  <a:cubicBezTo>
                    <a:pt x="2038" y="1621"/>
                    <a:pt x="2038" y="1621"/>
                    <a:pt x="2038" y="1621"/>
                  </a:cubicBezTo>
                  <a:cubicBezTo>
                    <a:pt x="2036" y="1617"/>
                    <a:pt x="2036" y="1617"/>
                    <a:pt x="2036" y="1617"/>
                  </a:cubicBezTo>
                  <a:cubicBezTo>
                    <a:pt x="2025" y="1623"/>
                    <a:pt x="2025" y="1623"/>
                    <a:pt x="2025" y="1623"/>
                  </a:cubicBezTo>
                  <a:cubicBezTo>
                    <a:pt x="2024" y="1624"/>
                    <a:pt x="2023" y="1625"/>
                    <a:pt x="2023" y="1626"/>
                  </a:cubicBezTo>
                  <a:cubicBezTo>
                    <a:pt x="2023" y="1628"/>
                    <a:pt x="2024" y="1629"/>
                    <a:pt x="2025" y="1630"/>
                  </a:cubicBezTo>
                  <a:cubicBezTo>
                    <a:pt x="2026" y="1630"/>
                    <a:pt x="2026" y="1630"/>
                    <a:pt x="2026" y="1630"/>
                  </a:cubicBezTo>
                  <a:cubicBezTo>
                    <a:pt x="2028" y="1627"/>
                    <a:pt x="2028" y="1627"/>
                    <a:pt x="2028" y="1627"/>
                  </a:cubicBezTo>
                  <a:cubicBezTo>
                    <a:pt x="2026" y="1623"/>
                    <a:pt x="2026" y="1623"/>
                    <a:pt x="2026" y="1623"/>
                  </a:cubicBezTo>
                  <a:cubicBezTo>
                    <a:pt x="2012" y="1630"/>
                    <a:pt x="2012" y="1630"/>
                    <a:pt x="2012" y="1630"/>
                  </a:cubicBezTo>
                  <a:cubicBezTo>
                    <a:pt x="2011" y="1631"/>
                    <a:pt x="2010" y="1632"/>
                    <a:pt x="2010" y="1634"/>
                  </a:cubicBezTo>
                  <a:cubicBezTo>
                    <a:pt x="2010" y="1635"/>
                    <a:pt x="2010" y="1636"/>
                    <a:pt x="2012" y="1637"/>
                  </a:cubicBezTo>
                  <a:cubicBezTo>
                    <a:pt x="2013" y="1638"/>
                    <a:pt x="2013" y="1638"/>
                    <a:pt x="2013" y="1638"/>
                  </a:cubicBezTo>
                  <a:cubicBezTo>
                    <a:pt x="2015" y="1635"/>
                    <a:pt x="2015" y="1635"/>
                    <a:pt x="2015" y="1635"/>
                  </a:cubicBezTo>
                  <a:cubicBezTo>
                    <a:pt x="2013" y="1631"/>
                    <a:pt x="2013" y="1631"/>
                    <a:pt x="2013" y="1631"/>
                  </a:cubicBezTo>
                  <a:cubicBezTo>
                    <a:pt x="1999" y="1640"/>
                    <a:pt x="1999" y="1640"/>
                    <a:pt x="1999" y="1640"/>
                  </a:cubicBezTo>
                  <a:cubicBezTo>
                    <a:pt x="1998" y="1641"/>
                    <a:pt x="1997" y="1642"/>
                    <a:pt x="1997" y="1643"/>
                  </a:cubicBezTo>
                  <a:cubicBezTo>
                    <a:pt x="1997" y="1645"/>
                    <a:pt x="1998" y="1646"/>
                    <a:pt x="1999" y="1647"/>
                  </a:cubicBezTo>
                  <a:cubicBezTo>
                    <a:pt x="2001" y="1648"/>
                    <a:pt x="2001" y="1648"/>
                    <a:pt x="2001" y="1648"/>
                  </a:cubicBezTo>
                  <a:cubicBezTo>
                    <a:pt x="2003" y="1644"/>
                    <a:pt x="2003" y="1644"/>
                    <a:pt x="2003" y="1644"/>
                  </a:cubicBezTo>
                  <a:cubicBezTo>
                    <a:pt x="2000" y="1642"/>
                    <a:pt x="2000" y="1642"/>
                    <a:pt x="2000" y="1642"/>
                  </a:cubicBezTo>
                  <a:cubicBezTo>
                    <a:pt x="2003" y="1644"/>
                    <a:pt x="2003" y="1644"/>
                    <a:pt x="2003" y="1644"/>
                  </a:cubicBezTo>
                  <a:cubicBezTo>
                    <a:pt x="2000" y="1641"/>
                    <a:pt x="2000" y="1641"/>
                    <a:pt x="2000" y="1641"/>
                  </a:cubicBezTo>
                  <a:cubicBezTo>
                    <a:pt x="2000" y="1641"/>
                    <a:pt x="2000" y="1642"/>
                    <a:pt x="2000" y="1642"/>
                  </a:cubicBezTo>
                  <a:cubicBezTo>
                    <a:pt x="2003" y="1644"/>
                    <a:pt x="2003" y="1644"/>
                    <a:pt x="2003" y="1644"/>
                  </a:cubicBezTo>
                  <a:cubicBezTo>
                    <a:pt x="2000" y="1641"/>
                    <a:pt x="2000" y="1641"/>
                    <a:pt x="2000" y="1641"/>
                  </a:cubicBezTo>
                  <a:cubicBezTo>
                    <a:pt x="2003" y="1644"/>
                    <a:pt x="2003" y="1644"/>
                    <a:pt x="2003" y="1644"/>
                  </a:cubicBezTo>
                  <a:cubicBezTo>
                    <a:pt x="2001" y="1641"/>
                    <a:pt x="2001" y="1641"/>
                    <a:pt x="2001" y="1641"/>
                  </a:cubicBezTo>
                  <a:cubicBezTo>
                    <a:pt x="2000" y="1641"/>
                    <a:pt x="2000" y="1641"/>
                    <a:pt x="2000" y="1641"/>
                  </a:cubicBezTo>
                  <a:cubicBezTo>
                    <a:pt x="2003" y="1644"/>
                    <a:pt x="2003" y="1644"/>
                    <a:pt x="2003" y="1644"/>
                  </a:cubicBezTo>
                  <a:cubicBezTo>
                    <a:pt x="2001" y="1641"/>
                    <a:pt x="2001" y="1641"/>
                    <a:pt x="2001" y="1641"/>
                  </a:cubicBezTo>
                  <a:cubicBezTo>
                    <a:pt x="2003" y="1643"/>
                    <a:pt x="2003" y="1643"/>
                    <a:pt x="2003" y="1643"/>
                  </a:cubicBezTo>
                  <a:cubicBezTo>
                    <a:pt x="2001" y="1641"/>
                    <a:pt x="2001" y="1641"/>
                    <a:pt x="2001" y="1641"/>
                  </a:cubicBezTo>
                  <a:cubicBezTo>
                    <a:pt x="2001" y="1641"/>
                    <a:pt x="2001" y="1641"/>
                    <a:pt x="2001" y="1641"/>
                  </a:cubicBezTo>
                  <a:cubicBezTo>
                    <a:pt x="2003" y="1643"/>
                    <a:pt x="2003" y="1643"/>
                    <a:pt x="2003" y="1643"/>
                  </a:cubicBezTo>
                  <a:cubicBezTo>
                    <a:pt x="2001" y="1641"/>
                    <a:pt x="2001" y="1641"/>
                    <a:pt x="2001" y="1641"/>
                  </a:cubicBezTo>
                  <a:cubicBezTo>
                    <a:pt x="2001" y="1641"/>
                    <a:pt x="2001" y="1641"/>
                    <a:pt x="2000" y="1641"/>
                  </a:cubicBezTo>
                  <a:cubicBezTo>
                    <a:pt x="1998" y="1642"/>
                    <a:pt x="1994" y="1644"/>
                    <a:pt x="1990" y="1645"/>
                  </a:cubicBezTo>
                  <a:cubicBezTo>
                    <a:pt x="1989" y="1646"/>
                    <a:pt x="1987" y="1646"/>
                    <a:pt x="1985" y="1647"/>
                  </a:cubicBezTo>
                  <a:cubicBezTo>
                    <a:pt x="1985" y="1647"/>
                    <a:pt x="1984" y="1648"/>
                    <a:pt x="1984" y="1648"/>
                  </a:cubicBezTo>
                  <a:cubicBezTo>
                    <a:pt x="1983" y="1648"/>
                    <a:pt x="1983" y="1648"/>
                    <a:pt x="1983" y="1648"/>
                  </a:cubicBezTo>
                  <a:cubicBezTo>
                    <a:pt x="1983" y="1648"/>
                    <a:pt x="1983" y="1648"/>
                    <a:pt x="1983" y="1648"/>
                  </a:cubicBezTo>
                  <a:cubicBezTo>
                    <a:pt x="1982" y="1649"/>
                    <a:pt x="1982" y="1649"/>
                    <a:pt x="1982" y="1649"/>
                  </a:cubicBezTo>
                  <a:cubicBezTo>
                    <a:pt x="1982" y="1649"/>
                    <a:pt x="1982" y="1649"/>
                    <a:pt x="1981" y="1650"/>
                  </a:cubicBezTo>
                  <a:cubicBezTo>
                    <a:pt x="1981" y="1650"/>
                    <a:pt x="1981" y="1652"/>
                    <a:pt x="1981" y="1653"/>
                  </a:cubicBezTo>
                  <a:cubicBezTo>
                    <a:pt x="1981" y="1654"/>
                    <a:pt x="1982" y="1655"/>
                    <a:pt x="1983" y="1655"/>
                  </a:cubicBezTo>
                  <a:cubicBezTo>
                    <a:pt x="1985" y="1657"/>
                    <a:pt x="1985" y="1657"/>
                    <a:pt x="1985" y="1657"/>
                  </a:cubicBezTo>
                  <a:cubicBezTo>
                    <a:pt x="1987" y="1653"/>
                    <a:pt x="1987" y="1653"/>
                    <a:pt x="1987" y="1653"/>
                  </a:cubicBezTo>
                  <a:cubicBezTo>
                    <a:pt x="1985" y="1650"/>
                    <a:pt x="1985" y="1650"/>
                    <a:pt x="1985" y="1650"/>
                  </a:cubicBezTo>
                  <a:cubicBezTo>
                    <a:pt x="1975" y="1659"/>
                    <a:pt x="1975" y="1659"/>
                    <a:pt x="1975" y="1659"/>
                  </a:cubicBezTo>
                  <a:cubicBezTo>
                    <a:pt x="1974" y="1660"/>
                    <a:pt x="1973" y="1661"/>
                    <a:pt x="1973" y="1662"/>
                  </a:cubicBezTo>
                  <a:cubicBezTo>
                    <a:pt x="1974" y="1664"/>
                    <a:pt x="1974" y="1665"/>
                    <a:pt x="1975" y="1665"/>
                  </a:cubicBezTo>
                  <a:cubicBezTo>
                    <a:pt x="1977" y="1666"/>
                    <a:pt x="1977" y="1666"/>
                    <a:pt x="1977" y="1666"/>
                  </a:cubicBezTo>
                  <a:cubicBezTo>
                    <a:pt x="1979" y="1663"/>
                    <a:pt x="1979" y="1663"/>
                    <a:pt x="1979" y="1663"/>
                  </a:cubicBezTo>
                  <a:cubicBezTo>
                    <a:pt x="1976" y="1661"/>
                    <a:pt x="1976" y="1661"/>
                    <a:pt x="1976" y="1661"/>
                  </a:cubicBezTo>
                  <a:cubicBezTo>
                    <a:pt x="1979" y="1663"/>
                    <a:pt x="1979" y="1663"/>
                    <a:pt x="1979" y="1663"/>
                  </a:cubicBezTo>
                  <a:cubicBezTo>
                    <a:pt x="1978" y="1659"/>
                    <a:pt x="1978" y="1659"/>
                    <a:pt x="1978" y="1659"/>
                  </a:cubicBezTo>
                  <a:cubicBezTo>
                    <a:pt x="1977" y="1659"/>
                    <a:pt x="1976" y="1660"/>
                    <a:pt x="1976" y="1661"/>
                  </a:cubicBezTo>
                  <a:cubicBezTo>
                    <a:pt x="1979" y="1663"/>
                    <a:pt x="1979" y="1663"/>
                    <a:pt x="1979" y="1663"/>
                  </a:cubicBezTo>
                  <a:cubicBezTo>
                    <a:pt x="1978" y="1659"/>
                    <a:pt x="1978" y="1659"/>
                    <a:pt x="1978" y="1659"/>
                  </a:cubicBezTo>
                  <a:cubicBezTo>
                    <a:pt x="1979" y="1663"/>
                    <a:pt x="1979" y="1663"/>
                    <a:pt x="1979" y="1663"/>
                  </a:cubicBezTo>
                  <a:cubicBezTo>
                    <a:pt x="1979" y="1659"/>
                    <a:pt x="1979" y="1659"/>
                    <a:pt x="1979" y="1659"/>
                  </a:cubicBezTo>
                  <a:cubicBezTo>
                    <a:pt x="1979" y="1659"/>
                    <a:pt x="1978" y="1659"/>
                    <a:pt x="1978" y="1659"/>
                  </a:cubicBezTo>
                  <a:cubicBezTo>
                    <a:pt x="1979" y="1663"/>
                    <a:pt x="1979" y="1663"/>
                    <a:pt x="1979" y="1663"/>
                  </a:cubicBezTo>
                  <a:cubicBezTo>
                    <a:pt x="1979" y="1659"/>
                    <a:pt x="1979" y="1659"/>
                    <a:pt x="1979" y="1659"/>
                  </a:cubicBezTo>
                  <a:cubicBezTo>
                    <a:pt x="1979" y="1662"/>
                    <a:pt x="1979" y="1662"/>
                    <a:pt x="1979" y="1662"/>
                  </a:cubicBezTo>
                  <a:cubicBezTo>
                    <a:pt x="1980" y="1659"/>
                    <a:pt x="1980" y="1659"/>
                    <a:pt x="1980" y="1659"/>
                  </a:cubicBezTo>
                  <a:cubicBezTo>
                    <a:pt x="1980" y="1659"/>
                    <a:pt x="1979" y="1659"/>
                    <a:pt x="1979" y="1659"/>
                  </a:cubicBezTo>
                  <a:cubicBezTo>
                    <a:pt x="1979" y="1662"/>
                    <a:pt x="1979" y="1662"/>
                    <a:pt x="1979" y="1662"/>
                  </a:cubicBezTo>
                  <a:cubicBezTo>
                    <a:pt x="1980" y="1659"/>
                    <a:pt x="1980" y="1659"/>
                    <a:pt x="1980" y="1659"/>
                  </a:cubicBezTo>
                  <a:cubicBezTo>
                    <a:pt x="1980" y="1659"/>
                    <a:pt x="1980" y="1659"/>
                    <a:pt x="1980" y="1659"/>
                  </a:cubicBezTo>
                  <a:cubicBezTo>
                    <a:pt x="1979" y="1659"/>
                    <a:pt x="1979" y="1659"/>
                    <a:pt x="1977" y="1658"/>
                  </a:cubicBezTo>
                  <a:cubicBezTo>
                    <a:pt x="1973" y="1657"/>
                    <a:pt x="1964" y="1653"/>
                    <a:pt x="1952" y="1647"/>
                  </a:cubicBezTo>
                  <a:cubicBezTo>
                    <a:pt x="1935" y="1640"/>
                    <a:pt x="1914" y="1630"/>
                    <a:pt x="1896" y="1622"/>
                  </a:cubicBezTo>
                  <a:cubicBezTo>
                    <a:pt x="1888" y="1618"/>
                    <a:pt x="1880" y="1614"/>
                    <a:pt x="1875" y="1612"/>
                  </a:cubicBezTo>
                  <a:cubicBezTo>
                    <a:pt x="1869" y="1609"/>
                    <a:pt x="1866" y="1608"/>
                    <a:pt x="1866" y="1608"/>
                  </a:cubicBezTo>
                  <a:cubicBezTo>
                    <a:pt x="1864" y="1607"/>
                    <a:pt x="1862" y="1608"/>
                    <a:pt x="1861" y="1609"/>
                  </a:cubicBezTo>
                  <a:cubicBezTo>
                    <a:pt x="1861" y="1610"/>
                    <a:pt x="1860" y="1611"/>
                    <a:pt x="1860" y="1611"/>
                  </a:cubicBezTo>
                  <a:cubicBezTo>
                    <a:pt x="1860" y="1613"/>
                    <a:pt x="1861" y="1613"/>
                    <a:pt x="1861" y="1614"/>
                  </a:cubicBezTo>
                  <a:cubicBezTo>
                    <a:pt x="1861" y="1614"/>
                    <a:pt x="1862" y="1614"/>
                    <a:pt x="1862" y="1615"/>
                  </a:cubicBezTo>
                  <a:cubicBezTo>
                    <a:pt x="1862" y="1615"/>
                    <a:pt x="1863" y="1616"/>
                    <a:pt x="1864" y="1616"/>
                  </a:cubicBezTo>
                  <a:cubicBezTo>
                    <a:pt x="1866" y="1618"/>
                    <a:pt x="1870" y="1620"/>
                    <a:pt x="1874" y="1623"/>
                  </a:cubicBezTo>
                  <a:cubicBezTo>
                    <a:pt x="1881" y="1627"/>
                    <a:pt x="1890" y="1632"/>
                    <a:pt x="1897" y="1636"/>
                  </a:cubicBezTo>
                  <a:cubicBezTo>
                    <a:pt x="1901" y="1638"/>
                    <a:pt x="1904" y="1640"/>
                    <a:pt x="1906" y="1642"/>
                  </a:cubicBezTo>
                  <a:cubicBezTo>
                    <a:pt x="1907" y="1642"/>
                    <a:pt x="1908" y="1643"/>
                    <a:pt x="1908" y="1643"/>
                  </a:cubicBezTo>
                  <a:cubicBezTo>
                    <a:pt x="1908" y="1643"/>
                    <a:pt x="1908" y="1643"/>
                    <a:pt x="1908" y="1643"/>
                  </a:cubicBezTo>
                  <a:cubicBezTo>
                    <a:pt x="1909" y="1643"/>
                    <a:pt x="1909" y="1643"/>
                    <a:pt x="1909" y="1643"/>
                  </a:cubicBezTo>
                  <a:cubicBezTo>
                    <a:pt x="1910" y="1642"/>
                    <a:pt x="1910" y="1642"/>
                    <a:pt x="1910" y="1642"/>
                  </a:cubicBezTo>
                  <a:cubicBezTo>
                    <a:pt x="1908" y="1643"/>
                    <a:pt x="1908" y="1643"/>
                    <a:pt x="1908" y="1643"/>
                  </a:cubicBezTo>
                  <a:cubicBezTo>
                    <a:pt x="1909" y="1643"/>
                    <a:pt x="1909" y="1643"/>
                    <a:pt x="1909" y="1643"/>
                  </a:cubicBezTo>
                  <a:cubicBezTo>
                    <a:pt x="1910" y="1642"/>
                    <a:pt x="1910" y="1642"/>
                    <a:pt x="1910" y="1642"/>
                  </a:cubicBezTo>
                  <a:cubicBezTo>
                    <a:pt x="1908" y="1643"/>
                    <a:pt x="1908" y="1643"/>
                    <a:pt x="1908" y="1643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8" y="1643"/>
                    <a:pt x="1908" y="1643"/>
                    <a:pt x="1908" y="1643"/>
                  </a:cubicBezTo>
                  <a:cubicBezTo>
                    <a:pt x="1908" y="1643"/>
                    <a:pt x="1908" y="1643"/>
                    <a:pt x="1908" y="1643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8" y="1643"/>
                    <a:pt x="1908" y="1643"/>
                    <a:pt x="1908" y="1643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7" y="1641"/>
                    <a:pt x="1907" y="1641"/>
                    <a:pt x="1907" y="1641"/>
                  </a:cubicBezTo>
                  <a:cubicBezTo>
                    <a:pt x="1907" y="1642"/>
                    <a:pt x="1908" y="1642"/>
                    <a:pt x="1908" y="1643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7" y="1641"/>
                    <a:pt x="1907" y="1641"/>
                    <a:pt x="1907" y="1641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8" y="1639"/>
                    <a:pt x="1908" y="1639"/>
                    <a:pt x="1908" y="1639"/>
                  </a:cubicBezTo>
                  <a:cubicBezTo>
                    <a:pt x="1908" y="1639"/>
                    <a:pt x="1907" y="1640"/>
                    <a:pt x="1907" y="1641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8" y="1639"/>
                    <a:pt x="1908" y="1639"/>
                    <a:pt x="1908" y="1639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08" y="1639"/>
                    <a:pt x="1908" y="1639"/>
                    <a:pt x="1908" y="1639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10" y="1637"/>
                    <a:pt x="1910" y="1637"/>
                    <a:pt x="1910" y="1637"/>
                  </a:cubicBezTo>
                  <a:cubicBezTo>
                    <a:pt x="1910" y="1637"/>
                    <a:pt x="1909" y="1638"/>
                    <a:pt x="1908" y="1639"/>
                  </a:cubicBezTo>
                  <a:cubicBezTo>
                    <a:pt x="1911" y="1641"/>
                    <a:pt x="1911" y="1641"/>
                    <a:pt x="1911" y="1641"/>
                  </a:cubicBezTo>
                  <a:cubicBezTo>
                    <a:pt x="1910" y="1637"/>
                    <a:pt x="1910" y="1637"/>
                    <a:pt x="1910" y="1637"/>
                  </a:cubicBezTo>
                  <a:cubicBezTo>
                    <a:pt x="1911" y="1640"/>
                    <a:pt x="1911" y="1640"/>
                    <a:pt x="1911" y="1640"/>
                  </a:cubicBezTo>
                  <a:cubicBezTo>
                    <a:pt x="1911" y="1637"/>
                    <a:pt x="1911" y="1637"/>
                    <a:pt x="1911" y="1637"/>
                  </a:cubicBezTo>
                  <a:cubicBezTo>
                    <a:pt x="1911" y="1637"/>
                    <a:pt x="1911" y="1637"/>
                    <a:pt x="1910" y="1637"/>
                  </a:cubicBezTo>
                  <a:cubicBezTo>
                    <a:pt x="1911" y="1640"/>
                    <a:pt x="1911" y="1640"/>
                    <a:pt x="1911" y="1640"/>
                  </a:cubicBezTo>
                  <a:cubicBezTo>
                    <a:pt x="1911" y="1637"/>
                    <a:pt x="1911" y="1637"/>
                    <a:pt x="1911" y="1637"/>
                  </a:cubicBezTo>
                  <a:cubicBezTo>
                    <a:pt x="1911" y="1639"/>
                    <a:pt x="1911" y="1639"/>
                    <a:pt x="1911" y="1639"/>
                  </a:cubicBezTo>
                  <a:cubicBezTo>
                    <a:pt x="1912" y="1637"/>
                    <a:pt x="1912" y="1637"/>
                    <a:pt x="1912" y="1637"/>
                  </a:cubicBezTo>
                  <a:cubicBezTo>
                    <a:pt x="1911" y="1637"/>
                    <a:pt x="1911" y="1637"/>
                    <a:pt x="1911" y="1637"/>
                  </a:cubicBezTo>
                  <a:cubicBezTo>
                    <a:pt x="1911" y="1639"/>
                    <a:pt x="1911" y="1639"/>
                    <a:pt x="1911" y="1639"/>
                  </a:cubicBezTo>
                  <a:cubicBezTo>
                    <a:pt x="1912" y="1637"/>
                    <a:pt x="1912" y="1637"/>
                    <a:pt x="1912" y="1637"/>
                  </a:cubicBezTo>
                  <a:cubicBezTo>
                    <a:pt x="1911" y="1638"/>
                    <a:pt x="1911" y="1638"/>
                    <a:pt x="1911" y="1638"/>
                  </a:cubicBezTo>
                  <a:cubicBezTo>
                    <a:pt x="1912" y="1637"/>
                    <a:pt x="1912" y="1637"/>
                    <a:pt x="1912" y="1637"/>
                  </a:cubicBezTo>
                  <a:cubicBezTo>
                    <a:pt x="1912" y="1637"/>
                    <a:pt x="1912" y="1637"/>
                    <a:pt x="1912" y="1637"/>
                  </a:cubicBezTo>
                  <a:cubicBezTo>
                    <a:pt x="1911" y="1638"/>
                    <a:pt x="1911" y="1638"/>
                    <a:pt x="1911" y="1638"/>
                  </a:cubicBezTo>
                  <a:cubicBezTo>
                    <a:pt x="1912" y="1637"/>
                    <a:pt x="1912" y="1637"/>
                    <a:pt x="1912" y="1637"/>
                  </a:cubicBezTo>
                  <a:cubicBezTo>
                    <a:pt x="1912" y="1637"/>
                    <a:pt x="1911" y="1637"/>
                    <a:pt x="1910" y="1637"/>
                  </a:cubicBezTo>
                  <a:cubicBezTo>
                    <a:pt x="1908" y="1635"/>
                    <a:pt x="1902" y="1633"/>
                    <a:pt x="1895" y="1629"/>
                  </a:cubicBezTo>
                  <a:cubicBezTo>
                    <a:pt x="1869" y="1615"/>
                    <a:pt x="1819" y="1586"/>
                    <a:pt x="1776" y="1561"/>
                  </a:cubicBezTo>
                  <a:cubicBezTo>
                    <a:pt x="1754" y="1548"/>
                    <a:pt x="1735" y="1537"/>
                    <a:pt x="1720" y="1528"/>
                  </a:cubicBezTo>
                  <a:cubicBezTo>
                    <a:pt x="1713" y="1524"/>
                    <a:pt x="1707" y="1520"/>
                    <a:pt x="1702" y="1518"/>
                  </a:cubicBezTo>
                  <a:cubicBezTo>
                    <a:pt x="1700" y="1517"/>
                    <a:pt x="1699" y="1516"/>
                    <a:pt x="1698" y="1515"/>
                  </a:cubicBezTo>
                  <a:cubicBezTo>
                    <a:pt x="1697" y="1515"/>
                    <a:pt x="1696" y="1514"/>
                    <a:pt x="1696" y="1514"/>
                  </a:cubicBezTo>
                  <a:cubicBezTo>
                    <a:pt x="1696" y="1514"/>
                    <a:pt x="1696" y="1514"/>
                    <a:pt x="1696" y="1514"/>
                  </a:cubicBezTo>
                  <a:cubicBezTo>
                    <a:pt x="1695" y="1514"/>
                    <a:pt x="1695" y="1514"/>
                    <a:pt x="1695" y="1514"/>
                  </a:cubicBezTo>
                  <a:cubicBezTo>
                    <a:pt x="1695" y="1514"/>
                    <a:pt x="1695" y="1514"/>
                    <a:pt x="1695" y="1514"/>
                  </a:cubicBezTo>
                  <a:cubicBezTo>
                    <a:pt x="1695" y="1514"/>
                    <a:pt x="1695" y="1514"/>
                    <a:pt x="1694" y="1514"/>
                  </a:cubicBezTo>
                  <a:cubicBezTo>
                    <a:pt x="1693" y="1514"/>
                    <a:pt x="1693" y="1514"/>
                    <a:pt x="1692" y="1514"/>
                  </a:cubicBezTo>
                  <a:cubicBezTo>
                    <a:pt x="1692" y="1514"/>
                    <a:pt x="1691" y="1515"/>
                    <a:pt x="1690" y="1516"/>
                  </a:cubicBezTo>
                  <a:cubicBezTo>
                    <a:pt x="1689" y="1518"/>
                    <a:pt x="1690" y="1520"/>
                    <a:pt x="1692" y="1521"/>
                  </a:cubicBezTo>
                  <a:cubicBezTo>
                    <a:pt x="1692" y="1521"/>
                    <a:pt x="1695" y="1523"/>
                    <a:pt x="1700" y="1526"/>
                  </a:cubicBezTo>
                  <a:cubicBezTo>
                    <a:pt x="1708" y="1531"/>
                    <a:pt x="1720" y="1538"/>
                    <a:pt x="1729" y="1544"/>
                  </a:cubicBezTo>
                  <a:cubicBezTo>
                    <a:pt x="1734" y="1547"/>
                    <a:pt x="1739" y="1549"/>
                    <a:pt x="1742" y="1551"/>
                  </a:cubicBezTo>
                  <a:cubicBezTo>
                    <a:pt x="1743" y="1552"/>
                    <a:pt x="1744" y="1553"/>
                    <a:pt x="1745" y="1554"/>
                  </a:cubicBezTo>
                  <a:cubicBezTo>
                    <a:pt x="1746" y="1554"/>
                    <a:pt x="1746" y="1554"/>
                    <a:pt x="1746" y="1554"/>
                  </a:cubicBezTo>
                  <a:cubicBezTo>
                    <a:pt x="1746" y="1554"/>
                    <a:pt x="1746" y="1554"/>
                    <a:pt x="1746" y="1554"/>
                  </a:cubicBezTo>
                  <a:cubicBezTo>
                    <a:pt x="1747" y="1553"/>
                    <a:pt x="1747" y="1553"/>
                    <a:pt x="1747" y="1553"/>
                  </a:cubicBezTo>
                  <a:cubicBezTo>
                    <a:pt x="1746" y="1554"/>
                    <a:pt x="1746" y="1554"/>
                    <a:pt x="1746" y="1554"/>
                  </a:cubicBezTo>
                  <a:cubicBezTo>
                    <a:pt x="1746" y="1554"/>
                    <a:pt x="1746" y="1554"/>
                    <a:pt x="1746" y="1554"/>
                  </a:cubicBezTo>
                  <a:cubicBezTo>
                    <a:pt x="1747" y="1553"/>
                    <a:pt x="1747" y="1553"/>
                    <a:pt x="1747" y="1553"/>
                  </a:cubicBezTo>
                  <a:cubicBezTo>
                    <a:pt x="1746" y="1554"/>
                    <a:pt x="1746" y="1554"/>
                    <a:pt x="1746" y="1554"/>
                  </a:cubicBezTo>
                  <a:cubicBezTo>
                    <a:pt x="1748" y="1552"/>
                    <a:pt x="1748" y="1552"/>
                    <a:pt x="1748" y="1552"/>
                  </a:cubicBezTo>
                  <a:cubicBezTo>
                    <a:pt x="1745" y="1554"/>
                    <a:pt x="1745" y="1554"/>
                    <a:pt x="1745" y="1554"/>
                  </a:cubicBezTo>
                  <a:cubicBezTo>
                    <a:pt x="1746" y="1554"/>
                    <a:pt x="1746" y="1554"/>
                    <a:pt x="1746" y="1554"/>
                  </a:cubicBezTo>
                  <a:cubicBezTo>
                    <a:pt x="1748" y="1552"/>
                    <a:pt x="1748" y="1552"/>
                    <a:pt x="1748" y="1552"/>
                  </a:cubicBezTo>
                  <a:cubicBezTo>
                    <a:pt x="1745" y="1554"/>
                    <a:pt x="1745" y="1554"/>
                    <a:pt x="1745" y="1554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5" y="1552"/>
                    <a:pt x="1745" y="1552"/>
                    <a:pt x="1745" y="1552"/>
                  </a:cubicBezTo>
                  <a:cubicBezTo>
                    <a:pt x="1745" y="1553"/>
                    <a:pt x="1745" y="1553"/>
                    <a:pt x="1745" y="1554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5" y="1552"/>
                    <a:pt x="1745" y="1552"/>
                    <a:pt x="1745" y="1552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5" y="1550"/>
                    <a:pt x="1745" y="1550"/>
                    <a:pt x="1745" y="1550"/>
                  </a:cubicBezTo>
                  <a:cubicBezTo>
                    <a:pt x="1745" y="1551"/>
                    <a:pt x="1745" y="1551"/>
                    <a:pt x="1745" y="1552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5" y="1550"/>
                    <a:pt x="1745" y="1550"/>
                    <a:pt x="1745" y="1550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6" y="1550"/>
                    <a:pt x="1746" y="1550"/>
                    <a:pt x="1746" y="1550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8" y="1548"/>
                    <a:pt x="1748" y="1548"/>
                    <a:pt x="1748" y="1548"/>
                  </a:cubicBezTo>
                  <a:cubicBezTo>
                    <a:pt x="1747" y="1548"/>
                    <a:pt x="1746" y="1549"/>
                    <a:pt x="1746" y="1550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8" y="1548"/>
                    <a:pt x="1748" y="1548"/>
                    <a:pt x="1748" y="1548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9" y="1548"/>
                    <a:pt x="1749" y="1548"/>
                    <a:pt x="1749" y="1548"/>
                  </a:cubicBezTo>
                  <a:cubicBezTo>
                    <a:pt x="1749" y="1548"/>
                    <a:pt x="1748" y="1548"/>
                    <a:pt x="1748" y="1548"/>
                  </a:cubicBezTo>
                  <a:cubicBezTo>
                    <a:pt x="1749" y="1552"/>
                    <a:pt x="1749" y="1552"/>
                    <a:pt x="1749" y="1552"/>
                  </a:cubicBezTo>
                  <a:cubicBezTo>
                    <a:pt x="1749" y="1548"/>
                    <a:pt x="1749" y="1548"/>
                    <a:pt x="1749" y="1548"/>
                  </a:cubicBezTo>
                  <a:cubicBezTo>
                    <a:pt x="1749" y="1551"/>
                    <a:pt x="1749" y="1551"/>
                    <a:pt x="1749" y="1551"/>
                  </a:cubicBezTo>
                  <a:cubicBezTo>
                    <a:pt x="1749" y="1548"/>
                    <a:pt x="1749" y="1548"/>
                    <a:pt x="1749" y="1548"/>
                  </a:cubicBezTo>
                  <a:cubicBezTo>
                    <a:pt x="1749" y="1548"/>
                    <a:pt x="1749" y="1548"/>
                    <a:pt x="1749" y="1548"/>
                  </a:cubicBezTo>
                  <a:cubicBezTo>
                    <a:pt x="1749" y="1551"/>
                    <a:pt x="1749" y="1551"/>
                    <a:pt x="1749" y="1551"/>
                  </a:cubicBezTo>
                  <a:cubicBezTo>
                    <a:pt x="1749" y="1548"/>
                    <a:pt x="1749" y="1548"/>
                    <a:pt x="1749" y="1548"/>
                  </a:cubicBezTo>
                  <a:cubicBezTo>
                    <a:pt x="1749" y="1549"/>
                    <a:pt x="1749" y="1549"/>
                    <a:pt x="1749" y="1549"/>
                  </a:cubicBezTo>
                  <a:cubicBezTo>
                    <a:pt x="1750" y="1548"/>
                    <a:pt x="1750" y="1548"/>
                    <a:pt x="1750" y="1548"/>
                  </a:cubicBezTo>
                  <a:cubicBezTo>
                    <a:pt x="1749" y="1548"/>
                    <a:pt x="1749" y="1548"/>
                    <a:pt x="1749" y="1548"/>
                  </a:cubicBezTo>
                  <a:cubicBezTo>
                    <a:pt x="1749" y="1549"/>
                    <a:pt x="1749" y="1549"/>
                    <a:pt x="1749" y="1549"/>
                  </a:cubicBezTo>
                  <a:cubicBezTo>
                    <a:pt x="1750" y="1548"/>
                    <a:pt x="1750" y="1548"/>
                    <a:pt x="1750" y="1548"/>
                  </a:cubicBezTo>
                  <a:cubicBezTo>
                    <a:pt x="1750" y="1548"/>
                    <a:pt x="1749" y="1548"/>
                    <a:pt x="1748" y="1547"/>
                  </a:cubicBezTo>
                  <a:cubicBezTo>
                    <a:pt x="1744" y="1546"/>
                    <a:pt x="1737" y="1542"/>
                    <a:pt x="1726" y="1536"/>
                  </a:cubicBezTo>
                  <a:cubicBezTo>
                    <a:pt x="1689" y="1515"/>
                    <a:pt x="1616" y="1473"/>
                    <a:pt x="1553" y="1436"/>
                  </a:cubicBezTo>
                  <a:cubicBezTo>
                    <a:pt x="1521" y="1417"/>
                    <a:pt x="1492" y="1400"/>
                    <a:pt x="1471" y="1388"/>
                  </a:cubicBezTo>
                  <a:cubicBezTo>
                    <a:pt x="1460" y="1381"/>
                    <a:pt x="1451" y="1376"/>
                    <a:pt x="1445" y="1373"/>
                  </a:cubicBezTo>
                  <a:cubicBezTo>
                    <a:pt x="1439" y="1369"/>
                    <a:pt x="1436" y="1367"/>
                    <a:pt x="1436" y="1367"/>
                  </a:cubicBezTo>
                  <a:cubicBezTo>
                    <a:pt x="1434" y="1366"/>
                    <a:pt x="1432" y="1366"/>
                    <a:pt x="1431" y="1368"/>
                  </a:cubicBezTo>
                  <a:cubicBezTo>
                    <a:pt x="1430" y="1368"/>
                    <a:pt x="1430" y="1370"/>
                    <a:pt x="1430" y="1371"/>
                  </a:cubicBezTo>
                  <a:cubicBezTo>
                    <a:pt x="1430" y="1372"/>
                    <a:pt x="1430" y="1372"/>
                    <a:pt x="1430" y="1372"/>
                  </a:cubicBezTo>
                  <a:cubicBezTo>
                    <a:pt x="1430" y="1373"/>
                    <a:pt x="1431" y="1373"/>
                    <a:pt x="1431" y="1373"/>
                  </a:cubicBezTo>
                  <a:cubicBezTo>
                    <a:pt x="1431" y="1374"/>
                    <a:pt x="1431" y="1374"/>
                    <a:pt x="1431" y="1374"/>
                  </a:cubicBezTo>
                  <a:cubicBezTo>
                    <a:pt x="1432" y="1374"/>
                    <a:pt x="1432" y="1375"/>
                    <a:pt x="1433" y="1375"/>
                  </a:cubicBezTo>
                  <a:cubicBezTo>
                    <a:pt x="1436" y="1377"/>
                    <a:pt x="1442" y="1380"/>
                    <a:pt x="1449" y="1385"/>
                  </a:cubicBezTo>
                  <a:cubicBezTo>
                    <a:pt x="1460" y="1391"/>
                    <a:pt x="1474" y="1400"/>
                    <a:pt x="1486" y="1407"/>
                  </a:cubicBezTo>
                  <a:cubicBezTo>
                    <a:pt x="1491" y="1410"/>
                    <a:pt x="1496" y="1413"/>
                    <a:pt x="1500" y="1416"/>
                  </a:cubicBezTo>
                  <a:cubicBezTo>
                    <a:pt x="1502" y="1417"/>
                    <a:pt x="1503" y="1418"/>
                    <a:pt x="1504" y="1418"/>
                  </a:cubicBezTo>
                  <a:cubicBezTo>
                    <a:pt x="1504" y="1419"/>
                    <a:pt x="1505" y="1419"/>
                    <a:pt x="1505" y="1419"/>
                  </a:cubicBezTo>
                  <a:cubicBezTo>
                    <a:pt x="1505" y="1419"/>
                    <a:pt x="1505" y="1419"/>
                    <a:pt x="1505" y="1419"/>
                  </a:cubicBezTo>
                  <a:cubicBezTo>
                    <a:pt x="1506" y="1418"/>
                    <a:pt x="1506" y="1418"/>
                    <a:pt x="1506" y="1418"/>
                  </a:cubicBezTo>
                  <a:cubicBezTo>
                    <a:pt x="1504" y="1419"/>
                    <a:pt x="1504" y="1419"/>
                    <a:pt x="1504" y="1419"/>
                  </a:cubicBezTo>
                  <a:cubicBezTo>
                    <a:pt x="1505" y="1419"/>
                    <a:pt x="1505" y="1419"/>
                    <a:pt x="1505" y="1419"/>
                  </a:cubicBezTo>
                  <a:cubicBezTo>
                    <a:pt x="1506" y="1418"/>
                    <a:pt x="1506" y="1418"/>
                    <a:pt x="1506" y="1418"/>
                  </a:cubicBezTo>
                  <a:cubicBezTo>
                    <a:pt x="1504" y="1419"/>
                    <a:pt x="1504" y="1419"/>
                    <a:pt x="1504" y="1419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4" y="1417"/>
                    <a:pt x="1504" y="1417"/>
                    <a:pt x="1504" y="1417"/>
                  </a:cubicBezTo>
                  <a:cubicBezTo>
                    <a:pt x="1504" y="1418"/>
                    <a:pt x="1504" y="1419"/>
                    <a:pt x="1504" y="1419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4" y="1417"/>
                    <a:pt x="1504" y="1417"/>
                    <a:pt x="1504" y="1417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5" y="1415"/>
                    <a:pt x="1505" y="1415"/>
                    <a:pt x="1505" y="1415"/>
                  </a:cubicBezTo>
                  <a:cubicBezTo>
                    <a:pt x="1504" y="1416"/>
                    <a:pt x="1504" y="1416"/>
                    <a:pt x="1504" y="1417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5" y="1415"/>
                    <a:pt x="1505" y="1415"/>
                    <a:pt x="1505" y="1415"/>
                  </a:cubicBezTo>
                  <a:cubicBezTo>
                    <a:pt x="1505" y="1415"/>
                    <a:pt x="1505" y="1415"/>
                    <a:pt x="1505" y="1415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7" y="1413"/>
                    <a:pt x="1507" y="1413"/>
                    <a:pt x="1507" y="1413"/>
                  </a:cubicBezTo>
                  <a:cubicBezTo>
                    <a:pt x="1506" y="1413"/>
                    <a:pt x="1505" y="1414"/>
                    <a:pt x="1505" y="1415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7" y="1413"/>
                    <a:pt x="1507" y="1413"/>
                    <a:pt x="1507" y="1413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7" y="1413"/>
                    <a:pt x="1507" y="1413"/>
                    <a:pt x="1507" y="1413"/>
                  </a:cubicBezTo>
                  <a:cubicBezTo>
                    <a:pt x="1508" y="1417"/>
                    <a:pt x="1508" y="1417"/>
                    <a:pt x="1508" y="1417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5"/>
                    <a:pt x="1508" y="1415"/>
                    <a:pt x="1508" y="1415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5"/>
                    <a:pt x="1508" y="1415"/>
                    <a:pt x="1508" y="1415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4"/>
                    <a:pt x="1508" y="1414"/>
                    <a:pt x="1508" y="1414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4"/>
                    <a:pt x="1508" y="1414"/>
                    <a:pt x="1508" y="1414"/>
                  </a:cubicBezTo>
                  <a:cubicBezTo>
                    <a:pt x="1508" y="1413"/>
                    <a:pt x="1508" y="1413"/>
                    <a:pt x="1508" y="1413"/>
                  </a:cubicBezTo>
                  <a:cubicBezTo>
                    <a:pt x="1508" y="1413"/>
                    <a:pt x="1508" y="1413"/>
                    <a:pt x="1507" y="1413"/>
                  </a:cubicBezTo>
                  <a:cubicBezTo>
                    <a:pt x="1504" y="1412"/>
                    <a:pt x="1499" y="1409"/>
                    <a:pt x="1491" y="1405"/>
                  </a:cubicBezTo>
                  <a:cubicBezTo>
                    <a:pt x="1466" y="1392"/>
                    <a:pt x="1417" y="1364"/>
                    <a:pt x="1375" y="1340"/>
                  </a:cubicBezTo>
                  <a:cubicBezTo>
                    <a:pt x="1354" y="1328"/>
                    <a:pt x="1334" y="1317"/>
                    <a:pt x="1320" y="1309"/>
                  </a:cubicBezTo>
                  <a:cubicBezTo>
                    <a:pt x="1313" y="1305"/>
                    <a:pt x="1307" y="1302"/>
                    <a:pt x="1303" y="1299"/>
                  </a:cubicBezTo>
                  <a:cubicBezTo>
                    <a:pt x="1299" y="1297"/>
                    <a:pt x="1297" y="1296"/>
                    <a:pt x="1297" y="1296"/>
                  </a:cubicBezTo>
                  <a:cubicBezTo>
                    <a:pt x="1295" y="1295"/>
                    <a:pt x="1293" y="1295"/>
                    <a:pt x="1291" y="1297"/>
                  </a:cubicBezTo>
                  <a:cubicBezTo>
                    <a:pt x="1290" y="1299"/>
                    <a:pt x="1291" y="1301"/>
                    <a:pt x="1293" y="1303"/>
                  </a:cubicBezTo>
                  <a:cubicBezTo>
                    <a:pt x="1296" y="1304"/>
                    <a:pt x="1296" y="1304"/>
                    <a:pt x="1296" y="1304"/>
                  </a:cubicBezTo>
                  <a:cubicBezTo>
                    <a:pt x="1298" y="1301"/>
                    <a:pt x="1298" y="1301"/>
                    <a:pt x="1298" y="1301"/>
                  </a:cubicBezTo>
                  <a:cubicBezTo>
                    <a:pt x="1295" y="1298"/>
                    <a:pt x="1295" y="1298"/>
                    <a:pt x="1295" y="1298"/>
                  </a:cubicBezTo>
                  <a:cubicBezTo>
                    <a:pt x="1282" y="1307"/>
                    <a:pt x="1282" y="1307"/>
                    <a:pt x="1282" y="1307"/>
                  </a:cubicBezTo>
                  <a:cubicBezTo>
                    <a:pt x="1281" y="1308"/>
                    <a:pt x="1280" y="1309"/>
                    <a:pt x="1280" y="1311"/>
                  </a:cubicBezTo>
                  <a:cubicBezTo>
                    <a:pt x="1280" y="1312"/>
                    <a:pt x="1281" y="1313"/>
                    <a:pt x="1282" y="1314"/>
                  </a:cubicBezTo>
                  <a:cubicBezTo>
                    <a:pt x="1283" y="1314"/>
                    <a:pt x="1283" y="1314"/>
                    <a:pt x="1283" y="1314"/>
                  </a:cubicBezTo>
                  <a:cubicBezTo>
                    <a:pt x="1285" y="1311"/>
                    <a:pt x="1285" y="1311"/>
                    <a:pt x="1285" y="1311"/>
                  </a:cubicBezTo>
                  <a:cubicBezTo>
                    <a:pt x="1284" y="1307"/>
                    <a:pt x="1284" y="1307"/>
                    <a:pt x="1284" y="1307"/>
                  </a:cubicBezTo>
                  <a:cubicBezTo>
                    <a:pt x="1269" y="1313"/>
                    <a:pt x="1269" y="1313"/>
                    <a:pt x="1269" y="1313"/>
                  </a:cubicBezTo>
                  <a:cubicBezTo>
                    <a:pt x="1268" y="1313"/>
                    <a:pt x="1267" y="1315"/>
                    <a:pt x="1267" y="1316"/>
                  </a:cubicBezTo>
                  <a:cubicBezTo>
                    <a:pt x="1266" y="1318"/>
                    <a:pt x="1267" y="1319"/>
                    <a:pt x="1268" y="1320"/>
                  </a:cubicBezTo>
                  <a:cubicBezTo>
                    <a:pt x="1270" y="1321"/>
                    <a:pt x="1270" y="1321"/>
                    <a:pt x="1270" y="1321"/>
                  </a:cubicBezTo>
                  <a:cubicBezTo>
                    <a:pt x="1272" y="1317"/>
                    <a:pt x="1272" y="1317"/>
                    <a:pt x="1272" y="1317"/>
                  </a:cubicBezTo>
                  <a:cubicBezTo>
                    <a:pt x="1271" y="1314"/>
                    <a:pt x="1271" y="1314"/>
                    <a:pt x="1271" y="1314"/>
                  </a:cubicBezTo>
                  <a:cubicBezTo>
                    <a:pt x="1256" y="1319"/>
                    <a:pt x="1256" y="1319"/>
                    <a:pt x="1256" y="1319"/>
                  </a:cubicBezTo>
                  <a:cubicBezTo>
                    <a:pt x="1254" y="1319"/>
                    <a:pt x="1253" y="1321"/>
                    <a:pt x="1253" y="1322"/>
                  </a:cubicBezTo>
                  <a:cubicBezTo>
                    <a:pt x="1253" y="1324"/>
                    <a:pt x="1254" y="1325"/>
                    <a:pt x="1255" y="1326"/>
                  </a:cubicBezTo>
                  <a:cubicBezTo>
                    <a:pt x="1262" y="1330"/>
                    <a:pt x="1262" y="1330"/>
                    <a:pt x="1262" y="1330"/>
                  </a:cubicBezTo>
                  <a:cubicBezTo>
                    <a:pt x="1264" y="1327"/>
                    <a:pt x="1264" y="1327"/>
                    <a:pt x="1264" y="1327"/>
                  </a:cubicBezTo>
                  <a:cubicBezTo>
                    <a:pt x="1263" y="1323"/>
                    <a:pt x="1263" y="1323"/>
                    <a:pt x="1263" y="1323"/>
                  </a:cubicBezTo>
                  <a:cubicBezTo>
                    <a:pt x="1247" y="1326"/>
                    <a:pt x="1247" y="1326"/>
                    <a:pt x="1247" y="1326"/>
                  </a:cubicBezTo>
                  <a:cubicBezTo>
                    <a:pt x="1245" y="1326"/>
                    <a:pt x="1244" y="1327"/>
                    <a:pt x="1244" y="1329"/>
                  </a:cubicBezTo>
                  <a:cubicBezTo>
                    <a:pt x="1243" y="1330"/>
                    <a:pt x="1244" y="1332"/>
                    <a:pt x="1246" y="1333"/>
                  </a:cubicBezTo>
                  <a:cubicBezTo>
                    <a:pt x="1250" y="1335"/>
                    <a:pt x="1250" y="1335"/>
                    <a:pt x="1250" y="1335"/>
                  </a:cubicBezTo>
                  <a:cubicBezTo>
                    <a:pt x="1252" y="1332"/>
                    <a:pt x="1252" y="1332"/>
                    <a:pt x="1252" y="1332"/>
                  </a:cubicBezTo>
                  <a:cubicBezTo>
                    <a:pt x="1248" y="1330"/>
                    <a:pt x="1248" y="1330"/>
                    <a:pt x="1248" y="1330"/>
                  </a:cubicBezTo>
                  <a:cubicBezTo>
                    <a:pt x="1252" y="1332"/>
                    <a:pt x="1252" y="1332"/>
                    <a:pt x="1252" y="1332"/>
                  </a:cubicBezTo>
                  <a:cubicBezTo>
                    <a:pt x="1249" y="1329"/>
                    <a:pt x="1249" y="1329"/>
                    <a:pt x="1249" y="1329"/>
                  </a:cubicBezTo>
                  <a:cubicBezTo>
                    <a:pt x="1249" y="1329"/>
                    <a:pt x="1249" y="1329"/>
                    <a:pt x="1248" y="1330"/>
                  </a:cubicBezTo>
                  <a:cubicBezTo>
                    <a:pt x="1252" y="1332"/>
                    <a:pt x="1252" y="1332"/>
                    <a:pt x="1252" y="1332"/>
                  </a:cubicBezTo>
                  <a:cubicBezTo>
                    <a:pt x="1249" y="1329"/>
                    <a:pt x="1249" y="1329"/>
                    <a:pt x="1249" y="1329"/>
                  </a:cubicBezTo>
                  <a:cubicBezTo>
                    <a:pt x="1251" y="1331"/>
                    <a:pt x="1251" y="1331"/>
                    <a:pt x="1251" y="1331"/>
                  </a:cubicBezTo>
                  <a:cubicBezTo>
                    <a:pt x="1250" y="1329"/>
                    <a:pt x="1250" y="1329"/>
                    <a:pt x="1250" y="1329"/>
                  </a:cubicBezTo>
                  <a:cubicBezTo>
                    <a:pt x="1249" y="1329"/>
                    <a:pt x="1249" y="1329"/>
                    <a:pt x="1249" y="1329"/>
                  </a:cubicBezTo>
                  <a:cubicBezTo>
                    <a:pt x="1251" y="1331"/>
                    <a:pt x="1251" y="1331"/>
                    <a:pt x="1251" y="1331"/>
                  </a:cubicBezTo>
                  <a:cubicBezTo>
                    <a:pt x="1250" y="1329"/>
                    <a:pt x="1250" y="1329"/>
                    <a:pt x="1250" y="1329"/>
                  </a:cubicBezTo>
                  <a:cubicBezTo>
                    <a:pt x="1250" y="1330"/>
                    <a:pt x="1250" y="1330"/>
                    <a:pt x="1250" y="1330"/>
                  </a:cubicBezTo>
                  <a:cubicBezTo>
                    <a:pt x="1250" y="1329"/>
                    <a:pt x="1250" y="1329"/>
                    <a:pt x="1250" y="1329"/>
                  </a:cubicBezTo>
                  <a:cubicBezTo>
                    <a:pt x="1250" y="1329"/>
                    <a:pt x="1250" y="1329"/>
                    <a:pt x="1250" y="1329"/>
                  </a:cubicBezTo>
                  <a:cubicBezTo>
                    <a:pt x="1250" y="1330"/>
                    <a:pt x="1250" y="1330"/>
                    <a:pt x="1250" y="1330"/>
                  </a:cubicBezTo>
                  <a:cubicBezTo>
                    <a:pt x="1250" y="1329"/>
                    <a:pt x="1250" y="1329"/>
                    <a:pt x="1250" y="1329"/>
                  </a:cubicBezTo>
                  <a:cubicBezTo>
                    <a:pt x="1250" y="1329"/>
                    <a:pt x="1249" y="1329"/>
                    <a:pt x="1249" y="1329"/>
                  </a:cubicBezTo>
                  <a:cubicBezTo>
                    <a:pt x="1247" y="1330"/>
                    <a:pt x="1243" y="1331"/>
                    <a:pt x="1240" y="1332"/>
                  </a:cubicBezTo>
                  <a:cubicBezTo>
                    <a:pt x="1238" y="1333"/>
                    <a:pt x="1236" y="1334"/>
                    <a:pt x="1235" y="1334"/>
                  </a:cubicBezTo>
                  <a:cubicBezTo>
                    <a:pt x="1235" y="1334"/>
                    <a:pt x="1234" y="1334"/>
                    <a:pt x="1234" y="1334"/>
                  </a:cubicBezTo>
                  <a:cubicBezTo>
                    <a:pt x="1233" y="1335"/>
                    <a:pt x="1233" y="1335"/>
                    <a:pt x="1233" y="1335"/>
                  </a:cubicBezTo>
                  <a:cubicBezTo>
                    <a:pt x="1233" y="1335"/>
                    <a:pt x="1233" y="1335"/>
                    <a:pt x="1233" y="1335"/>
                  </a:cubicBezTo>
                  <a:cubicBezTo>
                    <a:pt x="1233" y="1335"/>
                    <a:pt x="1233" y="1335"/>
                    <a:pt x="1233" y="1335"/>
                  </a:cubicBezTo>
                  <a:cubicBezTo>
                    <a:pt x="1232" y="1335"/>
                    <a:pt x="1232" y="1335"/>
                    <a:pt x="1232" y="1335"/>
                  </a:cubicBezTo>
                  <a:cubicBezTo>
                    <a:pt x="1232" y="1336"/>
                    <a:pt x="1232" y="1336"/>
                    <a:pt x="1231" y="1336"/>
                  </a:cubicBezTo>
                  <a:cubicBezTo>
                    <a:pt x="1231" y="1337"/>
                    <a:pt x="1231" y="1338"/>
                    <a:pt x="1231" y="1339"/>
                  </a:cubicBezTo>
                  <a:cubicBezTo>
                    <a:pt x="1231" y="1340"/>
                    <a:pt x="1232" y="1341"/>
                    <a:pt x="1233" y="1342"/>
                  </a:cubicBezTo>
                  <a:cubicBezTo>
                    <a:pt x="1234" y="1343"/>
                    <a:pt x="1234" y="1343"/>
                    <a:pt x="1234" y="1343"/>
                  </a:cubicBezTo>
                  <a:cubicBezTo>
                    <a:pt x="1237" y="1339"/>
                    <a:pt x="1237" y="1339"/>
                    <a:pt x="1237" y="1339"/>
                  </a:cubicBezTo>
                  <a:cubicBezTo>
                    <a:pt x="1233" y="1337"/>
                    <a:pt x="1233" y="1337"/>
                    <a:pt x="1233" y="1337"/>
                  </a:cubicBezTo>
                  <a:cubicBezTo>
                    <a:pt x="1236" y="1339"/>
                    <a:pt x="1236" y="1339"/>
                    <a:pt x="1236" y="1339"/>
                  </a:cubicBezTo>
                  <a:cubicBezTo>
                    <a:pt x="1234" y="1337"/>
                    <a:pt x="1234" y="1337"/>
                    <a:pt x="1234" y="1337"/>
                  </a:cubicBezTo>
                  <a:cubicBezTo>
                    <a:pt x="1234" y="1337"/>
                    <a:pt x="1233" y="1337"/>
                    <a:pt x="1233" y="1337"/>
                  </a:cubicBezTo>
                  <a:cubicBezTo>
                    <a:pt x="1236" y="1339"/>
                    <a:pt x="1236" y="1339"/>
                    <a:pt x="1236" y="1339"/>
                  </a:cubicBezTo>
                  <a:cubicBezTo>
                    <a:pt x="1234" y="1337"/>
                    <a:pt x="1234" y="1337"/>
                    <a:pt x="1234" y="1337"/>
                  </a:cubicBezTo>
                  <a:cubicBezTo>
                    <a:pt x="1236" y="1339"/>
                    <a:pt x="1236" y="1339"/>
                    <a:pt x="1236" y="1339"/>
                  </a:cubicBezTo>
                  <a:cubicBezTo>
                    <a:pt x="1234" y="1336"/>
                    <a:pt x="1234" y="1336"/>
                    <a:pt x="1234" y="1336"/>
                  </a:cubicBezTo>
                  <a:cubicBezTo>
                    <a:pt x="1234" y="1337"/>
                    <a:pt x="1234" y="1337"/>
                    <a:pt x="1234" y="1337"/>
                  </a:cubicBezTo>
                  <a:cubicBezTo>
                    <a:pt x="1236" y="1339"/>
                    <a:pt x="1236" y="1339"/>
                    <a:pt x="1236" y="1339"/>
                  </a:cubicBezTo>
                  <a:cubicBezTo>
                    <a:pt x="1234" y="1336"/>
                    <a:pt x="1234" y="1336"/>
                    <a:pt x="1234" y="1336"/>
                  </a:cubicBezTo>
                  <a:cubicBezTo>
                    <a:pt x="1234" y="1336"/>
                    <a:pt x="1234" y="1336"/>
                    <a:pt x="1234" y="1336"/>
                  </a:cubicBezTo>
                  <a:cubicBezTo>
                    <a:pt x="1234" y="1337"/>
                    <a:pt x="1232" y="1337"/>
                    <a:pt x="1231" y="1338"/>
                  </a:cubicBezTo>
                  <a:cubicBezTo>
                    <a:pt x="1229" y="1340"/>
                    <a:pt x="1226" y="1342"/>
                    <a:pt x="1224" y="1343"/>
                  </a:cubicBezTo>
                  <a:cubicBezTo>
                    <a:pt x="1223" y="1344"/>
                    <a:pt x="1222" y="1344"/>
                    <a:pt x="1221" y="1345"/>
                  </a:cubicBezTo>
                  <a:cubicBezTo>
                    <a:pt x="1221" y="1345"/>
                    <a:pt x="1220" y="1345"/>
                    <a:pt x="1220" y="1346"/>
                  </a:cubicBezTo>
                  <a:cubicBezTo>
                    <a:pt x="1220" y="1346"/>
                    <a:pt x="1220" y="1346"/>
                    <a:pt x="1220" y="1346"/>
                  </a:cubicBezTo>
                  <a:cubicBezTo>
                    <a:pt x="1219" y="1346"/>
                    <a:pt x="1219" y="1346"/>
                    <a:pt x="1219" y="1346"/>
                  </a:cubicBezTo>
                  <a:cubicBezTo>
                    <a:pt x="1219" y="1346"/>
                    <a:pt x="1219" y="1346"/>
                    <a:pt x="1219" y="1346"/>
                  </a:cubicBezTo>
                  <a:cubicBezTo>
                    <a:pt x="1219" y="1346"/>
                    <a:pt x="1219" y="1347"/>
                    <a:pt x="1218" y="1347"/>
                  </a:cubicBezTo>
                  <a:cubicBezTo>
                    <a:pt x="1217" y="1349"/>
                    <a:pt x="1218" y="1351"/>
                    <a:pt x="1220" y="1352"/>
                  </a:cubicBezTo>
                  <a:cubicBezTo>
                    <a:pt x="1222" y="1354"/>
                    <a:pt x="1222" y="1354"/>
                    <a:pt x="1222" y="1354"/>
                  </a:cubicBezTo>
                  <a:cubicBezTo>
                    <a:pt x="1224" y="1350"/>
                    <a:pt x="1224" y="1350"/>
                    <a:pt x="1224" y="1350"/>
                  </a:cubicBezTo>
                  <a:cubicBezTo>
                    <a:pt x="1223" y="1347"/>
                    <a:pt x="1223" y="1347"/>
                    <a:pt x="1223" y="1347"/>
                  </a:cubicBezTo>
                  <a:cubicBezTo>
                    <a:pt x="1207" y="1351"/>
                    <a:pt x="1207" y="1351"/>
                    <a:pt x="1207" y="1351"/>
                  </a:cubicBezTo>
                  <a:cubicBezTo>
                    <a:pt x="1206" y="1351"/>
                    <a:pt x="1205" y="1353"/>
                    <a:pt x="1204" y="1354"/>
                  </a:cubicBezTo>
                  <a:cubicBezTo>
                    <a:pt x="1204" y="1356"/>
                    <a:pt x="1205" y="1357"/>
                    <a:pt x="1206" y="1358"/>
                  </a:cubicBezTo>
                  <a:cubicBezTo>
                    <a:pt x="1208" y="1359"/>
                    <a:pt x="1208" y="1359"/>
                    <a:pt x="1208" y="1359"/>
                  </a:cubicBezTo>
                  <a:cubicBezTo>
                    <a:pt x="1210" y="1356"/>
                    <a:pt x="1210" y="1356"/>
                    <a:pt x="1210" y="1356"/>
                  </a:cubicBezTo>
                  <a:cubicBezTo>
                    <a:pt x="1208" y="1352"/>
                    <a:pt x="1208" y="1352"/>
                    <a:pt x="1208" y="1352"/>
                  </a:cubicBezTo>
                  <a:cubicBezTo>
                    <a:pt x="1195" y="1360"/>
                    <a:pt x="1195" y="1360"/>
                    <a:pt x="1195" y="1360"/>
                  </a:cubicBezTo>
                  <a:cubicBezTo>
                    <a:pt x="1194" y="1361"/>
                    <a:pt x="1193" y="1362"/>
                    <a:pt x="1193" y="1363"/>
                  </a:cubicBezTo>
                  <a:cubicBezTo>
                    <a:pt x="1193" y="1365"/>
                    <a:pt x="1194" y="1366"/>
                    <a:pt x="1195" y="1367"/>
                  </a:cubicBezTo>
                  <a:cubicBezTo>
                    <a:pt x="1197" y="1368"/>
                    <a:pt x="1197" y="1368"/>
                    <a:pt x="1197" y="1368"/>
                  </a:cubicBezTo>
                  <a:cubicBezTo>
                    <a:pt x="1199" y="1365"/>
                    <a:pt x="1199" y="1365"/>
                    <a:pt x="1199" y="1365"/>
                  </a:cubicBezTo>
                  <a:cubicBezTo>
                    <a:pt x="1196" y="1363"/>
                    <a:pt x="1196" y="1363"/>
                    <a:pt x="1196" y="1363"/>
                  </a:cubicBezTo>
                  <a:cubicBezTo>
                    <a:pt x="1199" y="1365"/>
                    <a:pt x="1199" y="1365"/>
                    <a:pt x="1199" y="1365"/>
                  </a:cubicBezTo>
                  <a:cubicBezTo>
                    <a:pt x="1197" y="1362"/>
                    <a:pt x="1197" y="1362"/>
                    <a:pt x="1197" y="1362"/>
                  </a:cubicBezTo>
                  <a:cubicBezTo>
                    <a:pt x="1196" y="1362"/>
                    <a:pt x="1196" y="1362"/>
                    <a:pt x="1196" y="1363"/>
                  </a:cubicBezTo>
                  <a:cubicBezTo>
                    <a:pt x="1199" y="1365"/>
                    <a:pt x="1199" y="1365"/>
                    <a:pt x="1199" y="1365"/>
                  </a:cubicBezTo>
                  <a:cubicBezTo>
                    <a:pt x="1197" y="1362"/>
                    <a:pt x="1197" y="1362"/>
                    <a:pt x="1197" y="1362"/>
                  </a:cubicBezTo>
                  <a:cubicBezTo>
                    <a:pt x="1199" y="1365"/>
                    <a:pt x="1199" y="1365"/>
                    <a:pt x="1199" y="1365"/>
                  </a:cubicBezTo>
                  <a:cubicBezTo>
                    <a:pt x="1197" y="1362"/>
                    <a:pt x="1197" y="1362"/>
                    <a:pt x="1197" y="1362"/>
                  </a:cubicBezTo>
                  <a:cubicBezTo>
                    <a:pt x="1197" y="1362"/>
                    <a:pt x="1197" y="1362"/>
                    <a:pt x="1197" y="1362"/>
                  </a:cubicBezTo>
                  <a:cubicBezTo>
                    <a:pt x="1199" y="1365"/>
                    <a:pt x="1199" y="1365"/>
                    <a:pt x="1199" y="1365"/>
                  </a:cubicBezTo>
                  <a:cubicBezTo>
                    <a:pt x="1197" y="1362"/>
                    <a:pt x="1197" y="1362"/>
                    <a:pt x="1197" y="1362"/>
                  </a:cubicBezTo>
                  <a:cubicBezTo>
                    <a:pt x="1198" y="1364"/>
                    <a:pt x="1198" y="1364"/>
                    <a:pt x="1198" y="1364"/>
                  </a:cubicBezTo>
                  <a:cubicBezTo>
                    <a:pt x="1197" y="1361"/>
                    <a:pt x="1197" y="1361"/>
                    <a:pt x="1197" y="1361"/>
                  </a:cubicBezTo>
                  <a:cubicBezTo>
                    <a:pt x="1197" y="1362"/>
                    <a:pt x="1197" y="1362"/>
                    <a:pt x="1197" y="1362"/>
                  </a:cubicBezTo>
                  <a:cubicBezTo>
                    <a:pt x="1198" y="1364"/>
                    <a:pt x="1198" y="1364"/>
                    <a:pt x="1198" y="1364"/>
                  </a:cubicBezTo>
                  <a:cubicBezTo>
                    <a:pt x="1197" y="1361"/>
                    <a:pt x="1197" y="1361"/>
                    <a:pt x="1197" y="1361"/>
                  </a:cubicBezTo>
                  <a:cubicBezTo>
                    <a:pt x="1197" y="1361"/>
                    <a:pt x="1197" y="1362"/>
                    <a:pt x="1196" y="1362"/>
                  </a:cubicBezTo>
                  <a:cubicBezTo>
                    <a:pt x="1195" y="1363"/>
                    <a:pt x="1191" y="1364"/>
                    <a:pt x="1188" y="1365"/>
                  </a:cubicBezTo>
                  <a:cubicBezTo>
                    <a:pt x="1187" y="1366"/>
                    <a:pt x="1186" y="1367"/>
                    <a:pt x="1185" y="1367"/>
                  </a:cubicBezTo>
                  <a:cubicBezTo>
                    <a:pt x="1184" y="1368"/>
                    <a:pt x="1184" y="1368"/>
                    <a:pt x="1183" y="1368"/>
                  </a:cubicBezTo>
                  <a:cubicBezTo>
                    <a:pt x="1183" y="1368"/>
                    <a:pt x="1183" y="1368"/>
                    <a:pt x="1183" y="1368"/>
                  </a:cubicBezTo>
                  <a:cubicBezTo>
                    <a:pt x="1182" y="1369"/>
                    <a:pt x="1182" y="1369"/>
                    <a:pt x="1182" y="1369"/>
                  </a:cubicBezTo>
                  <a:cubicBezTo>
                    <a:pt x="1182" y="1369"/>
                    <a:pt x="1182" y="1369"/>
                    <a:pt x="1182" y="1369"/>
                  </a:cubicBezTo>
                  <a:cubicBezTo>
                    <a:pt x="1182" y="1369"/>
                    <a:pt x="1182" y="1369"/>
                    <a:pt x="1181" y="1370"/>
                  </a:cubicBezTo>
                  <a:cubicBezTo>
                    <a:pt x="1180" y="1372"/>
                    <a:pt x="1181" y="1374"/>
                    <a:pt x="1182" y="1375"/>
                  </a:cubicBezTo>
                  <a:cubicBezTo>
                    <a:pt x="1183" y="1376"/>
                    <a:pt x="1183" y="1376"/>
                    <a:pt x="1183" y="1376"/>
                  </a:cubicBezTo>
                  <a:cubicBezTo>
                    <a:pt x="1185" y="1372"/>
                    <a:pt x="1185" y="1372"/>
                    <a:pt x="1185" y="1372"/>
                  </a:cubicBezTo>
                  <a:cubicBezTo>
                    <a:pt x="1185" y="1368"/>
                    <a:pt x="1185" y="1368"/>
                    <a:pt x="1185" y="1368"/>
                  </a:cubicBezTo>
                  <a:cubicBezTo>
                    <a:pt x="1168" y="1371"/>
                    <a:pt x="1168" y="1371"/>
                    <a:pt x="1168" y="1371"/>
                  </a:cubicBezTo>
                  <a:cubicBezTo>
                    <a:pt x="1167" y="1372"/>
                    <a:pt x="1165" y="1373"/>
                    <a:pt x="1165" y="1374"/>
                  </a:cubicBezTo>
                  <a:cubicBezTo>
                    <a:pt x="1165" y="1376"/>
                    <a:pt x="1166" y="1378"/>
                    <a:pt x="1167" y="1379"/>
                  </a:cubicBezTo>
                  <a:cubicBezTo>
                    <a:pt x="1171" y="1381"/>
                    <a:pt x="1171" y="1381"/>
                    <a:pt x="1171" y="1381"/>
                  </a:cubicBezTo>
                  <a:cubicBezTo>
                    <a:pt x="1173" y="1377"/>
                    <a:pt x="1173" y="1377"/>
                    <a:pt x="1173" y="1377"/>
                  </a:cubicBezTo>
                  <a:cubicBezTo>
                    <a:pt x="1171" y="1374"/>
                    <a:pt x="1171" y="1374"/>
                    <a:pt x="1171" y="1374"/>
                  </a:cubicBezTo>
                  <a:cubicBezTo>
                    <a:pt x="1159" y="1380"/>
                    <a:pt x="1159" y="1380"/>
                    <a:pt x="1159" y="1380"/>
                  </a:cubicBezTo>
                  <a:cubicBezTo>
                    <a:pt x="1158" y="1380"/>
                    <a:pt x="1157" y="1382"/>
                    <a:pt x="1157" y="1383"/>
                  </a:cubicBezTo>
                  <a:cubicBezTo>
                    <a:pt x="1157" y="1385"/>
                    <a:pt x="1158" y="1386"/>
                    <a:pt x="1159" y="1387"/>
                  </a:cubicBezTo>
                  <a:cubicBezTo>
                    <a:pt x="1160" y="1388"/>
                    <a:pt x="1160" y="1388"/>
                    <a:pt x="1160" y="1388"/>
                  </a:cubicBezTo>
                  <a:cubicBezTo>
                    <a:pt x="1162" y="1384"/>
                    <a:pt x="1162" y="1384"/>
                    <a:pt x="1162" y="1384"/>
                  </a:cubicBezTo>
                  <a:cubicBezTo>
                    <a:pt x="1160" y="1381"/>
                    <a:pt x="1160" y="1381"/>
                    <a:pt x="1160" y="1381"/>
                  </a:cubicBezTo>
                  <a:cubicBezTo>
                    <a:pt x="1148" y="1387"/>
                    <a:pt x="1148" y="1387"/>
                    <a:pt x="1148" y="1387"/>
                  </a:cubicBezTo>
                  <a:cubicBezTo>
                    <a:pt x="1146" y="1387"/>
                    <a:pt x="1145" y="1389"/>
                    <a:pt x="1145" y="1390"/>
                  </a:cubicBezTo>
                  <a:cubicBezTo>
                    <a:pt x="1145" y="1392"/>
                    <a:pt x="1146" y="1393"/>
                    <a:pt x="1147" y="1394"/>
                  </a:cubicBezTo>
                  <a:cubicBezTo>
                    <a:pt x="1152" y="1397"/>
                    <a:pt x="1152" y="1397"/>
                    <a:pt x="1152" y="1397"/>
                  </a:cubicBezTo>
                  <a:cubicBezTo>
                    <a:pt x="1154" y="1393"/>
                    <a:pt x="1154" y="1393"/>
                    <a:pt x="1154" y="1393"/>
                  </a:cubicBezTo>
                  <a:cubicBezTo>
                    <a:pt x="1152" y="1390"/>
                    <a:pt x="1152" y="1390"/>
                    <a:pt x="1152" y="1390"/>
                  </a:cubicBezTo>
                  <a:cubicBezTo>
                    <a:pt x="1140" y="1396"/>
                    <a:pt x="1140" y="1396"/>
                    <a:pt x="1140" y="1396"/>
                  </a:cubicBezTo>
                  <a:cubicBezTo>
                    <a:pt x="1139" y="1396"/>
                    <a:pt x="1138" y="1398"/>
                    <a:pt x="1138" y="1399"/>
                  </a:cubicBezTo>
                  <a:cubicBezTo>
                    <a:pt x="1138" y="1400"/>
                    <a:pt x="1139" y="1402"/>
                    <a:pt x="1140" y="1403"/>
                  </a:cubicBezTo>
                  <a:cubicBezTo>
                    <a:pt x="1140" y="1403"/>
                    <a:pt x="1140" y="1403"/>
                    <a:pt x="1140" y="1403"/>
                  </a:cubicBezTo>
                  <a:cubicBezTo>
                    <a:pt x="1143" y="1399"/>
                    <a:pt x="1143" y="1399"/>
                    <a:pt x="1143" y="1399"/>
                  </a:cubicBezTo>
                  <a:cubicBezTo>
                    <a:pt x="1141" y="1396"/>
                    <a:pt x="1141" y="1396"/>
                    <a:pt x="1141" y="1396"/>
                  </a:cubicBezTo>
                  <a:cubicBezTo>
                    <a:pt x="1125" y="1401"/>
                    <a:pt x="1125" y="1401"/>
                    <a:pt x="1125" y="1401"/>
                  </a:cubicBezTo>
                  <a:cubicBezTo>
                    <a:pt x="1123" y="1402"/>
                    <a:pt x="1122" y="1403"/>
                    <a:pt x="1122" y="1405"/>
                  </a:cubicBezTo>
                  <a:cubicBezTo>
                    <a:pt x="1122" y="1406"/>
                    <a:pt x="1122" y="1408"/>
                    <a:pt x="1124" y="1409"/>
                  </a:cubicBezTo>
                  <a:cubicBezTo>
                    <a:pt x="1125" y="1410"/>
                    <a:pt x="1125" y="1410"/>
                    <a:pt x="1125" y="1410"/>
                  </a:cubicBezTo>
                  <a:cubicBezTo>
                    <a:pt x="1127" y="1406"/>
                    <a:pt x="1127" y="1406"/>
                    <a:pt x="1127" y="1406"/>
                  </a:cubicBezTo>
                  <a:cubicBezTo>
                    <a:pt x="1125" y="1403"/>
                    <a:pt x="1125" y="1403"/>
                    <a:pt x="1125" y="1403"/>
                  </a:cubicBezTo>
                  <a:cubicBezTo>
                    <a:pt x="1110" y="1413"/>
                    <a:pt x="1110" y="1413"/>
                    <a:pt x="1110" y="1413"/>
                  </a:cubicBezTo>
                  <a:cubicBezTo>
                    <a:pt x="1109" y="1414"/>
                    <a:pt x="1108" y="1415"/>
                    <a:pt x="1108" y="1417"/>
                  </a:cubicBezTo>
                  <a:cubicBezTo>
                    <a:pt x="1108" y="1418"/>
                    <a:pt x="1109" y="1419"/>
                    <a:pt x="1110" y="1420"/>
                  </a:cubicBezTo>
                  <a:cubicBezTo>
                    <a:pt x="1112" y="1421"/>
                    <a:pt x="1112" y="1421"/>
                    <a:pt x="1112" y="1421"/>
                  </a:cubicBezTo>
                  <a:cubicBezTo>
                    <a:pt x="1114" y="1418"/>
                    <a:pt x="1114" y="1418"/>
                    <a:pt x="1114" y="1418"/>
                  </a:cubicBezTo>
                  <a:cubicBezTo>
                    <a:pt x="1110" y="1415"/>
                    <a:pt x="1110" y="1415"/>
                    <a:pt x="1110" y="1415"/>
                  </a:cubicBezTo>
                  <a:cubicBezTo>
                    <a:pt x="1114" y="1418"/>
                    <a:pt x="1114" y="1418"/>
                    <a:pt x="1114" y="1418"/>
                  </a:cubicBezTo>
                  <a:cubicBezTo>
                    <a:pt x="1111" y="1414"/>
                    <a:pt x="1111" y="1414"/>
                    <a:pt x="1111" y="1414"/>
                  </a:cubicBezTo>
                  <a:cubicBezTo>
                    <a:pt x="1111" y="1415"/>
                    <a:pt x="1111" y="1415"/>
                    <a:pt x="1110" y="1415"/>
                  </a:cubicBezTo>
                  <a:cubicBezTo>
                    <a:pt x="1114" y="1418"/>
                    <a:pt x="1114" y="1418"/>
                    <a:pt x="1114" y="1418"/>
                  </a:cubicBezTo>
                  <a:cubicBezTo>
                    <a:pt x="1111" y="1414"/>
                    <a:pt x="1111" y="1414"/>
                    <a:pt x="1111" y="1414"/>
                  </a:cubicBezTo>
                  <a:cubicBezTo>
                    <a:pt x="1113" y="1417"/>
                    <a:pt x="1113" y="1417"/>
                    <a:pt x="1113" y="1417"/>
                  </a:cubicBezTo>
                  <a:cubicBezTo>
                    <a:pt x="1112" y="1414"/>
                    <a:pt x="1112" y="1414"/>
                    <a:pt x="1112" y="1414"/>
                  </a:cubicBezTo>
                  <a:cubicBezTo>
                    <a:pt x="1111" y="1414"/>
                    <a:pt x="1111" y="1414"/>
                    <a:pt x="1111" y="1414"/>
                  </a:cubicBezTo>
                  <a:cubicBezTo>
                    <a:pt x="1113" y="1417"/>
                    <a:pt x="1113" y="1417"/>
                    <a:pt x="1113" y="1417"/>
                  </a:cubicBezTo>
                  <a:cubicBezTo>
                    <a:pt x="1112" y="1414"/>
                    <a:pt x="1112" y="1414"/>
                    <a:pt x="1112" y="1414"/>
                  </a:cubicBezTo>
                  <a:cubicBezTo>
                    <a:pt x="1112" y="1415"/>
                    <a:pt x="1112" y="1415"/>
                    <a:pt x="1112" y="1415"/>
                  </a:cubicBezTo>
                  <a:cubicBezTo>
                    <a:pt x="1112" y="1414"/>
                    <a:pt x="1112" y="1414"/>
                    <a:pt x="1112" y="1414"/>
                  </a:cubicBezTo>
                  <a:cubicBezTo>
                    <a:pt x="1112" y="1414"/>
                    <a:pt x="1112" y="1414"/>
                    <a:pt x="1112" y="1414"/>
                  </a:cubicBezTo>
                  <a:cubicBezTo>
                    <a:pt x="1112" y="1415"/>
                    <a:pt x="1112" y="1415"/>
                    <a:pt x="1112" y="1415"/>
                  </a:cubicBezTo>
                  <a:cubicBezTo>
                    <a:pt x="1112" y="1414"/>
                    <a:pt x="1112" y="1414"/>
                    <a:pt x="1112" y="1414"/>
                  </a:cubicBezTo>
                  <a:cubicBezTo>
                    <a:pt x="1112" y="1414"/>
                    <a:pt x="1111" y="1414"/>
                    <a:pt x="1111" y="1415"/>
                  </a:cubicBezTo>
                  <a:cubicBezTo>
                    <a:pt x="1108" y="1415"/>
                    <a:pt x="1104" y="1417"/>
                    <a:pt x="1100" y="1418"/>
                  </a:cubicBezTo>
                  <a:cubicBezTo>
                    <a:pt x="1097" y="1419"/>
                    <a:pt x="1093" y="1420"/>
                    <a:pt x="1093" y="1420"/>
                  </a:cubicBezTo>
                  <a:cubicBezTo>
                    <a:pt x="1092" y="1421"/>
                    <a:pt x="1091" y="1422"/>
                    <a:pt x="1091" y="1424"/>
                  </a:cubicBezTo>
                  <a:cubicBezTo>
                    <a:pt x="1090" y="1425"/>
                    <a:pt x="1091" y="1427"/>
                    <a:pt x="1092" y="1428"/>
                  </a:cubicBezTo>
                  <a:cubicBezTo>
                    <a:pt x="1094" y="1429"/>
                    <a:pt x="1094" y="1429"/>
                    <a:pt x="1094" y="1429"/>
                  </a:cubicBezTo>
                  <a:cubicBezTo>
                    <a:pt x="1096" y="1425"/>
                    <a:pt x="1096" y="1425"/>
                    <a:pt x="1096" y="1425"/>
                  </a:cubicBezTo>
                  <a:cubicBezTo>
                    <a:pt x="1093" y="1423"/>
                    <a:pt x="1093" y="1423"/>
                    <a:pt x="1093" y="1423"/>
                  </a:cubicBezTo>
                  <a:cubicBezTo>
                    <a:pt x="1096" y="1425"/>
                    <a:pt x="1096" y="1425"/>
                    <a:pt x="1096" y="1425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4" y="1422"/>
                    <a:pt x="1093" y="1422"/>
                    <a:pt x="1093" y="1423"/>
                  </a:cubicBezTo>
                  <a:cubicBezTo>
                    <a:pt x="1096" y="1425"/>
                    <a:pt x="1096" y="1425"/>
                    <a:pt x="1096" y="1425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6" y="1425"/>
                    <a:pt x="1096" y="1425"/>
                    <a:pt x="1096" y="1425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6" y="1425"/>
                    <a:pt x="1096" y="1425"/>
                    <a:pt x="1096" y="1425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5" y="1423"/>
                    <a:pt x="1095" y="1423"/>
                    <a:pt x="1095" y="1423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5" y="1423"/>
                    <a:pt x="1095" y="1423"/>
                    <a:pt x="1095" y="1423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4" y="1422"/>
                    <a:pt x="1094" y="1422"/>
                    <a:pt x="1094" y="1422"/>
                  </a:cubicBezTo>
                  <a:cubicBezTo>
                    <a:pt x="1094" y="1422"/>
                    <a:pt x="1093" y="1422"/>
                    <a:pt x="1091" y="1423"/>
                  </a:cubicBezTo>
                  <a:cubicBezTo>
                    <a:pt x="1089" y="1423"/>
                    <a:pt x="1086" y="1424"/>
                    <a:pt x="1083" y="1425"/>
                  </a:cubicBezTo>
                  <a:cubicBezTo>
                    <a:pt x="1081" y="1426"/>
                    <a:pt x="1079" y="1426"/>
                    <a:pt x="1079" y="1426"/>
                  </a:cubicBezTo>
                  <a:cubicBezTo>
                    <a:pt x="1077" y="1427"/>
                    <a:pt x="1076" y="1428"/>
                    <a:pt x="1076" y="1430"/>
                  </a:cubicBezTo>
                  <a:cubicBezTo>
                    <a:pt x="1076" y="1431"/>
                    <a:pt x="1077" y="1433"/>
                    <a:pt x="1078" y="1434"/>
                  </a:cubicBezTo>
                  <a:cubicBezTo>
                    <a:pt x="1084" y="1437"/>
                    <a:pt x="1084" y="1437"/>
                    <a:pt x="1084" y="1437"/>
                  </a:cubicBezTo>
                  <a:cubicBezTo>
                    <a:pt x="1086" y="1434"/>
                    <a:pt x="1086" y="1434"/>
                    <a:pt x="1086" y="1434"/>
                  </a:cubicBezTo>
                  <a:cubicBezTo>
                    <a:pt x="1085" y="1430"/>
                    <a:pt x="1085" y="1430"/>
                    <a:pt x="1085" y="1430"/>
                  </a:cubicBezTo>
                  <a:cubicBezTo>
                    <a:pt x="1070" y="1434"/>
                    <a:pt x="1070" y="1434"/>
                    <a:pt x="1070" y="1434"/>
                  </a:cubicBezTo>
                  <a:cubicBezTo>
                    <a:pt x="1069" y="1435"/>
                    <a:pt x="1068" y="1436"/>
                    <a:pt x="1067" y="1438"/>
                  </a:cubicBezTo>
                  <a:cubicBezTo>
                    <a:pt x="1067" y="1439"/>
                    <a:pt x="1068" y="1441"/>
                    <a:pt x="1069" y="1442"/>
                  </a:cubicBezTo>
                  <a:cubicBezTo>
                    <a:pt x="1070" y="1442"/>
                    <a:pt x="1070" y="1442"/>
                    <a:pt x="1070" y="1442"/>
                  </a:cubicBezTo>
                  <a:cubicBezTo>
                    <a:pt x="1072" y="1438"/>
                    <a:pt x="1072" y="1438"/>
                    <a:pt x="1072" y="1438"/>
                  </a:cubicBezTo>
                  <a:cubicBezTo>
                    <a:pt x="1069" y="1435"/>
                    <a:pt x="1069" y="1435"/>
                    <a:pt x="1069" y="1435"/>
                  </a:cubicBezTo>
                  <a:cubicBezTo>
                    <a:pt x="1056" y="1445"/>
                    <a:pt x="1056" y="1445"/>
                    <a:pt x="1056" y="1445"/>
                  </a:cubicBezTo>
                  <a:cubicBezTo>
                    <a:pt x="1055" y="1446"/>
                    <a:pt x="1055" y="1447"/>
                    <a:pt x="1055" y="1448"/>
                  </a:cubicBezTo>
                  <a:cubicBezTo>
                    <a:pt x="1055" y="1450"/>
                    <a:pt x="1055" y="1451"/>
                    <a:pt x="1057" y="1452"/>
                  </a:cubicBezTo>
                  <a:cubicBezTo>
                    <a:pt x="1057" y="1452"/>
                    <a:pt x="1057" y="1452"/>
                    <a:pt x="1057" y="1452"/>
                  </a:cubicBezTo>
                  <a:cubicBezTo>
                    <a:pt x="1059" y="1449"/>
                    <a:pt x="1059" y="1449"/>
                    <a:pt x="1059" y="1449"/>
                  </a:cubicBezTo>
                  <a:cubicBezTo>
                    <a:pt x="1056" y="1446"/>
                    <a:pt x="1056" y="1446"/>
                    <a:pt x="1056" y="1446"/>
                  </a:cubicBezTo>
                  <a:cubicBezTo>
                    <a:pt x="1059" y="1449"/>
                    <a:pt x="1059" y="1449"/>
                    <a:pt x="1059" y="1449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7" y="1446"/>
                    <a:pt x="1056" y="1446"/>
                    <a:pt x="1056" y="1446"/>
                  </a:cubicBezTo>
                  <a:cubicBezTo>
                    <a:pt x="1059" y="1449"/>
                    <a:pt x="1059" y="1449"/>
                    <a:pt x="1059" y="1449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9" y="1448"/>
                    <a:pt x="1059" y="1448"/>
                    <a:pt x="1059" y="1448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9" y="1448"/>
                    <a:pt x="1059" y="1448"/>
                    <a:pt x="1059" y="1448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7" y="1446"/>
                    <a:pt x="1057" y="1446"/>
                    <a:pt x="1057" y="1446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7" y="1446"/>
                    <a:pt x="1057" y="1446"/>
                    <a:pt x="1057" y="1446"/>
                  </a:cubicBezTo>
                  <a:cubicBezTo>
                    <a:pt x="1057" y="1445"/>
                    <a:pt x="1057" y="1445"/>
                    <a:pt x="1057" y="1445"/>
                  </a:cubicBezTo>
                  <a:cubicBezTo>
                    <a:pt x="1057" y="1445"/>
                    <a:pt x="1057" y="1445"/>
                    <a:pt x="1056" y="1446"/>
                  </a:cubicBezTo>
                  <a:cubicBezTo>
                    <a:pt x="1054" y="1447"/>
                    <a:pt x="1050" y="1448"/>
                    <a:pt x="1046" y="1450"/>
                  </a:cubicBezTo>
                  <a:cubicBezTo>
                    <a:pt x="1043" y="1451"/>
                    <a:pt x="1040" y="1452"/>
                    <a:pt x="1040" y="1452"/>
                  </a:cubicBezTo>
                  <a:cubicBezTo>
                    <a:pt x="1038" y="1453"/>
                    <a:pt x="1037" y="1454"/>
                    <a:pt x="1037" y="1456"/>
                  </a:cubicBezTo>
                  <a:cubicBezTo>
                    <a:pt x="1037" y="1457"/>
                    <a:pt x="1038" y="1459"/>
                    <a:pt x="1039" y="1460"/>
                  </a:cubicBezTo>
                  <a:cubicBezTo>
                    <a:pt x="1041" y="1461"/>
                    <a:pt x="1041" y="1461"/>
                    <a:pt x="1041" y="1461"/>
                  </a:cubicBezTo>
                  <a:cubicBezTo>
                    <a:pt x="1043" y="1457"/>
                    <a:pt x="1043" y="1457"/>
                    <a:pt x="1043" y="1457"/>
                  </a:cubicBezTo>
                  <a:cubicBezTo>
                    <a:pt x="1041" y="1454"/>
                    <a:pt x="1041" y="1454"/>
                    <a:pt x="1041" y="1454"/>
                  </a:cubicBezTo>
                  <a:cubicBezTo>
                    <a:pt x="1025" y="1461"/>
                    <a:pt x="1025" y="1461"/>
                    <a:pt x="1025" y="1461"/>
                  </a:cubicBezTo>
                  <a:cubicBezTo>
                    <a:pt x="1024" y="1462"/>
                    <a:pt x="1023" y="1463"/>
                    <a:pt x="1023" y="1465"/>
                  </a:cubicBezTo>
                  <a:cubicBezTo>
                    <a:pt x="1023" y="1466"/>
                    <a:pt x="1023" y="1467"/>
                    <a:pt x="1025" y="1468"/>
                  </a:cubicBezTo>
                  <a:cubicBezTo>
                    <a:pt x="1026" y="1469"/>
                    <a:pt x="1026" y="1469"/>
                    <a:pt x="1026" y="1469"/>
                  </a:cubicBezTo>
                  <a:cubicBezTo>
                    <a:pt x="1029" y="1466"/>
                    <a:pt x="1029" y="1466"/>
                    <a:pt x="1029" y="1466"/>
                  </a:cubicBezTo>
                  <a:cubicBezTo>
                    <a:pt x="1027" y="1462"/>
                    <a:pt x="1027" y="1462"/>
                    <a:pt x="1027" y="1462"/>
                  </a:cubicBezTo>
                  <a:cubicBezTo>
                    <a:pt x="1009" y="1468"/>
                    <a:pt x="1009" y="1468"/>
                    <a:pt x="1009" y="1468"/>
                  </a:cubicBezTo>
                  <a:cubicBezTo>
                    <a:pt x="1007" y="1468"/>
                    <a:pt x="1006" y="1469"/>
                    <a:pt x="1006" y="1471"/>
                  </a:cubicBezTo>
                  <a:cubicBezTo>
                    <a:pt x="1006" y="1472"/>
                    <a:pt x="1007" y="1474"/>
                    <a:pt x="1008" y="1475"/>
                  </a:cubicBezTo>
                  <a:cubicBezTo>
                    <a:pt x="1012" y="1477"/>
                    <a:pt x="1012" y="1477"/>
                    <a:pt x="1012" y="1477"/>
                  </a:cubicBezTo>
                  <a:cubicBezTo>
                    <a:pt x="1014" y="1474"/>
                    <a:pt x="1014" y="1474"/>
                    <a:pt x="1014" y="1474"/>
                  </a:cubicBezTo>
                  <a:cubicBezTo>
                    <a:pt x="1013" y="1470"/>
                    <a:pt x="1013" y="1470"/>
                    <a:pt x="1013" y="1470"/>
                  </a:cubicBezTo>
                  <a:cubicBezTo>
                    <a:pt x="1013" y="1470"/>
                    <a:pt x="1008" y="1472"/>
                    <a:pt x="1003" y="1473"/>
                  </a:cubicBezTo>
                  <a:cubicBezTo>
                    <a:pt x="1001" y="1474"/>
                    <a:pt x="998" y="1475"/>
                    <a:pt x="996" y="1476"/>
                  </a:cubicBezTo>
                  <a:cubicBezTo>
                    <a:pt x="995" y="1476"/>
                    <a:pt x="995" y="1476"/>
                    <a:pt x="994" y="1476"/>
                  </a:cubicBezTo>
                  <a:cubicBezTo>
                    <a:pt x="993" y="1477"/>
                    <a:pt x="993" y="1477"/>
                    <a:pt x="993" y="1477"/>
                  </a:cubicBezTo>
                  <a:cubicBezTo>
                    <a:pt x="993" y="1477"/>
                    <a:pt x="993" y="1477"/>
                    <a:pt x="993" y="1477"/>
                  </a:cubicBezTo>
                  <a:cubicBezTo>
                    <a:pt x="992" y="1477"/>
                    <a:pt x="992" y="1477"/>
                    <a:pt x="992" y="1477"/>
                  </a:cubicBezTo>
                  <a:cubicBezTo>
                    <a:pt x="992" y="1477"/>
                    <a:pt x="992" y="1478"/>
                    <a:pt x="991" y="1478"/>
                  </a:cubicBezTo>
                  <a:cubicBezTo>
                    <a:pt x="990" y="1480"/>
                    <a:pt x="990" y="1483"/>
                    <a:pt x="992" y="1484"/>
                  </a:cubicBezTo>
                  <a:cubicBezTo>
                    <a:pt x="998" y="1488"/>
                    <a:pt x="998" y="1488"/>
                    <a:pt x="998" y="1488"/>
                  </a:cubicBezTo>
                  <a:cubicBezTo>
                    <a:pt x="1001" y="1484"/>
                    <a:pt x="1001" y="1484"/>
                    <a:pt x="1001" y="1484"/>
                  </a:cubicBezTo>
                  <a:cubicBezTo>
                    <a:pt x="999" y="1481"/>
                    <a:pt x="999" y="1481"/>
                    <a:pt x="999" y="1481"/>
                  </a:cubicBezTo>
                  <a:cubicBezTo>
                    <a:pt x="985" y="1486"/>
                    <a:pt x="985" y="1486"/>
                    <a:pt x="985" y="1486"/>
                  </a:cubicBezTo>
                  <a:cubicBezTo>
                    <a:pt x="984" y="1486"/>
                    <a:pt x="983" y="1488"/>
                    <a:pt x="983" y="1489"/>
                  </a:cubicBezTo>
                  <a:cubicBezTo>
                    <a:pt x="983" y="1491"/>
                    <a:pt x="983" y="1492"/>
                    <a:pt x="985" y="1493"/>
                  </a:cubicBezTo>
                  <a:cubicBezTo>
                    <a:pt x="985" y="1493"/>
                    <a:pt x="985" y="1493"/>
                    <a:pt x="985" y="1493"/>
                  </a:cubicBezTo>
                  <a:cubicBezTo>
                    <a:pt x="987" y="1490"/>
                    <a:pt x="987" y="1490"/>
                    <a:pt x="987" y="1490"/>
                  </a:cubicBezTo>
                  <a:cubicBezTo>
                    <a:pt x="984" y="1488"/>
                    <a:pt x="984" y="1488"/>
                    <a:pt x="984" y="1488"/>
                  </a:cubicBezTo>
                  <a:cubicBezTo>
                    <a:pt x="987" y="1490"/>
                    <a:pt x="987" y="1490"/>
                    <a:pt x="987" y="1490"/>
                  </a:cubicBezTo>
                  <a:cubicBezTo>
                    <a:pt x="984" y="1487"/>
                    <a:pt x="984" y="1487"/>
                    <a:pt x="984" y="1487"/>
                  </a:cubicBezTo>
                  <a:cubicBezTo>
                    <a:pt x="984" y="1487"/>
                    <a:pt x="984" y="1487"/>
                    <a:pt x="984" y="1488"/>
                  </a:cubicBezTo>
                  <a:cubicBezTo>
                    <a:pt x="987" y="1490"/>
                    <a:pt x="987" y="1490"/>
                    <a:pt x="987" y="1490"/>
                  </a:cubicBezTo>
                  <a:cubicBezTo>
                    <a:pt x="984" y="1487"/>
                    <a:pt x="984" y="1487"/>
                    <a:pt x="984" y="1487"/>
                  </a:cubicBezTo>
                  <a:cubicBezTo>
                    <a:pt x="986" y="1489"/>
                    <a:pt x="986" y="1489"/>
                    <a:pt x="986" y="1489"/>
                  </a:cubicBezTo>
                  <a:cubicBezTo>
                    <a:pt x="985" y="1487"/>
                    <a:pt x="985" y="1487"/>
                    <a:pt x="985" y="1487"/>
                  </a:cubicBezTo>
                  <a:cubicBezTo>
                    <a:pt x="984" y="1487"/>
                    <a:pt x="984" y="1487"/>
                    <a:pt x="984" y="1487"/>
                  </a:cubicBezTo>
                  <a:cubicBezTo>
                    <a:pt x="986" y="1489"/>
                    <a:pt x="986" y="1489"/>
                    <a:pt x="986" y="1489"/>
                  </a:cubicBezTo>
                  <a:cubicBezTo>
                    <a:pt x="985" y="1487"/>
                    <a:pt x="985" y="1487"/>
                    <a:pt x="985" y="1487"/>
                  </a:cubicBezTo>
                  <a:cubicBezTo>
                    <a:pt x="986" y="1488"/>
                    <a:pt x="986" y="1488"/>
                    <a:pt x="986" y="1488"/>
                  </a:cubicBezTo>
                  <a:cubicBezTo>
                    <a:pt x="985" y="1486"/>
                    <a:pt x="985" y="1486"/>
                    <a:pt x="985" y="1486"/>
                  </a:cubicBezTo>
                  <a:cubicBezTo>
                    <a:pt x="985" y="1487"/>
                    <a:pt x="985" y="1487"/>
                    <a:pt x="985" y="1487"/>
                  </a:cubicBezTo>
                  <a:cubicBezTo>
                    <a:pt x="986" y="1488"/>
                    <a:pt x="986" y="1488"/>
                    <a:pt x="986" y="1488"/>
                  </a:cubicBezTo>
                  <a:cubicBezTo>
                    <a:pt x="985" y="1486"/>
                    <a:pt x="985" y="1486"/>
                    <a:pt x="985" y="1486"/>
                  </a:cubicBezTo>
                  <a:cubicBezTo>
                    <a:pt x="985" y="1487"/>
                    <a:pt x="985" y="1487"/>
                    <a:pt x="985" y="1487"/>
                  </a:cubicBezTo>
                  <a:cubicBezTo>
                    <a:pt x="984" y="1487"/>
                    <a:pt x="983" y="1487"/>
                    <a:pt x="982" y="1488"/>
                  </a:cubicBezTo>
                  <a:cubicBezTo>
                    <a:pt x="980" y="1489"/>
                    <a:pt x="978" y="1490"/>
                    <a:pt x="976" y="1491"/>
                  </a:cubicBezTo>
                  <a:cubicBezTo>
                    <a:pt x="975" y="1491"/>
                    <a:pt x="974" y="1491"/>
                    <a:pt x="974" y="1492"/>
                  </a:cubicBezTo>
                  <a:cubicBezTo>
                    <a:pt x="973" y="1492"/>
                    <a:pt x="973" y="1492"/>
                    <a:pt x="973" y="1492"/>
                  </a:cubicBezTo>
                  <a:cubicBezTo>
                    <a:pt x="973" y="1492"/>
                    <a:pt x="973" y="1492"/>
                    <a:pt x="973" y="1492"/>
                  </a:cubicBezTo>
                  <a:cubicBezTo>
                    <a:pt x="972" y="1493"/>
                    <a:pt x="972" y="1493"/>
                    <a:pt x="972" y="1493"/>
                  </a:cubicBezTo>
                  <a:cubicBezTo>
                    <a:pt x="972" y="1493"/>
                    <a:pt x="972" y="1493"/>
                    <a:pt x="972" y="1493"/>
                  </a:cubicBezTo>
                  <a:cubicBezTo>
                    <a:pt x="972" y="1493"/>
                    <a:pt x="972" y="1493"/>
                    <a:pt x="971" y="1494"/>
                  </a:cubicBezTo>
                  <a:cubicBezTo>
                    <a:pt x="970" y="1496"/>
                    <a:pt x="971" y="1498"/>
                    <a:pt x="973" y="1499"/>
                  </a:cubicBezTo>
                  <a:cubicBezTo>
                    <a:pt x="974" y="1500"/>
                    <a:pt x="974" y="1500"/>
                    <a:pt x="974" y="1500"/>
                  </a:cubicBezTo>
                  <a:cubicBezTo>
                    <a:pt x="976" y="1497"/>
                    <a:pt x="976" y="1497"/>
                    <a:pt x="976" y="1497"/>
                  </a:cubicBezTo>
                  <a:cubicBezTo>
                    <a:pt x="975" y="1493"/>
                    <a:pt x="975" y="1493"/>
                    <a:pt x="975" y="1493"/>
                  </a:cubicBezTo>
                  <a:cubicBezTo>
                    <a:pt x="957" y="1502"/>
                    <a:pt x="957" y="1502"/>
                    <a:pt x="957" y="1502"/>
                  </a:cubicBezTo>
                  <a:cubicBezTo>
                    <a:pt x="956" y="1502"/>
                    <a:pt x="955" y="1504"/>
                    <a:pt x="955" y="1505"/>
                  </a:cubicBezTo>
                  <a:cubicBezTo>
                    <a:pt x="955" y="1507"/>
                    <a:pt x="955" y="1508"/>
                    <a:pt x="957" y="1509"/>
                  </a:cubicBezTo>
                  <a:cubicBezTo>
                    <a:pt x="958" y="1510"/>
                    <a:pt x="958" y="1510"/>
                    <a:pt x="958" y="1510"/>
                  </a:cubicBezTo>
                  <a:cubicBezTo>
                    <a:pt x="960" y="1506"/>
                    <a:pt x="960" y="1506"/>
                    <a:pt x="960" y="1506"/>
                  </a:cubicBezTo>
                  <a:cubicBezTo>
                    <a:pt x="957" y="1504"/>
                    <a:pt x="957" y="1504"/>
                    <a:pt x="957" y="1504"/>
                  </a:cubicBezTo>
                  <a:cubicBezTo>
                    <a:pt x="960" y="1506"/>
                    <a:pt x="960" y="1506"/>
                    <a:pt x="960" y="1506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7" y="1504"/>
                  </a:cubicBezTo>
                  <a:cubicBezTo>
                    <a:pt x="960" y="1506"/>
                    <a:pt x="960" y="1506"/>
                    <a:pt x="960" y="1506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60" y="1506"/>
                    <a:pt x="960" y="1506"/>
                    <a:pt x="960" y="1506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60" y="1506"/>
                    <a:pt x="960" y="1506"/>
                    <a:pt x="960" y="1506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8" y="1503"/>
                    <a:pt x="958" y="1503"/>
                  </a:cubicBezTo>
                  <a:cubicBezTo>
                    <a:pt x="958" y="1503"/>
                    <a:pt x="957" y="1503"/>
                    <a:pt x="956" y="1504"/>
                  </a:cubicBezTo>
                  <a:cubicBezTo>
                    <a:pt x="954" y="1505"/>
                    <a:pt x="951" y="1506"/>
                    <a:pt x="949" y="1507"/>
                  </a:cubicBezTo>
                  <a:cubicBezTo>
                    <a:pt x="948" y="1507"/>
                    <a:pt x="947" y="1507"/>
                    <a:pt x="947" y="1508"/>
                  </a:cubicBezTo>
                  <a:cubicBezTo>
                    <a:pt x="946" y="1508"/>
                    <a:pt x="946" y="1508"/>
                    <a:pt x="946" y="1508"/>
                  </a:cubicBezTo>
                  <a:cubicBezTo>
                    <a:pt x="945" y="1509"/>
                    <a:pt x="945" y="1509"/>
                    <a:pt x="945" y="1509"/>
                  </a:cubicBezTo>
                  <a:cubicBezTo>
                    <a:pt x="945" y="1509"/>
                    <a:pt x="945" y="1509"/>
                    <a:pt x="945" y="1509"/>
                  </a:cubicBezTo>
                  <a:cubicBezTo>
                    <a:pt x="945" y="1509"/>
                    <a:pt x="944" y="1509"/>
                    <a:pt x="944" y="1510"/>
                  </a:cubicBezTo>
                  <a:cubicBezTo>
                    <a:pt x="943" y="1512"/>
                    <a:pt x="943" y="1514"/>
                    <a:pt x="945" y="1515"/>
                  </a:cubicBezTo>
                  <a:cubicBezTo>
                    <a:pt x="947" y="1516"/>
                    <a:pt x="947" y="1516"/>
                    <a:pt x="947" y="1516"/>
                  </a:cubicBezTo>
                  <a:cubicBezTo>
                    <a:pt x="949" y="1513"/>
                    <a:pt x="949" y="1513"/>
                    <a:pt x="949" y="1513"/>
                  </a:cubicBezTo>
                  <a:cubicBezTo>
                    <a:pt x="948" y="1509"/>
                    <a:pt x="948" y="1509"/>
                    <a:pt x="948" y="1509"/>
                  </a:cubicBezTo>
                  <a:cubicBezTo>
                    <a:pt x="932" y="1513"/>
                    <a:pt x="932" y="1513"/>
                    <a:pt x="932" y="1513"/>
                  </a:cubicBezTo>
                  <a:cubicBezTo>
                    <a:pt x="930" y="1514"/>
                    <a:pt x="929" y="1515"/>
                    <a:pt x="929" y="1516"/>
                  </a:cubicBezTo>
                  <a:cubicBezTo>
                    <a:pt x="928" y="1518"/>
                    <a:pt x="929" y="1520"/>
                    <a:pt x="931" y="1521"/>
                  </a:cubicBezTo>
                  <a:cubicBezTo>
                    <a:pt x="935" y="1523"/>
                    <a:pt x="935" y="1523"/>
                    <a:pt x="935" y="1523"/>
                  </a:cubicBezTo>
                  <a:cubicBezTo>
                    <a:pt x="937" y="1520"/>
                    <a:pt x="937" y="1520"/>
                    <a:pt x="937" y="1520"/>
                  </a:cubicBezTo>
                  <a:cubicBezTo>
                    <a:pt x="935" y="1516"/>
                    <a:pt x="935" y="1516"/>
                    <a:pt x="935" y="1516"/>
                  </a:cubicBezTo>
                  <a:cubicBezTo>
                    <a:pt x="923" y="1522"/>
                    <a:pt x="923" y="1522"/>
                    <a:pt x="923" y="1522"/>
                  </a:cubicBezTo>
                  <a:cubicBezTo>
                    <a:pt x="921" y="1523"/>
                    <a:pt x="920" y="1524"/>
                    <a:pt x="920" y="1525"/>
                  </a:cubicBezTo>
                  <a:cubicBezTo>
                    <a:pt x="920" y="1527"/>
                    <a:pt x="921" y="1528"/>
                    <a:pt x="922" y="1529"/>
                  </a:cubicBezTo>
                  <a:cubicBezTo>
                    <a:pt x="924" y="1530"/>
                    <a:pt x="924" y="1530"/>
                    <a:pt x="924" y="1530"/>
                  </a:cubicBezTo>
                  <a:cubicBezTo>
                    <a:pt x="926" y="1527"/>
                    <a:pt x="926" y="1527"/>
                    <a:pt x="926" y="1527"/>
                  </a:cubicBezTo>
                  <a:cubicBezTo>
                    <a:pt x="924" y="1523"/>
                    <a:pt x="924" y="1523"/>
                    <a:pt x="924" y="1523"/>
                  </a:cubicBezTo>
                  <a:cubicBezTo>
                    <a:pt x="905" y="1530"/>
                    <a:pt x="905" y="1530"/>
                    <a:pt x="905" y="1530"/>
                  </a:cubicBezTo>
                  <a:cubicBezTo>
                    <a:pt x="904" y="1531"/>
                    <a:pt x="903" y="1532"/>
                    <a:pt x="903" y="1534"/>
                  </a:cubicBezTo>
                  <a:cubicBezTo>
                    <a:pt x="902" y="1535"/>
                    <a:pt x="903" y="1537"/>
                    <a:pt x="904" y="1537"/>
                  </a:cubicBezTo>
                  <a:cubicBezTo>
                    <a:pt x="910" y="1541"/>
                    <a:pt x="910" y="1541"/>
                    <a:pt x="910" y="1541"/>
                  </a:cubicBezTo>
                  <a:cubicBezTo>
                    <a:pt x="912" y="1537"/>
                    <a:pt x="912" y="1537"/>
                    <a:pt x="912" y="1537"/>
                  </a:cubicBezTo>
                  <a:cubicBezTo>
                    <a:pt x="911" y="1533"/>
                    <a:pt x="911" y="1533"/>
                    <a:pt x="911" y="1533"/>
                  </a:cubicBezTo>
                  <a:cubicBezTo>
                    <a:pt x="890" y="1540"/>
                    <a:pt x="890" y="1540"/>
                    <a:pt x="890" y="1540"/>
                  </a:cubicBezTo>
                  <a:cubicBezTo>
                    <a:pt x="888" y="1541"/>
                    <a:pt x="887" y="1542"/>
                    <a:pt x="887" y="1543"/>
                  </a:cubicBezTo>
                  <a:cubicBezTo>
                    <a:pt x="887" y="1545"/>
                    <a:pt x="888" y="1546"/>
                    <a:pt x="889" y="1547"/>
                  </a:cubicBezTo>
                  <a:cubicBezTo>
                    <a:pt x="895" y="1551"/>
                    <a:pt x="895" y="1551"/>
                    <a:pt x="895" y="1551"/>
                  </a:cubicBezTo>
                  <a:cubicBezTo>
                    <a:pt x="897" y="1548"/>
                    <a:pt x="897" y="1548"/>
                    <a:pt x="897" y="1548"/>
                  </a:cubicBezTo>
                  <a:cubicBezTo>
                    <a:pt x="896" y="1544"/>
                    <a:pt x="896" y="1544"/>
                    <a:pt x="896" y="1544"/>
                  </a:cubicBezTo>
                  <a:cubicBezTo>
                    <a:pt x="877" y="1550"/>
                    <a:pt x="877" y="1550"/>
                    <a:pt x="877" y="1550"/>
                  </a:cubicBezTo>
                  <a:cubicBezTo>
                    <a:pt x="875" y="1550"/>
                    <a:pt x="874" y="1551"/>
                    <a:pt x="874" y="1553"/>
                  </a:cubicBezTo>
                  <a:cubicBezTo>
                    <a:pt x="874" y="1554"/>
                    <a:pt x="874" y="1556"/>
                    <a:pt x="876" y="1557"/>
                  </a:cubicBezTo>
                  <a:cubicBezTo>
                    <a:pt x="877" y="1558"/>
                    <a:pt x="877" y="1558"/>
                    <a:pt x="877" y="1558"/>
                  </a:cubicBezTo>
                  <a:cubicBezTo>
                    <a:pt x="879" y="1554"/>
                    <a:pt x="879" y="1554"/>
                    <a:pt x="879" y="1554"/>
                  </a:cubicBezTo>
                  <a:cubicBezTo>
                    <a:pt x="878" y="1550"/>
                    <a:pt x="878" y="1550"/>
                    <a:pt x="878" y="1550"/>
                  </a:cubicBezTo>
                  <a:cubicBezTo>
                    <a:pt x="858" y="1556"/>
                    <a:pt x="858" y="1556"/>
                    <a:pt x="858" y="1556"/>
                  </a:cubicBezTo>
                  <a:cubicBezTo>
                    <a:pt x="857" y="1556"/>
                    <a:pt x="856" y="1558"/>
                    <a:pt x="855" y="1559"/>
                  </a:cubicBezTo>
                  <a:cubicBezTo>
                    <a:pt x="855" y="1561"/>
                    <a:pt x="856" y="1562"/>
                    <a:pt x="857" y="1563"/>
                  </a:cubicBezTo>
                  <a:cubicBezTo>
                    <a:pt x="865" y="1568"/>
                    <a:pt x="865" y="1568"/>
                    <a:pt x="865" y="1568"/>
                  </a:cubicBezTo>
                  <a:cubicBezTo>
                    <a:pt x="867" y="1564"/>
                    <a:pt x="867" y="1564"/>
                    <a:pt x="867" y="1564"/>
                  </a:cubicBezTo>
                  <a:cubicBezTo>
                    <a:pt x="863" y="1562"/>
                    <a:pt x="863" y="1562"/>
                    <a:pt x="863" y="1562"/>
                  </a:cubicBezTo>
                  <a:cubicBezTo>
                    <a:pt x="867" y="1564"/>
                    <a:pt x="867" y="1564"/>
                    <a:pt x="867" y="1564"/>
                  </a:cubicBezTo>
                  <a:cubicBezTo>
                    <a:pt x="864" y="1561"/>
                    <a:pt x="864" y="1561"/>
                    <a:pt x="864" y="1561"/>
                  </a:cubicBezTo>
                  <a:cubicBezTo>
                    <a:pt x="864" y="1561"/>
                    <a:pt x="864" y="1561"/>
                    <a:pt x="863" y="1562"/>
                  </a:cubicBezTo>
                  <a:cubicBezTo>
                    <a:pt x="867" y="1564"/>
                    <a:pt x="867" y="1564"/>
                    <a:pt x="867" y="1564"/>
                  </a:cubicBezTo>
                  <a:cubicBezTo>
                    <a:pt x="864" y="1561"/>
                    <a:pt x="864" y="1561"/>
                    <a:pt x="864" y="1561"/>
                  </a:cubicBezTo>
                  <a:cubicBezTo>
                    <a:pt x="866" y="1564"/>
                    <a:pt x="866" y="1564"/>
                    <a:pt x="866" y="1564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5" y="1561"/>
                    <a:pt x="864" y="1561"/>
                  </a:cubicBezTo>
                  <a:cubicBezTo>
                    <a:pt x="866" y="1564"/>
                    <a:pt x="866" y="1564"/>
                    <a:pt x="866" y="1564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5" y="1561"/>
                    <a:pt x="865" y="1561"/>
                  </a:cubicBezTo>
                  <a:cubicBezTo>
                    <a:pt x="865" y="1561"/>
                    <a:pt x="864" y="1561"/>
                    <a:pt x="863" y="1561"/>
                  </a:cubicBezTo>
                  <a:cubicBezTo>
                    <a:pt x="861" y="1562"/>
                    <a:pt x="855" y="1563"/>
                    <a:pt x="851" y="1564"/>
                  </a:cubicBezTo>
                  <a:cubicBezTo>
                    <a:pt x="849" y="1564"/>
                    <a:pt x="846" y="1564"/>
                    <a:pt x="845" y="1565"/>
                  </a:cubicBezTo>
                  <a:cubicBezTo>
                    <a:pt x="844" y="1565"/>
                    <a:pt x="843" y="1565"/>
                    <a:pt x="843" y="1565"/>
                  </a:cubicBezTo>
                  <a:cubicBezTo>
                    <a:pt x="842" y="1566"/>
                    <a:pt x="842" y="1566"/>
                    <a:pt x="842" y="1566"/>
                  </a:cubicBezTo>
                  <a:cubicBezTo>
                    <a:pt x="841" y="1566"/>
                    <a:pt x="841" y="1566"/>
                    <a:pt x="841" y="1566"/>
                  </a:cubicBezTo>
                  <a:cubicBezTo>
                    <a:pt x="841" y="1566"/>
                    <a:pt x="841" y="1566"/>
                    <a:pt x="841" y="1566"/>
                  </a:cubicBezTo>
                  <a:cubicBezTo>
                    <a:pt x="841" y="1566"/>
                    <a:pt x="840" y="1567"/>
                    <a:pt x="840" y="1567"/>
                  </a:cubicBezTo>
                  <a:cubicBezTo>
                    <a:pt x="839" y="1568"/>
                    <a:pt x="839" y="1569"/>
                    <a:pt x="839" y="1570"/>
                  </a:cubicBezTo>
                  <a:cubicBezTo>
                    <a:pt x="839" y="1571"/>
                    <a:pt x="840" y="1572"/>
                    <a:pt x="841" y="1573"/>
                  </a:cubicBezTo>
                  <a:cubicBezTo>
                    <a:pt x="847" y="1576"/>
                    <a:pt x="847" y="1576"/>
                    <a:pt x="847" y="1576"/>
                  </a:cubicBezTo>
                  <a:cubicBezTo>
                    <a:pt x="849" y="1573"/>
                    <a:pt x="849" y="1573"/>
                    <a:pt x="849" y="1573"/>
                  </a:cubicBezTo>
                  <a:cubicBezTo>
                    <a:pt x="848" y="1569"/>
                    <a:pt x="848" y="1569"/>
                    <a:pt x="848" y="1569"/>
                  </a:cubicBezTo>
                  <a:cubicBezTo>
                    <a:pt x="826" y="1575"/>
                    <a:pt x="826" y="1575"/>
                    <a:pt x="826" y="1575"/>
                  </a:cubicBezTo>
                  <a:cubicBezTo>
                    <a:pt x="824" y="1575"/>
                    <a:pt x="823" y="1576"/>
                    <a:pt x="823" y="1578"/>
                  </a:cubicBezTo>
                  <a:cubicBezTo>
                    <a:pt x="823" y="1580"/>
                    <a:pt x="823" y="1581"/>
                    <a:pt x="825" y="1582"/>
                  </a:cubicBezTo>
                  <a:cubicBezTo>
                    <a:pt x="828" y="1584"/>
                    <a:pt x="828" y="1584"/>
                    <a:pt x="828" y="1584"/>
                  </a:cubicBezTo>
                  <a:cubicBezTo>
                    <a:pt x="830" y="1580"/>
                    <a:pt x="830" y="1580"/>
                    <a:pt x="830" y="1580"/>
                  </a:cubicBezTo>
                  <a:cubicBezTo>
                    <a:pt x="828" y="1577"/>
                    <a:pt x="828" y="1577"/>
                    <a:pt x="828" y="1577"/>
                  </a:cubicBezTo>
                  <a:cubicBezTo>
                    <a:pt x="815" y="1583"/>
                    <a:pt x="815" y="1583"/>
                    <a:pt x="815" y="1583"/>
                  </a:cubicBezTo>
                  <a:cubicBezTo>
                    <a:pt x="814" y="1584"/>
                    <a:pt x="813" y="1585"/>
                    <a:pt x="813" y="1586"/>
                  </a:cubicBezTo>
                  <a:cubicBezTo>
                    <a:pt x="813" y="1588"/>
                    <a:pt x="814" y="1589"/>
                    <a:pt x="815" y="1590"/>
                  </a:cubicBezTo>
                  <a:cubicBezTo>
                    <a:pt x="819" y="1593"/>
                    <a:pt x="819" y="1593"/>
                    <a:pt x="819" y="1593"/>
                  </a:cubicBezTo>
                  <a:cubicBezTo>
                    <a:pt x="821" y="1589"/>
                    <a:pt x="821" y="1589"/>
                    <a:pt x="821" y="1589"/>
                  </a:cubicBezTo>
                  <a:cubicBezTo>
                    <a:pt x="820" y="1585"/>
                    <a:pt x="820" y="1585"/>
                    <a:pt x="820" y="1585"/>
                  </a:cubicBezTo>
                  <a:cubicBezTo>
                    <a:pt x="800" y="1593"/>
                    <a:pt x="800" y="1593"/>
                    <a:pt x="800" y="1593"/>
                  </a:cubicBezTo>
                  <a:cubicBezTo>
                    <a:pt x="798" y="1593"/>
                    <a:pt x="797" y="1594"/>
                    <a:pt x="797" y="1596"/>
                  </a:cubicBezTo>
                  <a:cubicBezTo>
                    <a:pt x="797" y="1597"/>
                    <a:pt x="798" y="1599"/>
                    <a:pt x="799" y="1600"/>
                  </a:cubicBezTo>
                  <a:cubicBezTo>
                    <a:pt x="803" y="1602"/>
                    <a:pt x="803" y="1602"/>
                    <a:pt x="803" y="1602"/>
                  </a:cubicBezTo>
                  <a:cubicBezTo>
                    <a:pt x="805" y="1599"/>
                    <a:pt x="805" y="1599"/>
                    <a:pt x="805" y="1599"/>
                  </a:cubicBezTo>
                  <a:cubicBezTo>
                    <a:pt x="802" y="1597"/>
                    <a:pt x="802" y="1597"/>
                    <a:pt x="802" y="1597"/>
                  </a:cubicBezTo>
                  <a:cubicBezTo>
                    <a:pt x="805" y="1599"/>
                    <a:pt x="805" y="1599"/>
                    <a:pt x="805" y="1599"/>
                  </a:cubicBezTo>
                  <a:cubicBezTo>
                    <a:pt x="803" y="1596"/>
                    <a:pt x="803" y="1596"/>
                    <a:pt x="803" y="1596"/>
                  </a:cubicBezTo>
                  <a:cubicBezTo>
                    <a:pt x="803" y="1596"/>
                    <a:pt x="803" y="1596"/>
                    <a:pt x="802" y="1597"/>
                  </a:cubicBezTo>
                  <a:cubicBezTo>
                    <a:pt x="805" y="1599"/>
                    <a:pt x="805" y="1599"/>
                    <a:pt x="805" y="1599"/>
                  </a:cubicBezTo>
                  <a:cubicBezTo>
                    <a:pt x="803" y="1596"/>
                    <a:pt x="803" y="1596"/>
                    <a:pt x="803" y="1596"/>
                  </a:cubicBezTo>
                  <a:cubicBezTo>
                    <a:pt x="805" y="1598"/>
                    <a:pt x="805" y="1598"/>
                    <a:pt x="805" y="1598"/>
                  </a:cubicBezTo>
                  <a:cubicBezTo>
                    <a:pt x="804" y="1595"/>
                    <a:pt x="804" y="1595"/>
                    <a:pt x="804" y="1595"/>
                  </a:cubicBezTo>
                  <a:cubicBezTo>
                    <a:pt x="804" y="1595"/>
                    <a:pt x="804" y="1595"/>
                    <a:pt x="803" y="1596"/>
                  </a:cubicBezTo>
                  <a:cubicBezTo>
                    <a:pt x="805" y="1598"/>
                    <a:pt x="805" y="1598"/>
                    <a:pt x="805" y="1598"/>
                  </a:cubicBezTo>
                  <a:cubicBezTo>
                    <a:pt x="804" y="1595"/>
                    <a:pt x="804" y="1595"/>
                    <a:pt x="804" y="1595"/>
                  </a:cubicBezTo>
                  <a:cubicBezTo>
                    <a:pt x="804" y="1595"/>
                    <a:pt x="804" y="1595"/>
                    <a:pt x="804" y="1595"/>
                  </a:cubicBezTo>
                  <a:cubicBezTo>
                    <a:pt x="803" y="1596"/>
                    <a:pt x="802" y="1596"/>
                    <a:pt x="800" y="1596"/>
                  </a:cubicBezTo>
                  <a:cubicBezTo>
                    <a:pt x="797" y="1597"/>
                    <a:pt x="793" y="1598"/>
                    <a:pt x="790" y="1599"/>
                  </a:cubicBezTo>
                  <a:cubicBezTo>
                    <a:pt x="787" y="1600"/>
                    <a:pt x="784" y="1600"/>
                    <a:pt x="784" y="1600"/>
                  </a:cubicBezTo>
                  <a:cubicBezTo>
                    <a:pt x="783" y="1600"/>
                    <a:pt x="782" y="1602"/>
                    <a:pt x="781" y="1603"/>
                  </a:cubicBezTo>
                  <a:cubicBezTo>
                    <a:pt x="781" y="1605"/>
                    <a:pt x="782" y="1607"/>
                    <a:pt x="783" y="1607"/>
                  </a:cubicBezTo>
                  <a:cubicBezTo>
                    <a:pt x="786" y="1609"/>
                    <a:pt x="786" y="1609"/>
                    <a:pt x="786" y="1609"/>
                  </a:cubicBezTo>
                  <a:cubicBezTo>
                    <a:pt x="788" y="1606"/>
                    <a:pt x="788" y="1606"/>
                    <a:pt x="788" y="1606"/>
                  </a:cubicBezTo>
                  <a:cubicBezTo>
                    <a:pt x="787" y="1602"/>
                    <a:pt x="787" y="1602"/>
                    <a:pt x="787" y="1602"/>
                  </a:cubicBezTo>
                  <a:cubicBezTo>
                    <a:pt x="770" y="1606"/>
                    <a:pt x="770" y="1606"/>
                    <a:pt x="770" y="1606"/>
                  </a:cubicBezTo>
                  <a:cubicBezTo>
                    <a:pt x="768" y="1607"/>
                    <a:pt x="767" y="1608"/>
                    <a:pt x="767" y="1610"/>
                  </a:cubicBezTo>
                  <a:cubicBezTo>
                    <a:pt x="767" y="1611"/>
                    <a:pt x="767" y="1613"/>
                    <a:pt x="769" y="1614"/>
                  </a:cubicBezTo>
                  <a:cubicBezTo>
                    <a:pt x="771" y="1615"/>
                    <a:pt x="771" y="1615"/>
                    <a:pt x="771" y="1615"/>
                  </a:cubicBezTo>
                  <a:cubicBezTo>
                    <a:pt x="773" y="1612"/>
                    <a:pt x="773" y="1612"/>
                    <a:pt x="773" y="1612"/>
                  </a:cubicBezTo>
                  <a:cubicBezTo>
                    <a:pt x="771" y="1608"/>
                    <a:pt x="771" y="1608"/>
                    <a:pt x="771" y="1608"/>
                  </a:cubicBezTo>
                  <a:cubicBezTo>
                    <a:pt x="757" y="1616"/>
                    <a:pt x="757" y="1616"/>
                    <a:pt x="757" y="1616"/>
                  </a:cubicBezTo>
                  <a:cubicBezTo>
                    <a:pt x="756" y="1617"/>
                    <a:pt x="755" y="1618"/>
                    <a:pt x="755" y="1619"/>
                  </a:cubicBezTo>
                  <a:cubicBezTo>
                    <a:pt x="755" y="1621"/>
                    <a:pt x="756" y="1622"/>
                    <a:pt x="757" y="1623"/>
                  </a:cubicBezTo>
                  <a:cubicBezTo>
                    <a:pt x="763" y="1627"/>
                    <a:pt x="763" y="1627"/>
                    <a:pt x="763" y="1627"/>
                  </a:cubicBezTo>
                  <a:cubicBezTo>
                    <a:pt x="765" y="1623"/>
                    <a:pt x="765" y="1623"/>
                    <a:pt x="765" y="1623"/>
                  </a:cubicBezTo>
                  <a:cubicBezTo>
                    <a:pt x="764" y="1619"/>
                    <a:pt x="764" y="1619"/>
                    <a:pt x="764" y="1619"/>
                  </a:cubicBezTo>
                  <a:cubicBezTo>
                    <a:pt x="745" y="1624"/>
                    <a:pt x="745" y="1624"/>
                    <a:pt x="745" y="1624"/>
                  </a:cubicBezTo>
                  <a:cubicBezTo>
                    <a:pt x="743" y="1624"/>
                    <a:pt x="742" y="1625"/>
                    <a:pt x="742" y="1627"/>
                  </a:cubicBezTo>
                  <a:cubicBezTo>
                    <a:pt x="742" y="1629"/>
                    <a:pt x="742" y="1630"/>
                    <a:pt x="744" y="1631"/>
                  </a:cubicBezTo>
                  <a:cubicBezTo>
                    <a:pt x="749" y="1635"/>
                    <a:pt x="749" y="1635"/>
                    <a:pt x="749" y="1635"/>
                  </a:cubicBezTo>
                  <a:cubicBezTo>
                    <a:pt x="752" y="1631"/>
                    <a:pt x="752" y="1631"/>
                    <a:pt x="752" y="1631"/>
                  </a:cubicBezTo>
                  <a:cubicBezTo>
                    <a:pt x="750" y="1627"/>
                    <a:pt x="750" y="1627"/>
                    <a:pt x="750" y="1627"/>
                  </a:cubicBezTo>
                  <a:cubicBezTo>
                    <a:pt x="730" y="1634"/>
                    <a:pt x="730" y="1634"/>
                    <a:pt x="730" y="1634"/>
                  </a:cubicBezTo>
                  <a:cubicBezTo>
                    <a:pt x="729" y="1634"/>
                    <a:pt x="728" y="1635"/>
                    <a:pt x="728" y="1637"/>
                  </a:cubicBezTo>
                  <a:cubicBezTo>
                    <a:pt x="727" y="1638"/>
                    <a:pt x="728" y="1640"/>
                    <a:pt x="730" y="1641"/>
                  </a:cubicBezTo>
                  <a:cubicBezTo>
                    <a:pt x="732" y="1642"/>
                    <a:pt x="732" y="1642"/>
                    <a:pt x="732" y="1642"/>
                  </a:cubicBezTo>
                  <a:cubicBezTo>
                    <a:pt x="734" y="1639"/>
                    <a:pt x="734" y="1639"/>
                    <a:pt x="734" y="1639"/>
                  </a:cubicBezTo>
                  <a:cubicBezTo>
                    <a:pt x="733" y="1635"/>
                    <a:pt x="733" y="1635"/>
                    <a:pt x="733" y="1635"/>
                  </a:cubicBezTo>
                  <a:cubicBezTo>
                    <a:pt x="711" y="1641"/>
                    <a:pt x="711" y="1641"/>
                    <a:pt x="711" y="1641"/>
                  </a:cubicBezTo>
                  <a:cubicBezTo>
                    <a:pt x="709" y="1642"/>
                    <a:pt x="708" y="1643"/>
                    <a:pt x="708" y="1645"/>
                  </a:cubicBezTo>
                  <a:cubicBezTo>
                    <a:pt x="708" y="1646"/>
                    <a:pt x="708" y="1648"/>
                    <a:pt x="710" y="1649"/>
                  </a:cubicBezTo>
                  <a:cubicBezTo>
                    <a:pt x="713" y="1651"/>
                    <a:pt x="713" y="1651"/>
                    <a:pt x="713" y="1651"/>
                  </a:cubicBezTo>
                  <a:cubicBezTo>
                    <a:pt x="715" y="1647"/>
                    <a:pt x="715" y="1647"/>
                    <a:pt x="715" y="1647"/>
                  </a:cubicBezTo>
                  <a:cubicBezTo>
                    <a:pt x="713" y="1644"/>
                    <a:pt x="713" y="1644"/>
                    <a:pt x="713" y="1644"/>
                  </a:cubicBezTo>
                  <a:cubicBezTo>
                    <a:pt x="702" y="1650"/>
                    <a:pt x="702" y="1650"/>
                    <a:pt x="702" y="1650"/>
                  </a:cubicBezTo>
                  <a:cubicBezTo>
                    <a:pt x="701" y="1651"/>
                    <a:pt x="700" y="1652"/>
                    <a:pt x="700" y="1653"/>
                  </a:cubicBezTo>
                  <a:cubicBezTo>
                    <a:pt x="700" y="1655"/>
                    <a:pt x="701" y="1656"/>
                    <a:pt x="702" y="1657"/>
                  </a:cubicBezTo>
                  <a:cubicBezTo>
                    <a:pt x="705" y="1659"/>
                    <a:pt x="705" y="1659"/>
                    <a:pt x="705" y="1659"/>
                  </a:cubicBezTo>
                  <a:cubicBezTo>
                    <a:pt x="707" y="1655"/>
                    <a:pt x="707" y="1655"/>
                    <a:pt x="707" y="1655"/>
                  </a:cubicBezTo>
                  <a:cubicBezTo>
                    <a:pt x="706" y="1651"/>
                    <a:pt x="706" y="1651"/>
                    <a:pt x="706" y="1651"/>
                  </a:cubicBezTo>
                  <a:cubicBezTo>
                    <a:pt x="691" y="1656"/>
                    <a:pt x="691" y="1656"/>
                    <a:pt x="691" y="1656"/>
                  </a:cubicBezTo>
                  <a:cubicBezTo>
                    <a:pt x="689" y="1657"/>
                    <a:pt x="688" y="1658"/>
                    <a:pt x="688" y="1659"/>
                  </a:cubicBezTo>
                  <a:cubicBezTo>
                    <a:pt x="688" y="1661"/>
                    <a:pt x="689" y="1662"/>
                    <a:pt x="690" y="1663"/>
                  </a:cubicBezTo>
                  <a:cubicBezTo>
                    <a:pt x="693" y="1665"/>
                    <a:pt x="693" y="1665"/>
                    <a:pt x="693" y="1665"/>
                  </a:cubicBezTo>
                  <a:cubicBezTo>
                    <a:pt x="695" y="1662"/>
                    <a:pt x="695" y="1662"/>
                    <a:pt x="695" y="1662"/>
                  </a:cubicBezTo>
                  <a:cubicBezTo>
                    <a:pt x="691" y="1659"/>
                    <a:pt x="691" y="1659"/>
                    <a:pt x="691" y="1659"/>
                  </a:cubicBezTo>
                  <a:cubicBezTo>
                    <a:pt x="695" y="1661"/>
                    <a:pt x="695" y="1661"/>
                    <a:pt x="695" y="1661"/>
                  </a:cubicBezTo>
                  <a:cubicBezTo>
                    <a:pt x="692" y="1658"/>
                    <a:pt x="692" y="1658"/>
                    <a:pt x="692" y="1658"/>
                  </a:cubicBezTo>
                  <a:cubicBezTo>
                    <a:pt x="692" y="1659"/>
                    <a:pt x="692" y="1659"/>
                    <a:pt x="691" y="1659"/>
                  </a:cubicBezTo>
                  <a:cubicBezTo>
                    <a:pt x="695" y="1661"/>
                    <a:pt x="695" y="1661"/>
                    <a:pt x="695" y="1661"/>
                  </a:cubicBezTo>
                  <a:cubicBezTo>
                    <a:pt x="692" y="1658"/>
                    <a:pt x="692" y="1658"/>
                    <a:pt x="692" y="1658"/>
                  </a:cubicBezTo>
                  <a:cubicBezTo>
                    <a:pt x="694" y="1661"/>
                    <a:pt x="694" y="1661"/>
                    <a:pt x="694" y="1661"/>
                  </a:cubicBezTo>
                  <a:cubicBezTo>
                    <a:pt x="693" y="1658"/>
                    <a:pt x="693" y="1658"/>
                    <a:pt x="693" y="1658"/>
                  </a:cubicBezTo>
                  <a:cubicBezTo>
                    <a:pt x="692" y="1658"/>
                    <a:pt x="692" y="1658"/>
                    <a:pt x="692" y="1658"/>
                  </a:cubicBezTo>
                  <a:cubicBezTo>
                    <a:pt x="694" y="1661"/>
                    <a:pt x="694" y="1661"/>
                    <a:pt x="694" y="1661"/>
                  </a:cubicBezTo>
                  <a:cubicBezTo>
                    <a:pt x="693" y="1658"/>
                    <a:pt x="693" y="1658"/>
                    <a:pt x="693" y="1658"/>
                  </a:cubicBezTo>
                  <a:cubicBezTo>
                    <a:pt x="693" y="1659"/>
                    <a:pt x="693" y="1659"/>
                    <a:pt x="693" y="1659"/>
                  </a:cubicBezTo>
                  <a:cubicBezTo>
                    <a:pt x="693" y="1658"/>
                    <a:pt x="693" y="1658"/>
                    <a:pt x="693" y="1658"/>
                  </a:cubicBezTo>
                  <a:cubicBezTo>
                    <a:pt x="693" y="1658"/>
                    <a:pt x="693" y="1658"/>
                    <a:pt x="693" y="1658"/>
                  </a:cubicBezTo>
                  <a:cubicBezTo>
                    <a:pt x="693" y="1659"/>
                    <a:pt x="693" y="1659"/>
                    <a:pt x="693" y="1659"/>
                  </a:cubicBezTo>
                  <a:cubicBezTo>
                    <a:pt x="693" y="1658"/>
                    <a:pt x="693" y="1658"/>
                    <a:pt x="693" y="1658"/>
                  </a:cubicBezTo>
                  <a:cubicBezTo>
                    <a:pt x="693" y="1658"/>
                    <a:pt x="692" y="1658"/>
                    <a:pt x="692" y="1659"/>
                  </a:cubicBezTo>
                  <a:cubicBezTo>
                    <a:pt x="690" y="1660"/>
                    <a:pt x="686" y="1661"/>
                    <a:pt x="682" y="1663"/>
                  </a:cubicBezTo>
                  <a:cubicBezTo>
                    <a:pt x="681" y="1664"/>
                    <a:pt x="679" y="1664"/>
                    <a:pt x="678" y="1665"/>
                  </a:cubicBezTo>
                  <a:cubicBezTo>
                    <a:pt x="677" y="1665"/>
                    <a:pt x="677" y="1665"/>
                    <a:pt x="676" y="1665"/>
                  </a:cubicBezTo>
                  <a:cubicBezTo>
                    <a:pt x="676" y="1666"/>
                    <a:pt x="676" y="1666"/>
                    <a:pt x="676" y="1666"/>
                  </a:cubicBezTo>
                  <a:cubicBezTo>
                    <a:pt x="676" y="1666"/>
                    <a:pt x="676" y="1666"/>
                    <a:pt x="676" y="1666"/>
                  </a:cubicBezTo>
                  <a:cubicBezTo>
                    <a:pt x="676" y="1666"/>
                    <a:pt x="676" y="1666"/>
                    <a:pt x="676" y="1666"/>
                  </a:cubicBezTo>
                  <a:cubicBezTo>
                    <a:pt x="675" y="1666"/>
                    <a:pt x="675" y="1666"/>
                    <a:pt x="675" y="1666"/>
                  </a:cubicBezTo>
                  <a:cubicBezTo>
                    <a:pt x="675" y="1666"/>
                    <a:pt x="675" y="1666"/>
                    <a:pt x="675" y="1666"/>
                  </a:cubicBezTo>
                  <a:cubicBezTo>
                    <a:pt x="675" y="1666"/>
                    <a:pt x="675" y="1667"/>
                    <a:pt x="674" y="1667"/>
                  </a:cubicBezTo>
                  <a:cubicBezTo>
                    <a:pt x="674" y="1668"/>
                    <a:pt x="673" y="1669"/>
                    <a:pt x="674" y="1670"/>
                  </a:cubicBezTo>
                  <a:cubicBezTo>
                    <a:pt x="674" y="1671"/>
                    <a:pt x="675" y="1672"/>
                    <a:pt x="675" y="1673"/>
                  </a:cubicBezTo>
                  <a:cubicBezTo>
                    <a:pt x="678" y="1674"/>
                    <a:pt x="678" y="1674"/>
                    <a:pt x="678" y="1674"/>
                  </a:cubicBezTo>
                  <a:cubicBezTo>
                    <a:pt x="680" y="1671"/>
                    <a:pt x="680" y="1671"/>
                    <a:pt x="680" y="1671"/>
                  </a:cubicBezTo>
                  <a:cubicBezTo>
                    <a:pt x="679" y="1667"/>
                    <a:pt x="679" y="1667"/>
                    <a:pt x="679" y="1667"/>
                  </a:cubicBezTo>
                  <a:cubicBezTo>
                    <a:pt x="679" y="1667"/>
                    <a:pt x="674" y="1668"/>
                    <a:pt x="669" y="1670"/>
                  </a:cubicBezTo>
                  <a:cubicBezTo>
                    <a:pt x="666" y="1671"/>
                    <a:pt x="664" y="1671"/>
                    <a:pt x="662" y="1672"/>
                  </a:cubicBezTo>
                  <a:cubicBezTo>
                    <a:pt x="661" y="1672"/>
                    <a:pt x="660" y="1672"/>
                    <a:pt x="659" y="1673"/>
                  </a:cubicBezTo>
                  <a:cubicBezTo>
                    <a:pt x="659" y="1673"/>
                    <a:pt x="659" y="1673"/>
                    <a:pt x="659" y="1673"/>
                  </a:cubicBezTo>
                  <a:cubicBezTo>
                    <a:pt x="658" y="1673"/>
                    <a:pt x="658" y="1673"/>
                    <a:pt x="658" y="1673"/>
                  </a:cubicBezTo>
                  <a:cubicBezTo>
                    <a:pt x="657" y="1674"/>
                    <a:pt x="657" y="1674"/>
                    <a:pt x="657" y="1674"/>
                  </a:cubicBezTo>
                  <a:cubicBezTo>
                    <a:pt x="657" y="1674"/>
                    <a:pt x="657" y="1674"/>
                    <a:pt x="656" y="1675"/>
                  </a:cubicBezTo>
                  <a:cubicBezTo>
                    <a:pt x="656" y="1676"/>
                    <a:pt x="656" y="1677"/>
                    <a:pt x="656" y="1678"/>
                  </a:cubicBezTo>
                  <a:cubicBezTo>
                    <a:pt x="656" y="1679"/>
                    <a:pt x="657" y="1680"/>
                    <a:pt x="658" y="1680"/>
                  </a:cubicBezTo>
                  <a:cubicBezTo>
                    <a:pt x="659" y="1681"/>
                    <a:pt x="659" y="1681"/>
                    <a:pt x="659" y="1681"/>
                  </a:cubicBezTo>
                  <a:cubicBezTo>
                    <a:pt x="662" y="1678"/>
                    <a:pt x="662" y="1678"/>
                    <a:pt x="662" y="1678"/>
                  </a:cubicBezTo>
                  <a:cubicBezTo>
                    <a:pt x="660" y="1674"/>
                    <a:pt x="660" y="1674"/>
                    <a:pt x="660" y="1674"/>
                  </a:cubicBezTo>
                  <a:cubicBezTo>
                    <a:pt x="648" y="1679"/>
                    <a:pt x="648" y="1679"/>
                    <a:pt x="648" y="1679"/>
                  </a:cubicBezTo>
                  <a:cubicBezTo>
                    <a:pt x="646" y="1680"/>
                    <a:pt x="645" y="1681"/>
                    <a:pt x="645" y="1682"/>
                  </a:cubicBezTo>
                  <a:cubicBezTo>
                    <a:pt x="645" y="1684"/>
                    <a:pt x="646" y="1685"/>
                    <a:pt x="647" y="1686"/>
                  </a:cubicBezTo>
                  <a:cubicBezTo>
                    <a:pt x="649" y="1687"/>
                    <a:pt x="649" y="1687"/>
                    <a:pt x="649" y="1687"/>
                  </a:cubicBezTo>
                  <a:cubicBezTo>
                    <a:pt x="651" y="1684"/>
                    <a:pt x="651" y="1684"/>
                    <a:pt x="651" y="1684"/>
                  </a:cubicBezTo>
                  <a:cubicBezTo>
                    <a:pt x="650" y="1680"/>
                    <a:pt x="650" y="1680"/>
                    <a:pt x="650" y="1680"/>
                  </a:cubicBezTo>
                  <a:cubicBezTo>
                    <a:pt x="650" y="1680"/>
                    <a:pt x="645" y="1682"/>
                    <a:pt x="640" y="1683"/>
                  </a:cubicBezTo>
                  <a:cubicBezTo>
                    <a:pt x="637" y="1684"/>
                    <a:pt x="635" y="1685"/>
                    <a:pt x="633" y="1686"/>
                  </a:cubicBezTo>
                  <a:cubicBezTo>
                    <a:pt x="632" y="1686"/>
                    <a:pt x="631" y="1686"/>
                    <a:pt x="630" y="1686"/>
                  </a:cubicBezTo>
                  <a:cubicBezTo>
                    <a:pt x="629" y="1687"/>
                    <a:pt x="629" y="1687"/>
                    <a:pt x="629" y="1687"/>
                  </a:cubicBezTo>
                  <a:cubicBezTo>
                    <a:pt x="629" y="1687"/>
                    <a:pt x="629" y="1687"/>
                    <a:pt x="629" y="1687"/>
                  </a:cubicBezTo>
                  <a:cubicBezTo>
                    <a:pt x="628" y="1687"/>
                    <a:pt x="628" y="1687"/>
                    <a:pt x="628" y="1687"/>
                  </a:cubicBezTo>
                  <a:cubicBezTo>
                    <a:pt x="628" y="1688"/>
                    <a:pt x="628" y="1688"/>
                    <a:pt x="627" y="1688"/>
                  </a:cubicBezTo>
                  <a:cubicBezTo>
                    <a:pt x="627" y="1689"/>
                    <a:pt x="627" y="1690"/>
                    <a:pt x="627" y="1692"/>
                  </a:cubicBezTo>
                  <a:cubicBezTo>
                    <a:pt x="627" y="1693"/>
                    <a:pt x="628" y="1693"/>
                    <a:pt x="629" y="1694"/>
                  </a:cubicBezTo>
                  <a:cubicBezTo>
                    <a:pt x="635" y="1698"/>
                    <a:pt x="635" y="1698"/>
                    <a:pt x="635" y="1698"/>
                  </a:cubicBezTo>
                  <a:cubicBezTo>
                    <a:pt x="637" y="1695"/>
                    <a:pt x="637" y="1695"/>
                    <a:pt x="637" y="1695"/>
                  </a:cubicBezTo>
                  <a:cubicBezTo>
                    <a:pt x="634" y="1693"/>
                    <a:pt x="634" y="1693"/>
                    <a:pt x="634" y="1693"/>
                  </a:cubicBezTo>
                  <a:cubicBezTo>
                    <a:pt x="637" y="1695"/>
                    <a:pt x="637" y="1695"/>
                    <a:pt x="637" y="1695"/>
                  </a:cubicBezTo>
                  <a:cubicBezTo>
                    <a:pt x="635" y="1691"/>
                    <a:pt x="635" y="1691"/>
                    <a:pt x="635" y="1691"/>
                  </a:cubicBezTo>
                  <a:cubicBezTo>
                    <a:pt x="635" y="1691"/>
                    <a:pt x="635" y="1692"/>
                    <a:pt x="634" y="1693"/>
                  </a:cubicBezTo>
                  <a:cubicBezTo>
                    <a:pt x="637" y="1695"/>
                    <a:pt x="637" y="1695"/>
                    <a:pt x="637" y="1695"/>
                  </a:cubicBezTo>
                  <a:cubicBezTo>
                    <a:pt x="635" y="1691"/>
                    <a:pt x="635" y="1691"/>
                    <a:pt x="635" y="1691"/>
                  </a:cubicBezTo>
                  <a:cubicBezTo>
                    <a:pt x="637" y="1694"/>
                    <a:pt x="637" y="1694"/>
                    <a:pt x="637" y="1694"/>
                  </a:cubicBezTo>
                  <a:cubicBezTo>
                    <a:pt x="636" y="1691"/>
                    <a:pt x="636" y="1691"/>
                    <a:pt x="636" y="1691"/>
                  </a:cubicBezTo>
                  <a:cubicBezTo>
                    <a:pt x="636" y="1691"/>
                    <a:pt x="636" y="1691"/>
                    <a:pt x="635" y="1691"/>
                  </a:cubicBezTo>
                  <a:cubicBezTo>
                    <a:pt x="637" y="1694"/>
                    <a:pt x="637" y="1694"/>
                    <a:pt x="637" y="1694"/>
                  </a:cubicBezTo>
                  <a:cubicBezTo>
                    <a:pt x="636" y="1691"/>
                    <a:pt x="636" y="1691"/>
                    <a:pt x="636" y="1691"/>
                  </a:cubicBezTo>
                  <a:cubicBezTo>
                    <a:pt x="636" y="1692"/>
                    <a:pt x="636" y="1692"/>
                    <a:pt x="636" y="1692"/>
                  </a:cubicBezTo>
                  <a:cubicBezTo>
                    <a:pt x="636" y="1691"/>
                    <a:pt x="636" y="1691"/>
                    <a:pt x="636" y="1691"/>
                  </a:cubicBezTo>
                  <a:cubicBezTo>
                    <a:pt x="636" y="1691"/>
                    <a:pt x="636" y="1691"/>
                    <a:pt x="636" y="1691"/>
                  </a:cubicBezTo>
                  <a:cubicBezTo>
                    <a:pt x="636" y="1692"/>
                    <a:pt x="636" y="1692"/>
                    <a:pt x="636" y="1692"/>
                  </a:cubicBezTo>
                  <a:cubicBezTo>
                    <a:pt x="636" y="1691"/>
                    <a:pt x="636" y="1691"/>
                    <a:pt x="636" y="1691"/>
                  </a:cubicBezTo>
                  <a:cubicBezTo>
                    <a:pt x="636" y="1691"/>
                    <a:pt x="635" y="1691"/>
                    <a:pt x="635" y="1691"/>
                  </a:cubicBezTo>
                  <a:cubicBezTo>
                    <a:pt x="633" y="1692"/>
                    <a:pt x="629" y="1692"/>
                    <a:pt x="625" y="1693"/>
                  </a:cubicBezTo>
                  <a:cubicBezTo>
                    <a:pt x="621" y="1693"/>
                    <a:pt x="618" y="1694"/>
                    <a:pt x="618" y="1694"/>
                  </a:cubicBezTo>
                  <a:cubicBezTo>
                    <a:pt x="617" y="1694"/>
                    <a:pt x="615" y="1695"/>
                    <a:pt x="615" y="1697"/>
                  </a:cubicBezTo>
                  <a:cubicBezTo>
                    <a:pt x="615" y="1698"/>
                    <a:pt x="615" y="1700"/>
                    <a:pt x="617" y="1701"/>
                  </a:cubicBezTo>
                  <a:cubicBezTo>
                    <a:pt x="618" y="1702"/>
                    <a:pt x="618" y="1702"/>
                    <a:pt x="618" y="1702"/>
                  </a:cubicBezTo>
                  <a:cubicBezTo>
                    <a:pt x="620" y="1698"/>
                    <a:pt x="620" y="1698"/>
                    <a:pt x="620" y="1698"/>
                  </a:cubicBezTo>
                  <a:cubicBezTo>
                    <a:pt x="616" y="1696"/>
                    <a:pt x="616" y="1696"/>
                    <a:pt x="616" y="1696"/>
                  </a:cubicBezTo>
                  <a:cubicBezTo>
                    <a:pt x="620" y="1698"/>
                    <a:pt x="620" y="1698"/>
                    <a:pt x="620" y="1698"/>
                  </a:cubicBezTo>
                  <a:cubicBezTo>
                    <a:pt x="617" y="1695"/>
                    <a:pt x="617" y="1695"/>
                    <a:pt x="617" y="1695"/>
                  </a:cubicBezTo>
                  <a:cubicBezTo>
                    <a:pt x="617" y="1695"/>
                    <a:pt x="617" y="1695"/>
                    <a:pt x="616" y="1696"/>
                  </a:cubicBezTo>
                  <a:cubicBezTo>
                    <a:pt x="620" y="1698"/>
                    <a:pt x="620" y="1698"/>
                    <a:pt x="620" y="1698"/>
                  </a:cubicBezTo>
                  <a:cubicBezTo>
                    <a:pt x="617" y="1695"/>
                    <a:pt x="617" y="1695"/>
                    <a:pt x="617" y="1695"/>
                  </a:cubicBezTo>
                  <a:cubicBezTo>
                    <a:pt x="619" y="1698"/>
                    <a:pt x="619" y="1698"/>
                    <a:pt x="619" y="1698"/>
                  </a:cubicBezTo>
                  <a:cubicBezTo>
                    <a:pt x="618" y="1695"/>
                    <a:pt x="618" y="1695"/>
                    <a:pt x="618" y="1695"/>
                  </a:cubicBezTo>
                  <a:cubicBezTo>
                    <a:pt x="617" y="1695"/>
                    <a:pt x="617" y="1695"/>
                    <a:pt x="617" y="1695"/>
                  </a:cubicBezTo>
                  <a:cubicBezTo>
                    <a:pt x="619" y="1698"/>
                    <a:pt x="619" y="1698"/>
                    <a:pt x="619" y="1698"/>
                  </a:cubicBezTo>
                  <a:cubicBezTo>
                    <a:pt x="618" y="1695"/>
                    <a:pt x="618" y="1695"/>
                    <a:pt x="618" y="1695"/>
                  </a:cubicBezTo>
                  <a:cubicBezTo>
                    <a:pt x="618" y="1695"/>
                    <a:pt x="618" y="1695"/>
                    <a:pt x="618" y="1695"/>
                  </a:cubicBezTo>
                  <a:cubicBezTo>
                    <a:pt x="617" y="1695"/>
                    <a:pt x="617" y="1695"/>
                    <a:pt x="617" y="1696"/>
                  </a:cubicBezTo>
                  <a:cubicBezTo>
                    <a:pt x="615" y="1697"/>
                    <a:pt x="611" y="1699"/>
                    <a:pt x="608" y="1700"/>
                  </a:cubicBezTo>
                  <a:cubicBezTo>
                    <a:pt x="606" y="1701"/>
                    <a:pt x="605" y="1702"/>
                    <a:pt x="604" y="1703"/>
                  </a:cubicBezTo>
                  <a:cubicBezTo>
                    <a:pt x="603" y="1703"/>
                    <a:pt x="602" y="1703"/>
                    <a:pt x="602" y="1703"/>
                  </a:cubicBezTo>
                  <a:cubicBezTo>
                    <a:pt x="601" y="1704"/>
                    <a:pt x="601" y="1704"/>
                    <a:pt x="601" y="1704"/>
                  </a:cubicBezTo>
                  <a:cubicBezTo>
                    <a:pt x="601" y="1704"/>
                    <a:pt x="601" y="1704"/>
                    <a:pt x="601" y="1704"/>
                  </a:cubicBezTo>
                  <a:cubicBezTo>
                    <a:pt x="601" y="1704"/>
                    <a:pt x="601" y="1704"/>
                    <a:pt x="600" y="1705"/>
                  </a:cubicBezTo>
                  <a:cubicBezTo>
                    <a:pt x="600" y="1706"/>
                    <a:pt x="599" y="1707"/>
                    <a:pt x="600" y="1708"/>
                  </a:cubicBezTo>
                  <a:cubicBezTo>
                    <a:pt x="600" y="1709"/>
                    <a:pt x="601" y="1710"/>
                    <a:pt x="601" y="1711"/>
                  </a:cubicBezTo>
                  <a:cubicBezTo>
                    <a:pt x="603" y="1712"/>
                    <a:pt x="603" y="1712"/>
                    <a:pt x="603" y="1712"/>
                  </a:cubicBezTo>
                  <a:cubicBezTo>
                    <a:pt x="605" y="1708"/>
                    <a:pt x="605" y="1708"/>
                    <a:pt x="605" y="1708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584" y="1713"/>
                    <a:pt x="584" y="1713"/>
                    <a:pt x="584" y="1713"/>
                  </a:cubicBezTo>
                  <a:cubicBezTo>
                    <a:pt x="583" y="1714"/>
                    <a:pt x="582" y="1715"/>
                    <a:pt x="582" y="1716"/>
                  </a:cubicBezTo>
                  <a:cubicBezTo>
                    <a:pt x="581" y="1718"/>
                    <a:pt x="582" y="1719"/>
                    <a:pt x="583" y="1720"/>
                  </a:cubicBezTo>
                  <a:cubicBezTo>
                    <a:pt x="585" y="1721"/>
                    <a:pt x="585" y="1721"/>
                    <a:pt x="585" y="1721"/>
                  </a:cubicBezTo>
                  <a:cubicBezTo>
                    <a:pt x="588" y="1718"/>
                    <a:pt x="588" y="1718"/>
                    <a:pt x="588" y="1718"/>
                  </a:cubicBezTo>
                  <a:cubicBezTo>
                    <a:pt x="586" y="1714"/>
                    <a:pt x="586" y="1714"/>
                    <a:pt x="586" y="1714"/>
                  </a:cubicBezTo>
                  <a:cubicBezTo>
                    <a:pt x="571" y="1722"/>
                    <a:pt x="571" y="1722"/>
                    <a:pt x="571" y="1722"/>
                  </a:cubicBezTo>
                  <a:cubicBezTo>
                    <a:pt x="570" y="1723"/>
                    <a:pt x="569" y="1724"/>
                    <a:pt x="569" y="1726"/>
                  </a:cubicBezTo>
                  <a:cubicBezTo>
                    <a:pt x="569" y="1727"/>
                    <a:pt x="570" y="1728"/>
                    <a:pt x="571" y="1729"/>
                  </a:cubicBezTo>
                  <a:cubicBezTo>
                    <a:pt x="574" y="1731"/>
                    <a:pt x="574" y="1731"/>
                    <a:pt x="574" y="1731"/>
                  </a:cubicBezTo>
                  <a:cubicBezTo>
                    <a:pt x="576" y="1728"/>
                    <a:pt x="576" y="1728"/>
                    <a:pt x="576" y="1728"/>
                  </a:cubicBezTo>
                  <a:cubicBezTo>
                    <a:pt x="576" y="1724"/>
                    <a:pt x="576" y="1724"/>
                    <a:pt x="576" y="1724"/>
                  </a:cubicBezTo>
                  <a:cubicBezTo>
                    <a:pt x="553" y="1727"/>
                    <a:pt x="553" y="1727"/>
                    <a:pt x="553" y="1727"/>
                  </a:cubicBezTo>
                  <a:cubicBezTo>
                    <a:pt x="552" y="1728"/>
                    <a:pt x="550" y="1729"/>
                    <a:pt x="550" y="1731"/>
                  </a:cubicBezTo>
                  <a:cubicBezTo>
                    <a:pt x="550" y="1732"/>
                    <a:pt x="550" y="1734"/>
                    <a:pt x="552" y="1735"/>
                  </a:cubicBezTo>
                  <a:cubicBezTo>
                    <a:pt x="558" y="1739"/>
                    <a:pt x="558" y="1739"/>
                    <a:pt x="558" y="1739"/>
                  </a:cubicBezTo>
                  <a:cubicBezTo>
                    <a:pt x="560" y="1735"/>
                    <a:pt x="560" y="1735"/>
                    <a:pt x="560" y="1735"/>
                  </a:cubicBezTo>
                  <a:cubicBezTo>
                    <a:pt x="559" y="1732"/>
                    <a:pt x="559" y="1732"/>
                    <a:pt x="559" y="1732"/>
                  </a:cubicBezTo>
                  <a:cubicBezTo>
                    <a:pt x="545" y="1736"/>
                    <a:pt x="545" y="1736"/>
                    <a:pt x="545" y="1736"/>
                  </a:cubicBezTo>
                  <a:cubicBezTo>
                    <a:pt x="543" y="1736"/>
                    <a:pt x="542" y="1738"/>
                    <a:pt x="542" y="1739"/>
                  </a:cubicBezTo>
                  <a:cubicBezTo>
                    <a:pt x="542" y="1741"/>
                    <a:pt x="542" y="1742"/>
                    <a:pt x="544" y="1743"/>
                  </a:cubicBezTo>
                  <a:cubicBezTo>
                    <a:pt x="545" y="1744"/>
                    <a:pt x="545" y="1744"/>
                    <a:pt x="545" y="1744"/>
                  </a:cubicBezTo>
                  <a:cubicBezTo>
                    <a:pt x="547" y="1741"/>
                    <a:pt x="547" y="1741"/>
                    <a:pt x="547" y="1741"/>
                  </a:cubicBezTo>
                  <a:cubicBezTo>
                    <a:pt x="546" y="1737"/>
                    <a:pt x="546" y="1737"/>
                    <a:pt x="546" y="1737"/>
                  </a:cubicBezTo>
                  <a:cubicBezTo>
                    <a:pt x="527" y="1744"/>
                    <a:pt x="527" y="1744"/>
                    <a:pt x="527" y="1744"/>
                  </a:cubicBezTo>
                  <a:cubicBezTo>
                    <a:pt x="525" y="1744"/>
                    <a:pt x="524" y="1745"/>
                    <a:pt x="524" y="1747"/>
                  </a:cubicBezTo>
                  <a:cubicBezTo>
                    <a:pt x="524" y="1748"/>
                    <a:pt x="524" y="1750"/>
                    <a:pt x="526" y="1751"/>
                  </a:cubicBezTo>
                  <a:cubicBezTo>
                    <a:pt x="528" y="1752"/>
                    <a:pt x="528" y="1752"/>
                    <a:pt x="528" y="1752"/>
                  </a:cubicBezTo>
                  <a:cubicBezTo>
                    <a:pt x="530" y="1749"/>
                    <a:pt x="530" y="1749"/>
                    <a:pt x="530" y="1749"/>
                  </a:cubicBezTo>
                  <a:cubicBezTo>
                    <a:pt x="527" y="1747"/>
                    <a:pt x="527" y="1747"/>
                    <a:pt x="527" y="1747"/>
                  </a:cubicBezTo>
                  <a:cubicBezTo>
                    <a:pt x="530" y="1749"/>
                    <a:pt x="530" y="1749"/>
                    <a:pt x="530" y="1749"/>
                  </a:cubicBezTo>
                  <a:cubicBezTo>
                    <a:pt x="527" y="1746"/>
                    <a:pt x="527" y="1746"/>
                    <a:pt x="527" y="1746"/>
                  </a:cubicBezTo>
                  <a:cubicBezTo>
                    <a:pt x="527" y="1746"/>
                    <a:pt x="527" y="1746"/>
                    <a:pt x="527" y="1747"/>
                  </a:cubicBezTo>
                  <a:cubicBezTo>
                    <a:pt x="530" y="1749"/>
                    <a:pt x="530" y="1749"/>
                    <a:pt x="530" y="1749"/>
                  </a:cubicBezTo>
                  <a:cubicBezTo>
                    <a:pt x="527" y="1746"/>
                    <a:pt x="527" y="1746"/>
                    <a:pt x="527" y="1746"/>
                  </a:cubicBezTo>
                  <a:cubicBezTo>
                    <a:pt x="530" y="1748"/>
                    <a:pt x="530" y="1748"/>
                    <a:pt x="530" y="1748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7" y="1746"/>
                    <a:pt x="527" y="1746"/>
                    <a:pt x="527" y="1746"/>
                  </a:cubicBezTo>
                  <a:cubicBezTo>
                    <a:pt x="530" y="1748"/>
                    <a:pt x="530" y="1748"/>
                    <a:pt x="530" y="1748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8" y="1746"/>
                    <a:pt x="528" y="1746"/>
                    <a:pt x="528" y="1746"/>
                  </a:cubicBezTo>
                  <a:cubicBezTo>
                    <a:pt x="527" y="1746"/>
                    <a:pt x="527" y="1746"/>
                    <a:pt x="525" y="1747"/>
                  </a:cubicBezTo>
                  <a:cubicBezTo>
                    <a:pt x="524" y="1748"/>
                    <a:pt x="522" y="1749"/>
                    <a:pt x="520" y="1751"/>
                  </a:cubicBezTo>
                  <a:cubicBezTo>
                    <a:pt x="519" y="1751"/>
                    <a:pt x="518" y="1752"/>
                    <a:pt x="518" y="1752"/>
                  </a:cubicBezTo>
                  <a:cubicBezTo>
                    <a:pt x="517" y="1753"/>
                    <a:pt x="517" y="1753"/>
                    <a:pt x="517" y="1753"/>
                  </a:cubicBezTo>
                  <a:cubicBezTo>
                    <a:pt x="517" y="1753"/>
                    <a:pt x="517" y="1753"/>
                    <a:pt x="517" y="1753"/>
                  </a:cubicBezTo>
                  <a:cubicBezTo>
                    <a:pt x="516" y="1753"/>
                    <a:pt x="516" y="1753"/>
                    <a:pt x="516" y="1753"/>
                  </a:cubicBezTo>
                  <a:cubicBezTo>
                    <a:pt x="516" y="1753"/>
                    <a:pt x="516" y="1753"/>
                    <a:pt x="516" y="1754"/>
                  </a:cubicBezTo>
                  <a:cubicBezTo>
                    <a:pt x="515" y="1755"/>
                    <a:pt x="515" y="1756"/>
                    <a:pt x="515" y="1757"/>
                  </a:cubicBezTo>
                  <a:cubicBezTo>
                    <a:pt x="515" y="1758"/>
                    <a:pt x="516" y="1759"/>
                    <a:pt x="517" y="1759"/>
                  </a:cubicBezTo>
                  <a:cubicBezTo>
                    <a:pt x="519" y="1761"/>
                    <a:pt x="519" y="1761"/>
                    <a:pt x="519" y="1761"/>
                  </a:cubicBezTo>
                  <a:cubicBezTo>
                    <a:pt x="521" y="1757"/>
                    <a:pt x="521" y="1757"/>
                    <a:pt x="521" y="1757"/>
                  </a:cubicBezTo>
                  <a:cubicBezTo>
                    <a:pt x="520" y="1753"/>
                    <a:pt x="520" y="1753"/>
                    <a:pt x="520" y="1753"/>
                  </a:cubicBezTo>
                  <a:cubicBezTo>
                    <a:pt x="499" y="1761"/>
                    <a:pt x="499" y="1761"/>
                    <a:pt x="499" y="1761"/>
                  </a:cubicBezTo>
                  <a:cubicBezTo>
                    <a:pt x="498" y="1761"/>
                    <a:pt x="497" y="1762"/>
                    <a:pt x="496" y="1764"/>
                  </a:cubicBezTo>
                  <a:cubicBezTo>
                    <a:pt x="496" y="1765"/>
                    <a:pt x="497" y="1767"/>
                    <a:pt x="498" y="1768"/>
                  </a:cubicBezTo>
                  <a:cubicBezTo>
                    <a:pt x="500" y="1769"/>
                    <a:pt x="500" y="1769"/>
                    <a:pt x="500" y="1769"/>
                  </a:cubicBezTo>
                  <a:cubicBezTo>
                    <a:pt x="502" y="1765"/>
                    <a:pt x="502" y="1765"/>
                    <a:pt x="502" y="1765"/>
                  </a:cubicBezTo>
                  <a:cubicBezTo>
                    <a:pt x="499" y="1763"/>
                    <a:pt x="499" y="1763"/>
                    <a:pt x="499" y="1763"/>
                  </a:cubicBezTo>
                  <a:cubicBezTo>
                    <a:pt x="502" y="1765"/>
                    <a:pt x="502" y="1765"/>
                    <a:pt x="502" y="1765"/>
                  </a:cubicBezTo>
                  <a:cubicBezTo>
                    <a:pt x="500" y="1762"/>
                    <a:pt x="500" y="1762"/>
                    <a:pt x="500" y="1762"/>
                  </a:cubicBezTo>
                  <a:cubicBezTo>
                    <a:pt x="500" y="1762"/>
                    <a:pt x="499" y="1762"/>
                    <a:pt x="499" y="1763"/>
                  </a:cubicBezTo>
                  <a:cubicBezTo>
                    <a:pt x="502" y="1765"/>
                    <a:pt x="502" y="1765"/>
                    <a:pt x="502" y="1765"/>
                  </a:cubicBezTo>
                  <a:cubicBezTo>
                    <a:pt x="500" y="1762"/>
                    <a:pt x="500" y="1762"/>
                    <a:pt x="500" y="1762"/>
                  </a:cubicBezTo>
                  <a:cubicBezTo>
                    <a:pt x="502" y="1765"/>
                    <a:pt x="502" y="1765"/>
                    <a:pt x="502" y="1765"/>
                  </a:cubicBezTo>
                  <a:cubicBezTo>
                    <a:pt x="500" y="1762"/>
                    <a:pt x="500" y="1762"/>
                    <a:pt x="500" y="1762"/>
                  </a:cubicBezTo>
                  <a:cubicBezTo>
                    <a:pt x="500" y="1762"/>
                    <a:pt x="500" y="1762"/>
                    <a:pt x="500" y="1762"/>
                  </a:cubicBezTo>
                  <a:cubicBezTo>
                    <a:pt x="502" y="1765"/>
                    <a:pt x="502" y="1765"/>
                    <a:pt x="502" y="1765"/>
                  </a:cubicBezTo>
                  <a:cubicBezTo>
                    <a:pt x="500" y="1762"/>
                    <a:pt x="500" y="1762"/>
                    <a:pt x="500" y="1762"/>
                  </a:cubicBezTo>
                  <a:cubicBezTo>
                    <a:pt x="500" y="1762"/>
                    <a:pt x="500" y="1762"/>
                    <a:pt x="500" y="1762"/>
                  </a:cubicBezTo>
                  <a:cubicBezTo>
                    <a:pt x="500" y="1762"/>
                    <a:pt x="498" y="1762"/>
                    <a:pt x="497" y="1763"/>
                  </a:cubicBezTo>
                  <a:cubicBezTo>
                    <a:pt x="494" y="1764"/>
                    <a:pt x="490" y="1765"/>
                    <a:pt x="487" y="1765"/>
                  </a:cubicBezTo>
                  <a:cubicBezTo>
                    <a:pt x="485" y="1766"/>
                    <a:pt x="484" y="1766"/>
                    <a:pt x="483" y="1767"/>
                  </a:cubicBezTo>
                  <a:cubicBezTo>
                    <a:pt x="482" y="1767"/>
                    <a:pt x="482" y="1767"/>
                    <a:pt x="482" y="1767"/>
                  </a:cubicBezTo>
                  <a:cubicBezTo>
                    <a:pt x="481" y="1767"/>
                    <a:pt x="481" y="1767"/>
                    <a:pt x="481" y="1767"/>
                  </a:cubicBezTo>
                  <a:cubicBezTo>
                    <a:pt x="481" y="1767"/>
                    <a:pt x="481" y="1767"/>
                    <a:pt x="481" y="1767"/>
                  </a:cubicBezTo>
                  <a:cubicBezTo>
                    <a:pt x="481" y="1767"/>
                    <a:pt x="481" y="1767"/>
                    <a:pt x="481" y="1767"/>
                  </a:cubicBezTo>
                  <a:cubicBezTo>
                    <a:pt x="480" y="1767"/>
                    <a:pt x="480" y="1767"/>
                    <a:pt x="480" y="1767"/>
                  </a:cubicBezTo>
                  <a:cubicBezTo>
                    <a:pt x="480" y="1768"/>
                    <a:pt x="480" y="1768"/>
                    <a:pt x="480" y="1768"/>
                  </a:cubicBezTo>
                  <a:cubicBezTo>
                    <a:pt x="480" y="1768"/>
                    <a:pt x="479" y="1768"/>
                    <a:pt x="479" y="1769"/>
                  </a:cubicBezTo>
                  <a:cubicBezTo>
                    <a:pt x="478" y="1770"/>
                    <a:pt x="478" y="1771"/>
                    <a:pt x="478" y="1772"/>
                  </a:cubicBezTo>
                  <a:cubicBezTo>
                    <a:pt x="479" y="1773"/>
                    <a:pt x="479" y="1774"/>
                    <a:pt x="480" y="1774"/>
                  </a:cubicBezTo>
                  <a:cubicBezTo>
                    <a:pt x="485" y="1777"/>
                    <a:pt x="485" y="1777"/>
                    <a:pt x="485" y="1777"/>
                  </a:cubicBezTo>
                  <a:cubicBezTo>
                    <a:pt x="488" y="1774"/>
                    <a:pt x="488" y="1774"/>
                    <a:pt x="488" y="1774"/>
                  </a:cubicBezTo>
                  <a:cubicBezTo>
                    <a:pt x="486" y="1770"/>
                    <a:pt x="486" y="1770"/>
                    <a:pt x="486" y="1770"/>
                  </a:cubicBezTo>
                  <a:cubicBezTo>
                    <a:pt x="471" y="1776"/>
                    <a:pt x="471" y="1776"/>
                    <a:pt x="471" y="1776"/>
                  </a:cubicBezTo>
                  <a:cubicBezTo>
                    <a:pt x="469" y="1776"/>
                    <a:pt x="468" y="1778"/>
                    <a:pt x="468" y="1779"/>
                  </a:cubicBezTo>
                  <a:cubicBezTo>
                    <a:pt x="468" y="1781"/>
                    <a:pt x="469" y="1782"/>
                    <a:pt x="470" y="1783"/>
                  </a:cubicBezTo>
                  <a:cubicBezTo>
                    <a:pt x="472" y="1784"/>
                    <a:pt x="472" y="1784"/>
                    <a:pt x="472" y="1784"/>
                  </a:cubicBezTo>
                  <a:cubicBezTo>
                    <a:pt x="474" y="1781"/>
                    <a:pt x="474" y="1781"/>
                    <a:pt x="474" y="1781"/>
                  </a:cubicBezTo>
                  <a:cubicBezTo>
                    <a:pt x="470" y="1779"/>
                    <a:pt x="470" y="1779"/>
                    <a:pt x="470" y="1779"/>
                  </a:cubicBezTo>
                  <a:cubicBezTo>
                    <a:pt x="474" y="1781"/>
                    <a:pt x="474" y="1781"/>
                    <a:pt x="474" y="1781"/>
                  </a:cubicBezTo>
                  <a:cubicBezTo>
                    <a:pt x="471" y="1778"/>
                    <a:pt x="471" y="1778"/>
                    <a:pt x="471" y="1778"/>
                  </a:cubicBezTo>
                  <a:cubicBezTo>
                    <a:pt x="471" y="1778"/>
                    <a:pt x="471" y="1778"/>
                    <a:pt x="470" y="1779"/>
                  </a:cubicBezTo>
                  <a:cubicBezTo>
                    <a:pt x="474" y="1781"/>
                    <a:pt x="474" y="1781"/>
                    <a:pt x="474" y="1781"/>
                  </a:cubicBezTo>
                  <a:cubicBezTo>
                    <a:pt x="471" y="1778"/>
                    <a:pt x="471" y="1778"/>
                    <a:pt x="471" y="1778"/>
                  </a:cubicBezTo>
                  <a:cubicBezTo>
                    <a:pt x="474" y="1781"/>
                    <a:pt x="474" y="1781"/>
                    <a:pt x="474" y="1781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1" y="1778"/>
                    <a:pt x="471" y="1778"/>
                    <a:pt x="471" y="1778"/>
                  </a:cubicBezTo>
                  <a:cubicBezTo>
                    <a:pt x="474" y="1781"/>
                    <a:pt x="474" y="1781"/>
                    <a:pt x="474" y="1781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4" y="1780"/>
                    <a:pt x="474" y="1780"/>
                    <a:pt x="474" y="1780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4" y="1780"/>
                    <a:pt x="474" y="1780"/>
                    <a:pt x="474" y="1780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3" y="1779"/>
                    <a:pt x="473" y="1779"/>
                    <a:pt x="473" y="1779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3" y="1779"/>
                    <a:pt x="473" y="1779"/>
                    <a:pt x="473" y="1779"/>
                  </a:cubicBezTo>
                  <a:cubicBezTo>
                    <a:pt x="472" y="1777"/>
                    <a:pt x="472" y="1777"/>
                    <a:pt x="472" y="1777"/>
                  </a:cubicBezTo>
                  <a:cubicBezTo>
                    <a:pt x="472" y="1777"/>
                    <a:pt x="472" y="1777"/>
                    <a:pt x="471" y="1777"/>
                  </a:cubicBezTo>
                  <a:cubicBezTo>
                    <a:pt x="470" y="1778"/>
                    <a:pt x="466" y="1779"/>
                    <a:pt x="463" y="1781"/>
                  </a:cubicBezTo>
                  <a:cubicBezTo>
                    <a:pt x="461" y="1781"/>
                    <a:pt x="460" y="1782"/>
                    <a:pt x="459" y="1782"/>
                  </a:cubicBezTo>
                  <a:cubicBezTo>
                    <a:pt x="458" y="1783"/>
                    <a:pt x="458" y="1783"/>
                    <a:pt x="457" y="1783"/>
                  </a:cubicBezTo>
                  <a:cubicBezTo>
                    <a:pt x="457" y="1783"/>
                    <a:pt x="457" y="1783"/>
                    <a:pt x="457" y="1783"/>
                  </a:cubicBezTo>
                  <a:cubicBezTo>
                    <a:pt x="456" y="1784"/>
                    <a:pt x="456" y="1784"/>
                    <a:pt x="456" y="1784"/>
                  </a:cubicBezTo>
                  <a:cubicBezTo>
                    <a:pt x="456" y="1784"/>
                    <a:pt x="456" y="1784"/>
                    <a:pt x="456" y="1784"/>
                  </a:cubicBezTo>
                  <a:cubicBezTo>
                    <a:pt x="456" y="1784"/>
                    <a:pt x="456" y="1784"/>
                    <a:pt x="455" y="1785"/>
                  </a:cubicBezTo>
                  <a:cubicBezTo>
                    <a:pt x="454" y="1787"/>
                    <a:pt x="455" y="1789"/>
                    <a:pt x="456" y="1790"/>
                  </a:cubicBezTo>
                  <a:cubicBezTo>
                    <a:pt x="459" y="1792"/>
                    <a:pt x="459" y="1792"/>
                    <a:pt x="459" y="1792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58" y="1786"/>
                    <a:pt x="458" y="1786"/>
                    <a:pt x="458" y="1786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58" y="1786"/>
                    <a:pt x="458" y="1786"/>
                    <a:pt x="458" y="1786"/>
                  </a:cubicBezTo>
                  <a:cubicBezTo>
                    <a:pt x="458" y="1786"/>
                    <a:pt x="458" y="1786"/>
                    <a:pt x="458" y="1786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58" y="1786"/>
                    <a:pt x="458" y="1786"/>
                    <a:pt x="458" y="1786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59" y="1785"/>
                    <a:pt x="459" y="1785"/>
                    <a:pt x="459" y="1785"/>
                  </a:cubicBezTo>
                  <a:cubicBezTo>
                    <a:pt x="459" y="1785"/>
                    <a:pt x="459" y="1785"/>
                    <a:pt x="458" y="1786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59" y="1785"/>
                    <a:pt x="459" y="1785"/>
                    <a:pt x="459" y="1785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59" y="1785"/>
                    <a:pt x="459" y="1785"/>
                    <a:pt x="459" y="1785"/>
                  </a:cubicBezTo>
                  <a:cubicBezTo>
                    <a:pt x="461" y="1789"/>
                    <a:pt x="461" y="1789"/>
                    <a:pt x="461" y="1789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1" y="1788"/>
                    <a:pt x="461" y="1788"/>
                    <a:pt x="461" y="1788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1" y="1788"/>
                    <a:pt x="461" y="1788"/>
                    <a:pt x="461" y="1788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60" y="1785"/>
                    <a:pt x="460" y="1785"/>
                  </a:cubicBezTo>
                  <a:cubicBezTo>
                    <a:pt x="460" y="1785"/>
                    <a:pt x="458" y="1785"/>
                    <a:pt x="456" y="1786"/>
                  </a:cubicBezTo>
                  <a:cubicBezTo>
                    <a:pt x="453" y="1787"/>
                    <a:pt x="448" y="1788"/>
                    <a:pt x="445" y="1789"/>
                  </a:cubicBezTo>
                  <a:cubicBezTo>
                    <a:pt x="443" y="1790"/>
                    <a:pt x="441" y="1790"/>
                    <a:pt x="440" y="1791"/>
                  </a:cubicBezTo>
                  <a:cubicBezTo>
                    <a:pt x="439" y="1791"/>
                    <a:pt x="439" y="1791"/>
                    <a:pt x="438" y="1791"/>
                  </a:cubicBezTo>
                  <a:cubicBezTo>
                    <a:pt x="437" y="1792"/>
                    <a:pt x="437" y="1792"/>
                    <a:pt x="437" y="1792"/>
                  </a:cubicBezTo>
                  <a:cubicBezTo>
                    <a:pt x="437" y="1792"/>
                    <a:pt x="437" y="1792"/>
                    <a:pt x="437" y="1792"/>
                  </a:cubicBezTo>
                  <a:cubicBezTo>
                    <a:pt x="437" y="1792"/>
                    <a:pt x="436" y="1792"/>
                    <a:pt x="436" y="1793"/>
                  </a:cubicBezTo>
                  <a:cubicBezTo>
                    <a:pt x="434" y="1795"/>
                    <a:pt x="435" y="1798"/>
                    <a:pt x="437" y="1799"/>
                  </a:cubicBezTo>
                  <a:cubicBezTo>
                    <a:pt x="441" y="1801"/>
                    <a:pt x="441" y="1801"/>
                    <a:pt x="441" y="1801"/>
                  </a:cubicBezTo>
                  <a:cubicBezTo>
                    <a:pt x="443" y="1798"/>
                    <a:pt x="443" y="1798"/>
                    <a:pt x="443" y="1798"/>
                  </a:cubicBezTo>
                  <a:cubicBezTo>
                    <a:pt x="440" y="1796"/>
                    <a:pt x="440" y="1796"/>
                    <a:pt x="440" y="1796"/>
                  </a:cubicBezTo>
                  <a:cubicBezTo>
                    <a:pt x="443" y="1798"/>
                    <a:pt x="443" y="1798"/>
                    <a:pt x="443" y="1798"/>
                  </a:cubicBezTo>
                  <a:cubicBezTo>
                    <a:pt x="441" y="1795"/>
                    <a:pt x="441" y="1795"/>
                    <a:pt x="441" y="1795"/>
                  </a:cubicBezTo>
                  <a:cubicBezTo>
                    <a:pt x="441" y="1795"/>
                    <a:pt x="440" y="1795"/>
                    <a:pt x="440" y="1796"/>
                  </a:cubicBezTo>
                  <a:cubicBezTo>
                    <a:pt x="443" y="1798"/>
                    <a:pt x="443" y="1798"/>
                    <a:pt x="443" y="1798"/>
                  </a:cubicBezTo>
                  <a:cubicBezTo>
                    <a:pt x="441" y="1795"/>
                    <a:pt x="441" y="1795"/>
                    <a:pt x="441" y="1795"/>
                  </a:cubicBezTo>
                  <a:cubicBezTo>
                    <a:pt x="443" y="1797"/>
                    <a:pt x="443" y="1797"/>
                    <a:pt x="443" y="1797"/>
                  </a:cubicBezTo>
                  <a:cubicBezTo>
                    <a:pt x="441" y="1794"/>
                    <a:pt x="441" y="1794"/>
                    <a:pt x="441" y="1794"/>
                  </a:cubicBezTo>
                  <a:cubicBezTo>
                    <a:pt x="441" y="1794"/>
                    <a:pt x="441" y="1794"/>
                    <a:pt x="441" y="1795"/>
                  </a:cubicBezTo>
                  <a:cubicBezTo>
                    <a:pt x="443" y="1797"/>
                    <a:pt x="443" y="1797"/>
                    <a:pt x="443" y="1797"/>
                  </a:cubicBezTo>
                  <a:cubicBezTo>
                    <a:pt x="441" y="1794"/>
                    <a:pt x="441" y="1794"/>
                    <a:pt x="441" y="1794"/>
                  </a:cubicBezTo>
                  <a:cubicBezTo>
                    <a:pt x="442" y="1796"/>
                    <a:pt x="442" y="1796"/>
                    <a:pt x="442" y="1796"/>
                  </a:cubicBezTo>
                  <a:cubicBezTo>
                    <a:pt x="442" y="1794"/>
                    <a:pt x="442" y="1794"/>
                    <a:pt x="442" y="1794"/>
                  </a:cubicBezTo>
                  <a:cubicBezTo>
                    <a:pt x="441" y="1794"/>
                    <a:pt x="441" y="1794"/>
                    <a:pt x="441" y="1794"/>
                  </a:cubicBezTo>
                  <a:cubicBezTo>
                    <a:pt x="442" y="1796"/>
                    <a:pt x="442" y="1796"/>
                    <a:pt x="442" y="1796"/>
                  </a:cubicBezTo>
                  <a:cubicBezTo>
                    <a:pt x="442" y="1794"/>
                    <a:pt x="442" y="1794"/>
                    <a:pt x="442" y="1794"/>
                  </a:cubicBezTo>
                  <a:cubicBezTo>
                    <a:pt x="442" y="1794"/>
                    <a:pt x="441" y="1794"/>
                    <a:pt x="441" y="1794"/>
                  </a:cubicBezTo>
                  <a:cubicBezTo>
                    <a:pt x="439" y="1795"/>
                    <a:pt x="435" y="1796"/>
                    <a:pt x="432" y="1796"/>
                  </a:cubicBezTo>
                  <a:cubicBezTo>
                    <a:pt x="431" y="1797"/>
                    <a:pt x="429" y="1797"/>
                    <a:pt x="428" y="1797"/>
                  </a:cubicBezTo>
                  <a:cubicBezTo>
                    <a:pt x="428" y="1797"/>
                    <a:pt x="428" y="1797"/>
                    <a:pt x="427" y="1797"/>
                  </a:cubicBezTo>
                  <a:cubicBezTo>
                    <a:pt x="427" y="1797"/>
                    <a:pt x="427" y="1797"/>
                    <a:pt x="427" y="1797"/>
                  </a:cubicBezTo>
                  <a:cubicBezTo>
                    <a:pt x="426" y="1798"/>
                    <a:pt x="426" y="1798"/>
                    <a:pt x="426" y="1798"/>
                  </a:cubicBezTo>
                  <a:cubicBezTo>
                    <a:pt x="426" y="1798"/>
                    <a:pt x="426" y="1798"/>
                    <a:pt x="426" y="1798"/>
                  </a:cubicBezTo>
                  <a:cubicBezTo>
                    <a:pt x="426" y="1798"/>
                    <a:pt x="426" y="1798"/>
                    <a:pt x="426" y="1798"/>
                  </a:cubicBezTo>
                  <a:cubicBezTo>
                    <a:pt x="425" y="1798"/>
                    <a:pt x="425" y="1798"/>
                    <a:pt x="424" y="1799"/>
                  </a:cubicBezTo>
                  <a:cubicBezTo>
                    <a:pt x="424" y="1800"/>
                    <a:pt x="424" y="1801"/>
                    <a:pt x="424" y="1802"/>
                  </a:cubicBezTo>
                  <a:cubicBezTo>
                    <a:pt x="424" y="1803"/>
                    <a:pt x="425" y="1804"/>
                    <a:pt x="426" y="1805"/>
                  </a:cubicBezTo>
                  <a:cubicBezTo>
                    <a:pt x="429" y="1807"/>
                    <a:pt x="429" y="1807"/>
                    <a:pt x="429" y="1807"/>
                  </a:cubicBezTo>
                  <a:cubicBezTo>
                    <a:pt x="432" y="1804"/>
                    <a:pt x="432" y="1804"/>
                    <a:pt x="432" y="1804"/>
                  </a:cubicBezTo>
                  <a:cubicBezTo>
                    <a:pt x="428" y="1802"/>
                    <a:pt x="428" y="1802"/>
                    <a:pt x="428" y="1802"/>
                  </a:cubicBezTo>
                  <a:cubicBezTo>
                    <a:pt x="431" y="1804"/>
                    <a:pt x="431" y="1804"/>
                    <a:pt x="431" y="1804"/>
                  </a:cubicBezTo>
                  <a:cubicBezTo>
                    <a:pt x="429" y="1800"/>
                    <a:pt x="429" y="1800"/>
                    <a:pt x="429" y="1800"/>
                  </a:cubicBezTo>
                  <a:cubicBezTo>
                    <a:pt x="429" y="1801"/>
                    <a:pt x="429" y="1801"/>
                    <a:pt x="428" y="1802"/>
                  </a:cubicBezTo>
                  <a:cubicBezTo>
                    <a:pt x="431" y="1804"/>
                    <a:pt x="431" y="1804"/>
                    <a:pt x="431" y="1804"/>
                  </a:cubicBezTo>
                  <a:cubicBezTo>
                    <a:pt x="429" y="1800"/>
                    <a:pt x="429" y="1800"/>
                    <a:pt x="429" y="1800"/>
                  </a:cubicBezTo>
                  <a:cubicBezTo>
                    <a:pt x="431" y="1803"/>
                    <a:pt x="431" y="1803"/>
                    <a:pt x="431" y="1803"/>
                  </a:cubicBezTo>
                  <a:cubicBezTo>
                    <a:pt x="430" y="1800"/>
                    <a:pt x="430" y="1800"/>
                    <a:pt x="430" y="1800"/>
                  </a:cubicBezTo>
                  <a:cubicBezTo>
                    <a:pt x="430" y="1800"/>
                    <a:pt x="430" y="1800"/>
                    <a:pt x="429" y="1800"/>
                  </a:cubicBezTo>
                  <a:cubicBezTo>
                    <a:pt x="431" y="1803"/>
                    <a:pt x="431" y="1803"/>
                    <a:pt x="431" y="1803"/>
                  </a:cubicBezTo>
                  <a:cubicBezTo>
                    <a:pt x="430" y="1800"/>
                    <a:pt x="430" y="1800"/>
                    <a:pt x="430" y="1800"/>
                  </a:cubicBezTo>
                  <a:cubicBezTo>
                    <a:pt x="430" y="1801"/>
                    <a:pt x="430" y="1801"/>
                    <a:pt x="430" y="1801"/>
                  </a:cubicBezTo>
                  <a:cubicBezTo>
                    <a:pt x="430" y="1800"/>
                    <a:pt x="430" y="1800"/>
                    <a:pt x="430" y="1800"/>
                  </a:cubicBezTo>
                  <a:cubicBezTo>
                    <a:pt x="430" y="1800"/>
                    <a:pt x="430" y="1800"/>
                    <a:pt x="430" y="1800"/>
                  </a:cubicBezTo>
                  <a:cubicBezTo>
                    <a:pt x="430" y="1801"/>
                    <a:pt x="430" y="1801"/>
                    <a:pt x="430" y="1801"/>
                  </a:cubicBezTo>
                  <a:cubicBezTo>
                    <a:pt x="430" y="1800"/>
                    <a:pt x="430" y="1800"/>
                    <a:pt x="430" y="1800"/>
                  </a:cubicBezTo>
                  <a:cubicBezTo>
                    <a:pt x="430" y="1800"/>
                    <a:pt x="429" y="1800"/>
                    <a:pt x="429" y="1800"/>
                  </a:cubicBezTo>
                  <a:cubicBezTo>
                    <a:pt x="426" y="1801"/>
                    <a:pt x="422" y="1802"/>
                    <a:pt x="418" y="1803"/>
                  </a:cubicBezTo>
                  <a:cubicBezTo>
                    <a:pt x="414" y="1804"/>
                    <a:pt x="411" y="1804"/>
                    <a:pt x="411" y="1804"/>
                  </a:cubicBezTo>
                  <a:cubicBezTo>
                    <a:pt x="409" y="1805"/>
                    <a:pt x="408" y="1806"/>
                    <a:pt x="408" y="1808"/>
                  </a:cubicBezTo>
                  <a:cubicBezTo>
                    <a:pt x="407" y="1809"/>
                    <a:pt x="408" y="1811"/>
                    <a:pt x="409" y="1812"/>
                  </a:cubicBezTo>
                  <a:cubicBezTo>
                    <a:pt x="415" y="1815"/>
                    <a:pt x="415" y="1815"/>
                    <a:pt x="415" y="1815"/>
                  </a:cubicBezTo>
                  <a:cubicBezTo>
                    <a:pt x="417" y="1812"/>
                    <a:pt x="417" y="1812"/>
                    <a:pt x="417" y="1812"/>
                  </a:cubicBezTo>
                  <a:cubicBezTo>
                    <a:pt x="416" y="1808"/>
                    <a:pt x="416" y="1808"/>
                    <a:pt x="416" y="1808"/>
                  </a:cubicBezTo>
                  <a:cubicBezTo>
                    <a:pt x="416" y="1808"/>
                    <a:pt x="412" y="1809"/>
                    <a:pt x="407" y="1811"/>
                  </a:cubicBezTo>
                  <a:cubicBezTo>
                    <a:pt x="404" y="1811"/>
                    <a:pt x="402" y="1812"/>
                    <a:pt x="400" y="1813"/>
                  </a:cubicBezTo>
                  <a:cubicBezTo>
                    <a:pt x="399" y="1813"/>
                    <a:pt x="398" y="1813"/>
                    <a:pt x="397" y="1814"/>
                  </a:cubicBezTo>
                  <a:cubicBezTo>
                    <a:pt x="396" y="1814"/>
                    <a:pt x="396" y="1814"/>
                    <a:pt x="396" y="1814"/>
                  </a:cubicBezTo>
                  <a:cubicBezTo>
                    <a:pt x="396" y="1814"/>
                    <a:pt x="396" y="1814"/>
                    <a:pt x="396" y="1814"/>
                  </a:cubicBezTo>
                  <a:cubicBezTo>
                    <a:pt x="395" y="1815"/>
                    <a:pt x="395" y="1815"/>
                    <a:pt x="395" y="1815"/>
                  </a:cubicBezTo>
                  <a:cubicBezTo>
                    <a:pt x="395" y="1815"/>
                    <a:pt x="395" y="1815"/>
                    <a:pt x="394" y="1816"/>
                  </a:cubicBezTo>
                  <a:cubicBezTo>
                    <a:pt x="394" y="1817"/>
                    <a:pt x="394" y="1818"/>
                    <a:pt x="394" y="1819"/>
                  </a:cubicBezTo>
                  <a:cubicBezTo>
                    <a:pt x="394" y="1820"/>
                    <a:pt x="395" y="1821"/>
                    <a:pt x="396" y="1821"/>
                  </a:cubicBezTo>
                  <a:cubicBezTo>
                    <a:pt x="399" y="1823"/>
                    <a:pt x="399" y="1823"/>
                    <a:pt x="399" y="1823"/>
                  </a:cubicBezTo>
                  <a:cubicBezTo>
                    <a:pt x="401" y="1820"/>
                    <a:pt x="401" y="1820"/>
                    <a:pt x="401" y="1820"/>
                  </a:cubicBezTo>
                  <a:cubicBezTo>
                    <a:pt x="400" y="1816"/>
                    <a:pt x="400" y="1816"/>
                    <a:pt x="400" y="1816"/>
                  </a:cubicBezTo>
                  <a:cubicBezTo>
                    <a:pt x="386" y="1821"/>
                    <a:pt x="386" y="1821"/>
                    <a:pt x="386" y="1821"/>
                  </a:cubicBezTo>
                  <a:cubicBezTo>
                    <a:pt x="385" y="1821"/>
                    <a:pt x="384" y="1822"/>
                    <a:pt x="383" y="1824"/>
                  </a:cubicBezTo>
                  <a:cubicBezTo>
                    <a:pt x="383" y="1825"/>
                    <a:pt x="384" y="1827"/>
                    <a:pt x="385" y="1828"/>
                  </a:cubicBezTo>
                  <a:cubicBezTo>
                    <a:pt x="387" y="1829"/>
                    <a:pt x="387" y="1829"/>
                    <a:pt x="387" y="1829"/>
                  </a:cubicBezTo>
                  <a:cubicBezTo>
                    <a:pt x="389" y="1825"/>
                    <a:pt x="389" y="1825"/>
                    <a:pt x="389" y="1825"/>
                  </a:cubicBezTo>
                  <a:cubicBezTo>
                    <a:pt x="388" y="1822"/>
                    <a:pt x="388" y="1822"/>
                    <a:pt x="388" y="1822"/>
                  </a:cubicBezTo>
                  <a:cubicBezTo>
                    <a:pt x="372" y="1825"/>
                    <a:pt x="372" y="1825"/>
                    <a:pt x="372" y="1825"/>
                  </a:cubicBezTo>
                  <a:cubicBezTo>
                    <a:pt x="371" y="1826"/>
                    <a:pt x="369" y="1827"/>
                    <a:pt x="369" y="1829"/>
                  </a:cubicBezTo>
                  <a:cubicBezTo>
                    <a:pt x="369" y="1830"/>
                    <a:pt x="370" y="1832"/>
                    <a:pt x="371" y="1833"/>
                  </a:cubicBezTo>
                  <a:cubicBezTo>
                    <a:pt x="377" y="1836"/>
                    <a:pt x="377" y="1836"/>
                    <a:pt x="377" y="1836"/>
                  </a:cubicBezTo>
                  <a:cubicBezTo>
                    <a:pt x="379" y="1833"/>
                    <a:pt x="379" y="1833"/>
                    <a:pt x="379" y="1833"/>
                  </a:cubicBezTo>
                  <a:cubicBezTo>
                    <a:pt x="377" y="1829"/>
                    <a:pt x="377" y="1829"/>
                    <a:pt x="377" y="1829"/>
                  </a:cubicBezTo>
                  <a:cubicBezTo>
                    <a:pt x="358" y="1836"/>
                    <a:pt x="358" y="1836"/>
                    <a:pt x="358" y="1836"/>
                  </a:cubicBezTo>
                  <a:cubicBezTo>
                    <a:pt x="357" y="1837"/>
                    <a:pt x="356" y="1838"/>
                    <a:pt x="356" y="1840"/>
                  </a:cubicBezTo>
                  <a:cubicBezTo>
                    <a:pt x="356" y="1841"/>
                    <a:pt x="356" y="1843"/>
                    <a:pt x="358" y="1843"/>
                  </a:cubicBezTo>
                  <a:cubicBezTo>
                    <a:pt x="358" y="1844"/>
                    <a:pt x="358" y="1844"/>
                    <a:pt x="358" y="1844"/>
                  </a:cubicBezTo>
                  <a:cubicBezTo>
                    <a:pt x="360" y="1840"/>
                    <a:pt x="360" y="1840"/>
                    <a:pt x="360" y="1840"/>
                  </a:cubicBezTo>
                  <a:cubicBezTo>
                    <a:pt x="358" y="1837"/>
                    <a:pt x="358" y="1837"/>
                    <a:pt x="358" y="1837"/>
                  </a:cubicBezTo>
                  <a:cubicBezTo>
                    <a:pt x="342" y="1844"/>
                    <a:pt x="342" y="1844"/>
                    <a:pt x="342" y="1844"/>
                  </a:cubicBezTo>
                  <a:cubicBezTo>
                    <a:pt x="341" y="1845"/>
                    <a:pt x="340" y="1846"/>
                    <a:pt x="340" y="1848"/>
                  </a:cubicBezTo>
                  <a:cubicBezTo>
                    <a:pt x="340" y="1849"/>
                    <a:pt x="340" y="1850"/>
                    <a:pt x="341" y="1851"/>
                  </a:cubicBezTo>
                  <a:cubicBezTo>
                    <a:pt x="343" y="1852"/>
                    <a:pt x="343" y="1852"/>
                    <a:pt x="343" y="1852"/>
                  </a:cubicBezTo>
                  <a:cubicBezTo>
                    <a:pt x="345" y="1848"/>
                    <a:pt x="345" y="1848"/>
                    <a:pt x="345" y="1848"/>
                  </a:cubicBezTo>
                  <a:cubicBezTo>
                    <a:pt x="343" y="1845"/>
                    <a:pt x="343" y="1845"/>
                    <a:pt x="343" y="1845"/>
                  </a:cubicBezTo>
                  <a:cubicBezTo>
                    <a:pt x="328" y="1852"/>
                    <a:pt x="328" y="1852"/>
                    <a:pt x="328" y="1852"/>
                  </a:cubicBezTo>
                  <a:cubicBezTo>
                    <a:pt x="327" y="1853"/>
                    <a:pt x="326" y="1854"/>
                    <a:pt x="326" y="1856"/>
                  </a:cubicBezTo>
                  <a:cubicBezTo>
                    <a:pt x="326" y="1857"/>
                    <a:pt x="327" y="1859"/>
                    <a:pt x="328" y="1859"/>
                  </a:cubicBezTo>
                  <a:cubicBezTo>
                    <a:pt x="329" y="1860"/>
                    <a:pt x="329" y="1860"/>
                    <a:pt x="329" y="1860"/>
                  </a:cubicBezTo>
                  <a:cubicBezTo>
                    <a:pt x="331" y="1857"/>
                    <a:pt x="331" y="1857"/>
                    <a:pt x="331" y="1857"/>
                  </a:cubicBezTo>
                  <a:cubicBezTo>
                    <a:pt x="330" y="1853"/>
                    <a:pt x="330" y="1853"/>
                    <a:pt x="330" y="1853"/>
                  </a:cubicBezTo>
                  <a:cubicBezTo>
                    <a:pt x="330" y="1853"/>
                    <a:pt x="326" y="1855"/>
                    <a:pt x="321" y="1857"/>
                  </a:cubicBezTo>
                  <a:cubicBezTo>
                    <a:pt x="319" y="1858"/>
                    <a:pt x="317" y="1859"/>
                    <a:pt x="315" y="1859"/>
                  </a:cubicBezTo>
                  <a:cubicBezTo>
                    <a:pt x="314" y="1860"/>
                    <a:pt x="314" y="1860"/>
                    <a:pt x="313" y="1860"/>
                  </a:cubicBezTo>
                  <a:cubicBezTo>
                    <a:pt x="312" y="1861"/>
                    <a:pt x="312" y="1861"/>
                    <a:pt x="312" y="1861"/>
                  </a:cubicBezTo>
                  <a:cubicBezTo>
                    <a:pt x="312" y="1861"/>
                    <a:pt x="312" y="1861"/>
                    <a:pt x="312" y="1861"/>
                  </a:cubicBezTo>
                  <a:cubicBezTo>
                    <a:pt x="312" y="1861"/>
                    <a:pt x="312" y="1861"/>
                    <a:pt x="312" y="1861"/>
                  </a:cubicBezTo>
                  <a:cubicBezTo>
                    <a:pt x="311" y="1861"/>
                    <a:pt x="311" y="1862"/>
                    <a:pt x="311" y="1862"/>
                  </a:cubicBezTo>
                  <a:cubicBezTo>
                    <a:pt x="310" y="1863"/>
                    <a:pt x="310" y="1864"/>
                    <a:pt x="310" y="1865"/>
                  </a:cubicBezTo>
                  <a:cubicBezTo>
                    <a:pt x="310" y="1866"/>
                    <a:pt x="311" y="1867"/>
                    <a:pt x="312" y="1868"/>
                  </a:cubicBezTo>
                  <a:cubicBezTo>
                    <a:pt x="314" y="1869"/>
                    <a:pt x="314" y="1869"/>
                    <a:pt x="314" y="1869"/>
                  </a:cubicBezTo>
                  <a:cubicBezTo>
                    <a:pt x="316" y="1866"/>
                    <a:pt x="316" y="1866"/>
                    <a:pt x="316" y="1866"/>
                  </a:cubicBezTo>
                  <a:cubicBezTo>
                    <a:pt x="315" y="1862"/>
                    <a:pt x="315" y="1862"/>
                    <a:pt x="315" y="1862"/>
                  </a:cubicBezTo>
                  <a:cubicBezTo>
                    <a:pt x="297" y="1869"/>
                    <a:pt x="297" y="1869"/>
                    <a:pt x="297" y="1869"/>
                  </a:cubicBezTo>
                  <a:cubicBezTo>
                    <a:pt x="295" y="1869"/>
                    <a:pt x="295" y="1871"/>
                    <a:pt x="294" y="1872"/>
                  </a:cubicBezTo>
                  <a:cubicBezTo>
                    <a:pt x="294" y="1874"/>
                    <a:pt x="295" y="1875"/>
                    <a:pt x="296" y="1876"/>
                  </a:cubicBezTo>
                  <a:cubicBezTo>
                    <a:pt x="299" y="1878"/>
                    <a:pt x="299" y="1878"/>
                    <a:pt x="299" y="1878"/>
                  </a:cubicBezTo>
                  <a:cubicBezTo>
                    <a:pt x="302" y="1874"/>
                    <a:pt x="302" y="1874"/>
                    <a:pt x="302" y="1874"/>
                  </a:cubicBezTo>
                  <a:cubicBezTo>
                    <a:pt x="298" y="1872"/>
                    <a:pt x="298" y="1872"/>
                    <a:pt x="298" y="1872"/>
                  </a:cubicBezTo>
                  <a:cubicBezTo>
                    <a:pt x="302" y="1874"/>
                    <a:pt x="302" y="1874"/>
                    <a:pt x="302" y="1874"/>
                  </a:cubicBezTo>
                  <a:cubicBezTo>
                    <a:pt x="299" y="1871"/>
                    <a:pt x="299" y="1871"/>
                    <a:pt x="299" y="1871"/>
                  </a:cubicBezTo>
                  <a:cubicBezTo>
                    <a:pt x="299" y="1871"/>
                    <a:pt x="299" y="1872"/>
                    <a:pt x="298" y="1872"/>
                  </a:cubicBezTo>
                  <a:cubicBezTo>
                    <a:pt x="302" y="1874"/>
                    <a:pt x="302" y="1874"/>
                    <a:pt x="302" y="1874"/>
                  </a:cubicBezTo>
                  <a:cubicBezTo>
                    <a:pt x="299" y="1871"/>
                    <a:pt x="299" y="1871"/>
                    <a:pt x="299" y="1871"/>
                  </a:cubicBezTo>
                  <a:cubicBezTo>
                    <a:pt x="301" y="1874"/>
                    <a:pt x="301" y="1874"/>
                    <a:pt x="301" y="1874"/>
                  </a:cubicBezTo>
                  <a:cubicBezTo>
                    <a:pt x="300" y="1871"/>
                    <a:pt x="300" y="1871"/>
                    <a:pt x="300" y="1871"/>
                  </a:cubicBezTo>
                  <a:cubicBezTo>
                    <a:pt x="300" y="1871"/>
                    <a:pt x="300" y="1871"/>
                    <a:pt x="299" y="1871"/>
                  </a:cubicBezTo>
                  <a:cubicBezTo>
                    <a:pt x="301" y="1874"/>
                    <a:pt x="301" y="1874"/>
                    <a:pt x="301" y="1874"/>
                  </a:cubicBezTo>
                  <a:cubicBezTo>
                    <a:pt x="300" y="1871"/>
                    <a:pt x="300" y="1871"/>
                    <a:pt x="300" y="1871"/>
                  </a:cubicBezTo>
                  <a:cubicBezTo>
                    <a:pt x="301" y="1873"/>
                    <a:pt x="301" y="1873"/>
                    <a:pt x="301" y="1873"/>
                  </a:cubicBezTo>
                  <a:cubicBezTo>
                    <a:pt x="300" y="1871"/>
                    <a:pt x="300" y="1871"/>
                    <a:pt x="300" y="1871"/>
                  </a:cubicBezTo>
                  <a:cubicBezTo>
                    <a:pt x="300" y="1871"/>
                    <a:pt x="300" y="1871"/>
                    <a:pt x="300" y="1871"/>
                  </a:cubicBezTo>
                  <a:cubicBezTo>
                    <a:pt x="301" y="1873"/>
                    <a:pt x="301" y="1873"/>
                    <a:pt x="301" y="1873"/>
                  </a:cubicBezTo>
                  <a:cubicBezTo>
                    <a:pt x="300" y="1871"/>
                    <a:pt x="300" y="1871"/>
                    <a:pt x="300" y="1871"/>
                  </a:cubicBezTo>
                  <a:cubicBezTo>
                    <a:pt x="300" y="1871"/>
                    <a:pt x="300" y="1871"/>
                    <a:pt x="299" y="1871"/>
                  </a:cubicBezTo>
                  <a:cubicBezTo>
                    <a:pt x="297" y="1871"/>
                    <a:pt x="292" y="1872"/>
                    <a:pt x="287" y="1872"/>
                  </a:cubicBezTo>
                  <a:cubicBezTo>
                    <a:pt x="283" y="1873"/>
                    <a:pt x="279" y="1873"/>
                    <a:pt x="279" y="1873"/>
                  </a:cubicBezTo>
                  <a:cubicBezTo>
                    <a:pt x="277" y="1873"/>
                    <a:pt x="276" y="1874"/>
                    <a:pt x="276" y="1876"/>
                  </a:cubicBezTo>
                  <a:cubicBezTo>
                    <a:pt x="275" y="1878"/>
                    <a:pt x="276" y="1879"/>
                    <a:pt x="277" y="1880"/>
                  </a:cubicBezTo>
                  <a:cubicBezTo>
                    <a:pt x="280" y="1882"/>
                    <a:pt x="280" y="1882"/>
                    <a:pt x="280" y="1882"/>
                  </a:cubicBezTo>
                  <a:cubicBezTo>
                    <a:pt x="282" y="1878"/>
                    <a:pt x="282" y="1878"/>
                    <a:pt x="282" y="1878"/>
                  </a:cubicBezTo>
                  <a:cubicBezTo>
                    <a:pt x="280" y="1875"/>
                    <a:pt x="280" y="1875"/>
                    <a:pt x="280" y="1875"/>
                  </a:cubicBezTo>
                  <a:cubicBezTo>
                    <a:pt x="267" y="1882"/>
                    <a:pt x="267" y="1882"/>
                    <a:pt x="267" y="1882"/>
                  </a:cubicBezTo>
                  <a:cubicBezTo>
                    <a:pt x="266" y="1882"/>
                    <a:pt x="265" y="1884"/>
                    <a:pt x="265" y="1885"/>
                  </a:cubicBezTo>
                  <a:cubicBezTo>
                    <a:pt x="265" y="1887"/>
                    <a:pt x="265" y="1888"/>
                    <a:pt x="267" y="1889"/>
                  </a:cubicBezTo>
                  <a:cubicBezTo>
                    <a:pt x="268" y="1890"/>
                    <a:pt x="268" y="1890"/>
                    <a:pt x="268" y="1890"/>
                  </a:cubicBezTo>
                  <a:cubicBezTo>
                    <a:pt x="271" y="1886"/>
                    <a:pt x="271" y="1886"/>
                    <a:pt x="271" y="1886"/>
                  </a:cubicBezTo>
                  <a:cubicBezTo>
                    <a:pt x="270" y="1883"/>
                    <a:pt x="270" y="1883"/>
                    <a:pt x="270" y="1883"/>
                  </a:cubicBezTo>
                  <a:cubicBezTo>
                    <a:pt x="253" y="1887"/>
                    <a:pt x="253" y="1887"/>
                    <a:pt x="253" y="1887"/>
                  </a:cubicBezTo>
                  <a:cubicBezTo>
                    <a:pt x="251" y="1887"/>
                    <a:pt x="250" y="1889"/>
                    <a:pt x="250" y="1890"/>
                  </a:cubicBezTo>
                  <a:cubicBezTo>
                    <a:pt x="250" y="1892"/>
                    <a:pt x="250" y="1893"/>
                    <a:pt x="252" y="1894"/>
                  </a:cubicBezTo>
                  <a:cubicBezTo>
                    <a:pt x="255" y="1896"/>
                    <a:pt x="255" y="1896"/>
                    <a:pt x="255" y="1896"/>
                  </a:cubicBezTo>
                  <a:cubicBezTo>
                    <a:pt x="257" y="1893"/>
                    <a:pt x="257" y="1893"/>
                    <a:pt x="257" y="1893"/>
                  </a:cubicBezTo>
                  <a:cubicBezTo>
                    <a:pt x="256" y="1889"/>
                    <a:pt x="256" y="1889"/>
                    <a:pt x="256" y="1889"/>
                  </a:cubicBezTo>
                  <a:cubicBezTo>
                    <a:pt x="242" y="1894"/>
                    <a:pt x="242" y="1894"/>
                    <a:pt x="242" y="1894"/>
                  </a:cubicBezTo>
                  <a:cubicBezTo>
                    <a:pt x="240" y="1895"/>
                    <a:pt x="239" y="1896"/>
                    <a:pt x="239" y="1898"/>
                  </a:cubicBezTo>
                  <a:cubicBezTo>
                    <a:pt x="239" y="1899"/>
                    <a:pt x="240" y="1901"/>
                    <a:pt x="241" y="1902"/>
                  </a:cubicBezTo>
                  <a:cubicBezTo>
                    <a:pt x="243" y="1903"/>
                    <a:pt x="243" y="1903"/>
                    <a:pt x="243" y="1903"/>
                  </a:cubicBezTo>
                  <a:cubicBezTo>
                    <a:pt x="245" y="1899"/>
                    <a:pt x="245" y="1899"/>
                    <a:pt x="245" y="1899"/>
                  </a:cubicBezTo>
                  <a:cubicBezTo>
                    <a:pt x="244" y="1896"/>
                    <a:pt x="244" y="1896"/>
                    <a:pt x="244" y="1896"/>
                  </a:cubicBezTo>
                  <a:cubicBezTo>
                    <a:pt x="227" y="1902"/>
                    <a:pt x="227" y="1902"/>
                    <a:pt x="227" y="1902"/>
                  </a:cubicBezTo>
                  <a:cubicBezTo>
                    <a:pt x="226" y="1902"/>
                    <a:pt x="225" y="1903"/>
                    <a:pt x="225" y="1905"/>
                  </a:cubicBezTo>
                  <a:cubicBezTo>
                    <a:pt x="225" y="1906"/>
                    <a:pt x="225" y="1908"/>
                    <a:pt x="227" y="1909"/>
                  </a:cubicBezTo>
                  <a:cubicBezTo>
                    <a:pt x="229" y="1910"/>
                    <a:pt x="229" y="1910"/>
                    <a:pt x="229" y="1910"/>
                  </a:cubicBezTo>
                  <a:cubicBezTo>
                    <a:pt x="231" y="1906"/>
                    <a:pt x="231" y="1906"/>
                    <a:pt x="231" y="1906"/>
                  </a:cubicBezTo>
                  <a:cubicBezTo>
                    <a:pt x="227" y="1904"/>
                    <a:pt x="227" y="1904"/>
                    <a:pt x="227" y="1904"/>
                  </a:cubicBezTo>
                  <a:cubicBezTo>
                    <a:pt x="231" y="1906"/>
                    <a:pt x="231" y="1906"/>
                    <a:pt x="231" y="1906"/>
                  </a:cubicBezTo>
                  <a:cubicBezTo>
                    <a:pt x="228" y="1903"/>
                    <a:pt x="228" y="1903"/>
                    <a:pt x="228" y="1903"/>
                  </a:cubicBezTo>
                  <a:cubicBezTo>
                    <a:pt x="228" y="1904"/>
                    <a:pt x="228" y="1904"/>
                    <a:pt x="227" y="1904"/>
                  </a:cubicBezTo>
                  <a:cubicBezTo>
                    <a:pt x="231" y="1906"/>
                    <a:pt x="231" y="1906"/>
                    <a:pt x="231" y="1906"/>
                  </a:cubicBezTo>
                  <a:cubicBezTo>
                    <a:pt x="228" y="1903"/>
                    <a:pt x="228" y="1903"/>
                    <a:pt x="228" y="1903"/>
                  </a:cubicBezTo>
                  <a:cubicBezTo>
                    <a:pt x="230" y="1906"/>
                    <a:pt x="230" y="1906"/>
                    <a:pt x="230" y="1906"/>
                  </a:cubicBezTo>
                  <a:cubicBezTo>
                    <a:pt x="229" y="1903"/>
                    <a:pt x="229" y="1903"/>
                    <a:pt x="229" y="1903"/>
                  </a:cubicBezTo>
                  <a:cubicBezTo>
                    <a:pt x="228" y="1903"/>
                    <a:pt x="228" y="1903"/>
                    <a:pt x="228" y="1903"/>
                  </a:cubicBezTo>
                  <a:cubicBezTo>
                    <a:pt x="230" y="1906"/>
                    <a:pt x="230" y="1906"/>
                    <a:pt x="230" y="1906"/>
                  </a:cubicBezTo>
                  <a:cubicBezTo>
                    <a:pt x="229" y="1903"/>
                    <a:pt x="229" y="1903"/>
                    <a:pt x="229" y="1903"/>
                  </a:cubicBezTo>
                  <a:cubicBezTo>
                    <a:pt x="229" y="1904"/>
                    <a:pt x="229" y="1904"/>
                    <a:pt x="229" y="1904"/>
                  </a:cubicBezTo>
                  <a:cubicBezTo>
                    <a:pt x="229" y="1903"/>
                    <a:pt x="229" y="1903"/>
                    <a:pt x="229" y="1903"/>
                  </a:cubicBezTo>
                  <a:cubicBezTo>
                    <a:pt x="229" y="1903"/>
                    <a:pt x="229" y="1903"/>
                    <a:pt x="229" y="1903"/>
                  </a:cubicBezTo>
                  <a:cubicBezTo>
                    <a:pt x="229" y="1904"/>
                    <a:pt x="229" y="1904"/>
                    <a:pt x="229" y="1904"/>
                  </a:cubicBezTo>
                  <a:cubicBezTo>
                    <a:pt x="229" y="1903"/>
                    <a:pt x="229" y="1903"/>
                    <a:pt x="229" y="1903"/>
                  </a:cubicBezTo>
                  <a:cubicBezTo>
                    <a:pt x="229" y="1903"/>
                    <a:pt x="228" y="1903"/>
                    <a:pt x="228" y="1903"/>
                  </a:cubicBezTo>
                  <a:cubicBezTo>
                    <a:pt x="226" y="1904"/>
                    <a:pt x="222" y="1906"/>
                    <a:pt x="219" y="1907"/>
                  </a:cubicBezTo>
                  <a:cubicBezTo>
                    <a:pt x="217" y="1907"/>
                    <a:pt x="215" y="1908"/>
                    <a:pt x="214" y="1908"/>
                  </a:cubicBezTo>
                  <a:cubicBezTo>
                    <a:pt x="214" y="1908"/>
                    <a:pt x="213" y="1909"/>
                    <a:pt x="213" y="1909"/>
                  </a:cubicBezTo>
                  <a:cubicBezTo>
                    <a:pt x="212" y="1909"/>
                    <a:pt x="212" y="1909"/>
                    <a:pt x="212" y="1909"/>
                  </a:cubicBezTo>
                  <a:cubicBezTo>
                    <a:pt x="212" y="1909"/>
                    <a:pt x="212" y="1909"/>
                    <a:pt x="212" y="1909"/>
                  </a:cubicBezTo>
                  <a:cubicBezTo>
                    <a:pt x="212" y="1909"/>
                    <a:pt x="212" y="1909"/>
                    <a:pt x="212" y="1909"/>
                  </a:cubicBezTo>
                  <a:cubicBezTo>
                    <a:pt x="211" y="1910"/>
                    <a:pt x="211" y="1910"/>
                    <a:pt x="210" y="1911"/>
                  </a:cubicBezTo>
                  <a:cubicBezTo>
                    <a:pt x="210" y="1912"/>
                    <a:pt x="210" y="1913"/>
                    <a:pt x="210" y="1914"/>
                  </a:cubicBezTo>
                  <a:cubicBezTo>
                    <a:pt x="210" y="1915"/>
                    <a:pt x="211" y="1916"/>
                    <a:pt x="212" y="1916"/>
                  </a:cubicBezTo>
                  <a:cubicBezTo>
                    <a:pt x="213" y="1917"/>
                    <a:pt x="213" y="1917"/>
                    <a:pt x="213" y="1917"/>
                  </a:cubicBezTo>
                  <a:cubicBezTo>
                    <a:pt x="216" y="1914"/>
                    <a:pt x="216" y="1914"/>
                    <a:pt x="216" y="1914"/>
                  </a:cubicBezTo>
                  <a:cubicBezTo>
                    <a:pt x="215" y="1910"/>
                    <a:pt x="215" y="1910"/>
                    <a:pt x="215" y="1910"/>
                  </a:cubicBezTo>
                  <a:cubicBezTo>
                    <a:pt x="199" y="1913"/>
                    <a:pt x="199" y="1913"/>
                    <a:pt x="199" y="1913"/>
                  </a:cubicBezTo>
                  <a:cubicBezTo>
                    <a:pt x="197" y="1914"/>
                    <a:pt x="196" y="1915"/>
                    <a:pt x="196" y="1916"/>
                  </a:cubicBezTo>
                  <a:cubicBezTo>
                    <a:pt x="195" y="1918"/>
                    <a:pt x="196" y="1920"/>
                    <a:pt x="198" y="1921"/>
                  </a:cubicBezTo>
                  <a:cubicBezTo>
                    <a:pt x="199" y="1921"/>
                    <a:pt x="199" y="1921"/>
                    <a:pt x="199" y="1921"/>
                  </a:cubicBezTo>
                  <a:cubicBezTo>
                    <a:pt x="201" y="1918"/>
                    <a:pt x="201" y="1918"/>
                    <a:pt x="201" y="1918"/>
                  </a:cubicBezTo>
                  <a:cubicBezTo>
                    <a:pt x="199" y="1915"/>
                    <a:pt x="199" y="1915"/>
                    <a:pt x="199" y="1915"/>
                  </a:cubicBezTo>
                  <a:cubicBezTo>
                    <a:pt x="185" y="1923"/>
                    <a:pt x="185" y="1923"/>
                    <a:pt x="185" y="1923"/>
                  </a:cubicBezTo>
                  <a:cubicBezTo>
                    <a:pt x="184" y="1924"/>
                    <a:pt x="183" y="1925"/>
                    <a:pt x="184" y="1927"/>
                  </a:cubicBezTo>
                  <a:cubicBezTo>
                    <a:pt x="184" y="1928"/>
                    <a:pt x="184" y="1929"/>
                    <a:pt x="185" y="1930"/>
                  </a:cubicBezTo>
                  <a:cubicBezTo>
                    <a:pt x="189" y="1932"/>
                    <a:pt x="189" y="1932"/>
                    <a:pt x="189" y="1932"/>
                  </a:cubicBezTo>
                  <a:cubicBezTo>
                    <a:pt x="191" y="1929"/>
                    <a:pt x="191" y="1929"/>
                    <a:pt x="191" y="1929"/>
                  </a:cubicBezTo>
                  <a:cubicBezTo>
                    <a:pt x="190" y="1925"/>
                    <a:pt x="190" y="1925"/>
                    <a:pt x="190" y="1925"/>
                  </a:cubicBezTo>
                  <a:cubicBezTo>
                    <a:pt x="166" y="1931"/>
                    <a:pt x="166" y="1931"/>
                    <a:pt x="166" y="1931"/>
                  </a:cubicBezTo>
                  <a:cubicBezTo>
                    <a:pt x="165" y="1931"/>
                    <a:pt x="163" y="1932"/>
                    <a:pt x="163" y="1934"/>
                  </a:cubicBezTo>
                  <a:cubicBezTo>
                    <a:pt x="163" y="1935"/>
                    <a:pt x="164" y="1937"/>
                    <a:pt x="165" y="1938"/>
                  </a:cubicBezTo>
                  <a:cubicBezTo>
                    <a:pt x="167" y="1939"/>
                    <a:pt x="167" y="1939"/>
                    <a:pt x="167" y="1939"/>
                  </a:cubicBezTo>
                  <a:cubicBezTo>
                    <a:pt x="169" y="1936"/>
                    <a:pt x="169" y="1936"/>
                    <a:pt x="169" y="1936"/>
                  </a:cubicBezTo>
                  <a:cubicBezTo>
                    <a:pt x="168" y="1932"/>
                    <a:pt x="168" y="1932"/>
                    <a:pt x="168" y="1932"/>
                  </a:cubicBezTo>
                  <a:cubicBezTo>
                    <a:pt x="154" y="1937"/>
                    <a:pt x="154" y="1937"/>
                    <a:pt x="154" y="1937"/>
                  </a:cubicBezTo>
                  <a:cubicBezTo>
                    <a:pt x="153" y="1937"/>
                    <a:pt x="152" y="1939"/>
                    <a:pt x="151" y="1940"/>
                  </a:cubicBezTo>
                  <a:cubicBezTo>
                    <a:pt x="151" y="1942"/>
                    <a:pt x="152" y="1943"/>
                    <a:pt x="153" y="1944"/>
                  </a:cubicBezTo>
                  <a:cubicBezTo>
                    <a:pt x="155" y="1945"/>
                    <a:pt x="155" y="1945"/>
                    <a:pt x="155" y="1945"/>
                  </a:cubicBezTo>
                  <a:cubicBezTo>
                    <a:pt x="158" y="1942"/>
                    <a:pt x="158" y="1942"/>
                    <a:pt x="158" y="1942"/>
                  </a:cubicBezTo>
                  <a:cubicBezTo>
                    <a:pt x="154" y="1940"/>
                    <a:pt x="154" y="1940"/>
                    <a:pt x="154" y="1940"/>
                  </a:cubicBezTo>
                  <a:cubicBezTo>
                    <a:pt x="157" y="1942"/>
                    <a:pt x="157" y="1942"/>
                    <a:pt x="157" y="1942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5" y="1939"/>
                    <a:pt x="155" y="1939"/>
                    <a:pt x="154" y="1940"/>
                  </a:cubicBezTo>
                  <a:cubicBezTo>
                    <a:pt x="157" y="1942"/>
                    <a:pt x="157" y="1942"/>
                    <a:pt x="157" y="1942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7" y="1941"/>
                    <a:pt x="157" y="1941"/>
                    <a:pt x="157" y="1941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7" y="1941"/>
                    <a:pt x="157" y="1941"/>
                    <a:pt x="157" y="1941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6" y="1939"/>
                    <a:pt x="156" y="1939"/>
                    <a:pt x="156" y="1939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6" y="1939"/>
                    <a:pt x="156" y="1939"/>
                    <a:pt x="156" y="1939"/>
                  </a:cubicBezTo>
                  <a:cubicBezTo>
                    <a:pt x="155" y="1939"/>
                    <a:pt x="155" y="1939"/>
                    <a:pt x="155" y="1939"/>
                  </a:cubicBezTo>
                  <a:cubicBezTo>
                    <a:pt x="155" y="1939"/>
                    <a:pt x="155" y="1939"/>
                    <a:pt x="154" y="1939"/>
                  </a:cubicBezTo>
                  <a:cubicBezTo>
                    <a:pt x="153" y="1940"/>
                    <a:pt x="150" y="1942"/>
                    <a:pt x="147" y="1943"/>
                  </a:cubicBezTo>
                  <a:cubicBezTo>
                    <a:pt x="146" y="1944"/>
                    <a:pt x="145" y="1944"/>
                    <a:pt x="144" y="1945"/>
                  </a:cubicBezTo>
                  <a:cubicBezTo>
                    <a:pt x="143" y="1945"/>
                    <a:pt x="143" y="1945"/>
                    <a:pt x="143" y="1945"/>
                  </a:cubicBezTo>
                  <a:cubicBezTo>
                    <a:pt x="142" y="1946"/>
                    <a:pt x="142" y="1946"/>
                    <a:pt x="142" y="1946"/>
                  </a:cubicBezTo>
                  <a:cubicBezTo>
                    <a:pt x="142" y="1946"/>
                    <a:pt x="142" y="1946"/>
                    <a:pt x="142" y="1946"/>
                  </a:cubicBezTo>
                  <a:cubicBezTo>
                    <a:pt x="141" y="1946"/>
                    <a:pt x="141" y="1946"/>
                    <a:pt x="141" y="1946"/>
                  </a:cubicBezTo>
                  <a:cubicBezTo>
                    <a:pt x="141" y="1946"/>
                    <a:pt x="141" y="1947"/>
                    <a:pt x="141" y="1947"/>
                  </a:cubicBezTo>
                  <a:cubicBezTo>
                    <a:pt x="140" y="1948"/>
                    <a:pt x="140" y="1949"/>
                    <a:pt x="140" y="1950"/>
                  </a:cubicBezTo>
                  <a:cubicBezTo>
                    <a:pt x="141" y="1951"/>
                    <a:pt x="141" y="1952"/>
                    <a:pt x="142" y="1953"/>
                  </a:cubicBezTo>
                  <a:cubicBezTo>
                    <a:pt x="144" y="1954"/>
                    <a:pt x="144" y="1954"/>
                    <a:pt x="144" y="1954"/>
                  </a:cubicBezTo>
                  <a:cubicBezTo>
                    <a:pt x="146" y="1951"/>
                    <a:pt x="146" y="1951"/>
                    <a:pt x="146" y="1951"/>
                  </a:cubicBezTo>
                  <a:cubicBezTo>
                    <a:pt x="143" y="1948"/>
                    <a:pt x="143" y="1948"/>
                    <a:pt x="143" y="1948"/>
                  </a:cubicBezTo>
                  <a:cubicBezTo>
                    <a:pt x="146" y="1951"/>
                    <a:pt x="146" y="1951"/>
                    <a:pt x="146" y="1951"/>
                  </a:cubicBezTo>
                  <a:cubicBezTo>
                    <a:pt x="144" y="1947"/>
                    <a:pt x="144" y="1947"/>
                    <a:pt x="144" y="1947"/>
                  </a:cubicBezTo>
                  <a:cubicBezTo>
                    <a:pt x="144" y="1947"/>
                    <a:pt x="144" y="1948"/>
                    <a:pt x="143" y="1948"/>
                  </a:cubicBezTo>
                  <a:cubicBezTo>
                    <a:pt x="146" y="1951"/>
                    <a:pt x="146" y="1951"/>
                    <a:pt x="146" y="1951"/>
                  </a:cubicBezTo>
                  <a:cubicBezTo>
                    <a:pt x="144" y="1947"/>
                    <a:pt x="144" y="1947"/>
                    <a:pt x="144" y="1947"/>
                  </a:cubicBezTo>
                  <a:cubicBezTo>
                    <a:pt x="146" y="1950"/>
                    <a:pt x="146" y="1950"/>
                    <a:pt x="146" y="1950"/>
                  </a:cubicBezTo>
                  <a:cubicBezTo>
                    <a:pt x="145" y="1947"/>
                    <a:pt x="145" y="1947"/>
                    <a:pt x="145" y="1947"/>
                  </a:cubicBezTo>
                  <a:cubicBezTo>
                    <a:pt x="145" y="1947"/>
                    <a:pt x="145" y="1947"/>
                    <a:pt x="144" y="1947"/>
                  </a:cubicBezTo>
                  <a:cubicBezTo>
                    <a:pt x="146" y="1950"/>
                    <a:pt x="146" y="1950"/>
                    <a:pt x="146" y="1950"/>
                  </a:cubicBezTo>
                  <a:cubicBezTo>
                    <a:pt x="145" y="1947"/>
                    <a:pt x="145" y="1947"/>
                    <a:pt x="145" y="1947"/>
                  </a:cubicBezTo>
                  <a:cubicBezTo>
                    <a:pt x="145" y="1948"/>
                    <a:pt x="145" y="1948"/>
                    <a:pt x="145" y="1948"/>
                  </a:cubicBezTo>
                  <a:cubicBezTo>
                    <a:pt x="145" y="1947"/>
                    <a:pt x="145" y="1947"/>
                    <a:pt x="145" y="1947"/>
                  </a:cubicBezTo>
                  <a:cubicBezTo>
                    <a:pt x="145" y="1947"/>
                    <a:pt x="145" y="1947"/>
                    <a:pt x="145" y="1947"/>
                  </a:cubicBezTo>
                  <a:cubicBezTo>
                    <a:pt x="145" y="1948"/>
                    <a:pt x="145" y="1948"/>
                    <a:pt x="145" y="1948"/>
                  </a:cubicBezTo>
                  <a:cubicBezTo>
                    <a:pt x="145" y="1947"/>
                    <a:pt x="145" y="1947"/>
                    <a:pt x="145" y="1947"/>
                  </a:cubicBezTo>
                  <a:cubicBezTo>
                    <a:pt x="145" y="1947"/>
                    <a:pt x="144" y="1947"/>
                    <a:pt x="144" y="1947"/>
                  </a:cubicBezTo>
                  <a:cubicBezTo>
                    <a:pt x="141" y="1948"/>
                    <a:pt x="137" y="1949"/>
                    <a:pt x="133" y="1950"/>
                  </a:cubicBezTo>
                  <a:cubicBezTo>
                    <a:pt x="129" y="1950"/>
                    <a:pt x="126" y="1951"/>
                    <a:pt x="126" y="1951"/>
                  </a:cubicBezTo>
                  <a:cubicBezTo>
                    <a:pt x="125" y="1951"/>
                    <a:pt x="123" y="1953"/>
                    <a:pt x="123" y="1954"/>
                  </a:cubicBezTo>
                  <a:cubicBezTo>
                    <a:pt x="123" y="1956"/>
                    <a:pt x="123" y="1957"/>
                    <a:pt x="125" y="1958"/>
                  </a:cubicBezTo>
                  <a:cubicBezTo>
                    <a:pt x="126" y="1959"/>
                    <a:pt x="126" y="1959"/>
                    <a:pt x="126" y="1959"/>
                  </a:cubicBezTo>
                  <a:cubicBezTo>
                    <a:pt x="128" y="1956"/>
                    <a:pt x="128" y="1956"/>
                    <a:pt x="128" y="1956"/>
                  </a:cubicBezTo>
                  <a:cubicBezTo>
                    <a:pt x="125" y="1954"/>
                    <a:pt x="125" y="1954"/>
                    <a:pt x="125" y="1954"/>
                  </a:cubicBezTo>
                  <a:cubicBezTo>
                    <a:pt x="128" y="1956"/>
                    <a:pt x="128" y="1956"/>
                    <a:pt x="128" y="1956"/>
                  </a:cubicBezTo>
                  <a:cubicBezTo>
                    <a:pt x="126" y="1953"/>
                    <a:pt x="126" y="1953"/>
                    <a:pt x="126" y="1953"/>
                  </a:cubicBezTo>
                  <a:cubicBezTo>
                    <a:pt x="126" y="1953"/>
                    <a:pt x="125" y="1953"/>
                    <a:pt x="125" y="1954"/>
                  </a:cubicBezTo>
                  <a:cubicBezTo>
                    <a:pt x="128" y="1956"/>
                    <a:pt x="128" y="1956"/>
                    <a:pt x="128" y="1956"/>
                  </a:cubicBezTo>
                  <a:cubicBezTo>
                    <a:pt x="126" y="1953"/>
                    <a:pt x="126" y="1953"/>
                    <a:pt x="126" y="1953"/>
                  </a:cubicBezTo>
                  <a:cubicBezTo>
                    <a:pt x="128" y="1956"/>
                    <a:pt x="128" y="1956"/>
                    <a:pt x="128" y="1956"/>
                  </a:cubicBezTo>
                  <a:cubicBezTo>
                    <a:pt x="126" y="1953"/>
                    <a:pt x="126" y="1953"/>
                    <a:pt x="126" y="1953"/>
                  </a:cubicBezTo>
                  <a:cubicBezTo>
                    <a:pt x="126" y="1953"/>
                    <a:pt x="126" y="1953"/>
                    <a:pt x="126" y="1953"/>
                  </a:cubicBezTo>
                  <a:cubicBezTo>
                    <a:pt x="128" y="1956"/>
                    <a:pt x="128" y="1956"/>
                    <a:pt x="128" y="1956"/>
                  </a:cubicBezTo>
                  <a:cubicBezTo>
                    <a:pt x="126" y="1953"/>
                    <a:pt x="126" y="1953"/>
                    <a:pt x="126" y="1953"/>
                  </a:cubicBezTo>
                  <a:cubicBezTo>
                    <a:pt x="128" y="1955"/>
                    <a:pt x="128" y="1955"/>
                    <a:pt x="128" y="1955"/>
                  </a:cubicBezTo>
                  <a:cubicBezTo>
                    <a:pt x="126" y="1952"/>
                    <a:pt x="126" y="1952"/>
                    <a:pt x="126" y="1952"/>
                  </a:cubicBezTo>
                  <a:cubicBezTo>
                    <a:pt x="126" y="1953"/>
                    <a:pt x="126" y="1953"/>
                    <a:pt x="126" y="1953"/>
                  </a:cubicBezTo>
                  <a:cubicBezTo>
                    <a:pt x="128" y="1955"/>
                    <a:pt x="128" y="1955"/>
                    <a:pt x="128" y="1955"/>
                  </a:cubicBezTo>
                  <a:cubicBezTo>
                    <a:pt x="126" y="1952"/>
                    <a:pt x="126" y="1952"/>
                    <a:pt x="126" y="1952"/>
                  </a:cubicBezTo>
                  <a:cubicBezTo>
                    <a:pt x="126" y="1952"/>
                    <a:pt x="126" y="1953"/>
                    <a:pt x="126" y="1953"/>
                  </a:cubicBezTo>
                  <a:cubicBezTo>
                    <a:pt x="124" y="1954"/>
                    <a:pt x="121" y="1955"/>
                    <a:pt x="118" y="1956"/>
                  </a:cubicBezTo>
                  <a:cubicBezTo>
                    <a:pt x="117" y="1957"/>
                    <a:pt x="116" y="1957"/>
                    <a:pt x="115" y="1958"/>
                  </a:cubicBezTo>
                  <a:cubicBezTo>
                    <a:pt x="114" y="1958"/>
                    <a:pt x="114" y="1958"/>
                    <a:pt x="113" y="1959"/>
                  </a:cubicBezTo>
                  <a:cubicBezTo>
                    <a:pt x="113" y="1959"/>
                    <a:pt x="113" y="1959"/>
                    <a:pt x="113" y="1959"/>
                  </a:cubicBezTo>
                  <a:cubicBezTo>
                    <a:pt x="113" y="1959"/>
                    <a:pt x="113" y="1959"/>
                    <a:pt x="113" y="1959"/>
                  </a:cubicBezTo>
                  <a:cubicBezTo>
                    <a:pt x="112" y="1959"/>
                    <a:pt x="112" y="1959"/>
                    <a:pt x="112" y="1959"/>
                  </a:cubicBezTo>
                  <a:cubicBezTo>
                    <a:pt x="112" y="1960"/>
                    <a:pt x="112" y="1960"/>
                    <a:pt x="112" y="1960"/>
                  </a:cubicBezTo>
                  <a:cubicBezTo>
                    <a:pt x="110" y="1962"/>
                    <a:pt x="111" y="1965"/>
                    <a:pt x="113" y="1966"/>
                  </a:cubicBezTo>
                  <a:cubicBezTo>
                    <a:pt x="114" y="1967"/>
                    <a:pt x="114" y="1967"/>
                    <a:pt x="114" y="1967"/>
                  </a:cubicBezTo>
                  <a:cubicBezTo>
                    <a:pt x="116" y="1963"/>
                    <a:pt x="116" y="1963"/>
                    <a:pt x="116" y="1963"/>
                  </a:cubicBezTo>
                  <a:cubicBezTo>
                    <a:pt x="113" y="1961"/>
                    <a:pt x="113" y="1961"/>
                    <a:pt x="113" y="1961"/>
                  </a:cubicBezTo>
                  <a:cubicBezTo>
                    <a:pt x="116" y="1963"/>
                    <a:pt x="116" y="1963"/>
                    <a:pt x="116" y="1963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4" y="1960"/>
                    <a:pt x="113" y="1961"/>
                    <a:pt x="113" y="1961"/>
                  </a:cubicBezTo>
                  <a:cubicBezTo>
                    <a:pt x="116" y="1963"/>
                    <a:pt x="116" y="1963"/>
                    <a:pt x="116" y="1963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6" y="1963"/>
                    <a:pt x="116" y="1963"/>
                    <a:pt x="116" y="1963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6" y="1963"/>
                    <a:pt x="116" y="1963"/>
                    <a:pt x="116" y="1963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5" y="1961"/>
                    <a:pt x="115" y="1961"/>
                    <a:pt x="115" y="1961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5" y="1961"/>
                    <a:pt x="115" y="1961"/>
                    <a:pt x="115" y="1961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4" y="1960"/>
                    <a:pt x="114" y="1960"/>
                    <a:pt x="114" y="1960"/>
                  </a:cubicBezTo>
                  <a:cubicBezTo>
                    <a:pt x="114" y="1960"/>
                    <a:pt x="113" y="1960"/>
                    <a:pt x="111" y="1961"/>
                  </a:cubicBezTo>
                  <a:cubicBezTo>
                    <a:pt x="109" y="1962"/>
                    <a:pt x="106" y="1962"/>
                    <a:pt x="103" y="1963"/>
                  </a:cubicBezTo>
                  <a:cubicBezTo>
                    <a:pt x="102" y="1963"/>
                    <a:pt x="101" y="1964"/>
                    <a:pt x="100" y="1964"/>
                  </a:cubicBezTo>
                  <a:cubicBezTo>
                    <a:pt x="100" y="1964"/>
                    <a:pt x="99" y="1964"/>
                    <a:pt x="99" y="1964"/>
                  </a:cubicBezTo>
                  <a:cubicBezTo>
                    <a:pt x="99" y="1964"/>
                    <a:pt x="99" y="1964"/>
                    <a:pt x="99" y="1964"/>
                  </a:cubicBezTo>
                  <a:cubicBezTo>
                    <a:pt x="99" y="1964"/>
                    <a:pt x="99" y="1964"/>
                    <a:pt x="99" y="1964"/>
                  </a:cubicBezTo>
                  <a:cubicBezTo>
                    <a:pt x="99" y="1964"/>
                    <a:pt x="99" y="1964"/>
                    <a:pt x="99" y="1964"/>
                  </a:cubicBezTo>
                  <a:cubicBezTo>
                    <a:pt x="98" y="1964"/>
                    <a:pt x="98" y="1964"/>
                    <a:pt x="98" y="1964"/>
                  </a:cubicBezTo>
                  <a:cubicBezTo>
                    <a:pt x="98" y="1965"/>
                    <a:pt x="98" y="1965"/>
                    <a:pt x="98" y="1965"/>
                  </a:cubicBezTo>
                  <a:cubicBezTo>
                    <a:pt x="98" y="1965"/>
                    <a:pt x="98" y="1965"/>
                    <a:pt x="98" y="1965"/>
                  </a:cubicBezTo>
                  <a:cubicBezTo>
                    <a:pt x="97" y="1965"/>
                    <a:pt x="97" y="1965"/>
                    <a:pt x="97" y="1966"/>
                  </a:cubicBezTo>
                  <a:cubicBezTo>
                    <a:pt x="96" y="1967"/>
                    <a:pt x="96" y="1968"/>
                    <a:pt x="96" y="1969"/>
                  </a:cubicBezTo>
                  <a:cubicBezTo>
                    <a:pt x="96" y="1970"/>
                    <a:pt x="97" y="1971"/>
                    <a:pt x="98" y="1972"/>
                  </a:cubicBezTo>
                  <a:cubicBezTo>
                    <a:pt x="100" y="1973"/>
                    <a:pt x="100" y="1973"/>
                    <a:pt x="100" y="1973"/>
                  </a:cubicBezTo>
                  <a:cubicBezTo>
                    <a:pt x="102" y="1969"/>
                    <a:pt x="102" y="1969"/>
                    <a:pt x="102" y="1969"/>
                  </a:cubicBezTo>
                  <a:cubicBezTo>
                    <a:pt x="101" y="1965"/>
                    <a:pt x="101" y="1965"/>
                    <a:pt x="101" y="1965"/>
                  </a:cubicBezTo>
                  <a:cubicBezTo>
                    <a:pt x="83" y="1970"/>
                    <a:pt x="83" y="1970"/>
                    <a:pt x="83" y="1970"/>
                  </a:cubicBezTo>
                  <a:cubicBezTo>
                    <a:pt x="82" y="1970"/>
                    <a:pt x="80" y="1972"/>
                    <a:pt x="80" y="1973"/>
                  </a:cubicBezTo>
                  <a:cubicBezTo>
                    <a:pt x="80" y="1975"/>
                    <a:pt x="81" y="1976"/>
                    <a:pt x="82" y="1977"/>
                  </a:cubicBezTo>
                  <a:cubicBezTo>
                    <a:pt x="85" y="1979"/>
                    <a:pt x="85" y="1979"/>
                    <a:pt x="85" y="1979"/>
                  </a:cubicBezTo>
                  <a:cubicBezTo>
                    <a:pt x="87" y="1976"/>
                    <a:pt x="87" y="1976"/>
                    <a:pt x="87" y="1976"/>
                  </a:cubicBezTo>
                  <a:cubicBezTo>
                    <a:pt x="86" y="1972"/>
                    <a:pt x="86" y="1972"/>
                    <a:pt x="86" y="1972"/>
                  </a:cubicBezTo>
                  <a:cubicBezTo>
                    <a:pt x="66" y="1979"/>
                    <a:pt x="66" y="1979"/>
                    <a:pt x="66" y="1979"/>
                  </a:cubicBezTo>
                  <a:cubicBezTo>
                    <a:pt x="65" y="1980"/>
                    <a:pt x="64" y="1981"/>
                    <a:pt x="64" y="1983"/>
                  </a:cubicBezTo>
                  <a:cubicBezTo>
                    <a:pt x="64" y="1984"/>
                    <a:pt x="64" y="1986"/>
                    <a:pt x="66" y="1986"/>
                  </a:cubicBezTo>
                  <a:cubicBezTo>
                    <a:pt x="68" y="1988"/>
                    <a:pt x="68" y="1988"/>
                    <a:pt x="68" y="1988"/>
                  </a:cubicBezTo>
                  <a:cubicBezTo>
                    <a:pt x="70" y="1984"/>
                    <a:pt x="70" y="1984"/>
                    <a:pt x="70" y="1984"/>
                  </a:cubicBezTo>
                  <a:cubicBezTo>
                    <a:pt x="69" y="1980"/>
                    <a:pt x="69" y="1980"/>
                    <a:pt x="69" y="1980"/>
                  </a:cubicBezTo>
                  <a:cubicBezTo>
                    <a:pt x="52" y="1983"/>
                    <a:pt x="52" y="1983"/>
                    <a:pt x="52" y="1983"/>
                  </a:cubicBezTo>
                  <a:cubicBezTo>
                    <a:pt x="51" y="1983"/>
                    <a:pt x="50" y="1985"/>
                    <a:pt x="49" y="1986"/>
                  </a:cubicBezTo>
                  <a:cubicBezTo>
                    <a:pt x="49" y="1988"/>
                    <a:pt x="50" y="1990"/>
                    <a:pt x="51" y="1991"/>
                  </a:cubicBezTo>
                  <a:cubicBezTo>
                    <a:pt x="53" y="1992"/>
                    <a:pt x="53" y="1992"/>
                    <a:pt x="53" y="1992"/>
                  </a:cubicBezTo>
                  <a:cubicBezTo>
                    <a:pt x="55" y="1988"/>
                    <a:pt x="55" y="1988"/>
                    <a:pt x="55" y="1988"/>
                  </a:cubicBezTo>
                  <a:cubicBezTo>
                    <a:pt x="53" y="1985"/>
                    <a:pt x="53" y="1985"/>
                    <a:pt x="53" y="1985"/>
                  </a:cubicBezTo>
                  <a:cubicBezTo>
                    <a:pt x="35" y="1994"/>
                    <a:pt x="35" y="1994"/>
                    <a:pt x="35" y="1994"/>
                  </a:cubicBezTo>
                  <a:cubicBezTo>
                    <a:pt x="34" y="1994"/>
                    <a:pt x="33" y="1996"/>
                    <a:pt x="33" y="1997"/>
                  </a:cubicBezTo>
                  <a:cubicBezTo>
                    <a:pt x="33" y="1998"/>
                    <a:pt x="34" y="2000"/>
                    <a:pt x="35" y="2001"/>
                  </a:cubicBezTo>
                  <a:cubicBezTo>
                    <a:pt x="37" y="2002"/>
                    <a:pt x="37" y="2002"/>
                    <a:pt x="37" y="2002"/>
                  </a:cubicBezTo>
                  <a:cubicBezTo>
                    <a:pt x="39" y="1998"/>
                    <a:pt x="39" y="1998"/>
                    <a:pt x="39" y="1998"/>
                  </a:cubicBezTo>
                  <a:cubicBezTo>
                    <a:pt x="38" y="1995"/>
                    <a:pt x="38" y="1995"/>
                    <a:pt x="38" y="1995"/>
                  </a:cubicBezTo>
                  <a:cubicBezTo>
                    <a:pt x="17" y="2001"/>
                    <a:pt x="17" y="2001"/>
                    <a:pt x="17" y="2001"/>
                  </a:cubicBezTo>
                  <a:cubicBezTo>
                    <a:pt x="15" y="2002"/>
                    <a:pt x="14" y="2003"/>
                    <a:pt x="14" y="2005"/>
                  </a:cubicBezTo>
                  <a:cubicBezTo>
                    <a:pt x="14" y="2006"/>
                    <a:pt x="15" y="2008"/>
                    <a:pt x="16" y="2009"/>
                  </a:cubicBezTo>
                  <a:cubicBezTo>
                    <a:pt x="18" y="2010"/>
                    <a:pt x="18" y="2010"/>
                    <a:pt x="18" y="2010"/>
                  </a:cubicBezTo>
                  <a:cubicBezTo>
                    <a:pt x="21" y="2007"/>
                    <a:pt x="21" y="2007"/>
                    <a:pt x="21" y="2007"/>
                  </a:cubicBezTo>
                  <a:cubicBezTo>
                    <a:pt x="19" y="2003"/>
                    <a:pt x="19" y="2003"/>
                    <a:pt x="19" y="2003"/>
                  </a:cubicBezTo>
                  <a:cubicBezTo>
                    <a:pt x="3" y="2008"/>
                    <a:pt x="3" y="2008"/>
                    <a:pt x="3" y="2008"/>
                  </a:cubicBezTo>
                  <a:cubicBezTo>
                    <a:pt x="1" y="2008"/>
                    <a:pt x="0" y="2010"/>
                    <a:pt x="0" y="2011"/>
                  </a:cubicBezTo>
                  <a:cubicBezTo>
                    <a:pt x="0" y="2013"/>
                    <a:pt x="0" y="2014"/>
                    <a:pt x="2" y="2015"/>
                  </a:cubicBezTo>
                  <a:cubicBezTo>
                    <a:pt x="4" y="2016"/>
                    <a:pt x="4" y="2016"/>
                    <a:pt x="4" y="2016"/>
                  </a:cubicBezTo>
                  <a:cubicBezTo>
                    <a:pt x="6" y="2018"/>
                    <a:pt x="8" y="2017"/>
                    <a:pt x="9" y="2015"/>
                  </a:cubicBezTo>
                  <a:cubicBezTo>
                    <a:pt x="11" y="2013"/>
                    <a:pt x="10" y="2011"/>
                    <a:pt x="8" y="2010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31"/>
            <p:cNvSpPr/>
            <p:nvPr/>
          </p:nvSpPr>
          <p:spPr bwMode="auto">
            <a:xfrm>
              <a:off x="2762849" y="5257780"/>
              <a:ext cx="561990" cy="229545"/>
            </a:xfrm>
            <a:custGeom>
              <a:avLst/>
              <a:gdLst>
                <a:gd name="T0" fmla="*/ 314 w 418"/>
                <a:gd name="T1" fmla="*/ 136 h 171"/>
                <a:gd name="T2" fmla="*/ 270 w 418"/>
                <a:gd name="T3" fmla="*/ 171 h 171"/>
                <a:gd name="T4" fmla="*/ 295 w 418"/>
                <a:gd name="T5" fmla="*/ 169 h 171"/>
                <a:gd name="T6" fmla="*/ 192 w 418"/>
                <a:gd name="T7" fmla="*/ 113 h 171"/>
                <a:gd name="T8" fmla="*/ 142 w 418"/>
                <a:gd name="T9" fmla="*/ 86 h 171"/>
                <a:gd name="T10" fmla="*/ 98 w 418"/>
                <a:gd name="T11" fmla="*/ 61 h 171"/>
                <a:gd name="T12" fmla="*/ 26 w 418"/>
                <a:gd name="T13" fmla="*/ 17 h 171"/>
                <a:gd name="T14" fmla="*/ 0 w 418"/>
                <a:gd name="T15" fmla="*/ 0 h 171"/>
                <a:gd name="T16" fmla="*/ 131 w 418"/>
                <a:gd name="T17" fmla="*/ 73 h 171"/>
                <a:gd name="T18" fmla="*/ 297 w 418"/>
                <a:gd name="T19" fmla="*/ 164 h 171"/>
                <a:gd name="T20" fmla="*/ 266 w 418"/>
                <a:gd name="T21" fmla="*/ 167 h 171"/>
                <a:gd name="T22" fmla="*/ 314 w 418"/>
                <a:gd name="T23" fmla="*/ 13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8" h="171">
                  <a:moveTo>
                    <a:pt x="314" y="136"/>
                  </a:moveTo>
                  <a:cubicBezTo>
                    <a:pt x="300" y="147"/>
                    <a:pt x="285" y="159"/>
                    <a:pt x="270" y="171"/>
                  </a:cubicBezTo>
                  <a:cubicBezTo>
                    <a:pt x="278" y="170"/>
                    <a:pt x="286" y="170"/>
                    <a:pt x="295" y="169"/>
                  </a:cubicBezTo>
                  <a:cubicBezTo>
                    <a:pt x="262" y="151"/>
                    <a:pt x="226" y="132"/>
                    <a:pt x="192" y="113"/>
                  </a:cubicBezTo>
                  <a:cubicBezTo>
                    <a:pt x="175" y="104"/>
                    <a:pt x="158" y="95"/>
                    <a:pt x="142" y="86"/>
                  </a:cubicBezTo>
                  <a:cubicBezTo>
                    <a:pt x="127" y="77"/>
                    <a:pt x="112" y="69"/>
                    <a:pt x="98" y="61"/>
                  </a:cubicBezTo>
                  <a:cubicBezTo>
                    <a:pt x="43" y="30"/>
                    <a:pt x="9" y="9"/>
                    <a:pt x="26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16"/>
                    <a:pt x="77" y="43"/>
                    <a:pt x="131" y="73"/>
                  </a:cubicBezTo>
                  <a:cubicBezTo>
                    <a:pt x="186" y="103"/>
                    <a:pt x="247" y="136"/>
                    <a:pt x="297" y="164"/>
                  </a:cubicBezTo>
                  <a:cubicBezTo>
                    <a:pt x="287" y="165"/>
                    <a:pt x="276" y="166"/>
                    <a:pt x="266" y="167"/>
                  </a:cubicBezTo>
                  <a:cubicBezTo>
                    <a:pt x="361" y="94"/>
                    <a:pt x="418" y="51"/>
                    <a:pt x="314" y="136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32"/>
            <p:cNvSpPr/>
            <p:nvPr/>
          </p:nvSpPr>
          <p:spPr bwMode="auto">
            <a:xfrm>
              <a:off x="3097932" y="5261738"/>
              <a:ext cx="344318" cy="273080"/>
            </a:xfrm>
            <a:custGeom>
              <a:avLst/>
              <a:gdLst>
                <a:gd name="T0" fmla="*/ 103 w 257"/>
                <a:gd name="T1" fmla="*/ 124 h 203"/>
                <a:gd name="T2" fmla="*/ 95 w 257"/>
                <a:gd name="T3" fmla="*/ 126 h 203"/>
                <a:gd name="T4" fmla="*/ 165 w 257"/>
                <a:gd name="T5" fmla="*/ 71 h 203"/>
                <a:gd name="T6" fmla="*/ 214 w 257"/>
                <a:gd name="T7" fmla="*/ 34 h 203"/>
                <a:gd name="T8" fmla="*/ 236 w 257"/>
                <a:gd name="T9" fmla="*/ 16 h 203"/>
                <a:gd name="T10" fmla="*/ 208 w 257"/>
                <a:gd name="T11" fmla="*/ 41 h 203"/>
                <a:gd name="T12" fmla="*/ 103 w 257"/>
                <a:gd name="T13" fmla="*/ 12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7" h="203">
                  <a:moveTo>
                    <a:pt x="103" y="124"/>
                  </a:moveTo>
                  <a:cubicBezTo>
                    <a:pt x="0" y="203"/>
                    <a:pt x="78" y="141"/>
                    <a:pt x="95" y="126"/>
                  </a:cubicBezTo>
                  <a:cubicBezTo>
                    <a:pt x="95" y="126"/>
                    <a:pt x="130" y="99"/>
                    <a:pt x="165" y="71"/>
                  </a:cubicBezTo>
                  <a:cubicBezTo>
                    <a:pt x="183" y="58"/>
                    <a:pt x="200" y="44"/>
                    <a:pt x="214" y="34"/>
                  </a:cubicBezTo>
                  <a:cubicBezTo>
                    <a:pt x="227" y="23"/>
                    <a:pt x="236" y="16"/>
                    <a:pt x="236" y="16"/>
                  </a:cubicBezTo>
                  <a:cubicBezTo>
                    <a:pt x="257" y="0"/>
                    <a:pt x="239" y="16"/>
                    <a:pt x="208" y="41"/>
                  </a:cubicBezTo>
                  <a:cubicBezTo>
                    <a:pt x="177" y="66"/>
                    <a:pt x="133" y="101"/>
                    <a:pt x="103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33"/>
            <p:cNvSpPr/>
            <p:nvPr/>
          </p:nvSpPr>
          <p:spPr bwMode="auto">
            <a:xfrm>
              <a:off x="2992394" y="5467537"/>
              <a:ext cx="262526" cy="102900"/>
            </a:xfrm>
            <a:custGeom>
              <a:avLst/>
              <a:gdLst>
                <a:gd name="T0" fmla="*/ 143 w 195"/>
                <a:gd name="T1" fmla="*/ 45 h 77"/>
                <a:gd name="T2" fmla="*/ 185 w 195"/>
                <a:gd name="T3" fmla="*/ 13 h 77"/>
                <a:gd name="T4" fmla="*/ 130 w 195"/>
                <a:gd name="T5" fmla="*/ 55 h 77"/>
                <a:gd name="T6" fmla="*/ 115 w 195"/>
                <a:gd name="T7" fmla="*/ 67 h 77"/>
                <a:gd name="T8" fmla="*/ 99 w 195"/>
                <a:gd name="T9" fmla="*/ 58 h 77"/>
                <a:gd name="T10" fmla="*/ 2 w 195"/>
                <a:gd name="T11" fmla="*/ 4 h 77"/>
                <a:gd name="T12" fmla="*/ 101 w 195"/>
                <a:gd name="T13" fmla="*/ 55 h 77"/>
                <a:gd name="T14" fmla="*/ 115 w 195"/>
                <a:gd name="T15" fmla="*/ 63 h 77"/>
                <a:gd name="T16" fmla="*/ 128 w 195"/>
                <a:gd name="T17" fmla="*/ 53 h 77"/>
                <a:gd name="T18" fmla="*/ 195 w 195"/>
                <a:gd name="T19" fmla="*/ 0 h 77"/>
                <a:gd name="T20" fmla="*/ 143 w 195"/>
                <a:gd name="T21" fmla="*/ 4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77">
                  <a:moveTo>
                    <a:pt x="143" y="45"/>
                  </a:moveTo>
                  <a:cubicBezTo>
                    <a:pt x="185" y="13"/>
                    <a:pt x="185" y="13"/>
                    <a:pt x="185" y="13"/>
                  </a:cubicBezTo>
                  <a:cubicBezTo>
                    <a:pt x="169" y="26"/>
                    <a:pt x="150" y="40"/>
                    <a:pt x="130" y="5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65" y="39"/>
                    <a:pt x="29" y="19"/>
                    <a:pt x="2" y="4"/>
                  </a:cubicBezTo>
                  <a:cubicBezTo>
                    <a:pt x="0" y="2"/>
                    <a:pt x="43" y="24"/>
                    <a:pt x="101" y="55"/>
                  </a:cubicBezTo>
                  <a:cubicBezTo>
                    <a:pt x="115" y="63"/>
                    <a:pt x="115" y="63"/>
                    <a:pt x="115" y="63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49" y="36"/>
                    <a:pt x="172" y="18"/>
                    <a:pt x="195" y="0"/>
                  </a:cubicBezTo>
                  <a:cubicBezTo>
                    <a:pt x="179" y="15"/>
                    <a:pt x="99" y="77"/>
                    <a:pt x="143" y="45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34"/>
            <p:cNvSpPr/>
            <p:nvPr/>
          </p:nvSpPr>
          <p:spPr bwMode="auto">
            <a:xfrm>
              <a:off x="495102" y="1484798"/>
              <a:ext cx="6548631" cy="4501195"/>
            </a:xfrm>
            <a:custGeom>
              <a:avLst/>
              <a:gdLst>
                <a:gd name="T0" fmla="*/ 0 w 4877"/>
                <a:gd name="T1" fmla="*/ 3334 h 3351"/>
                <a:gd name="T2" fmla="*/ 633 w 4877"/>
                <a:gd name="T3" fmla="*/ 2719 h 3351"/>
                <a:gd name="T4" fmla="*/ 1287 w 4877"/>
                <a:gd name="T5" fmla="*/ 2183 h 3351"/>
                <a:gd name="T6" fmla="*/ 2269 w 4877"/>
                <a:gd name="T7" fmla="*/ 2187 h 3351"/>
                <a:gd name="T8" fmla="*/ 3021 w 4877"/>
                <a:gd name="T9" fmla="*/ 1615 h 3351"/>
                <a:gd name="T10" fmla="*/ 3458 w 4877"/>
                <a:gd name="T11" fmla="*/ 1003 h 3351"/>
                <a:gd name="T12" fmla="*/ 3666 w 4877"/>
                <a:gd name="T13" fmla="*/ 206 h 3351"/>
                <a:gd name="T14" fmla="*/ 3708 w 4877"/>
                <a:gd name="T15" fmla="*/ 571 h 3351"/>
                <a:gd name="T16" fmla="*/ 3726 w 4877"/>
                <a:gd name="T17" fmla="*/ 566 h 3351"/>
                <a:gd name="T18" fmla="*/ 3790 w 4877"/>
                <a:gd name="T19" fmla="*/ 514 h 3351"/>
                <a:gd name="T20" fmla="*/ 3894 w 4877"/>
                <a:gd name="T21" fmla="*/ 795 h 3351"/>
                <a:gd name="T22" fmla="*/ 3854 w 4877"/>
                <a:gd name="T23" fmla="*/ 814 h 3351"/>
                <a:gd name="T24" fmla="*/ 3722 w 4877"/>
                <a:gd name="T25" fmla="*/ 798 h 3351"/>
                <a:gd name="T26" fmla="*/ 3707 w 4877"/>
                <a:gd name="T27" fmla="*/ 839 h 3351"/>
                <a:gd name="T28" fmla="*/ 3721 w 4877"/>
                <a:gd name="T29" fmla="*/ 805 h 3351"/>
                <a:gd name="T30" fmla="*/ 3860 w 4877"/>
                <a:gd name="T31" fmla="*/ 823 h 3351"/>
                <a:gd name="T32" fmla="*/ 3951 w 4877"/>
                <a:gd name="T33" fmla="*/ 717 h 3351"/>
                <a:gd name="T34" fmla="*/ 3955 w 4877"/>
                <a:gd name="T35" fmla="*/ 640 h 3351"/>
                <a:gd name="T36" fmla="*/ 3874 w 4877"/>
                <a:gd name="T37" fmla="*/ 820 h 3351"/>
                <a:gd name="T38" fmla="*/ 3829 w 4877"/>
                <a:gd name="T39" fmla="*/ 830 h 3351"/>
                <a:gd name="T40" fmla="*/ 3732 w 4877"/>
                <a:gd name="T41" fmla="*/ 806 h 3351"/>
                <a:gd name="T42" fmla="*/ 3720 w 4877"/>
                <a:gd name="T43" fmla="*/ 809 h 3351"/>
                <a:gd name="T44" fmla="*/ 3992 w 4877"/>
                <a:gd name="T45" fmla="*/ 961 h 3351"/>
                <a:gd name="T46" fmla="*/ 4101 w 4877"/>
                <a:gd name="T47" fmla="*/ 1050 h 3351"/>
                <a:gd name="T48" fmla="*/ 4099 w 4877"/>
                <a:gd name="T49" fmla="*/ 1065 h 3351"/>
                <a:gd name="T50" fmla="*/ 4058 w 4877"/>
                <a:gd name="T51" fmla="*/ 986 h 3351"/>
                <a:gd name="T52" fmla="*/ 3754 w 4877"/>
                <a:gd name="T53" fmla="*/ 1031 h 3351"/>
                <a:gd name="T54" fmla="*/ 4083 w 4877"/>
                <a:gd name="T55" fmla="*/ 1023 h 3351"/>
                <a:gd name="T56" fmla="*/ 4152 w 4877"/>
                <a:gd name="T57" fmla="*/ 1231 h 3351"/>
                <a:gd name="T58" fmla="*/ 4263 w 4877"/>
                <a:gd name="T59" fmla="*/ 1126 h 3351"/>
                <a:gd name="T60" fmla="*/ 4199 w 4877"/>
                <a:gd name="T61" fmla="*/ 1039 h 3351"/>
                <a:gd name="T62" fmla="*/ 4593 w 4877"/>
                <a:gd name="T63" fmla="*/ 905 h 3351"/>
                <a:gd name="T64" fmla="*/ 4476 w 4877"/>
                <a:gd name="T65" fmla="*/ 650 h 3351"/>
                <a:gd name="T66" fmla="*/ 4340 w 4877"/>
                <a:gd name="T67" fmla="*/ 633 h 3351"/>
                <a:gd name="T68" fmla="*/ 4462 w 4877"/>
                <a:gd name="T69" fmla="*/ 661 h 3351"/>
                <a:gd name="T70" fmla="*/ 4513 w 4877"/>
                <a:gd name="T71" fmla="*/ 619 h 3351"/>
                <a:gd name="T72" fmla="*/ 4570 w 4877"/>
                <a:gd name="T73" fmla="*/ 620 h 3351"/>
                <a:gd name="T74" fmla="*/ 4493 w 4877"/>
                <a:gd name="T75" fmla="*/ 653 h 3351"/>
                <a:gd name="T76" fmla="*/ 4392 w 4877"/>
                <a:gd name="T77" fmla="*/ 673 h 3351"/>
                <a:gd name="T78" fmla="*/ 4448 w 4877"/>
                <a:gd name="T79" fmla="*/ 338 h 3351"/>
                <a:gd name="T80" fmla="*/ 4528 w 4877"/>
                <a:gd name="T81" fmla="*/ 378 h 3351"/>
                <a:gd name="T82" fmla="*/ 4492 w 4877"/>
                <a:gd name="T83" fmla="*/ 82 h 3351"/>
                <a:gd name="T84" fmla="*/ 4550 w 4877"/>
                <a:gd name="T85" fmla="*/ 341 h 3351"/>
                <a:gd name="T86" fmla="*/ 4444 w 4877"/>
                <a:gd name="T87" fmla="*/ 354 h 3351"/>
                <a:gd name="T88" fmla="*/ 4417 w 4877"/>
                <a:gd name="T89" fmla="*/ 654 h 3351"/>
                <a:gd name="T90" fmla="*/ 4606 w 4877"/>
                <a:gd name="T91" fmla="*/ 729 h 3351"/>
                <a:gd name="T92" fmla="*/ 4219 w 4877"/>
                <a:gd name="T93" fmla="*/ 1051 h 3351"/>
                <a:gd name="T94" fmla="*/ 4054 w 4877"/>
                <a:gd name="T95" fmla="*/ 1198 h 3351"/>
                <a:gd name="T96" fmla="*/ 4069 w 4877"/>
                <a:gd name="T97" fmla="*/ 1042 h 3351"/>
                <a:gd name="T98" fmla="*/ 3687 w 4877"/>
                <a:gd name="T99" fmla="*/ 887 h 3351"/>
                <a:gd name="T100" fmla="*/ 3761 w 4877"/>
                <a:gd name="T101" fmla="*/ 784 h 3351"/>
                <a:gd name="T102" fmla="*/ 3853 w 4877"/>
                <a:gd name="T103" fmla="*/ 804 h 3351"/>
                <a:gd name="T104" fmla="*/ 3844 w 4877"/>
                <a:gd name="T105" fmla="*/ 521 h 3351"/>
                <a:gd name="T106" fmla="*/ 3782 w 4877"/>
                <a:gd name="T107" fmla="*/ 526 h 3351"/>
                <a:gd name="T108" fmla="*/ 3713 w 4877"/>
                <a:gd name="T109" fmla="*/ 581 h 3351"/>
                <a:gd name="T110" fmla="*/ 3654 w 4877"/>
                <a:gd name="T111" fmla="*/ 502 h 3351"/>
                <a:gd name="T112" fmla="*/ 3126 w 4877"/>
                <a:gd name="T113" fmla="*/ 698 h 3351"/>
                <a:gd name="T114" fmla="*/ 2580 w 4877"/>
                <a:gd name="T115" fmla="*/ 1969 h 3351"/>
                <a:gd name="T116" fmla="*/ 2062 w 4877"/>
                <a:gd name="T117" fmla="*/ 2389 h 3351"/>
                <a:gd name="T118" fmla="*/ 1916 w 4877"/>
                <a:gd name="T119" fmla="*/ 2513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877" h="3351">
                  <a:moveTo>
                    <a:pt x="247" y="3111"/>
                  </a:moveTo>
                  <a:cubicBezTo>
                    <a:pt x="253" y="3104"/>
                    <a:pt x="250" y="3105"/>
                    <a:pt x="239" y="3113"/>
                  </a:cubicBezTo>
                  <a:cubicBezTo>
                    <a:pt x="229" y="3121"/>
                    <a:pt x="211" y="3136"/>
                    <a:pt x="188" y="3156"/>
                  </a:cubicBezTo>
                  <a:cubicBezTo>
                    <a:pt x="177" y="3167"/>
                    <a:pt x="164" y="3178"/>
                    <a:pt x="150" y="3191"/>
                  </a:cubicBezTo>
                  <a:cubicBezTo>
                    <a:pt x="136" y="3204"/>
                    <a:pt x="121" y="3218"/>
                    <a:pt x="105" y="3233"/>
                  </a:cubicBezTo>
                  <a:cubicBezTo>
                    <a:pt x="97" y="3241"/>
                    <a:pt x="89" y="3248"/>
                    <a:pt x="80" y="3256"/>
                  </a:cubicBezTo>
                  <a:cubicBezTo>
                    <a:pt x="78" y="3258"/>
                    <a:pt x="76" y="3260"/>
                    <a:pt x="74" y="3262"/>
                  </a:cubicBezTo>
                  <a:cubicBezTo>
                    <a:pt x="72" y="3264"/>
                    <a:pt x="70" y="3267"/>
                    <a:pt x="67" y="3269"/>
                  </a:cubicBezTo>
                  <a:cubicBezTo>
                    <a:pt x="63" y="3273"/>
                    <a:pt x="59" y="3277"/>
                    <a:pt x="55" y="3281"/>
                  </a:cubicBezTo>
                  <a:cubicBezTo>
                    <a:pt x="37" y="3299"/>
                    <a:pt x="20" y="3317"/>
                    <a:pt x="1" y="3335"/>
                  </a:cubicBezTo>
                  <a:cubicBezTo>
                    <a:pt x="11" y="3349"/>
                    <a:pt x="11" y="3349"/>
                    <a:pt x="11" y="3349"/>
                  </a:cubicBezTo>
                  <a:cubicBezTo>
                    <a:pt x="15" y="3347"/>
                    <a:pt x="20" y="3346"/>
                    <a:pt x="25" y="3344"/>
                  </a:cubicBezTo>
                  <a:cubicBezTo>
                    <a:pt x="12" y="3351"/>
                    <a:pt x="12" y="3351"/>
                    <a:pt x="12" y="3351"/>
                  </a:cubicBezTo>
                  <a:cubicBezTo>
                    <a:pt x="0" y="3334"/>
                    <a:pt x="0" y="3334"/>
                    <a:pt x="0" y="3334"/>
                  </a:cubicBezTo>
                  <a:cubicBezTo>
                    <a:pt x="40" y="3280"/>
                    <a:pt x="40" y="3280"/>
                    <a:pt x="40" y="3280"/>
                  </a:cubicBezTo>
                  <a:cubicBezTo>
                    <a:pt x="47" y="3273"/>
                    <a:pt x="55" y="3265"/>
                    <a:pt x="63" y="3257"/>
                  </a:cubicBezTo>
                  <a:cubicBezTo>
                    <a:pt x="71" y="3249"/>
                    <a:pt x="80" y="3240"/>
                    <a:pt x="89" y="3231"/>
                  </a:cubicBezTo>
                  <a:cubicBezTo>
                    <a:pt x="106" y="3214"/>
                    <a:pt x="126" y="3195"/>
                    <a:pt x="146" y="3175"/>
                  </a:cubicBezTo>
                  <a:cubicBezTo>
                    <a:pt x="166" y="3155"/>
                    <a:pt x="188" y="3133"/>
                    <a:pt x="210" y="3111"/>
                  </a:cubicBezTo>
                  <a:cubicBezTo>
                    <a:pt x="233" y="3090"/>
                    <a:pt x="256" y="3067"/>
                    <a:pt x="280" y="3044"/>
                  </a:cubicBezTo>
                  <a:cubicBezTo>
                    <a:pt x="304" y="3021"/>
                    <a:pt x="329" y="2997"/>
                    <a:pt x="354" y="2974"/>
                  </a:cubicBezTo>
                  <a:cubicBezTo>
                    <a:pt x="379" y="2950"/>
                    <a:pt x="404" y="2927"/>
                    <a:pt x="429" y="2903"/>
                  </a:cubicBezTo>
                  <a:cubicBezTo>
                    <a:pt x="455" y="2880"/>
                    <a:pt x="480" y="2857"/>
                    <a:pt x="505" y="2834"/>
                  </a:cubicBezTo>
                  <a:cubicBezTo>
                    <a:pt x="529" y="2812"/>
                    <a:pt x="554" y="2790"/>
                    <a:pt x="577" y="2769"/>
                  </a:cubicBezTo>
                  <a:cubicBezTo>
                    <a:pt x="595" y="2752"/>
                    <a:pt x="593" y="2753"/>
                    <a:pt x="583" y="2762"/>
                  </a:cubicBezTo>
                  <a:cubicBezTo>
                    <a:pt x="572" y="2771"/>
                    <a:pt x="554" y="2787"/>
                    <a:pt x="538" y="2800"/>
                  </a:cubicBezTo>
                  <a:cubicBezTo>
                    <a:pt x="508" y="2826"/>
                    <a:pt x="492" y="2840"/>
                    <a:pt x="585" y="2755"/>
                  </a:cubicBezTo>
                  <a:cubicBezTo>
                    <a:pt x="607" y="2738"/>
                    <a:pt x="593" y="2753"/>
                    <a:pt x="633" y="2719"/>
                  </a:cubicBezTo>
                  <a:cubicBezTo>
                    <a:pt x="675" y="2681"/>
                    <a:pt x="700" y="2658"/>
                    <a:pt x="720" y="2639"/>
                  </a:cubicBezTo>
                  <a:cubicBezTo>
                    <a:pt x="741" y="2619"/>
                    <a:pt x="756" y="2605"/>
                    <a:pt x="778" y="2585"/>
                  </a:cubicBezTo>
                  <a:cubicBezTo>
                    <a:pt x="784" y="2580"/>
                    <a:pt x="790" y="2574"/>
                    <a:pt x="796" y="2568"/>
                  </a:cubicBezTo>
                  <a:cubicBezTo>
                    <a:pt x="803" y="2563"/>
                    <a:pt x="810" y="2556"/>
                    <a:pt x="818" y="2549"/>
                  </a:cubicBezTo>
                  <a:cubicBezTo>
                    <a:pt x="833" y="2536"/>
                    <a:pt x="852" y="2519"/>
                    <a:pt x="875" y="2499"/>
                  </a:cubicBezTo>
                  <a:cubicBezTo>
                    <a:pt x="898" y="2480"/>
                    <a:pt x="926" y="2456"/>
                    <a:pt x="959" y="2428"/>
                  </a:cubicBezTo>
                  <a:cubicBezTo>
                    <a:pt x="976" y="2414"/>
                    <a:pt x="995" y="2399"/>
                    <a:pt x="1015" y="2382"/>
                  </a:cubicBezTo>
                  <a:cubicBezTo>
                    <a:pt x="1035" y="2366"/>
                    <a:pt x="1056" y="2348"/>
                    <a:pt x="1080" y="2329"/>
                  </a:cubicBezTo>
                  <a:cubicBezTo>
                    <a:pt x="1080" y="2329"/>
                    <a:pt x="1112" y="2304"/>
                    <a:pt x="1144" y="2279"/>
                  </a:cubicBezTo>
                  <a:cubicBezTo>
                    <a:pt x="1161" y="2267"/>
                    <a:pt x="1177" y="2255"/>
                    <a:pt x="1189" y="2245"/>
                  </a:cubicBezTo>
                  <a:cubicBezTo>
                    <a:pt x="1201" y="2236"/>
                    <a:pt x="1209" y="2230"/>
                    <a:pt x="1209" y="2230"/>
                  </a:cubicBezTo>
                  <a:cubicBezTo>
                    <a:pt x="1228" y="2215"/>
                    <a:pt x="1247" y="2200"/>
                    <a:pt x="1265" y="2185"/>
                  </a:cubicBezTo>
                  <a:cubicBezTo>
                    <a:pt x="1275" y="2177"/>
                    <a:pt x="1275" y="2177"/>
                    <a:pt x="1275" y="2177"/>
                  </a:cubicBezTo>
                  <a:cubicBezTo>
                    <a:pt x="1287" y="2183"/>
                    <a:pt x="1287" y="2183"/>
                    <a:pt x="1287" y="2183"/>
                  </a:cubicBezTo>
                  <a:cubicBezTo>
                    <a:pt x="1340" y="2207"/>
                    <a:pt x="1394" y="2231"/>
                    <a:pt x="1448" y="2255"/>
                  </a:cubicBezTo>
                  <a:cubicBezTo>
                    <a:pt x="1488" y="2273"/>
                    <a:pt x="1488" y="2273"/>
                    <a:pt x="1488" y="2273"/>
                  </a:cubicBezTo>
                  <a:cubicBezTo>
                    <a:pt x="1529" y="2292"/>
                    <a:pt x="1529" y="2292"/>
                    <a:pt x="1529" y="2292"/>
                  </a:cubicBezTo>
                  <a:cubicBezTo>
                    <a:pt x="1555" y="2304"/>
                    <a:pt x="1582" y="2316"/>
                    <a:pt x="1609" y="2329"/>
                  </a:cubicBezTo>
                  <a:cubicBezTo>
                    <a:pt x="1717" y="2378"/>
                    <a:pt x="1825" y="2429"/>
                    <a:pt x="1932" y="2481"/>
                  </a:cubicBezTo>
                  <a:cubicBezTo>
                    <a:pt x="1908" y="2484"/>
                    <a:pt x="1908" y="2484"/>
                    <a:pt x="1908" y="2484"/>
                  </a:cubicBezTo>
                  <a:cubicBezTo>
                    <a:pt x="1964" y="2437"/>
                    <a:pt x="2021" y="2390"/>
                    <a:pt x="2077" y="2343"/>
                  </a:cubicBezTo>
                  <a:cubicBezTo>
                    <a:pt x="2098" y="2326"/>
                    <a:pt x="2098" y="2326"/>
                    <a:pt x="2098" y="2326"/>
                  </a:cubicBezTo>
                  <a:cubicBezTo>
                    <a:pt x="2109" y="2317"/>
                    <a:pt x="2109" y="2317"/>
                    <a:pt x="2109" y="2317"/>
                  </a:cubicBezTo>
                  <a:cubicBezTo>
                    <a:pt x="2120" y="2308"/>
                    <a:pt x="2120" y="2308"/>
                    <a:pt x="2120" y="2308"/>
                  </a:cubicBezTo>
                  <a:cubicBezTo>
                    <a:pt x="2162" y="2274"/>
                    <a:pt x="2162" y="2274"/>
                    <a:pt x="2162" y="2274"/>
                  </a:cubicBezTo>
                  <a:cubicBezTo>
                    <a:pt x="2191" y="2251"/>
                    <a:pt x="2219" y="2228"/>
                    <a:pt x="2247" y="2205"/>
                  </a:cubicBezTo>
                  <a:cubicBezTo>
                    <a:pt x="2258" y="2196"/>
                    <a:pt x="2258" y="2196"/>
                    <a:pt x="2258" y="2196"/>
                  </a:cubicBezTo>
                  <a:cubicBezTo>
                    <a:pt x="2269" y="2187"/>
                    <a:pt x="2269" y="2187"/>
                    <a:pt x="2269" y="2187"/>
                  </a:cubicBezTo>
                  <a:cubicBezTo>
                    <a:pt x="2290" y="2170"/>
                    <a:pt x="2290" y="2170"/>
                    <a:pt x="2290" y="2170"/>
                  </a:cubicBezTo>
                  <a:cubicBezTo>
                    <a:pt x="2305" y="2159"/>
                    <a:pt x="2319" y="2148"/>
                    <a:pt x="2333" y="2136"/>
                  </a:cubicBezTo>
                  <a:cubicBezTo>
                    <a:pt x="2362" y="2114"/>
                    <a:pt x="2390" y="2091"/>
                    <a:pt x="2419" y="2068"/>
                  </a:cubicBezTo>
                  <a:cubicBezTo>
                    <a:pt x="2447" y="2046"/>
                    <a:pt x="2476" y="2023"/>
                    <a:pt x="2504" y="2001"/>
                  </a:cubicBezTo>
                  <a:cubicBezTo>
                    <a:pt x="2533" y="1979"/>
                    <a:pt x="2562" y="1957"/>
                    <a:pt x="2590" y="1935"/>
                  </a:cubicBezTo>
                  <a:cubicBezTo>
                    <a:pt x="2619" y="1913"/>
                    <a:pt x="2648" y="1891"/>
                    <a:pt x="2676" y="1869"/>
                  </a:cubicBezTo>
                  <a:cubicBezTo>
                    <a:pt x="2691" y="1858"/>
                    <a:pt x="2705" y="1847"/>
                    <a:pt x="2719" y="1837"/>
                  </a:cubicBezTo>
                  <a:cubicBezTo>
                    <a:pt x="2730" y="1828"/>
                    <a:pt x="2730" y="1828"/>
                    <a:pt x="2730" y="1828"/>
                  </a:cubicBezTo>
                  <a:cubicBezTo>
                    <a:pt x="2741" y="1820"/>
                    <a:pt x="2741" y="1820"/>
                    <a:pt x="2741" y="1820"/>
                  </a:cubicBezTo>
                  <a:cubicBezTo>
                    <a:pt x="2762" y="1804"/>
                    <a:pt x="2762" y="1804"/>
                    <a:pt x="2762" y="1804"/>
                  </a:cubicBezTo>
                  <a:cubicBezTo>
                    <a:pt x="2791" y="1783"/>
                    <a:pt x="2820" y="1761"/>
                    <a:pt x="2848" y="1740"/>
                  </a:cubicBezTo>
                  <a:cubicBezTo>
                    <a:pt x="2877" y="1719"/>
                    <a:pt x="2906" y="1698"/>
                    <a:pt x="2935" y="1677"/>
                  </a:cubicBezTo>
                  <a:cubicBezTo>
                    <a:pt x="2949" y="1667"/>
                    <a:pt x="2963" y="1657"/>
                    <a:pt x="2978" y="1646"/>
                  </a:cubicBezTo>
                  <a:cubicBezTo>
                    <a:pt x="2992" y="1636"/>
                    <a:pt x="3006" y="1626"/>
                    <a:pt x="3021" y="1615"/>
                  </a:cubicBezTo>
                  <a:cubicBezTo>
                    <a:pt x="3049" y="1595"/>
                    <a:pt x="3078" y="1575"/>
                    <a:pt x="3106" y="1555"/>
                  </a:cubicBezTo>
                  <a:cubicBezTo>
                    <a:pt x="3121" y="1545"/>
                    <a:pt x="3135" y="1535"/>
                    <a:pt x="3150" y="1525"/>
                  </a:cubicBezTo>
                  <a:cubicBezTo>
                    <a:pt x="3164" y="1515"/>
                    <a:pt x="3178" y="1505"/>
                    <a:pt x="3192" y="1495"/>
                  </a:cubicBezTo>
                  <a:cubicBezTo>
                    <a:pt x="3200" y="1490"/>
                    <a:pt x="3207" y="1485"/>
                    <a:pt x="3214" y="1480"/>
                  </a:cubicBezTo>
                  <a:cubicBezTo>
                    <a:pt x="3221" y="1475"/>
                    <a:pt x="3228" y="1470"/>
                    <a:pt x="3235" y="1465"/>
                  </a:cubicBezTo>
                  <a:cubicBezTo>
                    <a:pt x="3250" y="1456"/>
                    <a:pt x="3264" y="1446"/>
                    <a:pt x="3278" y="1436"/>
                  </a:cubicBezTo>
                  <a:cubicBezTo>
                    <a:pt x="3297" y="1422"/>
                    <a:pt x="3321" y="1405"/>
                    <a:pt x="3350" y="1384"/>
                  </a:cubicBezTo>
                  <a:cubicBezTo>
                    <a:pt x="3358" y="1379"/>
                    <a:pt x="3365" y="1374"/>
                    <a:pt x="3373" y="1368"/>
                  </a:cubicBezTo>
                  <a:cubicBezTo>
                    <a:pt x="3381" y="1363"/>
                    <a:pt x="3389" y="1357"/>
                    <a:pt x="3397" y="1351"/>
                  </a:cubicBezTo>
                  <a:cubicBezTo>
                    <a:pt x="3414" y="1340"/>
                    <a:pt x="3432" y="1328"/>
                    <a:pt x="3450" y="1316"/>
                  </a:cubicBezTo>
                  <a:cubicBezTo>
                    <a:pt x="3523" y="1266"/>
                    <a:pt x="3608" y="1209"/>
                    <a:pt x="3693" y="1155"/>
                  </a:cubicBezTo>
                  <a:cubicBezTo>
                    <a:pt x="3692" y="1170"/>
                    <a:pt x="3691" y="1185"/>
                    <a:pt x="3690" y="1199"/>
                  </a:cubicBezTo>
                  <a:cubicBezTo>
                    <a:pt x="3608" y="1131"/>
                    <a:pt x="3527" y="1063"/>
                    <a:pt x="3460" y="1009"/>
                  </a:cubicBezTo>
                  <a:cubicBezTo>
                    <a:pt x="3458" y="1003"/>
                    <a:pt x="3458" y="1003"/>
                    <a:pt x="3458" y="1003"/>
                  </a:cubicBezTo>
                  <a:cubicBezTo>
                    <a:pt x="3346" y="915"/>
                    <a:pt x="3165" y="755"/>
                    <a:pt x="3030" y="642"/>
                  </a:cubicBezTo>
                  <a:cubicBezTo>
                    <a:pt x="2910" y="538"/>
                    <a:pt x="2910" y="538"/>
                    <a:pt x="2910" y="538"/>
                  </a:cubicBezTo>
                  <a:cubicBezTo>
                    <a:pt x="2867" y="496"/>
                    <a:pt x="3258" y="828"/>
                    <a:pt x="3154" y="731"/>
                  </a:cubicBezTo>
                  <a:cubicBezTo>
                    <a:pt x="2977" y="579"/>
                    <a:pt x="2834" y="464"/>
                    <a:pt x="2691" y="346"/>
                  </a:cubicBezTo>
                  <a:cubicBezTo>
                    <a:pt x="2661" y="321"/>
                    <a:pt x="2661" y="321"/>
                    <a:pt x="2661" y="321"/>
                  </a:cubicBezTo>
                  <a:cubicBezTo>
                    <a:pt x="2700" y="315"/>
                    <a:pt x="2700" y="315"/>
                    <a:pt x="2700" y="315"/>
                  </a:cubicBezTo>
                  <a:cubicBezTo>
                    <a:pt x="2782" y="302"/>
                    <a:pt x="2866" y="290"/>
                    <a:pt x="2954" y="278"/>
                  </a:cubicBezTo>
                  <a:cubicBezTo>
                    <a:pt x="3233" y="238"/>
                    <a:pt x="3201" y="240"/>
                    <a:pt x="3373" y="213"/>
                  </a:cubicBezTo>
                  <a:cubicBezTo>
                    <a:pt x="3417" y="204"/>
                    <a:pt x="3317" y="219"/>
                    <a:pt x="3334" y="213"/>
                  </a:cubicBezTo>
                  <a:cubicBezTo>
                    <a:pt x="3454" y="195"/>
                    <a:pt x="3551" y="181"/>
                    <a:pt x="3635" y="169"/>
                  </a:cubicBezTo>
                  <a:cubicBezTo>
                    <a:pt x="3660" y="166"/>
                    <a:pt x="3660" y="166"/>
                    <a:pt x="3660" y="166"/>
                  </a:cubicBezTo>
                  <a:cubicBezTo>
                    <a:pt x="3663" y="190"/>
                    <a:pt x="3663" y="190"/>
                    <a:pt x="3663" y="190"/>
                  </a:cubicBezTo>
                  <a:cubicBezTo>
                    <a:pt x="3664" y="195"/>
                    <a:pt x="3665" y="200"/>
                    <a:pt x="3665" y="204"/>
                  </a:cubicBezTo>
                  <a:cubicBezTo>
                    <a:pt x="3666" y="206"/>
                    <a:pt x="3666" y="206"/>
                    <a:pt x="3666" y="206"/>
                  </a:cubicBezTo>
                  <a:cubicBezTo>
                    <a:pt x="3666" y="208"/>
                    <a:pt x="3666" y="208"/>
                    <a:pt x="3666" y="208"/>
                  </a:cubicBezTo>
                  <a:cubicBezTo>
                    <a:pt x="3664" y="252"/>
                    <a:pt x="3662" y="292"/>
                    <a:pt x="3661" y="329"/>
                  </a:cubicBezTo>
                  <a:cubicBezTo>
                    <a:pt x="3659" y="365"/>
                    <a:pt x="3659" y="399"/>
                    <a:pt x="3660" y="431"/>
                  </a:cubicBezTo>
                  <a:cubicBezTo>
                    <a:pt x="3660" y="439"/>
                    <a:pt x="3661" y="447"/>
                    <a:pt x="3661" y="455"/>
                  </a:cubicBezTo>
                  <a:cubicBezTo>
                    <a:pt x="3662" y="463"/>
                    <a:pt x="3663" y="471"/>
                    <a:pt x="3664" y="478"/>
                  </a:cubicBezTo>
                  <a:cubicBezTo>
                    <a:pt x="3664" y="485"/>
                    <a:pt x="3666" y="493"/>
                    <a:pt x="3667" y="501"/>
                  </a:cubicBezTo>
                  <a:cubicBezTo>
                    <a:pt x="3668" y="505"/>
                    <a:pt x="3668" y="505"/>
                    <a:pt x="3668" y="505"/>
                  </a:cubicBezTo>
                  <a:cubicBezTo>
                    <a:pt x="3669" y="507"/>
                    <a:pt x="3669" y="509"/>
                    <a:pt x="3669" y="511"/>
                  </a:cubicBezTo>
                  <a:cubicBezTo>
                    <a:pt x="3670" y="514"/>
                    <a:pt x="3671" y="517"/>
                    <a:pt x="3672" y="521"/>
                  </a:cubicBezTo>
                  <a:cubicBezTo>
                    <a:pt x="3676" y="534"/>
                    <a:pt x="3682" y="547"/>
                    <a:pt x="3689" y="556"/>
                  </a:cubicBezTo>
                  <a:cubicBezTo>
                    <a:pt x="3693" y="561"/>
                    <a:pt x="3697" y="565"/>
                    <a:pt x="3701" y="568"/>
                  </a:cubicBezTo>
                  <a:cubicBezTo>
                    <a:pt x="3702" y="568"/>
                    <a:pt x="3703" y="569"/>
                    <a:pt x="3704" y="569"/>
                  </a:cubicBezTo>
                  <a:cubicBezTo>
                    <a:pt x="3705" y="569"/>
                    <a:pt x="3706" y="570"/>
                    <a:pt x="3707" y="570"/>
                  </a:cubicBezTo>
                  <a:cubicBezTo>
                    <a:pt x="3707" y="570"/>
                    <a:pt x="3708" y="570"/>
                    <a:pt x="3708" y="571"/>
                  </a:cubicBezTo>
                  <a:cubicBezTo>
                    <a:pt x="3708" y="571"/>
                    <a:pt x="3708" y="571"/>
                    <a:pt x="3709" y="571"/>
                  </a:cubicBezTo>
                  <a:cubicBezTo>
                    <a:pt x="3710" y="571"/>
                    <a:pt x="3710" y="571"/>
                    <a:pt x="3710" y="571"/>
                  </a:cubicBezTo>
                  <a:cubicBezTo>
                    <a:pt x="3713" y="571"/>
                    <a:pt x="3713" y="571"/>
                    <a:pt x="3713" y="571"/>
                  </a:cubicBezTo>
                  <a:cubicBezTo>
                    <a:pt x="3715" y="571"/>
                    <a:pt x="3715" y="571"/>
                    <a:pt x="3715" y="571"/>
                  </a:cubicBezTo>
                  <a:cubicBezTo>
                    <a:pt x="3715" y="571"/>
                    <a:pt x="3715" y="571"/>
                    <a:pt x="3715" y="571"/>
                  </a:cubicBezTo>
                  <a:cubicBezTo>
                    <a:pt x="3715" y="571"/>
                    <a:pt x="3717" y="570"/>
                    <a:pt x="3714" y="571"/>
                  </a:cubicBezTo>
                  <a:cubicBezTo>
                    <a:pt x="3714" y="571"/>
                    <a:pt x="3714" y="571"/>
                    <a:pt x="3714" y="571"/>
                  </a:cubicBezTo>
                  <a:cubicBezTo>
                    <a:pt x="3714" y="571"/>
                    <a:pt x="3714" y="571"/>
                    <a:pt x="3714" y="571"/>
                  </a:cubicBezTo>
                  <a:cubicBezTo>
                    <a:pt x="3716" y="570"/>
                    <a:pt x="3716" y="570"/>
                    <a:pt x="3716" y="570"/>
                  </a:cubicBezTo>
                  <a:cubicBezTo>
                    <a:pt x="3718" y="570"/>
                    <a:pt x="3718" y="570"/>
                    <a:pt x="3718" y="570"/>
                  </a:cubicBezTo>
                  <a:cubicBezTo>
                    <a:pt x="3719" y="569"/>
                    <a:pt x="3719" y="569"/>
                    <a:pt x="3719" y="569"/>
                  </a:cubicBezTo>
                  <a:cubicBezTo>
                    <a:pt x="3721" y="569"/>
                    <a:pt x="3721" y="569"/>
                    <a:pt x="3721" y="569"/>
                  </a:cubicBezTo>
                  <a:cubicBezTo>
                    <a:pt x="3722" y="569"/>
                    <a:pt x="3722" y="568"/>
                    <a:pt x="3723" y="568"/>
                  </a:cubicBezTo>
                  <a:cubicBezTo>
                    <a:pt x="3724" y="568"/>
                    <a:pt x="3725" y="567"/>
                    <a:pt x="3726" y="566"/>
                  </a:cubicBezTo>
                  <a:cubicBezTo>
                    <a:pt x="3731" y="563"/>
                    <a:pt x="3736" y="559"/>
                    <a:pt x="3741" y="553"/>
                  </a:cubicBezTo>
                  <a:cubicBezTo>
                    <a:pt x="3746" y="547"/>
                    <a:pt x="3751" y="541"/>
                    <a:pt x="3758" y="534"/>
                  </a:cubicBezTo>
                  <a:cubicBezTo>
                    <a:pt x="3761" y="531"/>
                    <a:pt x="3765" y="527"/>
                    <a:pt x="3769" y="524"/>
                  </a:cubicBezTo>
                  <a:cubicBezTo>
                    <a:pt x="3773" y="521"/>
                    <a:pt x="3773" y="521"/>
                    <a:pt x="3773" y="521"/>
                  </a:cubicBezTo>
                  <a:cubicBezTo>
                    <a:pt x="3774" y="521"/>
                    <a:pt x="3776" y="520"/>
                    <a:pt x="3777" y="519"/>
                  </a:cubicBezTo>
                  <a:cubicBezTo>
                    <a:pt x="3780" y="518"/>
                    <a:pt x="3780" y="518"/>
                    <a:pt x="3780" y="518"/>
                  </a:cubicBezTo>
                  <a:cubicBezTo>
                    <a:pt x="3781" y="517"/>
                    <a:pt x="3781" y="517"/>
                    <a:pt x="3781" y="517"/>
                  </a:cubicBezTo>
                  <a:cubicBezTo>
                    <a:pt x="3782" y="517"/>
                    <a:pt x="3782" y="517"/>
                    <a:pt x="3782" y="517"/>
                  </a:cubicBezTo>
                  <a:cubicBezTo>
                    <a:pt x="3785" y="516"/>
                    <a:pt x="3785" y="516"/>
                    <a:pt x="3785" y="516"/>
                  </a:cubicBezTo>
                  <a:cubicBezTo>
                    <a:pt x="3786" y="515"/>
                    <a:pt x="3786" y="515"/>
                    <a:pt x="3786" y="515"/>
                  </a:cubicBezTo>
                  <a:cubicBezTo>
                    <a:pt x="3786" y="515"/>
                    <a:pt x="3786" y="515"/>
                    <a:pt x="3786" y="515"/>
                  </a:cubicBezTo>
                  <a:cubicBezTo>
                    <a:pt x="3786" y="515"/>
                    <a:pt x="3789" y="514"/>
                    <a:pt x="3788" y="515"/>
                  </a:cubicBezTo>
                  <a:cubicBezTo>
                    <a:pt x="3788" y="515"/>
                    <a:pt x="3788" y="515"/>
                    <a:pt x="3788" y="515"/>
                  </a:cubicBezTo>
                  <a:cubicBezTo>
                    <a:pt x="3790" y="514"/>
                    <a:pt x="3790" y="514"/>
                    <a:pt x="3790" y="514"/>
                  </a:cubicBezTo>
                  <a:cubicBezTo>
                    <a:pt x="3793" y="514"/>
                    <a:pt x="3793" y="514"/>
                    <a:pt x="3793" y="514"/>
                  </a:cubicBezTo>
                  <a:cubicBezTo>
                    <a:pt x="3796" y="513"/>
                    <a:pt x="3798" y="513"/>
                    <a:pt x="3800" y="512"/>
                  </a:cubicBezTo>
                  <a:cubicBezTo>
                    <a:pt x="3803" y="512"/>
                    <a:pt x="3805" y="512"/>
                    <a:pt x="3808" y="511"/>
                  </a:cubicBezTo>
                  <a:cubicBezTo>
                    <a:pt x="3810" y="511"/>
                    <a:pt x="3813" y="511"/>
                    <a:pt x="3815" y="511"/>
                  </a:cubicBezTo>
                  <a:cubicBezTo>
                    <a:pt x="3818" y="511"/>
                    <a:pt x="3821" y="511"/>
                    <a:pt x="3823" y="511"/>
                  </a:cubicBezTo>
                  <a:cubicBezTo>
                    <a:pt x="3826" y="511"/>
                    <a:pt x="3828" y="511"/>
                    <a:pt x="3831" y="511"/>
                  </a:cubicBezTo>
                  <a:cubicBezTo>
                    <a:pt x="3836" y="512"/>
                    <a:pt x="3841" y="513"/>
                    <a:pt x="3847" y="514"/>
                  </a:cubicBezTo>
                  <a:cubicBezTo>
                    <a:pt x="3867" y="519"/>
                    <a:pt x="3887" y="532"/>
                    <a:pt x="3902" y="548"/>
                  </a:cubicBezTo>
                  <a:cubicBezTo>
                    <a:pt x="3916" y="564"/>
                    <a:pt x="3927" y="584"/>
                    <a:pt x="3935" y="606"/>
                  </a:cubicBezTo>
                  <a:cubicBezTo>
                    <a:pt x="3942" y="627"/>
                    <a:pt x="3946" y="651"/>
                    <a:pt x="3946" y="676"/>
                  </a:cubicBezTo>
                  <a:cubicBezTo>
                    <a:pt x="3946" y="688"/>
                    <a:pt x="3945" y="701"/>
                    <a:pt x="3942" y="714"/>
                  </a:cubicBezTo>
                  <a:cubicBezTo>
                    <a:pt x="3939" y="727"/>
                    <a:pt x="3935" y="740"/>
                    <a:pt x="3929" y="752"/>
                  </a:cubicBezTo>
                  <a:cubicBezTo>
                    <a:pt x="3922" y="765"/>
                    <a:pt x="3914" y="777"/>
                    <a:pt x="3903" y="787"/>
                  </a:cubicBezTo>
                  <a:cubicBezTo>
                    <a:pt x="3900" y="790"/>
                    <a:pt x="3897" y="792"/>
                    <a:pt x="3894" y="795"/>
                  </a:cubicBezTo>
                  <a:cubicBezTo>
                    <a:pt x="3891" y="797"/>
                    <a:pt x="3888" y="799"/>
                    <a:pt x="3884" y="801"/>
                  </a:cubicBezTo>
                  <a:cubicBezTo>
                    <a:pt x="3882" y="803"/>
                    <a:pt x="3882" y="803"/>
                    <a:pt x="3882" y="803"/>
                  </a:cubicBezTo>
                  <a:cubicBezTo>
                    <a:pt x="3879" y="804"/>
                    <a:pt x="3879" y="804"/>
                    <a:pt x="3879" y="804"/>
                  </a:cubicBezTo>
                  <a:cubicBezTo>
                    <a:pt x="3874" y="807"/>
                    <a:pt x="3874" y="807"/>
                    <a:pt x="3874" y="807"/>
                  </a:cubicBezTo>
                  <a:cubicBezTo>
                    <a:pt x="3872" y="808"/>
                    <a:pt x="3870" y="809"/>
                    <a:pt x="3868" y="809"/>
                  </a:cubicBezTo>
                  <a:cubicBezTo>
                    <a:pt x="3863" y="811"/>
                    <a:pt x="3863" y="811"/>
                    <a:pt x="3863" y="811"/>
                  </a:cubicBezTo>
                  <a:cubicBezTo>
                    <a:pt x="3862" y="811"/>
                    <a:pt x="3862" y="812"/>
                    <a:pt x="3860" y="812"/>
                  </a:cubicBezTo>
                  <a:cubicBezTo>
                    <a:pt x="3860" y="812"/>
                    <a:pt x="3859" y="813"/>
                    <a:pt x="3858" y="813"/>
                  </a:cubicBezTo>
                  <a:cubicBezTo>
                    <a:pt x="3858" y="813"/>
                    <a:pt x="3857" y="813"/>
                    <a:pt x="3857" y="813"/>
                  </a:cubicBezTo>
                  <a:cubicBezTo>
                    <a:pt x="3857" y="814"/>
                    <a:pt x="3857" y="814"/>
                    <a:pt x="3857" y="814"/>
                  </a:cubicBezTo>
                  <a:cubicBezTo>
                    <a:pt x="3856" y="814"/>
                    <a:pt x="3856" y="814"/>
                    <a:pt x="3856" y="814"/>
                  </a:cubicBezTo>
                  <a:cubicBezTo>
                    <a:pt x="3855" y="814"/>
                    <a:pt x="3855" y="814"/>
                    <a:pt x="3855" y="814"/>
                  </a:cubicBezTo>
                  <a:cubicBezTo>
                    <a:pt x="3855" y="814"/>
                    <a:pt x="3855" y="814"/>
                    <a:pt x="3855" y="814"/>
                  </a:cubicBezTo>
                  <a:cubicBezTo>
                    <a:pt x="3854" y="814"/>
                    <a:pt x="3854" y="814"/>
                    <a:pt x="3854" y="814"/>
                  </a:cubicBezTo>
                  <a:cubicBezTo>
                    <a:pt x="3849" y="815"/>
                    <a:pt x="3843" y="817"/>
                    <a:pt x="3835" y="818"/>
                  </a:cubicBezTo>
                  <a:cubicBezTo>
                    <a:pt x="3833" y="818"/>
                    <a:pt x="3831" y="818"/>
                    <a:pt x="3829" y="818"/>
                  </a:cubicBezTo>
                  <a:cubicBezTo>
                    <a:pt x="3827" y="819"/>
                    <a:pt x="3825" y="818"/>
                    <a:pt x="3823" y="818"/>
                  </a:cubicBezTo>
                  <a:cubicBezTo>
                    <a:pt x="3821" y="818"/>
                    <a:pt x="3818" y="818"/>
                    <a:pt x="3816" y="818"/>
                  </a:cubicBezTo>
                  <a:cubicBezTo>
                    <a:pt x="3814" y="818"/>
                    <a:pt x="3811" y="818"/>
                    <a:pt x="3809" y="817"/>
                  </a:cubicBezTo>
                  <a:cubicBezTo>
                    <a:pt x="3808" y="817"/>
                    <a:pt x="3806" y="817"/>
                    <a:pt x="3805" y="817"/>
                  </a:cubicBezTo>
                  <a:cubicBezTo>
                    <a:pt x="3804" y="817"/>
                    <a:pt x="3803" y="816"/>
                    <a:pt x="3802" y="816"/>
                  </a:cubicBezTo>
                  <a:cubicBezTo>
                    <a:pt x="3799" y="816"/>
                    <a:pt x="3797" y="815"/>
                    <a:pt x="3794" y="814"/>
                  </a:cubicBezTo>
                  <a:cubicBezTo>
                    <a:pt x="3789" y="813"/>
                    <a:pt x="3784" y="811"/>
                    <a:pt x="3780" y="810"/>
                  </a:cubicBezTo>
                  <a:cubicBezTo>
                    <a:pt x="3770" y="806"/>
                    <a:pt x="3761" y="802"/>
                    <a:pt x="3753" y="799"/>
                  </a:cubicBezTo>
                  <a:cubicBezTo>
                    <a:pt x="3744" y="797"/>
                    <a:pt x="3737" y="795"/>
                    <a:pt x="3731" y="796"/>
                  </a:cubicBezTo>
                  <a:cubicBezTo>
                    <a:pt x="3730" y="796"/>
                    <a:pt x="3729" y="796"/>
                    <a:pt x="3728" y="796"/>
                  </a:cubicBezTo>
                  <a:cubicBezTo>
                    <a:pt x="3728" y="797"/>
                    <a:pt x="3727" y="797"/>
                    <a:pt x="3726" y="797"/>
                  </a:cubicBezTo>
                  <a:cubicBezTo>
                    <a:pt x="3725" y="797"/>
                    <a:pt x="3724" y="797"/>
                    <a:pt x="3722" y="798"/>
                  </a:cubicBezTo>
                  <a:cubicBezTo>
                    <a:pt x="3720" y="799"/>
                    <a:pt x="3717" y="800"/>
                    <a:pt x="3715" y="801"/>
                  </a:cubicBezTo>
                  <a:cubicBezTo>
                    <a:pt x="3715" y="801"/>
                    <a:pt x="3715" y="801"/>
                    <a:pt x="3715" y="801"/>
                  </a:cubicBezTo>
                  <a:cubicBezTo>
                    <a:pt x="3714" y="802"/>
                    <a:pt x="3717" y="800"/>
                    <a:pt x="3716" y="801"/>
                  </a:cubicBezTo>
                  <a:cubicBezTo>
                    <a:pt x="3716" y="801"/>
                    <a:pt x="3716" y="801"/>
                    <a:pt x="3716" y="801"/>
                  </a:cubicBezTo>
                  <a:cubicBezTo>
                    <a:pt x="3716" y="801"/>
                    <a:pt x="3716" y="801"/>
                    <a:pt x="3716" y="801"/>
                  </a:cubicBezTo>
                  <a:cubicBezTo>
                    <a:pt x="3716" y="801"/>
                    <a:pt x="3716" y="801"/>
                    <a:pt x="3716" y="801"/>
                  </a:cubicBezTo>
                  <a:cubicBezTo>
                    <a:pt x="3715" y="802"/>
                    <a:pt x="3715" y="802"/>
                    <a:pt x="3715" y="802"/>
                  </a:cubicBezTo>
                  <a:cubicBezTo>
                    <a:pt x="3715" y="802"/>
                    <a:pt x="3714" y="802"/>
                    <a:pt x="3714" y="803"/>
                  </a:cubicBezTo>
                  <a:cubicBezTo>
                    <a:pt x="3711" y="805"/>
                    <a:pt x="3708" y="809"/>
                    <a:pt x="3707" y="814"/>
                  </a:cubicBezTo>
                  <a:cubicBezTo>
                    <a:pt x="3705" y="819"/>
                    <a:pt x="3705" y="825"/>
                    <a:pt x="3705" y="829"/>
                  </a:cubicBezTo>
                  <a:cubicBezTo>
                    <a:pt x="3705" y="832"/>
                    <a:pt x="3705" y="834"/>
                    <a:pt x="3705" y="836"/>
                  </a:cubicBezTo>
                  <a:cubicBezTo>
                    <a:pt x="3705" y="838"/>
                    <a:pt x="3705" y="839"/>
                    <a:pt x="3706" y="841"/>
                  </a:cubicBezTo>
                  <a:cubicBezTo>
                    <a:pt x="3706" y="843"/>
                    <a:pt x="3706" y="845"/>
                    <a:pt x="3707" y="845"/>
                  </a:cubicBezTo>
                  <a:cubicBezTo>
                    <a:pt x="3707" y="844"/>
                    <a:pt x="3707" y="843"/>
                    <a:pt x="3707" y="839"/>
                  </a:cubicBezTo>
                  <a:cubicBezTo>
                    <a:pt x="3707" y="837"/>
                    <a:pt x="3707" y="835"/>
                    <a:pt x="3708" y="833"/>
                  </a:cubicBezTo>
                  <a:cubicBezTo>
                    <a:pt x="3708" y="832"/>
                    <a:pt x="3708" y="830"/>
                    <a:pt x="3708" y="829"/>
                  </a:cubicBezTo>
                  <a:cubicBezTo>
                    <a:pt x="3708" y="827"/>
                    <a:pt x="3708" y="826"/>
                    <a:pt x="3709" y="824"/>
                  </a:cubicBezTo>
                  <a:cubicBezTo>
                    <a:pt x="3709" y="823"/>
                    <a:pt x="3709" y="821"/>
                    <a:pt x="3710" y="820"/>
                  </a:cubicBezTo>
                  <a:cubicBezTo>
                    <a:pt x="3710" y="818"/>
                    <a:pt x="3711" y="817"/>
                    <a:pt x="3711" y="815"/>
                  </a:cubicBezTo>
                  <a:cubicBezTo>
                    <a:pt x="3713" y="812"/>
                    <a:pt x="3714" y="810"/>
                    <a:pt x="3716" y="808"/>
                  </a:cubicBezTo>
                  <a:cubicBezTo>
                    <a:pt x="3716" y="808"/>
                    <a:pt x="3717" y="808"/>
                    <a:pt x="3717" y="807"/>
                  </a:cubicBezTo>
                  <a:cubicBezTo>
                    <a:pt x="3717" y="807"/>
                    <a:pt x="3718" y="807"/>
                    <a:pt x="3719" y="806"/>
                  </a:cubicBezTo>
                  <a:cubicBezTo>
                    <a:pt x="3719" y="806"/>
                    <a:pt x="3719" y="806"/>
                    <a:pt x="3719" y="806"/>
                  </a:cubicBezTo>
                  <a:cubicBezTo>
                    <a:pt x="3719" y="806"/>
                    <a:pt x="3716" y="807"/>
                    <a:pt x="3717" y="807"/>
                  </a:cubicBezTo>
                  <a:cubicBezTo>
                    <a:pt x="3718" y="807"/>
                    <a:pt x="3718" y="807"/>
                    <a:pt x="3718" y="807"/>
                  </a:cubicBezTo>
                  <a:cubicBezTo>
                    <a:pt x="3718" y="807"/>
                    <a:pt x="3718" y="807"/>
                    <a:pt x="3718" y="807"/>
                  </a:cubicBezTo>
                  <a:cubicBezTo>
                    <a:pt x="3719" y="806"/>
                    <a:pt x="3719" y="806"/>
                    <a:pt x="3719" y="806"/>
                  </a:cubicBezTo>
                  <a:cubicBezTo>
                    <a:pt x="3719" y="806"/>
                    <a:pt x="3720" y="806"/>
                    <a:pt x="3721" y="805"/>
                  </a:cubicBezTo>
                  <a:cubicBezTo>
                    <a:pt x="3722" y="805"/>
                    <a:pt x="3723" y="805"/>
                    <a:pt x="3724" y="804"/>
                  </a:cubicBezTo>
                  <a:cubicBezTo>
                    <a:pt x="3726" y="804"/>
                    <a:pt x="3726" y="804"/>
                    <a:pt x="3726" y="804"/>
                  </a:cubicBezTo>
                  <a:cubicBezTo>
                    <a:pt x="3726" y="803"/>
                    <a:pt x="3727" y="803"/>
                    <a:pt x="3727" y="803"/>
                  </a:cubicBezTo>
                  <a:cubicBezTo>
                    <a:pt x="3729" y="803"/>
                    <a:pt x="3734" y="802"/>
                    <a:pt x="3740" y="804"/>
                  </a:cubicBezTo>
                  <a:cubicBezTo>
                    <a:pt x="3746" y="805"/>
                    <a:pt x="3754" y="808"/>
                    <a:pt x="3764" y="813"/>
                  </a:cubicBezTo>
                  <a:cubicBezTo>
                    <a:pt x="3774" y="817"/>
                    <a:pt x="3787" y="823"/>
                    <a:pt x="3803" y="826"/>
                  </a:cubicBezTo>
                  <a:cubicBezTo>
                    <a:pt x="3803" y="826"/>
                    <a:pt x="3807" y="827"/>
                    <a:pt x="3814" y="828"/>
                  </a:cubicBezTo>
                  <a:cubicBezTo>
                    <a:pt x="3817" y="828"/>
                    <a:pt x="3822" y="828"/>
                    <a:pt x="3826" y="828"/>
                  </a:cubicBezTo>
                  <a:cubicBezTo>
                    <a:pt x="3829" y="829"/>
                    <a:pt x="3831" y="828"/>
                    <a:pt x="3834" y="828"/>
                  </a:cubicBezTo>
                  <a:cubicBezTo>
                    <a:pt x="3837" y="828"/>
                    <a:pt x="3840" y="828"/>
                    <a:pt x="3842" y="827"/>
                  </a:cubicBezTo>
                  <a:cubicBezTo>
                    <a:pt x="3845" y="827"/>
                    <a:pt x="3848" y="826"/>
                    <a:pt x="3851" y="825"/>
                  </a:cubicBezTo>
                  <a:cubicBezTo>
                    <a:pt x="3853" y="825"/>
                    <a:pt x="3854" y="825"/>
                    <a:pt x="3856" y="824"/>
                  </a:cubicBezTo>
                  <a:cubicBezTo>
                    <a:pt x="3858" y="824"/>
                    <a:pt x="3858" y="824"/>
                    <a:pt x="3858" y="824"/>
                  </a:cubicBezTo>
                  <a:cubicBezTo>
                    <a:pt x="3860" y="823"/>
                    <a:pt x="3860" y="823"/>
                    <a:pt x="3860" y="823"/>
                  </a:cubicBezTo>
                  <a:cubicBezTo>
                    <a:pt x="3860" y="823"/>
                    <a:pt x="3860" y="823"/>
                    <a:pt x="3860" y="823"/>
                  </a:cubicBezTo>
                  <a:cubicBezTo>
                    <a:pt x="3861" y="823"/>
                    <a:pt x="3861" y="823"/>
                    <a:pt x="3861" y="823"/>
                  </a:cubicBezTo>
                  <a:cubicBezTo>
                    <a:pt x="3862" y="823"/>
                    <a:pt x="3862" y="823"/>
                    <a:pt x="3862" y="823"/>
                  </a:cubicBezTo>
                  <a:cubicBezTo>
                    <a:pt x="3867" y="821"/>
                    <a:pt x="3871" y="820"/>
                    <a:pt x="3879" y="816"/>
                  </a:cubicBezTo>
                  <a:cubicBezTo>
                    <a:pt x="3881" y="815"/>
                    <a:pt x="3883" y="814"/>
                    <a:pt x="3884" y="813"/>
                  </a:cubicBezTo>
                  <a:cubicBezTo>
                    <a:pt x="3887" y="812"/>
                    <a:pt x="3887" y="812"/>
                    <a:pt x="3887" y="812"/>
                  </a:cubicBezTo>
                  <a:cubicBezTo>
                    <a:pt x="3888" y="811"/>
                    <a:pt x="3889" y="811"/>
                    <a:pt x="3889" y="810"/>
                  </a:cubicBezTo>
                  <a:cubicBezTo>
                    <a:pt x="3893" y="808"/>
                    <a:pt x="3896" y="806"/>
                    <a:pt x="3899" y="804"/>
                  </a:cubicBezTo>
                  <a:cubicBezTo>
                    <a:pt x="3902" y="802"/>
                    <a:pt x="3905" y="799"/>
                    <a:pt x="3908" y="797"/>
                  </a:cubicBezTo>
                  <a:cubicBezTo>
                    <a:pt x="3911" y="794"/>
                    <a:pt x="3913" y="791"/>
                    <a:pt x="3916" y="788"/>
                  </a:cubicBezTo>
                  <a:cubicBezTo>
                    <a:pt x="3921" y="783"/>
                    <a:pt x="3925" y="777"/>
                    <a:pt x="3930" y="771"/>
                  </a:cubicBezTo>
                  <a:cubicBezTo>
                    <a:pt x="3933" y="764"/>
                    <a:pt x="3937" y="758"/>
                    <a:pt x="3940" y="752"/>
                  </a:cubicBezTo>
                  <a:cubicBezTo>
                    <a:pt x="3943" y="746"/>
                    <a:pt x="3944" y="740"/>
                    <a:pt x="3946" y="734"/>
                  </a:cubicBezTo>
                  <a:cubicBezTo>
                    <a:pt x="3948" y="728"/>
                    <a:pt x="3950" y="722"/>
                    <a:pt x="3951" y="717"/>
                  </a:cubicBezTo>
                  <a:cubicBezTo>
                    <a:pt x="3952" y="712"/>
                    <a:pt x="3952" y="707"/>
                    <a:pt x="3953" y="703"/>
                  </a:cubicBezTo>
                  <a:cubicBezTo>
                    <a:pt x="3953" y="699"/>
                    <a:pt x="3954" y="695"/>
                    <a:pt x="3954" y="692"/>
                  </a:cubicBezTo>
                  <a:cubicBezTo>
                    <a:pt x="3954" y="689"/>
                    <a:pt x="3954" y="687"/>
                    <a:pt x="3954" y="685"/>
                  </a:cubicBezTo>
                  <a:cubicBezTo>
                    <a:pt x="3955" y="683"/>
                    <a:pt x="3955" y="683"/>
                    <a:pt x="3955" y="683"/>
                  </a:cubicBezTo>
                  <a:cubicBezTo>
                    <a:pt x="3955" y="683"/>
                    <a:pt x="3955" y="680"/>
                    <a:pt x="3955" y="676"/>
                  </a:cubicBezTo>
                  <a:cubicBezTo>
                    <a:pt x="3955" y="672"/>
                    <a:pt x="3955" y="666"/>
                    <a:pt x="3955" y="659"/>
                  </a:cubicBezTo>
                  <a:cubicBezTo>
                    <a:pt x="3954" y="645"/>
                    <a:pt x="3951" y="626"/>
                    <a:pt x="3946" y="608"/>
                  </a:cubicBezTo>
                  <a:cubicBezTo>
                    <a:pt x="3941" y="590"/>
                    <a:pt x="3932" y="572"/>
                    <a:pt x="3924" y="560"/>
                  </a:cubicBezTo>
                  <a:cubicBezTo>
                    <a:pt x="3922" y="557"/>
                    <a:pt x="3920" y="554"/>
                    <a:pt x="3918" y="552"/>
                  </a:cubicBezTo>
                  <a:cubicBezTo>
                    <a:pt x="3917" y="549"/>
                    <a:pt x="3915" y="547"/>
                    <a:pt x="3913" y="545"/>
                  </a:cubicBezTo>
                  <a:cubicBezTo>
                    <a:pt x="3912" y="544"/>
                    <a:pt x="3911" y="542"/>
                    <a:pt x="3910" y="541"/>
                  </a:cubicBezTo>
                  <a:cubicBezTo>
                    <a:pt x="3909" y="540"/>
                    <a:pt x="3909" y="540"/>
                    <a:pt x="3909" y="540"/>
                  </a:cubicBezTo>
                  <a:cubicBezTo>
                    <a:pt x="3925" y="557"/>
                    <a:pt x="3937" y="579"/>
                    <a:pt x="3946" y="603"/>
                  </a:cubicBezTo>
                  <a:cubicBezTo>
                    <a:pt x="3950" y="615"/>
                    <a:pt x="3953" y="627"/>
                    <a:pt x="3955" y="640"/>
                  </a:cubicBezTo>
                  <a:cubicBezTo>
                    <a:pt x="3956" y="646"/>
                    <a:pt x="3957" y="653"/>
                    <a:pt x="3957" y="660"/>
                  </a:cubicBezTo>
                  <a:cubicBezTo>
                    <a:pt x="3958" y="663"/>
                    <a:pt x="3958" y="666"/>
                    <a:pt x="3958" y="670"/>
                  </a:cubicBezTo>
                  <a:cubicBezTo>
                    <a:pt x="3958" y="673"/>
                    <a:pt x="3958" y="676"/>
                    <a:pt x="3958" y="680"/>
                  </a:cubicBezTo>
                  <a:cubicBezTo>
                    <a:pt x="3957" y="690"/>
                    <a:pt x="3957" y="690"/>
                    <a:pt x="3957" y="690"/>
                  </a:cubicBezTo>
                  <a:cubicBezTo>
                    <a:pt x="3956" y="700"/>
                    <a:pt x="3956" y="700"/>
                    <a:pt x="3956" y="700"/>
                  </a:cubicBezTo>
                  <a:cubicBezTo>
                    <a:pt x="3956" y="703"/>
                    <a:pt x="3956" y="707"/>
                    <a:pt x="3955" y="710"/>
                  </a:cubicBezTo>
                  <a:cubicBezTo>
                    <a:pt x="3954" y="713"/>
                    <a:pt x="3954" y="717"/>
                    <a:pt x="3953" y="720"/>
                  </a:cubicBezTo>
                  <a:cubicBezTo>
                    <a:pt x="3950" y="733"/>
                    <a:pt x="3945" y="747"/>
                    <a:pt x="3939" y="759"/>
                  </a:cubicBezTo>
                  <a:cubicBezTo>
                    <a:pt x="3932" y="772"/>
                    <a:pt x="3924" y="783"/>
                    <a:pt x="3914" y="793"/>
                  </a:cubicBezTo>
                  <a:cubicBezTo>
                    <a:pt x="3911" y="796"/>
                    <a:pt x="3908" y="798"/>
                    <a:pt x="3906" y="800"/>
                  </a:cubicBezTo>
                  <a:cubicBezTo>
                    <a:pt x="3903" y="803"/>
                    <a:pt x="3900" y="805"/>
                    <a:pt x="3897" y="807"/>
                  </a:cubicBezTo>
                  <a:cubicBezTo>
                    <a:pt x="3895" y="809"/>
                    <a:pt x="3892" y="811"/>
                    <a:pt x="3889" y="813"/>
                  </a:cubicBezTo>
                  <a:cubicBezTo>
                    <a:pt x="3886" y="814"/>
                    <a:pt x="3882" y="816"/>
                    <a:pt x="3879" y="818"/>
                  </a:cubicBezTo>
                  <a:cubicBezTo>
                    <a:pt x="3877" y="818"/>
                    <a:pt x="3875" y="819"/>
                    <a:pt x="3874" y="820"/>
                  </a:cubicBezTo>
                  <a:cubicBezTo>
                    <a:pt x="3872" y="820"/>
                    <a:pt x="3872" y="820"/>
                    <a:pt x="3872" y="820"/>
                  </a:cubicBezTo>
                  <a:cubicBezTo>
                    <a:pt x="3871" y="821"/>
                    <a:pt x="3871" y="821"/>
                    <a:pt x="3871" y="821"/>
                  </a:cubicBezTo>
                  <a:cubicBezTo>
                    <a:pt x="3870" y="821"/>
                    <a:pt x="3870" y="821"/>
                    <a:pt x="3870" y="821"/>
                  </a:cubicBezTo>
                  <a:cubicBezTo>
                    <a:pt x="3867" y="822"/>
                    <a:pt x="3865" y="823"/>
                    <a:pt x="3862" y="824"/>
                  </a:cubicBezTo>
                  <a:cubicBezTo>
                    <a:pt x="3860" y="825"/>
                    <a:pt x="3860" y="825"/>
                    <a:pt x="3860" y="825"/>
                  </a:cubicBezTo>
                  <a:cubicBezTo>
                    <a:pt x="3860" y="825"/>
                    <a:pt x="3860" y="825"/>
                    <a:pt x="3860" y="825"/>
                  </a:cubicBezTo>
                  <a:cubicBezTo>
                    <a:pt x="3857" y="826"/>
                    <a:pt x="3859" y="825"/>
                    <a:pt x="3859" y="825"/>
                  </a:cubicBezTo>
                  <a:cubicBezTo>
                    <a:pt x="3858" y="825"/>
                    <a:pt x="3858" y="825"/>
                    <a:pt x="3858" y="825"/>
                  </a:cubicBezTo>
                  <a:cubicBezTo>
                    <a:pt x="3858" y="825"/>
                    <a:pt x="3858" y="825"/>
                    <a:pt x="3858" y="825"/>
                  </a:cubicBezTo>
                  <a:cubicBezTo>
                    <a:pt x="3857" y="826"/>
                    <a:pt x="3857" y="826"/>
                    <a:pt x="3857" y="826"/>
                  </a:cubicBezTo>
                  <a:cubicBezTo>
                    <a:pt x="3855" y="826"/>
                    <a:pt x="3854" y="826"/>
                    <a:pt x="3852" y="827"/>
                  </a:cubicBezTo>
                  <a:cubicBezTo>
                    <a:pt x="3849" y="827"/>
                    <a:pt x="3846" y="828"/>
                    <a:pt x="3843" y="828"/>
                  </a:cubicBezTo>
                  <a:cubicBezTo>
                    <a:pt x="3840" y="829"/>
                    <a:pt x="3837" y="829"/>
                    <a:pt x="3834" y="829"/>
                  </a:cubicBezTo>
                  <a:cubicBezTo>
                    <a:pt x="3832" y="829"/>
                    <a:pt x="3830" y="830"/>
                    <a:pt x="3829" y="830"/>
                  </a:cubicBezTo>
                  <a:cubicBezTo>
                    <a:pt x="3827" y="830"/>
                    <a:pt x="3826" y="830"/>
                    <a:pt x="3824" y="829"/>
                  </a:cubicBezTo>
                  <a:cubicBezTo>
                    <a:pt x="3821" y="829"/>
                    <a:pt x="3818" y="829"/>
                    <a:pt x="3815" y="829"/>
                  </a:cubicBezTo>
                  <a:cubicBezTo>
                    <a:pt x="3813" y="829"/>
                    <a:pt x="3810" y="828"/>
                    <a:pt x="3807" y="828"/>
                  </a:cubicBezTo>
                  <a:cubicBezTo>
                    <a:pt x="3804" y="828"/>
                    <a:pt x="3802" y="827"/>
                    <a:pt x="3799" y="826"/>
                  </a:cubicBezTo>
                  <a:cubicBezTo>
                    <a:pt x="3796" y="826"/>
                    <a:pt x="3794" y="825"/>
                    <a:pt x="3792" y="825"/>
                  </a:cubicBezTo>
                  <a:cubicBezTo>
                    <a:pt x="3787" y="823"/>
                    <a:pt x="3782" y="822"/>
                    <a:pt x="3778" y="820"/>
                  </a:cubicBezTo>
                  <a:cubicBezTo>
                    <a:pt x="3774" y="819"/>
                    <a:pt x="3771" y="817"/>
                    <a:pt x="3768" y="816"/>
                  </a:cubicBezTo>
                  <a:cubicBezTo>
                    <a:pt x="3764" y="815"/>
                    <a:pt x="3761" y="814"/>
                    <a:pt x="3759" y="812"/>
                  </a:cubicBezTo>
                  <a:cubicBezTo>
                    <a:pt x="3748" y="808"/>
                    <a:pt x="3742" y="807"/>
                    <a:pt x="3739" y="807"/>
                  </a:cubicBezTo>
                  <a:cubicBezTo>
                    <a:pt x="3738" y="806"/>
                    <a:pt x="3737" y="807"/>
                    <a:pt x="3737" y="807"/>
                  </a:cubicBezTo>
                  <a:cubicBezTo>
                    <a:pt x="3737" y="807"/>
                    <a:pt x="3737" y="807"/>
                    <a:pt x="3738" y="807"/>
                  </a:cubicBezTo>
                  <a:cubicBezTo>
                    <a:pt x="3737" y="807"/>
                    <a:pt x="3736" y="807"/>
                    <a:pt x="3735" y="807"/>
                  </a:cubicBezTo>
                  <a:cubicBezTo>
                    <a:pt x="3735" y="807"/>
                    <a:pt x="3734" y="807"/>
                    <a:pt x="3734" y="806"/>
                  </a:cubicBezTo>
                  <a:cubicBezTo>
                    <a:pt x="3733" y="806"/>
                    <a:pt x="3733" y="807"/>
                    <a:pt x="3732" y="806"/>
                  </a:cubicBezTo>
                  <a:cubicBezTo>
                    <a:pt x="3731" y="806"/>
                    <a:pt x="3731" y="806"/>
                    <a:pt x="3731" y="806"/>
                  </a:cubicBezTo>
                  <a:cubicBezTo>
                    <a:pt x="3730" y="806"/>
                    <a:pt x="3730" y="806"/>
                    <a:pt x="3730" y="806"/>
                  </a:cubicBezTo>
                  <a:cubicBezTo>
                    <a:pt x="3729" y="807"/>
                    <a:pt x="3728" y="806"/>
                    <a:pt x="3728" y="806"/>
                  </a:cubicBezTo>
                  <a:cubicBezTo>
                    <a:pt x="3728" y="806"/>
                    <a:pt x="3728" y="806"/>
                    <a:pt x="3728" y="806"/>
                  </a:cubicBezTo>
                  <a:cubicBezTo>
                    <a:pt x="3727" y="806"/>
                    <a:pt x="3727" y="806"/>
                    <a:pt x="3727" y="806"/>
                  </a:cubicBezTo>
                  <a:cubicBezTo>
                    <a:pt x="3725" y="807"/>
                    <a:pt x="3725" y="807"/>
                    <a:pt x="3725" y="807"/>
                  </a:cubicBezTo>
                  <a:cubicBezTo>
                    <a:pt x="3724" y="807"/>
                    <a:pt x="3723" y="808"/>
                    <a:pt x="3722" y="808"/>
                  </a:cubicBezTo>
                  <a:cubicBezTo>
                    <a:pt x="3720" y="809"/>
                    <a:pt x="3720" y="809"/>
                    <a:pt x="3720" y="809"/>
                  </a:cubicBezTo>
                  <a:cubicBezTo>
                    <a:pt x="3719" y="809"/>
                    <a:pt x="3719" y="809"/>
                    <a:pt x="3719" y="809"/>
                  </a:cubicBezTo>
                  <a:cubicBezTo>
                    <a:pt x="3719" y="809"/>
                    <a:pt x="3719" y="809"/>
                    <a:pt x="3719" y="809"/>
                  </a:cubicBezTo>
                  <a:cubicBezTo>
                    <a:pt x="3719" y="809"/>
                    <a:pt x="3719" y="809"/>
                    <a:pt x="3719" y="809"/>
                  </a:cubicBezTo>
                  <a:cubicBezTo>
                    <a:pt x="3719" y="810"/>
                    <a:pt x="3719" y="810"/>
                    <a:pt x="3719" y="810"/>
                  </a:cubicBezTo>
                  <a:cubicBezTo>
                    <a:pt x="3718" y="810"/>
                    <a:pt x="3718" y="810"/>
                    <a:pt x="3718" y="810"/>
                  </a:cubicBezTo>
                  <a:cubicBezTo>
                    <a:pt x="3719" y="809"/>
                    <a:pt x="3716" y="810"/>
                    <a:pt x="3720" y="809"/>
                  </a:cubicBezTo>
                  <a:cubicBezTo>
                    <a:pt x="3720" y="809"/>
                    <a:pt x="3720" y="809"/>
                    <a:pt x="3720" y="809"/>
                  </a:cubicBezTo>
                  <a:cubicBezTo>
                    <a:pt x="3719" y="809"/>
                    <a:pt x="3719" y="810"/>
                    <a:pt x="3718" y="810"/>
                  </a:cubicBezTo>
                  <a:cubicBezTo>
                    <a:pt x="3717" y="811"/>
                    <a:pt x="3717" y="811"/>
                    <a:pt x="3717" y="811"/>
                  </a:cubicBezTo>
                  <a:cubicBezTo>
                    <a:pt x="3717" y="811"/>
                    <a:pt x="3717" y="811"/>
                    <a:pt x="3716" y="812"/>
                  </a:cubicBezTo>
                  <a:cubicBezTo>
                    <a:pt x="3714" y="814"/>
                    <a:pt x="3712" y="821"/>
                    <a:pt x="3711" y="831"/>
                  </a:cubicBezTo>
                  <a:cubicBezTo>
                    <a:pt x="3710" y="840"/>
                    <a:pt x="3711" y="851"/>
                    <a:pt x="3713" y="863"/>
                  </a:cubicBezTo>
                  <a:cubicBezTo>
                    <a:pt x="3716" y="887"/>
                    <a:pt x="3723" y="914"/>
                    <a:pt x="3731" y="941"/>
                  </a:cubicBezTo>
                  <a:cubicBezTo>
                    <a:pt x="3736" y="955"/>
                    <a:pt x="3740" y="969"/>
                    <a:pt x="3745" y="984"/>
                  </a:cubicBezTo>
                  <a:cubicBezTo>
                    <a:pt x="3750" y="998"/>
                    <a:pt x="3755" y="1013"/>
                    <a:pt x="3760" y="1030"/>
                  </a:cubicBezTo>
                  <a:cubicBezTo>
                    <a:pt x="3751" y="1023"/>
                    <a:pt x="3741" y="1017"/>
                    <a:pt x="3732" y="1010"/>
                  </a:cubicBezTo>
                  <a:cubicBezTo>
                    <a:pt x="3748" y="1008"/>
                    <a:pt x="3765" y="1005"/>
                    <a:pt x="3782" y="1001"/>
                  </a:cubicBezTo>
                  <a:cubicBezTo>
                    <a:pt x="3800" y="997"/>
                    <a:pt x="3817" y="993"/>
                    <a:pt x="3835" y="988"/>
                  </a:cubicBezTo>
                  <a:cubicBezTo>
                    <a:pt x="3870" y="979"/>
                    <a:pt x="3904" y="970"/>
                    <a:pt x="3939" y="965"/>
                  </a:cubicBezTo>
                  <a:cubicBezTo>
                    <a:pt x="3957" y="962"/>
                    <a:pt x="3974" y="961"/>
                    <a:pt x="3992" y="961"/>
                  </a:cubicBezTo>
                  <a:cubicBezTo>
                    <a:pt x="4010" y="962"/>
                    <a:pt x="4029" y="964"/>
                    <a:pt x="4046" y="972"/>
                  </a:cubicBezTo>
                  <a:cubicBezTo>
                    <a:pt x="4055" y="976"/>
                    <a:pt x="4064" y="982"/>
                    <a:pt x="4071" y="989"/>
                  </a:cubicBezTo>
                  <a:cubicBezTo>
                    <a:pt x="4074" y="992"/>
                    <a:pt x="4078" y="996"/>
                    <a:pt x="4081" y="999"/>
                  </a:cubicBezTo>
                  <a:cubicBezTo>
                    <a:pt x="4083" y="1003"/>
                    <a:pt x="4086" y="1007"/>
                    <a:pt x="4088" y="1010"/>
                  </a:cubicBezTo>
                  <a:cubicBezTo>
                    <a:pt x="4090" y="1014"/>
                    <a:pt x="4092" y="1018"/>
                    <a:pt x="4094" y="1022"/>
                  </a:cubicBezTo>
                  <a:cubicBezTo>
                    <a:pt x="4095" y="1026"/>
                    <a:pt x="4096" y="1030"/>
                    <a:pt x="4098" y="1034"/>
                  </a:cubicBezTo>
                  <a:cubicBezTo>
                    <a:pt x="4098" y="1037"/>
                    <a:pt x="4098" y="1037"/>
                    <a:pt x="4098" y="1037"/>
                  </a:cubicBezTo>
                  <a:cubicBezTo>
                    <a:pt x="4099" y="1039"/>
                    <a:pt x="4099" y="1039"/>
                    <a:pt x="4099" y="1039"/>
                  </a:cubicBezTo>
                  <a:cubicBezTo>
                    <a:pt x="4099" y="1040"/>
                    <a:pt x="4099" y="1040"/>
                    <a:pt x="4099" y="1040"/>
                  </a:cubicBezTo>
                  <a:cubicBezTo>
                    <a:pt x="4099" y="1041"/>
                    <a:pt x="4099" y="1042"/>
                    <a:pt x="4100" y="1044"/>
                  </a:cubicBezTo>
                  <a:cubicBezTo>
                    <a:pt x="4100" y="1045"/>
                    <a:pt x="4100" y="1046"/>
                    <a:pt x="4100" y="1047"/>
                  </a:cubicBezTo>
                  <a:cubicBezTo>
                    <a:pt x="4101" y="1049"/>
                    <a:pt x="4101" y="1049"/>
                    <a:pt x="4101" y="1049"/>
                  </a:cubicBezTo>
                  <a:cubicBezTo>
                    <a:pt x="4101" y="1050"/>
                    <a:pt x="4101" y="1050"/>
                    <a:pt x="4101" y="1050"/>
                  </a:cubicBezTo>
                  <a:cubicBezTo>
                    <a:pt x="4101" y="1050"/>
                    <a:pt x="4101" y="1050"/>
                    <a:pt x="4101" y="1050"/>
                  </a:cubicBezTo>
                  <a:cubicBezTo>
                    <a:pt x="4101" y="1052"/>
                    <a:pt x="4101" y="1052"/>
                    <a:pt x="4101" y="1052"/>
                  </a:cubicBezTo>
                  <a:cubicBezTo>
                    <a:pt x="4101" y="1052"/>
                    <a:pt x="4101" y="1052"/>
                    <a:pt x="4101" y="1052"/>
                  </a:cubicBezTo>
                  <a:cubicBezTo>
                    <a:pt x="4101" y="1053"/>
                    <a:pt x="4101" y="1053"/>
                    <a:pt x="4101" y="1053"/>
                  </a:cubicBezTo>
                  <a:cubicBezTo>
                    <a:pt x="4103" y="1066"/>
                    <a:pt x="4102" y="1078"/>
                    <a:pt x="4100" y="1089"/>
                  </a:cubicBezTo>
                  <a:cubicBezTo>
                    <a:pt x="4097" y="1101"/>
                    <a:pt x="4092" y="1110"/>
                    <a:pt x="4089" y="1115"/>
                  </a:cubicBezTo>
                  <a:cubicBezTo>
                    <a:pt x="4087" y="1118"/>
                    <a:pt x="4085" y="1120"/>
                    <a:pt x="4084" y="1122"/>
                  </a:cubicBezTo>
                  <a:cubicBezTo>
                    <a:pt x="4083" y="1124"/>
                    <a:pt x="4082" y="1125"/>
                    <a:pt x="4081" y="1126"/>
                  </a:cubicBezTo>
                  <a:cubicBezTo>
                    <a:pt x="4080" y="1127"/>
                    <a:pt x="4080" y="1127"/>
                    <a:pt x="4081" y="1125"/>
                  </a:cubicBezTo>
                  <a:cubicBezTo>
                    <a:pt x="4081" y="1125"/>
                    <a:pt x="4082" y="1123"/>
                    <a:pt x="4083" y="1122"/>
                  </a:cubicBezTo>
                  <a:cubicBezTo>
                    <a:pt x="4084" y="1120"/>
                    <a:pt x="4086" y="1117"/>
                    <a:pt x="4088" y="1114"/>
                  </a:cubicBezTo>
                  <a:cubicBezTo>
                    <a:pt x="4091" y="1108"/>
                    <a:pt x="4096" y="1097"/>
                    <a:pt x="4098" y="1083"/>
                  </a:cubicBezTo>
                  <a:cubicBezTo>
                    <a:pt x="4098" y="1080"/>
                    <a:pt x="4099" y="1076"/>
                    <a:pt x="4099" y="1073"/>
                  </a:cubicBezTo>
                  <a:cubicBezTo>
                    <a:pt x="4099" y="1071"/>
                    <a:pt x="4099" y="1069"/>
                    <a:pt x="4099" y="1068"/>
                  </a:cubicBezTo>
                  <a:cubicBezTo>
                    <a:pt x="4099" y="1067"/>
                    <a:pt x="4099" y="1066"/>
                    <a:pt x="4099" y="1065"/>
                  </a:cubicBezTo>
                  <a:cubicBezTo>
                    <a:pt x="4099" y="1064"/>
                    <a:pt x="4099" y="1063"/>
                    <a:pt x="4098" y="1062"/>
                  </a:cubicBezTo>
                  <a:cubicBezTo>
                    <a:pt x="4098" y="1060"/>
                    <a:pt x="4098" y="1059"/>
                    <a:pt x="4098" y="1057"/>
                  </a:cubicBezTo>
                  <a:cubicBezTo>
                    <a:pt x="4098" y="1056"/>
                    <a:pt x="4098" y="1055"/>
                    <a:pt x="4098" y="1054"/>
                  </a:cubicBezTo>
                  <a:cubicBezTo>
                    <a:pt x="4097" y="1052"/>
                    <a:pt x="4097" y="1052"/>
                    <a:pt x="4097" y="1052"/>
                  </a:cubicBezTo>
                  <a:cubicBezTo>
                    <a:pt x="4097" y="1051"/>
                    <a:pt x="4097" y="1051"/>
                    <a:pt x="4097" y="1051"/>
                  </a:cubicBezTo>
                  <a:cubicBezTo>
                    <a:pt x="4097" y="1050"/>
                    <a:pt x="4097" y="1050"/>
                    <a:pt x="4097" y="1050"/>
                  </a:cubicBezTo>
                  <a:cubicBezTo>
                    <a:pt x="4097" y="1050"/>
                    <a:pt x="4097" y="1050"/>
                    <a:pt x="4097" y="1050"/>
                  </a:cubicBezTo>
                  <a:cubicBezTo>
                    <a:pt x="4096" y="1047"/>
                    <a:pt x="4096" y="1043"/>
                    <a:pt x="4095" y="1040"/>
                  </a:cubicBezTo>
                  <a:cubicBezTo>
                    <a:pt x="4095" y="1039"/>
                    <a:pt x="4094" y="1038"/>
                    <a:pt x="4094" y="1037"/>
                  </a:cubicBezTo>
                  <a:cubicBezTo>
                    <a:pt x="4093" y="1036"/>
                    <a:pt x="4093" y="1034"/>
                    <a:pt x="4093" y="1033"/>
                  </a:cubicBezTo>
                  <a:cubicBezTo>
                    <a:pt x="4092" y="1031"/>
                    <a:pt x="4091" y="1028"/>
                    <a:pt x="4090" y="1026"/>
                  </a:cubicBezTo>
                  <a:cubicBezTo>
                    <a:pt x="4089" y="1023"/>
                    <a:pt x="4088" y="1021"/>
                    <a:pt x="4087" y="1019"/>
                  </a:cubicBezTo>
                  <a:cubicBezTo>
                    <a:pt x="4086" y="1016"/>
                    <a:pt x="4085" y="1014"/>
                    <a:pt x="4083" y="1012"/>
                  </a:cubicBezTo>
                  <a:cubicBezTo>
                    <a:pt x="4077" y="1002"/>
                    <a:pt x="4069" y="993"/>
                    <a:pt x="4058" y="986"/>
                  </a:cubicBezTo>
                  <a:cubicBezTo>
                    <a:pt x="4048" y="978"/>
                    <a:pt x="4037" y="974"/>
                    <a:pt x="4026" y="971"/>
                  </a:cubicBezTo>
                  <a:cubicBezTo>
                    <a:pt x="4016" y="968"/>
                    <a:pt x="4005" y="967"/>
                    <a:pt x="3996" y="966"/>
                  </a:cubicBezTo>
                  <a:cubicBezTo>
                    <a:pt x="3977" y="965"/>
                    <a:pt x="3959" y="966"/>
                    <a:pt x="3943" y="968"/>
                  </a:cubicBezTo>
                  <a:cubicBezTo>
                    <a:pt x="3911" y="973"/>
                    <a:pt x="3884" y="979"/>
                    <a:pt x="3859" y="985"/>
                  </a:cubicBezTo>
                  <a:cubicBezTo>
                    <a:pt x="3834" y="991"/>
                    <a:pt x="3811" y="996"/>
                    <a:pt x="3790" y="1001"/>
                  </a:cubicBezTo>
                  <a:cubicBezTo>
                    <a:pt x="3770" y="1006"/>
                    <a:pt x="3750" y="1010"/>
                    <a:pt x="3732" y="1012"/>
                  </a:cubicBezTo>
                  <a:cubicBezTo>
                    <a:pt x="3741" y="1018"/>
                    <a:pt x="3749" y="1024"/>
                    <a:pt x="3758" y="1030"/>
                  </a:cubicBezTo>
                  <a:cubicBezTo>
                    <a:pt x="3754" y="1014"/>
                    <a:pt x="3749" y="1001"/>
                    <a:pt x="3744" y="987"/>
                  </a:cubicBezTo>
                  <a:cubicBezTo>
                    <a:pt x="3739" y="973"/>
                    <a:pt x="3734" y="960"/>
                    <a:pt x="3730" y="946"/>
                  </a:cubicBezTo>
                  <a:cubicBezTo>
                    <a:pt x="3721" y="918"/>
                    <a:pt x="3711" y="888"/>
                    <a:pt x="3706" y="856"/>
                  </a:cubicBezTo>
                  <a:cubicBezTo>
                    <a:pt x="3708" y="871"/>
                    <a:pt x="3711" y="885"/>
                    <a:pt x="3714" y="900"/>
                  </a:cubicBezTo>
                  <a:cubicBezTo>
                    <a:pt x="3718" y="915"/>
                    <a:pt x="3722" y="929"/>
                    <a:pt x="3727" y="944"/>
                  </a:cubicBezTo>
                  <a:cubicBezTo>
                    <a:pt x="3731" y="958"/>
                    <a:pt x="3736" y="973"/>
                    <a:pt x="3741" y="987"/>
                  </a:cubicBezTo>
                  <a:cubicBezTo>
                    <a:pt x="3745" y="1002"/>
                    <a:pt x="3750" y="1016"/>
                    <a:pt x="3754" y="1031"/>
                  </a:cubicBezTo>
                  <a:cubicBezTo>
                    <a:pt x="3747" y="1026"/>
                    <a:pt x="3740" y="1021"/>
                    <a:pt x="3732" y="1016"/>
                  </a:cubicBezTo>
                  <a:cubicBezTo>
                    <a:pt x="3762" y="1013"/>
                    <a:pt x="3793" y="1005"/>
                    <a:pt x="3823" y="998"/>
                  </a:cubicBezTo>
                  <a:cubicBezTo>
                    <a:pt x="3854" y="991"/>
                    <a:pt x="3885" y="983"/>
                    <a:pt x="3916" y="977"/>
                  </a:cubicBezTo>
                  <a:cubicBezTo>
                    <a:pt x="3932" y="974"/>
                    <a:pt x="3948" y="972"/>
                    <a:pt x="3964" y="970"/>
                  </a:cubicBezTo>
                  <a:cubicBezTo>
                    <a:pt x="3981" y="969"/>
                    <a:pt x="3998" y="969"/>
                    <a:pt x="4016" y="972"/>
                  </a:cubicBezTo>
                  <a:cubicBezTo>
                    <a:pt x="4020" y="973"/>
                    <a:pt x="4025" y="974"/>
                    <a:pt x="4029" y="976"/>
                  </a:cubicBezTo>
                  <a:cubicBezTo>
                    <a:pt x="4036" y="978"/>
                    <a:pt x="4036" y="978"/>
                    <a:pt x="4036" y="978"/>
                  </a:cubicBezTo>
                  <a:cubicBezTo>
                    <a:pt x="4042" y="981"/>
                    <a:pt x="4042" y="981"/>
                    <a:pt x="4042" y="981"/>
                  </a:cubicBezTo>
                  <a:cubicBezTo>
                    <a:pt x="4047" y="983"/>
                    <a:pt x="4051" y="986"/>
                    <a:pt x="4055" y="988"/>
                  </a:cubicBezTo>
                  <a:cubicBezTo>
                    <a:pt x="4057" y="989"/>
                    <a:pt x="4059" y="991"/>
                    <a:pt x="4061" y="993"/>
                  </a:cubicBezTo>
                  <a:cubicBezTo>
                    <a:pt x="4063" y="994"/>
                    <a:pt x="4065" y="996"/>
                    <a:pt x="4067" y="998"/>
                  </a:cubicBezTo>
                  <a:cubicBezTo>
                    <a:pt x="4070" y="1002"/>
                    <a:pt x="4074" y="1006"/>
                    <a:pt x="4076" y="1010"/>
                  </a:cubicBezTo>
                  <a:cubicBezTo>
                    <a:pt x="4078" y="1012"/>
                    <a:pt x="4079" y="1014"/>
                    <a:pt x="4080" y="1016"/>
                  </a:cubicBezTo>
                  <a:cubicBezTo>
                    <a:pt x="4083" y="1023"/>
                    <a:pt x="4083" y="1023"/>
                    <a:pt x="4083" y="1023"/>
                  </a:cubicBezTo>
                  <a:cubicBezTo>
                    <a:pt x="4085" y="1027"/>
                    <a:pt x="4087" y="1032"/>
                    <a:pt x="4088" y="1037"/>
                  </a:cubicBezTo>
                  <a:cubicBezTo>
                    <a:pt x="4088" y="1038"/>
                    <a:pt x="4089" y="1040"/>
                    <a:pt x="4089" y="1041"/>
                  </a:cubicBezTo>
                  <a:cubicBezTo>
                    <a:pt x="4089" y="1043"/>
                    <a:pt x="4089" y="1043"/>
                    <a:pt x="4089" y="1043"/>
                  </a:cubicBezTo>
                  <a:cubicBezTo>
                    <a:pt x="4090" y="1049"/>
                    <a:pt x="4090" y="1049"/>
                    <a:pt x="4090" y="1049"/>
                  </a:cubicBezTo>
                  <a:cubicBezTo>
                    <a:pt x="4091" y="1053"/>
                    <a:pt x="4091" y="1053"/>
                    <a:pt x="4091" y="1053"/>
                  </a:cubicBezTo>
                  <a:cubicBezTo>
                    <a:pt x="4091" y="1056"/>
                    <a:pt x="4091" y="1056"/>
                    <a:pt x="4091" y="1056"/>
                  </a:cubicBezTo>
                  <a:cubicBezTo>
                    <a:pt x="4092" y="1063"/>
                    <a:pt x="4092" y="1063"/>
                    <a:pt x="4092" y="1063"/>
                  </a:cubicBezTo>
                  <a:cubicBezTo>
                    <a:pt x="4092" y="1065"/>
                    <a:pt x="4092" y="1068"/>
                    <a:pt x="4092" y="1070"/>
                  </a:cubicBezTo>
                  <a:cubicBezTo>
                    <a:pt x="4092" y="1072"/>
                    <a:pt x="4092" y="1075"/>
                    <a:pt x="4091" y="1077"/>
                  </a:cubicBezTo>
                  <a:cubicBezTo>
                    <a:pt x="4090" y="1087"/>
                    <a:pt x="4087" y="1097"/>
                    <a:pt x="4082" y="1106"/>
                  </a:cubicBezTo>
                  <a:cubicBezTo>
                    <a:pt x="4078" y="1115"/>
                    <a:pt x="4072" y="1121"/>
                    <a:pt x="4068" y="1127"/>
                  </a:cubicBezTo>
                  <a:cubicBezTo>
                    <a:pt x="4064" y="1132"/>
                    <a:pt x="4061" y="1136"/>
                    <a:pt x="4060" y="1140"/>
                  </a:cubicBezTo>
                  <a:cubicBezTo>
                    <a:pt x="4055" y="1161"/>
                    <a:pt x="4063" y="1186"/>
                    <a:pt x="4081" y="1202"/>
                  </a:cubicBezTo>
                  <a:cubicBezTo>
                    <a:pt x="4100" y="1218"/>
                    <a:pt x="4126" y="1228"/>
                    <a:pt x="4152" y="1231"/>
                  </a:cubicBezTo>
                  <a:cubicBezTo>
                    <a:pt x="4178" y="1234"/>
                    <a:pt x="4205" y="1231"/>
                    <a:pt x="4228" y="1220"/>
                  </a:cubicBezTo>
                  <a:cubicBezTo>
                    <a:pt x="4239" y="1215"/>
                    <a:pt x="4249" y="1208"/>
                    <a:pt x="4256" y="1199"/>
                  </a:cubicBezTo>
                  <a:cubicBezTo>
                    <a:pt x="4263" y="1190"/>
                    <a:pt x="4267" y="1180"/>
                    <a:pt x="4268" y="1169"/>
                  </a:cubicBezTo>
                  <a:cubicBezTo>
                    <a:pt x="4269" y="1164"/>
                    <a:pt x="4269" y="1164"/>
                    <a:pt x="4269" y="1164"/>
                  </a:cubicBezTo>
                  <a:cubicBezTo>
                    <a:pt x="4269" y="1160"/>
                    <a:pt x="4269" y="1160"/>
                    <a:pt x="4269" y="1160"/>
                  </a:cubicBezTo>
                  <a:cubicBezTo>
                    <a:pt x="4269" y="1157"/>
                    <a:pt x="4269" y="1154"/>
                    <a:pt x="4269" y="1151"/>
                  </a:cubicBezTo>
                  <a:cubicBezTo>
                    <a:pt x="4268" y="1143"/>
                    <a:pt x="4268" y="1143"/>
                    <a:pt x="4268" y="1143"/>
                  </a:cubicBezTo>
                  <a:cubicBezTo>
                    <a:pt x="4265" y="1132"/>
                    <a:pt x="4265" y="1132"/>
                    <a:pt x="4265" y="1132"/>
                  </a:cubicBezTo>
                  <a:cubicBezTo>
                    <a:pt x="4265" y="1130"/>
                    <a:pt x="4265" y="1130"/>
                    <a:pt x="4265" y="1130"/>
                  </a:cubicBezTo>
                  <a:cubicBezTo>
                    <a:pt x="4264" y="1129"/>
                    <a:pt x="4264" y="1129"/>
                    <a:pt x="4264" y="1129"/>
                  </a:cubicBezTo>
                  <a:cubicBezTo>
                    <a:pt x="4264" y="1129"/>
                    <a:pt x="4264" y="1129"/>
                    <a:pt x="4264" y="1129"/>
                  </a:cubicBezTo>
                  <a:cubicBezTo>
                    <a:pt x="4264" y="1129"/>
                    <a:pt x="4264" y="1127"/>
                    <a:pt x="4264" y="1129"/>
                  </a:cubicBezTo>
                  <a:cubicBezTo>
                    <a:pt x="4264" y="1129"/>
                    <a:pt x="4264" y="1129"/>
                    <a:pt x="4264" y="1129"/>
                  </a:cubicBezTo>
                  <a:cubicBezTo>
                    <a:pt x="4264" y="1128"/>
                    <a:pt x="4264" y="1127"/>
                    <a:pt x="4263" y="1126"/>
                  </a:cubicBezTo>
                  <a:cubicBezTo>
                    <a:pt x="4262" y="1125"/>
                    <a:pt x="4262" y="1124"/>
                    <a:pt x="4262" y="1123"/>
                  </a:cubicBezTo>
                  <a:cubicBezTo>
                    <a:pt x="4261" y="1122"/>
                    <a:pt x="4260" y="1121"/>
                    <a:pt x="4259" y="1120"/>
                  </a:cubicBezTo>
                  <a:cubicBezTo>
                    <a:pt x="4256" y="1117"/>
                    <a:pt x="4251" y="1113"/>
                    <a:pt x="4246" y="1108"/>
                  </a:cubicBezTo>
                  <a:cubicBezTo>
                    <a:pt x="4235" y="1100"/>
                    <a:pt x="4221" y="1089"/>
                    <a:pt x="4213" y="1074"/>
                  </a:cubicBezTo>
                  <a:cubicBezTo>
                    <a:pt x="4212" y="1072"/>
                    <a:pt x="4210" y="1070"/>
                    <a:pt x="4209" y="1068"/>
                  </a:cubicBezTo>
                  <a:cubicBezTo>
                    <a:pt x="4207" y="1062"/>
                    <a:pt x="4207" y="1062"/>
                    <a:pt x="4207" y="1062"/>
                  </a:cubicBezTo>
                  <a:cubicBezTo>
                    <a:pt x="4205" y="1059"/>
                    <a:pt x="4205" y="1059"/>
                    <a:pt x="4205" y="1059"/>
                  </a:cubicBezTo>
                  <a:cubicBezTo>
                    <a:pt x="4204" y="1056"/>
                    <a:pt x="4204" y="1056"/>
                    <a:pt x="4204" y="1056"/>
                  </a:cubicBezTo>
                  <a:cubicBezTo>
                    <a:pt x="4202" y="1050"/>
                    <a:pt x="4202" y="1050"/>
                    <a:pt x="4202" y="1050"/>
                  </a:cubicBezTo>
                  <a:cubicBezTo>
                    <a:pt x="4202" y="1048"/>
                    <a:pt x="4202" y="1048"/>
                    <a:pt x="4202" y="1048"/>
                  </a:cubicBezTo>
                  <a:cubicBezTo>
                    <a:pt x="4201" y="1047"/>
                    <a:pt x="4201" y="1047"/>
                    <a:pt x="4201" y="1047"/>
                  </a:cubicBezTo>
                  <a:cubicBezTo>
                    <a:pt x="4201" y="1044"/>
                    <a:pt x="4201" y="1044"/>
                    <a:pt x="4201" y="1044"/>
                  </a:cubicBezTo>
                  <a:cubicBezTo>
                    <a:pt x="4199" y="1039"/>
                    <a:pt x="4199" y="1039"/>
                    <a:pt x="4199" y="1039"/>
                  </a:cubicBezTo>
                  <a:cubicBezTo>
                    <a:pt x="4199" y="1039"/>
                    <a:pt x="4199" y="1039"/>
                    <a:pt x="4199" y="1039"/>
                  </a:cubicBezTo>
                  <a:cubicBezTo>
                    <a:pt x="4199" y="1037"/>
                    <a:pt x="4199" y="1037"/>
                    <a:pt x="4199" y="1037"/>
                  </a:cubicBezTo>
                  <a:cubicBezTo>
                    <a:pt x="4199" y="1037"/>
                    <a:pt x="4199" y="1037"/>
                    <a:pt x="4199" y="1037"/>
                  </a:cubicBezTo>
                  <a:cubicBezTo>
                    <a:pt x="4199" y="1036"/>
                    <a:pt x="4199" y="1036"/>
                    <a:pt x="4199" y="1036"/>
                  </a:cubicBezTo>
                  <a:cubicBezTo>
                    <a:pt x="4198" y="1033"/>
                    <a:pt x="4198" y="1033"/>
                    <a:pt x="4198" y="1033"/>
                  </a:cubicBezTo>
                  <a:cubicBezTo>
                    <a:pt x="4198" y="1031"/>
                    <a:pt x="4198" y="1029"/>
                    <a:pt x="4198" y="1027"/>
                  </a:cubicBezTo>
                  <a:cubicBezTo>
                    <a:pt x="4196" y="1011"/>
                    <a:pt x="4198" y="993"/>
                    <a:pt x="4205" y="977"/>
                  </a:cubicBezTo>
                  <a:cubicBezTo>
                    <a:pt x="4212" y="961"/>
                    <a:pt x="4225" y="948"/>
                    <a:pt x="4238" y="939"/>
                  </a:cubicBezTo>
                  <a:cubicBezTo>
                    <a:pt x="4251" y="930"/>
                    <a:pt x="4266" y="924"/>
                    <a:pt x="4280" y="920"/>
                  </a:cubicBezTo>
                  <a:cubicBezTo>
                    <a:pt x="4294" y="915"/>
                    <a:pt x="4308" y="912"/>
                    <a:pt x="4323" y="910"/>
                  </a:cubicBezTo>
                  <a:cubicBezTo>
                    <a:pt x="4351" y="905"/>
                    <a:pt x="4379" y="903"/>
                    <a:pt x="4406" y="902"/>
                  </a:cubicBezTo>
                  <a:cubicBezTo>
                    <a:pt x="4434" y="901"/>
                    <a:pt x="4461" y="900"/>
                    <a:pt x="4488" y="899"/>
                  </a:cubicBezTo>
                  <a:cubicBezTo>
                    <a:pt x="4515" y="899"/>
                    <a:pt x="4542" y="898"/>
                    <a:pt x="4568" y="895"/>
                  </a:cubicBezTo>
                  <a:cubicBezTo>
                    <a:pt x="4581" y="893"/>
                    <a:pt x="4594" y="891"/>
                    <a:pt x="4606" y="888"/>
                  </a:cubicBezTo>
                  <a:cubicBezTo>
                    <a:pt x="4601" y="893"/>
                    <a:pt x="4597" y="899"/>
                    <a:pt x="4593" y="905"/>
                  </a:cubicBezTo>
                  <a:cubicBezTo>
                    <a:pt x="4590" y="870"/>
                    <a:pt x="4590" y="836"/>
                    <a:pt x="4589" y="803"/>
                  </a:cubicBezTo>
                  <a:cubicBezTo>
                    <a:pt x="4590" y="799"/>
                    <a:pt x="4592" y="772"/>
                    <a:pt x="4592" y="728"/>
                  </a:cubicBezTo>
                  <a:cubicBezTo>
                    <a:pt x="4591" y="706"/>
                    <a:pt x="4590" y="681"/>
                    <a:pt x="4585" y="653"/>
                  </a:cubicBezTo>
                  <a:cubicBezTo>
                    <a:pt x="4581" y="625"/>
                    <a:pt x="4574" y="594"/>
                    <a:pt x="4559" y="566"/>
                  </a:cubicBezTo>
                  <a:cubicBezTo>
                    <a:pt x="4563" y="568"/>
                    <a:pt x="4567" y="570"/>
                    <a:pt x="4572" y="573"/>
                  </a:cubicBezTo>
                  <a:cubicBezTo>
                    <a:pt x="4568" y="573"/>
                    <a:pt x="4564" y="574"/>
                    <a:pt x="4560" y="574"/>
                  </a:cubicBezTo>
                  <a:cubicBezTo>
                    <a:pt x="4556" y="575"/>
                    <a:pt x="4553" y="576"/>
                    <a:pt x="4549" y="577"/>
                  </a:cubicBezTo>
                  <a:cubicBezTo>
                    <a:pt x="4542" y="580"/>
                    <a:pt x="4535" y="583"/>
                    <a:pt x="4529" y="588"/>
                  </a:cubicBezTo>
                  <a:cubicBezTo>
                    <a:pt x="4524" y="593"/>
                    <a:pt x="4519" y="599"/>
                    <a:pt x="4515" y="607"/>
                  </a:cubicBezTo>
                  <a:cubicBezTo>
                    <a:pt x="4510" y="614"/>
                    <a:pt x="4505" y="623"/>
                    <a:pt x="4498" y="632"/>
                  </a:cubicBezTo>
                  <a:cubicBezTo>
                    <a:pt x="4496" y="634"/>
                    <a:pt x="4494" y="637"/>
                    <a:pt x="4492" y="639"/>
                  </a:cubicBezTo>
                  <a:cubicBezTo>
                    <a:pt x="4486" y="644"/>
                    <a:pt x="4486" y="644"/>
                    <a:pt x="4486" y="644"/>
                  </a:cubicBezTo>
                  <a:cubicBezTo>
                    <a:pt x="4483" y="646"/>
                    <a:pt x="4480" y="648"/>
                    <a:pt x="4478" y="649"/>
                  </a:cubicBezTo>
                  <a:cubicBezTo>
                    <a:pt x="4477" y="650"/>
                    <a:pt x="4476" y="650"/>
                    <a:pt x="4476" y="650"/>
                  </a:cubicBezTo>
                  <a:cubicBezTo>
                    <a:pt x="4474" y="651"/>
                    <a:pt x="4474" y="651"/>
                    <a:pt x="4474" y="651"/>
                  </a:cubicBezTo>
                  <a:cubicBezTo>
                    <a:pt x="4471" y="652"/>
                    <a:pt x="4471" y="652"/>
                    <a:pt x="4471" y="652"/>
                  </a:cubicBezTo>
                  <a:cubicBezTo>
                    <a:pt x="4467" y="654"/>
                    <a:pt x="4467" y="654"/>
                    <a:pt x="4467" y="654"/>
                  </a:cubicBezTo>
                  <a:cubicBezTo>
                    <a:pt x="4467" y="654"/>
                    <a:pt x="4467" y="654"/>
                    <a:pt x="4467" y="654"/>
                  </a:cubicBezTo>
                  <a:cubicBezTo>
                    <a:pt x="4466" y="654"/>
                    <a:pt x="4466" y="654"/>
                    <a:pt x="4466" y="654"/>
                  </a:cubicBezTo>
                  <a:cubicBezTo>
                    <a:pt x="4466" y="654"/>
                    <a:pt x="4466" y="654"/>
                    <a:pt x="4466" y="654"/>
                  </a:cubicBezTo>
                  <a:cubicBezTo>
                    <a:pt x="4465" y="655"/>
                    <a:pt x="4465" y="655"/>
                    <a:pt x="4465" y="655"/>
                  </a:cubicBezTo>
                  <a:cubicBezTo>
                    <a:pt x="4465" y="655"/>
                    <a:pt x="4465" y="655"/>
                    <a:pt x="4465" y="655"/>
                  </a:cubicBezTo>
                  <a:cubicBezTo>
                    <a:pt x="4463" y="655"/>
                    <a:pt x="4463" y="655"/>
                    <a:pt x="4463" y="655"/>
                  </a:cubicBezTo>
                  <a:cubicBezTo>
                    <a:pt x="4460" y="656"/>
                    <a:pt x="4458" y="657"/>
                    <a:pt x="4455" y="658"/>
                  </a:cubicBezTo>
                  <a:cubicBezTo>
                    <a:pt x="4448" y="660"/>
                    <a:pt x="4448" y="660"/>
                    <a:pt x="4448" y="660"/>
                  </a:cubicBezTo>
                  <a:cubicBezTo>
                    <a:pt x="4445" y="660"/>
                    <a:pt x="4442" y="661"/>
                    <a:pt x="4440" y="661"/>
                  </a:cubicBezTo>
                  <a:cubicBezTo>
                    <a:pt x="4419" y="665"/>
                    <a:pt x="4396" y="664"/>
                    <a:pt x="4376" y="656"/>
                  </a:cubicBezTo>
                  <a:cubicBezTo>
                    <a:pt x="4363" y="651"/>
                    <a:pt x="4350" y="643"/>
                    <a:pt x="4340" y="633"/>
                  </a:cubicBezTo>
                  <a:cubicBezTo>
                    <a:pt x="4334" y="629"/>
                    <a:pt x="4330" y="623"/>
                    <a:pt x="4325" y="618"/>
                  </a:cubicBezTo>
                  <a:cubicBezTo>
                    <a:pt x="4321" y="612"/>
                    <a:pt x="4317" y="606"/>
                    <a:pt x="4314" y="600"/>
                  </a:cubicBezTo>
                  <a:cubicBezTo>
                    <a:pt x="4300" y="576"/>
                    <a:pt x="4294" y="550"/>
                    <a:pt x="4292" y="529"/>
                  </a:cubicBezTo>
                  <a:cubicBezTo>
                    <a:pt x="4289" y="507"/>
                    <a:pt x="4291" y="490"/>
                    <a:pt x="4291" y="480"/>
                  </a:cubicBezTo>
                  <a:cubicBezTo>
                    <a:pt x="4292" y="471"/>
                    <a:pt x="4293" y="468"/>
                    <a:pt x="4291" y="476"/>
                  </a:cubicBezTo>
                  <a:cubicBezTo>
                    <a:pt x="4291" y="473"/>
                    <a:pt x="4291" y="474"/>
                    <a:pt x="4290" y="480"/>
                  </a:cubicBezTo>
                  <a:cubicBezTo>
                    <a:pt x="4289" y="486"/>
                    <a:pt x="4287" y="497"/>
                    <a:pt x="4288" y="510"/>
                  </a:cubicBezTo>
                  <a:cubicBezTo>
                    <a:pt x="4288" y="524"/>
                    <a:pt x="4289" y="541"/>
                    <a:pt x="4294" y="561"/>
                  </a:cubicBezTo>
                  <a:cubicBezTo>
                    <a:pt x="4299" y="580"/>
                    <a:pt x="4307" y="601"/>
                    <a:pt x="4323" y="621"/>
                  </a:cubicBezTo>
                  <a:cubicBezTo>
                    <a:pt x="4330" y="631"/>
                    <a:pt x="4340" y="641"/>
                    <a:pt x="4351" y="648"/>
                  </a:cubicBezTo>
                  <a:cubicBezTo>
                    <a:pt x="4362" y="656"/>
                    <a:pt x="4375" y="662"/>
                    <a:pt x="4389" y="665"/>
                  </a:cubicBezTo>
                  <a:cubicBezTo>
                    <a:pt x="4403" y="668"/>
                    <a:pt x="4417" y="669"/>
                    <a:pt x="4431" y="667"/>
                  </a:cubicBezTo>
                  <a:cubicBezTo>
                    <a:pt x="4438" y="666"/>
                    <a:pt x="4445" y="665"/>
                    <a:pt x="4452" y="664"/>
                  </a:cubicBezTo>
                  <a:cubicBezTo>
                    <a:pt x="4455" y="663"/>
                    <a:pt x="4458" y="662"/>
                    <a:pt x="4462" y="661"/>
                  </a:cubicBezTo>
                  <a:cubicBezTo>
                    <a:pt x="4467" y="659"/>
                    <a:pt x="4467" y="659"/>
                    <a:pt x="4467" y="659"/>
                  </a:cubicBezTo>
                  <a:cubicBezTo>
                    <a:pt x="4467" y="659"/>
                    <a:pt x="4467" y="659"/>
                    <a:pt x="4467" y="659"/>
                  </a:cubicBezTo>
                  <a:cubicBezTo>
                    <a:pt x="4467" y="659"/>
                    <a:pt x="4467" y="659"/>
                    <a:pt x="4467" y="659"/>
                  </a:cubicBezTo>
                  <a:cubicBezTo>
                    <a:pt x="4468" y="659"/>
                    <a:pt x="4468" y="659"/>
                    <a:pt x="4468" y="659"/>
                  </a:cubicBezTo>
                  <a:cubicBezTo>
                    <a:pt x="4469" y="658"/>
                    <a:pt x="4469" y="658"/>
                    <a:pt x="4469" y="658"/>
                  </a:cubicBezTo>
                  <a:cubicBezTo>
                    <a:pt x="4470" y="658"/>
                    <a:pt x="4470" y="658"/>
                    <a:pt x="4470" y="658"/>
                  </a:cubicBezTo>
                  <a:cubicBezTo>
                    <a:pt x="4472" y="657"/>
                    <a:pt x="4472" y="657"/>
                    <a:pt x="4472" y="657"/>
                  </a:cubicBezTo>
                  <a:cubicBezTo>
                    <a:pt x="4475" y="656"/>
                    <a:pt x="4477" y="655"/>
                    <a:pt x="4482" y="652"/>
                  </a:cubicBezTo>
                  <a:cubicBezTo>
                    <a:pt x="4484" y="651"/>
                    <a:pt x="4485" y="650"/>
                    <a:pt x="4487" y="649"/>
                  </a:cubicBezTo>
                  <a:cubicBezTo>
                    <a:pt x="4489" y="648"/>
                    <a:pt x="4491" y="646"/>
                    <a:pt x="4492" y="645"/>
                  </a:cubicBezTo>
                  <a:cubicBezTo>
                    <a:pt x="4494" y="644"/>
                    <a:pt x="4495" y="642"/>
                    <a:pt x="4497" y="641"/>
                  </a:cubicBezTo>
                  <a:cubicBezTo>
                    <a:pt x="4501" y="637"/>
                    <a:pt x="4501" y="637"/>
                    <a:pt x="4501" y="637"/>
                  </a:cubicBezTo>
                  <a:cubicBezTo>
                    <a:pt x="4503" y="634"/>
                    <a:pt x="4505" y="631"/>
                    <a:pt x="4507" y="628"/>
                  </a:cubicBezTo>
                  <a:cubicBezTo>
                    <a:pt x="4509" y="625"/>
                    <a:pt x="4511" y="622"/>
                    <a:pt x="4513" y="619"/>
                  </a:cubicBezTo>
                  <a:cubicBezTo>
                    <a:pt x="4514" y="617"/>
                    <a:pt x="4516" y="614"/>
                    <a:pt x="4517" y="611"/>
                  </a:cubicBezTo>
                  <a:cubicBezTo>
                    <a:pt x="4519" y="609"/>
                    <a:pt x="4520" y="606"/>
                    <a:pt x="4522" y="604"/>
                  </a:cubicBezTo>
                  <a:cubicBezTo>
                    <a:pt x="4524" y="601"/>
                    <a:pt x="4524" y="601"/>
                    <a:pt x="4524" y="601"/>
                  </a:cubicBezTo>
                  <a:cubicBezTo>
                    <a:pt x="4526" y="598"/>
                    <a:pt x="4526" y="598"/>
                    <a:pt x="4526" y="598"/>
                  </a:cubicBezTo>
                  <a:cubicBezTo>
                    <a:pt x="4531" y="591"/>
                    <a:pt x="4538" y="587"/>
                    <a:pt x="4546" y="583"/>
                  </a:cubicBezTo>
                  <a:cubicBezTo>
                    <a:pt x="4550" y="581"/>
                    <a:pt x="4555" y="581"/>
                    <a:pt x="4559" y="579"/>
                  </a:cubicBezTo>
                  <a:cubicBezTo>
                    <a:pt x="4563" y="578"/>
                    <a:pt x="4568" y="578"/>
                    <a:pt x="4572" y="577"/>
                  </a:cubicBezTo>
                  <a:cubicBezTo>
                    <a:pt x="4566" y="574"/>
                    <a:pt x="4560" y="571"/>
                    <a:pt x="4555" y="568"/>
                  </a:cubicBezTo>
                  <a:cubicBezTo>
                    <a:pt x="4568" y="592"/>
                    <a:pt x="4574" y="617"/>
                    <a:pt x="4578" y="635"/>
                  </a:cubicBezTo>
                  <a:cubicBezTo>
                    <a:pt x="4581" y="653"/>
                    <a:pt x="4583" y="666"/>
                    <a:pt x="4583" y="670"/>
                  </a:cubicBezTo>
                  <a:cubicBezTo>
                    <a:pt x="4583" y="671"/>
                    <a:pt x="4582" y="671"/>
                    <a:pt x="4582" y="668"/>
                  </a:cubicBezTo>
                  <a:cubicBezTo>
                    <a:pt x="4581" y="667"/>
                    <a:pt x="4581" y="665"/>
                    <a:pt x="4580" y="662"/>
                  </a:cubicBezTo>
                  <a:cubicBezTo>
                    <a:pt x="4580" y="659"/>
                    <a:pt x="4579" y="656"/>
                    <a:pt x="4578" y="652"/>
                  </a:cubicBezTo>
                  <a:cubicBezTo>
                    <a:pt x="4577" y="644"/>
                    <a:pt x="4574" y="633"/>
                    <a:pt x="4570" y="620"/>
                  </a:cubicBezTo>
                  <a:cubicBezTo>
                    <a:pt x="4569" y="617"/>
                    <a:pt x="4568" y="613"/>
                    <a:pt x="4566" y="610"/>
                  </a:cubicBezTo>
                  <a:cubicBezTo>
                    <a:pt x="4566" y="608"/>
                    <a:pt x="4565" y="606"/>
                    <a:pt x="4565" y="604"/>
                  </a:cubicBezTo>
                  <a:cubicBezTo>
                    <a:pt x="4564" y="602"/>
                    <a:pt x="4563" y="600"/>
                    <a:pt x="4562" y="598"/>
                  </a:cubicBezTo>
                  <a:cubicBezTo>
                    <a:pt x="4561" y="595"/>
                    <a:pt x="4559" y="591"/>
                    <a:pt x="4557" y="586"/>
                  </a:cubicBezTo>
                  <a:cubicBezTo>
                    <a:pt x="4555" y="583"/>
                    <a:pt x="4553" y="578"/>
                    <a:pt x="4551" y="574"/>
                  </a:cubicBezTo>
                  <a:cubicBezTo>
                    <a:pt x="4550" y="573"/>
                    <a:pt x="4550" y="572"/>
                    <a:pt x="4549" y="571"/>
                  </a:cubicBezTo>
                  <a:cubicBezTo>
                    <a:pt x="4557" y="575"/>
                    <a:pt x="4565" y="579"/>
                    <a:pt x="4573" y="583"/>
                  </a:cubicBezTo>
                  <a:cubicBezTo>
                    <a:pt x="4564" y="585"/>
                    <a:pt x="4554" y="586"/>
                    <a:pt x="4547" y="590"/>
                  </a:cubicBezTo>
                  <a:cubicBezTo>
                    <a:pt x="4540" y="593"/>
                    <a:pt x="4535" y="597"/>
                    <a:pt x="4530" y="604"/>
                  </a:cubicBezTo>
                  <a:cubicBezTo>
                    <a:pt x="4525" y="611"/>
                    <a:pt x="4520" y="622"/>
                    <a:pt x="4511" y="634"/>
                  </a:cubicBezTo>
                  <a:cubicBezTo>
                    <a:pt x="4508" y="638"/>
                    <a:pt x="4508" y="638"/>
                    <a:pt x="4508" y="638"/>
                  </a:cubicBezTo>
                  <a:cubicBezTo>
                    <a:pt x="4504" y="643"/>
                    <a:pt x="4504" y="643"/>
                    <a:pt x="4504" y="643"/>
                  </a:cubicBezTo>
                  <a:cubicBezTo>
                    <a:pt x="4501" y="646"/>
                    <a:pt x="4498" y="649"/>
                    <a:pt x="4495" y="651"/>
                  </a:cubicBezTo>
                  <a:cubicBezTo>
                    <a:pt x="4493" y="653"/>
                    <a:pt x="4493" y="653"/>
                    <a:pt x="4493" y="653"/>
                  </a:cubicBezTo>
                  <a:cubicBezTo>
                    <a:pt x="4492" y="654"/>
                    <a:pt x="4491" y="655"/>
                    <a:pt x="4490" y="655"/>
                  </a:cubicBezTo>
                  <a:cubicBezTo>
                    <a:pt x="4488" y="657"/>
                    <a:pt x="4486" y="658"/>
                    <a:pt x="4484" y="659"/>
                  </a:cubicBezTo>
                  <a:cubicBezTo>
                    <a:pt x="4481" y="661"/>
                    <a:pt x="4481" y="661"/>
                    <a:pt x="4481" y="661"/>
                  </a:cubicBezTo>
                  <a:cubicBezTo>
                    <a:pt x="4480" y="661"/>
                    <a:pt x="4479" y="661"/>
                    <a:pt x="4478" y="662"/>
                  </a:cubicBezTo>
                  <a:cubicBezTo>
                    <a:pt x="4474" y="663"/>
                    <a:pt x="4474" y="663"/>
                    <a:pt x="4474" y="663"/>
                  </a:cubicBezTo>
                  <a:cubicBezTo>
                    <a:pt x="4472" y="664"/>
                    <a:pt x="4472" y="664"/>
                    <a:pt x="4472" y="664"/>
                  </a:cubicBezTo>
                  <a:cubicBezTo>
                    <a:pt x="4472" y="664"/>
                    <a:pt x="4472" y="664"/>
                    <a:pt x="4472" y="664"/>
                  </a:cubicBezTo>
                  <a:cubicBezTo>
                    <a:pt x="4470" y="665"/>
                    <a:pt x="4470" y="665"/>
                    <a:pt x="4470" y="665"/>
                  </a:cubicBezTo>
                  <a:cubicBezTo>
                    <a:pt x="4469" y="666"/>
                    <a:pt x="4469" y="666"/>
                    <a:pt x="4469" y="666"/>
                  </a:cubicBezTo>
                  <a:cubicBezTo>
                    <a:pt x="4464" y="667"/>
                    <a:pt x="4464" y="667"/>
                    <a:pt x="4464" y="667"/>
                  </a:cubicBezTo>
                  <a:cubicBezTo>
                    <a:pt x="4461" y="668"/>
                    <a:pt x="4457" y="669"/>
                    <a:pt x="4454" y="670"/>
                  </a:cubicBezTo>
                  <a:cubicBezTo>
                    <a:pt x="4451" y="671"/>
                    <a:pt x="4448" y="671"/>
                    <a:pt x="4444" y="672"/>
                  </a:cubicBezTo>
                  <a:cubicBezTo>
                    <a:pt x="4441" y="673"/>
                    <a:pt x="4438" y="673"/>
                    <a:pt x="4434" y="674"/>
                  </a:cubicBezTo>
                  <a:cubicBezTo>
                    <a:pt x="4420" y="675"/>
                    <a:pt x="4406" y="675"/>
                    <a:pt x="4392" y="673"/>
                  </a:cubicBezTo>
                  <a:cubicBezTo>
                    <a:pt x="4378" y="670"/>
                    <a:pt x="4364" y="664"/>
                    <a:pt x="4352" y="657"/>
                  </a:cubicBezTo>
                  <a:cubicBezTo>
                    <a:pt x="4339" y="649"/>
                    <a:pt x="4329" y="639"/>
                    <a:pt x="4320" y="629"/>
                  </a:cubicBezTo>
                  <a:cubicBezTo>
                    <a:pt x="4302" y="607"/>
                    <a:pt x="4292" y="582"/>
                    <a:pt x="4286" y="556"/>
                  </a:cubicBezTo>
                  <a:cubicBezTo>
                    <a:pt x="4280" y="531"/>
                    <a:pt x="4279" y="505"/>
                    <a:pt x="4282" y="479"/>
                  </a:cubicBezTo>
                  <a:cubicBezTo>
                    <a:pt x="4286" y="454"/>
                    <a:pt x="4294" y="428"/>
                    <a:pt x="4307" y="406"/>
                  </a:cubicBezTo>
                  <a:cubicBezTo>
                    <a:pt x="4314" y="394"/>
                    <a:pt x="4323" y="384"/>
                    <a:pt x="4332" y="374"/>
                  </a:cubicBezTo>
                  <a:cubicBezTo>
                    <a:pt x="4342" y="365"/>
                    <a:pt x="4354" y="357"/>
                    <a:pt x="4366" y="351"/>
                  </a:cubicBezTo>
                  <a:cubicBezTo>
                    <a:pt x="4378" y="345"/>
                    <a:pt x="4391" y="341"/>
                    <a:pt x="4404" y="339"/>
                  </a:cubicBezTo>
                  <a:cubicBezTo>
                    <a:pt x="4407" y="339"/>
                    <a:pt x="4410" y="338"/>
                    <a:pt x="4414" y="338"/>
                  </a:cubicBezTo>
                  <a:cubicBezTo>
                    <a:pt x="4417" y="337"/>
                    <a:pt x="4420" y="337"/>
                    <a:pt x="4424" y="337"/>
                  </a:cubicBezTo>
                  <a:cubicBezTo>
                    <a:pt x="4427" y="337"/>
                    <a:pt x="4430" y="337"/>
                    <a:pt x="4434" y="337"/>
                  </a:cubicBezTo>
                  <a:cubicBezTo>
                    <a:pt x="4442" y="337"/>
                    <a:pt x="4442" y="337"/>
                    <a:pt x="4442" y="337"/>
                  </a:cubicBezTo>
                  <a:cubicBezTo>
                    <a:pt x="4443" y="337"/>
                    <a:pt x="4444" y="337"/>
                    <a:pt x="4445" y="338"/>
                  </a:cubicBezTo>
                  <a:cubicBezTo>
                    <a:pt x="4446" y="338"/>
                    <a:pt x="4448" y="338"/>
                    <a:pt x="4448" y="338"/>
                  </a:cubicBezTo>
                  <a:cubicBezTo>
                    <a:pt x="4450" y="338"/>
                    <a:pt x="4451" y="339"/>
                    <a:pt x="4452" y="339"/>
                  </a:cubicBezTo>
                  <a:cubicBezTo>
                    <a:pt x="4455" y="340"/>
                    <a:pt x="4456" y="341"/>
                    <a:pt x="4458" y="342"/>
                  </a:cubicBezTo>
                  <a:cubicBezTo>
                    <a:pt x="4461" y="343"/>
                    <a:pt x="4464" y="345"/>
                    <a:pt x="4467" y="346"/>
                  </a:cubicBezTo>
                  <a:cubicBezTo>
                    <a:pt x="4472" y="349"/>
                    <a:pt x="4477" y="352"/>
                    <a:pt x="4482" y="355"/>
                  </a:cubicBezTo>
                  <a:cubicBezTo>
                    <a:pt x="4492" y="361"/>
                    <a:pt x="4501" y="366"/>
                    <a:pt x="4510" y="371"/>
                  </a:cubicBezTo>
                  <a:cubicBezTo>
                    <a:pt x="4514" y="373"/>
                    <a:pt x="4518" y="375"/>
                    <a:pt x="4522" y="376"/>
                  </a:cubicBezTo>
                  <a:cubicBezTo>
                    <a:pt x="4524" y="377"/>
                    <a:pt x="4526" y="377"/>
                    <a:pt x="4527" y="378"/>
                  </a:cubicBezTo>
                  <a:cubicBezTo>
                    <a:pt x="4528" y="378"/>
                    <a:pt x="4528" y="378"/>
                    <a:pt x="4528" y="378"/>
                  </a:cubicBezTo>
                  <a:cubicBezTo>
                    <a:pt x="4529" y="378"/>
                    <a:pt x="4529" y="378"/>
                    <a:pt x="4529" y="378"/>
                  </a:cubicBezTo>
                  <a:cubicBezTo>
                    <a:pt x="4529" y="378"/>
                    <a:pt x="4529" y="378"/>
                    <a:pt x="4529" y="378"/>
                  </a:cubicBezTo>
                  <a:cubicBezTo>
                    <a:pt x="4529" y="378"/>
                    <a:pt x="4529" y="378"/>
                    <a:pt x="4529" y="378"/>
                  </a:cubicBezTo>
                  <a:cubicBezTo>
                    <a:pt x="4529" y="378"/>
                    <a:pt x="4529" y="378"/>
                    <a:pt x="4529" y="378"/>
                  </a:cubicBezTo>
                  <a:cubicBezTo>
                    <a:pt x="4528" y="378"/>
                    <a:pt x="4528" y="378"/>
                    <a:pt x="4528" y="378"/>
                  </a:cubicBezTo>
                  <a:cubicBezTo>
                    <a:pt x="4528" y="378"/>
                    <a:pt x="4528" y="378"/>
                    <a:pt x="4528" y="378"/>
                  </a:cubicBezTo>
                  <a:cubicBezTo>
                    <a:pt x="4528" y="378"/>
                    <a:pt x="4528" y="378"/>
                    <a:pt x="4528" y="378"/>
                  </a:cubicBezTo>
                  <a:cubicBezTo>
                    <a:pt x="4529" y="378"/>
                    <a:pt x="4529" y="378"/>
                    <a:pt x="4529" y="378"/>
                  </a:cubicBezTo>
                  <a:cubicBezTo>
                    <a:pt x="4530" y="378"/>
                    <a:pt x="4530" y="378"/>
                    <a:pt x="4530" y="378"/>
                  </a:cubicBezTo>
                  <a:cubicBezTo>
                    <a:pt x="4530" y="378"/>
                    <a:pt x="4530" y="378"/>
                    <a:pt x="4530" y="378"/>
                  </a:cubicBezTo>
                  <a:cubicBezTo>
                    <a:pt x="4527" y="379"/>
                    <a:pt x="4529" y="378"/>
                    <a:pt x="4528" y="378"/>
                  </a:cubicBezTo>
                  <a:cubicBezTo>
                    <a:pt x="4529" y="378"/>
                    <a:pt x="4529" y="378"/>
                    <a:pt x="4529" y="378"/>
                  </a:cubicBezTo>
                  <a:cubicBezTo>
                    <a:pt x="4529" y="378"/>
                    <a:pt x="4529" y="377"/>
                    <a:pt x="4530" y="377"/>
                  </a:cubicBezTo>
                  <a:cubicBezTo>
                    <a:pt x="4531" y="375"/>
                    <a:pt x="4533" y="372"/>
                    <a:pt x="4534" y="369"/>
                  </a:cubicBezTo>
                  <a:cubicBezTo>
                    <a:pt x="4536" y="361"/>
                    <a:pt x="4537" y="352"/>
                    <a:pt x="4537" y="342"/>
                  </a:cubicBezTo>
                  <a:cubicBezTo>
                    <a:pt x="4537" y="332"/>
                    <a:pt x="4536" y="322"/>
                    <a:pt x="4535" y="311"/>
                  </a:cubicBezTo>
                  <a:cubicBezTo>
                    <a:pt x="4531" y="270"/>
                    <a:pt x="4522" y="229"/>
                    <a:pt x="4513" y="189"/>
                  </a:cubicBezTo>
                  <a:cubicBezTo>
                    <a:pt x="4508" y="169"/>
                    <a:pt x="4504" y="149"/>
                    <a:pt x="4500" y="129"/>
                  </a:cubicBezTo>
                  <a:cubicBezTo>
                    <a:pt x="4498" y="119"/>
                    <a:pt x="4496" y="109"/>
                    <a:pt x="4494" y="98"/>
                  </a:cubicBezTo>
                  <a:cubicBezTo>
                    <a:pt x="4493" y="93"/>
                    <a:pt x="4493" y="88"/>
                    <a:pt x="4492" y="82"/>
                  </a:cubicBezTo>
                  <a:cubicBezTo>
                    <a:pt x="4492" y="77"/>
                    <a:pt x="4491" y="71"/>
                    <a:pt x="4492" y="63"/>
                  </a:cubicBezTo>
                  <a:cubicBezTo>
                    <a:pt x="4494" y="51"/>
                    <a:pt x="4494" y="51"/>
                    <a:pt x="4494" y="51"/>
                  </a:cubicBezTo>
                  <a:cubicBezTo>
                    <a:pt x="4507" y="49"/>
                    <a:pt x="4507" y="49"/>
                    <a:pt x="4507" y="49"/>
                  </a:cubicBezTo>
                  <a:cubicBezTo>
                    <a:pt x="4647" y="30"/>
                    <a:pt x="4772" y="13"/>
                    <a:pt x="4877" y="0"/>
                  </a:cubicBezTo>
                  <a:cubicBezTo>
                    <a:pt x="4741" y="20"/>
                    <a:pt x="4627" y="38"/>
                    <a:pt x="4508" y="56"/>
                  </a:cubicBezTo>
                  <a:cubicBezTo>
                    <a:pt x="4500" y="57"/>
                    <a:pt x="4500" y="57"/>
                    <a:pt x="4500" y="57"/>
                  </a:cubicBezTo>
                  <a:cubicBezTo>
                    <a:pt x="4499" y="64"/>
                    <a:pt x="4499" y="64"/>
                    <a:pt x="4499" y="64"/>
                  </a:cubicBezTo>
                  <a:cubicBezTo>
                    <a:pt x="4498" y="69"/>
                    <a:pt x="4498" y="72"/>
                    <a:pt x="4499" y="76"/>
                  </a:cubicBezTo>
                  <a:cubicBezTo>
                    <a:pt x="4499" y="79"/>
                    <a:pt x="4499" y="83"/>
                    <a:pt x="4499" y="86"/>
                  </a:cubicBezTo>
                  <a:cubicBezTo>
                    <a:pt x="4500" y="92"/>
                    <a:pt x="4501" y="99"/>
                    <a:pt x="4503" y="105"/>
                  </a:cubicBezTo>
                  <a:cubicBezTo>
                    <a:pt x="4505" y="118"/>
                    <a:pt x="4508" y="130"/>
                    <a:pt x="4511" y="143"/>
                  </a:cubicBezTo>
                  <a:cubicBezTo>
                    <a:pt x="4517" y="168"/>
                    <a:pt x="4523" y="193"/>
                    <a:pt x="4529" y="219"/>
                  </a:cubicBezTo>
                  <a:cubicBezTo>
                    <a:pt x="4535" y="245"/>
                    <a:pt x="4541" y="271"/>
                    <a:pt x="4546" y="299"/>
                  </a:cubicBezTo>
                  <a:cubicBezTo>
                    <a:pt x="4548" y="313"/>
                    <a:pt x="4549" y="327"/>
                    <a:pt x="4550" y="341"/>
                  </a:cubicBezTo>
                  <a:cubicBezTo>
                    <a:pt x="4550" y="348"/>
                    <a:pt x="4550" y="355"/>
                    <a:pt x="4549" y="362"/>
                  </a:cubicBezTo>
                  <a:cubicBezTo>
                    <a:pt x="4548" y="369"/>
                    <a:pt x="4547" y="376"/>
                    <a:pt x="4544" y="382"/>
                  </a:cubicBezTo>
                  <a:cubicBezTo>
                    <a:pt x="4542" y="385"/>
                    <a:pt x="4541" y="387"/>
                    <a:pt x="4538" y="389"/>
                  </a:cubicBezTo>
                  <a:cubicBezTo>
                    <a:pt x="4537" y="390"/>
                    <a:pt x="4536" y="391"/>
                    <a:pt x="4535" y="391"/>
                  </a:cubicBezTo>
                  <a:cubicBezTo>
                    <a:pt x="4534" y="392"/>
                    <a:pt x="4534" y="392"/>
                    <a:pt x="4534" y="392"/>
                  </a:cubicBezTo>
                  <a:cubicBezTo>
                    <a:pt x="4535" y="391"/>
                    <a:pt x="4534" y="392"/>
                    <a:pt x="4534" y="392"/>
                  </a:cubicBezTo>
                  <a:cubicBezTo>
                    <a:pt x="4534" y="392"/>
                    <a:pt x="4534" y="392"/>
                    <a:pt x="4534" y="392"/>
                  </a:cubicBezTo>
                  <a:cubicBezTo>
                    <a:pt x="4534" y="392"/>
                    <a:pt x="4534" y="392"/>
                    <a:pt x="4534" y="392"/>
                  </a:cubicBezTo>
                  <a:cubicBezTo>
                    <a:pt x="4532" y="392"/>
                    <a:pt x="4532" y="392"/>
                    <a:pt x="4532" y="392"/>
                  </a:cubicBezTo>
                  <a:cubicBezTo>
                    <a:pt x="4532" y="392"/>
                    <a:pt x="4531" y="392"/>
                    <a:pt x="4531" y="392"/>
                  </a:cubicBezTo>
                  <a:cubicBezTo>
                    <a:pt x="4525" y="393"/>
                    <a:pt x="4518" y="391"/>
                    <a:pt x="4511" y="388"/>
                  </a:cubicBezTo>
                  <a:cubicBezTo>
                    <a:pt x="4497" y="383"/>
                    <a:pt x="4484" y="375"/>
                    <a:pt x="4471" y="367"/>
                  </a:cubicBezTo>
                  <a:cubicBezTo>
                    <a:pt x="4464" y="363"/>
                    <a:pt x="4458" y="359"/>
                    <a:pt x="4450" y="356"/>
                  </a:cubicBezTo>
                  <a:cubicBezTo>
                    <a:pt x="4448" y="355"/>
                    <a:pt x="4446" y="354"/>
                    <a:pt x="4444" y="354"/>
                  </a:cubicBezTo>
                  <a:cubicBezTo>
                    <a:pt x="4443" y="353"/>
                    <a:pt x="4442" y="353"/>
                    <a:pt x="4442" y="353"/>
                  </a:cubicBezTo>
                  <a:cubicBezTo>
                    <a:pt x="4440" y="353"/>
                    <a:pt x="4440" y="353"/>
                    <a:pt x="4440" y="353"/>
                  </a:cubicBezTo>
                  <a:cubicBezTo>
                    <a:pt x="4437" y="353"/>
                    <a:pt x="4437" y="353"/>
                    <a:pt x="4437" y="353"/>
                  </a:cubicBezTo>
                  <a:cubicBezTo>
                    <a:pt x="4433" y="353"/>
                    <a:pt x="4429" y="353"/>
                    <a:pt x="4425" y="353"/>
                  </a:cubicBezTo>
                  <a:cubicBezTo>
                    <a:pt x="4417" y="354"/>
                    <a:pt x="4409" y="355"/>
                    <a:pt x="4402" y="356"/>
                  </a:cubicBezTo>
                  <a:cubicBezTo>
                    <a:pt x="4394" y="358"/>
                    <a:pt x="4386" y="361"/>
                    <a:pt x="4379" y="364"/>
                  </a:cubicBezTo>
                  <a:cubicBezTo>
                    <a:pt x="4364" y="370"/>
                    <a:pt x="4351" y="380"/>
                    <a:pt x="4340" y="392"/>
                  </a:cubicBezTo>
                  <a:cubicBezTo>
                    <a:pt x="4334" y="398"/>
                    <a:pt x="4329" y="404"/>
                    <a:pt x="4325" y="411"/>
                  </a:cubicBezTo>
                  <a:cubicBezTo>
                    <a:pt x="4321" y="417"/>
                    <a:pt x="4317" y="425"/>
                    <a:pt x="4314" y="432"/>
                  </a:cubicBezTo>
                  <a:cubicBezTo>
                    <a:pt x="4301" y="461"/>
                    <a:pt x="4297" y="494"/>
                    <a:pt x="4300" y="525"/>
                  </a:cubicBezTo>
                  <a:cubicBezTo>
                    <a:pt x="4302" y="541"/>
                    <a:pt x="4305" y="557"/>
                    <a:pt x="4310" y="572"/>
                  </a:cubicBezTo>
                  <a:cubicBezTo>
                    <a:pt x="4316" y="587"/>
                    <a:pt x="4323" y="601"/>
                    <a:pt x="4333" y="614"/>
                  </a:cubicBezTo>
                  <a:cubicBezTo>
                    <a:pt x="4343" y="626"/>
                    <a:pt x="4356" y="637"/>
                    <a:pt x="4370" y="644"/>
                  </a:cubicBezTo>
                  <a:cubicBezTo>
                    <a:pt x="4385" y="651"/>
                    <a:pt x="4401" y="655"/>
                    <a:pt x="4417" y="654"/>
                  </a:cubicBezTo>
                  <a:cubicBezTo>
                    <a:pt x="4425" y="654"/>
                    <a:pt x="4433" y="653"/>
                    <a:pt x="4441" y="652"/>
                  </a:cubicBezTo>
                  <a:cubicBezTo>
                    <a:pt x="4449" y="650"/>
                    <a:pt x="4457" y="648"/>
                    <a:pt x="4464" y="645"/>
                  </a:cubicBezTo>
                  <a:cubicBezTo>
                    <a:pt x="4470" y="643"/>
                    <a:pt x="4470" y="643"/>
                    <a:pt x="4470" y="643"/>
                  </a:cubicBezTo>
                  <a:cubicBezTo>
                    <a:pt x="4471" y="642"/>
                    <a:pt x="4472" y="642"/>
                    <a:pt x="4472" y="641"/>
                  </a:cubicBezTo>
                  <a:cubicBezTo>
                    <a:pt x="4475" y="640"/>
                    <a:pt x="4475" y="640"/>
                    <a:pt x="4475" y="640"/>
                  </a:cubicBezTo>
                  <a:cubicBezTo>
                    <a:pt x="4477" y="639"/>
                    <a:pt x="4479" y="638"/>
                    <a:pt x="4480" y="636"/>
                  </a:cubicBezTo>
                  <a:cubicBezTo>
                    <a:pt x="4485" y="632"/>
                    <a:pt x="4485" y="632"/>
                    <a:pt x="4485" y="632"/>
                  </a:cubicBezTo>
                  <a:cubicBezTo>
                    <a:pt x="4491" y="627"/>
                    <a:pt x="4496" y="620"/>
                    <a:pt x="4500" y="613"/>
                  </a:cubicBezTo>
                  <a:cubicBezTo>
                    <a:pt x="4504" y="606"/>
                    <a:pt x="4507" y="599"/>
                    <a:pt x="4512" y="593"/>
                  </a:cubicBezTo>
                  <a:cubicBezTo>
                    <a:pt x="4516" y="586"/>
                    <a:pt x="4521" y="581"/>
                    <a:pt x="4527" y="576"/>
                  </a:cubicBezTo>
                  <a:cubicBezTo>
                    <a:pt x="4540" y="568"/>
                    <a:pt x="4555" y="564"/>
                    <a:pt x="4571" y="562"/>
                  </a:cubicBezTo>
                  <a:cubicBezTo>
                    <a:pt x="4568" y="560"/>
                    <a:pt x="4568" y="560"/>
                    <a:pt x="4568" y="560"/>
                  </a:cubicBezTo>
                  <a:cubicBezTo>
                    <a:pt x="4582" y="586"/>
                    <a:pt x="4591" y="614"/>
                    <a:pt x="4596" y="642"/>
                  </a:cubicBezTo>
                  <a:cubicBezTo>
                    <a:pt x="4602" y="671"/>
                    <a:pt x="4604" y="700"/>
                    <a:pt x="4606" y="729"/>
                  </a:cubicBezTo>
                  <a:cubicBezTo>
                    <a:pt x="4607" y="758"/>
                    <a:pt x="4607" y="787"/>
                    <a:pt x="4607" y="816"/>
                  </a:cubicBezTo>
                  <a:cubicBezTo>
                    <a:pt x="4607" y="845"/>
                    <a:pt x="4607" y="875"/>
                    <a:pt x="4608" y="904"/>
                  </a:cubicBezTo>
                  <a:cubicBezTo>
                    <a:pt x="4609" y="902"/>
                    <a:pt x="4609" y="902"/>
                    <a:pt x="4609" y="902"/>
                  </a:cubicBezTo>
                  <a:cubicBezTo>
                    <a:pt x="4580" y="909"/>
                    <a:pt x="4549" y="911"/>
                    <a:pt x="4519" y="912"/>
                  </a:cubicBezTo>
                  <a:cubicBezTo>
                    <a:pt x="4489" y="914"/>
                    <a:pt x="4458" y="914"/>
                    <a:pt x="4428" y="915"/>
                  </a:cubicBezTo>
                  <a:cubicBezTo>
                    <a:pt x="4397" y="916"/>
                    <a:pt x="4367" y="918"/>
                    <a:pt x="4336" y="922"/>
                  </a:cubicBezTo>
                  <a:cubicBezTo>
                    <a:pt x="4321" y="925"/>
                    <a:pt x="4306" y="927"/>
                    <a:pt x="4291" y="932"/>
                  </a:cubicBezTo>
                  <a:cubicBezTo>
                    <a:pt x="4277" y="936"/>
                    <a:pt x="4262" y="941"/>
                    <a:pt x="4249" y="949"/>
                  </a:cubicBezTo>
                  <a:cubicBezTo>
                    <a:pt x="4236" y="958"/>
                    <a:pt x="4225" y="969"/>
                    <a:pt x="4218" y="983"/>
                  </a:cubicBezTo>
                  <a:cubicBezTo>
                    <a:pt x="4212" y="998"/>
                    <a:pt x="4211" y="1014"/>
                    <a:pt x="4213" y="1029"/>
                  </a:cubicBezTo>
                  <a:cubicBezTo>
                    <a:pt x="4214" y="1035"/>
                    <a:pt x="4214" y="1035"/>
                    <a:pt x="4214" y="1035"/>
                  </a:cubicBezTo>
                  <a:cubicBezTo>
                    <a:pt x="4215" y="1040"/>
                    <a:pt x="4215" y="1040"/>
                    <a:pt x="4215" y="1040"/>
                  </a:cubicBezTo>
                  <a:cubicBezTo>
                    <a:pt x="4216" y="1042"/>
                    <a:pt x="4216" y="1044"/>
                    <a:pt x="4217" y="1046"/>
                  </a:cubicBezTo>
                  <a:cubicBezTo>
                    <a:pt x="4219" y="1051"/>
                    <a:pt x="4219" y="1051"/>
                    <a:pt x="4219" y="1051"/>
                  </a:cubicBezTo>
                  <a:cubicBezTo>
                    <a:pt x="4219" y="1053"/>
                    <a:pt x="4220" y="1055"/>
                    <a:pt x="4221" y="1057"/>
                  </a:cubicBezTo>
                  <a:cubicBezTo>
                    <a:pt x="4223" y="1062"/>
                    <a:pt x="4223" y="1062"/>
                    <a:pt x="4223" y="1062"/>
                  </a:cubicBezTo>
                  <a:cubicBezTo>
                    <a:pt x="4225" y="1065"/>
                    <a:pt x="4227" y="1069"/>
                    <a:pt x="4230" y="1072"/>
                  </a:cubicBezTo>
                  <a:cubicBezTo>
                    <a:pt x="4239" y="1084"/>
                    <a:pt x="4252" y="1093"/>
                    <a:pt x="4263" y="1102"/>
                  </a:cubicBezTo>
                  <a:cubicBezTo>
                    <a:pt x="4269" y="1107"/>
                    <a:pt x="4274" y="1113"/>
                    <a:pt x="4277" y="1119"/>
                  </a:cubicBezTo>
                  <a:cubicBezTo>
                    <a:pt x="4279" y="1124"/>
                    <a:pt x="4279" y="1124"/>
                    <a:pt x="4279" y="1124"/>
                  </a:cubicBezTo>
                  <a:cubicBezTo>
                    <a:pt x="4280" y="1126"/>
                    <a:pt x="4280" y="1128"/>
                    <a:pt x="4281" y="1130"/>
                  </a:cubicBezTo>
                  <a:cubicBezTo>
                    <a:pt x="4282" y="1134"/>
                    <a:pt x="4283" y="1137"/>
                    <a:pt x="4283" y="1141"/>
                  </a:cubicBezTo>
                  <a:cubicBezTo>
                    <a:pt x="4286" y="1155"/>
                    <a:pt x="4286" y="1171"/>
                    <a:pt x="4281" y="1185"/>
                  </a:cubicBezTo>
                  <a:cubicBezTo>
                    <a:pt x="4277" y="1199"/>
                    <a:pt x="4268" y="1212"/>
                    <a:pt x="4257" y="1222"/>
                  </a:cubicBezTo>
                  <a:cubicBezTo>
                    <a:pt x="4245" y="1231"/>
                    <a:pt x="4231" y="1238"/>
                    <a:pt x="4217" y="1242"/>
                  </a:cubicBezTo>
                  <a:cubicBezTo>
                    <a:pt x="4188" y="1251"/>
                    <a:pt x="4157" y="1251"/>
                    <a:pt x="4128" y="1244"/>
                  </a:cubicBezTo>
                  <a:cubicBezTo>
                    <a:pt x="4114" y="1241"/>
                    <a:pt x="4100" y="1235"/>
                    <a:pt x="4087" y="1228"/>
                  </a:cubicBezTo>
                  <a:cubicBezTo>
                    <a:pt x="4074" y="1220"/>
                    <a:pt x="4063" y="1210"/>
                    <a:pt x="4054" y="1198"/>
                  </a:cubicBezTo>
                  <a:cubicBezTo>
                    <a:pt x="4046" y="1185"/>
                    <a:pt x="4041" y="1171"/>
                    <a:pt x="4040" y="1156"/>
                  </a:cubicBezTo>
                  <a:cubicBezTo>
                    <a:pt x="4040" y="1150"/>
                    <a:pt x="4040" y="1150"/>
                    <a:pt x="4040" y="1150"/>
                  </a:cubicBezTo>
                  <a:cubicBezTo>
                    <a:pt x="4040" y="1149"/>
                    <a:pt x="4040" y="1147"/>
                    <a:pt x="4041" y="1145"/>
                  </a:cubicBezTo>
                  <a:cubicBezTo>
                    <a:pt x="4041" y="1142"/>
                    <a:pt x="4041" y="1142"/>
                    <a:pt x="4041" y="1142"/>
                  </a:cubicBezTo>
                  <a:cubicBezTo>
                    <a:pt x="4041" y="1139"/>
                    <a:pt x="4041" y="1139"/>
                    <a:pt x="4041" y="1139"/>
                  </a:cubicBezTo>
                  <a:cubicBezTo>
                    <a:pt x="4042" y="1138"/>
                    <a:pt x="4042" y="1136"/>
                    <a:pt x="4043" y="1134"/>
                  </a:cubicBezTo>
                  <a:cubicBezTo>
                    <a:pt x="4045" y="1127"/>
                    <a:pt x="4049" y="1121"/>
                    <a:pt x="4053" y="1115"/>
                  </a:cubicBezTo>
                  <a:cubicBezTo>
                    <a:pt x="4058" y="1109"/>
                    <a:pt x="4063" y="1103"/>
                    <a:pt x="4066" y="1096"/>
                  </a:cubicBezTo>
                  <a:cubicBezTo>
                    <a:pt x="4070" y="1090"/>
                    <a:pt x="4072" y="1082"/>
                    <a:pt x="4073" y="1075"/>
                  </a:cubicBezTo>
                  <a:cubicBezTo>
                    <a:pt x="4073" y="1073"/>
                    <a:pt x="4073" y="1071"/>
                    <a:pt x="4073" y="1069"/>
                  </a:cubicBezTo>
                  <a:cubicBezTo>
                    <a:pt x="4073" y="1068"/>
                    <a:pt x="4073" y="1066"/>
                    <a:pt x="4073" y="1064"/>
                  </a:cubicBezTo>
                  <a:cubicBezTo>
                    <a:pt x="4072" y="1058"/>
                    <a:pt x="4072" y="1058"/>
                    <a:pt x="4072" y="1058"/>
                  </a:cubicBezTo>
                  <a:cubicBezTo>
                    <a:pt x="4072" y="1056"/>
                    <a:pt x="4072" y="1055"/>
                    <a:pt x="4072" y="1053"/>
                  </a:cubicBezTo>
                  <a:cubicBezTo>
                    <a:pt x="4071" y="1049"/>
                    <a:pt x="4071" y="1045"/>
                    <a:pt x="4069" y="1042"/>
                  </a:cubicBezTo>
                  <a:cubicBezTo>
                    <a:pt x="4068" y="1037"/>
                    <a:pt x="4068" y="1037"/>
                    <a:pt x="4068" y="1037"/>
                  </a:cubicBezTo>
                  <a:cubicBezTo>
                    <a:pt x="4067" y="1034"/>
                    <a:pt x="4067" y="1034"/>
                    <a:pt x="4067" y="1034"/>
                  </a:cubicBezTo>
                  <a:cubicBezTo>
                    <a:pt x="4067" y="1033"/>
                    <a:pt x="4066" y="1032"/>
                    <a:pt x="4066" y="1031"/>
                  </a:cubicBezTo>
                  <a:cubicBezTo>
                    <a:pt x="4060" y="1018"/>
                    <a:pt x="4050" y="1006"/>
                    <a:pt x="4036" y="1000"/>
                  </a:cubicBezTo>
                  <a:cubicBezTo>
                    <a:pt x="4023" y="993"/>
                    <a:pt x="4008" y="991"/>
                    <a:pt x="3993" y="990"/>
                  </a:cubicBezTo>
                  <a:cubicBezTo>
                    <a:pt x="3979" y="989"/>
                    <a:pt x="3964" y="991"/>
                    <a:pt x="3949" y="992"/>
                  </a:cubicBezTo>
                  <a:cubicBezTo>
                    <a:pt x="3935" y="994"/>
                    <a:pt x="3920" y="997"/>
                    <a:pt x="3906" y="1000"/>
                  </a:cubicBezTo>
                  <a:cubicBezTo>
                    <a:pt x="3877" y="1006"/>
                    <a:pt x="3849" y="1014"/>
                    <a:pt x="3820" y="1021"/>
                  </a:cubicBezTo>
                  <a:cubicBezTo>
                    <a:pt x="3792" y="1028"/>
                    <a:pt x="3764" y="1035"/>
                    <a:pt x="3735" y="1038"/>
                  </a:cubicBezTo>
                  <a:cubicBezTo>
                    <a:pt x="3733" y="1038"/>
                    <a:pt x="3733" y="1038"/>
                    <a:pt x="3733" y="1038"/>
                  </a:cubicBezTo>
                  <a:cubicBezTo>
                    <a:pt x="3733" y="1037"/>
                    <a:pt x="3733" y="1037"/>
                    <a:pt x="3733" y="1037"/>
                  </a:cubicBezTo>
                  <a:cubicBezTo>
                    <a:pt x="3728" y="1020"/>
                    <a:pt x="3722" y="1004"/>
                    <a:pt x="3717" y="987"/>
                  </a:cubicBezTo>
                  <a:cubicBezTo>
                    <a:pt x="3711" y="971"/>
                    <a:pt x="3706" y="954"/>
                    <a:pt x="3701" y="938"/>
                  </a:cubicBezTo>
                  <a:cubicBezTo>
                    <a:pt x="3696" y="921"/>
                    <a:pt x="3691" y="904"/>
                    <a:pt x="3687" y="887"/>
                  </a:cubicBezTo>
                  <a:cubicBezTo>
                    <a:pt x="3684" y="870"/>
                    <a:pt x="3681" y="853"/>
                    <a:pt x="3681" y="836"/>
                  </a:cubicBezTo>
                  <a:cubicBezTo>
                    <a:pt x="3681" y="832"/>
                    <a:pt x="3682" y="824"/>
                    <a:pt x="3684" y="815"/>
                  </a:cubicBezTo>
                  <a:cubicBezTo>
                    <a:pt x="3685" y="810"/>
                    <a:pt x="3687" y="805"/>
                    <a:pt x="3690" y="800"/>
                  </a:cubicBezTo>
                  <a:cubicBezTo>
                    <a:pt x="3693" y="795"/>
                    <a:pt x="3696" y="790"/>
                    <a:pt x="3702" y="786"/>
                  </a:cubicBezTo>
                  <a:cubicBezTo>
                    <a:pt x="3703" y="785"/>
                    <a:pt x="3705" y="785"/>
                    <a:pt x="3706" y="784"/>
                  </a:cubicBezTo>
                  <a:cubicBezTo>
                    <a:pt x="3707" y="783"/>
                    <a:pt x="3707" y="783"/>
                    <a:pt x="3708" y="783"/>
                  </a:cubicBezTo>
                  <a:cubicBezTo>
                    <a:pt x="3711" y="782"/>
                    <a:pt x="3711" y="782"/>
                    <a:pt x="3711" y="782"/>
                  </a:cubicBezTo>
                  <a:cubicBezTo>
                    <a:pt x="3714" y="781"/>
                    <a:pt x="3717" y="779"/>
                    <a:pt x="3720" y="779"/>
                  </a:cubicBezTo>
                  <a:cubicBezTo>
                    <a:pt x="3722" y="778"/>
                    <a:pt x="3723" y="778"/>
                    <a:pt x="3725" y="778"/>
                  </a:cubicBezTo>
                  <a:cubicBezTo>
                    <a:pt x="3727" y="777"/>
                    <a:pt x="3729" y="778"/>
                    <a:pt x="3730" y="777"/>
                  </a:cubicBezTo>
                  <a:cubicBezTo>
                    <a:pt x="3734" y="777"/>
                    <a:pt x="3737" y="778"/>
                    <a:pt x="3741" y="778"/>
                  </a:cubicBezTo>
                  <a:cubicBezTo>
                    <a:pt x="3743" y="778"/>
                    <a:pt x="3744" y="779"/>
                    <a:pt x="3746" y="779"/>
                  </a:cubicBezTo>
                  <a:cubicBezTo>
                    <a:pt x="3748" y="780"/>
                    <a:pt x="3749" y="780"/>
                    <a:pt x="3751" y="780"/>
                  </a:cubicBezTo>
                  <a:cubicBezTo>
                    <a:pt x="3754" y="782"/>
                    <a:pt x="3758" y="783"/>
                    <a:pt x="3761" y="784"/>
                  </a:cubicBezTo>
                  <a:cubicBezTo>
                    <a:pt x="3767" y="787"/>
                    <a:pt x="3773" y="790"/>
                    <a:pt x="3779" y="792"/>
                  </a:cubicBezTo>
                  <a:cubicBezTo>
                    <a:pt x="3792" y="798"/>
                    <a:pt x="3804" y="802"/>
                    <a:pt x="3814" y="803"/>
                  </a:cubicBezTo>
                  <a:cubicBezTo>
                    <a:pt x="3816" y="804"/>
                    <a:pt x="3817" y="804"/>
                    <a:pt x="3818" y="804"/>
                  </a:cubicBezTo>
                  <a:cubicBezTo>
                    <a:pt x="3820" y="804"/>
                    <a:pt x="3821" y="804"/>
                    <a:pt x="3822" y="804"/>
                  </a:cubicBezTo>
                  <a:cubicBezTo>
                    <a:pt x="3825" y="804"/>
                    <a:pt x="3827" y="805"/>
                    <a:pt x="3829" y="805"/>
                  </a:cubicBezTo>
                  <a:cubicBezTo>
                    <a:pt x="3834" y="804"/>
                    <a:pt x="3838" y="804"/>
                    <a:pt x="3841" y="804"/>
                  </a:cubicBezTo>
                  <a:cubicBezTo>
                    <a:pt x="3847" y="803"/>
                    <a:pt x="3851" y="803"/>
                    <a:pt x="3850" y="803"/>
                  </a:cubicBezTo>
                  <a:cubicBezTo>
                    <a:pt x="3850" y="803"/>
                    <a:pt x="3849" y="804"/>
                    <a:pt x="3847" y="804"/>
                  </a:cubicBezTo>
                  <a:cubicBezTo>
                    <a:pt x="3846" y="805"/>
                    <a:pt x="3845" y="805"/>
                    <a:pt x="3843" y="805"/>
                  </a:cubicBezTo>
                  <a:cubicBezTo>
                    <a:pt x="3843" y="806"/>
                    <a:pt x="3842" y="806"/>
                    <a:pt x="3841" y="806"/>
                  </a:cubicBezTo>
                  <a:cubicBezTo>
                    <a:pt x="3840" y="806"/>
                    <a:pt x="3839" y="806"/>
                    <a:pt x="3838" y="807"/>
                  </a:cubicBezTo>
                  <a:cubicBezTo>
                    <a:pt x="3840" y="807"/>
                    <a:pt x="3843" y="806"/>
                    <a:pt x="3846" y="805"/>
                  </a:cubicBezTo>
                  <a:cubicBezTo>
                    <a:pt x="3847" y="805"/>
                    <a:pt x="3849" y="805"/>
                    <a:pt x="3850" y="805"/>
                  </a:cubicBezTo>
                  <a:cubicBezTo>
                    <a:pt x="3851" y="804"/>
                    <a:pt x="3852" y="804"/>
                    <a:pt x="3853" y="804"/>
                  </a:cubicBezTo>
                  <a:cubicBezTo>
                    <a:pt x="3853" y="804"/>
                    <a:pt x="3853" y="804"/>
                    <a:pt x="3853" y="804"/>
                  </a:cubicBezTo>
                  <a:cubicBezTo>
                    <a:pt x="3853" y="804"/>
                    <a:pt x="3853" y="804"/>
                    <a:pt x="3853" y="804"/>
                  </a:cubicBezTo>
                  <a:cubicBezTo>
                    <a:pt x="3853" y="804"/>
                    <a:pt x="3853" y="804"/>
                    <a:pt x="3853" y="804"/>
                  </a:cubicBezTo>
                  <a:cubicBezTo>
                    <a:pt x="3854" y="804"/>
                    <a:pt x="3854" y="804"/>
                    <a:pt x="3854" y="804"/>
                  </a:cubicBezTo>
                  <a:cubicBezTo>
                    <a:pt x="3855" y="803"/>
                    <a:pt x="3855" y="803"/>
                    <a:pt x="3855" y="803"/>
                  </a:cubicBezTo>
                  <a:cubicBezTo>
                    <a:pt x="3858" y="802"/>
                    <a:pt x="3861" y="802"/>
                    <a:pt x="3864" y="801"/>
                  </a:cubicBezTo>
                  <a:cubicBezTo>
                    <a:pt x="3867" y="799"/>
                    <a:pt x="3871" y="798"/>
                    <a:pt x="3874" y="796"/>
                  </a:cubicBezTo>
                  <a:cubicBezTo>
                    <a:pt x="3887" y="789"/>
                    <a:pt x="3900" y="779"/>
                    <a:pt x="3911" y="765"/>
                  </a:cubicBezTo>
                  <a:cubicBezTo>
                    <a:pt x="3921" y="751"/>
                    <a:pt x="3928" y="734"/>
                    <a:pt x="3933" y="715"/>
                  </a:cubicBezTo>
                  <a:cubicBezTo>
                    <a:pt x="3937" y="697"/>
                    <a:pt x="3938" y="678"/>
                    <a:pt x="3937" y="659"/>
                  </a:cubicBezTo>
                  <a:cubicBezTo>
                    <a:pt x="3934" y="621"/>
                    <a:pt x="3920" y="585"/>
                    <a:pt x="3900" y="560"/>
                  </a:cubicBezTo>
                  <a:cubicBezTo>
                    <a:pt x="3890" y="547"/>
                    <a:pt x="3878" y="538"/>
                    <a:pt x="3867" y="531"/>
                  </a:cubicBezTo>
                  <a:cubicBezTo>
                    <a:pt x="3861" y="528"/>
                    <a:pt x="3856" y="525"/>
                    <a:pt x="3851" y="524"/>
                  </a:cubicBezTo>
                  <a:cubicBezTo>
                    <a:pt x="3848" y="523"/>
                    <a:pt x="3846" y="522"/>
                    <a:pt x="3844" y="521"/>
                  </a:cubicBezTo>
                  <a:cubicBezTo>
                    <a:pt x="3841" y="521"/>
                    <a:pt x="3839" y="520"/>
                    <a:pt x="3837" y="520"/>
                  </a:cubicBezTo>
                  <a:cubicBezTo>
                    <a:pt x="3832" y="519"/>
                    <a:pt x="3832" y="519"/>
                    <a:pt x="3832" y="519"/>
                  </a:cubicBezTo>
                  <a:cubicBezTo>
                    <a:pt x="3831" y="519"/>
                    <a:pt x="3829" y="519"/>
                    <a:pt x="3828" y="519"/>
                  </a:cubicBezTo>
                  <a:cubicBezTo>
                    <a:pt x="3819" y="518"/>
                    <a:pt x="3819" y="518"/>
                    <a:pt x="3819" y="518"/>
                  </a:cubicBezTo>
                  <a:cubicBezTo>
                    <a:pt x="3816" y="518"/>
                    <a:pt x="3813" y="519"/>
                    <a:pt x="3810" y="519"/>
                  </a:cubicBezTo>
                  <a:cubicBezTo>
                    <a:pt x="3806" y="519"/>
                    <a:pt x="3803" y="520"/>
                    <a:pt x="3801" y="520"/>
                  </a:cubicBezTo>
                  <a:cubicBezTo>
                    <a:pt x="3792" y="522"/>
                    <a:pt x="3792" y="522"/>
                    <a:pt x="3792" y="522"/>
                  </a:cubicBezTo>
                  <a:cubicBezTo>
                    <a:pt x="3791" y="523"/>
                    <a:pt x="3791" y="523"/>
                    <a:pt x="3791" y="523"/>
                  </a:cubicBezTo>
                  <a:cubicBezTo>
                    <a:pt x="3790" y="523"/>
                    <a:pt x="3790" y="523"/>
                    <a:pt x="3790" y="523"/>
                  </a:cubicBezTo>
                  <a:cubicBezTo>
                    <a:pt x="3790" y="523"/>
                    <a:pt x="3790" y="523"/>
                    <a:pt x="3790" y="523"/>
                  </a:cubicBezTo>
                  <a:cubicBezTo>
                    <a:pt x="3790" y="523"/>
                    <a:pt x="3789" y="523"/>
                    <a:pt x="3789" y="523"/>
                  </a:cubicBezTo>
                  <a:cubicBezTo>
                    <a:pt x="3789" y="523"/>
                    <a:pt x="3789" y="523"/>
                    <a:pt x="3789" y="523"/>
                  </a:cubicBezTo>
                  <a:cubicBezTo>
                    <a:pt x="3787" y="524"/>
                    <a:pt x="3787" y="524"/>
                    <a:pt x="3787" y="524"/>
                  </a:cubicBezTo>
                  <a:cubicBezTo>
                    <a:pt x="3785" y="524"/>
                    <a:pt x="3784" y="525"/>
                    <a:pt x="3782" y="526"/>
                  </a:cubicBezTo>
                  <a:cubicBezTo>
                    <a:pt x="3781" y="527"/>
                    <a:pt x="3779" y="528"/>
                    <a:pt x="3778" y="528"/>
                  </a:cubicBezTo>
                  <a:cubicBezTo>
                    <a:pt x="3774" y="531"/>
                    <a:pt x="3774" y="531"/>
                    <a:pt x="3774" y="531"/>
                  </a:cubicBezTo>
                  <a:cubicBezTo>
                    <a:pt x="3772" y="532"/>
                    <a:pt x="3771" y="534"/>
                    <a:pt x="3770" y="535"/>
                  </a:cubicBezTo>
                  <a:cubicBezTo>
                    <a:pt x="3769" y="536"/>
                    <a:pt x="3768" y="537"/>
                    <a:pt x="3766" y="538"/>
                  </a:cubicBezTo>
                  <a:cubicBezTo>
                    <a:pt x="3758" y="547"/>
                    <a:pt x="3751" y="556"/>
                    <a:pt x="3744" y="564"/>
                  </a:cubicBezTo>
                  <a:cubicBezTo>
                    <a:pt x="3740" y="568"/>
                    <a:pt x="3736" y="571"/>
                    <a:pt x="3732" y="574"/>
                  </a:cubicBezTo>
                  <a:cubicBezTo>
                    <a:pt x="3728" y="577"/>
                    <a:pt x="3724" y="579"/>
                    <a:pt x="3720" y="580"/>
                  </a:cubicBezTo>
                  <a:cubicBezTo>
                    <a:pt x="3716" y="581"/>
                    <a:pt x="3716" y="581"/>
                    <a:pt x="3716" y="581"/>
                  </a:cubicBezTo>
                  <a:cubicBezTo>
                    <a:pt x="3716" y="581"/>
                    <a:pt x="3716" y="581"/>
                    <a:pt x="3716" y="581"/>
                  </a:cubicBezTo>
                  <a:cubicBezTo>
                    <a:pt x="3716" y="581"/>
                    <a:pt x="3716" y="581"/>
                    <a:pt x="3716" y="581"/>
                  </a:cubicBezTo>
                  <a:cubicBezTo>
                    <a:pt x="3715" y="581"/>
                    <a:pt x="3716" y="581"/>
                    <a:pt x="3716" y="581"/>
                  </a:cubicBezTo>
                  <a:cubicBezTo>
                    <a:pt x="3716" y="581"/>
                    <a:pt x="3716" y="581"/>
                    <a:pt x="3716" y="581"/>
                  </a:cubicBezTo>
                  <a:cubicBezTo>
                    <a:pt x="3715" y="581"/>
                    <a:pt x="3715" y="581"/>
                    <a:pt x="3715" y="581"/>
                  </a:cubicBezTo>
                  <a:cubicBezTo>
                    <a:pt x="3713" y="581"/>
                    <a:pt x="3713" y="581"/>
                    <a:pt x="3713" y="581"/>
                  </a:cubicBezTo>
                  <a:cubicBezTo>
                    <a:pt x="3710" y="581"/>
                    <a:pt x="3710" y="581"/>
                    <a:pt x="3710" y="581"/>
                  </a:cubicBezTo>
                  <a:cubicBezTo>
                    <a:pt x="3710" y="581"/>
                    <a:pt x="3709" y="581"/>
                    <a:pt x="3709" y="581"/>
                  </a:cubicBezTo>
                  <a:cubicBezTo>
                    <a:pt x="3708" y="581"/>
                    <a:pt x="3707" y="581"/>
                    <a:pt x="3706" y="581"/>
                  </a:cubicBezTo>
                  <a:cubicBezTo>
                    <a:pt x="3705" y="581"/>
                    <a:pt x="3704" y="580"/>
                    <a:pt x="3702" y="580"/>
                  </a:cubicBezTo>
                  <a:cubicBezTo>
                    <a:pt x="3701" y="580"/>
                    <a:pt x="3700" y="580"/>
                    <a:pt x="3699" y="579"/>
                  </a:cubicBezTo>
                  <a:cubicBezTo>
                    <a:pt x="3697" y="578"/>
                    <a:pt x="3695" y="577"/>
                    <a:pt x="3693" y="576"/>
                  </a:cubicBezTo>
                  <a:cubicBezTo>
                    <a:pt x="3685" y="570"/>
                    <a:pt x="3678" y="562"/>
                    <a:pt x="3672" y="553"/>
                  </a:cubicBezTo>
                  <a:cubicBezTo>
                    <a:pt x="3667" y="543"/>
                    <a:pt x="3663" y="533"/>
                    <a:pt x="3659" y="522"/>
                  </a:cubicBezTo>
                  <a:cubicBezTo>
                    <a:pt x="3658" y="520"/>
                    <a:pt x="3657" y="517"/>
                    <a:pt x="3657" y="514"/>
                  </a:cubicBezTo>
                  <a:cubicBezTo>
                    <a:pt x="3656" y="512"/>
                    <a:pt x="3655" y="509"/>
                    <a:pt x="3655" y="506"/>
                  </a:cubicBezTo>
                  <a:cubicBezTo>
                    <a:pt x="3654" y="504"/>
                    <a:pt x="3654" y="504"/>
                    <a:pt x="3654" y="504"/>
                  </a:cubicBezTo>
                  <a:cubicBezTo>
                    <a:pt x="3654" y="504"/>
                    <a:pt x="3654" y="504"/>
                    <a:pt x="3654" y="504"/>
                  </a:cubicBezTo>
                  <a:cubicBezTo>
                    <a:pt x="3654" y="503"/>
                    <a:pt x="3654" y="503"/>
                    <a:pt x="3654" y="503"/>
                  </a:cubicBezTo>
                  <a:cubicBezTo>
                    <a:pt x="3654" y="502"/>
                    <a:pt x="3654" y="502"/>
                    <a:pt x="3654" y="502"/>
                  </a:cubicBezTo>
                  <a:cubicBezTo>
                    <a:pt x="3653" y="498"/>
                    <a:pt x="3653" y="498"/>
                    <a:pt x="3653" y="498"/>
                  </a:cubicBezTo>
                  <a:cubicBezTo>
                    <a:pt x="3651" y="489"/>
                    <a:pt x="3651" y="489"/>
                    <a:pt x="3651" y="489"/>
                  </a:cubicBezTo>
                  <a:cubicBezTo>
                    <a:pt x="3647" y="467"/>
                    <a:pt x="3645" y="444"/>
                    <a:pt x="3644" y="420"/>
                  </a:cubicBezTo>
                  <a:cubicBezTo>
                    <a:pt x="3643" y="397"/>
                    <a:pt x="3643" y="374"/>
                    <a:pt x="3643" y="350"/>
                  </a:cubicBezTo>
                  <a:cubicBezTo>
                    <a:pt x="3644" y="303"/>
                    <a:pt x="3646" y="256"/>
                    <a:pt x="3647" y="208"/>
                  </a:cubicBezTo>
                  <a:cubicBezTo>
                    <a:pt x="3647" y="207"/>
                    <a:pt x="3647" y="207"/>
                    <a:pt x="3647" y="207"/>
                  </a:cubicBezTo>
                  <a:cubicBezTo>
                    <a:pt x="3647" y="207"/>
                    <a:pt x="3647" y="207"/>
                    <a:pt x="3647" y="207"/>
                  </a:cubicBezTo>
                  <a:cubicBezTo>
                    <a:pt x="3646" y="202"/>
                    <a:pt x="3645" y="198"/>
                    <a:pt x="3645" y="193"/>
                  </a:cubicBezTo>
                  <a:cubicBezTo>
                    <a:pt x="3644" y="187"/>
                    <a:pt x="3644" y="187"/>
                    <a:pt x="3644" y="187"/>
                  </a:cubicBezTo>
                  <a:cubicBezTo>
                    <a:pt x="3637" y="188"/>
                    <a:pt x="3637" y="188"/>
                    <a:pt x="3637" y="188"/>
                  </a:cubicBezTo>
                  <a:cubicBezTo>
                    <a:pt x="3324" y="235"/>
                    <a:pt x="3003" y="282"/>
                    <a:pt x="2702" y="326"/>
                  </a:cubicBezTo>
                  <a:cubicBezTo>
                    <a:pt x="2687" y="328"/>
                    <a:pt x="2687" y="328"/>
                    <a:pt x="2687" y="328"/>
                  </a:cubicBezTo>
                  <a:cubicBezTo>
                    <a:pt x="2698" y="337"/>
                    <a:pt x="2698" y="337"/>
                    <a:pt x="2698" y="337"/>
                  </a:cubicBezTo>
                  <a:cubicBezTo>
                    <a:pt x="2849" y="464"/>
                    <a:pt x="2993" y="586"/>
                    <a:pt x="3126" y="698"/>
                  </a:cubicBezTo>
                  <a:cubicBezTo>
                    <a:pt x="3001" y="583"/>
                    <a:pt x="3412" y="932"/>
                    <a:pt x="3544" y="1039"/>
                  </a:cubicBezTo>
                  <a:cubicBezTo>
                    <a:pt x="3589" y="1078"/>
                    <a:pt x="3646" y="1126"/>
                    <a:pt x="3707" y="1179"/>
                  </a:cubicBezTo>
                  <a:cubicBezTo>
                    <a:pt x="3707" y="1178"/>
                    <a:pt x="3707" y="1178"/>
                    <a:pt x="3707" y="1178"/>
                  </a:cubicBezTo>
                  <a:cubicBezTo>
                    <a:pt x="3590" y="1252"/>
                    <a:pt x="3460" y="1339"/>
                    <a:pt x="3354" y="1412"/>
                  </a:cubicBezTo>
                  <a:cubicBezTo>
                    <a:pt x="3337" y="1426"/>
                    <a:pt x="3233" y="1497"/>
                    <a:pt x="3260" y="1482"/>
                  </a:cubicBezTo>
                  <a:cubicBezTo>
                    <a:pt x="3383" y="1396"/>
                    <a:pt x="3429" y="1366"/>
                    <a:pt x="3558" y="1282"/>
                  </a:cubicBezTo>
                  <a:cubicBezTo>
                    <a:pt x="3533" y="1302"/>
                    <a:pt x="3464" y="1348"/>
                    <a:pt x="3378" y="1405"/>
                  </a:cubicBezTo>
                  <a:cubicBezTo>
                    <a:pt x="3335" y="1434"/>
                    <a:pt x="3288" y="1466"/>
                    <a:pt x="3240" y="1498"/>
                  </a:cubicBezTo>
                  <a:cubicBezTo>
                    <a:pt x="3192" y="1531"/>
                    <a:pt x="3143" y="1565"/>
                    <a:pt x="3096" y="1598"/>
                  </a:cubicBezTo>
                  <a:cubicBezTo>
                    <a:pt x="3096" y="1598"/>
                    <a:pt x="3120" y="1580"/>
                    <a:pt x="3144" y="1562"/>
                  </a:cubicBezTo>
                  <a:cubicBezTo>
                    <a:pt x="3168" y="1544"/>
                    <a:pt x="3192" y="1527"/>
                    <a:pt x="3192" y="1527"/>
                  </a:cubicBezTo>
                  <a:cubicBezTo>
                    <a:pt x="3114" y="1581"/>
                    <a:pt x="3032" y="1638"/>
                    <a:pt x="2949" y="1697"/>
                  </a:cubicBezTo>
                  <a:cubicBezTo>
                    <a:pt x="2867" y="1756"/>
                    <a:pt x="2783" y="1817"/>
                    <a:pt x="2701" y="1878"/>
                  </a:cubicBezTo>
                  <a:cubicBezTo>
                    <a:pt x="2661" y="1908"/>
                    <a:pt x="2620" y="1939"/>
                    <a:pt x="2580" y="1969"/>
                  </a:cubicBezTo>
                  <a:cubicBezTo>
                    <a:pt x="2540" y="1999"/>
                    <a:pt x="2501" y="2029"/>
                    <a:pt x="2463" y="2059"/>
                  </a:cubicBezTo>
                  <a:cubicBezTo>
                    <a:pt x="2424" y="2088"/>
                    <a:pt x="2387" y="2118"/>
                    <a:pt x="2352" y="2146"/>
                  </a:cubicBezTo>
                  <a:cubicBezTo>
                    <a:pt x="2334" y="2161"/>
                    <a:pt x="2316" y="2175"/>
                    <a:pt x="2299" y="2189"/>
                  </a:cubicBezTo>
                  <a:cubicBezTo>
                    <a:pt x="2290" y="2196"/>
                    <a:pt x="2281" y="2203"/>
                    <a:pt x="2273" y="2210"/>
                  </a:cubicBezTo>
                  <a:cubicBezTo>
                    <a:pt x="2264" y="2217"/>
                    <a:pt x="2256" y="2224"/>
                    <a:pt x="2248" y="2231"/>
                  </a:cubicBezTo>
                  <a:cubicBezTo>
                    <a:pt x="2248" y="2231"/>
                    <a:pt x="2262" y="2219"/>
                    <a:pt x="2284" y="2203"/>
                  </a:cubicBezTo>
                  <a:cubicBezTo>
                    <a:pt x="2306" y="2186"/>
                    <a:pt x="2335" y="2164"/>
                    <a:pt x="2364" y="2142"/>
                  </a:cubicBezTo>
                  <a:cubicBezTo>
                    <a:pt x="2393" y="2120"/>
                    <a:pt x="2422" y="2098"/>
                    <a:pt x="2444" y="2082"/>
                  </a:cubicBezTo>
                  <a:cubicBezTo>
                    <a:pt x="2466" y="2065"/>
                    <a:pt x="2480" y="2054"/>
                    <a:pt x="2480" y="2054"/>
                  </a:cubicBezTo>
                  <a:cubicBezTo>
                    <a:pt x="2436" y="2089"/>
                    <a:pt x="2391" y="2125"/>
                    <a:pt x="2344" y="2162"/>
                  </a:cubicBezTo>
                  <a:cubicBezTo>
                    <a:pt x="2321" y="2181"/>
                    <a:pt x="2297" y="2199"/>
                    <a:pt x="2274" y="2218"/>
                  </a:cubicBezTo>
                  <a:cubicBezTo>
                    <a:pt x="2250" y="2236"/>
                    <a:pt x="2227" y="2255"/>
                    <a:pt x="2203" y="2274"/>
                  </a:cubicBezTo>
                  <a:cubicBezTo>
                    <a:pt x="2180" y="2293"/>
                    <a:pt x="2156" y="2312"/>
                    <a:pt x="2132" y="2331"/>
                  </a:cubicBezTo>
                  <a:cubicBezTo>
                    <a:pt x="2109" y="2350"/>
                    <a:pt x="2085" y="2370"/>
                    <a:pt x="2062" y="2389"/>
                  </a:cubicBezTo>
                  <a:cubicBezTo>
                    <a:pt x="2015" y="2427"/>
                    <a:pt x="1968" y="2465"/>
                    <a:pt x="1923" y="2502"/>
                  </a:cubicBezTo>
                  <a:cubicBezTo>
                    <a:pt x="1922" y="2503"/>
                    <a:pt x="1922" y="2503"/>
                    <a:pt x="1922" y="2503"/>
                  </a:cubicBezTo>
                  <a:cubicBezTo>
                    <a:pt x="1921" y="2502"/>
                    <a:pt x="1921" y="2502"/>
                    <a:pt x="1921" y="2502"/>
                  </a:cubicBezTo>
                  <a:cubicBezTo>
                    <a:pt x="1734" y="2411"/>
                    <a:pt x="1558" y="2329"/>
                    <a:pt x="1422" y="2271"/>
                  </a:cubicBezTo>
                  <a:cubicBezTo>
                    <a:pt x="1497" y="2305"/>
                    <a:pt x="1585" y="2346"/>
                    <a:pt x="1673" y="2387"/>
                  </a:cubicBezTo>
                  <a:cubicBezTo>
                    <a:pt x="1761" y="2428"/>
                    <a:pt x="1848" y="2470"/>
                    <a:pt x="1920" y="2505"/>
                  </a:cubicBezTo>
                  <a:cubicBezTo>
                    <a:pt x="1923" y="2507"/>
                    <a:pt x="1923" y="2507"/>
                    <a:pt x="1923" y="2507"/>
                  </a:cubicBezTo>
                  <a:cubicBezTo>
                    <a:pt x="1925" y="2505"/>
                    <a:pt x="1925" y="2505"/>
                    <a:pt x="1925" y="2505"/>
                  </a:cubicBezTo>
                  <a:cubicBezTo>
                    <a:pt x="1971" y="2467"/>
                    <a:pt x="2010" y="2435"/>
                    <a:pt x="2038" y="2413"/>
                  </a:cubicBezTo>
                  <a:cubicBezTo>
                    <a:pt x="2065" y="2392"/>
                    <a:pt x="2082" y="2380"/>
                    <a:pt x="2081" y="2382"/>
                  </a:cubicBezTo>
                  <a:cubicBezTo>
                    <a:pt x="2079" y="2386"/>
                    <a:pt x="2061" y="2401"/>
                    <a:pt x="2034" y="2424"/>
                  </a:cubicBezTo>
                  <a:cubicBezTo>
                    <a:pt x="2007" y="2447"/>
                    <a:pt x="1970" y="2478"/>
                    <a:pt x="1930" y="2511"/>
                  </a:cubicBezTo>
                  <a:cubicBezTo>
                    <a:pt x="1924" y="2516"/>
                    <a:pt x="1924" y="2516"/>
                    <a:pt x="1924" y="2516"/>
                  </a:cubicBezTo>
                  <a:cubicBezTo>
                    <a:pt x="1916" y="2513"/>
                    <a:pt x="1916" y="2513"/>
                    <a:pt x="1916" y="2513"/>
                  </a:cubicBezTo>
                  <a:cubicBezTo>
                    <a:pt x="1822" y="2467"/>
                    <a:pt x="1712" y="2414"/>
                    <a:pt x="1642" y="2380"/>
                  </a:cubicBezTo>
                  <a:cubicBezTo>
                    <a:pt x="1610" y="2365"/>
                    <a:pt x="1579" y="2350"/>
                    <a:pt x="1547" y="2335"/>
                  </a:cubicBezTo>
                  <a:cubicBezTo>
                    <a:pt x="1516" y="2321"/>
                    <a:pt x="1485" y="2306"/>
                    <a:pt x="1455" y="2292"/>
                  </a:cubicBezTo>
                  <a:cubicBezTo>
                    <a:pt x="1393" y="2264"/>
                    <a:pt x="1333" y="2237"/>
                    <a:pt x="1274" y="2210"/>
                  </a:cubicBezTo>
                  <a:cubicBezTo>
                    <a:pt x="1278" y="2210"/>
                    <a:pt x="1281" y="2209"/>
                    <a:pt x="1284" y="2209"/>
                  </a:cubicBezTo>
                  <a:cubicBezTo>
                    <a:pt x="1188" y="2285"/>
                    <a:pt x="1097" y="2361"/>
                    <a:pt x="1008" y="2435"/>
                  </a:cubicBezTo>
                  <a:cubicBezTo>
                    <a:pt x="919" y="2510"/>
                    <a:pt x="833" y="2584"/>
                    <a:pt x="749" y="2658"/>
                  </a:cubicBezTo>
                  <a:cubicBezTo>
                    <a:pt x="664" y="2732"/>
                    <a:pt x="581" y="2806"/>
                    <a:pt x="498" y="2881"/>
                  </a:cubicBezTo>
                  <a:cubicBezTo>
                    <a:pt x="415" y="2956"/>
                    <a:pt x="331" y="3033"/>
                    <a:pt x="247" y="311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35"/>
            <p:cNvSpPr/>
            <p:nvPr/>
          </p:nvSpPr>
          <p:spPr bwMode="auto">
            <a:xfrm>
              <a:off x="1754962" y="4339600"/>
              <a:ext cx="1990710" cy="540882"/>
            </a:xfrm>
            <a:custGeom>
              <a:avLst/>
              <a:gdLst>
                <a:gd name="T0" fmla="*/ 0 w 1483"/>
                <a:gd name="T1" fmla="*/ 384 h 403"/>
                <a:gd name="T2" fmla="*/ 246 w 1483"/>
                <a:gd name="T3" fmla="*/ 178 h 403"/>
                <a:gd name="T4" fmla="*/ 350 w 1483"/>
                <a:gd name="T5" fmla="*/ 89 h 403"/>
                <a:gd name="T6" fmla="*/ 334 w 1483"/>
                <a:gd name="T7" fmla="*/ 91 h 403"/>
                <a:gd name="T8" fmla="*/ 444 w 1483"/>
                <a:gd name="T9" fmla="*/ 138 h 403"/>
                <a:gd name="T10" fmla="*/ 535 w 1483"/>
                <a:gd name="T11" fmla="*/ 178 h 403"/>
                <a:gd name="T12" fmla="*/ 660 w 1483"/>
                <a:gd name="T13" fmla="*/ 236 h 403"/>
                <a:gd name="T14" fmla="*/ 735 w 1483"/>
                <a:gd name="T15" fmla="*/ 277 h 403"/>
                <a:gd name="T16" fmla="*/ 975 w 1483"/>
                <a:gd name="T17" fmla="*/ 395 h 403"/>
                <a:gd name="T18" fmla="*/ 987 w 1483"/>
                <a:gd name="T19" fmla="*/ 400 h 403"/>
                <a:gd name="T20" fmla="*/ 997 w 1483"/>
                <a:gd name="T21" fmla="*/ 392 h 403"/>
                <a:gd name="T22" fmla="*/ 1012 w 1483"/>
                <a:gd name="T23" fmla="*/ 379 h 403"/>
                <a:gd name="T24" fmla="*/ 1115 w 1483"/>
                <a:gd name="T25" fmla="*/ 293 h 403"/>
                <a:gd name="T26" fmla="*/ 1169 w 1483"/>
                <a:gd name="T27" fmla="*/ 249 h 403"/>
                <a:gd name="T28" fmla="*/ 1196 w 1483"/>
                <a:gd name="T29" fmla="*/ 227 h 403"/>
                <a:gd name="T30" fmla="*/ 1223 w 1483"/>
                <a:gd name="T31" fmla="*/ 205 h 403"/>
                <a:gd name="T32" fmla="*/ 1328 w 1483"/>
                <a:gd name="T33" fmla="*/ 121 h 403"/>
                <a:gd name="T34" fmla="*/ 1353 w 1483"/>
                <a:gd name="T35" fmla="*/ 101 h 403"/>
                <a:gd name="T36" fmla="*/ 1377 w 1483"/>
                <a:gd name="T37" fmla="*/ 81 h 403"/>
                <a:gd name="T38" fmla="*/ 1424 w 1483"/>
                <a:gd name="T39" fmla="*/ 45 h 403"/>
                <a:gd name="T40" fmla="*/ 1472 w 1483"/>
                <a:gd name="T41" fmla="*/ 11 h 403"/>
                <a:gd name="T42" fmla="*/ 1430 w 1483"/>
                <a:gd name="T43" fmla="*/ 46 h 403"/>
                <a:gd name="T44" fmla="*/ 1391 w 1483"/>
                <a:gd name="T45" fmla="*/ 78 h 403"/>
                <a:gd name="T46" fmla="*/ 1367 w 1483"/>
                <a:gd name="T47" fmla="*/ 98 h 403"/>
                <a:gd name="T48" fmla="*/ 1353 w 1483"/>
                <a:gd name="T49" fmla="*/ 108 h 403"/>
                <a:gd name="T50" fmla="*/ 1339 w 1483"/>
                <a:gd name="T51" fmla="*/ 120 h 403"/>
                <a:gd name="T52" fmla="*/ 1256 w 1483"/>
                <a:gd name="T53" fmla="*/ 185 h 403"/>
                <a:gd name="T54" fmla="*/ 1214 w 1483"/>
                <a:gd name="T55" fmla="*/ 218 h 403"/>
                <a:gd name="T56" fmla="*/ 1193 w 1483"/>
                <a:gd name="T57" fmla="*/ 235 h 403"/>
                <a:gd name="T58" fmla="*/ 1172 w 1483"/>
                <a:gd name="T59" fmla="*/ 252 h 403"/>
                <a:gd name="T60" fmla="*/ 999 w 1483"/>
                <a:gd name="T61" fmla="*/ 394 h 403"/>
                <a:gd name="T62" fmla="*/ 987 w 1483"/>
                <a:gd name="T63" fmla="*/ 403 h 403"/>
                <a:gd name="T64" fmla="*/ 974 w 1483"/>
                <a:gd name="T65" fmla="*/ 397 h 403"/>
                <a:gd name="T66" fmla="*/ 652 w 1483"/>
                <a:gd name="T67" fmla="*/ 245 h 403"/>
                <a:gd name="T68" fmla="*/ 571 w 1483"/>
                <a:gd name="T69" fmla="*/ 208 h 403"/>
                <a:gd name="T70" fmla="*/ 530 w 1483"/>
                <a:gd name="T71" fmla="*/ 189 h 403"/>
                <a:gd name="T72" fmla="*/ 490 w 1483"/>
                <a:gd name="T73" fmla="*/ 171 h 403"/>
                <a:gd name="T74" fmla="*/ 330 w 1483"/>
                <a:gd name="T75" fmla="*/ 100 h 403"/>
                <a:gd name="T76" fmla="*/ 356 w 1483"/>
                <a:gd name="T77" fmla="*/ 96 h 403"/>
                <a:gd name="T78" fmla="*/ 263 w 1483"/>
                <a:gd name="T79" fmla="*/ 171 h 403"/>
                <a:gd name="T80" fmla="*/ 172 w 1483"/>
                <a:gd name="T81" fmla="*/ 244 h 403"/>
                <a:gd name="T82" fmla="*/ 0 w 1483"/>
                <a:gd name="T83" fmla="*/ 384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83" h="403">
                  <a:moveTo>
                    <a:pt x="0" y="384"/>
                  </a:moveTo>
                  <a:cubicBezTo>
                    <a:pt x="128" y="277"/>
                    <a:pt x="199" y="217"/>
                    <a:pt x="246" y="178"/>
                  </a:cubicBezTo>
                  <a:cubicBezTo>
                    <a:pt x="293" y="138"/>
                    <a:pt x="316" y="118"/>
                    <a:pt x="350" y="89"/>
                  </a:cubicBezTo>
                  <a:cubicBezTo>
                    <a:pt x="345" y="89"/>
                    <a:pt x="339" y="90"/>
                    <a:pt x="334" y="91"/>
                  </a:cubicBezTo>
                  <a:cubicBezTo>
                    <a:pt x="361" y="102"/>
                    <a:pt x="394" y="116"/>
                    <a:pt x="444" y="138"/>
                  </a:cubicBezTo>
                  <a:cubicBezTo>
                    <a:pt x="470" y="149"/>
                    <a:pt x="499" y="162"/>
                    <a:pt x="535" y="178"/>
                  </a:cubicBezTo>
                  <a:cubicBezTo>
                    <a:pt x="570" y="194"/>
                    <a:pt x="611" y="213"/>
                    <a:pt x="660" y="236"/>
                  </a:cubicBezTo>
                  <a:cubicBezTo>
                    <a:pt x="629" y="224"/>
                    <a:pt x="669" y="244"/>
                    <a:pt x="735" y="277"/>
                  </a:cubicBezTo>
                  <a:cubicBezTo>
                    <a:pt x="802" y="310"/>
                    <a:pt x="896" y="356"/>
                    <a:pt x="975" y="395"/>
                  </a:cubicBezTo>
                  <a:cubicBezTo>
                    <a:pt x="987" y="400"/>
                    <a:pt x="987" y="400"/>
                    <a:pt x="987" y="400"/>
                  </a:cubicBezTo>
                  <a:cubicBezTo>
                    <a:pt x="997" y="392"/>
                    <a:pt x="997" y="392"/>
                    <a:pt x="997" y="392"/>
                  </a:cubicBezTo>
                  <a:cubicBezTo>
                    <a:pt x="1003" y="387"/>
                    <a:pt x="1008" y="383"/>
                    <a:pt x="1012" y="379"/>
                  </a:cubicBezTo>
                  <a:cubicBezTo>
                    <a:pt x="1045" y="351"/>
                    <a:pt x="1080" y="322"/>
                    <a:pt x="1115" y="293"/>
                  </a:cubicBezTo>
                  <a:cubicBezTo>
                    <a:pt x="1133" y="278"/>
                    <a:pt x="1151" y="264"/>
                    <a:pt x="1169" y="249"/>
                  </a:cubicBezTo>
                  <a:cubicBezTo>
                    <a:pt x="1178" y="242"/>
                    <a:pt x="1187" y="234"/>
                    <a:pt x="1196" y="227"/>
                  </a:cubicBezTo>
                  <a:cubicBezTo>
                    <a:pt x="1205" y="220"/>
                    <a:pt x="1214" y="212"/>
                    <a:pt x="1223" y="205"/>
                  </a:cubicBezTo>
                  <a:cubicBezTo>
                    <a:pt x="1259" y="176"/>
                    <a:pt x="1294" y="148"/>
                    <a:pt x="1328" y="121"/>
                  </a:cubicBezTo>
                  <a:cubicBezTo>
                    <a:pt x="1336" y="114"/>
                    <a:pt x="1345" y="107"/>
                    <a:pt x="1353" y="101"/>
                  </a:cubicBezTo>
                  <a:cubicBezTo>
                    <a:pt x="1361" y="94"/>
                    <a:pt x="1369" y="88"/>
                    <a:pt x="1377" y="81"/>
                  </a:cubicBezTo>
                  <a:cubicBezTo>
                    <a:pt x="1393" y="69"/>
                    <a:pt x="1409" y="56"/>
                    <a:pt x="1424" y="45"/>
                  </a:cubicBezTo>
                  <a:cubicBezTo>
                    <a:pt x="1465" y="13"/>
                    <a:pt x="1483" y="0"/>
                    <a:pt x="1472" y="11"/>
                  </a:cubicBezTo>
                  <a:cubicBezTo>
                    <a:pt x="1466" y="17"/>
                    <a:pt x="1452" y="28"/>
                    <a:pt x="1430" y="46"/>
                  </a:cubicBezTo>
                  <a:cubicBezTo>
                    <a:pt x="1419" y="55"/>
                    <a:pt x="1406" y="66"/>
                    <a:pt x="1391" y="78"/>
                  </a:cubicBezTo>
                  <a:cubicBezTo>
                    <a:pt x="1384" y="84"/>
                    <a:pt x="1375" y="91"/>
                    <a:pt x="1367" y="98"/>
                  </a:cubicBezTo>
                  <a:cubicBezTo>
                    <a:pt x="1362" y="101"/>
                    <a:pt x="1358" y="104"/>
                    <a:pt x="1353" y="108"/>
                  </a:cubicBezTo>
                  <a:cubicBezTo>
                    <a:pt x="1349" y="112"/>
                    <a:pt x="1344" y="116"/>
                    <a:pt x="1339" y="120"/>
                  </a:cubicBezTo>
                  <a:cubicBezTo>
                    <a:pt x="1312" y="141"/>
                    <a:pt x="1284" y="163"/>
                    <a:pt x="1256" y="185"/>
                  </a:cubicBezTo>
                  <a:cubicBezTo>
                    <a:pt x="1242" y="196"/>
                    <a:pt x="1228" y="207"/>
                    <a:pt x="1214" y="218"/>
                  </a:cubicBezTo>
                  <a:cubicBezTo>
                    <a:pt x="1207" y="224"/>
                    <a:pt x="1200" y="229"/>
                    <a:pt x="1193" y="235"/>
                  </a:cubicBezTo>
                  <a:cubicBezTo>
                    <a:pt x="1186" y="240"/>
                    <a:pt x="1179" y="246"/>
                    <a:pt x="1172" y="252"/>
                  </a:cubicBezTo>
                  <a:cubicBezTo>
                    <a:pt x="1115" y="298"/>
                    <a:pt x="1057" y="345"/>
                    <a:pt x="999" y="394"/>
                  </a:cubicBezTo>
                  <a:cubicBezTo>
                    <a:pt x="987" y="403"/>
                    <a:pt x="987" y="403"/>
                    <a:pt x="987" y="403"/>
                  </a:cubicBezTo>
                  <a:cubicBezTo>
                    <a:pt x="974" y="397"/>
                    <a:pt x="974" y="397"/>
                    <a:pt x="974" y="397"/>
                  </a:cubicBezTo>
                  <a:cubicBezTo>
                    <a:pt x="868" y="345"/>
                    <a:pt x="760" y="295"/>
                    <a:pt x="652" y="245"/>
                  </a:cubicBezTo>
                  <a:cubicBezTo>
                    <a:pt x="625" y="232"/>
                    <a:pt x="598" y="220"/>
                    <a:pt x="571" y="208"/>
                  </a:cubicBezTo>
                  <a:cubicBezTo>
                    <a:pt x="557" y="202"/>
                    <a:pt x="544" y="196"/>
                    <a:pt x="530" y="189"/>
                  </a:cubicBezTo>
                  <a:cubicBezTo>
                    <a:pt x="517" y="183"/>
                    <a:pt x="503" y="177"/>
                    <a:pt x="490" y="171"/>
                  </a:cubicBezTo>
                  <a:cubicBezTo>
                    <a:pt x="436" y="147"/>
                    <a:pt x="382" y="123"/>
                    <a:pt x="330" y="100"/>
                  </a:cubicBezTo>
                  <a:cubicBezTo>
                    <a:pt x="339" y="99"/>
                    <a:pt x="347" y="97"/>
                    <a:pt x="356" y="96"/>
                  </a:cubicBezTo>
                  <a:cubicBezTo>
                    <a:pt x="325" y="122"/>
                    <a:pt x="293" y="147"/>
                    <a:pt x="263" y="171"/>
                  </a:cubicBezTo>
                  <a:cubicBezTo>
                    <a:pt x="232" y="196"/>
                    <a:pt x="202" y="220"/>
                    <a:pt x="172" y="244"/>
                  </a:cubicBezTo>
                  <a:cubicBezTo>
                    <a:pt x="113" y="293"/>
                    <a:pt x="55" y="339"/>
                    <a:pt x="0" y="384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36"/>
            <p:cNvSpPr/>
            <p:nvPr/>
          </p:nvSpPr>
          <p:spPr bwMode="auto">
            <a:xfrm>
              <a:off x="1245741" y="4869928"/>
              <a:ext cx="457771" cy="385214"/>
            </a:xfrm>
            <a:custGeom>
              <a:avLst/>
              <a:gdLst>
                <a:gd name="T0" fmla="*/ 0 w 341"/>
                <a:gd name="T1" fmla="*/ 287 h 287"/>
                <a:gd name="T2" fmla="*/ 171 w 341"/>
                <a:gd name="T3" fmla="*/ 142 h 287"/>
                <a:gd name="T4" fmla="*/ 230 w 341"/>
                <a:gd name="T5" fmla="*/ 94 h 287"/>
                <a:gd name="T6" fmla="*/ 341 w 341"/>
                <a:gd name="T7" fmla="*/ 0 h 287"/>
                <a:gd name="T8" fmla="*/ 284 w 341"/>
                <a:gd name="T9" fmla="*/ 51 h 287"/>
                <a:gd name="T10" fmla="*/ 227 w 341"/>
                <a:gd name="T11" fmla="*/ 99 h 287"/>
                <a:gd name="T12" fmla="*/ 151 w 341"/>
                <a:gd name="T13" fmla="*/ 164 h 287"/>
                <a:gd name="T14" fmla="*/ 99 w 341"/>
                <a:gd name="T15" fmla="*/ 209 h 287"/>
                <a:gd name="T16" fmla="*/ 35 w 341"/>
                <a:gd name="T17" fmla="*/ 265 h 287"/>
                <a:gd name="T18" fmla="*/ 89 w 341"/>
                <a:gd name="T19" fmla="*/ 216 h 287"/>
                <a:gd name="T20" fmla="*/ 126 w 341"/>
                <a:gd name="T21" fmla="*/ 182 h 287"/>
                <a:gd name="T22" fmla="*/ 143 w 341"/>
                <a:gd name="T23" fmla="*/ 167 h 287"/>
                <a:gd name="T24" fmla="*/ 71 w 341"/>
                <a:gd name="T25" fmla="*/ 227 h 287"/>
                <a:gd name="T26" fmla="*/ 23 w 341"/>
                <a:gd name="T27" fmla="*/ 268 h 287"/>
                <a:gd name="T28" fmla="*/ 0 w 341"/>
                <a:gd name="T29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1" h="287">
                  <a:moveTo>
                    <a:pt x="0" y="287"/>
                  </a:moveTo>
                  <a:cubicBezTo>
                    <a:pt x="104" y="194"/>
                    <a:pt x="138" y="168"/>
                    <a:pt x="171" y="142"/>
                  </a:cubicBezTo>
                  <a:cubicBezTo>
                    <a:pt x="188" y="128"/>
                    <a:pt x="205" y="115"/>
                    <a:pt x="230" y="94"/>
                  </a:cubicBezTo>
                  <a:cubicBezTo>
                    <a:pt x="255" y="73"/>
                    <a:pt x="289" y="44"/>
                    <a:pt x="341" y="0"/>
                  </a:cubicBezTo>
                  <a:cubicBezTo>
                    <a:pt x="320" y="19"/>
                    <a:pt x="302" y="35"/>
                    <a:pt x="284" y="51"/>
                  </a:cubicBezTo>
                  <a:cubicBezTo>
                    <a:pt x="266" y="66"/>
                    <a:pt x="249" y="81"/>
                    <a:pt x="227" y="99"/>
                  </a:cubicBezTo>
                  <a:cubicBezTo>
                    <a:pt x="206" y="117"/>
                    <a:pt x="182" y="137"/>
                    <a:pt x="151" y="164"/>
                  </a:cubicBezTo>
                  <a:cubicBezTo>
                    <a:pt x="135" y="177"/>
                    <a:pt x="118" y="192"/>
                    <a:pt x="99" y="209"/>
                  </a:cubicBezTo>
                  <a:cubicBezTo>
                    <a:pt x="80" y="226"/>
                    <a:pt x="59" y="244"/>
                    <a:pt x="35" y="265"/>
                  </a:cubicBezTo>
                  <a:cubicBezTo>
                    <a:pt x="35" y="265"/>
                    <a:pt x="62" y="241"/>
                    <a:pt x="89" y="216"/>
                  </a:cubicBezTo>
                  <a:cubicBezTo>
                    <a:pt x="102" y="203"/>
                    <a:pt x="116" y="191"/>
                    <a:pt x="126" y="182"/>
                  </a:cubicBezTo>
                  <a:cubicBezTo>
                    <a:pt x="136" y="173"/>
                    <a:pt x="143" y="167"/>
                    <a:pt x="143" y="167"/>
                  </a:cubicBezTo>
                  <a:cubicBezTo>
                    <a:pt x="143" y="167"/>
                    <a:pt x="107" y="196"/>
                    <a:pt x="71" y="227"/>
                  </a:cubicBezTo>
                  <a:cubicBezTo>
                    <a:pt x="54" y="242"/>
                    <a:pt x="36" y="257"/>
                    <a:pt x="23" y="268"/>
                  </a:cubicBezTo>
                  <a:cubicBezTo>
                    <a:pt x="9" y="280"/>
                    <a:pt x="0" y="287"/>
                    <a:pt x="0" y="2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7"/>
            <p:cNvSpPr/>
            <p:nvPr/>
          </p:nvSpPr>
          <p:spPr bwMode="auto">
            <a:xfrm>
              <a:off x="3725883" y="3798718"/>
              <a:ext cx="733489" cy="542201"/>
            </a:xfrm>
            <a:custGeom>
              <a:avLst/>
              <a:gdLst>
                <a:gd name="T0" fmla="*/ 0 w 547"/>
                <a:gd name="T1" fmla="*/ 403 h 403"/>
                <a:gd name="T2" fmla="*/ 59 w 547"/>
                <a:gd name="T3" fmla="*/ 356 h 403"/>
                <a:gd name="T4" fmla="*/ 94 w 547"/>
                <a:gd name="T5" fmla="*/ 329 h 403"/>
                <a:gd name="T6" fmla="*/ 112 w 547"/>
                <a:gd name="T7" fmla="*/ 315 h 403"/>
                <a:gd name="T8" fmla="*/ 131 w 547"/>
                <a:gd name="T9" fmla="*/ 301 h 403"/>
                <a:gd name="T10" fmla="*/ 287 w 547"/>
                <a:gd name="T11" fmla="*/ 184 h 403"/>
                <a:gd name="T12" fmla="*/ 358 w 547"/>
                <a:gd name="T13" fmla="*/ 130 h 403"/>
                <a:gd name="T14" fmla="*/ 419 w 547"/>
                <a:gd name="T15" fmla="*/ 87 h 403"/>
                <a:gd name="T16" fmla="*/ 462 w 547"/>
                <a:gd name="T17" fmla="*/ 57 h 403"/>
                <a:gd name="T18" fmla="*/ 480 w 547"/>
                <a:gd name="T19" fmla="*/ 46 h 403"/>
                <a:gd name="T20" fmla="*/ 547 w 547"/>
                <a:gd name="T21" fmla="*/ 0 h 403"/>
                <a:gd name="T22" fmla="*/ 246 w 547"/>
                <a:gd name="T23" fmla="*/ 221 h 403"/>
                <a:gd name="T24" fmla="*/ 91 w 547"/>
                <a:gd name="T25" fmla="*/ 337 h 403"/>
                <a:gd name="T26" fmla="*/ 34 w 547"/>
                <a:gd name="T27" fmla="*/ 379 h 403"/>
                <a:gd name="T28" fmla="*/ 0 w 547"/>
                <a:gd name="T29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7" h="403">
                  <a:moveTo>
                    <a:pt x="0" y="403"/>
                  </a:moveTo>
                  <a:cubicBezTo>
                    <a:pt x="17" y="390"/>
                    <a:pt x="37" y="374"/>
                    <a:pt x="59" y="356"/>
                  </a:cubicBezTo>
                  <a:cubicBezTo>
                    <a:pt x="70" y="348"/>
                    <a:pt x="82" y="339"/>
                    <a:pt x="94" y="329"/>
                  </a:cubicBezTo>
                  <a:cubicBezTo>
                    <a:pt x="100" y="325"/>
                    <a:pt x="106" y="320"/>
                    <a:pt x="112" y="315"/>
                  </a:cubicBezTo>
                  <a:cubicBezTo>
                    <a:pt x="118" y="311"/>
                    <a:pt x="124" y="306"/>
                    <a:pt x="131" y="301"/>
                  </a:cubicBezTo>
                  <a:cubicBezTo>
                    <a:pt x="181" y="262"/>
                    <a:pt x="236" y="221"/>
                    <a:pt x="287" y="184"/>
                  </a:cubicBezTo>
                  <a:cubicBezTo>
                    <a:pt x="312" y="165"/>
                    <a:pt x="336" y="146"/>
                    <a:pt x="358" y="130"/>
                  </a:cubicBezTo>
                  <a:cubicBezTo>
                    <a:pt x="381" y="114"/>
                    <a:pt x="402" y="99"/>
                    <a:pt x="419" y="87"/>
                  </a:cubicBezTo>
                  <a:cubicBezTo>
                    <a:pt x="436" y="74"/>
                    <a:pt x="451" y="64"/>
                    <a:pt x="462" y="57"/>
                  </a:cubicBezTo>
                  <a:cubicBezTo>
                    <a:pt x="472" y="50"/>
                    <a:pt x="479" y="46"/>
                    <a:pt x="480" y="46"/>
                  </a:cubicBezTo>
                  <a:cubicBezTo>
                    <a:pt x="502" y="31"/>
                    <a:pt x="467" y="59"/>
                    <a:pt x="547" y="0"/>
                  </a:cubicBezTo>
                  <a:cubicBezTo>
                    <a:pt x="483" y="45"/>
                    <a:pt x="360" y="135"/>
                    <a:pt x="246" y="221"/>
                  </a:cubicBezTo>
                  <a:cubicBezTo>
                    <a:pt x="189" y="264"/>
                    <a:pt x="135" y="305"/>
                    <a:pt x="91" y="337"/>
                  </a:cubicBezTo>
                  <a:cubicBezTo>
                    <a:pt x="69" y="354"/>
                    <a:pt x="50" y="368"/>
                    <a:pt x="34" y="379"/>
                  </a:cubicBezTo>
                  <a:cubicBezTo>
                    <a:pt x="19" y="391"/>
                    <a:pt x="7" y="399"/>
                    <a:pt x="0" y="40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8"/>
            <p:cNvSpPr/>
            <p:nvPr/>
          </p:nvSpPr>
          <p:spPr bwMode="auto">
            <a:xfrm>
              <a:off x="2872345" y="4679960"/>
              <a:ext cx="382575" cy="155669"/>
            </a:xfrm>
            <a:custGeom>
              <a:avLst/>
              <a:gdLst>
                <a:gd name="T0" fmla="*/ 0 w 285"/>
                <a:gd name="T1" fmla="*/ 39 h 116"/>
                <a:gd name="T2" fmla="*/ 75 w 285"/>
                <a:gd name="T3" fmla="*/ 74 h 116"/>
                <a:gd name="T4" fmla="*/ 156 w 285"/>
                <a:gd name="T5" fmla="*/ 113 h 116"/>
                <a:gd name="T6" fmla="*/ 146 w 285"/>
                <a:gd name="T7" fmla="*/ 114 h 116"/>
                <a:gd name="T8" fmla="*/ 285 w 285"/>
                <a:gd name="T9" fmla="*/ 0 h 116"/>
                <a:gd name="T10" fmla="*/ 147 w 285"/>
                <a:gd name="T11" fmla="*/ 116 h 116"/>
                <a:gd name="T12" fmla="*/ 155 w 285"/>
                <a:gd name="T13" fmla="*/ 115 h 116"/>
                <a:gd name="T14" fmla="*/ 80 w 285"/>
                <a:gd name="T15" fmla="*/ 78 h 116"/>
                <a:gd name="T16" fmla="*/ 0 w 285"/>
                <a:gd name="T17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5" h="116">
                  <a:moveTo>
                    <a:pt x="0" y="39"/>
                  </a:moveTo>
                  <a:cubicBezTo>
                    <a:pt x="25" y="51"/>
                    <a:pt x="50" y="62"/>
                    <a:pt x="75" y="74"/>
                  </a:cubicBezTo>
                  <a:cubicBezTo>
                    <a:pt x="101" y="86"/>
                    <a:pt x="127" y="99"/>
                    <a:pt x="156" y="113"/>
                  </a:cubicBezTo>
                  <a:cubicBezTo>
                    <a:pt x="153" y="114"/>
                    <a:pt x="149" y="114"/>
                    <a:pt x="146" y="114"/>
                  </a:cubicBezTo>
                  <a:cubicBezTo>
                    <a:pt x="186" y="81"/>
                    <a:pt x="231" y="44"/>
                    <a:pt x="285" y="0"/>
                  </a:cubicBezTo>
                  <a:cubicBezTo>
                    <a:pt x="243" y="34"/>
                    <a:pt x="197" y="74"/>
                    <a:pt x="147" y="116"/>
                  </a:cubicBezTo>
                  <a:cubicBezTo>
                    <a:pt x="150" y="115"/>
                    <a:pt x="153" y="115"/>
                    <a:pt x="155" y="115"/>
                  </a:cubicBezTo>
                  <a:cubicBezTo>
                    <a:pt x="131" y="103"/>
                    <a:pt x="106" y="91"/>
                    <a:pt x="80" y="78"/>
                  </a:cubicBezTo>
                  <a:cubicBezTo>
                    <a:pt x="54" y="66"/>
                    <a:pt x="27" y="53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9"/>
            <p:cNvSpPr/>
            <p:nvPr/>
          </p:nvSpPr>
          <p:spPr bwMode="auto">
            <a:xfrm>
              <a:off x="3921128" y="3891063"/>
              <a:ext cx="368064" cy="271760"/>
            </a:xfrm>
            <a:custGeom>
              <a:avLst/>
              <a:gdLst>
                <a:gd name="T0" fmla="*/ 30 w 274"/>
                <a:gd name="T1" fmla="*/ 184 h 202"/>
                <a:gd name="T2" fmla="*/ 189 w 274"/>
                <a:gd name="T3" fmla="*/ 62 h 202"/>
                <a:gd name="T4" fmla="*/ 274 w 274"/>
                <a:gd name="T5" fmla="*/ 0 h 202"/>
                <a:gd name="T6" fmla="*/ 147 w 274"/>
                <a:gd name="T7" fmla="*/ 97 h 202"/>
                <a:gd name="T8" fmla="*/ 30 w 274"/>
                <a:gd name="T9" fmla="*/ 18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202">
                  <a:moveTo>
                    <a:pt x="30" y="184"/>
                  </a:moveTo>
                  <a:cubicBezTo>
                    <a:pt x="0" y="202"/>
                    <a:pt x="149" y="93"/>
                    <a:pt x="189" y="62"/>
                  </a:cubicBezTo>
                  <a:cubicBezTo>
                    <a:pt x="274" y="0"/>
                    <a:pt x="274" y="0"/>
                    <a:pt x="274" y="0"/>
                  </a:cubicBezTo>
                  <a:cubicBezTo>
                    <a:pt x="235" y="30"/>
                    <a:pt x="190" y="64"/>
                    <a:pt x="147" y="97"/>
                  </a:cubicBezTo>
                  <a:cubicBezTo>
                    <a:pt x="104" y="130"/>
                    <a:pt x="63" y="161"/>
                    <a:pt x="30" y="184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40"/>
            <p:cNvSpPr/>
            <p:nvPr/>
          </p:nvSpPr>
          <p:spPr bwMode="auto">
            <a:xfrm>
              <a:off x="5076769" y="2702442"/>
              <a:ext cx="542201" cy="451175"/>
            </a:xfrm>
            <a:custGeom>
              <a:avLst/>
              <a:gdLst>
                <a:gd name="T0" fmla="*/ 196 w 404"/>
                <a:gd name="T1" fmla="*/ 167 h 336"/>
                <a:gd name="T2" fmla="*/ 170 w 404"/>
                <a:gd name="T3" fmla="*/ 138 h 336"/>
                <a:gd name="T4" fmla="*/ 306 w 404"/>
                <a:gd name="T5" fmla="*/ 251 h 336"/>
                <a:gd name="T6" fmla="*/ 309 w 404"/>
                <a:gd name="T7" fmla="*/ 255 h 336"/>
                <a:gd name="T8" fmla="*/ 331 w 404"/>
                <a:gd name="T9" fmla="*/ 277 h 336"/>
                <a:gd name="T10" fmla="*/ 307 w 404"/>
                <a:gd name="T11" fmla="*/ 289 h 336"/>
                <a:gd name="T12" fmla="*/ 254 w 404"/>
                <a:gd name="T13" fmla="*/ 316 h 336"/>
                <a:gd name="T14" fmla="*/ 304 w 404"/>
                <a:gd name="T15" fmla="*/ 284 h 336"/>
                <a:gd name="T16" fmla="*/ 321 w 404"/>
                <a:gd name="T17" fmla="*/ 273 h 336"/>
                <a:gd name="T18" fmla="*/ 306 w 404"/>
                <a:gd name="T19" fmla="*/ 260 h 336"/>
                <a:gd name="T20" fmla="*/ 196 w 404"/>
                <a:gd name="T21" fmla="*/ 167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4" h="336">
                  <a:moveTo>
                    <a:pt x="196" y="167"/>
                  </a:moveTo>
                  <a:cubicBezTo>
                    <a:pt x="0" y="0"/>
                    <a:pt x="404" y="336"/>
                    <a:pt x="170" y="138"/>
                  </a:cubicBezTo>
                  <a:cubicBezTo>
                    <a:pt x="306" y="251"/>
                    <a:pt x="306" y="251"/>
                    <a:pt x="306" y="251"/>
                  </a:cubicBezTo>
                  <a:cubicBezTo>
                    <a:pt x="309" y="255"/>
                    <a:pt x="309" y="255"/>
                    <a:pt x="309" y="255"/>
                  </a:cubicBezTo>
                  <a:cubicBezTo>
                    <a:pt x="331" y="277"/>
                    <a:pt x="331" y="277"/>
                    <a:pt x="331" y="277"/>
                  </a:cubicBezTo>
                  <a:cubicBezTo>
                    <a:pt x="307" y="289"/>
                    <a:pt x="307" y="289"/>
                    <a:pt x="307" y="289"/>
                  </a:cubicBezTo>
                  <a:cubicBezTo>
                    <a:pt x="254" y="316"/>
                    <a:pt x="254" y="316"/>
                    <a:pt x="254" y="316"/>
                  </a:cubicBezTo>
                  <a:cubicBezTo>
                    <a:pt x="304" y="284"/>
                    <a:pt x="304" y="284"/>
                    <a:pt x="304" y="284"/>
                  </a:cubicBezTo>
                  <a:cubicBezTo>
                    <a:pt x="321" y="273"/>
                    <a:pt x="321" y="273"/>
                    <a:pt x="321" y="273"/>
                  </a:cubicBezTo>
                  <a:cubicBezTo>
                    <a:pt x="306" y="260"/>
                    <a:pt x="306" y="260"/>
                    <a:pt x="306" y="260"/>
                  </a:cubicBezTo>
                  <a:lnTo>
                    <a:pt x="196" y="167"/>
                  </a:ln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41"/>
            <p:cNvSpPr/>
            <p:nvPr/>
          </p:nvSpPr>
          <p:spPr bwMode="auto">
            <a:xfrm>
              <a:off x="4654617" y="2340974"/>
              <a:ext cx="286272" cy="241418"/>
            </a:xfrm>
            <a:custGeom>
              <a:avLst/>
              <a:gdLst>
                <a:gd name="T0" fmla="*/ 213 w 213"/>
                <a:gd name="T1" fmla="*/ 179 h 179"/>
                <a:gd name="T2" fmla="*/ 0 w 213"/>
                <a:gd name="T3" fmla="*/ 0 h 179"/>
                <a:gd name="T4" fmla="*/ 56 w 213"/>
                <a:gd name="T5" fmla="*/ 45 h 179"/>
                <a:gd name="T6" fmla="*/ 213 w 213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179">
                  <a:moveTo>
                    <a:pt x="213" y="179"/>
                  </a:moveTo>
                  <a:cubicBezTo>
                    <a:pt x="156" y="133"/>
                    <a:pt x="98" y="85"/>
                    <a:pt x="0" y="0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93" y="75"/>
                    <a:pt x="135" y="114"/>
                    <a:pt x="213" y="179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42"/>
            <p:cNvSpPr/>
            <p:nvPr/>
          </p:nvSpPr>
          <p:spPr bwMode="auto">
            <a:xfrm>
              <a:off x="5086004" y="2723550"/>
              <a:ext cx="316614" cy="271760"/>
            </a:xfrm>
            <a:custGeom>
              <a:avLst/>
              <a:gdLst>
                <a:gd name="T0" fmla="*/ 140 w 236"/>
                <a:gd name="T1" fmla="*/ 121 h 202"/>
                <a:gd name="T2" fmla="*/ 0 w 236"/>
                <a:gd name="T3" fmla="*/ 0 h 202"/>
                <a:gd name="T4" fmla="*/ 140 w 236"/>
                <a:gd name="T5" fmla="*/ 12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6" h="202">
                  <a:moveTo>
                    <a:pt x="140" y="121"/>
                  </a:moveTo>
                  <a:cubicBezTo>
                    <a:pt x="44" y="43"/>
                    <a:pt x="60" y="52"/>
                    <a:pt x="0" y="0"/>
                  </a:cubicBezTo>
                  <a:cubicBezTo>
                    <a:pt x="38" y="29"/>
                    <a:pt x="236" y="202"/>
                    <a:pt x="140" y="12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43"/>
            <p:cNvSpPr/>
            <p:nvPr/>
          </p:nvSpPr>
          <p:spPr bwMode="auto">
            <a:xfrm>
              <a:off x="4022709" y="1864734"/>
              <a:ext cx="543521" cy="486794"/>
            </a:xfrm>
            <a:custGeom>
              <a:avLst/>
              <a:gdLst>
                <a:gd name="T0" fmla="*/ 191 w 405"/>
                <a:gd name="T1" fmla="*/ 0 h 363"/>
                <a:gd name="T2" fmla="*/ 71 w 405"/>
                <a:gd name="T3" fmla="*/ 20 h 363"/>
                <a:gd name="T4" fmla="*/ 7 w 405"/>
                <a:gd name="T5" fmla="*/ 30 h 363"/>
                <a:gd name="T6" fmla="*/ 57 w 405"/>
                <a:gd name="T7" fmla="*/ 72 h 363"/>
                <a:gd name="T8" fmla="*/ 405 w 405"/>
                <a:gd name="T9" fmla="*/ 363 h 363"/>
                <a:gd name="T10" fmla="*/ 55 w 405"/>
                <a:gd name="T11" fmla="*/ 74 h 363"/>
                <a:gd name="T12" fmla="*/ 0 w 405"/>
                <a:gd name="T13" fmla="*/ 28 h 363"/>
                <a:gd name="T14" fmla="*/ 71 w 405"/>
                <a:gd name="T15" fmla="*/ 18 h 363"/>
                <a:gd name="T16" fmla="*/ 191 w 405"/>
                <a:gd name="T17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5" h="363">
                  <a:moveTo>
                    <a:pt x="191" y="0"/>
                  </a:moveTo>
                  <a:cubicBezTo>
                    <a:pt x="160" y="6"/>
                    <a:pt x="119" y="13"/>
                    <a:pt x="71" y="2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152" y="150"/>
                    <a:pt x="280" y="259"/>
                    <a:pt x="405" y="363"/>
                  </a:cubicBezTo>
                  <a:cubicBezTo>
                    <a:pt x="262" y="245"/>
                    <a:pt x="187" y="184"/>
                    <a:pt x="55" y="7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106" y="12"/>
                    <a:pt x="146" y="7"/>
                    <a:pt x="191" y="0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44"/>
            <p:cNvSpPr/>
            <p:nvPr/>
          </p:nvSpPr>
          <p:spPr bwMode="auto">
            <a:xfrm>
              <a:off x="5067535" y="3563896"/>
              <a:ext cx="294187" cy="278356"/>
            </a:xfrm>
            <a:custGeom>
              <a:avLst/>
              <a:gdLst>
                <a:gd name="T0" fmla="*/ 0 w 219"/>
                <a:gd name="T1" fmla="*/ 207 h 207"/>
                <a:gd name="T2" fmla="*/ 120 w 219"/>
                <a:gd name="T3" fmla="*/ 96 h 207"/>
                <a:gd name="T4" fmla="*/ 148 w 219"/>
                <a:gd name="T5" fmla="*/ 69 h 207"/>
                <a:gd name="T6" fmla="*/ 161 w 219"/>
                <a:gd name="T7" fmla="*/ 57 h 207"/>
                <a:gd name="T8" fmla="*/ 174 w 219"/>
                <a:gd name="T9" fmla="*/ 44 h 207"/>
                <a:gd name="T10" fmla="*/ 219 w 219"/>
                <a:gd name="T11" fmla="*/ 0 h 207"/>
                <a:gd name="T12" fmla="*/ 178 w 219"/>
                <a:gd name="T13" fmla="*/ 36 h 207"/>
                <a:gd name="T14" fmla="*/ 150 w 219"/>
                <a:gd name="T15" fmla="*/ 63 h 207"/>
                <a:gd name="T16" fmla="*/ 89 w 219"/>
                <a:gd name="T17" fmla="*/ 122 h 207"/>
                <a:gd name="T18" fmla="*/ 28 w 219"/>
                <a:gd name="T19" fmla="*/ 181 h 207"/>
                <a:gd name="T20" fmla="*/ 8 w 219"/>
                <a:gd name="T21" fmla="*/ 200 h 207"/>
                <a:gd name="T22" fmla="*/ 0 w 219"/>
                <a:gd name="T23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" h="207">
                  <a:moveTo>
                    <a:pt x="0" y="207"/>
                  </a:moveTo>
                  <a:cubicBezTo>
                    <a:pt x="39" y="172"/>
                    <a:pt x="81" y="133"/>
                    <a:pt x="120" y="96"/>
                  </a:cubicBezTo>
                  <a:cubicBezTo>
                    <a:pt x="129" y="87"/>
                    <a:pt x="139" y="78"/>
                    <a:pt x="148" y="69"/>
                  </a:cubicBezTo>
                  <a:cubicBezTo>
                    <a:pt x="152" y="65"/>
                    <a:pt x="157" y="61"/>
                    <a:pt x="161" y="57"/>
                  </a:cubicBezTo>
                  <a:cubicBezTo>
                    <a:pt x="165" y="52"/>
                    <a:pt x="170" y="48"/>
                    <a:pt x="174" y="44"/>
                  </a:cubicBezTo>
                  <a:cubicBezTo>
                    <a:pt x="191" y="28"/>
                    <a:pt x="206" y="13"/>
                    <a:pt x="219" y="0"/>
                  </a:cubicBezTo>
                  <a:cubicBezTo>
                    <a:pt x="178" y="36"/>
                    <a:pt x="178" y="36"/>
                    <a:pt x="178" y="36"/>
                  </a:cubicBezTo>
                  <a:cubicBezTo>
                    <a:pt x="178" y="36"/>
                    <a:pt x="167" y="47"/>
                    <a:pt x="150" y="63"/>
                  </a:cubicBezTo>
                  <a:cubicBezTo>
                    <a:pt x="134" y="79"/>
                    <a:pt x="111" y="100"/>
                    <a:pt x="89" y="122"/>
                  </a:cubicBezTo>
                  <a:cubicBezTo>
                    <a:pt x="67" y="143"/>
                    <a:pt x="45" y="165"/>
                    <a:pt x="28" y="181"/>
                  </a:cubicBezTo>
                  <a:cubicBezTo>
                    <a:pt x="20" y="189"/>
                    <a:pt x="13" y="195"/>
                    <a:pt x="8" y="200"/>
                  </a:cubicBezTo>
                  <a:cubicBezTo>
                    <a:pt x="3" y="204"/>
                    <a:pt x="0" y="207"/>
                    <a:pt x="0" y="207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45"/>
            <p:cNvSpPr/>
            <p:nvPr/>
          </p:nvSpPr>
          <p:spPr bwMode="auto">
            <a:xfrm>
              <a:off x="3452804" y="4026944"/>
              <a:ext cx="1410251" cy="1197856"/>
            </a:xfrm>
            <a:custGeom>
              <a:avLst/>
              <a:gdLst>
                <a:gd name="T0" fmla="*/ 42 w 1050"/>
                <a:gd name="T1" fmla="*/ 853 h 891"/>
                <a:gd name="T2" fmla="*/ 65 w 1050"/>
                <a:gd name="T3" fmla="*/ 840 h 891"/>
                <a:gd name="T4" fmla="*/ 277 w 1050"/>
                <a:gd name="T5" fmla="*/ 673 h 891"/>
                <a:gd name="T6" fmla="*/ 318 w 1050"/>
                <a:gd name="T7" fmla="*/ 640 h 891"/>
                <a:gd name="T8" fmla="*/ 328 w 1050"/>
                <a:gd name="T9" fmla="*/ 631 h 891"/>
                <a:gd name="T10" fmla="*/ 338 w 1050"/>
                <a:gd name="T11" fmla="*/ 623 h 891"/>
                <a:gd name="T12" fmla="*/ 359 w 1050"/>
                <a:gd name="T13" fmla="*/ 606 h 891"/>
                <a:gd name="T14" fmla="*/ 441 w 1050"/>
                <a:gd name="T15" fmla="*/ 537 h 891"/>
                <a:gd name="T16" fmla="*/ 482 w 1050"/>
                <a:gd name="T17" fmla="*/ 503 h 891"/>
                <a:gd name="T18" fmla="*/ 523 w 1050"/>
                <a:gd name="T19" fmla="*/ 468 h 891"/>
                <a:gd name="T20" fmla="*/ 564 w 1050"/>
                <a:gd name="T21" fmla="*/ 433 h 891"/>
                <a:gd name="T22" fmla="*/ 604 w 1050"/>
                <a:gd name="T23" fmla="*/ 398 h 891"/>
                <a:gd name="T24" fmla="*/ 766 w 1050"/>
                <a:gd name="T25" fmla="*/ 256 h 891"/>
                <a:gd name="T26" fmla="*/ 925 w 1050"/>
                <a:gd name="T27" fmla="*/ 116 h 891"/>
                <a:gd name="T28" fmla="*/ 987 w 1050"/>
                <a:gd name="T29" fmla="*/ 58 h 891"/>
                <a:gd name="T30" fmla="*/ 1050 w 1050"/>
                <a:gd name="T31" fmla="*/ 0 h 891"/>
                <a:gd name="T32" fmla="*/ 1001 w 1050"/>
                <a:gd name="T33" fmla="*/ 44 h 891"/>
                <a:gd name="T34" fmla="*/ 947 w 1050"/>
                <a:gd name="T35" fmla="*/ 90 h 891"/>
                <a:gd name="T36" fmla="*/ 831 w 1050"/>
                <a:gd name="T37" fmla="*/ 192 h 891"/>
                <a:gd name="T38" fmla="*/ 769 w 1050"/>
                <a:gd name="T39" fmla="*/ 247 h 891"/>
                <a:gd name="T40" fmla="*/ 704 w 1050"/>
                <a:gd name="T41" fmla="*/ 302 h 891"/>
                <a:gd name="T42" fmla="*/ 637 w 1050"/>
                <a:gd name="T43" fmla="*/ 359 h 891"/>
                <a:gd name="T44" fmla="*/ 570 w 1050"/>
                <a:gd name="T45" fmla="*/ 417 h 891"/>
                <a:gd name="T46" fmla="*/ 536 w 1050"/>
                <a:gd name="T47" fmla="*/ 446 h 891"/>
                <a:gd name="T48" fmla="*/ 501 w 1050"/>
                <a:gd name="T49" fmla="*/ 475 h 891"/>
                <a:gd name="T50" fmla="*/ 432 w 1050"/>
                <a:gd name="T51" fmla="*/ 533 h 891"/>
                <a:gd name="T52" fmla="*/ 364 w 1050"/>
                <a:gd name="T53" fmla="*/ 590 h 891"/>
                <a:gd name="T54" fmla="*/ 330 w 1050"/>
                <a:gd name="T55" fmla="*/ 618 h 891"/>
                <a:gd name="T56" fmla="*/ 322 w 1050"/>
                <a:gd name="T57" fmla="*/ 625 h 891"/>
                <a:gd name="T58" fmla="*/ 313 w 1050"/>
                <a:gd name="T59" fmla="*/ 632 h 891"/>
                <a:gd name="T60" fmla="*/ 296 w 1050"/>
                <a:gd name="T61" fmla="*/ 646 h 891"/>
                <a:gd name="T62" fmla="*/ 165 w 1050"/>
                <a:gd name="T63" fmla="*/ 753 h 891"/>
                <a:gd name="T64" fmla="*/ 42 w 1050"/>
                <a:gd name="T65" fmla="*/ 853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0" h="891">
                  <a:moveTo>
                    <a:pt x="42" y="853"/>
                  </a:moveTo>
                  <a:cubicBezTo>
                    <a:pt x="0" y="891"/>
                    <a:pt x="16" y="878"/>
                    <a:pt x="65" y="840"/>
                  </a:cubicBezTo>
                  <a:cubicBezTo>
                    <a:pt x="113" y="802"/>
                    <a:pt x="193" y="739"/>
                    <a:pt x="277" y="673"/>
                  </a:cubicBezTo>
                  <a:cubicBezTo>
                    <a:pt x="291" y="662"/>
                    <a:pt x="304" y="651"/>
                    <a:pt x="318" y="640"/>
                  </a:cubicBezTo>
                  <a:cubicBezTo>
                    <a:pt x="328" y="631"/>
                    <a:pt x="328" y="631"/>
                    <a:pt x="328" y="631"/>
                  </a:cubicBezTo>
                  <a:cubicBezTo>
                    <a:pt x="338" y="623"/>
                    <a:pt x="338" y="623"/>
                    <a:pt x="338" y="623"/>
                  </a:cubicBezTo>
                  <a:cubicBezTo>
                    <a:pt x="345" y="617"/>
                    <a:pt x="352" y="612"/>
                    <a:pt x="359" y="606"/>
                  </a:cubicBezTo>
                  <a:cubicBezTo>
                    <a:pt x="386" y="583"/>
                    <a:pt x="413" y="560"/>
                    <a:pt x="441" y="537"/>
                  </a:cubicBezTo>
                  <a:cubicBezTo>
                    <a:pt x="454" y="526"/>
                    <a:pt x="468" y="514"/>
                    <a:pt x="482" y="503"/>
                  </a:cubicBezTo>
                  <a:cubicBezTo>
                    <a:pt x="496" y="491"/>
                    <a:pt x="509" y="479"/>
                    <a:pt x="523" y="468"/>
                  </a:cubicBezTo>
                  <a:cubicBezTo>
                    <a:pt x="536" y="456"/>
                    <a:pt x="550" y="444"/>
                    <a:pt x="564" y="433"/>
                  </a:cubicBezTo>
                  <a:cubicBezTo>
                    <a:pt x="604" y="398"/>
                    <a:pt x="604" y="398"/>
                    <a:pt x="604" y="398"/>
                  </a:cubicBezTo>
                  <a:cubicBezTo>
                    <a:pt x="659" y="350"/>
                    <a:pt x="713" y="303"/>
                    <a:pt x="766" y="256"/>
                  </a:cubicBezTo>
                  <a:cubicBezTo>
                    <a:pt x="820" y="209"/>
                    <a:pt x="873" y="162"/>
                    <a:pt x="925" y="116"/>
                  </a:cubicBezTo>
                  <a:cubicBezTo>
                    <a:pt x="925" y="116"/>
                    <a:pt x="956" y="87"/>
                    <a:pt x="987" y="58"/>
                  </a:cubicBezTo>
                  <a:cubicBezTo>
                    <a:pt x="1018" y="29"/>
                    <a:pt x="1050" y="0"/>
                    <a:pt x="1050" y="0"/>
                  </a:cubicBezTo>
                  <a:cubicBezTo>
                    <a:pt x="1034" y="14"/>
                    <a:pt x="1018" y="28"/>
                    <a:pt x="1001" y="44"/>
                  </a:cubicBezTo>
                  <a:cubicBezTo>
                    <a:pt x="983" y="59"/>
                    <a:pt x="966" y="74"/>
                    <a:pt x="947" y="90"/>
                  </a:cubicBezTo>
                  <a:cubicBezTo>
                    <a:pt x="911" y="122"/>
                    <a:pt x="872" y="157"/>
                    <a:pt x="831" y="192"/>
                  </a:cubicBezTo>
                  <a:cubicBezTo>
                    <a:pt x="811" y="210"/>
                    <a:pt x="790" y="228"/>
                    <a:pt x="769" y="247"/>
                  </a:cubicBezTo>
                  <a:cubicBezTo>
                    <a:pt x="747" y="265"/>
                    <a:pt x="726" y="283"/>
                    <a:pt x="704" y="302"/>
                  </a:cubicBezTo>
                  <a:cubicBezTo>
                    <a:pt x="682" y="321"/>
                    <a:pt x="660" y="340"/>
                    <a:pt x="637" y="359"/>
                  </a:cubicBezTo>
                  <a:cubicBezTo>
                    <a:pt x="615" y="379"/>
                    <a:pt x="592" y="398"/>
                    <a:pt x="570" y="417"/>
                  </a:cubicBezTo>
                  <a:cubicBezTo>
                    <a:pt x="558" y="427"/>
                    <a:pt x="547" y="436"/>
                    <a:pt x="536" y="446"/>
                  </a:cubicBezTo>
                  <a:cubicBezTo>
                    <a:pt x="524" y="456"/>
                    <a:pt x="513" y="465"/>
                    <a:pt x="501" y="475"/>
                  </a:cubicBezTo>
                  <a:cubicBezTo>
                    <a:pt x="478" y="494"/>
                    <a:pt x="455" y="513"/>
                    <a:pt x="432" y="533"/>
                  </a:cubicBezTo>
                  <a:cubicBezTo>
                    <a:pt x="409" y="552"/>
                    <a:pt x="386" y="571"/>
                    <a:pt x="364" y="590"/>
                  </a:cubicBezTo>
                  <a:cubicBezTo>
                    <a:pt x="352" y="599"/>
                    <a:pt x="341" y="609"/>
                    <a:pt x="330" y="618"/>
                  </a:cubicBezTo>
                  <a:cubicBezTo>
                    <a:pt x="322" y="625"/>
                    <a:pt x="322" y="625"/>
                    <a:pt x="322" y="625"/>
                  </a:cubicBezTo>
                  <a:cubicBezTo>
                    <a:pt x="313" y="632"/>
                    <a:pt x="313" y="632"/>
                    <a:pt x="313" y="632"/>
                  </a:cubicBezTo>
                  <a:cubicBezTo>
                    <a:pt x="307" y="636"/>
                    <a:pt x="302" y="641"/>
                    <a:pt x="296" y="646"/>
                  </a:cubicBezTo>
                  <a:cubicBezTo>
                    <a:pt x="251" y="683"/>
                    <a:pt x="207" y="719"/>
                    <a:pt x="165" y="753"/>
                  </a:cubicBezTo>
                  <a:cubicBezTo>
                    <a:pt x="122" y="788"/>
                    <a:pt x="81" y="821"/>
                    <a:pt x="42" y="85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6"/>
            <p:cNvSpPr/>
            <p:nvPr/>
          </p:nvSpPr>
          <p:spPr bwMode="auto">
            <a:xfrm>
              <a:off x="3142786" y="4850140"/>
              <a:ext cx="824515" cy="659612"/>
            </a:xfrm>
            <a:custGeom>
              <a:avLst/>
              <a:gdLst>
                <a:gd name="T0" fmla="*/ 124 w 614"/>
                <a:gd name="T1" fmla="*/ 396 h 491"/>
                <a:gd name="T2" fmla="*/ 614 w 614"/>
                <a:gd name="T3" fmla="*/ 0 h 491"/>
                <a:gd name="T4" fmla="*/ 295 w 614"/>
                <a:gd name="T5" fmla="*/ 258 h 491"/>
                <a:gd name="T6" fmla="*/ 17 w 614"/>
                <a:gd name="T7" fmla="*/ 476 h 491"/>
                <a:gd name="T8" fmla="*/ 124 w 614"/>
                <a:gd name="T9" fmla="*/ 396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4" h="491">
                  <a:moveTo>
                    <a:pt x="124" y="396"/>
                  </a:moveTo>
                  <a:cubicBezTo>
                    <a:pt x="291" y="270"/>
                    <a:pt x="498" y="97"/>
                    <a:pt x="614" y="0"/>
                  </a:cubicBezTo>
                  <a:cubicBezTo>
                    <a:pt x="516" y="81"/>
                    <a:pt x="402" y="173"/>
                    <a:pt x="295" y="258"/>
                  </a:cubicBezTo>
                  <a:cubicBezTo>
                    <a:pt x="188" y="344"/>
                    <a:pt x="87" y="421"/>
                    <a:pt x="17" y="476"/>
                  </a:cubicBezTo>
                  <a:cubicBezTo>
                    <a:pt x="0" y="491"/>
                    <a:pt x="82" y="428"/>
                    <a:pt x="124" y="3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"/>
            <p:cNvSpPr/>
            <p:nvPr/>
          </p:nvSpPr>
          <p:spPr bwMode="auto">
            <a:xfrm>
              <a:off x="489825" y="1499309"/>
              <a:ext cx="6582931" cy="4501195"/>
            </a:xfrm>
            <a:custGeom>
              <a:avLst/>
              <a:gdLst>
                <a:gd name="T0" fmla="*/ 4544 w 4903"/>
                <a:gd name="T1" fmla="*/ 1831 h 3351"/>
                <a:gd name="T2" fmla="*/ 4859 w 4903"/>
                <a:gd name="T3" fmla="*/ 2152 h 3351"/>
                <a:gd name="T4" fmla="*/ 3904 w 4903"/>
                <a:gd name="T5" fmla="*/ 1303 h 3351"/>
                <a:gd name="T6" fmla="*/ 3838 w 4903"/>
                <a:gd name="T7" fmla="*/ 1344 h 3351"/>
                <a:gd name="T8" fmla="*/ 3585 w 4903"/>
                <a:gd name="T9" fmla="*/ 1591 h 3351"/>
                <a:gd name="T10" fmla="*/ 3429 w 4903"/>
                <a:gd name="T11" fmla="*/ 1737 h 3351"/>
                <a:gd name="T12" fmla="*/ 3026 w 4903"/>
                <a:gd name="T13" fmla="*/ 2101 h 3351"/>
                <a:gd name="T14" fmla="*/ 2924 w 4903"/>
                <a:gd name="T15" fmla="*/ 2190 h 3351"/>
                <a:gd name="T16" fmla="*/ 2550 w 4903"/>
                <a:gd name="T17" fmla="*/ 2512 h 3351"/>
                <a:gd name="T18" fmla="*/ 2491 w 4903"/>
                <a:gd name="T19" fmla="*/ 2560 h 3351"/>
                <a:gd name="T20" fmla="*/ 2150 w 4903"/>
                <a:gd name="T21" fmla="*/ 2827 h 3351"/>
                <a:gd name="T22" fmla="*/ 1817 w 4903"/>
                <a:gd name="T23" fmla="*/ 2878 h 3351"/>
                <a:gd name="T24" fmla="*/ 1298 w 4903"/>
                <a:gd name="T25" fmla="*/ 2591 h 3351"/>
                <a:gd name="T26" fmla="*/ 582 w 4903"/>
                <a:gd name="T27" fmla="*/ 3008 h 3351"/>
                <a:gd name="T28" fmla="*/ 393 w 4903"/>
                <a:gd name="T29" fmla="*/ 3110 h 3351"/>
                <a:gd name="T30" fmla="*/ 271 w 4903"/>
                <a:gd name="T31" fmla="*/ 3172 h 3351"/>
                <a:gd name="T32" fmla="*/ 34 w 4903"/>
                <a:gd name="T33" fmla="*/ 3351 h 3351"/>
                <a:gd name="T34" fmla="*/ 177 w 4903"/>
                <a:gd name="T35" fmla="*/ 3201 h 3351"/>
                <a:gd name="T36" fmla="*/ 269 w 4903"/>
                <a:gd name="T37" fmla="*/ 3109 h 3351"/>
                <a:gd name="T38" fmla="*/ 316 w 4903"/>
                <a:gd name="T39" fmla="*/ 3055 h 3351"/>
                <a:gd name="T40" fmla="*/ 256 w 4903"/>
                <a:gd name="T41" fmla="*/ 3111 h 3351"/>
                <a:gd name="T42" fmla="*/ 167 w 4903"/>
                <a:gd name="T43" fmla="*/ 3198 h 3351"/>
                <a:gd name="T44" fmla="*/ 97 w 4903"/>
                <a:gd name="T45" fmla="*/ 3270 h 3351"/>
                <a:gd name="T46" fmla="*/ 96 w 4903"/>
                <a:gd name="T47" fmla="*/ 3271 h 3351"/>
                <a:gd name="T48" fmla="*/ 68 w 4903"/>
                <a:gd name="T49" fmla="*/ 3301 h 3351"/>
                <a:gd name="T50" fmla="*/ 81 w 4903"/>
                <a:gd name="T51" fmla="*/ 3274 h 3351"/>
                <a:gd name="T52" fmla="*/ 186 w 4903"/>
                <a:gd name="T53" fmla="*/ 3224 h 3351"/>
                <a:gd name="T54" fmla="*/ 364 w 4903"/>
                <a:gd name="T55" fmla="*/ 3135 h 3351"/>
                <a:gd name="T56" fmla="*/ 503 w 4903"/>
                <a:gd name="T57" fmla="*/ 3068 h 3351"/>
                <a:gd name="T58" fmla="*/ 71 w 4903"/>
                <a:gd name="T59" fmla="*/ 3280 h 3351"/>
                <a:gd name="T60" fmla="*/ 160 w 4903"/>
                <a:gd name="T61" fmla="*/ 3255 h 3351"/>
                <a:gd name="T62" fmla="*/ 101 w 4903"/>
                <a:gd name="T63" fmla="*/ 3285 h 3351"/>
                <a:gd name="T64" fmla="*/ 202 w 4903"/>
                <a:gd name="T65" fmla="*/ 3243 h 3351"/>
                <a:gd name="T66" fmla="*/ 367 w 4903"/>
                <a:gd name="T67" fmla="*/ 3167 h 3351"/>
                <a:gd name="T68" fmla="*/ 749 w 4903"/>
                <a:gd name="T69" fmla="*/ 2968 h 3351"/>
                <a:gd name="T70" fmla="*/ 998 w 4903"/>
                <a:gd name="T71" fmla="*/ 2829 h 3351"/>
                <a:gd name="T72" fmla="*/ 1105 w 4903"/>
                <a:gd name="T73" fmla="*/ 2760 h 3351"/>
                <a:gd name="T74" fmla="*/ 1636 w 4903"/>
                <a:gd name="T75" fmla="*/ 2813 h 3351"/>
                <a:gd name="T76" fmla="*/ 1978 w 4903"/>
                <a:gd name="T77" fmla="*/ 3011 h 3351"/>
                <a:gd name="T78" fmla="*/ 2180 w 4903"/>
                <a:gd name="T79" fmla="*/ 2856 h 3351"/>
                <a:gd name="T80" fmla="*/ 2411 w 4903"/>
                <a:gd name="T81" fmla="*/ 2672 h 3351"/>
                <a:gd name="T82" fmla="*/ 2646 w 4903"/>
                <a:gd name="T83" fmla="*/ 2479 h 3351"/>
                <a:gd name="T84" fmla="*/ 2879 w 4903"/>
                <a:gd name="T85" fmla="*/ 2275 h 3351"/>
                <a:gd name="T86" fmla="*/ 3042 w 4903"/>
                <a:gd name="T87" fmla="*/ 2136 h 3351"/>
                <a:gd name="T88" fmla="*/ 3004 w 4903"/>
                <a:gd name="T89" fmla="*/ 2180 h 3351"/>
                <a:gd name="T90" fmla="*/ 3170 w 4903"/>
                <a:gd name="T91" fmla="*/ 2030 h 3351"/>
                <a:gd name="T92" fmla="*/ 3597 w 4903"/>
                <a:gd name="T93" fmla="*/ 1620 h 3351"/>
                <a:gd name="T94" fmla="*/ 3599 w 4903"/>
                <a:gd name="T95" fmla="*/ 1628 h 3351"/>
                <a:gd name="T96" fmla="*/ 3794 w 4903"/>
                <a:gd name="T97" fmla="*/ 1441 h 3351"/>
                <a:gd name="T98" fmla="*/ 3814 w 4903"/>
                <a:gd name="T99" fmla="*/ 1417 h 3351"/>
                <a:gd name="T100" fmla="*/ 3812 w 4903"/>
                <a:gd name="T101" fmla="*/ 1412 h 3351"/>
                <a:gd name="T102" fmla="*/ 3885 w 4903"/>
                <a:gd name="T103" fmla="*/ 1326 h 3351"/>
                <a:gd name="T104" fmla="*/ 4894 w 4903"/>
                <a:gd name="T105" fmla="*/ 2152 h 3351"/>
                <a:gd name="T106" fmla="*/ 4892 w 4903"/>
                <a:gd name="T107" fmla="*/ 0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03" h="3351">
                  <a:moveTo>
                    <a:pt x="4852" y="1381"/>
                  </a:moveTo>
                  <a:cubicBezTo>
                    <a:pt x="4852" y="1604"/>
                    <a:pt x="4850" y="1880"/>
                    <a:pt x="4850" y="2152"/>
                  </a:cubicBezTo>
                  <a:cubicBezTo>
                    <a:pt x="4868" y="2144"/>
                    <a:pt x="4885" y="2136"/>
                    <a:pt x="4903" y="2128"/>
                  </a:cubicBezTo>
                  <a:cubicBezTo>
                    <a:pt x="4779" y="2024"/>
                    <a:pt x="4657" y="1922"/>
                    <a:pt x="4544" y="1831"/>
                  </a:cubicBezTo>
                  <a:cubicBezTo>
                    <a:pt x="4681" y="1948"/>
                    <a:pt x="4683" y="1952"/>
                    <a:pt x="4897" y="2134"/>
                  </a:cubicBezTo>
                  <a:cubicBezTo>
                    <a:pt x="4891" y="2137"/>
                    <a:pt x="4886" y="2140"/>
                    <a:pt x="4859" y="2152"/>
                  </a:cubicBezTo>
                  <a:cubicBezTo>
                    <a:pt x="4859" y="2152"/>
                    <a:pt x="4859" y="2152"/>
                    <a:pt x="4859" y="2152"/>
                  </a:cubicBezTo>
                  <a:cubicBezTo>
                    <a:pt x="4859" y="2152"/>
                    <a:pt x="4859" y="2152"/>
                    <a:pt x="4859" y="2152"/>
                  </a:cubicBezTo>
                  <a:cubicBezTo>
                    <a:pt x="4872" y="2146"/>
                    <a:pt x="4884" y="2140"/>
                    <a:pt x="4897" y="2134"/>
                  </a:cubicBezTo>
                  <a:cubicBezTo>
                    <a:pt x="4731" y="2004"/>
                    <a:pt x="4566" y="1854"/>
                    <a:pt x="4372" y="1691"/>
                  </a:cubicBezTo>
                  <a:cubicBezTo>
                    <a:pt x="4530" y="1826"/>
                    <a:pt x="4320" y="1653"/>
                    <a:pt x="4184" y="1540"/>
                  </a:cubicBezTo>
                  <a:cubicBezTo>
                    <a:pt x="4104" y="1472"/>
                    <a:pt x="4009" y="1392"/>
                    <a:pt x="3904" y="1303"/>
                  </a:cubicBezTo>
                  <a:cubicBezTo>
                    <a:pt x="3891" y="1292"/>
                    <a:pt x="3891" y="1292"/>
                    <a:pt x="3891" y="1292"/>
                  </a:cubicBezTo>
                  <a:cubicBezTo>
                    <a:pt x="3878" y="1305"/>
                    <a:pt x="3878" y="1305"/>
                    <a:pt x="3878" y="1305"/>
                  </a:cubicBezTo>
                  <a:cubicBezTo>
                    <a:pt x="3871" y="1311"/>
                    <a:pt x="3865" y="1318"/>
                    <a:pt x="3858" y="1324"/>
                  </a:cubicBezTo>
                  <a:cubicBezTo>
                    <a:pt x="3852" y="1331"/>
                    <a:pt x="3845" y="1337"/>
                    <a:pt x="3838" y="1344"/>
                  </a:cubicBezTo>
                  <a:cubicBezTo>
                    <a:pt x="3825" y="1357"/>
                    <a:pt x="3812" y="1371"/>
                    <a:pt x="3798" y="1384"/>
                  </a:cubicBezTo>
                  <a:cubicBezTo>
                    <a:pt x="3771" y="1411"/>
                    <a:pt x="3743" y="1438"/>
                    <a:pt x="3715" y="1466"/>
                  </a:cubicBezTo>
                  <a:cubicBezTo>
                    <a:pt x="3686" y="1493"/>
                    <a:pt x="3658" y="1521"/>
                    <a:pt x="3629" y="1549"/>
                  </a:cubicBezTo>
                  <a:cubicBezTo>
                    <a:pt x="3614" y="1563"/>
                    <a:pt x="3600" y="1577"/>
                    <a:pt x="3585" y="1591"/>
                  </a:cubicBezTo>
                  <a:cubicBezTo>
                    <a:pt x="3578" y="1598"/>
                    <a:pt x="3570" y="1604"/>
                    <a:pt x="3563" y="1611"/>
                  </a:cubicBezTo>
                  <a:cubicBezTo>
                    <a:pt x="3556" y="1618"/>
                    <a:pt x="3548" y="1625"/>
                    <a:pt x="3541" y="1632"/>
                  </a:cubicBezTo>
                  <a:cubicBezTo>
                    <a:pt x="3511" y="1660"/>
                    <a:pt x="3481" y="1688"/>
                    <a:pt x="3451" y="1716"/>
                  </a:cubicBezTo>
                  <a:cubicBezTo>
                    <a:pt x="3429" y="1737"/>
                    <a:pt x="3429" y="1737"/>
                    <a:pt x="3429" y="1737"/>
                  </a:cubicBezTo>
                  <a:cubicBezTo>
                    <a:pt x="3407" y="1758"/>
                    <a:pt x="3407" y="1758"/>
                    <a:pt x="3407" y="1758"/>
                  </a:cubicBezTo>
                  <a:cubicBezTo>
                    <a:pt x="3392" y="1771"/>
                    <a:pt x="3377" y="1785"/>
                    <a:pt x="3362" y="1799"/>
                  </a:cubicBezTo>
                  <a:cubicBezTo>
                    <a:pt x="3302" y="1854"/>
                    <a:pt x="3242" y="1908"/>
                    <a:pt x="3184" y="1960"/>
                  </a:cubicBezTo>
                  <a:cubicBezTo>
                    <a:pt x="3148" y="1993"/>
                    <a:pt x="3091" y="2044"/>
                    <a:pt x="3026" y="2101"/>
                  </a:cubicBezTo>
                  <a:cubicBezTo>
                    <a:pt x="3017" y="2109"/>
                    <a:pt x="3009" y="2116"/>
                    <a:pt x="3001" y="2123"/>
                  </a:cubicBezTo>
                  <a:cubicBezTo>
                    <a:pt x="2997" y="2127"/>
                    <a:pt x="2993" y="2130"/>
                    <a:pt x="2988" y="2134"/>
                  </a:cubicBezTo>
                  <a:cubicBezTo>
                    <a:pt x="2984" y="2138"/>
                    <a:pt x="2980" y="2141"/>
                    <a:pt x="2976" y="2145"/>
                  </a:cubicBezTo>
                  <a:cubicBezTo>
                    <a:pt x="2959" y="2160"/>
                    <a:pt x="2941" y="2175"/>
                    <a:pt x="2924" y="2190"/>
                  </a:cubicBezTo>
                  <a:cubicBezTo>
                    <a:pt x="2890" y="2220"/>
                    <a:pt x="2855" y="2249"/>
                    <a:pt x="2822" y="2278"/>
                  </a:cubicBezTo>
                  <a:cubicBezTo>
                    <a:pt x="2756" y="2334"/>
                    <a:pt x="2696" y="2385"/>
                    <a:pt x="2658" y="2418"/>
                  </a:cubicBezTo>
                  <a:cubicBezTo>
                    <a:pt x="2620" y="2450"/>
                    <a:pt x="2603" y="2466"/>
                    <a:pt x="2622" y="2452"/>
                  </a:cubicBezTo>
                  <a:cubicBezTo>
                    <a:pt x="2595" y="2475"/>
                    <a:pt x="2572" y="2494"/>
                    <a:pt x="2550" y="2512"/>
                  </a:cubicBezTo>
                  <a:cubicBezTo>
                    <a:pt x="2547" y="2515"/>
                    <a:pt x="2545" y="2517"/>
                    <a:pt x="2542" y="2519"/>
                  </a:cubicBezTo>
                  <a:cubicBezTo>
                    <a:pt x="2539" y="2521"/>
                    <a:pt x="2537" y="2523"/>
                    <a:pt x="2534" y="2525"/>
                  </a:cubicBezTo>
                  <a:cubicBezTo>
                    <a:pt x="2529" y="2529"/>
                    <a:pt x="2524" y="2533"/>
                    <a:pt x="2519" y="2537"/>
                  </a:cubicBezTo>
                  <a:cubicBezTo>
                    <a:pt x="2509" y="2545"/>
                    <a:pt x="2500" y="2553"/>
                    <a:pt x="2491" y="2560"/>
                  </a:cubicBezTo>
                  <a:cubicBezTo>
                    <a:pt x="2455" y="2589"/>
                    <a:pt x="2426" y="2612"/>
                    <a:pt x="2398" y="2633"/>
                  </a:cubicBezTo>
                  <a:cubicBezTo>
                    <a:pt x="2371" y="2655"/>
                    <a:pt x="2344" y="2674"/>
                    <a:pt x="2315" y="2697"/>
                  </a:cubicBezTo>
                  <a:cubicBezTo>
                    <a:pt x="2285" y="2719"/>
                    <a:pt x="2253" y="2745"/>
                    <a:pt x="2212" y="2777"/>
                  </a:cubicBezTo>
                  <a:cubicBezTo>
                    <a:pt x="2191" y="2794"/>
                    <a:pt x="2170" y="2811"/>
                    <a:pt x="2150" y="2827"/>
                  </a:cubicBezTo>
                  <a:cubicBezTo>
                    <a:pt x="2129" y="2844"/>
                    <a:pt x="2108" y="2860"/>
                    <a:pt x="2088" y="2877"/>
                  </a:cubicBezTo>
                  <a:cubicBezTo>
                    <a:pt x="2046" y="2909"/>
                    <a:pt x="2006" y="2941"/>
                    <a:pt x="1965" y="2972"/>
                  </a:cubicBezTo>
                  <a:cubicBezTo>
                    <a:pt x="1972" y="2972"/>
                    <a:pt x="1979" y="2971"/>
                    <a:pt x="1986" y="2971"/>
                  </a:cubicBezTo>
                  <a:cubicBezTo>
                    <a:pt x="1928" y="2940"/>
                    <a:pt x="1872" y="2909"/>
                    <a:pt x="1817" y="2878"/>
                  </a:cubicBezTo>
                  <a:cubicBezTo>
                    <a:pt x="1761" y="2847"/>
                    <a:pt x="1707" y="2816"/>
                    <a:pt x="1652" y="2784"/>
                  </a:cubicBezTo>
                  <a:cubicBezTo>
                    <a:pt x="1543" y="2721"/>
                    <a:pt x="1435" y="2657"/>
                    <a:pt x="1325" y="2591"/>
                  </a:cubicBezTo>
                  <a:cubicBezTo>
                    <a:pt x="1311" y="2583"/>
                    <a:pt x="1311" y="2583"/>
                    <a:pt x="1311" y="2583"/>
                  </a:cubicBezTo>
                  <a:cubicBezTo>
                    <a:pt x="1298" y="2591"/>
                    <a:pt x="1298" y="2591"/>
                    <a:pt x="1298" y="2591"/>
                  </a:cubicBezTo>
                  <a:cubicBezTo>
                    <a:pt x="1206" y="2647"/>
                    <a:pt x="1112" y="2703"/>
                    <a:pt x="1015" y="2761"/>
                  </a:cubicBezTo>
                  <a:cubicBezTo>
                    <a:pt x="917" y="2819"/>
                    <a:pt x="816" y="2879"/>
                    <a:pt x="710" y="2942"/>
                  </a:cubicBezTo>
                  <a:cubicBezTo>
                    <a:pt x="718" y="2936"/>
                    <a:pt x="706" y="2941"/>
                    <a:pt x="682" y="2954"/>
                  </a:cubicBezTo>
                  <a:cubicBezTo>
                    <a:pt x="659" y="2967"/>
                    <a:pt x="623" y="2986"/>
                    <a:pt x="582" y="3008"/>
                  </a:cubicBezTo>
                  <a:cubicBezTo>
                    <a:pt x="572" y="3014"/>
                    <a:pt x="561" y="3020"/>
                    <a:pt x="551" y="3025"/>
                  </a:cubicBezTo>
                  <a:cubicBezTo>
                    <a:pt x="540" y="3031"/>
                    <a:pt x="529" y="3037"/>
                    <a:pt x="518" y="3043"/>
                  </a:cubicBezTo>
                  <a:cubicBezTo>
                    <a:pt x="496" y="3055"/>
                    <a:pt x="474" y="3066"/>
                    <a:pt x="453" y="3078"/>
                  </a:cubicBezTo>
                  <a:cubicBezTo>
                    <a:pt x="432" y="3089"/>
                    <a:pt x="412" y="3100"/>
                    <a:pt x="393" y="3110"/>
                  </a:cubicBezTo>
                  <a:cubicBezTo>
                    <a:pt x="383" y="3114"/>
                    <a:pt x="375" y="3119"/>
                    <a:pt x="366" y="3124"/>
                  </a:cubicBezTo>
                  <a:cubicBezTo>
                    <a:pt x="362" y="3126"/>
                    <a:pt x="358" y="3128"/>
                    <a:pt x="355" y="3130"/>
                  </a:cubicBezTo>
                  <a:cubicBezTo>
                    <a:pt x="351" y="3132"/>
                    <a:pt x="347" y="3133"/>
                    <a:pt x="343" y="3135"/>
                  </a:cubicBezTo>
                  <a:cubicBezTo>
                    <a:pt x="322" y="3146"/>
                    <a:pt x="297" y="3159"/>
                    <a:pt x="271" y="3172"/>
                  </a:cubicBezTo>
                  <a:cubicBezTo>
                    <a:pt x="244" y="3186"/>
                    <a:pt x="216" y="3200"/>
                    <a:pt x="186" y="3214"/>
                  </a:cubicBezTo>
                  <a:cubicBezTo>
                    <a:pt x="157" y="3229"/>
                    <a:pt x="126" y="3244"/>
                    <a:pt x="94" y="3259"/>
                  </a:cubicBezTo>
                  <a:cubicBezTo>
                    <a:pt x="63" y="3273"/>
                    <a:pt x="31" y="3288"/>
                    <a:pt x="0" y="3302"/>
                  </a:cubicBezTo>
                  <a:cubicBezTo>
                    <a:pt x="11" y="3319"/>
                    <a:pt x="22" y="3335"/>
                    <a:pt x="34" y="3351"/>
                  </a:cubicBezTo>
                  <a:cubicBezTo>
                    <a:pt x="56" y="3327"/>
                    <a:pt x="78" y="3303"/>
                    <a:pt x="100" y="3280"/>
                  </a:cubicBezTo>
                  <a:cubicBezTo>
                    <a:pt x="121" y="3258"/>
                    <a:pt x="142" y="3237"/>
                    <a:pt x="162" y="3216"/>
                  </a:cubicBezTo>
                  <a:cubicBezTo>
                    <a:pt x="165" y="3213"/>
                    <a:pt x="167" y="3211"/>
                    <a:pt x="170" y="3208"/>
                  </a:cubicBezTo>
                  <a:cubicBezTo>
                    <a:pt x="172" y="3206"/>
                    <a:pt x="175" y="3203"/>
                    <a:pt x="177" y="3201"/>
                  </a:cubicBezTo>
                  <a:cubicBezTo>
                    <a:pt x="182" y="3196"/>
                    <a:pt x="187" y="3191"/>
                    <a:pt x="192" y="3186"/>
                  </a:cubicBezTo>
                  <a:cubicBezTo>
                    <a:pt x="202" y="3176"/>
                    <a:pt x="211" y="3167"/>
                    <a:pt x="220" y="3158"/>
                  </a:cubicBezTo>
                  <a:cubicBezTo>
                    <a:pt x="229" y="3149"/>
                    <a:pt x="237" y="3140"/>
                    <a:pt x="245" y="3132"/>
                  </a:cubicBezTo>
                  <a:cubicBezTo>
                    <a:pt x="254" y="3124"/>
                    <a:pt x="261" y="3116"/>
                    <a:pt x="269" y="3109"/>
                  </a:cubicBezTo>
                  <a:cubicBezTo>
                    <a:pt x="283" y="3095"/>
                    <a:pt x="296" y="3082"/>
                    <a:pt x="306" y="3072"/>
                  </a:cubicBezTo>
                  <a:cubicBezTo>
                    <a:pt x="311" y="3067"/>
                    <a:pt x="315" y="3062"/>
                    <a:pt x="319" y="3059"/>
                  </a:cubicBezTo>
                  <a:cubicBezTo>
                    <a:pt x="322" y="3055"/>
                    <a:pt x="325" y="3052"/>
                    <a:pt x="328" y="3049"/>
                  </a:cubicBezTo>
                  <a:cubicBezTo>
                    <a:pt x="337" y="3039"/>
                    <a:pt x="335" y="3040"/>
                    <a:pt x="316" y="3055"/>
                  </a:cubicBezTo>
                  <a:cubicBezTo>
                    <a:pt x="314" y="3057"/>
                    <a:pt x="312" y="3059"/>
                    <a:pt x="310" y="3061"/>
                  </a:cubicBezTo>
                  <a:cubicBezTo>
                    <a:pt x="307" y="3063"/>
                    <a:pt x="305" y="3065"/>
                    <a:pt x="303" y="3068"/>
                  </a:cubicBezTo>
                  <a:cubicBezTo>
                    <a:pt x="298" y="3072"/>
                    <a:pt x="293" y="3077"/>
                    <a:pt x="288" y="3081"/>
                  </a:cubicBezTo>
                  <a:cubicBezTo>
                    <a:pt x="278" y="3091"/>
                    <a:pt x="267" y="3101"/>
                    <a:pt x="256" y="3111"/>
                  </a:cubicBezTo>
                  <a:cubicBezTo>
                    <a:pt x="251" y="3116"/>
                    <a:pt x="245" y="3122"/>
                    <a:pt x="239" y="3127"/>
                  </a:cubicBezTo>
                  <a:cubicBezTo>
                    <a:pt x="234" y="3133"/>
                    <a:pt x="228" y="3138"/>
                    <a:pt x="222" y="3144"/>
                  </a:cubicBezTo>
                  <a:cubicBezTo>
                    <a:pt x="210" y="3156"/>
                    <a:pt x="198" y="3168"/>
                    <a:pt x="186" y="3180"/>
                  </a:cubicBezTo>
                  <a:cubicBezTo>
                    <a:pt x="179" y="3186"/>
                    <a:pt x="173" y="3192"/>
                    <a:pt x="167" y="3198"/>
                  </a:cubicBezTo>
                  <a:cubicBezTo>
                    <a:pt x="161" y="3205"/>
                    <a:pt x="154" y="3211"/>
                    <a:pt x="148" y="3218"/>
                  </a:cubicBezTo>
                  <a:cubicBezTo>
                    <a:pt x="135" y="3231"/>
                    <a:pt x="122" y="3245"/>
                    <a:pt x="108" y="3258"/>
                  </a:cubicBezTo>
                  <a:cubicBezTo>
                    <a:pt x="105" y="3262"/>
                    <a:pt x="101" y="3265"/>
                    <a:pt x="98" y="3269"/>
                  </a:cubicBezTo>
                  <a:cubicBezTo>
                    <a:pt x="97" y="3270"/>
                    <a:pt x="97" y="3270"/>
                    <a:pt x="97" y="3270"/>
                  </a:cubicBezTo>
                  <a:cubicBezTo>
                    <a:pt x="96" y="3271"/>
                    <a:pt x="96" y="3271"/>
                    <a:pt x="96" y="3271"/>
                  </a:cubicBezTo>
                  <a:cubicBezTo>
                    <a:pt x="96" y="3271"/>
                    <a:pt x="97" y="3270"/>
                    <a:pt x="97" y="3270"/>
                  </a:cubicBezTo>
                  <a:cubicBezTo>
                    <a:pt x="97" y="3270"/>
                    <a:pt x="97" y="3270"/>
                    <a:pt x="97" y="3270"/>
                  </a:cubicBezTo>
                  <a:cubicBezTo>
                    <a:pt x="96" y="3271"/>
                    <a:pt x="96" y="3271"/>
                    <a:pt x="96" y="3271"/>
                  </a:cubicBezTo>
                  <a:cubicBezTo>
                    <a:pt x="96" y="3271"/>
                    <a:pt x="96" y="3271"/>
                    <a:pt x="96" y="3271"/>
                  </a:cubicBezTo>
                  <a:cubicBezTo>
                    <a:pt x="94" y="3274"/>
                    <a:pt x="94" y="3274"/>
                    <a:pt x="94" y="3274"/>
                  </a:cubicBezTo>
                  <a:cubicBezTo>
                    <a:pt x="89" y="3279"/>
                    <a:pt x="89" y="3279"/>
                    <a:pt x="89" y="3279"/>
                  </a:cubicBezTo>
                  <a:cubicBezTo>
                    <a:pt x="82" y="3286"/>
                    <a:pt x="75" y="3293"/>
                    <a:pt x="68" y="3301"/>
                  </a:cubicBezTo>
                  <a:cubicBezTo>
                    <a:pt x="55" y="3315"/>
                    <a:pt x="41" y="3330"/>
                    <a:pt x="27" y="3345"/>
                  </a:cubicBezTo>
                  <a:cubicBezTo>
                    <a:pt x="19" y="3333"/>
                    <a:pt x="11" y="3322"/>
                    <a:pt x="3" y="3310"/>
                  </a:cubicBezTo>
                  <a:cubicBezTo>
                    <a:pt x="20" y="3303"/>
                    <a:pt x="38" y="3294"/>
                    <a:pt x="55" y="3286"/>
                  </a:cubicBezTo>
                  <a:cubicBezTo>
                    <a:pt x="64" y="3282"/>
                    <a:pt x="73" y="3278"/>
                    <a:pt x="81" y="3274"/>
                  </a:cubicBezTo>
                  <a:cubicBezTo>
                    <a:pt x="95" y="3268"/>
                    <a:pt x="95" y="3268"/>
                    <a:pt x="95" y="3268"/>
                  </a:cubicBezTo>
                  <a:cubicBezTo>
                    <a:pt x="107" y="3262"/>
                    <a:pt x="107" y="3262"/>
                    <a:pt x="107" y="3262"/>
                  </a:cubicBezTo>
                  <a:cubicBezTo>
                    <a:pt x="125" y="3254"/>
                    <a:pt x="142" y="3245"/>
                    <a:pt x="160" y="3236"/>
                  </a:cubicBezTo>
                  <a:cubicBezTo>
                    <a:pt x="169" y="3232"/>
                    <a:pt x="177" y="3228"/>
                    <a:pt x="186" y="3224"/>
                  </a:cubicBezTo>
                  <a:cubicBezTo>
                    <a:pt x="195" y="3219"/>
                    <a:pt x="203" y="3215"/>
                    <a:pt x="212" y="3211"/>
                  </a:cubicBezTo>
                  <a:cubicBezTo>
                    <a:pt x="229" y="3202"/>
                    <a:pt x="247" y="3194"/>
                    <a:pt x="264" y="3185"/>
                  </a:cubicBezTo>
                  <a:cubicBezTo>
                    <a:pt x="281" y="3177"/>
                    <a:pt x="298" y="3168"/>
                    <a:pt x="314" y="3160"/>
                  </a:cubicBezTo>
                  <a:cubicBezTo>
                    <a:pt x="331" y="3151"/>
                    <a:pt x="348" y="3143"/>
                    <a:pt x="364" y="3135"/>
                  </a:cubicBezTo>
                  <a:cubicBezTo>
                    <a:pt x="380" y="3127"/>
                    <a:pt x="396" y="3119"/>
                    <a:pt x="412" y="3111"/>
                  </a:cubicBezTo>
                  <a:cubicBezTo>
                    <a:pt x="459" y="3087"/>
                    <a:pt x="491" y="3071"/>
                    <a:pt x="510" y="3061"/>
                  </a:cubicBezTo>
                  <a:cubicBezTo>
                    <a:pt x="530" y="3051"/>
                    <a:pt x="538" y="3048"/>
                    <a:pt x="536" y="3049"/>
                  </a:cubicBezTo>
                  <a:cubicBezTo>
                    <a:pt x="533" y="3051"/>
                    <a:pt x="522" y="3058"/>
                    <a:pt x="503" y="3068"/>
                  </a:cubicBezTo>
                  <a:cubicBezTo>
                    <a:pt x="484" y="3078"/>
                    <a:pt x="459" y="3093"/>
                    <a:pt x="428" y="3109"/>
                  </a:cubicBezTo>
                  <a:cubicBezTo>
                    <a:pt x="307" y="3174"/>
                    <a:pt x="111" y="3273"/>
                    <a:pt x="7" y="3319"/>
                  </a:cubicBezTo>
                  <a:cubicBezTo>
                    <a:pt x="12" y="3326"/>
                    <a:pt x="16" y="3332"/>
                    <a:pt x="20" y="3338"/>
                  </a:cubicBezTo>
                  <a:cubicBezTo>
                    <a:pt x="51" y="3304"/>
                    <a:pt x="71" y="3282"/>
                    <a:pt x="71" y="3280"/>
                  </a:cubicBezTo>
                  <a:cubicBezTo>
                    <a:pt x="53" y="3300"/>
                    <a:pt x="37" y="3316"/>
                    <a:pt x="18" y="3336"/>
                  </a:cubicBezTo>
                  <a:cubicBezTo>
                    <a:pt x="15" y="3331"/>
                    <a:pt x="12" y="3327"/>
                    <a:pt x="9" y="3323"/>
                  </a:cubicBezTo>
                  <a:cubicBezTo>
                    <a:pt x="31" y="3313"/>
                    <a:pt x="58" y="3302"/>
                    <a:pt x="96" y="3285"/>
                  </a:cubicBezTo>
                  <a:cubicBezTo>
                    <a:pt x="114" y="3277"/>
                    <a:pt x="135" y="3267"/>
                    <a:pt x="160" y="3255"/>
                  </a:cubicBezTo>
                  <a:cubicBezTo>
                    <a:pt x="172" y="3249"/>
                    <a:pt x="185" y="3243"/>
                    <a:pt x="199" y="3236"/>
                  </a:cubicBezTo>
                  <a:cubicBezTo>
                    <a:pt x="213" y="3229"/>
                    <a:pt x="228" y="3221"/>
                    <a:pt x="244" y="3213"/>
                  </a:cubicBezTo>
                  <a:cubicBezTo>
                    <a:pt x="191" y="3240"/>
                    <a:pt x="154" y="3258"/>
                    <a:pt x="129" y="3271"/>
                  </a:cubicBezTo>
                  <a:cubicBezTo>
                    <a:pt x="117" y="3277"/>
                    <a:pt x="108" y="3282"/>
                    <a:pt x="101" y="3285"/>
                  </a:cubicBezTo>
                  <a:cubicBezTo>
                    <a:pt x="95" y="3288"/>
                    <a:pt x="91" y="3290"/>
                    <a:pt x="89" y="3291"/>
                  </a:cubicBezTo>
                  <a:cubicBezTo>
                    <a:pt x="86" y="3293"/>
                    <a:pt x="92" y="3291"/>
                    <a:pt x="103" y="3287"/>
                  </a:cubicBezTo>
                  <a:cubicBezTo>
                    <a:pt x="114" y="3282"/>
                    <a:pt x="130" y="3275"/>
                    <a:pt x="148" y="3267"/>
                  </a:cubicBezTo>
                  <a:cubicBezTo>
                    <a:pt x="165" y="3259"/>
                    <a:pt x="185" y="3250"/>
                    <a:pt x="202" y="3243"/>
                  </a:cubicBezTo>
                  <a:cubicBezTo>
                    <a:pt x="220" y="3235"/>
                    <a:pt x="235" y="3228"/>
                    <a:pt x="245" y="3223"/>
                  </a:cubicBezTo>
                  <a:cubicBezTo>
                    <a:pt x="264" y="3215"/>
                    <a:pt x="262" y="3218"/>
                    <a:pt x="208" y="3246"/>
                  </a:cubicBezTo>
                  <a:cubicBezTo>
                    <a:pt x="238" y="3231"/>
                    <a:pt x="267" y="3217"/>
                    <a:pt x="293" y="3204"/>
                  </a:cubicBezTo>
                  <a:cubicBezTo>
                    <a:pt x="320" y="3191"/>
                    <a:pt x="344" y="3179"/>
                    <a:pt x="367" y="3167"/>
                  </a:cubicBezTo>
                  <a:cubicBezTo>
                    <a:pt x="390" y="3155"/>
                    <a:pt x="411" y="3145"/>
                    <a:pt x="431" y="3134"/>
                  </a:cubicBezTo>
                  <a:cubicBezTo>
                    <a:pt x="450" y="3124"/>
                    <a:pt x="468" y="3115"/>
                    <a:pt x="485" y="3106"/>
                  </a:cubicBezTo>
                  <a:cubicBezTo>
                    <a:pt x="553" y="3071"/>
                    <a:pt x="600" y="3046"/>
                    <a:pt x="639" y="3025"/>
                  </a:cubicBezTo>
                  <a:cubicBezTo>
                    <a:pt x="679" y="3004"/>
                    <a:pt x="711" y="2987"/>
                    <a:pt x="749" y="2968"/>
                  </a:cubicBezTo>
                  <a:cubicBezTo>
                    <a:pt x="768" y="2958"/>
                    <a:pt x="788" y="2947"/>
                    <a:pt x="811" y="2935"/>
                  </a:cubicBezTo>
                  <a:cubicBezTo>
                    <a:pt x="835" y="2923"/>
                    <a:pt x="860" y="2909"/>
                    <a:pt x="891" y="2893"/>
                  </a:cubicBezTo>
                  <a:cubicBezTo>
                    <a:pt x="926" y="2872"/>
                    <a:pt x="955" y="2855"/>
                    <a:pt x="980" y="2840"/>
                  </a:cubicBezTo>
                  <a:cubicBezTo>
                    <a:pt x="987" y="2836"/>
                    <a:pt x="992" y="2832"/>
                    <a:pt x="998" y="2829"/>
                  </a:cubicBezTo>
                  <a:cubicBezTo>
                    <a:pt x="1004" y="2825"/>
                    <a:pt x="1009" y="2822"/>
                    <a:pt x="1014" y="2819"/>
                  </a:cubicBezTo>
                  <a:cubicBezTo>
                    <a:pt x="1024" y="2813"/>
                    <a:pt x="1033" y="2807"/>
                    <a:pt x="1042" y="2802"/>
                  </a:cubicBezTo>
                  <a:cubicBezTo>
                    <a:pt x="1058" y="2791"/>
                    <a:pt x="1071" y="2783"/>
                    <a:pt x="1081" y="2776"/>
                  </a:cubicBezTo>
                  <a:cubicBezTo>
                    <a:pt x="1092" y="2770"/>
                    <a:pt x="1099" y="2764"/>
                    <a:pt x="1105" y="2760"/>
                  </a:cubicBezTo>
                  <a:cubicBezTo>
                    <a:pt x="1129" y="2743"/>
                    <a:pt x="1128" y="2740"/>
                    <a:pt x="1167" y="2714"/>
                  </a:cubicBezTo>
                  <a:cubicBezTo>
                    <a:pt x="1219" y="2682"/>
                    <a:pt x="1268" y="2651"/>
                    <a:pt x="1316" y="2621"/>
                  </a:cubicBezTo>
                  <a:cubicBezTo>
                    <a:pt x="1313" y="2621"/>
                    <a:pt x="1310" y="2621"/>
                    <a:pt x="1307" y="2621"/>
                  </a:cubicBezTo>
                  <a:cubicBezTo>
                    <a:pt x="1423" y="2689"/>
                    <a:pt x="1530" y="2752"/>
                    <a:pt x="1636" y="2813"/>
                  </a:cubicBezTo>
                  <a:cubicBezTo>
                    <a:pt x="1688" y="2843"/>
                    <a:pt x="1741" y="2873"/>
                    <a:pt x="1794" y="2902"/>
                  </a:cubicBezTo>
                  <a:cubicBezTo>
                    <a:pt x="1847" y="2932"/>
                    <a:pt x="1900" y="2960"/>
                    <a:pt x="1955" y="2990"/>
                  </a:cubicBezTo>
                  <a:cubicBezTo>
                    <a:pt x="1894" y="2961"/>
                    <a:pt x="1908" y="2971"/>
                    <a:pt x="1967" y="3005"/>
                  </a:cubicBezTo>
                  <a:cubicBezTo>
                    <a:pt x="1978" y="3011"/>
                    <a:pt x="1978" y="3011"/>
                    <a:pt x="1978" y="3011"/>
                  </a:cubicBezTo>
                  <a:cubicBezTo>
                    <a:pt x="1989" y="3003"/>
                    <a:pt x="1989" y="3003"/>
                    <a:pt x="1989" y="3003"/>
                  </a:cubicBezTo>
                  <a:cubicBezTo>
                    <a:pt x="2020" y="2979"/>
                    <a:pt x="2065" y="2945"/>
                    <a:pt x="2118" y="2904"/>
                  </a:cubicBezTo>
                  <a:cubicBezTo>
                    <a:pt x="2131" y="2894"/>
                    <a:pt x="2145" y="2883"/>
                    <a:pt x="2159" y="2873"/>
                  </a:cubicBezTo>
                  <a:cubicBezTo>
                    <a:pt x="2166" y="2867"/>
                    <a:pt x="2173" y="2861"/>
                    <a:pt x="2180" y="2856"/>
                  </a:cubicBezTo>
                  <a:cubicBezTo>
                    <a:pt x="2188" y="2850"/>
                    <a:pt x="2195" y="2844"/>
                    <a:pt x="2202" y="2839"/>
                  </a:cubicBezTo>
                  <a:cubicBezTo>
                    <a:pt x="2232" y="2815"/>
                    <a:pt x="2262" y="2791"/>
                    <a:pt x="2293" y="2766"/>
                  </a:cubicBezTo>
                  <a:cubicBezTo>
                    <a:pt x="2324" y="2741"/>
                    <a:pt x="2356" y="2716"/>
                    <a:pt x="2387" y="2691"/>
                  </a:cubicBezTo>
                  <a:cubicBezTo>
                    <a:pt x="2395" y="2684"/>
                    <a:pt x="2403" y="2678"/>
                    <a:pt x="2411" y="2672"/>
                  </a:cubicBezTo>
                  <a:cubicBezTo>
                    <a:pt x="2419" y="2665"/>
                    <a:pt x="2427" y="2659"/>
                    <a:pt x="2434" y="2653"/>
                  </a:cubicBezTo>
                  <a:cubicBezTo>
                    <a:pt x="2450" y="2640"/>
                    <a:pt x="2465" y="2628"/>
                    <a:pt x="2480" y="2615"/>
                  </a:cubicBezTo>
                  <a:cubicBezTo>
                    <a:pt x="2511" y="2590"/>
                    <a:pt x="2540" y="2566"/>
                    <a:pt x="2568" y="2543"/>
                  </a:cubicBezTo>
                  <a:cubicBezTo>
                    <a:pt x="2596" y="2520"/>
                    <a:pt x="2622" y="2498"/>
                    <a:pt x="2646" y="2479"/>
                  </a:cubicBezTo>
                  <a:cubicBezTo>
                    <a:pt x="2690" y="2442"/>
                    <a:pt x="2725" y="2413"/>
                    <a:pt x="2752" y="2389"/>
                  </a:cubicBezTo>
                  <a:cubicBezTo>
                    <a:pt x="2766" y="2377"/>
                    <a:pt x="2778" y="2367"/>
                    <a:pt x="2789" y="2357"/>
                  </a:cubicBezTo>
                  <a:cubicBezTo>
                    <a:pt x="2800" y="2348"/>
                    <a:pt x="2809" y="2340"/>
                    <a:pt x="2817" y="2333"/>
                  </a:cubicBezTo>
                  <a:cubicBezTo>
                    <a:pt x="2850" y="2304"/>
                    <a:pt x="2864" y="2290"/>
                    <a:pt x="2879" y="2275"/>
                  </a:cubicBezTo>
                  <a:cubicBezTo>
                    <a:pt x="2894" y="2260"/>
                    <a:pt x="2910" y="2245"/>
                    <a:pt x="2945" y="2214"/>
                  </a:cubicBezTo>
                  <a:cubicBezTo>
                    <a:pt x="2962" y="2198"/>
                    <a:pt x="2984" y="2179"/>
                    <a:pt x="3014" y="2153"/>
                  </a:cubicBezTo>
                  <a:cubicBezTo>
                    <a:pt x="3043" y="2127"/>
                    <a:pt x="3079" y="2095"/>
                    <a:pt x="3124" y="2055"/>
                  </a:cubicBezTo>
                  <a:cubicBezTo>
                    <a:pt x="3217" y="1977"/>
                    <a:pt x="3126" y="2060"/>
                    <a:pt x="3042" y="2136"/>
                  </a:cubicBezTo>
                  <a:cubicBezTo>
                    <a:pt x="3032" y="2146"/>
                    <a:pt x="3022" y="2155"/>
                    <a:pt x="3012" y="2164"/>
                  </a:cubicBezTo>
                  <a:cubicBezTo>
                    <a:pt x="3002" y="2173"/>
                    <a:pt x="2992" y="2182"/>
                    <a:pt x="2984" y="2189"/>
                  </a:cubicBezTo>
                  <a:cubicBezTo>
                    <a:pt x="2967" y="2205"/>
                    <a:pt x="2953" y="2217"/>
                    <a:pt x="2946" y="2224"/>
                  </a:cubicBezTo>
                  <a:cubicBezTo>
                    <a:pt x="2931" y="2238"/>
                    <a:pt x="2942" y="2230"/>
                    <a:pt x="3004" y="2180"/>
                  </a:cubicBezTo>
                  <a:cubicBezTo>
                    <a:pt x="3004" y="2180"/>
                    <a:pt x="3006" y="2177"/>
                    <a:pt x="3011" y="2173"/>
                  </a:cubicBezTo>
                  <a:cubicBezTo>
                    <a:pt x="3015" y="2169"/>
                    <a:pt x="3022" y="2163"/>
                    <a:pt x="3030" y="2156"/>
                  </a:cubicBezTo>
                  <a:cubicBezTo>
                    <a:pt x="3045" y="2142"/>
                    <a:pt x="3066" y="2124"/>
                    <a:pt x="3087" y="2105"/>
                  </a:cubicBezTo>
                  <a:cubicBezTo>
                    <a:pt x="3128" y="2068"/>
                    <a:pt x="3170" y="2030"/>
                    <a:pt x="3170" y="2030"/>
                  </a:cubicBezTo>
                  <a:cubicBezTo>
                    <a:pt x="3196" y="2006"/>
                    <a:pt x="3220" y="1982"/>
                    <a:pt x="3244" y="1959"/>
                  </a:cubicBezTo>
                  <a:cubicBezTo>
                    <a:pt x="3268" y="1936"/>
                    <a:pt x="3291" y="1913"/>
                    <a:pt x="3316" y="1889"/>
                  </a:cubicBezTo>
                  <a:cubicBezTo>
                    <a:pt x="3364" y="1842"/>
                    <a:pt x="3415" y="1793"/>
                    <a:pt x="3476" y="1733"/>
                  </a:cubicBezTo>
                  <a:cubicBezTo>
                    <a:pt x="3513" y="1698"/>
                    <a:pt x="3559" y="1655"/>
                    <a:pt x="3597" y="1620"/>
                  </a:cubicBezTo>
                  <a:cubicBezTo>
                    <a:pt x="3634" y="1585"/>
                    <a:pt x="3662" y="1558"/>
                    <a:pt x="3665" y="1558"/>
                  </a:cubicBezTo>
                  <a:cubicBezTo>
                    <a:pt x="3629" y="1592"/>
                    <a:pt x="3605" y="1616"/>
                    <a:pt x="3592" y="1630"/>
                  </a:cubicBezTo>
                  <a:cubicBezTo>
                    <a:pt x="3578" y="1643"/>
                    <a:pt x="3576" y="1647"/>
                    <a:pt x="3582" y="1642"/>
                  </a:cubicBezTo>
                  <a:cubicBezTo>
                    <a:pt x="3586" y="1639"/>
                    <a:pt x="3591" y="1635"/>
                    <a:pt x="3599" y="1628"/>
                  </a:cubicBezTo>
                  <a:cubicBezTo>
                    <a:pt x="3607" y="1621"/>
                    <a:pt x="3617" y="1612"/>
                    <a:pt x="3629" y="1601"/>
                  </a:cubicBezTo>
                  <a:cubicBezTo>
                    <a:pt x="3640" y="1591"/>
                    <a:pt x="3654" y="1578"/>
                    <a:pt x="3670" y="1563"/>
                  </a:cubicBezTo>
                  <a:cubicBezTo>
                    <a:pt x="3686" y="1549"/>
                    <a:pt x="3703" y="1533"/>
                    <a:pt x="3722" y="1515"/>
                  </a:cubicBezTo>
                  <a:cubicBezTo>
                    <a:pt x="3756" y="1480"/>
                    <a:pt x="3777" y="1458"/>
                    <a:pt x="3794" y="1441"/>
                  </a:cubicBezTo>
                  <a:cubicBezTo>
                    <a:pt x="3798" y="1437"/>
                    <a:pt x="3802" y="1433"/>
                    <a:pt x="3806" y="1429"/>
                  </a:cubicBezTo>
                  <a:cubicBezTo>
                    <a:pt x="3810" y="1425"/>
                    <a:pt x="3813" y="1421"/>
                    <a:pt x="3817" y="1417"/>
                  </a:cubicBezTo>
                  <a:cubicBezTo>
                    <a:pt x="3824" y="1410"/>
                    <a:pt x="3831" y="1402"/>
                    <a:pt x="3839" y="1394"/>
                  </a:cubicBezTo>
                  <a:cubicBezTo>
                    <a:pt x="3830" y="1402"/>
                    <a:pt x="3822" y="1410"/>
                    <a:pt x="3814" y="1417"/>
                  </a:cubicBezTo>
                  <a:cubicBezTo>
                    <a:pt x="3806" y="1424"/>
                    <a:pt x="3800" y="1430"/>
                    <a:pt x="3794" y="1436"/>
                  </a:cubicBezTo>
                  <a:cubicBezTo>
                    <a:pt x="3782" y="1447"/>
                    <a:pt x="3773" y="1455"/>
                    <a:pt x="3767" y="1460"/>
                  </a:cubicBezTo>
                  <a:cubicBezTo>
                    <a:pt x="3755" y="1470"/>
                    <a:pt x="3754" y="1470"/>
                    <a:pt x="3763" y="1461"/>
                  </a:cubicBezTo>
                  <a:cubicBezTo>
                    <a:pt x="3771" y="1453"/>
                    <a:pt x="3788" y="1436"/>
                    <a:pt x="3812" y="1412"/>
                  </a:cubicBezTo>
                  <a:cubicBezTo>
                    <a:pt x="3824" y="1400"/>
                    <a:pt x="3837" y="1387"/>
                    <a:pt x="3851" y="1373"/>
                  </a:cubicBezTo>
                  <a:cubicBezTo>
                    <a:pt x="3859" y="1365"/>
                    <a:pt x="3866" y="1358"/>
                    <a:pt x="3874" y="1350"/>
                  </a:cubicBezTo>
                  <a:cubicBezTo>
                    <a:pt x="3882" y="1342"/>
                    <a:pt x="3890" y="1334"/>
                    <a:pt x="3899" y="1325"/>
                  </a:cubicBezTo>
                  <a:cubicBezTo>
                    <a:pt x="3894" y="1326"/>
                    <a:pt x="3890" y="1326"/>
                    <a:pt x="3885" y="1326"/>
                  </a:cubicBezTo>
                  <a:cubicBezTo>
                    <a:pt x="4034" y="1452"/>
                    <a:pt x="4253" y="1637"/>
                    <a:pt x="4367" y="1728"/>
                  </a:cubicBezTo>
                  <a:cubicBezTo>
                    <a:pt x="4720" y="2018"/>
                    <a:pt x="4786" y="2080"/>
                    <a:pt x="4875" y="2161"/>
                  </a:cubicBezTo>
                  <a:cubicBezTo>
                    <a:pt x="4893" y="2178"/>
                    <a:pt x="4893" y="2178"/>
                    <a:pt x="4893" y="2178"/>
                  </a:cubicBezTo>
                  <a:cubicBezTo>
                    <a:pt x="4894" y="2152"/>
                    <a:pt x="4894" y="2152"/>
                    <a:pt x="4894" y="2152"/>
                  </a:cubicBezTo>
                  <a:cubicBezTo>
                    <a:pt x="4898" y="2052"/>
                    <a:pt x="4902" y="1930"/>
                    <a:pt x="4900" y="1554"/>
                  </a:cubicBezTo>
                  <a:cubicBezTo>
                    <a:pt x="4888" y="1807"/>
                    <a:pt x="4894" y="1009"/>
                    <a:pt x="4889" y="739"/>
                  </a:cubicBezTo>
                  <a:cubicBezTo>
                    <a:pt x="4890" y="510"/>
                    <a:pt x="4893" y="427"/>
                    <a:pt x="4896" y="267"/>
                  </a:cubicBezTo>
                  <a:cubicBezTo>
                    <a:pt x="4895" y="204"/>
                    <a:pt x="4895" y="27"/>
                    <a:pt x="4892" y="0"/>
                  </a:cubicBezTo>
                  <a:cubicBezTo>
                    <a:pt x="4877" y="128"/>
                    <a:pt x="4863" y="659"/>
                    <a:pt x="4851" y="1347"/>
                  </a:cubicBezTo>
                  <a:cubicBezTo>
                    <a:pt x="4851" y="1356"/>
                    <a:pt x="4851" y="1365"/>
                    <a:pt x="4851" y="1371"/>
                  </a:cubicBezTo>
                  <a:cubicBezTo>
                    <a:pt x="4851" y="1377"/>
                    <a:pt x="4851" y="1381"/>
                    <a:pt x="4852" y="138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8"/>
            <p:cNvSpPr/>
            <p:nvPr/>
          </p:nvSpPr>
          <p:spPr bwMode="auto">
            <a:xfrm>
              <a:off x="2801107" y="1848904"/>
              <a:ext cx="1240071" cy="757235"/>
            </a:xfrm>
            <a:custGeom>
              <a:avLst/>
              <a:gdLst>
                <a:gd name="T0" fmla="*/ 655 w 924"/>
                <a:gd name="T1" fmla="*/ 488 h 564"/>
                <a:gd name="T2" fmla="*/ 53 w 924"/>
                <a:gd name="T3" fmla="*/ 107 h 564"/>
                <a:gd name="T4" fmla="*/ 77 w 924"/>
                <a:gd name="T5" fmla="*/ 100 h 564"/>
                <a:gd name="T6" fmla="*/ 90 w 924"/>
                <a:gd name="T7" fmla="*/ 96 h 564"/>
                <a:gd name="T8" fmla="*/ 114 w 924"/>
                <a:gd name="T9" fmla="*/ 97 h 564"/>
                <a:gd name="T10" fmla="*/ 664 w 924"/>
                <a:gd name="T11" fmla="*/ 402 h 564"/>
                <a:gd name="T12" fmla="*/ 580 w 924"/>
                <a:gd name="T13" fmla="*/ 318 h 564"/>
                <a:gd name="T14" fmla="*/ 229 w 924"/>
                <a:gd name="T15" fmla="*/ 77 h 564"/>
                <a:gd name="T16" fmla="*/ 249 w 924"/>
                <a:gd name="T17" fmla="*/ 78 h 564"/>
                <a:gd name="T18" fmla="*/ 262 w 924"/>
                <a:gd name="T19" fmla="*/ 76 h 564"/>
                <a:gd name="T20" fmla="*/ 262 w 924"/>
                <a:gd name="T21" fmla="*/ 81 h 564"/>
                <a:gd name="T22" fmla="*/ 291 w 924"/>
                <a:gd name="T23" fmla="*/ 77 h 564"/>
                <a:gd name="T24" fmla="*/ 707 w 924"/>
                <a:gd name="T25" fmla="*/ 317 h 564"/>
                <a:gd name="T26" fmla="*/ 307 w 924"/>
                <a:gd name="T27" fmla="*/ 76 h 564"/>
                <a:gd name="T28" fmla="*/ 360 w 924"/>
                <a:gd name="T29" fmla="*/ 65 h 564"/>
                <a:gd name="T30" fmla="*/ 384 w 924"/>
                <a:gd name="T31" fmla="*/ 59 h 564"/>
                <a:gd name="T32" fmla="*/ 408 w 924"/>
                <a:gd name="T33" fmla="*/ 62 h 564"/>
                <a:gd name="T34" fmla="*/ 871 w 924"/>
                <a:gd name="T35" fmla="*/ 325 h 564"/>
                <a:gd name="T36" fmla="*/ 453 w 924"/>
                <a:gd name="T37" fmla="*/ 53 h 564"/>
                <a:gd name="T38" fmla="*/ 478 w 924"/>
                <a:gd name="T39" fmla="*/ 56 h 564"/>
                <a:gd name="T40" fmla="*/ 500 w 924"/>
                <a:gd name="T41" fmla="*/ 47 h 564"/>
                <a:gd name="T42" fmla="*/ 921 w 924"/>
                <a:gd name="T43" fmla="*/ 293 h 564"/>
                <a:gd name="T44" fmla="*/ 596 w 924"/>
                <a:gd name="T45" fmla="*/ 38 h 564"/>
                <a:gd name="T46" fmla="*/ 615 w 924"/>
                <a:gd name="T47" fmla="*/ 36 h 564"/>
                <a:gd name="T48" fmla="*/ 664 w 924"/>
                <a:gd name="T49" fmla="*/ 31 h 564"/>
                <a:gd name="T50" fmla="*/ 703 w 924"/>
                <a:gd name="T51" fmla="*/ 24 h 564"/>
                <a:gd name="T52" fmla="*/ 816 w 924"/>
                <a:gd name="T53" fmla="*/ 61 h 564"/>
                <a:gd name="T54" fmla="*/ 772 w 924"/>
                <a:gd name="T55" fmla="*/ 20 h 564"/>
                <a:gd name="T56" fmla="*/ 793 w 924"/>
                <a:gd name="T57" fmla="*/ 14 h 564"/>
                <a:gd name="T58" fmla="*/ 816 w 924"/>
                <a:gd name="T59" fmla="*/ 9 h 564"/>
                <a:gd name="T60" fmla="*/ 867 w 924"/>
                <a:gd name="T61" fmla="*/ 5 h 564"/>
                <a:gd name="T62" fmla="*/ 872 w 924"/>
                <a:gd name="T63" fmla="*/ 10 h 564"/>
                <a:gd name="T64" fmla="*/ 879 w 924"/>
                <a:gd name="T65" fmla="*/ 50 h 564"/>
                <a:gd name="T66" fmla="*/ 890 w 924"/>
                <a:gd name="T67" fmla="*/ 97 h 564"/>
                <a:gd name="T68" fmla="*/ 894 w 924"/>
                <a:gd name="T69" fmla="*/ 91 h 564"/>
                <a:gd name="T70" fmla="*/ 897 w 924"/>
                <a:gd name="T71" fmla="*/ 152 h 564"/>
                <a:gd name="T72" fmla="*/ 902 w 924"/>
                <a:gd name="T73" fmla="*/ 185 h 564"/>
                <a:gd name="T74" fmla="*/ 744 w 924"/>
                <a:gd name="T75" fmla="*/ 104 h 564"/>
                <a:gd name="T76" fmla="*/ 794 w 924"/>
                <a:gd name="T77" fmla="*/ 170 h 564"/>
                <a:gd name="T78" fmla="*/ 748 w 924"/>
                <a:gd name="T79" fmla="*/ 167 h 564"/>
                <a:gd name="T80" fmla="*/ 917 w 924"/>
                <a:gd name="T81" fmla="*/ 291 h 564"/>
                <a:gd name="T82" fmla="*/ 498 w 924"/>
                <a:gd name="T83" fmla="*/ 55 h 564"/>
                <a:gd name="T84" fmla="*/ 910 w 924"/>
                <a:gd name="T85" fmla="*/ 304 h 564"/>
                <a:gd name="T86" fmla="*/ 889 w 924"/>
                <a:gd name="T87" fmla="*/ 328 h 564"/>
                <a:gd name="T88" fmla="*/ 777 w 924"/>
                <a:gd name="T89" fmla="*/ 263 h 564"/>
                <a:gd name="T90" fmla="*/ 409 w 924"/>
                <a:gd name="T91" fmla="*/ 58 h 564"/>
                <a:gd name="T92" fmla="*/ 396 w 924"/>
                <a:gd name="T93" fmla="*/ 75 h 564"/>
                <a:gd name="T94" fmla="*/ 451 w 924"/>
                <a:gd name="T95" fmla="*/ 137 h 564"/>
                <a:gd name="T96" fmla="*/ 721 w 924"/>
                <a:gd name="T97" fmla="*/ 312 h 564"/>
                <a:gd name="T98" fmla="*/ 704 w 924"/>
                <a:gd name="T99" fmla="*/ 324 h 564"/>
                <a:gd name="T100" fmla="*/ 288 w 924"/>
                <a:gd name="T101" fmla="*/ 71 h 564"/>
                <a:gd name="T102" fmla="*/ 700 w 924"/>
                <a:gd name="T103" fmla="*/ 330 h 564"/>
                <a:gd name="T104" fmla="*/ 692 w 924"/>
                <a:gd name="T105" fmla="*/ 345 h 564"/>
                <a:gd name="T106" fmla="*/ 676 w 924"/>
                <a:gd name="T107" fmla="*/ 361 h 564"/>
                <a:gd name="T108" fmla="*/ 615 w 924"/>
                <a:gd name="T109" fmla="*/ 349 h 564"/>
                <a:gd name="T110" fmla="*/ 669 w 924"/>
                <a:gd name="T111" fmla="*/ 376 h 564"/>
                <a:gd name="T112" fmla="*/ 663 w 924"/>
                <a:gd name="T113" fmla="*/ 391 h 564"/>
                <a:gd name="T114" fmla="*/ 657 w 924"/>
                <a:gd name="T115" fmla="*/ 405 h 564"/>
                <a:gd name="T116" fmla="*/ 665 w 924"/>
                <a:gd name="T117" fmla="*/ 424 h 564"/>
                <a:gd name="T118" fmla="*/ 92 w 924"/>
                <a:gd name="T119" fmla="*/ 104 h 564"/>
                <a:gd name="T120" fmla="*/ 663 w 924"/>
                <a:gd name="T121" fmla="*/ 473 h 564"/>
                <a:gd name="T122" fmla="*/ 668 w 924"/>
                <a:gd name="T123" fmla="*/ 488 h 564"/>
                <a:gd name="T124" fmla="*/ 6 w 924"/>
                <a:gd name="T125" fmla="*/ 118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4" h="564">
                  <a:moveTo>
                    <a:pt x="707" y="556"/>
                  </a:moveTo>
                  <a:cubicBezTo>
                    <a:pt x="408" y="369"/>
                    <a:pt x="408" y="369"/>
                    <a:pt x="408" y="369"/>
                  </a:cubicBezTo>
                  <a:cubicBezTo>
                    <a:pt x="680" y="532"/>
                    <a:pt x="680" y="532"/>
                    <a:pt x="680" y="532"/>
                  </a:cubicBezTo>
                  <a:cubicBezTo>
                    <a:pt x="681" y="533"/>
                    <a:pt x="684" y="533"/>
                    <a:pt x="685" y="531"/>
                  </a:cubicBezTo>
                  <a:cubicBezTo>
                    <a:pt x="686" y="529"/>
                    <a:pt x="686" y="527"/>
                    <a:pt x="684" y="525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8" y="109"/>
                    <a:pt x="8" y="108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09"/>
                    <a:pt x="7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8" y="110"/>
                    <a:pt x="10" y="110"/>
                  </a:cubicBezTo>
                  <a:cubicBezTo>
                    <a:pt x="14" y="112"/>
                    <a:pt x="20" y="115"/>
                    <a:pt x="28" y="119"/>
                  </a:cubicBezTo>
                  <a:cubicBezTo>
                    <a:pt x="58" y="134"/>
                    <a:pt x="113" y="166"/>
                    <a:pt x="179" y="206"/>
                  </a:cubicBezTo>
                  <a:cubicBezTo>
                    <a:pt x="278" y="266"/>
                    <a:pt x="402" y="343"/>
                    <a:pt x="500" y="405"/>
                  </a:cubicBezTo>
                  <a:cubicBezTo>
                    <a:pt x="549" y="436"/>
                    <a:pt x="592" y="463"/>
                    <a:pt x="623" y="482"/>
                  </a:cubicBezTo>
                  <a:cubicBezTo>
                    <a:pt x="638" y="492"/>
                    <a:pt x="650" y="500"/>
                    <a:pt x="659" y="505"/>
                  </a:cubicBezTo>
                  <a:cubicBezTo>
                    <a:pt x="667" y="511"/>
                    <a:pt x="672" y="513"/>
                    <a:pt x="672" y="513"/>
                  </a:cubicBezTo>
                  <a:cubicBezTo>
                    <a:pt x="673" y="514"/>
                    <a:pt x="674" y="514"/>
                    <a:pt x="675" y="514"/>
                  </a:cubicBezTo>
                  <a:cubicBezTo>
                    <a:pt x="676" y="514"/>
                    <a:pt x="677" y="513"/>
                    <a:pt x="677" y="512"/>
                  </a:cubicBezTo>
                  <a:cubicBezTo>
                    <a:pt x="678" y="511"/>
                    <a:pt x="678" y="510"/>
                    <a:pt x="678" y="509"/>
                  </a:cubicBezTo>
                  <a:cubicBezTo>
                    <a:pt x="678" y="508"/>
                    <a:pt x="677" y="507"/>
                    <a:pt x="676" y="507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29" y="102"/>
                    <a:pt x="28" y="102"/>
                    <a:pt x="27" y="102"/>
                  </a:cubicBezTo>
                  <a:cubicBezTo>
                    <a:pt x="26" y="102"/>
                    <a:pt x="25" y="103"/>
                    <a:pt x="24" y="104"/>
                  </a:cubicBezTo>
                  <a:cubicBezTo>
                    <a:pt x="24" y="105"/>
                    <a:pt x="23" y="106"/>
                    <a:pt x="24" y="107"/>
                  </a:cubicBezTo>
                  <a:cubicBezTo>
                    <a:pt x="24" y="108"/>
                    <a:pt x="24" y="109"/>
                    <a:pt x="25" y="109"/>
                  </a:cubicBezTo>
                  <a:cubicBezTo>
                    <a:pt x="25" y="109"/>
                    <a:pt x="180" y="205"/>
                    <a:pt x="337" y="301"/>
                  </a:cubicBezTo>
                  <a:cubicBezTo>
                    <a:pt x="416" y="349"/>
                    <a:pt x="495" y="396"/>
                    <a:pt x="556" y="432"/>
                  </a:cubicBezTo>
                  <a:cubicBezTo>
                    <a:pt x="587" y="450"/>
                    <a:pt x="613" y="465"/>
                    <a:pt x="632" y="476"/>
                  </a:cubicBezTo>
                  <a:cubicBezTo>
                    <a:pt x="641" y="481"/>
                    <a:pt x="649" y="485"/>
                    <a:pt x="655" y="488"/>
                  </a:cubicBezTo>
                  <a:cubicBezTo>
                    <a:pt x="658" y="489"/>
                    <a:pt x="660" y="490"/>
                    <a:pt x="662" y="491"/>
                  </a:cubicBezTo>
                  <a:cubicBezTo>
                    <a:pt x="663" y="492"/>
                    <a:pt x="664" y="492"/>
                    <a:pt x="665" y="492"/>
                  </a:cubicBezTo>
                  <a:cubicBezTo>
                    <a:pt x="666" y="492"/>
                    <a:pt x="666" y="493"/>
                    <a:pt x="667" y="493"/>
                  </a:cubicBezTo>
                  <a:cubicBezTo>
                    <a:pt x="668" y="493"/>
                    <a:pt x="668" y="493"/>
                    <a:pt x="669" y="492"/>
                  </a:cubicBezTo>
                  <a:cubicBezTo>
                    <a:pt x="670" y="492"/>
                    <a:pt x="671" y="492"/>
                    <a:pt x="671" y="491"/>
                  </a:cubicBezTo>
                  <a:cubicBezTo>
                    <a:pt x="672" y="490"/>
                    <a:pt x="672" y="489"/>
                    <a:pt x="672" y="488"/>
                  </a:cubicBezTo>
                  <a:cubicBezTo>
                    <a:pt x="672" y="487"/>
                    <a:pt x="671" y="486"/>
                    <a:pt x="670" y="485"/>
                  </a:cubicBezTo>
                  <a:cubicBezTo>
                    <a:pt x="670" y="485"/>
                    <a:pt x="668" y="484"/>
                    <a:pt x="663" y="481"/>
                  </a:cubicBezTo>
                  <a:cubicBezTo>
                    <a:pt x="629" y="460"/>
                    <a:pt x="477" y="368"/>
                    <a:pt x="333" y="280"/>
                  </a:cubicBezTo>
                  <a:cubicBezTo>
                    <a:pt x="261" y="235"/>
                    <a:pt x="191" y="192"/>
                    <a:pt x="139" y="159"/>
                  </a:cubicBezTo>
                  <a:cubicBezTo>
                    <a:pt x="113" y="142"/>
                    <a:pt x="92" y="128"/>
                    <a:pt x="77" y="118"/>
                  </a:cubicBezTo>
                  <a:cubicBezTo>
                    <a:pt x="70" y="113"/>
                    <a:pt x="64" y="109"/>
                    <a:pt x="60" y="106"/>
                  </a:cubicBezTo>
                  <a:cubicBezTo>
                    <a:pt x="58" y="105"/>
                    <a:pt x="57" y="103"/>
                    <a:pt x="56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5" y="102"/>
                    <a:pt x="55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6" y="104"/>
                    <a:pt x="56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4" y="106"/>
                    <a:pt x="55" y="106"/>
                    <a:pt x="55" y="105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4" y="107"/>
                    <a:pt x="55" y="107"/>
                    <a:pt x="57" y="108"/>
                  </a:cubicBezTo>
                  <a:cubicBezTo>
                    <a:pt x="61" y="109"/>
                    <a:pt x="67" y="111"/>
                    <a:pt x="75" y="115"/>
                  </a:cubicBezTo>
                  <a:cubicBezTo>
                    <a:pt x="103" y="129"/>
                    <a:pt x="154" y="158"/>
                    <a:pt x="215" y="194"/>
                  </a:cubicBezTo>
                  <a:cubicBezTo>
                    <a:pt x="306" y="249"/>
                    <a:pt x="418" y="318"/>
                    <a:pt x="507" y="375"/>
                  </a:cubicBezTo>
                  <a:cubicBezTo>
                    <a:pt x="552" y="403"/>
                    <a:pt x="591" y="427"/>
                    <a:pt x="619" y="445"/>
                  </a:cubicBezTo>
                  <a:cubicBezTo>
                    <a:pt x="632" y="454"/>
                    <a:pt x="644" y="461"/>
                    <a:pt x="651" y="466"/>
                  </a:cubicBezTo>
                  <a:cubicBezTo>
                    <a:pt x="659" y="471"/>
                    <a:pt x="663" y="473"/>
                    <a:pt x="663" y="473"/>
                  </a:cubicBezTo>
                  <a:cubicBezTo>
                    <a:pt x="664" y="474"/>
                    <a:pt x="666" y="474"/>
                    <a:pt x="667" y="474"/>
                  </a:cubicBezTo>
                  <a:cubicBezTo>
                    <a:pt x="668" y="473"/>
                    <a:pt x="669" y="472"/>
                    <a:pt x="669" y="470"/>
                  </a:cubicBezTo>
                  <a:cubicBezTo>
                    <a:pt x="669" y="469"/>
                    <a:pt x="669" y="468"/>
                    <a:pt x="669" y="468"/>
                  </a:cubicBezTo>
                  <a:cubicBezTo>
                    <a:pt x="668" y="467"/>
                    <a:pt x="668" y="467"/>
                    <a:pt x="668" y="467"/>
                  </a:cubicBezTo>
                  <a:cubicBezTo>
                    <a:pt x="668" y="467"/>
                    <a:pt x="668" y="467"/>
                    <a:pt x="668" y="467"/>
                  </a:cubicBezTo>
                  <a:cubicBezTo>
                    <a:pt x="667" y="467"/>
                    <a:pt x="667" y="467"/>
                    <a:pt x="667" y="467"/>
                  </a:cubicBezTo>
                  <a:cubicBezTo>
                    <a:pt x="666" y="466"/>
                    <a:pt x="663" y="464"/>
                    <a:pt x="658" y="461"/>
                  </a:cubicBezTo>
                  <a:cubicBezTo>
                    <a:pt x="621" y="439"/>
                    <a:pt x="475" y="352"/>
                    <a:pt x="339" y="269"/>
                  </a:cubicBezTo>
                  <a:cubicBezTo>
                    <a:pt x="270" y="227"/>
                    <a:pt x="204" y="186"/>
                    <a:pt x="156" y="155"/>
                  </a:cubicBezTo>
                  <a:cubicBezTo>
                    <a:pt x="131" y="139"/>
                    <a:pt x="111" y="126"/>
                    <a:pt x="97" y="116"/>
                  </a:cubicBezTo>
                  <a:cubicBezTo>
                    <a:pt x="90" y="111"/>
                    <a:pt x="85" y="107"/>
                    <a:pt x="81" y="104"/>
                  </a:cubicBezTo>
                  <a:cubicBezTo>
                    <a:pt x="79" y="102"/>
                    <a:pt x="78" y="101"/>
                    <a:pt x="77" y="100"/>
                  </a:cubicBezTo>
                  <a:cubicBezTo>
                    <a:pt x="77" y="100"/>
                    <a:pt x="76" y="99"/>
                    <a:pt x="76" y="99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99"/>
                    <a:pt x="76" y="99"/>
                    <a:pt x="76" y="99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7" y="101"/>
                    <a:pt x="77" y="101"/>
                    <a:pt x="77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2" y="104"/>
                    <a:pt x="72" y="104"/>
                    <a:pt x="73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2" y="104"/>
                    <a:pt x="73" y="105"/>
                  </a:cubicBezTo>
                  <a:cubicBezTo>
                    <a:pt x="94" y="117"/>
                    <a:pt x="242" y="206"/>
                    <a:pt x="383" y="291"/>
                  </a:cubicBezTo>
                  <a:cubicBezTo>
                    <a:pt x="525" y="376"/>
                    <a:pt x="662" y="458"/>
                    <a:pt x="662" y="458"/>
                  </a:cubicBezTo>
                  <a:cubicBezTo>
                    <a:pt x="664" y="460"/>
                    <a:pt x="666" y="459"/>
                    <a:pt x="667" y="457"/>
                  </a:cubicBezTo>
                  <a:cubicBezTo>
                    <a:pt x="668" y="455"/>
                    <a:pt x="668" y="453"/>
                    <a:pt x="666" y="452"/>
                  </a:cubicBezTo>
                  <a:cubicBezTo>
                    <a:pt x="666" y="452"/>
                    <a:pt x="664" y="450"/>
                    <a:pt x="660" y="448"/>
                  </a:cubicBezTo>
                  <a:cubicBezTo>
                    <a:pt x="628" y="428"/>
                    <a:pt x="486" y="342"/>
                    <a:pt x="352" y="259"/>
                  </a:cubicBezTo>
                  <a:cubicBezTo>
                    <a:pt x="285" y="218"/>
                    <a:pt x="220" y="177"/>
                    <a:pt x="171" y="147"/>
                  </a:cubicBezTo>
                  <a:cubicBezTo>
                    <a:pt x="147" y="131"/>
                    <a:pt x="127" y="118"/>
                    <a:pt x="113" y="109"/>
                  </a:cubicBezTo>
                  <a:cubicBezTo>
                    <a:pt x="106" y="104"/>
                    <a:pt x="101" y="101"/>
                    <a:pt x="97" y="98"/>
                  </a:cubicBezTo>
                  <a:cubicBezTo>
                    <a:pt x="96" y="97"/>
                    <a:pt x="94" y="96"/>
                    <a:pt x="93" y="95"/>
                  </a:cubicBezTo>
                  <a:cubicBezTo>
                    <a:pt x="93" y="95"/>
                    <a:pt x="93" y="94"/>
                    <a:pt x="93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8"/>
                    <a:pt x="93" y="98"/>
                    <a:pt x="93" y="98"/>
                  </a:cubicBezTo>
                  <a:cubicBezTo>
                    <a:pt x="93" y="98"/>
                    <a:pt x="93" y="97"/>
                    <a:pt x="93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8"/>
                    <a:pt x="93" y="98"/>
                    <a:pt x="93" y="98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660" y="443"/>
                    <a:pt x="660" y="443"/>
                    <a:pt x="660" y="443"/>
                  </a:cubicBezTo>
                  <a:cubicBezTo>
                    <a:pt x="662" y="444"/>
                    <a:pt x="664" y="443"/>
                    <a:pt x="665" y="441"/>
                  </a:cubicBezTo>
                  <a:cubicBezTo>
                    <a:pt x="666" y="441"/>
                    <a:pt x="666" y="440"/>
                    <a:pt x="666" y="439"/>
                  </a:cubicBezTo>
                  <a:cubicBezTo>
                    <a:pt x="666" y="438"/>
                    <a:pt x="666" y="437"/>
                    <a:pt x="665" y="437"/>
                  </a:cubicBezTo>
                  <a:cubicBezTo>
                    <a:pt x="665" y="436"/>
                    <a:pt x="664" y="436"/>
                    <a:pt x="664" y="435"/>
                  </a:cubicBezTo>
                  <a:cubicBezTo>
                    <a:pt x="663" y="434"/>
                    <a:pt x="662" y="433"/>
                    <a:pt x="660" y="432"/>
                  </a:cubicBezTo>
                  <a:cubicBezTo>
                    <a:pt x="653" y="427"/>
                    <a:pt x="640" y="419"/>
                    <a:pt x="621" y="408"/>
                  </a:cubicBezTo>
                  <a:cubicBezTo>
                    <a:pt x="556" y="368"/>
                    <a:pt x="430" y="294"/>
                    <a:pt x="319" y="228"/>
                  </a:cubicBezTo>
                  <a:cubicBezTo>
                    <a:pt x="264" y="194"/>
                    <a:pt x="213" y="163"/>
                    <a:pt x="176" y="139"/>
                  </a:cubicBezTo>
                  <a:cubicBezTo>
                    <a:pt x="157" y="127"/>
                    <a:pt x="142" y="117"/>
                    <a:pt x="131" y="109"/>
                  </a:cubicBezTo>
                  <a:cubicBezTo>
                    <a:pt x="126" y="105"/>
                    <a:pt x="122" y="102"/>
                    <a:pt x="120" y="99"/>
                  </a:cubicBezTo>
                  <a:cubicBezTo>
                    <a:pt x="118" y="98"/>
                    <a:pt x="117" y="97"/>
                    <a:pt x="117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6" y="98"/>
                    <a:pt x="117" y="97"/>
                    <a:pt x="117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5" y="428"/>
                    <a:pt x="667" y="428"/>
                    <a:pt x="669" y="426"/>
                  </a:cubicBezTo>
                  <a:cubicBezTo>
                    <a:pt x="669" y="425"/>
                    <a:pt x="669" y="424"/>
                    <a:pt x="669" y="424"/>
                  </a:cubicBezTo>
                  <a:cubicBezTo>
                    <a:pt x="669" y="422"/>
                    <a:pt x="669" y="422"/>
                    <a:pt x="669" y="421"/>
                  </a:cubicBezTo>
                  <a:cubicBezTo>
                    <a:pt x="668" y="421"/>
                    <a:pt x="668" y="420"/>
                    <a:pt x="667" y="420"/>
                  </a:cubicBezTo>
                  <a:cubicBezTo>
                    <a:pt x="666" y="419"/>
                    <a:pt x="665" y="418"/>
                    <a:pt x="663" y="416"/>
                  </a:cubicBezTo>
                  <a:cubicBezTo>
                    <a:pt x="657" y="411"/>
                    <a:pt x="644" y="402"/>
                    <a:pt x="626" y="391"/>
                  </a:cubicBezTo>
                  <a:cubicBezTo>
                    <a:pt x="501" y="309"/>
                    <a:pt x="139" y="90"/>
                    <a:pt x="139" y="90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9" y="97"/>
                    <a:pt x="139" y="96"/>
                    <a:pt x="140" y="96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38" y="97"/>
                    <a:pt x="138" y="97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6"/>
                    <a:pt x="137" y="96"/>
                    <a:pt x="137" y="96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6"/>
                    <a:pt x="137" y="96"/>
                    <a:pt x="137" y="96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8" y="97"/>
                    <a:pt x="139" y="98"/>
                    <a:pt x="141" y="99"/>
                  </a:cubicBezTo>
                  <a:cubicBezTo>
                    <a:pt x="148" y="101"/>
                    <a:pt x="161" y="109"/>
                    <a:pt x="179" y="119"/>
                  </a:cubicBezTo>
                  <a:cubicBezTo>
                    <a:pt x="243" y="154"/>
                    <a:pt x="363" y="227"/>
                    <a:pt x="467" y="291"/>
                  </a:cubicBezTo>
                  <a:cubicBezTo>
                    <a:pt x="519" y="322"/>
                    <a:pt x="567" y="352"/>
                    <a:pt x="602" y="374"/>
                  </a:cubicBezTo>
                  <a:cubicBezTo>
                    <a:pt x="619" y="385"/>
                    <a:pt x="634" y="393"/>
                    <a:pt x="643" y="400"/>
                  </a:cubicBezTo>
                  <a:cubicBezTo>
                    <a:pt x="653" y="406"/>
                    <a:pt x="659" y="409"/>
                    <a:pt x="659" y="409"/>
                  </a:cubicBezTo>
                  <a:cubicBezTo>
                    <a:pt x="661" y="410"/>
                    <a:pt x="663" y="410"/>
                    <a:pt x="664" y="408"/>
                  </a:cubicBezTo>
                  <a:cubicBezTo>
                    <a:pt x="665" y="407"/>
                    <a:pt x="665" y="406"/>
                    <a:pt x="665" y="405"/>
                  </a:cubicBezTo>
                  <a:cubicBezTo>
                    <a:pt x="665" y="404"/>
                    <a:pt x="664" y="403"/>
                    <a:pt x="664" y="402"/>
                  </a:cubicBezTo>
                  <a:cubicBezTo>
                    <a:pt x="663" y="401"/>
                    <a:pt x="662" y="400"/>
                    <a:pt x="661" y="398"/>
                  </a:cubicBezTo>
                  <a:cubicBezTo>
                    <a:pt x="658" y="395"/>
                    <a:pt x="653" y="392"/>
                    <a:pt x="647" y="388"/>
                  </a:cubicBezTo>
                  <a:cubicBezTo>
                    <a:pt x="626" y="372"/>
                    <a:pt x="584" y="345"/>
                    <a:pt x="534" y="314"/>
                  </a:cubicBezTo>
                  <a:cubicBezTo>
                    <a:pt x="384" y="220"/>
                    <a:pt x="156" y="85"/>
                    <a:pt x="156" y="85"/>
                  </a:cubicBezTo>
                  <a:cubicBezTo>
                    <a:pt x="154" y="84"/>
                    <a:pt x="151" y="85"/>
                    <a:pt x="150" y="87"/>
                  </a:cubicBezTo>
                  <a:cubicBezTo>
                    <a:pt x="149" y="88"/>
                    <a:pt x="150" y="91"/>
                    <a:pt x="151" y="92"/>
                  </a:cubicBezTo>
                  <a:cubicBezTo>
                    <a:pt x="151" y="92"/>
                    <a:pt x="271" y="168"/>
                    <a:pt x="395" y="245"/>
                  </a:cubicBezTo>
                  <a:cubicBezTo>
                    <a:pt x="456" y="283"/>
                    <a:pt x="519" y="321"/>
                    <a:pt x="569" y="350"/>
                  </a:cubicBezTo>
                  <a:cubicBezTo>
                    <a:pt x="594" y="364"/>
                    <a:pt x="615" y="376"/>
                    <a:pt x="631" y="384"/>
                  </a:cubicBezTo>
                  <a:cubicBezTo>
                    <a:pt x="639" y="389"/>
                    <a:pt x="646" y="392"/>
                    <a:pt x="652" y="394"/>
                  </a:cubicBezTo>
                  <a:cubicBezTo>
                    <a:pt x="655" y="395"/>
                    <a:pt x="657" y="396"/>
                    <a:pt x="659" y="397"/>
                  </a:cubicBezTo>
                  <a:cubicBezTo>
                    <a:pt x="661" y="397"/>
                    <a:pt x="663" y="398"/>
                    <a:pt x="665" y="398"/>
                  </a:cubicBezTo>
                  <a:cubicBezTo>
                    <a:pt x="665" y="398"/>
                    <a:pt x="666" y="398"/>
                    <a:pt x="667" y="398"/>
                  </a:cubicBezTo>
                  <a:cubicBezTo>
                    <a:pt x="668" y="397"/>
                    <a:pt x="669" y="397"/>
                    <a:pt x="670" y="395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0" y="395"/>
                    <a:pt x="670" y="394"/>
                    <a:pt x="670" y="393"/>
                  </a:cubicBezTo>
                  <a:cubicBezTo>
                    <a:pt x="670" y="391"/>
                    <a:pt x="670" y="391"/>
                    <a:pt x="669" y="390"/>
                  </a:cubicBezTo>
                  <a:cubicBezTo>
                    <a:pt x="668" y="389"/>
                    <a:pt x="667" y="388"/>
                    <a:pt x="666" y="386"/>
                  </a:cubicBezTo>
                  <a:cubicBezTo>
                    <a:pt x="663" y="384"/>
                    <a:pt x="659" y="381"/>
                    <a:pt x="653" y="377"/>
                  </a:cubicBezTo>
                  <a:cubicBezTo>
                    <a:pt x="632" y="362"/>
                    <a:pt x="592" y="336"/>
                    <a:pt x="543" y="306"/>
                  </a:cubicBezTo>
                  <a:cubicBezTo>
                    <a:pt x="398" y="214"/>
                    <a:pt x="177" y="83"/>
                    <a:pt x="177" y="83"/>
                  </a:cubicBezTo>
                  <a:cubicBezTo>
                    <a:pt x="175" y="82"/>
                    <a:pt x="172" y="82"/>
                    <a:pt x="171" y="84"/>
                  </a:cubicBezTo>
                  <a:cubicBezTo>
                    <a:pt x="170" y="86"/>
                    <a:pt x="171" y="88"/>
                    <a:pt x="172" y="90"/>
                  </a:cubicBezTo>
                  <a:cubicBezTo>
                    <a:pt x="173" y="90"/>
                    <a:pt x="292" y="162"/>
                    <a:pt x="413" y="235"/>
                  </a:cubicBezTo>
                  <a:cubicBezTo>
                    <a:pt x="474" y="272"/>
                    <a:pt x="535" y="308"/>
                    <a:pt x="582" y="336"/>
                  </a:cubicBezTo>
                  <a:cubicBezTo>
                    <a:pt x="606" y="349"/>
                    <a:pt x="626" y="361"/>
                    <a:pt x="641" y="369"/>
                  </a:cubicBezTo>
                  <a:cubicBezTo>
                    <a:pt x="648" y="373"/>
                    <a:pt x="654" y="376"/>
                    <a:pt x="659" y="378"/>
                  </a:cubicBezTo>
                  <a:cubicBezTo>
                    <a:pt x="661" y="379"/>
                    <a:pt x="663" y="380"/>
                    <a:pt x="665" y="381"/>
                  </a:cubicBezTo>
                  <a:cubicBezTo>
                    <a:pt x="665" y="381"/>
                    <a:pt x="666" y="381"/>
                    <a:pt x="667" y="381"/>
                  </a:cubicBezTo>
                  <a:cubicBezTo>
                    <a:pt x="668" y="382"/>
                    <a:pt x="668" y="382"/>
                    <a:pt x="669" y="382"/>
                  </a:cubicBezTo>
                  <a:cubicBezTo>
                    <a:pt x="670" y="382"/>
                    <a:pt x="670" y="382"/>
                    <a:pt x="671" y="381"/>
                  </a:cubicBezTo>
                  <a:cubicBezTo>
                    <a:pt x="671" y="381"/>
                    <a:pt x="672" y="381"/>
                    <a:pt x="673" y="380"/>
                  </a:cubicBezTo>
                  <a:cubicBezTo>
                    <a:pt x="673" y="379"/>
                    <a:pt x="674" y="378"/>
                    <a:pt x="674" y="378"/>
                  </a:cubicBezTo>
                  <a:cubicBezTo>
                    <a:pt x="673" y="376"/>
                    <a:pt x="673" y="376"/>
                    <a:pt x="673" y="375"/>
                  </a:cubicBezTo>
                  <a:cubicBezTo>
                    <a:pt x="672" y="375"/>
                    <a:pt x="672" y="375"/>
                    <a:pt x="672" y="375"/>
                  </a:cubicBezTo>
                  <a:cubicBezTo>
                    <a:pt x="672" y="374"/>
                    <a:pt x="672" y="374"/>
                    <a:pt x="672" y="374"/>
                  </a:cubicBezTo>
                  <a:cubicBezTo>
                    <a:pt x="671" y="374"/>
                    <a:pt x="670" y="373"/>
                    <a:pt x="669" y="372"/>
                  </a:cubicBezTo>
                  <a:cubicBezTo>
                    <a:pt x="659" y="366"/>
                    <a:pt x="625" y="345"/>
                    <a:pt x="580" y="318"/>
                  </a:cubicBezTo>
                  <a:cubicBezTo>
                    <a:pt x="512" y="276"/>
                    <a:pt x="417" y="218"/>
                    <a:pt x="340" y="170"/>
                  </a:cubicBezTo>
                  <a:cubicBezTo>
                    <a:pt x="301" y="146"/>
                    <a:pt x="267" y="124"/>
                    <a:pt x="242" y="108"/>
                  </a:cubicBezTo>
                  <a:cubicBezTo>
                    <a:pt x="230" y="101"/>
                    <a:pt x="220" y="94"/>
                    <a:pt x="213" y="89"/>
                  </a:cubicBezTo>
                  <a:cubicBezTo>
                    <a:pt x="210" y="87"/>
                    <a:pt x="207" y="85"/>
                    <a:pt x="205" y="84"/>
                  </a:cubicBezTo>
                  <a:cubicBezTo>
                    <a:pt x="204" y="83"/>
                    <a:pt x="204" y="83"/>
                    <a:pt x="203" y="82"/>
                  </a:cubicBezTo>
                  <a:cubicBezTo>
                    <a:pt x="203" y="82"/>
                    <a:pt x="203" y="82"/>
                    <a:pt x="203" y="82"/>
                  </a:cubicBezTo>
                  <a:cubicBezTo>
                    <a:pt x="203" y="82"/>
                    <a:pt x="203" y="82"/>
                    <a:pt x="203" y="82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3" y="82"/>
                    <a:pt x="203" y="82"/>
                    <a:pt x="203" y="82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4" y="83"/>
                    <a:pt x="204" y="83"/>
                    <a:pt x="204" y="82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3" y="86"/>
                    <a:pt x="203" y="86"/>
                    <a:pt x="203" y="86"/>
                  </a:cubicBezTo>
                  <a:cubicBezTo>
                    <a:pt x="204" y="86"/>
                    <a:pt x="204" y="85"/>
                    <a:pt x="204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3" y="86"/>
                    <a:pt x="203" y="86"/>
                    <a:pt x="203" y="86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8"/>
                    <a:pt x="316" y="157"/>
                    <a:pt x="434" y="226"/>
                  </a:cubicBezTo>
                  <a:cubicBezTo>
                    <a:pt x="493" y="261"/>
                    <a:pt x="553" y="296"/>
                    <a:pt x="598" y="322"/>
                  </a:cubicBezTo>
                  <a:cubicBezTo>
                    <a:pt x="620" y="335"/>
                    <a:pt x="639" y="345"/>
                    <a:pt x="652" y="353"/>
                  </a:cubicBezTo>
                  <a:cubicBezTo>
                    <a:pt x="659" y="357"/>
                    <a:pt x="664" y="360"/>
                    <a:pt x="668" y="362"/>
                  </a:cubicBezTo>
                  <a:cubicBezTo>
                    <a:pt x="670" y="363"/>
                    <a:pt x="672" y="364"/>
                    <a:pt x="673" y="364"/>
                  </a:cubicBezTo>
                  <a:cubicBezTo>
                    <a:pt x="673" y="364"/>
                    <a:pt x="674" y="365"/>
                    <a:pt x="674" y="365"/>
                  </a:cubicBezTo>
                  <a:cubicBezTo>
                    <a:pt x="675" y="365"/>
                    <a:pt x="675" y="365"/>
                    <a:pt x="675" y="365"/>
                  </a:cubicBezTo>
                  <a:cubicBezTo>
                    <a:pt x="675" y="365"/>
                    <a:pt x="675" y="365"/>
                    <a:pt x="675" y="365"/>
                  </a:cubicBezTo>
                  <a:cubicBezTo>
                    <a:pt x="676" y="365"/>
                    <a:pt x="676" y="365"/>
                    <a:pt x="676" y="365"/>
                  </a:cubicBezTo>
                  <a:cubicBezTo>
                    <a:pt x="677" y="365"/>
                    <a:pt x="677" y="365"/>
                    <a:pt x="678" y="365"/>
                  </a:cubicBezTo>
                  <a:cubicBezTo>
                    <a:pt x="678" y="365"/>
                    <a:pt x="679" y="365"/>
                    <a:pt x="680" y="364"/>
                  </a:cubicBezTo>
                  <a:cubicBezTo>
                    <a:pt x="680" y="363"/>
                    <a:pt x="681" y="362"/>
                    <a:pt x="680" y="361"/>
                  </a:cubicBezTo>
                  <a:cubicBezTo>
                    <a:pt x="680" y="360"/>
                    <a:pt x="679" y="359"/>
                    <a:pt x="679" y="358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29" y="84"/>
                    <a:pt x="229" y="84"/>
                    <a:pt x="229" y="84"/>
                  </a:cubicBezTo>
                  <a:cubicBezTo>
                    <a:pt x="229" y="84"/>
                    <a:pt x="230" y="84"/>
                    <a:pt x="230" y="83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29" y="84"/>
                    <a:pt x="229" y="84"/>
                    <a:pt x="229" y="84"/>
                  </a:cubicBezTo>
                  <a:cubicBezTo>
                    <a:pt x="228" y="81"/>
                    <a:pt x="228" y="81"/>
                    <a:pt x="228" y="81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28" y="84"/>
                    <a:pt x="228" y="84"/>
                    <a:pt x="229" y="84"/>
                  </a:cubicBezTo>
                  <a:cubicBezTo>
                    <a:pt x="228" y="81"/>
                    <a:pt x="228" y="81"/>
                    <a:pt x="228" y="81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28" y="83"/>
                    <a:pt x="228" y="83"/>
                    <a:pt x="228" y="83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28" y="83"/>
                    <a:pt x="228" y="83"/>
                    <a:pt x="228" y="83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8" y="84"/>
                    <a:pt x="229" y="85"/>
                    <a:pt x="230" y="85"/>
                  </a:cubicBezTo>
                  <a:cubicBezTo>
                    <a:pt x="236" y="88"/>
                    <a:pt x="247" y="94"/>
                    <a:pt x="263" y="102"/>
                  </a:cubicBezTo>
                  <a:cubicBezTo>
                    <a:pt x="318" y="133"/>
                    <a:pt x="423" y="197"/>
                    <a:pt x="514" y="253"/>
                  </a:cubicBezTo>
                  <a:cubicBezTo>
                    <a:pt x="560" y="281"/>
                    <a:pt x="602" y="307"/>
                    <a:pt x="633" y="327"/>
                  </a:cubicBezTo>
                  <a:cubicBezTo>
                    <a:pt x="649" y="336"/>
                    <a:pt x="661" y="344"/>
                    <a:pt x="670" y="349"/>
                  </a:cubicBezTo>
                  <a:cubicBezTo>
                    <a:pt x="679" y="355"/>
                    <a:pt x="683" y="358"/>
                    <a:pt x="683" y="358"/>
                  </a:cubicBezTo>
                  <a:cubicBezTo>
                    <a:pt x="686" y="354"/>
                    <a:pt x="686" y="354"/>
                    <a:pt x="686" y="354"/>
                  </a:cubicBezTo>
                  <a:cubicBezTo>
                    <a:pt x="688" y="351"/>
                    <a:pt x="688" y="351"/>
                    <a:pt x="688" y="351"/>
                  </a:cubicBezTo>
                  <a:cubicBezTo>
                    <a:pt x="688" y="351"/>
                    <a:pt x="686" y="350"/>
                    <a:pt x="683" y="348"/>
                  </a:cubicBezTo>
                  <a:cubicBezTo>
                    <a:pt x="659" y="334"/>
                    <a:pt x="550" y="269"/>
                    <a:pt x="447" y="206"/>
                  </a:cubicBezTo>
                  <a:cubicBezTo>
                    <a:pt x="396" y="174"/>
                    <a:pt x="346" y="143"/>
                    <a:pt x="309" y="120"/>
                  </a:cubicBezTo>
                  <a:cubicBezTo>
                    <a:pt x="290" y="108"/>
                    <a:pt x="275" y="98"/>
                    <a:pt x="264" y="90"/>
                  </a:cubicBezTo>
                  <a:cubicBezTo>
                    <a:pt x="259" y="87"/>
                    <a:pt x="255" y="84"/>
                    <a:pt x="252" y="81"/>
                  </a:cubicBezTo>
                  <a:cubicBezTo>
                    <a:pt x="251" y="80"/>
                    <a:pt x="250" y="79"/>
                    <a:pt x="249" y="79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8" y="79"/>
                    <a:pt x="248" y="79"/>
                    <a:pt x="248" y="79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8" y="79"/>
                    <a:pt x="248" y="79"/>
                    <a:pt x="248" y="79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0"/>
                    <a:pt x="249" y="80"/>
                    <a:pt x="249" y="80"/>
                  </a:cubicBezTo>
                  <a:cubicBezTo>
                    <a:pt x="249" y="79"/>
                    <a:pt x="249" y="79"/>
                    <a:pt x="249" y="78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0"/>
                    <a:pt x="249" y="80"/>
                    <a:pt x="249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2"/>
                    <a:pt x="249" y="82"/>
                    <a:pt x="249" y="82"/>
                  </a:cubicBezTo>
                  <a:cubicBezTo>
                    <a:pt x="249" y="81"/>
                    <a:pt x="249" y="80"/>
                    <a:pt x="249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2"/>
                    <a:pt x="249" y="82"/>
                    <a:pt x="249" y="82"/>
                  </a:cubicBezTo>
                  <a:cubicBezTo>
                    <a:pt x="245" y="79"/>
                    <a:pt x="245" y="79"/>
                    <a:pt x="245" y="79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3" y="83"/>
                    <a:pt x="349" y="150"/>
                    <a:pt x="458" y="216"/>
                  </a:cubicBezTo>
                  <a:cubicBezTo>
                    <a:pt x="513" y="250"/>
                    <a:pt x="568" y="283"/>
                    <a:pt x="611" y="308"/>
                  </a:cubicBezTo>
                  <a:cubicBezTo>
                    <a:pt x="632" y="321"/>
                    <a:pt x="650" y="331"/>
                    <a:pt x="664" y="338"/>
                  </a:cubicBezTo>
                  <a:cubicBezTo>
                    <a:pt x="671" y="342"/>
                    <a:pt x="677" y="345"/>
                    <a:pt x="681" y="347"/>
                  </a:cubicBezTo>
                  <a:cubicBezTo>
                    <a:pt x="683" y="348"/>
                    <a:pt x="685" y="349"/>
                    <a:pt x="687" y="349"/>
                  </a:cubicBezTo>
                  <a:cubicBezTo>
                    <a:pt x="689" y="350"/>
                    <a:pt x="690" y="350"/>
                    <a:pt x="692" y="350"/>
                  </a:cubicBezTo>
                  <a:cubicBezTo>
                    <a:pt x="692" y="350"/>
                    <a:pt x="693" y="350"/>
                    <a:pt x="693" y="350"/>
                  </a:cubicBezTo>
                  <a:cubicBezTo>
                    <a:pt x="694" y="350"/>
                    <a:pt x="695" y="349"/>
                    <a:pt x="696" y="348"/>
                  </a:cubicBezTo>
                  <a:cubicBezTo>
                    <a:pt x="696" y="347"/>
                    <a:pt x="696" y="346"/>
                    <a:pt x="696" y="345"/>
                  </a:cubicBezTo>
                  <a:cubicBezTo>
                    <a:pt x="696" y="344"/>
                    <a:pt x="695" y="343"/>
                    <a:pt x="694" y="343"/>
                  </a:cubicBezTo>
                  <a:cubicBezTo>
                    <a:pt x="694" y="343"/>
                    <a:pt x="693" y="342"/>
                    <a:pt x="690" y="340"/>
                  </a:cubicBezTo>
                  <a:cubicBezTo>
                    <a:pt x="666" y="325"/>
                    <a:pt x="559" y="260"/>
                    <a:pt x="458" y="197"/>
                  </a:cubicBezTo>
                  <a:cubicBezTo>
                    <a:pt x="408" y="166"/>
                    <a:pt x="359" y="136"/>
                    <a:pt x="323" y="113"/>
                  </a:cubicBezTo>
                  <a:cubicBezTo>
                    <a:pt x="305" y="101"/>
                    <a:pt x="290" y="92"/>
                    <a:pt x="279" y="85"/>
                  </a:cubicBezTo>
                  <a:cubicBezTo>
                    <a:pt x="274" y="81"/>
                    <a:pt x="270" y="79"/>
                    <a:pt x="267" y="77"/>
                  </a:cubicBezTo>
                  <a:cubicBezTo>
                    <a:pt x="266" y="76"/>
                    <a:pt x="265" y="75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5"/>
                    <a:pt x="265" y="75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5" y="78"/>
                    <a:pt x="265" y="77"/>
                    <a:pt x="265" y="76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3" y="80"/>
                    <a:pt x="264" y="79"/>
                    <a:pt x="264" y="79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80"/>
                    <a:pt x="262" y="80"/>
                    <a:pt x="262" y="80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77"/>
                    <a:pt x="261" y="77"/>
                    <a:pt x="261" y="77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80"/>
                    <a:pt x="260" y="80"/>
                    <a:pt x="261" y="80"/>
                  </a:cubicBezTo>
                  <a:cubicBezTo>
                    <a:pt x="261" y="77"/>
                    <a:pt x="261" y="77"/>
                    <a:pt x="261" y="77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80"/>
                    <a:pt x="260" y="81"/>
                    <a:pt x="262" y="81"/>
                  </a:cubicBezTo>
                  <a:cubicBezTo>
                    <a:pt x="266" y="84"/>
                    <a:pt x="276" y="90"/>
                    <a:pt x="289" y="98"/>
                  </a:cubicBezTo>
                  <a:cubicBezTo>
                    <a:pt x="337" y="127"/>
                    <a:pt x="434" y="187"/>
                    <a:pt x="521" y="240"/>
                  </a:cubicBezTo>
                  <a:cubicBezTo>
                    <a:pt x="565" y="266"/>
                    <a:pt x="606" y="290"/>
                    <a:pt x="638" y="308"/>
                  </a:cubicBezTo>
                  <a:cubicBezTo>
                    <a:pt x="654" y="317"/>
                    <a:pt x="668" y="325"/>
                    <a:pt x="678" y="330"/>
                  </a:cubicBezTo>
                  <a:cubicBezTo>
                    <a:pt x="684" y="332"/>
                    <a:pt x="688" y="334"/>
                    <a:pt x="691" y="336"/>
                  </a:cubicBezTo>
                  <a:cubicBezTo>
                    <a:pt x="693" y="336"/>
                    <a:pt x="695" y="337"/>
                    <a:pt x="696" y="337"/>
                  </a:cubicBezTo>
                  <a:cubicBezTo>
                    <a:pt x="698" y="338"/>
                    <a:pt x="699" y="338"/>
                    <a:pt x="700" y="338"/>
                  </a:cubicBezTo>
                  <a:cubicBezTo>
                    <a:pt x="701" y="338"/>
                    <a:pt x="701" y="338"/>
                    <a:pt x="702" y="338"/>
                  </a:cubicBezTo>
                  <a:cubicBezTo>
                    <a:pt x="703" y="337"/>
                    <a:pt x="704" y="337"/>
                    <a:pt x="705" y="336"/>
                  </a:cubicBezTo>
                  <a:cubicBezTo>
                    <a:pt x="705" y="335"/>
                    <a:pt x="705" y="334"/>
                    <a:pt x="705" y="334"/>
                  </a:cubicBezTo>
                  <a:cubicBezTo>
                    <a:pt x="705" y="332"/>
                    <a:pt x="705" y="332"/>
                    <a:pt x="705" y="332"/>
                  </a:cubicBezTo>
                  <a:cubicBezTo>
                    <a:pt x="704" y="331"/>
                    <a:pt x="704" y="331"/>
                    <a:pt x="704" y="331"/>
                  </a:cubicBezTo>
                  <a:cubicBezTo>
                    <a:pt x="704" y="330"/>
                    <a:pt x="704" y="330"/>
                    <a:pt x="704" y="330"/>
                  </a:cubicBezTo>
                  <a:cubicBezTo>
                    <a:pt x="703" y="330"/>
                    <a:pt x="703" y="330"/>
                    <a:pt x="703" y="330"/>
                  </a:cubicBezTo>
                  <a:cubicBezTo>
                    <a:pt x="701" y="328"/>
                    <a:pt x="692" y="323"/>
                    <a:pt x="680" y="316"/>
                  </a:cubicBezTo>
                  <a:cubicBezTo>
                    <a:pt x="636" y="290"/>
                    <a:pt x="539" y="233"/>
                    <a:pt x="452" y="180"/>
                  </a:cubicBezTo>
                  <a:cubicBezTo>
                    <a:pt x="409" y="154"/>
                    <a:pt x="368" y="129"/>
                    <a:pt x="338" y="109"/>
                  </a:cubicBezTo>
                  <a:cubicBezTo>
                    <a:pt x="323" y="100"/>
                    <a:pt x="311" y="91"/>
                    <a:pt x="303" y="85"/>
                  </a:cubicBezTo>
                  <a:cubicBezTo>
                    <a:pt x="299" y="82"/>
                    <a:pt x="296" y="79"/>
                    <a:pt x="293" y="77"/>
                  </a:cubicBezTo>
                  <a:cubicBezTo>
                    <a:pt x="292" y="76"/>
                    <a:pt x="292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0" y="75"/>
                    <a:pt x="290" y="75"/>
                    <a:pt x="290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0" y="75"/>
                    <a:pt x="290" y="75"/>
                    <a:pt x="290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91" y="76"/>
                    <a:pt x="291" y="76"/>
                    <a:pt x="291" y="75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9" y="78"/>
                    <a:pt x="290" y="78"/>
                    <a:pt x="291" y="77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9" y="79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7" y="79"/>
                    <a:pt x="288" y="79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8" y="79"/>
                    <a:pt x="289" y="80"/>
                  </a:cubicBezTo>
                  <a:cubicBezTo>
                    <a:pt x="294" y="82"/>
                    <a:pt x="304" y="87"/>
                    <a:pt x="318" y="95"/>
                  </a:cubicBezTo>
                  <a:cubicBezTo>
                    <a:pt x="367" y="123"/>
                    <a:pt x="463" y="181"/>
                    <a:pt x="547" y="231"/>
                  </a:cubicBezTo>
                  <a:cubicBezTo>
                    <a:pt x="589" y="256"/>
                    <a:pt x="628" y="280"/>
                    <a:pt x="657" y="297"/>
                  </a:cubicBezTo>
                  <a:cubicBezTo>
                    <a:pt x="671" y="306"/>
                    <a:pt x="683" y="313"/>
                    <a:pt x="691" y="317"/>
                  </a:cubicBezTo>
                  <a:cubicBezTo>
                    <a:pt x="696" y="320"/>
                    <a:pt x="699" y="322"/>
                    <a:pt x="701" y="323"/>
                  </a:cubicBezTo>
                  <a:cubicBezTo>
                    <a:pt x="702" y="324"/>
                    <a:pt x="703" y="324"/>
                    <a:pt x="704" y="325"/>
                  </a:cubicBezTo>
                  <a:cubicBezTo>
                    <a:pt x="704" y="325"/>
                    <a:pt x="705" y="325"/>
                    <a:pt x="705" y="325"/>
                  </a:cubicBezTo>
                  <a:cubicBezTo>
                    <a:pt x="706" y="325"/>
                    <a:pt x="706" y="325"/>
                    <a:pt x="706" y="325"/>
                  </a:cubicBezTo>
                  <a:cubicBezTo>
                    <a:pt x="706" y="325"/>
                    <a:pt x="706" y="325"/>
                    <a:pt x="706" y="325"/>
                  </a:cubicBezTo>
                  <a:cubicBezTo>
                    <a:pt x="706" y="325"/>
                    <a:pt x="706" y="326"/>
                    <a:pt x="707" y="326"/>
                  </a:cubicBezTo>
                  <a:cubicBezTo>
                    <a:pt x="707" y="326"/>
                    <a:pt x="708" y="326"/>
                    <a:pt x="708" y="325"/>
                  </a:cubicBezTo>
                  <a:cubicBezTo>
                    <a:pt x="709" y="325"/>
                    <a:pt x="710" y="325"/>
                    <a:pt x="710" y="324"/>
                  </a:cubicBezTo>
                  <a:cubicBezTo>
                    <a:pt x="711" y="323"/>
                    <a:pt x="711" y="322"/>
                    <a:pt x="711" y="322"/>
                  </a:cubicBezTo>
                  <a:cubicBezTo>
                    <a:pt x="711" y="320"/>
                    <a:pt x="711" y="320"/>
                    <a:pt x="711" y="320"/>
                  </a:cubicBezTo>
                  <a:cubicBezTo>
                    <a:pt x="710" y="319"/>
                    <a:pt x="710" y="319"/>
                    <a:pt x="710" y="319"/>
                  </a:cubicBezTo>
                  <a:cubicBezTo>
                    <a:pt x="709" y="318"/>
                    <a:pt x="709" y="318"/>
                    <a:pt x="709" y="318"/>
                  </a:cubicBezTo>
                  <a:cubicBezTo>
                    <a:pt x="709" y="318"/>
                    <a:pt x="708" y="317"/>
                    <a:pt x="707" y="317"/>
                  </a:cubicBezTo>
                  <a:cubicBezTo>
                    <a:pt x="699" y="311"/>
                    <a:pt x="670" y="294"/>
                    <a:pt x="631" y="270"/>
                  </a:cubicBezTo>
                  <a:cubicBezTo>
                    <a:pt x="573" y="235"/>
                    <a:pt x="493" y="187"/>
                    <a:pt x="427" y="146"/>
                  </a:cubicBezTo>
                  <a:cubicBezTo>
                    <a:pt x="394" y="126"/>
                    <a:pt x="365" y="107"/>
                    <a:pt x="344" y="94"/>
                  </a:cubicBezTo>
                  <a:cubicBezTo>
                    <a:pt x="333" y="87"/>
                    <a:pt x="325" y="81"/>
                    <a:pt x="319" y="77"/>
                  </a:cubicBezTo>
                  <a:cubicBezTo>
                    <a:pt x="316" y="75"/>
                    <a:pt x="314" y="73"/>
                    <a:pt x="313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11" y="71"/>
                    <a:pt x="311" y="71"/>
                    <a:pt x="311" y="71"/>
                  </a:cubicBezTo>
                  <a:cubicBezTo>
                    <a:pt x="310" y="72"/>
                    <a:pt x="310" y="72"/>
                    <a:pt x="310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11" y="71"/>
                    <a:pt x="311" y="71"/>
                    <a:pt x="311" y="71"/>
                  </a:cubicBezTo>
                  <a:cubicBezTo>
                    <a:pt x="310" y="72"/>
                    <a:pt x="310" y="72"/>
                    <a:pt x="310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12" y="72"/>
                    <a:pt x="312" y="72"/>
                    <a:pt x="312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12" y="72"/>
                    <a:pt x="312" y="72"/>
                    <a:pt x="312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11" y="74"/>
                    <a:pt x="311" y="74"/>
                    <a:pt x="311" y="74"/>
                  </a:cubicBezTo>
                  <a:cubicBezTo>
                    <a:pt x="312" y="74"/>
                    <a:pt x="312" y="73"/>
                    <a:pt x="312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11" y="74"/>
                    <a:pt x="311" y="74"/>
                    <a:pt x="311" y="74"/>
                  </a:cubicBezTo>
                  <a:cubicBezTo>
                    <a:pt x="311" y="74"/>
                    <a:pt x="311" y="74"/>
                    <a:pt x="311" y="74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9" y="76"/>
                    <a:pt x="309" y="76"/>
                    <a:pt x="309" y="76"/>
                  </a:cubicBezTo>
                  <a:cubicBezTo>
                    <a:pt x="310" y="76"/>
                    <a:pt x="311" y="75"/>
                    <a:pt x="311" y="74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9" y="76"/>
                    <a:pt x="309" y="76"/>
                    <a:pt x="309" y="76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8" y="76"/>
                    <a:pt x="308" y="76"/>
                    <a:pt x="308" y="76"/>
                  </a:cubicBezTo>
                  <a:cubicBezTo>
                    <a:pt x="308" y="76"/>
                    <a:pt x="309" y="76"/>
                    <a:pt x="309" y="76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8" y="76"/>
                    <a:pt x="308" y="76"/>
                    <a:pt x="308" y="76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8" y="76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8" y="76"/>
                    <a:pt x="309" y="77"/>
                  </a:cubicBezTo>
                  <a:cubicBezTo>
                    <a:pt x="314" y="79"/>
                    <a:pt x="324" y="85"/>
                    <a:pt x="338" y="93"/>
                  </a:cubicBezTo>
                  <a:cubicBezTo>
                    <a:pt x="386" y="120"/>
                    <a:pt x="483" y="176"/>
                    <a:pt x="567" y="225"/>
                  </a:cubicBezTo>
                  <a:cubicBezTo>
                    <a:pt x="609" y="249"/>
                    <a:pt x="648" y="272"/>
                    <a:pt x="676" y="288"/>
                  </a:cubicBezTo>
                  <a:cubicBezTo>
                    <a:pt x="690" y="297"/>
                    <a:pt x="702" y="303"/>
                    <a:pt x="710" y="308"/>
                  </a:cubicBezTo>
                  <a:cubicBezTo>
                    <a:pt x="718" y="313"/>
                    <a:pt x="723" y="315"/>
                    <a:pt x="723" y="315"/>
                  </a:cubicBezTo>
                  <a:cubicBezTo>
                    <a:pt x="724" y="316"/>
                    <a:pt x="725" y="316"/>
                    <a:pt x="727" y="315"/>
                  </a:cubicBezTo>
                  <a:cubicBezTo>
                    <a:pt x="728" y="315"/>
                    <a:pt x="729" y="313"/>
                    <a:pt x="729" y="312"/>
                  </a:cubicBezTo>
                  <a:cubicBezTo>
                    <a:pt x="729" y="311"/>
                    <a:pt x="728" y="310"/>
                    <a:pt x="728" y="310"/>
                  </a:cubicBezTo>
                  <a:cubicBezTo>
                    <a:pt x="728" y="309"/>
                    <a:pt x="728" y="309"/>
                    <a:pt x="727" y="309"/>
                  </a:cubicBezTo>
                  <a:cubicBezTo>
                    <a:pt x="727" y="309"/>
                    <a:pt x="727" y="309"/>
                    <a:pt x="727" y="309"/>
                  </a:cubicBezTo>
                  <a:cubicBezTo>
                    <a:pt x="726" y="308"/>
                    <a:pt x="726" y="308"/>
                    <a:pt x="726" y="308"/>
                  </a:cubicBezTo>
                  <a:cubicBezTo>
                    <a:pt x="724" y="307"/>
                    <a:pt x="717" y="302"/>
                    <a:pt x="705" y="294"/>
                  </a:cubicBezTo>
                  <a:cubicBezTo>
                    <a:pt x="623" y="243"/>
                    <a:pt x="338" y="66"/>
                    <a:pt x="338" y="66"/>
                  </a:cubicBezTo>
                  <a:cubicBezTo>
                    <a:pt x="336" y="69"/>
                    <a:pt x="336" y="69"/>
                    <a:pt x="336" y="6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738" y="308"/>
                    <a:pt x="738" y="308"/>
                    <a:pt x="738" y="308"/>
                  </a:cubicBezTo>
                  <a:cubicBezTo>
                    <a:pt x="738" y="309"/>
                    <a:pt x="740" y="309"/>
                    <a:pt x="741" y="309"/>
                  </a:cubicBezTo>
                  <a:cubicBezTo>
                    <a:pt x="742" y="309"/>
                    <a:pt x="743" y="308"/>
                    <a:pt x="743" y="307"/>
                  </a:cubicBezTo>
                  <a:cubicBezTo>
                    <a:pt x="744" y="306"/>
                    <a:pt x="744" y="305"/>
                    <a:pt x="743" y="304"/>
                  </a:cubicBezTo>
                  <a:cubicBezTo>
                    <a:pt x="743" y="303"/>
                    <a:pt x="743" y="302"/>
                    <a:pt x="742" y="301"/>
                  </a:cubicBezTo>
                  <a:cubicBezTo>
                    <a:pt x="742" y="301"/>
                    <a:pt x="740" y="301"/>
                    <a:pt x="737" y="299"/>
                  </a:cubicBezTo>
                  <a:cubicBezTo>
                    <a:pt x="716" y="287"/>
                    <a:pt x="621" y="231"/>
                    <a:pt x="532" y="177"/>
                  </a:cubicBezTo>
                  <a:cubicBezTo>
                    <a:pt x="487" y="150"/>
                    <a:pt x="444" y="123"/>
                    <a:pt x="412" y="102"/>
                  </a:cubicBezTo>
                  <a:cubicBezTo>
                    <a:pt x="395" y="91"/>
                    <a:pt x="382" y="83"/>
                    <a:pt x="373" y="76"/>
                  </a:cubicBezTo>
                  <a:cubicBezTo>
                    <a:pt x="368" y="72"/>
                    <a:pt x="365" y="70"/>
                    <a:pt x="363" y="67"/>
                  </a:cubicBezTo>
                  <a:cubicBezTo>
                    <a:pt x="361" y="66"/>
                    <a:pt x="361" y="66"/>
                    <a:pt x="360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9" y="65"/>
                    <a:pt x="359" y="65"/>
                    <a:pt x="359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9" y="65"/>
                    <a:pt x="359" y="65"/>
                    <a:pt x="359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6"/>
                    <a:pt x="360" y="66"/>
                    <a:pt x="360" y="66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6"/>
                    <a:pt x="360" y="66"/>
                    <a:pt x="360" y="66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7"/>
                    <a:pt x="360" y="67"/>
                    <a:pt x="360" y="67"/>
                  </a:cubicBezTo>
                  <a:cubicBezTo>
                    <a:pt x="360" y="67"/>
                    <a:pt x="360" y="66"/>
                    <a:pt x="360" y="66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7"/>
                    <a:pt x="360" y="67"/>
                    <a:pt x="360" y="67"/>
                  </a:cubicBezTo>
                  <a:cubicBezTo>
                    <a:pt x="360" y="67"/>
                    <a:pt x="360" y="67"/>
                    <a:pt x="360" y="67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58" y="69"/>
                    <a:pt x="358" y="69"/>
                    <a:pt x="358" y="69"/>
                  </a:cubicBezTo>
                  <a:cubicBezTo>
                    <a:pt x="358" y="69"/>
                    <a:pt x="359" y="68"/>
                    <a:pt x="360" y="67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58" y="69"/>
                    <a:pt x="358" y="69"/>
                    <a:pt x="358" y="69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57" y="69"/>
                    <a:pt x="357" y="69"/>
                    <a:pt x="357" y="69"/>
                  </a:cubicBezTo>
                  <a:cubicBezTo>
                    <a:pt x="357" y="69"/>
                    <a:pt x="357" y="69"/>
                    <a:pt x="358" y="69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57" y="69"/>
                    <a:pt x="357" y="69"/>
                    <a:pt x="357" y="69"/>
                  </a:cubicBezTo>
                  <a:cubicBezTo>
                    <a:pt x="357" y="69"/>
                    <a:pt x="357" y="69"/>
                    <a:pt x="357" y="69"/>
                  </a:cubicBezTo>
                  <a:cubicBezTo>
                    <a:pt x="357" y="69"/>
                    <a:pt x="358" y="69"/>
                    <a:pt x="360" y="70"/>
                  </a:cubicBezTo>
                  <a:cubicBezTo>
                    <a:pt x="365" y="72"/>
                    <a:pt x="375" y="77"/>
                    <a:pt x="389" y="84"/>
                  </a:cubicBezTo>
                  <a:cubicBezTo>
                    <a:pt x="438" y="110"/>
                    <a:pt x="529" y="164"/>
                    <a:pt x="608" y="211"/>
                  </a:cubicBezTo>
                  <a:cubicBezTo>
                    <a:pt x="648" y="235"/>
                    <a:pt x="684" y="257"/>
                    <a:pt x="711" y="273"/>
                  </a:cubicBezTo>
                  <a:cubicBezTo>
                    <a:pt x="724" y="281"/>
                    <a:pt x="735" y="288"/>
                    <a:pt x="742" y="292"/>
                  </a:cubicBezTo>
                  <a:cubicBezTo>
                    <a:pt x="750" y="297"/>
                    <a:pt x="754" y="299"/>
                    <a:pt x="754" y="299"/>
                  </a:cubicBezTo>
                  <a:cubicBezTo>
                    <a:pt x="756" y="300"/>
                    <a:pt x="758" y="300"/>
                    <a:pt x="760" y="298"/>
                  </a:cubicBezTo>
                  <a:cubicBezTo>
                    <a:pt x="760" y="297"/>
                    <a:pt x="760" y="296"/>
                    <a:pt x="760" y="296"/>
                  </a:cubicBezTo>
                  <a:cubicBezTo>
                    <a:pt x="760" y="295"/>
                    <a:pt x="760" y="294"/>
                    <a:pt x="760" y="294"/>
                  </a:cubicBezTo>
                  <a:cubicBezTo>
                    <a:pt x="759" y="293"/>
                    <a:pt x="759" y="293"/>
                    <a:pt x="759" y="292"/>
                  </a:cubicBezTo>
                  <a:cubicBezTo>
                    <a:pt x="758" y="291"/>
                    <a:pt x="757" y="290"/>
                    <a:pt x="756" y="289"/>
                  </a:cubicBezTo>
                  <a:cubicBezTo>
                    <a:pt x="751" y="285"/>
                    <a:pt x="742" y="279"/>
                    <a:pt x="729" y="271"/>
                  </a:cubicBezTo>
                  <a:cubicBezTo>
                    <a:pt x="685" y="241"/>
                    <a:pt x="599" y="189"/>
                    <a:pt x="524" y="143"/>
                  </a:cubicBezTo>
                  <a:cubicBezTo>
                    <a:pt x="449" y="97"/>
                    <a:pt x="384" y="59"/>
                    <a:pt x="384" y="59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6" y="64"/>
                    <a:pt x="386" y="64"/>
                    <a:pt x="386" y="64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4" y="66"/>
                    <a:pt x="384" y="66"/>
                    <a:pt x="384" y="66"/>
                  </a:cubicBezTo>
                  <a:cubicBezTo>
                    <a:pt x="384" y="66"/>
                    <a:pt x="385" y="65"/>
                    <a:pt x="386" y="64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4" y="66"/>
                    <a:pt x="384" y="66"/>
                    <a:pt x="384" y="66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3" y="66"/>
                    <a:pt x="383" y="66"/>
                    <a:pt x="384" y="66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2" y="63"/>
                    <a:pt x="382" y="63"/>
                    <a:pt x="382" y="63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2" y="63"/>
                    <a:pt x="382" y="63"/>
                    <a:pt x="382" y="63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2" y="64"/>
                    <a:pt x="382" y="64"/>
                    <a:pt x="382" y="64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2" y="64"/>
                    <a:pt x="382" y="64"/>
                    <a:pt x="382" y="64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1" y="66"/>
                    <a:pt x="382" y="67"/>
                    <a:pt x="383" y="67"/>
                  </a:cubicBezTo>
                  <a:cubicBezTo>
                    <a:pt x="387" y="69"/>
                    <a:pt x="396" y="75"/>
                    <a:pt x="408" y="82"/>
                  </a:cubicBezTo>
                  <a:cubicBezTo>
                    <a:pt x="452" y="108"/>
                    <a:pt x="540" y="162"/>
                    <a:pt x="619" y="209"/>
                  </a:cubicBezTo>
                  <a:cubicBezTo>
                    <a:pt x="658" y="232"/>
                    <a:pt x="695" y="254"/>
                    <a:pt x="723" y="270"/>
                  </a:cubicBezTo>
                  <a:cubicBezTo>
                    <a:pt x="738" y="278"/>
                    <a:pt x="749" y="285"/>
                    <a:pt x="758" y="290"/>
                  </a:cubicBezTo>
                  <a:cubicBezTo>
                    <a:pt x="763" y="292"/>
                    <a:pt x="766" y="294"/>
                    <a:pt x="769" y="295"/>
                  </a:cubicBezTo>
                  <a:cubicBezTo>
                    <a:pt x="771" y="296"/>
                    <a:pt x="772" y="296"/>
                    <a:pt x="773" y="296"/>
                  </a:cubicBezTo>
                  <a:cubicBezTo>
                    <a:pt x="774" y="297"/>
                    <a:pt x="775" y="297"/>
                    <a:pt x="776" y="297"/>
                  </a:cubicBezTo>
                  <a:cubicBezTo>
                    <a:pt x="777" y="297"/>
                    <a:pt x="777" y="297"/>
                    <a:pt x="778" y="297"/>
                  </a:cubicBezTo>
                  <a:cubicBezTo>
                    <a:pt x="779" y="297"/>
                    <a:pt x="780" y="296"/>
                    <a:pt x="780" y="295"/>
                  </a:cubicBezTo>
                  <a:cubicBezTo>
                    <a:pt x="781" y="294"/>
                    <a:pt x="781" y="293"/>
                    <a:pt x="781" y="292"/>
                  </a:cubicBezTo>
                  <a:cubicBezTo>
                    <a:pt x="780" y="291"/>
                    <a:pt x="780" y="290"/>
                    <a:pt x="779" y="289"/>
                  </a:cubicBezTo>
                  <a:cubicBezTo>
                    <a:pt x="410" y="59"/>
                    <a:pt x="410" y="59"/>
                    <a:pt x="410" y="59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9" y="66"/>
                    <a:pt x="409" y="66"/>
                    <a:pt x="409" y="66"/>
                  </a:cubicBezTo>
                  <a:cubicBezTo>
                    <a:pt x="410" y="66"/>
                    <a:pt x="410" y="65"/>
                    <a:pt x="411" y="64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9" y="66"/>
                    <a:pt x="409" y="66"/>
                    <a:pt x="409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8" y="66"/>
                    <a:pt x="408" y="66"/>
                    <a:pt x="408" y="66"/>
                  </a:cubicBezTo>
                  <a:cubicBezTo>
                    <a:pt x="408" y="66"/>
                    <a:pt x="408" y="66"/>
                    <a:pt x="409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8" y="66"/>
                    <a:pt x="408" y="66"/>
                    <a:pt x="408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7" y="66"/>
                    <a:pt x="407" y="66"/>
                    <a:pt x="407" y="66"/>
                  </a:cubicBezTo>
                  <a:cubicBezTo>
                    <a:pt x="407" y="66"/>
                    <a:pt x="407" y="66"/>
                    <a:pt x="408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7" y="66"/>
                    <a:pt x="407" y="66"/>
                    <a:pt x="407" y="66"/>
                  </a:cubicBezTo>
                  <a:cubicBezTo>
                    <a:pt x="407" y="64"/>
                    <a:pt x="407" y="64"/>
                    <a:pt x="407" y="64"/>
                  </a:cubicBezTo>
                  <a:cubicBezTo>
                    <a:pt x="406" y="66"/>
                    <a:pt x="406" y="66"/>
                    <a:pt x="406" y="66"/>
                  </a:cubicBezTo>
                  <a:cubicBezTo>
                    <a:pt x="407" y="66"/>
                    <a:pt x="407" y="66"/>
                    <a:pt x="407" y="66"/>
                  </a:cubicBezTo>
                  <a:cubicBezTo>
                    <a:pt x="407" y="64"/>
                    <a:pt x="407" y="64"/>
                    <a:pt x="407" y="64"/>
                  </a:cubicBezTo>
                  <a:cubicBezTo>
                    <a:pt x="406" y="66"/>
                    <a:pt x="406" y="66"/>
                    <a:pt x="406" y="66"/>
                  </a:cubicBezTo>
                  <a:cubicBezTo>
                    <a:pt x="406" y="66"/>
                    <a:pt x="407" y="66"/>
                    <a:pt x="408" y="67"/>
                  </a:cubicBezTo>
                  <a:cubicBezTo>
                    <a:pt x="417" y="71"/>
                    <a:pt x="446" y="88"/>
                    <a:pt x="485" y="111"/>
                  </a:cubicBezTo>
                  <a:cubicBezTo>
                    <a:pt x="544" y="145"/>
                    <a:pt x="625" y="192"/>
                    <a:pt x="691" y="231"/>
                  </a:cubicBezTo>
                  <a:cubicBezTo>
                    <a:pt x="724" y="250"/>
                    <a:pt x="754" y="267"/>
                    <a:pt x="775" y="279"/>
                  </a:cubicBezTo>
                  <a:cubicBezTo>
                    <a:pt x="785" y="286"/>
                    <a:pt x="794" y="291"/>
                    <a:pt x="800" y="294"/>
                  </a:cubicBezTo>
                  <a:cubicBezTo>
                    <a:pt x="806" y="297"/>
                    <a:pt x="809" y="299"/>
                    <a:pt x="809" y="299"/>
                  </a:cubicBezTo>
                  <a:cubicBezTo>
                    <a:pt x="811" y="300"/>
                    <a:pt x="813" y="300"/>
                    <a:pt x="814" y="298"/>
                  </a:cubicBezTo>
                  <a:cubicBezTo>
                    <a:pt x="815" y="297"/>
                    <a:pt x="815" y="296"/>
                    <a:pt x="815" y="296"/>
                  </a:cubicBezTo>
                  <a:cubicBezTo>
                    <a:pt x="815" y="295"/>
                    <a:pt x="815" y="294"/>
                    <a:pt x="814" y="294"/>
                  </a:cubicBezTo>
                  <a:cubicBezTo>
                    <a:pt x="814" y="293"/>
                    <a:pt x="814" y="292"/>
                    <a:pt x="813" y="292"/>
                  </a:cubicBezTo>
                  <a:cubicBezTo>
                    <a:pt x="812" y="291"/>
                    <a:pt x="811" y="290"/>
                    <a:pt x="810" y="289"/>
                  </a:cubicBezTo>
                  <a:cubicBezTo>
                    <a:pt x="805" y="285"/>
                    <a:pt x="796" y="279"/>
                    <a:pt x="783" y="270"/>
                  </a:cubicBezTo>
                  <a:cubicBezTo>
                    <a:pt x="738" y="240"/>
                    <a:pt x="651" y="187"/>
                    <a:pt x="574" y="140"/>
                  </a:cubicBezTo>
                  <a:cubicBezTo>
                    <a:pt x="498" y="94"/>
                    <a:pt x="433" y="55"/>
                    <a:pt x="433" y="55"/>
                  </a:cubicBezTo>
                  <a:cubicBezTo>
                    <a:pt x="431" y="54"/>
                    <a:pt x="429" y="55"/>
                    <a:pt x="428" y="56"/>
                  </a:cubicBezTo>
                  <a:cubicBezTo>
                    <a:pt x="426" y="58"/>
                    <a:pt x="427" y="61"/>
                    <a:pt x="429" y="62"/>
                  </a:cubicBezTo>
                  <a:cubicBezTo>
                    <a:pt x="429" y="62"/>
                    <a:pt x="540" y="131"/>
                    <a:pt x="655" y="199"/>
                  </a:cubicBezTo>
                  <a:cubicBezTo>
                    <a:pt x="712" y="234"/>
                    <a:pt x="770" y="268"/>
                    <a:pt x="815" y="294"/>
                  </a:cubicBezTo>
                  <a:cubicBezTo>
                    <a:pt x="838" y="307"/>
                    <a:pt x="857" y="318"/>
                    <a:pt x="871" y="325"/>
                  </a:cubicBezTo>
                  <a:cubicBezTo>
                    <a:pt x="879" y="329"/>
                    <a:pt x="885" y="332"/>
                    <a:pt x="889" y="334"/>
                  </a:cubicBezTo>
                  <a:cubicBezTo>
                    <a:pt x="892" y="335"/>
                    <a:pt x="894" y="336"/>
                    <a:pt x="896" y="336"/>
                  </a:cubicBezTo>
                  <a:cubicBezTo>
                    <a:pt x="897" y="337"/>
                    <a:pt x="899" y="337"/>
                    <a:pt x="900" y="337"/>
                  </a:cubicBezTo>
                  <a:cubicBezTo>
                    <a:pt x="901" y="337"/>
                    <a:pt x="901" y="337"/>
                    <a:pt x="902" y="337"/>
                  </a:cubicBezTo>
                  <a:cubicBezTo>
                    <a:pt x="903" y="337"/>
                    <a:pt x="904" y="336"/>
                    <a:pt x="905" y="335"/>
                  </a:cubicBezTo>
                  <a:cubicBezTo>
                    <a:pt x="905" y="335"/>
                    <a:pt x="905" y="335"/>
                    <a:pt x="905" y="335"/>
                  </a:cubicBezTo>
                  <a:cubicBezTo>
                    <a:pt x="905" y="334"/>
                    <a:pt x="905" y="334"/>
                    <a:pt x="905" y="333"/>
                  </a:cubicBezTo>
                  <a:cubicBezTo>
                    <a:pt x="905" y="332"/>
                    <a:pt x="905" y="331"/>
                    <a:pt x="905" y="331"/>
                  </a:cubicBezTo>
                  <a:cubicBezTo>
                    <a:pt x="904" y="330"/>
                    <a:pt x="904" y="330"/>
                    <a:pt x="903" y="329"/>
                  </a:cubicBezTo>
                  <a:cubicBezTo>
                    <a:pt x="902" y="328"/>
                    <a:pt x="901" y="327"/>
                    <a:pt x="900" y="326"/>
                  </a:cubicBezTo>
                  <a:cubicBezTo>
                    <a:pt x="894" y="322"/>
                    <a:pt x="883" y="315"/>
                    <a:pt x="868" y="305"/>
                  </a:cubicBezTo>
                  <a:cubicBezTo>
                    <a:pt x="815" y="271"/>
                    <a:pt x="712" y="208"/>
                    <a:pt x="622" y="153"/>
                  </a:cubicBezTo>
                  <a:cubicBezTo>
                    <a:pt x="577" y="125"/>
                    <a:pt x="535" y="99"/>
                    <a:pt x="505" y="81"/>
                  </a:cubicBezTo>
                  <a:cubicBezTo>
                    <a:pt x="490" y="71"/>
                    <a:pt x="477" y="64"/>
                    <a:pt x="469" y="58"/>
                  </a:cubicBezTo>
                  <a:cubicBezTo>
                    <a:pt x="464" y="56"/>
                    <a:pt x="461" y="54"/>
                    <a:pt x="459" y="52"/>
                  </a:cubicBezTo>
                  <a:cubicBezTo>
                    <a:pt x="458" y="51"/>
                    <a:pt x="457" y="51"/>
                    <a:pt x="456" y="51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5" y="52"/>
                    <a:pt x="455" y="52"/>
                    <a:pt x="455" y="52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5" y="52"/>
                    <a:pt x="455" y="52"/>
                    <a:pt x="455" y="52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4" y="53"/>
                    <a:pt x="454" y="53"/>
                    <a:pt x="454" y="53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4" y="53"/>
                    <a:pt x="454" y="53"/>
                    <a:pt x="454" y="53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1"/>
                    <a:pt x="457" y="51"/>
                    <a:pt x="457" y="51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1"/>
                    <a:pt x="457" y="51"/>
                    <a:pt x="457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3"/>
                    <a:pt x="457" y="53"/>
                    <a:pt x="457" y="53"/>
                  </a:cubicBezTo>
                  <a:cubicBezTo>
                    <a:pt x="457" y="52"/>
                    <a:pt x="457" y="52"/>
                    <a:pt x="457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3"/>
                    <a:pt x="457" y="53"/>
                    <a:pt x="457" y="53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5"/>
                    <a:pt x="457" y="55"/>
                    <a:pt x="457" y="55"/>
                  </a:cubicBezTo>
                  <a:cubicBezTo>
                    <a:pt x="454" y="54"/>
                    <a:pt x="454" y="54"/>
                    <a:pt x="454" y="54"/>
                  </a:cubicBezTo>
                  <a:cubicBezTo>
                    <a:pt x="455" y="57"/>
                    <a:pt x="455" y="57"/>
                    <a:pt x="455" y="57"/>
                  </a:cubicBezTo>
                  <a:cubicBezTo>
                    <a:pt x="455" y="57"/>
                    <a:pt x="456" y="56"/>
                    <a:pt x="457" y="55"/>
                  </a:cubicBezTo>
                  <a:cubicBezTo>
                    <a:pt x="454" y="54"/>
                    <a:pt x="454" y="54"/>
                    <a:pt x="454" y="54"/>
                  </a:cubicBezTo>
                  <a:cubicBezTo>
                    <a:pt x="455" y="57"/>
                    <a:pt x="455" y="57"/>
                    <a:pt x="455" y="57"/>
                  </a:cubicBezTo>
                  <a:cubicBezTo>
                    <a:pt x="454" y="55"/>
                    <a:pt x="454" y="55"/>
                    <a:pt x="454" y="55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7"/>
                    <a:pt x="454" y="57"/>
                    <a:pt x="455" y="57"/>
                  </a:cubicBezTo>
                  <a:cubicBezTo>
                    <a:pt x="454" y="55"/>
                    <a:pt x="454" y="55"/>
                    <a:pt x="454" y="55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6"/>
                    <a:pt x="454" y="56"/>
                    <a:pt x="454" y="56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6"/>
                    <a:pt x="454" y="56"/>
                    <a:pt x="454" y="56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7"/>
                    <a:pt x="455" y="57"/>
                    <a:pt x="457" y="57"/>
                  </a:cubicBezTo>
                  <a:cubicBezTo>
                    <a:pt x="459" y="58"/>
                    <a:pt x="464" y="60"/>
                    <a:pt x="469" y="63"/>
                  </a:cubicBezTo>
                  <a:cubicBezTo>
                    <a:pt x="490" y="73"/>
                    <a:pt x="528" y="95"/>
                    <a:pt x="573" y="122"/>
                  </a:cubicBezTo>
                  <a:cubicBezTo>
                    <a:pt x="641" y="162"/>
                    <a:pt x="725" y="213"/>
                    <a:pt x="792" y="254"/>
                  </a:cubicBezTo>
                  <a:cubicBezTo>
                    <a:pt x="826" y="275"/>
                    <a:pt x="855" y="293"/>
                    <a:pt x="876" y="306"/>
                  </a:cubicBezTo>
                  <a:cubicBezTo>
                    <a:pt x="887" y="312"/>
                    <a:pt x="895" y="318"/>
                    <a:pt x="901" y="321"/>
                  </a:cubicBezTo>
                  <a:cubicBezTo>
                    <a:pt x="906" y="325"/>
                    <a:pt x="910" y="327"/>
                    <a:pt x="910" y="327"/>
                  </a:cubicBezTo>
                  <a:cubicBezTo>
                    <a:pt x="911" y="328"/>
                    <a:pt x="914" y="327"/>
                    <a:pt x="915" y="325"/>
                  </a:cubicBezTo>
                  <a:cubicBezTo>
                    <a:pt x="916" y="324"/>
                    <a:pt x="916" y="321"/>
                    <a:pt x="914" y="320"/>
                  </a:cubicBezTo>
                  <a:cubicBezTo>
                    <a:pt x="480" y="49"/>
                    <a:pt x="480" y="49"/>
                    <a:pt x="480" y="49"/>
                  </a:cubicBezTo>
                  <a:cubicBezTo>
                    <a:pt x="478" y="52"/>
                    <a:pt x="478" y="52"/>
                    <a:pt x="478" y="52"/>
                  </a:cubicBezTo>
                  <a:cubicBezTo>
                    <a:pt x="482" y="55"/>
                    <a:pt x="482" y="55"/>
                    <a:pt x="482" y="55"/>
                  </a:cubicBezTo>
                  <a:cubicBezTo>
                    <a:pt x="478" y="52"/>
                    <a:pt x="478" y="52"/>
                    <a:pt x="478" y="52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1" y="55"/>
                    <a:pt x="482" y="55"/>
                  </a:cubicBezTo>
                  <a:cubicBezTo>
                    <a:pt x="478" y="52"/>
                    <a:pt x="478" y="52"/>
                    <a:pt x="478" y="52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79" y="56"/>
                    <a:pt x="480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8" y="56"/>
                    <a:pt x="478" y="56"/>
                    <a:pt x="478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8" y="56"/>
                    <a:pt x="478" y="56"/>
                    <a:pt x="478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8" y="54"/>
                    <a:pt x="478" y="54"/>
                    <a:pt x="478" y="54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8" y="54"/>
                    <a:pt x="478" y="54"/>
                    <a:pt x="478" y="54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7" y="56"/>
                    <a:pt x="478" y="57"/>
                    <a:pt x="479" y="57"/>
                  </a:cubicBezTo>
                  <a:cubicBezTo>
                    <a:pt x="483" y="60"/>
                    <a:pt x="493" y="66"/>
                    <a:pt x="507" y="74"/>
                  </a:cubicBezTo>
                  <a:cubicBezTo>
                    <a:pt x="555" y="103"/>
                    <a:pt x="651" y="162"/>
                    <a:pt x="737" y="214"/>
                  </a:cubicBezTo>
                  <a:cubicBezTo>
                    <a:pt x="780" y="240"/>
                    <a:pt x="820" y="264"/>
                    <a:pt x="852" y="282"/>
                  </a:cubicBezTo>
                  <a:cubicBezTo>
                    <a:pt x="867" y="291"/>
                    <a:pt x="880" y="298"/>
                    <a:pt x="890" y="303"/>
                  </a:cubicBezTo>
                  <a:cubicBezTo>
                    <a:pt x="895" y="306"/>
                    <a:pt x="899" y="308"/>
                    <a:pt x="902" y="309"/>
                  </a:cubicBezTo>
                  <a:cubicBezTo>
                    <a:pt x="904" y="310"/>
                    <a:pt x="906" y="310"/>
                    <a:pt x="907" y="311"/>
                  </a:cubicBezTo>
                  <a:cubicBezTo>
                    <a:pt x="908" y="311"/>
                    <a:pt x="909" y="311"/>
                    <a:pt x="910" y="312"/>
                  </a:cubicBezTo>
                  <a:cubicBezTo>
                    <a:pt x="911" y="312"/>
                    <a:pt x="912" y="311"/>
                    <a:pt x="912" y="311"/>
                  </a:cubicBezTo>
                  <a:cubicBezTo>
                    <a:pt x="913" y="311"/>
                    <a:pt x="914" y="310"/>
                    <a:pt x="915" y="309"/>
                  </a:cubicBezTo>
                  <a:cubicBezTo>
                    <a:pt x="915" y="309"/>
                    <a:pt x="915" y="309"/>
                    <a:pt x="915" y="309"/>
                  </a:cubicBezTo>
                  <a:cubicBezTo>
                    <a:pt x="915" y="309"/>
                    <a:pt x="915" y="308"/>
                    <a:pt x="915" y="307"/>
                  </a:cubicBezTo>
                  <a:cubicBezTo>
                    <a:pt x="915" y="306"/>
                    <a:pt x="915" y="305"/>
                    <a:pt x="915" y="305"/>
                  </a:cubicBezTo>
                  <a:cubicBezTo>
                    <a:pt x="914" y="304"/>
                    <a:pt x="914" y="304"/>
                    <a:pt x="913" y="303"/>
                  </a:cubicBezTo>
                  <a:cubicBezTo>
                    <a:pt x="913" y="303"/>
                    <a:pt x="912" y="302"/>
                    <a:pt x="910" y="301"/>
                  </a:cubicBezTo>
                  <a:cubicBezTo>
                    <a:pt x="905" y="297"/>
                    <a:pt x="895" y="291"/>
                    <a:pt x="881" y="282"/>
                  </a:cubicBezTo>
                  <a:cubicBezTo>
                    <a:pt x="832" y="251"/>
                    <a:pt x="736" y="194"/>
                    <a:pt x="653" y="144"/>
                  </a:cubicBezTo>
                  <a:cubicBezTo>
                    <a:pt x="611" y="118"/>
                    <a:pt x="573" y="95"/>
                    <a:pt x="545" y="77"/>
                  </a:cubicBezTo>
                  <a:cubicBezTo>
                    <a:pt x="531" y="68"/>
                    <a:pt x="519" y="61"/>
                    <a:pt x="511" y="55"/>
                  </a:cubicBezTo>
                  <a:cubicBezTo>
                    <a:pt x="507" y="52"/>
                    <a:pt x="504" y="50"/>
                    <a:pt x="502" y="49"/>
                  </a:cubicBezTo>
                  <a:cubicBezTo>
                    <a:pt x="501" y="48"/>
                    <a:pt x="501" y="47"/>
                    <a:pt x="500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1" y="48"/>
                    <a:pt x="501" y="48"/>
                    <a:pt x="501" y="48"/>
                  </a:cubicBezTo>
                  <a:cubicBezTo>
                    <a:pt x="501" y="47"/>
                    <a:pt x="500" y="47"/>
                    <a:pt x="500" y="47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1" y="48"/>
                    <a:pt x="501" y="48"/>
                    <a:pt x="501" y="48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0" y="50"/>
                    <a:pt x="500" y="50"/>
                    <a:pt x="500" y="50"/>
                  </a:cubicBezTo>
                  <a:cubicBezTo>
                    <a:pt x="500" y="50"/>
                    <a:pt x="501" y="49"/>
                    <a:pt x="501" y="48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0" y="50"/>
                    <a:pt x="500" y="50"/>
                    <a:pt x="500" y="50"/>
                  </a:cubicBezTo>
                  <a:cubicBezTo>
                    <a:pt x="500" y="50"/>
                    <a:pt x="500" y="50"/>
                    <a:pt x="500" y="50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8" y="52"/>
                    <a:pt x="498" y="52"/>
                    <a:pt x="498" y="52"/>
                  </a:cubicBezTo>
                  <a:cubicBezTo>
                    <a:pt x="499" y="51"/>
                    <a:pt x="500" y="51"/>
                    <a:pt x="500" y="50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8" y="52"/>
                    <a:pt x="498" y="52"/>
                    <a:pt x="498" y="52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8" y="52"/>
                    <a:pt x="498" y="52"/>
                    <a:pt x="498" y="52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1"/>
                    <a:pt x="497" y="51"/>
                    <a:pt x="497" y="51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1"/>
                    <a:pt x="497" y="51"/>
                    <a:pt x="497" y="51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2"/>
                    <a:pt x="498" y="52"/>
                    <a:pt x="500" y="52"/>
                  </a:cubicBezTo>
                  <a:cubicBezTo>
                    <a:pt x="502" y="53"/>
                    <a:pt x="506" y="55"/>
                    <a:pt x="511" y="58"/>
                  </a:cubicBezTo>
                  <a:cubicBezTo>
                    <a:pt x="529" y="67"/>
                    <a:pt x="563" y="87"/>
                    <a:pt x="604" y="111"/>
                  </a:cubicBezTo>
                  <a:cubicBezTo>
                    <a:pt x="664" y="147"/>
                    <a:pt x="739" y="193"/>
                    <a:pt x="801" y="230"/>
                  </a:cubicBezTo>
                  <a:cubicBezTo>
                    <a:pt x="832" y="248"/>
                    <a:pt x="859" y="265"/>
                    <a:pt x="879" y="276"/>
                  </a:cubicBezTo>
                  <a:cubicBezTo>
                    <a:pt x="889" y="282"/>
                    <a:pt x="898" y="287"/>
                    <a:pt x="904" y="290"/>
                  </a:cubicBezTo>
                  <a:cubicBezTo>
                    <a:pt x="907" y="292"/>
                    <a:pt x="909" y="293"/>
                    <a:pt x="912" y="294"/>
                  </a:cubicBezTo>
                  <a:cubicBezTo>
                    <a:pt x="913" y="294"/>
                    <a:pt x="913" y="295"/>
                    <a:pt x="914" y="295"/>
                  </a:cubicBezTo>
                  <a:cubicBezTo>
                    <a:pt x="915" y="295"/>
                    <a:pt x="916" y="295"/>
                    <a:pt x="917" y="295"/>
                  </a:cubicBezTo>
                  <a:cubicBezTo>
                    <a:pt x="917" y="295"/>
                    <a:pt x="918" y="295"/>
                    <a:pt x="919" y="295"/>
                  </a:cubicBezTo>
                  <a:cubicBezTo>
                    <a:pt x="919" y="295"/>
                    <a:pt x="920" y="294"/>
                    <a:pt x="921" y="293"/>
                  </a:cubicBezTo>
                  <a:cubicBezTo>
                    <a:pt x="921" y="293"/>
                    <a:pt x="921" y="293"/>
                    <a:pt x="921" y="293"/>
                  </a:cubicBezTo>
                  <a:cubicBezTo>
                    <a:pt x="921" y="293"/>
                    <a:pt x="921" y="292"/>
                    <a:pt x="921" y="291"/>
                  </a:cubicBezTo>
                  <a:cubicBezTo>
                    <a:pt x="921" y="289"/>
                    <a:pt x="921" y="289"/>
                    <a:pt x="921" y="288"/>
                  </a:cubicBezTo>
                  <a:cubicBezTo>
                    <a:pt x="920" y="287"/>
                    <a:pt x="919" y="286"/>
                    <a:pt x="918" y="285"/>
                  </a:cubicBezTo>
                  <a:cubicBezTo>
                    <a:pt x="915" y="283"/>
                    <a:pt x="912" y="281"/>
                    <a:pt x="908" y="277"/>
                  </a:cubicBezTo>
                  <a:cubicBezTo>
                    <a:pt x="891" y="266"/>
                    <a:pt x="859" y="245"/>
                    <a:pt x="820" y="221"/>
                  </a:cubicBezTo>
                  <a:cubicBezTo>
                    <a:pt x="705" y="149"/>
                    <a:pt x="529" y="44"/>
                    <a:pt x="529" y="44"/>
                  </a:cubicBezTo>
                  <a:cubicBezTo>
                    <a:pt x="527" y="47"/>
                    <a:pt x="527" y="47"/>
                    <a:pt x="527" y="47"/>
                  </a:cubicBezTo>
                  <a:cubicBezTo>
                    <a:pt x="525" y="51"/>
                    <a:pt x="525" y="51"/>
                    <a:pt x="525" y="51"/>
                  </a:cubicBezTo>
                  <a:cubicBezTo>
                    <a:pt x="918" y="279"/>
                    <a:pt x="918" y="279"/>
                    <a:pt x="918" y="279"/>
                  </a:cubicBezTo>
                  <a:cubicBezTo>
                    <a:pt x="920" y="280"/>
                    <a:pt x="922" y="279"/>
                    <a:pt x="924" y="277"/>
                  </a:cubicBezTo>
                  <a:cubicBezTo>
                    <a:pt x="924" y="277"/>
                    <a:pt x="924" y="276"/>
                    <a:pt x="924" y="275"/>
                  </a:cubicBezTo>
                  <a:cubicBezTo>
                    <a:pt x="924" y="274"/>
                    <a:pt x="924" y="273"/>
                    <a:pt x="923" y="272"/>
                  </a:cubicBezTo>
                  <a:cubicBezTo>
                    <a:pt x="923" y="271"/>
                    <a:pt x="922" y="270"/>
                    <a:pt x="921" y="269"/>
                  </a:cubicBezTo>
                  <a:cubicBezTo>
                    <a:pt x="918" y="267"/>
                    <a:pt x="915" y="264"/>
                    <a:pt x="911" y="261"/>
                  </a:cubicBezTo>
                  <a:cubicBezTo>
                    <a:pt x="895" y="249"/>
                    <a:pt x="864" y="230"/>
                    <a:pt x="827" y="206"/>
                  </a:cubicBezTo>
                  <a:cubicBezTo>
                    <a:pt x="716" y="137"/>
                    <a:pt x="547" y="38"/>
                    <a:pt x="547" y="38"/>
                  </a:cubicBezTo>
                  <a:cubicBezTo>
                    <a:pt x="546" y="36"/>
                    <a:pt x="543" y="37"/>
                    <a:pt x="542" y="39"/>
                  </a:cubicBezTo>
                  <a:cubicBezTo>
                    <a:pt x="541" y="41"/>
                    <a:pt x="541" y="43"/>
                    <a:pt x="543" y="44"/>
                  </a:cubicBezTo>
                  <a:cubicBezTo>
                    <a:pt x="915" y="264"/>
                    <a:pt x="915" y="264"/>
                    <a:pt x="915" y="264"/>
                  </a:cubicBezTo>
                  <a:cubicBezTo>
                    <a:pt x="916" y="265"/>
                    <a:pt x="919" y="264"/>
                    <a:pt x="920" y="262"/>
                  </a:cubicBezTo>
                  <a:cubicBezTo>
                    <a:pt x="921" y="260"/>
                    <a:pt x="921" y="258"/>
                    <a:pt x="919" y="257"/>
                  </a:cubicBezTo>
                  <a:cubicBezTo>
                    <a:pt x="748" y="150"/>
                    <a:pt x="748" y="150"/>
                    <a:pt x="748" y="150"/>
                  </a:cubicBezTo>
                  <a:cubicBezTo>
                    <a:pt x="915" y="246"/>
                    <a:pt x="915" y="246"/>
                    <a:pt x="915" y="246"/>
                  </a:cubicBezTo>
                  <a:cubicBezTo>
                    <a:pt x="917" y="247"/>
                    <a:pt x="919" y="246"/>
                    <a:pt x="920" y="244"/>
                  </a:cubicBezTo>
                  <a:cubicBezTo>
                    <a:pt x="921" y="244"/>
                    <a:pt x="921" y="243"/>
                    <a:pt x="921" y="242"/>
                  </a:cubicBezTo>
                  <a:cubicBezTo>
                    <a:pt x="921" y="241"/>
                    <a:pt x="921" y="240"/>
                    <a:pt x="920" y="240"/>
                  </a:cubicBezTo>
                  <a:cubicBezTo>
                    <a:pt x="920" y="239"/>
                    <a:pt x="920" y="239"/>
                    <a:pt x="919" y="239"/>
                  </a:cubicBezTo>
                  <a:cubicBezTo>
                    <a:pt x="919" y="238"/>
                    <a:pt x="918" y="237"/>
                    <a:pt x="917" y="236"/>
                  </a:cubicBezTo>
                  <a:cubicBezTo>
                    <a:pt x="912" y="233"/>
                    <a:pt x="905" y="228"/>
                    <a:pt x="894" y="221"/>
                  </a:cubicBezTo>
                  <a:cubicBezTo>
                    <a:pt x="855" y="197"/>
                    <a:pt x="781" y="152"/>
                    <a:pt x="716" y="113"/>
                  </a:cubicBezTo>
                  <a:cubicBezTo>
                    <a:pt x="683" y="93"/>
                    <a:pt x="653" y="75"/>
                    <a:pt x="631" y="61"/>
                  </a:cubicBezTo>
                  <a:cubicBezTo>
                    <a:pt x="620" y="54"/>
                    <a:pt x="611" y="48"/>
                    <a:pt x="605" y="44"/>
                  </a:cubicBezTo>
                  <a:cubicBezTo>
                    <a:pt x="602" y="42"/>
                    <a:pt x="599" y="40"/>
                    <a:pt x="598" y="39"/>
                  </a:cubicBezTo>
                  <a:cubicBezTo>
                    <a:pt x="597" y="39"/>
                    <a:pt x="597" y="38"/>
                    <a:pt x="596" y="38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7" y="40"/>
                    <a:pt x="597" y="40"/>
                    <a:pt x="597" y="40"/>
                  </a:cubicBezTo>
                  <a:cubicBezTo>
                    <a:pt x="597" y="39"/>
                    <a:pt x="596" y="38"/>
                    <a:pt x="596" y="38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7" y="40"/>
                    <a:pt x="597" y="40"/>
                    <a:pt x="597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6" y="42"/>
                    <a:pt x="596" y="42"/>
                    <a:pt x="596" y="42"/>
                  </a:cubicBezTo>
                  <a:cubicBezTo>
                    <a:pt x="597" y="41"/>
                    <a:pt x="597" y="40"/>
                    <a:pt x="597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6" y="42"/>
                    <a:pt x="596" y="42"/>
                    <a:pt x="596" y="42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1" y="43"/>
                    <a:pt x="591" y="43"/>
                    <a:pt x="591" y="43"/>
                  </a:cubicBezTo>
                  <a:cubicBezTo>
                    <a:pt x="591" y="43"/>
                    <a:pt x="667" y="89"/>
                    <a:pt x="746" y="135"/>
                  </a:cubicBezTo>
                  <a:cubicBezTo>
                    <a:pt x="785" y="158"/>
                    <a:pt x="824" y="180"/>
                    <a:pt x="855" y="198"/>
                  </a:cubicBezTo>
                  <a:cubicBezTo>
                    <a:pt x="871" y="206"/>
                    <a:pt x="884" y="213"/>
                    <a:pt x="894" y="218"/>
                  </a:cubicBezTo>
                  <a:cubicBezTo>
                    <a:pt x="898" y="221"/>
                    <a:pt x="903" y="223"/>
                    <a:pt x="906" y="224"/>
                  </a:cubicBezTo>
                  <a:cubicBezTo>
                    <a:pt x="907" y="225"/>
                    <a:pt x="909" y="226"/>
                    <a:pt x="910" y="226"/>
                  </a:cubicBezTo>
                  <a:cubicBezTo>
                    <a:pt x="910" y="226"/>
                    <a:pt x="911" y="226"/>
                    <a:pt x="912" y="226"/>
                  </a:cubicBezTo>
                  <a:cubicBezTo>
                    <a:pt x="912" y="227"/>
                    <a:pt x="913" y="227"/>
                    <a:pt x="913" y="227"/>
                  </a:cubicBezTo>
                  <a:cubicBezTo>
                    <a:pt x="914" y="227"/>
                    <a:pt x="914" y="227"/>
                    <a:pt x="915" y="226"/>
                  </a:cubicBezTo>
                  <a:cubicBezTo>
                    <a:pt x="916" y="226"/>
                    <a:pt x="917" y="226"/>
                    <a:pt x="917" y="225"/>
                  </a:cubicBezTo>
                  <a:cubicBezTo>
                    <a:pt x="918" y="224"/>
                    <a:pt x="918" y="223"/>
                    <a:pt x="918" y="222"/>
                  </a:cubicBezTo>
                  <a:cubicBezTo>
                    <a:pt x="918" y="221"/>
                    <a:pt x="917" y="220"/>
                    <a:pt x="916" y="219"/>
                  </a:cubicBezTo>
                  <a:cubicBezTo>
                    <a:pt x="916" y="219"/>
                    <a:pt x="911" y="216"/>
                    <a:pt x="903" y="211"/>
                  </a:cubicBezTo>
                  <a:cubicBezTo>
                    <a:pt x="874" y="194"/>
                    <a:pt x="803" y="152"/>
                    <a:pt x="738" y="112"/>
                  </a:cubicBezTo>
                  <a:cubicBezTo>
                    <a:pt x="706" y="92"/>
                    <a:pt x="676" y="73"/>
                    <a:pt x="653" y="59"/>
                  </a:cubicBezTo>
                  <a:cubicBezTo>
                    <a:pt x="642" y="52"/>
                    <a:pt x="633" y="45"/>
                    <a:pt x="627" y="41"/>
                  </a:cubicBezTo>
                  <a:cubicBezTo>
                    <a:pt x="623" y="39"/>
                    <a:pt x="621" y="37"/>
                    <a:pt x="619" y="35"/>
                  </a:cubicBezTo>
                  <a:cubicBezTo>
                    <a:pt x="619" y="35"/>
                    <a:pt x="618" y="34"/>
                    <a:pt x="618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7" y="34"/>
                    <a:pt x="617" y="34"/>
                    <a:pt x="617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7" y="34"/>
                    <a:pt x="617" y="34"/>
                    <a:pt x="617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6"/>
                    <a:pt x="618" y="36"/>
                    <a:pt x="618" y="36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6"/>
                    <a:pt x="618" y="36"/>
                    <a:pt x="618" y="36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7"/>
                    <a:pt x="618" y="37"/>
                    <a:pt x="618" y="37"/>
                  </a:cubicBezTo>
                  <a:cubicBezTo>
                    <a:pt x="618" y="37"/>
                    <a:pt x="618" y="36"/>
                    <a:pt x="618" y="36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7"/>
                    <a:pt x="618" y="37"/>
                    <a:pt x="618" y="37"/>
                  </a:cubicBezTo>
                  <a:cubicBezTo>
                    <a:pt x="614" y="35"/>
                    <a:pt x="614" y="35"/>
                    <a:pt x="614" y="35"/>
                  </a:cubicBezTo>
                  <a:cubicBezTo>
                    <a:pt x="612" y="39"/>
                    <a:pt x="612" y="39"/>
                    <a:pt x="612" y="39"/>
                  </a:cubicBezTo>
                  <a:cubicBezTo>
                    <a:pt x="911" y="209"/>
                    <a:pt x="911" y="209"/>
                    <a:pt x="911" y="209"/>
                  </a:cubicBezTo>
                  <a:cubicBezTo>
                    <a:pt x="913" y="210"/>
                    <a:pt x="915" y="210"/>
                    <a:pt x="917" y="208"/>
                  </a:cubicBezTo>
                  <a:cubicBezTo>
                    <a:pt x="918" y="206"/>
                    <a:pt x="917" y="203"/>
                    <a:pt x="915" y="202"/>
                  </a:cubicBezTo>
                  <a:cubicBezTo>
                    <a:pt x="640" y="30"/>
                    <a:pt x="640" y="30"/>
                    <a:pt x="640" y="30"/>
                  </a:cubicBezTo>
                  <a:cubicBezTo>
                    <a:pt x="638" y="34"/>
                    <a:pt x="638" y="34"/>
                    <a:pt x="638" y="34"/>
                  </a:cubicBezTo>
                  <a:cubicBezTo>
                    <a:pt x="636" y="37"/>
                    <a:pt x="636" y="37"/>
                    <a:pt x="636" y="37"/>
                  </a:cubicBezTo>
                  <a:cubicBezTo>
                    <a:pt x="636" y="37"/>
                    <a:pt x="698" y="75"/>
                    <a:pt x="762" y="112"/>
                  </a:cubicBezTo>
                  <a:cubicBezTo>
                    <a:pt x="795" y="131"/>
                    <a:pt x="827" y="150"/>
                    <a:pt x="853" y="164"/>
                  </a:cubicBezTo>
                  <a:cubicBezTo>
                    <a:pt x="866" y="171"/>
                    <a:pt x="877" y="177"/>
                    <a:pt x="886" y="181"/>
                  </a:cubicBezTo>
                  <a:cubicBezTo>
                    <a:pt x="890" y="183"/>
                    <a:pt x="894" y="185"/>
                    <a:pt x="897" y="186"/>
                  </a:cubicBezTo>
                  <a:cubicBezTo>
                    <a:pt x="899" y="186"/>
                    <a:pt x="900" y="187"/>
                    <a:pt x="901" y="187"/>
                  </a:cubicBezTo>
                  <a:cubicBezTo>
                    <a:pt x="902" y="188"/>
                    <a:pt x="903" y="188"/>
                    <a:pt x="905" y="188"/>
                  </a:cubicBezTo>
                  <a:cubicBezTo>
                    <a:pt x="905" y="188"/>
                    <a:pt x="906" y="188"/>
                    <a:pt x="907" y="187"/>
                  </a:cubicBezTo>
                  <a:cubicBezTo>
                    <a:pt x="907" y="187"/>
                    <a:pt x="908" y="187"/>
                    <a:pt x="909" y="186"/>
                  </a:cubicBezTo>
                  <a:cubicBezTo>
                    <a:pt x="909" y="186"/>
                    <a:pt x="909" y="186"/>
                    <a:pt x="909" y="186"/>
                  </a:cubicBezTo>
                  <a:cubicBezTo>
                    <a:pt x="909" y="185"/>
                    <a:pt x="910" y="184"/>
                    <a:pt x="910" y="183"/>
                  </a:cubicBezTo>
                  <a:cubicBezTo>
                    <a:pt x="910" y="182"/>
                    <a:pt x="909" y="182"/>
                    <a:pt x="909" y="182"/>
                  </a:cubicBezTo>
                  <a:cubicBezTo>
                    <a:pt x="909" y="181"/>
                    <a:pt x="908" y="180"/>
                    <a:pt x="908" y="180"/>
                  </a:cubicBezTo>
                  <a:cubicBezTo>
                    <a:pt x="908" y="179"/>
                    <a:pt x="907" y="179"/>
                    <a:pt x="906" y="178"/>
                  </a:cubicBezTo>
                  <a:cubicBezTo>
                    <a:pt x="903" y="175"/>
                    <a:pt x="897" y="172"/>
                    <a:pt x="889" y="166"/>
                  </a:cubicBezTo>
                  <a:cubicBezTo>
                    <a:pt x="860" y="148"/>
                    <a:pt x="804" y="115"/>
                    <a:pt x="755" y="86"/>
                  </a:cubicBezTo>
                  <a:cubicBezTo>
                    <a:pt x="730" y="72"/>
                    <a:pt x="708" y="58"/>
                    <a:pt x="691" y="48"/>
                  </a:cubicBezTo>
                  <a:cubicBezTo>
                    <a:pt x="683" y="42"/>
                    <a:pt x="676" y="38"/>
                    <a:pt x="672" y="35"/>
                  </a:cubicBezTo>
                  <a:cubicBezTo>
                    <a:pt x="669" y="33"/>
                    <a:pt x="668" y="32"/>
                    <a:pt x="667" y="31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4" y="31"/>
                    <a:pt x="664" y="31"/>
                    <a:pt x="664" y="31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4" y="31"/>
                    <a:pt x="664" y="31"/>
                    <a:pt x="664" y="31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3" y="31"/>
                    <a:pt x="663" y="31"/>
                    <a:pt x="663" y="31"/>
                  </a:cubicBezTo>
                  <a:cubicBezTo>
                    <a:pt x="666" y="31"/>
                    <a:pt x="666" y="31"/>
                    <a:pt x="666" y="31"/>
                  </a:cubicBezTo>
                  <a:cubicBezTo>
                    <a:pt x="666" y="31"/>
                    <a:pt x="666" y="30"/>
                    <a:pt x="666" y="30"/>
                  </a:cubicBezTo>
                  <a:cubicBezTo>
                    <a:pt x="663" y="31"/>
                    <a:pt x="663" y="31"/>
                    <a:pt x="663" y="31"/>
                  </a:cubicBezTo>
                  <a:cubicBezTo>
                    <a:pt x="666" y="31"/>
                    <a:pt x="666" y="31"/>
                    <a:pt x="666" y="31"/>
                  </a:cubicBezTo>
                  <a:cubicBezTo>
                    <a:pt x="662" y="31"/>
                    <a:pt x="662" y="31"/>
                    <a:pt x="662" y="31"/>
                  </a:cubicBezTo>
                  <a:cubicBezTo>
                    <a:pt x="665" y="33"/>
                    <a:pt x="665" y="33"/>
                    <a:pt x="665" y="33"/>
                  </a:cubicBezTo>
                  <a:cubicBezTo>
                    <a:pt x="666" y="33"/>
                    <a:pt x="666" y="32"/>
                    <a:pt x="666" y="31"/>
                  </a:cubicBezTo>
                  <a:cubicBezTo>
                    <a:pt x="662" y="31"/>
                    <a:pt x="662" y="31"/>
                    <a:pt x="662" y="31"/>
                  </a:cubicBezTo>
                  <a:cubicBezTo>
                    <a:pt x="665" y="33"/>
                    <a:pt x="665" y="33"/>
                    <a:pt x="665" y="33"/>
                  </a:cubicBezTo>
                  <a:cubicBezTo>
                    <a:pt x="662" y="31"/>
                    <a:pt x="662" y="31"/>
                    <a:pt x="662" y="31"/>
                  </a:cubicBezTo>
                  <a:cubicBezTo>
                    <a:pt x="660" y="35"/>
                    <a:pt x="660" y="35"/>
                    <a:pt x="660" y="35"/>
                  </a:cubicBezTo>
                  <a:cubicBezTo>
                    <a:pt x="901" y="171"/>
                    <a:pt x="901" y="171"/>
                    <a:pt x="901" y="171"/>
                  </a:cubicBezTo>
                  <a:cubicBezTo>
                    <a:pt x="903" y="172"/>
                    <a:pt x="905" y="171"/>
                    <a:pt x="906" y="169"/>
                  </a:cubicBezTo>
                  <a:cubicBezTo>
                    <a:pt x="907" y="167"/>
                    <a:pt x="907" y="165"/>
                    <a:pt x="905" y="164"/>
                  </a:cubicBezTo>
                  <a:cubicBezTo>
                    <a:pt x="809" y="104"/>
                    <a:pt x="809" y="104"/>
                    <a:pt x="809" y="104"/>
                  </a:cubicBezTo>
                  <a:cubicBezTo>
                    <a:pt x="898" y="153"/>
                    <a:pt x="898" y="153"/>
                    <a:pt x="898" y="153"/>
                  </a:cubicBezTo>
                  <a:cubicBezTo>
                    <a:pt x="900" y="154"/>
                    <a:pt x="903" y="154"/>
                    <a:pt x="904" y="152"/>
                  </a:cubicBezTo>
                  <a:cubicBezTo>
                    <a:pt x="904" y="151"/>
                    <a:pt x="904" y="150"/>
                    <a:pt x="904" y="150"/>
                  </a:cubicBezTo>
                  <a:cubicBezTo>
                    <a:pt x="904" y="148"/>
                    <a:pt x="904" y="148"/>
                    <a:pt x="904" y="147"/>
                  </a:cubicBezTo>
                  <a:cubicBezTo>
                    <a:pt x="903" y="147"/>
                    <a:pt x="903" y="146"/>
                    <a:pt x="903" y="146"/>
                  </a:cubicBezTo>
                  <a:cubicBezTo>
                    <a:pt x="902" y="146"/>
                    <a:pt x="902" y="145"/>
                    <a:pt x="901" y="145"/>
                  </a:cubicBezTo>
                  <a:cubicBezTo>
                    <a:pt x="898" y="143"/>
                    <a:pt x="893" y="140"/>
                    <a:pt x="887" y="136"/>
                  </a:cubicBezTo>
                  <a:cubicBezTo>
                    <a:pt x="863" y="122"/>
                    <a:pt x="816" y="95"/>
                    <a:pt x="776" y="70"/>
                  </a:cubicBezTo>
                  <a:cubicBezTo>
                    <a:pt x="756" y="58"/>
                    <a:pt x="737" y="47"/>
                    <a:pt x="724" y="38"/>
                  </a:cubicBezTo>
                  <a:cubicBezTo>
                    <a:pt x="717" y="33"/>
                    <a:pt x="711" y="30"/>
                    <a:pt x="707" y="27"/>
                  </a:cubicBezTo>
                  <a:cubicBezTo>
                    <a:pt x="706" y="25"/>
                    <a:pt x="704" y="24"/>
                    <a:pt x="703" y="23"/>
                  </a:cubicBezTo>
                  <a:cubicBezTo>
                    <a:pt x="703" y="23"/>
                    <a:pt x="703" y="23"/>
                    <a:pt x="703" y="23"/>
                  </a:cubicBezTo>
                  <a:cubicBezTo>
                    <a:pt x="703" y="23"/>
                    <a:pt x="703" y="23"/>
                    <a:pt x="703" y="23"/>
                  </a:cubicBezTo>
                  <a:cubicBezTo>
                    <a:pt x="700" y="24"/>
                    <a:pt x="700" y="24"/>
                    <a:pt x="700" y="24"/>
                  </a:cubicBezTo>
                  <a:cubicBezTo>
                    <a:pt x="703" y="24"/>
                    <a:pt x="703" y="24"/>
                    <a:pt x="703" y="24"/>
                  </a:cubicBezTo>
                  <a:cubicBezTo>
                    <a:pt x="703" y="23"/>
                    <a:pt x="703" y="23"/>
                    <a:pt x="703" y="23"/>
                  </a:cubicBezTo>
                  <a:cubicBezTo>
                    <a:pt x="700" y="24"/>
                    <a:pt x="700" y="24"/>
                    <a:pt x="700" y="24"/>
                  </a:cubicBezTo>
                  <a:cubicBezTo>
                    <a:pt x="703" y="24"/>
                    <a:pt x="703" y="24"/>
                    <a:pt x="703" y="24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703" y="26"/>
                    <a:pt x="703" y="26"/>
                    <a:pt x="703" y="26"/>
                  </a:cubicBezTo>
                  <a:cubicBezTo>
                    <a:pt x="703" y="25"/>
                    <a:pt x="703" y="25"/>
                    <a:pt x="703" y="24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703" y="26"/>
                    <a:pt x="703" y="26"/>
                    <a:pt x="703" y="26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697" y="27"/>
                    <a:pt x="697" y="27"/>
                    <a:pt x="697" y="27"/>
                  </a:cubicBezTo>
                  <a:cubicBezTo>
                    <a:pt x="897" y="134"/>
                    <a:pt x="897" y="134"/>
                    <a:pt x="897" y="134"/>
                  </a:cubicBezTo>
                  <a:cubicBezTo>
                    <a:pt x="899" y="135"/>
                    <a:pt x="901" y="135"/>
                    <a:pt x="902" y="133"/>
                  </a:cubicBezTo>
                  <a:cubicBezTo>
                    <a:pt x="903" y="131"/>
                    <a:pt x="903" y="128"/>
                    <a:pt x="901" y="127"/>
                  </a:cubicBezTo>
                  <a:cubicBezTo>
                    <a:pt x="841" y="90"/>
                    <a:pt x="841" y="90"/>
                    <a:pt x="841" y="90"/>
                  </a:cubicBezTo>
                  <a:cubicBezTo>
                    <a:pt x="891" y="117"/>
                    <a:pt x="891" y="117"/>
                    <a:pt x="891" y="117"/>
                  </a:cubicBezTo>
                  <a:cubicBezTo>
                    <a:pt x="893" y="118"/>
                    <a:pt x="896" y="118"/>
                    <a:pt x="897" y="116"/>
                  </a:cubicBezTo>
                  <a:cubicBezTo>
                    <a:pt x="898" y="114"/>
                    <a:pt x="897" y="112"/>
                    <a:pt x="895" y="110"/>
                  </a:cubicBezTo>
                  <a:cubicBezTo>
                    <a:pt x="895" y="110"/>
                    <a:pt x="893" y="109"/>
                    <a:pt x="889" y="107"/>
                  </a:cubicBezTo>
                  <a:cubicBezTo>
                    <a:pt x="875" y="98"/>
                    <a:pt x="839" y="77"/>
                    <a:pt x="807" y="57"/>
                  </a:cubicBezTo>
                  <a:cubicBezTo>
                    <a:pt x="791" y="48"/>
                    <a:pt x="776" y="38"/>
                    <a:pt x="765" y="31"/>
                  </a:cubicBezTo>
                  <a:cubicBezTo>
                    <a:pt x="759" y="27"/>
                    <a:pt x="755" y="24"/>
                    <a:pt x="751" y="22"/>
                  </a:cubicBezTo>
                  <a:cubicBezTo>
                    <a:pt x="750" y="21"/>
                    <a:pt x="749" y="20"/>
                    <a:pt x="748" y="19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6" y="20"/>
                    <a:pt x="746" y="20"/>
                    <a:pt x="746" y="20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6" y="20"/>
                    <a:pt x="746" y="20"/>
                    <a:pt x="746" y="20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5" y="21"/>
                    <a:pt x="745" y="21"/>
                    <a:pt x="745" y="21"/>
                  </a:cubicBezTo>
                  <a:cubicBezTo>
                    <a:pt x="748" y="21"/>
                    <a:pt x="748" y="21"/>
                    <a:pt x="748" y="21"/>
                  </a:cubicBezTo>
                  <a:cubicBezTo>
                    <a:pt x="748" y="20"/>
                    <a:pt x="748" y="19"/>
                    <a:pt x="748" y="19"/>
                  </a:cubicBezTo>
                  <a:cubicBezTo>
                    <a:pt x="745" y="21"/>
                    <a:pt x="745" y="21"/>
                    <a:pt x="745" y="21"/>
                  </a:cubicBezTo>
                  <a:cubicBezTo>
                    <a:pt x="748" y="21"/>
                    <a:pt x="748" y="21"/>
                    <a:pt x="748" y="21"/>
                  </a:cubicBezTo>
                  <a:cubicBezTo>
                    <a:pt x="744" y="21"/>
                    <a:pt x="744" y="21"/>
                    <a:pt x="744" y="21"/>
                  </a:cubicBezTo>
                  <a:cubicBezTo>
                    <a:pt x="748" y="23"/>
                    <a:pt x="748" y="23"/>
                    <a:pt x="748" y="23"/>
                  </a:cubicBezTo>
                  <a:cubicBezTo>
                    <a:pt x="748" y="22"/>
                    <a:pt x="748" y="21"/>
                    <a:pt x="748" y="21"/>
                  </a:cubicBezTo>
                  <a:cubicBezTo>
                    <a:pt x="744" y="21"/>
                    <a:pt x="744" y="21"/>
                    <a:pt x="744" y="21"/>
                  </a:cubicBezTo>
                  <a:cubicBezTo>
                    <a:pt x="748" y="23"/>
                    <a:pt x="748" y="23"/>
                    <a:pt x="748" y="23"/>
                  </a:cubicBezTo>
                  <a:cubicBezTo>
                    <a:pt x="744" y="21"/>
                    <a:pt x="744" y="21"/>
                    <a:pt x="744" y="21"/>
                  </a:cubicBezTo>
                  <a:cubicBezTo>
                    <a:pt x="742" y="24"/>
                    <a:pt x="742" y="24"/>
                    <a:pt x="742" y="24"/>
                  </a:cubicBezTo>
                  <a:cubicBezTo>
                    <a:pt x="742" y="24"/>
                    <a:pt x="779" y="43"/>
                    <a:pt x="816" y="61"/>
                  </a:cubicBezTo>
                  <a:cubicBezTo>
                    <a:pt x="835" y="71"/>
                    <a:pt x="853" y="80"/>
                    <a:pt x="867" y="87"/>
                  </a:cubicBezTo>
                  <a:cubicBezTo>
                    <a:pt x="874" y="91"/>
                    <a:pt x="880" y="93"/>
                    <a:pt x="884" y="95"/>
                  </a:cubicBezTo>
                  <a:cubicBezTo>
                    <a:pt x="886" y="96"/>
                    <a:pt x="888" y="97"/>
                    <a:pt x="889" y="98"/>
                  </a:cubicBezTo>
                  <a:cubicBezTo>
                    <a:pt x="890" y="98"/>
                    <a:pt x="890" y="98"/>
                    <a:pt x="891" y="99"/>
                  </a:cubicBezTo>
                  <a:cubicBezTo>
                    <a:pt x="891" y="99"/>
                    <a:pt x="891" y="99"/>
                    <a:pt x="891" y="99"/>
                  </a:cubicBezTo>
                  <a:cubicBezTo>
                    <a:pt x="892" y="99"/>
                    <a:pt x="892" y="99"/>
                    <a:pt x="892" y="99"/>
                  </a:cubicBezTo>
                  <a:cubicBezTo>
                    <a:pt x="892" y="99"/>
                    <a:pt x="892" y="99"/>
                    <a:pt x="893" y="99"/>
                  </a:cubicBezTo>
                  <a:cubicBezTo>
                    <a:pt x="893" y="99"/>
                    <a:pt x="894" y="99"/>
                    <a:pt x="894" y="99"/>
                  </a:cubicBezTo>
                  <a:cubicBezTo>
                    <a:pt x="895" y="99"/>
                    <a:pt x="895" y="98"/>
                    <a:pt x="896" y="98"/>
                  </a:cubicBezTo>
                  <a:cubicBezTo>
                    <a:pt x="896" y="97"/>
                    <a:pt x="896" y="97"/>
                    <a:pt x="896" y="97"/>
                  </a:cubicBezTo>
                  <a:cubicBezTo>
                    <a:pt x="897" y="96"/>
                    <a:pt x="897" y="96"/>
                    <a:pt x="897" y="95"/>
                  </a:cubicBezTo>
                  <a:cubicBezTo>
                    <a:pt x="897" y="94"/>
                    <a:pt x="897" y="93"/>
                    <a:pt x="896" y="93"/>
                  </a:cubicBezTo>
                  <a:cubicBezTo>
                    <a:pt x="896" y="92"/>
                    <a:pt x="895" y="91"/>
                    <a:pt x="895" y="91"/>
                  </a:cubicBezTo>
                  <a:cubicBezTo>
                    <a:pt x="894" y="90"/>
                    <a:pt x="893" y="89"/>
                    <a:pt x="891" y="88"/>
                  </a:cubicBezTo>
                  <a:cubicBezTo>
                    <a:pt x="886" y="84"/>
                    <a:pt x="876" y="78"/>
                    <a:pt x="864" y="71"/>
                  </a:cubicBezTo>
                  <a:cubicBezTo>
                    <a:pt x="845" y="59"/>
                    <a:pt x="822" y="45"/>
                    <a:pt x="803" y="34"/>
                  </a:cubicBezTo>
                  <a:cubicBezTo>
                    <a:pt x="794" y="29"/>
                    <a:pt x="786" y="24"/>
                    <a:pt x="780" y="20"/>
                  </a:cubicBezTo>
                  <a:cubicBezTo>
                    <a:pt x="777" y="18"/>
                    <a:pt x="775" y="17"/>
                    <a:pt x="773" y="16"/>
                  </a:cubicBezTo>
                  <a:cubicBezTo>
                    <a:pt x="773" y="15"/>
                    <a:pt x="772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0" y="17"/>
                    <a:pt x="770" y="17"/>
                    <a:pt x="770" y="17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0" y="17"/>
                    <a:pt x="770" y="17"/>
                    <a:pt x="770" y="17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16"/>
                    <a:pt x="772" y="16"/>
                    <a:pt x="772" y="16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16"/>
                    <a:pt x="772" y="16"/>
                    <a:pt x="772" y="16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3" y="17"/>
                    <a:pt x="773" y="17"/>
                    <a:pt x="773" y="17"/>
                  </a:cubicBezTo>
                  <a:cubicBezTo>
                    <a:pt x="773" y="16"/>
                    <a:pt x="772" y="16"/>
                    <a:pt x="772" y="16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3" y="17"/>
                    <a:pt x="773" y="17"/>
                    <a:pt x="773" y="17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20"/>
                    <a:pt x="772" y="20"/>
                    <a:pt x="772" y="20"/>
                  </a:cubicBezTo>
                  <a:cubicBezTo>
                    <a:pt x="773" y="19"/>
                    <a:pt x="773" y="18"/>
                    <a:pt x="773" y="17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20"/>
                    <a:pt x="772" y="20"/>
                    <a:pt x="772" y="20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67" y="21"/>
                    <a:pt x="767" y="21"/>
                    <a:pt x="767" y="21"/>
                  </a:cubicBezTo>
                  <a:cubicBezTo>
                    <a:pt x="887" y="77"/>
                    <a:pt x="887" y="77"/>
                    <a:pt x="887" y="77"/>
                  </a:cubicBezTo>
                  <a:cubicBezTo>
                    <a:pt x="889" y="78"/>
                    <a:pt x="891" y="78"/>
                    <a:pt x="892" y="76"/>
                  </a:cubicBezTo>
                  <a:cubicBezTo>
                    <a:pt x="893" y="74"/>
                    <a:pt x="893" y="71"/>
                    <a:pt x="891" y="70"/>
                  </a:cubicBezTo>
                  <a:cubicBezTo>
                    <a:pt x="891" y="70"/>
                    <a:pt x="889" y="70"/>
                    <a:pt x="887" y="68"/>
                  </a:cubicBezTo>
                  <a:cubicBezTo>
                    <a:pt x="878" y="63"/>
                    <a:pt x="855" y="49"/>
                    <a:pt x="834" y="37"/>
                  </a:cubicBezTo>
                  <a:cubicBezTo>
                    <a:pt x="824" y="30"/>
                    <a:pt x="814" y="24"/>
                    <a:pt x="807" y="20"/>
                  </a:cubicBezTo>
                  <a:cubicBezTo>
                    <a:pt x="804" y="17"/>
                    <a:pt x="801" y="15"/>
                    <a:pt x="799" y="14"/>
                  </a:cubicBezTo>
                  <a:cubicBezTo>
                    <a:pt x="798" y="13"/>
                    <a:pt x="797" y="13"/>
                    <a:pt x="797" y="12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5" y="13"/>
                    <a:pt x="795" y="13"/>
                    <a:pt x="795" y="13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5" y="13"/>
                    <a:pt x="795" y="13"/>
                    <a:pt x="795" y="13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4"/>
                    <a:pt x="797" y="14"/>
                    <a:pt x="797" y="14"/>
                  </a:cubicBezTo>
                  <a:cubicBezTo>
                    <a:pt x="797" y="13"/>
                    <a:pt x="797" y="13"/>
                    <a:pt x="797" y="12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4"/>
                    <a:pt x="797" y="14"/>
                    <a:pt x="797" y="14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6"/>
                    <a:pt x="797" y="16"/>
                    <a:pt x="797" y="16"/>
                  </a:cubicBezTo>
                  <a:cubicBezTo>
                    <a:pt x="797" y="16"/>
                    <a:pt x="797" y="15"/>
                    <a:pt x="797" y="14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6"/>
                    <a:pt x="797" y="16"/>
                    <a:pt x="797" y="16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4" y="19"/>
                    <a:pt x="797" y="20"/>
                  </a:cubicBezTo>
                  <a:cubicBezTo>
                    <a:pt x="805" y="24"/>
                    <a:pt x="825" y="33"/>
                    <a:pt x="842" y="41"/>
                  </a:cubicBezTo>
                  <a:cubicBezTo>
                    <a:pt x="851" y="44"/>
                    <a:pt x="859" y="48"/>
                    <a:pt x="866" y="51"/>
                  </a:cubicBezTo>
                  <a:cubicBezTo>
                    <a:pt x="869" y="52"/>
                    <a:pt x="872" y="53"/>
                    <a:pt x="874" y="54"/>
                  </a:cubicBezTo>
                  <a:cubicBezTo>
                    <a:pt x="875" y="54"/>
                    <a:pt x="876" y="55"/>
                    <a:pt x="877" y="55"/>
                  </a:cubicBezTo>
                  <a:cubicBezTo>
                    <a:pt x="877" y="55"/>
                    <a:pt x="877" y="55"/>
                    <a:pt x="878" y="55"/>
                  </a:cubicBezTo>
                  <a:cubicBezTo>
                    <a:pt x="878" y="55"/>
                    <a:pt x="878" y="55"/>
                    <a:pt x="879" y="55"/>
                  </a:cubicBezTo>
                  <a:cubicBezTo>
                    <a:pt x="879" y="55"/>
                    <a:pt x="880" y="55"/>
                    <a:pt x="880" y="55"/>
                  </a:cubicBezTo>
                  <a:cubicBezTo>
                    <a:pt x="881" y="55"/>
                    <a:pt x="882" y="55"/>
                    <a:pt x="883" y="54"/>
                  </a:cubicBezTo>
                  <a:cubicBezTo>
                    <a:pt x="883" y="53"/>
                    <a:pt x="883" y="52"/>
                    <a:pt x="883" y="50"/>
                  </a:cubicBezTo>
                  <a:cubicBezTo>
                    <a:pt x="883" y="49"/>
                    <a:pt x="882" y="48"/>
                    <a:pt x="881" y="48"/>
                  </a:cubicBezTo>
                  <a:cubicBezTo>
                    <a:pt x="881" y="48"/>
                    <a:pt x="877" y="45"/>
                    <a:pt x="871" y="42"/>
                  </a:cubicBezTo>
                  <a:cubicBezTo>
                    <a:pt x="861" y="36"/>
                    <a:pt x="847" y="28"/>
                    <a:pt x="835" y="20"/>
                  </a:cubicBezTo>
                  <a:cubicBezTo>
                    <a:pt x="829" y="17"/>
                    <a:pt x="824" y="13"/>
                    <a:pt x="820" y="11"/>
                  </a:cubicBezTo>
                  <a:cubicBezTo>
                    <a:pt x="818" y="9"/>
                    <a:pt x="817" y="8"/>
                    <a:pt x="816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4" y="8"/>
                    <a:pt x="814" y="8"/>
                    <a:pt x="814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4" y="8"/>
                    <a:pt x="814" y="8"/>
                    <a:pt x="814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8"/>
                    <a:pt x="815" y="8"/>
                    <a:pt x="815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8"/>
                    <a:pt x="815" y="8"/>
                    <a:pt x="815" y="8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6" y="9"/>
                    <a:pt x="816" y="9"/>
                    <a:pt x="816" y="9"/>
                  </a:cubicBezTo>
                  <a:cubicBezTo>
                    <a:pt x="816" y="9"/>
                    <a:pt x="816" y="8"/>
                    <a:pt x="815" y="8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6" y="9"/>
                    <a:pt x="816" y="9"/>
                    <a:pt x="816" y="9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11"/>
                    <a:pt x="815" y="11"/>
                    <a:pt x="815" y="11"/>
                  </a:cubicBezTo>
                  <a:cubicBezTo>
                    <a:pt x="816" y="11"/>
                    <a:pt x="816" y="10"/>
                    <a:pt x="816" y="9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11"/>
                    <a:pt x="815" y="11"/>
                    <a:pt x="815" y="11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0" y="13"/>
                    <a:pt x="810" y="13"/>
                    <a:pt x="810" y="13"/>
                  </a:cubicBezTo>
                  <a:cubicBezTo>
                    <a:pt x="877" y="42"/>
                    <a:pt x="877" y="42"/>
                    <a:pt x="877" y="42"/>
                  </a:cubicBezTo>
                  <a:cubicBezTo>
                    <a:pt x="879" y="43"/>
                    <a:pt x="881" y="42"/>
                    <a:pt x="882" y="40"/>
                  </a:cubicBezTo>
                  <a:cubicBezTo>
                    <a:pt x="883" y="38"/>
                    <a:pt x="883" y="36"/>
                    <a:pt x="881" y="35"/>
                  </a:cubicBezTo>
                  <a:cubicBezTo>
                    <a:pt x="865" y="25"/>
                    <a:pt x="865" y="25"/>
                    <a:pt x="865" y="25"/>
                  </a:cubicBezTo>
                  <a:cubicBezTo>
                    <a:pt x="879" y="30"/>
                    <a:pt x="879" y="30"/>
                    <a:pt x="879" y="30"/>
                  </a:cubicBezTo>
                  <a:cubicBezTo>
                    <a:pt x="881" y="31"/>
                    <a:pt x="884" y="30"/>
                    <a:pt x="884" y="28"/>
                  </a:cubicBezTo>
                  <a:cubicBezTo>
                    <a:pt x="885" y="26"/>
                    <a:pt x="885" y="24"/>
                    <a:pt x="883" y="23"/>
                  </a:cubicBezTo>
                  <a:cubicBezTo>
                    <a:pt x="869" y="14"/>
                    <a:pt x="869" y="14"/>
                    <a:pt x="869" y="14"/>
                  </a:cubicBezTo>
                  <a:cubicBezTo>
                    <a:pt x="875" y="14"/>
                    <a:pt x="875" y="14"/>
                    <a:pt x="875" y="14"/>
                  </a:cubicBezTo>
                  <a:cubicBezTo>
                    <a:pt x="877" y="15"/>
                    <a:pt x="878" y="14"/>
                    <a:pt x="879" y="12"/>
                  </a:cubicBezTo>
                  <a:cubicBezTo>
                    <a:pt x="879" y="12"/>
                    <a:pt x="880" y="11"/>
                    <a:pt x="880" y="10"/>
                  </a:cubicBezTo>
                  <a:cubicBezTo>
                    <a:pt x="880" y="10"/>
                    <a:pt x="879" y="9"/>
                    <a:pt x="879" y="9"/>
                  </a:cubicBezTo>
                  <a:cubicBezTo>
                    <a:pt x="879" y="8"/>
                    <a:pt x="879" y="8"/>
                    <a:pt x="878" y="8"/>
                  </a:cubicBezTo>
                  <a:cubicBezTo>
                    <a:pt x="878" y="7"/>
                    <a:pt x="878" y="7"/>
                    <a:pt x="878" y="7"/>
                  </a:cubicBezTo>
                  <a:cubicBezTo>
                    <a:pt x="877" y="6"/>
                    <a:pt x="876" y="6"/>
                    <a:pt x="875" y="6"/>
                  </a:cubicBezTo>
                  <a:cubicBezTo>
                    <a:pt x="874" y="5"/>
                    <a:pt x="872" y="4"/>
                    <a:pt x="871" y="3"/>
                  </a:cubicBezTo>
                  <a:cubicBezTo>
                    <a:pt x="870" y="3"/>
                    <a:pt x="870" y="2"/>
                    <a:pt x="870" y="2"/>
                  </a:cubicBezTo>
                  <a:cubicBezTo>
                    <a:pt x="869" y="2"/>
                    <a:pt x="869" y="2"/>
                    <a:pt x="869" y="2"/>
                  </a:cubicBezTo>
                  <a:cubicBezTo>
                    <a:pt x="869" y="2"/>
                    <a:pt x="869" y="2"/>
                    <a:pt x="869" y="2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70" y="2"/>
                    <a:pt x="870" y="2"/>
                    <a:pt x="870" y="2"/>
                  </a:cubicBezTo>
                  <a:cubicBezTo>
                    <a:pt x="869" y="2"/>
                    <a:pt x="869" y="2"/>
                    <a:pt x="869" y="2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70" y="2"/>
                    <a:pt x="870" y="2"/>
                    <a:pt x="870" y="2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3"/>
                    <a:pt x="870" y="3"/>
                    <a:pt x="870" y="3"/>
                  </a:cubicBezTo>
                  <a:cubicBezTo>
                    <a:pt x="870" y="2"/>
                    <a:pt x="870" y="2"/>
                    <a:pt x="870" y="2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3"/>
                    <a:pt x="870" y="3"/>
                    <a:pt x="870" y="3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1" y="5"/>
                    <a:pt x="871" y="5"/>
                    <a:pt x="871" y="5"/>
                  </a:cubicBezTo>
                  <a:cubicBezTo>
                    <a:pt x="871" y="4"/>
                    <a:pt x="870" y="3"/>
                    <a:pt x="870" y="3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1" y="5"/>
                    <a:pt x="871" y="5"/>
                    <a:pt x="871" y="5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8"/>
                    <a:pt x="870" y="8"/>
                    <a:pt x="870" y="8"/>
                  </a:cubicBezTo>
                  <a:cubicBezTo>
                    <a:pt x="871" y="7"/>
                    <a:pt x="871" y="6"/>
                    <a:pt x="871" y="5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8"/>
                    <a:pt x="870" y="8"/>
                    <a:pt x="870" y="8"/>
                  </a:cubicBezTo>
                  <a:cubicBezTo>
                    <a:pt x="871" y="6"/>
                    <a:pt x="871" y="3"/>
                    <a:pt x="869" y="2"/>
                  </a:cubicBezTo>
                  <a:cubicBezTo>
                    <a:pt x="868" y="0"/>
                    <a:pt x="865" y="1"/>
                    <a:pt x="864" y="2"/>
                  </a:cubicBezTo>
                  <a:cubicBezTo>
                    <a:pt x="863" y="3"/>
                    <a:pt x="863" y="4"/>
                    <a:pt x="863" y="5"/>
                  </a:cubicBezTo>
                  <a:cubicBezTo>
                    <a:pt x="863" y="7"/>
                    <a:pt x="863" y="7"/>
                    <a:pt x="864" y="7"/>
                  </a:cubicBezTo>
                  <a:cubicBezTo>
                    <a:pt x="864" y="8"/>
                    <a:pt x="864" y="8"/>
                    <a:pt x="864" y="8"/>
                  </a:cubicBezTo>
                  <a:cubicBezTo>
                    <a:pt x="865" y="9"/>
                    <a:pt x="865" y="9"/>
                    <a:pt x="866" y="9"/>
                  </a:cubicBezTo>
                  <a:cubicBezTo>
                    <a:pt x="867" y="10"/>
                    <a:pt x="869" y="11"/>
                    <a:pt x="871" y="12"/>
                  </a:cubicBezTo>
                  <a:cubicBezTo>
                    <a:pt x="871" y="12"/>
                    <a:pt x="872" y="13"/>
                    <a:pt x="873" y="13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4" y="12"/>
                    <a:pt x="874" y="12"/>
                    <a:pt x="874" y="12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4" y="12"/>
                    <a:pt x="874" y="12"/>
                    <a:pt x="874" y="12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5" y="11"/>
                    <a:pt x="875" y="11"/>
                    <a:pt x="875" y="11"/>
                  </a:cubicBezTo>
                  <a:cubicBezTo>
                    <a:pt x="872" y="13"/>
                    <a:pt x="872" y="13"/>
                    <a:pt x="872" y="13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5" y="11"/>
                    <a:pt x="875" y="11"/>
                    <a:pt x="875" y="11"/>
                  </a:cubicBezTo>
                  <a:cubicBezTo>
                    <a:pt x="872" y="13"/>
                    <a:pt x="872" y="13"/>
                    <a:pt x="872" y="13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10"/>
                    <a:pt x="872" y="10"/>
                    <a:pt x="872" y="10"/>
                  </a:cubicBezTo>
                  <a:cubicBezTo>
                    <a:pt x="872" y="12"/>
                    <a:pt x="872" y="12"/>
                    <a:pt x="872" y="13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10"/>
                    <a:pt x="872" y="10"/>
                    <a:pt x="872" y="10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9"/>
                    <a:pt x="872" y="9"/>
                    <a:pt x="872" y="9"/>
                  </a:cubicBezTo>
                  <a:cubicBezTo>
                    <a:pt x="872" y="9"/>
                    <a:pt x="872" y="10"/>
                    <a:pt x="872" y="10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9"/>
                    <a:pt x="872" y="9"/>
                    <a:pt x="872" y="9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6" y="6"/>
                    <a:pt x="876" y="6"/>
                    <a:pt x="876" y="6"/>
                  </a:cubicBezTo>
                  <a:cubicBezTo>
                    <a:pt x="853" y="5"/>
                    <a:pt x="853" y="5"/>
                    <a:pt x="853" y="5"/>
                  </a:cubicBezTo>
                  <a:cubicBezTo>
                    <a:pt x="851" y="5"/>
                    <a:pt x="850" y="6"/>
                    <a:pt x="849" y="8"/>
                  </a:cubicBezTo>
                  <a:cubicBezTo>
                    <a:pt x="849" y="9"/>
                    <a:pt x="849" y="11"/>
                    <a:pt x="851" y="12"/>
                  </a:cubicBezTo>
                  <a:cubicBezTo>
                    <a:pt x="879" y="30"/>
                    <a:pt x="879" y="30"/>
                    <a:pt x="879" y="30"/>
                  </a:cubicBezTo>
                  <a:cubicBezTo>
                    <a:pt x="881" y="26"/>
                    <a:pt x="881" y="26"/>
                    <a:pt x="881" y="26"/>
                  </a:cubicBezTo>
                  <a:cubicBezTo>
                    <a:pt x="882" y="23"/>
                    <a:pt x="882" y="23"/>
                    <a:pt x="882" y="23"/>
                  </a:cubicBezTo>
                  <a:cubicBezTo>
                    <a:pt x="833" y="6"/>
                    <a:pt x="833" y="6"/>
                    <a:pt x="833" y="6"/>
                  </a:cubicBezTo>
                  <a:cubicBezTo>
                    <a:pt x="832" y="5"/>
                    <a:pt x="829" y="6"/>
                    <a:pt x="829" y="8"/>
                  </a:cubicBezTo>
                  <a:cubicBezTo>
                    <a:pt x="828" y="9"/>
                    <a:pt x="828" y="12"/>
                    <a:pt x="830" y="13"/>
                  </a:cubicBezTo>
                  <a:cubicBezTo>
                    <a:pt x="831" y="13"/>
                    <a:pt x="831" y="13"/>
                    <a:pt x="831" y="13"/>
                  </a:cubicBezTo>
                  <a:cubicBezTo>
                    <a:pt x="813" y="6"/>
                    <a:pt x="813" y="6"/>
                    <a:pt x="813" y="6"/>
                  </a:cubicBezTo>
                  <a:cubicBezTo>
                    <a:pt x="812" y="5"/>
                    <a:pt x="810" y="5"/>
                    <a:pt x="808" y="7"/>
                  </a:cubicBezTo>
                  <a:cubicBezTo>
                    <a:pt x="808" y="8"/>
                    <a:pt x="808" y="9"/>
                    <a:pt x="808" y="9"/>
                  </a:cubicBezTo>
                  <a:cubicBezTo>
                    <a:pt x="808" y="11"/>
                    <a:pt x="808" y="11"/>
                    <a:pt x="808" y="11"/>
                  </a:cubicBezTo>
                  <a:cubicBezTo>
                    <a:pt x="809" y="12"/>
                    <a:pt x="809" y="12"/>
                    <a:pt x="809" y="13"/>
                  </a:cubicBezTo>
                  <a:cubicBezTo>
                    <a:pt x="810" y="13"/>
                    <a:pt x="811" y="14"/>
                    <a:pt x="812" y="14"/>
                  </a:cubicBezTo>
                  <a:cubicBezTo>
                    <a:pt x="815" y="17"/>
                    <a:pt x="820" y="20"/>
                    <a:pt x="827" y="24"/>
                  </a:cubicBezTo>
                  <a:cubicBezTo>
                    <a:pt x="847" y="37"/>
                    <a:pt x="877" y="55"/>
                    <a:pt x="877" y="55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6" y="49"/>
                    <a:pt x="876" y="49"/>
                    <a:pt x="876" y="49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8" y="48"/>
                    <a:pt x="878" y="48"/>
                    <a:pt x="878" y="48"/>
                  </a:cubicBezTo>
                  <a:cubicBezTo>
                    <a:pt x="878" y="48"/>
                    <a:pt x="877" y="48"/>
                    <a:pt x="876" y="49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8" y="48"/>
                    <a:pt x="878" y="48"/>
                    <a:pt x="878" y="48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8" y="48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50"/>
                    <a:pt x="879" y="50"/>
                    <a:pt x="879" y="50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50"/>
                    <a:pt x="879" y="50"/>
                    <a:pt x="879" y="50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8" y="47"/>
                  </a:cubicBezTo>
                  <a:cubicBezTo>
                    <a:pt x="874" y="46"/>
                    <a:pt x="867" y="43"/>
                    <a:pt x="859" y="39"/>
                  </a:cubicBezTo>
                  <a:cubicBezTo>
                    <a:pt x="846" y="34"/>
                    <a:pt x="830" y="26"/>
                    <a:pt x="818" y="21"/>
                  </a:cubicBezTo>
                  <a:cubicBezTo>
                    <a:pt x="811" y="18"/>
                    <a:pt x="806" y="15"/>
                    <a:pt x="802" y="13"/>
                  </a:cubicBezTo>
                  <a:cubicBezTo>
                    <a:pt x="800" y="13"/>
                    <a:pt x="798" y="12"/>
                    <a:pt x="797" y="11"/>
                  </a:cubicBezTo>
                  <a:cubicBezTo>
                    <a:pt x="796" y="11"/>
                    <a:pt x="796" y="11"/>
                    <a:pt x="796" y="11"/>
                  </a:cubicBezTo>
                  <a:cubicBezTo>
                    <a:pt x="795" y="11"/>
                    <a:pt x="795" y="11"/>
                    <a:pt x="795" y="11"/>
                  </a:cubicBezTo>
                  <a:cubicBezTo>
                    <a:pt x="795" y="10"/>
                    <a:pt x="795" y="10"/>
                    <a:pt x="795" y="10"/>
                  </a:cubicBezTo>
                  <a:cubicBezTo>
                    <a:pt x="795" y="10"/>
                    <a:pt x="795" y="10"/>
                    <a:pt x="795" y="10"/>
                  </a:cubicBezTo>
                  <a:cubicBezTo>
                    <a:pt x="794" y="10"/>
                    <a:pt x="794" y="10"/>
                    <a:pt x="794" y="10"/>
                  </a:cubicBezTo>
                  <a:cubicBezTo>
                    <a:pt x="794" y="10"/>
                    <a:pt x="794" y="10"/>
                    <a:pt x="793" y="10"/>
                  </a:cubicBezTo>
                  <a:cubicBezTo>
                    <a:pt x="792" y="10"/>
                    <a:pt x="791" y="11"/>
                    <a:pt x="790" y="12"/>
                  </a:cubicBezTo>
                  <a:cubicBezTo>
                    <a:pt x="790" y="13"/>
                    <a:pt x="789" y="14"/>
                    <a:pt x="789" y="14"/>
                  </a:cubicBezTo>
                  <a:cubicBezTo>
                    <a:pt x="789" y="15"/>
                    <a:pt x="790" y="16"/>
                    <a:pt x="790" y="16"/>
                  </a:cubicBezTo>
                  <a:cubicBezTo>
                    <a:pt x="790" y="17"/>
                    <a:pt x="791" y="18"/>
                    <a:pt x="791" y="18"/>
                  </a:cubicBezTo>
                  <a:cubicBezTo>
                    <a:pt x="792" y="19"/>
                    <a:pt x="793" y="19"/>
                    <a:pt x="794" y="20"/>
                  </a:cubicBezTo>
                  <a:cubicBezTo>
                    <a:pt x="798" y="23"/>
                    <a:pt x="806" y="29"/>
                    <a:pt x="816" y="34"/>
                  </a:cubicBezTo>
                  <a:cubicBezTo>
                    <a:pt x="844" y="52"/>
                    <a:pt x="887" y="77"/>
                    <a:pt x="887" y="77"/>
                  </a:cubicBezTo>
                  <a:cubicBezTo>
                    <a:pt x="889" y="74"/>
                    <a:pt x="889" y="74"/>
                    <a:pt x="889" y="74"/>
                  </a:cubicBezTo>
                  <a:cubicBezTo>
                    <a:pt x="891" y="70"/>
                    <a:pt x="891" y="70"/>
                    <a:pt x="891" y="70"/>
                  </a:cubicBezTo>
                  <a:cubicBezTo>
                    <a:pt x="770" y="14"/>
                    <a:pt x="770" y="14"/>
                    <a:pt x="770" y="14"/>
                  </a:cubicBezTo>
                  <a:cubicBezTo>
                    <a:pt x="769" y="13"/>
                    <a:pt x="767" y="13"/>
                    <a:pt x="766" y="15"/>
                  </a:cubicBezTo>
                  <a:cubicBezTo>
                    <a:pt x="765" y="16"/>
                    <a:pt x="765" y="17"/>
                    <a:pt x="765" y="17"/>
                  </a:cubicBezTo>
                  <a:cubicBezTo>
                    <a:pt x="765" y="19"/>
                    <a:pt x="765" y="19"/>
                    <a:pt x="765" y="19"/>
                  </a:cubicBezTo>
                  <a:cubicBezTo>
                    <a:pt x="766" y="20"/>
                    <a:pt x="766" y="20"/>
                    <a:pt x="766" y="21"/>
                  </a:cubicBezTo>
                  <a:cubicBezTo>
                    <a:pt x="767" y="21"/>
                    <a:pt x="767" y="21"/>
                    <a:pt x="767" y="22"/>
                  </a:cubicBezTo>
                  <a:cubicBezTo>
                    <a:pt x="769" y="23"/>
                    <a:pt x="772" y="25"/>
                    <a:pt x="776" y="27"/>
                  </a:cubicBezTo>
                  <a:cubicBezTo>
                    <a:pt x="791" y="36"/>
                    <a:pt x="820" y="53"/>
                    <a:pt x="845" y="68"/>
                  </a:cubicBezTo>
                  <a:cubicBezTo>
                    <a:pt x="857" y="76"/>
                    <a:pt x="869" y="83"/>
                    <a:pt x="877" y="88"/>
                  </a:cubicBezTo>
                  <a:cubicBezTo>
                    <a:pt x="881" y="91"/>
                    <a:pt x="885" y="93"/>
                    <a:pt x="887" y="95"/>
                  </a:cubicBezTo>
                  <a:cubicBezTo>
                    <a:pt x="888" y="96"/>
                    <a:pt x="889" y="96"/>
                    <a:pt x="889" y="97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1" y="96"/>
                    <a:pt x="891" y="96"/>
                    <a:pt x="891" y="96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1" y="96"/>
                    <a:pt x="891" y="96"/>
                    <a:pt x="891" y="96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89" y="95"/>
                    <a:pt x="889" y="95"/>
                    <a:pt x="889" y="95"/>
                  </a:cubicBezTo>
                  <a:cubicBezTo>
                    <a:pt x="889" y="96"/>
                    <a:pt x="889" y="97"/>
                    <a:pt x="890" y="97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89" y="95"/>
                    <a:pt x="889" y="95"/>
                    <a:pt x="889" y="95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0" y="93"/>
                    <a:pt x="890" y="93"/>
                    <a:pt x="890" y="93"/>
                  </a:cubicBezTo>
                  <a:cubicBezTo>
                    <a:pt x="889" y="94"/>
                    <a:pt x="889" y="94"/>
                    <a:pt x="889" y="95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0" y="93"/>
                    <a:pt x="890" y="93"/>
                    <a:pt x="890" y="93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0" y="92"/>
                    <a:pt x="890" y="92"/>
                    <a:pt x="890" y="92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2" y="91"/>
                    <a:pt x="892" y="91"/>
                    <a:pt x="892" y="91"/>
                  </a:cubicBezTo>
                  <a:cubicBezTo>
                    <a:pt x="891" y="91"/>
                    <a:pt x="891" y="92"/>
                    <a:pt x="890" y="92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2" y="91"/>
                    <a:pt x="892" y="91"/>
                    <a:pt x="892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3" y="91"/>
                    <a:pt x="893" y="91"/>
                    <a:pt x="893" y="91"/>
                  </a:cubicBezTo>
                  <a:cubicBezTo>
                    <a:pt x="893" y="91"/>
                    <a:pt x="892" y="91"/>
                    <a:pt x="892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3" y="91"/>
                    <a:pt x="893" y="91"/>
                    <a:pt x="893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4" y="91"/>
                    <a:pt x="894" y="91"/>
                    <a:pt x="893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3" y="93"/>
                    <a:pt x="893" y="93"/>
                    <a:pt x="893" y="93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3" y="93"/>
                    <a:pt x="893" y="93"/>
                    <a:pt x="893" y="93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4" y="91"/>
                    <a:pt x="894" y="91"/>
                    <a:pt x="893" y="91"/>
                  </a:cubicBezTo>
                  <a:cubicBezTo>
                    <a:pt x="892" y="90"/>
                    <a:pt x="888" y="88"/>
                    <a:pt x="883" y="86"/>
                  </a:cubicBezTo>
                  <a:cubicBezTo>
                    <a:pt x="866" y="77"/>
                    <a:pt x="831" y="60"/>
                    <a:pt x="801" y="45"/>
                  </a:cubicBezTo>
                  <a:cubicBezTo>
                    <a:pt x="787" y="38"/>
                    <a:pt x="773" y="31"/>
                    <a:pt x="763" y="25"/>
                  </a:cubicBezTo>
                  <a:cubicBezTo>
                    <a:pt x="752" y="20"/>
                    <a:pt x="746" y="17"/>
                    <a:pt x="746" y="17"/>
                  </a:cubicBezTo>
                  <a:cubicBezTo>
                    <a:pt x="744" y="16"/>
                    <a:pt x="742" y="17"/>
                    <a:pt x="741" y="18"/>
                  </a:cubicBezTo>
                  <a:cubicBezTo>
                    <a:pt x="740" y="19"/>
                    <a:pt x="740" y="20"/>
                    <a:pt x="740" y="21"/>
                  </a:cubicBezTo>
                  <a:cubicBezTo>
                    <a:pt x="740" y="22"/>
                    <a:pt x="741" y="23"/>
                    <a:pt x="741" y="23"/>
                  </a:cubicBezTo>
                  <a:cubicBezTo>
                    <a:pt x="741" y="24"/>
                    <a:pt x="742" y="24"/>
                    <a:pt x="742" y="25"/>
                  </a:cubicBezTo>
                  <a:cubicBezTo>
                    <a:pt x="743" y="26"/>
                    <a:pt x="745" y="27"/>
                    <a:pt x="746" y="28"/>
                  </a:cubicBezTo>
                  <a:cubicBezTo>
                    <a:pt x="753" y="33"/>
                    <a:pt x="765" y="41"/>
                    <a:pt x="780" y="50"/>
                  </a:cubicBezTo>
                  <a:cubicBezTo>
                    <a:pt x="824" y="78"/>
                    <a:pt x="891" y="117"/>
                    <a:pt x="891" y="117"/>
                  </a:cubicBezTo>
                  <a:cubicBezTo>
                    <a:pt x="893" y="114"/>
                    <a:pt x="893" y="114"/>
                    <a:pt x="893" y="114"/>
                  </a:cubicBezTo>
                  <a:cubicBezTo>
                    <a:pt x="895" y="110"/>
                    <a:pt x="895" y="110"/>
                    <a:pt x="895" y="110"/>
                  </a:cubicBezTo>
                  <a:cubicBezTo>
                    <a:pt x="725" y="17"/>
                    <a:pt x="725" y="17"/>
                    <a:pt x="725" y="17"/>
                  </a:cubicBezTo>
                  <a:cubicBezTo>
                    <a:pt x="723" y="16"/>
                    <a:pt x="721" y="17"/>
                    <a:pt x="720" y="19"/>
                  </a:cubicBezTo>
                  <a:cubicBezTo>
                    <a:pt x="719" y="21"/>
                    <a:pt x="719" y="23"/>
                    <a:pt x="721" y="24"/>
                  </a:cubicBezTo>
                  <a:cubicBezTo>
                    <a:pt x="796" y="71"/>
                    <a:pt x="796" y="71"/>
                    <a:pt x="796" y="71"/>
                  </a:cubicBezTo>
                  <a:cubicBezTo>
                    <a:pt x="701" y="20"/>
                    <a:pt x="701" y="20"/>
                    <a:pt x="701" y="20"/>
                  </a:cubicBezTo>
                  <a:cubicBezTo>
                    <a:pt x="699" y="19"/>
                    <a:pt x="697" y="20"/>
                    <a:pt x="696" y="22"/>
                  </a:cubicBezTo>
                  <a:cubicBezTo>
                    <a:pt x="695" y="22"/>
                    <a:pt x="695" y="23"/>
                    <a:pt x="695" y="24"/>
                  </a:cubicBezTo>
                  <a:cubicBezTo>
                    <a:pt x="695" y="25"/>
                    <a:pt x="695" y="26"/>
                    <a:pt x="696" y="26"/>
                  </a:cubicBezTo>
                  <a:cubicBezTo>
                    <a:pt x="696" y="27"/>
                    <a:pt x="697" y="28"/>
                    <a:pt x="697" y="29"/>
                  </a:cubicBezTo>
                  <a:cubicBezTo>
                    <a:pt x="699" y="30"/>
                    <a:pt x="701" y="32"/>
                    <a:pt x="703" y="33"/>
                  </a:cubicBezTo>
                  <a:cubicBezTo>
                    <a:pt x="712" y="40"/>
                    <a:pt x="728" y="50"/>
                    <a:pt x="748" y="63"/>
                  </a:cubicBezTo>
                  <a:cubicBezTo>
                    <a:pt x="778" y="81"/>
                    <a:pt x="816" y="103"/>
                    <a:pt x="846" y="121"/>
                  </a:cubicBezTo>
                  <a:cubicBezTo>
                    <a:pt x="861" y="130"/>
                    <a:pt x="874" y="138"/>
                    <a:pt x="883" y="143"/>
                  </a:cubicBezTo>
                  <a:cubicBezTo>
                    <a:pt x="888" y="146"/>
                    <a:pt x="892" y="148"/>
                    <a:pt x="894" y="150"/>
                  </a:cubicBezTo>
                  <a:cubicBezTo>
                    <a:pt x="896" y="151"/>
                    <a:pt x="896" y="152"/>
                    <a:pt x="897" y="152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899" y="151"/>
                    <a:pt x="899" y="151"/>
                    <a:pt x="899" y="151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899" y="151"/>
                    <a:pt x="899" y="151"/>
                    <a:pt x="899" y="151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51"/>
                    <a:pt x="897" y="151"/>
                    <a:pt x="897" y="151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51"/>
                    <a:pt x="897" y="151"/>
                    <a:pt x="897" y="151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6" y="150"/>
                    <a:pt x="896" y="150"/>
                    <a:pt x="896" y="150"/>
                  </a:cubicBezTo>
                  <a:cubicBezTo>
                    <a:pt x="896" y="151"/>
                    <a:pt x="897" y="151"/>
                    <a:pt x="897" y="151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6" y="150"/>
                    <a:pt x="896" y="150"/>
                    <a:pt x="896" y="150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48"/>
                    <a:pt x="897" y="148"/>
                    <a:pt x="897" y="148"/>
                  </a:cubicBezTo>
                  <a:cubicBezTo>
                    <a:pt x="897" y="148"/>
                    <a:pt x="896" y="149"/>
                    <a:pt x="896" y="150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48"/>
                    <a:pt x="897" y="148"/>
                    <a:pt x="897" y="148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902" y="146"/>
                    <a:pt x="902" y="146"/>
                    <a:pt x="902" y="146"/>
                  </a:cubicBezTo>
                  <a:cubicBezTo>
                    <a:pt x="681" y="23"/>
                    <a:pt x="681" y="23"/>
                    <a:pt x="681" y="23"/>
                  </a:cubicBezTo>
                  <a:cubicBezTo>
                    <a:pt x="679" y="22"/>
                    <a:pt x="676" y="23"/>
                    <a:pt x="675" y="25"/>
                  </a:cubicBezTo>
                  <a:cubicBezTo>
                    <a:pt x="674" y="27"/>
                    <a:pt x="675" y="29"/>
                    <a:pt x="676" y="30"/>
                  </a:cubicBezTo>
                  <a:cubicBezTo>
                    <a:pt x="751" y="77"/>
                    <a:pt x="751" y="77"/>
                    <a:pt x="751" y="77"/>
                  </a:cubicBezTo>
                  <a:cubicBezTo>
                    <a:pt x="664" y="28"/>
                    <a:pt x="664" y="28"/>
                    <a:pt x="664" y="28"/>
                  </a:cubicBezTo>
                  <a:cubicBezTo>
                    <a:pt x="662" y="27"/>
                    <a:pt x="660" y="27"/>
                    <a:pt x="659" y="29"/>
                  </a:cubicBezTo>
                  <a:cubicBezTo>
                    <a:pt x="658" y="30"/>
                    <a:pt x="658" y="31"/>
                    <a:pt x="658" y="31"/>
                  </a:cubicBezTo>
                  <a:cubicBezTo>
                    <a:pt x="658" y="33"/>
                    <a:pt x="658" y="33"/>
                    <a:pt x="659" y="34"/>
                  </a:cubicBezTo>
                  <a:cubicBezTo>
                    <a:pt x="659" y="35"/>
                    <a:pt x="660" y="36"/>
                    <a:pt x="661" y="36"/>
                  </a:cubicBezTo>
                  <a:cubicBezTo>
                    <a:pt x="662" y="38"/>
                    <a:pt x="664" y="39"/>
                    <a:pt x="667" y="41"/>
                  </a:cubicBezTo>
                  <a:cubicBezTo>
                    <a:pt x="678" y="49"/>
                    <a:pt x="698" y="61"/>
                    <a:pt x="722" y="76"/>
                  </a:cubicBezTo>
                  <a:cubicBezTo>
                    <a:pt x="758" y="98"/>
                    <a:pt x="803" y="124"/>
                    <a:pt x="840" y="146"/>
                  </a:cubicBezTo>
                  <a:cubicBezTo>
                    <a:pt x="858" y="157"/>
                    <a:pt x="874" y="167"/>
                    <a:pt x="885" y="174"/>
                  </a:cubicBezTo>
                  <a:cubicBezTo>
                    <a:pt x="891" y="177"/>
                    <a:pt x="895" y="180"/>
                    <a:pt x="898" y="182"/>
                  </a:cubicBezTo>
                  <a:cubicBezTo>
                    <a:pt x="900" y="183"/>
                    <a:pt x="901" y="184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3" y="185"/>
                    <a:pt x="903" y="185"/>
                    <a:pt x="903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3" y="185"/>
                    <a:pt x="903" y="185"/>
                    <a:pt x="903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4" y="184"/>
                    <a:pt x="904" y="184"/>
                    <a:pt x="904" y="184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4" y="184"/>
                    <a:pt x="904" y="184"/>
                    <a:pt x="904" y="184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3"/>
                    <a:pt x="902" y="183"/>
                    <a:pt x="902" y="183"/>
                  </a:cubicBezTo>
                  <a:cubicBezTo>
                    <a:pt x="902" y="184"/>
                    <a:pt x="902" y="185"/>
                    <a:pt x="902" y="185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3"/>
                    <a:pt x="902" y="183"/>
                    <a:pt x="902" y="183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1"/>
                    <a:pt x="902" y="181"/>
                    <a:pt x="902" y="181"/>
                  </a:cubicBezTo>
                  <a:cubicBezTo>
                    <a:pt x="902" y="182"/>
                    <a:pt x="902" y="183"/>
                    <a:pt x="902" y="183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1"/>
                    <a:pt x="902" y="181"/>
                    <a:pt x="902" y="181"/>
                  </a:cubicBezTo>
                  <a:cubicBezTo>
                    <a:pt x="902" y="181"/>
                    <a:pt x="902" y="181"/>
                    <a:pt x="902" y="181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4" y="180"/>
                    <a:pt x="904" y="180"/>
                    <a:pt x="904" y="180"/>
                  </a:cubicBezTo>
                  <a:cubicBezTo>
                    <a:pt x="903" y="180"/>
                    <a:pt x="903" y="180"/>
                    <a:pt x="902" y="181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4" y="180"/>
                    <a:pt x="904" y="180"/>
                    <a:pt x="904" y="180"/>
                  </a:cubicBezTo>
                  <a:cubicBezTo>
                    <a:pt x="905" y="182"/>
                    <a:pt x="905" y="182"/>
                    <a:pt x="905" y="182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4" y="180"/>
                    <a:pt x="904" y="180"/>
                  </a:cubicBezTo>
                  <a:cubicBezTo>
                    <a:pt x="905" y="182"/>
                    <a:pt x="905" y="182"/>
                    <a:pt x="905" y="182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4" y="180"/>
                    <a:pt x="904" y="180"/>
                    <a:pt x="903" y="179"/>
                  </a:cubicBezTo>
                  <a:cubicBezTo>
                    <a:pt x="899" y="178"/>
                    <a:pt x="892" y="175"/>
                    <a:pt x="883" y="170"/>
                  </a:cubicBezTo>
                  <a:cubicBezTo>
                    <a:pt x="850" y="154"/>
                    <a:pt x="789" y="119"/>
                    <a:pt x="737" y="88"/>
                  </a:cubicBezTo>
                  <a:cubicBezTo>
                    <a:pt x="711" y="73"/>
                    <a:pt x="686" y="58"/>
                    <a:pt x="669" y="48"/>
                  </a:cubicBezTo>
                  <a:cubicBezTo>
                    <a:pt x="660" y="42"/>
                    <a:pt x="653" y="38"/>
                    <a:pt x="648" y="35"/>
                  </a:cubicBezTo>
                  <a:cubicBezTo>
                    <a:pt x="643" y="32"/>
                    <a:pt x="640" y="30"/>
                    <a:pt x="640" y="30"/>
                  </a:cubicBezTo>
                  <a:cubicBezTo>
                    <a:pt x="638" y="29"/>
                    <a:pt x="636" y="30"/>
                    <a:pt x="635" y="32"/>
                  </a:cubicBezTo>
                  <a:cubicBezTo>
                    <a:pt x="634" y="34"/>
                    <a:pt x="634" y="36"/>
                    <a:pt x="636" y="37"/>
                  </a:cubicBezTo>
                  <a:cubicBezTo>
                    <a:pt x="744" y="104"/>
                    <a:pt x="744" y="104"/>
                    <a:pt x="744" y="104"/>
                  </a:cubicBezTo>
                  <a:cubicBezTo>
                    <a:pt x="616" y="32"/>
                    <a:pt x="616" y="32"/>
                    <a:pt x="616" y="32"/>
                  </a:cubicBezTo>
                  <a:cubicBezTo>
                    <a:pt x="614" y="31"/>
                    <a:pt x="612" y="31"/>
                    <a:pt x="611" y="33"/>
                  </a:cubicBezTo>
                  <a:cubicBezTo>
                    <a:pt x="610" y="34"/>
                    <a:pt x="610" y="35"/>
                    <a:pt x="610" y="36"/>
                  </a:cubicBezTo>
                  <a:cubicBezTo>
                    <a:pt x="610" y="37"/>
                    <a:pt x="611" y="38"/>
                    <a:pt x="611" y="38"/>
                  </a:cubicBezTo>
                  <a:cubicBezTo>
                    <a:pt x="612" y="39"/>
                    <a:pt x="613" y="40"/>
                    <a:pt x="613" y="41"/>
                  </a:cubicBezTo>
                  <a:cubicBezTo>
                    <a:pt x="615" y="42"/>
                    <a:pt x="618" y="44"/>
                    <a:pt x="621" y="47"/>
                  </a:cubicBezTo>
                  <a:cubicBezTo>
                    <a:pt x="634" y="56"/>
                    <a:pt x="659" y="72"/>
                    <a:pt x="688" y="91"/>
                  </a:cubicBezTo>
                  <a:cubicBezTo>
                    <a:pt x="777" y="146"/>
                    <a:pt x="912" y="226"/>
                    <a:pt x="912" y="226"/>
                  </a:cubicBezTo>
                  <a:cubicBezTo>
                    <a:pt x="914" y="223"/>
                    <a:pt x="914" y="223"/>
                    <a:pt x="914" y="223"/>
                  </a:cubicBezTo>
                  <a:cubicBezTo>
                    <a:pt x="911" y="220"/>
                    <a:pt x="911" y="220"/>
                    <a:pt x="911" y="220"/>
                  </a:cubicBezTo>
                  <a:cubicBezTo>
                    <a:pt x="914" y="222"/>
                    <a:pt x="914" y="222"/>
                    <a:pt x="914" y="222"/>
                  </a:cubicBezTo>
                  <a:cubicBezTo>
                    <a:pt x="912" y="219"/>
                    <a:pt x="912" y="219"/>
                    <a:pt x="912" y="219"/>
                  </a:cubicBezTo>
                  <a:cubicBezTo>
                    <a:pt x="912" y="219"/>
                    <a:pt x="911" y="220"/>
                    <a:pt x="911" y="220"/>
                  </a:cubicBezTo>
                  <a:cubicBezTo>
                    <a:pt x="914" y="222"/>
                    <a:pt x="914" y="222"/>
                    <a:pt x="914" y="222"/>
                  </a:cubicBezTo>
                  <a:cubicBezTo>
                    <a:pt x="912" y="219"/>
                    <a:pt x="912" y="219"/>
                    <a:pt x="912" y="219"/>
                  </a:cubicBezTo>
                  <a:cubicBezTo>
                    <a:pt x="913" y="222"/>
                    <a:pt x="913" y="222"/>
                    <a:pt x="913" y="222"/>
                  </a:cubicBezTo>
                  <a:cubicBezTo>
                    <a:pt x="913" y="219"/>
                    <a:pt x="913" y="219"/>
                    <a:pt x="913" y="219"/>
                  </a:cubicBezTo>
                  <a:cubicBezTo>
                    <a:pt x="913" y="219"/>
                    <a:pt x="913" y="219"/>
                    <a:pt x="912" y="219"/>
                  </a:cubicBezTo>
                  <a:cubicBezTo>
                    <a:pt x="913" y="222"/>
                    <a:pt x="913" y="222"/>
                    <a:pt x="913" y="222"/>
                  </a:cubicBezTo>
                  <a:cubicBezTo>
                    <a:pt x="913" y="219"/>
                    <a:pt x="913" y="219"/>
                    <a:pt x="913" y="219"/>
                  </a:cubicBezTo>
                  <a:cubicBezTo>
                    <a:pt x="913" y="220"/>
                    <a:pt x="913" y="220"/>
                    <a:pt x="913" y="220"/>
                  </a:cubicBezTo>
                  <a:cubicBezTo>
                    <a:pt x="914" y="219"/>
                    <a:pt x="914" y="219"/>
                    <a:pt x="914" y="219"/>
                  </a:cubicBezTo>
                  <a:cubicBezTo>
                    <a:pt x="913" y="219"/>
                    <a:pt x="913" y="219"/>
                    <a:pt x="913" y="219"/>
                  </a:cubicBezTo>
                  <a:cubicBezTo>
                    <a:pt x="913" y="220"/>
                    <a:pt x="913" y="220"/>
                    <a:pt x="913" y="220"/>
                  </a:cubicBezTo>
                  <a:cubicBezTo>
                    <a:pt x="914" y="219"/>
                    <a:pt x="914" y="219"/>
                    <a:pt x="914" y="219"/>
                  </a:cubicBezTo>
                  <a:cubicBezTo>
                    <a:pt x="914" y="219"/>
                    <a:pt x="913" y="219"/>
                    <a:pt x="912" y="218"/>
                  </a:cubicBezTo>
                  <a:cubicBezTo>
                    <a:pt x="908" y="217"/>
                    <a:pt x="900" y="213"/>
                    <a:pt x="889" y="207"/>
                  </a:cubicBezTo>
                  <a:cubicBezTo>
                    <a:pt x="850" y="186"/>
                    <a:pt x="776" y="144"/>
                    <a:pt x="713" y="106"/>
                  </a:cubicBezTo>
                  <a:cubicBezTo>
                    <a:pt x="681" y="87"/>
                    <a:pt x="651" y="70"/>
                    <a:pt x="630" y="57"/>
                  </a:cubicBezTo>
                  <a:cubicBezTo>
                    <a:pt x="619" y="51"/>
                    <a:pt x="610" y="46"/>
                    <a:pt x="604" y="42"/>
                  </a:cubicBezTo>
                  <a:cubicBezTo>
                    <a:pt x="598" y="38"/>
                    <a:pt x="595" y="36"/>
                    <a:pt x="595" y="36"/>
                  </a:cubicBezTo>
                  <a:cubicBezTo>
                    <a:pt x="593" y="35"/>
                    <a:pt x="591" y="36"/>
                    <a:pt x="590" y="38"/>
                  </a:cubicBezTo>
                  <a:cubicBezTo>
                    <a:pt x="589" y="38"/>
                    <a:pt x="589" y="39"/>
                    <a:pt x="589" y="40"/>
                  </a:cubicBezTo>
                  <a:cubicBezTo>
                    <a:pt x="589" y="41"/>
                    <a:pt x="589" y="42"/>
                    <a:pt x="589" y="42"/>
                  </a:cubicBezTo>
                  <a:cubicBezTo>
                    <a:pt x="590" y="43"/>
                    <a:pt x="590" y="43"/>
                    <a:pt x="591" y="43"/>
                  </a:cubicBezTo>
                  <a:cubicBezTo>
                    <a:pt x="591" y="44"/>
                    <a:pt x="592" y="45"/>
                    <a:pt x="593" y="46"/>
                  </a:cubicBezTo>
                  <a:cubicBezTo>
                    <a:pt x="597" y="49"/>
                    <a:pt x="605" y="54"/>
                    <a:pt x="616" y="61"/>
                  </a:cubicBezTo>
                  <a:cubicBezTo>
                    <a:pt x="655" y="85"/>
                    <a:pt x="729" y="130"/>
                    <a:pt x="794" y="170"/>
                  </a:cubicBezTo>
                  <a:cubicBezTo>
                    <a:pt x="827" y="189"/>
                    <a:pt x="857" y="208"/>
                    <a:pt x="879" y="222"/>
                  </a:cubicBezTo>
                  <a:cubicBezTo>
                    <a:pt x="890" y="228"/>
                    <a:pt x="899" y="234"/>
                    <a:pt x="905" y="238"/>
                  </a:cubicBezTo>
                  <a:cubicBezTo>
                    <a:pt x="908" y="240"/>
                    <a:pt x="910" y="242"/>
                    <a:pt x="912" y="243"/>
                  </a:cubicBezTo>
                  <a:cubicBezTo>
                    <a:pt x="913" y="244"/>
                    <a:pt x="913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6" y="243"/>
                    <a:pt x="916" y="243"/>
                    <a:pt x="916" y="243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6" y="243"/>
                    <a:pt x="916" y="243"/>
                    <a:pt x="916" y="243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3"/>
                    <a:pt x="913" y="244"/>
                    <a:pt x="913" y="244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4" y="240"/>
                    <a:pt x="914" y="240"/>
                    <a:pt x="914" y="240"/>
                  </a:cubicBezTo>
                  <a:cubicBezTo>
                    <a:pt x="913" y="241"/>
                    <a:pt x="913" y="242"/>
                    <a:pt x="913" y="242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4" y="240"/>
                    <a:pt x="914" y="240"/>
                    <a:pt x="914" y="240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9" y="239"/>
                    <a:pt x="919" y="239"/>
                    <a:pt x="919" y="239"/>
                  </a:cubicBezTo>
                  <a:cubicBezTo>
                    <a:pt x="571" y="39"/>
                    <a:pt x="571" y="39"/>
                    <a:pt x="571" y="39"/>
                  </a:cubicBezTo>
                  <a:cubicBezTo>
                    <a:pt x="569" y="38"/>
                    <a:pt x="566" y="39"/>
                    <a:pt x="565" y="41"/>
                  </a:cubicBezTo>
                  <a:cubicBezTo>
                    <a:pt x="564" y="42"/>
                    <a:pt x="565" y="45"/>
                    <a:pt x="566" y="46"/>
                  </a:cubicBezTo>
                  <a:cubicBezTo>
                    <a:pt x="646" y="96"/>
                    <a:pt x="646" y="96"/>
                    <a:pt x="646" y="96"/>
                  </a:cubicBezTo>
                  <a:cubicBezTo>
                    <a:pt x="547" y="38"/>
                    <a:pt x="547" y="38"/>
                    <a:pt x="547" y="38"/>
                  </a:cubicBezTo>
                  <a:cubicBezTo>
                    <a:pt x="547" y="37"/>
                    <a:pt x="545" y="37"/>
                    <a:pt x="544" y="37"/>
                  </a:cubicBezTo>
                  <a:cubicBezTo>
                    <a:pt x="543" y="37"/>
                    <a:pt x="542" y="38"/>
                    <a:pt x="542" y="39"/>
                  </a:cubicBezTo>
                  <a:cubicBezTo>
                    <a:pt x="541" y="40"/>
                    <a:pt x="541" y="41"/>
                    <a:pt x="542" y="42"/>
                  </a:cubicBezTo>
                  <a:cubicBezTo>
                    <a:pt x="542" y="43"/>
                    <a:pt x="542" y="44"/>
                    <a:pt x="543" y="44"/>
                  </a:cubicBezTo>
                  <a:cubicBezTo>
                    <a:pt x="543" y="44"/>
                    <a:pt x="545" y="45"/>
                    <a:pt x="548" y="47"/>
                  </a:cubicBezTo>
                  <a:cubicBezTo>
                    <a:pt x="568" y="59"/>
                    <a:pt x="661" y="114"/>
                    <a:pt x="748" y="167"/>
                  </a:cubicBezTo>
                  <a:cubicBezTo>
                    <a:pt x="792" y="194"/>
                    <a:pt x="834" y="220"/>
                    <a:pt x="866" y="240"/>
                  </a:cubicBezTo>
                  <a:cubicBezTo>
                    <a:pt x="882" y="251"/>
                    <a:pt x="895" y="259"/>
                    <a:pt x="904" y="266"/>
                  </a:cubicBezTo>
                  <a:cubicBezTo>
                    <a:pt x="908" y="269"/>
                    <a:pt x="912" y="272"/>
                    <a:pt x="914" y="274"/>
                  </a:cubicBezTo>
                  <a:cubicBezTo>
                    <a:pt x="915" y="275"/>
                    <a:pt x="916" y="275"/>
                    <a:pt x="916" y="276"/>
                  </a:cubicBezTo>
                  <a:cubicBezTo>
                    <a:pt x="916" y="276"/>
                    <a:pt x="916" y="276"/>
                    <a:pt x="916" y="276"/>
                  </a:cubicBezTo>
                  <a:cubicBezTo>
                    <a:pt x="917" y="276"/>
                    <a:pt x="917" y="276"/>
                    <a:pt x="917" y="276"/>
                  </a:cubicBezTo>
                  <a:cubicBezTo>
                    <a:pt x="919" y="275"/>
                    <a:pt x="919" y="275"/>
                    <a:pt x="919" y="275"/>
                  </a:cubicBezTo>
                  <a:cubicBezTo>
                    <a:pt x="916" y="275"/>
                    <a:pt x="916" y="275"/>
                    <a:pt x="916" y="275"/>
                  </a:cubicBezTo>
                  <a:cubicBezTo>
                    <a:pt x="916" y="276"/>
                    <a:pt x="917" y="276"/>
                    <a:pt x="917" y="276"/>
                  </a:cubicBezTo>
                  <a:cubicBezTo>
                    <a:pt x="919" y="275"/>
                    <a:pt x="919" y="275"/>
                    <a:pt x="919" y="275"/>
                  </a:cubicBezTo>
                  <a:cubicBezTo>
                    <a:pt x="916" y="275"/>
                    <a:pt x="916" y="275"/>
                    <a:pt x="916" y="275"/>
                  </a:cubicBezTo>
                  <a:cubicBezTo>
                    <a:pt x="920" y="275"/>
                    <a:pt x="920" y="275"/>
                    <a:pt x="920" y="275"/>
                  </a:cubicBezTo>
                  <a:cubicBezTo>
                    <a:pt x="917" y="273"/>
                    <a:pt x="917" y="273"/>
                    <a:pt x="917" y="273"/>
                  </a:cubicBezTo>
                  <a:cubicBezTo>
                    <a:pt x="916" y="274"/>
                    <a:pt x="916" y="274"/>
                    <a:pt x="916" y="275"/>
                  </a:cubicBezTo>
                  <a:cubicBezTo>
                    <a:pt x="920" y="275"/>
                    <a:pt x="920" y="275"/>
                    <a:pt x="920" y="275"/>
                  </a:cubicBezTo>
                  <a:cubicBezTo>
                    <a:pt x="917" y="273"/>
                    <a:pt x="917" y="273"/>
                    <a:pt x="917" y="273"/>
                  </a:cubicBezTo>
                  <a:cubicBezTo>
                    <a:pt x="920" y="275"/>
                    <a:pt x="920" y="275"/>
                    <a:pt x="920" y="275"/>
                  </a:cubicBezTo>
                  <a:cubicBezTo>
                    <a:pt x="922" y="272"/>
                    <a:pt x="922" y="272"/>
                    <a:pt x="922" y="272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7" y="43"/>
                    <a:pt x="525" y="43"/>
                    <a:pt x="524" y="45"/>
                  </a:cubicBezTo>
                  <a:cubicBezTo>
                    <a:pt x="522" y="47"/>
                    <a:pt x="523" y="50"/>
                    <a:pt x="525" y="51"/>
                  </a:cubicBezTo>
                  <a:cubicBezTo>
                    <a:pt x="525" y="51"/>
                    <a:pt x="526" y="52"/>
                    <a:pt x="529" y="53"/>
                  </a:cubicBezTo>
                  <a:cubicBezTo>
                    <a:pt x="551" y="66"/>
                    <a:pt x="647" y="124"/>
                    <a:pt x="738" y="180"/>
                  </a:cubicBezTo>
                  <a:cubicBezTo>
                    <a:pt x="784" y="208"/>
                    <a:pt x="828" y="235"/>
                    <a:pt x="861" y="256"/>
                  </a:cubicBezTo>
                  <a:cubicBezTo>
                    <a:pt x="877" y="267"/>
                    <a:pt x="891" y="276"/>
                    <a:pt x="900" y="282"/>
                  </a:cubicBezTo>
                  <a:cubicBezTo>
                    <a:pt x="905" y="285"/>
                    <a:pt x="909" y="288"/>
                    <a:pt x="911" y="290"/>
                  </a:cubicBezTo>
                  <a:cubicBezTo>
                    <a:pt x="912" y="291"/>
                    <a:pt x="913" y="292"/>
                    <a:pt x="914" y="292"/>
                  </a:cubicBezTo>
                  <a:cubicBezTo>
                    <a:pt x="914" y="293"/>
                    <a:pt x="914" y="293"/>
                    <a:pt x="914" y="293"/>
                  </a:cubicBezTo>
                  <a:cubicBezTo>
                    <a:pt x="914" y="293"/>
                    <a:pt x="914" y="293"/>
                    <a:pt x="914" y="293"/>
                  </a:cubicBezTo>
                  <a:cubicBezTo>
                    <a:pt x="915" y="292"/>
                    <a:pt x="915" y="292"/>
                    <a:pt x="915" y="292"/>
                  </a:cubicBezTo>
                  <a:cubicBezTo>
                    <a:pt x="914" y="292"/>
                    <a:pt x="914" y="292"/>
                    <a:pt x="914" y="292"/>
                  </a:cubicBezTo>
                  <a:cubicBezTo>
                    <a:pt x="914" y="293"/>
                    <a:pt x="914" y="293"/>
                    <a:pt x="914" y="293"/>
                  </a:cubicBezTo>
                  <a:cubicBezTo>
                    <a:pt x="915" y="292"/>
                    <a:pt x="915" y="292"/>
                    <a:pt x="915" y="292"/>
                  </a:cubicBezTo>
                  <a:cubicBezTo>
                    <a:pt x="914" y="292"/>
                    <a:pt x="914" y="292"/>
                    <a:pt x="914" y="292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3" y="291"/>
                    <a:pt x="913" y="291"/>
                    <a:pt x="913" y="291"/>
                  </a:cubicBezTo>
                  <a:cubicBezTo>
                    <a:pt x="913" y="292"/>
                    <a:pt x="914" y="292"/>
                    <a:pt x="914" y="292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3" y="291"/>
                    <a:pt x="913" y="291"/>
                    <a:pt x="913" y="291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4" y="289"/>
                    <a:pt x="914" y="289"/>
                    <a:pt x="914" y="289"/>
                  </a:cubicBezTo>
                  <a:cubicBezTo>
                    <a:pt x="914" y="290"/>
                    <a:pt x="913" y="291"/>
                    <a:pt x="913" y="291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4" y="289"/>
                    <a:pt x="914" y="289"/>
                    <a:pt x="914" y="289"/>
                  </a:cubicBezTo>
                  <a:cubicBezTo>
                    <a:pt x="914" y="289"/>
                    <a:pt x="914" y="289"/>
                    <a:pt x="914" y="289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6" y="288"/>
                    <a:pt x="916" y="288"/>
                    <a:pt x="916" y="288"/>
                  </a:cubicBezTo>
                  <a:cubicBezTo>
                    <a:pt x="915" y="288"/>
                    <a:pt x="915" y="288"/>
                    <a:pt x="914" y="289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6" y="288"/>
                    <a:pt x="916" y="288"/>
                    <a:pt x="916" y="288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7"/>
                    <a:pt x="916" y="287"/>
                    <a:pt x="916" y="288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9"/>
                    <a:pt x="917" y="289"/>
                    <a:pt x="917" y="289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9"/>
                    <a:pt x="917" y="289"/>
                    <a:pt x="917" y="289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7"/>
                    <a:pt x="916" y="287"/>
                    <a:pt x="915" y="287"/>
                  </a:cubicBezTo>
                  <a:cubicBezTo>
                    <a:pt x="910" y="285"/>
                    <a:pt x="900" y="279"/>
                    <a:pt x="887" y="271"/>
                  </a:cubicBezTo>
                  <a:cubicBezTo>
                    <a:pt x="839" y="244"/>
                    <a:pt x="746" y="187"/>
                    <a:pt x="664" y="137"/>
                  </a:cubicBezTo>
                  <a:cubicBezTo>
                    <a:pt x="622" y="112"/>
                    <a:pt x="584" y="89"/>
                    <a:pt x="554" y="72"/>
                  </a:cubicBezTo>
                  <a:cubicBezTo>
                    <a:pt x="539" y="64"/>
                    <a:pt x="526" y="57"/>
                    <a:pt x="517" y="52"/>
                  </a:cubicBezTo>
                  <a:cubicBezTo>
                    <a:pt x="512" y="49"/>
                    <a:pt x="508" y="47"/>
                    <a:pt x="505" y="46"/>
                  </a:cubicBezTo>
                  <a:cubicBezTo>
                    <a:pt x="504" y="45"/>
                    <a:pt x="502" y="45"/>
                    <a:pt x="501" y="44"/>
                  </a:cubicBezTo>
                  <a:cubicBezTo>
                    <a:pt x="500" y="44"/>
                    <a:pt x="499" y="44"/>
                    <a:pt x="497" y="44"/>
                  </a:cubicBezTo>
                  <a:cubicBezTo>
                    <a:pt x="497" y="44"/>
                    <a:pt x="496" y="44"/>
                    <a:pt x="496" y="44"/>
                  </a:cubicBezTo>
                  <a:cubicBezTo>
                    <a:pt x="495" y="44"/>
                    <a:pt x="494" y="45"/>
                    <a:pt x="493" y="46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3" y="46"/>
                    <a:pt x="493" y="46"/>
                    <a:pt x="493" y="46"/>
                  </a:cubicBezTo>
                  <a:cubicBezTo>
                    <a:pt x="493" y="47"/>
                    <a:pt x="493" y="48"/>
                    <a:pt x="493" y="48"/>
                  </a:cubicBezTo>
                  <a:cubicBezTo>
                    <a:pt x="493" y="49"/>
                    <a:pt x="493" y="50"/>
                    <a:pt x="493" y="50"/>
                  </a:cubicBezTo>
                  <a:cubicBezTo>
                    <a:pt x="493" y="51"/>
                    <a:pt x="494" y="52"/>
                    <a:pt x="494" y="52"/>
                  </a:cubicBezTo>
                  <a:cubicBezTo>
                    <a:pt x="495" y="53"/>
                    <a:pt x="496" y="54"/>
                    <a:pt x="498" y="55"/>
                  </a:cubicBezTo>
                  <a:cubicBezTo>
                    <a:pt x="503" y="59"/>
                    <a:pt x="513" y="66"/>
                    <a:pt x="527" y="75"/>
                  </a:cubicBezTo>
                  <a:cubicBezTo>
                    <a:pt x="576" y="107"/>
                    <a:pt x="672" y="164"/>
                    <a:pt x="755" y="214"/>
                  </a:cubicBezTo>
                  <a:cubicBezTo>
                    <a:pt x="797" y="240"/>
                    <a:pt x="835" y="263"/>
                    <a:pt x="863" y="280"/>
                  </a:cubicBezTo>
                  <a:cubicBezTo>
                    <a:pt x="877" y="289"/>
                    <a:pt x="889" y="296"/>
                    <a:pt x="897" y="301"/>
                  </a:cubicBezTo>
                  <a:cubicBezTo>
                    <a:pt x="901" y="304"/>
                    <a:pt x="904" y="306"/>
                    <a:pt x="906" y="307"/>
                  </a:cubicBezTo>
                  <a:cubicBezTo>
                    <a:pt x="907" y="308"/>
                    <a:pt x="907" y="309"/>
                    <a:pt x="908" y="309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9" y="308"/>
                    <a:pt x="909" y="308"/>
                    <a:pt x="909" y="308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9" y="308"/>
                    <a:pt x="909" y="308"/>
                    <a:pt x="909" y="308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7" y="307"/>
                    <a:pt x="907" y="307"/>
                    <a:pt x="907" y="307"/>
                  </a:cubicBezTo>
                  <a:cubicBezTo>
                    <a:pt x="907" y="308"/>
                    <a:pt x="908" y="309"/>
                    <a:pt x="908" y="309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7" y="307"/>
                    <a:pt x="907" y="307"/>
                    <a:pt x="907" y="307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8" y="305"/>
                    <a:pt x="908" y="305"/>
                    <a:pt x="908" y="305"/>
                  </a:cubicBezTo>
                  <a:cubicBezTo>
                    <a:pt x="907" y="306"/>
                    <a:pt x="907" y="307"/>
                    <a:pt x="907" y="307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8" y="305"/>
                    <a:pt x="908" y="305"/>
                    <a:pt x="908" y="305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8" y="305"/>
                    <a:pt x="908" y="305"/>
                    <a:pt x="908" y="305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09" y="304"/>
                    <a:pt x="908" y="304"/>
                    <a:pt x="908" y="305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6"/>
                    <a:pt x="910" y="306"/>
                    <a:pt x="910" y="306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6"/>
                    <a:pt x="910" y="306"/>
                    <a:pt x="910" y="306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1" y="304"/>
                    <a:pt x="911" y="304"/>
                    <a:pt x="911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1" y="304"/>
                    <a:pt x="911" y="304"/>
                    <a:pt x="911" y="304"/>
                  </a:cubicBezTo>
                  <a:cubicBezTo>
                    <a:pt x="910" y="304"/>
                    <a:pt x="909" y="303"/>
                    <a:pt x="908" y="303"/>
                  </a:cubicBezTo>
                  <a:cubicBezTo>
                    <a:pt x="906" y="302"/>
                    <a:pt x="901" y="300"/>
                    <a:pt x="896" y="297"/>
                  </a:cubicBezTo>
                  <a:cubicBezTo>
                    <a:pt x="877" y="288"/>
                    <a:pt x="841" y="267"/>
                    <a:pt x="799" y="242"/>
                  </a:cubicBezTo>
                  <a:cubicBezTo>
                    <a:pt x="735" y="204"/>
                    <a:pt x="656" y="156"/>
                    <a:pt x="593" y="117"/>
                  </a:cubicBezTo>
                  <a:cubicBezTo>
                    <a:pt x="561" y="98"/>
                    <a:pt x="534" y="81"/>
                    <a:pt x="514" y="69"/>
                  </a:cubicBezTo>
                  <a:cubicBezTo>
                    <a:pt x="504" y="62"/>
                    <a:pt x="495" y="58"/>
                    <a:pt x="490" y="54"/>
                  </a:cubicBezTo>
                  <a:cubicBezTo>
                    <a:pt x="487" y="52"/>
                    <a:pt x="485" y="51"/>
                    <a:pt x="483" y="50"/>
                  </a:cubicBezTo>
                  <a:cubicBezTo>
                    <a:pt x="482" y="50"/>
                    <a:pt x="481" y="49"/>
                    <a:pt x="481" y="49"/>
                  </a:cubicBezTo>
                  <a:cubicBezTo>
                    <a:pt x="480" y="49"/>
                    <a:pt x="480" y="49"/>
                    <a:pt x="480" y="49"/>
                  </a:cubicBezTo>
                  <a:cubicBezTo>
                    <a:pt x="480" y="49"/>
                    <a:pt x="480" y="49"/>
                    <a:pt x="480" y="49"/>
                  </a:cubicBezTo>
                  <a:cubicBezTo>
                    <a:pt x="479" y="49"/>
                    <a:pt x="479" y="48"/>
                    <a:pt x="478" y="48"/>
                  </a:cubicBezTo>
                  <a:cubicBezTo>
                    <a:pt x="478" y="48"/>
                    <a:pt x="478" y="48"/>
                    <a:pt x="477" y="49"/>
                  </a:cubicBezTo>
                  <a:cubicBezTo>
                    <a:pt x="476" y="49"/>
                    <a:pt x="475" y="49"/>
                    <a:pt x="475" y="50"/>
                  </a:cubicBezTo>
                  <a:cubicBezTo>
                    <a:pt x="474" y="52"/>
                    <a:pt x="474" y="55"/>
                    <a:pt x="476" y="56"/>
                  </a:cubicBezTo>
                  <a:cubicBezTo>
                    <a:pt x="910" y="327"/>
                    <a:pt x="910" y="327"/>
                    <a:pt x="910" y="327"/>
                  </a:cubicBezTo>
                  <a:cubicBezTo>
                    <a:pt x="911" y="327"/>
                    <a:pt x="912" y="327"/>
                    <a:pt x="913" y="327"/>
                  </a:cubicBezTo>
                  <a:cubicBezTo>
                    <a:pt x="914" y="327"/>
                    <a:pt x="915" y="326"/>
                    <a:pt x="915" y="325"/>
                  </a:cubicBezTo>
                  <a:cubicBezTo>
                    <a:pt x="916" y="325"/>
                    <a:pt x="916" y="323"/>
                    <a:pt x="916" y="322"/>
                  </a:cubicBezTo>
                  <a:cubicBezTo>
                    <a:pt x="915" y="321"/>
                    <a:pt x="915" y="320"/>
                    <a:pt x="914" y="320"/>
                  </a:cubicBezTo>
                  <a:cubicBezTo>
                    <a:pt x="914" y="320"/>
                    <a:pt x="805" y="252"/>
                    <a:pt x="694" y="185"/>
                  </a:cubicBezTo>
                  <a:cubicBezTo>
                    <a:pt x="638" y="151"/>
                    <a:pt x="582" y="117"/>
                    <a:pt x="538" y="92"/>
                  </a:cubicBezTo>
                  <a:cubicBezTo>
                    <a:pt x="516" y="79"/>
                    <a:pt x="497" y="68"/>
                    <a:pt x="483" y="61"/>
                  </a:cubicBezTo>
                  <a:cubicBezTo>
                    <a:pt x="475" y="57"/>
                    <a:pt x="469" y="54"/>
                    <a:pt x="465" y="52"/>
                  </a:cubicBezTo>
                  <a:cubicBezTo>
                    <a:pt x="463" y="51"/>
                    <a:pt x="461" y="50"/>
                    <a:pt x="459" y="50"/>
                  </a:cubicBezTo>
                  <a:cubicBezTo>
                    <a:pt x="457" y="49"/>
                    <a:pt x="456" y="49"/>
                    <a:pt x="454" y="49"/>
                  </a:cubicBezTo>
                  <a:cubicBezTo>
                    <a:pt x="454" y="49"/>
                    <a:pt x="453" y="49"/>
                    <a:pt x="452" y="49"/>
                  </a:cubicBezTo>
                  <a:cubicBezTo>
                    <a:pt x="451" y="49"/>
                    <a:pt x="450" y="50"/>
                    <a:pt x="450" y="51"/>
                  </a:cubicBezTo>
                  <a:cubicBezTo>
                    <a:pt x="449" y="52"/>
                    <a:pt x="449" y="52"/>
                    <a:pt x="449" y="53"/>
                  </a:cubicBezTo>
                  <a:cubicBezTo>
                    <a:pt x="449" y="54"/>
                    <a:pt x="450" y="55"/>
                    <a:pt x="450" y="55"/>
                  </a:cubicBezTo>
                  <a:cubicBezTo>
                    <a:pt x="450" y="56"/>
                    <a:pt x="450" y="56"/>
                    <a:pt x="450" y="56"/>
                  </a:cubicBezTo>
                  <a:cubicBezTo>
                    <a:pt x="451" y="57"/>
                    <a:pt x="451" y="57"/>
                    <a:pt x="451" y="57"/>
                  </a:cubicBezTo>
                  <a:cubicBezTo>
                    <a:pt x="452" y="57"/>
                    <a:pt x="452" y="58"/>
                    <a:pt x="454" y="58"/>
                  </a:cubicBezTo>
                  <a:cubicBezTo>
                    <a:pt x="463" y="64"/>
                    <a:pt x="495" y="84"/>
                    <a:pt x="539" y="111"/>
                  </a:cubicBezTo>
                  <a:cubicBezTo>
                    <a:pt x="604" y="151"/>
                    <a:pt x="694" y="206"/>
                    <a:pt x="768" y="252"/>
                  </a:cubicBezTo>
                  <a:cubicBezTo>
                    <a:pt x="805" y="274"/>
                    <a:pt x="837" y="295"/>
                    <a:pt x="861" y="310"/>
                  </a:cubicBezTo>
                  <a:cubicBezTo>
                    <a:pt x="873" y="318"/>
                    <a:pt x="882" y="324"/>
                    <a:pt x="889" y="328"/>
                  </a:cubicBezTo>
                  <a:cubicBezTo>
                    <a:pt x="892" y="331"/>
                    <a:pt x="895" y="332"/>
                    <a:pt x="896" y="334"/>
                  </a:cubicBezTo>
                  <a:cubicBezTo>
                    <a:pt x="897" y="334"/>
                    <a:pt x="897" y="335"/>
                    <a:pt x="898" y="335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9" y="334"/>
                    <a:pt x="899" y="334"/>
                    <a:pt x="899" y="334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9" y="334"/>
                    <a:pt x="899" y="334"/>
                    <a:pt x="899" y="334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897" y="334"/>
                    <a:pt x="898" y="335"/>
                    <a:pt x="898" y="335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8" y="331"/>
                    <a:pt x="898" y="331"/>
                    <a:pt x="898" y="331"/>
                  </a:cubicBezTo>
                  <a:cubicBezTo>
                    <a:pt x="897" y="332"/>
                    <a:pt x="897" y="332"/>
                    <a:pt x="897" y="333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8" y="331"/>
                    <a:pt x="898" y="331"/>
                    <a:pt x="898" y="331"/>
                  </a:cubicBezTo>
                  <a:cubicBezTo>
                    <a:pt x="898" y="331"/>
                    <a:pt x="898" y="331"/>
                    <a:pt x="898" y="331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899" y="330"/>
                    <a:pt x="898" y="330"/>
                    <a:pt x="898" y="331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900" y="332"/>
                    <a:pt x="900" y="332"/>
                    <a:pt x="900" y="332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29"/>
                    <a:pt x="900" y="329"/>
                    <a:pt x="900" y="330"/>
                  </a:cubicBezTo>
                  <a:cubicBezTo>
                    <a:pt x="900" y="332"/>
                    <a:pt x="900" y="332"/>
                    <a:pt x="900" y="332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29"/>
                    <a:pt x="899" y="329"/>
                    <a:pt x="898" y="329"/>
                  </a:cubicBezTo>
                  <a:cubicBezTo>
                    <a:pt x="895" y="328"/>
                    <a:pt x="890" y="326"/>
                    <a:pt x="884" y="323"/>
                  </a:cubicBezTo>
                  <a:cubicBezTo>
                    <a:pt x="863" y="312"/>
                    <a:pt x="824" y="290"/>
                    <a:pt x="777" y="263"/>
                  </a:cubicBezTo>
                  <a:cubicBezTo>
                    <a:pt x="708" y="222"/>
                    <a:pt x="622" y="170"/>
                    <a:pt x="553" y="129"/>
                  </a:cubicBezTo>
                  <a:cubicBezTo>
                    <a:pt x="519" y="108"/>
                    <a:pt x="489" y="89"/>
                    <a:pt x="467" y="76"/>
                  </a:cubicBezTo>
                  <a:cubicBezTo>
                    <a:pt x="457" y="70"/>
                    <a:pt x="448" y="64"/>
                    <a:pt x="442" y="61"/>
                  </a:cubicBezTo>
                  <a:cubicBezTo>
                    <a:pt x="436" y="57"/>
                    <a:pt x="433" y="55"/>
                    <a:pt x="433" y="55"/>
                  </a:cubicBezTo>
                  <a:cubicBezTo>
                    <a:pt x="431" y="58"/>
                    <a:pt x="431" y="58"/>
                    <a:pt x="431" y="58"/>
                  </a:cubicBezTo>
                  <a:cubicBezTo>
                    <a:pt x="429" y="62"/>
                    <a:pt x="429" y="62"/>
                    <a:pt x="429" y="62"/>
                  </a:cubicBezTo>
                  <a:cubicBezTo>
                    <a:pt x="429" y="62"/>
                    <a:pt x="430" y="63"/>
                    <a:pt x="433" y="64"/>
                  </a:cubicBezTo>
                  <a:cubicBezTo>
                    <a:pt x="454" y="77"/>
                    <a:pt x="548" y="133"/>
                    <a:pt x="637" y="188"/>
                  </a:cubicBezTo>
                  <a:cubicBezTo>
                    <a:pt x="681" y="215"/>
                    <a:pt x="724" y="241"/>
                    <a:pt x="756" y="262"/>
                  </a:cubicBezTo>
                  <a:cubicBezTo>
                    <a:pt x="772" y="272"/>
                    <a:pt x="785" y="281"/>
                    <a:pt x="794" y="287"/>
                  </a:cubicBezTo>
                  <a:cubicBezTo>
                    <a:pt x="799" y="290"/>
                    <a:pt x="802" y="293"/>
                    <a:pt x="805" y="295"/>
                  </a:cubicBezTo>
                  <a:cubicBezTo>
                    <a:pt x="806" y="296"/>
                    <a:pt x="807" y="297"/>
                    <a:pt x="807" y="297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9" y="296"/>
                    <a:pt x="809" y="296"/>
                    <a:pt x="809" y="296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9" y="296"/>
                    <a:pt x="809" y="296"/>
                    <a:pt x="809" y="296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10" y="296"/>
                    <a:pt x="810" y="296"/>
                    <a:pt x="810" y="296"/>
                  </a:cubicBezTo>
                  <a:cubicBezTo>
                    <a:pt x="807" y="296"/>
                    <a:pt x="807" y="296"/>
                    <a:pt x="807" y="296"/>
                  </a:cubicBezTo>
                  <a:cubicBezTo>
                    <a:pt x="807" y="296"/>
                    <a:pt x="807" y="297"/>
                    <a:pt x="807" y="297"/>
                  </a:cubicBezTo>
                  <a:cubicBezTo>
                    <a:pt x="810" y="296"/>
                    <a:pt x="810" y="296"/>
                    <a:pt x="810" y="296"/>
                  </a:cubicBezTo>
                  <a:cubicBezTo>
                    <a:pt x="807" y="296"/>
                    <a:pt x="807" y="296"/>
                    <a:pt x="807" y="296"/>
                  </a:cubicBezTo>
                  <a:cubicBezTo>
                    <a:pt x="811" y="296"/>
                    <a:pt x="811" y="296"/>
                    <a:pt x="811" y="296"/>
                  </a:cubicBezTo>
                  <a:cubicBezTo>
                    <a:pt x="807" y="294"/>
                    <a:pt x="807" y="294"/>
                    <a:pt x="807" y="294"/>
                  </a:cubicBezTo>
                  <a:cubicBezTo>
                    <a:pt x="807" y="294"/>
                    <a:pt x="807" y="295"/>
                    <a:pt x="807" y="296"/>
                  </a:cubicBezTo>
                  <a:cubicBezTo>
                    <a:pt x="811" y="296"/>
                    <a:pt x="811" y="296"/>
                    <a:pt x="811" y="296"/>
                  </a:cubicBezTo>
                  <a:cubicBezTo>
                    <a:pt x="807" y="294"/>
                    <a:pt x="807" y="294"/>
                    <a:pt x="807" y="294"/>
                  </a:cubicBezTo>
                  <a:cubicBezTo>
                    <a:pt x="811" y="296"/>
                    <a:pt x="811" y="296"/>
                    <a:pt x="811" y="296"/>
                  </a:cubicBezTo>
                  <a:cubicBezTo>
                    <a:pt x="813" y="292"/>
                    <a:pt x="813" y="292"/>
                    <a:pt x="813" y="292"/>
                  </a:cubicBezTo>
                  <a:cubicBezTo>
                    <a:pt x="813" y="292"/>
                    <a:pt x="713" y="234"/>
                    <a:pt x="613" y="176"/>
                  </a:cubicBezTo>
                  <a:cubicBezTo>
                    <a:pt x="562" y="146"/>
                    <a:pt x="512" y="117"/>
                    <a:pt x="474" y="95"/>
                  </a:cubicBezTo>
                  <a:cubicBezTo>
                    <a:pt x="455" y="84"/>
                    <a:pt x="439" y="75"/>
                    <a:pt x="428" y="69"/>
                  </a:cubicBezTo>
                  <a:cubicBezTo>
                    <a:pt x="422" y="65"/>
                    <a:pt x="418" y="63"/>
                    <a:pt x="415" y="61"/>
                  </a:cubicBezTo>
                  <a:cubicBezTo>
                    <a:pt x="413" y="60"/>
                    <a:pt x="412" y="60"/>
                    <a:pt x="411" y="59"/>
                  </a:cubicBezTo>
                  <a:cubicBezTo>
                    <a:pt x="410" y="59"/>
                    <a:pt x="410" y="59"/>
                    <a:pt x="410" y="59"/>
                  </a:cubicBezTo>
                  <a:cubicBezTo>
                    <a:pt x="409" y="58"/>
                    <a:pt x="409" y="58"/>
                    <a:pt x="409" y="58"/>
                  </a:cubicBezTo>
                  <a:cubicBezTo>
                    <a:pt x="409" y="58"/>
                    <a:pt x="409" y="58"/>
                    <a:pt x="409" y="58"/>
                  </a:cubicBezTo>
                  <a:cubicBezTo>
                    <a:pt x="409" y="58"/>
                    <a:pt x="408" y="58"/>
                    <a:pt x="408" y="58"/>
                  </a:cubicBezTo>
                  <a:cubicBezTo>
                    <a:pt x="407" y="58"/>
                    <a:pt x="407" y="58"/>
                    <a:pt x="406" y="58"/>
                  </a:cubicBezTo>
                  <a:cubicBezTo>
                    <a:pt x="406" y="59"/>
                    <a:pt x="405" y="59"/>
                    <a:pt x="404" y="60"/>
                  </a:cubicBezTo>
                  <a:cubicBezTo>
                    <a:pt x="403" y="62"/>
                    <a:pt x="404" y="64"/>
                    <a:pt x="405" y="66"/>
                  </a:cubicBezTo>
                  <a:cubicBezTo>
                    <a:pt x="775" y="296"/>
                    <a:pt x="775" y="296"/>
                    <a:pt x="775" y="296"/>
                  </a:cubicBezTo>
                  <a:cubicBezTo>
                    <a:pt x="777" y="293"/>
                    <a:pt x="777" y="293"/>
                    <a:pt x="777" y="293"/>
                  </a:cubicBezTo>
                  <a:cubicBezTo>
                    <a:pt x="773" y="291"/>
                    <a:pt x="773" y="291"/>
                    <a:pt x="773" y="291"/>
                  </a:cubicBezTo>
                  <a:cubicBezTo>
                    <a:pt x="777" y="293"/>
                    <a:pt x="777" y="293"/>
                    <a:pt x="777" y="293"/>
                  </a:cubicBezTo>
                  <a:cubicBezTo>
                    <a:pt x="775" y="289"/>
                    <a:pt x="775" y="289"/>
                    <a:pt x="775" y="289"/>
                  </a:cubicBezTo>
                  <a:cubicBezTo>
                    <a:pt x="775" y="289"/>
                    <a:pt x="774" y="290"/>
                    <a:pt x="773" y="291"/>
                  </a:cubicBezTo>
                  <a:cubicBezTo>
                    <a:pt x="777" y="293"/>
                    <a:pt x="777" y="293"/>
                    <a:pt x="777" y="293"/>
                  </a:cubicBezTo>
                  <a:cubicBezTo>
                    <a:pt x="775" y="289"/>
                    <a:pt x="775" y="289"/>
                    <a:pt x="775" y="289"/>
                  </a:cubicBezTo>
                  <a:cubicBezTo>
                    <a:pt x="776" y="292"/>
                    <a:pt x="776" y="292"/>
                    <a:pt x="776" y="292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89"/>
                    <a:pt x="776" y="289"/>
                    <a:pt x="775" y="289"/>
                  </a:cubicBezTo>
                  <a:cubicBezTo>
                    <a:pt x="776" y="292"/>
                    <a:pt x="776" y="292"/>
                    <a:pt x="776" y="292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90"/>
                    <a:pt x="776" y="290"/>
                    <a:pt x="776" y="290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90"/>
                    <a:pt x="776" y="290"/>
                    <a:pt x="776" y="290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89"/>
                    <a:pt x="775" y="289"/>
                    <a:pt x="774" y="288"/>
                  </a:cubicBezTo>
                  <a:cubicBezTo>
                    <a:pt x="769" y="286"/>
                    <a:pt x="759" y="281"/>
                    <a:pt x="746" y="274"/>
                  </a:cubicBezTo>
                  <a:cubicBezTo>
                    <a:pt x="699" y="248"/>
                    <a:pt x="610" y="194"/>
                    <a:pt x="531" y="147"/>
                  </a:cubicBezTo>
                  <a:cubicBezTo>
                    <a:pt x="492" y="123"/>
                    <a:pt x="456" y="101"/>
                    <a:pt x="429" y="85"/>
                  </a:cubicBezTo>
                  <a:cubicBezTo>
                    <a:pt x="416" y="77"/>
                    <a:pt x="405" y="71"/>
                    <a:pt x="397" y="66"/>
                  </a:cubicBezTo>
                  <a:cubicBezTo>
                    <a:pt x="393" y="64"/>
                    <a:pt x="390" y="62"/>
                    <a:pt x="388" y="61"/>
                  </a:cubicBezTo>
                  <a:cubicBezTo>
                    <a:pt x="387" y="60"/>
                    <a:pt x="386" y="60"/>
                    <a:pt x="385" y="59"/>
                  </a:cubicBezTo>
                  <a:cubicBezTo>
                    <a:pt x="384" y="59"/>
                    <a:pt x="384" y="59"/>
                    <a:pt x="384" y="59"/>
                  </a:cubicBezTo>
                  <a:cubicBezTo>
                    <a:pt x="384" y="59"/>
                    <a:pt x="384" y="59"/>
                    <a:pt x="384" y="59"/>
                  </a:cubicBezTo>
                  <a:cubicBezTo>
                    <a:pt x="383" y="58"/>
                    <a:pt x="383" y="58"/>
                    <a:pt x="383" y="58"/>
                  </a:cubicBezTo>
                  <a:cubicBezTo>
                    <a:pt x="383" y="58"/>
                    <a:pt x="383" y="58"/>
                    <a:pt x="382" y="58"/>
                  </a:cubicBezTo>
                  <a:cubicBezTo>
                    <a:pt x="382" y="58"/>
                    <a:pt x="382" y="58"/>
                    <a:pt x="381" y="59"/>
                  </a:cubicBezTo>
                  <a:cubicBezTo>
                    <a:pt x="380" y="59"/>
                    <a:pt x="380" y="59"/>
                    <a:pt x="379" y="60"/>
                  </a:cubicBezTo>
                  <a:cubicBezTo>
                    <a:pt x="378" y="62"/>
                    <a:pt x="378" y="65"/>
                    <a:pt x="380" y="66"/>
                  </a:cubicBezTo>
                  <a:cubicBezTo>
                    <a:pt x="380" y="66"/>
                    <a:pt x="386" y="69"/>
                    <a:pt x="396" y="75"/>
                  </a:cubicBezTo>
                  <a:cubicBezTo>
                    <a:pt x="432" y="97"/>
                    <a:pt x="522" y="151"/>
                    <a:pt x="602" y="200"/>
                  </a:cubicBezTo>
                  <a:cubicBezTo>
                    <a:pt x="642" y="225"/>
                    <a:pt x="680" y="249"/>
                    <a:pt x="708" y="267"/>
                  </a:cubicBezTo>
                  <a:cubicBezTo>
                    <a:pt x="722" y="276"/>
                    <a:pt x="734" y="283"/>
                    <a:pt x="741" y="289"/>
                  </a:cubicBezTo>
                  <a:cubicBezTo>
                    <a:pt x="745" y="292"/>
                    <a:pt x="748" y="294"/>
                    <a:pt x="750" y="295"/>
                  </a:cubicBezTo>
                  <a:cubicBezTo>
                    <a:pt x="751" y="296"/>
                    <a:pt x="752" y="297"/>
                    <a:pt x="752" y="297"/>
                  </a:cubicBezTo>
                  <a:cubicBezTo>
                    <a:pt x="753" y="297"/>
                    <a:pt x="753" y="297"/>
                    <a:pt x="753" y="297"/>
                  </a:cubicBezTo>
                  <a:cubicBezTo>
                    <a:pt x="753" y="297"/>
                    <a:pt x="753" y="297"/>
                    <a:pt x="753" y="297"/>
                  </a:cubicBezTo>
                  <a:cubicBezTo>
                    <a:pt x="754" y="297"/>
                    <a:pt x="754" y="297"/>
                    <a:pt x="754" y="297"/>
                  </a:cubicBezTo>
                  <a:cubicBezTo>
                    <a:pt x="752" y="297"/>
                    <a:pt x="752" y="297"/>
                    <a:pt x="752" y="297"/>
                  </a:cubicBezTo>
                  <a:cubicBezTo>
                    <a:pt x="753" y="297"/>
                    <a:pt x="753" y="297"/>
                    <a:pt x="753" y="297"/>
                  </a:cubicBezTo>
                  <a:cubicBezTo>
                    <a:pt x="754" y="297"/>
                    <a:pt x="754" y="297"/>
                    <a:pt x="754" y="297"/>
                  </a:cubicBezTo>
                  <a:cubicBezTo>
                    <a:pt x="752" y="297"/>
                    <a:pt x="752" y="297"/>
                    <a:pt x="752" y="297"/>
                  </a:cubicBezTo>
                  <a:cubicBezTo>
                    <a:pt x="755" y="296"/>
                    <a:pt x="755" y="296"/>
                    <a:pt x="755" y="296"/>
                  </a:cubicBezTo>
                  <a:cubicBezTo>
                    <a:pt x="752" y="296"/>
                    <a:pt x="752" y="296"/>
                    <a:pt x="752" y="296"/>
                  </a:cubicBezTo>
                  <a:cubicBezTo>
                    <a:pt x="752" y="297"/>
                    <a:pt x="752" y="297"/>
                    <a:pt x="752" y="297"/>
                  </a:cubicBezTo>
                  <a:cubicBezTo>
                    <a:pt x="755" y="296"/>
                    <a:pt x="755" y="296"/>
                    <a:pt x="755" y="296"/>
                  </a:cubicBezTo>
                  <a:cubicBezTo>
                    <a:pt x="752" y="296"/>
                    <a:pt x="752" y="296"/>
                    <a:pt x="752" y="296"/>
                  </a:cubicBezTo>
                  <a:cubicBezTo>
                    <a:pt x="756" y="296"/>
                    <a:pt x="756" y="296"/>
                    <a:pt x="756" y="296"/>
                  </a:cubicBezTo>
                  <a:cubicBezTo>
                    <a:pt x="753" y="294"/>
                    <a:pt x="753" y="294"/>
                    <a:pt x="753" y="294"/>
                  </a:cubicBezTo>
                  <a:cubicBezTo>
                    <a:pt x="752" y="294"/>
                    <a:pt x="752" y="295"/>
                    <a:pt x="752" y="296"/>
                  </a:cubicBezTo>
                  <a:cubicBezTo>
                    <a:pt x="756" y="296"/>
                    <a:pt x="756" y="296"/>
                    <a:pt x="756" y="296"/>
                  </a:cubicBezTo>
                  <a:cubicBezTo>
                    <a:pt x="753" y="294"/>
                    <a:pt x="753" y="294"/>
                    <a:pt x="753" y="294"/>
                  </a:cubicBezTo>
                  <a:cubicBezTo>
                    <a:pt x="756" y="296"/>
                    <a:pt x="756" y="296"/>
                    <a:pt x="756" y="296"/>
                  </a:cubicBezTo>
                  <a:cubicBezTo>
                    <a:pt x="758" y="292"/>
                    <a:pt x="758" y="292"/>
                    <a:pt x="758" y="292"/>
                  </a:cubicBezTo>
                  <a:cubicBezTo>
                    <a:pt x="758" y="292"/>
                    <a:pt x="664" y="235"/>
                    <a:pt x="566" y="177"/>
                  </a:cubicBezTo>
                  <a:cubicBezTo>
                    <a:pt x="518" y="148"/>
                    <a:pt x="468" y="119"/>
                    <a:pt x="430" y="98"/>
                  </a:cubicBezTo>
                  <a:cubicBezTo>
                    <a:pt x="411" y="87"/>
                    <a:pt x="394" y="78"/>
                    <a:pt x="382" y="71"/>
                  </a:cubicBezTo>
                  <a:cubicBezTo>
                    <a:pt x="376" y="68"/>
                    <a:pt x="370" y="66"/>
                    <a:pt x="366" y="64"/>
                  </a:cubicBezTo>
                  <a:cubicBezTo>
                    <a:pt x="364" y="63"/>
                    <a:pt x="363" y="62"/>
                    <a:pt x="361" y="62"/>
                  </a:cubicBezTo>
                  <a:cubicBezTo>
                    <a:pt x="360" y="61"/>
                    <a:pt x="359" y="61"/>
                    <a:pt x="357" y="61"/>
                  </a:cubicBezTo>
                  <a:cubicBezTo>
                    <a:pt x="356" y="61"/>
                    <a:pt x="356" y="61"/>
                    <a:pt x="355" y="61"/>
                  </a:cubicBezTo>
                  <a:cubicBezTo>
                    <a:pt x="354" y="62"/>
                    <a:pt x="353" y="62"/>
                    <a:pt x="353" y="63"/>
                  </a:cubicBezTo>
                  <a:cubicBezTo>
                    <a:pt x="353" y="63"/>
                    <a:pt x="353" y="63"/>
                    <a:pt x="353" y="63"/>
                  </a:cubicBezTo>
                  <a:cubicBezTo>
                    <a:pt x="352" y="64"/>
                    <a:pt x="352" y="65"/>
                    <a:pt x="352" y="66"/>
                  </a:cubicBezTo>
                  <a:cubicBezTo>
                    <a:pt x="352" y="67"/>
                    <a:pt x="353" y="68"/>
                    <a:pt x="353" y="68"/>
                  </a:cubicBezTo>
                  <a:cubicBezTo>
                    <a:pt x="354" y="70"/>
                    <a:pt x="354" y="71"/>
                    <a:pt x="356" y="72"/>
                  </a:cubicBezTo>
                  <a:cubicBezTo>
                    <a:pt x="358" y="74"/>
                    <a:pt x="361" y="77"/>
                    <a:pt x="366" y="80"/>
                  </a:cubicBezTo>
                  <a:cubicBezTo>
                    <a:pt x="382" y="93"/>
                    <a:pt x="414" y="113"/>
                    <a:pt x="451" y="137"/>
                  </a:cubicBezTo>
                  <a:cubicBezTo>
                    <a:pt x="565" y="208"/>
                    <a:pt x="738" y="308"/>
                    <a:pt x="738" y="308"/>
                  </a:cubicBezTo>
                  <a:cubicBezTo>
                    <a:pt x="739" y="309"/>
                    <a:pt x="742" y="309"/>
                    <a:pt x="743" y="307"/>
                  </a:cubicBezTo>
                  <a:cubicBezTo>
                    <a:pt x="744" y="305"/>
                    <a:pt x="744" y="303"/>
                    <a:pt x="742" y="301"/>
                  </a:cubicBezTo>
                  <a:cubicBezTo>
                    <a:pt x="338" y="66"/>
                    <a:pt x="338" y="66"/>
                    <a:pt x="338" y="66"/>
                  </a:cubicBezTo>
                  <a:cubicBezTo>
                    <a:pt x="336" y="64"/>
                    <a:pt x="334" y="65"/>
                    <a:pt x="333" y="67"/>
                  </a:cubicBezTo>
                  <a:cubicBezTo>
                    <a:pt x="332" y="69"/>
                    <a:pt x="332" y="71"/>
                    <a:pt x="334" y="72"/>
                  </a:cubicBezTo>
                  <a:cubicBezTo>
                    <a:pt x="334" y="72"/>
                    <a:pt x="340" y="76"/>
                    <a:pt x="351" y="83"/>
                  </a:cubicBezTo>
                  <a:cubicBezTo>
                    <a:pt x="388" y="106"/>
                    <a:pt x="481" y="164"/>
                    <a:pt x="565" y="216"/>
                  </a:cubicBezTo>
                  <a:cubicBezTo>
                    <a:pt x="606" y="242"/>
                    <a:pt x="646" y="267"/>
                    <a:pt x="675" y="285"/>
                  </a:cubicBezTo>
                  <a:cubicBezTo>
                    <a:pt x="689" y="294"/>
                    <a:pt x="701" y="302"/>
                    <a:pt x="710" y="307"/>
                  </a:cubicBezTo>
                  <a:cubicBezTo>
                    <a:pt x="714" y="310"/>
                    <a:pt x="717" y="312"/>
                    <a:pt x="719" y="313"/>
                  </a:cubicBezTo>
                  <a:cubicBezTo>
                    <a:pt x="720" y="314"/>
                    <a:pt x="721" y="314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4" y="312"/>
                    <a:pt x="724" y="312"/>
                    <a:pt x="724" y="312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4" y="312"/>
                    <a:pt x="724" y="312"/>
                    <a:pt x="724" y="312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2" y="314"/>
                    <a:pt x="722" y="314"/>
                    <a:pt x="722" y="314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2" y="314"/>
                    <a:pt x="722" y="314"/>
                    <a:pt x="722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4"/>
                    <a:pt x="721" y="314"/>
                    <a:pt x="721" y="314"/>
                  </a:cubicBezTo>
                  <a:cubicBezTo>
                    <a:pt x="722" y="314"/>
                    <a:pt x="722" y="314"/>
                    <a:pt x="722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4"/>
                    <a:pt x="721" y="314"/>
                    <a:pt x="721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2"/>
                    <a:pt x="721" y="312"/>
                    <a:pt x="721" y="312"/>
                  </a:cubicBezTo>
                  <a:cubicBezTo>
                    <a:pt x="721" y="313"/>
                    <a:pt x="721" y="313"/>
                    <a:pt x="721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2"/>
                    <a:pt x="721" y="312"/>
                    <a:pt x="721" y="312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7" y="308"/>
                    <a:pt x="727" y="308"/>
                    <a:pt x="727" y="308"/>
                  </a:cubicBezTo>
                  <a:cubicBezTo>
                    <a:pt x="727" y="308"/>
                    <a:pt x="624" y="248"/>
                    <a:pt x="520" y="189"/>
                  </a:cubicBezTo>
                  <a:cubicBezTo>
                    <a:pt x="469" y="159"/>
                    <a:pt x="417" y="129"/>
                    <a:pt x="377" y="106"/>
                  </a:cubicBezTo>
                  <a:cubicBezTo>
                    <a:pt x="358" y="95"/>
                    <a:pt x="341" y="86"/>
                    <a:pt x="329" y="79"/>
                  </a:cubicBezTo>
                  <a:cubicBezTo>
                    <a:pt x="323" y="76"/>
                    <a:pt x="319" y="73"/>
                    <a:pt x="315" y="71"/>
                  </a:cubicBezTo>
                  <a:cubicBezTo>
                    <a:pt x="314" y="70"/>
                    <a:pt x="312" y="70"/>
                    <a:pt x="311" y="69"/>
                  </a:cubicBezTo>
                  <a:cubicBezTo>
                    <a:pt x="311" y="69"/>
                    <a:pt x="311" y="69"/>
                    <a:pt x="310" y="69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09" y="68"/>
                    <a:pt x="309" y="68"/>
                    <a:pt x="308" y="68"/>
                  </a:cubicBezTo>
                  <a:cubicBezTo>
                    <a:pt x="308" y="68"/>
                    <a:pt x="307" y="68"/>
                    <a:pt x="307" y="68"/>
                  </a:cubicBezTo>
                  <a:cubicBezTo>
                    <a:pt x="306" y="69"/>
                    <a:pt x="305" y="69"/>
                    <a:pt x="305" y="70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5" y="70"/>
                    <a:pt x="305" y="70"/>
                    <a:pt x="305" y="70"/>
                  </a:cubicBezTo>
                  <a:cubicBezTo>
                    <a:pt x="304" y="71"/>
                    <a:pt x="304" y="72"/>
                    <a:pt x="304" y="72"/>
                  </a:cubicBezTo>
                  <a:cubicBezTo>
                    <a:pt x="304" y="73"/>
                    <a:pt x="304" y="74"/>
                    <a:pt x="304" y="74"/>
                  </a:cubicBezTo>
                  <a:cubicBezTo>
                    <a:pt x="305" y="75"/>
                    <a:pt x="305" y="76"/>
                    <a:pt x="306" y="76"/>
                  </a:cubicBezTo>
                  <a:cubicBezTo>
                    <a:pt x="306" y="77"/>
                    <a:pt x="307" y="78"/>
                    <a:pt x="309" y="79"/>
                  </a:cubicBezTo>
                  <a:cubicBezTo>
                    <a:pt x="314" y="83"/>
                    <a:pt x="324" y="90"/>
                    <a:pt x="337" y="99"/>
                  </a:cubicBezTo>
                  <a:cubicBezTo>
                    <a:pt x="384" y="130"/>
                    <a:pt x="476" y="186"/>
                    <a:pt x="556" y="234"/>
                  </a:cubicBezTo>
                  <a:cubicBezTo>
                    <a:pt x="597" y="259"/>
                    <a:pt x="634" y="281"/>
                    <a:pt x="661" y="298"/>
                  </a:cubicBezTo>
                  <a:cubicBezTo>
                    <a:pt x="674" y="306"/>
                    <a:pt x="685" y="313"/>
                    <a:pt x="693" y="317"/>
                  </a:cubicBezTo>
                  <a:cubicBezTo>
                    <a:pt x="697" y="320"/>
                    <a:pt x="700" y="321"/>
                    <a:pt x="702" y="323"/>
                  </a:cubicBezTo>
                  <a:cubicBezTo>
                    <a:pt x="703" y="323"/>
                    <a:pt x="704" y="324"/>
                    <a:pt x="704" y="324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6" y="323"/>
                    <a:pt x="706" y="323"/>
                    <a:pt x="706" y="323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6" y="323"/>
                    <a:pt x="706" y="323"/>
                    <a:pt x="706" y="323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3"/>
                    <a:pt x="703" y="323"/>
                    <a:pt x="703" y="323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3"/>
                    <a:pt x="703" y="323"/>
                    <a:pt x="703" y="323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2"/>
                    <a:pt x="703" y="322"/>
                    <a:pt x="703" y="322"/>
                  </a:cubicBezTo>
                  <a:cubicBezTo>
                    <a:pt x="703" y="322"/>
                    <a:pt x="703" y="323"/>
                    <a:pt x="703" y="323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2"/>
                    <a:pt x="703" y="322"/>
                    <a:pt x="703" y="322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4" y="319"/>
                    <a:pt x="704" y="319"/>
                    <a:pt x="704" y="319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6" y="318"/>
                    <a:pt x="706" y="318"/>
                    <a:pt x="706" y="318"/>
                  </a:cubicBezTo>
                  <a:cubicBezTo>
                    <a:pt x="705" y="318"/>
                    <a:pt x="704" y="318"/>
                    <a:pt x="704" y="319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6" y="318"/>
                    <a:pt x="706" y="318"/>
                    <a:pt x="706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7" y="318"/>
                    <a:pt x="707" y="318"/>
                    <a:pt x="707" y="318"/>
                  </a:cubicBezTo>
                  <a:cubicBezTo>
                    <a:pt x="707" y="318"/>
                    <a:pt x="706" y="318"/>
                    <a:pt x="706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7" y="318"/>
                    <a:pt x="707" y="318"/>
                    <a:pt x="707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8" y="318"/>
                    <a:pt x="708" y="318"/>
                    <a:pt x="707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7" y="320"/>
                    <a:pt x="707" y="320"/>
                    <a:pt x="707" y="320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7" y="320"/>
                    <a:pt x="707" y="320"/>
                    <a:pt x="707" y="320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8" y="318"/>
                    <a:pt x="707" y="317"/>
                    <a:pt x="706" y="317"/>
                  </a:cubicBezTo>
                  <a:cubicBezTo>
                    <a:pt x="702" y="314"/>
                    <a:pt x="692" y="309"/>
                    <a:pt x="679" y="301"/>
                  </a:cubicBezTo>
                  <a:cubicBezTo>
                    <a:pt x="631" y="273"/>
                    <a:pt x="536" y="215"/>
                    <a:pt x="452" y="165"/>
                  </a:cubicBezTo>
                  <a:cubicBezTo>
                    <a:pt x="410" y="140"/>
                    <a:pt x="370" y="116"/>
                    <a:pt x="341" y="99"/>
                  </a:cubicBezTo>
                  <a:cubicBezTo>
                    <a:pt x="326" y="91"/>
                    <a:pt x="314" y="84"/>
                    <a:pt x="305" y="79"/>
                  </a:cubicBezTo>
                  <a:cubicBezTo>
                    <a:pt x="300" y="76"/>
                    <a:pt x="297" y="75"/>
                    <a:pt x="294" y="73"/>
                  </a:cubicBezTo>
                  <a:cubicBezTo>
                    <a:pt x="293" y="73"/>
                    <a:pt x="292" y="72"/>
                    <a:pt x="291" y="72"/>
                  </a:cubicBezTo>
                  <a:cubicBezTo>
                    <a:pt x="290" y="71"/>
                    <a:pt x="290" y="71"/>
                    <a:pt x="289" y="71"/>
                  </a:cubicBezTo>
                  <a:cubicBezTo>
                    <a:pt x="289" y="71"/>
                    <a:pt x="289" y="71"/>
                    <a:pt x="288" y="71"/>
                  </a:cubicBezTo>
                  <a:cubicBezTo>
                    <a:pt x="287" y="71"/>
                    <a:pt x="287" y="71"/>
                    <a:pt x="286" y="71"/>
                  </a:cubicBezTo>
                  <a:cubicBezTo>
                    <a:pt x="286" y="71"/>
                    <a:pt x="285" y="72"/>
                    <a:pt x="284" y="73"/>
                  </a:cubicBezTo>
                  <a:cubicBezTo>
                    <a:pt x="284" y="73"/>
                    <a:pt x="284" y="73"/>
                    <a:pt x="284" y="73"/>
                  </a:cubicBezTo>
                  <a:cubicBezTo>
                    <a:pt x="284" y="74"/>
                    <a:pt x="283" y="75"/>
                    <a:pt x="283" y="75"/>
                  </a:cubicBezTo>
                  <a:cubicBezTo>
                    <a:pt x="283" y="77"/>
                    <a:pt x="284" y="77"/>
                    <a:pt x="284" y="78"/>
                  </a:cubicBezTo>
                  <a:cubicBezTo>
                    <a:pt x="285" y="80"/>
                    <a:pt x="286" y="81"/>
                    <a:pt x="287" y="82"/>
                  </a:cubicBezTo>
                  <a:cubicBezTo>
                    <a:pt x="289" y="85"/>
                    <a:pt x="293" y="88"/>
                    <a:pt x="298" y="91"/>
                  </a:cubicBezTo>
                  <a:cubicBezTo>
                    <a:pt x="316" y="105"/>
                    <a:pt x="349" y="127"/>
                    <a:pt x="390" y="152"/>
                  </a:cubicBezTo>
                  <a:cubicBezTo>
                    <a:pt x="452" y="190"/>
                    <a:pt x="529" y="236"/>
                    <a:pt x="591" y="273"/>
                  </a:cubicBezTo>
                  <a:cubicBezTo>
                    <a:pt x="622" y="291"/>
                    <a:pt x="649" y="307"/>
                    <a:pt x="668" y="319"/>
                  </a:cubicBezTo>
                  <a:cubicBezTo>
                    <a:pt x="678" y="324"/>
                    <a:pt x="686" y="329"/>
                    <a:pt x="691" y="332"/>
                  </a:cubicBezTo>
                  <a:cubicBezTo>
                    <a:pt x="694" y="334"/>
                    <a:pt x="696" y="335"/>
                    <a:pt x="697" y="336"/>
                  </a:cubicBezTo>
                  <a:cubicBezTo>
                    <a:pt x="698" y="336"/>
                    <a:pt x="698" y="336"/>
                    <a:pt x="699" y="337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0" y="335"/>
                    <a:pt x="700" y="335"/>
                    <a:pt x="700" y="335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0" y="335"/>
                    <a:pt x="700" y="335"/>
                    <a:pt x="700" y="335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7" y="334"/>
                    <a:pt x="697" y="334"/>
                    <a:pt x="697" y="334"/>
                  </a:cubicBezTo>
                  <a:cubicBezTo>
                    <a:pt x="697" y="335"/>
                    <a:pt x="698" y="335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7" y="334"/>
                    <a:pt x="697" y="334"/>
                    <a:pt x="697" y="334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1"/>
                    <a:pt x="698" y="331"/>
                    <a:pt x="698" y="331"/>
                  </a:cubicBezTo>
                  <a:cubicBezTo>
                    <a:pt x="701" y="333"/>
                    <a:pt x="701" y="333"/>
                    <a:pt x="701" y="333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699" y="330"/>
                    <a:pt x="698" y="331"/>
                    <a:pt x="698" y="331"/>
                  </a:cubicBezTo>
                  <a:cubicBezTo>
                    <a:pt x="701" y="333"/>
                    <a:pt x="701" y="333"/>
                    <a:pt x="701" y="333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2"/>
                    <a:pt x="700" y="332"/>
                    <a:pt x="700" y="332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2"/>
                    <a:pt x="700" y="332"/>
                    <a:pt x="700" y="332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0"/>
                    <a:pt x="699" y="330"/>
                    <a:pt x="698" y="329"/>
                  </a:cubicBezTo>
                  <a:cubicBezTo>
                    <a:pt x="695" y="329"/>
                    <a:pt x="691" y="327"/>
                    <a:pt x="685" y="324"/>
                  </a:cubicBezTo>
                  <a:cubicBezTo>
                    <a:pt x="665" y="315"/>
                    <a:pt x="629" y="294"/>
                    <a:pt x="586" y="269"/>
                  </a:cubicBezTo>
                  <a:cubicBezTo>
                    <a:pt x="521" y="231"/>
                    <a:pt x="441" y="182"/>
                    <a:pt x="377" y="142"/>
                  </a:cubicBezTo>
                  <a:cubicBezTo>
                    <a:pt x="345" y="123"/>
                    <a:pt x="316" y="105"/>
                    <a:pt x="296" y="93"/>
                  </a:cubicBezTo>
                  <a:cubicBezTo>
                    <a:pt x="286" y="87"/>
                    <a:pt x="278" y="82"/>
                    <a:pt x="272" y="78"/>
                  </a:cubicBezTo>
                  <a:cubicBezTo>
                    <a:pt x="269" y="77"/>
                    <a:pt x="267" y="75"/>
                    <a:pt x="265" y="74"/>
                  </a:cubicBezTo>
                  <a:cubicBezTo>
                    <a:pt x="265" y="74"/>
                    <a:pt x="264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2" y="73"/>
                    <a:pt x="262" y="73"/>
                    <a:pt x="262" y="73"/>
                  </a:cubicBezTo>
                  <a:cubicBezTo>
                    <a:pt x="262" y="73"/>
                    <a:pt x="262" y="72"/>
                    <a:pt x="261" y="72"/>
                  </a:cubicBezTo>
                  <a:cubicBezTo>
                    <a:pt x="261" y="72"/>
                    <a:pt x="260" y="72"/>
                    <a:pt x="259" y="73"/>
                  </a:cubicBezTo>
                  <a:cubicBezTo>
                    <a:pt x="259" y="73"/>
                    <a:pt x="258" y="73"/>
                    <a:pt x="257" y="74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58" y="74"/>
                    <a:pt x="258" y="74"/>
                    <a:pt x="258" y="74"/>
                  </a:cubicBezTo>
                  <a:cubicBezTo>
                    <a:pt x="257" y="75"/>
                    <a:pt x="257" y="76"/>
                    <a:pt x="257" y="76"/>
                  </a:cubicBezTo>
                  <a:cubicBezTo>
                    <a:pt x="257" y="77"/>
                    <a:pt x="257" y="78"/>
                    <a:pt x="257" y="78"/>
                  </a:cubicBezTo>
                  <a:cubicBezTo>
                    <a:pt x="258" y="79"/>
                    <a:pt x="258" y="79"/>
                    <a:pt x="258" y="79"/>
                  </a:cubicBezTo>
                  <a:cubicBezTo>
                    <a:pt x="258" y="80"/>
                    <a:pt x="259" y="80"/>
                    <a:pt x="259" y="81"/>
                  </a:cubicBezTo>
                  <a:cubicBezTo>
                    <a:pt x="261" y="82"/>
                    <a:pt x="264" y="84"/>
                    <a:pt x="268" y="87"/>
                  </a:cubicBezTo>
                  <a:cubicBezTo>
                    <a:pt x="284" y="98"/>
                    <a:pt x="318" y="119"/>
                    <a:pt x="361" y="146"/>
                  </a:cubicBezTo>
                  <a:cubicBezTo>
                    <a:pt x="488" y="226"/>
                    <a:pt x="690" y="349"/>
                    <a:pt x="690" y="349"/>
                  </a:cubicBezTo>
                  <a:cubicBezTo>
                    <a:pt x="692" y="346"/>
                    <a:pt x="692" y="346"/>
                    <a:pt x="692" y="346"/>
                  </a:cubicBezTo>
                  <a:cubicBezTo>
                    <a:pt x="689" y="344"/>
                    <a:pt x="689" y="344"/>
                    <a:pt x="689" y="344"/>
                  </a:cubicBezTo>
                  <a:cubicBezTo>
                    <a:pt x="692" y="346"/>
                    <a:pt x="692" y="346"/>
                    <a:pt x="692" y="346"/>
                  </a:cubicBezTo>
                  <a:cubicBezTo>
                    <a:pt x="691" y="342"/>
                    <a:pt x="691" y="342"/>
                    <a:pt x="691" y="342"/>
                  </a:cubicBezTo>
                  <a:cubicBezTo>
                    <a:pt x="690" y="343"/>
                    <a:pt x="689" y="343"/>
                    <a:pt x="689" y="344"/>
                  </a:cubicBezTo>
                  <a:cubicBezTo>
                    <a:pt x="692" y="346"/>
                    <a:pt x="692" y="346"/>
                    <a:pt x="692" y="346"/>
                  </a:cubicBezTo>
                  <a:cubicBezTo>
                    <a:pt x="691" y="342"/>
                    <a:pt x="691" y="342"/>
                    <a:pt x="691" y="342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1" y="342"/>
                    <a:pt x="691" y="342"/>
                    <a:pt x="691" y="342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1" y="342"/>
                    <a:pt x="690" y="342"/>
                    <a:pt x="689" y="341"/>
                  </a:cubicBezTo>
                  <a:cubicBezTo>
                    <a:pt x="683" y="339"/>
                    <a:pt x="671" y="333"/>
                    <a:pt x="656" y="325"/>
                  </a:cubicBezTo>
                  <a:cubicBezTo>
                    <a:pt x="602" y="295"/>
                    <a:pt x="500" y="233"/>
                    <a:pt x="411" y="178"/>
                  </a:cubicBezTo>
                  <a:cubicBezTo>
                    <a:pt x="367" y="151"/>
                    <a:pt x="326" y="125"/>
                    <a:pt x="296" y="106"/>
                  </a:cubicBezTo>
                  <a:cubicBezTo>
                    <a:pt x="281" y="97"/>
                    <a:pt x="269" y="90"/>
                    <a:pt x="261" y="84"/>
                  </a:cubicBezTo>
                  <a:cubicBezTo>
                    <a:pt x="252" y="79"/>
                    <a:pt x="248" y="76"/>
                    <a:pt x="248" y="76"/>
                  </a:cubicBezTo>
                  <a:cubicBezTo>
                    <a:pt x="246" y="75"/>
                    <a:pt x="243" y="75"/>
                    <a:pt x="242" y="77"/>
                  </a:cubicBezTo>
                  <a:cubicBezTo>
                    <a:pt x="242" y="78"/>
                    <a:pt x="241" y="79"/>
                    <a:pt x="241" y="80"/>
                  </a:cubicBezTo>
                  <a:cubicBezTo>
                    <a:pt x="241" y="81"/>
                    <a:pt x="242" y="82"/>
                    <a:pt x="242" y="83"/>
                  </a:cubicBezTo>
                  <a:cubicBezTo>
                    <a:pt x="243" y="84"/>
                    <a:pt x="244" y="85"/>
                    <a:pt x="245" y="86"/>
                  </a:cubicBezTo>
                  <a:cubicBezTo>
                    <a:pt x="248" y="88"/>
                    <a:pt x="252" y="91"/>
                    <a:pt x="257" y="95"/>
                  </a:cubicBezTo>
                  <a:cubicBezTo>
                    <a:pt x="276" y="108"/>
                    <a:pt x="312" y="131"/>
                    <a:pt x="355" y="159"/>
                  </a:cubicBezTo>
                  <a:cubicBezTo>
                    <a:pt x="486" y="240"/>
                    <a:pt x="684" y="358"/>
                    <a:pt x="684" y="358"/>
                  </a:cubicBezTo>
                  <a:cubicBezTo>
                    <a:pt x="685" y="359"/>
                    <a:pt x="688" y="358"/>
                    <a:pt x="689" y="357"/>
                  </a:cubicBezTo>
                  <a:cubicBezTo>
                    <a:pt x="690" y="355"/>
                    <a:pt x="690" y="352"/>
                    <a:pt x="688" y="351"/>
                  </a:cubicBezTo>
                  <a:cubicBezTo>
                    <a:pt x="688" y="351"/>
                    <a:pt x="578" y="283"/>
                    <a:pt x="466" y="214"/>
                  </a:cubicBezTo>
                  <a:cubicBezTo>
                    <a:pt x="409" y="180"/>
                    <a:pt x="353" y="145"/>
                    <a:pt x="309" y="120"/>
                  </a:cubicBezTo>
                  <a:cubicBezTo>
                    <a:pt x="287" y="107"/>
                    <a:pt x="268" y="96"/>
                    <a:pt x="254" y="89"/>
                  </a:cubicBezTo>
                  <a:cubicBezTo>
                    <a:pt x="247" y="85"/>
                    <a:pt x="242" y="82"/>
                    <a:pt x="237" y="80"/>
                  </a:cubicBezTo>
                  <a:cubicBezTo>
                    <a:pt x="235" y="79"/>
                    <a:pt x="233" y="78"/>
                    <a:pt x="232" y="77"/>
                  </a:cubicBezTo>
                  <a:cubicBezTo>
                    <a:pt x="231" y="77"/>
                    <a:pt x="230" y="77"/>
                    <a:pt x="230" y="77"/>
                  </a:cubicBezTo>
                  <a:cubicBezTo>
                    <a:pt x="229" y="77"/>
                    <a:pt x="228" y="76"/>
                    <a:pt x="228" y="76"/>
                  </a:cubicBezTo>
                  <a:cubicBezTo>
                    <a:pt x="227" y="76"/>
                    <a:pt x="227" y="76"/>
                    <a:pt x="226" y="77"/>
                  </a:cubicBezTo>
                  <a:cubicBezTo>
                    <a:pt x="225" y="77"/>
                    <a:pt x="224" y="77"/>
                    <a:pt x="224" y="78"/>
                  </a:cubicBezTo>
                  <a:cubicBezTo>
                    <a:pt x="222" y="80"/>
                    <a:pt x="223" y="83"/>
                    <a:pt x="225" y="84"/>
                  </a:cubicBezTo>
                  <a:cubicBezTo>
                    <a:pt x="674" y="365"/>
                    <a:pt x="674" y="365"/>
                    <a:pt x="674" y="365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3" y="359"/>
                    <a:pt x="673" y="359"/>
                    <a:pt x="673" y="359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5" y="358"/>
                    <a:pt x="675" y="358"/>
                    <a:pt x="675" y="358"/>
                  </a:cubicBezTo>
                  <a:cubicBezTo>
                    <a:pt x="675" y="358"/>
                    <a:pt x="674" y="358"/>
                    <a:pt x="673" y="359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5" y="358"/>
                    <a:pt x="675" y="358"/>
                    <a:pt x="675" y="358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6" y="357"/>
                    <a:pt x="676" y="357"/>
                    <a:pt x="676" y="357"/>
                  </a:cubicBezTo>
                  <a:cubicBezTo>
                    <a:pt x="676" y="357"/>
                    <a:pt x="676" y="357"/>
                    <a:pt x="675" y="358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6" y="357"/>
                    <a:pt x="676" y="357"/>
                    <a:pt x="676" y="357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7"/>
                    <a:pt x="677" y="357"/>
                    <a:pt x="676" y="357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60"/>
                    <a:pt x="677" y="360"/>
                    <a:pt x="677" y="360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60"/>
                    <a:pt x="677" y="360"/>
                    <a:pt x="677" y="360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9"/>
                    <a:pt x="677" y="359"/>
                    <a:pt x="677" y="359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9"/>
                    <a:pt x="677" y="359"/>
                    <a:pt x="677" y="359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8"/>
                    <a:pt x="677" y="357"/>
                    <a:pt x="675" y="357"/>
                  </a:cubicBezTo>
                  <a:cubicBezTo>
                    <a:pt x="670" y="354"/>
                    <a:pt x="659" y="348"/>
                    <a:pt x="644" y="339"/>
                  </a:cubicBezTo>
                  <a:cubicBezTo>
                    <a:pt x="589" y="307"/>
                    <a:pt x="478" y="243"/>
                    <a:pt x="382" y="186"/>
                  </a:cubicBezTo>
                  <a:cubicBezTo>
                    <a:pt x="333" y="158"/>
                    <a:pt x="288" y="132"/>
                    <a:pt x="256" y="112"/>
                  </a:cubicBezTo>
                  <a:cubicBezTo>
                    <a:pt x="239" y="103"/>
                    <a:pt x="226" y="95"/>
                    <a:pt x="217" y="89"/>
                  </a:cubicBezTo>
                  <a:cubicBezTo>
                    <a:pt x="207" y="84"/>
                    <a:pt x="202" y="81"/>
                    <a:pt x="202" y="81"/>
                  </a:cubicBezTo>
                  <a:cubicBezTo>
                    <a:pt x="200" y="80"/>
                    <a:pt x="198" y="80"/>
                    <a:pt x="197" y="82"/>
                  </a:cubicBezTo>
                  <a:cubicBezTo>
                    <a:pt x="196" y="83"/>
                    <a:pt x="196" y="84"/>
                    <a:pt x="196" y="84"/>
                  </a:cubicBezTo>
                  <a:cubicBezTo>
                    <a:pt x="196" y="86"/>
                    <a:pt x="196" y="86"/>
                    <a:pt x="197" y="87"/>
                  </a:cubicBezTo>
                  <a:cubicBezTo>
                    <a:pt x="197" y="87"/>
                    <a:pt x="198" y="88"/>
                    <a:pt x="198" y="88"/>
                  </a:cubicBezTo>
                  <a:cubicBezTo>
                    <a:pt x="199" y="89"/>
                    <a:pt x="200" y="90"/>
                    <a:pt x="202" y="91"/>
                  </a:cubicBezTo>
                  <a:cubicBezTo>
                    <a:pt x="207" y="95"/>
                    <a:pt x="219" y="103"/>
                    <a:pt x="235" y="113"/>
                  </a:cubicBezTo>
                  <a:cubicBezTo>
                    <a:pt x="290" y="149"/>
                    <a:pt x="398" y="216"/>
                    <a:pt x="493" y="273"/>
                  </a:cubicBezTo>
                  <a:cubicBezTo>
                    <a:pt x="540" y="302"/>
                    <a:pt x="584" y="329"/>
                    <a:pt x="615" y="349"/>
                  </a:cubicBezTo>
                  <a:cubicBezTo>
                    <a:pt x="631" y="358"/>
                    <a:pt x="644" y="366"/>
                    <a:pt x="653" y="372"/>
                  </a:cubicBezTo>
                  <a:cubicBezTo>
                    <a:pt x="658" y="375"/>
                    <a:pt x="661" y="377"/>
                    <a:pt x="664" y="378"/>
                  </a:cubicBezTo>
                  <a:cubicBezTo>
                    <a:pt x="665" y="379"/>
                    <a:pt x="666" y="380"/>
                    <a:pt x="666" y="380"/>
                  </a:cubicBezTo>
                  <a:cubicBezTo>
                    <a:pt x="667" y="381"/>
                    <a:pt x="667" y="381"/>
                    <a:pt x="667" y="381"/>
                  </a:cubicBezTo>
                  <a:cubicBezTo>
                    <a:pt x="667" y="381"/>
                    <a:pt x="667" y="381"/>
                    <a:pt x="667" y="381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7" y="380"/>
                    <a:pt x="667" y="380"/>
                    <a:pt x="667" y="380"/>
                  </a:cubicBezTo>
                  <a:cubicBezTo>
                    <a:pt x="667" y="381"/>
                    <a:pt x="667" y="381"/>
                    <a:pt x="667" y="381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7" y="380"/>
                    <a:pt x="667" y="380"/>
                    <a:pt x="667" y="380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6" y="380"/>
                    <a:pt x="666" y="380"/>
                    <a:pt x="666" y="380"/>
                  </a:cubicBezTo>
                  <a:cubicBezTo>
                    <a:pt x="667" y="380"/>
                    <a:pt x="667" y="380"/>
                    <a:pt x="667" y="380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6" y="380"/>
                    <a:pt x="666" y="380"/>
                    <a:pt x="666" y="380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9"/>
                    <a:pt x="666" y="379"/>
                    <a:pt x="666" y="379"/>
                  </a:cubicBezTo>
                  <a:cubicBezTo>
                    <a:pt x="666" y="380"/>
                    <a:pt x="666" y="380"/>
                    <a:pt x="666" y="380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9"/>
                    <a:pt x="666" y="379"/>
                    <a:pt x="666" y="379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8"/>
                    <a:pt x="666" y="378"/>
                    <a:pt x="666" y="378"/>
                  </a:cubicBezTo>
                  <a:cubicBezTo>
                    <a:pt x="666" y="378"/>
                    <a:pt x="666" y="379"/>
                    <a:pt x="666" y="379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8"/>
                    <a:pt x="666" y="378"/>
                    <a:pt x="666" y="378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5"/>
                    <a:pt x="666" y="375"/>
                    <a:pt x="666" y="375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8" y="374"/>
                    <a:pt x="668" y="374"/>
                    <a:pt x="668" y="374"/>
                  </a:cubicBezTo>
                  <a:cubicBezTo>
                    <a:pt x="668" y="374"/>
                    <a:pt x="667" y="375"/>
                    <a:pt x="666" y="375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8" y="374"/>
                    <a:pt x="668" y="374"/>
                    <a:pt x="668" y="374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8" y="374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6"/>
                    <a:pt x="669" y="376"/>
                    <a:pt x="669" y="376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6"/>
                    <a:pt x="669" y="376"/>
                    <a:pt x="669" y="376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8" y="373"/>
                    <a:pt x="667" y="373"/>
                  </a:cubicBezTo>
                  <a:cubicBezTo>
                    <a:pt x="661" y="371"/>
                    <a:pt x="649" y="364"/>
                    <a:pt x="632" y="355"/>
                  </a:cubicBezTo>
                  <a:cubicBezTo>
                    <a:pt x="574" y="322"/>
                    <a:pt x="460" y="254"/>
                    <a:pt x="361" y="194"/>
                  </a:cubicBezTo>
                  <a:cubicBezTo>
                    <a:pt x="311" y="164"/>
                    <a:pt x="265" y="137"/>
                    <a:pt x="231" y="116"/>
                  </a:cubicBezTo>
                  <a:cubicBezTo>
                    <a:pt x="215" y="106"/>
                    <a:pt x="201" y="98"/>
                    <a:pt x="191" y="92"/>
                  </a:cubicBezTo>
                  <a:cubicBezTo>
                    <a:pt x="182" y="86"/>
                    <a:pt x="177" y="83"/>
                    <a:pt x="177" y="83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3" y="90"/>
                    <a:pt x="173" y="90"/>
                    <a:pt x="173" y="90"/>
                  </a:cubicBezTo>
                  <a:cubicBezTo>
                    <a:pt x="173" y="90"/>
                    <a:pt x="174" y="91"/>
                    <a:pt x="178" y="93"/>
                  </a:cubicBezTo>
                  <a:cubicBezTo>
                    <a:pt x="205" y="109"/>
                    <a:pt x="327" y="182"/>
                    <a:pt x="441" y="252"/>
                  </a:cubicBezTo>
                  <a:cubicBezTo>
                    <a:pt x="499" y="287"/>
                    <a:pt x="554" y="322"/>
                    <a:pt x="596" y="348"/>
                  </a:cubicBezTo>
                  <a:cubicBezTo>
                    <a:pt x="616" y="361"/>
                    <a:pt x="633" y="373"/>
                    <a:pt x="645" y="381"/>
                  </a:cubicBezTo>
                  <a:cubicBezTo>
                    <a:pt x="651" y="385"/>
                    <a:pt x="656" y="388"/>
                    <a:pt x="659" y="391"/>
                  </a:cubicBezTo>
                  <a:cubicBezTo>
                    <a:pt x="660" y="392"/>
                    <a:pt x="661" y="393"/>
                    <a:pt x="662" y="394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2" y="393"/>
                    <a:pt x="662" y="393"/>
                    <a:pt x="662" y="393"/>
                  </a:cubicBezTo>
                  <a:cubicBezTo>
                    <a:pt x="662" y="394"/>
                    <a:pt x="663" y="394"/>
                    <a:pt x="663" y="394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2" y="393"/>
                    <a:pt x="662" y="393"/>
                    <a:pt x="662" y="393"/>
                  </a:cubicBezTo>
                  <a:cubicBezTo>
                    <a:pt x="666" y="393"/>
                    <a:pt x="666" y="393"/>
                    <a:pt x="666" y="393"/>
                  </a:cubicBezTo>
                  <a:cubicBezTo>
                    <a:pt x="663" y="391"/>
                    <a:pt x="663" y="391"/>
                    <a:pt x="663" y="391"/>
                  </a:cubicBezTo>
                  <a:cubicBezTo>
                    <a:pt x="662" y="392"/>
                    <a:pt x="662" y="393"/>
                    <a:pt x="662" y="393"/>
                  </a:cubicBezTo>
                  <a:cubicBezTo>
                    <a:pt x="666" y="393"/>
                    <a:pt x="666" y="393"/>
                    <a:pt x="666" y="393"/>
                  </a:cubicBezTo>
                  <a:cubicBezTo>
                    <a:pt x="663" y="391"/>
                    <a:pt x="663" y="391"/>
                    <a:pt x="663" y="391"/>
                  </a:cubicBezTo>
                  <a:cubicBezTo>
                    <a:pt x="663" y="391"/>
                    <a:pt x="663" y="391"/>
                    <a:pt x="663" y="391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4" y="390"/>
                    <a:pt x="664" y="390"/>
                    <a:pt x="664" y="390"/>
                  </a:cubicBezTo>
                  <a:cubicBezTo>
                    <a:pt x="664" y="390"/>
                    <a:pt x="663" y="390"/>
                    <a:pt x="663" y="391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4" y="390"/>
                    <a:pt x="664" y="390"/>
                    <a:pt x="664" y="390"/>
                  </a:cubicBezTo>
                  <a:cubicBezTo>
                    <a:pt x="665" y="392"/>
                    <a:pt x="665" y="392"/>
                    <a:pt x="665" y="392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4" y="390"/>
                    <a:pt x="664" y="390"/>
                    <a:pt x="664" y="390"/>
                  </a:cubicBezTo>
                  <a:cubicBezTo>
                    <a:pt x="665" y="392"/>
                    <a:pt x="665" y="392"/>
                    <a:pt x="665" y="392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4" y="390"/>
                    <a:pt x="663" y="390"/>
                    <a:pt x="661" y="389"/>
                  </a:cubicBezTo>
                  <a:cubicBezTo>
                    <a:pt x="658" y="388"/>
                    <a:pt x="653" y="386"/>
                    <a:pt x="647" y="383"/>
                  </a:cubicBezTo>
                  <a:cubicBezTo>
                    <a:pt x="623" y="372"/>
                    <a:pt x="580" y="347"/>
                    <a:pt x="529" y="317"/>
                  </a:cubicBezTo>
                  <a:cubicBezTo>
                    <a:pt x="453" y="272"/>
                    <a:pt x="360" y="214"/>
                    <a:pt x="286" y="167"/>
                  </a:cubicBezTo>
                  <a:cubicBezTo>
                    <a:pt x="248" y="144"/>
                    <a:pt x="216" y="124"/>
                    <a:pt x="193" y="109"/>
                  </a:cubicBezTo>
                  <a:cubicBezTo>
                    <a:pt x="181" y="101"/>
                    <a:pt x="172" y="96"/>
                    <a:pt x="166" y="92"/>
                  </a:cubicBezTo>
                  <a:cubicBezTo>
                    <a:pt x="159" y="88"/>
                    <a:pt x="156" y="85"/>
                    <a:pt x="156" y="85"/>
                  </a:cubicBezTo>
                  <a:cubicBezTo>
                    <a:pt x="154" y="89"/>
                    <a:pt x="154" y="89"/>
                    <a:pt x="154" y="89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4" y="93"/>
                    <a:pt x="157" y="95"/>
                  </a:cubicBezTo>
                  <a:cubicBezTo>
                    <a:pt x="185" y="112"/>
                    <a:pt x="311" y="186"/>
                    <a:pt x="429" y="258"/>
                  </a:cubicBezTo>
                  <a:cubicBezTo>
                    <a:pt x="488" y="294"/>
                    <a:pt x="546" y="330"/>
                    <a:pt x="588" y="357"/>
                  </a:cubicBezTo>
                  <a:cubicBezTo>
                    <a:pt x="610" y="371"/>
                    <a:pt x="627" y="383"/>
                    <a:pt x="639" y="392"/>
                  </a:cubicBezTo>
                  <a:cubicBezTo>
                    <a:pt x="645" y="396"/>
                    <a:pt x="650" y="400"/>
                    <a:pt x="653" y="402"/>
                  </a:cubicBezTo>
                  <a:cubicBezTo>
                    <a:pt x="655" y="404"/>
                    <a:pt x="656" y="405"/>
                    <a:pt x="657" y="406"/>
                  </a:cubicBezTo>
                  <a:cubicBezTo>
                    <a:pt x="657" y="406"/>
                    <a:pt x="657" y="406"/>
                    <a:pt x="657" y="406"/>
                  </a:cubicBezTo>
                  <a:cubicBezTo>
                    <a:pt x="657" y="406"/>
                    <a:pt x="657" y="406"/>
                    <a:pt x="657" y="406"/>
                  </a:cubicBezTo>
                  <a:cubicBezTo>
                    <a:pt x="659" y="405"/>
                    <a:pt x="659" y="405"/>
                    <a:pt x="659" y="405"/>
                  </a:cubicBezTo>
                  <a:cubicBezTo>
                    <a:pt x="657" y="405"/>
                    <a:pt x="657" y="405"/>
                    <a:pt x="657" y="405"/>
                  </a:cubicBezTo>
                  <a:cubicBezTo>
                    <a:pt x="657" y="406"/>
                    <a:pt x="657" y="406"/>
                    <a:pt x="657" y="406"/>
                  </a:cubicBezTo>
                  <a:cubicBezTo>
                    <a:pt x="659" y="405"/>
                    <a:pt x="659" y="405"/>
                    <a:pt x="659" y="405"/>
                  </a:cubicBezTo>
                  <a:cubicBezTo>
                    <a:pt x="657" y="405"/>
                    <a:pt x="657" y="405"/>
                    <a:pt x="657" y="405"/>
                  </a:cubicBezTo>
                  <a:cubicBezTo>
                    <a:pt x="660" y="405"/>
                    <a:pt x="660" y="405"/>
                    <a:pt x="660" y="405"/>
                  </a:cubicBezTo>
                  <a:cubicBezTo>
                    <a:pt x="658" y="404"/>
                    <a:pt x="658" y="404"/>
                    <a:pt x="658" y="404"/>
                  </a:cubicBezTo>
                  <a:cubicBezTo>
                    <a:pt x="657" y="404"/>
                    <a:pt x="657" y="405"/>
                    <a:pt x="657" y="405"/>
                  </a:cubicBezTo>
                  <a:cubicBezTo>
                    <a:pt x="660" y="405"/>
                    <a:pt x="660" y="405"/>
                    <a:pt x="660" y="405"/>
                  </a:cubicBezTo>
                  <a:cubicBezTo>
                    <a:pt x="658" y="404"/>
                    <a:pt x="658" y="404"/>
                    <a:pt x="658" y="404"/>
                  </a:cubicBezTo>
                  <a:cubicBezTo>
                    <a:pt x="661" y="406"/>
                    <a:pt x="661" y="406"/>
                    <a:pt x="661" y="406"/>
                  </a:cubicBezTo>
                  <a:cubicBezTo>
                    <a:pt x="663" y="402"/>
                    <a:pt x="663" y="402"/>
                    <a:pt x="663" y="402"/>
                  </a:cubicBezTo>
                  <a:cubicBezTo>
                    <a:pt x="663" y="402"/>
                    <a:pt x="537" y="324"/>
                    <a:pt x="409" y="246"/>
                  </a:cubicBezTo>
                  <a:cubicBezTo>
                    <a:pt x="345" y="207"/>
                    <a:pt x="280" y="168"/>
                    <a:pt x="230" y="139"/>
                  </a:cubicBezTo>
                  <a:cubicBezTo>
                    <a:pt x="205" y="124"/>
                    <a:pt x="184" y="112"/>
                    <a:pt x="168" y="103"/>
                  </a:cubicBezTo>
                  <a:cubicBezTo>
                    <a:pt x="160" y="99"/>
                    <a:pt x="153" y="95"/>
                    <a:pt x="148" y="93"/>
                  </a:cubicBezTo>
                  <a:cubicBezTo>
                    <a:pt x="146" y="92"/>
                    <a:pt x="144" y="91"/>
                    <a:pt x="142" y="90"/>
                  </a:cubicBezTo>
                  <a:cubicBezTo>
                    <a:pt x="141" y="90"/>
                    <a:pt x="140" y="90"/>
                    <a:pt x="140" y="90"/>
                  </a:cubicBezTo>
                  <a:cubicBezTo>
                    <a:pt x="139" y="89"/>
                    <a:pt x="138" y="89"/>
                    <a:pt x="137" y="89"/>
                  </a:cubicBezTo>
                  <a:cubicBezTo>
                    <a:pt x="137" y="89"/>
                    <a:pt x="136" y="89"/>
                    <a:pt x="135" y="89"/>
                  </a:cubicBezTo>
                  <a:cubicBezTo>
                    <a:pt x="135" y="90"/>
                    <a:pt x="134" y="90"/>
                    <a:pt x="133" y="91"/>
                  </a:cubicBezTo>
                  <a:cubicBezTo>
                    <a:pt x="133" y="92"/>
                    <a:pt x="132" y="93"/>
                    <a:pt x="133" y="94"/>
                  </a:cubicBezTo>
                  <a:cubicBezTo>
                    <a:pt x="133" y="95"/>
                    <a:pt x="133" y="96"/>
                    <a:pt x="134" y="97"/>
                  </a:cubicBezTo>
                  <a:cubicBezTo>
                    <a:pt x="134" y="97"/>
                    <a:pt x="136" y="98"/>
                    <a:pt x="140" y="100"/>
                  </a:cubicBezTo>
                  <a:cubicBezTo>
                    <a:pt x="169" y="118"/>
                    <a:pt x="300" y="197"/>
                    <a:pt x="423" y="273"/>
                  </a:cubicBezTo>
                  <a:cubicBezTo>
                    <a:pt x="485" y="311"/>
                    <a:pt x="545" y="349"/>
                    <a:pt x="590" y="377"/>
                  </a:cubicBezTo>
                  <a:cubicBezTo>
                    <a:pt x="612" y="391"/>
                    <a:pt x="630" y="403"/>
                    <a:pt x="643" y="412"/>
                  </a:cubicBezTo>
                  <a:cubicBezTo>
                    <a:pt x="649" y="416"/>
                    <a:pt x="654" y="419"/>
                    <a:pt x="658" y="422"/>
                  </a:cubicBezTo>
                  <a:cubicBezTo>
                    <a:pt x="659" y="423"/>
                    <a:pt x="660" y="424"/>
                    <a:pt x="661" y="425"/>
                  </a:cubicBezTo>
                  <a:cubicBezTo>
                    <a:pt x="662" y="426"/>
                    <a:pt x="662" y="426"/>
                    <a:pt x="662" y="426"/>
                  </a:cubicBezTo>
                  <a:cubicBezTo>
                    <a:pt x="663" y="424"/>
                    <a:pt x="663" y="424"/>
                    <a:pt x="663" y="424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2" y="426"/>
                    <a:pt x="662" y="426"/>
                    <a:pt x="662" y="426"/>
                  </a:cubicBezTo>
                  <a:cubicBezTo>
                    <a:pt x="663" y="424"/>
                    <a:pt x="663" y="424"/>
                    <a:pt x="663" y="424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1" y="424"/>
                    <a:pt x="661" y="424"/>
                    <a:pt x="661" y="424"/>
                  </a:cubicBezTo>
                  <a:cubicBezTo>
                    <a:pt x="661" y="425"/>
                    <a:pt x="661" y="425"/>
                    <a:pt x="662" y="425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1" y="424"/>
                    <a:pt x="661" y="424"/>
                    <a:pt x="661" y="424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2" y="422"/>
                    <a:pt x="662" y="422"/>
                    <a:pt x="662" y="422"/>
                  </a:cubicBezTo>
                  <a:cubicBezTo>
                    <a:pt x="661" y="422"/>
                    <a:pt x="661" y="423"/>
                    <a:pt x="661" y="424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2" y="422"/>
                    <a:pt x="662" y="422"/>
                    <a:pt x="662" y="422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7" y="420"/>
                    <a:pt x="667" y="420"/>
                    <a:pt x="667" y="420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3" y="92"/>
                    <a:pt x="110" y="92"/>
                    <a:pt x="109" y="94"/>
                  </a:cubicBezTo>
                  <a:cubicBezTo>
                    <a:pt x="109" y="95"/>
                    <a:pt x="109" y="96"/>
                    <a:pt x="109" y="97"/>
                  </a:cubicBezTo>
                  <a:cubicBezTo>
                    <a:pt x="109" y="98"/>
                    <a:pt x="109" y="99"/>
                    <a:pt x="109" y="100"/>
                  </a:cubicBezTo>
                  <a:cubicBezTo>
                    <a:pt x="110" y="101"/>
                    <a:pt x="112" y="103"/>
                    <a:pt x="113" y="104"/>
                  </a:cubicBezTo>
                  <a:cubicBezTo>
                    <a:pt x="116" y="107"/>
                    <a:pt x="121" y="111"/>
                    <a:pt x="127" y="116"/>
                  </a:cubicBezTo>
                  <a:cubicBezTo>
                    <a:pt x="151" y="133"/>
                    <a:pt x="196" y="162"/>
                    <a:pt x="250" y="195"/>
                  </a:cubicBezTo>
                  <a:cubicBezTo>
                    <a:pt x="332" y="245"/>
                    <a:pt x="434" y="305"/>
                    <a:pt x="516" y="354"/>
                  </a:cubicBezTo>
                  <a:cubicBezTo>
                    <a:pt x="557" y="379"/>
                    <a:pt x="593" y="400"/>
                    <a:pt x="619" y="416"/>
                  </a:cubicBezTo>
                  <a:cubicBezTo>
                    <a:pt x="632" y="423"/>
                    <a:pt x="642" y="430"/>
                    <a:pt x="649" y="434"/>
                  </a:cubicBezTo>
                  <a:cubicBezTo>
                    <a:pt x="652" y="437"/>
                    <a:pt x="655" y="439"/>
                    <a:pt x="657" y="440"/>
                  </a:cubicBezTo>
                  <a:cubicBezTo>
                    <a:pt x="658" y="440"/>
                    <a:pt x="658" y="441"/>
                    <a:pt x="659" y="441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60" y="440"/>
                    <a:pt x="660" y="440"/>
                    <a:pt x="660" y="440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60" y="440"/>
                    <a:pt x="660" y="440"/>
                    <a:pt x="660" y="440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8" y="439"/>
                    <a:pt x="658" y="439"/>
                    <a:pt x="658" y="439"/>
                  </a:cubicBezTo>
                  <a:cubicBezTo>
                    <a:pt x="658" y="440"/>
                    <a:pt x="658" y="441"/>
                    <a:pt x="659" y="441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8" y="439"/>
                    <a:pt x="658" y="439"/>
                    <a:pt x="658" y="439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9" y="437"/>
                    <a:pt x="659" y="437"/>
                    <a:pt x="659" y="437"/>
                  </a:cubicBezTo>
                  <a:cubicBezTo>
                    <a:pt x="658" y="438"/>
                    <a:pt x="658" y="439"/>
                    <a:pt x="658" y="439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9" y="437"/>
                    <a:pt x="659" y="437"/>
                    <a:pt x="659" y="437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64" y="436"/>
                    <a:pt x="664" y="436"/>
                    <a:pt x="664" y="436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87" y="92"/>
                    <a:pt x="86" y="94"/>
                  </a:cubicBezTo>
                  <a:cubicBezTo>
                    <a:pt x="86" y="95"/>
                    <a:pt x="85" y="96"/>
                    <a:pt x="85" y="96"/>
                  </a:cubicBezTo>
                  <a:cubicBezTo>
                    <a:pt x="85" y="97"/>
                    <a:pt x="86" y="98"/>
                    <a:pt x="86" y="99"/>
                  </a:cubicBezTo>
                  <a:cubicBezTo>
                    <a:pt x="87" y="99"/>
                    <a:pt x="87" y="100"/>
                    <a:pt x="88" y="100"/>
                  </a:cubicBezTo>
                  <a:cubicBezTo>
                    <a:pt x="89" y="101"/>
                    <a:pt x="90" y="102"/>
                    <a:pt x="92" y="104"/>
                  </a:cubicBezTo>
                  <a:cubicBezTo>
                    <a:pt x="99" y="109"/>
                    <a:pt x="113" y="119"/>
                    <a:pt x="132" y="131"/>
                  </a:cubicBezTo>
                  <a:cubicBezTo>
                    <a:pt x="268" y="219"/>
                    <a:pt x="662" y="458"/>
                    <a:pt x="662" y="458"/>
                  </a:cubicBezTo>
                  <a:cubicBezTo>
                    <a:pt x="663" y="459"/>
                    <a:pt x="664" y="459"/>
                    <a:pt x="665" y="459"/>
                  </a:cubicBezTo>
                  <a:cubicBezTo>
                    <a:pt x="666" y="459"/>
                    <a:pt x="667" y="458"/>
                    <a:pt x="667" y="457"/>
                  </a:cubicBezTo>
                  <a:cubicBezTo>
                    <a:pt x="668" y="456"/>
                    <a:pt x="668" y="455"/>
                    <a:pt x="668" y="454"/>
                  </a:cubicBezTo>
                  <a:cubicBezTo>
                    <a:pt x="668" y="453"/>
                    <a:pt x="667" y="452"/>
                    <a:pt x="666" y="452"/>
                  </a:cubicBezTo>
                  <a:cubicBezTo>
                    <a:pt x="666" y="452"/>
                    <a:pt x="518" y="363"/>
                    <a:pt x="371" y="274"/>
                  </a:cubicBezTo>
                  <a:cubicBezTo>
                    <a:pt x="297" y="230"/>
                    <a:pt x="223" y="185"/>
                    <a:pt x="168" y="152"/>
                  </a:cubicBezTo>
                  <a:cubicBezTo>
                    <a:pt x="140" y="135"/>
                    <a:pt x="117" y="121"/>
                    <a:pt x="100" y="112"/>
                  </a:cubicBezTo>
                  <a:cubicBezTo>
                    <a:pt x="92" y="107"/>
                    <a:pt x="86" y="103"/>
                    <a:pt x="82" y="100"/>
                  </a:cubicBezTo>
                  <a:cubicBezTo>
                    <a:pt x="79" y="99"/>
                    <a:pt x="78" y="98"/>
                    <a:pt x="77" y="97"/>
                  </a:cubicBezTo>
                  <a:cubicBezTo>
                    <a:pt x="76" y="97"/>
                    <a:pt x="76" y="97"/>
                    <a:pt x="75" y="97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3" y="96"/>
                  </a:cubicBezTo>
                  <a:cubicBezTo>
                    <a:pt x="71" y="96"/>
                    <a:pt x="70" y="97"/>
                    <a:pt x="69" y="98"/>
                  </a:cubicBezTo>
                  <a:cubicBezTo>
                    <a:pt x="69" y="99"/>
                    <a:pt x="69" y="99"/>
                    <a:pt x="69" y="100"/>
                  </a:cubicBezTo>
                  <a:cubicBezTo>
                    <a:pt x="69" y="102"/>
                    <a:pt x="69" y="103"/>
                    <a:pt x="70" y="103"/>
                  </a:cubicBezTo>
                  <a:cubicBezTo>
                    <a:pt x="71" y="105"/>
                    <a:pt x="72" y="106"/>
                    <a:pt x="74" y="108"/>
                  </a:cubicBezTo>
                  <a:cubicBezTo>
                    <a:pt x="77" y="111"/>
                    <a:pt x="82" y="115"/>
                    <a:pt x="89" y="120"/>
                  </a:cubicBezTo>
                  <a:cubicBezTo>
                    <a:pt x="114" y="138"/>
                    <a:pt x="163" y="169"/>
                    <a:pt x="221" y="206"/>
                  </a:cubicBezTo>
                  <a:cubicBezTo>
                    <a:pt x="309" y="260"/>
                    <a:pt x="419" y="327"/>
                    <a:pt x="508" y="380"/>
                  </a:cubicBezTo>
                  <a:cubicBezTo>
                    <a:pt x="552" y="407"/>
                    <a:pt x="591" y="430"/>
                    <a:pt x="619" y="447"/>
                  </a:cubicBezTo>
                  <a:cubicBezTo>
                    <a:pt x="633" y="455"/>
                    <a:pt x="644" y="462"/>
                    <a:pt x="651" y="466"/>
                  </a:cubicBezTo>
                  <a:cubicBezTo>
                    <a:pt x="655" y="469"/>
                    <a:pt x="658" y="470"/>
                    <a:pt x="660" y="472"/>
                  </a:cubicBezTo>
                  <a:cubicBezTo>
                    <a:pt x="661" y="472"/>
                    <a:pt x="662" y="473"/>
                    <a:pt x="662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4" y="472"/>
                    <a:pt x="664" y="472"/>
                    <a:pt x="664" y="472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4" y="472"/>
                    <a:pt x="664" y="472"/>
                    <a:pt x="664" y="472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3"/>
                    <a:pt x="662" y="473"/>
                    <a:pt x="662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3"/>
                    <a:pt x="662" y="473"/>
                    <a:pt x="662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2"/>
                    <a:pt x="662" y="472"/>
                    <a:pt x="662" y="472"/>
                  </a:cubicBezTo>
                  <a:cubicBezTo>
                    <a:pt x="662" y="473"/>
                    <a:pt x="662" y="473"/>
                    <a:pt x="662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2"/>
                    <a:pt x="662" y="472"/>
                    <a:pt x="662" y="472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1" y="470"/>
                    <a:pt x="661" y="470"/>
                    <a:pt x="661" y="470"/>
                  </a:cubicBezTo>
                  <a:cubicBezTo>
                    <a:pt x="661" y="471"/>
                    <a:pt x="662" y="472"/>
                    <a:pt x="662" y="472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1" y="470"/>
                    <a:pt x="661" y="470"/>
                    <a:pt x="661" y="470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7" y="467"/>
                    <a:pt x="667" y="467"/>
                    <a:pt x="667" y="467"/>
                  </a:cubicBezTo>
                  <a:cubicBezTo>
                    <a:pt x="667" y="467"/>
                    <a:pt x="524" y="375"/>
                    <a:pt x="376" y="283"/>
                  </a:cubicBezTo>
                  <a:cubicBezTo>
                    <a:pt x="301" y="237"/>
                    <a:pt x="226" y="191"/>
                    <a:pt x="167" y="157"/>
                  </a:cubicBezTo>
                  <a:cubicBezTo>
                    <a:pt x="137" y="139"/>
                    <a:pt x="112" y="125"/>
                    <a:pt x="92" y="115"/>
                  </a:cubicBezTo>
                  <a:cubicBezTo>
                    <a:pt x="83" y="110"/>
                    <a:pt x="74" y="106"/>
                    <a:pt x="68" y="103"/>
                  </a:cubicBezTo>
                  <a:cubicBezTo>
                    <a:pt x="65" y="102"/>
                    <a:pt x="62" y="101"/>
                    <a:pt x="60" y="100"/>
                  </a:cubicBezTo>
                  <a:cubicBezTo>
                    <a:pt x="57" y="99"/>
                    <a:pt x="55" y="99"/>
                    <a:pt x="53" y="99"/>
                  </a:cubicBezTo>
                  <a:cubicBezTo>
                    <a:pt x="53" y="99"/>
                    <a:pt x="52" y="99"/>
                    <a:pt x="51" y="99"/>
                  </a:cubicBezTo>
                  <a:cubicBezTo>
                    <a:pt x="50" y="99"/>
                    <a:pt x="49" y="100"/>
                    <a:pt x="48" y="101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2"/>
                    <a:pt x="48" y="103"/>
                    <a:pt x="48" y="103"/>
                  </a:cubicBezTo>
                  <a:cubicBezTo>
                    <a:pt x="48" y="105"/>
                    <a:pt x="48" y="105"/>
                    <a:pt x="48" y="106"/>
                  </a:cubicBezTo>
                  <a:cubicBezTo>
                    <a:pt x="49" y="107"/>
                    <a:pt x="49" y="107"/>
                    <a:pt x="50" y="108"/>
                  </a:cubicBezTo>
                  <a:cubicBezTo>
                    <a:pt x="51" y="109"/>
                    <a:pt x="52" y="110"/>
                    <a:pt x="54" y="112"/>
                  </a:cubicBezTo>
                  <a:cubicBezTo>
                    <a:pt x="62" y="118"/>
                    <a:pt x="77" y="128"/>
                    <a:pt x="98" y="142"/>
                  </a:cubicBezTo>
                  <a:cubicBezTo>
                    <a:pt x="243" y="237"/>
                    <a:pt x="666" y="492"/>
                    <a:pt x="666" y="492"/>
                  </a:cubicBezTo>
                  <a:cubicBezTo>
                    <a:pt x="668" y="488"/>
                    <a:pt x="668" y="488"/>
                    <a:pt x="668" y="488"/>
                  </a:cubicBezTo>
                  <a:cubicBezTo>
                    <a:pt x="665" y="486"/>
                    <a:pt x="665" y="486"/>
                    <a:pt x="665" y="486"/>
                  </a:cubicBezTo>
                  <a:cubicBezTo>
                    <a:pt x="668" y="488"/>
                    <a:pt x="668" y="488"/>
                    <a:pt x="668" y="488"/>
                  </a:cubicBezTo>
                  <a:cubicBezTo>
                    <a:pt x="666" y="485"/>
                    <a:pt x="666" y="485"/>
                    <a:pt x="666" y="485"/>
                  </a:cubicBezTo>
                  <a:cubicBezTo>
                    <a:pt x="666" y="485"/>
                    <a:pt x="665" y="485"/>
                    <a:pt x="665" y="486"/>
                  </a:cubicBezTo>
                  <a:cubicBezTo>
                    <a:pt x="668" y="488"/>
                    <a:pt x="668" y="488"/>
                    <a:pt x="668" y="488"/>
                  </a:cubicBezTo>
                  <a:cubicBezTo>
                    <a:pt x="666" y="485"/>
                    <a:pt x="666" y="485"/>
                    <a:pt x="666" y="485"/>
                  </a:cubicBezTo>
                  <a:cubicBezTo>
                    <a:pt x="667" y="488"/>
                    <a:pt x="667" y="488"/>
                    <a:pt x="667" y="488"/>
                  </a:cubicBezTo>
                  <a:cubicBezTo>
                    <a:pt x="667" y="485"/>
                    <a:pt x="667" y="485"/>
                    <a:pt x="667" y="485"/>
                  </a:cubicBezTo>
                  <a:cubicBezTo>
                    <a:pt x="667" y="485"/>
                    <a:pt x="667" y="485"/>
                    <a:pt x="666" y="485"/>
                  </a:cubicBezTo>
                  <a:cubicBezTo>
                    <a:pt x="667" y="488"/>
                    <a:pt x="667" y="488"/>
                    <a:pt x="667" y="488"/>
                  </a:cubicBezTo>
                  <a:cubicBezTo>
                    <a:pt x="667" y="485"/>
                    <a:pt x="667" y="485"/>
                    <a:pt x="667" y="485"/>
                  </a:cubicBezTo>
                  <a:cubicBezTo>
                    <a:pt x="667" y="486"/>
                    <a:pt x="667" y="486"/>
                    <a:pt x="667" y="486"/>
                  </a:cubicBezTo>
                  <a:cubicBezTo>
                    <a:pt x="668" y="485"/>
                    <a:pt x="668" y="485"/>
                    <a:pt x="668" y="485"/>
                  </a:cubicBezTo>
                  <a:cubicBezTo>
                    <a:pt x="667" y="485"/>
                    <a:pt x="667" y="485"/>
                    <a:pt x="667" y="485"/>
                  </a:cubicBezTo>
                  <a:cubicBezTo>
                    <a:pt x="667" y="486"/>
                    <a:pt x="667" y="486"/>
                    <a:pt x="667" y="486"/>
                  </a:cubicBezTo>
                  <a:cubicBezTo>
                    <a:pt x="668" y="485"/>
                    <a:pt x="668" y="485"/>
                    <a:pt x="668" y="485"/>
                  </a:cubicBezTo>
                  <a:cubicBezTo>
                    <a:pt x="668" y="485"/>
                    <a:pt x="668" y="485"/>
                    <a:pt x="668" y="485"/>
                  </a:cubicBezTo>
                  <a:cubicBezTo>
                    <a:pt x="667" y="485"/>
                    <a:pt x="666" y="484"/>
                    <a:pt x="664" y="483"/>
                  </a:cubicBezTo>
                  <a:cubicBezTo>
                    <a:pt x="656" y="480"/>
                    <a:pt x="640" y="472"/>
                    <a:pt x="619" y="459"/>
                  </a:cubicBezTo>
                  <a:cubicBezTo>
                    <a:pt x="543" y="416"/>
                    <a:pt x="395" y="327"/>
                    <a:pt x="267" y="249"/>
                  </a:cubicBezTo>
                  <a:cubicBezTo>
                    <a:pt x="203" y="210"/>
                    <a:pt x="144" y="173"/>
                    <a:pt x="100" y="146"/>
                  </a:cubicBezTo>
                  <a:cubicBezTo>
                    <a:pt x="79" y="133"/>
                    <a:pt x="61" y="122"/>
                    <a:pt x="49" y="114"/>
                  </a:cubicBezTo>
                  <a:cubicBezTo>
                    <a:pt x="43" y="111"/>
                    <a:pt x="38" y="108"/>
                    <a:pt x="35" y="106"/>
                  </a:cubicBezTo>
                  <a:cubicBezTo>
                    <a:pt x="31" y="104"/>
                    <a:pt x="30" y="103"/>
                    <a:pt x="30" y="103"/>
                  </a:cubicBezTo>
                  <a:cubicBezTo>
                    <a:pt x="28" y="101"/>
                    <a:pt x="25" y="102"/>
                    <a:pt x="24" y="104"/>
                  </a:cubicBezTo>
                  <a:cubicBezTo>
                    <a:pt x="23" y="106"/>
                    <a:pt x="24" y="108"/>
                    <a:pt x="25" y="109"/>
                  </a:cubicBezTo>
                  <a:cubicBezTo>
                    <a:pt x="672" y="513"/>
                    <a:pt x="672" y="513"/>
                    <a:pt x="672" y="513"/>
                  </a:cubicBezTo>
                  <a:cubicBezTo>
                    <a:pt x="674" y="515"/>
                    <a:pt x="676" y="514"/>
                    <a:pt x="677" y="512"/>
                  </a:cubicBezTo>
                  <a:cubicBezTo>
                    <a:pt x="679" y="510"/>
                    <a:pt x="678" y="508"/>
                    <a:pt x="676" y="507"/>
                  </a:cubicBezTo>
                  <a:cubicBezTo>
                    <a:pt x="676" y="507"/>
                    <a:pt x="518" y="406"/>
                    <a:pt x="355" y="304"/>
                  </a:cubicBezTo>
                  <a:cubicBezTo>
                    <a:pt x="273" y="254"/>
                    <a:pt x="191" y="203"/>
                    <a:pt x="127" y="165"/>
                  </a:cubicBezTo>
                  <a:cubicBezTo>
                    <a:pt x="95" y="146"/>
                    <a:pt x="67" y="130"/>
                    <a:pt x="46" y="119"/>
                  </a:cubicBezTo>
                  <a:cubicBezTo>
                    <a:pt x="36" y="114"/>
                    <a:pt x="27" y="109"/>
                    <a:pt x="21" y="106"/>
                  </a:cubicBezTo>
                  <a:cubicBezTo>
                    <a:pt x="18" y="105"/>
                    <a:pt x="15" y="104"/>
                    <a:pt x="12" y="103"/>
                  </a:cubicBezTo>
                  <a:cubicBezTo>
                    <a:pt x="10" y="102"/>
                    <a:pt x="8" y="102"/>
                    <a:pt x="6" y="101"/>
                  </a:cubicBezTo>
                  <a:cubicBezTo>
                    <a:pt x="6" y="101"/>
                    <a:pt x="5" y="102"/>
                    <a:pt x="4" y="102"/>
                  </a:cubicBezTo>
                  <a:cubicBezTo>
                    <a:pt x="3" y="102"/>
                    <a:pt x="2" y="103"/>
                    <a:pt x="2" y="104"/>
                  </a:cubicBezTo>
                  <a:cubicBezTo>
                    <a:pt x="0" y="106"/>
                    <a:pt x="1" y="108"/>
                    <a:pt x="3" y="109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5" y="117"/>
                    <a:pt x="2" y="117"/>
                    <a:pt x="1" y="119"/>
                  </a:cubicBezTo>
                  <a:cubicBezTo>
                    <a:pt x="0" y="121"/>
                    <a:pt x="0" y="124"/>
                    <a:pt x="2" y="125"/>
                  </a:cubicBezTo>
                  <a:cubicBezTo>
                    <a:pt x="703" y="563"/>
                    <a:pt x="703" y="563"/>
                    <a:pt x="703" y="563"/>
                  </a:cubicBezTo>
                  <a:cubicBezTo>
                    <a:pt x="705" y="564"/>
                    <a:pt x="707" y="563"/>
                    <a:pt x="709" y="561"/>
                  </a:cubicBezTo>
                  <a:cubicBezTo>
                    <a:pt x="710" y="560"/>
                    <a:pt x="709" y="557"/>
                    <a:pt x="707" y="556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9"/>
            <p:cNvSpPr/>
            <p:nvPr/>
          </p:nvSpPr>
          <p:spPr bwMode="auto">
            <a:xfrm>
              <a:off x="2793191" y="2276332"/>
              <a:ext cx="279676" cy="254610"/>
            </a:xfrm>
            <a:custGeom>
              <a:avLst/>
              <a:gdLst>
                <a:gd name="T0" fmla="*/ 77 w 209"/>
                <a:gd name="T1" fmla="*/ 175 h 189"/>
                <a:gd name="T2" fmla="*/ 33 w 209"/>
                <a:gd name="T3" fmla="*/ 148 h 189"/>
                <a:gd name="T4" fmla="*/ 31 w 209"/>
                <a:gd name="T5" fmla="*/ 150 h 189"/>
                <a:gd name="T6" fmla="*/ 30 w 209"/>
                <a:gd name="T7" fmla="*/ 150 h 189"/>
                <a:gd name="T8" fmla="*/ 31 w 209"/>
                <a:gd name="T9" fmla="*/ 150 h 189"/>
                <a:gd name="T10" fmla="*/ 31 w 209"/>
                <a:gd name="T11" fmla="*/ 150 h 189"/>
                <a:gd name="T12" fmla="*/ 30 w 209"/>
                <a:gd name="T13" fmla="*/ 154 h 189"/>
                <a:gd name="T14" fmla="*/ 94 w 209"/>
                <a:gd name="T15" fmla="*/ 181 h 189"/>
                <a:gd name="T16" fmla="*/ 114 w 209"/>
                <a:gd name="T17" fmla="*/ 168 h 189"/>
                <a:gd name="T18" fmla="*/ 19 w 209"/>
                <a:gd name="T19" fmla="*/ 114 h 189"/>
                <a:gd name="T20" fmla="*/ 16 w 209"/>
                <a:gd name="T21" fmla="*/ 112 h 189"/>
                <a:gd name="T22" fmla="*/ 16 w 209"/>
                <a:gd name="T23" fmla="*/ 114 h 189"/>
                <a:gd name="T24" fmla="*/ 121 w 209"/>
                <a:gd name="T25" fmla="*/ 163 h 189"/>
                <a:gd name="T26" fmla="*/ 133 w 209"/>
                <a:gd name="T27" fmla="*/ 152 h 189"/>
                <a:gd name="T28" fmla="*/ 10 w 209"/>
                <a:gd name="T29" fmla="*/ 70 h 189"/>
                <a:gd name="T30" fmla="*/ 6 w 209"/>
                <a:gd name="T31" fmla="*/ 69 h 189"/>
                <a:gd name="T32" fmla="*/ 103 w 209"/>
                <a:gd name="T33" fmla="*/ 123 h 189"/>
                <a:gd name="T34" fmla="*/ 142 w 209"/>
                <a:gd name="T35" fmla="*/ 143 h 189"/>
                <a:gd name="T36" fmla="*/ 124 w 209"/>
                <a:gd name="T37" fmla="*/ 121 h 189"/>
                <a:gd name="T38" fmla="*/ 154 w 209"/>
                <a:gd name="T39" fmla="*/ 128 h 189"/>
                <a:gd name="T40" fmla="*/ 7 w 209"/>
                <a:gd name="T41" fmla="*/ 40 h 189"/>
                <a:gd name="T42" fmla="*/ 6 w 209"/>
                <a:gd name="T43" fmla="*/ 43 h 189"/>
                <a:gd name="T44" fmla="*/ 5 w 209"/>
                <a:gd name="T45" fmla="*/ 43 h 189"/>
                <a:gd name="T46" fmla="*/ 149 w 209"/>
                <a:gd name="T47" fmla="*/ 121 h 189"/>
                <a:gd name="T48" fmla="*/ 133 w 209"/>
                <a:gd name="T49" fmla="*/ 98 h 189"/>
                <a:gd name="T50" fmla="*/ 10 w 209"/>
                <a:gd name="T51" fmla="*/ 24 h 189"/>
                <a:gd name="T52" fmla="*/ 11 w 209"/>
                <a:gd name="T53" fmla="*/ 25 h 189"/>
                <a:gd name="T54" fmla="*/ 11 w 209"/>
                <a:gd name="T55" fmla="*/ 26 h 189"/>
                <a:gd name="T56" fmla="*/ 208 w 209"/>
                <a:gd name="T57" fmla="*/ 127 h 189"/>
                <a:gd name="T58" fmla="*/ 121 w 209"/>
                <a:gd name="T59" fmla="*/ 80 h 189"/>
                <a:gd name="T60" fmla="*/ 201 w 209"/>
                <a:gd name="T61" fmla="*/ 131 h 189"/>
                <a:gd name="T62" fmla="*/ 204 w 209"/>
                <a:gd name="T63" fmla="*/ 129 h 189"/>
                <a:gd name="T64" fmla="*/ 4 w 209"/>
                <a:gd name="T65" fmla="*/ 24 h 189"/>
                <a:gd name="T66" fmla="*/ 166 w 209"/>
                <a:gd name="T67" fmla="*/ 128 h 189"/>
                <a:gd name="T68" fmla="*/ 172 w 209"/>
                <a:gd name="T69" fmla="*/ 130 h 189"/>
                <a:gd name="T70" fmla="*/ 173 w 209"/>
                <a:gd name="T71" fmla="*/ 130 h 189"/>
                <a:gd name="T72" fmla="*/ 9 w 209"/>
                <a:gd name="T73" fmla="*/ 36 h 189"/>
                <a:gd name="T74" fmla="*/ 148 w 209"/>
                <a:gd name="T75" fmla="*/ 132 h 189"/>
                <a:gd name="T76" fmla="*/ 150 w 209"/>
                <a:gd name="T77" fmla="*/ 129 h 189"/>
                <a:gd name="T78" fmla="*/ 150 w 209"/>
                <a:gd name="T79" fmla="*/ 128 h 189"/>
                <a:gd name="T80" fmla="*/ 2 w 209"/>
                <a:gd name="T81" fmla="*/ 53 h 189"/>
                <a:gd name="T82" fmla="*/ 141 w 209"/>
                <a:gd name="T83" fmla="*/ 139 h 189"/>
                <a:gd name="T84" fmla="*/ 142 w 209"/>
                <a:gd name="T85" fmla="*/ 135 h 189"/>
                <a:gd name="T86" fmla="*/ 143 w 209"/>
                <a:gd name="T87" fmla="*/ 135 h 189"/>
                <a:gd name="T88" fmla="*/ 6 w 209"/>
                <a:gd name="T89" fmla="*/ 64 h 189"/>
                <a:gd name="T90" fmla="*/ 121 w 209"/>
                <a:gd name="T91" fmla="*/ 163 h 189"/>
                <a:gd name="T92" fmla="*/ 123 w 209"/>
                <a:gd name="T93" fmla="*/ 159 h 189"/>
                <a:gd name="T94" fmla="*/ 124 w 209"/>
                <a:gd name="T95" fmla="*/ 157 h 189"/>
                <a:gd name="T96" fmla="*/ 16 w 209"/>
                <a:gd name="T97" fmla="*/ 108 h 189"/>
                <a:gd name="T98" fmla="*/ 98 w 209"/>
                <a:gd name="T99" fmla="*/ 167 h 189"/>
                <a:gd name="T100" fmla="*/ 108 w 209"/>
                <a:gd name="T101" fmla="*/ 174 h 189"/>
                <a:gd name="T102" fmla="*/ 108 w 209"/>
                <a:gd name="T103" fmla="*/ 173 h 189"/>
                <a:gd name="T104" fmla="*/ 111 w 209"/>
                <a:gd name="T105" fmla="*/ 171 h 189"/>
                <a:gd name="T106" fmla="*/ 66 w 209"/>
                <a:gd name="T107" fmla="*/ 160 h 189"/>
                <a:gd name="T108" fmla="*/ 27 w 209"/>
                <a:gd name="T109" fmla="*/ 148 h 189"/>
                <a:gd name="T110" fmla="*/ 62 w 209"/>
                <a:gd name="T111" fmla="*/ 175 h 189"/>
                <a:gd name="T112" fmla="*/ 66 w 209"/>
                <a:gd name="T113" fmla="*/ 18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9" h="189">
                  <a:moveTo>
                    <a:pt x="65" y="181"/>
                  </a:moveTo>
                  <a:cubicBezTo>
                    <a:pt x="46" y="169"/>
                    <a:pt x="46" y="169"/>
                    <a:pt x="46" y="169"/>
                  </a:cubicBezTo>
                  <a:cubicBezTo>
                    <a:pt x="44" y="173"/>
                    <a:pt x="44" y="173"/>
                    <a:pt x="44" y="173"/>
                  </a:cubicBezTo>
                  <a:cubicBezTo>
                    <a:pt x="43" y="177"/>
                    <a:pt x="43" y="177"/>
                    <a:pt x="43" y="177"/>
                  </a:cubicBezTo>
                  <a:cubicBezTo>
                    <a:pt x="83" y="187"/>
                    <a:pt x="83" y="187"/>
                    <a:pt x="83" y="187"/>
                  </a:cubicBezTo>
                  <a:cubicBezTo>
                    <a:pt x="84" y="188"/>
                    <a:pt x="86" y="187"/>
                    <a:pt x="87" y="185"/>
                  </a:cubicBezTo>
                  <a:cubicBezTo>
                    <a:pt x="88" y="183"/>
                    <a:pt x="87" y="181"/>
                    <a:pt x="86" y="180"/>
                  </a:cubicBezTo>
                  <a:cubicBezTo>
                    <a:pt x="86" y="180"/>
                    <a:pt x="82" y="178"/>
                    <a:pt x="77" y="175"/>
                  </a:cubicBezTo>
                  <a:cubicBezTo>
                    <a:pt x="70" y="170"/>
                    <a:pt x="59" y="164"/>
                    <a:pt x="49" y="158"/>
                  </a:cubicBezTo>
                  <a:cubicBezTo>
                    <a:pt x="45" y="155"/>
                    <a:pt x="41" y="152"/>
                    <a:pt x="38" y="150"/>
                  </a:cubicBezTo>
                  <a:cubicBezTo>
                    <a:pt x="36" y="149"/>
                    <a:pt x="35" y="149"/>
                    <a:pt x="34" y="148"/>
                  </a:cubicBezTo>
                  <a:cubicBezTo>
                    <a:pt x="34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49"/>
                    <a:pt x="34" y="149"/>
                    <a:pt x="34" y="148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4" y="152"/>
                    <a:pt x="34" y="151"/>
                    <a:pt x="34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3" y="153"/>
                    <a:pt x="34" y="153"/>
                    <a:pt x="34" y="152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2" y="154"/>
                    <a:pt x="32" y="154"/>
                    <a:pt x="33" y="154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3"/>
                    <a:pt x="30" y="153"/>
                    <a:pt x="30" y="153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3"/>
                    <a:pt x="30" y="153"/>
                    <a:pt x="30" y="153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4"/>
                    <a:pt x="30" y="154"/>
                    <a:pt x="31" y="155"/>
                  </a:cubicBezTo>
                  <a:cubicBezTo>
                    <a:pt x="34" y="155"/>
                    <a:pt x="39" y="158"/>
                    <a:pt x="45" y="160"/>
                  </a:cubicBezTo>
                  <a:cubicBezTo>
                    <a:pt x="55" y="164"/>
                    <a:pt x="67" y="170"/>
                    <a:pt x="77" y="174"/>
                  </a:cubicBezTo>
                  <a:cubicBezTo>
                    <a:pt x="82" y="176"/>
                    <a:pt x="86" y="178"/>
                    <a:pt x="89" y="179"/>
                  </a:cubicBezTo>
                  <a:cubicBezTo>
                    <a:pt x="92" y="180"/>
                    <a:pt x="94" y="181"/>
                    <a:pt x="94" y="181"/>
                  </a:cubicBezTo>
                  <a:cubicBezTo>
                    <a:pt x="96" y="182"/>
                    <a:pt x="98" y="181"/>
                    <a:pt x="99" y="179"/>
                  </a:cubicBezTo>
                  <a:cubicBezTo>
                    <a:pt x="100" y="178"/>
                    <a:pt x="100" y="175"/>
                    <a:pt x="98" y="174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110" y="175"/>
                    <a:pt x="110" y="175"/>
                    <a:pt x="110" y="175"/>
                  </a:cubicBezTo>
                  <a:cubicBezTo>
                    <a:pt x="112" y="176"/>
                    <a:pt x="114" y="175"/>
                    <a:pt x="115" y="173"/>
                  </a:cubicBezTo>
                  <a:cubicBezTo>
                    <a:pt x="115" y="173"/>
                    <a:pt x="115" y="172"/>
                    <a:pt x="115" y="171"/>
                  </a:cubicBezTo>
                  <a:cubicBezTo>
                    <a:pt x="115" y="170"/>
                    <a:pt x="115" y="169"/>
                    <a:pt x="115" y="169"/>
                  </a:cubicBezTo>
                  <a:cubicBezTo>
                    <a:pt x="114" y="168"/>
                    <a:pt x="114" y="168"/>
                    <a:pt x="114" y="168"/>
                  </a:cubicBezTo>
                  <a:cubicBezTo>
                    <a:pt x="113" y="167"/>
                    <a:pt x="113" y="167"/>
                    <a:pt x="113" y="167"/>
                  </a:cubicBezTo>
                  <a:cubicBezTo>
                    <a:pt x="112" y="166"/>
                    <a:pt x="109" y="165"/>
                    <a:pt x="106" y="163"/>
                  </a:cubicBezTo>
                  <a:cubicBezTo>
                    <a:pt x="83" y="148"/>
                    <a:pt x="18" y="108"/>
                    <a:pt x="18" y="108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9" y="115"/>
                    <a:pt x="19" y="114"/>
                    <a:pt x="19" y="114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5"/>
                    <a:pt x="18" y="115"/>
                    <a:pt x="18" y="115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6" y="116"/>
                    <a:pt x="17" y="116"/>
                    <a:pt x="18" y="116"/>
                  </a:cubicBezTo>
                  <a:cubicBezTo>
                    <a:pt x="22" y="118"/>
                    <a:pt x="31" y="121"/>
                    <a:pt x="41" y="126"/>
                  </a:cubicBezTo>
                  <a:cubicBezTo>
                    <a:pt x="57" y="133"/>
                    <a:pt x="77" y="142"/>
                    <a:pt x="93" y="150"/>
                  </a:cubicBezTo>
                  <a:cubicBezTo>
                    <a:pt x="101" y="154"/>
                    <a:pt x="108" y="157"/>
                    <a:pt x="113" y="159"/>
                  </a:cubicBezTo>
                  <a:cubicBezTo>
                    <a:pt x="116" y="160"/>
                    <a:pt x="118" y="161"/>
                    <a:pt x="119" y="162"/>
                  </a:cubicBezTo>
                  <a:cubicBezTo>
                    <a:pt x="120" y="162"/>
                    <a:pt x="120" y="163"/>
                    <a:pt x="121" y="163"/>
                  </a:cubicBezTo>
                  <a:cubicBezTo>
                    <a:pt x="121" y="163"/>
                    <a:pt x="121" y="163"/>
                    <a:pt x="121" y="163"/>
                  </a:cubicBezTo>
                  <a:cubicBezTo>
                    <a:pt x="122" y="163"/>
                    <a:pt x="122" y="163"/>
                    <a:pt x="122" y="163"/>
                  </a:cubicBezTo>
                  <a:cubicBezTo>
                    <a:pt x="122" y="163"/>
                    <a:pt x="122" y="163"/>
                    <a:pt x="122" y="163"/>
                  </a:cubicBezTo>
                  <a:cubicBezTo>
                    <a:pt x="122" y="163"/>
                    <a:pt x="122" y="163"/>
                    <a:pt x="122" y="163"/>
                  </a:cubicBezTo>
                  <a:cubicBezTo>
                    <a:pt x="122" y="163"/>
                    <a:pt x="123" y="163"/>
                    <a:pt x="123" y="163"/>
                  </a:cubicBezTo>
                  <a:cubicBezTo>
                    <a:pt x="125" y="163"/>
                    <a:pt x="126" y="162"/>
                    <a:pt x="127" y="160"/>
                  </a:cubicBezTo>
                  <a:cubicBezTo>
                    <a:pt x="127" y="159"/>
                    <a:pt x="127" y="157"/>
                    <a:pt x="125" y="156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133" y="152"/>
                    <a:pt x="133" y="152"/>
                    <a:pt x="133" y="152"/>
                  </a:cubicBezTo>
                  <a:cubicBezTo>
                    <a:pt x="135" y="153"/>
                    <a:pt x="137" y="152"/>
                    <a:pt x="138" y="150"/>
                  </a:cubicBezTo>
                  <a:cubicBezTo>
                    <a:pt x="139" y="148"/>
                    <a:pt x="139" y="146"/>
                    <a:pt x="137" y="14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8" y="72"/>
                    <a:pt x="9" y="71"/>
                    <a:pt x="10" y="70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7" y="72"/>
                    <a:pt x="7" y="72"/>
                    <a:pt x="8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7" y="72"/>
                    <a:pt x="8" y="73"/>
                  </a:cubicBezTo>
                  <a:cubicBezTo>
                    <a:pt x="14" y="75"/>
                    <a:pt x="25" y="81"/>
                    <a:pt x="38" y="88"/>
                  </a:cubicBezTo>
                  <a:cubicBezTo>
                    <a:pt x="58" y="99"/>
                    <a:pt x="83" y="112"/>
                    <a:pt x="103" y="123"/>
                  </a:cubicBezTo>
                  <a:cubicBezTo>
                    <a:pt x="113" y="129"/>
                    <a:pt x="122" y="134"/>
                    <a:pt x="129" y="137"/>
                  </a:cubicBezTo>
                  <a:cubicBezTo>
                    <a:pt x="132" y="139"/>
                    <a:pt x="135" y="140"/>
                    <a:pt x="136" y="141"/>
                  </a:cubicBezTo>
                  <a:cubicBezTo>
                    <a:pt x="137" y="142"/>
                    <a:pt x="138" y="142"/>
                    <a:pt x="139" y="142"/>
                  </a:cubicBezTo>
                  <a:cubicBezTo>
                    <a:pt x="139" y="143"/>
                    <a:pt x="139" y="143"/>
                    <a:pt x="139" y="143"/>
                  </a:cubicBezTo>
                  <a:cubicBezTo>
                    <a:pt x="140" y="143"/>
                    <a:pt x="140" y="143"/>
                    <a:pt x="140" y="143"/>
                  </a:cubicBezTo>
                  <a:cubicBezTo>
                    <a:pt x="140" y="143"/>
                    <a:pt x="140" y="143"/>
                    <a:pt x="140" y="143"/>
                  </a:cubicBezTo>
                  <a:cubicBezTo>
                    <a:pt x="140" y="143"/>
                    <a:pt x="141" y="143"/>
                    <a:pt x="141" y="143"/>
                  </a:cubicBezTo>
                  <a:cubicBezTo>
                    <a:pt x="142" y="143"/>
                    <a:pt x="142" y="143"/>
                    <a:pt x="142" y="143"/>
                  </a:cubicBezTo>
                  <a:cubicBezTo>
                    <a:pt x="143" y="143"/>
                    <a:pt x="144" y="143"/>
                    <a:pt x="144" y="142"/>
                  </a:cubicBezTo>
                  <a:cubicBezTo>
                    <a:pt x="145" y="141"/>
                    <a:pt x="145" y="140"/>
                    <a:pt x="145" y="139"/>
                  </a:cubicBezTo>
                  <a:cubicBezTo>
                    <a:pt x="145" y="137"/>
                    <a:pt x="144" y="136"/>
                    <a:pt x="143" y="136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39" y="77"/>
                    <a:pt x="75" y="95"/>
                  </a:cubicBezTo>
                  <a:cubicBezTo>
                    <a:pt x="92" y="105"/>
                    <a:pt x="110" y="114"/>
                    <a:pt x="124" y="121"/>
                  </a:cubicBezTo>
                  <a:cubicBezTo>
                    <a:pt x="131" y="125"/>
                    <a:pt x="137" y="127"/>
                    <a:pt x="141" y="130"/>
                  </a:cubicBezTo>
                  <a:cubicBezTo>
                    <a:pt x="143" y="131"/>
                    <a:pt x="145" y="131"/>
                    <a:pt x="146" y="132"/>
                  </a:cubicBezTo>
                  <a:cubicBezTo>
                    <a:pt x="147" y="132"/>
                    <a:pt x="147" y="132"/>
                    <a:pt x="148" y="133"/>
                  </a:cubicBezTo>
                  <a:cubicBezTo>
                    <a:pt x="149" y="133"/>
                    <a:pt x="149" y="133"/>
                    <a:pt x="149" y="133"/>
                  </a:cubicBezTo>
                  <a:cubicBezTo>
                    <a:pt x="149" y="133"/>
                    <a:pt x="149" y="133"/>
                    <a:pt x="150" y="133"/>
                  </a:cubicBezTo>
                  <a:cubicBezTo>
                    <a:pt x="150" y="133"/>
                    <a:pt x="151" y="133"/>
                    <a:pt x="151" y="133"/>
                  </a:cubicBezTo>
                  <a:cubicBezTo>
                    <a:pt x="152" y="133"/>
                    <a:pt x="153" y="132"/>
                    <a:pt x="153" y="131"/>
                  </a:cubicBezTo>
                  <a:cubicBezTo>
                    <a:pt x="154" y="130"/>
                    <a:pt x="154" y="129"/>
                    <a:pt x="154" y="128"/>
                  </a:cubicBezTo>
                  <a:cubicBezTo>
                    <a:pt x="154" y="127"/>
                    <a:pt x="153" y="126"/>
                    <a:pt x="152" y="12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9" y="43"/>
                    <a:pt x="10" y="42"/>
                    <a:pt x="10" y="42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8" y="44"/>
                    <a:pt x="8" y="43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4"/>
                    <a:pt x="7" y="44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7" y="44"/>
                    <a:pt x="8" y="45"/>
                  </a:cubicBezTo>
                  <a:cubicBezTo>
                    <a:pt x="20" y="51"/>
                    <a:pt x="61" y="73"/>
                    <a:pt x="98" y="94"/>
                  </a:cubicBezTo>
                  <a:cubicBezTo>
                    <a:pt x="117" y="104"/>
                    <a:pt x="136" y="114"/>
                    <a:pt x="149" y="121"/>
                  </a:cubicBezTo>
                  <a:cubicBezTo>
                    <a:pt x="156" y="125"/>
                    <a:pt x="161" y="128"/>
                    <a:pt x="165" y="130"/>
                  </a:cubicBezTo>
                  <a:cubicBezTo>
                    <a:pt x="169" y="132"/>
                    <a:pt x="171" y="133"/>
                    <a:pt x="171" y="133"/>
                  </a:cubicBezTo>
                  <a:cubicBezTo>
                    <a:pt x="173" y="134"/>
                    <a:pt x="175" y="134"/>
                    <a:pt x="176" y="132"/>
                  </a:cubicBezTo>
                  <a:cubicBezTo>
                    <a:pt x="177" y="131"/>
                    <a:pt x="177" y="130"/>
                    <a:pt x="177" y="130"/>
                  </a:cubicBezTo>
                  <a:cubicBezTo>
                    <a:pt x="177" y="129"/>
                    <a:pt x="177" y="128"/>
                    <a:pt x="176" y="127"/>
                  </a:cubicBezTo>
                  <a:cubicBezTo>
                    <a:pt x="176" y="126"/>
                    <a:pt x="175" y="126"/>
                    <a:pt x="175" y="125"/>
                  </a:cubicBezTo>
                  <a:cubicBezTo>
                    <a:pt x="174" y="124"/>
                    <a:pt x="172" y="123"/>
                    <a:pt x="170" y="121"/>
                  </a:cubicBezTo>
                  <a:cubicBezTo>
                    <a:pt x="163" y="116"/>
                    <a:pt x="149" y="108"/>
                    <a:pt x="133" y="98"/>
                  </a:cubicBezTo>
                  <a:cubicBezTo>
                    <a:pt x="108" y="82"/>
                    <a:pt x="77" y="64"/>
                    <a:pt x="53" y="50"/>
                  </a:cubicBezTo>
                  <a:cubicBezTo>
                    <a:pt x="40" y="42"/>
                    <a:pt x="29" y="36"/>
                    <a:pt x="22" y="31"/>
                  </a:cubicBezTo>
                  <a:cubicBezTo>
                    <a:pt x="18" y="29"/>
                    <a:pt x="15" y="27"/>
                    <a:pt x="13" y="25"/>
                  </a:cubicBezTo>
                  <a:cubicBezTo>
                    <a:pt x="12" y="25"/>
                    <a:pt x="11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1" y="27"/>
                    <a:pt x="11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203" y="133"/>
                    <a:pt x="203" y="133"/>
                    <a:pt x="203" y="133"/>
                  </a:cubicBezTo>
                  <a:cubicBezTo>
                    <a:pt x="205" y="134"/>
                    <a:pt x="207" y="133"/>
                    <a:pt x="208" y="132"/>
                  </a:cubicBezTo>
                  <a:cubicBezTo>
                    <a:pt x="208" y="131"/>
                    <a:pt x="209" y="130"/>
                    <a:pt x="209" y="129"/>
                  </a:cubicBezTo>
                  <a:cubicBezTo>
                    <a:pt x="208" y="128"/>
                    <a:pt x="208" y="127"/>
                    <a:pt x="208" y="127"/>
                  </a:cubicBezTo>
                  <a:cubicBezTo>
                    <a:pt x="207" y="126"/>
                    <a:pt x="207" y="126"/>
                    <a:pt x="206" y="125"/>
                  </a:cubicBezTo>
                  <a:cubicBezTo>
                    <a:pt x="205" y="124"/>
                    <a:pt x="203" y="122"/>
                    <a:pt x="201" y="121"/>
                  </a:cubicBezTo>
                  <a:cubicBezTo>
                    <a:pt x="192" y="115"/>
                    <a:pt x="176" y="104"/>
                    <a:pt x="156" y="92"/>
                  </a:cubicBezTo>
                  <a:cubicBezTo>
                    <a:pt x="97" y="55"/>
                    <a:pt x="7" y="1"/>
                    <a:pt x="7" y="1"/>
                  </a:cubicBezTo>
                  <a:cubicBezTo>
                    <a:pt x="5" y="0"/>
                    <a:pt x="3" y="1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  <a:cubicBezTo>
                    <a:pt x="3" y="8"/>
                    <a:pt x="6" y="10"/>
                    <a:pt x="11" y="13"/>
                  </a:cubicBezTo>
                  <a:cubicBezTo>
                    <a:pt x="31" y="25"/>
                    <a:pt x="78" y="53"/>
                    <a:pt x="121" y="80"/>
                  </a:cubicBezTo>
                  <a:cubicBezTo>
                    <a:pt x="143" y="93"/>
                    <a:pt x="163" y="106"/>
                    <a:pt x="178" y="115"/>
                  </a:cubicBezTo>
                  <a:cubicBezTo>
                    <a:pt x="185" y="120"/>
                    <a:pt x="191" y="124"/>
                    <a:pt x="196" y="127"/>
                  </a:cubicBezTo>
                  <a:cubicBezTo>
                    <a:pt x="198" y="129"/>
                    <a:pt x="199" y="130"/>
                    <a:pt x="200" y="131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1" y="129"/>
                    <a:pt x="201" y="129"/>
                    <a:pt x="201" y="129"/>
                  </a:cubicBezTo>
                  <a:cubicBezTo>
                    <a:pt x="201" y="130"/>
                    <a:pt x="201" y="131"/>
                    <a:pt x="201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1" y="129"/>
                    <a:pt x="201" y="129"/>
                    <a:pt x="201" y="129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201" y="128"/>
                    <a:pt x="201" y="129"/>
                    <a:pt x="201" y="129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06" y="126"/>
                    <a:pt x="206" y="126"/>
                    <a:pt x="206" y="126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7" y="22"/>
                    <a:pt x="5" y="22"/>
                    <a:pt x="4" y="24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4" y="29"/>
                    <a:pt x="4" y="29"/>
                    <a:pt x="5" y="29"/>
                  </a:cubicBezTo>
                  <a:cubicBezTo>
                    <a:pt x="5" y="30"/>
                    <a:pt x="6" y="30"/>
                    <a:pt x="6" y="31"/>
                  </a:cubicBezTo>
                  <a:cubicBezTo>
                    <a:pt x="8" y="32"/>
                    <a:pt x="12" y="35"/>
                    <a:pt x="18" y="38"/>
                  </a:cubicBezTo>
                  <a:cubicBezTo>
                    <a:pt x="38" y="50"/>
                    <a:pt x="76" y="73"/>
                    <a:pt x="109" y="93"/>
                  </a:cubicBezTo>
                  <a:cubicBezTo>
                    <a:pt x="126" y="102"/>
                    <a:pt x="141" y="112"/>
                    <a:pt x="152" y="119"/>
                  </a:cubicBezTo>
                  <a:cubicBezTo>
                    <a:pt x="158" y="123"/>
                    <a:pt x="163" y="126"/>
                    <a:pt x="166" y="128"/>
                  </a:cubicBezTo>
                  <a:cubicBezTo>
                    <a:pt x="167" y="129"/>
                    <a:pt x="168" y="130"/>
                    <a:pt x="169" y="131"/>
                  </a:cubicBezTo>
                  <a:cubicBezTo>
                    <a:pt x="169" y="131"/>
                    <a:pt x="169" y="131"/>
                    <a:pt x="169" y="131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9" y="131"/>
                    <a:pt x="169" y="131"/>
                    <a:pt x="169" y="131"/>
                  </a:cubicBezTo>
                  <a:cubicBezTo>
                    <a:pt x="169" y="131"/>
                    <a:pt x="169" y="131"/>
                    <a:pt x="169" y="131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9" y="131"/>
                    <a:pt x="169" y="131"/>
                    <a:pt x="169" y="131"/>
                  </a:cubicBezTo>
                  <a:cubicBezTo>
                    <a:pt x="172" y="130"/>
                    <a:pt x="172" y="130"/>
                    <a:pt x="172" y="130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69" y="130"/>
                    <a:pt x="169" y="131"/>
                    <a:pt x="169" y="131"/>
                  </a:cubicBezTo>
                  <a:cubicBezTo>
                    <a:pt x="172" y="130"/>
                    <a:pt x="172" y="130"/>
                    <a:pt x="172" y="130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73" y="130"/>
                    <a:pt x="173" y="130"/>
                    <a:pt x="173" y="130"/>
                  </a:cubicBezTo>
                  <a:cubicBezTo>
                    <a:pt x="170" y="128"/>
                    <a:pt x="170" y="128"/>
                    <a:pt x="170" y="128"/>
                  </a:cubicBezTo>
                  <a:cubicBezTo>
                    <a:pt x="169" y="128"/>
                    <a:pt x="169" y="129"/>
                    <a:pt x="169" y="130"/>
                  </a:cubicBezTo>
                  <a:cubicBezTo>
                    <a:pt x="173" y="130"/>
                    <a:pt x="173" y="130"/>
                    <a:pt x="173" y="130"/>
                  </a:cubicBezTo>
                  <a:cubicBezTo>
                    <a:pt x="170" y="128"/>
                    <a:pt x="170" y="128"/>
                    <a:pt x="170" y="128"/>
                  </a:cubicBezTo>
                  <a:cubicBezTo>
                    <a:pt x="173" y="130"/>
                    <a:pt x="173" y="130"/>
                    <a:pt x="173" y="130"/>
                  </a:cubicBezTo>
                  <a:cubicBezTo>
                    <a:pt x="175" y="126"/>
                    <a:pt x="175" y="126"/>
                    <a:pt x="175" y="126"/>
                  </a:cubicBezTo>
                  <a:cubicBezTo>
                    <a:pt x="175" y="126"/>
                    <a:pt x="134" y="104"/>
                    <a:pt x="92" y="81"/>
                  </a:cubicBezTo>
                  <a:cubicBezTo>
                    <a:pt x="72" y="70"/>
                    <a:pt x="51" y="59"/>
                    <a:pt x="35" y="50"/>
                  </a:cubicBezTo>
                  <a:cubicBezTo>
                    <a:pt x="27" y="46"/>
                    <a:pt x="21" y="42"/>
                    <a:pt x="16" y="40"/>
                  </a:cubicBezTo>
                  <a:cubicBezTo>
                    <a:pt x="14" y="39"/>
                    <a:pt x="12" y="38"/>
                    <a:pt x="11" y="37"/>
                  </a:cubicBezTo>
                  <a:cubicBezTo>
                    <a:pt x="10" y="37"/>
                    <a:pt x="10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7" y="36"/>
                    <a:pt x="7" y="36"/>
                  </a:cubicBezTo>
                  <a:cubicBezTo>
                    <a:pt x="6" y="36"/>
                    <a:pt x="6" y="36"/>
                    <a:pt x="5" y="36"/>
                  </a:cubicBezTo>
                  <a:cubicBezTo>
                    <a:pt x="5" y="36"/>
                    <a:pt x="4" y="37"/>
                    <a:pt x="3" y="38"/>
                  </a:cubicBezTo>
                  <a:cubicBezTo>
                    <a:pt x="2" y="39"/>
                    <a:pt x="3" y="42"/>
                    <a:pt x="5" y="43"/>
                  </a:cubicBezTo>
                  <a:cubicBezTo>
                    <a:pt x="148" y="132"/>
                    <a:pt x="148" y="132"/>
                    <a:pt x="148" y="132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47" y="127"/>
                    <a:pt x="147" y="127"/>
                    <a:pt x="147" y="127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48" y="125"/>
                    <a:pt x="147" y="126"/>
                    <a:pt x="147" y="127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50" y="125"/>
                    <a:pt x="149" y="125"/>
                    <a:pt x="149" y="125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50" y="128"/>
                    <a:pt x="150" y="128"/>
                    <a:pt x="150" y="128"/>
                  </a:cubicBezTo>
                  <a:cubicBezTo>
                    <a:pt x="151" y="125"/>
                    <a:pt x="151" y="125"/>
                    <a:pt x="151" y="125"/>
                  </a:cubicBezTo>
                  <a:cubicBezTo>
                    <a:pt x="151" y="125"/>
                    <a:pt x="151" y="125"/>
                    <a:pt x="150" y="125"/>
                  </a:cubicBezTo>
                  <a:cubicBezTo>
                    <a:pt x="150" y="128"/>
                    <a:pt x="150" y="128"/>
                    <a:pt x="150" y="128"/>
                  </a:cubicBezTo>
                  <a:cubicBezTo>
                    <a:pt x="151" y="125"/>
                    <a:pt x="151" y="125"/>
                    <a:pt x="151" y="125"/>
                  </a:cubicBezTo>
                  <a:cubicBezTo>
                    <a:pt x="151" y="125"/>
                    <a:pt x="151" y="125"/>
                    <a:pt x="151" y="125"/>
                  </a:cubicBezTo>
                  <a:cubicBezTo>
                    <a:pt x="150" y="125"/>
                    <a:pt x="149" y="125"/>
                    <a:pt x="148" y="124"/>
                  </a:cubicBezTo>
                  <a:cubicBezTo>
                    <a:pt x="142" y="121"/>
                    <a:pt x="131" y="116"/>
                    <a:pt x="116" y="108"/>
                  </a:cubicBezTo>
                  <a:cubicBezTo>
                    <a:pt x="95" y="97"/>
                    <a:pt x="68" y="83"/>
                    <a:pt x="46" y="71"/>
                  </a:cubicBezTo>
                  <a:cubicBezTo>
                    <a:pt x="35" y="66"/>
                    <a:pt x="26" y="61"/>
                    <a:pt x="19" y="57"/>
                  </a:cubicBezTo>
                  <a:cubicBezTo>
                    <a:pt x="12" y="53"/>
                    <a:pt x="8" y="51"/>
                    <a:pt x="8" y="51"/>
                  </a:cubicBezTo>
                  <a:cubicBezTo>
                    <a:pt x="6" y="50"/>
                    <a:pt x="4" y="51"/>
                    <a:pt x="2" y="53"/>
                  </a:cubicBezTo>
                  <a:cubicBezTo>
                    <a:pt x="1" y="54"/>
                    <a:pt x="2" y="57"/>
                    <a:pt x="4" y="58"/>
                  </a:cubicBezTo>
                  <a:cubicBezTo>
                    <a:pt x="139" y="143"/>
                    <a:pt x="139" y="143"/>
                    <a:pt x="139" y="143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0" y="135"/>
                    <a:pt x="140" y="135"/>
                    <a:pt x="140" y="135"/>
                  </a:cubicBezTo>
                  <a:cubicBezTo>
                    <a:pt x="140" y="136"/>
                    <a:pt x="139" y="136"/>
                    <a:pt x="138" y="137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0" y="135"/>
                    <a:pt x="140" y="135"/>
                    <a:pt x="140" y="135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1" y="135"/>
                    <a:pt x="141" y="135"/>
                    <a:pt x="140" y="135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2" y="135"/>
                    <a:pt x="141" y="135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8"/>
                    <a:pt x="142" y="138"/>
                    <a:pt x="142" y="138"/>
                  </a:cubicBezTo>
                  <a:cubicBezTo>
                    <a:pt x="143" y="135"/>
                    <a:pt x="143" y="135"/>
                    <a:pt x="143" y="135"/>
                  </a:cubicBezTo>
                  <a:cubicBezTo>
                    <a:pt x="143" y="135"/>
                    <a:pt x="143" y="135"/>
                    <a:pt x="142" y="135"/>
                  </a:cubicBezTo>
                  <a:cubicBezTo>
                    <a:pt x="142" y="138"/>
                    <a:pt x="142" y="138"/>
                    <a:pt x="142" y="138"/>
                  </a:cubicBezTo>
                  <a:cubicBezTo>
                    <a:pt x="143" y="135"/>
                    <a:pt x="143" y="135"/>
                    <a:pt x="143" y="135"/>
                  </a:cubicBezTo>
                  <a:cubicBezTo>
                    <a:pt x="143" y="135"/>
                    <a:pt x="142" y="135"/>
                    <a:pt x="140" y="134"/>
                  </a:cubicBezTo>
                  <a:cubicBezTo>
                    <a:pt x="131" y="130"/>
                    <a:pt x="99" y="112"/>
                    <a:pt x="69" y="96"/>
                  </a:cubicBezTo>
                  <a:cubicBezTo>
                    <a:pt x="54" y="88"/>
                    <a:pt x="39" y="80"/>
                    <a:pt x="28" y="74"/>
                  </a:cubicBezTo>
                  <a:cubicBezTo>
                    <a:pt x="23" y="71"/>
                    <a:pt x="18" y="69"/>
                    <a:pt x="14" y="67"/>
                  </a:cubicBezTo>
                  <a:cubicBezTo>
                    <a:pt x="13" y="66"/>
                    <a:pt x="11" y="65"/>
                    <a:pt x="10" y="65"/>
                  </a:cubicBezTo>
                  <a:cubicBezTo>
                    <a:pt x="9" y="65"/>
                    <a:pt x="9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7" y="64"/>
                    <a:pt x="7" y="64"/>
                    <a:pt x="6" y="64"/>
                  </a:cubicBezTo>
                  <a:cubicBezTo>
                    <a:pt x="6" y="64"/>
                    <a:pt x="6" y="64"/>
                    <a:pt x="5" y="64"/>
                  </a:cubicBezTo>
                  <a:cubicBezTo>
                    <a:pt x="4" y="64"/>
                    <a:pt x="3" y="65"/>
                    <a:pt x="3" y="66"/>
                  </a:cubicBezTo>
                  <a:cubicBezTo>
                    <a:pt x="2" y="68"/>
                    <a:pt x="2" y="70"/>
                    <a:pt x="4" y="71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3" y="86"/>
                    <a:pt x="10" y="87"/>
                    <a:pt x="9" y="89"/>
                  </a:cubicBezTo>
                  <a:cubicBezTo>
                    <a:pt x="8" y="90"/>
                    <a:pt x="9" y="93"/>
                    <a:pt x="11" y="94"/>
                  </a:cubicBezTo>
                  <a:cubicBezTo>
                    <a:pt x="121" y="163"/>
                    <a:pt x="121" y="163"/>
                    <a:pt x="121" y="163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4" y="155"/>
                    <a:pt x="124" y="155"/>
                    <a:pt x="124" y="155"/>
                  </a:cubicBezTo>
                  <a:cubicBezTo>
                    <a:pt x="124" y="155"/>
                    <a:pt x="124" y="155"/>
                    <a:pt x="123" y="155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4" y="155"/>
                    <a:pt x="124" y="155"/>
                    <a:pt x="124" y="155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4" y="155"/>
                    <a:pt x="124" y="155"/>
                    <a:pt x="124" y="155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4" y="157"/>
                    <a:pt x="124" y="157"/>
                    <a:pt x="124" y="157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4" y="157"/>
                    <a:pt x="124" y="157"/>
                    <a:pt x="124" y="157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4" y="156"/>
                    <a:pt x="124" y="155"/>
                    <a:pt x="123" y="155"/>
                  </a:cubicBezTo>
                  <a:cubicBezTo>
                    <a:pt x="116" y="152"/>
                    <a:pt x="91" y="140"/>
                    <a:pt x="67" y="129"/>
                  </a:cubicBezTo>
                  <a:cubicBezTo>
                    <a:pt x="55" y="124"/>
                    <a:pt x="44" y="118"/>
                    <a:pt x="35" y="114"/>
                  </a:cubicBezTo>
                  <a:cubicBezTo>
                    <a:pt x="30" y="112"/>
                    <a:pt x="26" y="111"/>
                    <a:pt x="23" y="110"/>
                  </a:cubicBezTo>
                  <a:cubicBezTo>
                    <a:pt x="22" y="109"/>
                    <a:pt x="21" y="109"/>
                    <a:pt x="19" y="108"/>
                  </a:cubicBezTo>
                  <a:cubicBezTo>
                    <a:pt x="19" y="108"/>
                    <a:pt x="18" y="108"/>
                    <a:pt x="18" y="108"/>
                  </a:cubicBezTo>
                  <a:cubicBezTo>
                    <a:pt x="17" y="108"/>
                    <a:pt x="17" y="108"/>
                    <a:pt x="16" y="108"/>
                  </a:cubicBezTo>
                  <a:cubicBezTo>
                    <a:pt x="16" y="108"/>
                    <a:pt x="16" y="108"/>
                    <a:pt x="15" y="108"/>
                  </a:cubicBezTo>
                  <a:cubicBezTo>
                    <a:pt x="15" y="108"/>
                    <a:pt x="14" y="108"/>
                    <a:pt x="14" y="108"/>
                  </a:cubicBezTo>
                  <a:cubicBezTo>
                    <a:pt x="13" y="109"/>
                    <a:pt x="13" y="109"/>
                    <a:pt x="13" y="110"/>
                  </a:cubicBezTo>
                  <a:cubicBezTo>
                    <a:pt x="12" y="111"/>
                    <a:pt x="12" y="112"/>
                    <a:pt x="12" y="113"/>
                  </a:cubicBezTo>
                  <a:cubicBezTo>
                    <a:pt x="12" y="114"/>
                    <a:pt x="13" y="115"/>
                    <a:pt x="14" y="115"/>
                  </a:cubicBezTo>
                  <a:cubicBezTo>
                    <a:pt x="14" y="115"/>
                    <a:pt x="15" y="116"/>
                    <a:pt x="18" y="118"/>
                  </a:cubicBezTo>
                  <a:cubicBezTo>
                    <a:pt x="27" y="123"/>
                    <a:pt x="50" y="137"/>
                    <a:pt x="70" y="150"/>
                  </a:cubicBezTo>
                  <a:cubicBezTo>
                    <a:pt x="81" y="156"/>
                    <a:pt x="90" y="162"/>
                    <a:pt x="98" y="167"/>
                  </a:cubicBezTo>
                  <a:cubicBezTo>
                    <a:pt x="101" y="169"/>
                    <a:pt x="104" y="171"/>
                    <a:pt x="106" y="172"/>
                  </a:cubicBezTo>
                  <a:cubicBezTo>
                    <a:pt x="107" y="173"/>
                    <a:pt x="108" y="173"/>
                    <a:pt x="108" y="174"/>
                  </a:cubicBezTo>
                  <a:cubicBezTo>
                    <a:pt x="109" y="174"/>
                    <a:pt x="109" y="174"/>
                    <a:pt x="109" y="174"/>
                  </a:cubicBezTo>
                  <a:cubicBezTo>
                    <a:pt x="110" y="172"/>
                    <a:pt x="110" y="172"/>
                    <a:pt x="110" y="172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9" y="174"/>
                    <a:pt x="109" y="174"/>
                    <a:pt x="109" y="174"/>
                  </a:cubicBezTo>
                  <a:cubicBezTo>
                    <a:pt x="110" y="172"/>
                    <a:pt x="110" y="172"/>
                    <a:pt x="110" y="172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08" y="173"/>
                    <a:pt x="108" y="173"/>
                    <a:pt x="108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08" y="173"/>
                    <a:pt x="108" y="173"/>
                    <a:pt x="108" y="173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07" y="171"/>
                    <a:pt x="107" y="171"/>
                    <a:pt x="107" y="171"/>
                  </a:cubicBezTo>
                  <a:cubicBezTo>
                    <a:pt x="107" y="172"/>
                    <a:pt x="108" y="173"/>
                    <a:pt x="108" y="173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07" y="171"/>
                    <a:pt x="107" y="171"/>
                    <a:pt x="107" y="171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08" y="169"/>
                    <a:pt x="108" y="169"/>
                    <a:pt x="108" y="169"/>
                  </a:cubicBezTo>
                  <a:cubicBezTo>
                    <a:pt x="108" y="170"/>
                    <a:pt x="107" y="171"/>
                    <a:pt x="107" y="171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08" y="169"/>
                    <a:pt x="108" y="169"/>
                    <a:pt x="108" y="169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13" y="168"/>
                    <a:pt x="113" y="168"/>
                    <a:pt x="113" y="16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2" y="127"/>
                    <a:pt x="20" y="128"/>
                    <a:pt x="19" y="130"/>
                  </a:cubicBezTo>
                  <a:cubicBezTo>
                    <a:pt x="18" y="132"/>
                    <a:pt x="19" y="134"/>
                    <a:pt x="21" y="135"/>
                  </a:cubicBezTo>
                  <a:cubicBezTo>
                    <a:pt x="94" y="181"/>
                    <a:pt x="94" y="181"/>
                    <a:pt x="94" y="181"/>
                  </a:cubicBezTo>
                  <a:cubicBezTo>
                    <a:pt x="96" y="178"/>
                    <a:pt x="96" y="178"/>
                    <a:pt x="96" y="178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7" y="174"/>
                    <a:pt x="82" y="167"/>
                    <a:pt x="66" y="160"/>
                  </a:cubicBezTo>
                  <a:cubicBezTo>
                    <a:pt x="58" y="157"/>
                    <a:pt x="50" y="153"/>
                    <a:pt x="43" y="151"/>
                  </a:cubicBezTo>
                  <a:cubicBezTo>
                    <a:pt x="40" y="149"/>
                    <a:pt x="38" y="148"/>
                    <a:pt x="36" y="148"/>
                  </a:cubicBezTo>
                  <a:cubicBezTo>
                    <a:pt x="35" y="147"/>
                    <a:pt x="34" y="147"/>
                    <a:pt x="33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1" y="146"/>
                    <a:pt x="31" y="146"/>
                  </a:cubicBezTo>
                  <a:cubicBezTo>
                    <a:pt x="30" y="146"/>
                    <a:pt x="30" y="146"/>
                    <a:pt x="29" y="146"/>
                  </a:cubicBezTo>
                  <a:cubicBezTo>
                    <a:pt x="29" y="146"/>
                    <a:pt x="29" y="147"/>
                    <a:pt x="28" y="147"/>
                  </a:cubicBezTo>
                  <a:cubicBezTo>
                    <a:pt x="28" y="147"/>
                    <a:pt x="27" y="148"/>
                    <a:pt x="27" y="148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27" y="148"/>
                    <a:pt x="27" y="148"/>
                    <a:pt x="27" y="148"/>
                  </a:cubicBezTo>
                  <a:cubicBezTo>
                    <a:pt x="27" y="149"/>
                    <a:pt x="26" y="150"/>
                    <a:pt x="26" y="150"/>
                  </a:cubicBezTo>
                  <a:cubicBezTo>
                    <a:pt x="26" y="151"/>
                    <a:pt x="27" y="152"/>
                    <a:pt x="27" y="152"/>
                  </a:cubicBezTo>
                  <a:cubicBezTo>
                    <a:pt x="27" y="153"/>
                    <a:pt x="27" y="153"/>
                    <a:pt x="28" y="153"/>
                  </a:cubicBezTo>
                  <a:cubicBezTo>
                    <a:pt x="28" y="153"/>
                    <a:pt x="28" y="154"/>
                    <a:pt x="28" y="154"/>
                  </a:cubicBezTo>
                  <a:cubicBezTo>
                    <a:pt x="29" y="155"/>
                    <a:pt x="31" y="155"/>
                    <a:pt x="32" y="157"/>
                  </a:cubicBezTo>
                  <a:cubicBezTo>
                    <a:pt x="39" y="161"/>
                    <a:pt x="51" y="168"/>
                    <a:pt x="62" y="175"/>
                  </a:cubicBezTo>
                  <a:cubicBezTo>
                    <a:pt x="72" y="181"/>
                    <a:pt x="82" y="187"/>
                    <a:pt x="82" y="187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85" y="180"/>
                    <a:pt x="85" y="180"/>
                    <a:pt x="85" y="180"/>
                  </a:cubicBezTo>
                  <a:cubicBezTo>
                    <a:pt x="45" y="169"/>
                    <a:pt x="45" y="169"/>
                    <a:pt x="45" y="169"/>
                  </a:cubicBezTo>
                  <a:cubicBezTo>
                    <a:pt x="43" y="168"/>
                    <a:pt x="41" y="169"/>
                    <a:pt x="40" y="171"/>
                  </a:cubicBezTo>
                  <a:cubicBezTo>
                    <a:pt x="40" y="173"/>
                    <a:pt x="40" y="175"/>
                    <a:pt x="42" y="176"/>
                  </a:cubicBezTo>
                  <a:cubicBezTo>
                    <a:pt x="61" y="188"/>
                    <a:pt x="61" y="188"/>
                    <a:pt x="61" y="188"/>
                  </a:cubicBezTo>
                  <a:cubicBezTo>
                    <a:pt x="63" y="189"/>
                    <a:pt x="65" y="188"/>
                    <a:pt x="66" y="186"/>
                  </a:cubicBezTo>
                  <a:cubicBezTo>
                    <a:pt x="67" y="185"/>
                    <a:pt x="67" y="182"/>
                    <a:pt x="65" y="181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50"/>
            <p:cNvSpPr/>
            <p:nvPr/>
          </p:nvSpPr>
          <p:spPr bwMode="auto">
            <a:xfrm>
              <a:off x="2793191" y="2026999"/>
              <a:ext cx="1306032" cy="1410251"/>
            </a:xfrm>
            <a:custGeom>
              <a:avLst/>
              <a:gdLst>
                <a:gd name="T0" fmla="*/ 398 w 973"/>
                <a:gd name="T1" fmla="*/ 972 h 1050"/>
                <a:gd name="T2" fmla="*/ 391 w 973"/>
                <a:gd name="T3" fmla="*/ 960 h 1050"/>
                <a:gd name="T4" fmla="*/ 393 w 973"/>
                <a:gd name="T5" fmla="*/ 949 h 1050"/>
                <a:gd name="T6" fmla="*/ 406 w 973"/>
                <a:gd name="T7" fmla="*/ 904 h 1050"/>
                <a:gd name="T8" fmla="*/ 418 w 973"/>
                <a:gd name="T9" fmla="*/ 885 h 1050"/>
                <a:gd name="T10" fmla="*/ 423 w 973"/>
                <a:gd name="T11" fmla="*/ 852 h 1050"/>
                <a:gd name="T12" fmla="*/ 413 w 973"/>
                <a:gd name="T13" fmla="*/ 816 h 1050"/>
                <a:gd name="T14" fmla="*/ 58 w 973"/>
                <a:gd name="T15" fmla="*/ 579 h 1050"/>
                <a:gd name="T16" fmla="*/ 75 w 973"/>
                <a:gd name="T17" fmla="*/ 572 h 1050"/>
                <a:gd name="T18" fmla="*/ 555 w 973"/>
                <a:gd name="T19" fmla="*/ 847 h 1050"/>
                <a:gd name="T20" fmla="*/ 188 w 973"/>
                <a:gd name="T21" fmla="*/ 590 h 1050"/>
                <a:gd name="T22" fmla="*/ 212 w 973"/>
                <a:gd name="T23" fmla="*/ 591 h 1050"/>
                <a:gd name="T24" fmla="*/ 249 w 973"/>
                <a:gd name="T25" fmla="*/ 574 h 1050"/>
                <a:gd name="T26" fmla="*/ 274 w 973"/>
                <a:gd name="T27" fmla="*/ 548 h 1050"/>
                <a:gd name="T28" fmla="*/ 282 w 973"/>
                <a:gd name="T29" fmla="*/ 519 h 1050"/>
                <a:gd name="T30" fmla="*/ 322 w 973"/>
                <a:gd name="T31" fmla="*/ 526 h 1050"/>
                <a:gd name="T32" fmla="*/ 296 w 973"/>
                <a:gd name="T33" fmla="*/ 444 h 1050"/>
                <a:gd name="T34" fmla="*/ 289 w 973"/>
                <a:gd name="T35" fmla="*/ 425 h 1050"/>
                <a:gd name="T36" fmla="*/ 273 w 973"/>
                <a:gd name="T37" fmla="*/ 376 h 1050"/>
                <a:gd name="T38" fmla="*/ 872 w 973"/>
                <a:gd name="T39" fmla="*/ 711 h 1050"/>
                <a:gd name="T40" fmla="*/ 6 w 973"/>
                <a:gd name="T41" fmla="*/ 158 h 1050"/>
                <a:gd name="T42" fmla="*/ 3 w 973"/>
                <a:gd name="T43" fmla="*/ 128 h 1050"/>
                <a:gd name="T44" fmla="*/ 962 w 973"/>
                <a:gd name="T45" fmla="*/ 689 h 1050"/>
                <a:gd name="T46" fmla="*/ 967 w 973"/>
                <a:gd name="T47" fmla="*/ 656 h 1050"/>
                <a:gd name="T48" fmla="*/ 11 w 973"/>
                <a:gd name="T49" fmla="*/ 38 h 1050"/>
                <a:gd name="T50" fmla="*/ 812 w 973"/>
                <a:gd name="T51" fmla="*/ 453 h 1050"/>
                <a:gd name="T52" fmla="*/ 873 w 973"/>
                <a:gd name="T53" fmla="*/ 456 h 1050"/>
                <a:gd name="T54" fmla="*/ 848 w 973"/>
                <a:gd name="T55" fmla="*/ 426 h 1050"/>
                <a:gd name="T56" fmla="*/ 870 w 973"/>
                <a:gd name="T57" fmla="*/ 404 h 1050"/>
                <a:gd name="T58" fmla="*/ 891 w 973"/>
                <a:gd name="T59" fmla="*/ 381 h 1050"/>
                <a:gd name="T60" fmla="*/ 945 w 973"/>
                <a:gd name="T61" fmla="*/ 378 h 1050"/>
                <a:gd name="T62" fmla="*/ 904 w 973"/>
                <a:gd name="T63" fmla="*/ 368 h 1050"/>
                <a:gd name="T64" fmla="*/ 955 w 973"/>
                <a:gd name="T65" fmla="*/ 424 h 1050"/>
                <a:gd name="T66" fmla="*/ 845 w 973"/>
                <a:gd name="T67" fmla="*/ 424 h 1050"/>
                <a:gd name="T68" fmla="*/ 963 w 973"/>
                <a:gd name="T69" fmla="*/ 534 h 1050"/>
                <a:gd name="T70" fmla="*/ 966 w 973"/>
                <a:gd name="T71" fmla="*/ 587 h 1050"/>
                <a:gd name="T72" fmla="*/ 964 w 973"/>
                <a:gd name="T73" fmla="*/ 600 h 1050"/>
                <a:gd name="T74" fmla="*/ 954 w 973"/>
                <a:gd name="T75" fmla="*/ 648 h 1050"/>
                <a:gd name="T76" fmla="*/ 962 w 973"/>
                <a:gd name="T77" fmla="*/ 668 h 1050"/>
                <a:gd name="T78" fmla="*/ 963 w 973"/>
                <a:gd name="T79" fmla="*/ 681 h 1050"/>
                <a:gd name="T80" fmla="*/ 945 w 973"/>
                <a:gd name="T81" fmla="*/ 715 h 1050"/>
                <a:gd name="T82" fmla="*/ 920 w 973"/>
                <a:gd name="T83" fmla="*/ 715 h 1050"/>
                <a:gd name="T84" fmla="*/ 250 w 973"/>
                <a:gd name="T85" fmla="*/ 343 h 1050"/>
                <a:gd name="T86" fmla="*/ 816 w 973"/>
                <a:gd name="T87" fmla="*/ 713 h 1050"/>
                <a:gd name="T88" fmla="*/ 408 w 973"/>
                <a:gd name="T89" fmla="*/ 509 h 1050"/>
                <a:gd name="T90" fmla="*/ 402 w 973"/>
                <a:gd name="T91" fmla="*/ 524 h 1050"/>
                <a:gd name="T92" fmla="*/ 707 w 973"/>
                <a:gd name="T93" fmla="*/ 724 h 1050"/>
                <a:gd name="T94" fmla="*/ 688 w 973"/>
                <a:gd name="T95" fmla="*/ 718 h 1050"/>
                <a:gd name="T96" fmla="*/ 646 w 973"/>
                <a:gd name="T97" fmla="*/ 730 h 1050"/>
                <a:gd name="T98" fmla="*/ 614 w 973"/>
                <a:gd name="T99" fmla="*/ 741 h 1050"/>
                <a:gd name="T100" fmla="*/ 342 w 973"/>
                <a:gd name="T101" fmla="*/ 621 h 1050"/>
                <a:gd name="T102" fmla="*/ 569 w 973"/>
                <a:gd name="T103" fmla="*/ 773 h 1050"/>
                <a:gd name="T104" fmla="*/ 572 w 973"/>
                <a:gd name="T105" fmla="*/ 815 h 1050"/>
                <a:gd name="T106" fmla="*/ 107 w 973"/>
                <a:gd name="T107" fmla="*/ 581 h 1050"/>
                <a:gd name="T108" fmla="*/ 624 w 973"/>
                <a:gd name="T109" fmla="*/ 911 h 1050"/>
                <a:gd name="T110" fmla="*/ 625 w 973"/>
                <a:gd name="T111" fmla="*/ 930 h 1050"/>
                <a:gd name="T112" fmla="*/ 427 w 973"/>
                <a:gd name="T113" fmla="*/ 834 h 1050"/>
                <a:gd name="T114" fmla="*/ 596 w 973"/>
                <a:gd name="T115" fmla="*/ 978 h 1050"/>
                <a:gd name="T116" fmla="*/ 550 w 973"/>
                <a:gd name="T117" fmla="*/ 988 h 1050"/>
                <a:gd name="T118" fmla="*/ 596 w 973"/>
                <a:gd name="T119" fmla="*/ 1022 h 1050"/>
                <a:gd name="T120" fmla="*/ 548 w 973"/>
                <a:gd name="T121" fmla="*/ 1043 h 1050"/>
                <a:gd name="T122" fmla="*/ 394 w 973"/>
                <a:gd name="T123" fmla="*/ 979 h 1050"/>
                <a:gd name="T124" fmla="*/ 455 w 973"/>
                <a:gd name="T125" fmla="*/ 1033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3" h="1050">
                  <a:moveTo>
                    <a:pt x="459" y="1035"/>
                  </a:moveTo>
                  <a:cubicBezTo>
                    <a:pt x="459" y="1035"/>
                    <a:pt x="460" y="1034"/>
                    <a:pt x="459" y="1033"/>
                  </a:cubicBezTo>
                  <a:cubicBezTo>
                    <a:pt x="459" y="1032"/>
                    <a:pt x="459" y="1032"/>
                    <a:pt x="459" y="1031"/>
                  </a:cubicBezTo>
                  <a:cubicBezTo>
                    <a:pt x="459" y="1031"/>
                    <a:pt x="458" y="1031"/>
                    <a:pt x="458" y="1030"/>
                  </a:cubicBezTo>
                  <a:cubicBezTo>
                    <a:pt x="458" y="1030"/>
                    <a:pt x="458" y="1030"/>
                    <a:pt x="458" y="1030"/>
                  </a:cubicBezTo>
                  <a:cubicBezTo>
                    <a:pt x="457" y="1029"/>
                    <a:pt x="456" y="1029"/>
                    <a:pt x="455" y="1028"/>
                  </a:cubicBezTo>
                  <a:cubicBezTo>
                    <a:pt x="451" y="1026"/>
                    <a:pt x="443" y="1021"/>
                    <a:pt x="436" y="1017"/>
                  </a:cubicBezTo>
                  <a:cubicBezTo>
                    <a:pt x="433" y="1015"/>
                    <a:pt x="430" y="1013"/>
                    <a:pt x="428" y="1012"/>
                  </a:cubicBezTo>
                  <a:cubicBezTo>
                    <a:pt x="427" y="1011"/>
                    <a:pt x="426" y="1010"/>
                    <a:pt x="425" y="1010"/>
                  </a:cubicBezTo>
                  <a:cubicBezTo>
                    <a:pt x="425" y="1009"/>
                    <a:pt x="425" y="1009"/>
                    <a:pt x="425" y="1009"/>
                  </a:cubicBezTo>
                  <a:cubicBezTo>
                    <a:pt x="423" y="1011"/>
                    <a:pt x="423" y="1011"/>
                    <a:pt x="423" y="1011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5" y="1009"/>
                    <a:pt x="425" y="1009"/>
                    <a:pt x="425" y="1009"/>
                  </a:cubicBezTo>
                  <a:cubicBezTo>
                    <a:pt x="423" y="1011"/>
                    <a:pt x="423" y="1011"/>
                    <a:pt x="423" y="1011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6" y="1012"/>
                    <a:pt x="426" y="1012"/>
                    <a:pt x="426" y="1012"/>
                  </a:cubicBezTo>
                  <a:cubicBezTo>
                    <a:pt x="426" y="1011"/>
                    <a:pt x="425" y="1011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6" y="1012"/>
                    <a:pt x="426" y="1012"/>
                    <a:pt x="426" y="1012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5"/>
                    <a:pt x="425" y="1015"/>
                    <a:pt x="425" y="1015"/>
                  </a:cubicBezTo>
                  <a:cubicBezTo>
                    <a:pt x="426" y="1014"/>
                    <a:pt x="426" y="1013"/>
                    <a:pt x="426" y="1012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5"/>
                    <a:pt x="425" y="1015"/>
                    <a:pt x="425" y="1015"/>
                  </a:cubicBezTo>
                  <a:cubicBezTo>
                    <a:pt x="425" y="1014"/>
                    <a:pt x="425" y="1014"/>
                    <a:pt x="425" y="1014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4" y="1016"/>
                    <a:pt x="424" y="1016"/>
                    <a:pt x="424" y="1016"/>
                  </a:cubicBezTo>
                  <a:cubicBezTo>
                    <a:pt x="424" y="1015"/>
                    <a:pt x="425" y="1015"/>
                    <a:pt x="425" y="1014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4" y="1016"/>
                    <a:pt x="424" y="1016"/>
                    <a:pt x="424" y="1016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3" y="1016"/>
                    <a:pt x="423" y="1016"/>
                    <a:pt x="423" y="1016"/>
                  </a:cubicBezTo>
                  <a:cubicBezTo>
                    <a:pt x="423" y="1016"/>
                    <a:pt x="423" y="1016"/>
                    <a:pt x="424" y="1016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3" y="1016"/>
                    <a:pt x="423" y="1016"/>
                    <a:pt x="423" y="1016"/>
                  </a:cubicBezTo>
                  <a:cubicBezTo>
                    <a:pt x="422" y="1013"/>
                    <a:pt x="422" y="1013"/>
                    <a:pt x="422" y="1013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3" y="1016"/>
                    <a:pt x="423" y="1016"/>
                    <a:pt x="423" y="1016"/>
                  </a:cubicBezTo>
                  <a:cubicBezTo>
                    <a:pt x="422" y="1013"/>
                    <a:pt x="422" y="1013"/>
                    <a:pt x="422" y="1013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5"/>
                    <a:pt x="422" y="1015"/>
                    <a:pt x="422" y="1015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5"/>
                    <a:pt x="422" y="1015"/>
                    <a:pt x="422" y="1015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6"/>
                    <a:pt x="423" y="1016"/>
                    <a:pt x="424" y="1017"/>
                  </a:cubicBezTo>
                  <a:cubicBezTo>
                    <a:pt x="427" y="1018"/>
                    <a:pt x="434" y="1020"/>
                    <a:pt x="443" y="1023"/>
                  </a:cubicBezTo>
                  <a:cubicBezTo>
                    <a:pt x="455" y="1028"/>
                    <a:pt x="471" y="1035"/>
                    <a:pt x="484" y="1040"/>
                  </a:cubicBezTo>
                  <a:cubicBezTo>
                    <a:pt x="490" y="1043"/>
                    <a:pt x="496" y="1045"/>
                    <a:pt x="500" y="1047"/>
                  </a:cubicBezTo>
                  <a:cubicBezTo>
                    <a:pt x="504" y="1048"/>
                    <a:pt x="506" y="1049"/>
                    <a:pt x="506" y="1049"/>
                  </a:cubicBezTo>
                  <a:cubicBezTo>
                    <a:pt x="508" y="1050"/>
                    <a:pt x="510" y="1049"/>
                    <a:pt x="511" y="1048"/>
                  </a:cubicBezTo>
                  <a:cubicBezTo>
                    <a:pt x="512" y="1047"/>
                    <a:pt x="512" y="1046"/>
                    <a:pt x="512" y="1045"/>
                  </a:cubicBezTo>
                  <a:cubicBezTo>
                    <a:pt x="512" y="1044"/>
                    <a:pt x="512" y="1044"/>
                    <a:pt x="512" y="1044"/>
                  </a:cubicBezTo>
                  <a:cubicBezTo>
                    <a:pt x="511" y="1043"/>
                    <a:pt x="511" y="1043"/>
                    <a:pt x="511" y="1042"/>
                  </a:cubicBezTo>
                  <a:cubicBezTo>
                    <a:pt x="510" y="1042"/>
                    <a:pt x="510" y="1042"/>
                    <a:pt x="510" y="1041"/>
                  </a:cubicBezTo>
                  <a:cubicBezTo>
                    <a:pt x="508" y="1040"/>
                    <a:pt x="505" y="1038"/>
                    <a:pt x="501" y="1036"/>
                  </a:cubicBezTo>
                  <a:cubicBezTo>
                    <a:pt x="475" y="1018"/>
                    <a:pt x="398" y="972"/>
                    <a:pt x="398" y="972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400" y="978"/>
                    <a:pt x="400" y="978"/>
                    <a:pt x="400" y="978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7" y="979"/>
                    <a:pt x="397" y="979"/>
                    <a:pt x="397" y="979"/>
                  </a:cubicBezTo>
                  <a:cubicBezTo>
                    <a:pt x="398" y="979"/>
                    <a:pt x="399" y="979"/>
                    <a:pt x="400" y="978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7" y="979"/>
                    <a:pt x="397" y="979"/>
                    <a:pt x="397" y="979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6" y="980"/>
                    <a:pt x="396" y="980"/>
                    <a:pt x="396" y="980"/>
                  </a:cubicBezTo>
                  <a:cubicBezTo>
                    <a:pt x="396" y="980"/>
                    <a:pt x="397" y="980"/>
                    <a:pt x="397" y="979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6" y="980"/>
                    <a:pt x="396" y="980"/>
                    <a:pt x="396" y="980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5" y="980"/>
                    <a:pt x="395" y="980"/>
                    <a:pt x="395" y="980"/>
                  </a:cubicBezTo>
                  <a:cubicBezTo>
                    <a:pt x="396" y="980"/>
                    <a:pt x="396" y="980"/>
                    <a:pt x="396" y="980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5" y="980"/>
                    <a:pt x="395" y="980"/>
                    <a:pt x="395" y="980"/>
                  </a:cubicBezTo>
                  <a:cubicBezTo>
                    <a:pt x="396" y="977"/>
                    <a:pt x="396" y="977"/>
                    <a:pt x="396" y="977"/>
                  </a:cubicBezTo>
                  <a:cubicBezTo>
                    <a:pt x="395" y="979"/>
                    <a:pt x="395" y="979"/>
                    <a:pt x="395" y="979"/>
                  </a:cubicBezTo>
                  <a:cubicBezTo>
                    <a:pt x="395" y="980"/>
                    <a:pt x="395" y="980"/>
                    <a:pt x="395" y="980"/>
                  </a:cubicBezTo>
                  <a:cubicBezTo>
                    <a:pt x="396" y="977"/>
                    <a:pt x="396" y="977"/>
                    <a:pt x="396" y="977"/>
                  </a:cubicBezTo>
                  <a:cubicBezTo>
                    <a:pt x="395" y="979"/>
                    <a:pt x="395" y="979"/>
                    <a:pt x="395" y="979"/>
                  </a:cubicBezTo>
                  <a:cubicBezTo>
                    <a:pt x="395" y="979"/>
                    <a:pt x="395" y="979"/>
                    <a:pt x="395" y="979"/>
                  </a:cubicBezTo>
                  <a:cubicBezTo>
                    <a:pt x="395" y="980"/>
                    <a:pt x="396" y="980"/>
                    <a:pt x="398" y="981"/>
                  </a:cubicBezTo>
                  <a:cubicBezTo>
                    <a:pt x="403" y="983"/>
                    <a:pt x="413" y="988"/>
                    <a:pt x="426" y="995"/>
                  </a:cubicBezTo>
                  <a:cubicBezTo>
                    <a:pt x="445" y="1005"/>
                    <a:pt x="470" y="1019"/>
                    <a:pt x="490" y="1029"/>
                  </a:cubicBezTo>
                  <a:cubicBezTo>
                    <a:pt x="500" y="1035"/>
                    <a:pt x="509" y="1039"/>
                    <a:pt x="515" y="1043"/>
                  </a:cubicBezTo>
                  <a:cubicBezTo>
                    <a:pt x="521" y="1046"/>
                    <a:pt x="525" y="1048"/>
                    <a:pt x="525" y="1048"/>
                  </a:cubicBezTo>
                  <a:cubicBezTo>
                    <a:pt x="526" y="1049"/>
                    <a:pt x="528" y="1049"/>
                    <a:pt x="529" y="1048"/>
                  </a:cubicBezTo>
                  <a:cubicBezTo>
                    <a:pt x="530" y="1047"/>
                    <a:pt x="531" y="1046"/>
                    <a:pt x="531" y="1044"/>
                  </a:cubicBezTo>
                  <a:cubicBezTo>
                    <a:pt x="531" y="1043"/>
                    <a:pt x="530" y="1043"/>
                    <a:pt x="530" y="1042"/>
                  </a:cubicBezTo>
                  <a:cubicBezTo>
                    <a:pt x="530" y="1042"/>
                    <a:pt x="530" y="1042"/>
                    <a:pt x="529" y="1041"/>
                  </a:cubicBezTo>
                  <a:cubicBezTo>
                    <a:pt x="529" y="1041"/>
                    <a:pt x="529" y="1041"/>
                    <a:pt x="529" y="1041"/>
                  </a:cubicBezTo>
                  <a:cubicBezTo>
                    <a:pt x="528" y="1040"/>
                    <a:pt x="527" y="1040"/>
                    <a:pt x="526" y="1039"/>
                  </a:cubicBezTo>
                  <a:cubicBezTo>
                    <a:pt x="516" y="1032"/>
                    <a:pt x="482" y="1012"/>
                    <a:pt x="450" y="993"/>
                  </a:cubicBezTo>
                  <a:cubicBezTo>
                    <a:pt x="435" y="983"/>
                    <a:pt x="419" y="974"/>
                    <a:pt x="408" y="967"/>
                  </a:cubicBezTo>
                  <a:cubicBezTo>
                    <a:pt x="403" y="963"/>
                    <a:pt x="398" y="960"/>
                    <a:pt x="395" y="958"/>
                  </a:cubicBezTo>
                  <a:cubicBezTo>
                    <a:pt x="393" y="957"/>
                    <a:pt x="392" y="956"/>
                    <a:pt x="392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90" y="956"/>
                    <a:pt x="390" y="956"/>
                    <a:pt x="390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90" y="956"/>
                    <a:pt x="390" y="956"/>
                    <a:pt x="390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88" y="957"/>
                    <a:pt x="388" y="957"/>
                    <a:pt x="388" y="957"/>
                  </a:cubicBezTo>
                  <a:cubicBezTo>
                    <a:pt x="391" y="956"/>
                    <a:pt x="391" y="956"/>
                    <a:pt x="391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88" y="957"/>
                    <a:pt x="388" y="957"/>
                    <a:pt x="388" y="957"/>
                  </a:cubicBezTo>
                  <a:cubicBezTo>
                    <a:pt x="391" y="956"/>
                    <a:pt x="391" y="956"/>
                    <a:pt x="391" y="956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2" y="958"/>
                    <a:pt x="392" y="958"/>
                    <a:pt x="392" y="958"/>
                  </a:cubicBezTo>
                  <a:cubicBezTo>
                    <a:pt x="392" y="957"/>
                    <a:pt x="392" y="956"/>
                    <a:pt x="391" y="956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2" y="958"/>
                    <a:pt x="392" y="958"/>
                    <a:pt x="392" y="958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1" y="960"/>
                    <a:pt x="391" y="960"/>
                    <a:pt x="391" y="960"/>
                  </a:cubicBezTo>
                  <a:cubicBezTo>
                    <a:pt x="392" y="959"/>
                    <a:pt x="392" y="958"/>
                    <a:pt x="392" y="958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1" y="960"/>
                    <a:pt x="391" y="960"/>
                    <a:pt x="391" y="960"/>
                  </a:cubicBezTo>
                  <a:cubicBezTo>
                    <a:pt x="391" y="960"/>
                    <a:pt x="391" y="960"/>
                    <a:pt x="391" y="960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9" y="961"/>
                    <a:pt x="389" y="961"/>
                    <a:pt x="389" y="961"/>
                  </a:cubicBezTo>
                  <a:cubicBezTo>
                    <a:pt x="390" y="961"/>
                    <a:pt x="391" y="961"/>
                    <a:pt x="391" y="960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9" y="961"/>
                    <a:pt x="389" y="961"/>
                    <a:pt x="389" y="961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1"/>
                    <a:pt x="389" y="961"/>
                    <a:pt x="389" y="961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0"/>
                    <a:pt x="388" y="960"/>
                    <a:pt x="388" y="960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0"/>
                    <a:pt x="388" y="960"/>
                    <a:pt x="388" y="960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1"/>
                    <a:pt x="389" y="962"/>
                    <a:pt x="391" y="963"/>
                  </a:cubicBezTo>
                  <a:cubicBezTo>
                    <a:pt x="397" y="965"/>
                    <a:pt x="410" y="972"/>
                    <a:pt x="426" y="980"/>
                  </a:cubicBezTo>
                  <a:cubicBezTo>
                    <a:pt x="449" y="993"/>
                    <a:pt x="479" y="1010"/>
                    <a:pt x="503" y="1023"/>
                  </a:cubicBezTo>
                  <a:cubicBezTo>
                    <a:pt x="515" y="1030"/>
                    <a:pt x="526" y="1036"/>
                    <a:pt x="534" y="1040"/>
                  </a:cubicBezTo>
                  <a:cubicBezTo>
                    <a:pt x="537" y="1042"/>
                    <a:pt x="541" y="1044"/>
                    <a:pt x="543" y="1045"/>
                  </a:cubicBezTo>
                  <a:cubicBezTo>
                    <a:pt x="544" y="1046"/>
                    <a:pt x="545" y="1046"/>
                    <a:pt x="545" y="1046"/>
                  </a:cubicBezTo>
                  <a:cubicBezTo>
                    <a:pt x="546" y="1047"/>
                    <a:pt x="546" y="1047"/>
                    <a:pt x="546" y="1047"/>
                  </a:cubicBezTo>
                  <a:cubicBezTo>
                    <a:pt x="546" y="1047"/>
                    <a:pt x="546" y="1047"/>
                    <a:pt x="546" y="1047"/>
                  </a:cubicBezTo>
                  <a:cubicBezTo>
                    <a:pt x="547" y="1047"/>
                    <a:pt x="547" y="1047"/>
                    <a:pt x="547" y="1047"/>
                  </a:cubicBezTo>
                  <a:cubicBezTo>
                    <a:pt x="547" y="1047"/>
                    <a:pt x="547" y="1047"/>
                    <a:pt x="547" y="1047"/>
                  </a:cubicBezTo>
                  <a:cubicBezTo>
                    <a:pt x="547" y="1047"/>
                    <a:pt x="547" y="1047"/>
                    <a:pt x="548" y="1047"/>
                  </a:cubicBezTo>
                  <a:cubicBezTo>
                    <a:pt x="550" y="1047"/>
                    <a:pt x="551" y="1046"/>
                    <a:pt x="552" y="1044"/>
                  </a:cubicBezTo>
                  <a:cubicBezTo>
                    <a:pt x="552" y="1043"/>
                    <a:pt x="552" y="1041"/>
                    <a:pt x="550" y="1040"/>
                  </a:cubicBezTo>
                  <a:cubicBezTo>
                    <a:pt x="550" y="1040"/>
                    <a:pt x="548" y="1038"/>
                    <a:pt x="543" y="1036"/>
                  </a:cubicBezTo>
                  <a:cubicBezTo>
                    <a:pt x="528" y="1026"/>
                    <a:pt x="491" y="1003"/>
                    <a:pt x="457" y="982"/>
                  </a:cubicBezTo>
                  <a:cubicBezTo>
                    <a:pt x="440" y="972"/>
                    <a:pt x="424" y="962"/>
                    <a:pt x="413" y="954"/>
                  </a:cubicBezTo>
                  <a:cubicBezTo>
                    <a:pt x="407" y="951"/>
                    <a:pt x="402" y="948"/>
                    <a:pt x="399" y="945"/>
                  </a:cubicBezTo>
                  <a:cubicBezTo>
                    <a:pt x="397" y="944"/>
                    <a:pt x="396" y="944"/>
                    <a:pt x="395" y="943"/>
                  </a:cubicBezTo>
                  <a:cubicBezTo>
                    <a:pt x="394" y="943"/>
                    <a:pt x="394" y="942"/>
                    <a:pt x="394" y="942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2" y="944"/>
                    <a:pt x="392" y="944"/>
                    <a:pt x="392" y="944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2" y="944"/>
                    <a:pt x="392" y="944"/>
                    <a:pt x="392" y="944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4" y="943"/>
                    <a:pt x="394" y="943"/>
                    <a:pt x="394" y="943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4" y="943"/>
                    <a:pt x="394" y="943"/>
                    <a:pt x="394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3"/>
                    <a:pt x="395" y="943"/>
                    <a:pt x="395" y="943"/>
                  </a:cubicBezTo>
                  <a:cubicBezTo>
                    <a:pt x="394" y="943"/>
                    <a:pt x="394" y="943"/>
                    <a:pt x="394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3"/>
                    <a:pt x="395" y="943"/>
                    <a:pt x="395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5"/>
                    <a:pt x="395" y="945"/>
                    <a:pt x="395" y="945"/>
                  </a:cubicBezTo>
                  <a:cubicBezTo>
                    <a:pt x="395" y="944"/>
                    <a:pt x="395" y="944"/>
                    <a:pt x="395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5"/>
                    <a:pt x="395" y="945"/>
                    <a:pt x="395" y="945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7"/>
                    <a:pt x="395" y="947"/>
                    <a:pt x="395" y="947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3" y="949"/>
                    <a:pt x="393" y="949"/>
                    <a:pt x="393" y="949"/>
                  </a:cubicBezTo>
                  <a:cubicBezTo>
                    <a:pt x="393" y="949"/>
                    <a:pt x="394" y="948"/>
                    <a:pt x="395" y="947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3" y="949"/>
                    <a:pt x="393" y="949"/>
                    <a:pt x="393" y="949"/>
                  </a:cubicBezTo>
                  <a:cubicBezTo>
                    <a:pt x="392" y="946"/>
                    <a:pt x="392" y="946"/>
                    <a:pt x="392" y="946"/>
                  </a:cubicBezTo>
                  <a:cubicBezTo>
                    <a:pt x="392" y="949"/>
                    <a:pt x="392" y="949"/>
                    <a:pt x="392" y="949"/>
                  </a:cubicBezTo>
                  <a:cubicBezTo>
                    <a:pt x="392" y="949"/>
                    <a:pt x="392" y="949"/>
                    <a:pt x="393" y="949"/>
                  </a:cubicBezTo>
                  <a:cubicBezTo>
                    <a:pt x="392" y="946"/>
                    <a:pt x="392" y="946"/>
                    <a:pt x="392" y="946"/>
                  </a:cubicBezTo>
                  <a:cubicBezTo>
                    <a:pt x="392" y="949"/>
                    <a:pt x="392" y="949"/>
                    <a:pt x="392" y="949"/>
                  </a:cubicBezTo>
                  <a:cubicBezTo>
                    <a:pt x="392" y="947"/>
                    <a:pt x="392" y="947"/>
                    <a:pt x="392" y="947"/>
                  </a:cubicBezTo>
                  <a:cubicBezTo>
                    <a:pt x="391" y="949"/>
                    <a:pt x="391" y="949"/>
                    <a:pt x="391" y="949"/>
                  </a:cubicBezTo>
                  <a:cubicBezTo>
                    <a:pt x="391" y="949"/>
                    <a:pt x="391" y="949"/>
                    <a:pt x="392" y="949"/>
                  </a:cubicBezTo>
                  <a:cubicBezTo>
                    <a:pt x="392" y="947"/>
                    <a:pt x="392" y="947"/>
                    <a:pt x="392" y="947"/>
                  </a:cubicBezTo>
                  <a:cubicBezTo>
                    <a:pt x="391" y="949"/>
                    <a:pt x="391" y="949"/>
                    <a:pt x="391" y="949"/>
                  </a:cubicBezTo>
                  <a:cubicBezTo>
                    <a:pt x="391" y="949"/>
                    <a:pt x="392" y="950"/>
                    <a:pt x="394" y="950"/>
                  </a:cubicBezTo>
                  <a:cubicBezTo>
                    <a:pt x="401" y="953"/>
                    <a:pt x="414" y="961"/>
                    <a:pt x="431" y="970"/>
                  </a:cubicBezTo>
                  <a:cubicBezTo>
                    <a:pt x="456" y="984"/>
                    <a:pt x="488" y="1002"/>
                    <a:pt x="515" y="1017"/>
                  </a:cubicBezTo>
                  <a:cubicBezTo>
                    <a:pt x="528" y="1025"/>
                    <a:pt x="539" y="1031"/>
                    <a:pt x="548" y="1036"/>
                  </a:cubicBezTo>
                  <a:cubicBezTo>
                    <a:pt x="552" y="1038"/>
                    <a:pt x="555" y="1040"/>
                    <a:pt x="558" y="1041"/>
                  </a:cubicBezTo>
                  <a:cubicBezTo>
                    <a:pt x="559" y="1042"/>
                    <a:pt x="560" y="1042"/>
                    <a:pt x="561" y="1043"/>
                  </a:cubicBezTo>
                  <a:cubicBezTo>
                    <a:pt x="561" y="1043"/>
                    <a:pt x="562" y="1043"/>
                    <a:pt x="562" y="1043"/>
                  </a:cubicBezTo>
                  <a:cubicBezTo>
                    <a:pt x="562" y="1044"/>
                    <a:pt x="562" y="1044"/>
                    <a:pt x="562" y="1044"/>
                  </a:cubicBezTo>
                  <a:cubicBezTo>
                    <a:pt x="563" y="1044"/>
                    <a:pt x="563" y="1044"/>
                    <a:pt x="564" y="1044"/>
                  </a:cubicBezTo>
                  <a:cubicBezTo>
                    <a:pt x="564" y="1044"/>
                    <a:pt x="565" y="1044"/>
                    <a:pt x="565" y="1044"/>
                  </a:cubicBezTo>
                  <a:cubicBezTo>
                    <a:pt x="566" y="1043"/>
                    <a:pt x="567" y="1043"/>
                    <a:pt x="567" y="1042"/>
                  </a:cubicBezTo>
                  <a:cubicBezTo>
                    <a:pt x="568" y="1041"/>
                    <a:pt x="568" y="1040"/>
                    <a:pt x="568" y="1039"/>
                  </a:cubicBezTo>
                  <a:cubicBezTo>
                    <a:pt x="568" y="1038"/>
                    <a:pt x="567" y="1037"/>
                    <a:pt x="566" y="1036"/>
                  </a:cubicBezTo>
                  <a:cubicBezTo>
                    <a:pt x="512" y="1002"/>
                    <a:pt x="512" y="1002"/>
                    <a:pt x="512" y="1002"/>
                  </a:cubicBezTo>
                  <a:cubicBezTo>
                    <a:pt x="572" y="1035"/>
                    <a:pt x="572" y="1035"/>
                    <a:pt x="572" y="1035"/>
                  </a:cubicBezTo>
                  <a:cubicBezTo>
                    <a:pt x="574" y="1037"/>
                    <a:pt x="576" y="1036"/>
                    <a:pt x="577" y="1034"/>
                  </a:cubicBezTo>
                  <a:cubicBezTo>
                    <a:pt x="578" y="1032"/>
                    <a:pt x="578" y="1030"/>
                    <a:pt x="576" y="1029"/>
                  </a:cubicBezTo>
                  <a:cubicBezTo>
                    <a:pt x="396" y="916"/>
                    <a:pt x="396" y="916"/>
                    <a:pt x="396" y="916"/>
                  </a:cubicBezTo>
                  <a:cubicBezTo>
                    <a:pt x="394" y="920"/>
                    <a:pt x="394" y="920"/>
                    <a:pt x="394" y="920"/>
                  </a:cubicBezTo>
                  <a:cubicBezTo>
                    <a:pt x="392" y="923"/>
                    <a:pt x="392" y="923"/>
                    <a:pt x="392" y="923"/>
                  </a:cubicBezTo>
                  <a:cubicBezTo>
                    <a:pt x="392" y="923"/>
                    <a:pt x="441" y="950"/>
                    <a:pt x="490" y="976"/>
                  </a:cubicBezTo>
                  <a:cubicBezTo>
                    <a:pt x="515" y="989"/>
                    <a:pt x="540" y="1003"/>
                    <a:pt x="559" y="1013"/>
                  </a:cubicBezTo>
                  <a:cubicBezTo>
                    <a:pt x="569" y="1018"/>
                    <a:pt x="577" y="1022"/>
                    <a:pt x="583" y="1025"/>
                  </a:cubicBezTo>
                  <a:cubicBezTo>
                    <a:pt x="586" y="1026"/>
                    <a:pt x="589" y="1027"/>
                    <a:pt x="591" y="1028"/>
                  </a:cubicBezTo>
                  <a:cubicBezTo>
                    <a:pt x="592" y="1029"/>
                    <a:pt x="593" y="1029"/>
                    <a:pt x="593" y="1029"/>
                  </a:cubicBezTo>
                  <a:cubicBezTo>
                    <a:pt x="594" y="1029"/>
                    <a:pt x="594" y="1029"/>
                    <a:pt x="595" y="1030"/>
                  </a:cubicBezTo>
                  <a:cubicBezTo>
                    <a:pt x="595" y="1030"/>
                    <a:pt x="595" y="1030"/>
                    <a:pt x="596" y="1030"/>
                  </a:cubicBezTo>
                  <a:cubicBezTo>
                    <a:pt x="596" y="1030"/>
                    <a:pt x="597" y="1030"/>
                    <a:pt x="597" y="1030"/>
                  </a:cubicBezTo>
                  <a:cubicBezTo>
                    <a:pt x="598" y="1029"/>
                    <a:pt x="599" y="1029"/>
                    <a:pt x="600" y="1028"/>
                  </a:cubicBezTo>
                  <a:cubicBezTo>
                    <a:pt x="600" y="1027"/>
                    <a:pt x="600" y="1026"/>
                    <a:pt x="600" y="1025"/>
                  </a:cubicBezTo>
                  <a:cubicBezTo>
                    <a:pt x="600" y="1024"/>
                    <a:pt x="599" y="1023"/>
                    <a:pt x="598" y="1022"/>
                  </a:cubicBezTo>
                  <a:cubicBezTo>
                    <a:pt x="598" y="1022"/>
                    <a:pt x="595" y="1020"/>
                    <a:pt x="590" y="1017"/>
                  </a:cubicBezTo>
                  <a:cubicBezTo>
                    <a:pt x="571" y="1006"/>
                    <a:pt x="525" y="978"/>
                    <a:pt x="483" y="952"/>
                  </a:cubicBezTo>
                  <a:cubicBezTo>
                    <a:pt x="462" y="939"/>
                    <a:pt x="442" y="927"/>
                    <a:pt x="428" y="917"/>
                  </a:cubicBezTo>
                  <a:cubicBezTo>
                    <a:pt x="421" y="913"/>
                    <a:pt x="415" y="909"/>
                    <a:pt x="410" y="906"/>
                  </a:cubicBezTo>
                  <a:cubicBezTo>
                    <a:pt x="408" y="905"/>
                    <a:pt x="407" y="903"/>
                    <a:pt x="406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4" y="903"/>
                    <a:pt x="404" y="903"/>
                    <a:pt x="404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4" y="903"/>
                    <a:pt x="404" y="903"/>
                    <a:pt x="404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3"/>
                    <a:pt x="405" y="903"/>
                    <a:pt x="405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3"/>
                    <a:pt x="405" y="903"/>
                    <a:pt x="405" y="903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6" y="904"/>
                    <a:pt x="406" y="904"/>
                    <a:pt x="406" y="904"/>
                  </a:cubicBezTo>
                  <a:cubicBezTo>
                    <a:pt x="406" y="903"/>
                    <a:pt x="406" y="903"/>
                    <a:pt x="405" y="903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6" y="904"/>
                    <a:pt x="406" y="904"/>
                    <a:pt x="406" y="904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6"/>
                    <a:pt x="405" y="906"/>
                    <a:pt x="405" y="906"/>
                  </a:cubicBezTo>
                  <a:cubicBezTo>
                    <a:pt x="406" y="906"/>
                    <a:pt x="406" y="905"/>
                    <a:pt x="406" y="904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6"/>
                    <a:pt x="405" y="906"/>
                    <a:pt x="405" y="906"/>
                  </a:cubicBezTo>
                  <a:cubicBezTo>
                    <a:pt x="405" y="906"/>
                    <a:pt x="405" y="906"/>
                    <a:pt x="405" y="906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3" y="908"/>
                    <a:pt x="403" y="908"/>
                    <a:pt x="403" y="908"/>
                  </a:cubicBezTo>
                  <a:cubicBezTo>
                    <a:pt x="404" y="908"/>
                    <a:pt x="405" y="907"/>
                    <a:pt x="405" y="906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3" y="908"/>
                    <a:pt x="403" y="908"/>
                    <a:pt x="403" y="908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2" y="908"/>
                    <a:pt x="402" y="908"/>
                    <a:pt x="402" y="908"/>
                  </a:cubicBezTo>
                  <a:cubicBezTo>
                    <a:pt x="402" y="908"/>
                    <a:pt x="402" y="908"/>
                    <a:pt x="403" y="908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2" y="908"/>
                    <a:pt x="402" y="908"/>
                    <a:pt x="402" y="908"/>
                  </a:cubicBezTo>
                  <a:cubicBezTo>
                    <a:pt x="402" y="905"/>
                    <a:pt x="402" y="905"/>
                    <a:pt x="402" y="905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8"/>
                    <a:pt x="401" y="908"/>
                    <a:pt x="402" y="908"/>
                  </a:cubicBezTo>
                  <a:cubicBezTo>
                    <a:pt x="402" y="905"/>
                    <a:pt x="402" y="905"/>
                    <a:pt x="402" y="905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6"/>
                    <a:pt x="401" y="906"/>
                    <a:pt x="401" y="906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6"/>
                    <a:pt x="401" y="906"/>
                    <a:pt x="401" y="906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8"/>
                    <a:pt x="401" y="908"/>
                    <a:pt x="402" y="908"/>
                  </a:cubicBezTo>
                  <a:cubicBezTo>
                    <a:pt x="404" y="910"/>
                    <a:pt x="409" y="912"/>
                    <a:pt x="416" y="916"/>
                  </a:cubicBezTo>
                  <a:cubicBezTo>
                    <a:pt x="439" y="929"/>
                    <a:pt x="485" y="955"/>
                    <a:pt x="526" y="977"/>
                  </a:cubicBezTo>
                  <a:cubicBezTo>
                    <a:pt x="546" y="988"/>
                    <a:pt x="564" y="999"/>
                    <a:pt x="578" y="1007"/>
                  </a:cubicBezTo>
                  <a:cubicBezTo>
                    <a:pt x="585" y="1011"/>
                    <a:pt x="590" y="1014"/>
                    <a:pt x="594" y="1016"/>
                  </a:cubicBezTo>
                  <a:cubicBezTo>
                    <a:pt x="598" y="1018"/>
                    <a:pt x="600" y="1019"/>
                    <a:pt x="600" y="1019"/>
                  </a:cubicBezTo>
                  <a:cubicBezTo>
                    <a:pt x="602" y="1020"/>
                    <a:pt x="604" y="1020"/>
                    <a:pt x="606" y="1018"/>
                  </a:cubicBezTo>
                  <a:cubicBezTo>
                    <a:pt x="606" y="1017"/>
                    <a:pt x="606" y="1016"/>
                    <a:pt x="606" y="1016"/>
                  </a:cubicBezTo>
                  <a:cubicBezTo>
                    <a:pt x="606" y="1015"/>
                    <a:pt x="606" y="1014"/>
                    <a:pt x="606" y="1014"/>
                  </a:cubicBezTo>
                  <a:cubicBezTo>
                    <a:pt x="605" y="1013"/>
                    <a:pt x="605" y="1013"/>
                    <a:pt x="605" y="1012"/>
                  </a:cubicBezTo>
                  <a:cubicBezTo>
                    <a:pt x="604" y="1012"/>
                    <a:pt x="604" y="1011"/>
                    <a:pt x="603" y="1011"/>
                  </a:cubicBezTo>
                  <a:cubicBezTo>
                    <a:pt x="600" y="1009"/>
                    <a:pt x="596" y="1006"/>
                    <a:pt x="589" y="1002"/>
                  </a:cubicBezTo>
                  <a:cubicBezTo>
                    <a:pt x="567" y="988"/>
                    <a:pt x="523" y="963"/>
                    <a:pt x="485" y="940"/>
                  </a:cubicBezTo>
                  <a:cubicBezTo>
                    <a:pt x="466" y="929"/>
                    <a:pt x="448" y="918"/>
                    <a:pt x="436" y="910"/>
                  </a:cubicBezTo>
                  <a:cubicBezTo>
                    <a:pt x="429" y="906"/>
                    <a:pt x="424" y="902"/>
                    <a:pt x="420" y="900"/>
                  </a:cubicBezTo>
                  <a:cubicBezTo>
                    <a:pt x="419" y="898"/>
                    <a:pt x="417" y="897"/>
                    <a:pt x="417" y="896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5" y="897"/>
                    <a:pt x="415" y="897"/>
                    <a:pt x="415" y="897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5" y="897"/>
                    <a:pt x="415" y="897"/>
                    <a:pt x="415" y="897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7"/>
                    <a:pt x="416" y="897"/>
                    <a:pt x="416" y="897"/>
                  </a:cubicBezTo>
                  <a:cubicBezTo>
                    <a:pt x="416" y="897"/>
                    <a:pt x="416" y="896"/>
                    <a:pt x="416" y="896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7"/>
                    <a:pt x="416" y="897"/>
                    <a:pt x="416" y="897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9"/>
                    <a:pt x="416" y="899"/>
                    <a:pt x="416" y="899"/>
                  </a:cubicBezTo>
                  <a:cubicBezTo>
                    <a:pt x="416" y="899"/>
                    <a:pt x="416" y="898"/>
                    <a:pt x="416" y="897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9"/>
                    <a:pt x="416" y="899"/>
                    <a:pt x="416" y="899"/>
                  </a:cubicBezTo>
                  <a:cubicBezTo>
                    <a:pt x="412" y="897"/>
                    <a:pt x="412" y="897"/>
                    <a:pt x="412" y="897"/>
                  </a:cubicBezTo>
                  <a:cubicBezTo>
                    <a:pt x="411" y="901"/>
                    <a:pt x="411" y="901"/>
                    <a:pt x="411" y="901"/>
                  </a:cubicBezTo>
                  <a:cubicBezTo>
                    <a:pt x="618" y="1010"/>
                    <a:pt x="618" y="1010"/>
                    <a:pt x="618" y="1010"/>
                  </a:cubicBezTo>
                  <a:cubicBezTo>
                    <a:pt x="620" y="1011"/>
                    <a:pt x="622" y="1011"/>
                    <a:pt x="624" y="1009"/>
                  </a:cubicBezTo>
                  <a:cubicBezTo>
                    <a:pt x="625" y="1007"/>
                    <a:pt x="624" y="1004"/>
                    <a:pt x="622" y="1003"/>
                  </a:cubicBezTo>
                  <a:cubicBezTo>
                    <a:pt x="422" y="878"/>
                    <a:pt x="422" y="878"/>
                    <a:pt x="422" y="878"/>
                  </a:cubicBezTo>
                  <a:cubicBezTo>
                    <a:pt x="419" y="881"/>
                    <a:pt x="419" y="881"/>
                    <a:pt x="419" y="881"/>
                  </a:cubicBezTo>
                  <a:cubicBezTo>
                    <a:pt x="418" y="885"/>
                    <a:pt x="418" y="885"/>
                    <a:pt x="418" y="885"/>
                  </a:cubicBezTo>
                  <a:cubicBezTo>
                    <a:pt x="418" y="885"/>
                    <a:pt x="468" y="913"/>
                    <a:pt x="519" y="940"/>
                  </a:cubicBezTo>
                  <a:cubicBezTo>
                    <a:pt x="544" y="954"/>
                    <a:pt x="569" y="968"/>
                    <a:pt x="588" y="979"/>
                  </a:cubicBezTo>
                  <a:cubicBezTo>
                    <a:pt x="598" y="984"/>
                    <a:pt x="606" y="988"/>
                    <a:pt x="612" y="991"/>
                  </a:cubicBezTo>
                  <a:cubicBezTo>
                    <a:pt x="614" y="993"/>
                    <a:pt x="617" y="994"/>
                    <a:pt x="618" y="995"/>
                  </a:cubicBezTo>
                  <a:cubicBezTo>
                    <a:pt x="619" y="995"/>
                    <a:pt x="620" y="996"/>
                    <a:pt x="620" y="996"/>
                  </a:cubicBezTo>
                  <a:cubicBezTo>
                    <a:pt x="621" y="996"/>
                    <a:pt x="621" y="996"/>
                    <a:pt x="621" y="996"/>
                  </a:cubicBezTo>
                  <a:cubicBezTo>
                    <a:pt x="621" y="996"/>
                    <a:pt x="621" y="996"/>
                    <a:pt x="621" y="996"/>
                  </a:cubicBezTo>
                  <a:cubicBezTo>
                    <a:pt x="622" y="996"/>
                    <a:pt x="622" y="996"/>
                    <a:pt x="622" y="996"/>
                  </a:cubicBezTo>
                  <a:cubicBezTo>
                    <a:pt x="622" y="996"/>
                    <a:pt x="622" y="996"/>
                    <a:pt x="623" y="996"/>
                  </a:cubicBezTo>
                  <a:cubicBezTo>
                    <a:pt x="623" y="996"/>
                    <a:pt x="623" y="996"/>
                    <a:pt x="624" y="996"/>
                  </a:cubicBezTo>
                  <a:cubicBezTo>
                    <a:pt x="624" y="996"/>
                    <a:pt x="625" y="996"/>
                    <a:pt x="626" y="995"/>
                  </a:cubicBezTo>
                  <a:cubicBezTo>
                    <a:pt x="626" y="995"/>
                    <a:pt x="626" y="995"/>
                    <a:pt x="626" y="995"/>
                  </a:cubicBezTo>
                  <a:cubicBezTo>
                    <a:pt x="627" y="994"/>
                    <a:pt x="627" y="993"/>
                    <a:pt x="627" y="992"/>
                  </a:cubicBezTo>
                  <a:cubicBezTo>
                    <a:pt x="627" y="992"/>
                    <a:pt x="627" y="991"/>
                    <a:pt x="626" y="991"/>
                  </a:cubicBezTo>
                  <a:cubicBezTo>
                    <a:pt x="626" y="990"/>
                    <a:pt x="626" y="990"/>
                    <a:pt x="625" y="989"/>
                  </a:cubicBezTo>
                  <a:cubicBezTo>
                    <a:pt x="625" y="989"/>
                    <a:pt x="624" y="988"/>
                    <a:pt x="624" y="987"/>
                  </a:cubicBezTo>
                  <a:cubicBezTo>
                    <a:pt x="621" y="985"/>
                    <a:pt x="616" y="982"/>
                    <a:pt x="609" y="977"/>
                  </a:cubicBezTo>
                  <a:cubicBezTo>
                    <a:pt x="586" y="962"/>
                    <a:pt x="541" y="934"/>
                    <a:pt x="501" y="910"/>
                  </a:cubicBezTo>
                  <a:cubicBezTo>
                    <a:pt x="462" y="886"/>
                    <a:pt x="428" y="866"/>
                    <a:pt x="428" y="866"/>
                  </a:cubicBezTo>
                  <a:cubicBezTo>
                    <a:pt x="426" y="869"/>
                    <a:pt x="426" y="869"/>
                    <a:pt x="426" y="869"/>
                  </a:cubicBezTo>
                  <a:cubicBezTo>
                    <a:pt x="429" y="872"/>
                    <a:pt x="429" y="872"/>
                    <a:pt x="429" y="872"/>
                  </a:cubicBezTo>
                  <a:cubicBezTo>
                    <a:pt x="426" y="869"/>
                    <a:pt x="426" y="869"/>
                    <a:pt x="426" y="869"/>
                  </a:cubicBezTo>
                  <a:cubicBezTo>
                    <a:pt x="427" y="873"/>
                    <a:pt x="427" y="873"/>
                    <a:pt x="427" y="873"/>
                  </a:cubicBezTo>
                  <a:cubicBezTo>
                    <a:pt x="428" y="873"/>
                    <a:pt x="429" y="873"/>
                    <a:pt x="429" y="872"/>
                  </a:cubicBezTo>
                  <a:cubicBezTo>
                    <a:pt x="426" y="869"/>
                    <a:pt x="426" y="869"/>
                    <a:pt x="426" y="869"/>
                  </a:cubicBezTo>
                  <a:cubicBezTo>
                    <a:pt x="427" y="873"/>
                    <a:pt x="427" y="873"/>
                    <a:pt x="427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6" y="873"/>
                    <a:pt x="426" y="873"/>
                    <a:pt x="426" y="873"/>
                  </a:cubicBezTo>
                  <a:cubicBezTo>
                    <a:pt x="426" y="873"/>
                    <a:pt x="427" y="873"/>
                    <a:pt x="427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6" y="873"/>
                    <a:pt x="426" y="873"/>
                    <a:pt x="426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5" y="873"/>
                    <a:pt x="425" y="873"/>
                    <a:pt x="426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6" y="872"/>
                    <a:pt x="426" y="872"/>
                    <a:pt x="426" y="872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6" y="872"/>
                    <a:pt x="426" y="872"/>
                    <a:pt x="426" y="872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5" y="873"/>
                    <a:pt x="425" y="874"/>
                    <a:pt x="426" y="874"/>
                  </a:cubicBezTo>
                  <a:cubicBezTo>
                    <a:pt x="428" y="875"/>
                    <a:pt x="433" y="877"/>
                    <a:pt x="440" y="881"/>
                  </a:cubicBezTo>
                  <a:cubicBezTo>
                    <a:pt x="464" y="893"/>
                    <a:pt x="511" y="918"/>
                    <a:pt x="552" y="940"/>
                  </a:cubicBezTo>
                  <a:cubicBezTo>
                    <a:pt x="572" y="951"/>
                    <a:pt x="591" y="962"/>
                    <a:pt x="605" y="969"/>
                  </a:cubicBezTo>
                  <a:cubicBezTo>
                    <a:pt x="612" y="973"/>
                    <a:pt x="617" y="976"/>
                    <a:pt x="621" y="978"/>
                  </a:cubicBezTo>
                  <a:cubicBezTo>
                    <a:pt x="625" y="980"/>
                    <a:pt x="627" y="981"/>
                    <a:pt x="627" y="981"/>
                  </a:cubicBezTo>
                  <a:cubicBezTo>
                    <a:pt x="629" y="982"/>
                    <a:pt x="631" y="982"/>
                    <a:pt x="633" y="980"/>
                  </a:cubicBezTo>
                  <a:cubicBezTo>
                    <a:pt x="633" y="979"/>
                    <a:pt x="633" y="978"/>
                    <a:pt x="633" y="978"/>
                  </a:cubicBezTo>
                  <a:cubicBezTo>
                    <a:pt x="633" y="976"/>
                    <a:pt x="633" y="976"/>
                    <a:pt x="633" y="976"/>
                  </a:cubicBezTo>
                  <a:cubicBezTo>
                    <a:pt x="632" y="975"/>
                    <a:pt x="632" y="975"/>
                    <a:pt x="632" y="974"/>
                  </a:cubicBezTo>
                  <a:cubicBezTo>
                    <a:pt x="631" y="974"/>
                    <a:pt x="631" y="974"/>
                    <a:pt x="630" y="973"/>
                  </a:cubicBezTo>
                  <a:cubicBezTo>
                    <a:pt x="627" y="971"/>
                    <a:pt x="622" y="968"/>
                    <a:pt x="615" y="963"/>
                  </a:cubicBezTo>
                  <a:cubicBezTo>
                    <a:pt x="566" y="931"/>
                    <a:pt x="424" y="845"/>
                    <a:pt x="424" y="845"/>
                  </a:cubicBezTo>
                  <a:cubicBezTo>
                    <a:pt x="422" y="849"/>
                    <a:pt x="422" y="849"/>
                    <a:pt x="422" y="849"/>
                  </a:cubicBezTo>
                  <a:cubicBezTo>
                    <a:pt x="426" y="851"/>
                    <a:pt x="426" y="851"/>
                    <a:pt x="426" y="851"/>
                  </a:cubicBezTo>
                  <a:cubicBezTo>
                    <a:pt x="423" y="849"/>
                    <a:pt x="423" y="849"/>
                    <a:pt x="423" y="849"/>
                  </a:cubicBezTo>
                  <a:cubicBezTo>
                    <a:pt x="424" y="852"/>
                    <a:pt x="424" y="852"/>
                    <a:pt x="424" y="852"/>
                  </a:cubicBezTo>
                  <a:cubicBezTo>
                    <a:pt x="424" y="852"/>
                    <a:pt x="425" y="852"/>
                    <a:pt x="426" y="851"/>
                  </a:cubicBezTo>
                  <a:cubicBezTo>
                    <a:pt x="423" y="849"/>
                    <a:pt x="423" y="849"/>
                    <a:pt x="423" y="849"/>
                  </a:cubicBezTo>
                  <a:cubicBezTo>
                    <a:pt x="424" y="852"/>
                    <a:pt x="424" y="852"/>
                    <a:pt x="424" y="852"/>
                  </a:cubicBezTo>
                  <a:cubicBezTo>
                    <a:pt x="423" y="850"/>
                    <a:pt x="423" y="850"/>
                    <a:pt x="423" y="850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2"/>
                    <a:pt x="423" y="852"/>
                    <a:pt x="424" y="852"/>
                  </a:cubicBezTo>
                  <a:cubicBezTo>
                    <a:pt x="423" y="850"/>
                    <a:pt x="423" y="850"/>
                    <a:pt x="423" y="850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1"/>
                    <a:pt x="423" y="851"/>
                    <a:pt x="423" y="851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1"/>
                    <a:pt x="423" y="851"/>
                    <a:pt x="423" y="851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2"/>
                    <a:pt x="423" y="852"/>
                    <a:pt x="424" y="853"/>
                  </a:cubicBezTo>
                  <a:cubicBezTo>
                    <a:pt x="427" y="854"/>
                    <a:pt x="432" y="856"/>
                    <a:pt x="440" y="860"/>
                  </a:cubicBezTo>
                  <a:cubicBezTo>
                    <a:pt x="466" y="873"/>
                    <a:pt x="513" y="901"/>
                    <a:pt x="555" y="925"/>
                  </a:cubicBezTo>
                  <a:cubicBezTo>
                    <a:pt x="575" y="938"/>
                    <a:pt x="594" y="949"/>
                    <a:pt x="608" y="957"/>
                  </a:cubicBezTo>
                  <a:cubicBezTo>
                    <a:pt x="615" y="962"/>
                    <a:pt x="621" y="965"/>
                    <a:pt x="625" y="967"/>
                  </a:cubicBezTo>
                  <a:cubicBezTo>
                    <a:pt x="629" y="970"/>
                    <a:pt x="631" y="971"/>
                    <a:pt x="631" y="971"/>
                  </a:cubicBezTo>
                  <a:cubicBezTo>
                    <a:pt x="633" y="972"/>
                    <a:pt x="635" y="972"/>
                    <a:pt x="636" y="970"/>
                  </a:cubicBezTo>
                  <a:cubicBezTo>
                    <a:pt x="638" y="968"/>
                    <a:pt x="637" y="965"/>
                    <a:pt x="635" y="964"/>
                  </a:cubicBezTo>
                  <a:cubicBezTo>
                    <a:pt x="427" y="834"/>
                    <a:pt x="427" y="834"/>
                    <a:pt x="427" y="834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5" y="842"/>
                    <a:pt x="425" y="842"/>
                    <a:pt x="425" y="842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42"/>
                    <a:pt x="424" y="842"/>
                    <a:pt x="425" y="842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39"/>
                    <a:pt x="424" y="839"/>
                    <a:pt x="424" y="839"/>
                  </a:cubicBezTo>
                  <a:cubicBezTo>
                    <a:pt x="423" y="841"/>
                    <a:pt x="423" y="841"/>
                    <a:pt x="423" y="841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39"/>
                    <a:pt x="424" y="839"/>
                    <a:pt x="424" y="839"/>
                  </a:cubicBezTo>
                  <a:cubicBezTo>
                    <a:pt x="423" y="841"/>
                    <a:pt x="423" y="841"/>
                    <a:pt x="423" y="841"/>
                  </a:cubicBezTo>
                  <a:cubicBezTo>
                    <a:pt x="424" y="841"/>
                    <a:pt x="424" y="841"/>
                    <a:pt x="424" y="842"/>
                  </a:cubicBezTo>
                  <a:cubicBezTo>
                    <a:pt x="429" y="844"/>
                    <a:pt x="443" y="852"/>
                    <a:pt x="462" y="863"/>
                  </a:cubicBezTo>
                  <a:cubicBezTo>
                    <a:pt x="491" y="880"/>
                    <a:pt x="531" y="903"/>
                    <a:pt x="565" y="922"/>
                  </a:cubicBezTo>
                  <a:cubicBezTo>
                    <a:pt x="582" y="931"/>
                    <a:pt x="597" y="940"/>
                    <a:pt x="608" y="946"/>
                  </a:cubicBezTo>
                  <a:cubicBezTo>
                    <a:pt x="614" y="949"/>
                    <a:pt x="619" y="951"/>
                    <a:pt x="622" y="953"/>
                  </a:cubicBezTo>
                  <a:cubicBezTo>
                    <a:pt x="624" y="954"/>
                    <a:pt x="625" y="954"/>
                    <a:pt x="627" y="955"/>
                  </a:cubicBezTo>
                  <a:cubicBezTo>
                    <a:pt x="627" y="955"/>
                    <a:pt x="628" y="955"/>
                    <a:pt x="628" y="955"/>
                  </a:cubicBezTo>
                  <a:cubicBezTo>
                    <a:pt x="629" y="956"/>
                    <a:pt x="629" y="956"/>
                    <a:pt x="630" y="956"/>
                  </a:cubicBezTo>
                  <a:cubicBezTo>
                    <a:pt x="631" y="956"/>
                    <a:pt x="631" y="956"/>
                    <a:pt x="632" y="955"/>
                  </a:cubicBezTo>
                  <a:cubicBezTo>
                    <a:pt x="632" y="955"/>
                    <a:pt x="633" y="955"/>
                    <a:pt x="634" y="954"/>
                  </a:cubicBezTo>
                  <a:cubicBezTo>
                    <a:pt x="635" y="953"/>
                    <a:pt x="635" y="952"/>
                    <a:pt x="634" y="951"/>
                  </a:cubicBezTo>
                  <a:cubicBezTo>
                    <a:pt x="634" y="950"/>
                    <a:pt x="634" y="949"/>
                    <a:pt x="633" y="948"/>
                  </a:cubicBezTo>
                  <a:cubicBezTo>
                    <a:pt x="633" y="948"/>
                    <a:pt x="629" y="946"/>
                    <a:pt x="623" y="942"/>
                  </a:cubicBezTo>
                  <a:cubicBezTo>
                    <a:pt x="603" y="930"/>
                    <a:pt x="550" y="897"/>
                    <a:pt x="504" y="868"/>
                  </a:cubicBezTo>
                  <a:cubicBezTo>
                    <a:pt x="480" y="854"/>
                    <a:pt x="458" y="840"/>
                    <a:pt x="442" y="830"/>
                  </a:cubicBezTo>
                  <a:cubicBezTo>
                    <a:pt x="434" y="824"/>
                    <a:pt x="427" y="820"/>
                    <a:pt x="422" y="817"/>
                  </a:cubicBezTo>
                  <a:cubicBezTo>
                    <a:pt x="420" y="816"/>
                    <a:pt x="418" y="815"/>
                    <a:pt x="417" y="814"/>
                  </a:cubicBezTo>
                  <a:cubicBezTo>
                    <a:pt x="417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4" y="815"/>
                    <a:pt x="414" y="815"/>
                    <a:pt x="414" y="815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4" y="815"/>
                    <a:pt x="414" y="815"/>
                    <a:pt x="414" y="815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4"/>
                    <a:pt x="417" y="814"/>
                    <a:pt x="417" y="814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4"/>
                    <a:pt x="417" y="814"/>
                    <a:pt x="417" y="814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6"/>
                    <a:pt x="417" y="816"/>
                    <a:pt x="417" y="816"/>
                  </a:cubicBezTo>
                  <a:cubicBezTo>
                    <a:pt x="417" y="815"/>
                    <a:pt x="417" y="814"/>
                    <a:pt x="417" y="814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6"/>
                    <a:pt x="417" y="816"/>
                    <a:pt x="417" y="816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6" y="818"/>
                    <a:pt x="416" y="818"/>
                    <a:pt x="416" y="818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4" y="819"/>
                    <a:pt x="414" y="819"/>
                    <a:pt x="414" y="819"/>
                  </a:cubicBezTo>
                  <a:cubicBezTo>
                    <a:pt x="415" y="819"/>
                    <a:pt x="416" y="819"/>
                    <a:pt x="416" y="818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4" y="819"/>
                    <a:pt x="414" y="819"/>
                    <a:pt x="414" y="819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4" y="820"/>
                    <a:pt x="414" y="820"/>
                    <a:pt x="414" y="819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7"/>
                    <a:pt x="413" y="817"/>
                    <a:pt x="413" y="817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7"/>
                    <a:pt x="413" y="817"/>
                    <a:pt x="413" y="817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9"/>
                    <a:pt x="413" y="819"/>
                    <a:pt x="413" y="819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9"/>
                    <a:pt x="413" y="819"/>
                    <a:pt x="413" y="819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20"/>
                    <a:pt x="413" y="820"/>
                    <a:pt x="414" y="820"/>
                  </a:cubicBezTo>
                  <a:cubicBezTo>
                    <a:pt x="417" y="821"/>
                    <a:pt x="422" y="824"/>
                    <a:pt x="429" y="827"/>
                  </a:cubicBezTo>
                  <a:cubicBezTo>
                    <a:pt x="454" y="841"/>
                    <a:pt x="501" y="868"/>
                    <a:pt x="543" y="892"/>
                  </a:cubicBezTo>
                  <a:cubicBezTo>
                    <a:pt x="564" y="903"/>
                    <a:pt x="584" y="915"/>
                    <a:pt x="599" y="923"/>
                  </a:cubicBezTo>
                  <a:cubicBezTo>
                    <a:pt x="606" y="927"/>
                    <a:pt x="612" y="930"/>
                    <a:pt x="617" y="932"/>
                  </a:cubicBezTo>
                  <a:cubicBezTo>
                    <a:pt x="620" y="934"/>
                    <a:pt x="622" y="935"/>
                    <a:pt x="623" y="935"/>
                  </a:cubicBezTo>
                  <a:cubicBezTo>
                    <a:pt x="624" y="936"/>
                    <a:pt x="625" y="936"/>
                    <a:pt x="626" y="936"/>
                  </a:cubicBezTo>
                  <a:cubicBezTo>
                    <a:pt x="626" y="936"/>
                    <a:pt x="627" y="936"/>
                    <a:pt x="628" y="936"/>
                  </a:cubicBezTo>
                  <a:cubicBezTo>
                    <a:pt x="629" y="936"/>
                    <a:pt x="629" y="936"/>
                    <a:pt x="630" y="936"/>
                  </a:cubicBezTo>
                  <a:cubicBezTo>
                    <a:pt x="630" y="936"/>
                    <a:pt x="631" y="935"/>
                    <a:pt x="632" y="934"/>
                  </a:cubicBezTo>
                  <a:cubicBezTo>
                    <a:pt x="632" y="934"/>
                    <a:pt x="632" y="934"/>
                    <a:pt x="632" y="934"/>
                  </a:cubicBezTo>
                  <a:cubicBezTo>
                    <a:pt x="632" y="934"/>
                    <a:pt x="633" y="933"/>
                    <a:pt x="633" y="932"/>
                  </a:cubicBezTo>
                  <a:cubicBezTo>
                    <a:pt x="633" y="931"/>
                    <a:pt x="632" y="931"/>
                    <a:pt x="632" y="931"/>
                  </a:cubicBezTo>
                  <a:cubicBezTo>
                    <a:pt x="632" y="930"/>
                    <a:pt x="632" y="930"/>
                    <a:pt x="631" y="929"/>
                  </a:cubicBezTo>
                  <a:cubicBezTo>
                    <a:pt x="631" y="929"/>
                    <a:pt x="630" y="928"/>
                    <a:pt x="630" y="928"/>
                  </a:cubicBezTo>
                  <a:cubicBezTo>
                    <a:pt x="628" y="926"/>
                    <a:pt x="624" y="923"/>
                    <a:pt x="618" y="919"/>
                  </a:cubicBezTo>
                  <a:cubicBezTo>
                    <a:pt x="597" y="905"/>
                    <a:pt x="552" y="876"/>
                    <a:pt x="496" y="841"/>
                  </a:cubicBezTo>
                  <a:cubicBezTo>
                    <a:pt x="326" y="735"/>
                    <a:pt x="59" y="572"/>
                    <a:pt x="59" y="572"/>
                  </a:cubicBezTo>
                  <a:cubicBezTo>
                    <a:pt x="57" y="575"/>
                    <a:pt x="57" y="575"/>
                    <a:pt x="57" y="575"/>
                  </a:cubicBezTo>
                  <a:cubicBezTo>
                    <a:pt x="60" y="577"/>
                    <a:pt x="60" y="577"/>
                    <a:pt x="60" y="577"/>
                  </a:cubicBezTo>
                  <a:cubicBezTo>
                    <a:pt x="57" y="575"/>
                    <a:pt x="57" y="575"/>
                    <a:pt x="57" y="575"/>
                  </a:cubicBezTo>
                  <a:cubicBezTo>
                    <a:pt x="59" y="579"/>
                    <a:pt x="59" y="579"/>
                    <a:pt x="59" y="579"/>
                  </a:cubicBezTo>
                  <a:cubicBezTo>
                    <a:pt x="59" y="578"/>
                    <a:pt x="60" y="578"/>
                    <a:pt x="60" y="577"/>
                  </a:cubicBezTo>
                  <a:cubicBezTo>
                    <a:pt x="57" y="575"/>
                    <a:pt x="57" y="575"/>
                    <a:pt x="57" y="575"/>
                  </a:cubicBezTo>
                  <a:cubicBezTo>
                    <a:pt x="59" y="579"/>
                    <a:pt x="59" y="579"/>
                    <a:pt x="59" y="579"/>
                  </a:cubicBezTo>
                  <a:cubicBezTo>
                    <a:pt x="58" y="576"/>
                    <a:pt x="58" y="576"/>
                    <a:pt x="58" y="576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9"/>
                    <a:pt x="58" y="579"/>
                    <a:pt x="59" y="579"/>
                  </a:cubicBezTo>
                  <a:cubicBezTo>
                    <a:pt x="58" y="576"/>
                    <a:pt x="58" y="576"/>
                    <a:pt x="58" y="576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8"/>
                    <a:pt x="58" y="578"/>
                    <a:pt x="58" y="578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8"/>
                    <a:pt x="58" y="578"/>
                    <a:pt x="58" y="578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9"/>
                    <a:pt x="59" y="579"/>
                    <a:pt x="61" y="580"/>
                  </a:cubicBezTo>
                  <a:cubicBezTo>
                    <a:pt x="64" y="581"/>
                    <a:pt x="69" y="583"/>
                    <a:pt x="75" y="587"/>
                  </a:cubicBezTo>
                  <a:cubicBezTo>
                    <a:pt x="99" y="600"/>
                    <a:pt x="144" y="627"/>
                    <a:pt x="197" y="660"/>
                  </a:cubicBezTo>
                  <a:cubicBezTo>
                    <a:pt x="277" y="710"/>
                    <a:pt x="377" y="774"/>
                    <a:pt x="460" y="825"/>
                  </a:cubicBezTo>
                  <a:cubicBezTo>
                    <a:pt x="502" y="851"/>
                    <a:pt x="539" y="873"/>
                    <a:pt x="567" y="889"/>
                  </a:cubicBezTo>
                  <a:cubicBezTo>
                    <a:pt x="581" y="898"/>
                    <a:pt x="593" y="904"/>
                    <a:pt x="603" y="909"/>
                  </a:cubicBezTo>
                  <a:cubicBezTo>
                    <a:pt x="607" y="911"/>
                    <a:pt x="611" y="913"/>
                    <a:pt x="614" y="914"/>
                  </a:cubicBezTo>
                  <a:cubicBezTo>
                    <a:pt x="616" y="914"/>
                    <a:pt x="617" y="915"/>
                    <a:pt x="619" y="915"/>
                  </a:cubicBezTo>
                  <a:cubicBezTo>
                    <a:pt x="620" y="916"/>
                    <a:pt x="621" y="916"/>
                    <a:pt x="623" y="916"/>
                  </a:cubicBezTo>
                  <a:cubicBezTo>
                    <a:pt x="623" y="916"/>
                    <a:pt x="624" y="916"/>
                    <a:pt x="625" y="915"/>
                  </a:cubicBezTo>
                  <a:cubicBezTo>
                    <a:pt x="626" y="915"/>
                    <a:pt x="627" y="914"/>
                    <a:pt x="627" y="913"/>
                  </a:cubicBezTo>
                  <a:cubicBezTo>
                    <a:pt x="628" y="913"/>
                    <a:pt x="628" y="912"/>
                    <a:pt x="628" y="911"/>
                  </a:cubicBezTo>
                  <a:cubicBezTo>
                    <a:pt x="628" y="910"/>
                    <a:pt x="628" y="910"/>
                    <a:pt x="628" y="909"/>
                  </a:cubicBezTo>
                  <a:cubicBezTo>
                    <a:pt x="627" y="909"/>
                    <a:pt x="627" y="909"/>
                    <a:pt x="627" y="908"/>
                  </a:cubicBezTo>
                  <a:cubicBezTo>
                    <a:pt x="626" y="908"/>
                    <a:pt x="626" y="908"/>
                    <a:pt x="626" y="908"/>
                  </a:cubicBezTo>
                  <a:cubicBezTo>
                    <a:pt x="626" y="908"/>
                    <a:pt x="626" y="908"/>
                    <a:pt x="625" y="907"/>
                  </a:cubicBezTo>
                  <a:cubicBezTo>
                    <a:pt x="622" y="905"/>
                    <a:pt x="612" y="899"/>
                    <a:pt x="595" y="889"/>
                  </a:cubicBezTo>
                  <a:cubicBezTo>
                    <a:pt x="537" y="853"/>
                    <a:pt x="408" y="774"/>
                    <a:pt x="293" y="704"/>
                  </a:cubicBezTo>
                  <a:cubicBezTo>
                    <a:pt x="235" y="668"/>
                    <a:pt x="182" y="635"/>
                    <a:pt x="142" y="610"/>
                  </a:cubicBezTo>
                  <a:cubicBezTo>
                    <a:pt x="122" y="597"/>
                    <a:pt x="106" y="586"/>
                    <a:pt x="95" y="579"/>
                  </a:cubicBezTo>
                  <a:cubicBezTo>
                    <a:pt x="90" y="575"/>
                    <a:pt x="85" y="572"/>
                    <a:pt x="82" y="570"/>
                  </a:cubicBezTo>
                  <a:cubicBezTo>
                    <a:pt x="81" y="569"/>
                    <a:pt x="80" y="568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8" y="567"/>
                    <a:pt x="78" y="567"/>
                    <a:pt x="78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8" y="567"/>
                    <a:pt x="78" y="567"/>
                    <a:pt x="78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7" y="568"/>
                    <a:pt x="77" y="568"/>
                    <a:pt x="77" y="568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7" y="568"/>
                    <a:pt x="77" y="568"/>
                    <a:pt x="77" y="568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79" y="568"/>
                    <a:pt x="79" y="567"/>
                    <a:pt x="79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71"/>
                    <a:pt x="79" y="571"/>
                    <a:pt x="79" y="571"/>
                  </a:cubicBezTo>
                  <a:cubicBezTo>
                    <a:pt x="79" y="570"/>
                    <a:pt x="79" y="569"/>
                    <a:pt x="79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71"/>
                    <a:pt x="79" y="571"/>
                    <a:pt x="79" y="571"/>
                  </a:cubicBezTo>
                  <a:cubicBezTo>
                    <a:pt x="79" y="570"/>
                    <a:pt x="79" y="570"/>
                    <a:pt x="79" y="570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8" y="572"/>
                    <a:pt x="79" y="571"/>
                    <a:pt x="79" y="570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72"/>
                    <a:pt x="75" y="572"/>
                    <a:pt x="75" y="572"/>
                  </a:cubicBezTo>
                  <a:cubicBezTo>
                    <a:pt x="76" y="572"/>
                    <a:pt x="77" y="572"/>
                    <a:pt x="77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72"/>
                    <a:pt x="75" y="572"/>
                    <a:pt x="75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5" y="572"/>
                    <a:pt x="75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5" y="569"/>
                    <a:pt x="75" y="569"/>
                    <a:pt x="75" y="569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5" y="569"/>
                    <a:pt x="75" y="569"/>
                    <a:pt x="75" y="569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1"/>
                    <a:pt x="74" y="571"/>
                    <a:pt x="74" y="571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1"/>
                    <a:pt x="74" y="571"/>
                    <a:pt x="74" y="571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5" y="573"/>
                    <a:pt x="76" y="573"/>
                  </a:cubicBezTo>
                  <a:cubicBezTo>
                    <a:pt x="85" y="579"/>
                    <a:pt x="120" y="600"/>
                    <a:pt x="166" y="629"/>
                  </a:cubicBezTo>
                  <a:cubicBezTo>
                    <a:pt x="237" y="673"/>
                    <a:pt x="335" y="734"/>
                    <a:pt x="418" y="783"/>
                  </a:cubicBezTo>
                  <a:cubicBezTo>
                    <a:pt x="459" y="808"/>
                    <a:pt x="497" y="830"/>
                    <a:pt x="525" y="846"/>
                  </a:cubicBezTo>
                  <a:cubicBezTo>
                    <a:pt x="540" y="854"/>
                    <a:pt x="552" y="861"/>
                    <a:pt x="561" y="865"/>
                  </a:cubicBezTo>
                  <a:cubicBezTo>
                    <a:pt x="565" y="867"/>
                    <a:pt x="569" y="869"/>
                    <a:pt x="572" y="870"/>
                  </a:cubicBezTo>
                  <a:cubicBezTo>
                    <a:pt x="574" y="871"/>
                    <a:pt x="575" y="872"/>
                    <a:pt x="576" y="872"/>
                  </a:cubicBezTo>
                  <a:cubicBezTo>
                    <a:pt x="578" y="872"/>
                    <a:pt x="579" y="872"/>
                    <a:pt x="580" y="872"/>
                  </a:cubicBezTo>
                  <a:cubicBezTo>
                    <a:pt x="581" y="872"/>
                    <a:pt x="581" y="872"/>
                    <a:pt x="582" y="872"/>
                  </a:cubicBezTo>
                  <a:cubicBezTo>
                    <a:pt x="583" y="872"/>
                    <a:pt x="584" y="871"/>
                    <a:pt x="585" y="870"/>
                  </a:cubicBezTo>
                  <a:cubicBezTo>
                    <a:pt x="585" y="869"/>
                    <a:pt x="585" y="868"/>
                    <a:pt x="585" y="867"/>
                  </a:cubicBezTo>
                  <a:cubicBezTo>
                    <a:pt x="585" y="866"/>
                    <a:pt x="584" y="865"/>
                    <a:pt x="583" y="865"/>
                  </a:cubicBezTo>
                  <a:cubicBezTo>
                    <a:pt x="583" y="865"/>
                    <a:pt x="581" y="864"/>
                    <a:pt x="578" y="861"/>
                  </a:cubicBezTo>
                  <a:cubicBezTo>
                    <a:pt x="551" y="845"/>
                    <a:pt x="431" y="774"/>
                    <a:pt x="317" y="704"/>
                  </a:cubicBezTo>
                  <a:cubicBezTo>
                    <a:pt x="260" y="669"/>
                    <a:pt x="205" y="635"/>
                    <a:pt x="164" y="609"/>
                  </a:cubicBezTo>
                  <a:cubicBezTo>
                    <a:pt x="144" y="596"/>
                    <a:pt x="127" y="585"/>
                    <a:pt x="115" y="576"/>
                  </a:cubicBezTo>
                  <a:cubicBezTo>
                    <a:pt x="109" y="572"/>
                    <a:pt x="105" y="569"/>
                    <a:pt x="102" y="566"/>
                  </a:cubicBezTo>
                  <a:cubicBezTo>
                    <a:pt x="100" y="565"/>
                    <a:pt x="99" y="564"/>
                    <a:pt x="99" y="563"/>
                  </a:cubicBezTo>
                  <a:cubicBezTo>
                    <a:pt x="98" y="563"/>
                    <a:pt x="98" y="563"/>
                    <a:pt x="98" y="563"/>
                  </a:cubicBezTo>
                  <a:cubicBezTo>
                    <a:pt x="96" y="564"/>
                    <a:pt x="96" y="564"/>
                    <a:pt x="96" y="564"/>
                  </a:cubicBezTo>
                  <a:cubicBezTo>
                    <a:pt x="98" y="564"/>
                    <a:pt x="98" y="564"/>
                    <a:pt x="98" y="564"/>
                  </a:cubicBezTo>
                  <a:cubicBezTo>
                    <a:pt x="98" y="563"/>
                    <a:pt x="98" y="563"/>
                    <a:pt x="98" y="563"/>
                  </a:cubicBezTo>
                  <a:cubicBezTo>
                    <a:pt x="96" y="564"/>
                    <a:pt x="96" y="564"/>
                    <a:pt x="96" y="564"/>
                  </a:cubicBezTo>
                  <a:cubicBezTo>
                    <a:pt x="98" y="564"/>
                    <a:pt x="98" y="564"/>
                    <a:pt x="98" y="564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8" y="566"/>
                    <a:pt x="98" y="566"/>
                    <a:pt x="98" y="566"/>
                  </a:cubicBezTo>
                  <a:cubicBezTo>
                    <a:pt x="98" y="565"/>
                    <a:pt x="98" y="565"/>
                    <a:pt x="98" y="564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8" y="566"/>
                    <a:pt x="98" y="566"/>
                    <a:pt x="98" y="566"/>
                  </a:cubicBezTo>
                  <a:cubicBezTo>
                    <a:pt x="98" y="566"/>
                    <a:pt x="98" y="566"/>
                    <a:pt x="98" y="566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6" y="567"/>
                    <a:pt x="96" y="567"/>
                    <a:pt x="96" y="567"/>
                  </a:cubicBezTo>
                  <a:cubicBezTo>
                    <a:pt x="97" y="567"/>
                    <a:pt x="97" y="567"/>
                    <a:pt x="98" y="566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6" y="567"/>
                    <a:pt x="96" y="567"/>
                    <a:pt x="96" y="567"/>
                  </a:cubicBezTo>
                  <a:cubicBezTo>
                    <a:pt x="95" y="565"/>
                    <a:pt x="95" y="565"/>
                    <a:pt x="95" y="565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6" y="568"/>
                    <a:pt x="96" y="568"/>
                    <a:pt x="96" y="567"/>
                  </a:cubicBezTo>
                  <a:cubicBezTo>
                    <a:pt x="95" y="565"/>
                    <a:pt x="95" y="565"/>
                    <a:pt x="95" y="565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5" y="567"/>
                    <a:pt x="95" y="567"/>
                    <a:pt x="95" y="567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5" y="567"/>
                    <a:pt x="95" y="567"/>
                    <a:pt x="95" y="567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6" y="568"/>
                    <a:pt x="97" y="568"/>
                    <a:pt x="98" y="568"/>
                  </a:cubicBezTo>
                  <a:cubicBezTo>
                    <a:pt x="101" y="569"/>
                    <a:pt x="105" y="572"/>
                    <a:pt x="111" y="574"/>
                  </a:cubicBezTo>
                  <a:cubicBezTo>
                    <a:pt x="132" y="585"/>
                    <a:pt x="170" y="608"/>
                    <a:pt x="215" y="637"/>
                  </a:cubicBezTo>
                  <a:cubicBezTo>
                    <a:pt x="282" y="679"/>
                    <a:pt x="367" y="733"/>
                    <a:pt x="436" y="776"/>
                  </a:cubicBezTo>
                  <a:cubicBezTo>
                    <a:pt x="471" y="798"/>
                    <a:pt x="502" y="817"/>
                    <a:pt x="525" y="831"/>
                  </a:cubicBezTo>
                  <a:cubicBezTo>
                    <a:pt x="537" y="838"/>
                    <a:pt x="547" y="843"/>
                    <a:pt x="555" y="847"/>
                  </a:cubicBezTo>
                  <a:cubicBezTo>
                    <a:pt x="558" y="849"/>
                    <a:pt x="561" y="851"/>
                    <a:pt x="564" y="852"/>
                  </a:cubicBezTo>
                  <a:cubicBezTo>
                    <a:pt x="565" y="852"/>
                    <a:pt x="567" y="853"/>
                    <a:pt x="568" y="853"/>
                  </a:cubicBezTo>
                  <a:cubicBezTo>
                    <a:pt x="569" y="853"/>
                    <a:pt x="570" y="853"/>
                    <a:pt x="571" y="853"/>
                  </a:cubicBezTo>
                  <a:cubicBezTo>
                    <a:pt x="572" y="853"/>
                    <a:pt x="572" y="853"/>
                    <a:pt x="573" y="853"/>
                  </a:cubicBezTo>
                  <a:cubicBezTo>
                    <a:pt x="574" y="853"/>
                    <a:pt x="575" y="852"/>
                    <a:pt x="575" y="851"/>
                  </a:cubicBezTo>
                  <a:cubicBezTo>
                    <a:pt x="576" y="850"/>
                    <a:pt x="576" y="849"/>
                    <a:pt x="576" y="848"/>
                  </a:cubicBezTo>
                  <a:cubicBezTo>
                    <a:pt x="576" y="847"/>
                    <a:pt x="575" y="846"/>
                    <a:pt x="574" y="846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2" y="580"/>
                    <a:pt x="142" y="580"/>
                    <a:pt x="142" y="580"/>
                  </a:cubicBezTo>
                  <a:cubicBezTo>
                    <a:pt x="145" y="582"/>
                    <a:pt x="145" y="582"/>
                    <a:pt x="145" y="582"/>
                  </a:cubicBezTo>
                  <a:cubicBezTo>
                    <a:pt x="142" y="580"/>
                    <a:pt x="142" y="580"/>
                    <a:pt x="142" y="580"/>
                  </a:cubicBezTo>
                  <a:cubicBezTo>
                    <a:pt x="143" y="584"/>
                    <a:pt x="143" y="584"/>
                    <a:pt x="143" y="584"/>
                  </a:cubicBezTo>
                  <a:cubicBezTo>
                    <a:pt x="144" y="584"/>
                    <a:pt x="144" y="583"/>
                    <a:pt x="145" y="582"/>
                  </a:cubicBezTo>
                  <a:cubicBezTo>
                    <a:pt x="142" y="580"/>
                    <a:pt x="142" y="580"/>
                    <a:pt x="142" y="580"/>
                  </a:cubicBezTo>
                  <a:cubicBezTo>
                    <a:pt x="143" y="584"/>
                    <a:pt x="143" y="584"/>
                    <a:pt x="143" y="584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4"/>
                    <a:pt x="143" y="584"/>
                    <a:pt x="143" y="584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3"/>
                    <a:pt x="142" y="583"/>
                    <a:pt x="142" y="583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3"/>
                    <a:pt x="142" y="583"/>
                    <a:pt x="142" y="583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4"/>
                    <a:pt x="143" y="584"/>
                    <a:pt x="144" y="585"/>
                  </a:cubicBezTo>
                  <a:cubicBezTo>
                    <a:pt x="149" y="587"/>
                    <a:pt x="160" y="592"/>
                    <a:pt x="175" y="600"/>
                  </a:cubicBezTo>
                  <a:cubicBezTo>
                    <a:pt x="226" y="628"/>
                    <a:pt x="323" y="686"/>
                    <a:pt x="409" y="736"/>
                  </a:cubicBezTo>
                  <a:cubicBezTo>
                    <a:pt x="451" y="762"/>
                    <a:pt x="490" y="785"/>
                    <a:pt x="519" y="803"/>
                  </a:cubicBezTo>
                  <a:cubicBezTo>
                    <a:pt x="534" y="811"/>
                    <a:pt x="545" y="819"/>
                    <a:pt x="553" y="823"/>
                  </a:cubicBezTo>
                  <a:cubicBezTo>
                    <a:pt x="562" y="828"/>
                    <a:pt x="566" y="831"/>
                    <a:pt x="566" y="831"/>
                  </a:cubicBezTo>
                  <a:cubicBezTo>
                    <a:pt x="568" y="832"/>
                    <a:pt x="570" y="832"/>
                    <a:pt x="572" y="830"/>
                  </a:cubicBezTo>
                  <a:cubicBezTo>
                    <a:pt x="573" y="828"/>
                    <a:pt x="572" y="825"/>
                    <a:pt x="570" y="824"/>
                  </a:cubicBezTo>
                  <a:cubicBezTo>
                    <a:pt x="570" y="824"/>
                    <a:pt x="564" y="821"/>
                    <a:pt x="554" y="814"/>
                  </a:cubicBezTo>
                  <a:cubicBezTo>
                    <a:pt x="517" y="792"/>
                    <a:pt x="426" y="735"/>
                    <a:pt x="345" y="685"/>
                  </a:cubicBezTo>
                  <a:cubicBezTo>
                    <a:pt x="304" y="659"/>
                    <a:pt x="265" y="635"/>
                    <a:pt x="236" y="617"/>
                  </a:cubicBezTo>
                  <a:cubicBezTo>
                    <a:pt x="222" y="608"/>
                    <a:pt x="211" y="601"/>
                    <a:pt x="202" y="595"/>
                  </a:cubicBezTo>
                  <a:cubicBezTo>
                    <a:pt x="198" y="593"/>
                    <a:pt x="195" y="591"/>
                    <a:pt x="193" y="589"/>
                  </a:cubicBezTo>
                  <a:cubicBezTo>
                    <a:pt x="192" y="588"/>
                    <a:pt x="191" y="588"/>
                    <a:pt x="191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9" y="589"/>
                    <a:pt x="189" y="589"/>
                    <a:pt x="189" y="589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9" y="589"/>
                    <a:pt x="189" y="589"/>
                    <a:pt x="189" y="589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2" y="590"/>
                    <a:pt x="192" y="590"/>
                    <a:pt x="192" y="590"/>
                  </a:cubicBezTo>
                  <a:cubicBezTo>
                    <a:pt x="192" y="589"/>
                    <a:pt x="191" y="588"/>
                    <a:pt x="191" y="588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2" y="590"/>
                    <a:pt x="192" y="590"/>
                    <a:pt x="192" y="590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92"/>
                    <a:pt x="191" y="592"/>
                    <a:pt x="191" y="592"/>
                  </a:cubicBezTo>
                  <a:cubicBezTo>
                    <a:pt x="192" y="591"/>
                    <a:pt x="192" y="590"/>
                    <a:pt x="192" y="590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92"/>
                    <a:pt x="191" y="592"/>
                    <a:pt x="191" y="592"/>
                  </a:cubicBezTo>
                  <a:cubicBezTo>
                    <a:pt x="191" y="592"/>
                    <a:pt x="191" y="592"/>
                    <a:pt x="191" y="592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89" y="593"/>
                    <a:pt x="189" y="593"/>
                    <a:pt x="189" y="593"/>
                  </a:cubicBezTo>
                  <a:cubicBezTo>
                    <a:pt x="190" y="593"/>
                    <a:pt x="191" y="593"/>
                    <a:pt x="191" y="592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89" y="593"/>
                    <a:pt x="189" y="593"/>
                    <a:pt x="189" y="593"/>
                  </a:cubicBezTo>
                  <a:cubicBezTo>
                    <a:pt x="188" y="591"/>
                    <a:pt x="188" y="591"/>
                    <a:pt x="188" y="591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9" y="594"/>
                    <a:pt x="189" y="593"/>
                  </a:cubicBezTo>
                  <a:cubicBezTo>
                    <a:pt x="188" y="591"/>
                    <a:pt x="188" y="591"/>
                    <a:pt x="188" y="591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9" y="594"/>
                    <a:pt x="190" y="594"/>
                  </a:cubicBezTo>
                  <a:cubicBezTo>
                    <a:pt x="195" y="596"/>
                    <a:pt x="205" y="601"/>
                    <a:pt x="218" y="608"/>
                  </a:cubicBezTo>
                  <a:cubicBezTo>
                    <a:pt x="264" y="633"/>
                    <a:pt x="351" y="685"/>
                    <a:pt x="427" y="731"/>
                  </a:cubicBezTo>
                  <a:cubicBezTo>
                    <a:pt x="464" y="754"/>
                    <a:pt x="499" y="775"/>
                    <a:pt x="525" y="791"/>
                  </a:cubicBezTo>
                  <a:cubicBezTo>
                    <a:pt x="537" y="798"/>
                    <a:pt x="548" y="805"/>
                    <a:pt x="555" y="809"/>
                  </a:cubicBezTo>
                  <a:cubicBezTo>
                    <a:pt x="562" y="814"/>
                    <a:pt x="566" y="816"/>
                    <a:pt x="566" y="816"/>
                  </a:cubicBezTo>
                  <a:cubicBezTo>
                    <a:pt x="567" y="817"/>
                    <a:pt x="568" y="817"/>
                    <a:pt x="569" y="817"/>
                  </a:cubicBezTo>
                  <a:cubicBezTo>
                    <a:pt x="570" y="816"/>
                    <a:pt x="571" y="816"/>
                    <a:pt x="572" y="815"/>
                  </a:cubicBezTo>
                  <a:cubicBezTo>
                    <a:pt x="572" y="814"/>
                    <a:pt x="572" y="813"/>
                    <a:pt x="572" y="812"/>
                  </a:cubicBezTo>
                  <a:cubicBezTo>
                    <a:pt x="572" y="811"/>
                    <a:pt x="571" y="810"/>
                    <a:pt x="570" y="809"/>
                  </a:cubicBezTo>
                  <a:cubicBezTo>
                    <a:pt x="570" y="809"/>
                    <a:pt x="565" y="806"/>
                    <a:pt x="555" y="800"/>
                  </a:cubicBezTo>
                  <a:cubicBezTo>
                    <a:pt x="521" y="779"/>
                    <a:pt x="436" y="727"/>
                    <a:pt x="359" y="680"/>
                  </a:cubicBezTo>
                  <a:cubicBezTo>
                    <a:pt x="320" y="656"/>
                    <a:pt x="284" y="633"/>
                    <a:pt x="258" y="616"/>
                  </a:cubicBezTo>
                  <a:cubicBezTo>
                    <a:pt x="244" y="608"/>
                    <a:pt x="233" y="601"/>
                    <a:pt x="226" y="596"/>
                  </a:cubicBezTo>
                  <a:cubicBezTo>
                    <a:pt x="222" y="593"/>
                    <a:pt x="219" y="591"/>
                    <a:pt x="217" y="590"/>
                  </a:cubicBezTo>
                  <a:cubicBezTo>
                    <a:pt x="216" y="589"/>
                    <a:pt x="216" y="588"/>
                    <a:pt x="215" y="588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4" y="589"/>
                    <a:pt x="214" y="589"/>
                    <a:pt x="214" y="589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4" y="589"/>
                    <a:pt x="214" y="589"/>
                    <a:pt x="214" y="589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6" y="590"/>
                    <a:pt x="216" y="590"/>
                    <a:pt x="216" y="590"/>
                  </a:cubicBezTo>
                  <a:cubicBezTo>
                    <a:pt x="216" y="589"/>
                    <a:pt x="215" y="588"/>
                    <a:pt x="215" y="588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6" y="590"/>
                    <a:pt x="216" y="590"/>
                    <a:pt x="216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5" y="592"/>
                    <a:pt x="215" y="592"/>
                    <a:pt x="215" y="592"/>
                  </a:cubicBezTo>
                  <a:cubicBezTo>
                    <a:pt x="216" y="591"/>
                    <a:pt x="216" y="591"/>
                    <a:pt x="216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5" y="592"/>
                    <a:pt x="215" y="592"/>
                    <a:pt x="215" y="592"/>
                  </a:cubicBezTo>
                  <a:cubicBezTo>
                    <a:pt x="215" y="592"/>
                    <a:pt x="215" y="592"/>
                    <a:pt x="215" y="592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3" y="594"/>
                    <a:pt x="213" y="594"/>
                    <a:pt x="213" y="594"/>
                  </a:cubicBezTo>
                  <a:cubicBezTo>
                    <a:pt x="214" y="594"/>
                    <a:pt x="215" y="593"/>
                    <a:pt x="215" y="592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3" y="594"/>
                    <a:pt x="213" y="594"/>
                    <a:pt x="213" y="594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4"/>
                    <a:pt x="212" y="594"/>
                    <a:pt x="212" y="594"/>
                  </a:cubicBezTo>
                  <a:cubicBezTo>
                    <a:pt x="212" y="594"/>
                    <a:pt x="213" y="594"/>
                    <a:pt x="213" y="594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4"/>
                    <a:pt x="212" y="594"/>
                    <a:pt x="212" y="594"/>
                  </a:cubicBezTo>
                  <a:cubicBezTo>
                    <a:pt x="212" y="591"/>
                    <a:pt x="212" y="591"/>
                    <a:pt x="212" y="591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1" y="594"/>
                    <a:pt x="212" y="594"/>
                    <a:pt x="212" y="594"/>
                  </a:cubicBezTo>
                  <a:cubicBezTo>
                    <a:pt x="212" y="591"/>
                    <a:pt x="212" y="591"/>
                    <a:pt x="212" y="591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2" y="593"/>
                    <a:pt x="212" y="593"/>
                    <a:pt x="212" y="593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2" y="593"/>
                    <a:pt x="212" y="593"/>
                    <a:pt x="212" y="593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2" y="594"/>
                    <a:pt x="213" y="594"/>
                    <a:pt x="214" y="595"/>
                  </a:cubicBezTo>
                  <a:cubicBezTo>
                    <a:pt x="218" y="597"/>
                    <a:pt x="227" y="602"/>
                    <a:pt x="240" y="609"/>
                  </a:cubicBezTo>
                  <a:cubicBezTo>
                    <a:pt x="282" y="633"/>
                    <a:pt x="364" y="680"/>
                    <a:pt x="435" y="722"/>
                  </a:cubicBezTo>
                  <a:cubicBezTo>
                    <a:pt x="470" y="743"/>
                    <a:pt x="503" y="762"/>
                    <a:pt x="526" y="777"/>
                  </a:cubicBezTo>
                  <a:cubicBezTo>
                    <a:pt x="538" y="784"/>
                    <a:pt x="548" y="789"/>
                    <a:pt x="555" y="793"/>
                  </a:cubicBezTo>
                  <a:cubicBezTo>
                    <a:pt x="562" y="797"/>
                    <a:pt x="565" y="800"/>
                    <a:pt x="565" y="800"/>
                  </a:cubicBezTo>
                  <a:cubicBezTo>
                    <a:pt x="567" y="801"/>
                    <a:pt x="570" y="800"/>
                    <a:pt x="571" y="798"/>
                  </a:cubicBezTo>
                  <a:cubicBezTo>
                    <a:pt x="572" y="796"/>
                    <a:pt x="571" y="794"/>
                    <a:pt x="569" y="793"/>
                  </a:cubicBezTo>
                  <a:cubicBezTo>
                    <a:pt x="455" y="721"/>
                    <a:pt x="455" y="721"/>
                    <a:pt x="455" y="721"/>
                  </a:cubicBezTo>
                  <a:cubicBezTo>
                    <a:pt x="567" y="787"/>
                    <a:pt x="567" y="787"/>
                    <a:pt x="567" y="787"/>
                  </a:cubicBezTo>
                  <a:cubicBezTo>
                    <a:pt x="569" y="788"/>
                    <a:pt x="571" y="787"/>
                    <a:pt x="573" y="785"/>
                  </a:cubicBezTo>
                  <a:cubicBezTo>
                    <a:pt x="574" y="784"/>
                    <a:pt x="573" y="781"/>
                    <a:pt x="571" y="780"/>
                  </a:cubicBezTo>
                  <a:cubicBezTo>
                    <a:pt x="242" y="574"/>
                    <a:pt x="242" y="574"/>
                    <a:pt x="242" y="574"/>
                  </a:cubicBezTo>
                  <a:cubicBezTo>
                    <a:pt x="240" y="578"/>
                    <a:pt x="240" y="578"/>
                    <a:pt x="240" y="578"/>
                  </a:cubicBezTo>
                  <a:cubicBezTo>
                    <a:pt x="244" y="580"/>
                    <a:pt x="244" y="580"/>
                    <a:pt x="244" y="580"/>
                  </a:cubicBezTo>
                  <a:cubicBezTo>
                    <a:pt x="241" y="578"/>
                    <a:pt x="241" y="578"/>
                    <a:pt x="241" y="578"/>
                  </a:cubicBezTo>
                  <a:cubicBezTo>
                    <a:pt x="242" y="581"/>
                    <a:pt x="242" y="581"/>
                    <a:pt x="242" y="581"/>
                  </a:cubicBezTo>
                  <a:cubicBezTo>
                    <a:pt x="242" y="581"/>
                    <a:pt x="243" y="581"/>
                    <a:pt x="244" y="580"/>
                  </a:cubicBezTo>
                  <a:cubicBezTo>
                    <a:pt x="241" y="578"/>
                    <a:pt x="241" y="578"/>
                    <a:pt x="241" y="578"/>
                  </a:cubicBezTo>
                  <a:cubicBezTo>
                    <a:pt x="242" y="581"/>
                    <a:pt x="242" y="581"/>
                    <a:pt x="242" y="581"/>
                  </a:cubicBezTo>
                  <a:cubicBezTo>
                    <a:pt x="241" y="579"/>
                    <a:pt x="241" y="579"/>
                    <a:pt x="241" y="579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2"/>
                    <a:pt x="241" y="582"/>
                    <a:pt x="242" y="581"/>
                  </a:cubicBezTo>
                  <a:cubicBezTo>
                    <a:pt x="241" y="579"/>
                    <a:pt x="241" y="579"/>
                    <a:pt x="241" y="579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1"/>
                    <a:pt x="241" y="581"/>
                    <a:pt x="241" y="581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1"/>
                    <a:pt x="241" y="581"/>
                    <a:pt x="241" y="581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2"/>
                    <a:pt x="242" y="582"/>
                    <a:pt x="243" y="582"/>
                  </a:cubicBezTo>
                  <a:cubicBezTo>
                    <a:pt x="247" y="584"/>
                    <a:pt x="255" y="588"/>
                    <a:pt x="266" y="594"/>
                  </a:cubicBezTo>
                  <a:cubicBezTo>
                    <a:pt x="305" y="616"/>
                    <a:pt x="379" y="662"/>
                    <a:pt x="444" y="702"/>
                  </a:cubicBezTo>
                  <a:cubicBezTo>
                    <a:pt x="476" y="722"/>
                    <a:pt x="507" y="741"/>
                    <a:pt x="530" y="754"/>
                  </a:cubicBezTo>
                  <a:cubicBezTo>
                    <a:pt x="541" y="761"/>
                    <a:pt x="551" y="767"/>
                    <a:pt x="558" y="771"/>
                  </a:cubicBezTo>
                  <a:cubicBezTo>
                    <a:pt x="561" y="773"/>
                    <a:pt x="564" y="774"/>
                    <a:pt x="566" y="775"/>
                  </a:cubicBezTo>
                  <a:cubicBezTo>
                    <a:pt x="567" y="776"/>
                    <a:pt x="568" y="776"/>
                    <a:pt x="569" y="776"/>
                  </a:cubicBezTo>
                  <a:cubicBezTo>
                    <a:pt x="570" y="777"/>
                    <a:pt x="570" y="777"/>
                    <a:pt x="571" y="777"/>
                  </a:cubicBezTo>
                  <a:cubicBezTo>
                    <a:pt x="571" y="777"/>
                    <a:pt x="571" y="777"/>
                    <a:pt x="572" y="777"/>
                  </a:cubicBezTo>
                  <a:cubicBezTo>
                    <a:pt x="573" y="777"/>
                    <a:pt x="573" y="777"/>
                    <a:pt x="574" y="777"/>
                  </a:cubicBezTo>
                  <a:cubicBezTo>
                    <a:pt x="574" y="777"/>
                    <a:pt x="575" y="776"/>
                    <a:pt x="576" y="775"/>
                  </a:cubicBezTo>
                  <a:cubicBezTo>
                    <a:pt x="576" y="775"/>
                    <a:pt x="576" y="775"/>
                    <a:pt x="576" y="775"/>
                  </a:cubicBezTo>
                  <a:cubicBezTo>
                    <a:pt x="576" y="774"/>
                    <a:pt x="577" y="774"/>
                    <a:pt x="577" y="773"/>
                  </a:cubicBezTo>
                  <a:cubicBezTo>
                    <a:pt x="577" y="772"/>
                    <a:pt x="576" y="771"/>
                    <a:pt x="576" y="771"/>
                  </a:cubicBezTo>
                  <a:cubicBezTo>
                    <a:pt x="576" y="770"/>
                    <a:pt x="575" y="770"/>
                    <a:pt x="575" y="769"/>
                  </a:cubicBezTo>
                  <a:cubicBezTo>
                    <a:pt x="574" y="769"/>
                    <a:pt x="573" y="768"/>
                    <a:pt x="572" y="767"/>
                  </a:cubicBezTo>
                  <a:cubicBezTo>
                    <a:pt x="568" y="763"/>
                    <a:pt x="560" y="758"/>
                    <a:pt x="549" y="750"/>
                  </a:cubicBezTo>
                  <a:cubicBezTo>
                    <a:pt x="511" y="725"/>
                    <a:pt x="436" y="679"/>
                    <a:pt x="370" y="639"/>
                  </a:cubicBezTo>
                  <a:cubicBezTo>
                    <a:pt x="305" y="600"/>
                    <a:pt x="249" y="566"/>
                    <a:pt x="249" y="566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51" y="572"/>
                    <a:pt x="251" y="572"/>
                    <a:pt x="251" y="572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3"/>
                    <a:pt x="250" y="573"/>
                    <a:pt x="251" y="572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7" y="574"/>
                    <a:pt x="247" y="574"/>
                    <a:pt x="247" y="574"/>
                  </a:cubicBezTo>
                  <a:cubicBezTo>
                    <a:pt x="248" y="574"/>
                    <a:pt x="248" y="574"/>
                    <a:pt x="249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7" y="574"/>
                    <a:pt x="247" y="574"/>
                    <a:pt x="247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7" y="574"/>
                    <a:pt x="247" y="574"/>
                    <a:pt x="247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7" y="572"/>
                    <a:pt x="247" y="572"/>
                    <a:pt x="247" y="572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7" y="572"/>
                    <a:pt x="247" y="572"/>
                    <a:pt x="247" y="572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6" y="574"/>
                    <a:pt x="247" y="574"/>
                    <a:pt x="248" y="574"/>
                  </a:cubicBezTo>
                  <a:cubicBezTo>
                    <a:pt x="252" y="576"/>
                    <a:pt x="260" y="581"/>
                    <a:pt x="271" y="587"/>
                  </a:cubicBezTo>
                  <a:cubicBezTo>
                    <a:pt x="311" y="609"/>
                    <a:pt x="389" y="654"/>
                    <a:pt x="458" y="694"/>
                  </a:cubicBezTo>
                  <a:cubicBezTo>
                    <a:pt x="492" y="714"/>
                    <a:pt x="524" y="732"/>
                    <a:pt x="547" y="745"/>
                  </a:cubicBezTo>
                  <a:cubicBezTo>
                    <a:pt x="558" y="752"/>
                    <a:pt x="568" y="758"/>
                    <a:pt x="574" y="761"/>
                  </a:cubicBezTo>
                  <a:cubicBezTo>
                    <a:pt x="581" y="765"/>
                    <a:pt x="585" y="767"/>
                    <a:pt x="585" y="767"/>
                  </a:cubicBezTo>
                  <a:cubicBezTo>
                    <a:pt x="586" y="768"/>
                    <a:pt x="587" y="768"/>
                    <a:pt x="589" y="767"/>
                  </a:cubicBezTo>
                  <a:cubicBezTo>
                    <a:pt x="590" y="767"/>
                    <a:pt x="591" y="765"/>
                    <a:pt x="591" y="764"/>
                  </a:cubicBezTo>
                  <a:cubicBezTo>
                    <a:pt x="591" y="763"/>
                    <a:pt x="590" y="762"/>
                    <a:pt x="590" y="762"/>
                  </a:cubicBezTo>
                  <a:cubicBezTo>
                    <a:pt x="590" y="761"/>
                    <a:pt x="590" y="761"/>
                    <a:pt x="590" y="761"/>
                  </a:cubicBezTo>
                  <a:cubicBezTo>
                    <a:pt x="589" y="761"/>
                    <a:pt x="589" y="761"/>
                    <a:pt x="589" y="761"/>
                  </a:cubicBezTo>
                  <a:cubicBezTo>
                    <a:pt x="589" y="760"/>
                    <a:pt x="589" y="760"/>
                    <a:pt x="589" y="760"/>
                  </a:cubicBezTo>
                  <a:cubicBezTo>
                    <a:pt x="588" y="760"/>
                    <a:pt x="588" y="760"/>
                    <a:pt x="587" y="759"/>
                  </a:cubicBezTo>
                  <a:cubicBezTo>
                    <a:pt x="574" y="752"/>
                    <a:pt x="493" y="704"/>
                    <a:pt x="416" y="657"/>
                  </a:cubicBezTo>
                  <a:cubicBezTo>
                    <a:pt x="377" y="634"/>
                    <a:pt x="339" y="610"/>
                    <a:pt x="310" y="592"/>
                  </a:cubicBezTo>
                  <a:cubicBezTo>
                    <a:pt x="296" y="583"/>
                    <a:pt x="284" y="575"/>
                    <a:pt x="276" y="569"/>
                  </a:cubicBezTo>
                  <a:cubicBezTo>
                    <a:pt x="272" y="566"/>
                    <a:pt x="269" y="564"/>
                    <a:pt x="267" y="562"/>
                  </a:cubicBezTo>
                  <a:cubicBezTo>
                    <a:pt x="266" y="561"/>
                    <a:pt x="265" y="560"/>
                    <a:pt x="265" y="560"/>
                  </a:cubicBezTo>
                  <a:cubicBezTo>
                    <a:pt x="265" y="560"/>
                    <a:pt x="265" y="560"/>
                    <a:pt x="265" y="560"/>
                  </a:cubicBezTo>
                  <a:cubicBezTo>
                    <a:pt x="265" y="560"/>
                    <a:pt x="265" y="560"/>
                    <a:pt x="265" y="560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5" y="560"/>
                    <a:pt x="265" y="560"/>
                    <a:pt x="265" y="560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1" y="561"/>
                    <a:pt x="261" y="561"/>
                    <a:pt x="261" y="561"/>
                  </a:cubicBezTo>
                  <a:cubicBezTo>
                    <a:pt x="264" y="563"/>
                    <a:pt x="264" y="563"/>
                    <a:pt x="264" y="563"/>
                  </a:cubicBezTo>
                  <a:cubicBezTo>
                    <a:pt x="265" y="562"/>
                    <a:pt x="265" y="561"/>
                    <a:pt x="265" y="561"/>
                  </a:cubicBezTo>
                  <a:cubicBezTo>
                    <a:pt x="261" y="561"/>
                    <a:pt x="261" y="561"/>
                    <a:pt x="261" y="561"/>
                  </a:cubicBezTo>
                  <a:cubicBezTo>
                    <a:pt x="264" y="563"/>
                    <a:pt x="264" y="563"/>
                    <a:pt x="264" y="563"/>
                  </a:cubicBezTo>
                  <a:cubicBezTo>
                    <a:pt x="261" y="560"/>
                    <a:pt x="261" y="560"/>
                    <a:pt x="261" y="560"/>
                  </a:cubicBezTo>
                  <a:cubicBezTo>
                    <a:pt x="259" y="564"/>
                    <a:pt x="259" y="564"/>
                    <a:pt x="259" y="564"/>
                  </a:cubicBezTo>
                  <a:cubicBezTo>
                    <a:pt x="259" y="564"/>
                    <a:pt x="337" y="611"/>
                    <a:pt x="419" y="658"/>
                  </a:cubicBezTo>
                  <a:cubicBezTo>
                    <a:pt x="459" y="682"/>
                    <a:pt x="500" y="706"/>
                    <a:pt x="533" y="723"/>
                  </a:cubicBezTo>
                  <a:cubicBezTo>
                    <a:pt x="549" y="732"/>
                    <a:pt x="563" y="740"/>
                    <a:pt x="573" y="745"/>
                  </a:cubicBezTo>
                  <a:cubicBezTo>
                    <a:pt x="579" y="748"/>
                    <a:pt x="583" y="750"/>
                    <a:pt x="587" y="751"/>
                  </a:cubicBezTo>
                  <a:cubicBezTo>
                    <a:pt x="588" y="752"/>
                    <a:pt x="590" y="752"/>
                    <a:pt x="591" y="753"/>
                  </a:cubicBezTo>
                  <a:cubicBezTo>
                    <a:pt x="593" y="753"/>
                    <a:pt x="594" y="753"/>
                    <a:pt x="595" y="753"/>
                  </a:cubicBezTo>
                  <a:cubicBezTo>
                    <a:pt x="596" y="753"/>
                    <a:pt x="596" y="753"/>
                    <a:pt x="597" y="753"/>
                  </a:cubicBezTo>
                  <a:cubicBezTo>
                    <a:pt x="598" y="753"/>
                    <a:pt x="599" y="752"/>
                    <a:pt x="599" y="751"/>
                  </a:cubicBezTo>
                  <a:cubicBezTo>
                    <a:pt x="600" y="750"/>
                    <a:pt x="600" y="749"/>
                    <a:pt x="600" y="748"/>
                  </a:cubicBezTo>
                  <a:cubicBezTo>
                    <a:pt x="600" y="747"/>
                    <a:pt x="599" y="746"/>
                    <a:pt x="598" y="746"/>
                  </a:cubicBezTo>
                  <a:cubicBezTo>
                    <a:pt x="273" y="543"/>
                    <a:pt x="273" y="543"/>
                    <a:pt x="273" y="543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4" y="548"/>
                    <a:pt x="274" y="548"/>
                    <a:pt x="274" y="548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2" y="550"/>
                    <a:pt x="272" y="550"/>
                    <a:pt x="272" y="550"/>
                  </a:cubicBezTo>
                  <a:cubicBezTo>
                    <a:pt x="273" y="550"/>
                    <a:pt x="274" y="549"/>
                    <a:pt x="274" y="548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2" y="550"/>
                    <a:pt x="272" y="550"/>
                    <a:pt x="272" y="550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2" y="550"/>
                    <a:pt x="272" y="550"/>
                    <a:pt x="272" y="550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48"/>
                    <a:pt x="271" y="548"/>
                    <a:pt x="271" y="548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48"/>
                    <a:pt x="271" y="548"/>
                    <a:pt x="271" y="548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2" y="550"/>
                    <a:pt x="273" y="551"/>
                  </a:cubicBezTo>
                  <a:cubicBezTo>
                    <a:pt x="277" y="552"/>
                    <a:pt x="286" y="557"/>
                    <a:pt x="297" y="563"/>
                  </a:cubicBezTo>
                  <a:cubicBezTo>
                    <a:pt x="338" y="585"/>
                    <a:pt x="416" y="631"/>
                    <a:pt x="484" y="671"/>
                  </a:cubicBezTo>
                  <a:cubicBezTo>
                    <a:pt x="518" y="690"/>
                    <a:pt x="550" y="709"/>
                    <a:pt x="573" y="722"/>
                  </a:cubicBezTo>
                  <a:cubicBezTo>
                    <a:pt x="585" y="729"/>
                    <a:pt x="594" y="735"/>
                    <a:pt x="601" y="739"/>
                  </a:cubicBezTo>
                  <a:cubicBezTo>
                    <a:pt x="605" y="741"/>
                    <a:pt x="607" y="742"/>
                    <a:pt x="609" y="743"/>
                  </a:cubicBezTo>
                  <a:cubicBezTo>
                    <a:pt x="610" y="744"/>
                    <a:pt x="611" y="744"/>
                    <a:pt x="612" y="744"/>
                  </a:cubicBezTo>
                  <a:cubicBezTo>
                    <a:pt x="612" y="745"/>
                    <a:pt x="612" y="745"/>
                    <a:pt x="612" y="745"/>
                  </a:cubicBezTo>
                  <a:cubicBezTo>
                    <a:pt x="613" y="745"/>
                    <a:pt x="613" y="745"/>
                    <a:pt x="613" y="745"/>
                  </a:cubicBezTo>
                  <a:cubicBezTo>
                    <a:pt x="613" y="745"/>
                    <a:pt x="613" y="745"/>
                    <a:pt x="614" y="745"/>
                  </a:cubicBezTo>
                  <a:cubicBezTo>
                    <a:pt x="615" y="745"/>
                    <a:pt x="615" y="745"/>
                    <a:pt x="615" y="745"/>
                  </a:cubicBezTo>
                  <a:cubicBezTo>
                    <a:pt x="616" y="745"/>
                    <a:pt x="617" y="744"/>
                    <a:pt x="618" y="743"/>
                  </a:cubicBezTo>
                  <a:cubicBezTo>
                    <a:pt x="618" y="743"/>
                    <a:pt x="618" y="741"/>
                    <a:pt x="618" y="740"/>
                  </a:cubicBezTo>
                  <a:cubicBezTo>
                    <a:pt x="618" y="739"/>
                    <a:pt x="617" y="738"/>
                    <a:pt x="616" y="738"/>
                  </a:cubicBezTo>
                  <a:cubicBezTo>
                    <a:pt x="281" y="528"/>
                    <a:pt x="281" y="528"/>
                    <a:pt x="281" y="528"/>
                  </a:cubicBezTo>
                  <a:cubicBezTo>
                    <a:pt x="279" y="532"/>
                    <a:pt x="279" y="532"/>
                    <a:pt x="279" y="532"/>
                  </a:cubicBezTo>
                  <a:cubicBezTo>
                    <a:pt x="277" y="535"/>
                    <a:pt x="277" y="535"/>
                    <a:pt x="277" y="535"/>
                  </a:cubicBezTo>
                  <a:cubicBezTo>
                    <a:pt x="277" y="535"/>
                    <a:pt x="362" y="586"/>
                    <a:pt x="448" y="636"/>
                  </a:cubicBezTo>
                  <a:cubicBezTo>
                    <a:pt x="491" y="662"/>
                    <a:pt x="534" y="687"/>
                    <a:pt x="567" y="706"/>
                  </a:cubicBezTo>
                  <a:cubicBezTo>
                    <a:pt x="583" y="716"/>
                    <a:pt x="597" y="724"/>
                    <a:pt x="607" y="729"/>
                  </a:cubicBezTo>
                  <a:cubicBezTo>
                    <a:pt x="612" y="732"/>
                    <a:pt x="617" y="734"/>
                    <a:pt x="620" y="736"/>
                  </a:cubicBezTo>
                  <a:cubicBezTo>
                    <a:pt x="621" y="737"/>
                    <a:pt x="622" y="737"/>
                    <a:pt x="623" y="738"/>
                  </a:cubicBezTo>
                  <a:cubicBezTo>
                    <a:pt x="624" y="738"/>
                    <a:pt x="624" y="738"/>
                    <a:pt x="625" y="738"/>
                  </a:cubicBezTo>
                  <a:cubicBezTo>
                    <a:pt x="625" y="738"/>
                    <a:pt x="625" y="738"/>
                    <a:pt x="625" y="738"/>
                  </a:cubicBezTo>
                  <a:cubicBezTo>
                    <a:pt x="626" y="738"/>
                    <a:pt x="626" y="738"/>
                    <a:pt x="626" y="738"/>
                  </a:cubicBezTo>
                  <a:cubicBezTo>
                    <a:pt x="627" y="738"/>
                    <a:pt x="627" y="738"/>
                    <a:pt x="628" y="738"/>
                  </a:cubicBezTo>
                  <a:cubicBezTo>
                    <a:pt x="628" y="738"/>
                    <a:pt x="629" y="738"/>
                    <a:pt x="630" y="737"/>
                  </a:cubicBezTo>
                  <a:cubicBezTo>
                    <a:pt x="631" y="736"/>
                    <a:pt x="631" y="735"/>
                    <a:pt x="630" y="734"/>
                  </a:cubicBezTo>
                  <a:cubicBezTo>
                    <a:pt x="630" y="732"/>
                    <a:pt x="630" y="732"/>
                    <a:pt x="629" y="731"/>
                  </a:cubicBezTo>
                  <a:cubicBezTo>
                    <a:pt x="629" y="731"/>
                    <a:pt x="623" y="728"/>
                    <a:pt x="614" y="722"/>
                  </a:cubicBezTo>
                  <a:cubicBezTo>
                    <a:pt x="581" y="703"/>
                    <a:pt x="498" y="654"/>
                    <a:pt x="424" y="608"/>
                  </a:cubicBezTo>
                  <a:cubicBezTo>
                    <a:pt x="387" y="585"/>
                    <a:pt x="351" y="564"/>
                    <a:pt x="326" y="547"/>
                  </a:cubicBezTo>
                  <a:cubicBezTo>
                    <a:pt x="313" y="538"/>
                    <a:pt x="302" y="531"/>
                    <a:pt x="295" y="526"/>
                  </a:cubicBezTo>
                  <a:cubicBezTo>
                    <a:pt x="291" y="523"/>
                    <a:pt x="289" y="521"/>
                    <a:pt x="287" y="520"/>
                  </a:cubicBezTo>
                  <a:cubicBezTo>
                    <a:pt x="286" y="519"/>
                    <a:pt x="285" y="518"/>
                    <a:pt x="285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4" y="518"/>
                    <a:pt x="284" y="518"/>
                    <a:pt x="284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4" y="518"/>
                    <a:pt x="284" y="518"/>
                    <a:pt x="284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19"/>
                    <a:pt x="285" y="519"/>
                    <a:pt x="285" y="519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19"/>
                    <a:pt x="285" y="519"/>
                    <a:pt x="285" y="519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21"/>
                    <a:pt x="285" y="521"/>
                    <a:pt x="285" y="521"/>
                  </a:cubicBezTo>
                  <a:cubicBezTo>
                    <a:pt x="285" y="520"/>
                    <a:pt x="285" y="519"/>
                    <a:pt x="285" y="519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21"/>
                    <a:pt x="285" y="521"/>
                    <a:pt x="285" y="521"/>
                  </a:cubicBezTo>
                  <a:cubicBezTo>
                    <a:pt x="285" y="521"/>
                    <a:pt x="285" y="521"/>
                    <a:pt x="285" y="521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3" y="522"/>
                    <a:pt x="283" y="522"/>
                    <a:pt x="283" y="522"/>
                  </a:cubicBezTo>
                  <a:cubicBezTo>
                    <a:pt x="283" y="522"/>
                    <a:pt x="284" y="522"/>
                    <a:pt x="285" y="521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3" y="522"/>
                    <a:pt x="283" y="522"/>
                    <a:pt x="283" y="522"/>
                  </a:cubicBezTo>
                  <a:cubicBezTo>
                    <a:pt x="282" y="520"/>
                    <a:pt x="282" y="520"/>
                    <a:pt x="282" y="520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3" y="522"/>
                  </a:cubicBezTo>
                  <a:cubicBezTo>
                    <a:pt x="282" y="520"/>
                    <a:pt x="282" y="520"/>
                    <a:pt x="282" y="520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1"/>
                    <a:pt x="282" y="521"/>
                    <a:pt x="282" y="521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1"/>
                    <a:pt x="282" y="521"/>
                    <a:pt x="282" y="521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3" y="523"/>
                    <a:pt x="284" y="523"/>
                  </a:cubicBezTo>
                  <a:cubicBezTo>
                    <a:pt x="288" y="525"/>
                    <a:pt x="298" y="530"/>
                    <a:pt x="310" y="536"/>
                  </a:cubicBezTo>
                  <a:cubicBezTo>
                    <a:pt x="354" y="560"/>
                    <a:pt x="437" y="609"/>
                    <a:pt x="509" y="653"/>
                  </a:cubicBezTo>
                  <a:cubicBezTo>
                    <a:pt x="545" y="674"/>
                    <a:pt x="579" y="694"/>
                    <a:pt x="603" y="709"/>
                  </a:cubicBezTo>
                  <a:cubicBezTo>
                    <a:pt x="616" y="717"/>
                    <a:pt x="626" y="723"/>
                    <a:pt x="633" y="727"/>
                  </a:cubicBezTo>
                  <a:cubicBezTo>
                    <a:pt x="636" y="729"/>
                    <a:pt x="639" y="730"/>
                    <a:pt x="641" y="732"/>
                  </a:cubicBezTo>
                  <a:cubicBezTo>
                    <a:pt x="642" y="732"/>
                    <a:pt x="643" y="733"/>
                    <a:pt x="644" y="733"/>
                  </a:cubicBezTo>
                  <a:cubicBezTo>
                    <a:pt x="645" y="733"/>
                    <a:pt x="645" y="733"/>
                    <a:pt x="645" y="733"/>
                  </a:cubicBezTo>
                  <a:cubicBezTo>
                    <a:pt x="645" y="734"/>
                    <a:pt x="645" y="734"/>
                    <a:pt x="645" y="734"/>
                  </a:cubicBezTo>
                  <a:cubicBezTo>
                    <a:pt x="645" y="734"/>
                    <a:pt x="645" y="734"/>
                    <a:pt x="645" y="734"/>
                  </a:cubicBezTo>
                  <a:cubicBezTo>
                    <a:pt x="646" y="734"/>
                    <a:pt x="646" y="734"/>
                    <a:pt x="646" y="734"/>
                  </a:cubicBezTo>
                  <a:cubicBezTo>
                    <a:pt x="647" y="734"/>
                    <a:pt x="647" y="734"/>
                    <a:pt x="648" y="734"/>
                  </a:cubicBezTo>
                  <a:cubicBezTo>
                    <a:pt x="648" y="733"/>
                    <a:pt x="649" y="733"/>
                    <a:pt x="650" y="732"/>
                  </a:cubicBezTo>
                  <a:cubicBezTo>
                    <a:pt x="650" y="731"/>
                    <a:pt x="651" y="730"/>
                    <a:pt x="650" y="729"/>
                  </a:cubicBezTo>
                  <a:cubicBezTo>
                    <a:pt x="650" y="728"/>
                    <a:pt x="650" y="727"/>
                    <a:pt x="649" y="726"/>
                  </a:cubicBezTo>
                  <a:cubicBezTo>
                    <a:pt x="293" y="504"/>
                    <a:pt x="293" y="504"/>
                    <a:pt x="293" y="504"/>
                  </a:cubicBezTo>
                  <a:cubicBezTo>
                    <a:pt x="291" y="507"/>
                    <a:pt x="291" y="507"/>
                    <a:pt x="291" y="507"/>
                  </a:cubicBezTo>
                  <a:cubicBezTo>
                    <a:pt x="294" y="510"/>
                    <a:pt x="294" y="510"/>
                    <a:pt x="294" y="510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2" y="511"/>
                    <a:pt x="292" y="511"/>
                    <a:pt x="292" y="511"/>
                  </a:cubicBezTo>
                  <a:cubicBezTo>
                    <a:pt x="293" y="511"/>
                    <a:pt x="294" y="510"/>
                    <a:pt x="294" y="510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2" y="511"/>
                    <a:pt x="292" y="511"/>
                    <a:pt x="292" y="511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1"/>
                    <a:pt x="292" y="511"/>
                    <a:pt x="292" y="511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0"/>
                    <a:pt x="291" y="510"/>
                    <a:pt x="291" y="510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0"/>
                    <a:pt x="291" y="510"/>
                    <a:pt x="291" y="510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2" y="511"/>
                    <a:pt x="293" y="512"/>
                    <a:pt x="294" y="512"/>
                  </a:cubicBezTo>
                  <a:cubicBezTo>
                    <a:pt x="299" y="514"/>
                    <a:pt x="309" y="519"/>
                    <a:pt x="322" y="526"/>
                  </a:cubicBezTo>
                  <a:cubicBezTo>
                    <a:pt x="369" y="551"/>
                    <a:pt x="455" y="602"/>
                    <a:pt x="530" y="647"/>
                  </a:cubicBezTo>
                  <a:cubicBezTo>
                    <a:pt x="568" y="669"/>
                    <a:pt x="603" y="690"/>
                    <a:pt x="629" y="706"/>
                  </a:cubicBezTo>
                  <a:cubicBezTo>
                    <a:pt x="642" y="713"/>
                    <a:pt x="652" y="719"/>
                    <a:pt x="660" y="724"/>
                  </a:cubicBezTo>
                  <a:cubicBezTo>
                    <a:pt x="664" y="726"/>
                    <a:pt x="667" y="728"/>
                    <a:pt x="669" y="729"/>
                  </a:cubicBezTo>
                  <a:cubicBezTo>
                    <a:pt x="670" y="729"/>
                    <a:pt x="671" y="730"/>
                    <a:pt x="671" y="730"/>
                  </a:cubicBezTo>
                  <a:cubicBezTo>
                    <a:pt x="672" y="731"/>
                    <a:pt x="672" y="731"/>
                    <a:pt x="672" y="731"/>
                  </a:cubicBezTo>
                  <a:cubicBezTo>
                    <a:pt x="673" y="731"/>
                    <a:pt x="673" y="731"/>
                    <a:pt x="673" y="731"/>
                  </a:cubicBezTo>
                  <a:cubicBezTo>
                    <a:pt x="673" y="731"/>
                    <a:pt x="673" y="731"/>
                    <a:pt x="674" y="731"/>
                  </a:cubicBezTo>
                  <a:cubicBezTo>
                    <a:pt x="674" y="731"/>
                    <a:pt x="675" y="731"/>
                    <a:pt x="675" y="731"/>
                  </a:cubicBezTo>
                  <a:cubicBezTo>
                    <a:pt x="676" y="731"/>
                    <a:pt x="677" y="730"/>
                    <a:pt x="678" y="729"/>
                  </a:cubicBezTo>
                  <a:cubicBezTo>
                    <a:pt x="678" y="728"/>
                    <a:pt x="678" y="727"/>
                    <a:pt x="678" y="726"/>
                  </a:cubicBezTo>
                  <a:cubicBezTo>
                    <a:pt x="678" y="725"/>
                    <a:pt x="677" y="724"/>
                    <a:pt x="676" y="724"/>
                  </a:cubicBezTo>
                  <a:cubicBezTo>
                    <a:pt x="292" y="483"/>
                    <a:pt x="292" y="483"/>
                    <a:pt x="292" y="483"/>
                  </a:cubicBezTo>
                  <a:cubicBezTo>
                    <a:pt x="290" y="487"/>
                    <a:pt x="290" y="487"/>
                    <a:pt x="290" y="487"/>
                  </a:cubicBezTo>
                  <a:cubicBezTo>
                    <a:pt x="288" y="490"/>
                    <a:pt x="288" y="490"/>
                    <a:pt x="288" y="490"/>
                  </a:cubicBezTo>
                  <a:cubicBezTo>
                    <a:pt x="288" y="490"/>
                    <a:pt x="386" y="549"/>
                    <a:pt x="485" y="608"/>
                  </a:cubicBezTo>
                  <a:cubicBezTo>
                    <a:pt x="535" y="637"/>
                    <a:pt x="585" y="666"/>
                    <a:pt x="622" y="689"/>
                  </a:cubicBezTo>
                  <a:cubicBezTo>
                    <a:pt x="641" y="700"/>
                    <a:pt x="657" y="709"/>
                    <a:pt x="668" y="715"/>
                  </a:cubicBezTo>
                  <a:cubicBezTo>
                    <a:pt x="674" y="718"/>
                    <a:pt x="679" y="721"/>
                    <a:pt x="682" y="723"/>
                  </a:cubicBezTo>
                  <a:cubicBezTo>
                    <a:pt x="683" y="724"/>
                    <a:pt x="685" y="724"/>
                    <a:pt x="686" y="725"/>
                  </a:cubicBezTo>
                  <a:cubicBezTo>
                    <a:pt x="686" y="725"/>
                    <a:pt x="687" y="725"/>
                    <a:pt x="687" y="725"/>
                  </a:cubicBezTo>
                  <a:cubicBezTo>
                    <a:pt x="688" y="726"/>
                    <a:pt x="688" y="726"/>
                    <a:pt x="688" y="726"/>
                  </a:cubicBezTo>
                  <a:cubicBezTo>
                    <a:pt x="688" y="726"/>
                    <a:pt x="688" y="726"/>
                    <a:pt x="689" y="726"/>
                  </a:cubicBezTo>
                  <a:cubicBezTo>
                    <a:pt x="689" y="726"/>
                    <a:pt x="690" y="726"/>
                    <a:pt x="690" y="726"/>
                  </a:cubicBezTo>
                  <a:cubicBezTo>
                    <a:pt x="691" y="725"/>
                    <a:pt x="692" y="725"/>
                    <a:pt x="692" y="724"/>
                  </a:cubicBezTo>
                  <a:cubicBezTo>
                    <a:pt x="693" y="723"/>
                    <a:pt x="693" y="723"/>
                    <a:pt x="693" y="722"/>
                  </a:cubicBezTo>
                  <a:cubicBezTo>
                    <a:pt x="693" y="721"/>
                    <a:pt x="693" y="720"/>
                    <a:pt x="693" y="720"/>
                  </a:cubicBezTo>
                  <a:cubicBezTo>
                    <a:pt x="692" y="719"/>
                    <a:pt x="692" y="719"/>
                    <a:pt x="692" y="719"/>
                  </a:cubicBezTo>
                  <a:cubicBezTo>
                    <a:pt x="692" y="719"/>
                    <a:pt x="692" y="719"/>
                    <a:pt x="692" y="719"/>
                  </a:cubicBezTo>
                  <a:cubicBezTo>
                    <a:pt x="691" y="718"/>
                    <a:pt x="691" y="718"/>
                    <a:pt x="691" y="718"/>
                  </a:cubicBezTo>
                  <a:cubicBezTo>
                    <a:pt x="690" y="717"/>
                    <a:pt x="687" y="716"/>
                    <a:pt x="683" y="713"/>
                  </a:cubicBezTo>
                  <a:cubicBezTo>
                    <a:pt x="628" y="678"/>
                    <a:pt x="296" y="471"/>
                    <a:pt x="296" y="471"/>
                  </a:cubicBezTo>
                  <a:cubicBezTo>
                    <a:pt x="294" y="475"/>
                    <a:pt x="294" y="475"/>
                    <a:pt x="294" y="475"/>
                  </a:cubicBezTo>
                  <a:cubicBezTo>
                    <a:pt x="292" y="478"/>
                    <a:pt x="292" y="478"/>
                    <a:pt x="292" y="478"/>
                  </a:cubicBezTo>
                  <a:cubicBezTo>
                    <a:pt x="708" y="725"/>
                    <a:pt x="708" y="725"/>
                    <a:pt x="708" y="725"/>
                  </a:cubicBezTo>
                  <a:cubicBezTo>
                    <a:pt x="710" y="726"/>
                    <a:pt x="713" y="726"/>
                    <a:pt x="714" y="724"/>
                  </a:cubicBezTo>
                  <a:cubicBezTo>
                    <a:pt x="714" y="723"/>
                    <a:pt x="714" y="722"/>
                    <a:pt x="714" y="722"/>
                  </a:cubicBezTo>
                  <a:cubicBezTo>
                    <a:pt x="714" y="721"/>
                    <a:pt x="714" y="720"/>
                    <a:pt x="714" y="720"/>
                  </a:cubicBezTo>
                  <a:cubicBezTo>
                    <a:pt x="714" y="719"/>
                    <a:pt x="714" y="719"/>
                    <a:pt x="713" y="719"/>
                  </a:cubicBezTo>
                  <a:cubicBezTo>
                    <a:pt x="713" y="718"/>
                    <a:pt x="713" y="718"/>
                    <a:pt x="712" y="718"/>
                  </a:cubicBezTo>
                  <a:cubicBezTo>
                    <a:pt x="710" y="716"/>
                    <a:pt x="708" y="714"/>
                    <a:pt x="704" y="711"/>
                  </a:cubicBezTo>
                  <a:cubicBezTo>
                    <a:pt x="688" y="701"/>
                    <a:pt x="655" y="680"/>
                    <a:pt x="614" y="654"/>
                  </a:cubicBezTo>
                  <a:cubicBezTo>
                    <a:pt x="491" y="577"/>
                    <a:pt x="296" y="458"/>
                    <a:pt x="296" y="458"/>
                  </a:cubicBezTo>
                  <a:cubicBezTo>
                    <a:pt x="294" y="457"/>
                    <a:pt x="292" y="458"/>
                    <a:pt x="291" y="460"/>
                  </a:cubicBezTo>
                  <a:cubicBezTo>
                    <a:pt x="290" y="462"/>
                    <a:pt x="290" y="464"/>
                    <a:pt x="292" y="465"/>
                  </a:cubicBezTo>
                  <a:cubicBezTo>
                    <a:pt x="292" y="465"/>
                    <a:pt x="396" y="530"/>
                    <a:pt x="503" y="594"/>
                  </a:cubicBezTo>
                  <a:cubicBezTo>
                    <a:pt x="557" y="627"/>
                    <a:pt x="611" y="659"/>
                    <a:pt x="653" y="683"/>
                  </a:cubicBezTo>
                  <a:cubicBezTo>
                    <a:pt x="674" y="695"/>
                    <a:pt x="692" y="705"/>
                    <a:pt x="706" y="713"/>
                  </a:cubicBezTo>
                  <a:cubicBezTo>
                    <a:pt x="713" y="716"/>
                    <a:pt x="719" y="719"/>
                    <a:pt x="723" y="721"/>
                  </a:cubicBezTo>
                  <a:cubicBezTo>
                    <a:pt x="725" y="722"/>
                    <a:pt x="727" y="723"/>
                    <a:pt x="729" y="723"/>
                  </a:cubicBezTo>
                  <a:cubicBezTo>
                    <a:pt x="731" y="724"/>
                    <a:pt x="732" y="724"/>
                    <a:pt x="733" y="724"/>
                  </a:cubicBezTo>
                  <a:cubicBezTo>
                    <a:pt x="734" y="724"/>
                    <a:pt x="735" y="724"/>
                    <a:pt x="735" y="724"/>
                  </a:cubicBezTo>
                  <a:cubicBezTo>
                    <a:pt x="736" y="724"/>
                    <a:pt x="737" y="723"/>
                    <a:pt x="738" y="722"/>
                  </a:cubicBezTo>
                  <a:cubicBezTo>
                    <a:pt x="738" y="721"/>
                    <a:pt x="738" y="721"/>
                    <a:pt x="738" y="720"/>
                  </a:cubicBezTo>
                  <a:cubicBezTo>
                    <a:pt x="738" y="718"/>
                    <a:pt x="738" y="718"/>
                    <a:pt x="738" y="718"/>
                  </a:cubicBezTo>
                  <a:cubicBezTo>
                    <a:pt x="737" y="717"/>
                    <a:pt x="737" y="717"/>
                    <a:pt x="737" y="717"/>
                  </a:cubicBezTo>
                  <a:cubicBezTo>
                    <a:pt x="736" y="716"/>
                    <a:pt x="736" y="716"/>
                    <a:pt x="736" y="716"/>
                  </a:cubicBezTo>
                  <a:cubicBezTo>
                    <a:pt x="736" y="716"/>
                    <a:pt x="735" y="715"/>
                    <a:pt x="734" y="715"/>
                  </a:cubicBezTo>
                  <a:cubicBezTo>
                    <a:pt x="725" y="709"/>
                    <a:pt x="693" y="690"/>
                    <a:pt x="650" y="664"/>
                  </a:cubicBezTo>
                  <a:cubicBezTo>
                    <a:pt x="585" y="626"/>
                    <a:pt x="496" y="573"/>
                    <a:pt x="423" y="528"/>
                  </a:cubicBezTo>
                  <a:cubicBezTo>
                    <a:pt x="387" y="505"/>
                    <a:pt x="354" y="485"/>
                    <a:pt x="331" y="469"/>
                  </a:cubicBezTo>
                  <a:cubicBezTo>
                    <a:pt x="319" y="461"/>
                    <a:pt x="310" y="455"/>
                    <a:pt x="304" y="450"/>
                  </a:cubicBezTo>
                  <a:cubicBezTo>
                    <a:pt x="300" y="448"/>
                    <a:pt x="298" y="445"/>
                    <a:pt x="296" y="444"/>
                  </a:cubicBezTo>
                  <a:cubicBezTo>
                    <a:pt x="296" y="443"/>
                    <a:pt x="295" y="443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3" y="443"/>
                    <a:pt x="293" y="443"/>
                    <a:pt x="293" y="443"/>
                  </a:cubicBezTo>
                  <a:cubicBezTo>
                    <a:pt x="295" y="443"/>
                    <a:pt x="295" y="443"/>
                    <a:pt x="295" y="443"/>
                  </a:cubicBezTo>
                  <a:cubicBezTo>
                    <a:pt x="295" y="443"/>
                    <a:pt x="295" y="442"/>
                    <a:pt x="295" y="442"/>
                  </a:cubicBezTo>
                  <a:cubicBezTo>
                    <a:pt x="293" y="443"/>
                    <a:pt x="293" y="443"/>
                    <a:pt x="293" y="443"/>
                  </a:cubicBezTo>
                  <a:cubicBezTo>
                    <a:pt x="295" y="443"/>
                    <a:pt x="295" y="443"/>
                    <a:pt x="295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5" y="445"/>
                    <a:pt x="295" y="445"/>
                    <a:pt x="295" y="445"/>
                  </a:cubicBezTo>
                  <a:cubicBezTo>
                    <a:pt x="295" y="444"/>
                    <a:pt x="295" y="444"/>
                    <a:pt x="295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5" y="445"/>
                    <a:pt x="295" y="445"/>
                    <a:pt x="295" y="445"/>
                  </a:cubicBezTo>
                  <a:cubicBezTo>
                    <a:pt x="291" y="443"/>
                    <a:pt x="291" y="443"/>
                    <a:pt x="291" y="443"/>
                  </a:cubicBezTo>
                  <a:cubicBezTo>
                    <a:pt x="289" y="446"/>
                    <a:pt x="289" y="446"/>
                    <a:pt x="289" y="446"/>
                  </a:cubicBezTo>
                  <a:cubicBezTo>
                    <a:pt x="289" y="446"/>
                    <a:pt x="400" y="515"/>
                    <a:pt x="514" y="584"/>
                  </a:cubicBezTo>
                  <a:cubicBezTo>
                    <a:pt x="571" y="618"/>
                    <a:pt x="629" y="653"/>
                    <a:pt x="675" y="679"/>
                  </a:cubicBezTo>
                  <a:cubicBezTo>
                    <a:pt x="697" y="692"/>
                    <a:pt x="717" y="702"/>
                    <a:pt x="732" y="710"/>
                  </a:cubicBezTo>
                  <a:cubicBezTo>
                    <a:pt x="740" y="714"/>
                    <a:pt x="746" y="717"/>
                    <a:pt x="751" y="719"/>
                  </a:cubicBezTo>
                  <a:cubicBezTo>
                    <a:pt x="753" y="720"/>
                    <a:pt x="755" y="721"/>
                    <a:pt x="757" y="721"/>
                  </a:cubicBezTo>
                  <a:cubicBezTo>
                    <a:pt x="759" y="722"/>
                    <a:pt x="761" y="722"/>
                    <a:pt x="762" y="722"/>
                  </a:cubicBezTo>
                  <a:cubicBezTo>
                    <a:pt x="763" y="722"/>
                    <a:pt x="764" y="722"/>
                    <a:pt x="765" y="722"/>
                  </a:cubicBezTo>
                  <a:cubicBezTo>
                    <a:pt x="766" y="722"/>
                    <a:pt x="767" y="721"/>
                    <a:pt x="767" y="720"/>
                  </a:cubicBezTo>
                  <a:cubicBezTo>
                    <a:pt x="768" y="719"/>
                    <a:pt x="768" y="719"/>
                    <a:pt x="768" y="718"/>
                  </a:cubicBezTo>
                  <a:cubicBezTo>
                    <a:pt x="768" y="717"/>
                    <a:pt x="768" y="716"/>
                    <a:pt x="767" y="716"/>
                  </a:cubicBezTo>
                  <a:cubicBezTo>
                    <a:pt x="767" y="715"/>
                    <a:pt x="767" y="715"/>
                    <a:pt x="767" y="715"/>
                  </a:cubicBezTo>
                  <a:cubicBezTo>
                    <a:pt x="766" y="715"/>
                    <a:pt x="766" y="715"/>
                    <a:pt x="766" y="715"/>
                  </a:cubicBezTo>
                  <a:cubicBezTo>
                    <a:pt x="766" y="714"/>
                    <a:pt x="766" y="714"/>
                    <a:pt x="766" y="714"/>
                  </a:cubicBezTo>
                  <a:cubicBezTo>
                    <a:pt x="765" y="714"/>
                    <a:pt x="763" y="712"/>
                    <a:pt x="759" y="710"/>
                  </a:cubicBezTo>
                  <a:cubicBezTo>
                    <a:pt x="729" y="693"/>
                    <a:pt x="612" y="624"/>
                    <a:pt x="503" y="558"/>
                  </a:cubicBezTo>
                  <a:cubicBezTo>
                    <a:pt x="448" y="525"/>
                    <a:pt x="395" y="492"/>
                    <a:pt x="356" y="467"/>
                  </a:cubicBezTo>
                  <a:cubicBezTo>
                    <a:pt x="336" y="454"/>
                    <a:pt x="320" y="443"/>
                    <a:pt x="309" y="435"/>
                  </a:cubicBezTo>
                  <a:cubicBezTo>
                    <a:pt x="304" y="431"/>
                    <a:pt x="299" y="427"/>
                    <a:pt x="296" y="425"/>
                  </a:cubicBezTo>
                  <a:cubicBezTo>
                    <a:pt x="295" y="423"/>
                    <a:pt x="294" y="422"/>
                    <a:pt x="293" y="422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1" y="422"/>
                    <a:pt x="291" y="422"/>
                    <a:pt x="291" y="422"/>
                  </a:cubicBezTo>
                  <a:cubicBezTo>
                    <a:pt x="293" y="422"/>
                    <a:pt x="293" y="422"/>
                    <a:pt x="293" y="422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1" y="422"/>
                    <a:pt x="291" y="422"/>
                    <a:pt x="291" y="422"/>
                  </a:cubicBezTo>
                  <a:cubicBezTo>
                    <a:pt x="293" y="422"/>
                    <a:pt x="293" y="422"/>
                    <a:pt x="293" y="422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3" y="423"/>
                    <a:pt x="293" y="423"/>
                    <a:pt x="293" y="423"/>
                  </a:cubicBezTo>
                  <a:cubicBezTo>
                    <a:pt x="293" y="423"/>
                    <a:pt x="293" y="422"/>
                    <a:pt x="293" y="422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3" y="423"/>
                    <a:pt x="293" y="423"/>
                    <a:pt x="293" y="423"/>
                  </a:cubicBezTo>
                  <a:cubicBezTo>
                    <a:pt x="293" y="423"/>
                    <a:pt x="293" y="423"/>
                    <a:pt x="293" y="423"/>
                  </a:cubicBezTo>
                  <a:cubicBezTo>
                    <a:pt x="290" y="421"/>
                    <a:pt x="290" y="421"/>
                    <a:pt x="290" y="421"/>
                  </a:cubicBezTo>
                  <a:cubicBezTo>
                    <a:pt x="291" y="425"/>
                    <a:pt x="291" y="425"/>
                    <a:pt x="291" y="425"/>
                  </a:cubicBezTo>
                  <a:cubicBezTo>
                    <a:pt x="291" y="425"/>
                    <a:pt x="292" y="424"/>
                    <a:pt x="293" y="423"/>
                  </a:cubicBezTo>
                  <a:cubicBezTo>
                    <a:pt x="290" y="421"/>
                    <a:pt x="290" y="421"/>
                    <a:pt x="290" y="421"/>
                  </a:cubicBezTo>
                  <a:cubicBezTo>
                    <a:pt x="291" y="425"/>
                    <a:pt x="291" y="425"/>
                    <a:pt x="291" y="425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0" y="425"/>
                    <a:pt x="290" y="425"/>
                    <a:pt x="290" y="425"/>
                  </a:cubicBezTo>
                  <a:cubicBezTo>
                    <a:pt x="290" y="425"/>
                    <a:pt x="290" y="425"/>
                    <a:pt x="291" y="425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0" y="425"/>
                    <a:pt x="290" y="425"/>
                    <a:pt x="290" y="425"/>
                  </a:cubicBezTo>
                  <a:cubicBezTo>
                    <a:pt x="290" y="424"/>
                    <a:pt x="290" y="424"/>
                    <a:pt x="290" y="424"/>
                  </a:cubicBezTo>
                  <a:cubicBezTo>
                    <a:pt x="289" y="425"/>
                    <a:pt x="289" y="425"/>
                    <a:pt x="289" y="425"/>
                  </a:cubicBezTo>
                  <a:cubicBezTo>
                    <a:pt x="290" y="425"/>
                    <a:pt x="290" y="425"/>
                    <a:pt x="290" y="425"/>
                  </a:cubicBezTo>
                  <a:cubicBezTo>
                    <a:pt x="290" y="424"/>
                    <a:pt x="290" y="424"/>
                    <a:pt x="290" y="424"/>
                  </a:cubicBezTo>
                  <a:cubicBezTo>
                    <a:pt x="289" y="425"/>
                    <a:pt x="289" y="425"/>
                    <a:pt x="289" y="425"/>
                  </a:cubicBezTo>
                  <a:cubicBezTo>
                    <a:pt x="290" y="425"/>
                    <a:pt x="291" y="425"/>
                    <a:pt x="292" y="426"/>
                  </a:cubicBezTo>
                  <a:cubicBezTo>
                    <a:pt x="298" y="429"/>
                    <a:pt x="311" y="435"/>
                    <a:pt x="328" y="445"/>
                  </a:cubicBezTo>
                  <a:cubicBezTo>
                    <a:pt x="387" y="478"/>
                    <a:pt x="502" y="547"/>
                    <a:pt x="602" y="607"/>
                  </a:cubicBezTo>
                  <a:cubicBezTo>
                    <a:pt x="653" y="637"/>
                    <a:pt x="699" y="665"/>
                    <a:pt x="733" y="686"/>
                  </a:cubicBezTo>
                  <a:cubicBezTo>
                    <a:pt x="750" y="696"/>
                    <a:pt x="764" y="705"/>
                    <a:pt x="773" y="711"/>
                  </a:cubicBezTo>
                  <a:cubicBezTo>
                    <a:pt x="783" y="716"/>
                    <a:pt x="788" y="720"/>
                    <a:pt x="788" y="720"/>
                  </a:cubicBezTo>
                  <a:cubicBezTo>
                    <a:pt x="789" y="721"/>
                    <a:pt x="791" y="721"/>
                    <a:pt x="792" y="720"/>
                  </a:cubicBezTo>
                  <a:cubicBezTo>
                    <a:pt x="793" y="719"/>
                    <a:pt x="794" y="718"/>
                    <a:pt x="794" y="716"/>
                  </a:cubicBezTo>
                  <a:cubicBezTo>
                    <a:pt x="794" y="715"/>
                    <a:pt x="794" y="715"/>
                    <a:pt x="794" y="714"/>
                  </a:cubicBezTo>
                  <a:cubicBezTo>
                    <a:pt x="793" y="714"/>
                    <a:pt x="793" y="714"/>
                    <a:pt x="793" y="713"/>
                  </a:cubicBezTo>
                  <a:cubicBezTo>
                    <a:pt x="793" y="713"/>
                    <a:pt x="793" y="713"/>
                    <a:pt x="793" y="713"/>
                  </a:cubicBezTo>
                  <a:cubicBezTo>
                    <a:pt x="792" y="713"/>
                    <a:pt x="792" y="713"/>
                    <a:pt x="792" y="713"/>
                  </a:cubicBezTo>
                  <a:cubicBezTo>
                    <a:pt x="791" y="712"/>
                    <a:pt x="789" y="711"/>
                    <a:pt x="785" y="708"/>
                  </a:cubicBezTo>
                  <a:cubicBezTo>
                    <a:pt x="721" y="668"/>
                    <a:pt x="283" y="395"/>
                    <a:pt x="283" y="395"/>
                  </a:cubicBezTo>
                  <a:cubicBezTo>
                    <a:pt x="281" y="398"/>
                    <a:pt x="281" y="398"/>
                    <a:pt x="281" y="398"/>
                  </a:cubicBezTo>
                  <a:cubicBezTo>
                    <a:pt x="285" y="401"/>
                    <a:pt x="285" y="401"/>
                    <a:pt x="285" y="401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3" y="402"/>
                    <a:pt x="283" y="402"/>
                    <a:pt x="283" y="402"/>
                  </a:cubicBezTo>
                  <a:cubicBezTo>
                    <a:pt x="283" y="402"/>
                    <a:pt x="284" y="401"/>
                    <a:pt x="285" y="401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3" y="402"/>
                    <a:pt x="283" y="402"/>
                    <a:pt x="283" y="402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2" y="402"/>
                    <a:pt x="282" y="402"/>
                    <a:pt x="282" y="402"/>
                  </a:cubicBezTo>
                  <a:cubicBezTo>
                    <a:pt x="282" y="402"/>
                    <a:pt x="282" y="402"/>
                    <a:pt x="283" y="402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2" y="402"/>
                    <a:pt x="282" y="402"/>
                    <a:pt x="282" y="402"/>
                  </a:cubicBezTo>
                  <a:cubicBezTo>
                    <a:pt x="282" y="401"/>
                    <a:pt x="282" y="401"/>
                    <a:pt x="282" y="401"/>
                  </a:cubicBezTo>
                  <a:cubicBezTo>
                    <a:pt x="281" y="402"/>
                    <a:pt x="281" y="402"/>
                    <a:pt x="281" y="402"/>
                  </a:cubicBezTo>
                  <a:cubicBezTo>
                    <a:pt x="282" y="402"/>
                    <a:pt x="282" y="402"/>
                    <a:pt x="282" y="402"/>
                  </a:cubicBezTo>
                  <a:cubicBezTo>
                    <a:pt x="282" y="401"/>
                    <a:pt x="282" y="401"/>
                    <a:pt x="282" y="401"/>
                  </a:cubicBezTo>
                  <a:cubicBezTo>
                    <a:pt x="281" y="402"/>
                    <a:pt x="281" y="402"/>
                    <a:pt x="281" y="402"/>
                  </a:cubicBezTo>
                  <a:cubicBezTo>
                    <a:pt x="282" y="402"/>
                    <a:pt x="283" y="403"/>
                    <a:pt x="284" y="403"/>
                  </a:cubicBezTo>
                  <a:cubicBezTo>
                    <a:pt x="290" y="406"/>
                    <a:pt x="303" y="413"/>
                    <a:pt x="321" y="423"/>
                  </a:cubicBezTo>
                  <a:cubicBezTo>
                    <a:pt x="383" y="459"/>
                    <a:pt x="503" y="533"/>
                    <a:pt x="610" y="598"/>
                  </a:cubicBezTo>
                  <a:cubicBezTo>
                    <a:pt x="663" y="631"/>
                    <a:pt x="713" y="661"/>
                    <a:pt x="750" y="684"/>
                  </a:cubicBezTo>
                  <a:cubicBezTo>
                    <a:pt x="769" y="695"/>
                    <a:pt x="784" y="704"/>
                    <a:pt x="796" y="710"/>
                  </a:cubicBezTo>
                  <a:cubicBezTo>
                    <a:pt x="801" y="713"/>
                    <a:pt x="806" y="716"/>
                    <a:pt x="809" y="718"/>
                  </a:cubicBezTo>
                  <a:cubicBezTo>
                    <a:pt x="811" y="718"/>
                    <a:pt x="813" y="719"/>
                    <a:pt x="814" y="720"/>
                  </a:cubicBezTo>
                  <a:cubicBezTo>
                    <a:pt x="814" y="720"/>
                    <a:pt x="815" y="720"/>
                    <a:pt x="815" y="720"/>
                  </a:cubicBezTo>
                  <a:cubicBezTo>
                    <a:pt x="816" y="720"/>
                    <a:pt x="817" y="720"/>
                    <a:pt x="817" y="720"/>
                  </a:cubicBezTo>
                  <a:cubicBezTo>
                    <a:pt x="818" y="720"/>
                    <a:pt x="818" y="720"/>
                    <a:pt x="819" y="720"/>
                  </a:cubicBezTo>
                  <a:cubicBezTo>
                    <a:pt x="820" y="720"/>
                    <a:pt x="821" y="719"/>
                    <a:pt x="821" y="719"/>
                  </a:cubicBezTo>
                  <a:cubicBezTo>
                    <a:pt x="821" y="718"/>
                    <a:pt x="821" y="718"/>
                    <a:pt x="821" y="718"/>
                  </a:cubicBezTo>
                  <a:cubicBezTo>
                    <a:pt x="822" y="718"/>
                    <a:pt x="822" y="717"/>
                    <a:pt x="822" y="716"/>
                  </a:cubicBezTo>
                  <a:cubicBezTo>
                    <a:pt x="822" y="715"/>
                    <a:pt x="821" y="714"/>
                    <a:pt x="821" y="714"/>
                  </a:cubicBezTo>
                  <a:cubicBezTo>
                    <a:pt x="821" y="713"/>
                    <a:pt x="820" y="713"/>
                    <a:pt x="820" y="712"/>
                  </a:cubicBezTo>
                  <a:cubicBezTo>
                    <a:pt x="819" y="711"/>
                    <a:pt x="817" y="710"/>
                    <a:pt x="816" y="709"/>
                  </a:cubicBezTo>
                  <a:cubicBezTo>
                    <a:pt x="809" y="704"/>
                    <a:pt x="795" y="695"/>
                    <a:pt x="777" y="684"/>
                  </a:cubicBezTo>
                  <a:cubicBezTo>
                    <a:pt x="713" y="644"/>
                    <a:pt x="587" y="570"/>
                    <a:pt x="477" y="504"/>
                  </a:cubicBezTo>
                  <a:cubicBezTo>
                    <a:pt x="423" y="471"/>
                    <a:pt x="372" y="440"/>
                    <a:pt x="335" y="417"/>
                  </a:cubicBezTo>
                  <a:cubicBezTo>
                    <a:pt x="316" y="405"/>
                    <a:pt x="301" y="395"/>
                    <a:pt x="291" y="387"/>
                  </a:cubicBezTo>
                  <a:cubicBezTo>
                    <a:pt x="286" y="384"/>
                    <a:pt x="282" y="380"/>
                    <a:pt x="279" y="378"/>
                  </a:cubicBezTo>
                  <a:cubicBezTo>
                    <a:pt x="278" y="377"/>
                    <a:pt x="277" y="376"/>
                    <a:pt x="276" y="375"/>
                  </a:cubicBezTo>
                  <a:cubicBezTo>
                    <a:pt x="276" y="375"/>
                    <a:pt x="276" y="375"/>
                    <a:pt x="276" y="375"/>
                  </a:cubicBezTo>
                  <a:cubicBezTo>
                    <a:pt x="274" y="376"/>
                    <a:pt x="274" y="376"/>
                    <a:pt x="274" y="376"/>
                  </a:cubicBezTo>
                  <a:cubicBezTo>
                    <a:pt x="276" y="376"/>
                    <a:pt x="276" y="376"/>
                    <a:pt x="276" y="376"/>
                  </a:cubicBezTo>
                  <a:cubicBezTo>
                    <a:pt x="276" y="375"/>
                    <a:pt x="276" y="375"/>
                    <a:pt x="276" y="375"/>
                  </a:cubicBezTo>
                  <a:cubicBezTo>
                    <a:pt x="274" y="376"/>
                    <a:pt x="274" y="376"/>
                    <a:pt x="274" y="376"/>
                  </a:cubicBezTo>
                  <a:cubicBezTo>
                    <a:pt x="276" y="376"/>
                    <a:pt x="276" y="376"/>
                    <a:pt x="276" y="376"/>
                  </a:cubicBezTo>
                  <a:cubicBezTo>
                    <a:pt x="273" y="376"/>
                    <a:pt x="273" y="376"/>
                    <a:pt x="273" y="376"/>
                  </a:cubicBezTo>
                  <a:cubicBezTo>
                    <a:pt x="276" y="378"/>
                    <a:pt x="276" y="378"/>
                    <a:pt x="276" y="378"/>
                  </a:cubicBezTo>
                  <a:cubicBezTo>
                    <a:pt x="276" y="377"/>
                    <a:pt x="276" y="376"/>
                    <a:pt x="276" y="376"/>
                  </a:cubicBezTo>
                  <a:cubicBezTo>
                    <a:pt x="273" y="376"/>
                    <a:pt x="273" y="376"/>
                    <a:pt x="273" y="376"/>
                  </a:cubicBezTo>
                  <a:cubicBezTo>
                    <a:pt x="276" y="378"/>
                    <a:pt x="276" y="378"/>
                    <a:pt x="276" y="378"/>
                  </a:cubicBezTo>
                  <a:cubicBezTo>
                    <a:pt x="272" y="376"/>
                    <a:pt x="272" y="376"/>
                    <a:pt x="272" y="376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0" y="379"/>
                    <a:pt x="411" y="465"/>
                    <a:pt x="554" y="550"/>
                  </a:cubicBezTo>
                  <a:cubicBezTo>
                    <a:pt x="625" y="593"/>
                    <a:pt x="697" y="636"/>
                    <a:pt x="752" y="668"/>
                  </a:cubicBezTo>
                  <a:cubicBezTo>
                    <a:pt x="779" y="684"/>
                    <a:pt x="802" y="698"/>
                    <a:pt x="819" y="707"/>
                  </a:cubicBezTo>
                  <a:cubicBezTo>
                    <a:pt x="828" y="712"/>
                    <a:pt x="834" y="715"/>
                    <a:pt x="839" y="718"/>
                  </a:cubicBezTo>
                  <a:cubicBezTo>
                    <a:pt x="842" y="719"/>
                    <a:pt x="844" y="720"/>
                    <a:pt x="845" y="721"/>
                  </a:cubicBezTo>
                  <a:cubicBezTo>
                    <a:pt x="846" y="721"/>
                    <a:pt x="847" y="722"/>
                    <a:pt x="848" y="722"/>
                  </a:cubicBezTo>
                  <a:cubicBezTo>
                    <a:pt x="848" y="722"/>
                    <a:pt x="849" y="722"/>
                    <a:pt x="850" y="722"/>
                  </a:cubicBezTo>
                  <a:cubicBezTo>
                    <a:pt x="850" y="722"/>
                    <a:pt x="851" y="722"/>
                    <a:pt x="851" y="722"/>
                  </a:cubicBezTo>
                  <a:cubicBezTo>
                    <a:pt x="852" y="722"/>
                    <a:pt x="853" y="721"/>
                    <a:pt x="854" y="720"/>
                  </a:cubicBezTo>
                  <a:cubicBezTo>
                    <a:pt x="854" y="719"/>
                    <a:pt x="854" y="718"/>
                    <a:pt x="854" y="717"/>
                  </a:cubicBezTo>
                  <a:cubicBezTo>
                    <a:pt x="854" y="716"/>
                    <a:pt x="853" y="715"/>
                    <a:pt x="852" y="715"/>
                  </a:cubicBezTo>
                  <a:cubicBezTo>
                    <a:pt x="852" y="715"/>
                    <a:pt x="850" y="713"/>
                    <a:pt x="846" y="711"/>
                  </a:cubicBezTo>
                  <a:cubicBezTo>
                    <a:pt x="813" y="692"/>
                    <a:pt x="665" y="605"/>
                    <a:pt x="526" y="520"/>
                  </a:cubicBezTo>
                  <a:cubicBezTo>
                    <a:pt x="456" y="478"/>
                    <a:pt x="388" y="436"/>
                    <a:pt x="338" y="404"/>
                  </a:cubicBezTo>
                  <a:cubicBezTo>
                    <a:pt x="313" y="387"/>
                    <a:pt x="292" y="373"/>
                    <a:pt x="278" y="363"/>
                  </a:cubicBezTo>
                  <a:cubicBezTo>
                    <a:pt x="271" y="358"/>
                    <a:pt x="265" y="353"/>
                    <a:pt x="262" y="350"/>
                  </a:cubicBezTo>
                  <a:cubicBezTo>
                    <a:pt x="260" y="348"/>
                    <a:pt x="258" y="347"/>
                    <a:pt x="258" y="346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55" y="346"/>
                    <a:pt x="255" y="346"/>
                    <a:pt x="255" y="346"/>
                  </a:cubicBezTo>
                  <a:cubicBezTo>
                    <a:pt x="257" y="346"/>
                    <a:pt x="257" y="346"/>
                    <a:pt x="257" y="346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55" y="346"/>
                    <a:pt x="255" y="346"/>
                    <a:pt x="255" y="346"/>
                  </a:cubicBezTo>
                  <a:cubicBezTo>
                    <a:pt x="257" y="346"/>
                    <a:pt x="257" y="346"/>
                    <a:pt x="257" y="346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57" y="347"/>
                    <a:pt x="257" y="346"/>
                    <a:pt x="257" y="346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6" y="348"/>
                    <a:pt x="257" y="347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7"/>
                    <a:pt x="255" y="347"/>
                    <a:pt x="255" y="347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7"/>
                    <a:pt x="255" y="347"/>
                    <a:pt x="255" y="347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7" y="349"/>
                    <a:pt x="259" y="349"/>
                  </a:cubicBezTo>
                  <a:cubicBezTo>
                    <a:pt x="262" y="351"/>
                    <a:pt x="268" y="353"/>
                    <a:pt x="276" y="357"/>
                  </a:cubicBezTo>
                  <a:cubicBezTo>
                    <a:pt x="304" y="371"/>
                    <a:pt x="356" y="400"/>
                    <a:pt x="417" y="437"/>
                  </a:cubicBezTo>
                  <a:cubicBezTo>
                    <a:pt x="508" y="492"/>
                    <a:pt x="620" y="562"/>
                    <a:pt x="710" y="619"/>
                  </a:cubicBezTo>
                  <a:cubicBezTo>
                    <a:pt x="755" y="648"/>
                    <a:pt x="794" y="673"/>
                    <a:pt x="822" y="690"/>
                  </a:cubicBezTo>
                  <a:cubicBezTo>
                    <a:pt x="836" y="699"/>
                    <a:pt x="848" y="707"/>
                    <a:pt x="855" y="711"/>
                  </a:cubicBezTo>
                  <a:cubicBezTo>
                    <a:pt x="863" y="716"/>
                    <a:pt x="867" y="719"/>
                    <a:pt x="867" y="719"/>
                  </a:cubicBezTo>
                  <a:cubicBezTo>
                    <a:pt x="868" y="720"/>
                    <a:pt x="869" y="720"/>
                    <a:pt x="870" y="720"/>
                  </a:cubicBezTo>
                  <a:cubicBezTo>
                    <a:pt x="871" y="719"/>
                    <a:pt x="872" y="719"/>
                    <a:pt x="873" y="718"/>
                  </a:cubicBezTo>
                  <a:cubicBezTo>
                    <a:pt x="873" y="717"/>
                    <a:pt x="874" y="716"/>
                    <a:pt x="874" y="715"/>
                  </a:cubicBezTo>
                  <a:cubicBezTo>
                    <a:pt x="874" y="713"/>
                    <a:pt x="873" y="712"/>
                    <a:pt x="872" y="711"/>
                  </a:cubicBezTo>
                  <a:cubicBezTo>
                    <a:pt x="871" y="709"/>
                    <a:pt x="869" y="708"/>
                    <a:pt x="867" y="705"/>
                  </a:cubicBezTo>
                  <a:cubicBezTo>
                    <a:pt x="862" y="701"/>
                    <a:pt x="855" y="695"/>
                    <a:pt x="845" y="688"/>
                  </a:cubicBezTo>
                  <a:cubicBezTo>
                    <a:pt x="808" y="661"/>
                    <a:pt x="738" y="615"/>
                    <a:pt x="652" y="562"/>
                  </a:cubicBezTo>
                  <a:cubicBezTo>
                    <a:pt x="396" y="402"/>
                    <a:pt x="8" y="173"/>
                    <a:pt x="8" y="173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9" y="179"/>
                    <a:pt x="10" y="178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7" y="180"/>
                    <a:pt x="7" y="180"/>
                    <a:pt x="8" y="180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6" y="180"/>
                    <a:pt x="6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6" y="181"/>
                  </a:cubicBezTo>
                  <a:cubicBezTo>
                    <a:pt x="11" y="184"/>
                    <a:pt x="29" y="194"/>
                    <a:pt x="57" y="211"/>
                  </a:cubicBezTo>
                  <a:cubicBezTo>
                    <a:pt x="152" y="268"/>
                    <a:pt x="362" y="395"/>
                    <a:pt x="548" y="508"/>
                  </a:cubicBezTo>
                  <a:cubicBezTo>
                    <a:pt x="642" y="564"/>
                    <a:pt x="729" y="617"/>
                    <a:pt x="792" y="656"/>
                  </a:cubicBezTo>
                  <a:cubicBezTo>
                    <a:pt x="856" y="694"/>
                    <a:pt x="897" y="719"/>
                    <a:pt x="897" y="719"/>
                  </a:cubicBezTo>
                  <a:cubicBezTo>
                    <a:pt x="899" y="716"/>
                    <a:pt x="899" y="716"/>
                    <a:pt x="899" y="716"/>
                  </a:cubicBezTo>
                  <a:cubicBezTo>
                    <a:pt x="901" y="712"/>
                    <a:pt x="901" y="712"/>
                    <a:pt x="901" y="712"/>
                  </a:cubicBezTo>
                  <a:cubicBezTo>
                    <a:pt x="901" y="712"/>
                    <a:pt x="897" y="710"/>
                    <a:pt x="891" y="706"/>
                  </a:cubicBezTo>
                  <a:cubicBezTo>
                    <a:pt x="842" y="678"/>
                    <a:pt x="621" y="548"/>
                    <a:pt x="412" y="421"/>
                  </a:cubicBezTo>
                  <a:cubicBezTo>
                    <a:pt x="308" y="358"/>
                    <a:pt x="207" y="296"/>
                    <a:pt x="132" y="247"/>
                  </a:cubicBezTo>
                  <a:cubicBezTo>
                    <a:pt x="94" y="223"/>
                    <a:pt x="63" y="202"/>
                    <a:pt x="42" y="186"/>
                  </a:cubicBezTo>
                  <a:cubicBezTo>
                    <a:pt x="31" y="178"/>
                    <a:pt x="22" y="171"/>
                    <a:pt x="17" y="166"/>
                  </a:cubicBezTo>
                  <a:cubicBezTo>
                    <a:pt x="14" y="164"/>
                    <a:pt x="12" y="162"/>
                    <a:pt x="11" y="160"/>
                  </a:cubicBezTo>
                  <a:cubicBezTo>
                    <a:pt x="10" y="159"/>
                    <a:pt x="10" y="159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159"/>
                    <a:pt x="9" y="159"/>
                    <a:pt x="9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8" y="160"/>
                    <a:pt x="9" y="160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7" y="161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59"/>
                    <a:pt x="6" y="159"/>
                    <a:pt x="6" y="159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5" y="161"/>
                    <a:pt x="5" y="161"/>
                    <a:pt x="6" y="161"/>
                  </a:cubicBezTo>
                  <a:cubicBezTo>
                    <a:pt x="6" y="159"/>
                    <a:pt x="6" y="159"/>
                    <a:pt x="6" y="159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5" y="161"/>
                    <a:pt x="5" y="162"/>
                    <a:pt x="6" y="162"/>
                  </a:cubicBezTo>
                  <a:cubicBezTo>
                    <a:pt x="9" y="163"/>
                    <a:pt x="16" y="167"/>
                    <a:pt x="25" y="172"/>
                  </a:cubicBezTo>
                  <a:cubicBezTo>
                    <a:pt x="93" y="211"/>
                    <a:pt x="317" y="348"/>
                    <a:pt x="523" y="475"/>
                  </a:cubicBezTo>
                  <a:cubicBezTo>
                    <a:pt x="626" y="538"/>
                    <a:pt x="725" y="599"/>
                    <a:pt x="798" y="644"/>
                  </a:cubicBezTo>
                  <a:cubicBezTo>
                    <a:pt x="834" y="667"/>
                    <a:pt x="865" y="685"/>
                    <a:pt x="885" y="698"/>
                  </a:cubicBezTo>
                  <a:cubicBezTo>
                    <a:pt x="896" y="704"/>
                    <a:pt x="904" y="710"/>
                    <a:pt x="910" y="713"/>
                  </a:cubicBezTo>
                  <a:cubicBezTo>
                    <a:pt x="915" y="716"/>
                    <a:pt x="918" y="718"/>
                    <a:pt x="918" y="718"/>
                  </a:cubicBezTo>
                  <a:cubicBezTo>
                    <a:pt x="919" y="719"/>
                    <a:pt x="920" y="719"/>
                    <a:pt x="921" y="719"/>
                  </a:cubicBezTo>
                  <a:cubicBezTo>
                    <a:pt x="922" y="718"/>
                    <a:pt x="923" y="718"/>
                    <a:pt x="924" y="717"/>
                  </a:cubicBezTo>
                  <a:cubicBezTo>
                    <a:pt x="924" y="716"/>
                    <a:pt x="924" y="715"/>
                    <a:pt x="924" y="715"/>
                  </a:cubicBezTo>
                  <a:cubicBezTo>
                    <a:pt x="924" y="714"/>
                    <a:pt x="924" y="713"/>
                    <a:pt x="924" y="713"/>
                  </a:cubicBezTo>
                  <a:cubicBezTo>
                    <a:pt x="924" y="712"/>
                    <a:pt x="923" y="712"/>
                    <a:pt x="923" y="711"/>
                  </a:cubicBezTo>
                  <a:cubicBezTo>
                    <a:pt x="922" y="711"/>
                    <a:pt x="922" y="710"/>
                    <a:pt x="921" y="710"/>
                  </a:cubicBezTo>
                  <a:cubicBezTo>
                    <a:pt x="918" y="707"/>
                    <a:pt x="912" y="703"/>
                    <a:pt x="903" y="697"/>
                  </a:cubicBezTo>
                  <a:cubicBezTo>
                    <a:pt x="869" y="674"/>
                    <a:pt x="797" y="628"/>
                    <a:pt x="707" y="572"/>
                  </a:cubicBezTo>
                  <a:cubicBezTo>
                    <a:pt x="437" y="403"/>
                    <a:pt x="9" y="141"/>
                    <a:pt x="9" y="141"/>
                  </a:cubicBezTo>
                  <a:cubicBezTo>
                    <a:pt x="7" y="140"/>
                    <a:pt x="5" y="140"/>
                    <a:pt x="4" y="142"/>
                  </a:cubicBezTo>
                  <a:cubicBezTo>
                    <a:pt x="3" y="144"/>
                    <a:pt x="3" y="146"/>
                    <a:pt x="5" y="148"/>
                  </a:cubicBezTo>
                  <a:cubicBezTo>
                    <a:pt x="5" y="148"/>
                    <a:pt x="230" y="290"/>
                    <a:pt x="459" y="433"/>
                  </a:cubicBezTo>
                  <a:cubicBezTo>
                    <a:pt x="574" y="504"/>
                    <a:pt x="690" y="575"/>
                    <a:pt x="781" y="629"/>
                  </a:cubicBezTo>
                  <a:cubicBezTo>
                    <a:pt x="826" y="656"/>
                    <a:pt x="864" y="678"/>
                    <a:pt x="893" y="694"/>
                  </a:cubicBezTo>
                  <a:cubicBezTo>
                    <a:pt x="907" y="701"/>
                    <a:pt x="919" y="708"/>
                    <a:pt x="928" y="712"/>
                  </a:cubicBezTo>
                  <a:cubicBezTo>
                    <a:pt x="933" y="714"/>
                    <a:pt x="937" y="716"/>
                    <a:pt x="940" y="717"/>
                  </a:cubicBezTo>
                  <a:cubicBezTo>
                    <a:pt x="941" y="717"/>
                    <a:pt x="943" y="718"/>
                    <a:pt x="944" y="718"/>
                  </a:cubicBezTo>
                  <a:cubicBezTo>
                    <a:pt x="945" y="718"/>
                    <a:pt x="946" y="719"/>
                    <a:pt x="948" y="719"/>
                  </a:cubicBezTo>
                  <a:cubicBezTo>
                    <a:pt x="948" y="719"/>
                    <a:pt x="949" y="719"/>
                    <a:pt x="950" y="718"/>
                  </a:cubicBezTo>
                  <a:cubicBezTo>
                    <a:pt x="951" y="718"/>
                    <a:pt x="952" y="717"/>
                    <a:pt x="952" y="716"/>
                  </a:cubicBezTo>
                  <a:cubicBezTo>
                    <a:pt x="952" y="716"/>
                    <a:pt x="952" y="716"/>
                    <a:pt x="952" y="716"/>
                  </a:cubicBezTo>
                  <a:cubicBezTo>
                    <a:pt x="953" y="715"/>
                    <a:pt x="953" y="715"/>
                    <a:pt x="953" y="714"/>
                  </a:cubicBezTo>
                  <a:cubicBezTo>
                    <a:pt x="953" y="713"/>
                    <a:pt x="953" y="712"/>
                    <a:pt x="953" y="711"/>
                  </a:cubicBezTo>
                  <a:cubicBezTo>
                    <a:pt x="952" y="710"/>
                    <a:pt x="951" y="710"/>
                    <a:pt x="951" y="709"/>
                  </a:cubicBezTo>
                  <a:cubicBezTo>
                    <a:pt x="949" y="707"/>
                    <a:pt x="947" y="705"/>
                    <a:pt x="944" y="703"/>
                  </a:cubicBezTo>
                  <a:cubicBezTo>
                    <a:pt x="932" y="693"/>
                    <a:pt x="909" y="677"/>
                    <a:pt x="877" y="656"/>
                  </a:cubicBezTo>
                  <a:cubicBezTo>
                    <a:pt x="654" y="510"/>
                    <a:pt x="7" y="120"/>
                    <a:pt x="7" y="120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6" y="127"/>
                    <a:pt x="7" y="127"/>
                    <a:pt x="8" y="126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5" y="128"/>
                    <a:pt x="5" y="128"/>
                    <a:pt x="6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4" y="128"/>
                    <a:pt x="4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4" y="128"/>
                    <a:pt x="4" y="128"/>
                  </a:cubicBezTo>
                  <a:cubicBezTo>
                    <a:pt x="7" y="130"/>
                    <a:pt x="13" y="133"/>
                    <a:pt x="22" y="139"/>
                  </a:cubicBezTo>
                  <a:cubicBezTo>
                    <a:pt x="88" y="180"/>
                    <a:pt x="310" y="323"/>
                    <a:pt x="521" y="455"/>
                  </a:cubicBezTo>
                  <a:cubicBezTo>
                    <a:pt x="627" y="521"/>
                    <a:pt x="731" y="585"/>
                    <a:pt x="811" y="632"/>
                  </a:cubicBezTo>
                  <a:cubicBezTo>
                    <a:pt x="851" y="655"/>
                    <a:pt x="885" y="675"/>
                    <a:pt x="911" y="688"/>
                  </a:cubicBezTo>
                  <a:cubicBezTo>
                    <a:pt x="924" y="695"/>
                    <a:pt x="935" y="700"/>
                    <a:pt x="944" y="704"/>
                  </a:cubicBezTo>
                  <a:cubicBezTo>
                    <a:pt x="948" y="706"/>
                    <a:pt x="951" y="707"/>
                    <a:pt x="955" y="708"/>
                  </a:cubicBezTo>
                  <a:cubicBezTo>
                    <a:pt x="958" y="709"/>
                    <a:pt x="960" y="710"/>
                    <a:pt x="963" y="710"/>
                  </a:cubicBezTo>
                  <a:cubicBezTo>
                    <a:pt x="964" y="710"/>
                    <a:pt x="965" y="710"/>
                    <a:pt x="966" y="709"/>
                  </a:cubicBezTo>
                  <a:cubicBezTo>
                    <a:pt x="967" y="709"/>
                    <a:pt x="968" y="708"/>
                    <a:pt x="969" y="707"/>
                  </a:cubicBezTo>
                  <a:cubicBezTo>
                    <a:pt x="969" y="706"/>
                    <a:pt x="969" y="705"/>
                    <a:pt x="969" y="704"/>
                  </a:cubicBezTo>
                  <a:cubicBezTo>
                    <a:pt x="969" y="703"/>
                    <a:pt x="968" y="702"/>
                    <a:pt x="967" y="701"/>
                  </a:cubicBezTo>
                  <a:cubicBezTo>
                    <a:pt x="967" y="701"/>
                    <a:pt x="963" y="699"/>
                    <a:pt x="956" y="695"/>
                  </a:cubicBezTo>
                  <a:cubicBezTo>
                    <a:pt x="904" y="665"/>
                    <a:pt x="667" y="527"/>
                    <a:pt x="443" y="392"/>
                  </a:cubicBezTo>
                  <a:cubicBezTo>
                    <a:pt x="331" y="325"/>
                    <a:pt x="223" y="258"/>
                    <a:pt x="142" y="205"/>
                  </a:cubicBezTo>
                  <a:cubicBezTo>
                    <a:pt x="102" y="179"/>
                    <a:pt x="69" y="156"/>
                    <a:pt x="46" y="139"/>
                  </a:cubicBezTo>
                  <a:cubicBezTo>
                    <a:pt x="34" y="130"/>
                    <a:pt x="25" y="123"/>
                    <a:pt x="19" y="117"/>
                  </a:cubicBezTo>
                  <a:cubicBezTo>
                    <a:pt x="16" y="115"/>
                    <a:pt x="14" y="112"/>
                    <a:pt x="13" y="110"/>
                  </a:cubicBezTo>
                  <a:cubicBezTo>
                    <a:pt x="12" y="109"/>
                    <a:pt x="11" y="109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10" y="109"/>
                    <a:pt x="11" y="108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0"/>
                    <a:pt x="8" y="110"/>
                    <a:pt x="9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8" y="110"/>
                    <a:pt x="10" y="111"/>
                    <a:pt x="12" y="112"/>
                  </a:cubicBezTo>
                  <a:cubicBezTo>
                    <a:pt x="22" y="117"/>
                    <a:pt x="45" y="130"/>
                    <a:pt x="76" y="148"/>
                  </a:cubicBezTo>
                  <a:cubicBezTo>
                    <a:pt x="185" y="213"/>
                    <a:pt x="401" y="348"/>
                    <a:pt x="593" y="467"/>
                  </a:cubicBezTo>
                  <a:cubicBezTo>
                    <a:pt x="688" y="526"/>
                    <a:pt x="778" y="582"/>
                    <a:pt x="845" y="622"/>
                  </a:cubicBezTo>
                  <a:cubicBezTo>
                    <a:pt x="878" y="642"/>
                    <a:pt x="906" y="659"/>
                    <a:pt x="926" y="671"/>
                  </a:cubicBezTo>
                  <a:cubicBezTo>
                    <a:pt x="936" y="676"/>
                    <a:pt x="944" y="681"/>
                    <a:pt x="950" y="684"/>
                  </a:cubicBezTo>
                  <a:cubicBezTo>
                    <a:pt x="953" y="685"/>
                    <a:pt x="955" y="687"/>
                    <a:pt x="957" y="687"/>
                  </a:cubicBezTo>
                  <a:cubicBezTo>
                    <a:pt x="958" y="688"/>
                    <a:pt x="959" y="688"/>
                    <a:pt x="960" y="688"/>
                  </a:cubicBezTo>
                  <a:cubicBezTo>
                    <a:pt x="960" y="689"/>
                    <a:pt x="961" y="689"/>
                    <a:pt x="962" y="689"/>
                  </a:cubicBezTo>
                  <a:cubicBezTo>
                    <a:pt x="963" y="689"/>
                    <a:pt x="963" y="689"/>
                    <a:pt x="964" y="689"/>
                  </a:cubicBezTo>
                  <a:cubicBezTo>
                    <a:pt x="964" y="688"/>
                    <a:pt x="965" y="688"/>
                    <a:pt x="966" y="687"/>
                  </a:cubicBezTo>
                  <a:cubicBezTo>
                    <a:pt x="966" y="686"/>
                    <a:pt x="967" y="685"/>
                    <a:pt x="966" y="684"/>
                  </a:cubicBezTo>
                  <a:cubicBezTo>
                    <a:pt x="966" y="683"/>
                    <a:pt x="966" y="682"/>
                    <a:pt x="965" y="681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6"/>
                    <a:pt x="11" y="86"/>
                    <a:pt x="10" y="86"/>
                  </a:cubicBezTo>
                  <a:cubicBezTo>
                    <a:pt x="8" y="86"/>
                    <a:pt x="8" y="87"/>
                    <a:pt x="7" y="88"/>
                  </a:cubicBezTo>
                  <a:cubicBezTo>
                    <a:pt x="6" y="89"/>
                    <a:pt x="6" y="90"/>
                    <a:pt x="7" y="91"/>
                  </a:cubicBezTo>
                  <a:cubicBezTo>
                    <a:pt x="7" y="92"/>
                    <a:pt x="7" y="93"/>
                    <a:pt x="8" y="93"/>
                  </a:cubicBezTo>
                  <a:cubicBezTo>
                    <a:pt x="8" y="93"/>
                    <a:pt x="240" y="237"/>
                    <a:pt x="475" y="382"/>
                  </a:cubicBezTo>
                  <a:cubicBezTo>
                    <a:pt x="593" y="454"/>
                    <a:pt x="711" y="526"/>
                    <a:pt x="802" y="580"/>
                  </a:cubicBezTo>
                  <a:cubicBezTo>
                    <a:pt x="847" y="607"/>
                    <a:pt x="885" y="630"/>
                    <a:pt x="913" y="645"/>
                  </a:cubicBezTo>
                  <a:cubicBezTo>
                    <a:pt x="927" y="653"/>
                    <a:pt x="938" y="659"/>
                    <a:pt x="947" y="664"/>
                  </a:cubicBezTo>
                  <a:cubicBezTo>
                    <a:pt x="951" y="666"/>
                    <a:pt x="954" y="668"/>
                    <a:pt x="957" y="669"/>
                  </a:cubicBezTo>
                  <a:cubicBezTo>
                    <a:pt x="958" y="669"/>
                    <a:pt x="959" y="670"/>
                    <a:pt x="960" y="670"/>
                  </a:cubicBezTo>
                  <a:cubicBezTo>
                    <a:pt x="961" y="670"/>
                    <a:pt x="962" y="671"/>
                    <a:pt x="963" y="671"/>
                  </a:cubicBezTo>
                  <a:cubicBezTo>
                    <a:pt x="964" y="671"/>
                    <a:pt x="964" y="671"/>
                    <a:pt x="965" y="670"/>
                  </a:cubicBezTo>
                  <a:cubicBezTo>
                    <a:pt x="966" y="670"/>
                    <a:pt x="966" y="670"/>
                    <a:pt x="967" y="669"/>
                  </a:cubicBezTo>
                  <a:cubicBezTo>
                    <a:pt x="968" y="668"/>
                    <a:pt x="968" y="667"/>
                    <a:pt x="968" y="666"/>
                  </a:cubicBezTo>
                  <a:cubicBezTo>
                    <a:pt x="968" y="665"/>
                    <a:pt x="967" y="665"/>
                    <a:pt x="967" y="664"/>
                  </a:cubicBezTo>
                  <a:cubicBezTo>
                    <a:pt x="967" y="664"/>
                    <a:pt x="967" y="664"/>
                    <a:pt x="966" y="664"/>
                  </a:cubicBezTo>
                  <a:cubicBezTo>
                    <a:pt x="966" y="663"/>
                    <a:pt x="966" y="663"/>
                    <a:pt x="966" y="663"/>
                  </a:cubicBezTo>
                  <a:cubicBezTo>
                    <a:pt x="966" y="663"/>
                    <a:pt x="965" y="663"/>
                    <a:pt x="964" y="662"/>
                  </a:cubicBezTo>
                  <a:cubicBezTo>
                    <a:pt x="959" y="659"/>
                    <a:pt x="941" y="648"/>
                    <a:pt x="912" y="631"/>
                  </a:cubicBezTo>
                  <a:cubicBezTo>
                    <a:pt x="811" y="571"/>
                    <a:pt x="585" y="437"/>
                    <a:pt x="385" y="315"/>
                  </a:cubicBezTo>
                  <a:cubicBezTo>
                    <a:pt x="285" y="254"/>
                    <a:pt x="191" y="196"/>
                    <a:pt x="122" y="151"/>
                  </a:cubicBezTo>
                  <a:cubicBezTo>
                    <a:pt x="88" y="129"/>
                    <a:pt x="60" y="110"/>
                    <a:pt x="41" y="95"/>
                  </a:cubicBezTo>
                  <a:cubicBezTo>
                    <a:pt x="31" y="88"/>
                    <a:pt x="23" y="82"/>
                    <a:pt x="18" y="77"/>
                  </a:cubicBezTo>
                  <a:cubicBezTo>
                    <a:pt x="16" y="75"/>
                    <a:pt x="14" y="73"/>
                    <a:pt x="13" y="72"/>
                  </a:cubicBezTo>
                  <a:cubicBezTo>
                    <a:pt x="12" y="71"/>
                    <a:pt x="12" y="70"/>
                    <a:pt x="12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0"/>
                    <a:pt x="12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2"/>
                    <a:pt x="11" y="72"/>
                    <a:pt x="11" y="71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1" y="73"/>
                    <a:pt x="13" y="73"/>
                    <a:pt x="16" y="74"/>
                  </a:cubicBezTo>
                  <a:cubicBezTo>
                    <a:pt x="21" y="76"/>
                    <a:pt x="30" y="80"/>
                    <a:pt x="41" y="86"/>
                  </a:cubicBezTo>
                  <a:cubicBezTo>
                    <a:pt x="84" y="108"/>
                    <a:pt x="161" y="155"/>
                    <a:pt x="253" y="212"/>
                  </a:cubicBezTo>
                  <a:cubicBezTo>
                    <a:pt x="391" y="298"/>
                    <a:pt x="563" y="409"/>
                    <a:pt x="703" y="499"/>
                  </a:cubicBezTo>
                  <a:cubicBezTo>
                    <a:pt x="773" y="543"/>
                    <a:pt x="835" y="583"/>
                    <a:pt x="882" y="611"/>
                  </a:cubicBezTo>
                  <a:cubicBezTo>
                    <a:pt x="905" y="625"/>
                    <a:pt x="924" y="636"/>
                    <a:pt x="938" y="644"/>
                  </a:cubicBezTo>
                  <a:cubicBezTo>
                    <a:pt x="945" y="648"/>
                    <a:pt x="951" y="651"/>
                    <a:pt x="955" y="653"/>
                  </a:cubicBezTo>
                  <a:cubicBezTo>
                    <a:pt x="957" y="654"/>
                    <a:pt x="959" y="655"/>
                    <a:pt x="961" y="655"/>
                  </a:cubicBezTo>
                  <a:cubicBezTo>
                    <a:pt x="962" y="656"/>
                    <a:pt x="964" y="656"/>
                    <a:pt x="965" y="656"/>
                  </a:cubicBezTo>
                  <a:cubicBezTo>
                    <a:pt x="966" y="656"/>
                    <a:pt x="966" y="656"/>
                    <a:pt x="967" y="656"/>
                  </a:cubicBezTo>
                  <a:cubicBezTo>
                    <a:pt x="968" y="656"/>
                    <a:pt x="969" y="655"/>
                    <a:pt x="970" y="654"/>
                  </a:cubicBezTo>
                  <a:cubicBezTo>
                    <a:pt x="970" y="654"/>
                    <a:pt x="970" y="654"/>
                    <a:pt x="970" y="654"/>
                  </a:cubicBezTo>
                  <a:cubicBezTo>
                    <a:pt x="970" y="653"/>
                    <a:pt x="970" y="652"/>
                    <a:pt x="970" y="652"/>
                  </a:cubicBezTo>
                  <a:cubicBezTo>
                    <a:pt x="970" y="651"/>
                    <a:pt x="970" y="650"/>
                    <a:pt x="970" y="650"/>
                  </a:cubicBezTo>
                  <a:cubicBezTo>
                    <a:pt x="969" y="649"/>
                    <a:pt x="969" y="649"/>
                    <a:pt x="969" y="648"/>
                  </a:cubicBezTo>
                  <a:cubicBezTo>
                    <a:pt x="968" y="648"/>
                    <a:pt x="967" y="647"/>
                    <a:pt x="967" y="647"/>
                  </a:cubicBezTo>
                  <a:cubicBezTo>
                    <a:pt x="963" y="644"/>
                    <a:pt x="957" y="640"/>
                    <a:pt x="948" y="633"/>
                  </a:cubicBezTo>
                  <a:cubicBezTo>
                    <a:pt x="878" y="587"/>
                    <a:pt x="644" y="441"/>
                    <a:pt x="428" y="308"/>
                  </a:cubicBezTo>
                  <a:cubicBezTo>
                    <a:pt x="212" y="174"/>
                    <a:pt x="14" y="52"/>
                    <a:pt x="14" y="52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5" y="59"/>
                    <a:pt x="15" y="58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4" y="5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5" y="60"/>
                    <a:pt x="18" y="61"/>
                  </a:cubicBezTo>
                  <a:cubicBezTo>
                    <a:pt x="29" y="66"/>
                    <a:pt x="52" y="78"/>
                    <a:pt x="84" y="96"/>
                  </a:cubicBezTo>
                  <a:cubicBezTo>
                    <a:pt x="196" y="160"/>
                    <a:pt x="415" y="295"/>
                    <a:pt x="606" y="414"/>
                  </a:cubicBezTo>
                  <a:cubicBezTo>
                    <a:pt x="702" y="473"/>
                    <a:pt x="790" y="529"/>
                    <a:pt x="855" y="569"/>
                  </a:cubicBezTo>
                  <a:cubicBezTo>
                    <a:pt x="887" y="589"/>
                    <a:pt x="914" y="606"/>
                    <a:pt x="932" y="617"/>
                  </a:cubicBezTo>
                  <a:cubicBezTo>
                    <a:pt x="941" y="623"/>
                    <a:pt x="948" y="628"/>
                    <a:pt x="953" y="631"/>
                  </a:cubicBezTo>
                  <a:cubicBezTo>
                    <a:pt x="958" y="634"/>
                    <a:pt x="961" y="635"/>
                    <a:pt x="961" y="635"/>
                  </a:cubicBezTo>
                  <a:cubicBezTo>
                    <a:pt x="961" y="636"/>
                    <a:pt x="963" y="636"/>
                    <a:pt x="964" y="636"/>
                  </a:cubicBezTo>
                  <a:cubicBezTo>
                    <a:pt x="965" y="636"/>
                    <a:pt x="966" y="635"/>
                    <a:pt x="966" y="634"/>
                  </a:cubicBezTo>
                  <a:cubicBezTo>
                    <a:pt x="967" y="633"/>
                    <a:pt x="967" y="633"/>
                    <a:pt x="967" y="632"/>
                  </a:cubicBezTo>
                  <a:cubicBezTo>
                    <a:pt x="967" y="630"/>
                    <a:pt x="966" y="630"/>
                    <a:pt x="966" y="630"/>
                  </a:cubicBezTo>
                  <a:cubicBezTo>
                    <a:pt x="965" y="629"/>
                    <a:pt x="965" y="629"/>
                    <a:pt x="965" y="628"/>
                  </a:cubicBezTo>
                  <a:cubicBezTo>
                    <a:pt x="964" y="628"/>
                    <a:pt x="964" y="628"/>
                    <a:pt x="963" y="627"/>
                  </a:cubicBezTo>
                  <a:cubicBezTo>
                    <a:pt x="960" y="625"/>
                    <a:pt x="953" y="621"/>
                    <a:pt x="944" y="615"/>
                  </a:cubicBezTo>
                  <a:cubicBezTo>
                    <a:pt x="874" y="572"/>
                    <a:pt x="642" y="436"/>
                    <a:pt x="426" y="307"/>
                  </a:cubicBezTo>
                  <a:cubicBezTo>
                    <a:pt x="319" y="242"/>
                    <a:pt x="216" y="178"/>
                    <a:pt x="139" y="129"/>
                  </a:cubicBezTo>
                  <a:cubicBezTo>
                    <a:pt x="101" y="104"/>
                    <a:pt x="70" y="83"/>
                    <a:pt x="48" y="67"/>
                  </a:cubicBezTo>
                  <a:cubicBezTo>
                    <a:pt x="37" y="59"/>
                    <a:pt x="28" y="52"/>
                    <a:pt x="23" y="47"/>
                  </a:cubicBezTo>
                  <a:cubicBezTo>
                    <a:pt x="20" y="45"/>
                    <a:pt x="18" y="42"/>
                    <a:pt x="17" y="41"/>
                  </a:cubicBezTo>
                  <a:cubicBezTo>
                    <a:pt x="16" y="40"/>
                    <a:pt x="16" y="39"/>
                    <a:pt x="15" y="39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62" y="619"/>
                    <a:pt x="962" y="619"/>
                    <a:pt x="962" y="619"/>
                  </a:cubicBezTo>
                  <a:cubicBezTo>
                    <a:pt x="964" y="620"/>
                    <a:pt x="966" y="619"/>
                    <a:pt x="967" y="617"/>
                  </a:cubicBezTo>
                  <a:cubicBezTo>
                    <a:pt x="969" y="616"/>
                    <a:pt x="968" y="613"/>
                    <a:pt x="966" y="612"/>
                  </a:cubicBezTo>
                  <a:cubicBezTo>
                    <a:pt x="614" y="392"/>
                    <a:pt x="614" y="392"/>
                    <a:pt x="614" y="392"/>
                  </a:cubicBezTo>
                  <a:cubicBezTo>
                    <a:pt x="962" y="604"/>
                    <a:pt x="962" y="604"/>
                    <a:pt x="962" y="604"/>
                  </a:cubicBezTo>
                  <a:cubicBezTo>
                    <a:pt x="963" y="605"/>
                    <a:pt x="965" y="605"/>
                    <a:pt x="966" y="604"/>
                  </a:cubicBezTo>
                  <a:cubicBezTo>
                    <a:pt x="967" y="603"/>
                    <a:pt x="968" y="602"/>
                    <a:pt x="968" y="600"/>
                  </a:cubicBezTo>
                  <a:cubicBezTo>
                    <a:pt x="968" y="599"/>
                    <a:pt x="968" y="599"/>
                    <a:pt x="967" y="599"/>
                  </a:cubicBezTo>
                  <a:cubicBezTo>
                    <a:pt x="967" y="598"/>
                    <a:pt x="967" y="598"/>
                    <a:pt x="967" y="598"/>
                  </a:cubicBezTo>
                  <a:cubicBezTo>
                    <a:pt x="966" y="597"/>
                    <a:pt x="966" y="597"/>
                    <a:pt x="966" y="597"/>
                  </a:cubicBezTo>
                  <a:cubicBezTo>
                    <a:pt x="966" y="597"/>
                    <a:pt x="966" y="597"/>
                    <a:pt x="966" y="597"/>
                  </a:cubicBezTo>
                  <a:cubicBezTo>
                    <a:pt x="964" y="596"/>
                    <a:pt x="959" y="593"/>
                    <a:pt x="951" y="588"/>
                  </a:cubicBezTo>
                  <a:cubicBezTo>
                    <a:pt x="832" y="512"/>
                    <a:pt x="13" y="1"/>
                    <a:pt x="13" y="1"/>
                  </a:cubicBezTo>
                  <a:cubicBezTo>
                    <a:pt x="11" y="0"/>
                    <a:pt x="8" y="1"/>
                    <a:pt x="7" y="3"/>
                  </a:cubicBezTo>
                  <a:cubicBezTo>
                    <a:pt x="6" y="5"/>
                    <a:pt x="7" y="7"/>
                    <a:pt x="9" y="8"/>
                  </a:cubicBezTo>
                  <a:cubicBezTo>
                    <a:pt x="9" y="8"/>
                    <a:pt x="236" y="153"/>
                    <a:pt x="470" y="298"/>
                  </a:cubicBezTo>
                  <a:cubicBezTo>
                    <a:pt x="587" y="371"/>
                    <a:pt x="705" y="443"/>
                    <a:pt x="797" y="498"/>
                  </a:cubicBezTo>
                  <a:cubicBezTo>
                    <a:pt x="843" y="525"/>
                    <a:pt x="882" y="548"/>
                    <a:pt x="911" y="564"/>
                  </a:cubicBezTo>
                  <a:cubicBezTo>
                    <a:pt x="926" y="571"/>
                    <a:pt x="938" y="578"/>
                    <a:pt x="947" y="582"/>
                  </a:cubicBezTo>
                  <a:cubicBezTo>
                    <a:pt x="952" y="584"/>
                    <a:pt x="956" y="586"/>
                    <a:pt x="959" y="587"/>
                  </a:cubicBezTo>
                  <a:cubicBezTo>
                    <a:pt x="963" y="588"/>
                    <a:pt x="965" y="589"/>
                    <a:pt x="967" y="589"/>
                  </a:cubicBezTo>
                  <a:cubicBezTo>
                    <a:pt x="968" y="589"/>
                    <a:pt x="969" y="589"/>
                    <a:pt x="970" y="589"/>
                  </a:cubicBezTo>
                  <a:cubicBezTo>
                    <a:pt x="971" y="588"/>
                    <a:pt x="972" y="588"/>
                    <a:pt x="972" y="586"/>
                  </a:cubicBezTo>
                  <a:cubicBezTo>
                    <a:pt x="973" y="586"/>
                    <a:pt x="973" y="585"/>
                    <a:pt x="973" y="584"/>
                  </a:cubicBezTo>
                  <a:cubicBezTo>
                    <a:pt x="973" y="583"/>
                    <a:pt x="973" y="583"/>
                    <a:pt x="973" y="583"/>
                  </a:cubicBezTo>
                  <a:cubicBezTo>
                    <a:pt x="972" y="582"/>
                    <a:pt x="972" y="582"/>
                    <a:pt x="972" y="582"/>
                  </a:cubicBezTo>
                  <a:cubicBezTo>
                    <a:pt x="971" y="581"/>
                    <a:pt x="971" y="581"/>
                    <a:pt x="971" y="581"/>
                  </a:cubicBezTo>
                  <a:cubicBezTo>
                    <a:pt x="971" y="581"/>
                    <a:pt x="971" y="581"/>
                    <a:pt x="970" y="580"/>
                  </a:cubicBezTo>
                  <a:cubicBezTo>
                    <a:pt x="968" y="579"/>
                    <a:pt x="963" y="575"/>
                    <a:pt x="956" y="571"/>
                  </a:cubicBezTo>
                  <a:cubicBezTo>
                    <a:pt x="907" y="540"/>
                    <a:pt x="758" y="448"/>
                    <a:pt x="758" y="448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9" y="453"/>
                    <a:pt x="759" y="453"/>
                    <a:pt x="759" y="453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7" y="455"/>
                    <a:pt x="757" y="455"/>
                    <a:pt x="757" y="455"/>
                  </a:cubicBezTo>
                  <a:cubicBezTo>
                    <a:pt x="758" y="455"/>
                    <a:pt x="759" y="454"/>
                    <a:pt x="759" y="453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7" y="455"/>
                    <a:pt x="757" y="455"/>
                    <a:pt x="757" y="455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6" y="455"/>
                    <a:pt x="756" y="455"/>
                    <a:pt x="756" y="455"/>
                  </a:cubicBezTo>
                  <a:cubicBezTo>
                    <a:pt x="756" y="455"/>
                    <a:pt x="757" y="455"/>
                    <a:pt x="757" y="455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6" y="455"/>
                    <a:pt x="756" y="455"/>
                    <a:pt x="756" y="455"/>
                  </a:cubicBezTo>
                  <a:cubicBezTo>
                    <a:pt x="756" y="453"/>
                    <a:pt x="756" y="453"/>
                    <a:pt x="756" y="453"/>
                  </a:cubicBezTo>
                  <a:cubicBezTo>
                    <a:pt x="755" y="455"/>
                    <a:pt x="755" y="455"/>
                    <a:pt x="755" y="455"/>
                  </a:cubicBezTo>
                  <a:cubicBezTo>
                    <a:pt x="755" y="455"/>
                    <a:pt x="755" y="455"/>
                    <a:pt x="756" y="455"/>
                  </a:cubicBezTo>
                  <a:cubicBezTo>
                    <a:pt x="756" y="453"/>
                    <a:pt x="756" y="453"/>
                    <a:pt x="756" y="453"/>
                  </a:cubicBezTo>
                  <a:cubicBezTo>
                    <a:pt x="755" y="455"/>
                    <a:pt x="755" y="455"/>
                    <a:pt x="755" y="455"/>
                  </a:cubicBezTo>
                  <a:cubicBezTo>
                    <a:pt x="755" y="455"/>
                    <a:pt x="756" y="455"/>
                    <a:pt x="757" y="456"/>
                  </a:cubicBezTo>
                  <a:cubicBezTo>
                    <a:pt x="759" y="457"/>
                    <a:pt x="765" y="459"/>
                    <a:pt x="772" y="463"/>
                  </a:cubicBezTo>
                  <a:cubicBezTo>
                    <a:pt x="797" y="476"/>
                    <a:pt x="845" y="502"/>
                    <a:pt x="886" y="524"/>
                  </a:cubicBezTo>
                  <a:cubicBezTo>
                    <a:pt x="907" y="536"/>
                    <a:pt x="926" y="546"/>
                    <a:pt x="940" y="554"/>
                  </a:cubicBezTo>
                  <a:cubicBezTo>
                    <a:pt x="947" y="558"/>
                    <a:pt x="953" y="561"/>
                    <a:pt x="957" y="563"/>
                  </a:cubicBezTo>
                  <a:cubicBezTo>
                    <a:pt x="961" y="565"/>
                    <a:pt x="963" y="567"/>
                    <a:pt x="963" y="567"/>
                  </a:cubicBezTo>
                  <a:cubicBezTo>
                    <a:pt x="965" y="568"/>
                    <a:pt x="968" y="567"/>
                    <a:pt x="969" y="565"/>
                  </a:cubicBezTo>
                  <a:cubicBezTo>
                    <a:pt x="970" y="563"/>
                    <a:pt x="969" y="561"/>
                    <a:pt x="967" y="560"/>
                  </a:cubicBezTo>
                  <a:cubicBezTo>
                    <a:pt x="906" y="521"/>
                    <a:pt x="906" y="521"/>
                    <a:pt x="906" y="521"/>
                  </a:cubicBezTo>
                  <a:cubicBezTo>
                    <a:pt x="966" y="554"/>
                    <a:pt x="966" y="554"/>
                    <a:pt x="966" y="554"/>
                  </a:cubicBezTo>
                  <a:cubicBezTo>
                    <a:pt x="968" y="555"/>
                    <a:pt x="970" y="554"/>
                    <a:pt x="971" y="553"/>
                  </a:cubicBezTo>
                  <a:cubicBezTo>
                    <a:pt x="972" y="551"/>
                    <a:pt x="972" y="548"/>
                    <a:pt x="970" y="547"/>
                  </a:cubicBezTo>
                  <a:cubicBezTo>
                    <a:pt x="811" y="448"/>
                    <a:pt x="811" y="448"/>
                    <a:pt x="811" y="448"/>
                  </a:cubicBezTo>
                  <a:cubicBezTo>
                    <a:pt x="808" y="451"/>
                    <a:pt x="808" y="451"/>
                    <a:pt x="808" y="451"/>
                  </a:cubicBezTo>
                  <a:cubicBezTo>
                    <a:pt x="812" y="453"/>
                    <a:pt x="812" y="453"/>
                    <a:pt x="812" y="453"/>
                  </a:cubicBezTo>
                  <a:cubicBezTo>
                    <a:pt x="809" y="451"/>
                    <a:pt x="809" y="451"/>
                    <a:pt x="809" y="451"/>
                  </a:cubicBezTo>
                  <a:cubicBezTo>
                    <a:pt x="810" y="455"/>
                    <a:pt x="810" y="455"/>
                    <a:pt x="810" y="455"/>
                  </a:cubicBezTo>
                  <a:cubicBezTo>
                    <a:pt x="810" y="454"/>
                    <a:pt x="811" y="454"/>
                    <a:pt x="812" y="453"/>
                  </a:cubicBezTo>
                  <a:cubicBezTo>
                    <a:pt x="809" y="451"/>
                    <a:pt x="809" y="451"/>
                    <a:pt x="809" y="451"/>
                  </a:cubicBezTo>
                  <a:cubicBezTo>
                    <a:pt x="810" y="455"/>
                    <a:pt x="810" y="455"/>
                    <a:pt x="810" y="455"/>
                  </a:cubicBezTo>
                  <a:cubicBezTo>
                    <a:pt x="809" y="452"/>
                    <a:pt x="809" y="452"/>
                    <a:pt x="809" y="452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10" y="455"/>
                  </a:cubicBezTo>
                  <a:cubicBezTo>
                    <a:pt x="809" y="452"/>
                    <a:pt x="809" y="452"/>
                    <a:pt x="809" y="452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3"/>
                    <a:pt x="809" y="453"/>
                    <a:pt x="809" y="453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3"/>
                    <a:pt x="809" y="453"/>
                    <a:pt x="809" y="453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10" y="455"/>
                    <a:pt x="812" y="456"/>
                  </a:cubicBezTo>
                  <a:cubicBezTo>
                    <a:pt x="818" y="458"/>
                    <a:pt x="830" y="465"/>
                    <a:pt x="845" y="473"/>
                  </a:cubicBezTo>
                  <a:cubicBezTo>
                    <a:pt x="867" y="485"/>
                    <a:pt x="895" y="501"/>
                    <a:pt x="918" y="514"/>
                  </a:cubicBezTo>
                  <a:cubicBezTo>
                    <a:pt x="930" y="521"/>
                    <a:pt x="940" y="527"/>
                    <a:pt x="948" y="531"/>
                  </a:cubicBezTo>
                  <a:cubicBezTo>
                    <a:pt x="951" y="533"/>
                    <a:pt x="954" y="535"/>
                    <a:pt x="957" y="536"/>
                  </a:cubicBezTo>
                  <a:cubicBezTo>
                    <a:pt x="958" y="536"/>
                    <a:pt x="959" y="537"/>
                    <a:pt x="960" y="537"/>
                  </a:cubicBezTo>
                  <a:cubicBezTo>
                    <a:pt x="960" y="537"/>
                    <a:pt x="960" y="538"/>
                    <a:pt x="961" y="538"/>
                  </a:cubicBezTo>
                  <a:cubicBezTo>
                    <a:pt x="962" y="538"/>
                    <a:pt x="962" y="538"/>
                    <a:pt x="962" y="538"/>
                  </a:cubicBezTo>
                  <a:cubicBezTo>
                    <a:pt x="962" y="538"/>
                    <a:pt x="962" y="538"/>
                    <a:pt x="963" y="538"/>
                  </a:cubicBezTo>
                  <a:cubicBezTo>
                    <a:pt x="963" y="538"/>
                    <a:pt x="963" y="538"/>
                    <a:pt x="964" y="538"/>
                  </a:cubicBezTo>
                  <a:cubicBezTo>
                    <a:pt x="965" y="538"/>
                    <a:pt x="966" y="537"/>
                    <a:pt x="966" y="536"/>
                  </a:cubicBezTo>
                  <a:cubicBezTo>
                    <a:pt x="967" y="535"/>
                    <a:pt x="967" y="534"/>
                    <a:pt x="967" y="533"/>
                  </a:cubicBezTo>
                  <a:cubicBezTo>
                    <a:pt x="966" y="532"/>
                    <a:pt x="966" y="531"/>
                    <a:pt x="965" y="531"/>
                  </a:cubicBezTo>
                  <a:cubicBezTo>
                    <a:pt x="823" y="442"/>
                    <a:pt x="823" y="442"/>
                    <a:pt x="823" y="442"/>
                  </a:cubicBezTo>
                  <a:cubicBezTo>
                    <a:pt x="821" y="445"/>
                    <a:pt x="821" y="445"/>
                    <a:pt x="821" y="445"/>
                  </a:cubicBezTo>
                  <a:cubicBezTo>
                    <a:pt x="824" y="447"/>
                    <a:pt x="824" y="447"/>
                    <a:pt x="824" y="447"/>
                  </a:cubicBezTo>
                  <a:cubicBezTo>
                    <a:pt x="821" y="446"/>
                    <a:pt x="821" y="446"/>
                    <a:pt x="821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3" y="449"/>
                    <a:pt x="824" y="448"/>
                    <a:pt x="824" y="447"/>
                  </a:cubicBezTo>
                  <a:cubicBezTo>
                    <a:pt x="821" y="446"/>
                    <a:pt x="821" y="446"/>
                    <a:pt x="821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6"/>
                    <a:pt x="822" y="446"/>
                    <a:pt x="822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6"/>
                    <a:pt x="822" y="446"/>
                    <a:pt x="822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8"/>
                    <a:pt x="822" y="448"/>
                    <a:pt x="822" y="448"/>
                  </a:cubicBezTo>
                  <a:cubicBezTo>
                    <a:pt x="821" y="449"/>
                    <a:pt x="821" y="449"/>
                    <a:pt x="821" y="449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8"/>
                    <a:pt x="822" y="448"/>
                    <a:pt x="822" y="448"/>
                  </a:cubicBezTo>
                  <a:cubicBezTo>
                    <a:pt x="821" y="449"/>
                    <a:pt x="821" y="449"/>
                    <a:pt x="821" y="449"/>
                  </a:cubicBezTo>
                  <a:cubicBezTo>
                    <a:pt x="822" y="449"/>
                    <a:pt x="823" y="449"/>
                    <a:pt x="824" y="450"/>
                  </a:cubicBezTo>
                  <a:cubicBezTo>
                    <a:pt x="830" y="452"/>
                    <a:pt x="842" y="458"/>
                    <a:pt x="856" y="465"/>
                  </a:cubicBezTo>
                  <a:cubicBezTo>
                    <a:pt x="878" y="475"/>
                    <a:pt x="905" y="490"/>
                    <a:pt x="926" y="501"/>
                  </a:cubicBezTo>
                  <a:cubicBezTo>
                    <a:pt x="937" y="507"/>
                    <a:pt x="947" y="512"/>
                    <a:pt x="954" y="516"/>
                  </a:cubicBezTo>
                  <a:cubicBezTo>
                    <a:pt x="960" y="519"/>
                    <a:pt x="964" y="521"/>
                    <a:pt x="964" y="521"/>
                  </a:cubicBezTo>
                  <a:cubicBezTo>
                    <a:pt x="966" y="522"/>
                    <a:pt x="969" y="522"/>
                    <a:pt x="970" y="520"/>
                  </a:cubicBezTo>
                  <a:cubicBezTo>
                    <a:pt x="970" y="519"/>
                    <a:pt x="970" y="518"/>
                    <a:pt x="970" y="518"/>
                  </a:cubicBezTo>
                  <a:cubicBezTo>
                    <a:pt x="970" y="517"/>
                    <a:pt x="970" y="516"/>
                    <a:pt x="970" y="515"/>
                  </a:cubicBezTo>
                  <a:cubicBezTo>
                    <a:pt x="969" y="515"/>
                    <a:pt x="969" y="514"/>
                    <a:pt x="968" y="514"/>
                  </a:cubicBezTo>
                  <a:cubicBezTo>
                    <a:pt x="967" y="513"/>
                    <a:pt x="966" y="512"/>
                    <a:pt x="965" y="511"/>
                  </a:cubicBezTo>
                  <a:cubicBezTo>
                    <a:pt x="959" y="507"/>
                    <a:pt x="948" y="500"/>
                    <a:pt x="936" y="493"/>
                  </a:cubicBezTo>
                  <a:cubicBezTo>
                    <a:pt x="916" y="481"/>
                    <a:pt x="892" y="467"/>
                    <a:pt x="873" y="456"/>
                  </a:cubicBezTo>
                  <a:cubicBezTo>
                    <a:pt x="863" y="450"/>
                    <a:pt x="855" y="445"/>
                    <a:pt x="849" y="441"/>
                  </a:cubicBezTo>
                  <a:cubicBezTo>
                    <a:pt x="846" y="439"/>
                    <a:pt x="844" y="437"/>
                    <a:pt x="842" y="436"/>
                  </a:cubicBezTo>
                  <a:cubicBezTo>
                    <a:pt x="841" y="436"/>
                    <a:pt x="841" y="435"/>
                    <a:pt x="840" y="435"/>
                  </a:cubicBezTo>
                  <a:cubicBezTo>
                    <a:pt x="840" y="435"/>
                    <a:pt x="840" y="435"/>
                    <a:pt x="840" y="435"/>
                  </a:cubicBezTo>
                  <a:cubicBezTo>
                    <a:pt x="839" y="436"/>
                    <a:pt x="839" y="436"/>
                    <a:pt x="839" y="436"/>
                  </a:cubicBezTo>
                  <a:cubicBezTo>
                    <a:pt x="841" y="435"/>
                    <a:pt x="841" y="435"/>
                    <a:pt x="841" y="435"/>
                  </a:cubicBezTo>
                  <a:cubicBezTo>
                    <a:pt x="840" y="435"/>
                    <a:pt x="840" y="435"/>
                    <a:pt x="840" y="435"/>
                  </a:cubicBezTo>
                  <a:cubicBezTo>
                    <a:pt x="839" y="436"/>
                    <a:pt x="839" y="436"/>
                    <a:pt x="839" y="436"/>
                  </a:cubicBezTo>
                  <a:cubicBezTo>
                    <a:pt x="841" y="435"/>
                    <a:pt x="841" y="435"/>
                    <a:pt x="841" y="435"/>
                  </a:cubicBezTo>
                  <a:cubicBezTo>
                    <a:pt x="838" y="437"/>
                    <a:pt x="838" y="437"/>
                    <a:pt x="838" y="437"/>
                  </a:cubicBezTo>
                  <a:cubicBezTo>
                    <a:pt x="841" y="437"/>
                    <a:pt x="841" y="437"/>
                    <a:pt x="841" y="437"/>
                  </a:cubicBezTo>
                  <a:cubicBezTo>
                    <a:pt x="841" y="436"/>
                    <a:pt x="841" y="435"/>
                    <a:pt x="841" y="435"/>
                  </a:cubicBezTo>
                  <a:cubicBezTo>
                    <a:pt x="838" y="437"/>
                    <a:pt x="838" y="437"/>
                    <a:pt x="838" y="437"/>
                  </a:cubicBezTo>
                  <a:cubicBezTo>
                    <a:pt x="841" y="437"/>
                    <a:pt x="841" y="437"/>
                    <a:pt x="841" y="437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40" y="439"/>
                    <a:pt x="840" y="439"/>
                    <a:pt x="840" y="439"/>
                  </a:cubicBezTo>
                  <a:cubicBezTo>
                    <a:pt x="841" y="439"/>
                    <a:pt x="841" y="438"/>
                    <a:pt x="841" y="437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40" y="439"/>
                    <a:pt x="840" y="439"/>
                    <a:pt x="840" y="439"/>
                  </a:cubicBezTo>
                  <a:cubicBezTo>
                    <a:pt x="841" y="439"/>
                    <a:pt x="841" y="439"/>
                    <a:pt x="841" y="439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8" y="441"/>
                    <a:pt x="838" y="441"/>
                    <a:pt x="838" y="441"/>
                  </a:cubicBezTo>
                  <a:cubicBezTo>
                    <a:pt x="839" y="441"/>
                    <a:pt x="840" y="440"/>
                    <a:pt x="841" y="439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8" y="441"/>
                    <a:pt x="838" y="441"/>
                    <a:pt x="838" y="441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8" y="441"/>
                    <a:pt x="838" y="441"/>
                    <a:pt x="838" y="441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39"/>
                    <a:pt x="837" y="439"/>
                    <a:pt x="837" y="439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39"/>
                    <a:pt x="837" y="439"/>
                    <a:pt x="837" y="439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41"/>
                    <a:pt x="838" y="441"/>
                    <a:pt x="839" y="442"/>
                  </a:cubicBezTo>
                  <a:cubicBezTo>
                    <a:pt x="844" y="444"/>
                    <a:pt x="855" y="449"/>
                    <a:pt x="867" y="455"/>
                  </a:cubicBezTo>
                  <a:cubicBezTo>
                    <a:pt x="887" y="465"/>
                    <a:pt x="911" y="477"/>
                    <a:pt x="931" y="487"/>
                  </a:cubicBezTo>
                  <a:cubicBezTo>
                    <a:pt x="941" y="492"/>
                    <a:pt x="950" y="496"/>
                    <a:pt x="956" y="500"/>
                  </a:cubicBezTo>
                  <a:cubicBezTo>
                    <a:pt x="962" y="503"/>
                    <a:pt x="966" y="505"/>
                    <a:pt x="966" y="505"/>
                  </a:cubicBezTo>
                  <a:cubicBezTo>
                    <a:pt x="968" y="506"/>
                    <a:pt x="970" y="505"/>
                    <a:pt x="971" y="503"/>
                  </a:cubicBezTo>
                  <a:cubicBezTo>
                    <a:pt x="972" y="501"/>
                    <a:pt x="971" y="499"/>
                    <a:pt x="970" y="498"/>
                  </a:cubicBezTo>
                  <a:cubicBezTo>
                    <a:pt x="970" y="498"/>
                    <a:pt x="968" y="496"/>
                    <a:pt x="964" y="495"/>
                  </a:cubicBezTo>
                  <a:cubicBezTo>
                    <a:pt x="953" y="488"/>
                    <a:pt x="924" y="471"/>
                    <a:pt x="899" y="455"/>
                  </a:cubicBezTo>
                  <a:cubicBezTo>
                    <a:pt x="886" y="447"/>
                    <a:pt x="874" y="439"/>
                    <a:pt x="865" y="434"/>
                  </a:cubicBezTo>
                  <a:cubicBezTo>
                    <a:pt x="860" y="431"/>
                    <a:pt x="857" y="428"/>
                    <a:pt x="854" y="427"/>
                  </a:cubicBezTo>
                  <a:cubicBezTo>
                    <a:pt x="853" y="426"/>
                    <a:pt x="852" y="425"/>
                    <a:pt x="852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0" y="425"/>
                    <a:pt x="850" y="425"/>
                    <a:pt x="850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0" y="425"/>
                    <a:pt x="850" y="425"/>
                    <a:pt x="850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49" y="426"/>
                    <a:pt x="849" y="426"/>
                    <a:pt x="849" y="426"/>
                  </a:cubicBezTo>
                  <a:cubicBezTo>
                    <a:pt x="852" y="425"/>
                    <a:pt x="852" y="425"/>
                    <a:pt x="852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49" y="426"/>
                    <a:pt x="849" y="426"/>
                    <a:pt x="849" y="426"/>
                  </a:cubicBezTo>
                  <a:cubicBezTo>
                    <a:pt x="852" y="425"/>
                    <a:pt x="852" y="425"/>
                    <a:pt x="852" y="425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2" y="426"/>
                    <a:pt x="852" y="426"/>
                    <a:pt x="852" y="426"/>
                  </a:cubicBezTo>
                  <a:cubicBezTo>
                    <a:pt x="852" y="426"/>
                    <a:pt x="852" y="425"/>
                    <a:pt x="852" y="425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2" y="426"/>
                    <a:pt x="852" y="426"/>
                    <a:pt x="852" y="426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1" y="429"/>
                    <a:pt x="851" y="429"/>
                    <a:pt x="851" y="429"/>
                  </a:cubicBezTo>
                  <a:cubicBezTo>
                    <a:pt x="852" y="428"/>
                    <a:pt x="852" y="427"/>
                    <a:pt x="852" y="426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1" y="429"/>
                    <a:pt x="851" y="429"/>
                    <a:pt x="851" y="429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46" y="430"/>
                    <a:pt x="846" y="430"/>
                    <a:pt x="846" y="430"/>
                  </a:cubicBezTo>
                  <a:cubicBezTo>
                    <a:pt x="960" y="487"/>
                    <a:pt x="960" y="487"/>
                    <a:pt x="960" y="487"/>
                  </a:cubicBezTo>
                  <a:cubicBezTo>
                    <a:pt x="962" y="488"/>
                    <a:pt x="964" y="488"/>
                    <a:pt x="965" y="486"/>
                  </a:cubicBezTo>
                  <a:cubicBezTo>
                    <a:pt x="966" y="484"/>
                    <a:pt x="965" y="482"/>
                    <a:pt x="964" y="480"/>
                  </a:cubicBezTo>
                  <a:cubicBezTo>
                    <a:pt x="964" y="480"/>
                    <a:pt x="962" y="479"/>
                    <a:pt x="959" y="478"/>
                  </a:cubicBezTo>
                  <a:cubicBezTo>
                    <a:pt x="949" y="471"/>
                    <a:pt x="924" y="456"/>
                    <a:pt x="901" y="442"/>
                  </a:cubicBezTo>
                  <a:cubicBezTo>
                    <a:pt x="890" y="435"/>
                    <a:pt x="879" y="428"/>
                    <a:pt x="872" y="423"/>
                  </a:cubicBezTo>
                  <a:cubicBezTo>
                    <a:pt x="868" y="421"/>
                    <a:pt x="864" y="419"/>
                    <a:pt x="862" y="417"/>
                  </a:cubicBezTo>
                  <a:cubicBezTo>
                    <a:pt x="861" y="417"/>
                    <a:pt x="860" y="416"/>
                    <a:pt x="860" y="416"/>
                  </a:cubicBezTo>
                  <a:cubicBezTo>
                    <a:pt x="859" y="415"/>
                    <a:pt x="859" y="415"/>
                    <a:pt x="859" y="415"/>
                  </a:cubicBezTo>
                  <a:cubicBezTo>
                    <a:pt x="858" y="417"/>
                    <a:pt x="858" y="417"/>
                    <a:pt x="858" y="417"/>
                  </a:cubicBezTo>
                  <a:cubicBezTo>
                    <a:pt x="859" y="416"/>
                    <a:pt x="859" y="416"/>
                    <a:pt x="859" y="416"/>
                  </a:cubicBezTo>
                  <a:cubicBezTo>
                    <a:pt x="859" y="415"/>
                    <a:pt x="859" y="415"/>
                    <a:pt x="859" y="415"/>
                  </a:cubicBezTo>
                  <a:cubicBezTo>
                    <a:pt x="858" y="417"/>
                    <a:pt x="858" y="417"/>
                    <a:pt x="858" y="417"/>
                  </a:cubicBezTo>
                  <a:cubicBezTo>
                    <a:pt x="859" y="416"/>
                    <a:pt x="859" y="416"/>
                    <a:pt x="859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6"/>
                    <a:pt x="860" y="416"/>
                    <a:pt x="860" y="416"/>
                  </a:cubicBezTo>
                  <a:cubicBezTo>
                    <a:pt x="859" y="416"/>
                    <a:pt x="859" y="416"/>
                    <a:pt x="859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6"/>
                    <a:pt x="860" y="416"/>
                    <a:pt x="860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7"/>
                    <a:pt x="860" y="417"/>
                    <a:pt x="860" y="417"/>
                  </a:cubicBezTo>
                  <a:cubicBezTo>
                    <a:pt x="860" y="416"/>
                    <a:pt x="860" y="416"/>
                    <a:pt x="860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7"/>
                    <a:pt x="860" y="417"/>
                    <a:pt x="860" y="417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1" y="418"/>
                    <a:pt x="861" y="418"/>
                    <a:pt x="861" y="418"/>
                  </a:cubicBezTo>
                  <a:cubicBezTo>
                    <a:pt x="861" y="417"/>
                    <a:pt x="860" y="417"/>
                    <a:pt x="860" y="417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1" y="418"/>
                    <a:pt x="861" y="418"/>
                    <a:pt x="861" y="418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20"/>
                    <a:pt x="860" y="420"/>
                    <a:pt x="860" y="420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58" y="422"/>
                    <a:pt x="858" y="422"/>
                    <a:pt x="858" y="422"/>
                  </a:cubicBezTo>
                  <a:cubicBezTo>
                    <a:pt x="858" y="422"/>
                    <a:pt x="859" y="422"/>
                    <a:pt x="860" y="420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58" y="422"/>
                    <a:pt x="858" y="422"/>
                    <a:pt x="858" y="422"/>
                  </a:cubicBezTo>
                  <a:cubicBezTo>
                    <a:pt x="857" y="419"/>
                    <a:pt x="857" y="419"/>
                    <a:pt x="857" y="419"/>
                  </a:cubicBezTo>
                  <a:cubicBezTo>
                    <a:pt x="857" y="422"/>
                    <a:pt x="857" y="422"/>
                    <a:pt x="857" y="422"/>
                  </a:cubicBezTo>
                  <a:cubicBezTo>
                    <a:pt x="857" y="422"/>
                    <a:pt x="857" y="422"/>
                    <a:pt x="858" y="422"/>
                  </a:cubicBezTo>
                  <a:cubicBezTo>
                    <a:pt x="857" y="419"/>
                    <a:pt x="857" y="419"/>
                    <a:pt x="857" y="419"/>
                  </a:cubicBezTo>
                  <a:cubicBezTo>
                    <a:pt x="857" y="422"/>
                    <a:pt x="857" y="422"/>
                    <a:pt x="857" y="422"/>
                  </a:cubicBezTo>
                  <a:cubicBezTo>
                    <a:pt x="857" y="420"/>
                    <a:pt x="857" y="420"/>
                    <a:pt x="857" y="420"/>
                  </a:cubicBezTo>
                  <a:cubicBezTo>
                    <a:pt x="856" y="422"/>
                    <a:pt x="856" y="422"/>
                    <a:pt x="856" y="422"/>
                  </a:cubicBezTo>
                  <a:cubicBezTo>
                    <a:pt x="857" y="422"/>
                    <a:pt x="857" y="422"/>
                    <a:pt x="857" y="422"/>
                  </a:cubicBezTo>
                  <a:cubicBezTo>
                    <a:pt x="857" y="420"/>
                    <a:pt x="857" y="420"/>
                    <a:pt x="857" y="420"/>
                  </a:cubicBezTo>
                  <a:cubicBezTo>
                    <a:pt x="856" y="422"/>
                    <a:pt x="856" y="422"/>
                    <a:pt x="856" y="422"/>
                  </a:cubicBezTo>
                  <a:cubicBezTo>
                    <a:pt x="856" y="422"/>
                    <a:pt x="856" y="422"/>
                    <a:pt x="856" y="422"/>
                  </a:cubicBezTo>
                  <a:cubicBezTo>
                    <a:pt x="857" y="422"/>
                    <a:pt x="857" y="423"/>
                    <a:pt x="858" y="423"/>
                  </a:cubicBezTo>
                  <a:cubicBezTo>
                    <a:pt x="863" y="425"/>
                    <a:pt x="871" y="428"/>
                    <a:pt x="882" y="433"/>
                  </a:cubicBezTo>
                  <a:cubicBezTo>
                    <a:pt x="897" y="440"/>
                    <a:pt x="917" y="449"/>
                    <a:pt x="933" y="457"/>
                  </a:cubicBezTo>
                  <a:cubicBezTo>
                    <a:pt x="940" y="461"/>
                    <a:pt x="947" y="464"/>
                    <a:pt x="952" y="466"/>
                  </a:cubicBezTo>
                  <a:cubicBezTo>
                    <a:pt x="957" y="469"/>
                    <a:pt x="960" y="470"/>
                    <a:pt x="960" y="470"/>
                  </a:cubicBezTo>
                  <a:cubicBezTo>
                    <a:pt x="962" y="471"/>
                    <a:pt x="964" y="470"/>
                    <a:pt x="965" y="468"/>
                  </a:cubicBezTo>
                  <a:cubicBezTo>
                    <a:pt x="966" y="466"/>
                    <a:pt x="966" y="464"/>
                    <a:pt x="964" y="463"/>
                  </a:cubicBezTo>
                  <a:cubicBezTo>
                    <a:pt x="870" y="404"/>
                    <a:pt x="870" y="404"/>
                    <a:pt x="870" y="404"/>
                  </a:cubicBezTo>
                  <a:cubicBezTo>
                    <a:pt x="868" y="408"/>
                    <a:pt x="868" y="408"/>
                    <a:pt x="868" y="408"/>
                  </a:cubicBezTo>
                  <a:cubicBezTo>
                    <a:pt x="866" y="411"/>
                    <a:pt x="866" y="411"/>
                    <a:pt x="866" y="411"/>
                  </a:cubicBezTo>
                  <a:cubicBezTo>
                    <a:pt x="866" y="411"/>
                    <a:pt x="888" y="421"/>
                    <a:pt x="911" y="430"/>
                  </a:cubicBezTo>
                  <a:cubicBezTo>
                    <a:pt x="922" y="434"/>
                    <a:pt x="933" y="439"/>
                    <a:pt x="941" y="442"/>
                  </a:cubicBezTo>
                  <a:cubicBezTo>
                    <a:pt x="946" y="444"/>
                    <a:pt x="949" y="446"/>
                    <a:pt x="952" y="447"/>
                  </a:cubicBezTo>
                  <a:cubicBezTo>
                    <a:pt x="953" y="447"/>
                    <a:pt x="954" y="448"/>
                    <a:pt x="955" y="448"/>
                  </a:cubicBezTo>
                  <a:cubicBezTo>
                    <a:pt x="955" y="448"/>
                    <a:pt x="956" y="448"/>
                    <a:pt x="956" y="448"/>
                  </a:cubicBezTo>
                  <a:cubicBezTo>
                    <a:pt x="957" y="448"/>
                    <a:pt x="957" y="448"/>
                    <a:pt x="957" y="448"/>
                  </a:cubicBezTo>
                  <a:cubicBezTo>
                    <a:pt x="957" y="448"/>
                    <a:pt x="957" y="448"/>
                    <a:pt x="958" y="448"/>
                  </a:cubicBezTo>
                  <a:cubicBezTo>
                    <a:pt x="958" y="448"/>
                    <a:pt x="958" y="448"/>
                    <a:pt x="959" y="448"/>
                  </a:cubicBezTo>
                  <a:cubicBezTo>
                    <a:pt x="959" y="448"/>
                    <a:pt x="960" y="448"/>
                    <a:pt x="961" y="447"/>
                  </a:cubicBezTo>
                  <a:cubicBezTo>
                    <a:pt x="962" y="446"/>
                    <a:pt x="962" y="445"/>
                    <a:pt x="962" y="444"/>
                  </a:cubicBezTo>
                  <a:cubicBezTo>
                    <a:pt x="962" y="443"/>
                    <a:pt x="961" y="442"/>
                    <a:pt x="960" y="441"/>
                  </a:cubicBezTo>
                  <a:cubicBezTo>
                    <a:pt x="960" y="441"/>
                    <a:pt x="959" y="440"/>
                    <a:pt x="956" y="439"/>
                  </a:cubicBezTo>
                  <a:cubicBezTo>
                    <a:pt x="949" y="434"/>
                    <a:pt x="930" y="423"/>
                    <a:pt x="913" y="413"/>
                  </a:cubicBezTo>
                  <a:cubicBezTo>
                    <a:pt x="904" y="408"/>
                    <a:pt x="896" y="403"/>
                    <a:pt x="890" y="399"/>
                  </a:cubicBezTo>
                  <a:cubicBezTo>
                    <a:pt x="887" y="397"/>
                    <a:pt x="885" y="395"/>
                    <a:pt x="883" y="394"/>
                  </a:cubicBezTo>
                  <a:cubicBezTo>
                    <a:pt x="882" y="393"/>
                    <a:pt x="882" y="393"/>
                    <a:pt x="881" y="393"/>
                  </a:cubicBezTo>
                  <a:cubicBezTo>
                    <a:pt x="881" y="392"/>
                    <a:pt x="881" y="392"/>
                    <a:pt x="881" y="392"/>
                  </a:cubicBezTo>
                  <a:cubicBezTo>
                    <a:pt x="881" y="392"/>
                    <a:pt x="881" y="392"/>
                    <a:pt x="881" y="392"/>
                  </a:cubicBezTo>
                  <a:cubicBezTo>
                    <a:pt x="880" y="394"/>
                    <a:pt x="880" y="394"/>
                    <a:pt x="880" y="394"/>
                  </a:cubicBezTo>
                  <a:cubicBezTo>
                    <a:pt x="882" y="393"/>
                    <a:pt x="882" y="393"/>
                    <a:pt x="882" y="393"/>
                  </a:cubicBezTo>
                  <a:cubicBezTo>
                    <a:pt x="881" y="392"/>
                    <a:pt x="881" y="392"/>
                    <a:pt x="881" y="392"/>
                  </a:cubicBezTo>
                  <a:cubicBezTo>
                    <a:pt x="880" y="394"/>
                    <a:pt x="880" y="394"/>
                    <a:pt x="880" y="394"/>
                  </a:cubicBezTo>
                  <a:cubicBezTo>
                    <a:pt x="882" y="393"/>
                    <a:pt x="882" y="393"/>
                    <a:pt x="882" y="393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2" y="395"/>
                    <a:pt x="882" y="395"/>
                    <a:pt x="882" y="395"/>
                  </a:cubicBezTo>
                  <a:cubicBezTo>
                    <a:pt x="882" y="393"/>
                    <a:pt x="882" y="393"/>
                    <a:pt x="882" y="393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2" y="395"/>
                    <a:pt x="882" y="395"/>
                    <a:pt x="882" y="395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1" y="397"/>
                    <a:pt x="881" y="397"/>
                    <a:pt x="881" y="397"/>
                  </a:cubicBezTo>
                  <a:cubicBezTo>
                    <a:pt x="882" y="396"/>
                    <a:pt x="882" y="395"/>
                    <a:pt x="882" y="395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1" y="397"/>
                    <a:pt x="881" y="397"/>
                    <a:pt x="881" y="397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76" y="398"/>
                    <a:pt x="876" y="398"/>
                    <a:pt x="876" y="398"/>
                  </a:cubicBezTo>
                  <a:cubicBezTo>
                    <a:pt x="876" y="398"/>
                    <a:pt x="895" y="406"/>
                    <a:pt x="913" y="414"/>
                  </a:cubicBezTo>
                  <a:cubicBezTo>
                    <a:pt x="923" y="418"/>
                    <a:pt x="932" y="422"/>
                    <a:pt x="940" y="425"/>
                  </a:cubicBezTo>
                  <a:cubicBezTo>
                    <a:pt x="943" y="426"/>
                    <a:pt x="947" y="428"/>
                    <a:pt x="949" y="428"/>
                  </a:cubicBezTo>
                  <a:cubicBezTo>
                    <a:pt x="951" y="429"/>
                    <a:pt x="952" y="429"/>
                    <a:pt x="953" y="429"/>
                  </a:cubicBezTo>
                  <a:cubicBezTo>
                    <a:pt x="953" y="430"/>
                    <a:pt x="953" y="430"/>
                    <a:pt x="954" y="430"/>
                  </a:cubicBezTo>
                  <a:cubicBezTo>
                    <a:pt x="954" y="430"/>
                    <a:pt x="955" y="430"/>
                    <a:pt x="955" y="430"/>
                  </a:cubicBezTo>
                  <a:cubicBezTo>
                    <a:pt x="956" y="430"/>
                    <a:pt x="956" y="430"/>
                    <a:pt x="957" y="430"/>
                  </a:cubicBezTo>
                  <a:cubicBezTo>
                    <a:pt x="957" y="430"/>
                    <a:pt x="957" y="430"/>
                    <a:pt x="958" y="429"/>
                  </a:cubicBezTo>
                  <a:cubicBezTo>
                    <a:pt x="958" y="429"/>
                    <a:pt x="959" y="429"/>
                    <a:pt x="959" y="428"/>
                  </a:cubicBezTo>
                  <a:cubicBezTo>
                    <a:pt x="960" y="427"/>
                    <a:pt x="960" y="426"/>
                    <a:pt x="960" y="425"/>
                  </a:cubicBezTo>
                  <a:cubicBezTo>
                    <a:pt x="959" y="424"/>
                    <a:pt x="959" y="423"/>
                    <a:pt x="958" y="422"/>
                  </a:cubicBezTo>
                  <a:cubicBezTo>
                    <a:pt x="958" y="422"/>
                    <a:pt x="954" y="420"/>
                    <a:pt x="947" y="416"/>
                  </a:cubicBezTo>
                  <a:cubicBezTo>
                    <a:pt x="938" y="410"/>
                    <a:pt x="924" y="401"/>
                    <a:pt x="912" y="394"/>
                  </a:cubicBezTo>
                  <a:cubicBezTo>
                    <a:pt x="906" y="390"/>
                    <a:pt x="901" y="387"/>
                    <a:pt x="897" y="385"/>
                  </a:cubicBezTo>
                  <a:cubicBezTo>
                    <a:pt x="895" y="383"/>
                    <a:pt x="893" y="382"/>
                    <a:pt x="892" y="382"/>
                  </a:cubicBezTo>
                  <a:cubicBezTo>
                    <a:pt x="892" y="381"/>
                    <a:pt x="891" y="381"/>
                    <a:pt x="891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0" y="383"/>
                    <a:pt x="890" y="383"/>
                    <a:pt x="890" y="383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0" y="383"/>
                    <a:pt x="890" y="383"/>
                    <a:pt x="890" y="383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1"/>
                    <a:pt x="892" y="381"/>
                    <a:pt x="892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1"/>
                    <a:pt x="892" y="381"/>
                    <a:pt x="892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2"/>
                    <a:pt x="892" y="382"/>
                    <a:pt x="892" y="382"/>
                  </a:cubicBezTo>
                  <a:cubicBezTo>
                    <a:pt x="892" y="381"/>
                    <a:pt x="892" y="381"/>
                    <a:pt x="892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2"/>
                    <a:pt x="892" y="382"/>
                    <a:pt x="892" y="382"/>
                  </a:cubicBezTo>
                  <a:cubicBezTo>
                    <a:pt x="888" y="384"/>
                    <a:pt x="888" y="384"/>
                    <a:pt x="888" y="384"/>
                  </a:cubicBezTo>
                  <a:cubicBezTo>
                    <a:pt x="892" y="384"/>
                    <a:pt x="892" y="384"/>
                    <a:pt x="892" y="384"/>
                  </a:cubicBezTo>
                  <a:cubicBezTo>
                    <a:pt x="892" y="383"/>
                    <a:pt x="892" y="382"/>
                    <a:pt x="892" y="382"/>
                  </a:cubicBezTo>
                  <a:cubicBezTo>
                    <a:pt x="888" y="384"/>
                    <a:pt x="888" y="384"/>
                    <a:pt x="888" y="384"/>
                  </a:cubicBezTo>
                  <a:cubicBezTo>
                    <a:pt x="892" y="384"/>
                    <a:pt x="892" y="384"/>
                    <a:pt x="892" y="384"/>
                  </a:cubicBezTo>
                  <a:cubicBezTo>
                    <a:pt x="888" y="384"/>
                    <a:pt x="888" y="384"/>
                    <a:pt x="888" y="384"/>
                  </a:cubicBezTo>
                  <a:cubicBezTo>
                    <a:pt x="887" y="388"/>
                    <a:pt x="887" y="388"/>
                    <a:pt x="887" y="388"/>
                  </a:cubicBezTo>
                  <a:cubicBezTo>
                    <a:pt x="949" y="406"/>
                    <a:pt x="949" y="406"/>
                    <a:pt x="949" y="406"/>
                  </a:cubicBezTo>
                  <a:cubicBezTo>
                    <a:pt x="951" y="406"/>
                    <a:pt x="953" y="405"/>
                    <a:pt x="954" y="404"/>
                  </a:cubicBezTo>
                  <a:cubicBezTo>
                    <a:pt x="954" y="403"/>
                    <a:pt x="954" y="402"/>
                    <a:pt x="954" y="402"/>
                  </a:cubicBezTo>
                  <a:cubicBezTo>
                    <a:pt x="954" y="400"/>
                    <a:pt x="954" y="400"/>
                    <a:pt x="953" y="400"/>
                  </a:cubicBezTo>
                  <a:cubicBezTo>
                    <a:pt x="953" y="399"/>
                    <a:pt x="953" y="399"/>
                    <a:pt x="953" y="398"/>
                  </a:cubicBezTo>
                  <a:cubicBezTo>
                    <a:pt x="952" y="398"/>
                    <a:pt x="952" y="398"/>
                    <a:pt x="951" y="397"/>
                  </a:cubicBezTo>
                  <a:cubicBezTo>
                    <a:pt x="949" y="395"/>
                    <a:pt x="945" y="393"/>
                    <a:pt x="940" y="390"/>
                  </a:cubicBezTo>
                  <a:cubicBezTo>
                    <a:pt x="926" y="381"/>
                    <a:pt x="904" y="368"/>
                    <a:pt x="904" y="368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6" y="374"/>
                    <a:pt x="906" y="374"/>
                    <a:pt x="906" y="374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4" y="375"/>
                    <a:pt x="904" y="375"/>
                    <a:pt x="904" y="375"/>
                  </a:cubicBezTo>
                  <a:cubicBezTo>
                    <a:pt x="905" y="375"/>
                    <a:pt x="905" y="375"/>
                    <a:pt x="906" y="374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4" y="375"/>
                    <a:pt x="904" y="375"/>
                    <a:pt x="904" y="375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3" y="376"/>
                    <a:pt x="903" y="376"/>
                    <a:pt x="904" y="375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4"/>
                    <a:pt x="902" y="374"/>
                    <a:pt x="902" y="374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4"/>
                    <a:pt x="902" y="374"/>
                    <a:pt x="902" y="374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5"/>
                    <a:pt x="902" y="375"/>
                    <a:pt x="902" y="375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5"/>
                    <a:pt x="902" y="375"/>
                    <a:pt x="902" y="375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6"/>
                    <a:pt x="903" y="376"/>
                    <a:pt x="905" y="376"/>
                  </a:cubicBezTo>
                  <a:cubicBezTo>
                    <a:pt x="909" y="377"/>
                    <a:pt x="918" y="379"/>
                    <a:pt x="926" y="381"/>
                  </a:cubicBezTo>
                  <a:cubicBezTo>
                    <a:pt x="930" y="382"/>
                    <a:pt x="934" y="383"/>
                    <a:pt x="936" y="384"/>
                  </a:cubicBezTo>
                  <a:cubicBezTo>
                    <a:pt x="938" y="384"/>
                    <a:pt x="939" y="385"/>
                    <a:pt x="940" y="385"/>
                  </a:cubicBezTo>
                  <a:cubicBezTo>
                    <a:pt x="940" y="385"/>
                    <a:pt x="941" y="385"/>
                    <a:pt x="941" y="385"/>
                  </a:cubicBezTo>
                  <a:cubicBezTo>
                    <a:pt x="941" y="385"/>
                    <a:pt x="941" y="385"/>
                    <a:pt x="941" y="385"/>
                  </a:cubicBezTo>
                  <a:cubicBezTo>
                    <a:pt x="942" y="385"/>
                    <a:pt x="942" y="385"/>
                    <a:pt x="942" y="385"/>
                  </a:cubicBezTo>
                  <a:cubicBezTo>
                    <a:pt x="942" y="385"/>
                    <a:pt x="943" y="385"/>
                    <a:pt x="943" y="385"/>
                  </a:cubicBezTo>
                  <a:cubicBezTo>
                    <a:pt x="943" y="385"/>
                    <a:pt x="943" y="385"/>
                    <a:pt x="944" y="385"/>
                  </a:cubicBezTo>
                  <a:cubicBezTo>
                    <a:pt x="944" y="385"/>
                    <a:pt x="945" y="384"/>
                    <a:pt x="945" y="384"/>
                  </a:cubicBezTo>
                  <a:cubicBezTo>
                    <a:pt x="946" y="383"/>
                    <a:pt x="946" y="383"/>
                    <a:pt x="946" y="383"/>
                  </a:cubicBezTo>
                  <a:cubicBezTo>
                    <a:pt x="946" y="382"/>
                    <a:pt x="946" y="382"/>
                    <a:pt x="946" y="381"/>
                  </a:cubicBezTo>
                  <a:cubicBezTo>
                    <a:pt x="946" y="380"/>
                    <a:pt x="946" y="379"/>
                    <a:pt x="946" y="379"/>
                  </a:cubicBezTo>
                  <a:cubicBezTo>
                    <a:pt x="945" y="378"/>
                    <a:pt x="945" y="378"/>
                    <a:pt x="945" y="378"/>
                  </a:cubicBezTo>
                  <a:cubicBezTo>
                    <a:pt x="944" y="377"/>
                    <a:pt x="944" y="377"/>
                    <a:pt x="944" y="377"/>
                  </a:cubicBezTo>
                  <a:cubicBezTo>
                    <a:pt x="943" y="377"/>
                    <a:pt x="941" y="375"/>
                    <a:pt x="939" y="374"/>
                  </a:cubicBezTo>
                  <a:cubicBezTo>
                    <a:pt x="933" y="370"/>
                    <a:pt x="923" y="365"/>
                    <a:pt x="923" y="365"/>
                  </a:cubicBezTo>
                  <a:cubicBezTo>
                    <a:pt x="922" y="364"/>
                    <a:pt x="919" y="364"/>
                    <a:pt x="918" y="366"/>
                  </a:cubicBezTo>
                  <a:cubicBezTo>
                    <a:pt x="917" y="368"/>
                    <a:pt x="917" y="370"/>
                    <a:pt x="919" y="372"/>
                  </a:cubicBezTo>
                  <a:cubicBezTo>
                    <a:pt x="919" y="372"/>
                    <a:pt x="921" y="372"/>
                    <a:pt x="923" y="373"/>
                  </a:cubicBezTo>
                  <a:cubicBezTo>
                    <a:pt x="926" y="375"/>
                    <a:pt x="930" y="378"/>
                    <a:pt x="934" y="380"/>
                  </a:cubicBezTo>
                  <a:cubicBezTo>
                    <a:pt x="935" y="381"/>
                    <a:pt x="937" y="382"/>
                    <a:pt x="938" y="383"/>
                  </a:cubicBezTo>
                  <a:cubicBezTo>
                    <a:pt x="939" y="383"/>
                    <a:pt x="939" y="384"/>
                    <a:pt x="939" y="384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1" y="382"/>
                    <a:pt x="941" y="382"/>
                    <a:pt x="941" y="382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1" y="382"/>
                    <a:pt x="941" y="382"/>
                    <a:pt x="941" y="382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83"/>
                    <a:pt x="939" y="383"/>
                    <a:pt x="939" y="383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83"/>
                    <a:pt x="939" y="383"/>
                    <a:pt x="939" y="383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8" y="381"/>
                    <a:pt x="938" y="381"/>
                    <a:pt x="938" y="381"/>
                  </a:cubicBezTo>
                  <a:cubicBezTo>
                    <a:pt x="938" y="382"/>
                    <a:pt x="939" y="383"/>
                    <a:pt x="939" y="383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8" y="381"/>
                    <a:pt x="938" y="381"/>
                    <a:pt x="938" y="381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79"/>
                    <a:pt x="939" y="379"/>
                    <a:pt x="939" y="379"/>
                  </a:cubicBezTo>
                  <a:cubicBezTo>
                    <a:pt x="938" y="380"/>
                    <a:pt x="938" y="380"/>
                    <a:pt x="938" y="381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79"/>
                    <a:pt x="939" y="379"/>
                    <a:pt x="939" y="379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79"/>
                    <a:pt x="939" y="379"/>
                    <a:pt x="939" y="379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1" y="377"/>
                    <a:pt x="941" y="377"/>
                    <a:pt x="941" y="377"/>
                  </a:cubicBezTo>
                  <a:cubicBezTo>
                    <a:pt x="940" y="378"/>
                    <a:pt x="940" y="378"/>
                    <a:pt x="939" y="379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1" y="377"/>
                    <a:pt x="941" y="377"/>
                    <a:pt x="941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77"/>
                    <a:pt x="941" y="377"/>
                    <a:pt x="941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0"/>
                    <a:pt x="942" y="380"/>
                    <a:pt x="942" y="380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0"/>
                    <a:pt x="942" y="380"/>
                    <a:pt x="942" y="380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3" y="378"/>
                    <a:pt x="943" y="378"/>
                    <a:pt x="943" y="378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3" y="378"/>
                    <a:pt x="943" y="378"/>
                    <a:pt x="943" y="378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2" y="377"/>
                    <a:pt x="942" y="377"/>
                    <a:pt x="940" y="377"/>
                  </a:cubicBezTo>
                  <a:cubicBezTo>
                    <a:pt x="936" y="376"/>
                    <a:pt x="927" y="373"/>
                    <a:pt x="919" y="372"/>
                  </a:cubicBezTo>
                  <a:cubicBezTo>
                    <a:pt x="915" y="371"/>
                    <a:pt x="912" y="370"/>
                    <a:pt x="909" y="369"/>
                  </a:cubicBezTo>
                  <a:cubicBezTo>
                    <a:pt x="907" y="369"/>
                    <a:pt x="906" y="368"/>
                    <a:pt x="905" y="368"/>
                  </a:cubicBezTo>
                  <a:cubicBezTo>
                    <a:pt x="905" y="368"/>
                    <a:pt x="904" y="368"/>
                    <a:pt x="904" y="368"/>
                  </a:cubicBezTo>
                  <a:cubicBezTo>
                    <a:pt x="903" y="368"/>
                    <a:pt x="903" y="368"/>
                    <a:pt x="902" y="368"/>
                  </a:cubicBezTo>
                  <a:cubicBezTo>
                    <a:pt x="902" y="368"/>
                    <a:pt x="902" y="368"/>
                    <a:pt x="902" y="368"/>
                  </a:cubicBezTo>
                  <a:cubicBezTo>
                    <a:pt x="901" y="368"/>
                    <a:pt x="901" y="368"/>
                    <a:pt x="901" y="368"/>
                  </a:cubicBezTo>
                  <a:cubicBezTo>
                    <a:pt x="900" y="369"/>
                    <a:pt x="900" y="369"/>
                    <a:pt x="899" y="370"/>
                  </a:cubicBezTo>
                  <a:cubicBezTo>
                    <a:pt x="898" y="371"/>
                    <a:pt x="898" y="372"/>
                    <a:pt x="898" y="373"/>
                  </a:cubicBezTo>
                  <a:cubicBezTo>
                    <a:pt x="899" y="374"/>
                    <a:pt x="899" y="375"/>
                    <a:pt x="900" y="375"/>
                  </a:cubicBezTo>
                  <a:cubicBezTo>
                    <a:pt x="900" y="375"/>
                    <a:pt x="903" y="377"/>
                    <a:pt x="908" y="380"/>
                  </a:cubicBezTo>
                  <a:cubicBezTo>
                    <a:pt x="914" y="384"/>
                    <a:pt x="925" y="390"/>
                    <a:pt x="933" y="395"/>
                  </a:cubicBezTo>
                  <a:cubicBezTo>
                    <a:pt x="937" y="397"/>
                    <a:pt x="941" y="400"/>
                    <a:pt x="943" y="402"/>
                  </a:cubicBezTo>
                  <a:cubicBezTo>
                    <a:pt x="945" y="403"/>
                    <a:pt x="946" y="403"/>
                    <a:pt x="946" y="404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48" y="403"/>
                    <a:pt x="948" y="403"/>
                    <a:pt x="948" y="403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48" y="403"/>
                    <a:pt x="948" y="403"/>
                    <a:pt x="948" y="403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3"/>
                    <a:pt x="946" y="403"/>
                    <a:pt x="946" y="403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3"/>
                    <a:pt x="946" y="403"/>
                    <a:pt x="946" y="403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2"/>
                    <a:pt x="946" y="402"/>
                    <a:pt x="946" y="402"/>
                  </a:cubicBezTo>
                  <a:cubicBezTo>
                    <a:pt x="946" y="403"/>
                    <a:pt x="946" y="403"/>
                    <a:pt x="946" y="403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2"/>
                    <a:pt x="946" y="402"/>
                    <a:pt x="946" y="402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7" y="400"/>
                    <a:pt x="947" y="400"/>
                    <a:pt x="947" y="400"/>
                  </a:cubicBezTo>
                  <a:cubicBezTo>
                    <a:pt x="946" y="400"/>
                    <a:pt x="946" y="401"/>
                    <a:pt x="946" y="402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7" y="400"/>
                    <a:pt x="947" y="400"/>
                    <a:pt x="947" y="400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51" y="398"/>
                    <a:pt x="951" y="398"/>
                    <a:pt x="951" y="398"/>
                  </a:cubicBezTo>
                  <a:cubicBezTo>
                    <a:pt x="890" y="380"/>
                    <a:pt x="890" y="380"/>
                    <a:pt x="890" y="380"/>
                  </a:cubicBezTo>
                  <a:cubicBezTo>
                    <a:pt x="888" y="380"/>
                    <a:pt x="887" y="380"/>
                    <a:pt x="886" y="381"/>
                  </a:cubicBezTo>
                  <a:cubicBezTo>
                    <a:pt x="885" y="381"/>
                    <a:pt x="884" y="383"/>
                    <a:pt x="884" y="384"/>
                  </a:cubicBezTo>
                  <a:cubicBezTo>
                    <a:pt x="885" y="385"/>
                    <a:pt x="885" y="386"/>
                    <a:pt x="885" y="386"/>
                  </a:cubicBezTo>
                  <a:cubicBezTo>
                    <a:pt x="885" y="387"/>
                    <a:pt x="886" y="387"/>
                    <a:pt x="886" y="387"/>
                  </a:cubicBezTo>
                  <a:cubicBezTo>
                    <a:pt x="886" y="387"/>
                    <a:pt x="886" y="387"/>
                    <a:pt x="886" y="387"/>
                  </a:cubicBezTo>
                  <a:cubicBezTo>
                    <a:pt x="887" y="388"/>
                    <a:pt x="887" y="388"/>
                    <a:pt x="888" y="388"/>
                  </a:cubicBezTo>
                  <a:cubicBezTo>
                    <a:pt x="893" y="392"/>
                    <a:pt x="909" y="402"/>
                    <a:pt x="924" y="411"/>
                  </a:cubicBezTo>
                  <a:cubicBezTo>
                    <a:pt x="940" y="421"/>
                    <a:pt x="954" y="429"/>
                    <a:pt x="954" y="429"/>
                  </a:cubicBezTo>
                  <a:cubicBezTo>
                    <a:pt x="956" y="426"/>
                    <a:pt x="956" y="426"/>
                    <a:pt x="956" y="426"/>
                  </a:cubicBezTo>
                  <a:cubicBezTo>
                    <a:pt x="952" y="424"/>
                    <a:pt x="952" y="424"/>
                    <a:pt x="952" y="424"/>
                  </a:cubicBezTo>
                  <a:cubicBezTo>
                    <a:pt x="956" y="426"/>
                    <a:pt x="956" y="426"/>
                    <a:pt x="956" y="426"/>
                  </a:cubicBezTo>
                  <a:cubicBezTo>
                    <a:pt x="954" y="423"/>
                    <a:pt x="954" y="423"/>
                    <a:pt x="954" y="423"/>
                  </a:cubicBezTo>
                  <a:cubicBezTo>
                    <a:pt x="953" y="423"/>
                    <a:pt x="953" y="423"/>
                    <a:pt x="952" y="424"/>
                  </a:cubicBezTo>
                  <a:cubicBezTo>
                    <a:pt x="956" y="426"/>
                    <a:pt x="956" y="426"/>
                    <a:pt x="956" y="426"/>
                  </a:cubicBezTo>
                  <a:cubicBezTo>
                    <a:pt x="954" y="423"/>
                    <a:pt x="954" y="423"/>
                    <a:pt x="954" y="423"/>
                  </a:cubicBezTo>
                  <a:cubicBezTo>
                    <a:pt x="955" y="426"/>
                    <a:pt x="955" y="426"/>
                    <a:pt x="955" y="426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2"/>
                    <a:pt x="954" y="422"/>
                    <a:pt x="954" y="423"/>
                  </a:cubicBezTo>
                  <a:cubicBezTo>
                    <a:pt x="955" y="426"/>
                    <a:pt x="955" y="426"/>
                    <a:pt x="955" y="426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5"/>
                    <a:pt x="955" y="425"/>
                    <a:pt x="955" y="425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5"/>
                    <a:pt x="955" y="425"/>
                    <a:pt x="955" y="425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4"/>
                    <a:pt x="955" y="424"/>
                    <a:pt x="955" y="424"/>
                  </a:cubicBezTo>
                  <a:cubicBezTo>
                    <a:pt x="956" y="422"/>
                    <a:pt x="956" y="422"/>
                    <a:pt x="956" y="422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4"/>
                    <a:pt x="955" y="424"/>
                    <a:pt x="955" y="424"/>
                  </a:cubicBezTo>
                  <a:cubicBezTo>
                    <a:pt x="956" y="422"/>
                    <a:pt x="956" y="422"/>
                    <a:pt x="956" y="422"/>
                  </a:cubicBezTo>
                  <a:cubicBezTo>
                    <a:pt x="956" y="422"/>
                    <a:pt x="955" y="422"/>
                    <a:pt x="954" y="422"/>
                  </a:cubicBezTo>
                  <a:cubicBezTo>
                    <a:pt x="951" y="421"/>
                    <a:pt x="945" y="418"/>
                    <a:pt x="937" y="415"/>
                  </a:cubicBezTo>
                  <a:cubicBezTo>
                    <a:pt x="926" y="411"/>
                    <a:pt x="911" y="404"/>
                    <a:pt x="900" y="400"/>
                  </a:cubicBezTo>
                  <a:cubicBezTo>
                    <a:pt x="894" y="397"/>
                    <a:pt x="889" y="395"/>
                    <a:pt x="885" y="393"/>
                  </a:cubicBezTo>
                  <a:cubicBezTo>
                    <a:pt x="882" y="392"/>
                    <a:pt x="880" y="391"/>
                    <a:pt x="880" y="391"/>
                  </a:cubicBezTo>
                  <a:cubicBezTo>
                    <a:pt x="878" y="390"/>
                    <a:pt x="876" y="391"/>
                    <a:pt x="875" y="392"/>
                  </a:cubicBezTo>
                  <a:cubicBezTo>
                    <a:pt x="874" y="393"/>
                    <a:pt x="874" y="394"/>
                    <a:pt x="874" y="395"/>
                  </a:cubicBezTo>
                  <a:cubicBezTo>
                    <a:pt x="874" y="396"/>
                    <a:pt x="874" y="396"/>
                    <a:pt x="875" y="397"/>
                  </a:cubicBezTo>
                  <a:cubicBezTo>
                    <a:pt x="875" y="398"/>
                    <a:pt x="875" y="398"/>
                    <a:pt x="876" y="398"/>
                  </a:cubicBezTo>
                  <a:cubicBezTo>
                    <a:pt x="876" y="399"/>
                    <a:pt x="877" y="399"/>
                    <a:pt x="878" y="400"/>
                  </a:cubicBezTo>
                  <a:cubicBezTo>
                    <a:pt x="882" y="403"/>
                    <a:pt x="888" y="407"/>
                    <a:pt x="896" y="412"/>
                  </a:cubicBezTo>
                  <a:cubicBezTo>
                    <a:pt x="920" y="427"/>
                    <a:pt x="956" y="448"/>
                    <a:pt x="956" y="448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5" y="442"/>
                    <a:pt x="955" y="442"/>
                    <a:pt x="955" y="442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7" y="441"/>
                    <a:pt x="957" y="441"/>
                    <a:pt x="957" y="441"/>
                  </a:cubicBezTo>
                  <a:cubicBezTo>
                    <a:pt x="956" y="441"/>
                    <a:pt x="956" y="441"/>
                    <a:pt x="955" y="442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7" y="441"/>
                    <a:pt x="957" y="441"/>
                    <a:pt x="957" y="441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8" y="440"/>
                    <a:pt x="958" y="440"/>
                    <a:pt x="958" y="440"/>
                  </a:cubicBezTo>
                  <a:cubicBezTo>
                    <a:pt x="957" y="440"/>
                    <a:pt x="957" y="440"/>
                    <a:pt x="957" y="441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8" y="440"/>
                    <a:pt x="958" y="440"/>
                    <a:pt x="958" y="440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0"/>
                    <a:pt x="958" y="440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1"/>
                    <a:pt x="958" y="441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1"/>
                    <a:pt x="958" y="441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0"/>
                    <a:pt x="957" y="440"/>
                  </a:cubicBezTo>
                  <a:cubicBezTo>
                    <a:pt x="950" y="437"/>
                    <a:pt x="928" y="428"/>
                    <a:pt x="908" y="420"/>
                  </a:cubicBezTo>
                  <a:cubicBezTo>
                    <a:pt x="898" y="416"/>
                    <a:pt x="888" y="412"/>
                    <a:pt x="881" y="409"/>
                  </a:cubicBezTo>
                  <a:cubicBezTo>
                    <a:pt x="874" y="406"/>
                    <a:pt x="870" y="404"/>
                    <a:pt x="870" y="404"/>
                  </a:cubicBezTo>
                  <a:cubicBezTo>
                    <a:pt x="868" y="403"/>
                    <a:pt x="865" y="404"/>
                    <a:pt x="864" y="406"/>
                  </a:cubicBezTo>
                  <a:cubicBezTo>
                    <a:pt x="864" y="408"/>
                    <a:pt x="864" y="410"/>
                    <a:pt x="866" y="411"/>
                  </a:cubicBezTo>
                  <a:cubicBezTo>
                    <a:pt x="960" y="470"/>
                    <a:pt x="960" y="470"/>
                    <a:pt x="960" y="470"/>
                  </a:cubicBezTo>
                  <a:cubicBezTo>
                    <a:pt x="962" y="466"/>
                    <a:pt x="962" y="466"/>
                    <a:pt x="962" y="466"/>
                  </a:cubicBezTo>
                  <a:cubicBezTo>
                    <a:pt x="963" y="463"/>
                    <a:pt x="963" y="463"/>
                    <a:pt x="963" y="463"/>
                  </a:cubicBezTo>
                  <a:cubicBezTo>
                    <a:pt x="963" y="463"/>
                    <a:pt x="938" y="451"/>
                    <a:pt x="913" y="439"/>
                  </a:cubicBezTo>
                  <a:cubicBezTo>
                    <a:pt x="900" y="433"/>
                    <a:pt x="887" y="427"/>
                    <a:pt x="877" y="422"/>
                  </a:cubicBezTo>
                  <a:cubicBezTo>
                    <a:pt x="872" y="420"/>
                    <a:pt x="867" y="418"/>
                    <a:pt x="864" y="417"/>
                  </a:cubicBezTo>
                  <a:cubicBezTo>
                    <a:pt x="863" y="416"/>
                    <a:pt x="861" y="415"/>
                    <a:pt x="860" y="415"/>
                  </a:cubicBezTo>
                  <a:cubicBezTo>
                    <a:pt x="860" y="415"/>
                    <a:pt x="859" y="415"/>
                    <a:pt x="859" y="415"/>
                  </a:cubicBezTo>
                  <a:cubicBezTo>
                    <a:pt x="858" y="414"/>
                    <a:pt x="858" y="414"/>
                    <a:pt x="857" y="414"/>
                  </a:cubicBezTo>
                  <a:cubicBezTo>
                    <a:pt x="856" y="414"/>
                    <a:pt x="856" y="414"/>
                    <a:pt x="855" y="414"/>
                  </a:cubicBezTo>
                  <a:cubicBezTo>
                    <a:pt x="855" y="415"/>
                    <a:pt x="854" y="415"/>
                    <a:pt x="853" y="416"/>
                  </a:cubicBezTo>
                  <a:cubicBezTo>
                    <a:pt x="853" y="417"/>
                    <a:pt x="853" y="418"/>
                    <a:pt x="853" y="418"/>
                  </a:cubicBezTo>
                  <a:cubicBezTo>
                    <a:pt x="853" y="419"/>
                    <a:pt x="853" y="420"/>
                    <a:pt x="853" y="420"/>
                  </a:cubicBezTo>
                  <a:cubicBezTo>
                    <a:pt x="853" y="421"/>
                    <a:pt x="854" y="421"/>
                    <a:pt x="854" y="421"/>
                  </a:cubicBezTo>
                  <a:cubicBezTo>
                    <a:pt x="854" y="422"/>
                    <a:pt x="854" y="422"/>
                    <a:pt x="854" y="422"/>
                  </a:cubicBezTo>
                  <a:cubicBezTo>
                    <a:pt x="855" y="422"/>
                    <a:pt x="856" y="423"/>
                    <a:pt x="857" y="423"/>
                  </a:cubicBezTo>
                  <a:cubicBezTo>
                    <a:pt x="861" y="426"/>
                    <a:pt x="869" y="431"/>
                    <a:pt x="879" y="438"/>
                  </a:cubicBezTo>
                  <a:cubicBezTo>
                    <a:pt x="910" y="457"/>
                    <a:pt x="959" y="487"/>
                    <a:pt x="959" y="487"/>
                  </a:cubicBezTo>
                  <a:cubicBezTo>
                    <a:pt x="961" y="484"/>
                    <a:pt x="961" y="484"/>
                    <a:pt x="961" y="484"/>
                  </a:cubicBezTo>
                  <a:cubicBezTo>
                    <a:pt x="963" y="480"/>
                    <a:pt x="963" y="480"/>
                    <a:pt x="963" y="480"/>
                  </a:cubicBezTo>
                  <a:cubicBezTo>
                    <a:pt x="850" y="423"/>
                    <a:pt x="850" y="423"/>
                    <a:pt x="850" y="423"/>
                  </a:cubicBezTo>
                  <a:cubicBezTo>
                    <a:pt x="848" y="422"/>
                    <a:pt x="846" y="422"/>
                    <a:pt x="845" y="424"/>
                  </a:cubicBezTo>
                  <a:cubicBezTo>
                    <a:pt x="844" y="425"/>
                    <a:pt x="844" y="426"/>
                    <a:pt x="844" y="426"/>
                  </a:cubicBezTo>
                  <a:cubicBezTo>
                    <a:pt x="844" y="427"/>
                    <a:pt x="844" y="428"/>
                    <a:pt x="844" y="428"/>
                  </a:cubicBezTo>
                  <a:cubicBezTo>
                    <a:pt x="845" y="429"/>
                    <a:pt x="845" y="429"/>
                    <a:pt x="845" y="429"/>
                  </a:cubicBezTo>
                  <a:cubicBezTo>
                    <a:pt x="846" y="430"/>
                    <a:pt x="846" y="430"/>
                    <a:pt x="847" y="431"/>
                  </a:cubicBezTo>
                  <a:cubicBezTo>
                    <a:pt x="848" y="432"/>
                    <a:pt x="851" y="434"/>
                    <a:pt x="855" y="437"/>
                  </a:cubicBezTo>
                  <a:cubicBezTo>
                    <a:pt x="870" y="446"/>
                    <a:pt x="897" y="463"/>
                    <a:pt x="921" y="478"/>
                  </a:cubicBezTo>
                  <a:cubicBezTo>
                    <a:pt x="945" y="492"/>
                    <a:pt x="965" y="504"/>
                    <a:pt x="965" y="504"/>
                  </a:cubicBezTo>
                  <a:cubicBezTo>
                    <a:pt x="968" y="501"/>
                    <a:pt x="968" y="501"/>
                    <a:pt x="968" y="501"/>
                  </a:cubicBezTo>
                  <a:cubicBezTo>
                    <a:pt x="969" y="497"/>
                    <a:pt x="969" y="497"/>
                    <a:pt x="969" y="497"/>
                  </a:cubicBezTo>
                  <a:cubicBezTo>
                    <a:pt x="969" y="497"/>
                    <a:pt x="938" y="481"/>
                    <a:pt x="906" y="465"/>
                  </a:cubicBezTo>
                  <a:cubicBezTo>
                    <a:pt x="890" y="457"/>
                    <a:pt x="874" y="449"/>
                    <a:pt x="862" y="443"/>
                  </a:cubicBezTo>
                  <a:cubicBezTo>
                    <a:pt x="855" y="440"/>
                    <a:pt x="850" y="438"/>
                    <a:pt x="846" y="436"/>
                  </a:cubicBezTo>
                  <a:cubicBezTo>
                    <a:pt x="844" y="435"/>
                    <a:pt x="842" y="435"/>
                    <a:pt x="841" y="434"/>
                  </a:cubicBezTo>
                  <a:cubicBezTo>
                    <a:pt x="840" y="434"/>
                    <a:pt x="840" y="434"/>
                    <a:pt x="839" y="433"/>
                  </a:cubicBezTo>
                  <a:cubicBezTo>
                    <a:pt x="838" y="433"/>
                    <a:pt x="838" y="433"/>
                    <a:pt x="838" y="433"/>
                  </a:cubicBezTo>
                  <a:cubicBezTo>
                    <a:pt x="838" y="433"/>
                    <a:pt x="838" y="433"/>
                    <a:pt x="837" y="433"/>
                  </a:cubicBezTo>
                  <a:cubicBezTo>
                    <a:pt x="837" y="433"/>
                    <a:pt x="837" y="433"/>
                    <a:pt x="836" y="433"/>
                  </a:cubicBezTo>
                  <a:cubicBezTo>
                    <a:pt x="835" y="433"/>
                    <a:pt x="834" y="434"/>
                    <a:pt x="834" y="435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4" y="435"/>
                    <a:pt x="834" y="435"/>
                    <a:pt x="834" y="435"/>
                  </a:cubicBezTo>
                  <a:cubicBezTo>
                    <a:pt x="833" y="436"/>
                    <a:pt x="833" y="437"/>
                    <a:pt x="833" y="437"/>
                  </a:cubicBezTo>
                  <a:cubicBezTo>
                    <a:pt x="833" y="439"/>
                    <a:pt x="834" y="439"/>
                    <a:pt x="834" y="440"/>
                  </a:cubicBezTo>
                  <a:cubicBezTo>
                    <a:pt x="834" y="440"/>
                    <a:pt x="835" y="441"/>
                    <a:pt x="835" y="441"/>
                  </a:cubicBezTo>
                  <a:cubicBezTo>
                    <a:pt x="836" y="442"/>
                    <a:pt x="837" y="443"/>
                    <a:pt x="839" y="444"/>
                  </a:cubicBezTo>
                  <a:cubicBezTo>
                    <a:pt x="845" y="448"/>
                    <a:pt x="855" y="454"/>
                    <a:pt x="868" y="462"/>
                  </a:cubicBezTo>
                  <a:cubicBezTo>
                    <a:pt x="887" y="473"/>
                    <a:pt x="911" y="487"/>
                    <a:pt x="930" y="499"/>
                  </a:cubicBezTo>
                  <a:cubicBezTo>
                    <a:pt x="940" y="505"/>
                    <a:pt x="949" y="510"/>
                    <a:pt x="955" y="514"/>
                  </a:cubicBezTo>
                  <a:cubicBezTo>
                    <a:pt x="958" y="516"/>
                    <a:pt x="960" y="517"/>
                    <a:pt x="961" y="518"/>
                  </a:cubicBezTo>
                  <a:cubicBezTo>
                    <a:pt x="962" y="519"/>
                    <a:pt x="963" y="519"/>
                    <a:pt x="963" y="520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4" y="519"/>
                    <a:pt x="964" y="519"/>
                    <a:pt x="964" y="519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4" y="519"/>
                    <a:pt x="964" y="519"/>
                    <a:pt x="964" y="519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2" y="518"/>
                    <a:pt x="962" y="518"/>
                    <a:pt x="962" y="518"/>
                  </a:cubicBezTo>
                  <a:cubicBezTo>
                    <a:pt x="962" y="519"/>
                    <a:pt x="963" y="519"/>
                    <a:pt x="963" y="520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2" y="518"/>
                    <a:pt x="962" y="518"/>
                    <a:pt x="962" y="518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3" y="516"/>
                    <a:pt x="963" y="516"/>
                    <a:pt x="963" y="516"/>
                  </a:cubicBezTo>
                  <a:cubicBezTo>
                    <a:pt x="963" y="516"/>
                    <a:pt x="962" y="517"/>
                    <a:pt x="962" y="518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3" y="516"/>
                    <a:pt x="963" y="516"/>
                    <a:pt x="963" y="516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8" y="514"/>
                    <a:pt x="968" y="514"/>
                    <a:pt x="968" y="514"/>
                  </a:cubicBezTo>
                  <a:cubicBezTo>
                    <a:pt x="968" y="514"/>
                    <a:pt x="935" y="496"/>
                    <a:pt x="900" y="478"/>
                  </a:cubicBezTo>
                  <a:cubicBezTo>
                    <a:pt x="882" y="469"/>
                    <a:pt x="864" y="460"/>
                    <a:pt x="850" y="453"/>
                  </a:cubicBezTo>
                  <a:cubicBezTo>
                    <a:pt x="843" y="450"/>
                    <a:pt x="837" y="447"/>
                    <a:pt x="832" y="445"/>
                  </a:cubicBezTo>
                  <a:cubicBezTo>
                    <a:pt x="830" y="444"/>
                    <a:pt x="828" y="443"/>
                    <a:pt x="826" y="442"/>
                  </a:cubicBezTo>
                  <a:cubicBezTo>
                    <a:pt x="825" y="442"/>
                    <a:pt x="825" y="442"/>
                    <a:pt x="824" y="441"/>
                  </a:cubicBezTo>
                  <a:cubicBezTo>
                    <a:pt x="823" y="441"/>
                    <a:pt x="822" y="441"/>
                    <a:pt x="822" y="441"/>
                  </a:cubicBezTo>
                  <a:cubicBezTo>
                    <a:pt x="821" y="441"/>
                    <a:pt x="821" y="441"/>
                    <a:pt x="820" y="441"/>
                  </a:cubicBezTo>
                  <a:cubicBezTo>
                    <a:pt x="819" y="442"/>
                    <a:pt x="818" y="442"/>
                    <a:pt x="818" y="443"/>
                  </a:cubicBezTo>
                  <a:cubicBezTo>
                    <a:pt x="816" y="445"/>
                    <a:pt x="817" y="448"/>
                    <a:pt x="819" y="449"/>
                  </a:cubicBezTo>
                  <a:cubicBezTo>
                    <a:pt x="961" y="537"/>
                    <a:pt x="961" y="537"/>
                    <a:pt x="961" y="537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59" y="532"/>
                    <a:pt x="959" y="532"/>
                    <a:pt x="959" y="532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1" y="530"/>
                    <a:pt x="961" y="530"/>
                    <a:pt x="961" y="530"/>
                  </a:cubicBezTo>
                  <a:cubicBezTo>
                    <a:pt x="961" y="530"/>
                    <a:pt x="960" y="531"/>
                    <a:pt x="959" y="532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1" y="530"/>
                    <a:pt x="961" y="530"/>
                    <a:pt x="961" y="530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2" y="530"/>
                    <a:pt x="962" y="530"/>
                    <a:pt x="961" y="530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3"/>
                    <a:pt x="963" y="533"/>
                    <a:pt x="963" y="533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3"/>
                    <a:pt x="963" y="533"/>
                    <a:pt x="963" y="533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2" y="530"/>
                    <a:pt x="961" y="529"/>
                  </a:cubicBezTo>
                  <a:cubicBezTo>
                    <a:pt x="955" y="526"/>
                    <a:pt x="944" y="520"/>
                    <a:pt x="929" y="511"/>
                  </a:cubicBezTo>
                  <a:cubicBezTo>
                    <a:pt x="907" y="499"/>
                    <a:pt x="880" y="483"/>
                    <a:pt x="856" y="470"/>
                  </a:cubicBezTo>
                  <a:cubicBezTo>
                    <a:pt x="844" y="464"/>
                    <a:pt x="834" y="458"/>
                    <a:pt x="826" y="454"/>
                  </a:cubicBezTo>
                  <a:cubicBezTo>
                    <a:pt x="822" y="452"/>
                    <a:pt x="818" y="450"/>
                    <a:pt x="816" y="449"/>
                  </a:cubicBezTo>
                  <a:cubicBezTo>
                    <a:pt x="814" y="448"/>
                    <a:pt x="813" y="448"/>
                    <a:pt x="812" y="447"/>
                  </a:cubicBezTo>
                  <a:cubicBezTo>
                    <a:pt x="812" y="447"/>
                    <a:pt x="811" y="447"/>
                    <a:pt x="811" y="447"/>
                  </a:cubicBezTo>
                  <a:cubicBezTo>
                    <a:pt x="810" y="447"/>
                    <a:pt x="810" y="447"/>
                    <a:pt x="809" y="447"/>
                  </a:cubicBezTo>
                  <a:cubicBezTo>
                    <a:pt x="808" y="447"/>
                    <a:pt x="808" y="447"/>
                    <a:pt x="807" y="447"/>
                  </a:cubicBezTo>
                  <a:cubicBezTo>
                    <a:pt x="807" y="447"/>
                    <a:pt x="806" y="448"/>
                    <a:pt x="805" y="449"/>
                  </a:cubicBezTo>
                  <a:cubicBezTo>
                    <a:pt x="804" y="451"/>
                    <a:pt x="804" y="453"/>
                    <a:pt x="806" y="454"/>
                  </a:cubicBezTo>
                  <a:cubicBezTo>
                    <a:pt x="851" y="482"/>
                    <a:pt x="851" y="482"/>
                    <a:pt x="851" y="482"/>
                  </a:cubicBezTo>
                  <a:cubicBezTo>
                    <a:pt x="791" y="449"/>
                    <a:pt x="791" y="449"/>
                    <a:pt x="791" y="449"/>
                  </a:cubicBezTo>
                  <a:cubicBezTo>
                    <a:pt x="789" y="448"/>
                    <a:pt x="787" y="449"/>
                    <a:pt x="785" y="451"/>
                  </a:cubicBezTo>
                  <a:cubicBezTo>
                    <a:pt x="784" y="453"/>
                    <a:pt x="785" y="455"/>
                    <a:pt x="787" y="456"/>
                  </a:cubicBezTo>
                  <a:cubicBezTo>
                    <a:pt x="963" y="567"/>
                    <a:pt x="963" y="567"/>
                    <a:pt x="963" y="567"/>
                  </a:cubicBezTo>
                  <a:cubicBezTo>
                    <a:pt x="965" y="563"/>
                    <a:pt x="965" y="563"/>
                    <a:pt x="965" y="563"/>
                  </a:cubicBezTo>
                  <a:cubicBezTo>
                    <a:pt x="967" y="560"/>
                    <a:pt x="967" y="560"/>
                    <a:pt x="967" y="560"/>
                  </a:cubicBezTo>
                  <a:cubicBezTo>
                    <a:pt x="967" y="560"/>
                    <a:pt x="916" y="532"/>
                    <a:pt x="865" y="504"/>
                  </a:cubicBezTo>
                  <a:cubicBezTo>
                    <a:pt x="839" y="490"/>
                    <a:pt x="813" y="476"/>
                    <a:pt x="793" y="465"/>
                  </a:cubicBezTo>
                  <a:cubicBezTo>
                    <a:pt x="783" y="460"/>
                    <a:pt x="775" y="455"/>
                    <a:pt x="769" y="452"/>
                  </a:cubicBezTo>
                  <a:cubicBezTo>
                    <a:pt x="766" y="451"/>
                    <a:pt x="763" y="450"/>
                    <a:pt x="761" y="449"/>
                  </a:cubicBezTo>
                  <a:cubicBezTo>
                    <a:pt x="760" y="448"/>
                    <a:pt x="759" y="448"/>
                    <a:pt x="759" y="448"/>
                  </a:cubicBezTo>
                  <a:cubicBezTo>
                    <a:pt x="758" y="448"/>
                    <a:pt x="758" y="447"/>
                    <a:pt x="758" y="447"/>
                  </a:cubicBezTo>
                  <a:cubicBezTo>
                    <a:pt x="757" y="447"/>
                    <a:pt x="757" y="447"/>
                    <a:pt x="756" y="447"/>
                  </a:cubicBezTo>
                  <a:cubicBezTo>
                    <a:pt x="756" y="447"/>
                    <a:pt x="755" y="447"/>
                    <a:pt x="755" y="447"/>
                  </a:cubicBezTo>
                  <a:cubicBezTo>
                    <a:pt x="754" y="448"/>
                    <a:pt x="753" y="448"/>
                    <a:pt x="752" y="449"/>
                  </a:cubicBezTo>
                  <a:cubicBezTo>
                    <a:pt x="752" y="450"/>
                    <a:pt x="752" y="451"/>
                    <a:pt x="752" y="452"/>
                  </a:cubicBezTo>
                  <a:cubicBezTo>
                    <a:pt x="752" y="453"/>
                    <a:pt x="753" y="454"/>
                    <a:pt x="754" y="455"/>
                  </a:cubicBezTo>
                  <a:cubicBezTo>
                    <a:pt x="754" y="455"/>
                    <a:pt x="757" y="457"/>
                    <a:pt x="763" y="460"/>
                  </a:cubicBezTo>
                  <a:cubicBezTo>
                    <a:pt x="783" y="473"/>
                    <a:pt x="834" y="504"/>
                    <a:pt x="880" y="533"/>
                  </a:cubicBezTo>
                  <a:cubicBezTo>
                    <a:pt x="903" y="547"/>
                    <a:pt x="925" y="561"/>
                    <a:pt x="941" y="571"/>
                  </a:cubicBezTo>
                  <a:cubicBezTo>
                    <a:pt x="949" y="576"/>
                    <a:pt x="955" y="580"/>
                    <a:pt x="960" y="583"/>
                  </a:cubicBezTo>
                  <a:cubicBezTo>
                    <a:pt x="962" y="584"/>
                    <a:pt x="964" y="586"/>
                    <a:pt x="965" y="586"/>
                  </a:cubicBezTo>
                  <a:cubicBezTo>
                    <a:pt x="965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8" y="585"/>
                    <a:pt x="968" y="585"/>
                    <a:pt x="968" y="585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8" y="585"/>
                    <a:pt x="968" y="585"/>
                    <a:pt x="968" y="585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6"/>
                    <a:pt x="965" y="586"/>
                    <a:pt x="965" y="586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6"/>
                    <a:pt x="965" y="586"/>
                    <a:pt x="965" y="586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4"/>
                    <a:pt x="965" y="584"/>
                    <a:pt x="965" y="584"/>
                  </a:cubicBezTo>
                  <a:cubicBezTo>
                    <a:pt x="965" y="585"/>
                    <a:pt x="965" y="586"/>
                    <a:pt x="965" y="586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4"/>
                    <a:pt x="965" y="584"/>
                    <a:pt x="965" y="584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6" y="582"/>
                    <a:pt x="966" y="582"/>
                    <a:pt x="966" y="582"/>
                  </a:cubicBezTo>
                  <a:cubicBezTo>
                    <a:pt x="968" y="584"/>
                    <a:pt x="968" y="584"/>
                    <a:pt x="968" y="584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6" y="582"/>
                    <a:pt x="966" y="582"/>
                  </a:cubicBezTo>
                  <a:cubicBezTo>
                    <a:pt x="968" y="584"/>
                    <a:pt x="968" y="584"/>
                    <a:pt x="968" y="584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8" y="583"/>
                    <a:pt x="968" y="583"/>
                    <a:pt x="968" y="583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8" y="583"/>
                    <a:pt x="968" y="583"/>
                    <a:pt x="968" y="583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5" y="581"/>
                    <a:pt x="962" y="579"/>
                  </a:cubicBezTo>
                  <a:cubicBezTo>
                    <a:pt x="956" y="577"/>
                    <a:pt x="947" y="573"/>
                    <a:pt x="936" y="568"/>
                  </a:cubicBezTo>
                  <a:cubicBezTo>
                    <a:pt x="893" y="546"/>
                    <a:pt x="814" y="499"/>
                    <a:pt x="719" y="442"/>
                  </a:cubicBezTo>
                  <a:cubicBezTo>
                    <a:pt x="577" y="356"/>
                    <a:pt x="401" y="246"/>
                    <a:pt x="260" y="157"/>
                  </a:cubicBezTo>
                  <a:cubicBezTo>
                    <a:pt x="189" y="113"/>
                    <a:pt x="127" y="74"/>
                    <a:pt x="83" y="46"/>
                  </a:cubicBezTo>
                  <a:cubicBezTo>
                    <a:pt x="61" y="32"/>
                    <a:pt x="44" y="21"/>
                    <a:pt x="32" y="13"/>
                  </a:cubicBezTo>
                  <a:cubicBezTo>
                    <a:pt x="25" y="9"/>
                    <a:pt x="21" y="6"/>
                    <a:pt x="18" y="4"/>
                  </a:cubicBezTo>
                  <a:cubicBezTo>
                    <a:pt x="14" y="2"/>
                    <a:pt x="13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7" y="4"/>
                    <a:pt x="7" y="5"/>
                    <a:pt x="7" y="6"/>
                  </a:cubicBezTo>
                  <a:cubicBezTo>
                    <a:pt x="7" y="7"/>
                    <a:pt x="8" y="8"/>
                    <a:pt x="9" y="8"/>
                  </a:cubicBezTo>
                  <a:cubicBezTo>
                    <a:pt x="9" y="8"/>
                    <a:pt x="12" y="11"/>
                    <a:pt x="19" y="15"/>
                  </a:cubicBezTo>
                  <a:cubicBezTo>
                    <a:pt x="72" y="48"/>
                    <a:pt x="307" y="194"/>
                    <a:pt x="530" y="333"/>
                  </a:cubicBezTo>
                  <a:cubicBezTo>
                    <a:pt x="641" y="403"/>
                    <a:pt x="749" y="470"/>
                    <a:pt x="829" y="520"/>
                  </a:cubicBezTo>
                  <a:cubicBezTo>
                    <a:pt x="869" y="546"/>
                    <a:pt x="902" y="566"/>
                    <a:pt x="925" y="581"/>
                  </a:cubicBezTo>
                  <a:cubicBezTo>
                    <a:pt x="937" y="588"/>
                    <a:pt x="946" y="594"/>
                    <a:pt x="952" y="598"/>
                  </a:cubicBezTo>
                  <a:cubicBezTo>
                    <a:pt x="955" y="600"/>
                    <a:pt x="958" y="601"/>
                    <a:pt x="959" y="602"/>
                  </a:cubicBezTo>
                  <a:cubicBezTo>
                    <a:pt x="960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3" y="601"/>
                    <a:pt x="963" y="601"/>
                    <a:pt x="963" y="601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3" y="601"/>
                    <a:pt x="963" y="601"/>
                    <a:pt x="963" y="601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2"/>
                    <a:pt x="960" y="602"/>
                    <a:pt x="960" y="602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2"/>
                    <a:pt x="960" y="602"/>
                    <a:pt x="960" y="602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0"/>
                    <a:pt x="960" y="600"/>
                    <a:pt x="960" y="600"/>
                  </a:cubicBezTo>
                  <a:cubicBezTo>
                    <a:pt x="960" y="602"/>
                    <a:pt x="960" y="602"/>
                    <a:pt x="960" y="602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0"/>
                    <a:pt x="960" y="600"/>
                    <a:pt x="960" y="600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6" y="597"/>
                    <a:pt x="966" y="597"/>
                    <a:pt x="966" y="59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5" y="18"/>
                    <a:pt x="13" y="18"/>
                    <a:pt x="12" y="20"/>
                  </a:cubicBezTo>
                  <a:cubicBezTo>
                    <a:pt x="10" y="22"/>
                    <a:pt x="11" y="25"/>
                    <a:pt x="13" y="26"/>
                  </a:cubicBezTo>
                  <a:cubicBezTo>
                    <a:pt x="450" y="299"/>
                    <a:pt x="450" y="299"/>
                    <a:pt x="450" y="299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2" y="33"/>
                    <a:pt x="9" y="34"/>
                    <a:pt x="8" y="35"/>
                  </a:cubicBezTo>
                  <a:cubicBezTo>
                    <a:pt x="7" y="36"/>
                    <a:pt x="7" y="38"/>
                    <a:pt x="7" y="39"/>
                  </a:cubicBezTo>
                  <a:cubicBezTo>
                    <a:pt x="7" y="40"/>
                    <a:pt x="8" y="41"/>
                    <a:pt x="8" y="43"/>
                  </a:cubicBezTo>
                  <a:cubicBezTo>
                    <a:pt x="10" y="45"/>
                    <a:pt x="12" y="47"/>
                    <a:pt x="14" y="50"/>
                  </a:cubicBezTo>
                  <a:cubicBezTo>
                    <a:pt x="20" y="55"/>
                    <a:pt x="28" y="62"/>
                    <a:pt x="39" y="70"/>
                  </a:cubicBezTo>
                  <a:cubicBezTo>
                    <a:pt x="79" y="101"/>
                    <a:pt x="157" y="151"/>
                    <a:pt x="251" y="209"/>
                  </a:cubicBezTo>
                  <a:cubicBezTo>
                    <a:pt x="392" y="296"/>
                    <a:pt x="569" y="402"/>
                    <a:pt x="712" y="486"/>
                  </a:cubicBezTo>
                  <a:cubicBezTo>
                    <a:pt x="783" y="528"/>
                    <a:pt x="845" y="565"/>
                    <a:pt x="889" y="591"/>
                  </a:cubicBezTo>
                  <a:cubicBezTo>
                    <a:pt x="912" y="605"/>
                    <a:pt x="929" y="615"/>
                    <a:pt x="942" y="623"/>
                  </a:cubicBezTo>
                  <a:cubicBezTo>
                    <a:pt x="948" y="627"/>
                    <a:pt x="952" y="630"/>
                    <a:pt x="956" y="632"/>
                  </a:cubicBezTo>
                  <a:cubicBezTo>
                    <a:pt x="957" y="633"/>
                    <a:pt x="958" y="634"/>
                    <a:pt x="959" y="634"/>
                  </a:cubicBezTo>
                  <a:cubicBezTo>
                    <a:pt x="960" y="635"/>
                    <a:pt x="960" y="635"/>
                    <a:pt x="960" y="635"/>
                  </a:cubicBezTo>
                  <a:cubicBezTo>
                    <a:pt x="961" y="633"/>
                    <a:pt x="961" y="633"/>
                    <a:pt x="961" y="633"/>
                  </a:cubicBezTo>
                  <a:cubicBezTo>
                    <a:pt x="960" y="634"/>
                    <a:pt x="960" y="634"/>
                    <a:pt x="960" y="634"/>
                  </a:cubicBezTo>
                  <a:cubicBezTo>
                    <a:pt x="960" y="635"/>
                    <a:pt x="960" y="635"/>
                    <a:pt x="960" y="635"/>
                  </a:cubicBezTo>
                  <a:cubicBezTo>
                    <a:pt x="961" y="633"/>
                    <a:pt x="961" y="633"/>
                    <a:pt x="961" y="633"/>
                  </a:cubicBezTo>
                  <a:cubicBezTo>
                    <a:pt x="960" y="634"/>
                    <a:pt x="960" y="634"/>
                    <a:pt x="960" y="634"/>
                  </a:cubicBezTo>
                  <a:cubicBezTo>
                    <a:pt x="962" y="632"/>
                    <a:pt x="962" y="632"/>
                    <a:pt x="962" y="632"/>
                  </a:cubicBezTo>
                  <a:cubicBezTo>
                    <a:pt x="959" y="634"/>
                    <a:pt x="959" y="634"/>
                    <a:pt x="959" y="634"/>
                  </a:cubicBezTo>
                  <a:cubicBezTo>
                    <a:pt x="960" y="634"/>
                    <a:pt x="960" y="634"/>
                    <a:pt x="960" y="634"/>
                  </a:cubicBezTo>
                  <a:cubicBezTo>
                    <a:pt x="962" y="632"/>
                    <a:pt x="962" y="632"/>
                    <a:pt x="962" y="632"/>
                  </a:cubicBezTo>
                  <a:cubicBezTo>
                    <a:pt x="959" y="634"/>
                    <a:pt x="959" y="634"/>
                    <a:pt x="959" y="634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2"/>
                    <a:pt x="959" y="632"/>
                    <a:pt x="959" y="632"/>
                  </a:cubicBezTo>
                  <a:cubicBezTo>
                    <a:pt x="959" y="633"/>
                    <a:pt x="959" y="633"/>
                    <a:pt x="959" y="634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2"/>
                    <a:pt x="959" y="632"/>
                    <a:pt x="959" y="632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0"/>
                    <a:pt x="959" y="630"/>
                    <a:pt x="959" y="630"/>
                  </a:cubicBezTo>
                  <a:cubicBezTo>
                    <a:pt x="959" y="631"/>
                    <a:pt x="959" y="631"/>
                    <a:pt x="959" y="632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0"/>
                    <a:pt x="959" y="630"/>
                    <a:pt x="959" y="630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65" y="629"/>
                    <a:pt x="965" y="629"/>
                    <a:pt x="965" y="629"/>
                  </a:cubicBezTo>
                  <a:cubicBezTo>
                    <a:pt x="965" y="629"/>
                    <a:pt x="736" y="484"/>
                    <a:pt x="502" y="340"/>
                  </a:cubicBezTo>
                  <a:cubicBezTo>
                    <a:pt x="386" y="268"/>
                    <a:pt x="268" y="196"/>
                    <a:pt x="177" y="142"/>
                  </a:cubicBezTo>
                  <a:cubicBezTo>
                    <a:pt x="132" y="115"/>
                    <a:pt x="94" y="92"/>
                    <a:pt x="65" y="77"/>
                  </a:cubicBezTo>
                  <a:cubicBezTo>
                    <a:pt x="51" y="69"/>
                    <a:pt x="39" y="62"/>
                    <a:pt x="31" y="58"/>
                  </a:cubicBezTo>
                  <a:cubicBezTo>
                    <a:pt x="26" y="56"/>
                    <a:pt x="23" y="54"/>
                    <a:pt x="20" y="53"/>
                  </a:cubicBezTo>
                  <a:cubicBezTo>
                    <a:pt x="18" y="53"/>
                    <a:pt x="17" y="52"/>
                    <a:pt x="16" y="52"/>
                  </a:cubicBezTo>
                  <a:cubicBezTo>
                    <a:pt x="15" y="52"/>
                    <a:pt x="14" y="51"/>
                    <a:pt x="13" y="51"/>
                  </a:cubicBezTo>
                  <a:cubicBezTo>
                    <a:pt x="12" y="51"/>
                    <a:pt x="12" y="51"/>
                    <a:pt x="11" y="52"/>
                  </a:cubicBezTo>
                  <a:cubicBezTo>
                    <a:pt x="10" y="52"/>
                    <a:pt x="9" y="52"/>
                    <a:pt x="9" y="53"/>
                  </a:cubicBezTo>
                  <a:cubicBezTo>
                    <a:pt x="8" y="54"/>
                    <a:pt x="8" y="55"/>
                    <a:pt x="8" y="57"/>
                  </a:cubicBezTo>
                  <a:cubicBezTo>
                    <a:pt x="8" y="58"/>
                    <a:pt x="9" y="58"/>
                    <a:pt x="10" y="59"/>
                  </a:cubicBezTo>
                  <a:cubicBezTo>
                    <a:pt x="10" y="59"/>
                    <a:pt x="14" y="61"/>
                    <a:pt x="21" y="66"/>
                  </a:cubicBezTo>
                  <a:cubicBezTo>
                    <a:pt x="73" y="98"/>
                    <a:pt x="309" y="243"/>
                    <a:pt x="532" y="381"/>
                  </a:cubicBezTo>
                  <a:cubicBezTo>
                    <a:pt x="643" y="450"/>
                    <a:pt x="751" y="518"/>
                    <a:pt x="831" y="568"/>
                  </a:cubicBezTo>
                  <a:cubicBezTo>
                    <a:pt x="871" y="594"/>
                    <a:pt x="905" y="615"/>
                    <a:pt x="928" y="630"/>
                  </a:cubicBezTo>
                  <a:cubicBezTo>
                    <a:pt x="939" y="637"/>
                    <a:pt x="948" y="643"/>
                    <a:pt x="954" y="648"/>
                  </a:cubicBezTo>
                  <a:cubicBezTo>
                    <a:pt x="958" y="650"/>
                    <a:pt x="960" y="652"/>
                    <a:pt x="961" y="653"/>
                  </a:cubicBezTo>
                  <a:cubicBezTo>
                    <a:pt x="962" y="653"/>
                    <a:pt x="963" y="654"/>
                    <a:pt x="963" y="654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4" y="653"/>
                    <a:pt x="964" y="653"/>
                    <a:pt x="964" y="653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4" y="653"/>
                    <a:pt x="964" y="653"/>
                    <a:pt x="964" y="653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2" y="652"/>
                    <a:pt x="962" y="652"/>
                    <a:pt x="962" y="652"/>
                  </a:cubicBezTo>
                  <a:cubicBezTo>
                    <a:pt x="962" y="653"/>
                    <a:pt x="963" y="654"/>
                    <a:pt x="963" y="654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2" y="652"/>
                    <a:pt x="962" y="652"/>
                    <a:pt x="962" y="652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3" y="650"/>
                    <a:pt x="963" y="650"/>
                    <a:pt x="963" y="650"/>
                  </a:cubicBezTo>
                  <a:cubicBezTo>
                    <a:pt x="962" y="651"/>
                    <a:pt x="962" y="651"/>
                    <a:pt x="962" y="652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3" y="650"/>
                    <a:pt x="963" y="650"/>
                    <a:pt x="963" y="650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3" y="650"/>
                    <a:pt x="963" y="650"/>
                    <a:pt x="963" y="650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4" y="648"/>
                    <a:pt x="964" y="648"/>
                    <a:pt x="964" y="648"/>
                  </a:cubicBezTo>
                  <a:cubicBezTo>
                    <a:pt x="964" y="649"/>
                    <a:pt x="963" y="649"/>
                    <a:pt x="963" y="650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4" y="648"/>
                    <a:pt x="964" y="648"/>
                    <a:pt x="964" y="648"/>
                  </a:cubicBezTo>
                  <a:cubicBezTo>
                    <a:pt x="965" y="651"/>
                    <a:pt x="965" y="651"/>
                    <a:pt x="965" y="651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8"/>
                    <a:pt x="965" y="648"/>
                    <a:pt x="964" y="648"/>
                  </a:cubicBezTo>
                  <a:cubicBezTo>
                    <a:pt x="965" y="651"/>
                    <a:pt x="965" y="651"/>
                    <a:pt x="965" y="651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9"/>
                    <a:pt x="965" y="649"/>
                    <a:pt x="965" y="649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9"/>
                    <a:pt x="965" y="649"/>
                    <a:pt x="965" y="649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4" y="648"/>
                    <a:pt x="962" y="647"/>
                    <a:pt x="959" y="646"/>
                  </a:cubicBezTo>
                  <a:cubicBezTo>
                    <a:pt x="947" y="640"/>
                    <a:pt x="925" y="627"/>
                    <a:pt x="893" y="608"/>
                  </a:cubicBezTo>
                  <a:cubicBezTo>
                    <a:pt x="785" y="542"/>
                    <a:pt x="575" y="407"/>
                    <a:pt x="387" y="287"/>
                  </a:cubicBezTo>
                  <a:cubicBezTo>
                    <a:pt x="293" y="228"/>
                    <a:pt x="204" y="172"/>
                    <a:pt x="137" y="131"/>
                  </a:cubicBezTo>
                  <a:cubicBezTo>
                    <a:pt x="103" y="111"/>
                    <a:pt x="74" y="95"/>
                    <a:pt x="53" y="83"/>
                  </a:cubicBezTo>
                  <a:cubicBezTo>
                    <a:pt x="42" y="77"/>
                    <a:pt x="33" y="73"/>
                    <a:pt x="26" y="70"/>
                  </a:cubicBezTo>
                  <a:cubicBezTo>
                    <a:pt x="23" y="68"/>
                    <a:pt x="19" y="67"/>
                    <a:pt x="17" y="66"/>
                  </a:cubicBezTo>
                  <a:cubicBezTo>
                    <a:pt x="14" y="65"/>
                    <a:pt x="12" y="65"/>
                    <a:pt x="10" y="65"/>
                  </a:cubicBezTo>
                  <a:cubicBezTo>
                    <a:pt x="9" y="65"/>
                    <a:pt x="8" y="65"/>
                    <a:pt x="7" y="65"/>
                  </a:cubicBezTo>
                  <a:cubicBezTo>
                    <a:pt x="6" y="65"/>
                    <a:pt x="5" y="66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68"/>
                    <a:pt x="4" y="69"/>
                    <a:pt x="4" y="70"/>
                  </a:cubicBezTo>
                  <a:cubicBezTo>
                    <a:pt x="4" y="72"/>
                    <a:pt x="4" y="73"/>
                    <a:pt x="5" y="74"/>
                  </a:cubicBezTo>
                  <a:cubicBezTo>
                    <a:pt x="6" y="76"/>
                    <a:pt x="8" y="79"/>
                    <a:pt x="11" y="81"/>
                  </a:cubicBezTo>
                  <a:cubicBezTo>
                    <a:pt x="16" y="86"/>
                    <a:pt x="24" y="93"/>
                    <a:pt x="35" y="101"/>
                  </a:cubicBezTo>
                  <a:cubicBezTo>
                    <a:pt x="76" y="131"/>
                    <a:pt x="154" y="182"/>
                    <a:pt x="249" y="241"/>
                  </a:cubicBezTo>
                  <a:cubicBezTo>
                    <a:pt x="390" y="329"/>
                    <a:pt x="569" y="436"/>
                    <a:pt x="711" y="521"/>
                  </a:cubicBezTo>
                  <a:cubicBezTo>
                    <a:pt x="783" y="564"/>
                    <a:pt x="845" y="601"/>
                    <a:pt x="890" y="627"/>
                  </a:cubicBezTo>
                  <a:cubicBezTo>
                    <a:pt x="912" y="640"/>
                    <a:pt x="930" y="651"/>
                    <a:pt x="943" y="658"/>
                  </a:cubicBezTo>
                  <a:cubicBezTo>
                    <a:pt x="949" y="662"/>
                    <a:pt x="954" y="665"/>
                    <a:pt x="957" y="667"/>
                  </a:cubicBezTo>
                  <a:cubicBezTo>
                    <a:pt x="958" y="668"/>
                    <a:pt x="960" y="669"/>
                    <a:pt x="960" y="669"/>
                  </a:cubicBezTo>
                  <a:cubicBezTo>
                    <a:pt x="961" y="669"/>
                    <a:pt x="961" y="669"/>
                    <a:pt x="961" y="670"/>
                  </a:cubicBezTo>
                  <a:cubicBezTo>
                    <a:pt x="961" y="670"/>
                    <a:pt x="961" y="670"/>
                    <a:pt x="961" y="670"/>
                  </a:cubicBezTo>
                  <a:cubicBezTo>
                    <a:pt x="962" y="668"/>
                    <a:pt x="962" y="668"/>
                    <a:pt x="962" y="668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1" y="670"/>
                    <a:pt x="961" y="670"/>
                    <a:pt x="961" y="670"/>
                  </a:cubicBezTo>
                  <a:cubicBezTo>
                    <a:pt x="962" y="668"/>
                    <a:pt x="962" y="668"/>
                    <a:pt x="962" y="668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3" y="667"/>
                    <a:pt x="963" y="667"/>
                    <a:pt x="963" y="667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3" y="667"/>
                    <a:pt x="963" y="667"/>
                    <a:pt x="963" y="667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4" y="667"/>
                    <a:pt x="964" y="667"/>
                    <a:pt x="964" y="667"/>
                  </a:cubicBezTo>
                  <a:cubicBezTo>
                    <a:pt x="960" y="669"/>
                    <a:pt x="960" y="669"/>
                    <a:pt x="960" y="669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4" y="667"/>
                    <a:pt x="964" y="667"/>
                    <a:pt x="964" y="667"/>
                  </a:cubicBezTo>
                  <a:cubicBezTo>
                    <a:pt x="960" y="669"/>
                    <a:pt x="960" y="669"/>
                    <a:pt x="960" y="669"/>
                  </a:cubicBezTo>
                  <a:cubicBezTo>
                    <a:pt x="964" y="666"/>
                    <a:pt x="964" y="666"/>
                    <a:pt x="964" y="666"/>
                  </a:cubicBezTo>
                  <a:cubicBezTo>
                    <a:pt x="960" y="666"/>
                    <a:pt x="960" y="666"/>
                    <a:pt x="960" y="666"/>
                  </a:cubicBezTo>
                  <a:cubicBezTo>
                    <a:pt x="960" y="668"/>
                    <a:pt x="960" y="668"/>
                    <a:pt x="960" y="669"/>
                  </a:cubicBezTo>
                  <a:cubicBezTo>
                    <a:pt x="964" y="666"/>
                    <a:pt x="964" y="666"/>
                    <a:pt x="964" y="666"/>
                  </a:cubicBezTo>
                  <a:cubicBezTo>
                    <a:pt x="960" y="666"/>
                    <a:pt x="960" y="666"/>
                    <a:pt x="960" y="666"/>
                  </a:cubicBezTo>
                  <a:cubicBezTo>
                    <a:pt x="964" y="666"/>
                    <a:pt x="964" y="666"/>
                    <a:pt x="964" y="666"/>
                  </a:cubicBezTo>
                  <a:cubicBezTo>
                    <a:pt x="960" y="664"/>
                    <a:pt x="960" y="664"/>
                    <a:pt x="960" y="664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2" y="663"/>
                    <a:pt x="962" y="663"/>
                    <a:pt x="962" y="663"/>
                  </a:cubicBezTo>
                  <a:cubicBezTo>
                    <a:pt x="962" y="663"/>
                    <a:pt x="961" y="663"/>
                    <a:pt x="960" y="664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2" y="663"/>
                    <a:pt x="962" y="663"/>
                    <a:pt x="962" y="663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3"/>
                    <a:pt x="963" y="663"/>
                    <a:pt x="962" y="663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4"/>
                    <a:pt x="963" y="664"/>
                    <a:pt x="963" y="664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4"/>
                    <a:pt x="963" y="664"/>
                    <a:pt x="963" y="664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2" y="662"/>
                    <a:pt x="960" y="661"/>
                    <a:pt x="957" y="660"/>
                  </a:cubicBezTo>
                  <a:cubicBezTo>
                    <a:pt x="945" y="655"/>
                    <a:pt x="922" y="641"/>
                    <a:pt x="890" y="623"/>
                  </a:cubicBezTo>
                  <a:cubicBezTo>
                    <a:pt x="777" y="557"/>
                    <a:pt x="557" y="423"/>
                    <a:pt x="366" y="305"/>
                  </a:cubicBezTo>
                  <a:cubicBezTo>
                    <a:pt x="271" y="246"/>
                    <a:pt x="182" y="192"/>
                    <a:pt x="118" y="152"/>
                  </a:cubicBezTo>
                  <a:cubicBezTo>
                    <a:pt x="85" y="132"/>
                    <a:pt x="59" y="115"/>
                    <a:pt x="41" y="104"/>
                  </a:cubicBezTo>
                  <a:cubicBezTo>
                    <a:pt x="32" y="98"/>
                    <a:pt x="25" y="94"/>
                    <a:pt x="20" y="91"/>
                  </a:cubicBezTo>
                  <a:cubicBezTo>
                    <a:pt x="15" y="88"/>
                    <a:pt x="13" y="86"/>
                    <a:pt x="13" y="86"/>
                  </a:cubicBezTo>
                  <a:cubicBezTo>
                    <a:pt x="11" y="85"/>
                    <a:pt x="8" y="86"/>
                    <a:pt x="7" y="88"/>
                  </a:cubicBezTo>
                  <a:cubicBezTo>
                    <a:pt x="6" y="90"/>
                    <a:pt x="6" y="92"/>
                    <a:pt x="8" y="93"/>
                  </a:cubicBezTo>
                  <a:cubicBezTo>
                    <a:pt x="960" y="688"/>
                    <a:pt x="960" y="688"/>
                    <a:pt x="960" y="688"/>
                  </a:cubicBezTo>
                  <a:cubicBezTo>
                    <a:pt x="963" y="685"/>
                    <a:pt x="963" y="685"/>
                    <a:pt x="963" y="685"/>
                  </a:cubicBezTo>
                  <a:cubicBezTo>
                    <a:pt x="959" y="683"/>
                    <a:pt x="959" y="683"/>
                    <a:pt x="959" y="683"/>
                  </a:cubicBezTo>
                  <a:cubicBezTo>
                    <a:pt x="962" y="685"/>
                    <a:pt x="962" y="685"/>
                    <a:pt x="962" y="685"/>
                  </a:cubicBezTo>
                  <a:cubicBezTo>
                    <a:pt x="961" y="681"/>
                    <a:pt x="961" y="681"/>
                    <a:pt x="961" y="681"/>
                  </a:cubicBezTo>
                  <a:cubicBezTo>
                    <a:pt x="961" y="681"/>
                    <a:pt x="960" y="682"/>
                    <a:pt x="959" y="683"/>
                  </a:cubicBezTo>
                  <a:cubicBezTo>
                    <a:pt x="962" y="685"/>
                    <a:pt x="962" y="685"/>
                    <a:pt x="962" y="685"/>
                  </a:cubicBezTo>
                  <a:cubicBezTo>
                    <a:pt x="961" y="681"/>
                    <a:pt x="961" y="681"/>
                    <a:pt x="961" y="681"/>
                  </a:cubicBezTo>
                  <a:cubicBezTo>
                    <a:pt x="962" y="684"/>
                    <a:pt x="962" y="684"/>
                    <a:pt x="962" y="684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1" y="681"/>
                  </a:cubicBezTo>
                  <a:cubicBezTo>
                    <a:pt x="962" y="684"/>
                    <a:pt x="962" y="684"/>
                    <a:pt x="962" y="684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3"/>
                    <a:pt x="962" y="683"/>
                    <a:pt x="962" y="683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3"/>
                    <a:pt x="962" y="683"/>
                    <a:pt x="962" y="683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3" y="681"/>
                    <a:pt x="963" y="681"/>
                    <a:pt x="963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3" y="681"/>
                    <a:pt x="963" y="681"/>
                    <a:pt x="963" y="681"/>
                  </a:cubicBezTo>
                  <a:cubicBezTo>
                    <a:pt x="962" y="681"/>
                    <a:pt x="962" y="681"/>
                    <a:pt x="961" y="680"/>
                  </a:cubicBezTo>
                  <a:cubicBezTo>
                    <a:pt x="958" y="679"/>
                    <a:pt x="951" y="676"/>
                    <a:pt x="942" y="670"/>
                  </a:cubicBezTo>
                  <a:cubicBezTo>
                    <a:pt x="906" y="650"/>
                    <a:pt x="831" y="605"/>
                    <a:pt x="739" y="548"/>
                  </a:cubicBezTo>
                  <a:cubicBezTo>
                    <a:pt x="600" y="462"/>
                    <a:pt x="422" y="351"/>
                    <a:pt x="277" y="261"/>
                  </a:cubicBezTo>
                  <a:cubicBezTo>
                    <a:pt x="204" y="216"/>
                    <a:pt x="139" y="177"/>
                    <a:pt x="92" y="148"/>
                  </a:cubicBezTo>
                  <a:cubicBezTo>
                    <a:pt x="68" y="134"/>
                    <a:pt x="48" y="123"/>
                    <a:pt x="34" y="115"/>
                  </a:cubicBezTo>
                  <a:cubicBezTo>
                    <a:pt x="27" y="111"/>
                    <a:pt x="22" y="108"/>
                    <a:pt x="17" y="106"/>
                  </a:cubicBezTo>
                  <a:cubicBezTo>
                    <a:pt x="15" y="105"/>
                    <a:pt x="13" y="104"/>
                    <a:pt x="12" y="103"/>
                  </a:cubicBezTo>
                  <a:cubicBezTo>
                    <a:pt x="11" y="103"/>
                    <a:pt x="11" y="103"/>
                    <a:pt x="10" y="103"/>
                  </a:cubicBezTo>
                  <a:cubicBezTo>
                    <a:pt x="9" y="102"/>
                    <a:pt x="9" y="102"/>
                    <a:pt x="8" y="102"/>
                  </a:cubicBezTo>
                  <a:cubicBezTo>
                    <a:pt x="7" y="102"/>
                    <a:pt x="7" y="102"/>
                    <a:pt x="6" y="102"/>
                  </a:cubicBezTo>
                  <a:cubicBezTo>
                    <a:pt x="5" y="103"/>
                    <a:pt x="5" y="103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3" y="105"/>
                    <a:pt x="3" y="107"/>
                    <a:pt x="3" y="108"/>
                  </a:cubicBezTo>
                  <a:cubicBezTo>
                    <a:pt x="3" y="109"/>
                    <a:pt x="3" y="111"/>
                    <a:pt x="4" y="112"/>
                  </a:cubicBezTo>
                  <a:cubicBezTo>
                    <a:pt x="5" y="114"/>
                    <a:pt x="7" y="117"/>
                    <a:pt x="10" y="120"/>
                  </a:cubicBezTo>
                  <a:cubicBezTo>
                    <a:pt x="15" y="125"/>
                    <a:pt x="24" y="132"/>
                    <a:pt x="35" y="141"/>
                  </a:cubicBezTo>
                  <a:cubicBezTo>
                    <a:pt x="75" y="172"/>
                    <a:pt x="154" y="223"/>
                    <a:pt x="248" y="282"/>
                  </a:cubicBezTo>
                  <a:cubicBezTo>
                    <a:pt x="532" y="460"/>
                    <a:pt x="963" y="708"/>
                    <a:pt x="963" y="708"/>
                  </a:cubicBezTo>
                  <a:cubicBezTo>
                    <a:pt x="965" y="705"/>
                    <a:pt x="965" y="705"/>
                    <a:pt x="965" y="705"/>
                  </a:cubicBezTo>
                  <a:cubicBezTo>
                    <a:pt x="962" y="703"/>
                    <a:pt x="962" y="703"/>
                    <a:pt x="962" y="703"/>
                  </a:cubicBezTo>
                  <a:cubicBezTo>
                    <a:pt x="964" y="704"/>
                    <a:pt x="964" y="704"/>
                    <a:pt x="964" y="704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2" y="702"/>
                    <a:pt x="962" y="703"/>
                  </a:cubicBezTo>
                  <a:cubicBezTo>
                    <a:pt x="964" y="704"/>
                    <a:pt x="964" y="704"/>
                    <a:pt x="964" y="704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3"/>
                    <a:pt x="963" y="703"/>
                    <a:pt x="963" y="703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3"/>
                    <a:pt x="963" y="703"/>
                    <a:pt x="963" y="703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2" y="702"/>
                    <a:pt x="959" y="701"/>
                    <a:pt x="956" y="700"/>
                  </a:cubicBezTo>
                  <a:cubicBezTo>
                    <a:pt x="950" y="698"/>
                    <a:pt x="941" y="694"/>
                    <a:pt x="929" y="688"/>
                  </a:cubicBezTo>
                  <a:cubicBezTo>
                    <a:pt x="885" y="667"/>
                    <a:pt x="805" y="620"/>
                    <a:pt x="711" y="563"/>
                  </a:cubicBezTo>
                  <a:cubicBezTo>
                    <a:pt x="569" y="477"/>
                    <a:pt x="394" y="366"/>
                    <a:pt x="254" y="277"/>
                  </a:cubicBezTo>
                  <a:cubicBezTo>
                    <a:pt x="184" y="232"/>
                    <a:pt x="123" y="193"/>
                    <a:pt x="79" y="165"/>
                  </a:cubicBezTo>
                  <a:cubicBezTo>
                    <a:pt x="57" y="151"/>
                    <a:pt x="39" y="140"/>
                    <a:pt x="27" y="132"/>
                  </a:cubicBezTo>
                  <a:cubicBezTo>
                    <a:pt x="20" y="129"/>
                    <a:pt x="15" y="126"/>
                    <a:pt x="12" y="123"/>
                  </a:cubicBezTo>
                  <a:cubicBezTo>
                    <a:pt x="10" y="122"/>
                    <a:pt x="9" y="122"/>
                    <a:pt x="8" y="121"/>
                  </a:cubicBezTo>
                  <a:cubicBezTo>
                    <a:pt x="8" y="121"/>
                    <a:pt x="7" y="121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5" y="120"/>
                    <a:pt x="5" y="120"/>
                    <a:pt x="4" y="120"/>
                  </a:cubicBezTo>
                  <a:cubicBezTo>
                    <a:pt x="4" y="120"/>
                    <a:pt x="4" y="120"/>
                    <a:pt x="3" y="120"/>
                  </a:cubicBezTo>
                  <a:cubicBezTo>
                    <a:pt x="2" y="120"/>
                    <a:pt x="2" y="121"/>
                    <a:pt x="1" y="122"/>
                  </a:cubicBezTo>
                  <a:cubicBezTo>
                    <a:pt x="0" y="123"/>
                    <a:pt x="0" y="124"/>
                    <a:pt x="1" y="125"/>
                  </a:cubicBezTo>
                  <a:cubicBezTo>
                    <a:pt x="1" y="126"/>
                    <a:pt x="1" y="127"/>
                    <a:pt x="2" y="127"/>
                  </a:cubicBezTo>
                  <a:cubicBezTo>
                    <a:pt x="2" y="127"/>
                    <a:pt x="6" y="130"/>
                    <a:pt x="13" y="134"/>
                  </a:cubicBezTo>
                  <a:cubicBezTo>
                    <a:pt x="65" y="165"/>
                    <a:pt x="298" y="306"/>
                    <a:pt x="519" y="441"/>
                  </a:cubicBezTo>
                  <a:cubicBezTo>
                    <a:pt x="629" y="509"/>
                    <a:pt x="736" y="575"/>
                    <a:pt x="816" y="626"/>
                  </a:cubicBezTo>
                  <a:cubicBezTo>
                    <a:pt x="855" y="651"/>
                    <a:pt x="888" y="673"/>
                    <a:pt x="911" y="689"/>
                  </a:cubicBezTo>
                  <a:cubicBezTo>
                    <a:pt x="922" y="696"/>
                    <a:pt x="931" y="703"/>
                    <a:pt x="937" y="708"/>
                  </a:cubicBezTo>
                  <a:cubicBezTo>
                    <a:pt x="940" y="710"/>
                    <a:pt x="943" y="712"/>
                    <a:pt x="944" y="713"/>
                  </a:cubicBezTo>
                  <a:cubicBezTo>
                    <a:pt x="945" y="714"/>
                    <a:pt x="945" y="715"/>
                    <a:pt x="945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6" y="715"/>
                    <a:pt x="946" y="715"/>
                    <a:pt x="946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6" y="715"/>
                    <a:pt x="946" y="715"/>
                    <a:pt x="946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5" y="714"/>
                    <a:pt x="945" y="714"/>
                    <a:pt x="945" y="714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5" y="714"/>
                    <a:pt x="945" y="714"/>
                    <a:pt x="945" y="714"/>
                  </a:cubicBezTo>
                  <a:cubicBezTo>
                    <a:pt x="949" y="714"/>
                    <a:pt x="949" y="714"/>
                    <a:pt x="949" y="714"/>
                  </a:cubicBezTo>
                  <a:cubicBezTo>
                    <a:pt x="946" y="712"/>
                    <a:pt x="946" y="712"/>
                    <a:pt x="946" y="712"/>
                  </a:cubicBezTo>
                  <a:cubicBezTo>
                    <a:pt x="945" y="713"/>
                    <a:pt x="945" y="713"/>
                    <a:pt x="945" y="714"/>
                  </a:cubicBezTo>
                  <a:cubicBezTo>
                    <a:pt x="949" y="714"/>
                    <a:pt x="949" y="714"/>
                    <a:pt x="949" y="714"/>
                  </a:cubicBezTo>
                  <a:cubicBezTo>
                    <a:pt x="946" y="712"/>
                    <a:pt x="946" y="712"/>
                    <a:pt x="946" y="712"/>
                  </a:cubicBezTo>
                  <a:cubicBezTo>
                    <a:pt x="946" y="712"/>
                    <a:pt x="946" y="712"/>
                    <a:pt x="946" y="712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7" y="711"/>
                    <a:pt x="947" y="711"/>
                    <a:pt x="947" y="711"/>
                  </a:cubicBezTo>
                  <a:cubicBezTo>
                    <a:pt x="947" y="711"/>
                    <a:pt x="946" y="711"/>
                    <a:pt x="946" y="712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7" y="711"/>
                    <a:pt x="947" y="711"/>
                    <a:pt x="947" y="711"/>
                  </a:cubicBezTo>
                  <a:cubicBezTo>
                    <a:pt x="948" y="713"/>
                    <a:pt x="948" y="713"/>
                    <a:pt x="948" y="713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7" y="711"/>
                    <a:pt x="947" y="711"/>
                    <a:pt x="947" y="711"/>
                  </a:cubicBezTo>
                  <a:cubicBezTo>
                    <a:pt x="948" y="713"/>
                    <a:pt x="948" y="713"/>
                    <a:pt x="948" y="713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7" y="711"/>
                    <a:pt x="946" y="710"/>
                  </a:cubicBezTo>
                  <a:cubicBezTo>
                    <a:pt x="942" y="709"/>
                    <a:pt x="935" y="706"/>
                    <a:pt x="925" y="701"/>
                  </a:cubicBezTo>
                  <a:cubicBezTo>
                    <a:pt x="887" y="683"/>
                    <a:pt x="811" y="638"/>
                    <a:pt x="718" y="582"/>
                  </a:cubicBezTo>
                  <a:cubicBezTo>
                    <a:pt x="579" y="498"/>
                    <a:pt x="402" y="388"/>
                    <a:pt x="259" y="299"/>
                  </a:cubicBezTo>
                  <a:cubicBezTo>
                    <a:pt x="188" y="254"/>
                    <a:pt x="126" y="214"/>
                    <a:pt x="81" y="186"/>
                  </a:cubicBezTo>
                  <a:cubicBezTo>
                    <a:pt x="59" y="172"/>
                    <a:pt x="41" y="161"/>
                    <a:pt x="28" y="153"/>
                  </a:cubicBezTo>
                  <a:cubicBezTo>
                    <a:pt x="22" y="149"/>
                    <a:pt x="18" y="146"/>
                    <a:pt x="14" y="144"/>
                  </a:cubicBezTo>
                  <a:cubicBezTo>
                    <a:pt x="11" y="142"/>
                    <a:pt x="9" y="141"/>
                    <a:pt x="9" y="14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9" y="150"/>
                    <a:pt x="15" y="154"/>
                  </a:cubicBezTo>
                  <a:cubicBezTo>
                    <a:pt x="66" y="185"/>
                    <a:pt x="291" y="323"/>
                    <a:pt x="504" y="455"/>
                  </a:cubicBezTo>
                  <a:cubicBezTo>
                    <a:pt x="611" y="521"/>
                    <a:pt x="714" y="586"/>
                    <a:pt x="791" y="634"/>
                  </a:cubicBezTo>
                  <a:cubicBezTo>
                    <a:pt x="830" y="659"/>
                    <a:pt x="861" y="679"/>
                    <a:pt x="884" y="693"/>
                  </a:cubicBezTo>
                  <a:cubicBezTo>
                    <a:pt x="895" y="701"/>
                    <a:pt x="903" y="707"/>
                    <a:pt x="909" y="711"/>
                  </a:cubicBezTo>
                  <a:cubicBezTo>
                    <a:pt x="912" y="713"/>
                    <a:pt x="914" y="714"/>
                    <a:pt x="916" y="716"/>
                  </a:cubicBezTo>
                  <a:cubicBezTo>
                    <a:pt x="916" y="716"/>
                    <a:pt x="917" y="717"/>
                    <a:pt x="917" y="717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18" y="716"/>
                    <a:pt x="918" y="716"/>
                    <a:pt x="918" y="716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18" y="716"/>
                    <a:pt x="918" y="716"/>
                    <a:pt x="918" y="716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6" y="715"/>
                    <a:pt x="916" y="715"/>
                    <a:pt x="916" y="715"/>
                  </a:cubicBezTo>
                  <a:cubicBezTo>
                    <a:pt x="916" y="716"/>
                    <a:pt x="917" y="716"/>
                    <a:pt x="917" y="717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6" y="715"/>
                    <a:pt x="916" y="715"/>
                    <a:pt x="916" y="715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7" y="713"/>
                    <a:pt x="917" y="713"/>
                    <a:pt x="917" y="713"/>
                  </a:cubicBezTo>
                  <a:cubicBezTo>
                    <a:pt x="917" y="713"/>
                    <a:pt x="916" y="714"/>
                    <a:pt x="916" y="715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7" y="713"/>
                    <a:pt x="917" y="713"/>
                    <a:pt x="917" y="713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22" y="711"/>
                    <a:pt x="922" y="711"/>
                    <a:pt x="922" y="711"/>
                  </a:cubicBezTo>
                  <a:cubicBezTo>
                    <a:pt x="922" y="711"/>
                    <a:pt x="697" y="572"/>
                    <a:pt x="470" y="433"/>
                  </a:cubicBezTo>
                  <a:cubicBezTo>
                    <a:pt x="356" y="363"/>
                    <a:pt x="242" y="293"/>
                    <a:pt x="156" y="241"/>
                  </a:cubicBezTo>
                  <a:cubicBezTo>
                    <a:pt x="113" y="215"/>
                    <a:pt x="76" y="193"/>
                    <a:pt x="50" y="178"/>
                  </a:cubicBezTo>
                  <a:cubicBezTo>
                    <a:pt x="38" y="170"/>
                    <a:pt x="27" y="164"/>
                    <a:pt x="20" y="160"/>
                  </a:cubicBezTo>
                  <a:cubicBezTo>
                    <a:pt x="16" y="158"/>
                    <a:pt x="13" y="156"/>
                    <a:pt x="11" y="155"/>
                  </a:cubicBezTo>
                  <a:cubicBezTo>
                    <a:pt x="10" y="155"/>
                    <a:pt x="9" y="154"/>
                    <a:pt x="8" y="154"/>
                  </a:cubicBezTo>
                  <a:cubicBezTo>
                    <a:pt x="8" y="154"/>
                    <a:pt x="8" y="154"/>
                    <a:pt x="7" y="154"/>
                  </a:cubicBezTo>
                  <a:cubicBezTo>
                    <a:pt x="7" y="154"/>
                    <a:pt x="7" y="153"/>
                    <a:pt x="6" y="153"/>
                  </a:cubicBezTo>
                  <a:cubicBezTo>
                    <a:pt x="5" y="153"/>
                    <a:pt x="5" y="153"/>
                    <a:pt x="4" y="154"/>
                  </a:cubicBezTo>
                  <a:cubicBezTo>
                    <a:pt x="4" y="154"/>
                    <a:pt x="3" y="154"/>
                    <a:pt x="2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1" y="156"/>
                    <a:pt x="1" y="157"/>
                    <a:pt x="1" y="158"/>
                  </a:cubicBezTo>
                  <a:cubicBezTo>
                    <a:pt x="1" y="160"/>
                    <a:pt x="2" y="161"/>
                    <a:pt x="2" y="162"/>
                  </a:cubicBezTo>
                  <a:cubicBezTo>
                    <a:pt x="4" y="164"/>
                    <a:pt x="5" y="166"/>
                    <a:pt x="8" y="169"/>
                  </a:cubicBezTo>
                  <a:cubicBezTo>
                    <a:pt x="13" y="174"/>
                    <a:pt x="21" y="180"/>
                    <a:pt x="31" y="188"/>
                  </a:cubicBezTo>
                  <a:cubicBezTo>
                    <a:pt x="69" y="216"/>
                    <a:pt x="142" y="264"/>
                    <a:pt x="230" y="319"/>
                  </a:cubicBezTo>
                  <a:cubicBezTo>
                    <a:pt x="495" y="484"/>
                    <a:pt x="897" y="719"/>
                    <a:pt x="897" y="719"/>
                  </a:cubicBezTo>
                  <a:cubicBezTo>
                    <a:pt x="899" y="720"/>
                    <a:pt x="901" y="720"/>
                    <a:pt x="902" y="718"/>
                  </a:cubicBezTo>
                  <a:cubicBezTo>
                    <a:pt x="903" y="716"/>
                    <a:pt x="903" y="713"/>
                    <a:pt x="901" y="712"/>
                  </a:cubicBezTo>
                  <a:cubicBezTo>
                    <a:pt x="901" y="712"/>
                    <a:pt x="679" y="577"/>
                    <a:pt x="456" y="443"/>
                  </a:cubicBezTo>
                  <a:cubicBezTo>
                    <a:pt x="345" y="375"/>
                    <a:pt x="234" y="308"/>
                    <a:pt x="150" y="257"/>
                  </a:cubicBezTo>
                  <a:cubicBezTo>
                    <a:pt x="108" y="232"/>
                    <a:pt x="73" y="211"/>
                    <a:pt x="48" y="196"/>
                  </a:cubicBezTo>
                  <a:cubicBezTo>
                    <a:pt x="36" y="189"/>
                    <a:pt x="26" y="183"/>
                    <a:pt x="19" y="179"/>
                  </a:cubicBezTo>
                  <a:cubicBezTo>
                    <a:pt x="16" y="177"/>
                    <a:pt x="13" y="175"/>
                    <a:pt x="11" y="174"/>
                  </a:cubicBezTo>
                  <a:cubicBezTo>
                    <a:pt x="10" y="174"/>
                    <a:pt x="10" y="174"/>
                    <a:pt x="9" y="173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2"/>
                    <a:pt x="7" y="172"/>
                    <a:pt x="6" y="172"/>
                  </a:cubicBezTo>
                  <a:cubicBezTo>
                    <a:pt x="6" y="172"/>
                    <a:pt x="5" y="172"/>
                    <a:pt x="5" y="173"/>
                  </a:cubicBezTo>
                  <a:cubicBezTo>
                    <a:pt x="4" y="173"/>
                    <a:pt x="3" y="173"/>
                    <a:pt x="3" y="174"/>
                  </a:cubicBezTo>
                  <a:cubicBezTo>
                    <a:pt x="2" y="176"/>
                    <a:pt x="2" y="179"/>
                    <a:pt x="4" y="180"/>
                  </a:cubicBezTo>
                  <a:cubicBezTo>
                    <a:pt x="4" y="180"/>
                    <a:pt x="8" y="182"/>
                    <a:pt x="14" y="186"/>
                  </a:cubicBezTo>
                  <a:cubicBezTo>
                    <a:pt x="61" y="214"/>
                    <a:pt x="275" y="340"/>
                    <a:pt x="476" y="463"/>
                  </a:cubicBezTo>
                  <a:cubicBezTo>
                    <a:pt x="577" y="524"/>
                    <a:pt x="675" y="585"/>
                    <a:pt x="747" y="632"/>
                  </a:cubicBezTo>
                  <a:cubicBezTo>
                    <a:pt x="784" y="655"/>
                    <a:pt x="814" y="675"/>
                    <a:pt x="834" y="690"/>
                  </a:cubicBezTo>
                  <a:cubicBezTo>
                    <a:pt x="845" y="698"/>
                    <a:pt x="853" y="704"/>
                    <a:pt x="858" y="708"/>
                  </a:cubicBezTo>
                  <a:cubicBezTo>
                    <a:pt x="861" y="711"/>
                    <a:pt x="863" y="713"/>
                    <a:pt x="864" y="714"/>
                  </a:cubicBezTo>
                  <a:cubicBezTo>
                    <a:pt x="865" y="715"/>
                    <a:pt x="865" y="715"/>
                    <a:pt x="866" y="716"/>
                  </a:cubicBezTo>
                  <a:cubicBezTo>
                    <a:pt x="866" y="716"/>
                    <a:pt x="866" y="716"/>
                    <a:pt x="866" y="716"/>
                  </a:cubicBezTo>
                  <a:cubicBezTo>
                    <a:pt x="866" y="716"/>
                    <a:pt x="866" y="716"/>
                    <a:pt x="866" y="716"/>
                  </a:cubicBezTo>
                  <a:cubicBezTo>
                    <a:pt x="867" y="715"/>
                    <a:pt x="867" y="715"/>
                    <a:pt x="867" y="715"/>
                  </a:cubicBezTo>
                  <a:cubicBezTo>
                    <a:pt x="866" y="715"/>
                    <a:pt x="866" y="715"/>
                    <a:pt x="866" y="715"/>
                  </a:cubicBezTo>
                  <a:cubicBezTo>
                    <a:pt x="866" y="716"/>
                    <a:pt x="866" y="716"/>
                    <a:pt x="866" y="716"/>
                  </a:cubicBezTo>
                  <a:cubicBezTo>
                    <a:pt x="867" y="715"/>
                    <a:pt x="867" y="715"/>
                    <a:pt x="867" y="715"/>
                  </a:cubicBezTo>
                  <a:cubicBezTo>
                    <a:pt x="866" y="715"/>
                    <a:pt x="866" y="715"/>
                    <a:pt x="866" y="715"/>
                  </a:cubicBezTo>
                  <a:cubicBezTo>
                    <a:pt x="868" y="715"/>
                    <a:pt x="868" y="715"/>
                    <a:pt x="868" y="715"/>
                  </a:cubicBezTo>
                  <a:cubicBezTo>
                    <a:pt x="866" y="714"/>
                    <a:pt x="866" y="714"/>
                    <a:pt x="866" y="714"/>
                  </a:cubicBezTo>
                  <a:cubicBezTo>
                    <a:pt x="866" y="714"/>
                    <a:pt x="866" y="715"/>
                    <a:pt x="866" y="715"/>
                  </a:cubicBezTo>
                  <a:cubicBezTo>
                    <a:pt x="868" y="715"/>
                    <a:pt x="868" y="715"/>
                    <a:pt x="868" y="715"/>
                  </a:cubicBezTo>
                  <a:cubicBezTo>
                    <a:pt x="866" y="714"/>
                    <a:pt x="866" y="714"/>
                    <a:pt x="866" y="714"/>
                  </a:cubicBezTo>
                  <a:cubicBezTo>
                    <a:pt x="869" y="716"/>
                    <a:pt x="869" y="716"/>
                    <a:pt x="869" y="716"/>
                  </a:cubicBezTo>
                  <a:cubicBezTo>
                    <a:pt x="872" y="712"/>
                    <a:pt x="872" y="712"/>
                    <a:pt x="872" y="712"/>
                  </a:cubicBezTo>
                  <a:cubicBezTo>
                    <a:pt x="872" y="712"/>
                    <a:pt x="727" y="620"/>
                    <a:pt x="578" y="527"/>
                  </a:cubicBezTo>
                  <a:cubicBezTo>
                    <a:pt x="503" y="480"/>
                    <a:pt x="428" y="434"/>
                    <a:pt x="368" y="399"/>
                  </a:cubicBezTo>
                  <a:cubicBezTo>
                    <a:pt x="339" y="382"/>
                    <a:pt x="313" y="367"/>
                    <a:pt x="294" y="357"/>
                  </a:cubicBezTo>
                  <a:cubicBezTo>
                    <a:pt x="284" y="352"/>
                    <a:pt x="276" y="348"/>
                    <a:pt x="269" y="345"/>
                  </a:cubicBezTo>
                  <a:cubicBezTo>
                    <a:pt x="266" y="344"/>
                    <a:pt x="263" y="342"/>
                    <a:pt x="261" y="342"/>
                  </a:cubicBezTo>
                  <a:cubicBezTo>
                    <a:pt x="259" y="341"/>
                    <a:pt x="257" y="340"/>
                    <a:pt x="255" y="340"/>
                  </a:cubicBezTo>
                  <a:cubicBezTo>
                    <a:pt x="254" y="340"/>
                    <a:pt x="253" y="340"/>
                    <a:pt x="252" y="341"/>
                  </a:cubicBezTo>
                  <a:cubicBezTo>
                    <a:pt x="252" y="341"/>
                    <a:pt x="250" y="342"/>
                    <a:pt x="250" y="343"/>
                  </a:cubicBezTo>
                  <a:cubicBezTo>
                    <a:pt x="250" y="343"/>
                    <a:pt x="250" y="343"/>
                    <a:pt x="250" y="343"/>
                  </a:cubicBezTo>
                  <a:cubicBezTo>
                    <a:pt x="249" y="344"/>
                    <a:pt x="249" y="345"/>
                    <a:pt x="249" y="346"/>
                  </a:cubicBezTo>
                  <a:cubicBezTo>
                    <a:pt x="249" y="347"/>
                    <a:pt x="249" y="348"/>
                    <a:pt x="250" y="349"/>
                  </a:cubicBezTo>
                  <a:cubicBezTo>
                    <a:pt x="251" y="350"/>
                    <a:pt x="252" y="352"/>
                    <a:pt x="254" y="354"/>
                  </a:cubicBezTo>
                  <a:cubicBezTo>
                    <a:pt x="257" y="357"/>
                    <a:pt x="262" y="361"/>
                    <a:pt x="269" y="366"/>
                  </a:cubicBezTo>
                  <a:cubicBezTo>
                    <a:pt x="295" y="386"/>
                    <a:pt x="344" y="417"/>
                    <a:pt x="403" y="454"/>
                  </a:cubicBezTo>
                  <a:cubicBezTo>
                    <a:pt x="580" y="565"/>
                    <a:pt x="848" y="722"/>
                    <a:pt x="848" y="722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47" y="716"/>
                    <a:pt x="847" y="716"/>
                    <a:pt x="847" y="716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49" y="714"/>
                    <a:pt x="849" y="714"/>
                    <a:pt x="849" y="714"/>
                  </a:cubicBezTo>
                  <a:cubicBezTo>
                    <a:pt x="848" y="715"/>
                    <a:pt x="847" y="715"/>
                    <a:pt x="847" y="716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49" y="714"/>
                    <a:pt x="849" y="714"/>
                    <a:pt x="849" y="714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4"/>
                    <a:pt x="849" y="714"/>
                    <a:pt x="849" y="714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6"/>
                    <a:pt x="850" y="716"/>
                    <a:pt x="850" y="716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6"/>
                    <a:pt x="850" y="716"/>
                    <a:pt x="850" y="716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4"/>
                    <a:pt x="849" y="714"/>
                    <a:pt x="848" y="713"/>
                  </a:cubicBezTo>
                  <a:cubicBezTo>
                    <a:pt x="841" y="710"/>
                    <a:pt x="827" y="702"/>
                    <a:pt x="808" y="692"/>
                  </a:cubicBezTo>
                  <a:cubicBezTo>
                    <a:pt x="741" y="653"/>
                    <a:pt x="607" y="573"/>
                    <a:pt x="491" y="503"/>
                  </a:cubicBezTo>
                  <a:cubicBezTo>
                    <a:pt x="432" y="468"/>
                    <a:pt x="378" y="435"/>
                    <a:pt x="339" y="411"/>
                  </a:cubicBezTo>
                  <a:cubicBezTo>
                    <a:pt x="319" y="399"/>
                    <a:pt x="303" y="389"/>
                    <a:pt x="292" y="383"/>
                  </a:cubicBezTo>
                  <a:cubicBezTo>
                    <a:pt x="281" y="376"/>
                    <a:pt x="274" y="372"/>
                    <a:pt x="274" y="372"/>
                  </a:cubicBezTo>
                  <a:cubicBezTo>
                    <a:pt x="273" y="371"/>
                    <a:pt x="270" y="372"/>
                    <a:pt x="269" y="373"/>
                  </a:cubicBezTo>
                  <a:cubicBezTo>
                    <a:pt x="268" y="374"/>
                    <a:pt x="268" y="375"/>
                    <a:pt x="268" y="376"/>
                  </a:cubicBezTo>
                  <a:cubicBezTo>
                    <a:pt x="268" y="377"/>
                    <a:pt x="269" y="378"/>
                    <a:pt x="269" y="379"/>
                  </a:cubicBezTo>
                  <a:cubicBezTo>
                    <a:pt x="270" y="381"/>
                    <a:pt x="271" y="382"/>
                    <a:pt x="273" y="383"/>
                  </a:cubicBezTo>
                  <a:cubicBezTo>
                    <a:pt x="276" y="386"/>
                    <a:pt x="281" y="390"/>
                    <a:pt x="287" y="394"/>
                  </a:cubicBezTo>
                  <a:cubicBezTo>
                    <a:pt x="310" y="411"/>
                    <a:pt x="355" y="439"/>
                    <a:pt x="409" y="472"/>
                  </a:cubicBezTo>
                  <a:cubicBezTo>
                    <a:pt x="490" y="521"/>
                    <a:pt x="591" y="581"/>
                    <a:pt x="673" y="630"/>
                  </a:cubicBezTo>
                  <a:cubicBezTo>
                    <a:pt x="714" y="655"/>
                    <a:pt x="749" y="676"/>
                    <a:pt x="775" y="692"/>
                  </a:cubicBezTo>
                  <a:cubicBezTo>
                    <a:pt x="788" y="700"/>
                    <a:pt x="798" y="706"/>
                    <a:pt x="805" y="711"/>
                  </a:cubicBezTo>
                  <a:cubicBezTo>
                    <a:pt x="808" y="713"/>
                    <a:pt x="811" y="715"/>
                    <a:pt x="813" y="717"/>
                  </a:cubicBezTo>
                  <a:cubicBezTo>
                    <a:pt x="813" y="717"/>
                    <a:pt x="814" y="718"/>
                    <a:pt x="814" y="718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6" y="717"/>
                    <a:pt x="816" y="717"/>
                    <a:pt x="816" y="717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6" y="717"/>
                    <a:pt x="816" y="717"/>
                    <a:pt x="816" y="717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4" y="716"/>
                    <a:pt x="814" y="716"/>
                    <a:pt x="814" y="716"/>
                  </a:cubicBezTo>
                  <a:cubicBezTo>
                    <a:pt x="814" y="717"/>
                    <a:pt x="814" y="718"/>
                    <a:pt x="814" y="718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4" y="716"/>
                    <a:pt x="814" y="716"/>
                    <a:pt x="814" y="716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4" y="714"/>
                    <a:pt x="814" y="714"/>
                    <a:pt x="814" y="714"/>
                  </a:cubicBezTo>
                  <a:cubicBezTo>
                    <a:pt x="814" y="715"/>
                    <a:pt x="814" y="716"/>
                    <a:pt x="814" y="716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4" y="714"/>
                    <a:pt x="814" y="714"/>
                    <a:pt x="814" y="714"/>
                  </a:cubicBezTo>
                  <a:cubicBezTo>
                    <a:pt x="814" y="714"/>
                    <a:pt x="814" y="714"/>
                    <a:pt x="814" y="714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6" y="713"/>
                    <a:pt x="816" y="713"/>
                    <a:pt x="816" y="713"/>
                  </a:cubicBezTo>
                  <a:cubicBezTo>
                    <a:pt x="816" y="713"/>
                    <a:pt x="815" y="713"/>
                    <a:pt x="814" y="714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6" y="713"/>
                    <a:pt x="816" y="713"/>
                    <a:pt x="816" y="713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7" y="712"/>
                    <a:pt x="817" y="712"/>
                    <a:pt x="817" y="712"/>
                  </a:cubicBezTo>
                  <a:cubicBezTo>
                    <a:pt x="817" y="712"/>
                    <a:pt x="817" y="713"/>
                    <a:pt x="816" y="713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7" y="712"/>
                    <a:pt x="817" y="712"/>
                    <a:pt x="817" y="712"/>
                  </a:cubicBezTo>
                  <a:cubicBezTo>
                    <a:pt x="817" y="714"/>
                    <a:pt x="817" y="714"/>
                    <a:pt x="817" y="714"/>
                  </a:cubicBezTo>
                  <a:cubicBezTo>
                    <a:pt x="818" y="713"/>
                    <a:pt x="818" y="713"/>
                    <a:pt x="818" y="713"/>
                  </a:cubicBezTo>
                  <a:cubicBezTo>
                    <a:pt x="817" y="712"/>
                    <a:pt x="817" y="712"/>
                    <a:pt x="817" y="712"/>
                  </a:cubicBezTo>
                  <a:cubicBezTo>
                    <a:pt x="817" y="714"/>
                    <a:pt x="817" y="714"/>
                    <a:pt x="817" y="714"/>
                  </a:cubicBezTo>
                  <a:cubicBezTo>
                    <a:pt x="818" y="713"/>
                    <a:pt x="818" y="713"/>
                    <a:pt x="818" y="713"/>
                  </a:cubicBezTo>
                  <a:cubicBezTo>
                    <a:pt x="818" y="713"/>
                    <a:pt x="817" y="712"/>
                    <a:pt x="815" y="711"/>
                  </a:cubicBezTo>
                  <a:cubicBezTo>
                    <a:pt x="809" y="709"/>
                    <a:pt x="797" y="702"/>
                    <a:pt x="779" y="691"/>
                  </a:cubicBezTo>
                  <a:cubicBezTo>
                    <a:pt x="718" y="656"/>
                    <a:pt x="598" y="582"/>
                    <a:pt x="491" y="516"/>
                  </a:cubicBezTo>
                  <a:cubicBezTo>
                    <a:pt x="437" y="484"/>
                    <a:pt x="387" y="453"/>
                    <a:pt x="350" y="431"/>
                  </a:cubicBezTo>
                  <a:cubicBezTo>
                    <a:pt x="331" y="420"/>
                    <a:pt x="315" y="411"/>
                    <a:pt x="304" y="405"/>
                  </a:cubicBezTo>
                  <a:cubicBezTo>
                    <a:pt x="298" y="401"/>
                    <a:pt x="294" y="399"/>
                    <a:pt x="290" y="397"/>
                  </a:cubicBezTo>
                  <a:cubicBezTo>
                    <a:pt x="288" y="396"/>
                    <a:pt x="287" y="396"/>
                    <a:pt x="286" y="395"/>
                  </a:cubicBezTo>
                  <a:cubicBezTo>
                    <a:pt x="285" y="395"/>
                    <a:pt x="284" y="395"/>
                    <a:pt x="284" y="395"/>
                  </a:cubicBezTo>
                  <a:cubicBezTo>
                    <a:pt x="283" y="394"/>
                    <a:pt x="283" y="394"/>
                    <a:pt x="282" y="394"/>
                  </a:cubicBezTo>
                  <a:cubicBezTo>
                    <a:pt x="281" y="394"/>
                    <a:pt x="281" y="394"/>
                    <a:pt x="280" y="395"/>
                  </a:cubicBezTo>
                  <a:cubicBezTo>
                    <a:pt x="279" y="395"/>
                    <a:pt x="279" y="395"/>
                    <a:pt x="278" y="396"/>
                  </a:cubicBezTo>
                  <a:cubicBezTo>
                    <a:pt x="277" y="398"/>
                    <a:pt x="277" y="401"/>
                    <a:pt x="279" y="402"/>
                  </a:cubicBezTo>
                  <a:cubicBezTo>
                    <a:pt x="279" y="402"/>
                    <a:pt x="281" y="403"/>
                    <a:pt x="285" y="405"/>
                  </a:cubicBezTo>
                  <a:cubicBezTo>
                    <a:pt x="313" y="423"/>
                    <a:pt x="439" y="501"/>
                    <a:pt x="557" y="575"/>
                  </a:cubicBezTo>
                  <a:cubicBezTo>
                    <a:pt x="617" y="613"/>
                    <a:pt x="674" y="649"/>
                    <a:pt x="717" y="675"/>
                  </a:cubicBezTo>
                  <a:cubicBezTo>
                    <a:pt x="739" y="689"/>
                    <a:pt x="756" y="700"/>
                    <a:pt x="769" y="708"/>
                  </a:cubicBezTo>
                  <a:cubicBezTo>
                    <a:pt x="775" y="711"/>
                    <a:pt x="780" y="714"/>
                    <a:pt x="783" y="717"/>
                  </a:cubicBezTo>
                  <a:cubicBezTo>
                    <a:pt x="785" y="718"/>
                    <a:pt x="786" y="718"/>
                    <a:pt x="787" y="719"/>
                  </a:cubicBezTo>
                  <a:cubicBezTo>
                    <a:pt x="787" y="719"/>
                    <a:pt x="787" y="719"/>
                    <a:pt x="788" y="719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89" y="718"/>
                    <a:pt x="789" y="718"/>
                    <a:pt x="789" y="718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89" y="718"/>
                    <a:pt x="789" y="718"/>
                    <a:pt x="789" y="718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90" y="717"/>
                    <a:pt x="790" y="717"/>
                    <a:pt x="790" y="717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90" y="717"/>
                    <a:pt x="790" y="717"/>
                    <a:pt x="790" y="717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92" y="713"/>
                    <a:pt x="792" y="713"/>
                    <a:pt x="792" y="713"/>
                  </a:cubicBezTo>
                  <a:cubicBezTo>
                    <a:pt x="792" y="713"/>
                    <a:pt x="671" y="639"/>
                    <a:pt x="549" y="565"/>
                  </a:cubicBezTo>
                  <a:cubicBezTo>
                    <a:pt x="487" y="528"/>
                    <a:pt x="425" y="491"/>
                    <a:pt x="377" y="464"/>
                  </a:cubicBezTo>
                  <a:cubicBezTo>
                    <a:pt x="353" y="450"/>
                    <a:pt x="333" y="438"/>
                    <a:pt x="318" y="430"/>
                  </a:cubicBezTo>
                  <a:cubicBezTo>
                    <a:pt x="311" y="426"/>
                    <a:pt x="305" y="423"/>
                    <a:pt x="300" y="421"/>
                  </a:cubicBezTo>
                  <a:cubicBezTo>
                    <a:pt x="298" y="420"/>
                    <a:pt x="296" y="419"/>
                    <a:pt x="294" y="418"/>
                  </a:cubicBezTo>
                  <a:cubicBezTo>
                    <a:pt x="293" y="418"/>
                    <a:pt x="293" y="418"/>
                    <a:pt x="292" y="417"/>
                  </a:cubicBezTo>
                  <a:cubicBezTo>
                    <a:pt x="291" y="417"/>
                    <a:pt x="291" y="417"/>
                    <a:pt x="290" y="417"/>
                  </a:cubicBezTo>
                  <a:cubicBezTo>
                    <a:pt x="289" y="417"/>
                    <a:pt x="289" y="417"/>
                    <a:pt x="288" y="417"/>
                  </a:cubicBezTo>
                  <a:cubicBezTo>
                    <a:pt x="287" y="418"/>
                    <a:pt x="286" y="418"/>
                    <a:pt x="286" y="419"/>
                  </a:cubicBezTo>
                  <a:cubicBezTo>
                    <a:pt x="286" y="419"/>
                    <a:pt x="286" y="419"/>
                    <a:pt x="286" y="419"/>
                  </a:cubicBezTo>
                  <a:cubicBezTo>
                    <a:pt x="285" y="420"/>
                    <a:pt x="285" y="421"/>
                    <a:pt x="285" y="422"/>
                  </a:cubicBezTo>
                  <a:cubicBezTo>
                    <a:pt x="285" y="423"/>
                    <a:pt x="286" y="424"/>
                    <a:pt x="286" y="425"/>
                  </a:cubicBezTo>
                  <a:cubicBezTo>
                    <a:pt x="287" y="426"/>
                    <a:pt x="288" y="427"/>
                    <a:pt x="289" y="429"/>
                  </a:cubicBezTo>
                  <a:cubicBezTo>
                    <a:pt x="292" y="432"/>
                    <a:pt x="296" y="435"/>
                    <a:pt x="302" y="439"/>
                  </a:cubicBezTo>
                  <a:cubicBezTo>
                    <a:pt x="322" y="455"/>
                    <a:pt x="361" y="480"/>
                    <a:pt x="408" y="509"/>
                  </a:cubicBezTo>
                  <a:cubicBezTo>
                    <a:pt x="478" y="553"/>
                    <a:pt x="567" y="606"/>
                    <a:pt x="638" y="648"/>
                  </a:cubicBezTo>
                  <a:cubicBezTo>
                    <a:pt x="673" y="669"/>
                    <a:pt x="704" y="687"/>
                    <a:pt x="726" y="700"/>
                  </a:cubicBezTo>
                  <a:cubicBezTo>
                    <a:pt x="737" y="707"/>
                    <a:pt x="746" y="712"/>
                    <a:pt x="752" y="716"/>
                  </a:cubicBezTo>
                  <a:cubicBezTo>
                    <a:pt x="755" y="717"/>
                    <a:pt x="758" y="719"/>
                    <a:pt x="759" y="720"/>
                  </a:cubicBezTo>
                  <a:cubicBezTo>
                    <a:pt x="760" y="720"/>
                    <a:pt x="761" y="721"/>
                    <a:pt x="761" y="721"/>
                  </a:cubicBezTo>
                  <a:cubicBezTo>
                    <a:pt x="762" y="721"/>
                    <a:pt x="762" y="721"/>
                    <a:pt x="762" y="721"/>
                  </a:cubicBezTo>
                  <a:cubicBezTo>
                    <a:pt x="762" y="721"/>
                    <a:pt x="762" y="721"/>
                    <a:pt x="762" y="721"/>
                  </a:cubicBezTo>
                  <a:cubicBezTo>
                    <a:pt x="763" y="719"/>
                    <a:pt x="763" y="719"/>
                    <a:pt x="763" y="719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2" y="721"/>
                    <a:pt x="762" y="721"/>
                    <a:pt x="762" y="721"/>
                  </a:cubicBezTo>
                  <a:cubicBezTo>
                    <a:pt x="763" y="719"/>
                    <a:pt x="763" y="719"/>
                    <a:pt x="763" y="719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0"/>
                    <a:pt x="761" y="720"/>
                    <a:pt x="761" y="720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0"/>
                    <a:pt x="761" y="720"/>
                    <a:pt x="761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20"/>
                    <a:pt x="760" y="720"/>
                    <a:pt x="760" y="720"/>
                  </a:cubicBezTo>
                  <a:cubicBezTo>
                    <a:pt x="761" y="720"/>
                    <a:pt x="761" y="720"/>
                    <a:pt x="761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20"/>
                    <a:pt x="760" y="720"/>
                    <a:pt x="760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18"/>
                    <a:pt x="760" y="718"/>
                    <a:pt x="760" y="718"/>
                  </a:cubicBezTo>
                  <a:cubicBezTo>
                    <a:pt x="760" y="719"/>
                    <a:pt x="760" y="719"/>
                    <a:pt x="760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18"/>
                    <a:pt x="760" y="718"/>
                    <a:pt x="760" y="718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16"/>
                    <a:pt x="760" y="716"/>
                    <a:pt x="760" y="716"/>
                  </a:cubicBezTo>
                  <a:cubicBezTo>
                    <a:pt x="763" y="717"/>
                    <a:pt x="763" y="717"/>
                    <a:pt x="763" y="717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5"/>
                    <a:pt x="761" y="715"/>
                    <a:pt x="760" y="716"/>
                  </a:cubicBezTo>
                  <a:cubicBezTo>
                    <a:pt x="763" y="717"/>
                    <a:pt x="763" y="717"/>
                    <a:pt x="763" y="717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6"/>
                    <a:pt x="763" y="716"/>
                    <a:pt x="763" y="716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6"/>
                    <a:pt x="763" y="716"/>
                    <a:pt x="763" y="716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5"/>
                    <a:pt x="763" y="715"/>
                    <a:pt x="763" y="715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5"/>
                    <a:pt x="763" y="715"/>
                    <a:pt x="763" y="715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1" y="714"/>
                    <a:pt x="760" y="714"/>
                  </a:cubicBezTo>
                  <a:cubicBezTo>
                    <a:pt x="757" y="713"/>
                    <a:pt x="752" y="711"/>
                    <a:pt x="746" y="708"/>
                  </a:cubicBezTo>
                  <a:cubicBezTo>
                    <a:pt x="724" y="698"/>
                    <a:pt x="685" y="676"/>
                    <a:pt x="638" y="649"/>
                  </a:cubicBezTo>
                  <a:cubicBezTo>
                    <a:pt x="568" y="608"/>
                    <a:pt x="482" y="556"/>
                    <a:pt x="413" y="514"/>
                  </a:cubicBezTo>
                  <a:cubicBezTo>
                    <a:pt x="379" y="492"/>
                    <a:pt x="349" y="474"/>
                    <a:pt x="328" y="461"/>
                  </a:cubicBezTo>
                  <a:cubicBezTo>
                    <a:pt x="317" y="454"/>
                    <a:pt x="308" y="449"/>
                    <a:pt x="302" y="445"/>
                  </a:cubicBezTo>
                  <a:cubicBezTo>
                    <a:pt x="297" y="441"/>
                    <a:pt x="293" y="439"/>
                    <a:pt x="293" y="439"/>
                  </a:cubicBezTo>
                  <a:cubicBezTo>
                    <a:pt x="291" y="438"/>
                    <a:pt x="289" y="439"/>
                    <a:pt x="288" y="441"/>
                  </a:cubicBezTo>
                  <a:cubicBezTo>
                    <a:pt x="287" y="442"/>
                    <a:pt x="287" y="442"/>
                    <a:pt x="287" y="443"/>
                  </a:cubicBezTo>
                  <a:cubicBezTo>
                    <a:pt x="287" y="445"/>
                    <a:pt x="288" y="445"/>
                    <a:pt x="288" y="446"/>
                  </a:cubicBezTo>
                  <a:cubicBezTo>
                    <a:pt x="289" y="448"/>
                    <a:pt x="290" y="449"/>
                    <a:pt x="291" y="450"/>
                  </a:cubicBezTo>
                  <a:cubicBezTo>
                    <a:pt x="294" y="452"/>
                    <a:pt x="298" y="455"/>
                    <a:pt x="303" y="459"/>
                  </a:cubicBezTo>
                  <a:cubicBezTo>
                    <a:pt x="322" y="473"/>
                    <a:pt x="358" y="497"/>
                    <a:pt x="402" y="524"/>
                  </a:cubicBezTo>
                  <a:cubicBezTo>
                    <a:pt x="467" y="565"/>
                    <a:pt x="550" y="614"/>
                    <a:pt x="616" y="654"/>
                  </a:cubicBezTo>
                  <a:cubicBezTo>
                    <a:pt x="649" y="673"/>
                    <a:pt x="678" y="691"/>
                    <a:pt x="699" y="703"/>
                  </a:cubicBezTo>
                  <a:cubicBezTo>
                    <a:pt x="710" y="709"/>
                    <a:pt x="718" y="714"/>
                    <a:pt x="723" y="718"/>
                  </a:cubicBezTo>
                  <a:cubicBezTo>
                    <a:pt x="726" y="719"/>
                    <a:pt x="729" y="721"/>
                    <a:pt x="730" y="722"/>
                  </a:cubicBezTo>
                  <a:cubicBezTo>
                    <a:pt x="731" y="722"/>
                    <a:pt x="731" y="722"/>
                    <a:pt x="732" y="723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3" y="721"/>
                    <a:pt x="733" y="721"/>
                    <a:pt x="733" y="721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3" y="721"/>
                    <a:pt x="733" y="721"/>
                    <a:pt x="733" y="721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0" y="720"/>
                    <a:pt x="730" y="720"/>
                    <a:pt x="730" y="720"/>
                  </a:cubicBezTo>
                  <a:cubicBezTo>
                    <a:pt x="730" y="721"/>
                    <a:pt x="731" y="721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0" y="720"/>
                    <a:pt x="730" y="720"/>
                    <a:pt x="730" y="720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18"/>
                    <a:pt x="731" y="718"/>
                    <a:pt x="731" y="718"/>
                  </a:cubicBezTo>
                  <a:cubicBezTo>
                    <a:pt x="734" y="719"/>
                    <a:pt x="734" y="719"/>
                    <a:pt x="734" y="719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2" y="716"/>
                    <a:pt x="732" y="717"/>
                    <a:pt x="731" y="718"/>
                  </a:cubicBezTo>
                  <a:cubicBezTo>
                    <a:pt x="734" y="719"/>
                    <a:pt x="734" y="719"/>
                    <a:pt x="734" y="719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8"/>
                    <a:pt x="733" y="718"/>
                    <a:pt x="733" y="718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8"/>
                    <a:pt x="733" y="718"/>
                    <a:pt x="733" y="718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2" y="716"/>
                    <a:pt x="731" y="715"/>
                  </a:cubicBezTo>
                  <a:cubicBezTo>
                    <a:pt x="728" y="714"/>
                    <a:pt x="724" y="713"/>
                    <a:pt x="719" y="710"/>
                  </a:cubicBezTo>
                  <a:cubicBezTo>
                    <a:pt x="698" y="700"/>
                    <a:pt x="662" y="679"/>
                    <a:pt x="618" y="654"/>
                  </a:cubicBezTo>
                  <a:cubicBezTo>
                    <a:pt x="553" y="615"/>
                    <a:pt x="473" y="567"/>
                    <a:pt x="408" y="527"/>
                  </a:cubicBezTo>
                  <a:cubicBezTo>
                    <a:pt x="376" y="508"/>
                    <a:pt x="348" y="490"/>
                    <a:pt x="328" y="478"/>
                  </a:cubicBezTo>
                  <a:cubicBezTo>
                    <a:pt x="318" y="472"/>
                    <a:pt x="310" y="467"/>
                    <a:pt x="305" y="464"/>
                  </a:cubicBezTo>
                  <a:cubicBezTo>
                    <a:pt x="299" y="460"/>
                    <a:pt x="296" y="458"/>
                    <a:pt x="296" y="458"/>
                  </a:cubicBezTo>
                  <a:cubicBezTo>
                    <a:pt x="295" y="458"/>
                    <a:pt x="294" y="458"/>
                    <a:pt x="293" y="458"/>
                  </a:cubicBezTo>
                  <a:cubicBezTo>
                    <a:pt x="292" y="458"/>
                    <a:pt x="291" y="459"/>
                    <a:pt x="291" y="460"/>
                  </a:cubicBezTo>
                  <a:cubicBezTo>
                    <a:pt x="290" y="461"/>
                    <a:pt x="290" y="462"/>
                    <a:pt x="290" y="463"/>
                  </a:cubicBezTo>
                  <a:cubicBezTo>
                    <a:pt x="291" y="464"/>
                    <a:pt x="291" y="465"/>
                    <a:pt x="292" y="465"/>
                  </a:cubicBezTo>
                  <a:cubicBezTo>
                    <a:pt x="292" y="465"/>
                    <a:pt x="294" y="466"/>
                    <a:pt x="297" y="468"/>
                  </a:cubicBezTo>
                  <a:cubicBezTo>
                    <a:pt x="320" y="482"/>
                    <a:pt x="423" y="545"/>
                    <a:pt x="520" y="605"/>
                  </a:cubicBezTo>
                  <a:cubicBezTo>
                    <a:pt x="568" y="635"/>
                    <a:pt x="615" y="664"/>
                    <a:pt x="650" y="687"/>
                  </a:cubicBezTo>
                  <a:cubicBezTo>
                    <a:pt x="668" y="698"/>
                    <a:pt x="682" y="707"/>
                    <a:pt x="692" y="714"/>
                  </a:cubicBezTo>
                  <a:cubicBezTo>
                    <a:pt x="697" y="717"/>
                    <a:pt x="701" y="720"/>
                    <a:pt x="704" y="721"/>
                  </a:cubicBezTo>
                  <a:cubicBezTo>
                    <a:pt x="705" y="722"/>
                    <a:pt x="706" y="723"/>
                    <a:pt x="707" y="724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8" y="723"/>
                    <a:pt x="708" y="723"/>
                    <a:pt x="708" y="723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8" y="723"/>
                    <a:pt x="708" y="723"/>
                    <a:pt x="708" y="723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3"/>
                    <a:pt x="707" y="723"/>
                    <a:pt x="707" y="723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3"/>
                    <a:pt x="707" y="723"/>
                    <a:pt x="707" y="723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6" y="722"/>
                    <a:pt x="706" y="722"/>
                    <a:pt x="706" y="722"/>
                  </a:cubicBezTo>
                  <a:cubicBezTo>
                    <a:pt x="706" y="722"/>
                    <a:pt x="707" y="723"/>
                    <a:pt x="707" y="723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6" y="722"/>
                    <a:pt x="706" y="722"/>
                    <a:pt x="706" y="722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0"/>
                    <a:pt x="707" y="720"/>
                    <a:pt x="707" y="720"/>
                  </a:cubicBezTo>
                  <a:cubicBezTo>
                    <a:pt x="707" y="720"/>
                    <a:pt x="706" y="721"/>
                    <a:pt x="706" y="722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0"/>
                    <a:pt x="707" y="720"/>
                    <a:pt x="707" y="720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12" y="718"/>
                    <a:pt x="712" y="718"/>
                    <a:pt x="712" y="718"/>
                  </a:cubicBezTo>
                  <a:cubicBezTo>
                    <a:pt x="296" y="471"/>
                    <a:pt x="296" y="471"/>
                    <a:pt x="296" y="471"/>
                  </a:cubicBezTo>
                  <a:cubicBezTo>
                    <a:pt x="294" y="470"/>
                    <a:pt x="292" y="471"/>
                    <a:pt x="290" y="473"/>
                  </a:cubicBezTo>
                  <a:cubicBezTo>
                    <a:pt x="289" y="475"/>
                    <a:pt x="290" y="477"/>
                    <a:pt x="292" y="478"/>
                  </a:cubicBezTo>
                  <a:cubicBezTo>
                    <a:pt x="292" y="478"/>
                    <a:pt x="298" y="482"/>
                    <a:pt x="309" y="489"/>
                  </a:cubicBezTo>
                  <a:cubicBezTo>
                    <a:pt x="347" y="512"/>
                    <a:pt x="441" y="571"/>
                    <a:pt x="526" y="624"/>
                  </a:cubicBezTo>
                  <a:cubicBezTo>
                    <a:pt x="569" y="651"/>
                    <a:pt x="609" y="676"/>
                    <a:pt x="639" y="694"/>
                  </a:cubicBezTo>
                  <a:cubicBezTo>
                    <a:pt x="653" y="704"/>
                    <a:pt x="665" y="711"/>
                    <a:pt x="674" y="717"/>
                  </a:cubicBezTo>
                  <a:cubicBezTo>
                    <a:pt x="678" y="719"/>
                    <a:pt x="681" y="721"/>
                    <a:pt x="684" y="723"/>
                  </a:cubicBezTo>
                  <a:cubicBezTo>
                    <a:pt x="685" y="724"/>
                    <a:pt x="685" y="724"/>
                    <a:pt x="686" y="724"/>
                  </a:cubicBezTo>
                  <a:cubicBezTo>
                    <a:pt x="687" y="725"/>
                    <a:pt x="687" y="725"/>
                    <a:pt x="687" y="725"/>
                  </a:cubicBezTo>
                  <a:cubicBezTo>
                    <a:pt x="687" y="725"/>
                    <a:pt x="687" y="725"/>
                    <a:pt x="687" y="725"/>
                  </a:cubicBezTo>
                  <a:cubicBezTo>
                    <a:pt x="688" y="723"/>
                    <a:pt x="688" y="723"/>
                    <a:pt x="688" y="723"/>
                  </a:cubicBezTo>
                  <a:cubicBezTo>
                    <a:pt x="686" y="725"/>
                    <a:pt x="686" y="725"/>
                    <a:pt x="686" y="725"/>
                  </a:cubicBezTo>
                  <a:cubicBezTo>
                    <a:pt x="687" y="725"/>
                    <a:pt x="687" y="725"/>
                    <a:pt x="687" y="725"/>
                  </a:cubicBezTo>
                  <a:cubicBezTo>
                    <a:pt x="688" y="723"/>
                    <a:pt x="688" y="723"/>
                    <a:pt x="688" y="723"/>
                  </a:cubicBezTo>
                  <a:cubicBezTo>
                    <a:pt x="686" y="725"/>
                    <a:pt x="686" y="725"/>
                    <a:pt x="686" y="725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6" y="725"/>
                    <a:pt x="686" y="725"/>
                    <a:pt x="686" y="725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5" y="722"/>
                    <a:pt x="685" y="722"/>
                    <a:pt x="685" y="722"/>
                  </a:cubicBezTo>
                  <a:cubicBezTo>
                    <a:pt x="685" y="723"/>
                    <a:pt x="685" y="723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5" y="722"/>
                    <a:pt x="685" y="722"/>
                    <a:pt x="685" y="722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0"/>
                    <a:pt x="686" y="720"/>
                    <a:pt x="686" y="720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8" y="718"/>
                    <a:pt x="688" y="718"/>
                    <a:pt x="688" y="718"/>
                  </a:cubicBezTo>
                  <a:cubicBezTo>
                    <a:pt x="687" y="718"/>
                    <a:pt x="686" y="719"/>
                    <a:pt x="686" y="720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8" y="718"/>
                    <a:pt x="688" y="718"/>
                    <a:pt x="688" y="718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9" y="718"/>
                    <a:pt x="689" y="718"/>
                    <a:pt x="689" y="718"/>
                  </a:cubicBezTo>
                  <a:cubicBezTo>
                    <a:pt x="689" y="718"/>
                    <a:pt x="688" y="718"/>
                    <a:pt x="688" y="718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9" y="718"/>
                    <a:pt x="689" y="718"/>
                    <a:pt x="689" y="718"/>
                  </a:cubicBezTo>
                  <a:cubicBezTo>
                    <a:pt x="689" y="721"/>
                    <a:pt x="689" y="721"/>
                    <a:pt x="689" y="721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8"/>
                    <a:pt x="690" y="718"/>
                    <a:pt x="689" y="718"/>
                  </a:cubicBezTo>
                  <a:cubicBezTo>
                    <a:pt x="689" y="721"/>
                    <a:pt x="689" y="721"/>
                    <a:pt x="689" y="721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9"/>
                    <a:pt x="690" y="719"/>
                    <a:pt x="690" y="719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9"/>
                    <a:pt x="690" y="719"/>
                    <a:pt x="690" y="719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8"/>
                    <a:pt x="689" y="718"/>
                    <a:pt x="688" y="717"/>
                  </a:cubicBezTo>
                  <a:cubicBezTo>
                    <a:pt x="684" y="715"/>
                    <a:pt x="674" y="709"/>
                    <a:pt x="661" y="702"/>
                  </a:cubicBezTo>
                  <a:cubicBezTo>
                    <a:pt x="615" y="675"/>
                    <a:pt x="522" y="620"/>
                    <a:pt x="442" y="572"/>
                  </a:cubicBezTo>
                  <a:cubicBezTo>
                    <a:pt x="401" y="549"/>
                    <a:pt x="364" y="526"/>
                    <a:pt x="337" y="510"/>
                  </a:cubicBezTo>
                  <a:cubicBezTo>
                    <a:pt x="323" y="502"/>
                    <a:pt x="312" y="495"/>
                    <a:pt x="304" y="491"/>
                  </a:cubicBezTo>
                  <a:cubicBezTo>
                    <a:pt x="296" y="486"/>
                    <a:pt x="292" y="483"/>
                    <a:pt x="292" y="483"/>
                  </a:cubicBezTo>
                  <a:cubicBezTo>
                    <a:pt x="290" y="482"/>
                    <a:pt x="288" y="483"/>
                    <a:pt x="286" y="485"/>
                  </a:cubicBezTo>
                  <a:cubicBezTo>
                    <a:pt x="285" y="487"/>
                    <a:pt x="286" y="489"/>
                    <a:pt x="288" y="490"/>
                  </a:cubicBezTo>
                  <a:cubicBezTo>
                    <a:pt x="672" y="730"/>
                    <a:pt x="672" y="730"/>
                    <a:pt x="672" y="730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1" y="725"/>
                    <a:pt x="671" y="725"/>
                    <a:pt x="671" y="725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3" y="723"/>
                    <a:pt x="673" y="723"/>
                    <a:pt x="673" y="723"/>
                  </a:cubicBezTo>
                  <a:cubicBezTo>
                    <a:pt x="672" y="723"/>
                    <a:pt x="672" y="724"/>
                    <a:pt x="671" y="725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3" y="723"/>
                    <a:pt x="673" y="723"/>
                    <a:pt x="673" y="723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4" y="723"/>
                    <a:pt x="674" y="723"/>
                    <a:pt x="674" y="723"/>
                  </a:cubicBezTo>
                  <a:cubicBezTo>
                    <a:pt x="674" y="723"/>
                    <a:pt x="674" y="723"/>
                    <a:pt x="673" y="723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4" y="723"/>
                    <a:pt x="674" y="723"/>
                    <a:pt x="674" y="723"/>
                  </a:cubicBezTo>
                  <a:cubicBezTo>
                    <a:pt x="674" y="726"/>
                    <a:pt x="674" y="726"/>
                    <a:pt x="674" y="726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3"/>
                    <a:pt x="675" y="723"/>
                    <a:pt x="674" y="723"/>
                  </a:cubicBezTo>
                  <a:cubicBezTo>
                    <a:pt x="674" y="726"/>
                    <a:pt x="674" y="726"/>
                    <a:pt x="674" y="726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4"/>
                    <a:pt x="675" y="724"/>
                    <a:pt x="675" y="724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4"/>
                    <a:pt x="675" y="724"/>
                    <a:pt x="675" y="724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3"/>
                    <a:pt x="675" y="723"/>
                    <a:pt x="674" y="722"/>
                  </a:cubicBezTo>
                  <a:cubicBezTo>
                    <a:pt x="670" y="720"/>
                    <a:pt x="661" y="715"/>
                    <a:pt x="649" y="708"/>
                  </a:cubicBezTo>
                  <a:cubicBezTo>
                    <a:pt x="606" y="683"/>
                    <a:pt x="521" y="632"/>
                    <a:pt x="445" y="587"/>
                  </a:cubicBezTo>
                  <a:cubicBezTo>
                    <a:pt x="407" y="565"/>
                    <a:pt x="371" y="544"/>
                    <a:pt x="343" y="529"/>
                  </a:cubicBezTo>
                  <a:cubicBezTo>
                    <a:pt x="330" y="521"/>
                    <a:pt x="318" y="515"/>
                    <a:pt x="309" y="510"/>
                  </a:cubicBezTo>
                  <a:cubicBezTo>
                    <a:pt x="305" y="508"/>
                    <a:pt x="301" y="506"/>
                    <a:pt x="298" y="505"/>
                  </a:cubicBezTo>
                  <a:cubicBezTo>
                    <a:pt x="297" y="505"/>
                    <a:pt x="296" y="504"/>
                    <a:pt x="295" y="504"/>
                  </a:cubicBezTo>
                  <a:cubicBezTo>
                    <a:pt x="294" y="504"/>
                    <a:pt x="293" y="503"/>
                    <a:pt x="291" y="503"/>
                  </a:cubicBezTo>
                  <a:cubicBezTo>
                    <a:pt x="291" y="503"/>
                    <a:pt x="290" y="503"/>
                    <a:pt x="290" y="504"/>
                  </a:cubicBezTo>
                  <a:cubicBezTo>
                    <a:pt x="289" y="504"/>
                    <a:pt x="288" y="504"/>
                    <a:pt x="287" y="505"/>
                  </a:cubicBezTo>
                  <a:cubicBezTo>
                    <a:pt x="286" y="507"/>
                    <a:pt x="287" y="510"/>
                    <a:pt x="289" y="511"/>
                  </a:cubicBezTo>
                  <a:cubicBezTo>
                    <a:pt x="644" y="733"/>
                    <a:pt x="644" y="733"/>
                    <a:pt x="644" y="733"/>
                  </a:cubicBezTo>
                  <a:cubicBezTo>
                    <a:pt x="647" y="730"/>
                    <a:pt x="647" y="730"/>
                    <a:pt x="647" y="730"/>
                  </a:cubicBezTo>
                  <a:cubicBezTo>
                    <a:pt x="643" y="727"/>
                    <a:pt x="643" y="727"/>
                    <a:pt x="643" y="727"/>
                  </a:cubicBezTo>
                  <a:cubicBezTo>
                    <a:pt x="647" y="730"/>
                    <a:pt x="647" y="730"/>
                    <a:pt x="647" y="730"/>
                  </a:cubicBezTo>
                  <a:cubicBezTo>
                    <a:pt x="645" y="726"/>
                    <a:pt x="645" y="726"/>
                    <a:pt x="645" y="726"/>
                  </a:cubicBezTo>
                  <a:cubicBezTo>
                    <a:pt x="645" y="726"/>
                    <a:pt x="644" y="727"/>
                    <a:pt x="643" y="727"/>
                  </a:cubicBezTo>
                  <a:cubicBezTo>
                    <a:pt x="647" y="730"/>
                    <a:pt x="647" y="730"/>
                    <a:pt x="647" y="730"/>
                  </a:cubicBezTo>
                  <a:cubicBezTo>
                    <a:pt x="645" y="726"/>
                    <a:pt x="645" y="726"/>
                    <a:pt x="645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6" y="726"/>
                    <a:pt x="646" y="726"/>
                    <a:pt x="646" y="726"/>
                  </a:cubicBezTo>
                  <a:cubicBezTo>
                    <a:pt x="646" y="726"/>
                    <a:pt x="646" y="726"/>
                    <a:pt x="645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6" y="726"/>
                    <a:pt x="646" y="726"/>
                    <a:pt x="646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7" y="726"/>
                    <a:pt x="647" y="726"/>
                    <a:pt x="646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7" y="728"/>
                    <a:pt x="647" y="728"/>
                    <a:pt x="647" y="728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7" y="728"/>
                    <a:pt x="647" y="728"/>
                    <a:pt x="647" y="728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8" y="726"/>
                    <a:pt x="647" y="726"/>
                    <a:pt x="646" y="725"/>
                  </a:cubicBezTo>
                  <a:cubicBezTo>
                    <a:pt x="643" y="723"/>
                    <a:pt x="634" y="718"/>
                    <a:pt x="623" y="711"/>
                  </a:cubicBezTo>
                  <a:cubicBezTo>
                    <a:pt x="583" y="687"/>
                    <a:pt x="501" y="638"/>
                    <a:pt x="429" y="595"/>
                  </a:cubicBezTo>
                  <a:cubicBezTo>
                    <a:pt x="392" y="574"/>
                    <a:pt x="358" y="554"/>
                    <a:pt x="332" y="539"/>
                  </a:cubicBezTo>
                  <a:cubicBezTo>
                    <a:pt x="318" y="532"/>
                    <a:pt x="307" y="526"/>
                    <a:pt x="299" y="521"/>
                  </a:cubicBezTo>
                  <a:cubicBezTo>
                    <a:pt x="295" y="519"/>
                    <a:pt x="291" y="518"/>
                    <a:pt x="289" y="516"/>
                  </a:cubicBezTo>
                  <a:cubicBezTo>
                    <a:pt x="287" y="516"/>
                    <a:pt x="286" y="515"/>
                    <a:pt x="285" y="515"/>
                  </a:cubicBezTo>
                  <a:cubicBezTo>
                    <a:pt x="284" y="515"/>
                    <a:pt x="283" y="514"/>
                    <a:pt x="282" y="514"/>
                  </a:cubicBezTo>
                  <a:cubicBezTo>
                    <a:pt x="281" y="514"/>
                    <a:pt x="281" y="514"/>
                    <a:pt x="280" y="515"/>
                  </a:cubicBezTo>
                  <a:cubicBezTo>
                    <a:pt x="279" y="515"/>
                    <a:pt x="278" y="516"/>
                    <a:pt x="278" y="517"/>
                  </a:cubicBezTo>
                  <a:cubicBezTo>
                    <a:pt x="278" y="516"/>
                    <a:pt x="278" y="516"/>
                    <a:pt x="278" y="516"/>
                  </a:cubicBezTo>
                  <a:cubicBezTo>
                    <a:pt x="277" y="517"/>
                    <a:pt x="277" y="518"/>
                    <a:pt x="277" y="519"/>
                  </a:cubicBezTo>
                  <a:cubicBezTo>
                    <a:pt x="277" y="520"/>
                    <a:pt x="278" y="521"/>
                    <a:pt x="278" y="522"/>
                  </a:cubicBezTo>
                  <a:cubicBezTo>
                    <a:pt x="279" y="523"/>
                    <a:pt x="279" y="524"/>
                    <a:pt x="281" y="525"/>
                  </a:cubicBezTo>
                  <a:cubicBezTo>
                    <a:pt x="283" y="527"/>
                    <a:pt x="286" y="529"/>
                    <a:pt x="290" y="532"/>
                  </a:cubicBezTo>
                  <a:cubicBezTo>
                    <a:pt x="304" y="543"/>
                    <a:pt x="333" y="561"/>
                    <a:pt x="367" y="582"/>
                  </a:cubicBezTo>
                  <a:cubicBezTo>
                    <a:pt x="469" y="646"/>
                    <a:pt x="625" y="738"/>
                    <a:pt x="625" y="738"/>
                  </a:cubicBezTo>
                  <a:cubicBezTo>
                    <a:pt x="627" y="734"/>
                    <a:pt x="627" y="734"/>
                    <a:pt x="627" y="734"/>
                  </a:cubicBezTo>
                  <a:cubicBezTo>
                    <a:pt x="623" y="732"/>
                    <a:pt x="623" y="732"/>
                    <a:pt x="623" y="732"/>
                  </a:cubicBezTo>
                  <a:cubicBezTo>
                    <a:pt x="627" y="734"/>
                    <a:pt x="627" y="734"/>
                    <a:pt x="627" y="734"/>
                  </a:cubicBezTo>
                  <a:cubicBezTo>
                    <a:pt x="625" y="731"/>
                    <a:pt x="625" y="731"/>
                    <a:pt x="625" y="731"/>
                  </a:cubicBezTo>
                  <a:cubicBezTo>
                    <a:pt x="625" y="731"/>
                    <a:pt x="624" y="731"/>
                    <a:pt x="623" y="732"/>
                  </a:cubicBezTo>
                  <a:cubicBezTo>
                    <a:pt x="627" y="734"/>
                    <a:pt x="627" y="734"/>
                    <a:pt x="627" y="734"/>
                  </a:cubicBezTo>
                  <a:cubicBezTo>
                    <a:pt x="625" y="731"/>
                    <a:pt x="625" y="731"/>
                    <a:pt x="625" y="731"/>
                  </a:cubicBezTo>
                  <a:cubicBezTo>
                    <a:pt x="626" y="734"/>
                    <a:pt x="626" y="734"/>
                    <a:pt x="626" y="734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6" y="730"/>
                    <a:pt x="626" y="730"/>
                    <a:pt x="625" y="731"/>
                  </a:cubicBezTo>
                  <a:cubicBezTo>
                    <a:pt x="626" y="734"/>
                    <a:pt x="626" y="734"/>
                    <a:pt x="626" y="734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6" y="733"/>
                    <a:pt x="626" y="733"/>
                    <a:pt x="626" y="733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0"/>
                    <a:pt x="626" y="730"/>
                  </a:cubicBezTo>
                  <a:cubicBezTo>
                    <a:pt x="626" y="733"/>
                    <a:pt x="626" y="733"/>
                    <a:pt x="626" y="733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0"/>
                    <a:pt x="626" y="730"/>
                    <a:pt x="625" y="730"/>
                  </a:cubicBezTo>
                  <a:cubicBezTo>
                    <a:pt x="621" y="728"/>
                    <a:pt x="612" y="723"/>
                    <a:pt x="600" y="716"/>
                  </a:cubicBezTo>
                  <a:cubicBezTo>
                    <a:pt x="559" y="693"/>
                    <a:pt x="479" y="646"/>
                    <a:pt x="410" y="605"/>
                  </a:cubicBezTo>
                  <a:cubicBezTo>
                    <a:pt x="375" y="584"/>
                    <a:pt x="343" y="565"/>
                    <a:pt x="319" y="551"/>
                  </a:cubicBezTo>
                  <a:cubicBezTo>
                    <a:pt x="307" y="544"/>
                    <a:pt x="298" y="538"/>
                    <a:pt x="291" y="534"/>
                  </a:cubicBezTo>
                  <a:cubicBezTo>
                    <a:pt x="285" y="530"/>
                    <a:pt x="281" y="528"/>
                    <a:pt x="281" y="528"/>
                  </a:cubicBezTo>
                  <a:cubicBezTo>
                    <a:pt x="279" y="527"/>
                    <a:pt x="277" y="528"/>
                    <a:pt x="275" y="529"/>
                  </a:cubicBezTo>
                  <a:cubicBezTo>
                    <a:pt x="274" y="531"/>
                    <a:pt x="275" y="534"/>
                    <a:pt x="277" y="535"/>
                  </a:cubicBezTo>
                  <a:cubicBezTo>
                    <a:pt x="612" y="745"/>
                    <a:pt x="612" y="745"/>
                    <a:pt x="612" y="745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1" y="739"/>
                    <a:pt x="611" y="739"/>
                    <a:pt x="611" y="739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3" y="737"/>
                    <a:pt x="613" y="737"/>
                    <a:pt x="613" y="737"/>
                  </a:cubicBezTo>
                  <a:cubicBezTo>
                    <a:pt x="612" y="737"/>
                    <a:pt x="612" y="738"/>
                    <a:pt x="611" y="739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3" y="737"/>
                    <a:pt x="613" y="737"/>
                    <a:pt x="613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4" y="737"/>
                    <a:pt x="614" y="737"/>
                    <a:pt x="614" y="737"/>
                  </a:cubicBezTo>
                  <a:cubicBezTo>
                    <a:pt x="614" y="737"/>
                    <a:pt x="614" y="737"/>
                    <a:pt x="613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4" y="737"/>
                    <a:pt x="614" y="737"/>
                    <a:pt x="614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5" y="737"/>
                    <a:pt x="615" y="737"/>
                    <a:pt x="615" y="737"/>
                  </a:cubicBezTo>
                  <a:cubicBezTo>
                    <a:pt x="615" y="737"/>
                    <a:pt x="615" y="737"/>
                    <a:pt x="614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5" y="737"/>
                    <a:pt x="615" y="737"/>
                    <a:pt x="615" y="737"/>
                  </a:cubicBezTo>
                  <a:cubicBezTo>
                    <a:pt x="615" y="740"/>
                    <a:pt x="615" y="740"/>
                    <a:pt x="615" y="740"/>
                  </a:cubicBezTo>
                  <a:cubicBezTo>
                    <a:pt x="616" y="737"/>
                    <a:pt x="616" y="737"/>
                    <a:pt x="616" y="737"/>
                  </a:cubicBezTo>
                  <a:cubicBezTo>
                    <a:pt x="615" y="737"/>
                    <a:pt x="615" y="737"/>
                    <a:pt x="615" y="737"/>
                  </a:cubicBezTo>
                  <a:cubicBezTo>
                    <a:pt x="615" y="740"/>
                    <a:pt x="615" y="740"/>
                    <a:pt x="615" y="740"/>
                  </a:cubicBezTo>
                  <a:cubicBezTo>
                    <a:pt x="616" y="737"/>
                    <a:pt x="616" y="737"/>
                    <a:pt x="616" y="737"/>
                  </a:cubicBezTo>
                  <a:cubicBezTo>
                    <a:pt x="615" y="737"/>
                    <a:pt x="615" y="737"/>
                    <a:pt x="614" y="737"/>
                  </a:cubicBezTo>
                  <a:cubicBezTo>
                    <a:pt x="610" y="735"/>
                    <a:pt x="603" y="730"/>
                    <a:pt x="592" y="724"/>
                  </a:cubicBezTo>
                  <a:cubicBezTo>
                    <a:pt x="553" y="702"/>
                    <a:pt x="476" y="656"/>
                    <a:pt x="407" y="617"/>
                  </a:cubicBezTo>
                  <a:cubicBezTo>
                    <a:pt x="373" y="597"/>
                    <a:pt x="341" y="578"/>
                    <a:pt x="316" y="565"/>
                  </a:cubicBezTo>
                  <a:cubicBezTo>
                    <a:pt x="304" y="558"/>
                    <a:pt x="294" y="552"/>
                    <a:pt x="286" y="548"/>
                  </a:cubicBezTo>
                  <a:cubicBezTo>
                    <a:pt x="283" y="546"/>
                    <a:pt x="280" y="545"/>
                    <a:pt x="277" y="544"/>
                  </a:cubicBezTo>
                  <a:cubicBezTo>
                    <a:pt x="276" y="543"/>
                    <a:pt x="275" y="543"/>
                    <a:pt x="274" y="543"/>
                  </a:cubicBezTo>
                  <a:cubicBezTo>
                    <a:pt x="274" y="542"/>
                    <a:pt x="273" y="542"/>
                    <a:pt x="273" y="542"/>
                  </a:cubicBezTo>
                  <a:cubicBezTo>
                    <a:pt x="272" y="542"/>
                    <a:pt x="272" y="542"/>
                    <a:pt x="271" y="542"/>
                  </a:cubicBezTo>
                  <a:cubicBezTo>
                    <a:pt x="271" y="542"/>
                    <a:pt x="270" y="542"/>
                    <a:pt x="270" y="542"/>
                  </a:cubicBezTo>
                  <a:cubicBezTo>
                    <a:pt x="269" y="542"/>
                    <a:pt x="268" y="543"/>
                    <a:pt x="268" y="544"/>
                  </a:cubicBezTo>
                  <a:cubicBezTo>
                    <a:pt x="266" y="546"/>
                    <a:pt x="267" y="548"/>
                    <a:pt x="269" y="549"/>
                  </a:cubicBezTo>
                  <a:cubicBezTo>
                    <a:pt x="594" y="753"/>
                    <a:pt x="594" y="753"/>
                    <a:pt x="594" y="753"/>
                  </a:cubicBezTo>
                  <a:cubicBezTo>
                    <a:pt x="596" y="749"/>
                    <a:pt x="596" y="749"/>
                    <a:pt x="596" y="749"/>
                  </a:cubicBezTo>
                  <a:cubicBezTo>
                    <a:pt x="593" y="747"/>
                    <a:pt x="593" y="747"/>
                    <a:pt x="593" y="747"/>
                  </a:cubicBezTo>
                  <a:cubicBezTo>
                    <a:pt x="596" y="749"/>
                    <a:pt x="596" y="749"/>
                    <a:pt x="596" y="749"/>
                  </a:cubicBezTo>
                  <a:cubicBezTo>
                    <a:pt x="594" y="746"/>
                    <a:pt x="594" y="746"/>
                    <a:pt x="594" y="746"/>
                  </a:cubicBezTo>
                  <a:cubicBezTo>
                    <a:pt x="594" y="746"/>
                    <a:pt x="593" y="746"/>
                    <a:pt x="593" y="747"/>
                  </a:cubicBezTo>
                  <a:cubicBezTo>
                    <a:pt x="596" y="749"/>
                    <a:pt x="596" y="749"/>
                    <a:pt x="596" y="749"/>
                  </a:cubicBezTo>
                  <a:cubicBezTo>
                    <a:pt x="594" y="746"/>
                    <a:pt x="594" y="746"/>
                    <a:pt x="594" y="746"/>
                  </a:cubicBezTo>
                  <a:cubicBezTo>
                    <a:pt x="595" y="748"/>
                    <a:pt x="595" y="748"/>
                    <a:pt x="595" y="748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5"/>
                    <a:pt x="595" y="745"/>
                    <a:pt x="594" y="746"/>
                  </a:cubicBezTo>
                  <a:cubicBezTo>
                    <a:pt x="595" y="748"/>
                    <a:pt x="595" y="748"/>
                    <a:pt x="595" y="748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6"/>
                    <a:pt x="595" y="746"/>
                    <a:pt x="595" y="746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6"/>
                    <a:pt x="595" y="746"/>
                    <a:pt x="595" y="746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5"/>
                    <a:pt x="594" y="745"/>
                    <a:pt x="593" y="745"/>
                  </a:cubicBezTo>
                  <a:cubicBezTo>
                    <a:pt x="589" y="744"/>
                    <a:pt x="580" y="740"/>
                    <a:pt x="569" y="734"/>
                  </a:cubicBezTo>
                  <a:cubicBezTo>
                    <a:pt x="528" y="713"/>
                    <a:pt x="451" y="669"/>
                    <a:pt x="385" y="630"/>
                  </a:cubicBezTo>
                  <a:cubicBezTo>
                    <a:pt x="352" y="610"/>
                    <a:pt x="322" y="592"/>
                    <a:pt x="299" y="579"/>
                  </a:cubicBezTo>
                  <a:cubicBezTo>
                    <a:pt x="288" y="572"/>
                    <a:pt x="279" y="567"/>
                    <a:pt x="273" y="563"/>
                  </a:cubicBezTo>
                  <a:cubicBezTo>
                    <a:pt x="267" y="559"/>
                    <a:pt x="263" y="557"/>
                    <a:pt x="263" y="557"/>
                  </a:cubicBezTo>
                  <a:cubicBezTo>
                    <a:pt x="261" y="556"/>
                    <a:pt x="259" y="556"/>
                    <a:pt x="258" y="558"/>
                  </a:cubicBezTo>
                  <a:cubicBezTo>
                    <a:pt x="257" y="559"/>
                    <a:pt x="257" y="560"/>
                    <a:pt x="257" y="561"/>
                  </a:cubicBezTo>
                  <a:cubicBezTo>
                    <a:pt x="257" y="562"/>
                    <a:pt x="257" y="563"/>
                    <a:pt x="258" y="563"/>
                  </a:cubicBezTo>
                  <a:cubicBezTo>
                    <a:pt x="258" y="565"/>
                    <a:pt x="259" y="565"/>
                    <a:pt x="260" y="566"/>
                  </a:cubicBezTo>
                  <a:cubicBezTo>
                    <a:pt x="262" y="568"/>
                    <a:pt x="265" y="571"/>
                    <a:pt x="269" y="574"/>
                  </a:cubicBezTo>
                  <a:cubicBezTo>
                    <a:pt x="283" y="584"/>
                    <a:pt x="309" y="601"/>
                    <a:pt x="342" y="621"/>
                  </a:cubicBezTo>
                  <a:cubicBezTo>
                    <a:pt x="390" y="651"/>
                    <a:pt x="451" y="688"/>
                    <a:pt x="499" y="717"/>
                  </a:cubicBezTo>
                  <a:cubicBezTo>
                    <a:pt x="524" y="731"/>
                    <a:pt x="545" y="744"/>
                    <a:pt x="560" y="753"/>
                  </a:cubicBezTo>
                  <a:cubicBezTo>
                    <a:pt x="568" y="757"/>
                    <a:pt x="574" y="761"/>
                    <a:pt x="578" y="763"/>
                  </a:cubicBezTo>
                  <a:cubicBezTo>
                    <a:pt x="580" y="765"/>
                    <a:pt x="582" y="766"/>
                    <a:pt x="583" y="766"/>
                  </a:cubicBezTo>
                  <a:cubicBezTo>
                    <a:pt x="583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5" y="766"/>
                    <a:pt x="585" y="766"/>
                    <a:pt x="585" y="766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5" y="766"/>
                    <a:pt x="585" y="766"/>
                    <a:pt x="585" y="766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6" y="764"/>
                    <a:pt x="586" y="764"/>
                    <a:pt x="586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6" y="764"/>
                    <a:pt x="586" y="764"/>
                    <a:pt x="586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6"/>
                    <a:pt x="583" y="766"/>
                    <a:pt x="583" y="766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6"/>
                    <a:pt x="583" y="766"/>
                    <a:pt x="583" y="766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4"/>
                    <a:pt x="583" y="764"/>
                    <a:pt x="583" y="764"/>
                  </a:cubicBezTo>
                  <a:cubicBezTo>
                    <a:pt x="583" y="765"/>
                    <a:pt x="583" y="766"/>
                    <a:pt x="583" y="766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4"/>
                    <a:pt x="583" y="764"/>
                    <a:pt x="583" y="764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9" y="760"/>
                    <a:pt x="589" y="760"/>
                    <a:pt x="589" y="760"/>
                  </a:cubicBezTo>
                  <a:cubicBezTo>
                    <a:pt x="589" y="760"/>
                    <a:pt x="505" y="712"/>
                    <a:pt x="421" y="663"/>
                  </a:cubicBezTo>
                  <a:cubicBezTo>
                    <a:pt x="379" y="639"/>
                    <a:pt x="337" y="615"/>
                    <a:pt x="305" y="597"/>
                  </a:cubicBezTo>
                  <a:cubicBezTo>
                    <a:pt x="289" y="587"/>
                    <a:pt x="275" y="580"/>
                    <a:pt x="265" y="575"/>
                  </a:cubicBezTo>
                  <a:cubicBezTo>
                    <a:pt x="261" y="572"/>
                    <a:pt x="257" y="570"/>
                    <a:pt x="254" y="568"/>
                  </a:cubicBezTo>
                  <a:cubicBezTo>
                    <a:pt x="253" y="568"/>
                    <a:pt x="251" y="567"/>
                    <a:pt x="250" y="567"/>
                  </a:cubicBezTo>
                  <a:cubicBezTo>
                    <a:pt x="250" y="566"/>
                    <a:pt x="250" y="566"/>
                    <a:pt x="249" y="566"/>
                  </a:cubicBezTo>
                  <a:cubicBezTo>
                    <a:pt x="249" y="566"/>
                    <a:pt x="249" y="566"/>
                    <a:pt x="249" y="566"/>
                  </a:cubicBezTo>
                  <a:cubicBezTo>
                    <a:pt x="248" y="566"/>
                    <a:pt x="248" y="566"/>
                    <a:pt x="247" y="566"/>
                  </a:cubicBezTo>
                  <a:cubicBezTo>
                    <a:pt x="247" y="566"/>
                    <a:pt x="247" y="566"/>
                    <a:pt x="246" y="566"/>
                  </a:cubicBezTo>
                  <a:cubicBezTo>
                    <a:pt x="245" y="566"/>
                    <a:pt x="244" y="567"/>
                    <a:pt x="244" y="568"/>
                  </a:cubicBezTo>
                  <a:cubicBezTo>
                    <a:pt x="243" y="569"/>
                    <a:pt x="243" y="570"/>
                    <a:pt x="243" y="571"/>
                  </a:cubicBezTo>
                  <a:cubicBezTo>
                    <a:pt x="244" y="572"/>
                    <a:pt x="244" y="573"/>
                    <a:pt x="245" y="573"/>
                  </a:cubicBezTo>
                  <a:cubicBezTo>
                    <a:pt x="245" y="573"/>
                    <a:pt x="250" y="576"/>
                    <a:pt x="259" y="582"/>
                  </a:cubicBezTo>
                  <a:cubicBezTo>
                    <a:pt x="290" y="600"/>
                    <a:pt x="368" y="647"/>
                    <a:pt x="438" y="690"/>
                  </a:cubicBezTo>
                  <a:cubicBezTo>
                    <a:pt x="473" y="712"/>
                    <a:pt x="506" y="732"/>
                    <a:pt x="531" y="748"/>
                  </a:cubicBezTo>
                  <a:cubicBezTo>
                    <a:pt x="543" y="756"/>
                    <a:pt x="553" y="762"/>
                    <a:pt x="559" y="767"/>
                  </a:cubicBezTo>
                  <a:cubicBezTo>
                    <a:pt x="563" y="770"/>
                    <a:pt x="566" y="772"/>
                    <a:pt x="567" y="773"/>
                  </a:cubicBezTo>
                  <a:cubicBezTo>
                    <a:pt x="568" y="774"/>
                    <a:pt x="569" y="774"/>
                    <a:pt x="569" y="774"/>
                  </a:cubicBezTo>
                  <a:cubicBezTo>
                    <a:pt x="569" y="775"/>
                    <a:pt x="569" y="775"/>
                    <a:pt x="569" y="775"/>
                  </a:cubicBezTo>
                  <a:cubicBezTo>
                    <a:pt x="569" y="775"/>
                    <a:pt x="569" y="775"/>
                    <a:pt x="569" y="775"/>
                  </a:cubicBezTo>
                  <a:cubicBezTo>
                    <a:pt x="570" y="774"/>
                    <a:pt x="570" y="774"/>
                    <a:pt x="570" y="774"/>
                  </a:cubicBezTo>
                  <a:cubicBezTo>
                    <a:pt x="569" y="774"/>
                    <a:pt x="569" y="774"/>
                    <a:pt x="569" y="774"/>
                  </a:cubicBezTo>
                  <a:cubicBezTo>
                    <a:pt x="569" y="775"/>
                    <a:pt x="569" y="775"/>
                    <a:pt x="569" y="775"/>
                  </a:cubicBezTo>
                  <a:cubicBezTo>
                    <a:pt x="570" y="774"/>
                    <a:pt x="570" y="774"/>
                    <a:pt x="570" y="774"/>
                  </a:cubicBezTo>
                  <a:cubicBezTo>
                    <a:pt x="569" y="774"/>
                    <a:pt x="569" y="774"/>
                    <a:pt x="569" y="774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3"/>
                    <a:pt x="569" y="773"/>
                    <a:pt x="569" y="773"/>
                  </a:cubicBezTo>
                  <a:cubicBezTo>
                    <a:pt x="569" y="774"/>
                    <a:pt x="569" y="774"/>
                    <a:pt x="569" y="774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3"/>
                    <a:pt x="569" y="773"/>
                    <a:pt x="569" y="773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1"/>
                    <a:pt x="569" y="771"/>
                    <a:pt x="569" y="771"/>
                  </a:cubicBezTo>
                  <a:cubicBezTo>
                    <a:pt x="569" y="772"/>
                    <a:pt x="569" y="772"/>
                    <a:pt x="569" y="773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1"/>
                    <a:pt x="569" y="771"/>
                    <a:pt x="569" y="771"/>
                  </a:cubicBezTo>
                  <a:cubicBezTo>
                    <a:pt x="573" y="773"/>
                    <a:pt x="573" y="773"/>
                    <a:pt x="573" y="773"/>
                  </a:cubicBezTo>
                  <a:cubicBezTo>
                    <a:pt x="569" y="771"/>
                    <a:pt x="569" y="771"/>
                    <a:pt x="569" y="771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1" y="769"/>
                    <a:pt x="571" y="769"/>
                    <a:pt x="571" y="769"/>
                  </a:cubicBezTo>
                  <a:cubicBezTo>
                    <a:pt x="571" y="770"/>
                    <a:pt x="570" y="770"/>
                    <a:pt x="569" y="771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1" y="769"/>
                    <a:pt x="571" y="769"/>
                    <a:pt x="571" y="769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2" y="769"/>
                    <a:pt x="572" y="769"/>
                    <a:pt x="572" y="769"/>
                  </a:cubicBezTo>
                  <a:cubicBezTo>
                    <a:pt x="572" y="769"/>
                    <a:pt x="572" y="769"/>
                    <a:pt x="571" y="769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2" y="769"/>
                    <a:pt x="572" y="769"/>
                    <a:pt x="572" y="769"/>
                  </a:cubicBezTo>
                  <a:cubicBezTo>
                    <a:pt x="572" y="771"/>
                    <a:pt x="572" y="771"/>
                    <a:pt x="572" y="771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2" y="769"/>
                    <a:pt x="572" y="769"/>
                    <a:pt x="572" y="769"/>
                  </a:cubicBezTo>
                  <a:cubicBezTo>
                    <a:pt x="572" y="771"/>
                    <a:pt x="572" y="771"/>
                    <a:pt x="572" y="771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2" y="769"/>
                    <a:pt x="571" y="768"/>
                  </a:cubicBezTo>
                  <a:cubicBezTo>
                    <a:pt x="567" y="767"/>
                    <a:pt x="559" y="762"/>
                    <a:pt x="548" y="756"/>
                  </a:cubicBezTo>
                  <a:cubicBezTo>
                    <a:pt x="510" y="734"/>
                    <a:pt x="437" y="688"/>
                    <a:pt x="372" y="648"/>
                  </a:cubicBezTo>
                  <a:cubicBezTo>
                    <a:pt x="340" y="628"/>
                    <a:pt x="309" y="610"/>
                    <a:pt x="286" y="596"/>
                  </a:cubicBezTo>
                  <a:cubicBezTo>
                    <a:pt x="274" y="590"/>
                    <a:pt x="264" y="584"/>
                    <a:pt x="257" y="580"/>
                  </a:cubicBezTo>
                  <a:cubicBezTo>
                    <a:pt x="253" y="578"/>
                    <a:pt x="250" y="577"/>
                    <a:pt x="247" y="576"/>
                  </a:cubicBezTo>
                  <a:cubicBezTo>
                    <a:pt x="246" y="575"/>
                    <a:pt x="245" y="575"/>
                    <a:pt x="244" y="574"/>
                  </a:cubicBezTo>
                  <a:cubicBezTo>
                    <a:pt x="243" y="574"/>
                    <a:pt x="242" y="574"/>
                    <a:pt x="241" y="574"/>
                  </a:cubicBezTo>
                  <a:cubicBezTo>
                    <a:pt x="240" y="574"/>
                    <a:pt x="240" y="574"/>
                    <a:pt x="239" y="574"/>
                  </a:cubicBezTo>
                  <a:cubicBezTo>
                    <a:pt x="238" y="574"/>
                    <a:pt x="237" y="575"/>
                    <a:pt x="237" y="576"/>
                  </a:cubicBezTo>
                  <a:cubicBezTo>
                    <a:pt x="236" y="578"/>
                    <a:pt x="236" y="580"/>
                    <a:pt x="238" y="581"/>
                  </a:cubicBezTo>
                  <a:cubicBezTo>
                    <a:pt x="340" y="645"/>
                    <a:pt x="340" y="645"/>
                    <a:pt x="340" y="645"/>
                  </a:cubicBezTo>
                  <a:cubicBezTo>
                    <a:pt x="228" y="580"/>
                    <a:pt x="228" y="580"/>
                    <a:pt x="228" y="580"/>
                  </a:cubicBezTo>
                  <a:cubicBezTo>
                    <a:pt x="227" y="579"/>
                    <a:pt x="224" y="579"/>
                    <a:pt x="223" y="581"/>
                  </a:cubicBezTo>
                  <a:cubicBezTo>
                    <a:pt x="222" y="583"/>
                    <a:pt x="223" y="586"/>
                    <a:pt x="224" y="587"/>
                  </a:cubicBezTo>
                  <a:cubicBezTo>
                    <a:pt x="565" y="800"/>
                    <a:pt x="565" y="800"/>
                    <a:pt x="565" y="800"/>
                  </a:cubicBezTo>
                  <a:cubicBezTo>
                    <a:pt x="567" y="796"/>
                    <a:pt x="567" y="796"/>
                    <a:pt x="567" y="796"/>
                  </a:cubicBezTo>
                  <a:cubicBezTo>
                    <a:pt x="569" y="793"/>
                    <a:pt x="569" y="793"/>
                    <a:pt x="569" y="793"/>
                  </a:cubicBezTo>
                  <a:cubicBezTo>
                    <a:pt x="569" y="793"/>
                    <a:pt x="483" y="741"/>
                    <a:pt x="395" y="690"/>
                  </a:cubicBezTo>
                  <a:cubicBezTo>
                    <a:pt x="351" y="664"/>
                    <a:pt x="307" y="638"/>
                    <a:pt x="273" y="619"/>
                  </a:cubicBezTo>
                  <a:cubicBezTo>
                    <a:pt x="256" y="609"/>
                    <a:pt x="242" y="601"/>
                    <a:pt x="232" y="595"/>
                  </a:cubicBezTo>
                  <a:cubicBezTo>
                    <a:pt x="227" y="592"/>
                    <a:pt x="222" y="590"/>
                    <a:pt x="219" y="589"/>
                  </a:cubicBezTo>
                  <a:cubicBezTo>
                    <a:pt x="218" y="588"/>
                    <a:pt x="216" y="587"/>
                    <a:pt x="215" y="587"/>
                  </a:cubicBezTo>
                  <a:cubicBezTo>
                    <a:pt x="215" y="587"/>
                    <a:pt x="214" y="586"/>
                    <a:pt x="214" y="586"/>
                  </a:cubicBezTo>
                  <a:cubicBezTo>
                    <a:pt x="213" y="586"/>
                    <a:pt x="213" y="586"/>
                    <a:pt x="212" y="586"/>
                  </a:cubicBezTo>
                  <a:cubicBezTo>
                    <a:pt x="212" y="586"/>
                    <a:pt x="211" y="586"/>
                    <a:pt x="211" y="586"/>
                  </a:cubicBezTo>
                  <a:cubicBezTo>
                    <a:pt x="210" y="586"/>
                    <a:pt x="209" y="587"/>
                    <a:pt x="208" y="588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08" y="588"/>
                    <a:pt x="208" y="588"/>
                    <a:pt x="208" y="588"/>
                  </a:cubicBezTo>
                  <a:cubicBezTo>
                    <a:pt x="208" y="589"/>
                    <a:pt x="208" y="590"/>
                    <a:pt x="208" y="590"/>
                  </a:cubicBezTo>
                  <a:cubicBezTo>
                    <a:pt x="208" y="591"/>
                    <a:pt x="208" y="592"/>
                    <a:pt x="208" y="592"/>
                  </a:cubicBezTo>
                  <a:cubicBezTo>
                    <a:pt x="209" y="593"/>
                    <a:pt x="209" y="593"/>
                    <a:pt x="210" y="594"/>
                  </a:cubicBezTo>
                  <a:cubicBezTo>
                    <a:pt x="210" y="594"/>
                    <a:pt x="211" y="595"/>
                    <a:pt x="212" y="596"/>
                  </a:cubicBezTo>
                  <a:cubicBezTo>
                    <a:pt x="217" y="599"/>
                    <a:pt x="226" y="605"/>
                    <a:pt x="238" y="613"/>
                  </a:cubicBezTo>
                  <a:cubicBezTo>
                    <a:pt x="322" y="668"/>
                    <a:pt x="566" y="816"/>
                    <a:pt x="566" y="816"/>
                  </a:cubicBezTo>
                  <a:cubicBezTo>
                    <a:pt x="568" y="817"/>
                    <a:pt x="570" y="817"/>
                    <a:pt x="572" y="815"/>
                  </a:cubicBezTo>
                  <a:cubicBezTo>
                    <a:pt x="573" y="813"/>
                    <a:pt x="572" y="810"/>
                    <a:pt x="570" y="809"/>
                  </a:cubicBezTo>
                  <a:cubicBezTo>
                    <a:pt x="570" y="809"/>
                    <a:pt x="480" y="754"/>
                    <a:pt x="387" y="698"/>
                  </a:cubicBezTo>
                  <a:cubicBezTo>
                    <a:pt x="341" y="670"/>
                    <a:pt x="294" y="642"/>
                    <a:pt x="257" y="621"/>
                  </a:cubicBezTo>
                  <a:cubicBezTo>
                    <a:pt x="239" y="611"/>
                    <a:pt x="223" y="602"/>
                    <a:pt x="212" y="596"/>
                  </a:cubicBezTo>
                  <a:cubicBezTo>
                    <a:pt x="206" y="593"/>
                    <a:pt x="201" y="590"/>
                    <a:pt x="197" y="588"/>
                  </a:cubicBezTo>
                  <a:cubicBezTo>
                    <a:pt x="195" y="588"/>
                    <a:pt x="194" y="587"/>
                    <a:pt x="192" y="586"/>
                  </a:cubicBezTo>
                  <a:cubicBezTo>
                    <a:pt x="192" y="586"/>
                    <a:pt x="191" y="586"/>
                    <a:pt x="190" y="586"/>
                  </a:cubicBezTo>
                  <a:cubicBezTo>
                    <a:pt x="190" y="586"/>
                    <a:pt x="189" y="586"/>
                    <a:pt x="188" y="586"/>
                  </a:cubicBezTo>
                  <a:cubicBezTo>
                    <a:pt x="188" y="586"/>
                    <a:pt x="187" y="586"/>
                    <a:pt x="187" y="586"/>
                  </a:cubicBezTo>
                  <a:cubicBezTo>
                    <a:pt x="186" y="586"/>
                    <a:pt x="185" y="587"/>
                    <a:pt x="184" y="588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84" y="587"/>
                    <a:pt x="184" y="587"/>
                    <a:pt x="184" y="587"/>
                  </a:cubicBezTo>
                  <a:cubicBezTo>
                    <a:pt x="184" y="588"/>
                    <a:pt x="184" y="589"/>
                    <a:pt x="184" y="590"/>
                  </a:cubicBezTo>
                  <a:cubicBezTo>
                    <a:pt x="184" y="591"/>
                    <a:pt x="184" y="592"/>
                    <a:pt x="184" y="592"/>
                  </a:cubicBezTo>
                  <a:cubicBezTo>
                    <a:pt x="185" y="593"/>
                    <a:pt x="185" y="593"/>
                    <a:pt x="185" y="593"/>
                  </a:cubicBezTo>
                  <a:cubicBezTo>
                    <a:pt x="185" y="593"/>
                    <a:pt x="186" y="594"/>
                    <a:pt x="186" y="594"/>
                  </a:cubicBezTo>
                  <a:cubicBezTo>
                    <a:pt x="187" y="595"/>
                    <a:pt x="190" y="597"/>
                    <a:pt x="194" y="599"/>
                  </a:cubicBezTo>
                  <a:cubicBezTo>
                    <a:pt x="222" y="618"/>
                    <a:pt x="315" y="675"/>
                    <a:pt x="401" y="729"/>
                  </a:cubicBezTo>
                  <a:cubicBezTo>
                    <a:pt x="487" y="782"/>
                    <a:pt x="566" y="831"/>
                    <a:pt x="566" y="831"/>
                  </a:cubicBezTo>
                  <a:cubicBezTo>
                    <a:pt x="567" y="832"/>
                    <a:pt x="568" y="832"/>
                    <a:pt x="569" y="832"/>
                  </a:cubicBezTo>
                  <a:cubicBezTo>
                    <a:pt x="570" y="831"/>
                    <a:pt x="571" y="831"/>
                    <a:pt x="572" y="830"/>
                  </a:cubicBezTo>
                  <a:cubicBezTo>
                    <a:pt x="572" y="829"/>
                    <a:pt x="572" y="828"/>
                    <a:pt x="572" y="827"/>
                  </a:cubicBezTo>
                  <a:cubicBezTo>
                    <a:pt x="572" y="826"/>
                    <a:pt x="571" y="825"/>
                    <a:pt x="570" y="824"/>
                  </a:cubicBezTo>
                  <a:cubicBezTo>
                    <a:pt x="570" y="824"/>
                    <a:pt x="468" y="762"/>
                    <a:pt x="363" y="700"/>
                  </a:cubicBezTo>
                  <a:cubicBezTo>
                    <a:pt x="311" y="669"/>
                    <a:pt x="258" y="638"/>
                    <a:pt x="218" y="615"/>
                  </a:cubicBezTo>
                  <a:cubicBezTo>
                    <a:pt x="197" y="604"/>
                    <a:pt x="180" y="594"/>
                    <a:pt x="167" y="587"/>
                  </a:cubicBezTo>
                  <a:cubicBezTo>
                    <a:pt x="161" y="584"/>
                    <a:pt x="155" y="581"/>
                    <a:pt x="151" y="579"/>
                  </a:cubicBezTo>
                  <a:cubicBezTo>
                    <a:pt x="149" y="578"/>
                    <a:pt x="148" y="577"/>
                    <a:pt x="146" y="577"/>
                  </a:cubicBezTo>
                  <a:cubicBezTo>
                    <a:pt x="145" y="577"/>
                    <a:pt x="145" y="576"/>
                    <a:pt x="144" y="576"/>
                  </a:cubicBezTo>
                  <a:cubicBezTo>
                    <a:pt x="144" y="576"/>
                    <a:pt x="143" y="576"/>
                    <a:pt x="142" y="576"/>
                  </a:cubicBezTo>
                  <a:cubicBezTo>
                    <a:pt x="142" y="576"/>
                    <a:pt x="141" y="576"/>
                    <a:pt x="140" y="576"/>
                  </a:cubicBezTo>
                  <a:cubicBezTo>
                    <a:pt x="140" y="576"/>
                    <a:pt x="139" y="577"/>
                    <a:pt x="138" y="578"/>
                  </a:cubicBezTo>
                  <a:cubicBezTo>
                    <a:pt x="137" y="580"/>
                    <a:pt x="138" y="582"/>
                    <a:pt x="139" y="583"/>
                  </a:cubicBezTo>
                  <a:cubicBezTo>
                    <a:pt x="570" y="852"/>
                    <a:pt x="570" y="852"/>
                    <a:pt x="570" y="852"/>
                  </a:cubicBezTo>
                  <a:cubicBezTo>
                    <a:pt x="572" y="849"/>
                    <a:pt x="572" y="849"/>
                    <a:pt x="572" y="849"/>
                  </a:cubicBezTo>
                  <a:cubicBezTo>
                    <a:pt x="569" y="847"/>
                    <a:pt x="569" y="847"/>
                    <a:pt x="569" y="847"/>
                  </a:cubicBezTo>
                  <a:cubicBezTo>
                    <a:pt x="571" y="849"/>
                    <a:pt x="571" y="849"/>
                    <a:pt x="571" y="849"/>
                  </a:cubicBezTo>
                  <a:cubicBezTo>
                    <a:pt x="570" y="846"/>
                    <a:pt x="570" y="846"/>
                    <a:pt x="570" y="846"/>
                  </a:cubicBezTo>
                  <a:cubicBezTo>
                    <a:pt x="570" y="846"/>
                    <a:pt x="569" y="846"/>
                    <a:pt x="569" y="847"/>
                  </a:cubicBezTo>
                  <a:cubicBezTo>
                    <a:pt x="571" y="849"/>
                    <a:pt x="571" y="849"/>
                    <a:pt x="571" y="849"/>
                  </a:cubicBezTo>
                  <a:cubicBezTo>
                    <a:pt x="570" y="846"/>
                    <a:pt x="570" y="846"/>
                    <a:pt x="570" y="846"/>
                  </a:cubicBezTo>
                  <a:cubicBezTo>
                    <a:pt x="571" y="847"/>
                    <a:pt x="571" y="847"/>
                    <a:pt x="571" y="847"/>
                  </a:cubicBezTo>
                  <a:cubicBezTo>
                    <a:pt x="571" y="845"/>
                    <a:pt x="571" y="845"/>
                    <a:pt x="571" y="845"/>
                  </a:cubicBezTo>
                  <a:cubicBezTo>
                    <a:pt x="571" y="845"/>
                    <a:pt x="571" y="845"/>
                    <a:pt x="570" y="846"/>
                  </a:cubicBezTo>
                  <a:cubicBezTo>
                    <a:pt x="571" y="847"/>
                    <a:pt x="571" y="847"/>
                    <a:pt x="571" y="847"/>
                  </a:cubicBezTo>
                  <a:cubicBezTo>
                    <a:pt x="571" y="845"/>
                    <a:pt x="571" y="845"/>
                    <a:pt x="571" y="845"/>
                  </a:cubicBezTo>
                  <a:cubicBezTo>
                    <a:pt x="571" y="845"/>
                    <a:pt x="571" y="845"/>
                    <a:pt x="571" y="845"/>
                  </a:cubicBezTo>
                  <a:cubicBezTo>
                    <a:pt x="571" y="845"/>
                    <a:pt x="570" y="845"/>
                    <a:pt x="568" y="845"/>
                  </a:cubicBezTo>
                  <a:cubicBezTo>
                    <a:pt x="565" y="844"/>
                    <a:pt x="561" y="842"/>
                    <a:pt x="555" y="839"/>
                  </a:cubicBezTo>
                  <a:cubicBezTo>
                    <a:pt x="534" y="828"/>
                    <a:pt x="496" y="805"/>
                    <a:pt x="451" y="776"/>
                  </a:cubicBezTo>
                  <a:cubicBezTo>
                    <a:pt x="383" y="734"/>
                    <a:pt x="299" y="680"/>
                    <a:pt x="230" y="637"/>
                  </a:cubicBezTo>
                  <a:cubicBezTo>
                    <a:pt x="195" y="615"/>
                    <a:pt x="164" y="596"/>
                    <a:pt x="141" y="582"/>
                  </a:cubicBezTo>
                  <a:cubicBezTo>
                    <a:pt x="129" y="575"/>
                    <a:pt x="119" y="570"/>
                    <a:pt x="112" y="566"/>
                  </a:cubicBezTo>
                  <a:cubicBezTo>
                    <a:pt x="108" y="564"/>
                    <a:pt x="105" y="562"/>
                    <a:pt x="102" y="561"/>
                  </a:cubicBezTo>
                  <a:cubicBezTo>
                    <a:pt x="101" y="561"/>
                    <a:pt x="100" y="560"/>
                    <a:pt x="99" y="560"/>
                  </a:cubicBezTo>
                  <a:cubicBezTo>
                    <a:pt x="98" y="560"/>
                    <a:pt x="97" y="560"/>
                    <a:pt x="95" y="560"/>
                  </a:cubicBezTo>
                  <a:cubicBezTo>
                    <a:pt x="95" y="560"/>
                    <a:pt x="94" y="560"/>
                    <a:pt x="93" y="560"/>
                  </a:cubicBezTo>
                  <a:cubicBezTo>
                    <a:pt x="93" y="560"/>
                    <a:pt x="92" y="561"/>
                    <a:pt x="91" y="562"/>
                  </a:cubicBezTo>
                  <a:cubicBezTo>
                    <a:pt x="91" y="562"/>
                    <a:pt x="91" y="562"/>
                    <a:pt x="91" y="562"/>
                  </a:cubicBezTo>
                  <a:cubicBezTo>
                    <a:pt x="91" y="563"/>
                    <a:pt x="90" y="564"/>
                    <a:pt x="90" y="564"/>
                  </a:cubicBezTo>
                  <a:cubicBezTo>
                    <a:pt x="90" y="566"/>
                    <a:pt x="91" y="567"/>
                    <a:pt x="91" y="567"/>
                  </a:cubicBezTo>
                  <a:cubicBezTo>
                    <a:pt x="92" y="569"/>
                    <a:pt x="93" y="570"/>
                    <a:pt x="95" y="571"/>
                  </a:cubicBezTo>
                  <a:cubicBezTo>
                    <a:pt x="98" y="573"/>
                    <a:pt x="102" y="577"/>
                    <a:pt x="107" y="581"/>
                  </a:cubicBezTo>
                  <a:cubicBezTo>
                    <a:pt x="128" y="596"/>
                    <a:pt x="168" y="621"/>
                    <a:pt x="216" y="651"/>
                  </a:cubicBezTo>
                  <a:cubicBezTo>
                    <a:pt x="360" y="741"/>
                    <a:pt x="579" y="872"/>
                    <a:pt x="579" y="872"/>
                  </a:cubicBezTo>
                  <a:cubicBezTo>
                    <a:pt x="581" y="868"/>
                    <a:pt x="581" y="868"/>
                    <a:pt x="581" y="868"/>
                  </a:cubicBezTo>
                  <a:cubicBezTo>
                    <a:pt x="578" y="866"/>
                    <a:pt x="578" y="866"/>
                    <a:pt x="578" y="866"/>
                  </a:cubicBezTo>
                  <a:cubicBezTo>
                    <a:pt x="581" y="868"/>
                    <a:pt x="581" y="868"/>
                    <a:pt x="581" y="868"/>
                  </a:cubicBezTo>
                  <a:cubicBezTo>
                    <a:pt x="579" y="865"/>
                    <a:pt x="579" y="865"/>
                    <a:pt x="579" y="865"/>
                  </a:cubicBezTo>
                  <a:cubicBezTo>
                    <a:pt x="579" y="865"/>
                    <a:pt x="578" y="865"/>
                    <a:pt x="578" y="866"/>
                  </a:cubicBezTo>
                  <a:cubicBezTo>
                    <a:pt x="581" y="868"/>
                    <a:pt x="581" y="868"/>
                    <a:pt x="581" y="868"/>
                  </a:cubicBezTo>
                  <a:cubicBezTo>
                    <a:pt x="579" y="865"/>
                    <a:pt x="579" y="865"/>
                    <a:pt x="579" y="865"/>
                  </a:cubicBezTo>
                  <a:cubicBezTo>
                    <a:pt x="580" y="866"/>
                    <a:pt x="580" y="866"/>
                    <a:pt x="580" y="866"/>
                  </a:cubicBezTo>
                  <a:cubicBezTo>
                    <a:pt x="580" y="864"/>
                    <a:pt x="580" y="864"/>
                    <a:pt x="580" y="864"/>
                  </a:cubicBezTo>
                  <a:cubicBezTo>
                    <a:pt x="580" y="865"/>
                    <a:pt x="580" y="864"/>
                    <a:pt x="579" y="865"/>
                  </a:cubicBezTo>
                  <a:cubicBezTo>
                    <a:pt x="580" y="866"/>
                    <a:pt x="580" y="866"/>
                    <a:pt x="580" y="866"/>
                  </a:cubicBezTo>
                  <a:cubicBezTo>
                    <a:pt x="580" y="864"/>
                    <a:pt x="580" y="864"/>
                    <a:pt x="580" y="864"/>
                  </a:cubicBezTo>
                  <a:cubicBezTo>
                    <a:pt x="580" y="864"/>
                    <a:pt x="580" y="864"/>
                    <a:pt x="580" y="864"/>
                  </a:cubicBezTo>
                  <a:cubicBezTo>
                    <a:pt x="579" y="864"/>
                    <a:pt x="578" y="864"/>
                    <a:pt x="576" y="863"/>
                  </a:cubicBezTo>
                  <a:cubicBezTo>
                    <a:pt x="570" y="861"/>
                    <a:pt x="556" y="854"/>
                    <a:pt x="539" y="845"/>
                  </a:cubicBezTo>
                  <a:cubicBezTo>
                    <a:pt x="477" y="811"/>
                    <a:pt x="362" y="741"/>
                    <a:pt x="263" y="680"/>
                  </a:cubicBezTo>
                  <a:cubicBezTo>
                    <a:pt x="213" y="649"/>
                    <a:pt x="167" y="620"/>
                    <a:pt x="133" y="599"/>
                  </a:cubicBezTo>
                  <a:cubicBezTo>
                    <a:pt x="116" y="589"/>
                    <a:pt x="102" y="580"/>
                    <a:pt x="93" y="574"/>
                  </a:cubicBezTo>
                  <a:cubicBezTo>
                    <a:pt x="88" y="571"/>
                    <a:pt x="84" y="569"/>
                    <a:pt x="82" y="567"/>
                  </a:cubicBezTo>
                  <a:cubicBezTo>
                    <a:pt x="80" y="567"/>
                    <a:pt x="79" y="566"/>
                    <a:pt x="79" y="566"/>
                  </a:cubicBezTo>
                  <a:cubicBezTo>
                    <a:pt x="78" y="565"/>
                    <a:pt x="78" y="565"/>
                    <a:pt x="78" y="565"/>
                  </a:cubicBezTo>
                  <a:cubicBezTo>
                    <a:pt x="77" y="565"/>
                    <a:pt x="77" y="565"/>
                    <a:pt x="77" y="565"/>
                  </a:cubicBezTo>
                  <a:cubicBezTo>
                    <a:pt x="77" y="565"/>
                    <a:pt x="77" y="565"/>
                    <a:pt x="77" y="565"/>
                  </a:cubicBezTo>
                  <a:cubicBezTo>
                    <a:pt x="77" y="565"/>
                    <a:pt x="77" y="565"/>
                    <a:pt x="77" y="565"/>
                  </a:cubicBezTo>
                  <a:cubicBezTo>
                    <a:pt x="76" y="564"/>
                    <a:pt x="76" y="564"/>
                    <a:pt x="75" y="564"/>
                  </a:cubicBezTo>
                  <a:cubicBezTo>
                    <a:pt x="75" y="564"/>
                    <a:pt x="74" y="564"/>
                    <a:pt x="74" y="565"/>
                  </a:cubicBezTo>
                  <a:cubicBezTo>
                    <a:pt x="73" y="565"/>
                    <a:pt x="72" y="566"/>
                    <a:pt x="72" y="567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2" y="566"/>
                    <a:pt x="72" y="566"/>
                    <a:pt x="72" y="566"/>
                  </a:cubicBezTo>
                  <a:cubicBezTo>
                    <a:pt x="72" y="567"/>
                    <a:pt x="71" y="568"/>
                    <a:pt x="71" y="568"/>
                  </a:cubicBezTo>
                  <a:cubicBezTo>
                    <a:pt x="71" y="570"/>
                    <a:pt x="72" y="570"/>
                    <a:pt x="72" y="571"/>
                  </a:cubicBezTo>
                  <a:cubicBezTo>
                    <a:pt x="72" y="572"/>
                    <a:pt x="73" y="572"/>
                    <a:pt x="73" y="573"/>
                  </a:cubicBezTo>
                  <a:cubicBezTo>
                    <a:pt x="74" y="574"/>
                    <a:pt x="76" y="575"/>
                    <a:pt x="78" y="576"/>
                  </a:cubicBezTo>
                  <a:cubicBezTo>
                    <a:pt x="84" y="581"/>
                    <a:pt x="98" y="590"/>
                    <a:pt x="116" y="603"/>
                  </a:cubicBezTo>
                  <a:cubicBezTo>
                    <a:pt x="181" y="645"/>
                    <a:pt x="308" y="722"/>
                    <a:pt x="418" y="790"/>
                  </a:cubicBezTo>
                  <a:cubicBezTo>
                    <a:pt x="473" y="823"/>
                    <a:pt x="524" y="854"/>
                    <a:pt x="561" y="877"/>
                  </a:cubicBezTo>
                  <a:cubicBezTo>
                    <a:pt x="580" y="889"/>
                    <a:pt x="595" y="898"/>
                    <a:pt x="606" y="904"/>
                  </a:cubicBezTo>
                  <a:cubicBezTo>
                    <a:pt x="611" y="908"/>
                    <a:pt x="615" y="910"/>
                    <a:pt x="618" y="912"/>
                  </a:cubicBezTo>
                  <a:cubicBezTo>
                    <a:pt x="619" y="913"/>
                    <a:pt x="620" y="913"/>
                    <a:pt x="621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4" y="912"/>
                    <a:pt x="624" y="912"/>
                    <a:pt x="624" y="912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4" y="912"/>
                    <a:pt x="624" y="912"/>
                    <a:pt x="624" y="912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3"/>
                    <a:pt x="620" y="913"/>
                    <a:pt x="620" y="913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3"/>
                    <a:pt x="620" y="913"/>
                    <a:pt x="620" y="913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1"/>
                    <a:pt x="620" y="911"/>
                    <a:pt x="620" y="911"/>
                  </a:cubicBezTo>
                  <a:cubicBezTo>
                    <a:pt x="620" y="912"/>
                    <a:pt x="620" y="913"/>
                    <a:pt x="620" y="913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1"/>
                    <a:pt x="620" y="911"/>
                    <a:pt x="620" y="911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1" y="909"/>
                    <a:pt x="621" y="909"/>
                    <a:pt x="621" y="909"/>
                  </a:cubicBezTo>
                  <a:cubicBezTo>
                    <a:pt x="623" y="911"/>
                    <a:pt x="623" y="911"/>
                    <a:pt x="623" y="911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2" y="908"/>
                    <a:pt x="621" y="908"/>
                    <a:pt x="621" y="909"/>
                  </a:cubicBezTo>
                  <a:cubicBezTo>
                    <a:pt x="623" y="911"/>
                    <a:pt x="623" y="911"/>
                    <a:pt x="623" y="911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10"/>
                    <a:pt x="623" y="910"/>
                    <a:pt x="623" y="910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10"/>
                    <a:pt x="623" y="910"/>
                    <a:pt x="623" y="910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2" y="908"/>
                    <a:pt x="621" y="908"/>
                    <a:pt x="619" y="907"/>
                  </a:cubicBezTo>
                  <a:cubicBezTo>
                    <a:pt x="616" y="906"/>
                    <a:pt x="611" y="904"/>
                    <a:pt x="604" y="900"/>
                  </a:cubicBezTo>
                  <a:cubicBezTo>
                    <a:pt x="579" y="888"/>
                    <a:pt x="533" y="861"/>
                    <a:pt x="479" y="827"/>
                  </a:cubicBezTo>
                  <a:cubicBezTo>
                    <a:pt x="398" y="778"/>
                    <a:pt x="298" y="714"/>
                    <a:pt x="215" y="662"/>
                  </a:cubicBezTo>
                  <a:cubicBezTo>
                    <a:pt x="174" y="636"/>
                    <a:pt x="137" y="614"/>
                    <a:pt x="110" y="597"/>
                  </a:cubicBezTo>
                  <a:cubicBezTo>
                    <a:pt x="96" y="589"/>
                    <a:pt x="84" y="583"/>
                    <a:pt x="76" y="578"/>
                  </a:cubicBezTo>
                  <a:cubicBezTo>
                    <a:pt x="71" y="576"/>
                    <a:pt x="68" y="574"/>
                    <a:pt x="65" y="573"/>
                  </a:cubicBezTo>
                  <a:cubicBezTo>
                    <a:pt x="64" y="572"/>
                    <a:pt x="62" y="572"/>
                    <a:pt x="61" y="571"/>
                  </a:cubicBezTo>
                  <a:cubicBezTo>
                    <a:pt x="60" y="571"/>
                    <a:pt x="59" y="571"/>
                    <a:pt x="58" y="571"/>
                  </a:cubicBezTo>
                  <a:cubicBezTo>
                    <a:pt x="57" y="571"/>
                    <a:pt x="57" y="571"/>
                    <a:pt x="56" y="571"/>
                  </a:cubicBezTo>
                  <a:cubicBezTo>
                    <a:pt x="55" y="571"/>
                    <a:pt x="54" y="572"/>
                    <a:pt x="53" y="573"/>
                  </a:cubicBezTo>
                  <a:cubicBezTo>
                    <a:pt x="53" y="574"/>
                    <a:pt x="53" y="575"/>
                    <a:pt x="53" y="576"/>
                  </a:cubicBezTo>
                  <a:cubicBezTo>
                    <a:pt x="53" y="577"/>
                    <a:pt x="54" y="578"/>
                    <a:pt x="55" y="578"/>
                  </a:cubicBezTo>
                  <a:cubicBezTo>
                    <a:pt x="55" y="579"/>
                    <a:pt x="57" y="580"/>
                    <a:pt x="61" y="582"/>
                  </a:cubicBezTo>
                  <a:cubicBezTo>
                    <a:pt x="93" y="602"/>
                    <a:pt x="234" y="688"/>
                    <a:pt x="367" y="771"/>
                  </a:cubicBezTo>
                  <a:cubicBezTo>
                    <a:pt x="434" y="812"/>
                    <a:pt x="499" y="852"/>
                    <a:pt x="547" y="883"/>
                  </a:cubicBezTo>
                  <a:cubicBezTo>
                    <a:pt x="571" y="898"/>
                    <a:pt x="591" y="911"/>
                    <a:pt x="605" y="920"/>
                  </a:cubicBezTo>
                  <a:cubicBezTo>
                    <a:pt x="612" y="925"/>
                    <a:pt x="617" y="928"/>
                    <a:pt x="621" y="931"/>
                  </a:cubicBezTo>
                  <a:cubicBezTo>
                    <a:pt x="622" y="932"/>
                    <a:pt x="624" y="933"/>
                    <a:pt x="625" y="934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7" y="933"/>
                    <a:pt x="627" y="933"/>
                    <a:pt x="627" y="933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7" y="933"/>
                    <a:pt x="627" y="933"/>
                    <a:pt x="627" y="933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2"/>
                    <a:pt x="625" y="932"/>
                    <a:pt x="625" y="932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2"/>
                    <a:pt x="625" y="932"/>
                    <a:pt x="625" y="932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5" y="931"/>
                    <a:pt x="625" y="932"/>
                    <a:pt x="625" y="932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9" y="932"/>
                    <a:pt x="629" y="932"/>
                    <a:pt x="629" y="932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7" y="929"/>
                    <a:pt x="627" y="929"/>
                    <a:pt x="627" y="929"/>
                  </a:cubicBezTo>
                  <a:cubicBezTo>
                    <a:pt x="627" y="929"/>
                    <a:pt x="626" y="929"/>
                    <a:pt x="625" y="930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7" y="929"/>
                    <a:pt x="627" y="929"/>
                    <a:pt x="627" y="929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7" y="929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30"/>
                    <a:pt x="628" y="930"/>
                    <a:pt x="628" y="930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30"/>
                    <a:pt x="628" y="930"/>
                    <a:pt x="628" y="930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9"/>
                    <a:pt x="628" y="929"/>
                    <a:pt x="628" y="929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9"/>
                    <a:pt x="628" y="929"/>
                    <a:pt x="628" y="929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7" y="928"/>
                  </a:cubicBezTo>
                  <a:cubicBezTo>
                    <a:pt x="624" y="927"/>
                    <a:pt x="619" y="924"/>
                    <a:pt x="612" y="921"/>
                  </a:cubicBezTo>
                  <a:cubicBezTo>
                    <a:pt x="586" y="907"/>
                    <a:pt x="539" y="880"/>
                    <a:pt x="498" y="856"/>
                  </a:cubicBezTo>
                  <a:cubicBezTo>
                    <a:pt x="477" y="845"/>
                    <a:pt x="457" y="833"/>
                    <a:pt x="442" y="825"/>
                  </a:cubicBezTo>
                  <a:cubicBezTo>
                    <a:pt x="435" y="821"/>
                    <a:pt x="429" y="818"/>
                    <a:pt x="424" y="816"/>
                  </a:cubicBezTo>
                  <a:cubicBezTo>
                    <a:pt x="421" y="814"/>
                    <a:pt x="419" y="813"/>
                    <a:pt x="418" y="813"/>
                  </a:cubicBezTo>
                  <a:cubicBezTo>
                    <a:pt x="417" y="812"/>
                    <a:pt x="416" y="812"/>
                    <a:pt x="416" y="812"/>
                  </a:cubicBezTo>
                  <a:cubicBezTo>
                    <a:pt x="415" y="812"/>
                    <a:pt x="414" y="812"/>
                    <a:pt x="413" y="812"/>
                  </a:cubicBezTo>
                  <a:cubicBezTo>
                    <a:pt x="413" y="812"/>
                    <a:pt x="412" y="812"/>
                    <a:pt x="412" y="812"/>
                  </a:cubicBezTo>
                  <a:cubicBezTo>
                    <a:pt x="411" y="812"/>
                    <a:pt x="410" y="813"/>
                    <a:pt x="410" y="814"/>
                  </a:cubicBezTo>
                  <a:cubicBezTo>
                    <a:pt x="409" y="814"/>
                    <a:pt x="409" y="815"/>
                    <a:pt x="409" y="816"/>
                  </a:cubicBezTo>
                  <a:cubicBezTo>
                    <a:pt x="409" y="817"/>
                    <a:pt x="409" y="817"/>
                    <a:pt x="409" y="817"/>
                  </a:cubicBezTo>
                  <a:cubicBezTo>
                    <a:pt x="410" y="818"/>
                    <a:pt x="410" y="818"/>
                    <a:pt x="410" y="818"/>
                  </a:cubicBezTo>
                  <a:cubicBezTo>
                    <a:pt x="411" y="819"/>
                    <a:pt x="411" y="819"/>
                    <a:pt x="411" y="819"/>
                  </a:cubicBezTo>
                  <a:cubicBezTo>
                    <a:pt x="411" y="819"/>
                    <a:pt x="411" y="819"/>
                    <a:pt x="412" y="820"/>
                  </a:cubicBezTo>
                  <a:cubicBezTo>
                    <a:pt x="414" y="822"/>
                    <a:pt x="419" y="825"/>
                    <a:pt x="426" y="829"/>
                  </a:cubicBezTo>
                  <a:cubicBezTo>
                    <a:pt x="476" y="861"/>
                    <a:pt x="628" y="955"/>
                    <a:pt x="628" y="955"/>
                  </a:cubicBezTo>
                  <a:cubicBezTo>
                    <a:pt x="631" y="952"/>
                    <a:pt x="631" y="952"/>
                    <a:pt x="631" y="952"/>
                  </a:cubicBezTo>
                  <a:cubicBezTo>
                    <a:pt x="627" y="949"/>
                    <a:pt x="627" y="949"/>
                    <a:pt x="627" y="949"/>
                  </a:cubicBezTo>
                  <a:cubicBezTo>
                    <a:pt x="630" y="952"/>
                    <a:pt x="630" y="952"/>
                    <a:pt x="630" y="952"/>
                  </a:cubicBezTo>
                  <a:cubicBezTo>
                    <a:pt x="629" y="948"/>
                    <a:pt x="629" y="948"/>
                    <a:pt x="629" y="948"/>
                  </a:cubicBezTo>
                  <a:cubicBezTo>
                    <a:pt x="629" y="948"/>
                    <a:pt x="628" y="949"/>
                    <a:pt x="627" y="949"/>
                  </a:cubicBezTo>
                  <a:cubicBezTo>
                    <a:pt x="630" y="952"/>
                    <a:pt x="630" y="952"/>
                    <a:pt x="630" y="952"/>
                  </a:cubicBezTo>
                  <a:cubicBezTo>
                    <a:pt x="629" y="948"/>
                    <a:pt x="629" y="948"/>
                    <a:pt x="629" y="948"/>
                  </a:cubicBezTo>
                  <a:cubicBezTo>
                    <a:pt x="630" y="951"/>
                    <a:pt x="630" y="951"/>
                    <a:pt x="630" y="951"/>
                  </a:cubicBezTo>
                  <a:cubicBezTo>
                    <a:pt x="630" y="948"/>
                    <a:pt x="630" y="948"/>
                    <a:pt x="630" y="948"/>
                  </a:cubicBezTo>
                  <a:cubicBezTo>
                    <a:pt x="630" y="948"/>
                    <a:pt x="630" y="948"/>
                    <a:pt x="629" y="948"/>
                  </a:cubicBezTo>
                  <a:cubicBezTo>
                    <a:pt x="630" y="951"/>
                    <a:pt x="630" y="951"/>
                    <a:pt x="630" y="951"/>
                  </a:cubicBezTo>
                  <a:cubicBezTo>
                    <a:pt x="630" y="948"/>
                    <a:pt x="630" y="948"/>
                    <a:pt x="630" y="948"/>
                  </a:cubicBezTo>
                  <a:cubicBezTo>
                    <a:pt x="630" y="950"/>
                    <a:pt x="630" y="950"/>
                    <a:pt x="630" y="950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0" y="948"/>
                    <a:pt x="630" y="948"/>
                    <a:pt x="630" y="948"/>
                  </a:cubicBezTo>
                  <a:cubicBezTo>
                    <a:pt x="630" y="950"/>
                    <a:pt x="630" y="950"/>
                    <a:pt x="630" y="950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29" y="947"/>
                    <a:pt x="627" y="946"/>
                  </a:cubicBezTo>
                  <a:cubicBezTo>
                    <a:pt x="619" y="943"/>
                    <a:pt x="603" y="934"/>
                    <a:pt x="583" y="922"/>
                  </a:cubicBezTo>
                  <a:cubicBezTo>
                    <a:pt x="552" y="906"/>
                    <a:pt x="514" y="884"/>
                    <a:pt x="482" y="866"/>
                  </a:cubicBezTo>
                  <a:cubicBezTo>
                    <a:pt x="467" y="857"/>
                    <a:pt x="453" y="849"/>
                    <a:pt x="443" y="843"/>
                  </a:cubicBezTo>
                  <a:cubicBezTo>
                    <a:pt x="438" y="840"/>
                    <a:pt x="434" y="838"/>
                    <a:pt x="431" y="837"/>
                  </a:cubicBezTo>
                  <a:cubicBezTo>
                    <a:pt x="430" y="836"/>
                    <a:pt x="429" y="835"/>
                    <a:pt x="428" y="835"/>
                  </a:cubicBezTo>
                  <a:cubicBezTo>
                    <a:pt x="428" y="835"/>
                    <a:pt x="428" y="834"/>
                    <a:pt x="427" y="834"/>
                  </a:cubicBezTo>
                  <a:cubicBezTo>
                    <a:pt x="427" y="834"/>
                    <a:pt x="427" y="834"/>
                    <a:pt x="427" y="834"/>
                  </a:cubicBezTo>
                  <a:cubicBezTo>
                    <a:pt x="427" y="834"/>
                    <a:pt x="427" y="834"/>
                    <a:pt x="427" y="834"/>
                  </a:cubicBezTo>
                  <a:cubicBezTo>
                    <a:pt x="426" y="834"/>
                    <a:pt x="426" y="834"/>
                    <a:pt x="426" y="834"/>
                  </a:cubicBezTo>
                  <a:cubicBezTo>
                    <a:pt x="426" y="834"/>
                    <a:pt x="426" y="834"/>
                    <a:pt x="425" y="834"/>
                  </a:cubicBezTo>
                  <a:cubicBezTo>
                    <a:pt x="423" y="834"/>
                    <a:pt x="422" y="835"/>
                    <a:pt x="421" y="837"/>
                  </a:cubicBezTo>
                  <a:cubicBezTo>
                    <a:pt x="421" y="838"/>
                    <a:pt x="421" y="840"/>
                    <a:pt x="423" y="841"/>
                  </a:cubicBezTo>
                  <a:cubicBezTo>
                    <a:pt x="631" y="971"/>
                    <a:pt x="631" y="971"/>
                    <a:pt x="631" y="971"/>
                  </a:cubicBezTo>
                  <a:cubicBezTo>
                    <a:pt x="633" y="968"/>
                    <a:pt x="633" y="968"/>
                    <a:pt x="633" y="968"/>
                  </a:cubicBezTo>
                  <a:cubicBezTo>
                    <a:pt x="635" y="964"/>
                    <a:pt x="635" y="964"/>
                    <a:pt x="635" y="964"/>
                  </a:cubicBezTo>
                  <a:cubicBezTo>
                    <a:pt x="635" y="964"/>
                    <a:pt x="586" y="934"/>
                    <a:pt x="535" y="904"/>
                  </a:cubicBezTo>
                  <a:cubicBezTo>
                    <a:pt x="509" y="890"/>
                    <a:pt x="483" y="875"/>
                    <a:pt x="463" y="863"/>
                  </a:cubicBezTo>
                  <a:cubicBezTo>
                    <a:pt x="453" y="858"/>
                    <a:pt x="444" y="853"/>
                    <a:pt x="437" y="850"/>
                  </a:cubicBezTo>
                  <a:cubicBezTo>
                    <a:pt x="434" y="848"/>
                    <a:pt x="431" y="847"/>
                    <a:pt x="429" y="846"/>
                  </a:cubicBezTo>
                  <a:cubicBezTo>
                    <a:pt x="428" y="846"/>
                    <a:pt x="427" y="845"/>
                    <a:pt x="426" y="845"/>
                  </a:cubicBezTo>
                  <a:cubicBezTo>
                    <a:pt x="425" y="845"/>
                    <a:pt x="424" y="844"/>
                    <a:pt x="423" y="844"/>
                  </a:cubicBezTo>
                  <a:cubicBezTo>
                    <a:pt x="422" y="844"/>
                    <a:pt x="422" y="844"/>
                    <a:pt x="421" y="845"/>
                  </a:cubicBezTo>
                  <a:cubicBezTo>
                    <a:pt x="421" y="845"/>
                    <a:pt x="420" y="845"/>
                    <a:pt x="419" y="846"/>
                  </a:cubicBezTo>
                  <a:cubicBezTo>
                    <a:pt x="418" y="847"/>
                    <a:pt x="418" y="848"/>
                    <a:pt x="418" y="849"/>
                  </a:cubicBezTo>
                  <a:cubicBezTo>
                    <a:pt x="419" y="851"/>
                    <a:pt x="419" y="851"/>
                    <a:pt x="420" y="852"/>
                  </a:cubicBezTo>
                  <a:cubicBezTo>
                    <a:pt x="420" y="852"/>
                    <a:pt x="423" y="854"/>
                    <a:pt x="429" y="857"/>
                  </a:cubicBezTo>
                  <a:cubicBezTo>
                    <a:pt x="449" y="869"/>
                    <a:pt x="498" y="900"/>
                    <a:pt x="543" y="927"/>
                  </a:cubicBezTo>
                  <a:cubicBezTo>
                    <a:pt x="565" y="941"/>
                    <a:pt x="586" y="954"/>
                    <a:pt x="602" y="964"/>
                  </a:cubicBezTo>
                  <a:cubicBezTo>
                    <a:pt x="609" y="969"/>
                    <a:pt x="616" y="973"/>
                    <a:pt x="620" y="976"/>
                  </a:cubicBezTo>
                  <a:cubicBezTo>
                    <a:pt x="622" y="977"/>
                    <a:pt x="624" y="979"/>
                    <a:pt x="625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8" y="979"/>
                    <a:pt x="628" y="979"/>
                    <a:pt x="628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8" y="979"/>
                    <a:pt x="628" y="979"/>
                    <a:pt x="628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9"/>
                    <a:pt x="626" y="979"/>
                    <a:pt x="626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9"/>
                    <a:pt x="626" y="979"/>
                    <a:pt x="626" y="979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5" y="979"/>
                    <a:pt x="625" y="979"/>
                    <a:pt x="626" y="979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6"/>
                    <a:pt x="626" y="976"/>
                    <a:pt x="626" y="976"/>
                  </a:cubicBezTo>
                  <a:cubicBezTo>
                    <a:pt x="625" y="976"/>
                    <a:pt x="625" y="977"/>
                    <a:pt x="625" y="978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6"/>
                    <a:pt x="626" y="976"/>
                    <a:pt x="626" y="976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31" y="974"/>
                    <a:pt x="631" y="974"/>
                    <a:pt x="631" y="974"/>
                  </a:cubicBezTo>
                  <a:cubicBezTo>
                    <a:pt x="631" y="974"/>
                    <a:pt x="581" y="947"/>
                    <a:pt x="531" y="920"/>
                  </a:cubicBezTo>
                  <a:cubicBezTo>
                    <a:pt x="506" y="907"/>
                    <a:pt x="480" y="893"/>
                    <a:pt x="461" y="883"/>
                  </a:cubicBezTo>
                  <a:cubicBezTo>
                    <a:pt x="452" y="878"/>
                    <a:pt x="443" y="874"/>
                    <a:pt x="438" y="871"/>
                  </a:cubicBezTo>
                  <a:cubicBezTo>
                    <a:pt x="435" y="869"/>
                    <a:pt x="432" y="868"/>
                    <a:pt x="431" y="867"/>
                  </a:cubicBezTo>
                  <a:cubicBezTo>
                    <a:pt x="430" y="867"/>
                    <a:pt x="429" y="866"/>
                    <a:pt x="428" y="866"/>
                  </a:cubicBezTo>
                  <a:cubicBezTo>
                    <a:pt x="428" y="866"/>
                    <a:pt x="428" y="866"/>
                    <a:pt x="428" y="866"/>
                  </a:cubicBezTo>
                  <a:cubicBezTo>
                    <a:pt x="427" y="866"/>
                    <a:pt x="427" y="866"/>
                    <a:pt x="427" y="866"/>
                  </a:cubicBezTo>
                  <a:cubicBezTo>
                    <a:pt x="427" y="866"/>
                    <a:pt x="427" y="865"/>
                    <a:pt x="426" y="865"/>
                  </a:cubicBezTo>
                  <a:cubicBezTo>
                    <a:pt x="426" y="865"/>
                    <a:pt x="425" y="865"/>
                    <a:pt x="425" y="866"/>
                  </a:cubicBezTo>
                  <a:cubicBezTo>
                    <a:pt x="424" y="866"/>
                    <a:pt x="423" y="866"/>
                    <a:pt x="422" y="867"/>
                  </a:cubicBezTo>
                  <a:cubicBezTo>
                    <a:pt x="422" y="868"/>
                    <a:pt x="422" y="869"/>
                    <a:pt x="422" y="870"/>
                  </a:cubicBezTo>
                  <a:cubicBezTo>
                    <a:pt x="422" y="871"/>
                    <a:pt x="423" y="872"/>
                    <a:pt x="424" y="873"/>
                  </a:cubicBezTo>
                  <a:cubicBezTo>
                    <a:pt x="424" y="873"/>
                    <a:pt x="427" y="875"/>
                    <a:pt x="432" y="878"/>
                  </a:cubicBezTo>
                  <a:cubicBezTo>
                    <a:pt x="451" y="889"/>
                    <a:pt x="498" y="917"/>
                    <a:pt x="541" y="944"/>
                  </a:cubicBezTo>
                  <a:cubicBezTo>
                    <a:pt x="562" y="957"/>
                    <a:pt x="582" y="969"/>
                    <a:pt x="596" y="978"/>
                  </a:cubicBezTo>
                  <a:cubicBezTo>
                    <a:pt x="604" y="983"/>
                    <a:pt x="610" y="987"/>
                    <a:pt x="614" y="990"/>
                  </a:cubicBezTo>
                  <a:cubicBezTo>
                    <a:pt x="616" y="992"/>
                    <a:pt x="618" y="993"/>
                    <a:pt x="618" y="994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21" y="993"/>
                    <a:pt x="621" y="993"/>
                    <a:pt x="621" y="993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21" y="993"/>
                    <a:pt x="621" y="993"/>
                    <a:pt x="621" y="993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22" y="992"/>
                    <a:pt x="622" y="992"/>
                    <a:pt x="622" y="992"/>
                  </a:cubicBezTo>
                  <a:cubicBezTo>
                    <a:pt x="619" y="992"/>
                    <a:pt x="619" y="992"/>
                    <a:pt x="619" y="992"/>
                  </a:cubicBezTo>
                  <a:cubicBezTo>
                    <a:pt x="619" y="993"/>
                    <a:pt x="619" y="994"/>
                    <a:pt x="619" y="994"/>
                  </a:cubicBezTo>
                  <a:cubicBezTo>
                    <a:pt x="622" y="992"/>
                    <a:pt x="622" y="992"/>
                    <a:pt x="622" y="992"/>
                  </a:cubicBezTo>
                  <a:cubicBezTo>
                    <a:pt x="619" y="992"/>
                    <a:pt x="619" y="992"/>
                    <a:pt x="619" y="992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19" y="990"/>
                    <a:pt x="619" y="990"/>
                    <a:pt x="619" y="990"/>
                  </a:cubicBezTo>
                  <a:cubicBezTo>
                    <a:pt x="619" y="991"/>
                    <a:pt x="619" y="992"/>
                    <a:pt x="619" y="992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19" y="990"/>
                    <a:pt x="619" y="990"/>
                    <a:pt x="619" y="990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0" y="990"/>
                    <a:pt x="620" y="990"/>
                    <a:pt x="620" y="990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2" y="989"/>
                    <a:pt x="622" y="989"/>
                    <a:pt x="622" y="989"/>
                  </a:cubicBezTo>
                  <a:cubicBezTo>
                    <a:pt x="621" y="989"/>
                    <a:pt x="620" y="989"/>
                    <a:pt x="620" y="990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2" y="989"/>
                    <a:pt x="622" y="989"/>
                    <a:pt x="622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3" y="988"/>
                    <a:pt x="623" y="988"/>
                    <a:pt x="623" y="988"/>
                  </a:cubicBezTo>
                  <a:cubicBezTo>
                    <a:pt x="622" y="988"/>
                    <a:pt x="622" y="989"/>
                    <a:pt x="622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3" y="988"/>
                    <a:pt x="623" y="988"/>
                    <a:pt x="623" y="988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3" y="988"/>
                    <a:pt x="623" y="988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8"/>
                    <a:pt x="623" y="988"/>
                  </a:cubicBezTo>
                  <a:cubicBezTo>
                    <a:pt x="619" y="986"/>
                    <a:pt x="604" y="978"/>
                    <a:pt x="584" y="967"/>
                  </a:cubicBezTo>
                  <a:cubicBezTo>
                    <a:pt x="554" y="951"/>
                    <a:pt x="514" y="929"/>
                    <a:pt x="480" y="910"/>
                  </a:cubicBezTo>
                  <a:cubicBezTo>
                    <a:pt x="464" y="901"/>
                    <a:pt x="449" y="893"/>
                    <a:pt x="438" y="887"/>
                  </a:cubicBezTo>
                  <a:cubicBezTo>
                    <a:pt x="433" y="884"/>
                    <a:pt x="429" y="882"/>
                    <a:pt x="426" y="880"/>
                  </a:cubicBezTo>
                  <a:cubicBezTo>
                    <a:pt x="423" y="879"/>
                    <a:pt x="421" y="878"/>
                    <a:pt x="421" y="878"/>
                  </a:cubicBezTo>
                  <a:cubicBezTo>
                    <a:pt x="419" y="877"/>
                    <a:pt x="417" y="877"/>
                    <a:pt x="416" y="879"/>
                  </a:cubicBezTo>
                  <a:cubicBezTo>
                    <a:pt x="415" y="881"/>
                    <a:pt x="415" y="884"/>
                    <a:pt x="417" y="885"/>
                  </a:cubicBezTo>
                  <a:cubicBezTo>
                    <a:pt x="525" y="952"/>
                    <a:pt x="525" y="952"/>
                    <a:pt x="525" y="952"/>
                  </a:cubicBezTo>
                  <a:cubicBezTo>
                    <a:pt x="414" y="894"/>
                    <a:pt x="414" y="894"/>
                    <a:pt x="414" y="894"/>
                  </a:cubicBezTo>
                  <a:cubicBezTo>
                    <a:pt x="413" y="893"/>
                    <a:pt x="410" y="893"/>
                    <a:pt x="409" y="895"/>
                  </a:cubicBezTo>
                  <a:cubicBezTo>
                    <a:pt x="409" y="896"/>
                    <a:pt x="408" y="897"/>
                    <a:pt x="408" y="897"/>
                  </a:cubicBezTo>
                  <a:cubicBezTo>
                    <a:pt x="408" y="899"/>
                    <a:pt x="409" y="899"/>
                    <a:pt x="409" y="900"/>
                  </a:cubicBezTo>
                  <a:cubicBezTo>
                    <a:pt x="410" y="901"/>
                    <a:pt x="410" y="901"/>
                    <a:pt x="411" y="902"/>
                  </a:cubicBezTo>
                  <a:cubicBezTo>
                    <a:pt x="412" y="903"/>
                    <a:pt x="414" y="905"/>
                    <a:pt x="416" y="906"/>
                  </a:cubicBezTo>
                  <a:cubicBezTo>
                    <a:pt x="424" y="912"/>
                    <a:pt x="440" y="922"/>
                    <a:pt x="459" y="933"/>
                  </a:cubicBezTo>
                  <a:cubicBezTo>
                    <a:pt x="487" y="951"/>
                    <a:pt x="522" y="971"/>
                    <a:pt x="550" y="988"/>
                  </a:cubicBezTo>
                  <a:cubicBezTo>
                    <a:pt x="565" y="996"/>
                    <a:pt x="577" y="1004"/>
                    <a:pt x="586" y="1009"/>
                  </a:cubicBezTo>
                  <a:cubicBezTo>
                    <a:pt x="590" y="1012"/>
                    <a:pt x="594" y="1014"/>
                    <a:pt x="596" y="1016"/>
                  </a:cubicBezTo>
                  <a:cubicBezTo>
                    <a:pt x="597" y="1017"/>
                    <a:pt x="598" y="1017"/>
                    <a:pt x="599" y="1018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600" y="1017"/>
                    <a:pt x="600" y="1017"/>
                    <a:pt x="600" y="1017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600" y="1017"/>
                    <a:pt x="600" y="1017"/>
                    <a:pt x="600" y="1017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8" y="1016"/>
                    <a:pt x="598" y="1016"/>
                    <a:pt x="598" y="1016"/>
                  </a:cubicBezTo>
                  <a:cubicBezTo>
                    <a:pt x="598" y="1017"/>
                    <a:pt x="599" y="1017"/>
                    <a:pt x="599" y="1018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8" y="1016"/>
                    <a:pt x="598" y="1016"/>
                    <a:pt x="598" y="1016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9" y="1014"/>
                    <a:pt x="599" y="1014"/>
                    <a:pt x="599" y="1014"/>
                  </a:cubicBezTo>
                  <a:cubicBezTo>
                    <a:pt x="598" y="1014"/>
                    <a:pt x="598" y="1015"/>
                    <a:pt x="598" y="1016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9" y="1014"/>
                    <a:pt x="599" y="1014"/>
                    <a:pt x="599" y="1014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604" y="1012"/>
                    <a:pt x="604" y="1012"/>
                    <a:pt x="604" y="1012"/>
                  </a:cubicBezTo>
                  <a:cubicBezTo>
                    <a:pt x="604" y="1012"/>
                    <a:pt x="555" y="984"/>
                    <a:pt x="505" y="956"/>
                  </a:cubicBezTo>
                  <a:cubicBezTo>
                    <a:pt x="480" y="942"/>
                    <a:pt x="455" y="929"/>
                    <a:pt x="436" y="918"/>
                  </a:cubicBezTo>
                  <a:cubicBezTo>
                    <a:pt x="427" y="913"/>
                    <a:pt x="419" y="908"/>
                    <a:pt x="413" y="905"/>
                  </a:cubicBezTo>
                  <a:cubicBezTo>
                    <a:pt x="410" y="904"/>
                    <a:pt x="408" y="903"/>
                    <a:pt x="406" y="902"/>
                  </a:cubicBezTo>
                  <a:cubicBezTo>
                    <a:pt x="406" y="901"/>
                    <a:pt x="405" y="901"/>
                    <a:pt x="404" y="901"/>
                  </a:cubicBezTo>
                  <a:cubicBezTo>
                    <a:pt x="403" y="900"/>
                    <a:pt x="403" y="900"/>
                    <a:pt x="403" y="900"/>
                  </a:cubicBezTo>
                  <a:cubicBezTo>
                    <a:pt x="403" y="900"/>
                    <a:pt x="403" y="900"/>
                    <a:pt x="403" y="900"/>
                  </a:cubicBezTo>
                  <a:cubicBezTo>
                    <a:pt x="403" y="900"/>
                    <a:pt x="403" y="900"/>
                    <a:pt x="402" y="900"/>
                  </a:cubicBezTo>
                  <a:cubicBezTo>
                    <a:pt x="402" y="900"/>
                    <a:pt x="401" y="900"/>
                    <a:pt x="400" y="900"/>
                  </a:cubicBezTo>
                  <a:cubicBezTo>
                    <a:pt x="400" y="901"/>
                    <a:pt x="399" y="901"/>
                    <a:pt x="398" y="902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398" y="902"/>
                    <a:pt x="398" y="902"/>
                    <a:pt x="398" y="902"/>
                  </a:cubicBezTo>
                  <a:cubicBezTo>
                    <a:pt x="398" y="903"/>
                    <a:pt x="398" y="904"/>
                    <a:pt x="398" y="904"/>
                  </a:cubicBezTo>
                  <a:cubicBezTo>
                    <a:pt x="398" y="905"/>
                    <a:pt x="398" y="906"/>
                    <a:pt x="398" y="906"/>
                  </a:cubicBezTo>
                  <a:cubicBezTo>
                    <a:pt x="399" y="907"/>
                    <a:pt x="399" y="907"/>
                    <a:pt x="399" y="907"/>
                  </a:cubicBezTo>
                  <a:cubicBezTo>
                    <a:pt x="400" y="908"/>
                    <a:pt x="400" y="908"/>
                    <a:pt x="401" y="909"/>
                  </a:cubicBezTo>
                  <a:cubicBezTo>
                    <a:pt x="404" y="911"/>
                    <a:pt x="408" y="914"/>
                    <a:pt x="415" y="918"/>
                  </a:cubicBezTo>
                  <a:cubicBezTo>
                    <a:pt x="461" y="948"/>
                    <a:pt x="594" y="1029"/>
                    <a:pt x="594" y="1029"/>
                  </a:cubicBezTo>
                  <a:cubicBezTo>
                    <a:pt x="596" y="1026"/>
                    <a:pt x="596" y="1026"/>
                    <a:pt x="596" y="1026"/>
                  </a:cubicBezTo>
                  <a:cubicBezTo>
                    <a:pt x="593" y="1024"/>
                    <a:pt x="593" y="1024"/>
                    <a:pt x="593" y="1024"/>
                  </a:cubicBezTo>
                  <a:cubicBezTo>
                    <a:pt x="596" y="1026"/>
                    <a:pt x="596" y="1026"/>
                    <a:pt x="596" y="1026"/>
                  </a:cubicBezTo>
                  <a:cubicBezTo>
                    <a:pt x="595" y="1022"/>
                    <a:pt x="595" y="1022"/>
                    <a:pt x="595" y="1022"/>
                  </a:cubicBezTo>
                  <a:cubicBezTo>
                    <a:pt x="594" y="1022"/>
                    <a:pt x="594" y="1023"/>
                    <a:pt x="593" y="1024"/>
                  </a:cubicBezTo>
                  <a:cubicBezTo>
                    <a:pt x="596" y="1026"/>
                    <a:pt x="596" y="1026"/>
                    <a:pt x="596" y="1026"/>
                  </a:cubicBezTo>
                  <a:cubicBezTo>
                    <a:pt x="595" y="1022"/>
                    <a:pt x="595" y="1022"/>
                    <a:pt x="595" y="1022"/>
                  </a:cubicBezTo>
                  <a:cubicBezTo>
                    <a:pt x="596" y="1025"/>
                    <a:pt x="596" y="1025"/>
                    <a:pt x="596" y="1025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5" y="1022"/>
                    <a:pt x="595" y="1022"/>
                  </a:cubicBezTo>
                  <a:cubicBezTo>
                    <a:pt x="596" y="1025"/>
                    <a:pt x="596" y="1025"/>
                    <a:pt x="596" y="1025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4"/>
                    <a:pt x="596" y="1024"/>
                    <a:pt x="596" y="1024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4"/>
                    <a:pt x="596" y="1024"/>
                    <a:pt x="596" y="1024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3"/>
                    <a:pt x="596" y="1023"/>
                    <a:pt x="596" y="1023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3"/>
                    <a:pt x="596" y="1023"/>
                    <a:pt x="596" y="1023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5" y="1021"/>
                    <a:pt x="594" y="1021"/>
                    <a:pt x="592" y="1020"/>
                  </a:cubicBezTo>
                  <a:cubicBezTo>
                    <a:pt x="583" y="1016"/>
                    <a:pt x="567" y="1008"/>
                    <a:pt x="547" y="997"/>
                  </a:cubicBezTo>
                  <a:cubicBezTo>
                    <a:pt x="517" y="981"/>
                    <a:pt x="479" y="961"/>
                    <a:pt x="449" y="945"/>
                  </a:cubicBezTo>
                  <a:cubicBezTo>
                    <a:pt x="434" y="937"/>
                    <a:pt x="420" y="929"/>
                    <a:pt x="411" y="924"/>
                  </a:cubicBezTo>
                  <a:cubicBezTo>
                    <a:pt x="402" y="919"/>
                    <a:pt x="396" y="916"/>
                    <a:pt x="396" y="916"/>
                  </a:cubicBezTo>
                  <a:cubicBezTo>
                    <a:pt x="394" y="915"/>
                    <a:pt x="392" y="916"/>
                    <a:pt x="390" y="918"/>
                  </a:cubicBezTo>
                  <a:cubicBezTo>
                    <a:pt x="389" y="919"/>
                    <a:pt x="390" y="922"/>
                    <a:pt x="392" y="923"/>
                  </a:cubicBezTo>
                  <a:cubicBezTo>
                    <a:pt x="451" y="960"/>
                    <a:pt x="451" y="960"/>
                    <a:pt x="451" y="960"/>
                  </a:cubicBezTo>
                  <a:cubicBezTo>
                    <a:pt x="391" y="927"/>
                    <a:pt x="391" y="927"/>
                    <a:pt x="391" y="927"/>
                  </a:cubicBezTo>
                  <a:cubicBezTo>
                    <a:pt x="389" y="926"/>
                    <a:pt x="387" y="927"/>
                    <a:pt x="385" y="928"/>
                  </a:cubicBezTo>
                  <a:cubicBezTo>
                    <a:pt x="384" y="930"/>
                    <a:pt x="385" y="933"/>
                    <a:pt x="387" y="934"/>
                  </a:cubicBezTo>
                  <a:cubicBezTo>
                    <a:pt x="562" y="1043"/>
                    <a:pt x="562" y="1043"/>
                    <a:pt x="562" y="1043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1" y="1038"/>
                    <a:pt x="561" y="1038"/>
                    <a:pt x="561" y="1038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3" y="1036"/>
                    <a:pt x="563" y="1036"/>
                    <a:pt x="563" y="1036"/>
                  </a:cubicBezTo>
                  <a:cubicBezTo>
                    <a:pt x="562" y="1036"/>
                    <a:pt x="561" y="1037"/>
                    <a:pt x="561" y="1038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3" y="1036"/>
                    <a:pt x="563" y="1036"/>
                    <a:pt x="563" y="1036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4" y="1036"/>
                    <a:pt x="564" y="1036"/>
                    <a:pt x="564" y="1036"/>
                  </a:cubicBezTo>
                  <a:cubicBezTo>
                    <a:pt x="564" y="1036"/>
                    <a:pt x="563" y="1036"/>
                    <a:pt x="563" y="1036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4" y="1036"/>
                    <a:pt x="564" y="1036"/>
                    <a:pt x="564" y="1036"/>
                  </a:cubicBezTo>
                  <a:cubicBezTo>
                    <a:pt x="564" y="1039"/>
                    <a:pt x="564" y="1039"/>
                    <a:pt x="564" y="1039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4" y="1036"/>
                    <a:pt x="564" y="1036"/>
                  </a:cubicBezTo>
                  <a:cubicBezTo>
                    <a:pt x="564" y="1039"/>
                    <a:pt x="564" y="1039"/>
                    <a:pt x="564" y="1039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4" y="1038"/>
                    <a:pt x="564" y="1038"/>
                    <a:pt x="564" y="1038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4" y="1038"/>
                    <a:pt x="564" y="1038"/>
                    <a:pt x="564" y="1038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3" y="1035"/>
                    <a:pt x="562" y="1034"/>
                  </a:cubicBezTo>
                  <a:cubicBezTo>
                    <a:pt x="555" y="1031"/>
                    <a:pt x="542" y="1024"/>
                    <a:pt x="526" y="1014"/>
                  </a:cubicBezTo>
                  <a:cubicBezTo>
                    <a:pt x="501" y="1000"/>
                    <a:pt x="469" y="982"/>
                    <a:pt x="443" y="968"/>
                  </a:cubicBezTo>
                  <a:cubicBezTo>
                    <a:pt x="430" y="960"/>
                    <a:pt x="418" y="954"/>
                    <a:pt x="409" y="949"/>
                  </a:cubicBezTo>
                  <a:cubicBezTo>
                    <a:pt x="405" y="947"/>
                    <a:pt x="401" y="945"/>
                    <a:pt x="398" y="944"/>
                  </a:cubicBezTo>
                  <a:cubicBezTo>
                    <a:pt x="397" y="943"/>
                    <a:pt x="396" y="942"/>
                    <a:pt x="395" y="942"/>
                  </a:cubicBezTo>
                  <a:cubicBezTo>
                    <a:pt x="394" y="942"/>
                    <a:pt x="394" y="942"/>
                    <a:pt x="393" y="942"/>
                  </a:cubicBezTo>
                  <a:cubicBezTo>
                    <a:pt x="393" y="941"/>
                    <a:pt x="392" y="941"/>
                    <a:pt x="392" y="941"/>
                  </a:cubicBezTo>
                  <a:cubicBezTo>
                    <a:pt x="391" y="941"/>
                    <a:pt x="391" y="941"/>
                    <a:pt x="390" y="941"/>
                  </a:cubicBezTo>
                  <a:cubicBezTo>
                    <a:pt x="389" y="942"/>
                    <a:pt x="388" y="942"/>
                    <a:pt x="388" y="943"/>
                  </a:cubicBezTo>
                  <a:cubicBezTo>
                    <a:pt x="387" y="944"/>
                    <a:pt x="387" y="945"/>
                    <a:pt x="387" y="945"/>
                  </a:cubicBezTo>
                  <a:cubicBezTo>
                    <a:pt x="387" y="947"/>
                    <a:pt x="388" y="947"/>
                    <a:pt x="388" y="947"/>
                  </a:cubicBezTo>
                  <a:cubicBezTo>
                    <a:pt x="388" y="948"/>
                    <a:pt x="388" y="948"/>
                    <a:pt x="388" y="948"/>
                  </a:cubicBezTo>
                  <a:cubicBezTo>
                    <a:pt x="389" y="949"/>
                    <a:pt x="389" y="949"/>
                    <a:pt x="389" y="949"/>
                  </a:cubicBezTo>
                  <a:cubicBezTo>
                    <a:pt x="389" y="949"/>
                    <a:pt x="390" y="949"/>
                    <a:pt x="390" y="949"/>
                  </a:cubicBezTo>
                  <a:cubicBezTo>
                    <a:pt x="393" y="952"/>
                    <a:pt x="405" y="959"/>
                    <a:pt x="420" y="968"/>
                  </a:cubicBezTo>
                  <a:cubicBezTo>
                    <a:pt x="465" y="997"/>
                    <a:pt x="546" y="1047"/>
                    <a:pt x="546" y="1047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48" y="1039"/>
                    <a:pt x="548" y="1039"/>
                    <a:pt x="548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49" y="1039"/>
                    <a:pt x="549" y="1039"/>
                    <a:pt x="549" y="1039"/>
                  </a:cubicBezTo>
                  <a:cubicBezTo>
                    <a:pt x="549" y="1039"/>
                    <a:pt x="549" y="1039"/>
                    <a:pt x="548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49" y="1039"/>
                    <a:pt x="549" y="1039"/>
                    <a:pt x="549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49" y="1040"/>
                    <a:pt x="550" y="1040"/>
                    <a:pt x="549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49" y="1041"/>
                    <a:pt x="549" y="1041"/>
                    <a:pt x="549" y="1041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49" y="1041"/>
                    <a:pt x="549" y="1041"/>
                    <a:pt x="549" y="1041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50" y="1040"/>
                    <a:pt x="549" y="1039"/>
                    <a:pt x="549" y="1039"/>
                  </a:cubicBezTo>
                  <a:cubicBezTo>
                    <a:pt x="546" y="1038"/>
                    <a:pt x="535" y="1031"/>
                    <a:pt x="520" y="1023"/>
                  </a:cubicBezTo>
                  <a:cubicBezTo>
                    <a:pt x="497" y="1011"/>
                    <a:pt x="466" y="993"/>
                    <a:pt x="440" y="979"/>
                  </a:cubicBezTo>
                  <a:cubicBezTo>
                    <a:pt x="427" y="972"/>
                    <a:pt x="415" y="966"/>
                    <a:pt x="406" y="961"/>
                  </a:cubicBezTo>
                  <a:cubicBezTo>
                    <a:pt x="402" y="959"/>
                    <a:pt x="398" y="957"/>
                    <a:pt x="395" y="956"/>
                  </a:cubicBezTo>
                  <a:cubicBezTo>
                    <a:pt x="394" y="955"/>
                    <a:pt x="392" y="955"/>
                    <a:pt x="391" y="954"/>
                  </a:cubicBezTo>
                  <a:cubicBezTo>
                    <a:pt x="391" y="954"/>
                    <a:pt x="390" y="954"/>
                    <a:pt x="390" y="954"/>
                  </a:cubicBezTo>
                  <a:cubicBezTo>
                    <a:pt x="389" y="954"/>
                    <a:pt x="389" y="953"/>
                    <a:pt x="388" y="953"/>
                  </a:cubicBezTo>
                  <a:cubicBezTo>
                    <a:pt x="388" y="953"/>
                    <a:pt x="387" y="954"/>
                    <a:pt x="387" y="954"/>
                  </a:cubicBezTo>
                  <a:cubicBezTo>
                    <a:pt x="386" y="954"/>
                    <a:pt x="385" y="954"/>
                    <a:pt x="384" y="955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4" y="955"/>
                    <a:pt x="384" y="955"/>
                    <a:pt x="384" y="955"/>
                  </a:cubicBezTo>
                  <a:cubicBezTo>
                    <a:pt x="384" y="956"/>
                    <a:pt x="384" y="957"/>
                    <a:pt x="384" y="958"/>
                  </a:cubicBezTo>
                  <a:cubicBezTo>
                    <a:pt x="384" y="959"/>
                    <a:pt x="384" y="959"/>
                    <a:pt x="384" y="959"/>
                  </a:cubicBezTo>
                  <a:cubicBezTo>
                    <a:pt x="385" y="960"/>
                    <a:pt x="385" y="960"/>
                    <a:pt x="385" y="961"/>
                  </a:cubicBezTo>
                  <a:cubicBezTo>
                    <a:pt x="386" y="961"/>
                    <a:pt x="386" y="962"/>
                    <a:pt x="386" y="962"/>
                  </a:cubicBezTo>
                  <a:cubicBezTo>
                    <a:pt x="388" y="963"/>
                    <a:pt x="392" y="966"/>
                    <a:pt x="397" y="969"/>
                  </a:cubicBezTo>
                  <a:cubicBezTo>
                    <a:pt x="413" y="980"/>
                    <a:pt x="445" y="999"/>
                    <a:pt x="473" y="1016"/>
                  </a:cubicBezTo>
                  <a:cubicBezTo>
                    <a:pt x="487" y="1024"/>
                    <a:pt x="500" y="1032"/>
                    <a:pt x="509" y="1038"/>
                  </a:cubicBezTo>
                  <a:cubicBezTo>
                    <a:pt x="514" y="1041"/>
                    <a:pt x="518" y="1043"/>
                    <a:pt x="520" y="1045"/>
                  </a:cubicBezTo>
                  <a:cubicBezTo>
                    <a:pt x="522" y="1046"/>
                    <a:pt x="523" y="1046"/>
                    <a:pt x="523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5" y="1046"/>
                    <a:pt x="525" y="1046"/>
                    <a:pt x="525" y="1046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5" y="1046"/>
                    <a:pt x="525" y="1046"/>
                    <a:pt x="525" y="1046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6" y="1045"/>
                    <a:pt x="526" y="1045"/>
                    <a:pt x="526" y="1045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6" y="1045"/>
                    <a:pt x="526" y="1045"/>
                    <a:pt x="526" y="1045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6"/>
                    <a:pt x="523" y="1046"/>
                    <a:pt x="523" y="1046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6"/>
                    <a:pt x="523" y="1046"/>
                    <a:pt x="523" y="1046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4"/>
                    <a:pt x="523" y="1044"/>
                    <a:pt x="523" y="1044"/>
                  </a:cubicBezTo>
                  <a:cubicBezTo>
                    <a:pt x="523" y="1045"/>
                    <a:pt x="523" y="1046"/>
                    <a:pt x="523" y="1046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4"/>
                    <a:pt x="523" y="1044"/>
                    <a:pt x="523" y="1044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9" y="1041"/>
                    <a:pt x="529" y="1041"/>
                    <a:pt x="529" y="1041"/>
                  </a:cubicBezTo>
                  <a:cubicBezTo>
                    <a:pt x="529" y="1041"/>
                    <a:pt x="497" y="1024"/>
                    <a:pt x="464" y="1006"/>
                  </a:cubicBezTo>
                  <a:cubicBezTo>
                    <a:pt x="448" y="998"/>
                    <a:pt x="432" y="989"/>
                    <a:pt x="420" y="983"/>
                  </a:cubicBezTo>
                  <a:cubicBezTo>
                    <a:pt x="414" y="980"/>
                    <a:pt x="408" y="977"/>
                    <a:pt x="404" y="975"/>
                  </a:cubicBezTo>
                  <a:cubicBezTo>
                    <a:pt x="403" y="974"/>
                    <a:pt x="401" y="973"/>
                    <a:pt x="400" y="973"/>
                  </a:cubicBezTo>
                  <a:cubicBezTo>
                    <a:pt x="399" y="972"/>
                    <a:pt x="399" y="972"/>
                    <a:pt x="398" y="972"/>
                  </a:cubicBezTo>
                  <a:cubicBezTo>
                    <a:pt x="398" y="972"/>
                    <a:pt x="398" y="972"/>
                    <a:pt x="398" y="972"/>
                  </a:cubicBezTo>
                  <a:cubicBezTo>
                    <a:pt x="397" y="972"/>
                    <a:pt x="397" y="972"/>
                    <a:pt x="397" y="972"/>
                  </a:cubicBezTo>
                  <a:cubicBezTo>
                    <a:pt x="397" y="972"/>
                    <a:pt x="397" y="972"/>
                    <a:pt x="396" y="972"/>
                  </a:cubicBezTo>
                  <a:cubicBezTo>
                    <a:pt x="396" y="972"/>
                    <a:pt x="396" y="972"/>
                    <a:pt x="395" y="972"/>
                  </a:cubicBezTo>
                  <a:cubicBezTo>
                    <a:pt x="394" y="972"/>
                    <a:pt x="393" y="972"/>
                    <a:pt x="393" y="973"/>
                  </a:cubicBezTo>
                  <a:cubicBezTo>
                    <a:pt x="392" y="974"/>
                    <a:pt x="392" y="976"/>
                    <a:pt x="392" y="977"/>
                  </a:cubicBezTo>
                  <a:cubicBezTo>
                    <a:pt x="393" y="978"/>
                    <a:pt x="393" y="978"/>
                    <a:pt x="394" y="979"/>
                  </a:cubicBezTo>
                  <a:cubicBezTo>
                    <a:pt x="394" y="979"/>
                    <a:pt x="396" y="980"/>
                    <a:pt x="399" y="982"/>
                  </a:cubicBezTo>
                  <a:cubicBezTo>
                    <a:pt x="410" y="988"/>
                    <a:pt x="436" y="1005"/>
                    <a:pt x="460" y="1019"/>
                  </a:cubicBezTo>
                  <a:cubicBezTo>
                    <a:pt x="472" y="1027"/>
                    <a:pt x="484" y="1034"/>
                    <a:pt x="492" y="1039"/>
                  </a:cubicBezTo>
                  <a:cubicBezTo>
                    <a:pt x="496" y="1042"/>
                    <a:pt x="500" y="1044"/>
                    <a:pt x="502" y="1046"/>
                  </a:cubicBezTo>
                  <a:cubicBezTo>
                    <a:pt x="503" y="1047"/>
                    <a:pt x="504" y="1047"/>
                    <a:pt x="505" y="1048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6" y="1047"/>
                    <a:pt x="506" y="1047"/>
                    <a:pt x="506" y="1047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6" y="1047"/>
                    <a:pt x="506" y="1047"/>
                    <a:pt x="506" y="1047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8" y="1046"/>
                    <a:pt x="508" y="1046"/>
                    <a:pt x="508" y="1046"/>
                  </a:cubicBezTo>
                  <a:cubicBezTo>
                    <a:pt x="504" y="1047"/>
                    <a:pt x="504" y="1047"/>
                    <a:pt x="504" y="1047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8" y="1046"/>
                    <a:pt x="508" y="1046"/>
                    <a:pt x="508" y="1046"/>
                  </a:cubicBezTo>
                  <a:cubicBezTo>
                    <a:pt x="504" y="1047"/>
                    <a:pt x="504" y="1047"/>
                    <a:pt x="504" y="1047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4" y="1045"/>
                    <a:pt x="504" y="1045"/>
                    <a:pt x="504" y="1045"/>
                  </a:cubicBezTo>
                  <a:cubicBezTo>
                    <a:pt x="504" y="1046"/>
                    <a:pt x="504" y="1047"/>
                    <a:pt x="504" y="1047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4" y="1045"/>
                    <a:pt x="504" y="1045"/>
                    <a:pt x="504" y="1045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5" y="1043"/>
                    <a:pt x="505" y="1043"/>
                    <a:pt x="505" y="1043"/>
                  </a:cubicBezTo>
                  <a:cubicBezTo>
                    <a:pt x="504" y="1044"/>
                    <a:pt x="504" y="1045"/>
                    <a:pt x="504" y="1045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5" y="1043"/>
                    <a:pt x="505" y="1043"/>
                    <a:pt x="505" y="1043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10" y="1042"/>
                    <a:pt x="510" y="1042"/>
                    <a:pt x="510" y="1042"/>
                  </a:cubicBezTo>
                  <a:cubicBezTo>
                    <a:pt x="510" y="1042"/>
                    <a:pt x="489" y="1033"/>
                    <a:pt x="469" y="1025"/>
                  </a:cubicBezTo>
                  <a:cubicBezTo>
                    <a:pt x="458" y="1021"/>
                    <a:pt x="448" y="1017"/>
                    <a:pt x="439" y="1014"/>
                  </a:cubicBezTo>
                  <a:cubicBezTo>
                    <a:pt x="435" y="1012"/>
                    <a:pt x="432" y="1011"/>
                    <a:pt x="429" y="1010"/>
                  </a:cubicBezTo>
                  <a:cubicBezTo>
                    <a:pt x="427" y="1009"/>
                    <a:pt x="426" y="1009"/>
                    <a:pt x="425" y="1009"/>
                  </a:cubicBezTo>
                  <a:cubicBezTo>
                    <a:pt x="425" y="1009"/>
                    <a:pt x="424" y="1008"/>
                    <a:pt x="424" y="1008"/>
                  </a:cubicBezTo>
                  <a:cubicBezTo>
                    <a:pt x="423" y="1008"/>
                    <a:pt x="423" y="1008"/>
                    <a:pt x="422" y="1008"/>
                  </a:cubicBezTo>
                  <a:cubicBezTo>
                    <a:pt x="422" y="1008"/>
                    <a:pt x="422" y="1008"/>
                    <a:pt x="421" y="1008"/>
                  </a:cubicBezTo>
                  <a:cubicBezTo>
                    <a:pt x="421" y="1008"/>
                    <a:pt x="420" y="1009"/>
                    <a:pt x="420" y="1009"/>
                  </a:cubicBezTo>
                  <a:cubicBezTo>
                    <a:pt x="419" y="1009"/>
                    <a:pt x="419" y="1010"/>
                    <a:pt x="419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19" y="1010"/>
                    <a:pt x="419" y="1010"/>
                    <a:pt x="419" y="1010"/>
                  </a:cubicBezTo>
                  <a:cubicBezTo>
                    <a:pt x="418" y="1011"/>
                    <a:pt x="418" y="1012"/>
                    <a:pt x="418" y="1012"/>
                  </a:cubicBezTo>
                  <a:cubicBezTo>
                    <a:pt x="418" y="1013"/>
                    <a:pt x="418" y="1014"/>
                    <a:pt x="418" y="1014"/>
                  </a:cubicBezTo>
                  <a:cubicBezTo>
                    <a:pt x="419" y="1015"/>
                    <a:pt x="419" y="1015"/>
                    <a:pt x="419" y="1015"/>
                  </a:cubicBezTo>
                  <a:cubicBezTo>
                    <a:pt x="419" y="1015"/>
                    <a:pt x="419" y="1016"/>
                    <a:pt x="420" y="1016"/>
                  </a:cubicBezTo>
                  <a:cubicBezTo>
                    <a:pt x="420" y="1016"/>
                    <a:pt x="421" y="1017"/>
                    <a:pt x="422" y="1018"/>
                  </a:cubicBezTo>
                  <a:cubicBezTo>
                    <a:pt x="426" y="1020"/>
                    <a:pt x="434" y="1025"/>
                    <a:pt x="441" y="1029"/>
                  </a:cubicBezTo>
                  <a:cubicBezTo>
                    <a:pt x="444" y="1031"/>
                    <a:pt x="447" y="1033"/>
                    <a:pt x="450" y="1034"/>
                  </a:cubicBezTo>
                  <a:cubicBezTo>
                    <a:pt x="451" y="1035"/>
                    <a:pt x="452" y="1035"/>
                    <a:pt x="452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4"/>
                    <a:pt x="455" y="1034"/>
                    <a:pt x="455" y="1034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4"/>
                    <a:pt x="455" y="1034"/>
                    <a:pt x="455" y="1034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5"/>
                    <a:pt x="452" y="1035"/>
                    <a:pt x="452" y="1035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5"/>
                    <a:pt x="452" y="1035"/>
                    <a:pt x="452" y="1035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1" y="1033"/>
                    <a:pt x="451" y="1033"/>
                    <a:pt x="451" y="1033"/>
                  </a:cubicBezTo>
                  <a:cubicBezTo>
                    <a:pt x="452" y="1035"/>
                    <a:pt x="452" y="1035"/>
                    <a:pt x="452" y="1035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1" y="1033"/>
                    <a:pt x="451" y="1033"/>
                    <a:pt x="451" y="1033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1"/>
                    <a:pt x="452" y="1031"/>
                    <a:pt x="452" y="1031"/>
                  </a:cubicBezTo>
                  <a:cubicBezTo>
                    <a:pt x="452" y="1032"/>
                    <a:pt x="451" y="1033"/>
                    <a:pt x="451" y="1033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1"/>
                    <a:pt x="452" y="1031"/>
                    <a:pt x="452" y="1031"/>
                  </a:cubicBezTo>
                  <a:cubicBezTo>
                    <a:pt x="451" y="1033"/>
                    <a:pt x="452" y="1036"/>
                    <a:pt x="454" y="1037"/>
                  </a:cubicBezTo>
                  <a:cubicBezTo>
                    <a:pt x="455" y="1038"/>
                    <a:pt x="458" y="1037"/>
                    <a:pt x="459" y="1035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51"/>
            <p:cNvSpPr/>
            <p:nvPr/>
          </p:nvSpPr>
          <p:spPr bwMode="auto">
            <a:xfrm>
              <a:off x="2839364" y="2805342"/>
              <a:ext cx="461729" cy="328487"/>
            </a:xfrm>
            <a:custGeom>
              <a:avLst/>
              <a:gdLst>
                <a:gd name="T0" fmla="*/ 46 w 344"/>
                <a:gd name="T1" fmla="*/ 221 h 245"/>
                <a:gd name="T2" fmla="*/ 105 w 344"/>
                <a:gd name="T3" fmla="*/ 238 h 245"/>
                <a:gd name="T4" fmla="*/ 36 w 344"/>
                <a:gd name="T5" fmla="*/ 191 h 245"/>
                <a:gd name="T6" fmla="*/ 35 w 344"/>
                <a:gd name="T7" fmla="*/ 194 h 245"/>
                <a:gd name="T8" fmla="*/ 117 w 344"/>
                <a:gd name="T9" fmla="*/ 234 h 245"/>
                <a:gd name="T10" fmla="*/ 39 w 344"/>
                <a:gd name="T11" fmla="*/ 176 h 245"/>
                <a:gd name="T12" fmla="*/ 35 w 344"/>
                <a:gd name="T13" fmla="*/ 177 h 245"/>
                <a:gd name="T14" fmla="*/ 36 w 344"/>
                <a:gd name="T15" fmla="*/ 181 h 245"/>
                <a:gd name="T16" fmla="*/ 36 w 344"/>
                <a:gd name="T17" fmla="*/ 182 h 245"/>
                <a:gd name="T18" fmla="*/ 156 w 344"/>
                <a:gd name="T19" fmla="*/ 223 h 245"/>
                <a:gd name="T20" fmla="*/ 188 w 344"/>
                <a:gd name="T21" fmla="*/ 219 h 245"/>
                <a:gd name="T22" fmla="*/ 17 w 344"/>
                <a:gd name="T23" fmla="*/ 113 h 245"/>
                <a:gd name="T24" fmla="*/ 17 w 344"/>
                <a:gd name="T25" fmla="*/ 117 h 245"/>
                <a:gd name="T26" fmla="*/ 92 w 344"/>
                <a:gd name="T27" fmla="*/ 137 h 245"/>
                <a:gd name="T28" fmla="*/ 12 w 344"/>
                <a:gd name="T29" fmla="*/ 88 h 245"/>
                <a:gd name="T30" fmla="*/ 9 w 344"/>
                <a:gd name="T31" fmla="*/ 92 h 245"/>
                <a:gd name="T32" fmla="*/ 11 w 344"/>
                <a:gd name="T33" fmla="*/ 74 h 245"/>
                <a:gd name="T34" fmla="*/ 10 w 344"/>
                <a:gd name="T35" fmla="*/ 74 h 245"/>
                <a:gd name="T36" fmla="*/ 253 w 344"/>
                <a:gd name="T37" fmla="*/ 206 h 245"/>
                <a:gd name="T38" fmla="*/ 7 w 344"/>
                <a:gd name="T39" fmla="*/ 43 h 245"/>
                <a:gd name="T40" fmla="*/ 4 w 344"/>
                <a:gd name="T41" fmla="*/ 46 h 245"/>
                <a:gd name="T42" fmla="*/ 4 w 344"/>
                <a:gd name="T43" fmla="*/ 46 h 245"/>
                <a:gd name="T44" fmla="*/ 9 w 344"/>
                <a:gd name="T45" fmla="*/ 27 h 245"/>
                <a:gd name="T46" fmla="*/ 10 w 344"/>
                <a:gd name="T47" fmla="*/ 28 h 245"/>
                <a:gd name="T48" fmla="*/ 305 w 344"/>
                <a:gd name="T49" fmla="*/ 199 h 245"/>
                <a:gd name="T50" fmla="*/ 14 w 344"/>
                <a:gd name="T51" fmla="*/ 18 h 245"/>
                <a:gd name="T52" fmla="*/ 17 w 344"/>
                <a:gd name="T53" fmla="*/ 20 h 245"/>
                <a:gd name="T54" fmla="*/ 13 w 344"/>
                <a:gd name="T55" fmla="*/ 19 h 245"/>
                <a:gd name="T56" fmla="*/ 20 w 344"/>
                <a:gd name="T57" fmla="*/ 25 h 245"/>
                <a:gd name="T58" fmla="*/ 151 w 344"/>
                <a:gd name="T59" fmla="*/ 89 h 245"/>
                <a:gd name="T60" fmla="*/ 21 w 344"/>
                <a:gd name="T61" fmla="*/ 5 h 245"/>
                <a:gd name="T62" fmla="*/ 16 w 344"/>
                <a:gd name="T63" fmla="*/ 10 h 245"/>
                <a:gd name="T64" fmla="*/ 338 w 344"/>
                <a:gd name="T65" fmla="*/ 202 h 245"/>
                <a:gd name="T66" fmla="*/ 25 w 344"/>
                <a:gd name="T67" fmla="*/ 19 h 245"/>
                <a:gd name="T68" fmla="*/ 17 w 344"/>
                <a:gd name="T69" fmla="*/ 27 h 245"/>
                <a:gd name="T70" fmla="*/ 301 w 344"/>
                <a:gd name="T71" fmla="*/ 199 h 245"/>
                <a:gd name="T72" fmla="*/ 2 w 344"/>
                <a:gd name="T73" fmla="*/ 26 h 245"/>
                <a:gd name="T74" fmla="*/ 1 w 344"/>
                <a:gd name="T75" fmla="*/ 48 h 245"/>
                <a:gd name="T76" fmla="*/ 252 w 344"/>
                <a:gd name="T77" fmla="*/ 202 h 245"/>
                <a:gd name="T78" fmla="*/ 253 w 344"/>
                <a:gd name="T79" fmla="*/ 202 h 245"/>
                <a:gd name="T80" fmla="*/ 253 w 344"/>
                <a:gd name="T81" fmla="*/ 199 h 245"/>
                <a:gd name="T82" fmla="*/ 10 w 344"/>
                <a:gd name="T83" fmla="*/ 67 h 245"/>
                <a:gd name="T84" fmla="*/ 207 w 344"/>
                <a:gd name="T85" fmla="*/ 206 h 245"/>
                <a:gd name="T86" fmla="*/ 162 w 344"/>
                <a:gd name="T87" fmla="*/ 205 h 245"/>
                <a:gd name="T88" fmla="*/ 180 w 344"/>
                <a:gd name="T89" fmla="*/ 217 h 245"/>
                <a:gd name="T90" fmla="*/ 184 w 344"/>
                <a:gd name="T91" fmla="*/ 213 h 245"/>
                <a:gd name="T92" fmla="*/ 35 w 344"/>
                <a:gd name="T93" fmla="*/ 137 h 245"/>
                <a:gd name="T94" fmla="*/ 136 w 344"/>
                <a:gd name="T95" fmla="*/ 224 h 245"/>
                <a:gd name="T96" fmla="*/ 140 w 344"/>
                <a:gd name="T97" fmla="*/ 223 h 245"/>
                <a:gd name="T98" fmla="*/ 34 w 344"/>
                <a:gd name="T99" fmla="*/ 173 h 245"/>
                <a:gd name="T100" fmla="*/ 117 w 344"/>
                <a:gd name="T101" fmla="*/ 233 h 245"/>
                <a:gd name="T102" fmla="*/ 116 w 344"/>
                <a:gd name="T103" fmla="*/ 230 h 245"/>
                <a:gd name="T104" fmla="*/ 120 w 344"/>
                <a:gd name="T105" fmla="*/ 226 h 245"/>
                <a:gd name="T106" fmla="*/ 38 w 344"/>
                <a:gd name="T107" fmla="*/ 187 h 245"/>
                <a:gd name="T108" fmla="*/ 103 w 344"/>
                <a:gd name="T109" fmla="*/ 237 h 245"/>
                <a:gd name="T110" fmla="*/ 102 w 344"/>
                <a:gd name="T111" fmla="*/ 234 h 245"/>
                <a:gd name="T112" fmla="*/ 106 w 344"/>
                <a:gd name="T113" fmla="*/ 234 h 245"/>
                <a:gd name="T114" fmla="*/ 106 w 344"/>
                <a:gd name="T115" fmla="*/ 233 h 245"/>
                <a:gd name="T116" fmla="*/ 47 w 344"/>
                <a:gd name="T117" fmla="*/ 21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4" h="245">
                  <a:moveTo>
                    <a:pt x="54" y="237"/>
                  </a:moveTo>
                  <a:cubicBezTo>
                    <a:pt x="53" y="236"/>
                    <a:pt x="53" y="236"/>
                    <a:pt x="53" y="236"/>
                  </a:cubicBezTo>
                  <a:cubicBezTo>
                    <a:pt x="51" y="239"/>
                    <a:pt x="51" y="239"/>
                    <a:pt x="51" y="239"/>
                  </a:cubicBezTo>
                  <a:cubicBezTo>
                    <a:pt x="51" y="243"/>
                    <a:pt x="51" y="243"/>
                    <a:pt x="51" y="243"/>
                  </a:cubicBezTo>
                  <a:cubicBezTo>
                    <a:pt x="78" y="241"/>
                    <a:pt x="78" y="241"/>
                    <a:pt x="78" y="241"/>
                  </a:cubicBezTo>
                  <a:cubicBezTo>
                    <a:pt x="80" y="241"/>
                    <a:pt x="82" y="240"/>
                    <a:pt x="82" y="238"/>
                  </a:cubicBezTo>
                  <a:cubicBezTo>
                    <a:pt x="82" y="237"/>
                    <a:pt x="82" y="235"/>
                    <a:pt x="80" y="234"/>
                  </a:cubicBezTo>
                  <a:cubicBezTo>
                    <a:pt x="48" y="214"/>
                    <a:pt x="48" y="214"/>
                    <a:pt x="48" y="214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6" y="221"/>
                    <a:pt x="46" y="221"/>
                    <a:pt x="46" y="221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21"/>
                    <a:pt x="46" y="221"/>
                    <a:pt x="46" y="221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18"/>
                    <a:pt x="46" y="218"/>
                    <a:pt x="46" y="218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18"/>
                    <a:pt x="46" y="218"/>
                    <a:pt x="46" y="218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5" y="221"/>
                    <a:pt x="45" y="221"/>
                    <a:pt x="46" y="221"/>
                  </a:cubicBezTo>
                  <a:cubicBezTo>
                    <a:pt x="50" y="223"/>
                    <a:pt x="64" y="227"/>
                    <a:pt x="78" y="231"/>
                  </a:cubicBezTo>
                  <a:cubicBezTo>
                    <a:pt x="85" y="233"/>
                    <a:pt x="91" y="235"/>
                    <a:pt x="96" y="236"/>
                  </a:cubicBezTo>
                  <a:cubicBezTo>
                    <a:pt x="99" y="237"/>
                    <a:pt x="101" y="237"/>
                    <a:pt x="103" y="238"/>
                  </a:cubicBezTo>
                  <a:cubicBezTo>
                    <a:pt x="103" y="238"/>
                    <a:pt x="104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6" y="238"/>
                    <a:pt x="106" y="238"/>
                    <a:pt x="106" y="238"/>
                  </a:cubicBezTo>
                  <a:cubicBezTo>
                    <a:pt x="107" y="238"/>
                    <a:pt x="107" y="238"/>
                    <a:pt x="107" y="238"/>
                  </a:cubicBezTo>
                  <a:cubicBezTo>
                    <a:pt x="108" y="238"/>
                    <a:pt x="108" y="238"/>
                    <a:pt x="108" y="238"/>
                  </a:cubicBezTo>
                  <a:cubicBezTo>
                    <a:pt x="109" y="238"/>
                    <a:pt x="109" y="237"/>
                    <a:pt x="110" y="237"/>
                  </a:cubicBezTo>
                  <a:cubicBezTo>
                    <a:pt x="110" y="236"/>
                    <a:pt x="110" y="236"/>
                    <a:pt x="110" y="236"/>
                  </a:cubicBezTo>
                  <a:cubicBezTo>
                    <a:pt x="110" y="236"/>
                    <a:pt x="110" y="235"/>
                    <a:pt x="110" y="234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10" y="232"/>
                    <a:pt x="109" y="232"/>
                    <a:pt x="109" y="231"/>
                  </a:cubicBezTo>
                  <a:cubicBezTo>
                    <a:pt x="109" y="231"/>
                    <a:pt x="109" y="231"/>
                    <a:pt x="108" y="231"/>
                  </a:cubicBezTo>
                  <a:cubicBezTo>
                    <a:pt x="107" y="230"/>
                    <a:pt x="106" y="229"/>
                    <a:pt x="103" y="227"/>
                  </a:cubicBezTo>
                  <a:cubicBezTo>
                    <a:pt x="95" y="222"/>
                    <a:pt x="79" y="212"/>
                    <a:pt x="64" y="203"/>
                  </a:cubicBezTo>
                  <a:cubicBezTo>
                    <a:pt x="50" y="194"/>
                    <a:pt x="38" y="187"/>
                    <a:pt x="38" y="187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0" y="192"/>
                    <a:pt x="40" y="192"/>
                    <a:pt x="40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4"/>
                    <a:pt x="39" y="194"/>
                    <a:pt x="40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5"/>
                    <a:pt x="36" y="195"/>
                    <a:pt x="36" y="195"/>
                  </a:cubicBezTo>
                  <a:cubicBezTo>
                    <a:pt x="37" y="194"/>
                    <a:pt x="37" y="194"/>
                    <a:pt x="38" y="194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5"/>
                    <a:pt x="36" y="195"/>
                    <a:pt x="36" y="19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5" y="194"/>
                    <a:pt x="35" y="194"/>
                    <a:pt x="36" y="19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5" y="194"/>
                    <a:pt x="35" y="195"/>
                    <a:pt x="36" y="195"/>
                  </a:cubicBezTo>
                  <a:cubicBezTo>
                    <a:pt x="42" y="198"/>
                    <a:pt x="61" y="208"/>
                    <a:pt x="80" y="217"/>
                  </a:cubicBezTo>
                  <a:cubicBezTo>
                    <a:pt x="89" y="221"/>
                    <a:pt x="98" y="226"/>
                    <a:pt x="105" y="229"/>
                  </a:cubicBezTo>
                  <a:cubicBezTo>
                    <a:pt x="109" y="230"/>
                    <a:pt x="112" y="232"/>
                    <a:pt x="114" y="233"/>
                  </a:cubicBezTo>
                  <a:cubicBezTo>
                    <a:pt x="115" y="233"/>
                    <a:pt x="116" y="234"/>
                    <a:pt x="117" y="234"/>
                  </a:cubicBezTo>
                  <a:cubicBezTo>
                    <a:pt x="118" y="234"/>
                    <a:pt x="118" y="234"/>
                    <a:pt x="119" y="234"/>
                  </a:cubicBezTo>
                  <a:cubicBezTo>
                    <a:pt x="119" y="234"/>
                    <a:pt x="119" y="234"/>
                    <a:pt x="120" y="234"/>
                  </a:cubicBezTo>
                  <a:cubicBezTo>
                    <a:pt x="120" y="234"/>
                    <a:pt x="121" y="234"/>
                    <a:pt x="122" y="234"/>
                  </a:cubicBezTo>
                  <a:cubicBezTo>
                    <a:pt x="122" y="234"/>
                    <a:pt x="123" y="234"/>
                    <a:pt x="124" y="233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4" y="232"/>
                    <a:pt x="124" y="231"/>
                    <a:pt x="124" y="230"/>
                  </a:cubicBezTo>
                  <a:cubicBezTo>
                    <a:pt x="124" y="229"/>
                    <a:pt x="124" y="229"/>
                    <a:pt x="124" y="228"/>
                  </a:cubicBezTo>
                  <a:cubicBezTo>
                    <a:pt x="123" y="227"/>
                    <a:pt x="123" y="227"/>
                    <a:pt x="123" y="227"/>
                  </a:cubicBezTo>
                  <a:cubicBezTo>
                    <a:pt x="122" y="226"/>
                    <a:pt x="121" y="225"/>
                    <a:pt x="120" y="225"/>
                  </a:cubicBezTo>
                  <a:cubicBezTo>
                    <a:pt x="116" y="222"/>
                    <a:pt x="109" y="218"/>
                    <a:pt x="101" y="213"/>
                  </a:cubicBezTo>
                  <a:cubicBezTo>
                    <a:pt x="88" y="205"/>
                    <a:pt x="72" y="196"/>
                    <a:pt x="59" y="188"/>
                  </a:cubicBezTo>
                  <a:cubicBezTo>
                    <a:pt x="53" y="185"/>
                    <a:pt x="47" y="181"/>
                    <a:pt x="43" y="179"/>
                  </a:cubicBezTo>
                  <a:cubicBezTo>
                    <a:pt x="41" y="177"/>
                    <a:pt x="40" y="176"/>
                    <a:pt x="39" y="176"/>
                  </a:cubicBezTo>
                  <a:cubicBezTo>
                    <a:pt x="39" y="175"/>
                    <a:pt x="38" y="175"/>
                    <a:pt x="38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76"/>
                    <a:pt x="38" y="175"/>
                    <a:pt x="38" y="175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9" y="178"/>
                    <a:pt x="39" y="178"/>
                    <a:pt x="39" y="177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6" y="181"/>
                    <a:pt x="36" y="181"/>
                    <a:pt x="36" y="181"/>
                  </a:cubicBezTo>
                  <a:cubicBezTo>
                    <a:pt x="37" y="181"/>
                    <a:pt x="38" y="180"/>
                    <a:pt x="38" y="179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6" y="181"/>
                    <a:pt x="36" y="181"/>
                    <a:pt x="36" y="181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81"/>
                    <a:pt x="36" y="181"/>
                    <a:pt x="36" y="181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78"/>
                    <a:pt x="35" y="178"/>
                    <a:pt x="35" y="178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1"/>
                    <a:pt x="34" y="181"/>
                    <a:pt x="35" y="181"/>
                  </a:cubicBezTo>
                  <a:cubicBezTo>
                    <a:pt x="35" y="178"/>
                    <a:pt x="35" y="178"/>
                    <a:pt x="35" y="178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0"/>
                    <a:pt x="34" y="180"/>
                    <a:pt x="34" y="180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0"/>
                    <a:pt x="34" y="180"/>
                    <a:pt x="34" y="180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1"/>
                    <a:pt x="35" y="181"/>
                    <a:pt x="36" y="182"/>
                  </a:cubicBezTo>
                  <a:cubicBezTo>
                    <a:pt x="40" y="183"/>
                    <a:pt x="48" y="187"/>
                    <a:pt x="58" y="192"/>
                  </a:cubicBezTo>
                  <a:cubicBezTo>
                    <a:pt x="73" y="199"/>
                    <a:pt x="93" y="209"/>
                    <a:pt x="108" y="216"/>
                  </a:cubicBezTo>
                  <a:cubicBezTo>
                    <a:pt x="116" y="220"/>
                    <a:pt x="123" y="224"/>
                    <a:pt x="128" y="226"/>
                  </a:cubicBezTo>
                  <a:cubicBezTo>
                    <a:pt x="131" y="227"/>
                    <a:pt x="133" y="228"/>
                    <a:pt x="135" y="229"/>
                  </a:cubicBezTo>
                  <a:cubicBezTo>
                    <a:pt x="136" y="229"/>
                    <a:pt x="136" y="229"/>
                    <a:pt x="137" y="230"/>
                  </a:cubicBezTo>
                  <a:cubicBezTo>
                    <a:pt x="138" y="230"/>
                    <a:pt x="138" y="230"/>
                    <a:pt x="138" y="230"/>
                  </a:cubicBezTo>
                  <a:cubicBezTo>
                    <a:pt x="138" y="230"/>
                    <a:pt x="138" y="230"/>
                    <a:pt x="139" y="230"/>
                  </a:cubicBezTo>
                  <a:cubicBezTo>
                    <a:pt x="139" y="230"/>
                    <a:pt x="140" y="230"/>
                    <a:pt x="140" y="230"/>
                  </a:cubicBezTo>
                  <a:cubicBezTo>
                    <a:pt x="141" y="230"/>
                    <a:pt x="142" y="229"/>
                    <a:pt x="143" y="228"/>
                  </a:cubicBezTo>
                  <a:cubicBezTo>
                    <a:pt x="143" y="227"/>
                    <a:pt x="143" y="226"/>
                    <a:pt x="143" y="225"/>
                  </a:cubicBezTo>
                  <a:cubicBezTo>
                    <a:pt x="143" y="224"/>
                    <a:pt x="142" y="223"/>
                    <a:pt x="141" y="223"/>
                  </a:cubicBezTo>
                  <a:cubicBezTo>
                    <a:pt x="93" y="193"/>
                    <a:pt x="93" y="193"/>
                    <a:pt x="93" y="193"/>
                  </a:cubicBezTo>
                  <a:cubicBezTo>
                    <a:pt x="156" y="223"/>
                    <a:pt x="156" y="223"/>
                    <a:pt x="156" y="223"/>
                  </a:cubicBezTo>
                  <a:cubicBezTo>
                    <a:pt x="157" y="224"/>
                    <a:pt x="160" y="223"/>
                    <a:pt x="161" y="221"/>
                  </a:cubicBezTo>
                  <a:cubicBezTo>
                    <a:pt x="162" y="219"/>
                    <a:pt x="161" y="217"/>
                    <a:pt x="159" y="216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57" y="158"/>
                    <a:pt x="96" y="179"/>
                  </a:cubicBezTo>
                  <a:cubicBezTo>
                    <a:pt x="116" y="190"/>
                    <a:pt x="136" y="200"/>
                    <a:pt x="152" y="208"/>
                  </a:cubicBezTo>
                  <a:cubicBezTo>
                    <a:pt x="160" y="212"/>
                    <a:pt x="167" y="215"/>
                    <a:pt x="172" y="218"/>
                  </a:cubicBezTo>
                  <a:cubicBezTo>
                    <a:pt x="175" y="219"/>
                    <a:pt x="177" y="220"/>
                    <a:pt x="179" y="220"/>
                  </a:cubicBezTo>
                  <a:cubicBezTo>
                    <a:pt x="180" y="221"/>
                    <a:pt x="181" y="221"/>
                    <a:pt x="181" y="221"/>
                  </a:cubicBezTo>
                  <a:cubicBezTo>
                    <a:pt x="182" y="221"/>
                    <a:pt x="183" y="221"/>
                    <a:pt x="184" y="221"/>
                  </a:cubicBezTo>
                  <a:cubicBezTo>
                    <a:pt x="184" y="221"/>
                    <a:pt x="185" y="221"/>
                    <a:pt x="186" y="221"/>
                  </a:cubicBezTo>
                  <a:cubicBezTo>
                    <a:pt x="186" y="221"/>
                    <a:pt x="187" y="220"/>
                    <a:pt x="188" y="219"/>
                  </a:cubicBezTo>
                  <a:cubicBezTo>
                    <a:pt x="188" y="219"/>
                    <a:pt x="188" y="219"/>
                    <a:pt x="188" y="219"/>
                  </a:cubicBezTo>
                  <a:cubicBezTo>
                    <a:pt x="188" y="219"/>
                    <a:pt x="188" y="218"/>
                    <a:pt x="188" y="217"/>
                  </a:cubicBezTo>
                  <a:cubicBezTo>
                    <a:pt x="188" y="216"/>
                    <a:pt x="188" y="215"/>
                    <a:pt x="188" y="215"/>
                  </a:cubicBezTo>
                  <a:cubicBezTo>
                    <a:pt x="187" y="214"/>
                    <a:pt x="187" y="213"/>
                    <a:pt x="186" y="213"/>
                  </a:cubicBezTo>
                  <a:cubicBezTo>
                    <a:pt x="185" y="212"/>
                    <a:pt x="184" y="210"/>
                    <a:pt x="182" y="209"/>
                  </a:cubicBezTo>
                  <a:cubicBezTo>
                    <a:pt x="174" y="204"/>
                    <a:pt x="161" y="195"/>
                    <a:pt x="144" y="184"/>
                  </a:cubicBezTo>
                  <a:cubicBezTo>
                    <a:pt x="94" y="153"/>
                    <a:pt x="19" y="109"/>
                    <a:pt x="19" y="109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0" y="116"/>
                    <a:pt x="21" y="115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7"/>
                    <a:pt x="18" y="117"/>
                    <a:pt x="19" y="116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7"/>
                    <a:pt x="18" y="117"/>
                    <a:pt x="18" y="117"/>
                  </a:cubicBezTo>
                  <a:cubicBezTo>
                    <a:pt x="21" y="118"/>
                    <a:pt x="26" y="120"/>
                    <a:pt x="32" y="123"/>
                  </a:cubicBezTo>
                  <a:cubicBezTo>
                    <a:pt x="55" y="134"/>
                    <a:pt x="98" y="157"/>
                    <a:pt x="135" y="177"/>
                  </a:cubicBezTo>
                  <a:cubicBezTo>
                    <a:pt x="153" y="186"/>
                    <a:pt x="170" y="196"/>
                    <a:pt x="183" y="202"/>
                  </a:cubicBezTo>
                  <a:cubicBezTo>
                    <a:pt x="189" y="206"/>
                    <a:pt x="194" y="208"/>
                    <a:pt x="197" y="210"/>
                  </a:cubicBezTo>
                  <a:cubicBezTo>
                    <a:pt x="201" y="212"/>
                    <a:pt x="203" y="213"/>
                    <a:pt x="203" y="213"/>
                  </a:cubicBezTo>
                  <a:cubicBezTo>
                    <a:pt x="205" y="214"/>
                    <a:pt x="207" y="214"/>
                    <a:pt x="208" y="212"/>
                  </a:cubicBezTo>
                  <a:cubicBezTo>
                    <a:pt x="209" y="210"/>
                    <a:pt x="209" y="208"/>
                    <a:pt x="207" y="206"/>
                  </a:cubicBezTo>
                  <a:cubicBezTo>
                    <a:pt x="207" y="206"/>
                    <a:pt x="204" y="205"/>
                    <a:pt x="199" y="201"/>
                  </a:cubicBezTo>
                  <a:cubicBezTo>
                    <a:pt x="180" y="190"/>
                    <a:pt x="134" y="163"/>
                    <a:pt x="92" y="137"/>
                  </a:cubicBezTo>
                  <a:cubicBezTo>
                    <a:pt x="71" y="124"/>
                    <a:pt x="51" y="112"/>
                    <a:pt x="37" y="102"/>
                  </a:cubicBezTo>
                  <a:cubicBezTo>
                    <a:pt x="30" y="98"/>
                    <a:pt x="24" y="94"/>
                    <a:pt x="20" y="91"/>
                  </a:cubicBezTo>
                  <a:cubicBezTo>
                    <a:pt x="18" y="90"/>
                    <a:pt x="16" y="88"/>
                    <a:pt x="15" y="88"/>
                  </a:cubicBezTo>
                  <a:cubicBezTo>
                    <a:pt x="15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5" y="88"/>
                    <a:pt x="15" y="87"/>
                    <a:pt x="14" y="87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2" y="213"/>
                    <a:pt x="235" y="212"/>
                    <a:pt x="236" y="211"/>
                  </a:cubicBezTo>
                  <a:cubicBezTo>
                    <a:pt x="237" y="209"/>
                    <a:pt x="236" y="206"/>
                    <a:pt x="234" y="205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4" y="73"/>
                    <a:pt x="14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2" y="74"/>
                    <a:pt x="13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1" y="74"/>
                    <a:pt x="11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1" y="75"/>
                  </a:cubicBezTo>
                  <a:cubicBezTo>
                    <a:pt x="16" y="77"/>
                    <a:pt x="33" y="87"/>
                    <a:pt x="56" y="100"/>
                  </a:cubicBezTo>
                  <a:cubicBezTo>
                    <a:pt x="90" y="119"/>
                    <a:pt x="136" y="145"/>
                    <a:pt x="176" y="167"/>
                  </a:cubicBezTo>
                  <a:cubicBezTo>
                    <a:pt x="195" y="178"/>
                    <a:pt x="213" y="187"/>
                    <a:pt x="227" y="194"/>
                  </a:cubicBezTo>
                  <a:cubicBezTo>
                    <a:pt x="233" y="198"/>
                    <a:pt x="239" y="201"/>
                    <a:pt x="243" y="203"/>
                  </a:cubicBezTo>
                  <a:cubicBezTo>
                    <a:pt x="246" y="204"/>
                    <a:pt x="247" y="204"/>
                    <a:pt x="249" y="205"/>
                  </a:cubicBezTo>
                  <a:cubicBezTo>
                    <a:pt x="250" y="205"/>
                    <a:pt x="250" y="205"/>
                    <a:pt x="251" y="206"/>
                  </a:cubicBezTo>
                  <a:cubicBezTo>
                    <a:pt x="252" y="206"/>
                    <a:pt x="252" y="206"/>
                    <a:pt x="253" y="206"/>
                  </a:cubicBezTo>
                  <a:cubicBezTo>
                    <a:pt x="254" y="206"/>
                    <a:pt x="254" y="206"/>
                    <a:pt x="255" y="206"/>
                  </a:cubicBezTo>
                  <a:cubicBezTo>
                    <a:pt x="256" y="205"/>
                    <a:pt x="256" y="205"/>
                    <a:pt x="257" y="204"/>
                  </a:cubicBezTo>
                  <a:cubicBezTo>
                    <a:pt x="257" y="204"/>
                    <a:pt x="257" y="204"/>
                    <a:pt x="257" y="204"/>
                  </a:cubicBezTo>
                  <a:cubicBezTo>
                    <a:pt x="258" y="203"/>
                    <a:pt x="258" y="202"/>
                    <a:pt x="258" y="202"/>
                  </a:cubicBezTo>
                  <a:cubicBezTo>
                    <a:pt x="258" y="201"/>
                    <a:pt x="258" y="200"/>
                    <a:pt x="257" y="200"/>
                  </a:cubicBezTo>
                  <a:cubicBezTo>
                    <a:pt x="257" y="199"/>
                    <a:pt x="257" y="199"/>
                    <a:pt x="256" y="198"/>
                  </a:cubicBezTo>
                  <a:cubicBezTo>
                    <a:pt x="256" y="198"/>
                    <a:pt x="255" y="197"/>
                    <a:pt x="254" y="196"/>
                  </a:cubicBezTo>
                  <a:cubicBezTo>
                    <a:pt x="251" y="194"/>
                    <a:pt x="245" y="189"/>
                    <a:pt x="236" y="184"/>
                  </a:cubicBezTo>
                  <a:cubicBezTo>
                    <a:pt x="207" y="165"/>
                    <a:pt x="149" y="130"/>
                    <a:pt x="99" y="99"/>
                  </a:cubicBezTo>
                  <a:cubicBezTo>
                    <a:pt x="74" y="84"/>
                    <a:pt x="51" y="70"/>
                    <a:pt x="34" y="60"/>
                  </a:cubicBezTo>
                  <a:cubicBezTo>
                    <a:pt x="25" y="55"/>
                    <a:pt x="18" y="50"/>
                    <a:pt x="14" y="47"/>
                  </a:cubicBezTo>
                  <a:cubicBezTo>
                    <a:pt x="11" y="46"/>
                    <a:pt x="9" y="45"/>
                    <a:pt x="8" y="44"/>
                  </a:cubicBezTo>
                  <a:cubicBezTo>
                    <a:pt x="8" y="43"/>
                    <a:pt x="7" y="43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4"/>
                    <a:pt x="8" y="44"/>
                    <a:pt x="7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8" y="47"/>
                    <a:pt x="8" y="47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84" y="206"/>
                    <a:pt x="284" y="206"/>
                    <a:pt x="284" y="206"/>
                  </a:cubicBezTo>
                  <a:cubicBezTo>
                    <a:pt x="285" y="207"/>
                    <a:pt x="288" y="206"/>
                    <a:pt x="289" y="204"/>
                  </a:cubicBezTo>
                  <a:cubicBezTo>
                    <a:pt x="290" y="203"/>
                    <a:pt x="289" y="200"/>
                    <a:pt x="287" y="199"/>
                  </a:cubicBezTo>
                  <a:cubicBezTo>
                    <a:pt x="287" y="199"/>
                    <a:pt x="283" y="196"/>
                    <a:pt x="275" y="192"/>
                  </a:cubicBezTo>
                  <a:cubicBezTo>
                    <a:pt x="249" y="176"/>
                    <a:pt x="182" y="137"/>
                    <a:pt x="122" y="100"/>
                  </a:cubicBezTo>
                  <a:cubicBezTo>
                    <a:pt x="91" y="82"/>
                    <a:pt x="63" y="64"/>
                    <a:pt x="42" y="50"/>
                  </a:cubicBezTo>
                  <a:cubicBezTo>
                    <a:pt x="32" y="44"/>
                    <a:pt x="23" y="38"/>
                    <a:pt x="17" y="33"/>
                  </a:cubicBezTo>
                  <a:cubicBezTo>
                    <a:pt x="14" y="31"/>
                    <a:pt x="12" y="29"/>
                    <a:pt x="11" y="28"/>
                  </a:cubicBezTo>
                  <a:cubicBezTo>
                    <a:pt x="10" y="27"/>
                    <a:pt x="10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7"/>
                    <a:pt x="10" y="27"/>
                    <a:pt x="9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29"/>
                    <a:pt x="10" y="28"/>
                    <a:pt x="10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74" y="74"/>
                    <a:pt x="146" y="117"/>
                  </a:cubicBezTo>
                  <a:cubicBezTo>
                    <a:pt x="182" y="139"/>
                    <a:pt x="218" y="160"/>
                    <a:pt x="247" y="176"/>
                  </a:cubicBezTo>
                  <a:cubicBezTo>
                    <a:pt x="261" y="184"/>
                    <a:pt x="273" y="191"/>
                    <a:pt x="282" y="196"/>
                  </a:cubicBezTo>
                  <a:cubicBezTo>
                    <a:pt x="287" y="198"/>
                    <a:pt x="291" y="200"/>
                    <a:pt x="294" y="201"/>
                  </a:cubicBezTo>
                  <a:cubicBezTo>
                    <a:pt x="295" y="202"/>
                    <a:pt x="296" y="203"/>
                    <a:pt x="298" y="203"/>
                  </a:cubicBezTo>
                  <a:cubicBezTo>
                    <a:pt x="299" y="203"/>
                    <a:pt x="300" y="204"/>
                    <a:pt x="301" y="204"/>
                  </a:cubicBezTo>
                  <a:cubicBezTo>
                    <a:pt x="301" y="204"/>
                    <a:pt x="302" y="204"/>
                    <a:pt x="303" y="203"/>
                  </a:cubicBezTo>
                  <a:cubicBezTo>
                    <a:pt x="303" y="203"/>
                    <a:pt x="304" y="203"/>
                    <a:pt x="305" y="202"/>
                  </a:cubicBezTo>
                  <a:cubicBezTo>
                    <a:pt x="305" y="201"/>
                    <a:pt x="306" y="200"/>
                    <a:pt x="305" y="199"/>
                  </a:cubicBezTo>
                  <a:cubicBezTo>
                    <a:pt x="305" y="198"/>
                    <a:pt x="305" y="197"/>
                    <a:pt x="304" y="196"/>
                  </a:cubicBezTo>
                  <a:cubicBezTo>
                    <a:pt x="304" y="196"/>
                    <a:pt x="299" y="193"/>
                    <a:pt x="291" y="188"/>
                  </a:cubicBezTo>
                  <a:cubicBezTo>
                    <a:pt x="264" y="171"/>
                    <a:pt x="194" y="129"/>
                    <a:pt x="132" y="90"/>
                  </a:cubicBezTo>
                  <a:cubicBezTo>
                    <a:pt x="101" y="71"/>
                    <a:pt x="72" y="52"/>
                    <a:pt x="50" y="39"/>
                  </a:cubicBezTo>
                  <a:cubicBezTo>
                    <a:pt x="39" y="32"/>
                    <a:pt x="31" y="26"/>
                    <a:pt x="24" y="22"/>
                  </a:cubicBezTo>
                  <a:cubicBezTo>
                    <a:pt x="21" y="20"/>
                    <a:pt x="19" y="19"/>
                    <a:pt x="17" y="18"/>
                  </a:cubicBezTo>
                  <a:cubicBezTo>
                    <a:pt x="17" y="17"/>
                    <a:pt x="16" y="17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8"/>
                    <a:pt x="16" y="17"/>
                    <a:pt x="16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0"/>
                    <a:pt x="17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6" y="22"/>
                    <a:pt x="16" y="21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7" y="24"/>
                    <a:pt x="20" y="25"/>
                  </a:cubicBezTo>
                  <a:cubicBezTo>
                    <a:pt x="32" y="31"/>
                    <a:pt x="57" y="45"/>
                    <a:pt x="88" y="64"/>
                  </a:cubicBezTo>
                  <a:cubicBezTo>
                    <a:pt x="134" y="91"/>
                    <a:pt x="193" y="128"/>
                    <a:pt x="242" y="157"/>
                  </a:cubicBezTo>
                  <a:cubicBezTo>
                    <a:pt x="267" y="172"/>
                    <a:pt x="289" y="185"/>
                    <a:pt x="306" y="195"/>
                  </a:cubicBezTo>
                  <a:cubicBezTo>
                    <a:pt x="314" y="199"/>
                    <a:pt x="321" y="203"/>
                    <a:pt x="327" y="206"/>
                  </a:cubicBezTo>
                  <a:cubicBezTo>
                    <a:pt x="330" y="207"/>
                    <a:pt x="332" y="208"/>
                    <a:pt x="334" y="209"/>
                  </a:cubicBezTo>
                  <a:cubicBezTo>
                    <a:pt x="335" y="209"/>
                    <a:pt x="336" y="210"/>
                    <a:pt x="337" y="210"/>
                  </a:cubicBezTo>
                  <a:cubicBezTo>
                    <a:pt x="337" y="210"/>
                    <a:pt x="338" y="210"/>
                    <a:pt x="339" y="210"/>
                  </a:cubicBezTo>
                  <a:cubicBezTo>
                    <a:pt x="340" y="210"/>
                    <a:pt x="340" y="210"/>
                    <a:pt x="341" y="210"/>
                  </a:cubicBezTo>
                  <a:cubicBezTo>
                    <a:pt x="342" y="210"/>
                    <a:pt x="343" y="209"/>
                    <a:pt x="343" y="208"/>
                  </a:cubicBezTo>
                  <a:cubicBezTo>
                    <a:pt x="344" y="207"/>
                    <a:pt x="344" y="206"/>
                    <a:pt x="344" y="205"/>
                  </a:cubicBezTo>
                  <a:cubicBezTo>
                    <a:pt x="344" y="204"/>
                    <a:pt x="343" y="203"/>
                    <a:pt x="342" y="202"/>
                  </a:cubicBezTo>
                  <a:cubicBezTo>
                    <a:pt x="342" y="202"/>
                    <a:pt x="337" y="200"/>
                    <a:pt x="328" y="194"/>
                  </a:cubicBezTo>
                  <a:cubicBezTo>
                    <a:pt x="297" y="176"/>
                    <a:pt x="220" y="131"/>
                    <a:pt x="151" y="89"/>
                  </a:cubicBezTo>
                  <a:cubicBezTo>
                    <a:pt x="116" y="68"/>
                    <a:pt x="83" y="47"/>
                    <a:pt x="59" y="31"/>
                  </a:cubicBezTo>
                  <a:cubicBezTo>
                    <a:pt x="47" y="23"/>
                    <a:pt x="37" y="17"/>
                    <a:pt x="30" y="12"/>
                  </a:cubicBezTo>
                  <a:cubicBezTo>
                    <a:pt x="27" y="9"/>
                    <a:pt x="24" y="7"/>
                    <a:pt x="23" y="5"/>
                  </a:cubicBezTo>
                  <a:cubicBezTo>
                    <a:pt x="22" y="5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5"/>
                    <a:pt x="21" y="2"/>
                    <a:pt x="20" y="1"/>
                  </a:cubicBezTo>
                  <a:cubicBezTo>
                    <a:pt x="18" y="0"/>
                    <a:pt x="15" y="0"/>
                    <a:pt x="14" y="2"/>
                  </a:cubicBezTo>
                  <a:cubicBezTo>
                    <a:pt x="13" y="3"/>
                    <a:pt x="13" y="4"/>
                    <a:pt x="13" y="5"/>
                  </a:cubicBezTo>
                  <a:cubicBezTo>
                    <a:pt x="13" y="6"/>
                    <a:pt x="14" y="7"/>
                    <a:pt x="14" y="7"/>
                  </a:cubicBezTo>
                  <a:cubicBezTo>
                    <a:pt x="15" y="8"/>
                    <a:pt x="15" y="9"/>
                    <a:pt x="16" y="10"/>
                  </a:cubicBezTo>
                  <a:cubicBezTo>
                    <a:pt x="18" y="12"/>
                    <a:pt x="21" y="15"/>
                    <a:pt x="25" y="18"/>
                  </a:cubicBezTo>
                  <a:cubicBezTo>
                    <a:pt x="39" y="28"/>
                    <a:pt x="65" y="45"/>
                    <a:pt x="97" y="65"/>
                  </a:cubicBezTo>
                  <a:cubicBezTo>
                    <a:pt x="193" y="125"/>
                    <a:pt x="338" y="209"/>
                    <a:pt x="338" y="209"/>
                  </a:cubicBezTo>
                  <a:cubicBezTo>
                    <a:pt x="340" y="206"/>
                    <a:pt x="340" y="206"/>
                    <a:pt x="340" y="206"/>
                  </a:cubicBezTo>
                  <a:cubicBezTo>
                    <a:pt x="337" y="204"/>
                    <a:pt x="337" y="204"/>
                    <a:pt x="337" y="204"/>
                  </a:cubicBezTo>
                  <a:cubicBezTo>
                    <a:pt x="339" y="206"/>
                    <a:pt x="339" y="206"/>
                    <a:pt x="339" y="206"/>
                  </a:cubicBezTo>
                  <a:cubicBezTo>
                    <a:pt x="338" y="202"/>
                    <a:pt x="338" y="202"/>
                    <a:pt x="338" y="202"/>
                  </a:cubicBezTo>
                  <a:cubicBezTo>
                    <a:pt x="338" y="203"/>
                    <a:pt x="337" y="203"/>
                    <a:pt x="337" y="204"/>
                  </a:cubicBezTo>
                  <a:cubicBezTo>
                    <a:pt x="339" y="206"/>
                    <a:pt x="339" y="206"/>
                    <a:pt x="339" y="206"/>
                  </a:cubicBezTo>
                  <a:cubicBezTo>
                    <a:pt x="338" y="202"/>
                    <a:pt x="338" y="202"/>
                    <a:pt x="338" y="202"/>
                  </a:cubicBezTo>
                  <a:cubicBezTo>
                    <a:pt x="339" y="205"/>
                    <a:pt x="339" y="205"/>
                    <a:pt x="339" y="205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2"/>
                    <a:pt x="339" y="202"/>
                    <a:pt x="338" y="202"/>
                  </a:cubicBezTo>
                  <a:cubicBezTo>
                    <a:pt x="339" y="205"/>
                    <a:pt x="339" y="205"/>
                    <a:pt x="339" y="205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3"/>
                    <a:pt x="339" y="203"/>
                    <a:pt x="339" y="203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3"/>
                    <a:pt x="339" y="203"/>
                    <a:pt x="339" y="203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2"/>
                    <a:pt x="339" y="202"/>
                    <a:pt x="338" y="202"/>
                  </a:cubicBezTo>
                  <a:cubicBezTo>
                    <a:pt x="336" y="201"/>
                    <a:pt x="333" y="200"/>
                    <a:pt x="329" y="198"/>
                  </a:cubicBezTo>
                  <a:cubicBezTo>
                    <a:pt x="314" y="191"/>
                    <a:pt x="288" y="176"/>
                    <a:pt x="257" y="157"/>
                  </a:cubicBezTo>
                  <a:cubicBezTo>
                    <a:pt x="211" y="129"/>
                    <a:pt x="154" y="94"/>
                    <a:pt x="106" y="65"/>
                  </a:cubicBezTo>
                  <a:cubicBezTo>
                    <a:pt x="83" y="51"/>
                    <a:pt x="61" y="39"/>
                    <a:pt x="45" y="30"/>
                  </a:cubicBezTo>
                  <a:cubicBezTo>
                    <a:pt x="37" y="25"/>
                    <a:pt x="30" y="21"/>
                    <a:pt x="25" y="19"/>
                  </a:cubicBezTo>
                  <a:cubicBezTo>
                    <a:pt x="23" y="18"/>
                    <a:pt x="20" y="17"/>
                    <a:pt x="19" y="16"/>
                  </a:cubicBezTo>
                  <a:cubicBezTo>
                    <a:pt x="18" y="16"/>
                    <a:pt x="17" y="15"/>
                    <a:pt x="16" y="15"/>
                  </a:cubicBezTo>
                  <a:cubicBezTo>
                    <a:pt x="15" y="15"/>
                    <a:pt x="14" y="15"/>
                    <a:pt x="13" y="15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7"/>
                    <a:pt x="9" y="18"/>
                    <a:pt x="9" y="18"/>
                  </a:cubicBezTo>
                  <a:cubicBezTo>
                    <a:pt x="9" y="18"/>
                    <a:pt x="9" y="19"/>
                    <a:pt x="9" y="19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4"/>
                    <a:pt x="14" y="25"/>
                    <a:pt x="17" y="27"/>
                  </a:cubicBezTo>
                  <a:cubicBezTo>
                    <a:pt x="38" y="41"/>
                    <a:pt x="109" y="85"/>
                    <a:pt x="174" y="125"/>
                  </a:cubicBezTo>
                  <a:cubicBezTo>
                    <a:pt x="239" y="166"/>
                    <a:pt x="299" y="203"/>
                    <a:pt x="299" y="203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298" y="197"/>
                    <a:pt x="298" y="197"/>
                    <a:pt x="298" y="197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0" y="196"/>
                    <a:pt x="300" y="196"/>
                    <a:pt x="300" y="196"/>
                  </a:cubicBezTo>
                  <a:cubicBezTo>
                    <a:pt x="300" y="196"/>
                    <a:pt x="299" y="196"/>
                    <a:pt x="298" y="197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0" y="196"/>
                    <a:pt x="300" y="196"/>
                    <a:pt x="300" y="19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6"/>
                    <a:pt x="301" y="196"/>
                    <a:pt x="300" y="19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7"/>
                    <a:pt x="301" y="197"/>
                    <a:pt x="301" y="197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7"/>
                    <a:pt x="301" y="197"/>
                    <a:pt x="301" y="197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6"/>
                    <a:pt x="300" y="196"/>
                    <a:pt x="299" y="195"/>
                  </a:cubicBezTo>
                  <a:cubicBezTo>
                    <a:pt x="296" y="194"/>
                    <a:pt x="288" y="190"/>
                    <a:pt x="278" y="184"/>
                  </a:cubicBezTo>
                  <a:cubicBezTo>
                    <a:pt x="242" y="165"/>
                    <a:pt x="174" y="125"/>
                    <a:pt x="116" y="90"/>
                  </a:cubicBezTo>
                  <a:cubicBezTo>
                    <a:pt x="87" y="72"/>
                    <a:pt x="60" y="56"/>
                    <a:pt x="40" y="44"/>
                  </a:cubicBezTo>
                  <a:cubicBezTo>
                    <a:pt x="30" y="38"/>
                    <a:pt x="22" y="33"/>
                    <a:pt x="16" y="30"/>
                  </a:cubicBezTo>
                  <a:cubicBezTo>
                    <a:pt x="11" y="26"/>
                    <a:pt x="8" y="24"/>
                    <a:pt x="8" y="24"/>
                  </a:cubicBezTo>
                  <a:cubicBezTo>
                    <a:pt x="6" y="23"/>
                    <a:pt x="4" y="24"/>
                    <a:pt x="2" y="26"/>
                  </a:cubicBezTo>
                  <a:cubicBezTo>
                    <a:pt x="2" y="26"/>
                    <a:pt x="2" y="27"/>
                    <a:pt x="2" y="28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5"/>
                    <a:pt x="9" y="37"/>
                    <a:pt x="12" y="39"/>
                  </a:cubicBezTo>
                  <a:cubicBezTo>
                    <a:pt x="24" y="48"/>
                    <a:pt x="47" y="63"/>
                    <a:pt x="75" y="81"/>
                  </a:cubicBezTo>
                  <a:cubicBezTo>
                    <a:pt x="158" y="132"/>
                    <a:pt x="283" y="206"/>
                    <a:pt x="283" y="206"/>
                  </a:cubicBezTo>
                  <a:cubicBezTo>
                    <a:pt x="285" y="202"/>
                    <a:pt x="285" y="202"/>
                    <a:pt x="285" y="202"/>
                  </a:cubicBezTo>
                  <a:cubicBezTo>
                    <a:pt x="287" y="199"/>
                    <a:pt x="287" y="199"/>
                    <a:pt x="287" y="199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1"/>
                    <a:pt x="3" y="42"/>
                    <a:pt x="1" y="43"/>
                  </a:cubicBezTo>
                  <a:cubicBezTo>
                    <a:pt x="1" y="43"/>
                    <a:pt x="0" y="44"/>
                    <a:pt x="0" y="45"/>
                  </a:cubicBezTo>
                  <a:cubicBezTo>
                    <a:pt x="0" y="45"/>
                    <a:pt x="0" y="45"/>
                    <a:pt x="0" y="46"/>
                  </a:cubicBezTo>
                  <a:cubicBezTo>
                    <a:pt x="0" y="47"/>
                    <a:pt x="1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50"/>
                    <a:pt x="5" y="51"/>
                    <a:pt x="7" y="53"/>
                  </a:cubicBezTo>
                  <a:cubicBezTo>
                    <a:pt x="26" y="65"/>
                    <a:pt x="87" y="101"/>
                    <a:pt x="143" y="135"/>
                  </a:cubicBezTo>
                  <a:cubicBezTo>
                    <a:pt x="172" y="153"/>
                    <a:pt x="199" y="169"/>
                    <a:pt x="219" y="182"/>
                  </a:cubicBezTo>
                  <a:cubicBezTo>
                    <a:pt x="229" y="188"/>
                    <a:pt x="237" y="194"/>
                    <a:pt x="242" y="198"/>
                  </a:cubicBezTo>
                  <a:cubicBezTo>
                    <a:pt x="245" y="200"/>
                    <a:pt x="248" y="201"/>
                    <a:pt x="249" y="202"/>
                  </a:cubicBezTo>
                  <a:cubicBezTo>
                    <a:pt x="250" y="203"/>
                    <a:pt x="250" y="203"/>
                    <a:pt x="250" y="204"/>
                  </a:cubicBezTo>
                  <a:cubicBezTo>
                    <a:pt x="250" y="204"/>
                    <a:pt x="250" y="204"/>
                    <a:pt x="250" y="20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0" y="204"/>
                    <a:pt x="250" y="204"/>
                    <a:pt x="250" y="20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0" y="202"/>
                    <a:pt x="250" y="202"/>
                    <a:pt x="250" y="202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0" y="202"/>
                    <a:pt x="250" y="202"/>
                    <a:pt x="250" y="202"/>
                  </a:cubicBezTo>
                  <a:cubicBezTo>
                    <a:pt x="254" y="202"/>
                    <a:pt x="254" y="202"/>
                    <a:pt x="254" y="202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0" y="200"/>
                    <a:pt x="250" y="201"/>
                    <a:pt x="250" y="202"/>
                  </a:cubicBezTo>
                  <a:cubicBezTo>
                    <a:pt x="254" y="202"/>
                    <a:pt x="254" y="202"/>
                    <a:pt x="254" y="202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2" y="198"/>
                    <a:pt x="252" y="198"/>
                    <a:pt x="252" y="198"/>
                  </a:cubicBezTo>
                  <a:cubicBezTo>
                    <a:pt x="252" y="198"/>
                    <a:pt x="251" y="199"/>
                    <a:pt x="250" y="200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2" y="198"/>
                    <a:pt x="252" y="198"/>
                    <a:pt x="252" y="198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8"/>
                    <a:pt x="253" y="198"/>
                    <a:pt x="252" y="198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9"/>
                    <a:pt x="253" y="199"/>
                    <a:pt x="253" y="199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9"/>
                    <a:pt x="253" y="199"/>
                    <a:pt x="253" y="199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8"/>
                    <a:pt x="253" y="198"/>
                    <a:pt x="252" y="198"/>
                  </a:cubicBezTo>
                  <a:cubicBezTo>
                    <a:pt x="249" y="197"/>
                    <a:pt x="243" y="194"/>
                    <a:pt x="235" y="189"/>
                  </a:cubicBezTo>
                  <a:cubicBezTo>
                    <a:pt x="205" y="175"/>
                    <a:pt x="150" y="144"/>
                    <a:pt x="103" y="117"/>
                  </a:cubicBezTo>
                  <a:cubicBezTo>
                    <a:pt x="79" y="104"/>
                    <a:pt x="57" y="91"/>
                    <a:pt x="40" y="82"/>
                  </a:cubicBezTo>
                  <a:cubicBezTo>
                    <a:pt x="32" y="77"/>
                    <a:pt x="25" y="73"/>
                    <a:pt x="21" y="71"/>
                  </a:cubicBezTo>
                  <a:cubicBezTo>
                    <a:pt x="18" y="70"/>
                    <a:pt x="16" y="69"/>
                    <a:pt x="15" y="68"/>
                  </a:cubicBezTo>
                  <a:cubicBezTo>
                    <a:pt x="14" y="67"/>
                    <a:pt x="14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0" y="66"/>
                    <a:pt x="10" y="67"/>
                  </a:cubicBezTo>
                  <a:cubicBezTo>
                    <a:pt x="9" y="67"/>
                    <a:pt x="8" y="67"/>
                    <a:pt x="8" y="68"/>
                  </a:cubicBezTo>
                  <a:cubicBezTo>
                    <a:pt x="6" y="70"/>
                    <a:pt x="7" y="73"/>
                    <a:pt x="9" y="74"/>
                  </a:cubicBezTo>
                  <a:cubicBezTo>
                    <a:pt x="121" y="144"/>
                    <a:pt x="121" y="144"/>
                    <a:pt x="121" y="144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1" y="84"/>
                    <a:pt x="9" y="85"/>
                    <a:pt x="8" y="87"/>
                  </a:cubicBezTo>
                  <a:cubicBezTo>
                    <a:pt x="7" y="87"/>
                    <a:pt x="7" y="88"/>
                    <a:pt x="7" y="89"/>
                  </a:cubicBezTo>
                  <a:cubicBezTo>
                    <a:pt x="7" y="90"/>
                    <a:pt x="7" y="91"/>
                    <a:pt x="8" y="91"/>
                  </a:cubicBezTo>
                  <a:cubicBezTo>
                    <a:pt x="8" y="92"/>
                    <a:pt x="9" y="93"/>
                    <a:pt x="9" y="93"/>
                  </a:cubicBezTo>
                  <a:cubicBezTo>
                    <a:pt x="11" y="94"/>
                    <a:pt x="12" y="96"/>
                    <a:pt x="15" y="97"/>
                  </a:cubicBezTo>
                  <a:cubicBezTo>
                    <a:pt x="23" y="103"/>
                    <a:pt x="39" y="113"/>
                    <a:pt x="58" y="125"/>
                  </a:cubicBezTo>
                  <a:cubicBezTo>
                    <a:pt x="116" y="161"/>
                    <a:pt x="203" y="213"/>
                    <a:pt x="203" y="213"/>
                  </a:cubicBezTo>
                  <a:cubicBezTo>
                    <a:pt x="205" y="210"/>
                    <a:pt x="205" y="210"/>
                    <a:pt x="205" y="210"/>
                  </a:cubicBezTo>
                  <a:cubicBezTo>
                    <a:pt x="207" y="206"/>
                    <a:pt x="207" y="206"/>
                    <a:pt x="207" y="206"/>
                  </a:cubicBezTo>
                  <a:cubicBezTo>
                    <a:pt x="207" y="206"/>
                    <a:pt x="162" y="182"/>
                    <a:pt x="116" y="158"/>
                  </a:cubicBezTo>
                  <a:cubicBezTo>
                    <a:pt x="93" y="146"/>
                    <a:pt x="70" y="133"/>
                    <a:pt x="52" y="124"/>
                  </a:cubicBezTo>
                  <a:cubicBezTo>
                    <a:pt x="43" y="120"/>
                    <a:pt x="36" y="116"/>
                    <a:pt x="30" y="113"/>
                  </a:cubicBezTo>
                  <a:cubicBezTo>
                    <a:pt x="27" y="112"/>
                    <a:pt x="24" y="111"/>
                    <a:pt x="23" y="110"/>
                  </a:cubicBezTo>
                  <a:cubicBezTo>
                    <a:pt x="22" y="110"/>
                    <a:pt x="21" y="109"/>
                    <a:pt x="20" y="109"/>
                  </a:cubicBezTo>
                  <a:cubicBezTo>
                    <a:pt x="19" y="109"/>
                    <a:pt x="19" y="109"/>
                    <a:pt x="18" y="109"/>
                  </a:cubicBezTo>
                  <a:cubicBezTo>
                    <a:pt x="17" y="109"/>
                    <a:pt x="17" y="109"/>
                    <a:pt x="16" y="109"/>
                  </a:cubicBezTo>
                  <a:cubicBezTo>
                    <a:pt x="15" y="109"/>
                    <a:pt x="14" y="110"/>
                    <a:pt x="14" y="111"/>
                  </a:cubicBezTo>
                  <a:cubicBezTo>
                    <a:pt x="13" y="112"/>
                    <a:pt x="13" y="113"/>
                    <a:pt x="13" y="114"/>
                  </a:cubicBezTo>
                  <a:cubicBezTo>
                    <a:pt x="14" y="115"/>
                    <a:pt x="14" y="116"/>
                    <a:pt x="15" y="116"/>
                  </a:cubicBezTo>
                  <a:cubicBezTo>
                    <a:pt x="15" y="116"/>
                    <a:pt x="18" y="118"/>
                    <a:pt x="22" y="120"/>
                  </a:cubicBezTo>
                  <a:cubicBezTo>
                    <a:pt x="38" y="130"/>
                    <a:pt x="78" y="153"/>
                    <a:pt x="114" y="175"/>
                  </a:cubicBezTo>
                  <a:cubicBezTo>
                    <a:pt x="132" y="186"/>
                    <a:pt x="149" y="197"/>
                    <a:pt x="162" y="205"/>
                  </a:cubicBezTo>
                  <a:cubicBezTo>
                    <a:pt x="168" y="209"/>
                    <a:pt x="173" y="213"/>
                    <a:pt x="177" y="215"/>
                  </a:cubicBezTo>
                  <a:cubicBezTo>
                    <a:pt x="178" y="216"/>
                    <a:pt x="180" y="218"/>
                    <a:pt x="180" y="218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2" y="218"/>
                    <a:pt x="182" y="218"/>
                    <a:pt x="182" y="218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2" y="218"/>
                    <a:pt x="182" y="218"/>
                    <a:pt x="182" y="218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80" y="218"/>
                    <a:pt x="181" y="218"/>
                    <a:pt x="181" y="219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1" y="216"/>
                    <a:pt x="180" y="217"/>
                    <a:pt x="180" y="217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3" y="214"/>
                    <a:pt x="182" y="214"/>
                    <a:pt x="181" y="215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3"/>
                    <a:pt x="183" y="214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3" y="213"/>
                    <a:pt x="182" y="213"/>
                    <a:pt x="180" y="212"/>
                  </a:cubicBezTo>
                  <a:cubicBezTo>
                    <a:pt x="173" y="209"/>
                    <a:pt x="159" y="203"/>
                    <a:pt x="143" y="194"/>
                  </a:cubicBezTo>
                  <a:cubicBezTo>
                    <a:pt x="119" y="182"/>
                    <a:pt x="89" y="166"/>
                    <a:pt x="65" y="153"/>
                  </a:cubicBezTo>
                  <a:cubicBezTo>
                    <a:pt x="53" y="147"/>
                    <a:pt x="42" y="141"/>
                    <a:pt x="35" y="137"/>
                  </a:cubicBezTo>
                  <a:cubicBezTo>
                    <a:pt x="27" y="133"/>
                    <a:pt x="23" y="130"/>
                    <a:pt x="23" y="130"/>
                  </a:cubicBezTo>
                  <a:cubicBezTo>
                    <a:pt x="21" y="129"/>
                    <a:pt x="18" y="130"/>
                    <a:pt x="17" y="132"/>
                  </a:cubicBezTo>
                  <a:cubicBezTo>
                    <a:pt x="16" y="134"/>
                    <a:pt x="17" y="136"/>
                    <a:pt x="18" y="137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7" y="152"/>
                    <a:pt x="25" y="152"/>
                    <a:pt x="24" y="154"/>
                  </a:cubicBezTo>
                  <a:cubicBezTo>
                    <a:pt x="23" y="156"/>
                    <a:pt x="24" y="159"/>
                    <a:pt x="25" y="160"/>
                  </a:cubicBezTo>
                  <a:cubicBezTo>
                    <a:pt x="137" y="230"/>
                    <a:pt x="137" y="230"/>
                    <a:pt x="137" y="230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6" y="224"/>
                    <a:pt x="136" y="224"/>
                    <a:pt x="136" y="224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8" y="222"/>
                    <a:pt x="138" y="222"/>
                    <a:pt x="138" y="222"/>
                  </a:cubicBezTo>
                  <a:cubicBezTo>
                    <a:pt x="138" y="223"/>
                    <a:pt x="137" y="223"/>
                    <a:pt x="136" y="224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8" y="222"/>
                    <a:pt x="138" y="222"/>
                    <a:pt x="138" y="222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2"/>
                    <a:pt x="139" y="222"/>
                    <a:pt x="138" y="222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5"/>
                    <a:pt x="139" y="225"/>
                    <a:pt x="139" y="225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2"/>
                    <a:pt x="140" y="222"/>
                    <a:pt x="139" y="222"/>
                  </a:cubicBezTo>
                  <a:cubicBezTo>
                    <a:pt x="139" y="225"/>
                    <a:pt x="139" y="225"/>
                    <a:pt x="139" y="225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3"/>
                    <a:pt x="140" y="223"/>
                    <a:pt x="140" y="223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3"/>
                    <a:pt x="140" y="223"/>
                    <a:pt x="140" y="223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2"/>
                    <a:pt x="139" y="222"/>
                    <a:pt x="138" y="222"/>
                  </a:cubicBezTo>
                  <a:cubicBezTo>
                    <a:pt x="134" y="220"/>
                    <a:pt x="126" y="216"/>
                    <a:pt x="116" y="211"/>
                  </a:cubicBezTo>
                  <a:cubicBezTo>
                    <a:pt x="101" y="204"/>
                    <a:pt x="82" y="194"/>
                    <a:pt x="66" y="187"/>
                  </a:cubicBezTo>
                  <a:cubicBezTo>
                    <a:pt x="58" y="183"/>
                    <a:pt x="51" y="180"/>
                    <a:pt x="46" y="177"/>
                  </a:cubicBezTo>
                  <a:cubicBezTo>
                    <a:pt x="43" y="176"/>
                    <a:pt x="41" y="175"/>
                    <a:pt x="39" y="174"/>
                  </a:cubicBezTo>
                  <a:cubicBezTo>
                    <a:pt x="39" y="174"/>
                    <a:pt x="38" y="174"/>
                    <a:pt x="37" y="173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36" y="173"/>
                    <a:pt x="36" y="173"/>
                    <a:pt x="35" y="173"/>
                  </a:cubicBezTo>
                  <a:cubicBezTo>
                    <a:pt x="35" y="173"/>
                    <a:pt x="34" y="173"/>
                    <a:pt x="34" y="173"/>
                  </a:cubicBezTo>
                  <a:cubicBezTo>
                    <a:pt x="33" y="173"/>
                    <a:pt x="32" y="174"/>
                    <a:pt x="31" y="175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1" y="176"/>
                    <a:pt x="31" y="176"/>
                    <a:pt x="31" y="177"/>
                  </a:cubicBezTo>
                  <a:cubicBezTo>
                    <a:pt x="31" y="178"/>
                    <a:pt x="31" y="179"/>
                    <a:pt x="31" y="179"/>
                  </a:cubicBezTo>
                  <a:cubicBezTo>
                    <a:pt x="32" y="180"/>
                    <a:pt x="32" y="180"/>
                    <a:pt x="33" y="181"/>
                  </a:cubicBezTo>
                  <a:cubicBezTo>
                    <a:pt x="33" y="181"/>
                    <a:pt x="34" y="182"/>
                    <a:pt x="35" y="183"/>
                  </a:cubicBezTo>
                  <a:cubicBezTo>
                    <a:pt x="39" y="186"/>
                    <a:pt x="46" y="190"/>
                    <a:pt x="55" y="195"/>
                  </a:cubicBezTo>
                  <a:cubicBezTo>
                    <a:pt x="67" y="202"/>
                    <a:pt x="83" y="212"/>
                    <a:pt x="96" y="219"/>
                  </a:cubicBezTo>
                  <a:cubicBezTo>
                    <a:pt x="102" y="223"/>
                    <a:pt x="108" y="226"/>
                    <a:pt x="112" y="229"/>
                  </a:cubicBezTo>
                  <a:cubicBezTo>
                    <a:pt x="114" y="230"/>
                    <a:pt x="115" y="231"/>
                    <a:pt x="116" y="232"/>
                  </a:cubicBezTo>
                  <a:cubicBezTo>
                    <a:pt x="117" y="232"/>
                    <a:pt x="117" y="232"/>
                    <a:pt x="117" y="233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6" y="230"/>
                    <a:pt x="116" y="230"/>
                    <a:pt x="116" y="230"/>
                  </a:cubicBezTo>
                  <a:cubicBezTo>
                    <a:pt x="116" y="232"/>
                    <a:pt x="117" y="232"/>
                    <a:pt x="117" y="232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6" y="230"/>
                    <a:pt x="116" y="230"/>
                    <a:pt x="116" y="230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7" y="228"/>
                    <a:pt x="117" y="228"/>
                    <a:pt x="117" y="228"/>
                  </a:cubicBezTo>
                  <a:cubicBezTo>
                    <a:pt x="117" y="229"/>
                    <a:pt x="116" y="230"/>
                    <a:pt x="116" y="230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7" y="228"/>
                    <a:pt x="117" y="228"/>
                    <a:pt x="117" y="228"/>
                  </a:cubicBezTo>
                  <a:cubicBezTo>
                    <a:pt x="117" y="228"/>
                    <a:pt x="117" y="228"/>
                    <a:pt x="117" y="228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19" y="227"/>
                    <a:pt x="118" y="227"/>
                    <a:pt x="117" y="228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6"/>
                    <a:pt x="120" y="226"/>
                    <a:pt x="119" y="227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8"/>
                    <a:pt x="120" y="228"/>
                    <a:pt x="120" y="228"/>
                  </a:cubicBezTo>
                  <a:cubicBezTo>
                    <a:pt x="120" y="227"/>
                    <a:pt x="120" y="227"/>
                    <a:pt x="120" y="227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8"/>
                    <a:pt x="120" y="228"/>
                    <a:pt x="120" y="228"/>
                  </a:cubicBezTo>
                  <a:cubicBezTo>
                    <a:pt x="120" y="227"/>
                    <a:pt x="120" y="227"/>
                    <a:pt x="120" y="227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6"/>
                    <a:pt x="117" y="226"/>
                    <a:pt x="115" y="224"/>
                  </a:cubicBezTo>
                  <a:cubicBezTo>
                    <a:pt x="105" y="220"/>
                    <a:pt x="86" y="211"/>
                    <a:pt x="69" y="202"/>
                  </a:cubicBezTo>
                  <a:cubicBezTo>
                    <a:pt x="61" y="198"/>
                    <a:pt x="53" y="194"/>
                    <a:pt x="47" y="192"/>
                  </a:cubicBezTo>
                  <a:cubicBezTo>
                    <a:pt x="45" y="190"/>
                    <a:pt x="42" y="189"/>
                    <a:pt x="41" y="188"/>
                  </a:cubicBezTo>
                  <a:cubicBezTo>
                    <a:pt x="40" y="188"/>
                    <a:pt x="39" y="187"/>
                    <a:pt x="39" y="187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7"/>
                    <a:pt x="37" y="187"/>
                    <a:pt x="36" y="187"/>
                  </a:cubicBezTo>
                  <a:cubicBezTo>
                    <a:pt x="36" y="187"/>
                    <a:pt x="35" y="187"/>
                    <a:pt x="35" y="187"/>
                  </a:cubicBezTo>
                  <a:cubicBezTo>
                    <a:pt x="34" y="187"/>
                    <a:pt x="33" y="188"/>
                    <a:pt x="33" y="189"/>
                  </a:cubicBezTo>
                  <a:cubicBezTo>
                    <a:pt x="32" y="190"/>
                    <a:pt x="32" y="193"/>
                    <a:pt x="34" y="194"/>
                  </a:cubicBezTo>
                  <a:cubicBezTo>
                    <a:pt x="34" y="194"/>
                    <a:pt x="39" y="197"/>
                    <a:pt x="45" y="201"/>
                  </a:cubicBezTo>
                  <a:cubicBezTo>
                    <a:pt x="55" y="207"/>
                    <a:pt x="70" y="216"/>
                    <a:pt x="82" y="223"/>
                  </a:cubicBezTo>
                  <a:cubicBezTo>
                    <a:pt x="88" y="227"/>
                    <a:pt x="94" y="231"/>
                    <a:pt x="98" y="233"/>
                  </a:cubicBezTo>
                  <a:cubicBezTo>
                    <a:pt x="100" y="234"/>
                    <a:pt x="101" y="235"/>
                    <a:pt x="102" y="236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4" y="237"/>
                    <a:pt x="104" y="237"/>
                    <a:pt x="104" y="237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4" y="237"/>
                    <a:pt x="104" y="237"/>
                    <a:pt x="104" y="237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3" y="236"/>
                    <a:pt x="103" y="236"/>
                    <a:pt x="103" y="236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3" y="236"/>
                    <a:pt x="103" y="236"/>
                    <a:pt x="103" y="236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5"/>
                    <a:pt x="103" y="236"/>
                    <a:pt x="103" y="236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3" y="232"/>
                    <a:pt x="103" y="232"/>
                    <a:pt x="103" y="232"/>
                  </a:cubicBezTo>
                  <a:cubicBezTo>
                    <a:pt x="103" y="233"/>
                    <a:pt x="102" y="234"/>
                    <a:pt x="102" y="234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3" y="232"/>
                    <a:pt x="103" y="232"/>
                    <a:pt x="103" y="232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3" y="232"/>
                    <a:pt x="103" y="232"/>
                    <a:pt x="103" y="232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4" y="231"/>
                    <a:pt x="104" y="231"/>
                    <a:pt x="103" y="232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1"/>
                    <a:pt x="105" y="231"/>
                    <a:pt x="105" y="231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1"/>
                    <a:pt x="107" y="231"/>
                    <a:pt x="107" y="231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1"/>
                    <a:pt x="107" y="231"/>
                    <a:pt x="107" y="231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0"/>
                    <a:pt x="106" y="230"/>
                    <a:pt x="106" y="230"/>
                  </a:cubicBezTo>
                  <a:cubicBezTo>
                    <a:pt x="103" y="230"/>
                    <a:pt x="98" y="228"/>
                    <a:pt x="92" y="227"/>
                  </a:cubicBezTo>
                  <a:cubicBezTo>
                    <a:pt x="83" y="224"/>
                    <a:pt x="72" y="221"/>
                    <a:pt x="63" y="218"/>
                  </a:cubicBezTo>
                  <a:cubicBezTo>
                    <a:pt x="59" y="217"/>
                    <a:pt x="55" y="216"/>
                    <a:pt x="52" y="215"/>
                  </a:cubicBezTo>
                  <a:cubicBezTo>
                    <a:pt x="50" y="214"/>
                    <a:pt x="49" y="214"/>
                    <a:pt x="48" y="214"/>
                  </a:cubicBezTo>
                  <a:cubicBezTo>
                    <a:pt x="48" y="214"/>
                    <a:pt x="48" y="214"/>
                    <a:pt x="47" y="213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6" y="213"/>
                    <a:pt x="46" y="213"/>
                    <a:pt x="46" y="213"/>
                  </a:cubicBezTo>
                  <a:cubicBezTo>
                    <a:pt x="44" y="213"/>
                    <a:pt x="43" y="214"/>
                    <a:pt x="42" y="216"/>
                  </a:cubicBezTo>
                  <a:cubicBezTo>
                    <a:pt x="42" y="218"/>
                    <a:pt x="42" y="220"/>
                    <a:pt x="44" y="221"/>
                  </a:cubicBezTo>
                  <a:cubicBezTo>
                    <a:pt x="66" y="234"/>
                    <a:pt x="66" y="234"/>
                    <a:pt x="66" y="234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49" y="235"/>
                    <a:pt x="48" y="237"/>
                    <a:pt x="47" y="238"/>
                  </a:cubicBezTo>
                  <a:cubicBezTo>
                    <a:pt x="47" y="240"/>
                    <a:pt x="47" y="242"/>
                    <a:pt x="49" y="243"/>
                  </a:cubicBezTo>
                  <a:cubicBezTo>
                    <a:pt x="50" y="243"/>
                    <a:pt x="50" y="243"/>
                    <a:pt x="50" y="243"/>
                  </a:cubicBezTo>
                  <a:cubicBezTo>
                    <a:pt x="52" y="245"/>
                    <a:pt x="55" y="244"/>
                    <a:pt x="56" y="242"/>
                  </a:cubicBezTo>
                  <a:cubicBezTo>
                    <a:pt x="57" y="240"/>
                    <a:pt x="56" y="238"/>
                    <a:pt x="54" y="237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52"/>
            <p:cNvSpPr/>
            <p:nvPr/>
          </p:nvSpPr>
          <p:spPr bwMode="auto">
            <a:xfrm>
              <a:off x="2840683" y="2480812"/>
              <a:ext cx="354871" cy="649059"/>
            </a:xfrm>
            <a:custGeom>
              <a:avLst/>
              <a:gdLst>
                <a:gd name="T0" fmla="*/ 32 w 264"/>
                <a:gd name="T1" fmla="*/ 415 h 483"/>
                <a:gd name="T2" fmla="*/ 29 w 264"/>
                <a:gd name="T3" fmla="*/ 387 h 483"/>
                <a:gd name="T4" fmla="*/ 29 w 264"/>
                <a:gd name="T5" fmla="*/ 386 h 483"/>
                <a:gd name="T6" fmla="*/ 25 w 264"/>
                <a:gd name="T7" fmla="*/ 386 h 483"/>
                <a:gd name="T8" fmla="*/ 18 w 264"/>
                <a:gd name="T9" fmla="*/ 345 h 483"/>
                <a:gd name="T10" fmla="*/ 18 w 264"/>
                <a:gd name="T11" fmla="*/ 342 h 483"/>
                <a:gd name="T12" fmla="*/ 18 w 264"/>
                <a:gd name="T13" fmla="*/ 343 h 483"/>
                <a:gd name="T14" fmla="*/ 12 w 264"/>
                <a:gd name="T15" fmla="*/ 309 h 483"/>
                <a:gd name="T16" fmla="*/ 5 w 264"/>
                <a:gd name="T17" fmla="*/ 271 h 483"/>
                <a:gd name="T18" fmla="*/ 17 w 264"/>
                <a:gd name="T19" fmla="*/ 243 h 483"/>
                <a:gd name="T20" fmla="*/ 29 w 264"/>
                <a:gd name="T21" fmla="*/ 232 h 483"/>
                <a:gd name="T22" fmla="*/ 30 w 264"/>
                <a:gd name="T23" fmla="*/ 236 h 483"/>
                <a:gd name="T24" fmla="*/ 48 w 264"/>
                <a:gd name="T25" fmla="*/ 232 h 483"/>
                <a:gd name="T26" fmla="*/ 38 w 264"/>
                <a:gd name="T27" fmla="*/ 224 h 483"/>
                <a:gd name="T28" fmla="*/ 39 w 264"/>
                <a:gd name="T29" fmla="*/ 228 h 483"/>
                <a:gd name="T30" fmla="*/ 87 w 264"/>
                <a:gd name="T31" fmla="*/ 233 h 483"/>
                <a:gd name="T32" fmla="*/ 148 w 264"/>
                <a:gd name="T33" fmla="*/ 259 h 483"/>
                <a:gd name="T34" fmla="*/ 138 w 264"/>
                <a:gd name="T35" fmla="*/ 249 h 483"/>
                <a:gd name="T36" fmla="*/ 139 w 264"/>
                <a:gd name="T37" fmla="*/ 252 h 483"/>
                <a:gd name="T38" fmla="*/ 173 w 264"/>
                <a:gd name="T39" fmla="*/ 251 h 483"/>
                <a:gd name="T40" fmla="*/ 188 w 264"/>
                <a:gd name="T41" fmla="*/ 247 h 483"/>
                <a:gd name="T42" fmla="*/ 215 w 264"/>
                <a:gd name="T43" fmla="*/ 227 h 483"/>
                <a:gd name="T44" fmla="*/ 222 w 264"/>
                <a:gd name="T45" fmla="*/ 218 h 483"/>
                <a:gd name="T46" fmla="*/ 235 w 264"/>
                <a:gd name="T47" fmla="*/ 214 h 483"/>
                <a:gd name="T48" fmla="*/ 249 w 264"/>
                <a:gd name="T49" fmla="*/ 185 h 483"/>
                <a:gd name="T50" fmla="*/ 254 w 264"/>
                <a:gd name="T51" fmla="*/ 158 h 483"/>
                <a:gd name="T52" fmla="*/ 262 w 264"/>
                <a:gd name="T53" fmla="*/ 130 h 483"/>
                <a:gd name="T54" fmla="*/ 253 w 264"/>
                <a:gd name="T55" fmla="*/ 65 h 483"/>
                <a:gd name="T56" fmla="*/ 233 w 264"/>
                <a:gd name="T57" fmla="*/ 42 h 483"/>
                <a:gd name="T58" fmla="*/ 255 w 264"/>
                <a:gd name="T59" fmla="*/ 117 h 483"/>
                <a:gd name="T60" fmla="*/ 244 w 264"/>
                <a:gd name="T61" fmla="*/ 157 h 483"/>
                <a:gd name="T62" fmla="*/ 243 w 264"/>
                <a:gd name="T63" fmla="*/ 185 h 483"/>
                <a:gd name="T64" fmla="*/ 232 w 264"/>
                <a:gd name="T65" fmla="*/ 214 h 483"/>
                <a:gd name="T66" fmla="*/ 233 w 264"/>
                <a:gd name="T67" fmla="*/ 210 h 483"/>
                <a:gd name="T68" fmla="*/ 219 w 264"/>
                <a:gd name="T69" fmla="*/ 215 h 483"/>
                <a:gd name="T70" fmla="*/ 213 w 264"/>
                <a:gd name="T71" fmla="*/ 230 h 483"/>
                <a:gd name="T72" fmla="*/ 182 w 264"/>
                <a:gd name="T73" fmla="*/ 243 h 483"/>
                <a:gd name="T74" fmla="*/ 170 w 264"/>
                <a:gd name="T75" fmla="*/ 249 h 483"/>
                <a:gd name="T76" fmla="*/ 170 w 264"/>
                <a:gd name="T77" fmla="*/ 245 h 483"/>
                <a:gd name="T78" fmla="*/ 143 w 264"/>
                <a:gd name="T79" fmla="*/ 244 h 483"/>
                <a:gd name="T80" fmla="*/ 147 w 264"/>
                <a:gd name="T81" fmla="*/ 251 h 483"/>
                <a:gd name="T82" fmla="*/ 148 w 264"/>
                <a:gd name="T83" fmla="*/ 251 h 483"/>
                <a:gd name="T84" fmla="*/ 74 w 264"/>
                <a:gd name="T85" fmla="*/ 223 h 483"/>
                <a:gd name="T86" fmla="*/ 83 w 264"/>
                <a:gd name="T87" fmla="*/ 233 h 483"/>
                <a:gd name="T88" fmla="*/ 83 w 264"/>
                <a:gd name="T89" fmla="*/ 230 h 483"/>
                <a:gd name="T90" fmla="*/ 35 w 264"/>
                <a:gd name="T91" fmla="*/ 222 h 483"/>
                <a:gd name="T92" fmla="*/ 45 w 264"/>
                <a:gd name="T93" fmla="*/ 225 h 483"/>
                <a:gd name="T94" fmla="*/ 30 w 264"/>
                <a:gd name="T95" fmla="*/ 228 h 483"/>
                <a:gd name="T96" fmla="*/ 26 w 264"/>
                <a:gd name="T97" fmla="*/ 230 h 483"/>
                <a:gd name="T98" fmla="*/ 15 w 264"/>
                <a:gd name="T99" fmla="*/ 240 h 483"/>
                <a:gd name="T100" fmla="*/ 6 w 264"/>
                <a:gd name="T101" fmla="*/ 255 h 483"/>
                <a:gd name="T102" fmla="*/ 6 w 264"/>
                <a:gd name="T103" fmla="*/ 312 h 483"/>
                <a:gd name="T104" fmla="*/ 10 w 264"/>
                <a:gd name="T105" fmla="*/ 341 h 483"/>
                <a:gd name="T106" fmla="*/ 25 w 264"/>
                <a:gd name="T107" fmla="*/ 386 h 483"/>
                <a:gd name="T108" fmla="*/ 23 w 264"/>
                <a:gd name="T109" fmla="*/ 402 h 483"/>
                <a:gd name="T110" fmla="*/ 23 w 264"/>
                <a:gd name="T111" fmla="*/ 401 h 483"/>
                <a:gd name="T112" fmla="*/ 23 w 264"/>
                <a:gd name="T113" fmla="*/ 402 h 483"/>
                <a:gd name="T114" fmla="*/ 42 w 264"/>
                <a:gd name="T115" fmla="*/ 47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4" h="483">
                  <a:moveTo>
                    <a:pt x="53" y="475"/>
                  </a:moveTo>
                  <a:cubicBezTo>
                    <a:pt x="48" y="472"/>
                    <a:pt x="48" y="472"/>
                    <a:pt x="48" y="472"/>
                  </a:cubicBezTo>
                  <a:cubicBezTo>
                    <a:pt x="49" y="460"/>
                    <a:pt x="49" y="460"/>
                    <a:pt x="49" y="460"/>
                  </a:cubicBezTo>
                  <a:cubicBezTo>
                    <a:pt x="49" y="458"/>
                    <a:pt x="48" y="457"/>
                    <a:pt x="47" y="456"/>
                  </a:cubicBezTo>
                  <a:cubicBezTo>
                    <a:pt x="46" y="455"/>
                    <a:pt x="46" y="455"/>
                    <a:pt x="46" y="455"/>
                  </a:cubicBezTo>
                  <a:cubicBezTo>
                    <a:pt x="42" y="438"/>
                    <a:pt x="42" y="438"/>
                    <a:pt x="42" y="438"/>
                  </a:cubicBezTo>
                  <a:cubicBezTo>
                    <a:pt x="42" y="437"/>
                    <a:pt x="41" y="436"/>
                    <a:pt x="40" y="436"/>
                  </a:cubicBezTo>
                  <a:cubicBezTo>
                    <a:pt x="40" y="435"/>
                    <a:pt x="40" y="435"/>
                    <a:pt x="40" y="435"/>
                  </a:cubicBezTo>
                  <a:cubicBezTo>
                    <a:pt x="35" y="418"/>
                    <a:pt x="35" y="418"/>
                    <a:pt x="35" y="418"/>
                  </a:cubicBezTo>
                  <a:cubicBezTo>
                    <a:pt x="35" y="417"/>
                    <a:pt x="34" y="416"/>
                    <a:pt x="33" y="415"/>
                  </a:cubicBezTo>
                  <a:cubicBezTo>
                    <a:pt x="32" y="415"/>
                    <a:pt x="32" y="415"/>
                    <a:pt x="32" y="415"/>
                  </a:cubicBezTo>
                  <a:cubicBezTo>
                    <a:pt x="31" y="401"/>
                    <a:pt x="31" y="401"/>
                    <a:pt x="31" y="401"/>
                  </a:cubicBezTo>
                  <a:cubicBezTo>
                    <a:pt x="31" y="400"/>
                    <a:pt x="31" y="399"/>
                    <a:pt x="30" y="399"/>
                  </a:cubicBezTo>
                  <a:cubicBezTo>
                    <a:pt x="30" y="399"/>
                    <a:pt x="30" y="399"/>
                    <a:pt x="30" y="399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31" y="404"/>
                    <a:pt x="31" y="404"/>
                    <a:pt x="31" y="404"/>
                  </a:cubicBezTo>
                  <a:cubicBezTo>
                    <a:pt x="31" y="403"/>
                    <a:pt x="31" y="403"/>
                    <a:pt x="31" y="403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1" y="401"/>
                    <a:pt x="31" y="401"/>
                    <a:pt x="31" y="401"/>
                  </a:cubicBezTo>
                  <a:cubicBezTo>
                    <a:pt x="31" y="400"/>
                    <a:pt x="31" y="399"/>
                    <a:pt x="31" y="397"/>
                  </a:cubicBezTo>
                  <a:cubicBezTo>
                    <a:pt x="30" y="395"/>
                    <a:pt x="30" y="392"/>
                    <a:pt x="30" y="390"/>
                  </a:cubicBezTo>
                  <a:cubicBezTo>
                    <a:pt x="29" y="389"/>
                    <a:pt x="29" y="388"/>
                    <a:pt x="29" y="387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7" y="386"/>
                    <a:pt x="27" y="386"/>
                    <a:pt x="27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7" y="386"/>
                    <a:pt x="27" y="386"/>
                    <a:pt x="27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6" y="386"/>
                    <a:pt x="26" y="386"/>
                    <a:pt x="26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6" y="386"/>
                    <a:pt x="26" y="386"/>
                    <a:pt x="26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9" y="387"/>
                    <a:pt x="29" y="387"/>
                    <a:pt x="29" y="387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9" y="387"/>
                    <a:pt x="29" y="387"/>
                    <a:pt x="29" y="387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8" y="388"/>
                    <a:pt x="28" y="388"/>
                    <a:pt x="28" y="388"/>
                  </a:cubicBezTo>
                  <a:cubicBezTo>
                    <a:pt x="29" y="387"/>
                    <a:pt x="29" y="387"/>
                    <a:pt x="29" y="387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8" y="388"/>
                    <a:pt x="28" y="388"/>
                    <a:pt x="28" y="388"/>
                  </a:cubicBezTo>
                  <a:cubicBezTo>
                    <a:pt x="29" y="387"/>
                    <a:pt x="29" y="386"/>
                    <a:pt x="29" y="385"/>
                  </a:cubicBezTo>
                  <a:cubicBezTo>
                    <a:pt x="29" y="384"/>
                    <a:pt x="28" y="383"/>
                    <a:pt x="27" y="382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1" y="360"/>
                    <a:pt x="21" y="360"/>
                    <a:pt x="21" y="360"/>
                  </a:cubicBezTo>
                  <a:cubicBezTo>
                    <a:pt x="21" y="359"/>
                    <a:pt x="21" y="358"/>
                    <a:pt x="20" y="358"/>
                  </a:cubicBezTo>
                  <a:cubicBezTo>
                    <a:pt x="18" y="357"/>
                    <a:pt x="18" y="357"/>
                    <a:pt x="18" y="357"/>
                  </a:cubicBezTo>
                  <a:cubicBezTo>
                    <a:pt x="16" y="360"/>
                    <a:pt x="16" y="360"/>
                    <a:pt x="16" y="360"/>
                  </a:cubicBezTo>
                  <a:cubicBezTo>
                    <a:pt x="20" y="359"/>
                    <a:pt x="20" y="359"/>
                    <a:pt x="20" y="359"/>
                  </a:cubicBezTo>
                  <a:cubicBezTo>
                    <a:pt x="20" y="359"/>
                    <a:pt x="19" y="355"/>
                    <a:pt x="19" y="351"/>
                  </a:cubicBezTo>
                  <a:cubicBezTo>
                    <a:pt x="19" y="349"/>
                    <a:pt x="18" y="347"/>
                    <a:pt x="18" y="345"/>
                  </a:cubicBezTo>
                  <a:cubicBezTo>
                    <a:pt x="18" y="344"/>
                    <a:pt x="18" y="343"/>
                    <a:pt x="18" y="343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6" y="342"/>
                    <a:pt x="16" y="342"/>
                    <a:pt x="16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6" y="342"/>
                    <a:pt x="16" y="342"/>
                    <a:pt x="16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5" y="342"/>
                    <a:pt x="15" y="342"/>
                    <a:pt x="15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5" y="342"/>
                    <a:pt x="15" y="342"/>
                    <a:pt x="15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8" y="343"/>
                    <a:pt x="18" y="343"/>
                    <a:pt x="18" y="343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8" y="343"/>
                    <a:pt x="18" y="343"/>
                    <a:pt x="18" y="343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7" y="344"/>
                    <a:pt x="17" y="344"/>
                    <a:pt x="17" y="344"/>
                  </a:cubicBezTo>
                  <a:cubicBezTo>
                    <a:pt x="17" y="343"/>
                    <a:pt x="17" y="343"/>
                    <a:pt x="18" y="343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7" y="344"/>
                    <a:pt x="17" y="344"/>
                    <a:pt x="17" y="344"/>
                  </a:cubicBezTo>
                  <a:cubicBezTo>
                    <a:pt x="18" y="343"/>
                    <a:pt x="18" y="342"/>
                    <a:pt x="18" y="341"/>
                  </a:cubicBezTo>
                  <a:cubicBezTo>
                    <a:pt x="17" y="340"/>
                    <a:pt x="17" y="339"/>
                    <a:pt x="16" y="338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2" y="341"/>
                    <a:pt x="12" y="341"/>
                    <a:pt x="12" y="341"/>
                  </a:cubicBezTo>
                  <a:cubicBezTo>
                    <a:pt x="16" y="340"/>
                    <a:pt x="16" y="340"/>
                    <a:pt x="16" y="340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13" y="323"/>
                    <a:pt x="12" y="322"/>
                    <a:pt x="11" y="321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2" y="309"/>
                    <a:pt x="12" y="309"/>
                    <a:pt x="12" y="309"/>
                  </a:cubicBezTo>
                  <a:cubicBezTo>
                    <a:pt x="12" y="308"/>
                    <a:pt x="12" y="306"/>
                    <a:pt x="10" y="305"/>
                  </a:cubicBezTo>
                  <a:cubicBezTo>
                    <a:pt x="9" y="305"/>
                    <a:pt x="9" y="305"/>
                    <a:pt x="9" y="305"/>
                  </a:cubicBezTo>
                  <a:cubicBezTo>
                    <a:pt x="7" y="308"/>
                    <a:pt x="7" y="308"/>
                    <a:pt x="7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2"/>
                    <a:pt x="12" y="290"/>
                    <a:pt x="11" y="289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1"/>
                    <a:pt x="10" y="270"/>
                    <a:pt x="8" y="269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5" y="271"/>
                    <a:pt x="5" y="271"/>
                    <a:pt x="5" y="271"/>
                  </a:cubicBezTo>
                  <a:cubicBezTo>
                    <a:pt x="9" y="273"/>
                    <a:pt x="9" y="273"/>
                    <a:pt x="9" y="273"/>
                  </a:cubicBezTo>
                  <a:cubicBezTo>
                    <a:pt x="13" y="258"/>
                    <a:pt x="13" y="258"/>
                    <a:pt x="13" y="258"/>
                  </a:cubicBezTo>
                  <a:cubicBezTo>
                    <a:pt x="14" y="256"/>
                    <a:pt x="13" y="254"/>
                    <a:pt x="12" y="253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8" y="256"/>
                    <a:pt x="8" y="256"/>
                    <a:pt x="8" y="256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21" y="245"/>
                    <a:pt x="21" y="245"/>
                    <a:pt x="21" y="245"/>
                  </a:cubicBezTo>
                  <a:cubicBezTo>
                    <a:pt x="22" y="244"/>
                    <a:pt x="22" y="243"/>
                    <a:pt x="22" y="242"/>
                  </a:cubicBezTo>
                  <a:cubicBezTo>
                    <a:pt x="21" y="241"/>
                    <a:pt x="21" y="240"/>
                    <a:pt x="20" y="240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7" y="243"/>
                    <a:pt x="17" y="243"/>
                    <a:pt x="17" y="243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0" y="246"/>
                    <a:pt x="23" y="243"/>
                    <a:pt x="26" y="241"/>
                  </a:cubicBezTo>
                  <a:cubicBezTo>
                    <a:pt x="27" y="239"/>
                    <a:pt x="29" y="238"/>
                    <a:pt x="30" y="237"/>
                  </a:cubicBezTo>
                  <a:cubicBezTo>
                    <a:pt x="30" y="237"/>
                    <a:pt x="31" y="236"/>
                    <a:pt x="31" y="236"/>
                  </a:cubicBezTo>
                  <a:cubicBezTo>
                    <a:pt x="32" y="235"/>
                    <a:pt x="32" y="235"/>
                    <a:pt x="32" y="235"/>
                  </a:cubicBezTo>
                  <a:cubicBezTo>
                    <a:pt x="32" y="235"/>
                    <a:pt x="32" y="235"/>
                    <a:pt x="32" y="235"/>
                  </a:cubicBezTo>
                  <a:cubicBezTo>
                    <a:pt x="32" y="235"/>
                    <a:pt x="32" y="235"/>
                    <a:pt x="32" y="235"/>
                  </a:cubicBezTo>
                  <a:cubicBezTo>
                    <a:pt x="33" y="234"/>
                    <a:pt x="33" y="234"/>
                    <a:pt x="33" y="234"/>
                  </a:cubicBezTo>
                  <a:cubicBezTo>
                    <a:pt x="34" y="233"/>
                    <a:pt x="33" y="230"/>
                    <a:pt x="31" y="229"/>
                  </a:cubicBezTo>
                  <a:cubicBezTo>
                    <a:pt x="31" y="229"/>
                    <a:pt x="31" y="229"/>
                    <a:pt x="31" y="229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2" y="234"/>
                    <a:pt x="32" y="234"/>
                    <a:pt x="32" y="234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1" y="235"/>
                    <a:pt x="31" y="235"/>
                    <a:pt x="31" y="235"/>
                  </a:cubicBezTo>
                  <a:cubicBezTo>
                    <a:pt x="31" y="235"/>
                    <a:pt x="32" y="235"/>
                    <a:pt x="32" y="234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1" y="235"/>
                    <a:pt x="31" y="235"/>
                    <a:pt x="31" y="235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1" y="236"/>
                    <a:pt x="31" y="236"/>
                    <a:pt x="31" y="235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5"/>
                    <a:pt x="30" y="235"/>
                    <a:pt x="30" y="235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5"/>
                    <a:pt x="30" y="235"/>
                    <a:pt x="30" y="235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1" y="236"/>
                    <a:pt x="32" y="236"/>
                  </a:cubicBezTo>
                  <a:cubicBezTo>
                    <a:pt x="34" y="235"/>
                    <a:pt x="37" y="235"/>
                    <a:pt x="41" y="234"/>
                  </a:cubicBezTo>
                  <a:cubicBezTo>
                    <a:pt x="42" y="234"/>
                    <a:pt x="44" y="233"/>
                    <a:pt x="45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9" y="232"/>
                    <a:pt x="49" y="232"/>
                    <a:pt x="49" y="232"/>
                  </a:cubicBezTo>
                  <a:cubicBezTo>
                    <a:pt x="49" y="232"/>
                    <a:pt x="49" y="232"/>
                    <a:pt x="50" y="231"/>
                  </a:cubicBezTo>
                  <a:cubicBezTo>
                    <a:pt x="50" y="230"/>
                    <a:pt x="50" y="229"/>
                    <a:pt x="50" y="228"/>
                  </a:cubicBezTo>
                  <a:cubicBezTo>
                    <a:pt x="50" y="227"/>
                    <a:pt x="49" y="226"/>
                    <a:pt x="48" y="225"/>
                  </a:cubicBezTo>
                  <a:cubicBezTo>
                    <a:pt x="40" y="220"/>
                    <a:pt x="40" y="220"/>
                    <a:pt x="40" y="220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42" y="226"/>
                    <a:pt x="42" y="226"/>
                    <a:pt x="42" y="226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40" y="227"/>
                    <a:pt x="40" y="227"/>
                    <a:pt x="40" y="227"/>
                  </a:cubicBezTo>
                  <a:cubicBezTo>
                    <a:pt x="41" y="227"/>
                    <a:pt x="41" y="227"/>
                    <a:pt x="42" y="226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40" y="227"/>
                    <a:pt x="40" y="227"/>
                    <a:pt x="40" y="227"/>
                  </a:cubicBezTo>
                  <a:cubicBezTo>
                    <a:pt x="39" y="224"/>
                    <a:pt x="39" y="224"/>
                    <a:pt x="39" y="224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40" y="228"/>
                    <a:pt x="40" y="227"/>
                  </a:cubicBezTo>
                  <a:cubicBezTo>
                    <a:pt x="39" y="224"/>
                    <a:pt x="39" y="224"/>
                    <a:pt x="39" y="224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40" y="228"/>
                    <a:pt x="42" y="228"/>
                  </a:cubicBezTo>
                  <a:cubicBezTo>
                    <a:pt x="47" y="229"/>
                    <a:pt x="56" y="231"/>
                    <a:pt x="65" y="234"/>
                  </a:cubicBezTo>
                  <a:cubicBezTo>
                    <a:pt x="69" y="235"/>
                    <a:pt x="73" y="236"/>
                    <a:pt x="76" y="236"/>
                  </a:cubicBezTo>
                  <a:cubicBezTo>
                    <a:pt x="78" y="237"/>
                    <a:pt x="79" y="237"/>
                    <a:pt x="80" y="237"/>
                  </a:cubicBezTo>
                  <a:cubicBezTo>
                    <a:pt x="81" y="237"/>
                    <a:pt x="81" y="237"/>
                    <a:pt x="82" y="237"/>
                  </a:cubicBezTo>
                  <a:cubicBezTo>
                    <a:pt x="82" y="237"/>
                    <a:pt x="82" y="237"/>
                    <a:pt x="83" y="238"/>
                  </a:cubicBezTo>
                  <a:cubicBezTo>
                    <a:pt x="83" y="237"/>
                    <a:pt x="84" y="238"/>
                    <a:pt x="84" y="237"/>
                  </a:cubicBezTo>
                  <a:cubicBezTo>
                    <a:pt x="84" y="237"/>
                    <a:pt x="85" y="237"/>
                    <a:pt x="85" y="237"/>
                  </a:cubicBezTo>
                  <a:cubicBezTo>
                    <a:pt x="85" y="237"/>
                    <a:pt x="86" y="237"/>
                    <a:pt x="87" y="236"/>
                  </a:cubicBezTo>
                  <a:cubicBezTo>
                    <a:pt x="87" y="235"/>
                    <a:pt x="87" y="234"/>
                    <a:pt x="87" y="233"/>
                  </a:cubicBezTo>
                  <a:cubicBezTo>
                    <a:pt x="87" y="232"/>
                    <a:pt x="86" y="231"/>
                    <a:pt x="85" y="230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1" y="230"/>
                    <a:pt x="71" y="230"/>
                    <a:pt x="71" y="230"/>
                  </a:cubicBezTo>
                  <a:cubicBezTo>
                    <a:pt x="71" y="230"/>
                    <a:pt x="89" y="237"/>
                    <a:pt x="108" y="244"/>
                  </a:cubicBezTo>
                  <a:cubicBezTo>
                    <a:pt x="117" y="248"/>
                    <a:pt x="127" y="251"/>
                    <a:pt x="134" y="254"/>
                  </a:cubicBezTo>
                  <a:cubicBezTo>
                    <a:pt x="137" y="255"/>
                    <a:pt x="141" y="257"/>
                    <a:pt x="143" y="257"/>
                  </a:cubicBezTo>
                  <a:cubicBezTo>
                    <a:pt x="144" y="258"/>
                    <a:pt x="145" y="258"/>
                    <a:pt x="146" y="258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9"/>
                    <a:pt x="147" y="259"/>
                    <a:pt x="148" y="259"/>
                  </a:cubicBezTo>
                  <a:cubicBezTo>
                    <a:pt x="148" y="259"/>
                    <a:pt x="148" y="259"/>
                    <a:pt x="149" y="259"/>
                  </a:cubicBezTo>
                  <a:cubicBezTo>
                    <a:pt x="149" y="258"/>
                    <a:pt x="150" y="258"/>
                    <a:pt x="151" y="257"/>
                  </a:cubicBezTo>
                  <a:cubicBezTo>
                    <a:pt x="152" y="256"/>
                    <a:pt x="152" y="255"/>
                    <a:pt x="152" y="254"/>
                  </a:cubicBezTo>
                  <a:cubicBezTo>
                    <a:pt x="152" y="253"/>
                    <a:pt x="151" y="252"/>
                    <a:pt x="150" y="251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38" y="248"/>
                    <a:pt x="138" y="248"/>
                    <a:pt x="138" y="248"/>
                  </a:cubicBezTo>
                  <a:cubicBezTo>
                    <a:pt x="141" y="251"/>
                    <a:pt x="141" y="251"/>
                    <a:pt x="141" y="251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40" y="252"/>
                    <a:pt x="140" y="252"/>
                    <a:pt x="140" y="252"/>
                  </a:cubicBezTo>
                  <a:cubicBezTo>
                    <a:pt x="140" y="252"/>
                    <a:pt x="141" y="252"/>
                    <a:pt x="141" y="251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40" y="252"/>
                    <a:pt x="140" y="252"/>
                    <a:pt x="140" y="252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39" y="252"/>
                    <a:pt x="140" y="252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1"/>
                    <a:pt x="139" y="251"/>
                    <a:pt x="139" y="251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1"/>
                    <a:pt x="139" y="251"/>
                    <a:pt x="139" y="251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41" y="252"/>
                    <a:pt x="143" y="252"/>
                  </a:cubicBezTo>
                  <a:cubicBezTo>
                    <a:pt x="147" y="252"/>
                    <a:pt x="153" y="252"/>
                    <a:pt x="159" y="253"/>
                  </a:cubicBezTo>
                  <a:cubicBezTo>
                    <a:pt x="161" y="253"/>
                    <a:pt x="164" y="253"/>
                    <a:pt x="166" y="253"/>
                  </a:cubicBezTo>
                  <a:cubicBezTo>
                    <a:pt x="168" y="253"/>
                    <a:pt x="169" y="253"/>
                    <a:pt x="170" y="253"/>
                  </a:cubicBezTo>
                  <a:cubicBezTo>
                    <a:pt x="170" y="253"/>
                    <a:pt x="170" y="253"/>
                    <a:pt x="170" y="253"/>
                  </a:cubicBezTo>
                  <a:cubicBezTo>
                    <a:pt x="171" y="253"/>
                    <a:pt x="171" y="253"/>
                    <a:pt x="171" y="253"/>
                  </a:cubicBezTo>
                  <a:cubicBezTo>
                    <a:pt x="171" y="253"/>
                    <a:pt x="171" y="253"/>
                    <a:pt x="171" y="253"/>
                  </a:cubicBezTo>
                  <a:cubicBezTo>
                    <a:pt x="172" y="253"/>
                    <a:pt x="172" y="253"/>
                    <a:pt x="172" y="253"/>
                  </a:cubicBezTo>
                  <a:cubicBezTo>
                    <a:pt x="172" y="252"/>
                    <a:pt x="172" y="252"/>
                    <a:pt x="172" y="252"/>
                  </a:cubicBezTo>
                  <a:cubicBezTo>
                    <a:pt x="173" y="252"/>
                    <a:pt x="173" y="252"/>
                    <a:pt x="173" y="251"/>
                  </a:cubicBezTo>
                  <a:cubicBezTo>
                    <a:pt x="174" y="250"/>
                    <a:pt x="174" y="249"/>
                    <a:pt x="174" y="248"/>
                  </a:cubicBezTo>
                  <a:cubicBezTo>
                    <a:pt x="174" y="247"/>
                    <a:pt x="173" y="246"/>
                    <a:pt x="172" y="245"/>
                  </a:cubicBezTo>
                  <a:cubicBezTo>
                    <a:pt x="169" y="243"/>
                    <a:pt x="169" y="243"/>
                    <a:pt x="169" y="243"/>
                  </a:cubicBezTo>
                  <a:cubicBezTo>
                    <a:pt x="167" y="247"/>
                    <a:pt x="167" y="247"/>
                    <a:pt x="167" y="247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87" y="247"/>
                    <a:pt x="187" y="247"/>
                    <a:pt x="187" y="247"/>
                  </a:cubicBezTo>
                  <a:cubicBezTo>
                    <a:pt x="189" y="247"/>
                    <a:pt x="190" y="245"/>
                    <a:pt x="191" y="244"/>
                  </a:cubicBezTo>
                  <a:cubicBezTo>
                    <a:pt x="191" y="242"/>
                    <a:pt x="190" y="241"/>
                    <a:pt x="189" y="240"/>
                  </a:cubicBezTo>
                  <a:cubicBezTo>
                    <a:pt x="188" y="240"/>
                    <a:pt x="188" y="240"/>
                    <a:pt x="188" y="240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8" y="247"/>
                    <a:pt x="188" y="247"/>
                    <a:pt x="188" y="247"/>
                  </a:cubicBezTo>
                  <a:cubicBezTo>
                    <a:pt x="206" y="240"/>
                    <a:pt x="206" y="240"/>
                    <a:pt x="206" y="240"/>
                  </a:cubicBezTo>
                  <a:cubicBezTo>
                    <a:pt x="208" y="240"/>
                    <a:pt x="209" y="238"/>
                    <a:pt x="209" y="237"/>
                  </a:cubicBezTo>
                  <a:cubicBezTo>
                    <a:pt x="209" y="235"/>
                    <a:pt x="208" y="234"/>
                    <a:pt x="207" y="233"/>
                  </a:cubicBezTo>
                  <a:cubicBezTo>
                    <a:pt x="205" y="232"/>
                    <a:pt x="205" y="232"/>
                    <a:pt x="205" y="232"/>
                  </a:cubicBezTo>
                  <a:cubicBezTo>
                    <a:pt x="203" y="235"/>
                    <a:pt x="203" y="235"/>
                    <a:pt x="203" y="235"/>
                  </a:cubicBezTo>
                  <a:cubicBezTo>
                    <a:pt x="204" y="239"/>
                    <a:pt x="204" y="239"/>
                    <a:pt x="204" y="239"/>
                  </a:cubicBezTo>
                  <a:cubicBezTo>
                    <a:pt x="220" y="233"/>
                    <a:pt x="220" y="233"/>
                    <a:pt x="220" y="233"/>
                  </a:cubicBezTo>
                  <a:cubicBezTo>
                    <a:pt x="221" y="232"/>
                    <a:pt x="222" y="231"/>
                    <a:pt x="222" y="229"/>
                  </a:cubicBezTo>
                  <a:cubicBezTo>
                    <a:pt x="223" y="228"/>
                    <a:pt x="222" y="226"/>
                    <a:pt x="221" y="226"/>
                  </a:cubicBezTo>
                  <a:cubicBezTo>
                    <a:pt x="217" y="224"/>
                    <a:pt x="217" y="224"/>
                    <a:pt x="217" y="224"/>
                  </a:cubicBezTo>
                  <a:cubicBezTo>
                    <a:pt x="215" y="227"/>
                    <a:pt x="215" y="227"/>
                    <a:pt x="215" y="227"/>
                  </a:cubicBezTo>
                  <a:cubicBezTo>
                    <a:pt x="218" y="230"/>
                    <a:pt x="218" y="230"/>
                    <a:pt x="218" y="230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9" y="223"/>
                    <a:pt x="230" y="222"/>
                    <a:pt x="230" y="220"/>
                  </a:cubicBezTo>
                  <a:cubicBezTo>
                    <a:pt x="230" y="219"/>
                    <a:pt x="229" y="218"/>
                    <a:pt x="228" y="217"/>
                  </a:cubicBezTo>
                  <a:cubicBezTo>
                    <a:pt x="224" y="214"/>
                    <a:pt x="224" y="214"/>
                    <a:pt x="224" y="214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5" y="221"/>
                    <a:pt x="225" y="220"/>
                    <a:pt x="225" y="220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5" y="220"/>
                    <a:pt x="227" y="220"/>
                  </a:cubicBezTo>
                  <a:cubicBezTo>
                    <a:pt x="228" y="218"/>
                    <a:pt x="231" y="217"/>
                    <a:pt x="232" y="216"/>
                  </a:cubicBezTo>
                  <a:cubicBezTo>
                    <a:pt x="233" y="216"/>
                    <a:pt x="234" y="215"/>
                    <a:pt x="235" y="215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6" y="213"/>
                    <a:pt x="237" y="213"/>
                    <a:pt x="237" y="213"/>
                  </a:cubicBezTo>
                  <a:cubicBezTo>
                    <a:pt x="238" y="211"/>
                    <a:pt x="238" y="208"/>
                    <a:pt x="236" y="207"/>
                  </a:cubicBezTo>
                  <a:cubicBezTo>
                    <a:pt x="236" y="207"/>
                    <a:pt x="236" y="207"/>
                    <a:pt x="236" y="207"/>
                  </a:cubicBezTo>
                  <a:cubicBezTo>
                    <a:pt x="244" y="198"/>
                    <a:pt x="244" y="198"/>
                    <a:pt x="244" y="198"/>
                  </a:cubicBezTo>
                  <a:cubicBezTo>
                    <a:pt x="245" y="197"/>
                    <a:pt x="246" y="196"/>
                    <a:pt x="245" y="194"/>
                  </a:cubicBezTo>
                  <a:cubicBezTo>
                    <a:pt x="245" y="193"/>
                    <a:pt x="245" y="192"/>
                    <a:pt x="244" y="192"/>
                  </a:cubicBezTo>
                  <a:cubicBezTo>
                    <a:pt x="243" y="191"/>
                    <a:pt x="243" y="191"/>
                    <a:pt x="243" y="191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50" y="184"/>
                    <a:pt x="250" y="183"/>
                    <a:pt x="250" y="181"/>
                  </a:cubicBezTo>
                  <a:cubicBezTo>
                    <a:pt x="250" y="180"/>
                    <a:pt x="249" y="179"/>
                    <a:pt x="248" y="179"/>
                  </a:cubicBezTo>
                  <a:cubicBezTo>
                    <a:pt x="247" y="178"/>
                    <a:pt x="247" y="178"/>
                    <a:pt x="247" y="178"/>
                  </a:cubicBezTo>
                  <a:cubicBezTo>
                    <a:pt x="245" y="181"/>
                    <a:pt x="245" y="181"/>
                    <a:pt x="245" y="181"/>
                  </a:cubicBezTo>
                  <a:cubicBezTo>
                    <a:pt x="249" y="183"/>
                    <a:pt x="249" y="183"/>
                    <a:pt x="249" y="183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5" y="172"/>
                    <a:pt x="254" y="169"/>
                    <a:pt x="252" y="168"/>
                  </a:cubicBezTo>
                  <a:cubicBezTo>
                    <a:pt x="251" y="167"/>
                    <a:pt x="251" y="167"/>
                    <a:pt x="251" y="167"/>
                  </a:cubicBezTo>
                  <a:cubicBezTo>
                    <a:pt x="249" y="171"/>
                    <a:pt x="249" y="171"/>
                    <a:pt x="249" y="171"/>
                  </a:cubicBezTo>
                  <a:cubicBezTo>
                    <a:pt x="253" y="171"/>
                    <a:pt x="253" y="171"/>
                    <a:pt x="253" y="171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5" y="157"/>
                    <a:pt x="254" y="155"/>
                    <a:pt x="253" y="154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6"/>
                    <a:pt x="248" y="156"/>
                    <a:pt x="248" y="156"/>
                  </a:cubicBezTo>
                  <a:cubicBezTo>
                    <a:pt x="251" y="159"/>
                    <a:pt x="251" y="159"/>
                    <a:pt x="251" y="159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49"/>
                    <a:pt x="263" y="148"/>
                    <a:pt x="263" y="147"/>
                  </a:cubicBezTo>
                  <a:cubicBezTo>
                    <a:pt x="263" y="145"/>
                    <a:pt x="262" y="144"/>
                    <a:pt x="261" y="144"/>
                  </a:cubicBezTo>
                  <a:cubicBezTo>
                    <a:pt x="258" y="142"/>
                    <a:pt x="258" y="142"/>
                    <a:pt x="258" y="142"/>
                  </a:cubicBezTo>
                  <a:cubicBezTo>
                    <a:pt x="263" y="136"/>
                    <a:pt x="263" y="136"/>
                    <a:pt x="263" y="136"/>
                  </a:cubicBezTo>
                  <a:cubicBezTo>
                    <a:pt x="264" y="135"/>
                    <a:pt x="264" y="134"/>
                    <a:pt x="264" y="133"/>
                  </a:cubicBezTo>
                  <a:cubicBezTo>
                    <a:pt x="264" y="132"/>
                    <a:pt x="263" y="131"/>
                    <a:pt x="262" y="130"/>
                  </a:cubicBezTo>
                  <a:cubicBezTo>
                    <a:pt x="257" y="127"/>
                    <a:pt x="257" y="127"/>
                    <a:pt x="257" y="127"/>
                  </a:cubicBezTo>
                  <a:cubicBezTo>
                    <a:pt x="261" y="115"/>
                    <a:pt x="261" y="115"/>
                    <a:pt x="261" y="115"/>
                  </a:cubicBezTo>
                  <a:cubicBezTo>
                    <a:pt x="261" y="113"/>
                    <a:pt x="261" y="111"/>
                    <a:pt x="259" y="110"/>
                  </a:cubicBezTo>
                  <a:cubicBezTo>
                    <a:pt x="257" y="109"/>
                    <a:pt x="257" y="109"/>
                    <a:pt x="257" y="109"/>
                  </a:cubicBezTo>
                  <a:cubicBezTo>
                    <a:pt x="255" y="112"/>
                    <a:pt x="255" y="112"/>
                    <a:pt x="255" y="112"/>
                  </a:cubicBezTo>
                  <a:cubicBezTo>
                    <a:pt x="259" y="112"/>
                    <a:pt x="259" y="112"/>
                    <a:pt x="259" y="112"/>
                  </a:cubicBezTo>
                  <a:cubicBezTo>
                    <a:pt x="261" y="93"/>
                    <a:pt x="261" y="93"/>
                    <a:pt x="261" y="93"/>
                  </a:cubicBezTo>
                  <a:cubicBezTo>
                    <a:pt x="261" y="91"/>
                    <a:pt x="260" y="90"/>
                    <a:pt x="259" y="89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69"/>
                    <a:pt x="255" y="69"/>
                    <a:pt x="255" y="69"/>
                  </a:cubicBezTo>
                  <a:cubicBezTo>
                    <a:pt x="255" y="68"/>
                    <a:pt x="254" y="66"/>
                    <a:pt x="253" y="65"/>
                  </a:cubicBezTo>
                  <a:cubicBezTo>
                    <a:pt x="251" y="64"/>
                    <a:pt x="251" y="64"/>
                    <a:pt x="251" y="64"/>
                  </a:cubicBezTo>
                  <a:cubicBezTo>
                    <a:pt x="246" y="43"/>
                    <a:pt x="246" y="43"/>
                    <a:pt x="246" y="43"/>
                  </a:cubicBezTo>
                  <a:cubicBezTo>
                    <a:pt x="246" y="42"/>
                    <a:pt x="245" y="41"/>
                    <a:pt x="244" y="40"/>
                  </a:cubicBezTo>
                  <a:cubicBezTo>
                    <a:pt x="240" y="38"/>
                    <a:pt x="240" y="38"/>
                    <a:pt x="240" y="38"/>
                  </a:cubicBezTo>
                  <a:cubicBezTo>
                    <a:pt x="226" y="10"/>
                    <a:pt x="226" y="10"/>
                    <a:pt x="226" y="10"/>
                  </a:cubicBezTo>
                  <a:cubicBezTo>
                    <a:pt x="226" y="9"/>
                    <a:pt x="225" y="9"/>
                    <a:pt x="225" y="8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0"/>
                    <a:pt x="210" y="1"/>
                    <a:pt x="208" y="3"/>
                  </a:cubicBezTo>
                  <a:cubicBezTo>
                    <a:pt x="207" y="5"/>
                    <a:pt x="208" y="7"/>
                    <a:pt x="210" y="8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33" y="42"/>
                    <a:pt x="233" y="42"/>
                    <a:pt x="233" y="42"/>
                  </a:cubicBezTo>
                  <a:cubicBezTo>
                    <a:pt x="234" y="43"/>
                    <a:pt x="234" y="44"/>
                    <a:pt x="235" y="44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8"/>
                    <a:pt x="244" y="69"/>
                    <a:pt x="245" y="70"/>
                  </a:cubicBezTo>
                  <a:cubicBezTo>
                    <a:pt x="247" y="71"/>
                    <a:pt x="247" y="71"/>
                    <a:pt x="247" y="71"/>
                  </a:cubicBezTo>
                  <a:cubicBezTo>
                    <a:pt x="246" y="89"/>
                    <a:pt x="246" y="89"/>
                    <a:pt x="246" y="89"/>
                  </a:cubicBezTo>
                  <a:cubicBezTo>
                    <a:pt x="246" y="90"/>
                    <a:pt x="247" y="91"/>
                    <a:pt x="248" y="92"/>
                  </a:cubicBezTo>
                  <a:cubicBezTo>
                    <a:pt x="253" y="95"/>
                    <a:pt x="253" y="95"/>
                    <a:pt x="253" y="95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3"/>
                    <a:pt x="252" y="115"/>
                    <a:pt x="253" y="116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3" y="112"/>
                    <a:pt x="253" y="112"/>
                    <a:pt x="253" y="112"/>
                  </a:cubicBezTo>
                  <a:cubicBezTo>
                    <a:pt x="248" y="127"/>
                    <a:pt x="248" y="127"/>
                    <a:pt x="248" y="127"/>
                  </a:cubicBezTo>
                  <a:cubicBezTo>
                    <a:pt x="248" y="129"/>
                    <a:pt x="248" y="131"/>
                    <a:pt x="250" y="132"/>
                  </a:cubicBezTo>
                  <a:cubicBezTo>
                    <a:pt x="254" y="134"/>
                    <a:pt x="254" y="134"/>
                    <a:pt x="254" y="134"/>
                  </a:cubicBezTo>
                  <a:cubicBezTo>
                    <a:pt x="249" y="140"/>
                    <a:pt x="249" y="140"/>
                    <a:pt x="249" y="140"/>
                  </a:cubicBezTo>
                  <a:cubicBezTo>
                    <a:pt x="248" y="141"/>
                    <a:pt x="248" y="142"/>
                    <a:pt x="248" y="143"/>
                  </a:cubicBezTo>
                  <a:cubicBezTo>
                    <a:pt x="248" y="145"/>
                    <a:pt x="249" y="146"/>
                    <a:pt x="250" y="146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46" y="153"/>
                    <a:pt x="246" y="153"/>
                    <a:pt x="246" y="153"/>
                  </a:cubicBezTo>
                  <a:cubicBezTo>
                    <a:pt x="245" y="154"/>
                    <a:pt x="244" y="155"/>
                    <a:pt x="244" y="157"/>
                  </a:cubicBezTo>
                  <a:cubicBezTo>
                    <a:pt x="244" y="158"/>
                    <a:pt x="245" y="159"/>
                    <a:pt x="246" y="160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50" y="158"/>
                    <a:pt x="250" y="158"/>
                    <a:pt x="250" y="158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44" y="172"/>
                    <a:pt x="245" y="173"/>
                    <a:pt x="247" y="174"/>
                  </a:cubicBezTo>
                  <a:cubicBezTo>
                    <a:pt x="248" y="175"/>
                    <a:pt x="248" y="175"/>
                    <a:pt x="248" y="175"/>
                  </a:cubicBezTo>
                  <a:cubicBezTo>
                    <a:pt x="250" y="172"/>
                    <a:pt x="250" y="172"/>
                    <a:pt x="250" y="172"/>
                  </a:cubicBezTo>
                  <a:cubicBezTo>
                    <a:pt x="246" y="170"/>
                    <a:pt x="246" y="170"/>
                    <a:pt x="246" y="170"/>
                  </a:cubicBezTo>
                  <a:cubicBezTo>
                    <a:pt x="241" y="179"/>
                    <a:pt x="241" y="179"/>
                    <a:pt x="241" y="179"/>
                  </a:cubicBezTo>
                  <a:cubicBezTo>
                    <a:pt x="240" y="181"/>
                    <a:pt x="241" y="183"/>
                    <a:pt x="243" y="185"/>
                  </a:cubicBezTo>
                  <a:cubicBezTo>
                    <a:pt x="244" y="185"/>
                    <a:pt x="244" y="185"/>
                    <a:pt x="244" y="185"/>
                  </a:cubicBezTo>
                  <a:cubicBezTo>
                    <a:pt x="246" y="182"/>
                    <a:pt x="246" y="182"/>
                    <a:pt x="246" y="182"/>
                  </a:cubicBezTo>
                  <a:cubicBezTo>
                    <a:pt x="243" y="179"/>
                    <a:pt x="243" y="179"/>
                    <a:pt x="243" y="179"/>
                  </a:cubicBezTo>
                  <a:cubicBezTo>
                    <a:pt x="234" y="189"/>
                    <a:pt x="234" y="189"/>
                    <a:pt x="234" y="189"/>
                  </a:cubicBezTo>
                  <a:cubicBezTo>
                    <a:pt x="233" y="190"/>
                    <a:pt x="233" y="191"/>
                    <a:pt x="233" y="193"/>
                  </a:cubicBezTo>
                  <a:cubicBezTo>
                    <a:pt x="233" y="194"/>
                    <a:pt x="234" y="195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27" y="205"/>
                    <a:pt x="227" y="205"/>
                    <a:pt x="227" y="205"/>
                  </a:cubicBezTo>
                  <a:cubicBezTo>
                    <a:pt x="226" y="206"/>
                    <a:pt x="225" y="207"/>
                    <a:pt x="226" y="209"/>
                  </a:cubicBezTo>
                  <a:cubicBezTo>
                    <a:pt x="226" y="210"/>
                    <a:pt x="226" y="211"/>
                    <a:pt x="227" y="211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0" y="209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7"/>
                    <a:pt x="231" y="208"/>
                    <a:pt x="231" y="208"/>
                  </a:cubicBezTo>
                  <a:cubicBezTo>
                    <a:pt x="229" y="209"/>
                    <a:pt x="227" y="210"/>
                    <a:pt x="224" y="212"/>
                  </a:cubicBezTo>
                  <a:cubicBezTo>
                    <a:pt x="223" y="212"/>
                    <a:pt x="222" y="213"/>
                    <a:pt x="221" y="214"/>
                  </a:cubicBezTo>
                  <a:cubicBezTo>
                    <a:pt x="221" y="214"/>
                    <a:pt x="220" y="214"/>
                    <a:pt x="220" y="214"/>
                  </a:cubicBezTo>
                  <a:cubicBezTo>
                    <a:pt x="219" y="215"/>
                    <a:pt x="219" y="215"/>
                    <a:pt x="219" y="215"/>
                  </a:cubicBezTo>
                  <a:cubicBezTo>
                    <a:pt x="219" y="215"/>
                    <a:pt x="219" y="215"/>
                    <a:pt x="219" y="215"/>
                  </a:cubicBezTo>
                  <a:cubicBezTo>
                    <a:pt x="219" y="215"/>
                    <a:pt x="219" y="215"/>
                    <a:pt x="219" y="215"/>
                  </a:cubicBezTo>
                  <a:cubicBezTo>
                    <a:pt x="219" y="215"/>
                    <a:pt x="219" y="215"/>
                    <a:pt x="218" y="216"/>
                  </a:cubicBezTo>
                  <a:cubicBezTo>
                    <a:pt x="218" y="217"/>
                    <a:pt x="218" y="218"/>
                    <a:pt x="218" y="219"/>
                  </a:cubicBezTo>
                  <a:cubicBezTo>
                    <a:pt x="218" y="220"/>
                    <a:pt x="219" y="221"/>
                    <a:pt x="220" y="221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6" y="220"/>
                    <a:pt x="226" y="220"/>
                    <a:pt x="226" y="220"/>
                  </a:cubicBezTo>
                  <a:cubicBezTo>
                    <a:pt x="223" y="217"/>
                    <a:pt x="223" y="217"/>
                    <a:pt x="223" y="217"/>
                  </a:cubicBezTo>
                  <a:cubicBezTo>
                    <a:pt x="213" y="224"/>
                    <a:pt x="213" y="224"/>
                    <a:pt x="213" y="224"/>
                  </a:cubicBezTo>
                  <a:cubicBezTo>
                    <a:pt x="212" y="224"/>
                    <a:pt x="211" y="226"/>
                    <a:pt x="211" y="227"/>
                  </a:cubicBezTo>
                  <a:cubicBezTo>
                    <a:pt x="211" y="228"/>
                    <a:pt x="212" y="230"/>
                    <a:pt x="213" y="230"/>
                  </a:cubicBezTo>
                  <a:cubicBezTo>
                    <a:pt x="216" y="232"/>
                    <a:pt x="216" y="232"/>
                    <a:pt x="216" y="232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17" y="225"/>
                    <a:pt x="217" y="225"/>
                    <a:pt x="217" y="225"/>
                  </a:cubicBezTo>
                  <a:cubicBezTo>
                    <a:pt x="201" y="231"/>
                    <a:pt x="201" y="231"/>
                    <a:pt x="201" y="231"/>
                  </a:cubicBezTo>
                  <a:cubicBezTo>
                    <a:pt x="200" y="232"/>
                    <a:pt x="199" y="233"/>
                    <a:pt x="199" y="235"/>
                  </a:cubicBezTo>
                  <a:cubicBezTo>
                    <a:pt x="199" y="236"/>
                    <a:pt x="199" y="238"/>
                    <a:pt x="201" y="238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5" y="236"/>
                    <a:pt x="205" y="236"/>
                    <a:pt x="205" y="236"/>
                  </a:cubicBezTo>
                  <a:cubicBezTo>
                    <a:pt x="204" y="233"/>
                    <a:pt x="204" y="233"/>
                    <a:pt x="204" y="233"/>
                  </a:cubicBezTo>
                  <a:cubicBezTo>
                    <a:pt x="185" y="239"/>
                    <a:pt x="185" y="239"/>
                    <a:pt x="185" y="239"/>
                  </a:cubicBezTo>
                  <a:cubicBezTo>
                    <a:pt x="184" y="240"/>
                    <a:pt x="183" y="241"/>
                    <a:pt x="182" y="243"/>
                  </a:cubicBezTo>
                  <a:cubicBezTo>
                    <a:pt x="182" y="244"/>
                    <a:pt x="183" y="246"/>
                    <a:pt x="184" y="246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7" y="243"/>
                    <a:pt x="187" y="243"/>
                    <a:pt x="187" y="243"/>
                  </a:cubicBezTo>
                  <a:cubicBezTo>
                    <a:pt x="186" y="239"/>
                    <a:pt x="186" y="239"/>
                    <a:pt x="186" y="239"/>
                  </a:cubicBezTo>
                  <a:cubicBezTo>
                    <a:pt x="166" y="243"/>
                    <a:pt x="166" y="243"/>
                    <a:pt x="166" y="243"/>
                  </a:cubicBezTo>
                  <a:cubicBezTo>
                    <a:pt x="165" y="243"/>
                    <a:pt x="163" y="244"/>
                    <a:pt x="163" y="246"/>
                  </a:cubicBezTo>
                  <a:cubicBezTo>
                    <a:pt x="163" y="248"/>
                    <a:pt x="163" y="249"/>
                    <a:pt x="165" y="250"/>
                  </a:cubicBezTo>
                  <a:cubicBezTo>
                    <a:pt x="168" y="252"/>
                    <a:pt x="168" y="252"/>
                    <a:pt x="168" y="252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7" y="246"/>
                    <a:pt x="167" y="246"/>
                    <a:pt x="167" y="246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8" y="245"/>
                    <a:pt x="168" y="245"/>
                    <a:pt x="168" y="245"/>
                  </a:cubicBezTo>
                  <a:cubicBezTo>
                    <a:pt x="168" y="246"/>
                    <a:pt x="168" y="246"/>
                    <a:pt x="167" y="246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8" y="245"/>
                    <a:pt x="168" y="245"/>
                    <a:pt x="168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9" y="245"/>
                    <a:pt x="169" y="245"/>
                    <a:pt x="169" y="245"/>
                  </a:cubicBezTo>
                  <a:cubicBezTo>
                    <a:pt x="169" y="245"/>
                    <a:pt x="169" y="245"/>
                    <a:pt x="168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9" y="245"/>
                    <a:pt x="169" y="245"/>
                    <a:pt x="169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69" y="245"/>
                    <a:pt x="169" y="245"/>
                    <a:pt x="169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5"/>
                    <a:pt x="168" y="245"/>
                    <a:pt x="166" y="245"/>
                  </a:cubicBezTo>
                  <a:cubicBezTo>
                    <a:pt x="160" y="245"/>
                    <a:pt x="149" y="244"/>
                    <a:pt x="143" y="244"/>
                  </a:cubicBezTo>
                  <a:cubicBezTo>
                    <a:pt x="141" y="244"/>
                    <a:pt x="140" y="244"/>
                    <a:pt x="139" y="244"/>
                  </a:cubicBezTo>
                  <a:cubicBezTo>
                    <a:pt x="139" y="244"/>
                    <a:pt x="138" y="244"/>
                    <a:pt x="138" y="244"/>
                  </a:cubicBezTo>
                  <a:cubicBezTo>
                    <a:pt x="138" y="244"/>
                    <a:pt x="137" y="244"/>
                    <a:pt x="137" y="245"/>
                  </a:cubicBezTo>
                  <a:cubicBezTo>
                    <a:pt x="137" y="245"/>
                    <a:pt x="136" y="245"/>
                    <a:pt x="136" y="245"/>
                  </a:cubicBezTo>
                  <a:cubicBezTo>
                    <a:pt x="136" y="245"/>
                    <a:pt x="135" y="245"/>
                    <a:pt x="135" y="246"/>
                  </a:cubicBezTo>
                  <a:cubicBezTo>
                    <a:pt x="133" y="248"/>
                    <a:pt x="134" y="251"/>
                    <a:pt x="136" y="252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5" y="252"/>
                    <a:pt x="145" y="252"/>
                    <a:pt x="145" y="252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7" y="251"/>
                    <a:pt x="147" y="251"/>
                    <a:pt x="147" y="251"/>
                  </a:cubicBezTo>
                  <a:cubicBezTo>
                    <a:pt x="146" y="251"/>
                    <a:pt x="146" y="251"/>
                    <a:pt x="145" y="252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7" y="251"/>
                    <a:pt x="147" y="251"/>
                    <a:pt x="147" y="251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8" y="251"/>
                    <a:pt x="147" y="251"/>
                    <a:pt x="147" y="251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8" y="252"/>
                    <a:pt x="148" y="252"/>
                    <a:pt x="148" y="252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8" y="252"/>
                    <a:pt x="148" y="252"/>
                    <a:pt x="148" y="252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9" y="251"/>
                    <a:pt x="148" y="251"/>
                    <a:pt x="147" y="250"/>
                  </a:cubicBezTo>
                  <a:cubicBezTo>
                    <a:pt x="141" y="248"/>
                    <a:pt x="123" y="242"/>
                    <a:pt x="106" y="235"/>
                  </a:cubicBezTo>
                  <a:cubicBezTo>
                    <a:pt x="98" y="232"/>
                    <a:pt x="89" y="229"/>
                    <a:pt x="83" y="227"/>
                  </a:cubicBezTo>
                  <a:cubicBezTo>
                    <a:pt x="77" y="224"/>
                    <a:pt x="74" y="223"/>
                    <a:pt x="74" y="223"/>
                  </a:cubicBezTo>
                  <a:cubicBezTo>
                    <a:pt x="72" y="222"/>
                    <a:pt x="70" y="223"/>
                    <a:pt x="69" y="225"/>
                  </a:cubicBezTo>
                  <a:cubicBezTo>
                    <a:pt x="68" y="227"/>
                    <a:pt x="68" y="229"/>
                    <a:pt x="70" y="230"/>
                  </a:cubicBezTo>
                  <a:cubicBezTo>
                    <a:pt x="81" y="237"/>
                    <a:pt x="81" y="237"/>
                    <a:pt x="81" y="237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1" y="230"/>
                    <a:pt x="81" y="230"/>
                    <a:pt x="81" y="230"/>
                  </a:cubicBezTo>
                  <a:cubicBezTo>
                    <a:pt x="81" y="230"/>
                    <a:pt x="80" y="230"/>
                    <a:pt x="80" y="231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1" y="230"/>
                    <a:pt x="81" y="230"/>
                    <a:pt x="81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2" y="230"/>
                    <a:pt x="82" y="230"/>
                    <a:pt x="81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1"/>
                    <a:pt x="83" y="231"/>
                    <a:pt x="83" y="231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1"/>
                    <a:pt x="83" y="231"/>
                    <a:pt x="83" y="231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2" y="229"/>
                    <a:pt x="81" y="229"/>
                  </a:cubicBezTo>
                  <a:cubicBezTo>
                    <a:pt x="76" y="228"/>
                    <a:pt x="67" y="226"/>
                    <a:pt x="58" y="224"/>
                  </a:cubicBezTo>
                  <a:cubicBezTo>
                    <a:pt x="54" y="223"/>
                    <a:pt x="50" y="222"/>
                    <a:pt x="46" y="221"/>
                  </a:cubicBezTo>
                  <a:cubicBezTo>
                    <a:pt x="45" y="221"/>
                    <a:pt x="43" y="220"/>
                    <a:pt x="42" y="220"/>
                  </a:cubicBezTo>
                  <a:cubicBezTo>
                    <a:pt x="41" y="220"/>
                    <a:pt x="40" y="220"/>
                    <a:pt x="39" y="220"/>
                  </a:cubicBezTo>
                  <a:cubicBezTo>
                    <a:pt x="38" y="220"/>
                    <a:pt x="38" y="220"/>
                    <a:pt x="38" y="220"/>
                  </a:cubicBezTo>
                  <a:cubicBezTo>
                    <a:pt x="37" y="220"/>
                    <a:pt x="37" y="220"/>
                    <a:pt x="37" y="220"/>
                  </a:cubicBezTo>
                  <a:cubicBezTo>
                    <a:pt x="36" y="220"/>
                    <a:pt x="35" y="221"/>
                    <a:pt x="35" y="222"/>
                  </a:cubicBezTo>
                  <a:cubicBezTo>
                    <a:pt x="34" y="224"/>
                    <a:pt x="34" y="226"/>
                    <a:pt x="36" y="227"/>
                  </a:cubicBezTo>
                  <a:cubicBezTo>
                    <a:pt x="44" y="232"/>
                    <a:pt x="44" y="232"/>
                    <a:pt x="44" y="232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3" y="227"/>
                    <a:pt x="43" y="227"/>
                    <a:pt x="43" y="227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4" y="226"/>
                    <a:pt x="43" y="226"/>
                    <a:pt x="43" y="227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6" y="228"/>
                    <a:pt x="46" y="228"/>
                    <a:pt x="46" y="228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4" y="225"/>
                    <a:pt x="44" y="225"/>
                  </a:cubicBezTo>
                  <a:cubicBezTo>
                    <a:pt x="46" y="228"/>
                    <a:pt x="46" y="228"/>
                    <a:pt x="46" y="228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4" y="225"/>
                    <a:pt x="44" y="225"/>
                  </a:cubicBezTo>
                  <a:cubicBezTo>
                    <a:pt x="42" y="226"/>
                    <a:pt x="38" y="226"/>
                    <a:pt x="34" y="227"/>
                  </a:cubicBezTo>
                  <a:cubicBezTo>
                    <a:pt x="33" y="227"/>
                    <a:pt x="31" y="228"/>
                    <a:pt x="30" y="228"/>
                  </a:cubicBezTo>
                  <a:cubicBezTo>
                    <a:pt x="30" y="228"/>
                    <a:pt x="29" y="228"/>
                    <a:pt x="29" y="228"/>
                  </a:cubicBezTo>
                  <a:cubicBezTo>
                    <a:pt x="28" y="228"/>
                    <a:pt x="28" y="228"/>
                    <a:pt x="28" y="228"/>
                  </a:cubicBezTo>
                  <a:cubicBezTo>
                    <a:pt x="27" y="229"/>
                    <a:pt x="27" y="229"/>
                    <a:pt x="27" y="229"/>
                  </a:cubicBezTo>
                  <a:cubicBezTo>
                    <a:pt x="27" y="229"/>
                    <a:pt x="27" y="229"/>
                    <a:pt x="27" y="229"/>
                  </a:cubicBezTo>
                  <a:cubicBezTo>
                    <a:pt x="26" y="229"/>
                    <a:pt x="26" y="229"/>
                    <a:pt x="26" y="230"/>
                  </a:cubicBezTo>
                  <a:cubicBezTo>
                    <a:pt x="24" y="232"/>
                    <a:pt x="25" y="234"/>
                    <a:pt x="27" y="236"/>
                  </a:cubicBezTo>
                  <a:cubicBezTo>
                    <a:pt x="27" y="236"/>
                    <a:pt x="27" y="236"/>
                    <a:pt x="27" y="236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8" y="231"/>
                    <a:pt x="28" y="231"/>
                    <a:pt x="28" y="231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8" y="231"/>
                    <a:pt x="28" y="231"/>
                    <a:pt x="28" y="231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4" y="231"/>
                    <a:pt x="21" y="234"/>
                    <a:pt x="19" y="236"/>
                  </a:cubicBezTo>
                  <a:cubicBezTo>
                    <a:pt x="17" y="238"/>
                    <a:pt x="15" y="240"/>
                    <a:pt x="15" y="240"/>
                  </a:cubicBezTo>
                  <a:cubicBezTo>
                    <a:pt x="14" y="241"/>
                    <a:pt x="13" y="242"/>
                    <a:pt x="13" y="243"/>
                  </a:cubicBezTo>
                  <a:cubicBezTo>
                    <a:pt x="13" y="244"/>
                    <a:pt x="14" y="246"/>
                    <a:pt x="15" y="246"/>
                  </a:cubicBezTo>
                  <a:cubicBezTo>
                    <a:pt x="16" y="246"/>
                    <a:pt x="16" y="246"/>
                    <a:pt x="16" y="246"/>
                  </a:cubicBezTo>
                  <a:cubicBezTo>
                    <a:pt x="18" y="243"/>
                    <a:pt x="18" y="243"/>
                    <a:pt x="18" y="243"/>
                  </a:cubicBezTo>
                  <a:cubicBezTo>
                    <a:pt x="14" y="241"/>
                    <a:pt x="14" y="241"/>
                    <a:pt x="14" y="241"/>
                  </a:cubicBezTo>
                  <a:cubicBezTo>
                    <a:pt x="5" y="253"/>
                    <a:pt x="5" y="253"/>
                    <a:pt x="5" y="253"/>
                  </a:cubicBezTo>
                  <a:cubicBezTo>
                    <a:pt x="4" y="254"/>
                    <a:pt x="4" y="256"/>
                    <a:pt x="4" y="257"/>
                  </a:cubicBezTo>
                  <a:cubicBezTo>
                    <a:pt x="4" y="258"/>
                    <a:pt x="5" y="259"/>
                    <a:pt x="6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2"/>
                    <a:pt x="1" y="274"/>
                    <a:pt x="3" y="275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91"/>
                    <a:pt x="1" y="293"/>
                    <a:pt x="2" y="293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3" y="309"/>
                    <a:pt x="4" y="311"/>
                    <a:pt x="5" y="312"/>
                  </a:cubicBezTo>
                  <a:cubicBezTo>
                    <a:pt x="6" y="312"/>
                    <a:pt x="6" y="312"/>
                    <a:pt x="6" y="312"/>
                  </a:cubicBezTo>
                  <a:cubicBezTo>
                    <a:pt x="8" y="309"/>
                    <a:pt x="8" y="309"/>
                    <a:pt x="8" y="309"/>
                  </a:cubicBezTo>
                  <a:cubicBezTo>
                    <a:pt x="4" y="309"/>
                    <a:pt x="4" y="309"/>
                    <a:pt x="4" y="309"/>
                  </a:cubicBezTo>
                  <a:cubicBezTo>
                    <a:pt x="3" y="323"/>
                    <a:pt x="3" y="323"/>
                    <a:pt x="3" y="323"/>
                  </a:cubicBezTo>
                  <a:cubicBezTo>
                    <a:pt x="3" y="325"/>
                    <a:pt x="4" y="326"/>
                    <a:pt x="5" y="327"/>
                  </a:cubicBezTo>
                  <a:cubicBezTo>
                    <a:pt x="6" y="327"/>
                    <a:pt x="6" y="327"/>
                    <a:pt x="6" y="327"/>
                  </a:cubicBezTo>
                  <a:cubicBezTo>
                    <a:pt x="8" y="341"/>
                    <a:pt x="8" y="341"/>
                    <a:pt x="8" y="341"/>
                  </a:cubicBezTo>
                  <a:cubicBezTo>
                    <a:pt x="9" y="343"/>
                    <a:pt x="9" y="344"/>
                    <a:pt x="10" y="344"/>
                  </a:cubicBezTo>
                  <a:cubicBezTo>
                    <a:pt x="12" y="345"/>
                    <a:pt x="12" y="345"/>
                    <a:pt x="12" y="34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0" y="339"/>
                    <a:pt x="10" y="339"/>
                    <a:pt x="10" y="339"/>
                  </a:cubicBezTo>
                  <a:cubicBezTo>
                    <a:pt x="10" y="340"/>
                    <a:pt x="10" y="340"/>
                    <a:pt x="10" y="341"/>
                  </a:cubicBezTo>
                  <a:cubicBezTo>
                    <a:pt x="10" y="341"/>
                    <a:pt x="10" y="342"/>
                    <a:pt x="10" y="342"/>
                  </a:cubicBezTo>
                  <a:cubicBezTo>
                    <a:pt x="10" y="342"/>
                    <a:pt x="10" y="343"/>
                    <a:pt x="10" y="343"/>
                  </a:cubicBezTo>
                  <a:cubicBezTo>
                    <a:pt x="10" y="348"/>
                    <a:pt x="12" y="361"/>
                    <a:pt x="12" y="361"/>
                  </a:cubicBezTo>
                  <a:cubicBezTo>
                    <a:pt x="12" y="362"/>
                    <a:pt x="13" y="363"/>
                    <a:pt x="14" y="363"/>
                  </a:cubicBezTo>
                  <a:cubicBezTo>
                    <a:pt x="15" y="364"/>
                    <a:pt x="15" y="364"/>
                    <a:pt x="15" y="364"/>
                  </a:cubicBezTo>
                  <a:cubicBezTo>
                    <a:pt x="17" y="361"/>
                    <a:pt x="17" y="361"/>
                    <a:pt x="17" y="361"/>
                  </a:cubicBezTo>
                  <a:cubicBezTo>
                    <a:pt x="14" y="361"/>
                    <a:pt x="14" y="361"/>
                    <a:pt x="14" y="361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7" y="384"/>
                    <a:pt x="17" y="385"/>
                    <a:pt x="18" y="386"/>
                  </a:cubicBezTo>
                  <a:cubicBezTo>
                    <a:pt x="23" y="389"/>
                    <a:pt x="23" y="389"/>
                    <a:pt x="23" y="389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2" y="383"/>
                    <a:pt x="22" y="383"/>
                    <a:pt x="22" y="383"/>
                  </a:cubicBezTo>
                  <a:cubicBezTo>
                    <a:pt x="21" y="384"/>
                    <a:pt x="21" y="384"/>
                    <a:pt x="21" y="384"/>
                  </a:cubicBezTo>
                  <a:cubicBezTo>
                    <a:pt x="21" y="385"/>
                    <a:pt x="21" y="385"/>
                    <a:pt x="21" y="386"/>
                  </a:cubicBezTo>
                  <a:cubicBezTo>
                    <a:pt x="21" y="386"/>
                    <a:pt x="21" y="387"/>
                    <a:pt x="21" y="387"/>
                  </a:cubicBezTo>
                  <a:cubicBezTo>
                    <a:pt x="21" y="389"/>
                    <a:pt x="22" y="393"/>
                    <a:pt x="22" y="396"/>
                  </a:cubicBezTo>
                  <a:cubicBezTo>
                    <a:pt x="23" y="397"/>
                    <a:pt x="23" y="399"/>
                    <a:pt x="23" y="400"/>
                  </a:cubicBezTo>
                  <a:cubicBezTo>
                    <a:pt x="23" y="400"/>
                    <a:pt x="23" y="401"/>
                    <a:pt x="23" y="401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6" y="402"/>
                    <a:pt x="26" y="402"/>
                    <a:pt x="26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6" y="402"/>
                    <a:pt x="26" y="402"/>
                    <a:pt x="26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4" y="400"/>
                    <a:pt x="24" y="400"/>
                    <a:pt x="24" y="400"/>
                  </a:cubicBezTo>
                  <a:cubicBezTo>
                    <a:pt x="24" y="400"/>
                    <a:pt x="24" y="400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4" y="400"/>
                    <a:pt x="24" y="400"/>
                    <a:pt x="24" y="400"/>
                  </a:cubicBezTo>
                  <a:cubicBezTo>
                    <a:pt x="23" y="401"/>
                    <a:pt x="23" y="403"/>
                    <a:pt x="25" y="404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5" y="419"/>
                    <a:pt x="25" y="420"/>
                    <a:pt x="27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33" y="440"/>
                    <a:pt x="33" y="441"/>
                    <a:pt x="34" y="441"/>
                  </a:cubicBezTo>
                  <a:cubicBezTo>
                    <a:pt x="35" y="442"/>
                    <a:pt x="35" y="442"/>
                    <a:pt x="35" y="442"/>
                  </a:cubicBezTo>
                  <a:cubicBezTo>
                    <a:pt x="38" y="459"/>
                    <a:pt x="38" y="459"/>
                    <a:pt x="38" y="459"/>
                  </a:cubicBezTo>
                  <a:cubicBezTo>
                    <a:pt x="38" y="460"/>
                    <a:pt x="39" y="461"/>
                    <a:pt x="40" y="461"/>
                  </a:cubicBezTo>
                  <a:cubicBezTo>
                    <a:pt x="41" y="462"/>
                    <a:pt x="41" y="462"/>
                    <a:pt x="41" y="462"/>
                  </a:cubicBezTo>
                  <a:cubicBezTo>
                    <a:pt x="40" y="474"/>
                    <a:pt x="40" y="474"/>
                    <a:pt x="40" y="474"/>
                  </a:cubicBezTo>
                  <a:cubicBezTo>
                    <a:pt x="40" y="475"/>
                    <a:pt x="41" y="476"/>
                    <a:pt x="42" y="477"/>
                  </a:cubicBezTo>
                  <a:cubicBezTo>
                    <a:pt x="49" y="482"/>
                    <a:pt x="49" y="482"/>
                    <a:pt x="49" y="482"/>
                  </a:cubicBezTo>
                  <a:cubicBezTo>
                    <a:pt x="51" y="483"/>
                    <a:pt x="54" y="482"/>
                    <a:pt x="55" y="480"/>
                  </a:cubicBezTo>
                  <a:cubicBezTo>
                    <a:pt x="56" y="478"/>
                    <a:pt x="55" y="476"/>
                    <a:pt x="53" y="475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53"/>
            <p:cNvSpPr/>
            <p:nvPr/>
          </p:nvSpPr>
          <p:spPr bwMode="auto">
            <a:xfrm>
              <a:off x="2844641" y="2441235"/>
              <a:ext cx="233503" cy="93665"/>
            </a:xfrm>
            <a:custGeom>
              <a:avLst/>
              <a:gdLst>
                <a:gd name="T0" fmla="*/ 12 w 174"/>
                <a:gd name="T1" fmla="*/ 53 h 70"/>
                <a:gd name="T2" fmla="*/ 7 w 174"/>
                <a:gd name="T3" fmla="*/ 50 h 70"/>
                <a:gd name="T4" fmla="*/ 7 w 174"/>
                <a:gd name="T5" fmla="*/ 50 h 70"/>
                <a:gd name="T6" fmla="*/ 5 w 174"/>
                <a:gd name="T7" fmla="*/ 52 h 70"/>
                <a:gd name="T8" fmla="*/ 5 w 174"/>
                <a:gd name="T9" fmla="*/ 52 h 70"/>
                <a:gd name="T10" fmla="*/ 8 w 174"/>
                <a:gd name="T11" fmla="*/ 53 h 70"/>
                <a:gd name="T12" fmla="*/ 8 w 174"/>
                <a:gd name="T13" fmla="*/ 53 h 70"/>
                <a:gd name="T14" fmla="*/ 8 w 174"/>
                <a:gd name="T15" fmla="*/ 53 h 70"/>
                <a:gd name="T16" fmla="*/ 4 w 174"/>
                <a:gd name="T17" fmla="*/ 52 h 70"/>
                <a:gd name="T18" fmla="*/ 50 w 174"/>
                <a:gd name="T19" fmla="*/ 68 h 70"/>
                <a:gd name="T20" fmla="*/ 42 w 174"/>
                <a:gd name="T21" fmla="*/ 63 h 70"/>
                <a:gd name="T22" fmla="*/ 66 w 174"/>
                <a:gd name="T23" fmla="*/ 61 h 70"/>
                <a:gd name="T24" fmla="*/ 61 w 174"/>
                <a:gd name="T25" fmla="*/ 59 h 70"/>
                <a:gd name="T26" fmla="*/ 82 w 174"/>
                <a:gd name="T27" fmla="*/ 43 h 70"/>
                <a:gd name="T28" fmla="*/ 80 w 174"/>
                <a:gd name="T29" fmla="*/ 35 h 70"/>
                <a:gd name="T30" fmla="*/ 78 w 174"/>
                <a:gd name="T31" fmla="*/ 38 h 70"/>
                <a:gd name="T32" fmla="*/ 78 w 174"/>
                <a:gd name="T33" fmla="*/ 38 h 70"/>
                <a:gd name="T34" fmla="*/ 80 w 174"/>
                <a:gd name="T35" fmla="*/ 42 h 70"/>
                <a:gd name="T36" fmla="*/ 80 w 174"/>
                <a:gd name="T37" fmla="*/ 42 h 70"/>
                <a:gd name="T38" fmla="*/ 80 w 174"/>
                <a:gd name="T39" fmla="*/ 42 h 70"/>
                <a:gd name="T40" fmla="*/ 81 w 174"/>
                <a:gd name="T41" fmla="*/ 41 h 70"/>
                <a:gd name="T42" fmla="*/ 96 w 174"/>
                <a:gd name="T43" fmla="*/ 34 h 70"/>
                <a:gd name="T44" fmla="*/ 97 w 174"/>
                <a:gd name="T45" fmla="*/ 33 h 70"/>
                <a:gd name="T46" fmla="*/ 96 w 174"/>
                <a:gd name="T47" fmla="*/ 26 h 70"/>
                <a:gd name="T48" fmla="*/ 94 w 174"/>
                <a:gd name="T49" fmla="*/ 31 h 70"/>
                <a:gd name="T50" fmla="*/ 107 w 174"/>
                <a:gd name="T51" fmla="*/ 14 h 70"/>
                <a:gd name="T52" fmla="*/ 103 w 174"/>
                <a:gd name="T53" fmla="*/ 20 h 70"/>
                <a:gd name="T54" fmla="*/ 121 w 174"/>
                <a:gd name="T55" fmla="*/ 8 h 70"/>
                <a:gd name="T56" fmla="*/ 118 w 174"/>
                <a:gd name="T57" fmla="*/ 14 h 70"/>
                <a:gd name="T58" fmla="*/ 132 w 174"/>
                <a:gd name="T59" fmla="*/ 3 h 70"/>
                <a:gd name="T60" fmla="*/ 128 w 174"/>
                <a:gd name="T61" fmla="*/ 9 h 70"/>
                <a:gd name="T62" fmla="*/ 172 w 174"/>
                <a:gd name="T63" fmla="*/ 8 h 70"/>
                <a:gd name="T64" fmla="*/ 157 w 174"/>
                <a:gd name="T65" fmla="*/ 8 h 70"/>
                <a:gd name="T66" fmla="*/ 170 w 174"/>
                <a:gd name="T67" fmla="*/ 7 h 70"/>
                <a:gd name="T68" fmla="*/ 126 w 174"/>
                <a:gd name="T69" fmla="*/ 8 h 70"/>
                <a:gd name="T70" fmla="*/ 129 w 174"/>
                <a:gd name="T71" fmla="*/ 3 h 70"/>
                <a:gd name="T72" fmla="*/ 115 w 174"/>
                <a:gd name="T73" fmla="*/ 14 h 70"/>
                <a:gd name="T74" fmla="*/ 118 w 174"/>
                <a:gd name="T75" fmla="*/ 8 h 70"/>
                <a:gd name="T76" fmla="*/ 100 w 174"/>
                <a:gd name="T77" fmla="*/ 19 h 70"/>
                <a:gd name="T78" fmla="*/ 102 w 174"/>
                <a:gd name="T79" fmla="*/ 15 h 70"/>
                <a:gd name="T80" fmla="*/ 90 w 174"/>
                <a:gd name="T81" fmla="*/ 32 h 70"/>
                <a:gd name="T82" fmla="*/ 91 w 174"/>
                <a:gd name="T83" fmla="*/ 28 h 70"/>
                <a:gd name="T84" fmla="*/ 91 w 174"/>
                <a:gd name="T85" fmla="*/ 28 h 70"/>
                <a:gd name="T86" fmla="*/ 93 w 174"/>
                <a:gd name="T87" fmla="*/ 29 h 70"/>
                <a:gd name="T88" fmla="*/ 93 w 174"/>
                <a:gd name="T89" fmla="*/ 29 h 70"/>
                <a:gd name="T90" fmla="*/ 92 w 174"/>
                <a:gd name="T91" fmla="*/ 27 h 70"/>
                <a:gd name="T92" fmla="*/ 92 w 174"/>
                <a:gd name="T93" fmla="*/ 27 h 70"/>
                <a:gd name="T94" fmla="*/ 78 w 174"/>
                <a:gd name="T95" fmla="*/ 34 h 70"/>
                <a:gd name="T96" fmla="*/ 76 w 174"/>
                <a:gd name="T97" fmla="*/ 35 h 70"/>
                <a:gd name="T98" fmla="*/ 74 w 174"/>
                <a:gd name="T99" fmla="*/ 39 h 70"/>
                <a:gd name="T100" fmla="*/ 80 w 174"/>
                <a:gd name="T101" fmla="*/ 39 h 70"/>
                <a:gd name="T102" fmla="*/ 65 w 174"/>
                <a:gd name="T103" fmla="*/ 47 h 70"/>
                <a:gd name="T104" fmla="*/ 59 w 174"/>
                <a:gd name="T105" fmla="*/ 63 h 70"/>
                <a:gd name="T106" fmla="*/ 61 w 174"/>
                <a:gd name="T107" fmla="*/ 56 h 70"/>
                <a:gd name="T108" fmla="*/ 40 w 174"/>
                <a:gd name="T109" fmla="*/ 67 h 70"/>
                <a:gd name="T110" fmla="*/ 47 w 174"/>
                <a:gd name="T111" fmla="*/ 62 h 70"/>
                <a:gd name="T112" fmla="*/ 0 w 174"/>
                <a:gd name="T113" fmla="*/ 53 h 70"/>
                <a:gd name="T114" fmla="*/ 3 w 174"/>
                <a:gd name="T115" fmla="*/ 56 h 70"/>
                <a:gd name="T116" fmla="*/ 26 w 174"/>
                <a:gd name="T117" fmla="*/ 6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4" h="70">
                  <a:moveTo>
                    <a:pt x="25" y="60"/>
                  </a:moveTo>
                  <a:cubicBezTo>
                    <a:pt x="25" y="60"/>
                    <a:pt x="24" y="60"/>
                    <a:pt x="22" y="59"/>
                  </a:cubicBezTo>
                  <a:cubicBezTo>
                    <a:pt x="19" y="57"/>
                    <a:pt x="15" y="55"/>
                    <a:pt x="12" y="53"/>
                  </a:cubicBezTo>
                  <a:cubicBezTo>
                    <a:pt x="11" y="52"/>
                    <a:pt x="9" y="51"/>
                    <a:pt x="8" y="51"/>
                  </a:cubicBezTo>
                  <a:cubicBezTo>
                    <a:pt x="8" y="50"/>
                    <a:pt x="8" y="50"/>
                    <a:pt x="7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2"/>
                    <a:pt x="8" y="51"/>
                    <a:pt x="8" y="51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4"/>
                    <a:pt x="8" y="53"/>
                    <a:pt x="8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7" y="70"/>
                    <a:pt x="49" y="69"/>
                    <a:pt x="50" y="68"/>
                  </a:cubicBezTo>
                  <a:cubicBezTo>
                    <a:pt x="51" y="66"/>
                    <a:pt x="50" y="64"/>
                    <a:pt x="48" y="63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4" y="64"/>
                    <a:pt x="65" y="62"/>
                    <a:pt x="66" y="61"/>
                  </a:cubicBezTo>
                  <a:cubicBezTo>
                    <a:pt x="66" y="59"/>
                    <a:pt x="65" y="57"/>
                    <a:pt x="64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2"/>
                    <a:pt x="84" y="40"/>
                    <a:pt x="84" y="39"/>
                  </a:cubicBezTo>
                  <a:cubicBezTo>
                    <a:pt x="84" y="38"/>
                    <a:pt x="83" y="37"/>
                    <a:pt x="82" y="36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0" y="42"/>
                    <a:pt x="81" y="41"/>
                    <a:pt x="81" y="41"/>
                  </a:cubicBezTo>
                  <a:cubicBezTo>
                    <a:pt x="83" y="40"/>
                    <a:pt x="87" y="38"/>
                    <a:pt x="90" y="37"/>
                  </a:cubicBezTo>
                  <a:cubicBezTo>
                    <a:pt x="92" y="36"/>
                    <a:pt x="93" y="35"/>
                    <a:pt x="94" y="34"/>
                  </a:cubicBezTo>
                  <a:cubicBezTo>
                    <a:pt x="95" y="34"/>
                    <a:pt x="95" y="34"/>
                    <a:pt x="96" y="34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7" y="32"/>
                    <a:pt x="97" y="32"/>
                    <a:pt x="98" y="32"/>
                  </a:cubicBezTo>
                  <a:cubicBezTo>
                    <a:pt x="98" y="31"/>
                    <a:pt x="98" y="30"/>
                    <a:pt x="98" y="29"/>
                  </a:cubicBezTo>
                  <a:cubicBezTo>
                    <a:pt x="98" y="28"/>
                    <a:pt x="97" y="27"/>
                    <a:pt x="96" y="26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0"/>
                    <a:pt x="109" y="19"/>
                    <a:pt x="109" y="17"/>
                  </a:cubicBezTo>
                  <a:cubicBezTo>
                    <a:pt x="109" y="16"/>
                    <a:pt x="108" y="15"/>
                    <a:pt x="107" y="14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1" y="15"/>
                    <a:pt x="122" y="14"/>
                    <a:pt x="123" y="12"/>
                  </a:cubicBezTo>
                  <a:cubicBezTo>
                    <a:pt x="123" y="10"/>
                    <a:pt x="122" y="9"/>
                    <a:pt x="121" y="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3" y="10"/>
                    <a:pt x="134" y="8"/>
                    <a:pt x="134" y="7"/>
                  </a:cubicBezTo>
                  <a:cubicBezTo>
                    <a:pt x="135" y="5"/>
                    <a:pt x="134" y="4"/>
                    <a:pt x="132" y="3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69" y="15"/>
                    <a:pt x="169" y="15"/>
                    <a:pt x="169" y="15"/>
                  </a:cubicBezTo>
                  <a:cubicBezTo>
                    <a:pt x="171" y="16"/>
                    <a:pt x="173" y="15"/>
                    <a:pt x="173" y="13"/>
                  </a:cubicBezTo>
                  <a:cubicBezTo>
                    <a:pt x="174" y="11"/>
                    <a:pt x="173" y="9"/>
                    <a:pt x="172" y="8"/>
                  </a:cubicBezTo>
                  <a:cubicBezTo>
                    <a:pt x="161" y="1"/>
                    <a:pt x="161" y="1"/>
                    <a:pt x="161" y="1"/>
                  </a:cubicBezTo>
                  <a:cubicBezTo>
                    <a:pt x="159" y="0"/>
                    <a:pt x="156" y="1"/>
                    <a:pt x="155" y="2"/>
                  </a:cubicBezTo>
                  <a:cubicBezTo>
                    <a:pt x="154" y="4"/>
                    <a:pt x="155" y="7"/>
                    <a:pt x="157" y="8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170" y="11"/>
                    <a:pt x="170" y="11"/>
                    <a:pt x="170" y="11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7" y="1"/>
                    <a:pt x="125" y="2"/>
                    <a:pt x="124" y="4"/>
                  </a:cubicBezTo>
                  <a:cubicBezTo>
                    <a:pt x="124" y="5"/>
                    <a:pt x="124" y="7"/>
                    <a:pt x="126" y="8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4" y="7"/>
                    <a:pt x="113" y="8"/>
                    <a:pt x="113" y="10"/>
                  </a:cubicBezTo>
                  <a:cubicBezTo>
                    <a:pt x="113" y="11"/>
                    <a:pt x="113" y="13"/>
                    <a:pt x="115" y="14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0" y="13"/>
                    <a:pt x="98" y="14"/>
                    <a:pt x="98" y="16"/>
                  </a:cubicBezTo>
                  <a:cubicBezTo>
                    <a:pt x="98" y="17"/>
                    <a:pt x="99" y="19"/>
                    <a:pt x="100" y="19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8" y="26"/>
                    <a:pt x="88" y="27"/>
                    <a:pt x="88" y="28"/>
                  </a:cubicBezTo>
                  <a:cubicBezTo>
                    <a:pt x="88" y="30"/>
                    <a:pt x="88" y="31"/>
                    <a:pt x="90" y="32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7"/>
                    <a:pt x="91" y="28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2" y="27"/>
                    <a:pt x="91" y="27"/>
                    <a:pt x="91" y="27"/>
                  </a:cubicBezTo>
                  <a:cubicBezTo>
                    <a:pt x="89" y="28"/>
                    <a:pt x="85" y="30"/>
                    <a:pt x="82" y="32"/>
                  </a:cubicBezTo>
                  <a:cubicBezTo>
                    <a:pt x="80" y="32"/>
                    <a:pt x="79" y="33"/>
                    <a:pt x="78" y="34"/>
                  </a:cubicBezTo>
                  <a:cubicBezTo>
                    <a:pt x="77" y="34"/>
                    <a:pt x="77" y="34"/>
                    <a:pt x="77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5"/>
                    <a:pt x="75" y="35"/>
                    <a:pt x="75" y="36"/>
                  </a:cubicBezTo>
                  <a:cubicBezTo>
                    <a:pt x="74" y="37"/>
                    <a:pt x="74" y="38"/>
                    <a:pt x="74" y="39"/>
                  </a:cubicBezTo>
                  <a:cubicBezTo>
                    <a:pt x="74" y="40"/>
                    <a:pt x="75" y="41"/>
                    <a:pt x="76" y="42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7" y="58"/>
                    <a:pt x="57" y="59"/>
                    <a:pt x="57" y="60"/>
                  </a:cubicBezTo>
                  <a:cubicBezTo>
                    <a:pt x="57" y="61"/>
                    <a:pt x="58" y="62"/>
                    <a:pt x="59" y="63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39" y="59"/>
                    <a:pt x="38" y="61"/>
                    <a:pt x="38" y="62"/>
                  </a:cubicBezTo>
                  <a:cubicBezTo>
                    <a:pt x="37" y="64"/>
                    <a:pt x="38" y="66"/>
                    <a:pt x="40" y="67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4" y="48"/>
                    <a:pt x="2" y="49"/>
                    <a:pt x="1" y="50"/>
                  </a:cubicBezTo>
                  <a:cubicBezTo>
                    <a:pt x="1" y="51"/>
                    <a:pt x="0" y="52"/>
                    <a:pt x="0" y="53"/>
                  </a:cubicBezTo>
                  <a:cubicBezTo>
                    <a:pt x="0" y="53"/>
                    <a:pt x="1" y="54"/>
                    <a:pt x="1" y="54"/>
                  </a:cubicBezTo>
                  <a:cubicBezTo>
                    <a:pt x="1" y="55"/>
                    <a:pt x="1" y="55"/>
                    <a:pt x="2" y="55"/>
                  </a:cubicBezTo>
                  <a:cubicBezTo>
                    <a:pt x="2" y="56"/>
                    <a:pt x="2" y="56"/>
                    <a:pt x="3" y="56"/>
                  </a:cubicBezTo>
                  <a:cubicBezTo>
                    <a:pt x="4" y="57"/>
                    <a:pt x="5" y="58"/>
                    <a:pt x="7" y="59"/>
                  </a:cubicBezTo>
                  <a:cubicBezTo>
                    <a:pt x="12" y="63"/>
                    <a:pt x="21" y="67"/>
                    <a:pt x="21" y="67"/>
                  </a:cubicBezTo>
                  <a:cubicBezTo>
                    <a:pt x="23" y="68"/>
                    <a:pt x="25" y="68"/>
                    <a:pt x="26" y="66"/>
                  </a:cubicBezTo>
                  <a:cubicBezTo>
                    <a:pt x="27" y="64"/>
                    <a:pt x="27" y="62"/>
                    <a:pt x="25" y="60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54"/>
            <p:cNvSpPr/>
            <p:nvPr/>
          </p:nvSpPr>
          <p:spPr bwMode="auto">
            <a:xfrm>
              <a:off x="2789234" y="1844946"/>
              <a:ext cx="1191260" cy="668847"/>
            </a:xfrm>
            <a:custGeom>
              <a:avLst/>
              <a:gdLst>
                <a:gd name="T0" fmla="*/ 29 w 887"/>
                <a:gd name="T1" fmla="*/ 460 h 497"/>
                <a:gd name="T2" fmla="*/ 13 w 887"/>
                <a:gd name="T3" fmla="*/ 403 h 497"/>
                <a:gd name="T4" fmla="*/ 11 w 887"/>
                <a:gd name="T5" fmla="*/ 338 h 497"/>
                <a:gd name="T6" fmla="*/ 14 w 887"/>
                <a:gd name="T7" fmla="*/ 287 h 497"/>
                <a:gd name="T8" fmla="*/ 9 w 887"/>
                <a:gd name="T9" fmla="*/ 232 h 497"/>
                <a:gd name="T10" fmla="*/ 18 w 887"/>
                <a:gd name="T11" fmla="*/ 191 h 497"/>
                <a:gd name="T12" fmla="*/ 17 w 887"/>
                <a:gd name="T13" fmla="*/ 126 h 497"/>
                <a:gd name="T14" fmla="*/ 15 w 887"/>
                <a:gd name="T15" fmla="*/ 111 h 497"/>
                <a:gd name="T16" fmla="*/ 46 w 887"/>
                <a:gd name="T17" fmla="*/ 106 h 497"/>
                <a:gd name="T18" fmla="*/ 68 w 887"/>
                <a:gd name="T19" fmla="*/ 109 h 497"/>
                <a:gd name="T20" fmla="*/ 85 w 887"/>
                <a:gd name="T21" fmla="*/ 105 h 497"/>
                <a:gd name="T22" fmla="*/ 130 w 887"/>
                <a:gd name="T23" fmla="*/ 97 h 497"/>
                <a:gd name="T24" fmla="*/ 143 w 887"/>
                <a:gd name="T25" fmla="*/ 92 h 497"/>
                <a:gd name="T26" fmla="*/ 145 w 887"/>
                <a:gd name="T27" fmla="*/ 96 h 497"/>
                <a:gd name="T28" fmla="*/ 194 w 887"/>
                <a:gd name="T29" fmla="*/ 87 h 497"/>
                <a:gd name="T30" fmla="*/ 218 w 887"/>
                <a:gd name="T31" fmla="*/ 86 h 497"/>
                <a:gd name="T32" fmla="*/ 237 w 887"/>
                <a:gd name="T33" fmla="*/ 85 h 497"/>
                <a:gd name="T34" fmla="*/ 283 w 887"/>
                <a:gd name="T35" fmla="*/ 76 h 497"/>
                <a:gd name="T36" fmla="*/ 354 w 887"/>
                <a:gd name="T37" fmla="*/ 64 h 497"/>
                <a:gd name="T38" fmla="*/ 376 w 887"/>
                <a:gd name="T39" fmla="*/ 68 h 497"/>
                <a:gd name="T40" fmla="*/ 416 w 887"/>
                <a:gd name="T41" fmla="*/ 65 h 497"/>
                <a:gd name="T42" fmla="*/ 414 w 887"/>
                <a:gd name="T43" fmla="*/ 62 h 497"/>
                <a:gd name="T44" fmla="*/ 442 w 887"/>
                <a:gd name="T45" fmla="*/ 60 h 497"/>
                <a:gd name="T46" fmla="*/ 468 w 887"/>
                <a:gd name="T47" fmla="*/ 50 h 497"/>
                <a:gd name="T48" fmla="*/ 537 w 887"/>
                <a:gd name="T49" fmla="*/ 44 h 497"/>
                <a:gd name="T50" fmla="*/ 579 w 887"/>
                <a:gd name="T51" fmla="*/ 40 h 497"/>
                <a:gd name="T52" fmla="*/ 576 w 887"/>
                <a:gd name="T53" fmla="*/ 45 h 497"/>
                <a:gd name="T54" fmla="*/ 636 w 887"/>
                <a:gd name="T55" fmla="*/ 36 h 497"/>
                <a:gd name="T56" fmla="*/ 682 w 887"/>
                <a:gd name="T57" fmla="*/ 29 h 497"/>
                <a:gd name="T58" fmla="*/ 700 w 887"/>
                <a:gd name="T59" fmla="*/ 22 h 497"/>
                <a:gd name="T60" fmla="*/ 774 w 887"/>
                <a:gd name="T61" fmla="*/ 23 h 497"/>
                <a:gd name="T62" fmla="*/ 799 w 887"/>
                <a:gd name="T63" fmla="*/ 19 h 497"/>
                <a:gd name="T64" fmla="*/ 809 w 887"/>
                <a:gd name="T65" fmla="*/ 12 h 497"/>
                <a:gd name="T66" fmla="*/ 856 w 887"/>
                <a:gd name="T67" fmla="*/ 5 h 497"/>
                <a:gd name="T68" fmla="*/ 840 w 887"/>
                <a:gd name="T69" fmla="*/ 13 h 497"/>
                <a:gd name="T70" fmla="*/ 792 w 887"/>
                <a:gd name="T71" fmla="*/ 15 h 497"/>
                <a:gd name="T72" fmla="*/ 770 w 887"/>
                <a:gd name="T73" fmla="*/ 23 h 497"/>
                <a:gd name="T74" fmla="*/ 685 w 887"/>
                <a:gd name="T75" fmla="*/ 25 h 497"/>
                <a:gd name="T76" fmla="*/ 683 w 887"/>
                <a:gd name="T77" fmla="*/ 26 h 497"/>
                <a:gd name="T78" fmla="*/ 618 w 887"/>
                <a:gd name="T79" fmla="*/ 39 h 497"/>
                <a:gd name="T80" fmla="*/ 575 w 887"/>
                <a:gd name="T81" fmla="*/ 41 h 497"/>
                <a:gd name="T82" fmla="*/ 548 w 887"/>
                <a:gd name="T83" fmla="*/ 42 h 497"/>
                <a:gd name="T84" fmla="*/ 533 w 887"/>
                <a:gd name="T85" fmla="*/ 44 h 497"/>
                <a:gd name="T86" fmla="*/ 484 w 887"/>
                <a:gd name="T87" fmla="*/ 46 h 497"/>
                <a:gd name="T88" fmla="*/ 471 w 887"/>
                <a:gd name="T89" fmla="*/ 56 h 497"/>
                <a:gd name="T90" fmla="*/ 437 w 887"/>
                <a:gd name="T91" fmla="*/ 57 h 497"/>
                <a:gd name="T92" fmla="*/ 442 w 887"/>
                <a:gd name="T93" fmla="*/ 53 h 497"/>
                <a:gd name="T94" fmla="*/ 415 w 887"/>
                <a:gd name="T95" fmla="*/ 57 h 497"/>
                <a:gd name="T96" fmla="*/ 395 w 887"/>
                <a:gd name="T97" fmla="*/ 63 h 497"/>
                <a:gd name="T98" fmla="*/ 372 w 887"/>
                <a:gd name="T99" fmla="*/ 65 h 497"/>
                <a:gd name="T100" fmla="*/ 330 w 887"/>
                <a:gd name="T101" fmla="*/ 70 h 497"/>
                <a:gd name="T102" fmla="*/ 285 w 887"/>
                <a:gd name="T103" fmla="*/ 82 h 497"/>
                <a:gd name="T104" fmla="*/ 218 w 887"/>
                <a:gd name="T105" fmla="*/ 79 h 497"/>
                <a:gd name="T106" fmla="*/ 170 w 887"/>
                <a:gd name="T107" fmla="*/ 95 h 497"/>
                <a:gd name="T108" fmla="*/ 129 w 887"/>
                <a:gd name="T109" fmla="*/ 96 h 497"/>
                <a:gd name="T110" fmla="*/ 66 w 887"/>
                <a:gd name="T111" fmla="*/ 108 h 497"/>
                <a:gd name="T112" fmla="*/ 40 w 887"/>
                <a:gd name="T113" fmla="*/ 103 h 497"/>
                <a:gd name="T114" fmla="*/ 44 w 887"/>
                <a:gd name="T115" fmla="*/ 108 h 497"/>
                <a:gd name="T116" fmla="*/ 12 w 887"/>
                <a:gd name="T117" fmla="*/ 146 h 497"/>
                <a:gd name="T118" fmla="*/ 4 w 887"/>
                <a:gd name="T119" fmla="*/ 216 h 497"/>
                <a:gd name="T120" fmla="*/ 5 w 887"/>
                <a:gd name="T121" fmla="*/ 307 h 497"/>
                <a:gd name="T122" fmla="*/ 6 w 887"/>
                <a:gd name="T123" fmla="*/ 372 h 497"/>
                <a:gd name="T124" fmla="*/ 23 w 887"/>
                <a:gd name="T125" fmla="*/ 46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7" h="497">
                  <a:moveTo>
                    <a:pt x="49" y="489"/>
                  </a:moveTo>
                  <a:cubicBezTo>
                    <a:pt x="37" y="481"/>
                    <a:pt x="37" y="481"/>
                    <a:pt x="37" y="481"/>
                  </a:cubicBezTo>
                  <a:cubicBezTo>
                    <a:pt x="35" y="485"/>
                    <a:pt x="35" y="485"/>
                    <a:pt x="35" y="485"/>
                  </a:cubicBezTo>
                  <a:cubicBezTo>
                    <a:pt x="38" y="483"/>
                    <a:pt x="38" y="483"/>
                    <a:pt x="38" y="483"/>
                  </a:cubicBezTo>
                  <a:cubicBezTo>
                    <a:pt x="38" y="483"/>
                    <a:pt x="36" y="477"/>
                    <a:pt x="33" y="471"/>
                  </a:cubicBezTo>
                  <a:cubicBezTo>
                    <a:pt x="32" y="468"/>
                    <a:pt x="31" y="464"/>
                    <a:pt x="30" y="462"/>
                  </a:cubicBezTo>
                  <a:cubicBezTo>
                    <a:pt x="30" y="461"/>
                    <a:pt x="29" y="460"/>
                    <a:pt x="29" y="459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6" y="459"/>
                    <a:pt x="26" y="459"/>
                    <a:pt x="26" y="459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6" y="459"/>
                    <a:pt x="26" y="459"/>
                    <a:pt x="26" y="459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59"/>
                    <a:pt x="29" y="459"/>
                    <a:pt x="29" y="459"/>
                  </a:cubicBezTo>
                  <a:cubicBezTo>
                    <a:pt x="29" y="459"/>
                    <a:pt x="29" y="458"/>
                    <a:pt x="29" y="458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59"/>
                    <a:pt x="29" y="459"/>
                    <a:pt x="29" y="459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60"/>
                    <a:pt x="29" y="460"/>
                    <a:pt x="29" y="460"/>
                  </a:cubicBezTo>
                  <a:cubicBezTo>
                    <a:pt x="29" y="459"/>
                    <a:pt x="29" y="459"/>
                    <a:pt x="29" y="459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60"/>
                    <a:pt x="29" y="460"/>
                    <a:pt x="29" y="460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8" y="461"/>
                    <a:pt x="28" y="461"/>
                    <a:pt x="28" y="461"/>
                  </a:cubicBezTo>
                  <a:cubicBezTo>
                    <a:pt x="28" y="461"/>
                    <a:pt x="29" y="460"/>
                    <a:pt x="29" y="460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8" y="461"/>
                    <a:pt x="28" y="461"/>
                    <a:pt x="28" y="461"/>
                  </a:cubicBezTo>
                  <a:cubicBezTo>
                    <a:pt x="29" y="461"/>
                    <a:pt x="29" y="459"/>
                    <a:pt x="29" y="458"/>
                  </a:cubicBezTo>
                  <a:cubicBezTo>
                    <a:pt x="28" y="457"/>
                    <a:pt x="28" y="456"/>
                    <a:pt x="27" y="456"/>
                  </a:cubicBezTo>
                  <a:cubicBezTo>
                    <a:pt x="25" y="454"/>
                    <a:pt x="25" y="454"/>
                    <a:pt x="25" y="454"/>
                  </a:cubicBezTo>
                  <a:cubicBezTo>
                    <a:pt x="20" y="438"/>
                    <a:pt x="20" y="438"/>
                    <a:pt x="20" y="438"/>
                  </a:cubicBezTo>
                  <a:cubicBezTo>
                    <a:pt x="20" y="437"/>
                    <a:pt x="19" y="436"/>
                    <a:pt x="19" y="435"/>
                  </a:cubicBezTo>
                  <a:cubicBezTo>
                    <a:pt x="18" y="435"/>
                    <a:pt x="18" y="435"/>
                    <a:pt x="18" y="435"/>
                  </a:cubicBezTo>
                  <a:cubicBezTo>
                    <a:pt x="19" y="426"/>
                    <a:pt x="19" y="426"/>
                    <a:pt x="19" y="426"/>
                  </a:cubicBezTo>
                  <a:cubicBezTo>
                    <a:pt x="20" y="424"/>
                    <a:pt x="19" y="423"/>
                    <a:pt x="17" y="422"/>
                  </a:cubicBezTo>
                  <a:cubicBezTo>
                    <a:pt x="17" y="422"/>
                    <a:pt x="17" y="422"/>
                    <a:pt x="17" y="422"/>
                  </a:cubicBezTo>
                  <a:cubicBezTo>
                    <a:pt x="16" y="403"/>
                    <a:pt x="16" y="403"/>
                    <a:pt x="16" y="403"/>
                  </a:cubicBezTo>
                  <a:cubicBezTo>
                    <a:pt x="16" y="402"/>
                    <a:pt x="15" y="401"/>
                    <a:pt x="14" y="400"/>
                  </a:cubicBezTo>
                  <a:cubicBezTo>
                    <a:pt x="12" y="398"/>
                    <a:pt x="12" y="398"/>
                    <a:pt x="12" y="398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3" y="403"/>
                    <a:pt x="13" y="403"/>
                    <a:pt x="13" y="403"/>
                  </a:cubicBezTo>
                  <a:cubicBezTo>
                    <a:pt x="17" y="390"/>
                    <a:pt x="17" y="390"/>
                    <a:pt x="17" y="390"/>
                  </a:cubicBezTo>
                  <a:cubicBezTo>
                    <a:pt x="17" y="389"/>
                    <a:pt x="16" y="387"/>
                    <a:pt x="15" y="386"/>
                  </a:cubicBezTo>
                  <a:cubicBezTo>
                    <a:pt x="14" y="386"/>
                    <a:pt x="14" y="386"/>
                    <a:pt x="14" y="386"/>
                  </a:cubicBezTo>
                  <a:cubicBezTo>
                    <a:pt x="14" y="370"/>
                    <a:pt x="14" y="370"/>
                    <a:pt x="14" y="370"/>
                  </a:cubicBezTo>
                  <a:cubicBezTo>
                    <a:pt x="14" y="369"/>
                    <a:pt x="13" y="367"/>
                    <a:pt x="12" y="367"/>
                  </a:cubicBezTo>
                  <a:cubicBezTo>
                    <a:pt x="10" y="366"/>
                    <a:pt x="10" y="366"/>
                    <a:pt x="10" y="366"/>
                  </a:cubicBezTo>
                  <a:cubicBezTo>
                    <a:pt x="14" y="360"/>
                    <a:pt x="14" y="360"/>
                    <a:pt x="14" y="360"/>
                  </a:cubicBezTo>
                  <a:cubicBezTo>
                    <a:pt x="15" y="358"/>
                    <a:pt x="14" y="355"/>
                    <a:pt x="12" y="354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8" y="356"/>
                    <a:pt x="8" y="356"/>
                    <a:pt x="8" y="356"/>
                  </a:cubicBezTo>
                  <a:cubicBezTo>
                    <a:pt x="12" y="356"/>
                    <a:pt x="12" y="356"/>
                    <a:pt x="12" y="356"/>
                  </a:cubicBezTo>
                  <a:cubicBezTo>
                    <a:pt x="12" y="356"/>
                    <a:pt x="12" y="352"/>
                    <a:pt x="11" y="348"/>
                  </a:cubicBezTo>
                  <a:cubicBezTo>
                    <a:pt x="11" y="344"/>
                    <a:pt x="11" y="340"/>
                    <a:pt x="11" y="338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9" y="337"/>
                    <a:pt x="9" y="337"/>
                    <a:pt x="9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9" y="337"/>
                    <a:pt x="9" y="337"/>
                    <a:pt x="9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8" y="337"/>
                    <a:pt x="8" y="337"/>
                    <a:pt x="8" y="337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8" y="337"/>
                    <a:pt x="8" y="337"/>
                    <a:pt x="8" y="337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1" y="338"/>
                    <a:pt x="11" y="337"/>
                    <a:pt x="11" y="336"/>
                  </a:cubicBezTo>
                  <a:cubicBezTo>
                    <a:pt x="11" y="335"/>
                    <a:pt x="10" y="334"/>
                    <a:pt x="9" y="333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5" y="335"/>
                    <a:pt x="5" y="335"/>
                    <a:pt x="5" y="335"/>
                  </a:cubicBezTo>
                  <a:cubicBezTo>
                    <a:pt x="9" y="336"/>
                    <a:pt x="9" y="336"/>
                    <a:pt x="9" y="336"/>
                  </a:cubicBezTo>
                  <a:cubicBezTo>
                    <a:pt x="11" y="322"/>
                    <a:pt x="11" y="322"/>
                    <a:pt x="11" y="322"/>
                  </a:cubicBezTo>
                  <a:cubicBezTo>
                    <a:pt x="12" y="320"/>
                    <a:pt x="11" y="319"/>
                    <a:pt x="9" y="318"/>
                  </a:cubicBezTo>
                  <a:cubicBezTo>
                    <a:pt x="9" y="318"/>
                    <a:pt x="9" y="318"/>
                    <a:pt x="9" y="318"/>
                  </a:cubicBezTo>
                  <a:cubicBezTo>
                    <a:pt x="11" y="305"/>
                    <a:pt x="11" y="305"/>
                    <a:pt x="11" y="305"/>
                  </a:cubicBezTo>
                  <a:cubicBezTo>
                    <a:pt x="11" y="303"/>
                    <a:pt x="11" y="302"/>
                    <a:pt x="9" y="301"/>
                  </a:cubicBezTo>
                  <a:cubicBezTo>
                    <a:pt x="7" y="300"/>
                    <a:pt x="7" y="300"/>
                    <a:pt x="7" y="300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9" y="304"/>
                    <a:pt x="9" y="304"/>
                    <a:pt x="9" y="304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4" y="285"/>
                    <a:pt x="13" y="284"/>
                    <a:pt x="12" y="283"/>
                  </a:cubicBezTo>
                  <a:cubicBezTo>
                    <a:pt x="10" y="282"/>
                    <a:pt x="10" y="282"/>
                    <a:pt x="10" y="282"/>
                  </a:cubicBezTo>
                  <a:cubicBezTo>
                    <a:pt x="13" y="266"/>
                    <a:pt x="13" y="266"/>
                    <a:pt x="13" y="266"/>
                  </a:cubicBezTo>
                  <a:cubicBezTo>
                    <a:pt x="13" y="265"/>
                    <a:pt x="12" y="263"/>
                    <a:pt x="11" y="263"/>
                  </a:cubicBezTo>
                  <a:cubicBezTo>
                    <a:pt x="10" y="262"/>
                    <a:pt x="10" y="262"/>
                    <a:pt x="10" y="262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2" y="266"/>
                    <a:pt x="12" y="266"/>
                    <a:pt x="12" y="266"/>
                  </a:cubicBezTo>
                  <a:cubicBezTo>
                    <a:pt x="15" y="252"/>
                    <a:pt x="15" y="252"/>
                    <a:pt x="15" y="252"/>
                  </a:cubicBezTo>
                  <a:cubicBezTo>
                    <a:pt x="15" y="251"/>
                    <a:pt x="14" y="249"/>
                    <a:pt x="13" y="248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8" y="248"/>
                    <a:pt x="8" y="248"/>
                    <a:pt x="8" y="248"/>
                  </a:cubicBezTo>
                  <a:cubicBezTo>
                    <a:pt x="8" y="248"/>
                    <a:pt x="9" y="244"/>
                    <a:pt x="10" y="241"/>
                  </a:cubicBezTo>
                  <a:cubicBezTo>
                    <a:pt x="10" y="239"/>
                    <a:pt x="11" y="237"/>
                    <a:pt x="11" y="235"/>
                  </a:cubicBezTo>
                  <a:cubicBezTo>
                    <a:pt x="11" y="235"/>
                    <a:pt x="11" y="234"/>
                    <a:pt x="12" y="234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11" y="234"/>
                    <a:pt x="11" y="234"/>
                    <a:pt x="11" y="234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11" y="234"/>
                    <a:pt x="11" y="234"/>
                    <a:pt x="11" y="234"/>
                  </a:cubicBezTo>
                  <a:cubicBezTo>
                    <a:pt x="12" y="232"/>
                    <a:pt x="12" y="229"/>
                    <a:pt x="10" y="228"/>
                  </a:cubicBezTo>
                  <a:cubicBezTo>
                    <a:pt x="8" y="227"/>
                    <a:pt x="8" y="227"/>
                    <a:pt x="8" y="227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2" y="218"/>
                    <a:pt x="12" y="218"/>
                    <a:pt x="12" y="218"/>
                  </a:cubicBezTo>
                  <a:cubicBezTo>
                    <a:pt x="12" y="216"/>
                    <a:pt x="11" y="214"/>
                    <a:pt x="10" y="214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12" y="218"/>
                    <a:pt x="12" y="218"/>
                    <a:pt x="12" y="218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0"/>
                    <a:pt x="17" y="198"/>
                    <a:pt x="15" y="197"/>
                  </a:cubicBezTo>
                  <a:cubicBezTo>
                    <a:pt x="14" y="196"/>
                    <a:pt x="14" y="196"/>
                    <a:pt x="14" y="196"/>
                  </a:cubicBezTo>
                  <a:cubicBezTo>
                    <a:pt x="18" y="191"/>
                    <a:pt x="18" y="191"/>
                    <a:pt x="18" y="191"/>
                  </a:cubicBezTo>
                  <a:cubicBezTo>
                    <a:pt x="19" y="190"/>
                    <a:pt x="19" y="189"/>
                    <a:pt x="19" y="188"/>
                  </a:cubicBezTo>
                  <a:cubicBezTo>
                    <a:pt x="19" y="186"/>
                    <a:pt x="18" y="185"/>
                    <a:pt x="17" y="185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9" y="173"/>
                    <a:pt x="19" y="171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7" y="154"/>
                    <a:pt x="16" y="153"/>
                    <a:pt x="15" y="152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8" y="144"/>
                    <a:pt x="18" y="144"/>
                    <a:pt x="18" y="144"/>
                  </a:cubicBezTo>
                  <a:cubicBezTo>
                    <a:pt x="19" y="142"/>
                    <a:pt x="18" y="140"/>
                    <a:pt x="17" y="139"/>
                  </a:cubicBezTo>
                  <a:cubicBezTo>
                    <a:pt x="15" y="138"/>
                    <a:pt x="15" y="138"/>
                    <a:pt x="15" y="138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38"/>
                    <a:pt x="18" y="134"/>
                  </a:cubicBezTo>
                  <a:cubicBezTo>
                    <a:pt x="18" y="132"/>
                    <a:pt x="19" y="130"/>
                    <a:pt x="19" y="129"/>
                  </a:cubicBezTo>
                  <a:cubicBezTo>
                    <a:pt x="19" y="128"/>
                    <a:pt x="19" y="128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7"/>
                    <a:pt x="20" y="126"/>
                    <a:pt x="19" y="125"/>
                  </a:cubicBezTo>
                  <a:cubicBezTo>
                    <a:pt x="19" y="124"/>
                    <a:pt x="18" y="123"/>
                    <a:pt x="18" y="122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1" y="111"/>
                    <a:pt x="21" y="110"/>
                    <a:pt x="19" y="109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4" y="112"/>
                    <a:pt x="15" y="112"/>
                    <a:pt x="15" y="111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4" y="112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3" y="113"/>
                    <a:pt x="13" y="113"/>
                  </a:cubicBezTo>
                  <a:cubicBezTo>
                    <a:pt x="16" y="113"/>
                    <a:pt x="22" y="113"/>
                    <a:pt x="27" y="113"/>
                  </a:cubicBezTo>
                  <a:cubicBezTo>
                    <a:pt x="33" y="113"/>
                    <a:pt x="39" y="113"/>
                    <a:pt x="42" y="113"/>
                  </a:cubicBezTo>
                  <a:cubicBezTo>
                    <a:pt x="43" y="113"/>
                    <a:pt x="43" y="113"/>
                    <a:pt x="44" y="113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47" y="112"/>
                    <a:pt x="47" y="111"/>
                  </a:cubicBezTo>
                  <a:cubicBezTo>
                    <a:pt x="48" y="111"/>
                    <a:pt x="48" y="109"/>
                    <a:pt x="48" y="108"/>
                  </a:cubicBezTo>
                  <a:cubicBezTo>
                    <a:pt x="48" y="107"/>
                    <a:pt x="47" y="107"/>
                    <a:pt x="46" y="106"/>
                  </a:cubicBezTo>
                  <a:cubicBezTo>
                    <a:pt x="42" y="103"/>
                    <a:pt x="42" y="103"/>
                    <a:pt x="42" y="103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3" y="109"/>
                    <a:pt x="43" y="109"/>
                    <a:pt x="43" y="109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09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2" y="110"/>
                    <a:pt x="42" y="110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10"/>
                    <a:pt x="42" y="110"/>
                    <a:pt x="43" y="110"/>
                  </a:cubicBezTo>
                  <a:cubicBezTo>
                    <a:pt x="46" y="110"/>
                    <a:pt x="53" y="110"/>
                    <a:pt x="58" y="109"/>
                  </a:cubicBezTo>
                  <a:cubicBezTo>
                    <a:pt x="61" y="109"/>
                    <a:pt x="64" y="109"/>
                    <a:pt x="66" y="109"/>
                  </a:cubicBezTo>
                  <a:cubicBezTo>
                    <a:pt x="67" y="109"/>
                    <a:pt x="68" y="109"/>
                    <a:pt x="68" y="109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8"/>
                    <a:pt x="72" y="107"/>
                    <a:pt x="72" y="107"/>
                  </a:cubicBezTo>
                  <a:cubicBezTo>
                    <a:pt x="73" y="106"/>
                    <a:pt x="73" y="105"/>
                    <a:pt x="73" y="104"/>
                  </a:cubicBezTo>
                  <a:cubicBezTo>
                    <a:pt x="72" y="103"/>
                    <a:pt x="72" y="102"/>
                    <a:pt x="71" y="101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7" y="106"/>
                    <a:pt x="89" y="105"/>
                    <a:pt x="89" y="103"/>
                  </a:cubicBezTo>
                  <a:cubicBezTo>
                    <a:pt x="89" y="101"/>
                    <a:pt x="89" y="100"/>
                    <a:pt x="87" y="99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4"/>
                    <a:pt x="87" y="104"/>
                    <a:pt x="87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5" y="105"/>
                    <a:pt x="86" y="104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5" y="105"/>
                    <a:pt x="86" y="105"/>
                  </a:cubicBezTo>
                  <a:cubicBezTo>
                    <a:pt x="89" y="105"/>
                    <a:pt x="94" y="104"/>
                    <a:pt x="99" y="104"/>
                  </a:cubicBezTo>
                  <a:cubicBezTo>
                    <a:pt x="103" y="103"/>
                    <a:pt x="107" y="103"/>
                    <a:pt x="107" y="103"/>
                  </a:cubicBezTo>
                  <a:cubicBezTo>
                    <a:pt x="109" y="103"/>
                    <a:pt x="110" y="101"/>
                    <a:pt x="111" y="100"/>
                  </a:cubicBezTo>
                  <a:cubicBezTo>
                    <a:pt x="111" y="98"/>
                    <a:pt x="111" y="96"/>
                    <a:pt x="109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29" y="100"/>
                    <a:pt x="129" y="100"/>
                    <a:pt x="129" y="100"/>
                  </a:cubicBezTo>
                  <a:cubicBezTo>
                    <a:pt x="131" y="100"/>
                    <a:pt x="132" y="99"/>
                    <a:pt x="133" y="97"/>
                  </a:cubicBezTo>
                  <a:cubicBezTo>
                    <a:pt x="133" y="96"/>
                    <a:pt x="132" y="94"/>
                    <a:pt x="131" y="93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28" y="98"/>
                    <a:pt x="129" y="98"/>
                    <a:pt x="130" y="97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8" y="98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9" y="99"/>
                    <a:pt x="135" y="99"/>
                    <a:pt x="139" y="99"/>
                  </a:cubicBezTo>
                  <a:cubicBezTo>
                    <a:pt x="144" y="100"/>
                    <a:pt x="148" y="100"/>
                    <a:pt x="148" y="100"/>
                  </a:cubicBezTo>
                  <a:cubicBezTo>
                    <a:pt x="150" y="100"/>
                    <a:pt x="152" y="99"/>
                    <a:pt x="152" y="97"/>
                  </a:cubicBezTo>
                  <a:cubicBezTo>
                    <a:pt x="153" y="95"/>
                    <a:pt x="152" y="93"/>
                    <a:pt x="150" y="92"/>
                  </a:cubicBezTo>
                  <a:cubicBezTo>
                    <a:pt x="145" y="89"/>
                    <a:pt x="145" y="89"/>
                    <a:pt x="145" y="89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5" y="96"/>
                    <a:pt x="145" y="95"/>
                    <a:pt x="146" y="94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4" y="96"/>
                    <a:pt x="145" y="96"/>
                  </a:cubicBezTo>
                  <a:cubicBezTo>
                    <a:pt x="148" y="96"/>
                    <a:pt x="156" y="96"/>
                    <a:pt x="163" y="97"/>
                  </a:cubicBezTo>
                  <a:cubicBezTo>
                    <a:pt x="169" y="97"/>
                    <a:pt x="175" y="97"/>
                    <a:pt x="175" y="97"/>
                  </a:cubicBezTo>
                  <a:cubicBezTo>
                    <a:pt x="177" y="97"/>
                    <a:pt x="179" y="96"/>
                    <a:pt x="179" y="94"/>
                  </a:cubicBezTo>
                  <a:cubicBezTo>
                    <a:pt x="180" y="93"/>
                    <a:pt x="179" y="91"/>
                    <a:pt x="177" y="90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2" y="91"/>
                    <a:pt x="172" y="91"/>
                    <a:pt x="172" y="91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00" y="93"/>
                    <a:pt x="201" y="92"/>
                    <a:pt x="202" y="90"/>
                  </a:cubicBezTo>
                  <a:cubicBezTo>
                    <a:pt x="202" y="89"/>
                    <a:pt x="202" y="87"/>
                    <a:pt x="200" y="86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90"/>
                    <a:pt x="196" y="90"/>
                    <a:pt x="197" y="88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4" y="87"/>
                    <a:pt x="194" y="87"/>
                    <a:pt x="194" y="87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5" y="90"/>
                  </a:cubicBezTo>
                  <a:cubicBezTo>
                    <a:pt x="194" y="87"/>
                    <a:pt x="194" y="87"/>
                    <a:pt x="194" y="87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5" y="90"/>
                    <a:pt x="195" y="90"/>
                  </a:cubicBezTo>
                  <a:cubicBezTo>
                    <a:pt x="198" y="90"/>
                    <a:pt x="206" y="91"/>
                    <a:pt x="212" y="91"/>
                  </a:cubicBezTo>
                  <a:cubicBezTo>
                    <a:pt x="218" y="91"/>
                    <a:pt x="223" y="92"/>
                    <a:pt x="223" y="92"/>
                  </a:cubicBezTo>
                  <a:cubicBezTo>
                    <a:pt x="225" y="92"/>
                    <a:pt x="227" y="91"/>
                    <a:pt x="228" y="89"/>
                  </a:cubicBezTo>
                  <a:cubicBezTo>
                    <a:pt x="228" y="87"/>
                    <a:pt x="227" y="85"/>
                    <a:pt x="226" y="84"/>
                  </a:cubicBezTo>
                  <a:cubicBezTo>
                    <a:pt x="218" y="80"/>
                    <a:pt x="218" y="80"/>
                    <a:pt x="218" y="80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9" y="85"/>
                    <a:pt x="219" y="85"/>
                    <a:pt x="219" y="85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8" y="86"/>
                    <a:pt x="218" y="86"/>
                    <a:pt x="218" y="86"/>
                  </a:cubicBezTo>
                  <a:cubicBezTo>
                    <a:pt x="218" y="86"/>
                    <a:pt x="219" y="86"/>
                    <a:pt x="219" y="85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8" y="86"/>
                    <a:pt x="218" y="86"/>
                    <a:pt x="218" y="86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7" y="87"/>
                    <a:pt x="217" y="87"/>
                    <a:pt x="218" y="86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6" y="85"/>
                    <a:pt x="216" y="85"/>
                    <a:pt x="216" y="85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6" y="85"/>
                    <a:pt x="216" y="85"/>
                    <a:pt x="216" y="85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7" y="87"/>
                    <a:pt x="217" y="87"/>
                    <a:pt x="218" y="87"/>
                  </a:cubicBezTo>
                  <a:cubicBezTo>
                    <a:pt x="220" y="87"/>
                    <a:pt x="226" y="87"/>
                    <a:pt x="230" y="87"/>
                  </a:cubicBezTo>
                  <a:cubicBezTo>
                    <a:pt x="235" y="87"/>
                    <a:pt x="239" y="88"/>
                    <a:pt x="239" y="88"/>
                  </a:cubicBezTo>
                  <a:cubicBezTo>
                    <a:pt x="241" y="88"/>
                    <a:pt x="242" y="87"/>
                    <a:pt x="243" y="85"/>
                  </a:cubicBezTo>
                  <a:cubicBezTo>
                    <a:pt x="243" y="83"/>
                    <a:pt x="243" y="81"/>
                    <a:pt x="241" y="80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8" y="83"/>
                    <a:pt x="238" y="83"/>
                    <a:pt x="238" y="83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38" y="84"/>
                    <a:pt x="238" y="84"/>
                    <a:pt x="238" y="83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7" y="85"/>
                    <a:pt x="237" y="85"/>
                    <a:pt x="238" y="84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6" y="82"/>
                    <a:pt x="236" y="82"/>
                    <a:pt x="236" y="82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6" y="82"/>
                    <a:pt x="236" y="82"/>
                    <a:pt x="236" y="82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7" y="85"/>
                    <a:pt x="239" y="85"/>
                    <a:pt x="242" y="85"/>
                  </a:cubicBezTo>
                  <a:cubicBezTo>
                    <a:pt x="246" y="84"/>
                    <a:pt x="251" y="84"/>
                    <a:pt x="255" y="84"/>
                  </a:cubicBezTo>
                  <a:cubicBezTo>
                    <a:pt x="259" y="84"/>
                    <a:pt x="262" y="83"/>
                    <a:pt x="262" y="83"/>
                  </a:cubicBezTo>
                  <a:cubicBezTo>
                    <a:pt x="264" y="83"/>
                    <a:pt x="265" y="82"/>
                    <a:pt x="266" y="80"/>
                  </a:cubicBezTo>
                  <a:cubicBezTo>
                    <a:pt x="266" y="79"/>
                    <a:pt x="266" y="77"/>
                    <a:pt x="264" y="76"/>
                  </a:cubicBezTo>
                  <a:cubicBezTo>
                    <a:pt x="262" y="75"/>
                    <a:pt x="262" y="75"/>
                    <a:pt x="262" y="75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8" y="82"/>
                    <a:pt x="290" y="81"/>
                    <a:pt x="290" y="79"/>
                  </a:cubicBezTo>
                  <a:cubicBezTo>
                    <a:pt x="291" y="77"/>
                    <a:pt x="290" y="76"/>
                    <a:pt x="289" y="75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3" y="76"/>
                    <a:pt x="283" y="76"/>
                    <a:pt x="283" y="76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81"/>
                    <a:pt x="311" y="80"/>
                    <a:pt x="311" y="78"/>
                  </a:cubicBezTo>
                  <a:cubicBezTo>
                    <a:pt x="312" y="76"/>
                    <a:pt x="311" y="74"/>
                    <a:pt x="310" y="73"/>
                  </a:cubicBezTo>
                  <a:cubicBezTo>
                    <a:pt x="305" y="71"/>
                    <a:pt x="305" y="71"/>
                    <a:pt x="305" y="71"/>
                  </a:cubicBezTo>
                  <a:cubicBezTo>
                    <a:pt x="303" y="74"/>
                    <a:pt x="303" y="74"/>
                    <a:pt x="303" y="74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3" y="78"/>
                    <a:pt x="310" y="78"/>
                    <a:pt x="318" y="78"/>
                  </a:cubicBezTo>
                  <a:cubicBezTo>
                    <a:pt x="321" y="78"/>
                    <a:pt x="325" y="78"/>
                    <a:pt x="327" y="78"/>
                  </a:cubicBezTo>
                  <a:cubicBezTo>
                    <a:pt x="329" y="78"/>
                    <a:pt x="330" y="78"/>
                    <a:pt x="331" y="77"/>
                  </a:cubicBezTo>
                  <a:cubicBezTo>
                    <a:pt x="331" y="77"/>
                    <a:pt x="332" y="77"/>
                    <a:pt x="332" y="77"/>
                  </a:cubicBezTo>
                  <a:cubicBezTo>
                    <a:pt x="333" y="77"/>
                    <a:pt x="333" y="77"/>
                    <a:pt x="333" y="77"/>
                  </a:cubicBezTo>
                  <a:cubicBezTo>
                    <a:pt x="334" y="77"/>
                    <a:pt x="334" y="77"/>
                    <a:pt x="334" y="77"/>
                  </a:cubicBezTo>
                  <a:cubicBezTo>
                    <a:pt x="334" y="76"/>
                    <a:pt x="335" y="76"/>
                    <a:pt x="335" y="75"/>
                  </a:cubicBezTo>
                  <a:cubicBezTo>
                    <a:pt x="337" y="73"/>
                    <a:pt x="336" y="71"/>
                    <a:pt x="334" y="70"/>
                  </a:cubicBezTo>
                  <a:cubicBezTo>
                    <a:pt x="331" y="68"/>
                    <a:pt x="331" y="68"/>
                    <a:pt x="331" y="68"/>
                  </a:cubicBezTo>
                  <a:cubicBezTo>
                    <a:pt x="329" y="71"/>
                    <a:pt x="329" y="71"/>
                    <a:pt x="329" y="71"/>
                  </a:cubicBezTo>
                  <a:cubicBezTo>
                    <a:pt x="329" y="75"/>
                    <a:pt x="329" y="75"/>
                    <a:pt x="329" y="75"/>
                  </a:cubicBezTo>
                  <a:cubicBezTo>
                    <a:pt x="358" y="75"/>
                    <a:pt x="358" y="75"/>
                    <a:pt x="358" y="75"/>
                  </a:cubicBezTo>
                  <a:cubicBezTo>
                    <a:pt x="359" y="74"/>
                    <a:pt x="361" y="73"/>
                    <a:pt x="361" y="72"/>
                  </a:cubicBezTo>
                  <a:cubicBezTo>
                    <a:pt x="362" y="70"/>
                    <a:pt x="361" y="68"/>
                    <a:pt x="360" y="67"/>
                  </a:cubicBezTo>
                  <a:cubicBezTo>
                    <a:pt x="354" y="64"/>
                    <a:pt x="354" y="64"/>
                    <a:pt x="354" y="64"/>
                  </a:cubicBezTo>
                  <a:cubicBezTo>
                    <a:pt x="352" y="67"/>
                    <a:pt x="352" y="67"/>
                    <a:pt x="352" y="67"/>
                  </a:cubicBezTo>
                  <a:cubicBezTo>
                    <a:pt x="352" y="71"/>
                    <a:pt x="352" y="71"/>
                    <a:pt x="352" y="71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380" y="72"/>
                    <a:pt x="381" y="71"/>
                    <a:pt x="382" y="69"/>
                  </a:cubicBezTo>
                  <a:cubicBezTo>
                    <a:pt x="382" y="68"/>
                    <a:pt x="382" y="66"/>
                    <a:pt x="380" y="65"/>
                  </a:cubicBezTo>
                  <a:cubicBezTo>
                    <a:pt x="378" y="63"/>
                    <a:pt x="378" y="63"/>
                    <a:pt x="378" y="63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8" y="70"/>
                    <a:pt x="379" y="69"/>
                    <a:pt x="379" y="69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8"/>
                    <a:pt x="376" y="68"/>
                    <a:pt x="376" y="68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8"/>
                    <a:pt x="376" y="68"/>
                    <a:pt x="376" y="68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8" y="70"/>
                    <a:pt x="379" y="70"/>
                    <a:pt x="381" y="70"/>
                  </a:cubicBezTo>
                  <a:cubicBezTo>
                    <a:pt x="384" y="69"/>
                    <a:pt x="388" y="68"/>
                    <a:pt x="391" y="68"/>
                  </a:cubicBezTo>
                  <a:cubicBezTo>
                    <a:pt x="392" y="67"/>
                    <a:pt x="393" y="67"/>
                    <a:pt x="394" y="67"/>
                  </a:cubicBezTo>
                  <a:cubicBezTo>
                    <a:pt x="395" y="67"/>
                    <a:pt x="395" y="67"/>
                    <a:pt x="395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6"/>
                    <a:pt x="396" y="66"/>
                    <a:pt x="396" y="66"/>
                  </a:cubicBezTo>
                  <a:cubicBezTo>
                    <a:pt x="397" y="66"/>
                    <a:pt x="397" y="66"/>
                    <a:pt x="397" y="66"/>
                  </a:cubicBezTo>
                  <a:cubicBezTo>
                    <a:pt x="397" y="66"/>
                    <a:pt x="397" y="66"/>
                    <a:pt x="397" y="66"/>
                  </a:cubicBezTo>
                  <a:cubicBezTo>
                    <a:pt x="398" y="66"/>
                    <a:pt x="398" y="66"/>
                    <a:pt x="398" y="65"/>
                  </a:cubicBezTo>
                  <a:cubicBezTo>
                    <a:pt x="399" y="64"/>
                    <a:pt x="399" y="63"/>
                    <a:pt x="399" y="62"/>
                  </a:cubicBezTo>
                  <a:cubicBezTo>
                    <a:pt x="399" y="61"/>
                    <a:pt x="398" y="60"/>
                    <a:pt x="397" y="59"/>
                  </a:cubicBezTo>
                  <a:cubicBezTo>
                    <a:pt x="396" y="59"/>
                    <a:pt x="396" y="59"/>
                    <a:pt x="396" y="59"/>
                  </a:cubicBezTo>
                  <a:cubicBezTo>
                    <a:pt x="394" y="62"/>
                    <a:pt x="394" y="62"/>
                    <a:pt x="394" y="62"/>
                  </a:cubicBezTo>
                  <a:cubicBezTo>
                    <a:pt x="394" y="66"/>
                    <a:pt x="394" y="66"/>
                    <a:pt x="394" y="66"/>
                  </a:cubicBezTo>
                  <a:cubicBezTo>
                    <a:pt x="394" y="66"/>
                    <a:pt x="400" y="66"/>
                    <a:pt x="405" y="66"/>
                  </a:cubicBezTo>
                  <a:cubicBezTo>
                    <a:pt x="408" y="66"/>
                    <a:pt x="411" y="66"/>
                    <a:pt x="413" y="65"/>
                  </a:cubicBezTo>
                  <a:cubicBezTo>
                    <a:pt x="414" y="65"/>
                    <a:pt x="415" y="65"/>
                    <a:pt x="416" y="65"/>
                  </a:cubicBezTo>
                  <a:cubicBezTo>
                    <a:pt x="416" y="65"/>
                    <a:pt x="417" y="65"/>
                    <a:pt x="417" y="65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19" y="64"/>
                    <a:pt x="419" y="64"/>
                    <a:pt x="420" y="63"/>
                  </a:cubicBezTo>
                  <a:cubicBezTo>
                    <a:pt x="421" y="61"/>
                    <a:pt x="420" y="59"/>
                    <a:pt x="419" y="58"/>
                  </a:cubicBezTo>
                  <a:cubicBezTo>
                    <a:pt x="415" y="55"/>
                    <a:pt x="415" y="55"/>
                    <a:pt x="415" y="55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5" y="62"/>
                    <a:pt x="415" y="62"/>
                    <a:pt x="415" y="62"/>
                  </a:cubicBezTo>
                  <a:cubicBezTo>
                    <a:pt x="415" y="62"/>
                    <a:pt x="416" y="62"/>
                    <a:pt x="416" y="61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5" y="62"/>
                    <a:pt x="415" y="62"/>
                    <a:pt x="415" y="62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3"/>
                    <a:pt x="414" y="63"/>
                    <a:pt x="415" y="62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3"/>
                    <a:pt x="415" y="62"/>
                    <a:pt x="416" y="62"/>
                  </a:cubicBezTo>
                  <a:cubicBezTo>
                    <a:pt x="419" y="62"/>
                    <a:pt x="426" y="62"/>
                    <a:pt x="432" y="62"/>
                  </a:cubicBezTo>
                  <a:cubicBezTo>
                    <a:pt x="435" y="61"/>
                    <a:pt x="438" y="61"/>
                    <a:pt x="440" y="61"/>
                  </a:cubicBezTo>
                  <a:cubicBezTo>
                    <a:pt x="441" y="61"/>
                    <a:pt x="442" y="61"/>
                    <a:pt x="442" y="61"/>
                  </a:cubicBezTo>
                  <a:cubicBezTo>
                    <a:pt x="443" y="61"/>
                    <a:pt x="443" y="61"/>
                    <a:pt x="443" y="61"/>
                  </a:cubicBezTo>
                  <a:cubicBezTo>
                    <a:pt x="443" y="61"/>
                    <a:pt x="443" y="61"/>
                    <a:pt x="443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5" y="60"/>
                    <a:pt x="445" y="60"/>
                    <a:pt x="445" y="60"/>
                  </a:cubicBezTo>
                  <a:cubicBezTo>
                    <a:pt x="445" y="60"/>
                    <a:pt x="446" y="60"/>
                    <a:pt x="446" y="59"/>
                  </a:cubicBezTo>
                  <a:cubicBezTo>
                    <a:pt x="448" y="57"/>
                    <a:pt x="447" y="55"/>
                    <a:pt x="445" y="54"/>
                  </a:cubicBezTo>
                  <a:cubicBezTo>
                    <a:pt x="443" y="52"/>
                    <a:pt x="443" y="52"/>
                    <a:pt x="443" y="52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3" y="59"/>
                    <a:pt x="443" y="59"/>
                    <a:pt x="443" y="59"/>
                  </a:cubicBezTo>
                  <a:cubicBezTo>
                    <a:pt x="444" y="59"/>
                    <a:pt x="444" y="59"/>
                    <a:pt x="444" y="58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3" y="59"/>
                    <a:pt x="443" y="59"/>
                    <a:pt x="443" y="59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59"/>
                    <a:pt x="443" y="59"/>
                    <a:pt x="443" y="59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57"/>
                    <a:pt x="442" y="57"/>
                    <a:pt x="442" y="57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57"/>
                    <a:pt x="442" y="57"/>
                    <a:pt x="442" y="57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0"/>
                    <a:pt x="443" y="60"/>
                    <a:pt x="444" y="60"/>
                  </a:cubicBezTo>
                  <a:cubicBezTo>
                    <a:pt x="448" y="60"/>
                    <a:pt x="454" y="60"/>
                    <a:pt x="460" y="60"/>
                  </a:cubicBezTo>
                  <a:cubicBezTo>
                    <a:pt x="462" y="60"/>
                    <a:pt x="465" y="60"/>
                    <a:pt x="467" y="60"/>
                  </a:cubicBezTo>
                  <a:cubicBezTo>
                    <a:pt x="468" y="60"/>
                    <a:pt x="469" y="61"/>
                    <a:pt x="469" y="61"/>
                  </a:cubicBezTo>
                  <a:cubicBezTo>
                    <a:pt x="470" y="61"/>
                    <a:pt x="470" y="61"/>
                    <a:pt x="471" y="61"/>
                  </a:cubicBezTo>
                  <a:cubicBezTo>
                    <a:pt x="471" y="61"/>
                    <a:pt x="471" y="61"/>
                    <a:pt x="471" y="61"/>
                  </a:cubicBezTo>
                  <a:cubicBezTo>
                    <a:pt x="471" y="61"/>
                    <a:pt x="471" y="61"/>
                    <a:pt x="471" y="61"/>
                  </a:cubicBezTo>
                  <a:cubicBezTo>
                    <a:pt x="472" y="60"/>
                    <a:pt x="472" y="60"/>
                    <a:pt x="472" y="60"/>
                  </a:cubicBezTo>
                  <a:cubicBezTo>
                    <a:pt x="472" y="60"/>
                    <a:pt x="472" y="60"/>
                    <a:pt x="472" y="60"/>
                  </a:cubicBezTo>
                  <a:cubicBezTo>
                    <a:pt x="472" y="60"/>
                    <a:pt x="472" y="60"/>
                    <a:pt x="473" y="60"/>
                  </a:cubicBezTo>
                  <a:cubicBezTo>
                    <a:pt x="474" y="59"/>
                    <a:pt x="475" y="58"/>
                    <a:pt x="475" y="56"/>
                  </a:cubicBezTo>
                  <a:cubicBezTo>
                    <a:pt x="475" y="55"/>
                    <a:pt x="474" y="54"/>
                    <a:pt x="473" y="53"/>
                  </a:cubicBezTo>
                  <a:cubicBezTo>
                    <a:pt x="468" y="50"/>
                    <a:pt x="468" y="50"/>
                    <a:pt x="468" y="50"/>
                  </a:cubicBezTo>
                  <a:cubicBezTo>
                    <a:pt x="466" y="54"/>
                    <a:pt x="466" y="54"/>
                    <a:pt x="466" y="54"/>
                  </a:cubicBezTo>
                  <a:cubicBezTo>
                    <a:pt x="466" y="58"/>
                    <a:pt x="466" y="58"/>
                    <a:pt x="466" y="58"/>
                  </a:cubicBezTo>
                  <a:cubicBezTo>
                    <a:pt x="489" y="57"/>
                    <a:pt x="489" y="57"/>
                    <a:pt x="489" y="57"/>
                  </a:cubicBezTo>
                  <a:cubicBezTo>
                    <a:pt x="490" y="57"/>
                    <a:pt x="492" y="56"/>
                    <a:pt x="492" y="54"/>
                  </a:cubicBezTo>
                  <a:cubicBezTo>
                    <a:pt x="493" y="53"/>
                    <a:pt x="492" y="51"/>
                    <a:pt x="491" y="50"/>
                  </a:cubicBezTo>
                  <a:cubicBezTo>
                    <a:pt x="486" y="47"/>
                    <a:pt x="486" y="47"/>
                    <a:pt x="486" y="47"/>
                  </a:cubicBezTo>
                  <a:cubicBezTo>
                    <a:pt x="484" y="50"/>
                    <a:pt x="484" y="50"/>
                    <a:pt x="484" y="50"/>
                  </a:cubicBezTo>
                  <a:cubicBezTo>
                    <a:pt x="484" y="54"/>
                    <a:pt x="484" y="54"/>
                    <a:pt x="484" y="54"/>
                  </a:cubicBezTo>
                  <a:cubicBezTo>
                    <a:pt x="514" y="54"/>
                    <a:pt x="514" y="54"/>
                    <a:pt x="514" y="54"/>
                  </a:cubicBezTo>
                  <a:cubicBezTo>
                    <a:pt x="516" y="54"/>
                    <a:pt x="517" y="53"/>
                    <a:pt x="518" y="51"/>
                  </a:cubicBezTo>
                  <a:cubicBezTo>
                    <a:pt x="518" y="49"/>
                    <a:pt x="518" y="48"/>
                    <a:pt x="516" y="47"/>
                  </a:cubicBezTo>
                  <a:cubicBezTo>
                    <a:pt x="513" y="45"/>
                    <a:pt x="513" y="45"/>
                    <a:pt x="513" y="45"/>
                  </a:cubicBezTo>
                  <a:cubicBezTo>
                    <a:pt x="511" y="48"/>
                    <a:pt x="511" y="48"/>
                    <a:pt x="511" y="48"/>
                  </a:cubicBezTo>
                  <a:cubicBezTo>
                    <a:pt x="511" y="52"/>
                    <a:pt x="511" y="52"/>
                    <a:pt x="511" y="52"/>
                  </a:cubicBezTo>
                  <a:cubicBezTo>
                    <a:pt x="511" y="52"/>
                    <a:pt x="517" y="52"/>
                    <a:pt x="523" y="52"/>
                  </a:cubicBezTo>
                  <a:cubicBezTo>
                    <a:pt x="526" y="52"/>
                    <a:pt x="529" y="52"/>
                    <a:pt x="532" y="52"/>
                  </a:cubicBezTo>
                  <a:cubicBezTo>
                    <a:pt x="533" y="52"/>
                    <a:pt x="534" y="52"/>
                    <a:pt x="535" y="52"/>
                  </a:cubicBezTo>
                  <a:cubicBezTo>
                    <a:pt x="535" y="52"/>
                    <a:pt x="535" y="52"/>
                    <a:pt x="536" y="51"/>
                  </a:cubicBezTo>
                  <a:cubicBezTo>
                    <a:pt x="536" y="51"/>
                    <a:pt x="536" y="51"/>
                    <a:pt x="536" y="51"/>
                  </a:cubicBezTo>
                  <a:cubicBezTo>
                    <a:pt x="537" y="51"/>
                    <a:pt x="537" y="51"/>
                    <a:pt x="537" y="51"/>
                  </a:cubicBezTo>
                  <a:cubicBezTo>
                    <a:pt x="538" y="51"/>
                    <a:pt x="538" y="50"/>
                    <a:pt x="539" y="50"/>
                  </a:cubicBezTo>
                  <a:cubicBezTo>
                    <a:pt x="540" y="48"/>
                    <a:pt x="539" y="45"/>
                    <a:pt x="537" y="44"/>
                  </a:cubicBezTo>
                  <a:cubicBezTo>
                    <a:pt x="534" y="42"/>
                    <a:pt x="534" y="42"/>
                    <a:pt x="534" y="42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32" y="49"/>
                    <a:pt x="532" y="49"/>
                    <a:pt x="532" y="49"/>
                  </a:cubicBezTo>
                  <a:cubicBezTo>
                    <a:pt x="532" y="49"/>
                    <a:pt x="537" y="49"/>
                    <a:pt x="541" y="49"/>
                  </a:cubicBezTo>
                  <a:cubicBezTo>
                    <a:pt x="544" y="49"/>
                    <a:pt x="546" y="49"/>
                    <a:pt x="548" y="49"/>
                  </a:cubicBezTo>
                  <a:cubicBezTo>
                    <a:pt x="549" y="49"/>
                    <a:pt x="550" y="49"/>
                    <a:pt x="551" y="48"/>
                  </a:cubicBezTo>
                  <a:cubicBezTo>
                    <a:pt x="551" y="48"/>
                    <a:pt x="551" y="48"/>
                    <a:pt x="552" y="48"/>
                  </a:cubicBezTo>
                  <a:cubicBezTo>
                    <a:pt x="553" y="48"/>
                    <a:pt x="553" y="48"/>
                    <a:pt x="553" y="48"/>
                  </a:cubicBezTo>
                  <a:cubicBezTo>
                    <a:pt x="553" y="48"/>
                    <a:pt x="553" y="48"/>
                    <a:pt x="553" y="48"/>
                  </a:cubicBezTo>
                  <a:cubicBezTo>
                    <a:pt x="554" y="48"/>
                    <a:pt x="554" y="47"/>
                    <a:pt x="555" y="46"/>
                  </a:cubicBezTo>
                  <a:cubicBezTo>
                    <a:pt x="556" y="45"/>
                    <a:pt x="555" y="42"/>
                    <a:pt x="554" y="41"/>
                  </a:cubicBezTo>
                  <a:cubicBezTo>
                    <a:pt x="553" y="40"/>
                    <a:pt x="553" y="40"/>
                    <a:pt x="553" y="40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51" y="48"/>
                    <a:pt x="551" y="48"/>
                    <a:pt x="551" y="48"/>
                  </a:cubicBezTo>
                  <a:cubicBezTo>
                    <a:pt x="551" y="48"/>
                    <a:pt x="557" y="47"/>
                    <a:pt x="563" y="47"/>
                  </a:cubicBezTo>
                  <a:cubicBezTo>
                    <a:pt x="566" y="46"/>
                    <a:pt x="569" y="46"/>
                    <a:pt x="572" y="46"/>
                  </a:cubicBezTo>
                  <a:cubicBezTo>
                    <a:pt x="573" y="46"/>
                    <a:pt x="574" y="45"/>
                    <a:pt x="575" y="45"/>
                  </a:cubicBezTo>
                  <a:cubicBezTo>
                    <a:pt x="575" y="45"/>
                    <a:pt x="576" y="45"/>
                    <a:pt x="576" y="45"/>
                  </a:cubicBezTo>
                  <a:cubicBezTo>
                    <a:pt x="577" y="45"/>
                    <a:pt x="577" y="45"/>
                    <a:pt x="577" y="45"/>
                  </a:cubicBezTo>
                  <a:cubicBezTo>
                    <a:pt x="577" y="45"/>
                    <a:pt x="577" y="45"/>
                    <a:pt x="577" y="45"/>
                  </a:cubicBezTo>
                  <a:cubicBezTo>
                    <a:pt x="578" y="44"/>
                    <a:pt x="578" y="44"/>
                    <a:pt x="579" y="43"/>
                  </a:cubicBezTo>
                  <a:cubicBezTo>
                    <a:pt x="579" y="42"/>
                    <a:pt x="579" y="41"/>
                    <a:pt x="579" y="40"/>
                  </a:cubicBezTo>
                  <a:cubicBezTo>
                    <a:pt x="579" y="39"/>
                    <a:pt x="578" y="38"/>
                    <a:pt x="577" y="38"/>
                  </a:cubicBezTo>
                  <a:cubicBezTo>
                    <a:pt x="577" y="38"/>
                    <a:pt x="577" y="38"/>
                    <a:pt x="577" y="38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9" y="43"/>
                    <a:pt x="579" y="43"/>
                    <a:pt x="579" y="43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8" y="44"/>
                    <a:pt x="578" y="44"/>
                    <a:pt x="578" y="44"/>
                  </a:cubicBezTo>
                  <a:cubicBezTo>
                    <a:pt x="578" y="44"/>
                    <a:pt x="578" y="44"/>
                    <a:pt x="579" y="43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8" y="44"/>
                    <a:pt x="578" y="44"/>
                    <a:pt x="578" y="44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7" y="45"/>
                    <a:pt x="577" y="45"/>
                    <a:pt x="578" y="44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2"/>
                    <a:pt x="576" y="42"/>
                    <a:pt x="576" y="42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2"/>
                    <a:pt x="576" y="42"/>
                    <a:pt x="576" y="42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4"/>
                    <a:pt x="576" y="44"/>
                    <a:pt x="576" y="44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4"/>
                    <a:pt x="576" y="44"/>
                    <a:pt x="576" y="44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9" y="45"/>
                    <a:pt x="585" y="45"/>
                    <a:pt x="591" y="46"/>
                  </a:cubicBezTo>
                  <a:cubicBezTo>
                    <a:pt x="597" y="46"/>
                    <a:pt x="602" y="46"/>
                    <a:pt x="602" y="46"/>
                  </a:cubicBezTo>
                  <a:cubicBezTo>
                    <a:pt x="603" y="47"/>
                    <a:pt x="605" y="45"/>
                    <a:pt x="606" y="44"/>
                  </a:cubicBezTo>
                  <a:cubicBezTo>
                    <a:pt x="606" y="42"/>
                    <a:pt x="606" y="40"/>
                    <a:pt x="604" y="39"/>
                  </a:cubicBezTo>
                  <a:cubicBezTo>
                    <a:pt x="599" y="36"/>
                    <a:pt x="599" y="36"/>
                    <a:pt x="599" y="36"/>
                  </a:cubicBezTo>
                  <a:cubicBezTo>
                    <a:pt x="596" y="39"/>
                    <a:pt x="596" y="39"/>
                    <a:pt x="596" y="39"/>
                  </a:cubicBezTo>
                  <a:cubicBezTo>
                    <a:pt x="597" y="43"/>
                    <a:pt x="597" y="43"/>
                    <a:pt x="597" y="43"/>
                  </a:cubicBezTo>
                  <a:cubicBezTo>
                    <a:pt x="618" y="43"/>
                    <a:pt x="618" y="43"/>
                    <a:pt x="618" y="43"/>
                  </a:cubicBezTo>
                  <a:cubicBezTo>
                    <a:pt x="620" y="43"/>
                    <a:pt x="621" y="42"/>
                    <a:pt x="622" y="40"/>
                  </a:cubicBezTo>
                  <a:cubicBezTo>
                    <a:pt x="622" y="38"/>
                    <a:pt x="621" y="36"/>
                    <a:pt x="620" y="35"/>
                  </a:cubicBezTo>
                  <a:cubicBezTo>
                    <a:pt x="615" y="32"/>
                    <a:pt x="615" y="32"/>
                    <a:pt x="615" y="32"/>
                  </a:cubicBezTo>
                  <a:cubicBezTo>
                    <a:pt x="613" y="36"/>
                    <a:pt x="613" y="36"/>
                    <a:pt x="613" y="36"/>
                  </a:cubicBezTo>
                  <a:cubicBezTo>
                    <a:pt x="613" y="40"/>
                    <a:pt x="613" y="40"/>
                    <a:pt x="613" y="40"/>
                  </a:cubicBezTo>
                  <a:cubicBezTo>
                    <a:pt x="645" y="42"/>
                    <a:pt x="645" y="42"/>
                    <a:pt x="645" y="42"/>
                  </a:cubicBezTo>
                  <a:cubicBezTo>
                    <a:pt x="647" y="42"/>
                    <a:pt x="648" y="40"/>
                    <a:pt x="649" y="39"/>
                  </a:cubicBezTo>
                  <a:cubicBezTo>
                    <a:pt x="649" y="37"/>
                    <a:pt x="649" y="35"/>
                    <a:pt x="647" y="34"/>
                  </a:cubicBezTo>
                  <a:cubicBezTo>
                    <a:pt x="638" y="28"/>
                    <a:pt x="638" y="28"/>
                    <a:pt x="638" y="28"/>
                  </a:cubicBezTo>
                  <a:cubicBezTo>
                    <a:pt x="636" y="32"/>
                    <a:pt x="636" y="32"/>
                    <a:pt x="636" y="32"/>
                  </a:cubicBezTo>
                  <a:cubicBezTo>
                    <a:pt x="636" y="36"/>
                    <a:pt x="636" y="36"/>
                    <a:pt x="636" y="36"/>
                  </a:cubicBezTo>
                  <a:cubicBezTo>
                    <a:pt x="665" y="34"/>
                    <a:pt x="665" y="34"/>
                    <a:pt x="665" y="34"/>
                  </a:cubicBezTo>
                  <a:cubicBezTo>
                    <a:pt x="667" y="34"/>
                    <a:pt x="668" y="33"/>
                    <a:pt x="669" y="31"/>
                  </a:cubicBezTo>
                  <a:cubicBezTo>
                    <a:pt x="669" y="30"/>
                    <a:pt x="668" y="28"/>
                    <a:pt x="667" y="27"/>
                  </a:cubicBezTo>
                  <a:cubicBezTo>
                    <a:pt x="665" y="26"/>
                    <a:pt x="665" y="26"/>
                    <a:pt x="665" y="26"/>
                  </a:cubicBezTo>
                  <a:cubicBezTo>
                    <a:pt x="663" y="29"/>
                    <a:pt x="663" y="29"/>
                    <a:pt x="663" y="29"/>
                  </a:cubicBezTo>
                  <a:cubicBezTo>
                    <a:pt x="663" y="33"/>
                    <a:pt x="663" y="33"/>
                    <a:pt x="663" y="33"/>
                  </a:cubicBezTo>
                  <a:cubicBezTo>
                    <a:pt x="663" y="33"/>
                    <a:pt x="666" y="33"/>
                    <a:pt x="670" y="34"/>
                  </a:cubicBezTo>
                  <a:cubicBezTo>
                    <a:pt x="675" y="34"/>
                    <a:pt x="680" y="34"/>
                    <a:pt x="682" y="34"/>
                  </a:cubicBezTo>
                  <a:cubicBezTo>
                    <a:pt x="683" y="34"/>
                    <a:pt x="684" y="34"/>
                    <a:pt x="684" y="34"/>
                  </a:cubicBezTo>
                  <a:cubicBezTo>
                    <a:pt x="684" y="34"/>
                    <a:pt x="685" y="34"/>
                    <a:pt x="685" y="34"/>
                  </a:cubicBezTo>
                  <a:cubicBezTo>
                    <a:pt x="685" y="34"/>
                    <a:pt x="685" y="34"/>
                    <a:pt x="686" y="34"/>
                  </a:cubicBezTo>
                  <a:cubicBezTo>
                    <a:pt x="687" y="33"/>
                    <a:pt x="687" y="33"/>
                    <a:pt x="687" y="33"/>
                  </a:cubicBezTo>
                  <a:cubicBezTo>
                    <a:pt x="687" y="33"/>
                    <a:pt x="687" y="33"/>
                    <a:pt x="688" y="32"/>
                  </a:cubicBezTo>
                  <a:cubicBezTo>
                    <a:pt x="688" y="31"/>
                    <a:pt x="688" y="30"/>
                    <a:pt x="688" y="29"/>
                  </a:cubicBezTo>
                  <a:cubicBezTo>
                    <a:pt x="688" y="28"/>
                    <a:pt x="687" y="27"/>
                    <a:pt x="686" y="27"/>
                  </a:cubicBezTo>
                  <a:cubicBezTo>
                    <a:pt x="684" y="25"/>
                    <a:pt x="684" y="25"/>
                    <a:pt x="684" y="25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6" y="31"/>
                    <a:pt x="686" y="31"/>
                    <a:pt x="686" y="31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4" y="32"/>
                    <a:pt x="684" y="32"/>
                    <a:pt x="684" y="32"/>
                  </a:cubicBezTo>
                  <a:cubicBezTo>
                    <a:pt x="685" y="32"/>
                    <a:pt x="685" y="32"/>
                    <a:pt x="686" y="31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4" y="32"/>
                    <a:pt x="684" y="32"/>
                    <a:pt x="684" y="32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2"/>
                    <a:pt x="684" y="32"/>
                    <a:pt x="684" y="32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0"/>
                    <a:pt x="683" y="30"/>
                    <a:pt x="683" y="30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0"/>
                    <a:pt x="683" y="30"/>
                    <a:pt x="683" y="30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2"/>
                    <a:pt x="683" y="32"/>
                    <a:pt x="683" y="32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2"/>
                    <a:pt x="683" y="32"/>
                    <a:pt x="683" y="32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3"/>
                    <a:pt x="684" y="33"/>
                    <a:pt x="685" y="33"/>
                  </a:cubicBezTo>
                  <a:cubicBezTo>
                    <a:pt x="688" y="33"/>
                    <a:pt x="692" y="33"/>
                    <a:pt x="696" y="33"/>
                  </a:cubicBezTo>
                  <a:cubicBezTo>
                    <a:pt x="700" y="33"/>
                    <a:pt x="704" y="33"/>
                    <a:pt x="704" y="33"/>
                  </a:cubicBezTo>
                  <a:cubicBezTo>
                    <a:pt x="706" y="33"/>
                    <a:pt x="707" y="32"/>
                    <a:pt x="708" y="30"/>
                  </a:cubicBezTo>
                  <a:cubicBezTo>
                    <a:pt x="708" y="29"/>
                    <a:pt x="708" y="27"/>
                    <a:pt x="706" y="26"/>
                  </a:cubicBezTo>
                  <a:cubicBezTo>
                    <a:pt x="700" y="22"/>
                    <a:pt x="700" y="22"/>
                    <a:pt x="700" y="22"/>
                  </a:cubicBezTo>
                  <a:cubicBezTo>
                    <a:pt x="698" y="25"/>
                    <a:pt x="698" y="25"/>
                    <a:pt x="698" y="25"/>
                  </a:cubicBezTo>
                  <a:cubicBezTo>
                    <a:pt x="698" y="29"/>
                    <a:pt x="698" y="29"/>
                    <a:pt x="698" y="29"/>
                  </a:cubicBezTo>
                  <a:cubicBezTo>
                    <a:pt x="730" y="31"/>
                    <a:pt x="730" y="31"/>
                    <a:pt x="730" y="31"/>
                  </a:cubicBezTo>
                  <a:cubicBezTo>
                    <a:pt x="732" y="31"/>
                    <a:pt x="733" y="30"/>
                    <a:pt x="734" y="28"/>
                  </a:cubicBezTo>
                  <a:cubicBezTo>
                    <a:pt x="734" y="26"/>
                    <a:pt x="734" y="24"/>
                    <a:pt x="732" y="23"/>
                  </a:cubicBezTo>
                  <a:cubicBezTo>
                    <a:pt x="725" y="18"/>
                    <a:pt x="725" y="18"/>
                    <a:pt x="725" y="18"/>
                  </a:cubicBezTo>
                  <a:cubicBezTo>
                    <a:pt x="722" y="22"/>
                    <a:pt x="722" y="22"/>
                    <a:pt x="722" y="22"/>
                  </a:cubicBezTo>
                  <a:cubicBezTo>
                    <a:pt x="722" y="26"/>
                    <a:pt x="722" y="26"/>
                    <a:pt x="722" y="26"/>
                  </a:cubicBezTo>
                  <a:cubicBezTo>
                    <a:pt x="752" y="28"/>
                    <a:pt x="752" y="28"/>
                    <a:pt x="752" y="28"/>
                  </a:cubicBezTo>
                  <a:cubicBezTo>
                    <a:pt x="754" y="28"/>
                    <a:pt x="755" y="26"/>
                    <a:pt x="756" y="25"/>
                  </a:cubicBezTo>
                  <a:cubicBezTo>
                    <a:pt x="756" y="23"/>
                    <a:pt x="756" y="21"/>
                    <a:pt x="754" y="20"/>
                  </a:cubicBezTo>
                  <a:cubicBezTo>
                    <a:pt x="747" y="16"/>
                    <a:pt x="747" y="16"/>
                    <a:pt x="747" y="16"/>
                  </a:cubicBezTo>
                  <a:cubicBezTo>
                    <a:pt x="745" y="19"/>
                    <a:pt x="745" y="19"/>
                    <a:pt x="745" y="19"/>
                  </a:cubicBezTo>
                  <a:cubicBezTo>
                    <a:pt x="745" y="23"/>
                    <a:pt x="745" y="23"/>
                    <a:pt x="745" y="23"/>
                  </a:cubicBezTo>
                  <a:cubicBezTo>
                    <a:pt x="774" y="24"/>
                    <a:pt x="774" y="24"/>
                    <a:pt x="774" y="24"/>
                  </a:cubicBezTo>
                  <a:cubicBezTo>
                    <a:pt x="776" y="24"/>
                    <a:pt x="777" y="23"/>
                    <a:pt x="778" y="22"/>
                  </a:cubicBezTo>
                  <a:cubicBezTo>
                    <a:pt x="778" y="20"/>
                    <a:pt x="778" y="18"/>
                    <a:pt x="776" y="17"/>
                  </a:cubicBezTo>
                  <a:cubicBezTo>
                    <a:pt x="774" y="16"/>
                    <a:pt x="774" y="16"/>
                    <a:pt x="774" y="16"/>
                  </a:cubicBezTo>
                  <a:cubicBezTo>
                    <a:pt x="772" y="19"/>
                    <a:pt x="772" y="19"/>
                    <a:pt x="772" y="19"/>
                  </a:cubicBezTo>
                  <a:cubicBezTo>
                    <a:pt x="776" y="21"/>
                    <a:pt x="776" y="21"/>
                    <a:pt x="776" y="21"/>
                  </a:cubicBezTo>
                  <a:cubicBezTo>
                    <a:pt x="772" y="19"/>
                    <a:pt x="772" y="19"/>
                    <a:pt x="772" y="19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5" y="22"/>
                    <a:pt x="775" y="22"/>
                    <a:pt x="776" y="21"/>
                  </a:cubicBezTo>
                  <a:cubicBezTo>
                    <a:pt x="772" y="19"/>
                    <a:pt x="772" y="19"/>
                    <a:pt x="772" y="19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0"/>
                    <a:pt x="773" y="20"/>
                    <a:pt x="773" y="20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0"/>
                    <a:pt x="773" y="20"/>
                    <a:pt x="773" y="20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2"/>
                    <a:pt x="773" y="22"/>
                    <a:pt x="773" y="22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2"/>
                    <a:pt x="773" y="22"/>
                    <a:pt x="773" y="22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4" y="23"/>
                    <a:pt x="774" y="23"/>
                    <a:pt x="775" y="23"/>
                  </a:cubicBezTo>
                  <a:cubicBezTo>
                    <a:pt x="777" y="23"/>
                    <a:pt x="783" y="22"/>
                    <a:pt x="787" y="22"/>
                  </a:cubicBezTo>
                  <a:cubicBezTo>
                    <a:pt x="789" y="22"/>
                    <a:pt x="791" y="21"/>
                    <a:pt x="793" y="21"/>
                  </a:cubicBezTo>
                  <a:cubicBezTo>
                    <a:pt x="794" y="21"/>
                    <a:pt x="794" y="21"/>
                    <a:pt x="795" y="21"/>
                  </a:cubicBezTo>
                  <a:cubicBezTo>
                    <a:pt x="796" y="21"/>
                    <a:pt x="796" y="21"/>
                    <a:pt x="796" y="21"/>
                  </a:cubicBezTo>
                  <a:cubicBezTo>
                    <a:pt x="796" y="21"/>
                    <a:pt x="796" y="21"/>
                    <a:pt x="796" y="21"/>
                  </a:cubicBezTo>
                  <a:cubicBezTo>
                    <a:pt x="797" y="21"/>
                    <a:pt x="797" y="21"/>
                    <a:pt x="797" y="21"/>
                  </a:cubicBezTo>
                  <a:cubicBezTo>
                    <a:pt x="797" y="20"/>
                    <a:pt x="797" y="20"/>
                    <a:pt x="797" y="20"/>
                  </a:cubicBezTo>
                  <a:cubicBezTo>
                    <a:pt x="798" y="20"/>
                    <a:pt x="798" y="20"/>
                    <a:pt x="799" y="19"/>
                  </a:cubicBezTo>
                  <a:cubicBezTo>
                    <a:pt x="799" y="18"/>
                    <a:pt x="799" y="17"/>
                    <a:pt x="799" y="16"/>
                  </a:cubicBezTo>
                  <a:cubicBezTo>
                    <a:pt x="799" y="15"/>
                    <a:pt x="798" y="14"/>
                    <a:pt x="797" y="14"/>
                  </a:cubicBezTo>
                  <a:cubicBezTo>
                    <a:pt x="794" y="12"/>
                    <a:pt x="794" y="12"/>
                    <a:pt x="794" y="12"/>
                  </a:cubicBezTo>
                  <a:cubicBezTo>
                    <a:pt x="792" y="15"/>
                    <a:pt x="792" y="15"/>
                    <a:pt x="792" y="15"/>
                  </a:cubicBezTo>
                  <a:cubicBezTo>
                    <a:pt x="792" y="19"/>
                    <a:pt x="792" y="19"/>
                    <a:pt x="792" y="19"/>
                  </a:cubicBezTo>
                  <a:cubicBezTo>
                    <a:pt x="814" y="18"/>
                    <a:pt x="814" y="18"/>
                    <a:pt x="814" y="18"/>
                  </a:cubicBezTo>
                  <a:cubicBezTo>
                    <a:pt x="816" y="18"/>
                    <a:pt x="817" y="17"/>
                    <a:pt x="818" y="15"/>
                  </a:cubicBezTo>
                  <a:cubicBezTo>
                    <a:pt x="818" y="14"/>
                    <a:pt x="818" y="12"/>
                    <a:pt x="816" y="11"/>
                  </a:cubicBezTo>
                  <a:cubicBezTo>
                    <a:pt x="811" y="8"/>
                    <a:pt x="811" y="8"/>
                    <a:pt x="811" y="8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2" y="13"/>
                    <a:pt x="812" y="13"/>
                    <a:pt x="812" y="13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1" y="15"/>
                    <a:pt x="811" y="15"/>
                    <a:pt x="811" y="15"/>
                  </a:cubicBezTo>
                  <a:cubicBezTo>
                    <a:pt x="812" y="14"/>
                    <a:pt x="812" y="14"/>
                    <a:pt x="812" y="13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1" y="15"/>
                    <a:pt x="811" y="15"/>
                    <a:pt x="811" y="15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10" y="15"/>
                    <a:pt x="811" y="15"/>
                    <a:pt x="811" y="15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2"/>
                    <a:pt x="809" y="12"/>
                    <a:pt x="809" y="12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2"/>
                    <a:pt x="809" y="12"/>
                    <a:pt x="809" y="12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4"/>
                    <a:pt x="809" y="14"/>
                    <a:pt x="809" y="14"/>
                  </a:cubicBezTo>
                  <a:cubicBezTo>
                    <a:pt x="809" y="15"/>
                    <a:pt x="809" y="15"/>
                    <a:pt x="809" y="15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4"/>
                    <a:pt x="809" y="14"/>
                    <a:pt x="809" y="14"/>
                  </a:cubicBezTo>
                  <a:cubicBezTo>
                    <a:pt x="809" y="15"/>
                    <a:pt x="809" y="15"/>
                    <a:pt x="809" y="15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11" y="15"/>
                    <a:pt x="813" y="15"/>
                    <a:pt x="817" y="15"/>
                  </a:cubicBezTo>
                  <a:cubicBezTo>
                    <a:pt x="821" y="16"/>
                    <a:pt x="827" y="16"/>
                    <a:pt x="832" y="16"/>
                  </a:cubicBezTo>
                  <a:cubicBezTo>
                    <a:pt x="837" y="17"/>
                    <a:pt x="840" y="17"/>
                    <a:pt x="840" y="17"/>
                  </a:cubicBezTo>
                  <a:cubicBezTo>
                    <a:pt x="842" y="17"/>
                    <a:pt x="844" y="16"/>
                    <a:pt x="844" y="14"/>
                  </a:cubicBezTo>
                  <a:cubicBezTo>
                    <a:pt x="845" y="13"/>
                    <a:pt x="844" y="11"/>
                    <a:pt x="843" y="10"/>
                  </a:cubicBezTo>
                  <a:cubicBezTo>
                    <a:pt x="839" y="7"/>
                    <a:pt x="839" y="7"/>
                    <a:pt x="839" y="7"/>
                  </a:cubicBezTo>
                  <a:cubicBezTo>
                    <a:pt x="837" y="11"/>
                    <a:pt x="837" y="11"/>
                    <a:pt x="837" y="11"/>
                  </a:cubicBezTo>
                  <a:cubicBezTo>
                    <a:pt x="837" y="15"/>
                    <a:pt x="837" y="15"/>
                    <a:pt x="837" y="15"/>
                  </a:cubicBezTo>
                  <a:cubicBezTo>
                    <a:pt x="855" y="12"/>
                    <a:pt x="855" y="12"/>
                    <a:pt x="855" y="12"/>
                  </a:cubicBezTo>
                  <a:cubicBezTo>
                    <a:pt x="856" y="12"/>
                    <a:pt x="858" y="11"/>
                    <a:pt x="858" y="9"/>
                  </a:cubicBezTo>
                  <a:cubicBezTo>
                    <a:pt x="858" y="7"/>
                    <a:pt x="858" y="6"/>
                    <a:pt x="856" y="5"/>
                  </a:cubicBezTo>
                  <a:cubicBezTo>
                    <a:pt x="856" y="5"/>
                    <a:pt x="856" y="5"/>
                    <a:pt x="856" y="5"/>
                  </a:cubicBezTo>
                  <a:cubicBezTo>
                    <a:pt x="854" y="8"/>
                    <a:pt x="854" y="8"/>
                    <a:pt x="854" y="8"/>
                  </a:cubicBezTo>
                  <a:cubicBezTo>
                    <a:pt x="854" y="12"/>
                    <a:pt x="854" y="12"/>
                    <a:pt x="854" y="12"/>
                  </a:cubicBezTo>
                  <a:cubicBezTo>
                    <a:pt x="882" y="13"/>
                    <a:pt x="882" y="13"/>
                    <a:pt x="882" y="13"/>
                  </a:cubicBezTo>
                  <a:cubicBezTo>
                    <a:pt x="884" y="13"/>
                    <a:pt x="886" y="12"/>
                    <a:pt x="886" y="10"/>
                  </a:cubicBezTo>
                  <a:cubicBezTo>
                    <a:pt x="887" y="9"/>
                    <a:pt x="886" y="7"/>
                    <a:pt x="885" y="6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6" y="0"/>
                    <a:pt x="874" y="1"/>
                    <a:pt x="872" y="3"/>
                  </a:cubicBezTo>
                  <a:cubicBezTo>
                    <a:pt x="871" y="5"/>
                    <a:pt x="872" y="7"/>
                    <a:pt x="874" y="8"/>
                  </a:cubicBezTo>
                  <a:cubicBezTo>
                    <a:pt x="880" y="12"/>
                    <a:pt x="880" y="12"/>
                    <a:pt x="880" y="12"/>
                  </a:cubicBezTo>
                  <a:cubicBezTo>
                    <a:pt x="883" y="9"/>
                    <a:pt x="883" y="9"/>
                    <a:pt x="883" y="9"/>
                  </a:cubicBezTo>
                  <a:cubicBezTo>
                    <a:pt x="883" y="5"/>
                    <a:pt x="883" y="5"/>
                    <a:pt x="883" y="5"/>
                  </a:cubicBezTo>
                  <a:cubicBezTo>
                    <a:pt x="854" y="4"/>
                    <a:pt x="854" y="4"/>
                    <a:pt x="854" y="4"/>
                  </a:cubicBezTo>
                  <a:cubicBezTo>
                    <a:pt x="852" y="4"/>
                    <a:pt x="851" y="5"/>
                    <a:pt x="850" y="7"/>
                  </a:cubicBezTo>
                  <a:cubicBezTo>
                    <a:pt x="850" y="9"/>
                    <a:pt x="850" y="11"/>
                    <a:pt x="852" y="12"/>
                  </a:cubicBezTo>
                  <a:cubicBezTo>
                    <a:pt x="852" y="12"/>
                    <a:pt x="852" y="12"/>
                    <a:pt x="852" y="12"/>
                  </a:cubicBezTo>
                  <a:cubicBezTo>
                    <a:pt x="854" y="8"/>
                    <a:pt x="854" y="8"/>
                    <a:pt x="854" y="8"/>
                  </a:cubicBezTo>
                  <a:cubicBezTo>
                    <a:pt x="854" y="4"/>
                    <a:pt x="854" y="4"/>
                    <a:pt x="854" y="4"/>
                  </a:cubicBezTo>
                  <a:cubicBezTo>
                    <a:pt x="836" y="7"/>
                    <a:pt x="836" y="7"/>
                    <a:pt x="836" y="7"/>
                  </a:cubicBezTo>
                  <a:cubicBezTo>
                    <a:pt x="834" y="7"/>
                    <a:pt x="833" y="8"/>
                    <a:pt x="833" y="10"/>
                  </a:cubicBezTo>
                  <a:cubicBezTo>
                    <a:pt x="832" y="11"/>
                    <a:pt x="833" y="13"/>
                    <a:pt x="834" y="14"/>
                  </a:cubicBezTo>
                  <a:cubicBezTo>
                    <a:pt x="838" y="16"/>
                    <a:pt x="838" y="16"/>
                    <a:pt x="838" y="16"/>
                  </a:cubicBezTo>
                  <a:cubicBezTo>
                    <a:pt x="840" y="13"/>
                    <a:pt x="840" y="13"/>
                    <a:pt x="840" y="13"/>
                  </a:cubicBezTo>
                  <a:cubicBezTo>
                    <a:pt x="841" y="9"/>
                    <a:pt x="841" y="9"/>
                    <a:pt x="841" y="9"/>
                  </a:cubicBezTo>
                  <a:cubicBezTo>
                    <a:pt x="841" y="9"/>
                    <a:pt x="834" y="9"/>
                    <a:pt x="827" y="8"/>
                  </a:cubicBezTo>
                  <a:cubicBezTo>
                    <a:pt x="824" y="8"/>
                    <a:pt x="820" y="8"/>
                    <a:pt x="817" y="7"/>
                  </a:cubicBezTo>
                  <a:cubicBezTo>
                    <a:pt x="814" y="7"/>
                    <a:pt x="811" y="7"/>
                    <a:pt x="810" y="7"/>
                  </a:cubicBezTo>
                  <a:cubicBezTo>
                    <a:pt x="809" y="7"/>
                    <a:pt x="809" y="7"/>
                    <a:pt x="809" y="7"/>
                  </a:cubicBezTo>
                  <a:cubicBezTo>
                    <a:pt x="808" y="7"/>
                    <a:pt x="808" y="7"/>
                    <a:pt x="808" y="7"/>
                  </a:cubicBezTo>
                  <a:cubicBezTo>
                    <a:pt x="808" y="7"/>
                    <a:pt x="808" y="7"/>
                    <a:pt x="807" y="8"/>
                  </a:cubicBezTo>
                  <a:cubicBezTo>
                    <a:pt x="807" y="8"/>
                    <a:pt x="807" y="8"/>
                    <a:pt x="807" y="8"/>
                  </a:cubicBezTo>
                  <a:cubicBezTo>
                    <a:pt x="806" y="8"/>
                    <a:pt x="806" y="8"/>
                    <a:pt x="806" y="9"/>
                  </a:cubicBezTo>
                  <a:cubicBezTo>
                    <a:pt x="804" y="11"/>
                    <a:pt x="805" y="13"/>
                    <a:pt x="807" y="15"/>
                  </a:cubicBezTo>
                  <a:cubicBezTo>
                    <a:pt x="812" y="18"/>
                    <a:pt x="812" y="18"/>
                    <a:pt x="812" y="18"/>
                  </a:cubicBezTo>
                  <a:cubicBezTo>
                    <a:pt x="814" y="14"/>
                    <a:pt x="814" y="14"/>
                    <a:pt x="814" y="14"/>
                  </a:cubicBezTo>
                  <a:cubicBezTo>
                    <a:pt x="814" y="10"/>
                    <a:pt x="814" y="10"/>
                    <a:pt x="814" y="10"/>
                  </a:cubicBezTo>
                  <a:cubicBezTo>
                    <a:pt x="792" y="11"/>
                    <a:pt x="792" y="11"/>
                    <a:pt x="792" y="11"/>
                  </a:cubicBezTo>
                  <a:cubicBezTo>
                    <a:pt x="790" y="11"/>
                    <a:pt x="789" y="12"/>
                    <a:pt x="788" y="14"/>
                  </a:cubicBezTo>
                  <a:cubicBezTo>
                    <a:pt x="788" y="16"/>
                    <a:pt x="788" y="18"/>
                    <a:pt x="790" y="19"/>
                  </a:cubicBezTo>
                  <a:cubicBezTo>
                    <a:pt x="793" y="20"/>
                    <a:pt x="793" y="20"/>
                    <a:pt x="793" y="20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2" y="15"/>
                    <a:pt x="792" y="15"/>
                    <a:pt x="792" y="15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4"/>
                    <a:pt x="792" y="14"/>
                    <a:pt x="792" y="15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4" y="13"/>
                    <a:pt x="794" y="13"/>
                    <a:pt x="793" y="14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5" y="16"/>
                    <a:pt x="795" y="16"/>
                    <a:pt x="795" y="16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5" y="16"/>
                    <a:pt x="795" y="16"/>
                    <a:pt x="795" y="16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4" y="13"/>
                    <a:pt x="794" y="13"/>
                    <a:pt x="793" y="13"/>
                  </a:cubicBezTo>
                  <a:cubicBezTo>
                    <a:pt x="790" y="14"/>
                    <a:pt x="785" y="14"/>
                    <a:pt x="781" y="14"/>
                  </a:cubicBezTo>
                  <a:cubicBezTo>
                    <a:pt x="778" y="14"/>
                    <a:pt x="776" y="15"/>
                    <a:pt x="775" y="15"/>
                  </a:cubicBezTo>
                  <a:cubicBezTo>
                    <a:pt x="774" y="15"/>
                    <a:pt x="773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1" y="16"/>
                    <a:pt x="771" y="16"/>
                    <a:pt x="771" y="16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70" y="16"/>
                    <a:pt x="769" y="16"/>
                    <a:pt x="769" y="17"/>
                  </a:cubicBezTo>
                  <a:cubicBezTo>
                    <a:pt x="768" y="18"/>
                    <a:pt x="768" y="19"/>
                    <a:pt x="768" y="20"/>
                  </a:cubicBezTo>
                  <a:cubicBezTo>
                    <a:pt x="769" y="21"/>
                    <a:pt x="769" y="22"/>
                    <a:pt x="770" y="23"/>
                  </a:cubicBezTo>
                  <a:cubicBezTo>
                    <a:pt x="772" y="24"/>
                    <a:pt x="772" y="24"/>
                    <a:pt x="772" y="24"/>
                  </a:cubicBezTo>
                  <a:cubicBezTo>
                    <a:pt x="774" y="20"/>
                    <a:pt x="774" y="20"/>
                    <a:pt x="774" y="20"/>
                  </a:cubicBezTo>
                  <a:cubicBezTo>
                    <a:pt x="774" y="16"/>
                    <a:pt x="774" y="16"/>
                    <a:pt x="774" y="16"/>
                  </a:cubicBezTo>
                  <a:cubicBezTo>
                    <a:pt x="745" y="15"/>
                    <a:pt x="745" y="15"/>
                    <a:pt x="745" y="15"/>
                  </a:cubicBezTo>
                  <a:cubicBezTo>
                    <a:pt x="743" y="15"/>
                    <a:pt x="742" y="16"/>
                    <a:pt x="741" y="18"/>
                  </a:cubicBezTo>
                  <a:cubicBezTo>
                    <a:pt x="740" y="20"/>
                    <a:pt x="741" y="21"/>
                    <a:pt x="743" y="22"/>
                  </a:cubicBezTo>
                  <a:cubicBezTo>
                    <a:pt x="750" y="27"/>
                    <a:pt x="750" y="27"/>
                    <a:pt x="750" y="27"/>
                  </a:cubicBezTo>
                  <a:cubicBezTo>
                    <a:pt x="752" y="24"/>
                    <a:pt x="752" y="24"/>
                    <a:pt x="752" y="24"/>
                  </a:cubicBezTo>
                  <a:cubicBezTo>
                    <a:pt x="752" y="20"/>
                    <a:pt x="752" y="20"/>
                    <a:pt x="752" y="20"/>
                  </a:cubicBezTo>
                  <a:cubicBezTo>
                    <a:pt x="723" y="18"/>
                    <a:pt x="723" y="18"/>
                    <a:pt x="723" y="18"/>
                  </a:cubicBezTo>
                  <a:cubicBezTo>
                    <a:pt x="721" y="18"/>
                    <a:pt x="719" y="19"/>
                    <a:pt x="719" y="21"/>
                  </a:cubicBezTo>
                  <a:cubicBezTo>
                    <a:pt x="718" y="22"/>
                    <a:pt x="719" y="24"/>
                    <a:pt x="720" y="25"/>
                  </a:cubicBezTo>
                  <a:cubicBezTo>
                    <a:pt x="728" y="30"/>
                    <a:pt x="728" y="30"/>
                    <a:pt x="728" y="30"/>
                  </a:cubicBezTo>
                  <a:cubicBezTo>
                    <a:pt x="730" y="27"/>
                    <a:pt x="730" y="27"/>
                    <a:pt x="730" y="27"/>
                  </a:cubicBezTo>
                  <a:cubicBezTo>
                    <a:pt x="730" y="23"/>
                    <a:pt x="730" y="23"/>
                    <a:pt x="730" y="23"/>
                  </a:cubicBezTo>
                  <a:cubicBezTo>
                    <a:pt x="698" y="21"/>
                    <a:pt x="698" y="21"/>
                    <a:pt x="698" y="21"/>
                  </a:cubicBezTo>
                  <a:cubicBezTo>
                    <a:pt x="696" y="21"/>
                    <a:pt x="694" y="22"/>
                    <a:pt x="694" y="24"/>
                  </a:cubicBezTo>
                  <a:cubicBezTo>
                    <a:pt x="693" y="26"/>
                    <a:pt x="694" y="28"/>
                    <a:pt x="696" y="29"/>
                  </a:cubicBezTo>
                  <a:cubicBezTo>
                    <a:pt x="702" y="33"/>
                    <a:pt x="702" y="33"/>
                    <a:pt x="702" y="33"/>
                  </a:cubicBezTo>
                  <a:cubicBezTo>
                    <a:pt x="704" y="29"/>
                    <a:pt x="704" y="29"/>
                    <a:pt x="704" y="29"/>
                  </a:cubicBezTo>
                  <a:cubicBezTo>
                    <a:pt x="704" y="25"/>
                    <a:pt x="704" y="25"/>
                    <a:pt x="704" y="25"/>
                  </a:cubicBezTo>
                  <a:cubicBezTo>
                    <a:pt x="704" y="25"/>
                    <a:pt x="691" y="25"/>
                    <a:pt x="685" y="25"/>
                  </a:cubicBezTo>
                  <a:cubicBezTo>
                    <a:pt x="684" y="25"/>
                    <a:pt x="683" y="25"/>
                    <a:pt x="683" y="25"/>
                  </a:cubicBezTo>
                  <a:cubicBezTo>
                    <a:pt x="682" y="25"/>
                    <a:pt x="682" y="25"/>
                    <a:pt x="682" y="25"/>
                  </a:cubicBezTo>
                  <a:cubicBezTo>
                    <a:pt x="681" y="25"/>
                    <a:pt x="681" y="25"/>
                    <a:pt x="681" y="25"/>
                  </a:cubicBezTo>
                  <a:cubicBezTo>
                    <a:pt x="680" y="25"/>
                    <a:pt x="680" y="25"/>
                    <a:pt x="680" y="25"/>
                  </a:cubicBezTo>
                  <a:cubicBezTo>
                    <a:pt x="680" y="25"/>
                    <a:pt x="679" y="26"/>
                    <a:pt x="679" y="27"/>
                  </a:cubicBezTo>
                  <a:cubicBezTo>
                    <a:pt x="678" y="28"/>
                    <a:pt x="678" y="31"/>
                    <a:pt x="680" y="32"/>
                  </a:cubicBezTo>
                  <a:cubicBezTo>
                    <a:pt x="682" y="33"/>
                    <a:pt x="682" y="33"/>
                    <a:pt x="682" y="33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1" y="28"/>
                    <a:pt x="681" y="28"/>
                    <a:pt x="681" y="28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2" y="27"/>
                    <a:pt x="682" y="27"/>
                    <a:pt x="682" y="27"/>
                  </a:cubicBezTo>
                  <a:cubicBezTo>
                    <a:pt x="682" y="27"/>
                    <a:pt x="681" y="27"/>
                    <a:pt x="681" y="28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2" y="27"/>
                    <a:pt x="682" y="27"/>
                    <a:pt x="682" y="27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2" y="27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4" y="29"/>
                    <a:pt x="684" y="29"/>
                    <a:pt x="684" y="29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4" y="29"/>
                    <a:pt x="684" y="29"/>
                    <a:pt x="684" y="29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2" y="26"/>
                  </a:cubicBezTo>
                  <a:cubicBezTo>
                    <a:pt x="680" y="26"/>
                    <a:pt x="675" y="26"/>
                    <a:pt x="671" y="26"/>
                  </a:cubicBezTo>
                  <a:cubicBezTo>
                    <a:pt x="667" y="25"/>
                    <a:pt x="663" y="25"/>
                    <a:pt x="663" y="25"/>
                  </a:cubicBezTo>
                  <a:cubicBezTo>
                    <a:pt x="661" y="25"/>
                    <a:pt x="660" y="26"/>
                    <a:pt x="659" y="28"/>
                  </a:cubicBezTo>
                  <a:cubicBezTo>
                    <a:pt x="658" y="30"/>
                    <a:pt x="659" y="32"/>
                    <a:pt x="661" y="33"/>
                  </a:cubicBezTo>
                  <a:cubicBezTo>
                    <a:pt x="663" y="34"/>
                    <a:pt x="663" y="34"/>
                    <a:pt x="663" y="34"/>
                  </a:cubicBezTo>
                  <a:cubicBezTo>
                    <a:pt x="665" y="30"/>
                    <a:pt x="665" y="30"/>
                    <a:pt x="665" y="30"/>
                  </a:cubicBezTo>
                  <a:cubicBezTo>
                    <a:pt x="665" y="26"/>
                    <a:pt x="665" y="26"/>
                    <a:pt x="665" y="26"/>
                  </a:cubicBezTo>
                  <a:cubicBezTo>
                    <a:pt x="636" y="28"/>
                    <a:pt x="636" y="28"/>
                    <a:pt x="636" y="28"/>
                  </a:cubicBezTo>
                  <a:cubicBezTo>
                    <a:pt x="634" y="28"/>
                    <a:pt x="632" y="29"/>
                    <a:pt x="632" y="31"/>
                  </a:cubicBezTo>
                  <a:cubicBezTo>
                    <a:pt x="632" y="32"/>
                    <a:pt x="632" y="34"/>
                    <a:pt x="634" y="35"/>
                  </a:cubicBezTo>
                  <a:cubicBezTo>
                    <a:pt x="643" y="41"/>
                    <a:pt x="643" y="41"/>
                    <a:pt x="643" y="41"/>
                  </a:cubicBezTo>
                  <a:cubicBezTo>
                    <a:pt x="645" y="38"/>
                    <a:pt x="645" y="38"/>
                    <a:pt x="645" y="38"/>
                  </a:cubicBezTo>
                  <a:cubicBezTo>
                    <a:pt x="645" y="34"/>
                    <a:pt x="645" y="34"/>
                    <a:pt x="645" y="34"/>
                  </a:cubicBezTo>
                  <a:cubicBezTo>
                    <a:pt x="613" y="32"/>
                    <a:pt x="613" y="32"/>
                    <a:pt x="613" y="32"/>
                  </a:cubicBezTo>
                  <a:cubicBezTo>
                    <a:pt x="611" y="32"/>
                    <a:pt x="610" y="33"/>
                    <a:pt x="609" y="35"/>
                  </a:cubicBezTo>
                  <a:cubicBezTo>
                    <a:pt x="609" y="36"/>
                    <a:pt x="609" y="38"/>
                    <a:pt x="611" y="39"/>
                  </a:cubicBezTo>
                  <a:cubicBezTo>
                    <a:pt x="616" y="42"/>
                    <a:pt x="616" y="42"/>
                    <a:pt x="616" y="42"/>
                  </a:cubicBezTo>
                  <a:cubicBezTo>
                    <a:pt x="618" y="39"/>
                    <a:pt x="618" y="39"/>
                    <a:pt x="618" y="39"/>
                  </a:cubicBezTo>
                  <a:cubicBezTo>
                    <a:pt x="618" y="35"/>
                    <a:pt x="618" y="35"/>
                    <a:pt x="618" y="35"/>
                  </a:cubicBezTo>
                  <a:cubicBezTo>
                    <a:pt x="596" y="35"/>
                    <a:pt x="596" y="35"/>
                    <a:pt x="596" y="35"/>
                  </a:cubicBezTo>
                  <a:cubicBezTo>
                    <a:pt x="595" y="35"/>
                    <a:pt x="593" y="36"/>
                    <a:pt x="593" y="38"/>
                  </a:cubicBezTo>
                  <a:cubicBezTo>
                    <a:pt x="592" y="40"/>
                    <a:pt x="593" y="42"/>
                    <a:pt x="594" y="42"/>
                  </a:cubicBezTo>
                  <a:cubicBezTo>
                    <a:pt x="600" y="46"/>
                    <a:pt x="600" y="46"/>
                    <a:pt x="600" y="46"/>
                  </a:cubicBezTo>
                  <a:cubicBezTo>
                    <a:pt x="602" y="42"/>
                    <a:pt x="602" y="42"/>
                    <a:pt x="602" y="42"/>
                  </a:cubicBezTo>
                  <a:cubicBezTo>
                    <a:pt x="602" y="38"/>
                    <a:pt x="602" y="38"/>
                    <a:pt x="602" y="38"/>
                  </a:cubicBezTo>
                  <a:cubicBezTo>
                    <a:pt x="602" y="38"/>
                    <a:pt x="597" y="38"/>
                    <a:pt x="591" y="38"/>
                  </a:cubicBezTo>
                  <a:cubicBezTo>
                    <a:pt x="586" y="37"/>
                    <a:pt x="579" y="37"/>
                    <a:pt x="576" y="37"/>
                  </a:cubicBezTo>
                  <a:cubicBezTo>
                    <a:pt x="576" y="37"/>
                    <a:pt x="576" y="37"/>
                    <a:pt x="575" y="37"/>
                  </a:cubicBezTo>
                  <a:cubicBezTo>
                    <a:pt x="575" y="37"/>
                    <a:pt x="575" y="37"/>
                    <a:pt x="574" y="37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3" y="38"/>
                    <a:pt x="573" y="38"/>
                    <a:pt x="573" y="38"/>
                  </a:cubicBezTo>
                  <a:cubicBezTo>
                    <a:pt x="573" y="38"/>
                    <a:pt x="572" y="38"/>
                    <a:pt x="572" y="39"/>
                  </a:cubicBezTo>
                  <a:cubicBezTo>
                    <a:pt x="571" y="41"/>
                    <a:pt x="571" y="43"/>
                    <a:pt x="573" y="44"/>
                  </a:cubicBezTo>
                  <a:cubicBezTo>
                    <a:pt x="573" y="44"/>
                    <a:pt x="573" y="44"/>
                    <a:pt x="573" y="44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2" y="39"/>
                    <a:pt x="572" y="39"/>
                    <a:pt x="572" y="39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3" y="38"/>
                    <a:pt x="573" y="38"/>
                    <a:pt x="573" y="38"/>
                  </a:cubicBezTo>
                  <a:cubicBezTo>
                    <a:pt x="573" y="38"/>
                    <a:pt x="573" y="38"/>
                    <a:pt x="572" y="39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3" y="38"/>
                    <a:pt x="573" y="38"/>
                    <a:pt x="573" y="38"/>
                  </a:cubicBezTo>
                  <a:cubicBezTo>
                    <a:pt x="575" y="40"/>
                    <a:pt x="575" y="40"/>
                    <a:pt x="575" y="40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7"/>
                    <a:pt x="574" y="37"/>
                    <a:pt x="573" y="38"/>
                  </a:cubicBezTo>
                  <a:cubicBezTo>
                    <a:pt x="575" y="40"/>
                    <a:pt x="575" y="40"/>
                    <a:pt x="575" y="40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8"/>
                    <a:pt x="574" y="38"/>
                    <a:pt x="574" y="38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8"/>
                    <a:pt x="574" y="38"/>
                    <a:pt x="574" y="38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7"/>
                    <a:pt x="573" y="37"/>
                    <a:pt x="573" y="38"/>
                  </a:cubicBezTo>
                  <a:cubicBezTo>
                    <a:pt x="570" y="38"/>
                    <a:pt x="564" y="39"/>
                    <a:pt x="559" y="39"/>
                  </a:cubicBezTo>
                  <a:cubicBezTo>
                    <a:pt x="554" y="40"/>
                    <a:pt x="550" y="40"/>
                    <a:pt x="550" y="40"/>
                  </a:cubicBezTo>
                  <a:cubicBezTo>
                    <a:pt x="549" y="40"/>
                    <a:pt x="547" y="41"/>
                    <a:pt x="547" y="43"/>
                  </a:cubicBezTo>
                  <a:cubicBezTo>
                    <a:pt x="546" y="45"/>
                    <a:pt x="547" y="46"/>
                    <a:pt x="549" y="47"/>
                  </a:cubicBezTo>
                  <a:cubicBezTo>
                    <a:pt x="549" y="48"/>
                    <a:pt x="549" y="48"/>
                    <a:pt x="549" y="48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48" y="42"/>
                    <a:pt x="548" y="42"/>
                    <a:pt x="548" y="42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49" y="41"/>
                    <a:pt x="549" y="41"/>
                    <a:pt x="549" y="41"/>
                  </a:cubicBezTo>
                  <a:cubicBezTo>
                    <a:pt x="549" y="41"/>
                    <a:pt x="549" y="41"/>
                    <a:pt x="548" y="42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49" y="41"/>
                    <a:pt x="549" y="41"/>
                    <a:pt x="549" y="41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0" y="41"/>
                    <a:pt x="550" y="41"/>
                    <a:pt x="549" y="41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0" y="40"/>
                    <a:pt x="550" y="41"/>
                    <a:pt x="549" y="41"/>
                  </a:cubicBezTo>
                  <a:cubicBezTo>
                    <a:pt x="547" y="41"/>
                    <a:pt x="542" y="41"/>
                    <a:pt x="538" y="41"/>
                  </a:cubicBezTo>
                  <a:cubicBezTo>
                    <a:pt x="535" y="41"/>
                    <a:pt x="532" y="41"/>
                    <a:pt x="532" y="41"/>
                  </a:cubicBezTo>
                  <a:cubicBezTo>
                    <a:pt x="530" y="41"/>
                    <a:pt x="528" y="42"/>
                    <a:pt x="528" y="44"/>
                  </a:cubicBezTo>
                  <a:cubicBezTo>
                    <a:pt x="527" y="46"/>
                    <a:pt x="528" y="48"/>
                    <a:pt x="529" y="48"/>
                  </a:cubicBezTo>
                  <a:cubicBezTo>
                    <a:pt x="533" y="51"/>
                    <a:pt x="533" y="51"/>
                    <a:pt x="533" y="51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3" y="44"/>
                    <a:pt x="533" y="44"/>
                    <a:pt x="533" y="44"/>
                  </a:cubicBezTo>
                  <a:cubicBezTo>
                    <a:pt x="533" y="44"/>
                    <a:pt x="533" y="44"/>
                    <a:pt x="532" y="45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3" y="44"/>
                    <a:pt x="533" y="44"/>
                    <a:pt x="533" y="44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3" y="44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5" y="45"/>
                    <a:pt x="535" y="45"/>
                    <a:pt x="535" y="45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5" y="45"/>
                    <a:pt x="535" y="45"/>
                    <a:pt x="535" y="45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3" y="44"/>
                  </a:cubicBezTo>
                  <a:cubicBezTo>
                    <a:pt x="530" y="44"/>
                    <a:pt x="525" y="44"/>
                    <a:pt x="520" y="44"/>
                  </a:cubicBezTo>
                  <a:cubicBezTo>
                    <a:pt x="515" y="44"/>
                    <a:pt x="511" y="44"/>
                    <a:pt x="511" y="44"/>
                  </a:cubicBezTo>
                  <a:cubicBezTo>
                    <a:pt x="509" y="44"/>
                    <a:pt x="508" y="46"/>
                    <a:pt x="507" y="47"/>
                  </a:cubicBezTo>
                  <a:cubicBezTo>
                    <a:pt x="507" y="49"/>
                    <a:pt x="508" y="51"/>
                    <a:pt x="509" y="52"/>
                  </a:cubicBezTo>
                  <a:cubicBezTo>
                    <a:pt x="512" y="53"/>
                    <a:pt x="512" y="53"/>
                    <a:pt x="512" y="53"/>
                  </a:cubicBezTo>
                  <a:cubicBezTo>
                    <a:pt x="514" y="50"/>
                    <a:pt x="514" y="50"/>
                    <a:pt x="514" y="50"/>
                  </a:cubicBezTo>
                  <a:cubicBezTo>
                    <a:pt x="514" y="46"/>
                    <a:pt x="514" y="46"/>
                    <a:pt x="514" y="46"/>
                  </a:cubicBezTo>
                  <a:cubicBezTo>
                    <a:pt x="484" y="46"/>
                    <a:pt x="484" y="46"/>
                    <a:pt x="484" y="46"/>
                  </a:cubicBezTo>
                  <a:cubicBezTo>
                    <a:pt x="482" y="46"/>
                    <a:pt x="480" y="47"/>
                    <a:pt x="480" y="49"/>
                  </a:cubicBezTo>
                  <a:cubicBezTo>
                    <a:pt x="479" y="51"/>
                    <a:pt x="480" y="53"/>
                    <a:pt x="481" y="54"/>
                  </a:cubicBezTo>
                  <a:cubicBezTo>
                    <a:pt x="486" y="57"/>
                    <a:pt x="486" y="57"/>
                    <a:pt x="486" y="57"/>
                  </a:cubicBezTo>
                  <a:cubicBezTo>
                    <a:pt x="488" y="53"/>
                    <a:pt x="488" y="53"/>
                    <a:pt x="488" y="53"/>
                  </a:cubicBezTo>
                  <a:cubicBezTo>
                    <a:pt x="488" y="49"/>
                    <a:pt x="488" y="49"/>
                    <a:pt x="488" y="49"/>
                  </a:cubicBezTo>
                  <a:cubicBezTo>
                    <a:pt x="466" y="50"/>
                    <a:pt x="466" y="50"/>
                    <a:pt x="466" y="50"/>
                  </a:cubicBezTo>
                  <a:cubicBezTo>
                    <a:pt x="464" y="50"/>
                    <a:pt x="463" y="51"/>
                    <a:pt x="462" y="53"/>
                  </a:cubicBezTo>
                  <a:cubicBezTo>
                    <a:pt x="462" y="54"/>
                    <a:pt x="463" y="56"/>
                    <a:pt x="464" y="57"/>
                  </a:cubicBezTo>
                  <a:cubicBezTo>
                    <a:pt x="468" y="60"/>
                    <a:pt x="468" y="60"/>
                    <a:pt x="468" y="60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68" y="53"/>
                    <a:pt x="468" y="53"/>
                    <a:pt x="468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69" y="53"/>
                    <a:pt x="469" y="53"/>
                    <a:pt x="469" y="53"/>
                  </a:cubicBezTo>
                  <a:cubicBezTo>
                    <a:pt x="469" y="53"/>
                    <a:pt x="469" y="53"/>
                    <a:pt x="468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69" y="53"/>
                    <a:pt x="469" y="53"/>
                    <a:pt x="469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0" y="53"/>
                    <a:pt x="470" y="53"/>
                    <a:pt x="469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1" y="54"/>
                    <a:pt x="471" y="54"/>
                    <a:pt x="471" y="54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1" y="54"/>
                    <a:pt x="471" y="54"/>
                    <a:pt x="471" y="54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0" y="53"/>
                    <a:pt x="469" y="53"/>
                    <a:pt x="467" y="52"/>
                  </a:cubicBezTo>
                  <a:cubicBezTo>
                    <a:pt x="461" y="52"/>
                    <a:pt x="450" y="52"/>
                    <a:pt x="444" y="52"/>
                  </a:cubicBezTo>
                  <a:cubicBezTo>
                    <a:pt x="443" y="52"/>
                    <a:pt x="442" y="52"/>
                    <a:pt x="442" y="52"/>
                  </a:cubicBezTo>
                  <a:cubicBezTo>
                    <a:pt x="441" y="52"/>
                    <a:pt x="441" y="52"/>
                    <a:pt x="441" y="52"/>
                  </a:cubicBezTo>
                  <a:cubicBezTo>
                    <a:pt x="440" y="52"/>
                    <a:pt x="440" y="52"/>
                    <a:pt x="440" y="52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39" y="53"/>
                    <a:pt x="438" y="53"/>
                    <a:pt x="438" y="54"/>
                  </a:cubicBezTo>
                  <a:cubicBezTo>
                    <a:pt x="437" y="55"/>
                    <a:pt x="437" y="56"/>
                    <a:pt x="437" y="57"/>
                  </a:cubicBezTo>
                  <a:cubicBezTo>
                    <a:pt x="437" y="58"/>
                    <a:pt x="438" y="59"/>
                    <a:pt x="439" y="59"/>
                  </a:cubicBezTo>
                  <a:cubicBezTo>
                    <a:pt x="441" y="60"/>
                    <a:pt x="441" y="60"/>
                    <a:pt x="441" y="60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0" y="55"/>
                    <a:pt x="440" y="55"/>
                    <a:pt x="440" y="55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1" y="53"/>
                    <a:pt x="441" y="53"/>
                    <a:pt x="441" y="53"/>
                  </a:cubicBezTo>
                  <a:cubicBezTo>
                    <a:pt x="441" y="54"/>
                    <a:pt x="440" y="54"/>
                    <a:pt x="440" y="55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1" y="53"/>
                    <a:pt x="441" y="53"/>
                    <a:pt x="441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1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1" y="53"/>
                  </a:cubicBezTo>
                  <a:cubicBezTo>
                    <a:pt x="437" y="53"/>
                    <a:pt x="430" y="54"/>
                    <a:pt x="424" y="54"/>
                  </a:cubicBezTo>
                  <a:cubicBezTo>
                    <a:pt x="421" y="54"/>
                    <a:pt x="418" y="54"/>
                    <a:pt x="416" y="54"/>
                  </a:cubicBezTo>
                  <a:cubicBezTo>
                    <a:pt x="415" y="54"/>
                    <a:pt x="414" y="54"/>
                    <a:pt x="413" y="55"/>
                  </a:cubicBezTo>
                  <a:cubicBezTo>
                    <a:pt x="413" y="55"/>
                    <a:pt x="413" y="55"/>
                    <a:pt x="412" y="55"/>
                  </a:cubicBezTo>
                  <a:cubicBezTo>
                    <a:pt x="412" y="55"/>
                    <a:pt x="412" y="55"/>
                    <a:pt x="412" y="55"/>
                  </a:cubicBezTo>
                  <a:cubicBezTo>
                    <a:pt x="411" y="55"/>
                    <a:pt x="411" y="55"/>
                    <a:pt x="411" y="55"/>
                  </a:cubicBezTo>
                  <a:cubicBezTo>
                    <a:pt x="411" y="55"/>
                    <a:pt x="410" y="56"/>
                    <a:pt x="410" y="57"/>
                  </a:cubicBezTo>
                  <a:cubicBezTo>
                    <a:pt x="409" y="58"/>
                    <a:pt x="409" y="59"/>
                    <a:pt x="409" y="60"/>
                  </a:cubicBezTo>
                  <a:cubicBezTo>
                    <a:pt x="409" y="61"/>
                    <a:pt x="410" y="62"/>
                    <a:pt x="411" y="62"/>
                  </a:cubicBezTo>
                  <a:cubicBezTo>
                    <a:pt x="414" y="64"/>
                    <a:pt x="414" y="64"/>
                    <a:pt x="414" y="64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4" y="58"/>
                    <a:pt x="414" y="58"/>
                    <a:pt x="413" y="59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60"/>
                    <a:pt x="416" y="60"/>
                    <a:pt x="416" y="60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60"/>
                    <a:pt x="416" y="60"/>
                    <a:pt x="416" y="60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59"/>
                    <a:pt x="416" y="59"/>
                    <a:pt x="416" y="5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59"/>
                    <a:pt x="416" y="59"/>
                    <a:pt x="416" y="5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415" y="57"/>
                    <a:pt x="414" y="57"/>
                  </a:cubicBezTo>
                  <a:cubicBezTo>
                    <a:pt x="412" y="57"/>
                    <a:pt x="406" y="58"/>
                    <a:pt x="402" y="58"/>
                  </a:cubicBezTo>
                  <a:cubicBezTo>
                    <a:pt x="398" y="58"/>
                    <a:pt x="394" y="58"/>
                    <a:pt x="394" y="58"/>
                  </a:cubicBezTo>
                  <a:cubicBezTo>
                    <a:pt x="392" y="58"/>
                    <a:pt x="391" y="59"/>
                    <a:pt x="390" y="61"/>
                  </a:cubicBezTo>
                  <a:cubicBezTo>
                    <a:pt x="390" y="63"/>
                    <a:pt x="390" y="65"/>
                    <a:pt x="392" y="66"/>
                  </a:cubicBezTo>
                  <a:cubicBezTo>
                    <a:pt x="393" y="66"/>
                    <a:pt x="393" y="66"/>
                    <a:pt x="393" y="66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2" y="61"/>
                    <a:pt x="392" y="61"/>
                    <a:pt x="392" y="61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3" y="60"/>
                    <a:pt x="392" y="60"/>
                    <a:pt x="392" y="61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2"/>
                    <a:pt x="395" y="62"/>
                    <a:pt x="395" y="62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2"/>
                    <a:pt x="395" y="62"/>
                    <a:pt x="395" y="62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3" y="59"/>
                    <a:pt x="388" y="60"/>
                    <a:pt x="384" y="61"/>
                  </a:cubicBezTo>
                  <a:cubicBezTo>
                    <a:pt x="382" y="61"/>
                    <a:pt x="379" y="62"/>
                    <a:pt x="378" y="62"/>
                  </a:cubicBezTo>
                  <a:cubicBezTo>
                    <a:pt x="377" y="62"/>
                    <a:pt x="376" y="62"/>
                    <a:pt x="376" y="63"/>
                  </a:cubicBezTo>
                  <a:cubicBezTo>
                    <a:pt x="375" y="63"/>
                    <a:pt x="375" y="63"/>
                    <a:pt x="375" y="63"/>
                  </a:cubicBezTo>
                  <a:cubicBezTo>
                    <a:pt x="374" y="63"/>
                    <a:pt x="374" y="63"/>
                    <a:pt x="374" y="63"/>
                  </a:cubicBezTo>
                  <a:cubicBezTo>
                    <a:pt x="374" y="63"/>
                    <a:pt x="374" y="63"/>
                    <a:pt x="374" y="63"/>
                  </a:cubicBezTo>
                  <a:cubicBezTo>
                    <a:pt x="373" y="64"/>
                    <a:pt x="373" y="64"/>
                    <a:pt x="372" y="65"/>
                  </a:cubicBezTo>
                  <a:cubicBezTo>
                    <a:pt x="372" y="66"/>
                    <a:pt x="372" y="67"/>
                    <a:pt x="372" y="68"/>
                  </a:cubicBezTo>
                  <a:cubicBezTo>
                    <a:pt x="372" y="69"/>
                    <a:pt x="373" y="70"/>
                    <a:pt x="374" y="70"/>
                  </a:cubicBezTo>
                  <a:cubicBezTo>
                    <a:pt x="376" y="72"/>
                    <a:pt x="376" y="72"/>
                    <a:pt x="376" y="72"/>
                  </a:cubicBezTo>
                  <a:cubicBezTo>
                    <a:pt x="378" y="68"/>
                    <a:pt x="378" y="68"/>
                    <a:pt x="378" y="68"/>
                  </a:cubicBezTo>
                  <a:cubicBezTo>
                    <a:pt x="378" y="64"/>
                    <a:pt x="378" y="64"/>
                    <a:pt x="378" y="64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0" y="63"/>
                    <a:pt x="349" y="64"/>
                    <a:pt x="348" y="66"/>
                  </a:cubicBezTo>
                  <a:cubicBezTo>
                    <a:pt x="348" y="68"/>
                    <a:pt x="348" y="70"/>
                    <a:pt x="350" y="71"/>
                  </a:cubicBezTo>
                  <a:cubicBezTo>
                    <a:pt x="355" y="74"/>
                    <a:pt x="355" y="74"/>
                    <a:pt x="355" y="74"/>
                  </a:cubicBezTo>
                  <a:cubicBezTo>
                    <a:pt x="358" y="71"/>
                    <a:pt x="358" y="71"/>
                    <a:pt x="358" y="71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29" y="67"/>
                    <a:pt x="329" y="67"/>
                    <a:pt x="329" y="67"/>
                  </a:cubicBezTo>
                  <a:cubicBezTo>
                    <a:pt x="327" y="67"/>
                    <a:pt x="326" y="69"/>
                    <a:pt x="325" y="70"/>
                  </a:cubicBezTo>
                  <a:cubicBezTo>
                    <a:pt x="325" y="72"/>
                    <a:pt x="325" y="74"/>
                    <a:pt x="327" y="75"/>
                  </a:cubicBezTo>
                  <a:cubicBezTo>
                    <a:pt x="330" y="77"/>
                    <a:pt x="330" y="77"/>
                    <a:pt x="330" y="77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29" y="71"/>
                    <a:pt x="329" y="71"/>
                    <a:pt x="329" y="71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0" y="70"/>
                    <a:pt x="330" y="70"/>
                    <a:pt x="330" y="70"/>
                  </a:cubicBezTo>
                  <a:cubicBezTo>
                    <a:pt x="330" y="70"/>
                    <a:pt x="329" y="70"/>
                    <a:pt x="329" y="71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0" y="70"/>
                    <a:pt x="330" y="70"/>
                    <a:pt x="330" y="70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69"/>
                    <a:pt x="331" y="69"/>
                    <a:pt x="330" y="70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70"/>
                    <a:pt x="331" y="70"/>
                    <a:pt x="331" y="70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70"/>
                    <a:pt x="331" y="70"/>
                    <a:pt x="331" y="70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69"/>
                    <a:pt x="330" y="69"/>
                    <a:pt x="329" y="70"/>
                  </a:cubicBezTo>
                  <a:cubicBezTo>
                    <a:pt x="326" y="70"/>
                    <a:pt x="319" y="70"/>
                    <a:pt x="314" y="70"/>
                  </a:cubicBezTo>
                  <a:cubicBezTo>
                    <a:pt x="308" y="70"/>
                    <a:pt x="303" y="70"/>
                    <a:pt x="303" y="70"/>
                  </a:cubicBezTo>
                  <a:cubicBezTo>
                    <a:pt x="301" y="70"/>
                    <a:pt x="300" y="71"/>
                    <a:pt x="299" y="73"/>
                  </a:cubicBezTo>
                  <a:cubicBezTo>
                    <a:pt x="299" y="75"/>
                    <a:pt x="300" y="76"/>
                    <a:pt x="301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8" y="77"/>
                    <a:pt x="308" y="77"/>
                    <a:pt x="308" y="77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2" y="72"/>
                    <a:pt x="280" y="73"/>
                    <a:pt x="280" y="75"/>
                  </a:cubicBezTo>
                  <a:cubicBezTo>
                    <a:pt x="279" y="77"/>
                    <a:pt x="280" y="78"/>
                    <a:pt x="281" y="79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58" y="74"/>
                    <a:pt x="257" y="75"/>
                    <a:pt x="256" y="77"/>
                  </a:cubicBezTo>
                  <a:cubicBezTo>
                    <a:pt x="256" y="79"/>
                    <a:pt x="256" y="81"/>
                    <a:pt x="258" y="81"/>
                  </a:cubicBezTo>
                  <a:cubicBezTo>
                    <a:pt x="260" y="83"/>
                    <a:pt x="260" y="83"/>
                    <a:pt x="260" y="83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5"/>
                    <a:pt x="262" y="75"/>
                    <a:pt x="262" y="75"/>
                  </a:cubicBezTo>
                  <a:cubicBezTo>
                    <a:pt x="262" y="75"/>
                    <a:pt x="255" y="76"/>
                    <a:pt x="248" y="76"/>
                  </a:cubicBezTo>
                  <a:cubicBezTo>
                    <a:pt x="245" y="76"/>
                    <a:pt x="242" y="77"/>
                    <a:pt x="239" y="77"/>
                  </a:cubicBezTo>
                  <a:cubicBezTo>
                    <a:pt x="238" y="77"/>
                    <a:pt x="237" y="77"/>
                    <a:pt x="236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2" y="78"/>
                    <a:pt x="232" y="79"/>
                    <a:pt x="232" y="79"/>
                  </a:cubicBezTo>
                  <a:cubicBezTo>
                    <a:pt x="231" y="81"/>
                    <a:pt x="231" y="83"/>
                    <a:pt x="233" y="85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9" y="84"/>
                    <a:pt x="239" y="84"/>
                    <a:pt x="239" y="84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39" y="80"/>
                    <a:pt x="235" y="79"/>
                    <a:pt x="231" y="79"/>
                  </a:cubicBezTo>
                  <a:cubicBezTo>
                    <a:pt x="226" y="79"/>
                    <a:pt x="221" y="79"/>
                    <a:pt x="218" y="79"/>
                  </a:cubicBezTo>
                  <a:cubicBezTo>
                    <a:pt x="217" y="79"/>
                    <a:pt x="217" y="79"/>
                    <a:pt x="216" y="79"/>
                  </a:cubicBezTo>
                  <a:cubicBezTo>
                    <a:pt x="215" y="79"/>
                    <a:pt x="215" y="79"/>
                    <a:pt x="215" y="79"/>
                  </a:cubicBezTo>
                  <a:cubicBezTo>
                    <a:pt x="215" y="79"/>
                    <a:pt x="215" y="79"/>
                    <a:pt x="215" y="79"/>
                  </a:cubicBezTo>
                  <a:cubicBezTo>
                    <a:pt x="214" y="79"/>
                    <a:pt x="214" y="79"/>
                    <a:pt x="214" y="79"/>
                  </a:cubicBezTo>
                  <a:cubicBezTo>
                    <a:pt x="213" y="80"/>
                    <a:pt x="213" y="80"/>
                    <a:pt x="212" y="81"/>
                  </a:cubicBezTo>
                  <a:cubicBezTo>
                    <a:pt x="211" y="83"/>
                    <a:pt x="212" y="85"/>
                    <a:pt x="214" y="86"/>
                  </a:cubicBezTo>
                  <a:cubicBezTo>
                    <a:pt x="222" y="91"/>
                    <a:pt x="222" y="91"/>
                    <a:pt x="222" y="91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4" y="84"/>
                    <a:pt x="219" y="83"/>
                    <a:pt x="212" y="83"/>
                  </a:cubicBezTo>
                  <a:cubicBezTo>
                    <a:pt x="206" y="83"/>
                    <a:pt x="199" y="82"/>
                    <a:pt x="195" y="82"/>
                  </a:cubicBezTo>
                  <a:cubicBezTo>
                    <a:pt x="195" y="82"/>
                    <a:pt x="194" y="82"/>
                    <a:pt x="193" y="82"/>
                  </a:cubicBezTo>
                  <a:cubicBezTo>
                    <a:pt x="193" y="82"/>
                    <a:pt x="193" y="82"/>
                    <a:pt x="192" y="82"/>
                  </a:cubicBezTo>
                  <a:cubicBezTo>
                    <a:pt x="192" y="82"/>
                    <a:pt x="192" y="82"/>
                    <a:pt x="192" y="83"/>
                  </a:cubicBezTo>
                  <a:cubicBezTo>
                    <a:pt x="191" y="83"/>
                    <a:pt x="191" y="83"/>
                    <a:pt x="190" y="84"/>
                  </a:cubicBezTo>
                  <a:cubicBezTo>
                    <a:pt x="189" y="86"/>
                    <a:pt x="189" y="89"/>
                    <a:pt x="191" y="90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8" y="89"/>
                    <a:pt x="198" y="89"/>
                    <a:pt x="198" y="89"/>
                  </a:cubicBezTo>
                  <a:cubicBezTo>
                    <a:pt x="198" y="85"/>
                    <a:pt x="198" y="85"/>
                    <a:pt x="198" y="85"/>
                  </a:cubicBezTo>
                  <a:cubicBezTo>
                    <a:pt x="172" y="87"/>
                    <a:pt x="172" y="87"/>
                    <a:pt x="172" y="87"/>
                  </a:cubicBezTo>
                  <a:cubicBezTo>
                    <a:pt x="170" y="88"/>
                    <a:pt x="169" y="89"/>
                    <a:pt x="169" y="90"/>
                  </a:cubicBezTo>
                  <a:cubicBezTo>
                    <a:pt x="168" y="92"/>
                    <a:pt x="169" y="94"/>
                    <a:pt x="170" y="95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5" y="89"/>
                    <a:pt x="152" y="88"/>
                    <a:pt x="145" y="88"/>
                  </a:cubicBezTo>
                  <a:cubicBezTo>
                    <a:pt x="144" y="88"/>
                    <a:pt x="143" y="88"/>
                    <a:pt x="143" y="88"/>
                  </a:cubicBezTo>
                  <a:cubicBezTo>
                    <a:pt x="142" y="88"/>
                    <a:pt x="142" y="88"/>
                    <a:pt x="142" y="88"/>
                  </a:cubicBezTo>
                  <a:cubicBezTo>
                    <a:pt x="141" y="88"/>
                    <a:pt x="141" y="88"/>
                    <a:pt x="141" y="88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0" y="89"/>
                    <a:pt x="140" y="89"/>
                    <a:pt x="139" y="90"/>
                  </a:cubicBezTo>
                  <a:cubicBezTo>
                    <a:pt x="138" y="92"/>
                    <a:pt x="139" y="94"/>
                    <a:pt x="140" y="96"/>
                  </a:cubicBezTo>
                  <a:cubicBezTo>
                    <a:pt x="146" y="99"/>
                    <a:pt x="146" y="99"/>
                    <a:pt x="146" y="99"/>
                  </a:cubicBezTo>
                  <a:cubicBezTo>
                    <a:pt x="148" y="96"/>
                    <a:pt x="148" y="96"/>
                    <a:pt x="148" y="96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49" y="92"/>
                    <a:pt x="145" y="92"/>
                    <a:pt x="140" y="91"/>
                  </a:cubicBezTo>
                  <a:cubicBezTo>
                    <a:pt x="135" y="91"/>
                    <a:pt x="130" y="91"/>
                    <a:pt x="127" y="91"/>
                  </a:cubicBezTo>
                  <a:cubicBezTo>
                    <a:pt x="127" y="91"/>
                    <a:pt x="127" y="91"/>
                    <a:pt x="126" y="91"/>
                  </a:cubicBezTo>
                  <a:cubicBezTo>
                    <a:pt x="126" y="91"/>
                    <a:pt x="126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4" y="91"/>
                    <a:pt x="124" y="91"/>
                    <a:pt x="123" y="93"/>
                  </a:cubicBezTo>
                  <a:cubicBezTo>
                    <a:pt x="122" y="94"/>
                    <a:pt x="122" y="97"/>
                    <a:pt x="124" y="98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5" y="95"/>
                    <a:pt x="103" y="96"/>
                    <a:pt x="103" y="98"/>
                  </a:cubicBezTo>
                  <a:cubicBezTo>
                    <a:pt x="102" y="99"/>
                    <a:pt x="103" y="101"/>
                    <a:pt x="105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7" y="95"/>
                    <a:pt x="107" y="95"/>
                    <a:pt x="107" y="95"/>
                  </a:cubicBezTo>
                  <a:cubicBezTo>
                    <a:pt x="107" y="95"/>
                    <a:pt x="101" y="95"/>
                    <a:pt x="95" y="96"/>
                  </a:cubicBezTo>
                  <a:cubicBezTo>
                    <a:pt x="92" y="96"/>
                    <a:pt x="89" y="96"/>
                    <a:pt x="87" y="97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4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2" y="98"/>
                    <a:pt x="82" y="98"/>
                    <a:pt x="82" y="98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1" y="98"/>
                    <a:pt x="81" y="98"/>
                    <a:pt x="80" y="99"/>
                  </a:cubicBezTo>
                  <a:cubicBezTo>
                    <a:pt x="79" y="101"/>
                    <a:pt x="80" y="103"/>
                    <a:pt x="81" y="105"/>
                  </a:cubicBezTo>
                  <a:cubicBezTo>
                    <a:pt x="83" y="106"/>
                    <a:pt x="83" y="106"/>
                    <a:pt x="83" y="106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6" y="100"/>
                    <a:pt x="65" y="102"/>
                    <a:pt x="64" y="103"/>
                  </a:cubicBezTo>
                  <a:cubicBezTo>
                    <a:pt x="64" y="105"/>
                    <a:pt x="65" y="107"/>
                    <a:pt x="66" y="108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6" y="101"/>
                    <a:pt x="66" y="102"/>
                    <a:pt x="65" y="102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6" y="101"/>
                    <a:pt x="65" y="101"/>
                  </a:cubicBezTo>
                  <a:cubicBezTo>
                    <a:pt x="62" y="101"/>
                    <a:pt x="56" y="102"/>
                    <a:pt x="50" y="102"/>
                  </a:cubicBezTo>
                  <a:cubicBezTo>
                    <a:pt x="47" y="102"/>
                    <a:pt x="45" y="102"/>
                    <a:pt x="43" y="102"/>
                  </a:cubicBezTo>
                  <a:cubicBezTo>
                    <a:pt x="42" y="102"/>
                    <a:pt x="41" y="102"/>
                    <a:pt x="40" y="103"/>
                  </a:cubicBezTo>
                  <a:cubicBezTo>
                    <a:pt x="40" y="103"/>
                    <a:pt x="40" y="103"/>
                    <a:pt x="39" y="103"/>
                  </a:cubicBezTo>
                  <a:cubicBezTo>
                    <a:pt x="39" y="103"/>
                    <a:pt x="39" y="103"/>
                    <a:pt x="38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4"/>
                    <a:pt x="37" y="104"/>
                    <a:pt x="37" y="105"/>
                  </a:cubicBezTo>
                  <a:cubicBezTo>
                    <a:pt x="35" y="107"/>
                    <a:pt x="36" y="109"/>
                    <a:pt x="38" y="11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1" y="106"/>
                    <a:pt x="41" y="107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6"/>
                    <a:pt x="43" y="106"/>
                    <a:pt x="42" y="106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2" y="105"/>
                  </a:cubicBezTo>
                  <a:cubicBezTo>
                    <a:pt x="39" y="105"/>
                    <a:pt x="34" y="105"/>
                    <a:pt x="28" y="105"/>
                  </a:cubicBezTo>
                  <a:cubicBezTo>
                    <a:pt x="22" y="105"/>
                    <a:pt x="16" y="105"/>
                    <a:pt x="13" y="105"/>
                  </a:cubicBezTo>
                  <a:cubicBezTo>
                    <a:pt x="13" y="105"/>
                    <a:pt x="12" y="105"/>
                    <a:pt x="12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5"/>
                    <a:pt x="9" y="106"/>
                    <a:pt x="8" y="107"/>
                  </a:cubicBezTo>
                  <a:cubicBezTo>
                    <a:pt x="7" y="108"/>
                    <a:pt x="8" y="111"/>
                    <a:pt x="10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5"/>
                    <a:pt x="10" y="127"/>
                    <a:pt x="11" y="128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5"/>
                    <a:pt x="11" y="126"/>
                    <a:pt x="11" y="126"/>
                  </a:cubicBezTo>
                  <a:cubicBezTo>
                    <a:pt x="11" y="130"/>
                    <a:pt x="9" y="141"/>
                    <a:pt x="9" y="141"/>
                  </a:cubicBezTo>
                  <a:cubicBezTo>
                    <a:pt x="9" y="143"/>
                    <a:pt x="9" y="144"/>
                    <a:pt x="11" y="145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5" y="143"/>
                    <a:pt x="15" y="143"/>
                    <a:pt x="15" y="143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5" y="154"/>
                    <a:pt x="6" y="156"/>
                    <a:pt x="8" y="157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3"/>
                    <a:pt x="10" y="174"/>
                    <a:pt x="11" y="175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4" y="184"/>
                    <a:pt x="5" y="187"/>
                    <a:pt x="7" y="188"/>
                  </a:cubicBezTo>
                  <a:cubicBezTo>
                    <a:pt x="9" y="189"/>
                    <a:pt x="9" y="189"/>
                    <a:pt x="9" y="189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4" y="196"/>
                    <a:pt x="4" y="197"/>
                    <a:pt x="4" y="198"/>
                  </a:cubicBezTo>
                  <a:cubicBezTo>
                    <a:pt x="4" y="199"/>
                    <a:pt x="5" y="200"/>
                    <a:pt x="6" y="201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4" y="216"/>
                    <a:pt x="4" y="216"/>
                    <a:pt x="4" y="216"/>
                  </a:cubicBezTo>
                  <a:cubicBezTo>
                    <a:pt x="3" y="217"/>
                    <a:pt x="4" y="219"/>
                    <a:pt x="6" y="220"/>
                  </a:cubicBezTo>
                  <a:cubicBezTo>
                    <a:pt x="6" y="220"/>
                    <a:pt x="6" y="220"/>
                    <a:pt x="6" y="220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4" y="216"/>
                    <a:pt x="4" y="216"/>
                    <a:pt x="4" y="216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1"/>
                    <a:pt x="2" y="233"/>
                    <a:pt x="4" y="234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32"/>
                    <a:pt x="3" y="233"/>
                    <a:pt x="3" y="234"/>
                  </a:cubicBezTo>
                  <a:cubicBezTo>
                    <a:pt x="2" y="239"/>
                    <a:pt x="0" y="246"/>
                    <a:pt x="0" y="246"/>
                  </a:cubicBezTo>
                  <a:cubicBezTo>
                    <a:pt x="0" y="248"/>
                    <a:pt x="0" y="250"/>
                    <a:pt x="2" y="251"/>
                  </a:cubicBezTo>
                  <a:cubicBezTo>
                    <a:pt x="6" y="253"/>
                    <a:pt x="6" y="253"/>
                    <a:pt x="6" y="25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266"/>
                    <a:pt x="4" y="268"/>
                    <a:pt x="6" y="269"/>
                  </a:cubicBezTo>
                  <a:cubicBezTo>
                    <a:pt x="6" y="269"/>
                    <a:pt x="6" y="269"/>
                    <a:pt x="6" y="269"/>
                  </a:cubicBezTo>
                  <a:cubicBezTo>
                    <a:pt x="9" y="266"/>
                    <a:pt x="9" y="266"/>
                    <a:pt x="9" y="266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2" y="285"/>
                    <a:pt x="3" y="286"/>
                    <a:pt x="4" y="287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" y="302"/>
                    <a:pt x="1" y="302"/>
                    <a:pt x="1" y="302"/>
                  </a:cubicBezTo>
                  <a:cubicBezTo>
                    <a:pt x="1" y="304"/>
                    <a:pt x="2" y="305"/>
                    <a:pt x="3" y="306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3" y="304"/>
                    <a:pt x="3" y="304"/>
                    <a:pt x="3" y="304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1" y="321"/>
                    <a:pt x="2" y="322"/>
                    <a:pt x="3" y="323"/>
                  </a:cubicBezTo>
                  <a:cubicBezTo>
                    <a:pt x="3" y="323"/>
                    <a:pt x="3" y="323"/>
                    <a:pt x="3" y="323"/>
                  </a:cubicBezTo>
                  <a:cubicBezTo>
                    <a:pt x="1" y="335"/>
                    <a:pt x="1" y="335"/>
                    <a:pt x="1" y="335"/>
                  </a:cubicBezTo>
                  <a:cubicBezTo>
                    <a:pt x="1" y="336"/>
                    <a:pt x="2" y="338"/>
                    <a:pt x="3" y="339"/>
                  </a:cubicBezTo>
                  <a:cubicBezTo>
                    <a:pt x="5" y="340"/>
                    <a:pt x="5" y="340"/>
                    <a:pt x="5" y="340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4" y="334"/>
                    <a:pt x="4" y="334"/>
                    <a:pt x="4" y="334"/>
                  </a:cubicBezTo>
                  <a:cubicBezTo>
                    <a:pt x="3" y="335"/>
                    <a:pt x="3" y="335"/>
                    <a:pt x="3" y="336"/>
                  </a:cubicBezTo>
                  <a:cubicBezTo>
                    <a:pt x="3" y="336"/>
                    <a:pt x="3" y="336"/>
                    <a:pt x="3" y="336"/>
                  </a:cubicBezTo>
                  <a:cubicBezTo>
                    <a:pt x="3" y="337"/>
                    <a:pt x="3" y="337"/>
                    <a:pt x="3" y="338"/>
                  </a:cubicBezTo>
                  <a:cubicBezTo>
                    <a:pt x="3" y="340"/>
                    <a:pt x="3" y="345"/>
                    <a:pt x="3" y="349"/>
                  </a:cubicBezTo>
                  <a:cubicBezTo>
                    <a:pt x="4" y="353"/>
                    <a:pt x="4" y="356"/>
                    <a:pt x="4" y="356"/>
                  </a:cubicBezTo>
                  <a:cubicBezTo>
                    <a:pt x="4" y="358"/>
                    <a:pt x="5" y="359"/>
                    <a:pt x="6" y="359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10" y="358"/>
                    <a:pt x="10" y="358"/>
                    <a:pt x="10" y="358"/>
                  </a:cubicBezTo>
                  <a:cubicBezTo>
                    <a:pt x="7" y="356"/>
                    <a:pt x="7" y="356"/>
                    <a:pt x="7" y="356"/>
                  </a:cubicBezTo>
                  <a:cubicBezTo>
                    <a:pt x="1" y="365"/>
                    <a:pt x="1" y="365"/>
                    <a:pt x="1" y="365"/>
                  </a:cubicBezTo>
                  <a:cubicBezTo>
                    <a:pt x="0" y="367"/>
                    <a:pt x="1" y="369"/>
                    <a:pt x="2" y="370"/>
                  </a:cubicBezTo>
                  <a:cubicBezTo>
                    <a:pt x="6" y="372"/>
                    <a:pt x="6" y="372"/>
                    <a:pt x="6" y="372"/>
                  </a:cubicBezTo>
                  <a:cubicBezTo>
                    <a:pt x="6" y="388"/>
                    <a:pt x="6" y="388"/>
                    <a:pt x="6" y="388"/>
                  </a:cubicBezTo>
                  <a:cubicBezTo>
                    <a:pt x="6" y="389"/>
                    <a:pt x="7" y="390"/>
                    <a:pt x="8" y="391"/>
                  </a:cubicBezTo>
                  <a:cubicBezTo>
                    <a:pt x="8" y="391"/>
                    <a:pt x="8" y="391"/>
                    <a:pt x="8" y="391"/>
                  </a:cubicBezTo>
                  <a:cubicBezTo>
                    <a:pt x="6" y="401"/>
                    <a:pt x="6" y="401"/>
                    <a:pt x="6" y="401"/>
                  </a:cubicBezTo>
                  <a:cubicBezTo>
                    <a:pt x="5" y="403"/>
                    <a:pt x="6" y="404"/>
                    <a:pt x="7" y="405"/>
                  </a:cubicBezTo>
                  <a:cubicBezTo>
                    <a:pt x="8" y="406"/>
                    <a:pt x="8" y="406"/>
                    <a:pt x="8" y="406"/>
                  </a:cubicBezTo>
                  <a:cubicBezTo>
                    <a:pt x="9" y="424"/>
                    <a:pt x="9" y="424"/>
                    <a:pt x="9" y="424"/>
                  </a:cubicBezTo>
                  <a:cubicBezTo>
                    <a:pt x="9" y="425"/>
                    <a:pt x="10" y="427"/>
                    <a:pt x="11" y="427"/>
                  </a:cubicBezTo>
                  <a:cubicBezTo>
                    <a:pt x="11" y="427"/>
                    <a:pt x="11" y="427"/>
                    <a:pt x="11" y="427"/>
                  </a:cubicBezTo>
                  <a:cubicBezTo>
                    <a:pt x="10" y="436"/>
                    <a:pt x="10" y="436"/>
                    <a:pt x="10" y="436"/>
                  </a:cubicBezTo>
                  <a:cubicBezTo>
                    <a:pt x="9" y="438"/>
                    <a:pt x="10" y="439"/>
                    <a:pt x="11" y="440"/>
                  </a:cubicBezTo>
                  <a:cubicBezTo>
                    <a:pt x="13" y="441"/>
                    <a:pt x="13" y="441"/>
                    <a:pt x="13" y="441"/>
                  </a:cubicBezTo>
                  <a:cubicBezTo>
                    <a:pt x="17" y="458"/>
                    <a:pt x="17" y="458"/>
                    <a:pt x="17" y="458"/>
                  </a:cubicBezTo>
                  <a:cubicBezTo>
                    <a:pt x="17" y="459"/>
                    <a:pt x="18" y="460"/>
                    <a:pt x="19" y="460"/>
                  </a:cubicBezTo>
                  <a:cubicBezTo>
                    <a:pt x="23" y="462"/>
                    <a:pt x="23" y="462"/>
                    <a:pt x="23" y="462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1" y="457"/>
                    <a:pt x="21" y="457"/>
                    <a:pt x="21" y="457"/>
                  </a:cubicBezTo>
                  <a:cubicBezTo>
                    <a:pt x="21" y="457"/>
                    <a:pt x="21" y="458"/>
                    <a:pt x="21" y="458"/>
                  </a:cubicBezTo>
                  <a:cubicBezTo>
                    <a:pt x="21" y="459"/>
                    <a:pt x="21" y="459"/>
                    <a:pt x="21" y="459"/>
                  </a:cubicBezTo>
                  <a:cubicBezTo>
                    <a:pt x="21" y="459"/>
                    <a:pt x="21" y="460"/>
                    <a:pt x="21" y="460"/>
                  </a:cubicBezTo>
                  <a:cubicBezTo>
                    <a:pt x="21" y="460"/>
                    <a:pt x="21" y="461"/>
                    <a:pt x="21" y="461"/>
                  </a:cubicBezTo>
                  <a:cubicBezTo>
                    <a:pt x="21" y="462"/>
                    <a:pt x="22" y="464"/>
                    <a:pt x="23" y="467"/>
                  </a:cubicBezTo>
                  <a:cubicBezTo>
                    <a:pt x="26" y="474"/>
                    <a:pt x="31" y="486"/>
                    <a:pt x="31" y="486"/>
                  </a:cubicBezTo>
                  <a:cubicBezTo>
                    <a:pt x="31" y="487"/>
                    <a:pt x="32" y="488"/>
                    <a:pt x="33" y="488"/>
                  </a:cubicBezTo>
                  <a:cubicBezTo>
                    <a:pt x="45" y="496"/>
                    <a:pt x="45" y="496"/>
                    <a:pt x="45" y="496"/>
                  </a:cubicBezTo>
                  <a:cubicBezTo>
                    <a:pt x="47" y="497"/>
                    <a:pt x="49" y="496"/>
                    <a:pt x="50" y="494"/>
                  </a:cubicBezTo>
                  <a:cubicBezTo>
                    <a:pt x="52" y="493"/>
                    <a:pt x="51" y="490"/>
                    <a:pt x="49" y="489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5"/>
            <p:cNvSpPr/>
            <p:nvPr/>
          </p:nvSpPr>
          <p:spPr bwMode="auto">
            <a:xfrm>
              <a:off x="3678391" y="1843627"/>
              <a:ext cx="364106" cy="758554"/>
            </a:xfrm>
            <a:custGeom>
              <a:avLst/>
              <a:gdLst>
                <a:gd name="T0" fmla="*/ 31 w 271"/>
                <a:gd name="T1" fmla="*/ 530 h 564"/>
                <a:gd name="T2" fmla="*/ 34 w 271"/>
                <a:gd name="T3" fmla="*/ 532 h 564"/>
                <a:gd name="T4" fmla="*/ 20 w 271"/>
                <a:gd name="T5" fmla="*/ 508 h 564"/>
                <a:gd name="T6" fmla="*/ 22 w 271"/>
                <a:gd name="T7" fmla="*/ 509 h 564"/>
                <a:gd name="T8" fmla="*/ 7 w 271"/>
                <a:gd name="T9" fmla="*/ 462 h 564"/>
                <a:gd name="T10" fmla="*/ 16 w 271"/>
                <a:gd name="T11" fmla="*/ 421 h 564"/>
                <a:gd name="T12" fmla="*/ 17 w 271"/>
                <a:gd name="T13" fmla="*/ 404 h 564"/>
                <a:gd name="T14" fmla="*/ 18 w 271"/>
                <a:gd name="T15" fmla="*/ 399 h 564"/>
                <a:gd name="T16" fmla="*/ 23 w 271"/>
                <a:gd name="T17" fmla="*/ 385 h 564"/>
                <a:gd name="T18" fmla="*/ 21 w 271"/>
                <a:gd name="T19" fmla="*/ 380 h 564"/>
                <a:gd name="T20" fmla="*/ 35 w 271"/>
                <a:gd name="T21" fmla="*/ 351 h 564"/>
                <a:gd name="T22" fmla="*/ 39 w 271"/>
                <a:gd name="T23" fmla="*/ 344 h 564"/>
                <a:gd name="T24" fmla="*/ 37 w 271"/>
                <a:gd name="T25" fmla="*/ 342 h 564"/>
                <a:gd name="T26" fmla="*/ 57 w 271"/>
                <a:gd name="T27" fmla="*/ 329 h 564"/>
                <a:gd name="T28" fmla="*/ 78 w 271"/>
                <a:gd name="T29" fmla="*/ 306 h 564"/>
                <a:gd name="T30" fmla="*/ 97 w 271"/>
                <a:gd name="T31" fmla="*/ 307 h 564"/>
                <a:gd name="T32" fmla="*/ 95 w 271"/>
                <a:gd name="T33" fmla="*/ 308 h 564"/>
                <a:gd name="T34" fmla="*/ 139 w 271"/>
                <a:gd name="T35" fmla="*/ 300 h 564"/>
                <a:gd name="T36" fmla="*/ 237 w 271"/>
                <a:gd name="T37" fmla="*/ 345 h 564"/>
                <a:gd name="T38" fmla="*/ 262 w 271"/>
                <a:gd name="T39" fmla="*/ 324 h 564"/>
                <a:gd name="T40" fmla="*/ 263 w 271"/>
                <a:gd name="T41" fmla="*/ 308 h 564"/>
                <a:gd name="T42" fmla="*/ 266 w 271"/>
                <a:gd name="T43" fmla="*/ 270 h 564"/>
                <a:gd name="T44" fmla="*/ 263 w 271"/>
                <a:gd name="T45" fmla="*/ 224 h 564"/>
                <a:gd name="T46" fmla="*/ 265 w 271"/>
                <a:gd name="T47" fmla="*/ 226 h 564"/>
                <a:gd name="T48" fmla="*/ 257 w 271"/>
                <a:gd name="T49" fmla="*/ 171 h 564"/>
                <a:gd name="T50" fmla="*/ 252 w 271"/>
                <a:gd name="T51" fmla="*/ 151 h 564"/>
                <a:gd name="T52" fmla="*/ 250 w 271"/>
                <a:gd name="T53" fmla="*/ 127 h 564"/>
                <a:gd name="T54" fmla="*/ 242 w 271"/>
                <a:gd name="T55" fmla="*/ 105 h 564"/>
                <a:gd name="T56" fmla="*/ 242 w 271"/>
                <a:gd name="T57" fmla="*/ 104 h 564"/>
                <a:gd name="T58" fmla="*/ 228 w 271"/>
                <a:gd name="T59" fmla="*/ 38 h 564"/>
                <a:gd name="T60" fmla="*/ 221 w 271"/>
                <a:gd name="T61" fmla="*/ 8 h 564"/>
                <a:gd name="T62" fmla="*/ 226 w 271"/>
                <a:gd name="T63" fmla="*/ 62 h 564"/>
                <a:gd name="T64" fmla="*/ 234 w 271"/>
                <a:gd name="T65" fmla="*/ 104 h 564"/>
                <a:gd name="T66" fmla="*/ 241 w 271"/>
                <a:gd name="T67" fmla="*/ 128 h 564"/>
                <a:gd name="T68" fmla="*/ 252 w 271"/>
                <a:gd name="T69" fmla="*/ 151 h 564"/>
                <a:gd name="T70" fmla="*/ 256 w 271"/>
                <a:gd name="T71" fmla="*/ 209 h 564"/>
                <a:gd name="T72" fmla="*/ 259 w 271"/>
                <a:gd name="T73" fmla="*/ 240 h 564"/>
                <a:gd name="T74" fmla="*/ 266 w 271"/>
                <a:gd name="T75" fmla="*/ 285 h 564"/>
                <a:gd name="T76" fmla="*/ 250 w 271"/>
                <a:gd name="T77" fmla="*/ 319 h 564"/>
                <a:gd name="T78" fmla="*/ 234 w 271"/>
                <a:gd name="T79" fmla="*/ 344 h 564"/>
                <a:gd name="T80" fmla="*/ 235 w 271"/>
                <a:gd name="T81" fmla="*/ 337 h 564"/>
                <a:gd name="T82" fmla="*/ 137 w 271"/>
                <a:gd name="T83" fmla="*/ 296 h 564"/>
                <a:gd name="T84" fmla="*/ 137 w 271"/>
                <a:gd name="T85" fmla="*/ 292 h 564"/>
                <a:gd name="T86" fmla="*/ 92 w 271"/>
                <a:gd name="T87" fmla="*/ 301 h 564"/>
                <a:gd name="T88" fmla="*/ 92 w 271"/>
                <a:gd name="T89" fmla="*/ 302 h 564"/>
                <a:gd name="T90" fmla="*/ 76 w 271"/>
                <a:gd name="T91" fmla="*/ 310 h 564"/>
                <a:gd name="T92" fmla="*/ 60 w 271"/>
                <a:gd name="T93" fmla="*/ 318 h 564"/>
                <a:gd name="T94" fmla="*/ 51 w 271"/>
                <a:gd name="T95" fmla="*/ 336 h 564"/>
                <a:gd name="T96" fmla="*/ 41 w 271"/>
                <a:gd name="T97" fmla="*/ 334 h 564"/>
                <a:gd name="T98" fmla="*/ 28 w 271"/>
                <a:gd name="T99" fmla="*/ 350 h 564"/>
                <a:gd name="T100" fmla="*/ 15 w 271"/>
                <a:gd name="T101" fmla="*/ 379 h 564"/>
                <a:gd name="T102" fmla="*/ 16 w 271"/>
                <a:gd name="T103" fmla="*/ 381 h 564"/>
                <a:gd name="T104" fmla="*/ 12 w 271"/>
                <a:gd name="T105" fmla="*/ 399 h 564"/>
                <a:gd name="T106" fmla="*/ 9 w 271"/>
                <a:gd name="T107" fmla="*/ 419 h 564"/>
                <a:gd name="T108" fmla="*/ 12 w 271"/>
                <a:gd name="T109" fmla="*/ 451 h 564"/>
                <a:gd name="T110" fmla="*/ 14 w 271"/>
                <a:gd name="T111" fmla="*/ 508 h 564"/>
                <a:gd name="T112" fmla="*/ 17 w 271"/>
                <a:gd name="T113" fmla="*/ 523 h 564"/>
                <a:gd name="T114" fmla="*/ 26 w 271"/>
                <a:gd name="T115" fmla="*/ 530 h 564"/>
                <a:gd name="T116" fmla="*/ 38 w 271"/>
                <a:gd name="T117" fmla="*/ 555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564">
                  <a:moveTo>
                    <a:pt x="53" y="557"/>
                  </a:moveTo>
                  <a:cubicBezTo>
                    <a:pt x="44" y="551"/>
                    <a:pt x="44" y="551"/>
                    <a:pt x="44" y="551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46" y="557"/>
                    <a:pt x="46" y="557"/>
                    <a:pt x="46" y="557"/>
                  </a:cubicBezTo>
                  <a:cubicBezTo>
                    <a:pt x="46" y="556"/>
                    <a:pt x="46" y="555"/>
                    <a:pt x="46" y="555"/>
                  </a:cubicBezTo>
                  <a:cubicBezTo>
                    <a:pt x="46" y="554"/>
                    <a:pt x="46" y="554"/>
                    <a:pt x="46" y="553"/>
                  </a:cubicBezTo>
                  <a:cubicBezTo>
                    <a:pt x="46" y="553"/>
                    <a:pt x="46" y="553"/>
                    <a:pt x="46" y="552"/>
                  </a:cubicBezTo>
                  <a:cubicBezTo>
                    <a:pt x="45" y="551"/>
                    <a:pt x="44" y="549"/>
                    <a:pt x="43" y="547"/>
                  </a:cubicBezTo>
                  <a:cubicBezTo>
                    <a:pt x="41" y="543"/>
                    <a:pt x="39" y="539"/>
                    <a:pt x="37" y="535"/>
                  </a:cubicBezTo>
                  <a:cubicBezTo>
                    <a:pt x="36" y="533"/>
                    <a:pt x="36" y="532"/>
                    <a:pt x="35" y="530"/>
                  </a:cubicBezTo>
                  <a:cubicBezTo>
                    <a:pt x="35" y="530"/>
                    <a:pt x="35" y="529"/>
                    <a:pt x="34" y="529"/>
                  </a:cubicBezTo>
                  <a:cubicBezTo>
                    <a:pt x="34" y="529"/>
                    <a:pt x="34" y="529"/>
                    <a:pt x="34" y="529"/>
                  </a:cubicBezTo>
                  <a:cubicBezTo>
                    <a:pt x="34" y="529"/>
                    <a:pt x="34" y="529"/>
                    <a:pt x="34" y="529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0"/>
                    <a:pt x="34" y="530"/>
                    <a:pt x="34" y="530"/>
                  </a:cubicBezTo>
                  <a:cubicBezTo>
                    <a:pt x="34" y="529"/>
                    <a:pt x="34" y="529"/>
                    <a:pt x="34" y="529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0"/>
                    <a:pt x="34" y="530"/>
                    <a:pt x="34" y="530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1"/>
                    <a:pt x="34" y="531"/>
                    <a:pt x="34" y="531"/>
                  </a:cubicBezTo>
                  <a:cubicBezTo>
                    <a:pt x="34" y="530"/>
                    <a:pt x="34" y="530"/>
                    <a:pt x="34" y="530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1"/>
                    <a:pt x="34" y="531"/>
                    <a:pt x="34" y="531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2"/>
                    <a:pt x="34" y="532"/>
                    <a:pt x="34" y="532"/>
                  </a:cubicBezTo>
                  <a:cubicBezTo>
                    <a:pt x="34" y="531"/>
                    <a:pt x="34" y="531"/>
                    <a:pt x="34" y="531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2"/>
                    <a:pt x="34" y="532"/>
                    <a:pt x="34" y="532"/>
                  </a:cubicBezTo>
                  <a:cubicBezTo>
                    <a:pt x="34" y="531"/>
                    <a:pt x="35" y="530"/>
                    <a:pt x="34" y="529"/>
                  </a:cubicBezTo>
                  <a:cubicBezTo>
                    <a:pt x="34" y="528"/>
                    <a:pt x="34" y="527"/>
                    <a:pt x="33" y="526"/>
                  </a:cubicBezTo>
                  <a:cubicBezTo>
                    <a:pt x="23" y="521"/>
                    <a:pt x="23" y="521"/>
                    <a:pt x="23" y="521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25" y="526"/>
                    <a:pt x="25" y="526"/>
                    <a:pt x="25" y="526"/>
                  </a:cubicBezTo>
                  <a:cubicBezTo>
                    <a:pt x="25" y="525"/>
                    <a:pt x="25" y="525"/>
                    <a:pt x="25" y="524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5" y="523"/>
                    <a:pt x="25" y="523"/>
                    <a:pt x="25" y="523"/>
                  </a:cubicBezTo>
                  <a:cubicBezTo>
                    <a:pt x="25" y="522"/>
                    <a:pt x="25" y="521"/>
                    <a:pt x="25" y="519"/>
                  </a:cubicBezTo>
                  <a:cubicBezTo>
                    <a:pt x="24" y="517"/>
                    <a:pt x="24" y="514"/>
                    <a:pt x="23" y="512"/>
                  </a:cubicBezTo>
                  <a:cubicBezTo>
                    <a:pt x="23" y="510"/>
                    <a:pt x="23" y="509"/>
                    <a:pt x="23" y="509"/>
                  </a:cubicBezTo>
                  <a:cubicBezTo>
                    <a:pt x="23" y="508"/>
                    <a:pt x="22" y="508"/>
                    <a:pt x="22" y="508"/>
                  </a:cubicBezTo>
                  <a:cubicBezTo>
                    <a:pt x="22" y="507"/>
                    <a:pt x="22" y="507"/>
                    <a:pt x="22" y="507"/>
                  </a:cubicBezTo>
                  <a:cubicBezTo>
                    <a:pt x="20" y="508"/>
                    <a:pt x="20" y="508"/>
                    <a:pt x="20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7"/>
                    <a:pt x="22" y="507"/>
                    <a:pt x="22" y="507"/>
                  </a:cubicBezTo>
                  <a:cubicBezTo>
                    <a:pt x="20" y="508"/>
                    <a:pt x="20" y="508"/>
                    <a:pt x="20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9" y="508"/>
                    <a:pt x="19" y="508"/>
                    <a:pt x="19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9" y="508"/>
                    <a:pt x="19" y="508"/>
                    <a:pt x="19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10"/>
                    <a:pt x="22" y="510"/>
                    <a:pt x="22" y="510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10"/>
                    <a:pt x="22" y="510"/>
                    <a:pt x="22" y="510"/>
                  </a:cubicBezTo>
                  <a:cubicBezTo>
                    <a:pt x="22" y="509"/>
                    <a:pt x="23" y="508"/>
                    <a:pt x="22" y="507"/>
                  </a:cubicBezTo>
                  <a:cubicBezTo>
                    <a:pt x="22" y="506"/>
                    <a:pt x="21" y="505"/>
                    <a:pt x="21" y="504"/>
                  </a:cubicBezTo>
                  <a:cubicBezTo>
                    <a:pt x="19" y="503"/>
                    <a:pt x="19" y="503"/>
                    <a:pt x="19" y="503"/>
                  </a:cubicBezTo>
                  <a:cubicBezTo>
                    <a:pt x="20" y="487"/>
                    <a:pt x="20" y="487"/>
                    <a:pt x="20" y="487"/>
                  </a:cubicBezTo>
                  <a:cubicBezTo>
                    <a:pt x="20" y="485"/>
                    <a:pt x="19" y="484"/>
                    <a:pt x="18" y="483"/>
                  </a:cubicBezTo>
                  <a:cubicBezTo>
                    <a:pt x="14" y="481"/>
                    <a:pt x="14" y="481"/>
                    <a:pt x="14" y="481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5"/>
                    <a:pt x="10" y="464"/>
                    <a:pt x="9" y="464"/>
                  </a:cubicBezTo>
                  <a:cubicBezTo>
                    <a:pt x="7" y="462"/>
                    <a:pt x="7" y="462"/>
                    <a:pt x="7" y="462"/>
                  </a:cubicBezTo>
                  <a:cubicBezTo>
                    <a:pt x="5" y="466"/>
                    <a:pt x="5" y="466"/>
                    <a:pt x="5" y="466"/>
                  </a:cubicBezTo>
                  <a:cubicBezTo>
                    <a:pt x="8" y="467"/>
                    <a:pt x="8" y="467"/>
                    <a:pt x="8" y="467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6" y="451"/>
                    <a:pt x="15" y="449"/>
                    <a:pt x="14" y="448"/>
                  </a:cubicBezTo>
                  <a:cubicBezTo>
                    <a:pt x="12" y="447"/>
                    <a:pt x="12" y="447"/>
                    <a:pt x="12" y="447"/>
                  </a:cubicBezTo>
                  <a:cubicBezTo>
                    <a:pt x="10" y="450"/>
                    <a:pt x="10" y="450"/>
                    <a:pt x="10" y="450"/>
                  </a:cubicBezTo>
                  <a:cubicBezTo>
                    <a:pt x="14" y="450"/>
                    <a:pt x="14" y="450"/>
                    <a:pt x="14" y="450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3" y="432"/>
                    <a:pt x="12" y="431"/>
                    <a:pt x="11" y="430"/>
                  </a:cubicBezTo>
                  <a:cubicBezTo>
                    <a:pt x="9" y="429"/>
                    <a:pt x="9" y="429"/>
                    <a:pt x="9" y="429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1" y="434"/>
                    <a:pt x="11" y="434"/>
                    <a:pt x="11" y="434"/>
                  </a:cubicBezTo>
                  <a:cubicBezTo>
                    <a:pt x="11" y="434"/>
                    <a:pt x="13" y="431"/>
                    <a:pt x="14" y="427"/>
                  </a:cubicBezTo>
                  <a:cubicBezTo>
                    <a:pt x="15" y="425"/>
                    <a:pt x="16" y="423"/>
                    <a:pt x="16" y="421"/>
                  </a:cubicBezTo>
                  <a:cubicBezTo>
                    <a:pt x="17" y="421"/>
                    <a:pt x="17" y="420"/>
                    <a:pt x="17" y="420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5" y="418"/>
                    <a:pt x="15" y="418"/>
                    <a:pt x="15" y="418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5" y="418"/>
                    <a:pt x="15" y="418"/>
                    <a:pt x="15" y="418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8" y="418"/>
                    <a:pt x="18" y="415"/>
                    <a:pt x="16" y="414"/>
                  </a:cubicBezTo>
                  <a:cubicBezTo>
                    <a:pt x="13" y="412"/>
                    <a:pt x="13" y="412"/>
                    <a:pt x="13" y="412"/>
                  </a:cubicBezTo>
                  <a:cubicBezTo>
                    <a:pt x="11" y="416"/>
                    <a:pt x="11" y="416"/>
                    <a:pt x="11" y="416"/>
                  </a:cubicBezTo>
                  <a:cubicBezTo>
                    <a:pt x="15" y="416"/>
                    <a:pt x="15" y="416"/>
                    <a:pt x="15" y="416"/>
                  </a:cubicBezTo>
                  <a:cubicBezTo>
                    <a:pt x="15" y="416"/>
                    <a:pt x="16" y="413"/>
                    <a:pt x="16" y="409"/>
                  </a:cubicBezTo>
                  <a:cubicBezTo>
                    <a:pt x="17" y="407"/>
                    <a:pt x="17" y="405"/>
                    <a:pt x="17" y="404"/>
                  </a:cubicBezTo>
                  <a:cubicBezTo>
                    <a:pt x="18" y="403"/>
                    <a:pt x="18" y="402"/>
                    <a:pt x="18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4" y="400"/>
                    <a:pt x="14" y="400"/>
                    <a:pt x="14" y="400"/>
                  </a:cubicBezTo>
                  <a:cubicBezTo>
                    <a:pt x="17" y="402"/>
                    <a:pt x="17" y="402"/>
                    <a:pt x="17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4" y="400"/>
                    <a:pt x="14" y="400"/>
                    <a:pt x="14" y="400"/>
                  </a:cubicBezTo>
                  <a:cubicBezTo>
                    <a:pt x="17" y="402"/>
                    <a:pt x="17" y="402"/>
                    <a:pt x="17" y="402"/>
                  </a:cubicBezTo>
                  <a:cubicBezTo>
                    <a:pt x="18" y="401"/>
                    <a:pt x="18" y="400"/>
                    <a:pt x="18" y="399"/>
                  </a:cubicBezTo>
                  <a:cubicBezTo>
                    <a:pt x="18" y="398"/>
                    <a:pt x="17" y="397"/>
                    <a:pt x="16" y="397"/>
                  </a:cubicBezTo>
                  <a:cubicBezTo>
                    <a:pt x="15" y="396"/>
                    <a:pt x="15" y="396"/>
                    <a:pt x="15" y="396"/>
                  </a:cubicBezTo>
                  <a:cubicBezTo>
                    <a:pt x="13" y="399"/>
                    <a:pt x="13" y="399"/>
                    <a:pt x="13" y="399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6" y="401"/>
                    <a:pt x="17" y="400"/>
                    <a:pt x="17" y="400"/>
                  </a:cubicBezTo>
                  <a:cubicBezTo>
                    <a:pt x="18" y="398"/>
                    <a:pt x="19" y="394"/>
                    <a:pt x="20" y="391"/>
                  </a:cubicBezTo>
                  <a:cubicBezTo>
                    <a:pt x="21" y="389"/>
                    <a:pt x="22" y="388"/>
                    <a:pt x="22" y="387"/>
                  </a:cubicBezTo>
                  <a:cubicBezTo>
                    <a:pt x="22" y="386"/>
                    <a:pt x="22" y="386"/>
                    <a:pt x="23" y="386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0" y="384"/>
                    <a:pt x="20" y="384"/>
                    <a:pt x="20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0" y="384"/>
                    <a:pt x="20" y="384"/>
                    <a:pt x="20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3" y="385"/>
                    <a:pt x="23" y="384"/>
                    <a:pt x="23" y="383"/>
                  </a:cubicBezTo>
                  <a:cubicBezTo>
                    <a:pt x="23" y="382"/>
                    <a:pt x="22" y="381"/>
                    <a:pt x="21" y="380"/>
                  </a:cubicBezTo>
                  <a:cubicBezTo>
                    <a:pt x="20" y="379"/>
                    <a:pt x="20" y="379"/>
                    <a:pt x="20" y="379"/>
                  </a:cubicBezTo>
                  <a:cubicBezTo>
                    <a:pt x="18" y="383"/>
                    <a:pt x="18" y="383"/>
                    <a:pt x="18" y="383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4"/>
                    <a:pt x="24" y="381"/>
                    <a:pt x="25" y="378"/>
                  </a:cubicBezTo>
                  <a:cubicBezTo>
                    <a:pt x="26" y="376"/>
                    <a:pt x="27" y="375"/>
                    <a:pt x="28" y="374"/>
                  </a:cubicBezTo>
                  <a:cubicBezTo>
                    <a:pt x="28" y="373"/>
                    <a:pt x="29" y="372"/>
                    <a:pt x="29" y="372"/>
                  </a:cubicBezTo>
                  <a:cubicBezTo>
                    <a:pt x="30" y="370"/>
                    <a:pt x="29" y="368"/>
                    <a:pt x="27" y="367"/>
                  </a:cubicBezTo>
                  <a:cubicBezTo>
                    <a:pt x="25" y="365"/>
                    <a:pt x="25" y="365"/>
                    <a:pt x="25" y="365"/>
                  </a:cubicBezTo>
                  <a:cubicBezTo>
                    <a:pt x="23" y="368"/>
                    <a:pt x="23" y="368"/>
                    <a:pt x="23" y="368"/>
                  </a:cubicBezTo>
                  <a:cubicBezTo>
                    <a:pt x="26" y="371"/>
                    <a:pt x="26" y="371"/>
                    <a:pt x="26" y="371"/>
                  </a:cubicBezTo>
                  <a:cubicBezTo>
                    <a:pt x="36" y="357"/>
                    <a:pt x="36" y="357"/>
                    <a:pt x="36" y="357"/>
                  </a:cubicBezTo>
                  <a:cubicBezTo>
                    <a:pt x="36" y="356"/>
                    <a:pt x="37" y="355"/>
                    <a:pt x="37" y="354"/>
                  </a:cubicBezTo>
                  <a:cubicBezTo>
                    <a:pt x="36" y="353"/>
                    <a:pt x="36" y="352"/>
                    <a:pt x="35" y="351"/>
                  </a:cubicBezTo>
                  <a:cubicBezTo>
                    <a:pt x="33" y="350"/>
                    <a:pt x="33" y="350"/>
                    <a:pt x="33" y="350"/>
                  </a:cubicBezTo>
                  <a:cubicBezTo>
                    <a:pt x="31" y="353"/>
                    <a:pt x="31" y="353"/>
                    <a:pt x="31" y="353"/>
                  </a:cubicBezTo>
                  <a:cubicBezTo>
                    <a:pt x="33" y="356"/>
                    <a:pt x="33" y="356"/>
                    <a:pt x="33" y="356"/>
                  </a:cubicBezTo>
                  <a:cubicBezTo>
                    <a:pt x="44" y="347"/>
                    <a:pt x="44" y="347"/>
                    <a:pt x="44" y="347"/>
                  </a:cubicBezTo>
                  <a:cubicBezTo>
                    <a:pt x="45" y="346"/>
                    <a:pt x="46" y="345"/>
                    <a:pt x="46" y="344"/>
                  </a:cubicBezTo>
                  <a:cubicBezTo>
                    <a:pt x="46" y="343"/>
                    <a:pt x="45" y="341"/>
                    <a:pt x="44" y="341"/>
                  </a:cubicBezTo>
                  <a:cubicBezTo>
                    <a:pt x="38" y="337"/>
                    <a:pt x="38" y="337"/>
                    <a:pt x="38" y="337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40" y="343"/>
                    <a:pt x="40" y="343"/>
                    <a:pt x="40" y="343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9" y="344"/>
                    <a:pt x="39" y="344"/>
                    <a:pt x="39" y="344"/>
                  </a:cubicBezTo>
                  <a:cubicBezTo>
                    <a:pt x="39" y="344"/>
                    <a:pt x="39" y="344"/>
                    <a:pt x="40" y="343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9" y="344"/>
                    <a:pt x="39" y="344"/>
                    <a:pt x="39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9" y="344"/>
                    <a:pt x="39" y="344"/>
                    <a:pt x="39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8" y="344"/>
                    <a:pt x="39" y="344"/>
                    <a:pt x="41" y="343"/>
                  </a:cubicBezTo>
                  <a:cubicBezTo>
                    <a:pt x="43" y="342"/>
                    <a:pt x="47" y="340"/>
                    <a:pt x="50" y="339"/>
                  </a:cubicBezTo>
                  <a:cubicBezTo>
                    <a:pt x="51" y="338"/>
                    <a:pt x="52" y="338"/>
                    <a:pt x="53" y="337"/>
                  </a:cubicBezTo>
                  <a:cubicBezTo>
                    <a:pt x="54" y="337"/>
                    <a:pt x="54" y="337"/>
                    <a:pt x="55" y="337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6" y="336"/>
                    <a:pt x="56" y="336"/>
                    <a:pt x="56" y="336"/>
                  </a:cubicBezTo>
                  <a:cubicBezTo>
                    <a:pt x="56" y="336"/>
                    <a:pt x="56" y="336"/>
                    <a:pt x="57" y="335"/>
                  </a:cubicBezTo>
                  <a:cubicBezTo>
                    <a:pt x="58" y="333"/>
                    <a:pt x="57" y="331"/>
                    <a:pt x="55" y="329"/>
                  </a:cubicBezTo>
                  <a:cubicBezTo>
                    <a:pt x="49" y="326"/>
                    <a:pt x="49" y="326"/>
                    <a:pt x="49" y="326"/>
                  </a:cubicBezTo>
                  <a:cubicBezTo>
                    <a:pt x="47" y="329"/>
                    <a:pt x="47" y="329"/>
                    <a:pt x="47" y="329"/>
                  </a:cubicBezTo>
                  <a:cubicBezTo>
                    <a:pt x="49" y="333"/>
                    <a:pt x="49" y="333"/>
                    <a:pt x="49" y="333"/>
                  </a:cubicBezTo>
                  <a:cubicBezTo>
                    <a:pt x="49" y="333"/>
                    <a:pt x="53" y="331"/>
                    <a:pt x="57" y="329"/>
                  </a:cubicBezTo>
                  <a:cubicBezTo>
                    <a:pt x="59" y="328"/>
                    <a:pt x="61" y="327"/>
                    <a:pt x="62" y="326"/>
                  </a:cubicBezTo>
                  <a:cubicBezTo>
                    <a:pt x="63" y="325"/>
                    <a:pt x="63" y="325"/>
                    <a:pt x="64" y="325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6" y="324"/>
                    <a:pt x="66" y="323"/>
                    <a:pt x="66" y="323"/>
                  </a:cubicBezTo>
                  <a:cubicBezTo>
                    <a:pt x="67" y="322"/>
                    <a:pt x="67" y="321"/>
                    <a:pt x="67" y="320"/>
                  </a:cubicBezTo>
                  <a:cubicBezTo>
                    <a:pt x="66" y="319"/>
                    <a:pt x="66" y="318"/>
                    <a:pt x="65" y="317"/>
                  </a:cubicBezTo>
                  <a:cubicBezTo>
                    <a:pt x="63" y="316"/>
                    <a:pt x="63" y="316"/>
                    <a:pt x="63" y="316"/>
                  </a:cubicBezTo>
                  <a:cubicBezTo>
                    <a:pt x="61" y="320"/>
                    <a:pt x="61" y="320"/>
                    <a:pt x="61" y="320"/>
                  </a:cubicBezTo>
                  <a:cubicBezTo>
                    <a:pt x="63" y="323"/>
                    <a:pt x="63" y="323"/>
                    <a:pt x="63" y="323"/>
                  </a:cubicBezTo>
                  <a:cubicBezTo>
                    <a:pt x="78" y="313"/>
                    <a:pt x="78" y="313"/>
                    <a:pt x="78" y="313"/>
                  </a:cubicBezTo>
                  <a:cubicBezTo>
                    <a:pt x="80" y="312"/>
                    <a:pt x="80" y="311"/>
                    <a:pt x="80" y="310"/>
                  </a:cubicBezTo>
                  <a:cubicBezTo>
                    <a:pt x="80" y="308"/>
                    <a:pt x="79" y="307"/>
                    <a:pt x="78" y="306"/>
                  </a:cubicBezTo>
                  <a:cubicBezTo>
                    <a:pt x="78" y="306"/>
                    <a:pt x="78" y="306"/>
                    <a:pt x="78" y="306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77" y="313"/>
                    <a:pt x="77" y="313"/>
                    <a:pt x="77" y="313"/>
                  </a:cubicBezTo>
                  <a:cubicBezTo>
                    <a:pt x="77" y="313"/>
                    <a:pt x="81" y="313"/>
                    <a:pt x="86" y="311"/>
                  </a:cubicBezTo>
                  <a:cubicBezTo>
                    <a:pt x="88" y="311"/>
                    <a:pt x="91" y="310"/>
                    <a:pt x="93" y="310"/>
                  </a:cubicBezTo>
                  <a:cubicBezTo>
                    <a:pt x="93" y="310"/>
                    <a:pt x="94" y="310"/>
                    <a:pt x="95" y="309"/>
                  </a:cubicBezTo>
                  <a:cubicBezTo>
                    <a:pt x="96" y="309"/>
                    <a:pt x="96" y="309"/>
                    <a:pt x="96" y="309"/>
                  </a:cubicBezTo>
                  <a:cubicBezTo>
                    <a:pt x="96" y="309"/>
                    <a:pt x="96" y="309"/>
                    <a:pt x="96" y="309"/>
                  </a:cubicBezTo>
                  <a:cubicBezTo>
                    <a:pt x="97" y="309"/>
                    <a:pt x="97" y="309"/>
                    <a:pt x="97" y="309"/>
                  </a:cubicBezTo>
                  <a:cubicBezTo>
                    <a:pt x="97" y="309"/>
                    <a:pt x="97" y="308"/>
                    <a:pt x="98" y="307"/>
                  </a:cubicBezTo>
                  <a:cubicBezTo>
                    <a:pt x="99" y="306"/>
                    <a:pt x="99" y="303"/>
                    <a:pt x="97" y="302"/>
                  </a:cubicBezTo>
                  <a:cubicBezTo>
                    <a:pt x="96" y="301"/>
                    <a:pt x="96" y="301"/>
                    <a:pt x="96" y="301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7" y="307"/>
                    <a:pt x="97" y="307"/>
                    <a:pt x="97" y="307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6" y="308"/>
                    <a:pt x="96" y="308"/>
                    <a:pt x="96" y="308"/>
                  </a:cubicBezTo>
                  <a:cubicBezTo>
                    <a:pt x="96" y="308"/>
                    <a:pt x="97" y="308"/>
                    <a:pt x="97" y="307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6" y="308"/>
                    <a:pt x="96" y="308"/>
                    <a:pt x="96" y="308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6" y="308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6" y="308"/>
                    <a:pt x="97" y="308"/>
                  </a:cubicBezTo>
                  <a:cubicBezTo>
                    <a:pt x="100" y="307"/>
                    <a:pt x="105" y="306"/>
                    <a:pt x="110" y="306"/>
                  </a:cubicBezTo>
                  <a:cubicBezTo>
                    <a:pt x="114" y="305"/>
                    <a:pt x="118" y="304"/>
                    <a:pt x="118" y="304"/>
                  </a:cubicBezTo>
                  <a:cubicBezTo>
                    <a:pt x="120" y="304"/>
                    <a:pt x="121" y="303"/>
                    <a:pt x="121" y="301"/>
                  </a:cubicBezTo>
                  <a:cubicBezTo>
                    <a:pt x="122" y="300"/>
                    <a:pt x="121" y="298"/>
                    <a:pt x="120" y="297"/>
                  </a:cubicBezTo>
                  <a:cubicBezTo>
                    <a:pt x="113" y="293"/>
                    <a:pt x="113" y="293"/>
                    <a:pt x="113" y="293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0" y="300"/>
                    <a:pt x="110" y="300"/>
                    <a:pt x="110" y="300"/>
                  </a:cubicBezTo>
                  <a:cubicBezTo>
                    <a:pt x="110" y="300"/>
                    <a:pt x="116" y="300"/>
                    <a:pt x="122" y="300"/>
                  </a:cubicBezTo>
                  <a:cubicBezTo>
                    <a:pt x="126" y="300"/>
                    <a:pt x="130" y="300"/>
                    <a:pt x="133" y="300"/>
                  </a:cubicBezTo>
                  <a:cubicBezTo>
                    <a:pt x="134" y="300"/>
                    <a:pt x="135" y="300"/>
                    <a:pt x="136" y="300"/>
                  </a:cubicBezTo>
                  <a:cubicBezTo>
                    <a:pt x="137" y="300"/>
                    <a:pt x="137" y="300"/>
                    <a:pt x="138" y="300"/>
                  </a:cubicBezTo>
                  <a:cubicBezTo>
                    <a:pt x="138" y="300"/>
                    <a:pt x="138" y="300"/>
                    <a:pt x="139" y="300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40" y="299"/>
                    <a:pt x="140" y="299"/>
                    <a:pt x="141" y="298"/>
                  </a:cubicBezTo>
                  <a:cubicBezTo>
                    <a:pt x="142" y="297"/>
                    <a:pt x="142" y="296"/>
                    <a:pt x="141" y="295"/>
                  </a:cubicBezTo>
                  <a:cubicBezTo>
                    <a:pt x="141" y="294"/>
                    <a:pt x="141" y="293"/>
                    <a:pt x="140" y="292"/>
                  </a:cubicBezTo>
                  <a:cubicBezTo>
                    <a:pt x="139" y="292"/>
                    <a:pt x="139" y="292"/>
                    <a:pt x="139" y="292"/>
                  </a:cubicBezTo>
                  <a:cubicBezTo>
                    <a:pt x="136" y="295"/>
                    <a:pt x="136" y="295"/>
                    <a:pt x="136" y="295"/>
                  </a:cubicBezTo>
                  <a:cubicBezTo>
                    <a:pt x="135" y="299"/>
                    <a:pt x="135" y="299"/>
                    <a:pt x="135" y="299"/>
                  </a:cubicBezTo>
                  <a:cubicBezTo>
                    <a:pt x="135" y="299"/>
                    <a:pt x="157" y="310"/>
                    <a:pt x="181" y="322"/>
                  </a:cubicBezTo>
                  <a:cubicBezTo>
                    <a:pt x="193" y="327"/>
                    <a:pt x="205" y="333"/>
                    <a:pt x="215" y="338"/>
                  </a:cubicBezTo>
                  <a:cubicBezTo>
                    <a:pt x="220" y="340"/>
                    <a:pt x="224" y="342"/>
                    <a:pt x="227" y="343"/>
                  </a:cubicBezTo>
                  <a:cubicBezTo>
                    <a:pt x="229" y="344"/>
                    <a:pt x="230" y="344"/>
                    <a:pt x="232" y="344"/>
                  </a:cubicBezTo>
                  <a:cubicBezTo>
                    <a:pt x="232" y="345"/>
                    <a:pt x="233" y="345"/>
                    <a:pt x="233" y="345"/>
                  </a:cubicBezTo>
                  <a:cubicBezTo>
                    <a:pt x="234" y="345"/>
                    <a:pt x="234" y="345"/>
                    <a:pt x="235" y="345"/>
                  </a:cubicBezTo>
                  <a:cubicBezTo>
                    <a:pt x="236" y="345"/>
                    <a:pt x="236" y="345"/>
                    <a:pt x="237" y="345"/>
                  </a:cubicBezTo>
                  <a:cubicBezTo>
                    <a:pt x="237" y="345"/>
                    <a:pt x="238" y="344"/>
                    <a:pt x="239" y="343"/>
                  </a:cubicBezTo>
                  <a:cubicBezTo>
                    <a:pt x="240" y="342"/>
                    <a:pt x="240" y="341"/>
                    <a:pt x="240" y="340"/>
                  </a:cubicBezTo>
                  <a:cubicBezTo>
                    <a:pt x="239" y="339"/>
                    <a:pt x="239" y="338"/>
                    <a:pt x="238" y="338"/>
                  </a:cubicBezTo>
                  <a:cubicBezTo>
                    <a:pt x="228" y="332"/>
                    <a:pt x="228" y="332"/>
                    <a:pt x="228" y="332"/>
                  </a:cubicBezTo>
                  <a:cubicBezTo>
                    <a:pt x="226" y="335"/>
                    <a:pt x="226" y="335"/>
                    <a:pt x="226" y="335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50" y="338"/>
                    <a:pt x="250" y="338"/>
                    <a:pt x="250" y="338"/>
                  </a:cubicBezTo>
                  <a:cubicBezTo>
                    <a:pt x="252" y="338"/>
                    <a:pt x="254" y="337"/>
                    <a:pt x="254" y="335"/>
                  </a:cubicBezTo>
                  <a:cubicBezTo>
                    <a:pt x="254" y="333"/>
                    <a:pt x="254" y="331"/>
                    <a:pt x="252" y="331"/>
                  </a:cubicBezTo>
                  <a:cubicBezTo>
                    <a:pt x="252" y="330"/>
                    <a:pt x="252" y="330"/>
                    <a:pt x="252" y="330"/>
                  </a:cubicBezTo>
                  <a:cubicBezTo>
                    <a:pt x="250" y="334"/>
                    <a:pt x="250" y="334"/>
                    <a:pt x="250" y="334"/>
                  </a:cubicBezTo>
                  <a:cubicBezTo>
                    <a:pt x="253" y="336"/>
                    <a:pt x="253" y="336"/>
                    <a:pt x="253" y="336"/>
                  </a:cubicBezTo>
                  <a:cubicBezTo>
                    <a:pt x="261" y="327"/>
                    <a:pt x="261" y="327"/>
                    <a:pt x="261" y="327"/>
                  </a:cubicBezTo>
                  <a:cubicBezTo>
                    <a:pt x="262" y="326"/>
                    <a:pt x="262" y="325"/>
                    <a:pt x="262" y="324"/>
                  </a:cubicBezTo>
                  <a:cubicBezTo>
                    <a:pt x="262" y="323"/>
                    <a:pt x="261" y="322"/>
                    <a:pt x="260" y="321"/>
                  </a:cubicBezTo>
                  <a:cubicBezTo>
                    <a:pt x="256" y="318"/>
                    <a:pt x="256" y="318"/>
                    <a:pt x="256" y="318"/>
                  </a:cubicBezTo>
                  <a:cubicBezTo>
                    <a:pt x="253" y="322"/>
                    <a:pt x="253" y="322"/>
                    <a:pt x="253" y="322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4" y="322"/>
                    <a:pt x="254" y="322"/>
                    <a:pt x="254" y="322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4" y="322"/>
                    <a:pt x="254" y="322"/>
                    <a:pt x="254" y="322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7" y="324"/>
                    <a:pt x="259" y="321"/>
                    <a:pt x="261" y="318"/>
                  </a:cubicBezTo>
                  <a:cubicBezTo>
                    <a:pt x="263" y="316"/>
                    <a:pt x="264" y="313"/>
                    <a:pt x="264" y="313"/>
                  </a:cubicBezTo>
                  <a:cubicBezTo>
                    <a:pt x="265" y="313"/>
                    <a:pt x="265" y="311"/>
                    <a:pt x="265" y="310"/>
                  </a:cubicBezTo>
                  <a:cubicBezTo>
                    <a:pt x="265" y="309"/>
                    <a:pt x="264" y="308"/>
                    <a:pt x="263" y="308"/>
                  </a:cubicBezTo>
                  <a:cubicBezTo>
                    <a:pt x="260" y="306"/>
                    <a:pt x="260" y="306"/>
                    <a:pt x="260" y="306"/>
                  </a:cubicBezTo>
                  <a:cubicBezTo>
                    <a:pt x="258" y="309"/>
                    <a:pt x="258" y="309"/>
                    <a:pt x="258" y="309"/>
                  </a:cubicBezTo>
                  <a:cubicBezTo>
                    <a:pt x="262" y="312"/>
                    <a:pt x="262" y="312"/>
                    <a:pt x="262" y="312"/>
                  </a:cubicBezTo>
                  <a:cubicBezTo>
                    <a:pt x="268" y="302"/>
                    <a:pt x="268" y="302"/>
                    <a:pt x="268" y="302"/>
                  </a:cubicBezTo>
                  <a:cubicBezTo>
                    <a:pt x="268" y="301"/>
                    <a:pt x="269" y="300"/>
                    <a:pt x="268" y="299"/>
                  </a:cubicBezTo>
                  <a:cubicBezTo>
                    <a:pt x="268" y="298"/>
                    <a:pt x="268" y="297"/>
                    <a:pt x="267" y="296"/>
                  </a:cubicBezTo>
                  <a:cubicBezTo>
                    <a:pt x="265" y="295"/>
                    <a:pt x="265" y="295"/>
                    <a:pt x="265" y="295"/>
                  </a:cubicBezTo>
                  <a:cubicBezTo>
                    <a:pt x="270" y="287"/>
                    <a:pt x="270" y="287"/>
                    <a:pt x="270" y="287"/>
                  </a:cubicBezTo>
                  <a:cubicBezTo>
                    <a:pt x="271" y="285"/>
                    <a:pt x="270" y="283"/>
                    <a:pt x="268" y="282"/>
                  </a:cubicBezTo>
                  <a:cubicBezTo>
                    <a:pt x="268" y="282"/>
                    <a:pt x="268" y="282"/>
                    <a:pt x="268" y="282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271" y="270"/>
                    <a:pt x="270" y="268"/>
                    <a:pt x="269" y="267"/>
                  </a:cubicBezTo>
                  <a:cubicBezTo>
                    <a:pt x="269" y="267"/>
                    <a:pt x="269" y="267"/>
                    <a:pt x="269" y="267"/>
                  </a:cubicBezTo>
                  <a:cubicBezTo>
                    <a:pt x="266" y="270"/>
                    <a:pt x="266" y="270"/>
                    <a:pt x="266" y="270"/>
                  </a:cubicBezTo>
                  <a:cubicBezTo>
                    <a:pt x="270" y="270"/>
                    <a:pt x="270" y="270"/>
                    <a:pt x="270" y="270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71" y="254"/>
                    <a:pt x="271" y="253"/>
                    <a:pt x="269" y="252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270" y="244"/>
                    <a:pt x="270" y="244"/>
                    <a:pt x="270" y="244"/>
                  </a:cubicBezTo>
                  <a:cubicBezTo>
                    <a:pt x="271" y="243"/>
                    <a:pt x="271" y="240"/>
                    <a:pt x="269" y="239"/>
                  </a:cubicBezTo>
                  <a:cubicBezTo>
                    <a:pt x="265" y="236"/>
                    <a:pt x="265" y="236"/>
                    <a:pt x="265" y="236"/>
                  </a:cubicBezTo>
                  <a:cubicBezTo>
                    <a:pt x="263" y="240"/>
                    <a:pt x="263" y="240"/>
                    <a:pt x="263" y="240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40"/>
                    <a:pt x="266" y="237"/>
                    <a:pt x="266" y="233"/>
                  </a:cubicBezTo>
                  <a:cubicBezTo>
                    <a:pt x="266" y="230"/>
                    <a:pt x="266" y="226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3" y="224"/>
                    <a:pt x="263" y="224"/>
                    <a:pt x="263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3" y="224"/>
                    <a:pt x="263" y="224"/>
                    <a:pt x="263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5" y="226"/>
                    <a:pt x="265" y="226"/>
                    <a:pt x="265" y="226"/>
                  </a:cubicBezTo>
                  <a:cubicBezTo>
                    <a:pt x="266" y="226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5" y="226"/>
                    <a:pt x="265" y="226"/>
                    <a:pt x="265" y="226"/>
                  </a:cubicBezTo>
                  <a:cubicBezTo>
                    <a:pt x="266" y="225"/>
                    <a:pt x="266" y="224"/>
                    <a:pt x="266" y="223"/>
                  </a:cubicBezTo>
                  <a:cubicBezTo>
                    <a:pt x="265" y="222"/>
                    <a:pt x="265" y="221"/>
                    <a:pt x="264" y="221"/>
                  </a:cubicBezTo>
                  <a:cubicBezTo>
                    <a:pt x="264" y="221"/>
                    <a:pt x="264" y="221"/>
                    <a:pt x="264" y="221"/>
                  </a:cubicBezTo>
                  <a:cubicBezTo>
                    <a:pt x="265" y="211"/>
                    <a:pt x="265" y="211"/>
                    <a:pt x="265" y="211"/>
                  </a:cubicBezTo>
                  <a:cubicBezTo>
                    <a:pt x="266" y="209"/>
                    <a:pt x="265" y="208"/>
                    <a:pt x="264" y="207"/>
                  </a:cubicBezTo>
                  <a:cubicBezTo>
                    <a:pt x="264" y="207"/>
                    <a:pt x="264" y="207"/>
                    <a:pt x="264" y="207"/>
                  </a:cubicBezTo>
                  <a:cubicBezTo>
                    <a:pt x="264" y="196"/>
                    <a:pt x="264" y="196"/>
                    <a:pt x="264" y="196"/>
                  </a:cubicBezTo>
                  <a:cubicBezTo>
                    <a:pt x="264" y="194"/>
                    <a:pt x="263" y="193"/>
                    <a:pt x="262" y="192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57" y="172"/>
                    <a:pt x="257" y="172"/>
                    <a:pt x="257" y="172"/>
                  </a:cubicBezTo>
                  <a:cubicBezTo>
                    <a:pt x="258" y="170"/>
                    <a:pt x="257" y="169"/>
                    <a:pt x="256" y="168"/>
                  </a:cubicBezTo>
                  <a:cubicBezTo>
                    <a:pt x="255" y="168"/>
                    <a:pt x="255" y="168"/>
                    <a:pt x="255" y="168"/>
                  </a:cubicBezTo>
                  <a:cubicBezTo>
                    <a:pt x="253" y="171"/>
                    <a:pt x="253" y="171"/>
                    <a:pt x="253" y="171"/>
                  </a:cubicBezTo>
                  <a:cubicBezTo>
                    <a:pt x="257" y="171"/>
                    <a:pt x="257" y="171"/>
                    <a:pt x="257" y="171"/>
                  </a:cubicBezTo>
                  <a:cubicBezTo>
                    <a:pt x="257" y="171"/>
                    <a:pt x="257" y="167"/>
                    <a:pt x="256" y="162"/>
                  </a:cubicBezTo>
                  <a:cubicBezTo>
                    <a:pt x="256" y="160"/>
                    <a:pt x="256" y="157"/>
                    <a:pt x="256" y="156"/>
                  </a:cubicBezTo>
                  <a:cubicBezTo>
                    <a:pt x="256" y="154"/>
                    <a:pt x="256" y="152"/>
                    <a:pt x="256" y="152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3"/>
                    <a:pt x="255" y="153"/>
                    <a:pt x="255" y="153"/>
                  </a:cubicBezTo>
                  <a:cubicBezTo>
                    <a:pt x="255" y="153"/>
                    <a:pt x="255" y="153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3"/>
                    <a:pt x="255" y="153"/>
                    <a:pt x="255" y="153"/>
                  </a:cubicBezTo>
                  <a:cubicBezTo>
                    <a:pt x="255" y="152"/>
                    <a:pt x="256" y="151"/>
                    <a:pt x="255" y="150"/>
                  </a:cubicBezTo>
                  <a:cubicBezTo>
                    <a:pt x="255" y="149"/>
                    <a:pt x="255" y="148"/>
                    <a:pt x="254" y="148"/>
                  </a:cubicBezTo>
                  <a:cubicBezTo>
                    <a:pt x="250" y="145"/>
                    <a:pt x="250" y="145"/>
                    <a:pt x="250" y="145"/>
                  </a:cubicBezTo>
                  <a:cubicBezTo>
                    <a:pt x="252" y="131"/>
                    <a:pt x="252" y="131"/>
                    <a:pt x="252" y="131"/>
                  </a:cubicBezTo>
                  <a:cubicBezTo>
                    <a:pt x="252" y="129"/>
                    <a:pt x="251" y="128"/>
                    <a:pt x="250" y="127"/>
                  </a:cubicBezTo>
                  <a:cubicBezTo>
                    <a:pt x="247" y="125"/>
                    <a:pt x="247" y="125"/>
                    <a:pt x="247" y="125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8" y="130"/>
                    <a:pt x="248" y="129"/>
                    <a:pt x="248" y="129"/>
                  </a:cubicBezTo>
                  <a:cubicBezTo>
                    <a:pt x="248" y="128"/>
                    <a:pt x="248" y="128"/>
                    <a:pt x="248" y="128"/>
                  </a:cubicBezTo>
                  <a:cubicBezTo>
                    <a:pt x="248" y="128"/>
                    <a:pt x="248" y="128"/>
                    <a:pt x="248" y="128"/>
                  </a:cubicBezTo>
                  <a:cubicBezTo>
                    <a:pt x="248" y="127"/>
                    <a:pt x="248" y="126"/>
                    <a:pt x="248" y="126"/>
                  </a:cubicBezTo>
                  <a:cubicBezTo>
                    <a:pt x="247" y="123"/>
                    <a:pt x="246" y="118"/>
                    <a:pt x="244" y="113"/>
                  </a:cubicBezTo>
                  <a:cubicBezTo>
                    <a:pt x="244" y="111"/>
                    <a:pt x="243" y="109"/>
                    <a:pt x="243" y="107"/>
                  </a:cubicBezTo>
                  <a:cubicBezTo>
                    <a:pt x="242" y="106"/>
                    <a:pt x="242" y="106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2" y="106"/>
                    <a:pt x="242" y="106"/>
                    <a:pt x="242" y="106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2" y="106"/>
                    <a:pt x="242" y="106"/>
                    <a:pt x="242" y="106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1" y="107"/>
                    <a:pt x="241" y="107"/>
                    <a:pt x="241" y="107"/>
                  </a:cubicBezTo>
                  <a:cubicBezTo>
                    <a:pt x="242" y="107"/>
                    <a:pt x="242" y="106"/>
                    <a:pt x="242" y="106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1" y="107"/>
                    <a:pt x="241" y="107"/>
                    <a:pt x="241" y="107"/>
                  </a:cubicBezTo>
                  <a:cubicBezTo>
                    <a:pt x="242" y="106"/>
                    <a:pt x="242" y="105"/>
                    <a:pt x="242" y="104"/>
                  </a:cubicBezTo>
                  <a:cubicBezTo>
                    <a:pt x="242" y="103"/>
                    <a:pt x="241" y="102"/>
                    <a:pt x="240" y="102"/>
                  </a:cubicBezTo>
                  <a:cubicBezTo>
                    <a:pt x="240" y="101"/>
                    <a:pt x="240" y="101"/>
                    <a:pt x="240" y="101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0"/>
                    <a:pt x="240" y="89"/>
                    <a:pt x="238" y="88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36" y="91"/>
                    <a:pt x="236" y="91"/>
                    <a:pt x="236" y="91"/>
                  </a:cubicBezTo>
                  <a:cubicBezTo>
                    <a:pt x="240" y="91"/>
                    <a:pt x="240" y="91"/>
                    <a:pt x="240" y="9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6" y="73"/>
                    <a:pt x="236" y="72"/>
                    <a:pt x="235" y="71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59"/>
                    <a:pt x="234" y="58"/>
                    <a:pt x="232" y="57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8" y="37"/>
                    <a:pt x="228" y="36"/>
                    <a:pt x="227" y="35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3" y="38"/>
                    <a:pt x="223" y="38"/>
                    <a:pt x="223" y="38"/>
                  </a:cubicBezTo>
                  <a:cubicBezTo>
                    <a:pt x="227" y="38"/>
                    <a:pt x="227" y="38"/>
                    <a:pt x="227" y="38"/>
                  </a:cubicBezTo>
                  <a:cubicBezTo>
                    <a:pt x="229" y="25"/>
                    <a:pt x="229" y="25"/>
                    <a:pt x="229" y="25"/>
                  </a:cubicBezTo>
                  <a:cubicBezTo>
                    <a:pt x="230" y="23"/>
                    <a:pt x="229" y="22"/>
                    <a:pt x="228" y="21"/>
                  </a:cubicBezTo>
                  <a:cubicBezTo>
                    <a:pt x="227" y="21"/>
                    <a:pt x="227" y="21"/>
                    <a:pt x="227" y="21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9" y="24"/>
                    <a:pt x="229" y="24"/>
                    <a:pt x="229" y="24"/>
                  </a:cubicBezTo>
                  <a:cubicBezTo>
                    <a:pt x="230" y="6"/>
                    <a:pt x="230" y="6"/>
                    <a:pt x="230" y="6"/>
                  </a:cubicBezTo>
                  <a:cubicBezTo>
                    <a:pt x="230" y="5"/>
                    <a:pt x="229" y="4"/>
                    <a:pt x="228" y="3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0"/>
                    <a:pt x="221" y="1"/>
                    <a:pt x="220" y="3"/>
                  </a:cubicBezTo>
                  <a:cubicBezTo>
                    <a:pt x="219" y="5"/>
                    <a:pt x="220" y="7"/>
                    <a:pt x="221" y="8"/>
                  </a:cubicBezTo>
                  <a:cubicBezTo>
                    <a:pt x="221" y="8"/>
                    <a:pt x="221" y="8"/>
                    <a:pt x="221" y="8"/>
                  </a:cubicBezTo>
                  <a:cubicBezTo>
                    <a:pt x="221" y="24"/>
                    <a:pt x="221" y="24"/>
                    <a:pt x="221" y="24"/>
                  </a:cubicBezTo>
                  <a:cubicBezTo>
                    <a:pt x="221" y="25"/>
                    <a:pt x="221" y="27"/>
                    <a:pt x="223" y="27"/>
                  </a:cubicBezTo>
                  <a:cubicBezTo>
                    <a:pt x="223" y="28"/>
                    <a:pt x="223" y="28"/>
                    <a:pt x="223" y="28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1" y="24"/>
                    <a:pt x="221" y="24"/>
                    <a:pt x="221" y="24"/>
                  </a:cubicBezTo>
                  <a:cubicBezTo>
                    <a:pt x="219" y="37"/>
                    <a:pt x="219" y="37"/>
                    <a:pt x="219" y="37"/>
                  </a:cubicBezTo>
                  <a:cubicBezTo>
                    <a:pt x="219" y="39"/>
                    <a:pt x="220" y="40"/>
                    <a:pt x="221" y="41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3" y="60"/>
                    <a:pt x="224" y="61"/>
                    <a:pt x="225" y="61"/>
                  </a:cubicBezTo>
                  <a:cubicBezTo>
                    <a:pt x="226" y="62"/>
                    <a:pt x="226" y="62"/>
                    <a:pt x="226" y="62"/>
                  </a:cubicBezTo>
                  <a:cubicBezTo>
                    <a:pt x="225" y="72"/>
                    <a:pt x="225" y="72"/>
                    <a:pt x="225" y="72"/>
                  </a:cubicBezTo>
                  <a:cubicBezTo>
                    <a:pt x="225" y="74"/>
                    <a:pt x="226" y="75"/>
                    <a:pt x="227" y="76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2" y="93"/>
                    <a:pt x="233" y="94"/>
                    <a:pt x="234" y="95"/>
                  </a:cubicBezTo>
                  <a:cubicBezTo>
                    <a:pt x="234" y="95"/>
                    <a:pt x="234" y="95"/>
                    <a:pt x="234" y="95"/>
                  </a:cubicBezTo>
                  <a:cubicBezTo>
                    <a:pt x="236" y="92"/>
                    <a:pt x="236" y="92"/>
                    <a:pt x="236" y="92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5"/>
                    <a:pt x="232" y="106"/>
                    <a:pt x="234" y="107"/>
                  </a:cubicBezTo>
                  <a:cubicBezTo>
                    <a:pt x="236" y="108"/>
                    <a:pt x="236" y="108"/>
                    <a:pt x="236" y="108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35" y="103"/>
                    <a:pt x="235" y="103"/>
                    <a:pt x="235" y="103"/>
                  </a:cubicBezTo>
                  <a:cubicBezTo>
                    <a:pt x="234" y="104"/>
                    <a:pt x="234" y="104"/>
                    <a:pt x="234" y="104"/>
                  </a:cubicBezTo>
                  <a:cubicBezTo>
                    <a:pt x="234" y="105"/>
                    <a:pt x="234" y="105"/>
                    <a:pt x="234" y="105"/>
                  </a:cubicBezTo>
                  <a:cubicBezTo>
                    <a:pt x="234" y="106"/>
                    <a:pt x="234" y="106"/>
                    <a:pt x="234" y="106"/>
                  </a:cubicBezTo>
                  <a:cubicBezTo>
                    <a:pt x="234" y="108"/>
                    <a:pt x="235" y="109"/>
                    <a:pt x="236" y="112"/>
                  </a:cubicBezTo>
                  <a:cubicBezTo>
                    <a:pt x="236" y="115"/>
                    <a:pt x="238" y="119"/>
                    <a:pt x="239" y="123"/>
                  </a:cubicBezTo>
                  <a:cubicBezTo>
                    <a:pt x="239" y="124"/>
                    <a:pt x="240" y="126"/>
                    <a:pt x="240" y="127"/>
                  </a:cubicBezTo>
                  <a:cubicBezTo>
                    <a:pt x="240" y="128"/>
                    <a:pt x="240" y="128"/>
                    <a:pt x="240" y="129"/>
                  </a:cubicBezTo>
                  <a:cubicBezTo>
                    <a:pt x="241" y="129"/>
                    <a:pt x="241" y="129"/>
                    <a:pt x="241" y="129"/>
                  </a:cubicBezTo>
                  <a:cubicBezTo>
                    <a:pt x="243" y="128"/>
                    <a:pt x="243" y="128"/>
                    <a:pt x="243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0" y="129"/>
                    <a:pt x="241" y="129"/>
                    <a:pt x="241" y="129"/>
                  </a:cubicBezTo>
                  <a:cubicBezTo>
                    <a:pt x="243" y="128"/>
                    <a:pt x="243" y="128"/>
                    <a:pt x="243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8"/>
                    <a:pt x="241" y="128"/>
                    <a:pt x="241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8"/>
                    <a:pt x="241" y="128"/>
                    <a:pt x="241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6"/>
                    <a:pt x="241" y="126"/>
                    <a:pt x="241" y="126"/>
                  </a:cubicBezTo>
                  <a:cubicBezTo>
                    <a:pt x="241" y="127"/>
                    <a:pt x="241" y="127"/>
                    <a:pt x="241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6"/>
                    <a:pt x="241" y="126"/>
                    <a:pt x="241" y="126"/>
                  </a:cubicBezTo>
                  <a:cubicBezTo>
                    <a:pt x="240" y="128"/>
                    <a:pt x="240" y="131"/>
                    <a:pt x="242" y="132"/>
                  </a:cubicBezTo>
                  <a:cubicBezTo>
                    <a:pt x="243" y="132"/>
                    <a:pt x="243" y="132"/>
                    <a:pt x="243" y="132"/>
                  </a:cubicBezTo>
                  <a:cubicBezTo>
                    <a:pt x="241" y="147"/>
                    <a:pt x="241" y="147"/>
                    <a:pt x="241" y="147"/>
                  </a:cubicBezTo>
                  <a:cubicBezTo>
                    <a:pt x="241" y="148"/>
                    <a:pt x="242" y="150"/>
                    <a:pt x="243" y="151"/>
                  </a:cubicBezTo>
                  <a:cubicBezTo>
                    <a:pt x="249" y="155"/>
                    <a:pt x="249" y="155"/>
                    <a:pt x="249" y="155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48" y="149"/>
                    <a:pt x="248" y="149"/>
                    <a:pt x="248" y="149"/>
                  </a:cubicBezTo>
                  <a:cubicBezTo>
                    <a:pt x="248" y="149"/>
                    <a:pt x="248" y="150"/>
                    <a:pt x="248" y="150"/>
                  </a:cubicBezTo>
                  <a:cubicBezTo>
                    <a:pt x="248" y="150"/>
                    <a:pt x="248" y="151"/>
                    <a:pt x="248" y="151"/>
                  </a:cubicBezTo>
                  <a:cubicBezTo>
                    <a:pt x="248" y="151"/>
                    <a:pt x="248" y="151"/>
                    <a:pt x="248" y="152"/>
                  </a:cubicBezTo>
                  <a:cubicBezTo>
                    <a:pt x="248" y="153"/>
                    <a:pt x="248" y="154"/>
                    <a:pt x="248" y="156"/>
                  </a:cubicBezTo>
                  <a:cubicBezTo>
                    <a:pt x="248" y="162"/>
                    <a:pt x="249" y="171"/>
                    <a:pt x="249" y="171"/>
                  </a:cubicBezTo>
                  <a:cubicBezTo>
                    <a:pt x="249" y="173"/>
                    <a:pt x="250" y="174"/>
                    <a:pt x="251" y="174"/>
                  </a:cubicBezTo>
                  <a:cubicBezTo>
                    <a:pt x="251" y="175"/>
                    <a:pt x="251" y="175"/>
                    <a:pt x="251" y="175"/>
                  </a:cubicBezTo>
                  <a:cubicBezTo>
                    <a:pt x="253" y="171"/>
                    <a:pt x="253" y="171"/>
                    <a:pt x="253" y="171"/>
                  </a:cubicBezTo>
                  <a:cubicBezTo>
                    <a:pt x="249" y="171"/>
                    <a:pt x="249" y="171"/>
                    <a:pt x="249" y="171"/>
                  </a:cubicBezTo>
                  <a:cubicBezTo>
                    <a:pt x="248" y="191"/>
                    <a:pt x="248" y="191"/>
                    <a:pt x="248" y="191"/>
                  </a:cubicBezTo>
                  <a:cubicBezTo>
                    <a:pt x="248" y="192"/>
                    <a:pt x="249" y="194"/>
                    <a:pt x="250" y="194"/>
                  </a:cubicBezTo>
                  <a:cubicBezTo>
                    <a:pt x="256" y="198"/>
                    <a:pt x="256" y="198"/>
                    <a:pt x="256" y="198"/>
                  </a:cubicBezTo>
                  <a:cubicBezTo>
                    <a:pt x="256" y="209"/>
                    <a:pt x="256" y="209"/>
                    <a:pt x="256" y="209"/>
                  </a:cubicBezTo>
                  <a:cubicBezTo>
                    <a:pt x="256" y="210"/>
                    <a:pt x="256" y="212"/>
                    <a:pt x="257" y="212"/>
                  </a:cubicBezTo>
                  <a:cubicBezTo>
                    <a:pt x="259" y="214"/>
                    <a:pt x="259" y="214"/>
                    <a:pt x="259" y="214"/>
                  </a:cubicBezTo>
                  <a:cubicBezTo>
                    <a:pt x="261" y="210"/>
                    <a:pt x="261" y="210"/>
                    <a:pt x="261" y="210"/>
                  </a:cubicBezTo>
                  <a:cubicBezTo>
                    <a:pt x="258" y="210"/>
                    <a:pt x="258" y="210"/>
                    <a:pt x="258" y="210"/>
                  </a:cubicBezTo>
                  <a:cubicBezTo>
                    <a:pt x="256" y="222"/>
                    <a:pt x="256" y="222"/>
                    <a:pt x="256" y="222"/>
                  </a:cubicBezTo>
                  <a:cubicBezTo>
                    <a:pt x="255" y="224"/>
                    <a:pt x="256" y="225"/>
                    <a:pt x="257" y="226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58" y="223"/>
                    <a:pt x="258" y="223"/>
                    <a:pt x="258" y="223"/>
                  </a:cubicBezTo>
                  <a:cubicBezTo>
                    <a:pt x="258" y="224"/>
                    <a:pt x="258" y="224"/>
                    <a:pt x="258" y="224"/>
                  </a:cubicBezTo>
                  <a:cubicBezTo>
                    <a:pt x="258" y="224"/>
                    <a:pt x="258" y="224"/>
                    <a:pt x="258" y="225"/>
                  </a:cubicBezTo>
                  <a:cubicBezTo>
                    <a:pt x="258" y="226"/>
                    <a:pt x="258" y="230"/>
                    <a:pt x="258" y="234"/>
                  </a:cubicBezTo>
                  <a:cubicBezTo>
                    <a:pt x="258" y="237"/>
                    <a:pt x="259" y="240"/>
                    <a:pt x="259" y="240"/>
                  </a:cubicBezTo>
                  <a:cubicBezTo>
                    <a:pt x="259" y="241"/>
                    <a:pt x="259" y="243"/>
                    <a:pt x="260" y="243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58" y="250"/>
                    <a:pt x="258" y="250"/>
                    <a:pt x="258" y="250"/>
                  </a:cubicBezTo>
                  <a:cubicBezTo>
                    <a:pt x="257" y="252"/>
                    <a:pt x="258" y="255"/>
                    <a:pt x="260" y="256"/>
                  </a:cubicBezTo>
                  <a:cubicBezTo>
                    <a:pt x="263" y="258"/>
                    <a:pt x="263" y="258"/>
                    <a:pt x="263" y="258"/>
                  </a:cubicBezTo>
                  <a:cubicBezTo>
                    <a:pt x="262" y="270"/>
                    <a:pt x="262" y="270"/>
                    <a:pt x="262" y="270"/>
                  </a:cubicBezTo>
                  <a:cubicBezTo>
                    <a:pt x="262" y="271"/>
                    <a:pt x="263" y="273"/>
                    <a:pt x="264" y="273"/>
                  </a:cubicBezTo>
                  <a:cubicBezTo>
                    <a:pt x="265" y="274"/>
                    <a:pt x="265" y="274"/>
                    <a:pt x="265" y="274"/>
                  </a:cubicBezTo>
                  <a:cubicBezTo>
                    <a:pt x="267" y="270"/>
                    <a:pt x="267" y="270"/>
                    <a:pt x="267" y="270"/>
                  </a:cubicBezTo>
                  <a:cubicBezTo>
                    <a:pt x="263" y="269"/>
                    <a:pt x="263" y="269"/>
                    <a:pt x="263" y="269"/>
                  </a:cubicBezTo>
                  <a:cubicBezTo>
                    <a:pt x="259" y="282"/>
                    <a:pt x="259" y="282"/>
                    <a:pt x="259" y="282"/>
                  </a:cubicBezTo>
                  <a:cubicBezTo>
                    <a:pt x="259" y="284"/>
                    <a:pt x="260" y="286"/>
                    <a:pt x="261" y="287"/>
                  </a:cubicBezTo>
                  <a:cubicBezTo>
                    <a:pt x="264" y="288"/>
                    <a:pt x="264" y="288"/>
                    <a:pt x="264" y="288"/>
                  </a:cubicBezTo>
                  <a:cubicBezTo>
                    <a:pt x="266" y="285"/>
                    <a:pt x="266" y="285"/>
                    <a:pt x="266" y="285"/>
                  </a:cubicBezTo>
                  <a:cubicBezTo>
                    <a:pt x="262" y="283"/>
                    <a:pt x="262" y="283"/>
                    <a:pt x="262" y="283"/>
                  </a:cubicBezTo>
                  <a:cubicBezTo>
                    <a:pt x="256" y="295"/>
                    <a:pt x="256" y="295"/>
                    <a:pt x="256" y="295"/>
                  </a:cubicBezTo>
                  <a:cubicBezTo>
                    <a:pt x="255" y="297"/>
                    <a:pt x="256" y="299"/>
                    <a:pt x="258" y="300"/>
                  </a:cubicBezTo>
                  <a:cubicBezTo>
                    <a:pt x="259" y="301"/>
                    <a:pt x="259" y="301"/>
                    <a:pt x="259" y="301"/>
                  </a:cubicBezTo>
                  <a:cubicBezTo>
                    <a:pt x="255" y="307"/>
                    <a:pt x="255" y="307"/>
                    <a:pt x="255" y="307"/>
                  </a:cubicBezTo>
                  <a:cubicBezTo>
                    <a:pt x="254" y="308"/>
                    <a:pt x="254" y="309"/>
                    <a:pt x="254" y="310"/>
                  </a:cubicBezTo>
                  <a:cubicBezTo>
                    <a:pt x="254" y="311"/>
                    <a:pt x="255" y="312"/>
                    <a:pt x="256" y="313"/>
                  </a:cubicBezTo>
                  <a:cubicBezTo>
                    <a:pt x="259" y="315"/>
                    <a:pt x="259" y="315"/>
                    <a:pt x="259" y="315"/>
                  </a:cubicBezTo>
                  <a:cubicBezTo>
                    <a:pt x="261" y="311"/>
                    <a:pt x="261" y="311"/>
                    <a:pt x="261" y="311"/>
                  </a:cubicBezTo>
                  <a:cubicBezTo>
                    <a:pt x="258" y="309"/>
                    <a:pt x="258" y="309"/>
                    <a:pt x="258" y="309"/>
                  </a:cubicBezTo>
                  <a:cubicBezTo>
                    <a:pt x="258" y="309"/>
                    <a:pt x="256" y="311"/>
                    <a:pt x="254" y="314"/>
                  </a:cubicBezTo>
                  <a:cubicBezTo>
                    <a:pt x="253" y="315"/>
                    <a:pt x="252" y="317"/>
                    <a:pt x="251" y="318"/>
                  </a:cubicBezTo>
                  <a:cubicBezTo>
                    <a:pt x="251" y="318"/>
                    <a:pt x="251" y="319"/>
                    <a:pt x="251" y="319"/>
                  </a:cubicBezTo>
                  <a:cubicBezTo>
                    <a:pt x="250" y="319"/>
                    <a:pt x="250" y="319"/>
                    <a:pt x="250" y="319"/>
                  </a:cubicBezTo>
                  <a:cubicBezTo>
                    <a:pt x="250" y="320"/>
                    <a:pt x="250" y="320"/>
                    <a:pt x="250" y="320"/>
                  </a:cubicBezTo>
                  <a:cubicBezTo>
                    <a:pt x="250" y="321"/>
                    <a:pt x="249" y="322"/>
                    <a:pt x="250" y="323"/>
                  </a:cubicBezTo>
                  <a:cubicBezTo>
                    <a:pt x="250" y="324"/>
                    <a:pt x="250" y="325"/>
                    <a:pt x="251" y="325"/>
                  </a:cubicBezTo>
                  <a:cubicBezTo>
                    <a:pt x="252" y="326"/>
                    <a:pt x="252" y="326"/>
                    <a:pt x="252" y="326"/>
                  </a:cubicBezTo>
                  <a:cubicBezTo>
                    <a:pt x="247" y="331"/>
                    <a:pt x="247" y="331"/>
                    <a:pt x="247" y="331"/>
                  </a:cubicBezTo>
                  <a:cubicBezTo>
                    <a:pt x="246" y="332"/>
                    <a:pt x="246" y="333"/>
                    <a:pt x="246" y="334"/>
                  </a:cubicBezTo>
                  <a:cubicBezTo>
                    <a:pt x="246" y="336"/>
                    <a:pt x="247" y="337"/>
                    <a:pt x="248" y="337"/>
                  </a:cubicBezTo>
                  <a:cubicBezTo>
                    <a:pt x="248" y="337"/>
                    <a:pt x="248" y="337"/>
                    <a:pt x="248" y="337"/>
                  </a:cubicBezTo>
                  <a:cubicBezTo>
                    <a:pt x="250" y="334"/>
                    <a:pt x="250" y="334"/>
                    <a:pt x="250" y="334"/>
                  </a:cubicBezTo>
                  <a:cubicBezTo>
                    <a:pt x="250" y="330"/>
                    <a:pt x="250" y="330"/>
                    <a:pt x="250" y="330"/>
                  </a:cubicBezTo>
                  <a:cubicBezTo>
                    <a:pt x="226" y="331"/>
                    <a:pt x="226" y="331"/>
                    <a:pt x="226" y="331"/>
                  </a:cubicBezTo>
                  <a:cubicBezTo>
                    <a:pt x="224" y="331"/>
                    <a:pt x="223" y="332"/>
                    <a:pt x="222" y="334"/>
                  </a:cubicBezTo>
                  <a:cubicBezTo>
                    <a:pt x="222" y="336"/>
                    <a:pt x="223" y="338"/>
                    <a:pt x="224" y="338"/>
                  </a:cubicBezTo>
                  <a:cubicBezTo>
                    <a:pt x="234" y="344"/>
                    <a:pt x="234" y="344"/>
                    <a:pt x="234" y="344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2" y="339"/>
                    <a:pt x="232" y="339"/>
                    <a:pt x="232" y="339"/>
                  </a:cubicBezTo>
                  <a:cubicBezTo>
                    <a:pt x="235" y="341"/>
                    <a:pt x="235" y="341"/>
                    <a:pt x="235" y="341"/>
                  </a:cubicBezTo>
                  <a:cubicBezTo>
                    <a:pt x="234" y="337"/>
                    <a:pt x="234" y="337"/>
                    <a:pt x="234" y="337"/>
                  </a:cubicBezTo>
                  <a:cubicBezTo>
                    <a:pt x="234" y="337"/>
                    <a:pt x="233" y="338"/>
                    <a:pt x="232" y="339"/>
                  </a:cubicBezTo>
                  <a:cubicBezTo>
                    <a:pt x="235" y="341"/>
                    <a:pt x="235" y="341"/>
                    <a:pt x="235" y="341"/>
                  </a:cubicBezTo>
                  <a:cubicBezTo>
                    <a:pt x="234" y="337"/>
                    <a:pt x="234" y="337"/>
                    <a:pt x="234" y="337"/>
                  </a:cubicBezTo>
                  <a:cubicBezTo>
                    <a:pt x="235" y="340"/>
                    <a:pt x="235" y="340"/>
                    <a:pt x="235" y="340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7"/>
                    <a:pt x="235" y="337"/>
                    <a:pt x="234" y="337"/>
                  </a:cubicBezTo>
                  <a:cubicBezTo>
                    <a:pt x="235" y="340"/>
                    <a:pt x="235" y="340"/>
                    <a:pt x="235" y="340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8"/>
                    <a:pt x="235" y="338"/>
                    <a:pt x="235" y="338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8"/>
                    <a:pt x="235" y="338"/>
                    <a:pt x="235" y="338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7"/>
                    <a:pt x="234" y="337"/>
                    <a:pt x="233" y="337"/>
                  </a:cubicBezTo>
                  <a:cubicBezTo>
                    <a:pt x="229" y="335"/>
                    <a:pt x="221" y="332"/>
                    <a:pt x="211" y="327"/>
                  </a:cubicBezTo>
                  <a:cubicBezTo>
                    <a:pt x="197" y="320"/>
                    <a:pt x="178" y="311"/>
                    <a:pt x="164" y="304"/>
                  </a:cubicBezTo>
                  <a:cubicBezTo>
                    <a:pt x="156" y="301"/>
                    <a:pt x="150" y="297"/>
                    <a:pt x="146" y="295"/>
                  </a:cubicBezTo>
                  <a:cubicBezTo>
                    <a:pt x="141" y="293"/>
                    <a:pt x="138" y="291"/>
                    <a:pt x="138" y="291"/>
                  </a:cubicBezTo>
                  <a:cubicBezTo>
                    <a:pt x="136" y="290"/>
                    <a:pt x="134" y="291"/>
                    <a:pt x="133" y="293"/>
                  </a:cubicBezTo>
                  <a:cubicBezTo>
                    <a:pt x="132" y="295"/>
                    <a:pt x="133" y="297"/>
                    <a:pt x="134" y="298"/>
                  </a:cubicBezTo>
                  <a:cubicBezTo>
                    <a:pt x="135" y="299"/>
                    <a:pt x="135" y="299"/>
                    <a:pt x="135" y="299"/>
                  </a:cubicBezTo>
                  <a:cubicBezTo>
                    <a:pt x="138" y="296"/>
                    <a:pt x="138" y="296"/>
                    <a:pt x="138" y="296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5" y="292"/>
                    <a:pt x="135" y="293"/>
                    <a:pt x="134" y="294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5"/>
                    <a:pt x="137" y="295"/>
                    <a:pt x="137" y="295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5"/>
                    <a:pt x="137" y="295"/>
                    <a:pt x="137" y="295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3"/>
                    <a:pt x="137" y="293"/>
                    <a:pt x="137" y="293"/>
                  </a:cubicBezTo>
                  <a:cubicBezTo>
                    <a:pt x="137" y="292"/>
                    <a:pt x="137" y="292"/>
                    <a:pt x="137" y="292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3"/>
                    <a:pt x="137" y="293"/>
                    <a:pt x="137" y="293"/>
                  </a:cubicBezTo>
                  <a:cubicBezTo>
                    <a:pt x="137" y="292"/>
                    <a:pt x="137" y="292"/>
                    <a:pt x="137" y="292"/>
                  </a:cubicBezTo>
                  <a:cubicBezTo>
                    <a:pt x="136" y="292"/>
                    <a:pt x="136" y="292"/>
                    <a:pt x="135" y="292"/>
                  </a:cubicBezTo>
                  <a:cubicBezTo>
                    <a:pt x="132" y="292"/>
                    <a:pt x="127" y="292"/>
                    <a:pt x="122" y="292"/>
                  </a:cubicBezTo>
                  <a:cubicBezTo>
                    <a:pt x="116" y="292"/>
                    <a:pt x="111" y="292"/>
                    <a:pt x="111" y="292"/>
                  </a:cubicBezTo>
                  <a:cubicBezTo>
                    <a:pt x="109" y="292"/>
                    <a:pt x="107" y="293"/>
                    <a:pt x="107" y="295"/>
                  </a:cubicBezTo>
                  <a:cubicBezTo>
                    <a:pt x="106" y="297"/>
                    <a:pt x="107" y="299"/>
                    <a:pt x="108" y="300"/>
                  </a:cubicBezTo>
                  <a:cubicBezTo>
                    <a:pt x="115" y="304"/>
                    <a:pt x="115" y="304"/>
                    <a:pt x="115" y="304"/>
                  </a:cubicBezTo>
                  <a:cubicBezTo>
                    <a:pt x="117" y="300"/>
                    <a:pt x="117" y="300"/>
                    <a:pt x="117" y="300"/>
                  </a:cubicBezTo>
                  <a:cubicBezTo>
                    <a:pt x="117" y="297"/>
                    <a:pt x="117" y="297"/>
                    <a:pt x="117" y="297"/>
                  </a:cubicBezTo>
                  <a:cubicBezTo>
                    <a:pt x="117" y="297"/>
                    <a:pt x="111" y="297"/>
                    <a:pt x="105" y="298"/>
                  </a:cubicBezTo>
                  <a:cubicBezTo>
                    <a:pt x="102" y="299"/>
                    <a:pt x="99" y="299"/>
                    <a:pt x="97" y="300"/>
                  </a:cubicBezTo>
                  <a:cubicBezTo>
                    <a:pt x="96" y="300"/>
                    <a:pt x="95" y="300"/>
                    <a:pt x="94" y="300"/>
                  </a:cubicBezTo>
                  <a:cubicBezTo>
                    <a:pt x="93" y="301"/>
                    <a:pt x="93" y="301"/>
                    <a:pt x="93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1" y="302"/>
                    <a:pt x="91" y="302"/>
                    <a:pt x="90" y="303"/>
                  </a:cubicBezTo>
                  <a:cubicBezTo>
                    <a:pt x="90" y="303"/>
                    <a:pt x="90" y="305"/>
                    <a:pt x="90" y="306"/>
                  </a:cubicBezTo>
                  <a:cubicBezTo>
                    <a:pt x="90" y="307"/>
                    <a:pt x="91" y="308"/>
                    <a:pt x="92" y="308"/>
                  </a:cubicBezTo>
                  <a:cubicBezTo>
                    <a:pt x="93" y="309"/>
                    <a:pt x="93" y="309"/>
                    <a:pt x="93" y="309"/>
                  </a:cubicBezTo>
                  <a:cubicBezTo>
                    <a:pt x="95" y="305"/>
                    <a:pt x="95" y="305"/>
                    <a:pt x="95" y="305"/>
                  </a:cubicBezTo>
                  <a:cubicBezTo>
                    <a:pt x="91" y="303"/>
                    <a:pt x="91" y="303"/>
                    <a:pt x="91" y="303"/>
                  </a:cubicBezTo>
                  <a:cubicBezTo>
                    <a:pt x="95" y="305"/>
                    <a:pt x="95" y="305"/>
                    <a:pt x="95" y="305"/>
                  </a:cubicBezTo>
                  <a:cubicBezTo>
                    <a:pt x="92" y="302"/>
                    <a:pt x="92" y="302"/>
                    <a:pt x="92" y="302"/>
                  </a:cubicBezTo>
                  <a:cubicBezTo>
                    <a:pt x="92" y="302"/>
                    <a:pt x="92" y="302"/>
                    <a:pt x="91" y="303"/>
                  </a:cubicBezTo>
                  <a:cubicBezTo>
                    <a:pt x="95" y="305"/>
                    <a:pt x="95" y="305"/>
                    <a:pt x="95" y="305"/>
                  </a:cubicBezTo>
                  <a:cubicBezTo>
                    <a:pt x="92" y="302"/>
                    <a:pt x="92" y="302"/>
                    <a:pt x="92" y="302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2" y="302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1" y="302"/>
                    <a:pt x="89" y="303"/>
                  </a:cubicBezTo>
                  <a:cubicBezTo>
                    <a:pt x="87" y="303"/>
                    <a:pt x="83" y="304"/>
                    <a:pt x="80" y="305"/>
                  </a:cubicBezTo>
                  <a:cubicBezTo>
                    <a:pt x="77" y="305"/>
                    <a:pt x="75" y="306"/>
                    <a:pt x="75" y="306"/>
                  </a:cubicBezTo>
                  <a:cubicBezTo>
                    <a:pt x="74" y="306"/>
                    <a:pt x="72" y="307"/>
                    <a:pt x="72" y="309"/>
                  </a:cubicBezTo>
                  <a:cubicBezTo>
                    <a:pt x="72" y="310"/>
                    <a:pt x="72" y="312"/>
                    <a:pt x="74" y="313"/>
                  </a:cubicBezTo>
                  <a:cubicBezTo>
                    <a:pt x="74" y="313"/>
                    <a:pt x="74" y="313"/>
                    <a:pt x="74" y="313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74" y="306"/>
                    <a:pt x="74" y="306"/>
                    <a:pt x="74" y="306"/>
                  </a:cubicBezTo>
                  <a:cubicBezTo>
                    <a:pt x="59" y="316"/>
                    <a:pt x="59" y="316"/>
                    <a:pt x="59" y="316"/>
                  </a:cubicBezTo>
                  <a:cubicBezTo>
                    <a:pt x="58" y="317"/>
                    <a:pt x="57" y="318"/>
                    <a:pt x="57" y="320"/>
                  </a:cubicBezTo>
                  <a:cubicBezTo>
                    <a:pt x="57" y="321"/>
                    <a:pt x="58" y="322"/>
                    <a:pt x="59" y="323"/>
                  </a:cubicBezTo>
                  <a:cubicBezTo>
                    <a:pt x="61" y="324"/>
                    <a:pt x="61" y="324"/>
                    <a:pt x="61" y="324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59" y="319"/>
                    <a:pt x="59" y="319"/>
                    <a:pt x="59" y="319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59" y="319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1" y="318"/>
                    <a:pt x="61" y="318"/>
                    <a:pt x="61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1" y="318"/>
                    <a:pt x="61" y="318"/>
                    <a:pt x="61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59" y="318"/>
                  </a:cubicBezTo>
                  <a:cubicBezTo>
                    <a:pt x="58" y="319"/>
                    <a:pt x="54" y="321"/>
                    <a:pt x="51" y="323"/>
                  </a:cubicBezTo>
                  <a:cubicBezTo>
                    <a:pt x="48" y="324"/>
                    <a:pt x="45" y="325"/>
                    <a:pt x="45" y="325"/>
                  </a:cubicBezTo>
                  <a:cubicBezTo>
                    <a:pt x="44" y="326"/>
                    <a:pt x="43" y="327"/>
                    <a:pt x="43" y="329"/>
                  </a:cubicBezTo>
                  <a:cubicBezTo>
                    <a:pt x="43" y="330"/>
                    <a:pt x="44" y="332"/>
                    <a:pt x="45" y="332"/>
                  </a:cubicBezTo>
                  <a:cubicBezTo>
                    <a:pt x="51" y="336"/>
                    <a:pt x="51" y="336"/>
                    <a:pt x="51" y="336"/>
                  </a:cubicBezTo>
                  <a:cubicBezTo>
                    <a:pt x="53" y="333"/>
                    <a:pt x="53" y="333"/>
                    <a:pt x="53" y="333"/>
                  </a:cubicBezTo>
                  <a:cubicBezTo>
                    <a:pt x="50" y="331"/>
                    <a:pt x="50" y="331"/>
                    <a:pt x="50" y="331"/>
                  </a:cubicBezTo>
                  <a:cubicBezTo>
                    <a:pt x="53" y="333"/>
                    <a:pt x="53" y="333"/>
                    <a:pt x="53" y="333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1" y="330"/>
                    <a:pt x="50" y="330"/>
                    <a:pt x="50" y="331"/>
                  </a:cubicBezTo>
                  <a:cubicBezTo>
                    <a:pt x="53" y="333"/>
                    <a:pt x="53" y="333"/>
                    <a:pt x="53" y="333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1" y="330"/>
                    <a:pt x="51" y="330"/>
                    <a:pt x="50" y="330"/>
                  </a:cubicBezTo>
                  <a:cubicBezTo>
                    <a:pt x="48" y="331"/>
                    <a:pt x="44" y="333"/>
                    <a:pt x="41" y="334"/>
                  </a:cubicBezTo>
                  <a:cubicBezTo>
                    <a:pt x="39" y="335"/>
                    <a:pt x="38" y="336"/>
                    <a:pt x="36" y="336"/>
                  </a:cubicBezTo>
                  <a:cubicBezTo>
                    <a:pt x="36" y="337"/>
                    <a:pt x="35" y="337"/>
                    <a:pt x="35" y="337"/>
                  </a:cubicBezTo>
                  <a:cubicBezTo>
                    <a:pt x="35" y="337"/>
                    <a:pt x="35" y="337"/>
                    <a:pt x="35" y="337"/>
                  </a:cubicBezTo>
                  <a:cubicBezTo>
                    <a:pt x="35" y="337"/>
                    <a:pt x="35" y="337"/>
                    <a:pt x="35" y="337"/>
                  </a:cubicBezTo>
                  <a:cubicBezTo>
                    <a:pt x="35" y="337"/>
                    <a:pt x="35" y="337"/>
                    <a:pt x="35" y="337"/>
                  </a:cubicBezTo>
                  <a:cubicBezTo>
                    <a:pt x="34" y="337"/>
                    <a:pt x="34" y="337"/>
                    <a:pt x="34" y="337"/>
                  </a:cubicBezTo>
                  <a:cubicBezTo>
                    <a:pt x="34" y="337"/>
                    <a:pt x="34" y="337"/>
                    <a:pt x="34" y="337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3" y="338"/>
                    <a:pt x="33" y="339"/>
                  </a:cubicBezTo>
                  <a:cubicBezTo>
                    <a:pt x="32" y="339"/>
                    <a:pt x="32" y="341"/>
                    <a:pt x="32" y="342"/>
                  </a:cubicBezTo>
                  <a:cubicBezTo>
                    <a:pt x="33" y="343"/>
                    <a:pt x="33" y="344"/>
                    <a:pt x="34" y="344"/>
                  </a:cubicBezTo>
                  <a:cubicBezTo>
                    <a:pt x="35" y="345"/>
                    <a:pt x="35" y="345"/>
                    <a:pt x="35" y="345"/>
                  </a:cubicBezTo>
                  <a:cubicBezTo>
                    <a:pt x="28" y="350"/>
                    <a:pt x="28" y="350"/>
                    <a:pt x="28" y="350"/>
                  </a:cubicBezTo>
                  <a:cubicBezTo>
                    <a:pt x="27" y="351"/>
                    <a:pt x="27" y="352"/>
                    <a:pt x="27" y="354"/>
                  </a:cubicBezTo>
                  <a:cubicBezTo>
                    <a:pt x="27" y="355"/>
                    <a:pt x="28" y="356"/>
                    <a:pt x="29" y="357"/>
                  </a:cubicBezTo>
                  <a:cubicBezTo>
                    <a:pt x="30" y="358"/>
                    <a:pt x="30" y="358"/>
                    <a:pt x="30" y="358"/>
                  </a:cubicBezTo>
                  <a:cubicBezTo>
                    <a:pt x="33" y="354"/>
                    <a:pt x="33" y="354"/>
                    <a:pt x="33" y="354"/>
                  </a:cubicBezTo>
                  <a:cubicBezTo>
                    <a:pt x="29" y="352"/>
                    <a:pt x="29" y="352"/>
                    <a:pt x="29" y="352"/>
                  </a:cubicBezTo>
                  <a:cubicBezTo>
                    <a:pt x="19" y="366"/>
                    <a:pt x="19" y="366"/>
                    <a:pt x="19" y="366"/>
                  </a:cubicBezTo>
                  <a:cubicBezTo>
                    <a:pt x="19" y="367"/>
                    <a:pt x="18" y="368"/>
                    <a:pt x="19" y="369"/>
                  </a:cubicBezTo>
                  <a:cubicBezTo>
                    <a:pt x="19" y="370"/>
                    <a:pt x="20" y="371"/>
                    <a:pt x="20" y="372"/>
                  </a:cubicBezTo>
                  <a:cubicBezTo>
                    <a:pt x="23" y="373"/>
                    <a:pt x="23" y="373"/>
                    <a:pt x="23" y="373"/>
                  </a:cubicBezTo>
                  <a:cubicBezTo>
                    <a:pt x="25" y="370"/>
                    <a:pt x="25" y="370"/>
                    <a:pt x="25" y="370"/>
                  </a:cubicBezTo>
                  <a:cubicBezTo>
                    <a:pt x="22" y="368"/>
                    <a:pt x="22" y="368"/>
                    <a:pt x="22" y="368"/>
                  </a:cubicBezTo>
                  <a:cubicBezTo>
                    <a:pt x="22" y="368"/>
                    <a:pt x="21" y="369"/>
                    <a:pt x="21" y="370"/>
                  </a:cubicBezTo>
                  <a:cubicBezTo>
                    <a:pt x="20" y="372"/>
                    <a:pt x="18" y="374"/>
                    <a:pt x="17" y="377"/>
                  </a:cubicBezTo>
                  <a:cubicBezTo>
                    <a:pt x="16" y="378"/>
                    <a:pt x="15" y="379"/>
                    <a:pt x="15" y="379"/>
                  </a:cubicBezTo>
                  <a:cubicBezTo>
                    <a:pt x="15" y="380"/>
                    <a:pt x="15" y="380"/>
                    <a:pt x="15" y="380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3"/>
                    <a:pt x="14" y="384"/>
                  </a:cubicBezTo>
                  <a:cubicBezTo>
                    <a:pt x="14" y="385"/>
                    <a:pt x="15" y="386"/>
                    <a:pt x="16" y="386"/>
                  </a:cubicBezTo>
                  <a:cubicBezTo>
                    <a:pt x="17" y="387"/>
                    <a:pt x="17" y="387"/>
                    <a:pt x="17" y="387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16" y="381"/>
                    <a:pt x="16" y="381"/>
                    <a:pt x="16" y="381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5" y="382"/>
                    <a:pt x="15" y="384"/>
                    <a:pt x="14" y="385"/>
                  </a:cubicBezTo>
                  <a:cubicBezTo>
                    <a:pt x="13" y="387"/>
                    <a:pt x="12" y="390"/>
                    <a:pt x="11" y="393"/>
                  </a:cubicBezTo>
                  <a:cubicBezTo>
                    <a:pt x="10" y="394"/>
                    <a:pt x="10" y="395"/>
                    <a:pt x="10" y="396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1" y="398"/>
                    <a:pt x="11" y="398"/>
                    <a:pt x="11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1" y="398"/>
                    <a:pt x="11" y="398"/>
                    <a:pt x="11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2" y="399"/>
                    <a:pt x="12" y="399"/>
                    <a:pt x="12" y="399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2" y="399"/>
                    <a:pt x="12" y="399"/>
                    <a:pt x="12" y="399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8"/>
                    <a:pt x="9" y="399"/>
                    <a:pt x="9" y="400"/>
                  </a:cubicBezTo>
                  <a:cubicBezTo>
                    <a:pt x="9" y="401"/>
                    <a:pt x="10" y="402"/>
                    <a:pt x="11" y="403"/>
                  </a:cubicBezTo>
                  <a:cubicBezTo>
                    <a:pt x="12" y="404"/>
                    <a:pt x="12" y="404"/>
                    <a:pt x="12" y="404"/>
                  </a:cubicBezTo>
                  <a:cubicBezTo>
                    <a:pt x="14" y="400"/>
                    <a:pt x="14" y="400"/>
                    <a:pt x="14" y="400"/>
                  </a:cubicBezTo>
                  <a:cubicBezTo>
                    <a:pt x="11" y="398"/>
                    <a:pt x="11" y="398"/>
                    <a:pt x="11" y="398"/>
                  </a:cubicBezTo>
                  <a:cubicBezTo>
                    <a:pt x="10" y="398"/>
                    <a:pt x="10" y="399"/>
                    <a:pt x="10" y="399"/>
                  </a:cubicBezTo>
                  <a:cubicBezTo>
                    <a:pt x="10" y="399"/>
                    <a:pt x="10" y="399"/>
                    <a:pt x="10" y="400"/>
                  </a:cubicBezTo>
                  <a:cubicBezTo>
                    <a:pt x="10" y="400"/>
                    <a:pt x="10" y="402"/>
                    <a:pt x="9" y="403"/>
                  </a:cubicBezTo>
                  <a:cubicBezTo>
                    <a:pt x="8" y="408"/>
                    <a:pt x="7" y="415"/>
                    <a:pt x="7" y="415"/>
                  </a:cubicBezTo>
                  <a:cubicBezTo>
                    <a:pt x="7" y="416"/>
                    <a:pt x="7" y="418"/>
                    <a:pt x="9" y="419"/>
                  </a:cubicBezTo>
                  <a:cubicBezTo>
                    <a:pt x="12" y="421"/>
                    <a:pt x="12" y="421"/>
                    <a:pt x="12" y="421"/>
                  </a:cubicBezTo>
                  <a:cubicBezTo>
                    <a:pt x="14" y="417"/>
                    <a:pt x="14" y="417"/>
                    <a:pt x="14" y="417"/>
                  </a:cubicBezTo>
                  <a:cubicBezTo>
                    <a:pt x="10" y="415"/>
                    <a:pt x="10" y="415"/>
                    <a:pt x="10" y="415"/>
                  </a:cubicBezTo>
                  <a:cubicBezTo>
                    <a:pt x="10" y="416"/>
                    <a:pt x="10" y="416"/>
                    <a:pt x="10" y="416"/>
                  </a:cubicBezTo>
                  <a:cubicBezTo>
                    <a:pt x="10" y="416"/>
                    <a:pt x="10" y="416"/>
                    <a:pt x="10" y="417"/>
                  </a:cubicBezTo>
                  <a:cubicBezTo>
                    <a:pt x="8" y="420"/>
                    <a:pt x="4" y="431"/>
                    <a:pt x="4" y="431"/>
                  </a:cubicBezTo>
                  <a:cubicBezTo>
                    <a:pt x="3" y="433"/>
                    <a:pt x="4" y="435"/>
                    <a:pt x="5" y="436"/>
                  </a:cubicBezTo>
                  <a:cubicBezTo>
                    <a:pt x="7" y="437"/>
                    <a:pt x="7" y="437"/>
                    <a:pt x="7" y="437"/>
                  </a:cubicBezTo>
                  <a:cubicBezTo>
                    <a:pt x="9" y="434"/>
                    <a:pt x="9" y="434"/>
                    <a:pt x="9" y="434"/>
                  </a:cubicBezTo>
                  <a:cubicBezTo>
                    <a:pt x="5" y="434"/>
                    <a:pt x="5" y="434"/>
                    <a:pt x="5" y="434"/>
                  </a:cubicBezTo>
                  <a:cubicBezTo>
                    <a:pt x="6" y="450"/>
                    <a:pt x="6" y="450"/>
                    <a:pt x="6" y="450"/>
                  </a:cubicBezTo>
                  <a:cubicBezTo>
                    <a:pt x="6" y="452"/>
                    <a:pt x="7" y="453"/>
                    <a:pt x="8" y="454"/>
                  </a:cubicBezTo>
                  <a:cubicBezTo>
                    <a:pt x="9" y="455"/>
                    <a:pt x="9" y="455"/>
                    <a:pt x="9" y="455"/>
                  </a:cubicBezTo>
                  <a:cubicBezTo>
                    <a:pt x="12" y="451"/>
                    <a:pt x="12" y="451"/>
                    <a:pt x="12" y="451"/>
                  </a:cubicBezTo>
                  <a:cubicBezTo>
                    <a:pt x="8" y="450"/>
                    <a:pt x="8" y="450"/>
                    <a:pt x="8" y="450"/>
                  </a:cubicBezTo>
                  <a:cubicBezTo>
                    <a:pt x="1" y="464"/>
                    <a:pt x="1" y="464"/>
                    <a:pt x="1" y="464"/>
                  </a:cubicBezTo>
                  <a:cubicBezTo>
                    <a:pt x="0" y="466"/>
                    <a:pt x="1" y="468"/>
                    <a:pt x="3" y="469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6" y="484"/>
                    <a:pt x="6" y="484"/>
                    <a:pt x="6" y="484"/>
                  </a:cubicBezTo>
                  <a:cubicBezTo>
                    <a:pt x="7" y="485"/>
                    <a:pt x="7" y="486"/>
                    <a:pt x="8" y="487"/>
                  </a:cubicBezTo>
                  <a:cubicBezTo>
                    <a:pt x="12" y="489"/>
                    <a:pt x="12" y="489"/>
                    <a:pt x="12" y="489"/>
                  </a:cubicBezTo>
                  <a:cubicBezTo>
                    <a:pt x="11" y="505"/>
                    <a:pt x="11" y="505"/>
                    <a:pt x="11" y="505"/>
                  </a:cubicBezTo>
                  <a:cubicBezTo>
                    <a:pt x="11" y="507"/>
                    <a:pt x="12" y="508"/>
                    <a:pt x="13" y="509"/>
                  </a:cubicBezTo>
                  <a:cubicBezTo>
                    <a:pt x="16" y="511"/>
                    <a:pt x="16" y="511"/>
                    <a:pt x="16" y="511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15" y="505"/>
                    <a:pt x="15" y="505"/>
                    <a:pt x="15" y="505"/>
                  </a:cubicBezTo>
                  <a:cubicBezTo>
                    <a:pt x="15" y="506"/>
                    <a:pt x="15" y="506"/>
                    <a:pt x="15" y="507"/>
                  </a:cubicBezTo>
                  <a:cubicBezTo>
                    <a:pt x="14" y="507"/>
                    <a:pt x="14" y="507"/>
                    <a:pt x="14" y="508"/>
                  </a:cubicBezTo>
                  <a:cubicBezTo>
                    <a:pt x="14" y="508"/>
                    <a:pt x="14" y="508"/>
                    <a:pt x="14" y="509"/>
                  </a:cubicBezTo>
                  <a:cubicBezTo>
                    <a:pt x="15" y="509"/>
                    <a:pt x="15" y="511"/>
                    <a:pt x="15" y="512"/>
                  </a:cubicBezTo>
                  <a:cubicBezTo>
                    <a:pt x="16" y="514"/>
                    <a:pt x="16" y="517"/>
                    <a:pt x="17" y="520"/>
                  </a:cubicBezTo>
                  <a:cubicBezTo>
                    <a:pt x="17" y="521"/>
                    <a:pt x="17" y="522"/>
                    <a:pt x="17" y="523"/>
                  </a:cubicBezTo>
                  <a:cubicBezTo>
                    <a:pt x="17" y="523"/>
                    <a:pt x="17" y="524"/>
                    <a:pt x="17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7" y="523"/>
                    <a:pt x="17" y="523"/>
                    <a:pt x="17" y="523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7" y="523"/>
                    <a:pt x="17" y="523"/>
                    <a:pt x="17" y="523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8" y="522"/>
                    <a:pt x="18" y="522"/>
                    <a:pt x="18" y="522"/>
                  </a:cubicBezTo>
                  <a:cubicBezTo>
                    <a:pt x="17" y="523"/>
                    <a:pt x="17" y="523"/>
                    <a:pt x="17" y="523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8" y="522"/>
                    <a:pt x="18" y="522"/>
                    <a:pt x="18" y="522"/>
                  </a:cubicBezTo>
                  <a:cubicBezTo>
                    <a:pt x="17" y="524"/>
                    <a:pt x="17" y="526"/>
                    <a:pt x="19" y="527"/>
                  </a:cubicBezTo>
                  <a:cubicBezTo>
                    <a:pt x="28" y="533"/>
                    <a:pt x="28" y="533"/>
                    <a:pt x="28" y="533"/>
                  </a:cubicBezTo>
                  <a:cubicBezTo>
                    <a:pt x="30" y="530"/>
                    <a:pt x="30" y="530"/>
                    <a:pt x="30" y="530"/>
                  </a:cubicBezTo>
                  <a:cubicBezTo>
                    <a:pt x="27" y="527"/>
                    <a:pt x="27" y="527"/>
                    <a:pt x="27" y="527"/>
                  </a:cubicBezTo>
                  <a:cubicBezTo>
                    <a:pt x="27" y="528"/>
                    <a:pt x="27" y="529"/>
                    <a:pt x="27" y="529"/>
                  </a:cubicBezTo>
                  <a:cubicBezTo>
                    <a:pt x="26" y="529"/>
                    <a:pt x="26" y="530"/>
                    <a:pt x="26" y="530"/>
                  </a:cubicBezTo>
                  <a:cubicBezTo>
                    <a:pt x="26" y="531"/>
                    <a:pt x="27" y="531"/>
                    <a:pt x="27" y="531"/>
                  </a:cubicBezTo>
                  <a:cubicBezTo>
                    <a:pt x="27" y="532"/>
                    <a:pt x="27" y="532"/>
                    <a:pt x="27" y="532"/>
                  </a:cubicBezTo>
                  <a:cubicBezTo>
                    <a:pt x="28" y="533"/>
                    <a:pt x="29" y="535"/>
                    <a:pt x="30" y="538"/>
                  </a:cubicBezTo>
                  <a:cubicBezTo>
                    <a:pt x="31" y="541"/>
                    <a:pt x="34" y="546"/>
                    <a:pt x="36" y="550"/>
                  </a:cubicBezTo>
                  <a:cubicBezTo>
                    <a:pt x="36" y="551"/>
                    <a:pt x="37" y="553"/>
                    <a:pt x="38" y="554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38" y="556"/>
                    <a:pt x="38" y="556"/>
                    <a:pt x="38" y="556"/>
                  </a:cubicBezTo>
                  <a:cubicBezTo>
                    <a:pt x="40" y="555"/>
                    <a:pt x="40" y="555"/>
                    <a:pt x="40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38" y="556"/>
                    <a:pt x="38" y="556"/>
                    <a:pt x="38" y="556"/>
                  </a:cubicBezTo>
                  <a:cubicBezTo>
                    <a:pt x="40" y="555"/>
                    <a:pt x="40" y="555"/>
                    <a:pt x="40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9" y="553"/>
                    <a:pt x="39" y="553"/>
                    <a:pt x="39" y="553"/>
                  </a:cubicBezTo>
                  <a:cubicBezTo>
                    <a:pt x="38" y="554"/>
                    <a:pt x="38" y="554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9" y="553"/>
                    <a:pt x="39" y="553"/>
                    <a:pt x="39" y="553"/>
                  </a:cubicBezTo>
                  <a:cubicBezTo>
                    <a:pt x="38" y="554"/>
                    <a:pt x="38" y="557"/>
                    <a:pt x="40" y="558"/>
                  </a:cubicBezTo>
                  <a:cubicBezTo>
                    <a:pt x="49" y="563"/>
                    <a:pt x="49" y="563"/>
                    <a:pt x="49" y="563"/>
                  </a:cubicBezTo>
                  <a:cubicBezTo>
                    <a:pt x="50" y="564"/>
                    <a:pt x="53" y="564"/>
                    <a:pt x="54" y="562"/>
                  </a:cubicBezTo>
                  <a:cubicBezTo>
                    <a:pt x="55" y="560"/>
                    <a:pt x="55" y="558"/>
                    <a:pt x="53" y="557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6"/>
            <p:cNvSpPr/>
            <p:nvPr/>
          </p:nvSpPr>
          <p:spPr bwMode="auto">
            <a:xfrm>
              <a:off x="3737756" y="2512474"/>
              <a:ext cx="300783" cy="130603"/>
            </a:xfrm>
            <a:custGeom>
              <a:avLst/>
              <a:gdLst>
                <a:gd name="T0" fmla="*/ 3 w 224"/>
                <a:gd name="T1" fmla="*/ 69 h 98"/>
                <a:gd name="T2" fmla="*/ 68 w 224"/>
                <a:gd name="T3" fmla="*/ 85 h 98"/>
                <a:gd name="T4" fmla="*/ 68 w 224"/>
                <a:gd name="T5" fmla="*/ 92 h 98"/>
                <a:gd name="T6" fmla="*/ 66 w 224"/>
                <a:gd name="T7" fmla="*/ 89 h 98"/>
                <a:gd name="T8" fmla="*/ 67 w 224"/>
                <a:gd name="T9" fmla="*/ 92 h 98"/>
                <a:gd name="T10" fmla="*/ 67 w 224"/>
                <a:gd name="T11" fmla="*/ 90 h 98"/>
                <a:gd name="T12" fmla="*/ 95 w 224"/>
                <a:gd name="T13" fmla="*/ 97 h 98"/>
                <a:gd name="T14" fmla="*/ 91 w 224"/>
                <a:gd name="T15" fmla="*/ 90 h 98"/>
                <a:gd name="T16" fmla="*/ 119 w 224"/>
                <a:gd name="T17" fmla="*/ 85 h 98"/>
                <a:gd name="T18" fmla="*/ 113 w 224"/>
                <a:gd name="T19" fmla="*/ 86 h 98"/>
                <a:gd name="T20" fmla="*/ 115 w 224"/>
                <a:gd name="T21" fmla="*/ 89 h 98"/>
                <a:gd name="T22" fmla="*/ 113 w 224"/>
                <a:gd name="T23" fmla="*/ 87 h 98"/>
                <a:gd name="T24" fmla="*/ 114 w 224"/>
                <a:gd name="T25" fmla="*/ 90 h 98"/>
                <a:gd name="T26" fmla="*/ 127 w 224"/>
                <a:gd name="T27" fmla="*/ 87 h 98"/>
                <a:gd name="T28" fmla="*/ 131 w 224"/>
                <a:gd name="T29" fmla="*/ 76 h 98"/>
                <a:gd name="T30" fmla="*/ 148 w 224"/>
                <a:gd name="T31" fmla="*/ 75 h 98"/>
                <a:gd name="T32" fmla="*/ 155 w 224"/>
                <a:gd name="T33" fmla="*/ 65 h 98"/>
                <a:gd name="T34" fmla="*/ 152 w 224"/>
                <a:gd name="T35" fmla="*/ 66 h 98"/>
                <a:gd name="T36" fmla="*/ 163 w 224"/>
                <a:gd name="T37" fmla="*/ 49 h 98"/>
                <a:gd name="T38" fmla="*/ 161 w 224"/>
                <a:gd name="T39" fmla="*/ 38 h 98"/>
                <a:gd name="T40" fmla="*/ 174 w 224"/>
                <a:gd name="T41" fmla="*/ 32 h 98"/>
                <a:gd name="T42" fmla="*/ 175 w 224"/>
                <a:gd name="T43" fmla="*/ 31 h 98"/>
                <a:gd name="T44" fmla="*/ 169 w 224"/>
                <a:gd name="T45" fmla="*/ 27 h 98"/>
                <a:gd name="T46" fmla="*/ 185 w 224"/>
                <a:gd name="T47" fmla="*/ 14 h 98"/>
                <a:gd name="T48" fmla="*/ 203 w 224"/>
                <a:gd name="T49" fmla="*/ 12 h 98"/>
                <a:gd name="T50" fmla="*/ 200 w 224"/>
                <a:gd name="T51" fmla="*/ 8 h 98"/>
                <a:gd name="T52" fmla="*/ 222 w 224"/>
                <a:gd name="T53" fmla="*/ 4 h 98"/>
                <a:gd name="T54" fmla="*/ 218 w 224"/>
                <a:gd name="T55" fmla="*/ 11 h 98"/>
                <a:gd name="T56" fmla="*/ 196 w 224"/>
                <a:gd name="T57" fmla="*/ 7 h 98"/>
                <a:gd name="T58" fmla="*/ 199 w 224"/>
                <a:gd name="T59" fmla="*/ 5 h 98"/>
                <a:gd name="T60" fmla="*/ 180 w 224"/>
                <a:gd name="T61" fmla="*/ 21 h 98"/>
                <a:gd name="T62" fmla="*/ 165 w 224"/>
                <a:gd name="T63" fmla="*/ 27 h 98"/>
                <a:gd name="T64" fmla="*/ 169 w 224"/>
                <a:gd name="T65" fmla="*/ 27 h 98"/>
                <a:gd name="T66" fmla="*/ 172 w 224"/>
                <a:gd name="T67" fmla="*/ 29 h 98"/>
                <a:gd name="T68" fmla="*/ 169 w 224"/>
                <a:gd name="T69" fmla="*/ 26 h 98"/>
                <a:gd name="T70" fmla="*/ 163 w 224"/>
                <a:gd name="T71" fmla="*/ 31 h 98"/>
                <a:gd name="T72" fmla="*/ 160 w 224"/>
                <a:gd name="T73" fmla="*/ 42 h 98"/>
                <a:gd name="T74" fmla="*/ 156 w 224"/>
                <a:gd name="T75" fmla="*/ 54 h 98"/>
                <a:gd name="T76" fmla="*/ 147 w 224"/>
                <a:gd name="T77" fmla="*/ 60 h 98"/>
                <a:gd name="T78" fmla="*/ 151 w 224"/>
                <a:gd name="T79" fmla="*/ 64 h 98"/>
                <a:gd name="T80" fmla="*/ 135 w 224"/>
                <a:gd name="T81" fmla="*/ 74 h 98"/>
                <a:gd name="T82" fmla="*/ 128 w 224"/>
                <a:gd name="T83" fmla="*/ 75 h 98"/>
                <a:gd name="T84" fmla="*/ 134 w 224"/>
                <a:gd name="T85" fmla="*/ 82 h 98"/>
                <a:gd name="T86" fmla="*/ 113 w 224"/>
                <a:gd name="T87" fmla="*/ 82 h 98"/>
                <a:gd name="T88" fmla="*/ 109 w 224"/>
                <a:gd name="T89" fmla="*/ 84 h 98"/>
                <a:gd name="T90" fmla="*/ 117 w 224"/>
                <a:gd name="T91" fmla="*/ 89 h 98"/>
                <a:gd name="T92" fmla="*/ 89 w 224"/>
                <a:gd name="T93" fmla="*/ 94 h 98"/>
                <a:gd name="T94" fmla="*/ 83 w 224"/>
                <a:gd name="T95" fmla="*/ 87 h 98"/>
                <a:gd name="T96" fmla="*/ 66 w 224"/>
                <a:gd name="T97" fmla="*/ 85 h 98"/>
                <a:gd name="T98" fmla="*/ 64 w 224"/>
                <a:gd name="T99" fmla="*/ 92 h 98"/>
                <a:gd name="T100" fmla="*/ 6 w 224"/>
                <a:gd name="T101" fmla="*/ 62 h 98"/>
                <a:gd name="T102" fmla="*/ 43 w 224"/>
                <a:gd name="T103" fmla="*/ 9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" h="98">
                  <a:moveTo>
                    <a:pt x="42" y="84"/>
                  </a:moveTo>
                  <a:cubicBezTo>
                    <a:pt x="7" y="62"/>
                    <a:pt x="7" y="62"/>
                    <a:pt x="7" y="62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4" y="98"/>
                    <a:pt x="76" y="97"/>
                    <a:pt x="77" y="95"/>
                  </a:cubicBezTo>
                  <a:cubicBezTo>
                    <a:pt x="78" y="93"/>
                    <a:pt x="77" y="91"/>
                    <a:pt x="76" y="90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9" y="92"/>
                    <a:pt x="69" y="91"/>
                    <a:pt x="70" y="91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7" y="92"/>
                    <a:pt x="67" y="93"/>
                    <a:pt x="67" y="92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7" y="92"/>
                    <a:pt x="67" y="93"/>
                    <a:pt x="68" y="93"/>
                  </a:cubicBezTo>
                  <a:cubicBezTo>
                    <a:pt x="72" y="93"/>
                    <a:pt x="78" y="94"/>
                    <a:pt x="84" y="95"/>
                  </a:cubicBezTo>
                  <a:cubicBezTo>
                    <a:pt x="90" y="96"/>
                    <a:pt x="95" y="97"/>
                    <a:pt x="95" y="97"/>
                  </a:cubicBezTo>
                  <a:cubicBezTo>
                    <a:pt x="97" y="97"/>
                    <a:pt x="98" y="96"/>
                    <a:pt x="99" y="94"/>
                  </a:cubicBezTo>
                  <a:cubicBezTo>
                    <a:pt x="100" y="92"/>
                    <a:pt x="99" y="90"/>
                    <a:pt x="97" y="89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9" y="92"/>
                    <a:pt x="120" y="91"/>
                    <a:pt x="121" y="90"/>
                  </a:cubicBezTo>
                  <a:cubicBezTo>
                    <a:pt x="121" y="88"/>
                    <a:pt x="121" y="86"/>
                    <a:pt x="119" y="85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6" y="88"/>
                    <a:pt x="116" y="88"/>
                    <a:pt x="116" y="88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5" y="89"/>
                    <a:pt x="115" y="89"/>
                    <a:pt x="115" y="89"/>
                  </a:cubicBezTo>
                  <a:cubicBezTo>
                    <a:pt x="115" y="89"/>
                    <a:pt x="116" y="89"/>
                    <a:pt x="116" y="88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5" y="89"/>
                    <a:pt x="115" y="89"/>
                    <a:pt x="115" y="89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90"/>
                    <a:pt x="115" y="90"/>
                    <a:pt x="115" y="89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90"/>
                    <a:pt x="115" y="89"/>
                    <a:pt x="116" y="89"/>
                  </a:cubicBezTo>
                  <a:cubicBezTo>
                    <a:pt x="118" y="89"/>
                    <a:pt x="123" y="88"/>
                    <a:pt x="127" y="87"/>
                  </a:cubicBezTo>
                  <a:cubicBezTo>
                    <a:pt x="131" y="87"/>
                    <a:pt x="134" y="86"/>
                    <a:pt x="134" y="86"/>
                  </a:cubicBezTo>
                  <a:cubicBezTo>
                    <a:pt x="136" y="86"/>
                    <a:pt x="137" y="85"/>
                    <a:pt x="138" y="83"/>
                  </a:cubicBezTo>
                  <a:cubicBezTo>
                    <a:pt x="138" y="82"/>
                    <a:pt x="137" y="80"/>
                    <a:pt x="136" y="79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46" y="79"/>
                    <a:pt x="146" y="79"/>
                    <a:pt x="146" y="79"/>
                  </a:cubicBezTo>
                  <a:cubicBezTo>
                    <a:pt x="147" y="78"/>
                    <a:pt x="148" y="77"/>
                    <a:pt x="148" y="75"/>
                  </a:cubicBezTo>
                  <a:cubicBezTo>
                    <a:pt x="149" y="74"/>
                    <a:pt x="148" y="72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4" y="68"/>
                    <a:pt x="155" y="66"/>
                    <a:pt x="155" y="65"/>
                  </a:cubicBezTo>
                  <a:cubicBezTo>
                    <a:pt x="155" y="63"/>
                    <a:pt x="154" y="62"/>
                    <a:pt x="153" y="61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52" y="66"/>
                    <a:pt x="152" y="66"/>
                    <a:pt x="152" y="66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65" y="55"/>
                    <a:pt x="165" y="54"/>
                    <a:pt x="165" y="53"/>
                  </a:cubicBezTo>
                  <a:cubicBezTo>
                    <a:pt x="165" y="52"/>
                    <a:pt x="164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6" y="38"/>
                    <a:pt x="165" y="36"/>
                    <a:pt x="164" y="35"/>
                  </a:cubicBezTo>
                  <a:cubicBezTo>
                    <a:pt x="163" y="34"/>
                    <a:pt x="163" y="34"/>
                    <a:pt x="163" y="34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4" y="41"/>
                    <a:pt x="166" y="39"/>
                    <a:pt x="169" y="37"/>
                  </a:cubicBezTo>
                  <a:cubicBezTo>
                    <a:pt x="170" y="35"/>
                    <a:pt x="172" y="34"/>
                    <a:pt x="173" y="34"/>
                  </a:cubicBezTo>
                  <a:cubicBezTo>
                    <a:pt x="173" y="33"/>
                    <a:pt x="174" y="33"/>
                    <a:pt x="174" y="32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5" y="26"/>
                    <a:pt x="174" y="25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71" y="30"/>
                    <a:pt x="171" y="30"/>
                    <a:pt x="171" y="3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20"/>
                    <a:pt x="186" y="19"/>
                    <a:pt x="186" y="17"/>
                  </a:cubicBezTo>
                  <a:cubicBezTo>
                    <a:pt x="186" y="16"/>
                    <a:pt x="186" y="15"/>
                    <a:pt x="185" y="14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4" y="12"/>
                    <a:pt x="205" y="10"/>
                    <a:pt x="205" y="9"/>
                  </a:cubicBezTo>
                  <a:cubicBezTo>
                    <a:pt x="205" y="7"/>
                    <a:pt x="204" y="6"/>
                    <a:pt x="203" y="5"/>
                  </a:cubicBezTo>
                  <a:cubicBezTo>
                    <a:pt x="202" y="4"/>
                    <a:pt x="202" y="4"/>
                    <a:pt x="202" y="4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2" y="12"/>
                    <a:pt x="223" y="11"/>
                    <a:pt x="224" y="9"/>
                  </a:cubicBezTo>
                  <a:cubicBezTo>
                    <a:pt x="224" y="7"/>
                    <a:pt x="224" y="5"/>
                    <a:pt x="222" y="4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5" y="0"/>
                    <a:pt x="213" y="1"/>
                    <a:pt x="212" y="3"/>
                  </a:cubicBezTo>
                  <a:cubicBezTo>
                    <a:pt x="210" y="4"/>
                    <a:pt x="211" y="7"/>
                    <a:pt x="213" y="8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198" y="4"/>
                    <a:pt x="196" y="5"/>
                    <a:pt x="196" y="7"/>
                  </a:cubicBezTo>
                  <a:cubicBezTo>
                    <a:pt x="195" y="8"/>
                    <a:pt x="196" y="10"/>
                    <a:pt x="197" y="11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201" y="9"/>
                    <a:pt x="201" y="9"/>
                    <a:pt x="201" y="9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79" y="14"/>
                    <a:pt x="178" y="16"/>
                    <a:pt x="178" y="17"/>
                  </a:cubicBezTo>
                  <a:cubicBezTo>
                    <a:pt x="178" y="18"/>
                    <a:pt x="179" y="20"/>
                    <a:pt x="180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6" y="24"/>
                    <a:pt x="165" y="26"/>
                    <a:pt x="165" y="27"/>
                  </a:cubicBezTo>
                  <a:cubicBezTo>
                    <a:pt x="165" y="28"/>
                    <a:pt x="166" y="30"/>
                    <a:pt x="167" y="30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7" y="28"/>
                    <a:pt x="165" y="30"/>
                    <a:pt x="163" y="31"/>
                  </a:cubicBezTo>
                  <a:cubicBezTo>
                    <a:pt x="161" y="33"/>
                    <a:pt x="159" y="35"/>
                    <a:pt x="159" y="35"/>
                  </a:cubicBezTo>
                  <a:cubicBezTo>
                    <a:pt x="158" y="35"/>
                    <a:pt x="157" y="37"/>
                    <a:pt x="157" y="38"/>
                  </a:cubicBezTo>
                  <a:cubicBezTo>
                    <a:pt x="157" y="39"/>
                    <a:pt x="158" y="40"/>
                    <a:pt x="159" y="41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52"/>
                    <a:pt x="154" y="54"/>
                    <a:pt x="156" y="54"/>
                  </a:cubicBezTo>
                  <a:cubicBezTo>
                    <a:pt x="159" y="57"/>
                    <a:pt x="159" y="57"/>
                    <a:pt x="159" y="57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46" y="61"/>
                    <a:pt x="145" y="62"/>
                    <a:pt x="145" y="64"/>
                  </a:cubicBezTo>
                  <a:cubicBezTo>
                    <a:pt x="146" y="65"/>
                    <a:pt x="146" y="66"/>
                    <a:pt x="147" y="67"/>
                  </a:cubicBezTo>
                  <a:cubicBezTo>
                    <a:pt x="149" y="68"/>
                    <a:pt x="149" y="68"/>
                    <a:pt x="149" y="68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1"/>
                    <a:pt x="150" y="61"/>
                    <a:pt x="150" y="61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4" y="67"/>
                    <a:pt x="133" y="68"/>
                    <a:pt x="133" y="70"/>
                  </a:cubicBezTo>
                  <a:cubicBezTo>
                    <a:pt x="133" y="71"/>
                    <a:pt x="134" y="73"/>
                    <a:pt x="135" y="74"/>
                  </a:cubicBezTo>
                  <a:cubicBezTo>
                    <a:pt x="142" y="78"/>
                    <a:pt x="142" y="78"/>
                    <a:pt x="142" y="78"/>
                  </a:cubicBezTo>
                  <a:cubicBezTo>
                    <a:pt x="144" y="75"/>
                    <a:pt x="144" y="75"/>
                    <a:pt x="144" y="75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28" y="75"/>
                    <a:pt x="128" y="75"/>
                    <a:pt x="128" y="75"/>
                  </a:cubicBezTo>
                  <a:cubicBezTo>
                    <a:pt x="126" y="76"/>
                    <a:pt x="125" y="77"/>
                    <a:pt x="125" y="79"/>
                  </a:cubicBezTo>
                  <a:cubicBezTo>
                    <a:pt x="125" y="80"/>
                    <a:pt x="125" y="82"/>
                    <a:pt x="127" y="83"/>
                  </a:cubicBezTo>
                  <a:cubicBezTo>
                    <a:pt x="132" y="86"/>
                    <a:pt x="132" y="86"/>
                    <a:pt x="132" y="86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3" y="78"/>
                    <a:pt x="133" y="78"/>
                    <a:pt x="133" y="78"/>
                  </a:cubicBezTo>
                  <a:cubicBezTo>
                    <a:pt x="133" y="78"/>
                    <a:pt x="128" y="79"/>
                    <a:pt x="123" y="80"/>
                  </a:cubicBezTo>
                  <a:cubicBezTo>
                    <a:pt x="120" y="80"/>
                    <a:pt x="118" y="81"/>
                    <a:pt x="116" y="81"/>
                  </a:cubicBezTo>
                  <a:cubicBezTo>
                    <a:pt x="115" y="81"/>
                    <a:pt x="114" y="82"/>
                    <a:pt x="113" y="82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0" y="83"/>
                    <a:pt x="110" y="83"/>
                    <a:pt x="109" y="84"/>
                  </a:cubicBezTo>
                  <a:cubicBezTo>
                    <a:pt x="109" y="85"/>
                    <a:pt x="109" y="86"/>
                    <a:pt x="109" y="87"/>
                  </a:cubicBezTo>
                  <a:cubicBezTo>
                    <a:pt x="109" y="88"/>
                    <a:pt x="110" y="89"/>
                    <a:pt x="111" y="89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89"/>
                    <a:pt x="117" y="89"/>
                    <a:pt x="117" y="89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89" y="86"/>
                    <a:pt x="88" y="87"/>
                    <a:pt x="87" y="89"/>
                  </a:cubicBezTo>
                  <a:cubicBezTo>
                    <a:pt x="87" y="91"/>
                    <a:pt x="88" y="93"/>
                    <a:pt x="89" y="94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0" y="88"/>
                    <a:pt x="83" y="87"/>
                  </a:cubicBezTo>
                  <a:cubicBezTo>
                    <a:pt x="79" y="86"/>
                    <a:pt x="76" y="86"/>
                    <a:pt x="73" y="85"/>
                  </a:cubicBezTo>
                  <a:cubicBezTo>
                    <a:pt x="72" y="85"/>
                    <a:pt x="70" y="85"/>
                    <a:pt x="69" y="85"/>
                  </a:cubicBezTo>
                  <a:cubicBezTo>
                    <a:pt x="68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5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3" y="86"/>
                    <a:pt x="63" y="86"/>
                  </a:cubicBezTo>
                  <a:cubicBezTo>
                    <a:pt x="62" y="88"/>
                    <a:pt x="62" y="91"/>
                    <a:pt x="64" y="92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89"/>
                    <a:pt x="75" y="89"/>
                    <a:pt x="75" y="89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4" y="61"/>
                    <a:pt x="2" y="62"/>
                    <a:pt x="1" y="64"/>
                  </a:cubicBezTo>
                  <a:cubicBezTo>
                    <a:pt x="0" y="66"/>
                    <a:pt x="1" y="68"/>
                    <a:pt x="2" y="69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39" y="92"/>
                    <a:pt x="42" y="92"/>
                    <a:pt x="43" y="90"/>
                  </a:cubicBezTo>
                  <a:cubicBezTo>
                    <a:pt x="44" y="88"/>
                    <a:pt x="44" y="85"/>
                    <a:pt x="42" y="84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7"/>
            <p:cNvSpPr/>
            <p:nvPr/>
          </p:nvSpPr>
          <p:spPr bwMode="auto">
            <a:xfrm>
              <a:off x="3347266" y="2516431"/>
              <a:ext cx="753277" cy="922138"/>
            </a:xfrm>
            <a:custGeom>
              <a:avLst/>
              <a:gdLst>
                <a:gd name="T0" fmla="*/ 76 w 561"/>
                <a:gd name="T1" fmla="*/ 679 h 687"/>
                <a:gd name="T2" fmla="*/ 128 w 561"/>
                <a:gd name="T3" fmla="*/ 677 h 687"/>
                <a:gd name="T4" fmla="*/ 152 w 561"/>
                <a:gd name="T5" fmla="*/ 682 h 687"/>
                <a:gd name="T6" fmla="*/ 184 w 561"/>
                <a:gd name="T7" fmla="*/ 661 h 687"/>
                <a:gd name="T8" fmla="*/ 211 w 561"/>
                <a:gd name="T9" fmla="*/ 633 h 687"/>
                <a:gd name="T10" fmla="*/ 223 w 561"/>
                <a:gd name="T11" fmla="*/ 593 h 687"/>
                <a:gd name="T12" fmla="*/ 222 w 561"/>
                <a:gd name="T13" fmla="*/ 557 h 687"/>
                <a:gd name="T14" fmla="*/ 176 w 561"/>
                <a:gd name="T15" fmla="*/ 506 h 687"/>
                <a:gd name="T16" fmla="*/ 176 w 561"/>
                <a:gd name="T17" fmla="*/ 510 h 687"/>
                <a:gd name="T18" fmla="*/ 158 w 561"/>
                <a:gd name="T19" fmla="*/ 419 h 687"/>
                <a:gd name="T20" fmla="*/ 175 w 561"/>
                <a:gd name="T21" fmla="*/ 398 h 687"/>
                <a:gd name="T22" fmla="*/ 200 w 561"/>
                <a:gd name="T23" fmla="*/ 381 h 687"/>
                <a:gd name="T24" fmla="*/ 218 w 561"/>
                <a:gd name="T25" fmla="*/ 373 h 687"/>
                <a:gd name="T26" fmla="*/ 243 w 561"/>
                <a:gd name="T27" fmla="*/ 368 h 687"/>
                <a:gd name="T28" fmla="*/ 258 w 561"/>
                <a:gd name="T29" fmla="*/ 363 h 687"/>
                <a:gd name="T30" fmla="*/ 323 w 561"/>
                <a:gd name="T31" fmla="*/ 360 h 687"/>
                <a:gd name="T32" fmla="*/ 334 w 561"/>
                <a:gd name="T33" fmla="*/ 357 h 687"/>
                <a:gd name="T34" fmla="*/ 363 w 561"/>
                <a:gd name="T35" fmla="*/ 356 h 687"/>
                <a:gd name="T36" fmla="*/ 378 w 561"/>
                <a:gd name="T37" fmla="*/ 352 h 687"/>
                <a:gd name="T38" fmla="*/ 439 w 561"/>
                <a:gd name="T39" fmla="*/ 352 h 687"/>
                <a:gd name="T40" fmla="*/ 513 w 561"/>
                <a:gd name="T41" fmla="*/ 357 h 687"/>
                <a:gd name="T42" fmla="*/ 536 w 561"/>
                <a:gd name="T43" fmla="*/ 353 h 687"/>
                <a:gd name="T44" fmla="*/ 552 w 561"/>
                <a:gd name="T45" fmla="*/ 325 h 687"/>
                <a:gd name="T46" fmla="*/ 553 w 561"/>
                <a:gd name="T47" fmla="*/ 288 h 687"/>
                <a:gd name="T48" fmla="*/ 558 w 561"/>
                <a:gd name="T49" fmla="*/ 242 h 687"/>
                <a:gd name="T50" fmla="*/ 557 w 561"/>
                <a:gd name="T51" fmla="*/ 223 h 687"/>
                <a:gd name="T52" fmla="*/ 559 w 561"/>
                <a:gd name="T53" fmla="*/ 197 h 687"/>
                <a:gd name="T54" fmla="*/ 558 w 561"/>
                <a:gd name="T55" fmla="*/ 160 h 687"/>
                <a:gd name="T56" fmla="*/ 550 w 561"/>
                <a:gd name="T57" fmla="*/ 108 h 687"/>
                <a:gd name="T58" fmla="*/ 547 w 561"/>
                <a:gd name="T59" fmla="*/ 76 h 687"/>
                <a:gd name="T60" fmla="*/ 535 w 561"/>
                <a:gd name="T61" fmla="*/ 26 h 687"/>
                <a:gd name="T62" fmla="*/ 535 w 561"/>
                <a:gd name="T63" fmla="*/ 51 h 687"/>
                <a:gd name="T64" fmla="*/ 543 w 561"/>
                <a:gd name="T65" fmla="*/ 84 h 687"/>
                <a:gd name="T66" fmla="*/ 546 w 561"/>
                <a:gd name="T67" fmla="*/ 108 h 687"/>
                <a:gd name="T68" fmla="*/ 548 w 561"/>
                <a:gd name="T69" fmla="*/ 173 h 687"/>
                <a:gd name="T70" fmla="*/ 548 w 561"/>
                <a:gd name="T71" fmla="*/ 173 h 687"/>
                <a:gd name="T72" fmla="*/ 555 w 561"/>
                <a:gd name="T73" fmla="*/ 216 h 687"/>
                <a:gd name="T74" fmla="*/ 550 w 561"/>
                <a:gd name="T75" fmla="*/ 260 h 687"/>
                <a:gd name="T76" fmla="*/ 546 w 561"/>
                <a:gd name="T77" fmla="*/ 303 h 687"/>
                <a:gd name="T78" fmla="*/ 548 w 561"/>
                <a:gd name="T79" fmla="*/ 323 h 687"/>
                <a:gd name="T80" fmla="*/ 533 w 561"/>
                <a:gd name="T81" fmla="*/ 347 h 687"/>
                <a:gd name="T82" fmla="*/ 514 w 561"/>
                <a:gd name="T83" fmla="*/ 354 h 687"/>
                <a:gd name="T84" fmla="*/ 405 w 561"/>
                <a:gd name="T85" fmla="*/ 353 h 687"/>
                <a:gd name="T86" fmla="*/ 403 w 561"/>
                <a:gd name="T87" fmla="*/ 351 h 687"/>
                <a:gd name="T88" fmla="*/ 385 w 561"/>
                <a:gd name="T89" fmla="*/ 357 h 687"/>
                <a:gd name="T90" fmla="*/ 363 w 561"/>
                <a:gd name="T91" fmla="*/ 352 h 687"/>
                <a:gd name="T92" fmla="*/ 366 w 561"/>
                <a:gd name="T93" fmla="*/ 356 h 687"/>
                <a:gd name="T94" fmla="*/ 317 w 561"/>
                <a:gd name="T95" fmla="*/ 362 h 687"/>
                <a:gd name="T96" fmla="*/ 291 w 561"/>
                <a:gd name="T97" fmla="*/ 357 h 687"/>
                <a:gd name="T98" fmla="*/ 251 w 561"/>
                <a:gd name="T99" fmla="*/ 359 h 687"/>
                <a:gd name="T100" fmla="*/ 198 w 561"/>
                <a:gd name="T101" fmla="*/ 373 h 687"/>
                <a:gd name="T102" fmla="*/ 170 w 561"/>
                <a:gd name="T103" fmla="*/ 398 h 687"/>
                <a:gd name="T104" fmla="*/ 150 w 561"/>
                <a:gd name="T105" fmla="*/ 455 h 687"/>
                <a:gd name="T106" fmla="*/ 209 w 561"/>
                <a:gd name="T107" fmla="*/ 554 h 687"/>
                <a:gd name="T108" fmla="*/ 210 w 561"/>
                <a:gd name="T109" fmla="*/ 555 h 687"/>
                <a:gd name="T110" fmla="*/ 219 w 561"/>
                <a:gd name="T111" fmla="*/ 574 h 687"/>
                <a:gd name="T112" fmla="*/ 213 w 561"/>
                <a:gd name="T113" fmla="*/ 615 h 687"/>
                <a:gd name="T114" fmla="*/ 203 w 561"/>
                <a:gd name="T115" fmla="*/ 646 h 687"/>
                <a:gd name="T116" fmla="*/ 149 w 561"/>
                <a:gd name="T117" fmla="*/ 680 h 687"/>
                <a:gd name="T118" fmla="*/ 152 w 561"/>
                <a:gd name="T119" fmla="*/ 674 h 687"/>
                <a:gd name="T120" fmla="*/ 100 w 561"/>
                <a:gd name="T121" fmla="*/ 676 h 687"/>
                <a:gd name="T122" fmla="*/ 2 w 561"/>
                <a:gd name="T123" fmla="*/ 65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1" h="687">
                  <a:moveTo>
                    <a:pt x="40" y="665"/>
                  </a:moveTo>
                  <a:cubicBezTo>
                    <a:pt x="6" y="644"/>
                    <a:pt x="6" y="644"/>
                    <a:pt x="6" y="644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3" y="651"/>
                    <a:pt x="3" y="651"/>
                    <a:pt x="3" y="651"/>
                  </a:cubicBezTo>
                  <a:cubicBezTo>
                    <a:pt x="75" y="683"/>
                    <a:pt x="75" y="683"/>
                    <a:pt x="75" y="683"/>
                  </a:cubicBezTo>
                  <a:cubicBezTo>
                    <a:pt x="77" y="684"/>
                    <a:pt x="80" y="683"/>
                    <a:pt x="81" y="681"/>
                  </a:cubicBezTo>
                  <a:cubicBezTo>
                    <a:pt x="82" y="679"/>
                    <a:pt x="81" y="677"/>
                    <a:pt x="79" y="676"/>
                  </a:cubicBezTo>
                  <a:cubicBezTo>
                    <a:pt x="78" y="675"/>
                    <a:pt x="78" y="675"/>
                    <a:pt x="78" y="675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80" y="681"/>
                    <a:pt x="80" y="681"/>
                    <a:pt x="80" y="681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8" y="682"/>
                    <a:pt x="78" y="682"/>
                    <a:pt x="78" y="682"/>
                  </a:cubicBezTo>
                  <a:cubicBezTo>
                    <a:pt x="79" y="682"/>
                    <a:pt x="79" y="681"/>
                    <a:pt x="80" y="681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8" y="682"/>
                    <a:pt x="78" y="682"/>
                    <a:pt x="78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7" y="682"/>
                    <a:pt x="77" y="682"/>
                    <a:pt x="77" y="682"/>
                  </a:cubicBezTo>
                  <a:cubicBezTo>
                    <a:pt x="77" y="682"/>
                    <a:pt x="78" y="682"/>
                    <a:pt x="78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7" y="682"/>
                    <a:pt x="77" y="682"/>
                    <a:pt x="77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3"/>
                    <a:pt x="76" y="683"/>
                    <a:pt x="77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2"/>
                    <a:pt x="76" y="682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2"/>
                    <a:pt x="76" y="682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3"/>
                    <a:pt x="77" y="683"/>
                    <a:pt x="78" y="683"/>
                  </a:cubicBezTo>
                  <a:cubicBezTo>
                    <a:pt x="81" y="683"/>
                    <a:pt x="88" y="684"/>
                    <a:pt x="93" y="685"/>
                  </a:cubicBezTo>
                  <a:cubicBezTo>
                    <a:pt x="99" y="686"/>
                    <a:pt x="103" y="687"/>
                    <a:pt x="103" y="687"/>
                  </a:cubicBezTo>
                  <a:cubicBezTo>
                    <a:pt x="105" y="687"/>
                    <a:pt x="107" y="686"/>
                    <a:pt x="108" y="684"/>
                  </a:cubicBezTo>
                  <a:cubicBezTo>
                    <a:pt x="108" y="682"/>
                    <a:pt x="108" y="680"/>
                    <a:pt x="106" y="679"/>
                  </a:cubicBezTo>
                  <a:cubicBezTo>
                    <a:pt x="102" y="677"/>
                    <a:pt x="102" y="677"/>
                    <a:pt x="102" y="677"/>
                  </a:cubicBezTo>
                  <a:cubicBezTo>
                    <a:pt x="100" y="680"/>
                    <a:pt x="100" y="680"/>
                    <a:pt x="100" y="680"/>
                  </a:cubicBezTo>
                  <a:cubicBezTo>
                    <a:pt x="99" y="684"/>
                    <a:pt x="99" y="684"/>
                    <a:pt x="99" y="684"/>
                  </a:cubicBezTo>
                  <a:cubicBezTo>
                    <a:pt x="129" y="686"/>
                    <a:pt x="129" y="686"/>
                    <a:pt x="129" y="686"/>
                  </a:cubicBezTo>
                  <a:cubicBezTo>
                    <a:pt x="131" y="687"/>
                    <a:pt x="133" y="686"/>
                    <a:pt x="133" y="684"/>
                  </a:cubicBezTo>
                  <a:cubicBezTo>
                    <a:pt x="134" y="682"/>
                    <a:pt x="133" y="680"/>
                    <a:pt x="132" y="679"/>
                  </a:cubicBezTo>
                  <a:cubicBezTo>
                    <a:pt x="128" y="677"/>
                    <a:pt x="128" y="677"/>
                    <a:pt x="128" y="677"/>
                  </a:cubicBezTo>
                  <a:cubicBezTo>
                    <a:pt x="126" y="680"/>
                    <a:pt x="126" y="680"/>
                    <a:pt x="126" y="680"/>
                  </a:cubicBezTo>
                  <a:cubicBezTo>
                    <a:pt x="129" y="682"/>
                    <a:pt x="129" y="682"/>
                    <a:pt x="129" y="682"/>
                  </a:cubicBezTo>
                  <a:cubicBezTo>
                    <a:pt x="126" y="680"/>
                    <a:pt x="126" y="680"/>
                    <a:pt x="126" y="680"/>
                  </a:cubicBezTo>
                  <a:cubicBezTo>
                    <a:pt x="128" y="684"/>
                    <a:pt x="128" y="684"/>
                    <a:pt x="128" y="684"/>
                  </a:cubicBezTo>
                  <a:cubicBezTo>
                    <a:pt x="128" y="684"/>
                    <a:pt x="129" y="683"/>
                    <a:pt x="129" y="682"/>
                  </a:cubicBezTo>
                  <a:cubicBezTo>
                    <a:pt x="126" y="680"/>
                    <a:pt x="126" y="680"/>
                    <a:pt x="126" y="680"/>
                  </a:cubicBezTo>
                  <a:cubicBezTo>
                    <a:pt x="128" y="684"/>
                    <a:pt x="128" y="684"/>
                    <a:pt x="128" y="684"/>
                  </a:cubicBezTo>
                  <a:cubicBezTo>
                    <a:pt x="126" y="681"/>
                    <a:pt x="126" y="681"/>
                    <a:pt x="126" y="681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4"/>
                    <a:pt x="127" y="684"/>
                    <a:pt x="128" y="684"/>
                  </a:cubicBezTo>
                  <a:cubicBezTo>
                    <a:pt x="126" y="681"/>
                    <a:pt x="126" y="681"/>
                    <a:pt x="126" y="681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3"/>
                    <a:pt x="127" y="683"/>
                    <a:pt x="127" y="683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3"/>
                    <a:pt x="127" y="683"/>
                    <a:pt x="127" y="683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4"/>
                    <a:pt x="128" y="684"/>
                    <a:pt x="129" y="684"/>
                  </a:cubicBezTo>
                  <a:cubicBezTo>
                    <a:pt x="132" y="683"/>
                    <a:pt x="138" y="683"/>
                    <a:pt x="143" y="683"/>
                  </a:cubicBezTo>
                  <a:cubicBezTo>
                    <a:pt x="146" y="682"/>
                    <a:pt x="149" y="682"/>
                    <a:pt x="150" y="682"/>
                  </a:cubicBezTo>
                  <a:cubicBezTo>
                    <a:pt x="151" y="682"/>
                    <a:pt x="152" y="682"/>
                    <a:pt x="152" y="682"/>
                  </a:cubicBezTo>
                  <a:cubicBezTo>
                    <a:pt x="153" y="682"/>
                    <a:pt x="153" y="682"/>
                    <a:pt x="153" y="682"/>
                  </a:cubicBezTo>
                  <a:cubicBezTo>
                    <a:pt x="153" y="682"/>
                    <a:pt x="153" y="682"/>
                    <a:pt x="153" y="682"/>
                  </a:cubicBezTo>
                  <a:cubicBezTo>
                    <a:pt x="154" y="682"/>
                    <a:pt x="154" y="682"/>
                    <a:pt x="154" y="682"/>
                  </a:cubicBezTo>
                  <a:cubicBezTo>
                    <a:pt x="154" y="682"/>
                    <a:pt x="154" y="682"/>
                    <a:pt x="154" y="682"/>
                  </a:cubicBezTo>
                  <a:cubicBezTo>
                    <a:pt x="154" y="682"/>
                    <a:pt x="154" y="682"/>
                    <a:pt x="154" y="682"/>
                  </a:cubicBezTo>
                  <a:cubicBezTo>
                    <a:pt x="155" y="681"/>
                    <a:pt x="155" y="681"/>
                    <a:pt x="155" y="681"/>
                  </a:cubicBezTo>
                  <a:cubicBezTo>
                    <a:pt x="155" y="681"/>
                    <a:pt x="156" y="681"/>
                    <a:pt x="156" y="680"/>
                  </a:cubicBezTo>
                  <a:cubicBezTo>
                    <a:pt x="157" y="679"/>
                    <a:pt x="157" y="678"/>
                    <a:pt x="157" y="677"/>
                  </a:cubicBezTo>
                  <a:cubicBezTo>
                    <a:pt x="157" y="676"/>
                    <a:pt x="156" y="675"/>
                    <a:pt x="155" y="674"/>
                  </a:cubicBezTo>
                  <a:cubicBezTo>
                    <a:pt x="153" y="673"/>
                    <a:pt x="153" y="673"/>
                    <a:pt x="153" y="673"/>
                  </a:cubicBezTo>
                  <a:cubicBezTo>
                    <a:pt x="151" y="676"/>
                    <a:pt x="151" y="676"/>
                    <a:pt x="151" y="676"/>
                  </a:cubicBezTo>
                  <a:cubicBezTo>
                    <a:pt x="152" y="680"/>
                    <a:pt x="152" y="680"/>
                    <a:pt x="152" y="680"/>
                  </a:cubicBezTo>
                  <a:cubicBezTo>
                    <a:pt x="173" y="676"/>
                    <a:pt x="173" y="676"/>
                    <a:pt x="173" y="676"/>
                  </a:cubicBezTo>
                  <a:cubicBezTo>
                    <a:pt x="175" y="675"/>
                    <a:pt x="176" y="674"/>
                    <a:pt x="177" y="672"/>
                  </a:cubicBezTo>
                  <a:cubicBezTo>
                    <a:pt x="177" y="671"/>
                    <a:pt x="176" y="669"/>
                    <a:pt x="175" y="668"/>
                  </a:cubicBezTo>
                  <a:cubicBezTo>
                    <a:pt x="168" y="664"/>
                    <a:pt x="168" y="664"/>
                    <a:pt x="168" y="664"/>
                  </a:cubicBezTo>
                  <a:cubicBezTo>
                    <a:pt x="165" y="667"/>
                    <a:pt x="165" y="667"/>
                    <a:pt x="165" y="667"/>
                  </a:cubicBezTo>
                  <a:cubicBezTo>
                    <a:pt x="166" y="671"/>
                    <a:pt x="166" y="671"/>
                    <a:pt x="166" y="671"/>
                  </a:cubicBezTo>
                  <a:cubicBezTo>
                    <a:pt x="183" y="668"/>
                    <a:pt x="183" y="668"/>
                    <a:pt x="183" y="668"/>
                  </a:cubicBezTo>
                  <a:cubicBezTo>
                    <a:pt x="184" y="668"/>
                    <a:pt x="186" y="667"/>
                    <a:pt x="186" y="665"/>
                  </a:cubicBezTo>
                  <a:cubicBezTo>
                    <a:pt x="186" y="664"/>
                    <a:pt x="186" y="662"/>
                    <a:pt x="184" y="661"/>
                  </a:cubicBezTo>
                  <a:cubicBezTo>
                    <a:pt x="180" y="659"/>
                    <a:pt x="180" y="659"/>
                    <a:pt x="180" y="659"/>
                  </a:cubicBezTo>
                  <a:cubicBezTo>
                    <a:pt x="178" y="662"/>
                    <a:pt x="178" y="662"/>
                    <a:pt x="178" y="662"/>
                  </a:cubicBezTo>
                  <a:cubicBezTo>
                    <a:pt x="180" y="666"/>
                    <a:pt x="180" y="666"/>
                    <a:pt x="180" y="666"/>
                  </a:cubicBezTo>
                  <a:cubicBezTo>
                    <a:pt x="194" y="659"/>
                    <a:pt x="194" y="659"/>
                    <a:pt x="194" y="659"/>
                  </a:cubicBezTo>
                  <a:cubicBezTo>
                    <a:pt x="196" y="659"/>
                    <a:pt x="197" y="657"/>
                    <a:pt x="197" y="656"/>
                  </a:cubicBezTo>
                  <a:cubicBezTo>
                    <a:pt x="197" y="654"/>
                    <a:pt x="196" y="653"/>
                    <a:pt x="195" y="652"/>
                  </a:cubicBezTo>
                  <a:cubicBezTo>
                    <a:pt x="193" y="651"/>
                    <a:pt x="193" y="651"/>
                    <a:pt x="193" y="651"/>
                  </a:cubicBezTo>
                  <a:cubicBezTo>
                    <a:pt x="191" y="655"/>
                    <a:pt x="191" y="655"/>
                    <a:pt x="191" y="655"/>
                  </a:cubicBezTo>
                  <a:cubicBezTo>
                    <a:pt x="193" y="658"/>
                    <a:pt x="193" y="658"/>
                    <a:pt x="193" y="658"/>
                  </a:cubicBezTo>
                  <a:cubicBezTo>
                    <a:pt x="206" y="653"/>
                    <a:pt x="206" y="653"/>
                    <a:pt x="206" y="653"/>
                  </a:cubicBezTo>
                  <a:cubicBezTo>
                    <a:pt x="208" y="653"/>
                    <a:pt x="209" y="651"/>
                    <a:pt x="209" y="650"/>
                  </a:cubicBezTo>
                  <a:cubicBezTo>
                    <a:pt x="209" y="648"/>
                    <a:pt x="208" y="647"/>
                    <a:pt x="207" y="646"/>
                  </a:cubicBezTo>
                  <a:cubicBezTo>
                    <a:pt x="204" y="644"/>
                    <a:pt x="204" y="644"/>
                    <a:pt x="204" y="644"/>
                  </a:cubicBezTo>
                  <a:cubicBezTo>
                    <a:pt x="202" y="648"/>
                    <a:pt x="202" y="648"/>
                    <a:pt x="202" y="648"/>
                  </a:cubicBezTo>
                  <a:cubicBezTo>
                    <a:pt x="205" y="650"/>
                    <a:pt x="205" y="650"/>
                    <a:pt x="205" y="650"/>
                  </a:cubicBezTo>
                  <a:cubicBezTo>
                    <a:pt x="214" y="635"/>
                    <a:pt x="214" y="635"/>
                    <a:pt x="214" y="635"/>
                  </a:cubicBezTo>
                  <a:cubicBezTo>
                    <a:pt x="215" y="633"/>
                    <a:pt x="214" y="631"/>
                    <a:pt x="212" y="630"/>
                  </a:cubicBezTo>
                  <a:cubicBezTo>
                    <a:pt x="212" y="629"/>
                    <a:pt x="212" y="629"/>
                    <a:pt x="212" y="629"/>
                  </a:cubicBezTo>
                  <a:cubicBezTo>
                    <a:pt x="210" y="633"/>
                    <a:pt x="210" y="633"/>
                    <a:pt x="210" y="633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1" y="633"/>
                    <a:pt x="211" y="633"/>
                    <a:pt x="211" y="633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1" y="633"/>
                    <a:pt x="211" y="633"/>
                    <a:pt x="211" y="633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3" y="635"/>
                    <a:pt x="214" y="635"/>
                    <a:pt x="214" y="634"/>
                  </a:cubicBezTo>
                  <a:cubicBezTo>
                    <a:pt x="215" y="633"/>
                    <a:pt x="217" y="630"/>
                    <a:pt x="219" y="628"/>
                  </a:cubicBezTo>
                  <a:cubicBezTo>
                    <a:pt x="221" y="625"/>
                    <a:pt x="223" y="623"/>
                    <a:pt x="223" y="623"/>
                  </a:cubicBezTo>
                  <a:cubicBezTo>
                    <a:pt x="224" y="622"/>
                    <a:pt x="224" y="621"/>
                    <a:pt x="224" y="620"/>
                  </a:cubicBezTo>
                  <a:cubicBezTo>
                    <a:pt x="223" y="619"/>
                    <a:pt x="223" y="618"/>
                    <a:pt x="222" y="617"/>
                  </a:cubicBezTo>
                  <a:cubicBezTo>
                    <a:pt x="217" y="614"/>
                    <a:pt x="217" y="614"/>
                    <a:pt x="217" y="614"/>
                  </a:cubicBezTo>
                  <a:cubicBezTo>
                    <a:pt x="215" y="618"/>
                    <a:pt x="215" y="618"/>
                    <a:pt x="215" y="618"/>
                  </a:cubicBezTo>
                  <a:cubicBezTo>
                    <a:pt x="218" y="621"/>
                    <a:pt x="218" y="621"/>
                    <a:pt x="218" y="621"/>
                  </a:cubicBezTo>
                  <a:cubicBezTo>
                    <a:pt x="226" y="613"/>
                    <a:pt x="226" y="613"/>
                    <a:pt x="226" y="613"/>
                  </a:cubicBezTo>
                  <a:cubicBezTo>
                    <a:pt x="227" y="613"/>
                    <a:pt x="227" y="611"/>
                    <a:pt x="227" y="610"/>
                  </a:cubicBezTo>
                  <a:cubicBezTo>
                    <a:pt x="227" y="609"/>
                    <a:pt x="226" y="608"/>
                    <a:pt x="225" y="607"/>
                  </a:cubicBezTo>
                  <a:cubicBezTo>
                    <a:pt x="222" y="605"/>
                    <a:pt x="222" y="605"/>
                    <a:pt x="222" y="605"/>
                  </a:cubicBezTo>
                  <a:cubicBezTo>
                    <a:pt x="229" y="596"/>
                    <a:pt x="229" y="596"/>
                    <a:pt x="229" y="596"/>
                  </a:cubicBezTo>
                  <a:cubicBezTo>
                    <a:pt x="229" y="595"/>
                    <a:pt x="229" y="594"/>
                    <a:pt x="229" y="593"/>
                  </a:cubicBezTo>
                  <a:cubicBezTo>
                    <a:pt x="229" y="592"/>
                    <a:pt x="228" y="591"/>
                    <a:pt x="227" y="591"/>
                  </a:cubicBezTo>
                  <a:cubicBezTo>
                    <a:pt x="226" y="589"/>
                    <a:pt x="226" y="589"/>
                    <a:pt x="226" y="589"/>
                  </a:cubicBezTo>
                  <a:cubicBezTo>
                    <a:pt x="223" y="593"/>
                    <a:pt x="223" y="593"/>
                    <a:pt x="223" y="593"/>
                  </a:cubicBezTo>
                  <a:cubicBezTo>
                    <a:pt x="227" y="593"/>
                    <a:pt x="227" y="593"/>
                    <a:pt x="227" y="593"/>
                  </a:cubicBezTo>
                  <a:cubicBezTo>
                    <a:pt x="229" y="579"/>
                    <a:pt x="229" y="579"/>
                    <a:pt x="229" y="579"/>
                  </a:cubicBezTo>
                  <a:cubicBezTo>
                    <a:pt x="229" y="577"/>
                    <a:pt x="228" y="576"/>
                    <a:pt x="227" y="575"/>
                  </a:cubicBezTo>
                  <a:cubicBezTo>
                    <a:pt x="221" y="571"/>
                    <a:pt x="221" y="571"/>
                    <a:pt x="221" y="571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22" y="577"/>
                    <a:pt x="222" y="577"/>
                    <a:pt x="222" y="577"/>
                  </a:cubicBezTo>
                  <a:cubicBezTo>
                    <a:pt x="222" y="576"/>
                    <a:pt x="222" y="576"/>
                    <a:pt x="222" y="576"/>
                  </a:cubicBezTo>
                  <a:cubicBezTo>
                    <a:pt x="223" y="575"/>
                    <a:pt x="223" y="575"/>
                    <a:pt x="223" y="575"/>
                  </a:cubicBezTo>
                  <a:cubicBezTo>
                    <a:pt x="223" y="575"/>
                    <a:pt x="223" y="575"/>
                    <a:pt x="223" y="574"/>
                  </a:cubicBezTo>
                  <a:cubicBezTo>
                    <a:pt x="223" y="574"/>
                    <a:pt x="223" y="574"/>
                    <a:pt x="223" y="574"/>
                  </a:cubicBezTo>
                  <a:cubicBezTo>
                    <a:pt x="223" y="573"/>
                    <a:pt x="223" y="570"/>
                    <a:pt x="222" y="566"/>
                  </a:cubicBezTo>
                  <a:cubicBezTo>
                    <a:pt x="222" y="563"/>
                    <a:pt x="222" y="559"/>
                    <a:pt x="222" y="558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1" y="556"/>
                    <a:pt x="221" y="556"/>
                    <a:pt x="221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1" y="556"/>
                    <a:pt x="221" y="556"/>
                    <a:pt x="221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19" y="556"/>
                    <a:pt x="219" y="556"/>
                    <a:pt x="219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19" y="556"/>
                    <a:pt x="219" y="556"/>
                    <a:pt x="219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18" y="556"/>
                    <a:pt x="218" y="556"/>
                    <a:pt x="218" y="556"/>
                  </a:cubicBezTo>
                  <a:cubicBezTo>
                    <a:pt x="222" y="558"/>
                    <a:pt x="222" y="558"/>
                    <a:pt x="222" y="558"/>
                  </a:cubicBezTo>
                  <a:cubicBezTo>
                    <a:pt x="222" y="558"/>
                    <a:pt x="222" y="557"/>
                    <a:pt x="222" y="557"/>
                  </a:cubicBezTo>
                  <a:cubicBezTo>
                    <a:pt x="218" y="556"/>
                    <a:pt x="218" y="556"/>
                    <a:pt x="218" y="556"/>
                  </a:cubicBezTo>
                  <a:cubicBezTo>
                    <a:pt x="222" y="558"/>
                    <a:pt x="222" y="558"/>
                    <a:pt x="222" y="558"/>
                  </a:cubicBezTo>
                  <a:cubicBezTo>
                    <a:pt x="222" y="557"/>
                    <a:pt x="222" y="556"/>
                    <a:pt x="222" y="555"/>
                  </a:cubicBezTo>
                  <a:cubicBezTo>
                    <a:pt x="222" y="554"/>
                    <a:pt x="221" y="553"/>
                    <a:pt x="220" y="553"/>
                  </a:cubicBezTo>
                  <a:cubicBezTo>
                    <a:pt x="214" y="549"/>
                    <a:pt x="214" y="549"/>
                    <a:pt x="214" y="549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16" y="552"/>
                    <a:pt x="216" y="552"/>
                    <a:pt x="216" y="552"/>
                  </a:cubicBezTo>
                  <a:cubicBezTo>
                    <a:pt x="216" y="551"/>
                    <a:pt x="216" y="551"/>
                    <a:pt x="216" y="551"/>
                  </a:cubicBezTo>
                  <a:cubicBezTo>
                    <a:pt x="216" y="550"/>
                    <a:pt x="215" y="550"/>
                    <a:pt x="215" y="550"/>
                  </a:cubicBezTo>
                  <a:cubicBezTo>
                    <a:pt x="215" y="550"/>
                    <a:pt x="215" y="549"/>
                    <a:pt x="215" y="549"/>
                  </a:cubicBezTo>
                  <a:cubicBezTo>
                    <a:pt x="214" y="549"/>
                    <a:pt x="214" y="548"/>
                    <a:pt x="212" y="546"/>
                  </a:cubicBezTo>
                  <a:cubicBezTo>
                    <a:pt x="208" y="541"/>
                    <a:pt x="199" y="531"/>
                    <a:pt x="191" y="522"/>
                  </a:cubicBezTo>
                  <a:cubicBezTo>
                    <a:pt x="187" y="518"/>
                    <a:pt x="183" y="513"/>
                    <a:pt x="180" y="510"/>
                  </a:cubicBezTo>
                  <a:cubicBezTo>
                    <a:pt x="179" y="509"/>
                    <a:pt x="178" y="508"/>
                    <a:pt x="177" y="507"/>
                  </a:cubicBezTo>
                  <a:cubicBezTo>
                    <a:pt x="177" y="506"/>
                    <a:pt x="177" y="506"/>
                    <a:pt x="176" y="506"/>
                  </a:cubicBezTo>
                  <a:cubicBezTo>
                    <a:pt x="176" y="506"/>
                    <a:pt x="176" y="506"/>
                    <a:pt x="176" y="506"/>
                  </a:cubicBezTo>
                  <a:cubicBezTo>
                    <a:pt x="175" y="507"/>
                    <a:pt x="175" y="507"/>
                    <a:pt x="175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6" y="506"/>
                    <a:pt x="176" y="506"/>
                    <a:pt x="176" y="506"/>
                  </a:cubicBezTo>
                  <a:cubicBezTo>
                    <a:pt x="175" y="507"/>
                    <a:pt x="175" y="507"/>
                    <a:pt x="175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3" y="507"/>
                    <a:pt x="173" y="507"/>
                    <a:pt x="173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3" y="507"/>
                    <a:pt x="173" y="507"/>
                    <a:pt x="173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7" y="508"/>
                    <a:pt x="177" y="508"/>
                    <a:pt x="177" y="508"/>
                  </a:cubicBezTo>
                  <a:cubicBezTo>
                    <a:pt x="177" y="507"/>
                    <a:pt x="177" y="506"/>
                    <a:pt x="177" y="506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7" y="508"/>
                    <a:pt x="177" y="508"/>
                    <a:pt x="177" y="508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6" y="510"/>
                    <a:pt x="176" y="510"/>
                    <a:pt x="176" y="510"/>
                  </a:cubicBezTo>
                  <a:cubicBezTo>
                    <a:pt x="177" y="509"/>
                    <a:pt x="177" y="508"/>
                    <a:pt x="177" y="508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6" y="510"/>
                    <a:pt x="176" y="510"/>
                    <a:pt x="176" y="510"/>
                  </a:cubicBezTo>
                  <a:cubicBezTo>
                    <a:pt x="177" y="509"/>
                    <a:pt x="177" y="508"/>
                    <a:pt x="177" y="507"/>
                  </a:cubicBezTo>
                  <a:cubicBezTo>
                    <a:pt x="177" y="506"/>
                    <a:pt x="176" y="505"/>
                    <a:pt x="175" y="504"/>
                  </a:cubicBezTo>
                  <a:cubicBezTo>
                    <a:pt x="171" y="502"/>
                    <a:pt x="171" y="502"/>
                    <a:pt x="171" y="502"/>
                  </a:cubicBezTo>
                  <a:cubicBezTo>
                    <a:pt x="164" y="481"/>
                    <a:pt x="164" y="481"/>
                    <a:pt x="164" y="481"/>
                  </a:cubicBezTo>
                  <a:cubicBezTo>
                    <a:pt x="164" y="480"/>
                    <a:pt x="163" y="480"/>
                    <a:pt x="162" y="479"/>
                  </a:cubicBezTo>
                  <a:cubicBezTo>
                    <a:pt x="159" y="477"/>
                    <a:pt x="159" y="477"/>
                    <a:pt x="159" y="477"/>
                  </a:cubicBezTo>
                  <a:cubicBezTo>
                    <a:pt x="161" y="469"/>
                    <a:pt x="161" y="469"/>
                    <a:pt x="161" y="469"/>
                  </a:cubicBezTo>
                  <a:cubicBezTo>
                    <a:pt x="162" y="467"/>
                    <a:pt x="161" y="465"/>
                    <a:pt x="160" y="464"/>
                  </a:cubicBezTo>
                  <a:cubicBezTo>
                    <a:pt x="156" y="462"/>
                    <a:pt x="156" y="462"/>
                    <a:pt x="156" y="462"/>
                  </a:cubicBezTo>
                  <a:cubicBezTo>
                    <a:pt x="159" y="454"/>
                    <a:pt x="159" y="454"/>
                    <a:pt x="159" y="454"/>
                  </a:cubicBezTo>
                  <a:cubicBezTo>
                    <a:pt x="159" y="452"/>
                    <a:pt x="158" y="450"/>
                    <a:pt x="157" y="449"/>
                  </a:cubicBezTo>
                  <a:cubicBezTo>
                    <a:pt x="154" y="448"/>
                    <a:pt x="154" y="448"/>
                    <a:pt x="154" y="448"/>
                  </a:cubicBezTo>
                  <a:cubicBezTo>
                    <a:pt x="158" y="438"/>
                    <a:pt x="158" y="438"/>
                    <a:pt x="158" y="438"/>
                  </a:cubicBezTo>
                  <a:cubicBezTo>
                    <a:pt x="159" y="436"/>
                    <a:pt x="158" y="434"/>
                    <a:pt x="156" y="433"/>
                  </a:cubicBezTo>
                  <a:cubicBezTo>
                    <a:pt x="155" y="432"/>
                    <a:pt x="155" y="432"/>
                    <a:pt x="155" y="432"/>
                  </a:cubicBezTo>
                  <a:cubicBezTo>
                    <a:pt x="153" y="436"/>
                    <a:pt x="153" y="436"/>
                    <a:pt x="153" y="436"/>
                  </a:cubicBezTo>
                  <a:cubicBezTo>
                    <a:pt x="157" y="437"/>
                    <a:pt x="157" y="437"/>
                    <a:pt x="157" y="437"/>
                  </a:cubicBezTo>
                  <a:cubicBezTo>
                    <a:pt x="163" y="421"/>
                    <a:pt x="163" y="421"/>
                    <a:pt x="163" y="421"/>
                  </a:cubicBezTo>
                  <a:cubicBezTo>
                    <a:pt x="164" y="419"/>
                    <a:pt x="163" y="417"/>
                    <a:pt x="161" y="416"/>
                  </a:cubicBezTo>
                  <a:cubicBezTo>
                    <a:pt x="160" y="415"/>
                    <a:pt x="160" y="415"/>
                    <a:pt x="160" y="415"/>
                  </a:cubicBezTo>
                  <a:cubicBezTo>
                    <a:pt x="158" y="419"/>
                    <a:pt x="158" y="419"/>
                    <a:pt x="158" y="419"/>
                  </a:cubicBezTo>
                  <a:cubicBezTo>
                    <a:pt x="161" y="422"/>
                    <a:pt x="161" y="422"/>
                    <a:pt x="161" y="422"/>
                  </a:cubicBezTo>
                  <a:cubicBezTo>
                    <a:pt x="172" y="413"/>
                    <a:pt x="172" y="413"/>
                    <a:pt x="172" y="413"/>
                  </a:cubicBezTo>
                  <a:cubicBezTo>
                    <a:pt x="173" y="412"/>
                    <a:pt x="173" y="411"/>
                    <a:pt x="173" y="409"/>
                  </a:cubicBezTo>
                  <a:cubicBezTo>
                    <a:pt x="173" y="408"/>
                    <a:pt x="172" y="407"/>
                    <a:pt x="171" y="406"/>
                  </a:cubicBezTo>
                  <a:cubicBezTo>
                    <a:pt x="170" y="406"/>
                    <a:pt x="170" y="406"/>
                    <a:pt x="170" y="406"/>
                  </a:cubicBezTo>
                  <a:cubicBezTo>
                    <a:pt x="177" y="399"/>
                    <a:pt x="177" y="399"/>
                    <a:pt x="177" y="399"/>
                  </a:cubicBezTo>
                  <a:cubicBezTo>
                    <a:pt x="178" y="398"/>
                    <a:pt x="179" y="397"/>
                    <a:pt x="179" y="396"/>
                  </a:cubicBezTo>
                  <a:cubicBezTo>
                    <a:pt x="178" y="394"/>
                    <a:pt x="178" y="393"/>
                    <a:pt x="177" y="393"/>
                  </a:cubicBezTo>
                  <a:cubicBezTo>
                    <a:pt x="175" y="391"/>
                    <a:pt x="175" y="391"/>
                    <a:pt x="175" y="391"/>
                  </a:cubicBezTo>
                  <a:cubicBezTo>
                    <a:pt x="172" y="395"/>
                    <a:pt x="172" y="395"/>
                    <a:pt x="172" y="395"/>
                  </a:cubicBezTo>
                  <a:cubicBezTo>
                    <a:pt x="176" y="397"/>
                    <a:pt x="176" y="397"/>
                    <a:pt x="176" y="397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7"/>
                    <a:pt x="176" y="397"/>
                    <a:pt x="176" y="397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4" y="397"/>
                    <a:pt x="174" y="397"/>
                    <a:pt x="174" y="397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4" y="397"/>
                    <a:pt x="174" y="397"/>
                    <a:pt x="174" y="397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5" y="398"/>
                    <a:pt x="176" y="397"/>
                  </a:cubicBezTo>
                  <a:cubicBezTo>
                    <a:pt x="178" y="396"/>
                    <a:pt x="182" y="395"/>
                    <a:pt x="185" y="393"/>
                  </a:cubicBezTo>
                  <a:cubicBezTo>
                    <a:pt x="188" y="392"/>
                    <a:pt x="191" y="391"/>
                    <a:pt x="191" y="391"/>
                  </a:cubicBezTo>
                  <a:cubicBezTo>
                    <a:pt x="192" y="390"/>
                    <a:pt x="193" y="389"/>
                    <a:pt x="193" y="387"/>
                  </a:cubicBezTo>
                  <a:cubicBezTo>
                    <a:pt x="194" y="386"/>
                    <a:pt x="193" y="384"/>
                    <a:pt x="192" y="384"/>
                  </a:cubicBezTo>
                  <a:cubicBezTo>
                    <a:pt x="189" y="382"/>
                    <a:pt x="189" y="382"/>
                    <a:pt x="189" y="382"/>
                  </a:cubicBezTo>
                  <a:cubicBezTo>
                    <a:pt x="187" y="385"/>
                    <a:pt x="187" y="385"/>
                    <a:pt x="187" y="385"/>
                  </a:cubicBezTo>
                  <a:cubicBezTo>
                    <a:pt x="188" y="389"/>
                    <a:pt x="188" y="389"/>
                    <a:pt x="188" y="389"/>
                  </a:cubicBezTo>
                  <a:cubicBezTo>
                    <a:pt x="203" y="383"/>
                    <a:pt x="203" y="383"/>
                    <a:pt x="203" y="383"/>
                  </a:cubicBezTo>
                  <a:cubicBezTo>
                    <a:pt x="205" y="382"/>
                    <a:pt x="206" y="381"/>
                    <a:pt x="206" y="380"/>
                  </a:cubicBezTo>
                  <a:cubicBezTo>
                    <a:pt x="206" y="378"/>
                    <a:pt x="205" y="377"/>
                    <a:pt x="204" y="376"/>
                  </a:cubicBezTo>
                  <a:cubicBezTo>
                    <a:pt x="200" y="374"/>
                    <a:pt x="200" y="374"/>
                    <a:pt x="200" y="374"/>
                  </a:cubicBezTo>
                  <a:cubicBezTo>
                    <a:pt x="198" y="377"/>
                    <a:pt x="198" y="377"/>
                    <a:pt x="198" y="377"/>
                  </a:cubicBezTo>
                  <a:cubicBezTo>
                    <a:pt x="202" y="379"/>
                    <a:pt x="202" y="379"/>
                    <a:pt x="202" y="379"/>
                  </a:cubicBezTo>
                  <a:cubicBezTo>
                    <a:pt x="198" y="377"/>
                    <a:pt x="198" y="377"/>
                    <a:pt x="198" y="377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0"/>
                    <a:pt x="201" y="380"/>
                    <a:pt x="202" y="379"/>
                  </a:cubicBezTo>
                  <a:cubicBezTo>
                    <a:pt x="198" y="377"/>
                    <a:pt x="198" y="377"/>
                    <a:pt x="198" y="377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78"/>
                    <a:pt x="199" y="378"/>
                    <a:pt x="199" y="378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78"/>
                    <a:pt x="199" y="378"/>
                    <a:pt x="199" y="378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200" y="381"/>
                    <a:pt x="201" y="381"/>
                  </a:cubicBezTo>
                  <a:cubicBezTo>
                    <a:pt x="204" y="380"/>
                    <a:pt x="211" y="379"/>
                    <a:pt x="216" y="379"/>
                  </a:cubicBezTo>
                  <a:cubicBezTo>
                    <a:pt x="222" y="378"/>
                    <a:pt x="226" y="378"/>
                    <a:pt x="226" y="378"/>
                  </a:cubicBezTo>
                  <a:cubicBezTo>
                    <a:pt x="228" y="378"/>
                    <a:pt x="229" y="377"/>
                    <a:pt x="230" y="375"/>
                  </a:cubicBezTo>
                  <a:cubicBezTo>
                    <a:pt x="230" y="373"/>
                    <a:pt x="229" y="371"/>
                    <a:pt x="228" y="371"/>
                  </a:cubicBezTo>
                  <a:cubicBezTo>
                    <a:pt x="220" y="366"/>
                    <a:pt x="220" y="366"/>
                    <a:pt x="220" y="366"/>
                  </a:cubicBezTo>
                  <a:cubicBezTo>
                    <a:pt x="218" y="369"/>
                    <a:pt x="218" y="369"/>
                    <a:pt x="218" y="369"/>
                  </a:cubicBezTo>
                  <a:cubicBezTo>
                    <a:pt x="218" y="373"/>
                    <a:pt x="218" y="373"/>
                    <a:pt x="218" y="373"/>
                  </a:cubicBezTo>
                  <a:cubicBezTo>
                    <a:pt x="247" y="372"/>
                    <a:pt x="247" y="372"/>
                    <a:pt x="247" y="372"/>
                  </a:cubicBezTo>
                  <a:cubicBezTo>
                    <a:pt x="248" y="372"/>
                    <a:pt x="250" y="371"/>
                    <a:pt x="250" y="369"/>
                  </a:cubicBezTo>
                  <a:cubicBezTo>
                    <a:pt x="251" y="367"/>
                    <a:pt x="250" y="365"/>
                    <a:pt x="249" y="364"/>
                  </a:cubicBezTo>
                  <a:cubicBezTo>
                    <a:pt x="243" y="361"/>
                    <a:pt x="243" y="361"/>
                    <a:pt x="243" y="361"/>
                  </a:cubicBezTo>
                  <a:cubicBezTo>
                    <a:pt x="241" y="364"/>
                    <a:pt x="241" y="364"/>
                    <a:pt x="241" y="364"/>
                  </a:cubicBezTo>
                  <a:cubicBezTo>
                    <a:pt x="245" y="367"/>
                    <a:pt x="245" y="367"/>
                    <a:pt x="245" y="367"/>
                  </a:cubicBezTo>
                  <a:cubicBezTo>
                    <a:pt x="241" y="364"/>
                    <a:pt x="241" y="364"/>
                    <a:pt x="241" y="364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4" y="368"/>
                    <a:pt x="244" y="367"/>
                    <a:pt x="245" y="367"/>
                  </a:cubicBezTo>
                  <a:cubicBezTo>
                    <a:pt x="241" y="364"/>
                    <a:pt x="241" y="364"/>
                    <a:pt x="241" y="364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5"/>
                    <a:pt x="242" y="365"/>
                    <a:pt x="242" y="365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5"/>
                    <a:pt x="242" y="365"/>
                    <a:pt x="242" y="365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7"/>
                    <a:pt x="242" y="367"/>
                    <a:pt x="242" y="367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7"/>
                    <a:pt x="242" y="367"/>
                    <a:pt x="242" y="367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5" y="368"/>
                    <a:pt x="247" y="368"/>
                  </a:cubicBezTo>
                  <a:cubicBezTo>
                    <a:pt x="249" y="367"/>
                    <a:pt x="253" y="367"/>
                    <a:pt x="256" y="366"/>
                  </a:cubicBezTo>
                  <a:cubicBezTo>
                    <a:pt x="259" y="366"/>
                    <a:pt x="261" y="366"/>
                    <a:pt x="261" y="366"/>
                  </a:cubicBezTo>
                  <a:cubicBezTo>
                    <a:pt x="263" y="366"/>
                    <a:pt x="264" y="364"/>
                    <a:pt x="265" y="363"/>
                  </a:cubicBezTo>
                  <a:cubicBezTo>
                    <a:pt x="265" y="361"/>
                    <a:pt x="264" y="359"/>
                    <a:pt x="263" y="358"/>
                  </a:cubicBezTo>
                  <a:cubicBezTo>
                    <a:pt x="259" y="356"/>
                    <a:pt x="259" y="356"/>
                    <a:pt x="259" y="356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61" y="362"/>
                    <a:pt x="261" y="362"/>
                    <a:pt x="261" y="362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9" y="363"/>
                    <a:pt x="259" y="363"/>
                    <a:pt x="259" y="363"/>
                  </a:cubicBezTo>
                  <a:cubicBezTo>
                    <a:pt x="260" y="363"/>
                    <a:pt x="260" y="362"/>
                    <a:pt x="261" y="362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9" y="363"/>
                    <a:pt x="259" y="363"/>
                    <a:pt x="259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9" y="363"/>
                    <a:pt x="259" y="363"/>
                    <a:pt x="259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9" y="363"/>
                    <a:pt x="262" y="364"/>
                    <a:pt x="265" y="364"/>
                  </a:cubicBezTo>
                  <a:cubicBezTo>
                    <a:pt x="269" y="364"/>
                    <a:pt x="275" y="364"/>
                    <a:pt x="281" y="365"/>
                  </a:cubicBezTo>
                  <a:cubicBezTo>
                    <a:pt x="283" y="365"/>
                    <a:pt x="286" y="365"/>
                    <a:pt x="288" y="365"/>
                  </a:cubicBezTo>
                  <a:cubicBezTo>
                    <a:pt x="289" y="365"/>
                    <a:pt x="291" y="365"/>
                    <a:pt x="292" y="365"/>
                  </a:cubicBezTo>
                  <a:cubicBezTo>
                    <a:pt x="293" y="365"/>
                    <a:pt x="293" y="365"/>
                    <a:pt x="293" y="365"/>
                  </a:cubicBezTo>
                  <a:cubicBezTo>
                    <a:pt x="293" y="365"/>
                    <a:pt x="293" y="365"/>
                    <a:pt x="293" y="365"/>
                  </a:cubicBezTo>
                  <a:cubicBezTo>
                    <a:pt x="293" y="365"/>
                    <a:pt x="294" y="365"/>
                    <a:pt x="294" y="365"/>
                  </a:cubicBezTo>
                  <a:cubicBezTo>
                    <a:pt x="295" y="365"/>
                    <a:pt x="295" y="365"/>
                    <a:pt x="295" y="365"/>
                  </a:cubicBezTo>
                  <a:cubicBezTo>
                    <a:pt x="295" y="364"/>
                    <a:pt x="295" y="364"/>
                    <a:pt x="296" y="363"/>
                  </a:cubicBezTo>
                  <a:cubicBezTo>
                    <a:pt x="296" y="362"/>
                    <a:pt x="297" y="361"/>
                    <a:pt x="296" y="360"/>
                  </a:cubicBezTo>
                  <a:cubicBezTo>
                    <a:pt x="296" y="359"/>
                    <a:pt x="296" y="358"/>
                    <a:pt x="295" y="358"/>
                  </a:cubicBezTo>
                  <a:cubicBezTo>
                    <a:pt x="290" y="355"/>
                    <a:pt x="290" y="355"/>
                    <a:pt x="290" y="355"/>
                  </a:cubicBezTo>
                  <a:cubicBezTo>
                    <a:pt x="288" y="358"/>
                    <a:pt x="288" y="358"/>
                    <a:pt x="288" y="358"/>
                  </a:cubicBezTo>
                  <a:cubicBezTo>
                    <a:pt x="288" y="362"/>
                    <a:pt x="288" y="362"/>
                    <a:pt x="288" y="362"/>
                  </a:cubicBezTo>
                  <a:cubicBezTo>
                    <a:pt x="319" y="363"/>
                    <a:pt x="319" y="363"/>
                    <a:pt x="319" y="363"/>
                  </a:cubicBezTo>
                  <a:cubicBezTo>
                    <a:pt x="321" y="363"/>
                    <a:pt x="322" y="361"/>
                    <a:pt x="323" y="360"/>
                  </a:cubicBezTo>
                  <a:cubicBezTo>
                    <a:pt x="323" y="358"/>
                    <a:pt x="323" y="356"/>
                    <a:pt x="321" y="355"/>
                  </a:cubicBezTo>
                  <a:cubicBezTo>
                    <a:pt x="318" y="353"/>
                    <a:pt x="318" y="353"/>
                    <a:pt x="318" y="353"/>
                  </a:cubicBezTo>
                  <a:cubicBezTo>
                    <a:pt x="315" y="356"/>
                    <a:pt x="315" y="356"/>
                    <a:pt x="315" y="356"/>
                  </a:cubicBezTo>
                  <a:cubicBezTo>
                    <a:pt x="316" y="360"/>
                    <a:pt x="316" y="360"/>
                    <a:pt x="316" y="360"/>
                  </a:cubicBezTo>
                  <a:cubicBezTo>
                    <a:pt x="336" y="360"/>
                    <a:pt x="336" y="360"/>
                    <a:pt x="336" y="360"/>
                  </a:cubicBezTo>
                  <a:cubicBezTo>
                    <a:pt x="338" y="360"/>
                    <a:pt x="339" y="359"/>
                    <a:pt x="340" y="357"/>
                  </a:cubicBezTo>
                  <a:cubicBezTo>
                    <a:pt x="340" y="355"/>
                    <a:pt x="339" y="354"/>
                    <a:pt x="338" y="353"/>
                  </a:cubicBezTo>
                  <a:cubicBezTo>
                    <a:pt x="336" y="351"/>
                    <a:pt x="336" y="351"/>
                    <a:pt x="336" y="351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7" y="357"/>
                    <a:pt x="337" y="357"/>
                    <a:pt x="337" y="357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5" y="358"/>
                    <a:pt x="335" y="358"/>
                    <a:pt x="335" y="358"/>
                  </a:cubicBezTo>
                  <a:cubicBezTo>
                    <a:pt x="336" y="358"/>
                    <a:pt x="336" y="358"/>
                    <a:pt x="337" y="357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5" y="358"/>
                    <a:pt x="335" y="358"/>
                    <a:pt x="335" y="358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5" y="359"/>
                    <a:pt x="335" y="359"/>
                    <a:pt x="335" y="358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7"/>
                    <a:pt x="334" y="357"/>
                    <a:pt x="334" y="357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7"/>
                    <a:pt x="334" y="357"/>
                    <a:pt x="334" y="357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5" y="359"/>
                    <a:pt x="338" y="359"/>
                    <a:pt x="341" y="359"/>
                  </a:cubicBezTo>
                  <a:cubicBezTo>
                    <a:pt x="346" y="359"/>
                    <a:pt x="351" y="360"/>
                    <a:pt x="356" y="360"/>
                  </a:cubicBezTo>
                  <a:cubicBezTo>
                    <a:pt x="359" y="361"/>
                    <a:pt x="361" y="361"/>
                    <a:pt x="362" y="361"/>
                  </a:cubicBezTo>
                  <a:cubicBezTo>
                    <a:pt x="363" y="361"/>
                    <a:pt x="364" y="361"/>
                    <a:pt x="364" y="361"/>
                  </a:cubicBezTo>
                  <a:cubicBezTo>
                    <a:pt x="365" y="361"/>
                    <a:pt x="365" y="361"/>
                    <a:pt x="365" y="361"/>
                  </a:cubicBezTo>
                  <a:cubicBezTo>
                    <a:pt x="366" y="361"/>
                    <a:pt x="366" y="361"/>
                    <a:pt x="366" y="361"/>
                  </a:cubicBezTo>
                  <a:cubicBezTo>
                    <a:pt x="366" y="361"/>
                    <a:pt x="366" y="361"/>
                    <a:pt x="366" y="361"/>
                  </a:cubicBezTo>
                  <a:cubicBezTo>
                    <a:pt x="366" y="361"/>
                    <a:pt x="366" y="361"/>
                    <a:pt x="366" y="361"/>
                  </a:cubicBezTo>
                  <a:cubicBezTo>
                    <a:pt x="367" y="361"/>
                    <a:pt x="367" y="361"/>
                    <a:pt x="367" y="361"/>
                  </a:cubicBezTo>
                  <a:cubicBezTo>
                    <a:pt x="367" y="361"/>
                    <a:pt x="367" y="361"/>
                    <a:pt x="368" y="360"/>
                  </a:cubicBezTo>
                  <a:cubicBezTo>
                    <a:pt x="369" y="360"/>
                    <a:pt x="370" y="358"/>
                    <a:pt x="370" y="357"/>
                  </a:cubicBezTo>
                  <a:cubicBezTo>
                    <a:pt x="370" y="356"/>
                    <a:pt x="369" y="355"/>
                    <a:pt x="368" y="354"/>
                  </a:cubicBezTo>
                  <a:cubicBezTo>
                    <a:pt x="365" y="352"/>
                    <a:pt x="365" y="352"/>
                    <a:pt x="365" y="352"/>
                  </a:cubicBezTo>
                  <a:cubicBezTo>
                    <a:pt x="363" y="356"/>
                    <a:pt x="363" y="356"/>
                    <a:pt x="363" y="356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56"/>
                    <a:pt x="363" y="356"/>
                    <a:pt x="363" y="356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56"/>
                    <a:pt x="363" y="356"/>
                    <a:pt x="363" y="356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60"/>
                    <a:pt x="363" y="360"/>
                    <a:pt x="364" y="360"/>
                  </a:cubicBezTo>
                  <a:cubicBezTo>
                    <a:pt x="366" y="360"/>
                    <a:pt x="370" y="360"/>
                    <a:pt x="374" y="360"/>
                  </a:cubicBezTo>
                  <a:cubicBezTo>
                    <a:pt x="378" y="361"/>
                    <a:pt x="382" y="361"/>
                    <a:pt x="384" y="361"/>
                  </a:cubicBezTo>
                  <a:cubicBezTo>
                    <a:pt x="384" y="361"/>
                    <a:pt x="385" y="361"/>
                    <a:pt x="385" y="361"/>
                  </a:cubicBezTo>
                  <a:cubicBezTo>
                    <a:pt x="386" y="361"/>
                    <a:pt x="386" y="361"/>
                    <a:pt x="386" y="361"/>
                  </a:cubicBezTo>
                  <a:cubicBezTo>
                    <a:pt x="386" y="361"/>
                    <a:pt x="386" y="361"/>
                    <a:pt x="386" y="360"/>
                  </a:cubicBezTo>
                  <a:cubicBezTo>
                    <a:pt x="387" y="360"/>
                    <a:pt x="387" y="360"/>
                    <a:pt x="387" y="360"/>
                  </a:cubicBezTo>
                  <a:cubicBezTo>
                    <a:pt x="388" y="360"/>
                    <a:pt x="388" y="360"/>
                    <a:pt x="388" y="359"/>
                  </a:cubicBezTo>
                  <a:cubicBezTo>
                    <a:pt x="389" y="358"/>
                    <a:pt x="389" y="357"/>
                    <a:pt x="389" y="356"/>
                  </a:cubicBezTo>
                  <a:cubicBezTo>
                    <a:pt x="389" y="355"/>
                    <a:pt x="388" y="354"/>
                    <a:pt x="387" y="353"/>
                  </a:cubicBezTo>
                  <a:cubicBezTo>
                    <a:pt x="380" y="349"/>
                    <a:pt x="380" y="349"/>
                    <a:pt x="380" y="349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7" y="356"/>
                    <a:pt x="377" y="356"/>
                    <a:pt x="377" y="356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7" y="356"/>
                    <a:pt x="377" y="356"/>
                    <a:pt x="377" y="356"/>
                  </a:cubicBezTo>
                  <a:cubicBezTo>
                    <a:pt x="378" y="356"/>
                    <a:pt x="384" y="357"/>
                    <a:pt x="392" y="358"/>
                  </a:cubicBezTo>
                  <a:cubicBezTo>
                    <a:pt x="396" y="358"/>
                    <a:pt x="399" y="359"/>
                    <a:pt x="403" y="359"/>
                  </a:cubicBezTo>
                  <a:cubicBezTo>
                    <a:pt x="406" y="359"/>
                    <a:pt x="409" y="359"/>
                    <a:pt x="410" y="359"/>
                  </a:cubicBezTo>
                  <a:cubicBezTo>
                    <a:pt x="410" y="359"/>
                    <a:pt x="411" y="359"/>
                    <a:pt x="411" y="359"/>
                  </a:cubicBezTo>
                  <a:cubicBezTo>
                    <a:pt x="411" y="359"/>
                    <a:pt x="412" y="359"/>
                    <a:pt x="412" y="359"/>
                  </a:cubicBezTo>
                  <a:cubicBezTo>
                    <a:pt x="412" y="359"/>
                    <a:pt x="412" y="359"/>
                    <a:pt x="413" y="359"/>
                  </a:cubicBezTo>
                  <a:cubicBezTo>
                    <a:pt x="413" y="359"/>
                    <a:pt x="414" y="358"/>
                    <a:pt x="414" y="358"/>
                  </a:cubicBezTo>
                  <a:cubicBezTo>
                    <a:pt x="415" y="357"/>
                    <a:pt x="415" y="356"/>
                    <a:pt x="415" y="354"/>
                  </a:cubicBezTo>
                  <a:cubicBezTo>
                    <a:pt x="415" y="353"/>
                    <a:pt x="414" y="353"/>
                    <a:pt x="413" y="352"/>
                  </a:cubicBezTo>
                  <a:cubicBezTo>
                    <a:pt x="411" y="351"/>
                    <a:pt x="411" y="351"/>
                    <a:pt x="411" y="351"/>
                  </a:cubicBezTo>
                  <a:cubicBezTo>
                    <a:pt x="409" y="354"/>
                    <a:pt x="409" y="354"/>
                    <a:pt x="409" y="354"/>
                  </a:cubicBezTo>
                  <a:cubicBezTo>
                    <a:pt x="409" y="358"/>
                    <a:pt x="409" y="358"/>
                    <a:pt x="409" y="358"/>
                  </a:cubicBezTo>
                  <a:cubicBezTo>
                    <a:pt x="436" y="359"/>
                    <a:pt x="436" y="359"/>
                    <a:pt x="436" y="359"/>
                  </a:cubicBezTo>
                  <a:cubicBezTo>
                    <a:pt x="438" y="359"/>
                    <a:pt x="440" y="358"/>
                    <a:pt x="440" y="357"/>
                  </a:cubicBezTo>
                  <a:cubicBezTo>
                    <a:pt x="441" y="355"/>
                    <a:pt x="440" y="353"/>
                    <a:pt x="439" y="352"/>
                  </a:cubicBezTo>
                  <a:cubicBezTo>
                    <a:pt x="433" y="349"/>
                    <a:pt x="433" y="349"/>
                    <a:pt x="433" y="349"/>
                  </a:cubicBezTo>
                  <a:cubicBezTo>
                    <a:pt x="431" y="352"/>
                    <a:pt x="431" y="352"/>
                    <a:pt x="431" y="352"/>
                  </a:cubicBezTo>
                  <a:cubicBezTo>
                    <a:pt x="431" y="356"/>
                    <a:pt x="431" y="356"/>
                    <a:pt x="431" y="356"/>
                  </a:cubicBezTo>
                  <a:cubicBezTo>
                    <a:pt x="462" y="359"/>
                    <a:pt x="462" y="359"/>
                    <a:pt x="462" y="359"/>
                  </a:cubicBezTo>
                  <a:cubicBezTo>
                    <a:pt x="464" y="359"/>
                    <a:pt x="466" y="358"/>
                    <a:pt x="467" y="357"/>
                  </a:cubicBezTo>
                  <a:cubicBezTo>
                    <a:pt x="467" y="355"/>
                    <a:pt x="467" y="353"/>
                    <a:pt x="465" y="352"/>
                  </a:cubicBezTo>
                  <a:cubicBezTo>
                    <a:pt x="462" y="350"/>
                    <a:pt x="462" y="350"/>
                    <a:pt x="462" y="350"/>
                  </a:cubicBezTo>
                  <a:cubicBezTo>
                    <a:pt x="460" y="354"/>
                    <a:pt x="460" y="354"/>
                    <a:pt x="460" y="354"/>
                  </a:cubicBezTo>
                  <a:cubicBezTo>
                    <a:pt x="460" y="358"/>
                    <a:pt x="460" y="358"/>
                    <a:pt x="460" y="358"/>
                  </a:cubicBezTo>
                  <a:cubicBezTo>
                    <a:pt x="485" y="359"/>
                    <a:pt x="485" y="359"/>
                    <a:pt x="485" y="359"/>
                  </a:cubicBezTo>
                  <a:cubicBezTo>
                    <a:pt x="487" y="359"/>
                    <a:pt x="489" y="358"/>
                    <a:pt x="489" y="356"/>
                  </a:cubicBezTo>
                  <a:cubicBezTo>
                    <a:pt x="490" y="355"/>
                    <a:pt x="489" y="353"/>
                    <a:pt x="487" y="352"/>
                  </a:cubicBezTo>
                  <a:cubicBezTo>
                    <a:pt x="480" y="347"/>
                    <a:pt x="480" y="347"/>
                    <a:pt x="480" y="347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78" y="354"/>
                    <a:pt x="478" y="354"/>
                    <a:pt x="478" y="354"/>
                  </a:cubicBezTo>
                  <a:cubicBezTo>
                    <a:pt x="514" y="358"/>
                    <a:pt x="514" y="358"/>
                    <a:pt x="514" y="358"/>
                  </a:cubicBezTo>
                  <a:cubicBezTo>
                    <a:pt x="516" y="358"/>
                    <a:pt x="518" y="357"/>
                    <a:pt x="518" y="355"/>
                  </a:cubicBezTo>
                  <a:cubicBezTo>
                    <a:pt x="519" y="353"/>
                    <a:pt x="518" y="351"/>
                    <a:pt x="517" y="350"/>
                  </a:cubicBezTo>
                  <a:cubicBezTo>
                    <a:pt x="515" y="349"/>
                    <a:pt x="515" y="349"/>
                    <a:pt x="515" y="349"/>
                  </a:cubicBezTo>
                  <a:cubicBezTo>
                    <a:pt x="513" y="353"/>
                    <a:pt x="513" y="353"/>
                    <a:pt x="513" y="353"/>
                  </a:cubicBezTo>
                  <a:cubicBezTo>
                    <a:pt x="513" y="357"/>
                    <a:pt x="513" y="357"/>
                    <a:pt x="513" y="357"/>
                  </a:cubicBezTo>
                  <a:cubicBezTo>
                    <a:pt x="513" y="357"/>
                    <a:pt x="518" y="356"/>
                    <a:pt x="524" y="356"/>
                  </a:cubicBezTo>
                  <a:cubicBezTo>
                    <a:pt x="527" y="356"/>
                    <a:pt x="529" y="355"/>
                    <a:pt x="532" y="355"/>
                  </a:cubicBezTo>
                  <a:cubicBezTo>
                    <a:pt x="533" y="355"/>
                    <a:pt x="534" y="355"/>
                    <a:pt x="534" y="355"/>
                  </a:cubicBezTo>
                  <a:cubicBezTo>
                    <a:pt x="535" y="355"/>
                    <a:pt x="535" y="355"/>
                    <a:pt x="535" y="355"/>
                  </a:cubicBezTo>
                  <a:cubicBezTo>
                    <a:pt x="536" y="355"/>
                    <a:pt x="536" y="355"/>
                    <a:pt x="536" y="355"/>
                  </a:cubicBezTo>
                  <a:cubicBezTo>
                    <a:pt x="537" y="354"/>
                    <a:pt x="537" y="354"/>
                    <a:pt x="537" y="354"/>
                  </a:cubicBezTo>
                  <a:cubicBezTo>
                    <a:pt x="537" y="354"/>
                    <a:pt x="538" y="354"/>
                    <a:pt x="538" y="353"/>
                  </a:cubicBezTo>
                  <a:cubicBezTo>
                    <a:pt x="539" y="351"/>
                    <a:pt x="539" y="349"/>
                    <a:pt x="537" y="347"/>
                  </a:cubicBezTo>
                  <a:cubicBezTo>
                    <a:pt x="536" y="347"/>
                    <a:pt x="536" y="347"/>
                    <a:pt x="536" y="347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7" y="352"/>
                    <a:pt x="537" y="352"/>
                    <a:pt x="537" y="352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7" y="353"/>
                    <a:pt x="537" y="353"/>
                    <a:pt x="537" y="353"/>
                  </a:cubicBezTo>
                  <a:cubicBezTo>
                    <a:pt x="537" y="353"/>
                    <a:pt x="537" y="353"/>
                    <a:pt x="537" y="352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7" y="353"/>
                    <a:pt x="537" y="353"/>
                    <a:pt x="537" y="353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6" y="353"/>
                    <a:pt x="536" y="353"/>
                    <a:pt x="536" y="353"/>
                  </a:cubicBezTo>
                  <a:cubicBezTo>
                    <a:pt x="537" y="353"/>
                    <a:pt x="537" y="353"/>
                    <a:pt x="537" y="353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6" y="353"/>
                    <a:pt x="536" y="353"/>
                    <a:pt x="536" y="353"/>
                  </a:cubicBezTo>
                  <a:cubicBezTo>
                    <a:pt x="536" y="353"/>
                    <a:pt x="537" y="353"/>
                    <a:pt x="537" y="353"/>
                  </a:cubicBezTo>
                  <a:cubicBezTo>
                    <a:pt x="539" y="352"/>
                    <a:pt x="543" y="349"/>
                    <a:pt x="547" y="347"/>
                  </a:cubicBezTo>
                  <a:cubicBezTo>
                    <a:pt x="550" y="345"/>
                    <a:pt x="553" y="344"/>
                    <a:pt x="553" y="344"/>
                  </a:cubicBezTo>
                  <a:cubicBezTo>
                    <a:pt x="554" y="343"/>
                    <a:pt x="555" y="342"/>
                    <a:pt x="555" y="340"/>
                  </a:cubicBezTo>
                  <a:cubicBezTo>
                    <a:pt x="555" y="339"/>
                    <a:pt x="554" y="338"/>
                    <a:pt x="553" y="337"/>
                  </a:cubicBezTo>
                  <a:cubicBezTo>
                    <a:pt x="551" y="335"/>
                    <a:pt x="551" y="335"/>
                    <a:pt x="551" y="335"/>
                  </a:cubicBezTo>
                  <a:cubicBezTo>
                    <a:pt x="549" y="339"/>
                    <a:pt x="549" y="339"/>
                    <a:pt x="549" y="339"/>
                  </a:cubicBezTo>
                  <a:cubicBezTo>
                    <a:pt x="553" y="339"/>
                    <a:pt x="553" y="339"/>
                    <a:pt x="553" y="339"/>
                  </a:cubicBezTo>
                  <a:cubicBezTo>
                    <a:pt x="553" y="339"/>
                    <a:pt x="553" y="336"/>
                    <a:pt x="554" y="333"/>
                  </a:cubicBezTo>
                  <a:cubicBezTo>
                    <a:pt x="554" y="331"/>
                    <a:pt x="554" y="329"/>
                    <a:pt x="555" y="328"/>
                  </a:cubicBezTo>
                  <a:cubicBezTo>
                    <a:pt x="555" y="327"/>
                    <a:pt x="555" y="327"/>
                    <a:pt x="555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4" y="326"/>
                    <a:pt x="554" y="326"/>
                    <a:pt x="554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4" y="326"/>
                    <a:pt x="554" y="326"/>
                    <a:pt x="554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2" y="325"/>
                    <a:pt x="552" y="325"/>
                    <a:pt x="552" y="325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2" y="325"/>
                    <a:pt x="552" y="325"/>
                    <a:pt x="552" y="325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1" y="325"/>
                    <a:pt x="551" y="325"/>
                    <a:pt x="551" y="325"/>
                  </a:cubicBezTo>
                  <a:cubicBezTo>
                    <a:pt x="554" y="327"/>
                    <a:pt x="554" y="327"/>
                    <a:pt x="554" y="327"/>
                  </a:cubicBezTo>
                  <a:cubicBezTo>
                    <a:pt x="555" y="327"/>
                    <a:pt x="555" y="326"/>
                    <a:pt x="555" y="326"/>
                  </a:cubicBezTo>
                  <a:cubicBezTo>
                    <a:pt x="551" y="325"/>
                    <a:pt x="551" y="325"/>
                    <a:pt x="551" y="325"/>
                  </a:cubicBezTo>
                  <a:cubicBezTo>
                    <a:pt x="554" y="327"/>
                    <a:pt x="554" y="327"/>
                    <a:pt x="554" y="327"/>
                  </a:cubicBezTo>
                  <a:cubicBezTo>
                    <a:pt x="555" y="326"/>
                    <a:pt x="555" y="325"/>
                    <a:pt x="555" y="324"/>
                  </a:cubicBezTo>
                  <a:cubicBezTo>
                    <a:pt x="555" y="323"/>
                    <a:pt x="554" y="322"/>
                    <a:pt x="553" y="321"/>
                  </a:cubicBezTo>
                  <a:cubicBezTo>
                    <a:pt x="553" y="321"/>
                    <a:pt x="553" y="321"/>
                    <a:pt x="553" y="321"/>
                  </a:cubicBezTo>
                  <a:cubicBezTo>
                    <a:pt x="556" y="307"/>
                    <a:pt x="556" y="307"/>
                    <a:pt x="556" y="307"/>
                  </a:cubicBezTo>
                  <a:cubicBezTo>
                    <a:pt x="556" y="305"/>
                    <a:pt x="555" y="303"/>
                    <a:pt x="554" y="302"/>
                  </a:cubicBezTo>
                  <a:cubicBezTo>
                    <a:pt x="552" y="301"/>
                    <a:pt x="552" y="301"/>
                    <a:pt x="552" y="301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53" y="306"/>
                    <a:pt x="553" y="306"/>
                    <a:pt x="553" y="306"/>
                  </a:cubicBezTo>
                  <a:cubicBezTo>
                    <a:pt x="553" y="306"/>
                    <a:pt x="553" y="306"/>
                    <a:pt x="553" y="306"/>
                  </a:cubicBezTo>
                  <a:cubicBezTo>
                    <a:pt x="553" y="305"/>
                    <a:pt x="553" y="305"/>
                    <a:pt x="553" y="305"/>
                  </a:cubicBezTo>
                  <a:cubicBezTo>
                    <a:pt x="554" y="304"/>
                    <a:pt x="554" y="303"/>
                    <a:pt x="554" y="301"/>
                  </a:cubicBezTo>
                  <a:cubicBezTo>
                    <a:pt x="555" y="296"/>
                    <a:pt x="557" y="289"/>
                    <a:pt x="557" y="289"/>
                  </a:cubicBezTo>
                  <a:cubicBezTo>
                    <a:pt x="557" y="287"/>
                    <a:pt x="557" y="285"/>
                    <a:pt x="555" y="285"/>
                  </a:cubicBezTo>
                  <a:cubicBezTo>
                    <a:pt x="555" y="284"/>
                    <a:pt x="555" y="284"/>
                    <a:pt x="555" y="284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4"/>
                    <a:pt x="557" y="274"/>
                    <a:pt x="557" y="274"/>
                  </a:cubicBezTo>
                  <a:cubicBezTo>
                    <a:pt x="558" y="272"/>
                    <a:pt x="557" y="271"/>
                    <a:pt x="556" y="270"/>
                  </a:cubicBezTo>
                  <a:cubicBezTo>
                    <a:pt x="554" y="269"/>
                    <a:pt x="554" y="269"/>
                    <a:pt x="554" y="269"/>
                  </a:cubicBezTo>
                  <a:cubicBezTo>
                    <a:pt x="552" y="272"/>
                    <a:pt x="552" y="272"/>
                    <a:pt x="552" y="272"/>
                  </a:cubicBezTo>
                  <a:cubicBezTo>
                    <a:pt x="556" y="273"/>
                    <a:pt x="556" y="273"/>
                    <a:pt x="556" y="273"/>
                  </a:cubicBezTo>
                  <a:cubicBezTo>
                    <a:pt x="558" y="259"/>
                    <a:pt x="558" y="259"/>
                    <a:pt x="558" y="259"/>
                  </a:cubicBezTo>
                  <a:cubicBezTo>
                    <a:pt x="558" y="257"/>
                    <a:pt x="557" y="255"/>
                    <a:pt x="556" y="255"/>
                  </a:cubicBezTo>
                  <a:cubicBezTo>
                    <a:pt x="554" y="253"/>
                    <a:pt x="554" y="253"/>
                    <a:pt x="554" y="253"/>
                  </a:cubicBezTo>
                  <a:cubicBezTo>
                    <a:pt x="552" y="257"/>
                    <a:pt x="552" y="257"/>
                    <a:pt x="552" y="257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6" y="257"/>
                    <a:pt x="557" y="254"/>
                    <a:pt x="557" y="250"/>
                  </a:cubicBezTo>
                  <a:cubicBezTo>
                    <a:pt x="557" y="248"/>
                    <a:pt x="558" y="246"/>
                    <a:pt x="558" y="244"/>
                  </a:cubicBezTo>
                  <a:cubicBezTo>
                    <a:pt x="558" y="244"/>
                    <a:pt x="558" y="243"/>
                    <a:pt x="558" y="243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6" y="242"/>
                    <a:pt x="556" y="242"/>
                    <a:pt x="556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6" y="242"/>
                    <a:pt x="556" y="242"/>
                    <a:pt x="556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5" y="241"/>
                    <a:pt x="555" y="241"/>
                    <a:pt x="555" y="241"/>
                  </a:cubicBezTo>
                  <a:cubicBezTo>
                    <a:pt x="558" y="243"/>
                    <a:pt x="558" y="243"/>
                    <a:pt x="558" y="243"/>
                  </a:cubicBezTo>
                  <a:cubicBezTo>
                    <a:pt x="558" y="243"/>
                    <a:pt x="558" y="242"/>
                    <a:pt x="558" y="242"/>
                  </a:cubicBezTo>
                  <a:cubicBezTo>
                    <a:pt x="555" y="241"/>
                    <a:pt x="555" y="241"/>
                    <a:pt x="555" y="241"/>
                  </a:cubicBezTo>
                  <a:cubicBezTo>
                    <a:pt x="558" y="243"/>
                    <a:pt x="558" y="243"/>
                    <a:pt x="558" y="243"/>
                  </a:cubicBezTo>
                  <a:cubicBezTo>
                    <a:pt x="559" y="241"/>
                    <a:pt x="558" y="239"/>
                    <a:pt x="557" y="238"/>
                  </a:cubicBezTo>
                  <a:cubicBezTo>
                    <a:pt x="555" y="237"/>
                    <a:pt x="555" y="237"/>
                    <a:pt x="555" y="237"/>
                  </a:cubicBezTo>
                  <a:cubicBezTo>
                    <a:pt x="553" y="240"/>
                    <a:pt x="553" y="240"/>
                    <a:pt x="553" y="240"/>
                  </a:cubicBezTo>
                  <a:cubicBezTo>
                    <a:pt x="557" y="240"/>
                    <a:pt x="557" y="240"/>
                    <a:pt x="557" y="240"/>
                  </a:cubicBezTo>
                  <a:cubicBezTo>
                    <a:pt x="557" y="240"/>
                    <a:pt x="557" y="236"/>
                    <a:pt x="557" y="231"/>
                  </a:cubicBezTo>
                  <a:cubicBezTo>
                    <a:pt x="557" y="229"/>
                    <a:pt x="557" y="227"/>
                    <a:pt x="557" y="225"/>
                  </a:cubicBezTo>
                  <a:cubicBezTo>
                    <a:pt x="557" y="225"/>
                    <a:pt x="557" y="224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7" y="224"/>
                    <a:pt x="557" y="224"/>
                    <a:pt x="557" y="224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7" y="224"/>
                    <a:pt x="557" y="224"/>
                    <a:pt x="557" y="224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6" y="224"/>
                    <a:pt x="556" y="224"/>
                    <a:pt x="556" y="224"/>
                  </a:cubicBezTo>
                  <a:cubicBezTo>
                    <a:pt x="557" y="224"/>
                    <a:pt x="557" y="224"/>
                    <a:pt x="557" y="224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6" y="224"/>
                    <a:pt x="556" y="224"/>
                    <a:pt x="556" y="224"/>
                  </a:cubicBezTo>
                  <a:cubicBezTo>
                    <a:pt x="558" y="223"/>
                    <a:pt x="557" y="220"/>
                    <a:pt x="555" y="219"/>
                  </a:cubicBezTo>
                  <a:cubicBezTo>
                    <a:pt x="553" y="218"/>
                    <a:pt x="553" y="218"/>
                    <a:pt x="553" y="218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60" y="215"/>
                    <a:pt x="560" y="215"/>
                    <a:pt x="560" y="215"/>
                  </a:cubicBezTo>
                  <a:cubicBezTo>
                    <a:pt x="561" y="214"/>
                    <a:pt x="561" y="213"/>
                    <a:pt x="561" y="212"/>
                  </a:cubicBezTo>
                  <a:cubicBezTo>
                    <a:pt x="561" y="211"/>
                    <a:pt x="560" y="210"/>
                    <a:pt x="559" y="209"/>
                  </a:cubicBezTo>
                  <a:cubicBezTo>
                    <a:pt x="559" y="209"/>
                    <a:pt x="559" y="209"/>
                    <a:pt x="559" y="209"/>
                  </a:cubicBezTo>
                  <a:cubicBezTo>
                    <a:pt x="559" y="197"/>
                    <a:pt x="559" y="197"/>
                    <a:pt x="559" y="197"/>
                  </a:cubicBezTo>
                  <a:cubicBezTo>
                    <a:pt x="559" y="196"/>
                    <a:pt x="558" y="194"/>
                    <a:pt x="557" y="194"/>
                  </a:cubicBezTo>
                  <a:cubicBezTo>
                    <a:pt x="555" y="192"/>
                    <a:pt x="555" y="192"/>
                    <a:pt x="555" y="192"/>
                  </a:cubicBezTo>
                  <a:cubicBezTo>
                    <a:pt x="553" y="196"/>
                    <a:pt x="553" y="196"/>
                    <a:pt x="553" y="196"/>
                  </a:cubicBezTo>
                  <a:cubicBezTo>
                    <a:pt x="557" y="196"/>
                    <a:pt x="557" y="196"/>
                    <a:pt x="557" y="196"/>
                  </a:cubicBezTo>
                  <a:cubicBezTo>
                    <a:pt x="558" y="177"/>
                    <a:pt x="558" y="177"/>
                    <a:pt x="558" y="177"/>
                  </a:cubicBezTo>
                  <a:cubicBezTo>
                    <a:pt x="558" y="175"/>
                    <a:pt x="558" y="174"/>
                    <a:pt x="557" y="173"/>
                  </a:cubicBezTo>
                  <a:cubicBezTo>
                    <a:pt x="554" y="171"/>
                    <a:pt x="554" y="171"/>
                    <a:pt x="554" y="171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55" y="177"/>
                    <a:pt x="555" y="177"/>
                    <a:pt x="555" y="177"/>
                  </a:cubicBezTo>
                  <a:cubicBezTo>
                    <a:pt x="555" y="176"/>
                    <a:pt x="555" y="176"/>
                    <a:pt x="555" y="176"/>
                  </a:cubicBezTo>
                  <a:cubicBezTo>
                    <a:pt x="555" y="176"/>
                    <a:pt x="555" y="176"/>
                    <a:pt x="555" y="176"/>
                  </a:cubicBezTo>
                  <a:cubicBezTo>
                    <a:pt x="555" y="176"/>
                    <a:pt x="555" y="176"/>
                    <a:pt x="555" y="176"/>
                  </a:cubicBezTo>
                  <a:cubicBezTo>
                    <a:pt x="555" y="176"/>
                    <a:pt x="556" y="172"/>
                    <a:pt x="558" y="168"/>
                  </a:cubicBezTo>
                  <a:cubicBezTo>
                    <a:pt x="558" y="166"/>
                    <a:pt x="559" y="164"/>
                    <a:pt x="559" y="163"/>
                  </a:cubicBezTo>
                  <a:cubicBezTo>
                    <a:pt x="559" y="162"/>
                    <a:pt x="560" y="162"/>
                    <a:pt x="560" y="161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8" y="160"/>
                    <a:pt x="558" y="160"/>
                    <a:pt x="558" y="160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8" y="160"/>
                    <a:pt x="558" y="160"/>
                    <a:pt x="558" y="160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6" y="160"/>
                    <a:pt x="556" y="160"/>
                    <a:pt x="556" y="160"/>
                  </a:cubicBezTo>
                  <a:cubicBezTo>
                    <a:pt x="560" y="162"/>
                    <a:pt x="560" y="162"/>
                    <a:pt x="560" y="162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6" y="160"/>
                    <a:pt x="556" y="160"/>
                    <a:pt x="556" y="160"/>
                  </a:cubicBezTo>
                  <a:cubicBezTo>
                    <a:pt x="560" y="162"/>
                    <a:pt x="560" y="162"/>
                    <a:pt x="560" y="162"/>
                  </a:cubicBezTo>
                  <a:cubicBezTo>
                    <a:pt x="560" y="161"/>
                    <a:pt x="560" y="160"/>
                    <a:pt x="560" y="158"/>
                  </a:cubicBezTo>
                  <a:cubicBezTo>
                    <a:pt x="560" y="157"/>
                    <a:pt x="559" y="157"/>
                    <a:pt x="558" y="156"/>
                  </a:cubicBezTo>
                  <a:cubicBezTo>
                    <a:pt x="557" y="155"/>
                    <a:pt x="557" y="155"/>
                    <a:pt x="557" y="155"/>
                  </a:cubicBezTo>
                  <a:cubicBezTo>
                    <a:pt x="555" y="159"/>
                    <a:pt x="555" y="159"/>
                    <a:pt x="555" y="159"/>
                  </a:cubicBezTo>
                  <a:cubicBezTo>
                    <a:pt x="559" y="159"/>
                    <a:pt x="559" y="159"/>
                    <a:pt x="559" y="159"/>
                  </a:cubicBezTo>
                  <a:cubicBezTo>
                    <a:pt x="559" y="143"/>
                    <a:pt x="559" y="143"/>
                    <a:pt x="559" y="143"/>
                  </a:cubicBezTo>
                  <a:cubicBezTo>
                    <a:pt x="559" y="142"/>
                    <a:pt x="559" y="140"/>
                    <a:pt x="557" y="140"/>
                  </a:cubicBezTo>
                  <a:cubicBezTo>
                    <a:pt x="554" y="137"/>
                    <a:pt x="554" y="137"/>
                    <a:pt x="554" y="137"/>
                  </a:cubicBezTo>
                  <a:cubicBezTo>
                    <a:pt x="557" y="130"/>
                    <a:pt x="557" y="130"/>
                    <a:pt x="557" y="130"/>
                  </a:cubicBezTo>
                  <a:cubicBezTo>
                    <a:pt x="558" y="128"/>
                    <a:pt x="557" y="126"/>
                    <a:pt x="555" y="125"/>
                  </a:cubicBezTo>
                  <a:cubicBezTo>
                    <a:pt x="553" y="124"/>
                    <a:pt x="553" y="124"/>
                    <a:pt x="553" y="124"/>
                  </a:cubicBezTo>
                  <a:cubicBezTo>
                    <a:pt x="556" y="110"/>
                    <a:pt x="556" y="110"/>
                    <a:pt x="556" y="110"/>
                  </a:cubicBezTo>
                  <a:cubicBezTo>
                    <a:pt x="556" y="108"/>
                    <a:pt x="555" y="106"/>
                    <a:pt x="554" y="105"/>
                  </a:cubicBezTo>
                  <a:cubicBezTo>
                    <a:pt x="552" y="105"/>
                    <a:pt x="552" y="105"/>
                    <a:pt x="552" y="105"/>
                  </a:cubicBezTo>
                  <a:cubicBezTo>
                    <a:pt x="550" y="108"/>
                    <a:pt x="550" y="108"/>
                    <a:pt x="550" y="108"/>
                  </a:cubicBezTo>
                  <a:cubicBezTo>
                    <a:pt x="554" y="108"/>
                    <a:pt x="554" y="108"/>
                    <a:pt x="554" y="108"/>
                  </a:cubicBezTo>
                  <a:cubicBezTo>
                    <a:pt x="553" y="92"/>
                    <a:pt x="553" y="92"/>
                    <a:pt x="553" y="92"/>
                  </a:cubicBezTo>
                  <a:cubicBezTo>
                    <a:pt x="553" y="91"/>
                    <a:pt x="552" y="89"/>
                    <a:pt x="551" y="89"/>
                  </a:cubicBezTo>
                  <a:cubicBezTo>
                    <a:pt x="549" y="87"/>
                    <a:pt x="549" y="87"/>
                    <a:pt x="549" y="87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50" y="93"/>
                    <a:pt x="550" y="93"/>
                    <a:pt x="550" y="93"/>
                  </a:cubicBezTo>
                  <a:cubicBezTo>
                    <a:pt x="551" y="92"/>
                    <a:pt x="551" y="92"/>
                    <a:pt x="551" y="92"/>
                  </a:cubicBezTo>
                  <a:cubicBezTo>
                    <a:pt x="551" y="91"/>
                    <a:pt x="551" y="91"/>
                    <a:pt x="551" y="91"/>
                  </a:cubicBezTo>
                  <a:cubicBezTo>
                    <a:pt x="551" y="91"/>
                    <a:pt x="551" y="90"/>
                    <a:pt x="551" y="90"/>
                  </a:cubicBezTo>
                  <a:cubicBezTo>
                    <a:pt x="551" y="89"/>
                    <a:pt x="551" y="86"/>
                    <a:pt x="551" y="83"/>
                  </a:cubicBezTo>
                  <a:cubicBezTo>
                    <a:pt x="550" y="80"/>
                    <a:pt x="550" y="77"/>
                    <a:pt x="550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7" y="76"/>
                    <a:pt x="547" y="76"/>
                    <a:pt x="547" y="76"/>
                  </a:cubicBezTo>
                  <a:cubicBezTo>
                    <a:pt x="550" y="77"/>
                    <a:pt x="550" y="77"/>
                    <a:pt x="550" y="77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7" y="76"/>
                    <a:pt x="547" y="76"/>
                    <a:pt x="547" y="76"/>
                  </a:cubicBezTo>
                  <a:cubicBezTo>
                    <a:pt x="550" y="77"/>
                    <a:pt x="550" y="77"/>
                    <a:pt x="550" y="77"/>
                  </a:cubicBezTo>
                  <a:cubicBezTo>
                    <a:pt x="546" y="76"/>
                    <a:pt x="546" y="76"/>
                    <a:pt x="546" y="76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0" y="77"/>
                    <a:pt x="550" y="77"/>
                    <a:pt x="550" y="77"/>
                  </a:cubicBezTo>
                  <a:cubicBezTo>
                    <a:pt x="546" y="76"/>
                    <a:pt x="546" y="76"/>
                    <a:pt x="546" y="76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0" y="77"/>
                    <a:pt x="550" y="76"/>
                    <a:pt x="550" y="75"/>
                  </a:cubicBezTo>
                  <a:cubicBezTo>
                    <a:pt x="550" y="74"/>
                    <a:pt x="549" y="73"/>
                    <a:pt x="548" y="72"/>
                  </a:cubicBezTo>
                  <a:cubicBezTo>
                    <a:pt x="548" y="72"/>
                    <a:pt x="548" y="72"/>
                    <a:pt x="548" y="72"/>
                  </a:cubicBezTo>
                  <a:cubicBezTo>
                    <a:pt x="547" y="54"/>
                    <a:pt x="547" y="54"/>
                    <a:pt x="547" y="54"/>
                  </a:cubicBezTo>
                  <a:cubicBezTo>
                    <a:pt x="547" y="52"/>
                    <a:pt x="547" y="51"/>
                    <a:pt x="546" y="51"/>
                  </a:cubicBezTo>
                  <a:cubicBezTo>
                    <a:pt x="541" y="47"/>
                    <a:pt x="541" y="47"/>
                    <a:pt x="541" y="47"/>
                  </a:cubicBezTo>
                  <a:cubicBezTo>
                    <a:pt x="539" y="51"/>
                    <a:pt x="539" y="51"/>
                    <a:pt x="539" y="51"/>
                  </a:cubicBezTo>
                  <a:cubicBezTo>
                    <a:pt x="542" y="53"/>
                    <a:pt x="542" y="53"/>
                    <a:pt x="542" y="53"/>
                  </a:cubicBezTo>
                  <a:cubicBezTo>
                    <a:pt x="543" y="52"/>
                    <a:pt x="543" y="52"/>
                    <a:pt x="543" y="51"/>
                  </a:cubicBezTo>
                  <a:cubicBezTo>
                    <a:pt x="543" y="51"/>
                    <a:pt x="543" y="51"/>
                    <a:pt x="543" y="51"/>
                  </a:cubicBezTo>
                  <a:cubicBezTo>
                    <a:pt x="543" y="50"/>
                    <a:pt x="543" y="50"/>
                    <a:pt x="543" y="50"/>
                  </a:cubicBezTo>
                  <a:cubicBezTo>
                    <a:pt x="542" y="49"/>
                    <a:pt x="542" y="47"/>
                    <a:pt x="542" y="45"/>
                  </a:cubicBezTo>
                  <a:cubicBezTo>
                    <a:pt x="540" y="39"/>
                    <a:pt x="538" y="29"/>
                    <a:pt x="538" y="29"/>
                  </a:cubicBezTo>
                  <a:cubicBezTo>
                    <a:pt x="538" y="28"/>
                    <a:pt x="537" y="27"/>
                    <a:pt x="536" y="27"/>
                  </a:cubicBezTo>
                  <a:cubicBezTo>
                    <a:pt x="535" y="26"/>
                    <a:pt x="535" y="26"/>
                    <a:pt x="535" y="26"/>
                  </a:cubicBezTo>
                  <a:cubicBezTo>
                    <a:pt x="526" y="4"/>
                    <a:pt x="526" y="4"/>
                    <a:pt x="526" y="4"/>
                  </a:cubicBezTo>
                  <a:cubicBezTo>
                    <a:pt x="526" y="3"/>
                    <a:pt x="526" y="3"/>
                    <a:pt x="525" y="2"/>
                  </a:cubicBezTo>
                  <a:cubicBezTo>
                    <a:pt x="522" y="1"/>
                    <a:pt x="522" y="1"/>
                    <a:pt x="522" y="1"/>
                  </a:cubicBezTo>
                  <a:cubicBezTo>
                    <a:pt x="520" y="0"/>
                    <a:pt x="518" y="0"/>
                    <a:pt x="517" y="2"/>
                  </a:cubicBezTo>
                  <a:cubicBezTo>
                    <a:pt x="516" y="4"/>
                    <a:pt x="516" y="6"/>
                    <a:pt x="518" y="8"/>
                  </a:cubicBezTo>
                  <a:cubicBezTo>
                    <a:pt x="519" y="8"/>
                    <a:pt x="519" y="8"/>
                    <a:pt x="519" y="8"/>
                  </a:cubicBezTo>
                  <a:cubicBezTo>
                    <a:pt x="528" y="30"/>
                    <a:pt x="528" y="30"/>
                    <a:pt x="528" y="30"/>
                  </a:cubicBezTo>
                  <a:cubicBezTo>
                    <a:pt x="528" y="31"/>
                    <a:pt x="529" y="31"/>
                    <a:pt x="529" y="32"/>
                  </a:cubicBezTo>
                  <a:cubicBezTo>
                    <a:pt x="532" y="34"/>
                    <a:pt x="532" y="34"/>
                    <a:pt x="532" y="34"/>
                  </a:cubicBezTo>
                  <a:cubicBezTo>
                    <a:pt x="534" y="30"/>
                    <a:pt x="534" y="30"/>
                    <a:pt x="534" y="30"/>
                  </a:cubicBezTo>
                  <a:cubicBezTo>
                    <a:pt x="530" y="31"/>
                    <a:pt x="530" y="31"/>
                    <a:pt x="530" y="31"/>
                  </a:cubicBezTo>
                  <a:cubicBezTo>
                    <a:pt x="530" y="31"/>
                    <a:pt x="532" y="36"/>
                    <a:pt x="533" y="41"/>
                  </a:cubicBezTo>
                  <a:cubicBezTo>
                    <a:pt x="533" y="43"/>
                    <a:pt x="534" y="46"/>
                    <a:pt x="534" y="48"/>
                  </a:cubicBezTo>
                  <a:cubicBezTo>
                    <a:pt x="534" y="49"/>
                    <a:pt x="534" y="50"/>
                    <a:pt x="534" y="50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7" y="51"/>
                    <a:pt x="537" y="51"/>
                    <a:pt x="537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7" y="51"/>
                    <a:pt x="537" y="51"/>
                    <a:pt x="537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8" y="51"/>
                    <a:pt x="538" y="51"/>
                    <a:pt x="538" y="51"/>
                  </a:cubicBezTo>
                  <a:cubicBezTo>
                    <a:pt x="535" y="50"/>
                    <a:pt x="535" y="50"/>
                    <a:pt x="535" y="50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8" y="51"/>
                    <a:pt x="538" y="51"/>
                    <a:pt x="538" y="51"/>
                  </a:cubicBezTo>
                  <a:cubicBezTo>
                    <a:pt x="535" y="50"/>
                    <a:pt x="535" y="50"/>
                    <a:pt x="535" y="50"/>
                  </a:cubicBezTo>
                  <a:cubicBezTo>
                    <a:pt x="539" y="51"/>
                    <a:pt x="539" y="51"/>
                    <a:pt x="539" y="51"/>
                  </a:cubicBezTo>
                  <a:cubicBezTo>
                    <a:pt x="535" y="49"/>
                    <a:pt x="535" y="49"/>
                    <a:pt x="535" y="49"/>
                  </a:cubicBezTo>
                  <a:cubicBezTo>
                    <a:pt x="535" y="50"/>
                    <a:pt x="535" y="50"/>
                    <a:pt x="535" y="50"/>
                  </a:cubicBezTo>
                  <a:cubicBezTo>
                    <a:pt x="539" y="51"/>
                    <a:pt x="539" y="51"/>
                    <a:pt x="539" y="51"/>
                  </a:cubicBezTo>
                  <a:cubicBezTo>
                    <a:pt x="535" y="49"/>
                    <a:pt x="535" y="49"/>
                    <a:pt x="535" y="49"/>
                  </a:cubicBezTo>
                  <a:cubicBezTo>
                    <a:pt x="534" y="51"/>
                    <a:pt x="535" y="53"/>
                    <a:pt x="536" y="54"/>
                  </a:cubicBezTo>
                  <a:cubicBezTo>
                    <a:pt x="540" y="56"/>
                    <a:pt x="540" y="56"/>
                    <a:pt x="540" y="56"/>
                  </a:cubicBezTo>
                  <a:cubicBezTo>
                    <a:pt x="540" y="74"/>
                    <a:pt x="540" y="74"/>
                    <a:pt x="540" y="74"/>
                  </a:cubicBezTo>
                  <a:cubicBezTo>
                    <a:pt x="540" y="75"/>
                    <a:pt x="541" y="77"/>
                    <a:pt x="542" y="77"/>
                  </a:cubicBezTo>
                  <a:cubicBezTo>
                    <a:pt x="544" y="79"/>
                    <a:pt x="544" y="79"/>
                    <a:pt x="544" y="79"/>
                  </a:cubicBezTo>
                  <a:cubicBezTo>
                    <a:pt x="546" y="75"/>
                    <a:pt x="546" y="75"/>
                    <a:pt x="546" y="75"/>
                  </a:cubicBezTo>
                  <a:cubicBezTo>
                    <a:pt x="543" y="73"/>
                    <a:pt x="543" y="73"/>
                    <a:pt x="543" y="73"/>
                  </a:cubicBezTo>
                  <a:cubicBezTo>
                    <a:pt x="543" y="74"/>
                    <a:pt x="543" y="74"/>
                    <a:pt x="542" y="74"/>
                  </a:cubicBezTo>
                  <a:cubicBezTo>
                    <a:pt x="542" y="75"/>
                    <a:pt x="542" y="75"/>
                    <a:pt x="542" y="75"/>
                  </a:cubicBezTo>
                  <a:cubicBezTo>
                    <a:pt x="542" y="76"/>
                    <a:pt x="542" y="76"/>
                    <a:pt x="542" y="76"/>
                  </a:cubicBezTo>
                  <a:cubicBezTo>
                    <a:pt x="542" y="78"/>
                    <a:pt x="542" y="81"/>
                    <a:pt x="543" y="84"/>
                  </a:cubicBezTo>
                  <a:cubicBezTo>
                    <a:pt x="543" y="86"/>
                    <a:pt x="543" y="89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5" y="90"/>
                    <a:pt x="545" y="90"/>
                    <a:pt x="545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5" y="90"/>
                    <a:pt x="545" y="90"/>
                    <a:pt x="545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6" y="91"/>
                    <a:pt x="546" y="91"/>
                    <a:pt x="546" y="91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6" y="91"/>
                    <a:pt x="546" y="91"/>
                    <a:pt x="546" y="91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43" y="89"/>
                    <a:pt x="543" y="89"/>
                    <a:pt x="543" y="89"/>
                  </a:cubicBezTo>
                  <a:cubicBezTo>
                    <a:pt x="543" y="89"/>
                    <a:pt x="543" y="90"/>
                    <a:pt x="543" y="90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43" y="89"/>
                    <a:pt x="543" y="89"/>
                    <a:pt x="543" y="89"/>
                  </a:cubicBezTo>
                  <a:cubicBezTo>
                    <a:pt x="542" y="90"/>
                    <a:pt x="543" y="93"/>
                    <a:pt x="545" y="94"/>
                  </a:cubicBezTo>
                  <a:cubicBezTo>
                    <a:pt x="545" y="94"/>
                    <a:pt x="545" y="94"/>
                    <a:pt x="545" y="94"/>
                  </a:cubicBezTo>
                  <a:cubicBezTo>
                    <a:pt x="546" y="108"/>
                    <a:pt x="546" y="108"/>
                    <a:pt x="546" y="108"/>
                  </a:cubicBezTo>
                  <a:cubicBezTo>
                    <a:pt x="546" y="110"/>
                    <a:pt x="547" y="111"/>
                    <a:pt x="548" y="111"/>
                  </a:cubicBezTo>
                  <a:cubicBezTo>
                    <a:pt x="550" y="112"/>
                    <a:pt x="550" y="112"/>
                    <a:pt x="550" y="112"/>
                  </a:cubicBezTo>
                  <a:cubicBezTo>
                    <a:pt x="552" y="109"/>
                    <a:pt x="552" y="109"/>
                    <a:pt x="552" y="109"/>
                  </a:cubicBezTo>
                  <a:cubicBezTo>
                    <a:pt x="548" y="108"/>
                    <a:pt x="548" y="108"/>
                    <a:pt x="548" y="108"/>
                  </a:cubicBezTo>
                  <a:cubicBezTo>
                    <a:pt x="544" y="125"/>
                    <a:pt x="544" y="125"/>
                    <a:pt x="544" y="125"/>
                  </a:cubicBezTo>
                  <a:cubicBezTo>
                    <a:pt x="544" y="126"/>
                    <a:pt x="545" y="128"/>
                    <a:pt x="546" y="129"/>
                  </a:cubicBezTo>
                  <a:cubicBezTo>
                    <a:pt x="548" y="130"/>
                    <a:pt x="548" y="130"/>
                    <a:pt x="548" y="130"/>
                  </a:cubicBezTo>
                  <a:cubicBezTo>
                    <a:pt x="545" y="138"/>
                    <a:pt x="545" y="138"/>
                    <a:pt x="545" y="138"/>
                  </a:cubicBezTo>
                  <a:cubicBezTo>
                    <a:pt x="545" y="139"/>
                    <a:pt x="545" y="141"/>
                    <a:pt x="547" y="142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59"/>
                    <a:pt x="551" y="159"/>
                    <a:pt x="551" y="159"/>
                  </a:cubicBezTo>
                  <a:cubicBezTo>
                    <a:pt x="551" y="160"/>
                    <a:pt x="552" y="162"/>
                    <a:pt x="553" y="162"/>
                  </a:cubicBezTo>
                  <a:cubicBezTo>
                    <a:pt x="554" y="163"/>
                    <a:pt x="554" y="163"/>
                    <a:pt x="554" y="163"/>
                  </a:cubicBezTo>
                  <a:cubicBezTo>
                    <a:pt x="556" y="159"/>
                    <a:pt x="556" y="159"/>
                    <a:pt x="556" y="159"/>
                  </a:cubicBezTo>
                  <a:cubicBezTo>
                    <a:pt x="553" y="157"/>
                    <a:pt x="553" y="157"/>
                    <a:pt x="553" y="157"/>
                  </a:cubicBezTo>
                  <a:cubicBezTo>
                    <a:pt x="552" y="158"/>
                    <a:pt x="552" y="158"/>
                    <a:pt x="552" y="158"/>
                  </a:cubicBezTo>
                  <a:cubicBezTo>
                    <a:pt x="552" y="158"/>
                    <a:pt x="552" y="158"/>
                    <a:pt x="552" y="158"/>
                  </a:cubicBezTo>
                  <a:cubicBezTo>
                    <a:pt x="552" y="160"/>
                    <a:pt x="551" y="163"/>
                    <a:pt x="550" y="167"/>
                  </a:cubicBezTo>
                  <a:cubicBezTo>
                    <a:pt x="549" y="169"/>
                    <a:pt x="549" y="170"/>
                    <a:pt x="548" y="172"/>
                  </a:cubicBezTo>
                  <a:cubicBezTo>
                    <a:pt x="548" y="172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7" y="173"/>
                    <a:pt x="547" y="175"/>
                    <a:pt x="547" y="176"/>
                  </a:cubicBezTo>
                  <a:cubicBezTo>
                    <a:pt x="548" y="177"/>
                    <a:pt x="548" y="178"/>
                    <a:pt x="549" y="178"/>
                  </a:cubicBezTo>
                  <a:cubicBezTo>
                    <a:pt x="550" y="179"/>
                    <a:pt x="550" y="179"/>
                    <a:pt x="550" y="179"/>
                  </a:cubicBezTo>
                  <a:cubicBezTo>
                    <a:pt x="549" y="196"/>
                    <a:pt x="549" y="196"/>
                    <a:pt x="549" y="196"/>
                  </a:cubicBezTo>
                  <a:cubicBezTo>
                    <a:pt x="549" y="197"/>
                    <a:pt x="550" y="198"/>
                    <a:pt x="551" y="199"/>
                  </a:cubicBezTo>
                  <a:cubicBezTo>
                    <a:pt x="553" y="200"/>
                    <a:pt x="553" y="200"/>
                    <a:pt x="553" y="200"/>
                  </a:cubicBezTo>
                  <a:cubicBezTo>
                    <a:pt x="555" y="197"/>
                    <a:pt x="555" y="197"/>
                    <a:pt x="555" y="197"/>
                  </a:cubicBezTo>
                  <a:cubicBezTo>
                    <a:pt x="551" y="197"/>
                    <a:pt x="551" y="197"/>
                    <a:pt x="551" y="197"/>
                  </a:cubicBezTo>
                  <a:cubicBezTo>
                    <a:pt x="550" y="211"/>
                    <a:pt x="550" y="211"/>
                    <a:pt x="550" y="211"/>
                  </a:cubicBezTo>
                  <a:cubicBezTo>
                    <a:pt x="550" y="212"/>
                    <a:pt x="551" y="214"/>
                    <a:pt x="552" y="214"/>
                  </a:cubicBezTo>
                  <a:cubicBezTo>
                    <a:pt x="555" y="216"/>
                    <a:pt x="555" y="216"/>
                    <a:pt x="555" y="216"/>
                  </a:cubicBezTo>
                  <a:cubicBezTo>
                    <a:pt x="557" y="212"/>
                    <a:pt x="557" y="212"/>
                    <a:pt x="557" y="212"/>
                  </a:cubicBezTo>
                  <a:cubicBezTo>
                    <a:pt x="554" y="210"/>
                    <a:pt x="554" y="210"/>
                    <a:pt x="554" y="210"/>
                  </a:cubicBezTo>
                  <a:cubicBezTo>
                    <a:pt x="547" y="219"/>
                    <a:pt x="547" y="219"/>
                    <a:pt x="547" y="219"/>
                  </a:cubicBezTo>
                  <a:cubicBezTo>
                    <a:pt x="547" y="220"/>
                    <a:pt x="547" y="221"/>
                    <a:pt x="547" y="222"/>
                  </a:cubicBezTo>
                  <a:cubicBezTo>
                    <a:pt x="547" y="223"/>
                    <a:pt x="548" y="224"/>
                    <a:pt x="549" y="224"/>
                  </a:cubicBezTo>
                  <a:cubicBezTo>
                    <a:pt x="551" y="226"/>
                    <a:pt x="551" y="226"/>
                    <a:pt x="551" y="226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0" y="220"/>
                    <a:pt x="550" y="220"/>
                    <a:pt x="550" y="220"/>
                  </a:cubicBezTo>
                  <a:cubicBezTo>
                    <a:pt x="549" y="221"/>
                    <a:pt x="549" y="221"/>
                    <a:pt x="549" y="221"/>
                  </a:cubicBezTo>
                  <a:cubicBezTo>
                    <a:pt x="549" y="222"/>
                    <a:pt x="549" y="222"/>
                    <a:pt x="549" y="222"/>
                  </a:cubicBezTo>
                  <a:cubicBezTo>
                    <a:pt x="549" y="223"/>
                    <a:pt x="549" y="223"/>
                    <a:pt x="549" y="224"/>
                  </a:cubicBezTo>
                  <a:cubicBezTo>
                    <a:pt x="549" y="228"/>
                    <a:pt x="549" y="240"/>
                    <a:pt x="549" y="240"/>
                  </a:cubicBezTo>
                  <a:cubicBezTo>
                    <a:pt x="549" y="241"/>
                    <a:pt x="549" y="243"/>
                    <a:pt x="551" y="243"/>
                  </a:cubicBezTo>
                  <a:cubicBezTo>
                    <a:pt x="552" y="244"/>
                    <a:pt x="552" y="244"/>
                    <a:pt x="552" y="244"/>
                  </a:cubicBezTo>
                  <a:cubicBezTo>
                    <a:pt x="554" y="241"/>
                    <a:pt x="554" y="241"/>
                    <a:pt x="554" y="241"/>
                  </a:cubicBezTo>
                  <a:cubicBezTo>
                    <a:pt x="551" y="239"/>
                    <a:pt x="551" y="239"/>
                    <a:pt x="551" y="239"/>
                  </a:cubicBezTo>
                  <a:cubicBezTo>
                    <a:pt x="551" y="239"/>
                    <a:pt x="551" y="240"/>
                    <a:pt x="551" y="240"/>
                  </a:cubicBezTo>
                  <a:cubicBezTo>
                    <a:pt x="551" y="240"/>
                    <a:pt x="551" y="240"/>
                    <a:pt x="551" y="240"/>
                  </a:cubicBezTo>
                  <a:cubicBezTo>
                    <a:pt x="550" y="241"/>
                    <a:pt x="550" y="241"/>
                    <a:pt x="550" y="242"/>
                  </a:cubicBezTo>
                  <a:cubicBezTo>
                    <a:pt x="550" y="246"/>
                    <a:pt x="548" y="256"/>
                    <a:pt x="548" y="256"/>
                  </a:cubicBezTo>
                  <a:cubicBezTo>
                    <a:pt x="548" y="258"/>
                    <a:pt x="549" y="259"/>
                    <a:pt x="550" y="260"/>
                  </a:cubicBezTo>
                  <a:cubicBezTo>
                    <a:pt x="552" y="261"/>
                    <a:pt x="552" y="261"/>
                    <a:pt x="552" y="261"/>
                  </a:cubicBezTo>
                  <a:cubicBezTo>
                    <a:pt x="554" y="258"/>
                    <a:pt x="554" y="258"/>
                    <a:pt x="554" y="258"/>
                  </a:cubicBezTo>
                  <a:cubicBezTo>
                    <a:pt x="550" y="257"/>
                    <a:pt x="550" y="257"/>
                    <a:pt x="550" y="257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3"/>
                    <a:pt x="548" y="275"/>
                    <a:pt x="550" y="276"/>
                  </a:cubicBezTo>
                  <a:cubicBezTo>
                    <a:pt x="551" y="277"/>
                    <a:pt x="551" y="277"/>
                    <a:pt x="551" y="277"/>
                  </a:cubicBezTo>
                  <a:cubicBezTo>
                    <a:pt x="554" y="273"/>
                    <a:pt x="554" y="273"/>
                    <a:pt x="554" y="273"/>
                  </a:cubicBezTo>
                  <a:cubicBezTo>
                    <a:pt x="550" y="273"/>
                    <a:pt x="550" y="273"/>
                    <a:pt x="550" y="273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8" y="289"/>
                    <a:pt x="549" y="290"/>
                    <a:pt x="550" y="291"/>
                  </a:cubicBezTo>
                  <a:cubicBezTo>
                    <a:pt x="551" y="291"/>
                    <a:pt x="551" y="291"/>
                    <a:pt x="551" y="291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8" y="291"/>
                    <a:pt x="547" y="295"/>
                  </a:cubicBezTo>
                  <a:cubicBezTo>
                    <a:pt x="547" y="297"/>
                    <a:pt x="547" y="299"/>
                    <a:pt x="546" y="301"/>
                  </a:cubicBezTo>
                  <a:cubicBezTo>
                    <a:pt x="546" y="302"/>
                    <a:pt x="546" y="302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8" y="304"/>
                    <a:pt x="548" y="304"/>
                    <a:pt x="548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8" y="304"/>
                    <a:pt x="548" y="304"/>
                    <a:pt x="548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2"/>
                    <a:pt x="546" y="302"/>
                    <a:pt x="546" y="302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2"/>
                    <a:pt x="546" y="302"/>
                    <a:pt x="546" y="302"/>
                  </a:cubicBezTo>
                  <a:cubicBezTo>
                    <a:pt x="545" y="304"/>
                    <a:pt x="545" y="307"/>
                    <a:pt x="547" y="308"/>
                  </a:cubicBezTo>
                  <a:cubicBezTo>
                    <a:pt x="550" y="309"/>
                    <a:pt x="550" y="309"/>
                    <a:pt x="550" y="309"/>
                  </a:cubicBezTo>
                  <a:cubicBezTo>
                    <a:pt x="552" y="306"/>
                    <a:pt x="552" y="306"/>
                    <a:pt x="552" y="306"/>
                  </a:cubicBezTo>
                  <a:cubicBezTo>
                    <a:pt x="548" y="305"/>
                    <a:pt x="548" y="305"/>
                    <a:pt x="548" y="305"/>
                  </a:cubicBezTo>
                  <a:cubicBezTo>
                    <a:pt x="544" y="322"/>
                    <a:pt x="544" y="322"/>
                    <a:pt x="544" y="322"/>
                  </a:cubicBezTo>
                  <a:cubicBezTo>
                    <a:pt x="544" y="324"/>
                    <a:pt x="545" y="326"/>
                    <a:pt x="546" y="326"/>
                  </a:cubicBezTo>
                  <a:cubicBezTo>
                    <a:pt x="549" y="328"/>
                    <a:pt x="549" y="328"/>
                    <a:pt x="549" y="328"/>
                  </a:cubicBezTo>
                  <a:cubicBezTo>
                    <a:pt x="551" y="325"/>
                    <a:pt x="551" y="325"/>
                    <a:pt x="551" y="325"/>
                  </a:cubicBezTo>
                  <a:cubicBezTo>
                    <a:pt x="548" y="323"/>
                    <a:pt x="548" y="323"/>
                    <a:pt x="548" y="323"/>
                  </a:cubicBezTo>
                  <a:cubicBezTo>
                    <a:pt x="547" y="323"/>
                    <a:pt x="547" y="323"/>
                    <a:pt x="547" y="323"/>
                  </a:cubicBezTo>
                  <a:cubicBezTo>
                    <a:pt x="547" y="324"/>
                    <a:pt x="547" y="324"/>
                    <a:pt x="547" y="324"/>
                  </a:cubicBezTo>
                  <a:cubicBezTo>
                    <a:pt x="547" y="325"/>
                    <a:pt x="547" y="326"/>
                    <a:pt x="547" y="327"/>
                  </a:cubicBezTo>
                  <a:cubicBezTo>
                    <a:pt x="546" y="332"/>
                    <a:pt x="545" y="338"/>
                    <a:pt x="545" y="338"/>
                  </a:cubicBezTo>
                  <a:cubicBezTo>
                    <a:pt x="544" y="340"/>
                    <a:pt x="545" y="341"/>
                    <a:pt x="547" y="342"/>
                  </a:cubicBezTo>
                  <a:cubicBezTo>
                    <a:pt x="549" y="344"/>
                    <a:pt x="549" y="344"/>
                    <a:pt x="549" y="344"/>
                  </a:cubicBezTo>
                  <a:cubicBezTo>
                    <a:pt x="551" y="340"/>
                    <a:pt x="551" y="340"/>
                    <a:pt x="551" y="340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549" y="337"/>
                    <a:pt x="545" y="339"/>
                    <a:pt x="541" y="342"/>
                  </a:cubicBezTo>
                  <a:cubicBezTo>
                    <a:pt x="539" y="343"/>
                    <a:pt x="536" y="344"/>
                    <a:pt x="535" y="345"/>
                  </a:cubicBezTo>
                  <a:cubicBezTo>
                    <a:pt x="534" y="346"/>
                    <a:pt x="533" y="346"/>
                    <a:pt x="533" y="346"/>
                  </a:cubicBezTo>
                  <a:cubicBezTo>
                    <a:pt x="532" y="347"/>
                    <a:pt x="532" y="347"/>
                    <a:pt x="532" y="347"/>
                  </a:cubicBezTo>
                  <a:cubicBezTo>
                    <a:pt x="532" y="347"/>
                    <a:pt x="532" y="347"/>
                    <a:pt x="532" y="347"/>
                  </a:cubicBezTo>
                  <a:cubicBezTo>
                    <a:pt x="531" y="347"/>
                    <a:pt x="531" y="347"/>
                    <a:pt x="531" y="347"/>
                  </a:cubicBezTo>
                  <a:cubicBezTo>
                    <a:pt x="531" y="347"/>
                    <a:pt x="531" y="348"/>
                    <a:pt x="531" y="348"/>
                  </a:cubicBezTo>
                  <a:cubicBezTo>
                    <a:pt x="529" y="350"/>
                    <a:pt x="530" y="352"/>
                    <a:pt x="532" y="354"/>
                  </a:cubicBezTo>
                  <a:cubicBezTo>
                    <a:pt x="533" y="354"/>
                    <a:pt x="533" y="354"/>
                    <a:pt x="533" y="354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1" y="349"/>
                    <a:pt x="531" y="349"/>
                    <a:pt x="531" y="349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3" y="347"/>
                    <a:pt x="533" y="347"/>
                    <a:pt x="533" y="347"/>
                  </a:cubicBezTo>
                  <a:cubicBezTo>
                    <a:pt x="532" y="348"/>
                    <a:pt x="532" y="348"/>
                    <a:pt x="531" y="349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3" y="347"/>
                    <a:pt x="533" y="347"/>
                    <a:pt x="533" y="347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3" y="347"/>
                    <a:pt x="533" y="347"/>
                    <a:pt x="533" y="347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9"/>
                    <a:pt x="534" y="349"/>
                    <a:pt x="534" y="349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9"/>
                    <a:pt x="534" y="349"/>
                    <a:pt x="534" y="349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3" y="347"/>
                    <a:pt x="531" y="347"/>
                    <a:pt x="529" y="347"/>
                  </a:cubicBezTo>
                  <a:cubicBezTo>
                    <a:pt x="526" y="348"/>
                    <a:pt x="522" y="348"/>
                    <a:pt x="518" y="348"/>
                  </a:cubicBezTo>
                  <a:cubicBezTo>
                    <a:pt x="515" y="348"/>
                    <a:pt x="512" y="349"/>
                    <a:pt x="512" y="349"/>
                  </a:cubicBezTo>
                  <a:cubicBezTo>
                    <a:pt x="511" y="349"/>
                    <a:pt x="509" y="350"/>
                    <a:pt x="509" y="352"/>
                  </a:cubicBezTo>
                  <a:cubicBezTo>
                    <a:pt x="508" y="353"/>
                    <a:pt x="509" y="355"/>
                    <a:pt x="510" y="356"/>
                  </a:cubicBezTo>
                  <a:cubicBezTo>
                    <a:pt x="512" y="357"/>
                    <a:pt x="512" y="357"/>
                    <a:pt x="512" y="357"/>
                  </a:cubicBezTo>
                  <a:cubicBezTo>
                    <a:pt x="514" y="354"/>
                    <a:pt x="514" y="354"/>
                    <a:pt x="514" y="354"/>
                  </a:cubicBezTo>
                  <a:cubicBezTo>
                    <a:pt x="515" y="350"/>
                    <a:pt x="515" y="350"/>
                    <a:pt x="515" y="350"/>
                  </a:cubicBezTo>
                  <a:cubicBezTo>
                    <a:pt x="478" y="346"/>
                    <a:pt x="478" y="346"/>
                    <a:pt x="478" y="346"/>
                  </a:cubicBezTo>
                  <a:cubicBezTo>
                    <a:pt x="477" y="346"/>
                    <a:pt x="475" y="347"/>
                    <a:pt x="474" y="349"/>
                  </a:cubicBezTo>
                  <a:cubicBezTo>
                    <a:pt x="474" y="351"/>
                    <a:pt x="474" y="353"/>
                    <a:pt x="476" y="354"/>
                  </a:cubicBezTo>
                  <a:cubicBezTo>
                    <a:pt x="483" y="358"/>
                    <a:pt x="483" y="358"/>
                    <a:pt x="483" y="358"/>
                  </a:cubicBezTo>
                  <a:cubicBezTo>
                    <a:pt x="485" y="355"/>
                    <a:pt x="485" y="355"/>
                    <a:pt x="485" y="355"/>
                  </a:cubicBezTo>
                  <a:cubicBezTo>
                    <a:pt x="486" y="351"/>
                    <a:pt x="486" y="351"/>
                    <a:pt x="486" y="351"/>
                  </a:cubicBezTo>
                  <a:cubicBezTo>
                    <a:pt x="460" y="350"/>
                    <a:pt x="460" y="350"/>
                    <a:pt x="460" y="350"/>
                  </a:cubicBezTo>
                  <a:cubicBezTo>
                    <a:pt x="459" y="350"/>
                    <a:pt x="457" y="351"/>
                    <a:pt x="456" y="352"/>
                  </a:cubicBezTo>
                  <a:cubicBezTo>
                    <a:pt x="456" y="354"/>
                    <a:pt x="456" y="356"/>
                    <a:pt x="458" y="357"/>
                  </a:cubicBezTo>
                  <a:cubicBezTo>
                    <a:pt x="461" y="359"/>
                    <a:pt x="461" y="359"/>
                    <a:pt x="461" y="359"/>
                  </a:cubicBezTo>
                  <a:cubicBezTo>
                    <a:pt x="463" y="355"/>
                    <a:pt x="463" y="355"/>
                    <a:pt x="463" y="355"/>
                  </a:cubicBezTo>
                  <a:cubicBezTo>
                    <a:pt x="463" y="351"/>
                    <a:pt x="463" y="351"/>
                    <a:pt x="463" y="351"/>
                  </a:cubicBezTo>
                  <a:cubicBezTo>
                    <a:pt x="432" y="348"/>
                    <a:pt x="432" y="348"/>
                    <a:pt x="432" y="348"/>
                  </a:cubicBezTo>
                  <a:cubicBezTo>
                    <a:pt x="430" y="348"/>
                    <a:pt x="428" y="349"/>
                    <a:pt x="428" y="351"/>
                  </a:cubicBezTo>
                  <a:cubicBezTo>
                    <a:pt x="427" y="353"/>
                    <a:pt x="428" y="355"/>
                    <a:pt x="429" y="356"/>
                  </a:cubicBezTo>
                  <a:cubicBezTo>
                    <a:pt x="434" y="359"/>
                    <a:pt x="434" y="359"/>
                    <a:pt x="434" y="359"/>
                  </a:cubicBezTo>
                  <a:cubicBezTo>
                    <a:pt x="437" y="355"/>
                    <a:pt x="437" y="355"/>
                    <a:pt x="437" y="355"/>
                  </a:cubicBezTo>
                  <a:cubicBezTo>
                    <a:pt x="437" y="351"/>
                    <a:pt x="437" y="351"/>
                    <a:pt x="437" y="351"/>
                  </a:cubicBezTo>
                  <a:cubicBezTo>
                    <a:pt x="409" y="350"/>
                    <a:pt x="409" y="350"/>
                    <a:pt x="409" y="350"/>
                  </a:cubicBezTo>
                  <a:cubicBezTo>
                    <a:pt x="408" y="350"/>
                    <a:pt x="406" y="351"/>
                    <a:pt x="405" y="353"/>
                  </a:cubicBezTo>
                  <a:cubicBezTo>
                    <a:pt x="405" y="355"/>
                    <a:pt x="406" y="357"/>
                    <a:pt x="407" y="358"/>
                  </a:cubicBezTo>
                  <a:cubicBezTo>
                    <a:pt x="409" y="359"/>
                    <a:pt x="409" y="359"/>
                    <a:pt x="409" y="359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08" y="353"/>
                    <a:pt x="408" y="353"/>
                    <a:pt x="408" y="353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09" y="352"/>
                    <a:pt x="409" y="352"/>
                    <a:pt x="409" y="352"/>
                  </a:cubicBezTo>
                  <a:cubicBezTo>
                    <a:pt x="409" y="352"/>
                    <a:pt x="408" y="352"/>
                    <a:pt x="408" y="353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09" y="352"/>
                    <a:pt x="409" y="352"/>
                    <a:pt x="409" y="352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2"/>
                    <a:pt x="410" y="352"/>
                    <a:pt x="409" y="352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3"/>
                    <a:pt x="410" y="353"/>
                    <a:pt x="410" y="353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3"/>
                    <a:pt x="410" y="353"/>
                    <a:pt x="410" y="353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09" y="351"/>
                    <a:pt x="406" y="351"/>
                    <a:pt x="403" y="351"/>
                  </a:cubicBezTo>
                  <a:cubicBezTo>
                    <a:pt x="398" y="351"/>
                    <a:pt x="392" y="350"/>
                    <a:pt x="387" y="349"/>
                  </a:cubicBezTo>
                  <a:cubicBezTo>
                    <a:pt x="385" y="349"/>
                    <a:pt x="382" y="349"/>
                    <a:pt x="381" y="349"/>
                  </a:cubicBezTo>
                  <a:cubicBezTo>
                    <a:pt x="380" y="349"/>
                    <a:pt x="379" y="348"/>
                    <a:pt x="379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6" y="348"/>
                    <a:pt x="375" y="349"/>
                    <a:pt x="374" y="351"/>
                  </a:cubicBezTo>
                  <a:cubicBezTo>
                    <a:pt x="374" y="353"/>
                    <a:pt x="374" y="355"/>
                    <a:pt x="376" y="356"/>
                  </a:cubicBezTo>
                  <a:cubicBezTo>
                    <a:pt x="383" y="360"/>
                    <a:pt x="383" y="360"/>
                    <a:pt x="383" y="360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2" y="355"/>
                    <a:pt x="382" y="355"/>
                    <a:pt x="382" y="355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3" y="353"/>
                    <a:pt x="383" y="353"/>
                    <a:pt x="383" y="353"/>
                  </a:cubicBezTo>
                  <a:cubicBezTo>
                    <a:pt x="382" y="354"/>
                    <a:pt x="382" y="354"/>
                    <a:pt x="382" y="355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3" y="353"/>
                    <a:pt x="383" y="353"/>
                    <a:pt x="383" y="353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3" y="353"/>
                    <a:pt x="383" y="353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5" y="356"/>
                    <a:pt x="385" y="356"/>
                    <a:pt x="385" y="356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5" y="356"/>
                    <a:pt x="385" y="356"/>
                    <a:pt x="385" y="356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4"/>
                    <a:pt x="384" y="354"/>
                    <a:pt x="384" y="354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4"/>
                    <a:pt x="384" y="354"/>
                    <a:pt x="384" y="354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2" y="353"/>
                    <a:pt x="377" y="353"/>
                    <a:pt x="372" y="352"/>
                  </a:cubicBezTo>
                  <a:cubicBezTo>
                    <a:pt x="370" y="352"/>
                    <a:pt x="368" y="352"/>
                    <a:pt x="366" y="352"/>
                  </a:cubicBezTo>
                  <a:cubicBezTo>
                    <a:pt x="365" y="352"/>
                    <a:pt x="365" y="352"/>
                    <a:pt x="364" y="352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1" y="352"/>
                    <a:pt x="360" y="353"/>
                    <a:pt x="359" y="355"/>
                  </a:cubicBezTo>
                  <a:cubicBezTo>
                    <a:pt x="359" y="356"/>
                    <a:pt x="359" y="358"/>
                    <a:pt x="361" y="359"/>
                  </a:cubicBezTo>
                  <a:cubicBezTo>
                    <a:pt x="363" y="361"/>
                    <a:pt x="363" y="361"/>
                    <a:pt x="363" y="361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3" y="354"/>
                    <a:pt x="363" y="354"/>
                    <a:pt x="363" y="354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4" y="353"/>
                    <a:pt x="364" y="353"/>
                    <a:pt x="364" y="353"/>
                  </a:cubicBezTo>
                  <a:cubicBezTo>
                    <a:pt x="364" y="354"/>
                    <a:pt x="364" y="354"/>
                    <a:pt x="363" y="354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4" y="353"/>
                    <a:pt x="364" y="353"/>
                    <a:pt x="364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5" y="353"/>
                    <a:pt x="365" y="353"/>
                    <a:pt x="365" y="353"/>
                  </a:cubicBezTo>
                  <a:cubicBezTo>
                    <a:pt x="365" y="353"/>
                    <a:pt x="365" y="353"/>
                    <a:pt x="364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5" y="353"/>
                    <a:pt x="365" y="353"/>
                    <a:pt x="365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5" y="353"/>
                    <a:pt x="365" y="353"/>
                    <a:pt x="365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3"/>
                    <a:pt x="365" y="353"/>
                    <a:pt x="364" y="353"/>
                  </a:cubicBezTo>
                  <a:cubicBezTo>
                    <a:pt x="361" y="353"/>
                    <a:pt x="355" y="352"/>
                    <a:pt x="349" y="352"/>
                  </a:cubicBezTo>
                  <a:cubicBezTo>
                    <a:pt x="346" y="352"/>
                    <a:pt x="343" y="351"/>
                    <a:pt x="340" y="351"/>
                  </a:cubicBezTo>
                  <a:cubicBezTo>
                    <a:pt x="338" y="351"/>
                    <a:pt x="336" y="351"/>
                    <a:pt x="334" y="351"/>
                  </a:cubicBezTo>
                  <a:cubicBezTo>
                    <a:pt x="334" y="351"/>
                    <a:pt x="334" y="351"/>
                    <a:pt x="334" y="351"/>
                  </a:cubicBezTo>
                  <a:cubicBezTo>
                    <a:pt x="333" y="351"/>
                    <a:pt x="333" y="351"/>
                    <a:pt x="333" y="351"/>
                  </a:cubicBezTo>
                  <a:cubicBezTo>
                    <a:pt x="333" y="351"/>
                    <a:pt x="332" y="351"/>
                    <a:pt x="332" y="351"/>
                  </a:cubicBezTo>
                  <a:cubicBezTo>
                    <a:pt x="332" y="351"/>
                    <a:pt x="331" y="352"/>
                    <a:pt x="330" y="353"/>
                  </a:cubicBezTo>
                  <a:cubicBezTo>
                    <a:pt x="330" y="354"/>
                    <a:pt x="330" y="355"/>
                    <a:pt x="330" y="356"/>
                  </a:cubicBezTo>
                  <a:cubicBezTo>
                    <a:pt x="330" y="357"/>
                    <a:pt x="331" y="358"/>
                    <a:pt x="332" y="358"/>
                  </a:cubicBezTo>
                  <a:cubicBezTo>
                    <a:pt x="334" y="360"/>
                    <a:pt x="334" y="360"/>
                    <a:pt x="334" y="360"/>
                  </a:cubicBezTo>
                  <a:cubicBezTo>
                    <a:pt x="336" y="356"/>
                    <a:pt x="336" y="356"/>
                    <a:pt x="336" y="356"/>
                  </a:cubicBezTo>
                  <a:cubicBezTo>
                    <a:pt x="336" y="352"/>
                    <a:pt x="336" y="352"/>
                    <a:pt x="336" y="352"/>
                  </a:cubicBezTo>
                  <a:cubicBezTo>
                    <a:pt x="315" y="352"/>
                    <a:pt x="315" y="352"/>
                    <a:pt x="315" y="352"/>
                  </a:cubicBezTo>
                  <a:cubicBezTo>
                    <a:pt x="314" y="352"/>
                    <a:pt x="312" y="354"/>
                    <a:pt x="312" y="355"/>
                  </a:cubicBezTo>
                  <a:cubicBezTo>
                    <a:pt x="311" y="357"/>
                    <a:pt x="312" y="359"/>
                    <a:pt x="313" y="360"/>
                  </a:cubicBezTo>
                  <a:cubicBezTo>
                    <a:pt x="317" y="362"/>
                    <a:pt x="317" y="362"/>
                    <a:pt x="317" y="362"/>
                  </a:cubicBezTo>
                  <a:cubicBezTo>
                    <a:pt x="319" y="359"/>
                    <a:pt x="319" y="359"/>
                    <a:pt x="319" y="359"/>
                  </a:cubicBezTo>
                  <a:cubicBezTo>
                    <a:pt x="319" y="355"/>
                    <a:pt x="319" y="355"/>
                    <a:pt x="319" y="355"/>
                  </a:cubicBezTo>
                  <a:cubicBezTo>
                    <a:pt x="288" y="354"/>
                    <a:pt x="288" y="354"/>
                    <a:pt x="288" y="354"/>
                  </a:cubicBezTo>
                  <a:cubicBezTo>
                    <a:pt x="286" y="354"/>
                    <a:pt x="284" y="355"/>
                    <a:pt x="284" y="357"/>
                  </a:cubicBezTo>
                  <a:cubicBezTo>
                    <a:pt x="283" y="359"/>
                    <a:pt x="284" y="361"/>
                    <a:pt x="286" y="362"/>
                  </a:cubicBezTo>
                  <a:cubicBezTo>
                    <a:pt x="290" y="365"/>
                    <a:pt x="290" y="365"/>
                    <a:pt x="290" y="365"/>
                  </a:cubicBezTo>
                  <a:cubicBezTo>
                    <a:pt x="293" y="361"/>
                    <a:pt x="293" y="361"/>
                    <a:pt x="293" y="361"/>
                  </a:cubicBezTo>
                  <a:cubicBezTo>
                    <a:pt x="289" y="359"/>
                    <a:pt x="289" y="359"/>
                    <a:pt x="289" y="359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0" y="358"/>
                    <a:pt x="290" y="358"/>
                    <a:pt x="290" y="358"/>
                  </a:cubicBezTo>
                  <a:cubicBezTo>
                    <a:pt x="290" y="358"/>
                    <a:pt x="290" y="358"/>
                    <a:pt x="289" y="359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0" y="358"/>
                    <a:pt x="290" y="358"/>
                    <a:pt x="290" y="358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1" y="357"/>
                    <a:pt x="291" y="357"/>
                    <a:pt x="291" y="357"/>
                  </a:cubicBezTo>
                  <a:cubicBezTo>
                    <a:pt x="291" y="357"/>
                    <a:pt x="291" y="358"/>
                    <a:pt x="290" y="358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1" y="357"/>
                    <a:pt x="291" y="357"/>
                    <a:pt x="291" y="357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1" y="357"/>
                    <a:pt x="291" y="357"/>
                    <a:pt x="291" y="357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9"/>
                    <a:pt x="292" y="359"/>
                    <a:pt x="292" y="359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9"/>
                    <a:pt x="292" y="359"/>
                    <a:pt x="292" y="359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1" y="357"/>
                    <a:pt x="289" y="357"/>
                    <a:pt x="286" y="357"/>
                  </a:cubicBezTo>
                  <a:cubicBezTo>
                    <a:pt x="281" y="357"/>
                    <a:pt x="276" y="356"/>
                    <a:pt x="270" y="356"/>
                  </a:cubicBezTo>
                  <a:cubicBezTo>
                    <a:pt x="265" y="356"/>
                    <a:pt x="260" y="355"/>
                    <a:pt x="258" y="355"/>
                  </a:cubicBezTo>
                  <a:cubicBezTo>
                    <a:pt x="258" y="355"/>
                    <a:pt x="258" y="355"/>
                    <a:pt x="257" y="355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55" y="356"/>
                    <a:pt x="255" y="356"/>
                    <a:pt x="255" y="356"/>
                  </a:cubicBezTo>
                  <a:cubicBezTo>
                    <a:pt x="255" y="356"/>
                    <a:pt x="254" y="357"/>
                    <a:pt x="254" y="357"/>
                  </a:cubicBezTo>
                  <a:cubicBezTo>
                    <a:pt x="253" y="359"/>
                    <a:pt x="253" y="362"/>
                    <a:pt x="255" y="363"/>
                  </a:cubicBezTo>
                  <a:cubicBezTo>
                    <a:pt x="259" y="365"/>
                    <a:pt x="259" y="365"/>
                    <a:pt x="259" y="365"/>
                  </a:cubicBezTo>
                  <a:cubicBezTo>
                    <a:pt x="261" y="362"/>
                    <a:pt x="261" y="362"/>
                    <a:pt x="261" y="362"/>
                  </a:cubicBezTo>
                  <a:cubicBezTo>
                    <a:pt x="260" y="358"/>
                    <a:pt x="260" y="358"/>
                    <a:pt x="260" y="358"/>
                  </a:cubicBezTo>
                  <a:cubicBezTo>
                    <a:pt x="260" y="358"/>
                    <a:pt x="255" y="358"/>
                    <a:pt x="251" y="359"/>
                  </a:cubicBezTo>
                  <a:cubicBezTo>
                    <a:pt x="248" y="359"/>
                    <a:pt x="246" y="360"/>
                    <a:pt x="244" y="360"/>
                  </a:cubicBezTo>
                  <a:cubicBezTo>
                    <a:pt x="243" y="360"/>
                    <a:pt x="242" y="360"/>
                    <a:pt x="241" y="36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240" y="361"/>
                    <a:pt x="240" y="361"/>
                    <a:pt x="240" y="361"/>
                  </a:cubicBezTo>
                  <a:cubicBezTo>
                    <a:pt x="239" y="361"/>
                    <a:pt x="239" y="361"/>
                    <a:pt x="239" y="361"/>
                  </a:cubicBezTo>
                  <a:cubicBezTo>
                    <a:pt x="239" y="361"/>
                    <a:pt x="238" y="361"/>
                    <a:pt x="238" y="362"/>
                  </a:cubicBezTo>
                  <a:cubicBezTo>
                    <a:pt x="237" y="363"/>
                    <a:pt x="237" y="364"/>
                    <a:pt x="237" y="365"/>
                  </a:cubicBezTo>
                  <a:cubicBezTo>
                    <a:pt x="238" y="366"/>
                    <a:pt x="238" y="367"/>
                    <a:pt x="239" y="368"/>
                  </a:cubicBezTo>
                  <a:cubicBezTo>
                    <a:pt x="244" y="371"/>
                    <a:pt x="244" y="371"/>
                    <a:pt x="244" y="371"/>
                  </a:cubicBezTo>
                  <a:cubicBezTo>
                    <a:pt x="247" y="368"/>
                    <a:pt x="247" y="368"/>
                    <a:pt x="247" y="368"/>
                  </a:cubicBezTo>
                  <a:cubicBezTo>
                    <a:pt x="246" y="364"/>
                    <a:pt x="246" y="364"/>
                    <a:pt x="246" y="364"/>
                  </a:cubicBezTo>
                  <a:cubicBezTo>
                    <a:pt x="217" y="365"/>
                    <a:pt x="217" y="365"/>
                    <a:pt x="217" y="365"/>
                  </a:cubicBezTo>
                  <a:cubicBezTo>
                    <a:pt x="216" y="365"/>
                    <a:pt x="214" y="366"/>
                    <a:pt x="214" y="368"/>
                  </a:cubicBezTo>
                  <a:cubicBezTo>
                    <a:pt x="213" y="370"/>
                    <a:pt x="214" y="371"/>
                    <a:pt x="215" y="372"/>
                  </a:cubicBezTo>
                  <a:cubicBezTo>
                    <a:pt x="224" y="377"/>
                    <a:pt x="224" y="377"/>
                    <a:pt x="224" y="377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5" y="370"/>
                    <a:pt x="225" y="370"/>
                    <a:pt x="225" y="370"/>
                  </a:cubicBezTo>
                  <a:cubicBezTo>
                    <a:pt x="225" y="370"/>
                    <a:pt x="219" y="371"/>
                    <a:pt x="212" y="371"/>
                  </a:cubicBezTo>
                  <a:cubicBezTo>
                    <a:pt x="208" y="372"/>
                    <a:pt x="205" y="372"/>
                    <a:pt x="202" y="372"/>
                  </a:cubicBezTo>
                  <a:cubicBezTo>
                    <a:pt x="201" y="373"/>
                    <a:pt x="200" y="373"/>
                    <a:pt x="199" y="373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197" y="373"/>
                    <a:pt x="197" y="373"/>
                    <a:pt x="197" y="373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5" y="375"/>
                  </a:cubicBezTo>
                  <a:cubicBezTo>
                    <a:pt x="194" y="377"/>
                    <a:pt x="194" y="379"/>
                    <a:pt x="196" y="381"/>
                  </a:cubicBezTo>
                  <a:cubicBezTo>
                    <a:pt x="200" y="383"/>
                    <a:pt x="200" y="383"/>
                    <a:pt x="200" y="383"/>
                  </a:cubicBezTo>
                  <a:cubicBezTo>
                    <a:pt x="202" y="379"/>
                    <a:pt x="202" y="379"/>
                    <a:pt x="202" y="379"/>
                  </a:cubicBezTo>
                  <a:cubicBezTo>
                    <a:pt x="200" y="376"/>
                    <a:pt x="200" y="376"/>
                    <a:pt x="200" y="376"/>
                  </a:cubicBezTo>
                  <a:cubicBezTo>
                    <a:pt x="185" y="382"/>
                    <a:pt x="185" y="382"/>
                    <a:pt x="185" y="382"/>
                  </a:cubicBezTo>
                  <a:cubicBezTo>
                    <a:pt x="184" y="382"/>
                    <a:pt x="183" y="384"/>
                    <a:pt x="183" y="385"/>
                  </a:cubicBezTo>
                  <a:cubicBezTo>
                    <a:pt x="183" y="387"/>
                    <a:pt x="184" y="388"/>
                    <a:pt x="185" y="389"/>
                  </a:cubicBezTo>
                  <a:cubicBezTo>
                    <a:pt x="187" y="390"/>
                    <a:pt x="187" y="390"/>
                    <a:pt x="187" y="390"/>
                  </a:cubicBezTo>
                  <a:cubicBezTo>
                    <a:pt x="190" y="387"/>
                    <a:pt x="190" y="387"/>
                    <a:pt x="190" y="387"/>
                  </a:cubicBezTo>
                  <a:cubicBezTo>
                    <a:pt x="188" y="383"/>
                    <a:pt x="188" y="383"/>
                    <a:pt x="188" y="383"/>
                  </a:cubicBezTo>
                  <a:cubicBezTo>
                    <a:pt x="188" y="383"/>
                    <a:pt x="184" y="385"/>
                    <a:pt x="180" y="387"/>
                  </a:cubicBezTo>
                  <a:cubicBezTo>
                    <a:pt x="177" y="388"/>
                    <a:pt x="175" y="389"/>
                    <a:pt x="174" y="390"/>
                  </a:cubicBezTo>
                  <a:cubicBezTo>
                    <a:pt x="173" y="390"/>
                    <a:pt x="172" y="390"/>
                    <a:pt x="172" y="391"/>
                  </a:cubicBezTo>
                  <a:cubicBezTo>
                    <a:pt x="171" y="391"/>
                    <a:pt x="171" y="391"/>
                    <a:pt x="171" y="391"/>
                  </a:cubicBezTo>
                  <a:cubicBezTo>
                    <a:pt x="170" y="391"/>
                    <a:pt x="170" y="391"/>
                    <a:pt x="170" y="391"/>
                  </a:cubicBezTo>
                  <a:cubicBezTo>
                    <a:pt x="170" y="392"/>
                    <a:pt x="170" y="392"/>
                    <a:pt x="170" y="392"/>
                  </a:cubicBezTo>
                  <a:cubicBezTo>
                    <a:pt x="170" y="392"/>
                    <a:pt x="169" y="392"/>
                    <a:pt x="169" y="392"/>
                  </a:cubicBezTo>
                  <a:cubicBezTo>
                    <a:pt x="168" y="394"/>
                    <a:pt x="168" y="397"/>
                    <a:pt x="170" y="398"/>
                  </a:cubicBezTo>
                  <a:cubicBezTo>
                    <a:pt x="173" y="399"/>
                    <a:pt x="173" y="399"/>
                    <a:pt x="173" y="399"/>
                  </a:cubicBezTo>
                  <a:cubicBezTo>
                    <a:pt x="175" y="396"/>
                    <a:pt x="175" y="396"/>
                    <a:pt x="175" y="396"/>
                  </a:cubicBezTo>
                  <a:cubicBezTo>
                    <a:pt x="172" y="393"/>
                    <a:pt x="172" y="393"/>
                    <a:pt x="172" y="393"/>
                  </a:cubicBezTo>
                  <a:cubicBezTo>
                    <a:pt x="161" y="403"/>
                    <a:pt x="161" y="403"/>
                    <a:pt x="161" y="403"/>
                  </a:cubicBezTo>
                  <a:cubicBezTo>
                    <a:pt x="160" y="404"/>
                    <a:pt x="160" y="405"/>
                    <a:pt x="160" y="407"/>
                  </a:cubicBezTo>
                  <a:cubicBezTo>
                    <a:pt x="160" y="408"/>
                    <a:pt x="161" y="409"/>
                    <a:pt x="162" y="410"/>
                  </a:cubicBezTo>
                  <a:cubicBezTo>
                    <a:pt x="162" y="410"/>
                    <a:pt x="162" y="410"/>
                    <a:pt x="162" y="410"/>
                  </a:cubicBezTo>
                  <a:cubicBezTo>
                    <a:pt x="156" y="415"/>
                    <a:pt x="156" y="415"/>
                    <a:pt x="156" y="415"/>
                  </a:cubicBezTo>
                  <a:cubicBezTo>
                    <a:pt x="155" y="416"/>
                    <a:pt x="154" y="418"/>
                    <a:pt x="154" y="419"/>
                  </a:cubicBezTo>
                  <a:cubicBezTo>
                    <a:pt x="154" y="420"/>
                    <a:pt x="155" y="421"/>
                    <a:pt x="156" y="422"/>
                  </a:cubicBezTo>
                  <a:cubicBezTo>
                    <a:pt x="157" y="423"/>
                    <a:pt x="157" y="423"/>
                    <a:pt x="157" y="423"/>
                  </a:cubicBezTo>
                  <a:cubicBezTo>
                    <a:pt x="159" y="419"/>
                    <a:pt x="159" y="419"/>
                    <a:pt x="159" y="419"/>
                  </a:cubicBezTo>
                  <a:cubicBezTo>
                    <a:pt x="156" y="418"/>
                    <a:pt x="156" y="418"/>
                    <a:pt x="156" y="418"/>
                  </a:cubicBezTo>
                  <a:cubicBezTo>
                    <a:pt x="149" y="434"/>
                    <a:pt x="149" y="434"/>
                    <a:pt x="149" y="434"/>
                  </a:cubicBezTo>
                  <a:cubicBezTo>
                    <a:pt x="148" y="436"/>
                    <a:pt x="149" y="438"/>
                    <a:pt x="151" y="439"/>
                  </a:cubicBezTo>
                  <a:cubicBezTo>
                    <a:pt x="152" y="440"/>
                    <a:pt x="152" y="440"/>
                    <a:pt x="152" y="440"/>
                  </a:cubicBezTo>
                  <a:cubicBezTo>
                    <a:pt x="154" y="437"/>
                    <a:pt x="154" y="437"/>
                    <a:pt x="154" y="437"/>
                  </a:cubicBezTo>
                  <a:cubicBezTo>
                    <a:pt x="151" y="435"/>
                    <a:pt x="151" y="435"/>
                    <a:pt x="151" y="435"/>
                  </a:cubicBezTo>
                  <a:cubicBezTo>
                    <a:pt x="146" y="448"/>
                    <a:pt x="146" y="448"/>
                    <a:pt x="146" y="448"/>
                  </a:cubicBezTo>
                  <a:cubicBezTo>
                    <a:pt x="145" y="450"/>
                    <a:pt x="146" y="452"/>
                    <a:pt x="147" y="453"/>
                  </a:cubicBezTo>
                  <a:cubicBezTo>
                    <a:pt x="150" y="455"/>
                    <a:pt x="150" y="455"/>
                    <a:pt x="150" y="455"/>
                  </a:cubicBezTo>
                  <a:cubicBezTo>
                    <a:pt x="148" y="463"/>
                    <a:pt x="148" y="463"/>
                    <a:pt x="148" y="463"/>
                  </a:cubicBezTo>
                  <a:cubicBezTo>
                    <a:pt x="148" y="465"/>
                    <a:pt x="148" y="466"/>
                    <a:pt x="150" y="467"/>
                  </a:cubicBezTo>
                  <a:cubicBezTo>
                    <a:pt x="153" y="469"/>
                    <a:pt x="153" y="469"/>
                    <a:pt x="153" y="469"/>
                  </a:cubicBezTo>
                  <a:cubicBezTo>
                    <a:pt x="150" y="478"/>
                    <a:pt x="150" y="478"/>
                    <a:pt x="150" y="478"/>
                  </a:cubicBezTo>
                  <a:cubicBezTo>
                    <a:pt x="150" y="479"/>
                    <a:pt x="151" y="481"/>
                    <a:pt x="152" y="482"/>
                  </a:cubicBezTo>
                  <a:cubicBezTo>
                    <a:pt x="157" y="485"/>
                    <a:pt x="157" y="485"/>
                    <a:pt x="157" y="485"/>
                  </a:cubicBezTo>
                  <a:cubicBezTo>
                    <a:pt x="164" y="505"/>
                    <a:pt x="164" y="505"/>
                    <a:pt x="164" y="505"/>
                  </a:cubicBezTo>
                  <a:cubicBezTo>
                    <a:pt x="164" y="506"/>
                    <a:pt x="165" y="507"/>
                    <a:pt x="165" y="508"/>
                  </a:cubicBezTo>
                  <a:cubicBezTo>
                    <a:pt x="171" y="511"/>
                    <a:pt x="171" y="511"/>
                    <a:pt x="171" y="511"/>
                  </a:cubicBezTo>
                  <a:cubicBezTo>
                    <a:pt x="173" y="507"/>
                    <a:pt x="173" y="507"/>
                    <a:pt x="173" y="507"/>
                  </a:cubicBezTo>
                  <a:cubicBezTo>
                    <a:pt x="170" y="505"/>
                    <a:pt x="170" y="505"/>
                    <a:pt x="170" y="505"/>
                  </a:cubicBezTo>
                  <a:cubicBezTo>
                    <a:pt x="169" y="506"/>
                    <a:pt x="169" y="507"/>
                    <a:pt x="169" y="508"/>
                  </a:cubicBezTo>
                  <a:cubicBezTo>
                    <a:pt x="169" y="508"/>
                    <a:pt x="169" y="509"/>
                    <a:pt x="169" y="509"/>
                  </a:cubicBezTo>
                  <a:cubicBezTo>
                    <a:pt x="169" y="509"/>
                    <a:pt x="169" y="509"/>
                    <a:pt x="169" y="510"/>
                  </a:cubicBezTo>
                  <a:cubicBezTo>
                    <a:pt x="170" y="510"/>
                    <a:pt x="170" y="511"/>
                    <a:pt x="171" y="511"/>
                  </a:cubicBezTo>
                  <a:cubicBezTo>
                    <a:pt x="172" y="513"/>
                    <a:pt x="175" y="517"/>
                    <a:pt x="179" y="521"/>
                  </a:cubicBezTo>
                  <a:cubicBezTo>
                    <a:pt x="185" y="528"/>
                    <a:pt x="192" y="536"/>
                    <a:pt x="198" y="543"/>
                  </a:cubicBezTo>
                  <a:cubicBezTo>
                    <a:pt x="201" y="546"/>
                    <a:pt x="204" y="549"/>
                    <a:pt x="206" y="551"/>
                  </a:cubicBezTo>
                  <a:cubicBezTo>
                    <a:pt x="207" y="552"/>
                    <a:pt x="208" y="553"/>
                    <a:pt x="208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0" y="553"/>
                    <a:pt x="210" y="553"/>
                    <a:pt x="210" y="553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0" y="553"/>
                    <a:pt x="210" y="553"/>
                    <a:pt x="210" y="553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4"/>
                    <a:pt x="208" y="554"/>
                    <a:pt x="208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4"/>
                    <a:pt x="208" y="554"/>
                    <a:pt x="208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3"/>
                    <a:pt x="208" y="553"/>
                    <a:pt x="208" y="553"/>
                  </a:cubicBezTo>
                  <a:cubicBezTo>
                    <a:pt x="208" y="554"/>
                    <a:pt x="208" y="554"/>
                    <a:pt x="208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3"/>
                    <a:pt x="208" y="553"/>
                    <a:pt x="208" y="553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2"/>
                    <a:pt x="208" y="552"/>
                    <a:pt x="208" y="552"/>
                  </a:cubicBezTo>
                  <a:cubicBezTo>
                    <a:pt x="208" y="553"/>
                    <a:pt x="208" y="553"/>
                    <a:pt x="208" y="553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2"/>
                    <a:pt x="208" y="552"/>
                    <a:pt x="208" y="552"/>
                  </a:cubicBezTo>
                  <a:cubicBezTo>
                    <a:pt x="208" y="553"/>
                    <a:pt x="209" y="555"/>
                    <a:pt x="210" y="555"/>
                  </a:cubicBezTo>
                  <a:cubicBezTo>
                    <a:pt x="216" y="559"/>
                    <a:pt x="216" y="559"/>
                    <a:pt x="216" y="559"/>
                  </a:cubicBezTo>
                  <a:cubicBezTo>
                    <a:pt x="218" y="556"/>
                    <a:pt x="218" y="556"/>
                    <a:pt x="218" y="556"/>
                  </a:cubicBezTo>
                  <a:cubicBezTo>
                    <a:pt x="215" y="554"/>
                    <a:pt x="215" y="554"/>
                    <a:pt x="215" y="554"/>
                  </a:cubicBezTo>
                  <a:cubicBezTo>
                    <a:pt x="214" y="555"/>
                    <a:pt x="214" y="555"/>
                    <a:pt x="214" y="555"/>
                  </a:cubicBezTo>
                  <a:cubicBezTo>
                    <a:pt x="214" y="556"/>
                    <a:pt x="214" y="556"/>
                    <a:pt x="214" y="556"/>
                  </a:cubicBezTo>
                  <a:cubicBezTo>
                    <a:pt x="214" y="556"/>
                    <a:pt x="214" y="557"/>
                    <a:pt x="214" y="558"/>
                  </a:cubicBezTo>
                  <a:cubicBezTo>
                    <a:pt x="214" y="560"/>
                    <a:pt x="214" y="563"/>
                    <a:pt x="214" y="567"/>
                  </a:cubicBezTo>
                  <a:cubicBezTo>
                    <a:pt x="215" y="570"/>
                    <a:pt x="215" y="573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7" y="574"/>
                    <a:pt x="217" y="574"/>
                    <a:pt x="217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7" y="574"/>
                    <a:pt x="217" y="574"/>
                    <a:pt x="217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3"/>
                    <a:pt x="215" y="573"/>
                    <a:pt x="215" y="573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3"/>
                    <a:pt x="215" y="573"/>
                    <a:pt x="215" y="573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2"/>
                    <a:pt x="215" y="572"/>
                    <a:pt x="215" y="572"/>
                  </a:cubicBezTo>
                  <a:cubicBezTo>
                    <a:pt x="215" y="573"/>
                    <a:pt x="215" y="573"/>
                    <a:pt x="215" y="573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2"/>
                    <a:pt x="215" y="572"/>
                    <a:pt x="215" y="572"/>
                  </a:cubicBezTo>
                  <a:cubicBezTo>
                    <a:pt x="214" y="574"/>
                    <a:pt x="215" y="577"/>
                    <a:pt x="216" y="578"/>
                  </a:cubicBezTo>
                  <a:cubicBezTo>
                    <a:pt x="221" y="580"/>
                    <a:pt x="221" y="580"/>
                    <a:pt x="221" y="580"/>
                  </a:cubicBezTo>
                  <a:cubicBezTo>
                    <a:pt x="219" y="592"/>
                    <a:pt x="219" y="592"/>
                    <a:pt x="219" y="592"/>
                  </a:cubicBezTo>
                  <a:cubicBezTo>
                    <a:pt x="219" y="594"/>
                    <a:pt x="220" y="595"/>
                    <a:pt x="221" y="596"/>
                  </a:cubicBezTo>
                  <a:cubicBezTo>
                    <a:pt x="223" y="597"/>
                    <a:pt x="223" y="597"/>
                    <a:pt x="223" y="597"/>
                  </a:cubicBezTo>
                  <a:cubicBezTo>
                    <a:pt x="225" y="594"/>
                    <a:pt x="225" y="594"/>
                    <a:pt x="225" y="594"/>
                  </a:cubicBezTo>
                  <a:cubicBezTo>
                    <a:pt x="222" y="592"/>
                    <a:pt x="222" y="592"/>
                    <a:pt x="222" y="592"/>
                  </a:cubicBezTo>
                  <a:cubicBezTo>
                    <a:pt x="214" y="604"/>
                    <a:pt x="214" y="604"/>
                    <a:pt x="214" y="604"/>
                  </a:cubicBezTo>
                  <a:cubicBezTo>
                    <a:pt x="213" y="605"/>
                    <a:pt x="213" y="606"/>
                    <a:pt x="213" y="607"/>
                  </a:cubicBezTo>
                  <a:cubicBezTo>
                    <a:pt x="213" y="608"/>
                    <a:pt x="214" y="609"/>
                    <a:pt x="215" y="610"/>
                  </a:cubicBezTo>
                  <a:cubicBezTo>
                    <a:pt x="217" y="611"/>
                    <a:pt x="217" y="611"/>
                    <a:pt x="217" y="611"/>
                  </a:cubicBezTo>
                  <a:cubicBezTo>
                    <a:pt x="213" y="615"/>
                    <a:pt x="213" y="615"/>
                    <a:pt x="213" y="615"/>
                  </a:cubicBezTo>
                  <a:cubicBezTo>
                    <a:pt x="212" y="616"/>
                    <a:pt x="211" y="617"/>
                    <a:pt x="211" y="618"/>
                  </a:cubicBezTo>
                  <a:cubicBezTo>
                    <a:pt x="211" y="619"/>
                    <a:pt x="212" y="620"/>
                    <a:pt x="213" y="621"/>
                  </a:cubicBezTo>
                  <a:cubicBezTo>
                    <a:pt x="218" y="624"/>
                    <a:pt x="218" y="624"/>
                    <a:pt x="218" y="624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17" y="618"/>
                    <a:pt x="217" y="618"/>
                    <a:pt x="217" y="618"/>
                  </a:cubicBezTo>
                  <a:cubicBezTo>
                    <a:pt x="217" y="618"/>
                    <a:pt x="214" y="621"/>
                    <a:pt x="212" y="624"/>
                  </a:cubicBezTo>
                  <a:cubicBezTo>
                    <a:pt x="211" y="625"/>
                    <a:pt x="209" y="627"/>
                    <a:pt x="208" y="628"/>
                  </a:cubicBezTo>
                  <a:cubicBezTo>
                    <a:pt x="208" y="629"/>
                    <a:pt x="208" y="629"/>
                    <a:pt x="207" y="630"/>
                  </a:cubicBezTo>
                  <a:cubicBezTo>
                    <a:pt x="207" y="630"/>
                    <a:pt x="207" y="630"/>
                    <a:pt x="207" y="630"/>
                  </a:cubicBezTo>
                  <a:cubicBezTo>
                    <a:pt x="207" y="630"/>
                    <a:pt x="207" y="630"/>
                    <a:pt x="207" y="630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06" y="632"/>
                    <a:pt x="206" y="633"/>
                    <a:pt x="206" y="634"/>
                  </a:cubicBezTo>
                  <a:cubicBezTo>
                    <a:pt x="206" y="635"/>
                    <a:pt x="207" y="636"/>
                    <a:pt x="208" y="636"/>
                  </a:cubicBezTo>
                  <a:cubicBezTo>
                    <a:pt x="208" y="636"/>
                    <a:pt x="208" y="636"/>
                    <a:pt x="208" y="636"/>
                  </a:cubicBezTo>
                  <a:cubicBezTo>
                    <a:pt x="210" y="633"/>
                    <a:pt x="210" y="633"/>
                    <a:pt x="210" y="633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198" y="646"/>
                    <a:pt x="198" y="646"/>
                    <a:pt x="198" y="646"/>
                  </a:cubicBezTo>
                  <a:cubicBezTo>
                    <a:pt x="197" y="647"/>
                    <a:pt x="198" y="650"/>
                    <a:pt x="200" y="651"/>
                  </a:cubicBezTo>
                  <a:cubicBezTo>
                    <a:pt x="203" y="653"/>
                    <a:pt x="203" y="653"/>
                    <a:pt x="203" y="653"/>
                  </a:cubicBezTo>
                  <a:cubicBezTo>
                    <a:pt x="205" y="649"/>
                    <a:pt x="205" y="649"/>
                    <a:pt x="205" y="649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190" y="651"/>
                    <a:pt x="190" y="651"/>
                    <a:pt x="190" y="651"/>
                  </a:cubicBezTo>
                  <a:cubicBezTo>
                    <a:pt x="188" y="651"/>
                    <a:pt x="187" y="653"/>
                    <a:pt x="187" y="654"/>
                  </a:cubicBezTo>
                  <a:cubicBezTo>
                    <a:pt x="187" y="656"/>
                    <a:pt x="188" y="657"/>
                    <a:pt x="189" y="658"/>
                  </a:cubicBezTo>
                  <a:cubicBezTo>
                    <a:pt x="191" y="659"/>
                    <a:pt x="191" y="659"/>
                    <a:pt x="191" y="659"/>
                  </a:cubicBezTo>
                  <a:cubicBezTo>
                    <a:pt x="193" y="656"/>
                    <a:pt x="193" y="656"/>
                    <a:pt x="193" y="656"/>
                  </a:cubicBezTo>
                  <a:cubicBezTo>
                    <a:pt x="191" y="652"/>
                    <a:pt x="191" y="652"/>
                    <a:pt x="191" y="652"/>
                  </a:cubicBezTo>
                  <a:cubicBezTo>
                    <a:pt x="176" y="658"/>
                    <a:pt x="176" y="658"/>
                    <a:pt x="176" y="658"/>
                  </a:cubicBezTo>
                  <a:cubicBezTo>
                    <a:pt x="175" y="659"/>
                    <a:pt x="174" y="660"/>
                    <a:pt x="174" y="662"/>
                  </a:cubicBezTo>
                  <a:cubicBezTo>
                    <a:pt x="174" y="663"/>
                    <a:pt x="175" y="665"/>
                    <a:pt x="176" y="665"/>
                  </a:cubicBezTo>
                  <a:cubicBezTo>
                    <a:pt x="180" y="668"/>
                    <a:pt x="180" y="668"/>
                    <a:pt x="180" y="668"/>
                  </a:cubicBezTo>
                  <a:cubicBezTo>
                    <a:pt x="182" y="665"/>
                    <a:pt x="182" y="665"/>
                    <a:pt x="182" y="665"/>
                  </a:cubicBezTo>
                  <a:cubicBezTo>
                    <a:pt x="181" y="661"/>
                    <a:pt x="181" y="661"/>
                    <a:pt x="181" y="661"/>
                  </a:cubicBezTo>
                  <a:cubicBezTo>
                    <a:pt x="165" y="663"/>
                    <a:pt x="165" y="663"/>
                    <a:pt x="165" y="663"/>
                  </a:cubicBezTo>
                  <a:cubicBezTo>
                    <a:pt x="163" y="664"/>
                    <a:pt x="162" y="665"/>
                    <a:pt x="162" y="667"/>
                  </a:cubicBezTo>
                  <a:cubicBezTo>
                    <a:pt x="161" y="668"/>
                    <a:pt x="162" y="670"/>
                    <a:pt x="163" y="671"/>
                  </a:cubicBezTo>
                  <a:cubicBezTo>
                    <a:pt x="170" y="675"/>
                    <a:pt x="170" y="675"/>
                    <a:pt x="170" y="675"/>
                  </a:cubicBezTo>
                  <a:cubicBezTo>
                    <a:pt x="173" y="672"/>
                    <a:pt x="173" y="672"/>
                    <a:pt x="173" y="672"/>
                  </a:cubicBezTo>
                  <a:cubicBezTo>
                    <a:pt x="172" y="668"/>
                    <a:pt x="172" y="668"/>
                    <a:pt x="172" y="668"/>
                  </a:cubicBezTo>
                  <a:cubicBezTo>
                    <a:pt x="150" y="673"/>
                    <a:pt x="150" y="673"/>
                    <a:pt x="150" y="673"/>
                  </a:cubicBezTo>
                  <a:cubicBezTo>
                    <a:pt x="148" y="673"/>
                    <a:pt x="147" y="674"/>
                    <a:pt x="147" y="676"/>
                  </a:cubicBezTo>
                  <a:cubicBezTo>
                    <a:pt x="147" y="677"/>
                    <a:pt x="147" y="679"/>
                    <a:pt x="149" y="680"/>
                  </a:cubicBezTo>
                  <a:cubicBezTo>
                    <a:pt x="151" y="681"/>
                    <a:pt x="151" y="681"/>
                    <a:pt x="151" y="681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0" y="676"/>
                    <a:pt x="150" y="676"/>
                    <a:pt x="150" y="676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1" y="675"/>
                    <a:pt x="151" y="675"/>
                    <a:pt x="151" y="675"/>
                  </a:cubicBezTo>
                  <a:cubicBezTo>
                    <a:pt x="150" y="675"/>
                    <a:pt x="150" y="675"/>
                    <a:pt x="150" y="676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1" y="675"/>
                    <a:pt x="151" y="675"/>
                    <a:pt x="151" y="675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1" y="674"/>
                    <a:pt x="151" y="674"/>
                    <a:pt x="151" y="675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7"/>
                    <a:pt x="153" y="677"/>
                    <a:pt x="153" y="677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7"/>
                    <a:pt x="153" y="677"/>
                    <a:pt x="153" y="677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0" y="674"/>
                    <a:pt x="148" y="674"/>
                  </a:cubicBezTo>
                  <a:cubicBezTo>
                    <a:pt x="144" y="675"/>
                    <a:pt x="138" y="675"/>
                    <a:pt x="134" y="675"/>
                  </a:cubicBezTo>
                  <a:cubicBezTo>
                    <a:pt x="132" y="676"/>
                    <a:pt x="130" y="676"/>
                    <a:pt x="128" y="676"/>
                  </a:cubicBezTo>
                  <a:cubicBezTo>
                    <a:pt x="127" y="676"/>
                    <a:pt x="127" y="676"/>
                    <a:pt x="126" y="676"/>
                  </a:cubicBezTo>
                  <a:cubicBezTo>
                    <a:pt x="125" y="676"/>
                    <a:pt x="125" y="676"/>
                    <a:pt x="125" y="676"/>
                  </a:cubicBezTo>
                  <a:cubicBezTo>
                    <a:pt x="125" y="677"/>
                    <a:pt x="125" y="677"/>
                    <a:pt x="125" y="677"/>
                  </a:cubicBezTo>
                  <a:cubicBezTo>
                    <a:pt x="124" y="677"/>
                    <a:pt x="124" y="677"/>
                    <a:pt x="124" y="677"/>
                  </a:cubicBezTo>
                  <a:cubicBezTo>
                    <a:pt x="124" y="677"/>
                    <a:pt x="123" y="677"/>
                    <a:pt x="123" y="678"/>
                  </a:cubicBezTo>
                  <a:cubicBezTo>
                    <a:pt x="122" y="679"/>
                    <a:pt x="122" y="680"/>
                    <a:pt x="122" y="681"/>
                  </a:cubicBezTo>
                  <a:cubicBezTo>
                    <a:pt x="122" y="682"/>
                    <a:pt x="123" y="683"/>
                    <a:pt x="124" y="684"/>
                  </a:cubicBezTo>
                  <a:cubicBezTo>
                    <a:pt x="127" y="686"/>
                    <a:pt x="127" y="686"/>
                    <a:pt x="127" y="686"/>
                  </a:cubicBezTo>
                  <a:cubicBezTo>
                    <a:pt x="130" y="683"/>
                    <a:pt x="130" y="683"/>
                    <a:pt x="130" y="683"/>
                  </a:cubicBezTo>
                  <a:cubicBezTo>
                    <a:pt x="130" y="679"/>
                    <a:pt x="130" y="679"/>
                    <a:pt x="130" y="679"/>
                  </a:cubicBezTo>
                  <a:cubicBezTo>
                    <a:pt x="100" y="676"/>
                    <a:pt x="100" y="676"/>
                    <a:pt x="100" y="676"/>
                  </a:cubicBezTo>
                  <a:cubicBezTo>
                    <a:pt x="98" y="676"/>
                    <a:pt x="96" y="677"/>
                    <a:pt x="96" y="679"/>
                  </a:cubicBezTo>
                  <a:cubicBezTo>
                    <a:pt x="95" y="680"/>
                    <a:pt x="96" y="682"/>
                    <a:pt x="98" y="683"/>
                  </a:cubicBezTo>
                  <a:cubicBezTo>
                    <a:pt x="102" y="686"/>
                    <a:pt x="102" y="686"/>
                    <a:pt x="102" y="686"/>
                  </a:cubicBezTo>
                  <a:cubicBezTo>
                    <a:pt x="104" y="683"/>
                    <a:pt x="104" y="683"/>
                    <a:pt x="104" y="683"/>
                  </a:cubicBezTo>
                  <a:cubicBezTo>
                    <a:pt x="105" y="679"/>
                    <a:pt x="105" y="679"/>
                    <a:pt x="105" y="679"/>
                  </a:cubicBezTo>
                  <a:cubicBezTo>
                    <a:pt x="105" y="679"/>
                    <a:pt x="98" y="678"/>
                    <a:pt x="92" y="677"/>
                  </a:cubicBezTo>
                  <a:cubicBezTo>
                    <a:pt x="88" y="676"/>
                    <a:pt x="85" y="676"/>
                    <a:pt x="82" y="675"/>
                  </a:cubicBezTo>
                  <a:cubicBezTo>
                    <a:pt x="81" y="675"/>
                    <a:pt x="80" y="675"/>
                    <a:pt x="79" y="675"/>
                  </a:cubicBezTo>
                  <a:cubicBezTo>
                    <a:pt x="78" y="675"/>
                    <a:pt x="78" y="675"/>
                    <a:pt x="77" y="675"/>
                  </a:cubicBezTo>
                  <a:cubicBezTo>
                    <a:pt x="77" y="675"/>
                    <a:pt x="77" y="675"/>
                    <a:pt x="76" y="675"/>
                  </a:cubicBezTo>
                  <a:cubicBezTo>
                    <a:pt x="76" y="675"/>
                    <a:pt x="76" y="675"/>
                    <a:pt x="76" y="675"/>
                  </a:cubicBezTo>
                  <a:cubicBezTo>
                    <a:pt x="75" y="675"/>
                    <a:pt x="75" y="675"/>
                    <a:pt x="75" y="675"/>
                  </a:cubicBezTo>
                  <a:cubicBezTo>
                    <a:pt x="74" y="675"/>
                    <a:pt x="74" y="675"/>
                    <a:pt x="74" y="675"/>
                  </a:cubicBezTo>
                  <a:cubicBezTo>
                    <a:pt x="74" y="675"/>
                    <a:pt x="73" y="676"/>
                    <a:pt x="73" y="677"/>
                  </a:cubicBezTo>
                  <a:cubicBezTo>
                    <a:pt x="72" y="678"/>
                    <a:pt x="72" y="681"/>
                    <a:pt x="74" y="682"/>
                  </a:cubicBezTo>
                  <a:cubicBezTo>
                    <a:pt x="75" y="683"/>
                    <a:pt x="75" y="683"/>
                    <a:pt x="75" y="683"/>
                  </a:cubicBezTo>
                  <a:cubicBezTo>
                    <a:pt x="77" y="679"/>
                    <a:pt x="77" y="679"/>
                    <a:pt x="77" y="679"/>
                  </a:cubicBezTo>
                  <a:cubicBezTo>
                    <a:pt x="79" y="675"/>
                    <a:pt x="79" y="675"/>
                    <a:pt x="79" y="675"/>
                  </a:cubicBezTo>
                  <a:cubicBezTo>
                    <a:pt x="6" y="644"/>
                    <a:pt x="6" y="644"/>
                    <a:pt x="6" y="644"/>
                  </a:cubicBezTo>
                  <a:cubicBezTo>
                    <a:pt x="4" y="643"/>
                    <a:pt x="2" y="644"/>
                    <a:pt x="1" y="646"/>
                  </a:cubicBezTo>
                  <a:cubicBezTo>
                    <a:pt x="0" y="648"/>
                    <a:pt x="0" y="650"/>
                    <a:pt x="2" y="651"/>
                  </a:cubicBezTo>
                  <a:cubicBezTo>
                    <a:pt x="36" y="672"/>
                    <a:pt x="36" y="672"/>
                    <a:pt x="36" y="672"/>
                  </a:cubicBezTo>
                  <a:cubicBezTo>
                    <a:pt x="37" y="673"/>
                    <a:pt x="40" y="673"/>
                    <a:pt x="41" y="671"/>
                  </a:cubicBezTo>
                  <a:cubicBezTo>
                    <a:pt x="42" y="669"/>
                    <a:pt x="42" y="666"/>
                    <a:pt x="40" y="665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8"/>
            <p:cNvSpPr/>
            <p:nvPr/>
          </p:nvSpPr>
          <p:spPr bwMode="auto">
            <a:xfrm>
              <a:off x="3303731" y="3110082"/>
              <a:ext cx="63323" cy="278356"/>
            </a:xfrm>
            <a:custGeom>
              <a:avLst/>
              <a:gdLst>
                <a:gd name="T0" fmla="*/ 30 w 47"/>
                <a:gd name="T1" fmla="*/ 197 h 207"/>
                <a:gd name="T2" fmla="*/ 33 w 47"/>
                <a:gd name="T3" fmla="*/ 196 h 207"/>
                <a:gd name="T4" fmla="*/ 19 w 47"/>
                <a:gd name="T5" fmla="*/ 166 h 207"/>
                <a:gd name="T6" fmla="*/ 13 w 47"/>
                <a:gd name="T7" fmla="*/ 150 h 207"/>
                <a:gd name="T8" fmla="*/ 13 w 47"/>
                <a:gd name="T9" fmla="*/ 139 h 207"/>
                <a:gd name="T10" fmla="*/ 8 w 47"/>
                <a:gd name="T11" fmla="*/ 136 h 207"/>
                <a:gd name="T12" fmla="*/ 13 w 47"/>
                <a:gd name="T13" fmla="*/ 121 h 207"/>
                <a:gd name="T14" fmla="*/ 19 w 47"/>
                <a:gd name="T15" fmla="*/ 112 h 207"/>
                <a:gd name="T16" fmla="*/ 13 w 47"/>
                <a:gd name="T17" fmla="*/ 112 h 207"/>
                <a:gd name="T18" fmla="*/ 30 w 47"/>
                <a:gd name="T19" fmla="*/ 99 h 207"/>
                <a:gd name="T20" fmla="*/ 20 w 47"/>
                <a:gd name="T21" fmla="*/ 96 h 207"/>
                <a:gd name="T22" fmla="*/ 36 w 47"/>
                <a:gd name="T23" fmla="*/ 90 h 207"/>
                <a:gd name="T24" fmla="*/ 30 w 47"/>
                <a:gd name="T25" fmla="*/ 89 h 207"/>
                <a:gd name="T26" fmla="*/ 47 w 47"/>
                <a:gd name="T27" fmla="*/ 76 h 207"/>
                <a:gd name="T28" fmla="*/ 47 w 47"/>
                <a:gd name="T29" fmla="*/ 62 h 207"/>
                <a:gd name="T30" fmla="*/ 41 w 47"/>
                <a:gd name="T31" fmla="*/ 59 h 207"/>
                <a:gd name="T32" fmla="*/ 44 w 47"/>
                <a:gd name="T33" fmla="*/ 37 h 207"/>
                <a:gd name="T34" fmla="*/ 43 w 47"/>
                <a:gd name="T35" fmla="*/ 24 h 207"/>
                <a:gd name="T36" fmla="*/ 32 w 47"/>
                <a:gd name="T37" fmla="*/ 3 h 207"/>
                <a:gd name="T38" fmla="*/ 25 w 47"/>
                <a:gd name="T39" fmla="*/ 8 h 207"/>
                <a:gd name="T40" fmla="*/ 36 w 47"/>
                <a:gd name="T41" fmla="*/ 29 h 207"/>
                <a:gd name="T42" fmla="*/ 37 w 47"/>
                <a:gd name="T43" fmla="*/ 43 h 207"/>
                <a:gd name="T44" fmla="*/ 39 w 47"/>
                <a:gd name="T45" fmla="*/ 63 h 207"/>
                <a:gd name="T46" fmla="*/ 39 w 47"/>
                <a:gd name="T47" fmla="*/ 59 h 207"/>
                <a:gd name="T48" fmla="*/ 36 w 47"/>
                <a:gd name="T49" fmla="*/ 77 h 207"/>
                <a:gd name="T50" fmla="*/ 28 w 47"/>
                <a:gd name="T51" fmla="*/ 92 h 207"/>
                <a:gd name="T52" fmla="*/ 30 w 47"/>
                <a:gd name="T53" fmla="*/ 86 h 207"/>
                <a:gd name="T54" fmla="*/ 18 w 47"/>
                <a:gd name="T55" fmla="*/ 99 h 207"/>
                <a:gd name="T56" fmla="*/ 9 w 47"/>
                <a:gd name="T57" fmla="*/ 112 h 207"/>
                <a:gd name="T58" fmla="*/ 15 w 47"/>
                <a:gd name="T59" fmla="*/ 113 h 207"/>
                <a:gd name="T60" fmla="*/ 3 w 47"/>
                <a:gd name="T61" fmla="*/ 122 h 207"/>
                <a:gd name="T62" fmla="*/ 5 w 47"/>
                <a:gd name="T63" fmla="*/ 135 h 207"/>
                <a:gd name="T64" fmla="*/ 10 w 47"/>
                <a:gd name="T65" fmla="*/ 137 h 207"/>
                <a:gd name="T66" fmla="*/ 2 w 47"/>
                <a:gd name="T67" fmla="*/ 152 h 207"/>
                <a:gd name="T68" fmla="*/ 10 w 47"/>
                <a:gd name="T69" fmla="*/ 169 h 207"/>
                <a:gd name="T70" fmla="*/ 11 w 47"/>
                <a:gd name="T71" fmla="*/ 169 h 207"/>
                <a:gd name="T72" fmla="*/ 25 w 47"/>
                <a:gd name="T73" fmla="*/ 196 h 207"/>
                <a:gd name="T74" fmla="*/ 26 w 47"/>
                <a:gd name="T75" fmla="*/ 198 h 207"/>
                <a:gd name="T76" fmla="*/ 26 w 47"/>
                <a:gd name="T77" fmla="*/ 198 h 207"/>
                <a:gd name="T78" fmla="*/ 26 w 47"/>
                <a:gd name="T79" fmla="*/ 198 h 207"/>
                <a:gd name="T80" fmla="*/ 26 w 47"/>
                <a:gd name="T81" fmla="*/ 198 h 207"/>
                <a:gd name="T82" fmla="*/ 26 w 47"/>
                <a:gd name="T83" fmla="*/ 198 h 207"/>
                <a:gd name="T84" fmla="*/ 30 w 47"/>
                <a:gd name="T85" fmla="*/ 197 h 207"/>
                <a:gd name="T86" fmla="*/ 30 w 47"/>
                <a:gd name="T87" fmla="*/ 197 h 207"/>
                <a:gd name="T88" fmla="*/ 36 w 47"/>
                <a:gd name="T89" fmla="*/ 20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" h="207">
                  <a:moveTo>
                    <a:pt x="40" y="199"/>
                  </a:moveTo>
                  <a:cubicBezTo>
                    <a:pt x="32" y="194"/>
                    <a:pt x="32" y="194"/>
                    <a:pt x="32" y="194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3" y="199"/>
                    <a:pt x="33" y="199"/>
                    <a:pt x="33" y="199"/>
                  </a:cubicBezTo>
                  <a:cubicBezTo>
                    <a:pt x="34" y="198"/>
                    <a:pt x="34" y="198"/>
                    <a:pt x="34" y="197"/>
                  </a:cubicBezTo>
                  <a:cubicBezTo>
                    <a:pt x="34" y="196"/>
                    <a:pt x="34" y="196"/>
                    <a:pt x="33" y="196"/>
                  </a:cubicBezTo>
                  <a:cubicBezTo>
                    <a:pt x="33" y="195"/>
                    <a:pt x="33" y="195"/>
                    <a:pt x="33" y="195"/>
                  </a:cubicBezTo>
                  <a:cubicBezTo>
                    <a:pt x="32" y="193"/>
                    <a:pt x="31" y="191"/>
                    <a:pt x="30" y="188"/>
                  </a:cubicBezTo>
                  <a:cubicBezTo>
                    <a:pt x="25" y="179"/>
                    <a:pt x="19" y="166"/>
                    <a:pt x="19" y="166"/>
                  </a:cubicBezTo>
                  <a:cubicBezTo>
                    <a:pt x="18" y="165"/>
                    <a:pt x="18" y="165"/>
                    <a:pt x="17" y="164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49"/>
                    <a:pt x="12" y="148"/>
                    <a:pt x="11" y="148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4" y="137"/>
                    <a:pt x="13" y="135"/>
                    <a:pt x="12" y="134"/>
                  </a:cubicBezTo>
                  <a:cubicBezTo>
                    <a:pt x="11" y="133"/>
                    <a:pt x="11" y="133"/>
                    <a:pt x="11" y="133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4"/>
                    <a:pt x="15" y="122"/>
                    <a:pt x="13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4"/>
                    <a:pt x="19" y="113"/>
                    <a:pt x="19" y="112"/>
                  </a:cubicBezTo>
                  <a:cubicBezTo>
                    <a:pt x="18" y="111"/>
                    <a:pt x="18" y="110"/>
                    <a:pt x="1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6" y="115"/>
                    <a:pt x="16" y="115"/>
                    <a:pt x="16" y="115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30" y="101"/>
                    <a:pt x="30" y="100"/>
                    <a:pt x="30" y="99"/>
                  </a:cubicBezTo>
                  <a:cubicBezTo>
                    <a:pt x="30" y="98"/>
                    <a:pt x="29" y="97"/>
                    <a:pt x="28" y="96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35" y="92"/>
                    <a:pt x="36" y="91"/>
                    <a:pt x="36" y="90"/>
                  </a:cubicBezTo>
                  <a:cubicBezTo>
                    <a:pt x="36" y="88"/>
                    <a:pt x="35" y="87"/>
                    <a:pt x="34" y="86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78"/>
                    <a:pt x="47" y="77"/>
                    <a:pt x="47" y="76"/>
                  </a:cubicBezTo>
                  <a:cubicBezTo>
                    <a:pt x="46" y="74"/>
                    <a:pt x="46" y="73"/>
                    <a:pt x="45" y="73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0"/>
                    <a:pt x="47" y="58"/>
                    <a:pt x="45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6" y="40"/>
                    <a:pt x="45" y="38"/>
                    <a:pt x="44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6"/>
                    <a:pt x="44" y="25"/>
                    <a:pt x="43" y="24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3" y="3"/>
                    <a:pt x="32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0"/>
                    <a:pt x="25" y="1"/>
                    <a:pt x="24" y="2"/>
                  </a:cubicBezTo>
                  <a:cubicBezTo>
                    <a:pt x="22" y="4"/>
                    <a:pt x="23" y="7"/>
                    <a:pt x="25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8"/>
                    <a:pt x="35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40"/>
                    <a:pt x="36" y="42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61"/>
                    <a:pt x="38" y="62"/>
                    <a:pt x="39" y="63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3" y="73"/>
                    <a:pt x="34" y="75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7" y="87"/>
                    <a:pt x="26" y="88"/>
                    <a:pt x="26" y="89"/>
                  </a:cubicBezTo>
                  <a:cubicBezTo>
                    <a:pt x="27" y="90"/>
                    <a:pt x="27" y="91"/>
                    <a:pt x="28" y="92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17" y="93"/>
                    <a:pt x="16" y="94"/>
                    <a:pt x="16" y="96"/>
                  </a:cubicBezTo>
                  <a:cubicBezTo>
                    <a:pt x="16" y="97"/>
                    <a:pt x="17" y="99"/>
                    <a:pt x="18" y="99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10"/>
                    <a:pt x="9" y="111"/>
                    <a:pt x="9" y="112"/>
                  </a:cubicBezTo>
                  <a:cubicBezTo>
                    <a:pt x="9" y="114"/>
                    <a:pt x="10" y="115"/>
                    <a:pt x="11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20"/>
                    <a:pt x="3" y="121"/>
                    <a:pt x="3" y="122"/>
                  </a:cubicBezTo>
                  <a:cubicBezTo>
                    <a:pt x="3" y="123"/>
                    <a:pt x="4" y="124"/>
                    <a:pt x="5" y="125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4" y="137"/>
                    <a:pt x="5" y="139"/>
                    <a:pt x="6" y="140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0" y="148"/>
                    <a:pt x="0" y="150"/>
                    <a:pt x="2" y="152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8" y="167"/>
                    <a:pt x="9" y="168"/>
                    <a:pt x="10" y="169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1" y="169"/>
                    <a:pt x="11" y="169"/>
                    <a:pt x="11" y="169"/>
                  </a:cubicBezTo>
                  <a:cubicBezTo>
                    <a:pt x="11" y="169"/>
                    <a:pt x="12" y="171"/>
                    <a:pt x="14" y="174"/>
                  </a:cubicBezTo>
                  <a:cubicBezTo>
                    <a:pt x="16" y="178"/>
                    <a:pt x="19" y="184"/>
                    <a:pt x="21" y="189"/>
                  </a:cubicBezTo>
                  <a:cubicBezTo>
                    <a:pt x="23" y="192"/>
                    <a:pt x="24" y="194"/>
                    <a:pt x="25" y="196"/>
                  </a:cubicBezTo>
                  <a:cubicBezTo>
                    <a:pt x="25" y="197"/>
                    <a:pt x="25" y="197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8" y="198"/>
                    <a:pt x="28" y="198"/>
                    <a:pt x="28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8" y="198"/>
                    <a:pt x="28" y="198"/>
                    <a:pt x="28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6"/>
                    <a:pt x="26" y="197"/>
                    <a:pt x="26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5" y="197"/>
                    <a:pt x="26" y="200"/>
                    <a:pt x="28" y="201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38" y="207"/>
                    <a:pt x="40" y="207"/>
                    <a:pt x="41" y="205"/>
                  </a:cubicBezTo>
                  <a:cubicBezTo>
                    <a:pt x="43" y="203"/>
                    <a:pt x="42" y="200"/>
                    <a:pt x="40" y="199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9"/>
            <p:cNvSpPr/>
            <p:nvPr/>
          </p:nvSpPr>
          <p:spPr bwMode="auto">
            <a:xfrm>
              <a:off x="2900049" y="3066548"/>
              <a:ext cx="399725" cy="69919"/>
            </a:xfrm>
            <a:custGeom>
              <a:avLst/>
              <a:gdLst>
                <a:gd name="T0" fmla="*/ 36 w 298"/>
                <a:gd name="T1" fmla="*/ 45 h 52"/>
                <a:gd name="T2" fmla="*/ 64 w 298"/>
                <a:gd name="T3" fmla="*/ 43 h 52"/>
                <a:gd name="T4" fmla="*/ 57 w 298"/>
                <a:gd name="T5" fmla="*/ 41 h 52"/>
                <a:gd name="T6" fmla="*/ 57 w 298"/>
                <a:gd name="T7" fmla="*/ 41 h 52"/>
                <a:gd name="T8" fmla="*/ 55 w 298"/>
                <a:gd name="T9" fmla="*/ 38 h 52"/>
                <a:gd name="T10" fmla="*/ 55 w 298"/>
                <a:gd name="T11" fmla="*/ 42 h 52"/>
                <a:gd name="T12" fmla="*/ 76 w 298"/>
                <a:gd name="T13" fmla="*/ 41 h 52"/>
                <a:gd name="T14" fmla="*/ 74 w 298"/>
                <a:gd name="T15" fmla="*/ 41 h 52"/>
                <a:gd name="T16" fmla="*/ 91 w 298"/>
                <a:gd name="T17" fmla="*/ 36 h 52"/>
                <a:gd name="T18" fmla="*/ 112 w 298"/>
                <a:gd name="T19" fmla="*/ 31 h 52"/>
                <a:gd name="T20" fmla="*/ 140 w 298"/>
                <a:gd name="T21" fmla="*/ 28 h 52"/>
                <a:gd name="T22" fmla="*/ 139 w 298"/>
                <a:gd name="T23" fmla="*/ 25 h 52"/>
                <a:gd name="T24" fmla="*/ 136 w 298"/>
                <a:gd name="T25" fmla="*/ 23 h 52"/>
                <a:gd name="T26" fmla="*/ 138 w 298"/>
                <a:gd name="T27" fmla="*/ 27 h 52"/>
                <a:gd name="T28" fmla="*/ 160 w 298"/>
                <a:gd name="T29" fmla="*/ 21 h 52"/>
                <a:gd name="T30" fmla="*/ 186 w 298"/>
                <a:gd name="T31" fmla="*/ 20 h 52"/>
                <a:gd name="T32" fmla="*/ 184 w 298"/>
                <a:gd name="T33" fmla="*/ 15 h 52"/>
                <a:gd name="T34" fmla="*/ 186 w 298"/>
                <a:gd name="T35" fmla="*/ 18 h 52"/>
                <a:gd name="T36" fmla="*/ 186 w 298"/>
                <a:gd name="T37" fmla="*/ 18 h 52"/>
                <a:gd name="T38" fmla="*/ 184 w 298"/>
                <a:gd name="T39" fmla="*/ 15 h 52"/>
                <a:gd name="T40" fmla="*/ 208 w 298"/>
                <a:gd name="T41" fmla="*/ 13 h 52"/>
                <a:gd name="T42" fmla="*/ 206 w 298"/>
                <a:gd name="T43" fmla="*/ 4 h 52"/>
                <a:gd name="T44" fmla="*/ 233 w 298"/>
                <a:gd name="T45" fmla="*/ 1 h 52"/>
                <a:gd name="T46" fmla="*/ 256 w 298"/>
                <a:gd name="T47" fmla="*/ 11 h 52"/>
                <a:gd name="T48" fmla="*/ 259 w 298"/>
                <a:gd name="T49" fmla="*/ 4 h 52"/>
                <a:gd name="T50" fmla="*/ 256 w 298"/>
                <a:gd name="T51" fmla="*/ 7 h 52"/>
                <a:gd name="T52" fmla="*/ 253 w 298"/>
                <a:gd name="T53" fmla="*/ 5 h 52"/>
                <a:gd name="T54" fmla="*/ 253 w 298"/>
                <a:gd name="T55" fmla="*/ 9 h 52"/>
                <a:gd name="T56" fmla="*/ 294 w 298"/>
                <a:gd name="T57" fmla="*/ 17 h 52"/>
                <a:gd name="T58" fmla="*/ 291 w 298"/>
                <a:gd name="T59" fmla="*/ 6 h 52"/>
                <a:gd name="T60" fmla="*/ 294 w 298"/>
                <a:gd name="T61" fmla="*/ 12 h 52"/>
                <a:gd name="T62" fmla="*/ 293 w 298"/>
                <a:gd name="T63" fmla="*/ 9 h 52"/>
                <a:gd name="T64" fmla="*/ 293 w 298"/>
                <a:gd name="T65" fmla="*/ 9 h 52"/>
                <a:gd name="T66" fmla="*/ 260 w 298"/>
                <a:gd name="T67" fmla="*/ 2 h 52"/>
                <a:gd name="T68" fmla="*/ 251 w 298"/>
                <a:gd name="T69" fmla="*/ 8 h 52"/>
                <a:gd name="T70" fmla="*/ 253 w 298"/>
                <a:gd name="T71" fmla="*/ 5 h 52"/>
                <a:gd name="T72" fmla="*/ 256 w 298"/>
                <a:gd name="T73" fmla="*/ 7 h 52"/>
                <a:gd name="T74" fmla="*/ 256 w 298"/>
                <a:gd name="T75" fmla="*/ 3 h 52"/>
                <a:gd name="T76" fmla="*/ 256 w 298"/>
                <a:gd name="T77" fmla="*/ 3 h 52"/>
                <a:gd name="T78" fmla="*/ 237 w 298"/>
                <a:gd name="T79" fmla="*/ 13 h 52"/>
                <a:gd name="T80" fmla="*/ 205 w 298"/>
                <a:gd name="T81" fmla="*/ 12 h 52"/>
                <a:gd name="T82" fmla="*/ 207 w 298"/>
                <a:gd name="T83" fmla="*/ 9 h 52"/>
                <a:gd name="T84" fmla="*/ 206 w 298"/>
                <a:gd name="T85" fmla="*/ 5 h 52"/>
                <a:gd name="T86" fmla="*/ 204 w 298"/>
                <a:gd name="T87" fmla="*/ 6 h 52"/>
                <a:gd name="T88" fmla="*/ 183 w 298"/>
                <a:gd name="T89" fmla="*/ 11 h 52"/>
                <a:gd name="T90" fmla="*/ 184 w 298"/>
                <a:gd name="T91" fmla="*/ 19 h 52"/>
                <a:gd name="T92" fmla="*/ 157 w 298"/>
                <a:gd name="T93" fmla="*/ 20 h 52"/>
                <a:gd name="T94" fmla="*/ 135 w 298"/>
                <a:gd name="T95" fmla="*/ 19 h 52"/>
                <a:gd name="T96" fmla="*/ 134 w 298"/>
                <a:gd name="T97" fmla="*/ 26 h 52"/>
                <a:gd name="T98" fmla="*/ 135 w 298"/>
                <a:gd name="T99" fmla="*/ 22 h 52"/>
                <a:gd name="T100" fmla="*/ 138 w 298"/>
                <a:gd name="T101" fmla="*/ 24 h 52"/>
                <a:gd name="T102" fmla="*/ 108 w 298"/>
                <a:gd name="T103" fmla="*/ 26 h 52"/>
                <a:gd name="T104" fmla="*/ 87 w 298"/>
                <a:gd name="T105" fmla="*/ 31 h 52"/>
                <a:gd name="T106" fmla="*/ 69 w 298"/>
                <a:gd name="T107" fmla="*/ 36 h 52"/>
                <a:gd name="T108" fmla="*/ 72 w 298"/>
                <a:gd name="T109" fmla="*/ 34 h 52"/>
                <a:gd name="T110" fmla="*/ 72 w 298"/>
                <a:gd name="T111" fmla="*/ 34 h 52"/>
                <a:gd name="T112" fmla="*/ 73 w 298"/>
                <a:gd name="T113" fmla="*/ 35 h 52"/>
                <a:gd name="T114" fmla="*/ 55 w 298"/>
                <a:gd name="T115" fmla="*/ 34 h 52"/>
                <a:gd name="T116" fmla="*/ 51 w 298"/>
                <a:gd name="T117" fmla="*/ 36 h 52"/>
                <a:gd name="T118" fmla="*/ 27 w 298"/>
                <a:gd name="T119" fmla="*/ 43 h 52"/>
                <a:gd name="T120" fmla="*/ 1 w 298"/>
                <a:gd name="T121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8" h="52">
                  <a:moveTo>
                    <a:pt x="8" y="44"/>
                  </a:moveTo>
                  <a:cubicBezTo>
                    <a:pt x="7" y="43"/>
                    <a:pt x="7" y="43"/>
                    <a:pt x="7" y="43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4" y="48"/>
                    <a:pt x="35" y="47"/>
                    <a:pt x="36" y="45"/>
                  </a:cubicBezTo>
                  <a:cubicBezTo>
                    <a:pt x="36" y="44"/>
                    <a:pt x="35" y="42"/>
                    <a:pt x="34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2" y="45"/>
                    <a:pt x="64" y="44"/>
                    <a:pt x="64" y="43"/>
                  </a:cubicBezTo>
                  <a:cubicBezTo>
                    <a:pt x="65" y="41"/>
                    <a:pt x="64" y="39"/>
                    <a:pt x="62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7" y="41"/>
                    <a:pt x="57" y="41"/>
                    <a:pt x="58" y="40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2"/>
                    <a:pt x="56" y="42"/>
                    <a:pt x="57" y="41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7" y="42"/>
                    <a:pt x="58" y="42"/>
                  </a:cubicBezTo>
                  <a:cubicBezTo>
                    <a:pt x="61" y="42"/>
                    <a:pt x="65" y="42"/>
                    <a:pt x="68" y="42"/>
                  </a:cubicBezTo>
                  <a:cubicBezTo>
                    <a:pt x="70" y="42"/>
                    <a:pt x="71" y="42"/>
                    <a:pt x="73" y="42"/>
                  </a:cubicBezTo>
                  <a:cubicBezTo>
                    <a:pt x="73" y="42"/>
                    <a:pt x="74" y="42"/>
                    <a:pt x="74" y="42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79" y="38"/>
                    <a:pt x="78" y="35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5" y="37"/>
                    <a:pt x="97" y="36"/>
                    <a:pt x="97" y="34"/>
                  </a:cubicBezTo>
                  <a:cubicBezTo>
                    <a:pt x="97" y="32"/>
                    <a:pt x="97" y="31"/>
                    <a:pt x="95" y="30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7" y="32"/>
                    <a:pt x="118" y="31"/>
                    <a:pt x="118" y="29"/>
                  </a:cubicBezTo>
                  <a:cubicBezTo>
                    <a:pt x="119" y="28"/>
                    <a:pt x="118" y="26"/>
                    <a:pt x="116" y="25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2" y="31"/>
                    <a:pt x="119" y="30"/>
                    <a:pt x="125" y="30"/>
                  </a:cubicBezTo>
                  <a:cubicBezTo>
                    <a:pt x="128" y="30"/>
                    <a:pt x="132" y="29"/>
                    <a:pt x="134" y="29"/>
                  </a:cubicBezTo>
                  <a:cubicBezTo>
                    <a:pt x="136" y="29"/>
                    <a:pt x="137" y="29"/>
                    <a:pt x="138" y="29"/>
                  </a:cubicBezTo>
                  <a:cubicBezTo>
                    <a:pt x="138" y="29"/>
                    <a:pt x="138" y="29"/>
                    <a:pt x="139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1" y="28"/>
                    <a:pt x="141" y="27"/>
                    <a:pt x="142" y="27"/>
                  </a:cubicBezTo>
                  <a:cubicBezTo>
                    <a:pt x="142" y="26"/>
                    <a:pt x="142" y="25"/>
                    <a:pt x="142" y="24"/>
                  </a:cubicBezTo>
                  <a:cubicBezTo>
                    <a:pt x="142" y="22"/>
                    <a:pt x="141" y="22"/>
                    <a:pt x="140" y="21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26"/>
                    <a:pt x="139" y="26"/>
                    <a:pt x="139" y="25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6"/>
                    <a:pt x="138" y="26"/>
                    <a:pt x="139" y="2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6"/>
                    <a:pt x="139" y="26"/>
                  </a:cubicBezTo>
                  <a:cubicBezTo>
                    <a:pt x="142" y="26"/>
                    <a:pt x="147" y="24"/>
                    <a:pt x="151" y="23"/>
                  </a:cubicBezTo>
                  <a:cubicBezTo>
                    <a:pt x="156" y="22"/>
                    <a:pt x="160" y="21"/>
                    <a:pt x="160" y="21"/>
                  </a:cubicBezTo>
                  <a:cubicBezTo>
                    <a:pt x="161" y="21"/>
                    <a:pt x="162" y="19"/>
                    <a:pt x="163" y="18"/>
                  </a:cubicBezTo>
                  <a:cubicBezTo>
                    <a:pt x="163" y="16"/>
                    <a:pt x="162" y="14"/>
                    <a:pt x="161" y="14"/>
                  </a:cubicBezTo>
                  <a:cubicBezTo>
                    <a:pt x="161" y="14"/>
                    <a:pt x="161" y="14"/>
                    <a:pt x="161" y="14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188" y="20"/>
                    <a:pt x="190" y="19"/>
                    <a:pt x="190" y="17"/>
                  </a:cubicBezTo>
                  <a:cubicBezTo>
                    <a:pt x="191" y="15"/>
                    <a:pt x="190" y="13"/>
                    <a:pt x="188" y="12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7" y="17"/>
                    <a:pt x="188" y="17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6" y="18"/>
                    <a:pt x="186" y="18"/>
                    <a:pt x="187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6" y="18"/>
                    <a:pt x="187" y="18"/>
                    <a:pt x="190" y="17"/>
                  </a:cubicBezTo>
                  <a:cubicBezTo>
                    <a:pt x="193" y="17"/>
                    <a:pt x="198" y="16"/>
                    <a:pt x="201" y="15"/>
                  </a:cubicBezTo>
                  <a:cubicBezTo>
                    <a:pt x="203" y="14"/>
                    <a:pt x="205" y="14"/>
                    <a:pt x="206" y="13"/>
                  </a:cubicBezTo>
                  <a:cubicBezTo>
                    <a:pt x="207" y="13"/>
                    <a:pt x="208" y="13"/>
                    <a:pt x="208" y="13"/>
                  </a:cubicBezTo>
                  <a:cubicBezTo>
                    <a:pt x="209" y="13"/>
                    <a:pt x="209" y="13"/>
                    <a:pt x="209" y="13"/>
                  </a:cubicBezTo>
                  <a:cubicBezTo>
                    <a:pt x="209" y="12"/>
                    <a:pt x="209" y="12"/>
                    <a:pt x="209" y="12"/>
                  </a:cubicBezTo>
                  <a:cubicBezTo>
                    <a:pt x="210" y="12"/>
                    <a:pt x="210" y="12"/>
                    <a:pt x="210" y="12"/>
                  </a:cubicBezTo>
                  <a:cubicBezTo>
                    <a:pt x="210" y="12"/>
                    <a:pt x="210" y="12"/>
                    <a:pt x="211" y="11"/>
                  </a:cubicBezTo>
                  <a:cubicBezTo>
                    <a:pt x="212" y="9"/>
                    <a:pt x="212" y="7"/>
                    <a:pt x="210" y="6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11"/>
                    <a:pt x="204" y="11"/>
                    <a:pt x="204" y="11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40" y="13"/>
                    <a:pt x="242" y="12"/>
                    <a:pt x="243" y="11"/>
                  </a:cubicBezTo>
                  <a:cubicBezTo>
                    <a:pt x="243" y="9"/>
                    <a:pt x="243" y="7"/>
                    <a:pt x="241" y="6"/>
                  </a:cubicBezTo>
                  <a:cubicBezTo>
                    <a:pt x="233" y="1"/>
                    <a:pt x="233" y="1"/>
                    <a:pt x="233" y="1"/>
                  </a:cubicBezTo>
                  <a:cubicBezTo>
                    <a:pt x="231" y="4"/>
                    <a:pt x="231" y="4"/>
                    <a:pt x="231" y="4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8"/>
                    <a:pt x="236" y="9"/>
                    <a:pt x="242" y="10"/>
                  </a:cubicBezTo>
                  <a:cubicBezTo>
                    <a:pt x="245" y="10"/>
                    <a:pt x="248" y="11"/>
                    <a:pt x="250" y="11"/>
                  </a:cubicBezTo>
                  <a:cubicBezTo>
                    <a:pt x="252" y="11"/>
                    <a:pt x="253" y="11"/>
                    <a:pt x="254" y="11"/>
                  </a:cubicBezTo>
                  <a:cubicBezTo>
                    <a:pt x="255" y="11"/>
                    <a:pt x="255" y="11"/>
                    <a:pt x="256" y="11"/>
                  </a:cubicBezTo>
                  <a:cubicBezTo>
                    <a:pt x="256" y="11"/>
                    <a:pt x="257" y="11"/>
                    <a:pt x="257" y="11"/>
                  </a:cubicBezTo>
                  <a:cubicBezTo>
                    <a:pt x="257" y="11"/>
                    <a:pt x="257" y="11"/>
                    <a:pt x="258" y="11"/>
                  </a:cubicBezTo>
                  <a:cubicBezTo>
                    <a:pt x="258" y="11"/>
                    <a:pt x="258" y="11"/>
                    <a:pt x="259" y="11"/>
                  </a:cubicBezTo>
                  <a:cubicBezTo>
                    <a:pt x="259" y="11"/>
                    <a:pt x="259" y="10"/>
                    <a:pt x="260" y="10"/>
                  </a:cubicBezTo>
                  <a:cubicBezTo>
                    <a:pt x="260" y="9"/>
                    <a:pt x="261" y="8"/>
                    <a:pt x="260" y="6"/>
                  </a:cubicBezTo>
                  <a:cubicBezTo>
                    <a:pt x="260" y="5"/>
                    <a:pt x="260" y="5"/>
                    <a:pt x="259" y="4"/>
                  </a:cubicBezTo>
                  <a:cubicBezTo>
                    <a:pt x="255" y="2"/>
                    <a:pt x="255" y="2"/>
                    <a:pt x="255" y="2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5" y="8"/>
                    <a:pt x="255" y="8"/>
                    <a:pt x="256" y="7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7"/>
                    <a:pt x="253" y="7"/>
                    <a:pt x="253" y="7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7"/>
                    <a:pt x="253" y="7"/>
                    <a:pt x="253" y="7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9"/>
                    <a:pt x="254" y="9"/>
                    <a:pt x="256" y="9"/>
                  </a:cubicBezTo>
                  <a:cubicBezTo>
                    <a:pt x="260" y="10"/>
                    <a:pt x="268" y="12"/>
                    <a:pt x="276" y="13"/>
                  </a:cubicBezTo>
                  <a:cubicBezTo>
                    <a:pt x="280" y="14"/>
                    <a:pt x="284" y="15"/>
                    <a:pt x="287" y="16"/>
                  </a:cubicBezTo>
                  <a:cubicBezTo>
                    <a:pt x="288" y="16"/>
                    <a:pt x="290" y="16"/>
                    <a:pt x="291" y="16"/>
                  </a:cubicBezTo>
                  <a:cubicBezTo>
                    <a:pt x="292" y="16"/>
                    <a:pt x="293" y="17"/>
                    <a:pt x="294" y="17"/>
                  </a:cubicBezTo>
                  <a:cubicBezTo>
                    <a:pt x="294" y="17"/>
                    <a:pt x="294" y="17"/>
                    <a:pt x="295" y="16"/>
                  </a:cubicBezTo>
                  <a:cubicBezTo>
                    <a:pt x="295" y="16"/>
                    <a:pt x="295" y="16"/>
                    <a:pt x="296" y="16"/>
                  </a:cubicBezTo>
                  <a:cubicBezTo>
                    <a:pt x="296" y="16"/>
                    <a:pt x="297" y="16"/>
                    <a:pt x="297" y="15"/>
                  </a:cubicBezTo>
                  <a:cubicBezTo>
                    <a:pt x="298" y="14"/>
                    <a:pt x="298" y="13"/>
                    <a:pt x="298" y="12"/>
                  </a:cubicBezTo>
                  <a:cubicBezTo>
                    <a:pt x="298" y="11"/>
                    <a:pt x="297" y="10"/>
                    <a:pt x="296" y="9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89" y="4"/>
                    <a:pt x="286" y="5"/>
                    <a:pt x="285" y="7"/>
                  </a:cubicBezTo>
                  <a:cubicBezTo>
                    <a:pt x="284" y="9"/>
                    <a:pt x="284" y="11"/>
                    <a:pt x="286" y="12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1" y="10"/>
                    <a:pt x="291" y="10"/>
                    <a:pt x="291" y="10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92" y="9"/>
                    <a:pt x="291" y="9"/>
                    <a:pt x="291" y="10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293" y="9"/>
                    <a:pt x="293" y="9"/>
                    <a:pt x="292" y="9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294" y="11"/>
                    <a:pt x="294" y="11"/>
                    <a:pt x="294" y="11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294" y="11"/>
                    <a:pt x="294" y="11"/>
                    <a:pt x="294" y="11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2" y="8"/>
                    <a:pt x="291" y="8"/>
                  </a:cubicBezTo>
                  <a:cubicBezTo>
                    <a:pt x="287" y="7"/>
                    <a:pt x="278" y="6"/>
                    <a:pt x="270" y="4"/>
                  </a:cubicBezTo>
                  <a:cubicBezTo>
                    <a:pt x="266" y="3"/>
                    <a:pt x="263" y="2"/>
                    <a:pt x="260" y="2"/>
                  </a:cubicBezTo>
                  <a:cubicBezTo>
                    <a:pt x="258" y="2"/>
                    <a:pt x="257" y="1"/>
                    <a:pt x="256" y="1"/>
                  </a:cubicBezTo>
                  <a:cubicBezTo>
                    <a:pt x="255" y="1"/>
                    <a:pt x="254" y="1"/>
                    <a:pt x="253" y="1"/>
                  </a:cubicBezTo>
                  <a:cubicBezTo>
                    <a:pt x="253" y="1"/>
                    <a:pt x="253" y="1"/>
                    <a:pt x="252" y="1"/>
                  </a:cubicBezTo>
                  <a:cubicBezTo>
                    <a:pt x="252" y="1"/>
                    <a:pt x="251" y="1"/>
                    <a:pt x="251" y="1"/>
                  </a:cubicBezTo>
                  <a:cubicBezTo>
                    <a:pt x="251" y="2"/>
                    <a:pt x="250" y="2"/>
                    <a:pt x="249" y="3"/>
                  </a:cubicBezTo>
                  <a:cubicBezTo>
                    <a:pt x="248" y="5"/>
                    <a:pt x="249" y="7"/>
                    <a:pt x="251" y="8"/>
                  </a:cubicBezTo>
                  <a:cubicBezTo>
                    <a:pt x="254" y="11"/>
                    <a:pt x="254" y="11"/>
                    <a:pt x="254" y="11"/>
                  </a:cubicBezTo>
                  <a:cubicBezTo>
                    <a:pt x="257" y="7"/>
                    <a:pt x="257" y="7"/>
                    <a:pt x="257" y="7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4" y="4"/>
                    <a:pt x="254" y="4"/>
                    <a:pt x="253" y="5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5" y="4"/>
                    <a:pt x="255" y="4"/>
                    <a:pt x="254" y="4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5" y="3"/>
                    <a:pt x="254" y="3"/>
                  </a:cubicBezTo>
                  <a:cubicBezTo>
                    <a:pt x="251" y="3"/>
                    <a:pt x="246" y="2"/>
                    <a:pt x="241" y="2"/>
                  </a:cubicBezTo>
                  <a:cubicBezTo>
                    <a:pt x="236" y="1"/>
                    <a:pt x="231" y="0"/>
                    <a:pt x="231" y="0"/>
                  </a:cubicBezTo>
                  <a:cubicBezTo>
                    <a:pt x="230" y="0"/>
                    <a:pt x="228" y="1"/>
                    <a:pt x="227" y="3"/>
                  </a:cubicBezTo>
                  <a:cubicBezTo>
                    <a:pt x="226" y="5"/>
                    <a:pt x="227" y="7"/>
                    <a:pt x="229" y="8"/>
                  </a:cubicBezTo>
                  <a:cubicBezTo>
                    <a:pt x="237" y="13"/>
                    <a:pt x="237" y="13"/>
                    <a:pt x="237" y="13"/>
                  </a:cubicBezTo>
                  <a:cubicBezTo>
                    <a:pt x="239" y="9"/>
                    <a:pt x="239" y="9"/>
                    <a:pt x="239" y="9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05" y="3"/>
                    <a:pt x="205" y="3"/>
                    <a:pt x="205" y="3"/>
                  </a:cubicBezTo>
                  <a:cubicBezTo>
                    <a:pt x="203" y="3"/>
                    <a:pt x="201" y="4"/>
                    <a:pt x="201" y="6"/>
                  </a:cubicBezTo>
                  <a:cubicBezTo>
                    <a:pt x="200" y="7"/>
                    <a:pt x="201" y="9"/>
                    <a:pt x="202" y="10"/>
                  </a:cubicBezTo>
                  <a:cubicBezTo>
                    <a:pt x="205" y="12"/>
                    <a:pt x="205" y="12"/>
                    <a:pt x="205" y="12"/>
                  </a:cubicBezTo>
                  <a:cubicBezTo>
                    <a:pt x="208" y="9"/>
                    <a:pt x="208" y="9"/>
                    <a:pt x="208" y="9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5" y="6"/>
                    <a:pt x="205" y="6"/>
                    <a:pt x="204" y="7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5" y="6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5" y="5"/>
                    <a:pt x="204" y="6"/>
                  </a:cubicBezTo>
                  <a:cubicBezTo>
                    <a:pt x="202" y="6"/>
                    <a:pt x="196" y="8"/>
                    <a:pt x="192" y="9"/>
                  </a:cubicBezTo>
                  <a:cubicBezTo>
                    <a:pt x="189" y="9"/>
                    <a:pt x="187" y="10"/>
                    <a:pt x="186" y="10"/>
                  </a:cubicBezTo>
                  <a:cubicBezTo>
                    <a:pt x="185" y="10"/>
                    <a:pt x="184" y="10"/>
                    <a:pt x="184" y="10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2" y="11"/>
                    <a:pt x="182" y="11"/>
                    <a:pt x="182" y="11"/>
                  </a:cubicBezTo>
                  <a:cubicBezTo>
                    <a:pt x="182" y="11"/>
                    <a:pt x="182" y="11"/>
                    <a:pt x="182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4"/>
                    <a:pt x="180" y="17"/>
                    <a:pt x="182" y="18"/>
                  </a:cubicBezTo>
                  <a:cubicBezTo>
                    <a:pt x="184" y="19"/>
                    <a:pt x="184" y="19"/>
                    <a:pt x="184" y="19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12"/>
                    <a:pt x="186" y="12"/>
                    <a:pt x="186" y="12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7" y="13"/>
                    <a:pt x="155" y="14"/>
                    <a:pt x="155" y="16"/>
                  </a:cubicBezTo>
                  <a:cubicBezTo>
                    <a:pt x="154" y="18"/>
                    <a:pt x="155" y="19"/>
                    <a:pt x="156" y="20"/>
                  </a:cubicBezTo>
                  <a:cubicBezTo>
                    <a:pt x="157" y="20"/>
                    <a:pt x="157" y="20"/>
                    <a:pt x="157" y="20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2" y="15"/>
                    <a:pt x="146" y="16"/>
                  </a:cubicBezTo>
                  <a:cubicBezTo>
                    <a:pt x="144" y="17"/>
                    <a:pt x="141" y="17"/>
                    <a:pt x="139" y="18"/>
                  </a:cubicBezTo>
                  <a:cubicBezTo>
                    <a:pt x="138" y="18"/>
                    <a:pt x="137" y="19"/>
                    <a:pt x="136" y="19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3" y="20"/>
                    <a:pt x="133" y="20"/>
                    <a:pt x="133" y="21"/>
                  </a:cubicBezTo>
                  <a:cubicBezTo>
                    <a:pt x="132" y="22"/>
                    <a:pt x="132" y="23"/>
                    <a:pt x="132" y="24"/>
                  </a:cubicBezTo>
                  <a:cubicBezTo>
                    <a:pt x="132" y="25"/>
                    <a:pt x="133" y="26"/>
                    <a:pt x="134" y="26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5" y="22"/>
                    <a:pt x="135" y="22"/>
                    <a:pt x="135" y="22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6" y="21"/>
                    <a:pt x="135" y="21"/>
                    <a:pt x="135" y="22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1"/>
                    <a:pt x="137" y="21"/>
                    <a:pt x="136" y="21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1"/>
                    <a:pt x="136" y="21"/>
                    <a:pt x="135" y="21"/>
                  </a:cubicBezTo>
                  <a:cubicBezTo>
                    <a:pt x="132" y="21"/>
                    <a:pt x="126" y="22"/>
                    <a:pt x="121" y="22"/>
                  </a:cubicBezTo>
                  <a:cubicBezTo>
                    <a:pt x="116" y="23"/>
                    <a:pt x="111" y="23"/>
                    <a:pt x="111" y="23"/>
                  </a:cubicBezTo>
                  <a:cubicBezTo>
                    <a:pt x="110" y="23"/>
                    <a:pt x="108" y="24"/>
                    <a:pt x="108" y="26"/>
                  </a:cubicBezTo>
                  <a:cubicBezTo>
                    <a:pt x="107" y="28"/>
                    <a:pt x="108" y="29"/>
                    <a:pt x="110" y="30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89" y="28"/>
                    <a:pt x="87" y="29"/>
                    <a:pt x="87" y="31"/>
                  </a:cubicBezTo>
                  <a:cubicBezTo>
                    <a:pt x="87" y="33"/>
                    <a:pt x="87" y="34"/>
                    <a:pt x="89" y="35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1" y="33"/>
                    <a:pt x="70" y="35"/>
                    <a:pt x="69" y="36"/>
                  </a:cubicBezTo>
                  <a:cubicBezTo>
                    <a:pt x="69" y="38"/>
                    <a:pt x="70" y="40"/>
                    <a:pt x="71" y="4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2" y="34"/>
                    <a:pt x="71" y="34"/>
                    <a:pt x="71" y="35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2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2" y="34"/>
                  </a:cubicBezTo>
                  <a:cubicBezTo>
                    <a:pt x="70" y="34"/>
                    <a:pt x="65" y="34"/>
                    <a:pt x="61" y="34"/>
                  </a:cubicBezTo>
                  <a:cubicBezTo>
                    <a:pt x="60" y="34"/>
                    <a:pt x="58" y="34"/>
                    <a:pt x="57" y="34"/>
                  </a:cubicBezTo>
                  <a:cubicBezTo>
                    <a:pt x="56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1" y="36"/>
                  </a:cubicBezTo>
                  <a:cubicBezTo>
                    <a:pt x="50" y="38"/>
                    <a:pt x="51" y="40"/>
                    <a:pt x="52" y="41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40"/>
                    <a:pt x="27" y="41"/>
                    <a:pt x="27" y="43"/>
                  </a:cubicBezTo>
                  <a:cubicBezTo>
                    <a:pt x="26" y="44"/>
                    <a:pt x="27" y="46"/>
                    <a:pt x="28" y="47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2"/>
                    <a:pt x="1" y="44"/>
                    <a:pt x="1" y="45"/>
                  </a:cubicBezTo>
                  <a:cubicBezTo>
                    <a:pt x="0" y="47"/>
                    <a:pt x="1" y="49"/>
                    <a:pt x="2" y="50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6" y="52"/>
                    <a:pt x="8" y="51"/>
                    <a:pt x="9" y="49"/>
                  </a:cubicBezTo>
                  <a:cubicBezTo>
                    <a:pt x="10" y="47"/>
                    <a:pt x="10" y="45"/>
                    <a:pt x="8" y="44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60"/>
            <p:cNvSpPr/>
            <p:nvPr/>
          </p:nvSpPr>
          <p:spPr bwMode="auto">
            <a:xfrm>
              <a:off x="3136190" y="3106125"/>
              <a:ext cx="146434" cy="15831"/>
            </a:xfrm>
            <a:custGeom>
              <a:avLst/>
              <a:gdLst>
                <a:gd name="T0" fmla="*/ 20 w 109"/>
                <a:gd name="T1" fmla="*/ 5 h 12"/>
                <a:gd name="T2" fmla="*/ 50 w 109"/>
                <a:gd name="T3" fmla="*/ 1 h 12"/>
                <a:gd name="T4" fmla="*/ 81 w 109"/>
                <a:gd name="T5" fmla="*/ 1 h 12"/>
                <a:gd name="T6" fmla="*/ 93 w 109"/>
                <a:gd name="T7" fmla="*/ 2 h 12"/>
                <a:gd name="T8" fmla="*/ 101 w 109"/>
                <a:gd name="T9" fmla="*/ 4 h 12"/>
                <a:gd name="T10" fmla="*/ 104 w 109"/>
                <a:gd name="T11" fmla="*/ 7 h 12"/>
                <a:gd name="T12" fmla="*/ 106 w 109"/>
                <a:gd name="T13" fmla="*/ 9 h 12"/>
                <a:gd name="T14" fmla="*/ 109 w 109"/>
                <a:gd name="T15" fmla="*/ 11 h 12"/>
                <a:gd name="T16" fmla="*/ 104 w 109"/>
                <a:gd name="T17" fmla="*/ 9 h 12"/>
                <a:gd name="T18" fmla="*/ 97 w 109"/>
                <a:gd name="T19" fmla="*/ 8 h 12"/>
                <a:gd name="T20" fmla="*/ 93 w 109"/>
                <a:gd name="T21" fmla="*/ 7 h 12"/>
                <a:gd name="T22" fmla="*/ 88 w 109"/>
                <a:gd name="T23" fmla="*/ 7 h 12"/>
                <a:gd name="T24" fmla="*/ 78 w 109"/>
                <a:gd name="T25" fmla="*/ 6 h 12"/>
                <a:gd name="T26" fmla="*/ 33 w 109"/>
                <a:gd name="T27" fmla="*/ 9 h 12"/>
                <a:gd name="T28" fmla="*/ 3 w 109"/>
                <a:gd name="T29" fmla="*/ 12 h 12"/>
                <a:gd name="T30" fmla="*/ 20 w 109"/>
                <a:gd name="T3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12">
                  <a:moveTo>
                    <a:pt x="20" y="5"/>
                  </a:moveTo>
                  <a:cubicBezTo>
                    <a:pt x="29" y="4"/>
                    <a:pt x="40" y="2"/>
                    <a:pt x="50" y="1"/>
                  </a:cubicBezTo>
                  <a:cubicBezTo>
                    <a:pt x="61" y="0"/>
                    <a:pt x="72" y="0"/>
                    <a:pt x="81" y="1"/>
                  </a:cubicBezTo>
                  <a:cubicBezTo>
                    <a:pt x="85" y="1"/>
                    <a:pt x="89" y="1"/>
                    <a:pt x="93" y="2"/>
                  </a:cubicBezTo>
                  <a:cubicBezTo>
                    <a:pt x="96" y="2"/>
                    <a:pt x="99" y="3"/>
                    <a:pt x="101" y="4"/>
                  </a:cubicBezTo>
                  <a:cubicBezTo>
                    <a:pt x="105" y="5"/>
                    <a:pt x="106" y="7"/>
                    <a:pt x="104" y="7"/>
                  </a:cubicBezTo>
                  <a:cubicBezTo>
                    <a:pt x="104" y="7"/>
                    <a:pt x="105" y="8"/>
                    <a:pt x="106" y="9"/>
                  </a:cubicBezTo>
                  <a:cubicBezTo>
                    <a:pt x="108" y="10"/>
                    <a:pt x="109" y="10"/>
                    <a:pt x="109" y="11"/>
                  </a:cubicBezTo>
                  <a:cubicBezTo>
                    <a:pt x="107" y="10"/>
                    <a:pt x="106" y="10"/>
                    <a:pt x="104" y="9"/>
                  </a:cubicBezTo>
                  <a:cubicBezTo>
                    <a:pt x="102" y="9"/>
                    <a:pt x="99" y="8"/>
                    <a:pt x="97" y="8"/>
                  </a:cubicBezTo>
                  <a:cubicBezTo>
                    <a:pt x="95" y="8"/>
                    <a:pt x="94" y="7"/>
                    <a:pt x="93" y="7"/>
                  </a:cubicBezTo>
                  <a:cubicBezTo>
                    <a:pt x="91" y="7"/>
                    <a:pt x="89" y="7"/>
                    <a:pt x="88" y="7"/>
                  </a:cubicBezTo>
                  <a:cubicBezTo>
                    <a:pt x="85" y="6"/>
                    <a:pt x="81" y="6"/>
                    <a:pt x="78" y="6"/>
                  </a:cubicBezTo>
                  <a:cubicBezTo>
                    <a:pt x="64" y="6"/>
                    <a:pt x="47" y="7"/>
                    <a:pt x="33" y="9"/>
                  </a:cubicBezTo>
                  <a:cubicBezTo>
                    <a:pt x="19" y="10"/>
                    <a:pt x="7" y="12"/>
                    <a:pt x="3" y="12"/>
                  </a:cubicBezTo>
                  <a:cubicBezTo>
                    <a:pt x="0" y="12"/>
                    <a:pt x="4" y="10"/>
                    <a:pt x="20" y="5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61"/>
            <p:cNvSpPr/>
            <p:nvPr/>
          </p:nvSpPr>
          <p:spPr bwMode="auto">
            <a:xfrm>
              <a:off x="3071548" y="3087656"/>
              <a:ext cx="120049" cy="23746"/>
            </a:xfrm>
            <a:custGeom>
              <a:avLst/>
              <a:gdLst>
                <a:gd name="T0" fmla="*/ 56 w 89"/>
                <a:gd name="T1" fmla="*/ 4 h 17"/>
                <a:gd name="T2" fmla="*/ 59 w 89"/>
                <a:gd name="T3" fmla="*/ 7 h 17"/>
                <a:gd name="T4" fmla="*/ 36 w 89"/>
                <a:gd name="T5" fmla="*/ 11 h 17"/>
                <a:gd name="T6" fmla="*/ 14 w 89"/>
                <a:gd name="T7" fmla="*/ 15 h 17"/>
                <a:gd name="T8" fmla="*/ 56 w 89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7">
                  <a:moveTo>
                    <a:pt x="56" y="4"/>
                  </a:moveTo>
                  <a:cubicBezTo>
                    <a:pt x="89" y="0"/>
                    <a:pt x="64" y="5"/>
                    <a:pt x="59" y="7"/>
                  </a:cubicBezTo>
                  <a:cubicBezTo>
                    <a:pt x="59" y="7"/>
                    <a:pt x="47" y="9"/>
                    <a:pt x="36" y="11"/>
                  </a:cubicBezTo>
                  <a:cubicBezTo>
                    <a:pt x="25" y="13"/>
                    <a:pt x="14" y="15"/>
                    <a:pt x="14" y="15"/>
                  </a:cubicBezTo>
                  <a:cubicBezTo>
                    <a:pt x="0" y="17"/>
                    <a:pt x="37" y="7"/>
                    <a:pt x="5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2"/>
            <p:cNvSpPr/>
            <p:nvPr/>
          </p:nvSpPr>
          <p:spPr bwMode="auto">
            <a:xfrm>
              <a:off x="3141467" y="3038844"/>
              <a:ext cx="72557" cy="11873"/>
            </a:xfrm>
            <a:custGeom>
              <a:avLst/>
              <a:gdLst>
                <a:gd name="T0" fmla="*/ 18 w 54"/>
                <a:gd name="T1" fmla="*/ 3 h 9"/>
                <a:gd name="T2" fmla="*/ 11 w 54"/>
                <a:gd name="T3" fmla="*/ 4 h 9"/>
                <a:gd name="T4" fmla="*/ 4 w 54"/>
                <a:gd name="T5" fmla="*/ 5 h 9"/>
                <a:gd name="T6" fmla="*/ 53 w 54"/>
                <a:gd name="T7" fmla="*/ 0 h 9"/>
                <a:gd name="T8" fmla="*/ 37 w 54"/>
                <a:gd name="T9" fmla="*/ 4 h 9"/>
                <a:gd name="T10" fmla="*/ 0 w 54"/>
                <a:gd name="T11" fmla="*/ 9 h 9"/>
                <a:gd name="T12" fmla="*/ 17 w 54"/>
                <a:gd name="T13" fmla="*/ 5 h 9"/>
                <a:gd name="T14" fmla="*/ 18 w 54"/>
                <a:gd name="T1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9">
                  <a:moveTo>
                    <a:pt x="18" y="3"/>
                  </a:moveTo>
                  <a:cubicBezTo>
                    <a:pt x="18" y="3"/>
                    <a:pt x="14" y="4"/>
                    <a:pt x="11" y="4"/>
                  </a:cubicBezTo>
                  <a:cubicBezTo>
                    <a:pt x="7" y="4"/>
                    <a:pt x="4" y="5"/>
                    <a:pt x="4" y="5"/>
                  </a:cubicBezTo>
                  <a:cubicBezTo>
                    <a:pt x="18" y="3"/>
                    <a:pt x="39" y="1"/>
                    <a:pt x="53" y="0"/>
                  </a:cubicBezTo>
                  <a:cubicBezTo>
                    <a:pt x="54" y="1"/>
                    <a:pt x="47" y="2"/>
                    <a:pt x="37" y="4"/>
                  </a:cubicBezTo>
                  <a:cubicBezTo>
                    <a:pt x="27" y="5"/>
                    <a:pt x="14" y="7"/>
                    <a:pt x="0" y="9"/>
                  </a:cubicBezTo>
                  <a:cubicBezTo>
                    <a:pt x="3" y="8"/>
                    <a:pt x="11" y="7"/>
                    <a:pt x="17" y="5"/>
                  </a:cubicBezTo>
                  <a:cubicBezTo>
                    <a:pt x="22" y="4"/>
                    <a:pt x="26" y="3"/>
                    <a:pt x="18" y="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3"/>
            <p:cNvSpPr/>
            <p:nvPr/>
          </p:nvSpPr>
          <p:spPr bwMode="auto">
            <a:xfrm>
              <a:off x="2809022" y="1844946"/>
              <a:ext cx="1295479" cy="1522385"/>
            </a:xfrm>
            <a:custGeom>
              <a:avLst/>
              <a:gdLst>
                <a:gd name="T0" fmla="*/ 621 w 965"/>
                <a:gd name="T1" fmla="*/ 1073 h 1133"/>
                <a:gd name="T2" fmla="*/ 616 w 965"/>
                <a:gd name="T3" fmla="*/ 1106 h 1133"/>
                <a:gd name="T4" fmla="*/ 601 w 965"/>
                <a:gd name="T5" fmla="*/ 1130 h 1133"/>
                <a:gd name="T6" fmla="*/ 606 w 965"/>
                <a:gd name="T7" fmla="*/ 1084 h 1133"/>
                <a:gd name="T8" fmla="*/ 555 w 965"/>
                <a:gd name="T9" fmla="*/ 1011 h 1133"/>
                <a:gd name="T10" fmla="*/ 540 w 965"/>
                <a:gd name="T11" fmla="*/ 975 h 1133"/>
                <a:gd name="T12" fmla="*/ 538 w 965"/>
                <a:gd name="T13" fmla="*/ 968 h 1133"/>
                <a:gd name="T14" fmla="*/ 536 w 965"/>
                <a:gd name="T15" fmla="*/ 972 h 1133"/>
                <a:gd name="T16" fmla="*/ 534 w 965"/>
                <a:gd name="T17" fmla="*/ 970 h 1133"/>
                <a:gd name="T18" fmla="*/ 534 w 965"/>
                <a:gd name="T19" fmla="*/ 943 h 1133"/>
                <a:gd name="T20" fmla="*/ 673 w 965"/>
                <a:gd name="T21" fmla="*/ 834 h 1133"/>
                <a:gd name="T22" fmla="*/ 948 w 965"/>
                <a:gd name="T23" fmla="*/ 823 h 1133"/>
                <a:gd name="T24" fmla="*/ 900 w 965"/>
                <a:gd name="T25" fmla="*/ 511 h 1133"/>
                <a:gd name="T26" fmla="*/ 901 w 965"/>
                <a:gd name="T27" fmla="*/ 529 h 1133"/>
                <a:gd name="T28" fmla="*/ 878 w 965"/>
                <a:gd name="T29" fmla="*/ 549 h 1133"/>
                <a:gd name="T30" fmla="*/ 843 w 965"/>
                <a:gd name="T31" fmla="*/ 595 h 1133"/>
                <a:gd name="T32" fmla="*/ 822 w 965"/>
                <a:gd name="T33" fmla="*/ 606 h 1133"/>
                <a:gd name="T34" fmla="*/ 817 w 965"/>
                <a:gd name="T35" fmla="*/ 607 h 1133"/>
                <a:gd name="T36" fmla="*/ 676 w 965"/>
                <a:gd name="T37" fmla="*/ 580 h 1133"/>
                <a:gd name="T38" fmla="*/ 636 w 965"/>
                <a:gd name="T39" fmla="*/ 398 h 1133"/>
                <a:gd name="T40" fmla="*/ 641 w 965"/>
                <a:gd name="T41" fmla="*/ 464 h 1133"/>
                <a:gd name="T42" fmla="*/ 765 w 965"/>
                <a:gd name="T43" fmla="*/ 280 h 1133"/>
                <a:gd name="T44" fmla="*/ 799 w 965"/>
                <a:gd name="T45" fmla="*/ 279 h 1133"/>
                <a:gd name="T46" fmla="*/ 853 w 965"/>
                <a:gd name="T47" fmla="*/ 305 h 1133"/>
                <a:gd name="T48" fmla="*/ 882 w 965"/>
                <a:gd name="T49" fmla="*/ 311 h 1133"/>
                <a:gd name="T50" fmla="*/ 883 w 965"/>
                <a:gd name="T51" fmla="*/ 312 h 1133"/>
                <a:gd name="T52" fmla="*/ 884 w 965"/>
                <a:gd name="T53" fmla="*/ 312 h 1133"/>
                <a:gd name="T54" fmla="*/ 882 w 965"/>
                <a:gd name="T55" fmla="*/ 312 h 1133"/>
                <a:gd name="T56" fmla="*/ 888 w 965"/>
                <a:gd name="T57" fmla="*/ 282 h 1133"/>
                <a:gd name="T58" fmla="*/ 853 w 965"/>
                <a:gd name="T59" fmla="*/ 22 h 1133"/>
                <a:gd name="T60" fmla="*/ 865 w 965"/>
                <a:gd name="T61" fmla="*/ 110 h 1133"/>
                <a:gd name="T62" fmla="*/ 845 w 965"/>
                <a:gd name="T63" fmla="*/ 15 h 1133"/>
                <a:gd name="T64" fmla="*/ 852 w 965"/>
                <a:gd name="T65" fmla="*/ 1 h 1133"/>
                <a:gd name="T66" fmla="*/ 435 w 965"/>
                <a:gd name="T67" fmla="*/ 78 h 1133"/>
                <a:gd name="T68" fmla="*/ 178 w 965"/>
                <a:gd name="T69" fmla="*/ 94 h 1133"/>
                <a:gd name="T70" fmla="*/ 874 w 965"/>
                <a:gd name="T71" fmla="*/ 27 h 1133"/>
                <a:gd name="T72" fmla="*/ 906 w 965"/>
                <a:gd name="T73" fmla="*/ 289 h 1133"/>
                <a:gd name="T74" fmla="*/ 889 w 965"/>
                <a:gd name="T75" fmla="*/ 331 h 1133"/>
                <a:gd name="T76" fmla="*/ 885 w 965"/>
                <a:gd name="T77" fmla="*/ 331 h 1133"/>
                <a:gd name="T78" fmla="*/ 802 w 965"/>
                <a:gd name="T79" fmla="*/ 290 h 1133"/>
                <a:gd name="T80" fmla="*/ 796 w 965"/>
                <a:gd name="T81" fmla="*/ 289 h 1133"/>
                <a:gd name="T82" fmla="*/ 657 w 965"/>
                <a:gd name="T83" fmla="*/ 390 h 1133"/>
                <a:gd name="T84" fmla="*/ 698 w 965"/>
                <a:gd name="T85" fmla="*/ 560 h 1133"/>
                <a:gd name="T86" fmla="*/ 821 w 965"/>
                <a:gd name="T87" fmla="*/ 578 h 1133"/>
                <a:gd name="T88" fmla="*/ 859 w 965"/>
                <a:gd name="T89" fmla="*/ 530 h 1133"/>
                <a:gd name="T90" fmla="*/ 844 w 965"/>
                <a:gd name="T91" fmla="*/ 549 h 1133"/>
                <a:gd name="T92" fmla="*/ 820 w 965"/>
                <a:gd name="T93" fmla="*/ 571 h 1133"/>
                <a:gd name="T94" fmla="*/ 823 w 965"/>
                <a:gd name="T95" fmla="*/ 566 h 1133"/>
                <a:gd name="T96" fmla="*/ 871 w 965"/>
                <a:gd name="T97" fmla="*/ 511 h 1133"/>
                <a:gd name="T98" fmla="*/ 927 w 965"/>
                <a:gd name="T99" fmla="*/ 500 h 1133"/>
                <a:gd name="T100" fmla="*/ 900 w 965"/>
                <a:gd name="T101" fmla="*/ 501 h 1133"/>
                <a:gd name="T102" fmla="*/ 922 w 965"/>
                <a:gd name="T103" fmla="*/ 498 h 1133"/>
                <a:gd name="T104" fmla="*/ 950 w 965"/>
                <a:gd name="T105" fmla="*/ 706 h 1133"/>
                <a:gd name="T106" fmla="*/ 957 w 965"/>
                <a:gd name="T107" fmla="*/ 769 h 1133"/>
                <a:gd name="T108" fmla="*/ 857 w 965"/>
                <a:gd name="T109" fmla="*/ 855 h 1133"/>
                <a:gd name="T110" fmla="*/ 958 w 965"/>
                <a:gd name="T111" fmla="*/ 851 h 1133"/>
                <a:gd name="T112" fmla="*/ 955 w 965"/>
                <a:gd name="T113" fmla="*/ 857 h 1133"/>
                <a:gd name="T114" fmla="*/ 609 w 965"/>
                <a:gd name="T115" fmla="*/ 888 h 1133"/>
                <a:gd name="T116" fmla="*/ 569 w 965"/>
                <a:gd name="T117" fmla="*/ 964 h 1133"/>
                <a:gd name="T118" fmla="*/ 570 w 965"/>
                <a:gd name="T119" fmla="*/ 969 h 1133"/>
                <a:gd name="T120" fmla="*/ 607 w 965"/>
                <a:gd name="T121" fmla="*/ 1023 h 1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65" h="1133">
                  <a:moveTo>
                    <a:pt x="625" y="1050"/>
                  </a:moveTo>
                  <a:cubicBezTo>
                    <a:pt x="623" y="1047"/>
                    <a:pt x="622" y="1049"/>
                    <a:pt x="622" y="1053"/>
                  </a:cubicBezTo>
                  <a:cubicBezTo>
                    <a:pt x="622" y="1054"/>
                    <a:pt x="622" y="1056"/>
                    <a:pt x="622" y="1057"/>
                  </a:cubicBezTo>
                  <a:cubicBezTo>
                    <a:pt x="622" y="1058"/>
                    <a:pt x="622" y="1060"/>
                    <a:pt x="622" y="1062"/>
                  </a:cubicBezTo>
                  <a:cubicBezTo>
                    <a:pt x="621" y="1065"/>
                    <a:pt x="622" y="1068"/>
                    <a:pt x="621" y="1073"/>
                  </a:cubicBezTo>
                  <a:cubicBezTo>
                    <a:pt x="621" y="1077"/>
                    <a:pt x="621" y="1082"/>
                    <a:pt x="620" y="1087"/>
                  </a:cubicBezTo>
                  <a:cubicBezTo>
                    <a:pt x="620" y="1089"/>
                    <a:pt x="619" y="1092"/>
                    <a:pt x="619" y="1094"/>
                  </a:cubicBezTo>
                  <a:cubicBezTo>
                    <a:pt x="619" y="1096"/>
                    <a:pt x="618" y="1097"/>
                    <a:pt x="618" y="1098"/>
                  </a:cubicBezTo>
                  <a:cubicBezTo>
                    <a:pt x="618" y="1100"/>
                    <a:pt x="617" y="1101"/>
                    <a:pt x="617" y="1102"/>
                  </a:cubicBezTo>
                  <a:cubicBezTo>
                    <a:pt x="616" y="1104"/>
                    <a:pt x="616" y="1105"/>
                    <a:pt x="616" y="1106"/>
                  </a:cubicBezTo>
                  <a:cubicBezTo>
                    <a:pt x="615" y="1108"/>
                    <a:pt x="615" y="1109"/>
                    <a:pt x="614" y="1110"/>
                  </a:cubicBezTo>
                  <a:cubicBezTo>
                    <a:pt x="613" y="1113"/>
                    <a:pt x="612" y="1116"/>
                    <a:pt x="611" y="1118"/>
                  </a:cubicBezTo>
                  <a:cubicBezTo>
                    <a:pt x="609" y="1121"/>
                    <a:pt x="607" y="1123"/>
                    <a:pt x="606" y="1126"/>
                  </a:cubicBezTo>
                  <a:cubicBezTo>
                    <a:pt x="604" y="1129"/>
                    <a:pt x="602" y="1131"/>
                    <a:pt x="600" y="1133"/>
                  </a:cubicBezTo>
                  <a:cubicBezTo>
                    <a:pt x="600" y="1133"/>
                    <a:pt x="600" y="1132"/>
                    <a:pt x="601" y="1130"/>
                  </a:cubicBezTo>
                  <a:cubicBezTo>
                    <a:pt x="601" y="1128"/>
                    <a:pt x="601" y="1126"/>
                    <a:pt x="601" y="1123"/>
                  </a:cubicBezTo>
                  <a:cubicBezTo>
                    <a:pt x="601" y="1121"/>
                    <a:pt x="601" y="1118"/>
                    <a:pt x="601" y="1117"/>
                  </a:cubicBezTo>
                  <a:cubicBezTo>
                    <a:pt x="600" y="1116"/>
                    <a:pt x="600" y="1115"/>
                    <a:pt x="600" y="1115"/>
                  </a:cubicBezTo>
                  <a:cubicBezTo>
                    <a:pt x="600" y="1114"/>
                    <a:pt x="600" y="1114"/>
                    <a:pt x="600" y="1114"/>
                  </a:cubicBezTo>
                  <a:cubicBezTo>
                    <a:pt x="604" y="1107"/>
                    <a:pt x="606" y="1096"/>
                    <a:pt x="606" y="1084"/>
                  </a:cubicBezTo>
                  <a:cubicBezTo>
                    <a:pt x="606" y="1081"/>
                    <a:pt x="606" y="1078"/>
                    <a:pt x="605" y="1075"/>
                  </a:cubicBezTo>
                  <a:cubicBezTo>
                    <a:pt x="605" y="1071"/>
                    <a:pt x="604" y="1067"/>
                    <a:pt x="603" y="1063"/>
                  </a:cubicBezTo>
                  <a:cubicBezTo>
                    <a:pt x="602" y="1058"/>
                    <a:pt x="600" y="1054"/>
                    <a:pt x="595" y="1049"/>
                  </a:cubicBezTo>
                  <a:cubicBezTo>
                    <a:pt x="590" y="1044"/>
                    <a:pt x="583" y="1039"/>
                    <a:pt x="576" y="1033"/>
                  </a:cubicBezTo>
                  <a:cubicBezTo>
                    <a:pt x="569" y="1027"/>
                    <a:pt x="561" y="1020"/>
                    <a:pt x="555" y="1011"/>
                  </a:cubicBezTo>
                  <a:cubicBezTo>
                    <a:pt x="554" y="1009"/>
                    <a:pt x="552" y="1006"/>
                    <a:pt x="551" y="1004"/>
                  </a:cubicBezTo>
                  <a:cubicBezTo>
                    <a:pt x="550" y="1002"/>
                    <a:pt x="548" y="999"/>
                    <a:pt x="547" y="997"/>
                  </a:cubicBezTo>
                  <a:cubicBezTo>
                    <a:pt x="546" y="995"/>
                    <a:pt x="545" y="992"/>
                    <a:pt x="544" y="990"/>
                  </a:cubicBezTo>
                  <a:cubicBezTo>
                    <a:pt x="543" y="987"/>
                    <a:pt x="542" y="984"/>
                    <a:pt x="542" y="982"/>
                  </a:cubicBezTo>
                  <a:cubicBezTo>
                    <a:pt x="541" y="979"/>
                    <a:pt x="540" y="977"/>
                    <a:pt x="540" y="975"/>
                  </a:cubicBezTo>
                  <a:cubicBezTo>
                    <a:pt x="539" y="972"/>
                    <a:pt x="539" y="972"/>
                    <a:pt x="539" y="972"/>
                  </a:cubicBezTo>
                  <a:cubicBezTo>
                    <a:pt x="539" y="970"/>
                    <a:pt x="539" y="970"/>
                    <a:pt x="539" y="970"/>
                  </a:cubicBezTo>
                  <a:cubicBezTo>
                    <a:pt x="539" y="970"/>
                    <a:pt x="539" y="970"/>
                    <a:pt x="539" y="970"/>
                  </a:cubicBezTo>
                  <a:cubicBezTo>
                    <a:pt x="538" y="968"/>
                    <a:pt x="538" y="968"/>
                    <a:pt x="538" y="968"/>
                  </a:cubicBezTo>
                  <a:cubicBezTo>
                    <a:pt x="538" y="968"/>
                    <a:pt x="538" y="968"/>
                    <a:pt x="538" y="968"/>
                  </a:cubicBezTo>
                  <a:cubicBezTo>
                    <a:pt x="538" y="965"/>
                    <a:pt x="538" y="963"/>
                    <a:pt x="537" y="961"/>
                  </a:cubicBezTo>
                  <a:cubicBezTo>
                    <a:pt x="537" y="958"/>
                    <a:pt x="537" y="956"/>
                    <a:pt x="537" y="954"/>
                  </a:cubicBezTo>
                  <a:cubicBezTo>
                    <a:pt x="536" y="939"/>
                    <a:pt x="535" y="957"/>
                    <a:pt x="536" y="969"/>
                  </a:cubicBezTo>
                  <a:cubicBezTo>
                    <a:pt x="536" y="969"/>
                    <a:pt x="536" y="970"/>
                    <a:pt x="536" y="971"/>
                  </a:cubicBezTo>
                  <a:cubicBezTo>
                    <a:pt x="536" y="972"/>
                    <a:pt x="536" y="972"/>
                    <a:pt x="536" y="972"/>
                  </a:cubicBezTo>
                  <a:cubicBezTo>
                    <a:pt x="536" y="972"/>
                    <a:pt x="536" y="973"/>
                    <a:pt x="537" y="973"/>
                  </a:cubicBezTo>
                  <a:cubicBezTo>
                    <a:pt x="537" y="974"/>
                    <a:pt x="537" y="975"/>
                    <a:pt x="537" y="976"/>
                  </a:cubicBezTo>
                  <a:cubicBezTo>
                    <a:pt x="537" y="977"/>
                    <a:pt x="537" y="978"/>
                    <a:pt x="536" y="977"/>
                  </a:cubicBezTo>
                  <a:cubicBezTo>
                    <a:pt x="536" y="977"/>
                    <a:pt x="536" y="975"/>
                    <a:pt x="535" y="971"/>
                  </a:cubicBezTo>
                  <a:cubicBezTo>
                    <a:pt x="534" y="970"/>
                    <a:pt x="534" y="970"/>
                    <a:pt x="534" y="970"/>
                  </a:cubicBezTo>
                  <a:cubicBezTo>
                    <a:pt x="534" y="970"/>
                    <a:pt x="534" y="969"/>
                    <a:pt x="534" y="968"/>
                  </a:cubicBezTo>
                  <a:cubicBezTo>
                    <a:pt x="534" y="968"/>
                    <a:pt x="534" y="967"/>
                    <a:pt x="534" y="966"/>
                  </a:cubicBezTo>
                  <a:cubicBezTo>
                    <a:pt x="533" y="965"/>
                    <a:pt x="533" y="964"/>
                    <a:pt x="533" y="962"/>
                  </a:cubicBezTo>
                  <a:cubicBezTo>
                    <a:pt x="532" y="958"/>
                    <a:pt x="532" y="954"/>
                    <a:pt x="532" y="949"/>
                  </a:cubicBezTo>
                  <a:cubicBezTo>
                    <a:pt x="532" y="945"/>
                    <a:pt x="533" y="944"/>
                    <a:pt x="534" y="943"/>
                  </a:cubicBezTo>
                  <a:cubicBezTo>
                    <a:pt x="535" y="941"/>
                    <a:pt x="536" y="939"/>
                    <a:pt x="538" y="931"/>
                  </a:cubicBezTo>
                  <a:cubicBezTo>
                    <a:pt x="540" y="913"/>
                    <a:pt x="546" y="902"/>
                    <a:pt x="550" y="894"/>
                  </a:cubicBezTo>
                  <a:cubicBezTo>
                    <a:pt x="555" y="886"/>
                    <a:pt x="559" y="880"/>
                    <a:pt x="566" y="873"/>
                  </a:cubicBezTo>
                  <a:cubicBezTo>
                    <a:pt x="573" y="867"/>
                    <a:pt x="583" y="859"/>
                    <a:pt x="600" y="852"/>
                  </a:cubicBezTo>
                  <a:cubicBezTo>
                    <a:pt x="616" y="844"/>
                    <a:pt x="640" y="838"/>
                    <a:pt x="673" y="834"/>
                  </a:cubicBezTo>
                  <a:cubicBezTo>
                    <a:pt x="673" y="834"/>
                    <a:pt x="684" y="834"/>
                    <a:pt x="695" y="834"/>
                  </a:cubicBezTo>
                  <a:cubicBezTo>
                    <a:pt x="705" y="834"/>
                    <a:pt x="716" y="835"/>
                    <a:pt x="716" y="835"/>
                  </a:cubicBezTo>
                  <a:cubicBezTo>
                    <a:pt x="756" y="833"/>
                    <a:pt x="795" y="833"/>
                    <a:pt x="835" y="832"/>
                  </a:cubicBezTo>
                  <a:cubicBezTo>
                    <a:pt x="854" y="832"/>
                    <a:pt x="874" y="832"/>
                    <a:pt x="893" y="830"/>
                  </a:cubicBezTo>
                  <a:cubicBezTo>
                    <a:pt x="912" y="829"/>
                    <a:pt x="931" y="827"/>
                    <a:pt x="948" y="823"/>
                  </a:cubicBezTo>
                  <a:cubicBezTo>
                    <a:pt x="930" y="846"/>
                    <a:pt x="930" y="846"/>
                    <a:pt x="930" y="846"/>
                  </a:cubicBezTo>
                  <a:cubicBezTo>
                    <a:pt x="929" y="815"/>
                    <a:pt x="930" y="785"/>
                    <a:pt x="930" y="756"/>
                  </a:cubicBezTo>
                  <a:cubicBezTo>
                    <a:pt x="931" y="726"/>
                    <a:pt x="931" y="697"/>
                    <a:pt x="930" y="669"/>
                  </a:cubicBezTo>
                  <a:cubicBezTo>
                    <a:pt x="929" y="640"/>
                    <a:pt x="927" y="612"/>
                    <a:pt x="923" y="585"/>
                  </a:cubicBezTo>
                  <a:cubicBezTo>
                    <a:pt x="918" y="559"/>
                    <a:pt x="911" y="533"/>
                    <a:pt x="900" y="511"/>
                  </a:cubicBezTo>
                  <a:cubicBezTo>
                    <a:pt x="908" y="516"/>
                    <a:pt x="916" y="520"/>
                    <a:pt x="924" y="524"/>
                  </a:cubicBezTo>
                  <a:cubicBezTo>
                    <a:pt x="920" y="525"/>
                    <a:pt x="915" y="525"/>
                    <a:pt x="911" y="526"/>
                  </a:cubicBezTo>
                  <a:cubicBezTo>
                    <a:pt x="906" y="527"/>
                    <a:pt x="906" y="527"/>
                    <a:pt x="906" y="527"/>
                  </a:cubicBezTo>
                  <a:cubicBezTo>
                    <a:pt x="903" y="528"/>
                    <a:pt x="903" y="528"/>
                    <a:pt x="903" y="528"/>
                  </a:cubicBezTo>
                  <a:cubicBezTo>
                    <a:pt x="901" y="529"/>
                    <a:pt x="901" y="529"/>
                    <a:pt x="901" y="529"/>
                  </a:cubicBezTo>
                  <a:cubicBezTo>
                    <a:pt x="893" y="531"/>
                    <a:pt x="889" y="534"/>
                    <a:pt x="884" y="539"/>
                  </a:cubicBezTo>
                  <a:cubicBezTo>
                    <a:pt x="883" y="539"/>
                    <a:pt x="883" y="540"/>
                    <a:pt x="883" y="540"/>
                  </a:cubicBezTo>
                  <a:cubicBezTo>
                    <a:pt x="882" y="541"/>
                    <a:pt x="882" y="542"/>
                    <a:pt x="881" y="543"/>
                  </a:cubicBezTo>
                  <a:cubicBezTo>
                    <a:pt x="881" y="544"/>
                    <a:pt x="880" y="544"/>
                    <a:pt x="879" y="546"/>
                  </a:cubicBezTo>
                  <a:cubicBezTo>
                    <a:pt x="879" y="547"/>
                    <a:pt x="878" y="548"/>
                    <a:pt x="878" y="549"/>
                  </a:cubicBezTo>
                  <a:cubicBezTo>
                    <a:pt x="877" y="550"/>
                    <a:pt x="876" y="551"/>
                    <a:pt x="876" y="553"/>
                  </a:cubicBezTo>
                  <a:cubicBezTo>
                    <a:pt x="875" y="554"/>
                    <a:pt x="874" y="556"/>
                    <a:pt x="873" y="557"/>
                  </a:cubicBezTo>
                  <a:cubicBezTo>
                    <a:pt x="872" y="559"/>
                    <a:pt x="871" y="560"/>
                    <a:pt x="870" y="562"/>
                  </a:cubicBezTo>
                  <a:cubicBezTo>
                    <a:pt x="870" y="564"/>
                    <a:pt x="868" y="566"/>
                    <a:pt x="867" y="568"/>
                  </a:cubicBezTo>
                  <a:cubicBezTo>
                    <a:pt x="862" y="576"/>
                    <a:pt x="854" y="586"/>
                    <a:pt x="843" y="595"/>
                  </a:cubicBezTo>
                  <a:cubicBezTo>
                    <a:pt x="840" y="597"/>
                    <a:pt x="837" y="599"/>
                    <a:pt x="833" y="601"/>
                  </a:cubicBezTo>
                  <a:cubicBezTo>
                    <a:pt x="831" y="602"/>
                    <a:pt x="831" y="602"/>
                    <a:pt x="831" y="602"/>
                  </a:cubicBezTo>
                  <a:cubicBezTo>
                    <a:pt x="830" y="602"/>
                    <a:pt x="829" y="602"/>
                    <a:pt x="829" y="603"/>
                  </a:cubicBezTo>
                  <a:cubicBezTo>
                    <a:pt x="826" y="604"/>
                    <a:pt x="826" y="604"/>
                    <a:pt x="826" y="604"/>
                  </a:cubicBezTo>
                  <a:cubicBezTo>
                    <a:pt x="822" y="606"/>
                    <a:pt x="822" y="606"/>
                    <a:pt x="822" y="606"/>
                  </a:cubicBezTo>
                  <a:cubicBezTo>
                    <a:pt x="822" y="606"/>
                    <a:pt x="822" y="606"/>
                    <a:pt x="822" y="606"/>
                  </a:cubicBezTo>
                  <a:cubicBezTo>
                    <a:pt x="819" y="607"/>
                    <a:pt x="819" y="607"/>
                    <a:pt x="819" y="607"/>
                  </a:cubicBezTo>
                  <a:cubicBezTo>
                    <a:pt x="819" y="607"/>
                    <a:pt x="819" y="607"/>
                    <a:pt x="819" y="607"/>
                  </a:cubicBezTo>
                  <a:cubicBezTo>
                    <a:pt x="819" y="607"/>
                    <a:pt x="819" y="607"/>
                    <a:pt x="819" y="607"/>
                  </a:cubicBezTo>
                  <a:cubicBezTo>
                    <a:pt x="817" y="607"/>
                    <a:pt x="817" y="607"/>
                    <a:pt x="817" y="607"/>
                  </a:cubicBezTo>
                  <a:cubicBezTo>
                    <a:pt x="814" y="608"/>
                    <a:pt x="811" y="609"/>
                    <a:pt x="809" y="610"/>
                  </a:cubicBezTo>
                  <a:cubicBezTo>
                    <a:pt x="798" y="613"/>
                    <a:pt x="786" y="615"/>
                    <a:pt x="774" y="616"/>
                  </a:cubicBezTo>
                  <a:cubicBezTo>
                    <a:pt x="761" y="616"/>
                    <a:pt x="749" y="615"/>
                    <a:pt x="737" y="613"/>
                  </a:cubicBezTo>
                  <a:cubicBezTo>
                    <a:pt x="724" y="610"/>
                    <a:pt x="713" y="605"/>
                    <a:pt x="702" y="600"/>
                  </a:cubicBezTo>
                  <a:cubicBezTo>
                    <a:pt x="692" y="594"/>
                    <a:pt x="683" y="587"/>
                    <a:pt x="676" y="580"/>
                  </a:cubicBezTo>
                  <a:cubicBezTo>
                    <a:pt x="676" y="577"/>
                    <a:pt x="676" y="577"/>
                    <a:pt x="676" y="577"/>
                  </a:cubicBezTo>
                  <a:cubicBezTo>
                    <a:pt x="668" y="569"/>
                    <a:pt x="659" y="559"/>
                    <a:pt x="652" y="547"/>
                  </a:cubicBezTo>
                  <a:cubicBezTo>
                    <a:pt x="645" y="535"/>
                    <a:pt x="639" y="521"/>
                    <a:pt x="636" y="506"/>
                  </a:cubicBezTo>
                  <a:cubicBezTo>
                    <a:pt x="628" y="477"/>
                    <a:pt x="628" y="446"/>
                    <a:pt x="630" y="421"/>
                  </a:cubicBezTo>
                  <a:cubicBezTo>
                    <a:pt x="630" y="421"/>
                    <a:pt x="632" y="409"/>
                    <a:pt x="636" y="398"/>
                  </a:cubicBezTo>
                  <a:cubicBezTo>
                    <a:pt x="639" y="387"/>
                    <a:pt x="643" y="376"/>
                    <a:pt x="643" y="376"/>
                  </a:cubicBezTo>
                  <a:cubicBezTo>
                    <a:pt x="646" y="372"/>
                    <a:pt x="644" y="378"/>
                    <a:pt x="642" y="389"/>
                  </a:cubicBezTo>
                  <a:cubicBezTo>
                    <a:pt x="639" y="399"/>
                    <a:pt x="637" y="414"/>
                    <a:pt x="636" y="429"/>
                  </a:cubicBezTo>
                  <a:cubicBezTo>
                    <a:pt x="635" y="444"/>
                    <a:pt x="636" y="458"/>
                    <a:pt x="638" y="465"/>
                  </a:cubicBezTo>
                  <a:cubicBezTo>
                    <a:pt x="639" y="473"/>
                    <a:pt x="641" y="474"/>
                    <a:pt x="641" y="464"/>
                  </a:cubicBezTo>
                  <a:cubicBezTo>
                    <a:pt x="640" y="441"/>
                    <a:pt x="642" y="419"/>
                    <a:pt x="647" y="399"/>
                  </a:cubicBezTo>
                  <a:cubicBezTo>
                    <a:pt x="651" y="379"/>
                    <a:pt x="657" y="360"/>
                    <a:pt x="667" y="343"/>
                  </a:cubicBezTo>
                  <a:cubicBezTo>
                    <a:pt x="677" y="326"/>
                    <a:pt x="690" y="311"/>
                    <a:pt x="707" y="300"/>
                  </a:cubicBezTo>
                  <a:cubicBezTo>
                    <a:pt x="715" y="294"/>
                    <a:pt x="724" y="289"/>
                    <a:pt x="734" y="286"/>
                  </a:cubicBezTo>
                  <a:cubicBezTo>
                    <a:pt x="744" y="282"/>
                    <a:pt x="754" y="280"/>
                    <a:pt x="765" y="280"/>
                  </a:cubicBezTo>
                  <a:cubicBezTo>
                    <a:pt x="770" y="279"/>
                    <a:pt x="775" y="279"/>
                    <a:pt x="779" y="279"/>
                  </a:cubicBezTo>
                  <a:cubicBezTo>
                    <a:pt x="781" y="279"/>
                    <a:pt x="783" y="279"/>
                    <a:pt x="786" y="279"/>
                  </a:cubicBezTo>
                  <a:cubicBezTo>
                    <a:pt x="788" y="279"/>
                    <a:pt x="790" y="279"/>
                    <a:pt x="791" y="279"/>
                  </a:cubicBezTo>
                  <a:cubicBezTo>
                    <a:pt x="793" y="279"/>
                    <a:pt x="795" y="279"/>
                    <a:pt x="796" y="279"/>
                  </a:cubicBezTo>
                  <a:cubicBezTo>
                    <a:pt x="797" y="279"/>
                    <a:pt x="798" y="279"/>
                    <a:pt x="799" y="279"/>
                  </a:cubicBezTo>
                  <a:cubicBezTo>
                    <a:pt x="800" y="279"/>
                    <a:pt x="801" y="279"/>
                    <a:pt x="802" y="280"/>
                  </a:cubicBezTo>
                  <a:cubicBezTo>
                    <a:pt x="803" y="280"/>
                    <a:pt x="804" y="280"/>
                    <a:pt x="804" y="280"/>
                  </a:cubicBezTo>
                  <a:cubicBezTo>
                    <a:pt x="809" y="282"/>
                    <a:pt x="812" y="283"/>
                    <a:pt x="815" y="285"/>
                  </a:cubicBezTo>
                  <a:cubicBezTo>
                    <a:pt x="825" y="290"/>
                    <a:pt x="831" y="294"/>
                    <a:pt x="837" y="297"/>
                  </a:cubicBezTo>
                  <a:cubicBezTo>
                    <a:pt x="842" y="300"/>
                    <a:pt x="847" y="302"/>
                    <a:pt x="853" y="305"/>
                  </a:cubicBezTo>
                  <a:cubicBezTo>
                    <a:pt x="859" y="308"/>
                    <a:pt x="865" y="311"/>
                    <a:pt x="874" y="314"/>
                  </a:cubicBezTo>
                  <a:cubicBezTo>
                    <a:pt x="879" y="315"/>
                    <a:pt x="876" y="313"/>
                    <a:pt x="873" y="311"/>
                  </a:cubicBezTo>
                  <a:cubicBezTo>
                    <a:pt x="870" y="309"/>
                    <a:pt x="867" y="306"/>
                    <a:pt x="869" y="306"/>
                  </a:cubicBezTo>
                  <a:cubicBezTo>
                    <a:pt x="873" y="307"/>
                    <a:pt x="877" y="309"/>
                    <a:pt x="880" y="310"/>
                  </a:cubicBezTo>
                  <a:cubicBezTo>
                    <a:pt x="880" y="310"/>
                    <a:pt x="881" y="311"/>
                    <a:pt x="882" y="311"/>
                  </a:cubicBezTo>
                  <a:cubicBezTo>
                    <a:pt x="882" y="311"/>
                    <a:pt x="883" y="311"/>
                    <a:pt x="883" y="311"/>
                  </a:cubicBezTo>
                  <a:cubicBezTo>
                    <a:pt x="884" y="311"/>
                    <a:pt x="885" y="311"/>
                    <a:pt x="885" y="311"/>
                  </a:cubicBezTo>
                  <a:cubicBezTo>
                    <a:pt x="885" y="311"/>
                    <a:pt x="885" y="311"/>
                    <a:pt x="885" y="311"/>
                  </a:cubicBezTo>
                  <a:cubicBezTo>
                    <a:pt x="884" y="312"/>
                    <a:pt x="884" y="312"/>
                    <a:pt x="884" y="312"/>
                  </a:cubicBezTo>
                  <a:cubicBezTo>
                    <a:pt x="883" y="312"/>
                    <a:pt x="883" y="312"/>
                    <a:pt x="883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3" y="312"/>
                    <a:pt x="883" y="312"/>
                    <a:pt x="883" y="312"/>
                  </a:cubicBezTo>
                  <a:cubicBezTo>
                    <a:pt x="884" y="312"/>
                    <a:pt x="884" y="312"/>
                    <a:pt x="884" y="312"/>
                  </a:cubicBezTo>
                  <a:cubicBezTo>
                    <a:pt x="884" y="312"/>
                    <a:pt x="884" y="312"/>
                    <a:pt x="884" y="312"/>
                  </a:cubicBezTo>
                  <a:cubicBezTo>
                    <a:pt x="884" y="311"/>
                    <a:pt x="880" y="313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1" y="313"/>
                    <a:pt x="881" y="313"/>
                    <a:pt x="881" y="313"/>
                  </a:cubicBezTo>
                  <a:cubicBezTo>
                    <a:pt x="881" y="313"/>
                    <a:pt x="881" y="313"/>
                    <a:pt x="882" y="312"/>
                  </a:cubicBezTo>
                  <a:cubicBezTo>
                    <a:pt x="883" y="310"/>
                    <a:pt x="884" y="308"/>
                    <a:pt x="884" y="306"/>
                  </a:cubicBezTo>
                  <a:cubicBezTo>
                    <a:pt x="885" y="304"/>
                    <a:pt x="886" y="301"/>
                    <a:pt x="886" y="299"/>
                  </a:cubicBezTo>
                  <a:cubicBezTo>
                    <a:pt x="887" y="293"/>
                    <a:pt x="888" y="287"/>
                    <a:pt x="888" y="282"/>
                  </a:cubicBezTo>
                  <a:cubicBezTo>
                    <a:pt x="889" y="270"/>
                    <a:pt x="889" y="259"/>
                    <a:pt x="889" y="249"/>
                  </a:cubicBezTo>
                  <a:cubicBezTo>
                    <a:pt x="889" y="238"/>
                    <a:pt x="888" y="228"/>
                    <a:pt x="888" y="218"/>
                  </a:cubicBezTo>
                  <a:cubicBezTo>
                    <a:pt x="886" y="199"/>
                    <a:pt x="885" y="179"/>
                    <a:pt x="881" y="156"/>
                  </a:cubicBezTo>
                  <a:cubicBezTo>
                    <a:pt x="878" y="133"/>
                    <a:pt x="873" y="106"/>
                    <a:pt x="866" y="71"/>
                  </a:cubicBezTo>
                  <a:cubicBezTo>
                    <a:pt x="864" y="69"/>
                    <a:pt x="856" y="40"/>
                    <a:pt x="853" y="22"/>
                  </a:cubicBezTo>
                  <a:cubicBezTo>
                    <a:pt x="851" y="13"/>
                    <a:pt x="850" y="6"/>
                    <a:pt x="849" y="12"/>
                  </a:cubicBezTo>
                  <a:cubicBezTo>
                    <a:pt x="849" y="15"/>
                    <a:pt x="848" y="20"/>
                    <a:pt x="848" y="28"/>
                  </a:cubicBezTo>
                  <a:cubicBezTo>
                    <a:pt x="849" y="36"/>
                    <a:pt x="850" y="46"/>
                    <a:pt x="852" y="60"/>
                  </a:cubicBezTo>
                  <a:cubicBezTo>
                    <a:pt x="852" y="60"/>
                    <a:pt x="855" y="73"/>
                    <a:pt x="858" y="85"/>
                  </a:cubicBezTo>
                  <a:cubicBezTo>
                    <a:pt x="861" y="98"/>
                    <a:pt x="865" y="110"/>
                    <a:pt x="865" y="110"/>
                  </a:cubicBezTo>
                  <a:cubicBezTo>
                    <a:pt x="869" y="144"/>
                    <a:pt x="869" y="144"/>
                    <a:pt x="869" y="144"/>
                  </a:cubicBezTo>
                  <a:cubicBezTo>
                    <a:pt x="865" y="125"/>
                    <a:pt x="859" y="98"/>
                    <a:pt x="854" y="76"/>
                  </a:cubicBezTo>
                  <a:cubicBezTo>
                    <a:pt x="850" y="54"/>
                    <a:pt x="847" y="38"/>
                    <a:pt x="846" y="42"/>
                  </a:cubicBezTo>
                  <a:cubicBezTo>
                    <a:pt x="846" y="38"/>
                    <a:pt x="846" y="33"/>
                    <a:pt x="846" y="26"/>
                  </a:cubicBezTo>
                  <a:cubicBezTo>
                    <a:pt x="845" y="23"/>
                    <a:pt x="845" y="20"/>
                    <a:pt x="845" y="15"/>
                  </a:cubicBezTo>
                  <a:cubicBezTo>
                    <a:pt x="846" y="11"/>
                    <a:pt x="846" y="7"/>
                    <a:pt x="847" y="0"/>
                  </a:cubicBezTo>
                  <a:cubicBezTo>
                    <a:pt x="856" y="10"/>
                    <a:pt x="866" y="21"/>
                    <a:pt x="876" y="31"/>
                  </a:cubicBezTo>
                  <a:cubicBezTo>
                    <a:pt x="799" y="38"/>
                    <a:pt x="659" y="67"/>
                    <a:pt x="749" y="43"/>
                  </a:cubicBezTo>
                  <a:cubicBezTo>
                    <a:pt x="814" y="38"/>
                    <a:pt x="834" y="35"/>
                    <a:pt x="875" y="26"/>
                  </a:cubicBezTo>
                  <a:cubicBezTo>
                    <a:pt x="868" y="19"/>
                    <a:pt x="861" y="11"/>
                    <a:pt x="852" y="1"/>
                  </a:cubicBezTo>
                  <a:cubicBezTo>
                    <a:pt x="852" y="2"/>
                    <a:pt x="852" y="4"/>
                    <a:pt x="851" y="5"/>
                  </a:cubicBezTo>
                  <a:cubicBezTo>
                    <a:pt x="852" y="4"/>
                    <a:pt x="852" y="2"/>
                    <a:pt x="852" y="1"/>
                  </a:cubicBezTo>
                  <a:cubicBezTo>
                    <a:pt x="861" y="10"/>
                    <a:pt x="868" y="18"/>
                    <a:pt x="875" y="26"/>
                  </a:cubicBezTo>
                  <a:cubicBezTo>
                    <a:pt x="726" y="43"/>
                    <a:pt x="594" y="54"/>
                    <a:pt x="471" y="69"/>
                  </a:cubicBezTo>
                  <a:cubicBezTo>
                    <a:pt x="435" y="78"/>
                    <a:pt x="435" y="78"/>
                    <a:pt x="435" y="78"/>
                  </a:cubicBezTo>
                  <a:cubicBezTo>
                    <a:pt x="432" y="74"/>
                    <a:pt x="371" y="78"/>
                    <a:pt x="312" y="84"/>
                  </a:cubicBezTo>
                  <a:cubicBezTo>
                    <a:pt x="287" y="88"/>
                    <a:pt x="254" y="91"/>
                    <a:pt x="262" y="93"/>
                  </a:cubicBezTo>
                  <a:cubicBezTo>
                    <a:pt x="251" y="97"/>
                    <a:pt x="478" y="69"/>
                    <a:pt x="373" y="89"/>
                  </a:cubicBezTo>
                  <a:cubicBezTo>
                    <a:pt x="235" y="104"/>
                    <a:pt x="89" y="117"/>
                    <a:pt x="0" y="121"/>
                  </a:cubicBezTo>
                  <a:cubicBezTo>
                    <a:pt x="64" y="112"/>
                    <a:pt x="111" y="108"/>
                    <a:pt x="178" y="94"/>
                  </a:cubicBezTo>
                  <a:cubicBezTo>
                    <a:pt x="405" y="60"/>
                    <a:pt x="652" y="36"/>
                    <a:pt x="872" y="2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6" y="6"/>
                    <a:pt x="876" y="6"/>
                    <a:pt x="876" y="6"/>
                  </a:cubicBezTo>
                  <a:cubicBezTo>
                    <a:pt x="875" y="8"/>
                    <a:pt x="875" y="11"/>
                    <a:pt x="875" y="13"/>
                  </a:cubicBezTo>
                  <a:cubicBezTo>
                    <a:pt x="874" y="15"/>
                    <a:pt x="874" y="20"/>
                    <a:pt x="874" y="27"/>
                  </a:cubicBezTo>
                  <a:cubicBezTo>
                    <a:pt x="874" y="33"/>
                    <a:pt x="875" y="41"/>
                    <a:pt x="875" y="48"/>
                  </a:cubicBezTo>
                  <a:cubicBezTo>
                    <a:pt x="877" y="62"/>
                    <a:pt x="878" y="72"/>
                    <a:pt x="874" y="64"/>
                  </a:cubicBezTo>
                  <a:cubicBezTo>
                    <a:pt x="876" y="85"/>
                    <a:pt x="890" y="141"/>
                    <a:pt x="889" y="157"/>
                  </a:cubicBezTo>
                  <a:cubicBezTo>
                    <a:pt x="893" y="178"/>
                    <a:pt x="898" y="200"/>
                    <a:pt x="901" y="222"/>
                  </a:cubicBezTo>
                  <a:cubicBezTo>
                    <a:pt x="905" y="244"/>
                    <a:pt x="907" y="266"/>
                    <a:pt x="906" y="289"/>
                  </a:cubicBezTo>
                  <a:cubicBezTo>
                    <a:pt x="906" y="300"/>
                    <a:pt x="904" y="311"/>
                    <a:pt x="900" y="320"/>
                  </a:cubicBezTo>
                  <a:cubicBezTo>
                    <a:pt x="898" y="324"/>
                    <a:pt x="895" y="328"/>
                    <a:pt x="891" y="330"/>
                  </a:cubicBezTo>
                  <a:cubicBezTo>
                    <a:pt x="890" y="331"/>
                    <a:pt x="890" y="331"/>
                    <a:pt x="890" y="331"/>
                  </a:cubicBezTo>
                  <a:cubicBezTo>
                    <a:pt x="889" y="331"/>
                    <a:pt x="889" y="331"/>
                    <a:pt x="889" y="331"/>
                  </a:cubicBezTo>
                  <a:cubicBezTo>
                    <a:pt x="889" y="331"/>
                    <a:pt x="889" y="331"/>
                    <a:pt x="889" y="331"/>
                  </a:cubicBezTo>
                  <a:cubicBezTo>
                    <a:pt x="889" y="331"/>
                    <a:pt x="890" y="331"/>
                    <a:pt x="890" y="331"/>
                  </a:cubicBezTo>
                  <a:cubicBezTo>
                    <a:pt x="889" y="331"/>
                    <a:pt x="889" y="331"/>
                    <a:pt x="889" y="331"/>
                  </a:cubicBezTo>
                  <a:cubicBezTo>
                    <a:pt x="888" y="331"/>
                    <a:pt x="888" y="331"/>
                    <a:pt x="888" y="331"/>
                  </a:cubicBezTo>
                  <a:cubicBezTo>
                    <a:pt x="887" y="331"/>
                    <a:pt x="887" y="331"/>
                    <a:pt x="887" y="331"/>
                  </a:cubicBezTo>
                  <a:cubicBezTo>
                    <a:pt x="886" y="331"/>
                    <a:pt x="886" y="331"/>
                    <a:pt x="885" y="331"/>
                  </a:cubicBezTo>
                  <a:cubicBezTo>
                    <a:pt x="883" y="331"/>
                    <a:pt x="881" y="331"/>
                    <a:pt x="878" y="331"/>
                  </a:cubicBezTo>
                  <a:cubicBezTo>
                    <a:pt x="868" y="328"/>
                    <a:pt x="858" y="322"/>
                    <a:pt x="848" y="317"/>
                  </a:cubicBezTo>
                  <a:cubicBezTo>
                    <a:pt x="839" y="311"/>
                    <a:pt x="829" y="305"/>
                    <a:pt x="819" y="299"/>
                  </a:cubicBezTo>
                  <a:cubicBezTo>
                    <a:pt x="816" y="297"/>
                    <a:pt x="814" y="296"/>
                    <a:pt x="811" y="294"/>
                  </a:cubicBezTo>
                  <a:cubicBezTo>
                    <a:pt x="808" y="293"/>
                    <a:pt x="806" y="291"/>
                    <a:pt x="802" y="290"/>
                  </a:cubicBezTo>
                  <a:cubicBezTo>
                    <a:pt x="801" y="290"/>
                    <a:pt x="800" y="290"/>
                    <a:pt x="799" y="289"/>
                  </a:cubicBezTo>
                  <a:cubicBezTo>
                    <a:pt x="799" y="289"/>
                    <a:pt x="799" y="289"/>
                    <a:pt x="798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7" y="289"/>
                    <a:pt x="797" y="289"/>
                  </a:cubicBezTo>
                  <a:cubicBezTo>
                    <a:pt x="796" y="289"/>
                    <a:pt x="796" y="289"/>
                    <a:pt x="796" y="289"/>
                  </a:cubicBezTo>
                  <a:cubicBezTo>
                    <a:pt x="792" y="289"/>
                    <a:pt x="792" y="289"/>
                    <a:pt x="792" y="289"/>
                  </a:cubicBezTo>
                  <a:cubicBezTo>
                    <a:pt x="789" y="289"/>
                    <a:pt x="786" y="289"/>
                    <a:pt x="783" y="289"/>
                  </a:cubicBezTo>
                  <a:cubicBezTo>
                    <a:pt x="771" y="289"/>
                    <a:pt x="759" y="290"/>
                    <a:pt x="748" y="293"/>
                  </a:cubicBezTo>
                  <a:cubicBezTo>
                    <a:pt x="724" y="300"/>
                    <a:pt x="704" y="313"/>
                    <a:pt x="688" y="331"/>
                  </a:cubicBezTo>
                  <a:cubicBezTo>
                    <a:pt x="673" y="348"/>
                    <a:pt x="663" y="369"/>
                    <a:pt x="657" y="390"/>
                  </a:cubicBezTo>
                  <a:cubicBezTo>
                    <a:pt x="650" y="410"/>
                    <a:pt x="648" y="432"/>
                    <a:pt x="648" y="452"/>
                  </a:cubicBezTo>
                  <a:cubicBezTo>
                    <a:pt x="650" y="441"/>
                    <a:pt x="652" y="441"/>
                    <a:pt x="653" y="449"/>
                  </a:cubicBezTo>
                  <a:cubicBezTo>
                    <a:pt x="654" y="457"/>
                    <a:pt x="655" y="471"/>
                    <a:pt x="659" y="488"/>
                  </a:cubicBezTo>
                  <a:cubicBezTo>
                    <a:pt x="663" y="505"/>
                    <a:pt x="670" y="524"/>
                    <a:pt x="681" y="540"/>
                  </a:cubicBezTo>
                  <a:cubicBezTo>
                    <a:pt x="686" y="548"/>
                    <a:pt x="692" y="554"/>
                    <a:pt x="698" y="560"/>
                  </a:cubicBezTo>
                  <a:cubicBezTo>
                    <a:pt x="704" y="565"/>
                    <a:pt x="710" y="569"/>
                    <a:pt x="714" y="571"/>
                  </a:cubicBezTo>
                  <a:cubicBezTo>
                    <a:pt x="722" y="578"/>
                    <a:pt x="733" y="583"/>
                    <a:pt x="746" y="586"/>
                  </a:cubicBezTo>
                  <a:cubicBezTo>
                    <a:pt x="759" y="589"/>
                    <a:pt x="774" y="590"/>
                    <a:pt x="789" y="587"/>
                  </a:cubicBezTo>
                  <a:cubicBezTo>
                    <a:pt x="796" y="586"/>
                    <a:pt x="803" y="584"/>
                    <a:pt x="811" y="582"/>
                  </a:cubicBezTo>
                  <a:cubicBezTo>
                    <a:pt x="814" y="580"/>
                    <a:pt x="818" y="579"/>
                    <a:pt x="821" y="578"/>
                  </a:cubicBezTo>
                  <a:cubicBezTo>
                    <a:pt x="826" y="575"/>
                    <a:pt x="826" y="575"/>
                    <a:pt x="826" y="575"/>
                  </a:cubicBezTo>
                  <a:cubicBezTo>
                    <a:pt x="827" y="574"/>
                    <a:pt x="827" y="574"/>
                    <a:pt x="828" y="573"/>
                  </a:cubicBezTo>
                  <a:cubicBezTo>
                    <a:pt x="830" y="571"/>
                    <a:pt x="830" y="571"/>
                    <a:pt x="830" y="571"/>
                  </a:cubicBezTo>
                  <a:cubicBezTo>
                    <a:pt x="842" y="562"/>
                    <a:pt x="849" y="549"/>
                    <a:pt x="855" y="538"/>
                  </a:cubicBezTo>
                  <a:cubicBezTo>
                    <a:pt x="856" y="536"/>
                    <a:pt x="857" y="534"/>
                    <a:pt x="859" y="530"/>
                  </a:cubicBezTo>
                  <a:cubicBezTo>
                    <a:pt x="861" y="527"/>
                    <a:pt x="864" y="524"/>
                    <a:pt x="866" y="521"/>
                  </a:cubicBezTo>
                  <a:cubicBezTo>
                    <a:pt x="869" y="517"/>
                    <a:pt x="872" y="515"/>
                    <a:pt x="873" y="514"/>
                  </a:cubicBezTo>
                  <a:cubicBezTo>
                    <a:pt x="875" y="512"/>
                    <a:pt x="875" y="511"/>
                    <a:pt x="873" y="512"/>
                  </a:cubicBezTo>
                  <a:cubicBezTo>
                    <a:pt x="865" y="518"/>
                    <a:pt x="859" y="525"/>
                    <a:pt x="855" y="531"/>
                  </a:cubicBezTo>
                  <a:cubicBezTo>
                    <a:pt x="851" y="538"/>
                    <a:pt x="847" y="543"/>
                    <a:pt x="844" y="549"/>
                  </a:cubicBezTo>
                  <a:cubicBezTo>
                    <a:pt x="840" y="554"/>
                    <a:pt x="836" y="559"/>
                    <a:pt x="831" y="564"/>
                  </a:cubicBezTo>
                  <a:cubicBezTo>
                    <a:pt x="830" y="565"/>
                    <a:pt x="828" y="566"/>
                    <a:pt x="827" y="567"/>
                  </a:cubicBezTo>
                  <a:cubicBezTo>
                    <a:pt x="826" y="568"/>
                    <a:pt x="825" y="568"/>
                    <a:pt x="825" y="569"/>
                  </a:cubicBezTo>
                  <a:cubicBezTo>
                    <a:pt x="824" y="569"/>
                    <a:pt x="823" y="570"/>
                    <a:pt x="822" y="570"/>
                  </a:cubicBezTo>
                  <a:cubicBezTo>
                    <a:pt x="821" y="571"/>
                    <a:pt x="821" y="571"/>
                    <a:pt x="820" y="571"/>
                  </a:cubicBezTo>
                  <a:cubicBezTo>
                    <a:pt x="819" y="572"/>
                    <a:pt x="818" y="572"/>
                    <a:pt x="817" y="573"/>
                  </a:cubicBezTo>
                  <a:cubicBezTo>
                    <a:pt x="815" y="574"/>
                    <a:pt x="813" y="574"/>
                    <a:pt x="810" y="575"/>
                  </a:cubicBezTo>
                  <a:cubicBezTo>
                    <a:pt x="812" y="574"/>
                    <a:pt x="814" y="572"/>
                    <a:pt x="817" y="571"/>
                  </a:cubicBezTo>
                  <a:cubicBezTo>
                    <a:pt x="819" y="570"/>
                    <a:pt x="820" y="569"/>
                    <a:pt x="821" y="568"/>
                  </a:cubicBezTo>
                  <a:cubicBezTo>
                    <a:pt x="822" y="567"/>
                    <a:pt x="823" y="567"/>
                    <a:pt x="823" y="566"/>
                  </a:cubicBezTo>
                  <a:cubicBezTo>
                    <a:pt x="824" y="566"/>
                    <a:pt x="825" y="565"/>
                    <a:pt x="825" y="564"/>
                  </a:cubicBezTo>
                  <a:cubicBezTo>
                    <a:pt x="832" y="559"/>
                    <a:pt x="838" y="551"/>
                    <a:pt x="845" y="540"/>
                  </a:cubicBezTo>
                  <a:cubicBezTo>
                    <a:pt x="849" y="534"/>
                    <a:pt x="852" y="528"/>
                    <a:pt x="858" y="522"/>
                  </a:cubicBezTo>
                  <a:cubicBezTo>
                    <a:pt x="860" y="519"/>
                    <a:pt x="863" y="517"/>
                    <a:pt x="866" y="514"/>
                  </a:cubicBezTo>
                  <a:cubicBezTo>
                    <a:pt x="868" y="513"/>
                    <a:pt x="869" y="512"/>
                    <a:pt x="871" y="511"/>
                  </a:cubicBezTo>
                  <a:cubicBezTo>
                    <a:pt x="873" y="509"/>
                    <a:pt x="874" y="508"/>
                    <a:pt x="876" y="507"/>
                  </a:cubicBezTo>
                  <a:cubicBezTo>
                    <a:pt x="890" y="499"/>
                    <a:pt x="906" y="497"/>
                    <a:pt x="921" y="495"/>
                  </a:cubicBezTo>
                  <a:cubicBezTo>
                    <a:pt x="924" y="495"/>
                    <a:pt x="924" y="495"/>
                    <a:pt x="924" y="495"/>
                  </a:cubicBezTo>
                  <a:cubicBezTo>
                    <a:pt x="926" y="497"/>
                    <a:pt x="926" y="497"/>
                    <a:pt x="926" y="497"/>
                  </a:cubicBezTo>
                  <a:cubicBezTo>
                    <a:pt x="926" y="498"/>
                    <a:pt x="926" y="499"/>
                    <a:pt x="927" y="500"/>
                  </a:cubicBezTo>
                  <a:cubicBezTo>
                    <a:pt x="926" y="498"/>
                    <a:pt x="926" y="498"/>
                    <a:pt x="926" y="498"/>
                  </a:cubicBezTo>
                  <a:cubicBezTo>
                    <a:pt x="924" y="495"/>
                    <a:pt x="924" y="495"/>
                    <a:pt x="924" y="495"/>
                  </a:cubicBezTo>
                  <a:cubicBezTo>
                    <a:pt x="921" y="495"/>
                    <a:pt x="921" y="495"/>
                    <a:pt x="921" y="495"/>
                  </a:cubicBezTo>
                  <a:cubicBezTo>
                    <a:pt x="907" y="499"/>
                    <a:pt x="907" y="499"/>
                    <a:pt x="907" y="499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898" y="502"/>
                    <a:pt x="895" y="503"/>
                    <a:pt x="893" y="504"/>
                  </a:cubicBezTo>
                  <a:cubicBezTo>
                    <a:pt x="895" y="503"/>
                    <a:pt x="898" y="503"/>
                    <a:pt x="900" y="502"/>
                  </a:cubicBezTo>
                  <a:cubicBezTo>
                    <a:pt x="902" y="502"/>
                    <a:pt x="905" y="501"/>
                    <a:pt x="907" y="500"/>
                  </a:cubicBezTo>
                  <a:cubicBezTo>
                    <a:pt x="912" y="500"/>
                    <a:pt x="917" y="499"/>
                    <a:pt x="921" y="499"/>
                  </a:cubicBezTo>
                  <a:cubicBezTo>
                    <a:pt x="922" y="498"/>
                    <a:pt x="922" y="498"/>
                    <a:pt x="922" y="498"/>
                  </a:cubicBezTo>
                  <a:cubicBezTo>
                    <a:pt x="923" y="499"/>
                    <a:pt x="923" y="499"/>
                    <a:pt x="923" y="499"/>
                  </a:cubicBezTo>
                  <a:cubicBezTo>
                    <a:pt x="933" y="520"/>
                    <a:pt x="940" y="543"/>
                    <a:pt x="944" y="566"/>
                  </a:cubicBezTo>
                  <a:cubicBezTo>
                    <a:pt x="946" y="578"/>
                    <a:pt x="947" y="590"/>
                    <a:pt x="948" y="602"/>
                  </a:cubicBezTo>
                  <a:cubicBezTo>
                    <a:pt x="949" y="614"/>
                    <a:pt x="950" y="625"/>
                    <a:pt x="950" y="637"/>
                  </a:cubicBezTo>
                  <a:cubicBezTo>
                    <a:pt x="951" y="661"/>
                    <a:pt x="951" y="684"/>
                    <a:pt x="950" y="706"/>
                  </a:cubicBezTo>
                  <a:cubicBezTo>
                    <a:pt x="950" y="729"/>
                    <a:pt x="950" y="750"/>
                    <a:pt x="951" y="770"/>
                  </a:cubicBezTo>
                  <a:cubicBezTo>
                    <a:pt x="951" y="770"/>
                    <a:pt x="953" y="751"/>
                    <a:pt x="954" y="732"/>
                  </a:cubicBezTo>
                  <a:cubicBezTo>
                    <a:pt x="955" y="723"/>
                    <a:pt x="956" y="714"/>
                    <a:pt x="957" y="707"/>
                  </a:cubicBezTo>
                  <a:cubicBezTo>
                    <a:pt x="957" y="700"/>
                    <a:pt x="958" y="695"/>
                    <a:pt x="958" y="695"/>
                  </a:cubicBezTo>
                  <a:cubicBezTo>
                    <a:pt x="958" y="719"/>
                    <a:pt x="958" y="744"/>
                    <a:pt x="957" y="769"/>
                  </a:cubicBezTo>
                  <a:cubicBezTo>
                    <a:pt x="956" y="794"/>
                    <a:pt x="955" y="820"/>
                    <a:pt x="955" y="845"/>
                  </a:cubicBezTo>
                  <a:cubicBezTo>
                    <a:pt x="955" y="847"/>
                    <a:pt x="955" y="847"/>
                    <a:pt x="955" y="847"/>
                  </a:cubicBezTo>
                  <a:cubicBezTo>
                    <a:pt x="953" y="847"/>
                    <a:pt x="953" y="847"/>
                    <a:pt x="953" y="847"/>
                  </a:cubicBezTo>
                  <a:cubicBezTo>
                    <a:pt x="937" y="851"/>
                    <a:pt x="920" y="852"/>
                    <a:pt x="904" y="853"/>
                  </a:cubicBezTo>
                  <a:cubicBezTo>
                    <a:pt x="888" y="854"/>
                    <a:pt x="872" y="854"/>
                    <a:pt x="857" y="855"/>
                  </a:cubicBezTo>
                  <a:cubicBezTo>
                    <a:pt x="828" y="855"/>
                    <a:pt x="800" y="856"/>
                    <a:pt x="777" y="858"/>
                  </a:cubicBezTo>
                  <a:cubicBezTo>
                    <a:pt x="805" y="859"/>
                    <a:pt x="840" y="859"/>
                    <a:pt x="873" y="858"/>
                  </a:cubicBezTo>
                  <a:cubicBezTo>
                    <a:pt x="889" y="858"/>
                    <a:pt x="905" y="857"/>
                    <a:pt x="919" y="856"/>
                  </a:cubicBezTo>
                  <a:cubicBezTo>
                    <a:pt x="933" y="854"/>
                    <a:pt x="945" y="853"/>
                    <a:pt x="954" y="851"/>
                  </a:cubicBezTo>
                  <a:cubicBezTo>
                    <a:pt x="958" y="851"/>
                    <a:pt x="958" y="851"/>
                    <a:pt x="958" y="851"/>
                  </a:cubicBezTo>
                  <a:cubicBezTo>
                    <a:pt x="959" y="845"/>
                    <a:pt x="959" y="845"/>
                    <a:pt x="959" y="845"/>
                  </a:cubicBezTo>
                  <a:cubicBezTo>
                    <a:pt x="959" y="834"/>
                    <a:pt x="960" y="828"/>
                    <a:pt x="962" y="828"/>
                  </a:cubicBezTo>
                  <a:cubicBezTo>
                    <a:pt x="963" y="829"/>
                    <a:pt x="964" y="836"/>
                    <a:pt x="965" y="845"/>
                  </a:cubicBezTo>
                  <a:cubicBezTo>
                    <a:pt x="965" y="854"/>
                    <a:pt x="965" y="854"/>
                    <a:pt x="965" y="854"/>
                  </a:cubicBezTo>
                  <a:cubicBezTo>
                    <a:pt x="955" y="857"/>
                    <a:pt x="955" y="857"/>
                    <a:pt x="955" y="857"/>
                  </a:cubicBezTo>
                  <a:cubicBezTo>
                    <a:pt x="941" y="861"/>
                    <a:pt x="920" y="864"/>
                    <a:pt x="898" y="865"/>
                  </a:cubicBezTo>
                  <a:cubicBezTo>
                    <a:pt x="877" y="866"/>
                    <a:pt x="856" y="866"/>
                    <a:pt x="841" y="866"/>
                  </a:cubicBezTo>
                  <a:cubicBezTo>
                    <a:pt x="797" y="864"/>
                    <a:pt x="756" y="863"/>
                    <a:pt x="717" y="866"/>
                  </a:cubicBezTo>
                  <a:cubicBezTo>
                    <a:pt x="697" y="867"/>
                    <a:pt x="678" y="869"/>
                    <a:pt x="660" y="872"/>
                  </a:cubicBezTo>
                  <a:cubicBezTo>
                    <a:pt x="642" y="876"/>
                    <a:pt x="625" y="880"/>
                    <a:pt x="609" y="888"/>
                  </a:cubicBezTo>
                  <a:cubicBezTo>
                    <a:pt x="602" y="891"/>
                    <a:pt x="595" y="896"/>
                    <a:pt x="588" y="901"/>
                  </a:cubicBezTo>
                  <a:cubicBezTo>
                    <a:pt x="583" y="906"/>
                    <a:pt x="578" y="912"/>
                    <a:pt x="574" y="918"/>
                  </a:cubicBezTo>
                  <a:cubicBezTo>
                    <a:pt x="567" y="931"/>
                    <a:pt x="566" y="946"/>
                    <a:pt x="568" y="963"/>
                  </a:cubicBezTo>
                  <a:cubicBezTo>
                    <a:pt x="568" y="963"/>
                    <a:pt x="568" y="963"/>
                    <a:pt x="568" y="963"/>
                  </a:cubicBezTo>
                  <a:cubicBezTo>
                    <a:pt x="569" y="964"/>
                    <a:pt x="569" y="964"/>
                    <a:pt x="569" y="964"/>
                  </a:cubicBezTo>
                  <a:cubicBezTo>
                    <a:pt x="569" y="964"/>
                    <a:pt x="568" y="963"/>
                    <a:pt x="568" y="963"/>
                  </a:cubicBezTo>
                  <a:cubicBezTo>
                    <a:pt x="568" y="963"/>
                    <a:pt x="568" y="963"/>
                    <a:pt x="568" y="963"/>
                  </a:cubicBezTo>
                  <a:cubicBezTo>
                    <a:pt x="568" y="964"/>
                    <a:pt x="568" y="964"/>
                    <a:pt x="568" y="964"/>
                  </a:cubicBezTo>
                  <a:cubicBezTo>
                    <a:pt x="569" y="965"/>
                    <a:pt x="569" y="965"/>
                    <a:pt x="569" y="965"/>
                  </a:cubicBezTo>
                  <a:cubicBezTo>
                    <a:pt x="570" y="969"/>
                    <a:pt x="570" y="969"/>
                    <a:pt x="570" y="969"/>
                  </a:cubicBezTo>
                  <a:cubicBezTo>
                    <a:pt x="570" y="971"/>
                    <a:pt x="570" y="973"/>
                    <a:pt x="571" y="975"/>
                  </a:cubicBezTo>
                  <a:cubicBezTo>
                    <a:pt x="571" y="976"/>
                    <a:pt x="572" y="978"/>
                    <a:pt x="572" y="980"/>
                  </a:cubicBezTo>
                  <a:cubicBezTo>
                    <a:pt x="575" y="985"/>
                    <a:pt x="575" y="985"/>
                    <a:pt x="575" y="985"/>
                  </a:cubicBezTo>
                  <a:cubicBezTo>
                    <a:pt x="578" y="992"/>
                    <a:pt x="582" y="998"/>
                    <a:pt x="587" y="1004"/>
                  </a:cubicBezTo>
                  <a:cubicBezTo>
                    <a:pt x="593" y="1010"/>
                    <a:pt x="600" y="1016"/>
                    <a:pt x="607" y="1023"/>
                  </a:cubicBezTo>
                  <a:cubicBezTo>
                    <a:pt x="610" y="1026"/>
                    <a:pt x="614" y="1030"/>
                    <a:pt x="617" y="1034"/>
                  </a:cubicBezTo>
                  <a:cubicBezTo>
                    <a:pt x="619" y="1037"/>
                    <a:pt x="621" y="1039"/>
                    <a:pt x="622" y="1042"/>
                  </a:cubicBezTo>
                  <a:cubicBezTo>
                    <a:pt x="623" y="1044"/>
                    <a:pt x="625" y="1047"/>
                    <a:pt x="625" y="1050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4"/>
            <p:cNvSpPr/>
            <p:nvPr/>
          </p:nvSpPr>
          <p:spPr bwMode="auto">
            <a:xfrm>
              <a:off x="3649368" y="2811938"/>
              <a:ext cx="476240" cy="233503"/>
            </a:xfrm>
            <a:custGeom>
              <a:avLst/>
              <a:gdLst>
                <a:gd name="T0" fmla="*/ 0 w 355"/>
                <a:gd name="T1" fmla="*/ 174 h 174"/>
                <a:gd name="T2" fmla="*/ 40 w 355"/>
                <a:gd name="T3" fmla="*/ 164 h 174"/>
                <a:gd name="T4" fmla="*/ 68 w 355"/>
                <a:gd name="T5" fmla="*/ 159 h 174"/>
                <a:gd name="T6" fmla="*/ 100 w 355"/>
                <a:gd name="T7" fmla="*/ 154 h 174"/>
                <a:gd name="T8" fmla="*/ 202 w 355"/>
                <a:gd name="T9" fmla="*/ 148 h 174"/>
                <a:gd name="T10" fmla="*/ 226 w 355"/>
                <a:gd name="T11" fmla="*/ 153 h 174"/>
                <a:gd name="T12" fmla="*/ 300 w 355"/>
                <a:gd name="T13" fmla="*/ 152 h 174"/>
                <a:gd name="T14" fmla="*/ 331 w 355"/>
                <a:gd name="T15" fmla="*/ 146 h 174"/>
                <a:gd name="T16" fmla="*/ 347 w 355"/>
                <a:gd name="T17" fmla="*/ 142 h 174"/>
                <a:gd name="T18" fmla="*/ 346 w 355"/>
                <a:gd name="T19" fmla="*/ 126 h 174"/>
                <a:gd name="T20" fmla="*/ 349 w 355"/>
                <a:gd name="T21" fmla="*/ 19 h 174"/>
                <a:gd name="T22" fmla="*/ 352 w 355"/>
                <a:gd name="T23" fmla="*/ 4 h 174"/>
                <a:gd name="T24" fmla="*/ 354 w 355"/>
                <a:gd name="T25" fmla="*/ 48 h 174"/>
                <a:gd name="T26" fmla="*/ 350 w 355"/>
                <a:gd name="T27" fmla="*/ 126 h 174"/>
                <a:gd name="T28" fmla="*/ 350 w 355"/>
                <a:gd name="T29" fmla="*/ 145 h 174"/>
                <a:gd name="T30" fmla="*/ 332 w 355"/>
                <a:gd name="T31" fmla="*/ 149 h 174"/>
                <a:gd name="T32" fmla="*/ 286 w 355"/>
                <a:gd name="T33" fmla="*/ 155 h 174"/>
                <a:gd name="T34" fmla="*/ 242 w 355"/>
                <a:gd name="T35" fmla="*/ 158 h 174"/>
                <a:gd name="T36" fmla="*/ 154 w 355"/>
                <a:gd name="T37" fmla="*/ 160 h 174"/>
                <a:gd name="T38" fmla="*/ 72 w 355"/>
                <a:gd name="T39" fmla="*/ 164 h 174"/>
                <a:gd name="T40" fmla="*/ 0 w 355"/>
                <a:gd name="T41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" h="174">
                  <a:moveTo>
                    <a:pt x="0" y="174"/>
                  </a:moveTo>
                  <a:cubicBezTo>
                    <a:pt x="15" y="169"/>
                    <a:pt x="29" y="166"/>
                    <a:pt x="40" y="164"/>
                  </a:cubicBezTo>
                  <a:cubicBezTo>
                    <a:pt x="51" y="162"/>
                    <a:pt x="60" y="161"/>
                    <a:pt x="68" y="159"/>
                  </a:cubicBezTo>
                  <a:cubicBezTo>
                    <a:pt x="83" y="157"/>
                    <a:pt x="91" y="155"/>
                    <a:pt x="100" y="154"/>
                  </a:cubicBezTo>
                  <a:cubicBezTo>
                    <a:pt x="117" y="150"/>
                    <a:pt x="133" y="147"/>
                    <a:pt x="202" y="148"/>
                  </a:cubicBezTo>
                  <a:cubicBezTo>
                    <a:pt x="193" y="150"/>
                    <a:pt x="206" y="152"/>
                    <a:pt x="226" y="153"/>
                  </a:cubicBezTo>
                  <a:cubicBezTo>
                    <a:pt x="247" y="154"/>
                    <a:pt x="276" y="154"/>
                    <a:pt x="300" y="152"/>
                  </a:cubicBezTo>
                  <a:cubicBezTo>
                    <a:pt x="310" y="150"/>
                    <a:pt x="320" y="148"/>
                    <a:pt x="331" y="146"/>
                  </a:cubicBezTo>
                  <a:cubicBezTo>
                    <a:pt x="347" y="142"/>
                    <a:pt x="347" y="142"/>
                    <a:pt x="347" y="142"/>
                  </a:cubicBezTo>
                  <a:cubicBezTo>
                    <a:pt x="346" y="126"/>
                    <a:pt x="346" y="126"/>
                    <a:pt x="346" y="126"/>
                  </a:cubicBezTo>
                  <a:cubicBezTo>
                    <a:pt x="345" y="90"/>
                    <a:pt x="348" y="50"/>
                    <a:pt x="349" y="19"/>
                  </a:cubicBezTo>
                  <a:cubicBezTo>
                    <a:pt x="349" y="5"/>
                    <a:pt x="351" y="0"/>
                    <a:pt x="352" y="4"/>
                  </a:cubicBezTo>
                  <a:cubicBezTo>
                    <a:pt x="354" y="8"/>
                    <a:pt x="355" y="22"/>
                    <a:pt x="354" y="48"/>
                  </a:cubicBezTo>
                  <a:cubicBezTo>
                    <a:pt x="352" y="73"/>
                    <a:pt x="350" y="100"/>
                    <a:pt x="350" y="126"/>
                  </a:cubicBezTo>
                  <a:cubicBezTo>
                    <a:pt x="350" y="145"/>
                    <a:pt x="350" y="145"/>
                    <a:pt x="350" y="145"/>
                  </a:cubicBezTo>
                  <a:cubicBezTo>
                    <a:pt x="332" y="149"/>
                    <a:pt x="332" y="149"/>
                    <a:pt x="332" y="149"/>
                  </a:cubicBezTo>
                  <a:cubicBezTo>
                    <a:pt x="316" y="152"/>
                    <a:pt x="301" y="154"/>
                    <a:pt x="286" y="155"/>
                  </a:cubicBezTo>
                  <a:cubicBezTo>
                    <a:pt x="271" y="157"/>
                    <a:pt x="256" y="157"/>
                    <a:pt x="242" y="158"/>
                  </a:cubicBezTo>
                  <a:cubicBezTo>
                    <a:pt x="212" y="159"/>
                    <a:pt x="183" y="159"/>
                    <a:pt x="154" y="160"/>
                  </a:cubicBezTo>
                  <a:cubicBezTo>
                    <a:pt x="126" y="161"/>
                    <a:pt x="98" y="162"/>
                    <a:pt x="72" y="164"/>
                  </a:cubicBezTo>
                  <a:cubicBezTo>
                    <a:pt x="46" y="166"/>
                    <a:pt x="21" y="169"/>
                    <a:pt x="0" y="174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5"/>
            <p:cNvSpPr/>
            <p:nvPr/>
          </p:nvSpPr>
          <p:spPr bwMode="auto">
            <a:xfrm>
              <a:off x="3549107" y="3028290"/>
              <a:ext cx="83111" cy="110815"/>
            </a:xfrm>
            <a:custGeom>
              <a:avLst/>
              <a:gdLst>
                <a:gd name="T0" fmla="*/ 3 w 61"/>
                <a:gd name="T1" fmla="*/ 83 h 83"/>
                <a:gd name="T2" fmla="*/ 6 w 61"/>
                <a:gd name="T3" fmla="*/ 45 h 83"/>
                <a:gd name="T4" fmla="*/ 17 w 61"/>
                <a:gd name="T5" fmla="*/ 30 h 83"/>
                <a:gd name="T6" fmla="*/ 30 w 61"/>
                <a:gd name="T7" fmla="*/ 18 h 83"/>
                <a:gd name="T8" fmla="*/ 61 w 61"/>
                <a:gd name="T9" fmla="*/ 0 h 83"/>
                <a:gd name="T10" fmla="*/ 45 w 61"/>
                <a:gd name="T11" fmla="*/ 10 h 83"/>
                <a:gd name="T12" fmla="*/ 31 w 61"/>
                <a:gd name="T13" fmla="*/ 20 h 83"/>
                <a:gd name="T14" fmla="*/ 16 w 61"/>
                <a:gd name="T15" fmla="*/ 38 h 83"/>
                <a:gd name="T16" fmla="*/ 9 w 61"/>
                <a:gd name="T17" fmla="*/ 72 h 83"/>
                <a:gd name="T18" fmla="*/ 8 w 61"/>
                <a:gd name="T19" fmla="*/ 55 h 83"/>
                <a:gd name="T20" fmla="*/ 12 w 61"/>
                <a:gd name="T21" fmla="*/ 38 h 83"/>
                <a:gd name="T22" fmla="*/ 11 w 61"/>
                <a:gd name="T23" fmla="*/ 39 h 83"/>
                <a:gd name="T24" fmla="*/ 9 w 61"/>
                <a:gd name="T25" fmla="*/ 44 h 83"/>
                <a:gd name="T26" fmla="*/ 4 w 61"/>
                <a:gd name="T27" fmla="*/ 59 h 83"/>
                <a:gd name="T28" fmla="*/ 3 w 61"/>
                <a:gd name="T29" fmla="*/ 75 h 83"/>
                <a:gd name="T30" fmla="*/ 3 w 61"/>
                <a:gd name="T31" fmla="*/ 81 h 83"/>
                <a:gd name="T32" fmla="*/ 3 w 61"/>
                <a:gd name="T33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83">
                  <a:moveTo>
                    <a:pt x="3" y="83"/>
                  </a:moveTo>
                  <a:cubicBezTo>
                    <a:pt x="0" y="65"/>
                    <a:pt x="3" y="53"/>
                    <a:pt x="6" y="45"/>
                  </a:cubicBezTo>
                  <a:cubicBezTo>
                    <a:pt x="9" y="38"/>
                    <a:pt x="13" y="33"/>
                    <a:pt x="17" y="30"/>
                  </a:cubicBezTo>
                  <a:cubicBezTo>
                    <a:pt x="20" y="26"/>
                    <a:pt x="24" y="23"/>
                    <a:pt x="30" y="18"/>
                  </a:cubicBezTo>
                  <a:cubicBezTo>
                    <a:pt x="37" y="13"/>
                    <a:pt x="45" y="7"/>
                    <a:pt x="61" y="0"/>
                  </a:cubicBezTo>
                  <a:cubicBezTo>
                    <a:pt x="55" y="4"/>
                    <a:pt x="50" y="7"/>
                    <a:pt x="45" y="10"/>
                  </a:cubicBezTo>
                  <a:cubicBezTo>
                    <a:pt x="40" y="13"/>
                    <a:pt x="36" y="16"/>
                    <a:pt x="31" y="20"/>
                  </a:cubicBezTo>
                  <a:cubicBezTo>
                    <a:pt x="26" y="24"/>
                    <a:pt x="21" y="29"/>
                    <a:pt x="16" y="38"/>
                  </a:cubicBezTo>
                  <a:cubicBezTo>
                    <a:pt x="11" y="46"/>
                    <a:pt x="8" y="57"/>
                    <a:pt x="9" y="72"/>
                  </a:cubicBezTo>
                  <a:cubicBezTo>
                    <a:pt x="9" y="72"/>
                    <a:pt x="7" y="64"/>
                    <a:pt x="8" y="55"/>
                  </a:cubicBezTo>
                  <a:cubicBezTo>
                    <a:pt x="9" y="46"/>
                    <a:pt x="12" y="38"/>
                    <a:pt x="12" y="38"/>
                  </a:cubicBezTo>
                  <a:cubicBezTo>
                    <a:pt x="12" y="38"/>
                    <a:pt x="12" y="38"/>
                    <a:pt x="11" y="39"/>
                  </a:cubicBezTo>
                  <a:cubicBezTo>
                    <a:pt x="11" y="40"/>
                    <a:pt x="10" y="42"/>
                    <a:pt x="9" y="44"/>
                  </a:cubicBezTo>
                  <a:cubicBezTo>
                    <a:pt x="7" y="48"/>
                    <a:pt x="5" y="53"/>
                    <a:pt x="4" y="59"/>
                  </a:cubicBezTo>
                  <a:cubicBezTo>
                    <a:pt x="3" y="65"/>
                    <a:pt x="3" y="71"/>
                    <a:pt x="3" y="75"/>
                  </a:cubicBezTo>
                  <a:cubicBezTo>
                    <a:pt x="3" y="78"/>
                    <a:pt x="3" y="80"/>
                    <a:pt x="3" y="81"/>
                  </a:cubicBezTo>
                  <a:cubicBezTo>
                    <a:pt x="3" y="82"/>
                    <a:pt x="3" y="83"/>
                    <a:pt x="3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6"/>
            <p:cNvSpPr/>
            <p:nvPr/>
          </p:nvSpPr>
          <p:spPr bwMode="auto">
            <a:xfrm>
              <a:off x="4100543" y="2571839"/>
              <a:ext cx="17150" cy="244057"/>
            </a:xfrm>
            <a:custGeom>
              <a:avLst/>
              <a:gdLst>
                <a:gd name="T0" fmla="*/ 6 w 13"/>
                <a:gd name="T1" fmla="*/ 181 h 181"/>
                <a:gd name="T2" fmla="*/ 6 w 13"/>
                <a:gd name="T3" fmla="*/ 86 h 181"/>
                <a:gd name="T4" fmla="*/ 3 w 13"/>
                <a:gd name="T5" fmla="*/ 22 h 181"/>
                <a:gd name="T6" fmla="*/ 4 w 13"/>
                <a:gd name="T7" fmla="*/ 18 h 181"/>
                <a:gd name="T8" fmla="*/ 0 w 13"/>
                <a:gd name="T9" fmla="*/ 0 h 181"/>
                <a:gd name="T10" fmla="*/ 4 w 13"/>
                <a:gd name="T11" fmla="*/ 19 h 181"/>
                <a:gd name="T12" fmla="*/ 8 w 13"/>
                <a:gd name="T13" fmla="*/ 44 h 181"/>
                <a:gd name="T14" fmla="*/ 10 w 13"/>
                <a:gd name="T15" fmla="*/ 58 h 181"/>
                <a:gd name="T16" fmla="*/ 11 w 13"/>
                <a:gd name="T17" fmla="*/ 72 h 181"/>
                <a:gd name="T18" fmla="*/ 12 w 13"/>
                <a:gd name="T19" fmla="*/ 100 h 181"/>
                <a:gd name="T20" fmla="*/ 6 w 13"/>
                <a:gd name="T2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81">
                  <a:moveTo>
                    <a:pt x="6" y="181"/>
                  </a:moveTo>
                  <a:cubicBezTo>
                    <a:pt x="6" y="158"/>
                    <a:pt x="7" y="120"/>
                    <a:pt x="6" y="86"/>
                  </a:cubicBezTo>
                  <a:cubicBezTo>
                    <a:pt x="5" y="53"/>
                    <a:pt x="1" y="24"/>
                    <a:pt x="3" y="22"/>
                  </a:cubicBezTo>
                  <a:cubicBezTo>
                    <a:pt x="2" y="19"/>
                    <a:pt x="3" y="20"/>
                    <a:pt x="4" y="18"/>
                  </a:cubicBezTo>
                  <a:cubicBezTo>
                    <a:pt x="4" y="17"/>
                    <a:pt x="4" y="13"/>
                    <a:pt x="0" y="0"/>
                  </a:cubicBezTo>
                  <a:cubicBezTo>
                    <a:pt x="1" y="5"/>
                    <a:pt x="3" y="12"/>
                    <a:pt x="4" y="19"/>
                  </a:cubicBezTo>
                  <a:cubicBezTo>
                    <a:pt x="5" y="27"/>
                    <a:pt x="7" y="35"/>
                    <a:pt x="8" y="44"/>
                  </a:cubicBezTo>
                  <a:cubicBezTo>
                    <a:pt x="8" y="48"/>
                    <a:pt x="9" y="53"/>
                    <a:pt x="10" y="58"/>
                  </a:cubicBezTo>
                  <a:cubicBezTo>
                    <a:pt x="10" y="62"/>
                    <a:pt x="10" y="67"/>
                    <a:pt x="11" y="72"/>
                  </a:cubicBezTo>
                  <a:cubicBezTo>
                    <a:pt x="12" y="81"/>
                    <a:pt x="12" y="91"/>
                    <a:pt x="12" y="100"/>
                  </a:cubicBezTo>
                  <a:cubicBezTo>
                    <a:pt x="13" y="138"/>
                    <a:pt x="10" y="172"/>
                    <a:pt x="6" y="18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7"/>
            <p:cNvSpPr/>
            <p:nvPr/>
          </p:nvSpPr>
          <p:spPr bwMode="auto">
            <a:xfrm>
              <a:off x="3981813" y="2964968"/>
              <a:ext cx="102900" cy="15831"/>
            </a:xfrm>
            <a:custGeom>
              <a:avLst/>
              <a:gdLst>
                <a:gd name="T0" fmla="*/ 0 w 76"/>
                <a:gd name="T1" fmla="*/ 11 h 12"/>
                <a:gd name="T2" fmla="*/ 35 w 76"/>
                <a:gd name="T3" fmla="*/ 9 h 12"/>
                <a:gd name="T4" fmla="*/ 76 w 76"/>
                <a:gd name="T5" fmla="*/ 3 h 12"/>
                <a:gd name="T6" fmla="*/ 69 w 76"/>
                <a:gd name="T7" fmla="*/ 12 h 12"/>
                <a:gd name="T8" fmla="*/ 69 w 76"/>
                <a:gd name="T9" fmla="*/ 0 h 12"/>
                <a:gd name="T10" fmla="*/ 69 w 76"/>
                <a:gd name="T11" fmla="*/ 12 h 12"/>
                <a:gd name="T12" fmla="*/ 76 w 76"/>
                <a:gd name="T13" fmla="*/ 3 h 12"/>
                <a:gd name="T14" fmla="*/ 0 w 76"/>
                <a:gd name="T1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2">
                  <a:moveTo>
                    <a:pt x="0" y="11"/>
                  </a:moveTo>
                  <a:cubicBezTo>
                    <a:pt x="12" y="11"/>
                    <a:pt x="23" y="10"/>
                    <a:pt x="35" y="9"/>
                  </a:cubicBezTo>
                  <a:cubicBezTo>
                    <a:pt x="48" y="8"/>
                    <a:pt x="61" y="6"/>
                    <a:pt x="76" y="3"/>
                  </a:cubicBezTo>
                  <a:cubicBezTo>
                    <a:pt x="74" y="6"/>
                    <a:pt x="71" y="9"/>
                    <a:pt x="69" y="12"/>
                  </a:cubicBezTo>
                  <a:cubicBezTo>
                    <a:pt x="69" y="9"/>
                    <a:pt x="69" y="4"/>
                    <a:pt x="69" y="0"/>
                  </a:cubicBezTo>
                  <a:cubicBezTo>
                    <a:pt x="69" y="4"/>
                    <a:pt x="69" y="8"/>
                    <a:pt x="69" y="12"/>
                  </a:cubicBezTo>
                  <a:cubicBezTo>
                    <a:pt x="72" y="9"/>
                    <a:pt x="74" y="6"/>
                    <a:pt x="76" y="3"/>
                  </a:cubicBezTo>
                  <a:cubicBezTo>
                    <a:pt x="55" y="9"/>
                    <a:pt x="29" y="12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8"/>
            <p:cNvSpPr/>
            <p:nvPr/>
          </p:nvSpPr>
          <p:spPr bwMode="auto">
            <a:xfrm>
              <a:off x="4086031" y="2628565"/>
              <a:ext cx="11873" cy="112134"/>
            </a:xfrm>
            <a:custGeom>
              <a:avLst/>
              <a:gdLst>
                <a:gd name="T0" fmla="*/ 7 w 9"/>
                <a:gd name="T1" fmla="*/ 79 h 83"/>
                <a:gd name="T2" fmla="*/ 4 w 9"/>
                <a:gd name="T3" fmla="*/ 61 h 83"/>
                <a:gd name="T4" fmla="*/ 3 w 9"/>
                <a:gd name="T5" fmla="*/ 42 h 83"/>
                <a:gd name="T6" fmla="*/ 2 w 9"/>
                <a:gd name="T7" fmla="*/ 27 h 83"/>
                <a:gd name="T8" fmla="*/ 2 w 9"/>
                <a:gd name="T9" fmla="*/ 23 h 83"/>
                <a:gd name="T10" fmla="*/ 2 w 9"/>
                <a:gd name="T11" fmla="*/ 13 h 83"/>
                <a:gd name="T12" fmla="*/ 0 w 9"/>
                <a:gd name="T13" fmla="*/ 0 h 83"/>
                <a:gd name="T14" fmla="*/ 7 w 9"/>
                <a:gd name="T1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83">
                  <a:moveTo>
                    <a:pt x="7" y="79"/>
                  </a:moveTo>
                  <a:cubicBezTo>
                    <a:pt x="5" y="83"/>
                    <a:pt x="4" y="74"/>
                    <a:pt x="4" y="61"/>
                  </a:cubicBezTo>
                  <a:cubicBezTo>
                    <a:pt x="4" y="55"/>
                    <a:pt x="4" y="48"/>
                    <a:pt x="3" y="42"/>
                  </a:cubicBezTo>
                  <a:cubicBezTo>
                    <a:pt x="3" y="36"/>
                    <a:pt x="3" y="30"/>
                    <a:pt x="2" y="27"/>
                  </a:cubicBezTo>
                  <a:cubicBezTo>
                    <a:pt x="2" y="27"/>
                    <a:pt x="2" y="25"/>
                    <a:pt x="2" y="23"/>
                  </a:cubicBezTo>
                  <a:cubicBezTo>
                    <a:pt x="2" y="20"/>
                    <a:pt x="2" y="17"/>
                    <a:pt x="2" y="13"/>
                  </a:cubicBezTo>
                  <a:cubicBezTo>
                    <a:pt x="1" y="7"/>
                    <a:pt x="0" y="0"/>
                    <a:pt x="0" y="0"/>
                  </a:cubicBezTo>
                  <a:cubicBezTo>
                    <a:pt x="6" y="25"/>
                    <a:pt x="9" y="58"/>
                    <a:pt x="7" y="79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9"/>
            <p:cNvSpPr/>
            <p:nvPr/>
          </p:nvSpPr>
          <p:spPr bwMode="auto">
            <a:xfrm>
              <a:off x="3777333" y="2595585"/>
              <a:ext cx="79153" cy="19788"/>
            </a:xfrm>
            <a:custGeom>
              <a:avLst/>
              <a:gdLst>
                <a:gd name="T0" fmla="*/ 13 w 58"/>
                <a:gd name="T1" fmla="*/ 9 h 15"/>
                <a:gd name="T2" fmla="*/ 2 w 58"/>
                <a:gd name="T3" fmla="*/ 2 h 15"/>
                <a:gd name="T4" fmla="*/ 0 w 58"/>
                <a:gd name="T5" fmla="*/ 1 h 15"/>
                <a:gd name="T6" fmla="*/ 6 w 58"/>
                <a:gd name="T7" fmla="*/ 3 h 15"/>
                <a:gd name="T8" fmla="*/ 14 w 58"/>
                <a:gd name="T9" fmla="*/ 6 h 15"/>
                <a:gd name="T10" fmla="*/ 23 w 58"/>
                <a:gd name="T11" fmla="*/ 8 h 15"/>
                <a:gd name="T12" fmla="*/ 27 w 58"/>
                <a:gd name="T13" fmla="*/ 8 h 15"/>
                <a:gd name="T14" fmla="*/ 23 w 58"/>
                <a:gd name="T15" fmla="*/ 6 h 15"/>
                <a:gd name="T16" fmla="*/ 9 w 58"/>
                <a:gd name="T17" fmla="*/ 0 h 15"/>
                <a:gd name="T18" fmla="*/ 10 w 58"/>
                <a:gd name="T19" fmla="*/ 1 h 15"/>
                <a:gd name="T20" fmla="*/ 14 w 58"/>
                <a:gd name="T21" fmla="*/ 3 h 15"/>
                <a:gd name="T22" fmla="*/ 25 w 58"/>
                <a:gd name="T23" fmla="*/ 6 h 15"/>
                <a:gd name="T24" fmla="*/ 28 w 58"/>
                <a:gd name="T25" fmla="*/ 7 h 15"/>
                <a:gd name="T26" fmla="*/ 32 w 58"/>
                <a:gd name="T27" fmla="*/ 7 h 15"/>
                <a:gd name="T28" fmla="*/ 37 w 58"/>
                <a:gd name="T29" fmla="*/ 8 h 15"/>
                <a:gd name="T30" fmla="*/ 42 w 58"/>
                <a:gd name="T31" fmla="*/ 8 h 15"/>
                <a:gd name="T32" fmla="*/ 43 w 58"/>
                <a:gd name="T33" fmla="*/ 8 h 15"/>
                <a:gd name="T34" fmla="*/ 50 w 58"/>
                <a:gd name="T35" fmla="*/ 11 h 15"/>
                <a:gd name="T36" fmla="*/ 55 w 58"/>
                <a:gd name="T37" fmla="*/ 13 h 15"/>
                <a:gd name="T38" fmla="*/ 58 w 58"/>
                <a:gd name="T39" fmla="*/ 14 h 15"/>
                <a:gd name="T40" fmla="*/ 35 w 58"/>
                <a:gd name="T41" fmla="*/ 14 h 15"/>
                <a:gd name="T42" fmla="*/ 27 w 58"/>
                <a:gd name="T43" fmla="*/ 13 h 15"/>
                <a:gd name="T44" fmla="*/ 20 w 58"/>
                <a:gd name="T45" fmla="*/ 11 h 15"/>
                <a:gd name="T46" fmla="*/ 15 w 58"/>
                <a:gd name="T47" fmla="*/ 10 h 15"/>
                <a:gd name="T48" fmla="*/ 13 w 58"/>
                <a:gd name="T4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15">
                  <a:moveTo>
                    <a:pt x="13" y="9"/>
                  </a:moveTo>
                  <a:cubicBezTo>
                    <a:pt x="7" y="6"/>
                    <a:pt x="4" y="4"/>
                    <a:pt x="2" y="2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3" y="2"/>
                    <a:pt x="6" y="3"/>
                  </a:cubicBezTo>
                  <a:cubicBezTo>
                    <a:pt x="8" y="4"/>
                    <a:pt x="11" y="5"/>
                    <a:pt x="14" y="6"/>
                  </a:cubicBezTo>
                  <a:cubicBezTo>
                    <a:pt x="17" y="7"/>
                    <a:pt x="21" y="7"/>
                    <a:pt x="23" y="8"/>
                  </a:cubicBezTo>
                  <a:cubicBezTo>
                    <a:pt x="25" y="8"/>
                    <a:pt x="27" y="8"/>
                    <a:pt x="27" y="8"/>
                  </a:cubicBezTo>
                  <a:cubicBezTo>
                    <a:pt x="27" y="8"/>
                    <a:pt x="26" y="7"/>
                    <a:pt x="23" y="6"/>
                  </a:cubicBezTo>
                  <a:cubicBezTo>
                    <a:pt x="20" y="5"/>
                    <a:pt x="15" y="4"/>
                    <a:pt x="9" y="0"/>
                  </a:cubicBezTo>
                  <a:cubicBezTo>
                    <a:pt x="9" y="0"/>
                    <a:pt x="9" y="0"/>
                    <a:pt x="10" y="1"/>
                  </a:cubicBezTo>
                  <a:cubicBezTo>
                    <a:pt x="11" y="1"/>
                    <a:pt x="12" y="2"/>
                    <a:pt x="14" y="3"/>
                  </a:cubicBezTo>
                  <a:cubicBezTo>
                    <a:pt x="17" y="4"/>
                    <a:pt x="21" y="5"/>
                    <a:pt x="25" y="6"/>
                  </a:cubicBezTo>
                  <a:cubicBezTo>
                    <a:pt x="26" y="6"/>
                    <a:pt x="27" y="7"/>
                    <a:pt x="28" y="7"/>
                  </a:cubicBezTo>
                  <a:cubicBezTo>
                    <a:pt x="30" y="7"/>
                    <a:pt x="31" y="7"/>
                    <a:pt x="32" y="7"/>
                  </a:cubicBezTo>
                  <a:cubicBezTo>
                    <a:pt x="34" y="8"/>
                    <a:pt x="36" y="8"/>
                    <a:pt x="37" y="8"/>
                  </a:cubicBezTo>
                  <a:cubicBezTo>
                    <a:pt x="39" y="8"/>
                    <a:pt x="41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8"/>
                    <a:pt x="46" y="10"/>
                    <a:pt x="50" y="11"/>
                  </a:cubicBezTo>
                  <a:cubicBezTo>
                    <a:pt x="52" y="12"/>
                    <a:pt x="54" y="13"/>
                    <a:pt x="55" y="13"/>
                  </a:cubicBezTo>
                  <a:cubicBezTo>
                    <a:pt x="57" y="14"/>
                    <a:pt x="58" y="14"/>
                    <a:pt x="58" y="14"/>
                  </a:cubicBezTo>
                  <a:cubicBezTo>
                    <a:pt x="58" y="14"/>
                    <a:pt x="46" y="15"/>
                    <a:pt x="35" y="14"/>
                  </a:cubicBezTo>
                  <a:cubicBezTo>
                    <a:pt x="32" y="14"/>
                    <a:pt x="29" y="13"/>
                    <a:pt x="27" y="13"/>
                  </a:cubicBezTo>
                  <a:cubicBezTo>
                    <a:pt x="24" y="12"/>
                    <a:pt x="22" y="12"/>
                    <a:pt x="20" y="11"/>
                  </a:cubicBezTo>
                  <a:cubicBezTo>
                    <a:pt x="18" y="11"/>
                    <a:pt x="16" y="10"/>
                    <a:pt x="15" y="10"/>
                  </a:cubicBezTo>
                  <a:cubicBezTo>
                    <a:pt x="14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70"/>
            <p:cNvSpPr/>
            <p:nvPr/>
          </p:nvSpPr>
          <p:spPr bwMode="auto">
            <a:xfrm>
              <a:off x="3715329" y="2433320"/>
              <a:ext cx="13192" cy="84430"/>
            </a:xfrm>
            <a:custGeom>
              <a:avLst/>
              <a:gdLst>
                <a:gd name="T0" fmla="*/ 10 w 10"/>
                <a:gd name="T1" fmla="*/ 63 h 63"/>
                <a:gd name="T2" fmla="*/ 2 w 10"/>
                <a:gd name="T3" fmla="*/ 37 h 63"/>
                <a:gd name="T4" fmla="*/ 1 w 10"/>
                <a:gd name="T5" fmla="*/ 0 h 63"/>
                <a:gd name="T6" fmla="*/ 2 w 10"/>
                <a:gd name="T7" fmla="*/ 8 h 63"/>
                <a:gd name="T8" fmla="*/ 3 w 10"/>
                <a:gd name="T9" fmla="*/ 14 h 63"/>
                <a:gd name="T10" fmla="*/ 3 w 10"/>
                <a:gd name="T11" fmla="*/ 17 h 63"/>
                <a:gd name="T12" fmla="*/ 5 w 10"/>
                <a:gd name="T13" fmla="*/ 36 h 63"/>
                <a:gd name="T14" fmla="*/ 10 w 10"/>
                <a:gd name="T1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63">
                  <a:moveTo>
                    <a:pt x="10" y="63"/>
                  </a:moveTo>
                  <a:cubicBezTo>
                    <a:pt x="7" y="56"/>
                    <a:pt x="4" y="47"/>
                    <a:pt x="2" y="37"/>
                  </a:cubicBezTo>
                  <a:cubicBezTo>
                    <a:pt x="1" y="27"/>
                    <a:pt x="0" y="15"/>
                    <a:pt x="1" y="0"/>
                  </a:cubicBezTo>
                  <a:cubicBezTo>
                    <a:pt x="1" y="0"/>
                    <a:pt x="1" y="4"/>
                    <a:pt x="2" y="8"/>
                  </a:cubicBezTo>
                  <a:cubicBezTo>
                    <a:pt x="2" y="11"/>
                    <a:pt x="3" y="13"/>
                    <a:pt x="3" y="14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4" y="22"/>
                    <a:pt x="4" y="28"/>
                    <a:pt x="5" y="36"/>
                  </a:cubicBezTo>
                  <a:cubicBezTo>
                    <a:pt x="5" y="43"/>
                    <a:pt x="6" y="52"/>
                    <a:pt x="10" y="6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71"/>
            <p:cNvSpPr/>
            <p:nvPr/>
          </p:nvSpPr>
          <p:spPr bwMode="auto">
            <a:xfrm>
              <a:off x="3735118" y="2565243"/>
              <a:ext cx="51450" cy="48811"/>
            </a:xfrm>
            <a:custGeom>
              <a:avLst/>
              <a:gdLst>
                <a:gd name="T0" fmla="*/ 30 w 38"/>
                <a:gd name="T1" fmla="*/ 33 h 36"/>
                <a:gd name="T2" fmla="*/ 16 w 38"/>
                <a:gd name="T3" fmla="*/ 23 h 36"/>
                <a:gd name="T4" fmla="*/ 12 w 38"/>
                <a:gd name="T5" fmla="*/ 20 h 36"/>
                <a:gd name="T6" fmla="*/ 10 w 38"/>
                <a:gd name="T7" fmla="*/ 16 h 36"/>
                <a:gd name="T8" fmla="*/ 0 w 38"/>
                <a:gd name="T9" fmla="*/ 0 h 36"/>
                <a:gd name="T10" fmla="*/ 10 w 38"/>
                <a:gd name="T11" fmla="*/ 13 h 36"/>
                <a:gd name="T12" fmla="*/ 26 w 38"/>
                <a:gd name="T13" fmla="*/ 27 h 36"/>
                <a:gd name="T14" fmla="*/ 37 w 38"/>
                <a:gd name="T15" fmla="*/ 36 h 36"/>
                <a:gd name="T16" fmla="*/ 36 w 38"/>
                <a:gd name="T17" fmla="*/ 36 h 36"/>
                <a:gd name="T18" fmla="*/ 30 w 38"/>
                <a:gd name="T19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6">
                  <a:moveTo>
                    <a:pt x="30" y="33"/>
                  </a:moveTo>
                  <a:cubicBezTo>
                    <a:pt x="23" y="29"/>
                    <a:pt x="19" y="26"/>
                    <a:pt x="16" y="23"/>
                  </a:cubicBezTo>
                  <a:cubicBezTo>
                    <a:pt x="15" y="22"/>
                    <a:pt x="13" y="21"/>
                    <a:pt x="12" y="20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7" y="12"/>
                    <a:pt x="5" y="9"/>
                    <a:pt x="0" y="0"/>
                  </a:cubicBezTo>
                  <a:cubicBezTo>
                    <a:pt x="2" y="3"/>
                    <a:pt x="6" y="7"/>
                    <a:pt x="10" y="13"/>
                  </a:cubicBezTo>
                  <a:cubicBezTo>
                    <a:pt x="15" y="18"/>
                    <a:pt x="21" y="23"/>
                    <a:pt x="26" y="27"/>
                  </a:cubicBezTo>
                  <a:cubicBezTo>
                    <a:pt x="31" y="32"/>
                    <a:pt x="35" y="34"/>
                    <a:pt x="37" y="36"/>
                  </a:cubicBezTo>
                  <a:cubicBezTo>
                    <a:pt x="38" y="36"/>
                    <a:pt x="38" y="36"/>
                    <a:pt x="36" y="36"/>
                  </a:cubicBezTo>
                  <a:cubicBezTo>
                    <a:pt x="35" y="36"/>
                    <a:pt x="33" y="35"/>
                    <a:pt x="30" y="3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72"/>
            <p:cNvSpPr/>
            <p:nvPr/>
          </p:nvSpPr>
          <p:spPr bwMode="auto">
            <a:xfrm>
              <a:off x="3653326" y="2216967"/>
              <a:ext cx="121369" cy="195245"/>
            </a:xfrm>
            <a:custGeom>
              <a:avLst/>
              <a:gdLst>
                <a:gd name="T0" fmla="*/ 91 w 91"/>
                <a:gd name="T1" fmla="*/ 0 h 146"/>
                <a:gd name="T2" fmla="*/ 63 w 91"/>
                <a:gd name="T3" fmla="*/ 20 h 146"/>
                <a:gd name="T4" fmla="*/ 33 w 91"/>
                <a:gd name="T5" fmla="*/ 53 h 146"/>
                <a:gd name="T6" fmla="*/ 0 w 91"/>
                <a:gd name="T7" fmla="*/ 146 h 146"/>
                <a:gd name="T8" fmla="*/ 7 w 91"/>
                <a:gd name="T9" fmla="*/ 102 h 146"/>
                <a:gd name="T10" fmla="*/ 22 w 91"/>
                <a:gd name="T11" fmla="*/ 66 h 146"/>
                <a:gd name="T12" fmla="*/ 47 w 91"/>
                <a:gd name="T13" fmla="*/ 31 h 146"/>
                <a:gd name="T14" fmla="*/ 66 w 91"/>
                <a:gd name="T15" fmla="*/ 15 h 146"/>
                <a:gd name="T16" fmla="*/ 91 w 91"/>
                <a:gd name="T1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146">
                  <a:moveTo>
                    <a:pt x="91" y="0"/>
                  </a:moveTo>
                  <a:cubicBezTo>
                    <a:pt x="83" y="5"/>
                    <a:pt x="73" y="12"/>
                    <a:pt x="63" y="20"/>
                  </a:cubicBezTo>
                  <a:cubicBezTo>
                    <a:pt x="52" y="29"/>
                    <a:pt x="42" y="40"/>
                    <a:pt x="33" y="53"/>
                  </a:cubicBezTo>
                  <a:cubicBezTo>
                    <a:pt x="14" y="79"/>
                    <a:pt x="2" y="112"/>
                    <a:pt x="0" y="146"/>
                  </a:cubicBezTo>
                  <a:cubicBezTo>
                    <a:pt x="1" y="129"/>
                    <a:pt x="4" y="115"/>
                    <a:pt x="7" y="102"/>
                  </a:cubicBezTo>
                  <a:cubicBezTo>
                    <a:pt x="11" y="89"/>
                    <a:pt x="16" y="77"/>
                    <a:pt x="22" y="66"/>
                  </a:cubicBezTo>
                  <a:cubicBezTo>
                    <a:pt x="28" y="54"/>
                    <a:pt x="36" y="43"/>
                    <a:pt x="47" y="31"/>
                  </a:cubicBezTo>
                  <a:cubicBezTo>
                    <a:pt x="52" y="25"/>
                    <a:pt x="58" y="20"/>
                    <a:pt x="66" y="15"/>
                  </a:cubicBezTo>
                  <a:cubicBezTo>
                    <a:pt x="73" y="9"/>
                    <a:pt x="82" y="4"/>
                    <a:pt x="91" y="0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3"/>
            <p:cNvSpPr/>
            <p:nvPr/>
          </p:nvSpPr>
          <p:spPr bwMode="auto">
            <a:xfrm>
              <a:off x="2900049" y="2744657"/>
              <a:ext cx="114773" cy="31661"/>
            </a:xfrm>
            <a:custGeom>
              <a:avLst/>
              <a:gdLst>
                <a:gd name="T0" fmla="*/ 0 w 86"/>
                <a:gd name="T1" fmla="*/ 1 h 24"/>
                <a:gd name="T2" fmla="*/ 8 w 86"/>
                <a:gd name="T3" fmla="*/ 1 h 24"/>
                <a:gd name="T4" fmla="*/ 16 w 86"/>
                <a:gd name="T5" fmla="*/ 2 h 24"/>
                <a:gd name="T6" fmla="*/ 30 w 86"/>
                <a:gd name="T7" fmla="*/ 4 h 24"/>
                <a:gd name="T8" fmla="*/ 55 w 86"/>
                <a:gd name="T9" fmla="*/ 13 h 24"/>
                <a:gd name="T10" fmla="*/ 86 w 86"/>
                <a:gd name="T11" fmla="*/ 24 h 24"/>
                <a:gd name="T12" fmla="*/ 81 w 86"/>
                <a:gd name="T13" fmla="*/ 21 h 24"/>
                <a:gd name="T14" fmla="*/ 77 w 86"/>
                <a:gd name="T15" fmla="*/ 19 h 24"/>
                <a:gd name="T16" fmla="*/ 75 w 86"/>
                <a:gd name="T17" fmla="*/ 18 h 24"/>
                <a:gd name="T18" fmla="*/ 73 w 86"/>
                <a:gd name="T19" fmla="*/ 17 h 24"/>
                <a:gd name="T20" fmla="*/ 67 w 86"/>
                <a:gd name="T21" fmla="*/ 15 h 24"/>
                <a:gd name="T22" fmla="*/ 45 w 86"/>
                <a:gd name="T23" fmla="*/ 6 h 24"/>
                <a:gd name="T24" fmla="*/ 37 w 86"/>
                <a:gd name="T25" fmla="*/ 4 h 24"/>
                <a:gd name="T26" fmla="*/ 30 w 86"/>
                <a:gd name="T27" fmla="*/ 2 h 24"/>
                <a:gd name="T28" fmla="*/ 26 w 86"/>
                <a:gd name="T29" fmla="*/ 2 h 24"/>
                <a:gd name="T30" fmla="*/ 22 w 86"/>
                <a:gd name="T31" fmla="*/ 1 h 24"/>
                <a:gd name="T32" fmla="*/ 15 w 86"/>
                <a:gd name="T33" fmla="*/ 1 h 24"/>
                <a:gd name="T34" fmla="*/ 4 w 86"/>
                <a:gd name="T35" fmla="*/ 1 h 24"/>
                <a:gd name="T36" fmla="*/ 1 w 86"/>
                <a:gd name="T37" fmla="*/ 1 h 24"/>
                <a:gd name="T38" fmla="*/ 0 w 86"/>
                <a:gd name="T3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" h="24">
                  <a:moveTo>
                    <a:pt x="0" y="1"/>
                  </a:moveTo>
                  <a:cubicBezTo>
                    <a:pt x="3" y="1"/>
                    <a:pt x="5" y="1"/>
                    <a:pt x="8" y="1"/>
                  </a:cubicBezTo>
                  <a:cubicBezTo>
                    <a:pt x="10" y="1"/>
                    <a:pt x="13" y="1"/>
                    <a:pt x="16" y="2"/>
                  </a:cubicBezTo>
                  <a:cubicBezTo>
                    <a:pt x="21" y="2"/>
                    <a:pt x="26" y="3"/>
                    <a:pt x="30" y="4"/>
                  </a:cubicBezTo>
                  <a:cubicBezTo>
                    <a:pt x="40" y="7"/>
                    <a:pt x="48" y="10"/>
                    <a:pt x="55" y="13"/>
                  </a:cubicBezTo>
                  <a:cubicBezTo>
                    <a:pt x="68" y="19"/>
                    <a:pt x="78" y="22"/>
                    <a:pt x="86" y="24"/>
                  </a:cubicBezTo>
                  <a:cubicBezTo>
                    <a:pt x="86" y="24"/>
                    <a:pt x="83" y="23"/>
                    <a:pt x="81" y="21"/>
                  </a:cubicBezTo>
                  <a:cubicBezTo>
                    <a:pt x="79" y="21"/>
                    <a:pt x="78" y="20"/>
                    <a:pt x="77" y="19"/>
                  </a:cubicBezTo>
                  <a:cubicBezTo>
                    <a:pt x="76" y="18"/>
                    <a:pt x="75" y="18"/>
                    <a:pt x="75" y="18"/>
                  </a:cubicBezTo>
                  <a:cubicBezTo>
                    <a:pt x="75" y="18"/>
                    <a:pt x="75" y="18"/>
                    <a:pt x="73" y="17"/>
                  </a:cubicBezTo>
                  <a:cubicBezTo>
                    <a:pt x="72" y="17"/>
                    <a:pt x="70" y="16"/>
                    <a:pt x="67" y="15"/>
                  </a:cubicBezTo>
                  <a:cubicBezTo>
                    <a:pt x="62" y="13"/>
                    <a:pt x="54" y="9"/>
                    <a:pt x="45" y="6"/>
                  </a:cubicBezTo>
                  <a:cubicBezTo>
                    <a:pt x="42" y="6"/>
                    <a:pt x="40" y="5"/>
                    <a:pt x="37" y="4"/>
                  </a:cubicBezTo>
                  <a:cubicBezTo>
                    <a:pt x="35" y="3"/>
                    <a:pt x="32" y="3"/>
                    <a:pt x="30" y="2"/>
                  </a:cubicBezTo>
                  <a:cubicBezTo>
                    <a:pt x="29" y="2"/>
                    <a:pt x="27" y="2"/>
                    <a:pt x="26" y="2"/>
                  </a:cubicBezTo>
                  <a:cubicBezTo>
                    <a:pt x="25" y="1"/>
                    <a:pt x="23" y="1"/>
                    <a:pt x="22" y="1"/>
                  </a:cubicBezTo>
                  <a:cubicBezTo>
                    <a:pt x="20" y="1"/>
                    <a:pt x="17" y="1"/>
                    <a:pt x="15" y="1"/>
                  </a:cubicBezTo>
                  <a:cubicBezTo>
                    <a:pt x="11" y="0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4"/>
            <p:cNvSpPr/>
            <p:nvPr/>
          </p:nvSpPr>
          <p:spPr bwMode="auto">
            <a:xfrm>
              <a:off x="2807703" y="2814576"/>
              <a:ext cx="270441" cy="360148"/>
            </a:xfrm>
            <a:custGeom>
              <a:avLst/>
              <a:gdLst>
                <a:gd name="T0" fmla="*/ 188 w 202"/>
                <a:gd name="T1" fmla="*/ 245 h 268"/>
                <a:gd name="T2" fmla="*/ 181 w 202"/>
                <a:gd name="T3" fmla="*/ 242 h 268"/>
                <a:gd name="T4" fmla="*/ 110 w 202"/>
                <a:gd name="T5" fmla="*/ 253 h 268"/>
                <a:gd name="T6" fmla="*/ 77 w 202"/>
                <a:gd name="T7" fmla="*/ 257 h 268"/>
                <a:gd name="T8" fmla="*/ 58 w 202"/>
                <a:gd name="T9" fmla="*/ 259 h 268"/>
                <a:gd name="T10" fmla="*/ 53 w 202"/>
                <a:gd name="T11" fmla="*/ 240 h 268"/>
                <a:gd name="T12" fmla="*/ 40 w 202"/>
                <a:gd name="T13" fmla="*/ 196 h 268"/>
                <a:gd name="T14" fmla="*/ 25 w 202"/>
                <a:gd name="T15" fmla="*/ 150 h 268"/>
                <a:gd name="T16" fmla="*/ 12 w 202"/>
                <a:gd name="T17" fmla="*/ 103 h 268"/>
                <a:gd name="T18" fmla="*/ 4 w 202"/>
                <a:gd name="T19" fmla="*/ 54 h 268"/>
                <a:gd name="T20" fmla="*/ 3 w 202"/>
                <a:gd name="T21" fmla="*/ 28 h 268"/>
                <a:gd name="T22" fmla="*/ 4 w 202"/>
                <a:gd name="T23" fmla="*/ 9 h 268"/>
                <a:gd name="T24" fmla="*/ 5 w 202"/>
                <a:gd name="T25" fmla="*/ 2 h 268"/>
                <a:gd name="T26" fmla="*/ 6 w 202"/>
                <a:gd name="T27" fmla="*/ 0 h 268"/>
                <a:gd name="T28" fmla="*/ 0 w 202"/>
                <a:gd name="T29" fmla="*/ 30 h 268"/>
                <a:gd name="T30" fmla="*/ 1 w 202"/>
                <a:gd name="T31" fmla="*/ 60 h 268"/>
                <a:gd name="T32" fmla="*/ 11 w 202"/>
                <a:gd name="T33" fmla="*/ 121 h 268"/>
                <a:gd name="T34" fmla="*/ 27 w 202"/>
                <a:gd name="T35" fmla="*/ 183 h 268"/>
                <a:gd name="T36" fmla="*/ 36 w 202"/>
                <a:gd name="T37" fmla="*/ 213 h 268"/>
                <a:gd name="T38" fmla="*/ 44 w 202"/>
                <a:gd name="T39" fmla="*/ 242 h 268"/>
                <a:gd name="T40" fmla="*/ 51 w 202"/>
                <a:gd name="T41" fmla="*/ 268 h 268"/>
                <a:gd name="T42" fmla="*/ 77 w 202"/>
                <a:gd name="T43" fmla="*/ 266 h 268"/>
                <a:gd name="T44" fmla="*/ 137 w 202"/>
                <a:gd name="T45" fmla="*/ 257 h 268"/>
                <a:gd name="T46" fmla="*/ 188 w 202"/>
                <a:gd name="T47" fmla="*/ 24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2" h="268">
                  <a:moveTo>
                    <a:pt x="188" y="245"/>
                  </a:moveTo>
                  <a:cubicBezTo>
                    <a:pt x="202" y="239"/>
                    <a:pt x="196" y="239"/>
                    <a:pt x="181" y="242"/>
                  </a:cubicBezTo>
                  <a:cubicBezTo>
                    <a:pt x="165" y="245"/>
                    <a:pt x="139" y="251"/>
                    <a:pt x="110" y="253"/>
                  </a:cubicBezTo>
                  <a:cubicBezTo>
                    <a:pt x="99" y="255"/>
                    <a:pt x="88" y="256"/>
                    <a:pt x="77" y="257"/>
                  </a:cubicBezTo>
                  <a:cubicBezTo>
                    <a:pt x="58" y="259"/>
                    <a:pt x="58" y="259"/>
                    <a:pt x="58" y="259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0" y="226"/>
                    <a:pt x="45" y="211"/>
                    <a:pt x="40" y="196"/>
                  </a:cubicBezTo>
                  <a:cubicBezTo>
                    <a:pt x="35" y="181"/>
                    <a:pt x="30" y="166"/>
                    <a:pt x="25" y="150"/>
                  </a:cubicBezTo>
                  <a:cubicBezTo>
                    <a:pt x="20" y="135"/>
                    <a:pt x="16" y="119"/>
                    <a:pt x="12" y="103"/>
                  </a:cubicBezTo>
                  <a:cubicBezTo>
                    <a:pt x="9" y="87"/>
                    <a:pt x="6" y="71"/>
                    <a:pt x="4" y="54"/>
                  </a:cubicBezTo>
                  <a:cubicBezTo>
                    <a:pt x="4" y="54"/>
                    <a:pt x="3" y="42"/>
                    <a:pt x="3" y="28"/>
                  </a:cubicBezTo>
                  <a:cubicBezTo>
                    <a:pt x="2" y="22"/>
                    <a:pt x="3" y="14"/>
                    <a:pt x="4" y="9"/>
                  </a:cubicBezTo>
                  <a:cubicBezTo>
                    <a:pt x="4" y="6"/>
                    <a:pt x="5" y="4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3" y="10"/>
                    <a:pt x="1" y="20"/>
                    <a:pt x="0" y="30"/>
                  </a:cubicBezTo>
                  <a:cubicBezTo>
                    <a:pt x="0" y="40"/>
                    <a:pt x="0" y="50"/>
                    <a:pt x="1" y="60"/>
                  </a:cubicBezTo>
                  <a:cubicBezTo>
                    <a:pt x="2" y="80"/>
                    <a:pt x="6" y="101"/>
                    <a:pt x="11" y="121"/>
                  </a:cubicBezTo>
                  <a:cubicBezTo>
                    <a:pt x="15" y="142"/>
                    <a:pt x="21" y="163"/>
                    <a:pt x="27" y="183"/>
                  </a:cubicBezTo>
                  <a:cubicBezTo>
                    <a:pt x="30" y="193"/>
                    <a:pt x="33" y="203"/>
                    <a:pt x="36" y="213"/>
                  </a:cubicBezTo>
                  <a:cubicBezTo>
                    <a:pt x="39" y="223"/>
                    <a:pt x="42" y="233"/>
                    <a:pt x="44" y="242"/>
                  </a:cubicBezTo>
                  <a:cubicBezTo>
                    <a:pt x="51" y="268"/>
                    <a:pt x="51" y="268"/>
                    <a:pt x="51" y="268"/>
                  </a:cubicBezTo>
                  <a:cubicBezTo>
                    <a:pt x="77" y="266"/>
                    <a:pt x="77" y="266"/>
                    <a:pt x="77" y="266"/>
                  </a:cubicBezTo>
                  <a:cubicBezTo>
                    <a:pt x="99" y="264"/>
                    <a:pt x="118" y="261"/>
                    <a:pt x="137" y="257"/>
                  </a:cubicBezTo>
                  <a:cubicBezTo>
                    <a:pt x="155" y="253"/>
                    <a:pt x="172" y="249"/>
                    <a:pt x="188" y="245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5"/>
            <p:cNvSpPr/>
            <p:nvPr/>
          </p:nvSpPr>
          <p:spPr bwMode="auto">
            <a:xfrm>
              <a:off x="2909283" y="3081059"/>
              <a:ext cx="267803" cy="51450"/>
            </a:xfrm>
            <a:custGeom>
              <a:avLst/>
              <a:gdLst>
                <a:gd name="T0" fmla="*/ 159 w 199"/>
                <a:gd name="T1" fmla="*/ 6 h 38"/>
                <a:gd name="T2" fmla="*/ 74 w 199"/>
                <a:gd name="T3" fmla="*/ 24 h 38"/>
                <a:gd name="T4" fmla="*/ 34 w 199"/>
                <a:gd name="T5" fmla="*/ 33 h 38"/>
                <a:gd name="T6" fmla="*/ 0 w 199"/>
                <a:gd name="T7" fmla="*/ 38 h 38"/>
                <a:gd name="T8" fmla="*/ 105 w 199"/>
                <a:gd name="T9" fmla="*/ 20 h 38"/>
                <a:gd name="T10" fmla="*/ 154 w 199"/>
                <a:gd name="T11" fmla="*/ 10 h 38"/>
                <a:gd name="T12" fmla="*/ 194 w 199"/>
                <a:gd name="T13" fmla="*/ 3 h 38"/>
                <a:gd name="T14" fmla="*/ 159 w 199"/>
                <a:gd name="T15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9" h="38">
                  <a:moveTo>
                    <a:pt x="159" y="6"/>
                  </a:moveTo>
                  <a:cubicBezTo>
                    <a:pt x="133" y="9"/>
                    <a:pt x="103" y="17"/>
                    <a:pt x="74" y="24"/>
                  </a:cubicBezTo>
                  <a:cubicBezTo>
                    <a:pt x="60" y="27"/>
                    <a:pt x="47" y="30"/>
                    <a:pt x="34" y="33"/>
                  </a:cubicBezTo>
                  <a:cubicBezTo>
                    <a:pt x="21" y="35"/>
                    <a:pt x="10" y="37"/>
                    <a:pt x="0" y="38"/>
                  </a:cubicBezTo>
                  <a:cubicBezTo>
                    <a:pt x="33" y="35"/>
                    <a:pt x="70" y="27"/>
                    <a:pt x="105" y="20"/>
                  </a:cubicBezTo>
                  <a:cubicBezTo>
                    <a:pt x="122" y="16"/>
                    <a:pt x="138" y="13"/>
                    <a:pt x="154" y="10"/>
                  </a:cubicBezTo>
                  <a:cubicBezTo>
                    <a:pt x="169" y="7"/>
                    <a:pt x="182" y="4"/>
                    <a:pt x="194" y="3"/>
                  </a:cubicBezTo>
                  <a:cubicBezTo>
                    <a:pt x="199" y="0"/>
                    <a:pt x="173" y="4"/>
                    <a:pt x="1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6"/>
            <p:cNvSpPr/>
            <p:nvPr/>
          </p:nvSpPr>
          <p:spPr bwMode="auto">
            <a:xfrm>
              <a:off x="2765488" y="1990061"/>
              <a:ext cx="918180" cy="1482809"/>
            </a:xfrm>
            <a:custGeom>
              <a:avLst/>
              <a:gdLst>
                <a:gd name="T0" fmla="*/ 65 w 684"/>
                <a:gd name="T1" fmla="*/ 425 h 1103"/>
                <a:gd name="T2" fmla="*/ 98 w 684"/>
                <a:gd name="T3" fmla="*/ 431 h 1103"/>
                <a:gd name="T4" fmla="*/ 116 w 684"/>
                <a:gd name="T5" fmla="*/ 429 h 1103"/>
                <a:gd name="T6" fmla="*/ 182 w 684"/>
                <a:gd name="T7" fmla="*/ 376 h 1103"/>
                <a:gd name="T8" fmla="*/ 184 w 684"/>
                <a:gd name="T9" fmla="*/ 375 h 1103"/>
                <a:gd name="T10" fmla="*/ 248 w 684"/>
                <a:gd name="T11" fmla="*/ 384 h 1103"/>
                <a:gd name="T12" fmla="*/ 285 w 684"/>
                <a:gd name="T13" fmla="*/ 450 h 1103"/>
                <a:gd name="T14" fmla="*/ 281 w 684"/>
                <a:gd name="T15" fmla="*/ 546 h 1103"/>
                <a:gd name="T16" fmla="*/ 225 w 684"/>
                <a:gd name="T17" fmla="*/ 595 h 1103"/>
                <a:gd name="T18" fmla="*/ 219 w 684"/>
                <a:gd name="T19" fmla="*/ 596 h 1103"/>
                <a:gd name="T20" fmla="*/ 115 w 684"/>
                <a:gd name="T21" fmla="*/ 570 h 1103"/>
                <a:gd name="T22" fmla="*/ 82 w 684"/>
                <a:gd name="T23" fmla="*/ 575 h 1103"/>
                <a:gd name="T24" fmla="*/ 70 w 684"/>
                <a:gd name="T25" fmla="*/ 582 h 1103"/>
                <a:gd name="T26" fmla="*/ 48 w 684"/>
                <a:gd name="T27" fmla="*/ 706 h 1103"/>
                <a:gd name="T28" fmla="*/ 146 w 684"/>
                <a:gd name="T29" fmla="*/ 857 h 1103"/>
                <a:gd name="T30" fmla="*/ 415 w 684"/>
                <a:gd name="T31" fmla="*/ 860 h 1103"/>
                <a:gd name="T32" fmla="*/ 418 w 684"/>
                <a:gd name="T33" fmla="*/ 879 h 1103"/>
                <a:gd name="T34" fmla="*/ 417 w 684"/>
                <a:gd name="T35" fmla="*/ 891 h 1103"/>
                <a:gd name="T36" fmla="*/ 400 w 684"/>
                <a:gd name="T37" fmla="*/ 917 h 1103"/>
                <a:gd name="T38" fmla="*/ 380 w 684"/>
                <a:gd name="T39" fmla="*/ 978 h 1103"/>
                <a:gd name="T40" fmla="*/ 387 w 684"/>
                <a:gd name="T41" fmla="*/ 1013 h 1103"/>
                <a:gd name="T42" fmla="*/ 453 w 684"/>
                <a:gd name="T43" fmla="*/ 1082 h 1103"/>
                <a:gd name="T44" fmla="*/ 577 w 684"/>
                <a:gd name="T45" fmla="*/ 1099 h 1103"/>
                <a:gd name="T46" fmla="*/ 683 w 684"/>
                <a:gd name="T47" fmla="*/ 998 h 1103"/>
                <a:gd name="T48" fmla="*/ 681 w 684"/>
                <a:gd name="T49" fmla="*/ 955 h 1103"/>
                <a:gd name="T50" fmla="*/ 676 w 684"/>
                <a:gd name="T51" fmla="*/ 938 h 1103"/>
                <a:gd name="T52" fmla="*/ 668 w 684"/>
                <a:gd name="T53" fmla="*/ 938 h 1103"/>
                <a:gd name="T54" fmla="*/ 672 w 684"/>
                <a:gd name="T55" fmla="*/ 953 h 1103"/>
                <a:gd name="T56" fmla="*/ 662 w 684"/>
                <a:gd name="T57" fmla="*/ 1035 h 1103"/>
                <a:gd name="T58" fmla="*/ 502 w 684"/>
                <a:gd name="T59" fmla="*/ 1084 h 1103"/>
                <a:gd name="T60" fmla="*/ 659 w 684"/>
                <a:gd name="T61" fmla="*/ 1017 h 1103"/>
                <a:gd name="T62" fmla="*/ 642 w 684"/>
                <a:gd name="T63" fmla="*/ 1039 h 1103"/>
                <a:gd name="T64" fmla="*/ 620 w 684"/>
                <a:gd name="T65" fmla="*/ 1055 h 1103"/>
                <a:gd name="T66" fmla="*/ 585 w 684"/>
                <a:gd name="T67" fmla="*/ 1061 h 1103"/>
                <a:gd name="T68" fmla="*/ 482 w 684"/>
                <a:gd name="T69" fmla="*/ 1049 h 1103"/>
                <a:gd name="T70" fmla="*/ 428 w 684"/>
                <a:gd name="T71" fmla="*/ 973 h 1103"/>
                <a:gd name="T72" fmla="*/ 426 w 684"/>
                <a:gd name="T73" fmla="*/ 953 h 1103"/>
                <a:gd name="T74" fmla="*/ 452 w 684"/>
                <a:gd name="T75" fmla="*/ 874 h 1103"/>
                <a:gd name="T76" fmla="*/ 446 w 684"/>
                <a:gd name="T77" fmla="*/ 847 h 1103"/>
                <a:gd name="T78" fmla="*/ 309 w 684"/>
                <a:gd name="T79" fmla="*/ 797 h 1103"/>
                <a:gd name="T80" fmla="*/ 106 w 684"/>
                <a:gd name="T81" fmla="*/ 774 h 1103"/>
                <a:gd name="T82" fmla="*/ 96 w 684"/>
                <a:gd name="T83" fmla="*/ 733 h 1103"/>
                <a:gd name="T84" fmla="*/ 89 w 684"/>
                <a:gd name="T85" fmla="*/ 608 h 1103"/>
                <a:gd name="T86" fmla="*/ 91 w 684"/>
                <a:gd name="T87" fmla="*/ 607 h 1103"/>
                <a:gd name="T88" fmla="*/ 110 w 684"/>
                <a:gd name="T89" fmla="*/ 600 h 1103"/>
                <a:gd name="T90" fmla="*/ 145 w 684"/>
                <a:gd name="T91" fmla="*/ 616 h 1103"/>
                <a:gd name="T92" fmla="*/ 233 w 684"/>
                <a:gd name="T93" fmla="*/ 631 h 1103"/>
                <a:gd name="T94" fmla="*/ 245 w 684"/>
                <a:gd name="T95" fmla="*/ 626 h 1103"/>
                <a:gd name="T96" fmla="*/ 232 w 684"/>
                <a:gd name="T97" fmla="*/ 628 h 1103"/>
                <a:gd name="T98" fmla="*/ 231 w 684"/>
                <a:gd name="T99" fmla="*/ 623 h 1103"/>
                <a:gd name="T100" fmla="*/ 251 w 684"/>
                <a:gd name="T101" fmla="*/ 616 h 1103"/>
                <a:gd name="T102" fmla="*/ 320 w 684"/>
                <a:gd name="T103" fmla="*/ 465 h 1103"/>
                <a:gd name="T104" fmla="*/ 233 w 684"/>
                <a:gd name="T105" fmla="*/ 338 h 1103"/>
                <a:gd name="T106" fmla="*/ 184 w 684"/>
                <a:gd name="T107" fmla="*/ 328 h 1103"/>
                <a:gd name="T108" fmla="*/ 171 w 684"/>
                <a:gd name="T109" fmla="*/ 330 h 1103"/>
                <a:gd name="T110" fmla="*/ 154 w 684"/>
                <a:gd name="T111" fmla="*/ 337 h 1103"/>
                <a:gd name="T112" fmla="*/ 99 w 684"/>
                <a:gd name="T113" fmla="*/ 382 h 1103"/>
                <a:gd name="T114" fmla="*/ 89 w 684"/>
                <a:gd name="T115" fmla="*/ 382 h 1103"/>
                <a:gd name="T116" fmla="*/ 86 w 684"/>
                <a:gd name="T117" fmla="*/ 385 h 1103"/>
                <a:gd name="T118" fmla="*/ 31 w 684"/>
                <a:gd name="T119" fmla="*/ 192 h 1103"/>
                <a:gd name="T120" fmla="*/ 38 w 684"/>
                <a:gd name="T121" fmla="*/ 16 h 1103"/>
                <a:gd name="T122" fmla="*/ 2 w 684"/>
                <a:gd name="T123" fmla="*/ 310 h 1103"/>
                <a:gd name="T124" fmla="*/ 4 w 684"/>
                <a:gd name="T125" fmla="*/ 325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4" h="1103">
                  <a:moveTo>
                    <a:pt x="16" y="367"/>
                  </a:moveTo>
                  <a:cubicBezTo>
                    <a:pt x="21" y="380"/>
                    <a:pt x="28" y="393"/>
                    <a:pt x="41" y="407"/>
                  </a:cubicBezTo>
                  <a:cubicBezTo>
                    <a:pt x="42" y="408"/>
                    <a:pt x="44" y="410"/>
                    <a:pt x="46" y="411"/>
                  </a:cubicBezTo>
                  <a:cubicBezTo>
                    <a:pt x="48" y="414"/>
                    <a:pt x="48" y="414"/>
                    <a:pt x="48" y="414"/>
                  </a:cubicBezTo>
                  <a:cubicBezTo>
                    <a:pt x="51" y="416"/>
                    <a:pt x="51" y="416"/>
                    <a:pt x="51" y="416"/>
                  </a:cubicBezTo>
                  <a:cubicBezTo>
                    <a:pt x="53" y="418"/>
                    <a:pt x="55" y="419"/>
                    <a:pt x="58" y="421"/>
                  </a:cubicBezTo>
                  <a:cubicBezTo>
                    <a:pt x="60" y="422"/>
                    <a:pt x="62" y="423"/>
                    <a:pt x="65" y="425"/>
                  </a:cubicBezTo>
                  <a:cubicBezTo>
                    <a:pt x="67" y="426"/>
                    <a:pt x="70" y="427"/>
                    <a:pt x="73" y="428"/>
                  </a:cubicBezTo>
                  <a:cubicBezTo>
                    <a:pt x="76" y="429"/>
                    <a:pt x="78" y="430"/>
                    <a:pt x="82" y="430"/>
                  </a:cubicBezTo>
                  <a:cubicBezTo>
                    <a:pt x="85" y="431"/>
                    <a:pt x="89" y="431"/>
                    <a:pt x="93" y="431"/>
                  </a:cubicBezTo>
                  <a:cubicBezTo>
                    <a:pt x="93" y="431"/>
                    <a:pt x="93" y="431"/>
                    <a:pt x="94" y="431"/>
                  </a:cubicBezTo>
                  <a:cubicBezTo>
                    <a:pt x="94" y="431"/>
                    <a:pt x="94" y="431"/>
                    <a:pt x="94" y="431"/>
                  </a:cubicBezTo>
                  <a:cubicBezTo>
                    <a:pt x="95" y="431"/>
                    <a:pt x="95" y="431"/>
                    <a:pt x="95" y="431"/>
                  </a:cubicBezTo>
                  <a:cubicBezTo>
                    <a:pt x="98" y="431"/>
                    <a:pt x="98" y="431"/>
                    <a:pt x="98" y="431"/>
                  </a:cubicBezTo>
                  <a:cubicBezTo>
                    <a:pt x="99" y="431"/>
                    <a:pt x="99" y="431"/>
                    <a:pt x="99" y="431"/>
                  </a:cubicBezTo>
                  <a:cubicBezTo>
                    <a:pt x="100" y="431"/>
                    <a:pt x="100" y="431"/>
                    <a:pt x="100" y="431"/>
                  </a:cubicBezTo>
                  <a:cubicBezTo>
                    <a:pt x="100" y="431"/>
                    <a:pt x="100" y="431"/>
                    <a:pt x="100" y="431"/>
                  </a:cubicBezTo>
                  <a:cubicBezTo>
                    <a:pt x="103" y="431"/>
                    <a:pt x="103" y="431"/>
                    <a:pt x="103" y="431"/>
                  </a:cubicBezTo>
                  <a:cubicBezTo>
                    <a:pt x="103" y="431"/>
                    <a:pt x="103" y="431"/>
                    <a:pt x="103" y="431"/>
                  </a:cubicBezTo>
                  <a:cubicBezTo>
                    <a:pt x="107" y="430"/>
                    <a:pt x="107" y="430"/>
                    <a:pt x="107" y="430"/>
                  </a:cubicBezTo>
                  <a:cubicBezTo>
                    <a:pt x="110" y="430"/>
                    <a:pt x="113" y="430"/>
                    <a:pt x="116" y="429"/>
                  </a:cubicBezTo>
                  <a:cubicBezTo>
                    <a:pt x="118" y="428"/>
                    <a:pt x="121" y="427"/>
                    <a:pt x="124" y="426"/>
                  </a:cubicBezTo>
                  <a:cubicBezTo>
                    <a:pt x="126" y="425"/>
                    <a:pt x="129" y="423"/>
                    <a:pt x="131" y="422"/>
                  </a:cubicBezTo>
                  <a:cubicBezTo>
                    <a:pt x="141" y="417"/>
                    <a:pt x="148" y="411"/>
                    <a:pt x="154" y="405"/>
                  </a:cubicBezTo>
                  <a:cubicBezTo>
                    <a:pt x="160" y="399"/>
                    <a:pt x="165" y="393"/>
                    <a:pt x="170" y="388"/>
                  </a:cubicBezTo>
                  <a:cubicBezTo>
                    <a:pt x="174" y="383"/>
                    <a:pt x="178" y="379"/>
                    <a:pt x="181" y="377"/>
                  </a:cubicBezTo>
                  <a:cubicBezTo>
                    <a:pt x="182" y="376"/>
                    <a:pt x="184" y="375"/>
                    <a:pt x="182" y="376"/>
                  </a:cubicBezTo>
                  <a:cubicBezTo>
                    <a:pt x="182" y="376"/>
                    <a:pt x="181" y="376"/>
                    <a:pt x="182" y="376"/>
                  </a:cubicBezTo>
                  <a:cubicBezTo>
                    <a:pt x="183" y="375"/>
                    <a:pt x="184" y="375"/>
                    <a:pt x="184" y="374"/>
                  </a:cubicBezTo>
                  <a:cubicBezTo>
                    <a:pt x="185" y="373"/>
                    <a:pt x="185" y="373"/>
                    <a:pt x="185" y="373"/>
                  </a:cubicBezTo>
                  <a:cubicBezTo>
                    <a:pt x="185" y="372"/>
                    <a:pt x="185" y="372"/>
                    <a:pt x="185" y="372"/>
                  </a:cubicBezTo>
                  <a:cubicBezTo>
                    <a:pt x="186" y="372"/>
                    <a:pt x="186" y="372"/>
                    <a:pt x="186" y="372"/>
                  </a:cubicBezTo>
                  <a:cubicBezTo>
                    <a:pt x="187" y="370"/>
                    <a:pt x="183" y="376"/>
                    <a:pt x="184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6" y="375"/>
                    <a:pt x="186" y="375"/>
                    <a:pt x="186" y="375"/>
                  </a:cubicBezTo>
                  <a:cubicBezTo>
                    <a:pt x="189" y="374"/>
                    <a:pt x="191" y="374"/>
                    <a:pt x="194" y="373"/>
                  </a:cubicBezTo>
                  <a:cubicBezTo>
                    <a:pt x="196" y="373"/>
                    <a:pt x="198" y="373"/>
                    <a:pt x="201" y="373"/>
                  </a:cubicBezTo>
                  <a:cubicBezTo>
                    <a:pt x="210" y="372"/>
                    <a:pt x="219" y="374"/>
                    <a:pt x="228" y="377"/>
                  </a:cubicBezTo>
                  <a:cubicBezTo>
                    <a:pt x="244" y="384"/>
                    <a:pt x="259" y="399"/>
                    <a:pt x="270" y="417"/>
                  </a:cubicBezTo>
                  <a:cubicBezTo>
                    <a:pt x="265" y="408"/>
                    <a:pt x="262" y="402"/>
                    <a:pt x="258" y="397"/>
                  </a:cubicBezTo>
                  <a:cubicBezTo>
                    <a:pt x="255" y="392"/>
                    <a:pt x="252" y="388"/>
                    <a:pt x="248" y="384"/>
                  </a:cubicBezTo>
                  <a:cubicBezTo>
                    <a:pt x="244" y="380"/>
                    <a:pt x="239" y="375"/>
                    <a:pt x="232" y="372"/>
                  </a:cubicBezTo>
                  <a:cubicBezTo>
                    <a:pt x="225" y="368"/>
                    <a:pt x="215" y="364"/>
                    <a:pt x="201" y="364"/>
                  </a:cubicBezTo>
                  <a:cubicBezTo>
                    <a:pt x="212" y="362"/>
                    <a:pt x="223" y="363"/>
                    <a:pt x="233" y="367"/>
                  </a:cubicBezTo>
                  <a:cubicBezTo>
                    <a:pt x="243" y="372"/>
                    <a:pt x="252" y="379"/>
                    <a:pt x="259" y="389"/>
                  </a:cubicBezTo>
                  <a:cubicBezTo>
                    <a:pt x="267" y="398"/>
                    <a:pt x="272" y="410"/>
                    <a:pt x="277" y="422"/>
                  </a:cubicBezTo>
                  <a:cubicBezTo>
                    <a:pt x="281" y="435"/>
                    <a:pt x="284" y="449"/>
                    <a:pt x="286" y="463"/>
                  </a:cubicBezTo>
                  <a:cubicBezTo>
                    <a:pt x="286" y="457"/>
                    <a:pt x="285" y="453"/>
                    <a:pt x="285" y="450"/>
                  </a:cubicBezTo>
                  <a:cubicBezTo>
                    <a:pt x="285" y="447"/>
                    <a:pt x="285" y="446"/>
                    <a:pt x="285" y="446"/>
                  </a:cubicBezTo>
                  <a:cubicBezTo>
                    <a:pt x="285" y="446"/>
                    <a:pt x="287" y="450"/>
                    <a:pt x="289" y="457"/>
                  </a:cubicBezTo>
                  <a:cubicBezTo>
                    <a:pt x="293" y="471"/>
                    <a:pt x="295" y="498"/>
                    <a:pt x="291" y="518"/>
                  </a:cubicBezTo>
                  <a:cubicBezTo>
                    <a:pt x="290" y="520"/>
                    <a:pt x="290" y="522"/>
                    <a:pt x="289" y="525"/>
                  </a:cubicBezTo>
                  <a:cubicBezTo>
                    <a:pt x="288" y="527"/>
                    <a:pt x="288" y="530"/>
                    <a:pt x="287" y="532"/>
                  </a:cubicBezTo>
                  <a:cubicBezTo>
                    <a:pt x="286" y="534"/>
                    <a:pt x="285" y="537"/>
                    <a:pt x="284" y="539"/>
                  </a:cubicBezTo>
                  <a:cubicBezTo>
                    <a:pt x="283" y="541"/>
                    <a:pt x="282" y="544"/>
                    <a:pt x="281" y="546"/>
                  </a:cubicBezTo>
                  <a:cubicBezTo>
                    <a:pt x="277" y="556"/>
                    <a:pt x="271" y="565"/>
                    <a:pt x="263" y="573"/>
                  </a:cubicBezTo>
                  <a:cubicBezTo>
                    <a:pt x="259" y="577"/>
                    <a:pt x="255" y="580"/>
                    <a:pt x="251" y="583"/>
                  </a:cubicBezTo>
                  <a:cubicBezTo>
                    <a:pt x="248" y="585"/>
                    <a:pt x="246" y="586"/>
                    <a:pt x="244" y="588"/>
                  </a:cubicBezTo>
                  <a:cubicBezTo>
                    <a:pt x="241" y="589"/>
                    <a:pt x="239" y="589"/>
                    <a:pt x="237" y="591"/>
                  </a:cubicBezTo>
                  <a:cubicBezTo>
                    <a:pt x="236" y="591"/>
                    <a:pt x="234" y="592"/>
                    <a:pt x="232" y="592"/>
                  </a:cubicBezTo>
                  <a:cubicBezTo>
                    <a:pt x="227" y="594"/>
                    <a:pt x="227" y="594"/>
                    <a:pt x="227" y="594"/>
                  </a:cubicBezTo>
                  <a:cubicBezTo>
                    <a:pt x="225" y="595"/>
                    <a:pt x="225" y="595"/>
                    <a:pt x="225" y="595"/>
                  </a:cubicBezTo>
                  <a:cubicBezTo>
                    <a:pt x="224" y="595"/>
                    <a:pt x="224" y="595"/>
                    <a:pt x="224" y="595"/>
                  </a:cubicBezTo>
                  <a:cubicBezTo>
                    <a:pt x="224" y="595"/>
                    <a:pt x="224" y="595"/>
                    <a:pt x="224" y="595"/>
                  </a:cubicBezTo>
                  <a:cubicBezTo>
                    <a:pt x="223" y="595"/>
                    <a:pt x="223" y="595"/>
                    <a:pt x="223" y="595"/>
                  </a:cubicBezTo>
                  <a:cubicBezTo>
                    <a:pt x="222" y="595"/>
                    <a:pt x="225" y="595"/>
                    <a:pt x="224" y="595"/>
                  </a:cubicBezTo>
                  <a:cubicBezTo>
                    <a:pt x="224" y="595"/>
                    <a:pt x="224" y="595"/>
                    <a:pt x="224" y="595"/>
                  </a:cubicBezTo>
                  <a:cubicBezTo>
                    <a:pt x="223" y="595"/>
                    <a:pt x="223" y="595"/>
                    <a:pt x="223" y="595"/>
                  </a:cubicBezTo>
                  <a:cubicBezTo>
                    <a:pt x="219" y="596"/>
                    <a:pt x="219" y="596"/>
                    <a:pt x="219" y="596"/>
                  </a:cubicBezTo>
                  <a:cubicBezTo>
                    <a:pt x="218" y="596"/>
                    <a:pt x="216" y="596"/>
                    <a:pt x="215" y="596"/>
                  </a:cubicBezTo>
                  <a:cubicBezTo>
                    <a:pt x="210" y="597"/>
                    <a:pt x="210" y="597"/>
                    <a:pt x="210" y="597"/>
                  </a:cubicBezTo>
                  <a:cubicBezTo>
                    <a:pt x="206" y="597"/>
                    <a:pt x="206" y="597"/>
                    <a:pt x="206" y="597"/>
                  </a:cubicBezTo>
                  <a:cubicBezTo>
                    <a:pt x="202" y="597"/>
                    <a:pt x="202" y="597"/>
                    <a:pt x="202" y="597"/>
                  </a:cubicBezTo>
                  <a:cubicBezTo>
                    <a:pt x="190" y="596"/>
                    <a:pt x="178" y="592"/>
                    <a:pt x="165" y="586"/>
                  </a:cubicBezTo>
                  <a:cubicBezTo>
                    <a:pt x="158" y="583"/>
                    <a:pt x="151" y="580"/>
                    <a:pt x="143" y="576"/>
                  </a:cubicBezTo>
                  <a:cubicBezTo>
                    <a:pt x="135" y="573"/>
                    <a:pt x="125" y="570"/>
                    <a:pt x="115" y="570"/>
                  </a:cubicBezTo>
                  <a:cubicBezTo>
                    <a:pt x="112" y="569"/>
                    <a:pt x="110" y="570"/>
                    <a:pt x="107" y="570"/>
                  </a:cubicBezTo>
                  <a:cubicBezTo>
                    <a:pt x="104" y="570"/>
                    <a:pt x="102" y="570"/>
                    <a:pt x="99" y="571"/>
                  </a:cubicBezTo>
                  <a:cubicBezTo>
                    <a:pt x="96" y="571"/>
                    <a:pt x="93" y="572"/>
                    <a:pt x="90" y="572"/>
                  </a:cubicBezTo>
                  <a:cubicBezTo>
                    <a:pt x="90" y="573"/>
                    <a:pt x="89" y="573"/>
                    <a:pt x="88" y="573"/>
                  </a:cubicBezTo>
                  <a:cubicBezTo>
                    <a:pt x="87" y="573"/>
                    <a:pt x="87" y="573"/>
                    <a:pt x="87" y="573"/>
                  </a:cubicBezTo>
                  <a:cubicBezTo>
                    <a:pt x="84" y="574"/>
                    <a:pt x="84" y="574"/>
                    <a:pt x="84" y="574"/>
                  </a:cubicBezTo>
                  <a:cubicBezTo>
                    <a:pt x="82" y="575"/>
                    <a:pt x="82" y="575"/>
                    <a:pt x="82" y="575"/>
                  </a:cubicBezTo>
                  <a:cubicBezTo>
                    <a:pt x="80" y="576"/>
                    <a:pt x="80" y="576"/>
                    <a:pt x="80" y="576"/>
                  </a:cubicBezTo>
                  <a:cubicBezTo>
                    <a:pt x="79" y="576"/>
                    <a:pt x="79" y="576"/>
                    <a:pt x="79" y="576"/>
                  </a:cubicBezTo>
                  <a:cubicBezTo>
                    <a:pt x="79" y="576"/>
                    <a:pt x="79" y="576"/>
                    <a:pt x="79" y="576"/>
                  </a:cubicBezTo>
                  <a:cubicBezTo>
                    <a:pt x="80" y="576"/>
                    <a:pt x="77" y="577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7" y="577"/>
                    <a:pt x="77" y="577"/>
                    <a:pt x="77" y="577"/>
                  </a:cubicBezTo>
                  <a:cubicBezTo>
                    <a:pt x="75" y="579"/>
                    <a:pt x="72" y="580"/>
                    <a:pt x="70" y="582"/>
                  </a:cubicBezTo>
                  <a:cubicBezTo>
                    <a:pt x="67" y="583"/>
                    <a:pt x="65" y="585"/>
                    <a:pt x="63" y="587"/>
                  </a:cubicBezTo>
                  <a:cubicBezTo>
                    <a:pt x="61" y="589"/>
                    <a:pt x="59" y="591"/>
                    <a:pt x="57" y="594"/>
                  </a:cubicBezTo>
                  <a:cubicBezTo>
                    <a:pt x="50" y="603"/>
                    <a:pt x="46" y="613"/>
                    <a:pt x="44" y="622"/>
                  </a:cubicBezTo>
                  <a:cubicBezTo>
                    <a:pt x="43" y="626"/>
                    <a:pt x="43" y="631"/>
                    <a:pt x="42" y="635"/>
                  </a:cubicBezTo>
                  <a:cubicBezTo>
                    <a:pt x="42" y="639"/>
                    <a:pt x="41" y="644"/>
                    <a:pt x="41" y="648"/>
                  </a:cubicBezTo>
                  <a:cubicBezTo>
                    <a:pt x="41" y="655"/>
                    <a:pt x="42" y="664"/>
                    <a:pt x="43" y="674"/>
                  </a:cubicBezTo>
                  <a:cubicBezTo>
                    <a:pt x="44" y="684"/>
                    <a:pt x="46" y="695"/>
                    <a:pt x="48" y="706"/>
                  </a:cubicBezTo>
                  <a:cubicBezTo>
                    <a:pt x="53" y="729"/>
                    <a:pt x="59" y="753"/>
                    <a:pt x="66" y="775"/>
                  </a:cubicBezTo>
                  <a:cubicBezTo>
                    <a:pt x="72" y="797"/>
                    <a:pt x="79" y="816"/>
                    <a:pt x="83" y="828"/>
                  </a:cubicBezTo>
                  <a:cubicBezTo>
                    <a:pt x="87" y="840"/>
                    <a:pt x="90" y="845"/>
                    <a:pt x="90" y="839"/>
                  </a:cubicBezTo>
                  <a:cubicBezTo>
                    <a:pt x="91" y="844"/>
                    <a:pt x="92" y="848"/>
                    <a:pt x="93" y="851"/>
                  </a:cubicBezTo>
                  <a:cubicBezTo>
                    <a:pt x="96" y="862"/>
                    <a:pt x="96" y="862"/>
                    <a:pt x="96" y="862"/>
                  </a:cubicBezTo>
                  <a:cubicBezTo>
                    <a:pt x="107" y="861"/>
                    <a:pt x="107" y="861"/>
                    <a:pt x="107" y="861"/>
                  </a:cubicBezTo>
                  <a:cubicBezTo>
                    <a:pt x="123" y="860"/>
                    <a:pt x="135" y="858"/>
                    <a:pt x="146" y="857"/>
                  </a:cubicBezTo>
                  <a:cubicBezTo>
                    <a:pt x="156" y="856"/>
                    <a:pt x="165" y="855"/>
                    <a:pt x="174" y="854"/>
                  </a:cubicBezTo>
                  <a:cubicBezTo>
                    <a:pt x="191" y="852"/>
                    <a:pt x="206" y="850"/>
                    <a:pt x="231" y="846"/>
                  </a:cubicBezTo>
                  <a:cubicBezTo>
                    <a:pt x="269" y="835"/>
                    <a:pt x="305" y="827"/>
                    <a:pt x="340" y="826"/>
                  </a:cubicBezTo>
                  <a:cubicBezTo>
                    <a:pt x="357" y="826"/>
                    <a:pt x="373" y="828"/>
                    <a:pt x="387" y="832"/>
                  </a:cubicBezTo>
                  <a:cubicBezTo>
                    <a:pt x="394" y="835"/>
                    <a:pt x="399" y="838"/>
                    <a:pt x="404" y="842"/>
                  </a:cubicBezTo>
                  <a:cubicBezTo>
                    <a:pt x="408" y="846"/>
                    <a:pt x="411" y="850"/>
                    <a:pt x="413" y="855"/>
                  </a:cubicBezTo>
                  <a:cubicBezTo>
                    <a:pt x="414" y="857"/>
                    <a:pt x="414" y="858"/>
                    <a:pt x="415" y="860"/>
                  </a:cubicBezTo>
                  <a:cubicBezTo>
                    <a:pt x="415" y="860"/>
                    <a:pt x="415" y="861"/>
                    <a:pt x="415" y="862"/>
                  </a:cubicBezTo>
                  <a:cubicBezTo>
                    <a:pt x="416" y="864"/>
                    <a:pt x="416" y="864"/>
                    <a:pt x="416" y="864"/>
                  </a:cubicBezTo>
                  <a:cubicBezTo>
                    <a:pt x="416" y="865"/>
                    <a:pt x="416" y="866"/>
                    <a:pt x="417" y="868"/>
                  </a:cubicBezTo>
                  <a:cubicBezTo>
                    <a:pt x="417" y="874"/>
                    <a:pt x="417" y="874"/>
                    <a:pt x="417" y="874"/>
                  </a:cubicBezTo>
                  <a:cubicBezTo>
                    <a:pt x="418" y="878"/>
                    <a:pt x="418" y="878"/>
                    <a:pt x="418" y="878"/>
                  </a:cubicBezTo>
                  <a:cubicBezTo>
                    <a:pt x="418" y="879"/>
                    <a:pt x="418" y="879"/>
                    <a:pt x="418" y="879"/>
                  </a:cubicBezTo>
                  <a:cubicBezTo>
                    <a:pt x="418" y="879"/>
                    <a:pt x="418" y="879"/>
                    <a:pt x="418" y="879"/>
                  </a:cubicBezTo>
                  <a:cubicBezTo>
                    <a:pt x="418" y="879"/>
                    <a:pt x="417" y="876"/>
                    <a:pt x="418" y="878"/>
                  </a:cubicBezTo>
                  <a:cubicBezTo>
                    <a:pt x="418" y="878"/>
                    <a:pt x="418" y="878"/>
                    <a:pt x="418" y="878"/>
                  </a:cubicBezTo>
                  <a:cubicBezTo>
                    <a:pt x="418" y="878"/>
                    <a:pt x="418" y="878"/>
                    <a:pt x="418" y="878"/>
                  </a:cubicBezTo>
                  <a:cubicBezTo>
                    <a:pt x="418" y="879"/>
                    <a:pt x="418" y="879"/>
                    <a:pt x="418" y="879"/>
                  </a:cubicBezTo>
                  <a:cubicBezTo>
                    <a:pt x="418" y="884"/>
                    <a:pt x="418" y="884"/>
                    <a:pt x="418" y="884"/>
                  </a:cubicBezTo>
                  <a:cubicBezTo>
                    <a:pt x="418" y="886"/>
                    <a:pt x="417" y="888"/>
                    <a:pt x="417" y="889"/>
                  </a:cubicBezTo>
                  <a:cubicBezTo>
                    <a:pt x="417" y="890"/>
                    <a:pt x="417" y="891"/>
                    <a:pt x="417" y="891"/>
                  </a:cubicBezTo>
                  <a:cubicBezTo>
                    <a:pt x="416" y="893"/>
                    <a:pt x="416" y="893"/>
                    <a:pt x="416" y="893"/>
                  </a:cubicBezTo>
                  <a:cubicBezTo>
                    <a:pt x="415" y="899"/>
                    <a:pt x="413" y="902"/>
                    <a:pt x="409" y="907"/>
                  </a:cubicBezTo>
                  <a:cubicBezTo>
                    <a:pt x="408" y="908"/>
                    <a:pt x="408" y="908"/>
                    <a:pt x="408" y="908"/>
                  </a:cubicBezTo>
                  <a:cubicBezTo>
                    <a:pt x="407" y="909"/>
                    <a:pt x="407" y="909"/>
                    <a:pt x="407" y="909"/>
                  </a:cubicBezTo>
                  <a:cubicBezTo>
                    <a:pt x="405" y="911"/>
                    <a:pt x="405" y="911"/>
                    <a:pt x="405" y="911"/>
                  </a:cubicBezTo>
                  <a:cubicBezTo>
                    <a:pt x="403" y="914"/>
                    <a:pt x="403" y="914"/>
                    <a:pt x="403" y="914"/>
                  </a:cubicBezTo>
                  <a:cubicBezTo>
                    <a:pt x="402" y="915"/>
                    <a:pt x="401" y="916"/>
                    <a:pt x="400" y="917"/>
                  </a:cubicBezTo>
                  <a:cubicBezTo>
                    <a:pt x="399" y="919"/>
                    <a:pt x="397" y="921"/>
                    <a:pt x="395" y="924"/>
                  </a:cubicBezTo>
                  <a:cubicBezTo>
                    <a:pt x="392" y="928"/>
                    <a:pt x="392" y="928"/>
                    <a:pt x="392" y="928"/>
                  </a:cubicBezTo>
                  <a:cubicBezTo>
                    <a:pt x="389" y="933"/>
                    <a:pt x="389" y="933"/>
                    <a:pt x="389" y="933"/>
                  </a:cubicBezTo>
                  <a:cubicBezTo>
                    <a:pt x="386" y="939"/>
                    <a:pt x="383" y="947"/>
                    <a:pt x="382" y="954"/>
                  </a:cubicBezTo>
                  <a:cubicBezTo>
                    <a:pt x="380" y="961"/>
                    <a:pt x="379" y="971"/>
                    <a:pt x="380" y="974"/>
                  </a:cubicBezTo>
                  <a:cubicBezTo>
                    <a:pt x="380" y="978"/>
                    <a:pt x="380" y="978"/>
                    <a:pt x="380" y="978"/>
                  </a:cubicBezTo>
                  <a:cubicBezTo>
                    <a:pt x="380" y="978"/>
                    <a:pt x="380" y="978"/>
                    <a:pt x="380" y="978"/>
                  </a:cubicBezTo>
                  <a:cubicBezTo>
                    <a:pt x="380" y="980"/>
                    <a:pt x="380" y="980"/>
                    <a:pt x="380" y="980"/>
                  </a:cubicBezTo>
                  <a:cubicBezTo>
                    <a:pt x="380" y="981"/>
                    <a:pt x="380" y="981"/>
                    <a:pt x="380" y="981"/>
                  </a:cubicBezTo>
                  <a:cubicBezTo>
                    <a:pt x="380" y="982"/>
                    <a:pt x="380" y="982"/>
                    <a:pt x="380" y="982"/>
                  </a:cubicBezTo>
                  <a:cubicBezTo>
                    <a:pt x="380" y="984"/>
                    <a:pt x="380" y="984"/>
                    <a:pt x="380" y="984"/>
                  </a:cubicBezTo>
                  <a:cubicBezTo>
                    <a:pt x="381" y="988"/>
                    <a:pt x="381" y="991"/>
                    <a:pt x="382" y="994"/>
                  </a:cubicBezTo>
                  <a:cubicBezTo>
                    <a:pt x="382" y="997"/>
                    <a:pt x="383" y="1001"/>
                    <a:pt x="384" y="1004"/>
                  </a:cubicBezTo>
                  <a:cubicBezTo>
                    <a:pt x="385" y="1007"/>
                    <a:pt x="386" y="1010"/>
                    <a:pt x="387" y="1013"/>
                  </a:cubicBezTo>
                  <a:cubicBezTo>
                    <a:pt x="389" y="1016"/>
                    <a:pt x="390" y="1020"/>
                    <a:pt x="392" y="1023"/>
                  </a:cubicBezTo>
                  <a:cubicBezTo>
                    <a:pt x="393" y="1026"/>
                    <a:pt x="395" y="1028"/>
                    <a:pt x="397" y="1031"/>
                  </a:cubicBezTo>
                  <a:cubicBezTo>
                    <a:pt x="400" y="1037"/>
                    <a:pt x="405" y="1042"/>
                    <a:pt x="409" y="1047"/>
                  </a:cubicBezTo>
                  <a:cubicBezTo>
                    <a:pt x="418" y="1057"/>
                    <a:pt x="429" y="1065"/>
                    <a:pt x="440" y="1071"/>
                  </a:cubicBezTo>
                  <a:cubicBezTo>
                    <a:pt x="438" y="1071"/>
                    <a:pt x="438" y="1071"/>
                    <a:pt x="439" y="1073"/>
                  </a:cubicBezTo>
                  <a:cubicBezTo>
                    <a:pt x="441" y="1074"/>
                    <a:pt x="443" y="1076"/>
                    <a:pt x="447" y="1078"/>
                  </a:cubicBezTo>
                  <a:cubicBezTo>
                    <a:pt x="449" y="1079"/>
                    <a:pt x="451" y="1080"/>
                    <a:pt x="453" y="1082"/>
                  </a:cubicBezTo>
                  <a:cubicBezTo>
                    <a:pt x="455" y="1083"/>
                    <a:pt x="458" y="1084"/>
                    <a:pt x="460" y="1085"/>
                  </a:cubicBezTo>
                  <a:cubicBezTo>
                    <a:pt x="466" y="1088"/>
                    <a:pt x="472" y="1090"/>
                    <a:pt x="479" y="1093"/>
                  </a:cubicBezTo>
                  <a:cubicBezTo>
                    <a:pt x="492" y="1097"/>
                    <a:pt x="508" y="1100"/>
                    <a:pt x="522" y="1102"/>
                  </a:cubicBezTo>
                  <a:cubicBezTo>
                    <a:pt x="529" y="1102"/>
                    <a:pt x="536" y="1103"/>
                    <a:pt x="543" y="1102"/>
                  </a:cubicBezTo>
                  <a:cubicBezTo>
                    <a:pt x="546" y="1102"/>
                    <a:pt x="549" y="1103"/>
                    <a:pt x="552" y="1102"/>
                  </a:cubicBezTo>
                  <a:cubicBezTo>
                    <a:pt x="554" y="1102"/>
                    <a:pt x="557" y="1102"/>
                    <a:pt x="560" y="1102"/>
                  </a:cubicBezTo>
                  <a:cubicBezTo>
                    <a:pt x="565" y="1101"/>
                    <a:pt x="571" y="1100"/>
                    <a:pt x="577" y="1099"/>
                  </a:cubicBezTo>
                  <a:cubicBezTo>
                    <a:pt x="580" y="1099"/>
                    <a:pt x="583" y="1098"/>
                    <a:pt x="586" y="1097"/>
                  </a:cubicBezTo>
                  <a:cubicBezTo>
                    <a:pt x="589" y="1097"/>
                    <a:pt x="593" y="1096"/>
                    <a:pt x="596" y="1095"/>
                  </a:cubicBezTo>
                  <a:cubicBezTo>
                    <a:pt x="609" y="1091"/>
                    <a:pt x="624" y="1084"/>
                    <a:pt x="638" y="1075"/>
                  </a:cubicBezTo>
                  <a:cubicBezTo>
                    <a:pt x="651" y="1065"/>
                    <a:pt x="664" y="1051"/>
                    <a:pt x="672" y="1035"/>
                  </a:cubicBezTo>
                  <a:cubicBezTo>
                    <a:pt x="674" y="1031"/>
                    <a:pt x="676" y="1027"/>
                    <a:pt x="678" y="1023"/>
                  </a:cubicBezTo>
                  <a:cubicBezTo>
                    <a:pt x="679" y="1019"/>
                    <a:pt x="680" y="1015"/>
                    <a:pt x="681" y="1011"/>
                  </a:cubicBezTo>
                  <a:cubicBezTo>
                    <a:pt x="682" y="1006"/>
                    <a:pt x="683" y="1002"/>
                    <a:pt x="683" y="998"/>
                  </a:cubicBezTo>
                  <a:cubicBezTo>
                    <a:pt x="684" y="996"/>
                    <a:pt x="684" y="994"/>
                    <a:pt x="684" y="992"/>
                  </a:cubicBezTo>
                  <a:cubicBezTo>
                    <a:pt x="684" y="990"/>
                    <a:pt x="684" y="989"/>
                    <a:pt x="684" y="987"/>
                  </a:cubicBezTo>
                  <a:cubicBezTo>
                    <a:pt x="684" y="983"/>
                    <a:pt x="684" y="979"/>
                    <a:pt x="684" y="975"/>
                  </a:cubicBezTo>
                  <a:cubicBezTo>
                    <a:pt x="684" y="972"/>
                    <a:pt x="683" y="968"/>
                    <a:pt x="683" y="964"/>
                  </a:cubicBezTo>
                  <a:cubicBezTo>
                    <a:pt x="682" y="962"/>
                    <a:pt x="682" y="961"/>
                    <a:pt x="682" y="959"/>
                  </a:cubicBezTo>
                  <a:cubicBezTo>
                    <a:pt x="682" y="958"/>
                    <a:pt x="682" y="957"/>
                    <a:pt x="681" y="957"/>
                  </a:cubicBezTo>
                  <a:cubicBezTo>
                    <a:pt x="681" y="955"/>
                    <a:pt x="681" y="955"/>
                    <a:pt x="681" y="955"/>
                  </a:cubicBezTo>
                  <a:cubicBezTo>
                    <a:pt x="680" y="952"/>
                    <a:pt x="680" y="950"/>
                    <a:pt x="679" y="948"/>
                  </a:cubicBezTo>
                  <a:cubicBezTo>
                    <a:pt x="679" y="947"/>
                    <a:pt x="678" y="945"/>
                    <a:pt x="678" y="944"/>
                  </a:cubicBezTo>
                  <a:cubicBezTo>
                    <a:pt x="678" y="944"/>
                    <a:pt x="678" y="944"/>
                    <a:pt x="678" y="944"/>
                  </a:cubicBezTo>
                  <a:cubicBezTo>
                    <a:pt x="678" y="942"/>
                    <a:pt x="678" y="942"/>
                    <a:pt x="678" y="942"/>
                  </a:cubicBezTo>
                  <a:cubicBezTo>
                    <a:pt x="677" y="942"/>
                    <a:pt x="677" y="942"/>
                    <a:pt x="677" y="942"/>
                  </a:cubicBezTo>
                  <a:cubicBezTo>
                    <a:pt x="677" y="941"/>
                    <a:pt x="677" y="941"/>
                    <a:pt x="677" y="941"/>
                  </a:cubicBezTo>
                  <a:cubicBezTo>
                    <a:pt x="677" y="940"/>
                    <a:pt x="676" y="939"/>
                    <a:pt x="676" y="938"/>
                  </a:cubicBezTo>
                  <a:cubicBezTo>
                    <a:pt x="675" y="935"/>
                    <a:pt x="673" y="931"/>
                    <a:pt x="672" y="929"/>
                  </a:cubicBezTo>
                  <a:cubicBezTo>
                    <a:pt x="670" y="926"/>
                    <a:pt x="668" y="923"/>
                    <a:pt x="667" y="921"/>
                  </a:cubicBezTo>
                  <a:cubicBezTo>
                    <a:pt x="665" y="919"/>
                    <a:pt x="663" y="917"/>
                    <a:pt x="662" y="915"/>
                  </a:cubicBezTo>
                  <a:cubicBezTo>
                    <a:pt x="659" y="912"/>
                    <a:pt x="656" y="910"/>
                    <a:pt x="654" y="909"/>
                  </a:cubicBezTo>
                  <a:cubicBezTo>
                    <a:pt x="652" y="908"/>
                    <a:pt x="651" y="907"/>
                    <a:pt x="650" y="907"/>
                  </a:cubicBezTo>
                  <a:cubicBezTo>
                    <a:pt x="648" y="906"/>
                    <a:pt x="649" y="908"/>
                    <a:pt x="653" y="913"/>
                  </a:cubicBezTo>
                  <a:cubicBezTo>
                    <a:pt x="658" y="919"/>
                    <a:pt x="664" y="927"/>
                    <a:pt x="668" y="938"/>
                  </a:cubicBezTo>
                  <a:cubicBezTo>
                    <a:pt x="668" y="939"/>
                    <a:pt x="669" y="941"/>
                    <a:pt x="669" y="942"/>
                  </a:cubicBezTo>
                  <a:cubicBezTo>
                    <a:pt x="670" y="943"/>
                    <a:pt x="670" y="943"/>
                    <a:pt x="670" y="943"/>
                  </a:cubicBezTo>
                  <a:cubicBezTo>
                    <a:pt x="670" y="944"/>
                    <a:pt x="670" y="944"/>
                    <a:pt x="670" y="944"/>
                  </a:cubicBezTo>
                  <a:cubicBezTo>
                    <a:pt x="670" y="944"/>
                    <a:pt x="670" y="944"/>
                    <a:pt x="670" y="944"/>
                  </a:cubicBezTo>
                  <a:cubicBezTo>
                    <a:pt x="670" y="945"/>
                    <a:pt x="670" y="945"/>
                    <a:pt x="670" y="945"/>
                  </a:cubicBezTo>
                  <a:cubicBezTo>
                    <a:pt x="671" y="947"/>
                    <a:pt x="671" y="947"/>
                    <a:pt x="671" y="947"/>
                  </a:cubicBezTo>
                  <a:cubicBezTo>
                    <a:pt x="671" y="949"/>
                    <a:pt x="671" y="951"/>
                    <a:pt x="672" y="953"/>
                  </a:cubicBezTo>
                  <a:cubicBezTo>
                    <a:pt x="672" y="955"/>
                    <a:pt x="673" y="957"/>
                    <a:pt x="673" y="959"/>
                  </a:cubicBezTo>
                  <a:cubicBezTo>
                    <a:pt x="673" y="960"/>
                    <a:pt x="673" y="961"/>
                    <a:pt x="674" y="962"/>
                  </a:cubicBezTo>
                  <a:cubicBezTo>
                    <a:pt x="674" y="964"/>
                    <a:pt x="674" y="965"/>
                    <a:pt x="674" y="966"/>
                  </a:cubicBezTo>
                  <a:cubicBezTo>
                    <a:pt x="675" y="972"/>
                    <a:pt x="675" y="977"/>
                    <a:pt x="675" y="983"/>
                  </a:cubicBezTo>
                  <a:cubicBezTo>
                    <a:pt x="675" y="986"/>
                    <a:pt x="675" y="988"/>
                    <a:pt x="675" y="991"/>
                  </a:cubicBezTo>
                  <a:cubicBezTo>
                    <a:pt x="675" y="994"/>
                    <a:pt x="674" y="997"/>
                    <a:pt x="674" y="1000"/>
                  </a:cubicBezTo>
                  <a:cubicBezTo>
                    <a:pt x="673" y="1012"/>
                    <a:pt x="668" y="1024"/>
                    <a:pt x="662" y="1035"/>
                  </a:cubicBezTo>
                  <a:cubicBezTo>
                    <a:pt x="656" y="1046"/>
                    <a:pt x="647" y="1056"/>
                    <a:pt x="637" y="1065"/>
                  </a:cubicBezTo>
                  <a:cubicBezTo>
                    <a:pt x="627" y="1072"/>
                    <a:pt x="616" y="1079"/>
                    <a:pt x="605" y="1083"/>
                  </a:cubicBezTo>
                  <a:cubicBezTo>
                    <a:pt x="582" y="1092"/>
                    <a:pt x="559" y="1094"/>
                    <a:pt x="538" y="1093"/>
                  </a:cubicBezTo>
                  <a:cubicBezTo>
                    <a:pt x="529" y="1092"/>
                    <a:pt x="521" y="1091"/>
                    <a:pt x="516" y="1090"/>
                  </a:cubicBezTo>
                  <a:cubicBezTo>
                    <a:pt x="513" y="1089"/>
                    <a:pt x="511" y="1088"/>
                    <a:pt x="509" y="1088"/>
                  </a:cubicBezTo>
                  <a:cubicBezTo>
                    <a:pt x="507" y="1087"/>
                    <a:pt x="505" y="1087"/>
                    <a:pt x="504" y="1086"/>
                  </a:cubicBezTo>
                  <a:cubicBezTo>
                    <a:pt x="498" y="1085"/>
                    <a:pt x="498" y="1084"/>
                    <a:pt x="502" y="1084"/>
                  </a:cubicBezTo>
                  <a:cubicBezTo>
                    <a:pt x="509" y="1085"/>
                    <a:pt x="531" y="1089"/>
                    <a:pt x="559" y="1086"/>
                  </a:cubicBezTo>
                  <a:cubicBezTo>
                    <a:pt x="572" y="1084"/>
                    <a:pt x="587" y="1081"/>
                    <a:pt x="601" y="1075"/>
                  </a:cubicBezTo>
                  <a:cubicBezTo>
                    <a:pt x="614" y="1070"/>
                    <a:pt x="627" y="1062"/>
                    <a:pt x="637" y="1053"/>
                  </a:cubicBezTo>
                  <a:cubicBezTo>
                    <a:pt x="642" y="1048"/>
                    <a:pt x="645" y="1043"/>
                    <a:pt x="649" y="1039"/>
                  </a:cubicBezTo>
                  <a:cubicBezTo>
                    <a:pt x="650" y="1036"/>
                    <a:pt x="651" y="1034"/>
                    <a:pt x="653" y="1032"/>
                  </a:cubicBezTo>
                  <a:cubicBezTo>
                    <a:pt x="654" y="1030"/>
                    <a:pt x="655" y="1028"/>
                    <a:pt x="656" y="1026"/>
                  </a:cubicBezTo>
                  <a:cubicBezTo>
                    <a:pt x="657" y="1022"/>
                    <a:pt x="658" y="1019"/>
                    <a:pt x="659" y="1017"/>
                  </a:cubicBezTo>
                  <a:cubicBezTo>
                    <a:pt x="659" y="1014"/>
                    <a:pt x="659" y="1013"/>
                    <a:pt x="659" y="1013"/>
                  </a:cubicBezTo>
                  <a:cubicBezTo>
                    <a:pt x="658" y="1014"/>
                    <a:pt x="658" y="1015"/>
                    <a:pt x="658" y="1016"/>
                  </a:cubicBezTo>
                  <a:cubicBezTo>
                    <a:pt x="657" y="1018"/>
                    <a:pt x="657" y="1019"/>
                    <a:pt x="656" y="1020"/>
                  </a:cubicBezTo>
                  <a:cubicBezTo>
                    <a:pt x="655" y="1022"/>
                    <a:pt x="654" y="1024"/>
                    <a:pt x="653" y="1026"/>
                  </a:cubicBezTo>
                  <a:cubicBezTo>
                    <a:pt x="651" y="1028"/>
                    <a:pt x="650" y="1030"/>
                    <a:pt x="648" y="1033"/>
                  </a:cubicBezTo>
                  <a:cubicBezTo>
                    <a:pt x="647" y="1034"/>
                    <a:pt x="646" y="1035"/>
                    <a:pt x="645" y="1036"/>
                  </a:cubicBezTo>
                  <a:cubicBezTo>
                    <a:pt x="644" y="1037"/>
                    <a:pt x="643" y="1038"/>
                    <a:pt x="642" y="1039"/>
                  </a:cubicBezTo>
                  <a:cubicBezTo>
                    <a:pt x="639" y="1042"/>
                    <a:pt x="637" y="1044"/>
                    <a:pt x="634" y="1047"/>
                  </a:cubicBezTo>
                  <a:cubicBezTo>
                    <a:pt x="632" y="1048"/>
                    <a:pt x="630" y="1049"/>
                    <a:pt x="629" y="1051"/>
                  </a:cubicBezTo>
                  <a:cubicBezTo>
                    <a:pt x="627" y="1052"/>
                    <a:pt x="625" y="1053"/>
                    <a:pt x="623" y="1055"/>
                  </a:cubicBezTo>
                  <a:cubicBezTo>
                    <a:pt x="619" y="1058"/>
                    <a:pt x="614" y="1060"/>
                    <a:pt x="609" y="1063"/>
                  </a:cubicBezTo>
                  <a:cubicBezTo>
                    <a:pt x="603" y="1066"/>
                    <a:pt x="597" y="1069"/>
                    <a:pt x="590" y="1071"/>
                  </a:cubicBezTo>
                  <a:cubicBezTo>
                    <a:pt x="597" y="1069"/>
                    <a:pt x="604" y="1065"/>
                    <a:pt x="609" y="1063"/>
                  </a:cubicBezTo>
                  <a:cubicBezTo>
                    <a:pt x="613" y="1060"/>
                    <a:pt x="618" y="1058"/>
                    <a:pt x="620" y="1055"/>
                  </a:cubicBezTo>
                  <a:cubicBezTo>
                    <a:pt x="623" y="1053"/>
                    <a:pt x="625" y="1051"/>
                    <a:pt x="627" y="1050"/>
                  </a:cubicBezTo>
                  <a:cubicBezTo>
                    <a:pt x="628" y="1048"/>
                    <a:pt x="629" y="1047"/>
                    <a:pt x="629" y="1047"/>
                  </a:cubicBezTo>
                  <a:cubicBezTo>
                    <a:pt x="629" y="1046"/>
                    <a:pt x="628" y="1046"/>
                    <a:pt x="625" y="1048"/>
                  </a:cubicBezTo>
                  <a:cubicBezTo>
                    <a:pt x="622" y="1049"/>
                    <a:pt x="618" y="1052"/>
                    <a:pt x="614" y="1054"/>
                  </a:cubicBezTo>
                  <a:cubicBezTo>
                    <a:pt x="609" y="1056"/>
                    <a:pt x="604" y="1058"/>
                    <a:pt x="599" y="1059"/>
                  </a:cubicBezTo>
                  <a:cubicBezTo>
                    <a:pt x="595" y="1061"/>
                    <a:pt x="590" y="1061"/>
                    <a:pt x="588" y="1062"/>
                  </a:cubicBezTo>
                  <a:cubicBezTo>
                    <a:pt x="585" y="1062"/>
                    <a:pt x="584" y="1062"/>
                    <a:pt x="585" y="1061"/>
                  </a:cubicBezTo>
                  <a:cubicBezTo>
                    <a:pt x="586" y="1060"/>
                    <a:pt x="587" y="1059"/>
                    <a:pt x="589" y="1058"/>
                  </a:cubicBezTo>
                  <a:cubicBezTo>
                    <a:pt x="590" y="1058"/>
                    <a:pt x="591" y="1057"/>
                    <a:pt x="592" y="1057"/>
                  </a:cubicBezTo>
                  <a:cubicBezTo>
                    <a:pt x="593" y="1056"/>
                    <a:pt x="595" y="1055"/>
                    <a:pt x="597" y="1054"/>
                  </a:cubicBezTo>
                  <a:cubicBezTo>
                    <a:pt x="581" y="1060"/>
                    <a:pt x="567" y="1062"/>
                    <a:pt x="554" y="1063"/>
                  </a:cubicBezTo>
                  <a:cubicBezTo>
                    <a:pt x="548" y="1063"/>
                    <a:pt x="542" y="1063"/>
                    <a:pt x="537" y="1063"/>
                  </a:cubicBezTo>
                  <a:cubicBezTo>
                    <a:pt x="531" y="1062"/>
                    <a:pt x="526" y="1062"/>
                    <a:pt x="522" y="1061"/>
                  </a:cubicBezTo>
                  <a:cubicBezTo>
                    <a:pt x="504" y="1058"/>
                    <a:pt x="492" y="1054"/>
                    <a:pt x="482" y="1049"/>
                  </a:cubicBezTo>
                  <a:cubicBezTo>
                    <a:pt x="480" y="1048"/>
                    <a:pt x="477" y="1047"/>
                    <a:pt x="475" y="1045"/>
                  </a:cubicBezTo>
                  <a:cubicBezTo>
                    <a:pt x="474" y="1045"/>
                    <a:pt x="473" y="1044"/>
                    <a:pt x="472" y="1044"/>
                  </a:cubicBezTo>
                  <a:cubicBezTo>
                    <a:pt x="471" y="1043"/>
                    <a:pt x="470" y="1042"/>
                    <a:pt x="469" y="1042"/>
                  </a:cubicBezTo>
                  <a:cubicBezTo>
                    <a:pt x="467" y="1040"/>
                    <a:pt x="465" y="1039"/>
                    <a:pt x="464" y="1038"/>
                  </a:cubicBezTo>
                  <a:cubicBezTo>
                    <a:pt x="462" y="1036"/>
                    <a:pt x="460" y="1034"/>
                    <a:pt x="458" y="1033"/>
                  </a:cubicBezTo>
                  <a:cubicBezTo>
                    <a:pt x="452" y="1026"/>
                    <a:pt x="444" y="1018"/>
                    <a:pt x="439" y="1005"/>
                  </a:cubicBezTo>
                  <a:cubicBezTo>
                    <a:pt x="431" y="992"/>
                    <a:pt x="429" y="981"/>
                    <a:pt x="428" y="973"/>
                  </a:cubicBezTo>
                  <a:cubicBezTo>
                    <a:pt x="428" y="972"/>
                    <a:pt x="428" y="971"/>
                    <a:pt x="428" y="970"/>
                  </a:cubicBezTo>
                  <a:cubicBezTo>
                    <a:pt x="428" y="969"/>
                    <a:pt x="428" y="969"/>
                    <a:pt x="428" y="969"/>
                  </a:cubicBezTo>
                  <a:cubicBezTo>
                    <a:pt x="428" y="969"/>
                    <a:pt x="428" y="969"/>
                    <a:pt x="428" y="969"/>
                  </a:cubicBezTo>
                  <a:cubicBezTo>
                    <a:pt x="428" y="968"/>
                    <a:pt x="428" y="968"/>
                    <a:pt x="428" y="968"/>
                  </a:cubicBezTo>
                  <a:cubicBezTo>
                    <a:pt x="428" y="967"/>
                    <a:pt x="427" y="966"/>
                    <a:pt x="427" y="965"/>
                  </a:cubicBezTo>
                  <a:cubicBezTo>
                    <a:pt x="427" y="963"/>
                    <a:pt x="427" y="961"/>
                    <a:pt x="427" y="959"/>
                  </a:cubicBezTo>
                  <a:cubicBezTo>
                    <a:pt x="427" y="957"/>
                    <a:pt x="426" y="955"/>
                    <a:pt x="426" y="953"/>
                  </a:cubicBezTo>
                  <a:cubicBezTo>
                    <a:pt x="426" y="951"/>
                    <a:pt x="426" y="950"/>
                    <a:pt x="426" y="949"/>
                  </a:cubicBezTo>
                  <a:cubicBezTo>
                    <a:pt x="426" y="947"/>
                    <a:pt x="427" y="945"/>
                    <a:pt x="428" y="943"/>
                  </a:cubicBezTo>
                  <a:cubicBezTo>
                    <a:pt x="431" y="939"/>
                    <a:pt x="435" y="934"/>
                    <a:pt x="438" y="930"/>
                  </a:cubicBezTo>
                  <a:cubicBezTo>
                    <a:pt x="441" y="925"/>
                    <a:pt x="445" y="919"/>
                    <a:pt x="447" y="914"/>
                  </a:cubicBezTo>
                  <a:cubicBezTo>
                    <a:pt x="452" y="902"/>
                    <a:pt x="453" y="890"/>
                    <a:pt x="452" y="879"/>
                  </a:cubicBezTo>
                  <a:cubicBezTo>
                    <a:pt x="452" y="875"/>
                    <a:pt x="452" y="875"/>
                    <a:pt x="452" y="875"/>
                  </a:cubicBezTo>
                  <a:cubicBezTo>
                    <a:pt x="452" y="874"/>
                    <a:pt x="452" y="874"/>
                    <a:pt x="452" y="874"/>
                  </a:cubicBezTo>
                  <a:cubicBezTo>
                    <a:pt x="452" y="873"/>
                    <a:pt x="452" y="873"/>
                    <a:pt x="452" y="873"/>
                  </a:cubicBezTo>
                  <a:cubicBezTo>
                    <a:pt x="452" y="873"/>
                    <a:pt x="452" y="873"/>
                    <a:pt x="452" y="873"/>
                  </a:cubicBezTo>
                  <a:cubicBezTo>
                    <a:pt x="451" y="871"/>
                    <a:pt x="451" y="871"/>
                    <a:pt x="451" y="871"/>
                  </a:cubicBezTo>
                  <a:cubicBezTo>
                    <a:pt x="451" y="868"/>
                    <a:pt x="451" y="866"/>
                    <a:pt x="450" y="863"/>
                  </a:cubicBezTo>
                  <a:cubicBezTo>
                    <a:pt x="450" y="861"/>
                    <a:pt x="449" y="858"/>
                    <a:pt x="448" y="855"/>
                  </a:cubicBezTo>
                  <a:cubicBezTo>
                    <a:pt x="447" y="851"/>
                    <a:pt x="447" y="851"/>
                    <a:pt x="447" y="851"/>
                  </a:cubicBezTo>
                  <a:cubicBezTo>
                    <a:pt x="447" y="849"/>
                    <a:pt x="446" y="848"/>
                    <a:pt x="446" y="847"/>
                  </a:cubicBezTo>
                  <a:cubicBezTo>
                    <a:pt x="442" y="836"/>
                    <a:pt x="436" y="826"/>
                    <a:pt x="427" y="819"/>
                  </a:cubicBezTo>
                  <a:cubicBezTo>
                    <a:pt x="419" y="811"/>
                    <a:pt x="409" y="805"/>
                    <a:pt x="399" y="802"/>
                  </a:cubicBezTo>
                  <a:cubicBezTo>
                    <a:pt x="395" y="801"/>
                    <a:pt x="395" y="801"/>
                    <a:pt x="395" y="801"/>
                  </a:cubicBezTo>
                  <a:cubicBezTo>
                    <a:pt x="392" y="800"/>
                    <a:pt x="392" y="800"/>
                    <a:pt x="392" y="800"/>
                  </a:cubicBezTo>
                  <a:cubicBezTo>
                    <a:pt x="389" y="799"/>
                    <a:pt x="387" y="798"/>
                    <a:pt x="384" y="798"/>
                  </a:cubicBezTo>
                  <a:cubicBezTo>
                    <a:pt x="379" y="797"/>
                    <a:pt x="374" y="796"/>
                    <a:pt x="369" y="795"/>
                  </a:cubicBezTo>
                  <a:cubicBezTo>
                    <a:pt x="349" y="793"/>
                    <a:pt x="329" y="794"/>
                    <a:pt x="309" y="797"/>
                  </a:cubicBezTo>
                  <a:cubicBezTo>
                    <a:pt x="323" y="793"/>
                    <a:pt x="323" y="791"/>
                    <a:pt x="313" y="791"/>
                  </a:cubicBezTo>
                  <a:cubicBezTo>
                    <a:pt x="303" y="790"/>
                    <a:pt x="283" y="792"/>
                    <a:pt x="260" y="797"/>
                  </a:cubicBezTo>
                  <a:cubicBezTo>
                    <a:pt x="236" y="801"/>
                    <a:pt x="208" y="807"/>
                    <a:pt x="181" y="813"/>
                  </a:cubicBezTo>
                  <a:cubicBezTo>
                    <a:pt x="153" y="819"/>
                    <a:pt x="126" y="824"/>
                    <a:pt x="104" y="826"/>
                  </a:cubicBezTo>
                  <a:cubicBezTo>
                    <a:pt x="113" y="832"/>
                    <a:pt x="121" y="838"/>
                    <a:pt x="127" y="843"/>
                  </a:cubicBezTo>
                  <a:cubicBezTo>
                    <a:pt x="126" y="838"/>
                    <a:pt x="125" y="834"/>
                    <a:pt x="124" y="830"/>
                  </a:cubicBezTo>
                  <a:cubicBezTo>
                    <a:pt x="115" y="800"/>
                    <a:pt x="110" y="785"/>
                    <a:pt x="106" y="774"/>
                  </a:cubicBezTo>
                  <a:cubicBezTo>
                    <a:pt x="102" y="764"/>
                    <a:pt x="99" y="759"/>
                    <a:pt x="96" y="754"/>
                  </a:cubicBezTo>
                  <a:cubicBezTo>
                    <a:pt x="94" y="750"/>
                    <a:pt x="91" y="745"/>
                    <a:pt x="87" y="733"/>
                  </a:cubicBezTo>
                  <a:cubicBezTo>
                    <a:pt x="85" y="728"/>
                    <a:pt x="83" y="720"/>
                    <a:pt x="81" y="711"/>
                  </a:cubicBezTo>
                  <a:cubicBezTo>
                    <a:pt x="78" y="701"/>
                    <a:pt x="76" y="689"/>
                    <a:pt x="74" y="675"/>
                  </a:cubicBezTo>
                  <a:cubicBezTo>
                    <a:pt x="74" y="660"/>
                    <a:pt x="76" y="660"/>
                    <a:pt x="77" y="667"/>
                  </a:cubicBezTo>
                  <a:cubicBezTo>
                    <a:pt x="79" y="674"/>
                    <a:pt x="82" y="688"/>
                    <a:pt x="85" y="702"/>
                  </a:cubicBezTo>
                  <a:cubicBezTo>
                    <a:pt x="89" y="715"/>
                    <a:pt x="93" y="728"/>
                    <a:pt x="96" y="733"/>
                  </a:cubicBezTo>
                  <a:cubicBezTo>
                    <a:pt x="98" y="737"/>
                    <a:pt x="98" y="733"/>
                    <a:pt x="95" y="714"/>
                  </a:cubicBezTo>
                  <a:cubicBezTo>
                    <a:pt x="95" y="714"/>
                    <a:pt x="92" y="701"/>
                    <a:pt x="89" y="688"/>
                  </a:cubicBezTo>
                  <a:cubicBezTo>
                    <a:pt x="86" y="674"/>
                    <a:pt x="84" y="662"/>
                    <a:pt x="84" y="662"/>
                  </a:cubicBezTo>
                  <a:cubicBezTo>
                    <a:pt x="81" y="646"/>
                    <a:pt x="79" y="631"/>
                    <a:pt x="83" y="619"/>
                  </a:cubicBezTo>
                  <a:cubicBezTo>
                    <a:pt x="83" y="618"/>
                    <a:pt x="83" y="617"/>
                    <a:pt x="84" y="615"/>
                  </a:cubicBezTo>
                  <a:cubicBezTo>
                    <a:pt x="85" y="614"/>
                    <a:pt x="85" y="613"/>
                    <a:pt x="86" y="612"/>
                  </a:cubicBezTo>
                  <a:cubicBezTo>
                    <a:pt x="87" y="611"/>
                    <a:pt x="88" y="609"/>
                    <a:pt x="89" y="608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1" y="606"/>
                    <a:pt x="91" y="606"/>
                    <a:pt x="91" y="606"/>
                  </a:cubicBezTo>
                  <a:cubicBezTo>
                    <a:pt x="91" y="606"/>
                    <a:pt x="91" y="606"/>
                    <a:pt x="91" y="606"/>
                  </a:cubicBezTo>
                  <a:cubicBezTo>
                    <a:pt x="91" y="606"/>
                    <a:pt x="91" y="606"/>
                    <a:pt x="91" y="606"/>
                  </a:cubicBezTo>
                  <a:cubicBezTo>
                    <a:pt x="92" y="606"/>
                    <a:pt x="90" y="607"/>
                    <a:pt x="90" y="607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2" y="606"/>
                    <a:pt x="92" y="606"/>
                    <a:pt x="92" y="606"/>
                  </a:cubicBezTo>
                  <a:cubicBezTo>
                    <a:pt x="94" y="605"/>
                    <a:pt x="96" y="604"/>
                    <a:pt x="99" y="602"/>
                  </a:cubicBezTo>
                  <a:cubicBezTo>
                    <a:pt x="101" y="602"/>
                    <a:pt x="102" y="601"/>
                    <a:pt x="104" y="601"/>
                  </a:cubicBezTo>
                  <a:cubicBezTo>
                    <a:pt x="105" y="600"/>
                    <a:pt x="105" y="600"/>
                    <a:pt x="105" y="600"/>
                  </a:cubicBezTo>
                  <a:cubicBezTo>
                    <a:pt x="106" y="600"/>
                    <a:pt x="106" y="600"/>
                    <a:pt x="107" y="600"/>
                  </a:cubicBezTo>
                  <a:cubicBezTo>
                    <a:pt x="108" y="600"/>
                    <a:pt x="109" y="600"/>
                    <a:pt x="110" y="600"/>
                  </a:cubicBezTo>
                  <a:cubicBezTo>
                    <a:pt x="112" y="599"/>
                    <a:pt x="114" y="599"/>
                    <a:pt x="116" y="599"/>
                  </a:cubicBezTo>
                  <a:cubicBezTo>
                    <a:pt x="127" y="601"/>
                    <a:pt x="141" y="608"/>
                    <a:pt x="154" y="613"/>
                  </a:cubicBezTo>
                  <a:cubicBezTo>
                    <a:pt x="166" y="619"/>
                    <a:pt x="176" y="623"/>
                    <a:pt x="177" y="624"/>
                  </a:cubicBezTo>
                  <a:cubicBezTo>
                    <a:pt x="173" y="623"/>
                    <a:pt x="170" y="622"/>
                    <a:pt x="168" y="621"/>
                  </a:cubicBezTo>
                  <a:cubicBezTo>
                    <a:pt x="165" y="620"/>
                    <a:pt x="162" y="619"/>
                    <a:pt x="160" y="619"/>
                  </a:cubicBezTo>
                  <a:cubicBezTo>
                    <a:pt x="156" y="617"/>
                    <a:pt x="152" y="616"/>
                    <a:pt x="150" y="615"/>
                  </a:cubicBezTo>
                  <a:cubicBezTo>
                    <a:pt x="145" y="614"/>
                    <a:pt x="144" y="614"/>
                    <a:pt x="145" y="616"/>
                  </a:cubicBezTo>
                  <a:cubicBezTo>
                    <a:pt x="147" y="618"/>
                    <a:pt x="151" y="621"/>
                    <a:pt x="159" y="625"/>
                  </a:cubicBezTo>
                  <a:cubicBezTo>
                    <a:pt x="167" y="629"/>
                    <a:pt x="179" y="634"/>
                    <a:pt x="196" y="636"/>
                  </a:cubicBezTo>
                  <a:cubicBezTo>
                    <a:pt x="200" y="636"/>
                    <a:pt x="203" y="637"/>
                    <a:pt x="206" y="636"/>
                  </a:cubicBezTo>
                  <a:cubicBezTo>
                    <a:pt x="210" y="636"/>
                    <a:pt x="212" y="636"/>
                    <a:pt x="215" y="635"/>
                  </a:cubicBezTo>
                  <a:cubicBezTo>
                    <a:pt x="220" y="635"/>
                    <a:pt x="224" y="634"/>
                    <a:pt x="228" y="633"/>
                  </a:cubicBezTo>
                  <a:cubicBezTo>
                    <a:pt x="229" y="632"/>
                    <a:pt x="231" y="632"/>
                    <a:pt x="233" y="631"/>
                  </a:cubicBezTo>
                  <a:cubicBezTo>
                    <a:pt x="233" y="631"/>
                    <a:pt x="233" y="631"/>
                    <a:pt x="233" y="631"/>
                  </a:cubicBezTo>
                  <a:cubicBezTo>
                    <a:pt x="233" y="631"/>
                    <a:pt x="233" y="631"/>
                    <a:pt x="233" y="631"/>
                  </a:cubicBezTo>
                  <a:cubicBezTo>
                    <a:pt x="234" y="631"/>
                    <a:pt x="234" y="631"/>
                    <a:pt x="234" y="631"/>
                  </a:cubicBezTo>
                  <a:cubicBezTo>
                    <a:pt x="235" y="631"/>
                    <a:pt x="235" y="631"/>
                    <a:pt x="235" y="631"/>
                  </a:cubicBezTo>
                  <a:cubicBezTo>
                    <a:pt x="235" y="631"/>
                    <a:pt x="235" y="631"/>
                    <a:pt x="235" y="631"/>
                  </a:cubicBezTo>
                  <a:cubicBezTo>
                    <a:pt x="236" y="630"/>
                    <a:pt x="236" y="630"/>
                    <a:pt x="236" y="630"/>
                  </a:cubicBezTo>
                  <a:cubicBezTo>
                    <a:pt x="238" y="629"/>
                    <a:pt x="238" y="629"/>
                    <a:pt x="238" y="629"/>
                  </a:cubicBezTo>
                  <a:cubicBezTo>
                    <a:pt x="240" y="628"/>
                    <a:pt x="242" y="627"/>
                    <a:pt x="245" y="626"/>
                  </a:cubicBezTo>
                  <a:cubicBezTo>
                    <a:pt x="242" y="626"/>
                    <a:pt x="239" y="627"/>
                    <a:pt x="236" y="627"/>
                  </a:cubicBezTo>
                  <a:cubicBezTo>
                    <a:pt x="236" y="627"/>
                    <a:pt x="235" y="628"/>
                    <a:pt x="234" y="628"/>
                  </a:cubicBezTo>
                  <a:cubicBezTo>
                    <a:pt x="234" y="628"/>
                    <a:pt x="234" y="628"/>
                    <a:pt x="234" y="628"/>
                  </a:cubicBezTo>
                  <a:cubicBezTo>
                    <a:pt x="234" y="628"/>
                    <a:pt x="234" y="628"/>
                    <a:pt x="234" y="628"/>
                  </a:cubicBezTo>
                  <a:cubicBezTo>
                    <a:pt x="234" y="628"/>
                    <a:pt x="234" y="628"/>
                    <a:pt x="234" y="628"/>
                  </a:cubicBezTo>
                  <a:cubicBezTo>
                    <a:pt x="234" y="628"/>
                    <a:pt x="232" y="628"/>
                    <a:pt x="233" y="628"/>
                  </a:cubicBezTo>
                  <a:cubicBezTo>
                    <a:pt x="232" y="628"/>
                    <a:pt x="232" y="628"/>
                    <a:pt x="232" y="628"/>
                  </a:cubicBezTo>
                  <a:cubicBezTo>
                    <a:pt x="231" y="628"/>
                    <a:pt x="231" y="628"/>
                    <a:pt x="231" y="628"/>
                  </a:cubicBezTo>
                  <a:cubicBezTo>
                    <a:pt x="230" y="628"/>
                    <a:pt x="229" y="628"/>
                    <a:pt x="228" y="628"/>
                  </a:cubicBezTo>
                  <a:cubicBezTo>
                    <a:pt x="223" y="629"/>
                    <a:pt x="219" y="629"/>
                    <a:pt x="217" y="628"/>
                  </a:cubicBezTo>
                  <a:cubicBezTo>
                    <a:pt x="212" y="628"/>
                    <a:pt x="212" y="627"/>
                    <a:pt x="216" y="627"/>
                  </a:cubicBezTo>
                  <a:cubicBezTo>
                    <a:pt x="218" y="626"/>
                    <a:pt x="221" y="626"/>
                    <a:pt x="224" y="625"/>
                  </a:cubicBezTo>
                  <a:cubicBezTo>
                    <a:pt x="226" y="625"/>
                    <a:pt x="227" y="624"/>
                    <a:pt x="230" y="624"/>
                  </a:cubicBezTo>
                  <a:cubicBezTo>
                    <a:pt x="230" y="624"/>
                    <a:pt x="231" y="624"/>
                    <a:pt x="231" y="623"/>
                  </a:cubicBezTo>
                  <a:cubicBezTo>
                    <a:pt x="232" y="623"/>
                    <a:pt x="232" y="623"/>
                    <a:pt x="232" y="623"/>
                  </a:cubicBezTo>
                  <a:cubicBezTo>
                    <a:pt x="232" y="623"/>
                    <a:pt x="232" y="623"/>
                    <a:pt x="232" y="623"/>
                  </a:cubicBezTo>
                  <a:cubicBezTo>
                    <a:pt x="233" y="623"/>
                    <a:pt x="233" y="623"/>
                    <a:pt x="233" y="623"/>
                  </a:cubicBezTo>
                  <a:cubicBezTo>
                    <a:pt x="234" y="623"/>
                    <a:pt x="235" y="622"/>
                    <a:pt x="236" y="622"/>
                  </a:cubicBezTo>
                  <a:cubicBezTo>
                    <a:pt x="238" y="621"/>
                    <a:pt x="241" y="621"/>
                    <a:pt x="243" y="620"/>
                  </a:cubicBezTo>
                  <a:cubicBezTo>
                    <a:pt x="244" y="620"/>
                    <a:pt x="245" y="619"/>
                    <a:pt x="247" y="618"/>
                  </a:cubicBezTo>
                  <a:cubicBezTo>
                    <a:pt x="248" y="618"/>
                    <a:pt x="250" y="617"/>
                    <a:pt x="251" y="616"/>
                  </a:cubicBezTo>
                  <a:cubicBezTo>
                    <a:pt x="257" y="614"/>
                    <a:pt x="262" y="611"/>
                    <a:pt x="268" y="607"/>
                  </a:cubicBezTo>
                  <a:cubicBezTo>
                    <a:pt x="280" y="599"/>
                    <a:pt x="291" y="588"/>
                    <a:pt x="299" y="575"/>
                  </a:cubicBezTo>
                  <a:cubicBezTo>
                    <a:pt x="308" y="562"/>
                    <a:pt x="314" y="546"/>
                    <a:pt x="317" y="531"/>
                  </a:cubicBezTo>
                  <a:cubicBezTo>
                    <a:pt x="321" y="516"/>
                    <a:pt x="322" y="501"/>
                    <a:pt x="322" y="488"/>
                  </a:cubicBezTo>
                  <a:cubicBezTo>
                    <a:pt x="322" y="485"/>
                    <a:pt x="322" y="481"/>
                    <a:pt x="322" y="478"/>
                  </a:cubicBezTo>
                  <a:cubicBezTo>
                    <a:pt x="321" y="475"/>
                    <a:pt x="321" y="472"/>
                    <a:pt x="321" y="469"/>
                  </a:cubicBezTo>
                  <a:cubicBezTo>
                    <a:pt x="320" y="468"/>
                    <a:pt x="320" y="466"/>
                    <a:pt x="320" y="465"/>
                  </a:cubicBezTo>
                  <a:cubicBezTo>
                    <a:pt x="320" y="463"/>
                    <a:pt x="319" y="462"/>
                    <a:pt x="319" y="461"/>
                  </a:cubicBezTo>
                  <a:cubicBezTo>
                    <a:pt x="319" y="458"/>
                    <a:pt x="318" y="456"/>
                    <a:pt x="317" y="453"/>
                  </a:cubicBezTo>
                  <a:cubicBezTo>
                    <a:pt x="311" y="426"/>
                    <a:pt x="302" y="404"/>
                    <a:pt x="291" y="389"/>
                  </a:cubicBezTo>
                  <a:cubicBezTo>
                    <a:pt x="281" y="373"/>
                    <a:pt x="270" y="362"/>
                    <a:pt x="260" y="354"/>
                  </a:cubicBezTo>
                  <a:cubicBezTo>
                    <a:pt x="255" y="350"/>
                    <a:pt x="250" y="347"/>
                    <a:pt x="246" y="344"/>
                  </a:cubicBezTo>
                  <a:cubicBezTo>
                    <a:pt x="243" y="343"/>
                    <a:pt x="241" y="342"/>
                    <a:pt x="239" y="341"/>
                  </a:cubicBezTo>
                  <a:cubicBezTo>
                    <a:pt x="237" y="340"/>
                    <a:pt x="235" y="339"/>
                    <a:pt x="233" y="338"/>
                  </a:cubicBezTo>
                  <a:cubicBezTo>
                    <a:pt x="229" y="336"/>
                    <a:pt x="224" y="335"/>
                    <a:pt x="221" y="333"/>
                  </a:cubicBezTo>
                  <a:cubicBezTo>
                    <a:pt x="217" y="332"/>
                    <a:pt x="213" y="331"/>
                    <a:pt x="209" y="330"/>
                  </a:cubicBezTo>
                  <a:cubicBezTo>
                    <a:pt x="207" y="330"/>
                    <a:pt x="205" y="330"/>
                    <a:pt x="203" y="329"/>
                  </a:cubicBezTo>
                  <a:cubicBezTo>
                    <a:pt x="201" y="329"/>
                    <a:pt x="199" y="329"/>
                    <a:pt x="197" y="329"/>
                  </a:cubicBezTo>
                  <a:cubicBezTo>
                    <a:pt x="195" y="328"/>
                    <a:pt x="193" y="328"/>
                    <a:pt x="191" y="328"/>
                  </a:cubicBezTo>
                  <a:cubicBezTo>
                    <a:pt x="190" y="328"/>
                    <a:pt x="189" y="328"/>
                    <a:pt x="188" y="328"/>
                  </a:cubicBezTo>
                  <a:cubicBezTo>
                    <a:pt x="187" y="328"/>
                    <a:pt x="186" y="328"/>
                    <a:pt x="184" y="328"/>
                  </a:cubicBezTo>
                  <a:cubicBezTo>
                    <a:pt x="182" y="328"/>
                    <a:pt x="180" y="329"/>
                    <a:pt x="177" y="329"/>
                  </a:cubicBezTo>
                  <a:cubicBezTo>
                    <a:pt x="176" y="329"/>
                    <a:pt x="175" y="329"/>
                    <a:pt x="173" y="329"/>
                  </a:cubicBezTo>
                  <a:cubicBezTo>
                    <a:pt x="172" y="329"/>
                    <a:pt x="172" y="329"/>
                    <a:pt x="172" y="329"/>
                  </a:cubicBezTo>
                  <a:cubicBezTo>
                    <a:pt x="172" y="329"/>
                    <a:pt x="172" y="329"/>
                    <a:pt x="172" y="329"/>
                  </a:cubicBezTo>
                  <a:cubicBezTo>
                    <a:pt x="171" y="330"/>
                    <a:pt x="171" y="330"/>
                    <a:pt x="171" y="330"/>
                  </a:cubicBezTo>
                  <a:cubicBezTo>
                    <a:pt x="171" y="330"/>
                    <a:pt x="171" y="330"/>
                    <a:pt x="171" y="330"/>
                  </a:cubicBezTo>
                  <a:cubicBezTo>
                    <a:pt x="171" y="330"/>
                    <a:pt x="171" y="330"/>
                    <a:pt x="171" y="330"/>
                  </a:cubicBezTo>
                  <a:cubicBezTo>
                    <a:pt x="170" y="330"/>
                    <a:pt x="170" y="330"/>
                    <a:pt x="170" y="330"/>
                  </a:cubicBezTo>
                  <a:cubicBezTo>
                    <a:pt x="170" y="330"/>
                    <a:pt x="169" y="330"/>
                    <a:pt x="169" y="330"/>
                  </a:cubicBezTo>
                  <a:cubicBezTo>
                    <a:pt x="168" y="330"/>
                    <a:pt x="167" y="331"/>
                    <a:pt x="167" y="331"/>
                  </a:cubicBezTo>
                  <a:cubicBezTo>
                    <a:pt x="166" y="331"/>
                    <a:pt x="166" y="331"/>
                    <a:pt x="166" y="331"/>
                  </a:cubicBezTo>
                  <a:cubicBezTo>
                    <a:pt x="164" y="331"/>
                    <a:pt x="164" y="331"/>
                    <a:pt x="164" y="331"/>
                  </a:cubicBezTo>
                  <a:cubicBezTo>
                    <a:pt x="162" y="332"/>
                    <a:pt x="160" y="333"/>
                    <a:pt x="158" y="334"/>
                  </a:cubicBezTo>
                  <a:cubicBezTo>
                    <a:pt x="157" y="335"/>
                    <a:pt x="155" y="336"/>
                    <a:pt x="154" y="337"/>
                  </a:cubicBezTo>
                  <a:cubicBezTo>
                    <a:pt x="152" y="338"/>
                    <a:pt x="151" y="339"/>
                    <a:pt x="149" y="340"/>
                  </a:cubicBezTo>
                  <a:cubicBezTo>
                    <a:pt x="143" y="345"/>
                    <a:pt x="138" y="350"/>
                    <a:pt x="133" y="355"/>
                  </a:cubicBezTo>
                  <a:cubicBezTo>
                    <a:pt x="128" y="361"/>
                    <a:pt x="123" y="367"/>
                    <a:pt x="117" y="371"/>
                  </a:cubicBezTo>
                  <a:cubicBezTo>
                    <a:pt x="112" y="376"/>
                    <a:pt x="106" y="380"/>
                    <a:pt x="100" y="382"/>
                  </a:cubicBezTo>
                  <a:cubicBezTo>
                    <a:pt x="99" y="382"/>
                    <a:pt x="98" y="382"/>
                    <a:pt x="98" y="382"/>
                  </a:cubicBezTo>
                  <a:cubicBezTo>
                    <a:pt x="97" y="382"/>
                    <a:pt x="97" y="382"/>
                    <a:pt x="97" y="382"/>
                  </a:cubicBezTo>
                  <a:cubicBezTo>
                    <a:pt x="100" y="382"/>
                    <a:pt x="98" y="382"/>
                    <a:pt x="99" y="382"/>
                  </a:cubicBezTo>
                  <a:cubicBezTo>
                    <a:pt x="99" y="382"/>
                    <a:pt x="99" y="382"/>
                    <a:pt x="99" y="382"/>
                  </a:cubicBezTo>
                  <a:cubicBezTo>
                    <a:pt x="98" y="382"/>
                    <a:pt x="98" y="382"/>
                    <a:pt x="98" y="382"/>
                  </a:cubicBezTo>
                  <a:cubicBezTo>
                    <a:pt x="97" y="382"/>
                    <a:pt x="97" y="382"/>
                    <a:pt x="97" y="382"/>
                  </a:cubicBezTo>
                  <a:cubicBezTo>
                    <a:pt x="95" y="382"/>
                    <a:pt x="95" y="382"/>
                    <a:pt x="95" y="382"/>
                  </a:cubicBezTo>
                  <a:cubicBezTo>
                    <a:pt x="94" y="382"/>
                    <a:pt x="91" y="383"/>
                    <a:pt x="91" y="382"/>
                  </a:cubicBezTo>
                  <a:cubicBezTo>
                    <a:pt x="91" y="382"/>
                    <a:pt x="91" y="382"/>
                    <a:pt x="90" y="382"/>
                  </a:cubicBezTo>
                  <a:cubicBezTo>
                    <a:pt x="90" y="382"/>
                    <a:pt x="90" y="382"/>
                    <a:pt x="89" y="382"/>
                  </a:cubicBezTo>
                  <a:cubicBezTo>
                    <a:pt x="88" y="381"/>
                    <a:pt x="88" y="381"/>
                    <a:pt x="88" y="381"/>
                  </a:cubicBezTo>
                  <a:cubicBezTo>
                    <a:pt x="87" y="381"/>
                    <a:pt x="86" y="381"/>
                    <a:pt x="85" y="380"/>
                  </a:cubicBezTo>
                  <a:cubicBezTo>
                    <a:pt x="85" y="380"/>
                    <a:pt x="84" y="380"/>
                    <a:pt x="83" y="379"/>
                  </a:cubicBezTo>
                  <a:cubicBezTo>
                    <a:pt x="82" y="379"/>
                    <a:pt x="81" y="378"/>
                    <a:pt x="80" y="377"/>
                  </a:cubicBezTo>
                  <a:cubicBezTo>
                    <a:pt x="81" y="378"/>
                    <a:pt x="82" y="380"/>
                    <a:pt x="82" y="380"/>
                  </a:cubicBezTo>
                  <a:cubicBezTo>
                    <a:pt x="83" y="381"/>
                    <a:pt x="84" y="382"/>
                    <a:pt x="84" y="382"/>
                  </a:cubicBezTo>
                  <a:cubicBezTo>
                    <a:pt x="85" y="383"/>
                    <a:pt x="86" y="384"/>
                    <a:pt x="86" y="385"/>
                  </a:cubicBezTo>
                  <a:cubicBezTo>
                    <a:pt x="85" y="386"/>
                    <a:pt x="83" y="386"/>
                    <a:pt x="79" y="384"/>
                  </a:cubicBezTo>
                  <a:cubicBezTo>
                    <a:pt x="76" y="382"/>
                    <a:pt x="70" y="378"/>
                    <a:pt x="65" y="371"/>
                  </a:cubicBezTo>
                  <a:cubicBezTo>
                    <a:pt x="59" y="364"/>
                    <a:pt x="54" y="354"/>
                    <a:pt x="49" y="343"/>
                  </a:cubicBezTo>
                  <a:cubicBezTo>
                    <a:pt x="45" y="331"/>
                    <a:pt x="42" y="318"/>
                    <a:pt x="39" y="304"/>
                  </a:cubicBezTo>
                  <a:cubicBezTo>
                    <a:pt x="38" y="297"/>
                    <a:pt x="37" y="290"/>
                    <a:pt x="37" y="283"/>
                  </a:cubicBezTo>
                  <a:cubicBezTo>
                    <a:pt x="36" y="277"/>
                    <a:pt x="35" y="269"/>
                    <a:pt x="35" y="263"/>
                  </a:cubicBezTo>
                  <a:cubicBezTo>
                    <a:pt x="33" y="235"/>
                    <a:pt x="32" y="209"/>
                    <a:pt x="31" y="192"/>
                  </a:cubicBezTo>
                  <a:cubicBezTo>
                    <a:pt x="32" y="163"/>
                    <a:pt x="34" y="143"/>
                    <a:pt x="36" y="125"/>
                  </a:cubicBezTo>
                  <a:cubicBezTo>
                    <a:pt x="38" y="107"/>
                    <a:pt x="41" y="92"/>
                    <a:pt x="44" y="71"/>
                  </a:cubicBezTo>
                  <a:cubicBezTo>
                    <a:pt x="44" y="60"/>
                    <a:pt x="45" y="34"/>
                    <a:pt x="44" y="18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8"/>
                    <a:pt x="42" y="2"/>
                    <a:pt x="41" y="0"/>
                  </a:cubicBezTo>
                  <a:cubicBezTo>
                    <a:pt x="39" y="4"/>
                    <a:pt x="38" y="10"/>
                    <a:pt x="38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0" y="42"/>
                    <a:pt x="21" y="84"/>
                    <a:pt x="12" y="142"/>
                  </a:cubicBezTo>
                  <a:cubicBezTo>
                    <a:pt x="7" y="170"/>
                    <a:pt x="3" y="202"/>
                    <a:pt x="1" y="238"/>
                  </a:cubicBezTo>
                  <a:cubicBezTo>
                    <a:pt x="1" y="247"/>
                    <a:pt x="1" y="256"/>
                    <a:pt x="0" y="265"/>
                  </a:cubicBezTo>
                  <a:cubicBezTo>
                    <a:pt x="0" y="275"/>
                    <a:pt x="0" y="284"/>
                    <a:pt x="1" y="295"/>
                  </a:cubicBezTo>
                  <a:cubicBezTo>
                    <a:pt x="1" y="297"/>
                    <a:pt x="1" y="300"/>
                    <a:pt x="1" y="302"/>
                  </a:cubicBezTo>
                  <a:cubicBezTo>
                    <a:pt x="2" y="305"/>
                    <a:pt x="2" y="307"/>
                    <a:pt x="2" y="310"/>
                  </a:cubicBezTo>
                  <a:cubicBezTo>
                    <a:pt x="2" y="312"/>
                    <a:pt x="2" y="314"/>
                    <a:pt x="3" y="317"/>
                  </a:cubicBezTo>
                  <a:cubicBezTo>
                    <a:pt x="3" y="318"/>
                    <a:pt x="3" y="318"/>
                    <a:pt x="3" y="318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3" y="321"/>
                    <a:pt x="3" y="321"/>
                    <a:pt x="3" y="321"/>
                  </a:cubicBezTo>
                  <a:cubicBezTo>
                    <a:pt x="4" y="325"/>
                    <a:pt x="4" y="325"/>
                    <a:pt x="4" y="325"/>
                  </a:cubicBezTo>
                  <a:cubicBezTo>
                    <a:pt x="5" y="336"/>
                    <a:pt x="8" y="347"/>
                    <a:pt x="11" y="358"/>
                  </a:cubicBezTo>
                  <a:cubicBezTo>
                    <a:pt x="12" y="361"/>
                    <a:pt x="13" y="363"/>
                    <a:pt x="14" y="365"/>
                  </a:cubicBezTo>
                  <a:cubicBezTo>
                    <a:pt x="15" y="366"/>
                    <a:pt x="16" y="368"/>
                    <a:pt x="16" y="367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7"/>
            <p:cNvSpPr/>
            <p:nvPr/>
          </p:nvSpPr>
          <p:spPr bwMode="auto">
            <a:xfrm>
              <a:off x="2264182" y="4346196"/>
              <a:ext cx="270441" cy="184691"/>
            </a:xfrm>
            <a:custGeom>
              <a:avLst/>
              <a:gdLst>
                <a:gd name="T0" fmla="*/ 61 w 202"/>
                <a:gd name="T1" fmla="*/ 4 h 138"/>
                <a:gd name="T2" fmla="*/ 6 w 202"/>
                <a:gd name="T3" fmla="*/ 36 h 138"/>
                <a:gd name="T4" fmla="*/ 32 w 202"/>
                <a:gd name="T5" fmla="*/ 70 h 138"/>
                <a:gd name="T6" fmla="*/ 168 w 202"/>
                <a:gd name="T7" fmla="*/ 133 h 138"/>
                <a:gd name="T8" fmla="*/ 197 w 202"/>
                <a:gd name="T9" fmla="*/ 123 h 138"/>
                <a:gd name="T10" fmla="*/ 82 w 202"/>
                <a:gd name="T11" fmla="*/ 71 h 138"/>
                <a:gd name="T12" fmla="*/ 40 w 202"/>
                <a:gd name="T13" fmla="*/ 42 h 138"/>
                <a:gd name="T14" fmla="*/ 64 w 202"/>
                <a:gd name="T15" fmla="*/ 14 h 138"/>
                <a:gd name="T16" fmla="*/ 78 w 202"/>
                <a:gd name="T17" fmla="*/ 5 h 138"/>
                <a:gd name="T18" fmla="*/ 61 w 202"/>
                <a:gd name="T19" fmla="*/ 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" h="138">
                  <a:moveTo>
                    <a:pt x="61" y="4"/>
                  </a:moveTo>
                  <a:cubicBezTo>
                    <a:pt x="44" y="9"/>
                    <a:pt x="14" y="17"/>
                    <a:pt x="6" y="36"/>
                  </a:cubicBezTo>
                  <a:cubicBezTo>
                    <a:pt x="0" y="51"/>
                    <a:pt x="22" y="64"/>
                    <a:pt x="32" y="70"/>
                  </a:cubicBezTo>
                  <a:cubicBezTo>
                    <a:pt x="75" y="97"/>
                    <a:pt x="125" y="108"/>
                    <a:pt x="168" y="133"/>
                  </a:cubicBezTo>
                  <a:cubicBezTo>
                    <a:pt x="176" y="138"/>
                    <a:pt x="202" y="125"/>
                    <a:pt x="197" y="123"/>
                  </a:cubicBezTo>
                  <a:cubicBezTo>
                    <a:pt x="162" y="101"/>
                    <a:pt x="120" y="89"/>
                    <a:pt x="82" y="71"/>
                  </a:cubicBezTo>
                  <a:cubicBezTo>
                    <a:pt x="68" y="64"/>
                    <a:pt x="50" y="56"/>
                    <a:pt x="40" y="42"/>
                  </a:cubicBezTo>
                  <a:cubicBezTo>
                    <a:pt x="27" y="26"/>
                    <a:pt x="52" y="18"/>
                    <a:pt x="64" y="14"/>
                  </a:cubicBezTo>
                  <a:cubicBezTo>
                    <a:pt x="67" y="14"/>
                    <a:pt x="80" y="10"/>
                    <a:pt x="78" y="5"/>
                  </a:cubicBezTo>
                  <a:cubicBezTo>
                    <a:pt x="77" y="0"/>
                    <a:pt x="64" y="3"/>
                    <a:pt x="61" y="4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8"/>
            <p:cNvSpPr/>
            <p:nvPr/>
          </p:nvSpPr>
          <p:spPr bwMode="auto">
            <a:xfrm>
              <a:off x="1793219" y="2699804"/>
              <a:ext cx="488113" cy="668847"/>
            </a:xfrm>
            <a:custGeom>
              <a:avLst/>
              <a:gdLst>
                <a:gd name="T0" fmla="*/ 0 w 363"/>
                <a:gd name="T1" fmla="*/ 0 h 498"/>
                <a:gd name="T2" fmla="*/ 363 w 363"/>
                <a:gd name="T3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63" h="498">
                  <a:moveTo>
                    <a:pt x="0" y="0"/>
                  </a:moveTo>
                  <a:cubicBezTo>
                    <a:pt x="122" y="144"/>
                    <a:pt x="357" y="315"/>
                    <a:pt x="363" y="4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9"/>
            <p:cNvSpPr/>
            <p:nvPr/>
          </p:nvSpPr>
          <p:spPr bwMode="auto">
            <a:xfrm>
              <a:off x="1751004" y="2674738"/>
              <a:ext cx="561990" cy="720297"/>
            </a:xfrm>
            <a:custGeom>
              <a:avLst/>
              <a:gdLst>
                <a:gd name="T0" fmla="*/ 10 w 419"/>
                <a:gd name="T1" fmla="*/ 28 h 536"/>
                <a:gd name="T2" fmla="*/ 232 w 419"/>
                <a:gd name="T3" fmla="*/ 258 h 536"/>
                <a:gd name="T4" fmla="*/ 372 w 419"/>
                <a:gd name="T5" fmla="*/ 524 h 536"/>
                <a:gd name="T6" fmla="*/ 418 w 419"/>
                <a:gd name="T7" fmla="*/ 511 h 536"/>
                <a:gd name="T8" fmla="*/ 283 w 419"/>
                <a:gd name="T9" fmla="*/ 249 h 536"/>
                <a:gd name="T10" fmla="*/ 53 w 419"/>
                <a:gd name="T11" fmla="*/ 11 h 536"/>
                <a:gd name="T12" fmla="*/ 10 w 419"/>
                <a:gd name="T13" fmla="*/ 28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536">
                  <a:moveTo>
                    <a:pt x="10" y="28"/>
                  </a:moveTo>
                  <a:cubicBezTo>
                    <a:pt x="79" y="109"/>
                    <a:pt x="160" y="179"/>
                    <a:pt x="232" y="258"/>
                  </a:cubicBezTo>
                  <a:cubicBezTo>
                    <a:pt x="298" y="331"/>
                    <a:pt x="367" y="420"/>
                    <a:pt x="372" y="524"/>
                  </a:cubicBezTo>
                  <a:cubicBezTo>
                    <a:pt x="372" y="536"/>
                    <a:pt x="419" y="528"/>
                    <a:pt x="418" y="511"/>
                  </a:cubicBezTo>
                  <a:cubicBezTo>
                    <a:pt x="414" y="410"/>
                    <a:pt x="347" y="322"/>
                    <a:pt x="283" y="249"/>
                  </a:cubicBezTo>
                  <a:cubicBezTo>
                    <a:pt x="210" y="167"/>
                    <a:pt x="125" y="95"/>
                    <a:pt x="53" y="11"/>
                  </a:cubicBezTo>
                  <a:cubicBezTo>
                    <a:pt x="44" y="0"/>
                    <a:pt x="0" y="16"/>
                    <a:pt x="10" y="28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80"/>
            <p:cNvSpPr/>
            <p:nvPr/>
          </p:nvSpPr>
          <p:spPr bwMode="auto">
            <a:xfrm>
              <a:off x="1712746" y="3439889"/>
              <a:ext cx="563309" cy="961715"/>
            </a:xfrm>
            <a:custGeom>
              <a:avLst/>
              <a:gdLst>
                <a:gd name="T0" fmla="*/ 0 w 419"/>
                <a:gd name="T1" fmla="*/ 716 h 716"/>
                <a:gd name="T2" fmla="*/ 396 w 419"/>
                <a:gd name="T3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19" h="716">
                  <a:moveTo>
                    <a:pt x="0" y="716"/>
                  </a:moveTo>
                  <a:cubicBezTo>
                    <a:pt x="248" y="623"/>
                    <a:pt x="419" y="274"/>
                    <a:pt x="39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1"/>
            <p:cNvSpPr/>
            <p:nvPr/>
          </p:nvSpPr>
          <p:spPr bwMode="auto">
            <a:xfrm>
              <a:off x="1675808" y="3408227"/>
              <a:ext cx="616078" cy="1018442"/>
            </a:xfrm>
            <a:custGeom>
              <a:avLst/>
              <a:gdLst>
                <a:gd name="T0" fmla="*/ 38 w 459"/>
                <a:gd name="T1" fmla="*/ 751 h 758"/>
                <a:gd name="T2" fmla="*/ 348 w 459"/>
                <a:gd name="T3" fmla="*/ 454 h 758"/>
                <a:gd name="T4" fmla="*/ 448 w 459"/>
                <a:gd name="T5" fmla="*/ 18 h 758"/>
                <a:gd name="T6" fmla="*/ 401 w 459"/>
                <a:gd name="T7" fmla="*/ 31 h 758"/>
                <a:gd name="T8" fmla="*/ 307 w 459"/>
                <a:gd name="T9" fmla="*/ 446 h 758"/>
                <a:gd name="T10" fmla="*/ 19 w 459"/>
                <a:gd name="T11" fmla="*/ 728 h 758"/>
                <a:gd name="T12" fmla="*/ 7 w 459"/>
                <a:gd name="T13" fmla="*/ 749 h 758"/>
                <a:gd name="T14" fmla="*/ 38 w 459"/>
                <a:gd name="T15" fmla="*/ 751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9" h="758">
                  <a:moveTo>
                    <a:pt x="38" y="751"/>
                  </a:moveTo>
                  <a:cubicBezTo>
                    <a:pt x="176" y="699"/>
                    <a:pt x="280" y="581"/>
                    <a:pt x="348" y="454"/>
                  </a:cubicBezTo>
                  <a:cubicBezTo>
                    <a:pt x="420" y="322"/>
                    <a:pt x="459" y="168"/>
                    <a:pt x="448" y="18"/>
                  </a:cubicBezTo>
                  <a:cubicBezTo>
                    <a:pt x="446" y="0"/>
                    <a:pt x="400" y="10"/>
                    <a:pt x="401" y="31"/>
                  </a:cubicBezTo>
                  <a:cubicBezTo>
                    <a:pt x="412" y="174"/>
                    <a:pt x="373" y="320"/>
                    <a:pt x="307" y="446"/>
                  </a:cubicBezTo>
                  <a:cubicBezTo>
                    <a:pt x="244" y="566"/>
                    <a:pt x="148" y="678"/>
                    <a:pt x="19" y="728"/>
                  </a:cubicBezTo>
                  <a:cubicBezTo>
                    <a:pt x="11" y="731"/>
                    <a:pt x="0" y="741"/>
                    <a:pt x="7" y="749"/>
                  </a:cubicBezTo>
                  <a:cubicBezTo>
                    <a:pt x="14" y="758"/>
                    <a:pt x="29" y="755"/>
                    <a:pt x="38" y="75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2"/>
            <p:cNvSpPr/>
            <p:nvPr/>
          </p:nvSpPr>
          <p:spPr bwMode="auto">
            <a:xfrm>
              <a:off x="2348613" y="3338308"/>
              <a:ext cx="463048" cy="1011845"/>
            </a:xfrm>
            <a:custGeom>
              <a:avLst/>
              <a:gdLst>
                <a:gd name="T0" fmla="*/ 51 w 345"/>
                <a:gd name="T1" fmla="*/ 0 h 753"/>
                <a:gd name="T2" fmla="*/ 0 w 345"/>
                <a:gd name="T3" fmla="*/ 75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45" h="753">
                  <a:moveTo>
                    <a:pt x="51" y="0"/>
                  </a:moveTo>
                  <a:cubicBezTo>
                    <a:pt x="345" y="255"/>
                    <a:pt x="230" y="523"/>
                    <a:pt x="0" y="7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3"/>
            <p:cNvSpPr/>
            <p:nvPr/>
          </p:nvSpPr>
          <p:spPr bwMode="auto">
            <a:xfrm>
              <a:off x="2297163" y="3311924"/>
              <a:ext cx="415556" cy="1059337"/>
            </a:xfrm>
            <a:custGeom>
              <a:avLst/>
              <a:gdLst>
                <a:gd name="T0" fmla="*/ 68 w 310"/>
                <a:gd name="T1" fmla="*/ 29 h 789"/>
                <a:gd name="T2" fmla="*/ 237 w 310"/>
                <a:gd name="T3" fmla="*/ 409 h 789"/>
                <a:gd name="T4" fmla="*/ 19 w 310"/>
                <a:gd name="T5" fmla="*/ 769 h 789"/>
                <a:gd name="T6" fmla="*/ 57 w 310"/>
                <a:gd name="T7" fmla="*/ 777 h 789"/>
                <a:gd name="T8" fmla="*/ 283 w 310"/>
                <a:gd name="T9" fmla="*/ 403 h 789"/>
                <a:gd name="T10" fmla="*/ 111 w 310"/>
                <a:gd name="T11" fmla="*/ 11 h 789"/>
                <a:gd name="T12" fmla="*/ 68 w 310"/>
                <a:gd name="T13" fmla="*/ 2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" h="789">
                  <a:moveTo>
                    <a:pt x="68" y="29"/>
                  </a:moveTo>
                  <a:cubicBezTo>
                    <a:pt x="179" y="126"/>
                    <a:pt x="260" y="256"/>
                    <a:pt x="237" y="409"/>
                  </a:cubicBezTo>
                  <a:cubicBezTo>
                    <a:pt x="215" y="550"/>
                    <a:pt x="117" y="671"/>
                    <a:pt x="19" y="769"/>
                  </a:cubicBezTo>
                  <a:cubicBezTo>
                    <a:pt x="0" y="789"/>
                    <a:pt x="46" y="788"/>
                    <a:pt x="57" y="777"/>
                  </a:cubicBezTo>
                  <a:cubicBezTo>
                    <a:pt x="159" y="674"/>
                    <a:pt x="258" y="550"/>
                    <a:pt x="283" y="403"/>
                  </a:cubicBezTo>
                  <a:cubicBezTo>
                    <a:pt x="310" y="247"/>
                    <a:pt x="224" y="110"/>
                    <a:pt x="111" y="11"/>
                  </a:cubicBezTo>
                  <a:cubicBezTo>
                    <a:pt x="98" y="0"/>
                    <a:pt x="55" y="18"/>
                    <a:pt x="68" y="29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4"/>
            <p:cNvSpPr/>
            <p:nvPr/>
          </p:nvSpPr>
          <p:spPr bwMode="auto">
            <a:xfrm>
              <a:off x="1685043" y="4379177"/>
              <a:ext cx="230864" cy="244057"/>
            </a:xfrm>
            <a:custGeom>
              <a:avLst/>
              <a:gdLst>
                <a:gd name="T0" fmla="*/ 2 w 172"/>
                <a:gd name="T1" fmla="*/ 18 h 182"/>
                <a:gd name="T2" fmla="*/ 136 w 172"/>
                <a:gd name="T3" fmla="*/ 176 h 182"/>
                <a:gd name="T4" fmla="*/ 154 w 172"/>
                <a:gd name="T5" fmla="*/ 156 h 182"/>
                <a:gd name="T6" fmla="*/ 33 w 172"/>
                <a:gd name="T7" fmla="*/ 16 h 182"/>
                <a:gd name="T8" fmla="*/ 2 w 172"/>
                <a:gd name="T9" fmla="*/ 1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182">
                  <a:moveTo>
                    <a:pt x="2" y="18"/>
                  </a:moveTo>
                  <a:cubicBezTo>
                    <a:pt x="0" y="98"/>
                    <a:pt x="72" y="146"/>
                    <a:pt x="136" y="176"/>
                  </a:cubicBezTo>
                  <a:cubicBezTo>
                    <a:pt x="149" y="182"/>
                    <a:pt x="172" y="164"/>
                    <a:pt x="154" y="156"/>
                  </a:cubicBezTo>
                  <a:cubicBezTo>
                    <a:pt x="98" y="129"/>
                    <a:pt x="32" y="86"/>
                    <a:pt x="33" y="16"/>
                  </a:cubicBezTo>
                  <a:cubicBezTo>
                    <a:pt x="34" y="0"/>
                    <a:pt x="2" y="4"/>
                    <a:pt x="2" y="18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5"/>
            <p:cNvSpPr/>
            <p:nvPr/>
          </p:nvSpPr>
          <p:spPr bwMode="auto">
            <a:xfrm>
              <a:off x="2034637" y="2099556"/>
              <a:ext cx="704466" cy="638505"/>
            </a:xfrm>
            <a:custGeom>
              <a:avLst/>
              <a:gdLst>
                <a:gd name="T0" fmla="*/ 0 w 525"/>
                <a:gd name="T1" fmla="*/ 475 h 475"/>
                <a:gd name="T2" fmla="*/ 525 w 525"/>
                <a:gd name="T3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25" h="475">
                  <a:moveTo>
                    <a:pt x="0" y="475"/>
                  </a:moveTo>
                  <a:cubicBezTo>
                    <a:pt x="295" y="320"/>
                    <a:pt x="459" y="319"/>
                    <a:pt x="5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6"/>
            <p:cNvSpPr/>
            <p:nvPr/>
          </p:nvSpPr>
          <p:spPr bwMode="auto">
            <a:xfrm>
              <a:off x="2000337" y="2077129"/>
              <a:ext cx="762512" cy="691274"/>
            </a:xfrm>
            <a:custGeom>
              <a:avLst/>
              <a:gdLst>
                <a:gd name="T0" fmla="*/ 32 w 568"/>
                <a:gd name="T1" fmla="*/ 506 h 515"/>
                <a:gd name="T2" fmla="*/ 267 w 568"/>
                <a:gd name="T3" fmla="*/ 394 h 515"/>
                <a:gd name="T4" fmla="*/ 436 w 568"/>
                <a:gd name="T5" fmla="*/ 286 h 515"/>
                <a:gd name="T6" fmla="*/ 566 w 568"/>
                <a:gd name="T7" fmla="*/ 18 h 515"/>
                <a:gd name="T8" fmla="*/ 552 w 568"/>
                <a:gd name="T9" fmla="*/ 1 h 515"/>
                <a:gd name="T10" fmla="*/ 534 w 568"/>
                <a:gd name="T11" fmla="*/ 15 h 515"/>
                <a:gd name="T12" fmla="*/ 446 w 568"/>
                <a:gd name="T13" fmla="*/ 228 h 515"/>
                <a:gd name="T14" fmla="*/ 297 w 568"/>
                <a:gd name="T15" fmla="*/ 343 h 515"/>
                <a:gd name="T16" fmla="*/ 18 w 568"/>
                <a:gd name="T17" fmla="*/ 477 h 515"/>
                <a:gd name="T18" fmla="*/ 32 w 568"/>
                <a:gd name="T19" fmla="*/ 506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515">
                  <a:moveTo>
                    <a:pt x="32" y="506"/>
                  </a:moveTo>
                  <a:cubicBezTo>
                    <a:pt x="109" y="466"/>
                    <a:pt x="188" y="431"/>
                    <a:pt x="267" y="394"/>
                  </a:cubicBezTo>
                  <a:cubicBezTo>
                    <a:pt x="327" y="365"/>
                    <a:pt x="387" y="333"/>
                    <a:pt x="436" y="286"/>
                  </a:cubicBezTo>
                  <a:cubicBezTo>
                    <a:pt x="510" y="215"/>
                    <a:pt x="545" y="117"/>
                    <a:pt x="566" y="18"/>
                  </a:cubicBezTo>
                  <a:cubicBezTo>
                    <a:pt x="568" y="10"/>
                    <a:pt x="560" y="2"/>
                    <a:pt x="552" y="1"/>
                  </a:cubicBezTo>
                  <a:cubicBezTo>
                    <a:pt x="542" y="0"/>
                    <a:pt x="536" y="7"/>
                    <a:pt x="534" y="15"/>
                  </a:cubicBezTo>
                  <a:cubicBezTo>
                    <a:pt x="519" y="91"/>
                    <a:pt x="494" y="166"/>
                    <a:pt x="446" y="228"/>
                  </a:cubicBezTo>
                  <a:cubicBezTo>
                    <a:pt x="407" y="278"/>
                    <a:pt x="353" y="314"/>
                    <a:pt x="297" y="343"/>
                  </a:cubicBezTo>
                  <a:cubicBezTo>
                    <a:pt x="206" y="391"/>
                    <a:pt x="110" y="429"/>
                    <a:pt x="18" y="477"/>
                  </a:cubicBezTo>
                  <a:cubicBezTo>
                    <a:pt x="0" y="487"/>
                    <a:pt x="13" y="515"/>
                    <a:pt x="32" y="506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7"/>
            <p:cNvSpPr/>
            <p:nvPr/>
          </p:nvSpPr>
          <p:spPr bwMode="auto">
            <a:xfrm>
              <a:off x="1087434" y="2003253"/>
              <a:ext cx="1197856" cy="804727"/>
            </a:xfrm>
            <a:custGeom>
              <a:avLst/>
              <a:gdLst>
                <a:gd name="T0" fmla="*/ 275 w 892"/>
                <a:gd name="T1" fmla="*/ 503 h 599"/>
                <a:gd name="T2" fmla="*/ 492 w 892"/>
                <a:gd name="T3" fmla="*/ 65 h 599"/>
                <a:gd name="T4" fmla="*/ 277 w 892"/>
                <a:gd name="T5" fmla="*/ 511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2" h="599">
                  <a:moveTo>
                    <a:pt x="275" y="503"/>
                  </a:moveTo>
                  <a:cubicBezTo>
                    <a:pt x="597" y="599"/>
                    <a:pt x="892" y="177"/>
                    <a:pt x="492" y="65"/>
                  </a:cubicBezTo>
                  <a:cubicBezTo>
                    <a:pt x="245" y="0"/>
                    <a:pt x="0" y="396"/>
                    <a:pt x="277" y="5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8"/>
            <p:cNvSpPr/>
            <p:nvPr/>
          </p:nvSpPr>
          <p:spPr bwMode="auto">
            <a:xfrm>
              <a:off x="1196929" y="2059980"/>
              <a:ext cx="850900" cy="685997"/>
            </a:xfrm>
            <a:custGeom>
              <a:avLst/>
              <a:gdLst>
                <a:gd name="T0" fmla="*/ 172 w 633"/>
                <a:gd name="T1" fmla="*/ 471 h 510"/>
                <a:gd name="T2" fmla="*/ 559 w 633"/>
                <a:gd name="T3" fmla="*/ 367 h 510"/>
                <a:gd name="T4" fmla="*/ 629 w 633"/>
                <a:gd name="T5" fmla="*/ 218 h 510"/>
                <a:gd name="T6" fmla="*/ 561 w 633"/>
                <a:gd name="T7" fmla="*/ 74 h 510"/>
                <a:gd name="T8" fmla="*/ 352 w 633"/>
                <a:gd name="T9" fmla="*/ 4 h 510"/>
                <a:gd name="T10" fmla="*/ 158 w 633"/>
                <a:gd name="T11" fmla="*/ 85 h 510"/>
                <a:gd name="T12" fmla="*/ 87 w 633"/>
                <a:gd name="T13" fmla="*/ 419 h 510"/>
                <a:gd name="T14" fmla="*/ 173 w 633"/>
                <a:gd name="T15" fmla="*/ 479 h 510"/>
                <a:gd name="T16" fmla="*/ 216 w 633"/>
                <a:gd name="T17" fmla="*/ 457 h 510"/>
                <a:gd name="T18" fmla="*/ 99 w 633"/>
                <a:gd name="T19" fmla="*/ 311 h 510"/>
                <a:gd name="T20" fmla="*/ 158 w 633"/>
                <a:gd name="T21" fmla="*/ 133 h 510"/>
                <a:gd name="T22" fmla="*/ 313 w 633"/>
                <a:gd name="T23" fmla="*/ 29 h 510"/>
                <a:gd name="T24" fmla="*/ 515 w 633"/>
                <a:gd name="T25" fmla="*/ 95 h 510"/>
                <a:gd name="T26" fmla="*/ 577 w 633"/>
                <a:gd name="T27" fmla="*/ 223 h 510"/>
                <a:gd name="T28" fmla="*/ 523 w 633"/>
                <a:gd name="T29" fmla="*/ 356 h 510"/>
                <a:gd name="T30" fmla="*/ 214 w 633"/>
                <a:gd name="T31" fmla="*/ 450 h 510"/>
                <a:gd name="T32" fmla="*/ 178 w 633"/>
                <a:gd name="T33" fmla="*/ 456 h 510"/>
                <a:gd name="T34" fmla="*/ 172 w 633"/>
                <a:gd name="T35" fmla="*/ 471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33" h="510">
                  <a:moveTo>
                    <a:pt x="172" y="471"/>
                  </a:moveTo>
                  <a:cubicBezTo>
                    <a:pt x="307" y="510"/>
                    <a:pt x="462" y="469"/>
                    <a:pt x="559" y="367"/>
                  </a:cubicBezTo>
                  <a:cubicBezTo>
                    <a:pt x="597" y="326"/>
                    <a:pt x="625" y="274"/>
                    <a:pt x="629" y="218"/>
                  </a:cubicBezTo>
                  <a:cubicBezTo>
                    <a:pt x="633" y="161"/>
                    <a:pt x="604" y="110"/>
                    <a:pt x="561" y="74"/>
                  </a:cubicBezTo>
                  <a:cubicBezTo>
                    <a:pt x="505" y="28"/>
                    <a:pt x="425" y="0"/>
                    <a:pt x="352" y="4"/>
                  </a:cubicBezTo>
                  <a:cubicBezTo>
                    <a:pt x="280" y="7"/>
                    <a:pt x="212" y="39"/>
                    <a:pt x="158" y="85"/>
                  </a:cubicBezTo>
                  <a:cubicBezTo>
                    <a:pt x="66" y="163"/>
                    <a:pt x="0" y="314"/>
                    <a:pt x="87" y="419"/>
                  </a:cubicBezTo>
                  <a:cubicBezTo>
                    <a:pt x="109" y="446"/>
                    <a:pt x="141" y="465"/>
                    <a:pt x="173" y="479"/>
                  </a:cubicBezTo>
                  <a:cubicBezTo>
                    <a:pt x="186" y="484"/>
                    <a:pt x="234" y="464"/>
                    <a:pt x="216" y="457"/>
                  </a:cubicBezTo>
                  <a:cubicBezTo>
                    <a:pt x="153" y="430"/>
                    <a:pt x="107" y="380"/>
                    <a:pt x="99" y="311"/>
                  </a:cubicBezTo>
                  <a:cubicBezTo>
                    <a:pt x="93" y="247"/>
                    <a:pt x="121" y="182"/>
                    <a:pt x="158" y="133"/>
                  </a:cubicBezTo>
                  <a:cubicBezTo>
                    <a:pt x="196" y="84"/>
                    <a:pt x="251" y="40"/>
                    <a:pt x="313" y="29"/>
                  </a:cubicBezTo>
                  <a:cubicBezTo>
                    <a:pt x="382" y="17"/>
                    <a:pt x="462" y="52"/>
                    <a:pt x="515" y="95"/>
                  </a:cubicBezTo>
                  <a:cubicBezTo>
                    <a:pt x="554" y="127"/>
                    <a:pt x="577" y="172"/>
                    <a:pt x="577" y="223"/>
                  </a:cubicBezTo>
                  <a:cubicBezTo>
                    <a:pt x="577" y="272"/>
                    <a:pt x="553" y="319"/>
                    <a:pt x="523" y="356"/>
                  </a:cubicBezTo>
                  <a:cubicBezTo>
                    <a:pt x="448" y="447"/>
                    <a:pt x="327" y="482"/>
                    <a:pt x="214" y="450"/>
                  </a:cubicBezTo>
                  <a:cubicBezTo>
                    <a:pt x="203" y="446"/>
                    <a:pt x="188" y="450"/>
                    <a:pt x="178" y="456"/>
                  </a:cubicBezTo>
                  <a:cubicBezTo>
                    <a:pt x="173" y="458"/>
                    <a:pt x="160" y="468"/>
                    <a:pt x="172" y="47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9"/>
            <p:cNvSpPr/>
            <p:nvPr/>
          </p:nvSpPr>
          <p:spPr bwMode="auto">
            <a:xfrm>
              <a:off x="1522778" y="2450470"/>
              <a:ext cx="321891" cy="155669"/>
            </a:xfrm>
            <a:custGeom>
              <a:avLst/>
              <a:gdLst>
                <a:gd name="T0" fmla="*/ 10 w 240"/>
                <a:gd name="T1" fmla="*/ 82 h 116"/>
                <a:gd name="T2" fmla="*/ 145 w 240"/>
                <a:gd name="T3" fmla="*/ 103 h 116"/>
                <a:gd name="T4" fmla="*/ 235 w 240"/>
                <a:gd name="T5" fmla="*/ 11 h 116"/>
                <a:gd name="T6" fmla="*/ 215 w 240"/>
                <a:gd name="T7" fmla="*/ 9 h 116"/>
                <a:gd name="T8" fmla="*/ 141 w 240"/>
                <a:gd name="T9" fmla="*/ 89 h 116"/>
                <a:gd name="T10" fmla="*/ 27 w 240"/>
                <a:gd name="T11" fmla="*/ 70 h 116"/>
                <a:gd name="T12" fmla="*/ 10 w 240"/>
                <a:gd name="T13" fmla="*/ 8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0" h="116">
                  <a:moveTo>
                    <a:pt x="10" y="82"/>
                  </a:moveTo>
                  <a:cubicBezTo>
                    <a:pt x="52" y="102"/>
                    <a:pt x="99" y="116"/>
                    <a:pt x="145" y="103"/>
                  </a:cubicBezTo>
                  <a:cubicBezTo>
                    <a:pt x="189" y="90"/>
                    <a:pt x="218" y="52"/>
                    <a:pt x="235" y="11"/>
                  </a:cubicBezTo>
                  <a:cubicBezTo>
                    <a:pt x="240" y="0"/>
                    <a:pt x="219" y="1"/>
                    <a:pt x="215" y="9"/>
                  </a:cubicBezTo>
                  <a:cubicBezTo>
                    <a:pt x="201" y="44"/>
                    <a:pt x="179" y="77"/>
                    <a:pt x="141" y="89"/>
                  </a:cubicBezTo>
                  <a:cubicBezTo>
                    <a:pt x="103" y="101"/>
                    <a:pt x="61" y="87"/>
                    <a:pt x="27" y="70"/>
                  </a:cubicBezTo>
                  <a:cubicBezTo>
                    <a:pt x="19" y="66"/>
                    <a:pt x="0" y="77"/>
                    <a:pt x="10" y="82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90"/>
            <p:cNvSpPr>
              <a:spLocks noEditPoints="1"/>
            </p:cNvSpPr>
            <p:nvPr/>
          </p:nvSpPr>
          <p:spPr bwMode="auto">
            <a:xfrm>
              <a:off x="1298510" y="2166837"/>
              <a:ext cx="687316" cy="303422"/>
            </a:xfrm>
            <a:custGeom>
              <a:avLst/>
              <a:gdLst>
                <a:gd name="T0" fmla="*/ 7 w 512"/>
                <a:gd name="T1" fmla="*/ 110 h 226"/>
                <a:gd name="T2" fmla="*/ 24 w 512"/>
                <a:gd name="T3" fmla="*/ 122 h 226"/>
                <a:gd name="T4" fmla="*/ 37 w 512"/>
                <a:gd name="T5" fmla="*/ 154 h 226"/>
                <a:gd name="T6" fmla="*/ 66 w 512"/>
                <a:gd name="T7" fmla="*/ 210 h 226"/>
                <a:gd name="T8" fmla="*/ 104 w 512"/>
                <a:gd name="T9" fmla="*/ 224 h 226"/>
                <a:gd name="T10" fmla="*/ 217 w 512"/>
                <a:gd name="T11" fmla="*/ 187 h 226"/>
                <a:gd name="T12" fmla="*/ 231 w 512"/>
                <a:gd name="T13" fmla="*/ 159 h 226"/>
                <a:gd name="T14" fmla="*/ 247 w 512"/>
                <a:gd name="T15" fmla="*/ 109 h 226"/>
                <a:gd name="T16" fmla="*/ 246 w 512"/>
                <a:gd name="T17" fmla="*/ 89 h 226"/>
                <a:gd name="T18" fmla="*/ 278 w 512"/>
                <a:gd name="T19" fmla="*/ 85 h 226"/>
                <a:gd name="T20" fmla="*/ 278 w 512"/>
                <a:gd name="T21" fmla="*/ 87 h 226"/>
                <a:gd name="T22" fmla="*/ 292 w 512"/>
                <a:gd name="T23" fmla="*/ 117 h 226"/>
                <a:gd name="T24" fmla="*/ 325 w 512"/>
                <a:gd name="T25" fmla="*/ 158 h 226"/>
                <a:gd name="T26" fmla="*/ 410 w 512"/>
                <a:gd name="T27" fmla="*/ 180 h 226"/>
                <a:gd name="T28" fmla="*/ 473 w 512"/>
                <a:gd name="T29" fmla="*/ 157 h 226"/>
                <a:gd name="T30" fmla="*/ 489 w 512"/>
                <a:gd name="T31" fmla="*/ 132 h 226"/>
                <a:gd name="T32" fmla="*/ 498 w 512"/>
                <a:gd name="T33" fmla="*/ 55 h 226"/>
                <a:gd name="T34" fmla="*/ 499 w 512"/>
                <a:gd name="T35" fmla="*/ 42 h 226"/>
                <a:gd name="T36" fmla="*/ 511 w 512"/>
                <a:gd name="T37" fmla="*/ 16 h 226"/>
                <a:gd name="T38" fmla="*/ 470 w 512"/>
                <a:gd name="T39" fmla="*/ 2 h 226"/>
                <a:gd name="T40" fmla="*/ 463 w 512"/>
                <a:gd name="T41" fmla="*/ 3 h 226"/>
                <a:gd name="T42" fmla="*/ 382 w 512"/>
                <a:gd name="T43" fmla="*/ 3 h 226"/>
                <a:gd name="T44" fmla="*/ 324 w 512"/>
                <a:gd name="T45" fmla="*/ 19 h 226"/>
                <a:gd name="T46" fmla="*/ 287 w 512"/>
                <a:gd name="T47" fmla="*/ 42 h 226"/>
                <a:gd name="T48" fmla="*/ 283 w 512"/>
                <a:gd name="T49" fmla="*/ 42 h 226"/>
                <a:gd name="T50" fmla="*/ 224 w 512"/>
                <a:gd name="T51" fmla="*/ 52 h 226"/>
                <a:gd name="T52" fmla="*/ 205 w 512"/>
                <a:gd name="T53" fmla="*/ 45 h 226"/>
                <a:gd name="T54" fmla="*/ 130 w 512"/>
                <a:gd name="T55" fmla="*/ 44 h 226"/>
                <a:gd name="T56" fmla="*/ 70 w 512"/>
                <a:gd name="T57" fmla="*/ 59 h 226"/>
                <a:gd name="T58" fmla="*/ 42 w 512"/>
                <a:gd name="T59" fmla="*/ 71 h 226"/>
                <a:gd name="T60" fmla="*/ 9 w 512"/>
                <a:gd name="T61" fmla="*/ 83 h 226"/>
                <a:gd name="T62" fmla="*/ 301 w 512"/>
                <a:gd name="T63" fmla="*/ 84 h 226"/>
                <a:gd name="T64" fmla="*/ 306 w 512"/>
                <a:gd name="T65" fmla="*/ 55 h 226"/>
                <a:gd name="T66" fmla="*/ 343 w 512"/>
                <a:gd name="T67" fmla="*/ 36 h 226"/>
                <a:gd name="T68" fmla="*/ 386 w 512"/>
                <a:gd name="T69" fmla="*/ 25 h 226"/>
                <a:gd name="T70" fmla="*/ 434 w 512"/>
                <a:gd name="T71" fmla="*/ 23 h 226"/>
                <a:gd name="T72" fmla="*/ 456 w 512"/>
                <a:gd name="T73" fmla="*/ 25 h 226"/>
                <a:gd name="T74" fmla="*/ 469 w 512"/>
                <a:gd name="T75" fmla="*/ 33 h 226"/>
                <a:gd name="T76" fmla="*/ 476 w 512"/>
                <a:gd name="T77" fmla="*/ 41 h 226"/>
                <a:gd name="T78" fmla="*/ 472 w 512"/>
                <a:gd name="T79" fmla="*/ 94 h 226"/>
                <a:gd name="T80" fmla="*/ 467 w 512"/>
                <a:gd name="T81" fmla="*/ 128 h 226"/>
                <a:gd name="T82" fmla="*/ 460 w 512"/>
                <a:gd name="T83" fmla="*/ 139 h 226"/>
                <a:gd name="T84" fmla="*/ 406 w 512"/>
                <a:gd name="T85" fmla="*/ 158 h 226"/>
                <a:gd name="T86" fmla="*/ 338 w 512"/>
                <a:gd name="T87" fmla="*/ 139 h 226"/>
                <a:gd name="T88" fmla="*/ 308 w 512"/>
                <a:gd name="T89" fmla="*/ 100 h 226"/>
                <a:gd name="T90" fmla="*/ 301 w 512"/>
                <a:gd name="T91" fmla="*/ 84 h 226"/>
                <a:gd name="T92" fmla="*/ 45 w 512"/>
                <a:gd name="T93" fmla="*/ 107 h 226"/>
                <a:gd name="T94" fmla="*/ 57 w 512"/>
                <a:gd name="T95" fmla="*/ 89 h 226"/>
                <a:gd name="T96" fmla="*/ 60 w 512"/>
                <a:gd name="T97" fmla="*/ 88 h 226"/>
                <a:gd name="T98" fmla="*/ 124 w 512"/>
                <a:gd name="T99" fmla="*/ 67 h 226"/>
                <a:gd name="T100" fmla="*/ 132 w 512"/>
                <a:gd name="T101" fmla="*/ 66 h 226"/>
                <a:gd name="T102" fmla="*/ 200 w 512"/>
                <a:gd name="T103" fmla="*/ 67 h 226"/>
                <a:gd name="T104" fmla="*/ 219 w 512"/>
                <a:gd name="T105" fmla="*/ 81 h 226"/>
                <a:gd name="T106" fmla="*/ 224 w 512"/>
                <a:gd name="T107" fmla="*/ 105 h 226"/>
                <a:gd name="T108" fmla="*/ 218 w 512"/>
                <a:gd name="T109" fmla="*/ 129 h 226"/>
                <a:gd name="T110" fmla="*/ 198 w 512"/>
                <a:gd name="T111" fmla="*/ 174 h 226"/>
                <a:gd name="T112" fmla="*/ 116 w 512"/>
                <a:gd name="T113" fmla="*/ 202 h 226"/>
                <a:gd name="T114" fmla="*/ 83 w 512"/>
                <a:gd name="T115" fmla="*/ 195 h 226"/>
                <a:gd name="T116" fmla="*/ 75 w 512"/>
                <a:gd name="T117" fmla="*/ 182 h 226"/>
                <a:gd name="T118" fmla="*/ 46 w 512"/>
                <a:gd name="T119" fmla="*/ 115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12" h="226">
                  <a:moveTo>
                    <a:pt x="2" y="98"/>
                  </a:moveTo>
                  <a:cubicBezTo>
                    <a:pt x="7" y="110"/>
                    <a:pt x="7" y="110"/>
                    <a:pt x="7" y="110"/>
                  </a:cubicBezTo>
                  <a:cubicBezTo>
                    <a:pt x="10" y="117"/>
                    <a:pt x="17" y="121"/>
                    <a:pt x="23" y="119"/>
                  </a:cubicBezTo>
                  <a:cubicBezTo>
                    <a:pt x="23" y="120"/>
                    <a:pt x="23" y="121"/>
                    <a:pt x="24" y="122"/>
                  </a:cubicBezTo>
                  <a:cubicBezTo>
                    <a:pt x="25" y="124"/>
                    <a:pt x="26" y="127"/>
                    <a:pt x="27" y="131"/>
                  </a:cubicBezTo>
                  <a:cubicBezTo>
                    <a:pt x="30" y="138"/>
                    <a:pt x="33" y="146"/>
                    <a:pt x="37" y="154"/>
                  </a:cubicBezTo>
                  <a:cubicBezTo>
                    <a:pt x="44" y="172"/>
                    <a:pt x="53" y="190"/>
                    <a:pt x="60" y="201"/>
                  </a:cubicBezTo>
                  <a:cubicBezTo>
                    <a:pt x="62" y="205"/>
                    <a:pt x="64" y="207"/>
                    <a:pt x="66" y="210"/>
                  </a:cubicBezTo>
                  <a:cubicBezTo>
                    <a:pt x="70" y="215"/>
                    <a:pt x="76" y="218"/>
                    <a:pt x="83" y="220"/>
                  </a:cubicBezTo>
                  <a:cubicBezTo>
                    <a:pt x="89" y="222"/>
                    <a:pt x="96" y="224"/>
                    <a:pt x="104" y="224"/>
                  </a:cubicBezTo>
                  <a:cubicBezTo>
                    <a:pt x="119" y="226"/>
                    <a:pt x="135" y="225"/>
                    <a:pt x="150" y="222"/>
                  </a:cubicBezTo>
                  <a:cubicBezTo>
                    <a:pt x="181" y="217"/>
                    <a:pt x="204" y="205"/>
                    <a:pt x="217" y="187"/>
                  </a:cubicBezTo>
                  <a:cubicBezTo>
                    <a:pt x="219" y="184"/>
                    <a:pt x="222" y="179"/>
                    <a:pt x="224" y="174"/>
                  </a:cubicBezTo>
                  <a:cubicBezTo>
                    <a:pt x="226" y="170"/>
                    <a:pt x="229" y="164"/>
                    <a:pt x="231" y="159"/>
                  </a:cubicBezTo>
                  <a:cubicBezTo>
                    <a:pt x="235" y="147"/>
                    <a:pt x="240" y="135"/>
                    <a:pt x="243" y="125"/>
                  </a:cubicBezTo>
                  <a:cubicBezTo>
                    <a:pt x="244" y="119"/>
                    <a:pt x="246" y="113"/>
                    <a:pt x="247" y="109"/>
                  </a:cubicBezTo>
                  <a:cubicBezTo>
                    <a:pt x="247" y="103"/>
                    <a:pt x="247" y="98"/>
                    <a:pt x="246" y="93"/>
                  </a:cubicBezTo>
                  <a:cubicBezTo>
                    <a:pt x="246" y="92"/>
                    <a:pt x="246" y="90"/>
                    <a:pt x="246" y="89"/>
                  </a:cubicBezTo>
                  <a:cubicBezTo>
                    <a:pt x="249" y="84"/>
                    <a:pt x="254" y="80"/>
                    <a:pt x="260" y="79"/>
                  </a:cubicBezTo>
                  <a:cubicBezTo>
                    <a:pt x="267" y="78"/>
                    <a:pt x="273" y="81"/>
                    <a:pt x="278" y="85"/>
                  </a:cubicBezTo>
                  <a:cubicBezTo>
                    <a:pt x="278" y="85"/>
                    <a:pt x="278" y="85"/>
                    <a:pt x="278" y="85"/>
                  </a:cubicBezTo>
                  <a:cubicBezTo>
                    <a:pt x="278" y="86"/>
                    <a:pt x="278" y="87"/>
                    <a:pt x="278" y="87"/>
                  </a:cubicBezTo>
                  <a:cubicBezTo>
                    <a:pt x="279" y="93"/>
                    <a:pt x="281" y="98"/>
                    <a:pt x="283" y="102"/>
                  </a:cubicBezTo>
                  <a:cubicBezTo>
                    <a:pt x="285" y="106"/>
                    <a:pt x="288" y="111"/>
                    <a:pt x="292" y="117"/>
                  </a:cubicBezTo>
                  <a:cubicBezTo>
                    <a:pt x="298" y="125"/>
                    <a:pt x="306" y="136"/>
                    <a:pt x="313" y="145"/>
                  </a:cubicBezTo>
                  <a:cubicBezTo>
                    <a:pt x="317" y="150"/>
                    <a:pt x="321" y="154"/>
                    <a:pt x="325" y="158"/>
                  </a:cubicBezTo>
                  <a:cubicBezTo>
                    <a:pt x="329" y="162"/>
                    <a:pt x="332" y="165"/>
                    <a:pt x="336" y="168"/>
                  </a:cubicBezTo>
                  <a:cubicBezTo>
                    <a:pt x="354" y="181"/>
                    <a:pt x="379" y="185"/>
                    <a:pt x="410" y="180"/>
                  </a:cubicBezTo>
                  <a:cubicBezTo>
                    <a:pt x="425" y="178"/>
                    <a:pt x="441" y="174"/>
                    <a:pt x="455" y="168"/>
                  </a:cubicBezTo>
                  <a:cubicBezTo>
                    <a:pt x="462" y="165"/>
                    <a:pt x="468" y="161"/>
                    <a:pt x="473" y="157"/>
                  </a:cubicBezTo>
                  <a:cubicBezTo>
                    <a:pt x="479" y="153"/>
                    <a:pt x="483" y="149"/>
                    <a:pt x="486" y="142"/>
                  </a:cubicBezTo>
                  <a:cubicBezTo>
                    <a:pt x="487" y="139"/>
                    <a:pt x="488" y="136"/>
                    <a:pt x="489" y="132"/>
                  </a:cubicBezTo>
                  <a:cubicBezTo>
                    <a:pt x="492" y="119"/>
                    <a:pt x="495" y="99"/>
                    <a:pt x="496" y="81"/>
                  </a:cubicBezTo>
                  <a:cubicBezTo>
                    <a:pt x="497" y="71"/>
                    <a:pt x="498" y="62"/>
                    <a:pt x="498" y="55"/>
                  </a:cubicBezTo>
                  <a:cubicBezTo>
                    <a:pt x="499" y="51"/>
                    <a:pt x="499" y="48"/>
                    <a:pt x="499" y="45"/>
                  </a:cubicBezTo>
                  <a:cubicBezTo>
                    <a:pt x="499" y="44"/>
                    <a:pt x="499" y="43"/>
                    <a:pt x="499" y="42"/>
                  </a:cubicBezTo>
                  <a:cubicBezTo>
                    <a:pt x="505" y="42"/>
                    <a:pt x="511" y="37"/>
                    <a:pt x="511" y="30"/>
                  </a:cubicBezTo>
                  <a:cubicBezTo>
                    <a:pt x="511" y="16"/>
                    <a:pt x="511" y="16"/>
                    <a:pt x="511" y="16"/>
                  </a:cubicBezTo>
                  <a:cubicBezTo>
                    <a:pt x="512" y="9"/>
                    <a:pt x="507" y="4"/>
                    <a:pt x="500" y="4"/>
                  </a:cubicBezTo>
                  <a:cubicBezTo>
                    <a:pt x="470" y="2"/>
                    <a:pt x="470" y="2"/>
                    <a:pt x="470" y="2"/>
                  </a:cubicBezTo>
                  <a:cubicBezTo>
                    <a:pt x="468" y="2"/>
                    <a:pt x="467" y="3"/>
                    <a:pt x="466" y="3"/>
                  </a:cubicBezTo>
                  <a:cubicBezTo>
                    <a:pt x="463" y="3"/>
                    <a:pt x="463" y="3"/>
                    <a:pt x="463" y="3"/>
                  </a:cubicBezTo>
                  <a:cubicBezTo>
                    <a:pt x="463" y="3"/>
                    <a:pt x="451" y="1"/>
                    <a:pt x="435" y="1"/>
                  </a:cubicBezTo>
                  <a:cubicBezTo>
                    <a:pt x="420" y="0"/>
                    <a:pt x="400" y="0"/>
                    <a:pt x="382" y="3"/>
                  </a:cubicBezTo>
                  <a:cubicBezTo>
                    <a:pt x="379" y="3"/>
                    <a:pt x="376" y="4"/>
                    <a:pt x="373" y="4"/>
                  </a:cubicBezTo>
                  <a:cubicBezTo>
                    <a:pt x="357" y="8"/>
                    <a:pt x="339" y="13"/>
                    <a:pt x="324" y="19"/>
                  </a:cubicBezTo>
                  <a:cubicBezTo>
                    <a:pt x="316" y="22"/>
                    <a:pt x="309" y="25"/>
                    <a:pt x="303" y="29"/>
                  </a:cubicBezTo>
                  <a:cubicBezTo>
                    <a:pt x="297" y="32"/>
                    <a:pt x="291" y="36"/>
                    <a:pt x="287" y="42"/>
                  </a:cubicBezTo>
                  <a:cubicBezTo>
                    <a:pt x="286" y="42"/>
                    <a:pt x="286" y="42"/>
                    <a:pt x="286" y="42"/>
                  </a:cubicBezTo>
                  <a:cubicBezTo>
                    <a:pt x="285" y="42"/>
                    <a:pt x="284" y="42"/>
                    <a:pt x="283" y="42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26" y="52"/>
                    <a:pt x="225" y="52"/>
                    <a:pt x="224" y="52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218" y="48"/>
                    <a:pt x="212" y="46"/>
                    <a:pt x="205" y="45"/>
                  </a:cubicBezTo>
                  <a:cubicBezTo>
                    <a:pt x="198" y="43"/>
                    <a:pt x="190" y="43"/>
                    <a:pt x="182" y="42"/>
                  </a:cubicBezTo>
                  <a:cubicBezTo>
                    <a:pt x="165" y="42"/>
                    <a:pt x="147" y="42"/>
                    <a:pt x="130" y="44"/>
                  </a:cubicBezTo>
                  <a:cubicBezTo>
                    <a:pt x="127" y="44"/>
                    <a:pt x="124" y="44"/>
                    <a:pt x="121" y="45"/>
                  </a:cubicBezTo>
                  <a:cubicBezTo>
                    <a:pt x="104" y="48"/>
                    <a:pt x="85" y="54"/>
                    <a:pt x="70" y="59"/>
                  </a:cubicBezTo>
                  <a:cubicBezTo>
                    <a:pt x="55" y="65"/>
                    <a:pt x="44" y="70"/>
                    <a:pt x="44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0" y="71"/>
                    <a:pt x="39" y="71"/>
                    <a:pt x="38" y="7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3" y="85"/>
                    <a:pt x="0" y="91"/>
                    <a:pt x="2" y="98"/>
                  </a:cubicBezTo>
                  <a:close/>
                  <a:moveTo>
                    <a:pt x="301" y="84"/>
                  </a:moveTo>
                  <a:cubicBezTo>
                    <a:pt x="300" y="79"/>
                    <a:pt x="300" y="73"/>
                    <a:pt x="301" y="68"/>
                  </a:cubicBezTo>
                  <a:cubicBezTo>
                    <a:pt x="302" y="62"/>
                    <a:pt x="303" y="58"/>
                    <a:pt x="306" y="55"/>
                  </a:cubicBezTo>
                  <a:cubicBezTo>
                    <a:pt x="306" y="54"/>
                    <a:pt x="309" y="51"/>
                    <a:pt x="314" y="49"/>
                  </a:cubicBezTo>
                  <a:cubicBezTo>
                    <a:pt x="321" y="44"/>
                    <a:pt x="332" y="40"/>
                    <a:pt x="343" y="36"/>
                  </a:cubicBezTo>
                  <a:cubicBezTo>
                    <a:pt x="355" y="33"/>
                    <a:pt x="367" y="29"/>
                    <a:pt x="379" y="26"/>
                  </a:cubicBezTo>
                  <a:cubicBezTo>
                    <a:pt x="381" y="26"/>
                    <a:pt x="383" y="25"/>
                    <a:pt x="386" y="25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401" y="23"/>
                    <a:pt x="419" y="23"/>
                    <a:pt x="434" y="23"/>
                  </a:cubicBezTo>
                  <a:cubicBezTo>
                    <a:pt x="442" y="24"/>
                    <a:pt x="455" y="25"/>
                    <a:pt x="456" y="25"/>
                  </a:cubicBezTo>
                  <a:cubicBezTo>
                    <a:pt x="456" y="25"/>
                    <a:pt x="456" y="25"/>
                    <a:pt x="456" y="25"/>
                  </a:cubicBezTo>
                  <a:cubicBezTo>
                    <a:pt x="458" y="25"/>
                    <a:pt x="458" y="25"/>
                    <a:pt x="458" y="25"/>
                  </a:cubicBezTo>
                  <a:cubicBezTo>
                    <a:pt x="458" y="25"/>
                    <a:pt x="465" y="30"/>
                    <a:pt x="469" y="33"/>
                  </a:cubicBezTo>
                  <a:cubicBezTo>
                    <a:pt x="471" y="35"/>
                    <a:pt x="473" y="37"/>
                    <a:pt x="474" y="38"/>
                  </a:cubicBezTo>
                  <a:cubicBezTo>
                    <a:pt x="475" y="40"/>
                    <a:pt x="476" y="41"/>
                    <a:pt x="476" y="41"/>
                  </a:cubicBezTo>
                  <a:cubicBezTo>
                    <a:pt x="476" y="41"/>
                    <a:pt x="476" y="44"/>
                    <a:pt x="476" y="46"/>
                  </a:cubicBezTo>
                  <a:cubicBezTo>
                    <a:pt x="476" y="56"/>
                    <a:pt x="474" y="76"/>
                    <a:pt x="472" y="94"/>
                  </a:cubicBezTo>
                  <a:cubicBezTo>
                    <a:pt x="471" y="103"/>
                    <a:pt x="470" y="112"/>
                    <a:pt x="469" y="119"/>
                  </a:cubicBezTo>
                  <a:cubicBezTo>
                    <a:pt x="468" y="123"/>
                    <a:pt x="467" y="126"/>
                    <a:pt x="467" y="128"/>
                  </a:cubicBezTo>
                  <a:cubicBezTo>
                    <a:pt x="466" y="131"/>
                    <a:pt x="466" y="133"/>
                    <a:pt x="465" y="133"/>
                  </a:cubicBezTo>
                  <a:cubicBezTo>
                    <a:pt x="465" y="134"/>
                    <a:pt x="463" y="137"/>
                    <a:pt x="460" y="139"/>
                  </a:cubicBezTo>
                  <a:cubicBezTo>
                    <a:pt x="455" y="143"/>
                    <a:pt x="446" y="147"/>
                    <a:pt x="437" y="150"/>
                  </a:cubicBezTo>
                  <a:cubicBezTo>
                    <a:pt x="427" y="154"/>
                    <a:pt x="416" y="156"/>
                    <a:pt x="406" y="158"/>
                  </a:cubicBezTo>
                  <a:cubicBezTo>
                    <a:pt x="380" y="162"/>
                    <a:pt x="360" y="158"/>
                    <a:pt x="349" y="149"/>
                  </a:cubicBezTo>
                  <a:cubicBezTo>
                    <a:pt x="347" y="148"/>
                    <a:pt x="342" y="143"/>
                    <a:pt x="338" y="139"/>
                  </a:cubicBezTo>
                  <a:cubicBezTo>
                    <a:pt x="331" y="131"/>
                    <a:pt x="323" y="121"/>
                    <a:pt x="317" y="112"/>
                  </a:cubicBezTo>
                  <a:cubicBezTo>
                    <a:pt x="313" y="108"/>
                    <a:pt x="310" y="104"/>
                    <a:pt x="308" y="100"/>
                  </a:cubicBezTo>
                  <a:cubicBezTo>
                    <a:pt x="306" y="97"/>
                    <a:pt x="304" y="94"/>
                    <a:pt x="303" y="92"/>
                  </a:cubicBezTo>
                  <a:cubicBezTo>
                    <a:pt x="302" y="90"/>
                    <a:pt x="301" y="87"/>
                    <a:pt x="301" y="84"/>
                  </a:cubicBezTo>
                  <a:close/>
                  <a:moveTo>
                    <a:pt x="44" y="111"/>
                  </a:moveTo>
                  <a:cubicBezTo>
                    <a:pt x="44" y="111"/>
                    <a:pt x="44" y="109"/>
                    <a:pt x="45" y="107"/>
                  </a:cubicBezTo>
                  <a:cubicBezTo>
                    <a:pt x="45" y="106"/>
                    <a:pt x="56" y="89"/>
                    <a:pt x="56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9"/>
                    <a:pt x="59" y="88"/>
                    <a:pt x="60" y="88"/>
                  </a:cubicBezTo>
                  <a:cubicBezTo>
                    <a:pt x="65" y="86"/>
                    <a:pt x="71" y="83"/>
                    <a:pt x="78" y="81"/>
                  </a:cubicBezTo>
                  <a:cubicBezTo>
                    <a:pt x="92" y="75"/>
                    <a:pt x="110" y="70"/>
                    <a:pt x="124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7" y="67"/>
                    <a:pt x="130" y="66"/>
                    <a:pt x="132" y="66"/>
                  </a:cubicBezTo>
                  <a:cubicBezTo>
                    <a:pt x="144" y="65"/>
                    <a:pt x="157" y="65"/>
                    <a:pt x="169" y="65"/>
                  </a:cubicBezTo>
                  <a:cubicBezTo>
                    <a:pt x="181" y="65"/>
                    <a:pt x="192" y="65"/>
                    <a:pt x="200" y="67"/>
                  </a:cubicBezTo>
                  <a:cubicBezTo>
                    <a:pt x="206" y="68"/>
                    <a:pt x="209" y="70"/>
                    <a:pt x="210" y="71"/>
                  </a:cubicBezTo>
                  <a:cubicBezTo>
                    <a:pt x="213" y="73"/>
                    <a:pt x="216" y="76"/>
                    <a:pt x="219" y="81"/>
                  </a:cubicBezTo>
                  <a:cubicBezTo>
                    <a:pt x="221" y="86"/>
                    <a:pt x="223" y="92"/>
                    <a:pt x="224" y="96"/>
                  </a:cubicBezTo>
                  <a:cubicBezTo>
                    <a:pt x="224" y="100"/>
                    <a:pt x="224" y="103"/>
                    <a:pt x="224" y="105"/>
                  </a:cubicBezTo>
                  <a:cubicBezTo>
                    <a:pt x="224" y="107"/>
                    <a:pt x="223" y="110"/>
                    <a:pt x="222" y="114"/>
                  </a:cubicBezTo>
                  <a:cubicBezTo>
                    <a:pt x="221" y="119"/>
                    <a:pt x="219" y="124"/>
                    <a:pt x="218" y="129"/>
                  </a:cubicBezTo>
                  <a:cubicBezTo>
                    <a:pt x="214" y="139"/>
                    <a:pt x="210" y="151"/>
                    <a:pt x="206" y="160"/>
                  </a:cubicBezTo>
                  <a:cubicBezTo>
                    <a:pt x="203" y="166"/>
                    <a:pt x="200" y="171"/>
                    <a:pt x="198" y="174"/>
                  </a:cubicBezTo>
                  <a:cubicBezTo>
                    <a:pt x="190" y="185"/>
                    <a:pt x="173" y="196"/>
                    <a:pt x="147" y="200"/>
                  </a:cubicBezTo>
                  <a:cubicBezTo>
                    <a:pt x="137" y="201"/>
                    <a:pt x="126" y="202"/>
                    <a:pt x="116" y="202"/>
                  </a:cubicBezTo>
                  <a:cubicBezTo>
                    <a:pt x="105" y="202"/>
                    <a:pt x="96" y="201"/>
                    <a:pt x="90" y="199"/>
                  </a:cubicBezTo>
                  <a:cubicBezTo>
                    <a:pt x="86" y="197"/>
                    <a:pt x="83" y="196"/>
                    <a:pt x="83" y="195"/>
                  </a:cubicBezTo>
                  <a:cubicBezTo>
                    <a:pt x="82" y="194"/>
                    <a:pt x="81" y="193"/>
                    <a:pt x="80" y="191"/>
                  </a:cubicBezTo>
                  <a:cubicBezTo>
                    <a:pt x="79" y="188"/>
                    <a:pt x="77" y="186"/>
                    <a:pt x="75" y="182"/>
                  </a:cubicBezTo>
                  <a:cubicBezTo>
                    <a:pt x="72" y="176"/>
                    <a:pt x="68" y="168"/>
                    <a:pt x="64" y="160"/>
                  </a:cubicBezTo>
                  <a:cubicBezTo>
                    <a:pt x="56" y="143"/>
                    <a:pt x="49" y="125"/>
                    <a:pt x="46" y="115"/>
                  </a:cubicBezTo>
                  <a:cubicBezTo>
                    <a:pt x="45" y="113"/>
                    <a:pt x="44" y="111"/>
                    <a:pt x="44" y="11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1"/>
            <p:cNvSpPr>
              <a:spLocks noEditPoints="1"/>
            </p:cNvSpPr>
            <p:nvPr/>
          </p:nvSpPr>
          <p:spPr bwMode="auto">
            <a:xfrm>
              <a:off x="1283998" y="2149687"/>
              <a:ext cx="717658" cy="336402"/>
            </a:xfrm>
            <a:custGeom>
              <a:avLst/>
              <a:gdLst>
                <a:gd name="T0" fmla="*/ 60 w 535"/>
                <a:gd name="T1" fmla="*/ 221 h 251"/>
                <a:gd name="T2" fmla="*/ 247 w 535"/>
                <a:gd name="T3" fmla="*/ 193 h 251"/>
                <a:gd name="T4" fmla="*/ 274 w 535"/>
                <a:gd name="T5" fmla="*/ 105 h 251"/>
                <a:gd name="T6" fmla="*/ 339 w 535"/>
                <a:gd name="T7" fmla="*/ 191 h 251"/>
                <a:gd name="T8" fmla="*/ 520 w 535"/>
                <a:gd name="T9" fmla="*/ 95 h 251"/>
                <a:gd name="T10" fmla="*/ 534 w 535"/>
                <a:gd name="T11" fmla="*/ 19 h 251"/>
                <a:gd name="T12" fmla="*/ 475 w 535"/>
                <a:gd name="T13" fmla="*/ 3 h 251"/>
                <a:gd name="T14" fmla="*/ 307 w 535"/>
                <a:gd name="T15" fmla="*/ 31 h 251"/>
                <a:gd name="T16" fmla="*/ 242 w 535"/>
                <a:gd name="T17" fmla="*/ 55 h 251"/>
                <a:gd name="T18" fmla="*/ 50 w 535"/>
                <a:gd name="T19" fmla="*/ 71 h 251"/>
                <a:gd name="T20" fmla="*/ 25 w 535"/>
                <a:gd name="T21" fmla="*/ 106 h 251"/>
                <a:gd name="T22" fmla="*/ 25 w 535"/>
                <a:gd name="T23" fmla="*/ 107 h 251"/>
                <a:gd name="T24" fmla="*/ 61 w 535"/>
                <a:gd name="T25" fmla="*/ 94 h 251"/>
                <a:gd name="T26" fmla="*/ 213 w 535"/>
                <a:gd name="T27" fmla="*/ 70 h 251"/>
                <a:gd name="T28" fmla="*/ 296 w 535"/>
                <a:gd name="T29" fmla="*/ 68 h 251"/>
                <a:gd name="T30" fmla="*/ 387 w 535"/>
                <a:gd name="T31" fmla="*/ 30 h 251"/>
                <a:gd name="T32" fmla="*/ 475 w 535"/>
                <a:gd name="T33" fmla="*/ 29 h 251"/>
                <a:gd name="T34" fmla="*/ 510 w 535"/>
                <a:gd name="T35" fmla="*/ 29 h 251"/>
                <a:gd name="T36" fmla="*/ 509 w 535"/>
                <a:gd name="T37" fmla="*/ 43 h 251"/>
                <a:gd name="T38" fmla="*/ 492 w 535"/>
                <a:gd name="T39" fmla="*/ 120 h 251"/>
                <a:gd name="T40" fmla="*/ 334 w 535"/>
                <a:gd name="T41" fmla="*/ 150 h 251"/>
                <a:gd name="T42" fmla="*/ 246 w 535"/>
                <a:gd name="T43" fmla="*/ 96 h 251"/>
                <a:gd name="T44" fmla="*/ 159 w 535"/>
                <a:gd name="T45" fmla="*/ 223 h 251"/>
                <a:gd name="T46" fmla="*/ 50 w 535"/>
                <a:gd name="T47" fmla="*/ 139 h 251"/>
                <a:gd name="T48" fmla="*/ 31 w 535"/>
                <a:gd name="T49" fmla="*/ 120 h 251"/>
                <a:gd name="T50" fmla="*/ 327 w 535"/>
                <a:gd name="T51" fmla="*/ 76 h 251"/>
                <a:gd name="T52" fmla="*/ 393 w 535"/>
                <a:gd name="T53" fmla="*/ 52 h 251"/>
                <a:gd name="T54" fmla="*/ 466 w 535"/>
                <a:gd name="T55" fmla="*/ 51 h 251"/>
                <a:gd name="T56" fmla="*/ 469 w 535"/>
                <a:gd name="T57" fmla="*/ 38 h 251"/>
                <a:gd name="T58" fmla="*/ 468 w 535"/>
                <a:gd name="T59" fmla="*/ 53 h 251"/>
                <a:gd name="T60" fmla="*/ 474 w 535"/>
                <a:gd name="T61" fmla="*/ 57 h 251"/>
                <a:gd name="T62" fmla="*/ 474 w 535"/>
                <a:gd name="T63" fmla="*/ 54 h 251"/>
                <a:gd name="T64" fmla="*/ 474 w 535"/>
                <a:gd name="T65" fmla="*/ 56 h 251"/>
                <a:gd name="T66" fmla="*/ 464 w 535"/>
                <a:gd name="T67" fmla="*/ 141 h 251"/>
                <a:gd name="T68" fmla="*/ 463 w 535"/>
                <a:gd name="T69" fmla="*/ 142 h 251"/>
                <a:gd name="T70" fmla="*/ 330 w 535"/>
                <a:gd name="T71" fmla="*/ 106 h 251"/>
                <a:gd name="T72" fmla="*/ 308 w 535"/>
                <a:gd name="T73" fmla="*/ 120 h 251"/>
                <a:gd name="T74" fmla="*/ 478 w 535"/>
                <a:gd name="T75" fmla="*/ 162 h 251"/>
                <a:gd name="T76" fmla="*/ 500 w 535"/>
                <a:gd name="T77" fmla="*/ 59 h 251"/>
                <a:gd name="T78" fmla="*/ 478 w 535"/>
                <a:gd name="T79" fmla="*/ 29 h 251"/>
                <a:gd name="T80" fmla="*/ 429 w 535"/>
                <a:gd name="T81" fmla="*/ 23 h 251"/>
                <a:gd name="T82" fmla="*/ 317 w 535"/>
                <a:gd name="T83" fmla="*/ 68 h 251"/>
                <a:gd name="T84" fmla="*/ 62 w 535"/>
                <a:gd name="T85" fmla="*/ 113 h 251"/>
                <a:gd name="T86" fmla="*/ 56 w 535"/>
                <a:gd name="T87" fmla="*/ 123 h 251"/>
                <a:gd name="T88" fmla="*/ 68 w 535"/>
                <a:gd name="T89" fmla="*/ 125 h 251"/>
                <a:gd name="T90" fmla="*/ 67 w 535"/>
                <a:gd name="T91" fmla="*/ 125 h 251"/>
                <a:gd name="T92" fmla="*/ 68 w 535"/>
                <a:gd name="T93" fmla="*/ 102 h 251"/>
                <a:gd name="T94" fmla="*/ 73 w 535"/>
                <a:gd name="T95" fmla="*/ 114 h 251"/>
                <a:gd name="T96" fmla="*/ 209 w 535"/>
                <a:gd name="T97" fmla="*/ 93 h 251"/>
                <a:gd name="T98" fmla="*/ 216 w 535"/>
                <a:gd name="T99" fmla="*/ 96 h 251"/>
                <a:gd name="T100" fmla="*/ 199 w 535"/>
                <a:gd name="T101" fmla="*/ 179 h 251"/>
                <a:gd name="T102" fmla="*/ 100 w 535"/>
                <a:gd name="T103" fmla="*/ 201 h 251"/>
                <a:gd name="T104" fmla="*/ 104 w 535"/>
                <a:gd name="T105" fmla="*/ 200 h 251"/>
                <a:gd name="T106" fmla="*/ 68 w 535"/>
                <a:gd name="T107" fmla="*/ 121 h 251"/>
                <a:gd name="T108" fmla="*/ 68 w 535"/>
                <a:gd name="T109" fmla="*/ 111 h 251"/>
                <a:gd name="T110" fmla="*/ 83 w 535"/>
                <a:gd name="T111" fmla="*/ 215 h 251"/>
                <a:gd name="T112" fmla="*/ 220 w 535"/>
                <a:gd name="T113" fmla="*/ 194 h 251"/>
                <a:gd name="T114" fmla="*/ 221 w 535"/>
                <a:gd name="T115" fmla="*/ 84 h 251"/>
                <a:gd name="T116" fmla="*/ 108 w 535"/>
                <a:gd name="T117" fmla="*/ 74 h 251"/>
                <a:gd name="T118" fmla="*/ 45 w 535"/>
                <a:gd name="T119" fmla="*/ 114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5" h="251">
                  <a:moveTo>
                    <a:pt x="13" y="111"/>
                  </a:moveTo>
                  <a:cubicBezTo>
                    <a:pt x="1" y="115"/>
                    <a:pt x="1" y="115"/>
                    <a:pt x="1" y="115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8" y="133"/>
                    <a:pt x="11" y="137"/>
                    <a:pt x="16" y="140"/>
                  </a:cubicBezTo>
                  <a:cubicBezTo>
                    <a:pt x="20" y="143"/>
                    <a:pt x="25" y="145"/>
                    <a:pt x="30" y="145"/>
                  </a:cubicBezTo>
                  <a:cubicBezTo>
                    <a:pt x="33" y="145"/>
                    <a:pt x="35" y="145"/>
                    <a:pt x="38" y="144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6"/>
                    <a:pt x="22" y="137"/>
                    <a:pt x="23" y="139"/>
                  </a:cubicBezTo>
                  <a:cubicBezTo>
                    <a:pt x="23" y="138"/>
                    <a:pt x="23" y="138"/>
                    <a:pt x="23" y="138"/>
                  </a:cubicBezTo>
                  <a:cubicBezTo>
                    <a:pt x="23" y="141"/>
                    <a:pt x="25" y="145"/>
                    <a:pt x="26" y="148"/>
                  </a:cubicBezTo>
                  <a:cubicBezTo>
                    <a:pt x="26" y="148"/>
                    <a:pt x="26" y="148"/>
                    <a:pt x="26" y="148"/>
                  </a:cubicBezTo>
                  <a:cubicBezTo>
                    <a:pt x="29" y="156"/>
                    <a:pt x="32" y="164"/>
                    <a:pt x="36" y="173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40" y="181"/>
                    <a:pt x="44" y="190"/>
                    <a:pt x="48" y="199"/>
                  </a:cubicBezTo>
                  <a:cubicBezTo>
                    <a:pt x="52" y="207"/>
                    <a:pt x="56" y="215"/>
                    <a:pt x="60" y="221"/>
                  </a:cubicBezTo>
                  <a:cubicBezTo>
                    <a:pt x="60" y="221"/>
                    <a:pt x="60" y="221"/>
                    <a:pt x="60" y="221"/>
                  </a:cubicBezTo>
                  <a:cubicBezTo>
                    <a:pt x="60" y="221"/>
                    <a:pt x="60" y="221"/>
                    <a:pt x="60" y="221"/>
                  </a:cubicBezTo>
                  <a:cubicBezTo>
                    <a:pt x="62" y="224"/>
                    <a:pt x="64" y="228"/>
                    <a:pt x="67" y="231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70" y="235"/>
                    <a:pt x="74" y="238"/>
                    <a:pt x="78" y="240"/>
                  </a:cubicBezTo>
                  <a:cubicBezTo>
                    <a:pt x="82" y="243"/>
                    <a:pt x="86" y="244"/>
                    <a:pt x="90" y="245"/>
                  </a:cubicBezTo>
                  <a:cubicBezTo>
                    <a:pt x="90" y="245"/>
                    <a:pt x="90" y="245"/>
                    <a:pt x="90" y="245"/>
                  </a:cubicBezTo>
                  <a:cubicBezTo>
                    <a:pt x="90" y="245"/>
                    <a:pt x="90" y="245"/>
                    <a:pt x="90" y="245"/>
                  </a:cubicBezTo>
                  <a:cubicBezTo>
                    <a:pt x="97" y="248"/>
                    <a:pt x="105" y="249"/>
                    <a:pt x="113" y="250"/>
                  </a:cubicBezTo>
                  <a:cubicBezTo>
                    <a:pt x="114" y="250"/>
                    <a:pt x="114" y="250"/>
                    <a:pt x="114" y="250"/>
                  </a:cubicBezTo>
                  <a:cubicBezTo>
                    <a:pt x="119" y="250"/>
                    <a:pt x="124" y="251"/>
                    <a:pt x="129" y="251"/>
                  </a:cubicBezTo>
                  <a:cubicBezTo>
                    <a:pt x="141" y="251"/>
                    <a:pt x="152" y="250"/>
                    <a:pt x="163" y="248"/>
                  </a:cubicBezTo>
                  <a:cubicBezTo>
                    <a:pt x="163" y="248"/>
                    <a:pt x="163" y="248"/>
                    <a:pt x="163" y="248"/>
                  </a:cubicBezTo>
                  <a:cubicBezTo>
                    <a:pt x="180" y="245"/>
                    <a:pt x="194" y="241"/>
                    <a:pt x="207" y="234"/>
                  </a:cubicBezTo>
                  <a:cubicBezTo>
                    <a:pt x="220" y="227"/>
                    <a:pt x="230" y="218"/>
                    <a:pt x="238" y="208"/>
                  </a:cubicBezTo>
                  <a:cubicBezTo>
                    <a:pt x="238" y="208"/>
                    <a:pt x="238" y="208"/>
                    <a:pt x="238" y="208"/>
                  </a:cubicBezTo>
                  <a:cubicBezTo>
                    <a:pt x="238" y="208"/>
                    <a:pt x="238" y="208"/>
                    <a:pt x="238" y="208"/>
                  </a:cubicBezTo>
                  <a:cubicBezTo>
                    <a:pt x="241" y="203"/>
                    <a:pt x="244" y="198"/>
                    <a:pt x="247" y="193"/>
                  </a:cubicBezTo>
                  <a:cubicBezTo>
                    <a:pt x="247" y="193"/>
                    <a:pt x="247" y="193"/>
                    <a:pt x="247" y="193"/>
                  </a:cubicBezTo>
                  <a:cubicBezTo>
                    <a:pt x="249" y="188"/>
                    <a:pt x="252" y="182"/>
                    <a:pt x="254" y="176"/>
                  </a:cubicBezTo>
                  <a:cubicBezTo>
                    <a:pt x="259" y="165"/>
                    <a:pt x="263" y="152"/>
                    <a:pt x="266" y="142"/>
                  </a:cubicBezTo>
                  <a:cubicBezTo>
                    <a:pt x="266" y="142"/>
                    <a:pt x="266" y="142"/>
                    <a:pt x="266" y="142"/>
                  </a:cubicBezTo>
                  <a:cubicBezTo>
                    <a:pt x="266" y="142"/>
                    <a:pt x="266" y="142"/>
                    <a:pt x="266" y="142"/>
                  </a:cubicBezTo>
                  <a:cubicBezTo>
                    <a:pt x="268" y="135"/>
                    <a:pt x="269" y="129"/>
                    <a:pt x="270" y="124"/>
                  </a:cubicBezTo>
                  <a:cubicBezTo>
                    <a:pt x="270" y="124"/>
                    <a:pt x="270" y="124"/>
                    <a:pt x="270" y="124"/>
                  </a:cubicBezTo>
                  <a:cubicBezTo>
                    <a:pt x="270" y="124"/>
                    <a:pt x="270" y="124"/>
                    <a:pt x="270" y="124"/>
                  </a:cubicBezTo>
                  <a:cubicBezTo>
                    <a:pt x="271" y="121"/>
                    <a:pt x="271" y="118"/>
                    <a:pt x="271" y="115"/>
                  </a:cubicBezTo>
                  <a:cubicBezTo>
                    <a:pt x="271" y="111"/>
                    <a:pt x="271" y="107"/>
                    <a:pt x="270" y="104"/>
                  </a:cubicBezTo>
                  <a:cubicBezTo>
                    <a:pt x="270" y="104"/>
                    <a:pt x="270" y="104"/>
                    <a:pt x="270" y="104"/>
                  </a:cubicBezTo>
                  <a:cubicBezTo>
                    <a:pt x="270" y="102"/>
                    <a:pt x="269" y="101"/>
                    <a:pt x="269" y="100"/>
                  </a:cubicBezTo>
                  <a:cubicBezTo>
                    <a:pt x="257" y="102"/>
                    <a:pt x="257" y="102"/>
                    <a:pt x="257" y="102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8"/>
                    <a:pt x="269" y="107"/>
                    <a:pt x="270" y="106"/>
                  </a:cubicBezTo>
                  <a:cubicBezTo>
                    <a:pt x="271" y="106"/>
                    <a:pt x="272" y="105"/>
                    <a:pt x="273" y="105"/>
                  </a:cubicBezTo>
                  <a:cubicBezTo>
                    <a:pt x="273" y="105"/>
                    <a:pt x="273" y="105"/>
                    <a:pt x="273" y="105"/>
                  </a:cubicBezTo>
                  <a:cubicBezTo>
                    <a:pt x="273" y="105"/>
                    <a:pt x="274" y="105"/>
                    <a:pt x="274" y="105"/>
                  </a:cubicBezTo>
                  <a:cubicBezTo>
                    <a:pt x="276" y="105"/>
                    <a:pt x="278" y="106"/>
                    <a:pt x="280" y="107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76" y="99"/>
                    <a:pt x="276" y="99"/>
                    <a:pt x="276" y="99"/>
                  </a:cubicBezTo>
                  <a:cubicBezTo>
                    <a:pt x="276" y="100"/>
                    <a:pt x="276" y="101"/>
                    <a:pt x="277" y="103"/>
                  </a:cubicBezTo>
                  <a:cubicBezTo>
                    <a:pt x="289" y="100"/>
                    <a:pt x="289" y="100"/>
                    <a:pt x="289" y="100"/>
                  </a:cubicBezTo>
                  <a:cubicBezTo>
                    <a:pt x="277" y="102"/>
                    <a:pt x="277" y="102"/>
                    <a:pt x="277" y="102"/>
                  </a:cubicBezTo>
                  <a:cubicBezTo>
                    <a:pt x="278" y="109"/>
                    <a:pt x="279" y="115"/>
                    <a:pt x="282" y="121"/>
                  </a:cubicBezTo>
                  <a:cubicBezTo>
                    <a:pt x="282" y="121"/>
                    <a:pt x="282" y="121"/>
                    <a:pt x="282" y="121"/>
                  </a:cubicBezTo>
                  <a:cubicBezTo>
                    <a:pt x="285" y="126"/>
                    <a:pt x="288" y="131"/>
                    <a:pt x="292" y="137"/>
                  </a:cubicBezTo>
                  <a:cubicBezTo>
                    <a:pt x="292" y="137"/>
                    <a:pt x="292" y="137"/>
                    <a:pt x="292" y="137"/>
                  </a:cubicBezTo>
                  <a:cubicBezTo>
                    <a:pt x="298" y="146"/>
                    <a:pt x="306" y="157"/>
                    <a:pt x="314" y="166"/>
                  </a:cubicBezTo>
                  <a:cubicBezTo>
                    <a:pt x="315" y="166"/>
                    <a:pt x="315" y="166"/>
                    <a:pt x="315" y="166"/>
                  </a:cubicBezTo>
                  <a:cubicBezTo>
                    <a:pt x="314" y="166"/>
                    <a:pt x="314" y="166"/>
                    <a:pt x="314" y="166"/>
                  </a:cubicBezTo>
                  <a:cubicBezTo>
                    <a:pt x="318" y="171"/>
                    <a:pt x="323" y="176"/>
                    <a:pt x="327" y="180"/>
                  </a:cubicBezTo>
                  <a:cubicBezTo>
                    <a:pt x="331" y="184"/>
                    <a:pt x="335" y="188"/>
                    <a:pt x="339" y="191"/>
                  </a:cubicBezTo>
                  <a:cubicBezTo>
                    <a:pt x="339" y="191"/>
                    <a:pt x="339" y="191"/>
                    <a:pt x="339" y="191"/>
                  </a:cubicBezTo>
                  <a:cubicBezTo>
                    <a:pt x="339" y="191"/>
                    <a:pt x="339" y="191"/>
                    <a:pt x="339" y="191"/>
                  </a:cubicBezTo>
                  <a:cubicBezTo>
                    <a:pt x="355" y="203"/>
                    <a:pt x="375" y="208"/>
                    <a:pt x="398" y="208"/>
                  </a:cubicBezTo>
                  <a:cubicBezTo>
                    <a:pt x="406" y="208"/>
                    <a:pt x="414" y="207"/>
                    <a:pt x="423" y="206"/>
                  </a:cubicBezTo>
                  <a:cubicBezTo>
                    <a:pt x="423" y="206"/>
                    <a:pt x="423" y="206"/>
                    <a:pt x="423" y="206"/>
                  </a:cubicBezTo>
                  <a:cubicBezTo>
                    <a:pt x="439" y="203"/>
                    <a:pt x="456" y="199"/>
                    <a:pt x="471" y="192"/>
                  </a:cubicBezTo>
                  <a:cubicBezTo>
                    <a:pt x="471" y="192"/>
                    <a:pt x="471" y="192"/>
                    <a:pt x="471" y="192"/>
                  </a:cubicBezTo>
                  <a:cubicBezTo>
                    <a:pt x="478" y="189"/>
                    <a:pt x="485" y="185"/>
                    <a:pt x="492" y="181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95" y="178"/>
                    <a:pt x="498" y="176"/>
                    <a:pt x="501" y="172"/>
                  </a:cubicBezTo>
                  <a:cubicBezTo>
                    <a:pt x="504" y="169"/>
                    <a:pt x="507" y="165"/>
                    <a:pt x="509" y="160"/>
                  </a:cubicBezTo>
                  <a:cubicBezTo>
                    <a:pt x="509" y="160"/>
                    <a:pt x="509" y="160"/>
                    <a:pt x="509" y="160"/>
                  </a:cubicBezTo>
                  <a:cubicBezTo>
                    <a:pt x="509" y="160"/>
                    <a:pt x="509" y="160"/>
                    <a:pt x="509" y="160"/>
                  </a:cubicBezTo>
                  <a:cubicBezTo>
                    <a:pt x="511" y="156"/>
                    <a:pt x="512" y="152"/>
                    <a:pt x="513" y="148"/>
                  </a:cubicBezTo>
                  <a:cubicBezTo>
                    <a:pt x="513" y="148"/>
                    <a:pt x="513" y="148"/>
                    <a:pt x="513" y="148"/>
                  </a:cubicBezTo>
                  <a:cubicBezTo>
                    <a:pt x="513" y="148"/>
                    <a:pt x="513" y="148"/>
                    <a:pt x="513" y="148"/>
                  </a:cubicBezTo>
                  <a:cubicBezTo>
                    <a:pt x="514" y="141"/>
                    <a:pt x="516" y="133"/>
                    <a:pt x="517" y="123"/>
                  </a:cubicBezTo>
                  <a:cubicBezTo>
                    <a:pt x="518" y="114"/>
                    <a:pt x="519" y="104"/>
                    <a:pt x="520" y="95"/>
                  </a:cubicBezTo>
                  <a:cubicBezTo>
                    <a:pt x="520" y="95"/>
                    <a:pt x="520" y="95"/>
                    <a:pt x="520" y="95"/>
                  </a:cubicBezTo>
                  <a:cubicBezTo>
                    <a:pt x="520" y="95"/>
                    <a:pt x="520" y="95"/>
                    <a:pt x="520" y="95"/>
                  </a:cubicBezTo>
                  <a:cubicBezTo>
                    <a:pt x="521" y="85"/>
                    <a:pt x="522" y="76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5"/>
                    <a:pt x="523" y="61"/>
                    <a:pt x="523" y="58"/>
                  </a:cubicBezTo>
                  <a:cubicBezTo>
                    <a:pt x="523" y="58"/>
                    <a:pt x="523" y="58"/>
                    <a:pt x="523" y="58"/>
                  </a:cubicBezTo>
                  <a:cubicBezTo>
                    <a:pt x="523" y="58"/>
                    <a:pt x="523" y="58"/>
                    <a:pt x="523" y="58"/>
                  </a:cubicBezTo>
                  <a:cubicBezTo>
                    <a:pt x="522" y="57"/>
                    <a:pt x="522" y="56"/>
                    <a:pt x="522" y="55"/>
                  </a:cubicBezTo>
                  <a:cubicBezTo>
                    <a:pt x="510" y="55"/>
                    <a:pt x="510" y="55"/>
                    <a:pt x="510" y="55"/>
                  </a:cubicBezTo>
                  <a:cubicBezTo>
                    <a:pt x="510" y="68"/>
                    <a:pt x="510" y="68"/>
                    <a:pt x="510" y="68"/>
                  </a:cubicBezTo>
                  <a:cubicBezTo>
                    <a:pt x="510" y="68"/>
                    <a:pt x="510" y="68"/>
                    <a:pt x="510" y="68"/>
                  </a:cubicBezTo>
                  <a:cubicBezTo>
                    <a:pt x="517" y="68"/>
                    <a:pt x="523" y="65"/>
                    <a:pt x="527" y="61"/>
                  </a:cubicBezTo>
                  <a:cubicBezTo>
                    <a:pt x="532" y="56"/>
                    <a:pt x="534" y="50"/>
                    <a:pt x="535" y="43"/>
                  </a:cubicBezTo>
                  <a:cubicBezTo>
                    <a:pt x="535" y="43"/>
                    <a:pt x="535" y="43"/>
                    <a:pt x="535" y="43"/>
                  </a:cubicBezTo>
                  <a:cubicBezTo>
                    <a:pt x="535" y="30"/>
                    <a:pt x="535" y="30"/>
                    <a:pt x="535" y="30"/>
                  </a:cubicBezTo>
                  <a:cubicBezTo>
                    <a:pt x="535" y="29"/>
                    <a:pt x="535" y="29"/>
                    <a:pt x="535" y="28"/>
                  </a:cubicBezTo>
                  <a:cubicBezTo>
                    <a:pt x="535" y="25"/>
                    <a:pt x="535" y="22"/>
                    <a:pt x="534" y="19"/>
                  </a:cubicBezTo>
                  <a:cubicBezTo>
                    <a:pt x="532" y="14"/>
                    <a:pt x="529" y="11"/>
                    <a:pt x="525" y="8"/>
                  </a:cubicBezTo>
                  <a:cubicBezTo>
                    <a:pt x="521" y="5"/>
                    <a:pt x="516" y="4"/>
                    <a:pt x="512" y="4"/>
                  </a:cubicBezTo>
                  <a:cubicBezTo>
                    <a:pt x="481" y="3"/>
                    <a:pt x="481" y="3"/>
                    <a:pt x="481" y="3"/>
                  </a:cubicBezTo>
                  <a:cubicBezTo>
                    <a:pt x="481" y="3"/>
                    <a:pt x="481" y="3"/>
                    <a:pt x="481" y="3"/>
                  </a:cubicBezTo>
                  <a:cubicBezTo>
                    <a:pt x="480" y="3"/>
                    <a:pt x="480" y="3"/>
                    <a:pt x="480" y="3"/>
                  </a:cubicBezTo>
                  <a:cubicBezTo>
                    <a:pt x="478" y="3"/>
                    <a:pt x="476" y="3"/>
                    <a:pt x="474" y="3"/>
                  </a:cubicBezTo>
                  <a:cubicBezTo>
                    <a:pt x="477" y="16"/>
                    <a:pt x="477" y="16"/>
                    <a:pt x="477" y="16"/>
                  </a:cubicBezTo>
                  <a:cubicBezTo>
                    <a:pt x="478" y="3"/>
                    <a:pt x="478" y="3"/>
                    <a:pt x="478" y="3"/>
                  </a:cubicBezTo>
                  <a:cubicBezTo>
                    <a:pt x="476" y="3"/>
                    <a:pt x="476" y="3"/>
                    <a:pt x="476" y="3"/>
                  </a:cubicBezTo>
                  <a:cubicBezTo>
                    <a:pt x="475" y="3"/>
                    <a:pt x="475" y="3"/>
                    <a:pt x="475" y="3"/>
                  </a:cubicBezTo>
                  <a:cubicBezTo>
                    <a:pt x="474" y="3"/>
                    <a:pt x="474" y="3"/>
                    <a:pt x="474" y="3"/>
                  </a:cubicBezTo>
                  <a:cubicBezTo>
                    <a:pt x="474" y="15"/>
                    <a:pt x="474" y="15"/>
                    <a:pt x="474" y="15"/>
                  </a:cubicBezTo>
                  <a:cubicBezTo>
                    <a:pt x="475" y="3"/>
                    <a:pt x="475" y="3"/>
                    <a:pt x="475" y="3"/>
                  </a:cubicBezTo>
                  <a:cubicBezTo>
                    <a:pt x="475" y="3"/>
                    <a:pt x="475" y="3"/>
                    <a:pt x="474" y="3"/>
                  </a:cubicBezTo>
                  <a:cubicBezTo>
                    <a:pt x="474" y="15"/>
                    <a:pt x="474" y="15"/>
                    <a:pt x="474" y="15"/>
                  </a:cubicBezTo>
                  <a:cubicBezTo>
                    <a:pt x="475" y="3"/>
                    <a:pt x="475" y="3"/>
                    <a:pt x="475" y="3"/>
                  </a:cubicBezTo>
                  <a:cubicBezTo>
                    <a:pt x="474" y="14"/>
                    <a:pt x="474" y="14"/>
                    <a:pt x="474" y="14"/>
                  </a:cubicBezTo>
                  <a:cubicBezTo>
                    <a:pt x="475" y="3"/>
                    <a:pt x="475" y="3"/>
                    <a:pt x="475" y="3"/>
                  </a:cubicBezTo>
                  <a:cubicBezTo>
                    <a:pt x="475" y="3"/>
                    <a:pt x="475" y="3"/>
                    <a:pt x="475" y="3"/>
                  </a:cubicBezTo>
                  <a:cubicBezTo>
                    <a:pt x="474" y="14"/>
                    <a:pt x="474" y="14"/>
                    <a:pt x="474" y="14"/>
                  </a:cubicBezTo>
                  <a:cubicBezTo>
                    <a:pt x="475" y="3"/>
                    <a:pt x="475" y="3"/>
                    <a:pt x="475" y="3"/>
                  </a:cubicBezTo>
                  <a:cubicBezTo>
                    <a:pt x="475" y="3"/>
                    <a:pt x="475" y="3"/>
                    <a:pt x="474" y="3"/>
                  </a:cubicBezTo>
                  <a:cubicBezTo>
                    <a:pt x="471" y="2"/>
                    <a:pt x="461" y="1"/>
                    <a:pt x="447" y="1"/>
                  </a:cubicBezTo>
                  <a:cubicBezTo>
                    <a:pt x="447" y="1"/>
                    <a:pt x="447" y="1"/>
                    <a:pt x="447" y="1"/>
                  </a:cubicBezTo>
                  <a:cubicBezTo>
                    <a:pt x="441" y="0"/>
                    <a:pt x="435" y="0"/>
                    <a:pt x="429" y="0"/>
                  </a:cubicBezTo>
                  <a:cubicBezTo>
                    <a:pt x="417" y="0"/>
                    <a:pt x="404" y="1"/>
                    <a:pt x="391" y="3"/>
                  </a:cubicBezTo>
                  <a:cubicBezTo>
                    <a:pt x="391" y="3"/>
                    <a:pt x="391" y="3"/>
                    <a:pt x="391" y="3"/>
                  </a:cubicBezTo>
                  <a:cubicBezTo>
                    <a:pt x="391" y="3"/>
                    <a:pt x="391" y="3"/>
                    <a:pt x="391" y="3"/>
                  </a:cubicBezTo>
                  <a:cubicBezTo>
                    <a:pt x="388" y="3"/>
                    <a:pt x="385" y="4"/>
                    <a:pt x="381" y="5"/>
                  </a:cubicBezTo>
                  <a:cubicBezTo>
                    <a:pt x="381" y="5"/>
                    <a:pt x="381" y="5"/>
                    <a:pt x="381" y="5"/>
                  </a:cubicBezTo>
                  <a:cubicBezTo>
                    <a:pt x="365" y="9"/>
                    <a:pt x="347" y="14"/>
                    <a:pt x="330" y="20"/>
                  </a:cubicBezTo>
                  <a:cubicBezTo>
                    <a:pt x="330" y="20"/>
                    <a:pt x="330" y="20"/>
                    <a:pt x="330" y="20"/>
                  </a:cubicBezTo>
                  <a:cubicBezTo>
                    <a:pt x="330" y="20"/>
                    <a:pt x="330" y="20"/>
                    <a:pt x="330" y="20"/>
                  </a:cubicBezTo>
                  <a:cubicBezTo>
                    <a:pt x="322" y="23"/>
                    <a:pt x="314" y="27"/>
                    <a:pt x="307" y="31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4" y="33"/>
                    <a:pt x="301" y="35"/>
                    <a:pt x="297" y="37"/>
                  </a:cubicBezTo>
                  <a:cubicBezTo>
                    <a:pt x="294" y="40"/>
                    <a:pt x="291" y="43"/>
                    <a:pt x="288" y="47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87" y="48"/>
                    <a:pt x="287" y="48"/>
                    <a:pt x="287" y="48"/>
                  </a:cubicBezTo>
                  <a:cubicBezTo>
                    <a:pt x="297" y="55"/>
                    <a:pt x="297" y="55"/>
                    <a:pt x="297" y="55"/>
                  </a:cubicBezTo>
                  <a:cubicBezTo>
                    <a:pt x="299" y="43"/>
                    <a:pt x="299" y="43"/>
                    <a:pt x="299" y="43"/>
                  </a:cubicBezTo>
                  <a:cubicBezTo>
                    <a:pt x="298" y="42"/>
                    <a:pt x="297" y="42"/>
                    <a:pt x="296" y="42"/>
                  </a:cubicBezTo>
                  <a:cubicBezTo>
                    <a:pt x="294" y="42"/>
                    <a:pt x="293" y="42"/>
                    <a:pt x="292" y="43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2" y="43"/>
                    <a:pt x="292" y="43"/>
                    <a:pt x="292" y="43"/>
                  </a:cubicBezTo>
                  <a:cubicBezTo>
                    <a:pt x="236" y="52"/>
                    <a:pt x="236" y="52"/>
                    <a:pt x="236" y="52"/>
                  </a:cubicBezTo>
                  <a:cubicBezTo>
                    <a:pt x="236" y="52"/>
                    <a:pt x="236" y="52"/>
                    <a:pt x="236" y="52"/>
                  </a:cubicBezTo>
                  <a:cubicBezTo>
                    <a:pt x="234" y="52"/>
                    <a:pt x="231" y="53"/>
                    <a:pt x="229" y="54"/>
                  </a:cubicBezTo>
                  <a:cubicBezTo>
                    <a:pt x="235" y="65"/>
                    <a:pt x="235" y="65"/>
                    <a:pt x="235" y="65"/>
                  </a:cubicBezTo>
                  <a:cubicBezTo>
                    <a:pt x="243" y="55"/>
                    <a:pt x="243" y="55"/>
                    <a:pt x="243" y="55"/>
                  </a:cubicBezTo>
                  <a:cubicBezTo>
                    <a:pt x="243" y="55"/>
                    <a:pt x="243" y="55"/>
                    <a:pt x="243" y="55"/>
                  </a:cubicBezTo>
                  <a:cubicBezTo>
                    <a:pt x="242" y="55"/>
                    <a:pt x="242" y="55"/>
                    <a:pt x="242" y="55"/>
                  </a:cubicBezTo>
                  <a:cubicBezTo>
                    <a:pt x="242" y="55"/>
                    <a:pt x="242" y="55"/>
                    <a:pt x="242" y="55"/>
                  </a:cubicBezTo>
                  <a:cubicBezTo>
                    <a:pt x="238" y="52"/>
                    <a:pt x="234" y="50"/>
                    <a:pt x="230" y="48"/>
                  </a:cubicBezTo>
                  <a:cubicBezTo>
                    <a:pt x="226" y="47"/>
                    <a:pt x="222" y="46"/>
                    <a:pt x="218" y="45"/>
                  </a:cubicBezTo>
                  <a:cubicBezTo>
                    <a:pt x="218" y="45"/>
                    <a:pt x="218" y="45"/>
                    <a:pt x="218" y="45"/>
                  </a:cubicBezTo>
                  <a:cubicBezTo>
                    <a:pt x="218" y="45"/>
                    <a:pt x="218" y="45"/>
                    <a:pt x="218" y="45"/>
                  </a:cubicBezTo>
                  <a:cubicBezTo>
                    <a:pt x="210" y="44"/>
                    <a:pt x="202" y="43"/>
                    <a:pt x="193" y="42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189" y="42"/>
                    <a:pt x="184" y="42"/>
                    <a:pt x="179" y="42"/>
                  </a:cubicBezTo>
                  <a:cubicBezTo>
                    <a:pt x="166" y="42"/>
                    <a:pt x="152" y="43"/>
                    <a:pt x="140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7" y="44"/>
                    <a:pt x="133" y="45"/>
                    <a:pt x="130" y="45"/>
                  </a:cubicBezTo>
                  <a:cubicBezTo>
                    <a:pt x="130" y="45"/>
                    <a:pt x="130" y="45"/>
                    <a:pt x="130" y="45"/>
                  </a:cubicBezTo>
                  <a:cubicBezTo>
                    <a:pt x="111" y="48"/>
                    <a:pt x="92" y="55"/>
                    <a:pt x="76" y="60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69" y="63"/>
                    <a:pt x="62" y="66"/>
                    <a:pt x="58" y="68"/>
                  </a:cubicBezTo>
                  <a:cubicBezTo>
                    <a:pt x="55" y="69"/>
                    <a:pt x="53" y="70"/>
                    <a:pt x="52" y="70"/>
                  </a:cubicBezTo>
                  <a:cubicBezTo>
                    <a:pt x="51" y="71"/>
                    <a:pt x="51" y="71"/>
                    <a:pt x="51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49" y="71"/>
                    <a:pt x="47" y="72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1" y="85"/>
                    <a:pt x="7" y="88"/>
                    <a:pt x="4" y="92"/>
                  </a:cubicBezTo>
                  <a:cubicBezTo>
                    <a:pt x="1" y="96"/>
                    <a:pt x="0" y="101"/>
                    <a:pt x="0" y="106"/>
                  </a:cubicBezTo>
                  <a:cubicBezTo>
                    <a:pt x="0" y="109"/>
                    <a:pt x="0" y="112"/>
                    <a:pt x="1" y="115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2"/>
                    <a:pt x="59" y="92"/>
                    <a:pt x="59" y="92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59" y="92"/>
                    <a:pt x="59" y="92"/>
                    <a:pt x="59" y="92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4"/>
                    <a:pt x="71" y="90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100" y="79"/>
                    <a:pt x="118" y="73"/>
                    <a:pt x="134" y="70"/>
                  </a:cubicBezTo>
                  <a:cubicBezTo>
                    <a:pt x="134" y="70"/>
                    <a:pt x="134" y="70"/>
                    <a:pt x="134" y="70"/>
                  </a:cubicBezTo>
                  <a:cubicBezTo>
                    <a:pt x="137" y="70"/>
                    <a:pt x="140" y="70"/>
                    <a:pt x="142" y="69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54" y="69"/>
                    <a:pt x="167" y="68"/>
                    <a:pt x="179" y="68"/>
                  </a:cubicBezTo>
                  <a:cubicBezTo>
                    <a:pt x="184" y="68"/>
                    <a:pt x="188" y="68"/>
                    <a:pt x="192" y="68"/>
                  </a:cubicBezTo>
                  <a:cubicBezTo>
                    <a:pt x="192" y="68"/>
                    <a:pt x="192" y="68"/>
                    <a:pt x="192" y="68"/>
                  </a:cubicBezTo>
                  <a:cubicBezTo>
                    <a:pt x="200" y="68"/>
                    <a:pt x="207" y="69"/>
                    <a:pt x="213" y="70"/>
                  </a:cubicBezTo>
                  <a:cubicBezTo>
                    <a:pt x="213" y="70"/>
                    <a:pt x="213" y="70"/>
                    <a:pt x="213" y="70"/>
                  </a:cubicBezTo>
                  <a:cubicBezTo>
                    <a:pt x="216" y="71"/>
                    <a:pt x="219" y="72"/>
                    <a:pt x="221" y="73"/>
                  </a:cubicBezTo>
                  <a:cubicBezTo>
                    <a:pt x="224" y="73"/>
                    <a:pt x="225" y="74"/>
                    <a:pt x="227" y="76"/>
                  </a:cubicBezTo>
                  <a:cubicBezTo>
                    <a:pt x="235" y="65"/>
                    <a:pt x="235" y="65"/>
                    <a:pt x="235" y="65"/>
                  </a:cubicBezTo>
                  <a:cubicBezTo>
                    <a:pt x="227" y="75"/>
                    <a:pt x="227" y="75"/>
                    <a:pt x="227" y="75"/>
                  </a:cubicBezTo>
                  <a:cubicBezTo>
                    <a:pt x="227" y="75"/>
                    <a:pt x="227" y="75"/>
                    <a:pt x="227" y="75"/>
                  </a:cubicBezTo>
                  <a:cubicBezTo>
                    <a:pt x="233" y="80"/>
                    <a:pt x="233" y="80"/>
                    <a:pt x="233" y="80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0" y="76"/>
                    <a:pt x="240" y="76"/>
                    <a:pt x="240" y="76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40" y="76"/>
                    <a:pt x="240" y="76"/>
                    <a:pt x="240" y="76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38" y="64"/>
                    <a:pt x="238" y="64"/>
                    <a:pt x="238" y="64"/>
                  </a:cubicBezTo>
                  <a:cubicBezTo>
                    <a:pt x="240" y="77"/>
                    <a:pt x="240" y="77"/>
                    <a:pt x="240" y="77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6"/>
                    <a:pt x="296" y="66"/>
                    <a:pt x="296" y="66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6"/>
                    <a:pt x="296" y="66"/>
                    <a:pt x="296" y="66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304" y="69"/>
                    <a:pt x="304" y="69"/>
                    <a:pt x="304" y="69"/>
                  </a:cubicBezTo>
                  <a:cubicBezTo>
                    <a:pt x="309" y="62"/>
                    <a:pt x="309" y="62"/>
                    <a:pt x="309" y="62"/>
                  </a:cubicBezTo>
                  <a:cubicBezTo>
                    <a:pt x="298" y="55"/>
                    <a:pt x="298" y="55"/>
                    <a:pt x="298" y="55"/>
                  </a:cubicBezTo>
                  <a:cubicBezTo>
                    <a:pt x="308" y="62"/>
                    <a:pt x="308" y="62"/>
                    <a:pt x="308" y="62"/>
                  </a:cubicBezTo>
                  <a:cubicBezTo>
                    <a:pt x="310" y="60"/>
                    <a:pt x="311" y="59"/>
                    <a:pt x="313" y="57"/>
                  </a:cubicBezTo>
                  <a:cubicBezTo>
                    <a:pt x="315" y="56"/>
                    <a:pt x="317" y="54"/>
                    <a:pt x="320" y="53"/>
                  </a:cubicBezTo>
                  <a:cubicBezTo>
                    <a:pt x="320" y="53"/>
                    <a:pt x="320" y="53"/>
                    <a:pt x="320" y="53"/>
                  </a:cubicBezTo>
                  <a:cubicBezTo>
                    <a:pt x="325" y="50"/>
                    <a:pt x="332" y="47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54" y="39"/>
                    <a:pt x="372" y="34"/>
                    <a:pt x="387" y="30"/>
                  </a:cubicBezTo>
                  <a:cubicBezTo>
                    <a:pt x="387" y="30"/>
                    <a:pt x="387" y="30"/>
                    <a:pt x="387" y="30"/>
                  </a:cubicBezTo>
                  <a:cubicBezTo>
                    <a:pt x="387" y="30"/>
                    <a:pt x="387" y="30"/>
                    <a:pt x="387" y="30"/>
                  </a:cubicBezTo>
                  <a:cubicBezTo>
                    <a:pt x="390" y="29"/>
                    <a:pt x="393" y="29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406" y="27"/>
                    <a:pt x="418" y="26"/>
                    <a:pt x="429" y="26"/>
                  </a:cubicBezTo>
                  <a:cubicBezTo>
                    <a:pt x="435" y="26"/>
                    <a:pt x="441" y="26"/>
                    <a:pt x="446" y="26"/>
                  </a:cubicBezTo>
                  <a:cubicBezTo>
                    <a:pt x="446" y="26"/>
                    <a:pt x="446" y="26"/>
                    <a:pt x="446" y="26"/>
                  </a:cubicBezTo>
                  <a:cubicBezTo>
                    <a:pt x="454" y="27"/>
                    <a:pt x="460" y="27"/>
                    <a:pt x="465" y="28"/>
                  </a:cubicBezTo>
                  <a:cubicBezTo>
                    <a:pt x="467" y="28"/>
                    <a:pt x="469" y="28"/>
                    <a:pt x="471" y="28"/>
                  </a:cubicBezTo>
                  <a:cubicBezTo>
                    <a:pt x="471" y="28"/>
                    <a:pt x="472" y="28"/>
                    <a:pt x="472" y="28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3" y="28"/>
                    <a:pt x="474" y="28"/>
                    <a:pt x="474" y="28"/>
                  </a:cubicBezTo>
                  <a:cubicBezTo>
                    <a:pt x="474" y="16"/>
                    <a:pt x="474" y="16"/>
                    <a:pt x="474" y="16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5" y="29"/>
                    <a:pt x="475" y="29"/>
                    <a:pt x="475" y="29"/>
                  </a:cubicBezTo>
                  <a:cubicBezTo>
                    <a:pt x="478" y="29"/>
                    <a:pt x="478" y="29"/>
                    <a:pt x="478" y="29"/>
                  </a:cubicBezTo>
                  <a:cubicBezTo>
                    <a:pt x="480" y="28"/>
                    <a:pt x="480" y="28"/>
                    <a:pt x="480" y="28"/>
                  </a:cubicBezTo>
                  <a:cubicBezTo>
                    <a:pt x="480" y="28"/>
                    <a:pt x="480" y="28"/>
                    <a:pt x="480" y="28"/>
                  </a:cubicBezTo>
                  <a:cubicBezTo>
                    <a:pt x="480" y="28"/>
                    <a:pt x="480" y="28"/>
                    <a:pt x="480" y="28"/>
                  </a:cubicBezTo>
                  <a:cubicBezTo>
                    <a:pt x="480" y="28"/>
                    <a:pt x="480" y="28"/>
                    <a:pt x="480" y="28"/>
                  </a:cubicBezTo>
                  <a:cubicBezTo>
                    <a:pt x="511" y="30"/>
                    <a:pt x="511" y="30"/>
                    <a:pt x="511" y="30"/>
                  </a:cubicBezTo>
                  <a:cubicBezTo>
                    <a:pt x="511" y="30"/>
                    <a:pt x="511" y="30"/>
                    <a:pt x="511" y="30"/>
                  </a:cubicBezTo>
                  <a:cubicBezTo>
                    <a:pt x="511" y="30"/>
                    <a:pt x="511" y="30"/>
                    <a:pt x="511" y="30"/>
                  </a:cubicBezTo>
                  <a:cubicBezTo>
                    <a:pt x="511" y="29"/>
                    <a:pt x="511" y="29"/>
                    <a:pt x="511" y="29"/>
                  </a:cubicBezTo>
                  <a:cubicBezTo>
                    <a:pt x="511" y="30"/>
                    <a:pt x="511" y="30"/>
                    <a:pt x="511" y="30"/>
                  </a:cubicBezTo>
                  <a:cubicBezTo>
                    <a:pt x="511" y="30"/>
                    <a:pt x="511" y="30"/>
                    <a:pt x="511" y="30"/>
                  </a:cubicBezTo>
                  <a:cubicBezTo>
                    <a:pt x="511" y="29"/>
                    <a:pt x="511" y="29"/>
                    <a:pt x="511" y="29"/>
                  </a:cubicBezTo>
                  <a:cubicBezTo>
                    <a:pt x="511" y="30"/>
                    <a:pt x="511" y="30"/>
                    <a:pt x="511" y="30"/>
                  </a:cubicBezTo>
                  <a:cubicBezTo>
                    <a:pt x="512" y="28"/>
                    <a:pt x="512" y="28"/>
                    <a:pt x="512" y="28"/>
                  </a:cubicBezTo>
                  <a:cubicBezTo>
                    <a:pt x="510" y="29"/>
                    <a:pt x="510" y="29"/>
                    <a:pt x="510" y="29"/>
                  </a:cubicBezTo>
                  <a:cubicBezTo>
                    <a:pt x="510" y="29"/>
                    <a:pt x="511" y="30"/>
                    <a:pt x="511" y="30"/>
                  </a:cubicBezTo>
                  <a:cubicBezTo>
                    <a:pt x="512" y="28"/>
                    <a:pt x="512" y="28"/>
                    <a:pt x="512" y="28"/>
                  </a:cubicBezTo>
                  <a:cubicBezTo>
                    <a:pt x="510" y="29"/>
                    <a:pt x="510" y="29"/>
                    <a:pt x="510" y="29"/>
                  </a:cubicBezTo>
                  <a:cubicBezTo>
                    <a:pt x="511" y="28"/>
                    <a:pt x="511" y="28"/>
                    <a:pt x="511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9"/>
                    <a:pt x="510" y="29"/>
                    <a:pt x="510" y="29"/>
                  </a:cubicBezTo>
                  <a:cubicBezTo>
                    <a:pt x="511" y="28"/>
                    <a:pt x="511" y="28"/>
                    <a:pt x="511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8"/>
                    <a:pt x="510" y="28"/>
                    <a:pt x="510" y="28"/>
                  </a:cubicBezTo>
                  <a:cubicBezTo>
                    <a:pt x="510" y="29"/>
                    <a:pt x="510" y="29"/>
                    <a:pt x="510" y="29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2"/>
                    <a:pt x="509" y="42"/>
                    <a:pt x="509" y="42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10" y="44"/>
                    <a:pt x="510" y="44"/>
                    <a:pt x="510" y="44"/>
                  </a:cubicBezTo>
                  <a:cubicBezTo>
                    <a:pt x="510" y="43"/>
                    <a:pt x="510" y="43"/>
                    <a:pt x="510" y="43"/>
                  </a:cubicBezTo>
                  <a:cubicBezTo>
                    <a:pt x="509" y="43"/>
                    <a:pt x="509" y="43"/>
                    <a:pt x="509" y="43"/>
                  </a:cubicBezTo>
                  <a:cubicBezTo>
                    <a:pt x="510" y="44"/>
                    <a:pt x="510" y="44"/>
                    <a:pt x="510" y="44"/>
                  </a:cubicBezTo>
                  <a:cubicBezTo>
                    <a:pt x="510" y="43"/>
                    <a:pt x="510" y="43"/>
                    <a:pt x="510" y="43"/>
                  </a:cubicBezTo>
                  <a:cubicBezTo>
                    <a:pt x="510" y="43"/>
                    <a:pt x="510" y="43"/>
                    <a:pt x="510" y="43"/>
                  </a:cubicBezTo>
                  <a:cubicBezTo>
                    <a:pt x="496" y="43"/>
                    <a:pt x="496" y="43"/>
                    <a:pt x="496" y="43"/>
                  </a:cubicBezTo>
                  <a:cubicBezTo>
                    <a:pt x="497" y="56"/>
                    <a:pt x="497" y="56"/>
                    <a:pt x="497" y="56"/>
                  </a:cubicBezTo>
                  <a:cubicBezTo>
                    <a:pt x="497" y="56"/>
                    <a:pt x="497" y="57"/>
                    <a:pt x="497" y="58"/>
                  </a:cubicBezTo>
                  <a:cubicBezTo>
                    <a:pt x="510" y="58"/>
                    <a:pt x="510" y="58"/>
                    <a:pt x="510" y="58"/>
                  </a:cubicBezTo>
                  <a:cubicBezTo>
                    <a:pt x="497" y="58"/>
                    <a:pt x="497" y="58"/>
                    <a:pt x="497" y="58"/>
                  </a:cubicBezTo>
                  <a:cubicBezTo>
                    <a:pt x="497" y="61"/>
                    <a:pt x="497" y="64"/>
                    <a:pt x="497" y="67"/>
                  </a:cubicBezTo>
                  <a:cubicBezTo>
                    <a:pt x="497" y="67"/>
                    <a:pt x="497" y="67"/>
                    <a:pt x="497" y="67"/>
                  </a:cubicBezTo>
                  <a:cubicBezTo>
                    <a:pt x="496" y="75"/>
                    <a:pt x="496" y="83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94" y="102"/>
                    <a:pt x="493" y="111"/>
                    <a:pt x="492" y="120"/>
                  </a:cubicBezTo>
                  <a:cubicBezTo>
                    <a:pt x="490" y="129"/>
                    <a:pt x="489" y="137"/>
                    <a:pt x="488" y="142"/>
                  </a:cubicBezTo>
                  <a:cubicBezTo>
                    <a:pt x="488" y="142"/>
                    <a:pt x="488" y="142"/>
                    <a:pt x="488" y="142"/>
                  </a:cubicBezTo>
                  <a:cubicBezTo>
                    <a:pt x="487" y="146"/>
                    <a:pt x="486" y="148"/>
                    <a:pt x="485" y="150"/>
                  </a:cubicBezTo>
                  <a:cubicBezTo>
                    <a:pt x="497" y="155"/>
                    <a:pt x="497" y="155"/>
                    <a:pt x="497" y="155"/>
                  </a:cubicBezTo>
                  <a:cubicBezTo>
                    <a:pt x="485" y="150"/>
                    <a:pt x="485" y="150"/>
                    <a:pt x="485" y="150"/>
                  </a:cubicBezTo>
                  <a:cubicBezTo>
                    <a:pt x="485" y="152"/>
                    <a:pt x="484" y="154"/>
                    <a:pt x="482" y="155"/>
                  </a:cubicBezTo>
                  <a:cubicBezTo>
                    <a:pt x="481" y="157"/>
                    <a:pt x="479" y="158"/>
                    <a:pt x="477" y="160"/>
                  </a:cubicBezTo>
                  <a:cubicBezTo>
                    <a:pt x="477" y="160"/>
                    <a:pt x="477" y="160"/>
                    <a:pt x="477" y="160"/>
                  </a:cubicBezTo>
                  <a:cubicBezTo>
                    <a:pt x="472" y="163"/>
                    <a:pt x="467" y="166"/>
                    <a:pt x="461" y="169"/>
                  </a:cubicBezTo>
                  <a:cubicBezTo>
                    <a:pt x="461" y="169"/>
                    <a:pt x="461" y="169"/>
                    <a:pt x="461" y="169"/>
                  </a:cubicBezTo>
                  <a:cubicBezTo>
                    <a:pt x="448" y="174"/>
                    <a:pt x="433" y="178"/>
                    <a:pt x="419" y="181"/>
                  </a:cubicBezTo>
                  <a:cubicBezTo>
                    <a:pt x="419" y="181"/>
                    <a:pt x="419" y="181"/>
                    <a:pt x="419" y="181"/>
                  </a:cubicBezTo>
                  <a:cubicBezTo>
                    <a:pt x="411" y="182"/>
                    <a:pt x="404" y="182"/>
                    <a:pt x="398" y="182"/>
                  </a:cubicBezTo>
                  <a:cubicBezTo>
                    <a:pt x="380" y="182"/>
                    <a:pt x="365" y="178"/>
                    <a:pt x="354" y="170"/>
                  </a:cubicBezTo>
                  <a:cubicBezTo>
                    <a:pt x="354" y="170"/>
                    <a:pt x="354" y="170"/>
                    <a:pt x="354" y="170"/>
                  </a:cubicBezTo>
                  <a:cubicBezTo>
                    <a:pt x="352" y="168"/>
                    <a:pt x="348" y="166"/>
                    <a:pt x="345" y="162"/>
                  </a:cubicBezTo>
                  <a:cubicBezTo>
                    <a:pt x="342" y="158"/>
                    <a:pt x="338" y="154"/>
                    <a:pt x="334" y="150"/>
                  </a:cubicBezTo>
                  <a:cubicBezTo>
                    <a:pt x="334" y="150"/>
                    <a:pt x="334" y="150"/>
                    <a:pt x="334" y="150"/>
                  </a:cubicBezTo>
                  <a:cubicBezTo>
                    <a:pt x="327" y="141"/>
                    <a:pt x="319" y="131"/>
                    <a:pt x="314" y="123"/>
                  </a:cubicBezTo>
                  <a:cubicBezTo>
                    <a:pt x="314" y="123"/>
                    <a:pt x="314" y="123"/>
                    <a:pt x="314" y="123"/>
                  </a:cubicBezTo>
                  <a:cubicBezTo>
                    <a:pt x="310" y="117"/>
                    <a:pt x="307" y="113"/>
                    <a:pt x="305" y="110"/>
                  </a:cubicBezTo>
                  <a:cubicBezTo>
                    <a:pt x="305" y="110"/>
                    <a:pt x="305" y="110"/>
                    <a:pt x="305" y="110"/>
                  </a:cubicBezTo>
                  <a:cubicBezTo>
                    <a:pt x="304" y="106"/>
                    <a:pt x="303" y="103"/>
                    <a:pt x="302" y="98"/>
                  </a:cubicBezTo>
                  <a:cubicBezTo>
                    <a:pt x="302" y="98"/>
                    <a:pt x="302" y="98"/>
                    <a:pt x="302" y="98"/>
                  </a:cubicBezTo>
                  <a:cubicBezTo>
                    <a:pt x="302" y="98"/>
                    <a:pt x="302" y="98"/>
                    <a:pt x="302" y="98"/>
                  </a:cubicBezTo>
                  <a:cubicBezTo>
                    <a:pt x="302" y="98"/>
                    <a:pt x="302" y="97"/>
                    <a:pt x="302" y="9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87" y="85"/>
                    <a:pt x="287" y="85"/>
                    <a:pt x="287" y="85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97" y="89"/>
                    <a:pt x="297" y="89"/>
                    <a:pt x="297" y="89"/>
                  </a:cubicBezTo>
                  <a:cubicBezTo>
                    <a:pt x="291" y="83"/>
                    <a:pt x="283" y="79"/>
                    <a:pt x="274" y="79"/>
                  </a:cubicBezTo>
                  <a:cubicBezTo>
                    <a:pt x="272" y="79"/>
                    <a:pt x="271" y="79"/>
                    <a:pt x="269" y="80"/>
                  </a:cubicBezTo>
                  <a:cubicBezTo>
                    <a:pt x="269" y="80"/>
                    <a:pt x="269" y="80"/>
                    <a:pt x="269" y="80"/>
                  </a:cubicBezTo>
                  <a:cubicBezTo>
                    <a:pt x="269" y="80"/>
                    <a:pt x="269" y="80"/>
                    <a:pt x="269" y="80"/>
                  </a:cubicBezTo>
                  <a:cubicBezTo>
                    <a:pt x="264" y="80"/>
                    <a:pt x="259" y="82"/>
                    <a:pt x="255" y="85"/>
                  </a:cubicBezTo>
                  <a:cubicBezTo>
                    <a:pt x="251" y="88"/>
                    <a:pt x="248" y="92"/>
                    <a:pt x="246" y="96"/>
                  </a:cubicBezTo>
                  <a:cubicBezTo>
                    <a:pt x="243" y="100"/>
                    <a:pt x="243" y="100"/>
                    <a:pt x="243" y="100"/>
                  </a:cubicBezTo>
                  <a:cubicBezTo>
                    <a:pt x="244" y="105"/>
                    <a:pt x="244" y="105"/>
                    <a:pt x="244" y="105"/>
                  </a:cubicBezTo>
                  <a:cubicBezTo>
                    <a:pt x="244" y="106"/>
                    <a:pt x="244" y="107"/>
                    <a:pt x="245" y="108"/>
                  </a:cubicBezTo>
                  <a:cubicBezTo>
                    <a:pt x="245" y="108"/>
                    <a:pt x="245" y="108"/>
                    <a:pt x="245" y="108"/>
                  </a:cubicBezTo>
                  <a:cubicBezTo>
                    <a:pt x="245" y="108"/>
                    <a:pt x="245" y="108"/>
                    <a:pt x="245" y="108"/>
                  </a:cubicBezTo>
                  <a:cubicBezTo>
                    <a:pt x="245" y="110"/>
                    <a:pt x="245" y="113"/>
                    <a:pt x="245" y="115"/>
                  </a:cubicBezTo>
                  <a:cubicBezTo>
                    <a:pt x="245" y="117"/>
                    <a:pt x="245" y="118"/>
                    <a:pt x="245" y="120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44" y="123"/>
                    <a:pt x="243" y="128"/>
                    <a:pt x="241" y="135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38" y="144"/>
                    <a:pt x="234" y="156"/>
                    <a:pt x="230" y="167"/>
                  </a:cubicBezTo>
                  <a:cubicBezTo>
                    <a:pt x="228" y="172"/>
                    <a:pt x="226" y="177"/>
                    <a:pt x="224" y="182"/>
                  </a:cubicBezTo>
                  <a:cubicBezTo>
                    <a:pt x="224" y="182"/>
                    <a:pt x="224" y="182"/>
                    <a:pt x="224" y="182"/>
                  </a:cubicBezTo>
                  <a:cubicBezTo>
                    <a:pt x="221" y="186"/>
                    <a:pt x="219" y="190"/>
                    <a:pt x="217" y="193"/>
                  </a:cubicBezTo>
                  <a:cubicBezTo>
                    <a:pt x="217" y="193"/>
                    <a:pt x="217" y="193"/>
                    <a:pt x="217" y="193"/>
                  </a:cubicBezTo>
                  <a:cubicBezTo>
                    <a:pt x="212" y="200"/>
                    <a:pt x="205" y="206"/>
                    <a:pt x="195" y="211"/>
                  </a:cubicBezTo>
                  <a:cubicBezTo>
                    <a:pt x="185" y="216"/>
                    <a:pt x="173" y="220"/>
                    <a:pt x="159" y="223"/>
                  </a:cubicBezTo>
                  <a:cubicBezTo>
                    <a:pt x="159" y="223"/>
                    <a:pt x="159" y="223"/>
                    <a:pt x="159" y="223"/>
                  </a:cubicBezTo>
                  <a:cubicBezTo>
                    <a:pt x="159" y="223"/>
                    <a:pt x="159" y="223"/>
                    <a:pt x="159" y="223"/>
                  </a:cubicBezTo>
                  <a:cubicBezTo>
                    <a:pt x="150" y="224"/>
                    <a:pt x="139" y="225"/>
                    <a:pt x="129" y="225"/>
                  </a:cubicBezTo>
                  <a:cubicBezTo>
                    <a:pt x="125" y="225"/>
                    <a:pt x="120" y="225"/>
                    <a:pt x="116" y="224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09" y="224"/>
                    <a:pt x="103" y="223"/>
                    <a:pt x="98" y="221"/>
                  </a:cubicBezTo>
                  <a:cubicBezTo>
                    <a:pt x="98" y="221"/>
                    <a:pt x="98" y="221"/>
                    <a:pt x="98" y="221"/>
                  </a:cubicBezTo>
                  <a:cubicBezTo>
                    <a:pt x="95" y="220"/>
                    <a:pt x="93" y="219"/>
                    <a:pt x="91" y="218"/>
                  </a:cubicBezTo>
                  <a:cubicBezTo>
                    <a:pt x="89" y="217"/>
                    <a:pt x="88" y="216"/>
                    <a:pt x="86" y="214"/>
                  </a:cubicBezTo>
                  <a:cubicBezTo>
                    <a:pt x="77" y="223"/>
                    <a:pt x="77" y="223"/>
                    <a:pt x="77" y="223"/>
                  </a:cubicBezTo>
                  <a:cubicBezTo>
                    <a:pt x="86" y="214"/>
                    <a:pt x="86" y="214"/>
                    <a:pt x="86" y="214"/>
                  </a:cubicBezTo>
                  <a:cubicBezTo>
                    <a:pt x="85" y="213"/>
                    <a:pt x="84" y="211"/>
                    <a:pt x="82" y="208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79" y="203"/>
                    <a:pt x="75" y="195"/>
                    <a:pt x="71" y="187"/>
                  </a:cubicBezTo>
                  <a:cubicBezTo>
                    <a:pt x="67" y="180"/>
                    <a:pt x="63" y="171"/>
                    <a:pt x="60" y="162"/>
                  </a:cubicBezTo>
                  <a:cubicBezTo>
                    <a:pt x="60" y="162"/>
                    <a:pt x="60" y="162"/>
                    <a:pt x="60" y="162"/>
                  </a:cubicBezTo>
                  <a:cubicBezTo>
                    <a:pt x="60" y="162"/>
                    <a:pt x="60" y="162"/>
                    <a:pt x="60" y="162"/>
                  </a:cubicBezTo>
                  <a:cubicBezTo>
                    <a:pt x="56" y="154"/>
                    <a:pt x="53" y="146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6"/>
                    <a:pt x="48" y="133"/>
                    <a:pt x="47" y="131"/>
                  </a:cubicBezTo>
                  <a:cubicBezTo>
                    <a:pt x="47" y="131"/>
                    <a:pt x="47" y="131"/>
                    <a:pt x="47" y="131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7" y="130"/>
                    <a:pt x="46" y="129"/>
                    <a:pt x="46" y="128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0" y="119"/>
                    <a:pt x="30" y="119"/>
                  </a:cubicBezTo>
                  <a:cubicBezTo>
                    <a:pt x="26" y="106"/>
                    <a:pt x="26" y="106"/>
                    <a:pt x="26" y="106"/>
                  </a:cubicBezTo>
                  <a:lnTo>
                    <a:pt x="13" y="111"/>
                  </a:lnTo>
                  <a:close/>
                  <a:moveTo>
                    <a:pt x="312" y="97"/>
                  </a:moveTo>
                  <a:cubicBezTo>
                    <a:pt x="324" y="95"/>
                    <a:pt x="324" y="95"/>
                    <a:pt x="324" y="95"/>
                  </a:cubicBezTo>
                  <a:cubicBezTo>
                    <a:pt x="324" y="93"/>
                    <a:pt x="324" y="91"/>
                    <a:pt x="324" y="89"/>
                  </a:cubicBezTo>
                  <a:cubicBezTo>
                    <a:pt x="324" y="87"/>
                    <a:pt x="324" y="85"/>
                    <a:pt x="324" y="83"/>
                  </a:cubicBezTo>
                  <a:cubicBezTo>
                    <a:pt x="324" y="83"/>
                    <a:pt x="324" y="83"/>
                    <a:pt x="324" y="83"/>
                  </a:cubicBezTo>
                  <a:cubicBezTo>
                    <a:pt x="324" y="83"/>
                    <a:pt x="324" y="83"/>
                    <a:pt x="324" y="83"/>
                  </a:cubicBezTo>
                  <a:cubicBezTo>
                    <a:pt x="325" y="81"/>
                    <a:pt x="325" y="79"/>
                    <a:pt x="326" y="78"/>
                  </a:cubicBezTo>
                  <a:cubicBezTo>
                    <a:pt x="326" y="77"/>
                    <a:pt x="327" y="76"/>
                    <a:pt x="327" y="76"/>
                  </a:cubicBezTo>
                  <a:cubicBezTo>
                    <a:pt x="327" y="75"/>
                    <a:pt x="327" y="75"/>
                    <a:pt x="327" y="75"/>
                  </a:cubicBezTo>
                  <a:cubicBezTo>
                    <a:pt x="327" y="75"/>
                    <a:pt x="327" y="75"/>
                    <a:pt x="327" y="75"/>
                  </a:cubicBezTo>
                  <a:cubicBezTo>
                    <a:pt x="320" y="70"/>
                    <a:pt x="320" y="70"/>
                    <a:pt x="320" y="70"/>
                  </a:cubicBezTo>
                  <a:cubicBezTo>
                    <a:pt x="327" y="76"/>
                    <a:pt x="327" y="76"/>
                    <a:pt x="327" y="76"/>
                  </a:cubicBezTo>
                  <a:cubicBezTo>
                    <a:pt x="327" y="76"/>
                    <a:pt x="327" y="75"/>
                    <a:pt x="327" y="75"/>
                  </a:cubicBezTo>
                  <a:cubicBezTo>
                    <a:pt x="320" y="70"/>
                    <a:pt x="320" y="70"/>
                    <a:pt x="320" y="70"/>
                  </a:cubicBezTo>
                  <a:cubicBezTo>
                    <a:pt x="327" y="76"/>
                    <a:pt x="327" y="76"/>
                    <a:pt x="327" y="76"/>
                  </a:cubicBezTo>
                  <a:cubicBezTo>
                    <a:pt x="324" y="74"/>
                    <a:pt x="324" y="74"/>
                    <a:pt x="324" y="74"/>
                  </a:cubicBezTo>
                  <a:cubicBezTo>
                    <a:pt x="326" y="76"/>
                    <a:pt x="326" y="76"/>
                    <a:pt x="326" y="76"/>
                  </a:cubicBezTo>
                  <a:cubicBezTo>
                    <a:pt x="327" y="76"/>
                    <a:pt x="327" y="76"/>
                    <a:pt x="327" y="76"/>
                  </a:cubicBezTo>
                  <a:cubicBezTo>
                    <a:pt x="324" y="74"/>
                    <a:pt x="324" y="74"/>
                    <a:pt x="324" y="74"/>
                  </a:cubicBezTo>
                  <a:cubicBezTo>
                    <a:pt x="326" y="76"/>
                    <a:pt x="326" y="76"/>
                    <a:pt x="326" y="76"/>
                  </a:cubicBezTo>
                  <a:cubicBezTo>
                    <a:pt x="326" y="76"/>
                    <a:pt x="327" y="75"/>
                    <a:pt x="328" y="75"/>
                  </a:cubicBezTo>
                  <a:cubicBezTo>
                    <a:pt x="329" y="74"/>
                    <a:pt x="330" y="73"/>
                    <a:pt x="331" y="73"/>
                  </a:cubicBezTo>
                  <a:cubicBezTo>
                    <a:pt x="331" y="73"/>
                    <a:pt x="331" y="73"/>
                    <a:pt x="331" y="73"/>
                  </a:cubicBezTo>
                  <a:cubicBezTo>
                    <a:pt x="331" y="73"/>
                    <a:pt x="331" y="73"/>
                    <a:pt x="331" y="73"/>
                  </a:cubicBezTo>
                  <a:cubicBezTo>
                    <a:pt x="334" y="71"/>
                    <a:pt x="338" y="69"/>
                    <a:pt x="343" y="67"/>
                  </a:cubicBezTo>
                  <a:cubicBezTo>
                    <a:pt x="347" y="65"/>
                    <a:pt x="353" y="64"/>
                    <a:pt x="358" y="62"/>
                  </a:cubicBezTo>
                  <a:cubicBezTo>
                    <a:pt x="358" y="62"/>
                    <a:pt x="358" y="62"/>
                    <a:pt x="358" y="62"/>
                  </a:cubicBezTo>
                  <a:cubicBezTo>
                    <a:pt x="369" y="58"/>
                    <a:pt x="381" y="55"/>
                    <a:pt x="393" y="52"/>
                  </a:cubicBezTo>
                  <a:cubicBezTo>
                    <a:pt x="393" y="52"/>
                    <a:pt x="393" y="52"/>
                    <a:pt x="393" y="52"/>
                  </a:cubicBezTo>
                  <a:cubicBezTo>
                    <a:pt x="393" y="52"/>
                    <a:pt x="393" y="52"/>
                    <a:pt x="393" y="52"/>
                  </a:cubicBezTo>
                  <a:cubicBezTo>
                    <a:pt x="395" y="51"/>
                    <a:pt x="397" y="51"/>
                    <a:pt x="399" y="51"/>
                  </a:cubicBezTo>
                  <a:cubicBezTo>
                    <a:pt x="397" y="38"/>
                    <a:pt x="397" y="38"/>
                    <a:pt x="397" y="38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408" y="49"/>
                    <a:pt x="419" y="49"/>
                    <a:pt x="429" y="49"/>
                  </a:cubicBezTo>
                  <a:cubicBezTo>
                    <a:pt x="435" y="49"/>
                    <a:pt x="440" y="49"/>
                    <a:pt x="445" y="49"/>
                  </a:cubicBezTo>
                  <a:cubicBezTo>
                    <a:pt x="445" y="49"/>
                    <a:pt x="445" y="49"/>
                    <a:pt x="445" y="49"/>
                  </a:cubicBezTo>
                  <a:cubicBezTo>
                    <a:pt x="448" y="49"/>
                    <a:pt x="454" y="50"/>
                    <a:pt x="458" y="50"/>
                  </a:cubicBezTo>
                  <a:cubicBezTo>
                    <a:pt x="460" y="50"/>
                    <a:pt x="462" y="50"/>
                    <a:pt x="464" y="50"/>
                  </a:cubicBezTo>
                  <a:cubicBezTo>
                    <a:pt x="464" y="50"/>
                    <a:pt x="465" y="50"/>
                    <a:pt x="465" y="50"/>
                  </a:cubicBezTo>
                  <a:cubicBezTo>
                    <a:pt x="466" y="51"/>
                    <a:pt x="466" y="51"/>
                    <a:pt x="466" y="51"/>
                  </a:cubicBezTo>
                  <a:cubicBezTo>
                    <a:pt x="466" y="51"/>
                    <a:pt x="466" y="51"/>
                    <a:pt x="466" y="51"/>
                  </a:cubicBezTo>
                  <a:cubicBezTo>
                    <a:pt x="466" y="51"/>
                    <a:pt x="466" y="51"/>
                    <a:pt x="466" y="51"/>
                  </a:cubicBezTo>
                  <a:cubicBezTo>
                    <a:pt x="466" y="48"/>
                    <a:pt x="466" y="48"/>
                    <a:pt x="466" y="48"/>
                  </a:cubicBezTo>
                  <a:cubicBezTo>
                    <a:pt x="466" y="51"/>
                    <a:pt x="466" y="51"/>
                    <a:pt x="466" y="51"/>
                  </a:cubicBezTo>
                  <a:cubicBezTo>
                    <a:pt x="466" y="51"/>
                    <a:pt x="466" y="51"/>
                    <a:pt x="466" y="51"/>
                  </a:cubicBezTo>
                  <a:cubicBezTo>
                    <a:pt x="466" y="48"/>
                    <a:pt x="466" y="48"/>
                    <a:pt x="466" y="48"/>
                  </a:cubicBezTo>
                  <a:cubicBezTo>
                    <a:pt x="466" y="51"/>
                    <a:pt x="466" y="51"/>
                    <a:pt x="466" y="51"/>
                  </a:cubicBezTo>
                  <a:cubicBezTo>
                    <a:pt x="467" y="38"/>
                    <a:pt x="467" y="38"/>
                    <a:pt x="467" y="38"/>
                  </a:cubicBezTo>
                  <a:cubicBezTo>
                    <a:pt x="454" y="38"/>
                    <a:pt x="454" y="38"/>
                    <a:pt x="454" y="38"/>
                  </a:cubicBezTo>
                  <a:cubicBezTo>
                    <a:pt x="454" y="38"/>
                    <a:pt x="454" y="38"/>
                    <a:pt x="454" y="38"/>
                  </a:cubicBezTo>
                  <a:cubicBezTo>
                    <a:pt x="454" y="50"/>
                    <a:pt x="454" y="50"/>
                    <a:pt x="454" y="50"/>
                  </a:cubicBezTo>
                  <a:cubicBezTo>
                    <a:pt x="468" y="51"/>
                    <a:pt x="468" y="51"/>
                    <a:pt x="468" y="51"/>
                  </a:cubicBezTo>
                  <a:cubicBezTo>
                    <a:pt x="469" y="38"/>
                    <a:pt x="469" y="38"/>
                    <a:pt x="469" y="38"/>
                  </a:cubicBezTo>
                  <a:cubicBezTo>
                    <a:pt x="466" y="50"/>
                    <a:pt x="466" y="50"/>
                    <a:pt x="466" y="50"/>
                  </a:cubicBezTo>
                  <a:cubicBezTo>
                    <a:pt x="469" y="38"/>
                    <a:pt x="469" y="38"/>
                    <a:pt x="469" y="38"/>
                  </a:cubicBezTo>
                  <a:cubicBezTo>
                    <a:pt x="464" y="50"/>
                    <a:pt x="464" y="50"/>
                    <a:pt x="464" y="50"/>
                  </a:cubicBezTo>
                  <a:cubicBezTo>
                    <a:pt x="464" y="50"/>
                    <a:pt x="465" y="50"/>
                    <a:pt x="466" y="50"/>
                  </a:cubicBezTo>
                  <a:cubicBezTo>
                    <a:pt x="469" y="38"/>
                    <a:pt x="469" y="38"/>
                    <a:pt x="469" y="38"/>
                  </a:cubicBezTo>
                  <a:cubicBezTo>
                    <a:pt x="464" y="50"/>
                    <a:pt x="464" y="50"/>
                    <a:pt x="464" y="50"/>
                  </a:cubicBezTo>
                  <a:cubicBezTo>
                    <a:pt x="469" y="38"/>
                    <a:pt x="469" y="38"/>
                    <a:pt x="469" y="38"/>
                  </a:cubicBezTo>
                  <a:cubicBezTo>
                    <a:pt x="463" y="49"/>
                    <a:pt x="463" y="49"/>
                    <a:pt x="463" y="49"/>
                  </a:cubicBezTo>
                  <a:cubicBezTo>
                    <a:pt x="463" y="49"/>
                    <a:pt x="463" y="50"/>
                    <a:pt x="464" y="50"/>
                  </a:cubicBezTo>
                  <a:cubicBezTo>
                    <a:pt x="469" y="38"/>
                    <a:pt x="469" y="38"/>
                    <a:pt x="469" y="38"/>
                  </a:cubicBezTo>
                  <a:cubicBezTo>
                    <a:pt x="463" y="49"/>
                    <a:pt x="463" y="49"/>
                    <a:pt x="463" y="49"/>
                  </a:cubicBezTo>
                  <a:cubicBezTo>
                    <a:pt x="468" y="38"/>
                    <a:pt x="468" y="38"/>
                    <a:pt x="468" y="38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2" y="49"/>
                    <a:pt x="463" y="49"/>
                    <a:pt x="463" y="49"/>
                  </a:cubicBezTo>
                  <a:cubicBezTo>
                    <a:pt x="468" y="38"/>
                    <a:pt x="468" y="38"/>
                    <a:pt x="468" y="38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7" y="40"/>
                    <a:pt x="467" y="40"/>
                    <a:pt x="467" y="40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7" y="40"/>
                    <a:pt x="467" y="40"/>
                    <a:pt x="467" y="40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3" y="47"/>
                    <a:pt x="463" y="47"/>
                    <a:pt x="463" y="47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3" y="47"/>
                    <a:pt x="463" y="47"/>
                    <a:pt x="463" y="47"/>
                  </a:cubicBezTo>
                  <a:cubicBezTo>
                    <a:pt x="462" y="49"/>
                    <a:pt x="462" y="49"/>
                    <a:pt x="462" y="49"/>
                  </a:cubicBezTo>
                  <a:cubicBezTo>
                    <a:pt x="462" y="49"/>
                    <a:pt x="463" y="49"/>
                    <a:pt x="463" y="50"/>
                  </a:cubicBezTo>
                  <a:cubicBezTo>
                    <a:pt x="465" y="51"/>
                    <a:pt x="466" y="52"/>
                    <a:pt x="468" y="53"/>
                  </a:cubicBezTo>
                  <a:cubicBezTo>
                    <a:pt x="469" y="54"/>
                    <a:pt x="471" y="55"/>
                    <a:pt x="472" y="56"/>
                  </a:cubicBezTo>
                  <a:cubicBezTo>
                    <a:pt x="472" y="56"/>
                    <a:pt x="472" y="56"/>
                    <a:pt x="472" y="56"/>
                  </a:cubicBezTo>
                  <a:cubicBezTo>
                    <a:pt x="473" y="57"/>
                    <a:pt x="475" y="59"/>
                    <a:pt x="475" y="59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77" y="58"/>
                    <a:pt x="477" y="58"/>
                    <a:pt x="477" y="58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77" y="58"/>
                    <a:pt x="477" y="58"/>
                    <a:pt x="477" y="58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82" y="56"/>
                    <a:pt x="482" y="56"/>
                    <a:pt x="482" y="56"/>
                  </a:cubicBezTo>
                  <a:cubicBezTo>
                    <a:pt x="475" y="58"/>
                    <a:pt x="475" y="58"/>
                    <a:pt x="475" y="58"/>
                  </a:cubicBezTo>
                  <a:cubicBezTo>
                    <a:pt x="475" y="59"/>
                    <a:pt x="475" y="59"/>
                    <a:pt x="475" y="59"/>
                  </a:cubicBezTo>
                  <a:cubicBezTo>
                    <a:pt x="482" y="56"/>
                    <a:pt x="482" y="56"/>
                    <a:pt x="482" y="56"/>
                  </a:cubicBezTo>
                  <a:cubicBezTo>
                    <a:pt x="475" y="58"/>
                    <a:pt x="475" y="58"/>
                    <a:pt x="475" y="58"/>
                  </a:cubicBezTo>
                  <a:cubicBezTo>
                    <a:pt x="485" y="55"/>
                    <a:pt x="485" y="55"/>
                    <a:pt x="485" y="55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5" y="58"/>
                    <a:pt x="475" y="58"/>
                    <a:pt x="475" y="58"/>
                  </a:cubicBezTo>
                  <a:cubicBezTo>
                    <a:pt x="485" y="55"/>
                    <a:pt x="485" y="55"/>
                    <a:pt x="485" y="55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87" y="54"/>
                    <a:pt x="487" y="54"/>
                    <a:pt x="487" y="54"/>
                  </a:cubicBezTo>
                  <a:cubicBezTo>
                    <a:pt x="474" y="54"/>
                    <a:pt x="474" y="54"/>
                    <a:pt x="474" y="54"/>
                  </a:cubicBezTo>
                  <a:cubicBezTo>
                    <a:pt x="474" y="55"/>
                    <a:pt x="474" y="56"/>
                    <a:pt x="474" y="56"/>
                  </a:cubicBezTo>
                  <a:cubicBezTo>
                    <a:pt x="487" y="54"/>
                    <a:pt x="487" y="54"/>
                    <a:pt x="487" y="54"/>
                  </a:cubicBezTo>
                  <a:cubicBezTo>
                    <a:pt x="474" y="54"/>
                    <a:pt x="474" y="54"/>
                    <a:pt x="474" y="54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87" y="54"/>
                    <a:pt x="487" y="54"/>
                    <a:pt x="487" y="54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4" y="57"/>
                    <a:pt x="474" y="57"/>
                    <a:pt x="474" y="58"/>
                  </a:cubicBezTo>
                  <a:cubicBezTo>
                    <a:pt x="487" y="54"/>
                    <a:pt x="487" y="54"/>
                    <a:pt x="487" y="54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4" y="56"/>
                    <a:pt x="474" y="56"/>
                    <a:pt x="474" y="57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82" y="55"/>
                    <a:pt x="482" y="55"/>
                    <a:pt x="482" y="55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82" y="55"/>
                    <a:pt x="482" y="55"/>
                    <a:pt x="482" y="55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4" y="56"/>
                    <a:pt x="474" y="56"/>
                    <a:pt x="474" y="56"/>
                  </a:cubicBezTo>
                  <a:cubicBezTo>
                    <a:pt x="474" y="56"/>
                    <a:pt x="474" y="57"/>
                    <a:pt x="474" y="59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4" y="64"/>
                    <a:pt x="474" y="71"/>
                    <a:pt x="473" y="79"/>
                  </a:cubicBezTo>
                  <a:cubicBezTo>
                    <a:pt x="472" y="87"/>
                    <a:pt x="471" y="97"/>
                    <a:pt x="470" y="106"/>
                  </a:cubicBezTo>
                  <a:cubicBezTo>
                    <a:pt x="470" y="106"/>
                    <a:pt x="470" y="106"/>
                    <a:pt x="470" y="106"/>
                  </a:cubicBezTo>
                  <a:cubicBezTo>
                    <a:pt x="469" y="114"/>
                    <a:pt x="468" y="123"/>
                    <a:pt x="467" y="130"/>
                  </a:cubicBezTo>
                  <a:cubicBezTo>
                    <a:pt x="467" y="130"/>
                    <a:pt x="467" y="130"/>
                    <a:pt x="467" y="130"/>
                  </a:cubicBezTo>
                  <a:cubicBezTo>
                    <a:pt x="467" y="130"/>
                    <a:pt x="467" y="130"/>
                    <a:pt x="467" y="130"/>
                  </a:cubicBezTo>
                  <a:cubicBezTo>
                    <a:pt x="466" y="133"/>
                    <a:pt x="466" y="136"/>
                    <a:pt x="465" y="138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5" y="138"/>
                    <a:pt x="465" y="138"/>
                    <a:pt x="465" y="138"/>
                  </a:cubicBezTo>
                  <a:cubicBezTo>
                    <a:pt x="465" y="139"/>
                    <a:pt x="465" y="140"/>
                    <a:pt x="465" y="141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9" y="143"/>
                    <a:pt x="469" y="143"/>
                    <a:pt x="469" y="143"/>
                  </a:cubicBezTo>
                  <a:cubicBezTo>
                    <a:pt x="464" y="141"/>
                    <a:pt x="464" y="141"/>
                    <a:pt x="464" y="141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9" y="143"/>
                    <a:pt x="469" y="143"/>
                    <a:pt x="469" y="143"/>
                  </a:cubicBezTo>
                  <a:cubicBezTo>
                    <a:pt x="464" y="141"/>
                    <a:pt x="464" y="141"/>
                    <a:pt x="464" y="141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64" y="142"/>
                    <a:pt x="464" y="142"/>
                    <a:pt x="464" y="142"/>
                  </a:cubicBezTo>
                  <a:cubicBezTo>
                    <a:pt x="474" y="146"/>
                    <a:pt x="474" y="146"/>
                    <a:pt x="474" y="146"/>
                  </a:cubicBezTo>
                  <a:cubicBezTo>
                    <a:pt x="465" y="141"/>
                    <a:pt x="465" y="141"/>
                    <a:pt x="465" y="141"/>
                  </a:cubicBezTo>
                  <a:cubicBezTo>
                    <a:pt x="465" y="141"/>
                    <a:pt x="464" y="141"/>
                    <a:pt x="464" y="142"/>
                  </a:cubicBezTo>
                  <a:cubicBezTo>
                    <a:pt x="474" y="146"/>
                    <a:pt x="474" y="146"/>
                    <a:pt x="474" y="146"/>
                  </a:cubicBezTo>
                  <a:cubicBezTo>
                    <a:pt x="465" y="141"/>
                    <a:pt x="465" y="141"/>
                    <a:pt x="465" y="141"/>
                  </a:cubicBezTo>
                  <a:cubicBezTo>
                    <a:pt x="469" y="143"/>
                    <a:pt x="469" y="143"/>
                    <a:pt x="469" y="143"/>
                  </a:cubicBezTo>
                  <a:cubicBezTo>
                    <a:pt x="465" y="140"/>
                    <a:pt x="465" y="140"/>
                    <a:pt x="465" y="140"/>
                  </a:cubicBezTo>
                  <a:cubicBezTo>
                    <a:pt x="465" y="140"/>
                    <a:pt x="465" y="140"/>
                    <a:pt x="465" y="141"/>
                  </a:cubicBezTo>
                  <a:cubicBezTo>
                    <a:pt x="469" y="143"/>
                    <a:pt x="469" y="143"/>
                    <a:pt x="469" y="143"/>
                  </a:cubicBezTo>
                  <a:cubicBezTo>
                    <a:pt x="465" y="140"/>
                    <a:pt x="465" y="140"/>
                    <a:pt x="465" y="140"/>
                  </a:cubicBezTo>
                  <a:cubicBezTo>
                    <a:pt x="465" y="140"/>
                    <a:pt x="465" y="140"/>
                    <a:pt x="465" y="140"/>
                  </a:cubicBezTo>
                  <a:cubicBezTo>
                    <a:pt x="465" y="140"/>
                    <a:pt x="464" y="141"/>
                    <a:pt x="463" y="142"/>
                  </a:cubicBezTo>
                  <a:cubicBezTo>
                    <a:pt x="463" y="142"/>
                    <a:pt x="463" y="142"/>
                    <a:pt x="463" y="142"/>
                  </a:cubicBezTo>
                  <a:cubicBezTo>
                    <a:pt x="463" y="142"/>
                    <a:pt x="463" y="142"/>
                    <a:pt x="463" y="142"/>
                  </a:cubicBezTo>
                  <a:cubicBezTo>
                    <a:pt x="461" y="143"/>
                    <a:pt x="459" y="145"/>
                    <a:pt x="455" y="146"/>
                  </a:cubicBezTo>
                  <a:cubicBezTo>
                    <a:pt x="452" y="148"/>
                    <a:pt x="448" y="150"/>
                    <a:pt x="443" y="151"/>
                  </a:cubicBezTo>
                  <a:cubicBezTo>
                    <a:pt x="443" y="151"/>
                    <a:pt x="443" y="151"/>
                    <a:pt x="443" y="151"/>
                  </a:cubicBezTo>
                  <a:cubicBezTo>
                    <a:pt x="434" y="154"/>
                    <a:pt x="424" y="157"/>
                    <a:pt x="415" y="158"/>
                  </a:cubicBezTo>
                  <a:cubicBezTo>
                    <a:pt x="415" y="158"/>
                    <a:pt x="415" y="158"/>
                    <a:pt x="415" y="158"/>
                  </a:cubicBezTo>
                  <a:cubicBezTo>
                    <a:pt x="415" y="158"/>
                    <a:pt x="415" y="158"/>
                    <a:pt x="415" y="158"/>
                  </a:cubicBezTo>
                  <a:cubicBezTo>
                    <a:pt x="409" y="159"/>
                    <a:pt x="403" y="160"/>
                    <a:pt x="398" y="160"/>
                  </a:cubicBezTo>
                  <a:cubicBezTo>
                    <a:pt x="383" y="160"/>
                    <a:pt x="373" y="156"/>
                    <a:pt x="368" y="152"/>
                  </a:cubicBezTo>
                  <a:cubicBezTo>
                    <a:pt x="368" y="152"/>
                    <a:pt x="368" y="152"/>
                    <a:pt x="368" y="152"/>
                  </a:cubicBezTo>
                  <a:cubicBezTo>
                    <a:pt x="368" y="152"/>
                    <a:pt x="368" y="152"/>
                    <a:pt x="368" y="152"/>
                  </a:cubicBezTo>
                  <a:cubicBezTo>
                    <a:pt x="367" y="152"/>
                    <a:pt x="366" y="150"/>
                    <a:pt x="364" y="149"/>
                  </a:cubicBezTo>
                  <a:cubicBezTo>
                    <a:pt x="362" y="147"/>
                    <a:pt x="360" y="145"/>
                    <a:pt x="358" y="143"/>
                  </a:cubicBezTo>
                  <a:cubicBezTo>
                    <a:pt x="358" y="143"/>
                    <a:pt x="358" y="143"/>
                    <a:pt x="358" y="143"/>
                  </a:cubicBezTo>
                  <a:cubicBezTo>
                    <a:pt x="358" y="143"/>
                    <a:pt x="358" y="143"/>
                    <a:pt x="358" y="143"/>
                  </a:cubicBezTo>
                  <a:cubicBezTo>
                    <a:pt x="352" y="136"/>
                    <a:pt x="344" y="126"/>
                    <a:pt x="338" y="118"/>
                  </a:cubicBezTo>
                  <a:cubicBezTo>
                    <a:pt x="338" y="118"/>
                    <a:pt x="338" y="118"/>
                    <a:pt x="338" y="118"/>
                  </a:cubicBezTo>
                  <a:cubicBezTo>
                    <a:pt x="335" y="114"/>
                    <a:pt x="332" y="110"/>
                    <a:pt x="330" y="106"/>
                  </a:cubicBezTo>
                  <a:cubicBezTo>
                    <a:pt x="330" y="106"/>
                    <a:pt x="330" y="106"/>
                    <a:pt x="330" y="106"/>
                  </a:cubicBezTo>
                  <a:cubicBezTo>
                    <a:pt x="330" y="106"/>
                    <a:pt x="330" y="106"/>
                    <a:pt x="330" y="106"/>
                  </a:cubicBezTo>
                  <a:cubicBezTo>
                    <a:pt x="329" y="105"/>
                    <a:pt x="328" y="103"/>
                    <a:pt x="327" y="102"/>
                  </a:cubicBezTo>
                  <a:cubicBezTo>
                    <a:pt x="326" y="101"/>
                    <a:pt x="326" y="100"/>
                    <a:pt x="326" y="99"/>
                  </a:cubicBezTo>
                  <a:cubicBezTo>
                    <a:pt x="326" y="99"/>
                    <a:pt x="326" y="99"/>
                    <a:pt x="326" y="99"/>
                  </a:cubicBezTo>
                  <a:cubicBezTo>
                    <a:pt x="326" y="99"/>
                    <a:pt x="326" y="99"/>
                    <a:pt x="326" y="99"/>
                  </a:cubicBezTo>
                  <a:cubicBezTo>
                    <a:pt x="326" y="99"/>
                    <a:pt x="326" y="99"/>
                    <a:pt x="326" y="99"/>
                  </a:cubicBezTo>
                  <a:cubicBezTo>
                    <a:pt x="325" y="99"/>
                    <a:pt x="325" y="97"/>
                    <a:pt x="324" y="95"/>
                  </a:cubicBezTo>
                  <a:cubicBezTo>
                    <a:pt x="324" y="95"/>
                    <a:pt x="324" y="95"/>
                    <a:pt x="324" y="95"/>
                  </a:cubicBezTo>
                  <a:cubicBezTo>
                    <a:pt x="324" y="95"/>
                    <a:pt x="324" y="95"/>
                    <a:pt x="324" y="95"/>
                  </a:cubicBezTo>
                  <a:cubicBezTo>
                    <a:pt x="312" y="97"/>
                    <a:pt x="312" y="97"/>
                    <a:pt x="312" y="97"/>
                  </a:cubicBezTo>
                  <a:cubicBezTo>
                    <a:pt x="299" y="99"/>
                    <a:pt x="299" y="99"/>
                    <a:pt x="299" y="99"/>
                  </a:cubicBezTo>
                  <a:cubicBezTo>
                    <a:pt x="299" y="101"/>
                    <a:pt x="300" y="103"/>
                    <a:pt x="301" y="105"/>
                  </a:cubicBezTo>
                  <a:cubicBezTo>
                    <a:pt x="301" y="107"/>
                    <a:pt x="302" y="109"/>
                    <a:pt x="303" y="111"/>
                  </a:cubicBezTo>
                  <a:cubicBezTo>
                    <a:pt x="314" y="105"/>
                    <a:pt x="314" y="105"/>
                    <a:pt x="314" y="105"/>
                  </a:cubicBezTo>
                  <a:cubicBezTo>
                    <a:pt x="303" y="111"/>
                    <a:pt x="303" y="111"/>
                    <a:pt x="303" y="111"/>
                  </a:cubicBezTo>
                  <a:cubicBezTo>
                    <a:pt x="303" y="112"/>
                    <a:pt x="304" y="113"/>
                    <a:pt x="305" y="115"/>
                  </a:cubicBezTo>
                  <a:cubicBezTo>
                    <a:pt x="306" y="117"/>
                    <a:pt x="307" y="118"/>
                    <a:pt x="308" y="120"/>
                  </a:cubicBezTo>
                  <a:cubicBezTo>
                    <a:pt x="308" y="120"/>
                    <a:pt x="308" y="120"/>
                    <a:pt x="308" y="120"/>
                  </a:cubicBezTo>
                  <a:cubicBezTo>
                    <a:pt x="311" y="124"/>
                    <a:pt x="314" y="129"/>
                    <a:pt x="317" y="133"/>
                  </a:cubicBezTo>
                  <a:cubicBezTo>
                    <a:pt x="317" y="133"/>
                    <a:pt x="317" y="133"/>
                    <a:pt x="317" y="133"/>
                  </a:cubicBezTo>
                  <a:cubicBezTo>
                    <a:pt x="324" y="142"/>
                    <a:pt x="332" y="152"/>
                    <a:pt x="339" y="160"/>
                  </a:cubicBezTo>
                  <a:cubicBezTo>
                    <a:pt x="339" y="160"/>
                    <a:pt x="339" y="160"/>
                    <a:pt x="339" y="160"/>
                  </a:cubicBezTo>
                  <a:cubicBezTo>
                    <a:pt x="342" y="163"/>
                    <a:pt x="344" y="165"/>
                    <a:pt x="346" y="167"/>
                  </a:cubicBezTo>
                  <a:cubicBezTo>
                    <a:pt x="349" y="170"/>
                    <a:pt x="351" y="171"/>
                    <a:pt x="353" y="173"/>
                  </a:cubicBezTo>
                  <a:cubicBezTo>
                    <a:pt x="360" y="162"/>
                    <a:pt x="360" y="162"/>
                    <a:pt x="360" y="162"/>
                  </a:cubicBezTo>
                  <a:cubicBezTo>
                    <a:pt x="352" y="173"/>
                    <a:pt x="352" y="173"/>
                    <a:pt x="352" y="173"/>
                  </a:cubicBezTo>
                  <a:cubicBezTo>
                    <a:pt x="364" y="181"/>
                    <a:pt x="379" y="185"/>
                    <a:pt x="398" y="185"/>
                  </a:cubicBezTo>
                  <a:cubicBezTo>
                    <a:pt x="405" y="185"/>
                    <a:pt x="412" y="185"/>
                    <a:pt x="419" y="184"/>
                  </a:cubicBezTo>
                  <a:cubicBezTo>
                    <a:pt x="419" y="184"/>
                    <a:pt x="419" y="184"/>
                    <a:pt x="419" y="184"/>
                  </a:cubicBezTo>
                  <a:cubicBezTo>
                    <a:pt x="430" y="182"/>
                    <a:pt x="441" y="179"/>
                    <a:pt x="452" y="175"/>
                  </a:cubicBezTo>
                  <a:cubicBezTo>
                    <a:pt x="452" y="175"/>
                    <a:pt x="452" y="175"/>
                    <a:pt x="452" y="175"/>
                  </a:cubicBezTo>
                  <a:cubicBezTo>
                    <a:pt x="457" y="174"/>
                    <a:pt x="462" y="172"/>
                    <a:pt x="466" y="169"/>
                  </a:cubicBezTo>
                  <a:cubicBezTo>
                    <a:pt x="471" y="167"/>
                    <a:pt x="475" y="165"/>
                    <a:pt x="479" y="16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8" y="162"/>
                    <a:pt x="478" y="162"/>
                    <a:pt x="478" y="162"/>
                  </a:cubicBezTo>
                  <a:cubicBezTo>
                    <a:pt x="481" y="161"/>
                    <a:pt x="483" y="159"/>
                    <a:pt x="484" y="157"/>
                  </a:cubicBezTo>
                  <a:cubicBezTo>
                    <a:pt x="485" y="156"/>
                    <a:pt x="486" y="155"/>
                    <a:pt x="486" y="154"/>
                  </a:cubicBezTo>
                  <a:cubicBezTo>
                    <a:pt x="487" y="154"/>
                    <a:pt x="487" y="153"/>
                    <a:pt x="487" y="153"/>
                  </a:cubicBezTo>
                  <a:cubicBezTo>
                    <a:pt x="488" y="152"/>
                    <a:pt x="488" y="152"/>
                    <a:pt x="488" y="150"/>
                  </a:cubicBezTo>
                  <a:cubicBezTo>
                    <a:pt x="476" y="146"/>
                    <a:pt x="476" y="146"/>
                    <a:pt x="476" y="146"/>
                  </a:cubicBezTo>
                  <a:cubicBezTo>
                    <a:pt x="488" y="151"/>
                    <a:pt x="488" y="151"/>
                    <a:pt x="488" y="151"/>
                  </a:cubicBezTo>
                  <a:cubicBezTo>
                    <a:pt x="488" y="151"/>
                    <a:pt x="489" y="150"/>
                    <a:pt x="489" y="150"/>
                  </a:cubicBezTo>
                  <a:cubicBezTo>
                    <a:pt x="489" y="148"/>
                    <a:pt x="490" y="147"/>
                    <a:pt x="490" y="144"/>
                  </a:cubicBezTo>
                  <a:cubicBezTo>
                    <a:pt x="478" y="141"/>
                    <a:pt x="478" y="141"/>
                    <a:pt x="478" y="141"/>
                  </a:cubicBezTo>
                  <a:cubicBezTo>
                    <a:pt x="490" y="144"/>
                    <a:pt x="490" y="144"/>
                    <a:pt x="490" y="144"/>
                  </a:cubicBezTo>
                  <a:cubicBezTo>
                    <a:pt x="491" y="142"/>
                    <a:pt x="492" y="138"/>
                    <a:pt x="492" y="134"/>
                  </a:cubicBezTo>
                  <a:cubicBezTo>
                    <a:pt x="492" y="134"/>
                    <a:pt x="492" y="134"/>
                    <a:pt x="492" y="134"/>
                  </a:cubicBezTo>
                  <a:cubicBezTo>
                    <a:pt x="494" y="127"/>
                    <a:pt x="495" y="118"/>
                    <a:pt x="496" y="109"/>
                  </a:cubicBezTo>
                  <a:cubicBezTo>
                    <a:pt x="496" y="109"/>
                    <a:pt x="496" y="109"/>
                    <a:pt x="496" y="109"/>
                  </a:cubicBezTo>
                  <a:cubicBezTo>
                    <a:pt x="497" y="99"/>
                    <a:pt x="498" y="90"/>
                    <a:pt x="499" y="81"/>
                  </a:cubicBezTo>
                  <a:cubicBezTo>
                    <a:pt x="499" y="73"/>
                    <a:pt x="500" y="65"/>
                    <a:pt x="500" y="59"/>
                  </a:cubicBezTo>
                  <a:cubicBezTo>
                    <a:pt x="500" y="59"/>
                    <a:pt x="500" y="59"/>
                    <a:pt x="500" y="59"/>
                  </a:cubicBezTo>
                  <a:cubicBezTo>
                    <a:pt x="500" y="59"/>
                    <a:pt x="500" y="59"/>
                    <a:pt x="500" y="59"/>
                  </a:cubicBezTo>
                  <a:cubicBezTo>
                    <a:pt x="500" y="57"/>
                    <a:pt x="500" y="56"/>
                    <a:pt x="500" y="55"/>
                  </a:cubicBezTo>
                  <a:cubicBezTo>
                    <a:pt x="500" y="54"/>
                    <a:pt x="500" y="54"/>
                    <a:pt x="500" y="54"/>
                  </a:cubicBezTo>
                  <a:cubicBezTo>
                    <a:pt x="500" y="53"/>
                    <a:pt x="500" y="53"/>
                    <a:pt x="500" y="53"/>
                  </a:cubicBezTo>
                  <a:cubicBezTo>
                    <a:pt x="499" y="52"/>
                    <a:pt x="499" y="52"/>
                    <a:pt x="499" y="52"/>
                  </a:cubicBezTo>
                  <a:cubicBezTo>
                    <a:pt x="499" y="52"/>
                    <a:pt x="499" y="52"/>
                    <a:pt x="499" y="52"/>
                  </a:cubicBezTo>
                  <a:cubicBezTo>
                    <a:pt x="499" y="51"/>
                    <a:pt x="499" y="51"/>
                    <a:pt x="499" y="50"/>
                  </a:cubicBezTo>
                  <a:cubicBezTo>
                    <a:pt x="487" y="54"/>
                    <a:pt x="487" y="54"/>
                    <a:pt x="487" y="54"/>
                  </a:cubicBezTo>
                  <a:cubicBezTo>
                    <a:pt x="500" y="54"/>
                    <a:pt x="500" y="54"/>
                    <a:pt x="500" y="54"/>
                  </a:cubicBezTo>
                  <a:cubicBezTo>
                    <a:pt x="500" y="53"/>
                    <a:pt x="499" y="53"/>
                    <a:pt x="499" y="52"/>
                  </a:cubicBezTo>
                  <a:cubicBezTo>
                    <a:pt x="499" y="52"/>
                    <a:pt x="499" y="51"/>
                    <a:pt x="499" y="51"/>
                  </a:cubicBezTo>
                  <a:cubicBezTo>
                    <a:pt x="499" y="50"/>
                    <a:pt x="499" y="50"/>
                    <a:pt x="499" y="49"/>
                  </a:cubicBezTo>
                  <a:cubicBezTo>
                    <a:pt x="498" y="47"/>
                    <a:pt x="497" y="46"/>
                    <a:pt x="495" y="44"/>
                  </a:cubicBezTo>
                  <a:cubicBezTo>
                    <a:pt x="485" y="51"/>
                    <a:pt x="485" y="51"/>
                    <a:pt x="485" y="51"/>
                  </a:cubicBezTo>
                  <a:cubicBezTo>
                    <a:pt x="496" y="44"/>
                    <a:pt x="496" y="44"/>
                    <a:pt x="496" y="44"/>
                  </a:cubicBezTo>
                  <a:cubicBezTo>
                    <a:pt x="494" y="41"/>
                    <a:pt x="491" y="39"/>
                    <a:pt x="489" y="37"/>
                  </a:cubicBezTo>
                  <a:cubicBezTo>
                    <a:pt x="489" y="37"/>
                    <a:pt x="489" y="37"/>
                    <a:pt x="489" y="37"/>
                  </a:cubicBezTo>
                  <a:cubicBezTo>
                    <a:pt x="487" y="35"/>
                    <a:pt x="486" y="34"/>
                    <a:pt x="484" y="33"/>
                  </a:cubicBezTo>
                  <a:cubicBezTo>
                    <a:pt x="482" y="32"/>
                    <a:pt x="480" y="30"/>
                    <a:pt x="478" y="29"/>
                  </a:cubicBezTo>
                  <a:cubicBezTo>
                    <a:pt x="478" y="28"/>
                    <a:pt x="477" y="28"/>
                    <a:pt x="476" y="28"/>
                  </a:cubicBezTo>
                  <a:cubicBezTo>
                    <a:pt x="476" y="27"/>
                    <a:pt x="476" y="27"/>
                    <a:pt x="476" y="27"/>
                  </a:cubicBezTo>
                  <a:cubicBezTo>
                    <a:pt x="475" y="27"/>
                    <a:pt x="475" y="27"/>
                    <a:pt x="475" y="27"/>
                  </a:cubicBezTo>
                  <a:cubicBezTo>
                    <a:pt x="475" y="27"/>
                    <a:pt x="475" y="27"/>
                    <a:pt x="475" y="27"/>
                  </a:cubicBezTo>
                  <a:cubicBezTo>
                    <a:pt x="474" y="26"/>
                    <a:pt x="474" y="26"/>
                    <a:pt x="474" y="26"/>
                  </a:cubicBezTo>
                  <a:cubicBezTo>
                    <a:pt x="474" y="26"/>
                    <a:pt x="474" y="26"/>
                    <a:pt x="474" y="26"/>
                  </a:cubicBezTo>
                  <a:cubicBezTo>
                    <a:pt x="473" y="26"/>
                    <a:pt x="473" y="26"/>
                    <a:pt x="471" y="25"/>
                  </a:cubicBezTo>
                  <a:cubicBezTo>
                    <a:pt x="470" y="25"/>
                    <a:pt x="470" y="25"/>
                    <a:pt x="470" y="25"/>
                  </a:cubicBezTo>
                  <a:cubicBezTo>
                    <a:pt x="468" y="25"/>
                    <a:pt x="468" y="25"/>
                    <a:pt x="468" y="25"/>
                  </a:cubicBezTo>
                  <a:cubicBezTo>
                    <a:pt x="467" y="38"/>
                    <a:pt x="467" y="38"/>
                    <a:pt x="467" y="38"/>
                  </a:cubicBezTo>
                  <a:cubicBezTo>
                    <a:pt x="480" y="38"/>
                    <a:pt x="480" y="38"/>
                    <a:pt x="480" y="38"/>
                  </a:cubicBezTo>
                  <a:cubicBezTo>
                    <a:pt x="480" y="38"/>
                    <a:pt x="480" y="38"/>
                    <a:pt x="480" y="38"/>
                  </a:cubicBezTo>
                  <a:cubicBezTo>
                    <a:pt x="480" y="26"/>
                    <a:pt x="480" y="26"/>
                    <a:pt x="480" y="26"/>
                  </a:cubicBezTo>
                  <a:cubicBezTo>
                    <a:pt x="469" y="25"/>
                    <a:pt x="469" y="25"/>
                    <a:pt x="469" y="25"/>
                  </a:cubicBezTo>
                  <a:cubicBezTo>
                    <a:pt x="468" y="25"/>
                    <a:pt x="468" y="25"/>
                    <a:pt x="467" y="25"/>
                  </a:cubicBezTo>
                  <a:cubicBezTo>
                    <a:pt x="464" y="25"/>
                    <a:pt x="453" y="24"/>
                    <a:pt x="446" y="23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41" y="23"/>
                    <a:pt x="435" y="23"/>
                    <a:pt x="429" y="23"/>
                  </a:cubicBezTo>
                  <a:cubicBezTo>
                    <a:pt x="418" y="23"/>
                    <a:pt x="406" y="24"/>
                    <a:pt x="395" y="25"/>
                  </a:cubicBezTo>
                  <a:cubicBezTo>
                    <a:pt x="397" y="38"/>
                    <a:pt x="397" y="38"/>
                    <a:pt x="397" y="38"/>
                  </a:cubicBezTo>
                  <a:cubicBezTo>
                    <a:pt x="395" y="25"/>
                    <a:pt x="395" y="25"/>
                    <a:pt x="395" y="25"/>
                  </a:cubicBezTo>
                  <a:cubicBezTo>
                    <a:pt x="395" y="25"/>
                    <a:pt x="395" y="25"/>
                    <a:pt x="395" y="25"/>
                  </a:cubicBezTo>
                  <a:cubicBezTo>
                    <a:pt x="395" y="25"/>
                    <a:pt x="395" y="25"/>
                    <a:pt x="395" y="25"/>
                  </a:cubicBezTo>
                  <a:cubicBezTo>
                    <a:pt x="395" y="25"/>
                    <a:pt x="395" y="25"/>
                    <a:pt x="395" y="25"/>
                  </a:cubicBezTo>
                  <a:cubicBezTo>
                    <a:pt x="392" y="26"/>
                    <a:pt x="389" y="26"/>
                    <a:pt x="387" y="27"/>
                  </a:cubicBezTo>
                  <a:cubicBezTo>
                    <a:pt x="387" y="27"/>
                    <a:pt x="387" y="27"/>
                    <a:pt x="387" y="27"/>
                  </a:cubicBezTo>
                  <a:cubicBezTo>
                    <a:pt x="375" y="30"/>
                    <a:pt x="362" y="33"/>
                    <a:pt x="350" y="37"/>
                  </a:cubicBezTo>
                  <a:cubicBezTo>
                    <a:pt x="350" y="37"/>
                    <a:pt x="350" y="37"/>
                    <a:pt x="350" y="37"/>
                  </a:cubicBezTo>
                  <a:cubicBezTo>
                    <a:pt x="344" y="39"/>
                    <a:pt x="338" y="41"/>
                    <a:pt x="333" y="44"/>
                  </a:cubicBezTo>
                  <a:cubicBezTo>
                    <a:pt x="328" y="46"/>
                    <a:pt x="323" y="48"/>
                    <a:pt x="319" y="50"/>
                  </a:cubicBezTo>
                  <a:cubicBezTo>
                    <a:pt x="319" y="50"/>
                    <a:pt x="319" y="50"/>
                    <a:pt x="319" y="50"/>
                  </a:cubicBezTo>
                  <a:cubicBezTo>
                    <a:pt x="316" y="52"/>
                    <a:pt x="313" y="54"/>
                    <a:pt x="311" y="55"/>
                  </a:cubicBezTo>
                  <a:cubicBezTo>
                    <a:pt x="310" y="56"/>
                    <a:pt x="309" y="57"/>
                    <a:pt x="308" y="58"/>
                  </a:cubicBezTo>
                  <a:cubicBezTo>
                    <a:pt x="308" y="58"/>
                    <a:pt x="308" y="58"/>
                    <a:pt x="307" y="59"/>
                  </a:cubicBezTo>
                  <a:cubicBezTo>
                    <a:pt x="307" y="60"/>
                    <a:pt x="306" y="60"/>
                    <a:pt x="306" y="61"/>
                  </a:cubicBezTo>
                  <a:cubicBezTo>
                    <a:pt x="317" y="68"/>
                    <a:pt x="317" y="68"/>
                    <a:pt x="317" y="68"/>
                  </a:cubicBezTo>
                  <a:cubicBezTo>
                    <a:pt x="306" y="60"/>
                    <a:pt x="306" y="60"/>
                    <a:pt x="306" y="60"/>
                  </a:cubicBezTo>
                  <a:cubicBezTo>
                    <a:pt x="304" y="63"/>
                    <a:pt x="303" y="66"/>
                    <a:pt x="302" y="69"/>
                  </a:cubicBezTo>
                  <a:cubicBezTo>
                    <a:pt x="300" y="72"/>
                    <a:pt x="300" y="75"/>
                    <a:pt x="299" y="79"/>
                  </a:cubicBezTo>
                  <a:cubicBezTo>
                    <a:pt x="299" y="79"/>
                    <a:pt x="299" y="79"/>
                    <a:pt x="299" y="79"/>
                  </a:cubicBezTo>
                  <a:cubicBezTo>
                    <a:pt x="299" y="82"/>
                    <a:pt x="298" y="85"/>
                    <a:pt x="298" y="89"/>
                  </a:cubicBezTo>
                  <a:cubicBezTo>
                    <a:pt x="298" y="92"/>
                    <a:pt x="299" y="96"/>
                    <a:pt x="299" y="99"/>
                  </a:cubicBezTo>
                  <a:cubicBezTo>
                    <a:pt x="299" y="99"/>
                    <a:pt x="299" y="99"/>
                    <a:pt x="299" y="99"/>
                  </a:cubicBezTo>
                  <a:lnTo>
                    <a:pt x="312" y="97"/>
                  </a:lnTo>
                  <a:close/>
                  <a:moveTo>
                    <a:pt x="55" y="124"/>
                  </a:moveTo>
                  <a:cubicBezTo>
                    <a:pt x="55" y="111"/>
                    <a:pt x="55" y="111"/>
                    <a:pt x="55" y="111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1" y="112"/>
                    <a:pt x="58" y="111"/>
                    <a:pt x="55" y="111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4" y="114"/>
                    <a:pt x="62" y="113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7" y="119"/>
                    <a:pt x="67" y="119"/>
                    <a:pt x="67" y="119"/>
                  </a:cubicBezTo>
                  <a:cubicBezTo>
                    <a:pt x="67" y="118"/>
                    <a:pt x="67" y="117"/>
                    <a:pt x="65" y="116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7" y="119"/>
                    <a:pt x="67" y="119"/>
                    <a:pt x="67" y="119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1"/>
                    <a:pt x="68" y="120"/>
                    <a:pt x="67" y="119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2"/>
                    <a:pt x="68" y="122"/>
                    <a:pt x="68" y="121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8" y="123"/>
                    <a:pt x="68" y="123"/>
                    <a:pt x="68" y="122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4"/>
                    <a:pt x="68" y="124"/>
                    <a:pt x="68" y="123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8" y="126"/>
                    <a:pt x="68" y="125"/>
                    <a:pt x="68" y="125"/>
                  </a:cubicBezTo>
                  <a:cubicBezTo>
                    <a:pt x="69" y="123"/>
                    <a:pt x="72" y="119"/>
                    <a:pt x="74" y="115"/>
                  </a:cubicBezTo>
                  <a:cubicBezTo>
                    <a:pt x="75" y="114"/>
                    <a:pt x="76" y="112"/>
                    <a:pt x="77" y="111"/>
                  </a:cubicBezTo>
                  <a:cubicBezTo>
                    <a:pt x="77" y="111"/>
                    <a:pt x="78" y="110"/>
                    <a:pt x="78" y="110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76" y="112"/>
                    <a:pt x="77" y="111"/>
                    <a:pt x="77" y="111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67" y="102"/>
                    <a:pt x="67" y="102"/>
                    <a:pt x="67" y="102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13"/>
                    <a:pt x="75" y="113"/>
                    <a:pt x="77" y="112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81" y="111"/>
                    <a:pt x="87" y="108"/>
                    <a:pt x="93" y="106"/>
                  </a:cubicBezTo>
                  <a:cubicBezTo>
                    <a:pt x="100" y="103"/>
                    <a:pt x="108" y="100"/>
                    <a:pt x="116" y="98"/>
                  </a:cubicBezTo>
                  <a:cubicBezTo>
                    <a:pt x="123" y="96"/>
                    <a:pt x="131" y="94"/>
                    <a:pt x="137" y="93"/>
                  </a:cubicBezTo>
                  <a:cubicBezTo>
                    <a:pt x="137" y="93"/>
                    <a:pt x="137" y="93"/>
                    <a:pt x="137" y="93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40" y="93"/>
                    <a:pt x="142" y="92"/>
                    <a:pt x="144" y="92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55" y="91"/>
                    <a:pt x="168" y="91"/>
                    <a:pt x="179" y="91"/>
                  </a:cubicBezTo>
                  <a:cubicBezTo>
                    <a:pt x="180" y="91"/>
                    <a:pt x="180" y="91"/>
                    <a:pt x="180" y="91"/>
                  </a:cubicBezTo>
                  <a:cubicBezTo>
                    <a:pt x="180" y="91"/>
                    <a:pt x="180" y="91"/>
                    <a:pt x="180" y="91"/>
                  </a:cubicBezTo>
                  <a:cubicBezTo>
                    <a:pt x="180" y="91"/>
                    <a:pt x="180" y="91"/>
                    <a:pt x="180" y="91"/>
                  </a:cubicBezTo>
                  <a:cubicBezTo>
                    <a:pt x="186" y="91"/>
                    <a:pt x="191" y="91"/>
                    <a:pt x="196" y="91"/>
                  </a:cubicBezTo>
                  <a:cubicBezTo>
                    <a:pt x="201" y="91"/>
                    <a:pt x="206" y="92"/>
                    <a:pt x="209" y="93"/>
                  </a:cubicBezTo>
                  <a:cubicBezTo>
                    <a:pt x="209" y="93"/>
                    <a:pt x="209" y="93"/>
                    <a:pt x="209" y="93"/>
                  </a:cubicBezTo>
                  <a:cubicBezTo>
                    <a:pt x="209" y="93"/>
                    <a:pt x="209" y="93"/>
                    <a:pt x="209" y="93"/>
                  </a:cubicBezTo>
                  <a:cubicBezTo>
                    <a:pt x="211" y="93"/>
                    <a:pt x="212" y="94"/>
                    <a:pt x="213" y="94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6" y="91"/>
                    <a:pt x="216" y="91"/>
                    <a:pt x="216" y="91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6" y="91"/>
                    <a:pt x="216" y="91"/>
                    <a:pt x="216" y="91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9" y="86"/>
                    <a:pt x="219" y="86"/>
                    <a:pt x="219" y="86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9" y="86"/>
                    <a:pt x="219" y="86"/>
                    <a:pt x="219" y="86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4" y="94"/>
                    <a:pt x="214" y="94"/>
                    <a:pt x="214" y="94"/>
                  </a:cubicBezTo>
                  <a:cubicBezTo>
                    <a:pt x="214" y="94"/>
                    <a:pt x="215" y="95"/>
                    <a:pt x="216" y="96"/>
                  </a:cubicBezTo>
                  <a:cubicBezTo>
                    <a:pt x="217" y="97"/>
                    <a:pt x="218" y="98"/>
                    <a:pt x="218" y="100"/>
                  </a:cubicBezTo>
                  <a:cubicBezTo>
                    <a:pt x="220" y="103"/>
                    <a:pt x="222" y="108"/>
                    <a:pt x="222" y="111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2"/>
                    <a:pt x="222" y="112"/>
                    <a:pt x="222" y="112"/>
                  </a:cubicBezTo>
                  <a:cubicBezTo>
                    <a:pt x="222" y="113"/>
                    <a:pt x="222" y="114"/>
                    <a:pt x="222" y="115"/>
                  </a:cubicBezTo>
                  <a:cubicBezTo>
                    <a:pt x="222" y="116"/>
                    <a:pt x="222" y="116"/>
                    <a:pt x="222" y="116"/>
                  </a:cubicBezTo>
                  <a:cubicBezTo>
                    <a:pt x="222" y="116"/>
                    <a:pt x="222" y="116"/>
                    <a:pt x="222" y="116"/>
                  </a:cubicBezTo>
                  <a:cubicBezTo>
                    <a:pt x="222" y="116"/>
                    <a:pt x="222" y="116"/>
                    <a:pt x="222" y="116"/>
                  </a:cubicBezTo>
                  <a:cubicBezTo>
                    <a:pt x="222" y="117"/>
                    <a:pt x="222" y="118"/>
                    <a:pt x="222" y="119"/>
                  </a:cubicBezTo>
                  <a:cubicBezTo>
                    <a:pt x="221" y="120"/>
                    <a:pt x="221" y="122"/>
                    <a:pt x="221" y="124"/>
                  </a:cubicBezTo>
                  <a:cubicBezTo>
                    <a:pt x="221" y="124"/>
                    <a:pt x="221" y="124"/>
                    <a:pt x="221" y="124"/>
                  </a:cubicBezTo>
                  <a:cubicBezTo>
                    <a:pt x="219" y="128"/>
                    <a:pt x="218" y="133"/>
                    <a:pt x="216" y="138"/>
                  </a:cubicBezTo>
                  <a:cubicBezTo>
                    <a:pt x="216" y="138"/>
                    <a:pt x="216" y="138"/>
                    <a:pt x="216" y="138"/>
                  </a:cubicBezTo>
                  <a:cubicBezTo>
                    <a:pt x="213" y="148"/>
                    <a:pt x="209" y="159"/>
                    <a:pt x="205" y="168"/>
                  </a:cubicBezTo>
                  <a:cubicBezTo>
                    <a:pt x="205" y="168"/>
                    <a:pt x="205" y="168"/>
                    <a:pt x="205" y="168"/>
                  </a:cubicBezTo>
                  <a:cubicBezTo>
                    <a:pt x="205" y="168"/>
                    <a:pt x="205" y="168"/>
                    <a:pt x="205" y="168"/>
                  </a:cubicBezTo>
                  <a:cubicBezTo>
                    <a:pt x="204" y="171"/>
                    <a:pt x="202" y="173"/>
                    <a:pt x="201" y="175"/>
                  </a:cubicBezTo>
                  <a:cubicBezTo>
                    <a:pt x="200" y="177"/>
                    <a:pt x="199" y="179"/>
                    <a:pt x="199" y="179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6" y="183"/>
                    <a:pt x="191" y="187"/>
                    <a:pt x="184" y="191"/>
                  </a:cubicBezTo>
                  <a:cubicBezTo>
                    <a:pt x="177" y="195"/>
                    <a:pt x="168" y="198"/>
                    <a:pt x="156" y="200"/>
                  </a:cubicBezTo>
                  <a:cubicBezTo>
                    <a:pt x="156" y="200"/>
                    <a:pt x="156" y="200"/>
                    <a:pt x="156" y="200"/>
                  </a:cubicBezTo>
                  <a:cubicBezTo>
                    <a:pt x="147" y="201"/>
                    <a:pt x="138" y="202"/>
                    <a:pt x="129" y="202"/>
                  </a:cubicBezTo>
                  <a:cubicBezTo>
                    <a:pt x="128" y="202"/>
                    <a:pt x="128" y="202"/>
                    <a:pt x="127" y="202"/>
                  </a:cubicBezTo>
                  <a:cubicBezTo>
                    <a:pt x="127" y="202"/>
                    <a:pt x="127" y="202"/>
                    <a:pt x="127" y="202"/>
                  </a:cubicBezTo>
                  <a:cubicBezTo>
                    <a:pt x="122" y="202"/>
                    <a:pt x="118" y="202"/>
                    <a:pt x="114" y="201"/>
                  </a:cubicBezTo>
                  <a:cubicBezTo>
                    <a:pt x="110" y="201"/>
                    <a:pt x="107" y="200"/>
                    <a:pt x="105" y="199"/>
                  </a:cubicBezTo>
                  <a:cubicBezTo>
                    <a:pt x="105" y="199"/>
                    <a:pt x="105" y="199"/>
                    <a:pt x="105" y="199"/>
                  </a:cubicBezTo>
                  <a:cubicBezTo>
                    <a:pt x="105" y="199"/>
                    <a:pt x="105" y="199"/>
                    <a:pt x="105" y="199"/>
                  </a:cubicBezTo>
                  <a:cubicBezTo>
                    <a:pt x="104" y="199"/>
                    <a:pt x="103" y="199"/>
                    <a:pt x="103" y="198"/>
                  </a:cubicBezTo>
                  <a:cubicBezTo>
                    <a:pt x="102" y="198"/>
                    <a:pt x="102" y="198"/>
                    <a:pt x="102" y="198"/>
                  </a:cubicBezTo>
                  <a:cubicBezTo>
                    <a:pt x="100" y="201"/>
                    <a:pt x="100" y="201"/>
                    <a:pt x="100" y="201"/>
                  </a:cubicBezTo>
                  <a:cubicBezTo>
                    <a:pt x="103" y="199"/>
                    <a:pt x="103" y="199"/>
                    <a:pt x="103" y="199"/>
                  </a:cubicBezTo>
                  <a:cubicBezTo>
                    <a:pt x="102" y="198"/>
                    <a:pt x="102" y="198"/>
                    <a:pt x="102" y="198"/>
                  </a:cubicBezTo>
                  <a:cubicBezTo>
                    <a:pt x="100" y="201"/>
                    <a:pt x="100" y="201"/>
                    <a:pt x="100" y="201"/>
                  </a:cubicBezTo>
                  <a:cubicBezTo>
                    <a:pt x="103" y="199"/>
                    <a:pt x="103" y="199"/>
                    <a:pt x="103" y="199"/>
                  </a:cubicBezTo>
                  <a:cubicBezTo>
                    <a:pt x="96" y="206"/>
                    <a:pt x="96" y="206"/>
                    <a:pt x="96" y="206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3" y="199"/>
                    <a:pt x="103" y="199"/>
                    <a:pt x="103" y="199"/>
                  </a:cubicBezTo>
                  <a:cubicBezTo>
                    <a:pt x="96" y="206"/>
                    <a:pt x="96" y="206"/>
                    <a:pt x="96" y="206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3" y="199"/>
                    <a:pt x="103" y="199"/>
                    <a:pt x="103" y="199"/>
                  </a:cubicBezTo>
                  <a:cubicBezTo>
                    <a:pt x="98" y="204"/>
                    <a:pt x="98" y="204"/>
                    <a:pt x="98" y="204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3" y="199"/>
                    <a:pt x="103" y="199"/>
                    <a:pt x="103" y="199"/>
                  </a:cubicBezTo>
                  <a:cubicBezTo>
                    <a:pt x="98" y="204"/>
                    <a:pt x="98" y="204"/>
                    <a:pt x="98" y="204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3" y="200"/>
                    <a:pt x="103" y="200"/>
                    <a:pt x="103" y="200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3" y="200"/>
                    <a:pt x="103" y="200"/>
                    <a:pt x="103" y="200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200"/>
                    <a:pt x="103" y="199"/>
                    <a:pt x="103" y="199"/>
                  </a:cubicBezTo>
                  <a:cubicBezTo>
                    <a:pt x="103" y="198"/>
                    <a:pt x="102" y="198"/>
                    <a:pt x="102" y="197"/>
                  </a:cubicBezTo>
                  <a:cubicBezTo>
                    <a:pt x="102" y="197"/>
                    <a:pt x="102" y="197"/>
                    <a:pt x="102" y="197"/>
                  </a:cubicBezTo>
                  <a:cubicBezTo>
                    <a:pt x="102" y="197"/>
                    <a:pt x="102" y="197"/>
                    <a:pt x="102" y="197"/>
                  </a:cubicBezTo>
                  <a:cubicBezTo>
                    <a:pt x="101" y="195"/>
                    <a:pt x="99" y="192"/>
                    <a:pt x="98" y="189"/>
                  </a:cubicBezTo>
                  <a:cubicBezTo>
                    <a:pt x="98" y="189"/>
                    <a:pt x="98" y="189"/>
                    <a:pt x="98" y="189"/>
                  </a:cubicBezTo>
                  <a:cubicBezTo>
                    <a:pt x="94" y="183"/>
                    <a:pt x="91" y="175"/>
                    <a:pt x="87" y="167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3" y="159"/>
                    <a:pt x="79" y="151"/>
                    <a:pt x="76" y="143"/>
                  </a:cubicBezTo>
                  <a:cubicBezTo>
                    <a:pt x="73" y="135"/>
                    <a:pt x="70" y="129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69" y="123"/>
                    <a:pt x="68" y="122"/>
                    <a:pt x="68" y="122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3"/>
                    <a:pt x="68" y="123"/>
                    <a:pt x="68" y="122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55" y="111"/>
                    <a:pt x="55" y="111"/>
                    <a:pt x="55" y="111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2" y="124"/>
                    <a:pt x="42" y="125"/>
                    <a:pt x="42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9"/>
                    <a:pt x="44" y="130"/>
                    <a:pt x="45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6" y="138"/>
                    <a:pt x="49" y="145"/>
                    <a:pt x="52" y="153"/>
                  </a:cubicBezTo>
                  <a:cubicBezTo>
                    <a:pt x="56" y="161"/>
                    <a:pt x="60" y="170"/>
                    <a:pt x="63" y="178"/>
                  </a:cubicBezTo>
                  <a:cubicBezTo>
                    <a:pt x="64" y="178"/>
                    <a:pt x="64" y="178"/>
                    <a:pt x="64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7" y="187"/>
                    <a:pt x="71" y="195"/>
                    <a:pt x="75" y="201"/>
                  </a:cubicBezTo>
                  <a:cubicBezTo>
                    <a:pt x="75" y="201"/>
                    <a:pt x="75" y="201"/>
                    <a:pt x="75" y="201"/>
                  </a:cubicBezTo>
                  <a:cubicBezTo>
                    <a:pt x="77" y="205"/>
                    <a:pt x="79" y="208"/>
                    <a:pt x="80" y="210"/>
                  </a:cubicBezTo>
                  <a:cubicBezTo>
                    <a:pt x="80" y="210"/>
                    <a:pt x="80" y="210"/>
                    <a:pt x="80" y="210"/>
                  </a:cubicBezTo>
                  <a:cubicBezTo>
                    <a:pt x="81" y="212"/>
                    <a:pt x="82" y="213"/>
                    <a:pt x="82" y="214"/>
                  </a:cubicBezTo>
                  <a:cubicBezTo>
                    <a:pt x="83" y="214"/>
                    <a:pt x="83" y="215"/>
                    <a:pt x="83" y="215"/>
                  </a:cubicBezTo>
                  <a:cubicBezTo>
                    <a:pt x="84" y="216"/>
                    <a:pt x="84" y="216"/>
                    <a:pt x="84" y="216"/>
                  </a:cubicBezTo>
                  <a:cubicBezTo>
                    <a:pt x="94" y="208"/>
                    <a:pt x="94" y="208"/>
                    <a:pt x="94" y="208"/>
                  </a:cubicBezTo>
                  <a:cubicBezTo>
                    <a:pt x="84" y="215"/>
                    <a:pt x="84" y="215"/>
                    <a:pt x="84" y="215"/>
                  </a:cubicBezTo>
                  <a:cubicBezTo>
                    <a:pt x="84" y="216"/>
                    <a:pt x="85" y="217"/>
                    <a:pt x="85" y="217"/>
                  </a:cubicBezTo>
                  <a:cubicBezTo>
                    <a:pt x="86" y="218"/>
                    <a:pt x="87" y="219"/>
                    <a:pt x="88" y="219"/>
                  </a:cubicBezTo>
                  <a:cubicBezTo>
                    <a:pt x="90" y="221"/>
                    <a:pt x="93" y="223"/>
                    <a:pt x="97" y="224"/>
                  </a:cubicBezTo>
                  <a:cubicBezTo>
                    <a:pt x="101" y="212"/>
                    <a:pt x="101" y="212"/>
                    <a:pt x="101" y="212"/>
                  </a:cubicBezTo>
                  <a:cubicBezTo>
                    <a:pt x="97" y="224"/>
                    <a:pt x="97" y="224"/>
                    <a:pt x="97" y="224"/>
                  </a:cubicBezTo>
                  <a:cubicBezTo>
                    <a:pt x="101" y="225"/>
                    <a:pt x="106" y="226"/>
                    <a:pt x="110" y="227"/>
                  </a:cubicBezTo>
                  <a:cubicBezTo>
                    <a:pt x="115" y="227"/>
                    <a:pt x="121" y="228"/>
                    <a:pt x="126" y="228"/>
                  </a:cubicBezTo>
                  <a:cubicBezTo>
                    <a:pt x="126" y="228"/>
                    <a:pt x="126" y="228"/>
                    <a:pt x="126" y="228"/>
                  </a:cubicBezTo>
                  <a:cubicBezTo>
                    <a:pt x="127" y="228"/>
                    <a:pt x="128" y="228"/>
                    <a:pt x="129" y="228"/>
                  </a:cubicBezTo>
                  <a:cubicBezTo>
                    <a:pt x="139" y="228"/>
                    <a:pt x="150" y="227"/>
                    <a:pt x="160" y="225"/>
                  </a:cubicBezTo>
                  <a:cubicBezTo>
                    <a:pt x="160" y="225"/>
                    <a:pt x="160" y="225"/>
                    <a:pt x="160" y="225"/>
                  </a:cubicBezTo>
                  <a:cubicBezTo>
                    <a:pt x="174" y="223"/>
                    <a:pt x="186" y="219"/>
                    <a:pt x="196" y="214"/>
                  </a:cubicBezTo>
                  <a:cubicBezTo>
                    <a:pt x="206" y="209"/>
                    <a:pt x="214" y="202"/>
                    <a:pt x="220" y="194"/>
                  </a:cubicBezTo>
                  <a:cubicBezTo>
                    <a:pt x="209" y="187"/>
                    <a:pt x="209" y="187"/>
                    <a:pt x="209" y="187"/>
                  </a:cubicBezTo>
                  <a:cubicBezTo>
                    <a:pt x="220" y="194"/>
                    <a:pt x="220" y="194"/>
                    <a:pt x="220" y="194"/>
                  </a:cubicBezTo>
                  <a:cubicBezTo>
                    <a:pt x="221" y="192"/>
                    <a:pt x="222" y="190"/>
                    <a:pt x="224" y="187"/>
                  </a:cubicBezTo>
                  <a:cubicBezTo>
                    <a:pt x="225" y="185"/>
                    <a:pt x="227" y="182"/>
                    <a:pt x="228" y="178"/>
                  </a:cubicBezTo>
                  <a:cubicBezTo>
                    <a:pt x="228" y="178"/>
                    <a:pt x="228" y="178"/>
                    <a:pt x="228" y="178"/>
                  </a:cubicBezTo>
                  <a:cubicBezTo>
                    <a:pt x="233" y="168"/>
                    <a:pt x="237" y="157"/>
                    <a:pt x="241" y="146"/>
                  </a:cubicBezTo>
                  <a:cubicBezTo>
                    <a:pt x="241" y="146"/>
                    <a:pt x="241" y="146"/>
                    <a:pt x="241" y="146"/>
                  </a:cubicBezTo>
                  <a:cubicBezTo>
                    <a:pt x="243" y="140"/>
                    <a:pt x="244" y="135"/>
                    <a:pt x="245" y="131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6" y="129"/>
                    <a:pt x="246" y="127"/>
                    <a:pt x="247" y="125"/>
                  </a:cubicBezTo>
                  <a:cubicBezTo>
                    <a:pt x="247" y="123"/>
                    <a:pt x="248" y="122"/>
                    <a:pt x="248" y="120"/>
                  </a:cubicBezTo>
                  <a:cubicBezTo>
                    <a:pt x="248" y="120"/>
                    <a:pt x="248" y="120"/>
                    <a:pt x="248" y="120"/>
                  </a:cubicBezTo>
                  <a:cubicBezTo>
                    <a:pt x="248" y="118"/>
                    <a:pt x="248" y="117"/>
                    <a:pt x="248" y="115"/>
                  </a:cubicBezTo>
                  <a:cubicBezTo>
                    <a:pt x="248" y="113"/>
                    <a:pt x="248" y="110"/>
                    <a:pt x="247" y="107"/>
                  </a:cubicBezTo>
                  <a:cubicBezTo>
                    <a:pt x="248" y="107"/>
                    <a:pt x="248" y="107"/>
                    <a:pt x="248" y="107"/>
                  </a:cubicBezTo>
                  <a:cubicBezTo>
                    <a:pt x="246" y="101"/>
                    <a:pt x="244" y="94"/>
                    <a:pt x="241" y="88"/>
                  </a:cubicBezTo>
                  <a:cubicBezTo>
                    <a:pt x="240" y="85"/>
                    <a:pt x="238" y="82"/>
                    <a:pt x="236" y="80"/>
                  </a:cubicBezTo>
                  <a:cubicBezTo>
                    <a:pt x="234" y="77"/>
                    <a:pt x="231" y="75"/>
                    <a:pt x="229" y="73"/>
                  </a:cubicBezTo>
                  <a:cubicBezTo>
                    <a:pt x="221" y="84"/>
                    <a:pt x="221" y="84"/>
                    <a:pt x="221" y="84"/>
                  </a:cubicBezTo>
                  <a:cubicBezTo>
                    <a:pt x="229" y="74"/>
                    <a:pt x="229" y="74"/>
                    <a:pt x="229" y="74"/>
                  </a:cubicBezTo>
                  <a:cubicBezTo>
                    <a:pt x="229" y="73"/>
                    <a:pt x="228" y="73"/>
                    <a:pt x="227" y="72"/>
                  </a:cubicBezTo>
                  <a:cubicBezTo>
                    <a:pt x="226" y="72"/>
                    <a:pt x="225" y="71"/>
                    <a:pt x="225" y="71"/>
                  </a:cubicBezTo>
                  <a:cubicBezTo>
                    <a:pt x="222" y="69"/>
                    <a:pt x="218" y="68"/>
                    <a:pt x="214" y="67"/>
                  </a:cubicBezTo>
                  <a:cubicBezTo>
                    <a:pt x="211" y="80"/>
                    <a:pt x="211" y="80"/>
                    <a:pt x="211" y="80"/>
                  </a:cubicBezTo>
                  <a:cubicBezTo>
                    <a:pt x="214" y="68"/>
                    <a:pt x="214" y="68"/>
                    <a:pt x="214" y="68"/>
                  </a:cubicBezTo>
                  <a:cubicBezTo>
                    <a:pt x="209" y="67"/>
                    <a:pt x="204" y="66"/>
                    <a:pt x="198" y="66"/>
                  </a:cubicBezTo>
                  <a:cubicBezTo>
                    <a:pt x="192" y="65"/>
                    <a:pt x="186" y="65"/>
                    <a:pt x="180" y="65"/>
                  </a:cubicBezTo>
                  <a:cubicBezTo>
                    <a:pt x="180" y="65"/>
                    <a:pt x="180" y="65"/>
                    <a:pt x="180" y="65"/>
                  </a:cubicBezTo>
                  <a:cubicBezTo>
                    <a:pt x="179" y="65"/>
                    <a:pt x="179" y="65"/>
                    <a:pt x="179" y="65"/>
                  </a:cubicBezTo>
                  <a:cubicBezTo>
                    <a:pt x="167" y="65"/>
                    <a:pt x="154" y="66"/>
                    <a:pt x="142" y="67"/>
                  </a:cubicBezTo>
                  <a:cubicBezTo>
                    <a:pt x="142" y="67"/>
                    <a:pt x="142" y="67"/>
                    <a:pt x="142" y="67"/>
                  </a:cubicBezTo>
                  <a:cubicBezTo>
                    <a:pt x="139" y="67"/>
                    <a:pt x="136" y="67"/>
                    <a:pt x="133" y="68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25" y="69"/>
                    <a:pt x="117" y="71"/>
                    <a:pt x="108" y="74"/>
                  </a:cubicBezTo>
                  <a:cubicBezTo>
                    <a:pt x="100" y="76"/>
                    <a:pt x="92" y="79"/>
                    <a:pt x="84" y="82"/>
                  </a:cubicBezTo>
                  <a:cubicBezTo>
                    <a:pt x="77" y="84"/>
                    <a:pt x="71" y="87"/>
                    <a:pt x="66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5" y="89"/>
                    <a:pt x="64" y="90"/>
                    <a:pt x="63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3"/>
                    <a:pt x="58" y="93"/>
                    <a:pt x="58" y="94"/>
                  </a:cubicBezTo>
                  <a:cubicBezTo>
                    <a:pt x="58" y="94"/>
                    <a:pt x="57" y="94"/>
                    <a:pt x="57" y="94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7" y="95"/>
                    <a:pt x="56" y="96"/>
                    <a:pt x="56" y="96"/>
                  </a:cubicBezTo>
                  <a:cubicBezTo>
                    <a:pt x="55" y="98"/>
                    <a:pt x="52" y="102"/>
                    <a:pt x="50" y="106"/>
                  </a:cubicBezTo>
                  <a:cubicBezTo>
                    <a:pt x="48" y="108"/>
                    <a:pt x="47" y="110"/>
                    <a:pt x="46" y="111"/>
                  </a:cubicBezTo>
                  <a:cubicBezTo>
                    <a:pt x="46" y="112"/>
                    <a:pt x="46" y="112"/>
                    <a:pt x="45" y="113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4" y="115"/>
                    <a:pt x="44" y="115"/>
                    <a:pt x="44" y="116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3" y="118"/>
                    <a:pt x="43" y="119"/>
                    <a:pt x="43" y="120"/>
                  </a:cubicBezTo>
                  <a:cubicBezTo>
                    <a:pt x="42" y="121"/>
                    <a:pt x="42" y="122"/>
                    <a:pt x="42" y="123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2" y="125"/>
                    <a:pt x="42" y="125"/>
                    <a:pt x="43" y="126"/>
                  </a:cubicBezTo>
                  <a:cubicBezTo>
                    <a:pt x="43" y="126"/>
                    <a:pt x="43" y="127"/>
                    <a:pt x="43" y="128"/>
                  </a:cubicBezTo>
                  <a:cubicBezTo>
                    <a:pt x="44" y="129"/>
                    <a:pt x="44" y="130"/>
                    <a:pt x="45" y="131"/>
                  </a:cubicBezTo>
                  <a:cubicBezTo>
                    <a:pt x="46" y="132"/>
                    <a:pt x="46" y="133"/>
                    <a:pt x="48" y="134"/>
                  </a:cubicBezTo>
                  <a:cubicBezTo>
                    <a:pt x="50" y="135"/>
                    <a:pt x="52" y="136"/>
                    <a:pt x="55" y="136"/>
                  </a:cubicBezTo>
                  <a:cubicBezTo>
                    <a:pt x="55" y="124"/>
                    <a:pt x="55" y="124"/>
                    <a:pt x="55" y="124"/>
                  </a:cubicBezTo>
                  <a:cubicBezTo>
                    <a:pt x="42" y="124"/>
                    <a:pt x="42" y="124"/>
                    <a:pt x="42" y="124"/>
                  </a:cubicBezTo>
                  <a:lnTo>
                    <a:pt x="55" y="124"/>
                  </a:ln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92"/>
            <p:cNvSpPr/>
            <p:nvPr/>
          </p:nvSpPr>
          <p:spPr bwMode="auto">
            <a:xfrm>
              <a:off x="1314340" y="2284248"/>
              <a:ext cx="31661" cy="19788"/>
            </a:xfrm>
            <a:custGeom>
              <a:avLst/>
              <a:gdLst>
                <a:gd name="T0" fmla="*/ 1 w 24"/>
                <a:gd name="T1" fmla="*/ 9 h 14"/>
                <a:gd name="T2" fmla="*/ 13 w 24"/>
                <a:gd name="T3" fmla="*/ 13 h 14"/>
                <a:gd name="T4" fmla="*/ 23 w 24"/>
                <a:gd name="T5" fmla="*/ 5 h 14"/>
                <a:gd name="T6" fmla="*/ 11 w 24"/>
                <a:gd name="T7" fmla="*/ 1 h 14"/>
                <a:gd name="T8" fmla="*/ 1 w 2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4">
                  <a:moveTo>
                    <a:pt x="1" y="9"/>
                  </a:move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9"/>
                    <a:pt x="23" y="5"/>
                  </a:cubicBez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3"/>
            <p:cNvSpPr/>
            <p:nvPr/>
          </p:nvSpPr>
          <p:spPr bwMode="auto">
            <a:xfrm>
              <a:off x="1298510" y="2268417"/>
              <a:ext cx="64642" cy="51450"/>
            </a:xfrm>
            <a:custGeom>
              <a:avLst/>
              <a:gdLst>
                <a:gd name="T0" fmla="*/ 0 w 48"/>
                <a:gd name="T1" fmla="*/ 23 h 38"/>
                <a:gd name="T2" fmla="*/ 13 w 48"/>
                <a:gd name="T3" fmla="*/ 37 h 38"/>
                <a:gd name="T4" fmla="*/ 27 w 48"/>
                <a:gd name="T5" fmla="*/ 38 h 38"/>
                <a:gd name="T6" fmla="*/ 27 w 48"/>
                <a:gd name="T7" fmla="*/ 38 h 38"/>
                <a:gd name="T8" fmla="*/ 45 w 48"/>
                <a:gd name="T9" fmla="*/ 27 h 38"/>
                <a:gd name="T10" fmla="*/ 48 w 48"/>
                <a:gd name="T11" fmla="*/ 15 h 38"/>
                <a:gd name="T12" fmla="*/ 44 w 48"/>
                <a:gd name="T13" fmla="*/ 7 h 38"/>
                <a:gd name="T14" fmla="*/ 26 w 48"/>
                <a:gd name="T15" fmla="*/ 0 h 38"/>
                <a:gd name="T16" fmla="*/ 21 w 48"/>
                <a:gd name="T17" fmla="*/ 0 h 38"/>
                <a:gd name="T18" fmla="*/ 8 w 48"/>
                <a:gd name="T19" fmla="*/ 5 h 38"/>
                <a:gd name="T20" fmla="*/ 0 w 48"/>
                <a:gd name="T21" fmla="*/ 20 h 38"/>
                <a:gd name="T22" fmla="*/ 0 w 48"/>
                <a:gd name="T23" fmla="*/ 23 h 38"/>
                <a:gd name="T24" fmla="*/ 13 w 48"/>
                <a:gd name="T25" fmla="*/ 21 h 38"/>
                <a:gd name="T26" fmla="*/ 16 w 48"/>
                <a:gd name="T27" fmla="*/ 20 h 38"/>
                <a:gd name="T28" fmla="*/ 25 w 48"/>
                <a:gd name="T29" fmla="*/ 19 h 38"/>
                <a:gd name="T30" fmla="*/ 26 w 48"/>
                <a:gd name="T31" fmla="*/ 20 h 38"/>
                <a:gd name="T32" fmla="*/ 24 w 48"/>
                <a:gd name="T33" fmla="*/ 25 h 38"/>
                <a:gd name="T34" fmla="*/ 17 w 48"/>
                <a:gd name="T35" fmla="*/ 20 h 38"/>
                <a:gd name="T36" fmla="*/ 20 w 48"/>
                <a:gd name="T37" fmla="*/ 22 h 38"/>
                <a:gd name="T38" fmla="*/ 24 w 48"/>
                <a:gd name="T39" fmla="*/ 25 h 38"/>
                <a:gd name="T40" fmla="*/ 23 w 48"/>
                <a:gd name="T41" fmla="*/ 26 h 38"/>
                <a:gd name="T42" fmla="*/ 23 w 48"/>
                <a:gd name="T43" fmla="*/ 26 h 38"/>
                <a:gd name="T44" fmla="*/ 22 w 48"/>
                <a:gd name="T45" fmla="*/ 25 h 38"/>
                <a:gd name="T46" fmla="*/ 23 w 48"/>
                <a:gd name="T47" fmla="*/ 26 h 38"/>
                <a:gd name="T48" fmla="*/ 23 w 48"/>
                <a:gd name="T49" fmla="*/ 26 h 38"/>
                <a:gd name="T50" fmla="*/ 23 w 48"/>
                <a:gd name="T51" fmla="*/ 26 h 38"/>
                <a:gd name="T52" fmla="*/ 25 w 48"/>
                <a:gd name="T53" fmla="*/ 25 h 38"/>
                <a:gd name="T54" fmla="*/ 27 w 48"/>
                <a:gd name="T55" fmla="*/ 25 h 38"/>
                <a:gd name="T56" fmla="*/ 27 w 48"/>
                <a:gd name="T57" fmla="*/ 24 h 38"/>
                <a:gd name="T58" fmla="*/ 27 w 48"/>
                <a:gd name="T59" fmla="*/ 25 h 38"/>
                <a:gd name="T60" fmla="*/ 27 w 48"/>
                <a:gd name="T61" fmla="*/ 25 h 38"/>
                <a:gd name="T62" fmla="*/ 25 w 48"/>
                <a:gd name="T63" fmla="*/ 24 h 38"/>
                <a:gd name="T64" fmla="*/ 29 w 48"/>
                <a:gd name="T65" fmla="*/ 20 h 38"/>
                <a:gd name="T66" fmla="*/ 31 w 48"/>
                <a:gd name="T67" fmla="*/ 18 h 38"/>
                <a:gd name="T68" fmla="*/ 25 w 48"/>
                <a:gd name="T69" fmla="*/ 24 h 38"/>
                <a:gd name="T70" fmla="*/ 23 w 48"/>
                <a:gd name="T71" fmla="*/ 19 h 38"/>
                <a:gd name="T72" fmla="*/ 32 w 48"/>
                <a:gd name="T73" fmla="*/ 18 h 38"/>
                <a:gd name="T74" fmla="*/ 23 w 48"/>
                <a:gd name="T75" fmla="*/ 19 h 38"/>
                <a:gd name="T76" fmla="*/ 23 w 48"/>
                <a:gd name="T77" fmla="*/ 18 h 38"/>
                <a:gd name="T78" fmla="*/ 24 w 48"/>
                <a:gd name="T79" fmla="*/ 13 h 38"/>
                <a:gd name="T80" fmla="*/ 31 w 48"/>
                <a:gd name="T81" fmla="*/ 18 h 38"/>
                <a:gd name="T82" fmla="*/ 28 w 48"/>
                <a:gd name="T83" fmla="*/ 16 h 38"/>
                <a:gd name="T84" fmla="*/ 24 w 48"/>
                <a:gd name="T85" fmla="*/ 13 h 38"/>
                <a:gd name="T86" fmla="*/ 25 w 48"/>
                <a:gd name="T87" fmla="*/ 12 h 38"/>
                <a:gd name="T88" fmla="*/ 25 w 48"/>
                <a:gd name="T89" fmla="*/ 12 h 38"/>
                <a:gd name="T90" fmla="*/ 26 w 48"/>
                <a:gd name="T91" fmla="*/ 13 h 38"/>
                <a:gd name="T92" fmla="*/ 25 w 48"/>
                <a:gd name="T93" fmla="*/ 12 h 38"/>
                <a:gd name="T94" fmla="*/ 25 w 48"/>
                <a:gd name="T95" fmla="*/ 12 h 38"/>
                <a:gd name="T96" fmla="*/ 25 w 48"/>
                <a:gd name="T97" fmla="*/ 12 h 38"/>
                <a:gd name="T98" fmla="*/ 23 w 48"/>
                <a:gd name="T99" fmla="*/ 12 h 38"/>
                <a:gd name="T100" fmla="*/ 21 w 48"/>
                <a:gd name="T101" fmla="*/ 13 h 38"/>
                <a:gd name="T102" fmla="*/ 21 w 48"/>
                <a:gd name="T103" fmla="*/ 14 h 38"/>
                <a:gd name="T104" fmla="*/ 21 w 48"/>
                <a:gd name="T105" fmla="*/ 12 h 38"/>
                <a:gd name="T106" fmla="*/ 21 w 48"/>
                <a:gd name="T107" fmla="*/ 13 h 38"/>
                <a:gd name="T108" fmla="*/ 23 w 48"/>
                <a:gd name="T109" fmla="*/ 14 h 38"/>
                <a:gd name="T110" fmla="*/ 19 w 48"/>
                <a:gd name="T111" fmla="*/ 18 h 38"/>
                <a:gd name="T112" fmla="*/ 17 w 48"/>
                <a:gd name="T113" fmla="*/ 20 h 38"/>
                <a:gd name="T114" fmla="*/ 23 w 48"/>
                <a:gd name="T115" fmla="*/ 14 h 38"/>
                <a:gd name="T116" fmla="*/ 25 w 48"/>
                <a:gd name="T117" fmla="*/ 19 h 38"/>
                <a:gd name="T118" fmla="*/ 13 w 48"/>
                <a:gd name="T119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8" h="38">
                  <a:moveTo>
                    <a:pt x="13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" y="26"/>
                    <a:pt x="2" y="29"/>
                    <a:pt x="4" y="31"/>
                  </a:cubicBezTo>
                  <a:cubicBezTo>
                    <a:pt x="7" y="34"/>
                    <a:pt x="10" y="36"/>
                    <a:pt x="13" y="37"/>
                  </a:cubicBezTo>
                  <a:cubicBezTo>
                    <a:pt x="16" y="38"/>
                    <a:pt x="19" y="38"/>
                    <a:pt x="22" y="38"/>
                  </a:cubicBezTo>
                  <a:cubicBezTo>
                    <a:pt x="24" y="38"/>
                    <a:pt x="25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32" y="37"/>
                    <a:pt x="36" y="35"/>
                    <a:pt x="40" y="33"/>
                  </a:cubicBezTo>
                  <a:cubicBezTo>
                    <a:pt x="42" y="31"/>
                    <a:pt x="44" y="30"/>
                    <a:pt x="45" y="27"/>
                  </a:cubicBezTo>
                  <a:cubicBezTo>
                    <a:pt x="47" y="25"/>
                    <a:pt x="48" y="22"/>
                    <a:pt x="48" y="18"/>
                  </a:cubicBezTo>
                  <a:cubicBezTo>
                    <a:pt x="48" y="17"/>
                    <a:pt x="48" y="16"/>
                    <a:pt x="48" y="15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7" y="12"/>
                    <a:pt x="46" y="9"/>
                    <a:pt x="44" y="7"/>
                  </a:cubicBezTo>
                  <a:cubicBezTo>
                    <a:pt x="41" y="4"/>
                    <a:pt x="38" y="2"/>
                    <a:pt x="35" y="1"/>
                  </a:cubicBezTo>
                  <a:cubicBezTo>
                    <a:pt x="32" y="0"/>
                    <a:pt x="29" y="0"/>
                    <a:pt x="26" y="0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1"/>
                    <a:pt x="12" y="2"/>
                    <a:pt x="8" y="5"/>
                  </a:cubicBezTo>
                  <a:cubicBezTo>
                    <a:pt x="6" y="7"/>
                    <a:pt x="4" y="8"/>
                    <a:pt x="3" y="11"/>
                  </a:cubicBezTo>
                  <a:cubicBezTo>
                    <a:pt x="1" y="13"/>
                    <a:pt x="0" y="16"/>
                    <a:pt x="0" y="20"/>
                  </a:cubicBezTo>
                  <a:cubicBezTo>
                    <a:pt x="0" y="21"/>
                    <a:pt x="0" y="22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5" y="19"/>
                    <a:pt x="25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4"/>
                    <a:pt x="26" y="22"/>
                    <a:pt x="2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4" y="26"/>
                    <a:pt x="24" y="25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4" y="26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6" y="25"/>
                    <a:pt x="26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5"/>
                    <a:pt x="26" y="25"/>
                    <a:pt x="27" y="25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1"/>
                    <a:pt x="24" y="23"/>
                    <a:pt x="25" y="2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9"/>
                    <a:pt x="23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4"/>
                    <a:pt x="23" y="16"/>
                    <a:pt x="23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4" y="12"/>
                    <a:pt x="24" y="13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4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7"/>
                    <a:pt x="24" y="15"/>
                    <a:pt x="23" y="14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lnTo>
                    <a:pt x="13" y="21"/>
                  </a:ln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4"/>
            <p:cNvSpPr/>
            <p:nvPr/>
          </p:nvSpPr>
          <p:spPr bwMode="auto">
            <a:xfrm>
              <a:off x="1938334" y="2185306"/>
              <a:ext cx="31661" cy="18469"/>
            </a:xfrm>
            <a:custGeom>
              <a:avLst/>
              <a:gdLst>
                <a:gd name="T0" fmla="*/ 0 w 23"/>
                <a:gd name="T1" fmla="*/ 9 h 14"/>
                <a:gd name="T2" fmla="*/ 12 w 23"/>
                <a:gd name="T3" fmla="*/ 13 h 14"/>
                <a:gd name="T4" fmla="*/ 23 w 23"/>
                <a:gd name="T5" fmla="*/ 5 h 14"/>
                <a:gd name="T6" fmla="*/ 10 w 23"/>
                <a:gd name="T7" fmla="*/ 1 h 14"/>
                <a:gd name="T8" fmla="*/ 0 w 23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4">
                  <a:moveTo>
                    <a:pt x="0" y="9"/>
                  </a:move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5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5"/>
            <p:cNvSpPr/>
            <p:nvPr/>
          </p:nvSpPr>
          <p:spPr bwMode="auto">
            <a:xfrm>
              <a:off x="1921184" y="2168156"/>
              <a:ext cx="65961" cy="52769"/>
            </a:xfrm>
            <a:custGeom>
              <a:avLst/>
              <a:gdLst>
                <a:gd name="T0" fmla="*/ 0 w 49"/>
                <a:gd name="T1" fmla="*/ 24 h 39"/>
                <a:gd name="T2" fmla="*/ 13 w 49"/>
                <a:gd name="T3" fmla="*/ 38 h 39"/>
                <a:gd name="T4" fmla="*/ 27 w 49"/>
                <a:gd name="T5" fmla="*/ 39 h 39"/>
                <a:gd name="T6" fmla="*/ 40 w 49"/>
                <a:gd name="T7" fmla="*/ 34 h 39"/>
                <a:gd name="T8" fmla="*/ 49 w 49"/>
                <a:gd name="T9" fmla="*/ 19 h 39"/>
                <a:gd name="T10" fmla="*/ 48 w 49"/>
                <a:gd name="T11" fmla="*/ 16 h 39"/>
                <a:gd name="T12" fmla="*/ 36 w 49"/>
                <a:gd name="T13" fmla="*/ 2 h 39"/>
                <a:gd name="T14" fmla="*/ 21 w 49"/>
                <a:gd name="T15" fmla="*/ 1 h 39"/>
                <a:gd name="T16" fmla="*/ 8 w 49"/>
                <a:gd name="T17" fmla="*/ 6 h 39"/>
                <a:gd name="T18" fmla="*/ 0 w 49"/>
                <a:gd name="T19" fmla="*/ 21 h 39"/>
                <a:gd name="T20" fmla="*/ 0 w 49"/>
                <a:gd name="T21" fmla="*/ 24 h 39"/>
                <a:gd name="T22" fmla="*/ 13 w 49"/>
                <a:gd name="T23" fmla="*/ 22 h 39"/>
                <a:gd name="T24" fmla="*/ 17 w 49"/>
                <a:gd name="T25" fmla="*/ 21 h 39"/>
                <a:gd name="T26" fmla="*/ 26 w 49"/>
                <a:gd name="T27" fmla="*/ 20 h 39"/>
                <a:gd name="T28" fmla="*/ 26 w 49"/>
                <a:gd name="T29" fmla="*/ 21 h 39"/>
                <a:gd name="T30" fmla="*/ 25 w 49"/>
                <a:gd name="T31" fmla="*/ 26 h 39"/>
                <a:gd name="T32" fmla="*/ 17 w 49"/>
                <a:gd name="T33" fmla="*/ 21 h 39"/>
                <a:gd name="T34" fmla="*/ 20 w 49"/>
                <a:gd name="T35" fmla="*/ 23 h 39"/>
                <a:gd name="T36" fmla="*/ 25 w 49"/>
                <a:gd name="T37" fmla="*/ 26 h 39"/>
                <a:gd name="T38" fmla="*/ 24 w 49"/>
                <a:gd name="T39" fmla="*/ 27 h 39"/>
                <a:gd name="T40" fmla="*/ 24 w 49"/>
                <a:gd name="T41" fmla="*/ 27 h 39"/>
                <a:gd name="T42" fmla="*/ 22 w 49"/>
                <a:gd name="T43" fmla="*/ 25 h 39"/>
                <a:gd name="T44" fmla="*/ 23 w 49"/>
                <a:gd name="T45" fmla="*/ 26 h 39"/>
                <a:gd name="T46" fmla="*/ 24 w 49"/>
                <a:gd name="T47" fmla="*/ 27 h 39"/>
                <a:gd name="T48" fmla="*/ 24 w 49"/>
                <a:gd name="T49" fmla="*/ 27 h 39"/>
                <a:gd name="T50" fmla="*/ 25 w 49"/>
                <a:gd name="T51" fmla="*/ 26 h 39"/>
                <a:gd name="T52" fmla="*/ 27 w 49"/>
                <a:gd name="T53" fmla="*/ 26 h 39"/>
                <a:gd name="T54" fmla="*/ 27 w 49"/>
                <a:gd name="T55" fmla="*/ 26 h 39"/>
                <a:gd name="T56" fmla="*/ 27 w 49"/>
                <a:gd name="T57" fmla="*/ 26 h 39"/>
                <a:gd name="T58" fmla="*/ 28 w 49"/>
                <a:gd name="T59" fmla="*/ 24 h 39"/>
                <a:gd name="T60" fmla="*/ 30 w 49"/>
                <a:gd name="T61" fmla="*/ 20 h 39"/>
                <a:gd name="T62" fmla="*/ 27 w 49"/>
                <a:gd name="T63" fmla="*/ 26 h 39"/>
                <a:gd name="T64" fmla="*/ 25 w 49"/>
                <a:gd name="T65" fmla="*/ 25 h 39"/>
                <a:gd name="T66" fmla="*/ 23 w 49"/>
                <a:gd name="T67" fmla="*/ 20 h 39"/>
                <a:gd name="T68" fmla="*/ 32 w 49"/>
                <a:gd name="T69" fmla="*/ 19 h 39"/>
                <a:gd name="T70" fmla="*/ 23 w 49"/>
                <a:gd name="T71" fmla="*/ 20 h 39"/>
                <a:gd name="T72" fmla="*/ 32 w 49"/>
                <a:gd name="T73" fmla="*/ 19 h 39"/>
                <a:gd name="T74" fmla="*/ 23 w 49"/>
                <a:gd name="T75" fmla="*/ 20 h 39"/>
                <a:gd name="T76" fmla="*/ 23 w 49"/>
                <a:gd name="T77" fmla="*/ 19 h 39"/>
                <a:gd name="T78" fmla="*/ 24 w 49"/>
                <a:gd name="T79" fmla="*/ 14 h 39"/>
                <a:gd name="T80" fmla="*/ 31 w 49"/>
                <a:gd name="T81" fmla="*/ 19 h 39"/>
                <a:gd name="T82" fmla="*/ 28 w 49"/>
                <a:gd name="T83" fmla="*/ 17 h 39"/>
                <a:gd name="T84" fmla="*/ 24 w 49"/>
                <a:gd name="T85" fmla="*/ 14 h 39"/>
                <a:gd name="T86" fmla="*/ 25 w 49"/>
                <a:gd name="T87" fmla="*/ 13 h 39"/>
                <a:gd name="T88" fmla="*/ 25 w 49"/>
                <a:gd name="T89" fmla="*/ 13 h 39"/>
                <a:gd name="T90" fmla="*/ 26 w 49"/>
                <a:gd name="T91" fmla="*/ 14 h 39"/>
                <a:gd name="T92" fmla="*/ 25 w 49"/>
                <a:gd name="T93" fmla="*/ 13 h 39"/>
                <a:gd name="T94" fmla="*/ 25 w 49"/>
                <a:gd name="T95" fmla="*/ 13 h 39"/>
                <a:gd name="T96" fmla="*/ 25 w 49"/>
                <a:gd name="T97" fmla="*/ 13 h 39"/>
                <a:gd name="T98" fmla="*/ 23 w 49"/>
                <a:gd name="T99" fmla="*/ 13 h 39"/>
                <a:gd name="T100" fmla="*/ 21 w 49"/>
                <a:gd name="T101" fmla="*/ 13 h 39"/>
                <a:gd name="T102" fmla="*/ 21 w 49"/>
                <a:gd name="T103" fmla="*/ 15 h 39"/>
                <a:gd name="T104" fmla="*/ 21 w 49"/>
                <a:gd name="T105" fmla="*/ 13 h 39"/>
                <a:gd name="T106" fmla="*/ 22 w 49"/>
                <a:gd name="T107" fmla="*/ 13 h 39"/>
                <a:gd name="T108" fmla="*/ 24 w 49"/>
                <a:gd name="T109" fmla="*/ 15 h 39"/>
                <a:gd name="T110" fmla="*/ 19 w 49"/>
                <a:gd name="T111" fmla="*/ 19 h 39"/>
                <a:gd name="T112" fmla="*/ 17 w 49"/>
                <a:gd name="T113" fmla="*/ 21 h 39"/>
                <a:gd name="T114" fmla="*/ 24 w 49"/>
                <a:gd name="T115" fmla="*/ 15 h 39"/>
                <a:gd name="T116" fmla="*/ 26 w 49"/>
                <a:gd name="T117" fmla="*/ 20 h 39"/>
                <a:gd name="T118" fmla="*/ 13 w 49"/>
                <a:gd name="T119" fmla="*/ 2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9" h="39">
                  <a:moveTo>
                    <a:pt x="13" y="22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1" y="27"/>
                    <a:pt x="3" y="30"/>
                    <a:pt x="4" y="32"/>
                  </a:cubicBezTo>
                  <a:cubicBezTo>
                    <a:pt x="7" y="35"/>
                    <a:pt x="10" y="37"/>
                    <a:pt x="13" y="38"/>
                  </a:cubicBezTo>
                  <a:cubicBezTo>
                    <a:pt x="16" y="39"/>
                    <a:pt x="19" y="39"/>
                    <a:pt x="22" y="39"/>
                  </a:cubicBezTo>
                  <a:cubicBezTo>
                    <a:pt x="24" y="39"/>
                    <a:pt x="26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32" y="38"/>
                    <a:pt x="36" y="36"/>
                    <a:pt x="40" y="34"/>
                  </a:cubicBezTo>
                  <a:cubicBezTo>
                    <a:pt x="42" y="32"/>
                    <a:pt x="44" y="30"/>
                    <a:pt x="46" y="28"/>
                  </a:cubicBezTo>
                  <a:cubicBezTo>
                    <a:pt x="47" y="26"/>
                    <a:pt x="49" y="22"/>
                    <a:pt x="49" y="19"/>
                  </a:cubicBezTo>
                  <a:cubicBezTo>
                    <a:pt x="49" y="18"/>
                    <a:pt x="48" y="17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3"/>
                    <a:pt x="46" y="10"/>
                    <a:pt x="44" y="8"/>
                  </a:cubicBezTo>
                  <a:cubicBezTo>
                    <a:pt x="42" y="4"/>
                    <a:pt x="39" y="3"/>
                    <a:pt x="36" y="2"/>
                  </a:cubicBezTo>
                  <a:cubicBezTo>
                    <a:pt x="33" y="1"/>
                    <a:pt x="30" y="0"/>
                    <a:pt x="27" y="0"/>
                  </a:cubicBezTo>
                  <a:cubicBezTo>
                    <a:pt x="25" y="0"/>
                    <a:pt x="23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7" y="2"/>
                    <a:pt x="12" y="3"/>
                    <a:pt x="8" y="6"/>
                  </a:cubicBezTo>
                  <a:cubicBezTo>
                    <a:pt x="7" y="7"/>
                    <a:pt x="5" y="9"/>
                    <a:pt x="3" y="12"/>
                  </a:cubicBezTo>
                  <a:cubicBezTo>
                    <a:pt x="1" y="14"/>
                    <a:pt x="0" y="17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6" y="23"/>
                    <a:pt x="26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6"/>
                    <a:pt x="25" y="26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6"/>
                    <a:pt x="26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2"/>
                    <a:pt x="24" y="24"/>
                    <a:pt x="25" y="25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20"/>
                    <a:pt x="23" y="2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3" y="16"/>
                    <a:pt x="23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4" y="14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2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3" y="14"/>
                    <a:pt x="22" y="14"/>
                    <a:pt x="22" y="13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18"/>
                    <a:pt x="24" y="16"/>
                    <a:pt x="24" y="15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lnTo>
                    <a:pt x="13" y="22"/>
                  </a:ln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Oval 96"/>
            <p:cNvSpPr>
              <a:spLocks noChangeArrowheads="1"/>
            </p:cNvSpPr>
            <p:nvPr/>
          </p:nvSpPr>
          <p:spPr bwMode="auto">
            <a:xfrm>
              <a:off x="1768154" y="2255225"/>
              <a:ext cx="50131" cy="50131"/>
            </a:xfrm>
            <a:prstGeom prst="ellipse">
              <a:avLst/>
            </a:pr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Oval 97"/>
            <p:cNvSpPr>
              <a:spLocks noChangeArrowheads="1"/>
            </p:cNvSpPr>
            <p:nvPr/>
          </p:nvSpPr>
          <p:spPr bwMode="auto">
            <a:xfrm>
              <a:off x="1450221" y="2307994"/>
              <a:ext cx="55407" cy="55407"/>
            </a:xfrm>
            <a:prstGeom prst="ellipse">
              <a:avLst/>
            </a:pr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8"/>
            <p:cNvSpPr/>
            <p:nvPr/>
          </p:nvSpPr>
          <p:spPr bwMode="auto">
            <a:xfrm>
              <a:off x="1513543" y="2533581"/>
              <a:ext cx="184691" cy="108176"/>
            </a:xfrm>
            <a:custGeom>
              <a:avLst/>
              <a:gdLst>
                <a:gd name="T0" fmla="*/ 4 w 138"/>
                <a:gd name="T1" fmla="*/ 17 h 81"/>
                <a:gd name="T2" fmla="*/ 43 w 138"/>
                <a:gd name="T3" fmla="*/ 66 h 81"/>
                <a:gd name="T4" fmla="*/ 112 w 138"/>
                <a:gd name="T5" fmla="*/ 80 h 81"/>
                <a:gd name="T6" fmla="*/ 133 w 138"/>
                <a:gd name="T7" fmla="*/ 74 h 81"/>
                <a:gd name="T8" fmla="*/ 131 w 138"/>
                <a:gd name="T9" fmla="*/ 65 h 81"/>
                <a:gd name="T10" fmla="*/ 75 w 138"/>
                <a:gd name="T11" fmla="*/ 55 h 81"/>
                <a:gd name="T12" fmla="*/ 35 w 138"/>
                <a:gd name="T13" fmla="*/ 9 h 81"/>
                <a:gd name="T14" fmla="*/ 4 w 138"/>
                <a:gd name="T15" fmla="*/ 1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" h="81">
                  <a:moveTo>
                    <a:pt x="4" y="17"/>
                  </a:moveTo>
                  <a:cubicBezTo>
                    <a:pt x="13" y="36"/>
                    <a:pt x="25" y="55"/>
                    <a:pt x="43" y="66"/>
                  </a:cubicBezTo>
                  <a:cubicBezTo>
                    <a:pt x="64" y="77"/>
                    <a:pt x="88" y="79"/>
                    <a:pt x="112" y="80"/>
                  </a:cubicBezTo>
                  <a:cubicBezTo>
                    <a:pt x="119" y="81"/>
                    <a:pt x="127" y="79"/>
                    <a:pt x="133" y="74"/>
                  </a:cubicBezTo>
                  <a:cubicBezTo>
                    <a:pt x="138" y="71"/>
                    <a:pt x="137" y="65"/>
                    <a:pt x="131" y="65"/>
                  </a:cubicBezTo>
                  <a:cubicBezTo>
                    <a:pt x="112" y="64"/>
                    <a:pt x="93" y="63"/>
                    <a:pt x="75" y="55"/>
                  </a:cubicBezTo>
                  <a:cubicBezTo>
                    <a:pt x="56" y="47"/>
                    <a:pt x="44" y="27"/>
                    <a:pt x="35" y="9"/>
                  </a:cubicBezTo>
                  <a:cubicBezTo>
                    <a:pt x="30" y="0"/>
                    <a:pt x="0" y="10"/>
                    <a:pt x="4" y="17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9"/>
            <p:cNvSpPr/>
            <p:nvPr/>
          </p:nvSpPr>
          <p:spPr bwMode="auto">
            <a:xfrm>
              <a:off x="1741769" y="2860749"/>
              <a:ext cx="1039549" cy="456452"/>
            </a:xfrm>
            <a:custGeom>
              <a:avLst/>
              <a:gdLst>
                <a:gd name="T0" fmla="*/ 741 w 775"/>
                <a:gd name="T1" fmla="*/ 203 h 339"/>
                <a:gd name="T2" fmla="*/ 273 w 775"/>
                <a:gd name="T3" fmla="*/ 308 h 339"/>
                <a:gd name="T4" fmla="*/ 302 w 775"/>
                <a:gd name="T5" fmla="*/ 310 h 339"/>
                <a:gd name="T6" fmla="*/ 64 w 775"/>
                <a:gd name="T7" fmla="*/ 15 h 339"/>
                <a:gd name="T8" fmla="*/ 13 w 775"/>
                <a:gd name="T9" fmla="*/ 36 h 339"/>
                <a:gd name="T10" fmla="*/ 252 w 775"/>
                <a:gd name="T11" fmla="*/ 331 h 339"/>
                <a:gd name="T12" fmla="*/ 280 w 775"/>
                <a:gd name="T13" fmla="*/ 334 h 339"/>
                <a:gd name="T14" fmla="*/ 748 w 775"/>
                <a:gd name="T15" fmla="*/ 229 h 339"/>
                <a:gd name="T16" fmla="*/ 772 w 775"/>
                <a:gd name="T17" fmla="*/ 209 h 339"/>
                <a:gd name="T18" fmla="*/ 741 w 775"/>
                <a:gd name="T19" fmla="*/ 20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5" h="339">
                  <a:moveTo>
                    <a:pt x="741" y="203"/>
                  </a:moveTo>
                  <a:cubicBezTo>
                    <a:pt x="585" y="238"/>
                    <a:pt x="429" y="273"/>
                    <a:pt x="273" y="308"/>
                  </a:cubicBezTo>
                  <a:cubicBezTo>
                    <a:pt x="283" y="308"/>
                    <a:pt x="292" y="309"/>
                    <a:pt x="302" y="310"/>
                  </a:cubicBezTo>
                  <a:cubicBezTo>
                    <a:pt x="223" y="212"/>
                    <a:pt x="143" y="113"/>
                    <a:pt x="64" y="15"/>
                  </a:cubicBezTo>
                  <a:cubicBezTo>
                    <a:pt x="52" y="0"/>
                    <a:pt x="0" y="19"/>
                    <a:pt x="13" y="36"/>
                  </a:cubicBezTo>
                  <a:cubicBezTo>
                    <a:pt x="93" y="134"/>
                    <a:pt x="172" y="233"/>
                    <a:pt x="252" y="331"/>
                  </a:cubicBezTo>
                  <a:cubicBezTo>
                    <a:pt x="258" y="339"/>
                    <a:pt x="273" y="336"/>
                    <a:pt x="280" y="334"/>
                  </a:cubicBezTo>
                  <a:cubicBezTo>
                    <a:pt x="436" y="299"/>
                    <a:pt x="592" y="264"/>
                    <a:pt x="748" y="229"/>
                  </a:cubicBezTo>
                  <a:cubicBezTo>
                    <a:pt x="756" y="228"/>
                    <a:pt x="775" y="220"/>
                    <a:pt x="772" y="209"/>
                  </a:cubicBezTo>
                  <a:cubicBezTo>
                    <a:pt x="769" y="198"/>
                    <a:pt x="749" y="201"/>
                    <a:pt x="741" y="20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100"/>
            <p:cNvSpPr/>
            <p:nvPr/>
          </p:nvSpPr>
          <p:spPr bwMode="auto">
            <a:xfrm>
              <a:off x="2597946" y="3107444"/>
              <a:ext cx="548797" cy="199203"/>
            </a:xfrm>
            <a:custGeom>
              <a:avLst/>
              <a:gdLst>
                <a:gd name="T0" fmla="*/ 182 w 409"/>
                <a:gd name="T1" fmla="*/ 18 h 149"/>
                <a:gd name="T2" fmla="*/ 275 w 409"/>
                <a:gd name="T3" fmla="*/ 25 h 149"/>
                <a:gd name="T4" fmla="*/ 221 w 409"/>
                <a:gd name="T5" fmla="*/ 42 h 149"/>
                <a:gd name="T6" fmla="*/ 214 w 409"/>
                <a:gd name="T7" fmla="*/ 2 h 149"/>
                <a:gd name="T8" fmla="*/ 179 w 409"/>
                <a:gd name="T9" fmla="*/ 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9" h="149">
                  <a:moveTo>
                    <a:pt x="182" y="18"/>
                  </a:moveTo>
                  <a:cubicBezTo>
                    <a:pt x="0" y="82"/>
                    <a:pt x="409" y="149"/>
                    <a:pt x="275" y="25"/>
                  </a:cubicBezTo>
                  <a:cubicBezTo>
                    <a:pt x="256" y="38"/>
                    <a:pt x="232" y="35"/>
                    <a:pt x="221" y="42"/>
                  </a:cubicBezTo>
                  <a:cubicBezTo>
                    <a:pt x="222" y="29"/>
                    <a:pt x="213" y="14"/>
                    <a:pt x="214" y="2"/>
                  </a:cubicBezTo>
                  <a:cubicBezTo>
                    <a:pt x="204" y="0"/>
                    <a:pt x="188" y="8"/>
                    <a:pt x="17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01"/>
            <p:cNvSpPr/>
            <p:nvPr/>
          </p:nvSpPr>
          <p:spPr bwMode="auto">
            <a:xfrm>
              <a:off x="2745699" y="3098209"/>
              <a:ext cx="295506" cy="153030"/>
            </a:xfrm>
            <a:custGeom>
              <a:avLst/>
              <a:gdLst>
                <a:gd name="T0" fmla="*/ 70 w 220"/>
                <a:gd name="T1" fmla="*/ 17 h 114"/>
                <a:gd name="T2" fmla="*/ 16 w 220"/>
                <a:gd name="T3" fmla="*/ 73 h 114"/>
                <a:gd name="T4" fmla="*/ 95 w 220"/>
                <a:gd name="T5" fmla="*/ 107 h 114"/>
                <a:gd name="T6" fmla="*/ 189 w 220"/>
                <a:gd name="T7" fmla="*/ 97 h 114"/>
                <a:gd name="T8" fmla="*/ 176 w 220"/>
                <a:gd name="T9" fmla="*/ 27 h 114"/>
                <a:gd name="T10" fmla="*/ 157 w 220"/>
                <a:gd name="T11" fmla="*/ 27 h 114"/>
                <a:gd name="T12" fmla="*/ 106 w 220"/>
                <a:gd name="T13" fmla="*/ 43 h 114"/>
                <a:gd name="T14" fmla="*/ 122 w 220"/>
                <a:gd name="T15" fmla="*/ 48 h 114"/>
                <a:gd name="T16" fmla="*/ 116 w 220"/>
                <a:gd name="T17" fmla="*/ 8 h 114"/>
                <a:gd name="T18" fmla="*/ 108 w 220"/>
                <a:gd name="T19" fmla="*/ 1 h 114"/>
                <a:gd name="T20" fmla="*/ 73 w 220"/>
                <a:gd name="T21" fmla="*/ 5 h 114"/>
                <a:gd name="T22" fmla="*/ 65 w 220"/>
                <a:gd name="T23" fmla="*/ 21 h 114"/>
                <a:gd name="T24" fmla="*/ 100 w 220"/>
                <a:gd name="T25" fmla="*/ 17 h 114"/>
                <a:gd name="T26" fmla="*/ 92 w 220"/>
                <a:gd name="T27" fmla="*/ 10 h 114"/>
                <a:gd name="T28" fmla="*/ 99 w 220"/>
                <a:gd name="T29" fmla="*/ 50 h 114"/>
                <a:gd name="T30" fmla="*/ 116 w 220"/>
                <a:gd name="T31" fmla="*/ 55 h 114"/>
                <a:gd name="T32" fmla="*/ 145 w 220"/>
                <a:gd name="T33" fmla="*/ 49 h 114"/>
                <a:gd name="T34" fmla="*/ 173 w 220"/>
                <a:gd name="T35" fmla="*/ 37 h 114"/>
                <a:gd name="T36" fmla="*/ 154 w 220"/>
                <a:gd name="T37" fmla="*/ 37 h 114"/>
                <a:gd name="T38" fmla="*/ 175 w 220"/>
                <a:gd name="T39" fmla="*/ 87 h 114"/>
                <a:gd name="T40" fmla="*/ 106 w 220"/>
                <a:gd name="T41" fmla="*/ 91 h 114"/>
                <a:gd name="T42" fmla="*/ 41 w 220"/>
                <a:gd name="T43" fmla="*/ 67 h 114"/>
                <a:gd name="T44" fmla="*/ 74 w 220"/>
                <a:gd name="T45" fmla="*/ 32 h 114"/>
                <a:gd name="T46" fmla="*/ 70 w 220"/>
                <a:gd name="T47" fmla="*/ 1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0" h="114">
                  <a:moveTo>
                    <a:pt x="70" y="17"/>
                  </a:moveTo>
                  <a:cubicBezTo>
                    <a:pt x="50" y="24"/>
                    <a:pt x="0" y="42"/>
                    <a:pt x="16" y="73"/>
                  </a:cubicBezTo>
                  <a:cubicBezTo>
                    <a:pt x="29" y="96"/>
                    <a:pt x="72" y="103"/>
                    <a:pt x="95" y="107"/>
                  </a:cubicBezTo>
                  <a:cubicBezTo>
                    <a:pt x="125" y="111"/>
                    <a:pt x="162" y="114"/>
                    <a:pt x="189" y="97"/>
                  </a:cubicBezTo>
                  <a:cubicBezTo>
                    <a:pt x="220" y="78"/>
                    <a:pt x="195" y="45"/>
                    <a:pt x="176" y="27"/>
                  </a:cubicBezTo>
                  <a:cubicBezTo>
                    <a:pt x="170" y="22"/>
                    <a:pt x="163" y="24"/>
                    <a:pt x="157" y="27"/>
                  </a:cubicBezTo>
                  <a:cubicBezTo>
                    <a:pt x="141" y="37"/>
                    <a:pt x="122" y="35"/>
                    <a:pt x="106" y="43"/>
                  </a:cubicBezTo>
                  <a:cubicBezTo>
                    <a:pt x="111" y="45"/>
                    <a:pt x="117" y="46"/>
                    <a:pt x="122" y="48"/>
                  </a:cubicBezTo>
                  <a:cubicBezTo>
                    <a:pt x="122" y="34"/>
                    <a:pt x="116" y="21"/>
                    <a:pt x="116" y="8"/>
                  </a:cubicBezTo>
                  <a:cubicBezTo>
                    <a:pt x="116" y="3"/>
                    <a:pt x="112" y="1"/>
                    <a:pt x="108" y="1"/>
                  </a:cubicBezTo>
                  <a:cubicBezTo>
                    <a:pt x="96" y="0"/>
                    <a:pt x="85" y="5"/>
                    <a:pt x="73" y="5"/>
                  </a:cubicBezTo>
                  <a:cubicBezTo>
                    <a:pt x="62" y="4"/>
                    <a:pt x="49" y="20"/>
                    <a:pt x="65" y="21"/>
                  </a:cubicBezTo>
                  <a:cubicBezTo>
                    <a:pt x="77" y="21"/>
                    <a:pt x="88" y="16"/>
                    <a:pt x="100" y="17"/>
                  </a:cubicBezTo>
                  <a:cubicBezTo>
                    <a:pt x="97" y="14"/>
                    <a:pt x="95" y="12"/>
                    <a:pt x="92" y="10"/>
                  </a:cubicBezTo>
                  <a:cubicBezTo>
                    <a:pt x="93" y="24"/>
                    <a:pt x="99" y="36"/>
                    <a:pt x="99" y="50"/>
                  </a:cubicBezTo>
                  <a:cubicBezTo>
                    <a:pt x="99" y="58"/>
                    <a:pt x="110" y="58"/>
                    <a:pt x="116" y="55"/>
                  </a:cubicBezTo>
                  <a:cubicBezTo>
                    <a:pt x="125" y="51"/>
                    <a:pt x="135" y="51"/>
                    <a:pt x="145" y="49"/>
                  </a:cubicBezTo>
                  <a:cubicBezTo>
                    <a:pt x="155" y="46"/>
                    <a:pt x="164" y="42"/>
                    <a:pt x="173" y="37"/>
                  </a:cubicBezTo>
                  <a:cubicBezTo>
                    <a:pt x="167" y="37"/>
                    <a:pt x="160" y="37"/>
                    <a:pt x="154" y="37"/>
                  </a:cubicBezTo>
                  <a:cubicBezTo>
                    <a:pt x="163" y="45"/>
                    <a:pt x="195" y="76"/>
                    <a:pt x="175" y="87"/>
                  </a:cubicBezTo>
                  <a:cubicBezTo>
                    <a:pt x="155" y="98"/>
                    <a:pt x="127" y="94"/>
                    <a:pt x="106" y="91"/>
                  </a:cubicBezTo>
                  <a:cubicBezTo>
                    <a:pt x="85" y="88"/>
                    <a:pt x="57" y="83"/>
                    <a:pt x="41" y="67"/>
                  </a:cubicBezTo>
                  <a:cubicBezTo>
                    <a:pt x="23" y="50"/>
                    <a:pt x="63" y="36"/>
                    <a:pt x="74" y="32"/>
                  </a:cubicBezTo>
                  <a:cubicBezTo>
                    <a:pt x="88" y="27"/>
                    <a:pt x="84" y="12"/>
                    <a:pt x="70" y="17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02"/>
            <p:cNvSpPr/>
            <p:nvPr/>
          </p:nvSpPr>
          <p:spPr bwMode="auto">
            <a:xfrm>
              <a:off x="2663907" y="1718300"/>
              <a:ext cx="211076" cy="542201"/>
            </a:xfrm>
            <a:custGeom>
              <a:avLst/>
              <a:gdLst>
                <a:gd name="T0" fmla="*/ 137 w 157"/>
                <a:gd name="T1" fmla="*/ 178 h 404"/>
                <a:gd name="T2" fmla="*/ 130 w 157"/>
                <a:gd name="T3" fmla="*/ 270 h 404"/>
                <a:gd name="T4" fmla="*/ 112 w 157"/>
                <a:gd name="T5" fmla="*/ 217 h 404"/>
                <a:gd name="T6" fmla="*/ 155 w 157"/>
                <a:gd name="T7" fmla="*/ 210 h 404"/>
                <a:gd name="T8" fmla="*/ 150 w 157"/>
                <a:gd name="T9" fmla="*/ 17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404">
                  <a:moveTo>
                    <a:pt x="137" y="178"/>
                  </a:moveTo>
                  <a:cubicBezTo>
                    <a:pt x="67" y="0"/>
                    <a:pt x="0" y="404"/>
                    <a:pt x="130" y="270"/>
                  </a:cubicBezTo>
                  <a:cubicBezTo>
                    <a:pt x="116" y="251"/>
                    <a:pt x="119" y="228"/>
                    <a:pt x="112" y="217"/>
                  </a:cubicBezTo>
                  <a:cubicBezTo>
                    <a:pt x="125" y="218"/>
                    <a:pt x="141" y="209"/>
                    <a:pt x="155" y="210"/>
                  </a:cubicBezTo>
                  <a:cubicBezTo>
                    <a:pt x="157" y="200"/>
                    <a:pt x="148" y="185"/>
                    <a:pt x="150" y="1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3"/>
            <p:cNvSpPr/>
            <p:nvPr/>
          </p:nvSpPr>
          <p:spPr bwMode="auto">
            <a:xfrm>
              <a:off x="2717996" y="1867373"/>
              <a:ext cx="170180" cy="284953"/>
            </a:xfrm>
            <a:custGeom>
              <a:avLst/>
              <a:gdLst>
                <a:gd name="T0" fmla="*/ 109 w 127"/>
                <a:gd name="T1" fmla="*/ 64 h 212"/>
                <a:gd name="T2" fmla="*/ 44 w 127"/>
                <a:gd name="T3" fmla="*/ 20 h 212"/>
                <a:gd name="T4" fmla="*/ 7 w 127"/>
                <a:gd name="T5" fmla="*/ 96 h 212"/>
                <a:gd name="T6" fmla="*/ 18 w 127"/>
                <a:gd name="T7" fmla="*/ 183 h 212"/>
                <a:gd name="T8" fmla="*/ 100 w 127"/>
                <a:gd name="T9" fmla="*/ 161 h 212"/>
                <a:gd name="T10" fmla="*/ 101 w 127"/>
                <a:gd name="T11" fmla="*/ 154 h 212"/>
                <a:gd name="T12" fmla="*/ 83 w 127"/>
                <a:gd name="T13" fmla="*/ 103 h 212"/>
                <a:gd name="T14" fmla="*/ 67 w 127"/>
                <a:gd name="T15" fmla="*/ 112 h 212"/>
                <a:gd name="T16" fmla="*/ 110 w 127"/>
                <a:gd name="T17" fmla="*/ 105 h 212"/>
                <a:gd name="T18" fmla="*/ 126 w 127"/>
                <a:gd name="T19" fmla="*/ 97 h 212"/>
                <a:gd name="T20" fmla="*/ 121 w 127"/>
                <a:gd name="T21" fmla="*/ 63 h 212"/>
                <a:gd name="T22" fmla="*/ 98 w 127"/>
                <a:gd name="T23" fmla="*/ 65 h 212"/>
                <a:gd name="T24" fmla="*/ 103 w 127"/>
                <a:gd name="T25" fmla="*/ 100 h 212"/>
                <a:gd name="T26" fmla="*/ 119 w 127"/>
                <a:gd name="T27" fmla="*/ 92 h 212"/>
                <a:gd name="T28" fmla="*/ 76 w 127"/>
                <a:gd name="T29" fmla="*/ 99 h 212"/>
                <a:gd name="T30" fmla="*/ 60 w 127"/>
                <a:gd name="T31" fmla="*/ 109 h 212"/>
                <a:gd name="T32" fmla="*/ 80 w 127"/>
                <a:gd name="T33" fmla="*/ 164 h 212"/>
                <a:gd name="T34" fmla="*/ 81 w 127"/>
                <a:gd name="T35" fmla="*/ 157 h 212"/>
                <a:gd name="T36" fmla="*/ 36 w 127"/>
                <a:gd name="T37" fmla="*/ 169 h 212"/>
                <a:gd name="T38" fmla="*/ 30 w 127"/>
                <a:gd name="T39" fmla="*/ 97 h 212"/>
                <a:gd name="T40" fmla="*/ 54 w 127"/>
                <a:gd name="T41" fmla="*/ 31 h 212"/>
                <a:gd name="T42" fmla="*/ 56 w 127"/>
                <a:gd name="T43" fmla="*/ 28 h 212"/>
                <a:gd name="T44" fmla="*/ 62 w 127"/>
                <a:gd name="T45" fmla="*/ 31 h 212"/>
                <a:gd name="T46" fmla="*/ 86 w 127"/>
                <a:gd name="T47" fmla="*/ 71 h 212"/>
                <a:gd name="T48" fmla="*/ 109 w 127"/>
                <a:gd name="T49" fmla="*/ 64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7" h="212">
                  <a:moveTo>
                    <a:pt x="109" y="64"/>
                  </a:moveTo>
                  <a:cubicBezTo>
                    <a:pt x="98" y="38"/>
                    <a:pt x="78" y="0"/>
                    <a:pt x="44" y="20"/>
                  </a:cubicBezTo>
                  <a:cubicBezTo>
                    <a:pt x="19" y="34"/>
                    <a:pt x="11" y="70"/>
                    <a:pt x="7" y="96"/>
                  </a:cubicBezTo>
                  <a:cubicBezTo>
                    <a:pt x="3" y="122"/>
                    <a:pt x="0" y="160"/>
                    <a:pt x="18" y="183"/>
                  </a:cubicBezTo>
                  <a:cubicBezTo>
                    <a:pt x="40" y="212"/>
                    <a:pt x="83" y="178"/>
                    <a:pt x="100" y="161"/>
                  </a:cubicBezTo>
                  <a:cubicBezTo>
                    <a:pt x="102" y="159"/>
                    <a:pt x="103" y="157"/>
                    <a:pt x="101" y="154"/>
                  </a:cubicBezTo>
                  <a:cubicBezTo>
                    <a:pt x="91" y="138"/>
                    <a:pt x="92" y="119"/>
                    <a:pt x="83" y="103"/>
                  </a:cubicBezTo>
                  <a:cubicBezTo>
                    <a:pt x="78" y="106"/>
                    <a:pt x="72" y="109"/>
                    <a:pt x="67" y="112"/>
                  </a:cubicBezTo>
                  <a:cubicBezTo>
                    <a:pt x="82" y="112"/>
                    <a:pt x="96" y="106"/>
                    <a:pt x="110" y="105"/>
                  </a:cubicBezTo>
                  <a:cubicBezTo>
                    <a:pt x="114" y="105"/>
                    <a:pt x="126" y="103"/>
                    <a:pt x="126" y="97"/>
                  </a:cubicBezTo>
                  <a:cubicBezTo>
                    <a:pt x="127" y="85"/>
                    <a:pt x="121" y="74"/>
                    <a:pt x="121" y="63"/>
                  </a:cubicBezTo>
                  <a:cubicBezTo>
                    <a:pt x="122" y="53"/>
                    <a:pt x="99" y="57"/>
                    <a:pt x="98" y="65"/>
                  </a:cubicBezTo>
                  <a:cubicBezTo>
                    <a:pt x="97" y="77"/>
                    <a:pt x="104" y="88"/>
                    <a:pt x="103" y="100"/>
                  </a:cubicBezTo>
                  <a:cubicBezTo>
                    <a:pt x="108" y="97"/>
                    <a:pt x="114" y="95"/>
                    <a:pt x="119" y="92"/>
                  </a:cubicBezTo>
                  <a:cubicBezTo>
                    <a:pt x="104" y="92"/>
                    <a:pt x="91" y="99"/>
                    <a:pt x="76" y="99"/>
                  </a:cubicBezTo>
                  <a:cubicBezTo>
                    <a:pt x="73" y="99"/>
                    <a:pt x="57" y="102"/>
                    <a:pt x="60" y="109"/>
                  </a:cubicBezTo>
                  <a:cubicBezTo>
                    <a:pt x="69" y="126"/>
                    <a:pt x="68" y="146"/>
                    <a:pt x="80" y="164"/>
                  </a:cubicBezTo>
                  <a:cubicBezTo>
                    <a:pt x="80" y="161"/>
                    <a:pt x="81" y="159"/>
                    <a:pt x="81" y="157"/>
                  </a:cubicBezTo>
                  <a:cubicBezTo>
                    <a:pt x="69" y="170"/>
                    <a:pt x="49" y="192"/>
                    <a:pt x="36" y="169"/>
                  </a:cubicBezTo>
                  <a:cubicBezTo>
                    <a:pt x="25" y="148"/>
                    <a:pt x="27" y="120"/>
                    <a:pt x="30" y="97"/>
                  </a:cubicBezTo>
                  <a:cubicBezTo>
                    <a:pt x="33" y="75"/>
                    <a:pt x="38" y="47"/>
                    <a:pt x="54" y="31"/>
                  </a:cubicBezTo>
                  <a:cubicBezTo>
                    <a:pt x="56" y="28"/>
                    <a:pt x="59" y="27"/>
                    <a:pt x="56" y="28"/>
                  </a:cubicBezTo>
                  <a:cubicBezTo>
                    <a:pt x="55" y="28"/>
                    <a:pt x="60" y="30"/>
                    <a:pt x="62" y="31"/>
                  </a:cubicBezTo>
                  <a:cubicBezTo>
                    <a:pt x="74" y="41"/>
                    <a:pt x="80" y="57"/>
                    <a:pt x="86" y="71"/>
                  </a:cubicBezTo>
                  <a:cubicBezTo>
                    <a:pt x="89" y="79"/>
                    <a:pt x="112" y="72"/>
                    <a:pt x="109" y="64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07" name="组合 106"/>
          <p:cNvGrpSpPr/>
          <p:nvPr/>
        </p:nvGrpSpPr>
        <p:grpSpPr>
          <a:xfrm flipH="1">
            <a:off x="4944415" y="3375199"/>
            <a:ext cx="6498836" cy="2490830"/>
            <a:chOff x="5488743" y="1717287"/>
            <a:chExt cx="6535257" cy="2490830"/>
          </a:xfrm>
        </p:grpSpPr>
        <p:sp>
          <p:nvSpPr>
            <p:cNvPr id="103" name="矩形 102"/>
            <p:cNvSpPr/>
            <p:nvPr/>
          </p:nvSpPr>
          <p:spPr>
            <a:xfrm rot="10800000" flipV="1">
              <a:off x="5488743" y="1717287"/>
              <a:ext cx="45719" cy="2490830"/>
            </a:xfrm>
            <a:prstGeom prst="rect">
              <a:avLst/>
            </a:prstGeom>
            <a:blipFill>
              <a:blip r:embed="rId1" cstate="print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just"/>
              <a:endParaRPr lang="zh-CN" altLang="en-US">
                <a:blipFill>
                  <a:blip r:embed="rId2"/>
                  <a:stretch>
                    <a:fillRect/>
                  </a:stretch>
                </a:blipFill>
              </a:endParaRPr>
            </a:p>
          </p:txBody>
        </p:sp>
        <p:sp>
          <p:nvSpPr>
            <p:cNvPr id="104" name="文本框 103"/>
            <p:cNvSpPr txBox="1"/>
            <p:nvPr/>
          </p:nvSpPr>
          <p:spPr>
            <a:xfrm>
              <a:off x="5718389" y="2580907"/>
              <a:ext cx="489109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3200" dirty="0">
                  <a:blipFill>
                    <a:blip r:embed="rId2"/>
                    <a:stretch>
                      <a:fillRect/>
                    </a:stretch>
                  </a:blip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TITLE HERE</a:t>
              </a:r>
              <a:endParaRPr lang="zh-CN" altLang="en-US" sz="3200" dirty="0">
                <a:blipFill>
                  <a:blip r:embed="rId2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endParaRPr>
            </a:p>
          </p:txBody>
        </p:sp>
        <p:sp>
          <p:nvSpPr>
            <p:cNvPr id="105" name="文本框 104"/>
            <p:cNvSpPr txBox="1"/>
            <p:nvPr/>
          </p:nvSpPr>
          <p:spPr>
            <a:xfrm>
              <a:off x="5756548" y="3164054"/>
              <a:ext cx="626745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text here Add your text here</a:t>
              </a:r>
              <a:r>
                <a:rPr lang="zh-CN" altLang="en-US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 </a:t>
              </a:r>
              <a:r>
                <a:rPr lang="en-US" altLang="zh-CN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text here</a:t>
              </a:r>
              <a:r>
                <a:rPr lang="zh-CN" altLang="en-US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 </a:t>
              </a:r>
              <a:r>
                <a:rPr lang="en-US" altLang="zh-CN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text here</a:t>
              </a:r>
              <a:r>
                <a:rPr lang="zh-CN" altLang="en-US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 </a:t>
              </a:r>
              <a:r>
                <a:rPr lang="en-US" altLang="zh-CN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text here</a:t>
              </a:r>
              <a:r>
                <a:rPr lang="zh-CN" altLang="en-US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 </a:t>
              </a:r>
              <a:r>
                <a:rPr lang="en-US" altLang="zh-CN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text here</a:t>
              </a:r>
              <a:r>
                <a:rPr lang="zh-CN" altLang="en-US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 </a:t>
              </a:r>
              <a:r>
                <a:rPr lang="en-US" altLang="zh-CN" sz="20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叶根友圆趣卡通体" panose="02010601030101010101" pitchFamily="2" charset="-122"/>
                  <a:ea typeface="叶根友圆趣卡通体" panose="02010601030101010101" pitchFamily="2" charset="-122"/>
                </a:rPr>
                <a:t>Add your text here</a:t>
              </a:r>
              <a:endPara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endParaRPr>
            </a:p>
          </p:txBody>
        </p:sp>
        <p:sp>
          <p:nvSpPr>
            <p:cNvPr id="106" name="矩形 105"/>
            <p:cNvSpPr/>
            <p:nvPr/>
          </p:nvSpPr>
          <p:spPr>
            <a:xfrm>
              <a:off x="5788714" y="1807879"/>
              <a:ext cx="3951900" cy="608303"/>
            </a:xfrm>
            <a:prstGeom prst="rect">
              <a:avLst/>
            </a:prstGeom>
            <a:blipFill>
              <a:blip r:embed="rId3" cstate="print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dist"/>
              <a:r>
                <a:rPr lang="en-US" altLang="zh-CN" sz="4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PART FOUR</a:t>
              </a:r>
              <a:endParaRPr lang="zh-CN" altLang="en-US" sz="4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4" name="组合 43"/>
          <p:cNvGrpSpPr/>
          <p:nvPr/>
        </p:nvGrpSpPr>
        <p:grpSpPr>
          <a:xfrm rot="5400000">
            <a:off x="5812660" y="-1556726"/>
            <a:ext cx="854921" cy="10488138"/>
            <a:chOff x="1309822" y="2195585"/>
            <a:chExt cx="854921" cy="10488138"/>
          </a:xfrm>
        </p:grpSpPr>
        <p:sp>
          <p:nvSpPr>
            <p:cNvPr id="45" name="等腰三角形 44"/>
            <p:cNvSpPr/>
            <p:nvPr/>
          </p:nvSpPr>
          <p:spPr>
            <a:xfrm rot="365596">
              <a:off x="1824501" y="2195585"/>
              <a:ext cx="340242" cy="582260"/>
            </a:xfrm>
            <a:prstGeom prst="triangle">
              <a:avLst/>
            </a:prstGeom>
            <a:blipFill>
              <a:blip r:embed="rId2" cstate="print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1309822" y="2690037"/>
              <a:ext cx="684800" cy="9993686"/>
            </a:xfrm>
            <a:custGeom>
              <a:avLst/>
              <a:gdLst>
                <a:gd name="connsiteX0" fmla="*/ 40513 w 200001"/>
                <a:gd name="connsiteY0" fmla="*/ 3848986 h 3848986"/>
                <a:gd name="connsiteX1" fmla="*/ 8615 w 200001"/>
                <a:gd name="connsiteY1" fmla="*/ 2679405 h 3848986"/>
                <a:gd name="connsiteX2" fmla="*/ 178736 w 200001"/>
                <a:gd name="connsiteY2" fmla="*/ 1743740 h 3848986"/>
                <a:gd name="connsiteX3" fmla="*/ 125573 w 200001"/>
                <a:gd name="connsiteY3" fmla="*/ 712382 h 3848986"/>
                <a:gd name="connsiteX4" fmla="*/ 200001 w 200001"/>
                <a:gd name="connsiteY4" fmla="*/ 0 h 3848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01" h="3848986">
                  <a:moveTo>
                    <a:pt x="40513" y="3848986"/>
                  </a:moveTo>
                  <a:cubicBezTo>
                    <a:pt x="13045" y="3439632"/>
                    <a:pt x="-14422" y="3030279"/>
                    <a:pt x="8615" y="2679405"/>
                  </a:cubicBezTo>
                  <a:cubicBezTo>
                    <a:pt x="31652" y="2328531"/>
                    <a:pt x="159243" y="2071577"/>
                    <a:pt x="178736" y="1743740"/>
                  </a:cubicBezTo>
                  <a:cubicBezTo>
                    <a:pt x="198229" y="1415903"/>
                    <a:pt x="122029" y="1003005"/>
                    <a:pt x="125573" y="712382"/>
                  </a:cubicBezTo>
                  <a:cubicBezTo>
                    <a:pt x="129117" y="421759"/>
                    <a:pt x="164559" y="210879"/>
                    <a:pt x="200001" y="0"/>
                  </a:cubicBezTo>
                </a:path>
              </a:pathLst>
            </a:custGeom>
            <a:noFill/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" name="椭圆 1"/>
          <p:cNvSpPr/>
          <p:nvPr/>
        </p:nvSpPr>
        <p:spPr>
          <a:xfrm>
            <a:off x="2030819" y="3179135"/>
            <a:ext cx="212651" cy="212651"/>
          </a:xfrm>
          <a:prstGeom prst="ellipse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>
            <a:off x="4511749" y="3285460"/>
            <a:ext cx="212651" cy="212651"/>
          </a:xfrm>
          <a:prstGeom prst="ellipse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>
            <a:off x="7136655" y="3750939"/>
            <a:ext cx="212651" cy="212651"/>
          </a:xfrm>
          <a:prstGeom prst="ellipse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>
            <a:off x="9987517" y="3687546"/>
            <a:ext cx="212651" cy="212651"/>
          </a:xfrm>
          <a:prstGeom prst="ellipse">
            <a:avLst/>
          </a:prstGeom>
          <a:blipFill>
            <a:blip r:embed="rId3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836397" y="4249437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2" name="文本框 51"/>
          <p:cNvSpPr txBox="1"/>
          <p:nvPr/>
        </p:nvSpPr>
        <p:spPr>
          <a:xfrm>
            <a:off x="1011774" y="3715531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5863535" y="4701878"/>
            <a:ext cx="26145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4" name="文本框 53"/>
          <p:cNvSpPr txBox="1"/>
          <p:nvPr/>
        </p:nvSpPr>
        <p:spPr>
          <a:xfrm>
            <a:off x="6038912" y="4167972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9098590" y="2116084"/>
            <a:ext cx="220315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8961961" y="3248003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3596925" y="1783533"/>
            <a:ext cx="220315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20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58" name="文本框 57"/>
          <p:cNvSpPr txBox="1"/>
          <p:nvPr/>
        </p:nvSpPr>
        <p:spPr>
          <a:xfrm>
            <a:off x="3460296" y="2915452"/>
            <a:ext cx="2263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YOUR TITLE HERE</a:t>
            </a:r>
            <a:endParaRPr lang="zh-CN" altLang="en-US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5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2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3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5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7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8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62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3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12000"/>
                                </p:stCondLst>
                                <p:childTnLst>
                                  <p:par>
                                    <p:cTn id="6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67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8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48" grpId="0" animBg="1"/>
          <p:bldP spid="49" grpId="0" animBg="1"/>
          <p:bldP spid="50" grpId="0" animBg="1"/>
          <p:bldP spid="51" grpId="0"/>
          <p:bldP spid="52" grpId="0"/>
          <p:bldP spid="53" grpId="0"/>
          <p:bldP spid="54" grpId="0"/>
          <p:bldP spid="55" grpId="0"/>
          <p:bldP spid="56" grpId="0"/>
          <p:bldP spid="57" grpId="0"/>
          <p:bldP spid="58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4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75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5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75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5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7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8" dur="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9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6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75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12000"/>
                                </p:stCondLst>
                                <p:childTnLst>
                                  <p:par>
                                    <p:cTn id="6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7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48" grpId="0" animBg="1"/>
          <p:bldP spid="49" grpId="0" animBg="1"/>
          <p:bldP spid="50" grpId="0" animBg="1"/>
          <p:bldP spid="51" grpId="0"/>
          <p:bldP spid="52" grpId="0"/>
          <p:bldP spid="53" grpId="0"/>
          <p:bldP spid="54" grpId="0"/>
          <p:bldP spid="55" grpId="0"/>
          <p:bldP spid="56" grpId="0"/>
          <p:bldP spid="57" grpId="0"/>
          <p:bldP spid="58" grpId="0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80488" y="1775671"/>
            <a:ext cx="4281349" cy="2408259"/>
          </a:xfrm>
          <a:prstGeom prst="rect">
            <a:avLst/>
          </a:prstGeom>
        </p:spPr>
      </p:pic>
      <p:grpSp>
        <p:nvGrpSpPr>
          <p:cNvPr id="71" name="组合 70"/>
          <p:cNvGrpSpPr/>
          <p:nvPr/>
        </p:nvGrpSpPr>
        <p:grpSpPr>
          <a:xfrm rot="244068">
            <a:off x="6134680" y="1417868"/>
            <a:ext cx="5724256" cy="4973317"/>
            <a:chOff x="4243388" y="3908425"/>
            <a:chExt cx="1379538" cy="1198563"/>
          </a:xfrm>
        </p:grpSpPr>
        <p:sp>
          <p:nvSpPr>
            <p:cNvPr id="73" name="Freeform 210"/>
            <p:cNvSpPr/>
            <p:nvPr/>
          </p:nvSpPr>
          <p:spPr bwMode="auto">
            <a:xfrm>
              <a:off x="4271963" y="3919538"/>
              <a:ext cx="1068388" cy="623888"/>
            </a:xfrm>
            <a:custGeom>
              <a:avLst/>
              <a:gdLst>
                <a:gd name="T0" fmla="*/ 29 w 665"/>
                <a:gd name="T1" fmla="*/ 359 h 388"/>
                <a:gd name="T2" fmla="*/ 70 w 665"/>
                <a:gd name="T3" fmla="*/ 322 h 388"/>
                <a:gd name="T4" fmla="*/ 16 w 665"/>
                <a:gd name="T5" fmla="*/ 273 h 388"/>
                <a:gd name="T6" fmla="*/ 18 w 665"/>
                <a:gd name="T7" fmla="*/ 258 h 388"/>
                <a:gd name="T8" fmla="*/ 15 w 665"/>
                <a:gd name="T9" fmla="*/ 235 h 388"/>
                <a:gd name="T10" fmla="*/ 61 w 665"/>
                <a:gd name="T11" fmla="*/ 220 h 388"/>
                <a:gd name="T12" fmla="*/ 12 w 665"/>
                <a:gd name="T13" fmla="*/ 172 h 388"/>
                <a:gd name="T14" fmla="*/ 7 w 665"/>
                <a:gd name="T15" fmla="*/ 138 h 388"/>
                <a:gd name="T16" fmla="*/ 6 w 665"/>
                <a:gd name="T17" fmla="*/ 118 h 388"/>
                <a:gd name="T18" fmla="*/ 10 w 665"/>
                <a:gd name="T19" fmla="*/ 75 h 388"/>
                <a:gd name="T20" fmla="*/ 20 w 665"/>
                <a:gd name="T21" fmla="*/ 60 h 388"/>
                <a:gd name="T22" fmla="*/ 35 w 665"/>
                <a:gd name="T23" fmla="*/ 57 h 388"/>
                <a:gd name="T24" fmla="*/ 56 w 665"/>
                <a:gd name="T25" fmla="*/ 45 h 388"/>
                <a:gd name="T26" fmla="*/ 145 w 665"/>
                <a:gd name="T27" fmla="*/ 81 h 388"/>
                <a:gd name="T28" fmla="*/ 108 w 665"/>
                <a:gd name="T29" fmla="*/ 43 h 388"/>
                <a:gd name="T30" fmla="*/ 148 w 665"/>
                <a:gd name="T31" fmla="*/ 39 h 388"/>
                <a:gd name="T32" fmla="*/ 144 w 665"/>
                <a:gd name="T33" fmla="*/ 46 h 388"/>
                <a:gd name="T34" fmla="*/ 166 w 665"/>
                <a:gd name="T35" fmla="*/ 34 h 388"/>
                <a:gd name="T36" fmla="*/ 189 w 665"/>
                <a:gd name="T37" fmla="*/ 36 h 388"/>
                <a:gd name="T38" fmla="*/ 286 w 665"/>
                <a:gd name="T39" fmla="*/ 71 h 388"/>
                <a:gd name="T40" fmla="*/ 313 w 665"/>
                <a:gd name="T41" fmla="*/ 63 h 388"/>
                <a:gd name="T42" fmla="*/ 317 w 665"/>
                <a:gd name="T43" fmla="*/ 31 h 388"/>
                <a:gd name="T44" fmla="*/ 395 w 665"/>
                <a:gd name="T45" fmla="*/ 19 h 388"/>
                <a:gd name="T46" fmla="*/ 392 w 665"/>
                <a:gd name="T47" fmla="*/ 26 h 388"/>
                <a:gd name="T48" fmla="*/ 505 w 665"/>
                <a:gd name="T49" fmla="*/ 48 h 388"/>
                <a:gd name="T50" fmla="*/ 468 w 665"/>
                <a:gd name="T51" fmla="*/ 18 h 388"/>
                <a:gd name="T52" fmla="*/ 494 w 665"/>
                <a:gd name="T53" fmla="*/ 10 h 388"/>
                <a:gd name="T54" fmla="*/ 521 w 665"/>
                <a:gd name="T55" fmla="*/ 9 h 388"/>
                <a:gd name="T56" fmla="*/ 518 w 665"/>
                <a:gd name="T57" fmla="*/ 15 h 388"/>
                <a:gd name="T58" fmla="*/ 569 w 665"/>
                <a:gd name="T59" fmla="*/ 13 h 388"/>
                <a:gd name="T60" fmla="*/ 659 w 665"/>
                <a:gd name="T61" fmla="*/ 48 h 388"/>
                <a:gd name="T62" fmla="*/ 628 w 665"/>
                <a:gd name="T63" fmla="*/ 53 h 388"/>
                <a:gd name="T64" fmla="*/ 628 w 665"/>
                <a:gd name="T65" fmla="*/ 46 h 388"/>
                <a:gd name="T66" fmla="*/ 607 w 665"/>
                <a:gd name="T67" fmla="*/ 45 h 388"/>
                <a:gd name="T68" fmla="*/ 580 w 665"/>
                <a:gd name="T69" fmla="*/ 52 h 388"/>
                <a:gd name="T70" fmla="*/ 554 w 665"/>
                <a:gd name="T71" fmla="*/ 54 h 388"/>
                <a:gd name="T72" fmla="*/ 555 w 665"/>
                <a:gd name="T73" fmla="*/ 50 h 388"/>
                <a:gd name="T74" fmla="*/ 534 w 665"/>
                <a:gd name="T75" fmla="*/ 56 h 388"/>
                <a:gd name="T76" fmla="*/ 396 w 665"/>
                <a:gd name="T77" fmla="*/ 17 h 388"/>
                <a:gd name="T78" fmla="*/ 424 w 665"/>
                <a:gd name="T79" fmla="*/ 59 h 388"/>
                <a:gd name="T80" fmla="*/ 379 w 665"/>
                <a:gd name="T81" fmla="*/ 69 h 388"/>
                <a:gd name="T82" fmla="*/ 322 w 665"/>
                <a:gd name="T83" fmla="*/ 57 h 388"/>
                <a:gd name="T84" fmla="*/ 218 w 665"/>
                <a:gd name="T85" fmla="*/ 32 h 388"/>
                <a:gd name="T86" fmla="*/ 225 w 665"/>
                <a:gd name="T87" fmla="*/ 65 h 388"/>
                <a:gd name="T88" fmla="*/ 161 w 665"/>
                <a:gd name="T89" fmla="*/ 42 h 388"/>
                <a:gd name="T90" fmla="*/ 198 w 665"/>
                <a:gd name="T91" fmla="*/ 75 h 388"/>
                <a:gd name="T92" fmla="*/ 169 w 665"/>
                <a:gd name="T93" fmla="*/ 87 h 388"/>
                <a:gd name="T94" fmla="*/ 140 w 665"/>
                <a:gd name="T95" fmla="*/ 77 h 388"/>
                <a:gd name="T96" fmla="*/ 111 w 665"/>
                <a:gd name="T97" fmla="*/ 85 h 388"/>
                <a:gd name="T98" fmla="*/ 34 w 665"/>
                <a:gd name="T99" fmla="*/ 48 h 388"/>
                <a:gd name="T100" fmla="*/ 56 w 665"/>
                <a:gd name="T101" fmla="*/ 91 h 388"/>
                <a:gd name="T102" fmla="*/ 58 w 665"/>
                <a:gd name="T103" fmla="*/ 88 h 388"/>
                <a:gd name="T104" fmla="*/ 50 w 665"/>
                <a:gd name="T105" fmla="*/ 144 h 388"/>
                <a:gd name="T106" fmla="*/ 28 w 665"/>
                <a:gd name="T107" fmla="*/ 156 h 388"/>
                <a:gd name="T108" fmla="*/ 7 w 665"/>
                <a:gd name="T109" fmla="*/ 179 h 388"/>
                <a:gd name="T110" fmla="*/ 55 w 665"/>
                <a:gd name="T111" fmla="*/ 221 h 388"/>
                <a:gd name="T112" fmla="*/ 59 w 665"/>
                <a:gd name="T113" fmla="*/ 242 h 388"/>
                <a:gd name="T114" fmla="*/ 64 w 665"/>
                <a:gd name="T115" fmla="*/ 268 h 388"/>
                <a:gd name="T116" fmla="*/ 60 w 665"/>
                <a:gd name="T117" fmla="*/ 284 h 388"/>
                <a:gd name="T118" fmla="*/ 60 w 665"/>
                <a:gd name="T119" fmla="*/ 301 h 388"/>
                <a:gd name="T120" fmla="*/ 64 w 665"/>
                <a:gd name="T121" fmla="*/ 325 h 388"/>
                <a:gd name="T122" fmla="*/ 64 w 665"/>
                <a:gd name="T123" fmla="*/ 339 h 388"/>
                <a:gd name="T124" fmla="*/ 49 w 665"/>
                <a:gd name="T125" fmla="*/ 352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5" h="388">
                  <a:moveTo>
                    <a:pt x="74" y="379"/>
                  </a:moveTo>
                  <a:cubicBezTo>
                    <a:pt x="74" y="379"/>
                    <a:pt x="71" y="377"/>
                    <a:pt x="67" y="374"/>
                  </a:cubicBezTo>
                  <a:cubicBezTo>
                    <a:pt x="60" y="371"/>
                    <a:pt x="51" y="365"/>
                    <a:pt x="43" y="360"/>
                  </a:cubicBezTo>
                  <a:cubicBezTo>
                    <a:pt x="39" y="357"/>
                    <a:pt x="36" y="355"/>
                    <a:pt x="33" y="354"/>
                  </a:cubicBezTo>
                  <a:cubicBezTo>
                    <a:pt x="32" y="353"/>
                    <a:pt x="31" y="352"/>
                    <a:pt x="30" y="352"/>
                  </a:cubicBezTo>
                  <a:cubicBezTo>
                    <a:pt x="30" y="351"/>
                    <a:pt x="30" y="351"/>
                    <a:pt x="30" y="351"/>
                  </a:cubicBezTo>
                  <a:cubicBezTo>
                    <a:pt x="28" y="353"/>
                    <a:pt x="28" y="353"/>
                    <a:pt x="28" y="353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30" y="351"/>
                    <a:pt x="30" y="351"/>
                    <a:pt x="30" y="351"/>
                  </a:cubicBezTo>
                  <a:cubicBezTo>
                    <a:pt x="28" y="353"/>
                    <a:pt x="28" y="353"/>
                    <a:pt x="28" y="353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27" y="354"/>
                    <a:pt x="27" y="354"/>
                    <a:pt x="27" y="354"/>
                  </a:cubicBezTo>
                  <a:cubicBezTo>
                    <a:pt x="30" y="352"/>
                    <a:pt x="30" y="352"/>
                    <a:pt x="30" y="352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31" y="353"/>
                    <a:pt x="31" y="353"/>
                    <a:pt x="31" y="353"/>
                  </a:cubicBezTo>
                  <a:cubicBezTo>
                    <a:pt x="31" y="352"/>
                    <a:pt x="30" y="352"/>
                    <a:pt x="30" y="352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31" y="353"/>
                    <a:pt x="31" y="353"/>
                    <a:pt x="31" y="353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1" y="355"/>
                    <a:pt x="31" y="355"/>
                    <a:pt x="31" y="355"/>
                  </a:cubicBezTo>
                  <a:cubicBezTo>
                    <a:pt x="31" y="354"/>
                    <a:pt x="31" y="353"/>
                    <a:pt x="31" y="353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1" y="355"/>
                    <a:pt x="31" y="355"/>
                    <a:pt x="31" y="355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0" y="357"/>
                    <a:pt x="30" y="357"/>
                    <a:pt x="30" y="357"/>
                  </a:cubicBezTo>
                  <a:cubicBezTo>
                    <a:pt x="31" y="356"/>
                    <a:pt x="31" y="355"/>
                    <a:pt x="31" y="355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30" y="357"/>
                    <a:pt x="30" y="357"/>
                    <a:pt x="30" y="357"/>
                  </a:cubicBezTo>
                  <a:cubicBezTo>
                    <a:pt x="30" y="357"/>
                    <a:pt x="30" y="357"/>
                    <a:pt x="30" y="357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29" y="359"/>
                    <a:pt x="29" y="359"/>
                    <a:pt x="29" y="359"/>
                  </a:cubicBezTo>
                  <a:cubicBezTo>
                    <a:pt x="29" y="358"/>
                    <a:pt x="30" y="358"/>
                    <a:pt x="30" y="357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29" y="359"/>
                    <a:pt x="29" y="359"/>
                    <a:pt x="29" y="359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8" y="359"/>
                    <a:pt x="28" y="359"/>
                    <a:pt x="29" y="359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6"/>
                    <a:pt x="27" y="356"/>
                    <a:pt x="27" y="356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6"/>
                    <a:pt x="27" y="356"/>
                    <a:pt x="27" y="356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28" y="359"/>
                    <a:pt x="28" y="359"/>
                    <a:pt x="28" y="359"/>
                  </a:cubicBezTo>
                  <a:cubicBezTo>
                    <a:pt x="29" y="359"/>
                    <a:pt x="32" y="359"/>
                    <a:pt x="36" y="360"/>
                  </a:cubicBezTo>
                  <a:cubicBezTo>
                    <a:pt x="41" y="360"/>
                    <a:pt x="48" y="361"/>
                    <a:pt x="54" y="362"/>
                  </a:cubicBezTo>
                  <a:cubicBezTo>
                    <a:pt x="60" y="362"/>
                    <a:pt x="64" y="363"/>
                    <a:pt x="64" y="363"/>
                  </a:cubicBezTo>
                  <a:cubicBezTo>
                    <a:pt x="66" y="363"/>
                    <a:pt x="68" y="362"/>
                    <a:pt x="69" y="360"/>
                  </a:cubicBezTo>
                  <a:cubicBezTo>
                    <a:pt x="69" y="360"/>
                    <a:pt x="69" y="359"/>
                    <a:pt x="69" y="358"/>
                  </a:cubicBezTo>
                  <a:cubicBezTo>
                    <a:pt x="69" y="357"/>
                    <a:pt x="69" y="356"/>
                    <a:pt x="69" y="356"/>
                  </a:cubicBezTo>
                  <a:cubicBezTo>
                    <a:pt x="68" y="355"/>
                    <a:pt x="68" y="354"/>
                    <a:pt x="67" y="354"/>
                  </a:cubicBezTo>
                  <a:cubicBezTo>
                    <a:pt x="67" y="354"/>
                    <a:pt x="66" y="353"/>
                    <a:pt x="66" y="353"/>
                  </a:cubicBezTo>
                  <a:cubicBezTo>
                    <a:pt x="64" y="351"/>
                    <a:pt x="60" y="349"/>
                    <a:pt x="55" y="346"/>
                  </a:cubicBezTo>
                  <a:cubicBezTo>
                    <a:pt x="41" y="337"/>
                    <a:pt x="21" y="325"/>
                    <a:pt x="21" y="325"/>
                  </a:cubicBezTo>
                  <a:cubicBezTo>
                    <a:pt x="18" y="329"/>
                    <a:pt x="18" y="329"/>
                    <a:pt x="18" y="329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7" y="334"/>
                    <a:pt x="27" y="337"/>
                    <a:pt x="39" y="340"/>
                  </a:cubicBezTo>
                  <a:cubicBezTo>
                    <a:pt x="44" y="341"/>
                    <a:pt x="50" y="343"/>
                    <a:pt x="54" y="344"/>
                  </a:cubicBezTo>
                  <a:cubicBezTo>
                    <a:pt x="57" y="345"/>
                    <a:pt x="59" y="345"/>
                    <a:pt x="60" y="346"/>
                  </a:cubicBezTo>
                  <a:cubicBezTo>
                    <a:pt x="61" y="346"/>
                    <a:pt x="62" y="346"/>
                    <a:pt x="62" y="346"/>
                  </a:cubicBezTo>
                  <a:cubicBezTo>
                    <a:pt x="63" y="346"/>
                    <a:pt x="63" y="346"/>
                    <a:pt x="64" y="346"/>
                  </a:cubicBezTo>
                  <a:cubicBezTo>
                    <a:pt x="64" y="346"/>
                    <a:pt x="65" y="346"/>
                    <a:pt x="65" y="346"/>
                  </a:cubicBezTo>
                  <a:cubicBezTo>
                    <a:pt x="66" y="346"/>
                    <a:pt x="66" y="346"/>
                    <a:pt x="67" y="346"/>
                  </a:cubicBezTo>
                  <a:cubicBezTo>
                    <a:pt x="67" y="346"/>
                    <a:pt x="68" y="345"/>
                    <a:pt x="68" y="344"/>
                  </a:cubicBezTo>
                  <a:cubicBezTo>
                    <a:pt x="69" y="343"/>
                    <a:pt x="69" y="342"/>
                    <a:pt x="69" y="341"/>
                  </a:cubicBezTo>
                  <a:cubicBezTo>
                    <a:pt x="69" y="339"/>
                    <a:pt x="68" y="338"/>
                    <a:pt x="67" y="338"/>
                  </a:cubicBezTo>
                  <a:cubicBezTo>
                    <a:pt x="44" y="323"/>
                    <a:pt x="44" y="323"/>
                    <a:pt x="44" y="323"/>
                  </a:cubicBezTo>
                  <a:cubicBezTo>
                    <a:pt x="64" y="328"/>
                    <a:pt x="64" y="328"/>
                    <a:pt x="64" y="328"/>
                  </a:cubicBezTo>
                  <a:cubicBezTo>
                    <a:pt x="66" y="329"/>
                    <a:pt x="68" y="328"/>
                    <a:pt x="69" y="326"/>
                  </a:cubicBezTo>
                  <a:cubicBezTo>
                    <a:pt x="70" y="325"/>
                    <a:pt x="70" y="324"/>
                    <a:pt x="70" y="324"/>
                  </a:cubicBezTo>
                  <a:cubicBezTo>
                    <a:pt x="70" y="323"/>
                    <a:pt x="70" y="322"/>
                    <a:pt x="70" y="322"/>
                  </a:cubicBezTo>
                  <a:cubicBezTo>
                    <a:pt x="69" y="321"/>
                    <a:pt x="69" y="321"/>
                    <a:pt x="69" y="321"/>
                  </a:cubicBezTo>
                  <a:cubicBezTo>
                    <a:pt x="69" y="320"/>
                    <a:pt x="68" y="320"/>
                    <a:pt x="68" y="320"/>
                  </a:cubicBezTo>
                  <a:cubicBezTo>
                    <a:pt x="67" y="319"/>
                    <a:pt x="66" y="318"/>
                    <a:pt x="64" y="317"/>
                  </a:cubicBezTo>
                  <a:cubicBezTo>
                    <a:pt x="59" y="313"/>
                    <a:pt x="49" y="307"/>
                    <a:pt x="39" y="302"/>
                  </a:cubicBezTo>
                  <a:cubicBezTo>
                    <a:pt x="30" y="296"/>
                    <a:pt x="23" y="291"/>
                    <a:pt x="23" y="291"/>
                  </a:cubicBezTo>
                  <a:cubicBezTo>
                    <a:pt x="20" y="295"/>
                    <a:pt x="20" y="295"/>
                    <a:pt x="20" y="295"/>
                  </a:cubicBezTo>
                  <a:cubicBezTo>
                    <a:pt x="19" y="300"/>
                    <a:pt x="19" y="300"/>
                    <a:pt x="19" y="300"/>
                  </a:cubicBezTo>
                  <a:cubicBezTo>
                    <a:pt x="19" y="300"/>
                    <a:pt x="29" y="302"/>
                    <a:pt x="40" y="304"/>
                  </a:cubicBezTo>
                  <a:cubicBezTo>
                    <a:pt x="45" y="305"/>
                    <a:pt x="50" y="306"/>
                    <a:pt x="55" y="307"/>
                  </a:cubicBezTo>
                  <a:cubicBezTo>
                    <a:pt x="57" y="307"/>
                    <a:pt x="59" y="307"/>
                    <a:pt x="60" y="307"/>
                  </a:cubicBezTo>
                  <a:cubicBezTo>
                    <a:pt x="61" y="308"/>
                    <a:pt x="62" y="308"/>
                    <a:pt x="62" y="308"/>
                  </a:cubicBezTo>
                  <a:cubicBezTo>
                    <a:pt x="63" y="308"/>
                    <a:pt x="63" y="308"/>
                    <a:pt x="64" y="308"/>
                  </a:cubicBezTo>
                  <a:cubicBezTo>
                    <a:pt x="64" y="308"/>
                    <a:pt x="64" y="308"/>
                    <a:pt x="65" y="308"/>
                  </a:cubicBezTo>
                  <a:cubicBezTo>
                    <a:pt x="65" y="308"/>
                    <a:pt x="65" y="308"/>
                    <a:pt x="66" y="307"/>
                  </a:cubicBezTo>
                  <a:cubicBezTo>
                    <a:pt x="66" y="307"/>
                    <a:pt x="67" y="307"/>
                    <a:pt x="68" y="306"/>
                  </a:cubicBezTo>
                  <a:cubicBezTo>
                    <a:pt x="68" y="305"/>
                    <a:pt x="68" y="305"/>
                    <a:pt x="68" y="305"/>
                  </a:cubicBezTo>
                  <a:cubicBezTo>
                    <a:pt x="69" y="305"/>
                    <a:pt x="69" y="304"/>
                    <a:pt x="69" y="303"/>
                  </a:cubicBezTo>
                  <a:cubicBezTo>
                    <a:pt x="69" y="302"/>
                    <a:pt x="69" y="301"/>
                    <a:pt x="68" y="301"/>
                  </a:cubicBezTo>
                  <a:cubicBezTo>
                    <a:pt x="68" y="300"/>
                    <a:pt x="68" y="300"/>
                    <a:pt x="68" y="300"/>
                  </a:cubicBezTo>
                  <a:cubicBezTo>
                    <a:pt x="67" y="299"/>
                    <a:pt x="67" y="299"/>
                    <a:pt x="67" y="299"/>
                  </a:cubicBezTo>
                  <a:cubicBezTo>
                    <a:pt x="66" y="298"/>
                    <a:pt x="65" y="297"/>
                    <a:pt x="63" y="296"/>
                  </a:cubicBezTo>
                  <a:cubicBezTo>
                    <a:pt x="57" y="292"/>
                    <a:pt x="46" y="286"/>
                    <a:pt x="36" y="280"/>
                  </a:cubicBezTo>
                  <a:cubicBezTo>
                    <a:pt x="31" y="277"/>
                    <a:pt x="27" y="274"/>
                    <a:pt x="23" y="272"/>
                  </a:cubicBezTo>
                  <a:cubicBezTo>
                    <a:pt x="22" y="271"/>
                    <a:pt x="20" y="270"/>
                    <a:pt x="19" y="270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7" y="271"/>
                    <a:pt x="17" y="271"/>
                    <a:pt x="17" y="271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7" y="271"/>
                    <a:pt x="17" y="271"/>
                    <a:pt x="17" y="271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6" y="272"/>
                    <a:pt x="16" y="272"/>
                    <a:pt x="16" y="272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9" y="269"/>
                    <a:pt x="19" y="269"/>
                    <a:pt x="19" y="269"/>
                  </a:cubicBezTo>
                  <a:cubicBezTo>
                    <a:pt x="16" y="272"/>
                    <a:pt x="16" y="272"/>
                    <a:pt x="16" y="272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9" y="270"/>
                    <a:pt x="19" y="270"/>
                    <a:pt x="19" y="270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0" y="271"/>
                    <a:pt x="20" y="271"/>
                    <a:pt x="20" y="270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4"/>
                    <a:pt x="20" y="274"/>
                    <a:pt x="20" y="274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20" y="274"/>
                    <a:pt x="20" y="274"/>
                    <a:pt x="20" y="274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9" y="276"/>
                    <a:pt x="19" y="276"/>
                    <a:pt x="19" y="276"/>
                  </a:cubicBezTo>
                  <a:cubicBezTo>
                    <a:pt x="19" y="275"/>
                    <a:pt x="20" y="275"/>
                    <a:pt x="20" y="274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9" y="276"/>
                    <a:pt x="19" y="276"/>
                    <a:pt x="19" y="276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62" y="291"/>
                    <a:pt x="62" y="291"/>
                    <a:pt x="62" y="291"/>
                  </a:cubicBezTo>
                  <a:cubicBezTo>
                    <a:pt x="64" y="292"/>
                    <a:pt x="66" y="291"/>
                    <a:pt x="68" y="289"/>
                  </a:cubicBezTo>
                  <a:cubicBezTo>
                    <a:pt x="68" y="288"/>
                    <a:pt x="68" y="287"/>
                    <a:pt x="68" y="286"/>
                  </a:cubicBezTo>
                  <a:cubicBezTo>
                    <a:pt x="68" y="285"/>
                    <a:pt x="68" y="285"/>
                    <a:pt x="68" y="284"/>
                  </a:cubicBezTo>
                  <a:cubicBezTo>
                    <a:pt x="67" y="283"/>
                    <a:pt x="67" y="283"/>
                    <a:pt x="67" y="283"/>
                  </a:cubicBezTo>
                  <a:cubicBezTo>
                    <a:pt x="66" y="282"/>
                    <a:pt x="66" y="282"/>
                    <a:pt x="65" y="281"/>
                  </a:cubicBezTo>
                  <a:cubicBezTo>
                    <a:pt x="63" y="280"/>
                    <a:pt x="59" y="277"/>
                    <a:pt x="55" y="275"/>
                  </a:cubicBezTo>
                  <a:cubicBezTo>
                    <a:pt x="48" y="270"/>
                    <a:pt x="39" y="265"/>
                    <a:pt x="33" y="261"/>
                  </a:cubicBezTo>
                  <a:cubicBezTo>
                    <a:pt x="29" y="259"/>
                    <a:pt x="26" y="258"/>
                    <a:pt x="24" y="256"/>
                  </a:cubicBezTo>
                  <a:cubicBezTo>
                    <a:pt x="23" y="256"/>
                    <a:pt x="22" y="255"/>
                    <a:pt x="22" y="255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20" y="257"/>
                    <a:pt x="20" y="257"/>
                    <a:pt x="20" y="257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2" y="255"/>
                    <a:pt x="22" y="255"/>
                    <a:pt x="22" y="255"/>
                  </a:cubicBezTo>
                  <a:cubicBezTo>
                    <a:pt x="21" y="255"/>
                    <a:pt x="21" y="255"/>
                    <a:pt x="21" y="255"/>
                  </a:cubicBezTo>
                  <a:cubicBezTo>
                    <a:pt x="19" y="258"/>
                    <a:pt x="19" y="258"/>
                    <a:pt x="19" y="258"/>
                  </a:cubicBezTo>
                  <a:cubicBezTo>
                    <a:pt x="22" y="255"/>
                    <a:pt x="22" y="255"/>
                    <a:pt x="22" y="255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56"/>
                    <a:pt x="22" y="256"/>
                    <a:pt x="22" y="256"/>
                  </a:cubicBezTo>
                  <a:cubicBezTo>
                    <a:pt x="22" y="256"/>
                    <a:pt x="22" y="255"/>
                    <a:pt x="22" y="255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56"/>
                    <a:pt x="22" y="256"/>
                    <a:pt x="22" y="256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3" y="257"/>
                    <a:pt x="23" y="256"/>
                    <a:pt x="22" y="256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61"/>
                    <a:pt x="22" y="261"/>
                    <a:pt x="22" y="261"/>
                  </a:cubicBezTo>
                  <a:cubicBezTo>
                    <a:pt x="23" y="260"/>
                    <a:pt x="23" y="259"/>
                    <a:pt x="23" y="258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22" y="261"/>
                    <a:pt x="22" y="261"/>
                    <a:pt x="22" y="261"/>
                  </a:cubicBezTo>
                  <a:cubicBezTo>
                    <a:pt x="18" y="258"/>
                    <a:pt x="18" y="258"/>
                    <a:pt x="18" y="258"/>
                  </a:cubicBezTo>
                  <a:cubicBezTo>
                    <a:pt x="17" y="263"/>
                    <a:pt x="17" y="263"/>
                    <a:pt x="17" y="263"/>
                  </a:cubicBezTo>
                  <a:cubicBezTo>
                    <a:pt x="63" y="273"/>
                    <a:pt x="63" y="273"/>
                    <a:pt x="63" y="273"/>
                  </a:cubicBezTo>
                  <a:cubicBezTo>
                    <a:pt x="65" y="273"/>
                    <a:pt x="67" y="272"/>
                    <a:pt x="68" y="271"/>
                  </a:cubicBezTo>
                  <a:cubicBezTo>
                    <a:pt x="69" y="270"/>
                    <a:pt x="69" y="269"/>
                    <a:pt x="69" y="268"/>
                  </a:cubicBezTo>
                  <a:cubicBezTo>
                    <a:pt x="69" y="267"/>
                    <a:pt x="68" y="266"/>
                    <a:pt x="68" y="266"/>
                  </a:cubicBezTo>
                  <a:cubicBezTo>
                    <a:pt x="67" y="265"/>
                    <a:pt x="67" y="265"/>
                    <a:pt x="67" y="264"/>
                  </a:cubicBezTo>
                  <a:cubicBezTo>
                    <a:pt x="66" y="264"/>
                    <a:pt x="66" y="263"/>
                    <a:pt x="65" y="263"/>
                  </a:cubicBezTo>
                  <a:cubicBezTo>
                    <a:pt x="63" y="261"/>
                    <a:pt x="58" y="259"/>
                    <a:pt x="53" y="255"/>
                  </a:cubicBezTo>
                  <a:cubicBezTo>
                    <a:pt x="45" y="251"/>
                    <a:pt x="35" y="245"/>
                    <a:pt x="27" y="240"/>
                  </a:cubicBezTo>
                  <a:cubicBezTo>
                    <a:pt x="23" y="238"/>
                    <a:pt x="20" y="236"/>
                    <a:pt x="17" y="234"/>
                  </a:cubicBezTo>
                  <a:cubicBezTo>
                    <a:pt x="16" y="233"/>
                    <a:pt x="15" y="233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3" y="234"/>
                    <a:pt x="13" y="234"/>
                    <a:pt x="13" y="234"/>
                  </a:cubicBezTo>
                  <a:cubicBezTo>
                    <a:pt x="15" y="232"/>
                    <a:pt x="15" y="232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3" y="234"/>
                    <a:pt x="13" y="234"/>
                    <a:pt x="13" y="234"/>
                  </a:cubicBezTo>
                  <a:cubicBezTo>
                    <a:pt x="15" y="232"/>
                    <a:pt x="15" y="232"/>
                    <a:pt x="15" y="232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2"/>
                    <a:pt x="15" y="232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4"/>
                    <a:pt x="15" y="233"/>
                    <a:pt x="15" y="233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5" y="236"/>
                    <a:pt x="15" y="235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4" y="239"/>
                    <a:pt x="15" y="237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3" y="239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3" y="239"/>
                    <a:pt x="15" y="240"/>
                  </a:cubicBezTo>
                  <a:cubicBezTo>
                    <a:pt x="20" y="240"/>
                    <a:pt x="31" y="242"/>
                    <a:pt x="40" y="244"/>
                  </a:cubicBezTo>
                  <a:cubicBezTo>
                    <a:pt x="45" y="245"/>
                    <a:pt x="49" y="246"/>
                    <a:pt x="52" y="246"/>
                  </a:cubicBezTo>
                  <a:cubicBezTo>
                    <a:pt x="54" y="247"/>
                    <a:pt x="56" y="247"/>
                    <a:pt x="57" y="247"/>
                  </a:cubicBezTo>
                  <a:cubicBezTo>
                    <a:pt x="57" y="247"/>
                    <a:pt x="58" y="247"/>
                    <a:pt x="58" y="247"/>
                  </a:cubicBezTo>
                  <a:cubicBezTo>
                    <a:pt x="59" y="247"/>
                    <a:pt x="59" y="247"/>
                    <a:pt x="59" y="247"/>
                  </a:cubicBezTo>
                  <a:cubicBezTo>
                    <a:pt x="60" y="247"/>
                    <a:pt x="60" y="247"/>
                    <a:pt x="60" y="247"/>
                  </a:cubicBezTo>
                  <a:cubicBezTo>
                    <a:pt x="61" y="247"/>
                    <a:pt x="61" y="247"/>
                    <a:pt x="61" y="247"/>
                  </a:cubicBezTo>
                  <a:cubicBezTo>
                    <a:pt x="62" y="247"/>
                    <a:pt x="63" y="246"/>
                    <a:pt x="64" y="245"/>
                  </a:cubicBezTo>
                  <a:cubicBezTo>
                    <a:pt x="64" y="244"/>
                    <a:pt x="64" y="243"/>
                    <a:pt x="64" y="241"/>
                  </a:cubicBezTo>
                  <a:cubicBezTo>
                    <a:pt x="64" y="240"/>
                    <a:pt x="63" y="239"/>
                    <a:pt x="62" y="23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6" y="224"/>
                    <a:pt x="56" y="224"/>
                    <a:pt x="56" y="224"/>
                  </a:cubicBezTo>
                  <a:cubicBezTo>
                    <a:pt x="58" y="225"/>
                    <a:pt x="60" y="224"/>
                    <a:pt x="61" y="222"/>
                  </a:cubicBezTo>
                  <a:cubicBezTo>
                    <a:pt x="61" y="221"/>
                    <a:pt x="61" y="220"/>
                    <a:pt x="61" y="220"/>
                  </a:cubicBezTo>
                  <a:cubicBezTo>
                    <a:pt x="61" y="219"/>
                    <a:pt x="61" y="218"/>
                    <a:pt x="61" y="218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60" y="216"/>
                    <a:pt x="60" y="216"/>
                    <a:pt x="59" y="216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8" y="215"/>
                    <a:pt x="57" y="214"/>
                    <a:pt x="55" y="213"/>
                  </a:cubicBezTo>
                  <a:cubicBezTo>
                    <a:pt x="44" y="206"/>
                    <a:pt x="13" y="187"/>
                    <a:pt x="13" y="187"/>
                  </a:cubicBezTo>
                  <a:cubicBezTo>
                    <a:pt x="11" y="191"/>
                    <a:pt x="11" y="191"/>
                    <a:pt x="11" y="191"/>
                  </a:cubicBezTo>
                  <a:cubicBezTo>
                    <a:pt x="10" y="196"/>
                    <a:pt x="10" y="196"/>
                    <a:pt x="10" y="196"/>
                  </a:cubicBezTo>
                  <a:cubicBezTo>
                    <a:pt x="51" y="207"/>
                    <a:pt x="51" y="207"/>
                    <a:pt x="51" y="207"/>
                  </a:cubicBezTo>
                  <a:cubicBezTo>
                    <a:pt x="53" y="207"/>
                    <a:pt x="56" y="206"/>
                    <a:pt x="57" y="205"/>
                  </a:cubicBezTo>
                  <a:cubicBezTo>
                    <a:pt x="57" y="204"/>
                    <a:pt x="57" y="203"/>
                    <a:pt x="57" y="202"/>
                  </a:cubicBezTo>
                  <a:cubicBezTo>
                    <a:pt x="57" y="201"/>
                    <a:pt x="57" y="201"/>
                    <a:pt x="57" y="200"/>
                  </a:cubicBezTo>
                  <a:cubicBezTo>
                    <a:pt x="57" y="200"/>
                    <a:pt x="56" y="199"/>
                    <a:pt x="56" y="199"/>
                  </a:cubicBezTo>
                  <a:cubicBezTo>
                    <a:pt x="56" y="199"/>
                    <a:pt x="56" y="198"/>
                    <a:pt x="55" y="198"/>
                  </a:cubicBezTo>
                  <a:cubicBezTo>
                    <a:pt x="54" y="197"/>
                    <a:pt x="53" y="197"/>
                    <a:pt x="52" y="196"/>
                  </a:cubicBezTo>
                  <a:cubicBezTo>
                    <a:pt x="46" y="192"/>
                    <a:pt x="36" y="186"/>
                    <a:pt x="27" y="181"/>
                  </a:cubicBezTo>
                  <a:cubicBezTo>
                    <a:pt x="23" y="178"/>
                    <a:pt x="19" y="175"/>
                    <a:pt x="16" y="174"/>
                  </a:cubicBezTo>
                  <a:cubicBezTo>
                    <a:pt x="14" y="173"/>
                    <a:pt x="13" y="172"/>
                    <a:pt x="12" y="171"/>
                  </a:cubicBezTo>
                  <a:cubicBezTo>
                    <a:pt x="12" y="171"/>
                    <a:pt x="12" y="171"/>
                    <a:pt x="11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0" y="173"/>
                    <a:pt x="10" y="173"/>
                    <a:pt x="10" y="173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3" y="172"/>
                    <a:pt x="13" y="172"/>
                    <a:pt x="12" y="172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13" y="174"/>
                    <a:pt x="13" y="173"/>
                    <a:pt x="13" y="173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55" y="189"/>
                    <a:pt x="55" y="189"/>
                    <a:pt x="55" y="189"/>
                  </a:cubicBezTo>
                  <a:cubicBezTo>
                    <a:pt x="57" y="189"/>
                    <a:pt x="59" y="189"/>
                    <a:pt x="60" y="187"/>
                  </a:cubicBezTo>
                  <a:cubicBezTo>
                    <a:pt x="61" y="186"/>
                    <a:pt x="61" y="185"/>
                    <a:pt x="61" y="184"/>
                  </a:cubicBezTo>
                  <a:cubicBezTo>
                    <a:pt x="61" y="183"/>
                    <a:pt x="61" y="183"/>
                    <a:pt x="60" y="182"/>
                  </a:cubicBezTo>
                  <a:cubicBezTo>
                    <a:pt x="60" y="181"/>
                    <a:pt x="60" y="181"/>
                    <a:pt x="59" y="181"/>
                  </a:cubicBezTo>
                  <a:cubicBezTo>
                    <a:pt x="59" y="180"/>
                    <a:pt x="58" y="180"/>
                    <a:pt x="58" y="179"/>
                  </a:cubicBezTo>
                  <a:cubicBezTo>
                    <a:pt x="55" y="178"/>
                    <a:pt x="52" y="175"/>
                    <a:pt x="47" y="172"/>
                  </a:cubicBezTo>
                  <a:cubicBezTo>
                    <a:pt x="34" y="164"/>
                    <a:pt x="13" y="152"/>
                    <a:pt x="13" y="152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0" y="161"/>
                    <a:pt x="20" y="164"/>
                    <a:pt x="31" y="167"/>
                  </a:cubicBezTo>
                  <a:cubicBezTo>
                    <a:pt x="36" y="168"/>
                    <a:pt x="41" y="170"/>
                    <a:pt x="46" y="171"/>
                  </a:cubicBezTo>
                  <a:cubicBezTo>
                    <a:pt x="48" y="171"/>
                    <a:pt x="50" y="172"/>
                    <a:pt x="51" y="172"/>
                  </a:cubicBezTo>
                  <a:cubicBezTo>
                    <a:pt x="52" y="172"/>
                    <a:pt x="52" y="173"/>
                    <a:pt x="53" y="173"/>
                  </a:cubicBezTo>
                  <a:cubicBezTo>
                    <a:pt x="54" y="173"/>
                    <a:pt x="54" y="173"/>
                    <a:pt x="54" y="173"/>
                  </a:cubicBezTo>
                  <a:cubicBezTo>
                    <a:pt x="54" y="173"/>
                    <a:pt x="54" y="173"/>
                    <a:pt x="55" y="173"/>
                  </a:cubicBezTo>
                  <a:cubicBezTo>
                    <a:pt x="55" y="173"/>
                    <a:pt x="55" y="173"/>
                    <a:pt x="56" y="173"/>
                  </a:cubicBezTo>
                  <a:cubicBezTo>
                    <a:pt x="56" y="173"/>
                    <a:pt x="56" y="173"/>
                    <a:pt x="57" y="172"/>
                  </a:cubicBezTo>
                  <a:cubicBezTo>
                    <a:pt x="57" y="172"/>
                    <a:pt x="58" y="172"/>
                    <a:pt x="59" y="171"/>
                  </a:cubicBezTo>
                  <a:cubicBezTo>
                    <a:pt x="59" y="170"/>
                    <a:pt x="60" y="168"/>
                    <a:pt x="59" y="167"/>
                  </a:cubicBezTo>
                  <a:cubicBezTo>
                    <a:pt x="59" y="166"/>
                    <a:pt x="58" y="165"/>
                    <a:pt x="57" y="164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10" y="142"/>
                    <a:pt x="11" y="142"/>
                    <a:pt x="11" y="141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9" y="143"/>
                    <a:pt x="9" y="143"/>
                    <a:pt x="10" y="142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9" y="143"/>
                    <a:pt x="11" y="143"/>
                  </a:cubicBezTo>
                  <a:cubicBezTo>
                    <a:pt x="16" y="144"/>
                    <a:pt x="26" y="145"/>
                    <a:pt x="34" y="146"/>
                  </a:cubicBezTo>
                  <a:cubicBezTo>
                    <a:pt x="38" y="147"/>
                    <a:pt x="42" y="148"/>
                    <a:pt x="45" y="148"/>
                  </a:cubicBezTo>
                  <a:cubicBezTo>
                    <a:pt x="47" y="149"/>
                    <a:pt x="49" y="149"/>
                    <a:pt x="49" y="149"/>
                  </a:cubicBezTo>
                  <a:cubicBezTo>
                    <a:pt x="51" y="149"/>
                    <a:pt x="53" y="148"/>
                    <a:pt x="54" y="146"/>
                  </a:cubicBezTo>
                  <a:cubicBezTo>
                    <a:pt x="55" y="144"/>
                    <a:pt x="54" y="141"/>
                    <a:pt x="52" y="140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1"/>
                    <a:pt x="9" y="120"/>
                    <a:pt x="10" y="119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1"/>
                    <a:pt x="7" y="121"/>
                    <a:pt x="8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6" y="121"/>
                    <a:pt x="7" y="121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7" y="121"/>
                    <a:pt x="8" y="121"/>
                  </a:cubicBezTo>
                  <a:cubicBezTo>
                    <a:pt x="13" y="122"/>
                    <a:pt x="23" y="123"/>
                    <a:pt x="32" y="124"/>
                  </a:cubicBezTo>
                  <a:cubicBezTo>
                    <a:pt x="41" y="125"/>
                    <a:pt x="49" y="125"/>
                    <a:pt x="49" y="125"/>
                  </a:cubicBezTo>
                  <a:cubicBezTo>
                    <a:pt x="51" y="126"/>
                    <a:pt x="53" y="124"/>
                    <a:pt x="53" y="122"/>
                  </a:cubicBezTo>
                  <a:cubicBezTo>
                    <a:pt x="54" y="120"/>
                    <a:pt x="53" y="118"/>
                    <a:pt x="51" y="117"/>
                  </a:cubicBezTo>
                  <a:cubicBezTo>
                    <a:pt x="51" y="117"/>
                    <a:pt x="49" y="115"/>
                    <a:pt x="44" y="112"/>
                  </a:cubicBezTo>
                  <a:cubicBezTo>
                    <a:pt x="38" y="109"/>
                    <a:pt x="29" y="103"/>
                    <a:pt x="21" y="98"/>
                  </a:cubicBezTo>
                  <a:cubicBezTo>
                    <a:pt x="17" y="96"/>
                    <a:pt x="13" y="94"/>
                    <a:pt x="11" y="92"/>
                  </a:cubicBezTo>
                  <a:cubicBezTo>
                    <a:pt x="10" y="91"/>
                    <a:pt x="9" y="90"/>
                    <a:pt x="8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9" y="91"/>
                    <a:pt x="8" y="91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9" y="94"/>
                    <a:pt x="9" y="93"/>
                    <a:pt x="9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2" y="105"/>
                    <a:pt x="54" y="104"/>
                    <a:pt x="55" y="102"/>
                  </a:cubicBezTo>
                  <a:cubicBezTo>
                    <a:pt x="56" y="100"/>
                    <a:pt x="55" y="97"/>
                    <a:pt x="53" y="96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8"/>
                    <a:pt x="13" y="78"/>
                    <a:pt x="14" y="77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1" y="79"/>
                    <a:pt x="11" y="79"/>
                    <a:pt x="12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10" y="79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79"/>
                    <a:pt x="10" y="80"/>
                    <a:pt x="12" y="80"/>
                  </a:cubicBezTo>
                  <a:cubicBezTo>
                    <a:pt x="17" y="82"/>
                    <a:pt x="27" y="85"/>
                    <a:pt x="37" y="88"/>
                  </a:cubicBezTo>
                  <a:cubicBezTo>
                    <a:pt x="42" y="90"/>
                    <a:pt x="46" y="91"/>
                    <a:pt x="50" y="92"/>
                  </a:cubicBezTo>
                  <a:cubicBezTo>
                    <a:pt x="51" y="93"/>
                    <a:pt x="53" y="93"/>
                    <a:pt x="54" y="94"/>
                  </a:cubicBezTo>
                  <a:cubicBezTo>
                    <a:pt x="55" y="94"/>
                    <a:pt x="55" y="94"/>
                    <a:pt x="56" y="94"/>
                  </a:cubicBezTo>
                  <a:cubicBezTo>
                    <a:pt x="57" y="94"/>
                    <a:pt x="57" y="94"/>
                    <a:pt x="58" y="94"/>
                  </a:cubicBezTo>
                  <a:cubicBezTo>
                    <a:pt x="58" y="94"/>
                    <a:pt x="58" y="94"/>
                    <a:pt x="59" y="94"/>
                  </a:cubicBezTo>
                  <a:cubicBezTo>
                    <a:pt x="59" y="94"/>
                    <a:pt x="60" y="94"/>
                    <a:pt x="60" y="94"/>
                  </a:cubicBezTo>
                  <a:cubicBezTo>
                    <a:pt x="61" y="93"/>
                    <a:pt x="61" y="93"/>
                    <a:pt x="62" y="92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3" y="91"/>
                    <a:pt x="63" y="90"/>
                    <a:pt x="63" y="90"/>
                  </a:cubicBezTo>
                  <a:cubicBezTo>
                    <a:pt x="63" y="88"/>
                    <a:pt x="62" y="87"/>
                    <a:pt x="62" y="87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0" y="85"/>
                    <a:pt x="60" y="85"/>
                    <a:pt x="59" y="85"/>
                  </a:cubicBezTo>
                  <a:cubicBezTo>
                    <a:pt x="58" y="83"/>
                    <a:pt x="54" y="81"/>
                    <a:pt x="50" y="79"/>
                  </a:cubicBezTo>
                  <a:cubicBezTo>
                    <a:pt x="38" y="71"/>
                    <a:pt x="20" y="60"/>
                    <a:pt x="20" y="60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34" y="75"/>
                    <a:pt x="52" y="81"/>
                  </a:cubicBezTo>
                  <a:cubicBezTo>
                    <a:pt x="62" y="84"/>
                    <a:pt x="71" y="88"/>
                    <a:pt x="79" y="90"/>
                  </a:cubicBezTo>
                  <a:cubicBezTo>
                    <a:pt x="83" y="91"/>
                    <a:pt x="86" y="92"/>
                    <a:pt x="89" y="93"/>
                  </a:cubicBezTo>
                  <a:cubicBezTo>
                    <a:pt x="90" y="93"/>
                    <a:pt x="91" y="94"/>
                    <a:pt x="92" y="94"/>
                  </a:cubicBezTo>
                  <a:cubicBezTo>
                    <a:pt x="93" y="94"/>
                    <a:pt x="94" y="94"/>
                    <a:pt x="95" y="94"/>
                  </a:cubicBezTo>
                  <a:cubicBezTo>
                    <a:pt x="96" y="94"/>
                    <a:pt x="96" y="94"/>
                    <a:pt x="97" y="94"/>
                  </a:cubicBezTo>
                  <a:cubicBezTo>
                    <a:pt x="97" y="94"/>
                    <a:pt x="97" y="94"/>
                    <a:pt x="98" y="94"/>
                  </a:cubicBezTo>
                  <a:cubicBezTo>
                    <a:pt x="98" y="93"/>
                    <a:pt x="99" y="93"/>
                    <a:pt x="100" y="92"/>
                  </a:cubicBezTo>
                  <a:cubicBezTo>
                    <a:pt x="100" y="91"/>
                    <a:pt x="101" y="90"/>
                    <a:pt x="100" y="88"/>
                  </a:cubicBezTo>
                  <a:cubicBezTo>
                    <a:pt x="100" y="87"/>
                    <a:pt x="99" y="86"/>
                    <a:pt x="98" y="85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56"/>
                    <a:pt x="40" y="56"/>
                    <a:pt x="40" y="55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9" y="56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6" y="57"/>
                    <a:pt x="37" y="57"/>
                  </a:cubicBezTo>
                  <a:cubicBezTo>
                    <a:pt x="40" y="59"/>
                    <a:pt x="46" y="61"/>
                    <a:pt x="53" y="64"/>
                  </a:cubicBezTo>
                  <a:cubicBezTo>
                    <a:pt x="65" y="69"/>
                    <a:pt x="80" y="75"/>
                    <a:pt x="92" y="80"/>
                  </a:cubicBezTo>
                  <a:cubicBezTo>
                    <a:pt x="98" y="83"/>
                    <a:pt x="103" y="85"/>
                    <a:pt x="107" y="87"/>
                  </a:cubicBezTo>
                  <a:cubicBezTo>
                    <a:pt x="109" y="87"/>
                    <a:pt x="111" y="88"/>
                    <a:pt x="112" y="89"/>
                  </a:cubicBezTo>
                  <a:cubicBezTo>
                    <a:pt x="112" y="89"/>
                    <a:pt x="113" y="89"/>
                    <a:pt x="113" y="89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4" y="89"/>
                    <a:pt x="115" y="89"/>
                    <a:pt x="116" y="90"/>
                  </a:cubicBezTo>
                  <a:cubicBezTo>
                    <a:pt x="116" y="90"/>
                    <a:pt x="116" y="90"/>
                    <a:pt x="117" y="89"/>
                  </a:cubicBezTo>
                  <a:cubicBezTo>
                    <a:pt x="117" y="89"/>
                    <a:pt x="118" y="89"/>
                    <a:pt x="118" y="89"/>
                  </a:cubicBezTo>
                  <a:cubicBezTo>
                    <a:pt x="119" y="89"/>
                    <a:pt x="119" y="88"/>
                    <a:pt x="120" y="87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20" y="86"/>
                    <a:pt x="120" y="85"/>
                    <a:pt x="120" y="85"/>
                  </a:cubicBezTo>
                  <a:cubicBezTo>
                    <a:pt x="120" y="83"/>
                    <a:pt x="120" y="83"/>
                    <a:pt x="120" y="82"/>
                  </a:cubicBezTo>
                  <a:cubicBezTo>
                    <a:pt x="119" y="81"/>
                    <a:pt x="119" y="81"/>
                    <a:pt x="118" y="81"/>
                  </a:cubicBezTo>
                  <a:cubicBezTo>
                    <a:pt x="118" y="80"/>
                    <a:pt x="117" y="80"/>
                    <a:pt x="116" y="79"/>
                  </a:cubicBezTo>
                  <a:cubicBezTo>
                    <a:pt x="113" y="77"/>
                    <a:pt x="108" y="74"/>
                    <a:pt x="102" y="70"/>
                  </a:cubicBezTo>
                  <a:cubicBezTo>
                    <a:pt x="92" y="64"/>
                    <a:pt x="80" y="57"/>
                    <a:pt x="70" y="52"/>
                  </a:cubicBezTo>
                  <a:cubicBezTo>
                    <a:pt x="66" y="49"/>
                    <a:pt x="61" y="46"/>
                    <a:pt x="59" y="44"/>
                  </a:cubicBezTo>
                  <a:cubicBezTo>
                    <a:pt x="57" y="43"/>
                    <a:pt x="56" y="43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3"/>
                    <a:pt x="55" y="43"/>
                    <a:pt x="55" y="42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6"/>
                    <a:pt x="56" y="45"/>
                    <a:pt x="56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5" y="48"/>
                    <a:pt x="55" y="47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3" y="49"/>
                    <a:pt x="53" y="49"/>
                    <a:pt x="54" y="48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49"/>
                    <a:pt x="52" y="49"/>
                    <a:pt x="52" y="50"/>
                  </a:cubicBezTo>
                  <a:cubicBezTo>
                    <a:pt x="56" y="51"/>
                    <a:pt x="63" y="54"/>
                    <a:pt x="72" y="58"/>
                  </a:cubicBezTo>
                  <a:cubicBezTo>
                    <a:pt x="85" y="63"/>
                    <a:pt x="101" y="70"/>
                    <a:pt x="114" y="76"/>
                  </a:cubicBezTo>
                  <a:cubicBezTo>
                    <a:pt x="121" y="79"/>
                    <a:pt x="127" y="81"/>
                    <a:pt x="131" y="83"/>
                  </a:cubicBezTo>
                  <a:cubicBezTo>
                    <a:pt x="133" y="84"/>
                    <a:pt x="135" y="85"/>
                    <a:pt x="137" y="85"/>
                  </a:cubicBezTo>
                  <a:cubicBezTo>
                    <a:pt x="137" y="86"/>
                    <a:pt x="138" y="86"/>
                    <a:pt x="139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0" y="86"/>
                    <a:pt x="140" y="86"/>
                    <a:pt x="141" y="86"/>
                  </a:cubicBezTo>
                  <a:cubicBezTo>
                    <a:pt x="141" y="86"/>
                    <a:pt x="141" y="86"/>
                    <a:pt x="142" y="86"/>
                  </a:cubicBezTo>
                  <a:cubicBezTo>
                    <a:pt x="142" y="86"/>
                    <a:pt x="143" y="86"/>
                    <a:pt x="143" y="86"/>
                  </a:cubicBezTo>
                  <a:cubicBezTo>
                    <a:pt x="144" y="85"/>
                    <a:pt x="144" y="85"/>
                    <a:pt x="145" y="84"/>
                  </a:cubicBezTo>
                  <a:cubicBezTo>
                    <a:pt x="145" y="83"/>
                    <a:pt x="146" y="82"/>
                    <a:pt x="145" y="81"/>
                  </a:cubicBezTo>
                  <a:cubicBezTo>
                    <a:pt x="145" y="79"/>
                    <a:pt x="144" y="78"/>
                    <a:pt x="143" y="78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72" y="88"/>
                    <a:pt x="174" y="88"/>
                    <a:pt x="175" y="87"/>
                  </a:cubicBezTo>
                  <a:cubicBezTo>
                    <a:pt x="177" y="86"/>
                    <a:pt x="177" y="85"/>
                    <a:pt x="177" y="83"/>
                  </a:cubicBezTo>
                  <a:cubicBezTo>
                    <a:pt x="177" y="82"/>
                    <a:pt x="177" y="81"/>
                    <a:pt x="177" y="81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5" y="80"/>
                    <a:pt x="175" y="80"/>
                    <a:pt x="175" y="80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2" y="77"/>
                    <a:pt x="155" y="67"/>
                    <a:pt x="139" y="57"/>
                  </a:cubicBezTo>
                  <a:cubicBezTo>
                    <a:pt x="131" y="52"/>
                    <a:pt x="123" y="47"/>
                    <a:pt x="117" y="44"/>
                  </a:cubicBezTo>
                  <a:cubicBezTo>
                    <a:pt x="114" y="42"/>
                    <a:pt x="111" y="40"/>
                    <a:pt x="110" y="39"/>
                  </a:cubicBezTo>
                  <a:cubicBezTo>
                    <a:pt x="109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0"/>
                    <a:pt x="109" y="39"/>
                    <a:pt x="108" y="39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9" y="42"/>
                    <a:pt x="109" y="41"/>
                    <a:pt x="109" y="41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7" y="44"/>
                    <a:pt x="108" y="44"/>
                    <a:pt x="108" y="43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6" y="45"/>
                    <a:pt x="107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04" y="45"/>
                    <a:pt x="105" y="45"/>
                    <a:pt x="106" y="46"/>
                  </a:cubicBezTo>
                  <a:cubicBezTo>
                    <a:pt x="109" y="47"/>
                    <a:pt x="117" y="50"/>
                    <a:pt x="127" y="54"/>
                  </a:cubicBezTo>
                  <a:cubicBezTo>
                    <a:pt x="142" y="59"/>
                    <a:pt x="160" y="66"/>
                    <a:pt x="175" y="72"/>
                  </a:cubicBezTo>
                  <a:cubicBezTo>
                    <a:pt x="182" y="75"/>
                    <a:pt x="188" y="77"/>
                    <a:pt x="193" y="79"/>
                  </a:cubicBezTo>
                  <a:cubicBezTo>
                    <a:pt x="198" y="81"/>
                    <a:pt x="200" y="82"/>
                    <a:pt x="200" y="82"/>
                  </a:cubicBezTo>
                  <a:cubicBezTo>
                    <a:pt x="203" y="83"/>
                    <a:pt x="205" y="82"/>
                    <a:pt x="206" y="80"/>
                  </a:cubicBezTo>
                  <a:cubicBezTo>
                    <a:pt x="207" y="79"/>
                    <a:pt x="207" y="78"/>
                    <a:pt x="207" y="77"/>
                  </a:cubicBezTo>
                  <a:cubicBezTo>
                    <a:pt x="207" y="76"/>
                    <a:pt x="207" y="76"/>
                    <a:pt x="206" y="75"/>
                  </a:cubicBezTo>
                  <a:cubicBezTo>
                    <a:pt x="206" y="74"/>
                    <a:pt x="206" y="74"/>
                    <a:pt x="205" y="74"/>
                  </a:cubicBezTo>
                  <a:cubicBezTo>
                    <a:pt x="205" y="73"/>
                    <a:pt x="204" y="72"/>
                    <a:pt x="203" y="72"/>
                  </a:cubicBezTo>
                  <a:cubicBezTo>
                    <a:pt x="200" y="70"/>
                    <a:pt x="196" y="67"/>
                    <a:pt x="190" y="63"/>
                  </a:cubicBezTo>
                  <a:cubicBezTo>
                    <a:pt x="181" y="58"/>
                    <a:pt x="170" y="52"/>
                    <a:pt x="162" y="47"/>
                  </a:cubicBezTo>
                  <a:cubicBezTo>
                    <a:pt x="158" y="45"/>
                    <a:pt x="154" y="42"/>
                    <a:pt x="151" y="41"/>
                  </a:cubicBezTo>
                  <a:cubicBezTo>
                    <a:pt x="150" y="40"/>
                    <a:pt x="149" y="39"/>
                    <a:pt x="148" y="39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0"/>
                    <a:pt x="149" y="40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9" y="43"/>
                    <a:pt x="149" y="42"/>
                    <a:pt x="149" y="41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7" y="45"/>
                    <a:pt x="148" y="44"/>
                    <a:pt x="148" y="44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6" y="46"/>
                    <a:pt x="146" y="46"/>
                    <a:pt x="147" y="45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5" y="46"/>
                    <a:pt x="146" y="46"/>
                  </a:cubicBezTo>
                  <a:cubicBezTo>
                    <a:pt x="149" y="48"/>
                    <a:pt x="156" y="50"/>
                    <a:pt x="165" y="54"/>
                  </a:cubicBezTo>
                  <a:cubicBezTo>
                    <a:pt x="177" y="59"/>
                    <a:pt x="192" y="66"/>
                    <a:pt x="204" y="72"/>
                  </a:cubicBezTo>
                  <a:cubicBezTo>
                    <a:pt x="210" y="75"/>
                    <a:pt x="216" y="77"/>
                    <a:pt x="220" y="79"/>
                  </a:cubicBezTo>
                  <a:cubicBezTo>
                    <a:pt x="223" y="81"/>
                    <a:pt x="226" y="82"/>
                    <a:pt x="226" y="82"/>
                  </a:cubicBezTo>
                  <a:cubicBezTo>
                    <a:pt x="228" y="83"/>
                    <a:pt x="231" y="82"/>
                    <a:pt x="232" y="80"/>
                  </a:cubicBezTo>
                  <a:cubicBezTo>
                    <a:pt x="233" y="78"/>
                    <a:pt x="232" y="75"/>
                    <a:pt x="230" y="74"/>
                  </a:cubicBezTo>
                  <a:cubicBezTo>
                    <a:pt x="230" y="74"/>
                    <a:pt x="226" y="71"/>
                    <a:pt x="220" y="67"/>
                  </a:cubicBezTo>
                  <a:cubicBezTo>
                    <a:pt x="211" y="62"/>
                    <a:pt x="197" y="53"/>
                    <a:pt x="185" y="46"/>
                  </a:cubicBezTo>
                  <a:cubicBezTo>
                    <a:pt x="179" y="42"/>
                    <a:pt x="174" y="39"/>
                    <a:pt x="170" y="37"/>
                  </a:cubicBezTo>
                  <a:cubicBezTo>
                    <a:pt x="168" y="36"/>
                    <a:pt x="167" y="35"/>
                    <a:pt x="166" y="34"/>
                  </a:cubicBezTo>
                  <a:cubicBezTo>
                    <a:pt x="165" y="34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4"/>
                    <a:pt x="165" y="34"/>
                    <a:pt x="165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5"/>
                    <a:pt x="166" y="35"/>
                    <a:pt x="166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6" y="39"/>
                    <a:pt x="166" y="38"/>
                    <a:pt x="166" y="38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0" y="41"/>
                    <a:pt x="160" y="41"/>
                    <a:pt x="160" y="41"/>
                  </a:cubicBezTo>
                  <a:cubicBezTo>
                    <a:pt x="160" y="41"/>
                    <a:pt x="180" y="50"/>
                    <a:pt x="202" y="60"/>
                  </a:cubicBezTo>
                  <a:cubicBezTo>
                    <a:pt x="213" y="65"/>
                    <a:pt x="223" y="69"/>
                    <a:pt x="232" y="73"/>
                  </a:cubicBezTo>
                  <a:cubicBezTo>
                    <a:pt x="236" y="75"/>
                    <a:pt x="240" y="76"/>
                    <a:pt x="243" y="77"/>
                  </a:cubicBezTo>
                  <a:cubicBezTo>
                    <a:pt x="244" y="78"/>
                    <a:pt x="246" y="78"/>
                    <a:pt x="247" y="79"/>
                  </a:cubicBezTo>
                  <a:cubicBezTo>
                    <a:pt x="247" y="79"/>
                    <a:pt x="248" y="79"/>
                    <a:pt x="248" y="79"/>
                  </a:cubicBezTo>
                  <a:cubicBezTo>
                    <a:pt x="249" y="79"/>
                    <a:pt x="249" y="79"/>
                    <a:pt x="250" y="79"/>
                  </a:cubicBezTo>
                  <a:cubicBezTo>
                    <a:pt x="250" y="79"/>
                    <a:pt x="251" y="79"/>
                    <a:pt x="251" y="79"/>
                  </a:cubicBezTo>
                  <a:cubicBezTo>
                    <a:pt x="252" y="79"/>
                    <a:pt x="252" y="79"/>
                    <a:pt x="253" y="78"/>
                  </a:cubicBezTo>
                  <a:cubicBezTo>
                    <a:pt x="253" y="78"/>
                    <a:pt x="254" y="78"/>
                    <a:pt x="254" y="77"/>
                  </a:cubicBezTo>
                  <a:cubicBezTo>
                    <a:pt x="255" y="76"/>
                    <a:pt x="255" y="75"/>
                    <a:pt x="255" y="73"/>
                  </a:cubicBezTo>
                  <a:cubicBezTo>
                    <a:pt x="254" y="72"/>
                    <a:pt x="254" y="71"/>
                    <a:pt x="253" y="70"/>
                  </a:cubicBezTo>
                  <a:cubicBezTo>
                    <a:pt x="253" y="70"/>
                    <a:pt x="249" y="68"/>
                    <a:pt x="243" y="65"/>
                  </a:cubicBezTo>
                  <a:cubicBezTo>
                    <a:pt x="234" y="59"/>
                    <a:pt x="221" y="51"/>
                    <a:pt x="210" y="45"/>
                  </a:cubicBezTo>
                  <a:cubicBezTo>
                    <a:pt x="205" y="41"/>
                    <a:pt x="200" y="38"/>
                    <a:pt x="197" y="36"/>
                  </a:cubicBezTo>
                  <a:cubicBezTo>
                    <a:pt x="195" y="35"/>
                    <a:pt x="193" y="34"/>
                    <a:pt x="193" y="33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92" y="33"/>
                    <a:pt x="192" y="33"/>
                    <a:pt x="192" y="33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3" y="35"/>
                    <a:pt x="193" y="34"/>
                    <a:pt x="192" y="34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93" y="37"/>
                    <a:pt x="193" y="36"/>
                    <a:pt x="193" y="36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91" y="39"/>
                    <a:pt x="192" y="39"/>
                    <a:pt x="192" y="38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90" y="40"/>
                    <a:pt x="190" y="40"/>
                    <a:pt x="191" y="40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8"/>
                    <a:pt x="189" y="38"/>
                    <a:pt x="189" y="38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9" y="40"/>
                    <a:pt x="189" y="40"/>
                    <a:pt x="189" y="40"/>
                  </a:cubicBezTo>
                  <a:cubicBezTo>
                    <a:pt x="189" y="38"/>
                    <a:pt x="189" y="38"/>
                    <a:pt x="189" y="38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9" y="41"/>
                    <a:pt x="190" y="41"/>
                  </a:cubicBezTo>
                  <a:cubicBezTo>
                    <a:pt x="194" y="42"/>
                    <a:pt x="202" y="45"/>
                    <a:pt x="211" y="48"/>
                  </a:cubicBezTo>
                  <a:cubicBezTo>
                    <a:pt x="224" y="54"/>
                    <a:pt x="242" y="61"/>
                    <a:pt x="255" y="66"/>
                  </a:cubicBezTo>
                  <a:cubicBezTo>
                    <a:pt x="262" y="69"/>
                    <a:pt x="268" y="71"/>
                    <a:pt x="273" y="73"/>
                  </a:cubicBezTo>
                  <a:cubicBezTo>
                    <a:pt x="277" y="75"/>
                    <a:pt x="279" y="76"/>
                    <a:pt x="279" y="76"/>
                  </a:cubicBezTo>
                  <a:cubicBezTo>
                    <a:pt x="282" y="77"/>
                    <a:pt x="284" y="76"/>
                    <a:pt x="285" y="74"/>
                  </a:cubicBezTo>
                  <a:cubicBezTo>
                    <a:pt x="286" y="73"/>
                    <a:pt x="286" y="72"/>
                    <a:pt x="286" y="71"/>
                  </a:cubicBezTo>
                  <a:cubicBezTo>
                    <a:pt x="286" y="70"/>
                    <a:pt x="286" y="70"/>
                    <a:pt x="285" y="69"/>
                  </a:cubicBezTo>
                  <a:cubicBezTo>
                    <a:pt x="285" y="68"/>
                    <a:pt x="285" y="68"/>
                    <a:pt x="284" y="68"/>
                  </a:cubicBezTo>
                  <a:cubicBezTo>
                    <a:pt x="284" y="67"/>
                    <a:pt x="283" y="66"/>
                    <a:pt x="282" y="66"/>
                  </a:cubicBezTo>
                  <a:cubicBezTo>
                    <a:pt x="279" y="64"/>
                    <a:pt x="275" y="61"/>
                    <a:pt x="269" y="57"/>
                  </a:cubicBezTo>
                  <a:cubicBezTo>
                    <a:pt x="251" y="46"/>
                    <a:pt x="224" y="30"/>
                    <a:pt x="224" y="30"/>
                  </a:cubicBezTo>
                  <a:cubicBezTo>
                    <a:pt x="222" y="34"/>
                    <a:pt x="222" y="34"/>
                    <a:pt x="222" y="34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42" y="47"/>
                    <a:pt x="264" y="56"/>
                  </a:cubicBezTo>
                  <a:cubicBezTo>
                    <a:pt x="275" y="60"/>
                    <a:pt x="286" y="65"/>
                    <a:pt x="294" y="68"/>
                  </a:cubicBezTo>
                  <a:cubicBezTo>
                    <a:pt x="299" y="69"/>
                    <a:pt x="302" y="71"/>
                    <a:pt x="305" y="72"/>
                  </a:cubicBezTo>
                  <a:cubicBezTo>
                    <a:pt x="306" y="72"/>
                    <a:pt x="307" y="73"/>
                    <a:pt x="308" y="73"/>
                  </a:cubicBezTo>
                  <a:cubicBezTo>
                    <a:pt x="308" y="73"/>
                    <a:pt x="308" y="73"/>
                    <a:pt x="309" y="73"/>
                  </a:cubicBezTo>
                  <a:cubicBezTo>
                    <a:pt x="309" y="73"/>
                    <a:pt x="309" y="73"/>
                    <a:pt x="309" y="73"/>
                  </a:cubicBezTo>
                  <a:cubicBezTo>
                    <a:pt x="309" y="73"/>
                    <a:pt x="309" y="73"/>
                    <a:pt x="309" y="73"/>
                  </a:cubicBezTo>
                  <a:cubicBezTo>
                    <a:pt x="310" y="74"/>
                    <a:pt x="310" y="74"/>
                    <a:pt x="310" y="74"/>
                  </a:cubicBezTo>
                  <a:cubicBezTo>
                    <a:pt x="311" y="74"/>
                    <a:pt x="311" y="74"/>
                    <a:pt x="312" y="73"/>
                  </a:cubicBezTo>
                  <a:cubicBezTo>
                    <a:pt x="312" y="73"/>
                    <a:pt x="313" y="73"/>
                    <a:pt x="314" y="72"/>
                  </a:cubicBezTo>
                  <a:cubicBezTo>
                    <a:pt x="315" y="71"/>
                    <a:pt x="315" y="69"/>
                    <a:pt x="315" y="68"/>
                  </a:cubicBezTo>
                  <a:cubicBezTo>
                    <a:pt x="315" y="67"/>
                    <a:pt x="314" y="66"/>
                    <a:pt x="313" y="65"/>
                  </a:cubicBezTo>
                  <a:cubicBezTo>
                    <a:pt x="254" y="28"/>
                    <a:pt x="254" y="28"/>
                    <a:pt x="254" y="28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1" y="36"/>
                    <a:pt x="251" y="36"/>
                    <a:pt x="251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0" y="36"/>
                    <a:pt x="250" y="36"/>
                    <a:pt x="251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51" y="37"/>
                    <a:pt x="257" y="39"/>
                    <a:pt x="266" y="43"/>
                  </a:cubicBezTo>
                  <a:cubicBezTo>
                    <a:pt x="279" y="49"/>
                    <a:pt x="297" y="57"/>
                    <a:pt x="313" y="63"/>
                  </a:cubicBezTo>
                  <a:cubicBezTo>
                    <a:pt x="321" y="67"/>
                    <a:pt x="328" y="70"/>
                    <a:pt x="333" y="72"/>
                  </a:cubicBezTo>
                  <a:cubicBezTo>
                    <a:pt x="336" y="73"/>
                    <a:pt x="338" y="74"/>
                    <a:pt x="339" y="74"/>
                  </a:cubicBezTo>
                  <a:cubicBezTo>
                    <a:pt x="340" y="75"/>
                    <a:pt x="341" y="75"/>
                    <a:pt x="341" y="75"/>
                  </a:cubicBezTo>
                  <a:cubicBezTo>
                    <a:pt x="342" y="75"/>
                    <a:pt x="342" y="75"/>
                    <a:pt x="342" y="75"/>
                  </a:cubicBezTo>
                  <a:cubicBezTo>
                    <a:pt x="343" y="75"/>
                    <a:pt x="343" y="75"/>
                    <a:pt x="343" y="75"/>
                  </a:cubicBezTo>
                  <a:cubicBezTo>
                    <a:pt x="343" y="75"/>
                    <a:pt x="343" y="75"/>
                    <a:pt x="344" y="75"/>
                  </a:cubicBezTo>
                  <a:cubicBezTo>
                    <a:pt x="344" y="75"/>
                    <a:pt x="344" y="75"/>
                    <a:pt x="345" y="75"/>
                  </a:cubicBezTo>
                  <a:cubicBezTo>
                    <a:pt x="345" y="75"/>
                    <a:pt x="346" y="75"/>
                    <a:pt x="346" y="75"/>
                  </a:cubicBezTo>
                  <a:cubicBezTo>
                    <a:pt x="347" y="74"/>
                    <a:pt x="347" y="74"/>
                    <a:pt x="348" y="73"/>
                  </a:cubicBezTo>
                  <a:cubicBezTo>
                    <a:pt x="348" y="72"/>
                    <a:pt x="349" y="71"/>
                    <a:pt x="348" y="70"/>
                  </a:cubicBezTo>
                  <a:cubicBezTo>
                    <a:pt x="348" y="68"/>
                    <a:pt x="347" y="67"/>
                    <a:pt x="346" y="67"/>
                  </a:cubicBezTo>
                  <a:cubicBezTo>
                    <a:pt x="322" y="51"/>
                    <a:pt x="322" y="51"/>
                    <a:pt x="322" y="51"/>
                  </a:cubicBezTo>
                  <a:cubicBezTo>
                    <a:pt x="377" y="73"/>
                    <a:pt x="377" y="73"/>
                    <a:pt x="377" y="73"/>
                  </a:cubicBezTo>
                  <a:cubicBezTo>
                    <a:pt x="379" y="74"/>
                    <a:pt x="382" y="74"/>
                    <a:pt x="383" y="72"/>
                  </a:cubicBezTo>
                  <a:cubicBezTo>
                    <a:pt x="383" y="71"/>
                    <a:pt x="384" y="70"/>
                    <a:pt x="384" y="69"/>
                  </a:cubicBezTo>
                  <a:cubicBezTo>
                    <a:pt x="384" y="68"/>
                    <a:pt x="383" y="67"/>
                    <a:pt x="383" y="67"/>
                  </a:cubicBezTo>
                  <a:cubicBezTo>
                    <a:pt x="382" y="66"/>
                    <a:pt x="382" y="65"/>
                    <a:pt x="382" y="65"/>
                  </a:cubicBezTo>
                  <a:cubicBezTo>
                    <a:pt x="381" y="65"/>
                    <a:pt x="380" y="64"/>
                    <a:pt x="380" y="63"/>
                  </a:cubicBezTo>
                  <a:cubicBezTo>
                    <a:pt x="376" y="61"/>
                    <a:pt x="371" y="58"/>
                    <a:pt x="365" y="54"/>
                  </a:cubicBezTo>
                  <a:cubicBezTo>
                    <a:pt x="355" y="48"/>
                    <a:pt x="342" y="41"/>
                    <a:pt x="333" y="35"/>
                  </a:cubicBezTo>
                  <a:cubicBezTo>
                    <a:pt x="328" y="32"/>
                    <a:pt x="323" y="30"/>
                    <a:pt x="320" y="28"/>
                  </a:cubicBezTo>
                  <a:cubicBezTo>
                    <a:pt x="319" y="27"/>
                    <a:pt x="318" y="26"/>
                    <a:pt x="317" y="25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5" y="27"/>
                    <a:pt x="315" y="27"/>
                    <a:pt x="315" y="27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5" y="27"/>
                    <a:pt x="315" y="27"/>
                    <a:pt x="315" y="27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4" y="28"/>
                    <a:pt x="314" y="28"/>
                    <a:pt x="314" y="28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17" y="26"/>
                    <a:pt x="317" y="26"/>
                    <a:pt x="317" y="25"/>
                  </a:cubicBezTo>
                  <a:cubicBezTo>
                    <a:pt x="314" y="28"/>
                    <a:pt x="314" y="28"/>
                    <a:pt x="314" y="28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8" y="28"/>
                    <a:pt x="318" y="28"/>
                    <a:pt x="318" y="28"/>
                  </a:cubicBezTo>
                  <a:cubicBezTo>
                    <a:pt x="318" y="27"/>
                    <a:pt x="317" y="26"/>
                    <a:pt x="317" y="26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8" y="28"/>
                    <a:pt x="318" y="28"/>
                    <a:pt x="318" y="28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7" y="31"/>
                    <a:pt x="317" y="31"/>
                    <a:pt x="317" y="31"/>
                  </a:cubicBezTo>
                  <a:cubicBezTo>
                    <a:pt x="317" y="30"/>
                    <a:pt x="318" y="29"/>
                    <a:pt x="318" y="28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7" y="31"/>
                    <a:pt x="317" y="31"/>
                    <a:pt x="317" y="31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402" y="71"/>
                    <a:pt x="402" y="71"/>
                    <a:pt x="402" y="71"/>
                  </a:cubicBezTo>
                  <a:cubicBezTo>
                    <a:pt x="404" y="72"/>
                    <a:pt x="407" y="71"/>
                    <a:pt x="408" y="69"/>
                  </a:cubicBezTo>
                  <a:cubicBezTo>
                    <a:pt x="409" y="67"/>
                    <a:pt x="408" y="64"/>
                    <a:pt x="406" y="63"/>
                  </a:cubicBezTo>
                  <a:cubicBezTo>
                    <a:pt x="336" y="19"/>
                    <a:pt x="336" y="19"/>
                    <a:pt x="336" y="19"/>
                  </a:cubicBezTo>
                  <a:cubicBezTo>
                    <a:pt x="334" y="23"/>
                    <a:pt x="334" y="23"/>
                    <a:pt x="334" y="23"/>
                  </a:cubicBezTo>
                  <a:cubicBezTo>
                    <a:pt x="332" y="27"/>
                    <a:pt x="332" y="27"/>
                    <a:pt x="332" y="27"/>
                  </a:cubicBezTo>
                  <a:cubicBezTo>
                    <a:pt x="332" y="27"/>
                    <a:pt x="353" y="38"/>
                    <a:pt x="375" y="48"/>
                  </a:cubicBezTo>
                  <a:cubicBezTo>
                    <a:pt x="386" y="53"/>
                    <a:pt x="397" y="58"/>
                    <a:pt x="406" y="62"/>
                  </a:cubicBezTo>
                  <a:cubicBezTo>
                    <a:pt x="410" y="64"/>
                    <a:pt x="414" y="65"/>
                    <a:pt x="416" y="66"/>
                  </a:cubicBezTo>
                  <a:cubicBezTo>
                    <a:pt x="418" y="67"/>
                    <a:pt x="419" y="67"/>
                    <a:pt x="420" y="68"/>
                  </a:cubicBezTo>
                  <a:cubicBezTo>
                    <a:pt x="420" y="68"/>
                    <a:pt x="420" y="68"/>
                    <a:pt x="421" y="68"/>
                  </a:cubicBezTo>
                  <a:cubicBezTo>
                    <a:pt x="421" y="68"/>
                    <a:pt x="421" y="68"/>
                    <a:pt x="421" y="68"/>
                  </a:cubicBezTo>
                  <a:cubicBezTo>
                    <a:pt x="422" y="68"/>
                    <a:pt x="422" y="68"/>
                    <a:pt x="423" y="68"/>
                  </a:cubicBezTo>
                  <a:cubicBezTo>
                    <a:pt x="423" y="68"/>
                    <a:pt x="423" y="68"/>
                    <a:pt x="424" y="68"/>
                  </a:cubicBezTo>
                  <a:cubicBezTo>
                    <a:pt x="424" y="68"/>
                    <a:pt x="425" y="68"/>
                    <a:pt x="425" y="68"/>
                  </a:cubicBezTo>
                  <a:cubicBezTo>
                    <a:pt x="426" y="67"/>
                    <a:pt x="426" y="67"/>
                    <a:pt x="427" y="66"/>
                  </a:cubicBezTo>
                  <a:cubicBezTo>
                    <a:pt x="427" y="65"/>
                    <a:pt x="428" y="64"/>
                    <a:pt x="427" y="63"/>
                  </a:cubicBezTo>
                  <a:cubicBezTo>
                    <a:pt x="427" y="61"/>
                    <a:pt x="426" y="60"/>
                    <a:pt x="425" y="60"/>
                  </a:cubicBezTo>
                  <a:cubicBezTo>
                    <a:pt x="403" y="46"/>
                    <a:pt x="403" y="46"/>
                    <a:pt x="403" y="46"/>
                  </a:cubicBezTo>
                  <a:cubicBezTo>
                    <a:pt x="451" y="64"/>
                    <a:pt x="451" y="64"/>
                    <a:pt x="451" y="64"/>
                  </a:cubicBezTo>
                  <a:cubicBezTo>
                    <a:pt x="453" y="65"/>
                    <a:pt x="456" y="64"/>
                    <a:pt x="457" y="61"/>
                  </a:cubicBezTo>
                  <a:cubicBezTo>
                    <a:pt x="458" y="59"/>
                    <a:pt x="457" y="57"/>
                    <a:pt x="455" y="55"/>
                  </a:cubicBezTo>
                  <a:cubicBezTo>
                    <a:pt x="455" y="55"/>
                    <a:pt x="451" y="53"/>
                    <a:pt x="445" y="50"/>
                  </a:cubicBezTo>
                  <a:cubicBezTo>
                    <a:pt x="437" y="44"/>
                    <a:pt x="424" y="36"/>
                    <a:pt x="413" y="30"/>
                  </a:cubicBezTo>
                  <a:cubicBezTo>
                    <a:pt x="407" y="26"/>
                    <a:pt x="402" y="23"/>
                    <a:pt x="399" y="21"/>
                  </a:cubicBezTo>
                  <a:cubicBezTo>
                    <a:pt x="397" y="20"/>
                    <a:pt x="396" y="19"/>
                    <a:pt x="395" y="18"/>
                  </a:cubicBezTo>
                  <a:cubicBezTo>
                    <a:pt x="394" y="18"/>
                    <a:pt x="394" y="18"/>
                    <a:pt x="394" y="17"/>
                  </a:cubicBezTo>
                  <a:cubicBezTo>
                    <a:pt x="394" y="17"/>
                    <a:pt x="394" y="17"/>
                    <a:pt x="394" y="17"/>
                  </a:cubicBezTo>
                  <a:cubicBezTo>
                    <a:pt x="392" y="20"/>
                    <a:pt x="392" y="20"/>
                    <a:pt x="392" y="20"/>
                  </a:cubicBezTo>
                  <a:cubicBezTo>
                    <a:pt x="394" y="18"/>
                    <a:pt x="394" y="18"/>
                    <a:pt x="394" y="18"/>
                  </a:cubicBezTo>
                  <a:cubicBezTo>
                    <a:pt x="394" y="17"/>
                    <a:pt x="394" y="17"/>
                    <a:pt x="394" y="17"/>
                  </a:cubicBezTo>
                  <a:cubicBezTo>
                    <a:pt x="392" y="20"/>
                    <a:pt x="392" y="20"/>
                    <a:pt x="392" y="20"/>
                  </a:cubicBezTo>
                  <a:cubicBezTo>
                    <a:pt x="394" y="18"/>
                    <a:pt x="394" y="18"/>
                    <a:pt x="394" y="18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5" y="18"/>
                    <a:pt x="394" y="18"/>
                    <a:pt x="394" y="18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21"/>
                    <a:pt x="395" y="21"/>
                    <a:pt x="395" y="21"/>
                  </a:cubicBezTo>
                  <a:cubicBezTo>
                    <a:pt x="395" y="19"/>
                    <a:pt x="395" y="19"/>
                    <a:pt x="395" y="19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5" y="21"/>
                    <a:pt x="395" y="21"/>
                    <a:pt x="395" y="21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4" y="23"/>
                    <a:pt x="394" y="23"/>
                    <a:pt x="394" y="23"/>
                  </a:cubicBezTo>
                  <a:cubicBezTo>
                    <a:pt x="395" y="22"/>
                    <a:pt x="395" y="21"/>
                    <a:pt x="395" y="21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4" y="23"/>
                    <a:pt x="394" y="23"/>
                    <a:pt x="394" y="23"/>
                  </a:cubicBezTo>
                  <a:cubicBezTo>
                    <a:pt x="395" y="23"/>
                    <a:pt x="395" y="23"/>
                    <a:pt x="395" y="23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4" y="24"/>
                    <a:pt x="394" y="24"/>
                    <a:pt x="395" y="23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2" y="25"/>
                    <a:pt x="392" y="25"/>
                    <a:pt x="392" y="25"/>
                  </a:cubicBezTo>
                  <a:cubicBezTo>
                    <a:pt x="392" y="25"/>
                    <a:pt x="393" y="25"/>
                    <a:pt x="393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2" y="25"/>
                    <a:pt x="392" y="25"/>
                    <a:pt x="392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1" y="25"/>
                    <a:pt x="391" y="25"/>
                    <a:pt x="392" y="25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1" y="22"/>
                    <a:pt x="391" y="22"/>
                    <a:pt x="391" y="22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1" y="22"/>
                    <a:pt x="391" y="22"/>
                    <a:pt x="391" y="22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0" y="25"/>
                    <a:pt x="390" y="25"/>
                  </a:cubicBezTo>
                  <a:cubicBezTo>
                    <a:pt x="390" y="25"/>
                    <a:pt x="391" y="25"/>
                    <a:pt x="392" y="26"/>
                  </a:cubicBezTo>
                  <a:cubicBezTo>
                    <a:pt x="395" y="27"/>
                    <a:pt x="402" y="30"/>
                    <a:pt x="410" y="34"/>
                  </a:cubicBezTo>
                  <a:cubicBezTo>
                    <a:pt x="423" y="39"/>
                    <a:pt x="438" y="46"/>
                    <a:pt x="451" y="52"/>
                  </a:cubicBezTo>
                  <a:cubicBezTo>
                    <a:pt x="457" y="55"/>
                    <a:pt x="462" y="57"/>
                    <a:pt x="466" y="59"/>
                  </a:cubicBezTo>
                  <a:cubicBezTo>
                    <a:pt x="468" y="60"/>
                    <a:pt x="469" y="61"/>
                    <a:pt x="470" y="61"/>
                  </a:cubicBezTo>
                  <a:cubicBezTo>
                    <a:pt x="471" y="62"/>
                    <a:pt x="471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2" y="62"/>
                    <a:pt x="472" y="62"/>
                    <a:pt x="472" y="62"/>
                  </a:cubicBezTo>
                  <a:cubicBezTo>
                    <a:pt x="473" y="62"/>
                    <a:pt x="473" y="62"/>
                    <a:pt x="473" y="62"/>
                  </a:cubicBezTo>
                  <a:cubicBezTo>
                    <a:pt x="473" y="62"/>
                    <a:pt x="473" y="62"/>
                    <a:pt x="473" y="62"/>
                  </a:cubicBezTo>
                  <a:cubicBezTo>
                    <a:pt x="473" y="62"/>
                    <a:pt x="473" y="62"/>
                    <a:pt x="474" y="62"/>
                  </a:cubicBezTo>
                  <a:cubicBezTo>
                    <a:pt x="476" y="62"/>
                    <a:pt x="478" y="61"/>
                    <a:pt x="479" y="59"/>
                  </a:cubicBezTo>
                  <a:cubicBezTo>
                    <a:pt x="479" y="57"/>
                    <a:pt x="478" y="55"/>
                    <a:pt x="476" y="54"/>
                  </a:cubicBezTo>
                  <a:cubicBezTo>
                    <a:pt x="476" y="54"/>
                    <a:pt x="473" y="52"/>
                    <a:pt x="467" y="48"/>
                  </a:cubicBezTo>
                  <a:cubicBezTo>
                    <a:pt x="458" y="43"/>
                    <a:pt x="446" y="36"/>
                    <a:pt x="435" y="29"/>
                  </a:cubicBezTo>
                  <a:cubicBezTo>
                    <a:pt x="430" y="26"/>
                    <a:pt x="425" y="23"/>
                    <a:pt x="421" y="20"/>
                  </a:cubicBezTo>
                  <a:cubicBezTo>
                    <a:pt x="420" y="19"/>
                    <a:pt x="418" y="18"/>
                    <a:pt x="418" y="18"/>
                  </a:cubicBezTo>
                  <a:cubicBezTo>
                    <a:pt x="417" y="17"/>
                    <a:pt x="417" y="17"/>
                    <a:pt x="417" y="17"/>
                  </a:cubicBezTo>
                  <a:cubicBezTo>
                    <a:pt x="415" y="19"/>
                    <a:pt x="415" y="19"/>
                    <a:pt x="415" y="19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7" y="17"/>
                    <a:pt x="417" y="17"/>
                    <a:pt x="417" y="17"/>
                  </a:cubicBezTo>
                  <a:cubicBezTo>
                    <a:pt x="415" y="19"/>
                    <a:pt x="415" y="19"/>
                    <a:pt x="415" y="19"/>
                  </a:cubicBezTo>
                  <a:cubicBezTo>
                    <a:pt x="417" y="18"/>
                    <a:pt x="417" y="18"/>
                    <a:pt x="417" y="18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8" y="20"/>
                    <a:pt x="418" y="20"/>
                    <a:pt x="418" y="20"/>
                  </a:cubicBezTo>
                  <a:cubicBezTo>
                    <a:pt x="418" y="18"/>
                    <a:pt x="417" y="18"/>
                    <a:pt x="417" y="18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8" y="20"/>
                    <a:pt x="418" y="20"/>
                    <a:pt x="418" y="2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8" y="21"/>
                    <a:pt x="418" y="20"/>
                    <a:pt x="418" y="20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7" y="22"/>
                    <a:pt x="417" y="22"/>
                    <a:pt x="417" y="22"/>
                  </a:cubicBezTo>
                  <a:cubicBezTo>
                    <a:pt x="413" y="20"/>
                    <a:pt x="413" y="20"/>
                    <a:pt x="413" y="20"/>
                  </a:cubicBezTo>
                  <a:cubicBezTo>
                    <a:pt x="411" y="24"/>
                    <a:pt x="411" y="24"/>
                    <a:pt x="411" y="24"/>
                  </a:cubicBezTo>
                  <a:cubicBezTo>
                    <a:pt x="511" y="62"/>
                    <a:pt x="511" y="62"/>
                    <a:pt x="511" y="62"/>
                  </a:cubicBezTo>
                  <a:cubicBezTo>
                    <a:pt x="513" y="63"/>
                    <a:pt x="515" y="62"/>
                    <a:pt x="517" y="60"/>
                  </a:cubicBezTo>
                  <a:cubicBezTo>
                    <a:pt x="518" y="58"/>
                    <a:pt x="517" y="55"/>
                    <a:pt x="515" y="54"/>
                  </a:cubicBezTo>
                  <a:cubicBezTo>
                    <a:pt x="505" y="48"/>
                    <a:pt x="505" y="48"/>
                    <a:pt x="505" y="48"/>
                  </a:cubicBezTo>
                  <a:cubicBezTo>
                    <a:pt x="532" y="60"/>
                    <a:pt x="532" y="60"/>
                    <a:pt x="532" y="60"/>
                  </a:cubicBezTo>
                  <a:cubicBezTo>
                    <a:pt x="534" y="61"/>
                    <a:pt x="537" y="60"/>
                    <a:pt x="538" y="58"/>
                  </a:cubicBezTo>
                  <a:cubicBezTo>
                    <a:pt x="539" y="57"/>
                    <a:pt x="539" y="56"/>
                    <a:pt x="539" y="56"/>
                  </a:cubicBezTo>
                  <a:cubicBezTo>
                    <a:pt x="539" y="55"/>
                    <a:pt x="538" y="54"/>
                    <a:pt x="538" y="54"/>
                  </a:cubicBezTo>
                  <a:cubicBezTo>
                    <a:pt x="538" y="53"/>
                    <a:pt x="538" y="53"/>
                    <a:pt x="537" y="52"/>
                  </a:cubicBezTo>
                  <a:cubicBezTo>
                    <a:pt x="537" y="52"/>
                    <a:pt x="537" y="52"/>
                    <a:pt x="536" y="51"/>
                  </a:cubicBezTo>
                  <a:cubicBezTo>
                    <a:pt x="535" y="50"/>
                    <a:pt x="534" y="49"/>
                    <a:pt x="531" y="48"/>
                  </a:cubicBezTo>
                  <a:cubicBezTo>
                    <a:pt x="523" y="43"/>
                    <a:pt x="508" y="34"/>
                    <a:pt x="494" y="26"/>
                  </a:cubicBezTo>
                  <a:cubicBezTo>
                    <a:pt x="488" y="22"/>
                    <a:pt x="481" y="18"/>
                    <a:pt x="477" y="15"/>
                  </a:cubicBezTo>
                  <a:cubicBezTo>
                    <a:pt x="475" y="14"/>
                    <a:pt x="473" y="12"/>
                    <a:pt x="472" y="12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70" y="11"/>
                    <a:pt x="470" y="11"/>
                    <a:pt x="470" y="11"/>
                  </a:cubicBezTo>
                  <a:cubicBezTo>
                    <a:pt x="469" y="13"/>
                    <a:pt x="469" y="13"/>
                    <a:pt x="469" y="13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70" y="11"/>
                    <a:pt x="470" y="11"/>
                    <a:pt x="470" y="11"/>
                  </a:cubicBezTo>
                  <a:cubicBezTo>
                    <a:pt x="469" y="13"/>
                    <a:pt x="469" y="13"/>
                    <a:pt x="469" y="13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68" y="14"/>
                    <a:pt x="468" y="14"/>
                    <a:pt x="468" y="14"/>
                  </a:cubicBezTo>
                  <a:cubicBezTo>
                    <a:pt x="471" y="12"/>
                    <a:pt x="471" y="12"/>
                    <a:pt x="471" y="12"/>
                  </a:cubicBezTo>
                  <a:cubicBezTo>
                    <a:pt x="471" y="11"/>
                    <a:pt x="471" y="11"/>
                    <a:pt x="471" y="11"/>
                  </a:cubicBezTo>
                  <a:cubicBezTo>
                    <a:pt x="468" y="14"/>
                    <a:pt x="468" y="14"/>
                    <a:pt x="468" y="14"/>
                  </a:cubicBezTo>
                  <a:cubicBezTo>
                    <a:pt x="471" y="12"/>
                    <a:pt x="471" y="12"/>
                    <a:pt x="471" y="12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2" y="14"/>
                    <a:pt x="472" y="14"/>
                    <a:pt x="472" y="14"/>
                  </a:cubicBezTo>
                  <a:cubicBezTo>
                    <a:pt x="472" y="13"/>
                    <a:pt x="471" y="12"/>
                    <a:pt x="471" y="12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2" y="14"/>
                    <a:pt x="472" y="14"/>
                    <a:pt x="472" y="14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1" y="16"/>
                    <a:pt x="471" y="16"/>
                    <a:pt x="471" y="16"/>
                  </a:cubicBezTo>
                  <a:cubicBezTo>
                    <a:pt x="472" y="16"/>
                    <a:pt x="472" y="15"/>
                    <a:pt x="472" y="14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1" y="16"/>
                    <a:pt x="471" y="16"/>
                    <a:pt x="471" y="16"/>
                  </a:cubicBezTo>
                  <a:cubicBezTo>
                    <a:pt x="471" y="16"/>
                    <a:pt x="471" y="16"/>
                    <a:pt x="471" y="16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0" y="18"/>
                    <a:pt x="470" y="18"/>
                    <a:pt x="470" y="18"/>
                  </a:cubicBezTo>
                  <a:cubicBezTo>
                    <a:pt x="470" y="17"/>
                    <a:pt x="471" y="17"/>
                    <a:pt x="471" y="16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70" y="18"/>
                    <a:pt x="470" y="18"/>
                    <a:pt x="470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8" y="18"/>
                    <a:pt x="468" y="18"/>
                    <a:pt x="468" y="18"/>
                  </a:cubicBezTo>
                  <a:cubicBezTo>
                    <a:pt x="468" y="18"/>
                    <a:pt x="469" y="18"/>
                    <a:pt x="470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8" y="18"/>
                    <a:pt x="468" y="18"/>
                    <a:pt x="468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8"/>
                    <a:pt x="468" y="18"/>
                    <a:pt x="468" y="18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7"/>
                    <a:pt x="467" y="17"/>
                    <a:pt x="467" y="17"/>
                  </a:cubicBezTo>
                  <a:cubicBezTo>
                    <a:pt x="466" y="18"/>
                    <a:pt x="466" y="18"/>
                    <a:pt x="466" y="18"/>
                  </a:cubicBezTo>
                  <a:cubicBezTo>
                    <a:pt x="467" y="18"/>
                    <a:pt x="467" y="18"/>
                    <a:pt x="467" y="18"/>
                  </a:cubicBezTo>
                  <a:cubicBezTo>
                    <a:pt x="467" y="17"/>
                    <a:pt x="467" y="17"/>
                    <a:pt x="467" y="17"/>
                  </a:cubicBezTo>
                  <a:cubicBezTo>
                    <a:pt x="466" y="18"/>
                    <a:pt x="466" y="18"/>
                    <a:pt x="466" y="18"/>
                  </a:cubicBezTo>
                  <a:cubicBezTo>
                    <a:pt x="466" y="18"/>
                    <a:pt x="467" y="19"/>
                    <a:pt x="468" y="19"/>
                  </a:cubicBezTo>
                  <a:cubicBezTo>
                    <a:pt x="471" y="20"/>
                    <a:pt x="478" y="23"/>
                    <a:pt x="487" y="27"/>
                  </a:cubicBezTo>
                  <a:cubicBezTo>
                    <a:pt x="499" y="33"/>
                    <a:pt x="515" y="41"/>
                    <a:pt x="528" y="47"/>
                  </a:cubicBezTo>
                  <a:cubicBezTo>
                    <a:pt x="535" y="50"/>
                    <a:pt x="541" y="53"/>
                    <a:pt x="545" y="55"/>
                  </a:cubicBezTo>
                  <a:cubicBezTo>
                    <a:pt x="547" y="56"/>
                    <a:pt x="549" y="56"/>
                    <a:pt x="551" y="57"/>
                  </a:cubicBezTo>
                  <a:cubicBezTo>
                    <a:pt x="551" y="57"/>
                    <a:pt x="552" y="58"/>
                    <a:pt x="553" y="58"/>
                  </a:cubicBezTo>
                  <a:cubicBezTo>
                    <a:pt x="554" y="58"/>
                    <a:pt x="554" y="58"/>
                    <a:pt x="554" y="58"/>
                  </a:cubicBezTo>
                  <a:cubicBezTo>
                    <a:pt x="554" y="58"/>
                    <a:pt x="554" y="58"/>
                    <a:pt x="555" y="58"/>
                  </a:cubicBezTo>
                  <a:cubicBezTo>
                    <a:pt x="555" y="58"/>
                    <a:pt x="556" y="58"/>
                    <a:pt x="556" y="58"/>
                  </a:cubicBezTo>
                  <a:cubicBezTo>
                    <a:pt x="557" y="58"/>
                    <a:pt x="557" y="58"/>
                    <a:pt x="558" y="57"/>
                  </a:cubicBezTo>
                  <a:cubicBezTo>
                    <a:pt x="558" y="57"/>
                    <a:pt x="559" y="57"/>
                    <a:pt x="559" y="56"/>
                  </a:cubicBezTo>
                  <a:cubicBezTo>
                    <a:pt x="559" y="56"/>
                    <a:pt x="559" y="56"/>
                    <a:pt x="559" y="56"/>
                  </a:cubicBezTo>
                  <a:cubicBezTo>
                    <a:pt x="560" y="55"/>
                    <a:pt x="560" y="54"/>
                    <a:pt x="560" y="53"/>
                  </a:cubicBezTo>
                  <a:cubicBezTo>
                    <a:pt x="560" y="52"/>
                    <a:pt x="559" y="51"/>
                    <a:pt x="559" y="51"/>
                  </a:cubicBezTo>
                  <a:cubicBezTo>
                    <a:pt x="559" y="50"/>
                    <a:pt x="558" y="50"/>
                    <a:pt x="558" y="49"/>
                  </a:cubicBezTo>
                  <a:cubicBezTo>
                    <a:pt x="557" y="49"/>
                    <a:pt x="557" y="48"/>
                    <a:pt x="556" y="48"/>
                  </a:cubicBezTo>
                  <a:cubicBezTo>
                    <a:pt x="553" y="45"/>
                    <a:pt x="548" y="42"/>
                    <a:pt x="541" y="38"/>
                  </a:cubicBezTo>
                  <a:cubicBezTo>
                    <a:pt x="532" y="32"/>
                    <a:pt x="520" y="25"/>
                    <a:pt x="510" y="20"/>
                  </a:cubicBezTo>
                  <a:cubicBezTo>
                    <a:pt x="505" y="17"/>
                    <a:pt x="501" y="14"/>
                    <a:pt x="498" y="12"/>
                  </a:cubicBezTo>
                  <a:cubicBezTo>
                    <a:pt x="497" y="12"/>
                    <a:pt x="496" y="11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2" y="12"/>
                    <a:pt x="492" y="12"/>
                    <a:pt x="492" y="12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2" y="12"/>
                    <a:pt x="492" y="12"/>
                    <a:pt x="492" y="12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5" y="11"/>
                    <a:pt x="495" y="11"/>
                    <a:pt x="495" y="10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6" y="13"/>
                    <a:pt x="496" y="13"/>
                    <a:pt x="496" y="13"/>
                  </a:cubicBezTo>
                  <a:cubicBezTo>
                    <a:pt x="496" y="12"/>
                    <a:pt x="495" y="12"/>
                    <a:pt x="495" y="11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6" y="13"/>
                    <a:pt x="496" y="13"/>
                    <a:pt x="496" y="13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5" y="16"/>
                    <a:pt x="496" y="14"/>
                    <a:pt x="496" y="13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1" y="13"/>
                    <a:pt x="491" y="13"/>
                    <a:pt x="491" y="13"/>
                  </a:cubicBezTo>
                  <a:cubicBezTo>
                    <a:pt x="489" y="18"/>
                    <a:pt x="489" y="18"/>
                    <a:pt x="489" y="18"/>
                  </a:cubicBezTo>
                  <a:cubicBezTo>
                    <a:pt x="579" y="56"/>
                    <a:pt x="579" y="56"/>
                    <a:pt x="579" y="56"/>
                  </a:cubicBezTo>
                  <a:cubicBezTo>
                    <a:pt x="580" y="57"/>
                    <a:pt x="582" y="56"/>
                    <a:pt x="583" y="55"/>
                  </a:cubicBezTo>
                  <a:cubicBezTo>
                    <a:pt x="584" y="55"/>
                    <a:pt x="585" y="53"/>
                    <a:pt x="585" y="52"/>
                  </a:cubicBezTo>
                  <a:cubicBezTo>
                    <a:pt x="585" y="51"/>
                    <a:pt x="585" y="50"/>
                    <a:pt x="585" y="50"/>
                  </a:cubicBezTo>
                  <a:cubicBezTo>
                    <a:pt x="585" y="49"/>
                    <a:pt x="584" y="49"/>
                    <a:pt x="584" y="49"/>
                  </a:cubicBezTo>
                  <a:cubicBezTo>
                    <a:pt x="584" y="48"/>
                    <a:pt x="584" y="48"/>
                    <a:pt x="583" y="48"/>
                  </a:cubicBezTo>
                  <a:cubicBezTo>
                    <a:pt x="583" y="48"/>
                    <a:pt x="583" y="48"/>
                    <a:pt x="583" y="48"/>
                  </a:cubicBezTo>
                  <a:cubicBezTo>
                    <a:pt x="583" y="47"/>
                    <a:pt x="582" y="47"/>
                    <a:pt x="582" y="47"/>
                  </a:cubicBezTo>
                  <a:cubicBezTo>
                    <a:pt x="577" y="44"/>
                    <a:pt x="561" y="35"/>
                    <a:pt x="547" y="26"/>
                  </a:cubicBezTo>
                  <a:cubicBezTo>
                    <a:pt x="540" y="22"/>
                    <a:pt x="533" y="18"/>
                    <a:pt x="528" y="14"/>
                  </a:cubicBezTo>
                  <a:cubicBezTo>
                    <a:pt x="526" y="13"/>
                    <a:pt x="524" y="12"/>
                    <a:pt x="523" y="11"/>
                  </a:cubicBezTo>
                  <a:cubicBezTo>
                    <a:pt x="522" y="10"/>
                    <a:pt x="521" y="10"/>
                    <a:pt x="521" y="10"/>
                  </a:cubicBezTo>
                  <a:cubicBezTo>
                    <a:pt x="521" y="9"/>
                    <a:pt x="521" y="9"/>
                    <a:pt x="521" y="9"/>
                  </a:cubicBezTo>
                  <a:cubicBezTo>
                    <a:pt x="519" y="11"/>
                    <a:pt x="519" y="11"/>
                    <a:pt x="519" y="11"/>
                  </a:cubicBezTo>
                  <a:cubicBezTo>
                    <a:pt x="521" y="10"/>
                    <a:pt x="521" y="10"/>
                    <a:pt x="521" y="10"/>
                  </a:cubicBezTo>
                  <a:cubicBezTo>
                    <a:pt x="521" y="9"/>
                    <a:pt x="521" y="9"/>
                    <a:pt x="521" y="9"/>
                  </a:cubicBezTo>
                  <a:cubicBezTo>
                    <a:pt x="519" y="11"/>
                    <a:pt x="519" y="11"/>
                    <a:pt x="519" y="11"/>
                  </a:cubicBezTo>
                  <a:cubicBezTo>
                    <a:pt x="521" y="10"/>
                    <a:pt x="521" y="10"/>
                    <a:pt x="521" y="10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1"/>
                    <a:pt x="522" y="11"/>
                    <a:pt x="522" y="11"/>
                  </a:cubicBezTo>
                  <a:cubicBezTo>
                    <a:pt x="522" y="10"/>
                    <a:pt x="522" y="10"/>
                    <a:pt x="521" y="10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1"/>
                    <a:pt x="522" y="11"/>
                    <a:pt x="522" y="11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2"/>
                    <a:pt x="522" y="12"/>
                    <a:pt x="522" y="12"/>
                  </a:cubicBezTo>
                  <a:cubicBezTo>
                    <a:pt x="522" y="11"/>
                    <a:pt x="522" y="11"/>
                    <a:pt x="522" y="11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2" y="12"/>
                    <a:pt x="522" y="12"/>
                    <a:pt x="522" y="12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1" y="15"/>
                    <a:pt x="521" y="15"/>
                    <a:pt x="521" y="15"/>
                  </a:cubicBezTo>
                  <a:cubicBezTo>
                    <a:pt x="522" y="14"/>
                    <a:pt x="522" y="13"/>
                    <a:pt x="522" y="12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1" y="15"/>
                    <a:pt x="521" y="15"/>
                    <a:pt x="521" y="15"/>
                  </a:cubicBezTo>
                  <a:cubicBezTo>
                    <a:pt x="522" y="15"/>
                    <a:pt x="522" y="15"/>
                    <a:pt x="522" y="15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0" y="16"/>
                    <a:pt x="520" y="16"/>
                    <a:pt x="520" y="16"/>
                  </a:cubicBezTo>
                  <a:cubicBezTo>
                    <a:pt x="521" y="16"/>
                    <a:pt x="521" y="15"/>
                    <a:pt x="522" y="15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20" y="16"/>
                    <a:pt x="520" y="16"/>
                    <a:pt x="520" y="16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519" y="17"/>
                    <a:pt x="520" y="17"/>
                    <a:pt x="520" y="16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9" y="17"/>
                    <a:pt x="519" y="17"/>
                    <a:pt x="519" y="17"/>
                  </a:cubicBezTo>
                  <a:cubicBezTo>
                    <a:pt x="518" y="13"/>
                    <a:pt x="518" y="13"/>
                    <a:pt x="518" y="13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5"/>
                    <a:pt x="518" y="15"/>
                    <a:pt x="518" y="15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5"/>
                    <a:pt x="518" y="15"/>
                    <a:pt x="518" y="15"/>
                  </a:cubicBezTo>
                  <a:cubicBezTo>
                    <a:pt x="518" y="17"/>
                    <a:pt x="518" y="17"/>
                    <a:pt x="518" y="17"/>
                  </a:cubicBezTo>
                  <a:cubicBezTo>
                    <a:pt x="518" y="17"/>
                    <a:pt x="518" y="17"/>
                    <a:pt x="519" y="17"/>
                  </a:cubicBezTo>
                  <a:cubicBezTo>
                    <a:pt x="523" y="18"/>
                    <a:pt x="530" y="21"/>
                    <a:pt x="538" y="25"/>
                  </a:cubicBezTo>
                  <a:cubicBezTo>
                    <a:pt x="551" y="31"/>
                    <a:pt x="567" y="38"/>
                    <a:pt x="580" y="44"/>
                  </a:cubicBezTo>
                  <a:cubicBezTo>
                    <a:pt x="587" y="47"/>
                    <a:pt x="593" y="49"/>
                    <a:pt x="598" y="51"/>
                  </a:cubicBezTo>
                  <a:cubicBezTo>
                    <a:pt x="600" y="52"/>
                    <a:pt x="602" y="53"/>
                    <a:pt x="604" y="54"/>
                  </a:cubicBezTo>
                  <a:cubicBezTo>
                    <a:pt x="604" y="54"/>
                    <a:pt x="605" y="54"/>
                    <a:pt x="606" y="54"/>
                  </a:cubicBezTo>
                  <a:cubicBezTo>
                    <a:pt x="607" y="54"/>
                    <a:pt x="607" y="55"/>
                    <a:pt x="608" y="55"/>
                  </a:cubicBezTo>
                  <a:cubicBezTo>
                    <a:pt x="609" y="55"/>
                    <a:pt x="609" y="55"/>
                    <a:pt x="610" y="54"/>
                  </a:cubicBezTo>
                  <a:cubicBezTo>
                    <a:pt x="610" y="54"/>
                    <a:pt x="611" y="54"/>
                    <a:pt x="611" y="54"/>
                  </a:cubicBezTo>
                  <a:cubicBezTo>
                    <a:pt x="612" y="54"/>
                    <a:pt x="612" y="53"/>
                    <a:pt x="612" y="52"/>
                  </a:cubicBezTo>
                  <a:cubicBezTo>
                    <a:pt x="613" y="51"/>
                    <a:pt x="613" y="50"/>
                    <a:pt x="613" y="49"/>
                  </a:cubicBezTo>
                  <a:cubicBezTo>
                    <a:pt x="613" y="48"/>
                    <a:pt x="612" y="47"/>
                    <a:pt x="611" y="46"/>
                  </a:cubicBezTo>
                  <a:cubicBezTo>
                    <a:pt x="547" y="6"/>
                    <a:pt x="547" y="6"/>
                    <a:pt x="547" y="6"/>
                  </a:cubicBezTo>
                  <a:cubicBezTo>
                    <a:pt x="545" y="10"/>
                    <a:pt x="545" y="10"/>
                    <a:pt x="545" y="10"/>
                  </a:cubicBezTo>
                  <a:cubicBezTo>
                    <a:pt x="543" y="14"/>
                    <a:pt x="543" y="14"/>
                    <a:pt x="543" y="14"/>
                  </a:cubicBezTo>
                  <a:cubicBezTo>
                    <a:pt x="543" y="14"/>
                    <a:pt x="563" y="24"/>
                    <a:pt x="584" y="34"/>
                  </a:cubicBezTo>
                  <a:cubicBezTo>
                    <a:pt x="594" y="39"/>
                    <a:pt x="605" y="44"/>
                    <a:pt x="613" y="48"/>
                  </a:cubicBezTo>
                  <a:cubicBezTo>
                    <a:pt x="618" y="49"/>
                    <a:pt x="621" y="51"/>
                    <a:pt x="624" y="52"/>
                  </a:cubicBezTo>
                  <a:cubicBezTo>
                    <a:pt x="625" y="53"/>
                    <a:pt x="626" y="53"/>
                    <a:pt x="627" y="54"/>
                  </a:cubicBezTo>
                  <a:cubicBezTo>
                    <a:pt x="628" y="54"/>
                    <a:pt x="628" y="54"/>
                    <a:pt x="629" y="54"/>
                  </a:cubicBezTo>
                  <a:cubicBezTo>
                    <a:pt x="629" y="54"/>
                    <a:pt x="630" y="54"/>
                    <a:pt x="631" y="54"/>
                  </a:cubicBezTo>
                  <a:cubicBezTo>
                    <a:pt x="631" y="54"/>
                    <a:pt x="632" y="54"/>
                    <a:pt x="632" y="54"/>
                  </a:cubicBezTo>
                  <a:cubicBezTo>
                    <a:pt x="633" y="54"/>
                    <a:pt x="633" y="54"/>
                    <a:pt x="633" y="53"/>
                  </a:cubicBezTo>
                  <a:cubicBezTo>
                    <a:pt x="634" y="53"/>
                    <a:pt x="634" y="53"/>
                    <a:pt x="635" y="52"/>
                  </a:cubicBezTo>
                  <a:cubicBezTo>
                    <a:pt x="635" y="51"/>
                    <a:pt x="635" y="51"/>
                    <a:pt x="635" y="51"/>
                  </a:cubicBezTo>
                  <a:cubicBezTo>
                    <a:pt x="636" y="51"/>
                    <a:pt x="636" y="50"/>
                    <a:pt x="636" y="49"/>
                  </a:cubicBezTo>
                  <a:cubicBezTo>
                    <a:pt x="636" y="48"/>
                    <a:pt x="635" y="48"/>
                    <a:pt x="635" y="47"/>
                  </a:cubicBezTo>
                  <a:cubicBezTo>
                    <a:pt x="635" y="46"/>
                    <a:pt x="634" y="46"/>
                    <a:pt x="634" y="46"/>
                  </a:cubicBezTo>
                  <a:cubicBezTo>
                    <a:pt x="634" y="46"/>
                    <a:pt x="634" y="46"/>
                    <a:pt x="634" y="46"/>
                  </a:cubicBezTo>
                  <a:cubicBezTo>
                    <a:pt x="633" y="45"/>
                    <a:pt x="633" y="45"/>
                    <a:pt x="632" y="45"/>
                  </a:cubicBezTo>
                  <a:cubicBezTo>
                    <a:pt x="630" y="43"/>
                    <a:pt x="625" y="40"/>
                    <a:pt x="618" y="36"/>
                  </a:cubicBezTo>
                  <a:cubicBezTo>
                    <a:pt x="599" y="24"/>
                    <a:pt x="569" y="5"/>
                    <a:pt x="569" y="5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70" y="12"/>
                    <a:pt x="570" y="12"/>
                    <a:pt x="570" y="12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69" y="13"/>
                    <a:pt x="569" y="13"/>
                    <a:pt x="569" y="13"/>
                  </a:cubicBezTo>
                  <a:cubicBezTo>
                    <a:pt x="569" y="13"/>
                    <a:pt x="570" y="12"/>
                    <a:pt x="570" y="12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69" y="13"/>
                    <a:pt x="569" y="13"/>
                    <a:pt x="569" y="13"/>
                  </a:cubicBezTo>
                  <a:cubicBezTo>
                    <a:pt x="567" y="9"/>
                    <a:pt x="567" y="9"/>
                    <a:pt x="567" y="9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8" y="14"/>
                    <a:pt x="568" y="13"/>
                    <a:pt x="569" y="13"/>
                  </a:cubicBezTo>
                  <a:cubicBezTo>
                    <a:pt x="567" y="9"/>
                    <a:pt x="567" y="9"/>
                    <a:pt x="567" y="9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0"/>
                    <a:pt x="567" y="10"/>
                    <a:pt x="567" y="10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0"/>
                    <a:pt x="567" y="10"/>
                    <a:pt x="567" y="10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1"/>
                    <a:pt x="567" y="11"/>
                    <a:pt x="567" y="11"/>
                  </a:cubicBezTo>
                  <a:cubicBezTo>
                    <a:pt x="566" y="14"/>
                    <a:pt x="566" y="14"/>
                    <a:pt x="566" y="14"/>
                  </a:cubicBezTo>
                  <a:cubicBezTo>
                    <a:pt x="567" y="14"/>
                    <a:pt x="567" y="14"/>
                    <a:pt x="567" y="14"/>
                  </a:cubicBezTo>
                  <a:cubicBezTo>
                    <a:pt x="567" y="11"/>
                    <a:pt x="567" y="11"/>
                    <a:pt x="567" y="11"/>
                  </a:cubicBezTo>
                  <a:cubicBezTo>
                    <a:pt x="566" y="14"/>
                    <a:pt x="566" y="14"/>
                    <a:pt x="566" y="14"/>
                  </a:cubicBezTo>
                  <a:cubicBezTo>
                    <a:pt x="566" y="14"/>
                    <a:pt x="567" y="14"/>
                    <a:pt x="568" y="14"/>
                  </a:cubicBezTo>
                  <a:cubicBezTo>
                    <a:pt x="572" y="15"/>
                    <a:pt x="579" y="18"/>
                    <a:pt x="589" y="22"/>
                  </a:cubicBezTo>
                  <a:cubicBezTo>
                    <a:pt x="603" y="28"/>
                    <a:pt x="620" y="35"/>
                    <a:pt x="634" y="41"/>
                  </a:cubicBezTo>
                  <a:cubicBezTo>
                    <a:pt x="641" y="44"/>
                    <a:pt x="647" y="46"/>
                    <a:pt x="652" y="48"/>
                  </a:cubicBezTo>
                  <a:cubicBezTo>
                    <a:pt x="656" y="50"/>
                    <a:pt x="659" y="51"/>
                    <a:pt x="659" y="51"/>
                  </a:cubicBezTo>
                  <a:cubicBezTo>
                    <a:pt x="661" y="52"/>
                    <a:pt x="663" y="51"/>
                    <a:pt x="665" y="49"/>
                  </a:cubicBezTo>
                  <a:cubicBezTo>
                    <a:pt x="665" y="49"/>
                    <a:pt x="665" y="48"/>
                    <a:pt x="665" y="47"/>
                  </a:cubicBezTo>
                  <a:cubicBezTo>
                    <a:pt x="665" y="46"/>
                    <a:pt x="665" y="46"/>
                    <a:pt x="665" y="45"/>
                  </a:cubicBezTo>
                  <a:cubicBezTo>
                    <a:pt x="665" y="44"/>
                    <a:pt x="664" y="44"/>
                    <a:pt x="664" y="44"/>
                  </a:cubicBezTo>
                  <a:cubicBezTo>
                    <a:pt x="664" y="44"/>
                    <a:pt x="664" y="43"/>
                    <a:pt x="663" y="43"/>
                  </a:cubicBezTo>
                  <a:cubicBezTo>
                    <a:pt x="663" y="43"/>
                    <a:pt x="663" y="43"/>
                    <a:pt x="663" y="43"/>
                  </a:cubicBezTo>
                  <a:cubicBezTo>
                    <a:pt x="662" y="42"/>
                    <a:pt x="660" y="41"/>
                    <a:pt x="658" y="39"/>
                  </a:cubicBezTo>
                  <a:cubicBezTo>
                    <a:pt x="642" y="29"/>
                    <a:pt x="597" y="2"/>
                    <a:pt x="597" y="2"/>
                  </a:cubicBezTo>
                  <a:cubicBezTo>
                    <a:pt x="595" y="0"/>
                    <a:pt x="592" y="1"/>
                    <a:pt x="590" y="3"/>
                  </a:cubicBezTo>
                  <a:cubicBezTo>
                    <a:pt x="589" y="5"/>
                    <a:pt x="590" y="8"/>
                    <a:pt x="592" y="10"/>
                  </a:cubicBezTo>
                  <a:cubicBezTo>
                    <a:pt x="592" y="10"/>
                    <a:pt x="596" y="12"/>
                    <a:pt x="602" y="16"/>
                  </a:cubicBezTo>
                  <a:cubicBezTo>
                    <a:pt x="612" y="22"/>
                    <a:pt x="625" y="30"/>
                    <a:pt x="637" y="37"/>
                  </a:cubicBezTo>
                  <a:cubicBezTo>
                    <a:pt x="643" y="41"/>
                    <a:pt x="648" y="44"/>
                    <a:pt x="652" y="47"/>
                  </a:cubicBezTo>
                  <a:cubicBezTo>
                    <a:pt x="654" y="48"/>
                    <a:pt x="655" y="49"/>
                    <a:pt x="656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9" y="48"/>
                    <a:pt x="659" y="48"/>
                    <a:pt x="659" y="48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9" y="48"/>
                    <a:pt x="659" y="48"/>
                    <a:pt x="659" y="48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9"/>
                    <a:pt x="656" y="49"/>
                    <a:pt x="656" y="49"/>
                  </a:cubicBezTo>
                  <a:cubicBezTo>
                    <a:pt x="656" y="49"/>
                    <a:pt x="656" y="49"/>
                    <a:pt x="657" y="50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9"/>
                    <a:pt x="656" y="49"/>
                    <a:pt x="656" y="49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7"/>
                    <a:pt x="656" y="47"/>
                    <a:pt x="656" y="47"/>
                  </a:cubicBezTo>
                  <a:cubicBezTo>
                    <a:pt x="656" y="48"/>
                    <a:pt x="656" y="48"/>
                    <a:pt x="656" y="49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7"/>
                    <a:pt x="656" y="47"/>
                    <a:pt x="656" y="47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5"/>
                    <a:pt x="656" y="45"/>
                    <a:pt x="656" y="45"/>
                  </a:cubicBezTo>
                  <a:cubicBezTo>
                    <a:pt x="656" y="45"/>
                    <a:pt x="656" y="46"/>
                    <a:pt x="656" y="47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56" y="45"/>
                    <a:pt x="656" y="45"/>
                    <a:pt x="656" y="45"/>
                  </a:cubicBezTo>
                  <a:cubicBezTo>
                    <a:pt x="660" y="47"/>
                    <a:pt x="660" y="47"/>
                    <a:pt x="660" y="47"/>
                  </a:cubicBezTo>
                  <a:cubicBezTo>
                    <a:pt x="662" y="43"/>
                    <a:pt x="662" y="43"/>
                    <a:pt x="662" y="43"/>
                  </a:cubicBezTo>
                  <a:cubicBezTo>
                    <a:pt x="662" y="43"/>
                    <a:pt x="640" y="33"/>
                    <a:pt x="618" y="24"/>
                  </a:cubicBezTo>
                  <a:cubicBezTo>
                    <a:pt x="606" y="19"/>
                    <a:pt x="595" y="14"/>
                    <a:pt x="586" y="11"/>
                  </a:cubicBezTo>
                  <a:cubicBezTo>
                    <a:pt x="581" y="9"/>
                    <a:pt x="577" y="7"/>
                    <a:pt x="574" y="6"/>
                  </a:cubicBezTo>
                  <a:cubicBezTo>
                    <a:pt x="572" y="6"/>
                    <a:pt x="571" y="5"/>
                    <a:pt x="570" y="5"/>
                  </a:cubicBezTo>
                  <a:cubicBezTo>
                    <a:pt x="569" y="5"/>
                    <a:pt x="569" y="5"/>
                    <a:pt x="568" y="5"/>
                  </a:cubicBezTo>
                  <a:cubicBezTo>
                    <a:pt x="568" y="4"/>
                    <a:pt x="567" y="4"/>
                    <a:pt x="567" y="4"/>
                  </a:cubicBezTo>
                  <a:cubicBezTo>
                    <a:pt x="566" y="4"/>
                    <a:pt x="566" y="4"/>
                    <a:pt x="565" y="5"/>
                  </a:cubicBezTo>
                  <a:cubicBezTo>
                    <a:pt x="565" y="5"/>
                    <a:pt x="564" y="5"/>
                    <a:pt x="564" y="5"/>
                  </a:cubicBezTo>
                  <a:cubicBezTo>
                    <a:pt x="563" y="5"/>
                    <a:pt x="563" y="6"/>
                    <a:pt x="562" y="7"/>
                  </a:cubicBezTo>
                  <a:cubicBezTo>
                    <a:pt x="562" y="8"/>
                    <a:pt x="562" y="9"/>
                    <a:pt x="562" y="10"/>
                  </a:cubicBezTo>
                  <a:cubicBezTo>
                    <a:pt x="562" y="11"/>
                    <a:pt x="563" y="12"/>
                    <a:pt x="564" y="13"/>
                  </a:cubicBezTo>
                  <a:cubicBezTo>
                    <a:pt x="564" y="13"/>
                    <a:pt x="568" y="16"/>
                    <a:pt x="574" y="19"/>
                  </a:cubicBezTo>
                  <a:cubicBezTo>
                    <a:pt x="583" y="25"/>
                    <a:pt x="597" y="33"/>
                    <a:pt x="608" y="40"/>
                  </a:cubicBezTo>
                  <a:cubicBezTo>
                    <a:pt x="614" y="44"/>
                    <a:pt x="619" y="47"/>
                    <a:pt x="622" y="49"/>
                  </a:cubicBezTo>
                  <a:cubicBezTo>
                    <a:pt x="624" y="51"/>
                    <a:pt x="626" y="52"/>
                    <a:pt x="627" y="52"/>
                  </a:cubicBezTo>
                  <a:cubicBezTo>
                    <a:pt x="627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0" y="50"/>
                    <a:pt x="630" y="50"/>
                    <a:pt x="630" y="50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0" y="50"/>
                    <a:pt x="630" y="50"/>
                    <a:pt x="630" y="50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1" y="50"/>
                    <a:pt x="631" y="50"/>
                    <a:pt x="631" y="50"/>
                  </a:cubicBezTo>
                  <a:cubicBezTo>
                    <a:pt x="627" y="52"/>
                    <a:pt x="627" y="52"/>
                    <a:pt x="627" y="52"/>
                  </a:cubicBezTo>
                  <a:cubicBezTo>
                    <a:pt x="628" y="53"/>
                    <a:pt x="628" y="53"/>
                    <a:pt x="628" y="53"/>
                  </a:cubicBezTo>
                  <a:cubicBezTo>
                    <a:pt x="631" y="50"/>
                    <a:pt x="631" y="50"/>
                    <a:pt x="631" y="50"/>
                  </a:cubicBezTo>
                  <a:cubicBezTo>
                    <a:pt x="627" y="52"/>
                    <a:pt x="627" y="52"/>
                    <a:pt x="627" y="52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51"/>
                    <a:pt x="627" y="51"/>
                    <a:pt x="627" y="51"/>
                  </a:cubicBezTo>
                  <a:cubicBezTo>
                    <a:pt x="627" y="52"/>
                    <a:pt x="627" y="52"/>
                    <a:pt x="627" y="52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51"/>
                    <a:pt x="627" y="51"/>
                    <a:pt x="627" y="51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6" y="49"/>
                    <a:pt x="626" y="49"/>
                    <a:pt x="626" y="49"/>
                  </a:cubicBezTo>
                  <a:cubicBezTo>
                    <a:pt x="626" y="51"/>
                    <a:pt x="627" y="51"/>
                    <a:pt x="627" y="51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6" y="49"/>
                    <a:pt x="626" y="49"/>
                    <a:pt x="626" y="49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47"/>
                    <a:pt x="627" y="47"/>
                    <a:pt x="627" y="47"/>
                  </a:cubicBezTo>
                  <a:cubicBezTo>
                    <a:pt x="626" y="48"/>
                    <a:pt x="626" y="49"/>
                    <a:pt x="626" y="49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47"/>
                    <a:pt x="627" y="47"/>
                    <a:pt x="627" y="47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7" y="47"/>
                    <a:pt x="627" y="47"/>
                    <a:pt x="627" y="47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8" y="46"/>
                    <a:pt x="628" y="46"/>
                    <a:pt x="628" y="46"/>
                  </a:cubicBezTo>
                  <a:cubicBezTo>
                    <a:pt x="628" y="46"/>
                    <a:pt x="627" y="46"/>
                    <a:pt x="627" y="47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28" y="46"/>
                    <a:pt x="628" y="46"/>
                    <a:pt x="628" y="46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0" y="45"/>
                    <a:pt x="630" y="45"/>
                    <a:pt x="630" y="45"/>
                  </a:cubicBezTo>
                  <a:cubicBezTo>
                    <a:pt x="630" y="45"/>
                    <a:pt x="629" y="45"/>
                    <a:pt x="628" y="46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0" y="45"/>
                    <a:pt x="630" y="45"/>
                    <a:pt x="630" y="45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0" y="45"/>
                    <a:pt x="630" y="45"/>
                  </a:cubicBezTo>
                  <a:cubicBezTo>
                    <a:pt x="631" y="49"/>
                    <a:pt x="631" y="49"/>
                    <a:pt x="631" y="49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8"/>
                    <a:pt x="631" y="48"/>
                    <a:pt x="631" y="48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8"/>
                    <a:pt x="631" y="48"/>
                    <a:pt x="631" y="48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6"/>
                    <a:pt x="631" y="46"/>
                    <a:pt x="631" y="46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6"/>
                    <a:pt x="631" y="46"/>
                    <a:pt x="631" y="46"/>
                  </a:cubicBezTo>
                  <a:cubicBezTo>
                    <a:pt x="631" y="45"/>
                    <a:pt x="631" y="45"/>
                    <a:pt x="631" y="45"/>
                  </a:cubicBezTo>
                  <a:cubicBezTo>
                    <a:pt x="631" y="45"/>
                    <a:pt x="631" y="45"/>
                    <a:pt x="630" y="44"/>
                  </a:cubicBezTo>
                  <a:cubicBezTo>
                    <a:pt x="626" y="43"/>
                    <a:pt x="619" y="40"/>
                    <a:pt x="611" y="36"/>
                  </a:cubicBezTo>
                  <a:cubicBezTo>
                    <a:pt x="598" y="30"/>
                    <a:pt x="582" y="23"/>
                    <a:pt x="569" y="17"/>
                  </a:cubicBezTo>
                  <a:cubicBezTo>
                    <a:pt x="563" y="14"/>
                    <a:pt x="557" y="11"/>
                    <a:pt x="553" y="9"/>
                  </a:cubicBezTo>
                  <a:cubicBezTo>
                    <a:pt x="549" y="7"/>
                    <a:pt x="547" y="6"/>
                    <a:pt x="547" y="6"/>
                  </a:cubicBezTo>
                  <a:cubicBezTo>
                    <a:pt x="545" y="5"/>
                    <a:pt x="542" y="6"/>
                    <a:pt x="541" y="8"/>
                  </a:cubicBezTo>
                  <a:cubicBezTo>
                    <a:pt x="539" y="10"/>
                    <a:pt x="540" y="13"/>
                    <a:pt x="542" y="14"/>
                  </a:cubicBezTo>
                  <a:cubicBezTo>
                    <a:pt x="606" y="54"/>
                    <a:pt x="606" y="54"/>
                    <a:pt x="606" y="54"/>
                  </a:cubicBezTo>
                  <a:cubicBezTo>
                    <a:pt x="609" y="50"/>
                    <a:pt x="609" y="50"/>
                    <a:pt x="609" y="50"/>
                  </a:cubicBezTo>
                  <a:cubicBezTo>
                    <a:pt x="605" y="47"/>
                    <a:pt x="605" y="47"/>
                    <a:pt x="605" y="47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6" y="46"/>
                    <a:pt x="606" y="46"/>
                    <a:pt x="606" y="46"/>
                  </a:cubicBezTo>
                  <a:cubicBezTo>
                    <a:pt x="605" y="46"/>
                    <a:pt x="605" y="47"/>
                    <a:pt x="605" y="47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6" y="46"/>
                    <a:pt x="606" y="46"/>
                    <a:pt x="606" y="46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7" y="45"/>
                    <a:pt x="607" y="45"/>
                    <a:pt x="607" y="45"/>
                  </a:cubicBezTo>
                  <a:cubicBezTo>
                    <a:pt x="607" y="45"/>
                    <a:pt x="607" y="46"/>
                    <a:pt x="606" y="46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7" y="45"/>
                    <a:pt x="607" y="45"/>
                    <a:pt x="607" y="45"/>
                  </a:cubicBezTo>
                  <a:cubicBezTo>
                    <a:pt x="608" y="49"/>
                    <a:pt x="608" y="49"/>
                    <a:pt x="608" y="49"/>
                  </a:cubicBezTo>
                  <a:cubicBezTo>
                    <a:pt x="608" y="45"/>
                    <a:pt x="608" y="45"/>
                    <a:pt x="608" y="45"/>
                  </a:cubicBezTo>
                  <a:cubicBezTo>
                    <a:pt x="608" y="45"/>
                    <a:pt x="608" y="45"/>
                    <a:pt x="607" y="45"/>
                  </a:cubicBezTo>
                  <a:cubicBezTo>
                    <a:pt x="608" y="49"/>
                    <a:pt x="608" y="49"/>
                    <a:pt x="608" y="49"/>
                  </a:cubicBezTo>
                  <a:cubicBezTo>
                    <a:pt x="608" y="45"/>
                    <a:pt x="608" y="45"/>
                    <a:pt x="608" y="45"/>
                  </a:cubicBezTo>
                  <a:cubicBezTo>
                    <a:pt x="608" y="48"/>
                    <a:pt x="608" y="48"/>
                    <a:pt x="608" y="48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8" y="45"/>
                    <a:pt x="608" y="45"/>
                    <a:pt x="608" y="45"/>
                  </a:cubicBezTo>
                  <a:cubicBezTo>
                    <a:pt x="608" y="48"/>
                    <a:pt x="608" y="48"/>
                    <a:pt x="608" y="48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9" y="45"/>
                    <a:pt x="609" y="45"/>
                    <a:pt x="609" y="45"/>
                  </a:cubicBezTo>
                  <a:cubicBezTo>
                    <a:pt x="608" y="45"/>
                    <a:pt x="608" y="45"/>
                    <a:pt x="607" y="45"/>
                  </a:cubicBezTo>
                  <a:cubicBezTo>
                    <a:pt x="603" y="44"/>
                    <a:pt x="596" y="41"/>
                    <a:pt x="588" y="37"/>
                  </a:cubicBezTo>
                  <a:cubicBezTo>
                    <a:pt x="575" y="31"/>
                    <a:pt x="559" y="24"/>
                    <a:pt x="546" y="18"/>
                  </a:cubicBezTo>
                  <a:cubicBezTo>
                    <a:pt x="539" y="15"/>
                    <a:pt x="533" y="13"/>
                    <a:pt x="529" y="11"/>
                  </a:cubicBezTo>
                  <a:cubicBezTo>
                    <a:pt x="526" y="10"/>
                    <a:pt x="524" y="9"/>
                    <a:pt x="523" y="8"/>
                  </a:cubicBezTo>
                  <a:cubicBezTo>
                    <a:pt x="522" y="8"/>
                    <a:pt x="521" y="8"/>
                    <a:pt x="520" y="8"/>
                  </a:cubicBezTo>
                  <a:cubicBezTo>
                    <a:pt x="520" y="8"/>
                    <a:pt x="519" y="7"/>
                    <a:pt x="518" y="7"/>
                  </a:cubicBezTo>
                  <a:cubicBezTo>
                    <a:pt x="518" y="7"/>
                    <a:pt x="517" y="7"/>
                    <a:pt x="516" y="8"/>
                  </a:cubicBezTo>
                  <a:cubicBezTo>
                    <a:pt x="516" y="8"/>
                    <a:pt x="515" y="8"/>
                    <a:pt x="515" y="8"/>
                  </a:cubicBezTo>
                  <a:cubicBezTo>
                    <a:pt x="515" y="9"/>
                    <a:pt x="514" y="9"/>
                    <a:pt x="514" y="10"/>
                  </a:cubicBezTo>
                  <a:cubicBezTo>
                    <a:pt x="518" y="12"/>
                    <a:pt x="518" y="12"/>
                    <a:pt x="518" y="12"/>
                  </a:cubicBezTo>
                  <a:cubicBezTo>
                    <a:pt x="514" y="10"/>
                    <a:pt x="514" y="10"/>
                    <a:pt x="514" y="10"/>
                  </a:cubicBezTo>
                  <a:cubicBezTo>
                    <a:pt x="513" y="11"/>
                    <a:pt x="513" y="12"/>
                    <a:pt x="513" y="12"/>
                  </a:cubicBezTo>
                  <a:cubicBezTo>
                    <a:pt x="513" y="14"/>
                    <a:pt x="513" y="14"/>
                    <a:pt x="513" y="15"/>
                  </a:cubicBezTo>
                  <a:cubicBezTo>
                    <a:pt x="514" y="16"/>
                    <a:pt x="514" y="16"/>
                    <a:pt x="515" y="16"/>
                  </a:cubicBezTo>
                  <a:cubicBezTo>
                    <a:pt x="515" y="17"/>
                    <a:pt x="516" y="17"/>
                    <a:pt x="517" y="18"/>
                  </a:cubicBezTo>
                  <a:cubicBezTo>
                    <a:pt x="520" y="20"/>
                    <a:pt x="525" y="23"/>
                    <a:pt x="531" y="27"/>
                  </a:cubicBezTo>
                  <a:cubicBezTo>
                    <a:pt x="540" y="33"/>
                    <a:pt x="552" y="40"/>
                    <a:pt x="562" y="46"/>
                  </a:cubicBezTo>
                  <a:cubicBezTo>
                    <a:pt x="566" y="48"/>
                    <a:pt x="570" y="51"/>
                    <a:pt x="573" y="53"/>
                  </a:cubicBezTo>
                  <a:cubicBezTo>
                    <a:pt x="575" y="54"/>
                    <a:pt x="576" y="54"/>
                    <a:pt x="577" y="55"/>
                  </a:cubicBezTo>
                  <a:cubicBezTo>
                    <a:pt x="577" y="55"/>
                    <a:pt x="577" y="55"/>
                    <a:pt x="578" y="55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79" y="53"/>
                    <a:pt x="579" y="53"/>
                    <a:pt x="579" y="53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79" y="53"/>
                    <a:pt x="579" y="53"/>
                    <a:pt x="579" y="53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5"/>
                    <a:pt x="577" y="55"/>
                    <a:pt x="577" y="55"/>
                  </a:cubicBezTo>
                  <a:cubicBezTo>
                    <a:pt x="578" y="55"/>
                    <a:pt x="578" y="55"/>
                    <a:pt x="578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5"/>
                    <a:pt x="577" y="55"/>
                    <a:pt x="577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4"/>
                    <a:pt x="577" y="54"/>
                    <a:pt x="577" y="54"/>
                  </a:cubicBezTo>
                  <a:cubicBezTo>
                    <a:pt x="577" y="55"/>
                    <a:pt x="577" y="55"/>
                    <a:pt x="577" y="55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7" y="54"/>
                    <a:pt x="577" y="54"/>
                    <a:pt x="577" y="54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3"/>
                    <a:pt x="576" y="53"/>
                    <a:pt x="576" y="53"/>
                  </a:cubicBezTo>
                  <a:cubicBezTo>
                    <a:pt x="576" y="54"/>
                    <a:pt x="576" y="54"/>
                    <a:pt x="577" y="54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3"/>
                    <a:pt x="576" y="53"/>
                    <a:pt x="576" y="53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2"/>
                    <a:pt x="576" y="52"/>
                    <a:pt x="576" y="52"/>
                  </a:cubicBezTo>
                  <a:cubicBezTo>
                    <a:pt x="576" y="52"/>
                    <a:pt x="576" y="53"/>
                    <a:pt x="576" y="53"/>
                  </a:cubicBezTo>
                  <a:cubicBezTo>
                    <a:pt x="580" y="52"/>
                    <a:pt x="580" y="52"/>
                    <a:pt x="580" y="52"/>
                  </a:cubicBezTo>
                  <a:cubicBezTo>
                    <a:pt x="576" y="52"/>
                    <a:pt x="576" y="52"/>
                    <a:pt x="576" y="52"/>
                  </a:cubicBezTo>
                  <a:cubicBezTo>
                    <a:pt x="581" y="52"/>
                    <a:pt x="581" y="52"/>
                    <a:pt x="581" y="52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493" y="9"/>
                    <a:pt x="493" y="9"/>
                    <a:pt x="493" y="9"/>
                  </a:cubicBezTo>
                  <a:cubicBezTo>
                    <a:pt x="491" y="8"/>
                    <a:pt x="489" y="9"/>
                    <a:pt x="488" y="10"/>
                  </a:cubicBezTo>
                  <a:cubicBezTo>
                    <a:pt x="487" y="11"/>
                    <a:pt x="486" y="12"/>
                    <a:pt x="486" y="13"/>
                  </a:cubicBezTo>
                  <a:cubicBezTo>
                    <a:pt x="486" y="14"/>
                    <a:pt x="487" y="15"/>
                    <a:pt x="487" y="15"/>
                  </a:cubicBezTo>
                  <a:cubicBezTo>
                    <a:pt x="487" y="16"/>
                    <a:pt x="487" y="16"/>
                    <a:pt x="488" y="17"/>
                  </a:cubicBezTo>
                  <a:cubicBezTo>
                    <a:pt x="488" y="17"/>
                    <a:pt x="488" y="17"/>
                    <a:pt x="488" y="17"/>
                  </a:cubicBezTo>
                  <a:cubicBezTo>
                    <a:pt x="489" y="18"/>
                    <a:pt x="489" y="18"/>
                    <a:pt x="490" y="18"/>
                  </a:cubicBezTo>
                  <a:cubicBezTo>
                    <a:pt x="492" y="20"/>
                    <a:pt x="497" y="23"/>
                    <a:pt x="504" y="27"/>
                  </a:cubicBezTo>
                  <a:cubicBezTo>
                    <a:pt x="513" y="32"/>
                    <a:pt x="525" y="39"/>
                    <a:pt x="535" y="46"/>
                  </a:cubicBezTo>
                  <a:cubicBezTo>
                    <a:pt x="540" y="49"/>
                    <a:pt x="545" y="51"/>
                    <a:pt x="548" y="53"/>
                  </a:cubicBezTo>
                  <a:cubicBezTo>
                    <a:pt x="549" y="54"/>
                    <a:pt x="550" y="55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2" y="56"/>
                    <a:pt x="552" y="56"/>
                    <a:pt x="552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2" y="56"/>
                    <a:pt x="552" y="56"/>
                    <a:pt x="552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4" y="54"/>
                    <a:pt x="554" y="54"/>
                    <a:pt x="554" y="54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4" y="54"/>
                    <a:pt x="554" y="54"/>
                    <a:pt x="554" y="54"/>
                  </a:cubicBezTo>
                  <a:cubicBezTo>
                    <a:pt x="551" y="56"/>
                    <a:pt x="551" y="56"/>
                    <a:pt x="551" y="56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0" y="53"/>
                    <a:pt x="550" y="53"/>
                    <a:pt x="550" y="53"/>
                  </a:cubicBezTo>
                  <a:cubicBezTo>
                    <a:pt x="550" y="55"/>
                    <a:pt x="551" y="55"/>
                    <a:pt x="551" y="56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0" y="53"/>
                    <a:pt x="550" y="53"/>
                    <a:pt x="550" y="53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1" y="51"/>
                    <a:pt x="551" y="51"/>
                    <a:pt x="551" y="51"/>
                  </a:cubicBezTo>
                  <a:cubicBezTo>
                    <a:pt x="551" y="52"/>
                    <a:pt x="550" y="53"/>
                    <a:pt x="550" y="53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1" y="51"/>
                    <a:pt x="551" y="51"/>
                    <a:pt x="551" y="51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1" y="51"/>
                    <a:pt x="551" y="51"/>
                    <a:pt x="551" y="51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2" y="50"/>
                    <a:pt x="552" y="50"/>
                    <a:pt x="552" y="50"/>
                  </a:cubicBezTo>
                  <a:cubicBezTo>
                    <a:pt x="552" y="50"/>
                    <a:pt x="552" y="50"/>
                    <a:pt x="551" y="51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2" y="50"/>
                    <a:pt x="552" y="50"/>
                    <a:pt x="552" y="50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4" y="49"/>
                    <a:pt x="554" y="49"/>
                    <a:pt x="554" y="49"/>
                  </a:cubicBezTo>
                  <a:cubicBezTo>
                    <a:pt x="554" y="49"/>
                    <a:pt x="553" y="49"/>
                    <a:pt x="552" y="50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4" y="49"/>
                    <a:pt x="554" y="49"/>
                    <a:pt x="554" y="49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49"/>
                    <a:pt x="554" y="49"/>
                    <a:pt x="554" y="49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5" y="50"/>
                    <a:pt x="555" y="50"/>
                    <a:pt x="555" y="50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5" y="50"/>
                    <a:pt x="555" y="50"/>
                    <a:pt x="555" y="50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49"/>
                    <a:pt x="555" y="49"/>
                    <a:pt x="554" y="48"/>
                  </a:cubicBezTo>
                  <a:cubicBezTo>
                    <a:pt x="551" y="47"/>
                    <a:pt x="544" y="44"/>
                    <a:pt x="535" y="40"/>
                  </a:cubicBezTo>
                  <a:cubicBezTo>
                    <a:pt x="523" y="34"/>
                    <a:pt x="507" y="27"/>
                    <a:pt x="494" y="20"/>
                  </a:cubicBezTo>
                  <a:cubicBezTo>
                    <a:pt x="487" y="17"/>
                    <a:pt x="481" y="15"/>
                    <a:pt x="477" y="13"/>
                  </a:cubicBezTo>
                  <a:cubicBezTo>
                    <a:pt x="475" y="12"/>
                    <a:pt x="473" y="11"/>
                    <a:pt x="471" y="10"/>
                  </a:cubicBezTo>
                  <a:cubicBezTo>
                    <a:pt x="471" y="10"/>
                    <a:pt x="470" y="10"/>
                    <a:pt x="470" y="10"/>
                  </a:cubicBezTo>
                  <a:cubicBezTo>
                    <a:pt x="469" y="9"/>
                    <a:pt x="469" y="9"/>
                    <a:pt x="469" y="9"/>
                  </a:cubicBezTo>
                  <a:cubicBezTo>
                    <a:pt x="468" y="9"/>
                    <a:pt x="468" y="9"/>
                    <a:pt x="467" y="9"/>
                  </a:cubicBezTo>
                  <a:cubicBezTo>
                    <a:pt x="467" y="9"/>
                    <a:pt x="466" y="9"/>
                    <a:pt x="466" y="9"/>
                  </a:cubicBezTo>
                  <a:cubicBezTo>
                    <a:pt x="465" y="9"/>
                    <a:pt x="465" y="10"/>
                    <a:pt x="464" y="10"/>
                  </a:cubicBezTo>
                  <a:cubicBezTo>
                    <a:pt x="464" y="10"/>
                    <a:pt x="463" y="11"/>
                    <a:pt x="463" y="11"/>
                  </a:cubicBezTo>
                  <a:cubicBezTo>
                    <a:pt x="467" y="14"/>
                    <a:pt x="467" y="14"/>
                    <a:pt x="467" y="14"/>
                  </a:cubicBezTo>
                  <a:cubicBezTo>
                    <a:pt x="463" y="11"/>
                    <a:pt x="463" y="11"/>
                    <a:pt x="463" y="11"/>
                  </a:cubicBezTo>
                  <a:cubicBezTo>
                    <a:pt x="463" y="12"/>
                    <a:pt x="462" y="13"/>
                    <a:pt x="462" y="14"/>
                  </a:cubicBezTo>
                  <a:cubicBezTo>
                    <a:pt x="462" y="15"/>
                    <a:pt x="463" y="15"/>
                    <a:pt x="463" y="16"/>
                  </a:cubicBezTo>
                  <a:cubicBezTo>
                    <a:pt x="463" y="17"/>
                    <a:pt x="463" y="17"/>
                    <a:pt x="464" y="17"/>
                  </a:cubicBezTo>
                  <a:cubicBezTo>
                    <a:pt x="464" y="18"/>
                    <a:pt x="464" y="18"/>
                    <a:pt x="465" y="18"/>
                  </a:cubicBezTo>
                  <a:cubicBezTo>
                    <a:pt x="466" y="19"/>
                    <a:pt x="467" y="20"/>
                    <a:pt x="470" y="22"/>
                  </a:cubicBezTo>
                  <a:cubicBezTo>
                    <a:pt x="478" y="27"/>
                    <a:pt x="493" y="36"/>
                    <a:pt x="507" y="44"/>
                  </a:cubicBezTo>
                  <a:cubicBezTo>
                    <a:pt x="513" y="48"/>
                    <a:pt x="520" y="52"/>
                    <a:pt x="524" y="55"/>
                  </a:cubicBezTo>
                  <a:cubicBezTo>
                    <a:pt x="526" y="56"/>
                    <a:pt x="528" y="57"/>
                    <a:pt x="529" y="58"/>
                  </a:cubicBezTo>
                  <a:cubicBezTo>
                    <a:pt x="530" y="58"/>
                    <a:pt x="530" y="59"/>
                    <a:pt x="531" y="59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57"/>
                    <a:pt x="532" y="57"/>
                    <a:pt x="532" y="57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57"/>
                    <a:pt x="532" y="57"/>
                    <a:pt x="532" y="57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8"/>
                    <a:pt x="530" y="58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29" y="56"/>
                    <a:pt x="529" y="56"/>
                    <a:pt x="529" y="56"/>
                  </a:cubicBezTo>
                  <a:cubicBezTo>
                    <a:pt x="529" y="57"/>
                    <a:pt x="530" y="57"/>
                    <a:pt x="530" y="58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29" y="56"/>
                    <a:pt x="529" y="56"/>
                    <a:pt x="529" y="56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3"/>
                    <a:pt x="530" y="53"/>
                    <a:pt x="530" y="53"/>
                  </a:cubicBezTo>
                  <a:cubicBezTo>
                    <a:pt x="530" y="54"/>
                    <a:pt x="529" y="55"/>
                    <a:pt x="529" y="56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0" y="53"/>
                    <a:pt x="530" y="53"/>
                    <a:pt x="530" y="53"/>
                  </a:cubicBezTo>
                  <a:cubicBezTo>
                    <a:pt x="534" y="56"/>
                    <a:pt x="534" y="56"/>
                    <a:pt x="534" y="56"/>
                  </a:cubicBezTo>
                  <a:cubicBezTo>
                    <a:pt x="536" y="51"/>
                    <a:pt x="536" y="51"/>
                    <a:pt x="536" y="51"/>
                  </a:cubicBezTo>
                  <a:cubicBezTo>
                    <a:pt x="446" y="11"/>
                    <a:pt x="446" y="11"/>
                    <a:pt x="446" y="11"/>
                  </a:cubicBezTo>
                  <a:cubicBezTo>
                    <a:pt x="443" y="10"/>
                    <a:pt x="441" y="11"/>
                    <a:pt x="440" y="13"/>
                  </a:cubicBezTo>
                  <a:cubicBezTo>
                    <a:pt x="438" y="15"/>
                    <a:pt x="439" y="18"/>
                    <a:pt x="441" y="19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15" y="15"/>
                    <a:pt x="415" y="15"/>
                    <a:pt x="415" y="15"/>
                  </a:cubicBezTo>
                  <a:cubicBezTo>
                    <a:pt x="413" y="15"/>
                    <a:pt x="410" y="15"/>
                    <a:pt x="409" y="17"/>
                  </a:cubicBezTo>
                  <a:cubicBezTo>
                    <a:pt x="409" y="18"/>
                    <a:pt x="408" y="19"/>
                    <a:pt x="408" y="20"/>
                  </a:cubicBezTo>
                  <a:cubicBezTo>
                    <a:pt x="408" y="21"/>
                    <a:pt x="409" y="21"/>
                    <a:pt x="409" y="22"/>
                  </a:cubicBezTo>
                  <a:cubicBezTo>
                    <a:pt x="409" y="23"/>
                    <a:pt x="410" y="23"/>
                    <a:pt x="410" y="24"/>
                  </a:cubicBezTo>
                  <a:cubicBezTo>
                    <a:pt x="411" y="24"/>
                    <a:pt x="411" y="25"/>
                    <a:pt x="412" y="25"/>
                  </a:cubicBezTo>
                  <a:cubicBezTo>
                    <a:pt x="415" y="28"/>
                    <a:pt x="420" y="31"/>
                    <a:pt x="426" y="35"/>
                  </a:cubicBezTo>
                  <a:cubicBezTo>
                    <a:pt x="444" y="46"/>
                    <a:pt x="472" y="62"/>
                    <a:pt x="472" y="62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3"/>
                    <a:pt x="474" y="53"/>
                    <a:pt x="474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5" y="53"/>
                    <a:pt x="475" y="53"/>
                    <a:pt x="475" y="53"/>
                  </a:cubicBezTo>
                  <a:cubicBezTo>
                    <a:pt x="475" y="53"/>
                    <a:pt x="475" y="53"/>
                    <a:pt x="474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5" y="53"/>
                    <a:pt x="475" y="53"/>
                    <a:pt x="475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6" y="53"/>
                    <a:pt x="476" y="53"/>
                    <a:pt x="475" y="53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6" y="54"/>
                    <a:pt x="476" y="54"/>
                    <a:pt x="476" y="54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4" y="57"/>
                    <a:pt x="474" y="57"/>
                    <a:pt x="474" y="57"/>
                  </a:cubicBezTo>
                  <a:cubicBezTo>
                    <a:pt x="476" y="54"/>
                    <a:pt x="476" y="54"/>
                    <a:pt x="476" y="54"/>
                  </a:cubicBezTo>
                  <a:cubicBezTo>
                    <a:pt x="476" y="53"/>
                    <a:pt x="476" y="53"/>
                    <a:pt x="476" y="53"/>
                  </a:cubicBezTo>
                  <a:cubicBezTo>
                    <a:pt x="475" y="53"/>
                    <a:pt x="470" y="51"/>
                    <a:pt x="463" y="47"/>
                  </a:cubicBezTo>
                  <a:cubicBezTo>
                    <a:pt x="451" y="42"/>
                    <a:pt x="435" y="34"/>
                    <a:pt x="420" y="28"/>
                  </a:cubicBezTo>
                  <a:cubicBezTo>
                    <a:pt x="413" y="25"/>
                    <a:pt x="407" y="22"/>
                    <a:pt x="402" y="20"/>
                  </a:cubicBezTo>
                  <a:cubicBezTo>
                    <a:pt x="399" y="19"/>
                    <a:pt x="397" y="18"/>
                    <a:pt x="396" y="17"/>
                  </a:cubicBezTo>
                  <a:cubicBezTo>
                    <a:pt x="395" y="17"/>
                    <a:pt x="394" y="16"/>
                    <a:pt x="393" y="16"/>
                  </a:cubicBezTo>
                  <a:cubicBezTo>
                    <a:pt x="393" y="16"/>
                    <a:pt x="393" y="16"/>
                    <a:pt x="392" y="16"/>
                  </a:cubicBezTo>
                  <a:cubicBezTo>
                    <a:pt x="392" y="16"/>
                    <a:pt x="392" y="16"/>
                    <a:pt x="391" y="16"/>
                  </a:cubicBezTo>
                  <a:cubicBezTo>
                    <a:pt x="390" y="16"/>
                    <a:pt x="390" y="16"/>
                    <a:pt x="389" y="16"/>
                  </a:cubicBezTo>
                  <a:cubicBezTo>
                    <a:pt x="389" y="16"/>
                    <a:pt x="389" y="16"/>
                    <a:pt x="388" y="17"/>
                  </a:cubicBezTo>
                  <a:cubicBezTo>
                    <a:pt x="388" y="17"/>
                    <a:pt x="387" y="18"/>
                    <a:pt x="387" y="18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87" y="18"/>
                    <a:pt x="387" y="18"/>
                    <a:pt x="387" y="18"/>
                  </a:cubicBezTo>
                  <a:cubicBezTo>
                    <a:pt x="386" y="19"/>
                    <a:pt x="386" y="20"/>
                    <a:pt x="386" y="21"/>
                  </a:cubicBezTo>
                  <a:cubicBezTo>
                    <a:pt x="386" y="22"/>
                    <a:pt x="386" y="22"/>
                    <a:pt x="386" y="23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8" y="24"/>
                    <a:pt x="388" y="25"/>
                    <a:pt x="388" y="25"/>
                  </a:cubicBezTo>
                  <a:cubicBezTo>
                    <a:pt x="389" y="26"/>
                    <a:pt x="391" y="27"/>
                    <a:pt x="393" y="28"/>
                  </a:cubicBezTo>
                  <a:cubicBezTo>
                    <a:pt x="400" y="33"/>
                    <a:pt x="415" y="42"/>
                    <a:pt x="427" y="49"/>
                  </a:cubicBezTo>
                  <a:cubicBezTo>
                    <a:pt x="440" y="57"/>
                    <a:pt x="450" y="63"/>
                    <a:pt x="450" y="63"/>
                  </a:cubicBezTo>
                  <a:cubicBezTo>
                    <a:pt x="453" y="59"/>
                    <a:pt x="453" y="59"/>
                    <a:pt x="453" y="59"/>
                  </a:cubicBezTo>
                  <a:cubicBezTo>
                    <a:pt x="454" y="55"/>
                    <a:pt x="454" y="55"/>
                    <a:pt x="454" y="55"/>
                  </a:cubicBezTo>
                  <a:cubicBezTo>
                    <a:pt x="364" y="21"/>
                    <a:pt x="364" y="21"/>
                    <a:pt x="364" y="21"/>
                  </a:cubicBezTo>
                  <a:cubicBezTo>
                    <a:pt x="362" y="21"/>
                    <a:pt x="359" y="22"/>
                    <a:pt x="358" y="24"/>
                  </a:cubicBezTo>
                  <a:cubicBezTo>
                    <a:pt x="357" y="26"/>
                    <a:pt x="358" y="29"/>
                    <a:pt x="360" y="30"/>
                  </a:cubicBezTo>
                  <a:cubicBezTo>
                    <a:pt x="420" y="68"/>
                    <a:pt x="420" y="68"/>
                    <a:pt x="420" y="68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19" y="61"/>
                    <a:pt x="419" y="61"/>
                    <a:pt x="419" y="61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0" y="60"/>
                    <a:pt x="420" y="60"/>
                    <a:pt x="420" y="60"/>
                  </a:cubicBezTo>
                  <a:cubicBezTo>
                    <a:pt x="420" y="60"/>
                    <a:pt x="419" y="61"/>
                    <a:pt x="419" y="61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0" y="60"/>
                    <a:pt x="420" y="60"/>
                    <a:pt x="420" y="60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2" y="59"/>
                    <a:pt x="422" y="59"/>
                    <a:pt x="422" y="59"/>
                  </a:cubicBezTo>
                  <a:cubicBezTo>
                    <a:pt x="421" y="59"/>
                    <a:pt x="421" y="59"/>
                    <a:pt x="420" y="60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2" y="59"/>
                    <a:pt x="422" y="59"/>
                    <a:pt x="422" y="59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3" y="59"/>
                    <a:pt x="423" y="59"/>
                    <a:pt x="423" y="59"/>
                  </a:cubicBezTo>
                  <a:cubicBezTo>
                    <a:pt x="422" y="59"/>
                    <a:pt x="422" y="59"/>
                    <a:pt x="422" y="59"/>
                  </a:cubicBezTo>
                  <a:cubicBezTo>
                    <a:pt x="423" y="64"/>
                    <a:pt x="423" y="64"/>
                    <a:pt x="423" y="64"/>
                  </a:cubicBezTo>
                  <a:cubicBezTo>
                    <a:pt x="423" y="59"/>
                    <a:pt x="423" y="59"/>
                    <a:pt x="423" y="59"/>
                  </a:cubicBezTo>
                  <a:cubicBezTo>
                    <a:pt x="423" y="63"/>
                    <a:pt x="423" y="63"/>
                    <a:pt x="423" y="63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3" y="59"/>
                    <a:pt x="423" y="59"/>
                    <a:pt x="423" y="59"/>
                  </a:cubicBezTo>
                  <a:cubicBezTo>
                    <a:pt x="423" y="63"/>
                    <a:pt x="423" y="63"/>
                    <a:pt x="423" y="63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4" y="59"/>
                    <a:pt x="424" y="59"/>
                    <a:pt x="424" y="59"/>
                  </a:cubicBezTo>
                  <a:cubicBezTo>
                    <a:pt x="424" y="59"/>
                    <a:pt x="423" y="59"/>
                    <a:pt x="422" y="59"/>
                  </a:cubicBezTo>
                  <a:cubicBezTo>
                    <a:pt x="419" y="57"/>
                    <a:pt x="411" y="54"/>
                    <a:pt x="403" y="50"/>
                  </a:cubicBezTo>
                  <a:cubicBezTo>
                    <a:pt x="389" y="44"/>
                    <a:pt x="373" y="36"/>
                    <a:pt x="359" y="30"/>
                  </a:cubicBezTo>
                  <a:cubicBezTo>
                    <a:pt x="353" y="27"/>
                    <a:pt x="347" y="24"/>
                    <a:pt x="342" y="22"/>
                  </a:cubicBezTo>
                  <a:cubicBezTo>
                    <a:pt x="338" y="20"/>
                    <a:pt x="336" y="19"/>
                    <a:pt x="336" y="19"/>
                  </a:cubicBezTo>
                  <a:cubicBezTo>
                    <a:pt x="333" y="18"/>
                    <a:pt x="331" y="19"/>
                    <a:pt x="330" y="21"/>
                  </a:cubicBezTo>
                  <a:cubicBezTo>
                    <a:pt x="328" y="23"/>
                    <a:pt x="329" y="26"/>
                    <a:pt x="331" y="27"/>
                  </a:cubicBezTo>
                  <a:cubicBezTo>
                    <a:pt x="349" y="38"/>
                    <a:pt x="349" y="38"/>
                    <a:pt x="349" y="38"/>
                  </a:cubicBezTo>
                  <a:cubicBezTo>
                    <a:pt x="315" y="24"/>
                    <a:pt x="315" y="24"/>
                    <a:pt x="315" y="24"/>
                  </a:cubicBezTo>
                  <a:cubicBezTo>
                    <a:pt x="313" y="23"/>
                    <a:pt x="310" y="24"/>
                    <a:pt x="309" y="25"/>
                  </a:cubicBezTo>
                  <a:cubicBezTo>
                    <a:pt x="309" y="26"/>
                    <a:pt x="308" y="27"/>
                    <a:pt x="308" y="28"/>
                  </a:cubicBezTo>
                  <a:cubicBezTo>
                    <a:pt x="308" y="30"/>
                    <a:pt x="309" y="30"/>
                    <a:pt x="309" y="31"/>
                  </a:cubicBezTo>
                  <a:cubicBezTo>
                    <a:pt x="310" y="31"/>
                    <a:pt x="310" y="32"/>
                    <a:pt x="310" y="32"/>
                  </a:cubicBezTo>
                  <a:cubicBezTo>
                    <a:pt x="311" y="33"/>
                    <a:pt x="312" y="33"/>
                    <a:pt x="312" y="34"/>
                  </a:cubicBezTo>
                  <a:cubicBezTo>
                    <a:pt x="315" y="36"/>
                    <a:pt x="321" y="39"/>
                    <a:pt x="327" y="43"/>
                  </a:cubicBezTo>
                  <a:cubicBezTo>
                    <a:pt x="337" y="49"/>
                    <a:pt x="349" y="56"/>
                    <a:pt x="359" y="62"/>
                  </a:cubicBezTo>
                  <a:cubicBezTo>
                    <a:pt x="364" y="65"/>
                    <a:pt x="368" y="67"/>
                    <a:pt x="371" y="69"/>
                  </a:cubicBezTo>
                  <a:cubicBezTo>
                    <a:pt x="373" y="70"/>
                    <a:pt x="374" y="71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8" y="69"/>
                    <a:pt x="378" y="69"/>
                    <a:pt x="378" y="69"/>
                  </a:cubicBezTo>
                  <a:cubicBezTo>
                    <a:pt x="375" y="71"/>
                    <a:pt x="375" y="71"/>
                    <a:pt x="375" y="71"/>
                  </a:cubicBezTo>
                  <a:cubicBezTo>
                    <a:pt x="375" y="71"/>
                    <a:pt x="375" y="72"/>
                    <a:pt x="375" y="72"/>
                  </a:cubicBezTo>
                  <a:cubicBezTo>
                    <a:pt x="378" y="69"/>
                    <a:pt x="378" y="69"/>
                    <a:pt x="378" y="69"/>
                  </a:cubicBezTo>
                  <a:cubicBezTo>
                    <a:pt x="375" y="71"/>
                    <a:pt x="375" y="71"/>
                    <a:pt x="375" y="71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4" y="69"/>
                    <a:pt x="374" y="69"/>
                    <a:pt x="374" y="69"/>
                  </a:cubicBezTo>
                  <a:cubicBezTo>
                    <a:pt x="374" y="70"/>
                    <a:pt x="374" y="71"/>
                    <a:pt x="375" y="71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4" y="69"/>
                    <a:pt x="374" y="69"/>
                    <a:pt x="374" y="69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374" y="67"/>
                    <a:pt x="374" y="68"/>
                    <a:pt x="374" y="69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5" y="67"/>
                    <a:pt x="375" y="67"/>
                    <a:pt x="375" y="67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81" y="65"/>
                    <a:pt x="381" y="65"/>
                    <a:pt x="381" y="65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4" y="22"/>
                    <a:pt x="272" y="23"/>
                    <a:pt x="271" y="26"/>
                  </a:cubicBezTo>
                  <a:cubicBezTo>
                    <a:pt x="270" y="28"/>
                    <a:pt x="270" y="30"/>
                    <a:pt x="272" y="32"/>
                  </a:cubicBezTo>
                  <a:cubicBezTo>
                    <a:pt x="341" y="75"/>
                    <a:pt x="341" y="75"/>
                    <a:pt x="341" y="75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0" y="68"/>
                    <a:pt x="340" y="68"/>
                    <a:pt x="340" y="68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1" y="67"/>
                    <a:pt x="340" y="68"/>
                    <a:pt x="340" y="68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3" y="66"/>
                    <a:pt x="343" y="66"/>
                    <a:pt x="343" y="66"/>
                  </a:cubicBezTo>
                  <a:cubicBezTo>
                    <a:pt x="343" y="66"/>
                    <a:pt x="342" y="66"/>
                    <a:pt x="341" y="67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3" y="66"/>
                    <a:pt x="343" y="66"/>
                    <a:pt x="343" y="66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4" y="66"/>
                    <a:pt x="344" y="66"/>
                    <a:pt x="344" y="66"/>
                  </a:cubicBezTo>
                  <a:cubicBezTo>
                    <a:pt x="344" y="66"/>
                    <a:pt x="343" y="66"/>
                    <a:pt x="343" y="66"/>
                  </a:cubicBezTo>
                  <a:cubicBezTo>
                    <a:pt x="344" y="71"/>
                    <a:pt x="344" y="71"/>
                    <a:pt x="344" y="71"/>
                  </a:cubicBezTo>
                  <a:cubicBezTo>
                    <a:pt x="344" y="66"/>
                    <a:pt x="344" y="66"/>
                    <a:pt x="344" y="66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45" y="66"/>
                    <a:pt x="345" y="66"/>
                    <a:pt x="345" y="66"/>
                  </a:cubicBezTo>
                  <a:cubicBezTo>
                    <a:pt x="344" y="66"/>
                    <a:pt x="344" y="66"/>
                    <a:pt x="344" y="66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45" y="66"/>
                    <a:pt x="345" y="66"/>
                    <a:pt x="345" y="66"/>
                  </a:cubicBezTo>
                  <a:cubicBezTo>
                    <a:pt x="345" y="66"/>
                    <a:pt x="345" y="66"/>
                    <a:pt x="345" y="66"/>
                  </a:cubicBezTo>
                  <a:cubicBezTo>
                    <a:pt x="344" y="66"/>
                    <a:pt x="344" y="66"/>
                    <a:pt x="343" y="65"/>
                  </a:cubicBezTo>
                  <a:cubicBezTo>
                    <a:pt x="339" y="64"/>
                    <a:pt x="331" y="61"/>
                    <a:pt x="322" y="57"/>
                  </a:cubicBezTo>
                  <a:cubicBezTo>
                    <a:pt x="308" y="51"/>
                    <a:pt x="291" y="44"/>
                    <a:pt x="277" y="38"/>
                  </a:cubicBezTo>
                  <a:cubicBezTo>
                    <a:pt x="270" y="35"/>
                    <a:pt x="264" y="32"/>
                    <a:pt x="260" y="30"/>
                  </a:cubicBezTo>
                  <a:cubicBezTo>
                    <a:pt x="258" y="30"/>
                    <a:pt x="256" y="29"/>
                    <a:pt x="255" y="28"/>
                  </a:cubicBezTo>
                  <a:cubicBezTo>
                    <a:pt x="254" y="28"/>
                    <a:pt x="254" y="28"/>
                    <a:pt x="253" y="28"/>
                  </a:cubicBezTo>
                  <a:cubicBezTo>
                    <a:pt x="253" y="28"/>
                    <a:pt x="253" y="28"/>
                    <a:pt x="253" y="28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2" y="27"/>
                    <a:pt x="252" y="27"/>
                    <a:pt x="251" y="27"/>
                  </a:cubicBezTo>
                  <a:cubicBezTo>
                    <a:pt x="249" y="27"/>
                    <a:pt x="247" y="28"/>
                    <a:pt x="247" y="31"/>
                  </a:cubicBezTo>
                  <a:cubicBezTo>
                    <a:pt x="246" y="33"/>
                    <a:pt x="247" y="35"/>
                    <a:pt x="249" y="36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09" y="65"/>
                    <a:pt x="308" y="65"/>
                    <a:pt x="307" y="66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0" y="64"/>
                    <a:pt x="310" y="64"/>
                    <a:pt x="310" y="64"/>
                  </a:cubicBezTo>
                  <a:cubicBezTo>
                    <a:pt x="310" y="64"/>
                    <a:pt x="310" y="64"/>
                    <a:pt x="309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0" y="64"/>
                    <a:pt x="310" y="64"/>
                    <a:pt x="310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1" y="64"/>
                    <a:pt x="311" y="64"/>
                    <a:pt x="311" y="64"/>
                  </a:cubicBezTo>
                  <a:cubicBezTo>
                    <a:pt x="311" y="64"/>
                    <a:pt x="311" y="64"/>
                    <a:pt x="310" y="64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1" y="64"/>
                    <a:pt x="311" y="64"/>
                    <a:pt x="311" y="64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12" y="64"/>
                    <a:pt x="312" y="64"/>
                    <a:pt x="312" y="64"/>
                  </a:cubicBezTo>
                  <a:cubicBezTo>
                    <a:pt x="311" y="64"/>
                    <a:pt x="311" y="64"/>
                    <a:pt x="311" y="64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12" y="64"/>
                    <a:pt x="312" y="64"/>
                    <a:pt x="312" y="64"/>
                  </a:cubicBezTo>
                  <a:cubicBezTo>
                    <a:pt x="311" y="64"/>
                    <a:pt x="311" y="64"/>
                    <a:pt x="310" y="64"/>
                  </a:cubicBezTo>
                  <a:cubicBezTo>
                    <a:pt x="303" y="61"/>
                    <a:pt x="282" y="53"/>
                    <a:pt x="262" y="45"/>
                  </a:cubicBezTo>
                  <a:cubicBezTo>
                    <a:pt x="252" y="41"/>
                    <a:pt x="242" y="37"/>
                    <a:pt x="235" y="35"/>
                  </a:cubicBezTo>
                  <a:cubicBezTo>
                    <a:pt x="228" y="32"/>
                    <a:pt x="224" y="30"/>
                    <a:pt x="223" y="30"/>
                  </a:cubicBezTo>
                  <a:cubicBezTo>
                    <a:pt x="221" y="29"/>
                    <a:pt x="219" y="30"/>
                    <a:pt x="218" y="32"/>
                  </a:cubicBezTo>
                  <a:cubicBezTo>
                    <a:pt x="216" y="34"/>
                    <a:pt x="217" y="37"/>
                    <a:pt x="219" y="38"/>
                  </a:cubicBezTo>
                  <a:cubicBezTo>
                    <a:pt x="219" y="38"/>
                    <a:pt x="223" y="41"/>
                    <a:pt x="229" y="44"/>
                  </a:cubicBezTo>
                  <a:cubicBezTo>
                    <a:pt x="237" y="49"/>
                    <a:pt x="250" y="56"/>
                    <a:pt x="260" y="62"/>
                  </a:cubicBezTo>
                  <a:cubicBezTo>
                    <a:pt x="265" y="66"/>
                    <a:pt x="270" y="69"/>
                    <a:pt x="273" y="71"/>
                  </a:cubicBezTo>
                  <a:cubicBezTo>
                    <a:pt x="275" y="72"/>
                    <a:pt x="276" y="73"/>
                    <a:pt x="277" y="74"/>
                  </a:cubicBezTo>
                  <a:cubicBezTo>
                    <a:pt x="277" y="74"/>
                    <a:pt x="277" y="74"/>
                    <a:pt x="278" y="74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7" y="74"/>
                    <a:pt x="277" y="74"/>
                    <a:pt x="277" y="74"/>
                  </a:cubicBezTo>
                  <a:cubicBezTo>
                    <a:pt x="278" y="74"/>
                    <a:pt x="278" y="74"/>
                    <a:pt x="278" y="74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7" y="74"/>
                    <a:pt x="277" y="74"/>
                    <a:pt x="277" y="74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3"/>
                    <a:pt x="277" y="73"/>
                    <a:pt x="277" y="74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69"/>
                    <a:pt x="277" y="69"/>
                    <a:pt x="277" y="69"/>
                  </a:cubicBezTo>
                  <a:cubicBezTo>
                    <a:pt x="277" y="70"/>
                    <a:pt x="277" y="71"/>
                    <a:pt x="277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77" y="69"/>
                    <a:pt x="277" y="69"/>
                    <a:pt x="277" y="69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3" y="67"/>
                    <a:pt x="283" y="67"/>
                    <a:pt x="283" y="67"/>
                  </a:cubicBezTo>
                  <a:cubicBezTo>
                    <a:pt x="283" y="67"/>
                    <a:pt x="261" y="58"/>
                    <a:pt x="239" y="49"/>
                  </a:cubicBezTo>
                  <a:cubicBezTo>
                    <a:pt x="227" y="45"/>
                    <a:pt x="216" y="40"/>
                    <a:pt x="207" y="37"/>
                  </a:cubicBezTo>
                  <a:cubicBezTo>
                    <a:pt x="202" y="35"/>
                    <a:pt x="198" y="34"/>
                    <a:pt x="196" y="33"/>
                  </a:cubicBezTo>
                  <a:cubicBezTo>
                    <a:pt x="194" y="32"/>
                    <a:pt x="193" y="32"/>
                    <a:pt x="192" y="32"/>
                  </a:cubicBezTo>
                  <a:cubicBezTo>
                    <a:pt x="191" y="31"/>
                    <a:pt x="191" y="31"/>
                    <a:pt x="190" y="31"/>
                  </a:cubicBezTo>
                  <a:cubicBezTo>
                    <a:pt x="190" y="31"/>
                    <a:pt x="189" y="31"/>
                    <a:pt x="189" y="31"/>
                  </a:cubicBezTo>
                  <a:cubicBezTo>
                    <a:pt x="188" y="31"/>
                    <a:pt x="188" y="31"/>
                    <a:pt x="187" y="31"/>
                  </a:cubicBezTo>
                  <a:cubicBezTo>
                    <a:pt x="187" y="31"/>
                    <a:pt x="186" y="31"/>
                    <a:pt x="186" y="32"/>
                  </a:cubicBezTo>
                  <a:cubicBezTo>
                    <a:pt x="185" y="32"/>
                    <a:pt x="185" y="33"/>
                    <a:pt x="184" y="33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4" y="33"/>
                    <a:pt x="184" y="33"/>
                    <a:pt x="184" y="33"/>
                  </a:cubicBezTo>
                  <a:cubicBezTo>
                    <a:pt x="184" y="34"/>
                    <a:pt x="184" y="35"/>
                    <a:pt x="184" y="36"/>
                  </a:cubicBezTo>
                  <a:cubicBezTo>
                    <a:pt x="184" y="37"/>
                    <a:pt x="184" y="37"/>
                    <a:pt x="184" y="38"/>
                  </a:cubicBezTo>
                  <a:cubicBezTo>
                    <a:pt x="184" y="38"/>
                    <a:pt x="185" y="39"/>
                    <a:pt x="185" y="39"/>
                  </a:cubicBezTo>
                  <a:cubicBezTo>
                    <a:pt x="185" y="39"/>
                    <a:pt x="186" y="40"/>
                    <a:pt x="186" y="40"/>
                  </a:cubicBezTo>
                  <a:cubicBezTo>
                    <a:pt x="187" y="41"/>
                    <a:pt x="188" y="42"/>
                    <a:pt x="191" y="43"/>
                  </a:cubicBezTo>
                  <a:cubicBezTo>
                    <a:pt x="198" y="48"/>
                    <a:pt x="212" y="57"/>
                    <a:pt x="225" y="65"/>
                  </a:cubicBezTo>
                  <a:cubicBezTo>
                    <a:pt x="237" y="72"/>
                    <a:pt x="248" y="78"/>
                    <a:pt x="248" y="78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6" y="72"/>
                    <a:pt x="246" y="72"/>
                    <a:pt x="246" y="72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7" y="71"/>
                    <a:pt x="247" y="71"/>
                    <a:pt x="246" y="72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9" y="70"/>
                    <a:pt x="249" y="70"/>
                    <a:pt x="249" y="70"/>
                  </a:cubicBezTo>
                  <a:cubicBezTo>
                    <a:pt x="249" y="70"/>
                    <a:pt x="248" y="70"/>
                    <a:pt x="248" y="71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9" y="70"/>
                    <a:pt x="249" y="70"/>
                    <a:pt x="249" y="70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49" y="70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50" y="70"/>
                    <a:pt x="250" y="70"/>
                  </a:cubicBezTo>
                  <a:cubicBezTo>
                    <a:pt x="250" y="70"/>
                    <a:pt x="249" y="70"/>
                    <a:pt x="249" y="69"/>
                  </a:cubicBezTo>
                  <a:cubicBezTo>
                    <a:pt x="245" y="68"/>
                    <a:pt x="237" y="65"/>
                    <a:pt x="229" y="61"/>
                  </a:cubicBezTo>
                  <a:cubicBezTo>
                    <a:pt x="216" y="56"/>
                    <a:pt x="199" y="49"/>
                    <a:pt x="186" y="43"/>
                  </a:cubicBezTo>
                  <a:cubicBezTo>
                    <a:pt x="180" y="40"/>
                    <a:pt x="174" y="37"/>
                    <a:pt x="170" y="35"/>
                  </a:cubicBezTo>
                  <a:cubicBezTo>
                    <a:pt x="166" y="33"/>
                    <a:pt x="164" y="32"/>
                    <a:pt x="164" y="32"/>
                  </a:cubicBezTo>
                  <a:cubicBezTo>
                    <a:pt x="162" y="32"/>
                    <a:pt x="160" y="32"/>
                    <a:pt x="159" y="33"/>
                  </a:cubicBezTo>
                  <a:cubicBezTo>
                    <a:pt x="158" y="34"/>
                    <a:pt x="157" y="35"/>
                    <a:pt x="157" y="35"/>
                  </a:cubicBezTo>
                  <a:cubicBezTo>
                    <a:pt x="157" y="36"/>
                    <a:pt x="157" y="36"/>
                    <a:pt x="157" y="37"/>
                  </a:cubicBezTo>
                  <a:cubicBezTo>
                    <a:pt x="157" y="38"/>
                    <a:pt x="157" y="38"/>
                    <a:pt x="158" y="39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59" y="41"/>
                    <a:pt x="160" y="41"/>
                    <a:pt x="161" y="42"/>
                  </a:cubicBezTo>
                  <a:cubicBezTo>
                    <a:pt x="163" y="43"/>
                    <a:pt x="168" y="47"/>
                    <a:pt x="175" y="51"/>
                  </a:cubicBezTo>
                  <a:cubicBezTo>
                    <a:pt x="194" y="63"/>
                    <a:pt x="225" y="82"/>
                    <a:pt x="225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30" y="74"/>
                    <a:pt x="210" y="64"/>
                    <a:pt x="190" y="55"/>
                  </a:cubicBezTo>
                  <a:cubicBezTo>
                    <a:pt x="180" y="51"/>
                    <a:pt x="170" y="46"/>
                    <a:pt x="162" y="43"/>
                  </a:cubicBezTo>
                  <a:cubicBezTo>
                    <a:pt x="158" y="41"/>
                    <a:pt x="154" y="39"/>
                    <a:pt x="151" y="38"/>
                  </a:cubicBezTo>
                  <a:cubicBezTo>
                    <a:pt x="150" y="38"/>
                    <a:pt x="149" y="37"/>
                    <a:pt x="148" y="37"/>
                  </a:cubicBezTo>
                  <a:cubicBezTo>
                    <a:pt x="147" y="37"/>
                    <a:pt x="147" y="37"/>
                    <a:pt x="146" y="37"/>
                  </a:cubicBezTo>
                  <a:cubicBezTo>
                    <a:pt x="146" y="37"/>
                    <a:pt x="145" y="37"/>
                    <a:pt x="145" y="37"/>
                  </a:cubicBezTo>
                  <a:cubicBezTo>
                    <a:pt x="144" y="37"/>
                    <a:pt x="144" y="37"/>
                    <a:pt x="143" y="37"/>
                  </a:cubicBezTo>
                  <a:cubicBezTo>
                    <a:pt x="143" y="37"/>
                    <a:pt x="142" y="37"/>
                    <a:pt x="142" y="37"/>
                  </a:cubicBezTo>
                  <a:cubicBezTo>
                    <a:pt x="141" y="38"/>
                    <a:pt x="141" y="38"/>
                    <a:pt x="140" y="39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0" y="40"/>
                    <a:pt x="140" y="41"/>
                    <a:pt x="140" y="41"/>
                  </a:cubicBezTo>
                  <a:cubicBezTo>
                    <a:pt x="140" y="43"/>
                    <a:pt x="140" y="43"/>
                    <a:pt x="140" y="44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42" y="46"/>
                    <a:pt x="143" y="46"/>
                    <a:pt x="143" y="47"/>
                  </a:cubicBezTo>
                  <a:cubicBezTo>
                    <a:pt x="146" y="49"/>
                    <a:pt x="151" y="52"/>
                    <a:pt x="157" y="55"/>
                  </a:cubicBezTo>
                  <a:cubicBezTo>
                    <a:pt x="165" y="60"/>
                    <a:pt x="176" y="66"/>
                    <a:pt x="185" y="71"/>
                  </a:cubicBezTo>
                  <a:cubicBezTo>
                    <a:pt x="189" y="74"/>
                    <a:pt x="193" y="76"/>
                    <a:pt x="195" y="78"/>
                  </a:cubicBezTo>
                  <a:cubicBezTo>
                    <a:pt x="197" y="79"/>
                    <a:pt x="198" y="79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200" y="78"/>
                    <a:pt x="200" y="78"/>
                    <a:pt x="200" y="78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7"/>
                    <a:pt x="198" y="77"/>
                    <a:pt x="198" y="77"/>
                  </a:cubicBezTo>
                  <a:cubicBezTo>
                    <a:pt x="198" y="79"/>
                    <a:pt x="198" y="79"/>
                    <a:pt x="198" y="80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7"/>
                    <a:pt x="198" y="77"/>
                    <a:pt x="198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198" y="76"/>
                    <a:pt x="198" y="77"/>
                    <a:pt x="198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4" y="73"/>
                    <a:pt x="204" y="73"/>
                    <a:pt x="204" y="73"/>
                  </a:cubicBezTo>
                  <a:cubicBezTo>
                    <a:pt x="204" y="73"/>
                    <a:pt x="180" y="64"/>
                    <a:pt x="156" y="55"/>
                  </a:cubicBezTo>
                  <a:cubicBezTo>
                    <a:pt x="144" y="50"/>
                    <a:pt x="132" y="45"/>
                    <a:pt x="123" y="42"/>
                  </a:cubicBezTo>
                  <a:cubicBezTo>
                    <a:pt x="118" y="40"/>
                    <a:pt x="114" y="39"/>
                    <a:pt x="111" y="38"/>
                  </a:cubicBezTo>
                  <a:cubicBezTo>
                    <a:pt x="110" y="37"/>
                    <a:pt x="108" y="37"/>
                    <a:pt x="107" y="36"/>
                  </a:cubicBezTo>
                  <a:cubicBezTo>
                    <a:pt x="107" y="36"/>
                    <a:pt x="106" y="36"/>
                    <a:pt x="106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4" y="36"/>
                  </a:cubicBezTo>
                  <a:cubicBezTo>
                    <a:pt x="104" y="36"/>
                    <a:pt x="104" y="36"/>
                    <a:pt x="103" y="36"/>
                  </a:cubicBezTo>
                  <a:cubicBezTo>
                    <a:pt x="103" y="36"/>
                    <a:pt x="102" y="36"/>
                    <a:pt x="102" y="37"/>
                  </a:cubicBezTo>
                  <a:cubicBezTo>
                    <a:pt x="101" y="37"/>
                    <a:pt x="101" y="37"/>
                    <a:pt x="100" y="3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9"/>
                    <a:pt x="100" y="40"/>
                    <a:pt x="100" y="41"/>
                  </a:cubicBezTo>
                  <a:cubicBezTo>
                    <a:pt x="100" y="42"/>
                    <a:pt x="100" y="42"/>
                    <a:pt x="100" y="43"/>
                  </a:cubicBezTo>
                  <a:cubicBezTo>
                    <a:pt x="100" y="43"/>
                    <a:pt x="101" y="44"/>
                    <a:pt x="101" y="44"/>
                  </a:cubicBezTo>
                  <a:cubicBezTo>
                    <a:pt x="101" y="44"/>
                    <a:pt x="101" y="45"/>
                    <a:pt x="102" y="45"/>
                  </a:cubicBezTo>
                  <a:cubicBezTo>
                    <a:pt x="103" y="46"/>
                    <a:pt x="105" y="47"/>
                    <a:pt x="107" y="48"/>
                  </a:cubicBezTo>
                  <a:cubicBezTo>
                    <a:pt x="115" y="54"/>
                    <a:pt x="131" y="64"/>
                    <a:pt x="145" y="72"/>
                  </a:cubicBezTo>
                  <a:cubicBezTo>
                    <a:pt x="152" y="76"/>
                    <a:pt x="158" y="80"/>
                    <a:pt x="163" y="83"/>
                  </a:cubicBezTo>
                  <a:cubicBezTo>
                    <a:pt x="165" y="84"/>
                    <a:pt x="167" y="85"/>
                    <a:pt x="168" y="86"/>
                  </a:cubicBezTo>
                  <a:cubicBezTo>
                    <a:pt x="169" y="86"/>
                    <a:pt x="169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6"/>
                    <a:pt x="169" y="86"/>
                    <a:pt x="169" y="86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69" y="86"/>
                    <a:pt x="169" y="86"/>
                    <a:pt x="169" y="86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4" y="41"/>
                    <a:pt x="81" y="42"/>
                    <a:pt x="80" y="44"/>
                  </a:cubicBezTo>
                  <a:cubicBezTo>
                    <a:pt x="79" y="46"/>
                    <a:pt x="80" y="49"/>
                    <a:pt x="82" y="50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38" y="78"/>
                    <a:pt x="138" y="78"/>
                    <a:pt x="138" y="78"/>
                  </a:cubicBezTo>
                  <a:cubicBezTo>
                    <a:pt x="138" y="78"/>
                    <a:pt x="137" y="78"/>
                    <a:pt x="137" y="79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38" y="78"/>
                    <a:pt x="138" y="78"/>
                    <a:pt x="138" y="78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0" y="77"/>
                    <a:pt x="139" y="77"/>
                    <a:pt x="138" y="78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41" y="77"/>
                    <a:pt x="140" y="77"/>
                    <a:pt x="140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41" y="81"/>
                    <a:pt x="141" y="81"/>
                    <a:pt x="141" y="81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1" y="78"/>
                    <a:pt x="141" y="78"/>
                    <a:pt x="141" y="78"/>
                  </a:cubicBezTo>
                  <a:cubicBezTo>
                    <a:pt x="142" y="77"/>
                    <a:pt x="142" y="77"/>
                    <a:pt x="142" y="77"/>
                  </a:cubicBezTo>
                  <a:cubicBezTo>
                    <a:pt x="142" y="77"/>
                    <a:pt x="141" y="77"/>
                    <a:pt x="140" y="77"/>
                  </a:cubicBezTo>
                  <a:cubicBezTo>
                    <a:pt x="137" y="75"/>
                    <a:pt x="130" y="72"/>
                    <a:pt x="121" y="69"/>
                  </a:cubicBezTo>
                  <a:cubicBezTo>
                    <a:pt x="108" y="63"/>
                    <a:pt x="92" y="56"/>
                    <a:pt x="78" y="50"/>
                  </a:cubicBezTo>
                  <a:cubicBezTo>
                    <a:pt x="72" y="47"/>
                    <a:pt x="66" y="45"/>
                    <a:pt x="61" y="43"/>
                  </a:cubicBezTo>
                  <a:cubicBezTo>
                    <a:pt x="59" y="42"/>
                    <a:pt x="57" y="41"/>
                    <a:pt x="55" y="41"/>
                  </a:cubicBezTo>
                  <a:cubicBezTo>
                    <a:pt x="55" y="41"/>
                    <a:pt x="54" y="40"/>
                    <a:pt x="54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40"/>
                    <a:pt x="52" y="40"/>
                    <a:pt x="51" y="40"/>
                  </a:cubicBezTo>
                  <a:cubicBezTo>
                    <a:pt x="51" y="40"/>
                    <a:pt x="51" y="40"/>
                    <a:pt x="50" y="40"/>
                  </a:cubicBezTo>
                  <a:cubicBezTo>
                    <a:pt x="50" y="40"/>
                    <a:pt x="49" y="40"/>
                    <a:pt x="49" y="41"/>
                  </a:cubicBezTo>
                  <a:cubicBezTo>
                    <a:pt x="48" y="41"/>
                    <a:pt x="48" y="41"/>
                    <a:pt x="47" y="42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7" y="43"/>
                    <a:pt x="46" y="44"/>
                    <a:pt x="47" y="45"/>
                  </a:cubicBezTo>
                  <a:cubicBezTo>
                    <a:pt x="47" y="46"/>
                    <a:pt x="47" y="47"/>
                    <a:pt x="47" y="47"/>
                  </a:cubicBezTo>
                  <a:cubicBezTo>
                    <a:pt x="48" y="48"/>
                    <a:pt x="48" y="48"/>
                    <a:pt x="48" y="49"/>
                  </a:cubicBezTo>
                  <a:cubicBezTo>
                    <a:pt x="49" y="49"/>
                    <a:pt x="50" y="50"/>
                    <a:pt x="51" y="50"/>
                  </a:cubicBezTo>
                  <a:cubicBezTo>
                    <a:pt x="53" y="52"/>
                    <a:pt x="59" y="56"/>
                    <a:pt x="65" y="59"/>
                  </a:cubicBezTo>
                  <a:cubicBezTo>
                    <a:pt x="75" y="65"/>
                    <a:pt x="87" y="72"/>
                    <a:pt x="96" y="78"/>
                  </a:cubicBezTo>
                  <a:cubicBezTo>
                    <a:pt x="101" y="81"/>
                    <a:pt x="105" y="83"/>
                    <a:pt x="108" y="85"/>
                  </a:cubicBezTo>
                  <a:cubicBezTo>
                    <a:pt x="110" y="86"/>
                    <a:pt x="111" y="87"/>
                    <a:pt x="112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1" y="86"/>
                    <a:pt x="111" y="87"/>
                    <a:pt x="112" y="87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1" y="85"/>
                    <a:pt x="111" y="85"/>
                    <a:pt x="111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1" y="83"/>
                    <a:pt x="111" y="84"/>
                    <a:pt x="111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3" y="81"/>
                    <a:pt x="112" y="82"/>
                    <a:pt x="112" y="82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4" y="80"/>
                    <a:pt x="114" y="80"/>
                    <a:pt x="113" y="81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5" y="80"/>
                  </a:cubicBezTo>
                  <a:cubicBezTo>
                    <a:pt x="112" y="79"/>
                    <a:pt x="106" y="76"/>
                    <a:pt x="98" y="73"/>
                  </a:cubicBezTo>
                  <a:cubicBezTo>
                    <a:pt x="87" y="68"/>
                    <a:pt x="72" y="62"/>
                    <a:pt x="60" y="57"/>
                  </a:cubicBezTo>
                  <a:cubicBezTo>
                    <a:pt x="54" y="54"/>
                    <a:pt x="49" y="52"/>
                    <a:pt x="45" y="51"/>
                  </a:cubicBezTo>
                  <a:cubicBezTo>
                    <a:pt x="43" y="50"/>
                    <a:pt x="41" y="49"/>
                    <a:pt x="40" y="49"/>
                  </a:cubicBezTo>
                  <a:cubicBezTo>
                    <a:pt x="40" y="48"/>
                    <a:pt x="39" y="48"/>
                    <a:pt x="39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8"/>
                    <a:pt x="37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5" y="48"/>
                    <a:pt x="34" y="48"/>
                    <a:pt x="34" y="48"/>
                  </a:cubicBezTo>
                  <a:cubicBezTo>
                    <a:pt x="33" y="49"/>
                    <a:pt x="33" y="49"/>
                    <a:pt x="32" y="50"/>
                  </a:cubicBezTo>
                  <a:cubicBezTo>
                    <a:pt x="32" y="51"/>
                    <a:pt x="32" y="52"/>
                    <a:pt x="32" y="53"/>
                  </a:cubicBezTo>
                  <a:cubicBezTo>
                    <a:pt x="32" y="55"/>
                    <a:pt x="33" y="56"/>
                    <a:pt x="34" y="56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2" y="87"/>
                    <a:pt x="92" y="87"/>
                    <a:pt x="92" y="87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3" y="86"/>
                    <a:pt x="92" y="86"/>
                    <a:pt x="92" y="87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4" y="85"/>
                    <a:pt x="94" y="85"/>
                    <a:pt x="93" y="85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4" y="85"/>
                  </a:cubicBezTo>
                  <a:cubicBezTo>
                    <a:pt x="91" y="84"/>
                    <a:pt x="84" y="82"/>
                    <a:pt x="76" y="79"/>
                  </a:cubicBezTo>
                  <a:cubicBezTo>
                    <a:pt x="65" y="76"/>
                    <a:pt x="50" y="71"/>
                    <a:pt x="39" y="67"/>
                  </a:cubicBezTo>
                  <a:cubicBezTo>
                    <a:pt x="33" y="65"/>
                    <a:pt x="28" y="63"/>
                    <a:pt x="25" y="62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7" y="59"/>
                    <a:pt x="14" y="60"/>
                    <a:pt x="13" y="62"/>
                  </a:cubicBezTo>
                  <a:cubicBezTo>
                    <a:pt x="12" y="64"/>
                    <a:pt x="13" y="67"/>
                    <a:pt x="15" y="68"/>
                  </a:cubicBezTo>
                  <a:cubicBezTo>
                    <a:pt x="15" y="68"/>
                    <a:pt x="17" y="70"/>
                    <a:pt x="21" y="72"/>
                  </a:cubicBezTo>
                  <a:cubicBezTo>
                    <a:pt x="27" y="75"/>
                    <a:pt x="36" y="81"/>
                    <a:pt x="43" y="85"/>
                  </a:cubicBezTo>
                  <a:cubicBezTo>
                    <a:pt x="46" y="87"/>
                    <a:pt x="49" y="89"/>
                    <a:pt x="52" y="91"/>
                  </a:cubicBezTo>
                  <a:cubicBezTo>
                    <a:pt x="53" y="91"/>
                    <a:pt x="54" y="92"/>
                    <a:pt x="54" y="92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3" y="90"/>
                    <a:pt x="53" y="90"/>
                    <a:pt x="53" y="90"/>
                  </a:cubicBezTo>
                  <a:cubicBezTo>
                    <a:pt x="53" y="91"/>
                    <a:pt x="54" y="91"/>
                    <a:pt x="54" y="92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3" y="90"/>
                    <a:pt x="53" y="90"/>
                    <a:pt x="53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8"/>
                    <a:pt x="53" y="89"/>
                    <a:pt x="53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5" y="86"/>
                    <a:pt x="55" y="86"/>
                    <a:pt x="54" y="87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6" y="85"/>
                    <a:pt x="56" y="86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7" y="85"/>
                    <a:pt x="55" y="84"/>
                  </a:cubicBezTo>
                  <a:cubicBezTo>
                    <a:pt x="50" y="83"/>
                    <a:pt x="39" y="79"/>
                    <a:pt x="30" y="76"/>
                  </a:cubicBezTo>
                  <a:cubicBezTo>
                    <a:pt x="25" y="74"/>
                    <a:pt x="20" y="73"/>
                    <a:pt x="17" y="72"/>
                  </a:cubicBezTo>
                  <a:cubicBezTo>
                    <a:pt x="15" y="71"/>
                    <a:pt x="14" y="71"/>
                    <a:pt x="13" y="71"/>
                  </a:cubicBezTo>
                  <a:cubicBezTo>
                    <a:pt x="12" y="70"/>
                    <a:pt x="12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0"/>
                    <a:pt x="10" y="70"/>
                    <a:pt x="10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7" y="71"/>
                  </a:cubicBezTo>
                  <a:cubicBezTo>
                    <a:pt x="7" y="71"/>
                    <a:pt x="6" y="71"/>
                    <a:pt x="6" y="72"/>
                  </a:cubicBezTo>
                  <a:cubicBezTo>
                    <a:pt x="4" y="74"/>
                    <a:pt x="5" y="77"/>
                    <a:pt x="7" y="79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3" y="88"/>
                    <a:pt x="1" y="89"/>
                    <a:pt x="0" y="90"/>
                  </a:cubicBezTo>
                  <a:cubicBezTo>
                    <a:pt x="0" y="91"/>
                    <a:pt x="0" y="92"/>
                    <a:pt x="0" y="93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5"/>
                    <a:pt x="1" y="96"/>
                    <a:pt x="1" y="96"/>
                  </a:cubicBezTo>
                  <a:cubicBezTo>
                    <a:pt x="1" y="96"/>
                    <a:pt x="1" y="97"/>
                    <a:pt x="2" y="97"/>
                  </a:cubicBezTo>
                  <a:cubicBezTo>
                    <a:pt x="3" y="98"/>
                    <a:pt x="4" y="98"/>
                    <a:pt x="5" y="99"/>
                  </a:cubicBezTo>
                  <a:cubicBezTo>
                    <a:pt x="11" y="103"/>
                    <a:pt x="21" y="109"/>
                    <a:pt x="30" y="115"/>
                  </a:cubicBezTo>
                  <a:cubicBezTo>
                    <a:pt x="39" y="120"/>
                    <a:pt x="47" y="125"/>
                    <a:pt x="47" y="125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9" y="116"/>
                    <a:pt x="40" y="115"/>
                    <a:pt x="29" y="114"/>
                  </a:cubicBezTo>
                  <a:cubicBezTo>
                    <a:pt x="24" y="113"/>
                    <a:pt x="19" y="113"/>
                    <a:pt x="14" y="113"/>
                  </a:cubicBezTo>
                  <a:cubicBezTo>
                    <a:pt x="12" y="112"/>
                    <a:pt x="11" y="112"/>
                    <a:pt x="9" y="112"/>
                  </a:cubicBezTo>
                  <a:cubicBezTo>
                    <a:pt x="8" y="112"/>
                    <a:pt x="7" y="112"/>
                    <a:pt x="6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3" y="113"/>
                    <a:pt x="2" y="113"/>
                    <a:pt x="2" y="114"/>
                  </a:cubicBezTo>
                  <a:cubicBezTo>
                    <a:pt x="0" y="116"/>
                    <a:pt x="1" y="119"/>
                    <a:pt x="3" y="121"/>
                  </a:cubicBezTo>
                  <a:cubicBezTo>
                    <a:pt x="47" y="148"/>
                    <a:pt x="47" y="148"/>
                    <a:pt x="47" y="148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1" y="140"/>
                    <a:pt x="51" y="140"/>
                    <a:pt x="51" y="140"/>
                  </a:cubicBezTo>
                  <a:cubicBezTo>
                    <a:pt x="51" y="140"/>
                    <a:pt x="42" y="138"/>
                    <a:pt x="32" y="137"/>
                  </a:cubicBezTo>
                  <a:cubicBezTo>
                    <a:pt x="27" y="136"/>
                    <a:pt x="22" y="135"/>
                    <a:pt x="18" y="135"/>
                  </a:cubicBezTo>
                  <a:cubicBezTo>
                    <a:pt x="15" y="134"/>
                    <a:pt x="14" y="134"/>
                    <a:pt x="12" y="134"/>
                  </a:cubicBezTo>
                  <a:cubicBezTo>
                    <a:pt x="10" y="134"/>
                    <a:pt x="9" y="134"/>
                    <a:pt x="8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6" y="134"/>
                    <a:pt x="6" y="134"/>
                    <a:pt x="5" y="134"/>
                  </a:cubicBezTo>
                  <a:cubicBezTo>
                    <a:pt x="5" y="134"/>
                    <a:pt x="5" y="134"/>
                    <a:pt x="4" y="134"/>
                  </a:cubicBezTo>
                  <a:cubicBezTo>
                    <a:pt x="4" y="135"/>
                    <a:pt x="3" y="135"/>
                    <a:pt x="3" y="136"/>
                  </a:cubicBezTo>
                  <a:cubicBezTo>
                    <a:pt x="2" y="138"/>
                    <a:pt x="2" y="141"/>
                    <a:pt x="5" y="142"/>
                  </a:cubicBezTo>
                  <a:cubicBezTo>
                    <a:pt x="52" y="172"/>
                    <a:pt x="52" y="172"/>
                    <a:pt x="52" y="172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3" y="164"/>
                    <a:pt x="53" y="164"/>
                    <a:pt x="53" y="164"/>
                  </a:cubicBezTo>
                  <a:cubicBezTo>
                    <a:pt x="52" y="164"/>
                    <a:pt x="51" y="165"/>
                    <a:pt x="51" y="166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3" y="164"/>
                    <a:pt x="53" y="164"/>
                    <a:pt x="53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4" y="164"/>
                    <a:pt x="53" y="164"/>
                    <a:pt x="53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4" y="163"/>
                    <a:pt x="52" y="163"/>
                  </a:cubicBezTo>
                  <a:cubicBezTo>
                    <a:pt x="47" y="162"/>
                    <a:pt x="37" y="159"/>
                    <a:pt x="28" y="156"/>
                  </a:cubicBezTo>
                  <a:cubicBezTo>
                    <a:pt x="24" y="155"/>
                    <a:pt x="20" y="154"/>
                    <a:pt x="17" y="153"/>
                  </a:cubicBezTo>
                  <a:cubicBezTo>
                    <a:pt x="14" y="152"/>
                    <a:pt x="12" y="152"/>
                    <a:pt x="12" y="152"/>
                  </a:cubicBezTo>
                  <a:cubicBezTo>
                    <a:pt x="10" y="151"/>
                    <a:pt x="8" y="152"/>
                    <a:pt x="7" y="154"/>
                  </a:cubicBezTo>
                  <a:cubicBezTo>
                    <a:pt x="6" y="156"/>
                    <a:pt x="6" y="159"/>
                    <a:pt x="9" y="160"/>
                  </a:cubicBezTo>
                  <a:cubicBezTo>
                    <a:pt x="9" y="160"/>
                    <a:pt x="11" y="162"/>
                    <a:pt x="16" y="164"/>
                  </a:cubicBezTo>
                  <a:cubicBezTo>
                    <a:pt x="22" y="168"/>
                    <a:pt x="32" y="174"/>
                    <a:pt x="39" y="179"/>
                  </a:cubicBezTo>
                  <a:cubicBezTo>
                    <a:pt x="43" y="181"/>
                    <a:pt x="47" y="183"/>
                    <a:pt x="49" y="185"/>
                  </a:cubicBezTo>
                  <a:cubicBezTo>
                    <a:pt x="51" y="186"/>
                    <a:pt x="52" y="186"/>
                    <a:pt x="52" y="187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4" y="186"/>
                    <a:pt x="54" y="186"/>
                    <a:pt x="54" y="186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4" y="186"/>
                    <a:pt x="54" y="186"/>
                    <a:pt x="54" y="186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2" y="187"/>
                    <a:pt x="52" y="187"/>
                    <a:pt x="52" y="187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2" y="185"/>
                    <a:pt x="52" y="186"/>
                    <a:pt x="52" y="186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4"/>
                    <a:pt x="52" y="184"/>
                    <a:pt x="52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2" y="183"/>
                    <a:pt x="52" y="184"/>
                    <a:pt x="52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8" y="170"/>
                    <a:pt x="7" y="170"/>
                    <a:pt x="6" y="171"/>
                  </a:cubicBezTo>
                  <a:cubicBezTo>
                    <a:pt x="5" y="172"/>
                    <a:pt x="4" y="173"/>
                    <a:pt x="4" y="175"/>
                  </a:cubicBezTo>
                  <a:cubicBezTo>
                    <a:pt x="4" y="176"/>
                    <a:pt x="4" y="177"/>
                    <a:pt x="5" y="177"/>
                  </a:cubicBezTo>
                  <a:cubicBezTo>
                    <a:pt x="5" y="178"/>
                    <a:pt x="5" y="178"/>
                    <a:pt x="5" y="178"/>
                  </a:cubicBezTo>
                  <a:cubicBezTo>
                    <a:pt x="6" y="178"/>
                    <a:pt x="6" y="178"/>
                    <a:pt x="6" y="178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6" y="179"/>
                    <a:pt x="7" y="179"/>
                    <a:pt x="7" y="179"/>
                  </a:cubicBezTo>
                  <a:cubicBezTo>
                    <a:pt x="10" y="181"/>
                    <a:pt x="21" y="188"/>
                    <a:pt x="31" y="194"/>
                  </a:cubicBezTo>
                  <a:cubicBezTo>
                    <a:pt x="36" y="197"/>
                    <a:pt x="41" y="200"/>
                    <a:pt x="44" y="202"/>
                  </a:cubicBezTo>
                  <a:cubicBezTo>
                    <a:pt x="46" y="203"/>
                    <a:pt x="47" y="204"/>
                    <a:pt x="48" y="205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5"/>
                    <a:pt x="49" y="205"/>
                    <a:pt x="49" y="205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8" y="202"/>
                    <a:pt x="48" y="202"/>
                    <a:pt x="48" y="202"/>
                  </a:cubicBezTo>
                  <a:cubicBezTo>
                    <a:pt x="48" y="203"/>
                    <a:pt x="48" y="204"/>
                    <a:pt x="49" y="204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8" y="202"/>
                    <a:pt x="48" y="202"/>
                    <a:pt x="48" y="202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9" y="200"/>
                    <a:pt x="49" y="200"/>
                    <a:pt x="49" y="200"/>
                  </a:cubicBezTo>
                  <a:cubicBezTo>
                    <a:pt x="48" y="201"/>
                    <a:pt x="48" y="201"/>
                    <a:pt x="48" y="202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9" y="200"/>
                    <a:pt x="49" y="200"/>
                    <a:pt x="49" y="200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54" y="198"/>
                    <a:pt x="54" y="198"/>
                    <a:pt x="54" y="198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0" y="186"/>
                    <a:pt x="7" y="187"/>
                    <a:pt x="6" y="189"/>
                  </a:cubicBezTo>
                  <a:cubicBezTo>
                    <a:pt x="6" y="191"/>
                    <a:pt x="6" y="194"/>
                    <a:pt x="8" y="195"/>
                  </a:cubicBezTo>
                  <a:cubicBezTo>
                    <a:pt x="8" y="195"/>
                    <a:pt x="11" y="197"/>
                    <a:pt x="15" y="199"/>
                  </a:cubicBezTo>
                  <a:cubicBezTo>
                    <a:pt x="22" y="203"/>
                    <a:pt x="32" y="209"/>
                    <a:pt x="40" y="214"/>
                  </a:cubicBezTo>
                  <a:cubicBezTo>
                    <a:pt x="44" y="217"/>
                    <a:pt x="47" y="219"/>
                    <a:pt x="50" y="221"/>
                  </a:cubicBezTo>
                  <a:cubicBezTo>
                    <a:pt x="51" y="221"/>
                    <a:pt x="52" y="222"/>
                    <a:pt x="53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5" y="221"/>
                    <a:pt x="55" y="221"/>
                    <a:pt x="55" y="221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5" y="221"/>
                    <a:pt x="55" y="221"/>
                    <a:pt x="55" y="221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3" y="222"/>
                    <a:pt x="53" y="222"/>
                    <a:pt x="53" y="222"/>
                  </a:cubicBezTo>
                  <a:cubicBezTo>
                    <a:pt x="53" y="223"/>
                    <a:pt x="53" y="223"/>
                    <a:pt x="53" y="223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3" y="222"/>
                    <a:pt x="53" y="222"/>
                    <a:pt x="53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2"/>
                    <a:pt x="52" y="222"/>
                    <a:pt x="52" y="222"/>
                  </a:cubicBezTo>
                  <a:cubicBezTo>
                    <a:pt x="52" y="222"/>
                    <a:pt x="53" y="222"/>
                    <a:pt x="53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2"/>
                    <a:pt x="52" y="222"/>
                    <a:pt x="52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2" y="221"/>
                    <a:pt x="52" y="221"/>
                    <a:pt x="52" y="222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2" y="218"/>
                    <a:pt x="52" y="219"/>
                    <a:pt x="52" y="220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6" y="220"/>
                    <a:pt x="56" y="220"/>
                    <a:pt x="56" y="220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9" y="207"/>
                    <a:pt x="7" y="208"/>
                    <a:pt x="6" y="210"/>
                  </a:cubicBezTo>
                  <a:cubicBezTo>
                    <a:pt x="6" y="212"/>
                    <a:pt x="6" y="215"/>
                    <a:pt x="8" y="216"/>
                  </a:cubicBezTo>
                  <a:cubicBezTo>
                    <a:pt x="57" y="246"/>
                    <a:pt x="57" y="246"/>
                    <a:pt x="57" y="246"/>
                  </a:cubicBezTo>
                  <a:cubicBezTo>
                    <a:pt x="60" y="243"/>
                    <a:pt x="60" y="243"/>
                    <a:pt x="60" y="243"/>
                  </a:cubicBezTo>
                  <a:cubicBezTo>
                    <a:pt x="56" y="240"/>
                    <a:pt x="56" y="240"/>
                    <a:pt x="56" y="240"/>
                  </a:cubicBezTo>
                  <a:cubicBezTo>
                    <a:pt x="60" y="243"/>
                    <a:pt x="60" y="243"/>
                    <a:pt x="60" y="243"/>
                  </a:cubicBezTo>
                  <a:cubicBezTo>
                    <a:pt x="58" y="238"/>
                    <a:pt x="58" y="238"/>
                    <a:pt x="58" y="238"/>
                  </a:cubicBezTo>
                  <a:cubicBezTo>
                    <a:pt x="57" y="238"/>
                    <a:pt x="57" y="239"/>
                    <a:pt x="56" y="240"/>
                  </a:cubicBezTo>
                  <a:cubicBezTo>
                    <a:pt x="60" y="243"/>
                    <a:pt x="60" y="243"/>
                    <a:pt x="60" y="243"/>
                  </a:cubicBezTo>
                  <a:cubicBezTo>
                    <a:pt x="58" y="238"/>
                    <a:pt x="58" y="238"/>
                    <a:pt x="58" y="238"/>
                  </a:cubicBezTo>
                  <a:cubicBezTo>
                    <a:pt x="60" y="242"/>
                    <a:pt x="60" y="242"/>
                    <a:pt x="60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38"/>
                    <a:pt x="59" y="238"/>
                    <a:pt x="58" y="238"/>
                  </a:cubicBezTo>
                  <a:cubicBezTo>
                    <a:pt x="60" y="242"/>
                    <a:pt x="60" y="242"/>
                    <a:pt x="60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2"/>
                    <a:pt x="59" y="242"/>
                    <a:pt x="59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2"/>
                    <a:pt x="59" y="242"/>
                    <a:pt x="59" y="242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0"/>
                    <a:pt x="59" y="240"/>
                    <a:pt x="59" y="240"/>
                  </a:cubicBezTo>
                  <a:cubicBezTo>
                    <a:pt x="60" y="238"/>
                    <a:pt x="60" y="238"/>
                    <a:pt x="60" y="238"/>
                  </a:cubicBezTo>
                  <a:cubicBezTo>
                    <a:pt x="59" y="238"/>
                    <a:pt x="59" y="238"/>
                    <a:pt x="59" y="238"/>
                  </a:cubicBezTo>
                  <a:cubicBezTo>
                    <a:pt x="59" y="240"/>
                    <a:pt x="59" y="240"/>
                    <a:pt x="59" y="240"/>
                  </a:cubicBezTo>
                  <a:cubicBezTo>
                    <a:pt x="60" y="238"/>
                    <a:pt x="60" y="238"/>
                    <a:pt x="60" y="238"/>
                  </a:cubicBezTo>
                  <a:cubicBezTo>
                    <a:pt x="60" y="238"/>
                    <a:pt x="59" y="238"/>
                    <a:pt x="57" y="238"/>
                  </a:cubicBezTo>
                  <a:cubicBezTo>
                    <a:pt x="52" y="237"/>
                    <a:pt x="42" y="235"/>
                    <a:pt x="33" y="233"/>
                  </a:cubicBezTo>
                  <a:cubicBezTo>
                    <a:pt x="28" y="232"/>
                    <a:pt x="24" y="232"/>
                    <a:pt x="20" y="231"/>
                  </a:cubicBezTo>
                  <a:cubicBezTo>
                    <a:pt x="18" y="231"/>
                    <a:pt x="16" y="230"/>
                    <a:pt x="15" y="230"/>
                  </a:cubicBezTo>
                  <a:cubicBezTo>
                    <a:pt x="14" y="230"/>
                    <a:pt x="13" y="230"/>
                    <a:pt x="12" y="230"/>
                  </a:cubicBezTo>
                  <a:cubicBezTo>
                    <a:pt x="11" y="230"/>
                    <a:pt x="11" y="230"/>
                    <a:pt x="10" y="230"/>
                  </a:cubicBezTo>
                  <a:cubicBezTo>
                    <a:pt x="10" y="230"/>
                    <a:pt x="10" y="230"/>
                    <a:pt x="9" y="230"/>
                  </a:cubicBezTo>
                  <a:cubicBezTo>
                    <a:pt x="8" y="231"/>
                    <a:pt x="8" y="231"/>
                    <a:pt x="7" y="232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6" y="233"/>
                    <a:pt x="6" y="234"/>
                    <a:pt x="6" y="235"/>
                  </a:cubicBezTo>
                  <a:cubicBezTo>
                    <a:pt x="6" y="236"/>
                    <a:pt x="6" y="237"/>
                    <a:pt x="7" y="237"/>
                  </a:cubicBezTo>
                  <a:cubicBezTo>
                    <a:pt x="7" y="238"/>
                    <a:pt x="8" y="238"/>
                    <a:pt x="8" y="239"/>
                  </a:cubicBezTo>
                  <a:cubicBezTo>
                    <a:pt x="8" y="239"/>
                    <a:pt x="9" y="240"/>
                    <a:pt x="10" y="240"/>
                  </a:cubicBezTo>
                  <a:cubicBezTo>
                    <a:pt x="12" y="242"/>
                    <a:pt x="17" y="245"/>
                    <a:pt x="22" y="248"/>
                  </a:cubicBezTo>
                  <a:cubicBezTo>
                    <a:pt x="30" y="253"/>
                    <a:pt x="40" y="258"/>
                    <a:pt x="48" y="263"/>
                  </a:cubicBezTo>
                  <a:cubicBezTo>
                    <a:pt x="52" y="266"/>
                    <a:pt x="55" y="268"/>
                    <a:pt x="58" y="269"/>
                  </a:cubicBezTo>
                  <a:cubicBezTo>
                    <a:pt x="59" y="270"/>
                    <a:pt x="60" y="271"/>
                    <a:pt x="60" y="271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2" y="269"/>
                    <a:pt x="62" y="269"/>
                    <a:pt x="62" y="269"/>
                  </a:cubicBezTo>
                  <a:cubicBezTo>
                    <a:pt x="60" y="271"/>
                    <a:pt x="60" y="271"/>
                    <a:pt x="60" y="271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62" y="269"/>
                    <a:pt x="62" y="269"/>
                    <a:pt x="62" y="269"/>
                  </a:cubicBezTo>
                  <a:cubicBezTo>
                    <a:pt x="60" y="271"/>
                    <a:pt x="60" y="271"/>
                    <a:pt x="60" y="271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70"/>
                    <a:pt x="60" y="270"/>
                    <a:pt x="60" y="270"/>
                  </a:cubicBezTo>
                  <a:cubicBezTo>
                    <a:pt x="60" y="271"/>
                    <a:pt x="60" y="271"/>
                    <a:pt x="60" y="271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70"/>
                    <a:pt x="60" y="270"/>
                    <a:pt x="60" y="270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9" y="269"/>
                    <a:pt x="60" y="270"/>
                    <a:pt x="60" y="270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66"/>
                    <a:pt x="60" y="266"/>
                    <a:pt x="60" y="266"/>
                  </a:cubicBezTo>
                  <a:cubicBezTo>
                    <a:pt x="60" y="267"/>
                    <a:pt x="59" y="267"/>
                    <a:pt x="59" y="268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0" y="266"/>
                    <a:pt x="60" y="266"/>
                    <a:pt x="60" y="266"/>
                  </a:cubicBezTo>
                  <a:cubicBezTo>
                    <a:pt x="64" y="268"/>
                    <a:pt x="64" y="268"/>
                    <a:pt x="64" y="268"/>
                  </a:cubicBezTo>
                  <a:cubicBezTo>
                    <a:pt x="65" y="264"/>
                    <a:pt x="65" y="264"/>
                    <a:pt x="65" y="264"/>
                  </a:cubicBezTo>
                  <a:cubicBezTo>
                    <a:pt x="19" y="254"/>
                    <a:pt x="19" y="254"/>
                    <a:pt x="19" y="254"/>
                  </a:cubicBezTo>
                  <a:cubicBezTo>
                    <a:pt x="18" y="253"/>
                    <a:pt x="16" y="254"/>
                    <a:pt x="15" y="255"/>
                  </a:cubicBezTo>
                  <a:cubicBezTo>
                    <a:pt x="14" y="256"/>
                    <a:pt x="14" y="257"/>
                    <a:pt x="14" y="258"/>
                  </a:cubicBezTo>
                  <a:cubicBezTo>
                    <a:pt x="14" y="259"/>
                    <a:pt x="14" y="260"/>
                    <a:pt x="14" y="260"/>
                  </a:cubicBezTo>
                  <a:cubicBezTo>
                    <a:pt x="14" y="261"/>
                    <a:pt x="15" y="261"/>
                    <a:pt x="15" y="261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7" y="263"/>
                    <a:pt x="18" y="264"/>
                    <a:pt x="19" y="265"/>
                  </a:cubicBezTo>
                  <a:cubicBezTo>
                    <a:pt x="25" y="268"/>
                    <a:pt x="35" y="274"/>
                    <a:pt x="44" y="279"/>
                  </a:cubicBezTo>
                  <a:cubicBezTo>
                    <a:pt x="49" y="282"/>
                    <a:pt x="53" y="285"/>
                    <a:pt x="56" y="287"/>
                  </a:cubicBezTo>
                  <a:cubicBezTo>
                    <a:pt x="58" y="288"/>
                    <a:pt x="59" y="288"/>
                    <a:pt x="59" y="289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2" y="288"/>
                    <a:pt x="62" y="288"/>
                    <a:pt x="62" y="288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2" y="288"/>
                    <a:pt x="62" y="288"/>
                    <a:pt x="62" y="288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60" y="289"/>
                    <a:pt x="60" y="289"/>
                    <a:pt x="60" y="289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63" y="286"/>
                    <a:pt x="63" y="286"/>
                    <a:pt x="63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9" y="287"/>
                    <a:pt x="59" y="288"/>
                    <a:pt x="59" y="288"/>
                  </a:cubicBezTo>
                  <a:cubicBezTo>
                    <a:pt x="63" y="286"/>
                    <a:pt x="63" y="286"/>
                    <a:pt x="63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0" y="284"/>
                    <a:pt x="60" y="284"/>
                    <a:pt x="60" y="284"/>
                  </a:cubicBezTo>
                  <a:cubicBezTo>
                    <a:pt x="59" y="285"/>
                    <a:pt x="59" y="286"/>
                    <a:pt x="59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0" y="284"/>
                    <a:pt x="60" y="284"/>
                    <a:pt x="60" y="284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5" y="282"/>
                    <a:pt x="65" y="282"/>
                    <a:pt x="65" y="282"/>
                  </a:cubicBezTo>
                  <a:cubicBezTo>
                    <a:pt x="17" y="268"/>
                    <a:pt x="17" y="268"/>
                    <a:pt x="17" y="268"/>
                  </a:cubicBezTo>
                  <a:cubicBezTo>
                    <a:pt x="15" y="268"/>
                    <a:pt x="13" y="268"/>
                    <a:pt x="12" y="269"/>
                  </a:cubicBezTo>
                  <a:cubicBezTo>
                    <a:pt x="11" y="270"/>
                    <a:pt x="11" y="271"/>
                    <a:pt x="11" y="271"/>
                  </a:cubicBezTo>
                  <a:cubicBezTo>
                    <a:pt x="11" y="272"/>
                    <a:pt x="11" y="272"/>
                    <a:pt x="11" y="273"/>
                  </a:cubicBezTo>
                  <a:cubicBezTo>
                    <a:pt x="11" y="273"/>
                    <a:pt x="11" y="274"/>
                    <a:pt x="11" y="274"/>
                  </a:cubicBezTo>
                  <a:cubicBezTo>
                    <a:pt x="11" y="275"/>
                    <a:pt x="12" y="275"/>
                    <a:pt x="12" y="276"/>
                  </a:cubicBezTo>
                  <a:cubicBezTo>
                    <a:pt x="12" y="276"/>
                    <a:pt x="12" y="276"/>
                    <a:pt x="13" y="276"/>
                  </a:cubicBezTo>
                  <a:cubicBezTo>
                    <a:pt x="13" y="277"/>
                    <a:pt x="13" y="277"/>
                    <a:pt x="13" y="277"/>
                  </a:cubicBezTo>
                  <a:cubicBezTo>
                    <a:pt x="14" y="277"/>
                    <a:pt x="15" y="278"/>
                    <a:pt x="17" y="279"/>
                  </a:cubicBezTo>
                  <a:cubicBezTo>
                    <a:pt x="23" y="283"/>
                    <a:pt x="34" y="290"/>
                    <a:pt x="44" y="295"/>
                  </a:cubicBezTo>
                  <a:cubicBezTo>
                    <a:pt x="49" y="298"/>
                    <a:pt x="53" y="301"/>
                    <a:pt x="56" y="303"/>
                  </a:cubicBezTo>
                  <a:cubicBezTo>
                    <a:pt x="58" y="304"/>
                    <a:pt x="59" y="305"/>
                    <a:pt x="60" y="306"/>
                  </a:cubicBezTo>
                  <a:cubicBezTo>
                    <a:pt x="60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4"/>
                    <a:pt x="63" y="304"/>
                    <a:pt x="63" y="304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4"/>
                    <a:pt x="63" y="304"/>
                    <a:pt x="63" y="304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0" y="306"/>
                    <a:pt x="60" y="306"/>
                    <a:pt x="61" y="306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0" y="304"/>
                    <a:pt x="60" y="305"/>
                    <a:pt x="60" y="305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3"/>
                    <a:pt x="60" y="303"/>
                    <a:pt x="60" y="303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1"/>
                    <a:pt x="60" y="301"/>
                    <a:pt x="60" y="301"/>
                  </a:cubicBezTo>
                  <a:cubicBezTo>
                    <a:pt x="60" y="301"/>
                    <a:pt x="60" y="302"/>
                    <a:pt x="60" y="303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1"/>
                    <a:pt x="60" y="301"/>
                    <a:pt x="60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0" y="301"/>
                    <a:pt x="60" y="301"/>
                    <a:pt x="60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2" y="299"/>
                    <a:pt x="62" y="299"/>
                    <a:pt x="62" y="299"/>
                  </a:cubicBezTo>
                  <a:cubicBezTo>
                    <a:pt x="62" y="299"/>
                    <a:pt x="61" y="299"/>
                    <a:pt x="60" y="301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2" y="299"/>
                    <a:pt x="62" y="299"/>
                    <a:pt x="62" y="299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3" y="298"/>
                    <a:pt x="63" y="298"/>
                    <a:pt x="62" y="299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301"/>
                    <a:pt x="64" y="301"/>
                    <a:pt x="64" y="301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301"/>
                    <a:pt x="64" y="301"/>
                    <a:pt x="64" y="301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4" y="298"/>
                    <a:pt x="64" y="298"/>
                  </a:cubicBezTo>
                  <a:cubicBezTo>
                    <a:pt x="64" y="298"/>
                    <a:pt x="62" y="298"/>
                    <a:pt x="61" y="298"/>
                  </a:cubicBezTo>
                  <a:cubicBezTo>
                    <a:pt x="56" y="297"/>
                    <a:pt x="46" y="295"/>
                    <a:pt x="37" y="294"/>
                  </a:cubicBezTo>
                  <a:cubicBezTo>
                    <a:pt x="33" y="293"/>
                    <a:pt x="29" y="292"/>
                    <a:pt x="26" y="292"/>
                  </a:cubicBezTo>
                  <a:cubicBezTo>
                    <a:pt x="23" y="291"/>
                    <a:pt x="21" y="291"/>
                    <a:pt x="21" y="291"/>
                  </a:cubicBezTo>
                  <a:cubicBezTo>
                    <a:pt x="19" y="290"/>
                    <a:pt x="17" y="292"/>
                    <a:pt x="16" y="294"/>
                  </a:cubicBezTo>
                  <a:cubicBezTo>
                    <a:pt x="15" y="296"/>
                    <a:pt x="16" y="298"/>
                    <a:pt x="18" y="299"/>
                  </a:cubicBezTo>
                  <a:cubicBezTo>
                    <a:pt x="18" y="299"/>
                    <a:pt x="21" y="301"/>
                    <a:pt x="25" y="304"/>
                  </a:cubicBezTo>
                  <a:cubicBezTo>
                    <a:pt x="31" y="307"/>
                    <a:pt x="41" y="313"/>
                    <a:pt x="49" y="318"/>
                  </a:cubicBezTo>
                  <a:cubicBezTo>
                    <a:pt x="53" y="321"/>
                    <a:pt x="56" y="323"/>
                    <a:pt x="59" y="324"/>
                  </a:cubicBezTo>
                  <a:cubicBezTo>
                    <a:pt x="60" y="325"/>
                    <a:pt x="61" y="326"/>
                    <a:pt x="62" y="326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4" y="325"/>
                    <a:pt x="64" y="325"/>
                    <a:pt x="64" y="325"/>
                  </a:cubicBezTo>
                  <a:cubicBezTo>
                    <a:pt x="62" y="327"/>
                    <a:pt x="62" y="327"/>
                    <a:pt x="62" y="327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6"/>
                    <a:pt x="61" y="326"/>
                    <a:pt x="61" y="326"/>
                  </a:cubicBezTo>
                  <a:cubicBezTo>
                    <a:pt x="62" y="326"/>
                    <a:pt x="62" y="326"/>
                    <a:pt x="62" y="327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6"/>
                    <a:pt x="61" y="326"/>
                    <a:pt x="61" y="326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4"/>
                    <a:pt x="61" y="324"/>
                    <a:pt x="61" y="324"/>
                  </a:cubicBezTo>
                  <a:cubicBezTo>
                    <a:pt x="61" y="325"/>
                    <a:pt x="61" y="325"/>
                    <a:pt x="61" y="326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4"/>
                    <a:pt x="61" y="324"/>
                    <a:pt x="61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1"/>
                    <a:pt x="61" y="321"/>
                    <a:pt x="61" y="321"/>
                  </a:cubicBezTo>
                  <a:cubicBezTo>
                    <a:pt x="61" y="322"/>
                    <a:pt x="61" y="323"/>
                    <a:pt x="61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1" y="321"/>
                    <a:pt x="61" y="321"/>
                    <a:pt x="61" y="321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7" y="319"/>
                    <a:pt x="67" y="319"/>
                    <a:pt x="67" y="319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15" y="306"/>
                    <a:pt x="13" y="307"/>
                    <a:pt x="12" y="310"/>
                  </a:cubicBezTo>
                  <a:cubicBezTo>
                    <a:pt x="11" y="312"/>
                    <a:pt x="12" y="314"/>
                    <a:pt x="14" y="315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4" y="342"/>
                    <a:pt x="64" y="342"/>
                    <a:pt x="64" y="342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4" y="342"/>
                    <a:pt x="64" y="342"/>
                    <a:pt x="64" y="342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62" y="338"/>
                    <a:pt x="61" y="338"/>
                    <a:pt x="60" y="339"/>
                  </a:cubicBezTo>
                  <a:cubicBezTo>
                    <a:pt x="64" y="342"/>
                    <a:pt x="64" y="342"/>
                    <a:pt x="64" y="342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3" y="337"/>
                    <a:pt x="63" y="337"/>
                    <a:pt x="62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41"/>
                    <a:pt x="64" y="341"/>
                    <a:pt x="64" y="341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9"/>
                    <a:pt x="64" y="339"/>
                    <a:pt x="64" y="339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9"/>
                    <a:pt x="64" y="339"/>
                    <a:pt x="64" y="339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4" y="337"/>
                    <a:pt x="64" y="337"/>
                  </a:cubicBezTo>
                  <a:cubicBezTo>
                    <a:pt x="64" y="337"/>
                    <a:pt x="63" y="337"/>
                    <a:pt x="61" y="336"/>
                  </a:cubicBezTo>
                  <a:cubicBezTo>
                    <a:pt x="56" y="335"/>
                    <a:pt x="45" y="332"/>
                    <a:pt x="36" y="329"/>
                  </a:cubicBezTo>
                  <a:cubicBezTo>
                    <a:pt x="32" y="328"/>
                    <a:pt x="27" y="327"/>
                    <a:pt x="24" y="326"/>
                  </a:cubicBezTo>
                  <a:cubicBezTo>
                    <a:pt x="21" y="325"/>
                    <a:pt x="19" y="325"/>
                    <a:pt x="19" y="325"/>
                  </a:cubicBezTo>
                  <a:cubicBezTo>
                    <a:pt x="17" y="324"/>
                    <a:pt x="15" y="325"/>
                    <a:pt x="14" y="327"/>
                  </a:cubicBezTo>
                  <a:cubicBezTo>
                    <a:pt x="13" y="329"/>
                    <a:pt x="14" y="332"/>
                    <a:pt x="16" y="333"/>
                  </a:cubicBezTo>
                  <a:cubicBezTo>
                    <a:pt x="16" y="333"/>
                    <a:pt x="19" y="335"/>
                    <a:pt x="23" y="337"/>
                  </a:cubicBezTo>
                  <a:cubicBezTo>
                    <a:pt x="29" y="341"/>
                    <a:pt x="39" y="347"/>
                    <a:pt x="47" y="352"/>
                  </a:cubicBezTo>
                  <a:cubicBezTo>
                    <a:pt x="51" y="355"/>
                    <a:pt x="55" y="357"/>
                    <a:pt x="58" y="359"/>
                  </a:cubicBezTo>
                  <a:cubicBezTo>
                    <a:pt x="59" y="359"/>
                    <a:pt x="60" y="360"/>
                    <a:pt x="61" y="361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2" y="359"/>
                    <a:pt x="62" y="359"/>
                    <a:pt x="62" y="359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2" y="359"/>
                    <a:pt x="62" y="359"/>
                    <a:pt x="62" y="359"/>
                  </a:cubicBezTo>
                  <a:cubicBezTo>
                    <a:pt x="61" y="361"/>
                    <a:pt x="61" y="361"/>
                    <a:pt x="61" y="361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60"/>
                    <a:pt x="60" y="360"/>
                    <a:pt x="60" y="360"/>
                  </a:cubicBezTo>
                  <a:cubicBezTo>
                    <a:pt x="61" y="360"/>
                    <a:pt x="61" y="361"/>
                    <a:pt x="61" y="361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60"/>
                    <a:pt x="60" y="360"/>
                    <a:pt x="60" y="360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58"/>
                    <a:pt x="60" y="358"/>
                    <a:pt x="60" y="358"/>
                  </a:cubicBezTo>
                  <a:cubicBezTo>
                    <a:pt x="60" y="359"/>
                    <a:pt x="60" y="360"/>
                    <a:pt x="60" y="360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0" y="358"/>
                    <a:pt x="60" y="358"/>
                    <a:pt x="60" y="358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0" y="356"/>
                    <a:pt x="60" y="357"/>
                    <a:pt x="60" y="358"/>
                  </a:cubicBezTo>
                  <a:cubicBezTo>
                    <a:pt x="64" y="358"/>
                    <a:pt x="64" y="358"/>
                    <a:pt x="64" y="358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58"/>
                    <a:pt x="65" y="358"/>
                    <a:pt x="65" y="358"/>
                  </a:cubicBezTo>
                  <a:cubicBezTo>
                    <a:pt x="65" y="353"/>
                    <a:pt x="65" y="353"/>
                    <a:pt x="65" y="353"/>
                  </a:cubicBezTo>
                  <a:cubicBezTo>
                    <a:pt x="65" y="353"/>
                    <a:pt x="57" y="352"/>
                    <a:pt x="49" y="352"/>
                  </a:cubicBezTo>
                  <a:cubicBezTo>
                    <a:pt x="45" y="351"/>
                    <a:pt x="40" y="351"/>
                    <a:pt x="36" y="350"/>
                  </a:cubicBezTo>
                  <a:cubicBezTo>
                    <a:pt x="33" y="350"/>
                    <a:pt x="30" y="350"/>
                    <a:pt x="28" y="350"/>
                  </a:cubicBezTo>
                  <a:cubicBezTo>
                    <a:pt x="27" y="350"/>
                    <a:pt x="27" y="350"/>
                    <a:pt x="26" y="350"/>
                  </a:cubicBezTo>
                  <a:cubicBezTo>
                    <a:pt x="26" y="350"/>
                    <a:pt x="26" y="350"/>
                    <a:pt x="25" y="350"/>
                  </a:cubicBezTo>
                  <a:cubicBezTo>
                    <a:pt x="25" y="350"/>
                    <a:pt x="25" y="350"/>
                    <a:pt x="24" y="350"/>
                  </a:cubicBezTo>
                  <a:cubicBezTo>
                    <a:pt x="24" y="351"/>
                    <a:pt x="23" y="351"/>
                    <a:pt x="22" y="352"/>
                  </a:cubicBezTo>
                  <a:cubicBezTo>
                    <a:pt x="26" y="355"/>
                    <a:pt x="26" y="355"/>
                    <a:pt x="26" y="355"/>
                  </a:cubicBezTo>
                  <a:cubicBezTo>
                    <a:pt x="23" y="352"/>
                    <a:pt x="23" y="352"/>
                    <a:pt x="23" y="352"/>
                  </a:cubicBezTo>
                  <a:cubicBezTo>
                    <a:pt x="22" y="353"/>
                    <a:pt x="22" y="354"/>
                    <a:pt x="22" y="355"/>
                  </a:cubicBezTo>
                  <a:cubicBezTo>
                    <a:pt x="22" y="356"/>
                    <a:pt x="22" y="356"/>
                    <a:pt x="22" y="357"/>
                  </a:cubicBezTo>
                  <a:cubicBezTo>
                    <a:pt x="23" y="358"/>
                    <a:pt x="23" y="358"/>
                    <a:pt x="23" y="358"/>
                  </a:cubicBezTo>
                  <a:cubicBezTo>
                    <a:pt x="23" y="358"/>
                    <a:pt x="24" y="358"/>
                    <a:pt x="24" y="359"/>
                  </a:cubicBezTo>
                  <a:cubicBezTo>
                    <a:pt x="25" y="359"/>
                    <a:pt x="26" y="360"/>
                    <a:pt x="27" y="361"/>
                  </a:cubicBezTo>
                  <a:cubicBezTo>
                    <a:pt x="33" y="365"/>
                    <a:pt x="43" y="371"/>
                    <a:pt x="52" y="376"/>
                  </a:cubicBezTo>
                  <a:cubicBezTo>
                    <a:pt x="61" y="382"/>
                    <a:pt x="69" y="387"/>
                    <a:pt x="69" y="387"/>
                  </a:cubicBezTo>
                  <a:cubicBezTo>
                    <a:pt x="71" y="388"/>
                    <a:pt x="74" y="387"/>
                    <a:pt x="75" y="385"/>
                  </a:cubicBezTo>
                  <a:cubicBezTo>
                    <a:pt x="77" y="383"/>
                    <a:pt x="76" y="380"/>
                    <a:pt x="74" y="37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11"/>
            <p:cNvSpPr/>
            <p:nvPr/>
          </p:nvSpPr>
          <p:spPr bwMode="auto">
            <a:xfrm>
              <a:off x="5281613" y="3914775"/>
              <a:ext cx="211138" cy="636588"/>
            </a:xfrm>
            <a:custGeom>
              <a:avLst/>
              <a:gdLst>
                <a:gd name="T0" fmla="*/ 32 w 131"/>
                <a:gd name="T1" fmla="*/ 343 h 396"/>
                <a:gd name="T2" fmla="*/ 67 w 131"/>
                <a:gd name="T3" fmla="*/ 347 h 396"/>
                <a:gd name="T4" fmla="*/ 63 w 131"/>
                <a:gd name="T5" fmla="*/ 349 h 396"/>
                <a:gd name="T6" fmla="*/ 125 w 131"/>
                <a:gd name="T7" fmla="*/ 355 h 396"/>
                <a:gd name="T8" fmla="*/ 82 w 131"/>
                <a:gd name="T9" fmla="*/ 300 h 396"/>
                <a:gd name="T10" fmla="*/ 79 w 131"/>
                <a:gd name="T11" fmla="*/ 301 h 396"/>
                <a:gd name="T12" fmla="*/ 120 w 131"/>
                <a:gd name="T13" fmla="*/ 296 h 396"/>
                <a:gd name="T14" fmla="*/ 115 w 131"/>
                <a:gd name="T15" fmla="*/ 261 h 396"/>
                <a:gd name="T16" fmla="*/ 67 w 131"/>
                <a:gd name="T17" fmla="*/ 241 h 396"/>
                <a:gd name="T18" fmla="*/ 66 w 131"/>
                <a:gd name="T19" fmla="*/ 213 h 396"/>
                <a:gd name="T20" fmla="*/ 68 w 131"/>
                <a:gd name="T21" fmla="*/ 216 h 396"/>
                <a:gd name="T22" fmla="*/ 67 w 131"/>
                <a:gd name="T23" fmla="*/ 198 h 396"/>
                <a:gd name="T24" fmla="*/ 67 w 131"/>
                <a:gd name="T25" fmla="*/ 198 h 396"/>
                <a:gd name="T26" fmla="*/ 67 w 131"/>
                <a:gd name="T27" fmla="*/ 203 h 396"/>
                <a:gd name="T28" fmla="*/ 113 w 131"/>
                <a:gd name="T29" fmla="*/ 203 h 396"/>
                <a:gd name="T30" fmla="*/ 65 w 131"/>
                <a:gd name="T31" fmla="*/ 156 h 396"/>
                <a:gd name="T32" fmla="*/ 109 w 131"/>
                <a:gd name="T33" fmla="*/ 166 h 396"/>
                <a:gd name="T34" fmla="*/ 69 w 131"/>
                <a:gd name="T35" fmla="*/ 144 h 396"/>
                <a:gd name="T36" fmla="*/ 62 w 131"/>
                <a:gd name="T37" fmla="*/ 124 h 396"/>
                <a:gd name="T38" fmla="*/ 110 w 131"/>
                <a:gd name="T39" fmla="*/ 129 h 396"/>
                <a:gd name="T40" fmla="*/ 62 w 131"/>
                <a:gd name="T41" fmla="*/ 59 h 396"/>
                <a:gd name="T42" fmla="*/ 60 w 131"/>
                <a:gd name="T43" fmla="*/ 60 h 396"/>
                <a:gd name="T44" fmla="*/ 57 w 131"/>
                <a:gd name="T45" fmla="*/ 65 h 396"/>
                <a:gd name="T46" fmla="*/ 9 w 131"/>
                <a:gd name="T47" fmla="*/ 2 h 396"/>
                <a:gd name="T48" fmla="*/ 5 w 131"/>
                <a:gd name="T49" fmla="*/ 5 h 396"/>
                <a:gd name="T50" fmla="*/ 49 w 131"/>
                <a:gd name="T51" fmla="*/ 6 h 396"/>
                <a:gd name="T52" fmla="*/ 45 w 131"/>
                <a:gd name="T53" fmla="*/ 6 h 396"/>
                <a:gd name="T54" fmla="*/ 87 w 131"/>
                <a:gd name="T55" fmla="*/ 14 h 396"/>
                <a:gd name="T56" fmla="*/ 84 w 131"/>
                <a:gd name="T57" fmla="*/ 18 h 396"/>
                <a:gd name="T58" fmla="*/ 35 w 131"/>
                <a:gd name="T59" fmla="*/ 6 h 396"/>
                <a:gd name="T60" fmla="*/ 96 w 131"/>
                <a:gd name="T61" fmla="*/ 41 h 396"/>
                <a:gd name="T62" fmla="*/ 96 w 131"/>
                <a:gd name="T63" fmla="*/ 40 h 396"/>
                <a:gd name="T64" fmla="*/ 1 w 131"/>
                <a:gd name="T65" fmla="*/ 7 h 396"/>
                <a:gd name="T66" fmla="*/ 93 w 131"/>
                <a:gd name="T67" fmla="*/ 63 h 396"/>
                <a:gd name="T68" fmla="*/ 97 w 131"/>
                <a:gd name="T69" fmla="*/ 58 h 396"/>
                <a:gd name="T70" fmla="*/ 100 w 131"/>
                <a:gd name="T71" fmla="*/ 93 h 396"/>
                <a:gd name="T72" fmla="*/ 104 w 131"/>
                <a:gd name="T73" fmla="*/ 91 h 396"/>
                <a:gd name="T74" fmla="*/ 102 w 131"/>
                <a:gd name="T75" fmla="*/ 135 h 396"/>
                <a:gd name="T76" fmla="*/ 101 w 131"/>
                <a:gd name="T77" fmla="*/ 131 h 396"/>
                <a:gd name="T78" fmla="*/ 104 w 131"/>
                <a:gd name="T79" fmla="*/ 155 h 396"/>
                <a:gd name="T80" fmla="*/ 106 w 131"/>
                <a:gd name="T81" fmla="*/ 153 h 396"/>
                <a:gd name="T82" fmla="*/ 104 w 131"/>
                <a:gd name="T83" fmla="*/ 174 h 396"/>
                <a:gd name="T84" fmla="*/ 102 w 131"/>
                <a:gd name="T85" fmla="*/ 170 h 396"/>
                <a:gd name="T86" fmla="*/ 106 w 131"/>
                <a:gd name="T87" fmla="*/ 208 h 396"/>
                <a:gd name="T88" fmla="*/ 108 w 131"/>
                <a:gd name="T89" fmla="*/ 199 h 396"/>
                <a:gd name="T90" fmla="*/ 64 w 131"/>
                <a:gd name="T91" fmla="*/ 202 h 396"/>
                <a:gd name="T92" fmla="*/ 103 w 131"/>
                <a:gd name="T93" fmla="*/ 224 h 396"/>
                <a:gd name="T94" fmla="*/ 109 w 131"/>
                <a:gd name="T95" fmla="*/ 250 h 396"/>
                <a:gd name="T96" fmla="*/ 108 w 131"/>
                <a:gd name="T97" fmla="*/ 244 h 396"/>
                <a:gd name="T98" fmla="*/ 112 w 131"/>
                <a:gd name="T99" fmla="*/ 271 h 396"/>
                <a:gd name="T100" fmla="*/ 117 w 131"/>
                <a:gd name="T101" fmla="*/ 263 h 396"/>
                <a:gd name="T102" fmla="*/ 120 w 131"/>
                <a:gd name="T103" fmla="*/ 291 h 396"/>
                <a:gd name="T104" fmla="*/ 120 w 131"/>
                <a:gd name="T105" fmla="*/ 291 h 396"/>
                <a:gd name="T106" fmla="*/ 120 w 131"/>
                <a:gd name="T107" fmla="*/ 287 h 396"/>
                <a:gd name="T108" fmla="*/ 115 w 131"/>
                <a:gd name="T109" fmla="*/ 310 h 396"/>
                <a:gd name="T110" fmla="*/ 71 w 131"/>
                <a:gd name="T111" fmla="*/ 304 h 396"/>
                <a:gd name="T112" fmla="*/ 119 w 131"/>
                <a:gd name="T113" fmla="*/ 329 h 396"/>
                <a:gd name="T114" fmla="*/ 118 w 131"/>
                <a:gd name="T115" fmla="*/ 324 h 396"/>
                <a:gd name="T116" fmla="*/ 119 w 131"/>
                <a:gd name="T117" fmla="*/ 348 h 396"/>
                <a:gd name="T118" fmla="*/ 121 w 131"/>
                <a:gd name="T119" fmla="*/ 348 h 396"/>
                <a:gd name="T120" fmla="*/ 125 w 131"/>
                <a:gd name="T121" fmla="*/ 388 h 396"/>
                <a:gd name="T122" fmla="*/ 99 w 131"/>
                <a:gd name="T123" fmla="*/ 395 h 396"/>
                <a:gd name="T124" fmla="*/ 107 w 131"/>
                <a:gd name="T125" fmla="*/ 39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1" h="396">
                  <a:moveTo>
                    <a:pt x="107" y="392"/>
                  </a:moveTo>
                  <a:cubicBezTo>
                    <a:pt x="107" y="391"/>
                    <a:pt x="107" y="390"/>
                    <a:pt x="107" y="390"/>
                  </a:cubicBezTo>
                  <a:cubicBezTo>
                    <a:pt x="107" y="389"/>
                    <a:pt x="106" y="389"/>
                    <a:pt x="106" y="389"/>
                  </a:cubicBezTo>
                  <a:cubicBezTo>
                    <a:pt x="106" y="388"/>
                    <a:pt x="106" y="388"/>
                    <a:pt x="106" y="388"/>
                  </a:cubicBezTo>
                  <a:cubicBezTo>
                    <a:pt x="105" y="388"/>
                    <a:pt x="105" y="388"/>
                    <a:pt x="105" y="388"/>
                  </a:cubicBezTo>
                  <a:cubicBezTo>
                    <a:pt x="105" y="387"/>
                    <a:pt x="105" y="387"/>
                    <a:pt x="105" y="387"/>
                  </a:cubicBezTo>
                  <a:cubicBezTo>
                    <a:pt x="103" y="386"/>
                    <a:pt x="98" y="383"/>
                    <a:pt x="90" y="379"/>
                  </a:cubicBezTo>
                  <a:cubicBezTo>
                    <a:pt x="80" y="372"/>
                    <a:pt x="65" y="363"/>
                    <a:pt x="52" y="356"/>
                  </a:cubicBezTo>
                  <a:cubicBezTo>
                    <a:pt x="46" y="352"/>
                    <a:pt x="41" y="349"/>
                    <a:pt x="37" y="346"/>
                  </a:cubicBezTo>
                  <a:cubicBezTo>
                    <a:pt x="35" y="345"/>
                    <a:pt x="34" y="344"/>
                    <a:pt x="33" y="343"/>
                  </a:cubicBezTo>
                  <a:cubicBezTo>
                    <a:pt x="32" y="343"/>
                    <a:pt x="32" y="343"/>
                    <a:pt x="32" y="342"/>
                  </a:cubicBezTo>
                  <a:cubicBezTo>
                    <a:pt x="32" y="342"/>
                    <a:pt x="32" y="342"/>
                    <a:pt x="32" y="342"/>
                  </a:cubicBezTo>
                  <a:cubicBezTo>
                    <a:pt x="30" y="344"/>
                    <a:pt x="30" y="344"/>
                    <a:pt x="30" y="344"/>
                  </a:cubicBezTo>
                  <a:cubicBezTo>
                    <a:pt x="32" y="343"/>
                    <a:pt x="32" y="343"/>
                    <a:pt x="32" y="343"/>
                  </a:cubicBezTo>
                  <a:cubicBezTo>
                    <a:pt x="32" y="342"/>
                    <a:pt x="32" y="342"/>
                    <a:pt x="32" y="342"/>
                  </a:cubicBezTo>
                  <a:cubicBezTo>
                    <a:pt x="30" y="344"/>
                    <a:pt x="30" y="344"/>
                    <a:pt x="30" y="344"/>
                  </a:cubicBezTo>
                  <a:cubicBezTo>
                    <a:pt x="32" y="343"/>
                    <a:pt x="32" y="343"/>
                    <a:pt x="32" y="343"/>
                  </a:cubicBezTo>
                  <a:cubicBezTo>
                    <a:pt x="29" y="345"/>
                    <a:pt x="29" y="345"/>
                    <a:pt x="29" y="345"/>
                  </a:cubicBezTo>
                  <a:cubicBezTo>
                    <a:pt x="32" y="344"/>
                    <a:pt x="32" y="344"/>
                    <a:pt x="32" y="344"/>
                  </a:cubicBezTo>
                  <a:cubicBezTo>
                    <a:pt x="32" y="343"/>
                    <a:pt x="32" y="343"/>
                    <a:pt x="32" y="343"/>
                  </a:cubicBezTo>
                  <a:cubicBezTo>
                    <a:pt x="29" y="345"/>
                    <a:pt x="29" y="345"/>
                    <a:pt x="29" y="345"/>
                  </a:cubicBezTo>
                  <a:cubicBezTo>
                    <a:pt x="32" y="344"/>
                    <a:pt x="32" y="344"/>
                    <a:pt x="32" y="344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3" y="345"/>
                    <a:pt x="33" y="345"/>
                    <a:pt x="33" y="345"/>
                  </a:cubicBezTo>
                  <a:cubicBezTo>
                    <a:pt x="33" y="344"/>
                    <a:pt x="33" y="344"/>
                    <a:pt x="32" y="344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3" y="345"/>
                    <a:pt x="33" y="345"/>
                    <a:pt x="33" y="345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2" y="348"/>
                    <a:pt x="32" y="348"/>
                    <a:pt x="32" y="348"/>
                  </a:cubicBezTo>
                  <a:cubicBezTo>
                    <a:pt x="33" y="347"/>
                    <a:pt x="33" y="346"/>
                    <a:pt x="33" y="345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32" y="348"/>
                    <a:pt x="32" y="348"/>
                    <a:pt x="32" y="348"/>
                  </a:cubicBezTo>
                  <a:cubicBezTo>
                    <a:pt x="28" y="345"/>
                    <a:pt x="28" y="345"/>
                    <a:pt x="28" y="345"/>
                  </a:cubicBezTo>
                  <a:cubicBezTo>
                    <a:pt x="26" y="349"/>
                    <a:pt x="26" y="349"/>
                    <a:pt x="26" y="349"/>
                  </a:cubicBezTo>
                  <a:cubicBezTo>
                    <a:pt x="124" y="392"/>
                    <a:pt x="124" y="392"/>
                    <a:pt x="124" y="392"/>
                  </a:cubicBezTo>
                  <a:cubicBezTo>
                    <a:pt x="126" y="393"/>
                    <a:pt x="128" y="392"/>
                    <a:pt x="130" y="390"/>
                  </a:cubicBezTo>
                  <a:cubicBezTo>
                    <a:pt x="131" y="388"/>
                    <a:pt x="130" y="385"/>
                    <a:pt x="128" y="384"/>
                  </a:cubicBezTo>
                  <a:cubicBezTo>
                    <a:pt x="128" y="384"/>
                    <a:pt x="124" y="381"/>
                    <a:pt x="117" y="377"/>
                  </a:cubicBezTo>
                  <a:cubicBezTo>
                    <a:pt x="108" y="372"/>
                    <a:pt x="94" y="363"/>
                    <a:pt x="82" y="356"/>
                  </a:cubicBezTo>
                  <a:cubicBezTo>
                    <a:pt x="76" y="352"/>
                    <a:pt x="71" y="349"/>
                    <a:pt x="67" y="347"/>
                  </a:cubicBezTo>
                  <a:cubicBezTo>
                    <a:pt x="66" y="345"/>
                    <a:pt x="64" y="344"/>
                    <a:pt x="63" y="344"/>
                  </a:cubicBezTo>
                  <a:cubicBezTo>
                    <a:pt x="63" y="343"/>
                    <a:pt x="62" y="343"/>
                    <a:pt x="62" y="343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2" y="343"/>
                    <a:pt x="62" y="343"/>
                    <a:pt x="62" y="343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3" y="344"/>
                    <a:pt x="63" y="343"/>
                    <a:pt x="62" y="343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5"/>
                    <a:pt x="63" y="344"/>
                    <a:pt x="63" y="344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9"/>
                    <a:pt x="63" y="349"/>
                    <a:pt x="63" y="349"/>
                  </a:cubicBezTo>
                  <a:cubicBezTo>
                    <a:pt x="63" y="348"/>
                    <a:pt x="63" y="347"/>
                    <a:pt x="63" y="346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63" y="349"/>
                    <a:pt x="63" y="349"/>
                    <a:pt x="63" y="349"/>
                  </a:cubicBezTo>
                  <a:cubicBezTo>
                    <a:pt x="59" y="346"/>
                    <a:pt x="59" y="346"/>
                    <a:pt x="59" y="346"/>
                  </a:cubicBezTo>
                  <a:cubicBezTo>
                    <a:pt x="57" y="350"/>
                    <a:pt x="57" y="350"/>
                    <a:pt x="57" y="350"/>
                  </a:cubicBezTo>
                  <a:cubicBezTo>
                    <a:pt x="121" y="375"/>
                    <a:pt x="121" y="375"/>
                    <a:pt x="121" y="375"/>
                  </a:cubicBezTo>
                  <a:cubicBezTo>
                    <a:pt x="124" y="376"/>
                    <a:pt x="126" y="375"/>
                    <a:pt x="127" y="373"/>
                  </a:cubicBezTo>
                  <a:cubicBezTo>
                    <a:pt x="128" y="370"/>
                    <a:pt x="128" y="368"/>
                    <a:pt x="126" y="367"/>
                  </a:cubicBezTo>
                  <a:cubicBezTo>
                    <a:pt x="76" y="336"/>
                    <a:pt x="76" y="336"/>
                    <a:pt x="76" y="336"/>
                  </a:cubicBezTo>
                  <a:cubicBezTo>
                    <a:pt x="74" y="340"/>
                    <a:pt x="74" y="340"/>
                    <a:pt x="74" y="340"/>
                  </a:cubicBezTo>
                  <a:cubicBezTo>
                    <a:pt x="73" y="344"/>
                    <a:pt x="73" y="344"/>
                    <a:pt x="73" y="344"/>
                  </a:cubicBezTo>
                  <a:cubicBezTo>
                    <a:pt x="73" y="344"/>
                    <a:pt x="84" y="348"/>
                    <a:pt x="95" y="351"/>
                  </a:cubicBezTo>
                  <a:cubicBezTo>
                    <a:pt x="101" y="352"/>
                    <a:pt x="107" y="354"/>
                    <a:pt x="111" y="355"/>
                  </a:cubicBezTo>
                  <a:cubicBezTo>
                    <a:pt x="113" y="356"/>
                    <a:pt x="115" y="356"/>
                    <a:pt x="117" y="357"/>
                  </a:cubicBezTo>
                  <a:cubicBezTo>
                    <a:pt x="118" y="357"/>
                    <a:pt x="118" y="357"/>
                    <a:pt x="119" y="357"/>
                  </a:cubicBezTo>
                  <a:cubicBezTo>
                    <a:pt x="120" y="357"/>
                    <a:pt x="120" y="357"/>
                    <a:pt x="120" y="357"/>
                  </a:cubicBezTo>
                  <a:cubicBezTo>
                    <a:pt x="120" y="357"/>
                    <a:pt x="120" y="357"/>
                    <a:pt x="121" y="357"/>
                  </a:cubicBezTo>
                  <a:cubicBezTo>
                    <a:pt x="121" y="357"/>
                    <a:pt x="121" y="357"/>
                    <a:pt x="122" y="357"/>
                  </a:cubicBezTo>
                  <a:cubicBezTo>
                    <a:pt x="122" y="357"/>
                    <a:pt x="122" y="357"/>
                    <a:pt x="123" y="357"/>
                  </a:cubicBezTo>
                  <a:cubicBezTo>
                    <a:pt x="123" y="356"/>
                    <a:pt x="124" y="356"/>
                    <a:pt x="125" y="355"/>
                  </a:cubicBezTo>
                  <a:cubicBezTo>
                    <a:pt x="125" y="354"/>
                    <a:pt x="126" y="353"/>
                    <a:pt x="125" y="352"/>
                  </a:cubicBezTo>
                  <a:cubicBezTo>
                    <a:pt x="125" y="350"/>
                    <a:pt x="124" y="349"/>
                    <a:pt x="123" y="349"/>
                  </a:cubicBezTo>
                  <a:cubicBezTo>
                    <a:pt x="79" y="321"/>
                    <a:pt x="79" y="321"/>
                    <a:pt x="79" y="321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6" y="330"/>
                    <a:pt x="76" y="330"/>
                    <a:pt x="76" y="330"/>
                  </a:cubicBezTo>
                  <a:cubicBezTo>
                    <a:pt x="76" y="330"/>
                    <a:pt x="85" y="331"/>
                    <a:pt x="94" y="332"/>
                  </a:cubicBezTo>
                  <a:cubicBezTo>
                    <a:pt x="99" y="332"/>
                    <a:pt x="104" y="332"/>
                    <a:pt x="108" y="333"/>
                  </a:cubicBezTo>
                  <a:cubicBezTo>
                    <a:pt x="112" y="333"/>
                    <a:pt x="116" y="333"/>
                    <a:pt x="118" y="333"/>
                  </a:cubicBezTo>
                  <a:cubicBezTo>
                    <a:pt x="118" y="333"/>
                    <a:pt x="119" y="333"/>
                    <a:pt x="119" y="333"/>
                  </a:cubicBezTo>
                  <a:cubicBezTo>
                    <a:pt x="119" y="333"/>
                    <a:pt x="120" y="333"/>
                    <a:pt x="120" y="333"/>
                  </a:cubicBezTo>
                  <a:cubicBezTo>
                    <a:pt x="120" y="333"/>
                    <a:pt x="121" y="333"/>
                    <a:pt x="121" y="333"/>
                  </a:cubicBezTo>
                  <a:cubicBezTo>
                    <a:pt x="122" y="332"/>
                    <a:pt x="122" y="332"/>
                    <a:pt x="123" y="331"/>
                  </a:cubicBezTo>
                  <a:cubicBezTo>
                    <a:pt x="123" y="331"/>
                    <a:pt x="123" y="331"/>
                    <a:pt x="123" y="331"/>
                  </a:cubicBezTo>
                  <a:cubicBezTo>
                    <a:pt x="124" y="330"/>
                    <a:pt x="124" y="329"/>
                    <a:pt x="124" y="329"/>
                  </a:cubicBezTo>
                  <a:cubicBezTo>
                    <a:pt x="124" y="327"/>
                    <a:pt x="123" y="327"/>
                    <a:pt x="123" y="326"/>
                  </a:cubicBezTo>
                  <a:cubicBezTo>
                    <a:pt x="123" y="325"/>
                    <a:pt x="122" y="325"/>
                    <a:pt x="122" y="325"/>
                  </a:cubicBezTo>
                  <a:cubicBezTo>
                    <a:pt x="121" y="324"/>
                    <a:pt x="121" y="324"/>
                    <a:pt x="121" y="324"/>
                  </a:cubicBezTo>
                  <a:cubicBezTo>
                    <a:pt x="121" y="324"/>
                    <a:pt x="120" y="323"/>
                    <a:pt x="118" y="322"/>
                  </a:cubicBezTo>
                  <a:cubicBezTo>
                    <a:pt x="113" y="319"/>
                    <a:pt x="102" y="313"/>
                    <a:pt x="93" y="307"/>
                  </a:cubicBezTo>
                  <a:cubicBezTo>
                    <a:pt x="89" y="305"/>
                    <a:pt x="85" y="302"/>
                    <a:pt x="82" y="300"/>
                  </a:cubicBezTo>
                  <a:cubicBezTo>
                    <a:pt x="80" y="299"/>
                    <a:pt x="79" y="298"/>
                    <a:pt x="78" y="298"/>
                  </a:cubicBezTo>
                  <a:cubicBezTo>
                    <a:pt x="78" y="298"/>
                    <a:pt x="78" y="297"/>
                    <a:pt x="78" y="297"/>
                  </a:cubicBezTo>
                  <a:cubicBezTo>
                    <a:pt x="76" y="299"/>
                    <a:pt x="76" y="299"/>
                    <a:pt x="76" y="299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8" y="297"/>
                    <a:pt x="78" y="297"/>
                    <a:pt x="78" y="297"/>
                  </a:cubicBezTo>
                  <a:cubicBezTo>
                    <a:pt x="76" y="299"/>
                    <a:pt x="76" y="299"/>
                    <a:pt x="76" y="299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5" y="300"/>
                    <a:pt x="75" y="300"/>
                    <a:pt x="75" y="300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5" y="300"/>
                    <a:pt x="75" y="300"/>
                    <a:pt x="75" y="300"/>
                  </a:cubicBezTo>
                  <a:cubicBezTo>
                    <a:pt x="78" y="298"/>
                    <a:pt x="78" y="298"/>
                    <a:pt x="78" y="298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79" y="299"/>
                    <a:pt x="79" y="299"/>
                    <a:pt x="78" y="298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8" y="303"/>
                    <a:pt x="78" y="303"/>
                    <a:pt x="78" y="303"/>
                  </a:cubicBezTo>
                  <a:cubicBezTo>
                    <a:pt x="79" y="302"/>
                    <a:pt x="79" y="301"/>
                    <a:pt x="79" y="301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8" y="303"/>
                    <a:pt x="78" y="303"/>
                    <a:pt x="78" y="303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4" y="305"/>
                    <a:pt x="74" y="305"/>
                    <a:pt x="74" y="305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0" y="313"/>
                    <a:pt x="122" y="312"/>
                    <a:pt x="123" y="310"/>
                  </a:cubicBezTo>
                  <a:cubicBezTo>
                    <a:pt x="124" y="309"/>
                    <a:pt x="124" y="308"/>
                    <a:pt x="124" y="308"/>
                  </a:cubicBezTo>
                  <a:cubicBezTo>
                    <a:pt x="124" y="306"/>
                    <a:pt x="124" y="306"/>
                    <a:pt x="123" y="305"/>
                  </a:cubicBezTo>
                  <a:cubicBezTo>
                    <a:pt x="123" y="304"/>
                    <a:pt x="123" y="304"/>
                    <a:pt x="122" y="304"/>
                  </a:cubicBezTo>
                  <a:cubicBezTo>
                    <a:pt x="122" y="303"/>
                    <a:pt x="121" y="303"/>
                    <a:pt x="121" y="303"/>
                  </a:cubicBezTo>
                  <a:cubicBezTo>
                    <a:pt x="119" y="301"/>
                    <a:pt x="115" y="299"/>
                    <a:pt x="110" y="296"/>
                  </a:cubicBezTo>
                  <a:cubicBezTo>
                    <a:pt x="97" y="287"/>
                    <a:pt x="77" y="276"/>
                    <a:pt x="77" y="276"/>
                  </a:cubicBezTo>
                  <a:cubicBezTo>
                    <a:pt x="75" y="280"/>
                    <a:pt x="75" y="280"/>
                    <a:pt x="75" y="280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84" y="287"/>
                    <a:pt x="95" y="290"/>
                  </a:cubicBezTo>
                  <a:cubicBezTo>
                    <a:pt x="101" y="291"/>
                    <a:pt x="106" y="293"/>
                    <a:pt x="111" y="294"/>
                  </a:cubicBezTo>
                  <a:cubicBezTo>
                    <a:pt x="113" y="294"/>
                    <a:pt x="115" y="295"/>
                    <a:pt x="116" y="295"/>
                  </a:cubicBezTo>
                  <a:cubicBezTo>
                    <a:pt x="117" y="295"/>
                    <a:pt x="117" y="295"/>
                    <a:pt x="118" y="295"/>
                  </a:cubicBezTo>
                  <a:cubicBezTo>
                    <a:pt x="119" y="296"/>
                    <a:pt x="119" y="296"/>
                    <a:pt x="119" y="296"/>
                  </a:cubicBezTo>
                  <a:cubicBezTo>
                    <a:pt x="119" y="296"/>
                    <a:pt x="119" y="296"/>
                    <a:pt x="120" y="296"/>
                  </a:cubicBezTo>
                  <a:cubicBezTo>
                    <a:pt x="120" y="296"/>
                    <a:pt x="120" y="296"/>
                    <a:pt x="121" y="296"/>
                  </a:cubicBezTo>
                  <a:cubicBezTo>
                    <a:pt x="121" y="295"/>
                    <a:pt x="121" y="295"/>
                    <a:pt x="122" y="295"/>
                  </a:cubicBezTo>
                  <a:cubicBezTo>
                    <a:pt x="122" y="295"/>
                    <a:pt x="123" y="294"/>
                    <a:pt x="124" y="293"/>
                  </a:cubicBezTo>
                  <a:cubicBezTo>
                    <a:pt x="124" y="293"/>
                    <a:pt x="124" y="293"/>
                    <a:pt x="124" y="293"/>
                  </a:cubicBezTo>
                  <a:cubicBezTo>
                    <a:pt x="124" y="292"/>
                    <a:pt x="125" y="291"/>
                    <a:pt x="125" y="291"/>
                  </a:cubicBezTo>
                  <a:cubicBezTo>
                    <a:pt x="125" y="290"/>
                    <a:pt x="124" y="289"/>
                    <a:pt x="124" y="289"/>
                  </a:cubicBezTo>
                  <a:cubicBezTo>
                    <a:pt x="124" y="288"/>
                    <a:pt x="124" y="288"/>
                    <a:pt x="123" y="288"/>
                  </a:cubicBezTo>
                  <a:cubicBezTo>
                    <a:pt x="123" y="287"/>
                    <a:pt x="123" y="287"/>
                    <a:pt x="123" y="287"/>
                  </a:cubicBezTo>
                  <a:cubicBezTo>
                    <a:pt x="122" y="287"/>
                    <a:pt x="122" y="287"/>
                    <a:pt x="121" y="286"/>
                  </a:cubicBezTo>
                  <a:cubicBezTo>
                    <a:pt x="120" y="285"/>
                    <a:pt x="116" y="283"/>
                    <a:pt x="111" y="280"/>
                  </a:cubicBezTo>
                  <a:cubicBezTo>
                    <a:pt x="97" y="271"/>
                    <a:pt x="74" y="257"/>
                    <a:pt x="74" y="257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1" y="266"/>
                    <a:pt x="71" y="266"/>
                    <a:pt x="71" y="266"/>
                  </a:cubicBezTo>
                  <a:cubicBezTo>
                    <a:pt x="115" y="273"/>
                    <a:pt x="115" y="273"/>
                    <a:pt x="115" y="273"/>
                  </a:cubicBezTo>
                  <a:cubicBezTo>
                    <a:pt x="117" y="273"/>
                    <a:pt x="119" y="272"/>
                    <a:pt x="120" y="270"/>
                  </a:cubicBezTo>
                  <a:cubicBezTo>
                    <a:pt x="120" y="270"/>
                    <a:pt x="121" y="269"/>
                    <a:pt x="121" y="268"/>
                  </a:cubicBezTo>
                  <a:cubicBezTo>
                    <a:pt x="121" y="267"/>
                    <a:pt x="120" y="266"/>
                    <a:pt x="120" y="266"/>
                  </a:cubicBezTo>
                  <a:cubicBezTo>
                    <a:pt x="120" y="265"/>
                    <a:pt x="119" y="265"/>
                    <a:pt x="119" y="264"/>
                  </a:cubicBezTo>
                  <a:cubicBezTo>
                    <a:pt x="118" y="264"/>
                    <a:pt x="118" y="264"/>
                    <a:pt x="118" y="264"/>
                  </a:cubicBezTo>
                  <a:cubicBezTo>
                    <a:pt x="118" y="263"/>
                    <a:pt x="116" y="262"/>
                    <a:pt x="115" y="261"/>
                  </a:cubicBezTo>
                  <a:cubicBezTo>
                    <a:pt x="109" y="257"/>
                    <a:pt x="97" y="250"/>
                    <a:pt x="87" y="244"/>
                  </a:cubicBezTo>
                  <a:cubicBezTo>
                    <a:pt x="77" y="238"/>
                    <a:pt x="68" y="233"/>
                    <a:pt x="68" y="233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70" y="239"/>
                    <a:pt x="70" y="239"/>
                    <a:pt x="70" y="239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41"/>
                    <a:pt x="69" y="240"/>
                    <a:pt x="70" y="239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8" y="241"/>
                  </a:cubicBezTo>
                  <a:cubicBezTo>
                    <a:pt x="66" y="237"/>
                    <a:pt x="66" y="237"/>
                    <a:pt x="66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9" y="242"/>
                    <a:pt x="70" y="242"/>
                  </a:cubicBezTo>
                  <a:cubicBezTo>
                    <a:pt x="76" y="243"/>
                    <a:pt x="86" y="245"/>
                    <a:pt x="95" y="247"/>
                  </a:cubicBezTo>
                  <a:cubicBezTo>
                    <a:pt x="99" y="248"/>
                    <a:pt x="103" y="249"/>
                    <a:pt x="106" y="250"/>
                  </a:cubicBezTo>
                  <a:cubicBezTo>
                    <a:pt x="109" y="251"/>
                    <a:pt x="111" y="251"/>
                    <a:pt x="111" y="251"/>
                  </a:cubicBezTo>
                  <a:cubicBezTo>
                    <a:pt x="113" y="252"/>
                    <a:pt x="115" y="251"/>
                    <a:pt x="116" y="249"/>
                  </a:cubicBezTo>
                  <a:cubicBezTo>
                    <a:pt x="116" y="248"/>
                    <a:pt x="117" y="247"/>
                    <a:pt x="117" y="247"/>
                  </a:cubicBezTo>
                  <a:cubicBezTo>
                    <a:pt x="117" y="245"/>
                    <a:pt x="116" y="245"/>
                    <a:pt x="116" y="244"/>
                  </a:cubicBezTo>
                  <a:cubicBezTo>
                    <a:pt x="116" y="244"/>
                    <a:pt x="115" y="243"/>
                    <a:pt x="115" y="243"/>
                  </a:cubicBezTo>
                  <a:cubicBezTo>
                    <a:pt x="115" y="243"/>
                    <a:pt x="115" y="243"/>
                    <a:pt x="114" y="242"/>
                  </a:cubicBezTo>
                  <a:cubicBezTo>
                    <a:pt x="114" y="242"/>
                    <a:pt x="112" y="241"/>
                    <a:pt x="111" y="240"/>
                  </a:cubicBezTo>
                  <a:cubicBezTo>
                    <a:pt x="105" y="236"/>
                    <a:pt x="94" y="229"/>
                    <a:pt x="84" y="223"/>
                  </a:cubicBezTo>
                  <a:cubicBezTo>
                    <a:pt x="79" y="220"/>
                    <a:pt x="75" y="218"/>
                    <a:pt x="71" y="216"/>
                  </a:cubicBezTo>
                  <a:cubicBezTo>
                    <a:pt x="70" y="215"/>
                    <a:pt x="68" y="214"/>
                    <a:pt x="67" y="213"/>
                  </a:cubicBezTo>
                  <a:cubicBezTo>
                    <a:pt x="67" y="213"/>
                    <a:pt x="67" y="213"/>
                    <a:pt x="66" y="213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6" y="213"/>
                    <a:pt x="66" y="213"/>
                    <a:pt x="66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7" y="214"/>
                    <a:pt x="67" y="213"/>
                    <a:pt x="67" y="213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6"/>
                    <a:pt x="68" y="216"/>
                    <a:pt x="68" y="216"/>
                  </a:cubicBezTo>
                  <a:cubicBezTo>
                    <a:pt x="68" y="215"/>
                    <a:pt x="68" y="214"/>
                    <a:pt x="68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8" y="216"/>
                    <a:pt x="68" y="216"/>
                    <a:pt x="68" y="216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107" y="228"/>
                    <a:pt x="107" y="228"/>
                    <a:pt x="107" y="228"/>
                  </a:cubicBezTo>
                  <a:cubicBezTo>
                    <a:pt x="109" y="229"/>
                    <a:pt x="111" y="228"/>
                    <a:pt x="112" y="226"/>
                  </a:cubicBezTo>
                  <a:cubicBezTo>
                    <a:pt x="112" y="225"/>
                    <a:pt x="112" y="224"/>
                    <a:pt x="112" y="224"/>
                  </a:cubicBezTo>
                  <a:cubicBezTo>
                    <a:pt x="112" y="222"/>
                    <a:pt x="112" y="221"/>
                    <a:pt x="111" y="221"/>
                  </a:cubicBezTo>
                  <a:cubicBezTo>
                    <a:pt x="111" y="220"/>
                    <a:pt x="111" y="220"/>
                    <a:pt x="110" y="220"/>
                  </a:cubicBezTo>
                  <a:cubicBezTo>
                    <a:pt x="110" y="219"/>
                    <a:pt x="110" y="219"/>
                    <a:pt x="109" y="219"/>
                  </a:cubicBezTo>
                  <a:cubicBezTo>
                    <a:pt x="107" y="217"/>
                    <a:pt x="104" y="215"/>
                    <a:pt x="100" y="213"/>
                  </a:cubicBezTo>
                  <a:cubicBezTo>
                    <a:pt x="94" y="209"/>
                    <a:pt x="86" y="205"/>
                    <a:pt x="80" y="201"/>
                  </a:cubicBezTo>
                  <a:cubicBezTo>
                    <a:pt x="77" y="199"/>
                    <a:pt x="74" y="198"/>
                    <a:pt x="72" y="196"/>
                  </a:cubicBezTo>
                  <a:cubicBezTo>
                    <a:pt x="71" y="196"/>
                    <a:pt x="71" y="195"/>
                    <a:pt x="70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5"/>
                    <a:pt x="71" y="195"/>
                    <a:pt x="71" y="195"/>
                  </a:cubicBezTo>
                  <a:cubicBezTo>
                    <a:pt x="70" y="195"/>
                    <a:pt x="70" y="195"/>
                    <a:pt x="70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5"/>
                    <a:pt x="71" y="195"/>
                    <a:pt x="71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1" y="196"/>
                    <a:pt x="71" y="196"/>
                    <a:pt x="71" y="195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8"/>
                    <a:pt x="71" y="198"/>
                    <a:pt x="71" y="198"/>
                  </a:cubicBezTo>
                  <a:cubicBezTo>
                    <a:pt x="71" y="197"/>
                    <a:pt x="71" y="197"/>
                    <a:pt x="71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198"/>
                    <a:pt x="71" y="198"/>
                    <a:pt x="71" y="198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200"/>
                    <a:pt x="71" y="200"/>
                    <a:pt x="71" y="200"/>
                  </a:cubicBezTo>
                  <a:cubicBezTo>
                    <a:pt x="71" y="199"/>
                    <a:pt x="71" y="199"/>
                    <a:pt x="71" y="198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1" y="200"/>
                    <a:pt x="71" y="200"/>
                    <a:pt x="71" y="200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0" y="201"/>
                    <a:pt x="70" y="201"/>
                    <a:pt x="70" y="201"/>
                  </a:cubicBezTo>
                  <a:cubicBezTo>
                    <a:pt x="71" y="201"/>
                    <a:pt x="71" y="200"/>
                    <a:pt x="71" y="200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70" y="201"/>
                    <a:pt x="70" y="201"/>
                    <a:pt x="70" y="201"/>
                  </a:cubicBezTo>
                  <a:cubicBezTo>
                    <a:pt x="71" y="201"/>
                    <a:pt x="71" y="201"/>
                    <a:pt x="71" y="201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70" y="202"/>
                    <a:pt x="70" y="201"/>
                    <a:pt x="71" y="201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8" y="203"/>
                    <a:pt x="69" y="203"/>
                    <a:pt x="69" y="202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8" y="203"/>
                    <a:pt x="68" y="20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199"/>
                    <a:pt x="67" y="199"/>
                    <a:pt x="67" y="199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199"/>
                    <a:pt x="67" y="199"/>
                    <a:pt x="67" y="199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7" y="203"/>
                    <a:pt x="68" y="203"/>
                    <a:pt x="69" y="203"/>
                  </a:cubicBezTo>
                  <a:cubicBezTo>
                    <a:pt x="73" y="204"/>
                    <a:pt x="81" y="205"/>
                    <a:pt x="89" y="206"/>
                  </a:cubicBezTo>
                  <a:cubicBezTo>
                    <a:pt x="93" y="207"/>
                    <a:pt x="97" y="207"/>
                    <a:pt x="100" y="208"/>
                  </a:cubicBezTo>
                  <a:cubicBezTo>
                    <a:pt x="102" y="208"/>
                    <a:pt x="103" y="208"/>
                    <a:pt x="105" y="208"/>
                  </a:cubicBezTo>
                  <a:cubicBezTo>
                    <a:pt x="106" y="208"/>
                    <a:pt x="107" y="209"/>
                    <a:pt x="108" y="209"/>
                  </a:cubicBezTo>
                  <a:cubicBezTo>
                    <a:pt x="108" y="209"/>
                    <a:pt x="108" y="209"/>
                    <a:pt x="109" y="208"/>
                  </a:cubicBezTo>
                  <a:cubicBezTo>
                    <a:pt x="109" y="208"/>
                    <a:pt x="109" y="208"/>
                    <a:pt x="110" y="208"/>
                  </a:cubicBezTo>
                  <a:cubicBezTo>
                    <a:pt x="110" y="208"/>
                    <a:pt x="110" y="208"/>
                    <a:pt x="111" y="208"/>
                  </a:cubicBezTo>
                  <a:cubicBezTo>
                    <a:pt x="111" y="207"/>
                    <a:pt x="112" y="207"/>
                    <a:pt x="112" y="206"/>
                  </a:cubicBezTo>
                  <a:cubicBezTo>
                    <a:pt x="113" y="205"/>
                    <a:pt x="113" y="204"/>
                    <a:pt x="113" y="203"/>
                  </a:cubicBezTo>
                  <a:cubicBezTo>
                    <a:pt x="113" y="202"/>
                    <a:pt x="112" y="200"/>
                    <a:pt x="111" y="200"/>
                  </a:cubicBezTo>
                  <a:cubicBezTo>
                    <a:pt x="93" y="189"/>
                    <a:pt x="93" y="189"/>
                    <a:pt x="93" y="189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9" y="193"/>
                    <a:pt x="111" y="192"/>
                    <a:pt x="112" y="189"/>
                  </a:cubicBezTo>
                  <a:cubicBezTo>
                    <a:pt x="113" y="187"/>
                    <a:pt x="112" y="185"/>
                    <a:pt x="110" y="184"/>
                  </a:cubicBezTo>
                  <a:cubicBezTo>
                    <a:pt x="110" y="184"/>
                    <a:pt x="107" y="182"/>
                    <a:pt x="103" y="179"/>
                  </a:cubicBezTo>
                  <a:cubicBezTo>
                    <a:pt x="96" y="175"/>
                    <a:pt x="87" y="169"/>
                    <a:pt x="78" y="164"/>
                  </a:cubicBezTo>
                  <a:cubicBezTo>
                    <a:pt x="74" y="162"/>
                    <a:pt x="71" y="160"/>
                    <a:pt x="68" y="158"/>
                  </a:cubicBezTo>
                  <a:cubicBezTo>
                    <a:pt x="67" y="157"/>
                    <a:pt x="66" y="156"/>
                    <a:pt x="65" y="156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2" y="159"/>
                    <a:pt x="62" y="159"/>
                    <a:pt x="62" y="159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6" y="159"/>
                    <a:pt x="66" y="159"/>
                    <a:pt x="66" y="159"/>
                  </a:cubicBezTo>
                  <a:cubicBezTo>
                    <a:pt x="66" y="157"/>
                    <a:pt x="66" y="157"/>
                    <a:pt x="65" y="156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6" y="159"/>
                    <a:pt x="66" y="159"/>
                    <a:pt x="66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66" y="160"/>
                    <a:pt x="66" y="159"/>
                    <a:pt x="66" y="159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105" y="175"/>
                    <a:pt x="105" y="175"/>
                    <a:pt x="105" y="175"/>
                  </a:cubicBezTo>
                  <a:cubicBezTo>
                    <a:pt x="107" y="175"/>
                    <a:pt x="108" y="175"/>
                    <a:pt x="110" y="174"/>
                  </a:cubicBezTo>
                  <a:cubicBezTo>
                    <a:pt x="111" y="173"/>
                    <a:pt x="111" y="171"/>
                    <a:pt x="111" y="170"/>
                  </a:cubicBezTo>
                  <a:cubicBezTo>
                    <a:pt x="111" y="169"/>
                    <a:pt x="111" y="169"/>
                    <a:pt x="111" y="168"/>
                  </a:cubicBezTo>
                  <a:cubicBezTo>
                    <a:pt x="111" y="167"/>
                    <a:pt x="110" y="167"/>
                    <a:pt x="110" y="167"/>
                  </a:cubicBezTo>
                  <a:cubicBezTo>
                    <a:pt x="110" y="167"/>
                    <a:pt x="110" y="167"/>
                    <a:pt x="110" y="166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09" y="166"/>
                    <a:pt x="108" y="165"/>
                    <a:pt x="107" y="165"/>
                  </a:cubicBezTo>
                  <a:cubicBezTo>
                    <a:pt x="102" y="162"/>
                    <a:pt x="92" y="156"/>
                    <a:pt x="83" y="151"/>
                  </a:cubicBezTo>
                  <a:cubicBezTo>
                    <a:pt x="79" y="148"/>
                    <a:pt x="75" y="145"/>
                    <a:pt x="72" y="144"/>
                  </a:cubicBezTo>
                  <a:cubicBezTo>
                    <a:pt x="71" y="143"/>
                    <a:pt x="69" y="142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9" y="141"/>
                    <a:pt x="68" y="141"/>
                    <a:pt x="68" y="141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2"/>
                    <a:pt x="69" y="142"/>
                    <a:pt x="69" y="142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3"/>
                    <a:pt x="69" y="142"/>
                    <a:pt x="69" y="142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8" y="146"/>
                    <a:pt x="68" y="146"/>
                    <a:pt x="68" y="146"/>
                  </a:cubicBezTo>
                  <a:cubicBezTo>
                    <a:pt x="69" y="145"/>
                    <a:pt x="69" y="144"/>
                    <a:pt x="69" y="144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8" y="146"/>
                    <a:pt x="68" y="146"/>
                    <a:pt x="68" y="146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105" y="158"/>
                    <a:pt x="105" y="158"/>
                    <a:pt x="105" y="158"/>
                  </a:cubicBezTo>
                  <a:cubicBezTo>
                    <a:pt x="107" y="158"/>
                    <a:pt x="109" y="157"/>
                    <a:pt x="110" y="156"/>
                  </a:cubicBezTo>
                  <a:cubicBezTo>
                    <a:pt x="110" y="155"/>
                    <a:pt x="110" y="154"/>
                    <a:pt x="110" y="153"/>
                  </a:cubicBezTo>
                  <a:cubicBezTo>
                    <a:pt x="110" y="152"/>
                    <a:pt x="110" y="151"/>
                    <a:pt x="110" y="151"/>
                  </a:cubicBezTo>
                  <a:cubicBezTo>
                    <a:pt x="109" y="150"/>
                    <a:pt x="109" y="150"/>
                    <a:pt x="109" y="149"/>
                  </a:cubicBezTo>
                  <a:cubicBezTo>
                    <a:pt x="108" y="149"/>
                    <a:pt x="108" y="149"/>
                    <a:pt x="107" y="148"/>
                  </a:cubicBezTo>
                  <a:cubicBezTo>
                    <a:pt x="105" y="147"/>
                    <a:pt x="101" y="144"/>
                    <a:pt x="97" y="142"/>
                  </a:cubicBezTo>
                  <a:cubicBezTo>
                    <a:pt x="90" y="138"/>
                    <a:pt x="82" y="133"/>
                    <a:pt x="75" y="129"/>
                  </a:cubicBezTo>
                  <a:cubicBezTo>
                    <a:pt x="71" y="127"/>
                    <a:pt x="69" y="125"/>
                    <a:pt x="67" y="124"/>
                  </a:cubicBezTo>
                  <a:cubicBezTo>
                    <a:pt x="66" y="123"/>
                    <a:pt x="65" y="123"/>
                    <a:pt x="64" y="122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8"/>
                    <a:pt x="65" y="128"/>
                    <a:pt x="65" y="128"/>
                  </a:cubicBezTo>
                  <a:cubicBezTo>
                    <a:pt x="65" y="127"/>
                    <a:pt x="65" y="126"/>
                    <a:pt x="65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5" y="128"/>
                    <a:pt x="65" y="128"/>
                    <a:pt x="65" y="128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0" y="130"/>
                    <a:pt x="60" y="130"/>
                    <a:pt x="60" y="130"/>
                  </a:cubicBezTo>
                  <a:cubicBezTo>
                    <a:pt x="105" y="136"/>
                    <a:pt x="105" y="136"/>
                    <a:pt x="105" y="136"/>
                  </a:cubicBezTo>
                  <a:cubicBezTo>
                    <a:pt x="107" y="136"/>
                    <a:pt x="108" y="136"/>
                    <a:pt x="109" y="134"/>
                  </a:cubicBezTo>
                  <a:cubicBezTo>
                    <a:pt x="110" y="133"/>
                    <a:pt x="110" y="132"/>
                    <a:pt x="110" y="131"/>
                  </a:cubicBezTo>
                  <a:cubicBezTo>
                    <a:pt x="110" y="130"/>
                    <a:pt x="110" y="130"/>
                    <a:pt x="110" y="129"/>
                  </a:cubicBezTo>
                  <a:cubicBezTo>
                    <a:pt x="109" y="129"/>
                    <a:pt x="109" y="128"/>
                    <a:pt x="109" y="128"/>
                  </a:cubicBezTo>
                  <a:cubicBezTo>
                    <a:pt x="108" y="128"/>
                    <a:pt x="108" y="128"/>
                    <a:pt x="108" y="127"/>
                  </a:cubicBezTo>
                  <a:cubicBezTo>
                    <a:pt x="107" y="127"/>
                    <a:pt x="106" y="126"/>
                    <a:pt x="104" y="125"/>
                  </a:cubicBezTo>
                  <a:cubicBezTo>
                    <a:pt x="98" y="121"/>
                    <a:pt x="87" y="114"/>
                    <a:pt x="77" y="108"/>
                  </a:cubicBezTo>
                  <a:cubicBezTo>
                    <a:pt x="67" y="102"/>
                    <a:pt x="59" y="97"/>
                    <a:pt x="59" y="97"/>
                  </a:cubicBezTo>
                  <a:cubicBezTo>
                    <a:pt x="56" y="101"/>
                    <a:pt x="56" y="101"/>
                    <a:pt x="56" y="101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4" y="114"/>
                    <a:pt x="106" y="113"/>
                    <a:pt x="107" y="111"/>
                  </a:cubicBezTo>
                  <a:cubicBezTo>
                    <a:pt x="108" y="109"/>
                    <a:pt x="107" y="106"/>
                    <a:pt x="105" y="105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103" y="95"/>
                    <a:pt x="103" y="95"/>
                    <a:pt x="103" y="95"/>
                  </a:cubicBezTo>
                  <a:cubicBezTo>
                    <a:pt x="105" y="96"/>
                    <a:pt x="107" y="95"/>
                    <a:pt x="108" y="93"/>
                  </a:cubicBezTo>
                  <a:cubicBezTo>
                    <a:pt x="109" y="92"/>
                    <a:pt x="109" y="91"/>
                    <a:pt x="109" y="91"/>
                  </a:cubicBezTo>
                  <a:cubicBezTo>
                    <a:pt x="109" y="89"/>
                    <a:pt x="108" y="89"/>
                    <a:pt x="108" y="88"/>
                  </a:cubicBezTo>
                  <a:cubicBezTo>
                    <a:pt x="108" y="87"/>
                    <a:pt x="107" y="87"/>
                    <a:pt x="107" y="87"/>
                  </a:cubicBezTo>
                  <a:cubicBezTo>
                    <a:pt x="107" y="86"/>
                    <a:pt x="106" y="86"/>
                    <a:pt x="105" y="85"/>
                  </a:cubicBezTo>
                  <a:cubicBezTo>
                    <a:pt x="103" y="84"/>
                    <a:pt x="99" y="81"/>
                    <a:pt x="94" y="78"/>
                  </a:cubicBezTo>
                  <a:cubicBezTo>
                    <a:pt x="87" y="74"/>
                    <a:pt x="78" y="68"/>
                    <a:pt x="71" y="64"/>
                  </a:cubicBezTo>
                  <a:cubicBezTo>
                    <a:pt x="67" y="62"/>
                    <a:pt x="64" y="60"/>
                    <a:pt x="62" y="59"/>
                  </a:cubicBezTo>
                  <a:cubicBezTo>
                    <a:pt x="61" y="58"/>
                    <a:pt x="60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9" y="58"/>
                    <a:pt x="59" y="57"/>
                    <a:pt x="59" y="57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8"/>
                    <a:pt x="60" y="58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8" y="64"/>
                    <a:pt x="59" y="64"/>
                    <a:pt x="60" y="63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9" y="65"/>
                    <a:pt x="63" y="65"/>
                    <a:pt x="66" y="65"/>
                  </a:cubicBezTo>
                  <a:cubicBezTo>
                    <a:pt x="72" y="66"/>
                    <a:pt x="79" y="66"/>
                    <a:pt x="85" y="67"/>
                  </a:cubicBezTo>
                  <a:cubicBezTo>
                    <a:pt x="88" y="67"/>
                    <a:pt x="91" y="67"/>
                    <a:pt x="93" y="67"/>
                  </a:cubicBezTo>
                  <a:cubicBezTo>
                    <a:pt x="94" y="67"/>
                    <a:pt x="95" y="68"/>
                    <a:pt x="96" y="68"/>
                  </a:cubicBezTo>
                  <a:cubicBezTo>
                    <a:pt x="97" y="68"/>
                    <a:pt x="97" y="68"/>
                    <a:pt x="98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8" y="68"/>
                    <a:pt x="98" y="68"/>
                    <a:pt x="99" y="68"/>
                  </a:cubicBezTo>
                  <a:cubicBezTo>
                    <a:pt x="99" y="67"/>
                    <a:pt x="99" y="67"/>
                    <a:pt x="100" y="67"/>
                  </a:cubicBezTo>
                  <a:cubicBezTo>
                    <a:pt x="100" y="67"/>
                    <a:pt x="101" y="67"/>
                    <a:pt x="102" y="6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5"/>
                    <a:pt x="102" y="64"/>
                    <a:pt x="102" y="63"/>
                  </a:cubicBezTo>
                  <a:cubicBezTo>
                    <a:pt x="102" y="61"/>
                    <a:pt x="102" y="61"/>
                    <a:pt x="102" y="60"/>
                  </a:cubicBezTo>
                  <a:cubicBezTo>
                    <a:pt x="101" y="59"/>
                    <a:pt x="101" y="59"/>
                    <a:pt x="100" y="59"/>
                  </a:cubicBezTo>
                  <a:cubicBezTo>
                    <a:pt x="100" y="58"/>
                    <a:pt x="99" y="57"/>
                    <a:pt x="98" y="57"/>
                  </a:cubicBezTo>
                  <a:cubicBezTo>
                    <a:pt x="93" y="54"/>
                    <a:pt x="86" y="49"/>
                    <a:pt x="77" y="43"/>
                  </a:cubicBezTo>
                  <a:cubicBezTo>
                    <a:pt x="63" y="35"/>
                    <a:pt x="46" y="25"/>
                    <a:pt x="32" y="16"/>
                  </a:cubicBezTo>
                  <a:cubicBezTo>
                    <a:pt x="25" y="12"/>
                    <a:pt x="19" y="9"/>
                    <a:pt x="15" y="6"/>
                  </a:cubicBezTo>
                  <a:cubicBezTo>
                    <a:pt x="12" y="5"/>
                    <a:pt x="11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9" y="3"/>
                    <a:pt x="9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7"/>
                    <a:pt x="10" y="6"/>
                    <a:pt x="10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5" y="18"/>
                    <a:pt x="47" y="27"/>
                  </a:cubicBezTo>
                  <a:cubicBezTo>
                    <a:pt x="58" y="32"/>
                    <a:pt x="69" y="36"/>
                    <a:pt x="78" y="39"/>
                  </a:cubicBezTo>
                  <a:cubicBezTo>
                    <a:pt x="82" y="41"/>
                    <a:pt x="86" y="43"/>
                    <a:pt x="89" y="44"/>
                  </a:cubicBezTo>
                  <a:cubicBezTo>
                    <a:pt x="90" y="44"/>
                    <a:pt x="91" y="44"/>
                    <a:pt x="92" y="45"/>
                  </a:cubicBezTo>
                  <a:cubicBezTo>
                    <a:pt x="93" y="45"/>
                    <a:pt x="93" y="45"/>
                    <a:pt x="94" y="45"/>
                  </a:cubicBezTo>
                  <a:cubicBezTo>
                    <a:pt x="94" y="45"/>
                    <a:pt x="95" y="45"/>
                    <a:pt x="96" y="45"/>
                  </a:cubicBezTo>
                  <a:cubicBezTo>
                    <a:pt x="96" y="45"/>
                    <a:pt x="96" y="45"/>
                    <a:pt x="97" y="45"/>
                  </a:cubicBezTo>
                  <a:cubicBezTo>
                    <a:pt x="97" y="45"/>
                    <a:pt x="98" y="45"/>
                    <a:pt x="98" y="45"/>
                  </a:cubicBezTo>
                  <a:cubicBezTo>
                    <a:pt x="99" y="44"/>
                    <a:pt x="99" y="44"/>
                    <a:pt x="100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100" y="42"/>
                    <a:pt x="101" y="41"/>
                    <a:pt x="101" y="41"/>
                  </a:cubicBezTo>
                  <a:cubicBezTo>
                    <a:pt x="101" y="40"/>
                    <a:pt x="100" y="39"/>
                    <a:pt x="100" y="39"/>
                  </a:cubicBezTo>
                  <a:cubicBezTo>
                    <a:pt x="100" y="38"/>
                    <a:pt x="100" y="38"/>
                    <a:pt x="99" y="37"/>
                  </a:cubicBezTo>
                  <a:cubicBezTo>
                    <a:pt x="99" y="37"/>
                    <a:pt x="99" y="37"/>
                    <a:pt x="98" y="36"/>
                  </a:cubicBezTo>
                  <a:cubicBezTo>
                    <a:pt x="97" y="36"/>
                    <a:pt x="96" y="35"/>
                    <a:pt x="94" y="33"/>
                  </a:cubicBezTo>
                  <a:cubicBezTo>
                    <a:pt x="87" y="29"/>
                    <a:pt x="74" y="21"/>
                    <a:pt x="63" y="14"/>
                  </a:cubicBezTo>
                  <a:cubicBezTo>
                    <a:pt x="58" y="11"/>
                    <a:pt x="52" y="8"/>
                    <a:pt x="49" y="6"/>
                  </a:cubicBezTo>
                  <a:cubicBezTo>
                    <a:pt x="47" y="5"/>
                    <a:pt x="45" y="4"/>
                    <a:pt x="44" y="3"/>
                  </a:cubicBezTo>
                  <a:cubicBezTo>
                    <a:pt x="44" y="3"/>
                    <a:pt x="43" y="2"/>
                    <a:pt x="43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4"/>
                    <a:pt x="44" y="4"/>
                    <a:pt x="44" y="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9"/>
                    <a:pt x="44" y="8"/>
                    <a:pt x="45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5" y="23"/>
                    <a:pt x="87" y="22"/>
                    <a:pt x="88" y="21"/>
                  </a:cubicBezTo>
                  <a:cubicBezTo>
                    <a:pt x="89" y="20"/>
                    <a:pt x="89" y="19"/>
                    <a:pt x="89" y="18"/>
                  </a:cubicBezTo>
                  <a:cubicBezTo>
                    <a:pt x="89" y="17"/>
                    <a:pt x="88" y="16"/>
                    <a:pt x="88" y="16"/>
                  </a:cubicBezTo>
                  <a:cubicBezTo>
                    <a:pt x="88" y="15"/>
                    <a:pt x="88" y="15"/>
                    <a:pt x="87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5" y="13"/>
                    <a:pt x="84" y="12"/>
                    <a:pt x="82" y="11"/>
                  </a:cubicBezTo>
                  <a:cubicBezTo>
                    <a:pt x="75" y="7"/>
                    <a:pt x="66" y="1"/>
                    <a:pt x="66" y="1"/>
                  </a:cubicBezTo>
                  <a:cubicBezTo>
                    <a:pt x="64" y="0"/>
                    <a:pt x="61" y="1"/>
                    <a:pt x="60" y="3"/>
                  </a:cubicBezTo>
                  <a:cubicBezTo>
                    <a:pt x="58" y="5"/>
                    <a:pt x="59" y="8"/>
                    <a:pt x="61" y="9"/>
                  </a:cubicBezTo>
                  <a:cubicBezTo>
                    <a:pt x="61" y="9"/>
                    <a:pt x="63" y="10"/>
                    <a:pt x="65" y="11"/>
                  </a:cubicBezTo>
                  <a:cubicBezTo>
                    <a:pt x="67" y="13"/>
                    <a:pt x="72" y="16"/>
                    <a:pt x="75" y="18"/>
                  </a:cubicBezTo>
                  <a:cubicBezTo>
                    <a:pt x="77" y="19"/>
                    <a:pt x="79" y="20"/>
                    <a:pt x="80" y="21"/>
                  </a:cubicBezTo>
                  <a:cubicBezTo>
                    <a:pt x="80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1"/>
                    <a:pt x="80" y="21"/>
                    <a:pt x="81" y="21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9"/>
                    <a:pt x="80" y="20"/>
                    <a:pt x="80" y="20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16"/>
                    <a:pt x="80" y="17"/>
                    <a:pt x="80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38" y="1"/>
                    <a:pt x="37" y="2"/>
                  </a:cubicBezTo>
                  <a:cubicBezTo>
                    <a:pt x="36" y="3"/>
                    <a:pt x="36" y="4"/>
                    <a:pt x="36" y="4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7"/>
                    <a:pt x="36" y="7"/>
                    <a:pt x="36" y="8"/>
                  </a:cubicBezTo>
                  <a:cubicBezTo>
                    <a:pt x="36" y="8"/>
                    <a:pt x="36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8" y="10"/>
                    <a:pt x="38" y="10"/>
                    <a:pt x="39" y="10"/>
                  </a:cubicBezTo>
                  <a:cubicBezTo>
                    <a:pt x="41" y="12"/>
                    <a:pt x="45" y="15"/>
                    <a:pt x="51" y="18"/>
                  </a:cubicBezTo>
                  <a:cubicBezTo>
                    <a:pt x="59" y="23"/>
                    <a:pt x="70" y="29"/>
                    <a:pt x="78" y="35"/>
                  </a:cubicBezTo>
                  <a:cubicBezTo>
                    <a:pt x="83" y="37"/>
                    <a:pt x="86" y="40"/>
                    <a:pt x="89" y="41"/>
                  </a:cubicBezTo>
                  <a:cubicBezTo>
                    <a:pt x="90" y="42"/>
                    <a:pt x="91" y="43"/>
                    <a:pt x="92" y="43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2"/>
                    <a:pt x="92" y="42"/>
                    <a:pt x="92" y="43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9"/>
                    <a:pt x="91" y="40"/>
                    <a:pt x="91" y="41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3" y="37"/>
                    <a:pt x="92" y="37"/>
                    <a:pt x="92" y="38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5" y="36"/>
                    <a:pt x="94" y="36"/>
                    <a:pt x="93" y="37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6" y="36"/>
                    <a:pt x="95" y="36"/>
                    <a:pt x="94" y="35"/>
                  </a:cubicBezTo>
                  <a:cubicBezTo>
                    <a:pt x="90" y="34"/>
                    <a:pt x="83" y="31"/>
                    <a:pt x="74" y="28"/>
                  </a:cubicBezTo>
                  <a:cubicBezTo>
                    <a:pt x="61" y="23"/>
                    <a:pt x="44" y="16"/>
                    <a:pt x="30" y="10"/>
                  </a:cubicBezTo>
                  <a:cubicBezTo>
                    <a:pt x="24" y="8"/>
                    <a:pt x="18" y="5"/>
                    <a:pt x="14" y="4"/>
                  </a:cubicBezTo>
                  <a:cubicBezTo>
                    <a:pt x="9" y="2"/>
                    <a:pt x="7" y="1"/>
                    <a:pt x="7" y="1"/>
                  </a:cubicBezTo>
                  <a:cubicBezTo>
                    <a:pt x="5" y="0"/>
                    <a:pt x="3" y="1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2" y="9"/>
                    <a:pt x="3" y="9"/>
                    <a:pt x="3" y="10"/>
                  </a:cubicBezTo>
                  <a:cubicBezTo>
                    <a:pt x="4" y="11"/>
                    <a:pt x="7" y="12"/>
                    <a:pt x="10" y="14"/>
                  </a:cubicBezTo>
                  <a:cubicBezTo>
                    <a:pt x="21" y="21"/>
                    <a:pt x="42" y="34"/>
                    <a:pt x="61" y="45"/>
                  </a:cubicBezTo>
                  <a:cubicBezTo>
                    <a:pt x="70" y="50"/>
                    <a:pt x="79" y="56"/>
                    <a:pt x="85" y="60"/>
                  </a:cubicBezTo>
                  <a:cubicBezTo>
                    <a:pt x="88" y="62"/>
                    <a:pt x="91" y="63"/>
                    <a:pt x="92" y="64"/>
                  </a:cubicBezTo>
                  <a:cubicBezTo>
                    <a:pt x="93" y="65"/>
                    <a:pt x="94" y="65"/>
                    <a:pt x="94" y="66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4" y="66"/>
                    <a:pt x="94" y="66"/>
                    <a:pt x="94" y="66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4"/>
                    <a:pt x="94" y="65"/>
                    <a:pt x="94" y="65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3" y="61"/>
                    <a:pt x="93" y="62"/>
                    <a:pt x="93" y="63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6" y="59"/>
                    <a:pt x="96" y="59"/>
                    <a:pt x="96" y="59"/>
                  </a:cubicBezTo>
                  <a:cubicBezTo>
                    <a:pt x="95" y="59"/>
                    <a:pt x="95" y="59"/>
                    <a:pt x="94" y="60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6" y="59"/>
                    <a:pt x="96" y="59"/>
                    <a:pt x="96" y="59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7" y="58"/>
                    <a:pt x="97" y="58"/>
                    <a:pt x="96" y="59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7" y="58"/>
                    <a:pt x="97" y="58"/>
                    <a:pt x="97" y="58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7" y="58"/>
                    <a:pt x="97" y="58"/>
                    <a:pt x="96" y="58"/>
                  </a:cubicBezTo>
                  <a:cubicBezTo>
                    <a:pt x="92" y="58"/>
                    <a:pt x="84" y="57"/>
                    <a:pt x="76" y="57"/>
                  </a:cubicBezTo>
                  <a:cubicBezTo>
                    <a:pt x="69" y="56"/>
                    <a:pt x="61" y="56"/>
                    <a:pt x="58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3" y="56"/>
                    <a:pt x="52" y="57"/>
                    <a:pt x="52" y="58"/>
                  </a:cubicBezTo>
                  <a:cubicBezTo>
                    <a:pt x="51" y="59"/>
                    <a:pt x="51" y="60"/>
                    <a:pt x="51" y="60"/>
                  </a:cubicBezTo>
                  <a:cubicBezTo>
                    <a:pt x="51" y="62"/>
                    <a:pt x="52" y="63"/>
                    <a:pt x="52" y="63"/>
                  </a:cubicBezTo>
                  <a:cubicBezTo>
                    <a:pt x="52" y="64"/>
                    <a:pt x="52" y="64"/>
                    <a:pt x="53" y="64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5"/>
                    <a:pt x="54" y="65"/>
                    <a:pt x="54" y="65"/>
                  </a:cubicBezTo>
                  <a:cubicBezTo>
                    <a:pt x="58" y="67"/>
                    <a:pt x="70" y="74"/>
                    <a:pt x="81" y="81"/>
                  </a:cubicBezTo>
                  <a:cubicBezTo>
                    <a:pt x="86" y="84"/>
                    <a:pt x="91" y="87"/>
                    <a:pt x="95" y="90"/>
                  </a:cubicBezTo>
                  <a:cubicBezTo>
                    <a:pt x="97" y="91"/>
                    <a:pt x="99" y="92"/>
                    <a:pt x="100" y="93"/>
                  </a:cubicBezTo>
                  <a:cubicBezTo>
                    <a:pt x="100" y="93"/>
                    <a:pt x="100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0" y="93"/>
                    <a:pt x="100" y="93"/>
                    <a:pt x="100" y="93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92"/>
                    <a:pt x="100" y="92"/>
                    <a:pt x="100" y="92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9" y="92"/>
                    <a:pt x="100" y="92"/>
                    <a:pt x="100" y="92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0" y="89"/>
                    <a:pt x="99" y="90"/>
                    <a:pt x="99" y="91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7" y="76"/>
                    <a:pt x="55" y="78"/>
                    <a:pt x="54" y="80"/>
                  </a:cubicBezTo>
                  <a:cubicBezTo>
                    <a:pt x="53" y="82"/>
                    <a:pt x="54" y="84"/>
                    <a:pt x="56" y="85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5" y="96"/>
                    <a:pt x="53" y="97"/>
                    <a:pt x="52" y="99"/>
                  </a:cubicBezTo>
                  <a:cubicBezTo>
                    <a:pt x="51" y="101"/>
                    <a:pt x="52" y="104"/>
                    <a:pt x="54" y="105"/>
                  </a:cubicBezTo>
                  <a:cubicBezTo>
                    <a:pt x="54" y="105"/>
                    <a:pt x="57" y="107"/>
                    <a:pt x="61" y="109"/>
                  </a:cubicBezTo>
                  <a:cubicBezTo>
                    <a:pt x="68" y="114"/>
                    <a:pt x="79" y="120"/>
                    <a:pt x="87" y="125"/>
                  </a:cubicBezTo>
                  <a:cubicBezTo>
                    <a:pt x="92" y="128"/>
                    <a:pt x="96" y="130"/>
                    <a:pt x="98" y="132"/>
                  </a:cubicBezTo>
                  <a:cubicBezTo>
                    <a:pt x="100" y="133"/>
                    <a:pt x="101" y="134"/>
                    <a:pt x="101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3" y="134"/>
                    <a:pt x="103" y="134"/>
                    <a:pt x="103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3" y="134"/>
                    <a:pt x="103" y="134"/>
                    <a:pt x="103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101" y="134"/>
                    <a:pt x="102" y="134"/>
                    <a:pt x="102" y="134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3"/>
                    <a:pt x="101" y="133"/>
                    <a:pt x="101" y="134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1" y="130"/>
                    <a:pt x="101" y="131"/>
                    <a:pt x="101" y="131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5" y="132"/>
                    <a:pt x="105" y="132"/>
                    <a:pt x="105" y="132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61" y="120"/>
                    <a:pt x="61" y="120"/>
                    <a:pt x="61" y="120"/>
                  </a:cubicBezTo>
                  <a:cubicBezTo>
                    <a:pt x="59" y="120"/>
                    <a:pt x="58" y="121"/>
                    <a:pt x="57" y="122"/>
                  </a:cubicBezTo>
                  <a:cubicBezTo>
                    <a:pt x="56" y="123"/>
                    <a:pt x="56" y="124"/>
                    <a:pt x="56" y="125"/>
                  </a:cubicBezTo>
                  <a:cubicBezTo>
                    <a:pt x="56" y="126"/>
                    <a:pt x="56" y="127"/>
                    <a:pt x="56" y="127"/>
                  </a:cubicBezTo>
                  <a:cubicBezTo>
                    <a:pt x="57" y="128"/>
                    <a:pt x="57" y="128"/>
                    <a:pt x="58" y="129"/>
                  </a:cubicBezTo>
                  <a:cubicBezTo>
                    <a:pt x="58" y="129"/>
                    <a:pt x="59" y="130"/>
                    <a:pt x="59" y="130"/>
                  </a:cubicBezTo>
                  <a:cubicBezTo>
                    <a:pt x="61" y="132"/>
                    <a:pt x="65" y="134"/>
                    <a:pt x="70" y="137"/>
                  </a:cubicBezTo>
                  <a:cubicBezTo>
                    <a:pt x="76" y="141"/>
                    <a:pt x="85" y="146"/>
                    <a:pt x="92" y="150"/>
                  </a:cubicBezTo>
                  <a:cubicBezTo>
                    <a:pt x="95" y="152"/>
                    <a:pt x="98" y="153"/>
                    <a:pt x="100" y="155"/>
                  </a:cubicBezTo>
                  <a:cubicBezTo>
                    <a:pt x="101" y="155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4" y="155"/>
                    <a:pt x="104" y="155"/>
                    <a:pt x="104" y="155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4" y="155"/>
                    <a:pt x="104" y="155"/>
                    <a:pt x="104" y="155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1" y="153"/>
                    <a:pt x="101" y="153"/>
                    <a:pt x="101" y="153"/>
                  </a:cubicBezTo>
                  <a:cubicBezTo>
                    <a:pt x="101" y="154"/>
                    <a:pt x="101" y="155"/>
                    <a:pt x="102" y="155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1" y="153"/>
                    <a:pt x="101" y="153"/>
                    <a:pt x="101" y="153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1" y="152"/>
                    <a:pt x="101" y="153"/>
                    <a:pt x="101" y="153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7" y="149"/>
                    <a:pt x="107" y="149"/>
                    <a:pt x="107" y="149"/>
                  </a:cubicBezTo>
                  <a:cubicBezTo>
                    <a:pt x="66" y="139"/>
                    <a:pt x="66" y="139"/>
                    <a:pt x="66" y="139"/>
                  </a:cubicBezTo>
                  <a:cubicBezTo>
                    <a:pt x="64" y="139"/>
                    <a:pt x="62" y="140"/>
                    <a:pt x="61" y="141"/>
                  </a:cubicBezTo>
                  <a:cubicBezTo>
                    <a:pt x="60" y="142"/>
                    <a:pt x="60" y="143"/>
                    <a:pt x="60" y="144"/>
                  </a:cubicBezTo>
                  <a:cubicBezTo>
                    <a:pt x="60" y="145"/>
                    <a:pt x="60" y="146"/>
                    <a:pt x="60" y="146"/>
                  </a:cubicBezTo>
                  <a:cubicBezTo>
                    <a:pt x="61" y="147"/>
                    <a:pt x="61" y="147"/>
                    <a:pt x="62" y="147"/>
                  </a:cubicBezTo>
                  <a:cubicBezTo>
                    <a:pt x="62" y="148"/>
                    <a:pt x="63" y="148"/>
                    <a:pt x="63" y="149"/>
                  </a:cubicBezTo>
                  <a:cubicBezTo>
                    <a:pt x="65" y="150"/>
                    <a:pt x="69" y="152"/>
                    <a:pt x="73" y="155"/>
                  </a:cubicBezTo>
                  <a:cubicBezTo>
                    <a:pt x="79" y="159"/>
                    <a:pt x="87" y="164"/>
                    <a:pt x="93" y="167"/>
                  </a:cubicBezTo>
                  <a:cubicBezTo>
                    <a:pt x="96" y="169"/>
                    <a:pt x="99" y="171"/>
                    <a:pt x="101" y="172"/>
                  </a:cubicBezTo>
                  <a:cubicBezTo>
                    <a:pt x="102" y="173"/>
                    <a:pt x="103" y="173"/>
                    <a:pt x="103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1"/>
                    <a:pt x="106" y="171"/>
                    <a:pt x="106" y="171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1"/>
                    <a:pt x="106" y="171"/>
                    <a:pt x="106" y="171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4" y="174"/>
                    <a:pt x="104" y="174"/>
                    <a:pt x="104" y="174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2"/>
                    <a:pt x="102" y="172"/>
                    <a:pt x="102" y="172"/>
                  </a:cubicBezTo>
                  <a:cubicBezTo>
                    <a:pt x="103" y="173"/>
                    <a:pt x="103" y="173"/>
                    <a:pt x="103" y="173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2"/>
                    <a:pt x="102" y="172"/>
                    <a:pt x="102" y="172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2" y="171"/>
                    <a:pt x="102" y="172"/>
                    <a:pt x="102" y="172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7" y="170"/>
                    <a:pt x="107" y="170"/>
                    <a:pt x="107" y="170"/>
                  </a:cubicBezTo>
                  <a:cubicBezTo>
                    <a:pt x="108" y="165"/>
                    <a:pt x="108" y="165"/>
                    <a:pt x="108" y="165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61" y="154"/>
                    <a:pt x="59" y="154"/>
                    <a:pt x="57" y="156"/>
                  </a:cubicBezTo>
                  <a:cubicBezTo>
                    <a:pt x="57" y="157"/>
                    <a:pt x="57" y="158"/>
                    <a:pt x="57" y="159"/>
                  </a:cubicBezTo>
                  <a:cubicBezTo>
                    <a:pt x="57" y="160"/>
                    <a:pt x="57" y="160"/>
                    <a:pt x="57" y="161"/>
                  </a:cubicBezTo>
                  <a:cubicBezTo>
                    <a:pt x="57" y="161"/>
                    <a:pt x="58" y="162"/>
                    <a:pt x="58" y="162"/>
                  </a:cubicBezTo>
                  <a:cubicBezTo>
                    <a:pt x="58" y="162"/>
                    <a:pt x="59" y="163"/>
                    <a:pt x="59" y="163"/>
                  </a:cubicBezTo>
                  <a:cubicBezTo>
                    <a:pt x="60" y="163"/>
                    <a:pt x="61" y="164"/>
                    <a:pt x="62" y="165"/>
                  </a:cubicBezTo>
                  <a:cubicBezTo>
                    <a:pt x="68" y="169"/>
                    <a:pt x="79" y="176"/>
                    <a:pt x="88" y="181"/>
                  </a:cubicBezTo>
                  <a:cubicBezTo>
                    <a:pt x="97" y="187"/>
                    <a:pt x="105" y="192"/>
                    <a:pt x="105" y="192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9" y="183"/>
                    <a:pt x="109" y="183"/>
                    <a:pt x="109" y="18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5" y="172"/>
                    <a:pt x="63" y="173"/>
                    <a:pt x="62" y="175"/>
                  </a:cubicBezTo>
                  <a:cubicBezTo>
                    <a:pt x="61" y="178"/>
                    <a:pt x="62" y="180"/>
                    <a:pt x="63" y="181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4" y="201"/>
                    <a:pt x="104" y="201"/>
                    <a:pt x="104" y="201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6" y="200"/>
                    <a:pt x="106" y="200"/>
                    <a:pt x="106" y="200"/>
                  </a:cubicBezTo>
                  <a:cubicBezTo>
                    <a:pt x="105" y="200"/>
                    <a:pt x="105" y="201"/>
                    <a:pt x="104" y="201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6" y="200"/>
                    <a:pt x="106" y="200"/>
                    <a:pt x="106" y="200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07" y="199"/>
                    <a:pt x="106" y="199"/>
                    <a:pt x="106" y="200"/>
                  </a:cubicBezTo>
                  <a:cubicBezTo>
                    <a:pt x="108" y="204"/>
                    <a:pt x="108" y="204"/>
                    <a:pt x="108" y="204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199"/>
                    <a:pt x="107" y="199"/>
                    <a:pt x="107" y="199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200"/>
                    <a:pt x="108" y="200"/>
                    <a:pt x="108" y="200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200"/>
                    <a:pt x="108" y="200"/>
                    <a:pt x="108" y="200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07" y="199"/>
                    <a:pt x="106" y="199"/>
                    <a:pt x="105" y="199"/>
                  </a:cubicBezTo>
                  <a:cubicBezTo>
                    <a:pt x="100" y="198"/>
                    <a:pt x="91" y="197"/>
                    <a:pt x="83" y="196"/>
                  </a:cubicBezTo>
                  <a:cubicBezTo>
                    <a:pt x="79" y="195"/>
                    <a:pt x="76" y="195"/>
                    <a:pt x="73" y="194"/>
                  </a:cubicBezTo>
                  <a:cubicBezTo>
                    <a:pt x="71" y="194"/>
                    <a:pt x="70" y="194"/>
                    <a:pt x="69" y="194"/>
                  </a:cubicBezTo>
                  <a:cubicBezTo>
                    <a:pt x="69" y="194"/>
                    <a:pt x="68" y="194"/>
                    <a:pt x="68" y="194"/>
                  </a:cubicBezTo>
                  <a:cubicBezTo>
                    <a:pt x="68" y="194"/>
                    <a:pt x="67" y="194"/>
                    <a:pt x="67" y="194"/>
                  </a:cubicBezTo>
                  <a:cubicBezTo>
                    <a:pt x="67" y="194"/>
                    <a:pt x="67" y="194"/>
                    <a:pt x="66" y="194"/>
                  </a:cubicBezTo>
                  <a:cubicBezTo>
                    <a:pt x="66" y="194"/>
                    <a:pt x="66" y="194"/>
                    <a:pt x="65" y="194"/>
                  </a:cubicBezTo>
                  <a:cubicBezTo>
                    <a:pt x="65" y="194"/>
                    <a:pt x="65" y="194"/>
                    <a:pt x="64" y="194"/>
                  </a:cubicBezTo>
                  <a:cubicBezTo>
                    <a:pt x="64" y="195"/>
                    <a:pt x="63" y="195"/>
                    <a:pt x="63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3" y="196"/>
                    <a:pt x="62" y="196"/>
                    <a:pt x="62" y="197"/>
                  </a:cubicBezTo>
                  <a:cubicBezTo>
                    <a:pt x="62" y="197"/>
                    <a:pt x="62" y="198"/>
                    <a:pt x="62" y="198"/>
                  </a:cubicBezTo>
                  <a:cubicBezTo>
                    <a:pt x="62" y="200"/>
                    <a:pt x="63" y="200"/>
                    <a:pt x="63" y="201"/>
                  </a:cubicBezTo>
                  <a:cubicBezTo>
                    <a:pt x="63" y="201"/>
                    <a:pt x="63" y="202"/>
                    <a:pt x="64" y="202"/>
                  </a:cubicBezTo>
                  <a:cubicBezTo>
                    <a:pt x="64" y="202"/>
                    <a:pt x="64" y="202"/>
                    <a:pt x="64" y="202"/>
                  </a:cubicBezTo>
                  <a:cubicBezTo>
                    <a:pt x="65" y="203"/>
                    <a:pt x="66" y="204"/>
                    <a:pt x="68" y="204"/>
                  </a:cubicBezTo>
                  <a:cubicBezTo>
                    <a:pt x="72" y="207"/>
                    <a:pt x="82" y="213"/>
                    <a:pt x="90" y="218"/>
                  </a:cubicBezTo>
                  <a:cubicBezTo>
                    <a:pt x="94" y="220"/>
                    <a:pt x="98" y="223"/>
                    <a:pt x="101" y="224"/>
                  </a:cubicBezTo>
                  <a:cubicBezTo>
                    <a:pt x="102" y="225"/>
                    <a:pt x="103" y="226"/>
                    <a:pt x="104" y="227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6" y="225"/>
                    <a:pt x="106" y="225"/>
                    <a:pt x="106" y="225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6" y="225"/>
                    <a:pt x="106" y="225"/>
                    <a:pt x="106" y="225"/>
                  </a:cubicBezTo>
                  <a:cubicBezTo>
                    <a:pt x="104" y="227"/>
                    <a:pt x="104" y="227"/>
                    <a:pt x="104" y="227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4" y="226"/>
                    <a:pt x="104" y="226"/>
                    <a:pt x="104" y="226"/>
                  </a:cubicBezTo>
                  <a:cubicBezTo>
                    <a:pt x="104" y="226"/>
                    <a:pt x="104" y="227"/>
                    <a:pt x="104" y="227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4" y="226"/>
                    <a:pt x="104" y="226"/>
                    <a:pt x="104" y="226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3" y="224"/>
                    <a:pt x="103" y="224"/>
                    <a:pt x="103" y="224"/>
                  </a:cubicBezTo>
                  <a:cubicBezTo>
                    <a:pt x="103" y="225"/>
                    <a:pt x="103" y="226"/>
                    <a:pt x="104" y="226"/>
                  </a:cubicBezTo>
                  <a:cubicBezTo>
                    <a:pt x="107" y="224"/>
                    <a:pt x="107" y="224"/>
                    <a:pt x="107" y="224"/>
                  </a:cubicBezTo>
                  <a:cubicBezTo>
                    <a:pt x="103" y="224"/>
                    <a:pt x="103" y="224"/>
                    <a:pt x="103" y="224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04" y="221"/>
                    <a:pt x="104" y="221"/>
                    <a:pt x="104" y="221"/>
                  </a:cubicBezTo>
                  <a:cubicBezTo>
                    <a:pt x="103" y="222"/>
                    <a:pt x="103" y="223"/>
                    <a:pt x="103" y="224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04" y="221"/>
                    <a:pt x="104" y="221"/>
                    <a:pt x="104" y="221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08" y="219"/>
                    <a:pt x="108" y="219"/>
                    <a:pt x="108" y="219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11"/>
                    <a:pt x="62" y="212"/>
                    <a:pt x="61" y="213"/>
                  </a:cubicBezTo>
                  <a:cubicBezTo>
                    <a:pt x="59" y="214"/>
                    <a:pt x="59" y="215"/>
                    <a:pt x="59" y="216"/>
                  </a:cubicBezTo>
                  <a:cubicBezTo>
                    <a:pt x="59" y="217"/>
                    <a:pt x="59" y="218"/>
                    <a:pt x="59" y="218"/>
                  </a:cubicBezTo>
                  <a:cubicBezTo>
                    <a:pt x="60" y="219"/>
                    <a:pt x="60" y="219"/>
                    <a:pt x="60" y="219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2" y="221"/>
                    <a:pt x="66" y="223"/>
                    <a:pt x="71" y="226"/>
                  </a:cubicBezTo>
                  <a:cubicBezTo>
                    <a:pt x="78" y="230"/>
                    <a:pt x="87" y="236"/>
                    <a:pt x="95" y="241"/>
                  </a:cubicBezTo>
                  <a:cubicBezTo>
                    <a:pt x="99" y="244"/>
                    <a:pt x="103" y="246"/>
                    <a:pt x="105" y="248"/>
                  </a:cubicBezTo>
                  <a:cubicBezTo>
                    <a:pt x="106" y="248"/>
                    <a:pt x="107" y="249"/>
                    <a:pt x="108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0" y="248"/>
                    <a:pt x="110" y="248"/>
                    <a:pt x="110" y="248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0" y="248"/>
                    <a:pt x="110" y="248"/>
                    <a:pt x="110" y="248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8" y="249"/>
                    <a:pt x="108" y="249"/>
                    <a:pt x="108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8" y="249"/>
                    <a:pt x="108" y="249"/>
                    <a:pt x="108" y="249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7" y="247"/>
                    <a:pt x="107" y="247"/>
                    <a:pt x="107" y="247"/>
                  </a:cubicBezTo>
                  <a:cubicBezTo>
                    <a:pt x="107" y="248"/>
                    <a:pt x="108" y="249"/>
                    <a:pt x="108" y="249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7" y="247"/>
                    <a:pt x="107" y="247"/>
                    <a:pt x="107" y="247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7" y="245"/>
                    <a:pt x="107" y="246"/>
                    <a:pt x="107" y="247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12" y="247"/>
                    <a:pt x="112" y="247"/>
                    <a:pt x="112" y="247"/>
                  </a:cubicBezTo>
                  <a:cubicBezTo>
                    <a:pt x="113" y="242"/>
                    <a:pt x="113" y="242"/>
                    <a:pt x="113" y="242"/>
                  </a:cubicBezTo>
                  <a:cubicBezTo>
                    <a:pt x="113" y="242"/>
                    <a:pt x="103" y="240"/>
                    <a:pt x="92" y="237"/>
                  </a:cubicBezTo>
                  <a:cubicBezTo>
                    <a:pt x="87" y="236"/>
                    <a:pt x="81" y="235"/>
                    <a:pt x="77" y="234"/>
                  </a:cubicBezTo>
                  <a:cubicBezTo>
                    <a:pt x="75" y="233"/>
                    <a:pt x="73" y="233"/>
                    <a:pt x="71" y="232"/>
                  </a:cubicBezTo>
                  <a:cubicBezTo>
                    <a:pt x="70" y="232"/>
                    <a:pt x="69" y="232"/>
                    <a:pt x="69" y="232"/>
                  </a:cubicBezTo>
                  <a:cubicBezTo>
                    <a:pt x="68" y="232"/>
                    <a:pt x="67" y="232"/>
                    <a:pt x="67" y="232"/>
                  </a:cubicBezTo>
                  <a:cubicBezTo>
                    <a:pt x="66" y="232"/>
                    <a:pt x="66" y="232"/>
                    <a:pt x="65" y="232"/>
                  </a:cubicBezTo>
                  <a:cubicBezTo>
                    <a:pt x="65" y="232"/>
                    <a:pt x="65" y="232"/>
                    <a:pt x="64" y="232"/>
                  </a:cubicBezTo>
                  <a:cubicBezTo>
                    <a:pt x="64" y="233"/>
                    <a:pt x="63" y="233"/>
                    <a:pt x="62" y="234"/>
                  </a:cubicBezTo>
                  <a:cubicBezTo>
                    <a:pt x="61" y="235"/>
                    <a:pt x="61" y="237"/>
                    <a:pt x="62" y="238"/>
                  </a:cubicBezTo>
                  <a:cubicBezTo>
                    <a:pt x="62" y="239"/>
                    <a:pt x="63" y="240"/>
                    <a:pt x="64" y="241"/>
                  </a:cubicBezTo>
                  <a:cubicBezTo>
                    <a:pt x="64" y="241"/>
                    <a:pt x="67" y="243"/>
                    <a:pt x="71" y="245"/>
                  </a:cubicBezTo>
                  <a:cubicBezTo>
                    <a:pt x="78" y="250"/>
                    <a:pt x="89" y="256"/>
                    <a:pt x="98" y="262"/>
                  </a:cubicBezTo>
                  <a:cubicBezTo>
                    <a:pt x="102" y="264"/>
                    <a:pt x="106" y="267"/>
                    <a:pt x="109" y="269"/>
                  </a:cubicBezTo>
                  <a:cubicBezTo>
                    <a:pt x="110" y="269"/>
                    <a:pt x="111" y="270"/>
                    <a:pt x="112" y="271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70"/>
                    <a:pt x="112" y="270"/>
                    <a:pt x="112" y="270"/>
                  </a:cubicBezTo>
                  <a:cubicBezTo>
                    <a:pt x="112" y="271"/>
                    <a:pt x="112" y="271"/>
                    <a:pt x="112" y="271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70"/>
                    <a:pt x="112" y="270"/>
                    <a:pt x="112" y="270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1" y="268"/>
                    <a:pt x="111" y="268"/>
                    <a:pt x="111" y="268"/>
                  </a:cubicBezTo>
                  <a:cubicBezTo>
                    <a:pt x="111" y="269"/>
                    <a:pt x="112" y="270"/>
                    <a:pt x="112" y="270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1" y="268"/>
                    <a:pt x="111" y="268"/>
                    <a:pt x="111" y="268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65"/>
                    <a:pt x="112" y="265"/>
                    <a:pt x="112" y="265"/>
                  </a:cubicBezTo>
                  <a:cubicBezTo>
                    <a:pt x="111" y="266"/>
                    <a:pt x="111" y="267"/>
                    <a:pt x="111" y="268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2" y="265"/>
                    <a:pt x="112" y="265"/>
                    <a:pt x="112" y="265"/>
                  </a:cubicBezTo>
                  <a:cubicBezTo>
                    <a:pt x="116" y="268"/>
                    <a:pt x="116" y="268"/>
                    <a:pt x="116" y="268"/>
                  </a:cubicBezTo>
                  <a:cubicBezTo>
                    <a:pt x="117" y="263"/>
                    <a:pt x="117" y="263"/>
                    <a:pt x="117" y="263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0" y="256"/>
                    <a:pt x="68" y="257"/>
                    <a:pt x="68" y="259"/>
                  </a:cubicBezTo>
                  <a:cubicBezTo>
                    <a:pt x="67" y="261"/>
                    <a:pt x="68" y="264"/>
                    <a:pt x="70" y="265"/>
                  </a:cubicBezTo>
                  <a:cubicBezTo>
                    <a:pt x="70" y="265"/>
                    <a:pt x="72" y="267"/>
                    <a:pt x="77" y="270"/>
                  </a:cubicBezTo>
                  <a:cubicBezTo>
                    <a:pt x="84" y="274"/>
                    <a:pt x="94" y="280"/>
                    <a:pt x="102" y="285"/>
                  </a:cubicBezTo>
                  <a:cubicBezTo>
                    <a:pt x="106" y="288"/>
                    <a:pt x="110" y="290"/>
                    <a:pt x="113" y="292"/>
                  </a:cubicBezTo>
                  <a:cubicBezTo>
                    <a:pt x="114" y="293"/>
                    <a:pt x="115" y="293"/>
                    <a:pt x="116" y="294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19" y="292"/>
                    <a:pt x="119" y="292"/>
                    <a:pt x="119" y="292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17" y="294"/>
                    <a:pt x="117" y="294"/>
                    <a:pt x="117" y="294"/>
                  </a:cubicBezTo>
                  <a:cubicBezTo>
                    <a:pt x="119" y="292"/>
                    <a:pt x="119" y="292"/>
                    <a:pt x="119" y="292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4"/>
                    <a:pt x="116" y="294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3"/>
                    <a:pt x="116" y="293"/>
                    <a:pt x="116" y="293"/>
                  </a:cubicBezTo>
                  <a:cubicBezTo>
                    <a:pt x="116" y="293"/>
                    <a:pt x="116" y="293"/>
                    <a:pt x="116" y="294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93"/>
                    <a:pt x="116" y="293"/>
                    <a:pt x="116" y="293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15" y="292"/>
                    <a:pt x="115" y="292"/>
                    <a:pt x="116" y="293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15" y="289"/>
                    <a:pt x="115" y="290"/>
                    <a:pt x="115" y="291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6" y="288"/>
                    <a:pt x="116" y="288"/>
                    <a:pt x="116" y="288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8" y="287"/>
                    <a:pt x="118" y="287"/>
                    <a:pt x="118" y="287"/>
                  </a:cubicBezTo>
                  <a:cubicBezTo>
                    <a:pt x="117" y="287"/>
                    <a:pt x="117" y="287"/>
                    <a:pt x="116" y="288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8" y="287"/>
                    <a:pt x="118" y="287"/>
                    <a:pt x="118" y="287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9" y="286"/>
                    <a:pt x="119" y="286"/>
                    <a:pt x="119" y="286"/>
                  </a:cubicBezTo>
                  <a:cubicBezTo>
                    <a:pt x="119" y="286"/>
                    <a:pt x="119" y="286"/>
                    <a:pt x="118" y="287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19" y="286"/>
                    <a:pt x="119" y="286"/>
                    <a:pt x="119" y="286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19" y="286"/>
                    <a:pt x="119" y="286"/>
                    <a:pt x="119" y="286"/>
                  </a:cubicBezTo>
                  <a:cubicBezTo>
                    <a:pt x="120" y="291"/>
                    <a:pt x="120" y="291"/>
                    <a:pt x="120" y="291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9"/>
                    <a:pt x="120" y="289"/>
                    <a:pt x="120" y="289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9"/>
                    <a:pt x="120" y="289"/>
                    <a:pt x="120" y="289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7"/>
                    <a:pt x="120" y="287"/>
                    <a:pt x="120" y="287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7"/>
                    <a:pt x="120" y="287"/>
                    <a:pt x="120" y="287"/>
                  </a:cubicBezTo>
                  <a:cubicBezTo>
                    <a:pt x="120" y="286"/>
                    <a:pt x="120" y="286"/>
                    <a:pt x="120" y="286"/>
                  </a:cubicBezTo>
                  <a:cubicBezTo>
                    <a:pt x="120" y="286"/>
                    <a:pt x="119" y="286"/>
                    <a:pt x="117" y="286"/>
                  </a:cubicBezTo>
                  <a:cubicBezTo>
                    <a:pt x="112" y="285"/>
                    <a:pt x="102" y="282"/>
                    <a:pt x="93" y="280"/>
                  </a:cubicBezTo>
                  <a:cubicBezTo>
                    <a:pt x="88" y="278"/>
                    <a:pt x="84" y="277"/>
                    <a:pt x="81" y="277"/>
                  </a:cubicBezTo>
                  <a:cubicBezTo>
                    <a:pt x="78" y="276"/>
                    <a:pt x="76" y="275"/>
                    <a:pt x="76" y="275"/>
                  </a:cubicBezTo>
                  <a:cubicBezTo>
                    <a:pt x="74" y="275"/>
                    <a:pt x="71" y="276"/>
                    <a:pt x="70" y="278"/>
                  </a:cubicBezTo>
                  <a:cubicBezTo>
                    <a:pt x="69" y="280"/>
                    <a:pt x="70" y="283"/>
                    <a:pt x="72" y="284"/>
                  </a:cubicBezTo>
                  <a:cubicBezTo>
                    <a:pt x="72" y="284"/>
                    <a:pt x="75" y="285"/>
                    <a:pt x="79" y="288"/>
                  </a:cubicBezTo>
                  <a:cubicBezTo>
                    <a:pt x="86" y="292"/>
                    <a:pt x="95" y="297"/>
                    <a:pt x="103" y="302"/>
                  </a:cubicBezTo>
                  <a:cubicBezTo>
                    <a:pt x="107" y="304"/>
                    <a:pt x="110" y="307"/>
                    <a:pt x="113" y="308"/>
                  </a:cubicBezTo>
                  <a:cubicBezTo>
                    <a:pt x="114" y="309"/>
                    <a:pt x="115" y="310"/>
                    <a:pt x="115" y="310"/>
                  </a:cubicBezTo>
                  <a:cubicBezTo>
                    <a:pt x="116" y="310"/>
                    <a:pt x="116" y="310"/>
                    <a:pt x="116" y="310"/>
                  </a:cubicBezTo>
                  <a:cubicBezTo>
                    <a:pt x="116" y="311"/>
                    <a:pt x="116" y="311"/>
                    <a:pt x="116" y="311"/>
                  </a:cubicBezTo>
                  <a:cubicBezTo>
                    <a:pt x="117" y="309"/>
                    <a:pt x="117" y="309"/>
                    <a:pt x="117" y="309"/>
                  </a:cubicBezTo>
                  <a:cubicBezTo>
                    <a:pt x="116" y="310"/>
                    <a:pt x="116" y="310"/>
                    <a:pt x="116" y="310"/>
                  </a:cubicBezTo>
                  <a:cubicBezTo>
                    <a:pt x="116" y="311"/>
                    <a:pt x="116" y="311"/>
                    <a:pt x="116" y="311"/>
                  </a:cubicBezTo>
                  <a:cubicBezTo>
                    <a:pt x="117" y="309"/>
                    <a:pt x="117" y="309"/>
                    <a:pt x="117" y="309"/>
                  </a:cubicBezTo>
                  <a:cubicBezTo>
                    <a:pt x="116" y="310"/>
                    <a:pt x="116" y="310"/>
                    <a:pt x="116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10"/>
                    <a:pt x="115" y="310"/>
                    <a:pt x="115" y="310"/>
                  </a:cubicBezTo>
                  <a:cubicBezTo>
                    <a:pt x="115" y="310"/>
                    <a:pt x="115" y="310"/>
                    <a:pt x="116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10"/>
                    <a:pt x="115" y="310"/>
                    <a:pt x="115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8"/>
                    <a:pt x="115" y="308"/>
                    <a:pt x="115" y="308"/>
                  </a:cubicBezTo>
                  <a:cubicBezTo>
                    <a:pt x="115" y="309"/>
                    <a:pt x="115" y="309"/>
                    <a:pt x="115" y="310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8"/>
                    <a:pt x="115" y="308"/>
                    <a:pt x="115" y="308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5"/>
                    <a:pt x="115" y="305"/>
                    <a:pt x="115" y="305"/>
                  </a:cubicBezTo>
                  <a:cubicBezTo>
                    <a:pt x="115" y="306"/>
                    <a:pt x="115" y="307"/>
                    <a:pt x="115" y="308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15" y="305"/>
                    <a:pt x="115" y="305"/>
                    <a:pt x="115" y="305"/>
                  </a:cubicBezTo>
                  <a:cubicBezTo>
                    <a:pt x="119" y="308"/>
                    <a:pt x="119" y="308"/>
                    <a:pt x="119" y="308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75" y="296"/>
                    <a:pt x="75" y="296"/>
                    <a:pt x="75" y="296"/>
                  </a:cubicBezTo>
                  <a:cubicBezTo>
                    <a:pt x="73" y="296"/>
                    <a:pt x="71" y="296"/>
                    <a:pt x="70" y="298"/>
                  </a:cubicBezTo>
                  <a:cubicBezTo>
                    <a:pt x="70" y="299"/>
                    <a:pt x="70" y="300"/>
                    <a:pt x="70" y="301"/>
                  </a:cubicBezTo>
                  <a:cubicBezTo>
                    <a:pt x="70" y="302"/>
                    <a:pt x="70" y="303"/>
                    <a:pt x="70" y="303"/>
                  </a:cubicBezTo>
                  <a:cubicBezTo>
                    <a:pt x="71" y="304"/>
                    <a:pt x="71" y="304"/>
                    <a:pt x="71" y="304"/>
                  </a:cubicBezTo>
                  <a:cubicBezTo>
                    <a:pt x="72" y="305"/>
                    <a:pt x="72" y="305"/>
                    <a:pt x="73" y="306"/>
                  </a:cubicBezTo>
                  <a:cubicBezTo>
                    <a:pt x="75" y="307"/>
                    <a:pt x="79" y="309"/>
                    <a:pt x="83" y="312"/>
                  </a:cubicBezTo>
                  <a:cubicBezTo>
                    <a:pt x="90" y="316"/>
                    <a:pt x="98" y="321"/>
                    <a:pt x="105" y="325"/>
                  </a:cubicBezTo>
                  <a:cubicBezTo>
                    <a:pt x="108" y="327"/>
                    <a:pt x="111" y="329"/>
                    <a:pt x="113" y="330"/>
                  </a:cubicBezTo>
                  <a:cubicBezTo>
                    <a:pt x="114" y="331"/>
                    <a:pt x="115" y="331"/>
                    <a:pt x="116" y="332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8" y="330"/>
                    <a:pt x="118" y="330"/>
                    <a:pt x="118" y="330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8" y="330"/>
                    <a:pt x="118" y="330"/>
                    <a:pt x="118" y="330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1"/>
                    <a:pt x="115" y="331"/>
                    <a:pt x="115" y="331"/>
                  </a:cubicBezTo>
                  <a:cubicBezTo>
                    <a:pt x="116" y="332"/>
                    <a:pt x="116" y="332"/>
                    <a:pt x="116" y="332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1"/>
                    <a:pt x="115" y="331"/>
                    <a:pt x="115" y="331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0"/>
                    <a:pt x="115" y="330"/>
                    <a:pt x="115" y="330"/>
                  </a:cubicBezTo>
                  <a:cubicBezTo>
                    <a:pt x="115" y="331"/>
                    <a:pt x="115" y="331"/>
                    <a:pt x="115" y="331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30"/>
                    <a:pt x="115" y="330"/>
                    <a:pt x="115" y="330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4" y="329"/>
                    <a:pt x="114" y="329"/>
                    <a:pt x="114" y="329"/>
                  </a:cubicBezTo>
                  <a:cubicBezTo>
                    <a:pt x="114" y="329"/>
                    <a:pt x="115" y="330"/>
                    <a:pt x="115" y="330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4" y="329"/>
                    <a:pt x="114" y="329"/>
                    <a:pt x="114" y="329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5" y="327"/>
                    <a:pt x="114" y="328"/>
                    <a:pt x="114" y="329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7" y="324"/>
                    <a:pt x="117" y="324"/>
                    <a:pt x="117" y="324"/>
                  </a:cubicBezTo>
                  <a:cubicBezTo>
                    <a:pt x="116" y="325"/>
                    <a:pt x="116" y="325"/>
                    <a:pt x="115" y="326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7" y="324"/>
                    <a:pt x="117" y="324"/>
                    <a:pt x="117" y="324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7" y="324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6"/>
                    <a:pt x="118" y="326"/>
                    <a:pt x="118" y="326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6"/>
                    <a:pt x="118" y="326"/>
                    <a:pt x="118" y="326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6" y="324"/>
                    <a:pt x="113" y="324"/>
                    <a:pt x="109" y="323"/>
                  </a:cubicBezTo>
                  <a:cubicBezTo>
                    <a:pt x="103" y="323"/>
                    <a:pt x="95" y="322"/>
                    <a:pt x="88" y="322"/>
                  </a:cubicBezTo>
                  <a:cubicBezTo>
                    <a:pt x="82" y="321"/>
                    <a:pt x="77" y="320"/>
                    <a:pt x="77" y="320"/>
                  </a:cubicBezTo>
                  <a:cubicBezTo>
                    <a:pt x="75" y="320"/>
                    <a:pt x="73" y="321"/>
                    <a:pt x="72" y="324"/>
                  </a:cubicBezTo>
                  <a:cubicBezTo>
                    <a:pt x="72" y="326"/>
                    <a:pt x="73" y="328"/>
                    <a:pt x="74" y="329"/>
                  </a:cubicBezTo>
                  <a:cubicBezTo>
                    <a:pt x="118" y="356"/>
                    <a:pt x="118" y="356"/>
                    <a:pt x="118" y="356"/>
                  </a:cubicBezTo>
                  <a:cubicBezTo>
                    <a:pt x="121" y="353"/>
                    <a:pt x="121" y="353"/>
                    <a:pt x="121" y="353"/>
                  </a:cubicBezTo>
                  <a:cubicBezTo>
                    <a:pt x="117" y="350"/>
                    <a:pt x="117" y="350"/>
                    <a:pt x="117" y="350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19" y="348"/>
                    <a:pt x="119" y="348"/>
                    <a:pt x="119" y="348"/>
                  </a:cubicBezTo>
                  <a:cubicBezTo>
                    <a:pt x="118" y="349"/>
                    <a:pt x="117" y="349"/>
                    <a:pt x="117" y="350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19" y="348"/>
                    <a:pt x="119" y="348"/>
                    <a:pt x="119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0" y="348"/>
                    <a:pt x="120" y="348"/>
                    <a:pt x="120" y="348"/>
                  </a:cubicBezTo>
                  <a:cubicBezTo>
                    <a:pt x="120" y="348"/>
                    <a:pt x="119" y="348"/>
                    <a:pt x="119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0" y="348"/>
                    <a:pt x="120" y="348"/>
                    <a:pt x="120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0" y="348"/>
                    <a:pt x="120" y="348"/>
                    <a:pt x="120" y="348"/>
                  </a:cubicBezTo>
                  <a:cubicBezTo>
                    <a:pt x="121" y="352"/>
                    <a:pt x="121" y="352"/>
                    <a:pt x="121" y="352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51"/>
                    <a:pt x="121" y="351"/>
                    <a:pt x="121" y="351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51"/>
                    <a:pt x="121" y="351"/>
                    <a:pt x="121" y="351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9"/>
                    <a:pt x="121" y="349"/>
                    <a:pt x="121" y="349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9"/>
                    <a:pt x="121" y="349"/>
                    <a:pt x="121" y="349"/>
                  </a:cubicBezTo>
                  <a:cubicBezTo>
                    <a:pt x="121" y="348"/>
                    <a:pt x="121" y="348"/>
                    <a:pt x="121" y="348"/>
                  </a:cubicBezTo>
                  <a:cubicBezTo>
                    <a:pt x="121" y="348"/>
                    <a:pt x="121" y="348"/>
                    <a:pt x="120" y="348"/>
                  </a:cubicBezTo>
                  <a:cubicBezTo>
                    <a:pt x="118" y="347"/>
                    <a:pt x="115" y="346"/>
                    <a:pt x="110" y="345"/>
                  </a:cubicBezTo>
                  <a:cubicBezTo>
                    <a:pt x="103" y="343"/>
                    <a:pt x="94" y="341"/>
                    <a:pt x="87" y="339"/>
                  </a:cubicBezTo>
                  <a:cubicBezTo>
                    <a:pt x="81" y="337"/>
                    <a:pt x="75" y="335"/>
                    <a:pt x="75" y="335"/>
                  </a:cubicBezTo>
                  <a:cubicBezTo>
                    <a:pt x="73" y="335"/>
                    <a:pt x="71" y="336"/>
                    <a:pt x="70" y="338"/>
                  </a:cubicBezTo>
                  <a:cubicBezTo>
                    <a:pt x="69" y="340"/>
                    <a:pt x="70" y="343"/>
                    <a:pt x="72" y="344"/>
                  </a:cubicBezTo>
                  <a:cubicBezTo>
                    <a:pt x="80" y="349"/>
                    <a:pt x="80" y="349"/>
                    <a:pt x="80" y="349"/>
                  </a:cubicBezTo>
                  <a:cubicBezTo>
                    <a:pt x="60" y="342"/>
                    <a:pt x="60" y="342"/>
                    <a:pt x="60" y="342"/>
                  </a:cubicBezTo>
                  <a:cubicBezTo>
                    <a:pt x="58" y="341"/>
                    <a:pt x="56" y="342"/>
                    <a:pt x="55" y="343"/>
                  </a:cubicBezTo>
                  <a:cubicBezTo>
                    <a:pt x="54" y="344"/>
                    <a:pt x="54" y="345"/>
                    <a:pt x="54" y="346"/>
                  </a:cubicBezTo>
                  <a:cubicBezTo>
                    <a:pt x="54" y="347"/>
                    <a:pt x="54" y="348"/>
                    <a:pt x="54" y="348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6" y="350"/>
                    <a:pt x="56" y="350"/>
                    <a:pt x="56" y="350"/>
                  </a:cubicBezTo>
                  <a:cubicBezTo>
                    <a:pt x="57" y="351"/>
                    <a:pt x="59" y="352"/>
                    <a:pt x="61" y="354"/>
                  </a:cubicBezTo>
                  <a:cubicBezTo>
                    <a:pt x="69" y="359"/>
                    <a:pt x="85" y="369"/>
                    <a:pt x="98" y="377"/>
                  </a:cubicBezTo>
                  <a:cubicBezTo>
                    <a:pt x="112" y="385"/>
                    <a:pt x="123" y="392"/>
                    <a:pt x="123" y="392"/>
                  </a:cubicBezTo>
                  <a:cubicBezTo>
                    <a:pt x="125" y="388"/>
                    <a:pt x="125" y="388"/>
                    <a:pt x="125" y="388"/>
                  </a:cubicBezTo>
                  <a:cubicBezTo>
                    <a:pt x="127" y="383"/>
                    <a:pt x="127" y="383"/>
                    <a:pt x="127" y="383"/>
                  </a:cubicBezTo>
                  <a:cubicBezTo>
                    <a:pt x="30" y="341"/>
                    <a:pt x="30" y="341"/>
                    <a:pt x="30" y="341"/>
                  </a:cubicBezTo>
                  <a:cubicBezTo>
                    <a:pt x="28" y="340"/>
                    <a:pt x="25" y="341"/>
                    <a:pt x="24" y="343"/>
                  </a:cubicBezTo>
                  <a:cubicBezTo>
                    <a:pt x="24" y="343"/>
                    <a:pt x="23" y="344"/>
                    <a:pt x="23" y="345"/>
                  </a:cubicBezTo>
                  <a:cubicBezTo>
                    <a:pt x="23" y="347"/>
                    <a:pt x="24" y="347"/>
                    <a:pt x="24" y="348"/>
                  </a:cubicBezTo>
                  <a:cubicBezTo>
                    <a:pt x="25" y="349"/>
                    <a:pt x="25" y="349"/>
                    <a:pt x="25" y="349"/>
                  </a:cubicBezTo>
                  <a:cubicBezTo>
                    <a:pt x="26" y="350"/>
                    <a:pt x="27" y="350"/>
                    <a:pt x="28" y="351"/>
                  </a:cubicBezTo>
                  <a:cubicBezTo>
                    <a:pt x="31" y="354"/>
                    <a:pt x="37" y="358"/>
                    <a:pt x="45" y="362"/>
                  </a:cubicBezTo>
                  <a:cubicBezTo>
                    <a:pt x="56" y="369"/>
                    <a:pt x="70" y="377"/>
                    <a:pt x="81" y="384"/>
                  </a:cubicBezTo>
                  <a:cubicBezTo>
                    <a:pt x="86" y="387"/>
                    <a:pt x="91" y="390"/>
                    <a:pt x="95" y="392"/>
                  </a:cubicBezTo>
                  <a:cubicBezTo>
                    <a:pt x="96" y="393"/>
                    <a:pt x="98" y="394"/>
                    <a:pt x="99" y="395"/>
                  </a:cubicBezTo>
                  <a:cubicBezTo>
                    <a:pt x="99" y="395"/>
                    <a:pt x="99" y="395"/>
                    <a:pt x="100" y="395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3"/>
                    <a:pt x="102" y="393"/>
                    <a:pt x="102" y="393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3"/>
                    <a:pt x="102" y="393"/>
                    <a:pt x="102" y="393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2"/>
                    <a:pt x="102" y="392"/>
                    <a:pt x="102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0" y="395"/>
                    <a:pt x="100" y="395"/>
                    <a:pt x="100" y="395"/>
                  </a:cubicBezTo>
                  <a:cubicBezTo>
                    <a:pt x="102" y="392"/>
                    <a:pt x="102" y="392"/>
                    <a:pt x="102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9" y="395"/>
                    <a:pt x="99" y="395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4"/>
                    <a:pt x="98" y="394"/>
                    <a:pt x="98" y="394"/>
                  </a:cubicBezTo>
                  <a:cubicBezTo>
                    <a:pt x="99" y="394"/>
                    <a:pt x="99" y="394"/>
                    <a:pt x="99" y="395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4"/>
                    <a:pt x="98" y="394"/>
                    <a:pt x="98" y="394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2"/>
                    <a:pt x="98" y="392"/>
                    <a:pt x="98" y="392"/>
                  </a:cubicBezTo>
                  <a:cubicBezTo>
                    <a:pt x="98" y="393"/>
                    <a:pt x="98" y="393"/>
                    <a:pt x="98" y="394"/>
                  </a:cubicBezTo>
                  <a:cubicBezTo>
                    <a:pt x="103" y="392"/>
                    <a:pt x="103" y="392"/>
                    <a:pt x="103" y="392"/>
                  </a:cubicBezTo>
                  <a:cubicBezTo>
                    <a:pt x="98" y="392"/>
                    <a:pt x="98" y="392"/>
                    <a:pt x="98" y="392"/>
                  </a:cubicBezTo>
                  <a:cubicBezTo>
                    <a:pt x="98" y="394"/>
                    <a:pt x="100" y="396"/>
                    <a:pt x="103" y="396"/>
                  </a:cubicBezTo>
                  <a:cubicBezTo>
                    <a:pt x="105" y="396"/>
                    <a:pt x="107" y="394"/>
                    <a:pt x="107" y="39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12"/>
            <p:cNvSpPr/>
            <p:nvPr/>
          </p:nvSpPr>
          <p:spPr bwMode="auto">
            <a:xfrm>
              <a:off x="4298951" y="4502150"/>
              <a:ext cx="469900" cy="211138"/>
            </a:xfrm>
            <a:custGeom>
              <a:avLst/>
              <a:gdLst>
                <a:gd name="T0" fmla="*/ 102 w 292"/>
                <a:gd name="T1" fmla="*/ 122 h 131"/>
                <a:gd name="T2" fmla="*/ 16 w 292"/>
                <a:gd name="T3" fmla="*/ 69 h 131"/>
                <a:gd name="T4" fmla="*/ 12 w 292"/>
                <a:gd name="T5" fmla="*/ 71 h 131"/>
                <a:gd name="T6" fmla="*/ 17 w 292"/>
                <a:gd name="T7" fmla="*/ 55 h 131"/>
                <a:gd name="T8" fmla="*/ 14 w 292"/>
                <a:gd name="T9" fmla="*/ 57 h 131"/>
                <a:gd name="T10" fmla="*/ 14 w 292"/>
                <a:gd name="T11" fmla="*/ 58 h 131"/>
                <a:gd name="T12" fmla="*/ 17 w 292"/>
                <a:gd name="T13" fmla="*/ 63 h 131"/>
                <a:gd name="T14" fmla="*/ 143 w 292"/>
                <a:gd name="T15" fmla="*/ 117 h 131"/>
                <a:gd name="T16" fmla="*/ 10 w 292"/>
                <a:gd name="T17" fmla="*/ 35 h 131"/>
                <a:gd name="T18" fmla="*/ 11 w 292"/>
                <a:gd name="T19" fmla="*/ 37 h 131"/>
                <a:gd name="T20" fmla="*/ 8 w 292"/>
                <a:gd name="T21" fmla="*/ 41 h 131"/>
                <a:gd name="T22" fmla="*/ 6 w 292"/>
                <a:gd name="T23" fmla="*/ 40 h 131"/>
                <a:gd name="T24" fmla="*/ 167 w 292"/>
                <a:gd name="T25" fmla="*/ 115 h 131"/>
                <a:gd name="T26" fmla="*/ 5 w 292"/>
                <a:gd name="T27" fmla="*/ 20 h 131"/>
                <a:gd name="T28" fmla="*/ 4 w 292"/>
                <a:gd name="T29" fmla="*/ 24 h 131"/>
                <a:gd name="T30" fmla="*/ 114 w 292"/>
                <a:gd name="T31" fmla="*/ 86 h 131"/>
                <a:gd name="T32" fmla="*/ 83 w 292"/>
                <a:gd name="T33" fmla="*/ 50 h 131"/>
                <a:gd name="T34" fmla="*/ 11 w 292"/>
                <a:gd name="T35" fmla="*/ 3 h 131"/>
                <a:gd name="T36" fmla="*/ 11 w 292"/>
                <a:gd name="T37" fmla="*/ 6 h 131"/>
                <a:gd name="T38" fmla="*/ 60 w 292"/>
                <a:gd name="T39" fmla="*/ 20 h 131"/>
                <a:gd name="T40" fmla="*/ 59 w 292"/>
                <a:gd name="T41" fmla="*/ 25 h 131"/>
                <a:gd name="T42" fmla="*/ 238 w 292"/>
                <a:gd name="T43" fmla="*/ 112 h 131"/>
                <a:gd name="T44" fmla="*/ 92 w 292"/>
                <a:gd name="T45" fmla="*/ 19 h 131"/>
                <a:gd name="T46" fmla="*/ 92 w 292"/>
                <a:gd name="T47" fmla="*/ 21 h 131"/>
                <a:gd name="T48" fmla="*/ 89 w 292"/>
                <a:gd name="T49" fmla="*/ 26 h 131"/>
                <a:gd name="T50" fmla="*/ 87 w 292"/>
                <a:gd name="T51" fmla="*/ 22 h 131"/>
                <a:gd name="T52" fmla="*/ 252 w 292"/>
                <a:gd name="T53" fmla="*/ 116 h 131"/>
                <a:gd name="T54" fmla="*/ 250 w 292"/>
                <a:gd name="T55" fmla="*/ 101 h 131"/>
                <a:gd name="T56" fmla="*/ 108 w 292"/>
                <a:gd name="T57" fmla="*/ 14 h 131"/>
                <a:gd name="T58" fmla="*/ 104 w 292"/>
                <a:gd name="T59" fmla="*/ 16 h 131"/>
                <a:gd name="T60" fmla="*/ 292 w 292"/>
                <a:gd name="T61" fmla="*/ 110 h 131"/>
                <a:gd name="T62" fmla="*/ 141 w 292"/>
                <a:gd name="T63" fmla="*/ 16 h 131"/>
                <a:gd name="T64" fmla="*/ 137 w 292"/>
                <a:gd name="T65" fmla="*/ 18 h 131"/>
                <a:gd name="T66" fmla="*/ 283 w 292"/>
                <a:gd name="T67" fmla="*/ 109 h 131"/>
                <a:gd name="T68" fmla="*/ 287 w 292"/>
                <a:gd name="T69" fmla="*/ 110 h 131"/>
                <a:gd name="T70" fmla="*/ 100 w 292"/>
                <a:gd name="T71" fmla="*/ 14 h 131"/>
                <a:gd name="T72" fmla="*/ 257 w 292"/>
                <a:gd name="T73" fmla="*/ 116 h 131"/>
                <a:gd name="T74" fmla="*/ 260 w 292"/>
                <a:gd name="T75" fmla="*/ 114 h 131"/>
                <a:gd name="T76" fmla="*/ 260 w 292"/>
                <a:gd name="T77" fmla="*/ 114 h 131"/>
                <a:gd name="T78" fmla="*/ 260 w 292"/>
                <a:gd name="T79" fmla="*/ 109 h 131"/>
                <a:gd name="T80" fmla="*/ 89 w 292"/>
                <a:gd name="T81" fmla="*/ 17 h 131"/>
                <a:gd name="T82" fmla="*/ 89 w 292"/>
                <a:gd name="T83" fmla="*/ 29 h 131"/>
                <a:gd name="T84" fmla="*/ 229 w 292"/>
                <a:gd name="T85" fmla="*/ 114 h 131"/>
                <a:gd name="T86" fmla="*/ 233 w 292"/>
                <a:gd name="T87" fmla="*/ 112 h 131"/>
                <a:gd name="T88" fmla="*/ 57 w 292"/>
                <a:gd name="T89" fmla="*/ 24 h 131"/>
                <a:gd name="T90" fmla="*/ 189 w 292"/>
                <a:gd name="T91" fmla="*/ 119 h 131"/>
                <a:gd name="T92" fmla="*/ 188 w 292"/>
                <a:gd name="T93" fmla="*/ 115 h 131"/>
                <a:gd name="T94" fmla="*/ 188 w 292"/>
                <a:gd name="T95" fmla="*/ 115 h 131"/>
                <a:gd name="T96" fmla="*/ 1 w 292"/>
                <a:gd name="T97" fmla="*/ 17 h 131"/>
                <a:gd name="T98" fmla="*/ 161 w 292"/>
                <a:gd name="T99" fmla="*/ 122 h 131"/>
                <a:gd name="T100" fmla="*/ 160 w 292"/>
                <a:gd name="T101" fmla="*/ 122 h 131"/>
                <a:gd name="T102" fmla="*/ 38 w 292"/>
                <a:gd name="T103" fmla="*/ 45 h 131"/>
                <a:gd name="T104" fmla="*/ 7 w 292"/>
                <a:gd name="T105" fmla="*/ 45 h 131"/>
                <a:gd name="T106" fmla="*/ 137 w 292"/>
                <a:gd name="T107" fmla="*/ 121 h 131"/>
                <a:gd name="T108" fmla="*/ 134 w 292"/>
                <a:gd name="T109" fmla="*/ 121 h 131"/>
                <a:gd name="T110" fmla="*/ 139 w 292"/>
                <a:gd name="T111" fmla="*/ 119 h 131"/>
                <a:gd name="T112" fmla="*/ 138 w 292"/>
                <a:gd name="T113" fmla="*/ 115 h 131"/>
                <a:gd name="T114" fmla="*/ 17 w 292"/>
                <a:gd name="T115" fmla="*/ 53 h 131"/>
                <a:gd name="T116" fmla="*/ 37 w 292"/>
                <a:gd name="T117" fmla="*/ 79 h 131"/>
                <a:gd name="T118" fmla="*/ 97 w 292"/>
                <a:gd name="T119" fmla="*/ 130 h 131"/>
                <a:gd name="T120" fmla="*/ 54 w 292"/>
                <a:gd name="T121" fmla="*/ 12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2" h="131">
                  <a:moveTo>
                    <a:pt x="52" y="122"/>
                  </a:moveTo>
                  <a:cubicBezTo>
                    <a:pt x="31" y="108"/>
                    <a:pt x="31" y="108"/>
                    <a:pt x="31" y="108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72" y="129"/>
                    <a:pt x="72" y="129"/>
                    <a:pt x="72" y="129"/>
                  </a:cubicBezTo>
                  <a:cubicBezTo>
                    <a:pt x="75" y="130"/>
                    <a:pt x="77" y="128"/>
                    <a:pt x="78" y="126"/>
                  </a:cubicBezTo>
                  <a:cubicBezTo>
                    <a:pt x="79" y="124"/>
                    <a:pt x="78" y="122"/>
                    <a:pt x="76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100" y="131"/>
                    <a:pt x="103" y="130"/>
                    <a:pt x="104" y="128"/>
                  </a:cubicBezTo>
                  <a:cubicBezTo>
                    <a:pt x="105" y="126"/>
                    <a:pt x="104" y="123"/>
                    <a:pt x="102" y="122"/>
                  </a:cubicBezTo>
                  <a:cubicBezTo>
                    <a:pt x="102" y="122"/>
                    <a:pt x="101" y="121"/>
                    <a:pt x="98" y="119"/>
                  </a:cubicBezTo>
                  <a:cubicBezTo>
                    <a:pt x="90" y="115"/>
                    <a:pt x="69" y="102"/>
                    <a:pt x="50" y="91"/>
                  </a:cubicBezTo>
                  <a:cubicBezTo>
                    <a:pt x="41" y="85"/>
                    <a:pt x="32" y="80"/>
                    <a:pt x="25" y="75"/>
                  </a:cubicBezTo>
                  <a:cubicBezTo>
                    <a:pt x="22" y="73"/>
                    <a:pt x="19" y="71"/>
                    <a:pt x="18" y="70"/>
                  </a:cubicBezTo>
                  <a:cubicBezTo>
                    <a:pt x="17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0"/>
                    <a:pt x="16" y="69"/>
                    <a:pt x="16" y="69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7" y="72"/>
                    <a:pt x="17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6" y="127"/>
                    <a:pt x="119" y="126"/>
                    <a:pt x="120" y="124"/>
                  </a:cubicBezTo>
                  <a:cubicBezTo>
                    <a:pt x="121" y="121"/>
                    <a:pt x="121" y="119"/>
                    <a:pt x="118" y="117"/>
                  </a:cubicBezTo>
                  <a:cubicBezTo>
                    <a:pt x="118" y="117"/>
                    <a:pt x="117" y="116"/>
                    <a:pt x="114" y="115"/>
                  </a:cubicBezTo>
                  <a:cubicBezTo>
                    <a:pt x="104" y="109"/>
                    <a:pt x="80" y="94"/>
                    <a:pt x="58" y="81"/>
                  </a:cubicBezTo>
                  <a:cubicBezTo>
                    <a:pt x="47" y="74"/>
                    <a:pt x="36" y="68"/>
                    <a:pt x="29" y="63"/>
                  </a:cubicBezTo>
                  <a:cubicBezTo>
                    <a:pt x="25" y="60"/>
                    <a:pt x="22" y="58"/>
                    <a:pt x="20" y="57"/>
                  </a:cubicBezTo>
                  <a:cubicBezTo>
                    <a:pt x="19" y="56"/>
                    <a:pt x="18" y="55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6"/>
                    <a:pt x="18" y="56"/>
                    <a:pt x="18" y="55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8" y="58"/>
                    <a:pt x="18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1"/>
                    <a:pt x="17" y="61"/>
                    <a:pt x="18" y="60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5" y="62"/>
                    <a:pt x="15" y="62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5" y="62"/>
                    <a:pt x="17" y="63"/>
                  </a:cubicBezTo>
                  <a:cubicBezTo>
                    <a:pt x="22" y="65"/>
                    <a:pt x="32" y="70"/>
                    <a:pt x="43" y="76"/>
                  </a:cubicBezTo>
                  <a:cubicBezTo>
                    <a:pt x="61" y="86"/>
                    <a:pt x="83" y="97"/>
                    <a:pt x="101" y="107"/>
                  </a:cubicBezTo>
                  <a:cubicBezTo>
                    <a:pt x="110" y="112"/>
                    <a:pt x="118" y="116"/>
                    <a:pt x="124" y="119"/>
                  </a:cubicBezTo>
                  <a:cubicBezTo>
                    <a:pt x="127" y="121"/>
                    <a:pt x="130" y="122"/>
                    <a:pt x="132" y="123"/>
                  </a:cubicBezTo>
                  <a:cubicBezTo>
                    <a:pt x="133" y="123"/>
                    <a:pt x="134" y="124"/>
                    <a:pt x="135" y="124"/>
                  </a:cubicBezTo>
                  <a:cubicBezTo>
                    <a:pt x="136" y="124"/>
                    <a:pt x="137" y="124"/>
                    <a:pt x="138" y="124"/>
                  </a:cubicBezTo>
                  <a:cubicBezTo>
                    <a:pt x="139" y="124"/>
                    <a:pt x="139" y="124"/>
                    <a:pt x="140" y="124"/>
                  </a:cubicBezTo>
                  <a:cubicBezTo>
                    <a:pt x="141" y="124"/>
                    <a:pt x="142" y="123"/>
                    <a:pt x="143" y="122"/>
                  </a:cubicBezTo>
                  <a:cubicBezTo>
                    <a:pt x="143" y="122"/>
                    <a:pt x="143" y="122"/>
                    <a:pt x="143" y="122"/>
                  </a:cubicBezTo>
                  <a:cubicBezTo>
                    <a:pt x="143" y="121"/>
                    <a:pt x="143" y="120"/>
                    <a:pt x="143" y="119"/>
                  </a:cubicBezTo>
                  <a:cubicBezTo>
                    <a:pt x="143" y="118"/>
                    <a:pt x="143" y="118"/>
                    <a:pt x="143" y="117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1" y="115"/>
                    <a:pt x="141" y="115"/>
                    <a:pt x="141" y="115"/>
                  </a:cubicBezTo>
                  <a:cubicBezTo>
                    <a:pt x="141" y="115"/>
                    <a:pt x="140" y="114"/>
                    <a:pt x="138" y="114"/>
                  </a:cubicBezTo>
                  <a:cubicBezTo>
                    <a:pt x="133" y="110"/>
                    <a:pt x="123" y="104"/>
                    <a:pt x="110" y="97"/>
                  </a:cubicBezTo>
                  <a:cubicBezTo>
                    <a:pt x="90" y="85"/>
                    <a:pt x="65" y="70"/>
                    <a:pt x="44" y="58"/>
                  </a:cubicBezTo>
                  <a:cubicBezTo>
                    <a:pt x="34" y="51"/>
                    <a:pt x="25" y="46"/>
                    <a:pt x="19" y="41"/>
                  </a:cubicBezTo>
                  <a:cubicBezTo>
                    <a:pt x="16" y="39"/>
                    <a:pt x="13" y="37"/>
                    <a:pt x="12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6"/>
                    <a:pt x="10" y="35"/>
                    <a:pt x="10" y="35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8"/>
                    <a:pt x="11" y="37"/>
                    <a:pt x="11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9" y="40"/>
                    <a:pt x="10" y="39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1"/>
                    <a:pt x="7" y="41"/>
                    <a:pt x="8" y="41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8" y="41"/>
                    <a:pt x="9" y="42"/>
                  </a:cubicBezTo>
                  <a:cubicBezTo>
                    <a:pt x="12" y="43"/>
                    <a:pt x="17" y="45"/>
                    <a:pt x="23" y="48"/>
                  </a:cubicBezTo>
                  <a:cubicBezTo>
                    <a:pt x="44" y="59"/>
                    <a:pt x="79" y="78"/>
                    <a:pt x="109" y="94"/>
                  </a:cubicBezTo>
                  <a:cubicBezTo>
                    <a:pt x="123" y="102"/>
                    <a:pt x="137" y="110"/>
                    <a:pt x="147" y="115"/>
                  </a:cubicBezTo>
                  <a:cubicBezTo>
                    <a:pt x="151" y="118"/>
                    <a:pt x="155" y="120"/>
                    <a:pt x="158" y="121"/>
                  </a:cubicBezTo>
                  <a:cubicBezTo>
                    <a:pt x="161" y="123"/>
                    <a:pt x="162" y="124"/>
                    <a:pt x="162" y="124"/>
                  </a:cubicBezTo>
                  <a:cubicBezTo>
                    <a:pt x="165" y="125"/>
                    <a:pt x="167" y="124"/>
                    <a:pt x="169" y="122"/>
                  </a:cubicBezTo>
                  <a:cubicBezTo>
                    <a:pt x="169" y="121"/>
                    <a:pt x="169" y="120"/>
                    <a:pt x="169" y="120"/>
                  </a:cubicBezTo>
                  <a:cubicBezTo>
                    <a:pt x="169" y="118"/>
                    <a:pt x="169" y="117"/>
                    <a:pt x="169" y="117"/>
                  </a:cubicBezTo>
                  <a:cubicBezTo>
                    <a:pt x="168" y="116"/>
                    <a:pt x="168" y="116"/>
                    <a:pt x="167" y="115"/>
                  </a:cubicBezTo>
                  <a:cubicBezTo>
                    <a:pt x="166" y="114"/>
                    <a:pt x="164" y="113"/>
                    <a:pt x="163" y="111"/>
                  </a:cubicBezTo>
                  <a:cubicBezTo>
                    <a:pt x="156" y="106"/>
                    <a:pt x="142" y="98"/>
                    <a:pt x="127" y="88"/>
                  </a:cubicBezTo>
                  <a:cubicBezTo>
                    <a:pt x="79" y="58"/>
                    <a:pt x="7" y="16"/>
                    <a:pt x="7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8" y="23"/>
                    <a:pt x="9" y="22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4"/>
                    <a:pt x="4" y="24"/>
                    <a:pt x="4" y="25"/>
                  </a:cubicBezTo>
                  <a:cubicBezTo>
                    <a:pt x="7" y="26"/>
                    <a:pt x="11" y="28"/>
                    <a:pt x="17" y="31"/>
                  </a:cubicBezTo>
                  <a:cubicBezTo>
                    <a:pt x="38" y="43"/>
                    <a:pt x="78" y="66"/>
                    <a:pt x="114" y="86"/>
                  </a:cubicBezTo>
                  <a:cubicBezTo>
                    <a:pt x="132" y="96"/>
                    <a:pt x="149" y="106"/>
                    <a:pt x="162" y="112"/>
                  </a:cubicBezTo>
                  <a:cubicBezTo>
                    <a:pt x="168" y="116"/>
                    <a:pt x="174" y="119"/>
                    <a:pt x="178" y="121"/>
                  </a:cubicBezTo>
                  <a:cubicBezTo>
                    <a:pt x="180" y="122"/>
                    <a:pt x="182" y="122"/>
                    <a:pt x="184" y="123"/>
                  </a:cubicBezTo>
                  <a:cubicBezTo>
                    <a:pt x="184" y="123"/>
                    <a:pt x="185" y="124"/>
                    <a:pt x="186" y="124"/>
                  </a:cubicBezTo>
                  <a:cubicBezTo>
                    <a:pt x="186" y="124"/>
                    <a:pt x="187" y="124"/>
                    <a:pt x="188" y="124"/>
                  </a:cubicBezTo>
                  <a:cubicBezTo>
                    <a:pt x="189" y="124"/>
                    <a:pt x="189" y="124"/>
                    <a:pt x="190" y="124"/>
                  </a:cubicBezTo>
                  <a:cubicBezTo>
                    <a:pt x="191" y="124"/>
                    <a:pt x="192" y="123"/>
                    <a:pt x="193" y="122"/>
                  </a:cubicBezTo>
                  <a:cubicBezTo>
                    <a:pt x="193" y="121"/>
                    <a:pt x="193" y="119"/>
                    <a:pt x="193" y="118"/>
                  </a:cubicBezTo>
                  <a:cubicBezTo>
                    <a:pt x="193" y="117"/>
                    <a:pt x="192" y="116"/>
                    <a:pt x="191" y="115"/>
                  </a:cubicBezTo>
                  <a:cubicBezTo>
                    <a:pt x="191" y="115"/>
                    <a:pt x="188" y="113"/>
                    <a:pt x="183" y="110"/>
                  </a:cubicBezTo>
                  <a:cubicBezTo>
                    <a:pt x="166" y="100"/>
                    <a:pt x="122" y="74"/>
                    <a:pt x="83" y="50"/>
                  </a:cubicBezTo>
                  <a:cubicBezTo>
                    <a:pt x="64" y="38"/>
                    <a:pt x="45" y="26"/>
                    <a:pt x="32" y="17"/>
                  </a:cubicBezTo>
                  <a:cubicBezTo>
                    <a:pt x="25" y="13"/>
                    <a:pt x="19" y="9"/>
                    <a:pt x="15" y="7"/>
                  </a:cubicBezTo>
                  <a:cubicBezTo>
                    <a:pt x="14" y="5"/>
                    <a:pt x="12" y="4"/>
                    <a:pt x="11" y="4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3" y="121"/>
                    <a:pt x="216" y="121"/>
                    <a:pt x="217" y="118"/>
                  </a:cubicBezTo>
                  <a:cubicBezTo>
                    <a:pt x="218" y="116"/>
                    <a:pt x="217" y="113"/>
                    <a:pt x="215" y="112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3" y="24"/>
                    <a:pt x="63" y="23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60" y="25"/>
                    <a:pt x="61" y="25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5"/>
                    <a:pt x="59" y="25"/>
                    <a:pt x="60" y="25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5"/>
                    <a:pt x="59" y="25"/>
                    <a:pt x="60" y="25"/>
                  </a:cubicBezTo>
                  <a:cubicBezTo>
                    <a:pt x="62" y="26"/>
                    <a:pt x="67" y="28"/>
                    <a:pt x="73" y="31"/>
                  </a:cubicBezTo>
                  <a:cubicBezTo>
                    <a:pt x="94" y="42"/>
                    <a:pt x="133" y="63"/>
                    <a:pt x="168" y="82"/>
                  </a:cubicBezTo>
                  <a:cubicBezTo>
                    <a:pt x="185" y="91"/>
                    <a:pt x="201" y="100"/>
                    <a:pt x="212" y="106"/>
                  </a:cubicBezTo>
                  <a:cubicBezTo>
                    <a:pt x="218" y="109"/>
                    <a:pt x="223" y="112"/>
                    <a:pt x="226" y="113"/>
                  </a:cubicBezTo>
                  <a:cubicBezTo>
                    <a:pt x="229" y="115"/>
                    <a:pt x="231" y="116"/>
                    <a:pt x="231" y="116"/>
                  </a:cubicBezTo>
                  <a:cubicBezTo>
                    <a:pt x="233" y="117"/>
                    <a:pt x="236" y="117"/>
                    <a:pt x="237" y="115"/>
                  </a:cubicBezTo>
                  <a:cubicBezTo>
                    <a:pt x="238" y="114"/>
                    <a:pt x="238" y="113"/>
                    <a:pt x="238" y="112"/>
                  </a:cubicBezTo>
                  <a:cubicBezTo>
                    <a:pt x="238" y="110"/>
                    <a:pt x="237" y="110"/>
                    <a:pt x="237" y="109"/>
                  </a:cubicBezTo>
                  <a:cubicBezTo>
                    <a:pt x="236" y="108"/>
                    <a:pt x="236" y="108"/>
                    <a:pt x="235" y="107"/>
                  </a:cubicBezTo>
                  <a:cubicBezTo>
                    <a:pt x="234" y="107"/>
                    <a:pt x="233" y="106"/>
                    <a:pt x="231" y="104"/>
                  </a:cubicBezTo>
                  <a:cubicBezTo>
                    <a:pt x="225" y="100"/>
                    <a:pt x="213" y="93"/>
                    <a:pt x="199" y="84"/>
                  </a:cubicBezTo>
                  <a:cubicBezTo>
                    <a:pt x="177" y="71"/>
                    <a:pt x="150" y="56"/>
                    <a:pt x="128" y="42"/>
                  </a:cubicBezTo>
                  <a:cubicBezTo>
                    <a:pt x="117" y="36"/>
                    <a:pt x="108" y="30"/>
                    <a:pt x="101" y="26"/>
                  </a:cubicBezTo>
                  <a:cubicBezTo>
                    <a:pt x="98" y="24"/>
                    <a:pt x="95" y="22"/>
                    <a:pt x="93" y="20"/>
                  </a:cubicBezTo>
                  <a:cubicBezTo>
                    <a:pt x="92" y="20"/>
                    <a:pt x="92" y="19"/>
                    <a:pt x="92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0"/>
                    <a:pt x="92" y="20"/>
                    <a:pt x="92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3"/>
                    <a:pt x="92" y="22"/>
                    <a:pt x="92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0" y="25"/>
                    <a:pt x="91" y="25"/>
                    <a:pt x="92" y="24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8" y="26"/>
                    <a:pt x="89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6"/>
                    <a:pt x="87" y="26"/>
                    <a:pt x="88" y="26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5"/>
                    <a:pt x="86" y="26"/>
                    <a:pt x="87" y="26"/>
                  </a:cubicBezTo>
                  <a:cubicBezTo>
                    <a:pt x="90" y="28"/>
                    <a:pt x="102" y="35"/>
                    <a:pt x="118" y="43"/>
                  </a:cubicBezTo>
                  <a:cubicBezTo>
                    <a:pt x="143" y="57"/>
                    <a:pt x="176" y="76"/>
                    <a:pt x="204" y="91"/>
                  </a:cubicBezTo>
                  <a:cubicBezTo>
                    <a:pt x="218" y="98"/>
                    <a:pt x="231" y="105"/>
                    <a:pt x="240" y="110"/>
                  </a:cubicBezTo>
                  <a:cubicBezTo>
                    <a:pt x="245" y="113"/>
                    <a:pt x="249" y="115"/>
                    <a:pt x="252" y="116"/>
                  </a:cubicBezTo>
                  <a:cubicBezTo>
                    <a:pt x="254" y="117"/>
                    <a:pt x="255" y="117"/>
                    <a:pt x="256" y="118"/>
                  </a:cubicBezTo>
                  <a:cubicBezTo>
                    <a:pt x="257" y="118"/>
                    <a:pt x="257" y="118"/>
                    <a:pt x="258" y="118"/>
                  </a:cubicBezTo>
                  <a:cubicBezTo>
                    <a:pt x="258" y="118"/>
                    <a:pt x="259" y="119"/>
                    <a:pt x="260" y="119"/>
                  </a:cubicBezTo>
                  <a:cubicBezTo>
                    <a:pt x="260" y="119"/>
                    <a:pt x="261" y="118"/>
                    <a:pt x="262" y="118"/>
                  </a:cubicBezTo>
                  <a:cubicBezTo>
                    <a:pt x="262" y="118"/>
                    <a:pt x="263" y="117"/>
                    <a:pt x="264" y="116"/>
                  </a:cubicBezTo>
                  <a:cubicBezTo>
                    <a:pt x="264" y="116"/>
                    <a:pt x="264" y="116"/>
                    <a:pt x="264" y="116"/>
                  </a:cubicBezTo>
                  <a:cubicBezTo>
                    <a:pt x="265" y="115"/>
                    <a:pt x="265" y="114"/>
                    <a:pt x="265" y="114"/>
                  </a:cubicBezTo>
                  <a:cubicBezTo>
                    <a:pt x="265" y="113"/>
                    <a:pt x="265" y="112"/>
                    <a:pt x="264" y="112"/>
                  </a:cubicBezTo>
                  <a:cubicBezTo>
                    <a:pt x="264" y="111"/>
                    <a:pt x="264" y="110"/>
                    <a:pt x="263" y="110"/>
                  </a:cubicBezTo>
                  <a:cubicBezTo>
                    <a:pt x="263" y="110"/>
                    <a:pt x="262" y="109"/>
                    <a:pt x="262" y="109"/>
                  </a:cubicBezTo>
                  <a:cubicBezTo>
                    <a:pt x="260" y="107"/>
                    <a:pt x="256" y="104"/>
                    <a:pt x="250" y="101"/>
                  </a:cubicBezTo>
                  <a:cubicBezTo>
                    <a:pt x="232" y="89"/>
                    <a:pt x="196" y="68"/>
                    <a:pt x="165" y="49"/>
                  </a:cubicBezTo>
                  <a:cubicBezTo>
                    <a:pt x="149" y="40"/>
                    <a:pt x="134" y="31"/>
                    <a:pt x="124" y="24"/>
                  </a:cubicBezTo>
                  <a:cubicBezTo>
                    <a:pt x="119" y="21"/>
                    <a:pt x="114" y="18"/>
                    <a:pt x="111" y="16"/>
                  </a:cubicBezTo>
                  <a:cubicBezTo>
                    <a:pt x="110" y="15"/>
                    <a:pt x="109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9" y="15"/>
                    <a:pt x="108" y="14"/>
                    <a:pt x="108" y="14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09" y="18"/>
                    <a:pt x="109" y="17"/>
                    <a:pt x="109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2" y="20"/>
                    <a:pt x="146" y="44"/>
                    <a:pt x="191" y="68"/>
                  </a:cubicBezTo>
                  <a:cubicBezTo>
                    <a:pt x="214" y="80"/>
                    <a:pt x="237" y="92"/>
                    <a:pt x="254" y="101"/>
                  </a:cubicBezTo>
                  <a:cubicBezTo>
                    <a:pt x="263" y="105"/>
                    <a:pt x="270" y="109"/>
                    <a:pt x="276" y="112"/>
                  </a:cubicBezTo>
                  <a:cubicBezTo>
                    <a:pt x="278" y="113"/>
                    <a:pt x="280" y="114"/>
                    <a:pt x="282" y="115"/>
                  </a:cubicBezTo>
                  <a:cubicBezTo>
                    <a:pt x="283" y="115"/>
                    <a:pt x="284" y="115"/>
                    <a:pt x="284" y="116"/>
                  </a:cubicBezTo>
                  <a:cubicBezTo>
                    <a:pt x="285" y="116"/>
                    <a:pt x="285" y="116"/>
                    <a:pt x="285" y="116"/>
                  </a:cubicBezTo>
                  <a:cubicBezTo>
                    <a:pt x="286" y="116"/>
                    <a:pt x="286" y="116"/>
                    <a:pt x="287" y="116"/>
                  </a:cubicBezTo>
                  <a:cubicBezTo>
                    <a:pt x="287" y="116"/>
                    <a:pt x="288" y="116"/>
                    <a:pt x="288" y="116"/>
                  </a:cubicBezTo>
                  <a:cubicBezTo>
                    <a:pt x="289" y="116"/>
                    <a:pt x="290" y="115"/>
                    <a:pt x="291" y="114"/>
                  </a:cubicBezTo>
                  <a:cubicBezTo>
                    <a:pt x="292" y="113"/>
                    <a:pt x="292" y="112"/>
                    <a:pt x="292" y="110"/>
                  </a:cubicBezTo>
                  <a:cubicBezTo>
                    <a:pt x="291" y="109"/>
                    <a:pt x="291" y="108"/>
                    <a:pt x="289" y="107"/>
                  </a:cubicBezTo>
                  <a:cubicBezTo>
                    <a:pt x="289" y="107"/>
                    <a:pt x="287" y="106"/>
                    <a:pt x="283" y="104"/>
                  </a:cubicBezTo>
                  <a:cubicBezTo>
                    <a:pt x="269" y="95"/>
                    <a:pt x="233" y="74"/>
                    <a:pt x="201" y="55"/>
                  </a:cubicBezTo>
                  <a:cubicBezTo>
                    <a:pt x="184" y="45"/>
                    <a:pt x="169" y="35"/>
                    <a:pt x="158" y="28"/>
                  </a:cubicBezTo>
                  <a:cubicBezTo>
                    <a:pt x="153" y="24"/>
                    <a:pt x="148" y="21"/>
                    <a:pt x="145" y="19"/>
                  </a:cubicBezTo>
                  <a:cubicBezTo>
                    <a:pt x="143" y="18"/>
                    <a:pt x="142" y="17"/>
                    <a:pt x="142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2" y="17"/>
                    <a:pt x="142" y="16"/>
                    <a:pt x="141" y="16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2" y="19"/>
                    <a:pt x="142" y="19"/>
                    <a:pt x="142" y="18"/>
                  </a:cubicBezTo>
                  <a:cubicBezTo>
                    <a:pt x="137" y="18"/>
                    <a:pt x="137" y="18"/>
                    <a:pt x="137" y="18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3" y="18"/>
                    <a:pt x="142" y="15"/>
                    <a:pt x="140" y="14"/>
                  </a:cubicBezTo>
                  <a:cubicBezTo>
                    <a:pt x="137" y="12"/>
                    <a:pt x="135" y="13"/>
                    <a:pt x="133" y="15"/>
                  </a:cubicBezTo>
                  <a:cubicBezTo>
                    <a:pt x="133" y="16"/>
                    <a:pt x="132" y="17"/>
                    <a:pt x="132" y="18"/>
                  </a:cubicBezTo>
                  <a:cubicBezTo>
                    <a:pt x="132" y="19"/>
                    <a:pt x="133" y="20"/>
                    <a:pt x="133" y="20"/>
                  </a:cubicBezTo>
                  <a:cubicBezTo>
                    <a:pt x="134" y="21"/>
                    <a:pt x="134" y="22"/>
                    <a:pt x="135" y="23"/>
                  </a:cubicBezTo>
                  <a:cubicBezTo>
                    <a:pt x="136" y="24"/>
                    <a:pt x="137" y="25"/>
                    <a:pt x="139" y="26"/>
                  </a:cubicBezTo>
                  <a:cubicBezTo>
                    <a:pt x="146" y="31"/>
                    <a:pt x="158" y="39"/>
                    <a:pt x="173" y="48"/>
                  </a:cubicBezTo>
                  <a:cubicBezTo>
                    <a:pt x="217" y="76"/>
                    <a:pt x="285" y="115"/>
                    <a:pt x="285" y="115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3" y="109"/>
                    <a:pt x="283" y="109"/>
                    <a:pt x="283" y="109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5" y="107"/>
                    <a:pt x="284" y="108"/>
                    <a:pt x="283" y="109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7" y="107"/>
                    <a:pt x="287" y="107"/>
                    <a:pt x="287" y="107"/>
                  </a:cubicBezTo>
                  <a:cubicBezTo>
                    <a:pt x="287" y="107"/>
                    <a:pt x="286" y="107"/>
                    <a:pt x="286" y="107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7" y="107"/>
                    <a:pt x="287" y="107"/>
                    <a:pt x="287" y="107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288" y="107"/>
                    <a:pt x="288" y="107"/>
                    <a:pt x="288" y="107"/>
                  </a:cubicBezTo>
                  <a:cubicBezTo>
                    <a:pt x="288" y="107"/>
                    <a:pt x="288" y="107"/>
                    <a:pt x="287" y="107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288" y="107"/>
                    <a:pt x="288" y="107"/>
                    <a:pt x="288" y="107"/>
                  </a:cubicBezTo>
                  <a:cubicBezTo>
                    <a:pt x="288" y="107"/>
                    <a:pt x="288" y="107"/>
                    <a:pt x="288" y="107"/>
                  </a:cubicBezTo>
                  <a:cubicBezTo>
                    <a:pt x="287" y="107"/>
                    <a:pt x="286" y="106"/>
                    <a:pt x="284" y="105"/>
                  </a:cubicBezTo>
                  <a:cubicBezTo>
                    <a:pt x="277" y="102"/>
                    <a:pt x="262" y="94"/>
                    <a:pt x="244" y="85"/>
                  </a:cubicBezTo>
                  <a:cubicBezTo>
                    <a:pt x="217" y="71"/>
                    <a:pt x="183" y="53"/>
                    <a:pt x="155" y="38"/>
                  </a:cubicBezTo>
                  <a:cubicBezTo>
                    <a:pt x="141" y="31"/>
                    <a:pt x="129" y="24"/>
                    <a:pt x="120" y="19"/>
                  </a:cubicBezTo>
                  <a:cubicBezTo>
                    <a:pt x="112" y="15"/>
                    <a:pt x="106" y="12"/>
                    <a:pt x="106" y="12"/>
                  </a:cubicBezTo>
                  <a:cubicBezTo>
                    <a:pt x="104" y="11"/>
                    <a:pt x="101" y="12"/>
                    <a:pt x="100" y="14"/>
                  </a:cubicBezTo>
                  <a:cubicBezTo>
                    <a:pt x="100" y="14"/>
                    <a:pt x="99" y="15"/>
                    <a:pt x="99" y="16"/>
                  </a:cubicBezTo>
                  <a:cubicBezTo>
                    <a:pt x="99" y="17"/>
                    <a:pt x="100" y="18"/>
                    <a:pt x="100" y="18"/>
                  </a:cubicBezTo>
                  <a:cubicBezTo>
                    <a:pt x="100" y="19"/>
                    <a:pt x="100" y="19"/>
                    <a:pt x="101" y="20"/>
                  </a:cubicBezTo>
                  <a:cubicBezTo>
                    <a:pt x="101" y="20"/>
                    <a:pt x="102" y="21"/>
                    <a:pt x="102" y="21"/>
                  </a:cubicBezTo>
                  <a:cubicBezTo>
                    <a:pt x="105" y="23"/>
                    <a:pt x="108" y="26"/>
                    <a:pt x="114" y="29"/>
                  </a:cubicBezTo>
                  <a:cubicBezTo>
                    <a:pt x="132" y="41"/>
                    <a:pt x="168" y="62"/>
                    <a:pt x="200" y="81"/>
                  </a:cubicBezTo>
                  <a:cubicBezTo>
                    <a:pt x="215" y="90"/>
                    <a:pt x="230" y="99"/>
                    <a:pt x="240" y="106"/>
                  </a:cubicBezTo>
                  <a:cubicBezTo>
                    <a:pt x="246" y="109"/>
                    <a:pt x="250" y="112"/>
                    <a:pt x="253" y="114"/>
                  </a:cubicBezTo>
                  <a:cubicBezTo>
                    <a:pt x="254" y="115"/>
                    <a:pt x="255" y="116"/>
                    <a:pt x="256" y="116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7" y="116"/>
                    <a:pt x="257" y="116"/>
                    <a:pt x="257" y="116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7" y="116"/>
                    <a:pt x="257" y="116"/>
                    <a:pt x="257" y="116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9" y="114"/>
                    <a:pt x="259" y="114"/>
                    <a:pt x="259" y="11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9" y="114"/>
                    <a:pt x="259" y="114"/>
                    <a:pt x="259" y="114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55" y="115"/>
                    <a:pt x="256" y="115"/>
                    <a:pt x="256" y="116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56" y="112"/>
                    <a:pt x="255" y="113"/>
                    <a:pt x="255" y="114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9" y="109"/>
                    <a:pt x="259" y="109"/>
                    <a:pt x="259" y="109"/>
                  </a:cubicBezTo>
                  <a:cubicBezTo>
                    <a:pt x="258" y="110"/>
                    <a:pt x="257" y="110"/>
                    <a:pt x="256" y="111"/>
                  </a:cubicBezTo>
                  <a:cubicBezTo>
                    <a:pt x="260" y="114"/>
                    <a:pt x="260" y="114"/>
                    <a:pt x="260" y="114"/>
                  </a:cubicBezTo>
                  <a:cubicBezTo>
                    <a:pt x="259" y="109"/>
                    <a:pt x="259" y="109"/>
                    <a:pt x="259" y="109"/>
                  </a:cubicBezTo>
                  <a:cubicBezTo>
                    <a:pt x="260" y="113"/>
                    <a:pt x="260" y="113"/>
                    <a:pt x="260" y="113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09"/>
                    <a:pt x="259" y="109"/>
                    <a:pt x="259" y="109"/>
                  </a:cubicBezTo>
                  <a:cubicBezTo>
                    <a:pt x="260" y="113"/>
                    <a:pt x="260" y="113"/>
                    <a:pt x="260" y="113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0" y="109"/>
                    <a:pt x="260" y="109"/>
                    <a:pt x="260" y="109"/>
                  </a:cubicBezTo>
                  <a:cubicBezTo>
                    <a:pt x="260" y="109"/>
                    <a:pt x="259" y="109"/>
                    <a:pt x="257" y="108"/>
                  </a:cubicBezTo>
                  <a:cubicBezTo>
                    <a:pt x="251" y="105"/>
                    <a:pt x="237" y="98"/>
                    <a:pt x="220" y="89"/>
                  </a:cubicBezTo>
                  <a:cubicBezTo>
                    <a:pt x="194" y="75"/>
                    <a:pt x="162" y="57"/>
                    <a:pt x="136" y="43"/>
                  </a:cubicBezTo>
                  <a:cubicBezTo>
                    <a:pt x="123" y="35"/>
                    <a:pt x="112" y="29"/>
                    <a:pt x="103" y="24"/>
                  </a:cubicBezTo>
                  <a:cubicBezTo>
                    <a:pt x="99" y="22"/>
                    <a:pt x="96" y="20"/>
                    <a:pt x="94" y="19"/>
                  </a:cubicBezTo>
                  <a:cubicBezTo>
                    <a:pt x="92" y="18"/>
                    <a:pt x="91" y="18"/>
                    <a:pt x="91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8" y="17"/>
                    <a:pt x="88" y="16"/>
                    <a:pt x="88" y="16"/>
                  </a:cubicBezTo>
                  <a:cubicBezTo>
                    <a:pt x="87" y="16"/>
                    <a:pt x="87" y="16"/>
                    <a:pt x="86" y="17"/>
                  </a:cubicBezTo>
                  <a:cubicBezTo>
                    <a:pt x="85" y="17"/>
                    <a:pt x="84" y="18"/>
                    <a:pt x="84" y="19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83" y="19"/>
                    <a:pt x="83" y="20"/>
                    <a:pt x="83" y="21"/>
                  </a:cubicBezTo>
                  <a:cubicBezTo>
                    <a:pt x="83" y="23"/>
                    <a:pt x="83" y="23"/>
                    <a:pt x="84" y="24"/>
                  </a:cubicBezTo>
                  <a:cubicBezTo>
                    <a:pt x="84" y="25"/>
                    <a:pt x="85" y="25"/>
                    <a:pt x="85" y="26"/>
                  </a:cubicBezTo>
                  <a:cubicBezTo>
                    <a:pt x="86" y="27"/>
                    <a:pt x="88" y="28"/>
                    <a:pt x="89" y="29"/>
                  </a:cubicBezTo>
                  <a:cubicBezTo>
                    <a:pt x="96" y="34"/>
                    <a:pt x="108" y="41"/>
                    <a:pt x="122" y="50"/>
                  </a:cubicBezTo>
                  <a:cubicBezTo>
                    <a:pt x="144" y="63"/>
                    <a:pt x="171" y="79"/>
                    <a:pt x="193" y="92"/>
                  </a:cubicBezTo>
                  <a:cubicBezTo>
                    <a:pt x="204" y="98"/>
                    <a:pt x="213" y="104"/>
                    <a:pt x="220" y="108"/>
                  </a:cubicBezTo>
                  <a:cubicBezTo>
                    <a:pt x="223" y="110"/>
                    <a:pt x="226" y="112"/>
                    <a:pt x="228" y="113"/>
                  </a:cubicBezTo>
                  <a:cubicBezTo>
                    <a:pt x="228" y="114"/>
                    <a:pt x="229" y="114"/>
                    <a:pt x="229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31" y="113"/>
                    <a:pt x="231" y="113"/>
                    <a:pt x="231" y="113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31" y="113"/>
                    <a:pt x="231" y="113"/>
                    <a:pt x="231" y="113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2"/>
                    <a:pt x="229" y="112"/>
                    <a:pt x="229" y="112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2"/>
                    <a:pt x="229" y="112"/>
                    <a:pt x="229" y="112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29" y="110"/>
                    <a:pt x="228" y="111"/>
                    <a:pt x="229" y="112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33" y="112"/>
                    <a:pt x="233" y="112"/>
                    <a:pt x="233" y="112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08"/>
                    <a:pt x="194" y="85"/>
                    <a:pt x="151" y="62"/>
                  </a:cubicBezTo>
                  <a:cubicBezTo>
                    <a:pt x="130" y="51"/>
                    <a:pt x="108" y="39"/>
                    <a:pt x="92" y="30"/>
                  </a:cubicBezTo>
                  <a:cubicBezTo>
                    <a:pt x="84" y="26"/>
                    <a:pt x="76" y="23"/>
                    <a:pt x="71" y="20"/>
                  </a:cubicBezTo>
                  <a:cubicBezTo>
                    <a:pt x="68" y="19"/>
                    <a:pt x="66" y="18"/>
                    <a:pt x="65" y="17"/>
                  </a:cubicBezTo>
                  <a:cubicBezTo>
                    <a:pt x="64" y="17"/>
                    <a:pt x="63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1" y="16"/>
                    <a:pt x="60" y="16"/>
                    <a:pt x="60" y="16"/>
                  </a:cubicBezTo>
                  <a:cubicBezTo>
                    <a:pt x="59" y="16"/>
                    <a:pt x="59" y="16"/>
                    <a:pt x="58" y="16"/>
                  </a:cubicBezTo>
                  <a:cubicBezTo>
                    <a:pt x="57" y="16"/>
                    <a:pt x="56" y="17"/>
                    <a:pt x="56" y="18"/>
                  </a:cubicBezTo>
                  <a:cubicBezTo>
                    <a:pt x="54" y="20"/>
                    <a:pt x="55" y="23"/>
                    <a:pt x="57" y="24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10"/>
                    <a:pt x="5" y="10"/>
                    <a:pt x="5" y="11"/>
                  </a:cubicBezTo>
                  <a:cubicBezTo>
                    <a:pt x="8" y="13"/>
                    <a:pt x="12" y="16"/>
                    <a:pt x="18" y="20"/>
                  </a:cubicBezTo>
                  <a:cubicBezTo>
                    <a:pt x="40" y="34"/>
                    <a:pt x="82" y="60"/>
                    <a:pt x="118" y="82"/>
                  </a:cubicBezTo>
                  <a:cubicBezTo>
                    <a:pt x="155" y="104"/>
                    <a:pt x="186" y="123"/>
                    <a:pt x="186" y="123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5" y="117"/>
                    <a:pt x="185" y="117"/>
                    <a:pt x="185" y="117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6" y="115"/>
                    <a:pt x="185" y="116"/>
                    <a:pt x="185" y="117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7" y="115"/>
                    <a:pt x="187" y="115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6"/>
                    <a:pt x="188" y="116"/>
                    <a:pt x="188" y="116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6"/>
                    <a:pt x="188" y="116"/>
                    <a:pt x="188" y="116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8" y="115"/>
                    <a:pt x="188" y="115"/>
                    <a:pt x="188" y="115"/>
                  </a:cubicBezTo>
                  <a:cubicBezTo>
                    <a:pt x="187" y="114"/>
                    <a:pt x="186" y="114"/>
                    <a:pt x="184" y="113"/>
                  </a:cubicBezTo>
                  <a:cubicBezTo>
                    <a:pt x="176" y="109"/>
                    <a:pt x="161" y="101"/>
                    <a:pt x="143" y="92"/>
                  </a:cubicBezTo>
                  <a:cubicBezTo>
                    <a:pt x="116" y="77"/>
                    <a:pt x="83" y="58"/>
                    <a:pt x="56" y="43"/>
                  </a:cubicBezTo>
                  <a:cubicBezTo>
                    <a:pt x="43" y="35"/>
                    <a:pt x="31" y="28"/>
                    <a:pt x="22" y="23"/>
                  </a:cubicBezTo>
                  <a:cubicBezTo>
                    <a:pt x="17" y="21"/>
                    <a:pt x="14" y="19"/>
                    <a:pt x="11" y="18"/>
                  </a:cubicBezTo>
                  <a:cubicBezTo>
                    <a:pt x="10" y="17"/>
                    <a:pt x="9" y="16"/>
                    <a:pt x="8" y="16"/>
                  </a:cubicBezTo>
                  <a:cubicBezTo>
                    <a:pt x="8" y="16"/>
                    <a:pt x="7" y="16"/>
                    <a:pt x="7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2" y="16"/>
                    <a:pt x="1" y="16"/>
                    <a:pt x="1" y="17"/>
                  </a:cubicBezTo>
                  <a:cubicBezTo>
                    <a:pt x="0" y="18"/>
                    <a:pt x="0" y="20"/>
                    <a:pt x="0" y="21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2" y="24"/>
                    <a:pt x="5" y="25"/>
                    <a:pt x="9" y="28"/>
                  </a:cubicBezTo>
                  <a:cubicBezTo>
                    <a:pt x="24" y="37"/>
                    <a:pt x="63" y="60"/>
                    <a:pt x="97" y="81"/>
                  </a:cubicBezTo>
                  <a:cubicBezTo>
                    <a:pt x="114" y="91"/>
                    <a:pt x="131" y="101"/>
                    <a:pt x="143" y="109"/>
                  </a:cubicBezTo>
                  <a:cubicBezTo>
                    <a:pt x="149" y="113"/>
                    <a:pt x="153" y="116"/>
                    <a:pt x="157" y="119"/>
                  </a:cubicBezTo>
                  <a:cubicBezTo>
                    <a:pt x="158" y="120"/>
                    <a:pt x="160" y="121"/>
                    <a:pt x="160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60" y="121"/>
                    <a:pt x="160" y="121"/>
                    <a:pt x="160" y="122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0" y="118"/>
                    <a:pt x="160" y="119"/>
                    <a:pt x="160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7" y="116"/>
                    <a:pt x="167" y="116"/>
                    <a:pt x="167" y="116"/>
                  </a:cubicBezTo>
                  <a:cubicBezTo>
                    <a:pt x="167" y="116"/>
                    <a:pt x="130" y="95"/>
                    <a:pt x="92" y="74"/>
                  </a:cubicBezTo>
                  <a:cubicBezTo>
                    <a:pt x="72" y="64"/>
                    <a:pt x="53" y="53"/>
                    <a:pt x="38" y="45"/>
                  </a:cubicBezTo>
                  <a:cubicBezTo>
                    <a:pt x="30" y="41"/>
                    <a:pt x="23" y="38"/>
                    <a:pt x="18" y="36"/>
                  </a:cubicBezTo>
                  <a:cubicBezTo>
                    <a:pt x="16" y="35"/>
                    <a:pt x="13" y="34"/>
                    <a:pt x="12" y="33"/>
                  </a:cubicBezTo>
                  <a:cubicBezTo>
                    <a:pt x="11" y="33"/>
                    <a:pt x="10" y="32"/>
                    <a:pt x="9" y="32"/>
                  </a:cubicBezTo>
                  <a:cubicBezTo>
                    <a:pt x="8" y="32"/>
                    <a:pt x="8" y="32"/>
                    <a:pt x="7" y="32"/>
                  </a:cubicBezTo>
                  <a:cubicBezTo>
                    <a:pt x="6" y="32"/>
                    <a:pt x="5" y="32"/>
                    <a:pt x="5" y="32"/>
                  </a:cubicBezTo>
                  <a:cubicBezTo>
                    <a:pt x="4" y="32"/>
                    <a:pt x="3" y="33"/>
                    <a:pt x="2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" y="35"/>
                    <a:pt x="1" y="36"/>
                    <a:pt x="1" y="37"/>
                  </a:cubicBezTo>
                  <a:cubicBezTo>
                    <a:pt x="1" y="38"/>
                    <a:pt x="2" y="39"/>
                    <a:pt x="2" y="39"/>
                  </a:cubicBezTo>
                  <a:cubicBezTo>
                    <a:pt x="2" y="40"/>
                    <a:pt x="3" y="41"/>
                    <a:pt x="3" y="41"/>
                  </a:cubicBezTo>
                  <a:cubicBezTo>
                    <a:pt x="4" y="42"/>
                    <a:pt x="6" y="43"/>
                    <a:pt x="7" y="45"/>
                  </a:cubicBezTo>
                  <a:cubicBezTo>
                    <a:pt x="13" y="49"/>
                    <a:pt x="24" y="56"/>
                    <a:pt x="37" y="64"/>
                  </a:cubicBezTo>
                  <a:cubicBezTo>
                    <a:pt x="57" y="76"/>
                    <a:pt x="82" y="91"/>
                    <a:pt x="102" y="103"/>
                  </a:cubicBezTo>
                  <a:cubicBezTo>
                    <a:pt x="112" y="108"/>
                    <a:pt x="120" y="114"/>
                    <a:pt x="126" y="117"/>
                  </a:cubicBezTo>
                  <a:cubicBezTo>
                    <a:pt x="129" y="119"/>
                    <a:pt x="132" y="121"/>
                    <a:pt x="134" y="122"/>
                  </a:cubicBezTo>
                  <a:cubicBezTo>
                    <a:pt x="134" y="122"/>
                    <a:pt x="135" y="123"/>
                    <a:pt x="135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20"/>
                    <a:pt x="134" y="121"/>
                    <a:pt x="134" y="121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4" y="118"/>
                    <a:pt x="134" y="119"/>
                    <a:pt x="134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6" y="115"/>
                    <a:pt x="135" y="116"/>
                    <a:pt x="135" y="117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5"/>
                    <a:pt x="138" y="115"/>
                    <a:pt x="137" y="115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9" y="115"/>
                    <a:pt x="138" y="115"/>
                    <a:pt x="136" y="114"/>
                  </a:cubicBezTo>
                  <a:cubicBezTo>
                    <a:pt x="132" y="112"/>
                    <a:pt x="122" y="107"/>
                    <a:pt x="110" y="101"/>
                  </a:cubicBezTo>
                  <a:cubicBezTo>
                    <a:pt x="93" y="92"/>
                    <a:pt x="70" y="80"/>
                    <a:pt x="52" y="70"/>
                  </a:cubicBezTo>
                  <a:cubicBezTo>
                    <a:pt x="43" y="65"/>
                    <a:pt x="34" y="61"/>
                    <a:pt x="28" y="58"/>
                  </a:cubicBezTo>
                  <a:cubicBezTo>
                    <a:pt x="25" y="56"/>
                    <a:pt x="22" y="55"/>
                    <a:pt x="20" y="54"/>
                  </a:cubicBezTo>
                  <a:cubicBezTo>
                    <a:pt x="19" y="54"/>
                    <a:pt x="18" y="53"/>
                    <a:pt x="17" y="53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15" y="53"/>
                    <a:pt x="15" y="52"/>
                    <a:pt x="14" y="52"/>
                  </a:cubicBezTo>
                  <a:cubicBezTo>
                    <a:pt x="13" y="52"/>
                    <a:pt x="13" y="52"/>
                    <a:pt x="12" y="53"/>
                  </a:cubicBezTo>
                  <a:cubicBezTo>
                    <a:pt x="11" y="53"/>
                    <a:pt x="10" y="54"/>
                    <a:pt x="10" y="55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9" y="56"/>
                    <a:pt x="9" y="57"/>
                    <a:pt x="9" y="57"/>
                  </a:cubicBezTo>
                  <a:cubicBezTo>
                    <a:pt x="9" y="59"/>
                    <a:pt x="9" y="59"/>
                    <a:pt x="10" y="60"/>
                  </a:cubicBezTo>
                  <a:cubicBezTo>
                    <a:pt x="10" y="61"/>
                    <a:pt x="10" y="61"/>
                    <a:pt x="11" y="62"/>
                  </a:cubicBezTo>
                  <a:cubicBezTo>
                    <a:pt x="12" y="62"/>
                    <a:pt x="13" y="63"/>
                    <a:pt x="14" y="64"/>
                  </a:cubicBezTo>
                  <a:cubicBezTo>
                    <a:pt x="19" y="67"/>
                    <a:pt x="27" y="73"/>
                    <a:pt x="37" y="79"/>
                  </a:cubicBezTo>
                  <a:cubicBezTo>
                    <a:pt x="68" y="98"/>
                    <a:pt x="114" y="125"/>
                    <a:pt x="114" y="125"/>
                  </a:cubicBezTo>
                  <a:cubicBezTo>
                    <a:pt x="116" y="121"/>
                    <a:pt x="116" y="121"/>
                    <a:pt x="116" y="121"/>
                  </a:cubicBezTo>
                  <a:cubicBezTo>
                    <a:pt x="118" y="117"/>
                    <a:pt x="118" y="117"/>
                    <a:pt x="118" y="11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2" y="66"/>
                    <a:pt x="9" y="66"/>
                    <a:pt x="8" y="68"/>
                  </a:cubicBezTo>
                  <a:cubicBezTo>
                    <a:pt x="7" y="69"/>
                    <a:pt x="7" y="70"/>
                    <a:pt x="7" y="71"/>
                  </a:cubicBezTo>
                  <a:cubicBezTo>
                    <a:pt x="7" y="72"/>
                    <a:pt x="8" y="73"/>
                    <a:pt x="8" y="73"/>
                  </a:cubicBezTo>
                  <a:cubicBezTo>
                    <a:pt x="8" y="74"/>
                    <a:pt x="9" y="75"/>
                    <a:pt x="9" y="75"/>
                  </a:cubicBezTo>
                  <a:cubicBezTo>
                    <a:pt x="10" y="76"/>
                    <a:pt x="11" y="77"/>
                    <a:pt x="12" y="77"/>
                  </a:cubicBezTo>
                  <a:cubicBezTo>
                    <a:pt x="16" y="80"/>
                    <a:pt x="23" y="85"/>
                    <a:pt x="32" y="91"/>
                  </a:cubicBezTo>
                  <a:cubicBezTo>
                    <a:pt x="58" y="107"/>
                    <a:pt x="97" y="130"/>
                    <a:pt x="97" y="130"/>
                  </a:cubicBezTo>
                  <a:cubicBezTo>
                    <a:pt x="100" y="126"/>
                    <a:pt x="100" y="126"/>
                    <a:pt x="100" y="126"/>
                  </a:cubicBezTo>
                  <a:cubicBezTo>
                    <a:pt x="101" y="121"/>
                    <a:pt x="101" y="121"/>
                    <a:pt x="101" y="121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6" y="83"/>
                    <a:pt x="14" y="84"/>
                    <a:pt x="12" y="87"/>
                  </a:cubicBezTo>
                  <a:cubicBezTo>
                    <a:pt x="11" y="89"/>
                    <a:pt x="12" y="91"/>
                    <a:pt x="14" y="93"/>
                  </a:cubicBezTo>
                  <a:cubicBezTo>
                    <a:pt x="45" y="112"/>
                    <a:pt x="45" y="112"/>
                    <a:pt x="45" y="112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28" y="107"/>
                    <a:pt x="25" y="108"/>
                    <a:pt x="24" y="111"/>
                  </a:cubicBezTo>
                  <a:cubicBezTo>
                    <a:pt x="23" y="113"/>
                    <a:pt x="24" y="115"/>
                    <a:pt x="26" y="116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9" y="131"/>
                    <a:pt x="52" y="130"/>
                    <a:pt x="54" y="128"/>
                  </a:cubicBezTo>
                  <a:cubicBezTo>
                    <a:pt x="55" y="126"/>
                    <a:pt x="54" y="123"/>
                    <a:pt x="52" y="122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13"/>
            <p:cNvSpPr/>
            <p:nvPr/>
          </p:nvSpPr>
          <p:spPr bwMode="auto">
            <a:xfrm>
              <a:off x="4570413" y="4502150"/>
              <a:ext cx="411163" cy="276225"/>
            </a:xfrm>
            <a:custGeom>
              <a:avLst/>
              <a:gdLst>
                <a:gd name="T0" fmla="*/ 122 w 255"/>
                <a:gd name="T1" fmla="*/ 137 h 171"/>
                <a:gd name="T2" fmla="*/ 123 w 255"/>
                <a:gd name="T3" fmla="*/ 141 h 171"/>
                <a:gd name="T4" fmla="*/ 123 w 255"/>
                <a:gd name="T5" fmla="*/ 141 h 171"/>
                <a:gd name="T6" fmla="*/ 164 w 255"/>
                <a:gd name="T7" fmla="*/ 143 h 171"/>
                <a:gd name="T8" fmla="*/ 166 w 255"/>
                <a:gd name="T9" fmla="*/ 134 h 171"/>
                <a:gd name="T10" fmla="*/ 126 w 255"/>
                <a:gd name="T11" fmla="*/ 110 h 171"/>
                <a:gd name="T12" fmla="*/ 127 w 255"/>
                <a:gd name="T13" fmla="*/ 111 h 171"/>
                <a:gd name="T14" fmla="*/ 127 w 255"/>
                <a:gd name="T15" fmla="*/ 111 h 171"/>
                <a:gd name="T16" fmla="*/ 123 w 255"/>
                <a:gd name="T17" fmla="*/ 113 h 171"/>
                <a:gd name="T18" fmla="*/ 167 w 255"/>
                <a:gd name="T19" fmla="*/ 118 h 171"/>
                <a:gd name="T20" fmla="*/ 29 w 255"/>
                <a:gd name="T21" fmla="*/ 26 h 171"/>
                <a:gd name="T22" fmla="*/ 7 w 255"/>
                <a:gd name="T23" fmla="*/ 14 h 171"/>
                <a:gd name="T24" fmla="*/ 10 w 255"/>
                <a:gd name="T25" fmla="*/ 15 h 171"/>
                <a:gd name="T26" fmla="*/ 9 w 255"/>
                <a:gd name="T27" fmla="*/ 18 h 171"/>
                <a:gd name="T28" fmla="*/ 6 w 255"/>
                <a:gd name="T29" fmla="*/ 20 h 171"/>
                <a:gd name="T30" fmla="*/ 5 w 255"/>
                <a:gd name="T31" fmla="*/ 20 h 171"/>
                <a:gd name="T32" fmla="*/ 138 w 255"/>
                <a:gd name="T33" fmla="*/ 87 h 171"/>
                <a:gd name="T34" fmla="*/ 188 w 255"/>
                <a:gd name="T35" fmla="*/ 113 h 171"/>
                <a:gd name="T36" fmla="*/ 41 w 255"/>
                <a:gd name="T37" fmla="*/ 10 h 171"/>
                <a:gd name="T38" fmla="*/ 39 w 255"/>
                <a:gd name="T39" fmla="*/ 14 h 171"/>
                <a:gd name="T40" fmla="*/ 39 w 255"/>
                <a:gd name="T41" fmla="*/ 16 h 171"/>
                <a:gd name="T42" fmla="*/ 43 w 255"/>
                <a:gd name="T43" fmla="*/ 20 h 171"/>
                <a:gd name="T44" fmla="*/ 62 w 255"/>
                <a:gd name="T45" fmla="*/ 9 h 171"/>
                <a:gd name="T46" fmla="*/ 63 w 255"/>
                <a:gd name="T47" fmla="*/ 14 h 171"/>
                <a:gd name="T48" fmla="*/ 62 w 255"/>
                <a:gd name="T49" fmla="*/ 14 h 171"/>
                <a:gd name="T50" fmla="*/ 180 w 255"/>
                <a:gd name="T51" fmla="*/ 74 h 171"/>
                <a:gd name="T52" fmla="*/ 248 w 255"/>
                <a:gd name="T53" fmla="*/ 98 h 171"/>
                <a:gd name="T54" fmla="*/ 242 w 255"/>
                <a:gd name="T55" fmla="*/ 105 h 171"/>
                <a:gd name="T56" fmla="*/ 248 w 255"/>
                <a:gd name="T57" fmla="*/ 107 h 171"/>
                <a:gd name="T58" fmla="*/ 246 w 255"/>
                <a:gd name="T59" fmla="*/ 104 h 171"/>
                <a:gd name="T60" fmla="*/ 75 w 255"/>
                <a:gd name="T61" fmla="*/ 9 h 171"/>
                <a:gd name="T62" fmla="*/ 216 w 255"/>
                <a:gd name="T63" fmla="*/ 106 h 171"/>
                <a:gd name="T64" fmla="*/ 37 w 255"/>
                <a:gd name="T65" fmla="*/ 9 h 171"/>
                <a:gd name="T66" fmla="*/ 185 w 255"/>
                <a:gd name="T67" fmla="*/ 111 h 171"/>
                <a:gd name="T68" fmla="*/ 185 w 255"/>
                <a:gd name="T69" fmla="*/ 110 h 171"/>
                <a:gd name="T70" fmla="*/ 185 w 255"/>
                <a:gd name="T71" fmla="*/ 108 h 171"/>
                <a:gd name="T72" fmla="*/ 190 w 255"/>
                <a:gd name="T73" fmla="*/ 108 h 171"/>
                <a:gd name="T74" fmla="*/ 190 w 255"/>
                <a:gd name="T75" fmla="*/ 108 h 171"/>
                <a:gd name="T76" fmla="*/ 97 w 255"/>
                <a:gd name="T77" fmla="*/ 55 h 171"/>
                <a:gd name="T78" fmla="*/ 2 w 255"/>
                <a:gd name="T79" fmla="*/ 11 h 171"/>
                <a:gd name="T80" fmla="*/ 15 w 255"/>
                <a:gd name="T81" fmla="*/ 28 h 171"/>
                <a:gd name="T82" fmla="*/ 163 w 255"/>
                <a:gd name="T83" fmla="*/ 115 h 171"/>
                <a:gd name="T84" fmla="*/ 163 w 255"/>
                <a:gd name="T85" fmla="*/ 115 h 171"/>
                <a:gd name="T86" fmla="*/ 159 w 255"/>
                <a:gd name="T87" fmla="*/ 114 h 171"/>
                <a:gd name="T88" fmla="*/ 118 w 255"/>
                <a:gd name="T89" fmla="*/ 112 h 171"/>
                <a:gd name="T90" fmla="*/ 159 w 255"/>
                <a:gd name="T91" fmla="*/ 141 h 171"/>
                <a:gd name="T92" fmla="*/ 159 w 255"/>
                <a:gd name="T93" fmla="*/ 141 h 171"/>
                <a:gd name="T94" fmla="*/ 158 w 255"/>
                <a:gd name="T95" fmla="*/ 138 h 171"/>
                <a:gd name="T96" fmla="*/ 163 w 255"/>
                <a:gd name="T97" fmla="*/ 138 h 171"/>
                <a:gd name="T98" fmla="*/ 163 w 255"/>
                <a:gd name="T99" fmla="*/ 138 h 171"/>
                <a:gd name="T100" fmla="*/ 163 w 255"/>
                <a:gd name="T101" fmla="*/ 134 h 171"/>
                <a:gd name="T102" fmla="*/ 163 w 255"/>
                <a:gd name="T103" fmla="*/ 134 h 171"/>
                <a:gd name="T104" fmla="*/ 118 w 255"/>
                <a:gd name="T105" fmla="*/ 134 h 171"/>
                <a:gd name="T106" fmla="*/ 164 w 255"/>
                <a:gd name="T107" fmla="*/ 168 h 171"/>
                <a:gd name="T108" fmla="*/ 164 w 255"/>
                <a:gd name="T109" fmla="*/ 168 h 171"/>
                <a:gd name="T110" fmla="*/ 167 w 255"/>
                <a:gd name="T111" fmla="*/ 165 h 171"/>
                <a:gd name="T112" fmla="*/ 168 w 255"/>
                <a:gd name="T113" fmla="*/ 16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5" h="171">
                  <a:moveTo>
                    <a:pt x="172" y="168"/>
                  </a:moveTo>
                  <a:cubicBezTo>
                    <a:pt x="172" y="167"/>
                    <a:pt x="172" y="166"/>
                    <a:pt x="172" y="165"/>
                  </a:cubicBezTo>
                  <a:cubicBezTo>
                    <a:pt x="172" y="164"/>
                    <a:pt x="172" y="163"/>
                    <a:pt x="171" y="163"/>
                  </a:cubicBezTo>
                  <a:cubicBezTo>
                    <a:pt x="171" y="162"/>
                    <a:pt x="171" y="162"/>
                    <a:pt x="170" y="161"/>
                  </a:cubicBezTo>
                  <a:cubicBezTo>
                    <a:pt x="170" y="161"/>
                    <a:pt x="169" y="161"/>
                    <a:pt x="169" y="160"/>
                  </a:cubicBezTo>
                  <a:cubicBezTo>
                    <a:pt x="167" y="159"/>
                    <a:pt x="163" y="156"/>
                    <a:pt x="158" y="153"/>
                  </a:cubicBezTo>
                  <a:cubicBezTo>
                    <a:pt x="145" y="145"/>
                    <a:pt x="124" y="133"/>
                    <a:pt x="124" y="133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6" y="139"/>
                    <a:pt x="126" y="139"/>
                    <a:pt x="126" y="139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5" y="140"/>
                    <a:pt x="125" y="140"/>
                    <a:pt x="126" y="139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4" y="141"/>
                    <a:pt x="124" y="141"/>
                    <a:pt x="125" y="140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39"/>
                    <a:pt x="123" y="139"/>
                    <a:pt x="123" y="139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39"/>
                    <a:pt x="123" y="139"/>
                    <a:pt x="123" y="139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4" y="141"/>
                    <a:pt x="125" y="141"/>
                  </a:cubicBezTo>
                  <a:cubicBezTo>
                    <a:pt x="129" y="141"/>
                    <a:pt x="139" y="142"/>
                    <a:pt x="147" y="142"/>
                  </a:cubicBezTo>
                  <a:cubicBezTo>
                    <a:pt x="151" y="142"/>
                    <a:pt x="155" y="143"/>
                    <a:pt x="158" y="143"/>
                  </a:cubicBezTo>
                  <a:cubicBezTo>
                    <a:pt x="159" y="143"/>
                    <a:pt x="160" y="143"/>
                    <a:pt x="161" y="143"/>
                  </a:cubicBezTo>
                  <a:cubicBezTo>
                    <a:pt x="162" y="143"/>
                    <a:pt x="162" y="143"/>
                    <a:pt x="162" y="143"/>
                  </a:cubicBezTo>
                  <a:cubicBezTo>
                    <a:pt x="163" y="143"/>
                    <a:pt x="163" y="143"/>
                    <a:pt x="163" y="143"/>
                  </a:cubicBezTo>
                  <a:cubicBezTo>
                    <a:pt x="163" y="143"/>
                    <a:pt x="163" y="143"/>
                    <a:pt x="163" y="143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64" y="143"/>
                    <a:pt x="164" y="143"/>
                    <a:pt x="165" y="143"/>
                  </a:cubicBezTo>
                  <a:cubicBezTo>
                    <a:pt x="165" y="143"/>
                    <a:pt x="165" y="143"/>
                    <a:pt x="165" y="143"/>
                  </a:cubicBezTo>
                  <a:cubicBezTo>
                    <a:pt x="166" y="142"/>
                    <a:pt x="166" y="142"/>
                    <a:pt x="167" y="141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8" y="140"/>
                    <a:pt x="168" y="139"/>
                    <a:pt x="168" y="138"/>
                  </a:cubicBezTo>
                  <a:cubicBezTo>
                    <a:pt x="168" y="137"/>
                    <a:pt x="168" y="137"/>
                    <a:pt x="167" y="136"/>
                  </a:cubicBezTo>
                  <a:cubicBezTo>
                    <a:pt x="167" y="136"/>
                    <a:pt x="167" y="135"/>
                    <a:pt x="167" y="135"/>
                  </a:cubicBezTo>
                  <a:cubicBezTo>
                    <a:pt x="166" y="135"/>
                    <a:pt x="166" y="135"/>
                    <a:pt x="166" y="134"/>
                  </a:cubicBezTo>
                  <a:cubicBezTo>
                    <a:pt x="165" y="134"/>
                    <a:pt x="164" y="133"/>
                    <a:pt x="163" y="132"/>
                  </a:cubicBezTo>
                  <a:cubicBezTo>
                    <a:pt x="158" y="129"/>
                    <a:pt x="148" y="123"/>
                    <a:pt x="140" y="119"/>
                  </a:cubicBezTo>
                  <a:cubicBezTo>
                    <a:pt x="136" y="116"/>
                    <a:pt x="133" y="114"/>
                    <a:pt x="130" y="112"/>
                  </a:cubicBezTo>
                  <a:cubicBezTo>
                    <a:pt x="129" y="111"/>
                    <a:pt x="127" y="111"/>
                    <a:pt x="127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8" y="112"/>
                    <a:pt x="127" y="112"/>
                    <a:pt x="127" y="111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5"/>
                    <a:pt x="127" y="115"/>
                    <a:pt x="127" y="115"/>
                  </a:cubicBezTo>
                  <a:cubicBezTo>
                    <a:pt x="128" y="114"/>
                    <a:pt x="128" y="114"/>
                    <a:pt x="128" y="113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7" y="115"/>
                    <a:pt x="127" y="115"/>
                    <a:pt x="127" y="115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27" y="116"/>
                    <a:pt x="127" y="115"/>
                    <a:pt x="127" y="115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23" y="113"/>
                    <a:pt x="123" y="113"/>
                    <a:pt x="123" y="113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5" y="119"/>
                    <a:pt x="166" y="119"/>
                    <a:pt x="167" y="118"/>
                  </a:cubicBezTo>
                  <a:cubicBezTo>
                    <a:pt x="168" y="117"/>
                    <a:pt x="168" y="116"/>
                    <a:pt x="168" y="114"/>
                  </a:cubicBezTo>
                  <a:cubicBezTo>
                    <a:pt x="168" y="114"/>
                    <a:pt x="168" y="113"/>
                    <a:pt x="168" y="113"/>
                  </a:cubicBezTo>
                  <a:cubicBezTo>
                    <a:pt x="168" y="112"/>
                    <a:pt x="167" y="112"/>
                    <a:pt x="167" y="111"/>
                  </a:cubicBezTo>
                  <a:cubicBezTo>
                    <a:pt x="167" y="111"/>
                    <a:pt x="167" y="111"/>
                    <a:pt x="167" y="111"/>
                  </a:cubicBezTo>
                  <a:cubicBezTo>
                    <a:pt x="166" y="111"/>
                    <a:pt x="166" y="111"/>
                    <a:pt x="166" y="110"/>
                  </a:cubicBezTo>
                  <a:cubicBezTo>
                    <a:pt x="165" y="110"/>
                    <a:pt x="164" y="109"/>
                    <a:pt x="163" y="108"/>
                  </a:cubicBezTo>
                  <a:cubicBezTo>
                    <a:pt x="152" y="101"/>
                    <a:pt x="113" y="78"/>
                    <a:pt x="77" y="56"/>
                  </a:cubicBezTo>
                  <a:cubicBezTo>
                    <a:pt x="59" y="45"/>
                    <a:pt x="41" y="34"/>
                    <a:pt x="29" y="26"/>
                  </a:cubicBezTo>
                  <a:cubicBezTo>
                    <a:pt x="22" y="22"/>
                    <a:pt x="17" y="18"/>
                    <a:pt x="13" y="16"/>
                  </a:cubicBezTo>
                  <a:cubicBezTo>
                    <a:pt x="11" y="15"/>
                    <a:pt x="10" y="14"/>
                    <a:pt x="9" y="13"/>
                  </a:cubicBezTo>
                  <a:cubicBezTo>
                    <a:pt x="9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4"/>
                    <a:pt x="9" y="14"/>
                    <a:pt x="9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0" y="16"/>
                    <a:pt x="1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8"/>
                    <a:pt x="9" y="18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8" y="21"/>
                  </a:cubicBezTo>
                  <a:cubicBezTo>
                    <a:pt x="15" y="24"/>
                    <a:pt x="30" y="31"/>
                    <a:pt x="48" y="40"/>
                  </a:cubicBezTo>
                  <a:cubicBezTo>
                    <a:pt x="75" y="54"/>
                    <a:pt x="110" y="72"/>
                    <a:pt x="138" y="87"/>
                  </a:cubicBezTo>
                  <a:cubicBezTo>
                    <a:pt x="152" y="94"/>
                    <a:pt x="164" y="100"/>
                    <a:pt x="173" y="105"/>
                  </a:cubicBezTo>
                  <a:cubicBezTo>
                    <a:pt x="178" y="107"/>
                    <a:pt x="181" y="109"/>
                    <a:pt x="184" y="110"/>
                  </a:cubicBezTo>
                  <a:cubicBezTo>
                    <a:pt x="185" y="111"/>
                    <a:pt x="186" y="111"/>
                    <a:pt x="186" y="112"/>
                  </a:cubicBezTo>
                  <a:cubicBezTo>
                    <a:pt x="187" y="112"/>
                    <a:pt x="187" y="112"/>
                    <a:pt x="187" y="112"/>
                  </a:cubicBezTo>
                  <a:cubicBezTo>
                    <a:pt x="187" y="112"/>
                    <a:pt x="187" y="112"/>
                    <a:pt x="187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8" y="113"/>
                    <a:pt x="189" y="113"/>
                    <a:pt x="190" y="113"/>
                  </a:cubicBezTo>
                  <a:cubicBezTo>
                    <a:pt x="191" y="113"/>
                    <a:pt x="193" y="112"/>
                    <a:pt x="194" y="111"/>
                  </a:cubicBezTo>
                  <a:cubicBezTo>
                    <a:pt x="194" y="110"/>
                    <a:pt x="194" y="109"/>
                    <a:pt x="194" y="108"/>
                  </a:cubicBezTo>
                  <a:cubicBezTo>
                    <a:pt x="194" y="107"/>
                    <a:pt x="194" y="106"/>
                    <a:pt x="194" y="106"/>
                  </a:cubicBezTo>
                  <a:cubicBezTo>
                    <a:pt x="193" y="105"/>
                    <a:pt x="193" y="105"/>
                    <a:pt x="193" y="104"/>
                  </a:cubicBezTo>
                  <a:cubicBezTo>
                    <a:pt x="192" y="104"/>
                    <a:pt x="192" y="104"/>
                    <a:pt x="191" y="103"/>
                  </a:cubicBezTo>
                  <a:cubicBezTo>
                    <a:pt x="189" y="102"/>
                    <a:pt x="185" y="99"/>
                    <a:pt x="180" y="96"/>
                  </a:cubicBezTo>
                  <a:cubicBezTo>
                    <a:pt x="144" y="72"/>
                    <a:pt x="41" y="10"/>
                    <a:pt x="41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1" y="18"/>
                    <a:pt x="42" y="17"/>
                    <a:pt x="43" y="16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40" y="18"/>
                    <a:pt x="40" y="18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1" y="19"/>
                    <a:pt x="43" y="20"/>
                  </a:cubicBezTo>
                  <a:cubicBezTo>
                    <a:pt x="51" y="23"/>
                    <a:pt x="66" y="31"/>
                    <a:pt x="83" y="40"/>
                  </a:cubicBezTo>
                  <a:cubicBezTo>
                    <a:pt x="109" y="53"/>
                    <a:pt x="142" y="71"/>
                    <a:pt x="168" y="85"/>
                  </a:cubicBezTo>
                  <a:cubicBezTo>
                    <a:pt x="181" y="92"/>
                    <a:pt x="193" y="98"/>
                    <a:pt x="201" y="103"/>
                  </a:cubicBezTo>
                  <a:cubicBezTo>
                    <a:pt x="209" y="107"/>
                    <a:pt x="214" y="110"/>
                    <a:pt x="214" y="110"/>
                  </a:cubicBezTo>
                  <a:cubicBezTo>
                    <a:pt x="216" y="111"/>
                    <a:pt x="219" y="110"/>
                    <a:pt x="220" y="108"/>
                  </a:cubicBezTo>
                  <a:cubicBezTo>
                    <a:pt x="222" y="106"/>
                    <a:pt x="221" y="103"/>
                    <a:pt x="219" y="102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5" y="13"/>
                    <a:pt x="66" y="12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4" y="14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3" y="14"/>
                    <a:pt x="63" y="14"/>
                  </a:cubicBezTo>
                  <a:cubicBezTo>
                    <a:pt x="66" y="15"/>
                    <a:pt x="71" y="17"/>
                    <a:pt x="77" y="20"/>
                  </a:cubicBezTo>
                  <a:cubicBezTo>
                    <a:pt x="100" y="31"/>
                    <a:pt x="143" y="54"/>
                    <a:pt x="180" y="74"/>
                  </a:cubicBezTo>
                  <a:cubicBezTo>
                    <a:pt x="199" y="83"/>
                    <a:pt x="216" y="93"/>
                    <a:pt x="228" y="99"/>
                  </a:cubicBezTo>
                  <a:cubicBezTo>
                    <a:pt x="234" y="103"/>
                    <a:pt x="239" y="106"/>
                    <a:pt x="243" y="107"/>
                  </a:cubicBezTo>
                  <a:cubicBezTo>
                    <a:pt x="246" y="109"/>
                    <a:pt x="248" y="110"/>
                    <a:pt x="248" y="110"/>
                  </a:cubicBezTo>
                  <a:cubicBezTo>
                    <a:pt x="250" y="112"/>
                    <a:pt x="253" y="111"/>
                    <a:pt x="254" y="109"/>
                  </a:cubicBezTo>
                  <a:cubicBezTo>
                    <a:pt x="255" y="108"/>
                    <a:pt x="255" y="107"/>
                    <a:pt x="255" y="106"/>
                  </a:cubicBezTo>
                  <a:cubicBezTo>
                    <a:pt x="255" y="105"/>
                    <a:pt x="255" y="104"/>
                    <a:pt x="254" y="103"/>
                  </a:cubicBezTo>
                  <a:cubicBezTo>
                    <a:pt x="254" y="102"/>
                    <a:pt x="253" y="102"/>
                    <a:pt x="253" y="101"/>
                  </a:cubicBezTo>
                  <a:cubicBezTo>
                    <a:pt x="252" y="100"/>
                    <a:pt x="250" y="99"/>
                    <a:pt x="248" y="98"/>
                  </a:cubicBezTo>
                  <a:cubicBezTo>
                    <a:pt x="241" y="93"/>
                    <a:pt x="228" y="84"/>
                    <a:pt x="212" y="74"/>
                  </a:cubicBezTo>
                  <a:cubicBezTo>
                    <a:pt x="164" y="45"/>
                    <a:pt x="92" y="2"/>
                    <a:pt x="92" y="2"/>
                  </a:cubicBezTo>
                  <a:cubicBezTo>
                    <a:pt x="90" y="0"/>
                    <a:pt x="87" y="1"/>
                    <a:pt x="86" y="3"/>
                  </a:cubicBezTo>
                  <a:cubicBezTo>
                    <a:pt x="84" y="6"/>
                    <a:pt x="85" y="9"/>
                    <a:pt x="87" y="10"/>
                  </a:cubicBezTo>
                  <a:cubicBezTo>
                    <a:pt x="87" y="10"/>
                    <a:pt x="90" y="11"/>
                    <a:pt x="94" y="14"/>
                  </a:cubicBezTo>
                  <a:cubicBezTo>
                    <a:pt x="110" y="23"/>
                    <a:pt x="148" y="46"/>
                    <a:pt x="183" y="67"/>
                  </a:cubicBezTo>
                  <a:cubicBezTo>
                    <a:pt x="200" y="78"/>
                    <a:pt x="216" y="88"/>
                    <a:pt x="228" y="96"/>
                  </a:cubicBezTo>
                  <a:cubicBezTo>
                    <a:pt x="234" y="100"/>
                    <a:pt x="239" y="103"/>
                    <a:pt x="242" y="105"/>
                  </a:cubicBezTo>
                  <a:cubicBezTo>
                    <a:pt x="244" y="106"/>
                    <a:pt x="245" y="107"/>
                    <a:pt x="246" y="108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8" y="107"/>
                    <a:pt x="248" y="107"/>
                    <a:pt x="248" y="107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8" y="107"/>
                    <a:pt x="248" y="107"/>
                    <a:pt x="248" y="107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46" y="107"/>
                    <a:pt x="246" y="108"/>
                    <a:pt x="246" y="10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4"/>
                    <a:pt x="246" y="104"/>
                    <a:pt x="246" y="104"/>
                  </a:cubicBezTo>
                  <a:cubicBezTo>
                    <a:pt x="246" y="105"/>
                    <a:pt x="246" y="106"/>
                    <a:pt x="246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46" y="104"/>
                    <a:pt x="246" y="104"/>
                    <a:pt x="246" y="104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3" y="102"/>
                    <a:pt x="253" y="102"/>
                    <a:pt x="253" y="102"/>
                  </a:cubicBezTo>
                  <a:cubicBezTo>
                    <a:pt x="253" y="102"/>
                    <a:pt x="208" y="78"/>
                    <a:pt x="162" y="54"/>
                  </a:cubicBezTo>
                  <a:cubicBezTo>
                    <a:pt x="140" y="41"/>
                    <a:pt x="116" y="29"/>
                    <a:pt x="98" y="20"/>
                  </a:cubicBezTo>
                  <a:cubicBezTo>
                    <a:pt x="89" y="16"/>
                    <a:pt x="81" y="12"/>
                    <a:pt x="75" y="9"/>
                  </a:cubicBezTo>
                  <a:cubicBezTo>
                    <a:pt x="72" y="8"/>
                    <a:pt x="70" y="7"/>
                    <a:pt x="68" y="6"/>
                  </a:cubicBezTo>
                  <a:cubicBezTo>
                    <a:pt x="67" y="6"/>
                    <a:pt x="66" y="5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2" y="5"/>
                    <a:pt x="61" y="5"/>
                  </a:cubicBezTo>
                  <a:cubicBezTo>
                    <a:pt x="60" y="5"/>
                    <a:pt x="59" y="6"/>
                    <a:pt x="58" y="7"/>
                  </a:cubicBezTo>
                  <a:cubicBezTo>
                    <a:pt x="57" y="9"/>
                    <a:pt x="57" y="12"/>
                    <a:pt x="60" y="13"/>
                  </a:cubicBezTo>
                  <a:cubicBezTo>
                    <a:pt x="214" y="110"/>
                    <a:pt x="214" y="110"/>
                    <a:pt x="214" y="110"/>
                  </a:cubicBezTo>
                  <a:cubicBezTo>
                    <a:pt x="216" y="106"/>
                    <a:pt x="216" y="106"/>
                    <a:pt x="216" y="106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19" y="102"/>
                    <a:pt x="177" y="79"/>
                    <a:pt x="133" y="56"/>
                  </a:cubicBezTo>
                  <a:cubicBezTo>
                    <a:pt x="112" y="44"/>
                    <a:pt x="90" y="32"/>
                    <a:pt x="73" y="24"/>
                  </a:cubicBezTo>
                  <a:cubicBezTo>
                    <a:pt x="64" y="19"/>
                    <a:pt x="57" y="16"/>
                    <a:pt x="51" y="13"/>
                  </a:cubicBezTo>
                  <a:cubicBezTo>
                    <a:pt x="49" y="12"/>
                    <a:pt x="46" y="11"/>
                    <a:pt x="44" y="10"/>
                  </a:cubicBezTo>
                  <a:cubicBezTo>
                    <a:pt x="43" y="10"/>
                    <a:pt x="42" y="10"/>
                    <a:pt x="42" y="9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9"/>
                    <a:pt x="38" y="9"/>
                    <a:pt x="37" y="9"/>
                  </a:cubicBezTo>
                  <a:cubicBezTo>
                    <a:pt x="37" y="9"/>
                    <a:pt x="35" y="10"/>
                    <a:pt x="35" y="11"/>
                  </a:cubicBezTo>
                  <a:cubicBezTo>
                    <a:pt x="34" y="12"/>
                    <a:pt x="34" y="14"/>
                    <a:pt x="34" y="15"/>
                  </a:cubicBezTo>
                  <a:cubicBezTo>
                    <a:pt x="34" y="16"/>
                    <a:pt x="35" y="17"/>
                    <a:pt x="36" y="18"/>
                  </a:cubicBezTo>
                  <a:cubicBezTo>
                    <a:pt x="36" y="18"/>
                    <a:pt x="39" y="19"/>
                    <a:pt x="43" y="22"/>
                  </a:cubicBezTo>
                  <a:cubicBezTo>
                    <a:pt x="57" y="30"/>
                    <a:pt x="93" y="52"/>
                    <a:pt x="126" y="73"/>
                  </a:cubicBezTo>
                  <a:cubicBezTo>
                    <a:pt x="142" y="83"/>
                    <a:pt x="157" y="92"/>
                    <a:pt x="169" y="99"/>
                  </a:cubicBezTo>
                  <a:cubicBezTo>
                    <a:pt x="174" y="103"/>
                    <a:pt x="179" y="106"/>
                    <a:pt x="182" y="108"/>
                  </a:cubicBezTo>
                  <a:cubicBezTo>
                    <a:pt x="183" y="109"/>
                    <a:pt x="185" y="110"/>
                    <a:pt x="185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6" y="110"/>
                    <a:pt x="186" y="111"/>
                    <a:pt x="186" y="111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5" y="109"/>
                    <a:pt x="185" y="110"/>
                    <a:pt x="185" y="110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06"/>
                    <a:pt x="185" y="107"/>
                    <a:pt x="185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3"/>
                  </a:cubicBezTo>
                  <a:cubicBezTo>
                    <a:pt x="184" y="100"/>
                    <a:pt x="140" y="77"/>
                    <a:pt x="97" y="55"/>
                  </a:cubicBezTo>
                  <a:cubicBezTo>
                    <a:pt x="75" y="43"/>
                    <a:pt x="54" y="33"/>
                    <a:pt x="37" y="24"/>
                  </a:cubicBezTo>
                  <a:cubicBezTo>
                    <a:pt x="29" y="20"/>
                    <a:pt x="22" y="17"/>
                    <a:pt x="17" y="15"/>
                  </a:cubicBezTo>
                  <a:cubicBezTo>
                    <a:pt x="14" y="13"/>
                    <a:pt x="12" y="12"/>
                    <a:pt x="10" y="12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2" y="12"/>
                    <a:pt x="1" y="12"/>
                    <a:pt x="1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3" y="20"/>
                    <a:pt x="3" y="20"/>
                  </a:cubicBezTo>
                  <a:cubicBezTo>
                    <a:pt x="5" y="22"/>
                    <a:pt x="9" y="25"/>
                    <a:pt x="15" y="28"/>
                  </a:cubicBezTo>
                  <a:cubicBezTo>
                    <a:pt x="34" y="40"/>
                    <a:pt x="70" y="63"/>
                    <a:pt x="102" y="82"/>
                  </a:cubicBezTo>
                  <a:cubicBezTo>
                    <a:pt x="118" y="92"/>
                    <a:pt x="133" y="101"/>
                    <a:pt x="144" y="108"/>
                  </a:cubicBezTo>
                  <a:cubicBezTo>
                    <a:pt x="149" y="111"/>
                    <a:pt x="153" y="114"/>
                    <a:pt x="156" y="115"/>
                  </a:cubicBezTo>
                  <a:cubicBezTo>
                    <a:pt x="158" y="116"/>
                    <a:pt x="159" y="117"/>
                    <a:pt x="160" y="118"/>
                  </a:cubicBezTo>
                  <a:cubicBezTo>
                    <a:pt x="160" y="118"/>
                    <a:pt x="160" y="118"/>
                    <a:pt x="161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1" y="118"/>
                    <a:pt x="161" y="118"/>
                    <a:pt x="161" y="118"/>
                  </a:cubicBezTo>
                  <a:cubicBezTo>
                    <a:pt x="163" y="115"/>
                    <a:pt x="163" y="115"/>
                    <a:pt x="163" y="115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0" y="117"/>
                    <a:pt x="160" y="117"/>
                    <a:pt x="160" y="117"/>
                  </a:cubicBezTo>
                  <a:cubicBezTo>
                    <a:pt x="160" y="118"/>
                    <a:pt x="160" y="118"/>
                    <a:pt x="160" y="118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0" y="117"/>
                    <a:pt x="160" y="117"/>
                    <a:pt x="160" y="117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6"/>
                    <a:pt x="159" y="117"/>
                    <a:pt x="160" y="117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64" y="114"/>
                    <a:pt x="164" y="114"/>
                    <a:pt x="164" y="114"/>
                  </a:cubicBezTo>
                  <a:cubicBezTo>
                    <a:pt x="164" y="110"/>
                    <a:pt x="164" y="110"/>
                    <a:pt x="164" y="110"/>
                  </a:cubicBezTo>
                  <a:cubicBezTo>
                    <a:pt x="123" y="109"/>
                    <a:pt x="123" y="109"/>
                    <a:pt x="123" y="109"/>
                  </a:cubicBezTo>
                  <a:cubicBezTo>
                    <a:pt x="122" y="109"/>
                    <a:pt x="120" y="109"/>
                    <a:pt x="119" y="110"/>
                  </a:cubicBezTo>
                  <a:cubicBezTo>
                    <a:pt x="119" y="111"/>
                    <a:pt x="119" y="111"/>
                    <a:pt x="118" y="112"/>
                  </a:cubicBezTo>
                  <a:cubicBezTo>
                    <a:pt x="118" y="112"/>
                    <a:pt x="118" y="113"/>
                    <a:pt x="118" y="113"/>
                  </a:cubicBezTo>
                  <a:cubicBezTo>
                    <a:pt x="118" y="115"/>
                    <a:pt x="119" y="115"/>
                    <a:pt x="119" y="116"/>
                  </a:cubicBezTo>
                  <a:cubicBezTo>
                    <a:pt x="120" y="117"/>
                    <a:pt x="120" y="117"/>
                    <a:pt x="120" y="11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21" y="118"/>
                    <a:pt x="122" y="119"/>
                    <a:pt x="124" y="119"/>
                  </a:cubicBezTo>
                  <a:cubicBezTo>
                    <a:pt x="128" y="122"/>
                    <a:pt x="138" y="128"/>
                    <a:pt x="146" y="133"/>
                  </a:cubicBezTo>
                  <a:cubicBezTo>
                    <a:pt x="150" y="135"/>
                    <a:pt x="154" y="138"/>
                    <a:pt x="156" y="139"/>
                  </a:cubicBezTo>
                  <a:cubicBezTo>
                    <a:pt x="158" y="140"/>
                    <a:pt x="159" y="141"/>
                    <a:pt x="159" y="141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59" y="140"/>
                    <a:pt x="159" y="140"/>
                    <a:pt x="159" y="141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59" y="137"/>
                    <a:pt x="158" y="138"/>
                    <a:pt x="158" y="138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0" y="135"/>
                    <a:pt x="160" y="135"/>
                    <a:pt x="160" y="135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1" y="134"/>
                    <a:pt x="161" y="134"/>
                    <a:pt x="161" y="134"/>
                  </a:cubicBezTo>
                  <a:cubicBezTo>
                    <a:pt x="161" y="135"/>
                    <a:pt x="160" y="135"/>
                    <a:pt x="160" y="135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1" y="134"/>
                    <a:pt x="161" y="134"/>
                    <a:pt x="161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2" y="134"/>
                    <a:pt x="162" y="134"/>
                    <a:pt x="162" y="134"/>
                  </a:cubicBezTo>
                  <a:cubicBezTo>
                    <a:pt x="162" y="134"/>
                    <a:pt x="161" y="134"/>
                    <a:pt x="161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2" y="134"/>
                    <a:pt x="162" y="134"/>
                    <a:pt x="162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2" y="134"/>
                    <a:pt x="162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6"/>
                    <a:pt x="163" y="136"/>
                    <a:pt x="163" y="136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6"/>
                    <a:pt x="163" y="136"/>
                    <a:pt x="163" y="136"/>
                  </a:cubicBezTo>
                  <a:cubicBezTo>
                    <a:pt x="163" y="134"/>
                    <a:pt x="163" y="134"/>
                    <a:pt x="163" y="134"/>
                  </a:cubicBezTo>
                  <a:cubicBezTo>
                    <a:pt x="163" y="134"/>
                    <a:pt x="162" y="134"/>
                    <a:pt x="162" y="134"/>
                  </a:cubicBezTo>
                  <a:cubicBezTo>
                    <a:pt x="158" y="133"/>
                    <a:pt x="151" y="133"/>
                    <a:pt x="144" y="133"/>
                  </a:cubicBezTo>
                  <a:cubicBezTo>
                    <a:pt x="137" y="132"/>
                    <a:pt x="129" y="132"/>
                    <a:pt x="125" y="132"/>
                  </a:cubicBezTo>
                  <a:cubicBezTo>
                    <a:pt x="124" y="132"/>
                    <a:pt x="123" y="132"/>
                    <a:pt x="122" y="132"/>
                  </a:cubicBezTo>
                  <a:cubicBezTo>
                    <a:pt x="122" y="132"/>
                    <a:pt x="122" y="132"/>
                    <a:pt x="121" y="132"/>
                  </a:cubicBezTo>
                  <a:cubicBezTo>
                    <a:pt x="121" y="132"/>
                    <a:pt x="121" y="132"/>
                    <a:pt x="120" y="132"/>
                  </a:cubicBezTo>
                  <a:cubicBezTo>
                    <a:pt x="120" y="132"/>
                    <a:pt x="120" y="133"/>
                    <a:pt x="119" y="133"/>
                  </a:cubicBezTo>
                  <a:cubicBezTo>
                    <a:pt x="119" y="133"/>
                    <a:pt x="118" y="133"/>
                    <a:pt x="118" y="134"/>
                  </a:cubicBezTo>
                  <a:cubicBezTo>
                    <a:pt x="117" y="135"/>
                    <a:pt x="117" y="137"/>
                    <a:pt x="117" y="138"/>
                  </a:cubicBezTo>
                  <a:cubicBezTo>
                    <a:pt x="118" y="139"/>
                    <a:pt x="118" y="140"/>
                    <a:pt x="120" y="141"/>
                  </a:cubicBezTo>
                  <a:cubicBezTo>
                    <a:pt x="120" y="141"/>
                    <a:pt x="122" y="142"/>
                    <a:pt x="127" y="145"/>
                  </a:cubicBezTo>
                  <a:cubicBezTo>
                    <a:pt x="133" y="149"/>
                    <a:pt x="143" y="155"/>
                    <a:pt x="151" y="160"/>
                  </a:cubicBezTo>
                  <a:cubicBezTo>
                    <a:pt x="155" y="162"/>
                    <a:pt x="158" y="164"/>
                    <a:pt x="161" y="166"/>
                  </a:cubicBezTo>
                  <a:cubicBezTo>
                    <a:pt x="162" y="167"/>
                    <a:pt x="163" y="167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6" y="166"/>
                    <a:pt x="166" y="166"/>
                    <a:pt x="166" y="166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7"/>
                    <a:pt x="163" y="167"/>
                    <a:pt x="163" y="167"/>
                  </a:cubicBezTo>
                  <a:cubicBezTo>
                    <a:pt x="163" y="167"/>
                    <a:pt x="164" y="168"/>
                    <a:pt x="164" y="168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7"/>
                    <a:pt x="163" y="167"/>
                    <a:pt x="163" y="167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6"/>
                    <a:pt x="163" y="167"/>
                    <a:pt x="163" y="167"/>
                  </a:cubicBezTo>
                  <a:cubicBezTo>
                    <a:pt x="167" y="165"/>
                    <a:pt x="167" y="165"/>
                    <a:pt x="167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4" y="163"/>
                    <a:pt x="164" y="163"/>
                    <a:pt x="164" y="163"/>
                  </a:cubicBezTo>
                  <a:cubicBezTo>
                    <a:pt x="163" y="164"/>
                    <a:pt x="163" y="164"/>
                    <a:pt x="163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4" y="163"/>
                    <a:pt x="164" y="163"/>
                    <a:pt x="164" y="163"/>
                  </a:cubicBezTo>
                  <a:cubicBezTo>
                    <a:pt x="162" y="165"/>
                    <a:pt x="163" y="168"/>
                    <a:pt x="165" y="169"/>
                  </a:cubicBezTo>
                  <a:cubicBezTo>
                    <a:pt x="167" y="171"/>
                    <a:pt x="170" y="170"/>
                    <a:pt x="172" y="168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14"/>
            <p:cNvSpPr/>
            <p:nvPr/>
          </p:nvSpPr>
          <p:spPr bwMode="auto">
            <a:xfrm>
              <a:off x="4749801" y="4460875"/>
              <a:ext cx="741363" cy="323850"/>
            </a:xfrm>
            <a:custGeom>
              <a:avLst/>
              <a:gdLst>
                <a:gd name="T0" fmla="*/ 196 w 461"/>
                <a:gd name="T1" fmla="*/ 176 h 201"/>
                <a:gd name="T2" fmla="*/ 151 w 461"/>
                <a:gd name="T3" fmla="*/ 147 h 201"/>
                <a:gd name="T4" fmla="*/ 195 w 461"/>
                <a:gd name="T5" fmla="*/ 152 h 201"/>
                <a:gd name="T6" fmla="*/ 5 w 461"/>
                <a:gd name="T7" fmla="*/ 34 h 201"/>
                <a:gd name="T8" fmla="*/ 110 w 461"/>
                <a:gd name="T9" fmla="*/ 91 h 201"/>
                <a:gd name="T10" fmla="*/ 38 w 461"/>
                <a:gd name="T11" fmla="*/ 24 h 201"/>
                <a:gd name="T12" fmla="*/ 39 w 461"/>
                <a:gd name="T13" fmla="*/ 27 h 201"/>
                <a:gd name="T14" fmla="*/ 35 w 461"/>
                <a:gd name="T15" fmla="*/ 27 h 201"/>
                <a:gd name="T16" fmla="*/ 200 w 461"/>
                <a:gd name="T17" fmla="*/ 115 h 201"/>
                <a:gd name="T18" fmla="*/ 73 w 461"/>
                <a:gd name="T19" fmla="*/ 29 h 201"/>
                <a:gd name="T20" fmla="*/ 243 w 461"/>
                <a:gd name="T21" fmla="*/ 124 h 201"/>
                <a:gd name="T22" fmla="*/ 95 w 461"/>
                <a:gd name="T23" fmla="*/ 22 h 201"/>
                <a:gd name="T24" fmla="*/ 89 w 461"/>
                <a:gd name="T25" fmla="*/ 28 h 201"/>
                <a:gd name="T26" fmla="*/ 130 w 461"/>
                <a:gd name="T27" fmla="*/ 21 h 201"/>
                <a:gd name="T28" fmla="*/ 132 w 461"/>
                <a:gd name="T29" fmla="*/ 23 h 201"/>
                <a:gd name="T30" fmla="*/ 130 w 461"/>
                <a:gd name="T31" fmla="*/ 29 h 201"/>
                <a:gd name="T32" fmla="*/ 127 w 461"/>
                <a:gd name="T33" fmla="*/ 29 h 201"/>
                <a:gd name="T34" fmla="*/ 157 w 461"/>
                <a:gd name="T35" fmla="*/ 17 h 201"/>
                <a:gd name="T36" fmla="*/ 155 w 461"/>
                <a:gd name="T37" fmla="*/ 18 h 201"/>
                <a:gd name="T38" fmla="*/ 195 w 461"/>
                <a:gd name="T39" fmla="*/ 19 h 201"/>
                <a:gd name="T40" fmla="*/ 193 w 461"/>
                <a:gd name="T41" fmla="*/ 20 h 201"/>
                <a:gd name="T42" fmla="*/ 194 w 461"/>
                <a:gd name="T43" fmla="*/ 24 h 201"/>
                <a:gd name="T44" fmla="*/ 216 w 461"/>
                <a:gd name="T45" fmla="*/ 13 h 201"/>
                <a:gd name="T46" fmla="*/ 415 w 461"/>
                <a:gd name="T47" fmla="*/ 109 h 201"/>
                <a:gd name="T48" fmla="*/ 428 w 461"/>
                <a:gd name="T49" fmla="*/ 104 h 201"/>
                <a:gd name="T50" fmla="*/ 291 w 461"/>
                <a:gd name="T51" fmla="*/ 7 h 201"/>
                <a:gd name="T52" fmla="*/ 287 w 461"/>
                <a:gd name="T53" fmla="*/ 9 h 201"/>
                <a:gd name="T54" fmla="*/ 286 w 461"/>
                <a:gd name="T55" fmla="*/ 13 h 201"/>
                <a:gd name="T56" fmla="*/ 322 w 461"/>
                <a:gd name="T57" fmla="*/ 10 h 201"/>
                <a:gd name="T58" fmla="*/ 319 w 461"/>
                <a:gd name="T59" fmla="*/ 8 h 201"/>
                <a:gd name="T60" fmla="*/ 315 w 461"/>
                <a:gd name="T61" fmla="*/ 11 h 201"/>
                <a:gd name="T62" fmla="*/ 315 w 461"/>
                <a:gd name="T63" fmla="*/ 11 h 201"/>
                <a:gd name="T64" fmla="*/ 317 w 461"/>
                <a:gd name="T65" fmla="*/ 16 h 201"/>
                <a:gd name="T66" fmla="*/ 456 w 461"/>
                <a:gd name="T67" fmla="*/ 60 h 201"/>
                <a:gd name="T68" fmla="*/ 315 w 461"/>
                <a:gd name="T69" fmla="*/ 6 h 201"/>
                <a:gd name="T70" fmla="*/ 297 w 461"/>
                <a:gd name="T71" fmla="*/ 8 h 201"/>
                <a:gd name="T72" fmla="*/ 429 w 461"/>
                <a:gd name="T73" fmla="*/ 98 h 201"/>
                <a:gd name="T74" fmla="*/ 433 w 461"/>
                <a:gd name="T75" fmla="*/ 96 h 201"/>
                <a:gd name="T76" fmla="*/ 413 w 461"/>
                <a:gd name="T77" fmla="*/ 105 h 201"/>
                <a:gd name="T78" fmla="*/ 411 w 461"/>
                <a:gd name="T79" fmla="*/ 102 h 201"/>
                <a:gd name="T80" fmla="*/ 416 w 461"/>
                <a:gd name="T81" fmla="*/ 100 h 201"/>
                <a:gd name="T82" fmla="*/ 356 w 461"/>
                <a:gd name="T83" fmla="*/ 111 h 201"/>
                <a:gd name="T84" fmla="*/ 359 w 461"/>
                <a:gd name="T85" fmla="*/ 112 h 201"/>
                <a:gd name="T86" fmla="*/ 194 w 461"/>
                <a:gd name="T87" fmla="*/ 15 h 201"/>
                <a:gd name="T88" fmla="*/ 151 w 461"/>
                <a:gd name="T89" fmla="*/ 16 h 201"/>
                <a:gd name="T90" fmla="*/ 128 w 461"/>
                <a:gd name="T91" fmla="*/ 20 h 201"/>
                <a:gd name="T92" fmla="*/ 266 w 461"/>
                <a:gd name="T93" fmla="*/ 116 h 201"/>
                <a:gd name="T94" fmla="*/ 265 w 461"/>
                <a:gd name="T95" fmla="*/ 111 h 201"/>
                <a:gd name="T96" fmla="*/ 241 w 461"/>
                <a:gd name="T97" fmla="*/ 122 h 201"/>
                <a:gd name="T98" fmla="*/ 244 w 461"/>
                <a:gd name="T99" fmla="*/ 120 h 201"/>
                <a:gd name="T100" fmla="*/ 244 w 461"/>
                <a:gd name="T101" fmla="*/ 120 h 201"/>
                <a:gd name="T102" fmla="*/ 73 w 461"/>
                <a:gd name="T103" fmla="*/ 24 h 201"/>
                <a:gd name="T104" fmla="*/ 32 w 461"/>
                <a:gd name="T105" fmla="*/ 23 h 201"/>
                <a:gd name="T106" fmla="*/ 189 w 461"/>
                <a:gd name="T107" fmla="*/ 123 h 201"/>
                <a:gd name="T108" fmla="*/ 188 w 461"/>
                <a:gd name="T109" fmla="*/ 119 h 201"/>
                <a:gd name="T110" fmla="*/ 11 w 461"/>
                <a:gd name="T111" fmla="*/ 38 h 201"/>
                <a:gd name="T112" fmla="*/ 190 w 461"/>
                <a:gd name="T113" fmla="*/ 150 h 201"/>
                <a:gd name="T114" fmla="*/ 190 w 461"/>
                <a:gd name="T115" fmla="*/ 145 h 201"/>
                <a:gd name="T116" fmla="*/ 194 w 461"/>
                <a:gd name="T117" fmla="*/ 146 h 201"/>
                <a:gd name="T118" fmla="*/ 147 w 461"/>
                <a:gd name="T119" fmla="*/ 147 h 201"/>
                <a:gd name="T120" fmla="*/ 196 w 461"/>
                <a:gd name="T121" fmla="*/ 167 h 201"/>
                <a:gd name="T122" fmla="*/ 196 w 461"/>
                <a:gd name="T123" fmla="*/ 199 h 201"/>
                <a:gd name="T124" fmla="*/ 195 w 461"/>
                <a:gd name="T125" fmla="*/ 19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1" h="201">
                  <a:moveTo>
                    <a:pt x="203" y="198"/>
                  </a:moveTo>
                  <a:cubicBezTo>
                    <a:pt x="204" y="197"/>
                    <a:pt x="204" y="196"/>
                    <a:pt x="204" y="196"/>
                  </a:cubicBezTo>
                  <a:cubicBezTo>
                    <a:pt x="204" y="195"/>
                    <a:pt x="204" y="194"/>
                    <a:pt x="204" y="193"/>
                  </a:cubicBezTo>
                  <a:cubicBezTo>
                    <a:pt x="203" y="193"/>
                    <a:pt x="203" y="192"/>
                    <a:pt x="202" y="192"/>
                  </a:cubicBezTo>
                  <a:cubicBezTo>
                    <a:pt x="202" y="191"/>
                    <a:pt x="201" y="191"/>
                    <a:pt x="201" y="191"/>
                  </a:cubicBezTo>
                  <a:cubicBezTo>
                    <a:pt x="199" y="189"/>
                    <a:pt x="195" y="186"/>
                    <a:pt x="190" y="184"/>
                  </a:cubicBezTo>
                  <a:cubicBezTo>
                    <a:pt x="176" y="175"/>
                    <a:pt x="156" y="163"/>
                    <a:pt x="156" y="163"/>
                  </a:cubicBezTo>
                  <a:cubicBezTo>
                    <a:pt x="153" y="167"/>
                    <a:pt x="153" y="167"/>
                    <a:pt x="153" y="167"/>
                  </a:cubicBezTo>
                  <a:cubicBezTo>
                    <a:pt x="153" y="172"/>
                    <a:pt x="153" y="172"/>
                    <a:pt x="153" y="172"/>
                  </a:cubicBezTo>
                  <a:cubicBezTo>
                    <a:pt x="153" y="172"/>
                    <a:pt x="163" y="173"/>
                    <a:pt x="173" y="174"/>
                  </a:cubicBezTo>
                  <a:cubicBezTo>
                    <a:pt x="178" y="175"/>
                    <a:pt x="183" y="175"/>
                    <a:pt x="187" y="176"/>
                  </a:cubicBezTo>
                  <a:cubicBezTo>
                    <a:pt x="189" y="176"/>
                    <a:pt x="191" y="176"/>
                    <a:pt x="193" y="176"/>
                  </a:cubicBezTo>
                  <a:cubicBezTo>
                    <a:pt x="193" y="176"/>
                    <a:pt x="194" y="176"/>
                    <a:pt x="194" y="176"/>
                  </a:cubicBezTo>
                  <a:cubicBezTo>
                    <a:pt x="195" y="176"/>
                    <a:pt x="195" y="177"/>
                    <a:pt x="196" y="177"/>
                  </a:cubicBezTo>
                  <a:cubicBezTo>
                    <a:pt x="196" y="176"/>
                    <a:pt x="196" y="176"/>
                    <a:pt x="196" y="176"/>
                  </a:cubicBezTo>
                  <a:cubicBezTo>
                    <a:pt x="197" y="176"/>
                    <a:pt x="197" y="176"/>
                    <a:pt x="197" y="176"/>
                  </a:cubicBezTo>
                  <a:cubicBezTo>
                    <a:pt x="198" y="176"/>
                    <a:pt x="198" y="176"/>
                    <a:pt x="198" y="176"/>
                  </a:cubicBezTo>
                  <a:cubicBezTo>
                    <a:pt x="199" y="176"/>
                    <a:pt x="199" y="175"/>
                    <a:pt x="200" y="174"/>
                  </a:cubicBezTo>
                  <a:cubicBezTo>
                    <a:pt x="201" y="173"/>
                    <a:pt x="201" y="172"/>
                    <a:pt x="201" y="171"/>
                  </a:cubicBezTo>
                  <a:cubicBezTo>
                    <a:pt x="200" y="170"/>
                    <a:pt x="200" y="168"/>
                    <a:pt x="199" y="168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4" y="145"/>
                    <a:pt x="154" y="145"/>
                    <a:pt x="154" y="145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2" y="147"/>
                    <a:pt x="152" y="147"/>
                    <a:pt x="152" y="147"/>
                  </a:cubicBezTo>
                  <a:cubicBezTo>
                    <a:pt x="153" y="147"/>
                    <a:pt x="153" y="146"/>
                    <a:pt x="154" y="145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2" y="147"/>
                    <a:pt x="152" y="147"/>
                    <a:pt x="152" y="147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2" y="147"/>
                  </a:cubicBezTo>
                  <a:cubicBezTo>
                    <a:pt x="150" y="143"/>
                    <a:pt x="150" y="143"/>
                    <a:pt x="150" y="143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2" y="147"/>
                    <a:pt x="155" y="148"/>
                    <a:pt x="159" y="148"/>
                  </a:cubicBezTo>
                  <a:cubicBezTo>
                    <a:pt x="165" y="149"/>
                    <a:pt x="173" y="150"/>
                    <a:pt x="180" y="150"/>
                  </a:cubicBezTo>
                  <a:cubicBezTo>
                    <a:pt x="183" y="151"/>
                    <a:pt x="186" y="151"/>
                    <a:pt x="189" y="151"/>
                  </a:cubicBezTo>
                  <a:cubicBezTo>
                    <a:pt x="190" y="152"/>
                    <a:pt x="191" y="152"/>
                    <a:pt x="192" y="152"/>
                  </a:cubicBezTo>
                  <a:cubicBezTo>
                    <a:pt x="193" y="152"/>
                    <a:pt x="193" y="152"/>
                    <a:pt x="194" y="152"/>
                  </a:cubicBezTo>
                  <a:cubicBezTo>
                    <a:pt x="194" y="152"/>
                    <a:pt x="194" y="152"/>
                    <a:pt x="195" y="152"/>
                  </a:cubicBezTo>
                  <a:cubicBezTo>
                    <a:pt x="195" y="152"/>
                    <a:pt x="195" y="152"/>
                    <a:pt x="196" y="152"/>
                  </a:cubicBezTo>
                  <a:cubicBezTo>
                    <a:pt x="196" y="152"/>
                    <a:pt x="196" y="151"/>
                    <a:pt x="197" y="151"/>
                  </a:cubicBezTo>
                  <a:cubicBezTo>
                    <a:pt x="197" y="151"/>
                    <a:pt x="198" y="151"/>
                    <a:pt x="198" y="150"/>
                  </a:cubicBezTo>
                  <a:cubicBezTo>
                    <a:pt x="198" y="150"/>
                    <a:pt x="198" y="150"/>
                    <a:pt x="198" y="150"/>
                  </a:cubicBezTo>
                  <a:cubicBezTo>
                    <a:pt x="199" y="149"/>
                    <a:pt x="199" y="148"/>
                    <a:pt x="199" y="147"/>
                  </a:cubicBezTo>
                  <a:cubicBezTo>
                    <a:pt x="199" y="146"/>
                    <a:pt x="198" y="145"/>
                    <a:pt x="198" y="145"/>
                  </a:cubicBezTo>
                  <a:cubicBezTo>
                    <a:pt x="198" y="144"/>
                    <a:pt x="198" y="144"/>
                    <a:pt x="197" y="143"/>
                  </a:cubicBezTo>
                  <a:cubicBezTo>
                    <a:pt x="197" y="143"/>
                    <a:pt x="196" y="142"/>
                    <a:pt x="196" y="142"/>
                  </a:cubicBezTo>
                  <a:cubicBezTo>
                    <a:pt x="193" y="140"/>
                    <a:pt x="188" y="137"/>
                    <a:pt x="182" y="133"/>
                  </a:cubicBezTo>
                  <a:cubicBezTo>
                    <a:pt x="137" y="104"/>
                    <a:pt x="8" y="25"/>
                    <a:pt x="8" y="25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5" y="34"/>
                    <a:pt x="5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4" y="34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5" y="34"/>
                    <a:pt x="8" y="36"/>
                    <a:pt x="14" y="39"/>
                  </a:cubicBezTo>
                  <a:cubicBezTo>
                    <a:pt x="33" y="49"/>
                    <a:pt x="73" y="71"/>
                    <a:pt x="110" y="91"/>
                  </a:cubicBezTo>
                  <a:cubicBezTo>
                    <a:pt x="129" y="101"/>
                    <a:pt x="147" y="110"/>
                    <a:pt x="161" y="117"/>
                  </a:cubicBezTo>
                  <a:cubicBezTo>
                    <a:pt x="167" y="120"/>
                    <a:pt x="173" y="123"/>
                    <a:pt x="178" y="125"/>
                  </a:cubicBezTo>
                  <a:cubicBezTo>
                    <a:pt x="180" y="126"/>
                    <a:pt x="182" y="126"/>
                    <a:pt x="184" y="127"/>
                  </a:cubicBezTo>
                  <a:cubicBezTo>
                    <a:pt x="184" y="127"/>
                    <a:pt x="185" y="128"/>
                    <a:pt x="186" y="128"/>
                  </a:cubicBezTo>
                  <a:cubicBezTo>
                    <a:pt x="187" y="128"/>
                    <a:pt x="187" y="128"/>
                    <a:pt x="188" y="128"/>
                  </a:cubicBezTo>
                  <a:cubicBezTo>
                    <a:pt x="189" y="128"/>
                    <a:pt x="189" y="128"/>
                    <a:pt x="190" y="128"/>
                  </a:cubicBezTo>
                  <a:cubicBezTo>
                    <a:pt x="191" y="128"/>
                    <a:pt x="192" y="127"/>
                    <a:pt x="193" y="126"/>
                  </a:cubicBezTo>
                  <a:cubicBezTo>
                    <a:pt x="194" y="125"/>
                    <a:pt x="194" y="123"/>
                    <a:pt x="193" y="122"/>
                  </a:cubicBezTo>
                  <a:cubicBezTo>
                    <a:pt x="193" y="121"/>
                    <a:pt x="192" y="120"/>
                    <a:pt x="191" y="119"/>
                  </a:cubicBezTo>
                  <a:cubicBezTo>
                    <a:pt x="191" y="119"/>
                    <a:pt x="189" y="118"/>
                    <a:pt x="185" y="115"/>
                  </a:cubicBezTo>
                  <a:cubicBezTo>
                    <a:pt x="170" y="106"/>
                    <a:pt x="133" y="84"/>
                    <a:pt x="100" y="63"/>
                  </a:cubicBezTo>
                  <a:cubicBezTo>
                    <a:pt x="83" y="53"/>
                    <a:pt x="68" y="43"/>
                    <a:pt x="56" y="36"/>
                  </a:cubicBezTo>
                  <a:cubicBezTo>
                    <a:pt x="50" y="32"/>
                    <a:pt x="46" y="29"/>
                    <a:pt x="42" y="27"/>
                  </a:cubicBezTo>
                  <a:cubicBezTo>
                    <a:pt x="41" y="26"/>
                    <a:pt x="40" y="25"/>
                    <a:pt x="39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6"/>
                    <a:pt x="39" y="25"/>
                    <a:pt x="39" y="25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8"/>
                    <a:pt x="39" y="27"/>
                    <a:pt x="39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0"/>
                    <a:pt x="38" y="30"/>
                    <a:pt x="39" y="29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5" y="31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1"/>
                    <a:pt x="36" y="32"/>
                    <a:pt x="38" y="33"/>
                  </a:cubicBezTo>
                  <a:cubicBezTo>
                    <a:pt x="45" y="35"/>
                    <a:pt x="59" y="43"/>
                    <a:pt x="77" y="52"/>
                  </a:cubicBezTo>
                  <a:cubicBezTo>
                    <a:pt x="104" y="65"/>
                    <a:pt x="138" y="83"/>
                    <a:pt x="166" y="97"/>
                  </a:cubicBezTo>
                  <a:cubicBezTo>
                    <a:pt x="179" y="104"/>
                    <a:pt x="192" y="110"/>
                    <a:pt x="200" y="115"/>
                  </a:cubicBezTo>
                  <a:cubicBezTo>
                    <a:pt x="209" y="119"/>
                    <a:pt x="214" y="122"/>
                    <a:pt x="214" y="122"/>
                  </a:cubicBezTo>
                  <a:cubicBezTo>
                    <a:pt x="216" y="123"/>
                    <a:pt x="219" y="123"/>
                    <a:pt x="220" y="120"/>
                  </a:cubicBezTo>
                  <a:cubicBezTo>
                    <a:pt x="221" y="118"/>
                    <a:pt x="221" y="115"/>
                    <a:pt x="219" y="114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5" y="33"/>
                    <a:pt x="76" y="32"/>
                    <a:pt x="77" y="3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3"/>
                    <a:pt x="74" y="33"/>
                    <a:pt x="74" y="33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3"/>
                    <a:pt x="74" y="34"/>
                    <a:pt x="76" y="34"/>
                  </a:cubicBezTo>
                  <a:cubicBezTo>
                    <a:pt x="82" y="37"/>
                    <a:pt x="96" y="44"/>
                    <a:pt x="113" y="53"/>
                  </a:cubicBezTo>
                  <a:cubicBezTo>
                    <a:pt x="138" y="67"/>
                    <a:pt x="170" y="84"/>
                    <a:pt x="196" y="99"/>
                  </a:cubicBezTo>
                  <a:cubicBezTo>
                    <a:pt x="209" y="106"/>
                    <a:pt x="220" y="112"/>
                    <a:pt x="229" y="117"/>
                  </a:cubicBezTo>
                  <a:cubicBezTo>
                    <a:pt x="233" y="119"/>
                    <a:pt x="236" y="121"/>
                    <a:pt x="238" y="122"/>
                  </a:cubicBezTo>
                  <a:cubicBezTo>
                    <a:pt x="239" y="123"/>
                    <a:pt x="240" y="123"/>
                    <a:pt x="241" y="124"/>
                  </a:cubicBezTo>
                  <a:cubicBezTo>
                    <a:pt x="242" y="124"/>
                    <a:pt x="242" y="124"/>
                    <a:pt x="242" y="124"/>
                  </a:cubicBezTo>
                  <a:cubicBezTo>
                    <a:pt x="242" y="124"/>
                    <a:pt x="242" y="124"/>
                    <a:pt x="242" y="124"/>
                  </a:cubicBezTo>
                  <a:cubicBezTo>
                    <a:pt x="243" y="124"/>
                    <a:pt x="243" y="124"/>
                    <a:pt x="243" y="124"/>
                  </a:cubicBezTo>
                  <a:cubicBezTo>
                    <a:pt x="243" y="124"/>
                    <a:pt x="243" y="124"/>
                    <a:pt x="243" y="124"/>
                  </a:cubicBezTo>
                  <a:cubicBezTo>
                    <a:pt x="243" y="125"/>
                    <a:pt x="243" y="125"/>
                    <a:pt x="244" y="125"/>
                  </a:cubicBezTo>
                  <a:cubicBezTo>
                    <a:pt x="246" y="125"/>
                    <a:pt x="247" y="124"/>
                    <a:pt x="248" y="122"/>
                  </a:cubicBezTo>
                  <a:cubicBezTo>
                    <a:pt x="249" y="122"/>
                    <a:pt x="249" y="121"/>
                    <a:pt x="249" y="120"/>
                  </a:cubicBezTo>
                  <a:cubicBezTo>
                    <a:pt x="249" y="118"/>
                    <a:pt x="248" y="117"/>
                    <a:pt x="248" y="117"/>
                  </a:cubicBezTo>
                  <a:cubicBezTo>
                    <a:pt x="247" y="116"/>
                    <a:pt x="247" y="116"/>
                    <a:pt x="246" y="115"/>
                  </a:cubicBezTo>
                  <a:cubicBezTo>
                    <a:pt x="245" y="114"/>
                    <a:pt x="244" y="113"/>
                    <a:pt x="242" y="112"/>
                  </a:cubicBezTo>
                  <a:cubicBezTo>
                    <a:pt x="235" y="107"/>
                    <a:pt x="223" y="100"/>
                    <a:pt x="208" y="91"/>
                  </a:cubicBezTo>
                  <a:cubicBezTo>
                    <a:pt x="185" y="77"/>
                    <a:pt x="156" y="61"/>
                    <a:pt x="134" y="47"/>
                  </a:cubicBezTo>
                  <a:cubicBezTo>
                    <a:pt x="122" y="40"/>
                    <a:pt x="112" y="34"/>
                    <a:pt x="105" y="29"/>
                  </a:cubicBezTo>
                  <a:cubicBezTo>
                    <a:pt x="102" y="27"/>
                    <a:pt x="99" y="25"/>
                    <a:pt x="97" y="24"/>
                  </a:cubicBezTo>
                  <a:cubicBezTo>
                    <a:pt x="96" y="23"/>
                    <a:pt x="95" y="22"/>
                    <a:pt x="95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3"/>
                    <a:pt x="95" y="23"/>
                    <a:pt x="95" y="22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6" y="26"/>
                    <a:pt x="96" y="25"/>
                    <a:pt x="96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267" y="118"/>
                    <a:pt x="267" y="118"/>
                    <a:pt x="267" y="118"/>
                  </a:cubicBezTo>
                  <a:cubicBezTo>
                    <a:pt x="270" y="119"/>
                    <a:pt x="272" y="118"/>
                    <a:pt x="273" y="116"/>
                  </a:cubicBezTo>
                  <a:cubicBezTo>
                    <a:pt x="274" y="115"/>
                    <a:pt x="274" y="114"/>
                    <a:pt x="274" y="113"/>
                  </a:cubicBezTo>
                  <a:cubicBezTo>
                    <a:pt x="274" y="112"/>
                    <a:pt x="274" y="111"/>
                    <a:pt x="273" y="111"/>
                  </a:cubicBezTo>
                  <a:cubicBezTo>
                    <a:pt x="273" y="110"/>
                    <a:pt x="272" y="109"/>
                    <a:pt x="272" y="109"/>
                  </a:cubicBezTo>
                  <a:cubicBezTo>
                    <a:pt x="271" y="108"/>
                    <a:pt x="270" y="107"/>
                    <a:pt x="268" y="105"/>
                  </a:cubicBezTo>
                  <a:cubicBezTo>
                    <a:pt x="262" y="101"/>
                    <a:pt x="250" y="93"/>
                    <a:pt x="236" y="85"/>
                  </a:cubicBezTo>
                  <a:cubicBezTo>
                    <a:pt x="215" y="71"/>
                    <a:pt x="188" y="56"/>
                    <a:pt x="167" y="43"/>
                  </a:cubicBezTo>
                  <a:cubicBezTo>
                    <a:pt x="156" y="37"/>
                    <a:pt x="147" y="31"/>
                    <a:pt x="141" y="27"/>
                  </a:cubicBezTo>
                  <a:cubicBezTo>
                    <a:pt x="137" y="25"/>
                    <a:pt x="135" y="24"/>
                    <a:pt x="133" y="22"/>
                  </a:cubicBezTo>
                  <a:cubicBezTo>
                    <a:pt x="132" y="22"/>
                    <a:pt x="131" y="21"/>
                    <a:pt x="131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2" y="24"/>
                    <a:pt x="132" y="23"/>
                    <a:pt x="132" y="23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31" y="27"/>
                    <a:pt x="131" y="27"/>
                    <a:pt x="131" y="27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1" y="28"/>
                    <a:pt x="131" y="28"/>
                    <a:pt x="131" y="27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9" y="29"/>
                    <a:pt x="129" y="29"/>
                    <a:pt x="130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8" y="29"/>
                    <a:pt x="128" y="29"/>
                    <a:pt x="129" y="29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8" y="29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9" y="30"/>
                    <a:pt x="130" y="31"/>
                  </a:cubicBezTo>
                  <a:cubicBezTo>
                    <a:pt x="137" y="33"/>
                    <a:pt x="152" y="40"/>
                    <a:pt x="170" y="49"/>
                  </a:cubicBezTo>
                  <a:cubicBezTo>
                    <a:pt x="197" y="63"/>
                    <a:pt x="232" y="80"/>
                    <a:pt x="259" y="94"/>
                  </a:cubicBezTo>
                  <a:cubicBezTo>
                    <a:pt x="273" y="101"/>
                    <a:pt x="285" y="108"/>
                    <a:pt x="294" y="112"/>
                  </a:cubicBezTo>
                  <a:cubicBezTo>
                    <a:pt x="303" y="117"/>
                    <a:pt x="308" y="119"/>
                    <a:pt x="308" y="119"/>
                  </a:cubicBezTo>
                  <a:cubicBezTo>
                    <a:pt x="310" y="121"/>
                    <a:pt x="313" y="120"/>
                    <a:pt x="314" y="117"/>
                  </a:cubicBezTo>
                  <a:cubicBezTo>
                    <a:pt x="315" y="115"/>
                    <a:pt x="315" y="112"/>
                    <a:pt x="312" y="111"/>
                  </a:cubicBezTo>
                  <a:cubicBezTo>
                    <a:pt x="312" y="111"/>
                    <a:pt x="310" y="110"/>
                    <a:pt x="306" y="107"/>
                  </a:cubicBezTo>
                  <a:cubicBezTo>
                    <a:pt x="291" y="99"/>
                    <a:pt x="254" y="77"/>
                    <a:pt x="220" y="56"/>
                  </a:cubicBezTo>
                  <a:cubicBezTo>
                    <a:pt x="204" y="46"/>
                    <a:pt x="188" y="37"/>
                    <a:pt x="176" y="29"/>
                  </a:cubicBezTo>
                  <a:cubicBezTo>
                    <a:pt x="171" y="25"/>
                    <a:pt x="166" y="22"/>
                    <a:pt x="163" y="20"/>
                  </a:cubicBezTo>
                  <a:cubicBezTo>
                    <a:pt x="161" y="18"/>
                    <a:pt x="160" y="17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9" y="20"/>
                    <a:pt x="159" y="19"/>
                    <a:pt x="159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334" y="114"/>
                    <a:pt x="334" y="114"/>
                    <a:pt x="334" y="114"/>
                  </a:cubicBezTo>
                  <a:cubicBezTo>
                    <a:pt x="337" y="115"/>
                    <a:pt x="339" y="114"/>
                    <a:pt x="341" y="112"/>
                  </a:cubicBezTo>
                  <a:cubicBezTo>
                    <a:pt x="342" y="109"/>
                    <a:pt x="341" y="107"/>
                    <a:pt x="339" y="105"/>
                  </a:cubicBezTo>
                  <a:cubicBezTo>
                    <a:pt x="339" y="105"/>
                    <a:pt x="337" y="104"/>
                    <a:pt x="333" y="102"/>
                  </a:cubicBezTo>
                  <a:cubicBezTo>
                    <a:pt x="319" y="93"/>
                    <a:pt x="285" y="72"/>
                    <a:pt x="254" y="53"/>
                  </a:cubicBezTo>
                  <a:cubicBezTo>
                    <a:pt x="239" y="44"/>
                    <a:pt x="224" y="34"/>
                    <a:pt x="214" y="28"/>
                  </a:cubicBezTo>
                  <a:cubicBezTo>
                    <a:pt x="208" y="24"/>
                    <a:pt x="204" y="21"/>
                    <a:pt x="201" y="19"/>
                  </a:cubicBezTo>
                  <a:cubicBezTo>
                    <a:pt x="199" y="18"/>
                    <a:pt x="198" y="18"/>
                    <a:pt x="197" y="17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8" y="18"/>
                    <a:pt x="198" y="18"/>
                    <a:pt x="197" y="18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8" y="22"/>
                    <a:pt x="198" y="20"/>
                    <a:pt x="198" y="20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6" y="24"/>
                    <a:pt x="197" y="24"/>
                    <a:pt x="197" y="22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4"/>
                    <a:pt x="194" y="24"/>
                    <a:pt x="195" y="24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4" y="24"/>
                    <a:pt x="195" y="25"/>
                    <a:pt x="197" y="26"/>
                  </a:cubicBezTo>
                  <a:cubicBezTo>
                    <a:pt x="204" y="28"/>
                    <a:pt x="217" y="36"/>
                    <a:pt x="234" y="44"/>
                  </a:cubicBezTo>
                  <a:cubicBezTo>
                    <a:pt x="259" y="58"/>
                    <a:pt x="291" y="75"/>
                    <a:pt x="317" y="90"/>
                  </a:cubicBezTo>
                  <a:cubicBezTo>
                    <a:pt x="329" y="97"/>
                    <a:pt x="341" y="103"/>
                    <a:pt x="349" y="108"/>
                  </a:cubicBezTo>
                  <a:cubicBezTo>
                    <a:pt x="357" y="112"/>
                    <a:pt x="361" y="115"/>
                    <a:pt x="361" y="115"/>
                  </a:cubicBezTo>
                  <a:cubicBezTo>
                    <a:pt x="364" y="116"/>
                    <a:pt x="366" y="115"/>
                    <a:pt x="368" y="113"/>
                  </a:cubicBezTo>
                  <a:cubicBezTo>
                    <a:pt x="368" y="112"/>
                    <a:pt x="368" y="111"/>
                    <a:pt x="368" y="111"/>
                  </a:cubicBezTo>
                  <a:cubicBezTo>
                    <a:pt x="368" y="110"/>
                    <a:pt x="368" y="109"/>
                    <a:pt x="368" y="109"/>
                  </a:cubicBezTo>
                  <a:cubicBezTo>
                    <a:pt x="368" y="108"/>
                    <a:pt x="367" y="108"/>
                    <a:pt x="367" y="107"/>
                  </a:cubicBezTo>
                  <a:cubicBezTo>
                    <a:pt x="366" y="107"/>
                    <a:pt x="366" y="106"/>
                    <a:pt x="365" y="106"/>
                  </a:cubicBezTo>
                  <a:cubicBezTo>
                    <a:pt x="363" y="104"/>
                    <a:pt x="360" y="102"/>
                    <a:pt x="355" y="98"/>
                  </a:cubicBezTo>
                  <a:cubicBezTo>
                    <a:pt x="337" y="86"/>
                    <a:pt x="302" y="65"/>
                    <a:pt x="272" y="47"/>
                  </a:cubicBezTo>
                  <a:cubicBezTo>
                    <a:pt x="242" y="29"/>
                    <a:pt x="216" y="13"/>
                    <a:pt x="216" y="13"/>
                  </a:cubicBezTo>
                  <a:cubicBezTo>
                    <a:pt x="214" y="17"/>
                    <a:pt x="214" y="17"/>
                    <a:pt x="214" y="17"/>
                  </a:cubicBezTo>
                  <a:cubicBezTo>
                    <a:pt x="212" y="21"/>
                    <a:pt x="212" y="21"/>
                    <a:pt x="212" y="21"/>
                  </a:cubicBezTo>
                  <a:cubicBezTo>
                    <a:pt x="387" y="109"/>
                    <a:pt x="387" y="109"/>
                    <a:pt x="387" y="109"/>
                  </a:cubicBezTo>
                  <a:cubicBezTo>
                    <a:pt x="389" y="110"/>
                    <a:pt x="392" y="109"/>
                    <a:pt x="393" y="107"/>
                  </a:cubicBezTo>
                  <a:cubicBezTo>
                    <a:pt x="394" y="105"/>
                    <a:pt x="393" y="102"/>
                    <a:pt x="391" y="10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45" y="15"/>
                    <a:pt x="245" y="15"/>
                    <a:pt x="245" y="15"/>
                  </a:cubicBezTo>
                  <a:cubicBezTo>
                    <a:pt x="243" y="19"/>
                    <a:pt x="243" y="19"/>
                    <a:pt x="243" y="19"/>
                  </a:cubicBezTo>
                  <a:cubicBezTo>
                    <a:pt x="243" y="19"/>
                    <a:pt x="283" y="41"/>
                    <a:pt x="325" y="64"/>
                  </a:cubicBezTo>
                  <a:cubicBezTo>
                    <a:pt x="346" y="75"/>
                    <a:pt x="367" y="86"/>
                    <a:pt x="383" y="94"/>
                  </a:cubicBezTo>
                  <a:cubicBezTo>
                    <a:pt x="391" y="99"/>
                    <a:pt x="398" y="102"/>
                    <a:pt x="404" y="105"/>
                  </a:cubicBezTo>
                  <a:cubicBezTo>
                    <a:pt x="406" y="106"/>
                    <a:pt x="408" y="107"/>
                    <a:pt x="410" y="108"/>
                  </a:cubicBezTo>
                  <a:cubicBezTo>
                    <a:pt x="411" y="108"/>
                    <a:pt x="412" y="108"/>
                    <a:pt x="412" y="108"/>
                  </a:cubicBezTo>
                  <a:cubicBezTo>
                    <a:pt x="413" y="109"/>
                    <a:pt x="413" y="109"/>
                    <a:pt x="414" y="109"/>
                  </a:cubicBezTo>
                  <a:cubicBezTo>
                    <a:pt x="414" y="109"/>
                    <a:pt x="414" y="109"/>
                    <a:pt x="415" y="109"/>
                  </a:cubicBezTo>
                  <a:cubicBezTo>
                    <a:pt x="415" y="109"/>
                    <a:pt x="416" y="109"/>
                    <a:pt x="417" y="109"/>
                  </a:cubicBezTo>
                  <a:cubicBezTo>
                    <a:pt x="417" y="108"/>
                    <a:pt x="418" y="108"/>
                    <a:pt x="419" y="107"/>
                  </a:cubicBezTo>
                  <a:cubicBezTo>
                    <a:pt x="419" y="107"/>
                    <a:pt x="419" y="107"/>
                    <a:pt x="419" y="107"/>
                  </a:cubicBezTo>
                  <a:cubicBezTo>
                    <a:pt x="420" y="106"/>
                    <a:pt x="420" y="105"/>
                    <a:pt x="420" y="104"/>
                  </a:cubicBezTo>
                  <a:cubicBezTo>
                    <a:pt x="420" y="102"/>
                    <a:pt x="419" y="102"/>
                    <a:pt x="419" y="101"/>
                  </a:cubicBezTo>
                  <a:cubicBezTo>
                    <a:pt x="419" y="100"/>
                    <a:pt x="418" y="100"/>
                    <a:pt x="418" y="99"/>
                  </a:cubicBezTo>
                  <a:cubicBezTo>
                    <a:pt x="417" y="99"/>
                    <a:pt x="415" y="98"/>
                    <a:pt x="414" y="96"/>
                  </a:cubicBezTo>
                  <a:cubicBezTo>
                    <a:pt x="407" y="92"/>
                    <a:pt x="396" y="84"/>
                    <a:pt x="381" y="75"/>
                  </a:cubicBezTo>
                  <a:cubicBezTo>
                    <a:pt x="339" y="49"/>
                    <a:pt x="274" y="10"/>
                    <a:pt x="274" y="10"/>
                  </a:cubicBezTo>
                  <a:cubicBezTo>
                    <a:pt x="272" y="14"/>
                    <a:pt x="272" y="14"/>
                    <a:pt x="272" y="14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9" y="19"/>
                    <a:pt x="307" y="40"/>
                    <a:pt x="347" y="61"/>
                  </a:cubicBezTo>
                  <a:cubicBezTo>
                    <a:pt x="366" y="72"/>
                    <a:pt x="386" y="83"/>
                    <a:pt x="402" y="91"/>
                  </a:cubicBezTo>
                  <a:cubicBezTo>
                    <a:pt x="409" y="95"/>
                    <a:pt x="416" y="98"/>
                    <a:pt x="421" y="101"/>
                  </a:cubicBezTo>
                  <a:cubicBezTo>
                    <a:pt x="424" y="102"/>
                    <a:pt x="426" y="103"/>
                    <a:pt x="428" y="104"/>
                  </a:cubicBezTo>
                  <a:cubicBezTo>
                    <a:pt x="428" y="104"/>
                    <a:pt x="429" y="104"/>
                    <a:pt x="430" y="104"/>
                  </a:cubicBezTo>
                  <a:cubicBezTo>
                    <a:pt x="431" y="105"/>
                    <a:pt x="431" y="105"/>
                    <a:pt x="433" y="105"/>
                  </a:cubicBezTo>
                  <a:cubicBezTo>
                    <a:pt x="433" y="105"/>
                    <a:pt x="434" y="105"/>
                    <a:pt x="434" y="105"/>
                  </a:cubicBezTo>
                  <a:cubicBezTo>
                    <a:pt x="435" y="104"/>
                    <a:pt x="436" y="104"/>
                    <a:pt x="437" y="103"/>
                  </a:cubicBezTo>
                  <a:cubicBezTo>
                    <a:pt x="438" y="102"/>
                    <a:pt x="438" y="100"/>
                    <a:pt x="437" y="99"/>
                  </a:cubicBezTo>
                  <a:cubicBezTo>
                    <a:pt x="437" y="98"/>
                    <a:pt x="436" y="97"/>
                    <a:pt x="435" y="96"/>
                  </a:cubicBezTo>
                  <a:cubicBezTo>
                    <a:pt x="435" y="96"/>
                    <a:pt x="433" y="95"/>
                    <a:pt x="429" y="92"/>
                  </a:cubicBezTo>
                  <a:cubicBezTo>
                    <a:pt x="415" y="84"/>
                    <a:pt x="380" y="64"/>
                    <a:pt x="349" y="45"/>
                  </a:cubicBezTo>
                  <a:cubicBezTo>
                    <a:pt x="333" y="35"/>
                    <a:pt x="318" y="26"/>
                    <a:pt x="307" y="19"/>
                  </a:cubicBezTo>
                  <a:cubicBezTo>
                    <a:pt x="302" y="15"/>
                    <a:pt x="297" y="12"/>
                    <a:pt x="294" y="10"/>
                  </a:cubicBezTo>
                  <a:cubicBezTo>
                    <a:pt x="293" y="9"/>
                    <a:pt x="292" y="8"/>
                    <a:pt x="291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89" y="8"/>
                    <a:pt x="289" y="8"/>
                    <a:pt x="289" y="8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89" y="8"/>
                    <a:pt x="289" y="8"/>
                    <a:pt x="289" y="8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9"/>
                    <a:pt x="291" y="9"/>
                    <a:pt x="291" y="9"/>
                  </a:cubicBezTo>
                  <a:cubicBezTo>
                    <a:pt x="291" y="8"/>
                    <a:pt x="291" y="7"/>
                    <a:pt x="291" y="7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9"/>
                    <a:pt x="291" y="9"/>
                    <a:pt x="291" y="9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91" y="10"/>
                    <a:pt x="291" y="9"/>
                    <a:pt x="291" y="9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8" y="13"/>
                    <a:pt x="288" y="13"/>
                    <a:pt x="288" y="13"/>
                  </a:cubicBezTo>
                  <a:cubicBezTo>
                    <a:pt x="289" y="13"/>
                    <a:pt x="290" y="12"/>
                    <a:pt x="291" y="11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8" y="13"/>
                    <a:pt x="288" y="13"/>
                    <a:pt x="288" y="13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3"/>
                    <a:pt x="287" y="13"/>
                    <a:pt x="288" y="13"/>
                  </a:cubicBezTo>
                  <a:cubicBezTo>
                    <a:pt x="287" y="9"/>
                    <a:pt x="287" y="9"/>
                    <a:pt x="287" y="9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0"/>
                    <a:pt x="287" y="10"/>
                    <a:pt x="287" y="10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7" y="13"/>
                  </a:cubicBezTo>
                  <a:cubicBezTo>
                    <a:pt x="287" y="10"/>
                    <a:pt x="287" y="10"/>
                    <a:pt x="287" y="10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6" y="13"/>
                    <a:pt x="286" y="13"/>
                  </a:cubicBezTo>
                  <a:cubicBezTo>
                    <a:pt x="286" y="13"/>
                    <a:pt x="287" y="14"/>
                    <a:pt x="289" y="14"/>
                  </a:cubicBezTo>
                  <a:cubicBezTo>
                    <a:pt x="294" y="17"/>
                    <a:pt x="307" y="24"/>
                    <a:pt x="322" y="32"/>
                  </a:cubicBezTo>
                  <a:cubicBezTo>
                    <a:pt x="345" y="44"/>
                    <a:pt x="375" y="59"/>
                    <a:pt x="399" y="72"/>
                  </a:cubicBezTo>
                  <a:cubicBezTo>
                    <a:pt x="411" y="78"/>
                    <a:pt x="421" y="84"/>
                    <a:pt x="428" y="88"/>
                  </a:cubicBezTo>
                  <a:cubicBezTo>
                    <a:pt x="436" y="92"/>
                    <a:pt x="440" y="95"/>
                    <a:pt x="440" y="95"/>
                  </a:cubicBezTo>
                  <a:cubicBezTo>
                    <a:pt x="443" y="96"/>
                    <a:pt x="445" y="95"/>
                    <a:pt x="447" y="93"/>
                  </a:cubicBezTo>
                  <a:cubicBezTo>
                    <a:pt x="448" y="91"/>
                    <a:pt x="447" y="88"/>
                    <a:pt x="445" y="86"/>
                  </a:cubicBezTo>
                  <a:cubicBezTo>
                    <a:pt x="445" y="86"/>
                    <a:pt x="443" y="85"/>
                    <a:pt x="440" y="83"/>
                  </a:cubicBezTo>
                  <a:cubicBezTo>
                    <a:pt x="427" y="75"/>
                    <a:pt x="397" y="57"/>
                    <a:pt x="370" y="40"/>
                  </a:cubicBezTo>
                  <a:cubicBezTo>
                    <a:pt x="356" y="31"/>
                    <a:pt x="343" y="23"/>
                    <a:pt x="333" y="17"/>
                  </a:cubicBezTo>
                  <a:cubicBezTo>
                    <a:pt x="329" y="14"/>
                    <a:pt x="325" y="11"/>
                    <a:pt x="322" y="10"/>
                  </a:cubicBezTo>
                  <a:cubicBezTo>
                    <a:pt x="321" y="9"/>
                    <a:pt x="320" y="8"/>
                    <a:pt x="319" y="8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7"/>
                    <a:pt x="318" y="7"/>
                    <a:pt x="318" y="7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20" y="10"/>
                    <a:pt x="320" y="9"/>
                    <a:pt x="320" y="9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9" y="13"/>
                    <a:pt x="319" y="13"/>
                    <a:pt x="319" y="13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18" y="14"/>
                    <a:pt x="319" y="14"/>
                    <a:pt x="319" y="13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6" y="15"/>
                    <a:pt x="316" y="15"/>
                    <a:pt x="316" y="15"/>
                  </a:cubicBezTo>
                  <a:cubicBezTo>
                    <a:pt x="317" y="15"/>
                    <a:pt x="317" y="15"/>
                    <a:pt x="318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6" y="15"/>
                    <a:pt x="316" y="15"/>
                    <a:pt x="316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6"/>
                    <a:pt x="315" y="16"/>
                    <a:pt x="315" y="16"/>
                  </a:cubicBezTo>
                  <a:cubicBezTo>
                    <a:pt x="316" y="16"/>
                    <a:pt x="316" y="16"/>
                    <a:pt x="316" y="15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6"/>
                    <a:pt x="315" y="16"/>
                    <a:pt x="315" y="16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6"/>
                    <a:pt x="315" y="16"/>
                    <a:pt x="315" y="16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3"/>
                    <a:pt x="315" y="13"/>
                    <a:pt x="315" y="13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15" y="13"/>
                    <a:pt x="315" y="13"/>
                    <a:pt x="315" y="13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5" y="15"/>
                    <a:pt x="316" y="16"/>
                    <a:pt x="317" y="16"/>
                  </a:cubicBezTo>
                  <a:cubicBezTo>
                    <a:pt x="322" y="19"/>
                    <a:pt x="333" y="23"/>
                    <a:pt x="346" y="29"/>
                  </a:cubicBezTo>
                  <a:cubicBezTo>
                    <a:pt x="365" y="38"/>
                    <a:pt x="390" y="50"/>
                    <a:pt x="410" y="59"/>
                  </a:cubicBezTo>
                  <a:cubicBezTo>
                    <a:pt x="420" y="64"/>
                    <a:pt x="429" y="68"/>
                    <a:pt x="435" y="71"/>
                  </a:cubicBezTo>
                  <a:cubicBezTo>
                    <a:pt x="442" y="74"/>
                    <a:pt x="446" y="76"/>
                    <a:pt x="446" y="76"/>
                  </a:cubicBezTo>
                  <a:cubicBezTo>
                    <a:pt x="448" y="77"/>
                    <a:pt x="450" y="76"/>
                    <a:pt x="452" y="74"/>
                  </a:cubicBezTo>
                  <a:cubicBezTo>
                    <a:pt x="453" y="72"/>
                    <a:pt x="452" y="69"/>
                    <a:pt x="450" y="68"/>
                  </a:cubicBezTo>
                  <a:cubicBezTo>
                    <a:pt x="414" y="45"/>
                    <a:pt x="414" y="45"/>
                    <a:pt x="414" y="45"/>
                  </a:cubicBezTo>
                  <a:cubicBezTo>
                    <a:pt x="454" y="64"/>
                    <a:pt x="454" y="64"/>
                    <a:pt x="454" y="64"/>
                  </a:cubicBezTo>
                  <a:cubicBezTo>
                    <a:pt x="456" y="65"/>
                    <a:pt x="459" y="64"/>
                    <a:pt x="460" y="62"/>
                  </a:cubicBezTo>
                  <a:cubicBezTo>
                    <a:pt x="461" y="60"/>
                    <a:pt x="460" y="57"/>
                    <a:pt x="458" y="56"/>
                  </a:cubicBezTo>
                  <a:cubicBezTo>
                    <a:pt x="452" y="52"/>
                    <a:pt x="452" y="52"/>
                    <a:pt x="452" y="52"/>
                  </a:cubicBezTo>
                  <a:cubicBezTo>
                    <a:pt x="449" y="50"/>
                    <a:pt x="446" y="51"/>
                    <a:pt x="445" y="53"/>
                  </a:cubicBezTo>
                  <a:cubicBezTo>
                    <a:pt x="444" y="55"/>
                    <a:pt x="444" y="58"/>
                    <a:pt x="447" y="60"/>
                  </a:cubicBezTo>
                  <a:cubicBezTo>
                    <a:pt x="453" y="64"/>
                    <a:pt x="453" y="64"/>
                    <a:pt x="453" y="64"/>
                  </a:cubicBezTo>
                  <a:cubicBezTo>
                    <a:pt x="456" y="60"/>
                    <a:pt x="456" y="60"/>
                    <a:pt x="456" y="60"/>
                  </a:cubicBezTo>
                  <a:cubicBezTo>
                    <a:pt x="458" y="56"/>
                    <a:pt x="458" y="56"/>
                    <a:pt x="458" y="56"/>
                  </a:cubicBezTo>
                  <a:cubicBezTo>
                    <a:pt x="344" y="1"/>
                    <a:pt x="344" y="1"/>
                    <a:pt x="344" y="1"/>
                  </a:cubicBezTo>
                  <a:cubicBezTo>
                    <a:pt x="342" y="0"/>
                    <a:pt x="339" y="1"/>
                    <a:pt x="338" y="3"/>
                  </a:cubicBezTo>
                  <a:cubicBezTo>
                    <a:pt x="336" y="6"/>
                    <a:pt x="337" y="8"/>
                    <a:pt x="339" y="10"/>
                  </a:cubicBezTo>
                  <a:cubicBezTo>
                    <a:pt x="445" y="76"/>
                    <a:pt x="445" y="76"/>
                    <a:pt x="445" y="76"/>
                  </a:cubicBezTo>
                  <a:cubicBezTo>
                    <a:pt x="448" y="72"/>
                    <a:pt x="448" y="72"/>
                    <a:pt x="448" y="72"/>
                  </a:cubicBezTo>
                  <a:cubicBezTo>
                    <a:pt x="450" y="68"/>
                    <a:pt x="450" y="68"/>
                    <a:pt x="450" y="68"/>
                  </a:cubicBezTo>
                  <a:cubicBezTo>
                    <a:pt x="450" y="68"/>
                    <a:pt x="417" y="52"/>
                    <a:pt x="385" y="37"/>
                  </a:cubicBezTo>
                  <a:cubicBezTo>
                    <a:pt x="368" y="29"/>
                    <a:pt x="352" y="22"/>
                    <a:pt x="339" y="16"/>
                  </a:cubicBezTo>
                  <a:cubicBezTo>
                    <a:pt x="333" y="13"/>
                    <a:pt x="328" y="11"/>
                    <a:pt x="324" y="9"/>
                  </a:cubicBezTo>
                  <a:cubicBezTo>
                    <a:pt x="322" y="8"/>
                    <a:pt x="320" y="8"/>
                    <a:pt x="319" y="7"/>
                  </a:cubicBezTo>
                  <a:cubicBezTo>
                    <a:pt x="319" y="7"/>
                    <a:pt x="318" y="7"/>
                    <a:pt x="318" y="7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6" y="6"/>
                    <a:pt x="316" y="6"/>
                    <a:pt x="316" y="6"/>
                  </a:cubicBezTo>
                  <a:cubicBezTo>
                    <a:pt x="316" y="6"/>
                    <a:pt x="316" y="6"/>
                    <a:pt x="315" y="6"/>
                  </a:cubicBezTo>
                  <a:cubicBezTo>
                    <a:pt x="315" y="6"/>
                    <a:pt x="315" y="6"/>
                    <a:pt x="314" y="6"/>
                  </a:cubicBezTo>
                  <a:cubicBezTo>
                    <a:pt x="314" y="6"/>
                    <a:pt x="313" y="7"/>
                    <a:pt x="313" y="7"/>
                  </a:cubicBezTo>
                  <a:cubicBezTo>
                    <a:pt x="312" y="7"/>
                    <a:pt x="312" y="8"/>
                    <a:pt x="311" y="8"/>
                  </a:cubicBezTo>
                  <a:cubicBezTo>
                    <a:pt x="311" y="9"/>
                    <a:pt x="311" y="10"/>
                    <a:pt x="311" y="11"/>
                  </a:cubicBezTo>
                  <a:cubicBezTo>
                    <a:pt x="311" y="12"/>
                    <a:pt x="311" y="13"/>
                    <a:pt x="311" y="13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5"/>
                    <a:pt x="312" y="15"/>
                    <a:pt x="312" y="15"/>
                  </a:cubicBezTo>
                  <a:cubicBezTo>
                    <a:pt x="313" y="15"/>
                    <a:pt x="313" y="15"/>
                    <a:pt x="313" y="15"/>
                  </a:cubicBezTo>
                  <a:cubicBezTo>
                    <a:pt x="315" y="16"/>
                    <a:pt x="318" y="18"/>
                    <a:pt x="322" y="21"/>
                  </a:cubicBezTo>
                  <a:cubicBezTo>
                    <a:pt x="351" y="39"/>
                    <a:pt x="440" y="94"/>
                    <a:pt x="440" y="94"/>
                  </a:cubicBezTo>
                  <a:cubicBezTo>
                    <a:pt x="443" y="90"/>
                    <a:pt x="443" y="90"/>
                    <a:pt x="443" y="90"/>
                  </a:cubicBezTo>
                  <a:cubicBezTo>
                    <a:pt x="445" y="86"/>
                    <a:pt x="445" y="86"/>
                    <a:pt x="445" y="86"/>
                  </a:cubicBezTo>
                  <a:cubicBezTo>
                    <a:pt x="445" y="86"/>
                    <a:pt x="407" y="66"/>
                    <a:pt x="369" y="45"/>
                  </a:cubicBezTo>
                  <a:cubicBezTo>
                    <a:pt x="349" y="35"/>
                    <a:pt x="330" y="25"/>
                    <a:pt x="315" y="17"/>
                  </a:cubicBezTo>
                  <a:cubicBezTo>
                    <a:pt x="308" y="13"/>
                    <a:pt x="301" y="10"/>
                    <a:pt x="297" y="8"/>
                  </a:cubicBezTo>
                  <a:cubicBezTo>
                    <a:pt x="294" y="7"/>
                    <a:pt x="293" y="6"/>
                    <a:pt x="291" y="5"/>
                  </a:cubicBezTo>
                  <a:cubicBezTo>
                    <a:pt x="290" y="5"/>
                    <a:pt x="290" y="5"/>
                    <a:pt x="289" y="4"/>
                  </a:cubicBezTo>
                  <a:cubicBezTo>
                    <a:pt x="288" y="4"/>
                    <a:pt x="288" y="4"/>
                    <a:pt x="288" y="4"/>
                  </a:cubicBezTo>
                  <a:cubicBezTo>
                    <a:pt x="288" y="4"/>
                    <a:pt x="288" y="4"/>
                    <a:pt x="287" y="4"/>
                  </a:cubicBezTo>
                  <a:cubicBezTo>
                    <a:pt x="286" y="4"/>
                    <a:pt x="286" y="4"/>
                    <a:pt x="285" y="4"/>
                  </a:cubicBezTo>
                  <a:cubicBezTo>
                    <a:pt x="284" y="4"/>
                    <a:pt x="283" y="5"/>
                    <a:pt x="283" y="6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2" y="7"/>
                    <a:pt x="282" y="8"/>
                    <a:pt x="282" y="9"/>
                  </a:cubicBezTo>
                  <a:cubicBezTo>
                    <a:pt x="282" y="10"/>
                    <a:pt x="282" y="11"/>
                    <a:pt x="282" y="11"/>
                  </a:cubicBezTo>
                  <a:cubicBezTo>
                    <a:pt x="283" y="12"/>
                    <a:pt x="283" y="13"/>
                    <a:pt x="284" y="14"/>
                  </a:cubicBezTo>
                  <a:cubicBezTo>
                    <a:pt x="285" y="15"/>
                    <a:pt x="287" y="16"/>
                    <a:pt x="288" y="17"/>
                  </a:cubicBezTo>
                  <a:cubicBezTo>
                    <a:pt x="295" y="22"/>
                    <a:pt x="307" y="30"/>
                    <a:pt x="321" y="39"/>
                  </a:cubicBezTo>
                  <a:cubicBezTo>
                    <a:pt x="365" y="66"/>
                    <a:pt x="431" y="104"/>
                    <a:pt x="431" y="104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29" y="98"/>
                    <a:pt x="429" y="98"/>
                    <a:pt x="429" y="98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1" y="96"/>
                    <a:pt x="431" y="96"/>
                    <a:pt x="431" y="96"/>
                  </a:cubicBezTo>
                  <a:cubicBezTo>
                    <a:pt x="431" y="96"/>
                    <a:pt x="430" y="97"/>
                    <a:pt x="429" y="98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1" y="96"/>
                    <a:pt x="431" y="96"/>
                    <a:pt x="431" y="96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2" y="96"/>
                    <a:pt x="432" y="96"/>
                    <a:pt x="431" y="96"/>
                  </a:cubicBezTo>
                  <a:cubicBezTo>
                    <a:pt x="433" y="100"/>
                    <a:pt x="433" y="100"/>
                    <a:pt x="433" y="100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8"/>
                    <a:pt x="433" y="98"/>
                    <a:pt x="433" y="98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8"/>
                    <a:pt x="433" y="98"/>
                    <a:pt x="433" y="98"/>
                  </a:cubicBezTo>
                  <a:cubicBezTo>
                    <a:pt x="433" y="96"/>
                    <a:pt x="433" y="96"/>
                    <a:pt x="433" y="96"/>
                  </a:cubicBezTo>
                  <a:cubicBezTo>
                    <a:pt x="433" y="96"/>
                    <a:pt x="432" y="95"/>
                    <a:pt x="430" y="94"/>
                  </a:cubicBezTo>
                  <a:cubicBezTo>
                    <a:pt x="424" y="92"/>
                    <a:pt x="410" y="85"/>
                    <a:pt x="394" y="77"/>
                  </a:cubicBezTo>
                  <a:cubicBezTo>
                    <a:pt x="371" y="64"/>
                    <a:pt x="341" y="47"/>
                    <a:pt x="316" y="34"/>
                  </a:cubicBezTo>
                  <a:cubicBezTo>
                    <a:pt x="304" y="27"/>
                    <a:pt x="294" y="21"/>
                    <a:pt x="286" y="17"/>
                  </a:cubicBezTo>
                  <a:cubicBezTo>
                    <a:pt x="279" y="13"/>
                    <a:pt x="274" y="10"/>
                    <a:pt x="274" y="10"/>
                  </a:cubicBezTo>
                  <a:cubicBezTo>
                    <a:pt x="272" y="9"/>
                    <a:pt x="269" y="10"/>
                    <a:pt x="268" y="12"/>
                  </a:cubicBezTo>
                  <a:cubicBezTo>
                    <a:pt x="266" y="14"/>
                    <a:pt x="267" y="17"/>
                    <a:pt x="269" y="18"/>
                  </a:cubicBezTo>
                  <a:cubicBezTo>
                    <a:pt x="269" y="18"/>
                    <a:pt x="272" y="20"/>
                    <a:pt x="275" y="22"/>
                  </a:cubicBezTo>
                  <a:cubicBezTo>
                    <a:pt x="289" y="30"/>
                    <a:pt x="324" y="51"/>
                    <a:pt x="354" y="70"/>
                  </a:cubicBezTo>
                  <a:cubicBezTo>
                    <a:pt x="370" y="79"/>
                    <a:pt x="384" y="88"/>
                    <a:pt x="395" y="95"/>
                  </a:cubicBezTo>
                  <a:cubicBezTo>
                    <a:pt x="400" y="99"/>
                    <a:pt x="405" y="102"/>
                    <a:pt x="408" y="104"/>
                  </a:cubicBezTo>
                  <a:cubicBezTo>
                    <a:pt x="409" y="105"/>
                    <a:pt x="410" y="106"/>
                    <a:pt x="411" y="106"/>
                  </a:cubicBezTo>
                  <a:cubicBezTo>
                    <a:pt x="411" y="107"/>
                    <a:pt x="411" y="107"/>
                    <a:pt x="411" y="107"/>
                  </a:cubicBezTo>
                  <a:cubicBezTo>
                    <a:pt x="411" y="107"/>
                    <a:pt x="411" y="107"/>
                    <a:pt x="411" y="107"/>
                  </a:cubicBezTo>
                  <a:cubicBezTo>
                    <a:pt x="413" y="105"/>
                    <a:pt x="413" y="105"/>
                    <a:pt x="413" y="105"/>
                  </a:cubicBezTo>
                  <a:cubicBezTo>
                    <a:pt x="411" y="106"/>
                    <a:pt x="411" y="106"/>
                    <a:pt x="411" y="106"/>
                  </a:cubicBezTo>
                  <a:cubicBezTo>
                    <a:pt x="411" y="107"/>
                    <a:pt x="411" y="107"/>
                    <a:pt x="411" y="107"/>
                  </a:cubicBezTo>
                  <a:cubicBezTo>
                    <a:pt x="413" y="105"/>
                    <a:pt x="413" y="105"/>
                    <a:pt x="413" y="105"/>
                  </a:cubicBezTo>
                  <a:cubicBezTo>
                    <a:pt x="411" y="106"/>
                    <a:pt x="411" y="106"/>
                    <a:pt x="411" y="106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4"/>
                    <a:pt x="411" y="104"/>
                    <a:pt x="411" y="104"/>
                  </a:cubicBezTo>
                  <a:cubicBezTo>
                    <a:pt x="411" y="106"/>
                    <a:pt x="411" y="106"/>
                    <a:pt x="411" y="106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4"/>
                    <a:pt x="411" y="104"/>
                    <a:pt x="411" y="104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2"/>
                    <a:pt x="411" y="102"/>
                    <a:pt x="411" y="102"/>
                  </a:cubicBezTo>
                  <a:cubicBezTo>
                    <a:pt x="411" y="102"/>
                    <a:pt x="411" y="103"/>
                    <a:pt x="411" y="104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1" y="102"/>
                    <a:pt x="411" y="102"/>
                    <a:pt x="411" y="102"/>
                  </a:cubicBezTo>
                  <a:cubicBezTo>
                    <a:pt x="411" y="102"/>
                    <a:pt x="411" y="102"/>
                    <a:pt x="411" y="102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4" y="100"/>
                    <a:pt x="414" y="100"/>
                    <a:pt x="414" y="100"/>
                  </a:cubicBezTo>
                  <a:cubicBezTo>
                    <a:pt x="413" y="100"/>
                    <a:pt x="412" y="101"/>
                    <a:pt x="411" y="102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4" y="100"/>
                    <a:pt x="414" y="100"/>
                    <a:pt x="414" y="100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100"/>
                    <a:pt x="414" y="100"/>
                    <a:pt x="414" y="100"/>
                  </a:cubicBezTo>
                  <a:cubicBezTo>
                    <a:pt x="415" y="104"/>
                    <a:pt x="415" y="104"/>
                    <a:pt x="415" y="104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415" y="102"/>
                    <a:pt x="415" y="102"/>
                    <a:pt x="415" y="102"/>
                  </a:cubicBezTo>
                  <a:cubicBezTo>
                    <a:pt x="416" y="100"/>
                    <a:pt x="416" y="100"/>
                    <a:pt x="416" y="100"/>
                  </a:cubicBezTo>
                  <a:cubicBezTo>
                    <a:pt x="416" y="100"/>
                    <a:pt x="416" y="100"/>
                    <a:pt x="415" y="100"/>
                  </a:cubicBezTo>
                  <a:cubicBezTo>
                    <a:pt x="415" y="102"/>
                    <a:pt x="415" y="102"/>
                    <a:pt x="415" y="102"/>
                  </a:cubicBezTo>
                  <a:cubicBezTo>
                    <a:pt x="416" y="100"/>
                    <a:pt x="416" y="100"/>
                    <a:pt x="416" y="100"/>
                  </a:cubicBezTo>
                  <a:cubicBezTo>
                    <a:pt x="416" y="100"/>
                    <a:pt x="414" y="99"/>
                    <a:pt x="413" y="98"/>
                  </a:cubicBezTo>
                  <a:cubicBezTo>
                    <a:pt x="406" y="96"/>
                    <a:pt x="392" y="89"/>
                    <a:pt x="376" y="80"/>
                  </a:cubicBezTo>
                  <a:cubicBezTo>
                    <a:pt x="350" y="67"/>
                    <a:pt x="318" y="49"/>
                    <a:pt x="292" y="35"/>
                  </a:cubicBezTo>
                  <a:cubicBezTo>
                    <a:pt x="280" y="28"/>
                    <a:pt x="268" y="22"/>
                    <a:pt x="260" y="18"/>
                  </a:cubicBezTo>
                  <a:cubicBezTo>
                    <a:pt x="252" y="13"/>
                    <a:pt x="247" y="11"/>
                    <a:pt x="247" y="11"/>
                  </a:cubicBezTo>
                  <a:cubicBezTo>
                    <a:pt x="245" y="9"/>
                    <a:pt x="242" y="10"/>
                    <a:pt x="241" y="12"/>
                  </a:cubicBezTo>
                  <a:cubicBezTo>
                    <a:pt x="240" y="14"/>
                    <a:pt x="240" y="17"/>
                    <a:pt x="242" y="19"/>
                  </a:cubicBezTo>
                  <a:cubicBezTo>
                    <a:pt x="303" y="56"/>
                    <a:pt x="303" y="56"/>
                    <a:pt x="303" y="56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4" y="12"/>
                    <a:pt x="211" y="13"/>
                    <a:pt x="210" y="15"/>
                  </a:cubicBezTo>
                  <a:cubicBezTo>
                    <a:pt x="209" y="17"/>
                    <a:pt x="209" y="20"/>
                    <a:pt x="211" y="21"/>
                  </a:cubicBezTo>
                  <a:cubicBezTo>
                    <a:pt x="211" y="21"/>
                    <a:pt x="214" y="23"/>
                    <a:pt x="218" y="25"/>
                  </a:cubicBezTo>
                  <a:cubicBezTo>
                    <a:pt x="232" y="34"/>
                    <a:pt x="268" y="55"/>
                    <a:pt x="300" y="75"/>
                  </a:cubicBezTo>
                  <a:cubicBezTo>
                    <a:pt x="316" y="85"/>
                    <a:pt x="332" y="95"/>
                    <a:pt x="343" y="102"/>
                  </a:cubicBezTo>
                  <a:cubicBezTo>
                    <a:pt x="348" y="105"/>
                    <a:pt x="353" y="108"/>
                    <a:pt x="356" y="111"/>
                  </a:cubicBezTo>
                  <a:cubicBezTo>
                    <a:pt x="358" y="112"/>
                    <a:pt x="359" y="112"/>
                    <a:pt x="359" y="113"/>
                  </a:cubicBezTo>
                  <a:cubicBezTo>
                    <a:pt x="360" y="114"/>
                    <a:pt x="360" y="114"/>
                    <a:pt x="360" y="114"/>
                  </a:cubicBezTo>
                  <a:cubicBezTo>
                    <a:pt x="362" y="112"/>
                    <a:pt x="362" y="112"/>
                    <a:pt x="362" y="112"/>
                  </a:cubicBezTo>
                  <a:cubicBezTo>
                    <a:pt x="360" y="113"/>
                    <a:pt x="360" y="113"/>
                    <a:pt x="360" y="113"/>
                  </a:cubicBezTo>
                  <a:cubicBezTo>
                    <a:pt x="360" y="114"/>
                    <a:pt x="360" y="114"/>
                    <a:pt x="360" y="114"/>
                  </a:cubicBezTo>
                  <a:cubicBezTo>
                    <a:pt x="362" y="112"/>
                    <a:pt x="362" y="112"/>
                    <a:pt x="362" y="112"/>
                  </a:cubicBezTo>
                  <a:cubicBezTo>
                    <a:pt x="360" y="113"/>
                    <a:pt x="360" y="113"/>
                    <a:pt x="360" y="113"/>
                  </a:cubicBezTo>
                  <a:cubicBezTo>
                    <a:pt x="363" y="111"/>
                    <a:pt x="363" y="111"/>
                    <a:pt x="363" y="111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0" y="113"/>
                    <a:pt x="360" y="113"/>
                    <a:pt x="360" y="113"/>
                  </a:cubicBezTo>
                  <a:cubicBezTo>
                    <a:pt x="363" y="111"/>
                    <a:pt x="363" y="111"/>
                    <a:pt x="363" y="111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59" y="111"/>
                    <a:pt x="359" y="111"/>
                    <a:pt x="359" y="111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59" y="111"/>
                    <a:pt x="359" y="111"/>
                    <a:pt x="359" y="111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0" y="108"/>
                    <a:pt x="360" y="108"/>
                    <a:pt x="360" y="108"/>
                  </a:cubicBezTo>
                  <a:cubicBezTo>
                    <a:pt x="359" y="109"/>
                    <a:pt x="359" y="110"/>
                    <a:pt x="359" y="111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0" y="108"/>
                    <a:pt x="360" y="108"/>
                    <a:pt x="360" y="108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6" y="107"/>
                    <a:pt x="366" y="107"/>
                    <a:pt x="366" y="107"/>
                  </a:cubicBezTo>
                  <a:cubicBezTo>
                    <a:pt x="366" y="107"/>
                    <a:pt x="326" y="84"/>
                    <a:pt x="285" y="61"/>
                  </a:cubicBezTo>
                  <a:cubicBezTo>
                    <a:pt x="264" y="50"/>
                    <a:pt x="243" y="38"/>
                    <a:pt x="227" y="30"/>
                  </a:cubicBezTo>
                  <a:cubicBezTo>
                    <a:pt x="218" y="26"/>
                    <a:pt x="211" y="22"/>
                    <a:pt x="206" y="19"/>
                  </a:cubicBezTo>
                  <a:cubicBezTo>
                    <a:pt x="203" y="18"/>
                    <a:pt x="201" y="17"/>
                    <a:pt x="199" y="16"/>
                  </a:cubicBezTo>
                  <a:cubicBezTo>
                    <a:pt x="198" y="16"/>
                    <a:pt x="197" y="16"/>
                    <a:pt x="197" y="16"/>
                  </a:cubicBezTo>
                  <a:cubicBezTo>
                    <a:pt x="196" y="15"/>
                    <a:pt x="195" y="15"/>
                    <a:pt x="194" y="15"/>
                  </a:cubicBezTo>
                  <a:cubicBezTo>
                    <a:pt x="193" y="15"/>
                    <a:pt x="193" y="15"/>
                    <a:pt x="192" y="15"/>
                  </a:cubicBezTo>
                  <a:cubicBezTo>
                    <a:pt x="191" y="16"/>
                    <a:pt x="190" y="16"/>
                    <a:pt x="189" y="17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0" y="17"/>
                    <a:pt x="190" y="17"/>
                    <a:pt x="190" y="17"/>
                  </a:cubicBezTo>
                  <a:cubicBezTo>
                    <a:pt x="189" y="18"/>
                    <a:pt x="189" y="19"/>
                    <a:pt x="189" y="20"/>
                  </a:cubicBezTo>
                  <a:cubicBezTo>
                    <a:pt x="189" y="21"/>
                    <a:pt x="189" y="22"/>
                    <a:pt x="189" y="22"/>
                  </a:cubicBezTo>
                  <a:cubicBezTo>
                    <a:pt x="190" y="23"/>
                    <a:pt x="190" y="23"/>
                    <a:pt x="190" y="23"/>
                  </a:cubicBezTo>
                  <a:cubicBezTo>
                    <a:pt x="190" y="24"/>
                    <a:pt x="191" y="24"/>
                    <a:pt x="191" y="24"/>
                  </a:cubicBezTo>
                  <a:cubicBezTo>
                    <a:pt x="192" y="25"/>
                    <a:pt x="192" y="25"/>
                    <a:pt x="194" y="26"/>
                  </a:cubicBezTo>
                  <a:cubicBezTo>
                    <a:pt x="199" y="30"/>
                    <a:pt x="211" y="37"/>
                    <a:pt x="225" y="46"/>
                  </a:cubicBezTo>
                  <a:cubicBezTo>
                    <a:pt x="267" y="72"/>
                    <a:pt x="334" y="113"/>
                    <a:pt x="334" y="113"/>
                  </a:cubicBezTo>
                  <a:cubicBezTo>
                    <a:pt x="337" y="109"/>
                    <a:pt x="337" y="109"/>
                    <a:pt x="337" y="109"/>
                  </a:cubicBezTo>
                  <a:cubicBezTo>
                    <a:pt x="339" y="105"/>
                    <a:pt x="339" y="105"/>
                    <a:pt x="339" y="10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5" y="13"/>
                    <a:pt x="152" y="14"/>
                    <a:pt x="151" y="16"/>
                  </a:cubicBezTo>
                  <a:cubicBezTo>
                    <a:pt x="150" y="16"/>
                    <a:pt x="150" y="18"/>
                    <a:pt x="150" y="18"/>
                  </a:cubicBezTo>
                  <a:cubicBezTo>
                    <a:pt x="150" y="20"/>
                    <a:pt x="150" y="20"/>
                    <a:pt x="151" y="21"/>
                  </a:cubicBezTo>
                  <a:cubicBezTo>
                    <a:pt x="151" y="22"/>
                    <a:pt x="152" y="22"/>
                    <a:pt x="152" y="23"/>
                  </a:cubicBezTo>
                  <a:cubicBezTo>
                    <a:pt x="153" y="24"/>
                    <a:pt x="155" y="25"/>
                    <a:pt x="157" y="27"/>
                  </a:cubicBezTo>
                  <a:cubicBezTo>
                    <a:pt x="164" y="32"/>
                    <a:pt x="176" y="40"/>
                    <a:pt x="192" y="50"/>
                  </a:cubicBezTo>
                  <a:cubicBezTo>
                    <a:pt x="238" y="79"/>
                    <a:pt x="308" y="119"/>
                    <a:pt x="308" y="119"/>
                  </a:cubicBezTo>
                  <a:cubicBezTo>
                    <a:pt x="310" y="115"/>
                    <a:pt x="310" y="115"/>
                    <a:pt x="310" y="115"/>
                  </a:cubicBezTo>
                  <a:cubicBezTo>
                    <a:pt x="312" y="111"/>
                    <a:pt x="312" y="111"/>
                    <a:pt x="312" y="111"/>
                  </a:cubicBezTo>
                  <a:cubicBezTo>
                    <a:pt x="312" y="111"/>
                    <a:pt x="269" y="88"/>
                    <a:pt x="224" y="66"/>
                  </a:cubicBezTo>
                  <a:cubicBezTo>
                    <a:pt x="202" y="54"/>
                    <a:pt x="179" y="43"/>
                    <a:pt x="161" y="35"/>
                  </a:cubicBezTo>
                  <a:cubicBezTo>
                    <a:pt x="153" y="30"/>
                    <a:pt x="145" y="27"/>
                    <a:pt x="140" y="24"/>
                  </a:cubicBezTo>
                  <a:cubicBezTo>
                    <a:pt x="137" y="23"/>
                    <a:pt x="135" y="22"/>
                    <a:pt x="133" y="21"/>
                  </a:cubicBezTo>
                  <a:cubicBezTo>
                    <a:pt x="132" y="21"/>
                    <a:pt x="131" y="21"/>
                    <a:pt x="130" y="20"/>
                  </a:cubicBezTo>
                  <a:cubicBezTo>
                    <a:pt x="130" y="20"/>
                    <a:pt x="130" y="20"/>
                    <a:pt x="129" y="20"/>
                  </a:cubicBezTo>
                  <a:cubicBezTo>
                    <a:pt x="129" y="20"/>
                    <a:pt x="128" y="20"/>
                    <a:pt x="128" y="20"/>
                  </a:cubicBezTo>
                  <a:cubicBezTo>
                    <a:pt x="127" y="20"/>
                    <a:pt x="127" y="20"/>
                    <a:pt x="126" y="20"/>
                  </a:cubicBezTo>
                  <a:cubicBezTo>
                    <a:pt x="126" y="20"/>
                    <a:pt x="125" y="20"/>
                    <a:pt x="125" y="21"/>
                  </a:cubicBezTo>
                  <a:cubicBezTo>
                    <a:pt x="124" y="21"/>
                    <a:pt x="124" y="22"/>
                    <a:pt x="123" y="22"/>
                  </a:cubicBezTo>
                  <a:cubicBezTo>
                    <a:pt x="123" y="23"/>
                    <a:pt x="123" y="24"/>
                    <a:pt x="123" y="25"/>
                  </a:cubicBezTo>
                  <a:cubicBezTo>
                    <a:pt x="123" y="26"/>
                    <a:pt x="123" y="26"/>
                    <a:pt x="123" y="27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6" y="29"/>
                    <a:pt x="127" y="30"/>
                    <a:pt x="128" y="30"/>
                  </a:cubicBezTo>
                  <a:cubicBezTo>
                    <a:pt x="138" y="36"/>
                    <a:pt x="173" y="57"/>
                    <a:pt x="205" y="77"/>
                  </a:cubicBezTo>
                  <a:cubicBezTo>
                    <a:pt x="221" y="86"/>
                    <a:pt x="237" y="96"/>
                    <a:pt x="248" y="103"/>
                  </a:cubicBezTo>
                  <a:cubicBezTo>
                    <a:pt x="254" y="107"/>
                    <a:pt x="258" y="110"/>
                    <a:pt x="262" y="112"/>
                  </a:cubicBezTo>
                  <a:cubicBezTo>
                    <a:pt x="263" y="114"/>
                    <a:pt x="264" y="115"/>
                    <a:pt x="265" y="115"/>
                  </a:cubicBezTo>
                  <a:cubicBezTo>
                    <a:pt x="265" y="116"/>
                    <a:pt x="265" y="116"/>
                    <a:pt x="265" y="116"/>
                  </a:cubicBezTo>
                  <a:cubicBezTo>
                    <a:pt x="266" y="116"/>
                    <a:pt x="266" y="116"/>
                    <a:pt x="266" y="116"/>
                  </a:cubicBezTo>
                  <a:cubicBezTo>
                    <a:pt x="267" y="114"/>
                    <a:pt x="267" y="114"/>
                    <a:pt x="267" y="114"/>
                  </a:cubicBezTo>
                  <a:cubicBezTo>
                    <a:pt x="265" y="115"/>
                    <a:pt x="265" y="115"/>
                    <a:pt x="265" y="115"/>
                  </a:cubicBezTo>
                  <a:cubicBezTo>
                    <a:pt x="266" y="116"/>
                    <a:pt x="266" y="116"/>
                    <a:pt x="266" y="116"/>
                  </a:cubicBezTo>
                  <a:cubicBezTo>
                    <a:pt x="267" y="114"/>
                    <a:pt x="267" y="114"/>
                    <a:pt x="267" y="114"/>
                  </a:cubicBezTo>
                  <a:cubicBezTo>
                    <a:pt x="265" y="115"/>
                    <a:pt x="265" y="115"/>
                    <a:pt x="265" y="115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3"/>
                    <a:pt x="265" y="113"/>
                    <a:pt x="265" y="113"/>
                  </a:cubicBezTo>
                  <a:cubicBezTo>
                    <a:pt x="265" y="115"/>
                    <a:pt x="265" y="115"/>
                    <a:pt x="265" y="115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3"/>
                    <a:pt x="265" y="113"/>
                    <a:pt x="265" y="113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1"/>
                    <a:pt x="265" y="111"/>
                    <a:pt x="265" y="111"/>
                  </a:cubicBezTo>
                  <a:cubicBezTo>
                    <a:pt x="265" y="112"/>
                    <a:pt x="265" y="113"/>
                    <a:pt x="265" y="113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5" y="111"/>
                    <a:pt x="265" y="111"/>
                    <a:pt x="265" y="111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72" y="109"/>
                    <a:pt x="272" y="109"/>
                    <a:pt x="272" y="109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1" y="19"/>
                    <a:pt x="88" y="20"/>
                    <a:pt x="87" y="22"/>
                  </a:cubicBezTo>
                  <a:cubicBezTo>
                    <a:pt x="87" y="23"/>
                    <a:pt x="86" y="24"/>
                    <a:pt x="86" y="24"/>
                  </a:cubicBezTo>
                  <a:cubicBezTo>
                    <a:pt x="86" y="26"/>
                    <a:pt x="87" y="26"/>
                    <a:pt x="87" y="27"/>
                  </a:cubicBezTo>
                  <a:cubicBezTo>
                    <a:pt x="88" y="28"/>
                    <a:pt x="88" y="28"/>
                    <a:pt x="89" y="29"/>
                  </a:cubicBezTo>
                  <a:cubicBezTo>
                    <a:pt x="90" y="30"/>
                    <a:pt x="91" y="31"/>
                    <a:pt x="93" y="32"/>
                  </a:cubicBezTo>
                  <a:cubicBezTo>
                    <a:pt x="100" y="37"/>
                    <a:pt x="112" y="45"/>
                    <a:pt x="128" y="54"/>
                  </a:cubicBezTo>
                  <a:cubicBezTo>
                    <a:pt x="150" y="68"/>
                    <a:pt x="179" y="84"/>
                    <a:pt x="202" y="98"/>
                  </a:cubicBezTo>
                  <a:cubicBezTo>
                    <a:pt x="213" y="105"/>
                    <a:pt x="223" y="111"/>
                    <a:pt x="230" y="115"/>
                  </a:cubicBezTo>
                  <a:cubicBezTo>
                    <a:pt x="234" y="118"/>
                    <a:pt x="237" y="120"/>
                    <a:pt x="238" y="121"/>
                  </a:cubicBezTo>
                  <a:cubicBezTo>
                    <a:pt x="239" y="122"/>
                    <a:pt x="240" y="122"/>
                    <a:pt x="240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3" y="120"/>
                    <a:pt x="243" y="120"/>
                    <a:pt x="243" y="120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20"/>
                    <a:pt x="240" y="120"/>
                    <a:pt x="240" y="120"/>
                  </a:cubicBezTo>
                  <a:cubicBezTo>
                    <a:pt x="240" y="121"/>
                    <a:pt x="240" y="122"/>
                    <a:pt x="240" y="122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20"/>
                    <a:pt x="240" y="120"/>
                    <a:pt x="240" y="120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17"/>
                    <a:pt x="240" y="117"/>
                    <a:pt x="240" y="117"/>
                  </a:cubicBezTo>
                  <a:cubicBezTo>
                    <a:pt x="240" y="118"/>
                    <a:pt x="240" y="119"/>
                    <a:pt x="240" y="120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0" y="117"/>
                    <a:pt x="240" y="117"/>
                    <a:pt x="240" y="117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5" y="115"/>
                    <a:pt x="245" y="115"/>
                    <a:pt x="244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5" y="115"/>
                    <a:pt x="245" y="115"/>
                    <a:pt x="245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6"/>
                    <a:pt x="246" y="116"/>
                    <a:pt x="245" y="115"/>
                  </a:cubicBezTo>
                  <a:cubicBezTo>
                    <a:pt x="244" y="120"/>
                    <a:pt x="244" y="120"/>
                    <a:pt x="244" y="120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5" y="118"/>
                    <a:pt x="245" y="118"/>
                    <a:pt x="245" y="118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5" y="118"/>
                    <a:pt x="245" y="118"/>
                    <a:pt x="245" y="118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6"/>
                    <a:pt x="246" y="116"/>
                    <a:pt x="246" y="116"/>
                  </a:cubicBezTo>
                  <a:cubicBezTo>
                    <a:pt x="246" y="115"/>
                    <a:pt x="245" y="115"/>
                    <a:pt x="243" y="114"/>
                  </a:cubicBezTo>
                  <a:cubicBezTo>
                    <a:pt x="231" y="108"/>
                    <a:pt x="191" y="85"/>
                    <a:pt x="153" y="64"/>
                  </a:cubicBezTo>
                  <a:cubicBezTo>
                    <a:pt x="134" y="54"/>
                    <a:pt x="115" y="44"/>
                    <a:pt x="101" y="37"/>
                  </a:cubicBezTo>
                  <a:cubicBezTo>
                    <a:pt x="94" y="33"/>
                    <a:pt x="88" y="30"/>
                    <a:pt x="83" y="28"/>
                  </a:cubicBezTo>
                  <a:cubicBezTo>
                    <a:pt x="81" y="26"/>
                    <a:pt x="79" y="26"/>
                    <a:pt x="78" y="25"/>
                  </a:cubicBezTo>
                  <a:cubicBezTo>
                    <a:pt x="77" y="25"/>
                    <a:pt x="76" y="24"/>
                    <a:pt x="76" y="24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4" y="24"/>
                    <a:pt x="74" y="24"/>
                    <a:pt x="73" y="24"/>
                  </a:cubicBezTo>
                  <a:cubicBezTo>
                    <a:pt x="73" y="24"/>
                    <a:pt x="72" y="24"/>
                    <a:pt x="71" y="24"/>
                  </a:cubicBezTo>
                  <a:cubicBezTo>
                    <a:pt x="71" y="24"/>
                    <a:pt x="70" y="25"/>
                    <a:pt x="69" y="26"/>
                  </a:cubicBezTo>
                  <a:cubicBezTo>
                    <a:pt x="68" y="28"/>
                    <a:pt x="68" y="31"/>
                    <a:pt x="70" y="33"/>
                  </a:cubicBezTo>
                  <a:cubicBezTo>
                    <a:pt x="214" y="122"/>
                    <a:pt x="214" y="122"/>
                    <a:pt x="214" y="122"/>
                  </a:cubicBezTo>
                  <a:cubicBezTo>
                    <a:pt x="216" y="118"/>
                    <a:pt x="216" y="118"/>
                    <a:pt x="216" y="118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18" y="114"/>
                    <a:pt x="175" y="91"/>
                    <a:pt x="131" y="68"/>
                  </a:cubicBezTo>
                  <a:cubicBezTo>
                    <a:pt x="109" y="57"/>
                    <a:pt x="86" y="45"/>
                    <a:pt x="69" y="37"/>
                  </a:cubicBezTo>
                  <a:cubicBezTo>
                    <a:pt x="60" y="32"/>
                    <a:pt x="53" y="29"/>
                    <a:pt x="47" y="26"/>
                  </a:cubicBezTo>
                  <a:cubicBezTo>
                    <a:pt x="44" y="25"/>
                    <a:pt x="42" y="24"/>
                    <a:pt x="40" y="23"/>
                  </a:cubicBezTo>
                  <a:cubicBezTo>
                    <a:pt x="39" y="23"/>
                    <a:pt x="38" y="23"/>
                    <a:pt x="37" y="22"/>
                  </a:cubicBezTo>
                  <a:cubicBezTo>
                    <a:pt x="37" y="22"/>
                    <a:pt x="37" y="22"/>
                    <a:pt x="36" y="22"/>
                  </a:cubicBezTo>
                  <a:cubicBezTo>
                    <a:pt x="36" y="22"/>
                    <a:pt x="36" y="22"/>
                    <a:pt x="35" y="22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2" y="23"/>
                    <a:pt x="32" y="23"/>
                  </a:cubicBezTo>
                  <a:cubicBezTo>
                    <a:pt x="32" y="23"/>
                    <a:pt x="31" y="24"/>
                    <a:pt x="31" y="24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5"/>
                    <a:pt x="30" y="26"/>
                    <a:pt x="30" y="27"/>
                  </a:cubicBezTo>
                  <a:cubicBezTo>
                    <a:pt x="30" y="28"/>
                    <a:pt x="30" y="29"/>
                    <a:pt x="31" y="29"/>
                  </a:cubicBezTo>
                  <a:cubicBezTo>
                    <a:pt x="31" y="30"/>
                    <a:pt x="31" y="30"/>
                    <a:pt x="32" y="30"/>
                  </a:cubicBezTo>
                  <a:cubicBezTo>
                    <a:pt x="32" y="31"/>
                    <a:pt x="32" y="31"/>
                    <a:pt x="33" y="32"/>
                  </a:cubicBezTo>
                  <a:cubicBezTo>
                    <a:pt x="35" y="33"/>
                    <a:pt x="39" y="36"/>
                    <a:pt x="44" y="39"/>
                  </a:cubicBezTo>
                  <a:cubicBezTo>
                    <a:pt x="81" y="63"/>
                    <a:pt x="186" y="127"/>
                    <a:pt x="186" y="127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5" y="121"/>
                    <a:pt x="185" y="121"/>
                    <a:pt x="185" y="121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7" y="119"/>
                    <a:pt x="186" y="120"/>
                    <a:pt x="185" y="121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19"/>
                    <a:pt x="188" y="119"/>
                    <a:pt x="187" y="119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8" y="119"/>
                    <a:pt x="187" y="118"/>
                    <a:pt x="185" y="118"/>
                  </a:cubicBezTo>
                  <a:cubicBezTo>
                    <a:pt x="181" y="116"/>
                    <a:pt x="176" y="114"/>
                    <a:pt x="169" y="110"/>
                  </a:cubicBezTo>
                  <a:cubicBezTo>
                    <a:pt x="145" y="99"/>
                    <a:pt x="105" y="77"/>
                    <a:pt x="70" y="59"/>
                  </a:cubicBezTo>
                  <a:cubicBezTo>
                    <a:pt x="53" y="50"/>
                    <a:pt x="38" y="41"/>
                    <a:pt x="26" y="35"/>
                  </a:cubicBezTo>
                  <a:cubicBezTo>
                    <a:pt x="20" y="32"/>
                    <a:pt x="16" y="29"/>
                    <a:pt x="12" y="28"/>
                  </a:cubicBezTo>
                  <a:cubicBezTo>
                    <a:pt x="11" y="27"/>
                    <a:pt x="10" y="26"/>
                    <a:pt x="9" y="26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5" y="24"/>
                  </a:cubicBezTo>
                  <a:cubicBezTo>
                    <a:pt x="3" y="24"/>
                    <a:pt x="1" y="26"/>
                    <a:pt x="1" y="28"/>
                  </a:cubicBezTo>
                  <a:cubicBezTo>
                    <a:pt x="0" y="30"/>
                    <a:pt x="1" y="32"/>
                    <a:pt x="3" y="33"/>
                  </a:cubicBezTo>
                  <a:cubicBezTo>
                    <a:pt x="3" y="33"/>
                    <a:pt x="6" y="35"/>
                    <a:pt x="11" y="38"/>
                  </a:cubicBezTo>
                  <a:cubicBezTo>
                    <a:pt x="29" y="49"/>
                    <a:pt x="74" y="76"/>
                    <a:pt x="115" y="102"/>
                  </a:cubicBezTo>
                  <a:cubicBezTo>
                    <a:pt x="135" y="114"/>
                    <a:pt x="154" y="126"/>
                    <a:pt x="169" y="135"/>
                  </a:cubicBezTo>
                  <a:cubicBezTo>
                    <a:pt x="176" y="140"/>
                    <a:pt x="181" y="144"/>
                    <a:pt x="185" y="146"/>
                  </a:cubicBezTo>
                  <a:cubicBezTo>
                    <a:pt x="187" y="148"/>
                    <a:pt x="189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0" y="149"/>
                    <a:pt x="190" y="149"/>
                    <a:pt x="190" y="150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9"/>
                    <a:pt x="190" y="149"/>
                    <a:pt x="190" y="149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5"/>
                    <a:pt x="190" y="145"/>
                    <a:pt x="190" y="145"/>
                  </a:cubicBezTo>
                  <a:cubicBezTo>
                    <a:pt x="190" y="146"/>
                    <a:pt x="190" y="146"/>
                    <a:pt x="190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0" y="145"/>
                    <a:pt x="190" y="145"/>
                    <a:pt x="190" y="145"/>
                  </a:cubicBezTo>
                  <a:cubicBezTo>
                    <a:pt x="190" y="145"/>
                    <a:pt x="190" y="145"/>
                    <a:pt x="190" y="145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1" y="143"/>
                    <a:pt x="191" y="144"/>
                    <a:pt x="190" y="145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3" y="143"/>
                    <a:pt x="193" y="143"/>
                    <a:pt x="193" y="143"/>
                  </a:cubicBezTo>
                  <a:cubicBezTo>
                    <a:pt x="193" y="143"/>
                    <a:pt x="193" y="143"/>
                    <a:pt x="192" y="143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3" y="143"/>
                    <a:pt x="193" y="143"/>
                    <a:pt x="193" y="143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94" y="143"/>
                    <a:pt x="193" y="143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4"/>
                    <a:pt x="194" y="144"/>
                    <a:pt x="194" y="144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4"/>
                    <a:pt x="194" y="144"/>
                    <a:pt x="194" y="144"/>
                  </a:cubicBezTo>
                  <a:cubicBezTo>
                    <a:pt x="194" y="143"/>
                    <a:pt x="194" y="143"/>
                    <a:pt x="194" y="143"/>
                  </a:cubicBezTo>
                  <a:cubicBezTo>
                    <a:pt x="194" y="143"/>
                    <a:pt x="193" y="142"/>
                    <a:pt x="192" y="142"/>
                  </a:cubicBezTo>
                  <a:cubicBezTo>
                    <a:pt x="187" y="142"/>
                    <a:pt x="179" y="141"/>
                    <a:pt x="170" y="140"/>
                  </a:cubicBezTo>
                  <a:cubicBezTo>
                    <a:pt x="166" y="139"/>
                    <a:pt x="162" y="139"/>
                    <a:pt x="159" y="139"/>
                  </a:cubicBezTo>
                  <a:cubicBezTo>
                    <a:pt x="155" y="138"/>
                    <a:pt x="153" y="138"/>
                    <a:pt x="151" y="138"/>
                  </a:cubicBezTo>
                  <a:cubicBezTo>
                    <a:pt x="150" y="138"/>
                    <a:pt x="150" y="138"/>
                    <a:pt x="149" y="138"/>
                  </a:cubicBezTo>
                  <a:cubicBezTo>
                    <a:pt x="149" y="138"/>
                    <a:pt x="149" y="138"/>
                    <a:pt x="148" y="138"/>
                  </a:cubicBezTo>
                  <a:cubicBezTo>
                    <a:pt x="148" y="138"/>
                    <a:pt x="148" y="139"/>
                    <a:pt x="147" y="139"/>
                  </a:cubicBezTo>
                  <a:cubicBezTo>
                    <a:pt x="147" y="139"/>
                    <a:pt x="146" y="140"/>
                    <a:pt x="146" y="140"/>
                  </a:cubicBezTo>
                  <a:cubicBezTo>
                    <a:pt x="144" y="143"/>
                    <a:pt x="145" y="145"/>
                    <a:pt x="147" y="147"/>
                  </a:cubicBezTo>
                  <a:cubicBezTo>
                    <a:pt x="194" y="176"/>
                    <a:pt x="194" y="176"/>
                    <a:pt x="194" y="176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4" y="168"/>
                    <a:pt x="194" y="168"/>
                    <a:pt x="194" y="168"/>
                  </a:cubicBezTo>
                  <a:cubicBezTo>
                    <a:pt x="193" y="168"/>
                    <a:pt x="193" y="168"/>
                    <a:pt x="192" y="169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4" y="168"/>
                    <a:pt x="194" y="168"/>
                    <a:pt x="194" y="168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95" y="167"/>
                    <a:pt x="195" y="167"/>
                    <a:pt x="194" y="168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6" y="167"/>
                    <a:pt x="196" y="167"/>
                    <a:pt x="195" y="167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5" y="167"/>
                    <a:pt x="191" y="167"/>
                    <a:pt x="187" y="166"/>
                  </a:cubicBezTo>
                  <a:cubicBezTo>
                    <a:pt x="181" y="166"/>
                    <a:pt x="173" y="165"/>
                    <a:pt x="166" y="164"/>
                  </a:cubicBezTo>
                  <a:cubicBezTo>
                    <a:pt x="159" y="163"/>
                    <a:pt x="154" y="162"/>
                    <a:pt x="154" y="162"/>
                  </a:cubicBezTo>
                  <a:cubicBezTo>
                    <a:pt x="152" y="162"/>
                    <a:pt x="150" y="163"/>
                    <a:pt x="149" y="166"/>
                  </a:cubicBezTo>
                  <a:cubicBezTo>
                    <a:pt x="148" y="168"/>
                    <a:pt x="149" y="170"/>
                    <a:pt x="151" y="171"/>
                  </a:cubicBezTo>
                  <a:cubicBezTo>
                    <a:pt x="151" y="171"/>
                    <a:pt x="154" y="173"/>
                    <a:pt x="158" y="175"/>
                  </a:cubicBezTo>
                  <a:cubicBezTo>
                    <a:pt x="165" y="179"/>
                    <a:pt x="174" y="185"/>
                    <a:pt x="182" y="190"/>
                  </a:cubicBezTo>
                  <a:cubicBezTo>
                    <a:pt x="186" y="192"/>
                    <a:pt x="190" y="195"/>
                    <a:pt x="192" y="196"/>
                  </a:cubicBezTo>
                  <a:cubicBezTo>
                    <a:pt x="194" y="197"/>
                    <a:pt x="195" y="198"/>
                    <a:pt x="195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6" y="199"/>
                    <a:pt x="196" y="199"/>
                    <a:pt x="196" y="199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6" y="199"/>
                    <a:pt x="196" y="199"/>
                    <a:pt x="196" y="199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6"/>
                    <a:pt x="195" y="196"/>
                    <a:pt x="195" y="196"/>
                  </a:cubicBezTo>
                  <a:cubicBezTo>
                    <a:pt x="195" y="197"/>
                    <a:pt x="195" y="197"/>
                    <a:pt x="195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6"/>
                    <a:pt x="195" y="196"/>
                    <a:pt x="195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3"/>
                    <a:pt x="195" y="193"/>
                    <a:pt x="195" y="193"/>
                  </a:cubicBezTo>
                  <a:cubicBezTo>
                    <a:pt x="195" y="194"/>
                    <a:pt x="195" y="195"/>
                    <a:pt x="195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5" y="193"/>
                    <a:pt x="195" y="193"/>
                    <a:pt x="195" y="193"/>
                  </a:cubicBezTo>
                  <a:cubicBezTo>
                    <a:pt x="194" y="195"/>
                    <a:pt x="195" y="198"/>
                    <a:pt x="197" y="200"/>
                  </a:cubicBezTo>
                  <a:cubicBezTo>
                    <a:pt x="199" y="201"/>
                    <a:pt x="202" y="200"/>
                    <a:pt x="203" y="198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15"/>
            <p:cNvSpPr/>
            <p:nvPr/>
          </p:nvSpPr>
          <p:spPr bwMode="auto">
            <a:xfrm>
              <a:off x="4665663" y="4729163"/>
              <a:ext cx="504825" cy="192088"/>
            </a:xfrm>
            <a:custGeom>
              <a:avLst/>
              <a:gdLst>
                <a:gd name="T0" fmla="*/ 11 w 314"/>
                <a:gd name="T1" fmla="*/ 117 h 119"/>
                <a:gd name="T2" fmla="*/ 36 w 314"/>
                <a:gd name="T3" fmla="*/ 116 h 119"/>
                <a:gd name="T4" fmla="*/ 13 w 314"/>
                <a:gd name="T5" fmla="*/ 95 h 119"/>
                <a:gd name="T6" fmla="*/ 9 w 314"/>
                <a:gd name="T7" fmla="*/ 97 h 119"/>
                <a:gd name="T8" fmla="*/ 82 w 314"/>
                <a:gd name="T9" fmla="*/ 115 h 119"/>
                <a:gd name="T10" fmla="*/ 98 w 314"/>
                <a:gd name="T11" fmla="*/ 100 h 119"/>
                <a:gd name="T12" fmla="*/ 24 w 314"/>
                <a:gd name="T13" fmla="*/ 64 h 119"/>
                <a:gd name="T14" fmla="*/ 22 w 314"/>
                <a:gd name="T15" fmla="*/ 63 h 119"/>
                <a:gd name="T16" fmla="*/ 44 w 314"/>
                <a:gd name="T17" fmla="*/ 57 h 119"/>
                <a:gd name="T18" fmla="*/ 40 w 314"/>
                <a:gd name="T19" fmla="*/ 60 h 119"/>
                <a:gd name="T20" fmla="*/ 152 w 314"/>
                <a:gd name="T21" fmla="*/ 110 h 119"/>
                <a:gd name="T22" fmla="*/ 68 w 314"/>
                <a:gd name="T23" fmla="*/ 47 h 119"/>
                <a:gd name="T24" fmla="*/ 59 w 314"/>
                <a:gd name="T25" fmla="*/ 46 h 119"/>
                <a:gd name="T26" fmla="*/ 182 w 314"/>
                <a:gd name="T27" fmla="*/ 99 h 119"/>
                <a:gd name="T28" fmla="*/ 70 w 314"/>
                <a:gd name="T29" fmla="*/ 29 h 119"/>
                <a:gd name="T30" fmla="*/ 72 w 314"/>
                <a:gd name="T31" fmla="*/ 31 h 119"/>
                <a:gd name="T32" fmla="*/ 68 w 314"/>
                <a:gd name="T33" fmla="*/ 33 h 119"/>
                <a:gd name="T34" fmla="*/ 210 w 314"/>
                <a:gd name="T35" fmla="*/ 104 h 119"/>
                <a:gd name="T36" fmla="*/ 206 w 314"/>
                <a:gd name="T37" fmla="*/ 89 h 119"/>
                <a:gd name="T38" fmla="*/ 65 w 314"/>
                <a:gd name="T39" fmla="*/ 3 h 119"/>
                <a:gd name="T40" fmla="*/ 176 w 314"/>
                <a:gd name="T41" fmla="*/ 54 h 119"/>
                <a:gd name="T42" fmla="*/ 130 w 314"/>
                <a:gd name="T43" fmla="*/ 28 h 119"/>
                <a:gd name="T44" fmla="*/ 271 w 314"/>
                <a:gd name="T45" fmla="*/ 101 h 119"/>
                <a:gd name="T46" fmla="*/ 161 w 314"/>
                <a:gd name="T47" fmla="*/ 33 h 119"/>
                <a:gd name="T48" fmla="*/ 305 w 314"/>
                <a:gd name="T49" fmla="*/ 89 h 119"/>
                <a:gd name="T50" fmla="*/ 210 w 314"/>
                <a:gd name="T51" fmla="*/ 13 h 119"/>
                <a:gd name="T52" fmla="*/ 210 w 314"/>
                <a:gd name="T53" fmla="*/ 14 h 119"/>
                <a:gd name="T54" fmla="*/ 206 w 314"/>
                <a:gd name="T55" fmla="*/ 16 h 119"/>
                <a:gd name="T56" fmla="*/ 206 w 314"/>
                <a:gd name="T57" fmla="*/ 20 h 119"/>
                <a:gd name="T58" fmla="*/ 311 w 314"/>
                <a:gd name="T59" fmla="*/ 54 h 119"/>
                <a:gd name="T60" fmla="*/ 203 w 314"/>
                <a:gd name="T61" fmla="*/ 19 h 119"/>
                <a:gd name="T62" fmla="*/ 299 w 314"/>
                <a:gd name="T63" fmla="*/ 96 h 119"/>
                <a:gd name="T64" fmla="*/ 298 w 314"/>
                <a:gd name="T65" fmla="*/ 93 h 119"/>
                <a:gd name="T66" fmla="*/ 300 w 314"/>
                <a:gd name="T67" fmla="*/ 90 h 119"/>
                <a:gd name="T68" fmla="*/ 302 w 314"/>
                <a:gd name="T69" fmla="*/ 90 h 119"/>
                <a:gd name="T70" fmla="*/ 268 w 314"/>
                <a:gd name="T71" fmla="*/ 99 h 119"/>
                <a:gd name="T72" fmla="*/ 267 w 314"/>
                <a:gd name="T73" fmla="*/ 96 h 119"/>
                <a:gd name="T74" fmla="*/ 272 w 314"/>
                <a:gd name="T75" fmla="*/ 96 h 119"/>
                <a:gd name="T76" fmla="*/ 272 w 314"/>
                <a:gd name="T77" fmla="*/ 92 h 119"/>
                <a:gd name="T78" fmla="*/ 125 w 314"/>
                <a:gd name="T79" fmla="*/ 28 h 119"/>
                <a:gd name="T80" fmla="*/ 98 w 314"/>
                <a:gd name="T81" fmla="*/ 35 h 119"/>
                <a:gd name="T82" fmla="*/ 211 w 314"/>
                <a:gd name="T83" fmla="*/ 104 h 119"/>
                <a:gd name="T84" fmla="*/ 212 w 314"/>
                <a:gd name="T85" fmla="*/ 98 h 119"/>
                <a:gd name="T86" fmla="*/ 215 w 314"/>
                <a:gd name="T87" fmla="*/ 102 h 119"/>
                <a:gd name="T88" fmla="*/ 117 w 314"/>
                <a:gd name="T89" fmla="*/ 47 h 119"/>
                <a:gd name="T90" fmla="*/ 167 w 314"/>
                <a:gd name="T91" fmla="*/ 98 h 119"/>
                <a:gd name="T92" fmla="*/ 174 w 314"/>
                <a:gd name="T93" fmla="*/ 102 h 119"/>
                <a:gd name="T94" fmla="*/ 177 w 314"/>
                <a:gd name="T95" fmla="*/ 99 h 119"/>
                <a:gd name="T96" fmla="*/ 151 w 314"/>
                <a:gd name="T97" fmla="*/ 109 h 119"/>
                <a:gd name="T98" fmla="*/ 150 w 314"/>
                <a:gd name="T99" fmla="*/ 106 h 119"/>
                <a:gd name="T100" fmla="*/ 155 w 314"/>
                <a:gd name="T101" fmla="*/ 106 h 119"/>
                <a:gd name="T102" fmla="*/ 156 w 314"/>
                <a:gd name="T103" fmla="*/ 101 h 119"/>
                <a:gd name="T104" fmla="*/ 42 w 314"/>
                <a:gd name="T105" fmla="*/ 50 h 119"/>
                <a:gd name="T106" fmla="*/ 24 w 314"/>
                <a:gd name="T107" fmla="*/ 55 h 119"/>
                <a:gd name="T108" fmla="*/ 93 w 314"/>
                <a:gd name="T109" fmla="*/ 108 h 119"/>
                <a:gd name="T110" fmla="*/ 97 w 314"/>
                <a:gd name="T111" fmla="*/ 106 h 119"/>
                <a:gd name="T112" fmla="*/ 76 w 314"/>
                <a:gd name="T113" fmla="*/ 113 h 119"/>
                <a:gd name="T114" fmla="*/ 73 w 314"/>
                <a:gd name="T115" fmla="*/ 112 h 119"/>
                <a:gd name="T116" fmla="*/ 77 w 314"/>
                <a:gd name="T117" fmla="*/ 111 h 119"/>
                <a:gd name="T118" fmla="*/ 13 w 314"/>
                <a:gd name="T119" fmla="*/ 88 h 119"/>
                <a:gd name="T120" fmla="*/ 37 w 314"/>
                <a:gd name="T121" fmla="*/ 107 h 119"/>
                <a:gd name="T122" fmla="*/ 12 w 314"/>
                <a:gd name="T123" fmla="*/ 10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4" h="119">
                  <a:moveTo>
                    <a:pt x="14" y="110"/>
                  </a:moveTo>
                  <a:cubicBezTo>
                    <a:pt x="12" y="108"/>
                    <a:pt x="12" y="108"/>
                    <a:pt x="12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6"/>
                    <a:pt x="13" y="115"/>
                    <a:pt x="13" y="115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11" y="117"/>
                    <a:pt x="11" y="116"/>
                    <a:pt x="12" y="116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1" y="117"/>
                    <a:pt x="11" y="117"/>
                    <a:pt x="11" y="117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1" y="117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1" y="117"/>
                    <a:pt x="12" y="117"/>
                  </a:cubicBezTo>
                  <a:cubicBezTo>
                    <a:pt x="15" y="117"/>
                    <a:pt x="22" y="116"/>
                    <a:pt x="28" y="116"/>
                  </a:cubicBezTo>
                  <a:cubicBezTo>
                    <a:pt x="31" y="116"/>
                    <a:pt x="34" y="116"/>
                    <a:pt x="36" y="116"/>
                  </a:cubicBezTo>
                  <a:cubicBezTo>
                    <a:pt x="37" y="116"/>
                    <a:pt x="38" y="116"/>
                    <a:pt x="39" y="116"/>
                  </a:cubicBezTo>
                  <a:cubicBezTo>
                    <a:pt x="39" y="116"/>
                    <a:pt x="39" y="116"/>
                    <a:pt x="40" y="116"/>
                  </a:cubicBezTo>
                  <a:cubicBezTo>
                    <a:pt x="40" y="116"/>
                    <a:pt x="40" y="116"/>
                    <a:pt x="41" y="116"/>
                  </a:cubicBezTo>
                  <a:cubicBezTo>
                    <a:pt x="41" y="116"/>
                    <a:pt x="41" y="115"/>
                    <a:pt x="41" y="11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5"/>
                    <a:pt x="43" y="114"/>
                    <a:pt x="43" y="114"/>
                  </a:cubicBezTo>
                  <a:cubicBezTo>
                    <a:pt x="44" y="112"/>
                    <a:pt x="44" y="111"/>
                    <a:pt x="44" y="110"/>
                  </a:cubicBezTo>
                  <a:cubicBezTo>
                    <a:pt x="44" y="109"/>
                    <a:pt x="43" y="108"/>
                    <a:pt x="42" y="107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2" y="96"/>
                    <a:pt x="12" y="95"/>
                    <a:pt x="13" y="95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10" y="97"/>
                    <a:pt x="11" y="97"/>
                    <a:pt x="11" y="96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7"/>
                    <a:pt x="11" y="97"/>
                    <a:pt x="13" y="98"/>
                  </a:cubicBezTo>
                  <a:cubicBezTo>
                    <a:pt x="21" y="100"/>
                    <a:pt x="35" y="105"/>
                    <a:pt x="48" y="109"/>
                  </a:cubicBezTo>
                  <a:cubicBezTo>
                    <a:pt x="55" y="111"/>
                    <a:pt x="61" y="113"/>
                    <a:pt x="66" y="115"/>
                  </a:cubicBezTo>
                  <a:cubicBezTo>
                    <a:pt x="69" y="115"/>
                    <a:pt x="71" y="116"/>
                    <a:pt x="73" y="116"/>
                  </a:cubicBezTo>
                  <a:cubicBezTo>
                    <a:pt x="74" y="116"/>
                    <a:pt x="74" y="117"/>
                    <a:pt x="75" y="117"/>
                  </a:cubicBezTo>
                  <a:cubicBezTo>
                    <a:pt x="76" y="117"/>
                    <a:pt x="76" y="117"/>
                    <a:pt x="77" y="117"/>
                  </a:cubicBezTo>
                  <a:cubicBezTo>
                    <a:pt x="78" y="117"/>
                    <a:pt x="78" y="117"/>
                    <a:pt x="79" y="117"/>
                  </a:cubicBezTo>
                  <a:cubicBezTo>
                    <a:pt x="79" y="117"/>
                    <a:pt x="79" y="117"/>
                    <a:pt x="80" y="116"/>
                  </a:cubicBezTo>
                  <a:cubicBezTo>
                    <a:pt x="81" y="116"/>
                    <a:pt x="81" y="116"/>
                    <a:pt x="82" y="115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2" y="114"/>
                    <a:pt x="82" y="113"/>
                    <a:pt x="82" y="112"/>
                  </a:cubicBezTo>
                  <a:cubicBezTo>
                    <a:pt x="82" y="111"/>
                    <a:pt x="82" y="110"/>
                    <a:pt x="82" y="110"/>
                  </a:cubicBezTo>
                  <a:cubicBezTo>
                    <a:pt x="81" y="109"/>
                    <a:pt x="81" y="109"/>
                    <a:pt x="80" y="108"/>
                  </a:cubicBezTo>
                  <a:cubicBezTo>
                    <a:pt x="80" y="108"/>
                    <a:pt x="79" y="107"/>
                    <a:pt x="78" y="106"/>
                  </a:cubicBezTo>
                  <a:cubicBezTo>
                    <a:pt x="75" y="104"/>
                    <a:pt x="69" y="100"/>
                    <a:pt x="62" y="96"/>
                  </a:cubicBezTo>
                  <a:cubicBezTo>
                    <a:pt x="40" y="82"/>
                    <a:pt x="8" y="63"/>
                    <a:pt x="8" y="6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96" y="110"/>
                    <a:pt x="96" y="110"/>
                    <a:pt x="96" y="110"/>
                  </a:cubicBezTo>
                  <a:cubicBezTo>
                    <a:pt x="98" y="111"/>
                    <a:pt x="100" y="110"/>
                    <a:pt x="101" y="108"/>
                  </a:cubicBezTo>
                  <a:cubicBezTo>
                    <a:pt x="102" y="108"/>
                    <a:pt x="102" y="107"/>
                    <a:pt x="102" y="106"/>
                  </a:cubicBezTo>
                  <a:cubicBezTo>
                    <a:pt x="102" y="105"/>
                    <a:pt x="102" y="104"/>
                    <a:pt x="102" y="103"/>
                  </a:cubicBezTo>
                  <a:cubicBezTo>
                    <a:pt x="101" y="103"/>
                    <a:pt x="101" y="102"/>
                    <a:pt x="100" y="102"/>
                  </a:cubicBezTo>
                  <a:cubicBezTo>
                    <a:pt x="100" y="101"/>
                    <a:pt x="99" y="101"/>
                    <a:pt x="98" y="100"/>
                  </a:cubicBezTo>
                  <a:cubicBezTo>
                    <a:pt x="95" y="97"/>
                    <a:pt x="88" y="93"/>
                    <a:pt x="81" y="89"/>
                  </a:cubicBezTo>
                  <a:cubicBezTo>
                    <a:pt x="59" y="75"/>
                    <a:pt x="25" y="55"/>
                    <a:pt x="25" y="55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7" y="62"/>
                    <a:pt x="27" y="62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5" y="64"/>
                    <a:pt x="26" y="63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4" y="64"/>
                    <a:pt x="24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3" y="64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3" y="64"/>
                    <a:pt x="24" y="65"/>
                  </a:cubicBezTo>
                  <a:cubicBezTo>
                    <a:pt x="28" y="66"/>
                    <a:pt x="36" y="70"/>
                    <a:pt x="47" y="75"/>
                  </a:cubicBezTo>
                  <a:cubicBezTo>
                    <a:pt x="62" y="82"/>
                    <a:pt x="81" y="92"/>
                    <a:pt x="97" y="99"/>
                  </a:cubicBezTo>
                  <a:cubicBezTo>
                    <a:pt x="105" y="103"/>
                    <a:pt x="111" y="107"/>
                    <a:pt x="116" y="109"/>
                  </a:cubicBezTo>
                  <a:cubicBezTo>
                    <a:pt x="121" y="111"/>
                    <a:pt x="124" y="113"/>
                    <a:pt x="124" y="113"/>
                  </a:cubicBezTo>
                  <a:cubicBezTo>
                    <a:pt x="126" y="114"/>
                    <a:pt x="129" y="113"/>
                    <a:pt x="130" y="111"/>
                  </a:cubicBezTo>
                  <a:cubicBezTo>
                    <a:pt x="132" y="109"/>
                    <a:pt x="131" y="106"/>
                    <a:pt x="129" y="105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4" y="58"/>
                    <a:pt x="44" y="5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2" y="59"/>
                    <a:pt x="42" y="59"/>
                    <a:pt x="43" y="59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1" y="60"/>
                    <a:pt x="42" y="60"/>
                  </a:cubicBezTo>
                  <a:cubicBezTo>
                    <a:pt x="46" y="62"/>
                    <a:pt x="55" y="66"/>
                    <a:pt x="66" y="71"/>
                  </a:cubicBezTo>
                  <a:cubicBezTo>
                    <a:pt x="83" y="78"/>
                    <a:pt x="104" y="88"/>
                    <a:pt x="121" y="96"/>
                  </a:cubicBezTo>
                  <a:cubicBezTo>
                    <a:pt x="130" y="100"/>
                    <a:pt x="138" y="104"/>
                    <a:pt x="143" y="106"/>
                  </a:cubicBezTo>
                  <a:cubicBezTo>
                    <a:pt x="146" y="107"/>
                    <a:pt x="148" y="108"/>
                    <a:pt x="150" y="109"/>
                  </a:cubicBezTo>
                  <a:cubicBezTo>
                    <a:pt x="151" y="109"/>
                    <a:pt x="152" y="110"/>
                    <a:pt x="152" y="110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4" y="110"/>
                    <a:pt x="154" y="110"/>
                    <a:pt x="154" y="110"/>
                  </a:cubicBezTo>
                  <a:cubicBezTo>
                    <a:pt x="154" y="110"/>
                    <a:pt x="154" y="111"/>
                    <a:pt x="155" y="111"/>
                  </a:cubicBezTo>
                  <a:cubicBezTo>
                    <a:pt x="155" y="111"/>
                    <a:pt x="155" y="111"/>
                    <a:pt x="156" y="110"/>
                  </a:cubicBezTo>
                  <a:cubicBezTo>
                    <a:pt x="156" y="110"/>
                    <a:pt x="158" y="110"/>
                    <a:pt x="158" y="109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9" y="107"/>
                    <a:pt x="159" y="106"/>
                    <a:pt x="159" y="106"/>
                  </a:cubicBezTo>
                  <a:cubicBezTo>
                    <a:pt x="159" y="104"/>
                    <a:pt x="159" y="103"/>
                    <a:pt x="158" y="103"/>
                  </a:cubicBezTo>
                  <a:cubicBezTo>
                    <a:pt x="158" y="102"/>
                    <a:pt x="157" y="102"/>
                    <a:pt x="157" y="102"/>
                  </a:cubicBezTo>
                  <a:cubicBezTo>
                    <a:pt x="156" y="101"/>
                    <a:pt x="155" y="100"/>
                    <a:pt x="154" y="99"/>
                  </a:cubicBezTo>
                  <a:cubicBezTo>
                    <a:pt x="150" y="96"/>
                    <a:pt x="142" y="92"/>
                    <a:pt x="133" y="86"/>
                  </a:cubicBezTo>
                  <a:cubicBezTo>
                    <a:pt x="118" y="77"/>
                    <a:pt x="101" y="67"/>
                    <a:pt x="86" y="58"/>
                  </a:cubicBezTo>
                  <a:cubicBezTo>
                    <a:pt x="79" y="54"/>
                    <a:pt x="73" y="50"/>
                    <a:pt x="68" y="47"/>
                  </a:cubicBezTo>
                  <a:cubicBezTo>
                    <a:pt x="66" y="46"/>
                    <a:pt x="64" y="44"/>
                    <a:pt x="63" y="44"/>
                  </a:cubicBezTo>
                  <a:cubicBezTo>
                    <a:pt x="63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3"/>
                    <a:pt x="63" y="43"/>
                    <a:pt x="62" y="43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5"/>
                    <a:pt x="63" y="44"/>
                    <a:pt x="63" y="44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8"/>
                    <a:pt x="63" y="47"/>
                    <a:pt x="63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176" y="104"/>
                    <a:pt x="176" y="104"/>
                    <a:pt x="176" y="104"/>
                  </a:cubicBezTo>
                  <a:cubicBezTo>
                    <a:pt x="178" y="105"/>
                    <a:pt x="180" y="104"/>
                    <a:pt x="182" y="102"/>
                  </a:cubicBezTo>
                  <a:cubicBezTo>
                    <a:pt x="182" y="101"/>
                    <a:pt x="182" y="100"/>
                    <a:pt x="182" y="99"/>
                  </a:cubicBezTo>
                  <a:cubicBezTo>
                    <a:pt x="182" y="98"/>
                    <a:pt x="182" y="98"/>
                    <a:pt x="182" y="97"/>
                  </a:cubicBezTo>
                  <a:cubicBezTo>
                    <a:pt x="181" y="97"/>
                    <a:pt x="181" y="96"/>
                    <a:pt x="181" y="96"/>
                  </a:cubicBezTo>
                  <a:cubicBezTo>
                    <a:pt x="181" y="96"/>
                    <a:pt x="180" y="96"/>
                    <a:pt x="180" y="96"/>
                  </a:cubicBezTo>
                  <a:cubicBezTo>
                    <a:pt x="179" y="95"/>
                    <a:pt x="179" y="94"/>
                    <a:pt x="178" y="94"/>
                  </a:cubicBezTo>
                  <a:cubicBezTo>
                    <a:pt x="173" y="91"/>
                    <a:pt x="165" y="86"/>
                    <a:pt x="154" y="79"/>
                  </a:cubicBezTo>
                  <a:cubicBezTo>
                    <a:pt x="137" y="70"/>
                    <a:pt x="116" y="57"/>
                    <a:pt x="99" y="47"/>
                  </a:cubicBezTo>
                  <a:cubicBezTo>
                    <a:pt x="91" y="42"/>
                    <a:pt x="83" y="37"/>
                    <a:pt x="78" y="33"/>
                  </a:cubicBezTo>
                  <a:cubicBezTo>
                    <a:pt x="76" y="32"/>
                    <a:pt x="73" y="30"/>
                    <a:pt x="72" y="29"/>
                  </a:cubicBezTo>
                  <a:cubicBezTo>
                    <a:pt x="72" y="29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2" y="29"/>
                    <a:pt x="71" y="29"/>
                    <a:pt x="71" y="29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32"/>
                    <a:pt x="72" y="31"/>
                    <a:pt x="72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9" y="35"/>
                    <a:pt x="70" y="34"/>
                    <a:pt x="71" y="33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68" y="35"/>
                    <a:pt x="69" y="35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9" y="35"/>
                    <a:pt x="70" y="36"/>
                  </a:cubicBezTo>
                  <a:cubicBezTo>
                    <a:pt x="76" y="38"/>
                    <a:pt x="88" y="43"/>
                    <a:pt x="103" y="50"/>
                  </a:cubicBezTo>
                  <a:cubicBezTo>
                    <a:pt x="125" y="61"/>
                    <a:pt x="152" y="75"/>
                    <a:pt x="174" y="86"/>
                  </a:cubicBezTo>
                  <a:cubicBezTo>
                    <a:pt x="185" y="92"/>
                    <a:pt x="195" y="97"/>
                    <a:pt x="202" y="100"/>
                  </a:cubicBezTo>
                  <a:cubicBezTo>
                    <a:pt x="205" y="102"/>
                    <a:pt x="208" y="103"/>
                    <a:pt x="210" y="104"/>
                  </a:cubicBezTo>
                  <a:cubicBezTo>
                    <a:pt x="211" y="105"/>
                    <a:pt x="212" y="105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4" y="106"/>
                    <a:pt x="214" y="106"/>
                    <a:pt x="214" y="106"/>
                  </a:cubicBezTo>
                  <a:cubicBezTo>
                    <a:pt x="214" y="106"/>
                    <a:pt x="214" y="106"/>
                    <a:pt x="214" y="106"/>
                  </a:cubicBezTo>
                  <a:cubicBezTo>
                    <a:pt x="214" y="106"/>
                    <a:pt x="215" y="106"/>
                    <a:pt x="215" y="106"/>
                  </a:cubicBezTo>
                  <a:cubicBezTo>
                    <a:pt x="216" y="106"/>
                    <a:pt x="216" y="106"/>
                    <a:pt x="217" y="106"/>
                  </a:cubicBezTo>
                  <a:cubicBezTo>
                    <a:pt x="217" y="106"/>
                    <a:pt x="218" y="106"/>
                    <a:pt x="218" y="105"/>
                  </a:cubicBezTo>
                  <a:cubicBezTo>
                    <a:pt x="219" y="105"/>
                    <a:pt x="219" y="105"/>
                    <a:pt x="219" y="104"/>
                  </a:cubicBezTo>
                  <a:cubicBezTo>
                    <a:pt x="220" y="103"/>
                    <a:pt x="220" y="102"/>
                    <a:pt x="220" y="102"/>
                  </a:cubicBezTo>
                  <a:cubicBezTo>
                    <a:pt x="220" y="101"/>
                    <a:pt x="220" y="100"/>
                    <a:pt x="220" y="100"/>
                  </a:cubicBezTo>
                  <a:cubicBezTo>
                    <a:pt x="219" y="99"/>
                    <a:pt x="219" y="98"/>
                    <a:pt x="218" y="98"/>
                  </a:cubicBezTo>
                  <a:cubicBezTo>
                    <a:pt x="218" y="98"/>
                    <a:pt x="217" y="97"/>
                    <a:pt x="217" y="97"/>
                  </a:cubicBezTo>
                  <a:cubicBezTo>
                    <a:pt x="215" y="95"/>
                    <a:pt x="211" y="92"/>
                    <a:pt x="206" y="89"/>
                  </a:cubicBezTo>
                  <a:cubicBezTo>
                    <a:pt x="187" y="78"/>
                    <a:pt x="152" y="57"/>
                    <a:pt x="121" y="38"/>
                  </a:cubicBezTo>
                  <a:cubicBezTo>
                    <a:pt x="105" y="29"/>
                    <a:pt x="91" y="20"/>
                    <a:pt x="80" y="13"/>
                  </a:cubicBezTo>
                  <a:cubicBezTo>
                    <a:pt x="75" y="10"/>
                    <a:pt x="71" y="7"/>
                    <a:pt x="68" y="5"/>
                  </a:cubicBezTo>
                  <a:cubicBezTo>
                    <a:pt x="67" y="4"/>
                    <a:pt x="65" y="4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7"/>
                    <a:pt x="65" y="6"/>
                    <a:pt x="65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236" y="100"/>
                    <a:pt x="236" y="100"/>
                    <a:pt x="236" y="100"/>
                  </a:cubicBezTo>
                  <a:cubicBezTo>
                    <a:pt x="238" y="101"/>
                    <a:pt x="241" y="100"/>
                    <a:pt x="242" y="98"/>
                  </a:cubicBezTo>
                  <a:cubicBezTo>
                    <a:pt x="243" y="96"/>
                    <a:pt x="242" y="93"/>
                    <a:pt x="240" y="91"/>
                  </a:cubicBezTo>
                  <a:cubicBezTo>
                    <a:pt x="240" y="91"/>
                    <a:pt x="238" y="90"/>
                    <a:pt x="235" y="89"/>
                  </a:cubicBezTo>
                  <a:cubicBezTo>
                    <a:pt x="225" y="83"/>
                    <a:pt x="199" y="68"/>
                    <a:pt x="176" y="54"/>
                  </a:cubicBezTo>
                  <a:cubicBezTo>
                    <a:pt x="164" y="47"/>
                    <a:pt x="154" y="40"/>
                    <a:pt x="146" y="35"/>
                  </a:cubicBezTo>
                  <a:cubicBezTo>
                    <a:pt x="142" y="32"/>
                    <a:pt x="138" y="30"/>
                    <a:pt x="136" y="28"/>
                  </a:cubicBezTo>
                  <a:cubicBezTo>
                    <a:pt x="135" y="27"/>
                    <a:pt x="134" y="27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4" y="27"/>
                    <a:pt x="134" y="27"/>
                    <a:pt x="134" y="26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0"/>
                    <a:pt x="134" y="29"/>
                    <a:pt x="134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28" y="32"/>
                    <a:pt x="128" y="32"/>
                    <a:pt x="128" y="32"/>
                  </a:cubicBezTo>
                  <a:cubicBezTo>
                    <a:pt x="128" y="32"/>
                    <a:pt x="162" y="49"/>
                    <a:pt x="197" y="66"/>
                  </a:cubicBezTo>
                  <a:cubicBezTo>
                    <a:pt x="214" y="75"/>
                    <a:pt x="232" y="84"/>
                    <a:pt x="246" y="90"/>
                  </a:cubicBezTo>
                  <a:cubicBezTo>
                    <a:pt x="252" y="93"/>
                    <a:pt x="258" y="96"/>
                    <a:pt x="263" y="98"/>
                  </a:cubicBezTo>
                  <a:cubicBezTo>
                    <a:pt x="265" y="99"/>
                    <a:pt x="266" y="99"/>
                    <a:pt x="268" y="100"/>
                  </a:cubicBezTo>
                  <a:cubicBezTo>
                    <a:pt x="269" y="100"/>
                    <a:pt x="269" y="101"/>
                    <a:pt x="270" y="101"/>
                  </a:cubicBezTo>
                  <a:cubicBezTo>
                    <a:pt x="271" y="101"/>
                    <a:pt x="271" y="101"/>
                    <a:pt x="271" y="101"/>
                  </a:cubicBezTo>
                  <a:cubicBezTo>
                    <a:pt x="271" y="101"/>
                    <a:pt x="271" y="101"/>
                    <a:pt x="272" y="101"/>
                  </a:cubicBezTo>
                  <a:cubicBezTo>
                    <a:pt x="272" y="101"/>
                    <a:pt x="273" y="101"/>
                    <a:pt x="273" y="101"/>
                  </a:cubicBezTo>
                  <a:cubicBezTo>
                    <a:pt x="274" y="101"/>
                    <a:pt x="274" y="101"/>
                    <a:pt x="275" y="100"/>
                  </a:cubicBezTo>
                  <a:cubicBezTo>
                    <a:pt x="275" y="100"/>
                    <a:pt x="276" y="100"/>
                    <a:pt x="276" y="99"/>
                  </a:cubicBezTo>
                  <a:cubicBezTo>
                    <a:pt x="276" y="99"/>
                    <a:pt x="276" y="99"/>
                    <a:pt x="276" y="99"/>
                  </a:cubicBezTo>
                  <a:cubicBezTo>
                    <a:pt x="277" y="98"/>
                    <a:pt x="277" y="97"/>
                    <a:pt x="277" y="96"/>
                  </a:cubicBezTo>
                  <a:cubicBezTo>
                    <a:pt x="277" y="95"/>
                    <a:pt x="277" y="95"/>
                    <a:pt x="276" y="94"/>
                  </a:cubicBezTo>
                  <a:cubicBezTo>
                    <a:pt x="276" y="93"/>
                    <a:pt x="276" y="93"/>
                    <a:pt x="275" y="93"/>
                  </a:cubicBezTo>
                  <a:cubicBezTo>
                    <a:pt x="275" y="92"/>
                    <a:pt x="275" y="92"/>
                    <a:pt x="274" y="92"/>
                  </a:cubicBezTo>
                  <a:cubicBezTo>
                    <a:pt x="273" y="90"/>
                    <a:pt x="270" y="89"/>
                    <a:pt x="266" y="86"/>
                  </a:cubicBezTo>
                  <a:cubicBezTo>
                    <a:pt x="253" y="78"/>
                    <a:pt x="228" y="62"/>
                    <a:pt x="206" y="49"/>
                  </a:cubicBezTo>
                  <a:cubicBezTo>
                    <a:pt x="184" y="36"/>
                    <a:pt x="166" y="24"/>
                    <a:pt x="166" y="2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3"/>
                    <a:pt x="193" y="49"/>
                    <a:pt x="227" y="65"/>
                  </a:cubicBezTo>
                  <a:cubicBezTo>
                    <a:pt x="244" y="73"/>
                    <a:pt x="261" y="81"/>
                    <a:pt x="274" y="88"/>
                  </a:cubicBezTo>
                  <a:cubicBezTo>
                    <a:pt x="281" y="91"/>
                    <a:pt x="287" y="93"/>
                    <a:pt x="292" y="95"/>
                  </a:cubicBezTo>
                  <a:cubicBezTo>
                    <a:pt x="294" y="96"/>
                    <a:pt x="296" y="97"/>
                    <a:pt x="298" y="97"/>
                  </a:cubicBezTo>
                  <a:cubicBezTo>
                    <a:pt x="299" y="98"/>
                    <a:pt x="299" y="98"/>
                    <a:pt x="300" y="98"/>
                  </a:cubicBezTo>
                  <a:cubicBezTo>
                    <a:pt x="301" y="98"/>
                    <a:pt x="301" y="98"/>
                    <a:pt x="302" y="98"/>
                  </a:cubicBezTo>
                  <a:cubicBezTo>
                    <a:pt x="303" y="98"/>
                    <a:pt x="303" y="98"/>
                    <a:pt x="304" y="98"/>
                  </a:cubicBezTo>
                  <a:cubicBezTo>
                    <a:pt x="305" y="98"/>
                    <a:pt x="305" y="98"/>
                    <a:pt x="306" y="97"/>
                  </a:cubicBezTo>
                  <a:cubicBezTo>
                    <a:pt x="306" y="97"/>
                    <a:pt x="307" y="96"/>
                    <a:pt x="307" y="96"/>
                  </a:cubicBezTo>
                  <a:cubicBezTo>
                    <a:pt x="307" y="96"/>
                    <a:pt x="307" y="96"/>
                    <a:pt x="307" y="96"/>
                  </a:cubicBezTo>
                  <a:cubicBezTo>
                    <a:pt x="308" y="95"/>
                    <a:pt x="308" y="94"/>
                    <a:pt x="308" y="93"/>
                  </a:cubicBezTo>
                  <a:cubicBezTo>
                    <a:pt x="308" y="92"/>
                    <a:pt x="307" y="92"/>
                    <a:pt x="307" y="91"/>
                  </a:cubicBezTo>
                  <a:cubicBezTo>
                    <a:pt x="307" y="91"/>
                    <a:pt x="307" y="90"/>
                    <a:pt x="306" y="90"/>
                  </a:cubicBezTo>
                  <a:cubicBezTo>
                    <a:pt x="306" y="89"/>
                    <a:pt x="306" y="89"/>
                    <a:pt x="305" y="89"/>
                  </a:cubicBezTo>
                  <a:cubicBezTo>
                    <a:pt x="303" y="87"/>
                    <a:pt x="301" y="85"/>
                    <a:pt x="297" y="83"/>
                  </a:cubicBezTo>
                  <a:cubicBezTo>
                    <a:pt x="284" y="74"/>
                    <a:pt x="258" y="58"/>
                    <a:pt x="236" y="45"/>
                  </a:cubicBezTo>
                  <a:cubicBezTo>
                    <a:pt x="213" y="31"/>
                    <a:pt x="194" y="20"/>
                    <a:pt x="194" y="20"/>
                  </a:cubicBezTo>
                  <a:cubicBezTo>
                    <a:pt x="192" y="24"/>
                    <a:pt x="192" y="24"/>
                    <a:pt x="192" y="24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305" y="82"/>
                    <a:pt x="307" y="81"/>
                    <a:pt x="308" y="79"/>
                  </a:cubicBezTo>
                  <a:cubicBezTo>
                    <a:pt x="310" y="77"/>
                    <a:pt x="309" y="74"/>
                    <a:pt x="307" y="73"/>
                  </a:cubicBezTo>
                  <a:cubicBezTo>
                    <a:pt x="307" y="73"/>
                    <a:pt x="305" y="72"/>
                    <a:pt x="302" y="70"/>
                  </a:cubicBezTo>
                  <a:cubicBezTo>
                    <a:pt x="293" y="65"/>
                    <a:pt x="270" y="50"/>
                    <a:pt x="248" y="37"/>
                  </a:cubicBezTo>
                  <a:cubicBezTo>
                    <a:pt x="238" y="31"/>
                    <a:pt x="228" y="25"/>
                    <a:pt x="221" y="20"/>
                  </a:cubicBezTo>
                  <a:cubicBezTo>
                    <a:pt x="217" y="18"/>
                    <a:pt x="214" y="16"/>
                    <a:pt x="212" y="14"/>
                  </a:cubicBezTo>
                  <a:cubicBezTo>
                    <a:pt x="211" y="14"/>
                    <a:pt x="210" y="13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8" y="14"/>
                    <a:pt x="208" y="14"/>
                    <a:pt x="208" y="14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8" y="14"/>
                    <a:pt x="208" y="14"/>
                    <a:pt x="208" y="14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10" y="13"/>
                    <a:pt x="210" y="13"/>
                    <a:pt x="210" y="13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10" y="14"/>
                    <a:pt x="210" y="14"/>
                    <a:pt x="210" y="14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4"/>
                    <a:pt x="210" y="14"/>
                    <a:pt x="210" y="14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1" y="17"/>
                    <a:pt x="211" y="16"/>
                    <a:pt x="211" y="15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9" y="19"/>
                    <a:pt x="210" y="18"/>
                    <a:pt x="210" y="18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7" y="20"/>
                    <a:pt x="208" y="20"/>
                    <a:pt x="209" y="1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6" y="20"/>
                    <a:pt x="207" y="20"/>
                    <a:pt x="209" y="21"/>
                  </a:cubicBezTo>
                  <a:cubicBezTo>
                    <a:pt x="213" y="22"/>
                    <a:pt x="222" y="26"/>
                    <a:pt x="232" y="30"/>
                  </a:cubicBezTo>
                  <a:cubicBezTo>
                    <a:pt x="247" y="36"/>
                    <a:pt x="266" y="45"/>
                    <a:pt x="281" y="51"/>
                  </a:cubicBezTo>
                  <a:cubicBezTo>
                    <a:pt x="288" y="54"/>
                    <a:pt x="295" y="57"/>
                    <a:pt x="299" y="59"/>
                  </a:cubicBezTo>
                  <a:cubicBezTo>
                    <a:pt x="304" y="62"/>
                    <a:pt x="307" y="63"/>
                    <a:pt x="307" y="63"/>
                  </a:cubicBezTo>
                  <a:cubicBezTo>
                    <a:pt x="309" y="64"/>
                    <a:pt x="312" y="63"/>
                    <a:pt x="313" y="61"/>
                  </a:cubicBezTo>
                  <a:cubicBezTo>
                    <a:pt x="314" y="59"/>
                    <a:pt x="313" y="56"/>
                    <a:pt x="311" y="55"/>
                  </a:cubicBezTo>
                  <a:cubicBezTo>
                    <a:pt x="285" y="38"/>
                    <a:pt x="285" y="38"/>
                    <a:pt x="285" y="38"/>
                  </a:cubicBezTo>
                  <a:cubicBezTo>
                    <a:pt x="282" y="36"/>
                    <a:pt x="280" y="37"/>
                    <a:pt x="278" y="39"/>
                  </a:cubicBezTo>
                  <a:cubicBezTo>
                    <a:pt x="277" y="42"/>
                    <a:pt x="277" y="44"/>
                    <a:pt x="280" y="46"/>
                  </a:cubicBezTo>
                  <a:cubicBezTo>
                    <a:pt x="306" y="62"/>
                    <a:pt x="306" y="62"/>
                    <a:pt x="306" y="62"/>
                  </a:cubicBezTo>
                  <a:cubicBezTo>
                    <a:pt x="309" y="59"/>
                    <a:pt x="309" y="59"/>
                    <a:pt x="309" y="59"/>
                  </a:cubicBezTo>
                  <a:cubicBezTo>
                    <a:pt x="311" y="54"/>
                    <a:pt x="311" y="54"/>
                    <a:pt x="311" y="54"/>
                  </a:cubicBezTo>
                  <a:cubicBezTo>
                    <a:pt x="311" y="54"/>
                    <a:pt x="287" y="43"/>
                    <a:pt x="262" y="33"/>
                  </a:cubicBezTo>
                  <a:cubicBezTo>
                    <a:pt x="249" y="27"/>
                    <a:pt x="237" y="22"/>
                    <a:pt x="227" y="18"/>
                  </a:cubicBezTo>
                  <a:cubicBezTo>
                    <a:pt x="222" y="16"/>
                    <a:pt x="217" y="14"/>
                    <a:pt x="214" y="13"/>
                  </a:cubicBezTo>
                  <a:cubicBezTo>
                    <a:pt x="212" y="12"/>
                    <a:pt x="211" y="12"/>
                    <a:pt x="210" y="11"/>
                  </a:cubicBezTo>
                  <a:cubicBezTo>
                    <a:pt x="209" y="11"/>
                    <a:pt x="209" y="11"/>
                    <a:pt x="208" y="11"/>
                  </a:cubicBezTo>
                  <a:cubicBezTo>
                    <a:pt x="208" y="11"/>
                    <a:pt x="207" y="11"/>
                    <a:pt x="206" y="11"/>
                  </a:cubicBezTo>
                  <a:cubicBezTo>
                    <a:pt x="206" y="11"/>
                    <a:pt x="206" y="11"/>
                    <a:pt x="205" y="11"/>
                  </a:cubicBezTo>
                  <a:cubicBezTo>
                    <a:pt x="204" y="11"/>
                    <a:pt x="204" y="11"/>
                    <a:pt x="204" y="11"/>
                  </a:cubicBezTo>
                  <a:cubicBezTo>
                    <a:pt x="203" y="12"/>
                    <a:pt x="203" y="12"/>
                    <a:pt x="202" y="13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2" y="13"/>
                    <a:pt x="202" y="13"/>
                    <a:pt x="202" y="13"/>
                  </a:cubicBezTo>
                  <a:cubicBezTo>
                    <a:pt x="202" y="14"/>
                    <a:pt x="201" y="15"/>
                    <a:pt x="201" y="15"/>
                  </a:cubicBezTo>
                  <a:cubicBezTo>
                    <a:pt x="201" y="16"/>
                    <a:pt x="202" y="17"/>
                    <a:pt x="202" y="17"/>
                  </a:cubicBezTo>
                  <a:cubicBezTo>
                    <a:pt x="202" y="18"/>
                    <a:pt x="202" y="18"/>
                    <a:pt x="203" y="19"/>
                  </a:cubicBezTo>
                  <a:cubicBezTo>
                    <a:pt x="203" y="19"/>
                    <a:pt x="203" y="20"/>
                    <a:pt x="204" y="20"/>
                  </a:cubicBezTo>
                  <a:cubicBezTo>
                    <a:pt x="205" y="21"/>
                    <a:pt x="208" y="23"/>
                    <a:pt x="211" y="25"/>
                  </a:cubicBezTo>
                  <a:cubicBezTo>
                    <a:pt x="223" y="33"/>
                    <a:pt x="246" y="47"/>
                    <a:pt x="265" y="59"/>
                  </a:cubicBezTo>
                  <a:cubicBezTo>
                    <a:pt x="285" y="71"/>
                    <a:pt x="302" y="81"/>
                    <a:pt x="302" y="81"/>
                  </a:cubicBezTo>
                  <a:cubicBezTo>
                    <a:pt x="304" y="77"/>
                    <a:pt x="304" y="77"/>
                    <a:pt x="304" y="77"/>
                  </a:cubicBezTo>
                  <a:cubicBezTo>
                    <a:pt x="306" y="72"/>
                    <a:pt x="306" y="72"/>
                    <a:pt x="306" y="72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2" y="19"/>
                    <a:pt x="189" y="20"/>
                    <a:pt x="188" y="22"/>
                  </a:cubicBezTo>
                  <a:cubicBezTo>
                    <a:pt x="187" y="24"/>
                    <a:pt x="187" y="27"/>
                    <a:pt x="190" y="28"/>
                  </a:cubicBezTo>
                  <a:cubicBezTo>
                    <a:pt x="190" y="28"/>
                    <a:pt x="191" y="29"/>
                    <a:pt x="194" y="31"/>
                  </a:cubicBezTo>
                  <a:cubicBezTo>
                    <a:pt x="205" y="37"/>
                    <a:pt x="231" y="53"/>
                    <a:pt x="255" y="68"/>
                  </a:cubicBezTo>
                  <a:cubicBezTo>
                    <a:pt x="267" y="75"/>
                    <a:pt x="279" y="82"/>
                    <a:pt x="287" y="88"/>
                  </a:cubicBezTo>
                  <a:cubicBezTo>
                    <a:pt x="291" y="90"/>
                    <a:pt x="294" y="92"/>
                    <a:pt x="297" y="94"/>
                  </a:cubicBezTo>
                  <a:cubicBezTo>
                    <a:pt x="298" y="95"/>
                    <a:pt x="299" y="95"/>
                    <a:pt x="299" y="96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1" y="94"/>
                    <a:pt x="301" y="94"/>
                    <a:pt x="301" y="94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1" y="94"/>
                    <a:pt x="301" y="94"/>
                    <a:pt x="301" y="94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2" y="93"/>
                    <a:pt x="302" y="93"/>
                    <a:pt x="302" y="93"/>
                  </a:cubicBezTo>
                  <a:cubicBezTo>
                    <a:pt x="299" y="95"/>
                    <a:pt x="299" y="95"/>
                    <a:pt x="299" y="95"/>
                  </a:cubicBezTo>
                  <a:cubicBezTo>
                    <a:pt x="299" y="96"/>
                    <a:pt x="299" y="96"/>
                    <a:pt x="299" y="96"/>
                  </a:cubicBezTo>
                  <a:cubicBezTo>
                    <a:pt x="302" y="93"/>
                    <a:pt x="302" y="93"/>
                    <a:pt x="302" y="93"/>
                  </a:cubicBezTo>
                  <a:cubicBezTo>
                    <a:pt x="299" y="95"/>
                    <a:pt x="299" y="95"/>
                    <a:pt x="299" y="95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4"/>
                    <a:pt x="299" y="95"/>
                    <a:pt x="299" y="95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8" y="92"/>
                    <a:pt x="298" y="93"/>
                    <a:pt x="298" y="93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300" y="90"/>
                    <a:pt x="299" y="90"/>
                    <a:pt x="299" y="91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1" y="89"/>
                    <a:pt x="301" y="89"/>
                    <a:pt x="300" y="90"/>
                  </a:cubicBezTo>
                  <a:cubicBezTo>
                    <a:pt x="303" y="93"/>
                    <a:pt x="303" y="93"/>
                    <a:pt x="303" y="93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2"/>
                    <a:pt x="302" y="92"/>
                    <a:pt x="302" y="92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2"/>
                    <a:pt x="302" y="92"/>
                    <a:pt x="302" y="92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0"/>
                    <a:pt x="302" y="90"/>
                    <a:pt x="302" y="90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2" y="90"/>
                    <a:pt x="302" y="90"/>
                    <a:pt x="302" y="90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2" y="89"/>
                    <a:pt x="301" y="89"/>
                    <a:pt x="300" y="88"/>
                  </a:cubicBezTo>
                  <a:cubicBezTo>
                    <a:pt x="294" y="86"/>
                    <a:pt x="282" y="81"/>
                    <a:pt x="268" y="75"/>
                  </a:cubicBezTo>
                  <a:cubicBezTo>
                    <a:pt x="248" y="65"/>
                    <a:pt x="222" y="52"/>
                    <a:pt x="201" y="42"/>
                  </a:cubicBezTo>
                  <a:cubicBezTo>
                    <a:pt x="191" y="37"/>
                    <a:pt x="182" y="33"/>
                    <a:pt x="176" y="29"/>
                  </a:cubicBezTo>
                  <a:cubicBezTo>
                    <a:pt x="169" y="26"/>
                    <a:pt x="165" y="24"/>
                    <a:pt x="165" y="24"/>
                  </a:cubicBezTo>
                  <a:cubicBezTo>
                    <a:pt x="163" y="23"/>
                    <a:pt x="160" y="24"/>
                    <a:pt x="159" y="26"/>
                  </a:cubicBezTo>
                  <a:cubicBezTo>
                    <a:pt x="158" y="28"/>
                    <a:pt x="159" y="31"/>
                    <a:pt x="161" y="32"/>
                  </a:cubicBezTo>
                  <a:cubicBezTo>
                    <a:pt x="161" y="32"/>
                    <a:pt x="163" y="33"/>
                    <a:pt x="166" y="35"/>
                  </a:cubicBezTo>
                  <a:cubicBezTo>
                    <a:pt x="176" y="41"/>
                    <a:pt x="202" y="57"/>
                    <a:pt x="225" y="72"/>
                  </a:cubicBezTo>
                  <a:cubicBezTo>
                    <a:pt x="237" y="79"/>
                    <a:pt x="248" y="86"/>
                    <a:pt x="256" y="91"/>
                  </a:cubicBezTo>
                  <a:cubicBezTo>
                    <a:pt x="260" y="93"/>
                    <a:pt x="264" y="96"/>
                    <a:pt x="266" y="97"/>
                  </a:cubicBezTo>
                  <a:cubicBezTo>
                    <a:pt x="267" y="98"/>
                    <a:pt x="268" y="99"/>
                    <a:pt x="268" y="99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69" y="99"/>
                    <a:pt x="269" y="99"/>
                    <a:pt x="269" y="99"/>
                  </a:cubicBezTo>
                  <a:cubicBezTo>
                    <a:pt x="270" y="97"/>
                    <a:pt x="270" y="97"/>
                    <a:pt x="270" y="97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69" y="99"/>
                    <a:pt x="269" y="99"/>
                    <a:pt x="269" y="99"/>
                  </a:cubicBezTo>
                  <a:cubicBezTo>
                    <a:pt x="270" y="97"/>
                    <a:pt x="270" y="97"/>
                    <a:pt x="270" y="97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8"/>
                    <a:pt x="268" y="98"/>
                    <a:pt x="268" y="98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8"/>
                    <a:pt x="268" y="98"/>
                    <a:pt x="268" y="98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7" y="96"/>
                    <a:pt x="267" y="96"/>
                    <a:pt x="267" y="96"/>
                  </a:cubicBezTo>
                  <a:cubicBezTo>
                    <a:pt x="267" y="97"/>
                    <a:pt x="268" y="98"/>
                    <a:pt x="268" y="98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7" y="96"/>
                    <a:pt x="267" y="96"/>
                    <a:pt x="267" y="96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4"/>
                    <a:pt x="268" y="94"/>
                    <a:pt x="268" y="94"/>
                  </a:cubicBezTo>
                  <a:cubicBezTo>
                    <a:pt x="268" y="95"/>
                    <a:pt x="267" y="96"/>
                    <a:pt x="267" y="96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4"/>
                    <a:pt x="268" y="94"/>
                    <a:pt x="268" y="94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68" y="94"/>
                    <a:pt x="268" y="94"/>
                    <a:pt x="268" y="94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0" y="92"/>
                    <a:pt x="270" y="92"/>
                    <a:pt x="270" y="92"/>
                  </a:cubicBezTo>
                  <a:cubicBezTo>
                    <a:pt x="269" y="93"/>
                    <a:pt x="269" y="93"/>
                    <a:pt x="268" y="94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0" y="92"/>
                    <a:pt x="270" y="92"/>
                    <a:pt x="270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1" y="92"/>
                    <a:pt x="271" y="92"/>
                    <a:pt x="271" y="92"/>
                  </a:cubicBezTo>
                  <a:cubicBezTo>
                    <a:pt x="271" y="92"/>
                    <a:pt x="270" y="92"/>
                    <a:pt x="270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1" y="92"/>
                    <a:pt x="271" y="92"/>
                    <a:pt x="271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2" y="92"/>
                    <a:pt x="272" y="92"/>
                    <a:pt x="271" y="92"/>
                  </a:cubicBezTo>
                  <a:cubicBezTo>
                    <a:pt x="272" y="96"/>
                    <a:pt x="272" y="96"/>
                    <a:pt x="272" y="96"/>
                  </a:cubicBezTo>
                  <a:cubicBezTo>
                    <a:pt x="272" y="92"/>
                    <a:pt x="272" y="92"/>
                    <a:pt x="272" y="92"/>
                  </a:cubicBezTo>
                  <a:cubicBezTo>
                    <a:pt x="272" y="95"/>
                    <a:pt x="272" y="95"/>
                    <a:pt x="272" y="95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2" y="92"/>
                  </a:cubicBezTo>
                  <a:cubicBezTo>
                    <a:pt x="272" y="95"/>
                    <a:pt x="272" y="95"/>
                    <a:pt x="272" y="95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2" y="91"/>
                    <a:pt x="270" y="91"/>
                  </a:cubicBezTo>
                  <a:cubicBezTo>
                    <a:pt x="265" y="89"/>
                    <a:pt x="253" y="83"/>
                    <a:pt x="239" y="76"/>
                  </a:cubicBezTo>
                  <a:cubicBezTo>
                    <a:pt x="218" y="66"/>
                    <a:pt x="191" y="53"/>
                    <a:pt x="170" y="43"/>
                  </a:cubicBezTo>
                  <a:cubicBezTo>
                    <a:pt x="159" y="37"/>
                    <a:pt x="149" y="33"/>
                    <a:pt x="143" y="29"/>
                  </a:cubicBezTo>
                  <a:cubicBezTo>
                    <a:pt x="136" y="26"/>
                    <a:pt x="132" y="24"/>
                    <a:pt x="132" y="24"/>
                  </a:cubicBezTo>
                  <a:cubicBezTo>
                    <a:pt x="130" y="23"/>
                    <a:pt x="127" y="24"/>
                    <a:pt x="126" y="26"/>
                  </a:cubicBezTo>
                  <a:cubicBezTo>
                    <a:pt x="125" y="26"/>
                    <a:pt x="125" y="27"/>
                    <a:pt x="125" y="28"/>
                  </a:cubicBezTo>
                  <a:cubicBezTo>
                    <a:pt x="125" y="29"/>
                    <a:pt x="125" y="30"/>
                    <a:pt x="126" y="31"/>
                  </a:cubicBezTo>
                  <a:cubicBezTo>
                    <a:pt x="126" y="32"/>
                    <a:pt x="127" y="32"/>
                    <a:pt x="127" y="32"/>
                  </a:cubicBezTo>
                  <a:cubicBezTo>
                    <a:pt x="128" y="33"/>
                    <a:pt x="129" y="34"/>
                    <a:pt x="130" y="35"/>
                  </a:cubicBezTo>
                  <a:cubicBezTo>
                    <a:pt x="135" y="39"/>
                    <a:pt x="144" y="45"/>
                    <a:pt x="155" y="52"/>
                  </a:cubicBezTo>
                  <a:cubicBezTo>
                    <a:pt x="187" y="72"/>
                    <a:pt x="235" y="100"/>
                    <a:pt x="235" y="100"/>
                  </a:cubicBezTo>
                  <a:cubicBezTo>
                    <a:pt x="238" y="96"/>
                    <a:pt x="238" y="96"/>
                    <a:pt x="238" y="96"/>
                  </a:cubicBezTo>
                  <a:cubicBezTo>
                    <a:pt x="240" y="91"/>
                    <a:pt x="240" y="91"/>
                    <a:pt x="240" y="9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0"/>
                    <a:pt x="58" y="1"/>
                    <a:pt x="57" y="3"/>
                  </a:cubicBezTo>
                  <a:cubicBezTo>
                    <a:pt x="56" y="3"/>
                    <a:pt x="56" y="4"/>
                    <a:pt x="56" y="5"/>
                  </a:cubicBezTo>
                  <a:cubicBezTo>
                    <a:pt x="56" y="7"/>
                    <a:pt x="57" y="8"/>
                    <a:pt x="57" y="8"/>
                  </a:cubicBezTo>
                  <a:cubicBezTo>
                    <a:pt x="58" y="9"/>
                    <a:pt x="58" y="9"/>
                    <a:pt x="59" y="10"/>
                  </a:cubicBezTo>
                  <a:cubicBezTo>
                    <a:pt x="60" y="11"/>
                    <a:pt x="61" y="12"/>
                    <a:pt x="63" y="13"/>
                  </a:cubicBezTo>
                  <a:cubicBezTo>
                    <a:pt x="70" y="18"/>
                    <a:pt x="82" y="26"/>
                    <a:pt x="98" y="35"/>
                  </a:cubicBezTo>
                  <a:cubicBezTo>
                    <a:pt x="120" y="49"/>
                    <a:pt x="149" y="66"/>
                    <a:pt x="172" y="80"/>
                  </a:cubicBezTo>
                  <a:cubicBezTo>
                    <a:pt x="184" y="87"/>
                    <a:pt x="194" y="93"/>
                    <a:pt x="201" y="97"/>
                  </a:cubicBezTo>
                  <a:cubicBezTo>
                    <a:pt x="205" y="100"/>
                    <a:pt x="208" y="102"/>
                    <a:pt x="210" y="103"/>
                  </a:cubicBezTo>
                  <a:cubicBezTo>
                    <a:pt x="210" y="104"/>
                    <a:pt x="211" y="104"/>
                    <a:pt x="211" y="104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3" y="103"/>
                    <a:pt x="213" y="103"/>
                    <a:pt x="213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2" y="104"/>
                    <a:pt x="212" y="104"/>
                    <a:pt x="212" y="104"/>
                  </a:cubicBezTo>
                  <a:cubicBezTo>
                    <a:pt x="213" y="103"/>
                    <a:pt x="213" y="103"/>
                    <a:pt x="213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1" y="104"/>
                    <a:pt x="211" y="104"/>
                    <a:pt x="211" y="104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99"/>
                    <a:pt x="211" y="99"/>
                    <a:pt x="211" y="99"/>
                  </a:cubicBezTo>
                  <a:cubicBezTo>
                    <a:pt x="211" y="100"/>
                    <a:pt x="211" y="101"/>
                    <a:pt x="211" y="102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1" y="99"/>
                    <a:pt x="211" y="99"/>
                    <a:pt x="211" y="99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3" y="97"/>
                    <a:pt x="213" y="98"/>
                    <a:pt x="212" y="98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4" y="97"/>
                    <a:pt x="214" y="97"/>
                    <a:pt x="214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5" y="97"/>
                    <a:pt x="215" y="97"/>
                    <a:pt x="214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6" y="97"/>
                    <a:pt x="216" y="97"/>
                    <a:pt x="215" y="97"/>
                  </a:cubicBezTo>
                  <a:cubicBezTo>
                    <a:pt x="215" y="102"/>
                    <a:pt x="215" y="102"/>
                    <a:pt x="215" y="102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6" y="99"/>
                    <a:pt x="216" y="99"/>
                    <a:pt x="216" y="99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6" y="99"/>
                    <a:pt x="216" y="99"/>
                    <a:pt x="216" y="99"/>
                  </a:cubicBezTo>
                  <a:cubicBezTo>
                    <a:pt x="217" y="97"/>
                    <a:pt x="217" y="97"/>
                    <a:pt x="217" y="97"/>
                  </a:cubicBezTo>
                  <a:cubicBezTo>
                    <a:pt x="217" y="97"/>
                    <a:pt x="217" y="97"/>
                    <a:pt x="216" y="97"/>
                  </a:cubicBezTo>
                  <a:cubicBezTo>
                    <a:pt x="213" y="96"/>
                    <a:pt x="203" y="90"/>
                    <a:pt x="190" y="83"/>
                  </a:cubicBezTo>
                  <a:cubicBezTo>
                    <a:pt x="169" y="73"/>
                    <a:pt x="141" y="59"/>
                    <a:pt x="117" y="47"/>
                  </a:cubicBezTo>
                  <a:cubicBezTo>
                    <a:pt x="105" y="41"/>
                    <a:pt x="94" y="36"/>
                    <a:pt x="86" y="32"/>
                  </a:cubicBezTo>
                  <a:cubicBezTo>
                    <a:pt x="81" y="30"/>
                    <a:pt x="78" y="29"/>
                    <a:pt x="75" y="27"/>
                  </a:cubicBezTo>
                  <a:cubicBezTo>
                    <a:pt x="73" y="27"/>
                    <a:pt x="72" y="26"/>
                    <a:pt x="71" y="26"/>
                  </a:cubicBezTo>
                  <a:cubicBezTo>
                    <a:pt x="70" y="26"/>
                    <a:pt x="69" y="26"/>
                    <a:pt x="68" y="26"/>
                  </a:cubicBezTo>
                  <a:cubicBezTo>
                    <a:pt x="67" y="26"/>
                    <a:pt x="67" y="26"/>
                    <a:pt x="66" y="26"/>
                  </a:cubicBezTo>
                  <a:cubicBezTo>
                    <a:pt x="65" y="26"/>
                    <a:pt x="64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30"/>
                    <a:pt x="62" y="31"/>
                  </a:cubicBezTo>
                  <a:cubicBezTo>
                    <a:pt x="62" y="32"/>
                    <a:pt x="63" y="32"/>
                    <a:pt x="63" y="33"/>
                  </a:cubicBezTo>
                  <a:cubicBezTo>
                    <a:pt x="63" y="34"/>
                    <a:pt x="64" y="34"/>
                    <a:pt x="64" y="35"/>
                  </a:cubicBezTo>
                  <a:cubicBezTo>
                    <a:pt x="65" y="36"/>
                    <a:pt x="66" y="37"/>
                    <a:pt x="68" y="38"/>
                  </a:cubicBezTo>
                  <a:cubicBezTo>
                    <a:pt x="73" y="41"/>
                    <a:pt x="82" y="47"/>
                    <a:pt x="93" y="54"/>
                  </a:cubicBezTo>
                  <a:cubicBezTo>
                    <a:pt x="109" y="64"/>
                    <a:pt x="130" y="76"/>
                    <a:pt x="146" y="86"/>
                  </a:cubicBezTo>
                  <a:cubicBezTo>
                    <a:pt x="154" y="91"/>
                    <a:pt x="162" y="95"/>
                    <a:pt x="167" y="98"/>
                  </a:cubicBezTo>
                  <a:cubicBezTo>
                    <a:pt x="169" y="100"/>
                    <a:pt x="171" y="101"/>
                    <a:pt x="173" y="102"/>
                  </a:cubicBezTo>
                  <a:cubicBezTo>
                    <a:pt x="173" y="102"/>
                    <a:pt x="174" y="103"/>
                    <a:pt x="174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6" y="101"/>
                    <a:pt x="176" y="101"/>
                    <a:pt x="176" y="101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6" y="101"/>
                    <a:pt x="176" y="101"/>
                    <a:pt x="176" y="101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4" y="103"/>
                    <a:pt x="174" y="103"/>
                    <a:pt x="174" y="103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3" y="102"/>
                    <a:pt x="173" y="102"/>
                    <a:pt x="174" y="102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3" y="100"/>
                    <a:pt x="173" y="101"/>
                    <a:pt x="173" y="101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3" y="98"/>
                    <a:pt x="173" y="99"/>
                    <a:pt x="173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59" y="41"/>
                    <a:pt x="56" y="41"/>
                    <a:pt x="55" y="43"/>
                  </a:cubicBezTo>
                  <a:cubicBezTo>
                    <a:pt x="54" y="44"/>
                    <a:pt x="54" y="45"/>
                    <a:pt x="54" y="46"/>
                  </a:cubicBezTo>
                  <a:cubicBezTo>
                    <a:pt x="54" y="47"/>
                    <a:pt x="54" y="48"/>
                    <a:pt x="55" y="48"/>
                  </a:cubicBezTo>
                  <a:cubicBezTo>
                    <a:pt x="55" y="49"/>
                    <a:pt x="55" y="49"/>
                    <a:pt x="56" y="49"/>
                  </a:cubicBezTo>
                  <a:cubicBezTo>
                    <a:pt x="56" y="50"/>
                    <a:pt x="56" y="50"/>
                    <a:pt x="57" y="50"/>
                  </a:cubicBezTo>
                  <a:cubicBezTo>
                    <a:pt x="58" y="52"/>
                    <a:pt x="60" y="53"/>
                    <a:pt x="64" y="55"/>
                  </a:cubicBezTo>
                  <a:cubicBezTo>
                    <a:pt x="75" y="62"/>
                    <a:pt x="97" y="75"/>
                    <a:pt x="116" y="87"/>
                  </a:cubicBezTo>
                  <a:cubicBezTo>
                    <a:pt x="126" y="93"/>
                    <a:pt x="135" y="98"/>
                    <a:pt x="141" y="102"/>
                  </a:cubicBezTo>
                  <a:cubicBezTo>
                    <a:pt x="145" y="104"/>
                    <a:pt x="147" y="106"/>
                    <a:pt x="149" y="107"/>
                  </a:cubicBezTo>
                  <a:cubicBezTo>
                    <a:pt x="150" y="108"/>
                    <a:pt x="151" y="108"/>
                    <a:pt x="151" y="109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1" y="108"/>
                    <a:pt x="151" y="108"/>
                    <a:pt x="151" y="108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1" y="108"/>
                    <a:pt x="151" y="108"/>
                    <a:pt x="151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8"/>
                    <a:pt x="151" y="108"/>
                    <a:pt x="151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50" y="107"/>
                    <a:pt x="150" y="107"/>
                    <a:pt x="150" y="108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0" y="104"/>
                    <a:pt x="150" y="105"/>
                    <a:pt x="150" y="106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2" y="102"/>
                    <a:pt x="151" y="103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1"/>
                    <a:pt x="155" y="101"/>
                    <a:pt x="155" y="101"/>
                  </a:cubicBezTo>
                  <a:cubicBezTo>
                    <a:pt x="154" y="101"/>
                    <a:pt x="154" y="101"/>
                    <a:pt x="153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1"/>
                    <a:pt x="155" y="101"/>
                    <a:pt x="155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5" y="101"/>
                    <a:pt x="155" y="101"/>
                    <a:pt x="155" y="101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5" y="101"/>
                    <a:pt x="154" y="100"/>
                  </a:cubicBezTo>
                  <a:cubicBezTo>
                    <a:pt x="146" y="97"/>
                    <a:pt x="119" y="84"/>
                    <a:pt x="93" y="73"/>
                  </a:cubicBezTo>
                  <a:cubicBezTo>
                    <a:pt x="81" y="67"/>
                    <a:pt x="68" y="62"/>
                    <a:pt x="59" y="57"/>
                  </a:cubicBezTo>
                  <a:cubicBezTo>
                    <a:pt x="54" y="55"/>
                    <a:pt x="50" y="54"/>
                    <a:pt x="47" y="52"/>
                  </a:cubicBezTo>
                  <a:cubicBezTo>
                    <a:pt x="46" y="52"/>
                    <a:pt x="45" y="51"/>
                    <a:pt x="44" y="51"/>
                  </a:cubicBezTo>
                  <a:cubicBezTo>
                    <a:pt x="43" y="51"/>
                    <a:pt x="43" y="51"/>
                    <a:pt x="42" y="51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1" y="50"/>
                    <a:pt x="41" y="50"/>
                    <a:pt x="40" y="50"/>
                  </a:cubicBezTo>
                  <a:cubicBezTo>
                    <a:pt x="40" y="50"/>
                    <a:pt x="40" y="50"/>
                    <a:pt x="39" y="50"/>
                  </a:cubicBezTo>
                  <a:cubicBezTo>
                    <a:pt x="39" y="51"/>
                    <a:pt x="38" y="51"/>
                    <a:pt x="38" y="51"/>
                  </a:cubicBezTo>
                  <a:cubicBezTo>
                    <a:pt x="37" y="51"/>
                    <a:pt x="37" y="52"/>
                    <a:pt x="36" y="53"/>
                  </a:cubicBezTo>
                  <a:cubicBezTo>
                    <a:pt x="35" y="55"/>
                    <a:pt x="36" y="58"/>
                    <a:pt x="38" y="59"/>
                  </a:cubicBezTo>
                  <a:cubicBezTo>
                    <a:pt x="124" y="113"/>
                    <a:pt x="124" y="113"/>
                    <a:pt x="124" y="113"/>
                  </a:cubicBezTo>
                  <a:cubicBezTo>
                    <a:pt x="126" y="109"/>
                    <a:pt x="126" y="109"/>
                    <a:pt x="126" y="109"/>
                  </a:cubicBezTo>
                  <a:cubicBezTo>
                    <a:pt x="128" y="104"/>
                    <a:pt x="128" y="104"/>
                    <a:pt x="128" y="104"/>
                  </a:cubicBezTo>
                  <a:cubicBezTo>
                    <a:pt x="128" y="104"/>
                    <a:pt x="103" y="92"/>
                    <a:pt x="78" y="80"/>
                  </a:cubicBezTo>
                  <a:cubicBezTo>
                    <a:pt x="65" y="74"/>
                    <a:pt x="53" y="67"/>
                    <a:pt x="43" y="63"/>
                  </a:cubicBezTo>
                  <a:cubicBezTo>
                    <a:pt x="38" y="60"/>
                    <a:pt x="34" y="59"/>
                    <a:pt x="30" y="57"/>
                  </a:cubicBezTo>
                  <a:cubicBezTo>
                    <a:pt x="29" y="56"/>
                    <a:pt x="28" y="56"/>
                    <a:pt x="27" y="56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3" y="55"/>
                  </a:cubicBezTo>
                  <a:cubicBezTo>
                    <a:pt x="23" y="55"/>
                    <a:pt x="22" y="55"/>
                    <a:pt x="22" y="55"/>
                  </a:cubicBezTo>
                  <a:cubicBezTo>
                    <a:pt x="21" y="55"/>
                    <a:pt x="21" y="55"/>
                    <a:pt x="20" y="55"/>
                  </a:cubicBezTo>
                  <a:cubicBezTo>
                    <a:pt x="20" y="56"/>
                    <a:pt x="19" y="56"/>
                    <a:pt x="19" y="57"/>
                  </a:cubicBezTo>
                  <a:cubicBezTo>
                    <a:pt x="18" y="58"/>
                    <a:pt x="18" y="59"/>
                    <a:pt x="18" y="60"/>
                  </a:cubicBezTo>
                  <a:cubicBezTo>
                    <a:pt x="19" y="62"/>
                    <a:pt x="20" y="63"/>
                    <a:pt x="21" y="63"/>
                  </a:cubicBezTo>
                  <a:cubicBezTo>
                    <a:pt x="21" y="63"/>
                    <a:pt x="22" y="64"/>
                    <a:pt x="24" y="65"/>
                  </a:cubicBezTo>
                  <a:cubicBezTo>
                    <a:pt x="31" y="69"/>
                    <a:pt x="49" y="80"/>
                    <a:pt x="65" y="90"/>
                  </a:cubicBezTo>
                  <a:cubicBezTo>
                    <a:pt x="73" y="94"/>
                    <a:pt x="80" y="99"/>
                    <a:pt x="86" y="103"/>
                  </a:cubicBezTo>
                  <a:cubicBezTo>
                    <a:pt x="89" y="105"/>
                    <a:pt x="91" y="106"/>
                    <a:pt x="92" y="107"/>
                  </a:cubicBezTo>
                  <a:cubicBezTo>
                    <a:pt x="93" y="108"/>
                    <a:pt x="93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6"/>
                    <a:pt x="93" y="106"/>
                    <a:pt x="93" y="106"/>
                  </a:cubicBezTo>
                  <a:cubicBezTo>
                    <a:pt x="93" y="107"/>
                    <a:pt x="93" y="108"/>
                    <a:pt x="93" y="108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6"/>
                    <a:pt x="93" y="106"/>
                    <a:pt x="93" y="106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4"/>
                    <a:pt x="93" y="105"/>
                    <a:pt x="93" y="106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5" y="62"/>
                    <a:pt x="2" y="63"/>
                    <a:pt x="1" y="65"/>
                  </a:cubicBezTo>
                  <a:cubicBezTo>
                    <a:pt x="0" y="67"/>
                    <a:pt x="1" y="70"/>
                    <a:pt x="3" y="71"/>
                  </a:cubicBezTo>
                  <a:cubicBezTo>
                    <a:pt x="3" y="71"/>
                    <a:pt x="8" y="74"/>
                    <a:pt x="14" y="78"/>
                  </a:cubicBezTo>
                  <a:cubicBezTo>
                    <a:pt x="25" y="84"/>
                    <a:pt x="40" y="93"/>
                    <a:pt x="52" y="101"/>
                  </a:cubicBezTo>
                  <a:cubicBezTo>
                    <a:pt x="59" y="105"/>
                    <a:pt x="64" y="108"/>
                    <a:pt x="68" y="111"/>
                  </a:cubicBezTo>
                  <a:cubicBezTo>
                    <a:pt x="70" y="112"/>
                    <a:pt x="72" y="114"/>
                    <a:pt x="73" y="114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3" y="113"/>
                    <a:pt x="73" y="114"/>
                    <a:pt x="73" y="114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11"/>
                    <a:pt x="73" y="112"/>
                    <a:pt x="73" y="112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5" y="109"/>
                    <a:pt x="74" y="109"/>
                    <a:pt x="74" y="110"/>
                  </a:cubicBezTo>
                  <a:cubicBezTo>
                    <a:pt x="78" y="112"/>
                    <a:pt x="78" y="112"/>
                    <a:pt x="78" y="112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6" y="108"/>
                    <a:pt x="76" y="108"/>
                    <a:pt x="75" y="108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6" y="107"/>
                  </a:cubicBezTo>
                  <a:cubicBezTo>
                    <a:pt x="73" y="107"/>
                    <a:pt x="68" y="105"/>
                    <a:pt x="62" y="103"/>
                  </a:cubicBezTo>
                  <a:cubicBezTo>
                    <a:pt x="52" y="100"/>
                    <a:pt x="40" y="96"/>
                    <a:pt x="30" y="93"/>
                  </a:cubicBezTo>
                  <a:cubicBezTo>
                    <a:pt x="25" y="92"/>
                    <a:pt x="21" y="90"/>
                    <a:pt x="17" y="89"/>
                  </a:cubicBezTo>
                  <a:cubicBezTo>
                    <a:pt x="15" y="89"/>
                    <a:pt x="14" y="88"/>
                    <a:pt x="13" y="88"/>
                  </a:cubicBezTo>
                  <a:cubicBezTo>
                    <a:pt x="12" y="88"/>
                    <a:pt x="11" y="88"/>
                    <a:pt x="11" y="88"/>
                  </a:cubicBezTo>
                  <a:cubicBezTo>
                    <a:pt x="10" y="87"/>
                    <a:pt x="10" y="87"/>
                    <a:pt x="9" y="87"/>
                  </a:cubicBezTo>
                  <a:cubicBezTo>
                    <a:pt x="9" y="87"/>
                    <a:pt x="9" y="87"/>
                    <a:pt x="8" y="87"/>
                  </a:cubicBezTo>
                  <a:cubicBezTo>
                    <a:pt x="8" y="88"/>
                    <a:pt x="7" y="88"/>
                    <a:pt x="7" y="88"/>
                  </a:cubicBezTo>
                  <a:cubicBezTo>
                    <a:pt x="6" y="88"/>
                    <a:pt x="5" y="89"/>
                    <a:pt x="5" y="90"/>
                  </a:cubicBezTo>
                  <a:cubicBezTo>
                    <a:pt x="4" y="92"/>
                    <a:pt x="4" y="95"/>
                    <a:pt x="6" y="9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6" y="107"/>
                    <a:pt x="36" y="108"/>
                    <a:pt x="35" y="109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7"/>
                    <a:pt x="37" y="107"/>
                    <a:pt x="37" y="107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7" y="107"/>
                    <a:pt x="35" y="107"/>
                    <a:pt x="32" y="107"/>
                  </a:cubicBezTo>
                  <a:cubicBezTo>
                    <a:pt x="28" y="107"/>
                    <a:pt x="22" y="107"/>
                    <a:pt x="17" y="107"/>
                  </a:cubicBezTo>
                  <a:cubicBezTo>
                    <a:pt x="15" y="107"/>
                    <a:pt x="13" y="107"/>
                    <a:pt x="12" y="107"/>
                  </a:cubicBezTo>
                  <a:cubicBezTo>
                    <a:pt x="11" y="107"/>
                    <a:pt x="10" y="107"/>
                    <a:pt x="10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8"/>
                    <a:pt x="7" y="108"/>
                    <a:pt x="7" y="108"/>
                  </a:cubicBezTo>
                  <a:cubicBezTo>
                    <a:pt x="7" y="108"/>
                    <a:pt x="6" y="109"/>
                    <a:pt x="5" y="110"/>
                  </a:cubicBezTo>
                  <a:cubicBezTo>
                    <a:pt x="5" y="111"/>
                    <a:pt x="5" y="112"/>
                    <a:pt x="5" y="113"/>
                  </a:cubicBezTo>
                  <a:cubicBezTo>
                    <a:pt x="5" y="114"/>
                    <a:pt x="6" y="115"/>
                    <a:pt x="7" y="116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1" y="119"/>
                    <a:pt x="14" y="118"/>
                    <a:pt x="16" y="116"/>
                  </a:cubicBezTo>
                  <a:cubicBezTo>
                    <a:pt x="17" y="114"/>
                    <a:pt x="16" y="111"/>
                    <a:pt x="14" y="1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16"/>
            <p:cNvSpPr/>
            <p:nvPr/>
          </p:nvSpPr>
          <p:spPr bwMode="auto">
            <a:xfrm>
              <a:off x="4829176" y="4662488"/>
              <a:ext cx="128588" cy="112713"/>
            </a:xfrm>
            <a:custGeom>
              <a:avLst/>
              <a:gdLst>
                <a:gd name="T0" fmla="*/ 12 w 80"/>
                <a:gd name="T1" fmla="*/ 60 h 70"/>
                <a:gd name="T2" fmla="*/ 11 w 80"/>
                <a:gd name="T3" fmla="*/ 38 h 70"/>
                <a:gd name="T4" fmla="*/ 6 w 80"/>
                <a:gd name="T5" fmla="*/ 41 h 70"/>
                <a:gd name="T6" fmla="*/ 10 w 80"/>
                <a:gd name="T7" fmla="*/ 42 h 70"/>
                <a:gd name="T8" fmla="*/ 11 w 80"/>
                <a:gd name="T9" fmla="*/ 40 h 70"/>
                <a:gd name="T10" fmla="*/ 12 w 80"/>
                <a:gd name="T11" fmla="*/ 25 h 70"/>
                <a:gd name="T12" fmla="*/ 12 w 80"/>
                <a:gd name="T13" fmla="*/ 23 h 70"/>
                <a:gd name="T14" fmla="*/ 12 w 80"/>
                <a:gd name="T15" fmla="*/ 23 h 70"/>
                <a:gd name="T16" fmla="*/ 10 w 80"/>
                <a:gd name="T17" fmla="*/ 22 h 70"/>
                <a:gd name="T18" fmla="*/ 8 w 80"/>
                <a:gd name="T19" fmla="*/ 22 h 70"/>
                <a:gd name="T20" fmla="*/ 12 w 80"/>
                <a:gd name="T21" fmla="*/ 23 h 70"/>
                <a:gd name="T22" fmla="*/ 12 w 80"/>
                <a:gd name="T23" fmla="*/ 23 h 70"/>
                <a:gd name="T24" fmla="*/ 12 w 80"/>
                <a:gd name="T25" fmla="*/ 24 h 70"/>
                <a:gd name="T26" fmla="*/ 8 w 80"/>
                <a:gd name="T27" fmla="*/ 22 h 70"/>
                <a:gd name="T28" fmla="*/ 8 w 80"/>
                <a:gd name="T29" fmla="*/ 22 h 70"/>
                <a:gd name="T30" fmla="*/ 12 w 80"/>
                <a:gd name="T31" fmla="*/ 24 h 70"/>
                <a:gd name="T32" fmla="*/ 12 w 80"/>
                <a:gd name="T33" fmla="*/ 24 h 70"/>
                <a:gd name="T34" fmla="*/ 9 w 80"/>
                <a:gd name="T35" fmla="*/ 17 h 70"/>
                <a:gd name="T36" fmla="*/ 9 w 80"/>
                <a:gd name="T37" fmla="*/ 25 h 70"/>
                <a:gd name="T38" fmla="*/ 24 w 80"/>
                <a:gd name="T39" fmla="*/ 11 h 70"/>
                <a:gd name="T40" fmla="*/ 19 w 80"/>
                <a:gd name="T41" fmla="*/ 5 h 70"/>
                <a:gd name="T42" fmla="*/ 17 w 80"/>
                <a:gd name="T43" fmla="*/ 14 h 70"/>
                <a:gd name="T44" fmla="*/ 46 w 80"/>
                <a:gd name="T45" fmla="*/ 12 h 70"/>
                <a:gd name="T46" fmla="*/ 41 w 80"/>
                <a:gd name="T47" fmla="*/ 4 h 70"/>
                <a:gd name="T48" fmla="*/ 38 w 80"/>
                <a:gd name="T49" fmla="*/ 13 h 70"/>
                <a:gd name="T50" fmla="*/ 80 w 80"/>
                <a:gd name="T51" fmla="*/ 11 h 70"/>
                <a:gd name="T52" fmla="*/ 70 w 80"/>
                <a:gd name="T53" fmla="*/ 1 h 70"/>
                <a:gd name="T54" fmla="*/ 65 w 80"/>
                <a:gd name="T55" fmla="*/ 9 h 70"/>
                <a:gd name="T56" fmla="*/ 75 w 80"/>
                <a:gd name="T57" fmla="*/ 10 h 70"/>
                <a:gd name="T58" fmla="*/ 38 w 80"/>
                <a:gd name="T59" fmla="*/ 3 h 70"/>
                <a:gd name="T60" fmla="*/ 36 w 80"/>
                <a:gd name="T61" fmla="*/ 12 h 70"/>
                <a:gd name="T62" fmla="*/ 42 w 80"/>
                <a:gd name="T63" fmla="*/ 11 h 70"/>
                <a:gd name="T64" fmla="*/ 17 w 80"/>
                <a:gd name="T65" fmla="*/ 5 h 70"/>
                <a:gd name="T66" fmla="*/ 14 w 80"/>
                <a:gd name="T67" fmla="*/ 13 h 70"/>
                <a:gd name="T68" fmla="*/ 20 w 80"/>
                <a:gd name="T69" fmla="*/ 11 h 70"/>
                <a:gd name="T70" fmla="*/ 3 w 80"/>
                <a:gd name="T71" fmla="*/ 17 h 70"/>
                <a:gd name="T72" fmla="*/ 4 w 80"/>
                <a:gd name="T73" fmla="*/ 25 h 70"/>
                <a:gd name="T74" fmla="*/ 8 w 80"/>
                <a:gd name="T75" fmla="*/ 22 h 70"/>
                <a:gd name="T76" fmla="*/ 3 w 80"/>
                <a:gd name="T77" fmla="*/ 20 h 70"/>
                <a:gd name="T78" fmla="*/ 3 w 80"/>
                <a:gd name="T79" fmla="*/ 22 h 70"/>
                <a:gd name="T80" fmla="*/ 2 w 80"/>
                <a:gd name="T81" fmla="*/ 35 h 70"/>
                <a:gd name="T82" fmla="*/ 1 w 80"/>
                <a:gd name="T83" fmla="*/ 40 h 70"/>
                <a:gd name="T84" fmla="*/ 1 w 80"/>
                <a:gd name="T85" fmla="*/ 40 h 70"/>
                <a:gd name="T86" fmla="*/ 1 w 80"/>
                <a:gd name="T87" fmla="*/ 40 h 70"/>
                <a:gd name="T88" fmla="*/ 4 w 80"/>
                <a:gd name="T89" fmla="*/ 40 h 70"/>
                <a:gd name="T90" fmla="*/ 5 w 80"/>
                <a:gd name="T91" fmla="*/ 41 h 70"/>
                <a:gd name="T92" fmla="*/ 1 w 80"/>
                <a:gd name="T93" fmla="*/ 40 h 70"/>
                <a:gd name="T94" fmla="*/ 1 w 80"/>
                <a:gd name="T95" fmla="*/ 39 h 70"/>
                <a:gd name="T96" fmla="*/ 2 w 80"/>
                <a:gd name="T97" fmla="*/ 38 h 70"/>
                <a:gd name="T98" fmla="*/ 6 w 80"/>
                <a:gd name="T99" fmla="*/ 41 h 70"/>
                <a:gd name="T100" fmla="*/ 3 w 80"/>
                <a:gd name="T101" fmla="*/ 45 h 70"/>
                <a:gd name="T102" fmla="*/ 3 w 80"/>
                <a:gd name="T103" fmla="*/ 63 h 70"/>
                <a:gd name="T104" fmla="*/ 8 w 80"/>
                <a:gd name="T105" fmla="*/ 68 h 70"/>
                <a:gd name="T106" fmla="*/ 13 w 80"/>
                <a:gd name="T107" fmla="*/ 6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70">
                  <a:moveTo>
                    <a:pt x="13" y="60"/>
                  </a:moveTo>
                  <a:cubicBezTo>
                    <a:pt x="12" y="60"/>
                    <a:pt x="12" y="60"/>
                    <a:pt x="12" y="60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1"/>
                    <a:pt x="12" y="39"/>
                    <a:pt x="11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2"/>
                    <a:pt x="10" y="42"/>
                  </a:cubicBezTo>
                  <a:cubicBezTo>
                    <a:pt x="10" y="42"/>
                    <a:pt x="10" y="42"/>
                    <a:pt x="10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1" y="37"/>
                    <a:pt x="11" y="33"/>
                    <a:pt x="12" y="29"/>
                  </a:cubicBezTo>
                  <a:cubicBezTo>
                    <a:pt x="12" y="28"/>
                    <a:pt x="12" y="26"/>
                    <a:pt x="12" y="25"/>
                  </a:cubicBezTo>
                  <a:cubicBezTo>
                    <a:pt x="12" y="24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3" y="22"/>
                    <a:pt x="12" y="19"/>
                    <a:pt x="10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4" y="14"/>
                    <a:pt x="24" y="12"/>
                    <a:pt x="24" y="11"/>
                  </a:cubicBezTo>
                  <a:cubicBezTo>
                    <a:pt x="24" y="9"/>
                    <a:pt x="23" y="8"/>
                    <a:pt x="22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4" y="15"/>
                    <a:pt x="46" y="14"/>
                    <a:pt x="46" y="12"/>
                  </a:cubicBezTo>
                  <a:cubicBezTo>
                    <a:pt x="47" y="10"/>
                    <a:pt x="46" y="8"/>
                    <a:pt x="44" y="7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7" y="14"/>
                    <a:pt x="79" y="13"/>
                    <a:pt x="80" y="11"/>
                  </a:cubicBezTo>
                  <a:cubicBezTo>
                    <a:pt x="80" y="9"/>
                    <a:pt x="80" y="7"/>
                    <a:pt x="78" y="6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8" y="0"/>
                    <a:pt x="65" y="0"/>
                    <a:pt x="64" y="2"/>
                  </a:cubicBezTo>
                  <a:cubicBezTo>
                    <a:pt x="62" y="5"/>
                    <a:pt x="63" y="7"/>
                    <a:pt x="65" y="9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6" y="3"/>
                    <a:pt x="34" y="5"/>
                    <a:pt x="34" y="7"/>
                  </a:cubicBezTo>
                  <a:cubicBezTo>
                    <a:pt x="33" y="9"/>
                    <a:pt x="34" y="11"/>
                    <a:pt x="36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5" y="5"/>
                    <a:pt x="13" y="6"/>
                    <a:pt x="12" y="8"/>
                  </a:cubicBezTo>
                  <a:cubicBezTo>
                    <a:pt x="12" y="10"/>
                    <a:pt x="13" y="12"/>
                    <a:pt x="14" y="13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8"/>
                    <a:pt x="1" y="20"/>
                    <a:pt x="1" y="21"/>
                  </a:cubicBezTo>
                  <a:cubicBezTo>
                    <a:pt x="2" y="23"/>
                    <a:pt x="2" y="24"/>
                    <a:pt x="4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3"/>
                    <a:pt x="3" y="24"/>
                    <a:pt x="2" y="26"/>
                  </a:cubicBezTo>
                  <a:cubicBezTo>
                    <a:pt x="2" y="29"/>
                    <a:pt x="2" y="32"/>
                    <a:pt x="2" y="35"/>
                  </a:cubicBezTo>
                  <a:cubicBezTo>
                    <a:pt x="2" y="37"/>
                    <a:pt x="1" y="38"/>
                    <a:pt x="1" y="39"/>
                  </a:cubicBezTo>
                  <a:cubicBezTo>
                    <a:pt x="1" y="39"/>
                    <a:pt x="1" y="39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9"/>
                    <a:pt x="1" y="39"/>
                    <a:pt x="1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40"/>
                    <a:pt x="1" y="43"/>
                    <a:pt x="3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4"/>
                    <a:pt x="4" y="66"/>
                    <a:pt x="5" y="67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70"/>
                    <a:pt x="13" y="69"/>
                    <a:pt x="14" y="67"/>
                  </a:cubicBezTo>
                  <a:cubicBezTo>
                    <a:pt x="15" y="65"/>
                    <a:pt x="15" y="62"/>
                    <a:pt x="13" y="6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17"/>
            <p:cNvSpPr/>
            <p:nvPr/>
          </p:nvSpPr>
          <p:spPr bwMode="auto">
            <a:xfrm>
              <a:off x="4827588" y="4660900"/>
              <a:ext cx="176213" cy="127000"/>
            </a:xfrm>
            <a:custGeom>
              <a:avLst/>
              <a:gdLst>
                <a:gd name="T0" fmla="*/ 8 w 109"/>
                <a:gd name="T1" fmla="*/ 65 h 79"/>
                <a:gd name="T2" fmla="*/ 5 w 109"/>
                <a:gd name="T3" fmla="*/ 74 h 79"/>
                <a:gd name="T4" fmla="*/ 44 w 109"/>
                <a:gd name="T5" fmla="*/ 73 h 79"/>
                <a:gd name="T6" fmla="*/ 37 w 109"/>
                <a:gd name="T7" fmla="*/ 65 h 79"/>
                <a:gd name="T8" fmla="*/ 39 w 109"/>
                <a:gd name="T9" fmla="*/ 71 h 79"/>
                <a:gd name="T10" fmla="*/ 37 w 109"/>
                <a:gd name="T11" fmla="*/ 73 h 79"/>
                <a:gd name="T12" fmla="*/ 35 w 109"/>
                <a:gd name="T13" fmla="*/ 69 h 79"/>
                <a:gd name="T14" fmla="*/ 35 w 109"/>
                <a:gd name="T15" fmla="*/ 69 h 79"/>
                <a:gd name="T16" fmla="*/ 37 w 109"/>
                <a:gd name="T17" fmla="*/ 73 h 79"/>
                <a:gd name="T18" fmla="*/ 36 w 109"/>
                <a:gd name="T19" fmla="*/ 73 h 79"/>
                <a:gd name="T20" fmla="*/ 35 w 109"/>
                <a:gd name="T21" fmla="*/ 73 h 79"/>
                <a:gd name="T22" fmla="*/ 35 w 109"/>
                <a:gd name="T23" fmla="*/ 70 h 79"/>
                <a:gd name="T24" fmla="*/ 35 w 109"/>
                <a:gd name="T25" fmla="*/ 73 h 79"/>
                <a:gd name="T26" fmla="*/ 35 w 109"/>
                <a:gd name="T27" fmla="*/ 73 h 79"/>
                <a:gd name="T28" fmla="*/ 35 w 109"/>
                <a:gd name="T29" fmla="*/ 73 h 79"/>
                <a:gd name="T30" fmla="*/ 41 w 109"/>
                <a:gd name="T31" fmla="*/ 74 h 79"/>
                <a:gd name="T32" fmla="*/ 68 w 109"/>
                <a:gd name="T33" fmla="*/ 76 h 79"/>
                <a:gd name="T34" fmla="*/ 70 w 109"/>
                <a:gd name="T35" fmla="*/ 76 h 79"/>
                <a:gd name="T36" fmla="*/ 73 w 109"/>
                <a:gd name="T37" fmla="*/ 74 h 79"/>
                <a:gd name="T38" fmla="*/ 71 w 109"/>
                <a:gd name="T39" fmla="*/ 67 h 79"/>
                <a:gd name="T40" fmla="*/ 65 w 109"/>
                <a:gd name="T41" fmla="*/ 69 h 79"/>
                <a:gd name="T42" fmla="*/ 93 w 109"/>
                <a:gd name="T43" fmla="*/ 74 h 79"/>
                <a:gd name="T44" fmla="*/ 96 w 109"/>
                <a:gd name="T45" fmla="*/ 66 h 79"/>
                <a:gd name="T46" fmla="*/ 104 w 109"/>
                <a:gd name="T47" fmla="*/ 63 h 79"/>
                <a:gd name="T48" fmla="*/ 105 w 109"/>
                <a:gd name="T49" fmla="*/ 54 h 79"/>
                <a:gd name="T50" fmla="*/ 107 w 109"/>
                <a:gd name="T51" fmla="*/ 42 h 79"/>
                <a:gd name="T52" fmla="*/ 104 w 109"/>
                <a:gd name="T53" fmla="*/ 37 h 79"/>
                <a:gd name="T54" fmla="*/ 106 w 109"/>
                <a:gd name="T55" fmla="*/ 23 h 79"/>
                <a:gd name="T56" fmla="*/ 103 w 109"/>
                <a:gd name="T57" fmla="*/ 9 h 79"/>
                <a:gd name="T58" fmla="*/ 97 w 109"/>
                <a:gd name="T59" fmla="*/ 2 h 79"/>
                <a:gd name="T60" fmla="*/ 92 w 109"/>
                <a:gd name="T61" fmla="*/ 10 h 79"/>
                <a:gd name="T62" fmla="*/ 91 w 109"/>
                <a:gd name="T63" fmla="*/ 21 h 79"/>
                <a:gd name="T64" fmla="*/ 98 w 109"/>
                <a:gd name="T65" fmla="*/ 29 h 79"/>
                <a:gd name="T66" fmla="*/ 95 w 109"/>
                <a:gd name="T67" fmla="*/ 42 h 79"/>
                <a:gd name="T68" fmla="*/ 96 w 109"/>
                <a:gd name="T69" fmla="*/ 56 h 79"/>
                <a:gd name="T70" fmla="*/ 101 w 109"/>
                <a:gd name="T71" fmla="*/ 62 h 79"/>
                <a:gd name="T72" fmla="*/ 102 w 109"/>
                <a:gd name="T73" fmla="*/ 54 h 79"/>
                <a:gd name="T74" fmla="*/ 80 w 109"/>
                <a:gd name="T75" fmla="*/ 63 h 79"/>
                <a:gd name="T76" fmla="*/ 91 w 109"/>
                <a:gd name="T77" fmla="*/ 74 h 79"/>
                <a:gd name="T78" fmla="*/ 93 w 109"/>
                <a:gd name="T79" fmla="*/ 65 h 79"/>
                <a:gd name="T80" fmla="*/ 61 w 109"/>
                <a:gd name="T81" fmla="*/ 67 h 79"/>
                <a:gd name="T82" fmla="*/ 67 w 109"/>
                <a:gd name="T83" fmla="*/ 75 h 79"/>
                <a:gd name="T84" fmla="*/ 65 w 109"/>
                <a:gd name="T85" fmla="*/ 69 h 79"/>
                <a:gd name="T86" fmla="*/ 67 w 109"/>
                <a:gd name="T87" fmla="*/ 67 h 79"/>
                <a:gd name="T88" fmla="*/ 69 w 109"/>
                <a:gd name="T89" fmla="*/ 71 h 79"/>
                <a:gd name="T90" fmla="*/ 69 w 109"/>
                <a:gd name="T91" fmla="*/ 71 h 79"/>
                <a:gd name="T92" fmla="*/ 67 w 109"/>
                <a:gd name="T93" fmla="*/ 67 h 79"/>
                <a:gd name="T94" fmla="*/ 68 w 109"/>
                <a:gd name="T95" fmla="*/ 67 h 79"/>
                <a:gd name="T96" fmla="*/ 68 w 109"/>
                <a:gd name="T97" fmla="*/ 66 h 79"/>
                <a:gd name="T98" fmla="*/ 68 w 109"/>
                <a:gd name="T99" fmla="*/ 69 h 79"/>
                <a:gd name="T100" fmla="*/ 68 w 109"/>
                <a:gd name="T101" fmla="*/ 66 h 79"/>
                <a:gd name="T102" fmla="*/ 61 w 109"/>
                <a:gd name="T103" fmla="*/ 66 h 79"/>
                <a:gd name="T104" fmla="*/ 40 w 109"/>
                <a:gd name="T105" fmla="*/ 64 h 79"/>
                <a:gd name="T106" fmla="*/ 35 w 109"/>
                <a:gd name="T107" fmla="*/ 64 h 79"/>
                <a:gd name="T108" fmla="*/ 33 w 109"/>
                <a:gd name="T109" fmla="*/ 65 h 79"/>
                <a:gd name="T110" fmla="*/ 32 w 109"/>
                <a:gd name="T111" fmla="*/ 73 h 79"/>
                <a:gd name="T112" fmla="*/ 39 w 109"/>
                <a:gd name="T113" fmla="*/ 72 h 79"/>
                <a:gd name="T114" fmla="*/ 6 w 109"/>
                <a:gd name="T115" fmla="*/ 65 h 79"/>
                <a:gd name="T116" fmla="*/ 3 w 109"/>
                <a:gd name="T117" fmla="*/ 73 h 79"/>
                <a:gd name="T118" fmla="*/ 17 w 109"/>
                <a:gd name="T119" fmla="*/ 7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9" h="79">
                  <a:moveTo>
                    <a:pt x="15" y="70"/>
                  </a:moveTo>
                  <a:cubicBezTo>
                    <a:pt x="8" y="65"/>
                    <a:pt x="8" y="65"/>
                    <a:pt x="8" y="65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1" y="76"/>
                    <a:pt x="43" y="75"/>
                    <a:pt x="44" y="73"/>
                  </a:cubicBezTo>
                  <a:cubicBezTo>
                    <a:pt x="44" y="71"/>
                    <a:pt x="44" y="69"/>
                    <a:pt x="42" y="68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7" y="73"/>
                    <a:pt x="38" y="72"/>
                    <a:pt x="39" y="71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73"/>
                    <a:pt x="36" y="73"/>
                    <a:pt x="37" y="73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6" y="73"/>
                    <a:pt x="38" y="74"/>
                    <a:pt x="41" y="74"/>
                  </a:cubicBezTo>
                  <a:cubicBezTo>
                    <a:pt x="45" y="74"/>
                    <a:pt x="51" y="75"/>
                    <a:pt x="56" y="75"/>
                  </a:cubicBezTo>
                  <a:cubicBezTo>
                    <a:pt x="61" y="76"/>
                    <a:pt x="65" y="76"/>
                    <a:pt x="68" y="76"/>
                  </a:cubicBezTo>
                  <a:cubicBezTo>
                    <a:pt x="68" y="76"/>
                    <a:pt x="69" y="76"/>
                    <a:pt x="69" y="76"/>
                  </a:cubicBezTo>
                  <a:cubicBezTo>
                    <a:pt x="69" y="76"/>
                    <a:pt x="70" y="76"/>
                    <a:pt x="70" y="76"/>
                  </a:cubicBezTo>
                  <a:cubicBezTo>
                    <a:pt x="70" y="76"/>
                    <a:pt x="71" y="75"/>
                    <a:pt x="71" y="75"/>
                  </a:cubicBezTo>
                  <a:cubicBezTo>
                    <a:pt x="72" y="75"/>
                    <a:pt x="72" y="75"/>
                    <a:pt x="73" y="74"/>
                  </a:cubicBezTo>
                  <a:cubicBezTo>
                    <a:pt x="74" y="72"/>
                    <a:pt x="74" y="71"/>
                    <a:pt x="74" y="70"/>
                  </a:cubicBezTo>
                  <a:cubicBezTo>
                    <a:pt x="73" y="69"/>
                    <a:pt x="73" y="68"/>
                    <a:pt x="71" y="67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5" y="74"/>
                    <a:pt x="97" y="73"/>
                    <a:pt x="98" y="71"/>
                  </a:cubicBezTo>
                  <a:cubicBezTo>
                    <a:pt x="98" y="69"/>
                    <a:pt x="97" y="67"/>
                    <a:pt x="96" y="66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6" y="62"/>
                    <a:pt x="107" y="61"/>
                    <a:pt x="108" y="59"/>
                  </a:cubicBezTo>
                  <a:cubicBezTo>
                    <a:pt x="108" y="57"/>
                    <a:pt x="107" y="55"/>
                    <a:pt x="105" y="54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8" y="40"/>
                    <a:pt x="107" y="38"/>
                    <a:pt x="105" y="37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9" y="27"/>
                    <a:pt x="109" y="25"/>
                    <a:pt x="106" y="23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103" y="7"/>
                    <a:pt x="102" y="5"/>
                    <a:pt x="101" y="4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5" y="0"/>
                    <a:pt x="92" y="1"/>
                    <a:pt x="91" y="3"/>
                  </a:cubicBezTo>
                  <a:cubicBezTo>
                    <a:pt x="89" y="5"/>
                    <a:pt x="90" y="8"/>
                    <a:pt x="92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1" y="23"/>
                    <a:pt x="91" y="25"/>
                    <a:pt x="93" y="26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3" y="36"/>
                    <a:pt x="93" y="36"/>
                    <a:pt x="93" y="36"/>
                  </a:cubicBezTo>
                  <a:cubicBezTo>
                    <a:pt x="92" y="38"/>
                    <a:pt x="93" y="41"/>
                    <a:pt x="95" y="42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95" y="58"/>
                    <a:pt x="96" y="60"/>
                    <a:pt x="98" y="61"/>
                  </a:cubicBezTo>
                  <a:cubicBezTo>
                    <a:pt x="101" y="62"/>
                    <a:pt x="101" y="62"/>
                    <a:pt x="101" y="62"/>
                  </a:cubicBezTo>
                  <a:cubicBezTo>
                    <a:pt x="103" y="58"/>
                    <a:pt x="103" y="58"/>
                    <a:pt x="103" y="58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1" y="60"/>
                    <a:pt x="80" y="62"/>
                    <a:pt x="80" y="63"/>
                  </a:cubicBezTo>
                  <a:cubicBezTo>
                    <a:pt x="79" y="65"/>
                    <a:pt x="80" y="67"/>
                    <a:pt x="82" y="68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3" y="64"/>
                    <a:pt x="61" y="65"/>
                    <a:pt x="61" y="67"/>
                  </a:cubicBezTo>
                  <a:cubicBezTo>
                    <a:pt x="60" y="69"/>
                    <a:pt x="61" y="72"/>
                    <a:pt x="63" y="73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6" y="67"/>
                    <a:pt x="66" y="68"/>
                    <a:pt x="65" y="69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7"/>
                    <a:pt x="67" y="67"/>
                    <a:pt x="67" y="67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6" y="66"/>
                    <a:pt x="64" y="66"/>
                    <a:pt x="61" y="66"/>
                  </a:cubicBezTo>
                  <a:cubicBezTo>
                    <a:pt x="57" y="66"/>
                    <a:pt x="51" y="65"/>
                    <a:pt x="46" y="65"/>
                  </a:cubicBezTo>
                  <a:cubicBezTo>
                    <a:pt x="44" y="65"/>
                    <a:pt x="42" y="64"/>
                    <a:pt x="40" y="64"/>
                  </a:cubicBezTo>
                  <a:cubicBezTo>
                    <a:pt x="38" y="64"/>
                    <a:pt x="37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3" y="64"/>
                    <a:pt x="33" y="64"/>
                    <a:pt x="33" y="65"/>
                  </a:cubicBezTo>
                  <a:cubicBezTo>
                    <a:pt x="32" y="65"/>
                    <a:pt x="32" y="65"/>
                    <a:pt x="31" y="66"/>
                  </a:cubicBezTo>
                  <a:cubicBezTo>
                    <a:pt x="30" y="69"/>
                    <a:pt x="30" y="71"/>
                    <a:pt x="32" y="73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3" y="64"/>
                    <a:pt x="2" y="66"/>
                    <a:pt x="1" y="68"/>
                  </a:cubicBezTo>
                  <a:cubicBezTo>
                    <a:pt x="0" y="70"/>
                    <a:pt x="1" y="72"/>
                    <a:pt x="3" y="73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3" y="79"/>
                    <a:pt x="15" y="79"/>
                    <a:pt x="17" y="77"/>
                  </a:cubicBezTo>
                  <a:cubicBezTo>
                    <a:pt x="18" y="74"/>
                    <a:pt x="18" y="71"/>
                    <a:pt x="15" y="7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18"/>
            <p:cNvSpPr/>
            <p:nvPr/>
          </p:nvSpPr>
          <p:spPr bwMode="auto">
            <a:xfrm>
              <a:off x="4337051" y="3981450"/>
              <a:ext cx="1004888" cy="554038"/>
            </a:xfrm>
            <a:custGeom>
              <a:avLst/>
              <a:gdLst>
                <a:gd name="T0" fmla="*/ 32 w 625"/>
                <a:gd name="T1" fmla="*/ 321 h 344"/>
                <a:gd name="T2" fmla="*/ 32 w 625"/>
                <a:gd name="T3" fmla="*/ 320 h 344"/>
                <a:gd name="T4" fmla="*/ 22 w 625"/>
                <a:gd name="T5" fmla="*/ 258 h 344"/>
                <a:gd name="T6" fmla="*/ 29 w 625"/>
                <a:gd name="T7" fmla="*/ 223 h 344"/>
                <a:gd name="T8" fmla="*/ 24 w 625"/>
                <a:gd name="T9" fmla="*/ 181 h 344"/>
                <a:gd name="T10" fmla="*/ 17 w 625"/>
                <a:gd name="T11" fmla="*/ 140 h 344"/>
                <a:gd name="T12" fmla="*/ 17 w 625"/>
                <a:gd name="T13" fmla="*/ 112 h 344"/>
                <a:gd name="T14" fmla="*/ 20 w 625"/>
                <a:gd name="T15" fmla="*/ 94 h 344"/>
                <a:gd name="T16" fmla="*/ 18 w 625"/>
                <a:gd name="T17" fmla="*/ 89 h 344"/>
                <a:gd name="T18" fmla="*/ 19 w 625"/>
                <a:gd name="T19" fmla="*/ 50 h 344"/>
                <a:gd name="T20" fmla="*/ 20 w 625"/>
                <a:gd name="T21" fmla="*/ 55 h 344"/>
                <a:gd name="T22" fmla="*/ 48 w 625"/>
                <a:gd name="T23" fmla="*/ 52 h 344"/>
                <a:gd name="T24" fmla="*/ 45 w 625"/>
                <a:gd name="T25" fmla="*/ 51 h 344"/>
                <a:gd name="T26" fmla="*/ 73 w 625"/>
                <a:gd name="T27" fmla="*/ 48 h 344"/>
                <a:gd name="T28" fmla="*/ 74 w 625"/>
                <a:gd name="T29" fmla="*/ 53 h 344"/>
                <a:gd name="T30" fmla="*/ 91 w 625"/>
                <a:gd name="T31" fmla="*/ 48 h 344"/>
                <a:gd name="T32" fmla="*/ 151 w 625"/>
                <a:gd name="T33" fmla="*/ 34 h 344"/>
                <a:gd name="T34" fmla="*/ 211 w 625"/>
                <a:gd name="T35" fmla="*/ 38 h 344"/>
                <a:gd name="T36" fmla="*/ 204 w 625"/>
                <a:gd name="T37" fmla="*/ 43 h 344"/>
                <a:gd name="T38" fmla="*/ 232 w 625"/>
                <a:gd name="T39" fmla="*/ 38 h 344"/>
                <a:gd name="T40" fmla="*/ 282 w 625"/>
                <a:gd name="T41" fmla="*/ 33 h 344"/>
                <a:gd name="T42" fmla="*/ 280 w 625"/>
                <a:gd name="T43" fmla="*/ 35 h 344"/>
                <a:gd name="T44" fmla="*/ 341 w 625"/>
                <a:gd name="T45" fmla="*/ 23 h 344"/>
                <a:gd name="T46" fmla="*/ 393 w 625"/>
                <a:gd name="T47" fmla="*/ 28 h 344"/>
                <a:gd name="T48" fmla="*/ 425 w 625"/>
                <a:gd name="T49" fmla="*/ 27 h 344"/>
                <a:gd name="T50" fmla="*/ 486 w 625"/>
                <a:gd name="T51" fmla="*/ 16 h 344"/>
                <a:gd name="T52" fmla="*/ 487 w 625"/>
                <a:gd name="T53" fmla="*/ 20 h 344"/>
                <a:gd name="T54" fmla="*/ 541 w 625"/>
                <a:gd name="T55" fmla="*/ 15 h 344"/>
                <a:gd name="T56" fmla="*/ 562 w 625"/>
                <a:gd name="T57" fmla="*/ 11 h 344"/>
                <a:gd name="T58" fmla="*/ 594 w 625"/>
                <a:gd name="T59" fmla="*/ 17 h 344"/>
                <a:gd name="T60" fmla="*/ 586 w 625"/>
                <a:gd name="T61" fmla="*/ 13 h 344"/>
                <a:gd name="T62" fmla="*/ 623 w 625"/>
                <a:gd name="T63" fmla="*/ 7 h 344"/>
                <a:gd name="T64" fmla="*/ 589 w 625"/>
                <a:gd name="T65" fmla="*/ 17 h 344"/>
                <a:gd name="T66" fmla="*/ 592 w 625"/>
                <a:gd name="T67" fmla="*/ 12 h 344"/>
                <a:gd name="T68" fmla="*/ 559 w 625"/>
                <a:gd name="T69" fmla="*/ 15 h 344"/>
                <a:gd name="T70" fmla="*/ 514 w 625"/>
                <a:gd name="T71" fmla="*/ 16 h 344"/>
                <a:gd name="T72" fmla="*/ 514 w 625"/>
                <a:gd name="T73" fmla="*/ 12 h 344"/>
                <a:gd name="T74" fmla="*/ 494 w 625"/>
                <a:gd name="T75" fmla="*/ 16 h 344"/>
                <a:gd name="T76" fmla="*/ 390 w 625"/>
                <a:gd name="T77" fmla="*/ 20 h 344"/>
                <a:gd name="T78" fmla="*/ 334 w 625"/>
                <a:gd name="T79" fmla="*/ 26 h 344"/>
                <a:gd name="T80" fmla="*/ 311 w 625"/>
                <a:gd name="T81" fmla="*/ 30 h 344"/>
                <a:gd name="T82" fmla="*/ 276 w 625"/>
                <a:gd name="T83" fmla="*/ 26 h 344"/>
                <a:gd name="T84" fmla="*/ 225 w 625"/>
                <a:gd name="T85" fmla="*/ 43 h 344"/>
                <a:gd name="T86" fmla="*/ 227 w 625"/>
                <a:gd name="T87" fmla="*/ 37 h 344"/>
                <a:gd name="T88" fmla="*/ 173 w 625"/>
                <a:gd name="T89" fmla="*/ 38 h 344"/>
                <a:gd name="T90" fmla="*/ 177 w 625"/>
                <a:gd name="T91" fmla="*/ 36 h 344"/>
                <a:gd name="T92" fmla="*/ 150 w 625"/>
                <a:gd name="T93" fmla="*/ 37 h 344"/>
                <a:gd name="T94" fmla="*/ 125 w 625"/>
                <a:gd name="T95" fmla="*/ 48 h 344"/>
                <a:gd name="T96" fmla="*/ 95 w 625"/>
                <a:gd name="T97" fmla="*/ 43 h 344"/>
                <a:gd name="T98" fmla="*/ 73 w 625"/>
                <a:gd name="T99" fmla="*/ 44 h 344"/>
                <a:gd name="T100" fmla="*/ 75 w 625"/>
                <a:gd name="T101" fmla="*/ 47 h 344"/>
                <a:gd name="T102" fmla="*/ 50 w 625"/>
                <a:gd name="T103" fmla="*/ 44 h 344"/>
                <a:gd name="T104" fmla="*/ 17 w 625"/>
                <a:gd name="T105" fmla="*/ 46 h 344"/>
                <a:gd name="T106" fmla="*/ 11 w 625"/>
                <a:gd name="T107" fmla="*/ 90 h 344"/>
                <a:gd name="T108" fmla="*/ 13 w 625"/>
                <a:gd name="T109" fmla="*/ 115 h 344"/>
                <a:gd name="T110" fmla="*/ 11 w 625"/>
                <a:gd name="T111" fmla="*/ 138 h 344"/>
                <a:gd name="T112" fmla="*/ 22 w 625"/>
                <a:gd name="T113" fmla="*/ 225 h 344"/>
                <a:gd name="T114" fmla="*/ 23 w 625"/>
                <a:gd name="T115" fmla="*/ 291 h 344"/>
                <a:gd name="T116" fmla="*/ 23 w 625"/>
                <a:gd name="T117" fmla="*/ 338 h 344"/>
                <a:gd name="T118" fmla="*/ 24 w 625"/>
                <a:gd name="T119" fmla="*/ 336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25" h="344">
                  <a:moveTo>
                    <a:pt x="31" y="334"/>
                  </a:moveTo>
                  <a:cubicBezTo>
                    <a:pt x="30" y="334"/>
                    <a:pt x="30" y="334"/>
                    <a:pt x="30" y="334"/>
                  </a:cubicBezTo>
                  <a:cubicBezTo>
                    <a:pt x="28" y="338"/>
                    <a:pt x="28" y="338"/>
                    <a:pt x="28" y="338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0"/>
                    <a:pt x="32" y="339"/>
                    <a:pt x="32" y="339"/>
                  </a:cubicBezTo>
                  <a:cubicBezTo>
                    <a:pt x="32" y="339"/>
                    <a:pt x="32" y="339"/>
                    <a:pt x="32" y="338"/>
                  </a:cubicBezTo>
                  <a:cubicBezTo>
                    <a:pt x="32" y="338"/>
                    <a:pt x="32" y="338"/>
                    <a:pt x="32" y="337"/>
                  </a:cubicBezTo>
                  <a:cubicBezTo>
                    <a:pt x="32" y="336"/>
                    <a:pt x="32" y="332"/>
                    <a:pt x="32" y="329"/>
                  </a:cubicBezTo>
                  <a:cubicBezTo>
                    <a:pt x="32" y="327"/>
                    <a:pt x="32" y="325"/>
                    <a:pt x="32" y="324"/>
                  </a:cubicBezTo>
                  <a:cubicBezTo>
                    <a:pt x="32" y="323"/>
                    <a:pt x="32" y="322"/>
                    <a:pt x="32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9" y="321"/>
                    <a:pt x="29" y="321"/>
                    <a:pt x="29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9" y="321"/>
                    <a:pt x="29" y="321"/>
                    <a:pt x="29" y="321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2" y="322"/>
                    <a:pt x="32" y="322"/>
                    <a:pt x="32" y="322"/>
                  </a:cubicBezTo>
                  <a:cubicBezTo>
                    <a:pt x="32" y="321"/>
                    <a:pt x="32" y="321"/>
                    <a:pt x="32" y="321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2" y="322"/>
                    <a:pt x="32" y="322"/>
                    <a:pt x="32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2" y="322"/>
                    <a:pt x="32" y="322"/>
                    <a:pt x="32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3"/>
                    <a:pt x="31" y="323"/>
                    <a:pt x="31" y="323"/>
                  </a:cubicBezTo>
                  <a:cubicBezTo>
                    <a:pt x="31" y="323"/>
                    <a:pt x="31" y="323"/>
                    <a:pt x="31" y="322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31" y="323"/>
                    <a:pt x="31" y="323"/>
                    <a:pt x="31" y="323"/>
                  </a:cubicBezTo>
                  <a:cubicBezTo>
                    <a:pt x="32" y="322"/>
                    <a:pt x="32" y="321"/>
                    <a:pt x="32" y="320"/>
                  </a:cubicBezTo>
                  <a:cubicBezTo>
                    <a:pt x="31" y="319"/>
                    <a:pt x="31" y="318"/>
                    <a:pt x="29" y="317"/>
                  </a:cubicBezTo>
                  <a:cubicBezTo>
                    <a:pt x="29" y="316"/>
                    <a:pt x="29" y="316"/>
                    <a:pt x="29" y="316"/>
                  </a:cubicBezTo>
                  <a:cubicBezTo>
                    <a:pt x="26" y="320"/>
                    <a:pt x="26" y="320"/>
                    <a:pt x="26" y="320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0" y="301"/>
                    <a:pt x="30" y="301"/>
                    <a:pt x="30" y="301"/>
                  </a:cubicBezTo>
                  <a:cubicBezTo>
                    <a:pt x="30" y="300"/>
                    <a:pt x="29" y="298"/>
                    <a:pt x="28" y="298"/>
                  </a:cubicBezTo>
                  <a:cubicBezTo>
                    <a:pt x="25" y="296"/>
                    <a:pt x="25" y="296"/>
                    <a:pt x="25" y="296"/>
                  </a:cubicBezTo>
                  <a:cubicBezTo>
                    <a:pt x="23" y="300"/>
                    <a:pt x="23" y="300"/>
                    <a:pt x="23" y="300"/>
                  </a:cubicBezTo>
                  <a:cubicBezTo>
                    <a:pt x="27" y="302"/>
                    <a:pt x="27" y="302"/>
                    <a:pt x="27" y="302"/>
                  </a:cubicBezTo>
                  <a:cubicBezTo>
                    <a:pt x="33" y="292"/>
                    <a:pt x="33" y="292"/>
                    <a:pt x="33" y="292"/>
                  </a:cubicBezTo>
                  <a:cubicBezTo>
                    <a:pt x="34" y="291"/>
                    <a:pt x="34" y="290"/>
                    <a:pt x="34" y="288"/>
                  </a:cubicBezTo>
                  <a:cubicBezTo>
                    <a:pt x="34" y="287"/>
                    <a:pt x="33" y="286"/>
                    <a:pt x="32" y="285"/>
                  </a:cubicBezTo>
                  <a:cubicBezTo>
                    <a:pt x="28" y="283"/>
                    <a:pt x="28" y="283"/>
                    <a:pt x="28" y="28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5" y="262"/>
                    <a:pt x="25" y="260"/>
                    <a:pt x="23" y="260"/>
                  </a:cubicBezTo>
                  <a:cubicBezTo>
                    <a:pt x="22" y="258"/>
                    <a:pt x="22" y="258"/>
                    <a:pt x="22" y="258"/>
                  </a:cubicBezTo>
                  <a:cubicBezTo>
                    <a:pt x="19" y="262"/>
                    <a:pt x="19" y="262"/>
                    <a:pt x="19" y="262"/>
                  </a:cubicBezTo>
                  <a:cubicBezTo>
                    <a:pt x="24" y="264"/>
                    <a:pt x="24" y="264"/>
                    <a:pt x="24" y="264"/>
                  </a:cubicBezTo>
                  <a:cubicBezTo>
                    <a:pt x="29" y="245"/>
                    <a:pt x="29" y="245"/>
                    <a:pt x="29" y="245"/>
                  </a:cubicBezTo>
                  <a:cubicBezTo>
                    <a:pt x="29" y="243"/>
                    <a:pt x="28" y="241"/>
                    <a:pt x="27" y="240"/>
                  </a:cubicBezTo>
                  <a:cubicBezTo>
                    <a:pt x="22" y="237"/>
                    <a:pt x="22" y="237"/>
                    <a:pt x="22" y="237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4" y="242"/>
                    <a:pt x="26" y="237"/>
                    <a:pt x="27" y="232"/>
                  </a:cubicBezTo>
                  <a:cubicBezTo>
                    <a:pt x="27" y="230"/>
                    <a:pt x="28" y="227"/>
                    <a:pt x="28" y="226"/>
                  </a:cubicBezTo>
                  <a:cubicBezTo>
                    <a:pt x="29" y="225"/>
                    <a:pt x="29" y="224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5" y="221"/>
                    <a:pt x="25" y="221"/>
                    <a:pt x="25" y="221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25" y="221"/>
                    <a:pt x="25" y="221"/>
                    <a:pt x="25" y="221"/>
                  </a:cubicBezTo>
                  <a:cubicBezTo>
                    <a:pt x="29" y="223"/>
                    <a:pt x="29" y="223"/>
                    <a:pt x="29" y="223"/>
                  </a:cubicBezTo>
                  <a:cubicBezTo>
                    <a:pt x="30" y="221"/>
                    <a:pt x="29" y="218"/>
                    <a:pt x="27" y="217"/>
                  </a:cubicBezTo>
                  <a:cubicBezTo>
                    <a:pt x="26" y="216"/>
                    <a:pt x="26" y="216"/>
                    <a:pt x="26" y="216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4" y="196"/>
                    <a:pt x="23" y="195"/>
                    <a:pt x="22" y="194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4" y="181"/>
                    <a:pt x="24" y="181"/>
                    <a:pt x="24" y="181"/>
                  </a:cubicBezTo>
                  <a:cubicBezTo>
                    <a:pt x="24" y="179"/>
                    <a:pt x="23" y="177"/>
                    <a:pt x="22" y="176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7"/>
                    <a:pt x="19" y="155"/>
                    <a:pt x="18" y="154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18" y="158"/>
                    <a:pt x="18" y="158"/>
                    <a:pt x="18" y="158"/>
                  </a:cubicBezTo>
                  <a:cubicBezTo>
                    <a:pt x="18" y="157"/>
                    <a:pt x="18" y="153"/>
                    <a:pt x="19" y="149"/>
                  </a:cubicBezTo>
                  <a:cubicBezTo>
                    <a:pt x="19" y="147"/>
                    <a:pt x="19" y="145"/>
                    <a:pt x="19" y="143"/>
                  </a:cubicBezTo>
                  <a:cubicBezTo>
                    <a:pt x="20" y="142"/>
                    <a:pt x="20" y="142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9" y="142"/>
                    <a:pt x="19" y="142"/>
                    <a:pt x="19" y="142"/>
                  </a:cubicBezTo>
                  <a:cubicBezTo>
                    <a:pt x="20" y="142"/>
                    <a:pt x="20" y="142"/>
                    <a:pt x="20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9" y="142"/>
                    <a:pt x="19" y="142"/>
                    <a:pt x="19" y="142"/>
                  </a:cubicBezTo>
                  <a:cubicBezTo>
                    <a:pt x="20" y="141"/>
                    <a:pt x="20" y="140"/>
                    <a:pt x="20" y="139"/>
                  </a:cubicBezTo>
                  <a:cubicBezTo>
                    <a:pt x="20" y="137"/>
                    <a:pt x="19" y="136"/>
                    <a:pt x="18" y="136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4"/>
                    <a:pt x="19" y="113"/>
                    <a:pt x="17" y="112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9" y="114"/>
                    <a:pt x="19" y="112"/>
                    <a:pt x="19" y="110"/>
                  </a:cubicBezTo>
                  <a:cubicBezTo>
                    <a:pt x="19" y="107"/>
                    <a:pt x="19" y="103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1" y="93"/>
                    <a:pt x="20" y="90"/>
                    <a:pt x="18" y="89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3" y="63"/>
                    <a:pt x="12" y="62"/>
                    <a:pt x="10" y="61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6" y="56"/>
                    <a:pt x="27" y="54"/>
                    <a:pt x="27" y="53"/>
                  </a:cubicBezTo>
                  <a:cubicBezTo>
                    <a:pt x="27" y="51"/>
                    <a:pt x="26" y="50"/>
                    <a:pt x="25" y="49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4"/>
                    <a:pt x="22" y="53"/>
                    <a:pt x="23" y="53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1" y="55"/>
                    <a:pt x="21" y="55"/>
                    <a:pt x="22" y="54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5"/>
                    <a:pt x="21" y="55"/>
                    <a:pt x="22" y="55"/>
                  </a:cubicBezTo>
                  <a:cubicBezTo>
                    <a:pt x="25" y="55"/>
                    <a:pt x="32" y="54"/>
                    <a:pt x="37" y="54"/>
                  </a:cubicBezTo>
                  <a:cubicBezTo>
                    <a:pt x="43" y="54"/>
                    <a:pt x="48" y="54"/>
                    <a:pt x="48" y="54"/>
                  </a:cubicBezTo>
                  <a:cubicBezTo>
                    <a:pt x="50" y="54"/>
                    <a:pt x="52" y="53"/>
                    <a:pt x="52" y="51"/>
                  </a:cubicBezTo>
                  <a:cubicBezTo>
                    <a:pt x="53" y="49"/>
                    <a:pt x="52" y="47"/>
                    <a:pt x="50" y="46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9" y="51"/>
                    <a:pt x="49" y="50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7" y="52"/>
                    <a:pt x="47" y="52"/>
                    <a:pt x="48" y="52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7" y="53"/>
                  </a:cubicBezTo>
                  <a:cubicBezTo>
                    <a:pt x="50" y="53"/>
                    <a:pt x="57" y="54"/>
                    <a:pt x="63" y="55"/>
                  </a:cubicBezTo>
                  <a:cubicBezTo>
                    <a:pt x="66" y="55"/>
                    <a:pt x="69" y="55"/>
                    <a:pt x="71" y="56"/>
                  </a:cubicBezTo>
                  <a:cubicBezTo>
                    <a:pt x="73" y="56"/>
                    <a:pt x="74" y="56"/>
                    <a:pt x="75" y="56"/>
                  </a:cubicBezTo>
                  <a:cubicBezTo>
                    <a:pt x="76" y="56"/>
                    <a:pt x="76" y="56"/>
                    <a:pt x="77" y="56"/>
                  </a:cubicBezTo>
                  <a:cubicBezTo>
                    <a:pt x="77" y="56"/>
                    <a:pt x="78" y="56"/>
                    <a:pt x="78" y="56"/>
                  </a:cubicBezTo>
                  <a:cubicBezTo>
                    <a:pt x="78" y="56"/>
                    <a:pt x="78" y="56"/>
                    <a:pt x="79" y="56"/>
                  </a:cubicBezTo>
                  <a:cubicBezTo>
                    <a:pt x="79" y="56"/>
                    <a:pt x="80" y="56"/>
                    <a:pt x="80" y="55"/>
                  </a:cubicBezTo>
                  <a:cubicBezTo>
                    <a:pt x="80" y="55"/>
                    <a:pt x="81" y="55"/>
                    <a:pt x="81" y="54"/>
                  </a:cubicBezTo>
                  <a:cubicBezTo>
                    <a:pt x="82" y="53"/>
                    <a:pt x="82" y="52"/>
                    <a:pt x="82" y="50"/>
                  </a:cubicBezTo>
                  <a:cubicBezTo>
                    <a:pt x="82" y="49"/>
                    <a:pt x="81" y="48"/>
                    <a:pt x="80" y="47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6" y="52"/>
                    <a:pt x="76" y="52"/>
                    <a:pt x="77" y="51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5" y="53"/>
                    <a:pt x="75" y="52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5" y="53"/>
                  </a:cubicBezTo>
                  <a:cubicBezTo>
                    <a:pt x="78" y="53"/>
                    <a:pt x="84" y="52"/>
                    <a:pt x="89" y="52"/>
                  </a:cubicBezTo>
                  <a:cubicBezTo>
                    <a:pt x="91" y="52"/>
                    <a:pt x="93" y="52"/>
                    <a:pt x="95" y="52"/>
                  </a:cubicBezTo>
                  <a:cubicBezTo>
                    <a:pt x="96" y="52"/>
                    <a:pt x="97" y="52"/>
                    <a:pt x="97" y="52"/>
                  </a:cubicBezTo>
                  <a:cubicBezTo>
                    <a:pt x="98" y="52"/>
                    <a:pt x="98" y="52"/>
                    <a:pt x="98" y="51"/>
                  </a:cubicBezTo>
                  <a:cubicBezTo>
                    <a:pt x="98" y="51"/>
                    <a:pt x="99" y="51"/>
                    <a:pt x="99" y="51"/>
                  </a:cubicBezTo>
                  <a:cubicBezTo>
                    <a:pt x="99" y="51"/>
                    <a:pt x="99" y="51"/>
                    <a:pt x="100" y="51"/>
                  </a:cubicBezTo>
                  <a:cubicBezTo>
                    <a:pt x="100" y="51"/>
                    <a:pt x="101" y="50"/>
                    <a:pt x="102" y="49"/>
                  </a:cubicBezTo>
                  <a:cubicBezTo>
                    <a:pt x="102" y="48"/>
                    <a:pt x="102" y="47"/>
                    <a:pt x="102" y="46"/>
                  </a:cubicBezTo>
                  <a:cubicBezTo>
                    <a:pt x="102" y="44"/>
                    <a:pt x="101" y="43"/>
                    <a:pt x="100" y="43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9" y="48"/>
                    <a:pt x="131" y="47"/>
                    <a:pt x="132" y="45"/>
                  </a:cubicBezTo>
                  <a:cubicBezTo>
                    <a:pt x="133" y="43"/>
                    <a:pt x="132" y="41"/>
                    <a:pt x="130" y="40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6" y="47"/>
                    <a:pt x="133" y="47"/>
                    <a:pt x="139" y="47"/>
                  </a:cubicBezTo>
                  <a:cubicBezTo>
                    <a:pt x="143" y="47"/>
                    <a:pt x="146" y="46"/>
                    <a:pt x="149" y="46"/>
                  </a:cubicBezTo>
                  <a:cubicBezTo>
                    <a:pt x="150" y="46"/>
                    <a:pt x="151" y="46"/>
                    <a:pt x="152" y="46"/>
                  </a:cubicBezTo>
                  <a:cubicBezTo>
                    <a:pt x="152" y="46"/>
                    <a:pt x="153" y="46"/>
                    <a:pt x="153" y="46"/>
                  </a:cubicBezTo>
                  <a:cubicBezTo>
                    <a:pt x="153" y="46"/>
                    <a:pt x="153" y="46"/>
                    <a:pt x="154" y="46"/>
                  </a:cubicBezTo>
                  <a:cubicBezTo>
                    <a:pt x="154" y="46"/>
                    <a:pt x="154" y="45"/>
                    <a:pt x="155" y="45"/>
                  </a:cubicBezTo>
                  <a:cubicBezTo>
                    <a:pt x="155" y="45"/>
                    <a:pt x="156" y="45"/>
                    <a:pt x="156" y="44"/>
                  </a:cubicBezTo>
                  <a:cubicBezTo>
                    <a:pt x="157" y="42"/>
                    <a:pt x="157" y="41"/>
                    <a:pt x="157" y="40"/>
                  </a:cubicBezTo>
                  <a:cubicBezTo>
                    <a:pt x="157" y="39"/>
                    <a:pt x="156" y="38"/>
                    <a:pt x="155" y="37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53" y="44"/>
                    <a:pt x="160" y="44"/>
                  </a:cubicBezTo>
                  <a:cubicBezTo>
                    <a:pt x="166" y="44"/>
                    <a:pt x="173" y="45"/>
                    <a:pt x="176" y="45"/>
                  </a:cubicBezTo>
                  <a:cubicBezTo>
                    <a:pt x="177" y="45"/>
                    <a:pt x="177" y="45"/>
                    <a:pt x="178" y="45"/>
                  </a:cubicBezTo>
                  <a:cubicBezTo>
                    <a:pt x="178" y="45"/>
                    <a:pt x="178" y="45"/>
                    <a:pt x="179" y="45"/>
                  </a:cubicBezTo>
                  <a:cubicBezTo>
                    <a:pt x="179" y="45"/>
                    <a:pt x="179" y="45"/>
                    <a:pt x="180" y="44"/>
                  </a:cubicBezTo>
                  <a:cubicBezTo>
                    <a:pt x="180" y="44"/>
                    <a:pt x="181" y="44"/>
                    <a:pt x="182" y="43"/>
                  </a:cubicBezTo>
                  <a:cubicBezTo>
                    <a:pt x="183" y="42"/>
                    <a:pt x="183" y="40"/>
                    <a:pt x="183" y="39"/>
                  </a:cubicBezTo>
                  <a:cubicBezTo>
                    <a:pt x="182" y="38"/>
                    <a:pt x="182" y="37"/>
                    <a:pt x="180" y="36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10" y="46"/>
                    <a:pt x="212" y="45"/>
                    <a:pt x="213" y="43"/>
                  </a:cubicBezTo>
                  <a:cubicBezTo>
                    <a:pt x="213" y="41"/>
                    <a:pt x="213" y="39"/>
                    <a:pt x="211" y="38"/>
                  </a:cubicBezTo>
                  <a:cubicBezTo>
                    <a:pt x="206" y="34"/>
                    <a:pt x="206" y="34"/>
                    <a:pt x="206" y="34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6" y="42"/>
                    <a:pt x="206" y="42"/>
                    <a:pt x="207" y="41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5" y="43"/>
                    <a:pt x="205" y="43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4" y="43"/>
                    <a:pt x="204" y="43"/>
                    <a:pt x="204" y="43"/>
                  </a:cubicBezTo>
                  <a:cubicBezTo>
                    <a:pt x="205" y="43"/>
                    <a:pt x="210" y="43"/>
                    <a:pt x="214" y="43"/>
                  </a:cubicBezTo>
                  <a:cubicBezTo>
                    <a:pt x="219" y="44"/>
                    <a:pt x="223" y="44"/>
                    <a:pt x="226" y="44"/>
                  </a:cubicBezTo>
                  <a:cubicBezTo>
                    <a:pt x="226" y="44"/>
                    <a:pt x="227" y="44"/>
                    <a:pt x="227" y="44"/>
                  </a:cubicBezTo>
                  <a:cubicBezTo>
                    <a:pt x="228" y="44"/>
                    <a:pt x="228" y="44"/>
                    <a:pt x="228" y="44"/>
                  </a:cubicBezTo>
                  <a:cubicBezTo>
                    <a:pt x="228" y="44"/>
                    <a:pt x="228" y="44"/>
                    <a:pt x="229" y="43"/>
                  </a:cubicBezTo>
                  <a:cubicBezTo>
                    <a:pt x="229" y="43"/>
                    <a:pt x="229" y="43"/>
                    <a:pt x="230" y="43"/>
                  </a:cubicBezTo>
                  <a:cubicBezTo>
                    <a:pt x="230" y="43"/>
                    <a:pt x="231" y="43"/>
                    <a:pt x="231" y="41"/>
                  </a:cubicBezTo>
                  <a:cubicBezTo>
                    <a:pt x="232" y="40"/>
                    <a:pt x="232" y="39"/>
                    <a:pt x="232" y="38"/>
                  </a:cubicBezTo>
                  <a:cubicBezTo>
                    <a:pt x="232" y="37"/>
                    <a:pt x="231" y="36"/>
                    <a:pt x="230" y="35"/>
                  </a:cubicBezTo>
                  <a:cubicBezTo>
                    <a:pt x="226" y="33"/>
                    <a:pt x="226" y="33"/>
                    <a:pt x="226" y="33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61" y="40"/>
                    <a:pt x="261" y="40"/>
                    <a:pt x="261" y="40"/>
                  </a:cubicBezTo>
                  <a:cubicBezTo>
                    <a:pt x="263" y="40"/>
                    <a:pt x="265" y="39"/>
                    <a:pt x="265" y="37"/>
                  </a:cubicBezTo>
                  <a:cubicBezTo>
                    <a:pt x="266" y="35"/>
                    <a:pt x="265" y="33"/>
                    <a:pt x="263" y="32"/>
                  </a:cubicBezTo>
                  <a:cubicBezTo>
                    <a:pt x="259" y="29"/>
                    <a:pt x="259" y="29"/>
                    <a:pt x="259" y="29"/>
                  </a:cubicBezTo>
                  <a:cubicBezTo>
                    <a:pt x="256" y="33"/>
                    <a:pt x="256" y="33"/>
                    <a:pt x="256" y="33"/>
                  </a:cubicBezTo>
                  <a:cubicBezTo>
                    <a:pt x="257" y="38"/>
                    <a:pt x="257" y="38"/>
                    <a:pt x="257" y="38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3" y="36"/>
                    <a:pt x="285" y="35"/>
                    <a:pt x="285" y="33"/>
                  </a:cubicBezTo>
                  <a:cubicBezTo>
                    <a:pt x="286" y="31"/>
                    <a:pt x="285" y="29"/>
                    <a:pt x="283" y="28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80" y="34"/>
                    <a:pt x="280" y="34"/>
                    <a:pt x="280" y="34"/>
                  </a:cubicBezTo>
                  <a:cubicBezTo>
                    <a:pt x="281" y="34"/>
                    <a:pt x="281" y="34"/>
                    <a:pt x="282" y="33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80" y="34"/>
                    <a:pt x="280" y="34"/>
                    <a:pt x="280" y="34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5"/>
                    <a:pt x="280" y="35"/>
                    <a:pt x="280" y="34"/>
                  </a:cubicBezTo>
                  <a:cubicBezTo>
                    <a:pt x="278" y="30"/>
                    <a:pt x="278" y="30"/>
                    <a:pt x="278" y="30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2"/>
                    <a:pt x="279" y="32"/>
                    <a:pt x="279" y="32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2"/>
                    <a:pt x="279" y="32"/>
                    <a:pt x="279" y="32"/>
                  </a:cubicBezTo>
                  <a:cubicBezTo>
                    <a:pt x="279" y="35"/>
                    <a:pt x="279" y="35"/>
                    <a:pt x="279" y="35"/>
                  </a:cubicBezTo>
                  <a:cubicBezTo>
                    <a:pt x="279" y="35"/>
                    <a:pt x="279" y="35"/>
                    <a:pt x="280" y="35"/>
                  </a:cubicBezTo>
                  <a:cubicBezTo>
                    <a:pt x="283" y="35"/>
                    <a:pt x="289" y="35"/>
                    <a:pt x="294" y="35"/>
                  </a:cubicBezTo>
                  <a:cubicBezTo>
                    <a:pt x="300" y="35"/>
                    <a:pt x="306" y="35"/>
                    <a:pt x="309" y="35"/>
                  </a:cubicBezTo>
                  <a:cubicBezTo>
                    <a:pt x="309" y="35"/>
                    <a:pt x="310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2" y="35"/>
                    <a:pt x="312" y="35"/>
                    <a:pt x="312" y="35"/>
                  </a:cubicBezTo>
                  <a:cubicBezTo>
                    <a:pt x="312" y="35"/>
                    <a:pt x="313" y="35"/>
                    <a:pt x="313" y="35"/>
                  </a:cubicBezTo>
                  <a:cubicBezTo>
                    <a:pt x="313" y="35"/>
                    <a:pt x="314" y="34"/>
                    <a:pt x="315" y="33"/>
                  </a:cubicBezTo>
                  <a:cubicBezTo>
                    <a:pt x="316" y="32"/>
                    <a:pt x="316" y="31"/>
                    <a:pt x="315" y="30"/>
                  </a:cubicBezTo>
                  <a:cubicBezTo>
                    <a:pt x="315" y="28"/>
                    <a:pt x="314" y="27"/>
                    <a:pt x="313" y="27"/>
                  </a:cubicBezTo>
                  <a:cubicBezTo>
                    <a:pt x="313" y="26"/>
                    <a:pt x="313" y="26"/>
                    <a:pt x="313" y="26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5" y="34"/>
                    <a:pt x="347" y="33"/>
                    <a:pt x="347" y="31"/>
                  </a:cubicBezTo>
                  <a:cubicBezTo>
                    <a:pt x="348" y="29"/>
                    <a:pt x="347" y="27"/>
                    <a:pt x="345" y="26"/>
                  </a:cubicBezTo>
                  <a:cubicBezTo>
                    <a:pt x="341" y="23"/>
                    <a:pt x="341" y="23"/>
                    <a:pt x="341" y="23"/>
                  </a:cubicBezTo>
                  <a:cubicBezTo>
                    <a:pt x="339" y="27"/>
                    <a:pt x="339" y="27"/>
                    <a:pt x="339" y="27"/>
                  </a:cubicBezTo>
                  <a:cubicBezTo>
                    <a:pt x="339" y="32"/>
                    <a:pt x="339" y="32"/>
                    <a:pt x="339" y="32"/>
                  </a:cubicBezTo>
                  <a:cubicBezTo>
                    <a:pt x="367" y="30"/>
                    <a:pt x="367" y="30"/>
                    <a:pt x="367" y="30"/>
                  </a:cubicBezTo>
                  <a:cubicBezTo>
                    <a:pt x="369" y="30"/>
                    <a:pt x="370" y="28"/>
                    <a:pt x="371" y="26"/>
                  </a:cubicBezTo>
                  <a:cubicBezTo>
                    <a:pt x="371" y="24"/>
                    <a:pt x="371" y="22"/>
                    <a:pt x="369" y="21"/>
                  </a:cubicBezTo>
                  <a:cubicBezTo>
                    <a:pt x="368" y="21"/>
                    <a:pt x="368" y="21"/>
                    <a:pt x="368" y="21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92" y="30"/>
                    <a:pt x="392" y="30"/>
                    <a:pt x="392" y="30"/>
                  </a:cubicBezTo>
                  <a:cubicBezTo>
                    <a:pt x="394" y="30"/>
                    <a:pt x="396" y="29"/>
                    <a:pt x="397" y="27"/>
                  </a:cubicBezTo>
                  <a:cubicBezTo>
                    <a:pt x="398" y="25"/>
                    <a:pt x="397" y="23"/>
                    <a:pt x="395" y="22"/>
                  </a:cubicBezTo>
                  <a:cubicBezTo>
                    <a:pt x="393" y="20"/>
                    <a:pt x="393" y="20"/>
                    <a:pt x="393" y="20"/>
                  </a:cubicBezTo>
                  <a:cubicBezTo>
                    <a:pt x="390" y="24"/>
                    <a:pt x="390" y="24"/>
                    <a:pt x="390" y="24"/>
                  </a:cubicBezTo>
                  <a:cubicBezTo>
                    <a:pt x="394" y="27"/>
                    <a:pt x="394" y="27"/>
                    <a:pt x="394" y="27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3" y="28"/>
                    <a:pt x="393" y="28"/>
                    <a:pt x="393" y="28"/>
                  </a:cubicBezTo>
                  <a:cubicBezTo>
                    <a:pt x="393" y="28"/>
                    <a:pt x="394" y="28"/>
                    <a:pt x="394" y="27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3" y="28"/>
                    <a:pt x="393" y="28"/>
                    <a:pt x="393" y="28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392" y="29"/>
                    <a:pt x="393" y="28"/>
                  </a:cubicBezTo>
                  <a:cubicBezTo>
                    <a:pt x="391" y="25"/>
                    <a:pt x="391" y="25"/>
                    <a:pt x="391" y="25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8"/>
                    <a:pt x="392" y="28"/>
                    <a:pt x="392" y="28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8"/>
                    <a:pt x="392" y="28"/>
                    <a:pt x="392" y="28"/>
                  </a:cubicBezTo>
                  <a:cubicBezTo>
                    <a:pt x="392" y="29"/>
                    <a:pt x="392" y="29"/>
                    <a:pt x="392" y="29"/>
                  </a:cubicBezTo>
                  <a:cubicBezTo>
                    <a:pt x="392" y="29"/>
                    <a:pt x="393" y="29"/>
                    <a:pt x="394" y="29"/>
                  </a:cubicBezTo>
                  <a:cubicBezTo>
                    <a:pt x="398" y="28"/>
                    <a:pt x="406" y="28"/>
                    <a:pt x="413" y="28"/>
                  </a:cubicBezTo>
                  <a:cubicBezTo>
                    <a:pt x="420" y="27"/>
                    <a:pt x="425" y="27"/>
                    <a:pt x="425" y="27"/>
                  </a:cubicBezTo>
                  <a:cubicBezTo>
                    <a:pt x="427" y="27"/>
                    <a:pt x="429" y="26"/>
                    <a:pt x="430" y="24"/>
                  </a:cubicBezTo>
                  <a:cubicBezTo>
                    <a:pt x="430" y="22"/>
                    <a:pt x="430" y="20"/>
                    <a:pt x="428" y="19"/>
                  </a:cubicBezTo>
                  <a:cubicBezTo>
                    <a:pt x="426" y="17"/>
                    <a:pt x="426" y="17"/>
                    <a:pt x="426" y="17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26"/>
                    <a:pt x="423" y="26"/>
                    <a:pt x="423" y="26"/>
                  </a:cubicBezTo>
                  <a:cubicBezTo>
                    <a:pt x="456" y="26"/>
                    <a:pt x="456" y="26"/>
                    <a:pt x="456" y="26"/>
                  </a:cubicBezTo>
                  <a:cubicBezTo>
                    <a:pt x="459" y="26"/>
                    <a:pt x="460" y="25"/>
                    <a:pt x="461" y="22"/>
                  </a:cubicBezTo>
                  <a:cubicBezTo>
                    <a:pt x="462" y="20"/>
                    <a:pt x="461" y="18"/>
                    <a:pt x="459" y="17"/>
                  </a:cubicBezTo>
                  <a:cubicBezTo>
                    <a:pt x="454" y="14"/>
                    <a:pt x="454" y="14"/>
                    <a:pt x="454" y="14"/>
                  </a:cubicBezTo>
                  <a:cubicBezTo>
                    <a:pt x="451" y="18"/>
                    <a:pt x="451" y="18"/>
                    <a:pt x="451" y="18"/>
                  </a:cubicBezTo>
                  <a:cubicBezTo>
                    <a:pt x="451" y="23"/>
                    <a:pt x="451" y="23"/>
                    <a:pt x="451" y="23"/>
                  </a:cubicBezTo>
                  <a:cubicBezTo>
                    <a:pt x="494" y="25"/>
                    <a:pt x="494" y="25"/>
                    <a:pt x="494" y="25"/>
                  </a:cubicBezTo>
                  <a:cubicBezTo>
                    <a:pt x="496" y="26"/>
                    <a:pt x="498" y="24"/>
                    <a:pt x="498" y="22"/>
                  </a:cubicBezTo>
                  <a:cubicBezTo>
                    <a:pt x="499" y="20"/>
                    <a:pt x="498" y="18"/>
                    <a:pt x="496" y="17"/>
                  </a:cubicBezTo>
                  <a:cubicBezTo>
                    <a:pt x="488" y="12"/>
                    <a:pt x="488" y="12"/>
                    <a:pt x="488" y="12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90" y="18"/>
                    <a:pt x="490" y="18"/>
                    <a:pt x="490" y="18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8" y="20"/>
                    <a:pt x="489" y="19"/>
                    <a:pt x="490" y="18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8" y="20"/>
                    <a:pt x="488" y="20"/>
                    <a:pt x="488" y="20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20"/>
                    <a:pt x="487" y="20"/>
                    <a:pt x="488" y="20"/>
                  </a:cubicBezTo>
                  <a:cubicBezTo>
                    <a:pt x="486" y="16"/>
                    <a:pt x="486" y="16"/>
                    <a:pt x="486" y="16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6" y="18"/>
                    <a:pt x="486" y="18"/>
                    <a:pt x="486" y="18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6" y="18"/>
                    <a:pt x="486" y="18"/>
                    <a:pt x="486" y="18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20"/>
                    <a:pt x="487" y="20"/>
                    <a:pt x="488" y="20"/>
                  </a:cubicBezTo>
                  <a:cubicBezTo>
                    <a:pt x="491" y="20"/>
                    <a:pt x="497" y="20"/>
                    <a:pt x="502" y="21"/>
                  </a:cubicBezTo>
                  <a:cubicBezTo>
                    <a:pt x="505" y="21"/>
                    <a:pt x="508" y="21"/>
                    <a:pt x="510" y="21"/>
                  </a:cubicBezTo>
                  <a:cubicBezTo>
                    <a:pt x="512" y="21"/>
                    <a:pt x="513" y="21"/>
                    <a:pt x="514" y="21"/>
                  </a:cubicBezTo>
                  <a:cubicBezTo>
                    <a:pt x="514" y="21"/>
                    <a:pt x="514" y="21"/>
                    <a:pt x="514" y="21"/>
                  </a:cubicBezTo>
                  <a:cubicBezTo>
                    <a:pt x="515" y="21"/>
                    <a:pt x="515" y="21"/>
                    <a:pt x="515" y="21"/>
                  </a:cubicBezTo>
                  <a:cubicBezTo>
                    <a:pt x="515" y="21"/>
                    <a:pt x="515" y="21"/>
                    <a:pt x="515" y="21"/>
                  </a:cubicBezTo>
                  <a:cubicBezTo>
                    <a:pt x="515" y="21"/>
                    <a:pt x="516" y="21"/>
                    <a:pt x="516" y="21"/>
                  </a:cubicBezTo>
                  <a:cubicBezTo>
                    <a:pt x="516" y="20"/>
                    <a:pt x="517" y="20"/>
                    <a:pt x="518" y="19"/>
                  </a:cubicBezTo>
                  <a:cubicBezTo>
                    <a:pt x="519" y="18"/>
                    <a:pt x="519" y="17"/>
                    <a:pt x="519" y="15"/>
                  </a:cubicBezTo>
                  <a:cubicBezTo>
                    <a:pt x="518" y="14"/>
                    <a:pt x="518" y="13"/>
                    <a:pt x="517" y="12"/>
                  </a:cubicBezTo>
                  <a:cubicBezTo>
                    <a:pt x="512" y="10"/>
                    <a:pt x="512" y="10"/>
                    <a:pt x="512" y="10"/>
                  </a:cubicBezTo>
                  <a:cubicBezTo>
                    <a:pt x="510" y="14"/>
                    <a:pt x="510" y="14"/>
                    <a:pt x="510" y="14"/>
                  </a:cubicBezTo>
                  <a:cubicBezTo>
                    <a:pt x="510" y="18"/>
                    <a:pt x="510" y="18"/>
                    <a:pt x="510" y="18"/>
                  </a:cubicBezTo>
                  <a:cubicBezTo>
                    <a:pt x="537" y="19"/>
                    <a:pt x="537" y="19"/>
                    <a:pt x="537" y="19"/>
                  </a:cubicBezTo>
                  <a:cubicBezTo>
                    <a:pt x="539" y="19"/>
                    <a:pt x="541" y="17"/>
                    <a:pt x="541" y="15"/>
                  </a:cubicBezTo>
                  <a:cubicBezTo>
                    <a:pt x="542" y="13"/>
                    <a:pt x="541" y="11"/>
                    <a:pt x="539" y="10"/>
                  </a:cubicBezTo>
                  <a:cubicBezTo>
                    <a:pt x="534" y="6"/>
                    <a:pt x="534" y="6"/>
                    <a:pt x="534" y="6"/>
                  </a:cubicBezTo>
                  <a:cubicBezTo>
                    <a:pt x="531" y="10"/>
                    <a:pt x="531" y="10"/>
                    <a:pt x="531" y="10"/>
                  </a:cubicBezTo>
                  <a:cubicBezTo>
                    <a:pt x="531" y="15"/>
                    <a:pt x="531" y="15"/>
                    <a:pt x="531" y="15"/>
                  </a:cubicBezTo>
                  <a:cubicBezTo>
                    <a:pt x="565" y="18"/>
                    <a:pt x="565" y="18"/>
                    <a:pt x="565" y="18"/>
                  </a:cubicBezTo>
                  <a:cubicBezTo>
                    <a:pt x="567" y="18"/>
                    <a:pt x="569" y="17"/>
                    <a:pt x="570" y="15"/>
                  </a:cubicBezTo>
                  <a:cubicBezTo>
                    <a:pt x="571" y="13"/>
                    <a:pt x="570" y="10"/>
                    <a:pt x="568" y="9"/>
                  </a:cubicBezTo>
                  <a:cubicBezTo>
                    <a:pt x="564" y="7"/>
                    <a:pt x="564" y="7"/>
                    <a:pt x="564" y="7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6" y="13"/>
                    <a:pt x="566" y="13"/>
                    <a:pt x="566" y="13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4" y="15"/>
                    <a:pt x="564" y="15"/>
                    <a:pt x="564" y="15"/>
                  </a:cubicBezTo>
                  <a:cubicBezTo>
                    <a:pt x="564" y="15"/>
                    <a:pt x="565" y="14"/>
                    <a:pt x="566" y="13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4" y="15"/>
                    <a:pt x="564" y="15"/>
                    <a:pt x="564" y="15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3" y="15"/>
                    <a:pt x="563" y="15"/>
                    <a:pt x="564" y="15"/>
                  </a:cubicBezTo>
                  <a:cubicBezTo>
                    <a:pt x="562" y="11"/>
                    <a:pt x="562" y="11"/>
                    <a:pt x="562" y="11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2"/>
                    <a:pt x="562" y="12"/>
                    <a:pt x="562" y="12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2"/>
                    <a:pt x="562" y="12"/>
                    <a:pt x="562" y="12"/>
                  </a:cubicBezTo>
                  <a:cubicBezTo>
                    <a:pt x="562" y="15"/>
                    <a:pt x="562" y="15"/>
                    <a:pt x="562" y="15"/>
                  </a:cubicBezTo>
                  <a:cubicBezTo>
                    <a:pt x="562" y="15"/>
                    <a:pt x="563" y="15"/>
                    <a:pt x="563" y="15"/>
                  </a:cubicBezTo>
                  <a:cubicBezTo>
                    <a:pt x="566" y="16"/>
                    <a:pt x="573" y="16"/>
                    <a:pt x="578" y="17"/>
                  </a:cubicBezTo>
                  <a:cubicBezTo>
                    <a:pt x="581" y="17"/>
                    <a:pt x="584" y="17"/>
                    <a:pt x="586" y="17"/>
                  </a:cubicBezTo>
                  <a:cubicBezTo>
                    <a:pt x="589" y="17"/>
                    <a:pt x="590" y="18"/>
                    <a:pt x="591" y="18"/>
                  </a:cubicBezTo>
                  <a:cubicBezTo>
                    <a:pt x="592" y="18"/>
                    <a:pt x="592" y="18"/>
                    <a:pt x="592" y="18"/>
                  </a:cubicBezTo>
                  <a:cubicBezTo>
                    <a:pt x="592" y="18"/>
                    <a:pt x="593" y="18"/>
                    <a:pt x="593" y="17"/>
                  </a:cubicBezTo>
                  <a:cubicBezTo>
                    <a:pt x="593" y="17"/>
                    <a:pt x="593" y="17"/>
                    <a:pt x="594" y="17"/>
                  </a:cubicBezTo>
                  <a:cubicBezTo>
                    <a:pt x="594" y="17"/>
                    <a:pt x="595" y="17"/>
                    <a:pt x="596" y="15"/>
                  </a:cubicBezTo>
                  <a:cubicBezTo>
                    <a:pt x="597" y="14"/>
                    <a:pt x="597" y="13"/>
                    <a:pt x="597" y="12"/>
                  </a:cubicBezTo>
                  <a:cubicBezTo>
                    <a:pt x="596" y="11"/>
                    <a:pt x="595" y="10"/>
                    <a:pt x="594" y="9"/>
                  </a:cubicBezTo>
                  <a:cubicBezTo>
                    <a:pt x="587" y="4"/>
                    <a:pt x="587" y="4"/>
                    <a:pt x="587" y="4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9" y="11"/>
                    <a:pt x="589" y="11"/>
                    <a:pt x="589" y="11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8" y="12"/>
                    <a:pt x="588" y="12"/>
                    <a:pt x="588" y="12"/>
                  </a:cubicBezTo>
                  <a:cubicBezTo>
                    <a:pt x="588" y="12"/>
                    <a:pt x="588" y="12"/>
                    <a:pt x="589" y="11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8" y="12"/>
                    <a:pt x="588" y="12"/>
                    <a:pt x="588" y="12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6" y="13"/>
                    <a:pt x="587" y="13"/>
                    <a:pt x="588" y="12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5" y="13"/>
                    <a:pt x="585" y="13"/>
                    <a:pt x="585" y="13"/>
                  </a:cubicBezTo>
                  <a:cubicBezTo>
                    <a:pt x="586" y="13"/>
                    <a:pt x="586" y="13"/>
                    <a:pt x="586" y="13"/>
                  </a:cubicBezTo>
                  <a:cubicBezTo>
                    <a:pt x="585" y="11"/>
                    <a:pt x="585" y="11"/>
                    <a:pt x="585" y="11"/>
                  </a:cubicBezTo>
                  <a:cubicBezTo>
                    <a:pt x="585" y="13"/>
                    <a:pt x="585" y="13"/>
                    <a:pt x="585" y="13"/>
                  </a:cubicBezTo>
                  <a:cubicBezTo>
                    <a:pt x="585" y="13"/>
                    <a:pt x="585" y="13"/>
                    <a:pt x="585" y="13"/>
                  </a:cubicBezTo>
                  <a:cubicBezTo>
                    <a:pt x="586" y="13"/>
                    <a:pt x="589" y="13"/>
                    <a:pt x="593" y="13"/>
                  </a:cubicBezTo>
                  <a:cubicBezTo>
                    <a:pt x="598" y="14"/>
                    <a:pt x="605" y="14"/>
                    <a:pt x="610" y="15"/>
                  </a:cubicBezTo>
                  <a:cubicBezTo>
                    <a:pt x="615" y="15"/>
                    <a:pt x="620" y="15"/>
                    <a:pt x="620" y="15"/>
                  </a:cubicBezTo>
                  <a:cubicBezTo>
                    <a:pt x="622" y="16"/>
                    <a:pt x="624" y="14"/>
                    <a:pt x="624" y="12"/>
                  </a:cubicBezTo>
                  <a:cubicBezTo>
                    <a:pt x="625" y="10"/>
                    <a:pt x="624" y="8"/>
                    <a:pt x="623" y="7"/>
                  </a:cubicBezTo>
                  <a:cubicBezTo>
                    <a:pt x="614" y="1"/>
                    <a:pt x="614" y="1"/>
                    <a:pt x="614" y="1"/>
                  </a:cubicBezTo>
                  <a:cubicBezTo>
                    <a:pt x="612" y="0"/>
                    <a:pt x="609" y="1"/>
                    <a:pt x="608" y="3"/>
                  </a:cubicBezTo>
                  <a:cubicBezTo>
                    <a:pt x="606" y="5"/>
                    <a:pt x="607" y="8"/>
                    <a:pt x="609" y="9"/>
                  </a:cubicBezTo>
                  <a:cubicBezTo>
                    <a:pt x="618" y="15"/>
                    <a:pt x="618" y="15"/>
                    <a:pt x="618" y="15"/>
                  </a:cubicBezTo>
                  <a:cubicBezTo>
                    <a:pt x="620" y="11"/>
                    <a:pt x="620" y="11"/>
                    <a:pt x="620" y="11"/>
                  </a:cubicBezTo>
                  <a:cubicBezTo>
                    <a:pt x="620" y="6"/>
                    <a:pt x="620" y="6"/>
                    <a:pt x="620" y="6"/>
                  </a:cubicBezTo>
                  <a:cubicBezTo>
                    <a:pt x="620" y="6"/>
                    <a:pt x="613" y="5"/>
                    <a:pt x="605" y="5"/>
                  </a:cubicBezTo>
                  <a:cubicBezTo>
                    <a:pt x="601" y="5"/>
                    <a:pt x="597" y="4"/>
                    <a:pt x="593" y="4"/>
                  </a:cubicBezTo>
                  <a:cubicBezTo>
                    <a:pt x="590" y="4"/>
                    <a:pt x="587" y="4"/>
                    <a:pt x="585" y="4"/>
                  </a:cubicBezTo>
                  <a:cubicBezTo>
                    <a:pt x="585" y="4"/>
                    <a:pt x="585" y="4"/>
                    <a:pt x="585" y="4"/>
                  </a:cubicBezTo>
                  <a:cubicBezTo>
                    <a:pt x="585" y="4"/>
                    <a:pt x="584" y="4"/>
                    <a:pt x="584" y="4"/>
                  </a:cubicBezTo>
                  <a:cubicBezTo>
                    <a:pt x="584" y="4"/>
                    <a:pt x="584" y="4"/>
                    <a:pt x="583" y="4"/>
                  </a:cubicBezTo>
                  <a:cubicBezTo>
                    <a:pt x="583" y="4"/>
                    <a:pt x="583" y="4"/>
                    <a:pt x="582" y="5"/>
                  </a:cubicBezTo>
                  <a:cubicBezTo>
                    <a:pt x="582" y="5"/>
                    <a:pt x="581" y="5"/>
                    <a:pt x="581" y="6"/>
                  </a:cubicBezTo>
                  <a:cubicBezTo>
                    <a:pt x="580" y="8"/>
                    <a:pt x="580" y="11"/>
                    <a:pt x="582" y="12"/>
                  </a:cubicBezTo>
                  <a:cubicBezTo>
                    <a:pt x="589" y="17"/>
                    <a:pt x="589" y="17"/>
                    <a:pt x="589" y="17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88" y="10"/>
                    <a:pt x="588" y="10"/>
                    <a:pt x="588" y="10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0" y="9"/>
                    <a:pt x="590" y="9"/>
                    <a:pt x="590" y="9"/>
                  </a:cubicBezTo>
                  <a:cubicBezTo>
                    <a:pt x="590" y="9"/>
                    <a:pt x="589" y="9"/>
                    <a:pt x="588" y="10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0" y="9"/>
                    <a:pt x="590" y="9"/>
                    <a:pt x="590" y="9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1" y="8"/>
                    <a:pt x="591" y="8"/>
                    <a:pt x="590" y="9"/>
                  </a:cubicBezTo>
                  <a:cubicBezTo>
                    <a:pt x="592" y="13"/>
                    <a:pt x="592" y="13"/>
                    <a:pt x="592" y="13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12"/>
                    <a:pt x="592" y="12"/>
                    <a:pt x="592" y="12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12"/>
                    <a:pt x="592" y="12"/>
                    <a:pt x="592" y="12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9"/>
                    <a:pt x="592" y="9"/>
                    <a:pt x="592" y="9"/>
                  </a:cubicBezTo>
                  <a:cubicBezTo>
                    <a:pt x="592" y="8"/>
                    <a:pt x="592" y="8"/>
                    <a:pt x="592" y="8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2" y="9"/>
                    <a:pt x="592" y="9"/>
                    <a:pt x="592" y="9"/>
                  </a:cubicBezTo>
                  <a:cubicBezTo>
                    <a:pt x="592" y="8"/>
                    <a:pt x="592" y="8"/>
                    <a:pt x="592" y="8"/>
                  </a:cubicBezTo>
                  <a:cubicBezTo>
                    <a:pt x="591" y="8"/>
                    <a:pt x="591" y="8"/>
                    <a:pt x="591" y="8"/>
                  </a:cubicBezTo>
                  <a:cubicBezTo>
                    <a:pt x="591" y="8"/>
                    <a:pt x="589" y="8"/>
                    <a:pt x="586" y="8"/>
                  </a:cubicBezTo>
                  <a:cubicBezTo>
                    <a:pt x="582" y="8"/>
                    <a:pt x="577" y="7"/>
                    <a:pt x="572" y="7"/>
                  </a:cubicBezTo>
                  <a:cubicBezTo>
                    <a:pt x="569" y="7"/>
                    <a:pt x="567" y="6"/>
                    <a:pt x="566" y="6"/>
                  </a:cubicBezTo>
                  <a:cubicBezTo>
                    <a:pt x="564" y="6"/>
                    <a:pt x="563" y="6"/>
                    <a:pt x="562" y="6"/>
                  </a:cubicBezTo>
                  <a:cubicBezTo>
                    <a:pt x="561" y="6"/>
                    <a:pt x="561" y="6"/>
                    <a:pt x="561" y="6"/>
                  </a:cubicBezTo>
                  <a:cubicBezTo>
                    <a:pt x="561" y="6"/>
                    <a:pt x="561" y="6"/>
                    <a:pt x="560" y="6"/>
                  </a:cubicBezTo>
                  <a:cubicBezTo>
                    <a:pt x="560" y="6"/>
                    <a:pt x="560" y="6"/>
                    <a:pt x="560" y="6"/>
                  </a:cubicBezTo>
                  <a:cubicBezTo>
                    <a:pt x="559" y="7"/>
                    <a:pt x="558" y="7"/>
                    <a:pt x="558" y="8"/>
                  </a:cubicBezTo>
                  <a:cubicBezTo>
                    <a:pt x="556" y="10"/>
                    <a:pt x="557" y="13"/>
                    <a:pt x="559" y="15"/>
                  </a:cubicBezTo>
                  <a:cubicBezTo>
                    <a:pt x="563" y="17"/>
                    <a:pt x="563" y="17"/>
                    <a:pt x="563" y="17"/>
                  </a:cubicBezTo>
                  <a:cubicBezTo>
                    <a:pt x="566" y="13"/>
                    <a:pt x="566" y="13"/>
                    <a:pt x="566" y="13"/>
                  </a:cubicBezTo>
                  <a:cubicBezTo>
                    <a:pt x="566" y="9"/>
                    <a:pt x="566" y="9"/>
                    <a:pt x="566" y="9"/>
                  </a:cubicBezTo>
                  <a:cubicBezTo>
                    <a:pt x="531" y="5"/>
                    <a:pt x="531" y="5"/>
                    <a:pt x="531" y="5"/>
                  </a:cubicBezTo>
                  <a:cubicBezTo>
                    <a:pt x="529" y="5"/>
                    <a:pt x="527" y="7"/>
                    <a:pt x="527" y="9"/>
                  </a:cubicBezTo>
                  <a:cubicBezTo>
                    <a:pt x="526" y="11"/>
                    <a:pt x="527" y="13"/>
                    <a:pt x="529" y="14"/>
                  </a:cubicBezTo>
                  <a:cubicBezTo>
                    <a:pt x="535" y="18"/>
                    <a:pt x="535" y="18"/>
                    <a:pt x="535" y="18"/>
                  </a:cubicBezTo>
                  <a:cubicBezTo>
                    <a:pt x="537" y="14"/>
                    <a:pt x="537" y="14"/>
                    <a:pt x="537" y="14"/>
                  </a:cubicBezTo>
                  <a:cubicBezTo>
                    <a:pt x="537" y="9"/>
                    <a:pt x="537" y="9"/>
                    <a:pt x="537" y="9"/>
                  </a:cubicBezTo>
                  <a:cubicBezTo>
                    <a:pt x="510" y="9"/>
                    <a:pt x="510" y="9"/>
                    <a:pt x="510" y="9"/>
                  </a:cubicBezTo>
                  <a:cubicBezTo>
                    <a:pt x="508" y="9"/>
                    <a:pt x="506" y="10"/>
                    <a:pt x="505" y="12"/>
                  </a:cubicBezTo>
                  <a:cubicBezTo>
                    <a:pt x="505" y="14"/>
                    <a:pt x="505" y="16"/>
                    <a:pt x="507" y="18"/>
                  </a:cubicBezTo>
                  <a:cubicBezTo>
                    <a:pt x="512" y="20"/>
                    <a:pt x="512" y="20"/>
                    <a:pt x="512" y="20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0" y="14"/>
                    <a:pt x="510" y="14"/>
                    <a:pt x="510" y="14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2" y="12"/>
                    <a:pt x="512" y="12"/>
                    <a:pt x="512" y="12"/>
                  </a:cubicBezTo>
                  <a:cubicBezTo>
                    <a:pt x="512" y="12"/>
                    <a:pt x="511" y="12"/>
                    <a:pt x="510" y="14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2" y="12"/>
                    <a:pt x="512" y="12"/>
                    <a:pt x="512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3" y="12"/>
                    <a:pt x="513" y="12"/>
                    <a:pt x="513" y="12"/>
                  </a:cubicBezTo>
                  <a:cubicBezTo>
                    <a:pt x="513" y="12"/>
                    <a:pt x="513" y="12"/>
                    <a:pt x="512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3" y="12"/>
                    <a:pt x="513" y="12"/>
                    <a:pt x="513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3" y="12"/>
                    <a:pt x="513" y="12"/>
                    <a:pt x="513" y="12"/>
                  </a:cubicBezTo>
                  <a:cubicBezTo>
                    <a:pt x="514" y="16"/>
                    <a:pt x="514" y="16"/>
                    <a:pt x="514" y="16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5"/>
                    <a:pt x="514" y="15"/>
                    <a:pt x="514" y="15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5"/>
                    <a:pt x="514" y="15"/>
                    <a:pt x="514" y="15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2"/>
                    <a:pt x="514" y="12"/>
                    <a:pt x="514" y="12"/>
                  </a:cubicBezTo>
                  <a:cubicBezTo>
                    <a:pt x="514" y="12"/>
                    <a:pt x="512" y="12"/>
                    <a:pt x="510" y="12"/>
                  </a:cubicBezTo>
                  <a:cubicBezTo>
                    <a:pt x="504" y="11"/>
                    <a:pt x="493" y="11"/>
                    <a:pt x="488" y="11"/>
                  </a:cubicBezTo>
                  <a:cubicBezTo>
                    <a:pt x="487" y="11"/>
                    <a:pt x="487" y="11"/>
                    <a:pt x="486" y="11"/>
                  </a:cubicBezTo>
                  <a:cubicBezTo>
                    <a:pt x="486" y="11"/>
                    <a:pt x="486" y="11"/>
                    <a:pt x="485" y="11"/>
                  </a:cubicBezTo>
                  <a:cubicBezTo>
                    <a:pt x="485" y="11"/>
                    <a:pt x="485" y="11"/>
                    <a:pt x="484" y="11"/>
                  </a:cubicBezTo>
                  <a:cubicBezTo>
                    <a:pt x="484" y="11"/>
                    <a:pt x="484" y="11"/>
                    <a:pt x="484" y="12"/>
                  </a:cubicBezTo>
                  <a:cubicBezTo>
                    <a:pt x="483" y="12"/>
                    <a:pt x="483" y="12"/>
                    <a:pt x="482" y="13"/>
                  </a:cubicBezTo>
                  <a:cubicBezTo>
                    <a:pt x="481" y="14"/>
                    <a:pt x="481" y="16"/>
                    <a:pt x="481" y="17"/>
                  </a:cubicBezTo>
                  <a:cubicBezTo>
                    <a:pt x="481" y="18"/>
                    <a:pt x="482" y="19"/>
                    <a:pt x="483" y="20"/>
                  </a:cubicBezTo>
                  <a:cubicBezTo>
                    <a:pt x="491" y="25"/>
                    <a:pt x="491" y="25"/>
                    <a:pt x="491" y="25"/>
                  </a:cubicBezTo>
                  <a:cubicBezTo>
                    <a:pt x="494" y="21"/>
                    <a:pt x="494" y="21"/>
                    <a:pt x="494" y="21"/>
                  </a:cubicBezTo>
                  <a:cubicBezTo>
                    <a:pt x="494" y="16"/>
                    <a:pt x="494" y="16"/>
                    <a:pt x="494" y="1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9" y="13"/>
                    <a:pt x="447" y="14"/>
                    <a:pt x="447" y="16"/>
                  </a:cubicBezTo>
                  <a:cubicBezTo>
                    <a:pt x="446" y="18"/>
                    <a:pt x="447" y="21"/>
                    <a:pt x="449" y="22"/>
                  </a:cubicBezTo>
                  <a:cubicBezTo>
                    <a:pt x="454" y="25"/>
                    <a:pt x="454" y="25"/>
                    <a:pt x="454" y="25"/>
                  </a:cubicBezTo>
                  <a:cubicBezTo>
                    <a:pt x="456" y="21"/>
                    <a:pt x="456" y="21"/>
                    <a:pt x="456" y="21"/>
                  </a:cubicBezTo>
                  <a:cubicBezTo>
                    <a:pt x="456" y="17"/>
                    <a:pt x="456" y="17"/>
                    <a:pt x="456" y="17"/>
                  </a:cubicBezTo>
                  <a:cubicBezTo>
                    <a:pt x="423" y="17"/>
                    <a:pt x="423" y="17"/>
                    <a:pt x="423" y="17"/>
                  </a:cubicBezTo>
                  <a:cubicBezTo>
                    <a:pt x="421" y="17"/>
                    <a:pt x="419" y="18"/>
                    <a:pt x="419" y="20"/>
                  </a:cubicBezTo>
                  <a:cubicBezTo>
                    <a:pt x="418" y="22"/>
                    <a:pt x="419" y="24"/>
                    <a:pt x="421" y="25"/>
                  </a:cubicBezTo>
                  <a:cubicBezTo>
                    <a:pt x="423" y="26"/>
                    <a:pt x="423" y="26"/>
                    <a:pt x="423" y="26"/>
                  </a:cubicBezTo>
                  <a:cubicBezTo>
                    <a:pt x="425" y="23"/>
                    <a:pt x="425" y="23"/>
                    <a:pt x="425" y="23"/>
                  </a:cubicBezTo>
                  <a:cubicBezTo>
                    <a:pt x="425" y="18"/>
                    <a:pt x="425" y="18"/>
                    <a:pt x="425" y="18"/>
                  </a:cubicBezTo>
                  <a:cubicBezTo>
                    <a:pt x="425" y="18"/>
                    <a:pt x="417" y="18"/>
                    <a:pt x="408" y="18"/>
                  </a:cubicBezTo>
                  <a:cubicBezTo>
                    <a:pt x="404" y="19"/>
                    <a:pt x="399" y="19"/>
                    <a:pt x="396" y="19"/>
                  </a:cubicBezTo>
                  <a:cubicBezTo>
                    <a:pt x="394" y="19"/>
                    <a:pt x="393" y="19"/>
                    <a:pt x="392" y="19"/>
                  </a:cubicBezTo>
                  <a:cubicBezTo>
                    <a:pt x="391" y="19"/>
                    <a:pt x="391" y="20"/>
                    <a:pt x="390" y="20"/>
                  </a:cubicBezTo>
                  <a:cubicBezTo>
                    <a:pt x="390" y="20"/>
                    <a:pt x="390" y="20"/>
                    <a:pt x="389" y="20"/>
                  </a:cubicBezTo>
                  <a:cubicBezTo>
                    <a:pt x="389" y="20"/>
                    <a:pt x="389" y="20"/>
                    <a:pt x="388" y="20"/>
                  </a:cubicBezTo>
                  <a:cubicBezTo>
                    <a:pt x="388" y="21"/>
                    <a:pt x="387" y="21"/>
                    <a:pt x="387" y="22"/>
                  </a:cubicBezTo>
                  <a:cubicBezTo>
                    <a:pt x="386" y="23"/>
                    <a:pt x="386" y="24"/>
                    <a:pt x="386" y="25"/>
                  </a:cubicBezTo>
                  <a:cubicBezTo>
                    <a:pt x="386" y="27"/>
                    <a:pt x="387" y="28"/>
                    <a:pt x="388" y="28"/>
                  </a:cubicBezTo>
                  <a:cubicBezTo>
                    <a:pt x="390" y="30"/>
                    <a:pt x="390" y="30"/>
                    <a:pt x="390" y="30"/>
                  </a:cubicBezTo>
                  <a:cubicBezTo>
                    <a:pt x="393" y="26"/>
                    <a:pt x="393" y="26"/>
                    <a:pt x="393" y="26"/>
                  </a:cubicBezTo>
                  <a:cubicBezTo>
                    <a:pt x="393" y="21"/>
                    <a:pt x="393" y="21"/>
                    <a:pt x="393" y="21"/>
                  </a:cubicBezTo>
                  <a:cubicBezTo>
                    <a:pt x="366" y="20"/>
                    <a:pt x="366" y="20"/>
                    <a:pt x="366" y="20"/>
                  </a:cubicBezTo>
                  <a:cubicBezTo>
                    <a:pt x="363" y="20"/>
                    <a:pt x="362" y="21"/>
                    <a:pt x="361" y="23"/>
                  </a:cubicBezTo>
                  <a:cubicBezTo>
                    <a:pt x="360" y="25"/>
                    <a:pt x="361" y="27"/>
                    <a:pt x="363" y="29"/>
                  </a:cubicBezTo>
                  <a:cubicBezTo>
                    <a:pt x="364" y="29"/>
                    <a:pt x="364" y="29"/>
                    <a:pt x="364" y="29"/>
                  </a:cubicBezTo>
                  <a:cubicBezTo>
                    <a:pt x="366" y="25"/>
                    <a:pt x="366" y="25"/>
                    <a:pt x="366" y="25"/>
                  </a:cubicBezTo>
                  <a:cubicBezTo>
                    <a:pt x="366" y="21"/>
                    <a:pt x="366" y="21"/>
                    <a:pt x="366" y="21"/>
                  </a:cubicBezTo>
                  <a:cubicBezTo>
                    <a:pt x="338" y="22"/>
                    <a:pt x="338" y="22"/>
                    <a:pt x="338" y="22"/>
                  </a:cubicBezTo>
                  <a:cubicBezTo>
                    <a:pt x="336" y="23"/>
                    <a:pt x="335" y="24"/>
                    <a:pt x="334" y="26"/>
                  </a:cubicBezTo>
                  <a:cubicBezTo>
                    <a:pt x="334" y="28"/>
                    <a:pt x="334" y="30"/>
                    <a:pt x="336" y="31"/>
                  </a:cubicBezTo>
                  <a:cubicBezTo>
                    <a:pt x="340" y="34"/>
                    <a:pt x="340" y="34"/>
                    <a:pt x="340" y="34"/>
                  </a:cubicBezTo>
                  <a:cubicBezTo>
                    <a:pt x="343" y="30"/>
                    <a:pt x="343" y="30"/>
                    <a:pt x="343" y="30"/>
                  </a:cubicBezTo>
                  <a:cubicBezTo>
                    <a:pt x="343" y="25"/>
                    <a:pt x="343" y="25"/>
                    <a:pt x="343" y="25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08" y="26"/>
                    <a:pt x="306" y="27"/>
                    <a:pt x="306" y="29"/>
                  </a:cubicBezTo>
                  <a:cubicBezTo>
                    <a:pt x="305" y="31"/>
                    <a:pt x="306" y="33"/>
                    <a:pt x="308" y="34"/>
                  </a:cubicBezTo>
                  <a:cubicBezTo>
                    <a:pt x="308" y="35"/>
                    <a:pt x="308" y="35"/>
                    <a:pt x="308" y="35"/>
                  </a:cubicBezTo>
                  <a:cubicBezTo>
                    <a:pt x="311" y="31"/>
                    <a:pt x="311" y="31"/>
                    <a:pt x="311" y="31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11" y="31"/>
                    <a:pt x="311" y="31"/>
                    <a:pt x="311" y="31"/>
                  </a:cubicBezTo>
                  <a:cubicBezTo>
                    <a:pt x="309" y="27"/>
                    <a:pt x="309" y="27"/>
                    <a:pt x="309" y="27"/>
                  </a:cubicBezTo>
                  <a:cubicBezTo>
                    <a:pt x="308" y="27"/>
                    <a:pt x="308" y="27"/>
                    <a:pt x="307" y="28"/>
                  </a:cubicBezTo>
                  <a:cubicBezTo>
                    <a:pt x="311" y="31"/>
                    <a:pt x="311" y="31"/>
                    <a:pt x="311" y="31"/>
                  </a:cubicBezTo>
                  <a:cubicBezTo>
                    <a:pt x="309" y="27"/>
                    <a:pt x="309" y="27"/>
                    <a:pt x="309" y="27"/>
                  </a:cubicBezTo>
                  <a:cubicBezTo>
                    <a:pt x="311" y="30"/>
                    <a:pt x="311" y="30"/>
                    <a:pt x="311" y="30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6"/>
                    <a:pt x="309" y="26"/>
                    <a:pt x="309" y="27"/>
                  </a:cubicBezTo>
                  <a:cubicBezTo>
                    <a:pt x="311" y="30"/>
                    <a:pt x="311" y="30"/>
                    <a:pt x="311" y="30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9"/>
                    <a:pt x="310" y="29"/>
                    <a:pt x="310" y="29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9"/>
                    <a:pt x="310" y="29"/>
                    <a:pt x="310" y="29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6"/>
                    <a:pt x="310" y="26"/>
                    <a:pt x="309" y="26"/>
                  </a:cubicBezTo>
                  <a:cubicBezTo>
                    <a:pt x="306" y="26"/>
                    <a:pt x="300" y="26"/>
                    <a:pt x="295" y="26"/>
                  </a:cubicBezTo>
                  <a:cubicBezTo>
                    <a:pt x="289" y="26"/>
                    <a:pt x="283" y="25"/>
                    <a:pt x="280" y="25"/>
                  </a:cubicBezTo>
                  <a:cubicBezTo>
                    <a:pt x="279" y="25"/>
                    <a:pt x="279" y="25"/>
                    <a:pt x="278" y="25"/>
                  </a:cubicBezTo>
                  <a:cubicBezTo>
                    <a:pt x="278" y="26"/>
                    <a:pt x="278" y="26"/>
                    <a:pt x="278" y="26"/>
                  </a:cubicBezTo>
                  <a:cubicBezTo>
                    <a:pt x="277" y="26"/>
                    <a:pt x="277" y="26"/>
                    <a:pt x="277" y="26"/>
                  </a:cubicBezTo>
                  <a:cubicBezTo>
                    <a:pt x="277" y="26"/>
                    <a:pt x="276" y="26"/>
                    <a:pt x="276" y="26"/>
                  </a:cubicBezTo>
                  <a:cubicBezTo>
                    <a:pt x="276" y="26"/>
                    <a:pt x="275" y="27"/>
                    <a:pt x="274" y="28"/>
                  </a:cubicBezTo>
                  <a:cubicBezTo>
                    <a:pt x="273" y="29"/>
                    <a:pt x="273" y="30"/>
                    <a:pt x="273" y="31"/>
                  </a:cubicBezTo>
                  <a:cubicBezTo>
                    <a:pt x="274" y="32"/>
                    <a:pt x="275" y="34"/>
                    <a:pt x="276" y="34"/>
                  </a:cubicBezTo>
                  <a:cubicBezTo>
                    <a:pt x="278" y="36"/>
                    <a:pt x="278" y="36"/>
                    <a:pt x="278" y="36"/>
                  </a:cubicBezTo>
                  <a:cubicBezTo>
                    <a:pt x="281" y="32"/>
                    <a:pt x="281" y="32"/>
                    <a:pt x="281" y="32"/>
                  </a:cubicBezTo>
                  <a:cubicBezTo>
                    <a:pt x="281" y="27"/>
                    <a:pt x="281" y="27"/>
                    <a:pt x="281" y="27"/>
                  </a:cubicBezTo>
                  <a:cubicBezTo>
                    <a:pt x="256" y="28"/>
                    <a:pt x="256" y="28"/>
                    <a:pt x="256" y="28"/>
                  </a:cubicBezTo>
                  <a:cubicBezTo>
                    <a:pt x="254" y="29"/>
                    <a:pt x="252" y="30"/>
                    <a:pt x="252" y="32"/>
                  </a:cubicBezTo>
                  <a:cubicBezTo>
                    <a:pt x="251" y="34"/>
                    <a:pt x="252" y="36"/>
                    <a:pt x="254" y="37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61" y="36"/>
                    <a:pt x="261" y="36"/>
                    <a:pt x="261" y="36"/>
                  </a:cubicBezTo>
                  <a:cubicBezTo>
                    <a:pt x="260" y="31"/>
                    <a:pt x="260" y="31"/>
                    <a:pt x="260" y="31"/>
                  </a:cubicBezTo>
                  <a:cubicBezTo>
                    <a:pt x="224" y="32"/>
                    <a:pt x="224" y="32"/>
                    <a:pt x="224" y="32"/>
                  </a:cubicBezTo>
                  <a:cubicBezTo>
                    <a:pt x="221" y="32"/>
                    <a:pt x="220" y="33"/>
                    <a:pt x="219" y="35"/>
                  </a:cubicBezTo>
                  <a:cubicBezTo>
                    <a:pt x="219" y="37"/>
                    <a:pt x="219" y="39"/>
                    <a:pt x="221" y="40"/>
                  </a:cubicBezTo>
                  <a:cubicBezTo>
                    <a:pt x="225" y="43"/>
                    <a:pt x="225" y="43"/>
                    <a:pt x="225" y="43"/>
                  </a:cubicBezTo>
                  <a:cubicBezTo>
                    <a:pt x="228" y="39"/>
                    <a:pt x="228" y="39"/>
                    <a:pt x="228" y="39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4" y="35"/>
                    <a:pt x="224" y="36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6" y="34"/>
                    <a:pt x="226" y="34"/>
                    <a:pt x="225" y="35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7" y="37"/>
                    <a:pt x="227" y="37"/>
                    <a:pt x="227" y="37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7" y="37"/>
                    <a:pt x="227" y="37"/>
                    <a:pt x="227" y="37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4" y="34"/>
                    <a:pt x="219" y="34"/>
                    <a:pt x="214" y="34"/>
                  </a:cubicBezTo>
                  <a:cubicBezTo>
                    <a:pt x="210" y="34"/>
                    <a:pt x="206" y="34"/>
                    <a:pt x="204" y="34"/>
                  </a:cubicBezTo>
                  <a:cubicBezTo>
                    <a:pt x="203" y="34"/>
                    <a:pt x="203" y="34"/>
                    <a:pt x="203" y="34"/>
                  </a:cubicBezTo>
                  <a:cubicBezTo>
                    <a:pt x="203" y="34"/>
                    <a:pt x="203" y="34"/>
                    <a:pt x="203" y="34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01" y="34"/>
                    <a:pt x="201" y="34"/>
                  </a:cubicBezTo>
                  <a:cubicBezTo>
                    <a:pt x="201" y="34"/>
                    <a:pt x="200" y="35"/>
                    <a:pt x="199" y="36"/>
                  </a:cubicBezTo>
                  <a:cubicBezTo>
                    <a:pt x="198" y="38"/>
                    <a:pt x="198" y="41"/>
                    <a:pt x="201" y="42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8" y="42"/>
                    <a:pt x="208" y="42"/>
                    <a:pt x="208" y="42"/>
                  </a:cubicBezTo>
                  <a:cubicBezTo>
                    <a:pt x="209" y="37"/>
                    <a:pt x="209" y="37"/>
                    <a:pt x="209" y="37"/>
                  </a:cubicBezTo>
                  <a:cubicBezTo>
                    <a:pt x="177" y="35"/>
                    <a:pt x="177" y="35"/>
                    <a:pt x="177" y="35"/>
                  </a:cubicBezTo>
                  <a:cubicBezTo>
                    <a:pt x="175" y="35"/>
                    <a:pt x="173" y="36"/>
                    <a:pt x="173" y="38"/>
                  </a:cubicBezTo>
                  <a:cubicBezTo>
                    <a:pt x="172" y="40"/>
                    <a:pt x="173" y="42"/>
                    <a:pt x="175" y="43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6" y="36"/>
                    <a:pt x="176" y="36"/>
                    <a:pt x="176" y="36"/>
                  </a:cubicBezTo>
                  <a:cubicBezTo>
                    <a:pt x="176" y="36"/>
                    <a:pt x="175" y="36"/>
                    <a:pt x="174" y="38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6" y="36"/>
                    <a:pt x="176" y="36"/>
                    <a:pt x="176" y="36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6" y="36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6" y="36"/>
                  </a:cubicBezTo>
                  <a:cubicBezTo>
                    <a:pt x="174" y="36"/>
                    <a:pt x="167" y="35"/>
                    <a:pt x="160" y="35"/>
                  </a:cubicBezTo>
                  <a:cubicBezTo>
                    <a:pt x="154" y="34"/>
                    <a:pt x="149" y="34"/>
                    <a:pt x="149" y="34"/>
                  </a:cubicBezTo>
                  <a:cubicBezTo>
                    <a:pt x="147" y="34"/>
                    <a:pt x="145" y="35"/>
                    <a:pt x="144" y="37"/>
                  </a:cubicBezTo>
                  <a:cubicBezTo>
                    <a:pt x="143" y="39"/>
                    <a:pt x="144" y="41"/>
                    <a:pt x="146" y="42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7"/>
                    <a:pt x="149" y="37"/>
                    <a:pt x="149" y="39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1" y="37"/>
                    <a:pt x="151" y="37"/>
                    <a:pt x="150" y="37"/>
                  </a:cubicBezTo>
                  <a:cubicBezTo>
                    <a:pt x="152" y="40"/>
                    <a:pt x="152" y="40"/>
                    <a:pt x="152" y="40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1" y="37"/>
                    <a:pt x="151" y="37"/>
                    <a:pt x="151" y="37"/>
                  </a:cubicBezTo>
                  <a:cubicBezTo>
                    <a:pt x="151" y="37"/>
                    <a:pt x="151" y="37"/>
                    <a:pt x="150" y="37"/>
                  </a:cubicBezTo>
                  <a:cubicBezTo>
                    <a:pt x="147" y="37"/>
                    <a:pt x="141" y="37"/>
                    <a:pt x="135" y="38"/>
                  </a:cubicBezTo>
                  <a:cubicBezTo>
                    <a:pt x="130" y="38"/>
                    <a:pt x="126" y="38"/>
                    <a:pt x="126" y="38"/>
                  </a:cubicBezTo>
                  <a:cubicBezTo>
                    <a:pt x="124" y="38"/>
                    <a:pt x="122" y="40"/>
                    <a:pt x="121" y="41"/>
                  </a:cubicBezTo>
                  <a:cubicBezTo>
                    <a:pt x="121" y="43"/>
                    <a:pt x="122" y="46"/>
                    <a:pt x="123" y="47"/>
                  </a:cubicBezTo>
                  <a:cubicBezTo>
                    <a:pt x="125" y="48"/>
                    <a:pt x="125" y="48"/>
                    <a:pt x="125" y="48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89" y="38"/>
                    <a:pt x="87" y="39"/>
                    <a:pt x="87" y="42"/>
                  </a:cubicBezTo>
                  <a:cubicBezTo>
                    <a:pt x="86" y="44"/>
                    <a:pt x="87" y="46"/>
                    <a:pt x="89" y="47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5" y="43"/>
                    <a:pt x="95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7" y="43"/>
                    <a:pt x="97" y="43"/>
                    <a:pt x="97" y="43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6" y="42"/>
                    <a:pt x="95" y="42"/>
                  </a:cubicBezTo>
                  <a:cubicBezTo>
                    <a:pt x="92" y="43"/>
                    <a:pt x="86" y="43"/>
                    <a:pt x="81" y="43"/>
                  </a:cubicBezTo>
                  <a:cubicBezTo>
                    <a:pt x="79" y="43"/>
                    <a:pt x="77" y="43"/>
                    <a:pt x="75" y="43"/>
                  </a:cubicBezTo>
                  <a:cubicBezTo>
                    <a:pt x="74" y="43"/>
                    <a:pt x="73" y="43"/>
                    <a:pt x="73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4"/>
                    <a:pt x="72" y="44"/>
                    <a:pt x="71" y="44"/>
                  </a:cubicBezTo>
                  <a:cubicBezTo>
                    <a:pt x="71" y="44"/>
                    <a:pt x="71" y="44"/>
                    <a:pt x="70" y="44"/>
                  </a:cubicBezTo>
                  <a:cubicBezTo>
                    <a:pt x="70" y="44"/>
                    <a:pt x="69" y="45"/>
                    <a:pt x="69" y="46"/>
                  </a:cubicBezTo>
                  <a:cubicBezTo>
                    <a:pt x="67" y="48"/>
                    <a:pt x="68" y="51"/>
                    <a:pt x="70" y="52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8"/>
                    <a:pt x="74" y="48"/>
                    <a:pt x="74" y="49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6" y="47"/>
                    <a:pt x="76" y="47"/>
                    <a:pt x="75" y="47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6" y="47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8"/>
                    <a:pt x="77" y="48"/>
                    <a:pt x="77" y="48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8"/>
                    <a:pt x="77" y="48"/>
                    <a:pt x="77" y="48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6" y="47"/>
                    <a:pt x="75" y="47"/>
                  </a:cubicBezTo>
                  <a:cubicBezTo>
                    <a:pt x="71" y="46"/>
                    <a:pt x="64" y="46"/>
                    <a:pt x="58" y="45"/>
                  </a:cubicBezTo>
                  <a:cubicBezTo>
                    <a:pt x="55" y="44"/>
                    <a:pt x="52" y="44"/>
                    <a:pt x="50" y="44"/>
                  </a:cubicBezTo>
                  <a:cubicBezTo>
                    <a:pt x="49" y="44"/>
                    <a:pt x="48" y="43"/>
                    <a:pt x="47" y="43"/>
                  </a:cubicBezTo>
                  <a:cubicBezTo>
                    <a:pt x="47" y="43"/>
                    <a:pt x="47" y="43"/>
                    <a:pt x="46" y="43"/>
                  </a:cubicBezTo>
                  <a:cubicBezTo>
                    <a:pt x="46" y="43"/>
                    <a:pt x="46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4"/>
                    <a:pt x="43" y="44"/>
                    <a:pt x="43" y="44"/>
                  </a:cubicBezTo>
                  <a:cubicBezTo>
                    <a:pt x="42" y="44"/>
                    <a:pt x="42" y="45"/>
                    <a:pt x="41" y="45"/>
                  </a:cubicBezTo>
                  <a:cubicBezTo>
                    <a:pt x="40" y="48"/>
                    <a:pt x="41" y="51"/>
                    <a:pt x="43" y="52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8" y="45"/>
                    <a:pt x="40" y="45"/>
                    <a:pt x="33" y="45"/>
                  </a:cubicBezTo>
                  <a:cubicBezTo>
                    <a:pt x="30" y="45"/>
                    <a:pt x="26" y="45"/>
                    <a:pt x="23" y="45"/>
                  </a:cubicBezTo>
                  <a:cubicBezTo>
                    <a:pt x="22" y="45"/>
                    <a:pt x="21" y="45"/>
                    <a:pt x="20" y="45"/>
                  </a:cubicBezTo>
                  <a:cubicBezTo>
                    <a:pt x="19" y="46"/>
                    <a:pt x="19" y="46"/>
                    <a:pt x="18" y="46"/>
                  </a:cubicBezTo>
                  <a:cubicBezTo>
                    <a:pt x="18" y="46"/>
                    <a:pt x="18" y="46"/>
                    <a:pt x="17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5" y="47"/>
                    <a:pt x="15" y="48"/>
                  </a:cubicBezTo>
                  <a:cubicBezTo>
                    <a:pt x="13" y="50"/>
                    <a:pt x="14" y="53"/>
                    <a:pt x="16" y="54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60"/>
                    <a:pt x="0" y="61"/>
                    <a:pt x="0" y="63"/>
                  </a:cubicBezTo>
                  <a:cubicBezTo>
                    <a:pt x="0" y="64"/>
                    <a:pt x="1" y="66"/>
                    <a:pt x="2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3" y="90"/>
                    <a:pt x="4" y="91"/>
                    <a:pt x="5" y="92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91"/>
                    <a:pt x="11" y="91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0" y="95"/>
                    <a:pt x="10" y="100"/>
                    <a:pt x="10" y="105"/>
                  </a:cubicBezTo>
                  <a:cubicBezTo>
                    <a:pt x="10" y="108"/>
                    <a:pt x="10" y="110"/>
                    <a:pt x="10" y="112"/>
                  </a:cubicBezTo>
                  <a:cubicBezTo>
                    <a:pt x="10" y="113"/>
                    <a:pt x="10" y="113"/>
                    <a:pt x="10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4"/>
                    <a:pt x="10" y="114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9" y="115"/>
                    <a:pt x="9" y="118"/>
                    <a:pt x="12" y="11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40"/>
                    <a:pt x="9" y="141"/>
                    <a:pt x="10" y="142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1" y="137"/>
                    <a:pt x="11" y="137"/>
                    <a:pt x="11" y="137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1" y="139"/>
                    <a:pt x="10" y="140"/>
                    <a:pt x="10" y="140"/>
                  </a:cubicBezTo>
                  <a:cubicBezTo>
                    <a:pt x="10" y="145"/>
                    <a:pt x="8" y="156"/>
                    <a:pt x="8" y="156"/>
                  </a:cubicBezTo>
                  <a:cubicBezTo>
                    <a:pt x="8" y="158"/>
                    <a:pt x="9" y="160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79"/>
                    <a:pt x="12" y="179"/>
                    <a:pt x="12" y="179"/>
                  </a:cubicBezTo>
                  <a:cubicBezTo>
                    <a:pt x="12" y="181"/>
                    <a:pt x="13" y="182"/>
                    <a:pt x="15" y="183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15" y="180"/>
                    <a:pt x="15" y="180"/>
                    <a:pt x="15" y="180"/>
                  </a:cubicBezTo>
                  <a:cubicBezTo>
                    <a:pt x="12" y="195"/>
                    <a:pt x="12" y="195"/>
                    <a:pt x="12" y="195"/>
                  </a:cubicBezTo>
                  <a:cubicBezTo>
                    <a:pt x="12" y="197"/>
                    <a:pt x="12" y="199"/>
                    <a:pt x="14" y="200"/>
                  </a:cubicBezTo>
                  <a:cubicBezTo>
                    <a:pt x="15" y="201"/>
                    <a:pt x="15" y="201"/>
                    <a:pt x="15" y="201"/>
                  </a:cubicBezTo>
                  <a:cubicBezTo>
                    <a:pt x="17" y="220"/>
                    <a:pt x="17" y="220"/>
                    <a:pt x="17" y="220"/>
                  </a:cubicBezTo>
                  <a:cubicBezTo>
                    <a:pt x="17" y="221"/>
                    <a:pt x="18" y="223"/>
                    <a:pt x="19" y="223"/>
                  </a:cubicBezTo>
                  <a:cubicBezTo>
                    <a:pt x="22" y="225"/>
                    <a:pt x="22" y="225"/>
                    <a:pt x="22" y="225"/>
                  </a:cubicBezTo>
                  <a:cubicBezTo>
                    <a:pt x="25" y="221"/>
                    <a:pt x="25" y="221"/>
                    <a:pt x="25" y="221"/>
                  </a:cubicBezTo>
                  <a:cubicBezTo>
                    <a:pt x="21" y="219"/>
                    <a:pt x="21" y="219"/>
                    <a:pt x="21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20" y="221"/>
                    <a:pt x="19" y="223"/>
                    <a:pt x="19" y="225"/>
                  </a:cubicBezTo>
                  <a:cubicBezTo>
                    <a:pt x="17" y="231"/>
                    <a:pt x="15" y="240"/>
                    <a:pt x="15" y="240"/>
                  </a:cubicBezTo>
                  <a:cubicBezTo>
                    <a:pt x="15" y="242"/>
                    <a:pt x="16" y="244"/>
                    <a:pt x="17" y="245"/>
                  </a:cubicBezTo>
                  <a:cubicBezTo>
                    <a:pt x="19" y="246"/>
                    <a:pt x="19" y="246"/>
                    <a:pt x="19" y="246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3"/>
                    <a:pt x="15" y="265"/>
                    <a:pt x="17" y="266"/>
                  </a:cubicBezTo>
                  <a:cubicBezTo>
                    <a:pt x="18" y="268"/>
                    <a:pt x="18" y="268"/>
                    <a:pt x="18" y="268"/>
                  </a:cubicBezTo>
                  <a:cubicBezTo>
                    <a:pt x="21" y="264"/>
                    <a:pt x="21" y="264"/>
                    <a:pt x="21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9" y="286"/>
                    <a:pt x="19" y="286"/>
                    <a:pt x="19" y="286"/>
                  </a:cubicBezTo>
                  <a:cubicBezTo>
                    <a:pt x="19" y="288"/>
                    <a:pt x="20" y="289"/>
                    <a:pt x="21" y="290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19" y="297"/>
                    <a:pt x="19" y="297"/>
                    <a:pt x="19" y="297"/>
                  </a:cubicBezTo>
                  <a:cubicBezTo>
                    <a:pt x="18" y="298"/>
                    <a:pt x="18" y="300"/>
                    <a:pt x="18" y="301"/>
                  </a:cubicBezTo>
                  <a:cubicBezTo>
                    <a:pt x="18" y="302"/>
                    <a:pt x="19" y="303"/>
                    <a:pt x="20" y="304"/>
                  </a:cubicBezTo>
                  <a:cubicBezTo>
                    <a:pt x="21" y="304"/>
                    <a:pt x="21" y="304"/>
                    <a:pt x="21" y="304"/>
                  </a:cubicBezTo>
                  <a:cubicBezTo>
                    <a:pt x="21" y="320"/>
                    <a:pt x="21" y="320"/>
                    <a:pt x="21" y="320"/>
                  </a:cubicBezTo>
                  <a:cubicBezTo>
                    <a:pt x="21" y="322"/>
                    <a:pt x="22" y="323"/>
                    <a:pt x="24" y="324"/>
                  </a:cubicBezTo>
                  <a:cubicBezTo>
                    <a:pt x="24" y="325"/>
                    <a:pt x="24" y="325"/>
                    <a:pt x="24" y="325"/>
                  </a:cubicBezTo>
                  <a:cubicBezTo>
                    <a:pt x="27" y="321"/>
                    <a:pt x="27" y="321"/>
                    <a:pt x="27" y="321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23" y="319"/>
                    <a:pt x="23" y="320"/>
                    <a:pt x="22" y="320"/>
                  </a:cubicBezTo>
                  <a:cubicBezTo>
                    <a:pt x="22" y="320"/>
                    <a:pt x="22" y="320"/>
                    <a:pt x="22" y="321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2" y="322"/>
                    <a:pt x="22" y="323"/>
                    <a:pt x="22" y="324"/>
                  </a:cubicBezTo>
                  <a:cubicBezTo>
                    <a:pt x="22" y="327"/>
                    <a:pt x="23" y="329"/>
                    <a:pt x="23" y="332"/>
                  </a:cubicBezTo>
                  <a:cubicBezTo>
                    <a:pt x="23" y="334"/>
                    <a:pt x="23" y="336"/>
                    <a:pt x="23" y="337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5" y="338"/>
                    <a:pt x="25" y="338"/>
                    <a:pt x="25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5" y="338"/>
                    <a:pt x="25" y="338"/>
                    <a:pt x="25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4" y="336"/>
                    <a:pt x="24" y="336"/>
                    <a:pt x="24" y="336"/>
                  </a:cubicBezTo>
                  <a:cubicBezTo>
                    <a:pt x="23" y="336"/>
                    <a:pt x="23" y="337"/>
                    <a:pt x="23" y="337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4" y="336"/>
                    <a:pt x="24" y="336"/>
                    <a:pt x="24" y="336"/>
                  </a:cubicBezTo>
                  <a:cubicBezTo>
                    <a:pt x="23" y="337"/>
                    <a:pt x="23" y="338"/>
                    <a:pt x="23" y="339"/>
                  </a:cubicBezTo>
                  <a:cubicBezTo>
                    <a:pt x="23" y="340"/>
                    <a:pt x="24" y="341"/>
                    <a:pt x="25" y="342"/>
                  </a:cubicBezTo>
                  <a:cubicBezTo>
                    <a:pt x="26" y="342"/>
                    <a:pt x="26" y="342"/>
                    <a:pt x="26" y="342"/>
                  </a:cubicBezTo>
                  <a:cubicBezTo>
                    <a:pt x="28" y="344"/>
                    <a:pt x="31" y="343"/>
                    <a:pt x="32" y="341"/>
                  </a:cubicBezTo>
                  <a:cubicBezTo>
                    <a:pt x="33" y="339"/>
                    <a:pt x="33" y="336"/>
                    <a:pt x="31" y="33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19"/>
            <p:cNvSpPr/>
            <p:nvPr/>
          </p:nvSpPr>
          <p:spPr bwMode="auto">
            <a:xfrm>
              <a:off x="4381501" y="3979863"/>
              <a:ext cx="1030288" cy="571500"/>
            </a:xfrm>
            <a:custGeom>
              <a:avLst/>
              <a:gdLst>
                <a:gd name="T0" fmla="*/ 46 w 641"/>
                <a:gd name="T1" fmla="*/ 342 h 355"/>
                <a:gd name="T2" fmla="*/ 83 w 641"/>
                <a:gd name="T3" fmla="*/ 348 h 355"/>
                <a:gd name="T4" fmla="*/ 138 w 641"/>
                <a:gd name="T5" fmla="*/ 332 h 355"/>
                <a:gd name="T6" fmla="*/ 168 w 641"/>
                <a:gd name="T7" fmla="*/ 339 h 355"/>
                <a:gd name="T8" fmla="*/ 191 w 641"/>
                <a:gd name="T9" fmla="*/ 331 h 355"/>
                <a:gd name="T10" fmla="*/ 213 w 641"/>
                <a:gd name="T11" fmla="*/ 333 h 355"/>
                <a:gd name="T12" fmla="*/ 239 w 641"/>
                <a:gd name="T13" fmla="*/ 325 h 355"/>
                <a:gd name="T14" fmla="*/ 237 w 641"/>
                <a:gd name="T15" fmla="*/ 334 h 355"/>
                <a:gd name="T16" fmla="*/ 288 w 641"/>
                <a:gd name="T17" fmla="*/ 323 h 355"/>
                <a:gd name="T18" fmla="*/ 334 w 641"/>
                <a:gd name="T19" fmla="*/ 316 h 355"/>
                <a:gd name="T20" fmla="*/ 333 w 641"/>
                <a:gd name="T21" fmla="*/ 324 h 355"/>
                <a:gd name="T22" fmla="*/ 361 w 641"/>
                <a:gd name="T23" fmla="*/ 317 h 355"/>
                <a:gd name="T24" fmla="*/ 384 w 641"/>
                <a:gd name="T25" fmla="*/ 323 h 355"/>
                <a:gd name="T26" fmla="*/ 387 w 641"/>
                <a:gd name="T27" fmla="*/ 321 h 355"/>
                <a:gd name="T28" fmla="*/ 417 w 641"/>
                <a:gd name="T29" fmla="*/ 315 h 355"/>
                <a:gd name="T30" fmla="*/ 449 w 641"/>
                <a:gd name="T31" fmla="*/ 315 h 355"/>
                <a:gd name="T32" fmla="*/ 486 w 641"/>
                <a:gd name="T33" fmla="*/ 313 h 355"/>
                <a:gd name="T34" fmla="*/ 492 w 641"/>
                <a:gd name="T35" fmla="*/ 314 h 355"/>
                <a:gd name="T36" fmla="*/ 512 w 641"/>
                <a:gd name="T37" fmla="*/ 312 h 355"/>
                <a:gd name="T38" fmla="*/ 543 w 641"/>
                <a:gd name="T39" fmla="*/ 303 h 355"/>
                <a:gd name="T40" fmla="*/ 573 w 641"/>
                <a:gd name="T41" fmla="*/ 308 h 355"/>
                <a:gd name="T42" fmla="*/ 599 w 641"/>
                <a:gd name="T43" fmla="*/ 307 h 355"/>
                <a:gd name="T44" fmla="*/ 594 w 641"/>
                <a:gd name="T45" fmla="*/ 302 h 355"/>
                <a:gd name="T46" fmla="*/ 633 w 641"/>
                <a:gd name="T47" fmla="*/ 259 h 355"/>
                <a:gd name="T48" fmla="*/ 634 w 641"/>
                <a:gd name="T49" fmla="*/ 231 h 355"/>
                <a:gd name="T50" fmla="*/ 636 w 641"/>
                <a:gd name="T51" fmla="*/ 212 h 355"/>
                <a:gd name="T52" fmla="*/ 629 w 641"/>
                <a:gd name="T53" fmla="*/ 209 h 355"/>
                <a:gd name="T54" fmla="*/ 631 w 641"/>
                <a:gd name="T55" fmla="*/ 191 h 355"/>
                <a:gd name="T56" fmla="*/ 631 w 641"/>
                <a:gd name="T57" fmla="*/ 177 h 355"/>
                <a:gd name="T58" fmla="*/ 633 w 641"/>
                <a:gd name="T59" fmla="*/ 176 h 355"/>
                <a:gd name="T60" fmla="*/ 620 w 641"/>
                <a:gd name="T61" fmla="*/ 63 h 355"/>
                <a:gd name="T62" fmla="*/ 621 w 641"/>
                <a:gd name="T63" fmla="*/ 29 h 355"/>
                <a:gd name="T64" fmla="*/ 618 w 641"/>
                <a:gd name="T65" fmla="*/ 11 h 355"/>
                <a:gd name="T66" fmla="*/ 613 w 641"/>
                <a:gd name="T67" fmla="*/ 15 h 355"/>
                <a:gd name="T68" fmla="*/ 612 w 641"/>
                <a:gd name="T69" fmla="*/ 51 h 355"/>
                <a:gd name="T70" fmla="*/ 613 w 641"/>
                <a:gd name="T71" fmla="*/ 70 h 355"/>
                <a:gd name="T72" fmla="*/ 616 w 641"/>
                <a:gd name="T73" fmla="*/ 170 h 355"/>
                <a:gd name="T74" fmla="*/ 625 w 641"/>
                <a:gd name="T75" fmla="*/ 190 h 355"/>
                <a:gd name="T76" fmla="*/ 628 w 641"/>
                <a:gd name="T77" fmla="*/ 209 h 355"/>
                <a:gd name="T78" fmla="*/ 629 w 641"/>
                <a:gd name="T79" fmla="*/ 244 h 355"/>
                <a:gd name="T80" fmla="*/ 630 w 641"/>
                <a:gd name="T81" fmla="*/ 244 h 355"/>
                <a:gd name="T82" fmla="*/ 597 w 641"/>
                <a:gd name="T83" fmla="*/ 296 h 355"/>
                <a:gd name="T84" fmla="*/ 596 w 641"/>
                <a:gd name="T85" fmla="*/ 302 h 355"/>
                <a:gd name="T86" fmla="*/ 570 w 641"/>
                <a:gd name="T87" fmla="*/ 299 h 355"/>
                <a:gd name="T88" fmla="*/ 541 w 641"/>
                <a:gd name="T89" fmla="*/ 305 h 355"/>
                <a:gd name="T90" fmla="*/ 513 w 641"/>
                <a:gd name="T91" fmla="*/ 303 h 355"/>
                <a:gd name="T92" fmla="*/ 516 w 641"/>
                <a:gd name="T93" fmla="*/ 307 h 355"/>
                <a:gd name="T94" fmla="*/ 459 w 641"/>
                <a:gd name="T95" fmla="*/ 306 h 355"/>
                <a:gd name="T96" fmla="*/ 452 w 641"/>
                <a:gd name="T97" fmla="*/ 310 h 355"/>
                <a:gd name="T98" fmla="*/ 382 w 641"/>
                <a:gd name="T99" fmla="*/ 313 h 355"/>
                <a:gd name="T100" fmla="*/ 387 w 641"/>
                <a:gd name="T101" fmla="*/ 314 h 355"/>
                <a:gd name="T102" fmla="*/ 334 w 641"/>
                <a:gd name="T103" fmla="*/ 315 h 355"/>
                <a:gd name="T104" fmla="*/ 312 w 641"/>
                <a:gd name="T105" fmla="*/ 321 h 355"/>
                <a:gd name="T106" fmla="*/ 265 w 641"/>
                <a:gd name="T107" fmla="*/ 324 h 355"/>
                <a:gd name="T108" fmla="*/ 266 w 641"/>
                <a:gd name="T109" fmla="*/ 325 h 355"/>
                <a:gd name="T110" fmla="*/ 237 w 641"/>
                <a:gd name="T111" fmla="*/ 330 h 355"/>
                <a:gd name="T112" fmla="*/ 235 w 641"/>
                <a:gd name="T113" fmla="*/ 325 h 355"/>
                <a:gd name="T114" fmla="*/ 194 w 641"/>
                <a:gd name="T115" fmla="*/ 330 h 355"/>
                <a:gd name="T116" fmla="*/ 167 w 641"/>
                <a:gd name="T117" fmla="*/ 329 h 355"/>
                <a:gd name="T118" fmla="*/ 119 w 641"/>
                <a:gd name="T119" fmla="*/ 337 h 355"/>
                <a:gd name="T120" fmla="*/ 46 w 641"/>
                <a:gd name="T121" fmla="*/ 337 h 355"/>
                <a:gd name="T122" fmla="*/ 27 w 641"/>
                <a:gd name="T123" fmla="*/ 3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1" h="355">
                  <a:moveTo>
                    <a:pt x="8" y="345"/>
                  </a:moveTo>
                  <a:cubicBezTo>
                    <a:pt x="7" y="345"/>
                    <a:pt x="7" y="345"/>
                    <a:pt x="7" y="345"/>
                  </a:cubicBezTo>
                  <a:cubicBezTo>
                    <a:pt x="5" y="349"/>
                    <a:pt x="5" y="349"/>
                    <a:pt x="5" y="349"/>
                  </a:cubicBezTo>
                  <a:cubicBezTo>
                    <a:pt x="5" y="354"/>
                    <a:pt x="5" y="354"/>
                    <a:pt x="5" y="354"/>
                  </a:cubicBezTo>
                  <a:cubicBezTo>
                    <a:pt x="5" y="354"/>
                    <a:pt x="11" y="354"/>
                    <a:pt x="16" y="354"/>
                  </a:cubicBezTo>
                  <a:cubicBezTo>
                    <a:pt x="19" y="354"/>
                    <a:pt x="22" y="354"/>
                    <a:pt x="24" y="354"/>
                  </a:cubicBezTo>
                  <a:cubicBezTo>
                    <a:pt x="25" y="353"/>
                    <a:pt x="26" y="353"/>
                    <a:pt x="27" y="353"/>
                  </a:cubicBezTo>
                  <a:cubicBezTo>
                    <a:pt x="27" y="353"/>
                    <a:pt x="28" y="353"/>
                    <a:pt x="28" y="353"/>
                  </a:cubicBezTo>
                  <a:cubicBezTo>
                    <a:pt x="28" y="353"/>
                    <a:pt x="28" y="353"/>
                    <a:pt x="29" y="353"/>
                  </a:cubicBezTo>
                  <a:cubicBezTo>
                    <a:pt x="29" y="353"/>
                    <a:pt x="29" y="353"/>
                    <a:pt x="30" y="353"/>
                  </a:cubicBezTo>
                  <a:cubicBezTo>
                    <a:pt x="30" y="352"/>
                    <a:pt x="31" y="352"/>
                    <a:pt x="31" y="351"/>
                  </a:cubicBezTo>
                  <a:cubicBezTo>
                    <a:pt x="33" y="349"/>
                    <a:pt x="32" y="346"/>
                    <a:pt x="30" y="345"/>
                  </a:cubicBezTo>
                  <a:cubicBezTo>
                    <a:pt x="22" y="339"/>
                    <a:pt x="22" y="339"/>
                    <a:pt x="22" y="339"/>
                  </a:cubicBezTo>
                  <a:cubicBezTo>
                    <a:pt x="19" y="343"/>
                    <a:pt x="19" y="343"/>
                    <a:pt x="19" y="343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50" y="350"/>
                    <a:pt x="50" y="350"/>
                    <a:pt x="50" y="350"/>
                  </a:cubicBezTo>
                  <a:cubicBezTo>
                    <a:pt x="52" y="350"/>
                    <a:pt x="54" y="349"/>
                    <a:pt x="55" y="347"/>
                  </a:cubicBezTo>
                  <a:cubicBezTo>
                    <a:pt x="56" y="345"/>
                    <a:pt x="55" y="342"/>
                    <a:pt x="53" y="341"/>
                  </a:cubicBezTo>
                  <a:cubicBezTo>
                    <a:pt x="48" y="338"/>
                    <a:pt x="48" y="338"/>
                    <a:pt x="48" y="338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50" y="345"/>
                    <a:pt x="50" y="345"/>
                    <a:pt x="50" y="345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8" y="346"/>
                    <a:pt x="48" y="346"/>
                    <a:pt x="48" y="346"/>
                  </a:cubicBezTo>
                  <a:cubicBezTo>
                    <a:pt x="49" y="346"/>
                    <a:pt x="49" y="345"/>
                    <a:pt x="50" y="345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8" y="346"/>
                    <a:pt x="48" y="346"/>
                    <a:pt x="48" y="346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7" y="346"/>
                    <a:pt x="47" y="346"/>
                    <a:pt x="47" y="346"/>
                  </a:cubicBezTo>
                  <a:cubicBezTo>
                    <a:pt x="47" y="346"/>
                    <a:pt x="48" y="346"/>
                    <a:pt x="48" y="346"/>
                  </a:cubicBezTo>
                  <a:cubicBezTo>
                    <a:pt x="46" y="342"/>
                    <a:pt x="46" y="342"/>
                    <a:pt x="46" y="342"/>
                  </a:cubicBezTo>
                  <a:cubicBezTo>
                    <a:pt x="47" y="346"/>
                    <a:pt x="47" y="346"/>
                    <a:pt x="47" y="346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7" y="347"/>
                    <a:pt x="47" y="346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8" y="347"/>
                    <a:pt x="49" y="347"/>
                  </a:cubicBezTo>
                  <a:cubicBezTo>
                    <a:pt x="53" y="347"/>
                    <a:pt x="62" y="347"/>
                    <a:pt x="69" y="348"/>
                  </a:cubicBezTo>
                  <a:cubicBezTo>
                    <a:pt x="73" y="348"/>
                    <a:pt x="77" y="348"/>
                    <a:pt x="80" y="348"/>
                  </a:cubicBezTo>
                  <a:cubicBezTo>
                    <a:pt x="81" y="348"/>
                    <a:pt x="82" y="348"/>
                    <a:pt x="83" y="348"/>
                  </a:cubicBezTo>
                  <a:cubicBezTo>
                    <a:pt x="83" y="348"/>
                    <a:pt x="83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4" y="348"/>
                    <a:pt x="84" y="348"/>
                    <a:pt x="84" y="348"/>
                  </a:cubicBezTo>
                  <a:cubicBezTo>
                    <a:pt x="86" y="348"/>
                    <a:pt x="88" y="347"/>
                    <a:pt x="89" y="345"/>
                  </a:cubicBezTo>
                  <a:cubicBezTo>
                    <a:pt x="89" y="343"/>
                    <a:pt x="89" y="341"/>
                    <a:pt x="87" y="340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78" y="340"/>
                    <a:pt x="78" y="340"/>
                    <a:pt x="78" y="340"/>
                  </a:cubicBezTo>
                  <a:cubicBezTo>
                    <a:pt x="78" y="345"/>
                    <a:pt x="78" y="345"/>
                    <a:pt x="78" y="345"/>
                  </a:cubicBezTo>
                  <a:cubicBezTo>
                    <a:pt x="119" y="347"/>
                    <a:pt x="119" y="347"/>
                    <a:pt x="119" y="347"/>
                  </a:cubicBezTo>
                  <a:cubicBezTo>
                    <a:pt x="121" y="347"/>
                    <a:pt x="123" y="345"/>
                    <a:pt x="124" y="343"/>
                  </a:cubicBezTo>
                  <a:cubicBezTo>
                    <a:pt x="124" y="341"/>
                    <a:pt x="123" y="339"/>
                    <a:pt x="122" y="338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2" y="337"/>
                    <a:pt x="112" y="337"/>
                    <a:pt x="112" y="337"/>
                  </a:cubicBezTo>
                  <a:cubicBezTo>
                    <a:pt x="112" y="342"/>
                    <a:pt x="112" y="342"/>
                    <a:pt x="112" y="342"/>
                  </a:cubicBezTo>
                  <a:cubicBezTo>
                    <a:pt x="141" y="344"/>
                    <a:pt x="141" y="344"/>
                    <a:pt x="141" y="344"/>
                  </a:cubicBezTo>
                  <a:cubicBezTo>
                    <a:pt x="143" y="344"/>
                    <a:pt x="145" y="342"/>
                    <a:pt x="145" y="340"/>
                  </a:cubicBezTo>
                  <a:cubicBezTo>
                    <a:pt x="146" y="338"/>
                    <a:pt x="145" y="336"/>
                    <a:pt x="143" y="335"/>
                  </a:cubicBezTo>
                  <a:cubicBezTo>
                    <a:pt x="138" y="332"/>
                    <a:pt x="138" y="332"/>
                    <a:pt x="138" y="332"/>
                  </a:cubicBezTo>
                  <a:cubicBezTo>
                    <a:pt x="136" y="336"/>
                    <a:pt x="136" y="336"/>
                    <a:pt x="136" y="336"/>
                  </a:cubicBezTo>
                  <a:cubicBezTo>
                    <a:pt x="135" y="340"/>
                    <a:pt x="135" y="340"/>
                    <a:pt x="135" y="340"/>
                  </a:cubicBezTo>
                  <a:cubicBezTo>
                    <a:pt x="174" y="343"/>
                    <a:pt x="174" y="343"/>
                    <a:pt x="174" y="343"/>
                  </a:cubicBezTo>
                  <a:cubicBezTo>
                    <a:pt x="176" y="343"/>
                    <a:pt x="178" y="342"/>
                    <a:pt x="179" y="340"/>
                  </a:cubicBezTo>
                  <a:cubicBezTo>
                    <a:pt x="179" y="337"/>
                    <a:pt x="179" y="335"/>
                    <a:pt x="177" y="334"/>
                  </a:cubicBezTo>
                  <a:cubicBezTo>
                    <a:pt x="170" y="330"/>
                    <a:pt x="170" y="330"/>
                    <a:pt x="170" y="330"/>
                  </a:cubicBezTo>
                  <a:cubicBezTo>
                    <a:pt x="167" y="334"/>
                    <a:pt x="167" y="334"/>
                    <a:pt x="167" y="334"/>
                  </a:cubicBezTo>
                  <a:cubicBezTo>
                    <a:pt x="172" y="336"/>
                    <a:pt x="172" y="336"/>
                    <a:pt x="172" y="336"/>
                  </a:cubicBezTo>
                  <a:cubicBezTo>
                    <a:pt x="167" y="334"/>
                    <a:pt x="167" y="334"/>
                    <a:pt x="167" y="334"/>
                  </a:cubicBezTo>
                  <a:cubicBezTo>
                    <a:pt x="170" y="338"/>
                    <a:pt x="170" y="338"/>
                    <a:pt x="170" y="338"/>
                  </a:cubicBezTo>
                  <a:cubicBezTo>
                    <a:pt x="171" y="337"/>
                    <a:pt x="171" y="337"/>
                    <a:pt x="172" y="336"/>
                  </a:cubicBezTo>
                  <a:cubicBezTo>
                    <a:pt x="167" y="334"/>
                    <a:pt x="167" y="334"/>
                    <a:pt x="167" y="334"/>
                  </a:cubicBezTo>
                  <a:cubicBezTo>
                    <a:pt x="170" y="338"/>
                    <a:pt x="170" y="338"/>
                    <a:pt x="170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9" y="338"/>
                    <a:pt x="169" y="338"/>
                    <a:pt x="169" y="338"/>
                  </a:cubicBezTo>
                  <a:cubicBezTo>
                    <a:pt x="169" y="338"/>
                    <a:pt x="169" y="338"/>
                    <a:pt x="170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9" y="338"/>
                    <a:pt x="169" y="338"/>
                    <a:pt x="169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8"/>
                    <a:pt x="168" y="338"/>
                    <a:pt x="169" y="338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4"/>
                    <a:pt x="168" y="334"/>
                    <a:pt x="168" y="334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9"/>
                    <a:pt x="168" y="339"/>
                    <a:pt x="168" y="339"/>
                  </a:cubicBezTo>
                  <a:cubicBezTo>
                    <a:pt x="168" y="339"/>
                    <a:pt x="169" y="339"/>
                    <a:pt x="171" y="339"/>
                  </a:cubicBezTo>
                  <a:cubicBezTo>
                    <a:pt x="176" y="339"/>
                    <a:pt x="185" y="339"/>
                    <a:pt x="191" y="339"/>
                  </a:cubicBezTo>
                  <a:cubicBezTo>
                    <a:pt x="192" y="339"/>
                    <a:pt x="194" y="339"/>
                    <a:pt x="195" y="339"/>
                  </a:cubicBezTo>
                  <a:cubicBezTo>
                    <a:pt x="195" y="339"/>
                    <a:pt x="196" y="339"/>
                    <a:pt x="196" y="339"/>
                  </a:cubicBezTo>
                  <a:cubicBezTo>
                    <a:pt x="196" y="339"/>
                    <a:pt x="197" y="339"/>
                    <a:pt x="197" y="339"/>
                  </a:cubicBezTo>
                  <a:cubicBezTo>
                    <a:pt x="197" y="339"/>
                    <a:pt x="198" y="338"/>
                    <a:pt x="198" y="338"/>
                  </a:cubicBezTo>
                  <a:cubicBezTo>
                    <a:pt x="198" y="338"/>
                    <a:pt x="199" y="338"/>
                    <a:pt x="200" y="337"/>
                  </a:cubicBezTo>
                  <a:cubicBezTo>
                    <a:pt x="200" y="335"/>
                    <a:pt x="201" y="334"/>
                    <a:pt x="200" y="333"/>
                  </a:cubicBezTo>
                  <a:cubicBezTo>
                    <a:pt x="200" y="332"/>
                    <a:pt x="199" y="331"/>
                    <a:pt x="198" y="330"/>
                  </a:cubicBezTo>
                  <a:cubicBezTo>
                    <a:pt x="193" y="327"/>
                    <a:pt x="193" y="327"/>
                    <a:pt x="193" y="327"/>
                  </a:cubicBezTo>
                  <a:cubicBezTo>
                    <a:pt x="191" y="331"/>
                    <a:pt x="191" y="331"/>
                    <a:pt x="191" y="331"/>
                  </a:cubicBezTo>
                  <a:cubicBezTo>
                    <a:pt x="190" y="335"/>
                    <a:pt x="190" y="335"/>
                    <a:pt x="190" y="335"/>
                  </a:cubicBezTo>
                  <a:cubicBezTo>
                    <a:pt x="218" y="337"/>
                    <a:pt x="218" y="337"/>
                    <a:pt x="218" y="337"/>
                  </a:cubicBezTo>
                  <a:cubicBezTo>
                    <a:pt x="220" y="338"/>
                    <a:pt x="222" y="336"/>
                    <a:pt x="223" y="334"/>
                  </a:cubicBezTo>
                  <a:cubicBezTo>
                    <a:pt x="223" y="332"/>
                    <a:pt x="222" y="330"/>
                    <a:pt x="221" y="329"/>
                  </a:cubicBezTo>
                  <a:cubicBezTo>
                    <a:pt x="214" y="325"/>
                    <a:pt x="214" y="325"/>
                    <a:pt x="214" y="325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6" y="331"/>
                    <a:pt x="216" y="331"/>
                    <a:pt x="216" y="331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4" y="332"/>
                    <a:pt x="214" y="332"/>
                    <a:pt x="214" y="332"/>
                  </a:cubicBezTo>
                  <a:cubicBezTo>
                    <a:pt x="215" y="332"/>
                    <a:pt x="215" y="332"/>
                    <a:pt x="216" y="331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4" y="332"/>
                    <a:pt x="214" y="332"/>
                    <a:pt x="214" y="332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3" y="333"/>
                    <a:pt x="214" y="333"/>
                    <a:pt x="214" y="332"/>
                  </a:cubicBezTo>
                  <a:cubicBezTo>
                    <a:pt x="212" y="329"/>
                    <a:pt x="212" y="329"/>
                    <a:pt x="212" y="329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2" y="330"/>
                    <a:pt x="212" y="330"/>
                    <a:pt x="212" y="330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2" y="330"/>
                    <a:pt x="212" y="330"/>
                    <a:pt x="212" y="330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2"/>
                    <a:pt x="212" y="332"/>
                    <a:pt x="212" y="332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2"/>
                    <a:pt x="212" y="332"/>
                    <a:pt x="212" y="332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2" y="333"/>
                    <a:pt x="213" y="333"/>
                    <a:pt x="213" y="333"/>
                  </a:cubicBezTo>
                  <a:cubicBezTo>
                    <a:pt x="215" y="333"/>
                    <a:pt x="221" y="333"/>
                    <a:pt x="226" y="334"/>
                  </a:cubicBezTo>
                  <a:cubicBezTo>
                    <a:pt x="228" y="334"/>
                    <a:pt x="231" y="334"/>
                    <a:pt x="233" y="334"/>
                  </a:cubicBezTo>
                  <a:cubicBezTo>
                    <a:pt x="233" y="334"/>
                    <a:pt x="234" y="334"/>
                    <a:pt x="235" y="334"/>
                  </a:cubicBezTo>
                  <a:cubicBezTo>
                    <a:pt x="236" y="334"/>
                    <a:pt x="236" y="334"/>
                    <a:pt x="237" y="334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40" y="333"/>
                    <a:pt x="240" y="333"/>
                    <a:pt x="241" y="332"/>
                  </a:cubicBezTo>
                  <a:cubicBezTo>
                    <a:pt x="241" y="331"/>
                    <a:pt x="242" y="330"/>
                    <a:pt x="241" y="329"/>
                  </a:cubicBezTo>
                  <a:cubicBezTo>
                    <a:pt x="241" y="327"/>
                    <a:pt x="240" y="326"/>
                    <a:pt x="239" y="326"/>
                  </a:cubicBezTo>
                  <a:cubicBezTo>
                    <a:pt x="239" y="325"/>
                    <a:pt x="239" y="325"/>
                    <a:pt x="239" y="325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40" y="332"/>
                    <a:pt x="240" y="332"/>
                    <a:pt x="240" y="332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9" y="333"/>
                    <a:pt x="240" y="332"/>
                    <a:pt x="240" y="332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9" y="333"/>
                    <a:pt x="239" y="333"/>
                    <a:pt x="239" y="333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8" y="334"/>
                    <a:pt x="238" y="333"/>
                    <a:pt x="239" y="333"/>
                  </a:cubicBezTo>
                  <a:cubicBezTo>
                    <a:pt x="236" y="329"/>
                    <a:pt x="236" y="329"/>
                    <a:pt x="236" y="329"/>
                  </a:cubicBezTo>
                  <a:cubicBezTo>
                    <a:pt x="238" y="334"/>
                    <a:pt x="238" y="334"/>
                    <a:pt x="238" y="334"/>
                  </a:cubicBezTo>
                  <a:cubicBezTo>
                    <a:pt x="236" y="330"/>
                    <a:pt x="236" y="330"/>
                    <a:pt x="236" y="330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4"/>
                    <a:pt x="237" y="334"/>
                    <a:pt x="238" y="334"/>
                  </a:cubicBezTo>
                  <a:cubicBezTo>
                    <a:pt x="236" y="330"/>
                    <a:pt x="236" y="330"/>
                    <a:pt x="236" y="330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7" y="334"/>
                    <a:pt x="237" y="334"/>
                    <a:pt x="237" y="334"/>
                  </a:cubicBezTo>
                  <a:cubicBezTo>
                    <a:pt x="237" y="334"/>
                    <a:pt x="237" y="334"/>
                    <a:pt x="238" y="334"/>
                  </a:cubicBezTo>
                  <a:cubicBezTo>
                    <a:pt x="238" y="334"/>
                    <a:pt x="239" y="334"/>
                    <a:pt x="240" y="334"/>
                  </a:cubicBezTo>
                  <a:cubicBezTo>
                    <a:pt x="243" y="334"/>
                    <a:pt x="249" y="334"/>
                    <a:pt x="254" y="334"/>
                  </a:cubicBezTo>
                  <a:cubicBezTo>
                    <a:pt x="259" y="334"/>
                    <a:pt x="264" y="334"/>
                    <a:pt x="266" y="334"/>
                  </a:cubicBezTo>
                  <a:cubicBezTo>
                    <a:pt x="267" y="334"/>
                    <a:pt x="267" y="334"/>
                    <a:pt x="267" y="334"/>
                  </a:cubicBezTo>
                  <a:cubicBezTo>
                    <a:pt x="267" y="334"/>
                    <a:pt x="267" y="334"/>
                    <a:pt x="267" y="334"/>
                  </a:cubicBezTo>
                  <a:cubicBezTo>
                    <a:pt x="268" y="334"/>
                    <a:pt x="268" y="334"/>
                    <a:pt x="268" y="334"/>
                  </a:cubicBezTo>
                  <a:cubicBezTo>
                    <a:pt x="268" y="334"/>
                    <a:pt x="268" y="334"/>
                    <a:pt x="269" y="334"/>
                  </a:cubicBezTo>
                  <a:cubicBezTo>
                    <a:pt x="269" y="334"/>
                    <a:pt x="269" y="334"/>
                    <a:pt x="269" y="333"/>
                  </a:cubicBezTo>
                  <a:cubicBezTo>
                    <a:pt x="270" y="333"/>
                    <a:pt x="270" y="333"/>
                    <a:pt x="271" y="332"/>
                  </a:cubicBezTo>
                  <a:cubicBezTo>
                    <a:pt x="272" y="331"/>
                    <a:pt x="272" y="330"/>
                    <a:pt x="271" y="328"/>
                  </a:cubicBezTo>
                  <a:cubicBezTo>
                    <a:pt x="271" y="327"/>
                    <a:pt x="270" y="326"/>
                    <a:pt x="269" y="325"/>
                  </a:cubicBezTo>
                  <a:cubicBezTo>
                    <a:pt x="268" y="324"/>
                    <a:pt x="268" y="324"/>
                    <a:pt x="268" y="324"/>
                  </a:cubicBezTo>
                  <a:cubicBezTo>
                    <a:pt x="265" y="328"/>
                    <a:pt x="265" y="328"/>
                    <a:pt x="265" y="328"/>
                  </a:cubicBezTo>
                  <a:cubicBezTo>
                    <a:pt x="266" y="333"/>
                    <a:pt x="266" y="333"/>
                    <a:pt x="266" y="333"/>
                  </a:cubicBezTo>
                  <a:cubicBezTo>
                    <a:pt x="286" y="331"/>
                    <a:pt x="286" y="331"/>
                    <a:pt x="286" y="331"/>
                  </a:cubicBezTo>
                  <a:cubicBezTo>
                    <a:pt x="288" y="331"/>
                    <a:pt x="290" y="330"/>
                    <a:pt x="290" y="328"/>
                  </a:cubicBezTo>
                  <a:cubicBezTo>
                    <a:pt x="291" y="326"/>
                    <a:pt x="290" y="324"/>
                    <a:pt x="288" y="323"/>
                  </a:cubicBezTo>
                  <a:cubicBezTo>
                    <a:pt x="287" y="322"/>
                    <a:pt x="287" y="322"/>
                    <a:pt x="287" y="322"/>
                  </a:cubicBezTo>
                  <a:cubicBezTo>
                    <a:pt x="284" y="326"/>
                    <a:pt x="284" y="326"/>
                    <a:pt x="284" y="326"/>
                  </a:cubicBezTo>
                  <a:cubicBezTo>
                    <a:pt x="284" y="331"/>
                    <a:pt x="284" y="331"/>
                    <a:pt x="284" y="331"/>
                  </a:cubicBezTo>
                  <a:cubicBezTo>
                    <a:pt x="285" y="331"/>
                    <a:pt x="285" y="331"/>
                    <a:pt x="285" y="331"/>
                  </a:cubicBezTo>
                  <a:cubicBezTo>
                    <a:pt x="286" y="331"/>
                    <a:pt x="293" y="331"/>
                    <a:pt x="300" y="331"/>
                  </a:cubicBezTo>
                  <a:cubicBezTo>
                    <a:pt x="303" y="331"/>
                    <a:pt x="307" y="330"/>
                    <a:pt x="310" y="330"/>
                  </a:cubicBezTo>
                  <a:cubicBezTo>
                    <a:pt x="311" y="330"/>
                    <a:pt x="312" y="330"/>
                    <a:pt x="313" y="330"/>
                  </a:cubicBezTo>
                  <a:cubicBezTo>
                    <a:pt x="313" y="330"/>
                    <a:pt x="314" y="330"/>
                    <a:pt x="314" y="330"/>
                  </a:cubicBezTo>
                  <a:cubicBezTo>
                    <a:pt x="314" y="330"/>
                    <a:pt x="315" y="330"/>
                    <a:pt x="315" y="330"/>
                  </a:cubicBezTo>
                  <a:cubicBezTo>
                    <a:pt x="315" y="330"/>
                    <a:pt x="315" y="330"/>
                    <a:pt x="316" y="330"/>
                  </a:cubicBezTo>
                  <a:cubicBezTo>
                    <a:pt x="316" y="329"/>
                    <a:pt x="317" y="329"/>
                    <a:pt x="318" y="328"/>
                  </a:cubicBezTo>
                  <a:cubicBezTo>
                    <a:pt x="318" y="327"/>
                    <a:pt x="319" y="326"/>
                    <a:pt x="318" y="324"/>
                  </a:cubicBezTo>
                  <a:cubicBezTo>
                    <a:pt x="318" y="323"/>
                    <a:pt x="317" y="322"/>
                    <a:pt x="316" y="321"/>
                  </a:cubicBezTo>
                  <a:cubicBezTo>
                    <a:pt x="312" y="319"/>
                    <a:pt x="312" y="319"/>
                    <a:pt x="312" y="319"/>
                  </a:cubicBezTo>
                  <a:cubicBezTo>
                    <a:pt x="310" y="323"/>
                    <a:pt x="310" y="323"/>
                    <a:pt x="310" y="323"/>
                  </a:cubicBezTo>
                  <a:cubicBezTo>
                    <a:pt x="310" y="327"/>
                    <a:pt x="310" y="327"/>
                    <a:pt x="310" y="327"/>
                  </a:cubicBezTo>
                  <a:cubicBezTo>
                    <a:pt x="336" y="327"/>
                    <a:pt x="336" y="327"/>
                    <a:pt x="336" y="327"/>
                  </a:cubicBezTo>
                  <a:cubicBezTo>
                    <a:pt x="338" y="327"/>
                    <a:pt x="340" y="326"/>
                    <a:pt x="341" y="324"/>
                  </a:cubicBezTo>
                  <a:cubicBezTo>
                    <a:pt x="341" y="322"/>
                    <a:pt x="340" y="320"/>
                    <a:pt x="339" y="319"/>
                  </a:cubicBezTo>
                  <a:cubicBezTo>
                    <a:pt x="334" y="316"/>
                    <a:pt x="334" y="316"/>
                    <a:pt x="334" y="316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6" y="322"/>
                    <a:pt x="336" y="322"/>
                    <a:pt x="336" y="322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4" y="324"/>
                    <a:pt x="334" y="324"/>
                    <a:pt x="334" y="324"/>
                  </a:cubicBezTo>
                  <a:cubicBezTo>
                    <a:pt x="334" y="324"/>
                    <a:pt x="335" y="323"/>
                    <a:pt x="336" y="322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4" y="324"/>
                    <a:pt x="334" y="324"/>
                    <a:pt x="334" y="324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3" y="324"/>
                    <a:pt x="334" y="324"/>
                  </a:cubicBezTo>
                  <a:cubicBezTo>
                    <a:pt x="332" y="320"/>
                    <a:pt x="332" y="320"/>
                    <a:pt x="332" y="320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1"/>
                    <a:pt x="332" y="321"/>
                    <a:pt x="332" y="321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1"/>
                    <a:pt x="332" y="321"/>
                    <a:pt x="332" y="321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3"/>
                    <a:pt x="332" y="323"/>
                    <a:pt x="332" y="323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2" y="323"/>
                    <a:pt x="332" y="323"/>
                    <a:pt x="332" y="323"/>
                  </a:cubicBezTo>
                  <a:cubicBezTo>
                    <a:pt x="333" y="324"/>
                    <a:pt x="333" y="324"/>
                    <a:pt x="333" y="324"/>
                  </a:cubicBezTo>
                  <a:cubicBezTo>
                    <a:pt x="333" y="324"/>
                    <a:pt x="334" y="324"/>
                    <a:pt x="335" y="324"/>
                  </a:cubicBezTo>
                  <a:cubicBezTo>
                    <a:pt x="336" y="324"/>
                    <a:pt x="338" y="324"/>
                    <a:pt x="340" y="324"/>
                  </a:cubicBezTo>
                  <a:cubicBezTo>
                    <a:pt x="345" y="324"/>
                    <a:pt x="351" y="324"/>
                    <a:pt x="356" y="324"/>
                  </a:cubicBezTo>
                  <a:cubicBezTo>
                    <a:pt x="362" y="324"/>
                    <a:pt x="366" y="325"/>
                    <a:pt x="366" y="325"/>
                  </a:cubicBezTo>
                  <a:cubicBezTo>
                    <a:pt x="368" y="325"/>
                    <a:pt x="370" y="323"/>
                    <a:pt x="370" y="321"/>
                  </a:cubicBezTo>
                  <a:cubicBezTo>
                    <a:pt x="371" y="319"/>
                    <a:pt x="370" y="317"/>
                    <a:pt x="368" y="316"/>
                  </a:cubicBezTo>
                  <a:cubicBezTo>
                    <a:pt x="364" y="313"/>
                    <a:pt x="364" y="313"/>
                    <a:pt x="364" y="313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5" y="319"/>
                    <a:pt x="365" y="319"/>
                    <a:pt x="365" y="319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4" y="321"/>
                    <a:pt x="364" y="321"/>
                    <a:pt x="364" y="321"/>
                  </a:cubicBezTo>
                  <a:cubicBezTo>
                    <a:pt x="364" y="321"/>
                    <a:pt x="365" y="320"/>
                    <a:pt x="365" y="319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4" y="321"/>
                    <a:pt x="364" y="321"/>
                    <a:pt x="364" y="321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3" y="321"/>
                    <a:pt x="363" y="321"/>
                    <a:pt x="363" y="321"/>
                  </a:cubicBezTo>
                  <a:cubicBezTo>
                    <a:pt x="363" y="321"/>
                    <a:pt x="363" y="321"/>
                    <a:pt x="364" y="321"/>
                  </a:cubicBezTo>
                  <a:cubicBezTo>
                    <a:pt x="361" y="317"/>
                    <a:pt x="361" y="317"/>
                    <a:pt x="361" y="317"/>
                  </a:cubicBezTo>
                  <a:cubicBezTo>
                    <a:pt x="363" y="321"/>
                    <a:pt x="363" y="321"/>
                    <a:pt x="363" y="321"/>
                  </a:cubicBezTo>
                  <a:cubicBezTo>
                    <a:pt x="361" y="318"/>
                    <a:pt x="361" y="318"/>
                    <a:pt x="361" y="318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3" y="321"/>
                  </a:cubicBezTo>
                  <a:cubicBezTo>
                    <a:pt x="361" y="318"/>
                    <a:pt x="361" y="318"/>
                    <a:pt x="361" y="318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19"/>
                    <a:pt x="362" y="319"/>
                    <a:pt x="362" y="319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19"/>
                    <a:pt x="362" y="319"/>
                    <a:pt x="362" y="319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1"/>
                    <a:pt x="362" y="321"/>
                    <a:pt x="362" y="321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1"/>
                    <a:pt x="362" y="321"/>
                    <a:pt x="362" y="321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2" y="322"/>
                    <a:pt x="362" y="322"/>
                    <a:pt x="362" y="322"/>
                  </a:cubicBezTo>
                  <a:cubicBezTo>
                    <a:pt x="363" y="322"/>
                    <a:pt x="365" y="322"/>
                    <a:pt x="367" y="322"/>
                  </a:cubicBezTo>
                  <a:cubicBezTo>
                    <a:pt x="371" y="322"/>
                    <a:pt x="375" y="322"/>
                    <a:pt x="379" y="323"/>
                  </a:cubicBezTo>
                  <a:cubicBezTo>
                    <a:pt x="381" y="323"/>
                    <a:pt x="383" y="323"/>
                    <a:pt x="384" y="323"/>
                  </a:cubicBezTo>
                  <a:cubicBezTo>
                    <a:pt x="385" y="323"/>
                    <a:pt x="385" y="323"/>
                    <a:pt x="386" y="323"/>
                  </a:cubicBezTo>
                  <a:cubicBezTo>
                    <a:pt x="386" y="323"/>
                    <a:pt x="386" y="323"/>
                    <a:pt x="386" y="323"/>
                  </a:cubicBezTo>
                  <a:cubicBezTo>
                    <a:pt x="387" y="323"/>
                    <a:pt x="387" y="323"/>
                    <a:pt x="387" y="323"/>
                  </a:cubicBezTo>
                  <a:cubicBezTo>
                    <a:pt x="387" y="323"/>
                    <a:pt x="387" y="323"/>
                    <a:pt x="387" y="323"/>
                  </a:cubicBezTo>
                  <a:cubicBezTo>
                    <a:pt x="388" y="323"/>
                    <a:pt x="388" y="323"/>
                    <a:pt x="388" y="323"/>
                  </a:cubicBezTo>
                  <a:cubicBezTo>
                    <a:pt x="388" y="323"/>
                    <a:pt x="388" y="323"/>
                    <a:pt x="388" y="323"/>
                  </a:cubicBezTo>
                  <a:cubicBezTo>
                    <a:pt x="389" y="323"/>
                    <a:pt x="389" y="323"/>
                    <a:pt x="390" y="322"/>
                  </a:cubicBezTo>
                  <a:cubicBezTo>
                    <a:pt x="391" y="320"/>
                    <a:pt x="392" y="319"/>
                    <a:pt x="391" y="318"/>
                  </a:cubicBezTo>
                  <a:cubicBezTo>
                    <a:pt x="391" y="316"/>
                    <a:pt x="390" y="315"/>
                    <a:pt x="389" y="315"/>
                  </a:cubicBezTo>
                  <a:cubicBezTo>
                    <a:pt x="387" y="313"/>
                    <a:pt x="387" y="313"/>
                    <a:pt x="387" y="313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8" y="319"/>
                    <a:pt x="388" y="319"/>
                    <a:pt x="388" y="319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7" y="321"/>
                    <a:pt x="388" y="320"/>
                    <a:pt x="388" y="319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7" y="321"/>
                    <a:pt x="387" y="321"/>
                    <a:pt x="387" y="321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6" y="321"/>
                    <a:pt x="386" y="321"/>
                    <a:pt x="386" y="321"/>
                  </a:cubicBezTo>
                  <a:cubicBezTo>
                    <a:pt x="386" y="321"/>
                    <a:pt x="386" y="321"/>
                    <a:pt x="387" y="321"/>
                  </a:cubicBezTo>
                  <a:cubicBezTo>
                    <a:pt x="384" y="317"/>
                    <a:pt x="384" y="317"/>
                    <a:pt x="384" y="317"/>
                  </a:cubicBezTo>
                  <a:cubicBezTo>
                    <a:pt x="386" y="321"/>
                    <a:pt x="386" y="321"/>
                    <a:pt x="386" y="321"/>
                  </a:cubicBezTo>
                  <a:cubicBezTo>
                    <a:pt x="385" y="318"/>
                    <a:pt x="385" y="318"/>
                    <a:pt x="385" y="318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2"/>
                    <a:pt x="385" y="322"/>
                    <a:pt x="386" y="321"/>
                  </a:cubicBezTo>
                  <a:cubicBezTo>
                    <a:pt x="385" y="318"/>
                    <a:pt x="385" y="318"/>
                    <a:pt x="385" y="318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0"/>
                    <a:pt x="385" y="320"/>
                    <a:pt x="385" y="320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5" y="320"/>
                    <a:pt x="385" y="320"/>
                    <a:pt x="385" y="320"/>
                  </a:cubicBezTo>
                  <a:cubicBezTo>
                    <a:pt x="385" y="322"/>
                    <a:pt x="385" y="322"/>
                    <a:pt x="385" y="322"/>
                  </a:cubicBezTo>
                  <a:cubicBezTo>
                    <a:pt x="386" y="322"/>
                    <a:pt x="386" y="322"/>
                    <a:pt x="386" y="322"/>
                  </a:cubicBezTo>
                  <a:cubicBezTo>
                    <a:pt x="387" y="322"/>
                    <a:pt x="390" y="322"/>
                    <a:pt x="394" y="322"/>
                  </a:cubicBezTo>
                  <a:cubicBezTo>
                    <a:pt x="400" y="322"/>
                    <a:pt x="407" y="323"/>
                    <a:pt x="413" y="323"/>
                  </a:cubicBezTo>
                  <a:cubicBezTo>
                    <a:pt x="419" y="324"/>
                    <a:pt x="424" y="324"/>
                    <a:pt x="424" y="324"/>
                  </a:cubicBezTo>
                  <a:cubicBezTo>
                    <a:pt x="426" y="324"/>
                    <a:pt x="428" y="323"/>
                    <a:pt x="428" y="321"/>
                  </a:cubicBezTo>
                  <a:cubicBezTo>
                    <a:pt x="429" y="319"/>
                    <a:pt x="428" y="317"/>
                    <a:pt x="426" y="316"/>
                  </a:cubicBezTo>
                  <a:cubicBezTo>
                    <a:pt x="419" y="311"/>
                    <a:pt x="419" y="311"/>
                    <a:pt x="419" y="311"/>
                  </a:cubicBezTo>
                  <a:cubicBezTo>
                    <a:pt x="417" y="315"/>
                    <a:pt x="417" y="315"/>
                    <a:pt x="417" y="315"/>
                  </a:cubicBezTo>
                  <a:cubicBezTo>
                    <a:pt x="417" y="320"/>
                    <a:pt x="417" y="320"/>
                    <a:pt x="417" y="320"/>
                  </a:cubicBezTo>
                  <a:cubicBezTo>
                    <a:pt x="417" y="320"/>
                    <a:pt x="426" y="320"/>
                    <a:pt x="435" y="319"/>
                  </a:cubicBezTo>
                  <a:cubicBezTo>
                    <a:pt x="440" y="319"/>
                    <a:pt x="444" y="319"/>
                    <a:pt x="448" y="319"/>
                  </a:cubicBezTo>
                  <a:cubicBezTo>
                    <a:pt x="449" y="319"/>
                    <a:pt x="451" y="319"/>
                    <a:pt x="452" y="319"/>
                  </a:cubicBezTo>
                  <a:cubicBezTo>
                    <a:pt x="453" y="319"/>
                    <a:pt x="453" y="319"/>
                    <a:pt x="454" y="319"/>
                  </a:cubicBezTo>
                  <a:cubicBezTo>
                    <a:pt x="454" y="319"/>
                    <a:pt x="454" y="319"/>
                    <a:pt x="454" y="319"/>
                  </a:cubicBezTo>
                  <a:cubicBezTo>
                    <a:pt x="455" y="319"/>
                    <a:pt x="455" y="319"/>
                    <a:pt x="455" y="318"/>
                  </a:cubicBezTo>
                  <a:cubicBezTo>
                    <a:pt x="455" y="318"/>
                    <a:pt x="456" y="318"/>
                    <a:pt x="456" y="318"/>
                  </a:cubicBezTo>
                  <a:cubicBezTo>
                    <a:pt x="456" y="318"/>
                    <a:pt x="457" y="317"/>
                    <a:pt x="457" y="317"/>
                  </a:cubicBezTo>
                  <a:cubicBezTo>
                    <a:pt x="459" y="314"/>
                    <a:pt x="458" y="312"/>
                    <a:pt x="456" y="310"/>
                  </a:cubicBezTo>
                  <a:cubicBezTo>
                    <a:pt x="450" y="306"/>
                    <a:pt x="450" y="306"/>
                    <a:pt x="450" y="306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52" y="313"/>
                    <a:pt x="452" y="313"/>
                    <a:pt x="452" y="313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50" y="314"/>
                    <a:pt x="450" y="314"/>
                    <a:pt x="450" y="314"/>
                  </a:cubicBezTo>
                  <a:cubicBezTo>
                    <a:pt x="450" y="314"/>
                    <a:pt x="451" y="314"/>
                    <a:pt x="452" y="313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50" y="314"/>
                    <a:pt x="450" y="314"/>
                    <a:pt x="450" y="314"/>
                  </a:cubicBezTo>
                  <a:cubicBezTo>
                    <a:pt x="448" y="311"/>
                    <a:pt x="448" y="311"/>
                    <a:pt x="448" y="311"/>
                  </a:cubicBezTo>
                  <a:cubicBezTo>
                    <a:pt x="449" y="315"/>
                    <a:pt x="449" y="315"/>
                    <a:pt x="449" y="315"/>
                  </a:cubicBezTo>
                  <a:cubicBezTo>
                    <a:pt x="449" y="315"/>
                    <a:pt x="449" y="315"/>
                    <a:pt x="450" y="314"/>
                  </a:cubicBezTo>
                  <a:cubicBezTo>
                    <a:pt x="448" y="311"/>
                    <a:pt x="448" y="311"/>
                    <a:pt x="448" y="311"/>
                  </a:cubicBezTo>
                  <a:cubicBezTo>
                    <a:pt x="449" y="315"/>
                    <a:pt x="449" y="315"/>
                    <a:pt x="449" y="315"/>
                  </a:cubicBezTo>
                  <a:cubicBezTo>
                    <a:pt x="448" y="312"/>
                    <a:pt x="448" y="312"/>
                    <a:pt x="448" y="312"/>
                  </a:cubicBezTo>
                  <a:cubicBezTo>
                    <a:pt x="448" y="315"/>
                    <a:pt x="448" y="315"/>
                    <a:pt x="448" y="315"/>
                  </a:cubicBezTo>
                  <a:cubicBezTo>
                    <a:pt x="448" y="315"/>
                    <a:pt x="448" y="315"/>
                    <a:pt x="449" y="315"/>
                  </a:cubicBezTo>
                  <a:cubicBezTo>
                    <a:pt x="448" y="312"/>
                    <a:pt x="448" y="312"/>
                    <a:pt x="448" y="312"/>
                  </a:cubicBezTo>
                  <a:cubicBezTo>
                    <a:pt x="448" y="315"/>
                    <a:pt x="448" y="315"/>
                    <a:pt x="448" y="315"/>
                  </a:cubicBezTo>
                  <a:cubicBezTo>
                    <a:pt x="448" y="315"/>
                    <a:pt x="448" y="315"/>
                    <a:pt x="448" y="315"/>
                  </a:cubicBezTo>
                  <a:cubicBezTo>
                    <a:pt x="449" y="315"/>
                    <a:pt x="449" y="315"/>
                    <a:pt x="449" y="315"/>
                  </a:cubicBezTo>
                  <a:cubicBezTo>
                    <a:pt x="451" y="315"/>
                    <a:pt x="454" y="315"/>
                    <a:pt x="458" y="315"/>
                  </a:cubicBezTo>
                  <a:cubicBezTo>
                    <a:pt x="464" y="316"/>
                    <a:pt x="472" y="316"/>
                    <a:pt x="478" y="316"/>
                  </a:cubicBezTo>
                  <a:cubicBezTo>
                    <a:pt x="484" y="317"/>
                    <a:pt x="489" y="317"/>
                    <a:pt x="489" y="317"/>
                  </a:cubicBezTo>
                  <a:cubicBezTo>
                    <a:pt x="491" y="317"/>
                    <a:pt x="493" y="316"/>
                    <a:pt x="494" y="314"/>
                  </a:cubicBezTo>
                  <a:cubicBezTo>
                    <a:pt x="494" y="312"/>
                    <a:pt x="494" y="309"/>
                    <a:pt x="492" y="308"/>
                  </a:cubicBezTo>
                  <a:cubicBezTo>
                    <a:pt x="486" y="305"/>
                    <a:pt x="486" y="305"/>
                    <a:pt x="486" y="305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8" y="311"/>
                    <a:pt x="488" y="311"/>
                    <a:pt x="488" y="311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6" y="313"/>
                    <a:pt x="486" y="313"/>
                    <a:pt x="486" y="313"/>
                  </a:cubicBezTo>
                  <a:cubicBezTo>
                    <a:pt x="486" y="313"/>
                    <a:pt x="487" y="312"/>
                    <a:pt x="488" y="311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6" y="313"/>
                    <a:pt x="486" y="313"/>
                    <a:pt x="486" y="313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6" y="313"/>
                  </a:cubicBezTo>
                  <a:cubicBezTo>
                    <a:pt x="484" y="309"/>
                    <a:pt x="484" y="309"/>
                    <a:pt x="484" y="309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4" y="311"/>
                    <a:pt x="484" y="311"/>
                    <a:pt x="484" y="311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4" y="311"/>
                    <a:pt x="484" y="311"/>
                    <a:pt x="484" y="311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5" y="313"/>
                    <a:pt x="485" y="313"/>
                    <a:pt x="485" y="313"/>
                  </a:cubicBezTo>
                  <a:cubicBezTo>
                    <a:pt x="486" y="313"/>
                    <a:pt x="489" y="314"/>
                    <a:pt x="492" y="314"/>
                  </a:cubicBezTo>
                  <a:cubicBezTo>
                    <a:pt x="496" y="314"/>
                    <a:pt x="501" y="315"/>
                    <a:pt x="506" y="315"/>
                  </a:cubicBezTo>
                  <a:cubicBezTo>
                    <a:pt x="509" y="315"/>
                    <a:pt x="511" y="315"/>
                    <a:pt x="512" y="316"/>
                  </a:cubicBezTo>
                  <a:cubicBezTo>
                    <a:pt x="513" y="316"/>
                    <a:pt x="514" y="316"/>
                    <a:pt x="515" y="316"/>
                  </a:cubicBezTo>
                  <a:cubicBezTo>
                    <a:pt x="515" y="316"/>
                    <a:pt x="516" y="316"/>
                    <a:pt x="516" y="316"/>
                  </a:cubicBezTo>
                  <a:cubicBezTo>
                    <a:pt x="517" y="316"/>
                    <a:pt x="517" y="316"/>
                    <a:pt x="517" y="316"/>
                  </a:cubicBezTo>
                  <a:cubicBezTo>
                    <a:pt x="517" y="316"/>
                    <a:pt x="517" y="316"/>
                    <a:pt x="518" y="316"/>
                  </a:cubicBezTo>
                  <a:cubicBezTo>
                    <a:pt x="518" y="316"/>
                    <a:pt x="518" y="316"/>
                    <a:pt x="519" y="315"/>
                  </a:cubicBezTo>
                  <a:cubicBezTo>
                    <a:pt x="519" y="315"/>
                    <a:pt x="520" y="315"/>
                    <a:pt x="521" y="314"/>
                  </a:cubicBezTo>
                  <a:cubicBezTo>
                    <a:pt x="521" y="313"/>
                    <a:pt x="521" y="311"/>
                    <a:pt x="521" y="310"/>
                  </a:cubicBezTo>
                  <a:cubicBezTo>
                    <a:pt x="521" y="309"/>
                    <a:pt x="520" y="308"/>
                    <a:pt x="519" y="307"/>
                  </a:cubicBezTo>
                  <a:cubicBezTo>
                    <a:pt x="513" y="303"/>
                    <a:pt x="513" y="303"/>
                    <a:pt x="513" y="303"/>
                  </a:cubicBezTo>
                  <a:cubicBezTo>
                    <a:pt x="511" y="307"/>
                    <a:pt x="511" y="307"/>
                    <a:pt x="511" y="307"/>
                  </a:cubicBezTo>
                  <a:cubicBezTo>
                    <a:pt x="515" y="310"/>
                    <a:pt x="515" y="310"/>
                    <a:pt x="515" y="310"/>
                  </a:cubicBezTo>
                  <a:cubicBezTo>
                    <a:pt x="511" y="307"/>
                    <a:pt x="511" y="307"/>
                    <a:pt x="511" y="307"/>
                  </a:cubicBezTo>
                  <a:cubicBezTo>
                    <a:pt x="513" y="311"/>
                    <a:pt x="513" y="311"/>
                    <a:pt x="513" y="311"/>
                  </a:cubicBezTo>
                  <a:cubicBezTo>
                    <a:pt x="514" y="311"/>
                    <a:pt x="514" y="311"/>
                    <a:pt x="515" y="310"/>
                  </a:cubicBezTo>
                  <a:cubicBezTo>
                    <a:pt x="511" y="307"/>
                    <a:pt x="511" y="307"/>
                    <a:pt x="511" y="307"/>
                  </a:cubicBezTo>
                  <a:cubicBezTo>
                    <a:pt x="513" y="311"/>
                    <a:pt x="513" y="311"/>
                    <a:pt x="513" y="311"/>
                  </a:cubicBezTo>
                  <a:cubicBezTo>
                    <a:pt x="511" y="308"/>
                    <a:pt x="511" y="308"/>
                    <a:pt x="511" y="308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2" y="312"/>
                    <a:pt x="513" y="312"/>
                    <a:pt x="513" y="311"/>
                  </a:cubicBezTo>
                  <a:cubicBezTo>
                    <a:pt x="511" y="308"/>
                    <a:pt x="511" y="308"/>
                    <a:pt x="511" y="308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1" y="309"/>
                    <a:pt x="511" y="309"/>
                    <a:pt x="511" y="309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1" y="309"/>
                    <a:pt x="511" y="309"/>
                    <a:pt x="511" y="309"/>
                  </a:cubicBezTo>
                  <a:cubicBezTo>
                    <a:pt x="512" y="312"/>
                    <a:pt x="512" y="312"/>
                    <a:pt x="512" y="312"/>
                  </a:cubicBezTo>
                  <a:cubicBezTo>
                    <a:pt x="512" y="312"/>
                    <a:pt x="512" y="312"/>
                    <a:pt x="513" y="312"/>
                  </a:cubicBezTo>
                  <a:cubicBezTo>
                    <a:pt x="516" y="312"/>
                    <a:pt x="523" y="312"/>
                    <a:pt x="529" y="313"/>
                  </a:cubicBezTo>
                  <a:cubicBezTo>
                    <a:pt x="533" y="313"/>
                    <a:pt x="536" y="313"/>
                    <a:pt x="538" y="313"/>
                  </a:cubicBezTo>
                  <a:cubicBezTo>
                    <a:pt x="541" y="313"/>
                    <a:pt x="542" y="313"/>
                    <a:pt x="543" y="313"/>
                  </a:cubicBezTo>
                  <a:cubicBezTo>
                    <a:pt x="544" y="313"/>
                    <a:pt x="544" y="313"/>
                    <a:pt x="544" y="313"/>
                  </a:cubicBezTo>
                  <a:cubicBezTo>
                    <a:pt x="544" y="313"/>
                    <a:pt x="544" y="313"/>
                    <a:pt x="544" y="313"/>
                  </a:cubicBezTo>
                  <a:cubicBezTo>
                    <a:pt x="544" y="313"/>
                    <a:pt x="545" y="313"/>
                    <a:pt x="545" y="313"/>
                  </a:cubicBezTo>
                  <a:cubicBezTo>
                    <a:pt x="545" y="313"/>
                    <a:pt x="546" y="313"/>
                    <a:pt x="546" y="313"/>
                  </a:cubicBezTo>
                  <a:cubicBezTo>
                    <a:pt x="546" y="312"/>
                    <a:pt x="547" y="312"/>
                    <a:pt x="547" y="311"/>
                  </a:cubicBezTo>
                  <a:cubicBezTo>
                    <a:pt x="548" y="310"/>
                    <a:pt x="548" y="309"/>
                    <a:pt x="548" y="308"/>
                  </a:cubicBezTo>
                  <a:cubicBezTo>
                    <a:pt x="548" y="306"/>
                    <a:pt x="547" y="305"/>
                    <a:pt x="546" y="305"/>
                  </a:cubicBezTo>
                  <a:cubicBezTo>
                    <a:pt x="543" y="303"/>
                    <a:pt x="543" y="303"/>
                    <a:pt x="543" y="303"/>
                  </a:cubicBezTo>
                  <a:cubicBezTo>
                    <a:pt x="540" y="307"/>
                    <a:pt x="540" y="307"/>
                    <a:pt x="540" y="307"/>
                  </a:cubicBezTo>
                  <a:cubicBezTo>
                    <a:pt x="541" y="311"/>
                    <a:pt x="541" y="311"/>
                    <a:pt x="541" y="311"/>
                  </a:cubicBezTo>
                  <a:cubicBezTo>
                    <a:pt x="577" y="311"/>
                    <a:pt x="577" y="311"/>
                    <a:pt x="577" y="311"/>
                  </a:cubicBezTo>
                  <a:cubicBezTo>
                    <a:pt x="579" y="311"/>
                    <a:pt x="581" y="309"/>
                    <a:pt x="582" y="307"/>
                  </a:cubicBezTo>
                  <a:cubicBezTo>
                    <a:pt x="582" y="305"/>
                    <a:pt x="581" y="303"/>
                    <a:pt x="579" y="302"/>
                  </a:cubicBezTo>
                  <a:cubicBezTo>
                    <a:pt x="575" y="299"/>
                    <a:pt x="575" y="299"/>
                    <a:pt x="575" y="299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7" y="306"/>
                    <a:pt x="577" y="306"/>
                    <a:pt x="577" y="306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5" y="307"/>
                    <a:pt x="575" y="307"/>
                    <a:pt x="575" y="307"/>
                  </a:cubicBezTo>
                  <a:cubicBezTo>
                    <a:pt x="575" y="307"/>
                    <a:pt x="576" y="307"/>
                    <a:pt x="577" y="306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5" y="307"/>
                    <a:pt x="575" y="307"/>
                    <a:pt x="575" y="307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4" y="308"/>
                    <a:pt x="574" y="308"/>
                    <a:pt x="574" y="308"/>
                  </a:cubicBezTo>
                  <a:cubicBezTo>
                    <a:pt x="574" y="308"/>
                    <a:pt x="574" y="308"/>
                    <a:pt x="575" y="307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4" y="308"/>
                    <a:pt x="574" y="308"/>
                    <a:pt x="574" y="308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3" y="308"/>
                    <a:pt x="574" y="308"/>
                  </a:cubicBezTo>
                  <a:cubicBezTo>
                    <a:pt x="573" y="303"/>
                    <a:pt x="573" y="303"/>
                    <a:pt x="573" y="303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4"/>
                    <a:pt x="573" y="304"/>
                    <a:pt x="573" y="304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4"/>
                    <a:pt x="573" y="304"/>
                    <a:pt x="573" y="304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7"/>
                    <a:pt x="573" y="307"/>
                    <a:pt x="573" y="307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7"/>
                    <a:pt x="573" y="307"/>
                    <a:pt x="573" y="307"/>
                  </a:cubicBezTo>
                  <a:cubicBezTo>
                    <a:pt x="573" y="308"/>
                    <a:pt x="573" y="308"/>
                    <a:pt x="573" y="308"/>
                  </a:cubicBezTo>
                  <a:cubicBezTo>
                    <a:pt x="573" y="308"/>
                    <a:pt x="575" y="308"/>
                    <a:pt x="577" y="308"/>
                  </a:cubicBezTo>
                  <a:cubicBezTo>
                    <a:pt x="581" y="308"/>
                    <a:pt x="585" y="308"/>
                    <a:pt x="590" y="308"/>
                  </a:cubicBezTo>
                  <a:cubicBezTo>
                    <a:pt x="592" y="308"/>
                    <a:pt x="593" y="308"/>
                    <a:pt x="595" y="308"/>
                  </a:cubicBezTo>
                  <a:cubicBezTo>
                    <a:pt x="595" y="308"/>
                    <a:pt x="596" y="308"/>
                    <a:pt x="596" y="308"/>
                  </a:cubicBezTo>
                  <a:cubicBezTo>
                    <a:pt x="597" y="307"/>
                    <a:pt x="597" y="307"/>
                    <a:pt x="597" y="307"/>
                  </a:cubicBezTo>
                  <a:cubicBezTo>
                    <a:pt x="597" y="307"/>
                    <a:pt x="598" y="307"/>
                    <a:pt x="598" y="307"/>
                  </a:cubicBezTo>
                  <a:cubicBezTo>
                    <a:pt x="598" y="307"/>
                    <a:pt x="598" y="307"/>
                    <a:pt x="599" y="307"/>
                  </a:cubicBezTo>
                  <a:cubicBezTo>
                    <a:pt x="599" y="307"/>
                    <a:pt x="600" y="306"/>
                    <a:pt x="601" y="305"/>
                  </a:cubicBezTo>
                  <a:cubicBezTo>
                    <a:pt x="601" y="304"/>
                    <a:pt x="602" y="303"/>
                    <a:pt x="601" y="302"/>
                  </a:cubicBezTo>
                  <a:cubicBezTo>
                    <a:pt x="601" y="300"/>
                    <a:pt x="600" y="299"/>
                    <a:pt x="599" y="299"/>
                  </a:cubicBezTo>
                  <a:cubicBezTo>
                    <a:pt x="596" y="297"/>
                    <a:pt x="596" y="297"/>
                    <a:pt x="596" y="297"/>
                  </a:cubicBezTo>
                  <a:cubicBezTo>
                    <a:pt x="593" y="300"/>
                    <a:pt x="593" y="300"/>
                    <a:pt x="593" y="300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6" y="304"/>
                    <a:pt x="596" y="304"/>
                    <a:pt x="596" y="304"/>
                  </a:cubicBezTo>
                  <a:cubicBezTo>
                    <a:pt x="596" y="304"/>
                    <a:pt x="597" y="304"/>
                    <a:pt x="597" y="303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6" y="304"/>
                    <a:pt x="596" y="304"/>
                    <a:pt x="596" y="304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5" y="305"/>
                    <a:pt x="595" y="305"/>
                    <a:pt x="596" y="304"/>
                  </a:cubicBezTo>
                  <a:cubicBezTo>
                    <a:pt x="593" y="301"/>
                    <a:pt x="593" y="301"/>
                    <a:pt x="593" y="301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2"/>
                    <a:pt x="594" y="302"/>
                    <a:pt x="594" y="302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2"/>
                    <a:pt x="594" y="302"/>
                    <a:pt x="594" y="302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4" y="305"/>
                    <a:pt x="594" y="305"/>
                  </a:cubicBezTo>
                  <a:cubicBezTo>
                    <a:pt x="594" y="305"/>
                    <a:pt x="595" y="305"/>
                    <a:pt x="596" y="305"/>
                  </a:cubicBezTo>
                  <a:cubicBezTo>
                    <a:pt x="600" y="306"/>
                    <a:pt x="608" y="307"/>
                    <a:pt x="614" y="308"/>
                  </a:cubicBezTo>
                  <a:cubicBezTo>
                    <a:pt x="621" y="309"/>
                    <a:pt x="626" y="310"/>
                    <a:pt x="626" y="310"/>
                  </a:cubicBezTo>
                  <a:cubicBezTo>
                    <a:pt x="628" y="310"/>
                    <a:pt x="630" y="309"/>
                    <a:pt x="631" y="307"/>
                  </a:cubicBezTo>
                  <a:cubicBezTo>
                    <a:pt x="632" y="304"/>
                    <a:pt x="631" y="302"/>
                    <a:pt x="629" y="301"/>
                  </a:cubicBezTo>
                  <a:cubicBezTo>
                    <a:pt x="626" y="299"/>
                    <a:pt x="626" y="299"/>
                    <a:pt x="626" y="299"/>
                  </a:cubicBezTo>
                  <a:cubicBezTo>
                    <a:pt x="637" y="293"/>
                    <a:pt x="637" y="293"/>
                    <a:pt x="637" y="293"/>
                  </a:cubicBezTo>
                  <a:cubicBezTo>
                    <a:pt x="639" y="292"/>
                    <a:pt x="640" y="291"/>
                    <a:pt x="640" y="289"/>
                  </a:cubicBezTo>
                  <a:cubicBezTo>
                    <a:pt x="640" y="288"/>
                    <a:pt x="639" y="286"/>
                    <a:pt x="638" y="285"/>
                  </a:cubicBezTo>
                  <a:cubicBezTo>
                    <a:pt x="637" y="285"/>
                    <a:pt x="637" y="285"/>
                    <a:pt x="637" y="285"/>
                  </a:cubicBezTo>
                  <a:cubicBezTo>
                    <a:pt x="638" y="265"/>
                    <a:pt x="638" y="265"/>
                    <a:pt x="638" y="265"/>
                  </a:cubicBezTo>
                  <a:cubicBezTo>
                    <a:pt x="638" y="263"/>
                    <a:pt x="637" y="262"/>
                    <a:pt x="636" y="261"/>
                  </a:cubicBezTo>
                  <a:cubicBezTo>
                    <a:pt x="633" y="259"/>
                    <a:pt x="633" y="259"/>
                    <a:pt x="633" y="259"/>
                  </a:cubicBezTo>
                  <a:cubicBezTo>
                    <a:pt x="631" y="263"/>
                    <a:pt x="631" y="263"/>
                    <a:pt x="631" y="263"/>
                  </a:cubicBezTo>
                  <a:cubicBezTo>
                    <a:pt x="635" y="264"/>
                    <a:pt x="635" y="264"/>
                    <a:pt x="635" y="264"/>
                  </a:cubicBezTo>
                  <a:cubicBezTo>
                    <a:pt x="640" y="249"/>
                    <a:pt x="640" y="249"/>
                    <a:pt x="640" y="249"/>
                  </a:cubicBezTo>
                  <a:cubicBezTo>
                    <a:pt x="641" y="247"/>
                    <a:pt x="640" y="245"/>
                    <a:pt x="638" y="244"/>
                  </a:cubicBezTo>
                  <a:cubicBezTo>
                    <a:pt x="632" y="240"/>
                    <a:pt x="632" y="240"/>
                    <a:pt x="632" y="240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34" y="246"/>
                    <a:pt x="634" y="246"/>
                    <a:pt x="634" y="246"/>
                  </a:cubicBezTo>
                  <a:cubicBezTo>
                    <a:pt x="634" y="246"/>
                    <a:pt x="634" y="246"/>
                    <a:pt x="634" y="246"/>
                  </a:cubicBezTo>
                  <a:cubicBezTo>
                    <a:pt x="634" y="245"/>
                    <a:pt x="634" y="245"/>
                    <a:pt x="634" y="245"/>
                  </a:cubicBezTo>
                  <a:cubicBezTo>
                    <a:pt x="634" y="245"/>
                    <a:pt x="634" y="245"/>
                    <a:pt x="634" y="245"/>
                  </a:cubicBezTo>
                  <a:cubicBezTo>
                    <a:pt x="634" y="245"/>
                    <a:pt x="634" y="244"/>
                    <a:pt x="635" y="244"/>
                  </a:cubicBezTo>
                  <a:cubicBezTo>
                    <a:pt x="635" y="242"/>
                    <a:pt x="635" y="239"/>
                    <a:pt x="636" y="236"/>
                  </a:cubicBezTo>
                  <a:cubicBezTo>
                    <a:pt x="636" y="235"/>
                    <a:pt x="636" y="234"/>
                    <a:pt x="636" y="233"/>
                  </a:cubicBezTo>
                  <a:cubicBezTo>
                    <a:pt x="636" y="232"/>
                    <a:pt x="636" y="232"/>
                    <a:pt x="636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4" y="231"/>
                    <a:pt x="634" y="231"/>
                    <a:pt x="634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4" y="231"/>
                    <a:pt x="634" y="231"/>
                    <a:pt x="634" y="231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6" y="231"/>
                    <a:pt x="636" y="231"/>
                    <a:pt x="636" y="231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36" y="232"/>
                    <a:pt x="636" y="232"/>
                    <a:pt x="636" y="232"/>
                  </a:cubicBezTo>
                  <a:cubicBezTo>
                    <a:pt x="637" y="231"/>
                    <a:pt x="637" y="230"/>
                    <a:pt x="637" y="229"/>
                  </a:cubicBezTo>
                  <a:cubicBezTo>
                    <a:pt x="636" y="228"/>
                    <a:pt x="635" y="227"/>
                    <a:pt x="634" y="226"/>
                  </a:cubicBezTo>
                  <a:cubicBezTo>
                    <a:pt x="632" y="224"/>
                    <a:pt x="632" y="224"/>
                    <a:pt x="632" y="224"/>
                  </a:cubicBezTo>
                  <a:cubicBezTo>
                    <a:pt x="629" y="228"/>
                    <a:pt x="629" y="228"/>
                    <a:pt x="629" y="228"/>
                  </a:cubicBezTo>
                  <a:cubicBezTo>
                    <a:pt x="634" y="229"/>
                    <a:pt x="634" y="229"/>
                    <a:pt x="634" y="229"/>
                  </a:cubicBezTo>
                  <a:cubicBezTo>
                    <a:pt x="634" y="229"/>
                    <a:pt x="634" y="225"/>
                    <a:pt x="635" y="221"/>
                  </a:cubicBezTo>
                  <a:cubicBezTo>
                    <a:pt x="635" y="218"/>
                    <a:pt x="636" y="216"/>
                    <a:pt x="636" y="215"/>
                  </a:cubicBezTo>
                  <a:cubicBezTo>
                    <a:pt x="636" y="214"/>
                    <a:pt x="636" y="213"/>
                    <a:pt x="636" y="213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4" y="212"/>
                    <a:pt x="634" y="212"/>
                    <a:pt x="634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4" y="212"/>
                    <a:pt x="634" y="212"/>
                    <a:pt x="634" y="212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3"/>
                    <a:pt x="636" y="213"/>
                    <a:pt x="636" y="213"/>
                  </a:cubicBezTo>
                  <a:cubicBezTo>
                    <a:pt x="636" y="212"/>
                    <a:pt x="636" y="212"/>
                    <a:pt x="636" y="212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3"/>
                    <a:pt x="636" y="213"/>
                    <a:pt x="636" y="213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4"/>
                    <a:pt x="636" y="214"/>
                    <a:pt x="636" y="214"/>
                  </a:cubicBezTo>
                  <a:cubicBezTo>
                    <a:pt x="636" y="213"/>
                    <a:pt x="636" y="213"/>
                    <a:pt x="636" y="213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36" y="214"/>
                    <a:pt x="636" y="214"/>
                    <a:pt x="636" y="214"/>
                  </a:cubicBezTo>
                  <a:cubicBezTo>
                    <a:pt x="637" y="212"/>
                    <a:pt x="637" y="211"/>
                    <a:pt x="636" y="210"/>
                  </a:cubicBezTo>
                  <a:cubicBezTo>
                    <a:pt x="636" y="209"/>
                    <a:pt x="635" y="208"/>
                    <a:pt x="634" y="207"/>
                  </a:cubicBezTo>
                  <a:cubicBezTo>
                    <a:pt x="631" y="205"/>
                    <a:pt x="631" y="205"/>
                    <a:pt x="631" y="205"/>
                  </a:cubicBezTo>
                  <a:cubicBezTo>
                    <a:pt x="629" y="209"/>
                    <a:pt x="629" y="209"/>
                    <a:pt x="629" y="209"/>
                  </a:cubicBezTo>
                  <a:cubicBezTo>
                    <a:pt x="634" y="208"/>
                    <a:pt x="634" y="208"/>
                    <a:pt x="634" y="208"/>
                  </a:cubicBezTo>
                  <a:cubicBezTo>
                    <a:pt x="634" y="208"/>
                    <a:pt x="633" y="204"/>
                    <a:pt x="632" y="200"/>
                  </a:cubicBezTo>
                  <a:cubicBezTo>
                    <a:pt x="632" y="198"/>
                    <a:pt x="632" y="196"/>
                    <a:pt x="631" y="194"/>
                  </a:cubicBezTo>
                  <a:cubicBezTo>
                    <a:pt x="631" y="193"/>
                    <a:pt x="631" y="192"/>
                    <a:pt x="631" y="192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9" y="191"/>
                    <a:pt x="629" y="191"/>
                    <a:pt x="629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9" y="191"/>
                    <a:pt x="629" y="191"/>
                    <a:pt x="629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7" y="191"/>
                    <a:pt x="627" y="191"/>
                    <a:pt x="627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7" y="191"/>
                    <a:pt x="627" y="191"/>
                    <a:pt x="627" y="191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1" y="192"/>
                    <a:pt x="631" y="192"/>
                    <a:pt x="631" y="192"/>
                  </a:cubicBezTo>
                  <a:cubicBezTo>
                    <a:pt x="631" y="191"/>
                    <a:pt x="631" y="191"/>
                    <a:pt x="631" y="191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1" y="192"/>
                    <a:pt x="631" y="192"/>
                    <a:pt x="631" y="192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0" y="193"/>
                    <a:pt x="630" y="193"/>
                    <a:pt x="630" y="193"/>
                  </a:cubicBezTo>
                  <a:cubicBezTo>
                    <a:pt x="631" y="193"/>
                    <a:pt x="631" y="192"/>
                    <a:pt x="631" y="192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30" y="193"/>
                    <a:pt x="630" y="193"/>
                    <a:pt x="630" y="193"/>
                  </a:cubicBezTo>
                  <a:cubicBezTo>
                    <a:pt x="631" y="192"/>
                    <a:pt x="631" y="191"/>
                    <a:pt x="631" y="190"/>
                  </a:cubicBezTo>
                  <a:cubicBezTo>
                    <a:pt x="630" y="188"/>
                    <a:pt x="630" y="187"/>
                    <a:pt x="629" y="187"/>
                  </a:cubicBezTo>
                  <a:cubicBezTo>
                    <a:pt x="628" y="186"/>
                    <a:pt x="628" y="186"/>
                    <a:pt x="628" y="186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9" y="193"/>
                    <a:pt x="629" y="193"/>
                    <a:pt x="629" y="193"/>
                  </a:cubicBezTo>
                  <a:cubicBezTo>
                    <a:pt x="630" y="192"/>
                    <a:pt x="630" y="192"/>
                    <a:pt x="630" y="192"/>
                  </a:cubicBezTo>
                  <a:cubicBezTo>
                    <a:pt x="630" y="191"/>
                    <a:pt x="630" y="191"/>
                    <a:pt x="630" y="191"/>
                  </a:cubicBezTo>
                  <a:cubicBezTo>
                    <a:pt x="630" y="190"/>
                    <a:pt x="630" y="189"/>
                    <a:pt x="631" y="188"/>
                  </a:cubicBezTo>
                  <a:cubicBezTo>
                    <a:pt x="631" y="186"/>
                    <a:pt x="632" y="183"/>
                    <a:pt x="632" y="181"/>
                  </a:cubicBezTo>
                  <a:cubicBezTo>
                    <a:pt x="633" y="180"/>
                    <a:pt x="633" y="179"/>
                    <a:pt x="633" y="179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1" y="177"/>
                    <a:pt x="631" y="177"/>
                    <a:pt x="631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1" y="177"/>
                    <a:pt x="631" y="177"/>
                    <a:pt x="631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8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9"/>
                    <a:pt x="633" y="179"/>
                    <a:pt x="633" y="179"/>
                  </a:cubicBezTo>
                  <a:cubicBezTo>
                    <a:pt x="633" y="179"/>
                    <a:pt x="633" y="178"/>
                    <a:pt x="633" y="178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33" y="179"/>
                    <a:pt x="633" y="179"/>
                    <a:pt x="633" y="179"/>
                  </a:cubicBezTo>
                  <a:cubicBezTo>
                    <a:pt x="633" y="178"/>
                    <a:pt x="633" y="177"/>
                    <a:pt x="633" y="176"/>
                  </a:cubicBezTo>
                  <a:cubicBezTo>
                    <a:pt x="633" y="174"/>
                    <a:pt x="632" y="173"/>
                    <a:pt x="631" y="173"/>
                  </a:cubicBezTo>
                  <a:cubicBezTo>
                    <a:pt x="626" y="170"/>
                    <a:pt x="626" y="170"/>
                    <a:pt x="626" y="170"/>
                  </a:cubicBezTo>
                  <a:cubicBezTo>
                    <a:pt x="630" y="159"/>
                    <a:pt x="630" y="159"/>
                    <a:pt x="630" y="159"/>
                  </a:cubicBezTo>
                  <a:cubicBezTo>
                    <a:pt x="631" y="157"/>
                    <a:pt x="630" y="155"/>
                    <a:pt x="628" y="154"/>
                  </a:cubicBezTo>
                  <a:cubicBezTo>
                    <a:pt x="625" y="152"/>
                    <a:pt x="625" y="152"/>
                    <a:pt x="625" y="152"/>
                  </a:cubicBezTo>
                  <a:cubicBezTo>
                    <a:pt x="623" y="156"/>
                    <a:pt x="623" y="156"/>
                    <a:pt x="623" y="156"/>
                  </a:cubicBezTo>
                  <a:cubicBezTo>
                    <a:pt x="628" y="157"/>
                    <a:pt x="628" y="157"/>
                    <a:pt x="628" y="157"/>
                  </a:cubicBezTo>
                  <a:cubicBezTo>
                    <a:pt x="631" y="135"/>
                    <a:pt x="631" y="135"/>
                    <a:pt x="631" y="135"/>
                  </a:cubicBezTo>
                  <a:cubicBezTo>
                    <a:pt x="631" y="133"/>
                    <a:pt x="630" y="131"/>
                    <a:pt x="628" y="131"/>
                  </a:cubicBezTo>
                  <a:cubicBezTo>
                    <a:pt x="626" y="129"/>
                    <a:pt x="626" y="129"/>
                    <a:pt x="626" y="129"/>
                  </a:cubicBezTo>
                  <a:cubicBezTo>
                    <a:pt x="630" y="121"/>
                    <a:pt x="630" y="121"/>
                    <a:pt x="630" y="121"/>
                  </a:cubicBezTo>
                  <a:cubicBezTo>
                    <a:pt x="632" y="119"/>
                    <a:pt x="631" y="116"/>
                    <a:pt x="629" y="114"/>
                  </a:cubicBezTo>
                  <a:cubicBezTo>
                    <a:pt x="624" y="112"/>
                    <a:pt x="624" y="112"/>
                    <a:pt x="624" y="112"/>
                  </a:cubicBezTo>
                  <a:cubicBezTo>
                    <a:pt x="623" y="92"/>
                    <a:pt x="623" y="92"/>
                    <a:pt x="623" y="92"/>
                  </a:cubicBezTo>
                  <a:cubicBezTo>
                    <a:pt x="623" y="90"/>
                    <a:pt x="622" y="89"/>
                    <a:pt x="621" y="88"/>
                  </a:cubicBezTo>
                  <a:cubicBezTo>
                    <a:pt x="620" y="88"/>
                    <a:pt x="620" y="88"/>
                    <a:pt x="620" y="88"/>
                  </a:cubicBezTo>
                  <a:cubicBezTo>
                    <a:pt x="618" y="92"/>
                    <a:pt x="618" y="92"/>
                    <a:pt x="618" y="92"/>
                  </a:cubicBezTo>
                  <a:cubicBezTo>
                    <a:pt x="623" y="92"/>
                    <a:pt x="623" y="92"/>
                    <a:pt x="623" y="92"/>
                  </a:cubicBezTo>
                  <a:cubicBezTo>
                    <a:pt x="622" y="67"/>
                    <a:pt x="622" y="67"/>
                    <a:pt x="622" y="67"/>
                  </a:cubicBezTo>
                  <a:cubicBezTo>
                    <a:pt x="622" y="66"/>
                    <a:pt x="622" y="64"/>
                    <a:pt x="620" y="63"/>
                  </a:cubicBezTo>
                  <a:cubicBezTo>
                    <a:pt x="618" y="62"/>
                    <a:pt x="618" y="62"/>
                    <a:pt x="618" y="62"/>
                  </a:cubicBezTo>
                  <a:cubicBezTo>
                    <a:pt x="616" y="66"/>
                    <a:pt x="616" y="66"/>
                    <a:pt x="616" y="66"/>
                  </a:cubicBezTo>
                  <a:cubicBezTo>
                    <a:pt x="620" y="66"/>
                    <a:pt x="620" y="66"/>
                    <a:pt x="620" y="66"/>
                  </a:cubicBezTo>
                  <a:cubicBezTo>
                    <a:pt x="622" y="53"/>
                    <a:pt x="622" y="53"/>
                    <a:pt x="622" y="53"/>
                  </a:cubicBezTo>
                  <a:cubicBezTo>
                    <a:pt x="622" y="51"/>
                    <a:pt x="621" y="49"/>
                    <a:pt x="620" y="48"/>
                  </a:cubicBezTo>
                  <a:cubicBezTo>
                    <a:pt x="619" y="48"/>
                    <a:pt x="619" y="48"/>
                    <a:pt x="619" y="48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21" y="54"/>
                    <a:pt x="621" y="54"/>
                    <a:pt x="621" y="54"/>
                  </a:cubicBezTo>
                  <a:cubicBezTo>
                    <a:pt x="621" y="54"/>
                    <a:pt x="621" y="53"/>
                    <a:pt x="621" y="53"/>
                  </a:cubicBezTo>
                  <a:cubicBezTo>
                    <a:pt x="621" y="53"/>
                    <a:pt x="621" y="52"/>
                    <a:pt x="621" y="52"/>
                  </a:cubicBezTo>
                  <a:cubicBezTo>
                    <a:pt x="621" y="52"/>
                    <a:pt x="621" y="52"/>
                    <a:pt x="621" y="51"/>
                  </a:cubicBezTo>
                  <a:cubicBezTo>
                    <a:pt x="621" y="50"/>
                    <a:pt x="621" y="49"/>
                    <a:pt x="621" y="47"/>
                  </a:cubicBezTo>
                  <a:cubicBezTo>
                    <a:pt x="621" y="44"/>
                    <a:pt x="621" y="40"/>
                    <a:pt x="621" y="37"/>
                  </a:cubicBezTo>
                  <a:cubicBezTo>
                    <a:pt x="621" y="34"/>
                    <a:pt x="621" y="31"/>
                    <a:pt x="621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9" y="29"/>
                    <a:pt x="619" y="29"/>
                    <a:pt x="619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9" y="29"/>
                    <a:pt x="619" y="29"/>
                    <a:pt x="619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7" y="28"/>
                    <a:pt x="617" y="28"/>
                    <a:pt x="617" y="28"/>
                  </a:cubicBezTo>
                  <a:cubicBezTo>
                    <a:pt x="620" y="29"/>
                    <a:pt x="620" y="29"/>
                    <a:pt x="620" y="29"/>
                  </a:cubicBezTo>
                  <a:cubicBezTo>
                    <a:pt x="621" y="29"/>
                    <a:pt x="621" y="29"/>
                    <a:pt x="621" y="29"/>
                  </a:cubicBezTo>
                  <a:cubicBezTo>
                    <a:pt x="617" y="28"/>
                    <a:pt x="617" y="28"/>
                    <a:pt x="617" y="28"/>
                  </a:cubicBezTo>
                  <a:cubicBezTo>
                    <a:pt x="620" y="29"/>
                    <a:pt x="620" y="29"/>
                    <a:pt x="620" y="29"/>
                  </a:cubicBezTo>
                  <a:cubicBezTo>
                    <a:pt x="616" y="28"/>
                    <a:pt x="616" y="28"/>
                    <a:pt x="616" y="28"/>
                  </a:cubicBezTo>
                  <a:cubicBezTo>
                    <a:pt x="620" y="31"/>
                    <a:pt x="620" y="31"/>
                    <a:pt x="620" y="31"/>
                  </a:cubicBezTo>
                  <a:cubicBezTo>
                    <a:pt x="620" y="30"/>
                    <a:pt x="620" y="29"/>
                    <a:pt x="620" y="29"/>
                  </a:cubicBezTo>
                  <a:cubicBezTo>
                    <a:pt x="616" y="28"/>
                    <a:pt x="616" y="28"/>
                    <a:pt x="616" y="28"/>
                  </a:cubicBezTo>
                  <a:cubicBezTo>
                    <a:pt x="620" y="31"/>
                    <a:pt x="620" y="31"/>
                    <a:pt x="620" y="31"/>
                  </a:cubicBezTo>
                  <a:cubicBezTo>
                    <a:pt x="621" y="29"/>
                    <a:pt x="621" y="28"/>
                    <a:pt x="620" y="27"/>
                  </a:cubicBezTo>
                  <a:cubicBezTo>
                    <a:pt x="620" y="26"/>
                    <a:pt x="619" y="25"/>
                    <a:pt x="618" y="24"/>
                  </a:cubicBezTo>
                  <a:cubicBezTo>
                    <a:pt x="616" y="22"/>
                    <a:pt x="616" y="22"/>
                    <a:pt x="616" y="22"/>
                  </a:cubicBezTo>
                  <a:cubicBezTo>
                    <a:pt x="613" y="26"/>
                    <a:pt x="613" y="26"/>
                    <a:pt x="613" y="26"/>
                  </a:cubicBezTo>
                  <a:cubicBezTo>
                    <a:pt x="618" y="27"/>
                    <a:pt x="618" y="27"/>
                    <a:pt x="618" y="27"/>
                  </a:cubicBezTo>
                  <a:cubicBezTo>
                    <a:pt x="618" y="27"/>
                    <a:pt x="619" y="23"/>
                    <a:pt x="619" y="19"/>
                  </a:cubicBezTo>
                  <a:cubicBezTo>
                    <a:pt x="619" y="17"/>
                    <a:pt x="619" y="15"/>
                    <a:pt x="620" y="14"/>
                  </a:cubicBezTo>
                  <a:cubicBezTo>
                    <a:pt x="620" y="13"/>
                    <a:pt x="620" y="12"/>
                    <a:pt x="620" y="12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8" y="11"/>
                    <a:pt x="618" y="11"/>
                    <a:pt x="618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6" y="11"/>
                    <a:pt x="616" y="11"/>
                    <a:pt x="616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6" y="11"/>
                    <a:pt x="616" y="11"/>
                    <a:pt x="616" y="11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9" y="13"/>
                    <a:pt x="619" y="13"/>
                    <a:pt x="619" y="13"/>
                  </a:cubicBezTo>
                  <a:cubicBezTo>
                    <a:pt x="620" y="12"/>
                    <a:pt x="620" y="12"/>
                    <a:pt x="620" y="12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9" y="13"/>
                    <a:pt x="619" y="13"/>
                    <a:pt x="619" y="13"/>
                  </a:cubicBezTo>
                  <a:cubicBezTo>
                    <a:pt x="620" y="12"/>
                    <a:pt x="620" y="11"/>
                    <a:pt x="620" y="9"/>
                  </a:cubicBezTo>
                  <a:cubicBezTo>
                    <a:pt x="620" y="8"/>
                    <a:pt x="619" y="7"/>
                    <a:pt x="618" y="7"/>
                  </a:cubicBezTo>
                  <a:cubicBezTo>
                    <a:pt x="609" y="1"/>
                    <a:pt x="609" y="1"/>
                    <a:pt x="609" y="1"/>
                  </a:cubicBezTo>
                  <a:cubicBezTo>
                    <a:pt x="607" y="0"/>
                    <a:pt x="604" y="0"/>
                    <a:pt x="603" y="3"/>
                  </a:cubicBezTo>
                  <a:cubicBezTo>
                    <a:pt x="601" y="5"/>
                    <a:pt x="602" y="8"/>
                    <a:pt x="604" y="9"/>
                  </a:cubicBezTo>
                  <a:cubicBezTo>
                    <a:pt x="613" y="15"/>
                    <a:pt x="613" y="15"/>
                    <a:pt x="613" y="15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1" y="8"/>
                    <a:pt x="611" y="8"/>
                    <a:pt x="611" y="8"/>
                  </a:cubicBezTo>
                  <a:cubicBezTo>
                    <a:pt x="611" y="9"/>
                    <a:pt x="611" y="9"/>
                    <a:pt x="611" y="9"/>
                  </a:cubicBezTo>
                  <a:cubicBezTo>
                    <a:pt x="611" y="9"/>
                    <a:pt x="611" y="10"/>
                    <a:pt x="611" y="10"/>
                  </a:cubicBezTo>
                  <a:cubicBezTo>
                    <a:pt x="611" y="10"/>
                    <a:pt x="610" y="11"/>
                    <a:pt x="610" y="11"/>
                  </a:cubicBezTo>
                  <a:cubicBezTo>
                    <a:pt x="610" y="15"/>
                    <a:pt x="609" y="26"/>
                    <a:pt x="609" y="26"/>
                  </a:cubicBezTo>
                  <a:cubicBezTo>
                    <a:pt x="609" y="28"/>
                    <a:pt x="609" y="30"/>
                    <a:pt x="611" y="30"/>
                  </a:cubicBezTo>
                  <a:cubicBezTo>
                    <a:pt x="613" y="32"/>
                    <a:pt x="613" y="32"/>
                    <a:pt x="613" y="32"/>
                  </a:cubicBezTo>
                  <a:cubicBezTo>
                    <a:pt x="616" y="28"/>
                    <a:pt x="616" y="28"/>
                    <a:pt x="616" y="28"/>
                  </a:cubicBezTo>
                  <a:cubicBezTo>
                    <a:pt x="612" y="26"/>
                    <a:pt x="612" y="26"/>
                    <a:pt x="612" y="26"/>
                  </a:cubicBezTo>
                  <a:cubicBezTo>
                    <a:pt x="612" y="26"/>
                    <a:pt x="611" y="27"/>
                    <a:pt x="611" y="27"/>
                  </a:cubicBezTo>
                  <a:cubicBezTo>
                    <a:pt x="611" y="27"/>
                    <a:pt x="611" y="28"/>
                    <a:pt x="611" y="28"/>
                  </a:cubicBezTo>
                  <a:cubicBezTo>
                    <a:pt x="611" y="28"/>
                    <a:pt x="611" y="29"/>
                    <a:pt x="611" y="29"/>
                  </a:cubicBezTo>
                  <a:cubicBezTo>
                    <a:pt x="611" y="32"/>
                    <a:pt x="611" y="36"/>
                    <a:pt x="612" y="41"/>
                  </a:cubicBezTo>
                  <a:cubicBezTo>
                    <a:pt x="612" y="43"/>
                    <a:pt x="612" y="45"/>
                    <a:pt x="612" y="47"/>
                  </a:cubicBezTo>
                  <a:cubicBezTo>
                    <a:pt x="612" y="49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5" y="52"/>
                    <a:pt x="615" y="52"/>
                    <a:pt x="615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5" y="52"/>
                    <a:pt x="615" y="52"/>
                    <a:pt x="615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6" y="52"/>
                    <a:pt x="616" y="52"/>
                    <a:pt x="616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6" y="52"/>
                    <a:pt x="616" y="52"/>
                    <a:pt x="616" y="52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2" y="50"/>
                    <a:pt x="612" y="51"/>
                    <a:pt x="612" y="51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13" y="49"/>
                    <a:pt x="613" y="49"/>
                    <a:pt x="613" y="49"/>
                  </a:cubicBezTo>
                  <a:cubicBezTo>
                    <a:pt x="612" y="50"/>
                    <a:pt x="612" y="52"/>
                    <a:pt x="612" y="53"/>
                  </a:cubicBezTo>
                  <a:cubicBezTo>
                    <a:pt x="612" y="54"/>
                    <a:pt x="613" y="55"/>
                    <a:pt x="614" y="56"/>
                  </a:cubicBezTo>
                  <a:cubicBezTo>
                    <a:pt x="615" y="56"/>
                    <a:pt x="615" y="56"/>
                    <a:pt x="615" y="56"/>
                  </a:cubicBezTo>
                  <a:cubicBezTo>
                    <a:pt x="617" y="52"/>
                    <a:pt x="617" y="52"/>
                    <a:pt x="617" y="52"/>
                  </a:cubicBezTo>
                  <a:cubicBezTo>
                    <a:pt x="612" y="52"/>
                    <a:pt x="612" y="52"/>
                    <a:pt x="612" y="52"/>
                  </a:cubicBezTo>
                  <a:cubicBezTo>
                    <a:pt x="611" y="66"/>
                    <a:pt x="611" y="66"/>
                    <a:pt x="611" y="66"/>
                  </a:cubicBezTo>
                  <a:cubicBezTo>
                    <a:pt x="611" y="67"/>
                    <a:pt x="612" y="69"/>
                    <a:pt x="613" y="70"/>
                  </a:cubicBezTo>
                  <a:cubicBezTo>
                    <a:pt x="615" y="71"/>
                    <a:pt x="615" y="71"/>
                    <a:pt x="615" y="71"/>
                  </a:cubicBezTo>
                  <a:cubicBezTo>
                    <a:pt x="618" y="67"/>
                    <a:pt x="618" y="67"/>
                    <a:pt x="618" y="67"/>
                  </a:cubicBezTo>
                  <a:cubicBezTo>
                    <a:pt x="613" y="67"/>
                    <a:pt x="613" y="67"/>
                    <a:pt x="613" y="67"/>
                  </a:cubicBezTo>
                  <a:cubicBezTo>
                    <a:pt x="613" y="92"/>
                    <a:pt x="613" y="92"/>
                    <a:pt x="613" y="92"/>
                  </a:cubicBezTo>
                  <a:cubicBezTo>
                    <a:pt x="613" y="93"/>
                    <a:pt x="614" y="95"/>
                    <a:pt x="615" y="96"/>
                  </a:cubicBezTo>
                  <a:cubicBezTo>
                    <a:pt x="616" y="96"/>
                    <a:pt x="616" y="96"/>
                    <a:pt x="616" y="96"/>
                  </a:cubicBezTo>
                  <a:cubicBezTo>
                    <a:pt x="618" y="92"/>
                    <a:pt x="618" y="92"/>
                    <a:pt x="618" y="92"/>
                  </a:cubicBezTo>
                  <a:cubicBezTo>
                    <a:pt x="614" y="92"/>
                    <a:pt x="614" y="92"/>
                    <a:pt x="614" y="92"/>
                  </a:cubicBezTo>
                  <a:cubicBezTo>
                    <a:pt x="615" y="115"/>
                    <a:pt x="615" y="115"/>
                    <a:pt x="615" y="115"/>
                  </a:cubicBezTo>
                  <a:cubicBezTo>
                    <a:pt x="615" y="116"/>
                    <a:pt x="616" y="117"/>
                    <a:pt x="617" y="118"/>
                  </a:cubicBezTo>
                  <a:cubicBezTo>
                    <a:pt x="620" y="120"/>
                    <a:pt x="620" y="120"/>
                    <a:pt x="620" y="120"/>
                  </a:cubicBezTo>
                  <a:cubicBezTo>
                    <a:pt x="615" y="128"/>
                    <a:pt x="615" y="128"/>
                    <a:pt x="615" y="128"/>
                  </a:cubicBezTo>
                  <a:cubicBezTo>
                    <a:pt x="614" y="130"/>
                    <a:pt x="615" y="133"/>
                    <a:pt x="617" y="134"/>
                  </a:cubicBezTo>
                  <a:cubicBezTo>
                    <a:pt x="621" y="137"/>
                    <a:pt x="621" y="137"/>
                    <a:pt x="621" y="137"/>
                  </a:cubicBezTo>
                  <a:cubicBezTo>
                    <a:pt x="618" y="155"/>
                    <a:pt x="618" y="155"/>
                    <a:pt x="618" y="155"/>
                  </a:cubicBezTo>
                  <a:cubicBezTo>
                    <a:pt x="618" y="157"/>
                    <a:pt x="619" y="159"/>
                    <a:pt x="620" y="160"/>
                  </a:cubicBezTo>
                  <a:cubicBezTo>
                    <a:pt x="623" y="162"/>
                    <a:pt x="623" y="162"/>
                    <a:pt x="623" y="162"/>
                  </a:cubicBezTo>
                  <a:cubicBezTo>
                    <a:pt x="626" y="158"/>
                    <a:pt x="626" y="158"/>
                    <a:pt x="626" y="158"/>
                  </a:cubicBezTo>
                  <a:cubicBezTo>
                    <a:pt x="621" y="156"/>
                    <a:pt x="621" y="156"/>
                    <a:pt x="621" y="156"/>
                  </a:cubicBezTo>
                  <a:cubicBezTo>
                    <a:pt x="616" y="170"/>
                    <a:pt x="616" y="170"/>
                    <a:pt x="616" y="170"/>
                  </a:cubicBezTo>
                  <a:cubicBezTo>
                    <a:pt x="616" y="172"/>
                    <a:pt x="616" y="174"/>
                    <a:pt x="618" y="176"/>
                  </a:cubicBezTo>
                  <a:cubicBezTo>
                    <a:pt x="626" y="181"/>
                    <a:pt x="626" y="181"/>
                    <a:pt x="626" y="181"/>
                  </a:cubicBezTo>
                  <a:cubicBezTo>
                    <a:pt x="629" y="177"/>
                    <a:pt x="629" y="177"/>
                    <a:pt x="629" y="177"/>
                  </a:cubicBezTo>
                  <a:cubicBezTo>
                    <a:pt x="625" y="174"/>
                    <a:pt x="625" y="174"/>
                    <a:pt x="625" y="174"/>
                  </a:cubicBezTo>
                  <a:cubicBezTo>
                    <a:pt x="624" y="174"/>
                    <a:pt x="624" y="175"/>
                    <a:pt x="624" y="175"/>
                  </a:cubicBezTo>
                  <a:cubicBezTo>
                    <a:pt x="624" y="175"/>
                    <a:pt x="624" y="175"/>
                    <a:pt x="624" y="175"/>
                  </a:cubicBezTo>
                  <a:cubicBezTo>
                    <a:pt x="624" y="176"/>
                    <a:pt x="624" y="176"/>
                    <a:pt x="624" y="176"/>
                  </a:cubicBezTo>
                  <a:cubicBezTo>
                    <a:pt x="624" y="177"/>
                    <a:pt x="623" y="180"/>
                    <a:pt x="622" y="183"/>
                  </a:cubicBezTo>
                  <a:cubicBezTo>
                    <a:pt x="622" y="185"/>
                    <a:pt x="622" y="186"/>
                    <a:pt x="621" y="187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3" y="189"/>
                    <a:pt x="623" y="189"/>
                    <a:pt x="623" y="189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3" y="189"/>
                    <a:pt x="623" y="189"/>
                    <a:pt x="623" y="189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1" y="189"/>
                    <a:pt x="621" y="189"/>
                    <a:pt x="621" y="189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5" y="190"/>
                    <a:pt x="625" y="190"/>
                    <a:pt x="625" y="190"/>
                  </a:cubicBezTo>
                  <a:cubicBezTo>
                    <a:pt x="621" y="188"/>
                    <a:pt x="621" y="188"/>
                    <a:pt x="621" y="188"/>
                  </a:cubicBezTo>
                  <a:cubicBezTo>
                    <a:pt x="620" y="190"/>
                    <a:pt x="621" y="193"/>
                    <a:pt x="623" y="194"/>
                  </a:cubicBezTo>
                  <a:cubicBezTo>
                    <a:pt x="624" y="195"/>
                    <a:pt x="624" y="195"/>
                    <a:pt x="624" y="195"/>
                  </a:cubicBezTo>
                  <a:cubicBezTo>
                    <a:pt x="626" y="191"/>
                    <a:pt x="626" y="191"/>
                    <a:pt x="626" y="191"/>
                  </a:cubicBezTo>
                  <a:cubicBezTo>
                    <a:pt x="622" y="188"/>
                    <a:pt x="622" y="188"/>
                    <a:pt x="622" y="188"/>
                  </a:cubicBezTo>
                  <a:cubicBezTo>
                    <a:pt x="622" y="189"/>
                    <a:pt x="622" y="189"/>
                    <a:pt x="622" y="190"/>
                  </a:cubicBezTo>
                  <a:cubicBezTo>
                    <a:pt x="622" y="190"/>
                    <a:pt x="622" y="190"/>
                    <a:pt x="621" y="190"/>
                  </a:cubicBezTo>
                  <a:cubicBezTo>
                    <a:pt x="621" y="191"/>
                    <a:pt x="621" y="191"/>
                    <a:pt x="621" y="191"/>
                  </a:cubicBezTo>
                  <a:cubicBezTo>
                    <a:pt x="621" y="192"/>
                    <a:pt x="622" y="192"/>
                    <a:pt x="622" y="193"/>
                  </a:cubicBezTo>
                  <a:cubicBezTo>
                    <a:pt x="622" y="195"/>
                    <a:pt x="623" y="199"/>
                    <a:pt x="623" y="203"/>
                  </a:cubicBezTo>
                  <a:cubicBezTo>
                    <a:pt x="624" y="207"/>
                    <a:pt x="624" y="210"/>
                    <a:pt x="624" y="210"/>
                  </a:cubicBezTo>
                  <a:cubicBezTo>
                    <a:pt x="625" y="211"/>
                    <a:pt x="625" y="213"/>
                    <a:pt x="627" y="213"/>
                  </a:cubicBezTo>
                  <a:cubicBezTo>
                    <a:pt x="629" y="215"/>
                    <a:pt x="629" y="215"/>
                    <a:pt x="629" y="215"/>
                  </a:cubicBezTo>
                  <a:cubicBezTo>
                    <a:pt x="632" y="211"/>
                    <a:pt x="632" y="211"/>
                    <a:pt x="632" y="211"/>
                  </a:cubicBezTo>
                  <a:cubicBezTo>
                    <a:pt x="628" y="209"/>
                    <a:pt x="628" y="209"/>
                    <a:pt x="628" y="209"/>
                  </a:cubicBezTo>
                  <a:cubicBezTo>
                    <a:pt x="628" y="209"/>
                    <a:pt x="628" y="209"/>
                    <a:pt x="627" y="210"/>
                  </a:cubicBezTo>
                  <a:cubicBezTo>
                    <a:pt x="627" y="210"/>
                    <a:pt x="627" y="210"/>
                    <a:pt x="627" y="210"/>
                  </a:cubicBezTo>
                  <a:cubicBezTo>
                    <a:pt x="627" y="211"/>
                    <a:pt x="627" y="211"/>
                    <a:pt x="627" y="212"/>
                  </a:cubicBezTo>
                  <a:cubicBezTo>
                    <a:pt x="626" y="216"/>
                    <a:pt x="625" y="228"/>
                    <a:pt x="625" y="228"/>
                  </a:cubicBezTo>
                  <a:cubicBezTo>
                    <a:pt x="624" y="229"/>
                    <a:pt x="625" y="231"/>
                    <a:pt x="627" y="232"/>
                  </a:cubicBezTo>
                  <a:cubicBezTo>
                    <a:pt x="629" y="234"/>
                    <a:pt x="629" y="234"/>
                    <a:pt x="629" y="234"/>
                  </a:cubicBezTo>
                  <a:cubicBezTo>
                    <a:pt x="632" y="230"/>
                    <a:pt x="632" y="230"/>
                    <a:pt x="632" y="230"/>
                  </a:cubicBezTo>
                  <a:cubicBezTo>
                    <a:pt x="628" y="227"/>
                    <a:pt x="628" y="227"/>
                    <a:pt x="628" y="227"/>
                  </a:cubicBezTo>
                  <a:cubicBezTo>
                    <a:pt x="628" y="228"/>
                    <a:pt x="628" y="228"/>
                    <a:pt x="628" y="228"/>
                  </a:cubicBezTo>
                  <a:cubicBezTo>
                    <a:pt x="627" y="229"/>
                    <a:pt x="627" y="229"/>
                    <a:pt x="627" y="229"/>
                  </a:cubicBezTo>
                  <a:cubicBezTo>
                    <a:pt x="627" y="229"/>
                    <a:pt x="627" y="230"/>
                    <a:pt x="627" y="230"/>
                  </a:cubicBezTo>
                  <a:cubicBezTo>
                    <a:pt x="627" y="232"/>
                    <a:pt x="626" y="235"/>
                    <a:pt x="626" y="238"/>
                  </a:cubicBezTo>
                  <a:cubicBezTo>
                    <a:pt x="626" y="240"/>
                    <a:pt x="626" y="241"/>
                    <a:pt x="625" y="242"/>
                  </a:cubicBezTo>
                  <a:cubicBezTo>
                    <a:pt x="625" y="242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9" y="244"/>
                    <a:pt x="629" y="244"/>
                    <a:pt x="629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9" y="244"/>
                    <a:pt x="629" y="244"/>
                    <a:pt x="629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2"/>
                    <a:pt x="625" y="242"/>
                    <a:pt x="625" y="242"/>
                  </a:cubicBezTo>
                  <a:cubicBezTo>
                    <a:pt x="625" y="243"/>
                    <a:pt x="625" y="243"/>
                    <a:pt x="625" y="243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5" y="242"/>
                    <a:pt x="625" y="242"/>
                    <a:pt x="625" y="242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6" y="242"/>
                    <a:pt x="626" y="242"/>
                    <a:pt x="626" y="242"/>
                  </a:cubicBezTo>
                  <a:cubicBezTo>
                    <a:pt x="625" y="242"/>
                    <a:pt x="625" y="242"/>
                    <a:pt x="625" y="242"/>
                  </a:cubicBezTo>
                  <a:cubicBezTo>
                    <a:pt x="630" y="244"/>
                    <a:pt x="630" y="244"/>
                    <a:pt x="630" y="244"/>
                  </a:cubicBezTo>
                  <a:cubicBezTo>
                    <a:pt x="626" y="242"/>
                    <a:pt x="626" y="242"/>
                    <a:pt x="626" y="242"/>
                  </a:cubicBezTo>
                  <a:cubicBezTo>
                    <a:pt x="624" y="244"/>
                    <a:pt x="625" y="247"/>
                    <a:pt x="627" y="248"/>
                  </a:cubicBezTo>
                  <a:cubicBezTo>
                    <a:pt x="630" y="250"/>
                    <a:pt x="630" y="250"/>
                    <a:pt x="630" y="250"/>
                  </a:cubicBezTo>
                  <a:cubicBezTo>
                    <a:pt x="626" y="262"/>
                    <a:pt x="626" y="262"/>
                    <a:pt x="626" y="262"/>
                  </a:cubicBezTo>
                  <a:cubicBezTo>
                    <a:pt x="626" y="264"/>
                    <a:pt x="627" y="266"/>
                    <a:pt x="628" y="267"/>
                  </a:cubicBezTo>
                  <a:cubicBezTo>
                    <a:pt x="629" y="267"/>
                    <a:pt x="629" y="267"/>
                    <a:pt x="629" y="267"/>
                  </a:cubicBezTo>
                  <a:cubicBezTo>
                    <a:pt x="628" y="287"/>
                    <a:pt x="628" y="287"/>
                    <a:pt x="628" y="287"/>
                  </a:cubicBezTo>
                  <a:cubicBezTo>
                    <a:pt x="628" y="289"/>
                    <a:pt x="629" y="290"/>
                    <a:pt x="630" y="291"/>
                  </a:cubicBezTo>
                  <a:cubicBezTo>
                    <a:pt x="633" y="293"/>
                    <a:pt x="633" y="293"/>
                    <a:pt x="633" y="293"/>
                  </a:cubicBezTo>
                  <a:cubicBezTo>
                    <a:pt x="635" y="289"/>
                    <a:pt x="635" y="289"/>
                    <a:pt x="635" y="289"/>
                  </a:cubicBezTo>
                  <a:cubicBezTo>
                    <a:pt x="633" y="285"/>
                    <a:pt x="633" y="285"/>
                    <a:pt x="633" y="285"/>
                  </a:cubicBezTo>
                  <a:cubicBezTo>
                    <a:pt x="614" y="294"/>
                    <a:pt x="614" y="294"/>
                    <a:pt x="614" y="294"/>
                  </a:cubicBezTo>
                  <a:cubicBezTo>
                    <a:pt x="613" y="295"/>
                    <a:pt x="612" y="296"/>
                    <a:pt x="611" y="298"/>
                  </a:cubicBezTo>
                  <a:cubicBezTo>
                    <a:pt x="611" y="300"/>
                    <a:pt x="612" y="301"/>
                    <a:pt x="614" y="302"/>
                  </a:cubicBezTo>
                  <a:cubicBezTo>
                    <a:pt x="624" y="309"/>
                    <a:pt x="624" y="309"/>
                    <a:pt x="624" y="309"/>
                  </a:cubicBezTo>
                  <a:cubicBezTo>
                    <a:pt x="627" y="305"/>
                    <a:pt x="627" y="305"/>
                    <a:pt x="627" y="305"/>
                  </a:cubicBezTo>
                  <a:cubicBezTo>
                    <a:pt x="628" y="300"/>
                    <a:pt x="628" y="300"/>
                    <a:pt x="628" y="300"/>
                  </a:cubicBezTo>
                  <a:cubicBezTo>
                    <a:pt x="628" y="300"/>
                    <a:pt x="621" y="299"/>
                    <a:pt x="613" y="298"/>
                  </a:cubicBezTo>
                  <a:cubicBezTo>
                    <a:pt x="609" y="297"/>
                    <a:pt x="605" y="297"/>
                    <a:pt x="602" y="296"/>
                  </a:cubicBezTo>
                  <a:cubicBezTo>
                    <a:pt x="600" y="296"/>
                    <a:pt x="598" y="296"/>
                    <a:pt x="597" y="296"/>
                  </a:cubicBezTo>
                  <a:cubicBezTo>
                    <a:pt x="596" y="296"/>
                    <a:pt x="595" y="296"/>
                    <a:pt x="594" y="296"/>
                  </a:cubicBezTo>
                  <a:cubicBezTo>
                    <a:pt x="593" y="296"/>
                    <a:pt x="593" y="296"/>
                    <a:pt x="593" y="296"/>
                  </a:cubicBezTo>
                  <a:cubicBezTo>
                    <a:pt x="592" y="296"/>
                    <a:pt x="592" y="296"/>
                    <a:pt x="591" y="296"/>
                  </a:cubicBezTo>
                  <a:cubicBezTo>
                    <a:pt x="591" y="296"/>
                    <a:pt x="591" y="296"/>
                    <a:pt x="590" y="297"/>
                  </a:cubicBezTo>
                  <a:cubicBezTo>
                    <a:pt x="590" y="297"/>
                    <a:pt x="590" y="297"/>
                    <a:pt x="589" y="298"/>
                  </a:cubicBezTo>
                  <a:cubicBezTo>
                    <a:pt x="588" y="300"/>
                    <a:pt x="588" y="303"/>
                    <a:pt x="591" y="304"/>
                  </a:cubicBezTo>
                  <a:cubicBezTo>
                    <a:pt x="594" y="307"/>
                    <a:pt x="594" y="307"/>
                    <a:pt x="594" y="307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3" y="300"/>
                    <a:pt x="593" y="300"/>
                    <a:pt x="593" y="300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4" y="299"/>
                    <a:pt x="594" y="299"/>
                    <a:pt x="594" y="299"/>
                  </a:cubicBezTo>
                  <a:cubicBezTo>
                    <a:pt x="594" y="299"/>
                    <a:pt x="593" y="299"/>
                    <a:pt x="593" y="300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4" y="299"/>
                    <a:pt x="594" y="299"/>
                    <a:pt x="594" y="299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5" y="298"/>
                    <a:pt x="595" y="298"/>
                    <a:pt x="595" y="298"/>
                  </a:cubicBezTo>
                  <a:cubicBezTo>
                    <a:pt x="595" y="298"/>
                    <a:pt x="595" y="298"/>
                    <a:pt x="594" y="299"/>
                  </a:cubicBezTo>
                  <a:cubicBezTo>
                    <a:pt x="597" y="303"/>
                    <a:pt x="597" y="303"/>
                    <a:pt x="597" y="303"/>
                  </a:cubicBezTo>
                  <a:cubicBezTo>
                    <a:pt x="595" y="298"/>
                    <a:pt x="595" y="298"/>
                    <a:pt x="595" y="298"/>
                  </a:cubicBezTo>
                  <a:cubicBezTo>
                    <a:pt x="596" y="302"/>
                    <a:pt x="596" y="302"/>
                    <a:pt x="596" y="302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5" y="298"/>
                  </a:cubicBezTo>
                  <a:cubicBezTo>
                    <a:pt x="596" y="302"/>
                    <a:pt x="596" y="302"/>
                    <a:pt x="596" y="302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6" y="298"/>
                    <a:pt x="596" y="298"/>
                  </a:cubicBezTo>
                  <a:cubicBezTo>
                    <a:pt x="596" y="298"/>
                    <a:pt x="595" y="298"/>
                    <a:pt x="594" y="298"/>
                  </a:cubicBezTo>
                  <a:cubicBezTo>
                    <a:pt x="591" y="298"/>
                    <a:pt x="586" y="299"/>
                    <a:pt x="581" y="299"/>
                  </a:cubicBezTo>
                  <a:cubicBezTo>
                    <a:pt x="579" y="299"/>
                    <a:pt x="577" y="299"/>
                    <a:pt x="575" y="299"/>
                  </a:cubicBezTo>
                  <a:cubicBezTo>
                    <a:pt x="574" y="299"/>
                    <a:pt x="574" y="299"/>
                    <a:pt x="573" y="299"/>
                  </a:cubicBezTo>
                  <a:cubicBezTo>
                    <a:pt x="573" y="299"/>
                    <a:pt x="573" y="299"/>
                    <a:pt x="573" y="299"/>
                  </a:cubicBezTo>
                  <a:cubicBezTo>
                    <a:pt x="572" y="299"/>
                    <a:pt x="572" y="299"/>
                    <a:pt x="572" y="299"/>
                  </a:cubicBezTo>
                  <a:cubicBezTo>
                    <a:pt x="572" y="299"/>
                    <a:pt x="572" y="299"/>
                    <a:pt x="572" y="299"/>
                  </a:cubicBezTo>
                  <a:cubicBezTo>
                    <a:pt x="572" y="299"/>
                    <a:pt x="572" y="299"/>
                    <a:pt x="572" y="299"/>
                  </a:cubicBezTo>
                  <a:cubicBezTo>
                    <a:pt x="571" y="299"/>
                    <a:pt x="571" y="299"/>
                    <a:pt x="571" y="299"/>
                  </a:cubicBezTo>
                  <a:cubicBezTo>
                    <a:pt x="571" y="299"/>
                    <a:pt x="571" y="299"/>
                    <a:pt x="571" y="299"/>
                  </a:cubicBezTo>
                  <a:cubicBezTo>
                    <a:pt x="570" y="299"/>
                    <a:pt x="570" y="299"/>
                    <a:pt x="570" y="299"/>
                  </a:cubicBezTo>
                  <a:cubicBezTo>
                    <a:pt x="570" y="300"/>
                    <a:pt x="569" y="300"/>
                    <a:pt x="569" y="301"/>
                  </a:cubicBezTo>
                  <a:cubicBezTo>
                    <a:pt x="568" y="302"/>
                    <a:pt x="568" y="303"/>
                    <a:pt x="568" y="304"/>
                  </a:cubicBezTo>
                  <a:cubicBezTo>
                    <a:pt x="568" y="306"/>
                    <a:pt x="569" y="307"/>
                    <a:pt x="570" y="307"/>
                  </a:cubicBezTo>
                  <a:cubicBezTo>
                    <a:pt x="574" y="310"/>
                    <a:pt x="574" y="310"/>
                    <a:pt x="574" y="310"/>
                  </a:cubicBezTo>
                  <a:cubicBezTo>
                    <a:pt x="577" y="306"/>
                    <a:pt x="577" y="306"/>
                    <a:pt x="577" y="306"/>
                  </a:cubicBezTo>
                  <a:cubicBezTo>
                    <a:pt x="577" y="301"/>
                    <a:pt x="577" y="301"/>
                    <a:pt x="577" y="301"/>
                  </a:cubicBezTo>
                  <a:cubicBezTo>
                    <a:pt x="540" y="302"/>
                    <a:pt x="540" y="302"/>
                    <a:pt x="540" y="302"/>
                  </a:cubicBezTo>
                  <a:cubicBezTo>
                    <a:pt x="538" y="302"/>
                    <a:pt x="536" y="303"/>
                    <a:pt x="536" y="305"/>
                  </a:cubicBezTo>
                  <a:cubicBezTo>
                    <a:pt x="535" y="307"/>
                    <a:pt x="536" y="310"/>
                    <a:pt x="538" y="311"/>
                  </a:cubicBezTo>
                  <a:cubicBezTo>
                    <a:pt x="541" y="313"/>
                    <a:pt x="541" y="313"/>
                    <a:pt x="541" y="313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39" y="306"/>
                    <a:pt x="539" y="306"/>
                    <a:pt x="539" y="306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1" y="305"/>
                    <a:pt x="541" y="305"/>
                    <a:pt x="541" y="305"/>
                  </a:cubicBezTo>
                  <a:cubicBezTo>
                    <a:pt x="541" y="305"/>
                    <a:pt x="540" y="305"/>
                    <a:pt x="539" y="306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1" y="305"/>
                    <a:pt x="541" y="305"/>
                    <a:pt x="541" y="305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2" y="304"/>
                    <a:pt x="542" y="304"/>
                    <a:pt x="542" y="304"/>
                  </a:cubicBezTo>
                  <a:cubicBezTo>
                    <a:pt x="542" y="304"/>
                    <a:pt x="542" y="304"/>
                    <a:pt x="541" y="305"/>
                  </a:cubicBezTo>
                  <a:cubicBezTo>
                    <a:pt x="543" y="309"/>
                    <a:pt x="543" y="309"/>
                    <a:pt x="543" y="309"/>
                  </a:cubicBezTo>
                  <a:cubicBezTo>
                    <a:pt x="542" y="304"/>
                    <a:pt x="542" y="304"/>
                    <a:pt x="542" y="304"/>
                  </a:cubicBezTo>
                  <a:cubicBezTo>
                    <a:pt x="543" y="308"/>
                    <a:pt x="543" y="308"/>
                    <a:pt x="543" y="308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2" y="304"/>
                  </a:cubicBezTo>
                  <a:cubicBezTo>
                    <a:pt x="543" y="308"/>
                    <a:pt x="543" y="308"/>
                    <a:pt x="543" y="308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7"/>
                    <a:pt x="543" y="307"/>
                    <a:pt x="543" y="307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7"/>
                    <a:pt x="543" y="307"/>
                    <a:pt x="543" y="307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3" y="304"/>
                    <a:pt x="543" y="304"/>
                  </a:cubicBezTo>
                  <a:cubicBezTo>
                    <a:pt x="543" y="304"/>
                    <a:pt x="541" y="304"/>
                    <a:pt x="539" y="304"/>
                  </a:cubicBezTo>
                  <a:cubicBezTo>
                    <a:pt x="535" y="303"/>
                    <a:pt x="530" y="303"/>
                    <a:pt x="525" y="303"/>
                  </a:cubicBezTo>
                  <a:cubicBezTo>
                    <a:pt x="520" y="303"/>
                    <a:pt x="516" y="303"/>
                    <a:pt x="513" y="303"/>
                  </a:cubicBezTo>
                  <a:cubicBezTo>
                    <a:pt x="512" y="303"/>
                    <a:pt x="512" y="303"/>
                    <a:pt x="511" y="303"/>
                  </a:cubicBezTo>
                  <a:cubicBezTo>
                    <a:pt x="511" y="303"/>
                    <a:pt x="510" y="303"/>
                    <a:pt x="510" y="303"/>
                  </a:cubicBezTo>
                  <a:cubicBezTo>
                    <a:pt x="510" y="303"/>
                    <a:pt x="509" y="303"/>
                    <a:pt x="509" y="303"/>
                  </a:cubicBezTo>
                  <a:cubicBezTo>
                    <a:pt x="509" y="303"/>
                    <a:pt x="508" y="303"/>
                    <a:pt x="508" y="303"/>
                  </a:cubicBezTo>
                  <a:cubicBezTo>
                    <a:pt x="508" y="304"/>
                    <a:pt x="507" y="304"/>
                    <a:pt x="507" y="305"/>
                  </a:cubicBezTo>
                  <a:cubicBezTo>
                    <a:pt x="506" y="306"/>
                    <a:pt x="506" y="307"/>
                    <a:pt x="506" y="308"/>
                  </a:cubicBezTo>
                  <a:cubicBezTo>
                    <a:pt x="506" y="310"/>
                    <a:pt x="507" y="311"/>
                    <a:pt x="508" y="311"/>
                  </a:cubicBezTo>
                  <a:cubicBezTo>
                    <a:pt x="514" y="315"/>
                    <a:pt x="514" y="315"/>
                    <a:pt x="514" y="315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3" y="309"/>
                    <a:pt x="513" y="309"/>
                    <a:pt x="513" y="309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4" y="307"/>
                    <a:pt x="514" y="307"/>
                    <a:pt x="514" y="307"/>
                  </a:cubicBezTo>
                  <a:cubicBezTo>
                    <a:pt x="514" y="307"/>
                    <a:pt x="513" y="308"/>
                    <a:pt x="513" y="309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4" y="307"/>
                    <a:pt x="514" y="307"/>
                    <a:pt x="514" y="307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6" y="307"/>
                    <a:pt x="516" y="307"/>
                    <a:pt x="516" y="307"/>
                  </a:cubicBezTo>
                  <a:cubicBezTo>
                    <a:pt x="516" y="307"/>
                    <a:pt x="515" y="307"/>
                    <a:pt x="514" y="307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6" y="307"/>
                    <a:pt x="516" y="307"/>
                    <a:pt x="516" y="307"/>
                  </a:cubicBezTo>
                  <a:cubicBezTo>
                    <a:pt x="516" y="310"/>
                    <a:pt x="516" y="310"/>
                    <a:pt x="516" y="310"/>
                  </a:cubicBezTo>
                  <a:cubicBezTo>
                    <a:pt x="516" y="306"/>
                    <a:pt x="516" y="306"/>
                    <a:pt x="516" y="306"/>
                  </a:cubicBezTo>
                  <a:cubicBezTo>
                    <a:pt x="516" y="306"/>
                    <a:pt x="516" y="306"/>
                    <a:pt x="516" y="307"/>
                  </a:cubicBezTo>
                  <a:cubicBezTo>
                    <a:pt x="516" y="310"/>
                    <a:pt x="516" y="310"/>
                    <a:pt x="516" y="310"/>
                  </a:cubicBezTo>
                  <a:cubicBezTo>
                    <a:pt x="516" y="306"/>
                    <a:pt x="516" y="306"/>
                    <a:pt x="516" y="306"/>
                  </a:cubicBezTo>
                  <a:cubicBezTo>
                    <a:pt x="516" y="306"/>
                    <a:pt x="516" y="306"/>
                    <a:pt x="515" y="306"/>
                  </a:cubicBezTo>
                  <a:cubicBezTo>
                    <a:pt x="512" y="306"/>
                    <a:pt x="506" y="306"/>
                    <a:pt x="500" y="305"/>
                  </a:cubicBezTo>
                  <a:cubicBezTo>
                    <a:pt x="497" y="305"/>
                    <a:pt x="494" y="305"/>
                    <a:pt x="491" y="304"/>
                  </a:cubicBezTo>
                  <a:cubicBezTo>
                    <a:pt x="489" y="304"/>
                    <a:pt x="486" y="304"/>
                    <a:pt x="485" y="304"/>
                  </a:cubicBezTo>
                  <a:cubicBezTo>
                    <a:pt x="485" y="304"/>
                    <a:pt x="484" y="304"/>
                    <a:pt x="484" y="304"/>
                  </a:cubicBezTo>
                  <a:cubicBezTo>
                    <a:pt x="483" y="304"/>
                    <a:pt x="483" y="304"/>
                    <a:pt x="483" y="304"/>
                  </a:cubicBezTo>
                  <a:cubicBezTo>
                    <a:pt x="482" y="304"/>
                    <a:pt x="482" y="304"/>
                    <a:pt x="482" y="305"/>
                  </a:cubicBezTo>
                  <a:cubicBezTo>
                    <a:pt x="481" y="305"/>
                    <a:pt x="481" y="305"/>
                    <a:pt x="480" y="306"/>
                  </a:cubicBezTo>
                  <a:cubicBezTo>
                    <a:pt x="479" y="307"/>
                    <a:pt x="479" y="309"/>
                    <a:pt x="479" y="310"/>
                  </a:cubicBezTo>
                  <a:cubicBezTo>
                    <a:pt x="480" y="311"/>
                    <a:pt x="480" y="312"/>
                    <a:pt x="481" y="313"/>
                  </a:cubicBezTo>
                  <a:cubicBezTo>
                    <a:pt x="487" y="316"/>
                    <a:pt x="487" y="316"/>
                    <a:pt x="487" y="316"/>
                  </a:cubicBezTo>
                  <a:cubicBezTo>
                    <a:pt x="489" y="312"/>
                    <a:pt x="489" y="312"/>
                    <a:pt x="489" y="312"/>
                  </a:cubicBezTo>
                  <a:cubicBezTo>
                    <a:pt x="490" y="308"/>
                    <a:pt x="490" y="308"/>
                    <a:pt x="490" y="308"/>
                  </a:cubicBezTo>
                  <a:cubicBezTo>
                    <a:pt x="490" y="308"/>
                    <a:pt x="481" y="307"/>
                    <a:pt x="472" y="307"/>
                  </a:cubicBezTo>
                  <a:cubicBezTo>
                    <a:pt x="468" y="306"/>
                    <a:pt x="463" y="306"/>
                    <a:pt x="459" y="306"/>
                  </a:cubicBezTo>
                  <a:cubicBezTo>
                    <a:pt x="454" y="306"/>
                    <a:pt x="451" y="306"/>
                    <a:pt x="449" y="306"/>
                  </a:cubicBezTo>
                  <a:cubicBezTo>
                    <a:pt x="448" y="306"/>
                    <a:pt x="448" y="306"/>
                    <a:pt x="448" y="306"/>
                  </a:cubicBezTo>
                  <a:cubicBezTo>
                    <a:pt x="447" y="306"/>
                    <a:pt x="447" y="306"/>
                    <a:pt x="447" y="306"/>
                  </a:cubicBezTo>
                  <a:cubicBezTo>
                    <a:pt x="447" y="306"/>
                    <a:pt x="446" y="306"/>
                    <a:pt x="446" y="306"/>
                  </a:cubicBezTo>
                  <a:cubicBezTo>
                    <a:pt x="446" y="306"/>
                    <a:pt x="446" y="306"/>
                    <a:pt x="445" y="306"/>
                  </a:cubicBezTo>
                  <a:cubicBezTo>
                    <a:pt x="445" y="307"/>
                    <a:pt x="444" y="307"/>
                    <a:pt x="444" y="308"/>
                  </a:cubicBezTo>
                  <a:cubicBezTo>
                    <a:pt x="442" y="310"/>
                    <a:pt x="443" y="313"/>
                    <a:pt x="445" y="314"/>
                  </a:cubicBezTo>
                  <a:cubicBezTo>
                    <a:pt x="451" y="318"/>
                    <a:pt x="451" y="318"/>
                    <a:pt x="451" y="318"/>
                  </a:cubicBezTo>
                  <a:cubicBezTo>
                    <a:pt x="454" y="314"/>
                    <a:pt x="454" y="314"/>
                    <a:pt x="454" y="314"/>
                  </a:cubicBezTo>
                  <a:cubicBezTo>
                    <a:pt x="450" y="312"/>
                    <a:pt x="450" y="312"/>
                    <a:pt x="450" y="312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1" y="310"/>
                    <a:pt x="451" y="310"/>
                    <a:pt x="451" y="310"/>
                  </a:cubicBezTo>
                  <a:cubicBezTo>
                    <a:pt x="451" y="310"/>
                    <a:pt x="450" y="311"/>
                    <a:pt x="450" y="312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1" y="310"/>
                    <a:pt x="451" y="310"/>
                    <a:pt x="451" y="310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2" y="310"/>
                    <a:pt x="452" y="310"/>
                    <a:pt x="451" y="310"/>
                  </a:cubicBezTo>
                  <a:cubicBezTo>
                    <a:pt x="453" y="314"/>
                    <a:pt x="453" y="314"/>
                    <a:pt x="453" y="314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2" y="310"/>
                    <a:pt x="452" y="310"/>
                    <a:pt x="452" y="310"/>
                  </a:cubicBezTo>
                  <a:cubicBezTo>
                    <a:pt x="452" y="310"/>
                    <a:pt x="451" y="310"/>
                    <a:pt x="450" y="310"/>
                  </a:cubicBezTo>
                  <a:cubicBezTo>
                    <a:pt x="446" y="310"/>
                    <a:pt x="437" y="310"/>
                    <a:pt x="430" y="310"/>
                  </a:cubicBezTo>
                  <a:cubicBezTo>
                    <a:pt x="423" y="310"/>
                    <a:pt x="417" y="310"/>
                    <a:pt x="417" y="310"/>
                  </a:cubicBezTo>
                  <a:cubicBezTo>
                    <a:pt x="414" y="310"/>
                    <a:pt x="413" y="312"/>
                    <a:pt x="412" y="314"/>
                  </a:cubicBezTo>
                  <a:cubicBezTo>
                    <a:pt x="411" y="316"/>
                    <a:pt x="412" y="318"/>
                    <a:pt x="414" y="319"/>
                  </a:cubicBezTo>
                  <a:cubicBezTo>
                    <a:pt x="421" y="323"/>
                    <a:pt x="421" y="323"/>
                    <a:pt x="421" y="323"/>
                  </a:cubicBezTo>
                  <a:cubicBezTo>
                    <a:pt x="424" y="319"/>
                    <a:pt x="424" y="319"/>
                    <a:pt x="424" y="319"/>
                  </a:cubicBezTo>
                  <a:cubicBezTo>
                    <a:pt x="424" y="315"/>
                    <a:pt x="424" y="315"/>
                    <a:pt x="424" y="315"/>
                  </a:cubicBezTo>
                  <a:cubicBezTo>
                    <a:pt x="424" y="315"/>
                    <a:pt x="416" y="314"/>
                    <a:pt x="408" y="314"/>
                  </a:cubicBezTo>
                  <a:cubicBezTo>
                    <a:pt x="403" y="313"/>
                    <a:pt x="399" y="313"/>
                    <a:pt x="395" y="313"/>
                  </a:cubicBezTo>
                  <a:cubicBezTo>
                    <a:pt x="391" y="312"/>
                    <a:pt x="388" y="312"/>
                    <a:pt x="386" y="312"/>
                  </a:cubicBezTo>
                  <a:cubicBezTo>
                    <a:pt x="385" y="312"/>
                    <a:pt x="385" y="312"/>
                    <a:pt x="384" y="312"/>
                  </a:cubicBezTo>
                  <a:cubicBezTo>
                    <a:pt x="384" y="312"/>
                    <a:pt x="384" y="312"/>
                    <a:pt x="383" y="312"/>
                  </a:cubicBezTo>
                  <a:cubicBezTo>
                    <a:pt x="383" y="312"/>
                    <a:pt x="383" y="312"/>
                    <a:pt x="382" y="313"/>
                  </a:cubicBezTo>
                  <a:cubicBezTo>
                    <a:pt x="382" y="313"/>
                    <a:pt x="382" y="313"/>
                    <a:pt x="382" y="313"/>
                  </a:cubicBezTo>
                  <a:cubicBezTo>
                    <a:pt x="381" y="313"/>
                    <a:pt x="381" y="314"/>
                    <a:pt x="380" y="315"/>
                  </a:cubicBezTo>
                  <a:cubicBezTo>
                    <a:pt x="379" y="317"/>
                    <a:pt x="380" y="320"/>
                    <a:pt x="382" y="321"/>
                  </a:cubicBezTo>
                  <a:cubicBezTo>
                    <a:pt x="384" y="323"/>
                    <a:pt x="384" y="323"/>
                    <a:pt x="384" y="323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3" y="316"/>
                    <a:pt x="383" y="316"/>
                    <a:pt x="383" y="316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5" y="314"/>
                    <a:pt x="385" y="314"/>
                    <a:pt x="385" y="314"/>
                  </a:cubicBezTo>
                  <a:cubicBezTo>
                    <a:pt x="385" y="314"/>
                    <a:pt x="384" y="314"/>
                    <a:pt x="383" y="316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5" y="314"/>
                    <a:pt x="385" y="314"/>
                    <a:pt x="385" y="314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6" y="314"/>
                    <a:pt x="386" y="314"/>
                    <a:pt x="386" y="314"/>
                  </a:cubicBezTo>
                  <a:cubicBezTo>
                    <a:pt x="386" y="314"/>
                    <a:pt x="386" y="314"/>
                    <a:pt x="385" y="314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6" y="314"/>
                    <a:pt x="386" y="314"/>
                    <a:pt x="386" y="314"/>
                  </a:cubicBezTo>
                  <a:cubicBezTo>
                    <a:pt x="387" y="318"/>
                    <a:pt x="387" y="318"/>
                    <a:pt x="387" y="318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7" y="314"/>
                    <a:pt x="386" y="314"/>
                  </a:cubicBezTo>
                  <a:cubicBezTo>
                    <a:pt x="387" y="318"/>
                    <a:pt x="387" y="318"/>
                    <a:pt x="387" y="318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7"/>
                    <a:pt x="387" y="317"/>
                    <a:pt x="387" y="317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7"/>
                    <a:pt x="387" y="317"/>
                    <a:pt x="387" y="317"/>
                  </a:cubicBez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6" y="314"/>
                    <a:pt x="386" y="314"/>
                  </a:cubicBezTo>
                  <a:cubicBezTo>
                    <a:pt x="383" y="314"/>
                    <a:pt x="378" y="313"/>
                    <a:pt x="374" y="313"/>
                  </a:cubicBezTo>
                  <a:cubicBezTo>
                    <a:pt x="371" y="313"/>
                    <a:pt x="369" y="313"/>
                    <a:pt x="367" y="312"/>
                  </a:cubicBezTo>
                  <a:cubicBezTo>
                    <a:pt x="365" y="312"/>
                    <a:pt x="363" y="312"/>
                    <a:pt x="362" y="312"/>
                  </a:cubicBezTo>
                  <a:cubicBezTo>
                    <a:pt x="362" y="312"/>
                    <a:pt x="361" y="312"/>
                    <a:pt x="361" y="312"/>
                  </a:cubicBezTo>
                  <a:cubicBezTo>
                    <a:pt x="361" y="312"/>
                    <a:pt x="361" y="312"/>
                    <a:pt x="360" y="312"/>
                  </a:cubicBezTo>
                  <a:cubicBezTo>
                    <a:pt x="360" y="312"/>
                    <a:pt x="360" y="313"/>
                    <a:pt x="359" y="313"/>
                  </a:cubicBezTo>
                  <a:cubicBezTo>
                    <a:pt x="358" y="313"/>
                    <a:pt x="358" y="313"/>
                    <a:pt x="358" y="313"/>
                  </a:cubicBezTo>
                  <a:cubicBezTo>
                    <a:pt x="358" y="313"/>
                    <a:pt x="358" y="314"/>
                    <a:pt x="357" y="315"/>
                  </a:cubicBezTo>
                  <a:cubicBezTo>
                    <a:pt x="356" y="317"/>
                    <a:pt x="356" y="320"/>
                    <a:pt x="359" y="321"/>
                  </a:cubicBezTo>
                  <a:cubicBezTo>
                    <a:pt x="363" y="324"/>
                    <a:pt x="363" y="324"/>
                    <a:pt x="363" y="324"/>
                  </a:cubicBezTo>
                  <a:cubicBezTo>
                    <a:pt x="366" y="320"/>
                    <a:pt x="366" y="320"/>
                    <a:pt x="366" y="320"/>
                  </a:cubicBezTo>
                  <a:cubicBezTo>
                    <a:pt x="366" y="315"/>
                    <a:pt x="366" y="315"/>
                    <a:pt x="366" y="315"/>
                  </a:cubicBezTo>
                  <a:cubicBezTo>
                    <a:pt x="366" y="315"/>
                    <a:pt x="350" y="315"/>
                    <a:pt x="340" y="315"/>
                  </a:cubicBezTo>
                  <a:cubicBezTo>
                    <a:pt x="337" y="315"/>
                    <a:pt x="335" y="315"/>
                    <a:pt x="334" y="315"/>
                  </a:cubicBezTo>
                  <a:cubicBezTo>
                    <a:pt x="333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31" y="315"/>
                    <a:pt x="330" y="315"/>
                    <a:pt x="330" y="315"/>
                  </a:cubicBezTo>
                  <a:cubicBezTo>
                    <a:pt x="330" y="315"/>
                    <a:pt x="329" y="316"/>
                    <a:pt x="329" y="316"/>
                  </a:cubicBezTo>
                  <a:cubicBezTo>
                    <a:pt x="329" y="316"/>
                    <a:pt x="328" y="316"/>
                    <a:pt x="328" y="317"/>
                  </a:cubicBezTo>
                  <a:cubicBezTo>
                    <a:pt x="326" y="320"/>
                    <a:pt x="327" y="322"/>
                    <a:pt x="329" y="324"/>
                  </a:cubicBezTo>
                  <a:cubicBezTo>
                    <a:pt x="334" y="327"/>
                    <a:pt x="334" y="327"/>
                    <a:pt x="334" y="327"/>
                  </a:cubicBezTo>
                  <a:cubicBezTo>
                    <a:pt x="336" y="323"/>
                    <a:pt x="336" y="323"/>
                    <a:pt x="336" y="323"/>
                  </a:cubicBezTo>
                  <a:cubicBezTo>
                    <a:pt x="336" y="318"/>
                    <a:pt x="336" y="318"/>
                    <a:pt x="336" y="318"/>
                  </a:cubicBezTo>
                  <a:cubicBezTo>
                    <a:pt x="310" y="318"/>
                    <a:pt x="310" y="318"/>
                    <a:pt x="310" y="318"/>
                  </a:cubicBezTo>
                  <a:cubicBezTo>
                    <a:pt x="307" y="318"/>
                    <a:pt x="306" y="319"/>
                    <a:pt x="305" y="321"/>
                  </a:cubicBezTo>
                  <a:cubicBezTo>
                    <a:pt x="304" y="323"/>
                    <a:pt x="305" y="326"/>
                    <a:pt x="307" y="327"/>
                  </a:cubicBezTo>
                  <a:cubicBezTo>
                    <a:pt x="311" y="329"/>
                    <a:pt x="311" y="329"/>
                    <a:pt x="311" y="329"/>
                  </a:cubicBezTo>
                  <a:cubicBezTo>
                    <a:pt x="314" y="325"/>
                    <a:pt x="314" y="325"/>
                    <a:pt x="314" y="325"/>
                  </a:cubicBezTo>
                  <a:cubicBezTo>
                    <a:pt x="310" y="323"/>
                    <a:pt x="310" y="323"/>
                    <a:pt x="310" y="323"/>
                  </a:cubicBezTo>
                  <a:cubicBezTo>
                    <a:pt x="314" y="325"/>
                    <a:pt x="314" y="325"/>
                    <a:pt x="314" y="325"/>
                  </a:cubicBezTo>
                  <a:cubicBezTo>
                    <a:pt x="312" y="321"/>
                    <a:pt x="312" y="321"/>
                    <a:pt x="312" y="321"/>
                  </a:cubicBezTo>
                  <a:cubicBezTo>
                    <a:pt x="311" y="321"/>
                    <a:pt x="311" y="322"/>
                    <a:pt x="310" y="323"/>
                  </a:cubicBezTo>
                  <a:cubicBezTo>
                    <a:pt x="314" y="325"/>
                    <a:pt x="314" y="325"/>
                    <a:pt x="314" y="325"/>
                  </a:cubicBezTo>
                  <a:cubicBezTo>
                    <a:pt x="312" y="321"/>
                    <a:pt x="312" y="321"/>
                    <a:pt x="312" y="321"/>
                  </a:cubicBezTo>
                  <a:cubicBezTo>
                    <a:pt x="313" y="325"/>
                    <a:pt x="313" y="325"/>
                    <a:pt x="313" y="325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2" y="321"/>
                    <a:pt x="312" y="321"/>
                    <a:pt x="312" y="321"/>
                  </a:cubicBezTo>
                  <a:cubicBezTo>
                    <a:pt x="313" y="325"/>
                    <a:pt x="313" y="325"/>
                    <a:pt x="313" y="325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3"/>
                    <a:pt x="313" y="323"/>
                    <a:pt x="313" y="323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3"/>
                    <a:pt x="313" y="323"/>
                    <a:pt x="313" y="323"/>
                  </a:cubicBezTo>
                  <a:cubicBezTo>
                    <a:pt x="313" y="321"/>
                    <a:pt x="313" y="321"/>
                    <a:pt x="313" y="321"/>
                  </a:cubicBezTo>
                  <a:cubicBezTo>
                    <a:pt x="313" y="321"/>
                    <a:pt x="312" y="321"/>
                    <a:pt x="311" y="321"/>
                  </a:cubicBezTo>
                  <a:cubicBezTo>
                    <a:pt x="308" y="321"/>
                    <a:pt x="302" y="321"/>
                    <a:pt x="296" y="321"/>
                  </a:cubicBezTo>
                  <a:cubicBezTo>
                    <a:pt x="291" y="321"/>
                    <a:pt x="286" y="321"/>
                    <a:pt x="285" y="321"/>
                  </a:cubicBezTo>
                  <a:cubicBezTo>
                    <a:pt x="284" y="321"/>
                    <a:pt x="284" y="321"/>
                    <a:pt x="284" y="321"/>
                  </a:cubicBezTo>
                  <a:cubicBezTo>
                    <a:pt x="282" y="321"/>
                    <a:pt x="281" y="323"/>
                    <a:pt x="280" y="325"/>
                  </a:cubicBezTo>
                  <a:cubicBezTo>
                    <a:pt x="279" y="327"/>
                    <a:pt x="280" y="329"/>
                    <a:pt x="282" y="330"/>
                  </a:cubicBezTo>
                  <a:cubicBezTo>
                    <a:pt x="283" y="331"/>
                    <a:pt x="283" y="331"/>
                    <a:pt x="283" y="331"/>
                  </a:cubicBezTo>
                  <a:cubicBezTo>
                    <a:pt x="285" y="327"/>
                    <a:pt x="285" y="327"/>
                    <a:pt x="285" y="327"/>
                  </a:cubicBezTo>
                  <a:cubicBezTo>
                    <a:pt x="285" y="322"/>
                    <a:pt x="285" y="322"/>
                    <a:pt x="285" y="322"/>
                  </a:cubicBezTo>
                  <a:cubicBezTo>
                    <a:pt x="265" y="324"/>
                    <a:pt x="265" y="324"/>
                    <a:pt x="265" y="324"/>
                  </a:cubicBezTo>
                  <a:cubicBezTo>
                    <a:pt x="263" y="324"/>
                    <a:pt x="261" y="325"/>
                    <a:pt x="261" y="327"/>
                  </a:cubicBezTo>
                  <a:cubicBezTo>
                    <a:pt x="260" y="329"/>
                    <a:pt x="261" y="331"/>
                    <a:pt x="263" y="332"/>
                  </a:cubicBezTo>
                  <a:cubicBezTo>
                    <a:pt x="264" y="333"/>
                    <a:pt x="264" y="333"/>
                    <a:pt x="264" y="333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3" y="327"/>
                    <a:pt x="263" y="327"/>
                    <a:pt x="263" y="327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4" y="325"/>
                    <a:pt x="264" y="325"/>
                    <a:pt x="264" y="325"/>
                  </a:cubicBezTo>
                  <a:cubicBezTo>
                    <a:pt x="264" y="326"/>
                    <a:pt x="264" y="326"/>
                    <a:pt x="263" y="327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4" y="325"/>
                    <a:pt x="264" y="325"/>
                    <a:pt x="264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5" y="325"/>
                    <a:pt x="265" y="325"/>
                    <a:pt x="264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9"/>
                    <a:pt x="267" y="329"/>
                    <a:pt x="267" y="329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8"/>
                    <a:pt x="267" y="328"/>
                    <a:pt x="267" y="328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7" y="328"/>
                    <a:pt x="267" y="328"/>
                    <a:pt x="267" y="328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6" y="325"/>
                    <a:pt x="266" y="325"/>
                    <a:pt x="266" y="325"/>
                  </a:cubicBezTo>
                  <a:cubicBezTo>
                    <a:pt x="264" y="325"/>
                    <a:pt x="260" y="325"/>
                    <a:pt x="254" y="325"/>
                  </a:cubicBezTo>
                  <a:cubicBezTo>
                    <a:pt x="249" y="324"/>
                    <a:pt x="243" y="324"/>
                    <a:pt x="240" y="324"/>
                  </a:cubicBezTo>
                  <a:cubicBezTo>
                    <a:pt x="239" y="324"/>
                    <a:pt x="238" y="324"/>
                    <a:pt x="237" y="324"/>
                  </a:cubicBezTo>
                  <a:cubicBezTo>
                    <a:pt x="237" y="324"/>
                    <a:pt x="236" y="324"/>
                    <a:pt x="236" y="324"/>
                  </a:cubicBezTo>
                  <a:cubicBezTo>
                    <a:pt x="236" y="324"/>
                    <a:pt x="235" y="324"/>
                    <a:pt x="235" y="325"/>
                  </a:cubicBezTo>
                  <a:cubicBezTo>
                    <a:pt x="235" y="325"/>
                    <a:pt x="235" y="325"/>
                    <a:pt x="234" y="325"/>
                  </a:cubicBezTo>
                  <a:cubicBezTo>
                    <a:pt x="233" y="325"/>
                    <a:pt x="233" y="325"/>
                    <a:pt x="233" y="325"/>
                  </a:cubicBezTo>
                  <a:cubicBezTo>
                    <a:pt x="233" y="326"/>
                    <a:pt x="233" y="326"/>
                    <a:pt x="232" y="327"/>
                  </a:cubicBezTo>
                  <a:cubicBezTo>
                    <a:pt x="231" y="329"/>
                    <a:pt x="231" y="332"/>
                    <a:pt x="234" y="333"/>
                  </a:cubicBezTo>
                  <a:cubicBezTo>
                    <a:pt x="234" y="334"/>
                    <a:pt x="234" y="334"/>
                    <a:pt x="234" y="334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3" y="327"/>
                    <a:pt x="233" y="327"/>
                    <a:pt x="233" y="327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4" y="326"/>
                    <a:pt x="234" y="326"/>
                    <a:pt x="234" y="326"/>
                  </a:cubicBezTo>
                  <a:cubicBezTo>
                    <a:pt x="234" y="326"/>
                    <a:pt x="233" y="326"/>
                    <a:pt x="233" y="327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4" y="326"/>
                    <a:pt x="234" y="326"/>
                    <a:pt x="234" y="326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5" y="325"/>
                    <a:pt x="235" y="325"/>
                    <a:pt x="234" y="326"/>
                  </a:cubicBezTo>
                  <a:cubicBezTo>
                    <a:pt x="237" y="330"/>
                    <a:pt x="237" y="330"/>
                    <a:pt x="237" y="330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9"/>
                    <a:pt x="237" y="329"/>
                    <a:pt x="237" y="329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9"/>
                    <a:pt x="237" y="329"/>
                    <a:pt x="237" y="329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8"/>
                    <a:pt x="237" y="328"/>
                    <a:pt x="237" y="328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6" y="325"/>
                    <a:pt x="236" y="325"/>
                    <a:pt x="236" y="325"/>
                  </a:cubicBezTo>
                  <a:cubicBezTo>
                    <a:pt x="237" y="328"/>
                    <a:pt x="237" y="328"/>
                    <a:pt x="237" y="328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7" y="325"/>
                    <a:pt x="236" y="325"/>
                    <a:pt x="235" y="325"/>
                  </a:cubicBezTo>
                  <a:cubicBezTo>
                    <a:pt x="233" y="325"/>
                    <a:pt x="229" y="325"/>
                    <a:pt x="224" y="324"/>
                  </a:cubicBezTo>
                  <a:cubicBezTo>
                    <a:pt x="220" y="324"/>
                    <a:pt x="216" y="324"/>
                    <a:pt x="213" y="324"/>
                  </a:cubicBezTo>
                  <a:cubicBezTo>
                    <a:pt x="213" y="324"/>
                    <a:pt x="212" y="324"/>
                    <a:pt x="212" y="324"/>
                  </a:cubicBezTo>
                  <a:cubicBezTo>
                    <a:pt x="211" y="324"/>
                    <a:pt x="211" y="324"/>
                    <a:pt x="211" y="324"/>
                  </a:cubicBezTo>
                  <a:cubicBezTo>
                    <a:pt x="210" y="324"/>
                    <a:pt x="210" y="324"/>
                    <a:pt x="210" y="324"/>
                  </a:cubicBezTo>
                  <a:cubicBezTo>
                    <a:pt x="210" y="324"/>
                    <a:pt x="209" y="324"/>
                    <a:pt x="209" y="325"/>
                  </a:cubicBezTo>
                  <a:cubicBezTo>
                    <a:pt x="209" y="325"/>
                    <a:pt x="208" y="325"/>
                    <a:pt x="208" y="326"/>
                  </a:cubicBezTo>
                  <a:cubicBezTo>
                    <a:pt x="207" y="327"/>
                    <a:pt x="207" y="328"/>
                    <a:pt x="207" y="330"/>
                  </a:cubicBezTo>
                  <a:cubicBezTo>
                    <a:pt x="207" y="331"/>
                    <a:pt x="208" y="332"/>
                    <a:pt x="209" y="333"/>
                  </a:cubicBezTo>
                  <a:cubicBezTo>
                    <a:pt x="216" y="337"/>
                    <a:pt x="216" y="337"/>
                    <a:pt x="216" y="337"/>
                  </a:cubicBezTo>
                  <a:cubicBezTo>
                    <a:pt x="218" y="333"/>
                    <a:pt x="218" y="333"/>
                    <a:pt x="218" y="333"/>
                  </a:cubicBezTo>
                  <a:cubicBezTo>
                    <a:pt x="218" y="328"/>
                    <a:pt x="218" y="328"/>
                    <a:pt x="218" y="328"/>
                  </a:cubicBezTo>
                  <a:cubicBezTo>
                    <a:pt x="191" y="326"/>
                    <a:pt x="191" y="326"/>
                    <a:pt x="191" y="326"/>
                  </a:cubicBezTo>
                  <a:cubicBezTo>
                    <a:pt x="189" y="326"/>
                    <a:pt x="187" y="327"/>
                    <a:pt x="186" y="329"/>
                  </a:cubicBezTo>
                  <a:cubicBezTo>
                    <a:pt x="185" y="331"/>
                    <a:pt x="186" y="334"/>
                    <a:pt x="188" y="335"/>
                  </a:cubicBezTo>
                  <a:cubicBezTo>
                    <a:pt x="193" y="338"/>
                    <a:pt x="193" y="338"/>
                    <a:pt x="193" y="338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2" y="332"/>
                    <a:pt x="192" y="332"/>
                    <a:pt x="192" y="332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4" y="330"/>
                    <a:pt x="194" y="330"/>
                    <a:pt x="194" y="330"/>
                  </a:cubicBezTo>
                  <a:cubicBezTo>
                    <a:pt x="193" y="330"/>
                    <a:pt x="193" y="330"/>
                    <a:pt x="192" y="332"/>
                  </a:cubicBezTo>
                  <a:cubicBezTo>
                    <a:pt x="196" y="334"/>
                    <a:pt x="196" y="334"/>
                    <a:pt x="196" y="334"/>
                  </a:cubicBezTo>
                  <a:cubicBezTo>
                    <a:pt x="194" y="330"/>
                    <a:pt x="194" y="330"/>
                    <a:pt x="194" y="330"/>
                  </a:cubicBezTo>
                  <a:cubicBezTo>
                    <a:pt x="195" y="333"/>
                    <a:pt x="195" y="333"/>
                    <a:pt x="195" y="333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4" y="330"/>
                    <a:pt x="194" y="330"/>
                  </a:cubicBezTo>
                  <a:cubicBezTo>
                    <a:pt x="195" y="333"/>
                    <a:pt x="195" y="333"/>
                    <a:pt x="195" y="333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1"/>
                    <a:pt x="195" y="331"/>
                    <a:pt x="195" y="331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1"/>
                    <a:pt x="195" y="331"/>
                    <a:pt x="195" y="331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4" y="330"/>
                    <a:pt x="193" y="330"/>
                    <a:pt x="191" y="330"/>
                  </a:cubicBezTo>
                  <a:cubicBezTo>
                    <a:pt x="187" y="330"/>
                    <a:pt x="182" y="330"/>
                    <a:pt x="177" y="329"/>
                  </a:cubicBezTo>
                  <a:cubicBezTo>
                    <a:pt x="175" y="329"/>
                    <a:pt x="173" y="329"/>
                    <a:pt x="171" y="329"/>
                  </a:cubicBezTo>
                  <a:cubicBezTo>
                    <a:pt x="169" y="329"/>
                    <a:pt x="168" y="329"/>
                    <a:pt x="168" y="329"/>
                  </a:cubicBezTo>
                  <a:cubicBezTo>
                    <a:pt x="167" y="329"/>
                    <a:pt x="167" y="329"/>
                    <a:pt x="167" y="329"/>
                  </a:cubicBezTo>
                  <a:cubicBezTo>
                    <a:pt x="167" y="329"/>
                    <a:pt x="167" y="329"/>
                    <a:pt x="167" y="329"/>
                  </a:cubicBezTo>
                  <a:cubicBezTo>
                    <a:pt x="166" y="329"/>
                    <a:pt x="166" y="329"/>
                    <a:pt x="166" y="329"/>
                  </a:cubicBezTo>
                  <a:cubicBezTo>
                    <a:pt x="166" y="329"/>
                    <a:pt x="166" y="329"/>
                    <a:pt x="166" y="330"/>
                  </a:cubicBezTo>
                  <a:cubicBezTo>
                    <a:pt x="165" y="330"/>
                    <a:pt x="165" y="330"/>
                    <a:pt x="165" y="330"/>
                  </a:cubicBezTo>
                  <a:cubicBezTo>
                    <a:pt x="164" y="330"/>
                    <a:pt x="164" y="331"/>
                    <a:pt x="163" y="331"/>
                  </a:cubicBezTo>
                  <a:cubicBezTo>
                    <a:pt x="162" y="334"/>
                    <a:pt x="163" y="336"/>
                    <a:pt x="165" y="338"/>
                  </a:cubicBezTo>
                  <a:cubicBezTo>
                    <a:pt x="172" y="342"/>
                    <a:pt x="172" y="342"/>
                    <a:pt x="172" y="342"/>
                  </a:cubicBezTo>
                  <a:cubicBezTo>
                    <a:pt x="174" y="338"/>
                    <a:pt x="174" y="338"/>
                    <a:pt x="174" y="338"/>
                  </a:cubicBezTo>
                  <a:cubicBezTo>
                    <a:pt x="175" y="333"/>
                    <a:pt x="175" y="333"/>
                    <a:pt x="175" y="333"/>
                  </a:cubicBezTo>
                  <a:cubicBezTo>
                    <a:pt x="136" y="331"/>
                    <a:pt x="136" y="331"/>
                    <a:pt x="136" y="331"/>
                  </a:cubicBezTo>
                  <a:cubicBezTo>
                    <a:pt x="134" y="331"/>
                    <a:pt x="132" y="332"/>
                    <a:pt x="131" y="334"/>
                  </a:cubicBezTo>
                  <a:cubicBezTo>
                    <a:pt x="131" y="336"/>
                    <a:pt x="131" y="339"/>
                    <a:pt x="133" y="340"/>
                  </a:cubicBezTo>
                  <a:cubicBezTo>
                    <a:pt x="138" y="343"/>
                    <a:pt x="138" y="343"/>
                    <a:pt x="138" y="343"/>
                  </a:cubicBezTo>
                  <a:cubicBezTo>
                    <a:pt x="141" y="339"/>
                    <a:pt x="141" y="339"/>
                    <a:pt x="141" y="339"/>
                  </a:cubicBezTo>
                  <a:cubicBezTo>
                    <a:pt x="141" y="334"/>
                    <a:pt x="141" y="334"/>
                    <a:pt x="141" y="334"/>
                  </a:cubicBezTo>
                  <a:cubicBezTo>
                    <a:pt x="112" y="333"/>
                    <a:pt x="112" y="333"/>
                    <a:pt x="112" y="333"/>
                  </a:cubicBezTo>
                  <a:cubicBezTo>
                    <a:pt x="110" y="333"/>
                    <a:pt x="108" y="334"/>
                    <a:pt x="107" y="336"/>
                  </a:cubicBezTo>
                  <a:cubicBezTo>
                    <a:pt x="107" y="338"/>
                    <a:pt x="108" y="340"/>
                    <a:pt x="109" y="341"/>
                  </a:cubicBezTo>
                  <a:cubicBezTo>
                    <a:pt x="117" y="346"/>
                    <a:pt x="117" y="346"/>
                    <a:pt x="117" y="346"/>
                  </a:cubicBezTo>
                  <a:cubicBezTo>
                    <a:pt x="119" y="342"/>
                    <a:pt x="119" y="342"/>
                    <a:pt x="119" y="342"/>
                  </a:cubicBezTo>
                  <a:cubicBezTo>
                    <a:pt x="119" y="337"/>
                    <a:pt x="119" y="337"/>
                    <a:pt x="119" y="337"/>
                  </a:cubicBezTo>
                  <a:cubicBezTo>
                    <a:pt x="78" y="335"/>
                    <a:pt x="78" y="335"/>
                    <a:pt x="78" y="335"/>
                  </a:cubicBezTo>
                  <a:cubicBezTo>
                    <a:pt x="76" y="335"/>
                    <a:pt x="74" y="337"/>
                    <a:pt x="74" y="339"/>
                  </a:cubicBezTo>
                  <a:cubicBezTo>
                    <a:pt x="73" y="341"/>
                    <a:pt x="74" y="343"/>
                    <a:pt x="76" y="344"/>
                  </a:cubicBezTo>
                  <a:cubicBezTo>
                    <a:pt x="82" y="348"/>
                    <a:pt x="82" y="348"/>
                    <a:pt x="82" y="348"/>
                  </a:cubicBezTo>
                  <a:cubicBezTo>
                    <a:pt x="84" y="344"/>
                    <a:pt x="84" y="344"/>
                    <a:pt x="84" y="344"/>
                  </a:cubicBezTo>
                  <a:cubicBezTo>
                    <a:pt x="84" y="339"/>
                    <a:pt x="84" y="339"/>
                    <a:pt x="84" y="339"/>
                  </a:cubicBezTo>
                  <a:cubicBezTo>
                    <a:pt x="84" y="344"/>
                    <a:pt x="84" y="344"/>
                    <a:pt x="84" y="344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39"/>
                    <a:pt x="84" y="339"/>
                    <a:pt x="84" y="339"/>
                  </a:cubicBezTo>
                  <a:cubicBezTo>
                    <a:pt x="84" y="344"/>
                    <a:pt x="84" y="344"/>
                    <a:pt x="84" y="344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42"/>
                    <a:pt x="84" y="342"/>
                    <a:pt x="84" y="342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42"/>
                    <a:pt x="84" y="342"/>
                    <a:pt x="84" y="342"/>
                  </a:cubicBezTo>
                  <a:cubicBezTo>
                    <a:pt x="85" y="339"/>
                    <a:pt x="85" y="339"/>
                    <a:pt x="85" y="339"/>
                  </a:cubicBezTo>
                  <a:cubicBezTo>
                    <a:pt x="84" y="339"/>
                    <a:pt x="83" y="339"/>
                    <a:pt x="80" y="339"/>
                  </a:cubicBezTo>
                  <a:cubicBezTo>
                    <a:pt x="76" y="339"/>
                    <a:pt x="70" y="338"/>
                    <a:pt x="64" y="338"/>
                  </a:cubicBezTo>
                  <a:cubicBezTo>
                    <a:pt x="58" y="337"/>
                    <a:pt x="52" y="337"/>
                    <a:pt x="49" y="337"/>
                  </a:cubicBezTo>
                  <a:cubicBezTo>
                    <a:pt x="48" y="337"/>
                    <a:pt x="47" y="337"/>
                    <a:pt x="46" y="337"/>
                  </a:cubicBezTo>
                  <a:cubicBezTo>
                    <a:pt x="46" y="337"/>
                    <a:pt x="45" y="337"/>
                    <a:pt x="45" y="337"/>
                  </a:cubicBezTo>
                  <a:cubicBezTo>
                    <a:pt x="45" y="337"/>
                    <a:pt x="44" y="338"/>
                    <a:pt x="44" y="338"/>
                  </a:cubicBezTo>
                  <a:cubicBezTo>
                    <a:pt x="44" y="338"/>
                    <a:pt x="43" y="338"/>
                    <a:pt x="43" y="338"/>
                  </a:cubicBezTo>
                  <a:cubicBezTo>
                    <a:pt x="43" y="339"/>
                    <a:pt x="42" y="339"/>
                    <a:pt x="42" y="340"/>
                  </a:cubicBezTo>
                  <a:cubicBezTo>
                    <a:pt x="40" y="342"/>
                    <a:pt x="41" y="345"/>
                    <a:pt x="43" y="346"/>
                  </a:cubicBezTo>
                  <a:cubicBezTo>
                    <a:pt x="48" y="349"/>
                    <a:pt x="48" y="349"/>
                    <a:pt x="48" y="349"/>
                  </a:cubicBezTo>
                  <a:cubicBezTo>
                    <a:pt x="51" y="345"/>
                    <a:pt x="51" y="345"/>
                    <a:pt x="51" y="345"/>
                  </a:cubicBezTo>
                  <a:cubicBezTo>
                    <a:pt x="51" y="341"/>
                    <a:pt x="51" y="341"/>
                    <a:pt x="51" y="341"/>
                  </a:cubicBezTo>
                  <a:cubicBezTo>
                    <a:pt x="19" y="339"/>
                    <a:pt x="19" y="339"/>
                    <a:pt x="19" y="339"/>
                  </a:cubicBezTo>
                  <a:cubicBezTo>
                    <a:pt x="17" y="338"/>
                    <a:pt x="15" y="340"/>
                    <a:pt x="15" y="342"/>
                  </a:cubicBezTo>
                  <a:cubicBezTo>
                    <a:pt x="14" y="344"/>
                    <a:pt x="15" y="346"/>
                    <a:pt x="17" y="347"/>
                  </a:cubicBezTo>
                  <a:cubicBezTo>
                    <a:pt x="25" y="353"/>
                    <a:pt x="25" y="353"/>
                    <a:pt x="25" y="353"/>
                  </a:cubicBezTo>
                  <a:cubicBezTo>
                    <a:pt x="27" y="349"/>
                    <a:pt x="27" y="349"/>
                    <a:pt x="27" y="349"/>
                  </a:cubicBezTo>
                  <a:cubicBezTo>
                    <a:pt x="23" y="346"/>
                    <a:pt x="23" y="346"/>
                    <a:pt x="23" y="346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5" y="344"/>
                    <a:pt x="25" y="344"/>
                    <a:pt x="25" y="344"/>
                  </a:cubicBezTo>
                  <a:cubicBezTo>
                    <a:pt x="25" y="345"/>
                    <a:pt x="24" y="345"/>
                    <a:pt x="23" y="346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5" y="344"/>
                    <a:pt x="25" y="344"/>
                    <a:pt x="25" y="344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5" y="344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7" y="346"/>
                    <a:pt x="27" y="346"/>
                    <a:pt x="27" y="346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7" y="346"/>
                    <a:pt x="27" y="346"/>
                    <a:pt x="27" y="346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6" y="344"/>
                    <a:pt x="26" y="344"/>
                    <a:pt x="25" y="344"/>
                  </a:cubicBezTo>
                  <a:cubicBezTo>
                    <a:pt x="22" y="344"/>
                    <a:pt x="17" y="344"/>
                    <a:pt x="13" y="344"/>
                  </a:cubicBezTo>
                  <a:cubicBezTo>
                    <a:pt x="9" y="344"/>
                    <a:pt x="5" y="344"/>
                    <a:pt x="5" y="344"/>
                  </a:cubicBezTo>
                  <a:cubicBezTo>
                    <a:pt x="3" y="344"/>
                    <a:pt x="1" y="346"/>
                    <a:pt x="0" y="348"/>
                  </a:cubicBezTo>
                  <a:cubicBezTo>
                    <a:pt x="0" y="350"/>
                    <a:pt x="1" y="352"/>
                    <a:pt x="2" y="353"/>
                  </a:cubicBezTo>
                  <a:cubicBezTo>
                    <a:pt x="3" y="353"/>
                    <a:pt x="3" y="353"/>
                    <a:pt x="3" y="353"/>
                  </a:cubicBezTo>
                  <a:cubicBezTo>
                    <a:pt x="5" y="355"/>
                    <a:pt x="8" y="354"/>
                    <a:pt x="9" y="352"/>
                  </a:cubicBezTo>
                  <a:cubicBezTo>
                    <a:pt x="11" y="350"/>
                    <a:pt x="10" y="347"/>
                    <a:pt x="8" y="345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20"/>
            <p:cNvSpPr/>
            <p:nvPr/>
          </p:nvSpPr>
          <p:spPr bwMode="auto">
            <a:xfrm>
              <a:off x="4664076" y="4665663"/>
              <a:ext cx="122238" cy="247650"/>
            </a:xfrm>
            <a:custGeom>
              <a:avLst/>
              <a:gdLst>
                <a:gd name="T0" fmla="*/ 9 w 76"/>
                <a:gd name="T1" fmla="*/ 148 h 154"/>
                <a:gd name="T2" fmla="*/ 12 w 76"/>
                <a:gd name="T3" fmla="*/ 122 h 154"/>
                <a:gd name="T4" fmla="*/ 14 w 76"/>
                <a:gd name="T5" fmla="*/ 106 h 154"/>
                <a:gd name="T6" fmla="*/ 12 w 76"/>
                <a:gd name="T7" fmla="*/ 110 h 154"/>
                <a:gd name="T8" fmla="*/ 12 w 76"/>
                <a:gd name="T9" fmla="*/ 110 h 154"/>
                <a:gd name="T10" fmla="*/ 8 w 76"/>
                <a:gd name="T11" fmla="*/ 108 h 154"/>
                <a:gd name="T12" fmla="*/ 8 w 76"/>
                <a:gd name="T13" fmla="*/ 108 h 154"/>
                <a:gd name="T14" fmla="*/ 9 w 76"/>
                <a:gd name="T15" fmla="*/ 112 h 154"/>
                <a:gd name="T16" fmla="*/ 9 w 76"/>
                <a:gd name="T17" fmla="*/ 112 h 154"/>
                <a:gd name="T18" fmla="*/ 30 w 76"/>
                <a:gd name="T19" fmla="*/ 107 h 154"/>
                <a:gd name="T20" fmla="*/ 34 w 76"/>
                <a:gd name="T21" fmla="*/ 106 h 154"/>
                <a:gd name="T22" fmla="*/ 36 w 76"/>
                <a:gd name="T23" fmla="*/ 101 h 154"/>
                <a:gd name="T24" fmla="*/ 28 w 76"/>
                <a:gd name="T25" fmla="*/ 100 h 154"/>
                <a:gd name="T26" fmla="*/ 54 w 76"/>
                <a:gd name="T27" fmla="*/ 97 h 154"/>
                <a:gd name="T28" fmla="*/ 48 w 76"/>
                <a:gd name="T29" fmla="*/ 95 h 154"/>
                <a:gd name="T30" fmla="*/ 69 w 76"/>
                <a:gd name="T31" fmla="*/ 84 h 154"/>
                <a:gd name="T32" fmla="*/ 62 w 76"/>
                <a:gd name="T33" fmla="*/ 83 h 154"/>
                <a:gd name="T34" fmla="*/ 73 w 76"/>
                <a:gd name="T35" fmla="*/ 64 h 154"/>
                <a:gd name="T36" fmla="*/ 69 w 76"/>
                <a:gd name="T37" fmla="*/ 46 h 154"/>
                <a:gd name="T38" fmla="*/ 66 w 76"/>
                <a:gd name="T39" fmla="*/ 22 h 154"/>
                <a:gd name="T40" fmla="*/ 66 w 76"/>
                <a:gd name="T41" fmla="*/ 24 h 154"/>
                <a:gd name="T42" fmla="*/ 65 w 76"/>
                <a:gd name="T43" fmla="*/ 8 h 154"/>
                <a:gd name="T44" fmla="*/ 65 w 76"/>
                <a:gd name="T45" fmla="*/ 8 h 154"/>
                <a:gd name="T46" fmla="*/ 65 w 76"/>
                <a:gd name="T47" fmla="*/ 8 h 154"/>
                <a:gd name="T48" fmla="*/ 65 w 76"/>
                <a:gd name="T49" fmla="*/ 8 h 154"/>
                <a:gd name="T50" fmla="*/ 61 w 76"/>
                <a:gd name="T51" fmla="*/ 7 h 154"/>
                <a:gd name="T52" fmla="*/ 61 w 76"/>
                <a:gd name="T53" fmla="*/ 7 h 154"/>
                <a:gd name="T54" fmla="*/ 63 w 76"/>
                <a:gd name="T55" fmla="*/ 3 h 154"/>
                <a:gd name="T56" fmla="*/ 55 w 76"/>
                <a:gd name="T57" fmla="*/ 9 h 154"/>
                <a:gd name="T58" fmla="*/ 57 w 76"/>
                <a:gd name="T59" fmla="*/ 5 h 154"/>
                <a:gd name="T60" fmla="*/ 56 w 76"/>
                <a:gd name="T61" fmla="*/ 8 h 154"/>
                <a:gd name="T62" fmla="*/ 59 w 76"/>
                <a:gd name="T63" fmla="*/ 28 h 154"/>
                <a:gd name="T64" fmla="*/ 59 w 76"/>
                <a:gd name="T65" fmla="*/ 25 h 154"/>
                <a:gd name="T66" fmla="*/ 61 w 76"/>
                <a:gd name="T67" fmla="*/ 52 h 154"/>
                <a:gd name="T68" fmla="*/ 64 w 76"/>
                <a:gd name="T69" fmla="*/ 70 h 154"/>
                <a:gd name="T70" fmla="*/ 62 w 76"/>
                <a:gd name="T71" fmla="*/ 88 h 154"/>
                <a:gd name="T72" fmla="*/ 45 w 76"/>
                <a:gd name="T73" fmla="*/ 91 h 154"/>
                <a:gd name="T74" fmla="*/ 46 w 76"/>
                <a:gd name="T75" fmla="*/ 100 h 154"/>
                <a:gd name="T76" fmla="*/ 27 w 76"/>
                <a:gd name="T77" fmla="*/ 95 h 154"/>
                <a:gd name="T78" fmla="*/ 29 w 76"/>
                <a:gd name="T79" fmla="*/ 106 h 154"/>
                <a:gd name="T80" fmla="*/ 31 w 76"/>
                <a:gd name="T81" fmla="*/ 102 h 154"/>
                <a:gd name="T82" fmla="*/ 31 w 76"/>
                <a:gd name="T83" fmla="*/ 102 h 154"/>
                <a:gd name="T84" fmla="*/ 30 w 76"/>
                <a:gd name="T85" fmla="*/ 98 h 154"/>
                <a:gd name="T86" fmla="*/ 30 w 76"/>
                <a:gd name="T87" fmla="*/ 98 h 154"/>
                <a:gd name="T88" fmla="*/ 30 w 76"/>
                <a:gd name="T89" fmla="*/ 98 h 154"/>
                <a:gd name="T90" fmla="*/ 28 w 76"/>
                <a:gd name="T91" fmla="*/ 98 h 154"/>
                <a:gd name="T92" fmla="*/ 7 w 76"/>
                <a:gd name="T93" fmla="*/ 103 h 154"/>
                <a:gd name="T94" fmla="*/ 5 w 76"/>
                <a:gd name="T95" fmla="*/ 103 h 154"/>
                <a:gd name="T96" fmla="*/ 5 w 76"/>
                <a:gd name="T97" fmla="*/ 111 h 154"/>
                <a:gd name="T98" fmla="*/ 2 w 76"/>
                <a:gd name="T99" fmla="*/ 127 h 154"/>
                <a:gd name="T100" fmla="*/ 6 w 76"/>
                <a:gd name="T101" fmla="*/ 152 h 154"/>
                <a:gd name="T102" fmla="*/ 12 w 76"/>
                <a:gd name="T103" fmla="*/ 14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" h="154">
                  <a:moveTo>
                    <a:pt x="12" y="144"/>
                  </a:moveTo>
                  <a:cubicBezTo>
                    <a:pt x="11" y="144"/>
                    <a:pt x="11" y="144"/>
                    <a:pt x="11" y="144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4"/>
                    <a:pt x="14" y="123"/>
                    <a:pt x="12" y="122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7" y="110"/>
                    <a:pt x="16" y="107"/>
                    <a:pt x="14" y="106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1" y="111"/>
                    <a:pt x="11" y="111"/>
                    <a:pt x="12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0" y="112"/>
                    <a:pt x="10" y="112"/>
                    <a:pt x="10" y="111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10" y="112"/>
                    <a:pt x="11" y="111"/>
                  </a:cubicBezTo>
                  <a:cubicBezTo>
                    <a:pt x="13" y="111"/>
                    <a:pt x="19" y="110"/>
                    <a:pt x="23" y="109"/>
                  </a:cubicBezTo>
                  <a:cubicBezTo>
                    <a:pt x="26" y="108"/>
                    <a:pt x="28" y="108"/>
                    <a:pt x="30" y="107"/>
                  </a:cubicBezTo>
                  <a:cubicBezTo>
                    <a:pt x="31" y="107"/>
                    <a:pt x="31" y="107"/>
                    <a:pt x="32" y="107"/>
                  </a:cubicBezTo>
                  <a:cubicBezTo>
                    <a:pt x="33" y="106"/>
                    <a:pt x="33" y="106"/>
                    <a:pt x="33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5" y="105"/>
                    <a:pt x="35" y="105"/>
                    <a:pt x="35" y="104"/>
                  </a:cubicBezTo>
                  <a:cubicBezTo>
                    <a:pt x="36" y="103"/>
                    <a:pt x="36" y="102"/>
                    <a:pt x="36" y="101"/>
                  </a:cubicBezTo>
                  <a:cubicBezTo>
                    <a:pt x="36" y="100"/>
                    <a:pt x="35" y="98"/>
                    <a:pt x="34" y="98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4"/>
                    <a:pt x="29" y="104"/>
                    <a:pt x="29" y="104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2" y="100"/>
                    <a:pt x="53" y="99"/>
                    <a:pt x="54" y="97"/>
                  </a:cubicBezTo>
                  <a:cubicBezTo>
                    <a:pt x="54" y="95"/>
                    <a:pt x="53" y="93"/>
                    <a:pt x="51" y="92"/>
                  </a:cubicBezTo>
                  <a:cubicBezTo>
                    <a:pt x="50" y="91"/>
                    <a:pt x="50" y="91"/>
                    <a:pt x="50" y="91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8" y="87"/>
                    <a:pt x="69" y="86"/>
                    <a:pt x="69" y="84"/>
                  </a:cubicBezTo>
                  <a:cubicBezTo>
                    <a:pt x="69" y="82"/>
                    <a:pt x="68" y="81"/>
                    <a:pt x="67" y="80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6" y="68"/>
                    <a:pt x="75" y="65"/>
                    <a:pt x="73" y="64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49"/>
                    <a:pt x="71" y="47"/>
                    <a:pt x="69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4"/>
                    <a:pt x="68" y="22"/>
                    <a:pt x="66" y="22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0"/>
                    <a:pt x="66" y="17"/>
                  </a:cubicBezTo>
                  <a:cubicBezTo>
                    <a:pt x="66" y="15"/>
                    <a:pt x="65" y="13"/>
                    <a:pt x="65" y="11"/>
                  </a:cubicBezTo>
                  <a:cubicBezTo>
                    <a:pt x="65" y="9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9"/>
                    <a:pt x="65" y="8"/>
                    <a:pt x="65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8"/>
                    <a:pt x="65" y="7"/>
                    <a:pt x="65" y="6"/>
                  </a:cubicBezTo>
                  <a:cubicBezTo>
                    <a:pt x="65" y="5"/>
                    <a:pt x="64" y="4"/>
                    <a:pt x="63" y="3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8" y="0"/>
                    <a:pt x="55" y="0"/>
                    <a:pt x="53" y="3"/>
                  </a:cubicBezTo>
                  <a:cubicBezTo>
                    <a:pt x="52" y="5"/>
                    <a:pt x="53" y="8"/>
                    <a:pt x="55" y="9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5"/>
                    <a:pt x="56" y="5"/>
                    <a:pt x="56" y="6"/>
                  </a:cubicBezTo>
                  <a:cubicBezTo>
                    <a:pt x="56" y="6"/>
                    <a:pt x="56" y="6"/>
                    <a:pt x="56" y="7"/>
                  </a:cubicBezTo>
                  <a:cubicBezTo>
                    <a:pt x="56" y="7"/>
                    <a:pt x="56" y="7"/>
                    <a:pt x="56" y="8"/>
                  </a:cubicBezTo>
                  <a:cubicBezTo>
                    <a:pt x="56" y="9"/>
                    <a:pt x="56" y="10"/>
                    <a:pt x="56" y="12"/>
                  </a:cubicBezTo>
                  <a:cubicBezTo>
                    <a:pt x="56" y="17"/>
                    <a:pt x="57" y="24"/>
                    <a:pt x="57" y="24"/>
                  </a:cubicBezTo>
                  <a:cubicBezTo>
                    <a:pt x="57" y="26"/>
                    <a:pt x="58" y="27"/>
                    <a:pt x="59" y="28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9"/>
                    <a:pt x="58" y="50"/>
                    <a:pt x="59" y="51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8" y="64"/>
                    <a:pt x="59" y="66"/>
                    <a:pt x="61" y="67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3"/>
                    <a:pt x="58" y="86"/>
                    <a:pt x="60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4" y="92"/>
                    <a:pt x="43" y="94"/>
                    <a:pt x="43" y="95"/>
                  </a:cubicBezTo>
                  <a:cubicBezTo>
                    <a:pt x="43" y="97"/>
                    <a:pt x="44" y="98"/>
                    <a:pt x="45" y="99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5" y="95"/>
                    <a:pt x="24" y="97"/>
                    <a:pt x="23" y="99"/>
                  </a:cubicBezTo>
                  <a:cubicBezTo>
                    <a:pt x="23" y="101"/>
                    <a:pt x="24" y="103"/>
                    <a:pt x="26" y="104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8"/>
                    <a:pt x="28" y="98"/>
                    <a:pt x="28" y="99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29" y="98"/>
                    <a:pt x="28" y="98"/>
                  </a:cubicBezTo>
                  <a:cubicBezTo>
                    <a:pt x="25" y="99"/>
                    <a:pt x="20" y="100"/>
                    <a:pt x="15" y="101"/>
                  </a:cubicBezTo>
                  <a:cubicBezTo>
                    <a:pt x="13" y="101"/>
                    <a:pt x="11" y="102"/>
                    <a:pt x="9" y="102"/>
                  </a:cubicBezTo>
                  <a:cubicBezTo>
                    <a:pt x="8" y="102"/>
                    <a:pt x="8" y="102"/>
                    <a:pt x="7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4" y="104"/>
                    <a:pt x="4" y="104"/>
                    <a:pt x="4" y="105"/>
                  </a:cubicBezTo>
                  <a:cubicBezTo>
                    <a:pt x="2" y="107"/>
                    <a:pt x="3" y="110"/>
                    <a:pt x="5" y="111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3"/>
                    <a:pt x="0" y="125"/>
                    <a:pt x="2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9"/>
                    <a:pt x="5" y="151"/>
                    <a:pt x="6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9" y="154"/>
                    <a:pt x="12" y="153"/>
                    <a:pt x="14" y="151"/>
                  </a:cubicBezTo>
                  <a:cubicBezTo>
                    <a:pt x="15" y="149"/>
                    <a:pt x="14" y="146"/>
                    <a:pt x="12" y="14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21"/>
            <p:cNvSpPr/>
            <p:nvPr/>
          </p:nvSpPr>
          <p:spPr bwMode="auto">
            <a:xfrm>
              <a:off x="4333876" y="4672013"/>
              <a:ext cx="409575" cy="44450"/>
            </a:xfrm>
            <a:custGeom>
              <a:avLst/>
              <a:gdLst>
                <a:gd name="T0" fmla="*/ 9 w 254"/>
                <a:gd name="T1" fmla="*/ 12 h 28"/>
                <a:gd name="T2" fmla="*/ 6 w 254"/>
                <a:gd name="T3" fmla="*/ 10 h 28"/>
                <a:gd name="T4" fmla="*/ 8 w 254"/>
                <a:gd name="T5" fmla="*/ 14 h 28"/>
                <a:gd name="T6" fmla="*/ 6 w 254"/>
                <a:gd name="T7" fmla="*/ 14 h 28"/>
                <a:gd name="T8" fmla="*/ 6 w 254"/>
                <a:gd name="T9" fmla="*/ 14 h 28"/>
                <a:gd name="T10" fmla="*/ 54 w 254"/>
                <a:gd name="T11" fmla="*/ 25 h 28"/>
                <a:gd name="T12" fmla="*/ 51 w 254"/>
                <a:gd name="T13" fmla="*/ 17 h 28"/>
                <a:gd name="T14" fmla="*/ 78 w 254"/>
                <a:gd name="T15" fmla="*/ 24 h 28"/>
                <a:gd name="T16" fmla="*/ 82 w 254"/>
                <a:gd name="T17" fmla="*/ 23 h 28"/>
                <a:gd name="T18" fmla="*/ 73 w 254"/>
                <a:gd name="T19" fmla="*/ 15 h 28"/>
                <a:gd name="T20" fmla="*/ 111 w 254"/>
                <a:gd name="T21" fmla="*/ 15 h 28"/>
                <a:gd name="T22" fmla="*/ 132 w 254"/>
                <a:gd name="T23" fmla="*/ 22 h 28"/>
                <a:gd name="T24" fmla="*/ 139 w 254"/>
                <a:gd name="T25" fmla="*/ 21 h 28"/>
                <a:gd name="T26" fmla="*/ 133 w 254"/>
                <a:gd name="T27" fmla="*/ 8 h 28"/>
                <a:gd name="T28" fmla="*/ 166 w 254"/>
                <a:gd name="T29" fmla="*/ 17 h 28"/>
                <a:gd name="T30" fmla="*/ 157 w 254"/>
                <a:gd name="T31" fmla="*/ 18 h 28"/>
                <a:gd name="T32" fmla="*/ 181 w 254"/>
                <a:gd name="T33" fmla="*/ 4 h 28"/>
                <a:gd name="T34" fmla="*/ 181 w 254"/>
                <a:gd name="T35" fmla="*/ 12 h 28"/>
                <a:gd name="T36" fmla="*/ 179 w 254"/>
                <a:gd name="T37" fmla="*/ 8 h 28"/>
                <a:gd name="T38" fmla="*/ 179 w 254"/>
                <a:gd name="T39" fmla="*/ 12 h 28"/>
                <a:gd name="T40" fmla="*/ 179 w 254"/>
                <a:gd name="T41" fmla="*/ 10 h 28"/>
                <a:gd name="T42" fmla="*/ 188 w 254"/>
                <a:gd name="T43" fmla="*/ 13 h 28"/>
                <a:gd name="T44" fmla="*/ 220 w 254"/>
                <a:gd name="T45" fmla="*/ 15 h 28"/>
                <a:gd name="T46" fmla="*/ 224 w 254"/>
                <a:gd name="T47" fmla="*/ 13 h 28"/>
                <a:gd name="T48" fmla="*/ 213 w 254"/>
                <a:gd name="T49" fmla="*/ 6 h 28"/>
                <a:gd name="T50" fmla="*/ 251 w 254"/>
                <a:gd name="T51" fmla="*/ 4 h 28"/>
                <a:gd name="T52" fmla="*/ 246 w 254"/>
                <a:gd name="T53" fmla="*/ 11 h 28"/>
                <a:gd name="T54" fmla="*/ 208 w 254"/>
                <a:gd name="T55" fmla="*/ 5 h 28"/>
                <a:gd name="T56" fmla="*/ 216 w 254"/>
                <a:gd name="T57" fmla="*/ 8 h 28"/>
                <a:gd name="T58" fmla="*/ 220 w 254"/>
                <a:gd name="T59" fmla="*/ 11 h 28"/>
                <a:gd name="T60" fmla="*/ 218 w 254"/>
                <a:gd name="T61" fmla="*/ 7 h 28"/>
                <a:gd name="T62" fmla="*/ 220 w 254"/>
                <a:gd name="T63" fmla="*/ 6 h 28"/>
                <a:gd name="T64" fmla="*/ 218 w 254"/>
                <a:gd name="T65" fmla="*/ 6 h 28"/>
                <a:gd name="T66" fmla="*/ 178 w 254"/>
                <a:gd name="T67" fmla="*/ 3 h 28"/>
                <a:gd name="T68" fmla="*/ 176 w 254"/>
                <a:gd name="T69" fmla="*/ 11 h 28"/>
                <a:gd name="T70" fmla="*/ 158 w 254"/>
                <a:gd name="T71" fmla="*/ 9 h 28"/>
                <a:gd name="T72" fmla="*/ 161 w 254"/>
                <a:gd name="T73" fmla="*/ 15 h 28"/>
                <a:gd name="T74" fmla="*/ 128 w 254"/>
                <a:gd name="T75" fmla="*/ 16 h 28"/>
                <a:gd name="T76" fmla="*/ 137 w 254"/>
                <a:gd name="T77" fmla="*/ 17 h 28"/>
                <a:gd name="T78" fmla="*/ 135 w 254"/>
                <a:gd name="T79" fmla="*/ 13 h 28"/>
                <a:gd name="T80" fmla="*/ 137 w 254"/>
                <a:gd name="T81" fmla="*/ 17 h 28"/>
                <a:gd name="T82" fmla="*/ 136 w 254"/>
                <a:gd name="T83" fmla="*/ 12 h 28"/>
                <a:gd name="T84" fmla="*/ 132 w 254"/>
                <a:gd name="T85" fmla="*/ 12 h 28"/>
                <a:gd name="T86" fmla="*/ 103 w 254"/>
                <a:gd name="T87" fmla="*/ 21 h 28"/>
                <a:gd name="T88" fmla="*/ 74 w 254"/>
                <a:gd name="T89" fmla="*/ 10 h 28"/>
                <a:gd name="T90" fmla="*/ 80 w 254"/>
                <a:gd name="T91" fmla="*/ 19 h 28"/>
                <a:gd name="T92" fmla="*/ 76 w 254"/>
                <a:gd name="T93" fmla="*/ 17 h 28"/>
                <a:gd name="T94" fmla="*/ 78 w 254"/>
                <a:gd name="T95" fmla="*/ 15 h 28"/>
                <a:gd name="T96" fmla="*/ 79 w 254"/>
                <a:gd name="T97" fmla="*/ 18 h 28"/>
                <a:gd name="T98" fmla="*/ 79 w 254"/>
                <a:gd name="T99" fmla="*/ 14 h 28"/>
                <a:gd name="T100" fmla="*/ 79 w 254"/>
                <a:gd name="T101" fmla="*/ 16 h 28"/>
                <a:gd name="T102" fmla="*/ 58 w 254"/>
                <a:gd name="T103" fmla="*/ 13 h 28"/>
                <a:gd name="T104" fmla="*/ 53 w 254"/>
                <a:gd name="T105" fmla="*/ 24 h 28"/>
                <a:gd name="T106" fmla="*/ 17 w 254"/>
                <a:gd name="T107" fmla="*/ 6 h 28"/>
                <a:gd name="T108" fmla="*/ 5 w 254"/>
                <a:gd name="T109" fmla="*/ 5 h 28"/>
                <a:gd name="T110" fmla="*/ 24 w 254"/>
                <a:gd name="T111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4" h="28">
                  <a:moveTo>
                    <a:pt x="29" y="19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3"/>
                    <a:pt x="9" y="13"/>
                    <a:pt x="9" y="12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8" y="14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8" y="14"/>
                    <a:pt x="9" y="15"/>
                  </a:cubicBezTo>
                  <a:cubicBezTo>
                    <a:pt x="15" y="16"/>
                    <a:pt x="27" y="18"/>
                    <a:pt x="36" y="20"/>
                  </a:cubicBezTo>
                  <a:cubicBezTo>
                    <a:pt x="41" y="22"/>
                    <a:pt x="45" y="23"/>
                    <a:pt x="49" y="23"/>
                  </a:cubicBezTo>
                  <a:cubicBezTo>
                    <a:pt x="52" y="24"/>
                    <a:pt x="54" y="25"/>
                    <a:pt x="54" y="25"/>
                  </a:cubicBezTo>
                  <a:cubicBezTo>
                    <a:pt x="56" y="25"/>
                    <a:pt x="58" y="24"/>
                    <a:pt x="59" y="22"/>
                  </a:cubicBezTo>
                  <a:cubicBezTo>
                    <a:pt x="60" y="20"/>
                    <a:pt x="59" y="17"/>
                    <a:pt x="58" y="16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50" y="22"/>
                    <a:pt x="56" y="22"/>
                    <a:pt x="62" y="23"/>
                  </a:cubicBezTo>
                  <a:cubicBezTo>
                    <a:pt x="65" y="23"/>
                    <a:pt x="69" y="23"/>
                    <a:pt x="72" y="24"/>
                  </a:cubicBezTo>
                  <a:cubicBezTo>
                    <a:pt x="74" y="24"/>
                    <a:pt x="77" y="24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3" y="23"/>
                    <a:pt x="83" y="22"/>
                    <a:pt x="84" y="22"/>
                  </a:cubicBezTo>
                  <a:cubicBezTo>
                    <a:pt x="85" y="19"/>
                    <a:pt x="84" y="16"/>
                    <a:pt x="82" y="15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10" y="24"/>
                    <a:pt x="112" y="22"/>
                    <a:pt x="113" y="20"/>
                  </a:cubicBezTo>
                  <a:cubicBezTo>
                    <a:pt x="114" y="18"/>
                    <a:pt x="113" y="16"/>
                    <a:pt x="111" y="15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22" y="22"/>
                    <a:pt x="132" y="22"/>
                  </a:cubicBezTo>
                  <a:cubicBezTo>
                    <a:pt x="133" y="22"/>
                    <a:pt x="135" y="22"/>
                    <a:pt x="136" y="22"/>
                  </a:cubicBezTo>
                  <a:cubicBezTo>
                    <a:pt x="136" y="22"/>
                    <a:pt x="137" y="22"/>
                    <a:pt x="137" y="22"/>
                  </a:cubicBezTo>
                  <a:cubicBezTo>
                    <a:pt x="138" y="22"/>
                    <a:pt x="138" y="22"/>
                    <a:pt x="138" y="21"/>
                  </a:cubicBezTo>
                  <a:cubicBezTo>
                    <a:pt x="138" y="21"/>
                    <a:pt x="139" y="21"/>
                    <a:pt x="139" y="21"/>
                  </a:cubicBezTo>
                  <a:cubicBezTo>
                    <a:pt x="139" y="21"/>
                    <a:pt x="140" y="21"/>
                    <a:pt x="140" y="21"/>
                  </a:cubicBezTo>
                  <a:cubicBezTo>
                    <a:pt x="140" y="21"/>
                    <a:pt x="141" y="20"/>
                    <a:pt x="141" y="19"/>
                  </a:cubicBezTo>
                  <a:cubicBezTo>
                    <a:pt x="143" y="17"/>
                    <a:pt x="142" y="14"/>
                    <a:pt x="140" y="13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3" y="20"/>
                    <a:pt x="165" y="19"/>
                    <a:pt x="166" y="17"/>
                  </a:cubicBezTo>
                  <a:cubicBezTo>
                    <a:pt x="166" y="15"/>
                    <a:pt x="166" y="13"/>
                    <a:pt x="164" y="12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92" y="20"/>
                    <a:pt x="194" y="18"/>
                    <a:pt x="194" y="16"/>
                  </a:cubicBezTo>
                  <a:cubicBezTo>
                    <a:pt x="195" y="14"/>
                    <a:pt x="194" y="12"/>
                    <a:pt x="192" y="11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78" y="7"/>
                    <a:pt x="178" y="7"/>
                    <a:pt x="178" y="7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1" y="11"/>
                    <a:pt x="182" y="11"/>
                    <a:pt x="182" y="10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79" y="8"/>
                    <a:pt x="179" y="8"/>
                    <a:pt x="179" y="8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80" y="12"/>
                    <a:pt x="180" y="12"/>
                    <a:pt x="181" y="12"/>
                  </a:cubicBezTo>
                  <a:cubicBezTo>
                    <a:pt x="179" y="8"/>
                    <a:pt x="179" y="8"/>
                    <a:pt x="179" y="8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80" y="12"/>
                    <a:pt x="180" y="12"/>
                    <a:pt x="180" y="12"/>
                  </a:cubicBezTo>
                  <a:cubicBezTo>
                    <a:pt x="181" y="12"/>
                    <a:pt x="184" y="12"/>
                    <a:pt x="188" y="13"/>
                  </a:cubicBezTo>
                  <a:cubicBezTo>
                    <a:pt x="194" y="13"/>
                    <a:pt x="201" y="14"/>
                    <a:pt x="207" y="14"/>
                  </a:cubicBezTo>
                  <a:cubicBezTo>
                    <a:pt x="210" y="15"/>
                    <a:pt x="213" y="15"/>
                    <a:pt x="215" y="15"/>
                  </a:cubicBezTo>
                  <a:cubicBezTo>
                    <a:pt x="216" y="15"/>
                    <a:pt x="217" y="15"/>
                    <a:pt x="218" y="15"/>
                  </a:cubicBezTo>
                  <a:cubicBezTo>
                    <a:pt x="219" y="15"/>
                    <a:pt x="219" y="15"/>
                    <a:pt x="220" y="15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2" y="15"/>
                    <a:pt x="222" y="15"/>
                  </a:cubicBezTo>
                  <a:cubicBezTo>
                    <a:pt x="223" y="15"/>
                    <a:pt x="223" y="14"/>
                    <a:pt x="224" y="13"/>
                  </a:cubicBezTo>
                  <a:cubicBezTo>
                    <a:pt x="225" y="12"/>
                    <a:pt x="225" y="11"/>
                    <a:pt x="225" y="10"/>
                  </a:cubicBezTo>
                  <a:cubicBezTo>
                    <a:pt x="224" y="8"/>
                    <a:pt x="224" y="7"/>
                    <a:pt x="222" y="7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11"/>
                    <a:pt x="213" y="11"/>
                    <a:pt x="213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50" y="12"/>
                    <a:pt x="252" y="11"/>
                    <a:pt x="253" y="9"/>
                  </a:cubicBezTo>
                  <a:cubicBezTo>
                    <a:pt x="254" y="7"/>
                    <a:pt x="253" y="5"/>
                    <a:pt x="251" y="4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45" y="0"/>
                    <a:pt x="242" y="0"/>
                    <a:pt x="240" y="2"/>
                  </a:cubicBezTo>
                  <a:cubicBezTo>
                    <a:pt x="239" y="5"/>
                    <a:pt x="240" y="8"/>
                    <a:pt x="242" y="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8" y="7"/>
                    <a:pt x="248" y="7"/>
                    <a:pt x="248" y="7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1" y="1"/>
                    <a:pt x="209" y="3"/>
                    <a:pt x="208" y="5"/>
                  </a:cubicBezTo>
                  <a:cubicBezTo>
                    <a:pt x="208" y="7"/>
                    <a:pt x="208" y="9"/>
                    <a:pt x="210" y="10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7" y="7"/>
                    <a:pt x="217" y="7"/>
                    <a:pt x="216" y="8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19" y="6"/>
                    <a:pt x="218" y="6"/>
                    <a:pt x="218" y="7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20" y="6"/>
                    <a:pt x="219" y="6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19" y="6"/>
                    <a:pt x="218" y="6"/>
                  </a:cubicBezTo>
                  <a:cubicBezTo>
                    <a:pt x="214" y="6"/>
                    <a:pt x="206" y="5"/>
                    <a:pt x="198" y="4"/>
                  </a:cubicBezTo>
                  <a:cubicBezTo>
                    <a:pt x="194" y="4"/>
                    <a:pt x="191" y="3"/>
                    <a:pt x="187" y="3"/>
                  </a:cubicBezTo>
                  <a:cubicBezTo>
                    <a:pt x="184" y="3"/>
                    <a:pt x="182" y="3"/>
                    <a:pt x="180" y="3"/>
                  </a:cubicBezTo>
                  <a:cubicBezTo>
                    <a:pt x="179" y="3"/>
                    <a:pt x="179" y="3"/>
                    <a:pt x="178" y="3"/>
                  </a:cubicBezTo>
                  <a:cubicBezTo>
                    <a:pt x="178" y="3"/>
                    <a:pt x="178" y="3"/>
                    <a:pt x="177" y="3"/>
                  </a:cubicBezTo>
                  <a:cubicBezTo>
                    <a:pt x="177" y="3"/>
                    <a:pt x="176" y="3"/>
                    <a:pt x="176" y="3"/>
                  </a:cubicBezTo>
                  <a:cubicBezTo>
                    <a:pt x="176" y="4"/>
                    <a:pt x="175" y="4"/>
                    <a:pt x="174" y="5"/>
                  </a:cubicBezTo>
                  <a:cubicBezTo>
                    <a:pt x="173" y="7"/>
                    <a:pt x="174" y="10"/>
                    <a:pt x="176" y="11"/>
                  </a:cubicBezTo>
                  <a:cubicBezTo>
                    <a:pt x="187" y="19"/>
                    <a:pt x="187" y="19"/>
                    <a:pt x="187" y="19"/>
                  </a:cubicBezTo>
                  <a:cubicBezTo>
                    <a:pt x="190" y="15"/>
                    <a:pt x="190" y="15"/>
                    <a:pt x="190" y="15"/>
                  </a:cubicBezTo>
                  <a:cubicBezTo>
                    <a:pt x="190" y="10"/>
                    <a:pt x="190" y="10"/>
                    <a:pt x="190" y="10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6" y="8"/>
                    <a:pt x="154" y="10"/>
                    <a:pt x="153" y="12"/>
                  </a:cubicBezTo>
                  <a:cubicBezTo>
                    <a:pt x="153" y="14"/>
                    <a:pt x="153" y="16"/>
                    <a:pt x="155" y="17"/>
                  </a:cubicBezTo>
                  <a:cubicBezTo>
                    <a:pt x="159" y="19"/>
                    <a:pt x="159" y="19"/>
                    <a:pt x="159" y="19"/>
                  </a:cubicBezTo>
                  <a:cubicBezTo>
                    <a:pt x="161" y="15"/>
                    <a:pt x="161" y="15"/>
                    <a:pt x="161" y="15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29" y="8"/>
                    <a:pt x="127" y="9"/>
                    <a:pt x="126" y="11"/>
                  </a:cubicBezTo>
                  <a:cubicBezTo>
                    <a:pt x="125" y="13"/>
                    <a:pt x="126" y="15"/>
                    <a:pt x="128" y="16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3" y="14"/>
                    <a:pt x="133" y="14"/>
                    <a:pt x="133" y="14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3"/>
                    <a:pt x="134" y="13"/>
                    <a:pt x="133" y="14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6" y="12"/>
                    <a:pt x="136" y="12"/>
                    <a:pt x="135" y="13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7" y="15"/>
                    <a:pt x="137" y="15"/>
                    <a:pt x="137" y="15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2"/>
                    <a:pt x="136" y="12"/>
                    <a:pt x="135" y="12"/>
                  </a:cubicBezTo>
                  <a:cubicBezTo>
                    <a:pt x="134" y="12"/>
                    <a:pt x="133" y="12"/>
                    <a:pt x="132" y="12"/>
                  </a:cubicBezTo>
                  <a:cubicBezTo>
                    <a:pt x="127" y="12"/>
                    <a:pt x="120" y="12"/>
                    <a:pt x="115" y="12"/>
                  </a:cubicBezTo>
                  <a:cubicBezTo>
                    <a:pt x="110" y="12"/>
                    <a:pt x="105" y="12"/>
                    <a:pt x="105" y="12"/>
                  </a:cubicBezTo>
                  <a:cubicBezTo>
                    <a:pt x="103" y="12"/>
                    <a:pt x="101" y="13"/>
                    <a:pt x="101" y="15"/>
                  </a:cubicBezTo>
                  <a:cubicBezTo>
                    <a:pt x="100" y="17"/>
                    <a:pt x="101" y="19"/>
                    <a:pt x="103" y="21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10"/>
                    <a:pt x="69" y="12"/>
                    <a:pt x="69" y="14"/>
                  </a:cubicBezTo>
                  <a:cubicBezTo>
                    <a:pt x="68" y="16"/>
                    <a:pt x="69" y="18"/>
                    <a:pt x="71" y="19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6"/>
                    <a:pt x="76" y="16"/>
                    <a:pt x="76" y="17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7" y="15"/>
                    <a:pt x="77" y="15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5"/>
                    <a:pt x="79" y="15"/>
                    <a:pt x="78" y="15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7" y="14"/>
                    <a:pt x="75" y="14"/>
                    <a:pt x="72" y="14"/>
                  </a:cubicBezTo>
                  <a:cubicBezTo>
                    <a:pt x="68" y="14"/>
                    <a:pt x="63" y="14"/>
                    <a:pt x="58" y="13"/>
                  </a:cubicBezTo>
                  <a:cubicBezTo>
                    <a:pt x="54" y="13"/>
                    <a:pt x="51" y="13"/>
                    <a:pt x="51" y="13"/>
                  </a:cubicBezTo>
                  <a:cubicBezTo>
                    <a:pt x="49" y="12"/>
                    <a:pt x="47" y="14"/>
                    <a:pt x="46" y="16"/>
                  </a:cubicBezTo>
                  <a:cubicBezTo>
                    <a:pt x="46" y="18"/>
                    <a:pt x="46" y="20"/>
                    <a:pt x="48" y="21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45" y="13"/>
                    <a:pt x="33" y="10"/>
                  </a:cubicBezTo>
                  <a:cubicBezTo>
                    <a:pt x="28" y="9"/>
                    <a:pt x="22" y="8"/>
                    <a:pt x="17" y="6"/>
                  </a:cubicBezTo>
                  <a:cubicBezTo>
                    <a:pt x="14" y="6"/>
                    <a:pt x="12" y="6"/>
                    <a:pt x="10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0" y="9"/>
                    <a:pt x="1" y="12"/>
                    <a:pt x="3" y="13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6" y="28"/>
                    <a:pt x="29" y="27"/>
                    <a:pt x="31" y="25"/>
                  </a:cubicBezTo>
                  <a:cubicBezTo>
                    <a:pt x="32" y="23"/>
                    <a:pt x="31" y="20"/>
                    <a:pt x="29" y="1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22"/>
            <p:cNvSpPr/>
            <p:nvPr/>
          </p:nvSpPr>
          <p:spPr bwMode="auto">
            <a:xfrm>
              <a:off x="4265613" y="3908425"/>
              <a:ext cx="1092200" cy="774700"/>
            </a:xfrm>
            <a:custGeom>
              <a:avLst/>
              <a:gdLst>
                <a:gd name="T0" fmla="*/ 34 w 679"/>
                <a:gd name="T1" fmla="*/ 395 h 482"/>
                <a:gd name="T2" fmla="*/ 31 w 679"/>
                <a:gd name="T3" fmla="*/ 390 h 482"/>
                <a:gd name="T4" fmla="*/ 27 w 679"/>
                <a:gd name="T5" fmla="*/ 313 h 482"/>
                <a:gd name="T6" fmla="*/ 22 w 679"/>
                <a:gd name="T7" fmla="*/ 271 h 482"/>
                <a:gd name="T8" fmla="*/ 20 w 679"/>
                <a:gd name="T9" fmla="*/ 232 h 482"/>
                <a:gd name="T10" fmla="*/ 14 w 679"/>
                <a:gd name="T11" fmla="*/ 155 h 482"/>
                <a:gd name="T12" fmla="*/ 13 w 679"/>
                <a:gd name="T13" fmla="*/ 129 h 482"/>
                <a:gd name="T14" fmla="*/ 5 w 679"/>
                <a:gd name="T15" fmla="*/ 127 h 482"/>
                <a:gd name="T16" fmla="*/ 13 w 679"/>
                <a:gd name="T17" fmla="*/ 109 h 482"/>
                <a:gd name="T18" fmla="*/ 32 w 679"/>
                <a:gd name="T19" fmla="*/ 60 h 482"/>
                <a:gd name="T20" fmla="*/ 64 w 679"/>
                <a:gd name="T21" fmla="*/ 52 h 482"/>
                <a:gd name="T22" fmla="*/ 64 w 679"/>
                <a:gd name="T23" fmla="*/ 57 h 482"/>
                <a:gd name="T24" fmla="*/ 126 w 679"/>
                <a:gd name="T25" fmla="*/ 47 h 482"/>
                <a:gd name="T26" fmla="*/ 180 w 679"/>
                <a:gd name="T27" fmla="*/ 37 h 482"/>
                <a:gd name="T28" fmla="*/ 262 w 679"/>
                <a:gd name="T29" fmla="*/ 43 h 482"/>
                <a:gd name="T30" fmla="*/ 283 w 679"/>
                <a:gd name="T31" fmla="*/ 35 h 482"/>
                <a:gd name="T32" fmla="*/ 320 w 679"/>
                <a:gd name="T33" fmla="*/ 42 h 482"/>
                <a:gd name="T34" fmla="*/ 311 w 679"/>
                <a:gd name="T35" fmla="*/ 34 h 482"/>
                <a:gd name="T36" fmla="*/ 341 w 679"/>
                <a:gd name="T37" fmla="*/ 29 h 482"/>
                <a:gd name="T38" fmla="*/ 336 w 679"/>
                <a:gd name="T39" fmla="*/ 35 h 482"/>
                <a:gd name="T40" fmla="*/ 388 w 679"/>
                <a:gd name="T41" fmla="*/ 31 h 482"/>
                <a:gd name="T42" fmla="*/ 414 w 679"/>
                <a:gd name="T43" fmla="*/ 27 h 482"/>
                <a:gd name="T44" fmla="*/ 437 w 679"/>
                <a:gd name="T45" fmla="*/ 17 h 482"/>
                <a:gd name="T46" fmla="*/ 519 w 679"/>
                <a:gd name="T47" fmla="*/ 14 h 482"/>
                <a:gd name="T48" fmla="*/ 541 w 679"/>
                <a:gd name="T49" fmla="*/ 21 h 482"/>
                <a:gd name="T50" fmla="*/ 544 w 679"/>
                <a:gd name="T51" fmla="*/ 14 h 482"/>
                <a:gd name="T52" fmla="*/ 573 w 679"/>
                <a:gd name="T53" fmla="*/ 21 h 482"/>
                <a:gd name="T54" fmla="*/ 574 w 679"/>
                <a:gd name="T55" fmla="*/ 16 h 482"/>
                <a:gd name="T56" fmla="*/ 596 w 679"/>
                <a:gd name="T57" fmla="*/ 10 h 482"/>
                <a:gd name="T58" fmla="*/ 618 w 679"/>
                <a:gd name="T59" fmla="*/ 9 h 482"/>
                <a:gd name="T60" fmla="*/ 650 w 679"/>
                <a:gd name="T61" fmla="*/ 12 h 482"/>
                <a:gd name="T62" fmla="*/ 670 w 679"/>
                <a:gd name="T63" fmla="*/ 5 h 482"/>
                <a:gd name="T64" fmla="*/ 651 w 679"/>
                <a:gd name="T65" fmla="*/ 2 h 482"/>
                <a:gd name="T66" fmla="*/ 596 w 679"/>
                <a:gd name="T67" fmla="*/ 5 h 482"/>
                <a:gd name="T68" fmla="*/ 576 w 679"/>
                <a:gd name="T69" fmla="*/ 17 h 482"/>
                <a:gd name="T70" fmla="*/ 575 w 679"/>
                <a:gd name="T71" fmla="*/ 12 h 482"/>
                <a:gd name="T72" fmla="*/ 547 w 679"/>
                <a:gd name="T73" fmla="*/ 14 h 482"/>
                <a:gd name="T74" fmla="*/ 551 w 679"/>
                <a:gd name="T75" fmla="*/ 13 h 482"/>
                <a:gd name="T76" fmla="*/ 494 w 679"/>
                <a:gd name="T77" fmla="*/ 23 h 482"/>
                <a:gd name="T78" fmla="*/ 440 w 679"/>
                <a:gd name="T79" fmla="*/ 25 h 482"/>
                <a:gd name="T80" fmla="*/ 418 w 679"/>
                <a:gd name="T81" fmla="*/ 18 h 482"/>
                <a:gd name="T82" fmla="*/ 367 w 679"/>
                <a:gd name="T83" fmla="*/ 35 h 482"/>
                <a:gd name="T84" fmla="*/ 368 w 679"/>
                <a:gd name="T85" fmla="*/ 27 h 482"/>
                <a:gd name="T86" fmla="*/ 335 w 679"/>
                <a:gd name="T87" fmla="*/ 30 h 482"/>
                <a:gd name="T88" fmla="*/ 339 w 679"/>
                <a:gd name="T89" fmla="*/ 28 h 482"/>
                <a:gd name="T90" fmla="*/ 321 w 679"/>
                <a:gd name="T91" fmla="*/ 32 h 482"/>
                <a:gd name="T92" fmla="*/ 284 w 679"/>
                <a:gd name="T93" fmla="*/ 31 h 482"/>
                <a:gd name="T94" fmla="*/ 259 w 679"/>
                <a:gd name="T95" fmla="*/ 34 h 482"/>
                <a:gd name="T96" fmla="*/ 211 w 679"/>
                <a:gd name="T97" fmla="*/ 49 h 482"/>
                <a:gd name="T98" fmla="*/ 183 w 679"/>
                <a:gd name="T99" fmla="*/ 42 h 482"/>
                <a:gd name="T100" fmla="*/ 87 w 679"/>
                <a:gd name="T101" fmla="*/ 46 h 482"/>
                <a:gd name="T102" fmla="*/ 91 w 679"/>
                <a:gd name="T103" fmla="*/ 52 h 482"/>
                <a:gd name="T104" fmla="*/ 66 w 679"/>
                <a:gd name="T105" fmla="*/ 49 h 482"/>
                <a:gd name="T106" fmla="*/ 45 w 679"/>
                <a:gd name="T107" fmla="*/ 52 h 482"/>
                <a:gd name="T108" fmla="*/ 6 w 679"/>
                <a:gd name="T109" fmla="*/ 93 h 482"/>
                <a:gd name="T110" fmla="*/ 4 w 679"/>
                <a:gd name="T111" fmla="*/ 129 h 482"/>
                <a:gd name="T112" fmla="*/ 10 w 679"/>
                <a:gd name="T113" fmla="*/ 153 h 482"/>
                <a:gd name="T114" fmla="*/ 15 w 679"/>
                <a:gd name="T115" fmla="*/ 240 h 482"/>
                <a:gd name="T116" fmla="*/ 15 w 679"/>
                <a:gd name="T117" fmla="*/ 290 h 482"/>
                <a:gd name="T118" fmla="*/ 15 w 679"/>
                <a:gd name="T119" fmla="*/ 291 h 482"/>
                <a:gd name="T120" fmla="*/ 19 w 679"/>
                <a:gd name="T121" fmla="*/ 329 h 482"/>
                <a:gd name="T122" fmla="*/ 30 w 679"/>
                <a:gd name="T123" fmla="*/ 373 h 482"/>
                <a:gd name="T124" fmla="*/ 30 w 679"/>
                <a:gd name="T125" fmla="*/ 45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9" h="482">
                  <a:moveTo>
                    <a:pt x="47" y="473"/>
                  </a:moveTo>
                  <a:cubicBezTo>
                    <a:pt x="42" y="470"/>
                    <a:pt x="42" y="470"/>
                    <a:pt x="42" y="470"/>
                  </a:cubicBezTo>
                  <a:cubicBezTo>
                    <a:pt x="41" y="453"/>
                    <a:pt x="41" y="453"/>
                    <a:pt x="41" y="453"/>
                  </a:cubicBezTo>
                  <a:cubicBezTo>
                    <a:pt x="41" y="452"/>
                    <a:pt x="40" y="450"/>
                    <a:pt x="39" y="450"/>
                  </a:cubicBezTo>
                  <a:cubicBezTo>
                    <a:pt x="38" y="449"/>
                    <a:pt x="38" y="449"/>
                    <a:pt x="38" y="449"/>
                  </a:cubicBezTo>
                  <a:cubicBezTo>
                    <a:pt x="35" y="453"/>
                    <a:pt x="35" y="453"/>
                    <a:pt x="35" y="453"/>
                  </a:cubicBezTo>
                  <a:cubicBezTo>
                    <a:pt x="40" y="452"/>
                    <a:pt x="40" y="452"/>
                    <a:pt x="40" y="452"/>
                  </a:cubicBezTo>
                  <a:cubicBezTo>
                    <a:pt x="38" y="436"/>
                    <a:pt x="38" y="436"/>
                    <a:pt x="38" y="436"/>
                  </a:cubicBezTo>
                  <a:cubicBezTo>
                    <a:pt x="38" y="434"/>
                    <a:pt x="37" y="433"/>
                    <a:pt x="36" y="432"/>
                  </a:cubicBezTo>
                  <a:cubicBezTo>
                    <a:pt x="33" y="431"/>
                    <a:pt x="33" y="431"/>
                    <a:pt x="33" y="431"/>
                  </a:cubicBezTo>
                  <a:cubicBezTo>
                    <a:pt x="36" y="419"/>
                    <a:pt x="36" y="419"/>
                    <a:pt x="36" y="419"/>
                  </a:cubicBezTo>
                  <a:cubicBezTo>
                    <a:pt x="36" y="417"/>
                    <a:pt x="35" y="415"/>
                    <a:pt x="34" y="414"/>
                  </a:cubicBezTo>
                  <a:cubicBezTo>
                    <a:pt x="33" y="414"/>
                    <a:pt x="33" y="414"/>
                    <a:pt x="33" y="414"/>
                  </a:cubicBezTo>
                  <a:cubicBezTo>
                    <a:pt x="31" y="418"/>
                    <a:pt x="31" y="418"/>
                    <a:pt x="31" y="418"/>
                  </a:cubicBezTo>
                  <a:cubicBezTo>
                    <a:pt x="36" y="418"/>
                    <a:pt x="36" y="418"/>
                    <a:pt x="36" y="418"/>
                  </a:cubicBezTo>
                  <a:cubicBezTo>
                    <a:pt x="36" y="418"/>
                    <a:pt x="35" y="413"/>
                    <a:pt x="35" y="407"/>
                  </a:cubicBezTo>
                  <a:cubicBezTo>
                    <a:pt x="35" y="405"/>
                    <a:pt x="34" y="402"/>
                    <a:pt x="34" y="400"/>
                  </a:cubicBezTo>
                  <a:cubicBezTo>
                    <a:pt x="34" y="397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1" y="395"/>
                    <a:pt x="31" y="395"/>
                    <a:pt x="31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1" y="395"/>
                    <a:pt x="31" y="395"/>
                    <a:pt x="31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4" y="395"/>
                    <a:pt x="34" y="395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3" y="397"/>
                    <a:pt x="33" y="397"/>
                    <a:pt x="33" y="397"/>
                  </a:cubicBezTo>
                  <a:cubicBezTo>
                    <a:pt x="34" y="396"/>
                    <a:pt x="34" y="396"/>
                    <a:pt x="34" y="395"/>
                  </a:cubicBezTo>
                  <a:cubicBezTo>
                    <a:pt x="30" y="394"/>
                    <a:pt x="30" y="394"/>
                    <a:pt x="30" y="394"/>
                  </a:cubicBezTo>
                  <a:cubicBezTo>
                    <a:pt x="33" y="397"/>
                    <a:pt x="33" y="397"/>
                    <a:pt x="33" y="397"/>
                  </a:cubicBezTo>
                  <a:cubicBezTo>
                    <a:pt x="34" y="396"/>
                    <a:pt x="34" y="394"/>
                    <a:pt x="34" y="393"/>
                  </a:cubicBezTo>
                  <a:cubicBezTo>
                    <a:pt x="34" y="392"/>
                    <a:pt x="33" y="391"/>
                    <a:pt x="32" y="390"/>
                  </a:cubicBezTo>
                  <a:cubicBezTo>
                    <a:pt x="31" y="390"/>
                    <a:pt x="31" y="390"/>
                    <a:pt x="31" y="390"/>
                  </a:cubicBezTo>
                  <a:cubicBezTo>
                    <a:pt x="28" y="394"/>
                    <a:pt x="28" y="394"/>
                    <a:pt x="28" y="394"/>
                  </a:cubicBezTo>
                  <a:cubicBezTo>
                    <a:pt x="33" y="394"/>
                    <a:pt x="33" y="394"/>
                    <a:pt x="33" y="394"/>
                  </a:cubicBezTo>
                  <a:cubicBezTo>
                    <a:pt x="34" y="374"/>
                    <a:pt x="34" y="374"/>
                    <a:pt x="34" y="374"/>
                  </a:cubicBezTo>
                  <a:cubicBezTo>
                    <a:pt x="35" y="372"/>
                    <a:pt x="34" y="370"/>
                    <a:pt x="32" y="369"/>
                  </a:cubicBezTo>
                  <a:cubicBezTo>
                    <a:pt x="31" y="369"/>
                    <a:pt x="31" y="369"/>
                    <a:pt x="31" y="369"/>
                  </a:cubicBezTo>
                  <a:cubicBezTo>
                    <a:pt x="29" y="373"/>
                    <a:pt x="29" y="373"/>
                    <a:pt x="29" y="373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5" y="357"/>
                    <a:pt x="35" y="357"/>
                    <a:pt x="35" y="357"/>
                  </a:cubicBezTo>
                  <a:cubicBezTo>
                    <a:pt x="35" y="355"/>
                    <a:pt x="34" y="354"/>
                    <a:pt x="33" y="353"/>
                  </a:cubicBezTo>
                  <a:cubicBezTo>
                    <a:pt x="31" y="351"/>
                    <a:pt x="31" y="351"/>
                    <a:pt x="31" y="351"/>
                  </a:cubicBezTo>
                  <a:cubicBezTo>
                    <a:pt x="31" y="334"/>
                    <a:pt x="31" y="334"/>
                    <a:pt x="31" y="334"/>
                  </a:cubicBezTo>
                  <a:cubicBezTo>
                    <a:pt x="31" y="332"/>
                    <a:pt x="30" y="330"/>
                    <a:pt x="29" y="330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4" y="332"/>
                    <a:pt x="24" y="331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ubicBezTo>
                    <a:pt x="25" y="330"/>
                    <a:pt x="25" y="330"/>
                    <a:pt x="25" y="329"/>
                  </a:cubicBezTo>
                  <a:cubicBezTo>
                    <a:pt x="26" y="325"/>
                    <a:pt x="27" y="313"/>
                    <a:pt x="27" y="313"/>
                  </a:cubicBezTo>
                  <a:cubicBezTo>
                    <a:pt x="27" y="311"/>
                    <a:pt x="26" y="309"/>
                    <a:pt x="25" y="308"/>
                  </a:cubicBezTo>
                  <a:cubicBezTo>
                    <a:pt x="23" y="307"/>
                    <a:pt x="23" y="307"/>
                    <a:pt x="23" y="307"/>
                  </a:cubicBezTo>
                  <a:cubicBezTo>
                    <a:pt x="26" y="293"/>
                    <a:pt x="26" y="293"/>
                    <a:pt x="26" y="293"/>
                  </a:cubicBezTo>
                  <a:cubicBezTo>
                    <a:pt x="27" y="291"/>
                    <a:pt x="26" y="289"/>
                    <a:pt x="24" y="288"/>
                  </a:cubicBezTo>
                  <a:cubicBezTo>
                    <a:pt x="22" y="286"/>
                    <a:pt x="22" y="286"/>
                    <a:pt x="22" y="286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23" y="293"/>
                    <a:pt x="23" y="293"/>
                    <a:pt x="23" y="293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4" y="292"/>
                    <a:pt x="24" y="291"/>
                    <a:pt x="24" y="291"/>
                  </a:cubicBezTo>
                  <a:cubicBezTo>
                    <a:pt x="24" y="291"/>
                    <a:pt x="24" y="291"/>
                    <a:pt x="24" y="291"/>
                  </a:cubicBezTo>
                  <a:cubicBezTo>
                    <a:pt x="24" y="290"/>
                    <a:pt x="24" y="290"/>
                    <a:pt x="24" y="289"/>
                  </a:cubicBezTo>
                  <a:cubicBezTo>
                    <a:pt x="24" y="287"/>
                    <a:pt x="24" y="282"/>
                    <a:pt x="25" y="278"/>
                  </a:cubicBezTo>
                  <a:cubicBezTo>
                    <a:pt x="25" y="276"/>
                    <a:pt x="25" y="274"/>
                    <a:pt x="25" y="273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1" y="271"/>
                    <a:pt x="21" y="271"/>
                    <a:pt x="21" y="271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1"/>
                    <a:pt x="25" y="271"/>
                    <a:pt x="25" y="271"/>
                  </a:cubicBezTo>
                  <a:cubicBezTo>
                    <a:pt x="21" y="271"/>
                    <a:pt x="21" y="271"/>
                    <a:pt x="21" y="271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24" y="273"/>
                    <a:pt x="24" y="273"/>
                    <a:pt x="24" y="273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24" y="273"/>
                    <a:pt x="24" y="273"/>
                    <a:pt x="24" y="273"/>
                  </a:cubicBezTo>
                  <a:cubicBezTo>
                    <a:pt x="26" y="271"/>
                    <a:pt x="25" y="268"/>
                    <a:pt x="23" y="266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53"/>
                    <a:pt x="23" y="253"/>
                    <a:pt x="23" y="253"/>
                  </a:cubicBezTo>
                  <a:cubicBezTo>
                    <a:pt x="23" y="252"/>
                    <a:pt x="22" y="250"/>
                    <a:pt x="21" y="249"/>
                  </a:cubicBezTo>
                  <a:cubicBezTo>
                    <a:pt x="20" y="249"/>
                    <a:pt x="20" y="249"/>
                    <a:pt x="20" y="249"/>
                  </a:cubicBezTo>
                  <a:cubicBezTo>
                    <a:pt x="22" y="237"/>
                    <a:pt x="22" y="237"/>
                    <a:pt x="22" y="237"/>
                  </a:cubicBezTo>
                  <a:cubicBezTo>
                    <a:pt x="23" y="235"/>
                    <a:pt x="22" y="233"/>
                    <a:pt x="20" y="232"/>
                  </a:cubicBezTo>
                  <a:cubicBezTo>
                    <a:pt x="20" y="232"/>
                    <a:pt x="20" y="232"/>
                    <a:pt x="20" y="232"/>
                  </a:cubicBezTo>
                  <a:cubicBezTo>
                    <a:pt x="21" y="219"/>
                    <a:pt x="21" y="219"/>
                    <a:pt x="21" y="219"/>
                  </a:cubicBezTo>
                  <a:cubicBezTo>
                    <a:pt x="21" y="218"/>
                    <a:pt x="20" y="216"/>
                    <a:pt x="19" y="215"/>
                  </a:cubicBezTo>
                  <a:cubicBezTo>
                    <a:pt x="17" y="214"/>
                    <a:pt x="17" y="214"/>
                    <a:pt x="17" y="214"/>
                  </a:cubicBezTo>
                  <a:cubicBezTo>
                    <a:pt x="15" y="218"/>
                    <a:pt x="15" y="218"/>
                    <a:pt x="15" y="218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196"/>
                    <a:pt x="20" y="194"/>
                    <a:pt x="18" y="193"/>
                  </a:cubicBezTo>
                  <a:cubicBezTo>
                    <a:pt x="15" y="191"/>
                    <a:pt x="15" y="191"/>
                    <a:pt x="15" y="191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8" y="174"/>
                    <a:pt x="17" y="172"/>
                    <a:pt x="16" y="171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5"/>
                    <a:pt x="19" y="153"/>
                    <a:pt x="17" y="152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4" y="154"/>
                    <a:pt x="14" y="154"/>
                    <a:pt x="14" y="154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1"/>
                    <a:pt x="14" y="150"/>
                    <a:pt x="14" y="147"/>
                  </a:cubicBezTo>
                  <a:cubicBezTo>
                    <a:pt x="14" y="144"/>
                    <a:pt x="14" y="139"/>
                    <a:pt x="13" y="136"/>
                  </a:cubicBezTo>
                  <a:cubicBezTo>
                    <a:pt x="13" y="134"/>
                    <a:pt x="13" y="132"/>
                    <a:pt x="13" y="131"/>
                  </a:cubicBezTo>
                  <a:cubicBezTo>
                    <a:pt x="13" y="130"/>
                    <a:pt x="13" y="130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3" y="131"/>
                    <a:pt x="13" y="130"/>
                    <a:pt x="13" y="130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3" y="130"/>
                    <a:pt x="13" y="129"/>
                    <a:pt x="13" y="128"/>
                  </a:cubicBezTo>
                  <a:cubicBezTo>
                    <a:pt x="13" y="127"/>
                    <a:pt x="12" y="125"/>
                    <a:pt x="11" y="125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1" y="123"/>
                    <a:pt x="11" y="118"/>
                  </a:cubicBezTo>
                  <a:cubicBezTo>
                    <a:pt x="12" y="116"/>
                    <a:pt x="12" y="113"/>
                    <a:pt x="12" y="111"/>
                  </a:cubicBezTo>
                  <a:cubicBezTo>
                    <a:pt x="13" y="111"/>
                    <a:pt x="13" y="110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4" y="108"/>
                    <a:pt x="13" y="105"/>
                    <a:pt x="11" y="104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4" y="88"/>
                    <a:pt x="13" y="87"/>
                    <a:pt x="11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21" y="77"/>
                    <a:pt x="20" y="74"/>
                    <a:pt x="18" y="7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7"/>
                    <a:pt x="34" y="66"/>
                    <a:pt x="34" y="64"/>
                  </a:cubicBezTo>
                  <a:cubicBezTo>
                    <a:pt x="34" y="62"/>
                    <a:pt x="33" y="61"/>
                    <a:pt x="32" y="60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31" y="65"/>
                    <a:pt x="36" y="64"/>
                  </a:cubicBezTo>
                  <a:cubicBezTo>
                    <a:pt x="39" y="63"/>
                    <a:pt x="42" y="62"/>
                    <a:pt x="44" y="62"/>
                  </a:cubicBezTo>
                  <a:cubicBezTo>
                    <a:pt x="45" y="62"/>
                    <a:pt x="46" y="61"/>
                    <a:pt x="47" y="61"/>
                  </a:cubicBezTo>
                  <a:cubicBezTo>
                    <a:pt x="47" y="61"/>
                    <a:pt x="47" y="61"/>
                    <a:pt x="48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9" y="60"/>
                    <a:pt x="50" y="60"/>
                    <a:pt x="51" y="59"/>
                  </a:cubicBezTo>
                  <a:cubicBezTo>
                    <a:pt x="52" y="57"/>
                    <a:pt x="51" y="54"/>
                    <a:pt x="49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67" y="58"/>
                    <a:pt x="67" y="58"/>
                    <a:pt x="67" y="58"/>
                  </a:cubicBezTo>
                  <a:cubicBezTo>
                    <a:pt x="69" y="58"/>
                    <a:pt x="71" y="57"/>
                    <a:pt x="71" y="55"/>
                  </a:cubicBezTo>
                  <a:cubicBezTo>
                    <a:pt x="72" y="53"/>
                    <a:pt x="71" y="51"/>
                    <a:pt x="69" y="50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7" y="56"/>
                    <a:pt x="67" y="56"/>
                    <a:pt x="68" y="55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7"/>
                    <a:pt x="66" y="5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5" y="57"/>
                    <a:pt x="65" y="57"/>
                    <a:pt x="66" y="57"/>
                  </a:cubicBezTo>
                  <a:cubicBezTo>
                    <a:pt x="68" y="57"/>
                    <a:pt x="74" y="57"/>
                    <a:pt x="78" y="58"/>
                  </a:cubicBezTo>
                  <a:cubicBezTo>
                    <a:pt x="81" y="58"/>
                    <a:pt x="83" y="58"/>
                    <a:pt x="85" y="58"/>
                  </a:cubicBezTo>
                  <a:cubicBezTo>
                    <a:pt x="88" y="59"/>
                    <a:pt x="89" y="59"/>
                    <a:pt x="91" y="59"/>
                  </a:cubicBezTo>
                  <a:cubicBezTo>
                    <a:pt x="91" y="59"/>
                    <a:pt x="91" y="59"/>
                    <a:pt x="92" y="59"/>
                  </a:cubicBezTo>
                  <a:cubicBezTo>
                    <a:pt x="92" y="59"/>
                    <a:pt x="92" y="59"/>
                    <a:pt x="93" y="58"/>
                  </a:cubicBezTo>
                  <a:cubicBezTo>
                    <a:pt x="93" y="58"/>
                    <a:pt x="93" y="58"/>
                    <a:pt x="94" y="58"/>
                  </a:cubicBezTo>
                  <a:cubicBezTo>
                    <a:pt x="94" y="58"/>
                    <a:pt x="95" y="57"/>
                    <a:pt x="96" y="56"/>
                  </a:cubicBezTo>
                  <a:cubicBezTo>
                    <a:pt x="96" y="55"/>
                    <a:pt x="97" y="54"/>
                    <a:pt x="96" y="53"/>
                  </a:cubicBezTo>
                  <a:cubicBezTo>
                    <a:pt x="96" y="52"/>
                    <a:pt x="95" y="50"/>
                    <a:pt x="94" y="50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5" y="56"/>
                    <a:pt x="127" y="55"/>
                    <a:pt x="128" y="53"/>
                  </a:cubicBezTo>
                  <a:cubicBezTo>
                    <a:pt x="128" y="51"/>
                    <a:pt x="127" y="48"/>
                    <a:pt x="126" y="47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49" y="51"/>
                    <a:pt x="149" y="51"/>
                    <a:pt x="149" y="51"/>
                  </a:cubicBezTo>
                  <a:cubicBezTo>
                    <a:pt x="151" y="51"/>
                    <a:pt x="153" y="50"/>
                    <a:pt x="154" y="48"/>
                  </a:cubicBezTo>
                  <a:cubicBezTo>
                    <a:pt x="154" y="46"/>
                    <a:pt x="154" y="44"/>
                    <a:pt x="152" y="43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8"/>
                    <a:pt x="150" y="48"/>
                    <a:pt x="159" y="48"/>
                  </a:cubicBezTo>
                  <a:cubicBezTo>
                    <a:pt x="167" y="49"/>
                    <a:pt x="177" y="49"/>
                    <a:pt x="181" y="49"/>
                  </a:cubicBezTo>
                  <a:cubicBezTo>
                    <a:pt x="182" y="49"/>
                    <a:pt x="183" y="49"/>
                    <a:pt x="183" y="49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4" y="49"/>
                    <a:pt x="185" y="49"/>
                    <a:pt x="185" y="49"/>
                  </a:cubicBezTo>
                  <a:cubicBezTo>
                    <a:pt x="185" y="49"/>
                    <a:pt x="186" y="49"/>
                    <a:pt x="186" y="48"/>
                  </a:cubicBezTo>
                  <a:cubicBezTo>
                    <a:pt x="186" y="48"/>
                    <a:pt x="187" y="48"/>
                    <a:pt x="188" y="47"/>
                  </a:cubicBezTo>
                  <a:cubicBezTo>
                    <a:pt x="188" y="46"/>
                    <a:pt x="189" y="44"/>
                    <a:pt x="188" y="43"/>
                  </a:cubicBezTo>
                  <a:cubicBezTo>
                    <a:pt x="188" y="42"/>
                    <a:pt x="187" y="41"/>
                    <a:pt x="186" y="40"/>
                  </a:cubicBezTo>
                  <a:cubicBezTo>
                    <a:pt x="180" y="37"/>
                    <a:pt x="180" y="37"/>
                    <a:pt x="180" y="37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213" y="49"/>
                    <a:pt x="213" y="49"/>
                    <a:pt x="213" y="49"/>
                  </a:cubicBezTo>
                  <a:cubicBezTo>
                    <a:pt x="215" y="50"/>
                    <a:pt x="217" y="48"/>
                    <a:pt x="218" y="46"/>
                  </a:cubicBezTo>
                  <a:cubicBezTo>
                    <a:pt x="218" y="44"/>
                    <a:pt x="218" y="42"/>
                    <a:pt x="216" y="41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210" y="42"/>
                    <a:pt x="210" y="42"/>
                    <a:pt x="210" y="42"/>
                  </a:cubicBezTo>
                  <a:cubicBezTo>
                    <a:pt x="210" y="47"/>
                    <a:pt x="210" y="47"/>
                    <a:pt x="210" y="47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3" y="43"/>
                    <a:pt x="234" y="42"/>
                    <a:pt x="235" y="40"/>
                  </a:cubicBezTo>
                  <a:cubicBezTo>
                    <a:pt x="235" y="38"/>
                    <a:pt x="234" y="36"/>
                    <a:pt x="233" y="35"/>
                  </a:cubicBezTo>
                  <a:cubicBezTo>
                    <a:pt x="230" y="33"/>
                    <a:pt x="230" y="33"/>
                    <a:pt x="230" y="33"/>
                  </a:cubicBezTo>
                  <a:cubicBezTo>
                    <a:pt x="227" y="37"/>
                    <a:pt x="227" y="37"/>
                    <a:pt x="227" y="37"/>
                  </a:cubicBezTo>
                  <a:cubicBezTo>
                    <a:pt x="227" y="42"/>
                    <a:pt x="227" y="42"/>
                    <a:pt x="227" y="42"/>
                  </a:cubicBezTo>
                  <a:cubicBezTo>
                    <a:pt x="227" y="42"/>
                    <a:pt x="232" y="42"/>
                    <a:pt x="239" y="42"/>
                  </a:cubicBezTo>
                  <a:cubicBezTo>
                    <a:pt x="245" y="43"/>
                    <a:pt x="253" y="43"/>
                    <a:pt x="257" y="43"/>
                  </a:cubicBezTo>
                  <a:cubicBezTo>
                    <a:pt x="258" y="43"/>
                    <a:pt x="259" y="43"/>
                    <a:pt x="260" y="43"/>
                  </a:cubicBezTo>
                  <a:cubicBezTo>
                    <a:pt x="260" y="43"/>
                    <a:pt x="261" y="43"/>
                    <a:pt x="261" y="43"/>
                  </a:cubicBezTo>
                  <a:cubicBezTo>
                    <a:pt x="261" y="43"/>
                    <a:pt x="262" y="43"/>
                    <a:pt x="262" y="43"/>
                  </a:cubicBezTo>
                  <a:cubicBezTo>
                    <a:pt x="262" y="43"/>
                    <a:pt x="263" y="42"/>
                    <a:pt x="263" y="42"/>
                  </a:cubicBezTo>
                  <a:cubicBezTo>
                    <a:pt x="263" y="42"/>
                    <a:pt x="264" y="42"/>
                    <a:pt x="264" y="41"/>
                  </a:cubicBezTo>
                  <a:cubicBezTo>
                    <a:pt x="265" y="40"/>
                    <a:pt x="265" y="38"/>
                    <a:pt x="265" y="37"/>
                  </a:cubicBezTo>
                  <a:cubicBezTo>
                    <a:pt x="265" y="36"/>
                    <a:pt x="264" y="35"/>
                    <a:pt x="263" y="34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5" y="35"/>
                    <a:pt x="255" y="35"/>
                    <a:pt x="255" y="35"/>
                  </a:cubicBezTo>
                  <a:cubicBezTo>
                    <a:pt x="255" y="39"/>
                    <a:pt x="255" y="39"/>
                    <a:pt x="255" y="39"/>
                  </a:cubicBezTo>
                  <a:cubicBezTo>
                    <a:pt x="284" y="41"/>
                    <a:pt x="284" y="41"/>
                    <a:pt x="284" y="41"/>
                  </a:cubicBezTo>
                  <a:cubicBezTo>
                    <a:pt x="286" y="41"/>
                    <a:pt x="288" y="39"/>
                    <a:pt x="289" y="37"/>
                  </a:cubicBezTo>
                  <a:cubicBezTo>
                    <a:pt x="289" y="35"/>
                    <a:pt x="288" y="33"/>
                    <a:pt x="287" y="32"/>
                  </a:cubicBezTo>
                  <a:cubicBezTo>
                    <a:pt x="285" y="31"/>
                    <a:pt x="285" y="31"/>
                    <a:pt x="285" y="31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6" y="37"/>
                    <a:pt x="286" y="37"/>
                    <a:pt x="286" y="37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5" y="39"/>
                    <a:pt x="285" y="39"/>
                    <a:pt x="285" y="39"/>
                  </a:cubicBezTo>
                  <a:cubicBezTo>
                    <a:pt x="285" y="39"/>
                    <a:pt x="286" y="38"/>
                    <a:pt x="286" y="37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5" y="39"/>
                    <a:pt x="285" y="39"/>
                    <a:pt x="285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4" y="39"/>
                    <a:pt x="284" y="39"/>
                    <a:pt x="284" y="39"/>
                  </a:cubicBezTo>
                  <a:cubicBezTo>
                    <a:pt x="284" y="39"/>
                    <a:pt x="284" y="39"/>
                    <a:pt x="285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4" y="39"/>
                    <a:pt x="284" y="39"/>
                    <a:pt x="284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39"/>
                    <a:pt x="283" y="39"/>
                    <a:pt x="284" y="39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37"/>
                    <a:pt x="283" y="37"/>
                    <a:pt x="283" y="37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37"/>
                    <a:pt x="283" y="37"/>
                    <a:pt x="283" y="37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3" y="40"/>
                    <a:pt x="283" y="40"/>
                    <a:pt x="283" y="40"/>
                  </a:cubicBezTo>
                  <a:cubicBezTo>
                    <a:pt x="284" y="40"/>
                    <a:pt x="287" y="40"/>
                    <a:pt x="291" y="40"/>
                  </a:cubicBezTo>
                  <a:cubicBezTo>
                    <a:pt x="296" y="40"/>
                    <a:pt x="304" y="41"/>
                    <a:pt x="310" y="41"/>
                  </a:cubicBezTo>
                  <a:cubicBezTo>
                    <a:pt x="313" y="41"/>
                    <a:pt x="316" y="41"/>
                    <a:pt x="318" y="41"/>
                  </a:cubicBezTo>
                  <a:cubicBezTo>
                    <a:pt x="319" y="42"/>
                    <a:pt x="319" y="42"/>
                    <a:pt x="320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3" y="42"/>
                    <a:pt x="325" y="40"/>
                    <a:pt x="326" y="38"/>
                  </a:cubicBezTo>
                  <a:cubicBezTo>
                    <a:pt x="326" y="36"/>
                    <a:pt x="325" y="34"/>
                    <a:pt x="324" y="33"/>
                  </a:cubicBezTo>
                  <a:cubicBezTo>
                    <a:pt x="312" y="26"/>
                    <a:pt x="312" y="26"/>
                    <a:pt x="312" y="26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4" y="32"/>
                    <a:pt x="314" y="32"/>
                    <a:pt x="314" y="32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3" y="34"/>
                    <a:pt x="313" y="33"/>
                    <a:pt x="314" y="32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2" y="34"/>
                    <a:pt x="312" y="34"/>
                  </a:cubicBezTo>
                  <a:cubicBezTo>
                    <a:pt x="310" y="30"/>
                    <a:pt x="310" y="30"/>
                    <a:pt x="310" y="30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5"/>
                    <a:pt x="314" y="35"/>
                    <a:pt x="316" y="35"/>
                  </a:cubicBezTo>
                  <a:cubicBezTo>
                    <a:pt x="320" y="35"/>
                    <a:pt x="326" y="36"/>
                    <a:pt x="330" y="37"/>
                  </a:cubicBezTo>
                  <a:cubicBezTo>
                    <a:pt x="332" y="37"/>
                    <a:pt x="334" y="37"/>
                    <a:pt x="335" y="37"/>
                  </a:cubicBezTo>
                  <a:cubicBezTo>
                    <a:pt x="336" y="37"/>
                    <a:pt x="337" y="38"/>
                    <a:pt x="337" y="38"/>
                  </a:cubicBezTo>
                  <a:cubicBezTo>
                    <a:pt x="338" y="38"/>
                    <a:pt x="338" y="38"/>
                    <a:pt x="338" y="38"/>
                  </a:cubicBezTo>
                  <a:cubicBezTo>
                    <a:pt x="338" y="38"/>
                    <a:pt x="338" y="38"/>
                    <a:pt x="339" y="38"/>
                  </a:cubicBezTo>
                  <a:cubicBezTo>
                    <a:pt x="339" y="38"/>
                    <a:pt x="339" y="38"/>
                    <a:pt x="339" y="38"/>
                  </a:cubicBezTo>
                  <a:cubicBezTo>
                    <a:pt x="340" y="38"/>
                    <a:pt x="340" y="38"/>
                    <a:pt x="340" y="37"/>
                  </a:cubicBezTo>
                  <a:cubicBezTo>
                    <a:pt x="340" y="37"/>
                    <a:pt x="341" y="37"/>
                    <a:pt x="341" y="37"/>
                  </a:cubicBezTo>
                  <a:cubicBezTo>
                    <a:pt x="341" y="37"/>
                    <a:pt x="342" y="37"/>
                    <a:pt x="343" y="36"/>
                  </a:cubicBezTo>
                  <a:cubicBezTo>
                    <a:pt x="343" y="35"/>
                    <a:pt x="344" y="33"/>
                    <a:pt x="343" y="32"/>
                  </a:cubicBezTo>
                  <a:cubicBezTo>
                    <a:pt x="343" y="31"/>
                    <a:pt x="342" y="30"/>
                    <a:pt x="341" y="29"/>
                  </a:cubicBezTo>
                  <a:cubicBezTo>
                    <a:pt x="337" y="26"/>
                    <a:pt x="337" y="26"/>
                    <a:pt x="337" y="26"/>
                  </a:cubicBezTo>
                  <a:cubicBezTo>
                    <a:pt x="335" y="30"/>
                    <a:pt x="335" y="30"/>
                    <a:pt x="335" y="30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8" y="34"/>
                    <a:pt x="338" y="34"/>
                    <a:pt x="339" y="33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7" y="35"/>
                    <a:pt x="337" y="34"/>
                  </a:cubicBezTo>
                  <a:cubicBezTo>
                    <a:pt x="335" y="31"/>
                    <a:pt x="335" y="31"/>
                    <a:pt x="335" y="31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7" y="35"/>
                    <a:pt x="337" y="35"/>
                  </a:cubicBezTo>
                  <a:cubicBezTo>
                    <a:pt x="340" y="35"/>
                    <a:pt x="346" y="35"/>
                    <a:pt x="352" y="36"/>
                  </a:cubicBezTo>
                  <a:cubicBezTo>
                    <a:pt x="358" y="36"/>
                    <a:pt x="364" y="36"/>
                    <a:pt x="367" y="36"/>
                  </a:cubicBezTo>
                  <a:cubicBezTo>
                    <a:pt x="368" y="36"/>
                    <a:pt x="368" y="36"/>
                    <a:pt x="369" y="36"/>
                  </a:cubicBezTo>
                  <a:cubicBezTo>
                    <a:pt x="369" y="36"/>
                    <a:pt x="370" y="36"/>
                    <a:pt x="370" y="36"/>
                  </a:cubicBezTo>
                  <a:cubicBezTo>
                    <a:pt x="370" y="36"/>
                    <a:pt x="371" y="36"/>
                    <a:pt x="371" y="36"/>
                  </a:cubicBezTo>
                  <a:cubicBezTo>
                    <a:pt x="371" y="36"/>
                    <a:pt x="372" y="35"/>
                    <a:pt x="372" y="35"/>
                  </a:cubicBezTo>
                  <a:cubicBezTo>
                    <a:pt x="372" y="35"/>
                    <a:pt x="373" y="35"/>
                    <a:pt x="373" y="34"/>
                  </a:cubicBezTo>
                  <a:cubicBezTo>
                    <a:pt x="374" y="33"/>
                    <a:pt x="374" y="31"/>
                    <a:pt x="374" y="30"/>
                  </a:cubicBezTo>
                  <a:cubicBezTo>
                    <a:pt x="374" y="29"/>
                    <a:pt x="373" y="28"/>
                    <a:pt x="372" y="27"/>
                  </a:cubicBezTo>
                  <a:cubicBezTo>
                    <a:pt x="363" y="22"/>
                    <a:pt x="363" y="22"/>
                    <a:pt x="363" y="22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61" y="31"/>
                    <a:pt x="361" y="31"/>
                    <a:pt x="361" y="31"/>
                  </a:cubicBezTo>
                  <a:cubicBezTo>
                    <a:pt x="389" y="32"/>
                    <a:pt x="389" y="32"/>
                    <a:pt x="389" y="32"/>
                  </a:cubicBezTo>
                  <a:cubicBezTo>
                    <a:pt x="391" y="32"/>
                    <a:pt x="393" y="31"/>
                    <a:pt x="394" y="28"/>
                  </a:cubicBezTo>
                  <a:cubicBezTo>
                    <a:pt x="394" y="26"/>
                    <a:pt x="393" y="24"/>
                    <a:pt x="392" y="23"/>
                  </a:cubicBezTo>
                  <a:cubicBezTo>
                    <a:pt x="391" y="23"/>
                    <a:pt x="391" y="23"/>
                    <a:pt x="391" y="23"/>
                  </a:cubicBezTo>
                  <a:cubicBezTo>
                    <a:pt x="388" y="27"/>
                    <a:pt x="388" y="27"/>
                    <a:pt x="388" y="27"/>
                  </a:cubicBezTo>
                  <a:cubicBezTo>
                    <a:pt x="388" y="31"/>
                    <a:pt x="388" y="31"/>
                    <a:pt x="388" y="31"/>
                  </a:cubicBezTo>
                  <a:cubicBezTo>
                    <a:pt x="419" y="31"/>
                    <a:pt x="419" y="31"/>
                    <a:pt x="419" y="31"/>
                  </a:cubicBezTo>
                  <a:cubicBezTo>
                    <a:pt x="421" y="31"/>
                    <a:pt x="423" y="30"/>
                    <a:pt x="424" y="28"/>
                  </a:cubicBezTo>
                  <a:cubicBezTo>
                    <a:pt x="424" y="26"/>
                    <a:pt x="423" y="24"/>
                    <a:pt x="422" y="23"/>
                  </a:cubicBezTo>
                  <a:cubicBezTo>
                    <a:pt x="415" y="18"/>
                    <a:pt x="415" y="18"/>
                    <a:pt x="415" y="18"/>
                  </a:cubicBezTo>
                  <a:cubicBezTo>
                    <a:pt x="412" y="22"/>
                    <a:pt x="412" y="22"/>
                    <a:pt x="412" y="22"/>
                  </a:cubicBezTo>
                  <a:cubicBezTo>
                    <a:pt x="416" y="25"/>
                    <a:pt x="416" y="25"/>
                    <a:pt x="416" y="25"/>
                  </a:cubicBezTo>
                  <a:cubicBezTo>
                    <a:pt x="413" y="22"/>
                    <a:pt x="413" y="22"/>
                    <a:pt x="413" y="22"/>
                  </a:cubicBezTo>
                  <a:cubicBezTo>
                    <a:pt x="415" y="26"/>
                    <a:pt x="415" y="26"/>
                    <a:pt x="415" y="26"/>
                  </a:cubicBezTo>
                  <a:cubicBezTo>
                    <a:pt x="415" y="26"/>
                    <a:pt x="416" y="26"/>
                    <a:pt x="416" y="25"/>
                  </a:cubicBezTo>
                  <a:cubicBezTo>
                    <a:pt x="413" y="22"/>
                    <a:pt x="413" y="22"/>
                    <a:pt x="413" y="22"/>
                  </a:cubicBezTo>
                  <a:cubicBezTo>
                    <a:pt x="415" y="26"/>
                    <a:pt x="415" y="26"/>
                    <a:pt x="415" y="26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4" y="27"/>
                    <a:pt x="414" y="27"/>
                    <a:pt x="415" y="26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3" y="24"/>
                    <a:pt x="413" y="24"/>
                    <a:pt x="413" y="24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3" y="24"/>
                    <a:pt x="413" y="24"/>
                    <a:pt x="413" y="24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6"/>
                    <a:pt x="413" y="26"/>
                    <a:pt x="413" y="26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6"/>
                    <a:pt x="413" y="26"/>
                    <a:pt x="413" y="26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3" y="27"/>
                    <a:pt x="413" y="27"/>
                    <a:pt x="413" y="27"/>
                  </a:cubicBezTo>
                  <a:cubicBezTo>
                    <a:pt x="414" y="27"/>
                    <a:pt x="416" y="27"/>
                    <a:pt x="418" y="27"/>
                  </a:cubicBezTo>
                  <a:cubicBezTo>
                    <a:pt x="421" y="28"/>
                    <a:pt x="426" y="28"/>
                    <a:pt x="430" y="29"/>
                  </a:cubicBezTo>
                  <a:cubicBezTo>
                    <a:pt x="432" y="29"/>
                    <a:pt x="434" y="29"/>
                    <a:pt x="436" y="29"/>
                  </a:cubicBezTo>
                  <a:cubicBezTo>
                    <a:pt x="437" y="29"/>
                    <a:pt x="438" y="30"/>
                    <a:pt x="439" y="30"/>
                  </a:cubicBezTo>
                  <a:cubicBezTo>
                    <a:pt x="440" y="30"/>
                    <a:pt x="440" y="30"/>
                    <a:pt x="440" y="29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1" y="29"/>
                    <a:pt x="442" y="29"/>
                    <a:pt x="442" y="29"/>
                  </a:cubicBezTo>
                  <a:cubicBezTo>
                    <a:pt x="443" y="29"/>
                    <a:pt x="443" y="28"/>
                    <a:pt x="444" y="27"/>
                  </a:cubicBezTo>
                  <a:cubicBezTo>
                    <a:pt x="444" y="26"/>
                    <a:pt x="445" y="25"/>
                    <a:pt x="444" y="24"/>
                  </a:cubicBezTo>
                  <a:cubicBezTo>
                    <a:pt x="444" y="23"/>
                    <a:pt x="443" y="21"/>
                    <a:pt x="442" y="21"/>
                  </a:cubicBezTo>
                  <a:cubicBezTo>
                    <a:pt x="437" y="17"/>
                    <a:pt x="437" y="17"/>
                    <a:pt x="437" y="17"/>
                  </a:cubicBezTo>
                  <a:cubicBezTo>
                    <a:pt x="435" y="21"/>
                    <a:pt x="435" y="21"/>
                    <a:pt x="435" y="21"/>
                  </a:cubicBezTo>
                  <a:cubicBezTo>
                    <a:pt x="434" y="26"/>
                    <a:pt x="434" y="26"/>
                    <a:pt x="434" y="26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74" y="28"/>
                    <a:pt x="475" y="27"/>
                    <a:pt x="476" y="24"/>
                  </a:cubicBezTo>
                  <a:cubicBezTo>
                    <a:pt x="477" y="22"/>
                    <a:pt x="476" y="20"/>
                    <a:pt x="474" y="19"/>
                  </a:cubicBezTo>
                  <a:cubicBezTo>
                    <a:pt x="469" y="16"/>
                    <a:pt x="469" y="16"/>
                    <a:pt x="469" y="16"/>
                  </a:cubicBezTo>
                  <a:cubicBezTo>
                    <a:pt x="466" y="20"/>
                    <a:pt x="466" y="20"/>
                    <a:pt x="466" y="20"/>
                  </a:cubicBezTo>
                  <a:cubicBezTo>
                    <a:pt x="466" y="24"/>
                    <a:pt x="466" y="24"/>
                    <a:pt x="466" y="24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499" y="24"/>
                    <a:pt x="501" y="23"/>
                    <a:pt x="501" y="21"/>
                  </a:cubicBezTo>
                  <a:cubicBezTo>
                    <a:pt x="502" y="19"/>
                    <a:pt x="501" y="17"/>
                    <a:pt x="499" y="15"/>
                  </a:cubicBezTo>
                  <a:cubicBezTo>
                    <a:pt x="499" y="15"/>
                    <a:pt x="499" y="15"/>
                    <a:pt x="499" y="15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7" y="24"/>
                    <a:pt x="497" y="24"/>
                    <a:pt x="497" y="24"/>
                  </a:cubicBezTo>
                  <a:cubicBezTo>
                    <a:pt x="525" y="23"/>
                    <a:pt x="525" y="23"/>
                    <a:pt x="525" y="23"/>
                  </a:cubicBezTo>
                  <a:cubicBezTo>
                    <a:pt x="527" y="23"/>
                    <a:pt x="529" y="22"/>
                    <a:pt x="530" y="20"/>
                  </a:cubicBezTo>
                  <a:cubicBezTo>
                    <a:pt x="530" y="18"/>
                    <a:pt x="529" y="15"/>
                    <a:pt x="527" y="14"/>
                  </a:cubicBezTo>
                  <a:cubicBezTo>
                    <a:pt x="521" y="10"/>
                    <a:pt x="521" y="10"/>
                    <a:pt x="521" y="10"/>
                  </a:cubicBezTo>
                  <a:cubicBezTo>
                    <a:pt x="519" y="14"/>
                    <a:pt x="519" y="14"/>
                    <a:pt x="519" y="14"/>
                  </a:cubicBezTo>
                  <a:cubicBezTo>
                    <a:pt x="523" y="17"/>
                    <a:pt x="523" y="17"/>
                    <a:pt x="523" y="17"/>
                  </a:cubicBezTo>
                  <a:cubicBezTo>
                    <a:pt x="519" y="14"/>
                    <a:pt x="519" y="14"/>
                    <a:pt x="519" y="14"/>
                  </a:cubicBezTo>
                  <a:cubicBezTo>
                    <a:pt x="521" y="18"/>
                    <a:pt x="521" y="18"/>
                    <a:pt x="521" y="18"/>
                  </a:cubicBezTo>
                  <a:cubicBezTo>
                    <a:pt x="521" y="18"/>
                    <a:pt x="522" y="18"/>
                    <a:pt x="523" y="17"/>
                  </a:cubicBezTo>
                  <a:cubicBezTo>
                    <a:pt x="519" y="14"/>
                    <a:pt x="519" y="14"/>
                    <a:pt x="519" y="14"/>
                  </a:cubicBezTo>
                  <a:cubicBezTo>
                    <a:pt x="521" y="18"/>
                    <a:pt x="521" y="18"/>
                    <a:pt x="521" y="18"/>
                  </a:cubicBezTo>
                  <a:cubicBezTo>
                    <a:pt x="519" y="15"/>
                    <a:pt x="519" y="15"/>
                    <a:pt x="519" y="15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20" y="19"/>
                    <a:pt x="520" y="19"/>
                    <a:pt x="521" y="18"/>
                  </a:cubicBezTo>
                  <a:cubicBezTo>
                    <a:pt x="519" y="15"/>
                    <a:pt x="519" y="15"/>
                    <a:pt x="519" y="15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19" y="16"/>
                    <a:pt x="519" y="16"/>
                    <a:pt x="519" y="16"/>
                  </a:cubicBezTo>
                  <a:cubicBezTo>
                    <a:pt x="519" y="19"/>
                    <a:pt x="519" y="19"/>
                    <a:pt x="519" y="19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19" y="16"/>
                    <a:pt x="519" y="16"/>
                    <a:pt x="519" y="16"/>
                  </a:cubicBezTo>
                  <a:cubicBezTo>
                    <a:pt x="519" y="19"/>
                    <a:pt x="519" y="19"/>
                    <a:pt x="519" y="19"/>
                  </a:cubicBezTo>
                  <a:cubicBezTo>
                    <a:pt x="520" y="19"/>
                    <a:pt x="520" y="19"/>
                    <a:pt x="520" y="19"/>
                  </a:cubicBezTo>
                  <a:cubicBezTo>
                    <a:pt x="520" y="19"/>
                    <a:pt x="523" y="19"/>
                    <a:pt x="526" y="19"/>
                  </a:cubicBezTo>
                  <a:cubicBezTo>
                    <a:pt x="531" y="20"/>
                    <a:pt x="536" y="20"/>
                    <a:pt x="541" y="21"/>
                  </a:cubicBezTo>
                  <a:cubicBezTo>
                    <a:pt x="544" y="21"/>
                    <a:pt x="546" y="22"/>
                    <a:pt x="547" y="22"/>
                  </a:cubicBezTo>
                  <a:cubicBezTo>
                    <a:pt x="548" y="22"/>
                    <a:pt x="549" y="22"/>
                    <a:pt x="549" y="22"/>
                  </a:cubicBezTo>
                  <a:cubicBezTo>
                    <a:pt x="550" y="22"/>
                    <a:pt x="550" y="22"/>
                    <a:pt x="550" y="22"/>
                  </a:cubicBezTo>
                  <a:cubicBezTo>
                    <a:pt x="550" y="22"/>
                    <a:pt x="550" y="22"/>
                    <a:pt x="551" y="22"/>
                  </a:cubicBezTo>
                  <a:cubicBezTo>
                    <a:pt x="551" y="22"/>
                    <a:pt x="551" y="22"/>
                    <a:pt x="551" y="22"/>
                  </a:cubicBezTo>
                  <a:cubicBezTo>
                    <a:pt x="551" y="22"/>
                    <a:pt x="552" y="22"/>
                    <a:pt x="552" y="22"/>
                  </a:cubicBezTo>
                  <a:cubicBezTo>
                    <a:pt x="552" y="22"/>
                    <a:pt x="552" y="22"/>
                    <a:pt x="553" y="22"/>
                  </a:cubicBezTo>
                  <a:cubicBezTo>
                    <a:pt x="553" y="21"/>
                    <a:pt x="554" y="21"/>
                    <a:pt x="554" y="20"/>
                  </a:cubicBezTo>
                  <a:cubicBezTo>
                    <a:pt x="555" y="19"/>
                    <a:pt x="556" y="18"/>
                    <a:pt x="555" y="17"/>
                  </a:cubicBezTo>
                  <a:cubicBezTo>
                    <a:pt x="555" y="15"/>
                    <a:pt x="554" y="14"/>
                    <a:pt x="553" y="13"/>
                  </a:cubicBezTo>
                  <a:cubicBezTo>
                    <a:pt x="547" y="9"/>
                    <a:pt x="547" y="9"/>
                    <a:pt x="547" y="9"/>
                  </a:cubicBezTo>
                  <a:cubicBezTo>
                    <a:pt x="544" y="13"/>
                    <a:pt x="544" y="13"/>
                    <a:pt x="544" y="13"/>
                  </a:cubicBezTo>
                  <a:cubicBezTo>
                    <a:pt x="548" y="16"/>
                    <a:pt x="548" y="16"/>
                    <a:pt x="548" y="16"/>
                  </a:cubicBezTo>
                  <a:cubicBezTo>
                    <a:pt x="544" y="13"/>
                    <a:pt x="544" y="13"/>
                    <a:pt x="544" y="13"/>
                  </a:cubicBezTo>
                  <a:cubicBezTo>
                    <a:pt x="547" y="17"/>
                    <a:pt x="547" y="17"/>
                    <a:pt x="547" y="17"/>
                  </a:cubicBezTo>
                  <a:cubicBezTo>
                    <a:pt x="547" y="17"/>
                    <a:pt x="548" y="17"/>
                    <a:pt x="548" y="16"/>
                  </a:cubicBezTo>
                  <a:cubicBezTo>
                    <a:pt x="544" y="13"/>
                    <a:pt x="544" y="13"/>
                    <a:pt x="544" y="13"/>
                  </a:cubicBezTo>
                  <a:cubicBezTo>
                    <a:pt x="547" y="17"/>
                    <a:pt x="547" y="17"/>
                    <a:pt x="547" y="17"/>
                  </a:cubicBezTo>
                  <a:cubicBezTo>
                    <a:pt x="544" y="14"/>
                    <a:pt x="544" y="14"/>
                    <a:pt x="544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6" y="18"/>
                    <a:pt x="546" y="18"/>
                    <a:pt x="547" y="17"/>
                  </a:cubicBezTo>
                  <a:cubicBezTo>
                    <a:pt x="544" y="14"/>
                    <a:pt x="544" y="14"/>
                    <a:pt x="544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4"/>
                    <a:pt x="545" y="14"/>
                    <a:pt x="545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4"/>
                    <a:pt x="545" y="14"/>
                    <a:pt x="545" y="14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6"/>
                    <a:pt x="545" y="16"/>
                    <a:pt x="545" y="16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6"/>
                    <a:pt x="545" y="16"/>
                    <a:pt x="545" y="16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5" y="18"/>
                    <a:pt x="545" y="18"/>
                  </a:cubicBezTo>
                  <a:cubicBezTo>
                    <a:pt x="545" y="18"/>
                    <a:pt x="546" y="18"/>
                    <a:pt x="547" y="18"/>
                  </a:cubicBezTo>
                  <a:cubicBezTo>
                    <a:pt x="550" y="18"/>
                    <a:pt x="556" y="19"/>
                    <a:pt x="562" y="20"/>
                  </a:cubicBezTo>
                  <a:cubicBezTo>
                    <a:pt x="565" y="20"/>
                    <a:pt x="568" y="21"/>
                    <a:pt x="570" y="21"/>
                  </a:cubicBezTo>
                  <a:cubicBezTo>
                    <a:pt x="571" y="21"/>
                    <a:pt x="572" y="21"/>
                    <a:pt x="573" y="21"/>
                  </a:cubicBezTo>
                  <a:cubicBezTo>
                    <a:pt x="574" y="21"/>
                    <a:pt x="575" y="22"/>
                    <a:pt x="575" y="22"/>
                  </a:cubicBezTo>
                  <a:cubicBezTo>
                    <a:pt x="576" y="22"/>
                    <a:pt x="576" y="22"/>
                    <a:pt x="576" y="21"/>
                  </a:cubicBezTo>
                  <a:cubicBezTo>
                    <a:pt x="577" y="21"/>
                    <a:pt x="577" y="21"/>
                    <a:pt x="577" y="21"/>
                  </a:cubicBezTo>
                  <a:cubicBezTo>
                    <a:pt x="578" y="21"/>
                    <a:pt x="578" y="21"/>
                    <a:pt x="578" y="21"/>
                  </a:cubicBezTo>
                  <a:cubicBezTo>
                    <a:pt x="579" y="20"/>
                    <a:pt x="579" y="20"/>
                    <a:pt x="580" y="19"/>
                  </a:cubicBezTo>
                  <a:cubicBezTo>
                    <a:pt x="581" y="18"/>
                    <a:pt x="581" y="17"/>
                    <a:pt x="580" y="16"/>
                  </a:cubicBezTo>
                  <a:cubicBezTo>
                    <a:pt x="580" y="14"/>
                    <a:pt x="579" y="13"/>
                    <a:pt x="578" y="13"/>
                  </a:cubicBezTo>
                  <a:cubicBezTo>
                    <a:pt x="577" y="12"/>
                    <a:pt x="577" y="12"/>
                    <a:pt x="577" y="12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8" y="18"/>
                    <a:pt x="578" y="18"/>
                    <a:pt x="578" y="18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7" y="19"/>
                    <a:pt x="577" y="19"/>
                    <a:pt x="577" y="19"/>
                  </a:cubicBezTo>
                  <a:cubicBezTo>
                    <a:pt x="577" y="19"/>
                    <a:pt x="578" y="19"/>
                    <a:pt x="578" y="18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7" y="19"/>
                    <a:pt x="577" y="19"/>
                    <a:pt x="577" y="19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7" y="20"/>
                    <a:pt x="577" y="19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6" y="20"/>
                    <a:pt x="576" y="20"/>
                  </a:cubicBezTo>
                  <a:cubicBezTo>
                    <a:pt x="576" y="20"/>
                    <a:pt x="578" y="19"/>
                    <a:pt x="581" y="19"/>
                  </a:cubicBezTo>
                  <a:cubicBezTo>
                    <a:pt x="584" y="18"/>
                    <a:pt x="589" y="18"/>
                    <a:pt x="593" y="17"/>
                  </a:cubicBezTo>
                  <a:cubicBezTo>
                    <a:pt x="597" y="16"/>
                    <a:pt x="600" y="16"/>
                    <a:pt x="600" y="16"/>
                  </a:cubicBezTo>
                  <a:cubicBezTo>
                    <a:pt x="602" y="16"/>
                    <a:pt x="603" y="14"/>
                    <a:pt x="603" y="12"/>
                  </a:cubicBezTo>
                  <a:cubicBezTo>
                    <a:pt x="604" y="10"/>
                    <a:pt x="603" y="8"/>
                    <a:pt x="601" y="7"/>
                  </a:cubicBezTo>
                  <a:cubicBezTo>
                    <a:pt x="599" y="6"/>
                    <a:pt x="599" y="6"/>
                    <a:pt x="599" y="6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600" y="12"/>
                    <a:pt x="600" y="12"/>
                    <a:pt x="600" y="12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599" y="14"/>
                    <a:pt x="599" y="14"/>
                    <a:pt x="599" y="14"/>
                  </a:cubicBezTo>
                  <a:cubicBezTo>
                    <a:pt x="599" y="13"/>
                    <a:pt x="600" y="13"/>
                    <a:pt x="600" y="12"/>
                  </a:cubicBezTo>
                  <a:cubicBezTo>
                    <a:pt x="596" y="10"/>
                    <a:pt x="596" y="10"/>
                    <a:pt x="596" y="10"/>
                  </a:cubicBezTo>
                  <a:cubicBezTo>
                    <a:pt x="599" y="14"/>
                    <a:pt x="599" y="14"/>
                    <a:pt x="599" y="14"/>
                  </a:cubicBezTo>
                  <a:cubicBezTo>
                    <a:pt x="597" y="10"/>
                    <a:pt x="597" y="10"/>
                    <a:pt x="597" y="10"/>
                  </a:cubicBezTo>
                  <a:cubicBezTo>
                    <a:pt x="598" y="14"/>
                    <a:pt x="598" y="14"/>
                    <a:pt x="598" y="14"/>
                  </a:cubicBezTo>
                  <a:cubicBezTo>
                    <a:pt x="598" y="14"/>
                    <a:pt x="598" y="14"/>
                    <a:pt x="599" y="14"/>
                  </a:cubicBezTo>
                  <a:cubicBezTo>
                    <a:pt x="597" y="10"/>
                    <a:pt x="597" y="10"/>
                    <a:pt x="597" y="10"/>
                  </a:cubicBezTo>
                  <a:cubicBezTo>
                    <a:pt x="598" y="14"/>
                    <a:pt x="598" y="14"/>
                    <a:pt x="598" y="14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4"/>
                    <a:pt x="597" y="14"/>
                    <a:pt x="597" y="14"/>
                  </a:cubicBezTo>
                  <a:cubicBezTo>
                    <a:pt x="597" y="14"/>
                    <a:pt x="597" y="14"/>
                    <a:pt x="598" y="14"/>
                  </a:cubicBezTo>
                  <a:cubicBezTo>
                    <a:pt x="597" y="11"/>
                    <a:pt x="597" y="11"/>
                    <a:pt x="597" y="11"/>
                  </a:cubicBezTo>
                  <a:cubicBezTo>
                    <a:pt x="597" y="14"/>
                    <a:pt x="597" y="14"/>
                    <a:pt x="597" y="14"/>
                  </a:cubicBezTo>
                  <a:cubicBezTo>
                    <a:pt x="597" y="14"/>
                    <a:pt x="597" y="14"/>
                    <a:pt x="597" y="14"/>
                  </a:cubicBezTo>
                  <a:cubicBezTo>
                    <a:pt x="597" y="14"/>
                    <a:pt x="598" y="14"/>
                    <a:pt x="598" y="14"/>
                  </a:cubicBezTo>
                  <a:cubicBezTo>
                    <a:pt x="600" y="14"/>
                    <a:pt x="606" y="15"/>
                    <a:pt x="611" y="15"/>
                  </a:cubicBezTo>
                  <a:cubicBezTo>
                    <a:pt x="616" y="15"/>
                    <a:pt x="621" y="15"/>
                    <a:pt x="621" y="15"/>
                  </a:cubicBezTo>
                  <a:cubicBezTo>
                    <a:pt x="623" y="16"/>
                    <a:pt x="625" y="14"/>
                    <a:pt x="626" y="12"/>
                  </a:cubicBezTo>
                  <a:cubicBezTo>
                    <a:pt x="626" y="10"/>
                    <a:pt x="625" y="8"/>
                    <a:pt x="624" y="7"/>
                  </a:cubicBezTo>
                  <a:cubicBezTo>
                    <a:pt x="621" y="5"/>
                    <a:pt x="621" y="5"/>
                    <a:pt x="621" y="5"/>
                  </a:cubicBezTo>
                  <a:cubicBezTo>
                    <a:pt x="618" y="9"/>
                    <a:pt x="618" y="9"/>
                    <a:pt x="618" y="9"/>
                  </a:cubicBezTo>
                  <a:cubicBezTo>
                    <a:pt x="618" y="14"/>
                    <a:pt x="618" y="14"/>
                    <a:pt x="618" y="14"/>
                  </a:cubicBezTo>
                  <a:cubicBezTo>
                    <a:pt x="656" y="17"/>
                    <a:pt x="656" y="17"/>
                    <a:pt x="656" y="17"/>
                  </a:cubicBezTo>
                  <a:cubicBezTo>
                    <a:pt x="658" y="17"/>
                    <a:pt x="660" y="15"/>
                    <a:pt x="661" y="13"/>
                  </a:cubicBezTo>
                  <a:cubicBezTo>
                    <a:pt x="661" y="11"/>
                    <a:pt x="661" y="9"/>
                    <a:pt x="659" y="8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3" y="10"/>
                    <a:pt x="653" y="10"/>
                    <a:pt x="653" y="10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1" y="11"/>
                    <a:pt x="651" y="11"/>
                    <a:pt x="651" y="11"/>
                  </a:cubicBezTo>
                  <a:cubicBezTo>
                    <a:pt x="652" y="11"/>
                    <a:pt x="652" y="11"/>
                    <a:pt x="653" y="10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1" y="11"/>
                    <a:pt x="651" y="11"/>
                    <a:pt x="651" y="11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50" y="12"/>
                    <a:pt x="650" y="12"/>
                    <a:pt x="651" y="11"/>
                  </a:cubicBezTo>
                  <a:cubicBezTo>
                    <a:pt x="649" y="7"/>
                    <a:pt x="649" y="7"/>
                    <a:pt x="649" y="7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49" y="9"/>
                    <a:pt x="649" y="9"/>
                    <a:pt x="649" y="9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49" y="9"/>
                    <a:pt x="649" y="9"/>
                    <a:pt x="649" y="9"/>
                  </a:cubicBezTo>
                  <a:cubicBezTo>
                    <a:pt x="650" y="12"/>
                    <a:pt x="650" y="12"/>
                    <a:pt x="650" y="12"/>
                  </a:cubicBezTo>
                  <a:cubicBezTo>
                    <a:pt x="650" y="12"/>
                    <a:pt x="650" y="12"/>
                    <a:pt x="651" y="12"/>
                  </a:cubicBezTo>
                  <a:cubicBezTo>
                    <a:pt x="653" y="12"/>
                    <a:pt x="657" y="12"/>
                    <a:pt x="662" y="12"/>
                  </a:cubicBezTo>
                  <a:cubicBezTo>
                    <a:pt x="666" y="12"/>
                    <a:pt x="670" y="12"/>
                    <a:pt x="673" y="12"/>
                  </a:cubicBezTo>
                  <a:cubicBezTo>
                    <a:pt x="673" y="12"/>
                    <a:pt x="674" y="12"/>
                    <a:pt x="674" y="12"/>
                  </a:cubicBezTo>
                  <a:cubicBezTo>
                    <a:pt x="675" y="12"/>
                    <a:pt x="675" y="12"/>
                    <a:pt x="675" y="12"/>
                  </a:cubicBezTo>
                  <a:cubicBezTo>
                    <a:pt x="675" y="12"/>
                    <a:pt x="675" y="12"/>
                    <a:pt x="676" y="12"/>
                  </a:cubicBezTo>
                  <a:cubicBezTo>
                    <a:pt x="676" y="12"/>
                    <a:pt x="676" y="12"/>
                    <a:pt x="677" y="12"/>
                  </a:cubicBezTo>
                  <a:cubicBezTo>
                    <a:pt x="677" y="12"/>
                    <a:pt x="678" y="11"/>
                    <a:pt x="678" y="10"/>
                  </a:cubicBezTo>
                  <a:cubicBezTo>
                    <a:pt x="679" y="9"/>
                    <a:pt x="679" y="8"/>
                    <a:pt x="679" y="7"/>
                  </a:cubicBezTo>
                  <a:cubicBezTo>
                    <a:pt x="679" y="5"/>
                    <a:pt x="678" y="4"/>
                    <a:pt x="677" y="4"/>
                  </a:cubicBezTo>
                  <a:cubicBezTo>
                    <a:pt x="674" y="2"/>
                    <a:pt x="674" y="2"/>
                    <a:pt x="674" y="2"/>
                  </a:cubicBezTo>
                  <a:cubicBezTo>
                    <a:pt x="672" y="0"/>
                    <a:pt x="669" y="1"/>
                    <a:pt x="667" y="3"/>
                  </a:cubicBezTo>
                  <a:cubicBezTo>
                    <a:pt x="666" y="5"/>
                    <a:pt x="667" y="8"/>
                    <a:pt x="669" y="10"/>
                  </a:cubicBezTo>
                  <a:cubicBezTo>
                    <a:pt x="672" y="12"/>
                    <a:pt x="672" y="12"/>
                    <a:pt x="672" y="12"/>
                  </a:cubicBezTo>
                  <a:cubicBezTo>
                    <a:pt x="674" y="8"/>
                    <a:pt x="674" y="8"/>
                    <a:pt x="674" y="8"/>
                  </a:cubicBezTo>
                  <a:cubicBezTo>
                    <a:pt x="670" y="5"/>
                    <a:pt x="670" y="5"/>
                    <a:pt x="670" y="5"/>
                  </a:cubicBezTo>
                  <a:cubicBezTo>
                    <a:pt x="674" y="8"/>
                    <a:pt x="674" y="8"/>
                    <a:pt x="674" y="8"/>
                  </a:cubicBezTo>
                  <a:cubicBezTo>
                    <a:pt x="672" y="4"/>
                    <a:pt x="672" y="4"/>
                    <a:pt x="672" y="4"/>
                  </a:cubicBezTo>
                  <a:cubicBezTo>
                    <a:pt x="672" y="4"/>
                    <a:pt x="671" y="4"/>
                    <a:pt x="670" y="5"/>
                  </a:cubicBezTo>
                  <a:cubicBezTo>
                    <a:pt x="674" y="8"/>
                    <a:pt x="674" y="8"/>
                    <a:pt x="674" y="8"/>
                  </a:cubicBezTo>
                  <a:cubicBezTo>
                    <a:pt x="672" y="4"/>
                    <a:pt x="672" y="4"/>
                    <a:pt x="672" y="4"/>
                  </a:cubicBezTo>
                  <a:cubicBezTo>
                    <a:pt x="674" y="7"/>
                    <a:pt x="674" y="7"/>
                    <a:pt x="674" y="7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3" y="3"/>
                    <a:pt x="673" y="3"/>
                    <a:pt x="672" y="4"/>
                  </a:cubicBezTo>
                  <a:cubicBezTo>
                    <a:pt x="674" y="7"/>
                    <a:pt x="674" y="7"/>
                    <a:pt x="674" y="7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4" y="6"/>
                    <a:pt x="674" y="6"/>
                    <a:pt x="674" y="6"/>
                  </a:cubicBezTo>
                  <a:cubicBezTo>
                    <a:pt x="674" y="3"/>
                    <a:pt x="674" y="3"/>
                    <a:pt x="674" y="3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4" y="6"/>
                    <a:pt x="674" y="6"/>
                    <a:pt x="674" y="6"/>
                  </a:cubicBezTo>
                  <a:cubicBezTo>
                    <a:pt x="674" y="3"/>
                    <a:pt x="674" y="3"/>
                    <a:pt x="674" y="3"/>
                  </a:cubicBezTo>
                  <a:cubicBezTo>
                    <a:pt x="674" y="3"/>
                    <a:pt x="674" y="3"/>
                    <a:pt x="674" y="3"/>
                  </a:cubicBezTo>
                  <a:cubicBezTo>
                    <a:pt x="673" y="3"/>
                    <a:pt x="673" y="3"/>
                    <a:pt x="673" y="3"/>
                  </a:cubicBezTo>
                  <a:cubicBezTo>
                    <a:pt x="671" y="3"/>
                    <a:pt x="666" y="3"/>
                    <a:pt x="662" y="3"/>
                  </a:cubicBezTo>
                  <a:cubicBezTo>
                    <a:pt x="658" y="3"/>
                    <a:pt x="653" y="2"/>
                    <a:pt x="651" y="2"/>
                  </a:cubicBezTo>
                  <a:cubicBezTo>
                    <a:pt x="650" y="2"/>
                    <a:pt x="650" y="2"/>
                    <a:pt x="649" y="3"/>
                  </a:cubicBezTo>
                  <a:cubicBezTo>
                    <a:pt x="648" y="3"/>
                    <a:pt x="648" y="3"/>
                    <a:pt x="648" y="3"/>
                  </a:cubicBezTo>
                  <a:cubicBezTo>
                    <a:pt x="648" y="3"/>
                    <a:pt x="648" y="3"/>
                    <a:pt x="647" y="3"/>
                  </a:cubicBezTo>
                  <a:cubicBezTo>
                    <a:pt x="647" y="3"/>
                    <a:pt x="647" y="3"/>
                    <a:pt x="647" y="3"/>
                  </a:cubicBezTo>
                  <a:cubicBezTo>
                    <a:pt x="646" y="3"/>
                    <a:pt x="646" y="4"/>
                    <a:pt x="645" y="5"/>
                  </a:cubicBezTo>
                  <a:cubicBezTo>
                    <a:pt x="644" y="7"/>
                    <a:pt x="644" y="10"/>
                    <a:pt x="646" y="11"/>
                  </a:cubicBezTo>
                  <a:cubicBezTo>
                    <a:pt x="654" y="16"/>
                    <a:pt x="654" y="16"/>
                    <a:pt x="654" y="16"/>
                  </a:cubicBezTo>
                  <a:cubicBezTo>
                    <a:pt x="656" y="12"/>
                    <a:pt x="656" y="12"/>
                    <a:pt x="656" y="12"/>
                  </a:cubicBezTo>
                  <a:cubicBezTo>
                    <a:pt x="657" y="7"/>
                    <a:pt x="657" y="7"/>
                    <a:pt x="657" y="7"/>
                  </a:cubicBezTo>
                  <a:cubicBezTo>
                    <a:pt x="619" y="4"/>
                    <a:pt x="619" y="4"/>
                    <a:pt x="619" y="4"/>
                  </a:cubicBezTo>
                  <a:cubicBezTo>
                    <a:pt x="616" y="4"/>
                    <a:pt x="614" y="5"/>
                    <a:pt x="614" y="7"/>
                  </a:cubicBezTo>
                  <a:cubicBezTo>
                    <a:pt x="613" y="10"/>
                    <a:pt x="614" y="12"/>
                    <a:pt x="616" y="13"/>
                  </a:cubicBezTo>
                  <a:cubicBezTo>
                    <a:pt x="619" y="15"/>
                    <a:pt x="619" y="15"/>
                    <a:pt x="619" y="15"/>
                  </a:cubicBezTo>
                  <a:cubicBezTo>
                    <a:pt x="621" y="11"/>
                    <a:pt x="621" y="11"/>
                    <a:pt x="621" y="11"/>
                  </a:cubicBezTo>
                  <a:cubicBezTo>
                    <a:pt x="621" y="6"/>
                    <a:pt x="621" y="6"/>
                    <a:pt x="621" y="6"/>
                  </a:cubicBezTo>
                  <a:cubicBezTo>
                    <a:pt x="621" y="6"/>
                    <a:pt x="617" y="6"/>
                    <a:pt x="612" y="6"/>
                  </a:cubicBezTo>
                  <a:cubicBezTo>
                    <a:pt x="607" y="5"/>
                    <a:pt x="601" y="5"/>
                    <a:pt x="598" y="5"/>
                  </a:cubicBezTo>
                  <a:cubicBezTo>
                    <a:pt x="597" y="5"/>
                    <a:pt x="597" y="5"/>
                    <a:pt x="596" y="5"/>
                  </a:cubicBezTo>
                  <a:cubicBezTo>
                    <a:pt x="596" y="5"/>
                    <a:pt x="596" y="5"/>
                    <a:pt x="596" y="5"/>
                  </a:cubicBezTo>
                  <a:cubicBezTo>
                    <a:pt x="595" y="5"/>
                    <a:pt x="595" y="5"/>
                    <a:pt x="595" y="5"/>
                  </a:cubicBezTo>
                  <a:cubicBezTo>
                    <a:pt x="595" y="5"/>
                    <a:pt x="594" y="6"/>
                    <a:pt x="594" y="6"/>
                  </a:cubicBezTo>
                  <a:cubicBezTo>
                    <a:pt x="593" y="6"/>
                    <a:pt x="593" y="6"/>
                    <a:pt x="592" y="7"/>
                  </a:cubicBezTo>
                  <a:cubicBezTo>
                    <a:pt x="591" y="9"/>
                    <a:pt x="592" y="12"/>
                    <a:pt x="594" y="14"/>
                  </a:cubicBezTo>
                  <a:cubicBezTo>
                    <a:pt x="596" y="15"/>
                    <a:pt x="596" y="15"/>
                    <a:pt x="596" y="15"/>
                  </a:cubicBezTo>
                  <a:cubicBezTo>
                    <a:pt x="599" y="11"/>
                    <a:pt x="599" y="11"/>
                    <a:pt x="599" y="11"/>
                  </a:cubicBezTo>
                  <a:cubicBezTo>
                    <a:pt x="598" y="7"/>
                    <a:pt x="598" y="7"/>
                    <a:pt x="598" y="7"/>
                  </a:cubicBezTo>
                  <a:cubicBezTo>
                    <a:pt x="598" y="7"/>
                    <a:pt x="592" y="8"/>
                    <a:pt x="586" y="9"/>
                  </a:cubicBezTo>
                  <a:cubicBezTo>
                    <a:pt x="583" y="9"/>
                    <a:pt x="580" y="10"/>
                    <a:pt x="577" y="10"/>
                  </a:cubicBezTo>
                  <a:cubicBezTo>
                    <a:pt x="576" y="10"/>
                    <a:pt x="575" y="11"/>
                    <a:pt x="574" y="11"/>
                  </a:cubicBezTo>
                  <a:cubicBezTo>
                    <a:pt x="574" y="11"/>
                    <a:pt x="574" y="11"/>
                    <a:pt x="573" y="11"/>
                  </a:cubicBezTo>
                  <a:cubicBezTo>
                    <a:pt x="572" y="11"/>
                    <a:pt x="572" y="11"/>
                    <a:pt x="572" y="11"/>
                  </a:cubicBezTo>
                  <a:cubicBezTo>
                    <a:pt x="572" y="12"/>
                    <a:pt x="572" y="12"/>
                    <a:pt x="572" y="12"/>
                  </a:cubicBezTo>
                  <a:cubicBezTo>
                    <a:pt x="571" y="12"/>
                    <a:pt x="571" y="12"/>
                    <a:pt x="571" y="12"/>
                  </a:cubicBezTo>
                  <a:cubicBezTo>
                    <a:pt x="571" y="12"/>
                    <a:pt x="571" y="12"/>
                    <a:pt x="570" y="13"/>
                  </a:cubicBezTo>
                  <a:cubicBezTo>
                    <a:pt x="569" y="14"/>
                    <a:pt x="569" y="15"/>
                    <a:pt x="570" y="17"/>
                  </a:cubicBezTo>
                  <a:cubicBezTo>
                    <a:pt x="570" y="18"/>
                    <a:pt x="571" y="19"/>
                    <a:pt x="572" y="20"/>
                  </a:cubicBezTo>
                  <a:cubicBezTo>
                    <a:pt x="573" y="21"/>
                    <a:pt x="573" y="21"/>
                    <a:pt x="573" y="21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2" y="14"/>
                    <a:pt x="572" y="14"/>
                    <a:pt x="572" y="14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3" y="13"/>
                    <a:pt x="573" y="13"/>
                    <a:pt x="573" y="13"/>
                  </a:cubicBezTo>
                  <a:cubicBezTo>
                    <a:pt x="573" y="13"/>
                    <a:pt x="572" y="13"/>
                    <a:pt x="572" y="14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3" y="13"/>
                    <a:pt x="573" y="13"/>
                    <a:pt x="573" y="13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4" y="12"/>
                    <a:pt x="574" y="12"/>
                    <a:pt x="573" y="13"/>
                  </a:cubicBezTo>
                  <a:cubicBezTo>
                    <a:pt x="576" y="17"/>
                    <a:pt x="576" y="17"/>
                    <a:pt x="576" y="17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6" y="16"/>
                    <a:pt x="576" y="16"/>
                    <a:pt x="576" y="16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6" y="16"/>
                    <a:pt x="576" y="16"/>
                    <a:pt x="576" y="16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4"/>
                    <a:pt x="575" y="14"/>
                    <a:pt x="575" y="14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4"/>
                    <a:pt x="575" y="14"/>
                    <a:pt x="575" y="14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5" y="12"/>
                    <a:pt x="575" y="12"/>
                  </a:cubicBezTo>
                  <a:cubicBezTo>
                    <a:pt x="575" y="12"/>
                    <a:pt x="574" y="12"/>
                    <a:pt x="573" y="12"/>
                  </a:cubicBezTo>
                  <a:cubicBezTo>
                    <a:pt x="570" y="12"/>
                    <a:pt x="564" y="11"/>
                    <a:pt x="558" y="10"/>
                  </a:cubicBezTo>
                  <a:cubicBezTo>
                    <a:pt x="555" y="10"/>
                    <a:pt x="552" y="9"/>
                    <a:pt x="550" y="9"/>
                  </a:cubicBezTo>
                  <a:cubicBezTo>
                    <a:pt x="549" y="9"/>
                    <a:pt x="548" y="9"/>
                    <a:pt x="547" y="9"/>
                  </a:cubicBezTo>
                  <a:cubicBezTo>
                    <a:pt x="546" y="9"/>
                    <a:pt x="546" y="9"/>
                    <a:pt x="545" y="9"/>
                  </a:cubicBezTo>
                  <a:cubicBezTo>
                    <a:pt x="545" y="9"/>
                    <a:pt x="544" y="9"/>
                    <a:pt x="544" y="9"/>
                  </a:cubicBezTo>
                  <a:cubicBezTo>
                    <a:pt x="544" y="9"/>
                    <a:pt x="543" y="9"/>
                    <a:pt x="543" y="9"/>
                  </a:cubicBezTo>
                  <a:cubicBezTo>
                    <a:pt x="542" y="9"/>
                    <a:pt x="542" y="9"/>
                    <a:pt x="542" y="9"/>
                  </a:cubicBezTo>
                  <a:cubicBezTo>
                    <a:pt x="541" y="10"/>
                    <a:pt x="541" y="10"/>
                    <a:pt x="540" y="11"/>
                  </a:cubicBezTo>
                  <a:cubicBezTo>
                    <a:pt x="539" y="13"/>
                    <a:pt x="540" y="16"/>
                    <a:pt x="542" y="17"/>
                  </a:cubicBezTo>
                  <a:cubicBezTo>
                    <a:pt x="548" y="21"/>
                    <a:pt x="548" y="21"/>
                    <a:pt x="548" y="21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47" y="14"/>
                    <a:pt x="547" y="14"/>
                    <a:pt x="547" y="14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49" y="13"/>
                    <a:pt x="549" y="13"/>
                    <a:pt x="549" y="13"/>
                  </a:cubicBezTo>
                  <a:cubicBezTo>
                    <a:pt x="548" y="13"/>
                    <a:pt x="548" y="14"/>
                    <a:pt x="547" y="14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49" y="13"/>
                    <a:pt x="549" y="13"/>
                    <a:pt x="549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0" y="13"/>
                    <a:pt x="550" y="13"/>
                    <a:pt x="550" y="13"/>
                  </a:cubicBezTo>
                  <a:cubicBezTo>
                    <a:pt x="550" y="13"/>
                    <a:pt x="549" y="13"/>
                    <a:pt x="549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0" y="13"/>
                    <a:pt x="550" y="13"/>
                    <a:pt x="550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0" y="13"/>
                    <a:pt x="550" y="13"/>
                  </a:cubicBezTo>
                  <a:cubicBezTo>
                    <a:pt x="551" y="17"/>
                    <a:pt x="551" y="17"/>
                    <a:pt x="551" y="17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6"/>
                    <a:pt x="551" y="16"/>
                    <a:pt x="551" y="16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6"/>
                    <a:pt x="551" y="16"/>
                    <a:pt x="551" y="16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1" y="13"/>
                    <a:pt x="551" y="13"/>
                  </a:cubicBezTo>
                  <a:cubicBezTo>
                    <a:pt x="551" y="13"/>
                    <a:pt x="550" y="13"/>
                    <a:pt x="549" y="13"/>
                  </a:cubicBezTo>
                  <a:cubicBezTo>
                    <a:pt x="546" y="12"/>
                    <a:pt x="540" y="11"/>
                    <a:pt x="534" y="11"/>
                  </a:cubicBezTo>
                  <a:cubicBezTo>
                    <a:pt x="531" y="10"/>
                    <a:pt x="528" y="10"/>
                    <a:pt x="526" y="10"/>
                  </a:cubicBezTo>
                  <a:cubicBezTo>
                    <a:pt x="523" y="10"/>
                    <a:pt x="521" y="9"/>
                    <a:pt x="520" y="9"/>
                  </a:cubicBezTo>
                  <a:cubicBezTo>
                    <a:pt x="519" y="9"/>
                    <a:pt x="519" y="9"/>
                    <a:pt x="518" y="10"/>
                  </a:cubicBezTo>
                  <a:cubicBezTo>
                    <a:pt x="518" y="10"/>
                    <a:pt x="518" y="10"/>
                    <a:pt x="517" y="10"/>
                  </a:cubicBezTo>
                  <a:cubicBezTo>
                    <a:pt x="517" y="10"/>
                    <a:pt x="517" y="10"/>
                    <a:pt x="516" y="10"/>
                  </a:cubicBezTo>
                  <a:cubicBezTo>
                    <a:pt x="516" y="10"/>
                    <a:pt x="515" y="11"/>
                    <a:pt x="515" y="12"/>
                  </a:cubicBezTo>
                  <a:cubicBezTo>
                    <a:pt x="514" y="13"/>
                    <a:pt x="514" y="14"/>
                    <a:pt x="514" y="15"/>
                  </a:cubicBezTo>
                  <a:cubicBezTo>
                    <a:pt x="514" y="17"/>
                    <a:pt x="515" y="18"/>
                    <a:pt x="516" y="18"/>
                  </a:cubicBezTo>
                  <a:cubicBezTo>
                    <a:pt x="523" y="22"/>
                    <a:pt x="523" y="22"/>
                    <a:pt x="523" y="22"/>
                  </a:cubicBezTo>
                  <a:cubicBezTo>
                    <a:pt x="525" y="18"/>
                    <a:pt x="525" y="18"/>
                    <a:pt x="525" y="18"/>
                  </a:cubicBezTo>
                  <a:cubicBezTo>
                    <a:pt x="525" y="14"/>
                    <a:pt x="525" y="14"/>
                    <a:pt x="525" y="14"/>
                  </a:cubicBezTo>
                  <a:cubicBezTo>
                    <a:pt x="497" y="15"/>
                    <a:pt x="497" y="15"/>
                    <a:pt x="497" y="15"/>
                  </a:cubicBezTo>
                  <a:cubicBezTo>
                    <a:pt x="494" y="15"/>
                    <a:pt x="493" y="16"/>
                    <a:pt x="492" y="18"/>
                  </a:cubicBezTo>
                  <a:cubicBezTo>
                    <a:pt x="492" y="20"/>
                    <a:pt x="492" y="22"/>
                    <a:pt x="494" y="23"/>
                  </a:cubicBezTo>
                  <a:cubicBezTo>
                    <a:pt x="494" y="23"/>
                    <a:pt x="494" y="23"/>
                    <a:pt x="494" y="23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7" y="15"/>
                    <a:pt x="497" y="15"/>
                    <a:pt x="497" y="15"/>
                  </a:cubicBezTo>
                  <a:cubicBezTo>
                    <a:pt x="466" y="15"/>
                    <a:pt x="466" y="15"/>
                    <a:pt x="466" y="15"/>
                  </a:cubicBezTo>
                  <a:cubicBezTo>
                    <a:pt x="464" y="15"/>
                    <a:pt x="462" y="16"/>
                    <a:pt x="462" y="18"/>
                  </a:cubicBezTo>
                  <a:cubicBezTo>
                    <a:pt x="461" y="20"/>
                    <a:pt x="462" y="23"/>
                    <a:pt x="464" y="24"/>
                  </a:cubicBezTo>
                  <a:cubicBezTo>
                    <a:pt x="469" y="27"/>
                    <a:pt x="469" y="27"/>
                    <a:pt x="469" y="27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72" y="18"/>
                    <a:pt x="472" y="18"/>
                    <a:pt x="472" y="18"/>
                  </a:cubicBezTo>
                  <a:cubicBezTo>
                    <a:pt x="435" y="17"/>
                    <a:pt x="435" y="17"/>
                    <a:pt x="435" y="17"/>
                  </a:cubicBezTo>
                  <a:cubicBezTo>
                    <a:pt x="433" y="17"/>
                    <a:pt x="431" y="18"/>
                    <a:pt x="430" y="20"/>
                  </a:cubicBezTo>
                  <a:cubicBezTo>
                    <a:pt x="429" y="22"/>
                    <a:pt x="430" y="24"/>
                    <a:pt x="432" y="25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6" y="22"/>
                    <a:pt x="436" y="22"/>
                    <a:pt x="436" y="22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7" y="21"/>
                    <a:pt x="437" y="21"/>
                    <a:pt x="437" y="21"/>
                  </a:cubicBezTo>
                  <a:cubicBezTo>
                    <a:pt x="437" y="21"/>
                    <a:pt x="436" y="21"/>
                    <a:pt x="436" y="22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7" y="21"/>
                    <a:pt x="437" y="21"/>
                    <a:pt x="437" y="21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8" y="20"/>
                    <a:pt x="437" y="21"/>
                  </a:cubicBezTo>
                  <a:cubicBezTo>
                    <a:pt x="440" y="25"/>
                    <a:pt x="440" y="25"/>
                    <a:pt x="440" y="25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40" y="24"/>
                    <a:pt x="440" y="24"/>
                    <a:pt x="440" y="24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40" y="24"/>
                    <a:pt x="440" y="24"/>
                    <a:pt x="440" y="24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1"/>
                    <a:pt x="439" y="21"/>
                    <a:pt x="439" y="21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1"/>
                    <a:pt x="439" y="21"/>
                    <a:pt x="439" y="21"/>
                  </a:cubicBezTo>
                  <a:cubicBezTo>
                    <a:pt x="439" y="20"/>
                    <a:pt x="439" y="20"/>
                    <a:pt x="439" y="20"/>
                  </a:cubicBezTo>
                  <a:cubicBezTo>
                    <a:pt x="439" y="20"/>
                    <a:pt x="439" y="20"/>
                    <a:pt x="438" y="20"/>
                  </a:cubicBezTo>
                  <a:cubicBezTo>
                    <a:pt x="435" y="20"/>
                    <a:pt x="430" y="19"/>
                    <a:pt x="425" y="19"/>
                  </a:cubicBezTo>
                  <a:cubicBezTo>
                    <a:pt x="422" y="18"/>
                    <a:pt x="420" y="18"/>
                    <a:pt x="418" y="18"/>
                  </a:cubicBezTo>
                  <a:cubicBezTo>
                    <a:pt x="416" y="18"/>
                    <a:pt x="414" y="18"/>
                    <a:pt x="413" y="18"/>
                  </a:cubicBezTo>
                  <a:cubicBezTo>
                    <a:pt x="413" y="18"/>
                    <a:pt x="413" y="18"/>
                    <a:pt x="412" y="18"/>
                  </a:cubicBezTo>
                  <a:cubicBezTo>
                    <a:pt x="412" y="18"/>
                    <a:pt x="412" y="18"/>
                    <a:pt x="411" y="18"/>
                  </a:cubicBezTo>
                  <a:cubicBezTo>
                    <a:pt x="411" y="18"/>
                    <a:pt x="411" y="18"/>
                    <a:pt x="410" y="18"/>
                  </a:cubicBezTo>
                  <a:cubicBezTo>
                    <a:pt x="410" y="19"/>
                    <a:pt x="409" y="19"/>
                    <a:pt x="408" y="20"/>
                  </a:cubicBezTo>
                  <a:cubicBezTo>
                    <a:pt x="407" y="22"/>
                    <a:pt x="408" y="25"/>
                    <a:pt x="410" y="26"/>
                  </a:cubicBezTo>
                  <a:cubicBezTo>
                    <a:pt x="417" y="31"/>
                    <a:pt x="417" y="31"/>
                    <a:pt x="417" y="31"/>
                  </a:cubicBezTo>
                  <a:cubicBezTo>
                    <a:pt x="419" y="27"/>
                    <a:pt x="419" y="27"/>
                    <a:pt x="419" y="27"/>
                  </a:cubicBezTo>
                  <a:cubicBezTo>
                    <a:pt x="419" y="22"/>
                    <a:pt x="419" y="22"/>
                    <a:pt x="419" y="22"/>
                  </a:cubicBezTo>
                  <a:cubicBezTo>
                    <a:pt x="388" y="22"/>
                    <a:pt x="388" y="22"/>
                    <a:pt x="388" y="22"/>
                  </a:cubicBezTo>
                  <a:cubicBezTo>
                    <a:pt x="386" y="22"/>
                    <a:pt x="384" y="23"/>
                    <a:pt x="384" y="25"/>
                  </a:cubicBezTo>
                  <a:cubicBezTo>
                    <a:pt x="383" y="27"/>
                    <a:pt x="384" y="29"/>
                    <a:pt x="386" y="31"/>
                  </a:cubicBezTo>
                  <a:cubicBezTo>
                    <a:pt x="387" y="31"/>
                    <a:pt x="387" y="31"/>
                    <a:pt x="387" y="31"/>
                  </a:cubicBezTo>
                  <a:cubicBezTo>
                    <a:pt x="389" y="27"/>
                    <a:pt x="389" y="27"/>
                    <a:pt x="389" y="27"/>
                  </a:cubicBezTo>
                  <a:cubicBezTo>
                    <a:pt x="389" y="22"/>
                    <a:pt x="389" y="22"/>
                    <a:pt x="389" y="22"/>
                  </a:cubicBezTo>
                  <a:cubicBezTo>
                    <a:pt x="361" y="21"/>
                    <a:pt x="361" y="21"/>
                    <a:pt x="361" y="21"/>
                  </a:cubicBezTo>
                  <a:cubicBezTo>
                    <a:pt x="359" y="21"/>
                    <a:pt x="357" y="23"/>
                    <a:pt x="356" y="25"/>
                  </a:cubicBezTo>
                  <a:cubicBezTo>
                    <a:pt x="356" y="27"/>
                    <a:pt x="357" y="29"/>
                    <a:pt x="358" y="30"/>
                  </a:cubicBezTo>
                  <a:cubicBezTo>
                    <a:pt x="367" y="35"/>
                    <a:pt x="367" y="35"/>
                    <a:pt x="367" y="35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6" y="28"/>
                    <a:pt x="366" y="28"/>
                    <a:pt x="366" y="28"/>
                  </a:cubicBezTo>
                  <a:cubicBezTo>
                    <a:pt x="366" y="28"/>
                    <a:pt x="366" y="28"/>
                    <a:pt x="365" y="29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6" y="28"/>
                    <a:pt x="366" y="28"/>
                    <a:pt x="366" y="28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7" y="27"/>
                    <a:pt x="367" y="27"/>
                    <a:pt x="366" y="28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9" y="30"/>
                    <a:pt x="369" y="30"/>
                    <a:pt x="369" y="30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9" y="30"/>
                    <a:pt x="369" y="30"/>
                    <a:pt x="369" y="30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8" y="27"/>
                  </a:cubicBezTo>
                  <a:cubicBezTo>
                    <a:pt x="368" y="27"/>
                    <a:pt x="368" y="27"/>
                    <a:pt x="367" y="27"/>
                  </a:cubicBezTo>
                  <a:cubicBezTo>
                    <a:pt x="364" y="27"/>
                    <a:pt x="358" y="26"/>
                    <a:pt x="353" y="26"/>
                  </a:cubicBezTo>
                  <a:cubicBezTo>
                    <a:pt x="347" y="26"/>
                    <a:pt x="341" y="26"/>
                    <a:pt x="337" y="26"/>
                  </a:cubicBezTo>
                  <a:cubicBezTo>
                    <a:pt x="336" y="26"/>
                    <a:pt x="336" y="26"/>
                    <a:pt x="335" y="26"/>
                  </a:cubicBezTo>
                  <a:cubicBezTo>
                    <a:pt x="335" y="26"/>
                    <a:pt x="334" y="26"/>
                    <a:pt x="334" y="26"/>
                  </a:cubicBezTo>
                  <a:cubicBezTo>
                    <a:pt x="334" y="26"/>
                    <a:pt x="333" y="26"/>
                    <a:pt x="333" y="26"/>
                  </a:cubicBezTo>
                  <a:cubicBezTo>
                    <a:pt x="333" y="26"/>
                    <a:pt x="332" y="26"/>
                    <a:pt x="332" y="27"/>
                  </a:cubicBezTo>
                  <a:cubicBezTo>
                    <a:pt x="332" y="27"/>
                    <a:pt x="331" y="27"/>
                    <a:pt x="331" y="28"/>
                  </a:cubicBezTo>
                  <a:cubicBezTo>
                    <a:pt x="330" y="29"/>
                    <a:pt x="330" y="30"/>
                    <a:pt x="330" y="32"/>
                  </a:cubicBezTo>
                  <a:cubicBezTo>
                    <a:pt x="330" y="33"/>
                    <a:pt x="331" y="34"/>
                    <a:pt x="332" y="34"/>
                  </a:cubicBezTo>
                  <a:cubicBezTo>
                    <a:pt x="336" y="37"/>
                    <a:pt x="336" y="37"/>
                    <a:pt x="336" y="37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5" y="30"/>
                    <a:pt x="335" y="30"/>
                    <a:pt x="335" y="30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6" y="29"/>
                    <a:pt x="336" y="29"/>
                    <a:pt x="336" y="29"/>
                  </a:cubicBezTo>
                  <a:cubicBezTo>
                    <a:pt x="336" y="29"/>
                    <a:pt x="336" y="30"/>
                    <a:pt x="335" y="30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6" y="29"/>
                    <a:pt x="336" y="29"/>
                    <a:pt x="336" y="29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8" y="28"/>
                    <a:pt x="338" y="28"/>
                    <a:pt x="338" y="28"/>
                  </a:cubicBezTo>
                  <a:cubicBezTo>
                    <a:pt x="338" y="29"/>
                    <a:pt x="337" y="29"/>
                    <a:pt x="336" y="29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8" y="28"/>
                    <a:pt x="338" y="28"/>
                    <a:pt x="338" y="28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8" y="28"/>
                    <a:pt x="338" y="28"/>
                  </a:cubicBezTo>
                  <a:cubicBezTo>
                    <a:pt x="339" y="33"/>
                    <a:pt x="339" y="33"/>
                    <a:pt x="339" y="33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9"/>
                    <a:pt x="339" y="29"/>
                    <a:pt x="339" y="29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9"/>
                    <a:pt x="339" y="29"/>
                    <a:pt x="339" y="29"/>
                  </a:cubicBezTo>
                  <a:cubicBezTo>
                    <a:pt x="339" y="28"/>
                    <a:pt x="339" y="28"/>
                    <a:pt x="339" y="28"/>
                  </a:cubicBezTo>
                  <a:cubicBezTo>
                    <a:pt x="339" y="28"/>
                    <a:pt x="338" y="28"/>
                    <a:pt x="337" y="28"/>
                  </a:cubicBezTo>
                  <a:cubicBezTo>
                    <a:pt x="335" y="28"/>
                    <a:pt x="329" y="27"/>
                    <a:pt x="324" y="26"/>
                  </a:cubicBezTo>
                  <a:cubicBezTo>
                    <a:pt x="321" y="26"/>
                    <a:pt x="318" y="26"/>
                    <a:pt x="316" y="26"/>
                  </a:cubicBezTo>
                  <a:cubicBezTo>
                    <a:pt x="314" y="25"/>
                    <a:pt x="312" y="25"/>
                    <a:pt x="311" y="25"/>
                  </a:cubicBezTo>
                  <a:cubicBezTo>
                    <a:pt x="310" y="25"/>
                    <a:pt x="310" y="25"/>
                    <a:pt x="309" y="25"/>
                  </a:cubicBezTo>
                  <a:cubicBezTo>
                    <a:pt x="309" y="25"/>
                    <a:pt x="309" y="25"/>
                    <a:pt x="308" y="25"/>
                  </a:cubicBezTo>
                  <a:cubicBezTo>
                    <a:pt x="308" y="26"/>
                    <a:pt x="308" y="26"/>
                    <a:pt x="307" y="26"/>
                  </a:cubicBezTo>
                  <a:cubicBezTo>
                    <a:pt x="307" y="26"/>
                    <a:pt x="306" y="27"/>
                    <a:pt x="306" y="27"/>
                  </a:cubicBezTo>
                  <a:cubicBezTo>
                    <a:pt x="305" y="29"/>
                    <a:pt x="305" y="30"/>
                    <a:pt x="305" y="31"/>
                  </a:cubicBezTo>
                  <a:cubicBezTo>
                    <a:pt x="306" y="32"/>
                    <a:pt x="306" y="33"/>
                    <a:pt x="307" y="34"/>
                  </a:cubicBezTo>
                  <a:cubicBezTo>
                    <a:pt x="319" y="41"/>
                    <a:pt x="319" y="41"/>
                    <a:pt x="319" y="41"/>
                  </a:cubicBezTo>
                  <a:cubicBezTo>
                    <a:pt x="321" y="37"/>
                    <a:pt x="321" y="37"/>
                    <a:pt x="321" y="37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7"/>
                    <a:pt x="321" y="37"/>
                    <a:pt x="321" y="37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7"/>
                    <a:pt x="321" y="37"/>
                    <a:pt x="321" y="37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21" y="32"/>
                    <a:pt x="321" y="32"/>
                  </a:cubicBezTo>
                  <a:cubicBezTo>
                    <a:pt x="321" y="32"/>
                    <a:pt x="312" y="32"/>
                    <a:pt x="303" y="31"/>
                  </a:cubicBezTo>
                  <a:cubicBezTo>
                    <a:pt x="299" y="31"/>
                    <a:pt x="295" y="31"/>
                    <a:pt x="291" y="30"/>
                  </a:cubicBezTo>
                  <a:cubicBezTo>
                    <a:pt x="287" y="30"/>
                    <a:pt x="284" y="30"/>
                    <a:pt x="283" y="30"/>
                  </a:cubicBezTo>
                  <a:cubicBezTo>
                    <a:pt x="282" y="30"/>
                    <a:pt x="282" y="30"/>
                    <a:pt x="282" y="30"/>
                  </a:cubicBezTo>
                  <a:cubicBezTo>
                    <a:pt x="282" y="30"/>
                    <a:pt x="282" y="30"/>
                    <a:pt x="282" y="30"/>
                  </a:cubicBezTo>
                  <a:cubicBezTo>
                    <a:pt x="282" y="30"/>
                    <a:pt x="281" y="30"/>
                    <a:pt x="281" y="30"/>
                  </a:cubicBezTo>
                  <a:cubicBezTo>
                    <a:pt x="281" y="31"/>
                    <a:pt x="280" y="31"/>
                    <a:pt x="280" y="31"/>
                  </a:cubicBezTo>
                  <a:cubicBezTo>
                    <a:pt x="280" y="31"/>
                    <a:pt x="279" y="32"/>
                    <a:pt x="279" y="32"/>
                  </a:cubicBezTo>
                  <a:cubicBezTo>
                    <a:pt x="277" y="35"/>
                    <a:pt x="278" y="37"/>
                    <a:pt x="280" y="39"/>
                  </a:cubicBezTo>
                  <a:cubicBezTo>
                    <a:pt x="282" y="40"/>
                    <a:pt x="282" y="40"/>
                    <a:pt x="282" y="40"/>
                  </a:cubicBezTo>
                  <a:cubicBezTo>
                    <a:pt x="284" y="36"/>
                    <a:pt x="284" y="36"/>
                    <a:pt x="284" y="36"/>
                  </a:cubicBezTo>
                  <a:cubicBezTo>
                    <a:pt x="284" y="31"/>
                    <a:pt x="284" y="31"/>
                    <a:pt x="284" y="31"/>
                  </a:cubicBezTo>
                  <a:cubicBezTo>
                    <a:pt x="255" y="30"/>
                    <a:pt x="255" y="30"/>
                    <a:pt x="255" y="30"/>
                  </a:cubicBezTo>
                  <a:cubicBezTo>
                    <a:pt x="253" y="30"/>
                    <a:pt x="251" y="31"/>
                    <a:pt x="250" y="33"/>
                  </a:cubicBezTo>
                  <a:cubicBezTo>
                    <a:pt x="250" y="35"/>
                    <a:pt x="251" y="38"/>
                    <a:pt x="252" y="39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6" y="36"/>
                    <a:pt x="256" y="36"/>
                    <a:pt x="256" y="36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8" y="34"/>
                    <a:pt x="258" y="34"/>
                    <a:pt x="258" y="34"/>
                  </a:cubicBezTo>
                  <a:cubicBezTo>
                    <a:pt x="258" y="34"/>
                    <a:pt x="257" y="35"/>
                    <a:pt x="256" y="36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8" y="34"/>
                    <a:pt x="258" y="34"/>
                    <a:pt x="258" y="34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9" y="34"/>
                    <a:pt x="258" y="34"/>
                  </a:cubicBezTo>
                  <a:cubicBezTo>
                    <a:pt x="260" y="38"/>
                    <a:pt x="260" y="38"/>
                    <a:pt x="260" y="38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6"/>
                    <a:pt x="260" y="36"/>
                    <a:pt x="260" y="36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6"/>
                    <a:pt x="260" y="36"/>
                    <a:pt x="260" y="36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9" y="34"/>
                    <a:pt x="259" y="34"/>
                    <a:pt x="259" y="34"/>
                  </a:cubicBezTo>
                  <a:cubicBezTo>
                    <a:pt x="259" y="34"/>
                    <a:pt x="258" y="34"/>
                    <a:pt x="257" y="34"/>
                  </a:cubicBezTo>
                  <a:cubicBezTo>
                    <a:pt x="253" y="34"/>
                    <a:pt x="246" y="33"/>
                    <a:pt x="239" y="33"/>
                  </a:cubicBezTo>
                  <a:cubicBezTo>
                    <a:pt x="233" y="33"/>
                    <a:pt x="228" y="32"/>
                    <a:pt x="228" y="32"/>
                  </a:cubicBezTo>
                  <a:cubicBezTo>
                    <a:pt x="225" y="32"/>
                    <a:pt x="223" y="34"/>
                    <a:pt x="223" y="36"/>
                  </a:cubicBezTo>
                  <a:cubicBezTo>
                    <a:pt x="222" y="38"/>
                    <a:pt x="223" y="40"/>
                    <a:pt x="225" y="41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30" y="39"/>
                    <a:pt x="230" y="39"/>
                    <a:pt x="230" y="39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7" y="38"/>
                    <a:pt x="205" y="40"/>
                    <a:pt x="205" y="42"/>
                  </a:cubicBezTo>
                  <a:cubicBezTo>
                    <a:pt x="205" y="43"/>
                    <a:pt x="206" y="45"/>
                    <a:pt x="207" y="46"/>
                  </a:cubicBezTo>
                  <a:cubicBezTo>
                    <a:pt x="211" y="49"/>
                    <a:pt x="211" y="49"/>
                    <a:pt x="211" y="49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178" y="36"/>
                    <a:pt x="178" y="36"/>
                    <a:pt x="178" y="36"/>
                  </a:cubicBezTo>
                  <a:cubicBezTo>
                    <a:pt x="176" y="36"/>
                    <a:pt x="174" y="37"/>
                    <a:pt x="174" y="39"/>
                  </a:cubicBezTo>
                  <a:cubicBezTo>
                    <a:pt x="173" y="41"/>
                    <a:pt x="174" y="44"/>
                    <a:pt x="175" y="45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0" y="42"/>
                    <a:pt x="180" y="42"/>
                    <a:pt x="180" y="42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0" y="41"/>
                    <a:pt x="180" y="42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2" y="40"/>
                    <a:pt x="182" y="40"/>
                    <a:pt x="181" y="40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0"/>
                    <a:pt x="182" y="40"/>
                    <a:pt x="181" y="40"/>
                  </a:cubicBezTo>
                  <a:cubicBezTo>
                    <a:pt x="177" y="40"/>
                    <a:pt x="168" y="39"/>
                    <a:pt x="159" y="39"/>
                  </a:cubicBezTo>
                  <a:cubicBezTo>
                    <a:pt x="151" y="39"/>
                    <a:pt x="144" y="38"/>
                    <a:pt x="144" y="38"/>
                  </a:cubicBezTo>
                  <a:cubicBezTo>
                    <a:pt x="141" y="38"/>
                    <a:pt x="139" y="39"/>
                    <a:pt x="139" y="41"/>
                  </a:cubicBezTo>
                  <a:cubicBezTo>
                    <a:pt x="138" y="44"/>
                    <a:pt x="139" y="46"/>
                    <a:pt x="141" y="47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1" y="40"/>
                    <a:pt x="109" y="42"/>
                    <a:pt x="109" y="44"/>
                  </a:cubicBezTo>
                  <a:cubicBezTo>
                    <a:pt x="108" y="46"/>
                    <a:pt x="109" y="48"/>
                    <a:pt x="111" y="49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5" y="46"/>
                    <a:pt x="83" y="48"/>
                    <a:pt x="83" y="50"/>
                  </a:cubicBezTo>
                  <a:cubicBezTo>
                    <a:pt x="82" y="52"/>
                    <a:pt x="83" y="54"/>
                    <a:pt x="85" y="55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9" y="50"/>
                    <a:pt x="88" y="50"/>
                    <a:pt x="88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0" y="49"/>
                    <a:pt x="90" y="50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0" y="49"/>
                    <a:pt x="88" y="49"/>
                    <a:pt x="85" y="49"/>
                  </a:cubicBezTo>
                  <a:cubicBezTo>
                    <a:pt x="82" y="49"/>
                    <a:pt x="77" y="48"/>
                    <a:pt x="73" y="48"/>
                  </a:cubicBezTo>
                  <a:cubicBezTo>
                    <a:pt x="71" y="48"/>
                    <a:pt x="69" y="48"/>
                    <a:pt x="68" y="47"/>
                  </a:cubicBezTo>
                  <a:cubicBezTo>
                    <a:pt x="66" y="47"/>
                    <a:pt x="65" y="47"/>
                    <a:pt x="64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3" y="48"/>
                    <a:pt x="62" y="48"/>
                    <a:pt x="62" y="48"/>
                  </a:cubicBezTo>
                  <a:cubicBezTo>
                    <a:pt x="61" y="48"/>
                    <a:pt x="61" y="48"/>
                    <a:pt x="60" y="50"/>
                  </a:cubicBezTo>
                  <a:cubicBezTo>
                    <a:pt x="59" y="52"/>
                    <a:pt x="59" y="55"/>
                    <a:pt x="62" y="56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1"/>
                    <a:pt x="41" y="53"/>
                    <a:pt x="41" y="55"/>
                  </a:cubicBezTo>
                  <a:cubicBezTo>
                    <a:pt x="41" y="57"/>
                    <a:pt x="41" y="59"/>
                    <a:pt x="43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3" y="53"/>
                    <a:pt x="43" y="54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4" y="52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4" y="52"/>
                    <a:pt x="44" y="52"/>
                  </a:cubicBezTo>
                  <a:cubicBezTo>
                    <a:pt x="41" y="53"/>
                    <a:pt x="36" y="54"/>
                    <a:pt x="32" y="55"/>
                  </a:cubicBezTo>
                  <a:cubicBezTo>
                    <a:pt x="27" y="56"/>
                    <a:pt x="24" y="57"/>
                    <a:pt x="24" y="57"/>
                  </a:cubicBezTo>
                  <a:cubicBezTo>
                    <a:pt x="22" y="57"/>
                    <a:pt x="20" y="58"/>
                    <a:pt x="20" y="60"/>
                  </a:cubicBezTo>
                  <a:cubicBezTo>
                    <a:pt x="20" y="62"/>
                    <a:pt x="21" y="64"/>
                    <a:pt x="22" y="65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0" y="73"/>
                    <a:pt x="9" y="74"/>
                    <a:pt x="9" y="76"/>
                  </a:cubicBezTo>
                  <a:cubicBezTo>
                    <a:pt x="9" y="78"/>
                    <a:pt x="10" y="79"/>
                    <a:pt x="11" y="80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3" y="89"/>
                    <a:pt x="4" y="92"/>
                    <a:pt x="6" y="93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1" y="107"/>
                    <a:pt x="2" y="109"/>
                    <a:pt x="4" y="110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7"/>
                    <a:pt x="4" y="108"/>
                    <a:pt x="3" y="108"/>
                  </a:cubicBezTo>
                  <a:cubicBezTo>
                    <a:pt x="3" y="113"/>
                    <a:pt x="1" y="126"/>
                    <a:pt x="1" y="126"/>
                  </a:cubicBezTo>
                  <a:cubicBezTo>
                    <a:pt x="0" y="128"/>
                    <a:pt x="1" y="130"/>
                    <a:pt x="3" y="131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31"/>
                    <a:pt x="4" y="136"/>
                    <a:pt x="4" y="141"/>
                  </a:cubicBezTo>
                  <a:cubicBezTo>
                    <a:pt x="5" y="144"/>
                    <a:pt x="5" y="146"/>
                    <a:pt x="5" y="148"/>
                  </a:cubicBezTo>
                  <a:cubicBezTo>
                    <a:pt x="5" y="150"/>
                    <a:pt x="5" y="152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4" y="153"/>
                    <a:pt x="5" y="156"/>
                    <a:pt x="7" y="157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7" y="176"/>
                    <a:pt x="8" y="177"/>
                    <a:pt x="10" y="178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6" y="193"/>
                    <a:pt x="6" y="193"/>
                    <a:pt x="6" y="193"/>
                  </a:cubicBezTo>
                  <a:cubicBezTo>
                    <a:pt x="5" y="195"/>
                    <a:pt x="6" y="197"/>
                    <a:pt x="8" y="198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10" y="218"/>
                    <a:pt x="10" y="218"/>
                    <a:pt x="10" y="218"/>
                  </a:cubicBezTo>
                  <a:cubicBezTo>
                    <a:pt x="10" y="219"/>
                    <a:pt x="11" y="221"/>
                    <a:pt x="12" y="222"/>
                  </a:cubicBezTo>
                  <a:cubicBezTo>
                    <a:pt x="14" y="223"/>
                    <a:pt x="14" y="223"/>
                    <a:pt x="14" y="223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1" y="234"/>
                    <a:pt x="11" y="234"/>
                    <a:pt x="11" y="234"/>
                  </a:cubicBezTo>
                  <a:cubicBezTo>
                    <a:pt x="11" y="236"/>
                    <a:pt x="11" y="238"/>
                    <a:pt x="13" y="239"/>
                  </a:cubicBezTo>
                  <a:cubicBezTo>
                    <a:pt x="15" y="240"/>
                    <a:pt x="15" y="240"/>
                    <a:pt x="15" y="240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0" y="253"/>
                    <a:pt x="11" y="255"/>
                    <a:pt x="13" y="256"/>
                  </a:cubicBezTo>
                  <a:cubicBezTo>
                    <a:pt x="13" y="256"/>
                    <a:pt x="13" y="256"/>
                    <a:pt x="13" y="256"/>
                  </a:cubicBezTo>
                  <a:cubicBezTo>
                    <a:pt x="13" y="269"/>
                    <a:pt x="13" y="269"/>
                    <a:pt x="13" y="269"/>
                  </a:cubicBezTo>
                  <a:cubicBezTo>
                    <a:pt x="13" y="270"/>
                    <a:pt x="14" y="272"/>
                    <a:pt x="15" y="273"/>
                  </a:cubicBezTo>
                  <a:cubicBezTo>
                    <a:pt x="18" y="274"/>
                    <a:pt x="18" y="274"/>
                    <a:pt x="18" y="274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6" y="268"/>
                    <a:pt x="16" y="268"/>
                    <a:pt x="16" y="268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6" y="270"/>
                    <a:pt x="16" y="270"/>
                    <a:pt x="16" y="270"/>
                  </a:cubicBezTo>
                  <a:cubicBezTo>
                    <a:pt x="15" y="271"/>
                    <a:pt x="15" y="271"/>
                    <a:pt x="15" y="272"/>
                  </a:cubicBezTo>
                  <a:cubicBezTo>
                    <a:pt x="15" y="274"/>
                    <a:pt x="15" y="279"/>
                    <a:pt x="15" y="283"/>
                  </a:cubicBezTo>
                  <a:cubicBezTo>
                    <a:pt x="15" y="285"/>
                    <a:pt x="15" y="287"/>
                    <a:pt x="15" y="288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8"/>
                    <a:pt x="15" y="288"/>
                    <a:pt x="15" y="288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19" y="290"/>
                    <a:pt x="19" y="290"/>
                    <a:pt x="19" y="290"/>
                  </a:cubicBezTo>
                  <a:cubicBezTo>
                    <a:pt x="15" y="288"/>
                    <a:pt x="15" y="288"/>
                    <a:pt x="15" y="288"/>
                  </a:cubicBezTo>
                  <a:cubicBezTo>
                    <a:pt x="15" y="289"/>
                    <a:pt x="15" y="290"/>
                    <a:pt x="15" y="291"/>
                  </a:cubicBezTo>
                  <a:cubicBezTo>
                    <a:pt x="15" y="293"/>
                    <a:pt x="16" y="294"/>
                    <a:pt x="17" y="294"/>
                  </a:cubicBezTo>
                  <a:cubicBezTo>
                    <a:pt x="19" y="296"/>
                    <a:pt x="19" y="296"/>
                    <a:pt x="19" y="296"/>
                  </a:cubicBezTo>
                  <a:cubicBezTo>
                    <a:pt x="22" y="292"/>
                    <a:pt x="22" y="292"/>
                    <a:pt x="22" y="292"/>
                  </a:cubicBezTo>
                  <a:cubicBezTo>
                    <a:pt x="17" y="291"/>
                    <a:pt x="17" y="291"/>
                    <a:pt x="17" y="291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10"/>
                    <a:pt x="13" y="312"/>
                    <a:pt x="15" y="313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18" y="312"/>
                    <a:pt x="18" y="312"/>
                    <a:pt x="18" y="312"/>
                  </a:cubicBezTo>
                  <a:cubicBezTo>
                    <a:pt x="18" y="312"/>
                    <a:pt x="17" y="316"/>
                    <a:pt x="17" y="320"/>
                  </a:cubicBezTo>
                  <a:cubicBezTo>
                    <a:pt x="16" y="322"/>
                    <a:pt x="16" y="325"/>
                    <a:pt x="16" y="326"/>
                  </a:cubicBezTo>
                  <a:cubicBezTo>
                    <a:pt x="16" y="327"/>
                    <a:pt x="16" y="328"/>
                    <a:pt x="16" y="328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16" y="327"/>
                    <a:pt x="16" y="327"/>
                    <a:pt x="16" y="327"/>
                  </a:cubicBezTo>
                  <a:cubicBezTo>
                    <a:pt x="16" y="328"/>
                    <a:pt x="16" y="328"/>
                    <a:pt x="16" y="328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16" y="327"/>
                    <a:pt x="16" y="327"/>
                    <a:pt x="16" y="327"/>
                  </a:cubicBezTo>
                  <a:cubicBezTo>
                    <a:pt x="15" y="328"/>
                    <a:pt x="15" y="330"/>
                    <a:pt x="16" y="331"/>
                  </a:cubicBezTo>
                  <a:cubicBezTo>
                    <a:pt x="16" y="332"/>
                    <a:pt x="17" y="333"/>
                    <a:pt x="18" y="334"/>
                  </a:cubicBezTo>
                  <a:cubicBezTo>
                    <a:pt x="22" y="336"/>
                    <a:pt x="22" y="336"/>
                    <a:pt x="22" y="336"/>
                  </a:cubicBezTo>
                  <a:cubicBezTo>
                    <a:pt x="21" y="354"/>
                    <a:pt x="21" y="354"/>
                    <a:pt x="21" y="354"/>
                  </a:cubicBezTo>
                  <a:cubicBezTo>
                    <a:pt x="21" y="356"/>
                    <a:pt x="22" y="357"/>
                    <a:pt x="24" y="358"/>
                  </a:cubicBezTo>
                  <a:cubicBezTo>
                    <a:pt x="25" y="359"/>
                    <a:pt x="25" y="359"/>
                    <a:pt x="25" y="359"/>
                  </a:cubicBezTo>
                  <a:cubicBezTo>
                    <a:pt x="24" y="372"/>
                    <a:pt x="24" y="372"/>
                    <a:pt x="24" y="372"/>
                  </a:cubicBezTo>
                  <a:cubicBezTo>
                    <a:pt x="24" y="374"/>
                    <a:pt x="25" y="376"/>
                    <a:pt x="26" y="377"/>
                  </a:cubicBezTo>
                  <a:cubicBezTo>
                    <a:pt x="27" y="377"/>
                    <a:pt x="27" y="377"/>
                    <a:pt x="27" y="377"/>
                  </a:cubicBezTo>
                  <a:cubicBezTo>
                    <a:pt x="30" y="373"/>
                    <a:pt x="30" y="373"/>
                    <a:pt x="30" y="373"/>
                  </a:cubicBezTo>
                  <a:cubicBezTo>
                    <a:pt x="25" y="373"/>
                    <a:pt x="25" y="373"/>
                    <a:pt x="25" y="373"/>
                  </a:cubicBezTo>
                  <a:cubicBezTo>
                    <a:pt x="24" y="393"/>
                    <a:pt x="24" y="393"/>
                    <a:pt x="24" y="393"/>
                  </a:cubicBezTo>
                  <a:cubicBezTo>
                    <a:pt x="24" y="395"/>
                    <a:pt x="24" y="397"/>
                    <a:pt x="26" y="397"/>
                  </a:cubicBezTo>
                  <a:cubicBezTo>
                    <a:pt x="27" y="398"/>
                    <a:pt x="27" y="398"/>
                    <a:pt x="27" y="398"/>
                  </a:cubicBezTo>
                  <a:cubicBezTo>
                    <a:pt x="29" y="394"/>
                    <a:pt x="29" y="394"/>
                    <a:pt x="29" y="394"/>
                  </a:cubicBezTo>
                  <a:cubicBezTo>
                    <a:pt x="25" y="392"/>
                    <a:pt x="25" y="392"/>
                    <a:pt x="25" y="392"/>
                  </a:cubicBezTo>
                  <a:cubicBezTo>
                    <a:pt x="25" y="392"/>
                    <a:pt x="25" y="393"/>
                    <a:pt x="25" y="393"/>
                  </a:cubicBezTo>
                  <a:cubicBezTo>
                    <a:pt x="25" y="393"/>
                    <a:pt x="25" y="394"/>
                    <a:pt x="25" y="394"/>
                  </a:cubicBezTo>
                  <a:cubicBezTo>
                    <a:pt x="25" y="394"/>
                    <a:pt x="25" y="394"/>
                    <a:pt x="25" y="395"/>
                  </a:cubicBezTo>
                  <a:cubicBezTo>
                    <a:pt x="25" y="396"/>
                    <a:pt x="25" y="398"/>
                    <a:pt x="25" y="400"/>
                  </a:cubicBezTo>
                  <a:cubicBezTo>
                    <a:pt x="25" y="407"/>
                    <a:pt x="26" y="418"/>
                    <a:pt x="26" y="418"/>
                  </a:cubicBezTo>
                  <a:cubicBezTo>
                    <a:pt x="26" y="420"/>
                    <a:pt x="27" y="421"/>
                    <a:pt x="28" y="422"/>
                  </a:cubicBezTo>
                  <a:cubicBezTo>
                    <a:pt x="29" y="422"/>
                    <a:pt x="29" y="422"/>
                    <a:pt x="29" y="422"/>
                  </a:cubicBezTo>
                  <a:cubicBezTo>
                    <a:pt x="31" y="418"/>
                    <a:pt x="31" y="418"/>
                    <a:pt x="31" y="418"/>
                  </a:cubicBezTo>
                  <a:cubicBezTo>
                    <a:pt x="27" y="417"/>
                    <a:pt x="27" y="417"/>
                    <a:pt x="27" y="417"/>
                  </a:cubicBezTo>
                  <a:cubicBezTo>
                    <a:pt x="23" y="432"/>
                    <a:pt x="23" y="432"/>
                    <a:pt x="23" y="432"/>
                  </a:cubicBezTo>
                  <a:cubicBezTo>
                    <a:pt x="23" y="434"/>
                    <a:pt x="24" y="436"/>
                    <a:pt x="26" y="437"/>
                  </a:cubicBezTo>
                  <a:cubicBezTo>
                    <a:pt x="29" y="439"/>
                    <a:pt x="29" y="439"/>
                    <a:pt x="29" y="439"/>
                  </a:cubicBezTo>
                  <a:cubicBezTo>
                    <a:pt x="30" y="453"/>
                    <a:pt x="30" y="453"/>
                    <a:pt x="30" y="453"/>
                  </a:cubicBezTo>
                  <a:cubicBezTo>
                    <a:pt x="31" y="455"/>
                    <a:pt x="31" y="456"/>
                    <a:pt x="33" y="457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6" y="454"/>
                    <a:pt x="36" y="454"/>
                    <a:pt x="36" y="454"/>
                  </a:cubicBezTo>
                  <a:cubicBezTo>
                    <a:pt x="31" y="454"/>
                    <a:pt x="31" y="454"/>
                    <a:pt x="31" y="454"/>
                  </a:cubicBezTo>
                  <a:cubicBezTo>
                    <a:pt x="33" y="473"/>
                    <a:pt x="33" y="473"/>
                    <a:pt x="33" y="473"/>
                  </a:cubicBezTo>
                  <a:cubicBezTo>
                    <a:pt x="33" y="475"/>
                    <a:pt x="34" y="476"/>
                    <a:pt x="35" y="477"/>
                  </a:cubicBezTo>
                  <a:cubicBezTo>
                    <a:pt x="42" y="481"/>
                    <a:pt x="42" y="481"/>
                    <a:pt x="42" y="481"/>
                  </a:cubicBezTo>
                  <a:cubicBezTo>
                    <a:pt x="44" y="482"/>
                    <a:pt x="47" y="481"/>
                    <a:pt x="48" y="479"/>
                  </a:cubicBezTo>
                  <a:cubicBezTo>
                    <a:pt x="49" y="477"/>
                    <a:pt x="49" y="474"/>
                    <a:pt x="47" y="473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23"/>
            <p:cNvSpPr/>
            <p:nvPr/>
          </p:nvSpPr>
          <p:spPr bwMode="auto">
            <a:xfrm>
              <a:off x="5443538" y="4541838"/>
              <a:ext cx="19050" cy="19050"/>
            </a:xfrm>
            <a:custGeom>
              <a:avLst/>
              <a:gdLst>
                <a:gd name="T0" fmla="*/ 9 w 12"/>
                <a:gd name="T1" fmla="*/ 3 h 12"/>
                <a:gd name="T2" fmla="*/ 7 w 12"/>
                <a:gd name="T3" fmla="*/ 2 h 12"/>
                <a:gd name="T4" fmla="*/ 1 w 12"/>
                <a:gd name="T5" fmla="*/ 3 h 12"/>
                <a:gd name="T6" fmla="*/ 2 w 12"/>
                <a:gd name="T7" fmla="*/ 10 h 12"/>
                <a:gd name="T8" fmla="*/ 4 w 12"/>
                <a:gd name="T9" fmla="*/ 11 h 12"/>
                <a:gd name="T10" fmla="*/ 10 w 12"/>
                <a:gd name="T11" fmla="*/ 9 h 12"/>
                <a:gd name="T12" fmla="*/ 9 w 12"/>
                <a:gd name="T1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9" y="3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6" y="12"/>
                    <a:pt x="9" y="11"/>
                    <a:pt x="10" y="9"/>
                  </a:cubicBezTo>
                  <a:cubicBezTo>
                    <a:pt x="12" y="7"/>
                    <a:pt x="11" y="4"/>
                    <a:pt x="9" y="3"/>
                  </a:cubicBezTo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24"/>
            <p:cNvSpPr/>
            <p:nvPr/>
          </p:nvSpPr>
          <p:spPr bwMode="auto">
            <a:xfrm>
              <a:off x="5049838" y="3913188"/>
              <a:ext cx="444500" cy="865188"/>
            </a:xfrm>
            <a:custGeom>
              <a:avLst/>
              <a:gdLst>
                <a:gd name="T0" fmla="*/ 11 w 276"/>
                <a:gd name="T1" fmla="*/ 509 h 538"/>
                <a:gd name="T2" fmla="*/ 10 w 276"/>
                <a:gd name="T3" fmla="*/ 509 h 538"/>
                <a:gd name="T4" fmla="*/ 12 w 276"/>
                <a:gd name="T5" fmla="*/ 505 h 538"/>
                <a:gd name="T6" fmla="*/ 13 w 276"/>
                <a:gd name="T7" fmla="*/ 466 h 538"/>
                <a:gd name="T8" fmla="*/ 11 w 276"/>
                <a:gd name="T9" fmla="*/ 466 h 538"/>
                <a:gd name="T10" fmla="*/ 37 w 276"/>
                <a:gd name="T11" fmla="*/ 460 h 538"/>
                <a:gd name="T12" fmla="*/ 38 w 276"/>
                <a:gd name="T13" fmla="*/ 464 h 538"/>
                <a:gd name="T14" fmla="*/ 65 w 276"/>
                <a:gd name="T15" fmla="*/ 456 h 538"/>
                <a:gd name="T16" fmla="*/ 65 w 276"/>
                <a:gd name="T17" fmla="*/ 458 h 538"/>
                <a:gd name="T18" fmla="*/ 101 w 276"/>
                <a:gd name="T19" fmla="*/ 450 h 538"/>
                <a:gd name="T20" fmla="*/ 99 w 276"/>
                <a:gd name="T21" fmla="*/ 454 h 538"/>
                <a:gd name="T22" fmla="*/ 99 w 276"/>
                <a:gd name="T23" fmla="*/ 454 h 538"/>
                <a:gd name="T24" fmla="*/ 132 w 276"/>
                <a:gd name="T25" fmla="*/ 462 h 538"/>
                <a:gd name="T26" fmla="*/ 147 w 276"/>
                <a:gd name="T27" fmla="*/ 453 h 538"/>
                <a:gd name="T28" fmla="*/ 144 w 276"/>
                <a:gd name="T29" fmla="*/ 456 h 538"/>
                <a:gd name="T30" fmla="*/ 176 w 276"/>
                <a:gd name="T31" fmla="*/ 445 h 538"/>
                <a:gd name="T32" fmla="*/ 174 w 276"/>
                <a:gd name="T33" fmla="*/ 451 h 538"/>
                <a:gd name="T34" fmla="*/ 210 w 276"/>
                <a:gd name="T35" fmla="*/ 451 h 538"/>
                <a:gd name="T36" fmla="*/ 207 w 276"/>
                <a:gd name="T37" fmla="*/ 453 h 538"/>
                <a:gd name="T38" fmla="*/ 236 w 276"/>
                <a:gd name="T39" fmla="*/ 445 h 538"/>
                <a:gd name="T40" fmla="*/ 249 w 276"/>
                <a:gd name="T41" fmla="*/ 439 h 538"/>
                <a:gd name="T42" fmla="*/ 260 w 276"/>
                <a:gd name="T43" fmla="*/ 434 h 538"/>
                <a:gd name="T44" fmla="*/ 273 w 276"/>
                <a:gd name="T45" fmla="*/ 383 h 538"/>
                <a:gd name="T46" fmla="*/ 275 w 276"/>
                <a:gd name="T47" fmla="*/ 368 h 538"/>
                <a:gd name="T48" fmla="*/ 275 w 276"/>
                <a:gd name="T49" fmla="*/ 369 h 538"/>
                <a:gd name="T50" fmla="*/ 264 w 276"/>
                <a:gd name="T51" fmla="*/ 306 h 538"/>
                <a:gd name="T52" fmla="*/ 263 w 276"/>
                <a:gd name="T53" fmla="*/ 261 h 538"/>
                <a:gd name="T54" fmla="*/ 262 w 276"/>
                <a:gd name="T55" fmla="*/ 244 h 538"/>
                <a:gd name="T56" fmla="*/ 264 w 276"/>
                <a:gd name="T57" fmla="*/ 206 h 538"/>
                <a:gd name="T58" fmla="*/ 254 w 276"/>
                <a:gd name="T59" fmla="*/ 147 h 538"/>
                <a:gd name="T60" fmla="*/ 248 w 276"/>
                <a:gd name="T61" fmla="*/ 101 h 538"/>
                <a:gd name="T62" fmla="*/ 244 w 276"/>
                <a:gd name="T63" fmla="*/ 57 h 538"/>
                <a:gd name="T64" fmla="*/ 213 w 276"/>
                <a:gd name="T65" fmla="*/ 1 h 538"/>
                <a:gd name="T66" fmla="*/ 232 w 276"/>
                <a:gd name="T67" fmla="*/ 19 h 538"/>
                <a:gd name="T68" fmla="*/ 232 w 276"/>
                <a:gd name="T69" fmla="*/ 19 h 538"/>
                <a:gd name="T70" fmla="*/ 240 w 276"/>
                <a:gd name="T71" fmla="*/ 57 h 538"/>
                <a:gd name="T72" fmla="*/ 243 w 276"/>
                <a:gd name="T73" fmla="*/ 81 h 538"/>
                <a:gd name="T74" fmla="*/ 244 w 276"/>
                <a:gd name="T75" fmla="*/ 86 h 538"/>
                <a:gd name="T76" fmla="*/ 247 w 276"/>
                <a:gd name="T77" fmla="*/ 150 h 538"/>
                <a:gd name="T78" fmla="*/ 251 w 276"/>
                <a:gd name="T79" fmla="*/ 151 h 538"/>
                <a:gd name="T80" fmla="*/ 247 w 276"/>
                <a:gd name="T81" fmla="*/ 184 h 538"/>
                <a:gd name="T82" fmla="*/ 254 w 276"/>
                <a:gd name="T83" fmla="*/ 224 h 538"/>
                <a:gd name="T84" fmla="*/ 256 w 276"/>
                <a:gd name="T85" fmla="*/ 261 h 538"/>
                <a:gd name="T86" fmla="*/ 258 w 276"/>
                <a:gd name="T87" fmla="*/ 262 h 538"/>
                <a:gd name="T88" fmla="*/ 257 w 276"/>
                <a:gd name="T89" fmla="*/ 328 h 538"/>
                <a:gd name="T90" fmla="*/ 266 w 276"/>
                <a:gd name="T91" fmla="*/ 368 h 538"/>
                <a:gd name="T92" fmla="*/ 265 w 276"/>
                <a:gd name="T93" fmla="*/ 386 h 538"/>
                <a:gd name="T94" fmla="*/ 267 w 276"/>
                <a:gd name="T95" fmla="*/ 391 h 538"/>
                <a:gd name="T96" fmla="*/ 259 w 276"/>
                <a:gd name="T97" fmla="*/ 422 h 538"/>
                <a:gd name="T98" fmla="*/ 220 w 276"/>
                <a:gd name="T99" fmla="*/ 442 h 538"/>
                <a:gd name="T100" fmla="*/ 206 w 276"/>
                <a:gd name="T101" fmla="*/ 454 h 538"/>
                <a:gd name="T102" fmla="*/ 165 w 276"/>
                <a:gd name="T103" fmla="*/ 448 h 538"/>
                <a:gd name="T104" fmla="*/ 117 w 276"/>
                <a:gd name="T105" fmla="*/ 450 h 538"/>
                <a:gd name="T106" fmla="*/ 131 w 276"/>
                <a:gd name="T107" fmla="*/ 458 h 538"/>
                <a:gd name="T108" fmla="*/ 112 w 276"/>
                <a:gd name="T109" fmla="*/ 451 h 538"/>
                <a:gd name="T110" fmla="*/ 110 w 276"/>
                <a:gd name="T111" fmla="*/ 456 h 538"/>
                <a:gd name="T112" fmla="*/ 47 w 276"/>
                <a:gd name="T113" fmla="*/ 455 h 538"/>
                <a:gd name="T114" fmla="*/ 13 w 276"/>
                <a:gd name="T115" fmla="*/ 457 h 538"/>
                <a:gd name="T116" fmla="*/ 7 w 276"/>
                <a:gd name="T117" fmla="*/ 513 h 538"/>
                <a:gd name="T118" fmla="*/ 4 w 276"/>
                <a:gd name="T119" fmla="*/ 531 h 538"/>
                <a:gd name="T120" fmla="*/ 6 w 276"/>
                <a:gd name="T121" fmla="*/ 536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6" h="538">
                  <a:moveTo>
                    <a:pt x="13" y="529"/>
                  </a:moveTo>
                  <a:cubicBezTo>
                    <a:pt x="11" y="528"/>
                    <a:pt x="11" y="528"/>
                    <a:pt x="11" y="528"/>
                  </a:cubicBezTo>
                  <a:cubicBezTo>
                    <a:pt x="8" y="532"/>
                    <a:pt x="8" y="532"/>
                    <a:pt x="8" y="532"/>
                  </a:cubicBezTo>
                  <a:cubicBezTo>
                    <a:pt x="12" y="534"/>
                    <a:pt x="12" y="534"/>
                    <a:pt x="12" y="534"/>
                  </a:cubicBezTo>
                  <a:cubicBezTo>
                    <a:pt x="13" y="533"/>
                    <a:pt x="13" y="533"/>
                    <a:pt x="13" y="533"/>
                  </a:cubicBezTo>
                  <a:cubicBezTo>
                    <a:pt x="13" y="533"/>
                    <a:pt x="13" y="532"/>
                    <a:pt x="13" y="532"/>
                  </a:cubicBezTo>
                  <a:cubicBezTo>
                    <a:pt x="13" y="532"/>
                    <a:pt x="13" y="531"/>
                    <a:pt x="13" y="530"/>
                  </a:cubicBezTo>
                  <a:cubicBezTo>
                    <a:pt x="14" y="527"/>
                    <a:pt x="14" y="522"/>
                    <a:pt x="14" y="517"/>
                  </a:cubicBezTo>
                  <a:cubicBezTo>
                    <a:pt x="14" y="515"/>
                    <a:pt x="14" y="513"/>
                    <a:pt x="14" y="511"/>
                  </a:cubicBezTo>
                  <a:cubicBezTo>
                    <a:pt x="15" y="511"/>
                    <a:pt x="15" y="510"/>
                    <a:pt x="15" y="510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1" y="509"/>
                    <a:pt x="11" y="509"/>
                    <a:pt x="11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1" y="509"/>
                    <a:pt x="11" y="509"/>
                    <a:pt x="11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10"/>
                    <a:pt x="15" y="510"/>
                    <a:pt x="15" y="510"/>
                  </a:cubicBezTo>
                  <a:cubicBezTo>
                    <a:pt x="15" y="509"/>
                    <a:pt x="15" y="509"/>
                    <a:pt x="15" y="509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5" y="510"/>
                    <a:pt x="15" y="510"/>
                    <a:pt x="15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0"/>
                    <a:pt x="14" y="510"/>
                    <a:pt x="14" y="510"/>
                  </a:cubicBezTo>
                  <a:cubicBezTo>
                    <a:pt x="15" y="510"/>
                    <a:pt x="15" y="510"/>
                    <a:pt x="15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0"/>
                    <a:pt x="14" y="510"/>
                    <a:pt x="14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1"/>
                    <a:pt x="14" y="511"/>
                    <a:pt x="14" y="511"/>
                  </a:cubicBezTo>
                  <a:cubicBezTo>
                    <a:pt x="14" y="510"/>
                    <a:pt x="14" y="510"/>
                    <a:pt x="14" y="510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14" y="511"/>
                    <a:pt x="14" y="511"/>
                    <a:pt x="14" y="511"/>
                  </a:cubicBezTo>
                  <a:cubicBezTo>
                    <a:pt x="15" y="510"/>
                    <a:pt x="15" y="509"/>
                    <a:pt x="14" y="508"/>
                  </a:cubicBezTo>
                  <a:cubicBezTo>
                    <a:pt x="14" y="506"/>
                    <a:pt x="13" y="505"/>
                    <a:pt x="12" y="505"/>
                  </a:cubicBezTo>
                  <a:cubicBezTo>
                    <a:pt x="12" y="504"/>
                    <a:pt x="12" y="504"/>
                    <a:pt x="12" y="504"/>
                  </a:cubicBezTo>
                  <a:cubicBezTo>
                    <a:pt x="13" y="483"/>
                    <a:pt x="13" y="483"/>
                    <a:pt x="13" y="483"/>
                  </a:cubicBezTo>
                  <a:cubicBezTo>
                    <a:pt x="13" y="482"/>
                    <a:pt x="12" y="480"/>
                    <a:pt x="11" y="479"/>
                  </a:cubicBezTo>
                  <a:cubicBezTo>
                    <a:pt x="8" y="478"/>
                    <a:pt x="8" y="478"/>
                    <a:pt x="8" y="478"/>
                  </a:cubicBezTo>
                  <a:cubicBezTo>
                    <a:pt x="6" y="482"/>
                    <a:pt x="6" y="482"/>
                    <a:pt x="6" y="482"/>
                  </a:cubicBezTo>
                  <a:cubicBezTo>
                    <a:pt x="10" y="484"/>
                    <a:pt x="10" y="484"/>
                    <a:pt x="10" y="484"/>
                  </a:cubicBezTo>
                  <a:cubicBezTo>
                    <a:pt x="19" y="467"/>
                    <a:pt x="19" y="467"/>
                    <a:pt x="19" y="467"/>
                  </a:cubicBezTo>
                  <a:cubicBezTo>
                    <a:pt x="20" y="465"/>
                    <a:pt x="19" y="462"/>
                    <a:pt x="17" y="461"/>
                  </a:cubicBezTo>
                  <a:cubicBezTo>
                    <a:pt x="13" y="458"/>
                    <a:pt x="13" y="458"/>
                    <a:pt x="13" y="458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4" y="464"/>
                    <a:pt x="14" y="464"/>
                    <a:pt x="14" y="464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3" y="466"/>
                    <a:pt x="13" y="465"/>
                    <a:pt x="14" y="464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3" y="466"/>
                    <a:pt x="13" y="466"/>
                    <a:pt x="13" y="466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2" y="466"/>
                    <a:pt x="12" y="466"/>
                    <a:pt x="13" y="466"/>
                  </a:cubicBezTo>
                  <a:cubicBezTo>
                    <a:pt x="10" y="462"/>
                    <a:pt x="10" y="462"/>
                    <a:pt x="10" y="462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4"/>
                    <a:pt x="11" y="464"/>
                    <a:pt x="11" y="464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4"/>
                    <a:pt x="11" y="464"/>
                    <a:pt x="11" y="464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6"/>
                    <a:pt x="12" y="466"/>
                    <a:pt x="12" y="466"/>
                  </a:cubicBezTo>
                  <a:cubicBezTo>
                    <a:pt x="14" y="466"/>
                    <a:pt x="19" y="466"/>
                    <a:pt x="23" y="466"/>
                  </a:cubicBezTo>
                  <a:cubicBezTo>
                    <a:pt x="28" y="466"/>
                    <a:pt x="32" y="466"/>
                    <a:pt x="36" y="466"/>
                  </a:cubicBezTo>
                  <a:cubicBezTo>
                    <a:pt x="38" y="466"/>
                    <a:pt x="40" y="466"/>
                    <a:pt x="40" y="466"/>
                  </a:cubicBezTo>
                  <a:cubicBezTo>
                    <a:pt x="42" y="466"/>
                    <a:pt x="44" y="465"/>
                    <a:pt x="44" y="463"/>
                  </a:cubicBezTo>
                  <a:cubicBezTo>
                    <a:pt x="45" y="461"/>
                    <a:pt x="44" y="458"/>
                    <a:pt x="42" y="457"/>
                  </a:cubicBezTo>
                  <a:cubicBezTo>
                    <a:pt x="40" y="456"/>
                    <a:pt x="40" y="456"/>
                    <a:pt x="40" y="456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41" y="462"/>
                    <a:pt x="41" y="462"/>
                    <a:pt x="41" y="462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40" y="463"/>
                    <a:pt x="40" y="463"/>
                    <a:pt x="40" y="463"/>
                  </a:cubicBezTo>
                  <a:cubicBezTo>
                    <a:pt x="40" y="463"/>
                    <a:pt x="41" y="463"/>
                    <a:pt x="41" y="462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40" y="463"/>
                    <a:pt x="40" y="463"/>
                    <a:pt x="40" y="463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9" y="464"/>
                    <a:pt x="39" y="464"/>
                    <a:pt x="40" y="463"/>
                  </a:cubicBezTo>
                  <a:cubicBezTo>
                    <a:pt x="37" y="460"/>
                    <a:pt x="37" y="460"/>
                    <a:pt x="37" y="460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38" y="461"/>
                    <a:pt x="38" y="461"/>
                    <a:pt x="38" y="461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4"/>
                    <a:pt x="38" y="464"/>
                    <a:pt x="39" y="464"/>
                  </a:cubicBezTo>
                  <a:cubicBezTo>
                    <a:pt x="38" y="461"/>
                    <a:pt x="38" y="461"/>
                    <a:pt x="38" y="461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8" y="464"/>
                    <a:pt x="38" y="464"/>
                    <a:pt x="38" y="464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40" y="464"/>
                    <a:pt x="43" y="464"/>
                    <a:pt x="47" y="465"/>
                  </a:cubicBezTo>
                  <a:cubicBezTo>
                    <a:pt x="52" y="465"/>
                    <a:pt x="59" y="465"/>
                    <a:pt x="64" y="466"/>
                  </a:cubicBezTo>
                  <a:cubicBezTo>
                    <a:pt x="70" y="466"/>
                    <a:pt x="74" y="467"/>
                    <a:pt x="74" y="467"/>
                  </a:cubicBezTo>
                  <a:cubicBezTo>
                    <a:pt x="76" y="467"/>
                    <a:pt x="78" y="465"/>
                    <a:pt x="78" y="463"/>
                  </a:cubicBezTo>
                  <a:cubicBezTo>
                    <a:pt x="79" y="461"/>
                    <a:pt x="78" y="459"/>
                    <a:pt x="76" y="458"/>
                  </a:cubicBezTo>
                  <a:cubicBezTo>
                    <a:pt x="67" y="452"/>
                    <a:pt x="67" y="452"/>
                    <a:pt x="67" y="452"/>
                  </a:cubicBezTo>
                  <a:cubicBezTo>
                    <a:pt x="65" y="456"/>
                    <a:pt x="65" y="456"/>
                    <a:pt x="65" y="456"/>
                  </a:cubicBezTo>
                  <a:cubicBezTo>
                    <a:pt x="69" y="459"/>
                    <a:pt x="69" y="459"/>
                    <a:pt x="69" y="459"/>
                  </a:cubicBezTo>
                  <a:cubicBezTo>
                    <a:pt x="65" y="456"/>
                    <a:pt x="65" y="456"/>
                    <a:pt x="65" y="456"/>
                  </a:cubicBezTo>
                  <a:cubicBezTo>
                    <a:pt x="67" y="460"/>
                    <a:pt x="67" y="460"/>
                    <a:pt x="67" y="460"/>
                  </a:cubicBezTo>
                  <a:cubicBezTo>
                    <a:pt x="68" y="460"/>
                    <a:pt x="68" y="460"/>
                    <a:pt x="69" y="459"/>
                  </a:cubicBezTo>
                  <a:cubicBezTo>
                    <a:pt x="65" y="456"/>
                    <a:pt x="65" y="456"/>
                    <a:pt x="65" y="456"/>
                  </a:cubicBezTo>
                  <a:cubicBezTo>
                    <a:pt x="67" y="460"/>
                    <a:pt x="67" y="460"/>
                    <a:pt x="67" y="460"/>
                  </a:cubicBezTo>
                  <a:cubicBezTo>
                    <a:pt x="65" y="457"/>
                    <a:pt x="65" y="457"/>
                    <a:pt x="65" y="457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7" y="460"/>
                  </a:cubicBezTo>
                  <a:cubicBezTo>
                    <a:pt x="65" y="457"/>
                    <a:pt x="65" y="457"/>
                    <a:pt x="65" y="457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5" y="458"/>
                    <a:pt x="65" y="458"/>
                    <a:pt x="65" y="458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5" y="458"/>
                    <a:pt x="65" y="458"/>
                    <a:pt x="65" y="458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6" y="461"/>
                    <a:pt x="66" y="461"/>
                    <a:pt x="66" y="461"/>
                  </a:cubicBezTo>
                  <a:cubicBezTo>
                    <a:pt x="68" y="461"/>
                    <a:pt x="71" y="461"/>
                    <a:pt x="76" y="461"/>
                  </a:cubicBezTo>
                  <a:cubicBezTo>
                    <a:pt x="82" y="462"/>
                    <a:pt x="91" y="463"/>
                    <a:pt x="97" y="464"/>
                  </a:cubicBezTo>
                  <a:cubicBezTo>
                    <a:pt x="104" y="464"/>
                    <a:pt x="109" y="465"/>
                    <a:pt x="109" y="465"/>
                  </a:cubicBezTo>
                  <a:cubicBezTo>
                    <a:pt x="111" y="465"/>
                    <a:pt x="113" y="464"/>
                    <a:pt x="114" y="462"/>
                  </a:cubicBezTo>
                  <a:cubicBezTo>
                    <a:pt x="115" y="460"/>
                    <a:pt x="114" y="457"/>
                    <a:pt x="112" y="456"/>
                  </a:cubicBezTo>
                  <a:cubicBezTo>
                    <a:pt x="101" y="450"/>
                    <a:pt x="101" y="450"/>
                    <a:pt x="101" y="450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3" y="456"/>
                    <a:pt x="103" y="456"/>
                    <a:pt x="103" y="456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1" y="458"/>
                    <a:pt x="101" y="458"/>
                    <a:pt x="101" y="458"/>
                  </a:cubicBezTo>
                  <a:cubicBezTo>
                    <a:pt x="102" y="457"/>
                    <a:pt x="102" y="457"/>
                    <a:pt x="103" y="456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1" y="458"/>
                    <a:pt x="101" y="458"/>
                    <a:pt x="101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0" y="458"/>
                    <a:pt x="100" y="458"/>
                    <a:pt x="100" y="458"/>
                  </a:cubicBezTo>
                  <a:cubicBezTo>
                    <a:pt x="100" y="458"/>
                    <a:pt x="101" y="458"/>
                    <a:pt x="101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100" y="458"/>
                    <a:pt x="100" y="458"/>
                    <a:pt x="100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8"/>
                    <a:pt x="99" y="458"/>
                    <a:pt x="100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4"/>
                    <a:pt x="99" y="454"/>
                    <a:pt x="99" y="454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7"/>
                    <a:pt x="99" y="457"/>
                    <a:pt x="99" y="457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7"/>
                    <a:pt x="99" y="457"/>
                    <a:pt x="99" y="457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8"/>
                    <a:pt x="99" y="458"/>
                    <a:pt x="100" y="458"/>
                  </a:cubicBezTo>
                  <a:cubicBezTo>
                    <a:pt x="103" y="459"/>
                    <a:pt x="110" y="460"/>
                    <a:pt x="116" y="461"/>
                  </a:cubicBezTo>
                  <a:cubicBezTo>
                    <a:pt x="120" y="461"/>
                    <a:pt x="123" y="462"/>
                    <a:pt x="125" y="462"/>
                  </a:cubicBezTo>
                  <a:cubicBezTo>
                    <a:pt x="126" y="462"/>
                    <a:pt x="127" y="462"/>
                    <a:pt x="128" y="462"/>
                  </a:cubicBezTo>
                  <a:cubicBezTo>
                    <a:pt x="129" y="462"/>
                    <a:pt x="130" y="462"/>
                    <a:pt x="131" y="462"/>
                  </a:cubicBezTo>
                  <a:cubicBezTo>
                    <a:pt x="131" y="462"/>
                    <a:pt x="131" y="462"/>
                    <a:pt x="131" y="462"/>
                  </a:cubicBezTo>
                  <a:cubicBezTo>
                    <a:pt x="132" y="462"/>
                    <a:pt x="132" y="462"/>
                    <a:pt x="132" y="462"/>
                  </a:cubicBezTo>
                  <a:cubicBezTo>
                    <a:pt x="133" y="462"/>
                    <a:pt x="133" y="462"/>
                    <a:pt x="133" y="462"/>
                  </a:cubicBezTo>
                  <a:cubicBezTo>
                    <a:pt x="134" y="461"/>
                    <a:pt x="134" y="461"/>
                    <a:pt x="135" y="460"/>
                  </a:cubicBezTo>
                  <a:cubicBezTo>
                    <a:pt x="136" y="459"/>
                    <a:pt x="136" y="458"/>
                    <a:pt x="136" y="457"/>
                  </a:cubicBezTo>
                  <a:cubicBezTo>
                    <a:pt x="135" y="455"/>
                    <a:pt x="134" y="454"/>
                    <a:pt x="133" y="454"/>
                  </a:cubicBezTo>
                  <a:cubicBezTo>
                    <a:pt x="124" y="448"/>
                    <a:pt x="124" y="448"/>
                    <a:pt x="124" y="448"/>
                  </a:cubicBezTo>
                  <a:cubicBezTo>
                    <a:pt x="121" y="452"/>
                    <a:pt x="121" y="452"/>
                    <a:pt x="121" y="452"/>
                  </a:cubicBezTo>
                  <a:cubicBezTo>
                    <a:pt x="121" y="456"/>
                    <a:pt x="121" y="456"/>
                    <a:pt x="121" y="456"/>
                  </a:cubicBezTo>
                  <a:cubicBezTo>
                    <a:pt x="147" y="458"/>
                    <a:pt x="147" y="458"/>
                    <a:pt x="147" y="458"/>
                  </a:cubicBezTo>
                  <a:cubicBezTo>
                    <a:pt x="149" y="458"/>
                    <a:pt x="151" y="457"/>
                    <a:pt x="152" y="455"/>
                  </a:cubicBezTo>
                  <a:cubicBezTo>
                    <a:pt x="152" y="453"/>
                    <a:pt x="152" y="450"/>
                    <a:pt x="150" y="449"/>
                  </a:cubicBezTo>
                  <a:cubicBezTo>
                    <a:pt x="146" y="447"/>
                    <a:pt x="146" y="447"/>
                    <a:pt x="146" y="447"/>
                  </a:cubicBezTo>
                  <a:cubicBezTo>
                    <a:pt x="143" y="451"/>
                    <a:pt x="143" y="451"/>
                    <a:pt x="143" y="451"/>
                  </a:cubicBezTo>
                  <a:cubicBezTo>
                    <a:pt x="147" y="453"/>
                    <a:pt x="147" y="453"/>
                    <a:pt x="147" y="453"/>
                  </a:cubicBezTo>
                  <a:cubicBezTo>
                    <a:pt x="143" y="451"/>
                    <a:pt x="143" y="451"/>
                    <a:pt x="143" y="451"/>
                  </a:cubicBezTo>
                  <a:cubicBezTo>
                    <a:pt x="146" y="455"/>
                    <a:pt x="146" y="455"/>
                    <a:pt x="146" y="455"/>
                  </a:cubicBezTo>
                  <a:cubicBezTo>
                    <a:pt x="146" y="455"/>
                    <a:pt x="147" y="455"/>
                    <a:pt x="147" y="453"/>
                  </a:cubicBezTo>
                  <a:cubicBezTo>
                    <a:pt x="143" y="451"/>
                    <a:pt x="143" y="451"/>
                    <a:pt x="143" y="451"/>
                  </a:cubicBezTo>
                  <a:cubicBezTo>
                    <a:pt x="146" y="455"/>
                    <a:pt x="146" y="455"/>
                    <a:pt x="146" y="455"/>
                  </a:cubicBezTo>
                  <a:cubicBezTo>
                    <a:pt x="144" y="451"/>
                    <a:pt x="144" y="451"/>
                    <a:pt x="144" y="451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5" y="455"/>
                    <a:pt x="145" y="455"/>
                    <a:pt x="146" y="455"/>
                  </a:cubicBezTo>
                  <a:cubicBezTo>
                    <a:pt x="144" y="451"/>
                    <a:pt x="144" y="451"/>
                    <a:pt x="144" y="451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2"/>
                    <a:pt x="144" y="452"/>
                    <a:pt x="144" y="452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2"/>
                    <a:pt x="144" y="452"/>
                    <a:pt x="144" y="452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5"/>
                    <a:pt x="144" y="455"/>
                    <a:pt x="144" y="455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5"/>
                    <a:pt x="144" y="455"/>
                    <a:pt x="144" y="455"/>
                  </a:cubicBezTo>
                  <a:cubicBezTo>
                    <a:pt x="144" y="456"/>
                    <a:pt x="144" y="456"/>
                    <a:pt x="144" y="456"/>
                  </a:cubicBezTo>
                  <a:cubicBezTo>
                    <a:pt x="144" y="456"/>
                    <a:pt x="145" y="456"/>
                    <a:pt x="146" y="456"/>
                  </a:cubicBezTo>
                  <a:cubicBezTo>
                    <a:pt x="151" y="456"/>
                    <a:pt x="160" y="457"/>
                    <a:pt x="167" y="458"/>
                  </a:cubicBezTo>
                  <a:cubicBezTo>
                    <a:pt x="175" y="458"/>
                    <a:pt x="181" y="459"/>
                    <a:pt x="181" y="459"/>
                  </a:cubicBezTo>
                  <a:cubicBezTo>
                    <a:pt x="183" y="459"/>
                    <a:pt x="185" y="458"/>
                    <a:pt x="186" y="456"/>
                  </a:cubicBezTo>
                  <a:cubicBezTo>
                    <a:pt x="187" y="454"/>
                    <a:pt x="186" y="451"/>
                    <a:pt x="184" y="450"/>
                  </a:cubicBezTo>
                  <a:cubicBezTo>
                    <a:pt x="176" y="445"/>
                    <a:pt x="176" y="445"/>
                    <a:pt x="176" y="445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7" y="451"/>
                    <a:pt x="177" y="451"/>
                    <a:pt x="177" y="451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5" y="453"/>
                    <a:pt x="175" y="453"/>
                    <a:pt x="175" y="453"/>
                  </a:cubicBezTo>
                  <a:cubicBezTo>
                    <a:pt x="176" y="453"/>
                    <a:pt x="176" y="452"/>
                    <a:pt x="177" y="451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5" y="453"/>
                    <a:pt x="175" y="453"/>
                    <a:pt x="175" y="453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3"/>
                    <a:pt x="175" y="453"/>
                    <a:pt x="175" y="453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1"/>
                    <a:pt x="174" y="451"/>
                    <a:pt x="174" y="451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1"/>
                    <a:pt x="174" y="451"/>
                    <a:pt x="174" y="451"/>
                  </a:cubicBezTo>
                  <a:cubicBezTo>
                    <a:pt x="174" y="454"/>
                    <a:pt x="174" y="454"/>
                    <a:pt x="174" y="454"/>
                  </a:cubicBezTo>
                  <a:cubicBezTo>
                    <a:pt x="174" y="454"/>
                    <a:pt x="174" y="454"/>
                    <a:pt x="175" y="453"/>
                  </a:cubicBezTo>
                  <a:cubicBezTo>
                    <a:pt x="175" y="453"/>
                    <a:pt x="176" y="453"/>
                    <a:pt x="177" y="453"/>
                  </a:cubicBezTo>
                  <a:cubicBezTo>
                    <a:pt x="181" y="453"/>
                    <a:pt x="189" y="454"/>
                    <a:pt x="196" y="454"/>
                  </a:cubicBezTo>
                  <a:cubicBezTo>
                    <a:pt x="203" y="454"/>
                    <a:pt x="208" y="455"/>
                    <a:pt x="208" y="455"/>
                  </a:cubicBezTo>
                  <a:cubicBezTo>
                    <a:pt x="210" y="455"/>
                    <a:pt x="212" y="453"/>
                    <a:pt x="213" y="451"/>
                  </a:cubicBezTo>
                  <a:cubicBezTo>
                    <a:pt x="214" y="449"/>
                    <a:pt x="213" y="447"/>
                    <a:pt x="211" y="446"/>
                  </a:cubicBezTo>
                  <a:cubicBezTo>
                    <a:pt x="209" y="444"/>
                    <a:pt x="209" y="444"/>
                    <a:pt x="209" y="444"/>
                  </a:cubicBezTo>
                  <a:cubicBezTo>
                    <a:pt x="206" y="448"/>
                    <a:pt x="206" y="448"/>
                    <a:pt x="206" y="448"/>
                  </a:cubicBezTo>
                  <a:cubicBezTo>
                    <a:pt x="210" y="451"/>
                    <a:pt x="210" y="451"/>
                    <a:pt x="210" y="451"/>
                  </a:cubicBezTo>
                  <a:cubicBezTo>
                    <a:pt x="206" y="449"/>
                    <a:pt x="206" y="449"/>
                    <a:pt x="206" y="449"/>
                  </a:cubicBezTo>
                  <a:cubicBezTo>
                    <a:pt x="208" y="453"/>
                    <a:pt x="208" y="453"/>
                    <a:pt x="208" y="453"/>
                  </a:cubicBezTo>
                  <a:cubicBezTo>
                    <a:pt x="209" y="452"/>
                    <a:pt x="210" y="452"/>
                    <a:pt x="210" y="451"/>
                  </a:cubicBezTo>
                  <a:cubicBezTo>
                    <a:pt x="206" y="449"/>
                    <a:pt x="206" y="449"/>
                    <a:pt x="206" y="449"/>
                  </a:cubicBezTo>
                  <a:cubicBezTo>
                    <a:pt x="208" y="453"/>
                    <a:pt x="208" y="453"/>
                    <a:pt x="208" y="453"/>
                  </a:cubicBezTo>
                  <a:cubicBezTo>
                    <a:pt x="207" y="449"/>
                    <a:pt x="207" y="449"/>
                    <a:pt x="207" y="449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8" y="453"/>
                    <a:pt x="208" y="453"/>
                    <a:pt x="208" y="453"/>
                  </a:cubicBezTo>
                  <a:cubicBezTo>
                    <a:pt x="207" y="449"/>
                    <a:pt x="207" y="449"/>
                    <a:pt x="207" y="449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1"/>
                    <a:pt x="207" y="451"/>
                    <a:pt x="207" y="451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1"/>
                    <a:pt x="207" y="451"/>
                    <a:pt x="207" y="451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07" y="453"/>
                    <a:pt x="208" y="453"/>
                    <a:pt x="209" y="453"/>
                  </a:cubicBezTo>
                  <a:cubicBezTo>
                    <a:pt x="209" y="453"/>
                    <a:pt x="210" y="453"/>
                    <a:pt x="211" y="453"/>
                  </a:cubicBezTo>
                  <a:cubicBezTo>
                    <a:pt x="215" y="453"/>
                    <a:pt x="220" y="453"/>
                    <a:pt x="225" y="453"/>
                  </a:cubicBezTo>
                  <a:cubicBezTo>
                    <a:pt x="230" y="453"/>
                    <a:pt x="233" y="453"/>
                    <a:pt x="233" y="453"/>
                  </a:cubicBezTo>
                  <a:cubicBezTo>
                    <a:pt x="235" y="454"/>
                    <a:pt x="237" y="452"/>
                    <a:pt x="238" y="450"/>
                  </a:cubicBezTo>
                  <a:cubicBezTo>
                    <a:pt x="238" y="448"/>
                    <a:pt x="238" y="446"/>
                    <a:pt x="236" y="445"/>
                  </a:cubicBezTo>
                  <a:cubicBezTo>
                    <a:pt x="227" y="439"/>
                    <a:pt x="227" y="439"/>
                    <a:pt x="227" y="439"/>
                  </a:cubicBezTo>
                  <a:cubicBezTo>
                    <a:pt x="225" y="443"/>
                    <a:pt x="225" y="443"/>
                    <a:pt x="225" y="443"/>
                  </a:cubicBezTo>
                  <a:cubicBezTo>
                    <a:pt x="225" y="448"/>
                    <a:pt x="225" y="448"/>
                    <a:pt x="225" y="448"/>
                  </a:cubicBezTo>
                  <a:cubicBezTo>
                    <a:pt x="250" y="445"/>
                    <a:pt x="250" y="445"/>
                    <a:pt x="250" y="445"/>
                  </a:cubicBezTo>
                  <a:cubicBezTo>
                    <a:pt x="252" y="444"/>
                    <a:pt x="254" y="443"/>
                    <a:pt x="254" y="441"/>
                  </a:cubicBezTo>
                  <a:cubicBezTo>
                    <a:pt x="255" y="439"/>
                    <a:pt x="254" y="437"/>
                    <a:pt x="252" y="436"/>
                  </a:cubicBezTo>
                  <a:cubicBezTo>
                    <a:pt x="251" y="435"/>
                    <a:pt x="251" y="435"/>
                    <a:pt x="251" y="435"/>
                  </a:cubicBezTo>
                  <a:cubicBezTo>
                    <a:pt x="248" y="439"/>
                    <a:pt x="248" y="439"/>
                    <a:pt x="248" y="439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0" y="440"/>
                    <a:pt x="250" y="440"/>
                    <a:pt x="250" y="440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0" y="440"/>
                    <a:pt x="250" y="440"/>
                    <a:pt x="250" y="440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2" y="442"/>
                  </a:cubicBezTo>
                  <a:cubicBezTo>
                    <a:pt x="252" y="442"/>
                    <a:pt x="252" y="442"/>
                    <a:pt x="253" y="441"/>
                  </a:cubicBezTo>
                  <a:cubicBezTo>
                    <a:pt x="254" y="440"/>
                    <a:pt x="258" y="436"/>
                    <a:pt x="260" y="434"/>
                  </a:cubicBezTo>
                  <a:cubicBezTo>
                    <a:pt x="263" y="431"/>
                    <a:pt x="266" y="429"/>
                    <a:pt x="266" y="429"/>
                  </a:cubicBezTo>
                  <a:cubicBezTo>
                    <a:pt x="267" y="428"/>
                    <a:pt x="267" y="426"/>
                    <a:pt x="267" y="425"/>
                  </a:cubicBezTo>
                  <a:cubicBezTo>
                    <a:pt x="267" y="423"/>
                    <a:pt x="266" y="422"/>
                    <a:pt x="265" y="421"/>
                  </a:cubicBezTo>
                  <a:cubicBezTo>
                    <a:pt x="265" y="421"/>
                    <a:pt x="265" y="421"/>
                    <a:pt x="265" y="421"/>
                  </a:cubicBezTo>
                  <a:cubicBezTo>
                    <a:pt x="262" y="425"/>
                    <a:pt x="262" y="425"/>
                    <a:pt x="262" y="425"/>
                  </a:cubicBezTo>
                  <a:cubicBezTo>
                    <a:pt x="267" y="427"/>
                    <a:pt x="267" y="427"/>
                    <a:pt x="267" y="427"/>
                  </a:cubicBezTo>
                  <a:cubicBezTo>
                    <a:pt x="273" y="409"/>
                    <a:pt x="273" y="409"/>
                    <a:pt x="273" y="409"/>
                  </a:cubicBezTo>
                  <a:cubicBezTo>
                    <a:pt x="274" y="407"/>
                    <a:pt x="273" y="405"/>
                    <a:pt x="271" y="404"/>
                  </a:cubicBezTo>
                  <a:cubicBezTo>
                    <a:pt x="269" y="402"/>
                    <a:pt x="269" y="402"/>
                    <a:pt x="269" y="402"/>
                  </a:cubicBezTo>
                  <a:cubicBezTo>
                    <a:pt x="267" y="406"/>
                    <a:pt x="267" y="406"/>
                    <a:pt x="267" y="406"/>
                  </a:cubicBezTo>
                  <a:cubicBezTo>
                    <a:pt x="271" y="407"/>
                    <a:pt x="271" y="407"/>
                    <a:pt x="271" y="407"/>
                  </a:cubicBezTo>
                  <a:cubicBezTo>
                    <a:pt x="275" y="388"/>
                    <a:pt x="275" y="388"/>
                    <a:pt x="275" y="388"/>
                  </a:cubicBezTo>
                  <a:cubicBezTo>
                    <a:pt x="276" y="386"/>
                    <a:pt x="275" y="384"/>
                    <a:pt x="273" y="383"/>
                  </a:cubicBezTo>
                  <a:cubicBezTo>
                    <a:pt x="272" y="383"/>
                    <a:pt x="272" y="383"/>
                    <a:pt x="272" y="383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74" y="389"/>
                    <a:pt x="274" y="389"/>
                    <a:pt x="274" y="389"/>
                  </a:cubicBezTo>
                  <a:cubicBezTo>
                    <a:pt x="274" y="389"/>
                    <a:pt x="274" y="388"/>
                    <a:pt x="274" y="388"/>
                  </a:cubicBezTo>
                  <a:cubicBezTo>
                    <a:pt x="274" y="388"/>
                    <a:pt x="274" y="388"/>
                    <a:pt x="274" y="388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5"/>
                    <a:pt x="275" y="380"/>
                    <a:pt x="275" y="376"/>
                  </a:cubicBezTo>
                  <a:cubicBezTo>
                    <a:pt x="275" y="374"/>
                    <a:pt x="275" y="371"/>
                    <a:pt x="275" y="370"/>
                  </a:cubicBezTo>
                  <a:cubicBezTo>
                    <a:pt x="275" y="369"/>
                    <a:pt x="275" y="368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3" y="367"/>
                    <a:pt x="273" y="367"/>
                    <a:pt x="273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3" y="367"/>
                    <a:pt x="273" y="367"/>
                    <a:pt x="273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9"/>
                    <a:pt x="275" y="369"/>
                    <a:pt x="275" y="369"/>
                  </a:cubicBezTo>
                  <a:cubicBezTo>
                    <a:pt x="275" y="369"/>
                    <a:pt x="275" y="368"/>
                    <a:pt x="275" y="368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75" y="369"/>
                    <a:pt x="275" y="369"/>
                    <a:pt x="275" y="369"/>
                  </a:cubicBezTo>
                  <a:cubicBezTo>
                    <a:pt x="276" y="367"/>
                    <a:pt x="275" y="364"/>
                    <a:pt x="273" y="363"/>
                  </a:cubicBezTo>
                  <a:cubicBezTo>
                    <a:pt x="273" y="362"/>
                    <a:pt x="273" y="362"/>
                    <a:pt x="273" y="362"/>
                  </a:cubicBezTo>
                  <a:cubicBezTo>
                    <a:pt x="269" y="345"/>
                    <a:pt x="269" y="345"/>
                    <a:pt x="269" y="345"/>
                  </a:cubicBezTo>
                  <a:cubicBezTo>
                    <a:pt x="269" y="344"/>
                    <a:pt x="268" y="343"/>
                    <a:pt x="267" y="342"/>
                  </a:cubicBezTo>
                  <a:cubicBezTo>
                    <a:pt x="265" y="340"/>
                    <a:pt x="265" y="340"/>
                    <a:pt x="265" y="340"/>
                  </a:cubicBezTo>
                  <a:cubicBezTo>
                    <a:pt x="262" y="344"/>
                    <a:pt x="262" y="344"/>
                    <a:pt x="262" y="344"/>
                  </a:cubicBezTo>
                  <a:cubicBezTo>
                    <a:pt x="266" y="347"/>
                    <a:pt x="266" y="347"/>
                    <a:pt x="266" y="347"/>
                  </a:cubicBezTo>
                  <a:cubicBezTo>
                    <a:pt x="273" y="335"/>
                    <a:pt x="273" y="335"/>
                    <a:pt x="273" y="335"/>
                  </a:cubicBezTo>
                  <a:cubicBezTo>
                    <a:pt x="274" y="333"/>
                    <a:pt x="274" y="330"/>
                    <a:pt x="272" y="329"/>
                  </a:cubicBezTo>
                  <a:cubicBezTo>
                    <a:pt x="267" y="326"/>
                    <a:pt x="267" y="326"/>
                    <a:pt x="267" y="326"/>
                  </a:cubicBezTo>
                  <a:cubicBezTo>
                    <a:pt x="269" y="312"/>
                    <a:pt x="269" y="312"/>
                    <a:pt x="269" y="312"/>
                  </a:cubicBezTo>
                  <a:cubicBezTo>
                    <a:pt x="269" y="310"/>
                    <a:pt x="268" y="308"/>
                    <a:pt x="267" y="307"/>
                  </a:cubicBezTo>
                  <a:cubicBezTo>
                    <a:pt x="264" y="306"/>
                    <a:pt x="264" y="306"/>
                    <a:pt x="264" y="306"/>
                  </a:cubicBezTo>
                  <a:cubicBezTo>
                    <a:pt x="263" y="286"/>
                    <a:pt x="263" y="286"/>
                    <a:pt x="263" y="286"/>
                  </a:cubicBezTo>
                  <a:cubicBezTo>
                    <a:pt x="263" y="284"/>
                    <a:pt x="262" y="283"/>
                    <a:pt x="261" y="282"/>
                  </a:cubicBezTo>
                  <a:cubicBezTo>
                    <a:pt x="259" y="280"/>
                    <a:pt x="259" y="280"/>
                    <a:pt x="259" y="280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61" y="285"/>
                    <a:pt x="261" y="285"/>
                    <a:pt x="261" y="285"/>
                  </a:cubicBezTo>
                  <a:cubicBezTo>
                    <a:pt x="265" y="265"/>
                    <a:pt x="265" y="265"/>
                    <a:pt x="265" y="265"/>
                  </a:cubicBezTo>
                  <a:cubicBezTo>
                    <a:pt x="265" y="263"/>
                    <a:pt x="265" y="261"/>
                    <a:pt x="263" y="260"/>
                  </a:cubicBezTo>
                  <a:cubicBezTo>
                    <a:pt x="260" y="258"/>
                    <a:pt x="260" y="258"/>
                    <a:pt x="260" y="258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62" y="264"/>
                    <a:pt x="262" y="264"/>
                    <a:pt x="262" y="264"/>
                  </a:cubicBez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2" y="263"/>
                    <a:pt x="262" y="263"/>
                  </a:cubicBezTo>
                  <a:cubicBezTo>
                    <a:pt x="263" y="262"/>
                    <a:pt x="263" y="262"/>
                    <a:pt x="263" y="261"/>
                  </a:cubicBezTo>
                  <a:cubicBezTo>
                    <a:pt x="263" y="259"/>
                    <a:pt x="264" y="255"/>
                    <a:pt x="264" y="251"/>
                  </a:cubicBezTo>
                  <a:cubicBezTo>
                    <a:pt x="265" y="250"/>
                    <a:pt x="265" y="248"/>
                    <a:pt x="265" y="247"/>
                  </a:cubicBezTo>
                  <a:cubicBezTo>
                    <a:pt x="265" y="246"/>
                    <a:pt x="265" y="246"/>
                    <a:pt x="265" y="245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3" y="244"/>
                    <a:pt x="263" y="244"/>
                    <a:pt x="263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3" y="244"/>
                    <a:pt x="263" y="244"/>
                    <a:pt x="263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65" y="245"/>
                    <a:pt x="265" y="245"/>
                    <a:pt x="265" y="245"/>
                  </a:cubicBezTo>
                  <a:cubicBezTo>
                    <a:pt x="261" y="244"/>
                    <a:pt x="261" y="244"/>
                    <a:pt x="261" y="244"/>
                  </a:cubicBezTo>
                  <a:cubicBezTo>
                    <a:pt x="265" y="246"/>
                    <a:pt x="265" y="246"/>
                    <a:pt x="265" y="246"/>
                  </a:cubicBezTo>
                  <a:cubicBezTo>
                    <a:pt x="265" y="246"/>
                    <a:pt x="265" y="246"/>
                    <a:pt x="265" y="245"/>
                  </a:cubicBezTo>
                  <a:cubicBezTo>
                    <a:pt x="261" y="244"/>
                    <a:pt x="261" y="244"/>
                    <a:pt x="261" y="244"/>
                  </a:cubicBezTo>
                  <a:cubicBezTo>
                    <a:pt x="265" y="246"/>
                    <a:pt x="265" y="246"/>
                    <a:pt x="265" y="246"/>
                  </a:cubicBezTo>
                  <a:cubicBezTo>
                    <a:pt x="266" y="244"/>
                    <a:pt x="266" y="241"/>
                    <a:pt x="264" y="240"/>
                  </a:cubicBezTo>
                  <a:cubicBezTo>
                    <a:pt x="259" y="237"/>
                    <a:pt x="259" y="237"/>
                    <a:pt x="259" y="237"/>
                  </a:cubicBezTo>
                  <a:cubicBezTo>
                    <a:pt x="264" y="223"/>
                    <a:pt x="264" y="223"/>
                    <a:pt x="264" y="223"/>
                  </a:cubicBezTo>
                  <a:cubicBezTo>
                    <a:pt x="265" y="221"/>
                    <a:pt x="264" y="219"/>
                    <a:pt x="262" y="218"/>
                  </a:cubicBezTo>
                  <a:cubicBezTo>
                    <a:pt x="259" y="216"/>
                    <a:pt x="259" y="216"/>
                    <a:pt x="259" y="216"/>
                  </a:cubicBezTo>
                  <a:cubicBezTo>
                    <a:pt x="263" y="209"/>
                    <a:pt x="263" y="209"/>
                    <a:pt x="263" y="209"/>
                  </a:cubicBezTo>
                  <a:cubicBezTo>
                    <a:pt x="264" y="208"/>
                    <a:pt x="264" y="207"/>
                    <a:pt x="264" y="206"/>
                  </a:cubicBezTo>
                  <a:cubicBezTo>
                    <a:pt x="264" y="204"/>
                    <a:pt x="263" y="203"/>
                    <a:pt x="262" y="203"/>
                  </a:cubicBezTo>
                  <a:cubicBezTo>
                    <a:pt x="260" y="202"/>
                    <a:pt x="260" y="202"/>
                    <a:pt x="260" y="202"/>
                  </a:cubicBezTo>
                  <a:cubicBezTo>
                    <a:pt x="258" y="184"/>
                    <a:pt x="258" y="184"/>
                    <a:pt x="258" y="184"/>
                  </a:cubicBezTo>
                  <a:cubicBezTo>
                    <a:pt x="258" y="183"/>
                    <a:pt x="257" y="181"/>
                    <a:pt x="256" y="181"/>
                  </a:cubicBezTo>
                  <a:cubicBezTo>
                    <a:pt x="254" y="180"/>
                    <a:pt x="254" y="180"/>
                    <a:pt x="254" y="180"/>
                  </a:cubicBezTo>
                  <a:cubicBezTo>
                    <a:pt x="252" y="184"/>
                    <a:pt x="252" y="184"/>
                    <a:pt x="252" y="184"/>
                  </a:cubicBezTo>
                  <a:cubicBezTo>
                    <a:pt x="257" y="184"/>
                    <a:pt x="257" y="184"/>
                    <a:pt x="257" y="184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8" y="167"/>
                    <a:pt x="257" y="166"/>
                    <a:pt x="256" y="165"/>
                  </a:cubicBezTo>
                  <a:cubicBezTo>
                    <a:pt x="255" y="164"/>
                    <a:pt x="255" y="164"/>
                    <a:pt x="255" y="164"/>
                  </a:cubicBezTo>
                  <a:cubicBezTo>
                    <a:pt x="258" y="154"/>
                    <a:pt x="258" y="154"/>
                    <a:pt x="258" y="154"/>
                  </a:cubicBezTo>
                  <a:cubicBezTo>
                    <a:pt x="259" y="152"/>
                    <a:pt x="258" y="150"/>
                    <a:pt x="256" y="149"/>
                  </a:cubicBezTo>
                  <a:cubicBezTo>
                    <a:pt x="254" y="147"/>
                    <a:pt x="254" y="147"/>
                    <a:pt x="254" y="147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55" y="154"/>
                    <a:pt x="255" y="154"/>
                    <a:pt x="255" y="154"/>
                  </a:cubicBezTo>
                  <a:cubicBezTo>
                    <a:pt x="256" y="153"/>
                    <a:pt x="256" y="152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6" y="151"/>
                    <a:pt x="256" y="150"/>
                    <a:pt x="256" y="149"/>
                  </a:cubicBezTo>
                  <a:cubicBezTo>
                    <a:pt x="256" y="143"/>
                    <a:pt x="256" y="127"/>
                    <a:pt x="256" y="127"/>
                  </a:cubicBezTo>
                  <a:cubicBezTo>
                    <a:pt x="256" y="126"/>
                    <a:pt x="256" y="124"/>
                    <a:pt x="254" y="123"/>
                  </a:cubicBezTo>
                  <a:cubicBezTo>
                    <a:pt x="250" y="120"/>
                    <a:pt x="250" y="120"/>
                    <a:pt x="250" y="120"/>
                  </a:cubicBezTo>
                  <a:cubicBezTo>
                    <a:pt x="250" y="100"/>
                    <a:pt x="250" y="100"/>
                    <a:pt x="250" y="100"/>
                  </a:cubicBezTo>
                  <a:cubicBezTo>
                    <a:pt x="250" y="99"/>
                    <a:pt x="249" y="97"/>
                    <a:pt x="247" y="96"/>
                  </a:cubicBezTo>
                  <a:cubicBezTo>
                    <a:pt x="246" y="95"/>
                    <a:pt x="246" y="95"/>
                    <a:pt x="246" y="95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8" y="101"/>
                    <a:pt x="248" y="101"/>
                    <a:pt x="248" y="101"/>
                  </a:cubicBezTo>
                  <a:cubicBezTo>
                    <a:pt x="254" y="86"/>
                    <a:pt x="254" y="86"/>
                    <a:pt x="254" y="86"/>
                  </a:cubicBezTo>
                  <a:cubicBezTo>
                    <a:pt x="255" y="84"/>
                    <a:pt x="254" y="82"/>
                    <a:pt x="252" y="80"/>
                  </a:cubicBezTo>
                  <a:cubicBezTo>
                    <a:pt x="248" y="78"/>
                    <a:pt x="248" y="78"/>
                    <a:pt x="248" y="78"/>
                  </a:cubicBezTo>
                  <a:cubicBezTo>
                    <a:pt x="246" y="82"/>
                    <a:pt x="246" y="82"/>
                    <a:pt x="246" y="82"/>
                  </a:cubicBezTo>
                  <a:cubicBezTo>
                    <a:pt x="250" y="84"/>
                    <a:pt x="250" y="84"/>
                    <a:pt x="250" y="84"/>
                  </a:cubicBezTo>
                  <a:cubicBezTo>
                    <a:pt x="250" y="84"/>
                    <a:pt x="250" y="83"/>
                    <a:pt x="250" y="83"/>
                  </a:cubicBezTo>
                  <a:cubicBezTo>
                    <a:pt x="250" y="83"/>
                    <a:pt x="250" y="82"/>
                    <a:pt x="250" y="82"/>
                  </a:cubicBezTo>
                  <a:cubicBezTo>
                    <a:pt x="250" y="82"/>
                    <a:pt x="250" y="81"/>
                    <a:pt x="250" y="81"/>
                  </a:cubicBezTo>
                  <a:cubicBezTo>
                    <a:pt x="250" y="80"/>
                    <a:pt x="250" y="80"/>
                    <a:pt x="250" y="79"/>
                  </a:cubicBezTo>
                  <a:cubicBezTo>
                    <a:pt x="250" y="73"/>
                    <a:pt x="250" y="58"/>
                    <a:pt x="250" y="58"/>
                  </a:cubicBezTo>
                  <a:cubicBezTo>
                    <a:pt x="250" y="56"/>
                    <a:pt x="249" y="55"/>
                    <a:pt x="248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9" y="58"/>
                    <a:pt x="249" y="58"/>
                    <a:pt x="249" y="58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50" y="42"/>
                    <a:pt x="250" y="40"/>
                    <a:pt x="248" y="40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36" y="17"/>
                    <a:pt x="236" y="17"/>
                    <a:pt x="236" y="17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6" y="21"/>
                    <a:pt x="236" y="21"/>
                    <a:pt x="236" y="21"/>
                  </a:cubicBezTo>
                  <a:cubicBezTo>
                    <a:pt x="237" y="20"/>
                    <a:pt x="237" y="19"/>
                    <a:pt x="237" y="19"/>
                  </a:cubicBezTo>
                  <a:cubicBezTo>
                    <a:pt x="237" y="17"/>
                    <a:pt x="236" y="17"/>
                    <a:pt x="236" y="16"/>
                  </a:cubicBezTo>
                  <a:cubicBezTo>
                    <a:pt x="236" y="15"/>
                    <a:pt x="235" y="15"/>
                    <a:pt x="235" y="15"/>
                  </a:cubicBezTo>
                  <a:cubicBezTo>
                    <a:pt x="235" y="15"/>
                    <a:pt x="235" y="15"/>
                    <a:pt x="234" y="14"/>
                  </a:cubicBezTo>
                  <a:cubicBezTo>
                    <a:pt x="233" y="14"/>
                    <a:pt x="231" y="12"/>
                    <a:pt x="229" y="11"/>
                  </a:cubicBezTo>
                  <a:cubicBezTo>
                    <a:pt x="223" y="7"/>
                    <a:pt x="213" y="1"/>
                    <a:pt x="213" y="1"/>
                  </a:cubicBezTo>
                  <a:cubicBezTo>
                    <a:pt x="211" y="0"/>
                    <a:pt x="208" y="1"/>
                    <a:pt x="206" y="3"/>
                  </a:cubicBezTo>
                  <a:cubicBezTo>
                    <a:pt x="205" y="5"/>
                    <a:pt x="206" y="8"/>
                    <a:pt x="208" y="9"/>
                  </a:cubicBezTo>
                  <a:cubicBezTo>
                    <a:pt x="208" y="9"/>
                    <a:pt x="209" y="10"/>
                    <a:pt x="211" y="11"/>
                  </a:cubicBezTo>
                  <a:cubicBezTo>
                    <a:pt x="214" y="13"/>
                    <a:pt x="219" y="16"/>
                    <a:pt x="223" y="18"/>
                  </a:cubicBezTo>
                  <a:cubicBezTo>
                    <a:pt x="225" y="19"/>
                    <a:pt x="226" y="20"/>
                    <a:pt x="228" y="21"/>
                  </a:cubicBezTo>
                  <a:cubicBezTo>
                    <a:pt x="228" y="22"/>
                    <a:pt x="229" y="22"/>
                    <a:pt x="229" y="22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0" y="20"/>
                    <a:pt x="230" y="20"/>
                    <a:pt x="230" y="20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0" y="20"/>
                    <a:pt x="230" y="20"/>
                    <a:pt x="230" y="20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8" y="20"/>
                    <a:pt x="228" y="20"/>
                    <a:pt x="228" y="21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28" y="17"/>
                    <a:pt x="228" y="18"/>
                    <a:pt x="228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27" y="18"/>
                    <a:pt x="227" y="19"/>
                    <a:pt x="228" y="21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40" y="45"/>
                    <a:pt x="240" y="46"/>
                    <a:pt x="241" y="46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0" y="59"/>
                    <a:pt x="240" y="60"/>
                    <a:pt x="242" y="61"/>
                  </a:cubicBezTo>
                  <a:cubicBezTo>
                    <a:pt x="243" y="62"/>
                    <a:pt x="243" y="62"/>
                    <a:pt x="243" y="62"/>
                  </a:cubicBezTo>
                  <a:cubicBezTo>
                    <a:pt x="245" y="58"/>
                    <a:pt x="245" y="58"/>
                    <a:pt x="245" y="58"/>
                  </a:cubicBezTo>
                  <a:cubicBezTo>
                    <a:pt x="241" y="58"/>
                    <a:pt x="241" y="58"/>
                    <a:pt x="241" y="58"/>
                  </a:cubicBezTo>
                  <a:cubicBezTo>
                    <a:pt x="241" y="58"/>
                    <a:pt x="241" y="62"/>
                    <a:pt x="241" y="66"/>
                  </a:cubicBezTo>
                  <a:cubicBezTo>
                    <a:pt x="241" y="71"/>
                    <a:pt x="241" y="76"/>
                    <a:pt x="241" y="79"/>
                  </a:cubicBezTo>
                  <a:cubicBezTo>
                    <a:pt x="241" y="80"/>
                    <a:pt x="241" y="80"/>
                    <a:pt x="241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3" y="81"/>
                    <a:pt x="243" y="81"/>
                    <a:pt x="243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3" y="81"/>
                    <a:pt x="243" y="81"/>
                    <a:pt x="243" y="81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5" y="82"/>
                    <a:pt x="245" y="82"/>
                    <a:pt x="245" y="82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41" y="81"/>
                    <a:pt x="241" y="81"/>
                    <a:pt x="241" y="81"/>
                  </a:cubicBezTo>
                  <a:cubicBezTo>
                    <a:pt x="245" y="82"/>
                    <a:pt x="245" y="82"/>
                    <a:pt x="245" y="82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46" y="82"/>
                    <a:pt x="246" y="82"/>
                    <a:pt x="246" y="82"/>
                  </a:cubicBezTo>
                  <a:cubicBezTo>
                    <a:pt x="242" y="79"/>
                    <a:pt x="242" y="79"/>
                    <a:pt x="242" y="79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46" y="82"/>
                    <a:pt x="246" y="82"/>
                    <a:pt x="246" y="82"/>
                  </a:cubicBezTo>
                  <a:cubicBezTo>
                    <a:pt x="242" y="79"/>
                    <a:pt x="242" y="79"/>
                    <a:pt x="242" y="79"/>
                  </a:cubicBezTo>
                  <a:cubicBezTo>
                    <a:pt x="240" y="81"/>
                    <a:pt x="241" y="84"/>
                    <a:pt x="243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39" y="97"/>
                    <a:pt x="239" y="97"/>
                    <a:pt x="239" y="97"/>
                  </a:cubicBezTo>
                  <a:cubicBezTo>
                    <a:pt x="238" y="100"/>
                    <a:pt x="239" y="102"/>
                    <a:pt x="241" y="103"/>
                  </a:cubicBezTo>
                  <a:cubicBezTo>
                    <a:pt x="242" y="104"/>
                    <a:pt x="242" y="104"/>
                    <a:pt x="242" y="104"/>
                  </a:cubicBezTo>
                  <a:cubicBezTo>
                    <a:pt x="245" y="100"/>
                    <a:pt x="245" y="100"/>
                    <a:pt x="245" y="100"/>
                  </a:cubicBezTo>
                  <a:cubicBezTo>
                    <a:pt x="240" y="100"/>
                    <a:pt x="240" y="100"/>
                    <a:pt x="240" y="100"/>
                  </a:cubicBezTo>
                  <a:cubicBezTo>
                    <a:pt x="240" y="123"/>
                    <a:pt x="240" y="123"/>
                    <a:pt x="240" y="123"/>
                  </a:cubicBezTo>
                  <a:cubicBezTo>
                    <a:pt x="240" y="125"/>
                    <a:pt x="241" y="126"/>
                    <a:pt x="242" y="127"/>
                  </a:cubicBezTo>
                  <a:cubicBezTo>
                    <a:pt x="249" y="131"/>
                    <a:pt x="249" y="131"/>
                    <a:pt x="249" y="131"/>
                  </a:cubicBezTo>
                  <a:cubicBezTo>
                    <a:pt x="252" y="127"/>
                    <a:pt x="252" y="127"/>
                    <a:pt x="252" y="127"/>
                  </a:cubicBezTo>
                  <a:cubicBezTo>
                    <a:pt x="247" y="127"/>
                    <a:pt x="247" y="127"/>
                    <a:pt x="247" y="127"/>
                  </a:cubicBezTo>
                  <a:cubicBezTo>
                    <a:pt x="247" y="127"/>
                    <a:pt x="247" y="133"/>
                    <a:pt x="247" y="139"/>
                  </a:cubicBezTo>
                  <a:cubicBezTo>
                    <a:pt x="247" y="142"/>
                    <a:pt x="247" y="145"/>
                    <a:pt x="247" y="147"/>
                  </a:cubicBezTo>
                  <a:cubicBezTo>
                    <a:pt x="247" y="148"/>
                    <a:pt x="247" y="149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9" y="151"/>
                    <a:pt x="249" y="151"/>
                    <a:pt x="249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9" y="151"/>
                    <a:pt x="249" y="151"/>
                    <a:pt x="249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50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49"/>
                    <a:pt x="247" y="149"/>
                    <a:pt x="247" y="149"/>
                  </a:cubicBezTo>
                  <a:cubicBezTo>
                    <a:pt x="247" y="149"/>
                    <a:pt x="247" y="150"/>
                    <a:pt x="247" y="150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247" y="149"/>
                    <a:pt x="247" y="149"/>
                    <a:pt x="247" y="149"/>
                  </a:cubicBezTo>
                  <a:cubicBezTo>
                    <a:pt x="247" y="150"/>
                    <a:pt x="246" y="151"/>
                    <a:pt x="247" y="152"/>
                  </a:cubicBezTo>
                  <a:cubicBezTo>
                    <a:pt x="247" y="153"/>
                    <a:pt x="248" y="154"/>
                    <a:pt x="249" y="155"/>
                  </a:cubicBezTo>
                  <a:cubicBezTo>
                    <a:pt x="251" y="157"/>
                    <a:pt x="251" y="157"/>
                    <a:pt x="251" y="157"/>
                  </a:cubicBezTo>
                  <a:cubicBezTo>
                    <a:pt x="254" y="153"/>
                    <a:pt x="254" y="153"/>
                    <a:pt x="254" y="153"/>
                  </a:cubicBezTo>
                  <a:cubicBezTo>
                    <a:pt x="249" y="151"/>
                    <a:pt x="249" y="151"/>
                    <a:pt x="249" y="151"/>
                  </a:cubicBezTo>
                  <a:cubicBezTo>
                    <a:pt x="245" y="165"/>
                    <a:pt x="245" y="165"/>
                    <a:pt x="245" y="165"/>
                  </a:cubicBezTo>
                  <a:cubicBezTo>
                    <a:pt x="244" y="167"/>
                    <a:pt x="245" y="169"/>
                    <a:pt x="247" y="170"/>
                  </a:cubicBezTo>
                  <a:cubicBezTo>
                    <a:pt x="248" y="171"/>
                    <a:pt x="248" y="171"/>
                    <a:pt x="248" y="171"/>
                  </a:cubicBezTo>
                  <a:cubicBezTo>
                    <a:pt x="247" y="184"/>
                    <a:pt x="247" y="184"/>
                    <a:pt x="247" y="184"/>
                  </a:cubicBezTo>
                  <a:cubicBezTo>
                    <a:pt x="247" y="185"/>
                    <a:pt x="248" y="187"/>
                    <a:pt x="250" y="188"/>
                  </a:cubicBezTo>
                  <a:cubicBezTo>
                    <a:pt x="251" y="189"/>
                    <a:pt x="251" y="189"/>
                    <a:pt x="251" y="189"/>
                  </a:cubicBezTo>
                  <a:cubicBezTo>
                    <a:pt x="253" y="185"/>
                    <a:pt x="253" y="185"/>
                    <a:pt x="253" y="185"/>
                  </a:cubicBezTo>
                  <a:cubicBezTo>
                    <a:pt x="248" y="185"/>
                    <a:pt x="248" y="185"/>
                    <a:pt x="248" y="185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1" y="206"/>
                    <a:pt x="252" y="208"/>
                    <a:pt x="253" y="208"/>
                  </a:cubicBezTo>
                  <a:cubicBezTo>
                    <a:pt x="257" y="211"/>
                    <a:pt x="257" y="211"/>
                    <a:pt x="257" y="211"/>
                  </a:cubicBezTo>
                  <a:cubicBezTo>
                    <a:pt x="260" y="207"/>
                    <a:pt x="260" y="207"/>
                    <a:pt x="260" y="207"/>
                  </a:cubicBezTo>
                  <a:cubicBezTo>
                    <a:pt x="256" y="204"/>
                    <a:pt x="256" y="204"/>
                    <a:pt x="256" y="204"/>
                  </a:cubicBezTo>
                  <a:cubicBezTo>
                    <a:pt x="249" y="215"/>
                    <a:pt x="249" y="215"/>
                    <a:pt x="249" y="215"/>
                  </a:cubicBezTo>
                  <a:cubicBezTo>
                    <a:pt x="248" y="216"/>
                    <a:pt x="248" y="217"/>
                    <a:pt x="248" y="219"/>
                  </a:cubicBezTo>
                  <a:cubicBezTo>
                    <a:pt x="248" y="220"/>
                    <a:pt x="249" y="221"/>
                    <a:pt x="250" y="222"/>
                  </a:cubicBezTo>
                  <a:cubicBezTo>
                    <a:pt x="254" y="224"/>
                    <a:pt x="254" y="224"/>
                    <a:pt x="254" y="224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48" y="239"/>
                    <a:pt x="249" y="242"/>
                    <a:pt x="251" y="243"/>
                  </a:cubicBezTo>
                  <a:cubicBezTo>
                    <a:pt x="259" y="248"/>
                    <a:pt x="259" y="248"/>
                    <a:pt x="259" y="248"/>
                  </a:cubicBezTo>
                  <a:cubicBezTo>
                    <a:pt x="261" y="244"/>
                    <a:pt x="261" y="244"/>
                    <a:pt x="261" y="244"/>
                  </a:cubicBezTo>
                  <a:cubicBezTo>
                    <a:pt x="257" y="241"/>
                    <a:pt x="257" y="241"/>
                    <a:pt x="257" y="241"/>
                  </a:cubicBezTo>
                  <a:cubicBezTo>
                    <a:pt x="257" y="242"/>
                    <a:pt x="257" y="242"/>
                    <a:pt x="257" y="242"/>
                  </a:cubicBezTo>
                  <a:cubicBezTo>
                    <a:pt x="256" y="243"/>
                    <a:pt x="256" y="243"/>
                    <a:pt x="256" y="243"/>
                  </a:cubicBezTo>
                  <a:cubicBezTo>
                    <a:pt x="256" y="243"/>
                    <a:pt x="256" y="244"/>
                    <a:pt x="256" y="244"/>
                  </a:cubicBezTo>
                  <a:cubicBezTo>
                    <a:pt x="256" y="247"/>
                    <a:pt x="255" y="251"/>
                    <a:pt x="254" y="254"/>
                  </a:cubicBezTo>
                  <a:cubicBezTo>
                    <a:pt x="254" y="256"/>
                    <a:pt x="254" y="258"/>
                    <a:pt x="254" y="259"/>
                  </a:cubicBezTo>
                  <a:cubicBezTo>
                    <a:pt x="254" y="260"/>
                    <a:pt x="253" y="260"/>
                    <a:pt x="253" y="260"/>
                  </a:cubicBezTo>
                  <a:cubicBezTo>
                    <a:pt x="253" y="261"/>
                    <a:pt x="253" y="261"/>
                    <a:pt x="253" y="261"/>
                  </a:cubicBezTo>
                  <a:cubicBezTo>
                    <a:pt x="256" y="261"/>
                    <a:pt x="256" y="261"/>
                    <a:pt x="256" y="261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3" y="261"/>
                    <a:pt x="253" y="261"/>
                    <a:pt x="253" y="261"/>
                  </a:cubicBezTo>
                  <a:cubicBezTo>
                    <a:pt x="256" y="261"/>
                    <a:pt x="256" y="261"/>
                    <a:pt x="256" y="261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3" y="260"/>
                    <a:pt x="253" y="260"/>
                    <a:pt x="253" y="260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54" y="259"/>
                    <a:pt x="254" y="259"/>
                    <a:pt x="254" y="259"/>
                  </a:cubicBezTo>
                  <a:cubicBezTo>
                    <a:pt x="254" y="260"/>
                    <a:pt x="254" y="260"/>
                    <a:pt x="253" y="260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54" y="259"/>
                    <a:pt x="254" y="259"/>
                    <a:pt x="254" y="259"/>
                  </a:cubicBezTo>
                  <a:cubicBezTo>
                    <a:pt x="253" y="261"/>
                    <a:pt x="253" y="262"/>
                    <a:pt x="253" y="263"/>
                  </a:cubicBezTo>
                  <a:cubicBezTo>
                    <a:pt x="254" y="264"/>
                    <a:pt x="254" y="265"/>
                    <a:pt x="255" y="266"/>
                  </a:cubicBezTo>
                  <a:cubicBezTo>
                    <a:pt x="258" y="268"/>
                    <a:pt x="258" y="268"/>
                    <a:pt x="258" y="268"/>
                  </a:cubicBezTo>
                  <a:cubicBezTo>
                    <a:pt x="260" y="264"/>
                    <a:pt x="260" y="264"/>
                    <a:pt x="260" y="264"/>
                  </a:cubicBezTo>
                  <a:cubicBezTo>
                    <a:pt x="256" y="263"/>
                    <a:pt x="256" y="263"/>
                    <a:pt x="256" y="263"/>
                  </a:cubicBezTo>
                  <a:cubicBezTo>
                    <a:pt x="251" y="283"/>
                    <a:pt x="251" y="283"/>
                    <a:pt x="251" y="283"/>
                  </a:cubicBezTo>
                  <a:cubicBezTo>
                    <a:pt x="251" y="285"/>
                    <a:pt x="252" y="287"/>
                    <a:pt x="254" y="288"/>
                  </a:cubicBezTo>
                  <a:cubicBezTo>
                    <a:pt x="254" y="289"/>
                    <a:pt x="254" y="289"/>
                    <a:pt x="254" y="289"/>
                  </a:cubicBezTo>
                  <a:cubicBezTo>
                    <a:pt x="255" y="309"/>
                    <a:pt x="255" y="309"/>
                    <a:pt x="255" y="309"/>
                  </a:cubicBezTo>
                  <a:cubicBezTo>
                    <a:pt x="255" y="310"/>
                    <a:pt x="256" y="312"/>
                    <a:pt x="257" y="312"/>
                  </a:cubicBezTo>
                  <a:cubicBezTo>
                    <a:pt x="259" y="314"/>
                    <a:pt x="259" y="314"/>
                    <a:pt x="259" y="314"/>
                  </a:cubicBezTo>
                  <a:cubicBezTo>
                    <a:pt x="257" y="328"/>
                    <a:pt x="257" y="328"/>
                    <a:pt x="257" y="328"/>
                  </a:cubicBezTo>
                  <a:cubicBezTo>
                    <a:pt x="257" y="330"/>
                    <a:pt x="258" y="331"/>
                    <a:pt x="260" y="332"/>
                  </a:cubicBezTo>
                  <a:cubicBezTo>
                    <a:pt x="263" y="334"/>
                    <a:pt x="263" y="334"/>
                    <a:pt x="263" y="334"/>
                  </a:cubicBezTo>
                  <a:cubicBezTo>
                    <a:pt x="258" y="342"/>
                    <a:pt x="258" y="342"/>
                    <a:pt x="258" y="342"/>
                  </a:cubicBezTo>
                  <a:cubicBezTo>
                    <a:pt x="257" y="344"/>
                    <a:pt x="258" y="347"/>
                    <a:pt x="260" y="348"/>
                  </a:cubicBezTo>
                  <a:cubicBezTo>
                    <a:pt x="261" y="349"/>
                    <a:pt x="261" y="349"/>
                    <a:pt x="261" y="349"/>
                  </a:cubicBezTo>
                  <a:cubicBezTo>
                    <a:pt x="264" y="366"/>
                    <a:pt x="264" y="366"/>
                    <a:pt x="264" y="366"/>
                  </a:cubicBezTo>
                  <a:cubicBezTo>
                    <a:pt x="264" y="367"/>
                    <a:pt x="265" y="369"/>
                    <a:pt x="266" y="369"/>
                  </a:cubicBezTo>
                  <a:cubicBezTo>
                    <a:pt x="268" y="371"/>
                    <a:pt x="268" y="371"/>
                    <a:pt x="268" y="371"/>
                  </a:cubicBezTo>
                  <a:cubicBezTo>
                    <a:pt x="271" y="367"/>
                    <a:pt x="271" y="367"/>
                    <a:pt x="271" y="367"/>
                  </a:cubicBezTo>
                  <a:cubicBezTo>
                    <a:pt x="267" y="364"/>
                    <a:pt x="267" y="364"/>
                    <a:pt x="267" y="364"/>
                  </a:cubicBezTo>
                  <a:cubicBezTo>
                    <a:pt x="266" y="365"/>
                    <a:pt x="266" y="365"/>
                    <a:pt x="266" y="365"/>
                  </a:cubicBezTo>
                  <a:cubicBezTo>
                    <a:pt x="266" y="366"/>
                    <a:pt x="266" y="366"/>
                    <a:pt x="266" y="366"/>
                  </a:cubicBezTo>
                  <a:cubicBezTo>
                    <a:pt x="266" y="367"/>
                    <a:pt x="266" y="367"/>
                    <a:pt x="266" y="368"/>
                  </a:cubicBezTo>
                  <a:cubicBezTo>
                    <a:pt x="266" y="370"/>
                    <a:pt x="265" y="375"/>
                    <a:pt x="265" y="379"/>
                  </a:cubicBezTo>
                  <a:cubicBezTo>
                    <a:pt x="265" y="381"/>
                    <a:pt x="265" y="383"/>
                    <a:pt x="265" y="384"/>
                  </a:cubicBezTo>
                  <a:cubicBezTo>
                    <a:pt x="265" y="385"/>
                    <a:pt x="265" y="385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9" y="387"/>
                    <a:pt x="269" y="387"/>
                    <a:pt x="269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9" y="387"/>
                    <a:pt x="269" y="387"/>
                    <a:pt x="269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5"/>
                    <a:pt x="265" y="385"/>
                    <a:pt x="265" y="385"/>
                  </a:cubicBezTo>
                  <a:cubicBezTo>
                    <a:pt x="265" y="386"/>
                    <a:pt x="265" y="386"/>
                    <a:pt x="265" y="386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5" y="385"/>
                    <a:pt x="265" y="385"/>
                    <a:pt x="265" y="385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6" y="384"/>
                    <a:pt x="266" y="384"/>
                    <a:pt x="266" y="384"/>
                  </a:cubicBezTo>
                  <a:cubicBezTo>
                    <a:pt x="265" y="385"/>
                    <a:pt x="265" y="385"/>
                    <a:pt x="265" y="385"/>
                  </a:cubicBezTo>
                  <a:cubicBezTo>
                    <a:pt x="270" y="387"/>
                    <a:pt x="270" y="387"/>
                    <a:pt x="270" y="387"/>
                  </a:cubicBezTo>
                  <a:cubicBezTo>
                    <a:pt x="266" y="384"/>
                    <a:pt x="266" y="384"/>
                    <a:pt x="266" y="384"/>
                  </a:cubicBezTo>
                  <a:cubicBezTo>
                    <a:pt x="264" y="386"/>
                    <a:pt x="265" y="389"/>
                    <a:pt x="267" y="391"/>
                  </a:cubicBezTo>
                  <a:cubicBezTo>
                    <a:pt x="268" y="391"/>
                    <a:pt x="268" y="391"/>
                    <a:pt x="268" y="391"/>
                  </a:cubicBezTo>
                  <a:cubicBezTo>
                    <a:pt x="271" y="387"/>
                    <a:pt x="271" y="387"/>
                    <a:pt x="271" y="387"/>
                  </a:cubicBezTo>
                  <a:cubicBezTo>
                    <a:pt x="266" y="386"/>
                    <a:pt x="266" y="386"/>
                    <a:pt x="266" y="386"/>
                  </a:cubicBezTo>
                  <a:cubicBezTo>
                    <a:pt x="262" y="405"/>
                    <a:pt x="262" y="405"/>
                    <a:pt x="262" y="405"/>
                  </a:cubicBezTo>
                  <a:cubicBezTo>
                    <a:pt x="262" y="407"/>
                    <a:pt x="263" y="409"/>
                    <a:pt x="264" y="410"/>
                  </a:cubicBezTo>
                  <a:cubicBezTo>
                    <a:pt x="266" y="411"/>
                    <a:pt x="266" y="411"/>
                    <a:pt x="266" y="411"/>
                  </a:cubicBezTo>
                  <a:cubicBezTo>
                    <a:pt x="269" y="408"/>
                    <a:pt x="269" y="408"/>
                    <a:pt x="269" y="408"/>
                  </a:cubicBezTo>
                  <a:cubicBezTo>
                    <a:pt x="264" y="406"/>
                    <a:pt x="264" y="406"/>
                    <a:pt x="264" y="406"/>
                  </a:cubicBezTo>
                  <a:cubicBezTo>
                    <a:pt x="258" y="424"/>
                    <a:pt x="258" y="424"/>
                    <a:pt x="258" y="424"/>
                  </a:cubicBezTo>
                  <a:cubicBezTo>
                    <a:pt x="257" y="426"/>
                    <a:pt x="258" y="428"/>
                    <a:pt x="260" y="429"/>
                  </a:cubicBezTo>
                  <a:cubicBezTo>
                    <a:pt x="260" y="429"/>
                    <a:pt x="260" y="429"/>
                    <a:pt x="260" y="429"/>
                  </a:cubicBezTo>
                  <a:cubicBezTo>
                    <a:pt x="262" y="425"/>
                    <a:pt x="262" y="425"/>
                    <a:pt x="262" y="425"/>
                  </a:cubicBezTo>
                  <a:cubicBezTo>
                    <a:pt x="259" y="422"/>
                    <a:pt x="259" y="422"/>
                    <a:pt x="259" y="422"/>
                  </a:cubicBezTo>
                  <a:cubicBezTo>
                    <a:pt x="259" y="422"/>
                    <a:pt x="256" y="425"/>
                    <a:pt x="252" y="429"/>
                  </a:cubicBezTo>
                  <a:cubicBezTo>
                    <a:pt x="250" y="430"/>
                    <a:pt x="249" y="432"/>
                    <a:pt x="247" y="433"/>
                  </a:cubicBezTo>
                  <a:cubicBezTo>
                    <a:pt x="247" y="434"/>
                    <a:pt x="246" y="435"/>
                    <a:pt x="246" y="435"/>
                  </a:cubicBezTo>
                  <a:cubicBezTo>
                    <a:pt x="245" y="436"/>
                    <a:pt x="245" y="436"/>
                    <a:pt x="245" y="436"/>
                  </a:cubicBezTo>
                  <a:cubicBezTo>
                    <a:pt x="245" y="436"/>
                    <a:pt x="245" y="436"/>
                    <a:pt x="245" y="436"/>
                  </a:cubicBezTo>
                  <a:cubicBezTo>
                    <a:pt x="245" y="436"/>
                    <a:pt x="245" y="436"/>
                    <a:pt x="245" y="436"/>
                  </a:cubicBezTo>
                  <a:cubicBezTo>
                    <a:pt x="244" y="437"/>
                    <a:pt x="244" y="437"/>
                    <a:pt x="244" y="437"/>
                  </a:cubicBezTo>
                  <a:cubicBezTo>
                    <a:pt x="243" y="439"/>
                    <a:pt x="244" y="442"/>
                    <a:pt x="246" y="443"/>
                  </a:cubicBezTo>
                  <a:cubicBezTo>
                    <a:pt x="247" y="444"/>
                    <a:pt x="247" y="444"/>
                    <a:pt x="247" y="444"/>
                  </a:cubicBezTo>
                  <a:cubicBezTo>
                    <a:pt x="250" y="440"/>
                    <a:pt x="250" y="440"/>
                    <a:pt x="250" y="440"/>
                  </a:cubicBezTo>
                  <a:cubicBezTo>
                    <a:pt x="249" y="435"/>
                    <a:pt x="249" y="435"/>
                    <a:pt x="249" y="435"/>
                  </a:cubicBezTo>
                  <a:cubicBezTo>
                    <a:pt x="224" y="439"/>
                    <a:pt x="224" y="439"/>
                    <a:pt x="224" y="439"/>
                  </a:cubicBezTo>
                  <a:cubicBezTo>
                    <a:pt x="222" y="439"/>
                    <a:pt x="221" y="440"/>
                    <a:pt x="220" y="442"/>
                  </a:cubicBezTo>
                  <a:cubicBezTo>
                    <a:pt x="220" y="444"/>
                    <a:pt x="221" y="446"/>
                    <a:pt x="222" y="447"/>
                  </a:cubicBezTo>
                  <a:cubicBezTo>
                    <a:pt x="231" y="453"/>
                    <a:pt x="231" y="453"/>
                    <a:pt x="231" y="453"/>
                  </a:cubicBezTo>
                  <a:cubicBezTo>
                    <a:pt x="233" y="449"/>
                    <a:pt x="233" y="449"/>
                    <a:pt x="233" y="449"/>
                  </a:cubicBezTo>
                  <a:cubicBezTo>
                    <a:pt x="233" y="444"/>
                    <a:pt x="233" y="444"/>
                    <a:pt x="233" y="444"/>
                  </a:cubicBezTo>
                  <a:cubicBezTo>
                    <a:pt x="233" y="444"/>
                    <a:pt x="219" y="444"/>
                    <a:pt x="211" y="444"/>
                  </a:cubicBezTo>
                  <a:cubicBezTo>
                    <a:pt x="210" y="444"/>
                    <a:pt x="208" y="444"/>
                    <a:pt x="207" y="444"/>
                  </a:cubicBezTo>
                  <a:cubicBezTo>
                    <a:pt x="207" y="444"/>
                    <a:pt x="207" y="444"/>
                    <a:pt x="206" y="444"/>
                  </a:cubicBezTo>
                  <a:cubicBezTo>
                    <a:pt x="206" y="444"/>
                    <a:pt x="206" y="444"/>
                    <a:pt x="205" y="444"/>
                  </a:cubicBezTo>
                  <a:cubicBezTo>
                    <a:pt x="205" y="444"/>
                    <a:pt x="205" y="444"/>
                    <a:pt x="204" y="444"/>
                  </a:cubicBezTo>
                  <a:cubicBezTo>
                    <a:pt x="204" y="444"/>
                    <a:pt x="203" y="445"/>
                    <a:pt x="202" y="446"/>
                  </a:cubicBezTo>
                  <a:cubicBezTo>
                    <a:pt x="202" y="447"/>
                    <a:pt x="201" y="448"/>
                    <a:pt x="202" y="450"/>
                  </a:cubicBezTo>
                  <a:cubicBezTo>
                    <a:pt x="202" y="451"/>
                    <a:pt x="203" y="452"/>
                    <a:pt x="204" y="452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9" y="450"/>
                    <a:pt x="209" y="450"/>
                    <a:pt x="209" y="450"/>
                  </a:cubicBezTo>
                  <a:cubicBezTo>
                    <a:pt x="209" y="445"/>
                    <a:pt x="209" y="445"/>
                    <a:pt x="209" y="445"/>
                  </a:cubicBezTo>
                  <a:cubicBezTo>
                    <a:pt x="209" y="445"/>
                    <a:pt x="187" y="444"/>
                    <a:pt x="177" y="444"/>
                  </a:cubicBezTo>
                  <a:cubicBezTo>
                    <a:pt x="176" y="444"/>
                    <a:pt x="175" y="444"/>
                    <a:pt x="174" y="444"/>
                  </a:cubicBezTo>
                  <a:cubicBezTo>
                    <a:pt x="173" y="444"/>
                    <a:pt x="173" y="444"/>
                    <a:pt x="173" y="444"/>
                  </a:cubicBezTo>
                  <a:cubicBezTo>
                    <a:pt x="172" y="444"/>
                    <a:pt x="172" y="444"/>
                    <a:pt x="172" y="445"/>
                  </a:cubicBezTo>
                  <a:cubicBezTo>
                    <a:pt x="171" y="445"/>
                    <a:pt x="171" y="445"/>
                    <a:pt x="171" y="445"/>
                  </a:cubicBezTo>
                  <a:cubicBezTo>
                    <a:pt x="170" y="445"/>
                    <a:pt x="170" y="446"/>
                    <a:pt x="169" y="447"/>
                  </a:cubicBezTo>
                  <a:cubicBezTo>
                    <a:pt x="168" y="449"/>
                    <a:pt x="168" y="452"/>
                    <a:pt x="171" y="453"/>
                  </a:cubicBezTo>
                  <a:cubicBezTo>
                    <a:pt x="179" y="458"/>
                    <a:pt x="179" y="458"/>
                    <a:pt x="179" y="458"/>
                  </a:cubicBezTo>
                  <a:cubicBezTo>
                    <a:pt x="181" y="454"/>
                    <a:pt x="181" y="454"/>
                    <a:pt x="181" y="454"/>
                  </a:cubicBezTo>
                  <a:cubicBezTo>
                    <a:pt x="182" y="450"/>
                    <a:pt x="182" y="450"/>
                    <a:pt x="182" y="450"/>
                  </a:cubicBezTo>
                  <a:cubicBezTo>
                    <a:pt x="182" y="450"/>
                    <a:pt x="174" y="449"/>
                    <a:pt x="165" y="448"/>
                  </a:cubicBezTo>
                  <a:cubicBezTo>
                    <a:pt x="160" y="447"/>
                    <a:pt x="156" y="447"/>
                    <a:pt x="152" y="447"/>
                  </a:cubicBezTo>
                  <a:cubicBezTo>
                    <a:pt x="150" y="447"/>
                    <a:pt x="148" y="446"/>
                    <a:pt x="147" y="446"/>
                  </a:cubicBezTo>
                  <a:cubicBezTo>
                    <a:pt x="146" y="446"/>
                    <a:pt x="145" y="446"/>
                    <a:pt x="144" y="446"/>
                  </a:cubicBezTo>
                  <a:cubicBezTo>
                    <a:pt x="143" y="446"/>
                    <a:pt x="143" y="446"/>
                    <a:pt x="143" y="446"/>
                  </a:cubicBezTo>
                  <a:cubicBezTo>
                    <a:pt x="143" y="446"/>
                    <a:pt x="143" y="446"/>
                    <a:pt x="142" y="446"/>
                  </a:cubicBezTo>
                  <a:cubicBezTo>
                    <a:pt x="142" y="446"/>
                    <a:pt x="142" y="446"/>
                    <a:pt x="141" y="447"/>
                  </a:cubicBezTo>
                  <a:cubicBezTo>
                    <a:pt x="141" y="447"/>
                    <a:pt x="140" y="447"/>
                    <a:pt x="139" y="448"/>
                  </a:cubicBezTo>
                  <a:cubicBezTo>
                    <a:pt x="138" y="451"/>
                    <a:pt x="139" y="454"/>
                    <a:pt x="141" y="455"/>
                  </a:cubicBezTo>
                  <a:cubicBezTo>
                    <a:pt x="145" y="457"/>
                    <a:pt x="145" y="457"/>
                    <a:pt x="145" y="457"/>
                  </a:cubicBezTo>
                  <a:cubicBezTo>
                    <a:pt x="147" y="453"/>
                    <a:pt x="147" y="453"/>
                    <a:pt x="147" y="453"/>
                  </a:cubicBezTo>
                  <a:cubicBezTo>
                    <a:pt x="148" y="449"/>
                    <a:pt x="148" y="449"/>
                    <a:pt x="148" y="449"/>
                  </a:cubicBezTo>
                  <a:cubicBezTo>
                    <a:pt x="121" y="447"/>
                    <a:pt x="121" y="447"/>
                    <a:pt x="121" y="447"/>
                  </a:cubicBezTo>
                  <a:cubicBezTo>
                    <a:pt x="119" y="447"/>
                    <a:pt x="117" y="448"/>
                    <a:pt x="117" y="450"/>
                  </a:cubicBezTo>
                  <a:cubicBezTo>
                    <a:pt x="116" y="452"/>
                    <a:pt x="117" y="454"/>
                    <a:pt x="119" y="456"/>
                  </a:cubicBezTo>
                  <a:cubicBezTo>
                    <a:pt x="128" y="462"/>
                    <a:pt x="128" y="462"/>
                    <a:pt x="128" y="462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27" y="455"/>
                    <a:pt x="127" y="455"/>
                    <a:pt x="127" y="455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28" y="454"/>
                    <a:pt x="128" y="454"/>
                    <a:pt x="128" y="454"/>
                  </a:cubicBezTo>
                  <a:cubicBezTo>
                    <a:pt x="128" y="454"/>
                    <a:pt x="128" y="454"/>
                    <a:pt x="127" y="455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28" y="454"/>
                    <a:pt x="128" y="454"/>
                    <a:pt x="128" y="454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0" y="453"/>
                    <a:pt x="129" y="453"/>
                    <a:pt x="128" y="454"/>
                  </a:cubicBezTo>
                  <a:cubicBezTo>
                    <a:pt x="131" y="458"/>
                    <a:pt x="131" y="458"/>
                    <a:pt x="131" y="458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7"/>
                    <a:pt x="131" y="457"/>
                    <a:pt x="131" y="457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7"/>
                    <a:pt x="131" y="457"/>
                    <a:pt x="131" y="457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5"/>
                    <a:pt x="131" y="455"/>
                    <a:pt x="131" y="455"/>
                  </a:cubicBezTo>
                  <a:cubicBezTo>
                    <a:pt x="131" y="453"/>
                    <a:pt x="131" y="453"/>
                    <a:pt x="131" y="453"/>
                  </a:cubicBezTo>
                  <a:cubicBezTo>
                    <a:pt x="130" y="453"/>
                    <a:pt x="130" y="453"/>
                    <a:pt x="130" y="453"/>
                  </a:cubicBezTo>
                  <a:cubicBezTo>
                    <a:pt x="131" y="455"/>
                    <a:pt x="131" y="455"/>
                    <a:pt x="131" y="455"/>
                  </a:cubicBezTo>
                  <a:cubicBezTo>
                    <a:pt x="131" y="453"/>
                    <a:pt x="131" y="453"/>
                    <a:pt x="131" y="453"/>
                  </a:cubicBezTo>
                  <a:cubicBezTo>
                    <a:pt x="131" y="453"/>
                    <a:pt x="130" y="453"/>
                    <a:pt x="129" y="453"/>
                  </a:cubicBezTo>
                  <a:cubicBezTo>
                    <a:pt x="125" y="452"/>
                    <a:pt x="118" y="451"/>
                    <a:pt x="112" y="451"/>
                  </a:cubicBezTo>
                  <a:cubicBezTo>
                    <a:pt x="108" y="450"/>
                    <a:pt x="105" y="450"/>
                    <a:pt x="103" y="449"/>
                  </a:cubicBezTo>
                  <a:cubicBezTo>
                    <a:pt x="102" y="449"/>
                    <a:pt x="101" y="449"/>
                    <a:pt x="101" y="449"/>
                  </a:cubicBezTo>
                  <a:cubicBezTo>
                    <a:pt x="100" y="449"/>
                    <a:pt x="100" y="449"/>
                    <a:pt x="100" y="449"/>
                  </a:cubicBezTo>
                  <a:cubicBezTo>
                    <a:pt x="99" y="449"/>
                    <a:pt x="99" y="449"/>
                    <a:pt x="99" y="449"/>
                  </a:cubicBezTo>
                  <a:cubicBezTo>
                    <a:pt x="99" y="449"/>
                    <a:pt x="99" y="449"/>
                    <a:pt x="99" y="449"/>
                  </a:cubicBezTo>
                  <a:cubicBezTo>
                    <a:pt x="99" y="449"/>
                    <a:pt x="99" y="449"/>
                    <a:pt x="98" y="449"/>
                  </a:cubicBezTo>
                  <a:cubicBezTo>
                    <a:pt x="98" y="449"/>
                    <a:pt x="98" y="449"/>
                    <a:pt x="97" y="449"/>
                  </a:cubicBezTo>
                  <a:cubicBezTo>
                    <a:pt x="97" y="449"/>
                    <a:pt x="97" y="449"/>
                    <a:pt x="96" y="450"/>
                  </a:cubicBezTo>
                  <a:cubicBezTo>
                    <a:pt x="96" y="450"/>
                    <a:pt x="95" y="450"/>
                    <a:pt x="95" y="451"/>
                  </a:cubicBezTo>
                  <a:cubicBezTo>
                    <a:pt x="93" y="453"/>
                    <a:pt x="94" y="456"/>
                    <a:pt x="96" y="458"/>
                  </a:cubicBezTo>
                  <a:cubicBezTo>
                    <a:pt x="107" y="464"/>
                    <a:pt x="107" y="464"/>
                    <a:pt x="107" y="464"/>
                  </a:cubicBezTo>
                  <a:cubicBezTo>
                    <a:pt x="110" y="460"/>
                    <a:pt x="110" y="460"/>
                    <a:pt x="110" y="460"/>
                  </a:cubicBezTo>
                  <a:cubicBezTo>
                    <a:pt x="110" y="456"/>
                    <a:pt x="110" y="456"/>
                    <a:pt x="110" y="456"/>
                  </a:cubicBezTo>
                  <a:cubicBezTo>
                    <a:pt x="110" y="456"/>
                    <a:pt x="101" y="455"/>
                    <a:pt x="91" y="453"/>
                  </a:cubicBezTo>
                  <a:cubicBezTo>
                    <a:pt x="86" y="453"/>
                    <a:pt x="81" y="452"/>
                    <a:pt x="77" y="452"/>
                  </a:cubicBezTo>
                  <a:cubicBezTo>
                    <a:pt x="72" y="452"/>
                    <a:pt x="68" y="451"/>
                    <a:pt x="66" y="451"/>
                  </a:cubicBezTo>
                  <a:cubicBezTo>
                    <a:pt x="66" y="451"/>
                    <a:pt x="65" y="451"/>
                    <a:pt x="65" y="451"/>
                  </a:cubicBezTo>
                  <a:cubicBezTo>
                    <a:pt x="64" y="451"/>
                    <a:pt x="64" y="451"/>
                    <a:pt x="64" y="452"/>
                  </a:cubicBezTo>
                  <a:cubicBezTo>
                    <a:pt x="63" y="452"/>
                    <a:pt x="63" y="452"/>
                    <a:pt x="62" y="452"/>
                  </a:cubicBezTo>
                  <a:cubicBezTo>
                    <a:pt x="62" y="452"/>
                    <a:pt x="61" y="453"/>
                    <a:pt x="61" y="454"/>
                  </a:cubicBezTo>
                  <a:cubicBezTo>
                    <a:pt x="59" y="456"/>
                    <a:pt x="60" y="459"/>
                    <a:pt x="62" y="460"/>
                  </a:cubicBezTo>
                  <a:cubicBezTo>
                    <a:pt x="72" y="466"/>
                    <a:pt x="72" y="466"/>
                    <a:pt x="72" y="466"/>
                  </a:cubicBezTo>
                  <a:cubicBezTo>
                    <a:pt x="74" y="462"/>
                    <a:pt x="74" y="462"/>
                    <a:pt x="74" y="462"/>
                  </a:cubicBezTo>
                  <a:cubicBezTo>
                    <a:pt x="74" y="457"/>
                    <a:pt x="74" y="457"/>
                    <a:pt x="74" y="457"/>
                  </a:cubicBezTo>
                  <a:cubicBezTo>
                    <a:pt x="74" y="457"/>
                    <a:pt x="67" y="457"/>
                    <a:pt x="59" y="456"/>
                  </a:cubicBezTo>
                  <a:cubicBezTo>
                    <a:pt x="55" y="456"/>
                    <a:pt x="51" y="455"/>
                    <a:pt x="47" y="455"/>
                  </a:cubicBezTo>
                  <a:cubicBezTo>
                    <a:pt x="44" y="455"/>
                    <a:pt x="41" y="455"/>
                    <a:pt x="39" y="455"/>
                  </a:cubicBezTo>
                  <a:cubicBezTo>
                    <a:pt x="38" y="455"/>
                    <a:pt x="38" y="455"/>
                    <a:pt x="37" y="455"/>
                  </a:cubicBezTo>
                  <a:cubicBezTo>
                    <a:pt x="37" y="455"/>
                    <a:pt x="37" y="455"/>
                    <a:pt x="36" y="455"/>
                  </a:cubicBezTo>
                  <a:cubicBezTo>
                    <a:pt x="36" y="455"/>
                    <a:pt x="36" y="455"/>
                    <a:pt x="35" y="455"/>
                  </a:cubicBezTo>
                  <a:cubicBezTo>
                    <a:pt x="34" y="456"/>
                    <a:pt x="34" y="456"/>
                    <a:pt x="34" y="456"/>
                  </a:cubicBezTo>
                  <a:cubicBezTo>
                    <a:pt x="34" y="456"/>
                    <a:pt x="34" y="456"/>
                    <a:pt x="33" y="457"/>
                  </a:cubicBezTo>
                  <a:cubicBezTo>
                    <a:pt x="32" y="459"/>
                    <a:pt x="32" y="462"/>
                    <a:pt x="35" y="464"/>
                  </a:cubicBezTo>
                  <a:cubicBezTo>
                    <a:pt x="37" y="465"/>
                    <a:pt x="37" y="465"/>
                    <a:pt x="37" y="465"/>
                  </a:cubicBezTo>
                  <a:cubicBezTo>
                    <a:pt x="40" y="461"/>
                    <a:pt x="40" y="461"/>
                    <a:pt x="40" y="461"/>
                  </a:cubicBezTo>
                  <a:cubicBezTo>
                    <a:pt x="40" y="457"/>
                    <a:pt x="40" y="457"/>
                    <a:pt x="40" y="457"/>
                  </a:cubicBezTo>
                  <a:cubicBezTo>
                    <a:pt x="40" y="457"/>
                    <a:pt x="38" y="457"/>
                    <a:pt x="36" y="457"/>
                  </a:cubicBezTo>
                  <a:cubicBezTo>
                    <a:pt x="32" y="457"/>
                    <a:pt x="25" y="457"/>
                    <a:pt x="20" y="457"/>
                  </a:cubicBezTo>
                  <a:cubicBezTo>
                    <a:pt x="17" y="457"/>
                    <a:pt x="15" y="457"/>
                    <a:pt x="13" y="457"/>
                  </a:cubicBezTo>
                  <a:cubicBezTo>
                    <a:pt x="12" y="457"/>
                    <a:pt x="11" y="457"/>
                    <a:pt x="11" y="457"/>
                  </a:cubicBezTo>
                  <a:cubicBezTo>
                    <a:pt x="10" y="457"/>
                    <a:pt x="10" y="457"/>
                    <a:pt x="10" y="457"/>
                  </a:cubicBezTo>
                  <a:cubicBezTo>
                    <a:pt x="9" y="457"/>
                    <a:pt x="9" y="457"/>
                    <a:pt x="9" y="457"/>
                  </a:cubicBezTo>
                  <a:cubicBezTo>
                    <a:pt x="9" y="457"/>
                    <a:pt x="8" y="458"/>
                    <a:pt x="8" y="458"/>
                  </a:cubicBezTo>
                  <a:cubicBezTo>
                    <a:pt x="7" y="458"/>
                    <a:pt x="7" y="458"/>
                    <a:pt x="6" y="459"/>
                  </a:cubicBezTo>
                  <a:cubicBezTo>
                    <a:pt x="5" y="462"/>
                    <a:pt x="5" y="464"/>
                    <a:pt x="8" y="466"/>
                  </a:cubicBezTo>
                  <a:cubicBezTo>
                    <a:pt x="8" y="466"/>
                    <a:pt x="8" y="466"/>
                    <a:pt x="8" y="466"/>
                  </a:cubicBezTo>
                  <a:cubicBezTo>
                    <a:pt x="1" y="479"/>
                    <a:pt x="1" y="479"/>
                    <a:pt x="1" y="479"/>
                  </a:cubicBezTo>
                  <a:cubicBezTo>
                    <a:pt x="0" y="482"/>
                    <a:pt x="1" y="484"/>
                    <a:pt x="3" y="486"/>
                  </a:cubicBezTo>
                  <a:cubicBezTo>
                    <a:pt x="3" y="486"/>
                    <a:pt x="3" y="486"/>
                    <a:pt x="3" y="486"/>
                  </a:cubicBezTo>
                  <a:cubicBezTo>
                    <a:pt x="3" y="507"/>
                    <a:pt x="3" y="507"/>
                    <a:pt x="3" y="507"/>
                  </a:cubicBezTo>
                  <a:cubicBezTo>
                    <a:pt x="3" y="509"/>
                    <a:pt x="4" y="510"/>
                    <a:pt x="5" y="511"/>
                  </a:cubicBezTo>
                  <a:cubicBezTo>
                    <a:pt x="7" y="513"/>
                    <a:pt x="7" y="513"/>
                    <a:pt x="7" y="513"/>
                  </a:cubicBezTo>
                  <a:cubicBezTo>
                    <a:pt x="10" y="509"/>
                    <a:pt x="10" y="509"/>
                    <a:pt x="10" y="509"/>
                  </a:cubicBezTo>
                  <a:cubicBezTo>
                    <a:pt x="6" y="506"/>
                    <a:pt x="6" y="506"/>
                    <a:pt x="6" y="506"/>
                  </a:cubicBezTo>
                  <a:cubicBezTo>
                    <a:pt x="5" y="507"/>
                    <a:pt x="5" y="507"/>
                    <a:pt x="5" y="507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5" y="508"/>
                    <a:pt x="5" y="508"/>
                    <a:pt x="5" y="508"/>
                  </a:cubicBezTo>
                  <a:cubicBezTo>
                    <a:pt x="5" y="508"/>
                    <a:pt x="5" y="509"/>
                    <a:pt x="5" y="510"/>
                  </a:cubicBezTo>
                  <a:cubicBezTo>
                    <a:pt x="5" y="512"/>
                    <a:pt x="5" y="517"/>
                    <a:pt x="4" y="522"/>
                  </a:cubicBezTo>
                  <a:cubicBezTo>
                    <a:pt x="4" y="524"/>
                    <a:pt x="4" y="527"/>
                    <a:pt x="4" y="528"/>
                  </a:cubicBezTo>
                  <a:cubicBezTo>
                    <a:pt x="4" y="529"/>
                    <a:pt x="4" y="530"/>
                    <a:pt x="4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6" y="531"/>
                    <a:pt x="6" y="531"/>
                    <a:pt x="6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4" y="531"/>
                    <a:pt x="4" y="531"/>
                    <a:pt x="4" y="531"/>
                  </a:cubicBezTo>
                  <a:cubicBezTo>
                    <a:pt x="6" y="531"/>
                    <a:pt x="6" y="531"/>
                    <a:pt x="6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1"/>
                    <a:pt x="8" y="531"/>
                    <a:pt x="8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1"/>
                    <a:pt x="8" y="531"/>
                    <a:pt x="8" y="531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2"/>
                    <a:pt x="8" y="532"/>
                    <a:pt x="8" y="532"/>
                  </a:cubicBezTo>
                  <a:cubicBezTo>
                    <a:pt x="4" y="529"/>
                    <a:pt x="4" y="529"/>
                    <a:pt x="4" y="529"/>
                  </a:cubicBezTo>
                  <a:cubicBezTo>
                    <a:pt x="4" y="530"/>
                    <a:pt x="4" y="530"/>
                    <a:pt x="4" y="530"/>
                  </a:cubicBezTo>
                  <a:cubicBezTo>
                    <a:pt x="8" y="532"/>
                    <a:pt x="8" y="532"/>
                    <a:pt x="8" y="532"/>
                  </a:cubicBezTo>
                  <a:cubicBezTo>
                    <a:pt x="4" y="529"/>
                    <a:pt x="4" y="529"/>
                    <a:pt x="4" y="529"/>
                  </a:cubicBezTo>
                  <a:cubicBezTo>
                    <a:pt x="3" y="531"/>
                    <a:pt x="4" y="534"/>
                    <a:pt x="6" y="536"/>
                  </a:cubicBezTo>
                  <a:cubicBezTo>
                    <a:pt x="8" y="537"/>
                    <a:pt x="8" y="537"/>
                    <a:pt x="8" y="537"/>
                  </a:cubicBezTo>
                  <a:cubicBezTo>
                    <a:pt x="10" y="538"/>
                    <a:pt x="13" y="538"/>
                    <a:pt x="14" y="535"/>
                  </a:cubicBezTo>
                  <a:cubicBezTo>
                    <a:pt x="16" y="533"/>
                    <a:pt x="15" y="530"/>
                    <a:pt x="13" y="529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25"/>
            <p:cNvSpPr/>
            <p:nvPr/>
          </p:nvSpPr>
          <p:spPr bwMode="auto">
            <a:xfrm>
              <a:off x="5060951" y="4772025"/>
              <a:ext cx="93663" cy="36513"/>
            </a:xfrm>
            <a:custGeom>
              <a:avLst/>
              <a:gdLst>
                <a:gd name="T0" fmla="*/ 25 w 58"/>
                <a:gd name="T1" fmla="*/ 15 h 23"/>
                <a:gd name="T2" fmla="*/ 24 w 58"/>
                <a:gd name="T3" fmla="*/ 11 h 23"/>
                <a:gd name="T4" fmla="*/ 19 w 58"/>
                <a:gd name="T5" fmla="*/ 8 h 23"/>
                <a:gd name="T6" fmla="*/ 6 w 58"/>
                <a:gd name="T7" fmla="*/ 5 h 23"/>
                <a:gd name="T8" fmla="*/ 28 w 58"/>
                <a:gd name="T9" fmla="*/ 16 h 23"/>
                <a:gd name="T10" fmla="*/ 50 w 58"/>
                <a:gd name="T11" fmla="*/ 22 h 23"/>
                <a:gd name="T12" fmla="*/ 52 w 58"/>
                <a:gd name="T13" fmla="*/ 23 h 23"/>
                <a:gd name="T14" fmla="*/ 54 w 58"/>
                <a:gd name="T15" fmla="*/ 23 h 23"/>
                <a:gd name="T16" fmla="*/ 57 w 58"/>
                <a:gd name="T17" fmla="*/ 20 h 23"/>
                <a:gd name="T18" fmla="*/ 56 w 58"/>
                <a:gd name="T19" fmla="*/ 14 h 23"/>
                <a:gd name="T20" fmla="*/ 45 w 58"/>
                <a:gd name="T21" fmla="*/ 12 h 23"/>
                <a:gd name="T22" fmla="*/ 51 w 58"/>
                <a:gd name="T23" fmla="*/ 22 h 23"/>
                <a:gd name="T24" fmla="*/ 50 w 58"/>
                <a:gd name="T25" fmla="*/ 15 h 23"/>
                <a:gd name="T26" fmla="*/ 51 w 58"/>
                <a:gd name="T27" fmla="*/ 14 h 23"/>
                <a:gd name="T28" fmla="*/ 53 w 58"/>
                <a:gd name="T29" fmla="*/ 18 h 23"/>
                <a:gd name="T30" fmla="*/ 53 w 58"/>
                <a:gd name="T31" fmla="*/ 18 h 23"/>
                <a:gd name="T32" fmla="*/ 51 w 58"/>
                <a:gd name="T33" fmla="*/ 14 h 23"/>
                <a:gd name="T34" fmla="*/ 53 w 58"/>
                <a:gd name="T35" fmla="*/ 13 h 23"/>
                <a:gd name="T36" fmla="*/ 53 w 58"/>
                <a:gd name="T37" fmla="*/ 13 h 23"/>
                <a:gd name="T38" fmla="*/ 53 w 58"/>
                <a:gd name="T39" fmla="*/ 18 h 23"/>
                <a:gd name="T40" fmla="*/ 53 w 58"/>
                <a:gd name="T41" fmla="*/ 17 h 23"/>
                <a:gd name="T42" fmla="*/ 53 w 58"/>
                <a:gd name="T43" fmla="*/ 13 h 23"/>
                <a:gd name="T44" fmla="*/ 54 w 58"/>
                <a:gd name="T45" fmla="*/ 13 h 23"/>
                <a:gd name="T46" fmla="*/ 54 w 58"/>
                <a:gd name="T47" fmla="*/ 13 h 23"/>
                <a:gd name="T48" fmla="*/ 54 w 58"/>
                <a:gd name="T49" fmla="*/ 15 h 23"/>
                <a:gd name="T50" fmla="*/ 53 w 58"/>
                <a:gd name="T51" fmla="*/ 13 h 23"/>
                <a:gd name="T52" fmla="*/ 19 w 58"/>
                <a:gd name="T53" fmla="*/ 4 h 23"/>
                <a:gd name="T54" fmla="*/ 1 w 58"/>
                <a:gd name="T55" fmla="*/ 3 h 23"/>
                <a:gd name="T56" fmla="*/ 6 w 58"/>
                <a:gd name="T57" fmla="*/ 11 h 23"/>
                <a:gd name="T58" fmla="*/ 17 w 58"/>
                <a:gd name="T59" fmla="*/ 17 h 23"/>
                <a:gd name="T60" fmla="*/ 17 w 58"/>
                <a:gd name="T61" fmla="*/ 18 h 23"/>
                <a:gd name="T62" fmla="*/ 17 w 58"/>
                <a:gd name="T63" fmla="*/ 18 h 23"/>
                <a:gd name="T64" fmla="*/ 19 w 58"/>
                <a:gd name="T65" fmla="*/ 16 h 23"/>
                <a:gd name="T66" fmla="*/ 20 w 58"/>
                <a:gd name="T67" fmla="*/ 15 h 23"/>
                <a:gd name="T68" fmla="*/ 17 w 58"/>
                <a:gd name="T69" fmla="*/ 18 h 23"/>
                <a:gd name="T70" fmla="*/ 17 w 58"/>
                <a:gd name="T71" fmla="*/ 17 h 23"/>
                <a:gd name="T72" fmla="*/ 16 w 58"/>
                <a:gd name="T73" fmla="*/ 15 h 23"/>
                <a:gd name="T74" fmla="*/ 21 w 58"/>
                <a:gd name="T75" fmla="*/ 15 h 23"/>
                <a:gd name="T76" fmla="*/ 21 w 58"/>
                <a:gd name="T77" fmla="*/ 15 h 23"/>
                <a:gd name="T78" fmla="*/ 16 w 58"/>
                <a:gd name="T79" fmla="*/ 15 h 23"/>
                <a:gd name="T80" fmla="*/ 17 w 58"/>
                <a:gd name="T81" fmla="*/ 12 h 23"/>
                <a:gd name="T82" fmla="*/ 25 w 58"/>
                <a:gd name="T83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8" h="23">
                  <a:moveTo>
                    <a:pt x="25" y="17"/>
                  </a:moveTo>
                  <a:cubicBezTo>
                    <a:pt x="25" y="16"/>
                    <a:pt x="25" y="15"/>
                    <a:pt x="25" y="15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12"/>
                    <a:pt x="24" y="11"/>
                    <a:pt x="24" y="11"/>
                  </a:cubicBezTo>
                  <a:cubicBezTo>
                    <a:pt x="24" y="11"/>
                    <a:pt x="23" y="11"/>
                    <a:pt x="23" y="10"/>
                  </a:cubicBezTo>
                  <a:cubicBezTo>
                    <a:pt x="22" y="10"/>
                    <a:pt x="21" y="9"/>
                    <a:pt x="19" y="8"/>
                  </a:cubicBezTo>
                  <a:cubicBezTo>
                    <a:pt x="15" y="5"/>
                    <a:pt x="8" y="1"/>
                    <a:pt x="8" y="1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16" y="13"/>
                    <a:pt x="28" y="16"/>
                  </a:cubicBezTo>
                  <a:cubicBezTo>
                    <a:pt x="33" y="18"/>
                    <a:pt x="39" y="19"/>
                    <a:pt x="44" y="20"/>
                  </a:cubicBezTo>
                  <a:cubicBezTo>
                    <a:pt x="46" y="21"/>
                    <a:pt x="48" y="22"/>
                    <a:pt x="50" y="22"/>
                  </a:cubicBezTo>
                  <a:cubicBezTo>
                    <a:pt x="50" y="22"/>
                    <a:pt x="51" y="22"/>
                    <a:pt x="52" y="22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2"/>
                    <a:pt x="55" y="22"/>
                    <a:pt x="56" y="22"/>
                  </a:cubicBezTo>
                  <a:cubicBezTo>
                    <a:pt x="56" y="22"/>
                    <a:pt x="57" y="21"/>
                    <a:pt x="57" y="20"/>
                  </a:cubicBezTo>
                  <a:cubicBezTo>
                    <a:pt x="58" y="19"/>
                    <a:pt x="58" y="18"/>
                    <a:pt x="58" y="17"/>
                  </a:cubicBezTo>
                  <a:cubicBezTo>
                    <a:pt x="58" y="16"/>
                    <a:pt x="57" y="15"/>
                    <a:pt x="56" y="14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10"/>
                    <a:pt x="46" y="10"/>
                    <a:pt x="45" y="12"/>
                  </a:cubicBezTo>
                  <a:cubicBezTo>
                    <a:pt x="43" y="15"/>
                    <a:pt x="44" y="18"/>
                    <a:pt x="46" y="19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0" y="14"/>
                    <a:pt x="50" y="15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2" y="13"/>
                    <a:pt x="51" y="14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3" y="13"/>
                  </a:cubicBezTo>
                  <a:cubicBezTo>
                    <a:pt x="51" y="13"/>
                    <a:pt x="47" y="12"/>
                    <a:pt x="43" y="10"/>
                  </a:cubicBezTo>
                  <a:cubicBezTo>
                    <a:pt x="36" y="9"/>
                    <a:pt x="27" y="6"/>
                    <a:pt x="19" y="4"/>
                  </a:cubicBezTo>
                  <a:cubicBezTo>
                    <a:pt x="12" y="2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1" y="8"/>
                    <a:pt x="3" y="9"/>
                  </a:cubicBezTo>
                  <a:cubicBezTo>
                    <a:pt x="3" y="9"/>
                    <a:pt x="4" y="10"/>
                    <a:pt x="6" y="11"/>
                  </a:cubicBezTo>
                  <a:cubicBezTo>
                    <a:pt x="8" y="12"/>
                    <a:pt x="11" y="14"/>
                    <a:pt x="14" y="15"/>
                  </a:cubicBezTo>
                  <a:cubicBezTo>
                    <a:pt x="15" y="16"/>
                    <a:pt x="16" y="17"/>
                    <a:pt x="17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8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7"/>
                    <a:pt x="17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3"/>
                    <a:pt x="16" y="14"/>
                    <a:pt x="16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5" y="14"/>
                    <a:pt x="16" y="17"/>
                    <a:pt x="18" y="19"/>
                  </a:cubicBezTo>
                  <a:cubicBezTo>
                    <a:pt x="20" y="20"/>
                    <a:pt x="23" y="19"/>
                    <a:pt x="25" y="17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26"/>
            <p:cNvSpPr/>
            <p:nvPr/>
          </p:nvSpPr>
          <p:spPr bwMode="auto">
            <a:xfrm>
              <a:off x="4668838" y="4789488"/>
              <a:ext cx="506413" cy="134938"/>
            </a:xfrm>
            <a:custGeom>
              <a:avLst/>
              <a:gdLst>
                <a:gd name="T0" fmla="*/ 5 w 315"/>
                <a:gd name="T1" fmla="*/ 78 h 84"/>
                <a:gd name="T2" fmla="*/ 6 w 315"/>
                <a:gd name="T3" fmla="*/ 82 h 84"/>
                <a:gd name="T4" fmla="*/ 6 w 315"/>
                <a:gd name="T5" fmla="*/ 82 h 84"/>
                <a:gd name="T6" fmla="*/ 37 w 315"/>
                <a:gd name="T7" fmla="*/ 81 h 84"/>
                <a:gd name="T8" fmla="*/ 33 w 315"/>
                <a:gd name="T9" fmla="*/ 75 h 84"/>
                <a:gd name="T10" fmla="*/ 33 w 315"/>
                <a:gd name="T11" fmla="*/ 75 h 84"/>
                <a:gd name="T12" fmla="*/ 41 w 315"/>
                <a:gd name="T13" fmla="*/ 80 h 84"/>
                <a:gd name="T14" fmla="*/ 78 w 315"/>
                <a:gd name="T15" fmla="*/ 77 h 84"/>
                <a:gd name="T16" fmla="*/ 92 w 315"/>
                <a:gd name="T17" fmla="*/ 65 h 84"/>
                <a:gd name="T18" fmla="*/ 89 w 315"/>
                <a:gd name="T19" fmla="*/ 69 h 84"/>
                <a:gd name="T20" fmla="*/ 89 w 315"/>
                <a:gd name="T21" fmla="*/ 69 h 84"/>
                <a:gd name="T22" fmla="*/ 89 w 315"/>
                <a:gd name="T23" fmla="*/ 73 h 84"/>
                <a:gd name="T24" fmla="*/ 125 w 315"/>
                <a:gd name="T25" fmla="*/ 70 h 84"/>
                <a:gd name="T26" fmla="*/ 114 w 315"/>
                <a:gd name="T27" fmla="*/ 72 h 84"/>
                <a:gd name="T28" fmla="*/ 113 w 315"/>
                <a:gd name="T29" fmla="*/ 72 h 84"/>
                <a:gd name="T30" fmla="*/ 150 w 315"/>
                <a:gd name="T31" fmla="*/ 76 h 84"/>
                <a:gd name="T32" fmla="*/ 143 w 315"/>
                <a:gd name="T33" fmla="*/ 67 h 84"/>
                <a:gd name="T34" fmla="*/ 173 w 315"/>
                <a:gd name="T35" fmla="*/ 65 h 84"/>
                <a:gd name="T36" fmla="*/ 173 w 315"/>
                <a:gd name="T37" fmla="*/ 65 h 84"/>
                <a:gd name="T38" fmla="*/ 183 w 315"/>
                <a:gd name="T39" fmla="*/ 70 h 84"/>
                <a:gd name="T40" fmla="*/ 212 w 315"/>
                <a:gd name="T41" fmla="*/ 72 h 84"/>
                <a:gd name="T42" fmla="*/ 233 w 315"/>
                <a:gd name="T43" fmla="*/ 66 h 84"/>
                <a:gd name="T44" fmla="*/ 267 w 315"/>
                <a:gd name="T45" fmla="*/ 67 h 84"/>
                <a:gd name="T46" fmla="*/ 268 w 315"/>
                <a:gd name="T47" fmla="*/ 57 h 84"/>
                <a:gd name="T48" fmla="*/ 301 w 315"/>
                <a:gd name="T49" fmla="*/ 63 h 84"/>
                <a:gd name="T50" fmla="*/ 313 w 315"/>
                <a:gd name="T51" fmla="*/ 47 h 84"/>
                <a:gd name="T52" fmla="*/ 314 w 315"/>
                <a:gd name="T53" fmla="*/ 28 h 84"/>
                <a:gd name="T54" fmla="*/ 304 w 315"/>
                <a:gd name="T55" fmla="*/ 10 h 84"/>
                <a:gd name="T56" fmla="*/ 303 w 315"/>
                <a:gd name="T57" fmla="*/ 35 h 84"/>
                <a:gd name="T58" fmla="*/ 303 w 315"/>
                <a:gd name="T59" fmla="*/ 45 h 84"/>
                <a:gd name="T60" fmla="*/ 302 w 315"/>
                <a:gd name="T61" fmla="*/ 43 h 84"/>
                <a:gd name="T62" fmla="*/ 306 w 315"/>
                <a:gd name="T63" fmla="*/ 43 h 84"/>
                <a:gd name="T64" fmla="*/ 296 w 315"/>
                <a:gd name="T65" fmla="*/ 55 h 84"/>
                <a:gd name="T66" fmla="*/ 297 w 315"/>
                <a:gd name="T67" fmla="*/ 54 h 84"/>
                <a:gd name="T68" fmla="*/ 266 w 315"/>
                <a:gd name="T69" fmla="*/ 56 h 84"/>
                <a:gd name="T70" fmla="*/ 264 w 315"/>
                <a:gd name="T71" fmla="*/ 59 h 84"/>
                <a:gd name="T72" fmla="*/ 268 w 315"/>
                <a:gd name="T73" fmla="*/ 61 h 84"/>
                <a:gd name="T74" fmla="*/ 267 w 315"/>
                <a:gd name="T75" fmla="*/ 58 h 84"/>
                <a:gd name="T76" fmla="*/ 231 w 315"/>
                <a:gd name="T77" fmla="*/ 65 h 84"/>
                <a:gd name="T78" fmla="*/ 208 w 315"/>
                <a:gd name="T79" fmla="*/ 64 h 84"/>
                <a:gd name="T80" fmla="*/ 209 w 315"/>
                <a:gd name="T81" fmla="*/ 63 h 84"/>
                <a:gd name="T82" fmla="*/ 211 w 315"/>
                <a:gd name="T83" fmla="*/ 66 h 84"/>
                <a:gd name="T84" fmla="*/ 173 w 315"/>
                <a:gd name="T85" fmla="*/ 60 h 84"/>
                <a:gd name="T86" fmla="*/ 177 w 315"/>
                <a:gd name="T87" fmla="*/ 63 h 84"/>
                <a:gd name="T88" fmla="*/ 148 w 315"/>
                <a:gd name="T89" fmla="*/ 67 h 84"/>
                <a:gd name="T90" fmla="*/ 150 w 315"/>
                <a:gd name="T91" fmla="*/ 67 h 84"/>
                <a:gd name="T92" fmla="*/ 150 w 315"/>
                <a:gd name="T93" fmla="*/ 67 h 84"/>
                <a:gd name="T94" fmla="*/ 112 w 315"/>
                <a:gd name="T95" fmla="*/ 63 h 84"/>
                <a:gd name="T96" fmla="*/ 123 w 315"/>
                <a:gd name="T97" fmla="*/ 69 h 84"/>
                <a:gd name="T98" fmla="*/ 86 w 315"/>
                <a:gd name="T99" fmla="*/ 65 h 84"/>
                <a:gd name="T100" fmla="*/ 61 w 315"/>
                <a:gd name="T101" fmla="*/ 76 h 84"/>
                <a:gd name="T102" fmla="*/ 71 w 315"/>
                <a:gd name="T103" fmla="*/ 74 h 84"/>
                <a:gd name="T104" fmla="*/ 72 w 315"/>
                <a:gd name="T105" fmla="*/ 73 h 84"/>
                <a:gd name="T106" fmla="*/ 34 w 315"/>
                <a:gd name="T107" fmla="*/ 70 h 84"/>
                <a:gd name="T108" fmla="*/ 35 w 315"/>
                <a:gd name="T109" fmla="*/ 77 h 84"/>
                <a:gd name="T110" fmla="*/ 34 w 315"/>
                <a:gd name="T111" fmla="*/ 72 h 84"/>
                <a:gd name="T112" fmla="*/ 34 w 315"/>
                <a:gd name="T113" fmla="*/ 72 h 84"/>
                <a:gd name="T114" fmla="*/ 4 w 315"/>
                <a:gd name="T115" fmla="*/ 7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5" h="84">
                  <a:moveTo>
                    <a:pt x="10" y="75"/>
                  </a:moveTo>
                  <a:cubicBezTo>
                    <a:pt x="8" y="74"/>
                    <a:pt x="8" y="74"/>
                    <a:pt x="8" y="74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1"/>
                    <a:pt x="9" y="81"/>
                    <a:pt x="9" y="80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2"/>
                    <a:pt x="7" y="82"/>
                    <a:pt x="8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7" y="82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7" y="82"/>
                    <a:pt x="8" y="82"/>
                  </a:cubicBezTo>
                  <a:cubicBezTo>
                    <a:pt x="11" y="82"/>
                    <a:pt x="18" y="82"/>
                    <a:pt x="24" y="82"/>
                  </a:cubicBezTo>
                  <a:cubicBezTo>
                    <a:pt x="27" y="82"/>
                    <a:pt x="30" y="82"/>
                    <a:pt x="32" y="82"/>
                  </a:cubicBezTo>
                  <a:cubicBezTo>
                    <a:pt x="33" y="82"/>
                    <a:pt x="34" y="81"/>
                    <a:pt x="35" y="81"/>
                  </a:cubicBezTo>
                  <a:cubicBezTo>
                    <a:pt x="35" y="81"/>
                    <a:pt x="35" y="81"/>
                    <a:pt x="36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0"/>
                    <a:pt x="39" y="80"/>
                    <a:pt x="39" y="79"/>
                  </a:cubicBezTo>
                  <a:cubicBezTo>
                    <a:pt x="40" y="78"/>
                    <a:pt x="40" y="77"/>
                    <a:pt x="40" y="76"/>
                  </a:cubicBezTo>
                  <a:cubicBezTo>
                    <a:pt x="39" y="74"/>
                    <a:pt x="39" y="73"/>
                    <a:pt x="38" y="73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5" y="79"/>
                    <a:pt x="36" y="79"/>
                    <a:pt x="37" y="7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4" y="80"/>
                    <a:pt x="34" y="80"/>
                    <a:pt x="35" y="79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5" y="80"/>
                    <a:pt x="37" y="80"/>
                    <a:pt x="41" y="80"/>
                  </a:cubicBezTo>
                  <a:cubicBezTo>
                    <a:pt x="46" y="81"/>
                    <a:pt x="52" y="81"/>
                    <a:pt x="58" y="82"/>
                  </a:cubicBezTo>
                  <a:cubicBezTo>
                    <a:pt x="61" y="82"/>
                    <a:pt x="64" y="82"/>
                    <a:pt x="66" y="82"/>
                  </a:cubicBezTo>
                  <a:cubicBezTo>
                    <a:pt x="69" y="83"/>
                    <a:pt x="71" y="83"/>
                    <a:pt x="72" y="83"/>
                  </a:cubicBezTo>
                  <a:cubicBezTo>
                    <a:pt x="73" y="83"/>
                    <a:pt x="73" y="83"/>
                    <a:pt x="74" y="83"/>
                  </a:cubicBezTo>
                  <a:cubicBezTo>
                    <a:pt x="74" y="83"/>
                    <a:pt x="74" y="82"/>
                    <a:pt x="75" y="82"/>
                  </a:cubicBezTo>
                  <a:cubicBezTo>
                    <a:pt x="75" y="82"/>
                    <a:pt x="75" y="82"/>
                    <a:pt x="76" y="82"/>
                  </a:cubicBezTo>
                  <a:cubicBezTo>
                    <a:pt x="76" y="82"/>
                    <a:pt x="77" y="81"/>
                    <a:pt x="78" y="80"/>
                  </a:cubicBezTo>
                  <a:cubicBezTo>
                    <a:pt x="78" y="79"/>
                    <a:pt x="78" y="78"/>
                    <a:pt x="78" y="77"/>
                  </a:cubicBezTo>
                  <a:cubicBezTo>
                    <a:pt x="78" y="75"/>
                    <a:pt x="77" y="74"/>
                    <a:pt x="76" y="74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5" y="76"/>
                    <a:pt x="97" y="75"/>
                    <a:pt x="98" y="73"/>
                  </a:cubicBezTo>
                  <a:cubicBezTo>
                    <a:pt x="98" y="71"/>
                    <a:pt x="98" y="69"/>
                    <a:pt x="96" y="67"/>
                  </a:cubicBezTo>
                  <a:cubicBezTo>
                    <a:pt x="92" y="65"/>
                    <a:pt x="92" y="65"/>
                    <a:pt x="92" y="65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2" y="72"/>
                    <a:pt x="93" y="72"/>
                    <a:pt x="93" y="71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1" y="73"/>
                    <a:pt x="91" y="73"/>
                    <a:pt x="92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3"/>
                    <a:pt x="91" y="74"/>
                  </a:cubicBezTo>
                  <a:cubicBezTo>
                    <a:pt x="95" y="74"/>
                    <a:pt x="102" y="75"/>
                    <a:pt x="109" y="77"/>
                  </a:cubicBezTo>
                  <a:cubicBezTo>
                    <a:pt x="116" y="78"/>
                    <a:pt x="121" y="79"/>
                    <a:pt x="121" y="79"/>
                  </a:cubicBezTo>
                  <a:cubicBezTo>
                    <a:pt x="123" y="79"/>
                    <a:pt x="126" y="78"/>
                    <a:pt x="126" y="76"/>
                  </a:cubicBezTo>
                  <a:cubicBezTo>
                    <a:pt x="127" y="74"/>
                    <a:pt x="126" y="71"/>
                    <a:pt x="125" y="70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5" y="71"/>
                    <a:pt x="116" y="70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3" y="72"/>
                    <a:pt x="113" y="72"/>
                    <a:pt x="114" y="72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2" y="72"/>
                    <a:pt x="113" y="72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3" y="72"/>
                    <a:pt x="114" y="73"/>
                  </a:cubicBezTo>
                  <a:cubicBezTo>
                    <a:pt x="119" y="73"/>
                    <a:pt x="127" y="74"/>
                    <a:pt x="135" y="75"/>
                  </a:cubicBezTo>
                  <a:cubicBezTo>
                    <a:pt x="139" y="75"/>
                    <a:pt x="142" y="75"/>
                    <a:pt x="145" y="76"/>
                  </a:cubicBezTo>
                  <a:cubicBezTo>
                    <a:pt x="146" y="76"/>
                    <a:pt x="148" y="76"/>
                    <a:pt x="148" y="76"/>
                  </a:cubicBezTo>
                  <a:cubicBezTo>
                    <a:pt x="149" y="76"/>
                    <a:pt x="149" y="76"/>
                    <a:pt x="149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51" y="76"/>
                    <a:pt x="151" y="76"/>
                    <a:pt x="151" y="76"/>
                  </a:cubicBezTo>
                  <a:cubicBezTo>
                    <a:pt x="151" y="76"/>
                    <a:pt x="151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3" y="75"/>
                    <a:pt x="153" y="75"/>
                    <a:pt x="154" y="74"/>
                  </a:cubicBezTo>
                  <a:cubicBezTo>
                    <a:pt x="155" y="73"/>
                    <a:pt x="155" y="72"/>
                    <a:pt x="155" y="70"/>
                  </a:cubicBezTo>
                  <a:cubicBezTo>
                    <a:pt x="155" y="69"/>
                    <a:pt x="154" y="68"/>
                    <a:pt x="153" y="67"/>
                  </a:cubicBezTo>
                  <a:cubicBezTo>
                    <a:pt x="145" y="63"/>
                    <a:pt x="145" y="63"/>
                    <a:pt x="145" y="63"/>
                  </a:cubicBezTo>
                  <a:cubicBezTo>
                    <a:pt x="143" y="67"/>
                    <a:pt x="143" y="67"/>
                    <a:pt x="143" y="67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9" y="72"/>
                    <a:pt x="181" y="71"/>
                    <a:pt x="182" y="69"/>
                  </a:cubicBezTo>
                  <a:cubicBezTo>
                    <a:pt x="182" y="67"/>
                    <a:pt x="181" y="65"/>
                    <a:pt x="180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6" y="68"/>
                    <a:pt x="177" y="67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5" y="69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5" y="69"/>
                  </a:cubicBezTo>
                  <a:cubicBezTo>
                    <a:pt x="176" y="69"/>
                    <a:pt x="179" y="69"/>
                    <a:pt x="183" y="70"/>
                  </a:cubicBezTo>
                  <a:cubicBezTo>
                    <a:pt x="189" y="70"/>
                    <a:pt x="195" y="71"/>
                    <a:pt x="201" y="71"/>
                  </a:cubicBezTo>
                  <a:cubicBezTo>
                    <a:pt x="204" y="71"/>
                    <a:pt x="206" y="72"/>
                    <a:pt x="208" y="72"/>
                  </a:cubicBezTo>
                  <a:cubicBezTo>
                    <a:pt x="209" y="72"/>
                    <a:pt x="209" y="72"/>
                    <a:pt x="210" y="72"/>
                  </a:cubicBezTo>
                  <a:cubicBezTo>
                    <a:pt x="210" y="72"/>
                    <a:pt x="210" y="72"/>
                    <a:pt x="210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1" y="72"/>
                    <a:pt x="211" y="72"/>
                    <a:pt x="211" y="72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3" y="72"/>
                    <a:pt x="214" y="71"/>
                    <a:pt x="214" y="71"/>
                  </a:cubicBezTo>
                  <a:cubicBezTo>
                    <a:pt x="215" y="70"/>
                    <a:pt x="216" y="68"/>
                    <a:pt x="216" y="67"/>
                  </a:cubicBezTo>
                  <a:cubicBezTo>
                    <a:pt x="216" y="65"/>
                    <a:pt x="215" y="64"/>
                    <a:pt x="214" y="63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5"/>
                    <a:pt x="199" y="65"/>
                    <a:pt x="199" y="65"/>
                  </a:cubicBezTo>
                  <a:cubicBezTo>
                    <a:pt x="233" y="66"/>
                    <a:pt x="233" y="66"/>
                    <a:pt x="233" y="66"/>
                  </a:cubicBezTo>
                  <a:cubicBezTo>
                    <a:pt x="236" y="66"/>
                    <a:pt x="237" y="64"/>
                    <a:pt x="238" y="62"/>
                  </a:cubicBezTo>
                  <a:cubicBezTo>
                    <a:pt x="239" y="60"/>
                    <a:pt x="238" y="58"/>
                    <a:pt x="236" y="57"/>
                  </a:cubicBezTo>
                  <a:cubicBezTo>
                    <a:pt x="235" y="56"/>
                    <a:pt x="235" y="56"/>
                    <a:pt x="235" y="56"/>
                  </a:cubicBezTo>
                  <a:cubicBezTo>
                    <a:pt x="232" y="60"/>
                    <a:pt x="232" y="60"/>
                    <a:pt x="232" y="60"/>
                  </a:cubicBezTo>
                  <a:cubicBezTo>
                    <a:pt x="232" y="65"/>
                    <a:pt x="232" y="65"/>
                    <a:pt x="232" y="65"/>
                  </a:cubicBezTo>
                  <a:cubicBezTo>
                    <a:pt x="232" y="65"/>
                    <a:pt x="239" y="65"/>
                    <a:pt x="247" y="66"/>
                  </a:cubicBezTo>
                  <a:cubicBezTo>
                    <a:pt x="251" y="66"/>
                    <a:pt x="255" y="66"/>
                    <a:pt x="259" y="66"/>
                  </a:cubicBezTo>
                  <a:cubicBezTo>
                    <a:pt x="262" y="67"/>
                    <a:pt x="265" y="67"/>
                    <a:pt x="267" y="67"/>
                  </a:cubicBezTo>
                  <a:cubicBezTo>
                    <a:pt x="267" y="67"/>
                    <a:pt x="268" y="67"/>
                    <a:pt x="268" y="67"/>
                  </a:cubicBezTo>
                  <a:cubicBezTo>
                    <a:pt x="269" y="67"/>
                    <a:pt x="269" y="67"/>
                    <a:pt x="269" y="67"/>
                  </a:cubicBezTo>
                  <a:cubicBezTo>
                    <a:pt x="269" y="66"/>
                    <a:pt x="269" y="66"/>
                    <a:pt x="269" y="66"/>
                  </a:cubicBezTo>
                  <a:cubicBezTo>
                    <a:pt x="270" y="66"/>
                    <a:pt x="270" y="66"/>
                    <a:pt x="270" y="66"/>
                  </a:cubicBezTo>
                  <a:cubicBezTo>
                    <a:pt x="271" y="66"/>
                    <a:pt x="271" y="65"/>
                    <a:pt x="272" y="64"/>
                  </a:cubicBezTo>
                  <a:cubicBezTo>
                    <a:pt x="273" y="63"/>
                    <a:pt x="273" y="62"/>
                    <a:pt x="273" y="61"/>
                  </a:cubicBezTo>
                  <a:cubicBezTo>
                    <a:pt x="272" y="60"/>
                    <a:pt x="272" y="59"/>
                    <a:pt x="270" y="58"/>
                  </a:cubicBezTo>
                  <a:cubicBezTo>
                    <a:pt x="268" y="57"/>
                    <a:pt x="268" y="57"/>
                    <a:pt x="268" y="57"/>
                  </a:cubicBezTo>
                  <a:cubicBezTo>
                    <a:pt x="266" y="61"/>
                    <a:pt x="266" y="61"/>
                    <a:pt x="266" y="61"/>
                  </a:cubicBezTo>
                  <a:cubicBezTo>
                    <a:pt x="266" y="65"/>
                    <a:pt x="266" y="65"/>
                    <a:pt x="266" y="65"/>
                  </a:cubicBezTo>
                  <a:cubicBezTo>
                    <a:pt x="266" y="65"/>
                    <a:pt x="274" y="65"/>
                    <a:pt x="282" y="65"/>
                  </a:cubicBezTo>
                  <a:cubicBezTo>
                    <a:pt x="286" y="65"/>
                    <a:pt x="291" y="64"/>
                    <a:pt x="294" y="64"/>
                  </a:cubicBezTo>
                  <a:cubicBezTo>
                    <a:pt x="295" y="64"/>
                    <a:pt x="297" y="64"/>
                    <a:pt x="298" y="64"/>
                  </a:cubicBezTo>
                  <a:cubicBezTo>
                    <a:pt x="298" y="64"/>
                    <a:pt x="299" y="64"/>
                    <a:pt x="299" y="64"/>
                  </a:cubicBezTo>
                  <a:cubicBezTo>
                    <a:pt x="300" y="64"/>
                    <a:pt x="300" y="63"/>
                    <a:pt x="300" y="63"/>
                  </a:cubicBezTo>
                  <a:cubicBezTo>
                    <a:pt x="300" y="63"/>
                    <a:pt x="301" y="63"/>
                    <a:pt x="301" y="63"/>
                  </a:cubicBezTo>
                  <a:cubicBezTo>
                    <a:pt x="302" y="63"/>
                    <a:pt x="302" y="62"/>
                    <a:pt x="303" y="61"/>
                  </a:cubicBezTo>
                  <a:cubicBezTo>
                    <a:pt x="303" y="60"/>
                    <a:pt x="304" y="59"/>
                    <a:pt x="303" y="58"/>
                  </a:cubicBezTo>
                  <a:cubicBezTo>
                    <a:pt x="303" y="57"/>
                    <a:pt x="302" y="56"/>
                    <a:pt x="301" y="55"/>
                  </a:cubicBezTo>
                  <a:cubicBezTo>
                    <a:pt x="297" y="52"/>
                    <a:pt x="297" y="52"/>
                    <a:pt x="297" y="52"/>
                  </a:cubicBezTo>
                  <a:cubicBezTo>
                    <a:pt x="294" y="56"/>
                    <a:pt x="294" y="56"/>
                    <a:pt x="294" y="56"/>
                  </a:cubicBezTo>
                  <a:cubicBezTo>
                    <a:pt x="297" y="60"/>
                    <a:pt x="297" y="60"/>
                    <a:pt x="297" y="60"/>
                  </a:cubicBezTo>
                  <a:cubicBezTo>
                    <a:pt x="311" y="51"/>
                    <a:pt x="311" y="51"/>
                    <a:pt x="311" y="51"/>
                  </a:cubicBezTo>
                  <a:cubicBezTo>
                    <a:pt x="312" y="50"/>
                    <a:pt x="313" y="49"/>
                    <a:pt x="313" y="47"/>
                  </a:cubicBezTo>
                  <a:cubicBezTo>
                    <a:pt x="313" y="46"/>
                    <a:pt x="312" y="44"/>
                    <a:pt x="311" y="43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10" y="48"/>
                    <a:pt x="310" y="48"/>
                    <a:pt x="310" y="48"/>
                  </a:cubicBezTo>
                  <a:cubicBezTo>
                    <a:pt x="310" y="48"/>
                    <a:pt x="310" y="47"/>
                    <a:pt x="310" y="47"/>
                  </a:cubicBezTo>
                  <a:cubicBezTo>
                    <a:pt x="310" y="47"/>
                    <a:pt x="310" y="47"/>
                    <a:pt x="310" y="47"/>
                  </a:cubicBezTo>
                  <a:cubicBezTo>
                    <a:pt x="310" y="46"/>
                    <a:pt x="310" y="46"/>
                    <a:pt x="311" y="45"/>
                  </a:cubicBezTo>
                  <a:cubicBezTo>
                    <a:pt x="312" y="41"/>
                    <a:pt x="314" y="28"/>
                    <a:pt x="314" y="28"/>
                  </a:cubicBezTo>
                  <a:cubicBezTo>
                    <a:pt x="315" y="26"/>
                    <a:pt x="314" y="24"/>
                    <a:pt x="312" y="23"/>
                  </a:cubicBezTo>
                  <a:cubicBezTo>
                    <a:pt x="309" y="21"/>
                    <a:pt x="309" y="21"/>
                    <a:pt x="309" y="21"/>
                  </a:cubicBezTo>
                  <a:cubicBezTo>
                    <a:pt x="311" y="7"/>
                    <a:pt x="311" y="7"/>
                    <a:pt x="311" y="7"/>
                  </a:cubicBezTo>
                  <a:cubicBezTo>
                    <a:pt x="312" y="5"/>
                    <a:pt x="311" y="3"/>
                    <a:pt x="309" y="2"/>
                  </a:cubicBezTo>
                  <a:cubicBezTo>
                    <a:pt x="308" y="2"/>
                    <a:pt x="308" y="2"/>
                    <a:pt x="308" y="2"/>
                  </a:cubicBezTo>
                  <a:cubicBezTo>
                    <a:pt x="306" y="0"/>
                    <a:pt x="303" y="1"/>
                    <a:pt x="301" y="3"/>
                  </a:cubicBezTo>
                  <a:cubicBezTo>
                    <a:pt x="300" y="5"/>
                    <a:pt x="301" y="8"/>
                    <a:pt x="303" y="10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7" y="6"/>
                    <a:pt x="307" y="6"/>
                    <a:pt x="307" y="6"/>
                  </a:cubicBezTo>
                  <a:cubicBezTo>
                    <a:pt x="302" y="6"/>
                    <a:pt x="302" y="6"/>
                    <a:pt x="302" y="6"/>
                  </a:cubicBezTo>
                  <a:cubicBezTo>
                    <a:pt x="299" y="23"/>
                    <a:pt x="299" y="23"/>
                    <a:pt x="299" y="23"/>
                  </a:cubicBezTo>
                  <a:cubicBezTo>
                    <a:pt x="299" y="25"/>
                    <a:pt x="300" y="27"/>
                    <a:pt x="301" y="28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10" y="27"/>
                    <a:pt x="310" y="27"/>
                    <a:pt x="310" y="27"/>
                  </a:cubicBezTo>
                  <a:cubicBezTo>
                    <a:pt x="305" y="26"/>
                    <a:pt x="305" y="26"/>
                    <a:pt x="305" y="26"/>
                  </a:cubicBezTo>
                  <a:cubicBezTo>
                    <a:pt x="305" y="26"/>
                    <a:pt x="304" y="31"/>
                    <a:pt x="303" y="35"/>
                  </a:cubicBezTo>
                  <a:cubicBezTo>
                    <a:pt x="303" y="38"/>
                    <a:pt x="302" y="40"/>
                    <a:pt x="302" y="42"/>
                  </a:cubicBezTo>
                  <a:cubicBezTo>
                    <a:pt x="302" y="43"/>
                    <a:pt x="301" y="43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3" y="45"/>
                    <a:pt x="303" y="45"/>
                    <a:pt x="303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3" y="45"/>
                    <a:pt x="303" y="45"/>
                    <a:pt x="303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2" y="43"/>
                    <a:pt x="302" y="43"/>
                    <a:pt x="302" y="43"/>
                  </a:cubicBezTo>
                  <a:cubicBezTo>
                    <a:pt x="301" y="44"/>
                    <a:pt x="301" y="44"/>
                    <a:pt x="301" y="44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2" y="43"/>
                    <a:pt x="302" y="43"/>
                    <a:pt x="302" y="43"/>
                  </a:cubicBezTo>
                  <a:cubicBezTo>
                    <a:pt x="301" y="44"/>
                    <a:pt x="301" y="46"/>
                    <a:pt x="301" y="47"/>
                  </a:cubicBezTo>
                  <a:cubicBezTo>
                    <a:pt x="301" y="48"/>
                    <a:pt x="302" y="49"/>
                    <a:pt x="303" y="50"/>
                  </a:cubicBezTo>
                  <a:cubicBezTo>
                    <a:pt x="306" y="51"/>
                    <a:pt x="306" y="51"/>
                    <a:pt x="306" y="51"/>
                  </a:cubicBezTo>
                  <a:cubicBezTo>
                    <a:pt x="308" y="47"/>
                    <a:pt x="308" y="47"/>
                    <a:pt x="308" y="47"/>
                  </a:cubicBezTo>
                  <a:cubicBezTo>
                    <a:pt x="306" y="43"/>
                    <a:pt x="306" y="43"/>
                    <a:pt x="306" y="43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1" y="53"/>
                    <a:pt x="290" y="54"/>
                    <a:pt x="290" y="56"/>
                  </a:cubicBezTo>
                  <a:cubicBezTo>
                    <a:pt x="290" y="58"/>
                    <a:pt x="291" y="59"/>
                    <a:pt x="292" y="60"/>
                  </a:cubicBezTo>
                  <a:cubicBezTo>
                    <a:pt x="296" y="63"/>
                    <a:pt x="296" y="63"/>
                    <a:pt x="296" y="63"/>
                  </a:cubicBezTo>
                  <a:cubicBezTo>
                    <a:pt x="299" y="59"/>
                    <a:pt x="299" y="59"/>
                    <a:pt x="299" y="59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9" y="59"/>
                    <a:pt x="299" y="59"/>
                    <a:pt x="299" y="59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6" y="55"/>
                    <a:pt x="296" y="55"/>
                    <a:pt x="295" y="56"/>
                  </a:cubicBezTo>
                  <a:cubicBezTo>
                    <a:pt x="299" y="59"/>
                    <a:pt x="299" y="59"/>
                    <a:pt x="299" y="59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8" y="58"/>
                    <a:pt x="298" y="58"/>
                    <a:pt x="298" y="58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4"/>
                    <a:pt x="297" y="54"/>
                    <a:pt x="296" y="55"/>
                  </a:cubicBezTo>
                  <a:cubicBezTo>
                    <a:pt x="298" y="58"/>
                    <a:pt x="298" y="58"/>
                    <a:pt x="298" y="58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4"/>
                    <a:pt x="296" y="55"/>
                    <a:pt x="295" y="55"/>
                  </a:cubicBezTo>
                  <a:cubicBezTo>
                    <a:pt x="292" y="55"/>
                    <a:pt x="284" y="55"/>
                    <a:pt x="278" y="56"/>
                  </a:cubicBezTo>
                  <a:cubicBezTo>
                    <a:pt x="271" y="56"/>
                    <a:pt x="266" y="56"/>
                    <a:pt x="266" y="56"/>
                  </a:cubicBezTo>
                  <a:cubicBezTo>
                    <a:pt x="264" y="56"/>
                    <a:pt x="262" y="57"/>
                    <a:pt x="261" y="59"/>
                  </a:cubicBezTo>
                  <a:cubicBezTo>
                    <a:pt x="261" y="61"/>
                    <a:pt x="262" y="63"/>
                    <a:pt x="263" y="65"/>
                  </a:cubicBezTo>
                  <a:cubicBezTo>
                    <a:pt x="265" y="66"/>
                    <a:pt x="265" y="66"/>
                    <a:pt x="265" y="66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5" y="58"/>
                    <a:pt x="265" y="58"/>
                    <a:pt x="264" y="59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6" y="57"/>
                    <a:pt x="266" y="58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8"/>
                    <a:pt x="267" y="58"/>
                    <a:pt x="267" y="58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8"/>
                    <a:pt x="267" y="58"/>
                    <a:pt x="267" y="58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66" y="57"/>
                    <a:pt x="263" y="57"/>
                    <a:pt x="259" y="57"/>
                  </a:cubicBezTo>
                  <a:cubicBezTo>
                    <a:pt x="254" y="57"/>
                    <a:pt x="247" y="56"/>
                    <a:pt x="242" y="56"/>
                  </a:cubicBezTo>
                  <a:cubicBezTo>
                    <a:pt x="237" y="56"/>
                    <a:pt x="233" y="56"/>
                    <a:pt x="233" y="56"/>
                  </a:cubicBezTo>
                  <a:cubicBezTo>
                    <a:pt x="231" y="55"/>
                    <a:pt x="229" y="57"/>
                    <a:pt x="228" y="59"/>
                  </a:cubicBezTo>
                  <a:cubicBezTo>
                    <a:pt x="227" y="61"/>
                    <a:pt x="228" y="63"/>
                    <a:pt x="230" y="64"/>
                  </a:cubicBezTo>
                  <a:cubicBezTo>
                    <a:pt x="231" y="65"/>
                    <a:pt x="231" y="65"/>
                    <a:pt x="231" y="65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56"/>
                    <a:pt x="234" y="56"/>
                    <a:pt x="234" y="56"/>
                  </a:cubicBezTo>
                  <a:cubicBezTo>
                    <a:pt x="200" y="55"/>
                    <a:pt x="200" y="55"/>
                    <a:pt x="200" y="55"/>
                  </a:cubicBezTo>
                  <a:cubicBezTo>
                    <a:pt x="198" y="55"/>
                    <a:pt x="196" y="57"/>
                    <a:pt x="195" y="59"/>
                  </a:cubicBezTo>
                  <a:cubicBezTo>
                    <a:pt x="194" y="61"/>
                    <a:pt x="195" y="63"/>
                    <a:pt x="197" y="64"/>
                  </a:cubicBezTo>
                  <a:cubicBezTo>
                    <a:pt x="209" y="71"/>
                    <a:pt x="209" y="71"/>
                    <a:pt x="209" y="71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09" y="63"/>
                    <a:pt x="209" y="63"/>
                    <a:pt x="209" y="63"/>
                  </a:cubicBezTo>
                  <a:cubicBezTo>
                    <a:pt x="209" y="63"/>
                    <a:pt x="209" y="63"/>
                    <a:pt x="208" y="64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09" y="63"/>
                    <a:pt x="209" y="63"/>
                    <a:pt x="209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0" y="63"/>
                    <a:pt x="210" y="63"/>
                    <a:pt x="210" y="63"/>
                  </a:cubicBezTo>
                  <a:cubicBezTo>
                    <a:pt x="210" y="63"/>
                    <a:pt x="210" y="63"/>
                    <a:pt x="209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0" y="63"/>
                    <a:pt x="210" y="63"/>
                    <a:pt x="210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0" y="63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0" y="62"/>
                  </a:cubicBezTo>
                  <a:cubicBezTo>
                    <a:pt x="207" y="62"/>
                    <a:pt x="199" y="62"/>
                    <a:pt x="192" y="61"/>
                  </a:cubicBezTo>
                  <a:cubicBezTo>
                    <a:pt x="185" y="60"/>
                    <a:pt x="178" y="60"/>
                    <a:pt x="175" y="60"/>
                  </a:cubicBezTo>
                  <a:cubicBezTo>
                    <a:pt x="174" y="60"/>
                    <a:pt x="174" y="60"/>
                    <a:pt x="173" y="60"/>
                  </a:cubicBezTo>
                  <a:cubicBezTo>
                    <a:pt x="173" y="60"/>
                    <a:pt x="172" y="60"/>
                    <a:pt x="172" y="60"/>
                  </a:cubicBezTo>
                  <a:cubicBezTo>
                    <a:pt x="172" y="60"/>
                    <a:pt x="171" y="60"/>
                    <a:pt x="171" y="60"/>
                  </a:cubicBezTo>
                  <a:cubicBezTo>
                    <a:pt x="170" y="61"/>
                    <a:pt x="170" y="61"/>
                    <a:pt x="169" y="62"/>
                  </a:cubicBezTo>
                  <a:cubicBezTo>
                    <a:pt x="168" y="63"/>
                    <a:pt x="168" y="65"/>
                    <a:pt x="168" y="66"/>
                  </a:cubicBezTo>
                  <a:cubicBezTo>
                    <a:pt x="169" y="67"/>
                    <a:pt x="169" y="68"/>
                    <a:pt x="170" y="69"/>
                  </a:cubicBezTo>
                  <a:cubicBezTo>
                    <a:pt x="175" y="71"/>
                    <a:pt x="175" y="71"/>
                    <a:pt x="175" y="71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1" y="62"/>
                    <a:pt x="139" y="63"/>
                    <a:pt x="138" y="65"/>
                  </a:cubicBezTo>
                  <a:cubicBezTo>
                    <a:pt x="138" y="67"/>
                    <a:pt x="139" y="69"/>
                    <a:pt x="140" y="71"/>
                  </a:cubicBezTo>
                  <a:cubicBezTo>
                    <a:pt x="148" y="75"/>
                    <a:pt x="148" y="75"/>
                    <a:pt x="148" y="75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47" y="69"/>
                    <a:pt x="147" y="69"/>
                    <a:pt x="147" y="69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48" y="67"/>
                    <a:pt x="148" y="67"/>
                    <a:pt x="148" y="67"/>
                  </a:cubicBezTo>
                  <a:cubicBezTo>
                    <a:pt x="148" y="67"/>
                    <a:pt x="147" y="68"/>
                    <a:pt x="147" y="69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48" y="67"/>
                    <a:pt x="148" y="67"/>
                    <a:pt x="148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49" y="67"/>
                    <a:pt x="149" y="67"/>
                    <a:pt x="148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0" y="67"/>
                    <a:pt x="150" y="67"/>
                    <a:pt x="150" y="67"/>
                  </a:cubicBezTo>
                  <a:cubicBezTo>
                    <a:pt x="150" y="67"/>
                    <a:pt x="150" y="67"/>
                    <a:pt x="148" y="66"/>
                  </a:cubicBezTo>
                  <a:cubicBezTo>
                    <a:pt x="145" y="66"/>
                    <a:pt x="136" y="65"/>
                    <a:pt x="129" y="65"/>
                  </a:cubicBezTo>
                  <a:cubicBezTo>
                    <a:pt x="125" y="64"/>
                    <a:pt x="121" y="64"/>
                    <a:pt x="118" y="64"/>
                  </a:cubicBezTo>
                  <a:cubicBezTo>
                    <a:pt x="117" y="63"/>
                    <a:pt x="116" y="63"/>
                    <a:pt x="115" y="63"/>
                  </a:cubicBezTo>
                  <a:cubicBezTo>
                    <a:pt x="114" y="63"/>
                    <a:pt x="113" y="63"/>
                    <a:pt x="112" y="63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0" y="63"/>
                    <a:pt x="110" y="63"/>
                    <a:pt x="110" y="64"/>
                  </a:cubicBezTo>
                  <a:cubicBezTo>
                    <a:pt x="109" y="64"/>
                    <a:pt x="109" y="64"/>
                    <a:pt x="108" y="65"/>
                  </a:cubicBezTo>
                  <a:cubicBezTo>
                    <a:pt x="107" y="66"/>
                    <a:pt x="107" y="68"/>
                    <a:pt x="107" y="69"/>
                  </a:cubicBezTo>
                  <a:cubicBezTo>
                    <a:pt x="108" y="70"/>
                    <a:pt x="108" y="71"/>
                    <a:pt x="109" y="72"/>
                  </a:cubicBezTo>
                  <a:cubicBezTo>
                    <a:pt x="120" y="78"/>
                    <a:pt x="120" y="78"/>
                    <a:pt x="120" y="78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3" y="69"/>
                    <a:pt x="115" y="68"/>
                    <a:pt x="107" y="67"/>
                  </a:cubicBezTo>
                  <a:cubicBezTo>
                    <a:pt x="103" y="66"/>
                    <a:pt x="99" y="65"/>
                    <a:pt x="96" y="65"/>
                  </a:cubicBezTo>
                  <a:cubicBezTo>
                    <a:pt x="94" y="65"/>
                    <a:pt x="93" y="64"/>
                    <a:pt x="92" y="64"/>
                  </a:cubicBezTo>
                  <a:cubicBezTo>
                    <a:pt x="91" y="64"/>
                    <a:pt x="91" y="64"/>
                    <a:pt x="90" y="64"/>
                  </a:cubicBezTo>
                  <a:cubicBezTo>
                    <a:pt x="90" y="64"/>
                    <a:pt x="90" y="64"/>
                    <a:pt x="89" y="64"/>
                  </a:cubicBezTo>
                  <a:cubicBezTo>
                    <a:pt x="89" y="64"/>
                    <a:pt x="89" y="64"/>
                    <a:pt x="88" y="64"/>
                  </a:cubicBezTo>
                  <a:cubicBezTo>
                    <a:pt x="88" y="64"/>
                    <a:pt x="88" y="64"/>
                    <a:pt x="87" y="64"/>
                  </a:cubicBezTo>
                  <a:cubicBezTo>
                    <a:pt x="87" y="64"/>
                    <a:pt x="87" y="65"/>
                    <a:pt x="86" y="65"/>
                  </a:cubicBezTo>
                  <a:cubicBezTo>
                    <a:pt x="86" y="65"/>
                    <a:pt x="85" y="66"/>
                    <a:pt x="85" y="66"/>
                  </a:cubicBezTo>
                  <a:cubicBezTo>
                    <a:pt x="84" y="68"/>
                    <a:pt x="84" y="71"/>
                    <a:pt x="87" y="73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2" y="67"/>
                    <a:pt x="60" y="68"/>
                    <a:pt x="59" y="70"/>
                  </a:cubicBezTo>
                  <a:cubicBezTo>
                    <a:pt x="59" y="72"/>
                    <a:pt x="59" y="74"/>
                    <a:pt x="61" y="76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5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2" y="73"/>
                    <a:pt x="72" y="73"/>
                    <a:pt x="71" y="74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1" y="73"/>
                    <a:pt x="68" y="73"/>
                    <a:pt x="64" y="73"/>
                  </a:cubicBezTo>
                  <a:cubicBezTo>
                    <a:pt x="59" y="72"/>
                    <a:pt x="53" y="72"/>
                    <a:pt x="47" y="71"/>
                  </a:cubicBezTo>
                  <a:cubicBezTo>
                    <a:pt x="44" y="71"/>
                    <a:pt x="41" y="71"/>
                    <a:pt x="39" y="71"/>
                  </a:cubicBezTo>
                  <a:cubicBezTo>
                    <a:pt x="37" y="70"/>
                    <a:pt x="35" y="70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2" y="70"/>
                    <a:pt x="32" y="70"/>
                    <a:pt x="32" y="71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0" y="71"/>
                    <a:pt x="29" y="72"/>
                    <a:pt x="29" y="73"/>
                  </a:cubicBezTo>
                  <a:cubicBezTo>
                    <a:pt x="28" y="74"/>
                    <a:pt x="28" y="75"/>
                    <a:pt x="28" y="76"/>
                  </a:cubicBezTo>
                  <a:cubicBezTo>
                    <a:pt x="28" y="77"/>
                    <a:pt x="29" y="78"/>
                    <a:pt x="30" y="79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2" y="73"/>
                    <a:pt x="32" y="73"/>
                    <a:pt x="31" y="74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3" y="72"/>
                    <a:pt x="33" y="72"/>
                    <a:pt x="32" y="73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4" y="72"/>
                    <a:pt x="34" y="72"/>
                    <a:pt x="34" y="72"/>
                  </a:cubicBezTo>
                  <a:cubicBezTo>
                    <a:pt x="33" y="72"/>
                    <a:pt x="31" y="72"/>
                    <a:pt x="28" y="72"/>
                  </a:cubicBezTo>
                  <a:cubicBezTo>
                    <a:pt x="24" y="72"/>
                    <a:pt x="18" y="73"/>
                    <a:pt x="13" y="73"/>
                  </a:cubicBezTo>
                  <a:cubicBezTo>
                    <a:pt x="11" y="73"/>
                    <a:pt x="9" y="73"/>
                    <a:pt x="7" y="73"/>
                  </a:cubicBezTo>
                  <a:cubicBezTo>
                    <a:pt x="7" y="73"/>
                    <a:pt x="6" y="73"/>
                    <a:pt x="6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3" y="73"/>
                    <a:pt x="3" y="74"/>
                  </a:cubicBezTo>
                  <a:cubicBezTo>
                    <a:pt x="3" y="74"/>
                    <a:pt x="2" y="74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7" y="84"/>
                    <a:pt x="10" y="84"/>
                    <a:pt x="11" y="82"/>
                  </a:cubicBezTo>
                  <a:cubicBezTo>
                    <a:pt x="13" y="79"/>
                    <a:pt x="12" y="76"/>
                    <a:pt x="10" y="75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27"/>
            <p:cNvSpPr/>
            <p:nvPr/>
          </p:nvSpPr>
          <p:spPr bwMode="auto">
            <a:xfrm>
              <a:off x="4246563" y="4895850"/>
              <a:ext cx="1373188" cy="207963"/>
            </a:xfrm>
            <a:custGeom>
              <a:avLst/>
              <a:gdLst>
                <a:gd name="T0" fmla="*/ 9 w 854"/>
                <a:gd name="T1" fmla="*/ 96 h 130"/>
                <a:gd name="T2" fmla="*/ 65 w 854"/>
                <a:gd name="T3" fmla="*/ 62 h 130"/>
                <a:gd name="T4" fmla="*/ 78 w 854"/>
                <a:gd name="T5" fmla="*/ 61 h 130"/>
                <a:gd name="T6" fmla="*/ 121 w 854"/>
                <a:gd name="T7" fmla="*/ 59 h 130"/>
                <a:gd name="T8" fmla="*/ 171 w 854"/>
                <a:gd name="T9" fmla="*/ 53 h 130"/>
                <a:gd name="T10" fmla="*/ 280 w 854"/>
                <a:gd name="T11" fmla="*/ 110 h 130"/>
                <a:gd name="T12" fmla="*/ 195 w 854"/>
                <a:gd name="T13" fmla="*/ 49 h 130"/>
                <a:gd name="T14" fmla="*/ 311 w 854"/>
                <a:gd name="T15" fmla="*/ 108 h 130"/>
                <a:gd name="T16" fmla="*/ 252 w 854"/>
                <a:gd name="T17" fmla="*/ 46 h 130"/>
                <a:gd name="T18" fmla="*/ 355 w 854"/>
                <a:gd name="T19" fmla="*/ 105 h 130"/>
                <a:gd name="T20" fmla="*/ 265 w 854"/>
                <a:gd name="T21" fmla="*/ 48 h 130"/>
                <a:gd name="T22" fmla="*/ 412 w 854"/>
                <a:gd name="T23" fmla="*/ 101 h 130"/>
                <a:gd name="T24" fmla="*/ 434 w 854"/>
                <a:gd name="T25" fmla="*/ 96 h 130"/>
                <a:gd name="T26" fmla="*/ 356 w 854"/>
                <a:gd name="T27" fmla="*/ 41 h 130"/>
                <a:gd name="T28" fmla="*/ 411 w 854"/>
                <a:gd name="T29" fmla="*/ 35 h 130"/>
                <a:gd name="T30" fmla="*/ 533 w 854"/>
                <a:gd name="T31" fmla="*/ 93 h 130"/>
                <a:gd name="T32" fmla="*/ 447 w 854"/>
                <a:gd name="T33" fmla="*/ 34 h 130"/>
                <a:gd name="T34" fmla="*/ 558 w 854"/>
                <a:gd name="T35" fmla="*/ 81 h 130"/>
                <a:gd name="T36" fmla="*/ 522 w 854"/>
                <a:gd name="T37" fmla="*/ 43 h 130"/>
                <a:gd name="T38" fmla="*/ 605 w 854"/>
                <a:gd name="T39" fmla="*/ 77 h 130"/>
                <a:gd name="T40" fmla="*/ 631 w 854"/>
                <a:gd name="T41" fmla="*/ 77 h 130"/>
                <a:gd name="T42" fmla="*/ 564 w 854"/>
                <a:gd name="T43" fmla="*/ 29 h 130"/>
                <a:gd name="T44" fmla="*/ 593 w 854"/>
                <a:gd name="T45" fmla="*/ 25 h 130"/>
                <a:gd name="T46" fmla="*/ 612 w 854"/>
                <a:gd name="T47" fmla="*/ 16 h 130"/>
                <a:gd name="T48" fmla="*/ 723 w 854"/>
                <a:gd name="T49" fmla="*/ 76 h 130"/>
                <a:gd name="T50" fmla="*/ 684 w 854"/>
                <a:gd name="T51" fmla="*/ 21 h 130"/>
                <a:gd name="T52" fmla="*/ 718 w 854"/>
                <a:gd name="T53" fmla="*/ 16 h 130"/>
                <a:gd name="T54" fmla="*/ 833 w 854"/>
                <a:gd name="T55" fmla="*/ 65 h 130"/>
                <a:gd name="T56" fmla="*/ 819 w 854"/>
                <a:gd name="T57" fmla="*/ 10 h 130"/>
                <a:gd name="T58" fmla="*/ 849 w 854"/>
                <a:gd name="T59" fmla="*/ 40 h 130"/>
                <a:gd name="T60" fmla="*/ 825 w 854"/>
                <a:gd name="T61" fmla="*/ 65 h 130"/>
                <a:gd name="T62" fmla="*/ 829 w 854"/>
                <a:gd name="T63" fmla="*/ 62 h 130"/>
                <a:gd name="T64" fmla="*/ 797 w 854"/>
                <a:gd name="T65" fmla="*/ 65 h 130"/>
                <a:gd name="T66" fmla="*/ 681 w 854"/>
                <a:gd name="T67" fmla="*/ 12 h 130"/>
                <a:gd name="T68" fmla="*/ 715 w 854"/>
                <a:gd name="T69" fmla="*/ 71 h 130"/>
                <a:gd name="T70" fmla="*/ 696 w 854"/>
                <a:gd name="T71" fmla="*/ 80 h 130"/>
                <a:gd name="T72" fmla="*/ 675 w 854"/>
                <a:gd name="T73" fmla="*/ 76 h 130"/>
                <a:gd name="T74" fmla="*/ 565 w 854"/>
                <a:gd name="T75" fmla="*/ 20 h 130"/>
                <a:gd name="T76" fmla="*/ 627 w 854"/>
                <a:gd name="T77" fmla="*/ 79 h 130"/>
                <a:gd name="T78" fmla="*/ 594 w 854"/>
                <a:gd name="T79" fmla="*/ 80 h 130"/>
                <a:gd name="T80" fmla="*/ 574 w 854"/>
                <a:gd name="T81" fmla="*/ 83 h 130"/>
                <a:gd name="T82" fmla="*/ 556 w 854"/>
                <a:gd name="T83" fmla="*/ 86 h 130"/>
                <a:gd name="T84" fmla="*/ 557 w 854"/>
                <a:gd name="T85" fmla="*/ 82 h 130"/>
                <a:gd name="T86" fmla="*/ 535 w 854"/>
                <a:gd name="T87" fmla="*/ 89 h 130"/>
                <a:gd name="T88" fmla="*/ 491 w 854"/>
                <a:gd name="T89" fmla="*/ 90 h 130"/>
                <a:gd name="T90" fmla="*/ 468 w 854"/>
                <a:gd name="T91" fmla="*/ 93 h 130"/>
                <a:gd name="T92" fmla="*/ 435 w 854"/>
                <a:gd name="T93" fmla="*/ 94 h 130"/>
                <a:gd name="T94" fmla="*/ 440 w 854"/>
                <a:gd name="T95" fmla="*/ 88 h 130"/>
                <a:gd name="T96" fmla="*/ 410 w 854"/>
                <a:gd name="T97" fmla="*/ 96 h 130"/>
                <a:gd name="T98" fmla="*/ 384 w 854"/>
                <a:gd name="T99" fmla="*/ 95 h 130"/>
                <a:gd name="T100" fmla="*/ 355 w 854"/>
                <a:gd name="T101" fmla="*/ 101 h 130"/>
                <a:gd name="T102" fmla="*/ 251 w 854"/>
                <a:gd name="T103" fmla="*/ 44 h 130"/>
                <a:gd name="T104" fmla="*/ 335 w 854"/>
                <a:gd name="T105" fmla="*/ 98 h 130"/>
                <a:gd name="T106" fmla="*/ 308 w 854"/>
                <a:gd name="T107" fmla="*/ 99 h 130"/>
                <a:gd name="T108" fmla="*/ 277 w 854"/>
                <a:gd name="T109" fmla="*/ 108 h 130"/>
                <a:gd name="T110" fmla="*/ 282 w 854"/>
                <a:gd name="T111" fmla="*/ 101 h 130"/>
                <a:gd name="T112" fmla="*/ 251 w 854"/>
                <a:gd name="T113" fmla="*/ 108 h 130"/>
                <a:gd name="T114" fmla="*/ 218 w 854"/>
                <a:gd name="T115" fmla="*/ 110 h 130"/>
                <a:gd name="T116" fmla="*/ 196 w 854"/>
                <a:gd name="T117" fmla="*/ 109 h 130"/>
                <a:gd name="T118" fmla="*/ 169 w 854"/>
                <a:gd name="T119" fmla="*/ 108 h 130"/>
                <a:gd name="T120" fmla="*/ 96 w 854"/>
                <a:gd name="T121" fmla="*/ 118 h 130"/>
                <a:gd name="T122" fmla="*/ 49 w 854"/>
                <a:gd name="T123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54" h="130">
                  <a:moveTo>
                    <a:pt x="34" y="121"/>
                  </a:moveTo>
                  <a:cubicBezTo>
                    <a:pt x="18" y="111"/>
                    <a:pt x="18" y="111"/>
                    <a:pt x="18" y="111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51" y="128"/>
                    <a:pt x="51" y="128"/>
                    <a:pt x="51" y="128"/>
                  </a:cubicBezTo>
                  <a:cubicBezTo>
                    <a:pt x="53" y="128"/>
                    <a:pt x="55" y="127"/>
                    <a:pt x="56" y="125"/>
                  </a:cubicBezTo>
                  <a:cubicBezTo>
                    <a:pt x="57" y="125"/>
                    <a:pt x="57" y="124"/>
                    <a:pt x="57" y="123"/>
                  </a:cubicBezTo>
                  <a:cubicBezTo>
                    <a:pt x="57" y="122"/>
                    <a:pt x="56" y="121"/>
                    <a:pt x="56" y="121"/>
                  </a:cubicBezTo>
                  <a:cubicBezTo>
                    <a:pt x="56" y="120"/>
                    <a:pt x="56" y="120"/>
                    <a:pt x="55" y="120"/>
                  </a:cubicBezTo>
                  <a:cubicBezTo>
                    <a:pt x="55" y="119"/>
                    <a:pt x="55" y="119"/>
                    <a:pt x="55" y="119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2" y="117"/>
                    <a:pt x="48" y="115"/>
                    <a:pt x="43" y="112"/>
                  </a:cubicBezTo>
                  <a:cubicBezTo>
                    <a:pt x="36" y="108"/>
                    <a:pt x="27" y="103"/>
                    <a:pt x="20" y="98"/>
                  </a:cubicBezTo>
                  <a:cubicBezTo>
                    <a:pt x="16" y="96"/>
                    <a:pt x="13" y="94"/>
                    <a:pt x="11" y="93"/>
                  </a:cubicBezTo>
                  <a:cubicBezTo>
                    <a:pt x="10" y="92"/>
                    <a:pt x="9" y="91"/>
                    <a:pt x="9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3"/>
                    <a:pt x="9" y="92"/>
                    <a:pt x="9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5"/>
                    <a:pt x="9" y="94"/>
                    <a:pt x="9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70" y="123"/>
                    <a:pt x="73" y="122"/>
                    <a:pt x="74" y="120"/>
                  </a:cubicBezTo>
                  <a:cubicBezTo>
                    <a:pt x="75" y="118"/>
                    <a:pt x="74" y="115"/>
                    <a:pt x="72" y="114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7" y="123"/>
                    <a:pt x="99" y="123"/>
                    <a:pt x="100" y="121"/>
                  </a:cubicBezTo>
                  <a:cubicBezTo>
                    <a:pt x="101" y="120"/>
                    <a:pt x="101" y="119"/>
                    <a:pt x="101" y="118"/>
                  </a:cubicBezTo>
                  <a:cubicBezTo>
                    <a:pt x="101" y="117"/>
                    <a:pt x="101" y="116"/>
                    <a:pt x="101" y="116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97" y="113"/>
                    <a:pt x="95" y="111"/>
                    <a:pt x="92" y="110"/>
                  </a:cubicBezTo>
                  <a:cubicBezTo>
                    <a:pt x="83" y="103"/>
                    <a:pt x="63" y="91"/>
                    <a:pt x="47" y="81"/>
                  </a:cubicBezTo>
                  <a:cubicBezTo>
                    <a:pt x="30" y="71"/>
                    <a:pt x="16" y="62"/>
                    <a:pt x="16" y="62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0" y="124"/>
                    <a:pt x="120" y="124"/>
                    <a:pt x="120" y="124"/>
                  </a:cubicBezTo>
                  <a:cubicBezTo>
                    <a:pt x="122" y="125"/>
                    <a:pt x="125" y="124"/>
                    <a:pt x="126" y="122"/>
                  </a:cubicBezTo>
                  <a:cubicBezTo>
                    <a:pt x="127" y="120"/>
                    <a:pt x="127" y="117"/>
                    <a:pt x="125" y="116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142" y="119"/>
                    <a:pt x="142" y="119"/>
                    <a:pt x="142" y="119"/>
                  </a:cubicBezTo>
                  <a:cubicBezTo>
                    <a:pt x="145" y="120"/>
                    <a:pt x="147" y="119"/>
                    <a:pt x="149" y="116"/>
                  </a:cubicBezTo>
                  <a:cubicBezTo>
                    <a:pt x="150" y="114"/>
                    <a:pt x="149" y="112"/>
                    <a:pt x="147" y="110"/>
                  </a:cubicBezTo>
                  <a:cubicBezTo>
                    <a:pt x="147" y="110"/>
                    <a:pt x="145" y="110"/>
                    <a:pt x="143" y="108"/>
                  </a:cubicBezTo>
                  <a:cubicBezTo>
                    <a:pt x="135" y="104"/>
                    <a:pt x="115" y="92"/>
                    <a:pt x="97" y="81"/>
                  </a:cubicBezTo>
                  <a:cubicBezTo>
                    <a:pt x="88" y="76"/>
                    <a:pt x="79" y="70"/>
                    <a:pt x="73" y="66"/>
                  </a:cubicBezTo>
                  <a:cubicBezTo>
                    <a:pt x="70" y="64"/>
                    <a:pt x="68" y="62"/>
                    <a:pt x="66" y="61"/>
                  </a:cubicBezTo>
                  <a:cubicBezTo>
                    <a:pt x="65" y="60"/>
                    <a:pt x="65" y="60"/>
                    <a:pt x="6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5" y="64"/>
                    <a:pt x="65" y="63"/>
                    <a:pt x="65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65" y="116"/>
                    <a:pt x="165" y="116"/>
                    <a:pt x="165" y="116"/>
                  </a:cubicBezTo>
                  <a:cubicBezTo>
                    <a:pt x="167" y="117"/>
                    <a:pt x="170" y="116"/>
                    <a:pt x="171" y="114"/>
                  </a:cubicBezTo>
                  <a:cubicBezTo>
                    <a:pt x="172" y="113"/>
                    <a:pt x="172" y="112"/>
                    <a:pt x="172" y="112"/>
                  </a:cubicBezTo>
                  <a:cubicBezTo>
                    <a:pt x="172" y="110"/>
                    <a:pt x="172" y="110"/>
                    <a:pt x="171" y="109"/>
                  </a:cubicBezTo>
                  <a:cubicBezTo>
                    <a:pt x="171" y="108"/>
                    <a:pt x="170" y="108"/>
                    <a:pt x="170" y="108"/>
                  </a:cubicBezTo>
                  <a:cubicBezTo>
                    <a:pt x="169" y="107"/>
                    <a:pt x="168" y="106"/>
                    <a:pt x="167" y="105"/>
                  </a:cubicBezTo>
                  <a:cubicBezTo>
                    <a:pt x="163" y="102"/>
                    <a:pt x="156" y="97"/>
                    <a:pt x="147" y="92"/>
                  </a:cubicBezTo>
                  <a:cubicBezTo>
                    <a:pt x="121" y="75"/>
                    <a:pt x="81" y="52"/>
                    <a:pt x="81" y="52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2" y="60"/>
                    <a:pt x="83" y="59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1"/>
                    <a:pt x="80" y="61"/>
                    <a:pt x="81" y="60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61"/>
                    <a:pt x="79" y="61"/>
                    <a:pt x="80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1"/>
                    <a:pt x="79" y="61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9" y="61"/>
                    <a:pt x="80" y="62"/>
                  </a:cubicBezTo>
                  <a:cubicBezTo>
                    <a:pt x="84" y="64"/>
                    <a:pt x="94" y="68"/>
                    <a:pt x="105" y="73"/>
                  </a:cubicBezTo>
                  <a:cubicBezTo>
                    <a:pt x="123" y="81"/>
                    <a:pt x="145" y="91"/>
                    <a:pt x="163" y="99"/>
                  </a:cubicBezTo>
                  <a:cubicBezTo>
                    <a:pt x="172" y="103"/>
                    <a:pt x="180" y="107"/>
                    <a:pt x="185" y="109"/>
                  </a:cubicBezTo>
                  <a:cubicBezTo>
                    <a:pt x="191" y="112"/>
                    <a:pt x="194" y="113"/>
                    <a:pt x="194" y="113"/>
                  </a:cubicBezTo>
                  <a:cubicBezTo>
                    <a:pt x="197" y="114"/>
                    <a:pt x="199" y="114"/>
                    <a:pt x="200" y="112"/>
                  </a:cubicBezTo>
                  <a:cubicBezTo>
                    <a:pt x="201" y="111"/>
                    <a:pt x="201" y="110"/>
                    <a:pt x="201" y="109"/>
                  </a:cubicBezTo>
                  <a:cubicBezTo>
                    <a:pt x="201" y="108"/>
                    <a:pt x="201" y="107"/>
                    <a:pt x="200" y="107"/>
                  </a:cubicBezTo>
                  <a:cubicBezTo>
                    <a:pt x="200" y="106"/>
                    <a:pt x="200" y="106"/>
                    <a:pt x="199" y="105"/>
                  </a:cubicBezTo>
                  <a:cubicBezTo>
                    <a:pt x="199" y="105"/>
                    <a:pt x="199" y="105"/>
                    <a:pt x="198" y="105"/>
                  </a:cubicBezTo>
                  <a:cubicBezTo>
                    <a:pt x="197" y="104"/>
                    <a:pt x="195" y="103"/>
                    <a:pt x="193" y="101"/>
                  </a:cubicBezTo>
                  <a:cubicBezTo>
                    <a:pt x="183" y="95"/>
                    <a:pt x="165" y="85"/>
                    <a:pt x="149" y="75"/>
                  </a:cubicBezTo>
                  <a:cubicBezTo>
                    <a:pt x="141" y="70"/>
                    <a:pt x="133" y="66"/>
                    <a:pt x="128" y="62"/>
                  </a:cubicBezTo>
                  <a:cubicBezTo>
                    <a:pt x="125" y="60"/>
                    <a:pt x="123" y="59"/>
                    <a:pt x="122" y="58"/>
                  </a:cubicBezTo>
                  <a:cubicBezTo>
                    <a:pt x="121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1" y="58"/>
                    <a:pt x="121" y="57"/>
                    <a:pt x="120" y="57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21" y="61"/>
                    <a:pt x="121" y="60"/>
                    <a:pt x="121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220" y="114"/>
                    <a:pt x="220" y="114"/>
                    <a:pt x="220" y="114"/>
                  </a:cubicBezTo>
                  <a:cubicBezTo>
                    <a:pt x="223" y="115"/>
                    <a:pt x="225" y="114"/>
                    <a:pt x="226" y="112"/>
                  </a:cubicBezTo>
                  <a:cubicBezTo>
                    <a:pt x="227" y="111"/>
                    <a:pt x="227" y="110"/>
                    <a:pt x="227" y="110"/>
                  </a:cubicBezTo>
                  <a:cubicBezTo>
                    <a:pt x="227" y="108"/>
                    <a:pt x="227" y="108"/>
                    <a:pt x="227" y="107"/>
                  </a:cubicBezTo>
                  <a:cubicBezTo>
                    <a:pt x="226" y="106"/>
                    <a:pt x="226" y="106"/>
                    <a:pt x="225" y="106"/>
                  </a:cubicBezTo>
                  <a:cubicBezTo>
                    <a:pt x="224" y="105"/>
                    <a:pt x="224" y="104"/>
                    <a:pt x="222" y="103"/>
                  </a:cubicBezTo>
                  <a:cubicBezTo>
                    <a:pt x="218" y="100"/>
                    <a:pt x="211" y="95"/>
                    <a:pt x="202" y="90"/>
                  </a:cubicBezTo>
                  <a:cubicBezTo>
                    <a:pt x="175" y="73"/>
                    <a:pt x="133" y="49"/>
                    <a:pt x="133" y="49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29" y="57"/>
                    <a:pt x="129" y="57"/>
                    <a:pt x="129" y="57"/>
                  </a:cubicBezTo>
                  <a:cubicBezTo>
                    <a:pt x="253" y="110"/>
                    <a:pt x="253" y="110"/>
                    <a:pt x="253" y="110"/>
                  </a:cubicBezTo>
                  <a:cubicBezTo>
                    <a:pt x="255" y="111"/>
                    <a:pt x="257" y="110"/>
                    <a:pt x="258" y="108"/>
                  </a:cubicBezTo>
                  <a:cubicBezTo>
                    <a:pt x="259" y="107"/>
                    <a:pt x="259" y="106"/>
                    <a:pt x="259" y="106"/>
                  </a:cubicBezTo>
                  <a:cubicBezTo>
                    <a:pt x="259" y="104"/>
                    <a:pt x="259" y="103"/>
                    <a:pt x="258" y="103"/>
                  </a:cubicBezTo>
                  <a:cubicBezTo>
                    <a:pt x="258" y="102"/>
                    <a:pt x="257" y="102"/>
                    <a:pt x="257" y="101"/>
                  </a:cubicBezTo>
                  <a:cubicBezTo>
                    <a:pt x="256" y="101"/>
                    <a:pt x="256" y="100"/>
                    <a:pt x="255" y="100"/>
                  </a:cubicBezTo>
                  <a:cubicBezTo>
                    <a:pt x="251" y="97"/>
                    <a:pt x="244" y="93"/>
                    <a:pt x="236" y="88"/>
                  </a:cubicBezTo>
                  <a:cubicBezTo>
                    <a:pt x="223" y="80"/>
                    <a:pt x="208" y="71"/>
                    <a:pt x="195" y="64"/>
                  </a:cubicBezTo>
                  <a:cubicBezTo>
                    <a:pt x="189" y="60"/>
                    <a:pt x="183" y="57"/>
                    <a:pt x="180" y="54"/>
                  </a:cubicBezTo>
                  <a:cubicBezTo>
                    <a:pt x="178" y="53"/>
                    <a:pt x="176" y="52"/>
                    <a:pt x="175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5" y="52"/>
                    <a:pt x="175" y="51"/>
                    <a:pt x="175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5"/>
                    <a:pt x="176" y="54"/>
                    <a:pt x="176" y="53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6"/>
                    <a:pt x="175" y="56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2" y="58"/>
                    <a:pt x="173" y="58"/>
                    <a:pt x="174" y="57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2" y="58"/>
                    <a:pt x="172" y="58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2" y="58"/>
                    <a:pt x="173" y="59"/>
                  </a:cubicBezTo>
                  <a:cubicBezTo>
                    <a:pt x="177" y="60"/>
                    <a:pt x="186" y="64"/>
                    <a:pt x="197" y="69"/>
                  </a:cubicBezTo>
                  <a:cubicBezTo>
                    <a:pt x="213" y="77"/>
                    <a:pt x="234" y="87"/>
                    <a:pt x="250" y="96"/>
                  </a:cubicBezTo>
                  <a:cubicBezTo>
                    <a:pt x="259" y="100"/>
                    <a:pt x="266" y="103"/>
                    <a:pt x="271" y="106"/>
                  </a:cubicBezTo>
                  <a:cubicBezTo>
                    <a:pt x="274" y="107"/>
                    <a:pt x="276" y="108"/>
                    <a:pt x="277" y="109"/>
                  </a:cubicBezTo>
                  <a:cubicBezTo>
                    <a:pt x="278" y="109"/>
                    <a:pt x="279" y="110"/>
                    <a:pt x="279" y="110"/>
                  </a:cubicBezTo>
                  <a:cubicBezTo>
                    <a:pt x="280" y="110"/>
                    <a:pt x="280" y="110"/>
                    <a:pt x="280" y="110"/>
                  </a:cubicBezTo>
                  <a:cubicBezTo>
                    <a:pt x="280" y="110"/>
                    <a:pt x="280" y="110"/>
                    <a:pt x="280" y="110"/>
                  </a:cubicBezTo>
                  <a:cubicBezTo>
                    <a:pt x="281" y="110"/>
                    <a:pt x="281" y="110"/>
                    <a:pt x="281" y="110"/>
                  </a:cubicBezTo>
                  <a:cubicBezTo>
                    <a:pt x="281" y="110"/>
                    <a:pt x="281" y="111"/>
                    <a:pt x="282" y="111"/>
                  </a:cubicBezTo>
                  <a:cubicBezTo>
                    <a:pt x="282" y="111"/>
                    <a:pt x="283" y="111"/>
                    <a:pt x="283" y="110"/>
                  </a:cubicBezTo>
                  <a:cubicBezTo>
                    <a:pt x="284" y="110"/>
                    <a:pt x="285" y="110"/>
                    <a:pt x="286" y="109"/>
                  </a:cubicBezTo>
                  <a:cubicBezTo>
                    <a:pt x="286" y="108"/>
                    <a:pt x="286" y="108"/>
                    <a:pt x="286" y="108"/>
                  </a:cubicBezTo>
                  <a:cubicBezTo>
                    <a:pt x="286" y="107"/>
                    <a:pt x="287" y="107"/>
                    <a:pt x="287" y="106"/>
                  </a:cubicBezTo>
                  <a:cubicBezTo>
                    <a:pt x="287" y="105"/>
                    <a:pt x="286" y="104"/>
                    <a:pt x="286" y="104"/>
                  </a:cubicBezTo>
                  <a:cubicBezTo>
                    <a:pt x="286" y="103"/>
                    <a:pt x="286" y="103"/>
                    <a:pt x="285" y="102"/>
                  </a:cubicBezTo>
                  <a:cubicBezTo>
                    <a:pt x="285" y="102"/>
                    <a:pt x="285" y="102"/>
                    <a:pt x="284" y="101"/>
                  </a:cubicBezTo>
                  <a:cubicBezTo>
                    <a:pt x="283" y="100"/>
                    <a:pt x="280" y="99"/>
                    <a:pt x="277" y="97"/>
                  </a:cubicBezTo>
                  <a:cubicBezTo>
                    <a:pt x="266" y="89"/>
                    <a:pt x="245" y="77"/>
                    <a:pt x="227" y="66"/>
                  </a:cubicBezTo>
                  <a:cubicBezTo>
                    <a:pt x="218" y="60"/>
                    <a:pt x="209" y="55"/>
                    <a:pt x="203" y="51"/>
                  </a:cubicBezTo>
                  <a:cubicBezTo>
                    <a:pt x="200" y="49"/>
                    <a:pt x="198" y="48"/>
                    <a:pt x="196" y="47"/>
                  </a:cubicBezTo>
                  <a:cubicBezTo>
                    <a:pt x="195" y="46"/>
                    <a:pt x="194" y="46"/>
                    <a:pt x="194" y="46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6"/>
                    <a:pt x="195" y="46"/>
                    <a:pt x="194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5" y="48"/>
                    <a:pt x="195" y="47"/>
                    <a:pt x="195" y="47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5" y="51"/>
                    <a:pt x="195" y="50"/>
                    <a:pt x="195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3" y="53"/>
                    <a:pt x="193" y="53"/>
                    <a:pt x="193" y="53"/>
                  </a:cubicBezTo>
                  <a:cubicBezTo>
                    <a:pt x="194" y="52"/>
                    <a:pt x="194" y="52"/>
                    <a:pt x="195" y="51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3" y="53"/>
                    <a:pt x="193" y="53"/>
                    <a:pt x="193" y="53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2" y="53"/>
                    <a:pt x="192" y="53"/>
                    <a:pt x="192" y="53"/>
                  </a:cubicBezTo>
                  <a:cubicBezTo>
                    <a:pt x="192" y="53"/>
                    <a:pt x="193" y="53"/>
                    <a:pt x="193" y="53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2" y="53"/>
                    <a:pt x="192" y="53"/>
                    <a:pt x="192" y="53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3"/>
                    <a:pt x="191" y="53"/>
                    <a:pt x="192" y="53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1" y="54"/>
                    <a:pt x="192" y="54"/>
                    <a:pt x="194" y="54"/>
                  </a:cubicBezTo>
                  <a:cubicBezTo>
                    <a:pt x="199" y="56"/>
                    <a:pt x="209" y="61"/>
                    <a:pt x="220" y="66"/>
                  </a:cubicBezTo>
                  <a:cubicBezTo>
                    <a:pt x="237" y="74"/>
                    <a:pt x="259" y="85"/>
                    <a:pt x="276" y="93"/>
                  </a:cubicBezTo>
                  <a:cubicBezTo>
                    <a:pt x="285" y="97"/>
                    <a:pt x="293" y="101"/>
                    <a:pt x="298" y="104"/>
                  </a:cubicBezTo>
                  <a:cubicBezTo>
                    <a:pt x="301" y="105"/>
                    <a:pt x="304" y="106"/>
                    <a:pt x="305" y="107"/>
                  </a:cubicBezTo>
                  <a:cubicBezTo>
                    <a:pt x="306" y="107"/>
                    <a:pt x="307" y="107"/>
                    <a:pt x="307" y="108"/>
                  </a:cubicBezTo>
                  <a:cubicBezTo>
                    <a:pt x="308" y="108"/>
                    <a:pt x="308" y="108"/>
                    <a:pt x="308" y="108"/>
                  </a:cubicBezTo>
                  <a:cubicBezTo>
                    <a:pt x="308" y="108"/>
                    <a:pt x="308" y="108"/>
                    <a:pt x="308" y="108"/>
                  </a:cubicBezTo>
                  <a:cubicBezTo>
                    <a:pt x="309" y="108"/>
                    <a:pt x="309" y="108"/>
                    <a:pt x="310" y="108"/>
                  </a:cubicBezTo>
                  <a:cubicBezTo>
                    <a:pt x="310" y="108"/>
                    <a:pt x="311" y="108"/>
                    <a:pt x="311" y="108"/>
                  </a:cubicBezTo>
                  <a:cubicBezTo>
                    <a:pt x="312" y="108"/>
                    <a:pt x="313" y="107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5"/>
                    <a:pt x="315" y="104"/>
                    <a:pt x="315" y="104"/>
                  </a:cubicBezTo>
                  <a:cubicBezTo>
                    <a:pt x="315" y="102"/>
                    <a:pt x="314" y="102"/>
                    <a:pt x="314" y="101"/>
                  </a:cubicBezTo>
                  <a:cubicBezTo>
                    <a:pt x="313" y="100"/>
                    <a:pt x="313" y="100"/>
                    <a:pt x="313" y="100"/>
                  </a:cubicBezTo>
                  <a:cubicBezTo>
                    <a:pt x="312" y="99"/>
                    <a:pt x="311" y="98"/>
                    <a:pt x="310" y="97"/>
                  </a:cubicBezTo>
                  <a:cubicBezTo>
                    <a:pt x="306" y="94"/>
                    <a:pt x="299" y="90"/>
                    <a:pt x="291" y="85"/>
                  </a:cubicBezTo>
                  <a:cubicBezTo>
                    <a:pt x="266" y="69"/>
                    <a:pt x="227" y="47"/>
                    <a:pt x="227" y="47"/>
                  </a:cubicBezTo>
                  <a:cubicBezTo>
                    <a:pt x="225" y="51"/>
                    <a:pt x="225" y="51"/>
                    <a:pt x="225" y="51"/>
                  </a:cubicBezTo>
                  <a:cubicBezTo>
                    <a:pt x="223" y="55"/>
                    <a:pt x="223" y="55"/>
                    <a:pt x="223" y="55"/>
                  </a:cubicBezTo>
                  <a:cubicBezTo>
                    <a:pt x="223" y="55"/>
                    <a:pt x="249" y="68"/>
                    <a:pt x="276" y="81"/>
                  </a:cubicBezTo>
                  <a:cubicBezTo>
                    <a:pt x="289" y="87"/>
                    <a:pt x="303" y="94"/>
                    <a:pt x="313" y="99"/>
                  </a:cubicBezTo>
                  <a:cubicBezTo>
                    <a:pt x="318" y="101"/>
                    <a:pt x="323" y="103"/>
                    <a:pt x="326" y="105"/>
                  </a:cubicBezTo>
                  <a:cubicBezTo>
                    <a:pt x="328" y="105"/>
                    <a:pt x="329" y="106"/>
                    <a:pt x="330" y="106"/>
                  </a:cubicBezTo>
                  <a:cubicBezTo>
                    <a:pt x="331" y="107"/>
                    <a:pt x="331" y="107"/>
                    <a:pt x="332" y="107"/>
                  </a:cubicBezTo>
                  <a:cubicBezTo>
                    <a:pt x="333" y="107"/>
                    <a:pt x="333" y="107"/>
                    <a:pt x="333" y="107"/>
                  </a:cubicBezTo>
                  <a:cubicBezTo>
                    <a:pt x="333" y="107"/>
                    <a:pt x="333" y="107"/>
                    <a:pt x="334" y="107"/>
                  </a:cubicBezTo>
                  <a:cubicBezTo>
                    <a:pt x="334" y="107"/>
                    <a:pt x="335" y="107"/>
                    <a:pt x="335" y="107"/>
                  </a:cubicBezTo>
                  <a:cubicBezTo>
                    <a:pt x="336" y="107"/>
                    <a:pt x="336" y="107"/>
                    <a:pt x="337" y="106"/>
                  </a:cubicBezTo>
                  <a:cubicBezTo>
                    <a:pt x="337" y="106"/>
                    <a:pt x="337" y="106"/>
                    <a:pt x="338" y="105"/>
                  </a:cubicBezTo>
                  <a:cubicBezTo>
                    <a:pt x="339" y="104"/>
                    <a:pt x="339" y="103"/>
                    <a:pt x="338" y="101"/>
                  </a:cubicBezTo>
                  <a:cubicBezTo>
                    <a:pt x="338" y="100"/>
                    <a:pt x="337" y="99"/>
                    <a:pt x="336" y="99"/>
                  </a:cubicBezTo>
                  <a:cubicBezTo>
                    <a:pt x="336" y="99"/>
                    <a:pt x="335" y="98"/>
                    <a:pt x="333" y="96"/>
                  </a:cubicBezTo>
                  <a:cubicBezTo>
                    <a:pt x="324" y="91"/>
                    <a:pt x="304" y="79"/>
                    <a:pt x="285" y="68"/>
                  </a:cubicBezTo>
                  <a:cubicBezTo>
                    <a:pt x="276" y="62"/>
                    <a:pt x="267" y="57"/>
                    <a:pt x="261" y="52"/>
                  </a:cubicBezTo>
                  <a:cubicBezTo>
                    <a:pt x="258" y="50"/>
                    <a:pt x="255" y="49"/>
                    <a:pt x="253" y="47"/>
                  </a:cubicBezTo>
                  <a:cubicBezTo>
                    <a:pt x="253" y="47"/>
                    <a:pt x="252" y="46"/>
                    <a:pt x="252" y="46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2" y="46"/>
                    <a:pt x="252" y="46"/>
                    <a:pt x="252" y="46"/>
                  </a:cubicBezTo>
                  <a:cubicBezTo>
                    <a:pt x="251" y="46"/>
                    <a:pt x="251" y="46"/>
                    <a:pt x="251" y="46"/>
                  </a:cubicBezTo>
                  <a:cubicBezTo>
                    <a:pt x="250" y="48"/>
                    <a:pt x="250" y="48"/>
                    <a:pt x="250" y="48"/>
                  </a:cubicBezTo>
                  <a:cubicBezTo>
                    <a:pt x="252" y="46"/>
                    <a:pt x="252" y="46"/>
                    <a:pt x="252" y="46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52" y="47"/>
                    <a:pt x="252" y="46"/>
                    <a:pt x="252" y="46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47"/>
                    <a:pt x="252" y="47"/>
                    <a:pt x="252" y="4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2" y="48"/>
                    <a:pt x="252" y="47"/>
                    <a:pt x="252" y="4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52" y="50"/>
                    <a:pt x="253" y="49"/>
                    <a:pt x="253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50" y="53"/>
                    <a:pt x="251" y="52"/>
                    <a:pt x="252" y="51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9" y="53"/>
                    <a:pt x="249" y="53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1"/>
                    <a:pt x="248" y="51"/>
                    <a:pt x="248" y="51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1"/>
                    <a:pt x="248" y="51"/>
                    <a:pt x="248" y="51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8" y="53"/>
                    <a:pt x="249" y="54"/>
                    <a:pt x="250" y="54"/>
                  </a:cubicBezTo>
                  <a:cubicBezTo>
                    <a:pt x="254" y="56"/>
                    <a:pt x="263" y="60"/>
                    <a:pt x="273" y="65"/>
                  </a:cubicBezTo>
                  <a:cubicBezTo>
                    <a:pt x="288" y="73"/>
                    <a:pt x="307" y="83"/>
                    <a:pt x="323" y="91"/>
                  </a:cubicBezTo>
                  <a:cubicBezTo>
                    <a:pt x="331" y="95"/>
                    <a:pt x="338" y="98"/>
                    <a:pt x="344" y="101"/>
                  </a:cubicBezTo>
                  <a:cubicBezTo>
                    <a:pt x="346" y="102"/>
                    <a:pt x="349" y="103"/>
                    <a:pt x="350" y="104"/>
                  </a:cubicBezTo>
                  <a:cubicBezTo>
                    <a:pt x="351" y="104"/>
                    <a:pt x="352" y="105"/>
                    <a:pt x="353" y="105"/>
                  </a:cubicBezTo>
                  <a:cubicBezTo>
                    <a:pt x="353" y="105"/>
                    <a:pt x="353" y="105"/>
                    <a:pt x="354" y="105"/>
                  </a:cubicBezTo>
                  <a:cubicBezTo>
                    <a:pt x="354" y="105"/>
                    <a:pt x="355" y="105"/>
                    <a:pt x="355" y="105"/>
                  </a:cubicBezTo>
                  <a:cubicBezTo>
                    <a:pt x="356" y="105"/>
                    <a:pt x="356" y="105"/>
                    <a:pt x="357" y="105"/>
                  </a:cubicBezTo>
                  <a:cubicBezTo>
                    <a:pt x="358" y="105"/>
                    <a:pt x="359" y="104"/>
                    <a:pt x="360" y="103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60" y="102"/>
                    <a:pt x="360" y="101"/>
                    <a:pt x="360" y="101"/>
                  </a:cubicBezTo>
                  <a:cubicBezTo>
                    <a:pt x="360" y="99"/>
                    <a:pt x="360" y="99"/>
                    <a:pt x="360" y="98"/>
                  </a:cubicBezTo>
                  <a:cubicBezTo>
                    <a:pt x="359" y="97"/>
                    <a:pt x="359" y="97"/>
                    <a:pt x="359" y="97"/>
                  </a:cubicBezTo>
                  <a:cubicBezTo>
                    <a:pt x="358" y="97"/>
                    <a:pt x="358" y="96"/>
                    <a:pt x="358" y="96"/>
                  </a:cubicBezTo>
                  <a:cubicBezTo>
                    <a:pt x="356" y="95"/>
                    <a:pt x="354" y="94"/>
                    <a:pt x="351" y="92"/>
                  </a:cubicBezTo>
                  <a:cubicBezTo>
                    <a:pt x="340" y="85"/>
                    <a:pt x="319" y="72"/>
                    <a:pt x="300" y="61"/>
                  </a:cubicBezTo>
                  <a:cubicBezTo>
                    <a:pt x="291" y="55"/>
                    <a:pt x="283" y="50"/>
                    <a:pt x="276" y="46"/>
                  </a:cubicBezTo>
                  <a:cubicBezTo>
                    <a:pt x="273" y="44"/>
                    <a:pt x="271" y="43"/>
                    <a:pt x="269" y="42"/>
                  </a:cubicBezTo>
                  <a:cubicBezTo>
                    <a:pt x="268" y="41"/>
                    <a:pt x="268" y="41"/>
                    <a:pt x="267" y="40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5" y="42"/>
                    <a:pt x="265" y="42"/>
                    <a:pt x="265" y="42"/>
                  </a:cubicBezTo>
                  <a:cubicBezTo>
                    <a:pt x="267" y="41"/>
                    <a:pt x="267" y="41"/>
                    <a:pt x="267" y="41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5" y="42"/>
                    <a:pt x="265" y="42"/>
                    <a:pt x="265" y="42"/>
                  </a:cubicBezTo>
                  <a:cubicBezTo>
                    <a:pt x="267" y="41"/>
                    <a:pt x="267" y="41"/>
                    <a:pt x="267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1"/>
                    <a:pt x="268" y="41"/>
                    <a:pt x="268" y="41"/>
                  </a:cubicBezTo>
                  <a:cubicBezTo>
                    <a:pt x="268" y="41"/>
                    <a:pt x="268" y="41"/>
                    <a:pt x="267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1"/>
                    <a:pt x="268" y="41"/>
                    <a:pt x="268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2"/>
                    <a:pt x="268" y="42"/>
                    <a:pt x="268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8" y="45"/>
                    <a:pt x="268" y="44"/>
                    <a:pt x="268" y="43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5" y="48"/>
                    <a:pt x="265" y="48"/>
                    <a:pt x="265" y="48"/>
                  </a:cubicBezTo>
                  <a:cubicBezTo>
                    <a:pt x="266" y="47"/>
                    <a:pt x="267" y="47"/>
                    <a:pt x="268" y="46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5" y="48"/>
                    <a:pt x="265" y="48"/>
                    <a:pt x="265" y="48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8"/>
                    <a:pt x="265" y="48"/>
                    <a:pt x="265" y="48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6"/>
                    <a:pt x="264" y="46"/>
                    <a:pt x="264" y="46"/>
                  </a:cubicBezTo>
                  <a:cubicBezTo>
                    <a:pt x="264" y="48"/>
                    <a:pt x="264" y="48"/>
                    <a:pt x="264" y="48"/>
                  </a:cubicBezTo>
                  <a:cubicBezTo>
                    <a:pt x="264" y="48"/>
                    <a:pt x="265" y="48"/>
                    <a:pt x="266" y="48"/>
                  </a:cubicBezTo>
                  <a:cubicBezTo>
                    <a:pt x="271" y="50"/>
                    <a:pt x="281" y="54"/>
                    <a:pt x="292" y="60"/>
                  </a:cubicBezTo>
                  <a:cubicBezTo>
                    <a:pt x="310" y="68"/>
                    <a:pt x="331" y="79"/>
                    <a:pt x="349" y="88"/>
                  </a:cubicBezTo>
                  <a:cubicBezTo>
                    <a:pt x="358" y="92"/>
                    <a:pt x="366" y="96"/>
                    <a:pt x="371" y="99"/>
                  </a:cubicBezTo>
                  <a:cubicBezTo>
                    <a:pt x="374" y="100"/>
                    <a:pt x="377" y="101"/>
                    <a:pt x="379" y="102"/>
                  </a:cubicBezTo>
                  <a:cubicBezTo>
                    <a:pt x="379" y="103"/>
                    <a:pt x="380" y="103"/>
                    <a:pt x="381" y="103"/>
                  </a:cubicBezTo>
                  <a:cubicBezTo>
                    <a:pt x="382" y="103"/>
                    <a:pt x="382" y="103"/>
                    <a:pt x="382" y="103"/>
                  </a:cubicBezTo>
                  <a:cubicBezTo>
                    <a:pt x="382" y="104"/>
                    <a:pt x="383" y="104"/>
                    <a:pt x="384" y="104"/>
                  </a:cubicBezTo>
                  <a:cubicBezTo>
                    <a:pt x="384" y="104"/>
                    <a:pt x="384" y="104"/>
                    <a:pt x="385" y="103"/>
                  </a:cubicBezTo>
                  <a:cubicBezTo>
                    <a:pt x="386" y="103"/>
                    <a:pt x="387" y="103"/>
                    <a:pt x="388" y="101"/>
                  </a:cubicBezTo>
                  <a:cubicBezTo>
                    <a:pt x="388" y="100"/>
                    <a:pt x="389" y="99"/>
                    <a:pt x="388" y="98"/>
                  </a:cubicBezTo>
                  <a:cubicBezTo>
                    <a:pt x="388" y="97"/>
                    <a:pt x="387" y="96"/>
                    <a:pt x="386" y="95"/>
                  </a:cubicBezTo>
                  <a:cubicBezTo>
                    <a:pt x="295" y="38"/>
                    <a:pt x="295" y="38"/>
                    <a:pt x="295" y="38"/>
                  </a:cubicBezTo>
                  <a:cubicBezTo>
                    <a:pt x="293" y="42"/>
                    <a:pt x="293" y="42"/>
                    <a:pt x="293" y="42"/>
                  </a:cubicBezTo>
                  <a:cubicBezTo>
                    <a:pt x="291" y="47"/>
                    <a:pt x="291" y="47"/>
                    <a:pt x="291" y="47"/>
                  </a:cubicBezTo>
                  <a:cubicBezTo>
                    <a:pt x="291" y="47"/>
                    <a:pt x="320" y="60"/>
                    <a:pt x="349" y="73"/>
                  </a:cubicBezTo>
                  <a:cubicBezTo>
                    <a:pt x="363" y="80"/>
                    <a:pt x="378" y="87"/>
                    <a:pt x="389" y="92"/>
                  </a:cubicBezTo>
                  <a:cubicBezTo>
                    <a:pt x="395" y="95"/>
                    <a:pt x="399" y="97"/>
                    <a:pt x="403" y="98"/>
                  </a:cubicBezTo>
                  <a:cubicBezTo>
                    <a:pt x="405" y="99"/>
                    <a:pt x="406" y="99"/>
                    <a:pt x="407" y="100"/>
                  </a:cubicBezTo>
                  <a:cubicBezTo>
                    <a:pt x="407" y="100"/>
                    <a:pt x="408" y="100"/>
                    <a:pt x="408" y="100"/>
                  </a:cubicBezTo>
                  <a:cubicBezTo>
                    <a:pt x="409" y="101"/>
                    <a:pt x="409" y="101"/>
                    <a:pt x="409" y="101"/>
                  </a:cubicBezTo>
                  <a:cubicBezTo>
                    <a:pt x="409" y="101"/>
                    <a:pt x="409" y="101"/>
                    <a:pt x="409" y="101"/>
                  </a:cubicBezTo>
                  <a:cubicBezTo>
                    <a:pt x="410" y="101"/>
                    <a:pt x="410" y="101"/>
                    <a:pt x="410" y="101"/>
                  </a:cubicBezTo>
                  <a:cubicBezTo>
                    <a:pt x="411" y="101"/>
                    <a:pt x="411" y="101"/>
                    <a:pt x="412" y="101"/>
                  </a:cubicBezTo>
                  <a:cubicBezTo>
                    <a:pt x="412" y="101"/>
                    <a:pt x="413" y="100"/>
                    <a:pt x="413" y="100"/>
                  </a:cubicBezTo>
                  <a:cubicBezTo>
                    <a:pt x="413" y="100"/>
                    <a:pt x="414" y="99"/>
                    <a:pt x="414" y="99"/>
                  </a:cubicBezTo>
                  <a:cubicBezTo>
                    <a:pt x="415" y="98"/>
                    <a:pt x="415" y="96"/>
                    <a:pt x="415" y="95"/>
                  </a:cubicBezTo>
                  <a:cubicBezTo>
                    <a:pt x="415" y="94"/>
                    <a:pt x="414" y="93"/>
                    <a:pt x="413" y="92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9" y="45"/>
                    <a:pt x="329" y="45"/>
                    <a:pt x="329" y="45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8" y="47"/>
                    <a:pt x="328" y="47"/>
                    <a:pt x="328" y="47"/>
                  </a:cubicBezTo>
                  <a:cubicBezTo>
                    <a:pt x="328" y="47"/>
                    <a:pt x="329" y="46"/>
                    <a:pt x="329" y="45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8" y="47"/>
                    <a:pt x="328" y="47"/>
                    <a:pt x="328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6" y="47"/>
                    <a:pt x="326" y="47"/>
                    <a:pt x="326" y="47"/>
                  </a:cubicBezTo>
                  <a:cubicBezTo>
                    <a:pt x="327" y="47"/>
                    <a:pt x="327" y="47"/>
                    <a:pt x="328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6" y="47"/>
                    <a:pt x="326" y="47"/>
                    <a:pt x="326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5" y="48"/>
                    <a:pt x="325" y="48"/>
                    <a:pt x="325" y="48"/>
                  </a:cubicBezTo>
                  <a:cubicBezTo>
                    <a:pt x="326" y="48"/>
                    <a:pt x="326" y="48"/>
                    <a:pt x="326" y="47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5" y="48"/>
                    <a:pt x="325" y="48"/>
                    <a:pt x="325" y="48"/>
                  </a:cubicBezTo>
                  <a:cubicBezTo>
                    <a:pt x="325" y="44"/>
                    <a:pt x="325" y="44"/>
                    <a:pt x="325" y="44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8"/>
                    <a:pt x="325" y="48"/>
                  </a:cubicBezTo>
                  <a:cubicBezTo>
                    <a:pt x="325" y="44"/>
                    <a:pt x="325" y="44"/>
                    <a:pt x="325" y="44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7"/>
                    <a:pt x="325" y="47"/>
                    <a:pt x="325" y="47"/>
                  </a:cubicBezTo>
                  <a:cubicBezTo>
                    <a:pt x="325" y="48"/>
                    <a:pt x="326" y="48"/>
                    <a:pt x="327" y="48"/>
                  </a:cubicBezTo>
                  <a:cubicBezTo>
                    <a:pt x="331" y="50"/>
                    <a:pt x="340" y="54"/>
                    <a:pt x="351" y="59"/>
                  </a:cubicBezTo>
                  <a:cubicBezTo>
                    <a:pt x="367" y="66"/>
                    <a:pt x="388" y="76"/>
                    <a:pt x="405" y="83"/>
                  </a:cubicBezTo>
                  <a:cubicBezTo>
                    <a:pt x="414" y="87"/>
                    <a:pt x="421" y="91"/>
                    <a:pt x="427" y="93"/>
                  </a:cubicBezTo>
                  <a:cubicBezTo>
                    <a:pt x="430" y="94"/>
                    <a:pt x="432" y="95"/>
                    <a:pt x="434" y="96"/>
                  </a:cubicBezTo>
                  <a:cubicBezTo>
                    <a:pt x="435" y="96"/>
                    <a:pt x="436" y="97"/>
                    <a:pt x="437" y="97"/>
                  </a:cubicBezTo>
                  <a:cubicBezTo>
                    <a:pt x="438" y="97"/>
                    <a:pt x="438" y="97"/>
                    <a:pt x="438" y="97"/>
                  </a:cubicBezTo>
                  <a:cubicBezTo>
                    <a:pt x="438" y="97"/>
                    <a:pt x="438" y="97"/>
                    <a:pt x="439" y="97"/>
                  </a:cubicBezTo>
                  <a:cubicBezTo>
                    <a:pt x="439" y="97"/>
                    <a:pt x="440" y="97"/>
                    <a:pt x="441" y="97"/>
                  </a:cubicBezTo>
                  <a:cubicBezTo>
                    <a:pt x="441" y="97"/>
                    <a:pt x="441" y="97"/>
                    <a:pt x="442" y="96"/>
                  </a:cubicBezTo>
                  <a:cubicBezTo>
                    <a:pt x="442" y="96"/>
                    <a:pt x="443" y="96"/>
                    <a:pt x="443" y="95"/>
                  </a:cubicBezTo>
                  <a:cubicBezTo>
                    <a:pt x="443" y="95"/>
                    <a:pt x="443" y="95"/>
                    <a:pt x="443" y="95"/>
                  </a:cubicBezTo>
                  <a:cubicBezTo>
                    <a:pt x="444" y="94"/>
                    <a:pt x="444" y="93"/>
                    <a:pt x="444" y="92"/>
                  </a:cubicBezTo>
                  <a:cubicBezTo>
                    <a:pt x="444" y="91"/>
                    <a:pt x="443" y="90"/>
                    <a:pt x="443" y="90"/>
                  </a:cubicBezTo>
                  <a:cubicBezTo>
                    <a:pt x="443" y="89"/>
                    <a:pt x="442" y="89"/>
                    <a:pt x="442" y="88"/>
                  </a:cubicBezTo>
                  <a:cubicBezTo>
                    <a:pt x="441" y="88"/>
                    <a:pt x="440" y="87"/>
                    <a:pt x="439" y="86"/>
                  </a:cubicBezTo>
                  <a:cubicBezTo>
                    <a:pt x="435" y="84"/>
                    <a:pt x="428" y="79"/>
                    <a:pt x="420" y="74"/>
                  </a:cubicBezTo>
                  <a:cubicBezTo>
                    <a:pt x="407" y="66"/>
                    <a:pt x="390" y="56"/>
                    <a:pt x="377" y="49"/>
                  </a:cubicBezTo>
                  <a:cubicBezTo>
                    <a:pt x="371" y="45"/>
                    <a:pt x="365" y="41"/>
                    <a:pt x="361" y="39"/>
                  </a:cubicBezTo>
                  <a:cubicBezTo>
                    <a:pt x="359" y="38"/>
                    <a:pt x="358" y="36"/>
                    <a:pt x="357" y="36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3" y="37"/>
                    <a:pt x="353" y="37"/>
                    <a:pt x="353" y="37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3" y="37"/>
                    <a:pt x="353" y="37"/>
                    <a:pt x="353" y="37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3" y="38"/>
                    <a:pt x="353" y="38"/>
                    <a:pt x="353" y="38"/>
                  </a:cubicBezTo>
                  <a:cubicBezTo>
                    <a:pt x="356" y="36"/>
                    <a:pt x="356" y="36"/>
                    <a:pt x="356" y="36"/>
                  </a:cubicBezTo>
                  <a:cubicBezTo>
                    <a:pt x="356" y="36"/>
                    <a:pt x="356" y="36"/>
                    <a:pt x="356" y="35"/>
                  </a:cubicBezTo>
                  <a:cubicBezTo>
                    <a:pt x="353" y="38"/>
                    <a:pt x="353" y="38"/>
                    <a:pt x="353" y="38"/>
                  </a:cubicBezTo>
                  <a:cubicBezTo>
                    <a:pt x="356" y="36"/>
                    <a:pt x="356" y="36"/>
                    <a:pt x="356" y="36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7" y="38"/>
                    <a:pt x="357" y="38"/>
                    <a:pt x="357" y="38"/>
                  </a:cubicBezTo>
                  <a:cubicBezTo>
                    <a:pt x="357" y="37"/>
                    <a:pt x="357" y="37"/>
                    <a:pt x="356" y="36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7" y="38"/>
                    <a:pt x="357" y="38"/>
                    <a:pt x="357" y="38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6" y="41"/>
                    <a:pt x="356" y="41"/>
                    <a:pt x="356" y="41"/>
                  </a:cubicBezTo>
                  <a:cubicBezTo>
                    <a:pt x="357" y="40"/>
                    <a:pt x="357" y="39"/>
                    <a:pt x="357" y="38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6" y="41"/>
                    <a:pt x="356" y="41"/>
                    <a:pt x="356" y="41"/>
                  </a:cubicBezTo>
                  <a:cubicBezTo>
                    <a:pt x="352" y="38"/>
                    <a:pt x="352" y="38"/>
                    <a:pt x="352" y="38"/>
                  </a:cubicBezTo>
                  <a:cubicBezTo>
                    <a:pt x="350" y="42"/>
                    <a:pt x="350" y="42"/>
                    <a:pt x="350" y="42"/>
                  </a:cubicBezTo>
                  <a:cubicBezTo>
                    <a:pt x="469" y="95"/>
                    <a:pt x="469" y="95"/>
                    <a:pt x="469" y="95"/>
                  </a:cubicBezTo>
                  <a:cubicBezTo>
                    <a:pt x="471" y="96"/>
                    <a:pt x="474" y="95"/>
                    <a:pt x="475" y="93"/>
                  </a:cubicBezTo>
                  <a:cubicBezTo>
                    <a:pt x="475" y="92"/>
                    <a:pt x="476" y="91"/>
                    <a:pt x="476" y="91"/>
                  </a:cubicBezTo>
                  <a:cubicBezTo>
                    <a:pt x="475" y="89"/>
                    <a:pt x="475" y="89"/>
                    <a:pt x="475" y="88"/>
                  </a:cubicBezTo>
                  <a:cubicBezTo>
                    <a:pt x="474" y="87"/>
                    <a:pt x="474" y="87"/>
                    <a:pt x="474" y="87"/>
                  </a:cubicBezTo>
                  <a:cubicBezTo>
                    <a:pt x="473" y="86"/>
                    <a:pt x="472" y="85"/>
                    <a:pt x="471" y="84"/>
                  </a:cubicBezTo>
                  <a:cubicBezTo>
                    <a:pt x="467" y="82"/>
                    <a:pt x="460" y="77"/>
                    <a:pt x="452" y="72"/>
                  </a:cubicBezTo>
                  <a:cubicBezTo>
                    <a:pt x="426" y="56"/>
                    <a:pt x="387" y="33"/>
                    <a:pt x="387" y="33"/>
                  </a:cubicBezTo>
                  <a:cubicBezTo>
                    <a:pt x="385" y="37"/>
                    <a:pt x="385" y="37"/>
                    <a:pt x="385" y="37"/>
                  </a:cubicBezTo>
                  <a:cubicBezTo>
                    <a:pt x="383" y="41"/>
                    <a:pt x="383" y="41"/>
                    <a:pt x="383" y="41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500" y="96"/>
                    <a:pt x="503" y="96"/>
                    <a:pt x="504" y="94"/>
                  </a:cubicBezTo>
                  <a:cubicBezTo>
                    <a:pt x="505" y="93"/>
                    <a:pt x="505" y="92"/>
                    <a:pt x="505" y="91"/>
                  </a:cubicBezTo>
                  <a:cubicBezTo>
                    <a:pt x="505" y="90"/>
                    <a:pt x="504" y="89"/>
                    <a:pt x="504" y="89"/>
                  </a:cubicBezTo>
                  <a:cubicBezTo>
                    <a:pt x="504" y="88"/>
                    <a:pt x="503" y="87"/>
                    <a:pt x="503" y="87"/>
                  </a:cubicBezTo>
                  <a:cubicBezTo>
                    <a:pt x="502" y="86"/>
                    <a:pt x="501" y="86"/>
                    <a:pt x="500" y="85"/>
                  </a:cubicBezTo>
                  <a:cubicBezTo>
                    <a:pt x="496" y="82"/>
                    <a:pt x="489" y="77"/>
                    <a:pt x="480" y="72"/>
                  </a:cubicBezTo>
                  <a:cubicBezTo>
                    <a:pt x="466" y="64"/>
                    <a:pt x="450" y="55"/>
                    <a:pt x="436" y="47"/>
                  </a:cubicBezTo>
                  <a:cubicBezTo>
                    <a:pt x="429" y="43"/>
                    <a:pt x="424" y="39"/>
                    <a:pt x="420" y="36"/>
                  </a:cubicBezTo>
                  <a:cubicBezTo>
                    <a:pt x="417" y="35"/>
                    <a:pt x="416" y="34"/>
                    <a:pt x="415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2" y="35"/>
                    <a:pt x="412" y="35"/>
                    <a:pt x="412" y="35"/>
                  </a:cubicBezTo>
                  <a:cubicBezTo>
                    <a:pt x="414" y="33"/>
                    <a:pt x="414" y="33"/>
                    <a:pt x="414" y="33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5" y="35"/>
                    <a:pt x="415" y="35"/>
                    <a:pt x="415" y="35"/>
                  </a:cubicBezTo>
                  <a:cubicBezTo>
                    <a:pt x="415" y="34"/>
                    <a:pt x="415" y="33"/>
                    <a:pt x="414" y="33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5" y="35"/>
                    <a:pt x="415" y="35"/>
                    <a:pt x="415" y="35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4" y="38"/>
                    <a:pt x="414" y="38"/>
                    <a:pt x="414" y="38"/>
                  </a:cubicBezTo>
                  <a:cubicBezTo>
                    <a:pt x="415" y="37"/>
                    <a:pt x="415" y="36"/>
                    <a:pt x="415" y="35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4" y="38"/>
                    <a:pt x="414" y="38"/>
                    <a:pt x="414" y="38"/>
                  </a:cubicBezTo>
                  <a:cubicBezTo>
                    <a:pt x="414" y="38"/>
                    <a:pt x="414" y="38"/>
                    <a:pt x="414" y="38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3" y="39"/>
                    <a:pt x="413" y="39"/>
                    <a:pt x="413" y="39"/>
                  </a:cubicBezTo>
                  <a:cubicBezTo>
                    <a:pt x="413" y="39"/>
                    <a:pt x="414" y="38"/>
                    <a:pt x="414" y="38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13" y="39"/>
                    <a:pt x="413" y="39"/>
                    <a:pt x="413" y="39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2" y="39"/>
                    <a:pt x="412" y="39"/>
                    <a:pt x="413" y="39"/>
                  </a:cubicBezTo>
                  <a:cubicBezTo>
                    <a:pt x="411" y="35"/>
                    <a:pt x="411" y="35"/>
                    <a:pt x="411" y="35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6"/>
                    <a:pt x="411" y="36"/>
                    <a:pt x="411" y="36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6"/>
                    <a:pt x="411" y="36"/>
                    <a:pt x="411" y="36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40"/>
                    <a:pt x="412" y="40"/>
                    <a:pt x="413" y="40"/>
                  </a:cubicBezTo>
                  <a:cubicBezTo>
                    <a:pt x="418" y="42"/>
                    <a:pt x="428" y="46"/>
                    <a:pt x="441" y="51"/>
                  </a:cubicBezTo>
                  <a:cubicBezTo>
                    <a:pt x="459" y="59"/>
                    <a:pt x="482" y="70"/>
                    <a:pt x="501" y="78"/>
                  </a:cubicBezTo>
                  <a:cubicBezTo>
                    <a:pt x="510" y="83"/>
                    <a:pt x="518" y="86"/>
                    <a:pt x="524" y="89"/>
                  </a:cubicBezTo>
                  <a:cubicBezTo>
                    <a:pt x="530" y="92"/>
                    <a:pt x="533" y="93"/>
                    <a:pt x="533" y="93"/>
                  </a:cubicBezTo>
                  <a:cubicBezTo>
                    <a:pt x="535" y="94"/>
                    <a:pt x="537" y="94"/>
                    <a:pt x="539" y="92"/>
                  </a:cubicBezTo>
                  <a:cubicBezTo>
                    <a:pt x="540" y="90"/>
                    <a:pt x="540" y="88"/>
                    <a:pt x="539" y="86"/>
                  </a:cubicBezTo>
                  <a:cubicBezTo>
                    <a:pt x="538" y="86"/>
                    <a:pt x="538" y="86"/>
                    <a:pt x="538" y="86"/>
                  </a:cubicBezTo>
                  <a:cubicBezTo>
                    <a:pt x="538" y="85"/>
                    <a:pt x="538" y="85"/>
                    <a:pt x="538" y="85"/>
                  </a:cubicBezTo>
                  <a:cubicBezTo>
                    <a:pt x="538" y="85"/>
                    <a:pt x="538" y="85"/>
                    <a:pt x="538" y="85"/>
                  </a:cubicBezTo>
                  <a:cubicBezTo>
                    <a:pt x="537" y="85"/>
                    <a:pt x="537" y="85"/>
                    <a:pt x="536" y="84"/>
                  </a:cubicBezTo>
                  <a:cubicBezTo>
                    <a:pt x="531" y="81"/>
                    <a:pt x="509" y="68"/>
                    <a:pt x="488" y="56"/>
                  </a:cubicBezTo>
                  <a:cubicBezTo>
                    <a:pt x="478" y="49"/>
                    <a:pt x="468" y="43"/>
                    <a:pt x="461" y="39"/>
                  </a:cubicBezTo>
                  <a:cubicBezTo>
                    <a:pt x="458" y="36"/>
                    <a:pt x="455" y="34"/>
                    <a:pt x="453" y="33"/>
                  </a:cubicBezTo>
                  <a:cubicBezTo>
                    <a:pt x="452" y="32"/>
                    <a:pt x="451" y="32"/>
                    <a:pt x="451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51" y="31"/>
                    <a:pt x="451" y="31"/>
                    <a:pt x="451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51" y="31"/>
                    <a:pt x="451" y="31"/>
                    <a:pt x="451" y="31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2"/>
                    <a:pt x="451" y="32"/>
                    <a:pt x="451" y="32"/>
                  </a:cubicBezTo>
                  <a:cubicBezTo>
                    <a:pt x="451" y="31"/>
                    <a:pt x="451" y="31"/>
                    <a:pt x="451" y="31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2"/>
                    <a:pt x="451" y="32"/>
                    <a:pt x="451" y="32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4"/>
                    <a:pt x="451" y="34"/>
                    <a:pt x="451" y="34"/>
                  </a:cubicBezTo>
                  <a:cubicBezTo>
                    <a:pt x="451" y="33"/>
                    <a:pt x="451" y="32"/>
                    <a:pt x="451" y="32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4"/>
                    <a:pt x="451" y="34"/>
                    <a:pt x="451" y="34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51" y="36"/>
                    <a:pt x="451" y="35"/>
                    <a:pt x="451" y="34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51" y="36"/>
                    <a:pt x="451" y="36"/>
                    <a:pt x="451" y="36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50" y="37"/>
                    <a:pt x="450" y="37"/>
                    <a:pt x="451" y="36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9" y="38"/>
                    <a:pt x="449" y="38"/>
                    <a:pt x="449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8" y="38"/>
                    <a:pt x="448" y="38"/>
                    <a:pt x="448" y="38"/>
                  </a:cubicBezTo>
                  <a:cubicBezTo>
                    <a:pt x="448" y="38"/>
                    <a:pt x="449" y="38"/>
                    <a:pt x="449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8" y="38"/>
                    <a:pt x="448" y="38"/>
                    <a:pt x="448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7" y="39"/>
                    <a:pt x="447" y="39"/>
                    <a:pt x="447" y="39"/>
                  </a:cubicBezTo>
                  <a:cubicBezTo>
                    <a:pt x="447" y="39"/>
                    <a:pt x="447" y="39"/>
                    <a:pt x="448" y="38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7" y="39"/>
                    <a:pt x="447" y="39"/>
                    <a:pt x="447" y="39"/>
                  </a:cubicBezTo>
                  <a:cubicBezTo>
                    <a:pt x="447" y="35"/>
                    <a:pt x="447" y="35"/>
                    <a:pt x="447" y="35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9"/>
                    <a:pt x="446" y="39"/>
                    <a:pt x="447" y="39"/>
                  </a:cubicBezTo>
                  <a:cubicBezTo>
                    <a:pt x="447" y="35"/>
                    <a:pt x="447" y="35"/>
                    <a:pt x="447" y="35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8"/>
                    <a:pt x="446" y="38"/>
                    <a:pt x="446" y="38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8"/>
                    <a:pt x="446" y="38"/>
                    <a:pt x="446" y="38"/>
                  </a:cubicBezTo>
                  <a:cubicBezTo>
                    <a:pt x="446" y="39"/>
                    <a:pt x="446" y="39"/>
                    <a:pt x="446" y="39"/>
                  </a:cubicBezTo>
                  <a:cubicBezTo>
                    <a:pt x="446" y="39"/>
                    <a:pt x="447" y="39"/>
                    <a:pt x="448" y="39"/>
                  </a:cubicBezTo>
                  <a:cubicBezTo>
                    <a:pt x="452" y="41"/>
                    <a:pt x="461" y="45"/>
                    <a:pt x="472" y="50"/>
                  </a:cubicBezTo>
                  <a:cubicBezTo>
                    <a:pt x="487" y="58"/>
                    <a:pt x="507" y="68"/>
                    <a:pt x="524" y="76"/>
                  </a:cubicBezTo>
                  <a:cubicBezTo>
                    <a:pt x="532" y="80"/>
                    <a:pt x="539" y="84"/>
                    <a:pt x="544" y="86"/>
                  </a:cubicBezTo>
                  <a:cubicBezTo>
                    <a:pt x="547" y="87"/>
                    <a:pt x="549" y="88"/>
                    <a:pt x="551" y="89"/>
                  </a:cubicBezTo>
                  <a:cubicBezTo>
                    <a:pt x="552" y="90"/>
                    <a:pt x="553" y="90"/>
                    <a:pt x="554" y="90"/>
                  </a:cubicBezTo>
                  <a:cubicBezTo>
                    <a:pt x="554" y="90"/>
                    <a:pt x="554" y="90"/>
                    <a:pt x="555" y="90"/>
                  </a:cubicBezTo>
                  <a:cubicBezTo>
                    <a:pt x="555" y="90"/>
                    <a:pt x="555" y="91"/>
                    <a:pt x="556" y="91"/>
                  </a:cubicBezTo>
                  <a:cubicBezTo>
                    <a:pt x="556" y="91"/>
                    <a:pt x="557" y="91"/>
                    <a:pt x="558" y="90"/>
                  </a:cubicBezTo>
                  <a:cubicBezTo>
                    <a:pt x="558" y="90"/>
                    <a:pt x="558" y="90"/>
                    <a:pt x="559" y="90"/>
                  </a:cubicBezTo>
                  <a:cubicBezTo>
                    <a:pt x="559" y="89"/>
                    <a:pt x="560" y="89"/>
                    <a:pt x="560" y="88"/>
                  </a:cubicBezTo>
                  <a:cubicBezTo>
                    <a:pt x="560" y="88"/>
                    <a:pt x="560" y="88"/>
                    <a:pt x="560" y="88"/>
                  </a:cubicBezTo>
                  <a:cubicBezTo>
                    <a:pt x="561" y="88"/>
                    <a:pt x="561" y="87"/>
                    <a:pt x="561" y="86"/>
                  </a:cubicBezTo>
                  <a:cubicBezTo>
                    <a:pt x="561" y="85"/>
                    <a:pt x="561" y="84"/>
                    <a:pt x="560" y="84"/>
                  </a:cubicBezTo>
                  <a:cubicBezTo>
                    <a:pt x="560" y="83"/>
                    <a:pt x="560" y="83"/>
                    <a:pt x="560" y="82"/>
                  </a:cubicBezTo>
                  <a:cubicBezTo>
                    <a:pt x="559" y="82"/>
                    <a:pt x="559" y="82"/>
                    <a:pt x="558" y="81"/>
                  </a:cubicBezTo>
                  <a:cubicBezTo>
                    <a:pt x="557" y="80"/>
                    <a:pt x="555" y="79"/>
                    <a:pt x="552" y="77"/>
                  </a:cubicBezTo>
                  <a:cubicBezTo>
                    <a:pt x="541" y="70"/>
                    <a:pt x="521" y="58"/>
                    <a:pt x="503" y="47"/>
                  </a:cubicBezTo>
                  <a:cubicBezTo>
                    <a:pt x="494" y="42"/>
                    <a:pt x="485" y="37"/>
                    <a:pt x="479" y="33"/>
                  </a:cubicBezTo>
                  <a:cubicBezTo>
                    <a:pt x="476" y="31"/>
                    <a:pt x="474" y="29"/>
                    <a:pt x="472" y="28"/>
                  </a:cubicBezTo>
                  <a:cubicBezTo>
                    <a:pt x="471" y="28"/>
                    <a:pt x="471" y="27"/>
                    <a:pt x="470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69" y="29"/>
                    <a:pt x="469" y="29"/>
                    <a:pt x="469" y="29"/>
                  </a:cubicBezTo>
                  <a:cubicBezTo>
                    <a:pt x="471" y="27"/>
                    <a:pt x="471" y="27"/>
                    <a:pt x="471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69" y="29"/>
                    <a:pt x="469" y="29"/>
                    <a:pt x="469" y="29"/>
                  </a:cubicBezTo>
                  <a:cubicBezTo>
                    <a:pt x="471" y="27"/>
                    <a:pt x="471" y="27"/>
                    <a:pt x="471" y="27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71" y="28"/>
                    <a:pt x="471" y="27"/>
                    <a:pt x="471" y="27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28"/>
                    <a:pt x="471" y="28"/>
                    <a:pt x="471" y="28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2" y="30"/>
                    <a:pt x="472" y="30"/>
                    <a:pt x="472" y="30"/>
                  </a:cubicBezTo>
                  <a:cubicBezTo>
                    <a:pt x="472" y="29"/>
                    <a:pt x="471" y="28"/>
                    <a:pt x="471" y="28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2" y="30"/>
                    <a:pt x="472" y="30"/>
                    <a:pt x="472" y="30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71" y="32"/>
                    <a:pt x="472" y="31"/>
                    <a:pt x="472" y="30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67" y="30"/>
                    <a:pt x="467" y="30"/>
                    <a:pt x="467" y="30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573" y="87"/>
                    <a:pt x="573" y="87"/>
                    <a:pt x="573" y="87"/>
                  </a:cubicBezTo>
                  <a:cubicBezTo>
                    <a:pt x="575" y="88"/>
                    <a:pt x="578" y="87"/>
                    <a:pt x="579" y="85"/>
                  </a:cubicBezTo>
                  <a:cubicBezTo>
                    <a:pt x="580" y="84"/>
                    <a:pt x="580" y="83"/>
                    <a:pt x="580" y="82"/>
                  </a:cubicBezTo>
                  <a:cubicBezTo>
                    <a:pt x="580" y="81"/>
                    <a:pt x="580" y="81"/>
                    <a:pt x="579" y="80"/>
                  </a:cubicBezTo>
                  <a:cubicBezTo>
                    <a:pt x="579" y="80"/>
                    <a:pt x="579" y="79"/>
                    <a:pt x="579" y="79"/>
                  </a:cubicBezTo>
                  <a:cubicBezTo>
                    <a:pt x="578" y="79"/>
                    <a:pt x="578" y="78"/>
                    <a:pt x="577" y="78"/>
                  </a:cubicBezTo>
                  <a:cubicBezTo>
                    <a:pt x="576" y="77"/>
                    <a:pt x="574" y="76"/>
                    <a:pt x="571" y="74"/>
                  </a:cubicBezTo>
                  <a:cubicBezTo>
                    <a:pt x="560" y="67"/>
                    <a:pt x="540" y="54"/>
                    <a:pt x="522" y="43"/>
                  </a:cubicBezTo>
                  <a:cubicBezTo>
                    <a:pt x="513" y="38"/>
                    <a:pt x="505" y="33"/>
                    <a:pt x="499" y="29"/>
                  </a:cubicBezTo>
                  <a:cubicBezTo>
                    <a:pt x="496" y="28"/>
                    <a:pt x="494" y="26"/>
                    <a:pt x="492" y="25"/>
                  </a:cubicBezTo>
                  <a:cubicBezTo>
                    <a:pt x="491" y="25"/>
                    <a:pt x="491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8" y="26"/>
                    <a:pt x="488" y="26"/>
                    <a:pt x="488" y="26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8" y="26"/>
                    <a:pt x="488" y="26"/>
                    <a:pt x="488" y="26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4"/>
                    <a:pt x="491" y="24"/>
                    <a:pt x="491" y="24"/>
                  </a:cubicBezTo>
                  <a:cubicBezTo>
                    <a:pt x="490" y="24"/>
                    <a:pt x="490" y="24"/>
                    <a:pt x="490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4"/>
                    <a:pt x="491" y="24"/>
                    <a:pt x="491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5"/>
                    <a:pt x="491" y="25"/>
                    <a:pt x="491" y="25"/>
                  </a:cubicBezTo>
                  <a:cubicBezTo>
                    <a:pt x="491" y="25"/>
                    <a:pt x="491" y="25"/>
                    <a:pt x="491" y="24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1" y="25"/>
                    <a:pt x="491" y="25"/>
                    <a:pt x="491" y="25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2" y="27"/>
                    <a:pt x="492" y="27"/>
                    <a:pt x="492" y="27"/>
                  </a:cubicBezTo>
                  <a:cubicBezTo>
                    <a:pt x="492" y="26"/>
                    <a:pt x="491" y="26"/>
                    <a:pt x="491" y="25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92" y="27"/>
                    <a:pt x="492" y="27"/>
                    <a:pt x="492" y="27"/>
                  </a:cubicBezTo>
                  <a:cubicBezTo>
                    <a:pt x="487" y="27"/>
                    <a:pt x="487" y="27"/>
                    <a:pt x="487" y="27"/>
                  </a:cubicBezTo>
                  <a:cubicBezTo>
                    <a:pt x="485" y="32"/>
                    <a:pt x="485" y="32"/>
                    <a:pt x="485" y="32"/>
                  </a:cubicBezTo>
                  <a:cubicBezTo>
                    <a:pt x="601" y="85"/>
                    <a:pt x="601" y="85"/>
                    <a:pt x="601" y="85"/>
                  </a:cubicBezTo>
                  <a:cubicBezTo>
                    <a:pt x="603" y="86"/>
                    <a:pt x="605" y="86"/>
                    <a:pt x="607" y="84"/>
                  </a:cubicBezTo>
                  <a:cubicBezTo>
                    <a:pt x="607" y="83"/>
                    <a:pt x="607" y="82"/>
                    <a:pt x="607" y="81"/>
                  </a:cubicBezTo>
                  <a:cubicBezTo>
                    <a:pt x="607" y="80"/>
                    <a:pt x="607" y="79"/>
                    <a:pt x="607" y="79"/>
                  </a:cubicBezTo>
                  <a:cubicBezTo>
                    <a:pt x="606" y="78"/>
                    <a:pt x="606" y="77"/>
                    <a:pt x="605" y="77"/>
                  </a:cubicBezTo>
                  <a:cubicBezTo>
                    <a:pt x="605" y="76"/>
                    <a:pt x="604" y="75"/>
                    <a:pt x="603" y="75"/>
                  </a:cubicBezTo>
                  <a:cubicBezTo>
                    <a:pt x="599" y="72"/>
                    <a:pt x="592" y="68"/>
                    <a:pt x="583" y="62"/>
                  </a:cubicBezTo>
                  <a:cubicBezTo>
                    <a:pt x="570" y="55"/>
                    <a:pt x="554" y="46"/>
                    <a:pt x="541" y="38"/>
                  </a:cubicBezTo>
                  <a:cubicBezTo>
                    <a:pt x="535" y="34"/>
                    <a:pt x="529" y="31"/>
                    <a:pt x="526" y="28"/>
                  </a:cubicBezTo>
                  <a:cubicBezTo>
                    <a:pt x="524" y="27"/>
                    <a:pt x="522" y="26"/>
                    <a:pt x="521" y="25"/>
                  </a:cubicBezTo>
                  <a:cubicBezTo>
                    <a:pt x="521" y="25"/>
                    <a:pt x="520" y="25"/>
                    <a:pt x="520" y="25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20" y="25"/>
                    <a:pt x="520" y="25"/>
                    <a:pt x="520" y="25"/>
                  </a:cubicBezTo>
                  <a:cubicBezTo>
                    <a:pt x="519" y="26"/>
                    <a:pt x="519" y="26"/>
                    <a:pt x="519" y="26"/>
                  </a:cubicBezTo>
                  <a:cubicBezTo>
                    <a:pt x="521" y="25"/>
                    <a:pt x="521" y="25"/>
                    <a:pt x="521" y="25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27"/>
                    <a:pt x="521" y="27"/>
                    <a:pt x="521" y="27"/>
                  </a:cubicBezTo>
                  <a:cubicBezTo>
                    <a:pt x="521" y="26"/>
                    <a:pt x="521" y="25"/>
                    <a:pt x="521" y="25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27"/>
                    <a:pt x="521" y="27"/>
                    <a:pt x="521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30"/>
                    <a:pt x="521" y="30"/>
                    <a:pt x="521" y="30"/>
                  </a:cubicBezTo>
                  <a:cubicBezTo>
                    <a:pt x="521" y="29"/>
                    <a:pt x="521" y="28"/>
                    <a:pt x="521" y="27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21" y="30"/>
                    <a:pt x="521" y="30"/>
                    <a:pt x="521" y="30"/>
                  </a:cubicBezTo>
                  <a:cubicBezTo>
                    <a:pt x="517" y="27"/>
                    <a:pt x="517" y="27"/>
                    <a:pt x="517" y="27"/>
                  </a:cubicBezTo>
                  <a:cubicBezTo>
                    <a:pt x="515" y="32"/>
                    <a:pt x="515" y="32"/>
                    <a:pt x="515" y="32"/>
                  </a:cubicBezTo>
                  <a:cubicBezTo>
                    <a:pt x="515" y="32"/>
                    <a:pt x="541" y="45"/>
                    <a:pt x="569" y="58"/>
                  </a:cubicBezTo>
                  <a:cubicBezTo>
                    <a:pt x="582" y="64"/>
                    <a:pt x="596" y="71"/>
                    <a:pt x="607" y="75"/>
                  </a:cubicBezTo>
                  <a:cubicBezTo>
                    <a:pt x="612" y="78"/>
                    <a:pt x="616" y="80"/>
                    <a:pt x="620" y="81"/>
                  </a:cubicBezTo>
                  <a:cubicBezTo>
                    <a:pt x="621" y="82"/>
                    <a:pt x="622" y="83"/>
                    <a:pt x="623" y="83"/>
                  </a:cubicBezTo>
                  <a:cubicBezTo>
                    <a:pt x="624" y="83"/>
                    <a:pt x="624" y="83"/>
                    <a:pt x="625" y="84"/>
                  </a:cubicBezTo>
                  <a:cubicBezTo>
                    <a:pt x="625" y="84"/>
                    <a:pt x="625" y="84"/>
                    <a:pt x="625" y="84"/>
                  </a:cubicBezTo>
                  <a:cubicBezTo>
                    <a:pt x="626" y="84"/>
                    <a:pt x="626" y="84"/>
                    <a:pt x="626" y="84"/>
                  </a:cubicBezTo>
                  <a:cubicBezTo>
                    <a:pt x="626" y="84"/>
                    <a:pt x="626" y="84"/>
                    <a:pt x="627" y="84"/>
                  </a:cubicBezTo>
                  <a:cubicBezTo>
                    <a:pt x="627" y="84"/>
                    <a:pt x="628" y="84"/>
                    <a:pt x="628" y="84"/>
                  </a:cubicBezTo>
                  <a:cubicBezTo>
                    <a:pt x="629" y="84"/>
                    <a:pt x="629" y="84"/>
                    <a:pt x="629" y="83"/>
                  </a:cubicBezTo>
                  <a:cubicBezTo>
                    <a:pt x="630" y="83"/>
                    <a:pt x="630" y="83"/>
                    <a:pt x="631" y="82"/>
                  </a:cubicBezTo>
                  <a:cubicBezTo>
                    <a:pt x="631" y="82"/>
                    <a:pt x="631" y="82"/>
                    <a:pt x="631" y="82"/>
                  </a:cubicBezTo>
                  <a:cubicBezTo>
                    <a:pt x="631" y="81"/>
                    <a:pt x="632" y="80"/>
                    <a:pt x="632" y="79"/>
                  </a:cubicBezTo>
                  <a:cubicBezTo>
                    <a:pt x="632" y="78"/>
                    <a:pt x="631" y="77"/>
                    <a:pt x="631" y="77"/>
                  </a:cubicBezTo>
                  <a:cubicBezTo>
                    <a:pt x="630" y="76"/>
                    <a:pt x="630" y="76"/>
                    <a:pt x="630" y="75"/>
                  </a:cubicBezTo>
                  <a:cubicBezTo>
                    <a:pt x="629" y="74"/>
                    <a:pt x="628" y="74"/>
                    <a:pt x="627" y="73"/>
                  </a:cubicBezTo>
                  <a:cubicBezTo>
                    <a:pt x="623" y="70"/>
                    <a:pt x="616" y="66"/>
                    <a:pt x="608" y="60"/>
                  </a:cubicBezTo>
                  <a:cubicBezTo>
                    <a:pt x="582" y="44"/>
                    <a:pt x="544" y="22"/>
                    <a:pt x="544" y="22"/>
                  </a:cubicBezTo>
                  <a:cubicBezTo>
                    <a:pt x="541" y="26"/>
                    <a:pt x="541" y="26"/>
                    <a:pt x="541" y="26"/>
                  </a:cubicBezTo>
                  <a:cubicBezTo>
                    <a:pt x="539" y="30"/>
                    <a:pt x="539" y="30"/>
                    <a:pt x="539" y="30"/>
                  </a:cubicBezTo>
                  <a:cubicBezTo>
                    <a:pt x="653" y="85"/>
                    <a:pt x="653" y="85"/>
                    <a:pt x="653" y="85"/>
                  </a:cubicBezTo>
                  <a:cubicBezTo>
                    <a:pt x="655" y="86"/>
                    <a:pt x="658" y="85"/>
                    <a:pt x="659" y="83"/>
                  </a:cubicBezTo>
                  <a:cubicBezTo>
                    <a:pt x="660" y="81"/>
                    <a:pt x="660" y="78"/>
                    <a:pt x="657" y="77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9" y="27"/>
                    <a:pt x="569" y="27"/>
                    <a:pt x="569" y="27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8" y="28"/>
                    <a:pt x="568" y="28"/>
                    <a:pt x="568" y="28"/>
                  </a:cubicBezTo>
                  <a:cubicBezTo>
                    <a:pt x="568" y="28"/>
                    <a:pt x="568" y="27"/>
                    <a:pt x="569" y="27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8" y="28"/>
                    <a:pt x="568" y="28"/>
                    <a:pt x="568" y="28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6" y="29"/>
                    <a:pt x="566" y="29"/>
                    <a:pt x="566" y="29"/>
                  </a:cubicBezTo>
                  <a:cubicBezTo>
                    <a:pt x="566" y="29"/>
                    <a:pt x="567" y="29"/>
                    <a:pt x="568" y="28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6" y="29"/>
                    <a:pt x="566" y="29"/>
                    <a:pt x="566" y="29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5" y="29"/>
                    <a:pt x="565" y="29"/>
                    <a:pt x="565" y="29"/>
                  </a:cubicBezTo>
                  <a:cubicBezTo>
                    <a:pt x="565" y="29"/>
                    <a:pt x="565" y="29"/>
                    <a:pt x="566" y="29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5" y="29"/>
                    <a:pt x="565" y="29"/>
                    <a:pt x="565" y="29"/>
                  </a:cubicBezTo>
                  <a:cubicBezTo>
                    <a:pt x="565" y="25"/>
                    <a:pt x="565" y="25"/>
                    <a:pt x="565" y="25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4" y="29"/>
                    <a:pt x="564" y="29"/>
                    <a:pt x="565" y="29"/>
                  </a:cubicBezTo>
                  <a:cubicBezTo>
                    <a:pt x="565" y="25"/>
                    <a:pt x="565" y="25"/>
                    <a:pt x="565" y="25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5" y="26"/>
                    <a:pt x="565" y="26"/>
                    <a:pt x="565" y="26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5" y="26"/>
                    <a:pt x="565" y="26"/>
                    <a:pt x="565" y="26"/>
                  </a:cubicBezTo>
                  <a:cubicBezTo>
                    <a:pt x="564" y="29"/>
                    <a:pt x="564" y="29"/>
                    <a:pt x="564" y="29"/>
                  </a:cubicBezTo>
                  <a:cubicBezTo>
                    <a:pt x="564" y="29"/>
                    <a:pt x="565" y="29"/>
                    <a:pt x="566" y="30"/>
                  </a:cubicBezTo>
                  <a:cubicBezTo>
                    <a:pt x="569" y="31"/>
                    <a:pt x="578" y="35"/>
                    <a:pt x="588" y="41"/>
                  </a:cubicBezTo>
                  <a:cubicBezTo>
                    <a:pt x="603" y="48"/>
                    <a:pt x="623" y="58"/>
                    <a:pt x="640" y="66"/>
                  </a:cubicBezTo>
                  <a:cubicBezTo>
                    <a:pt x="648" y="70"/>
                    <a:pt x="656" y="74"/>
                    <a:pt x="661" y="76"/>
                  </a:cubicBezTo>
                  <a:cubicBezTo>
                    <a:pt x="664" y="78"/>
                    <a:pt x="667" y="79"/>
                    <a:pt x="669" y="80"/>
                  </a:cubicBezTo>
                  <a:cubicBezTo>
                    <a:pt x="670" y="80"/>
                    <a:pt x="671" y="80"/>
                    <a:pt x="672" y="80"/>
                  </a:cubicBezTo>
                  <a:cubicBezTo>
                    <a:pt x="672" y="81"/>
                    <a:pt x="673" y="81"/>
                    <a:pt x="674" y="81"/>
                  </a:cubicBezTo>
                  <a:cubicBezTo>
                    <a:pt x="675" y="81"/>
                    <a:pt x="675" y="81"/>
                    <a:pt x="676" y="81"/>
                  </a:cubicBezTo>
                  <a:cubicBezTo>
                    <a:pt x="677" y="80"/>
                    <a:pt x="678" y="80"/>
                    <a:pt x="679" y="79"/>
                  </a:cubicBezTo>
                  <a:cubicBezTo>
                    <a:pt x="679" y="79"/>
                    <a:pt x="679" y="79"/>
                    <a:pt x="679" y="79"/>
                  </a:cubicBezTo>
                  <a:cubicBezTo>
                    <a:pt x="679" y="78"/>
                    <a:pt x="679" y="77"/>
                    <a:pt x="679" y="76"/>
                  </a:cubicBezTo>
                  <a:cubicBezTo>
                    <a:pt x="679" y="75"/>
                    <a:pt x="679" y="74"/>
                    <a:pt x="679" y="74"/>
                  </a:cubicBezTo>
                  <a:cubicBezTo>
                    <a:pt x="678" y="73"/>
                    <a:pt x="678" y="73"/>
                    <a:pt x="678" y="73"/>
                  </a:cubicBezTo>
                  <a:cubicBezTo>
                    <a:pt x="677" y="72"/>
                    <a:pt x="677" y="72"/>
                    <a:pt x="677" y="72"/>
                  </a:cubicBezTo>
                  <a:cubicBezTo>
                    <a:pt x="677" y="72"/>
                    <a:pt x="676" y="71"/>
                    <a:pt x="675" y="71"/>
                  </a:cubicBezTo>
                  <a:cubicBezTo>
                    <a:pt x="672" y="69"/>
                    <a:pt x="665" y="65"/>
                    <a:pt x="657" y="60"/>
                  </a:cubicBezTo>
                  <a:cubicBezTo>
                    <a:pt x="644" y="52"/>
                    <a:pt x="628" y="43"/>
                    <a:pt x="614" y="35"/>
                  </a:cubicBezTo>
                  <a:cubicBezTo>
                    <a:pt x="608" y="31"/>
                    <a:pt x="602" y="27"/>
                    <a:pt x="598" y="24"/>
                  </a:cubicBezTo>
                  <a:cubicBezTo>
                    <a:pt x="596" y="23"/>
                    <a:pt x="594" y="22"/>
                    <a:pt x="593" y="21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2" y="20"/>
                    <a:pt x="592" y="20"/>
                    <a:pt x="592" y="20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2" y="20"/>
                    <a:pt x="592" y="20"/>
                    <a:pt x="592" y="20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0" y="22"/>
                    <a:pt x="590" y="22"/>
                    <a:pt x="590" y="22"/>
                  </a:cubicBezTo>
                  <a:cubicBezTo>
                    <a:pt x="593" y="21"/>
                    <a:pt x="593" y="21"/>
                    <a:pt x="593" y="21"/>
                  </a:cubicBezTo>
                  <a:cubicBezTo>
                    <a:pt x="593" y="20"/>
                    <a:pt x="593" y="20"/>
                    <a:pt x="593" y="20"/>
                  </a:cubicBezTo>
                  <a:cubicBezTo>
                    <a:pt x="590" y="22"/>
                    <a:pt x="590" y="22"/>
                    <a:pt x="590" y="22"/>
                  </a:cubicBezTo>
                  <a:cubicBezTo>
                    <a:pt x="593" y="21"/>
                    <a:pt x="593" y="21"/>
                    <a:pt x="593" y="21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2"/>
                    <a:pt x="593" y="22"/>
                    <a:pt x="593" y="22"/>
                  </a:cubicBezTo>
                  <a:cubicBezTo>
                    <a:pt x="593" y="21"/>
                    <a:pt x="593" y="21"/>
                    <a:pt x="593" y="21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2"/>
                    <a:pt x="593" y="22"/>
                    <a:pt x="593" y="22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93" y="24"/>
                    <a:pt x="593" y="23"/>
                    <a:pt x="593" y="22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1" y="26"/>
                    <a:pt x="591" y="26"/>
                    <a:pt x="591" y="26"/>
                  </a:cubicBezTo>
                  <a:cubicBezTo>
                    <a:pt x="592" y="26"/>
                    <a:pt x="592" y="25"/>
                    <a:pt x="593" y="25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1" y="26"/>
                    <a:pt x="591" y="26"/>
                    <a:pt x="591" y="26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0" y="27"/>
                    <a:pt x="590" y="27"/>
                    <a:pt x="590" y="27"/>
                  </a:cubicBezTo>
                  <a:cubicBezTo>
                    <a:pt x="590" y="27"/>
                    <a:pt x="591" y="27"/>
                    <a:pt x="591" y="26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90" y="27"/>
                    <a:pt x="590" y="27"/>
                    <a:pt x="590" y="27"/>
                  </a:cubicBezTo>
                  <a:cubicBezTo>
                    <a:pt x="589" y="23"/>
                    <a:pt x="589" y="23"/>
                    <a:pt x="589" y="23"/>
                  </a:cubicBezTo>
                  <a:cubicBezTo>
                    <a:pt x="589" y="27"/>
                    <a:pt x="589" y="27"/>
                    <a:pt x="589" y="27"/>
                  </a:cubicBezTo>
                  <a:cubicBezTo>
                    <a:pt x="589" y="27"/>
                    <a:pt x="589" y="27"/>
                    <a:pt x="590" y="27"/>
                  </a:cubicBezTo>
                  <a:cubicBezTo>
                    <a:pt x="589" y="23"/>
                    <a:pt x="589" y="23"/>
                    <a:pt x="589" y="23"/>
                  </a:cubicBezTo>
                  <a:cubicBezTo>
                    <a:pt x="589" y="27"/>
                    <a:pt x="589" y="27"/>
                    <a:pt x="589" y="27"/>
                  </a:cubicBezTo>
                  <a:cubicBezTo>
                    <a:pt x="589" y="24"/>
                    <a:pt x="589" y="24"/>
                    <a:pt x="589" y="24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9" y="27"/>
                  </a:cubicBezTo>
                  <a:cubicBezTo>
                    <a:pt x="589" y="24"/>
                    <a:pt x="589" y="24"/>
                    <a:pt x="589" y="24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8" y="27"/>
                    <a:pt x="588" y="27"/>
                  </a:cubicBezTo>
                  <a:cubicBezTo>
                    <a:pt x="588" y="27"/>
                    <a:pt x="589" y="27"/>
                    <a:pt x="591" y="28"/>
                  </a:cubicBezTo>
                  <a:cubicBezTo>
                    <a:pt x="595" y="29"/>
                    <a:pt x="604" y="34"/>
                    <a:pt x="615" y="39"/>
                  </a:cubicBezTo>
                  <a:cubicBezTo>
                    <a:pt x="631" y="47"/>
                    <a:pt x="652" y="57"/>
                    <a:pt x="668" y="65"/>
                  </a:cubicBezTo>
                  <a:cubicBezTo>
                    <a:pt x="676" y="69"/>
                    <a:pt x="683" y="73"/>
                    <a:pt x="689" y="76"/>
                  </a:cubicBezTo>
                  <a:cubicBezTo>
                    <a:pt x="694" y="78"/>
                    <a:pt x="697" y="80"/>
                    <a:pt x="697" y="80"/>
                  </a:cubicBezTo>
                  <a:cubicBezTo>
                    <a:pt x="699" y="81"/>
                    <a:pt x="702" y="80"/>
                    <a:pt x="703" y="78"/>
                  </a:cubicBezTo>
                  <a:cubicBezTo>
                    <a:pt x="704" y="76"/>
                    <a:pt x="703" y="73"/>
                    <a:pt x="701" y="72"/>
                  </a:cubicBezTo>
                  <a:cubicBezTo>
                    <a:pt x="612" y="16"/>
                    <a:pt x="612" y="16"/>
                    <a:pt x="612" y="16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2" y="23"/>
                    <a:pt x="612" y="23"/>
                    <a:pt x="612" y="23"/>
                  </a:cubicBezTo>
                  <a:cubicBezTo>
                    <a:pt x="612" y="23"/>
                    <a:pt x="613" y="23"/>
                    <a:pt x="613" y="22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2" y="23"/>
                    <a:pt x="612" y="23"/>
                    <a:pt x="612" y="23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0" y="24"/>
                    <a:pt x="610" y="24"/>
                    <a:pt x="610" y="24"/>
                  </a:cubicBezTo>
                  <a:cubicBezTo>
                    <a:pt x="611" y="24"/>
                    <a:pt x="611" y="24"/>
                    <a:pt x="612" y="23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10" y="24"/>
                    <a:pt x="610" y="24"/>
                    <a:pt x="610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9" y="24"/>
                    <a:pt x="609" y="24"/>
                    <a:pt x="609" y="24"/>
                  </a:cubicBezTo>
                  <a:cubicBezTo>
                    <a:pt x="609" y="24"/>
                    <a:pt x="610" y="24"/>
                    <a:pt x="610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9" y="24"/>
                    <a:pt x="609" y="24"/>
                    <a:pt x="609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8" y="24"/>
                    <a:pt x="608" y="24"/>
                    <a:pt x="609" y="24"/>
                  </a:cubicBezTo>
                  <a:cubicBezTo>
                    <a:pt x="609" y="20"/>
                    <a:pt x="609" y="20"/>
                    <a:pt x="609" y="20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9" y="21"/>
                    <a:pt x="609" y="21"/>
                    <a:pt x="609" y="21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9" y="21"/>
                    <a:pt x="609" y="21"/>
                    <a:pt x="609" y="21"/>
                  </a:cubicBezTo>
                  <a:cubicBezTo>
                    <a:pt x="608" y="24"/>
                    <a:pt x="608" y="24"/>
                    <a:pt x="608" y="24"/>
                  </a:cubicBezTo>
                  <a:cubicBezTo>
                    <a:pt x="608" y="24"/>
                    <a:pt x="608" y="24"/>
                    <a:pt x="609" y="25"/>
                  </a:cubicBezTo>
                  <a:cubicBezTo>
                    <a:pt x="617" y="29"/>
                    <a:pt x="643" y="42"/>
                    <a:pt x="667" y="54"/>
                  </a:cubicBezTo>
                  <a:cubicBezTo>
                    <a:pt x="679" y="60"/>
                    <a:pt x="691" y="66"/>
                    <a:pt x="700" y="70"/>
                  </a:cubicBezTo>
                  <a:cubicBezTo>
                    <a:pt x="705" y="72"/>
                    <a:pt x="708" y="74"/>
                    <a:pt x="711" y="76"/>
                  </a:cubicBezTo>
                  <a:cubicBezTo>
                    <a:pt x="713" y="76"/>
                    <a:pt x="714" y="77"/>
                    <a:pt x="715" y="77"/>
                  </a:cubicBezTo>
                  <a:cubicBezTo>
                    <a:pt x="716" y="77"/>
                    <a:pt x="716" y="77"/>
                    <a:pt x="717" y="78"/>
                  </a:cubicBezTo>
                  <a:cubicBezTo>
                    <a:pt x="717" y="78"/>
                    <a:pt x="717" y="78"/>
                    <a:pt x="719" y="78"/>
                  </a:cubicBezTo>
                  <a:cubicBezTo>
                    <a:pt x="719" y="78"/>
                    <a:pt x="719" y="78"/>
                    <a:pt x="720" y="78"/>
                  </a:cubicBezTo>
                  <a:cubicBezTo>
                    <a:pt x="720" y="78"/>
                    <a:pt x="721" y="77"/>
                    <a:pt x="721" y="77"/>
                  </a:cubicBezTo>
                  <a:cubicBezTo>
                    <a:pt x="722" y="77"/>
                    <a:pt x="722" y="76"/>
                    <a:pt x="723" y="76"/>
                  </a:cubicBezTo>
                  <a:cubicBezTo>
                    <a:pt x="723" y="75"/>
                    <a:pt x="724" y="73"/>
                    <a:pt x="723" y="72"/>
                  </a:cubicBezTo>
                  <a:cubicBezTo>
                    <a:pt x="723" y="71"/>
                    <a:pt x="722" y="70"/>
                    <a:pt x="721" y="69"/>
                  </a:cubicBezTo>
                  <a:cubicBezTo>
                    <a:pt x="636" y="16"/>
                    <a:pt x="636" y="16"/>
                    <a:pt x="636" y="16"/>
                  </a:cubicBezTo>
                  <a:cubicBezTo>
                    <a:pt x="634" y="20"/>
                    <a:pt x="634" y="20"/>
                    <a:pt x="634" y="20"/>
                  </a:cubicBezTo>
                  <a:cubicBezTo>
                    <a:pt x="631" y="24"/>
                    <a:pt x="631" y="24"/>
                    <a:pt x="631" y="24"/>
                  </a:cubicBezTo>
                  <a:cubicBezTo>
                    <a:pt x="631" y="24"/>
                    <a:pt x="657" y="38"/>
                    <a:pt x="683" y="51"/>
                  </a:cubicBezTo>
                  <a:cubicBezTo>
                    <a:pt x="696" y="58"/>
                    <a:pt x="710" y="65"/>
                    <a:pt x="720" y="70"/>
                  </a:cubicBezTo>
                  <a:cubicBezTo>
                    <a:pt x="726" y="72"/>
                    <a:pt x="730" y="75"/>
                    <a:pt x="734" y="76"/>
                  </a:cubicBezTo>
                  <a:cubicBezTo>
                    <a:pt x="736" y="77"/>
                    <a:pt x="737" y="77"/>
                    <a:pt x="739" y="78"/>
                  </a:cubicBezTo>
                  <a:cubicBezTo>
                    <a:pt x="739" y="78"/>
                    <a:pt x="740" y="78"/>
                    <a:pt x="741" y="78"/>
                  </a:cubicBezTo>
                  <a:cubicBezTo>
                    <a:pt x="741" y="79"/>
                    <a:pt x="742" y="79"/>
                    <a:pt x="743" y="79"/>
                  </a:cubicBezTo>
                  <a:cubicBezTo>
                    <a:pt x="743" y="79"/>
                    <a:pt x="744" y="79"/>
                    <a:pt x="744" y="79"/>
                  </a:cubicBezTo>
                  <a:cubicBezTo>
                    <a:pt x="745" y="78"/>
                    <a:pt x="746" y="78"/>
                    <a:pt x="747" y="76"/>
                  </a:cubicBezTo>
                  <a:cubicBezTo>
                    <a:pt x="748" y="75"/>
                    <a:pt x="748" y="74"/>
                    <a:pt x="748" y="73"/>
                  </a:cubicBezTo>
                  <a:cubicBezTo>
                    <a:pt x="747" y="72"/>
                    <a:pt x="747" y="71"/>
                    <a:pt x="746" y="70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70" y="75"/>
                    <a:pt x="770" y="75"/>
                    <a:pt x="770" y="75"/>
                  </a:cubicBezTo>
                  <a:cubicBezTo>
                    <a:pt x="772" y="76"/>
                    <a:pt x="775" y="75"/>
                    <a:pt x="776" y="73"/>
                  </a:cubicBezTo>
                  <a:cubicBezTo>
                    <a:pt x="777" y="71"/>
                    <a:pt x="776" y="68"/>
                    <a:pt x="774" y="67"/>
                  </a:cubicBezTo>
                  <a:cubicBezTo>
                    <a:pt x="686" y="12"/>
                    <a:pt x="686" y="12"/>
                    <a:pt x="686" y="12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8" y="18"/>
                    <a:pt x="688" y="18"/>
                    <a:pt x="688" y="18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6" y="20"/>
                    <a:pt x="686" y="20"/>
                    <a:pt x="686" y="20"/>
                  </a:cubicBezTo>
                  <a:cubicBezTo>
                    <a:pt x="687" y="20"/>
                    <a:pt x="687" y="19"/>
                    <a:pt x="688" y="18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6" y="20"/>
                    <a:pt x="686" y="20"/>
                    <a:pt x="686" y="20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5" y="21"/>
                    <a:pt x="685" y="21"/>
                    <a:pt x="685" y="21"/>
                  </a:cubicBezTo>
                  <a:cubicBezTo>
                    <a:pt x="685" y="20"/>
                    <a:pt x="685" y="20"/>
                    <a:pt x="686" y="20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5" y="21"/>
                    <a:pt x="685" y="21"/>
                    <a:pt x="685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4" y="21"/>
                    <a:pt x="684" y="21"/>
                    <a:pt x="684" y="21"/>
                  </a:cubicBezTo>
                  <a:cubicBezTo>
                    <a:pt x="684" y="21"/>
                    <a:pt x="684" y="21"/>
                    <a:pt x="685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4" y="21"/>
                    <a:pt x="684" y="21"/>
                    <a:pt x="684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3" y="21"/>
                    <a:pt x="684" y="21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8"/>
                    <a:pt x="683" y="18"/>
                    <a:pt x="683" y="18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8"/>
                    <a:pt x="683" y="18"/>
                    <a:pt x="683" y="18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9"/>
                    <a:pt x="683" y="19"/>
                    <a:pt x="683" y="19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19"/>
                    <a:pt x="683" y="19"/>
                    <a:pt x="683" y="19"/>
                  </a:cubicBezTo>
                  <a:cubicBezTo>
                    <a:pt x="683" y="21"/>
                    <a:pt x="683" y="21"/>
                    <a:pt x="683" y="21"/>
                  </a:cubicBezTo>
                  <a:cubicBezTo>
                    <a:pt x="683" y="21"/>
                    <a:pt x="684" y="21"/>
                    <a:pt x="685" y="21"/>
                  </a:cubicBezTo>
                  <a:cubicBezTo>
                    <a:pt x="689" y="23"/>
                    <a:pt x="698" y="27"/>
                    <a:pt x="709" y="32"/>
                  </a:cubicBezTo>
                  <a:cubicBezTo>
                    <a:pt x="726" y="39"/>
                    <a:pt x="748" y="48"/>
                    <a:pt x="765" y="56"/>
                  </a:cubicBezTo>
                  <a:cubicBezTo>
                    <a:pt x="774" y="60"/>
                    <a:pt x="781" y="63"/>
                    <a:pt x="787" y="66"/>
                  </a:cubicBezTo>
                  <a:cubicBezTo>
                    <a:pt x="790" y="67"/>
                    <a:pt x="792" y="68"/>
                    <a:pt x="793" y="69"/>
                  </a:cubicBezTo>
                  <a:cubicBezTo>
                    <a:pt x="794" y="69"/>
                    <a:pt x="795" y="69"/>
                    <a:pt x="795" y="69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6" y="70"/>
                    <a:pt x="796" y="70"/>
                    <a:pt x="796" y="70"/>
                  </a:cubicBezTo>
                  <a:cubicBezTo>
                    <a:pt x="797" y="70"/>
                    <a:pt x="797" y="70"/>
                    <a:pt x="797" y="70"/>
                  </a:cubicBezTo>
                  <a:cubicBezTo>
                    <a:pt x="797" y="70"/>
                    <a:pt x="797" y="70"/>
                    <a:pt x="798" y="70"/>
                  </a:cubicBezTo>
                  <a:cubicBezTo>
                    <a:pt x="799" y="70"/>
                    <a:pt x="801" y="69"/>
                    <a:pt x="802" y="68"/>
                  </a:cubicBezTo>
                  <a:cubicBezTo>
                    <a:pt x="802" y="67"/>
                    <a:pt x="802" y="66"/>
                    <a:pt x="802" y="65"/>
                  </a:cubicBezTo>
                  <a:cubicBezTo>
                    <a:pt x="802" y="64"/>
                    <a:pt x="802" y="63"/>
                    <a:pt x="802" y="63"/>
                  </a:cubicBezTo>
                  <a:cubicBezTo>
                    <a:pt x="801" y="62"/>
                    <a:pt x="801" y="62"/>
                    <a:pt x="801" y="61"/>
                  </a:cubicBezTo>
                  <a:cubicBezTo>
                    <a:pt x="800" y="60"/>
                    <a:pt x="799" y="60"/>
                    <a:pt x="798" y="59"/>
                  </a:cubicBezTo>
                  <a:cubicBezTo>
                    <a:pt x="794" y="56"/>
                    <a:pt x="787" y="52"/>
                    <a:pt x="779" y="46"/>
                  </a:cubicBezTo>
                  <a:cubicBezTo>
                    <a:pt x="754" y="31"/>
                    <a:pt x="717" y="9"/>
                    <a:pt x="717" y="9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8" y="16"/>
                    <a:pt x="718" y="16"/>
                    <a:pt x="718" y="16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7" y="17"/>
                    <a:pt x="718" y="16"/>
                    <a:pt x="718" y="16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5" y="18"/>
                    <a:pt x="715" y="18"/>
                    <a:pt x="715" y="18"/>
                  </a:cubicBezTo>
                  <a:cubicBezTo>
                    <a:pt x="716" y="18"/>
                    <a:pt x="716" y="18"/>
                    <a:pt x="717" y="17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5" y="18"/>
                    <a:pt x="715" y="18"/>
                    <a:pt x="715" y="18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5" y="18"/>
                    <a:pt x="715" y="18"/>
                    <a:pt x="715" y="18"/>
                  </a:cubicBezTo>
                  <a:cubicBezTo>
                    <a:pt x="714" y="13"/>
                    <a:pt x="714" y="13"/>
                    <a:pt x="714" y="13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4"/>
                    <a:pt x="714" y="14"/>
                    <a:pt x="714" y="14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4"/>
                    <a:pt x="714" y="14"/>
                    <a:pt x="714" y="14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6"/>
                    <a:pt x="714" y="16"/>
                    <a:pt x="714" y="16"/>
                  </a:cubicBezTo>
                  <a:cubicBezTo>
                    <a:pt x="713" y="18"/>
                    <a:pt x="713" y="18"/>
                    <a:pt x="713" y="18"/>
                  </a:cubicBezTo>
                  <a:cubicBezTo>
                    <a:pt x="714" y="18"/>
                    <a:pt x="714" y="18"/>
                    <a:pt x="714" y="18"/>
                  </a:cubicBezTo>
                  <a:cubicBezTo>
                    <a:pt x="714" y="16"/>
                    <a:pt x="714" y="16"/>
                    <a:pt x="714" y="16"/>
                  </a:cubicBezTo>
                  <a:cubicBezTo>
                    <a:pt x="713" y="18"/>
                    <a:pt x="713" y="18"/>
                    <a:pt x="713" y="18"/>
                  </a:cubicBezTo>
                  <a:cubicBezTo>
                    <a:pt x="714" y="18"/>
                    <a:pt x="714" y="18"/>
                    <a:pt x="715" y="19"/>
                  </a:cubicBezTo>
                  <a:cubicBezTo>
                    <a:pt x="720" y="20"/>
                    <a:pt x="729" y="24"/>
                    <a:pt x="740" y="29"/>
                  </a:cubicBezTo>
                  <a:cubicBezTo>
                    <a:pt x="756" y="36"/>
                    <a:pt x="777" y="46"/>
                    <a:pt x="795" y="54"/>
                  </a:cubicBezTo>
                  <a:cubicBezTo>
                    <a:pt x="804" y="57"/>
                    <a:pt x="811" y="61"/>
                    <a:pt x="817" y="63"/>
                  </a:cubicBezTo>
                  <a:cubicBezTo>
                    <a:pt x="820" y="64"/>
                    <a:pt x="822" y="65"/>
                    <a:pt x="824" y="66"/>
                  </a:cubicBezTo>
                  <a:cubicBezTo>
                    <a:pt x="825" y="66"/>
                    <a:pt x="826" y="67"/>
                    <a:pt x="826" y="67"/>
                  </a:cubicBezTo>
                  <a:cubicBezTo>
                    <a:pt x="827" y="67"/>
                    <a:pt x="827" y="67"/>
                    <a:pt x="827" y="67"/>
                  </a:cubicBezTo>
                  <a:cubicBezTo>
                    <a:pt x="828" y="67"/>
                    <a:pt x="828" y="67"/>
                    <a:pt x="828" y="67"/>
                  </a:cubicBezTo>
                  <a:cubicBezTo>
                    <a:pt x="828" y="67"/>
                    <a:pt x="828" y="67"/>
                    <a:pt x="829" y="67"/>
                  </a:cubicBezTo>
                  <a:cubicBezTo>
                    <a:pt x="829" y="67"/>
                    <a:pt x="830" y="67"/>
                    <a:pt x="830" y="67"/>
                  </a:cubicBezTo>
                  <a:cubicBezTo>
                    <a:pt x="831" y="67"/>
                    <a:pt x="831" y="67"/>
                    <a:pt x="831" y="67"/>
                  </a:cubicBezTo>
                  <a:cubicBezTo>
                    <a:pt x="832" y="66"/>
                    <a:pt x="832" y="66"/>
                    <a:pt x="833" y="65"/>
                  </a:cubicBezTo>
                  <a:cubicBezTo>
                    <a:pt x="833" y="65"/>
                    <a:pt x="833" y="65"/>
                    <a:pt x="833" y="65"/>
                  </a:cubicBezTo>
                  <a:cubicBezTo>
                    <a:pt x="833" y="64"/>
                    <a:pt x="834" y="63"/>
                    <a:pt x="834" y="63"/>
                  </a:cubicBezTo>
                  <a:cubicBezTo>
                    <a:pt x="834" y="61"/>
                    <a:pt x="833" y="61"/>
                    <a:pt x="833" y="60"/>
                  </a:cubicBezTo>
                  <a:cubicBezTo>
                    <a:pt x="832" y="59"/>
                    <a:pt x="832" y="59"/>
                    <a:pt x="832" y="59"/>
                  </a:cubicBezTo>
                  <a:cubicBezTo>
                    <a:pt x="831" y="58"/>
                    <a:pt x="830" y="57"/>
                    <a:pt x="829" y="56"/>
                  </a:cubicBezTo>
                  <a:cubicBezTo>
                    <a:pt x="825" y="54"/>
                    <a:pt x="819" y="49"/>
                    <a:pt x="811" y="44"/>
                  </a:cubicBezTo>
                  <a:cubicBezTo>
                    <a:pt x="786" y="29"/>
                    <a:pt x="749" y="7"/>
                    <a:pt x="749" y="7"/>
                  </a:cubicBezTo>
                  <a:cubicBezTo>
                    <a:pt x="747" y="11"/>
                    <a:pt x="747" y="11"/>
                    <a:pt x="747" y="11"/>
                  </a:cubicBezTo>
                  <a:cubicBezTo>
                    <a:pt x="745" y="16"/>
                    <a:pt x="745" y="16"/>
                    <a:pt x="745" y="16"/>
                  </a:cubicBezTo>
                  <a:cubicBezTo>
                    <a:pt x="843" y="56"/>
                    <a:pt x="843" y="56"/>
                    <a:pt x="843" y="56"/>
                  </a:cubicBezTo>
                  <a:cubicBezTo>
                    <a:pt x="845" y="57"/>
                    <a:pt x="848" y="56"/>
                    <a:pt x="849" y="54"/>
                  </a:cubicBezTo>
                  <a:cubicBezTo>
                    <a:pt x="850" y="52"/>
                    <a:pt x="849" y="49"/>
                    <a:pt x="847" y="48"/>
                  </a:cubicBezTo>
                  <a:cubicBezTo>
                    <a:pt x="778" y="5"/>
                    <a:pt x="778" y="5"/>
                    <a:pt x="778" y="5"/>
                  </a:cubicBezTo>
                  <a:cubicBezTo>
                    <a:pt x="776" y="9"/>
                    <a:pt x="776" y="9"/>
                    <a:pt x="776" y="9"/>
                  </a:cubicBezTo>
                  <a:cubicBezTo>
                    <a:pt x="774" y="13"/>
                    <a:pt x="774" y="13"/>
                    <a:pt x="774" y="13"/>
                  </a:cubicBezTo>
                  <a:cubicBezTo>
                    <a:pt x="774" y="13"/>
                    <a:pt x="791" y="21"/>
                    <a:pt x="809" y="29"/>
                  </a:cubicBezTo>
                  <a:cubicBezTo>
                    <a:pt x="818" y="32"/>
                    <a:pt x="827" y="36"/>
                    <a:pt x="834" y="39"/>
                  </a:cubicBezTo>
                  <a:cubicBezTo>
                    <a:pt x="838" y="41"/>
                    <a:pt x="841" y="42"/>
                    <a:pt x="843" y="43"/>
                  </a:cubicBezTo>
                  <a:cubicBezTo>
                    <a:pt x="844" y="43"/>
                    <a:pt x="845" y="44"/>
                    <a:pt x="846" y="44"/>
                  </a:cubicBezTo>
                  <a:cubicBezTo>
                    <a:pt x="847" y="44"/>
                    <a:pt x="847" y="44"/>
                    <a:pt x="847" y="44"/>
                  </a:cubicBezTo>
                  <a:cubicBezTo>
                    <a:pt x="848" y="45"/>
                    <a:pt x="848" y="45"/>
                    <a:pt x="849" y="45"/>
                  </a:cubicBezTo>
                  <a:cubicBezTo>
                    <a:pt x="849" y="45"/>
                    <a:pt x="850" y="45"/>
                    <a:pt x="851" y="44"/>
                  </a:cubicBezTo>
                  <a:cubicBezTo>
                    <a:pt x="851" y="44"/>
                    <a:pt x="851" y="44"/>
                    <a:pt x="852" y="44"/>
                  </a:cubicBezTo>
                  <a:cubicBezTo>
                    <a:pt x="852" y="44"/>
                    <a:pt x="853" y="43"/>
                    <a:pt x="853" y="42"/>
                  </a:cubicBezTo>
                  <a:cubicBezTo>
                    <a:pt x="854" y="41"/>
                    <a:pt x="854" y="40"/>
                    <a:pt x="854" y="39"/>
                  </a:cubicBezTo>
                  <a:cubicBezTo>
                    <a:pt x="854" y="38"/>
                    <a:pt x="853" y="37"/>
                    <a:pt x="852" y="36"/>
                  </a:cubicBezTo>
                  <a:cubicBezTo>
                    <a:pt x="826" y="20"/>
                    <a:pt x="826" y="20"/>
                    <a:pt x="826" y="20"/>
                  </a:cubicBezTo>
                  <a:cubicBezTo>
                    <a:pt x="843" y="24"/>
                    <a:pt x="843" y="24"/>
                    <a:pt x="843" y="24"/>
                  </a:cubicBezTo>
                  <a:cubicBezTo>
                    <a:pt x="845" y="25"/>
                    <a:pt x="847" y="24"/>
                    <a:pt x="848" y="22"/>
                  </a:cubicBezTo>
                  <a:cubicBezTo>
                    <a:pt x="849" y="21"/>
                    <a:pt x="849" y="20"/>
                    <a:pt x="849" y="20"/>
                  </a:cubicBezTo>
                  <a:cubicBezTo>
                    <a:pt x="849" y="18"/>
                    <a:pt x="848" y="18"/>
                    <a:pt x="848" y="17"/>
                  </a:cubicBezTo>
                  <a:cubicBezTo>
                    <a:pt x="848" y="16"/>
                    <a:pt x="847" y="16"/>
                    <a:pt x="847" y="16"/>
                  </a:cubicBezTo>
                  <a:cubicBezTo>
                    <a:pt x="847" y="16"/>
                    <a:pt x="846" y="15"/>
                    <a:pt x="846" y="15"/>
                  </a:cubicBezTo>
                  <a:cubicBezTo>
                    <a:pt x="845" y="14"/>
                    <a:pt x="843" y="13"/>
                    <a:pt x="841" y="12"/>
                  </a:cubicBezTo>
                  <a:cubicBezTo>
                    <a:pt x="834" y="7"/>
                    <a:pt x="824" y="1"/>
                    <a:pt x="824" y="1"/>
                  </a:cubicBezTo>
                  <a:cubicBezTo>
                    <a:pt x="822" y="0"/>
                    <a:pt x="819" y="1"/>
                    <a:pt x="817" y="3"/>
                  </a:cubicBezTo>
                  <a:cubicBezTo>
                    <a:pt x="816" y="5"/>
                    <a:pt x="817" y="8"/>
                    <a:pt x="819" y="10"/>
                  </a:cubicBezTo>
                  <a:cubicBezTo>
                    <a:pt x="819" y="10"/>
                    <a:pt x="820" y="10"/>
                    <a:pt x="823" y="12"/>
                  </a:cubicBezTo>
                  <a:cubicBezTo>
                    <a:pt x="826" y="13"/>
                    <a:pt x="830" y="16"/>
                    <a:pt x="834" y="19"/>
                  </a:cubicBezTo>
                  <a:cubicBezTo>
                    <a:pt x="836" y="20"/>
                    <a:pt x="838" y="21"/>
                    <a:pt x="839" y="22"/>
                  </a:cubicBezTo>
                  <a:cubicBezTo>
                    <a:pt x="840" y="22"/>
                    <a:pt x="840" y="23"/>
                    <a:pt x="841" y="23"/>
                  </a:cubicBezTo>
                  <a:cubicBezTo>
                    <a:pt x="841" y="23"/>
                    <a:pt x="841" y="23"/>
                    <a:pt x="841" y="23"/>
                  </a:cubicBezTo>
                  <a:cubicBezTo>
                    <a:pt x="842" y="21"/>
                    <a:pt x="842" y="21"/>
                    <a:pt x="842" y="21"/>
                  </a:cubicBezTo>
                  <a:cubicBezTo>
                    <a:pt x="840" y="23"/>
                    <a:pt x="840" y="23"/>
                    <a:pt x="840" y="23"/>
                  </a:cubicBezTo>
                  <a:cubicBezTo>
                    <a:pt x="841" y="23"/>
                    <a:pt x="841" y="23"/>
                    <a:pt x="841" y="23"/>
                  </a:cubicBezTo>
                  <a:cubicBezTo>
                    <a:pt x="842" y="21"/>
                    <a:pt x="842" y="21"/>
                    <a:pt x="842" y="21"/>
                  </a:cubicBezTo>
                  <a:cubicBezTo>
                    <a:pt x="840" y="23"/>
                    <a:pt x="840" y="23"/>
                    <a:pt x="840" y="23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22"/>
                    <a:pt x="840" y="22"/>
                    <a:pt x="840" y="22"/>
                  </a:cubicBezTo>
                  <a:cubicBezTo>
                    <a:pt x="840" y="22"/>
                    <a:pt x="840" y="22"/>
                    <a:pt x="840" y="23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22"/>
                    <a:pt x="840" y="22"/>
                    <a:pt x="840" y="22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39" y="20"/>
                    <a:pt x="839" y="20"/>
                    <a:pt x="839" y="20"/>
                  </a:cubicBezTo>
                  <a:cubicBezTo>
                    <a:pt x="839" y="21"/>
                    <a:pt x="840" y="22"/>
                    <a:pt x="840" y="22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39" y="20"/>
                    <a:pt x="839" y="20"/>
                    <a:pt x="839" y="20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17"/>
                    <a:pt x="840" y="17"/>
                    <a:pt x="840" y="17"/>
                  </a:cubicBezTo>
                  <a:cubicBezTo>
                    <a:pt x="839" y="18"/>
                    <a:pt x="839" y="19"/>
                    <a:pt x="839" y="20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0" y="17"/>
                    <a:pt x="840" y="17"/>
                    <a:pt x="840" y="17"/>
                  </a:cubicBezTo>
                  <a:cubicBezTo>
                    <a:pt x="844" y="20"/>
                    <a:pt x="844" y="20"/>
                    <a:pt x="844" y="20"/>
                  </a:cubicBezTo>
                  <a:cubicBezTo>
                    <a:pt x="845" y="15"/>
                    <a:pt x="845" y="15"/>
                    <a:pt x="845" y="15"/>
                  </a:cubicBezTo>
                  <a:cubicBezTo>
                    <a:pt x="799" y="3"/>
                    <a:pt x="799" y="3"/>
                    <a:pt x="799" y="3"/>
                  </a:cubicBezTo>
                  <a:cubicBezTo>
                    <a:pt x="797" y="3"/>
                    <a:pt x="795" y="4"/>
                    <a:pt x="794" y="6"/>
                  </a:cubicBezTo>
                  <a:cubicBezTo>
                    <a:pt x="793" y="8"/>
                    <a:pt x="794" y="11"/>
                    <a:pt x="796" y="12"/>
                  </a:cubicBezTo>
                  <a:cubicBezTo>
                    <a:pt x="847" y="44"/>
                    <a:pt x="847" y="44"/>
                    <a:pt x="847" y="44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5" y="37"/>
                    <a:pt x="845" y="37"/>
                    <a:pt x="845" y="37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7" y="36"/>
                    <a:pt x="847" y="36"/>
                    <a:pt x="847" y="36"/>
                  </a:cubicBezTo>
                  <a:cubicBezTo>
                    <a:pt x="846" y="36"/>
                    <a:pt x="846" y="37"/>
                    <a:pt x="845" y="37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7" y="36"/>
                    <a:pt x="847" y="36"/>
                    <a:pt x="847" y="36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8" y="35"/>
                    <a:pt x="848" y="35"/>
                    <a:pt x="848" y="35"/>
                  </a:cubicBezTo>
                  <a:cubicBezTo>
                    <a:pt x="848" y="35"/>
                    <a:pt x="847" y="36"/>
                    <a:pt x="847" y="36"/>
                  </a:cubicBezTo>
                  <a:cubicBezTo>
                    <a:pt x="849" y="40"/>
                    <a:pt x="849" y="40"/>
                    <a:pt x="849" y="40"/>
                  </a:cubicBezTo>
                  <a:cubicBezTo>
                    <a:pt x="848" y="35"/>
                    <a:pt x="848" y="35"/>
                    <a:pt x="848" y="35"/>
                  </a:cubicBezTo>
                  <a:cubicBezTo>
                    <a:pt x="849" y="39"/>
                    <a:pt x="849" y="39"/>
                    <a:pt x="849" y="39"/>
                  </a:cubicBezTo>
                  <a:cubicBezTo>
                    <a:pt x="849" y="35"/>
                    <a:pt x="849" y="35"/>
                    <a:pt x="849" y="35"/>
                  </a:cubicBezTo>
                  <a:cubicBezTo>
                    <a:pt x="849" y="35"/>
                    <a:pt x="849" y="35"/>
                    <a:pt x="848" y="35"/>
                  </a:cubicBezTo>
                  <a:cubicBezTo>
                    <a:pt x="849" y="39"/>
                    <a:pt x="849" y="39"/>
                    <a:pt x="849" y="39"/>
                  </a:cubicBezTo>
                  <a:cubicBezTo>
                    <a:pt x="849" y="35"/>
                    <a:pt x="849" y="35"/>
                    <a:pt x="849" y="35"/>
                  </a:cubicBezTo>
                  <a:cubicBezTo>
                    <a:pt x="849" y="38"/>
                    <a:pt x="849" y="38"/>
                    <a:pt x="849" y="38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49" y="35"/>
                    <a:pt x="849" y="35"/>
                    <a:pt x="849" y="35"/>
                  </a:cubicBezTo>
                  <a:cubicBezTo>
                    <a:pt x="849" y="38"/>
                    <a:pt x="849" y="38"/>
                    <a:pt x="849" y="38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49" y="36"/>
                    <a:pt x="849" y="36"/>
                    <a:pt x="849" y="36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49" y="36"/>
                    <a:pt x="849" y="36"/>
                    <a:pt x="849" y="36"/>
                  </a:cubicBezTo>
                  <a:cubicBezTo>
                    <a:pt x="850" y="35"/>
                    <a:pt x="850" y="35"/>
                    <a:pt x="850" y="35"/>
                  </a:cubicBezTo>
                  <a:cubicBezTo>
                    <a:pt x="850" y="35"/>
                    <a:pt x="849" y="35"/>
                    <a:pt x="848" y="35"/>
                  </a:cubicBezTo>
                  <a:cubicBezTo>
                    <a:pt x="845" y="34"/>
                    <a:pt x="839" y="31"/>
                    <a:pt x="832" y="28"/>
                  </a:cubicBezTo>
                  <a:cubicBezTo>
                    <a:pt x="821" y="24"/>
                    <a:pt x="808" y="18"/>
                    <a:pt x="797" y="13"/>
                  </a:cubicBezTo>
                  <a:cubicBezTo>
                    <a:pt x="791" y="10"/>
                    <a:pt x="787" y="8"/>
                    <a:pt x="783" y="7"/>
                  </a:cubicBezTo>
                  <a:cubicBezTo>
                    <a:pt x="780" y="5"/>
                    <a:pt x="778" y="4"/>
                    <a:pt x="778" y="4"/>
                  </a:cubicBezTo>
                  <a:cubicBezTo>
                    <a:pt x="775" y="3"/>
                    <a:pt x="773" y="4"/>
                    <a:pt x="772" y="6"/>
                  </a:cubicBezTo>
                  <a:cubicBezTo>
                    <a:pt x="770" y="8"/>
                    <a:pt x="771" y="11"/>
                    <a:pt x="773" y="13"/>
                  </a:cubicBezTo>
                  <a:cubicBezTo>
                    <a:pt x="795" y="26"/>
                    <a:pt x="795" y="26"/>
                    <a:pt x="795" y="26"/>
                  </a:cubicBezTo>
                  <a:cubicBezTo>
                    <a:pt x="749" y="7"/>
                    <a:pt x="749" y="7"/>
                    <a:pt x="749" y="7"/>
                  </a:cubicBezTo>
                  <a:cubicBezTo>
                    <a:pt x="747" y="6"/>
                    <a:pt x="744" y="7"/>
                    <a:pt x="743" y="9"/>
                  </a:cubicBezTo>
                  <a:cubicBezTo>
                    <a:pt x="742" y="12"/>
                    <a:pt x="743" y="14"/>
                    <a:pt x="745" y="16"/>
                  </a:cubicBezTo>
                  <a:cubicBezTo>
                    <a:pt x="745" y="16"/>
                    <a:pt x="746" y="16"/>
                    <a:pt x="748" y="18"/>
                  </a:cubicBezTo>
                  <a:cubicBezTo>
                    <a:pt x="756" y="22"/>
                    <a:pt x="776" y="34"/>
                    <a:pt x="793" y="45"/>
                  </a:cubicBezTo>
                  <a:cubicBezTo>
                    <a:pt x="802" y="50"/>
                    <a:pt x="810" y="55"/>
                    <a:pt x="816" y="59"/>
                  </a:cubicBezTo>
                  <a:cubicBezTo>
                    <a:pt x="819" y="61"/>
                    <a:pt x="822" y="63"/>
                    <a:pt x="823" y="64"/>
                  </a:cubicBezTo>
                  <a:cubicBezTo>
                    <a:pt x="824" y="64"/>
                    <a:pt x="825" y="65"/>
                    <a:pt x="825" y="65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7" y="64"/>
                    <a:pt x="827" y="64"/>
                    <a:pt x="827" y="64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7" y="64"/>
                    <a:pt x="827" y="64"/>
                    <a:pt x="827" y="64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8" y="63"/>
                    <a:pt x="828" y="63"/>
                    <a:pt x="828" y="63"/>
                  </a:cubicBezTo>
                  <a:cubicBezTo>
                    <a:pt x="825" y="64"/>
                    <a:pt x="825" y="64"/>
                    <a:pt x="825" y="64"/>
                  </a:cubicBezTo>
                  <a:cubicBezTo>
                    <a:pt x="825" y="65"/>
                    <a:pt x="825" y="65"/>
                    <a:pt x="825" y="65"/>
                  </a:cubicBezTo>
                  <a:cubicBezTo>
                    <a:pt x="828" y="63"/>
                    <a:pt x="828" y="63"/>
                    <a:pt x="828" y="63"/>
                  </a:cubicBezTo>
                  <a:cubicBezTo>
                    <a:pt x="825" y="64"/>
                    <a:pt x="825" y="64"/>
                    <a:pt x="825" y="64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4" y="63"/>
                    <a:pt x="824" y="63"/>
                    <a:pt x="824" y="63"/>
                  </a:cubicBezTo>
                  <a:cubicBezTo>
                    <a:pt x="824" y="63"/>
                    <a:pt x="824" y="64"/>
                    <a:pt x="825" y="64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4" y="63"/>
                    <a:pt x="824" y="63"/>
                    <a:pt x="824" y="63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5" y="60"/>
                    <a:pt x="825" y="60"/>
                    <a:pt x="825" y="60"/>
                  </a:cubicBezTo>
                  <a:cubicBezTo>
                    <a:pt x="824" y="61"/>
                    <a:pt x="824" y="62"/>
                    <a:pt x="824" y="63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5" y="60"/>
                    <a:pt x="825" y="60"/>
                    <a:pt x="825" y="60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5" y="60"/>
                    <a:pt x="825" y="60"/>
                    <a:pt x="825" y="60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6" y="59"/>
                    <a:pt x="825" y="59"/>
                    <a:pt x="825" y="60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8" y="58"/>
                    <a:pt x="828" y="58"/>
                    <a:pt x="828" y="58"/>
                  </a:cubicBezTo>
                  <a:cubicBezTo>
                    <a:pt x="828" y="58"/>
                    <a:pt x="827" y="58"/>
                    <a:pt x="826" y="59"/>
                  </a:cubicBezTo>
                  <a:cubicBezTo>
                    <a:pt x="829" y="63"/>
                    <a:pt x="829" y="63"/>
                    <a:pt x="829" y="63"/>
                  </a:cubicBezTo>
                  <a:cubicBezTo>
                    <a:pt x="828" y="58"/>
                    <a:pt x="828" y="58"/>
                    <a:pt x="828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29" y="58"/>
                    <a:pt x="829" y="58"/>
                    <a:pt x="829" y="58"/>
                  </a:cubicBezTo>
                  <a:cubicBezTo>
                    <a:pt x="829" y="58"/>
                    <a:pt x="828" y="58"/>
                    <a:pt x="828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29" y="58"/>
                    <a:pt x="829" y="58"/>
                    <a:pt x="829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8"/>
                    <a:pt x="830" y="58"/>
                    <a:pt x="829" y="58"/>
                  </a:cubicBezTo>
                  <a:cubicBezTo>
                    <a:pt x="829" y="62"/>
                    <a:pt x="829" y="62"/>
                    <a:pt x="829" y="62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9"/>
                    <a:pt x="830" y="59"/>
                    <a:pt x="830" y="59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9"/>
                    <a:pt x="830" y="59"/>
                    <a:pt x="830" y="59"/>
                  </a:cubicBezTo>
                  <a:cubicBezTo>
                    <a:pt x="830" y="58"/>
                    <a:pt x="830" y="58"/>
                    <a:pt x="830" y="58"/>
                  </a:cubicBezTo>
                  <a:cubicBezTo>
                    <a:pt x="830" y="58"/>
                    <a:pt x="829" y="58"/>
                    <a:pt x="828" y="57"/>
                  </a:cubicBezTo>
                  <a:cubicBezTo>
                    <a:pt x="823" y="56"/>
                    <a:pt x="814" y="52"/>
                    <a:pt x="803" y="47"/>
                  </a:cubicBezTo>
                  <a:cubicBezTo>
                    <a:pt x="786" y="40"/>
                    <a:pt x="765" y="30"/>
                    <a:pt x="748" y="22"/>
                  </a:cubicBezTo>
                  <a:cubicBezTo>
                    <a:pt x="739" y="19"/>
                    <a:pt x="732" y="15"/>
                    <a:pt x="726" y="13"/>
                  </a:cubicBezTo>
                  <a:cubicBezTo>
                    <a:pt x="723" y="12"/>
                    <a:pt x="721" y="11"/>
                    <a:pt x="719" y="10"/>
                  </a:cubicBezTo>
                  <a:cubicBezTo>
                    <a:pt x="718" y="10"/>
                    <a:pt x="718" y="9"/>
                    <a:pt x="717" y="9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6" y="9"/>
                    <a:pt x="716" y="9"/>
                    <a:pt x="716" y="9"/>
                  </a:cubicBezTo>
                  <a:cubicBezTo>
                    <a:pt x="715" y="9"/>
                    <a:pt x="715" y="9"/>
                    <a:pt x="714" y="9"/>
                  </a:cubicBezTo>
                  <a:cubicBezTo>
                    <a:pt x="714" y="9"/>
                    <a:pt x="714" y="9"/>
                    <a:pt x="713" y="9"/>
                  </a:cubicBezTo>
                  <a:cubicBezTo>
                    <a:pt x="713" y="9"/>
                    <a:pt x="712" y="9"/>
                    <a:pt x="712" y="9"/>
                  </a:cubicBezTo>
                  <a:cubicBezTo>
                    <a:pt x="711" y="10"/>
                    <a:pt x="711" y="10"/>
                    <a:pt x="710" y="11"/>
                  </a:cubicBezTo>
                  <a:cubicBezTo>
                    <a:pt x="710" y="12"/>
                    <a:pt x="710" y="13"/>
                    <a:pt x="710" y="14"/>
                  </a:cubicBezTo>
                  <a:cubicBezTo>
                    <a:pt x="710" y="16"/>
                    <a:pt x="711" y="17"/>
                    <a:pt x="712" y="17"/>
                  </a:cubicBezTo>
                  <a:cubicBezTo>
                    <a:pt x="712" y="17"/>
                    <a:pt x="713" y="18"/>
                    <a:pt x="716" y="19"/>
                  </a:cubicBezTo>
                  <a:cubicBezTo>
                    <a:pt x="724" y="24"/>
                    <a:pt x="744" y="36"/>
                    <a:pt x="761" y="47"/>
                  </a:cubicBezTo>
                  <a:cubicBezTo>
                    <a:pt x="770" y="52"/>
                    <a:pt x="779" y="57"/>
                    <a:pt x="785" y="61"/>
                  </a:cubicBezTo>
                  <a:cubicBezTo>
                    <a:pt x="788" y="63"/>
                    <a:pt x="791" y="65"/>
                    <a:pt x="792" y="66"/>
                  </a:cubicBezTo>
                  <a:cubicBezTo>
                    <a:pt x="793" y="67"/>
                    <a:pt x="794" y="67"/>
                    <a:pt x="794" y="68"/>
                  </a:cubicBezTo>
                  <a:cubicBezTo>
                    <a:pt x="794" y="68"/>
                    <a:pt x="794" y="68"/>
                    <a:pt x="794" y="68"/>
                  </a:cubicBezTo>
                  <a:cubicBezTo>
                    <a:pt x="795" y="66"/>
                    <a:pt x="795" y="66"/>
                    <a:pt x="795" y="66"/>
                  </a:cubicBezTo>
                  <a:cubicBezTo>
                    <a:pt x="794" y="67"/>
                    <a:pt x="794" y="67"/>
                    <a:pt x="794" y="67"/>
                  </a:cubicBezTo>
                  <a:cubicBezTo>
                    <a:pt x="794" y="68"/>
                    <a:pt x="794" y="68"/>
                    <a:pt x="794" y="68"/>
                  </a:cubicBezTo>
                  <a:cubicBezTo>
                    <a:pt x="795" y="66"/>
                    <a:pt x="795" y="66"/>
                    <a:pt x="795" y="66"/>
                  </a:cubicBezTo>
                  <a:cubicBezTo>
                    <a:pt x="794" y="67"/>
                    <a:pt x="794" y="67"/>
                    <a:pt x="794" y="67"/>
                  </a:cubicBezTo>
                  <a:cubicBezTo>
                    <a:pt x="797" y="65"/>
                    <a:pt x="797" y="65"/>
                    <a:pt x="797" y="65"/>
                  </a:cubicBezTo>
                  <a:cubicBezTo>
                    <a:pt x="793" y="65"/>
                    <a:pt x="793" y="65"/>
                    <a:pt x="793" y="65"/>
                  </a:cubicBezTo>
                  <a:cubicBezTo>
                    <a:pt x="793" y="67"/>
                    <a:pt x="793" y="67"/>
                    <a:pt x="794" y="67"/>
                  </a:cubicBezTo>
                  <a:cubicBezTo>
                    <a:pt x="797" y="65"/>
                    <a:pt x="797" y="65"/>
                    <a:pt x="797" y="65"/>
                  </a:cubicBezTo>
                  <a:cubicBezTo>
                    <a:pt x="793" y="65"/>
                    <a:pt x="793" y="65"/>
                    <a:pt x="793" y="65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4" y="63"/>
                    <a:pt x="794" y="63"/>
                    <a:pt x="794" y="63"/>
                  </a:cubicBezTo>
                  <a:cubicBezTo>
                    <a:pt x="793" y="64"/>
                    <a:pt x="793" y="65"/>
                    <a:pt x="793" y="65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4" y="63"/>
                    <a:pt x="794" y="63"/>
                    <a:pt x="794" y="63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8" y="61"/>
                    <a:pt x="798" y="61"/>
                    <a:pt x="798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8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8" y="65"/>
                    <a:pt x="798" y="65"/>
                    <a:pt x="798" y="65"/>
                  </a:cubicBezTo>
                  <a:cubicBezTo>
                    <a:pt x="799" y="61"/>
                    <a:pt x="799" y="61"/>
                    <a:pt x="799" y="61"/>
                  </a:cubicBezTo>
                  <a:cubicBezTo>
                    <a:pt x="799" y="61"/>
                    <a:pt x="799" y="61"/>
                    <a:pt x="798" y="60"/>
                  </a:cubicBezTo>
                  <a:cubicBezTo>
                    <a:pt x="791" y="57"/>
                    <a:pt x="763" y="45"/>
                    <a:pt x="737" y="34"/>
                  </a:cubicBezTo>
                  <a:cubicBezTo>
                    <a:pt x="724" y="28"/>
                    <a:pt x="712" y="22"/>
                    <a:pt x="702" y="18"/>
                  </a:cubicBezTo>
                  <a:cubicBezTo>
                    <a:pt x="697" y="16"/>
                    <a:pt x="693" y="15"/>
                    <a:pt x="690" y="13"/>
                  </a:cubicBezTo>
                  <a:cubicBezTo>
                    <a:pt x="689" y="13"/>
                    <a:pt x="688" y="12"/>
                    <a:pt x="687" y="12"/>
                  </a:cubicBezTo>
                  <a:cubicBezTo>
                    <a:pt x="686" y="12"/>
                    <a:pt x="686" y="12"/>
                    <a:pt x="686" y="12"/>
                  </a:cubicBezTo>
                  <a:cubicBezTo>
                    <a:pt x="685" y="11"/>
                    <a:pt x="685" y="11"/>
                    <a:pt x="685" y="11"/>
                  </a:cubicBezTo>
                  <a:cubicBezTo>
                    <a:pt x="685" y="11"/>
                    <a:pt x="685" y="11"/>
                    <a:pt x="685" y="11"/>
                  </a:cubicBezTo>
                  <a:cubicBezTo>
                    <a:pt x="684" y="11"/>
                    <a:pt x="684" y="11"/>
                    <a:pt x="684" y="11"/>
                  </a:cubicBezTo>
                  <a:cubicBezTo>
                    <a:pt x="683" y="11"/>
                    <a:pt x="683" y="11"/>
                    <a:pt x="682" y="11"/>
                  </a:cubicBezTo>
                  <a:cubicBezTo>
                    <a:pt x="682" y="12"/>
                    <a:pt x="682" y="12"/>
                    <a:pt x="681" y="12"/>
                  </a:cubicBezTo>
                  <a:cubicBezTo>
                    <a:pt x="681" y="12"/>
                    <a:pt x="680" y="13"/>
                    <a:pt x="680" y="14"/>
                  </a:cubicBezTo>
                  <a:cubicBezTo>
                    <a:pt x="678" y="16"/>
                    <a:pt x="679" y="19"/>
                    <a:pt x="681" y="20"/>
                  </a:cubicBezTo>
                  <a:cubicBezTo>
                    <a:pt x="709" y="37"/>
                    <a:pt x="709" y="37"/>
                    <a:pt x="709" y="37"/>
                  </a:cubicBezTo>
                  <a:cubicBezTo>
                    <a:pt x="651" y="11"/>
                    <a:pt x="651" y="11"/>
                    <a:pt x="651" y="11"/>
                  </a:cubicBezTo>
                  <a:cubicBezTo>
                    <a:pt x="649" y="10"/>
                    <a:pt x="646" y="11"/>
                    <a:pt x="645" y="13"/>
                  </a:cubicBezTo>
                  <a:cubicBezTo>
                    <a:pt x="644" y="15"/>
                    <a:pt x="644" y="18"/>
                    <a:pt x="647" y="19"/>
                  </a:cubicBezTo>
                  <a:cubicBezTo>
                    <a:pt x="741" y="78"/>
                    <a:pt x="741" y="78"/>
                    <a:pt x="741" y="78"/>
                  </a:cubicBezTo>
                  <a:cubicBezTo>
                    <a:pt x="743" y="74"/>
                    <a:pt x="743" y="74"/>
                    <a:pt x="743" y="74"/>
                  </a:cubicBezTo>
                  <a:cubicBezTo>
                    <a:pt x="739" y="71"/>
                    <a:pt x="739" y="71"/>
                    <a:pt x="739" y="71"/>
                  </a:cubicBezTo>
                  <a:cubicBezTo>
                    <a:pt x="743" y="74"/>
                    <a:pt x="743" y="74"/>
                    <a:pt x="743" y="74"/>
                  </a:cubicBezTo>
                  <a:cubicBezTo>
                    <a:pt x="741" y="70"/>
                    <a:pt x="741" y="70"/>
                    <a:pt x="741" y="70"/>
                  </a:cubicBezTo>
                  <a:cubicBezTo>
                    <a:pt x="741" y="70"/>
                    <a:pt x="740" y="70"/>
                    <a:pt x="739" y="71"/>
                  </a:cubicBezTo>
                  <a:cubicBezTo>
                    <a:pt x="743" y="74"/>
                    <a:pt x="743" y="74"/>
                    <a:pt x="743" y="74"/>
                  </a:cubicBezTo>
                  <a:cubicBezTo>
                    <a:pt x="741" y="70"/>
                    <a:pt x="741" y="70"/>
                    <a:pt x="741" y="70"/>
                  </a:cubicBezTo>
                  <a:cubicBezTo>
                    <a:pt x="743" y="73"/>
                    <a:pt x="743" y="73"/>
                    <a:pt x="743" y="73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2" y="69"/>
                    <a:pt x="742" y="69"/>
                    <a:pt x="741" y="70"/>
                  </a:cubicBezTo>
                  <a:cubicBezTo>
                    <a:pt x="743" y="73"/>
                    <a:pt x="743" y="73"/>
                    <a:pt x="743" y="73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3" y="69"/>
                    <a:pt x="743" y="69"/>
                    <a:pt x="743" y="69"/>
                  </a:cubicBezTo>
                  <a:cubicBezTo>
                    <a:pt x="743" y="69"/>
                    <a:pt x="742" y="69"/>
                    <a:pt x="741" y="69"/>
                  </a:cubicBezTo>
                  <a:cubicBezTo>
                    <a:pt x="737" y="67"/>
                    <a:pt x="727" y="63"/>
                    <a:pt x="717" y="58"/>
                  </a:cubicBezTo>
                  <a:cubicBezTo>
                    <a:pt x="701" y="50"/>
                    <a:pt x="680" y="39"/>
                    <a:pt x="664" y="31"/>
                  </a:cubicBezTo>
                  <a:cubicBezTo>
                    <a:pt x="656" y="27"/>
                    <a:pt x="649" y="23"/>
                    <a:pt x="644" y="20"/>
                  </a:cubicBezTo>
                  <a:cubicBezTo>
                    <a:pt x="639" y="18"/>
                    <a:pt x="636" y="16"/>
                    <a:pt x="636" y="16"/>
                  </a:cubicBezTo>
                  <a:cubicBezTo>
                    <a:pt x="634" y="15"/>
                    <a:pt x="631" y="16"/>
                    <a:pt x="630" y="18"/>
                  </a:cubicBezTo>
                  <a:cubicBezTo>
                    <a:pt x="628" y="20"/>
                    <a:pt x="629" y="23"/>
                    <a:pt x="631" y="24"/>
                  </a:cubicBezTo>
                  <a:cubicBezTo>
                    <a:pt x="716" y="77"/>
                    <a:pt x="716" y="77"/>
                    <a:pt x="716" y="77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5" y="71"/>
                    <a:pt x="715" y="71"/>
                    <a:pt x="715" y="71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6" y="70"/>
                    <a:pt x="715" y="70"/>
                    <a:pt x="715" y="71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717" y="69"/>
                    <a:pt x="717" y="69"/>
                    <a:pt x="716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719" y="73"/>
                    <a:pt x="719" y="73"/>
                    <a:pt x="719" y="73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72"/>
                    <a:pt x="719" y="72"/>
                    <a:pt x="719" y="72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72"/>
                    <a:pt x="719" y="72"/>
                    <a:pt x="719" y="72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9" y="69"/>
                    <a:pt x="719" y="69"/>
                  </a:cubicBezTo>
                  <a:cubicBezTo>
                    <a:pt x="719" y="69"/>
                    <a:pt x="718" y="68"/>
                    <a:pt x="717" y="68"/>
                  </a:cubicBezTo>
                  <a:cubicBezTo>
                    <a:pt x="713" y="66"/>
                    <a:pt x="704" y="62"/>
                    <a:pt x="693" y="57"/>
                  </a:cubicBezTo>
                  <a:cubicBezTo>
                    <a:pt x="677" y="49"/>
                    <a:pt x="657" y="38"/>
                    <a:pt x="641" y="30"/>
                  </a:cubicBezTo>
                  <a:cubicBezTo>
                    <a:pt x="632" y="26"/>
                    <a:pt x="625" y="22"/>
                    <a:pt x="620" y="20"/>
                  </a:cubicBezTo>
                  <a:cubicBezTo>
                    <a:pt x="617" y="18"/>
                    <a:pt x="615" y="17"/>
                    <a:pt x="614" y="16"/>
                  </a:cubicBezTo>
                  <a:cubicBezTo>
                    <a:pt x="613" y="16"/>
                    <a:pt x="612" y="16"/>
                    <a:pt x="612" y="16"/>
                  </a:cubicBezTo>
                  <a:cubicBezTo>
                    <a:pt x="611" y="15"/>
                    <a:pt x="611" y="15"/>
                    <a:pt x="611" y="15"/>
                  </a:cubicBezTo>
                  <a:cubicBezTo>
                    <a:pt x="611" y="15"/>
                    <a:pt x="611" y="15"/>
                    <a:pt x="611" y="15"/>
                  </a:cubicBezTo>
                  <a:cubicBezTo>
                    <a:pt x="610" y="15"/>
                    <a:pt x="610" y="15"/>
                    <a:pt x="610" y="15"/>
                  </a:cubicBezTo>
                  <a:cubicBezTo>
                    <a:pt x="610" y="15"/>
                    <a:pt x="610" y="15"/>
                    <a:pt x="609" y="15"/>
                  </a:cubicBezTo>
                  <a:cubicBezTo>
                    <a:pt x="609" y="15"/>
                    <a:pt x="608" y="15"/>
                    <a:pt x="608" y="15"/>
                  </a:cubicBezTo>
                  <a:cubicBezTo>
                    <a:pt x="607" y="15"/>
                    <a:pt x="607" y="15"/>
                    <a:pt x="606" y="16"/>
                  </a:cubicBezTo>
                  <a:cubicBezTo>
                    <a:pt x="606" y="16"/>
                    <a:pt x="605" y="17"/>
                    <a:pt x="605" y="17"/>
                  </a:cubicBezTo>
                  <a:cubicBezTo>
                    <a:pt x="604" y="19"/>
                    <a:pt x="604" y="22"/>
                    <a:pt x="607" y="24"/>
                  </a:cubicBezTo>
                  <a:cubicBezTo>
                    <a:pt x="696" y="80"/>
                    <a:pt x="696" y="80"/>
                    <a:pt x="696" y="80"/>
                  </a:cubicBezTo>
                  <a:cubicBezTo>
                    <a:pt x="699" y="76"/>
                    <a:pt x="699" y="76"/>
                    <a:pt x="699" y="76"/>
                  </a:cubicBezTo>
                  <a:cubicBezTo>
                    <a:pt x="701" y="71"/>
                    <a:pt x="701" y="71"/>
                    <a:pt x="701" y="71"/>
                  </a:cubicBezTo>
                  <a:cubicBezTo>
                    <a:pt x="701" y="71"/>
                    <a:pt x="675" y="58"/>
                    <a:pt x="648" y="45"/>
                  </a:cubicBezTo>
                  <a:cubicBezTo>
                    <a:pt x="635" y="38"/>
                    <a:pt x="621" y="31"/>
                    <a:pt x="610" y="26"/>
                  </a:cubicBezTo>
                  <a:cubicBezTo>
                    <a:pt x="605" y="24"/>
                    <a:pt x="600" y="22"/>
                    <a:pt x="597" y="20"/>
                  </a:cubicBezTo>
                  <a:cubicBezTo>
                    <a:pt x="595" y="19"/>
                    <a:pt x="594" y="19"/>
                    <a:pt x="593" y="18"/>
                  </a:cubicBezTo>
                  <a:cubicBezTo>
                    <a:pt x="592" y="18"/>
                    <a:pt x="591" y="18"/>
                    <a:pt x="591" y="18"/>
                  </a:cubicBezTo>
                  <a:cubicBezTo>
                    <a:pt x="590" y="18"/>
                    <a:pt x="590" y="18"/>
                    <a:pt x="589" y="18"/>
                  </a:cubicBezTo>
                  <a:cubicBezTo>
                    <a:pt x="588" y="18"/>
                    <a:pt x="588" y="18"/>
                    <a:pt x="587" y="18"/>
                  </a:cubicBezTo>
                  <a:cubicBezTo>
                    <a:pt x="587" y="18"/>
                    <a:pt x="586" y="18"/>
                    <a:pt x="586" y="18"/>
                  </a:cubicBezTo>
                  <a:cubicBezTo>
                    <a:pt x="586" y="19"/>
                    <a:pt x="585" y="19"/>
                    <a:pt x="585" y="20"/>
                  </a:cubicBezTo>
                  <a:cubicBezTo>
                    <a:pt x="589" y="22"/>
                    <a:pt x="589" y="22"/>
                    <a:pt x="589" y="22"/>
                  </a:cubicBezTo>
                  <a:cubicBezTo>
                    <a:pt x="585" y="20"/>
                    <a:pt x="585" y="20"/>
                    <a:pt x="585" y="20"/>
                  </a:cubicBezTo>
                  <a:cubicBezTo>
                    <a:pt x="584" y="21"/>
                    <a:pt x="584" y="22"/>
                    <a:pt x="584" y="22"/>
                  </a:cubicBezTo>
                  <a:cubicBezTo>
                    <a:pt x="584" y="24"/>
                    <a:pt x="584" y="24"/>
                    <a:pt x="584" y="25"/>
                  </a:cubicBezTo>
                  <a:cubicBezTo>
                    <a:pt x="585" y="26"/>
                    <a:pt x="585" y="26"/>
                    <a:pt x="586" y="26"/>
                  </a:cubicBezTo>
                  <a:cubicBezTo>
                    <a:pt x="587" y="27"/>
                    <a:pt x="587" y="28"/>
                    <a:pt x="588" y="29"/>
                  </a:cubicBezTo>
                  <a:cubicBezTo>
                    <a:pt x="592" y="32"/>
                    <a:pt x="599" y="36"/>
                    <a:pt x="608" y="42"/>
                  </a:cubicBezTo>
                  <a:cubicBezTo>
                    <a:pt x="621" y="50"/>
                    <a:pt x="637" y="59"/>
                    <a:pt x="650" y="67"/>
                  </a:cubicBezTo>
                  <a:cubicBezTo>
                    <a:pt x="656" y="70"/>
                    <a:pt x="662" y="74"/>
                    <a:pt x="666" y="76"/>
                  </a:cubicBezTo>
                  <a:cubicBezTo>
                    <a:pt x="668" y="77"/>
                    <a:pt x="669" y="78"/>
                    <a:pt x="671" y="79"/>
                  </a:cubicBezTo>
                  <a:cubicBezTo>
                    <a:pt x="671" y="79"/>
                    <a:pt x="671" y="79"/>
                    <a:pt x="672" y="80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3" y="78"/>
                    <a:pt x="673" y="78"/>
                    <a:pt x="673" y="78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3" y="78"/>
                    <a:pt x="673" y="78"/>
                    <a:pt x="673" y="78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1" y="79"/>
                    <a:pt x="671" y="79"/>
                    <a:pt x="671" y="79"/>
                  </a:cubicBezTo>
                  <a:cubicBezTo>
                    <a:pt x="672" y="80"/>
                    <a:pt x="672" y="80"/>
                    <a:pt x="672" y="80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1" y="79"/>
                    <a:pt x="671" y="79"/>
                    <a:pt x="671" y="79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8"/>
                    <a:pt x="671" y="78"/>
                    <a:pt x="671" y="78"/>
                  </a:cubicBezTo>
                  <a:cubicBezTo>
                    <a:pt x="671" y="79"/>
                    <a:pt x="671" y="79"/>
                    <a:pt x="671" y="79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8"/>
                    <a:pt x="671" y="78"/>
                    <a:pt x="671" y="78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0" y="76"/>
                    <a:pt x="670" y="76"/>
                    <a:pt x="670" y="76"/>
                  </a:cubicBezTo>
                  <a:cubicBezTo>
                    <a:pt x="670" y="77"/>
                    <a:pt x="670" y="78"/>
                    <a:pt x="671" y="78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0" y="76"/>
                    <a:pt x="670" y="76"/>
                    <a:pt x="670" y="76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4"/>
                    <a:pt x="671" y="74"/>
                    <a:pt x="671" y="74"/>
                  </a:cubicBezTo>
                  <a:cubicBezTo>
                    <a:pt x="670" y="75"/>
                    <a:pt x="670" y="76"/>
                    <a:pt x="670" y="76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4"/>
                    <a:pt x="671" y="74"/>
                    <a:pt x="671" y="74"/>
                  </a:cubicBezTo>
                  <a:cubicBezTo>
                    <a:pt x="675" y="76"/>
                    <a:pt x="675" y="76"/>
                    <a:pt x="675" y="76"/>
                  </a:cubicBezTo>
                  <a:cubicBezTo>
                    <a:pt x="671" y="74"/>
                    <a:pt x="671" y="74"/>
                    <a:pt x="671" y="74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3" y="72"/>
                    <a:pt x="673" y="72"/>
                    <a:pt x="673" y="72"/>
                  </a:cubicBezTo>
                  <a:cubicBezTo>
                    <a:pt x="673" y="72"/>
                    <a:pt x="671" y="72"/>
                    <a:pt x="671" y="74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73" y="72"/>
                    <a:pt x="673" y="72"/>
                    <a:pt x="673" y="72"/>
                  </a:cubicBezTo>
                  <a:cubicBezTo>
                    <a:pt x="674" y="75"/>
                    <a:pt x="674" y="75"/>
                    <a:pt x="674" y="75"/>
                  </a:cubicBezTo>
                  <a:cubicBezTo>
                    <a:pt x="674" y="72"/>
                    <a:pt x="674" y="72"/>
                    <a:pt x="674" y="72"/>
                  </a:cubicBezTo>
                  <a:cubicBezTo>
                    <a:pt x="674" y="72"/>
                    <a:pt x="674" y="72"/>
                    <a:pt x="673" y="72"/>
                  </a:cubicBezTo>
                  <a:cubicBezTo>
                    <a:pt x="674" y="75"/>
                    <a:pt x="674" y="75"/>
                    <a:pt x="674" y="75"/>
                  </a:cubicBezTo>
                  <a:cubicBezTo>
                    <a:pt x="674" y="72"/>
                    <a:pt x="674" y="72"/>
                    <a:pt x="674" y="72"/>
                  </a:cubicBezTo>
                  <a:cubicBezTo>
                    <a:pt x="674" y="74"/>
                    <a:pt x="674" y="74"/>
                    <a:pt x="674" y="74"/>
                  </a:cubicBezTo>
                  <a:cubicBezTo>
                    <a:pt x="675" y="72"/>
                    <a:pt x="675" y="72"/>
                    <a:pt x="675" y="72"/>
                  </a:cubicBezTo>
                  <a:cubicBezTo>
                    <a:pt x="674" y="72"/>
                    <a:pt x="674" y="72"/>
                    <a:pt x="674" y="72"/>
                  </a:cubicBezTo>
                  <a:cubicBezTo>
                    <a:pt x="674" y="74"/>
                    <a:pt x="674" y="74"/>
                    <a:pt x="674" y="74"/>
                  </a:cubicBezTo>
                  <a:cubicBezTo>
                    <a:pt x="675" y="72"/>
                    <a:pt x="675" y="72"/>
                    <a:pt x="675" y="72"/>
                  </a:cubicBezTo>
                  <a:cubicBezTo>
                    <a:pt x="675" y="72"/>
                    <a:pt x="674" y="71"/>
                    <a:pt x="673" y="71"/>
                  </a:cubicBezTo>
                  <a:cubicBezTo>
                    <a:pt x="668" y="69"/>
                    <a:pt x="659" y="65"/>
                    <a:pt x="649" y="60"/>
                  </a:cubicBezTo>
                  <a:cubicBezTo>
                    <a:pt x="633" y="53"/>
                    <a:pt x="613" y="43"/>
                    <a:pt x="597" y="34"/>
                  </a:cubicBezTo>
                  <a:cubicBezTo>
                    <a:pt x="588" y="30"/>
                    <a:pt x="581" y="27"/>
                    <a:pt x="576" y="24"/>
                  </a:cubicBezTo>
                  <a:cubicBezTo>
                    <a:pt x="573" y="23"/>
                    <a:pt x="571" y="22"/>
                    <a:pt x="570" y="21"/>
                  </a:cubicBezTo>
                  <a:cubicBezTo>
                    <a:pt x="569" y="21"/>
                    <a:pt x="568" y="20"/>
                    <a:pt x="568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20"/>
                    <a:pt x="566" y="20"/>
                    <a:pt x="566" y="20"/>
                  </a:cubicBezTo>
                  <a:cubicBezTo>
                    <a:pt x="566" y="20"/>
                    <a:pt x="566" y="20"/>
                    <a:pt x="565" y="20"/>
                  </a:cubicBezTo>
                  <a:cubicBezTo>
                    <a:pt x="565" y="20"/>
                    <a:pt x="564" y="20"/>
                    <a:pt x="563" y="20"/>
                  </a:cubicBezTo>
                  <a:cubicBezTo>
                    <a:pt x="563" y="20"/>
                    <a:pt x="563" y="20"/>
                    <a:pt x="562" y="20"/>
                  </a:cubicBezTo>
                  <a:cubicBezTo>
                    <a:pt x="562" y="21"/>
                    <a:pt x="561" y="21"/>
                    <a:pt x="561" y="22"/>
                  </a:cubicBezTo>
                  <a:cubicBezTo>
                    <a:pt x="560" y="24"/>
                    <a:pt x="560" y="27"/>
                    <a:pt x="562" y="28"/>
                  </a:cubicBezTo>
                  <a:cubicBezTo>
                    <a:pt x="580" y="39"/>
                    <a:pt x="580" y="39"/>
                    <a:pt x="580" y="39"/>
                  </a:cubicBezTo>
                  <a:cubicBezTo>
                    <a:pt x="543" y="22"/>
                    <a:pt x="543" y="22"/>
                    <a:pt x="543" y="22"/>
                  </a:cubicBezTo>
                  <a:cubicBezTo>
                    <a:pt x="541" y="21"/>
                    <a:pt x="538" y="21"/>
                    <a:pt x="537" y="24"/>
                  </a:cubicBezTo>
                  <a:cubicBezTo>
                    <a:pt x="536" y="26"/>
                    <a:pt x="537" y="29"/>
                    <a:pt x="539" y="30"/>
                  </a:cubicBezTo>
                  <a:cubicBezTo>
                    <a:pt x="539" y="30"/>
                    <a:pt x="540" y="31"/>
                    <a:pt x="543" y="32"/>
                  </a:cubicBezTo>
                  <a:cubicBezTo>
                    <a:pt x="551" y="37"/>
                    <a:pt x="571" y="49"/>
                    <a:pt x="590" y="60"/>
                  </a:cubicBezTo>
                  <a:cubicBezTo>
                    <a:pt x="599" y="66"/>
                    <a:pt x="608" y="71"/>
                    <a:pt x="614" y="75"/>
                  </a:cubicBezTo>
                  <a:cubicBezTo>
                    <a:pt x="617" y="77"/>
                    <a:pt x="620" y="79"/>
                    <a:pt x="621" y="80"/>
                  </a:cubicBezTo>
                  <a:cubicBezTo>
                    <a:pt x="622" y="81"/>
                    <a:pt x="623" y="82"/>
                    <a:pt x="623" y="82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4" y="81"/>
                    <a:pt x="624" y="81"/>
                    <a:pt x="624" y="81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4" y="81"/>
                    <a:pt x="624" y="81"/>
                    <a:pt x="624" y="81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6" y="80"/>
                    <a:pt x="626" y="80"/>
                    <a:pt x="626" y="80"/>
                  </a:cubicBezTo>
                  <a:cubicBezTo>
                    <a:pt x="623" y="81"/>
                    <a:pt x="623" y="81"/>
                    <a:pt x="623" y="81"/>
                  </a:cubicBezTo>
                  <a:cubicBezTo>
                    <a:pt x="623" y="82"/>
                    <a:pt x="623" y="82"/>
                    <a:pt x="623" y="82"/>
                  </a:cubicBezTo>
                  <a:cubicBezTo>
                    <a:pt x="626" y="80"/>
                    <a:pt x="626" y="80"/>
                    <a:pt x="626" y="80"/>
                  </a:cubicBezTo>
                  <a:cubicBezTo>
                    <a:pt x="623" y="81"/>
                    <a:pt x="623" y="81"/>
                    <a:pt x="623" y="81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2" y="79"/>
                    <a:pt x="622" y="79"/>
                    <a:pt x="622" y="79"/>
                  </a:cubicBezTo>
                  <a:cubicBezTo>
                    <a:pt x="622" y="81"/>
                    <a:pt x="623" y="81"/>
                    <a:pt x="623" y="81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2" y="79"/>
                    <a:pt x="622" y="79"/>
                    <a:pt x="622" y="79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3" y="77"/>
                    <a:pt x="623" y="77"/>
                    <a:pt x="623" y="77"/>
                  </a:cubicBezTo>
                  <a:cubicBezTo>
                    <a:pt x="622" y="78"/>
                    <a:pt x="622" y="79"/>
                    <a:pt x="622" y="79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3" y="77"/>
                    <a:pt x="623" y="77"/>
                    <a:pt x="623" y="77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3" y="77"/>
                    <a:pt x="623" y="77"/>
                    <a:pt x="623" y="77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4" y="75"/>
                    <a:pt x="624" y="75"/>
                    <a:pt x="624" y="75"/>
                  </a:cubicBezTo>
                  <a:cubicBezTo>
                    <a:pt x="624" y="76"/>
                    <a:pt x="623" y="76"/>
                    <a:pt x="623" y="77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4" y="75"/>
                    <a:pt x="624" y="75"/>
                    <a:pt x="624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6" y="75"/>
                    <a:pt x="626" y="75"/>
                    <a:pt x="626" y="75"/>
                  </a:cubicBezTo>
                  <a:cubicBezTo>
                    <a:pt x="626" y="75"/>
                    <a:pt x="625" y="75"/>
                    <a:pt x="624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6" y="75"/>
                    <a:pt x="626" y="75"/>
                    <a:pt x="626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7" y="75"/>
                    <a:pt x="627" y="75"/>
                    <a:pt x="627" y="75"/>
                  </a:cubicBezTo>
                  <a:cubicBezTo>
                    <a:pt x="627" y="75"/>
                    <a:pt x="626" y="75"/>
                    <a:pt x="626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7" y="75"/>
                    <a:pt x="627" y="75"/>
                    <a:pt x="627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8" y="75"/>
                    <a:pt x="627" y="75"/>
                    <a:pt x="627" y="75"/>
                  </a:cubicBezTo>
                  <a:cubicBezTo>
                    <a:pt x="627" y="79"/>
                    <a:pt x="627" y="79"/>
                    <a:pt x="627" y="79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7" y="77"/>
                    <a:pt x="627" y="77"/>
                    <a:pt x="627" y="77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7" y="77"/>
                    <a:pt x="627" y="77"/>
                    <a:pt x="627" y="77"/>
                  </a:cubicBezTo>
                  <a:cubicBezTo>
                    <a:pt x="628" y="75"/>
                    <a:pt x="628" y="75"/>
                    <a:pt x="628" y="75"/>
                  </a:cubicBezTo>
                  <a:cubicBezTo>
                    <a:pt x="628" y="75"/>
                    <a:pt x="627" y="74"/>
                    <a:pt x="626" y="74"/>
                  </a:cubicBezTo>
                  <a:cubicBezTo>
                    <a:pt x="622" y="72"/>
                    <a:pt x="613" y="68"/>
                    <a:pt x="602" y="63"/>
                  </a:cubicBezTo>
                  <a:cubicBezTo>
                    <a:pt x="586" y="55"/>
                    <a:pt x="565" y="45"/>
                    <a:pt x="548" y="37"/>
                  </a:cubicBezTo>
                  <a:cubicBezTo>
                    <a:pt x="540" y="33"/>
                    <a:pt x="532" y="30"/>
                    <a:pt x="527" y="27"/>
                  </a:cubicBezTo>
                  <a:cubicBezTo>
                    <a:pt x="522" y="25"/>
                    <a:pt x="519" y="23"/>
                    <a:pt x="519" y="23"/>
                  </a:cubicBezTo>
                  <a:cubicBezTo>
                    <a:pt x="516" y="22"/>
                    <a:pt x="514" y="23"/>
                    <a:pt x="513" y="25"/>
                  </a:cubicBezTo>
                  <a:cubicBezTo>
                    <a:pt x="512" y="26"/>
                    <a:pt x="512" y="27"/>
                    <a:pt x="512" y="27"/>
                  </a:cubicBezTo>
                  <a:cubicBezTo>
                    <a:pt x="512" y="29"/>
                    <a:pt x="512" y="29"/>
                    <a:pt x="513" y="30"/>
                  </a:cubicBezTo>
                  <a:cubicBezTo>
                    <a:pt x="513" y="31"/>
                    <a:pt x="513" y="31"/>
                    <a:pt x="514" y="32"/>
                  </a:cubicBezTo>
                  <a:cubicBezTo>
                    <a:pt x="515" y="32"/>
                    <a:pt x="515" y="33"/>
                    <a:pt x="517" y="34"/>
                  </a:cubicBezTo>
                  <a:cubicBezTo>
                    <a:pt x="520" y="36"/>
                    <a:pt x="528" y="41"/>
                    <a:pt x="536" y="46"/>
                  </a:cubicBezTo>
                  <a:cubicBezTo>
                    <a:pt x="549" y="53"/>
                    <a:pt x="565" y="63"/>
                    <a:pt x="578" y="70"/>
                  </a:cubicBezTo>
                  <a:cubicBezTo>
                    <a:pt x="584" y="74"/>
                    <a:pt x="590" y="77"/>
                    <a:pt x="594" y="80"/>
                  </a:cubicBezTo>
                  <a:cubicBezTo>
                    <a:pt x="596" y="81"/>
                    <a:pt x="597" y="82"/>
                    <a:pt x="598" y="83"/>
                  </a:cubicBezTo>
                  <a:cubicBezTo>
                    <a:pt x="599" y="83"/>
                    <a:pt x="599" y="84"/>
                    <a:pt x="599" y="84"/>
                  </a:cubicBezTo>
                  <a:cubicBezTo>
                    <a:pt x="600" y="82"/>
                    <a:pt x="600" y="82"/>
                    <a:pt x="600" y="82"/>
                  </a:cubicBezTo>
                  <a:cubicBezTo>
                    <a:pt x="599" y="83"/>
                    <a:pt x="599" y="83"/>
                    <a:pt x="599" y="83"/>
                  </a:cubicBezTo>
                  <a:cubicBezTo>
                    <a:pt x="599" y="84"/>
                    <a:pt x="599" y="84"/>
                    <a:pt x="599" y="84"/>
                  </a:cubicBezTo>
                  <a:cubicBezTo>
                    <a:pt x="600" y="82"/>
                    <a:pt x="600" y="82"/>
                    <a:pt x="600" y="82"/>
                  </a:cubicBezTo>
                  <a:cubicBezTo>
                    <a:pt x="599" y="83"/>
                    <a:pt x="599" y="83"/>
                    <a:pt x="599" y="83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8" y="81"/>
                    <a:pt x="598" y="81"/>
                    <a:pt x="598" y="81"/>
                  </a:cubicBezTo>
                  <a:cubicBezTo>
                    <a:pt x="598" y="82"/>
                    <a:pt x="598" y="83"/>
                    <a:pt x="599" y="83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8" y="81"/>
                    <a:pt x="598" y="81"/>
                    <a:pt x="598" y="81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9" y="79"/>
                    <a:pt x="599" y="79"/>
                    <a:pt x="599" y="79"/>
                  </a:cubicBezTo>
                  <a:cubicBezTo>
                    <a:pt x="598" y="79"/>
                    <a:pt x="598" y="80"/>
                    <a:pt x="598" y="81"/>
                  </a:cubicBezTo>
                  <a:cubicBezTo>
                    <a:pt x="602" y="81"/>
                    <a:pt x="602" y="81"/>
                    <a:pt x="602" y="81"/>
                  </a:cubicBezTo>
                  <a:cubicBezTo>
                    <a:pt x="599" y="79"/>
                    <a:pt x="599" y="79"/>
                    <a:pt x="599" y="79"/>
                  </a:cubicBezTo>
                  <a:cubicBezTo>
                    <a:pt x="603" y="81"/>
                    <a:pt x="603" y="81"/>
                    <a:pt x="603" y="81"/>
                  </a:cubicBezTo>
                  <a:cubicBezTo>
                    <a:pt x="605" y="77"/>
                    <a:pt x="605" y="77"/>
                    <a:pt x="605" y="77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88" y="22"/>
                    <a:pt x="486" y="23"/>
                    <a:pt x="485" y="23"/>
                  </a:cubicBezTo>
                  <a:cubicBezTo>
                    <a:pt x="483" y="24"/>
                    <a:pt x="482" y="26"/>
                    <a:pt x="482" y="27"/>
                  </a:cubicBezTo>
                  <a:cubicBezTo>
                    <a:pt x="482" y="28"/>
                    <a:pt x="483" y="29"/>
                    <a:pt x="483" y="29"/>
                  </a:cubicBezTo>
                  <a:cubicBezTo>
                    <a:pt x="483" y="30"/>
                    <a:pt x="483" y="30"/>
                    <a:pt x="484" y="30"/>
                  </a:cubicBezTo>
                  <a:cubicBezTo>
                    <a:pt x="484" y="31"/>
                    <a:pt x="484" y="31"/>
                    <a:pt x="484" y="31"/>
                  </a:cubicBezTo>
                  <a:cubicBezTo>
                    <a:pt x="485" y="31"/>
                    <a:pt x="485" y="31"/>
                    <a:pt x="485" y="31"/>
                  </a:cubicBezTo>
                  <a:cubicBezTo>
                    <a:pt x="485" y="32"/>
                    <a:pt x="486" y="32"/>
                    <a:pt x="486" y="32"/>
                  </a:cubicBezTo>
                  <a:cubicBezTo>
                    <a:pt x="493" y="36"/>
                    <a:pt x="514" y="49"/>
                    <a:pt x="534" y="62"/>
                  </a:cubicBezTo>
                  <a:cubicBezTo>
                    <a:pt x="544" y="68"/>
                    <a:pt x="554" y="74"/>
                    <a:pt x="561" y="78"/>
                  </a:cubicBezTo>
                  <a:cubicBezTo>
                    <a:pt x="565" y="81"/>
                    <a:pt x="567" y="82"/>
                    <a:pt x="569" y="84"/>
                  </a:cubicBezTo>
                  <a:cubicBezTo>
                    <a:pt x="570" y="84"/>
                    <a:pt x="571" y="85"/>
                    <a:pt x="572" y="85"/>
                  </a:cubicBezTo>
                  <a:cubicBezTo>
                    <a:pt x="572" y="86"/>
                    <a:pt x="572" y="86"/>
                    <a:pt x="572" y="86"/>
                  </a:cubicBezTo>
                  <a:cubicBezTo>
                    <a:pt x="572" y="86"/>
                    <a:pt x="572" y="86"/>
                    <a:pt x="572" y="86"/>
                  </a:cubicBezTo>
                  <a:cubicBezTo>
                    <a:pt x="574" y="83"/>
                    <a:pt x="574" y="83"/>
                    <a:pt x="574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2" y="86"/>
                    <a:pt x="572" y="86"/>
                    <a:pt x="572" y="86"/>
                  </a:cubicBezTo>
                  <a:cubicBezTo>
                    <a:pt x="574" y="83"/>
                    <a:pt x="574" y="83"/>
                    <a:pt x="574" y="83"/>
                  </a:cubicBezTo>
                  <a:cubicBezTo>
                    <a:pt x="572" y="85"/>
                    <a:pt x="572" y="85"/>
                    <a:pt x="572" y="85"/>
                  </a:cubicBezTo>
                  <a:cubicBezTo>
                    <a:pt x="575" y="83"/>
                    <a:pt x="575" y="83"/>
                    <a:pt x="575" y="83"/>
                  </a:cubicBezTo>
                  <a:cubicBezTo>
                    <a:pt x="571" y="85"/>
                    <a:pt x="571" y="85"/>
                    <a:pt x="571" y="85"/>
                  </a:cubicBezTo>
                  <a:cubicBezTo>
                    <a:pt x="571" y="85"/>
                    <a:pt x="571" y="85"/>
                    <a:pt x="572" y="85"/>
                  </a:cubicBezTo>
                  <a:cubicBezTo>
                    <a:pt x="575" y="83"/>
                    <a:pt x="575" y="83"/>
                    <a:pt x="575" y="83"/>
                  </a:cubicBezTo>
                  <a:cubicBezTo>
                    <a:pt x="571" y="85"/>
                    <a:pt x="571" y="85"/>
                    <a:pt x="571" y="85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2"/>
                    <a:pt x="571" y="82"/>
                    <a:pt x="571" y="82"/>
                  </a:cubicBezTo>
                  <a:cubicBezTo>
                    <a:pt x="571" y="84"/>
                    <a:pt x="571" y="84"/>
                    <a:pt x="571" y="85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2"/>
                    <a:pt x="571" y="82"/>
                    <a:pt x="571" y="82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0"/>
                    <a:pt x="571" y="80"/>
                    <a:pt x="571" y="80"/>
                  </a:cubicBezTo>
                  <a:cubicBezTo>
                    <a:pt x="571" y="81"/>
                    <a:pt x="571" y="82"/>
                    <a:pt x="571" y="82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1" y="80"/>
                    <a:pt x="571" y="80"/>
                    <a:pt x="571" y="80"/>
                  </a:cubicBezTo>
                  <a:cubicBezTo>
                    <a:pt x="575" y="82"/>
                    <a:pt x="575" y="82"/>
                    <a:pt x="575" y="82"/>
                  </a:cubicBezTo>
                  <a:cubicBezTo>
                    <a:pt x="577" y="78"/>
                    <a:pt x="577" y="78"/>
                    <a:pt x="577" y="78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67" y="25"/>
                    <a:pt x="464" y="25"/>
                    <a:pt x="463" y="27"/>
                  </a:cubicBezTo>
                  <a:cubicBezTo>
                    <a:pt x="462" y="28"/>
                    <a:pt x="462" y="29"/>
                    <a:pt x="462" y="30"/>
                  </a:cubicBezTo>
                  <a:cubicBezTo>
                    <a:pt x="462" y="31"/>
                    <a:pt x="463" y="32"/>
                    <a:pt x="463" y="32"/>
                  </a:cubicBezTo>
                  <a:cubicBezTo>
                    <a:pt x="463" y="33"/>
                    <a:pt x="463" y="33"/>
                    <a:pt x="464" y="34"/>
                  </a:cubicBezTo>
                  <a:cubicBezTo>
                    <a:pt x="464" y="34"/>
                    <a:pt x="464" y="34"/>
                    <a:pt x="465" y="35"/>
                  </a:cubicBezTo>
                  <a:cubicBezTo>
                    <a:pt x="466" y="36"/>
                    <a:pt x="468" y="37"/>
                    <a:pt x="471" y="39"/>
                  </a:cubicBezTo>
                  <a:cubicBezTo>
                    <a:pt x="482" y="46"/>
                    <a:pt x="503" y="58"/>
                    <a:pt x="521" y="69"/>
                  </a:cubicBezTo>
                  <a:cubicBezTo>
                    <a:pt x="530" y="74"/>
                    <a:pt x="538" y="79"/>
                    <a:pt x="544" y="83"/>
                  </a:cubicBezTo>
                  <a:cubicBezTo>
                    <a:pt x="547" y="85"/>
                    <a:pt x="549" y="87"/>
                    <a:pt x="551" y="88"/>
                  </a:cubicBezTo>
                  <a:cubicBezTo>
                    <a:pt x="552" y="88"/>
                    <a:pt x="552" y="89"/>
                    <a:pt x="553" y="89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5" y="87"/>
                    <a:pt x="555" y="87"/>
                    <a:pt x="555" y="87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5" y="87"/>
                    <a:pt x="555" y="87"/>
                    <a:pt x="555" y="87"/>
                  </a:cubicBezTo>
                  <a:cubicBezTo>
                    <a:pt x="553" y="89"/>
                    <a:pt x="553" y="89"/>
                    <a:pt x="553" y="89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8"/>
                    <a:pt x="552" y="88"/>
                    <a:pt x="552" y="88"/>
                  </a:cubicBezTo>
                  <a:cubicBezTo>
                    <a:pt x="552" y="88"/>
                    <a:pt x="553" y="89"/>
                    <a:pt x="553" y="89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8"/>
                    <a:pt x="552" y="88"/>
                    <a:pt x="552" y="88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6"/>
                    <a:pt x="552" y="86"/>
                    <a:pt x="552" y="86"/>
                  </a:cubicBezTo>
                  <a:cubicBezTo>
                    <a:pt x="552" y="87"/>
                    <a:pt x="552" y="88"/>
                    <a:pt x="552" y="88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6"/>
                    <a:pt x="552" y="86"/>
                    <a:pt x="552" y="86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3"/>
                    <a:pt x="552" y="83"/>
                    <a:pt x="552" y="83"/>
                  </a:cubicBezTo>
                  <a:cubicBezTo>
                    <a:pt x="552" y="84"/>
                    <a:pt x="552" y="85"/>
                    <a:pt x="552" y="86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3"/>
                    <a:pt x="552" y="83"/>
                    <a:pt x="552" y="83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2" y="83"/>
                    <a:pt x="552" y="83"/>
                    <a:pt x="552" y="83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4" y="82"/>
                    <a:pt x="554" y="82"/>
                    <a:pt x="554" y="82"/>
                  </a:cubicBezTo>
                  <a:cubicBezTo>
                    <a:pt x="553" y="82"/>
                    <a:pt x="553" y="83"/>
                    <a:pt x="552" y="83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4" y="82"/>
                    <a:pt x="554" y="82"/>
                    <a:pt x="554" y="82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5" y="81"/>
                    <a:pt x="554" y="82"/>
                    <a:pt x="554" y="82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6" y="81"/>
                    <a:pt x="556" y="81"/>
                    <a:pt x="556" y="81"/>
                  </a:cubicBezTo>
                  <a:cubicBezTo>
                    <a:pt x="556" y="81"/>
                    <a:pt x="556" y="81"/>
                    <a:pt x="555" y="81"/>
                  </a:cubicBezTo>
                  <a:cubicBezTo>
                    <a:pt x="556" y="86"/>
                    <a:pt x="556" y="86"/>
                    <a:pt x="556" y="86"/>
                  </a:cubicBezTo>
                  <a:cubicBezTo>
                    <a:pt x="556" y="81"/>
                    <a:pt x="556" y="81"/>
                    <a:pt x="556" y="81"/>
                  </a:cubicBezTo>
                  <a:cubicBezTo>
                    <a:pt x="556" y="85"/>
                    <a:pt x="556" y="85"/>
                    <a:pt x="556" y="85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1"/>
                    <a:pt x="557" y="81"/>
                    <a:pt x="556" y="81"/>
                  </a:cubicBezTo>
                  <a:cubicBezTo>
                    <a:pt x="556" y="85"/>
                    <a:pt x="556" y="85"/>
                    <a:pt x="556" y="85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2"/>
                    <a:pt x="557" y="82"/>
                    <a:pt x="557" y="82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2"/>
                    <a:pt x="557" y="82"/>
                    <a:pt x="557" y="82"/>
                  </a:cubicBezTo>
                  <a:cubicBezTo>
                    <a:pt x="557" y="81"/>
                    <a:pt x="557" y="81"/>
                    <a:pt x="557" y="81"/>
                  </a:cubicBezTo>
                  <a:cubicBezTo>
                    <a:pt x="557" y="81"/>
                    <a:pt x="556" y="81"/>
                    <a:pt x="555" y="81"/>
                  </a:cubicBezTo>
                  <a:cubicBezTo>
                    <a:pt x="551" y="79"/>
                    <a:pt x="542" y="75"/>
                    <a:pt x="532" y="70"/>
                  </a:cubicBezTo>
                  <a:cubicBezTo>
                    <a:pt x="516" y="62"/>
                    <a:pt x="496" y="52"/>
                    <a:pt x="480" y="44"/>
                  </a:cubicBezTo>
                  <a:cubicBezTo>
                    <a:pt x="472" y="40"/>
                    <a:pt x="464" y="36"/>
                    <a:pt x="459" y="34"/>
                  </a:cubicBezTo>
                  <a:cubicBezTo>
                    <a:pt x="456" y="32"/>
                    <a:pt x="454" y="31"/>
                    <a:pt x="452" y="31"/>
                  </a:cubicBezTo>
                  <a:cubicBezTo>
                    <a:pt x="451" y="30"/>
                    <a:pt x="450" y="30"/>
                    <a:pt x="450" y="30"/>
                  </a:cubicBezTo>
                  <a:cubicBezTo>
                    <a:pt x="449" y="30"/>
                    <a:pt x="449" y="29"/>
                    <a:pt x="448" y="29"/>
                  </a:cubicBezTo>
                  <a:cubicBezTo>
                    <a:pt x="448" y="29"/>
                    <a:pt x="448" y="29"/>
                    <a:pt x="447" y="29"/>
                  </a:cubicBezTo>
                  <a:cubicBezTo>
                    <a:pt x="447" y="29"/>
                    <a:pt x="446" y="29"/>
                    <a:pt x="445" y="29"/>
                  </a:cubicBezTo>
                  <a:cubicBezTo>
                    <a:pt x="445" y="30"/>
                    <a:pt x="445" y="30"/>
                    <a:pt x="444" y="30"/>
                  </a:cubicBezTo>
                  <a:cubicBezTo>
                    <a:pt x="444" y="30"/>
                    <a:pt x="443" y="31"/>
                    <a:pt x="443" y="31"/>
                  </a:cubicBezTo>
                  <a:cubicBezTo>
                    <a:pt x="447" y="34"/>
                    <a:pt x="447" y="34"/>
                    <a:pt x="447" y="34"/>
                  </a:cubicBezTo>
                  <a:cubicBezTo>
                    <a:pt x="443" y="31"/>
                    <a:pt x="443" y="31"/>
                    <a:pt x="443" y="31"/>
                  </a:cubicBezTo>
                  <a:cubicBezTo>
                    <a:pt x="442" y="32"/>
                    <a:pt x="442" y="33"/>
                    <a:pt x="442" y="34"/>
                  </a:cubicBezTo>
                  <a:cubicBezTo>
                    <a:pt x="442" y="36"/>
                    <a:pt x="443" y="36"/>
                    <a:pt x="443" y="37"/>
                  </a:cubicBezTo>
                  <a:cubicBezTo>
                    <a:pt x="443" y="38"/>
                    <a:pt x="444" y="38"/>
                    <a:pt x="444" y="38"/>
                  </a:cubicBezTo>
                  <a:cubicBezTo>
                    <a:pt x="445" y="39"/>
                    <a:pt x="446" y="39"/>
                    <a:pt x="447" y="40"/>
                  </a:cubicBezTo>
                  <a:cubicBezTo>
                    <a:pt x="451" y="43"/>
                    <a:pt x="458" y="48"/>
                    <a:pt x="467" y="53"/>
                  </a:cubicBezTo>
                  <a:cubicBezTo>
                    <a:pt x="480" y="61"/>
                    <a:pt x="496" y="71"/>
                    <a:pt x="510" y="79"/>
                  </a:cubicBezTo>
                  <a:cubicBezTo>
                    <a:pt x="516" y="83"/>
                    <a:pt x="522" y="87"/>
                    <a:pt x="526" y="89"/>
                  </a:cubicBezTo>
                  <a:cubicBezTo>
                    <a:pt x="528" y="90"/>
                    <a:pt x="530" y="91"/>
                    <a:pt x="531" y="92"/>
                  </a:cubicBezTo>
                  <a:cubicBezTo>
                    <a:pt x="531" y="92"/>
                    <a:pt x="532" y="93"/>
                    <a:pt x="532" y="93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3" y="93"/>
                    <a:pt x="533" y="93"/>
                    <a:pt x="533" y="93"/>
                  </a:cubicBezTo>
                  <a:cubicBezTo>
                    <a:pt x="534" y="91"/>
                    <a:pt x="534" y="91"/>
                    <a:pt x="534" y="91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3" y="93"/>
                    <a:pt x="533" y="93"/>
                    <a:pt x="533" y="93"/>
                  </a:cubicBezTo>
                  <a:cubicBezTo>
                    <a:pt x="534" y="91"/>
                    <a:pt x="534" y="91"/>
                    <a:pt x="534" y="91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2"/>
                    <a:pt x="532" y="92"/>
                    <a:pt x="532" y="92"/>
                  </a:cubicBezTo>
                  <a:cubicBezTo>
                    <a:pt x="532" y="93"/>
                    <a:pt x="532" y="93"/>
                    <a:pt x="532" y="93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2" y="92"/>
                    <a:pt x="532" y="92"/>
                    <a:pt x="532" y="92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1" y="92"/>
                    <a:pt x="531" y="92"/>
                    <a:pt x="531" y="92"/>
                  </a:cubicBezTo>
                  <a:cubicBezTo>
                    <a:pt x="531" y="92"/>
                    <a:pt x="532" y="92"/>
                    <a:pt x="532" y="92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1" y="92"/>
                    <a:pt x="531" y="92"/>
                    <a:pt x="531" y="92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5" y="89"/>
                    <a:pt x="535" y="89"/>
                    <a:pt x="535" y="89"/>
                  </a:cubicBezTo>
                  <a:cubicBezTo>
                    <a:pt x="537" y="85"/>
                    <a:pt x="537" y="85"/>
                    <a:pt x="537" y="85"/>
                  </a:cubicBezTo>
                  <a:cubicBezTo>
                    <a:pt x="537" y="85"/>
                    <a:pt x="508" y="71"/>
                    <a:pt x="478" y="58"/>
                  </a:cubicBezTo>
                  <a:cubicBezTo>
                    <a:pt x="463" y="51"/>
                    <a:pt x="448" y="44"/>
                    <a:pt x="435" y="39"/>
                  </a:cubicBezTo>
                  <a:cubicBezTo>
                    <a:pt x="429" y="37"/>
                    <a:pt x="424" y="34"/>
                    <a:pt x="420" y="33"/>
                  </a:cubicBezTo>
                  <a:cubicBezTo>
                    <a:pt x="418" y="32"/>
                    <a:pt x="416" y="31"/>
                    <a:pt x="415" y="31"/>
                  </a:cubicBezTo>
                  <a:cubicBezTo>
                    <a:pt x="414" y="31"/>
                    <a:pt x="413" y="31"/>
                    <a:pt x="413" y="30"/>
                  </a:cubicBezTo>
                  <a:cubicBezTo>
                    <a:pt x="412" y="30"/>
                    <a:pt x="412" y="30"/>
                    <a:pt x="411" y="30"/>
                  </a:cubicBezTo>
                  <a:cubicBezTo>
                    <a:pt x="410" y="30"/>
                    <a:pt x="410" y="30"/>
                    <a:pt x="409" y="30"/>
                  </a:cubicBezTo>
                  <a:cubicBezTo>
                    <a:pt x="409" y="31"/>
                    <a:pt x="408" y="31"/>
                    <a:pt x="408" y="31"/>
                  </a:cubicBezTo>
                  <a:cubicBezTo>
                    <a:pt x="407" y="31"/>
                    <a:pt x="407" y="32"/>
                    <a:pt x="406" y="33"/>
                  </a:cubicBezTo>
                  <a:cubicBezTo>
                    <a:pt x="410" y="35"/>
                    <a:pt x="410" y="35"/>
                    <a:pt x="410" y="35"/>
                  </a:cubicBezTo>
                  <a:cubicBezTo>
                    <a:pt x="406" y="33"/>
                    <a:pt x="406" y="33"/>
                    <a:pt x="406" y="33"/>
                  </a:cubicBezTo>
                  <a:cubicBezTo>
                    <a:pt x="406" y="33"/>
                    <a:pt x="406" y="34"/>
                    <a:pt x="406" y="35"/>
                  </a:cubicBezTo>
                  <a:cubicBezTo>
                    <a:pt x="406" y="36"/>
                    <a:pt x="406" y="37"/>
                    <a:pt x="406" y="38"/>
                  </a:cubicBezTo>
                  <a:cubicBezTo>
                    <a:pt x="407" y="39"/>
                    <a:pt x="407" y="39"/>
                    <a:pt x="408" y="39"/>
                  </a:cubicBezTo>
                  <a:cubicBezTo>
                    <a:pt x="408" y="40"/>
                    <a:pt x="409" y="41"/>
                    <a:pt x="410" y="42"/>
                  </a:cubicBezTo>
                  <a:cubicBezTo>
                    <a:pt x="414" y="44"/>
                    <a:pt x="422" y="49"/>
                    <a:pt x="431" y="54"/>
                  </a:cubicBezTo>
                  <a:cubicBezTo>
                    <a:pt x="444" y="62"/>
                    <a:pt x="461" y="72"/>
                    <a:pt x="474" y="80"/>
                  </a:cubicBezTo>
                  <a:cubicBezTo>
                    <a:pt x="481" y="84"/>
                    <a:pt x="487" y="87"/>
                    <a:pt x="491" y="90"/>
                  </a:cubicBezTo>
                  <a:cubicBezTo>
                    <a:pt x="493" y="91"/>
                    <a:pt x="495" y="92"/>
                    <a:pt x="496" y="93"/>
                  </a:cubicBezTo>
                  <a:cubicBezTo>
                    <a:pt x="496" y="93"/>
                    <a:pt x="496" y="94"/>
                    <a:pt x="496" y="94"/>
                  </a:cubicBezTo>
                  <a:cubicBezTo>
                    <a:pt x="497" y="93"/>
                    <a:pt x="497" y="93"/>
                    <a:pt x="497" y="93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7" y="93"/>
                    <a:pt x="497" y="93"/>
                    <a:pt x="497" y="93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9" y="92"/>
                    <a:pt x="499" y="92"/>
                    <a:pt x="499" y="92"/>
                  </a:cubicBezTo>
                  <a:cubicBezTo>
                    <a:pt x="496" y="93"/>
                    <a:pt x="496" y="93"/>
                    <a:pt x="496" y="93"/>
                  </a:cubicBezTo>
                  <a:cubicBezTo>
                    <a:pt x="496" y="94"/>
                    <a:pt x="496" y="94"/>
                    <a:pt x="496" y="94"/>
                  </a:cubicBezTo>
                  <a:cubicBezTo>
                    <a:pt x="499" y="92"/>
                    <a:pt x="499" y="92"/>
                    <a:pt x="499" y="92"/>
                  </a:cubicBezTo>
                  <a:cubicBezTo>
                    <a:pt x="496" y="93"/>
                    <a:pt x="496" y="93"/>
                    <a:pt x="496" y="93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5" y="91"/>
                    <a:pt x="495" y="91"/>
                    <a:pt x="495" y="91"/>
                  </a:cubicBezTo>
                  <a:cubicBezTo>
                    <a:pt x="495" y="92"/>
                    <a:pt x="496" y="93"/>
                    <a:pt x="496" y="93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5" y="91"/>
                    <a:pt x="495" y="91"/>
                    <a:pt x="495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496" y="89"/>
                    <a:pt x="495" y="90"/>
                    <a:pt x="495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502" y="87"/>
                    <a:pt x="502" y="87"/>
                    <a:pt x="502" y="87"/>
                  </a:cubicBezTo>
                  <a:cubicBezTo>
                    <a:pt x="387" y="33"/>
                    <a:pt x="387" y="33"/>
                    <a:pt x="387" y="33"/>
                  </a:cubicBezTo>
                  <a:cubicBezTo>
                    <a:pt x="385" y="32"/>
                    <a:pt x="382" y="33"/>
                    <a:pt x="381" y="35"/>
                  </a:cubicBezTo>
                  <a:cubicBezTo>
                    <a:pt x="380" y="37"/>
                    <a:pt x="380" y="40"/>
                    <a:pt x="383" y="41"/>
                  </a:cubicBezTo>
                  <a:cubicBezTo>
                    <a:pt x="383" y="41"/>
                    <a:pt x="384" y="42"/>
                    <a:pt x="386" y="43"/>
                  </a:cubicBezTo>
                  <a:cubicBezTo>
                    <a:pt x="394" y="48"/>
                    <a:pt x="415" y="60"/>
                    <a:pt x="433" y="72"/>
                  </a:cubicBezTo>
                  <a:cubicBezTo>
                    <a:pt x="443" y="77"/>
                    <a:pt x="451" y="83"/>
                    <a:pt x="458" y="87"/>
                  </a:cubicBezTo>
                  <a:cubicBezTo>
                    <a:pt x="461" y="89"/>
                    <a:pt x="463" y="91"/>
                    <a:pt x="465" y="92"/>
                  </a:cubicBezTo>
                  <a:cubicBezTo>
                    <a:pt x="466" y="92"/>
                    <a:pt x="467" y="93"/>
                    <a:pt x="467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8" y="93"/>
                    <a:pt x="468" y="93"/>
                    <a:pt x="468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8" y="93"/>
                    <a:pt x="468" y="93"/>
                    <a:pt x="468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9" y="91"/>
                    <a:pt x="469" y="91"/>
                    <a:pt x="469" y="91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9" y="91"/>
                    <a:pt x="469" y="91"/>
                    <a:pt x="469" y="91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70" y="91"/>
                    <a:pt x="470" y="91"/>
                    <a:pt x="470" y="91"/>
                  </a:cubicBezTo>
                  <a:cubicBezTo>
                    <a:pt x="466" y="91"/>
                    <a:pt x="466" y="91"/>
                    <a:pt x="466" y="91"/>
                  </a:cubicBezTo>
                  <a:cubicBezTo>
                    <a:pt x="466" y="92"/>
                    <a:pt x="467" y="92"/>
                    <a:pt x="467" y="93"/>
                  </a:cubicBezTo>
                  <a:cubicBezTo>
                    <a:pt x="470" y="91"/>
                    <a:pt x="470" y="91"/>
                    <a:pt x="470" y="91"/>
                  </a:cubicBezTo>
                  <a:cubicBezTo>
                    <a:pt x="466" y="91"/>
                    <a:pt x="466" y="91"/>
                    <a:pt x="466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67" y="88"/>
                    <a:pt x="467" y="88"/>
                    <a:pt x="467" y="88"/>
                  </a:cubicBezTo>
                  <a:cubicBezTo>
                    <a:pt x="466" y="89"/>
                    <a:pt x="466" y="90"/>
                    <a:pt x="466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67" y="88"/>
                    <a:pt x="467" y="88"/>
                    <a:pt x="467" y="88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3" y="86"/>
                    <a:pt x="473" y="86"/>
                    <a:pt x="473" y="86"/>
                  </a:cubicBezTo>
                  <a:cubicBezTo>
                    <a:pt x="354" y="34"/>
                    <a:pt x="354" y="34"/>
                    <a:pt x="354" y="34"/>
                  </a:cubicBezTo>
                  <a:cubicBezTo>
                    <a:pt x="352" y="33"/>
                    <a:pt x="350" y="34"/>
                    <a:pt x="348" y="35"/>
                  </a:cubicBezTo>
                  <a:cubicBezTo>
                    <a:pt x="348" y="36"/>
                    <a:pt x="347" y="37"/>
                    <a:pt x="347" y="38"/>
                  </a:cubicBezTo>
                  <a:cubicBezTo>
                    <a:pt x="347" y="39"/>
                    <a:pt x="348" y="40"/>
                    <a:pt x="348" y="40"/>
                  </a:cubicBezTo>
                  <a:cubicBezTo>
                    <a:pt x="348" y="41"/>
                    <a:pt x="349" y="41"/>
                    <a:pt x="349" y="42"/>
                  </a:cubicBezTo>
                  <a:cubicBezTo>
                    <a:pt x="349" y="42"/>
                    <a:pt x="350" y="42"/>
                    <a:pt x="350" y="43"/>
                  </a:cubicBezTo>
                  <a:cubicBezTo>
                    <a:pt x="351" y="44"/>
                    <a:pt x="353" y="45"/>
                    <a:pt x="356" y="47"/>
                  </a:cubicBezTo>
                  <a:cubicBezTo>
                    <a:pt x="367" y="53"/>
                    <a:pt x="387" y="65"/>
                    <a:pt x="404" y="76"/>
                  </a:cubicBezTo>
                  <a:cubicBezTo>
                    <a:pt x="413" y="81"/>
                    <a:pt x="421" y="86"/>
                    <a:pt x="427" y="90"/>
                  </a:cubicBezTo>
                  <a:cubicBezTo>
                    <a:pt x="430" y="91"/>
                    <a:pt x="432" y="93"/>
                    <a:pt x="434" y="94"/>
                  </a:cubicBezTo>
                  <a:cubicBezTo>
                    <a:pt x="435" y="95"/>
                    <a:pt x="435" y="95"/>
                    <a:pt x="436" y="95"/>
                  </a:cubicBezTo>
                  <a:cubicBezTo>
                    <a:pt x="436" y="95"/>
                    <a:pt x="436" y="95"/>
                    <a:pt x="436" y="95"/>
                  </a:cubicBezTo>
                  <a:cubicBezTo>
                    <a:pt x="437" y="94"/>
                    <a:pt x="437" y="94"/>
                    <a:pt x="437" y="94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6" y="95"/>
                    <a:pt x="436" y="95"/>
                    <a:pt x="436" y="95"/>
                  </a:cubicBezTo>
                  <a:cubicBezTo>
                    <a:pt x="437" y="94"/>
                    <a:pt x="437" y="94"/>
                    <a:pt x="437" y="94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5" y="94"/>
                    <a:pt x="435" y="94"/>
                    <a:pt x="435" y="94"/>
                  </a:cubicBezTo>
                  <a:cubicBezTo>
                    <a:pt x="435" y="95"/>
                    <a:pt x="435" y="95"/>
                    <a:pt x="435" y="95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5" y="94"/>
                    <a:pt x="435" y="94"/>
                    <a:pt x="435" y="94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5" y="93"/>
                    <a:pt x="435" y="94"/>
                    <a:pt x="435" y="94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0"/>
                    <a:pt x="435" y="90"/>
                    <a:pt x="435" y="90"/>
                  </a:cubicBezTo>
                  <a:cubicBezTo>
                    <a:pt x="435" y="91"/>
                    <a:pt x="435" y="92"/>
                    <a:pt x="435" y="92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5" y="90"/>
                    <a:pt x="435" y="90"/>
                    <a:pt x="435" y="90"/>
                  </a:cubicBezTo>
                  <a:cubicBezTo>
                    <a:pt x="439" y="93"/>
                    <a:pt x="439" y="93"/>
                    <a:pt x="439" y="93"/>
                  </a:cubicBezTo>
                  <a:cubicBezTo>
                    <a:pt x="435" y="90"/>
                    <a:pt x="435" y="90"/>
                    <a:pt x="435" y="90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7" y="89"/>
                    <a:pt x="437" y="89"/>
                    <a:pt x="437" y="89"/>
                  </a:cubicBezTo>
                  <a:cubicBezTo>
                    <a:pt x="436" y="89"/>
                    <a:pt x="436" y="89"/>
                    <a:pt x="435" y="90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7" y="89"/>
                    <a:pt x="437" y="89"/>
                    <a:pt x="437" y="89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8" y="88"/>
                    <a:pt x="438" y="88"/>
                    <a:pt x="438" y="88"/>
                  </a:cubicBezTo>
                  <a:cubicBezTo>
                    <a:pt x="438" y="88"/>
                    <a:pt x="437" y="88"/>
                    <a:pt x="437" y="89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8" y="88"/>
                    <a:pt x="438" y="88"/>
                    <a:pt x="438" y="88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9" y="88"/>
                    <a:pt x="439" y="88"/>
                    <a:pt x="439" y="88"/>
                  </a:cubicBezTo>
                  <a:cubicBezTo>
                    <a:pt x="439" y="88"/>
                    <a:pt x="439" y="88"/>
                    <a:pt x="438" y="88"/>
                  </a:cubicBezTo>
                  <a:cubicBezTo>
                    <a:pt x="439" y="92"/>
                    <a:pt x="439" y="92"/>
                    <a:pt x="439" y="92"/>
                  </a:cubicBezTo>
                  <a:cubicBezTo>
                    <a:pt x="439" y="88"/>
                    <a:pt x="439" y="88"/>
                    <a:pt x="439" y="88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39" y="88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40" y="88"/>
                    <a:pt x="440" y="88"/>
                  </a:cubicBezTo>
                  <a:cubicBezTo>
                    <a:pt x="440" y="88"/>
                    <a:pt x="439" y="88"/>
                    <a:pt x="438" y="87"/>
                  </a:cubicBezTo>
                  <a:cubicBezTo>
                    <a:pt x="433" y="86"/>
                    <a:pt x="424" y="82"/>
                    <a:pt x="413" y="77"/>
                  </a:cubicBezTo>
                  <a:cubicBezTo>
                    <a:pt x="397" y="69"/>
                    <a:pt x="376" y="60"/>
                    <a:pt x="359" y="52"/>
                  </a:cubicBezTo>
                  <a:cubicBezTo>
                    <a:pt x="350" y="48"/>
                    <a:pt x="343" y="45"/>
                    <a:pt x="337" y="42"/>
                  </a:cubicBezTo>
                  <a:cubicBezTo>
                    <a:pt x="334" y="41"/>
                    <a:pt x="332" y="40"/>
                    <a:pt x="330" y="40"/>
                  </a:cubicBezTo>
                  <a:cubicBezTo>
                    <a:pt x="329" y="39"/>
                    <a:pt x="329" y="39"/>
                    <a:pt x="328" y="39"/>
                  </a:cubicBezTo>
                  <a:cubicBezTo>
                    <a:pt x="327" y="38"/>
                    <a:pt x="327" y="38"/>
                    <a:pt x="327" y="38"/>
                  </a:cubicBezTo>
                  <a:cubicBezTo>
                    <a:pt x="327" y="38"/>
                    <a:pt x="326" y="38"/>
                    <a:pt x="325" y="38"/>
                  </a:cubicBezTo>
                  <a:cubicBezTo>
                    <a:pt x="325" y="38"/>
                    <a:pt x="325" y="38"/>
                    <a:pt x="324" y="38"/>
                  </a:cubicBezTo>
                  <a:cubicBezTo>
                    <a:pt x="324" y="38"/>
                    <a:pt x="323" y="39"/>
                    <a:pt x="323" y="39"/>
                  </a:cubicBezTo>
                  <a:cubicBezTo>
                    <a:pt x="322" y="39"/>
                    <a:pt x="322" y="40"/>
                    <a:pt x="321" y="40"/>
                  </a:cubicBezTo>
                  <a:cubicBezTo>
                    <a:pt x="320" y="43"/>
                    <a:pt x="321" y="46"/>
                    <a:pt x="323" y="47"/>
                  </a:cubicBezTo>
                  <a:cubicBezTo>
                    <a:pt x="408" y="100"/>
                    <a:pt x="408" y="100"/>
                    <a:pt x="408" y="100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7" y="94"/>
                    <a:pt x="407" y="94"/>
                    <a:pt x="407" y="94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8" y="92"/>
                    <a:pt x="408" y="92"/>
                    <a:pt x="408" y="92"/>
                  </a:cubicBezTo>
                  <a:cubicBezTo>
                    <a:pt x="408" y="92"/>
                    <a:pt x="407" y="93"/>
                    <a:pt x="407" y="94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8" y="92"/>
                    <a:pt x="408" y="92"/>
                    <a:pt x="408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2"/>
                    <a:pt x="410" y="92"/>
                    <a:pt x="410" y="92"/>
                  </a:cubicBezTo>
                  <a:cubicBezTo>
                    <a:pt x="409" y="92"/>
                    <a:pt x="409" y="92"/>
                    <a:pt x="408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2"/>
                    <a:pt x="410" y="92"/>
                    <a:pt x="410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1"/>
                    <a:pt x="410" y="91"/>
                    <a:pt x="410" y="91"/>
                  </a:cubicBezTo>
                  <a:cubicBezTo>
                    <a:pt x="410" y="91"/>
                    <a:pt x="410" y="91"/>
                    <a:pt x="410" y="92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1"/>
                    <a:pt x="410" y="91"/>
                    <a:pt x="410" y="91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1" y="92"/>
                    <a:pt x="411" y="91"/>
                    <a:pt x="410" y="91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1" y="95"/>
                    <a:pt x="411" y="95"/>
                    <a:pt x="411" y="95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1" y="95"/>
                    <a:pt x="411" y="95"/>
                    <a:pt x="411" y="95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2"/>
                    <a:pt x="411" y="92"/>
                  </a:cubicBezTo>
                  <a:cubicBezTo>
                    <a:pt x="412" y="92"/>
                    <a:pt x="412" y="92"/>
                    <a:pt x="412" y="92"/>
                  </a:cubicBezTo>
                  <a:cubicBezTo>
                    <a:pt x="411" y="92"/>
                    <a:pt x="411" y="91"/>
                    <a:pt x="409" y="91"/>
                  </a:cubicBezTo>
                  <a:cubicBezTo>
                    <a:pt x="405" y="89"/>
                    <a:pt x="396" y="85"/>
                    <a:pt x="384" y="79"/>
                  </a:cubicBezTo>
                  <a:cubicBezTo>
                    <a:pt x="367" y="71"/>
                    <a:pt x="344" y="61"/>
                    <a:pt x="326" y="53"/>
                  </a:cubicBezTo>
                  <a:cubicBezTo>
                    <a:pt x="318" y="49"/>
                    <a:pt x="310" y="45"/>
                    <a:pt x="304" y="42"/>
                  </a:cubicBezTo>
                  <a:cubicBezTo>
                    <a:pt x="298" y="40"/>
                    <a:pt x="295" y="38"/>
                    <a:pt x="295" y="38"/>
                  </a:cubicBezTo>
                  <a:cubicBezTo>
                    <a:pt x="293" y="37"/>
                    <a:pt x="290" y="38"/>
                    <a:pt x="289" y="40"/>
                  </a:cubicBezTo>
                  <a:cubicBezTo>
                    <a:pt x="288" y="42"/>
                    <a:pt x="288" y="45"/>
                    <a:pt x="291" y="46"/>
                  </a:cubicBezTo>
                  <a:cubicBezTo>
                    <a:pt x="381" y="103"/>
                    <a:pt x="381" y="103"/>
                    <a:pt x="381" y="103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0" y="96"/>
                    <a:pt x="380" y="96"/>
                    <a:pt x="380" y="96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2" y="95"/>
                    <a:pt x="382" y="95"/>
                    <a:pt x="382" y="95"/>
                  </a:cubicBezTo>
                  <a:cubicBezTo>
                    <a:pt x="382" y="95"/>
                    <a:pt x="381" y="95"/>
                    <a:pt x="380" y="96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2" y="95"/>
                    <a:pt x="382" y="95"/>
                    <a:pt x="382" y="95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3" y="94"/>
                    <a:pt x="383" y="94"/>
                    <a:pt x="382" y="95"/>
                  </a:cubicBezTo>
                  <a:cubicBezTo>
                    <a:pt x="384" y="99"/>
                    <a:pt x="384" y="99"/>
                    <a:pt x="384" y="99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8"/>
                    <a:pt x="384" y="98"/>
                    <a:pt x="384" y="98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8"/>
                    <a:pt x="384" y="98"/>
                    <a:pt x="384" y="98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5"/>
                    <a:pt x="384" y="95"/>
                    <a:pt x="384" y="95"/>
                  </a:cubicBezTo>
                  <a:cubicBezTo>
                    <a:pt x="384" y="94"/>
                    <a:pt x="384" y="94"/>
                    <a:pt x="384" y="94"/>
                  </a:cubicBezTo>
                  <a:cubicBezTo>
                    <a:pt x="384" y="94"/>
                    <a:pt x="384" y="94"/>
                    <a:pt x="382" y="94"/>
                  </a:cubicBezTo>
                  <a:cubicBezTo>
                    <a:pt x="378" y="92"/>
                    <a:pt x="369" y="87"/>
                    <a:pt x="358" y="82"/>
                  </a:cubicBezTo>
                  <a:cubicBezTo>
                    <a:pt x="341" y="73"/>
                    <a:pt x="320" y="63"/>
                    <a:pt x="302" y="54"/>
                  </a:cubicBezTo>
                  <a:cubicBezTo>
                    <a:pt x="293" y="50"/>
                    <a:pt x="285" y="46"/>
                    <a:pt x="278" y="43"/>
                  </a:cubicBezTo>
                  <a:cubicBezTo>
                    <a:pt x="275" y="42"/>
                    <a:pt x="272" y="41"/>
                    <a:pt x="270" y="40"/>
                  </a:cubicBezTo>
                  <a:cubicBezTo>
                    <a:pt x="269" y="39"/>
                    <a:pt x="268" y="39"/>
                    <a:pt x="267" y="39"/>
                  </a:cubicBezTo>
                  <a:cubicBezTo>
                    <a:pt x="266" y="39"/>
                    <a:pt x="265" y="38"/>
                    <a:pt x="264" y="38"/>
                  </a:cubicBezTo>
                  <a:cubicBezTo>
                    <a:pt x="264" y="38"/>
                    <a:pt x="263" y="38"/>
                    <a:pt x="262" y="39"/>
                  </a:cubicBezTo>
                  <a:cubicBezTo>
                    <a:pt x="262" y="39"/>
                    <a:pt x="260" y="39"/>
                    <a:pt x="260" y="41"/>
                  </a:cubicBezTo>
                  <a:cubicBezTo>
                    <a:pt x="264" y="43"/>
                    <a:pt x="264" y="43"/>
                    <a:pt x="264" y="43"/>
                  </a:cubicBezTo>
                  <a:cubicBezTo>
                    <a:pt x="260" y="41"/>
                    <a:pt x="260" y="41"/>
                    <a:pt x="260" y="41"/>
                  </a:cubicBezTo>
                  <a:cubicBezTo>
                    <a:pt x="259" y="41"/>
                    <a:pt x="259" y="43"/>
                    <a:pt x="259" y="43"/>
                  </a:cubicBezTo>
                  <a:cubicBezTo>
                    <a:pt x="259" y="44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7"/>
                  </a:cubicBezTo>
                  <a:cubicBezTo>
                    <a:pt x="261" y="47"/>
                    <a:pt x="261" y="47"/>
                    <a:pt x="261" y="48"/>
                  </a:cubicBezTo>
                  <a:cubicBezTo>
                    <a:pt x="263" y="49"/>
                    <a:pt x="265" y="50"/>
                    <a:pt x="268" y="52"/>
                  </a:cubicBezTo>
                  <a:cubicBezTo>
                    <a:pt x="279" y="59"/>
                    <a:pt x="300" y="72"/>
                    <a:pt x="319" y="83"/>
                  </a:cubicBezTo>
                  <a:cubicBezTo>
                    <a:pt x="328" y="89"/>
                    <a:pt x="337" y="94"/>
                    <a:pt x="343" y="98"/>
                  </a:cubicBezTo>
                  <a:cubicBezTo>
                    <a:pt x="346" y="100"/>
                    <a:pt x="349" y="101"/>
                    <a:pt x="350" y="102"/>
                  </a:cubicBezTo>
                  <a:cubicBezTo>
                    <a:pt x="351" y="103"/>
                    <a:pt x="352" y="103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2" y="103"/>
                    <a:pt x="352" y="103"/>
                    <a:pt x="352" y="103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2" y="103"/>
                    <a:pt x="352" y="103"/>
                    <a:pt x="352" y="103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1" y="102"/>
                    <a:pt x="351" y="103"/>
                    <a:pt x="352" y="103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2" y="98"/>
                    <a:pt x="352" y="98"/>
                    <a:pt x="352" y="98"/>
                  </a:cubicBezTo>
                  <a:cubicBezTo>
                    <a:pt x="351" y="99"/>
                    <a:pt x="351" y="100"/>
                    <a:pt x="351" y="101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2" y="98"/>
                    <a:pt x="352" y="98"/>
                    <a:pt x="352" y="98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2" y="98"/>
                    <a:pt x="352" y="98"/>
                    <a:pt x="352" y="98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4" y="96"/>
                    <a:pt x="354" y="96"/>
                    <a:pt x="354" y="96"/>
                  </a:cubicBezTo>
                  <a:cubicBezTo>
                    <a:pt x="353" y="96"/>
                    <a:pt x="352" y="97"/>
                    <a:pt x="352" y="98"/>
                  </a:cubicBezTo>
                  <a:cubicBezTo>
                    <a:pt x="355" y="101"/>
                    <a:pt x="355" y="101"/>
                    <a:pt x="355" y="101"/>
                  </a:cubicBezTo>
                  <a:cubicBezTo>
                    <a:pt x="354" y="96"/>
                    <a:pt x="354" y="96"/>
                    <a:pt x="354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5" y="96"/>
                    <a:pt x="355" y="96"/>
                    <a:pt x="355" y="96"/>
                  </a:cubicBezTo>
                  <a:cubicBezTo>
                    <a:pt x="355" y="96"/>
                    <a:pt x="355" y="96"/>
                    <a:pt x="354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5" y="96"/>
                    <a:pt x="355" y="96"/>
                    <a:pt x="355" y="96"/>
                  </a:cubicBezTo>
                  <a:cubicBezTo>
                    <a:pt x="355" y="99"/>
                    <a:pt x="355" y="99"/>
                    <a:pt x="355" y="99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6"/>
                    <a:pt x="356" y="96"/>
                    <a:pt x="355" y="96"/>
                  </a:cubicBezTo>
                  <a:cubicBezTo>
                    <a:pt x="355" y="99"/>
                    <a:pt x="355" y="99"/>
                    <a:pt x="355" y="99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7"/>
                    <a:pt x="356" y="97"/>
                    <a:pt x="356" y="97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7"/>
                    <a:pt x="356" y="97"/>
                    <a:pt x="356" y="97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6" y="96"/>
                    <a:pt x="355" y="96"/>
                    <a:pt x="354" y="95"/>
                  </a:cubicBezTo>
                  <a:cubicBezTo>
                    <a:pt x="350" y="94"/>
                    <a:pt x="342" y="90"/>
                    <a:pt x="332" y="84"/>
                  </a:cubicBezTo>
                  <a:cubicBezTo>
                    <a:pt x="317" y="77"/>
                    <a:pt x="297" y="67"/>
                    <a:pt x="281" y="59"/>
                  </a:cubicBezTo>
                  <a:cubicBezTo>
                    <a:pt x="273" y="55"/>
                    <a:pt x="266" y="51"/>
                    <a:pt x="261" y="48"/>
                  </a:cubicBezTo>
                  <a:cubicBezTo>
                    <a:pt x="258" y="47"/>
                    <a:pt x="255" y="46"/>
                    <a:pt x="253" y="45"/>
                  </a:cubicBezTo>
                  <a:cubicBezTo>
                    <a:pt x="253" y="45"/>
                    <a:pt x="252" y="45"/>
                    <a:pt x="251" y="44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49" y="44"/>
                    <a:pt x="249" y="44"/>
                    <a:pt x="248" y="44"/>
                  </a:cubicBezTo>
                  <a:cubicBezTo>
                    <a:pt x="248" y="44"/>
                    <a:pt x="247" y="44"/>
                    <a:pt x="246" y="44"/>
                  </a:cubicBezTo>
                  <a:cubicBezTo>
                    <a:pt x="246" y="44"/>
                    <a:pt x="245" y="45"/>
                    <a:pt x="244" y="46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3" y="47"/>
                    <a:pt x="243" y="48"/>
                    <a:pt x="243" y="49"/>
                  </a:cubicBezTo>
                  <a:cubicBezTo>
                    <a:pt x="243" y="50"/>
                    <a:pt x="244" y="51"/>
                    <a:pt x="244" y="52"/>
                  </a:cubicBezTo>
                  <a:cubicBezTo>
                    <a:pt x="245" y="52"/>
                    <a:pt x="245" y="53"/>
                    <a:pt x="245" y="53"/>
                  </a:cubicBezTo>
                  <a:cubicBezTo>
                    <a:pt x="246" y="54"/>
                    <a:pt x="247" y="54"/>
                    <a:pt x="248" y="55"/>
                  </a:cubicBezTo>
                  <a:cubicBezTo>
                    <a:pt x="252" y="58"/>
                    <a:pt x="259" y="62"/>
                    <a:pt x="267" y="68"/>
                  </a:cubicBezTo>
                  <a:cubicBezTo>
                    <a:pt x="293" y="84"/>
                    <a:pt x="332" y="107"/>
                    <a:pt x="332" y="107"/>
                  </a:cubicBezTo>
                  <a:cubicBezTo>
                    <a:pt x="334" y="103"/>
                    <a:pt x="334" y="103"/>
                    <a:pt x="334" y="103"/>
                  </a:cubicBezTo>
                  <a:cubicBezTo>
                    <a:pt x="330" y="100"/>
                    <a:pt x="330" y="100"/>
                    <a:pt x="330" y="100"/>
                  </a:cubicBezTo>
                  <a:cubicBezTo>
                    <a:pt x="334" y="103"/>
                    <a:pt x="334" y="103"/>
                    <a:pt x="334" y="103"/>
                  </a:cubicBezTo>
                  <a:cubicBezTo>
                    <a:pt x="331" y="99"/>
                    <a:pt x="331" y="99"/>
                    <a:pt x="331" y="99"/>
                  </a:cubicBezTo>
                  <a:cubicBezTo>
                    <a:pt x="331" y="99"/>
                    <a:pt x="330" y="99"/>
                    <a:pt x="330" y="100"/>
                  </a:cubicBezTo>
                  <a:cubicBezTo>
                    <a:pt x="334" y="103"/>
                    <a:pt x="334" y="103"/>
                    <a:pt x="334" y="103"/>
                  </a:cubicBezTo>
                  <a:cubicBezTo>
                    <a:pt x="331" y="99"/>
                    <a:pt x="331" y="99"/>
                    <a:pt x="331" y="99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3" y="98"/>
                    <a:pt x="333" y="98"/>
                    <a:pt x="333" y="98"/>
                  </a:cubicBezTo>
                  <a:cubicBezTo>
                    <a:pt x="333" y="98"/>
                    <a:pt x="332" y="98"/>
                    <a:pt x="331" y="99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3" y="98"/>
                    <a:pt x="333" y="98"/>
                    <a:pt x="333" y="98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4" y="98"/>
                    <a:pt x="333" y="98"/>
                    <a:pt x="333" y="98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9"/>
                    <a:pt x="334" y="99"/>
                    <a:pt x="334" y="99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9"/>
                    <a:pt x="334" y="99"/>
                    <a:pt x="334" y="99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8"/>
                    <a:pt x="334" y="98"/>
                    <a:pt x="333" y="97"/>
                  </a:cubicBezTo>
                  <a:cubicBezTo>
                    <a:pt x="328" y="95"/>
                    <a:pt x="319" y="91"/>
                    <a:pt x="309" y="86"/>
                  </a:cubicBezTo>
                  <a:cubicBezTo>
                    <a:pt x="293" y="79"/>
                    <a:pt x="272" y="69"/>
                    <a:pt x="256" y="61"/>
                  </a:cubicBezTo>
                  <a:cubicBezTo>
                    <a:pt x="248" y="57"/>
                    <a:pt x="240" y="53"/>
                    <a:pt x="235" y="51"/>
                  </a:cubicBezTo>
                  <a:cubicBezTo>
                    <a:pt x="230" y="48"/>
                    <a:pt x="227" y="47"/>
                    <a:pt x="227" y="46"/>
                  </a:cubicBezTo>
                  <a:cubicBezTo>
                    <a:pt x="225" y="45"/>
                    <a:pt x="222" y="46"/>
                    <a:pt x="221" y="48"/>
                  </a:cubicBezTo>
                  <a:cubicBezTo>
                    <a:pt x="220" y="51"/>
                    <a:pt x="221" y="53"/>
                    <a:pt x="223" y="55"/>
                  </a:cubicBezTo>
                  <a:cubicBezTo>
                    <a:pt x="223" y="55"/>
                    <a:pt x="224" y="56"/>
                    <a:pt x="226" y="57"/>
                  </a:cubicBezTo>
                  <a:cubicBezTo>
                    <a:pt x="234" y="62"/>
                    <a:pt x="255" y="74"/>
                    <a:pt x="273" y="85"/>
                  </a:cubicBezTo>
                  <a:cubicBezTo>
                    <a:pt x="282" y="90"/>
                    <a:pt x="291" y="96"/>
                    <a:pt x="297" y="100"/>
                  </a:cubicBezTo>
                  <a:cubicBezTo>
                    <a:pt x="300" y="102"/>
                    <a:pt x="303" y="103"/>
                    <a:pt x="304" y="105"/>
                  </a:cubicBezTo>
                  <a:cubicBezTo>
                    <a:pt x="305" y="105"/>
                    <a:pt x="306" y="106"/>
                    <a:pt x="306" y="106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8" y="105"/>
                    <a:pt x="308" y="105"/>
                    <a:pt x="308" y="105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8" y="105"/>
                    <a:pt x="308" y="105"/>
                    <a:pt x="308" y="105"/>
                  </a:cubicBezTo>
                  <a:cubicBezTo>
                    <a:pt x="306" y="106"/>
                    <a:pt x="306" y="106"/>
                    <a:pt x="306" y="106"/>
                  </a:cubicBezTo>
                  <a:cubicBezTo>
                    <a:pt x="309" y="104"/>
                    <a:pt x="309" y="104"/>
                    <a:pt x="309" y="104"/>
                  </a:cubicBezTo>
                  <a:cubicBezTo>
                    <a:pt x="305" y="104"/>
                    <a:pt x="305" y="104"/>
                    <a:pt x="305" y="104"/>
                  </a:cubicBezTo>
                  <a:cubicBezTo>
                    <a:pt x="305" y="105"/>
                    <a:pt x="306" y="106"/>
                    <a:pt x="306" y="106"/>
                  </a:cubicBezTo>
                  <a:cubicBezTo>
                    <a:pt x="309" y="104"/>
                    <a:pt x="309" y="104"/>
                    <a:pt x="309" y="104"/>
                  </a:cubicBezTo>
                  <a:cubicBezTo>
                    <a:pt x="305" y="104"/>
                    <a:pt x="305" y="104"/>
                    <a:pt x="305" y="104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05" y="102"/>
                    <a:pt x="305" y="103"/>
                    <a:pt x="305" y="104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8" y="99"/>
                    <a:pt x="308" y="99"/>
                    <a:pt x="308" y="99"/>
                  </a:cubicBezTo>
                  <a:cubicBezTo>
                    <a:pt x="308" y="99"/>
                    <a:pt x="307" y="100"/>
                    <a:pt x="306" y="101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08" y="99"/>
                    <a:pt x="308" y="99"/>
                    <a:pt x="308" y="99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10" y="99"/>
                    <a:pt x="310" y="99"/>
                    <a:pt x="310" y="99"/>
                  </a:cubicBezTo>
                  <a:cubicBezTo>
                    <a:pt x="310" y="99"/>
                    <a:pt x="309" y="99"/>
                    <a:pt x="308" y="99"/>
                  </a:cubicBezTo>
                  <a:cubicBezTo>
                    <a:pt x="310" y="104"/>
                    <a:pt x="310" y="104"/>
                    <a:pt x="310" y="104"/>
                  </a:cubicBezTo>
                  <a:cubicBezTo>
                    <a:pt x="310" y="99"/>
                    <a:pt x="310" y="99"/>
                    <a:pt x="310" y="99"/>
                  </a:cubicBezTo>
                  <a:cubicBezTo>
                    <a:pt x="310" y="103"/>
                    <a:pt x="310" y="103"/>
                    <a:pt x="310" y="103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1" y="99"/>
                    <a:pt x="310" y="99"/>
                    <a:pt x="310" y="99"/>
                  </a:cubicBezTo>
                  <a:cubicBezTo>
                    <a:pt x="310" y="103"/>
                    <a:pt x="310" y="103"/>
                    <a:pt x="310" y="103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0" y="102"/>
                    <a:pt x="310" y="102"/>
                    <a:pt x="310" y="102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0" y="102"/>
                    <a:pt x="310" y="102"/>
                    <a:pt x="310" y="102"/>
                  </a:cubicBezTo>
                  <a:cubicBezTo>
                    <a:pt x="311" y="99"/>
                    <a:pt x="311" y="99"/>
                    <a:pt x="311" y="99"/>
                  </a:cubicBezTo>
                  <a:cubicBezTo>
                    <a:pt x="311" y="99"/>
                    <a:pt x="310" y="99"/>
                    <a:pt x="309" y="98"/>
                  </a:cubicBezTo>
                  <a:cubicBezTo>
                    <a:pt x="305" y="96"/>
                    <a:pt x="296" y="92"/>
                    <a:pt x="285" y="87"/>
                  </a:cubicBezTo>
                  <a:cubicBezTo>
                    <a:pt x="268" y="79"/>
                    <a:pt x="246" y="68"/>
                    <a:pt x="228" y="60"/>
                  </a:cubicBezTo>
                  <a:cubicBezTo>
                    <a:pt x="219" y="55"/>
                    <a:pt x="211" y="51"/>
                    <a:pt x="204" y="49"/>
                  </a:cubicBezTo>
                  <a:cubicBezTo>
                    <a:pt x="201" y="47"/>
                    <a:pt x="199" y="46"/>
                    <a:pt x="197" y="46"/>
                  </a:cubicBezTo>
                  <a:cubicBezTo>
                    <a:pt x="195" y="45"/>
                    <a:pt x="195" y="45"/>
                    <a:pt x="194" y="45"/>
                  </a:cubicBezTo>
                  <a:cubicBezTo>
                    <a:pt x="193" y="44"/>
                    <a:pt x="193" y="44"/>
                    <a:pt x="193" y="44"/>
                  </a:cubicBezTo>
                  <a:cubicBezTo>
                    <a:pt x="192" y="44"/>
                    <a:pt x="192" y="44"/>
                    <a:pt x="191" y="44"/>
                  </a:cubicBezTo>
                  <a:cubicBezTo>
                    <a:pt x="191" y="44"/>
                    <a:pt x="190" y="44"/>
                    <a:pt x="189" y="44"/>
                  </a:cubicBezTo>
                  <a:cubicBezTo>
                    <a:pt x="189" y="44"/>
                    <a:pt x="189" y="45"/>
                    <a:pt x="188" y="45"/>
                  </a:cubicBezTo>
                  <a:cubicBezTo>
                    <a:pt x="188" y="45"/>
                    <a:pt x="187" y="46"/>
                    <a:pt x="187" y="46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6" y="47"/>
                    <a:pt x="186" y="48"/>
                    <a:pt x="186" y="49"/>
                  </a:cubicBezTo>
                  <a:cubicBezTo>
                    <a:pt x="186" y="50"/>
                    <a:pt x="186" y="51"/>
                    <a:pt x="187" y="51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8" y="53"/>
                    <a:pt x="188" y="53"/>
                    <a:pt x="188" y="53"/>
                  </a:cubicBezTo>
                  <a:cubicBezTo>
                    <a:pt x="189" y="53"/>
                    <a:pt x="189" y="54"/>
                    <a:pt x="190" y="54"/>
                  </a:cubicBezTo>
                  <a:cubicBezTo>
                    <a:pt x="194" y="56"/>
                    <a:pt x="201" y="61"/>
                    <a:pt x="210" y="66"/>
                  </a:cubicBezTo>
                  <a:cubicBezTo>
                    <a:pt x="223" y="74"/>
                    <a:pt x="241" y="85"/>
                    <a:pt x="255" y="93"/>
                  </a:cubicBezTo>
                  <a:cubicBezTo>
                    <a:pt x="262" y="98"/>
                    <a:pt x="268" y="102"/>
                    <a:pt x="272" y="104"/>
                  </a:cubicBezTo>
                  <a:cubicBezTo>
                    <a:pt x="274" y="106"/>
                    <a:pt x="276" y="107"/>
                    <a:pt x="277" y="108"/>
                  </a:cubicBezTo>
                  <a:cubicBezTo>
                    <a:pt x="278" y="108"/>
                    <a:pt x="278" y="109"/>
                    <a:pt x="278" y="109"/>
                  </a:cubicBezTo>
                  <a:cubicBezTo>
                    <a:pt x="278" y="109"/>
                    <a:pt x="278" y="109"/>
                    <a:pt x="278" y="109"/>
                  </a:cubicBezTo>
                  <a:cubicBezTo>
                    <a:pt x="280" y="107"/>
                    <a:pt x="280" y="107"/>
                    <a:pt x="280" y="107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78" y="109"/>
                    <a:pt x="278" y="109"/>
                    <a:pt x="278" y="109"/>
                  </a:cubicBezTo>
                  <a:cubicBezTo>
                    <a:pt x="280" y="107"/>
                    <a:pt x="280" y="107"/>
                    <a:pt x="280" y="107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81" y="106"/>
                    <a:pt x="281" y="106"/>
                    <a:pt x="281" y="106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81" y="106"/>
                    <a:pt x="281" y="106"/>
                    <a:pt x="281" y="106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7" y="106"/>
                    <a:pt x="277" y="106"/>
                    <a:pt x="277" y="106"/>
                  </a:cubicBezTo>
                  <a:cubicBezTo>
                    <a:pt x="277" y="107"/>
                    <a:pt x="277" y="107"/>
                    <a:pt x="278" y="108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7" y="106"/>
                    <a:pt x="277" y="106"/>
                    <a:pt x="277" y="106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8" y="103"/>
                    <a:pt x="278" y="103"/>
                    <a:pt x="278" y="103"/>
                  </a:cubicBezTo>
                  <a:cubicBezTo>
                    <a:pt x="277" y="104"/>
                    <a:pt x="277" y="105"/>
                    <a:pt x="277" y="106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8" y="103"/>
                    <a:pt x="278" y="103"/>
                    <a:pt x="278" y="103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8" y="103"/>
                    <a:pt x="278" y="103"/>
                    <a:pt x="278" y="103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0" y="101"/>
                    <a:pt x="280" y="101"/>
                    <a:pt x="280" y="101"/>
                  </a:cubicBezTo>
                  <a:cubicBezTo>
                    <a:pt x="280" y="102"/>
                    <a:pt x="279" y="102"/>
                    <a:pt x="278" y="103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0" y="101"/>
                    <a:pt x="280" y="101"/>
                    <a:pt x="280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2" y="101"/>
                    <a:pt x="282" y="101"/>
                    <a:pt x="282" y="101"/>
                  </a:cubicBezTo>
                  <a:cubicBezTo>
                    <a:pt x="282" y="101"/>
                    <a:pt x="281" y="101"/>
                    <a:pt x="280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2" y="101"/>
                    <a:pt x="282" y="101"/>
                    <a:pt x="282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2" y="10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2" y="104"/>
                    <a:pt x="282" y="104"/>
                    <a:pt x="282" y="104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2" y="104"/>
                    <a:pt x="282" y="104"/>
                    <a:pt x="282" y="104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2" y="101"/>
                    <a:pt x="282" y="101"/>
                  </a:cubicBezTo>
                  <a:cubicBezTo>
                    <a:pt x="274" y="97"/>
                    <a:pt x="248" y="84"/>
                    <a:pt x="224" y="72"/>
                  </a:cubicBezTo>
                  <a:cubicBezTo>
                    <a:pt x="212" y="66"/>
                    <a:pt x="200" y="60"/>
                    <a:pt x="191" y="56"/>
                  </a:cubicBezTo>
                  <a:cubicBezTo>
                    <a:pt x="186" y="54"/>
                    <a:pt x="182" y="52"/>
                    <a:pt x="179" y="51"/>
                  </a:cubicBezTo>
                  <a:cubicBezTo>
                    <a:pt x="177" y="50"/>
                    <a:pt x="176" y="50"/>
                    <a:pt x="175" y="49"/>
                  </a:cubicBezTo>
                  <a:cubicBezTo>
                    <a:pt x="174" y="49"/>
                    <a:pt x="174" y="49"/>
                    <a:pt x="173" y="49"/>
                  </a:cubicBezTo>
                  <a:cubicBezTo>
                    <a:pt x="173" y="49"/>
                    <a:pt x="172" y="49"/>
                    <a:pt x="171" y="49"/>
                  </a:cubicBezTo>
                  <a:cubicBezTo>
                    <a:pt x="171" y="49"/>
                    <a:pt x="170" y="49"/>
                    <a:pt x="170" y="49"/>
                  </a:cubicBezTo>
                  <a:cubicBezTo>
                    <a:pt x="169" y="49"/>
                    <a:pt x="169" y="49"/>
                    <a:pt x="168" y="50"/>
                  </a:cubicBezTo>
                  <a:cubicBezTo>
                    <a:pt x="168" y="50"/>
                    <a:pt x="167" y="50"/>
                    <a:pt x="167" y="51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6" y="52"/>
                    <a:pt x="166" y="53"/>
                    <a:pt x="166" y="53"/>
                  </a:cubicBezTo>
                  <a:cubicBezTo>
                    <a:pt x="166" y="55"/>
                    <a:pt x="167" y="56"/>
                    <a:pt x="167" y="56"/>
                  </a:cubicBezTo>
                  <a:cubicBezTo>
                    <a:pt x="167" y="57"/>
                    <a:pt x="168" y="57"/>
                    <a:pt x="168" y="58"/>
                  </a:cubicBezTo>
                  <a:cubicBezTo>
                    <a:pt x="169" y="58"/>
                    <a:pt x="170" y="59"/>
                    <a:pt x="171" y="60"/>
                  </a:cubicBezTo>
                  <a:cubicBezTo>
                    <a:pt x="175" y="62"/>
                    <a:pt x="181" y="67"/>
                    <a:pt x="190" y="72"/>
                  </a:cubicBezTo>
                  <a:cubicBezTo>
                    <a:pt x="202" y="79"/>
                    <a:pt x="218" y="88"/>
                    <a:pt x="230" y="96"/>
                  </a:cubicBezTo>
                  <a:cubicBezTo>
                    <a:pt x="236" y="99"/>
                    <a:pt x="242" y="103"/>
                    <a:pt x="246" y="105"/>
                  </a:cubicBezTo>
                  <a:cubicBezTo>
                    <a:pt x="248" y="106"/>
                    <a:pt x="249" y="107"/>
                    <a:pt x="250" y="108"/>
                  </a:cubicBezTo>
                  <a:cubicBezTo>
                    <a:pt x="251" y="108"/>
                    <a:pt x="251" y="108"/>
                    <a:pt x="251" y="109"/>
                  </a:cubicBezTo>
                  <a:cubicBezTo>
                    <a:pt x="251" y="109"/>
                    <a:pt x="251" y="109"/>
                    <a:pt x="251" y="109"/>
                  </a:cubicBezTo>
                  <a:cubicBezTo>
                    <a:pt x="253" y="107"/>
                    <a:pt x="253" y="107"/>
                    <a:pt x="253" y="107"/>
                  </a:cubicBezTo>
                  <a:cubicBezTo>
                    <a:pt x="251" y="108"/>
                    <a:pt x="251" y="108"/>
                    <a:pt x="251" y="108"/>
                  </a:cubicBezTo>
                  <a:cubicBezTo>
                    <a:pt x="251" y="109"/>
                    <a:pt x="251" y="109"/>
                    <a:pt x="251" y="109"/>
                  </a:cubicBezTo>
                  <a:cubicBezTo>
                    <a:pt x="253" y="107"/>
                    <a:pt x="253" y="107"/>
                    <a:pt x="253" y="107"/>
                  </a:cubicBezTo>
                  <a:cubicBezTo>
                    <a:pt x="251" y="108"/>
                    <a:pt x="251" y="108"/>
                    <a:pt x="251" y="108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0" y="108"/>
                    <a:pt x="250" y="108"/>
                    <a:pt x="251" y="108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3"/>
                    <a:pt x="250" y="103"/>
                    <a:pt x="250" y="103"/>
                  </a:cubicBezTo>
                  <a:cubicBezTo>
                    <a:pt x="250" y="104"/>
                    <a:pt x="250" y="105"/>
                    <a:pt x="250" y="106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0" y="103"/>
                    <a:pt x="250" y="103"/>
                    <a:pt x="250" y="103"/>
                  </a:cubicBezTo>
                  <a:cubicBezTo>
                    <a:pt x="254" y="106"/>
                    <a:pt x="254" y="106"/>
                    <a:pt x="254" y="106"/>
                  </a:cubicBezTo>
                  <a:cubicBezTo>
                    <a:pt x="256" y="101"/>
                    <a:pt x="256" y="101"/>
                    <a:pt x="256" y="101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1" y="47"/>
                    <a:pt x="128" y="48"/>
                    <a:pt x="127" y="51"/>
                  </a:cubicBezTo>
                  <a:cubicBezTo>
                    <a:pt x="126" y="53"/>
                    <a:pt x="127" y="56"/>
                    <a:pt x="129" y="57"/>
                  </a:cubicBezTo>
                  <a:cubicBezTo>
                    <a:pt x="129" y="57"/>
                    <a:pt x="130" y="58"/>
                    <a:pt x="133" y="59"/>
                  </a:cubicBezTo>
                  <a:cubicBezTo>
                    <a:pt x="141" y="64"/>
                    <a:pt x="163" y="77"/>
                    <a:pt x="183" y="89"/>
                  </a:cubicBezTo>
                  <a:cubicBezTo>
                    <a:pt x="193" y="95"/>
                    <a:pt x="202" y="101"/>
                    <a:pt x="209" y="105"/>
                  </a:cubicBezTo>
                  <a:cubicBezTo>
                    <a:pt x="212" y="107"/>
                    <a:pt x="215" y="109"/>
                    <a:pt x="217" y="111"/>
                  </a:cubicBezTo>
                  <a:cubicBezTo>
                    <a:pt x="218" y="111"/>
                    <a:pt x="218" y="112"/>
                    <a:pt x="219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21" y="111"/>
                    <a:pt x="221" y="111"/>
                    <a:pt x="221" y="111"/>
                  </a:cubicBezTo>
                  <a:cubicBezTo>
                    <a:pt x="218" y="112"/>
                    <a:pt x="218" y="112"/>
                    <a:pt x="218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21" y="111"/>
                    <a:pt x="221" y="111"/>
                    <a:pt x="221" y="111"/>
                  </a:cubicBezTo>
                  <a:cubicBezTo>
                    <a:pt x="218" y="112"/>
                    <a:pt x="218" y="112"/>
                    <a:pt x="218" y="112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8" y="110"/>
                    <a:pt x="218" y="110"/>
                    <a:pt x="218" y="110"/>
                  </a:cubicBezTo>
                  <a:cubicBezTo>
                    <a:pt x="218" y="111"/>
                    <a:pt x="218" y="112"/>
                    <a:pt x="218" y="112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8" y="110"/>
                    <a:pt x="218" y="110"/>
                    <a:pt x="218" y="110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9" y="107"/>
                    <a:pt x="219" y="107"/>
                    <a:pt x="219" y="107"/>
                  </a:cubicBezTo>
                  <a:cubicBezTo>
                    <a:pt x="218" y="108"/>
                    <a:pt x="218" y="109"/>
                    <a:pt x="218" y="110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19" y="107"/>
                    <a:pt x="219" y="107"/>
                    <a:pt x="219" y="107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25" y="106"/>
                    <a:pt x="225" y="106"/>
                    <a:pt x="225" y="106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6" y="54"/>
                    <a:pt x="114" y="55"/>
                    <a:pt x="112" y="57"/>
                  </a:cubicBezTo>
                  <a:cubicBezTo>
                    <a:pt x="112" y="57"/>
                    <a:pt x="112" y="58"/>
                    <a:pt x="112" y="59"/>
                  </a:cubicBezTo>
                  <a:cubicBezTo>
                    <a:pt x="112" y="60"/>
                    <a:pt x="112" y="61"/>
                    <a:pt x="112" y="61"/>
                  </a:cubicBezTo>
                  <a:cubicBezTo>
                    <a:pt x="113" y="62"/>
                    <a:pt x="113" y="63"/>
                    <a:pt x="113" y="63"/>
                  </a:cubicBezTo>
                  <a:cubicBezTo>
                    <a:pt x="114" y="64"/>
                    <a:pt x="115" y="65"/>
                    <a:pt x="116" y="65"/>
                  </a:cubicBezTo>
                  <a:cubicBezTo>
                    <a:pt x="120" y="68"/>
                    <a:pt x="126" y="72"/>
                    <a:pt x="134" y="77"/>
                  </a:cubicBezTo>
                  <a:cubicBezTo>
                    <a:pt x="146" y="85"/>
                    <a:pt x="161" y="93"/>
                    <a:pt x="173" y="100"/>
                  </a:cubicBezTo>
                  <a:cubicBezTo>
                    <a:pt x="179" y="104"/>
                    <a:pt x="184" y="107"/>
                    <a:pt x="188" y="109"/>
                  </a:cubicBezTo>
                  <a:cubicBezTo>
                    <a:pt x="190" y="110"/>
                    <a:pt x="191" y="111"/>
                    <a:pt x="192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12"/>
                    <a:pt x="192" y="112"/>
                    <a:pt x="192" y="112"/>
                  </a:cubicBezTo>
                  <a:cubicBezTo>
                    <a:pt x="193" y="112"/>
                    <a:pt x="193" y="112"/>
                    <a:pt x="193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12"/>
                    <a:pt x="192" y="112"/>
                    <a:pt x="192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9"/>
                    <a:pt x="192" y="109"/>
                    <a:pt x="192" y="109"/>
                  </a:cubicBezTo>
                  <a:cubicBezTo>
                    <a:pt x="192" y="111"/>
                    <a:pt x="192" y="111"/>
                    <a:pt x="192" y="112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9"/>
                    <a:pt x="192" y="109"/>
                    <a:pt x="192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7"/>
                    <a:pt x="192" y="108"/>
                    <a:pt x="192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8" y="105"/>
                    <a:pt x="198" y="105"/>
                    <a:pt x="198" y="105"/>
                  </a:cubicBezTo>
                  <a:cubicBezTo>
                    <a:pt x="198" y="105"/>
                    <a:pt x="170" y="92"/>
                    <a:pt x="140" y="79"/>
                  </a:cubicBezTo>
                  <a:cubicBezTo>
                    <a:pt x="126" y="72"/>
                    <a:pt x="111" y="65"/>
                    <a:pt x="100" y="60"/>
                  </a:cubicBezTo>
                  <a:cubicBezTo>
                    <a:pt x="94" y="58"/>
                    <a:pt x="90" y="56"/>
                    <a:pt x="86" y="54"/>
                  </a:cubicBezTo>
                  <a:cubicBezTo>
                    <a:pt x="85" y="54"/>
                    <a:pt x="83" y="53"/>
                    <a:pt x="82" y="53"/>
                  </a:cubicBezTo>
                  <a:cubicBezTo>
                    <a:pt x="82" y="52"/>
                    <a:pt x="81" y="52"/>
                    <a:pt x="81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8" y="52"/>
                    <a:pt x="78" y="52"/>
                    <a:pt x="77" y="52"/>
                  </a:cubicBezTo>
                  <a:cubicBezTo>
                    <a:pt x="77" y="52"/>
                    <a:pt x="77" y="52"/>
                    <a:pt x="76" y="53"/>
                  </a:cubicBezTo>
                  <a:cubicBezTo>
                    <a:pt x="76" y="53"/>
                    <a:pt x="75" y="53"/>
                    <a:pt x="75" y="54"/>
                  </a:cubicBezTo>
                  <a:cubicBezTo>
                    <a:pt x="74" y="55"/>
                    <a:pt x="74" y="56"/>
                    <a:pt x="74" y="58"/>
                  </a:cubicBezTo>
                  <a:cubicBezTo>
                    <a:pt x="74" y="59"/>
                    <a:pt x="75" y="60"/>
                    <a:pt x="76" y="61"/>
                  </a:cubicBezTo>
                  <a:cubicBezTo>
                    <a:pt x="76" y="61"/>
                    <a:pt x="78" y="61"/>
                    <a:pt x="80" y="63"/>
                  </a:cubicBezTo>
                  <a:cubicBezTo>
                    <a:pt x="89" y="68"/>
                    <a:pt x="110" y="80"/>
                    <a:pt x="129" y="92"/>
                  </a:cubicBezTo>
                  <a:cubicBezTo>
                    <a:pt x="138" y="97"/>
                    <a:pt x="147" y="103"/>
                    <a:pt x="154" y="107"/>
                  </a:cubicBezTo>
                  <a:cubicBezTo>
                    <a:pt x="157" y="109"/>
                    <a:pt x="160" y="111"/>
                    <a:pt x="161" y="113"/>
                  </a:cubicBezTo>
                  <a:cubicBezTo>
                    <a:pt x="162" y="113"/>
                    <a:pt x="163" y="114"/>
                    <a:pt x="163" y="114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5" y="113"/>
                    <a:pt x="165" y="113"/>
                    <a:pt x="165" y="113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5" y="113"/>
                    <a:pt x="165" y="113"/>
                    <a:pt x="165" y="113"/>
                  </a:cubicBezTo>
                  <a:cubicBezTo>
                    <a:pt x="163" y="114"/>
                    <a:pt x="163" y="114"/>
                    <a:pt x="163" y="114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3" y="113"/>
                    <a:pt x="163" y="114"/>
                    <a:pt x="163" y="114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3" y="110"/>
                    <a:pt x="162" y="111"/>
                    <a:pt x="162" y="112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0" y="57"/>
                    <a:pt x="58" y="57"/>
                    <a:pt x="56" y="59"/>
                  </a:cubicBezTo>
                  <a:cubicBezTo>
                    <a:pt x="56" y="60"/>
                    <a:pt x="56" y="61"/>
                    <a:pt x="56" y="62"/>
                  </a:cubicBezTo>
                  <a:cubicBezTo>
                    <a:pt x="56" y="63"/>
                    <a:pt x="56" y="64"/>
                    <a:pt x="56" y="64"/>
                  </a:cubicBezTo>
                  <a:cubicBezTo>
                    <a:pt x="57" y="65"/>
                    <a:pt x="57" y="66"/>
                    <a:pt x="57" y="66"/>
                  </a:cubicBezTo>
                  <a:cubicBezTo>
                    <a:pt x="58" y="67"/>
                    <a:pt x="59" y="68"/>
                    <a:pt x="60" y="68"/>
                  </a:cubicBezTo>
                  <a:cubicBezTo>
                    <a:pt x="64" y="71"/>
                    <a:pt x="71" y="76"/>
                    <a:pt x="79" y="81"/>
                  </a:cubicBezTo>
                  <a:cubicBezTo>
                    <a:pt x="104" y="97"/>
                    <a:pt x="142" y="118"/>
                    <a:pt x="142" y="118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5" y="60"/>
                    <a:pt x="32" y="61"/>
                    <a:pt x="31" y="63"/>
                  </a:cubicBezTo>
                  <a:cubicBezTo>
                    <a:pt x="30" y="65"/>
                    <a:pt x="30" y="68"/>
                    <a:pt x="33" y="69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3" y="61"/>
                    <a:pt x="10" y="62"/>
                    <a:pt x="9" y="64"/>
                  </a:cubicBezTo>
                  <a:cubicBezTo>
                    <a:pt x="8" y="66"/>
                    <a:pt x="9" y="69"/>
                    <a:pt x="11" y="70"/>
                  </a:cubicBezTo>
                  <a:cubicBezTo>
                    <a:pt x="11" y="70"/>
                    <a:pt x="16" y="73"/>
                    <a:pt x="24" y="78"/>
                  </a:cubicBezTo>
                  <a:cubicBezTo>
                    <a:pt x="36" y="85"/>
                    <a:pt x="53" y="96"/>
                    <a:pt x="68" y="105"/>
                  </a:cubicBezTo>
                  <a:cubicBezTo>
                    <a:pt x="75" y="109"/>
                    <a:pt x="82" y="114"/>
                    <a:pt x="86" y="117"/>
                  </a:cubicBezTo>
                  <a:cubicBezTo>
                    <a:pt x="89" y="118"/>
                    <a:pt x="90" y="119"/>
                    <a:pt x="92" y="120"/>
                  </a:cubicBezTo>
                  <a:cubicBezTo>
                    <a:pt x="92" y="121"/>
                    <a:pt x="93" y="121"/>
                    <a:pt x="93" y="121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92" y="121"/>
                    <a:pt x="93" y="121"/>
                    <a:pt x="93" y="121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20"/>
                    <a:pt x="92" y="120"/>
                    <a:pt x="92" y="120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92" y="119"/>
                    <a:pt x="92" y="120"/>
                    <a:pt x="92" y="120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2" y="117"/>
                    <a:pt x="92" y="118"/>
                    <a:pt x="92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7" y="74"/>
                    <a:pt x="4" y="75"/>
                    <a:pt x="3" y="77"/>
                  </a:cubicBezTo>
                  <a:cubicBezTo>
                    <a:pt x="2" y="79"/>
                    <a:pt x="3" y="82"/>
                    <a:pt x="5" y="83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4" y="88"/>
                    <a:pt x="2" y="89"/>
                    <a:pt x="1" y="91"/>
                  </a:cubicBezTo>
                  <a:cubicBezTo>
                    <a:pt x="0" y="92"/>
                    <a:pt x="0" y="93"/>
                    <a:pt x="0" y="94"/>
                  </a:cubicBezTo>
                  <a:cubicBezTo>
                    <a:pt x="0" y="95"/>
                    <a:pt x="1" y="96"/>
                    <a:pt x="1" y="96"/>
                  </a:cubicBezTo>
                  <a:cubicBezTo>
                    <a:pt x="1" y="97"/>
                    <a:pt x="2" y="97"/>
                    <a:pt x="2" y="98"/>
                  </a:cubicBezTo>
                  <a:cubicBezTo>
                    <a:pt x="2" y="98"/>
                    <a:pt x="3" y="98"/>
                    <a:pt x="4" y="99"/>
                  </a:cubicBezTo>
                  <a:cubicBezTo>
                    <a:pt x="6" y="100"/>
                    <a:pt x="10" y="103"/>
                    <a:pt x="14" y="106"/>
                  </a:cubicBezTo>
                  <a:cubicBezTo>
                    <a:pt x="21" y="110"/>
                    <a:pt x="30" y="115"/>
                    <a:pt x="37" y="120"/>
                  </a:cubicBezTo>
                  <a:cubicBezTo>
                    <a:pt x="41" y="122"/>
                    <a:pt x="44" y="124"/>
                    <a:pt x="46" y="125"/>
                  </a:cubicBezTo>
                  <a:cubicBezTo>
                    <a:pt x="47" y="126"/>
                    <a:pt x="48" y="126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8" y="126"/>
                    <a:pt x="49" y="126"/>
                    <a:pt x="49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5"/>
                    <a:pt x="48" y="125"/>
                    <a:pt x="48" y="126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2"/>
                    <a:pt x="47" y="122"/>
                    <a:pt x="47" y="12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3" y="119"/>
                    <a:pt x="53" y="119"/>
                    <a:pt x="53" y="119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4" y="110"/>
                    <a:pt x="12" y="111"/>
                    <a:pt x="11" y="113"/>
                  </a:cubicBezTo>
                  <a:cubicBezTo>
                    <a:pt x="10" y="115"/>
                    <a:pt x="11" y="118"/>
                    <a:pt x="13" y="119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31" y="130"/>
                    <a:pt x="34" y="130"/>
                    <a:pt x="36" y="127"/>
                  </a:cubicBezTo>
                  <a:cubicBezTo>
                    <a:pt x="37" y="125"/>
                    <a:pt x="36" y="122"/>
                    <a:pt x="34" y="121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28"/>
            <p:cNvSpPr/>
            <p:nvPr/>
          </p:nvSpPr>
          <p:spPr bwMode="auto">
            <a:xfrm>
              <a:off x="4243388" y="4889500"/>
              <a:ext cx="1331913" cy="190500"/>
            </a:xfrm>
            <a:custGeom>
              <a:avLst/>
              <a:gdLst>
                <a:gd name="T0" fmla="*/ 11 w 829"/>
                <a:gd name="T1" fmla="*/ 93 h 119"/>
                <a:gd name="T2" fmla="*/ 6 w 829"/>
                <a:gd name="T3" fmla="*/ 93 h 119"/>
                <a:gd name="T4" fmla="*/ 9 w 829"/>
                <a:gd name="T5" fmla="*/ 81 h 119"/>
                <a:gd name="T6" fmla="*/ 51 w 829"/>
                <a:gd name="T7" fmla="*/ 68 h 119"/>
                <a:gd name="T8" fmla="*/ 86 w 829"/>
                <a:gd name="T9" fmla="*/ 61 h 119"/>
                <a:gd name="T10" fmla="*/ 113 w 829"/>
                <a:gd name="T11" fmla="*/ 64 h 119"/>
                <a:gd name="T12" fmla="*/ 148 w 829"/>
                <a:gd name="T13" fmla="*/ 60 h 119"/>
                <a:gd name="T14" fmla="*/ 173 w 829"/>
                <a:gd name="T15" fmla="*/ 56 h 119"/>
                <a:gd name="T16" fmla="*/ 170 w 829"/>
                <a:gd name="T17" fmla="*/ 59 h 119"/>
                <a:gd name="T18" fmla="*/ 200 w 829"/>
                <a:gd name="T19" fmla="*/ 59 h 119"/>
                <a:gd name="T20" fmla="*/ 222 w 829"/>
                <a:gd name="T21" fmla="*/ 56 h 119"/>
                <a:gd name="T22" fmla="*/ 218 w 829"/>
                <a:gd name="T23" fmla="*/ 49 h 119"/>
                <a:gd name="T24" fmla="*/ 218 w 829"/>
                <a:gd name="T25" fmla="*/ 49 h 119"/>
                <a:gd name="T26" fmla="*/ 239 w 829"/>
                <a:gd name="T27" fmla="*/ 56 h 119"/>
                <a:gd name="T28" fmla="*/ 244 w 829"/>
                <a:gd name="T29" fmla="*/ 51 h 119"/>
                <a:gd name="T30" fmla="*/ 316 w 829"/>
                <a:gd name="T31" fmla="*/ 52 h 119"/>
                <a:gd name="T32" fmla="*/ 313 w 829"/>
                <a:gd name="T33" fmla="*/ 47 h 119"/>
                <a:gd name="T34" fmla="*/ 330 w 829"/>
                <a:gd name="T35" fmla="*/ 51 h 119"/>
                <a:gd name="T36" fmla="*/ 375 w 829"/>
                <a:gd name="T37" fmla="*/ 47 h 119"/>
                <a:gd name="T38" fmla="*/ 395 w 829"/>
                <a:gd name="T39" fmla="*/ 39 h 119"/>
                <a:gd name="T40" fmla="*/ 396 w 829"/>
                <a:gd name="T41" fmla="*/ 43 h 119"/>
                <a:gd name="T42" fmla="*/ 423 w 829"/>
                <a:gd name="T43" fmla="*/ 40 h 119"/>
                <a:gd name="T44" fmla="*/ 418 w 829"/>
                <a:gd name="T45" fmla="*/ 40 h 119"/>
                <a:gd name="T46" fmla="*/ 416 w 829"/>
                <a:gd name="T47" fmla="*/ 41 h 119"/>
                <a:gd name="T48" fmla="*/ 473 w 829"/>
                <a:gd name="T49" fmla="*/ 28 h 119"/>
                <a:gd name="T50" fmla="*/ 472 w 829"/>
                <a:gd name="T51" fmla="*/ 36 h 119"/>
                <a:gd name="T52" fmla="*/ 507 w 829"/>
                <a:gd name="T53" fmla="*/ 25 h 119"/>
                <a:gd name="T54" fmla="*/ 565 w 829"/>
                <a:gd name="T55" fmla="*/ 24 h 119"/>
                <a:gd name="T56" fmla="*/ 564 w 829"/>
                <a:gd name="T57" fmla="*/ 33 h 119"/>
                <a:gd name="T58" fmla="*/ 592 w 829"/>
                <a:gd name="T59" fmla="*/ 23 h 119"/>
                <a:gd name="T60" fmla="*/ 657 w 829"/>
                <a:gd name="T61" fmla="*/ 18 h 119"/>
                <a:gd name="T62" fmla="*/ 711 w 829"/>
                <a:gd name="T63" fmla="*/ 15 h 119"/>
                <a:gd name="T64" fmla="*/ 768 w 829"/>
                <a:gd name="T65" fmla="*/ 12 h 119"/>
                <a:gd name="T66" fmla="*/ 812 w 829"/>
                <a:gd name="T67" fmla="*/ 3 h 119"/>
                <a:gd name="T68" fmla="*/ 764 w 829"/>
                <a:gd name="T69" fmla="*/ 11 h 119"/>
                <a:gd name="T70" fmla="*/ 706 w 829"/>
                <a:gd name="T71" fmla="*/ 14 h 119"/>
                <a:gd name="T72" fmla="*/ 653 w 829"/>
                <a:gd name="T73" fmla="*/ 17 h 119"/>
                <a:gd name="T74" fmla="*/ 588 w 829"/>
                <a:gd name="T75" fmla="*/ 22 h 119"/>
                <a:gd name="T76" fmla="*/ 558 w 829"/>
                <a:gd name="T77" fmla="*/ 26 h 119"/>
                <a:gd name="T78" fmla="*/ 500 w 829"/>
                <a:gd name="T79" fmla="*/ 27 h 119"/>
                <a:gd name="T80" fmla="*/ 468 w 829"/>
                <a:gd name="T81" fmla="*/ 36 h 119"/>
                <a:gd name="T82" fmla="*/ 415 w 829"/>
                <a:gd name="T83" fmla="*/ 32 h 119"/>
                <a:gd name="T84" fmla="*/ 394 w 829"/>
                <a:gd name="T85" fmla="*/ 34 h 119"/>
                <a:gd name="T86" fmla="*/ 372 w 829"/>
                <a:gd name="T87" fmla="*/ 46 h 119"/>
                <a:gd name="T88" fmla="*/ 344 w 829"/>
                <a:gd name="T89" fmla="*/ 47 h 119"/>
                <a:gd name="T90" fmla="*/ 343 w 829"/>
                <a:gd name="T91" fmla="*/ 42 h 119"/>
                <a:gd name="T92" fmla="*/ 310 w 829"/>
                <a:gd name="T93" fmla="*/ 45 h 119"/>
                <a:gd name="T94" fmla="*/ 313 w 829"/>
                <a:gd name="T95" fmla="*/ 43 h 119"/>
                <a:gd name="T96" fmla="*/ 272 w 829"/>
                <a:gd name="T97" fmla="*/ 45 h 119"/>
                <a:gd name="T98" fmla="*/ 253 w 829"/>
                <a:gd name="T99" fmla="*/ 49 h 119"/>
                <a:gd name="T100" fmla="*/ 255 w 829"/>
                <a:gd name="T101" fmla="*/ 52 h 119"/>
                <a:gd name="T102" fmla="*/ 219 w 829"/>
                <a:gd name="T103" fmla="*/ 44 h 119"/>
                <a:gd name="T104" fmla="*/ 219 w 829"/>
                <a:gd name="T105" fmla="*/ 47 h 119"/>
                <a:gd name="T106" fmla="*/ 221 w 829"/>
                <a:gd name="T107" fmla="*/ 50 h 119"/>
                <a:gd name="T108" fmla="*/ 197 w 829"/>
                <a:gd name="T109" fmla="*/ 58 h 119"/>
                <a:gd name="T110" fmla="*/ 198 w 829"/>
                <a:gd name="T111" fmla="*/ 50 h 119"/>
                <a:gd name="T112" fmla="*/ 167 w 829"/>
                <a:gd name="T113" fmla="*/ 50 h 119"/>
                <a:gd name="T114" fmla="*/ 145 w 829"/>
                <a:gd name="T115" fmla="*/ 56 h 119"/>
                <a:gd name="T116" fmla="*/ 143 w 829"/>
                <a:gd name="T117" fmla="*/ 52 h 119"/>
                <a:gd name="T118" fmla="*/ 90 w 829"/>
                <a:gd name="T119" fmla="*/ 56 h 119"/>
                <a:gd name="T120" fmla="*/ 51 w 829"/>
                <a:gd name="T121" fmla="*/ 59 h 119"/>
                <a:gd name="T122" fmla="*/ 5 w 829"/>
                <a:gd name="T123" fmla="*/ 72 h 119"/>
                <a:gd name="T124" fmla="*/ 1 w 829"/>
                <a:gd name="T125" fmla="*/ 9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29" h="119">
                  <a:moveTo>
                    <a:pt x="15" y="110"/>
                  </a:moveTo>
                  <a:cubicBezTo>
                    <a:pt x="11" y="107"/>
                    <a:pt x="11" y="107"/>
                    <a:pt x="11" y="107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3" y="110"/>
                    <a:pt x="13" y="106"/>
                    <a:pt x="12" y="102"/>
                  </a:cubicBezTo>
                  <a:cubicBezTo>
                    <a:pt x="12" y="100"/>
                    <a:pt x="11" y="98"/>
                    <a:pt x="11" y="96"/>
                  </a:cubicBezTo>
                  <a:cubicBezTo>
                    <a:pt x="11" y="95"/>
                    <a:pt x="11" y="94"/>
                    <a:pt x="11" y="94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1" y="95"/>
                    <a:pt x="11" y="94"/>
                    <a:pt x="11" y="94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1" y="94"/>
                    <a:pt x="11" y="93"/>
                    <a:pt x="11" y="92"/>
                  </a:cubicBezTo>
                  <a:cubicBezTo>
                    <a:pt x="10" y="90"/>
                    <a:pt x="10" y="89"/>
                    <a:pt x="9" y="89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2"/>
                    <a:pt x="19" y="81"/>
                    <a:pt x="19" y="80"/>
                  </a:cubicBezTo>
                  <a:cubicBezTo>
                    <a:pt x="18" y="79"/>
                    <a:pt x="18" y="77"/>
                    <a:pt x="16" y="77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8" y="73"/>
                    <a:pt x="29" y="71"/>
                    <a:pt x="30" y="69"/>
                  </a:cubicBezTo>
                  <a:cubicBezTo>
                    <a:pt x="30" y="68"/>
                    <a:pt x="29" y="66"/>
                    <a:pt x="27" y="65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4" y="68"/>
                    <a:pt x="55" y="67"/>
                    <a:pt x="56" y="65"/>
                  </a:cubicBezTo>
                  <a:cubicBezTo>
                    <a:pt x="56" y="63"/>
                    <a:pt x="55" y="61"/>
                    <a:pt x="54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90" y="67"/>
                    <a:pt x="91" y="66"/>
                    <a:pt x="92" y="64"/>
                  </a:cubicBezTo>
                  <a:cubicBezTo>
                    <a:pt x="92" y="62"/>
                    <a:pt x="92" y="59"/>
                    <a:pt x="90" y="58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9" y="65"/>
                    <a:pt x="89" y="65"/>
                    <a:pt x="90" y="64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7" y="66"/>
                    <a:pt x="88" y="66"/>
                    <a:pt x="88" y="65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7" y="66"/>
                    <a:pt x="87" y="66"/>
                    <a:pt x="88" y="66"/>
                  </a:cubicBezTo>
                  <a:cubicBezTo>
                    <a:pt x="91" y="65"/>
                    <a:pt x="98" y="65"/>
                    <a:pt x="103" y="65"/>
                  </a:cubicBezTo>
                  <a:cubicBezTo>
                    <a:pt x="108" y="65"/>
                    <a:pt x="113" y="64"/>
                    <a:pt x="113" y="64"/>
                  </a:cubicBezTo>
                  <a:cubicBezTo>
                    <a:pt x="115" y="64"/>
                    <a:pt x="117" y="63"/>
                    <a:pt x="117" y="61"/>
                  </a:cubicBezTo>
                  <a:cubicBezTo>
                    <a:pt x="118" y="59"/>
                    <a:pt x="117" y="57"/>
                    <a:pt x="115" y="56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8" y="62"/>
                    <a:pt x="127" y="62"/>
                  </a:cubicBezTo>
                  <a:cubicBezTo>
                    <a:pt x="131" y="62"/>
                    <a:pt x="136" y="62"/>
                    <a:pt x="139" y="62"/>
                  </a:cubicBezTo>
                  <a:cubicBezTo>
                    <a:pt x="141" y="62"/>
                    <a:pt x="142" y="62"/>
                    <a:pt x="144" y="61"/>
                  </a:cubicBezTo>
                  <a:cubicBezTo>
                    <a:pt x="144" y="61"/>
                    <a:pt x="145" y="61"/>
                    <a:pt x="145" y="61"/>
                  </a:cubicBezTo>
                  <a:cubicBezTo>
                    <a:pt x="145" y="61"/>
                    <a:pt x="146" y="61"/>
                    <a:pt x="146" y="61"/>
                  </a:cubicBezTo>
                  <a:cubicBezTo>
                    <a:pt x="146" y="61"/>
                    <a:pt x="146" y="61"/>
                    <a:pt x="147" y="61"/>
                  </a:cubicBezTo>
                  <a:cubicBezTo>
                    <a:pt x="148" y="60"/>
                    <a:pt x="148" y="60"/>
                    <a:pt x="148" y="60"/>
                  </a:cubicBezTo>
                  <a:cubicBezTo>
                    <a:pt x="148" y="60"/>
                    <a:pt x="148" y="60"/>
                    <a:pt x="149" y="59"/>
                  </a:cubicBezTo>
                  <a:cubicBezTo>
                    <a:pt x="149" y="58"/>
                    <a:pt x="150" y="57"/>
                    <a:pt x="149" y="55"/>
                  </a:cubicBezTo>
                  <a:cubicBezTo>
                    <a:pt x="149" y="54"/>
                    <a:pt x="148" y="53"/>
                    <a:pt x="147" y="53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7" y="63"/>
                    <a:pt x="179" y="61"/>
                    <a:pt x="179" y="59"/>
                  </a:cubicBezTo>
                  <a:cubicBezTo>
                    <a:pt x="180" y="57"/>
                    <a:pt x="179" y="55"/>
                    <a:pt x="177" y="54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2" y="58"/>
                    <a:pt x="172" y="58"/>
                    <a:pt x="173" y="56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1" y="59"/>
                    <a:pt x="171" y="5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1" y="59"/>
                    <a:pt x="172" y="59"/>
                  </a:cubicBezTo>
                  <a:cubicBezTo>
                    <a:pt x="178" y="59"/>
                    <a:pt x="189" y="59"/>
                    <a:pt x="196" y="59"/>
                  </a:cubicBezTo>
                  <a:cubicBezTo>
                    <a:pt x="197" y="59"/>
                    <a:pt x="198" y="59"/>
                    <a:pt x="199" y="59"/>
                  </a:cubicBezTo>
                  <a:cubicBezTo>
                    <a:pt x="199" y="59"/>
                    <a:pt x="200" y="59"/>
                    <a:pt x="200" y="59"/>
                  </a:cubicBezTo>
                  <a:cubicBezTo>
                    <a:pt x="200" y="59"/>
                    <a:pt x="201" y="59"/>
                    <a:pt x="201" y="59"/>
                  </a:cubicBezTo>
                  <a:cubicBezTo>
                    <a:pt x="201" y="59"/>
                    <a:pt x="201" y="58"/>
                    <a:pt x="202" y="58"/>
                  </a:cubicBezTo>
                  <a:cubicBezTo>
                    <a:pt x="202" y="58"/>
                    <a:pt x="203" y="58"/>
                    <a:pt x="204" y="57"/>
                  </a:cubicBezTo>
                  <a:cubicBezTo>
                    <a:pt x="204" y="55"/>
                    <a:pt x="205" y="54"/>
                    <a:pt x="204" y="53"/>
                  </a:cubicBezTo>
                  <a:cubicBezTo>
                    <a:pt x="204" y="52"/>
                    <a:pt x="203" y="51"/>
                    <a:pt x="202" y="50"/>
                  </a:cubicBezTo>
                  <a:cubicBezTo>
                    <a:pt x="198" y="48"/>
                    <a:pt x="198" y="48"/>
                    <a:pt x="198" y="48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196" y="56"/>
                    <a:pt x="196" y="56"/>
                    <a:pt x="196" y="56"/>
                  </a:cubicBezTo>
                  <a:cubicBezTo>
                    <a:pt x="196" y="56"/>
                    <a:pt x="202" y="56"/>
                    <a:pt x="209" y="56"/>
                  </a:cubicBezTo>
                  <a:cubicBezTo>
                    <a:pt x="212" y="56"/>
                    <a:pt x="215" y="56"/>
                    <a:pt x="217" y="56"/>
                  </a:cubicBezTo>
                  <a:cubicBezTo>
                    <a:pt x="219" y="56"/>
                    <a:pt x="220" y="56"/>
                    <a:pt x="220" y="56"/>
                  </a:cubicBezTo>
                  <a:cubicBezTo>
                    <a:pt x="221" y="56"/>
                    <a:pt x="221" y="56"/>
                    <a:pt x="222" y="56"/>
                  </a:cubicBezTo>
                  <a:cubicBezTo>
                    <a:pt x="222" y="56"/>
                    <a:pt x="222" y="56"/>
                    <a:pt x="222" y="56"/>
                  </a:cubicBezTo>
                  <a:cubicBezTo>
                    <a:pt x="223" y="56"/>
                    <a:pt x="223" y="56"/>
                    <a:pt x="223" y="55"/>
                  </a:cubicBezTo>
                  <a:cubicBezTo>
                    <a:pt x="224" y="55"/>
                    <a:pt x="224" y="55"/>
                    <a:pt x="224" y="55"/>
                  </a:cubicBezTo>
                  <a:cubicBezTo>
                    <a:pt x="224" y="55"/>
                    <a:pt x="225" y="54"/>
                    <a:pt x="225" y="54"/>
                  </a:cubicBezTo>
                  <a:cubicBezTo>
                    <a:pt x="227" y="51"/>
                    <a:pt x="226" y="48"/>
                    <a:pt x="224" y="47"/>
                  </a:cubicBezTo>
                  <a:cubicBezTo>
                    <a:pt x="221" y="45"/>
                    <a:pt x="221" y="45"/>
                    <a:pt x="221" y="45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2" y="52"/>
                    <a:pt x="222" y="52"/>
                    <a:pt x="222" y="52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1" y="53"/>
                    <a:pt x="221" y="52"/>
                    <a:pt x="222" y="52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9" y="54"/>
                    <a:pt x="220" y="54"/>
                    <a:pt x="220" y="53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9" y="54"/>
                    <a:pt x="219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8" y="54"/>
                    <a:pt x="219" y="54"/>
                    <a:pt x="220" y="54"/>
                  </a:cubicBezTo>
                  <a:cubicBezTo>
                    <a:pt x="224" y="54"/>
                    <a:pt x="231" y="55"/>
                    <a:pt x="239" y="56"/>
                  </a:cubicBezTo>
                  <a:cubicBezTo>
                    <a:pt x="242" y="57"/>
                    <a:pt x="246" y="57"/>
                    <a:pt x="249" y="58"/>
                  </a:cubicBezTo>
                  <a:cubicBezTo>
                    <a:pt x="250" y="58"/>
                    <a:pt x="251" y="58"/>
                    <a:pt x="252" y="58"/>
                  </a:cubicBezTo>
                  <a:cubicBezTo>
                    <a:pt x="254" y="58"/>
                    <a:pt x="254" y="58"/>
                    <a:pt x="255" y="58"/>
                  </a:cubicBezTo>
                  <a:cubicBezTo>
                    <a:pt x="255" y="58"/>
                    <a:pt x="256" y="58"/>
                    <a:pt x="256" y="58"/>
                  </a:cubicBezTo>
                  <a:cubicBezTo>
                    <a:pt x="256" y="58"/>
                    <a:pt x="257" y="58"/>
                    <a:pt x="257" y="58"/>
                  </a:cubicBezTo>
                  <a:cubicBezTo>
                    <a:pt x="257" y="58"/>
                    <a:pt x="258" y="58"/>
                    <a:pt x="258" y="57"/>
                  </a:cubicBezTo>
                  <a:cubicBezTo>
                    <a:pt x="259" y="57"/>
                    <a:pt x="259" y="57"/>
                    <a:pt x="260" y="56"/>
                  </a:cubicBezTo>
                  <a:cubicBezTo>
                    <a:pt x="260" y="55"/>
                    <a:pt x="261" y="54"/>
                    <a:pt x="260" y="52"/>
                  </a:cubicBezTo>
                  <a:cubicBezTo>
                    <a:pt x="260" y="51"/>
                    <a:pt x="259" y="50"/>
                    <a:pt x="258" y="49"/>
                  </a:cubicBezTo>
                  <a:cubicBezTo>
                    <a:pt x="247" y="42"/>
                    <a:pt x="247" y="42"/>
                    <a:pt x="247" y="42"/>
                  </a:cubicBezTo>
                  <a:cubicBezTo>
                    <a:pt x="245" y="46"/>
                    <a:pt x="245" y="46"/>
                    <a:pt x="245" y="46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82" y="54"/>
                    <a:pt x="282" y="54"/>
                    <a:pt x="282" y="54"/>
                  </a:cubicBezTo>
                  <a:cubicBezTo>
                    <a:pt x="284" y="55"/>
                    <a:pt x="286" y="53"/>
                    <a:pt x="286" y="51"/>
                  </a:cubicBezTo>
                  <a:cubicBezTo>
                    <a:pt x="287" y="49"/>
                    <a:pt x="286" y="47"/>
                    <a:pt x="284" y="46"/>
                  </a:cubicBezTo>
                  <a:cubicBezTo>
                    <a:pt x="279" y="42"/>
                    <a:pt x="279" y="42"/>
                    <a:pt x="279" y="42"/>
                  </a:cubicBezTo>
                  <a:cubicBezTo>
                    <a:pt x="277" y="46"/>
                    <a:pt x="277" y="46"/>
                    <a:pt x="277" y="46"/>
                  </a:cubicBezTo>
                  <a:cubicBezTo>
                    <a:pt x="276" y="51"/>
                    <a:pt x="276" y="51"/>
                    <a:pt x="276" y="51"/>
                  </a:cubicBezTo>
                  <a:cubicBezTo>
                    <a:pt x="276" y="51"/>
                    <a:pt x="283" y="51"/>
                    <a:pt x="290" y="52"/>
                  </a:cubicBezTo>
                  <a:cubicBezTo>
                    <a:pt x="298" y="52"/>
                    <a:pt x="306" y="52"/>
                    <a:pt x="311" y="52"/>
                  </a:cubicBezTo>
                  <a:cubicBezTo>
                    <a:pt x="312" y="52"/>
                    <a:pt x="312" y="52"/>
                    <a:pt x="313" y="52"/>
                  </a:cubicBezTo>
                  <a:cubicBezTo>
                    <a:pt x="314" y="52"/>
                    <a:pt x="314" y="52"/>
                    <a:pt x="314" y="52"/>
                  </a:cubicBezTo>
                  <a:cubicBezTo>
                    <a:pt x="314" y="52"/>
                    <a:pt x="315" y="52"/>
                    <a:pt x="315" y="52"/>
                  </a:cubicBezTo>
                  <a:cubicBezTo>
                    <a:pt x="315" y="52"/>
                    <a:pt x="316" y="52"/>
                    <a:pt x="316" y="52"/>
                  </a:cubicBezTo>
                  <a:cubicBezTo>
                    <a:pt x="316" y="51"/>
                    <a:pt x="317" y="51"/>
                    <a:pt x="318" y="50"/>
                  </a:cubicBezTo>
                  <a:cubicBezTo>
                    <a:pt x="318" y="49"/>
                    <a:pt x="319" y="48"/>
                    <a:pt x="318" y="46"/>
                  </a:cubicBezTo>
                  <a:cubicBezTo>
                    <a:pt x="318" y="45"/>
                    <a:pt x="317" y="44"/>
                    <a:pt x="316" y="43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7" y="49"/>
                    <a:pt x="317" y="49"/>
                    <a:pt x="317" y="49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5" y="50"/>
                    <a:pt x="316" y="50"/>
                    <a:pt x="317" y="49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4" y="51"/>
                    <a:pt x="314" y="51"/>
                    <a:pt x="315" y="51"/>
                  </a:cubicBezTo>
                  <a:cubicBezTo>
                    <a:pt x="313" y="47"/>
                    <a:pt x="313" y="47"/>
                    <a:pt x="313" y="47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3" y="49"/>
                    <a:pt x="313" y="49"/>
                    <a:pt x="313" y="49"/>
                  </a:cubicBezTo>
                  <a:cubicBezTo>
                    <a:pt x="313" y="51"/>
                    <a:pt x="313" y="51"/>
                    <a:pt x="313" y="51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3" y="49"/>
                    <a:pt x="313" y="49"/>
                    <a:pt x="313" y="49"/>
                  </a:cubicBezTo>
                  <a:cubicBezTo>
                    <a:pt x="313" y="51"/>
                    <a:pt x="313" y="51"/>
                    <a:pt x="313" y="51"/>
                  </a:cubicBezTo>
                  <a:cubicBezTo>
                    <a:pt x="314" y="51"/>
                    <a:pt x="314" y="51"/>
                    <a:pt x="314" y="51"/>
                  </a:cubicBezTo>
                  <a:cubicBezTo>
                    <a:pt x="314" y="51"/>
                    <a:pt x="315" y="51"/>
                    <a:pt x="316" y="51"/>
                  </a:cubicBezTo>
                  <a:cubicBezTo>
                    <a:pt x="319" y="51"/>
                    <a:pt x="325" y="51"/>
                    <a:pt x="330" y="51"/>
                  </a:cubicBezTo>
                  <a:cubicBezTo>
                    <a:pt x="335" y="51"/>
                    <a:pt x="340" y="52"/>
                    <a:pt x="342" y="52"/>
                  </a:cubicBezTo>
                  <a:cubicBezTo>
                    <a:pt x="343" y="52"/>
                    <a:pt x="343" y="52"/>
                    <a:pt x="344" y="52"/>
                  </a:cubicBezTo>
                  <a:cubicBezTo>
                    <a:pt x="344" y="52"/>
                    <a:pt x="344" y="52"/>
                    <a:pt x="344" y="52"/>
                  </a:cubicBezTo>
                  <a:cubicBezTo>
                    <a:pt x="344" y="52"/>
                    <a:pt x="345" y="52"/>
                    <a:pt x="345" y="51"/>
                  </a:cubicBezTo>
                  <a:cubicBezTo>
                    <a:pt x="345" y="51"/>
                    <a:pt x="345" y="51"/>
                    <a:pt x="346" y="51"/>
                  </a:cubicBezTo>
                  <a:cubicBezTo>
                    <a:pt x="346" y="51"/>
                    <a:pt x="347" y="51"/>
                    <a:pt x="348" y="49"/>
                  </a:cubicBezTo>
                  <a:cubicBezTo>
                    <a:pt x="348" y="48"/>
                    <a:pt x="349" y="47"/>
                    <a:pt x="348" y="46"/>
                  </a:cubicBezTo>
                  <a:cubicBezTo>
                    <a:pt x="348" y="45"/>
                    <a:pt x="347" y="44"/>
                    <a:pt x="346" y="43"/>
                  </a:cubicBezTo>
                  <a:cubicBezTo>
                    <a:pt x="340" y="39"/>
                    <a:pt x="340" y="39"/>
                    <a:pt x="340" y="39"/>
                  </a:cubicBezTo>
                  <a:cubicBezTo>
                    <a:pt x="337" y="43"/>
                    <a:pt x="337" y="43"/>
                    <a:pt x="337" y="43"/>
                  </a:cubicBezTo>
                  <a:cubicBezTo>
                    <a:pt x="337" y="47"/>
                    <a:pt x="337" y="47"/>
                    <a:pt x="337" y="47"/>
                  </a:cubicBezTo>
                  <a:cubicBezTo>
                    <a:pt x="375" y="47"/>
                    <a:pt x="375" y="47"/>
                    <a:pt x="375" y="47"/>
                  </a:cubicBezTo>
                  <a:cubicBezTo>
                    <a:pt x="377" y="47"/>
                    <a:pt x="379" y="46"/>
                    <a:pt x="379" y="44"/>
                  </a:cubicBezTo>
                  <a:cubicBezTo>
                    <a:pt x="380" y="42"/>
                    <a:pt x="379" y="39"/>
                    <a:pt x="377" y="38"/>
                  </a:cubicBezTo>
                  <a:cubicBezTo>
                    <a:pt x="375" y="37"/>
                    <a:pt x="375" y="37"/>
                    <a:pt x="375" y="37"/>
                  </a:cubicBezTo>
                  <a:cubicBezTo>
                    <a:pt x="373" y="41"/>
                    <a:pt x="373" y="41"/>
                    <a:pt x="373" y="41"/>
                  </a:cubicBezTo>
                  <a:cubicBezTo>
                    <a:pt x="373" y="46"/>
                    <a:pt x="373" y="46"/>
                    <a:pt x="373" y="46"/>
                  </a:cubicBezTo>
                  <a:cubicBezTo>
                    <a:pt x="397" y="44"/>
                    <a:pt x="397" y="44"/>
                    <a:pt x="397" y="44"/>
                  </a:cubicBezTo>
                  <a:cubicBezTo>
                    <a:pt x="399" y="44"/>
                    <a:pt x="400" y="43"/>
                    <a:pt x="401" y="41"/>
                  </a:cubicBezTo>
                  <a:cubicBezTo>
                    <a:pt x="401" y="39"/>
                    <a:pt x="401" y="37"/>
                    <a:pt x="399" y="36"/>
                  </a:cubicBezTo>
                  <a:cubicBezTo>
                    <a:pt x="397" y="35"/>
                    <a:pt x="397" y="35"/>
                    <a:pt x="397" y="35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9" y="41"/>
                    <a:pt x="399" y="41"/>
                    <a:pt x="399" y="41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7" y="43"/>
                    <a:pt x="397" y="43"/>
                    <a:pt x="397" y="43"/>
                  </a:cubicBezTo>
                  <a:cubicBezTo>
                    <a:pt x="397" y="42"/>
                    <a:pt x="398" y="42"/>
                    <a:pt x="399" y="41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7" y="43"/>
                    <a:pt x="397" y="43"/>
                    <a:pt x="397" y="43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6" y="43"/>
                    <a:pt x="397" y="43"/>
                  </a:cubicBezTo>
                  <a:cubicBezTo>
                    <a:pt x="395" y="39"/>
                    <a:pt x="395" y="39"/>
                    <a:pt x="395" y="39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5" y="40"/>
                    <a:pt x="395" y="40"/>
                    <a:pt x="395" y="40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5" y="40"/>
                    <a:pt x="395" y="40"/>
                    <a:pt x="395" y="40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2"/>
                    <a:pt x="396" y="42"/>
                    <a:pt x="396" y="42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2"/>
                    <a:pt x="396" y="42"/>
                    <a:pt x="396" y="42"/>
                  </a:cubicBezTo>
                  <a:cubicBezTo>
                    <a:pt x="396" y="43"/>
                    <a:pt x="396" y="43"/>
                    <a:pt x="396" y="43"/>
                  </a:cubicBezTo>
                  <a:cubicBezTo>
                    <a:pt x="396" y="43"/>
                    <a:pt x="397" y="43"/>
                    <a:pt x="398" y="43"/>
                  </a:cubicBezTo>
                  <a:cubicBezTo>
                    <a:pt x="399" y="43"/>
                    <a:pt x="401" y="43"/>
                    <a:pt x="403" y="43"/>
                  </a:cubicBezTo>
                  <a:cubicBezTo>
                    <a:pt x="406" y="43"/>
                    <a:pt x="410" y="43"/>
                    <a:pt x="413" y="43"/>
                  </a:cubicBezTo>
                  <a:cubicBezTo>
                    <a:pt x="416" y="43"/>
                    <a:pt x="418" y="43"/>
                    <a:pt x="418" y="43"/>
                  </a:cubicBezTo>
                  <a:cubicBezTo>
                    <a:pt x="420" y="43"/>
                    <a:pt x="422" y="42"/>
                    <a:pt x="423" y="40"/>
                  </a:cubicBezTo>
                  <a:cubicBezTo>
                    <a:pt x="424" y="38"/>
                    <a:pt x="423" y="36"/>
                    <a:pt x="421" y="35"/>
                  </a:cubicBezTo>
                  <a:cubicBezTo>
                    <a:pt x="418" y="33"/>
                    <a:pt x="418" y="33"/>
                    <a:pt x="418" y="33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8" y="40"/>
                    <a:pt x="418" y="40"/>
                    <a:pt x="418" y="40"/>
                  </a:cubicBezTo>
                  <a:cubicBezTo>
                    <a:pt x="418" y="40"/>
                    <a:pt x="419" y="40"/>
                    <a:pt x="419" y="39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8" y="40"/>
                    <a:pt x="418" y="40"/>
                    <a:pt x="418" y="40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7" y="41"/>
                    <a:pt x="417" y="41"/>
                    <a:pt x="417" y="41"/>
                  </a:cubicBezTo>
                  <a:cubicBezTo>
                    <a:pt x="417" y="41"/>
                    <a:pt x="417" y="41"/>
                    <a:pt x="418" y="40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7" y="41"/>
                    <a:pt x="417" y="41"/>
                    <a:pt x="417" y="41"/>
                  </a:cubicBezTo>
                  <a:cubicBezTo>
                    <a:pt x="416" y="38"/>
                    <a:pt x="416" y="38"/>
                    <a:pt x="416" y="38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7" y="41"/>
                  </a:cubicBezTo>
                  <a:cubicBezTo>
                    <a:pt x="416" y="38"/>
                    <a:pt x="416" y="38"/>
                    <a:pt x="416" y="38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6" y="41"/>
                    <a:pt x="416" y="41"/>
                  </a:cubicBezTo>
                  <a:cubicBezTo>
                    <a:pt x="416" y="41"/>
                    <a:pt x="417" y="41"/>
                    <a:pt x="417" y="41"/>
                  </a:cubicBezTo>
                  <a:cubicBezTo>
                    <a:pt x="420" y="41"/>
                    <a:pt x="426" y="41"/>
                    <a:pt x="431" y="42"/>
                  </a:cubicBezTo>
                  <a:cubicBezTo>
                    <a:pt x="437" y="42"/>
                    <a:pt x="442" y="42"/>
                    <a:pt x="442" y="42"/>
                  </a:cubicBezTo>
                  <a:cubicBezTo>
                    <a:pt x="444" y="43"/>
                    <a:pt x="446" y="41"/>
                    <a:pt x="446" y="39"/>
                  </a:cubicBezTo>
                  <a:cubicBezTo>
                    <a:pt x="447" y="37"/>
                    <a:pt x="446" y="35"/>
                    <a:pt x="444" y="34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39" y="36"/>
                    <a:pt x="439" y="36"/>
                    <a:pt x="439" y="36"/>
                  </a:cubicBezTo>
                  <a:cubicBezTo>
                    <a:pt x="439" y="41"/>
                    <a:pt x="439" y="41"/>
                    <a:pt x="439" y="41"/>
                  </a:cubicBezTo>
                  <a:cubicBezTo>
                    <a:pt x="475" y="39"/>
                    <a:pt x="475" y="39"/>
                    <a:pt x="475" y="39"/>
                  </a:cubicBezTo>
                  <a:cubicBezTo>
                    <a:pt x="477" y="39"/>
                    <a:pt x="479" y="37"/>
                    <a:pt x="479" y="35"/>
                  </a:cubicBezTo>
                  <a:cubicBezTo>
                    <a:pt x="480" y="33"/>
                    <a:pt x="479" y="31"/>
                    <a:pt x="477" y="30"/>
                  </a:cubicBezTo>
                  <a:cubicBezTo>
                    <a:pt x="473" y="28"/>
                    <a:pt x="473" y="28"/>
                    <a:pt x="473" y="28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5" y="34"/>
                    <a:pt x="475" y="34"/>
                    <a:pt x="475" y="34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3" y="36"/>
                    <a:pt x="473" y="36"/>
                    <a:pt x="473" y="36"/>
                  </a:cubicBezTo>
                  <a:cubicBezTo>
                    <a:pt x="474" y="36"/>
                    <a:pt x="474" y="36"/>
                    <a:pt x="475" y="34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3" y="36"/>
                    <a:pt x="473" y="36"/>
                    <a:pt x="473" y="36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6"/>
                    <a:pt x="473" y="36"/>
                    <a:pt x="473" y="36"/>
                  </a:cubicBezTo>
                  <a:cubicBezTo>
                    <a:pt x="471" y="33"/>
                    <a:pt x="471" y="33"/>
                    <a:pt x="471" y="33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5"/>
                    <a:pt x="472" y="35"/>
                    <a:pt x="472" y="35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5"/>
                    <a:pt x="472" y="35"/>
                    <a:pt x="472" y="35"/>
                  </a:cubicBezTo>
                  <a:cubicBezTo>
                    <a:pt x="472" y="36"/>
                    <a:pt x="472" y="36"/>
                    <a:pt x="472" y="36"/>
                  </a:cubicBezTo>
                  <a:cubicBezTo>
                    <a:pt x="472" y="36"/>
                    <a:pt x="473" y="36"/>
                    <a:pt x="474" y="36"/>
                  </a:cubicBezTo>
                  <a:cubicBezTo>
                    <a:pt x="477" y="36"/>
                    <a:pt x="482" y="36"/>
                    <a:pt x="487" y="36"/>
                  </a:cubicBezTo>
                  <a:cubicBezTo>
                    <a:pt x="492" y="36"/>
                    <a:pt x="498" y="36"/>
                    <a:pt x="502" y="36"/>
                  </a:cubicBezTo>
                  <a:cubicBezTo>
                    <a:pt x="506" y="36"/>
                    <a:pt x="509" y="36"/>
                    <a:pt x="509" y="36"/>
                  </a:cubicBezTo>
                  <a:cubicBezTo>
                    <a:pt x="511" y="36"/>
                    <a:pt x="513" y="35"/>
                    <a:pt x="513" y="33"/>
                  </a:cubicBezTo>
                  <a:cubicBezTo>
                    <a:pt x="514" y="31"/>
                    <a:pt x="513" y="29"/>
                    <a:pt x="511" y="28"/>
                  </a:cubicBezTo>
                  <a:cubicBezTo>
                    <a:pt x="507" y="25"/>
                    <a:pt x="507" y="25"/>
                    <a:pt x="507" y="25"/>
                  </a:cubicBezTo>
                  <a:cubicBezTo>
                    <a:pt x="504" y="29"/>
                    <a:pt x="504" y="29"/>
                    <a:pt x="504" y="29"/>
                  </a:cubicBezTo>
                  <a:cubicBezTo>
                    <a:pt x="504" y="34"/>
                    <a:pt x="504" y="34"/>
                    <a:pt x="504" y="34"/>
                  </a:cubicBezTo>
                  <a:cubicBezTo>
                    <a:pt x="537" y="35"/>
                    <a:pt x="537" y="35"/>
                    <a:pt x="537" y="35"/>
                  </a:cubicBezTo>
                  <a:cubicBezTo>
                    <a:pt x="539" y="35"/>
                    <a:pt x="541" y="34"/>
                    <a:pt x="542" y="32"/>
                  </a:cubicBezTo>
                  <a:cubicBezTo>
                    <a:pt x="543" y="30"/>
                    <a:pt x="542" y="28"/>
                    <a:pt x="540" y="26"/>
                  </a:cubicBezTo>
                  <a:cubicBezTo>
                    <a:pt x="536" y="24"/>
                    <a:pt x="536" y="24"/>
                    <a:pt x="536" y="24"/>
                  </a:cubicBezTo>
                  <a:cubicBezTo>
                    <a:pt x="534" y="28"/>
                    <a:pt x="534" y="28"/>
                    <a:pt x="534" y="28"/>
                  </a:cubicBezTo>
                  <a:cubicBezTo>
                    <a:pt x="533" y="33"/>
                    <a:pt x="533" y="33"/>
                    <a:pt x="533" y="33"/>
                  </a:cubicBezTo>
                  <a:cubicBezTo>
                    <a:pt x="565" y="35"/>
                    <a:pt x="565" y="35"/>
                    <a:pt x="565" y="35"/>
                  </a:cubicBezTo>
                  <a:cubicBezTo>
                    <a:pt x="567" y="35"/>
                    <a:pt x="569" y="34"/>
                    <a:pt x="570" y="32"/>
                  </a:cubicBezTo>
                  <a:cubicBezTo>
                    <a:pt x="571" y="30"/>
                    <a:pt x="570" y="28"/>
                    <a:pt x="568" y="26"/>
                  </a:cubicBezTo>
                  <a:cubicBezTo>
                    <a:pt x="565" y="24"/>
                    <a:pt x="565" y="24"/>
                    <a:pt x="565" y="24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6" y="31"/>
                    <a:pt x="566" y="31"/>
                    <a:pt x="566" y="31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5" y="32"/>
                    <a:pt x="565" y="32"/>
                    <a:pt x="565" y="32"/>
                  </a:cubicBezTo>
                  <a:cubicBezTo>
                    <a:pt x="565" y="32"/>
                    <a:pt x="566" y="31"/>
                    <a:pt x="566" y="31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5" y="32"/>
                    <a:pt x="565" y="32"/>
                    <a:pt x="565" y="32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4" y="33"/>
                    <a:pt x="564" y="33"/>
                    <a:pt x="564" y="33"/>
                  </a:cubicBezTo>
                  <a:cubicBezTo>
                    <a:pt x="564" y="32"/>
                    <a:pt x="564" y="32"/>
                    <a:pt x="565" y="32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64" y="33"/>
                    <a:pt x="564" y="33"/>
                    <a:pt x="564" y="33"/>
                  </a:cubicBezTo>
                  <a:cubicBezTo>
                    <a:pt x="563" y="30"/>
                    <a:pt x="563" y="30"/>
                    <a:pt x="563" y="30"/>
                  </a:cubicBezTo>
                  <a:cubicBezTo>
                    <a:pt x="563" y="33"/>
                    <a:pt x="563" y="33"/>
                    <a:pt x="563" y="33"/>
                  </a:cubicBezTo>
                  <a:cubicBezTo>
                    <a:pt x="563" y="33"/>
                    <a:pt x="564" y="33"/>
                    <a:pt x="564" y="33"/>
                  </a:cubicBezTo>
                  <a:cubicBezTo>
                    <a:pt x="563" y="30"/>
                    <a:pt x="563" y="30"/>
                    <a:pt x="563" y="30"/>
                  </a:cubicBezTo>
                  <a:cubicBezTo>
                    <a:pt x="563" y="33"/>
                    <a:pt x="563" y="33"/>
                    <a:pt x="563" y="33"/>
                  </a:cubicBezTo>
                  <a:cubicBezTo>
                    <a:pt x="564" y="33"/>
                    <a:pt x="565" y="33"/>
                    <a:pt x="566" y="33"/>
                  </a:cubicBezTo>
                  <a:cubicBezTo>
                    <a:pt x="570" y="32"/>
                    <a:pt x="577" y="32"/>
                    <a:pt x="584" y="32"/>
                  </a:cubicBezTo>
                  <a:cubicBezTo>
                    <a:pt x="592" y="32"/>
                    <a:pt x="600" y="32"/>
                    <a:pt x="600" y="32"/>
                  </a:cubicBezTo>
                  <a:cubicBezTo>
                    <a:pt x="602" y="32"/>
                    <a:pt x="604" y="31"/>
                    <a:pt x="604" y="29"/>
                  </a:cubicBezTo>
                  <a:cubicBezTo>
                    <a:pt x="605" y="27"/>
                    <a:pt x="604" y="25"/>
                    <a:pt x="602" y="24"/>
                  </a:cubicBezTo>
                  <a:cubicBezTo>
                    <a:pt x="595" y="19"/>
                    <a:pt x="595" y="19"/>
                    <a:pt x="595" y="19"/>
                  </a:cubicBezTo>
                  <a:cubicBezTo>
                    <a:pt x="592" y="23"/>
                    <a:pt x="592" y="23"/>
                    <a:pt x="592" y="23"/>
                  </a:cubicBezTo>
                  <a:cubicBezTo>
                    <a:pt x="592" y="27"/>
                    <a:pt x="592" y="27"/>
                    <a:pt x="592" y="27"/>
                  </a:cubicBezTo>
                  <a:cubicBezTo>
                    <a:pt x="624" y="26"/>
                    <a:pt x="624" y="26"/>
                    <a:pt x="624" y="26"/>
                  </a:cubicBezTo>
                  <a:cubicBezTo>
                    <a:pt x="626" y="26"/>
                    <a:pt x="628" y="25"/>
                    <a:pt x="629" y="23"/>
                  </a:cubicBezTo>
                  <a:cubicBezTo>
                    <a:pt x="629" y="21"/>
                    <a:pt x="628" y="18"/>
                    <a:pt x="627" y="17"/>
                  </a:cubicBezTo>
                  <a:cubicBezTo>
                    <a:pt x="624" y="16"/>
                    <a:pt x="624" y="16"/>
                    <a:pt x="624" y="16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21" y="24"/>
                    <a:pt x="621" y="24"/>
                    <a:pt x="621" y="24"/>
                  </a:cubicBezTo>
                  <a:cubicBezTo>
                    <a:pt x="660" y="25"/>
                    <a:pt x="660" y="25"/>
                    <a:pt x="660" y="25"/>
                  </a:cubicBezTo>
                  <a:cubicBezTo>
                    <a:pt x="662" y="25"/>
                    <a:pt x="664" y="23"/>
                    <a:pt x="665" y="21"/>
                  </a:cubicBezTo>
                  <a:cubicBezTo>
                    <a:pt x="665" y="19"/>
                    <a:pt x="664" y="17"/>
                    <a:pt x="663" y="16"/>
                  </a:cubicBezTo>
                  <a:cubicBezTo>
                    <a:pt x="660" y="14"/>
                    <a:pt x="660" y="14"/>
                    <a:pt x="660" y="14"/>
                  </a:cubicBezTo>
                  <a:cubicBezTo>
                    <a:pt x="657" y="18"/>
                    <a:pt x="657" y="18"/>
                    <a:pt x="657" y="18"/>
                  </a:cubicBezTo>
                  <a:cubicBezTo>
                    <a:pt x="657" y="23"/>
                    <a:pt x="657" y="23"/>
                    <a:pt x="657" y="23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90" y="24"/>
                    <a:pt x="692" y="23"/>
                    <a:pt x="692" y="21"/>
                  </a:cubicBezTo>
                  <a:cubicBezTo>
                    <a:pt x="693" y="19"/>
                    <a:pt x="692" y="17"/>
                    <a:pt x="690" y="15"/>
                  </a:cubicBezTo>
                  <a:cubicBezTo>
                    <a:pt x="686" y="13"/>
                    <a:pt x="686" y="13"/>
                    <a:pt x="686" y="13"/>
                  </a:cubicBezTo>
                  <a:cubicBezTo>
                    <a:pt x="684" y="17"/>
                    <a:pt x="684" y="17"/>
                    <a:pt x="684" y="17"/>
                  </a:cubicBezTo>
                  <a:cubicBezTo>
                    <a:pt x="683" y="22"/>
                    <a:pt x="683" y="22"/>
                    <a:pt x="683" y="22"/>
                  </a:cubicBezTo>
                  <a:cubicBezTo>
                    <a:pt x="717" y="24"/>
                    <a:pt x="717" y="24"/>
                    <a:pt x="717" y="24"/>
                  </a:cubicBezTo>
                  <a:cubicBezTo>
                    <a:pt x="719" y="24"/>
                    <a:pt x="721" y="23"/>
                    <a:pt x="722" y="21"/>
                  </a:cubicBezTo>
                  <a:cubicBezTo>
                    <a:pt x="723" y="19"/>
                    <a:pt x="722" y="16"/>
                    <a:pt x="720" y="15"/>
                  </a:cubicBezTo>
                  <a:cubicBezTo>
                    <a:pt x="713" y="11"/>
                    <a:pt x="713" y="11"/>
                    <a:pt x="713" y="11"/>
                  </a:cubicBezTo>
                  <a:cubicBezTo>
                    <a:pt x="711" y="15"/>
                    <a:pt x="711" y="15"/>
                    <a:pt x="711" y="15"/>
                  </a:cubicBezTo>
                  <a:cubicBezTo>
                    <a:pt x="711" y="20"/>
                    <a:pt x="711" y="20"/>
                    <a:pt x="711" y="20"/>
                  </a:cubicBezTo>
                  <a:cubicBezTo>
                    <a:pt x="746" y="20"/>
                    <a:pt x="746" y="20"/>
                    <a:pt x="746" y="20"/>
                  </a:cubicBezTo>
                  <a:cubicBezTo>
                    <a:pt x="748" y="20"/>
                    <a:pt x="750" y="19"/>
                    <a:pt x="750" y="17"/>
                  </a:cubicBezTo>
                  <a:cubicBezTo>
                    <a:pt x="751" y="15"/>
                    <a:pt x="750" y="13"/>
                    <a:pt x="748" y="12"/>
                  </a:cubicBezTo>
                  <a:cubicBezTo>
                    <a:pt x="740" y="6"/>
                    <a:pt x="740" y="6"/>
                    <a:pt x="740" y="6"/>
                  </a:cubicBezTo>
                  <a:cubicBezTo>
                    <a:pt x="737" y="10"/>
                    <a:pt x="737" y="10"/>
                    <a:pt x="737" y="10"/>
                  </a:cubicBezTo>
                  <a:cubicBezTo>
                    <a:pt x="737" y="15"/>
                    <a:pt x="737" y="15"/>
                    <a:pt x="737" y="15"/>
                  </a:cubicBezTo>
                  <a:cubicBezTo>
                    <a:pt x="773" y="20"/>
                    <a:pt x="773" y="20"/>
                    <a:pt x="773" y="20"/>
                  </a:cubicBezTo>
                  <a:cubicBezTo>
                    <a:pt x="775" y="20"/>
                    <a:pt x="777" y="19"/>
                    <a:pt x="778" y="17"/>
                  </a:cubicBezTo>
                  <a:cubicBezTo>
                    <a:pt x="778" y="15"/>
                    <a:pt x="778" y="12"/>
                    <a:pt x="776" y="11"/>
                  </a:cubicBezTo>
                  <a:cubicBezTo>
                    <a:pt x="771" y="8"/>
                    <a:pt x="771" y="8"/>
                    <a:pt x="771" y="8"/>
                  </a:cubicBezTo>
                  <a:cubicBezTo>
                    <a:pt x="768" y="12"/>
                    <a:pt x="768" y="12"/>
                    <a:pt x="768" y="12"/>
                  </a:cubicBezTo>
                  <a:cubicBezTo>
                    <a:pt x="768" y="17"/>
                    <a:pt x="768" y="17"/>
                    <a:pt x="768" y="17"/>
                  </a:cubicBezTo>
                  <a:cubicBezTo>
                    <a:pt x="798" y="18"/>
                    <a:pt x="798" y="18"/>
                    <a:pt x="798" y="18"/>
                  </a:cubicBezTo>
                  <a:cubicBezTo>
                    <a:pt x="800" y="18"/>
                    <a:pt x="802" y="17"/>
                    <a:pt x="803" y="15"/>
                  </a:cubicBezTo>
                  <a:cubicBezTo>
                    <a:pt x="803" y="13"/>
                    <a:pt x="803" y="11"/>
                    <a:pt x="801" y="10"/>
                  </a:cubicBezTo>
                  <a:cubicBezTo>
                    <a:pt x="797" y="7"/>
                    <a:pt x="797" y="7"/>
                    <a:pt x="797" y="7"/>
                  </a:cubicBezTo>
                  <a:cubicBezTo>
                    <a:pt x="794" y="11"/>
                    <a:pt x="794" y="11"/>
                    <a:pt x="794" y="11"/>
                  </a:cubicBezTo>
                  <a:cubicBezTo>
                    <a:pt x="794" y="16"/>
                    <a:pt x="794" y="16"/>
                    <a:pt x="794" y="16"/>
                  </a:cubicBezTo>
                  <a:cubicBezTo>
                    <a:pt x="824" y="15"/>
                    <a:pt x="824" y="15"/>
                    <a:pt x="824" y="15"/>
                  </a:cubicBezTo>
                  <a:cubicBezTo>
                    <a:pt x="826" y="15"/>
                    <a:pt x="828" y="14"/>
                    <a:pt x="828" y="12"/>
                  </a:cubicBezTo>
                  <a:cubicBezTo>
                    <a:pt x="829" y="10"/>
                    <a:pt x="828" y="8"/>
                    <a:pt x="826" y="7"/>
                  </a:cubicBezTo>
                  <a:cubicBezTo>
                    <a:pt x="818" y="1"/>
                    <a:pt x="818" y="1"/>
                    <a:pt x="818" y="1"/>
                  </a:cubicBezTo>
                  <a:cubicBezTo>
                    <a:pt x="816" y="0"/>
                    <a:pt x="813" y="1"/>
                    <a:pt x="812" y="3"/>
                  </a:cubicBezTo>
                  <a:cubicBezTo>
                    <a:pt x="810" y="5"/>
                    <a:pt x="811" y="8"/>
                    <a:pt x="813" y="9"/>
                  </a:cubicBezTo>
                  <a:cubicBezTo>
                    <a:pt x="821" y="15"/>
                    <a:pt x="821" y="15"/>
                    <a:pt x="821" y="15"/>
                  </a:cubicBezTo>
                  <a:cubicBezTo>
                    <a:pt x="824" y="11"/>
                    <a:pt x="824" y="11"/>
                    <a:pt x="824" y="11"/>
                  </a:cubicBezTo>
                  <a:cubicBezTo>
                    <a:pt x="824" y="6"/>
                    <a:pt x="824" y="6"/>
                    <a:pt x="824" y="6"/>
                  </a:cubicBezTo>
                  <a:cubicBezTo>
                    <a:pt x="794" y="6"/>
                    <a:pt x="794" y="6"/>
                    <a:pt x="794" y="6"/>
                  </a:cubicBezTo>
                  <a:cubicBezTo>
                    <a:pt x="792" y="6"/>
                    <a:pt x="790" y="8"/>
                    <a:pt x="790" y="10"/>
                  </a:cubicBezTo>
                  <a:cubicBezTo>
                    <a:pt x="789" y="12"/>
                    <a:pt x="790" y="14"/>
                    <a:pt x="792" y="15"/>
                  </a:cubicBezTo>
                  <a:cubicBezTo>
                    <a:pt x="796" y="17"/>
                    <a:pt x="796" y="17"/>
                    <a:pt x="796" y="17"/>
                  </a:cubicBezTo>
                  <a:cubicBezTo>
                    <a:pt x="798" y="13"/>
                    <a:pt x="798" y="13"/>
                    <a:pt x="798" y="13"/>
                  </a:cubicBezTo>
                  <a:cubicBezTo>
                    <a:pt x="799" y="9"/>
                    <a:pt x="799" y="9"/>
                    <a:pt x="799" y="9"/>
                  </a:cubicBezTo>
                  <a:cubicBezTo>
                    <a:pt x="769" y="7"/>
                    <a:pt x="769" y="7"/>
                    <a:pt x="769" y="7"/>
                  </a:cubicBezTo>
                  <a:cubicBezTo>
                    <a:pt x="767" y="7"/>
                    <a:pt x="765" y="9"/>
                    <a:pt x="764" y="11"/>
                  </a:cubicBezTo>
                  <a:cubicBezTo>
                    <a:pt x="763" y="13"/>
                    <a:pt x="764" y="15"/>
                    <a:pt x="766" y="16"/>
                  </a:cubicBezTo>
                  <a:cubicBezTo>
                    <a:pt x="771" y="19"/>
                    <a:pt x="771" y="19"/>
                    <a:pt x="771" y="19"/>
                  </a:cubicBezTo>
                  <a:cubicBezTo>
                    <a:pt x="773" y="15"/>
                    <a:pt x="773" y="15"/>
                    <a:pt x="773" y="15"/>
                  </a:cubicBezTo>
                  <a:cubicBezTo>
                    <a:pt x="774" y="10"/>
                    <a:pt x="774" y="10"/>
                    <a:pt x="774" y="10"/>
                  </a:cubicBezTo>
                  <a:cubicBezTo>
                    <a:pt x="738" y="6"/>
                    <a:pt x="738" y="6"/>
                    <a:pt x="738" y="6"/>
                  </a:cubicBezTo>
                  <a:cubicBezTo>
                    <a:pt x="736" y="5"/>
                    <a:pt x="734" y="7"/>
                    <a:pt x="733" y="9"/>
                  </a:cubicBezTo>
                  <a:cubicBezTo>
                    <a:pt x="732" y="11"/>
                    <a:pt x="733" y="13"/>
                    <a:pt x="735" y="14"/>
                  </a:cubicBezTo>
                  <a:cubicBezTo>
                    <a:pt x="743" y="20"/>
                    <a:pt x="743" y="20"/>
                    <a:pt x="743" y="20"/>
                  </a:cubicBezTo>
                  <a:cubicBezTo>
                    <a:pt x="746" y="16"/>
                    <a:pt x="746" y="16"/>
                    <a:pt x="746" y="16"/>
                  </a:cubicBezTo>
                  <a:cubicBezTo>
                    <a:pt x="746" y="11"/>
                    <a:pt x="746" y="11"/>
                    <a:pt x="746" y="11"/>
                  </a:cubicBezTo>
                  <a:cubicBezTo>
                    <a:pt x="711" y="10"/>
                    <a:pt x="711" y="10"/>
                    <a:pt x="711" y="10"/>
                  </a:cubicBezTo>
                  <a:cubicBezTo>
                    <a:pt x="709" y="10"/>
                    <a:pt x="707" y="12"/>
                    <a:pt x="706" y="14"/>
                  </a:cubicBezTo>
                  <a:cubicBezTo>
                    <a:pt x="706" y="16"/>
                    <a:pt x="707" y="18"/>
                    <a:pt x="708" y="19"/>
                  </a:cubicBezTo>
                  <a:cubicBezTo>
                    <a:pt x="715" y="23"/>
                    <a:pt x="715" y="23"/>
                    <a:pt x="715" y="23"/>
                  </a:cubicBezTo>
                  <a:cubicBezTo>
                    <a:pt x="718" y="19"/>
                    <a:pt x="718" y="19"/>
                    <a:pt x="718" y="19"/>
                  </a:cubicBezTo>
                  <a:cubicBezTo>
                    <a:pt x="718" y="15"/>
                    <a:pt x="718" y="15"/>
                    <a:pt x="718" y="15"/>
                  </a:cubicBezTo>
                  <a:cubicBezTo>
                    <a:pt x="684" y="12"/>
                    <a:pt x="684" y="12"/>
                    <a:pt x="684" y="12"/>
                  </a:cubicBezTo>
                  <a:cubicBezTo>
                    <a:pt x="682" y="12"/>
                    <a:pt x="680" y="13"/>
                    <a:pt x="679" y="15"/>
                  </a:cubicBezTo>
                  <a:cubicBezTo>
                    <a:pt x="679" y="17"/>
                    <a:pt x="680" y="20"/>
                    <a:pt x="681" y="21"/>
                  </a:cubicBezTo>
                  <a:cubicBezTo>
                    <a:pt x="685" y="23"/>
                    <a:pt x="685" y="23"/>
                    <a:pt x="685" y="23"/>
                  </a:cubicBezTo>
                  <a:cubicBezTo>
                    <a:pt x="688" y="19"/>
                    <a:pt x="688" y="19"/>
                    <a:pt x="688" y="19"/>
                  </a:cubicBezTo>
                  <a:cubicBezTo>
                    <a:pt x="688" y="15"/>
                    <a:pt x="688" y="15"/>
                    <a:pt x="688" y="15"/>
                  </a:cubicBezTo>
                  <a:cubicBezTo>
                    <a:pt x="658" y="14"/>
                    <a:pt x="658" y="14"/>
                    <a:pt x="658" y="14"/>
                  </a:cubicBezTo>
                  <a:cubicBezTo>
                    <a:pt x="656" y="14"/>
                    <a:pt x="654" y="15"/>
                    <a:pt x="653" y="17"/>
                  </a:cubicBezTo>
                  <a:cubicBezTo>
                    <a:pt x="652" y="19"/>
                    <a:pt x="653" y="21"/>
                    <a:pt x="655" y="22"/>
                  </a:cubicBezTo>
                  <a:cubicBezTo>
                    <a:pt x="658" y="24"/>
                    <a:pt x="658" y="24"/>
                    <a:pt x="658" y="24"/>
                  </a:cubicBezTo>
                  <a:cubicBezTo>
                    <a:pt x="660" y="20"/>
                    <a:pt x="660" y="20"/>
                    <a:pt x="660" y="20"/>
                  </a:cubicBezTo>
                  <a:cubicBezTo>
                    <a:pt x="660" y="15"/>
                    <a:pt x="660" y="15"/>
                    <a:pt x="660" y="15"/>
                  </a:cubicBezTo>
                  <a:cubicBezTo>
                    <a:pt x="621" y="15"/>
                    <a:pt x="621" y="15"/>
                    <a:pt x="621" y="15"/>
                  </a:cubicBezTo>
                  <a:cubicBezTo>
                    <a:pt x="619" y="15"/>
                    <a:pt x="618" y="16"/>
                    <a:pt x="617" y="18"/>
                  </a:cubicBezTo>
                  <a:cubicBezTo>
                    <a:pt x="616" y="20"/>
                    <a:pt x="617" y="23"/>
                    <a:pt x="619" y="24"/>
                  </a:cubicBezTo>
                  <a:cubicBezTo>
                    <a:pt x="622" y="25"/>
                    <a:pt x="622" y="25"/>
                    <a:pt x="622" y="25"/>
                  </a:cubicBezTo>
                  <a:cubicBezTo>
                    <a:pt x="624" y="21"/>
                    <a:pt x="624" y="21"/>
                    <a:pt x="624" y="21"/>
                  </a:cubicBezTo>
                  <a:cubicBezTo>
                    <a:pt x="624" y="17"/>
                    <a:pt x="624" y="17"/>
                    <a:pt x="624" y="17"/>
                  </a:cubicBezTo>
                  <a:cubicBezTo>
                    <a:pt x="592" y="18"/>
                    <a:pt x="592" y="18"/>
                    <a:pt x="592" y="18"/>
                  </a:cubicBezTo>
                  <a:cubicBezTo>
                    <a:pt x="590" y="18"/>
                    <a:pt x="588" y="20"/>
                    <a:pt x="588" y="22"/>
                  </a:cubicBezTo>
                  <a:cubicBezTo>
                    <a:pt x="587" y="24"/>
                    <a:pt x="588" y="26"/>
                    <a:pt x="590" y="27"/>
                  </a:cubicBezTo>
                  <a:cubicBezTo>
                    <a:pt x="597" y="32"/>
                    <a:pt x="597" y="32"/>
                    <a:pt x="597" y="32"/>
                  </a:cubicBezTo>
                  <a:cubicBezTo>
                    <a:pt x="600" y="28"/>
                    <a:pt x="600" y="28"/>
                    <a:pt x="600" y="28"/>
                  </a:cubicBezTo>
                  <a:cubicBezTo>
                    <a:pt x="600" y="23"/>
                    <a:pt x="600" y="23"/>
                    <a:pt x="600" y="23"/>
                  </a:cubicBezTo>
                  <a:cubicBezTo>
                    <a:pt x="600" y="23"/>
                    <a:pt x="592" y="23"/>
                    <a:pt x="584" y="23"/>
                  </a:cubicBezTo>
                  <a:cubicBezTo>
                    <a:pt x="579" y="23"/>
                    <a:pt x="574" y="23"/>
                    <a:pt x="569" y="23"/>
                  </a:cubicBezTo>
                  <a:cubicBezTo>
                    <a:pt x="567" y="23"/>
                    <a:pt x="565" y="23"/>
                    <a:pt x="564" y="23"/>
                  </a:cubicBezTo>
                  <a:cubicBezTo>
                    <a:pt x="563" y="23"/>
                    <a:pt x="563" y="23"/>
                    <a:pt x="562" y="23"/>
                  </a:cubicBezTo>
                  <a:cubicBezTo>
                    <a:pt x="562" y="23"/>
                    <a:pt x="562" y="23"/>
                    <a:pt x="561" y="24"/>
                  </a:cubicBezTo>
                  <a:cubicBezTo>
                    <a:pt x="561" y="24"/>
                    <a:pt x="561" y="24"/>
                    <a:pt x="560" y="24"/>
                  </a:cubicBezTo>
                  <a:cubicBezTo>
                    <a:pt x="559" y="24"/>
                    <a:pt x="559" y="24"/>
                    <a:pt x="559" y="24"/>
                  </a:cubicBezTo>
                  <a:cubicBezTo>
                    <a:pt x="559" y="25"/>
                    <a:pt x="559" y="25"/>
                    <a:pt x="558" y="26"/>
                  </a:cubicBezTo>
                  <a:cubicBezTo>
                    <a:pt x="557" y="28"/>
                    <a:pt x="558" y="31"/>
                    <a:pt x="560" y="32"/>
                  </a:cubicBezTo>
                  <a:cubicBezTo>
                    <a:pt x="563" y="34"/>
                    <a:pt x="563" y="34"/>
                    <a:pt x="563" y="34"/>
                  </a:cubicBezTo>
                  <a:cubicBezTo>
                    <a:pt x="566" y="30"/>
                    <a:pt x="566" y="30"/>
                    <a:pt x="566" y="30"/>
                  </a:cubicBezTo>
                  <a:cubicBezTo>
                    <a:pt x="566" y="26"/>
                    <a:pt x="566" y="26"/>
                    <a:pt x="566" y="26"/>
                  </a:cubicBezTo>
                  <a:cubicBezTo>
                    <a:pt x="534" y="23"/>
                    <a:pt x="534" y="23"/>
                    <a:pt x="534" y="23"/>
                  </a:cubicBezTo>
                  <a:cubicBezTo>
                    <a:pt x="532" y="23"/>
                    <a:pt x="530" y="24"/>
                    <a:pt x="529" y="26"/>
                  </a:cubicBezTo>
                  <a:cubicBezTo>
                    <a:pt x="528" y="28"/>
                    <a:pt x="529" y="31"/>
                    <a:pt x="531" y="32"/>
                  </a:cubicBezTo>
                  <a:cubicBezTo>
                    <a:pt x="535" y="34"/>
                    <a:pt x="535" y="34"/>
                    <a:pt x="535" y="34"/>
                  </a:cubicBezTo>
                  <a:cubicBezTo>
                    <a:pt x="538" y="30"/>
                    <a:pt x="538" y="30"/>
                    <a:pt x="538" y="30"/>
                  </a:cubicBezTo>
                  <a:cubicBezTo>
                    <a:pt x="538" y="26"/>
                    <a:pt x="538" y="26"/>
                    <a:pt x="538" y="26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2" y="24"/>
                    <a:pt x="500" y="25"/>
                    <a:pt x="500" y="27"/>
                  </a:cubicBezTo>
                  <a:cubicBezTo>
                    <a:pt x="499" y="29"/>
                    <a:pt x="500" y="32"/>
                    <a:pt x="502" y="33"/>
                  </a:cubicBezTo>
                  <a:cubicBezTo>
                    <a:pt x="506" y="36"/>
                    <a:pt x="506" y="36"/>
                    <a:pt x="506" y="36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27"/>
                    <a:pt x="509" y="27"/>
                    <a:pt x="509" y="27"/>
                  </a:cubicBezTo>
                  <a:cubicBezTo>
                    <a:pt x="509" y="27"/>
                    <a:pt x="498" y="27"/>
                    <a:pt x="487" y="27"/>
                  </a:cubicBezTo>
                  <a:cubicBezTo>
                    <a:pt x="483" y="27"/>
                    <a:pt x="479" y="27"/>
                    <a:pt x="476" y="27"/>
                  </a:cubicBezTo>
                  <a:cubicBezTo>
                    <a:pt x="474" y="27"/>
                    <a:pt x="473" y="27"/>
                    <a:pt x="472" y="27"/>
                  </a:cubicBezTo>
                  <a:cubicBezTo>
                    <a:pt x="472" y="27"/>
                    <a:pt x="471" y="27"/>
                    <a:pt x="471" y="27"/>
                  </a:cubicBezTo>
                  <a:cubicBezTo>
                    <a:pt x="470" y="27"/>
                    <a:pt x="470" y="27"/>
                    <a:pt x="470" y="27"/>
                  </a:cubicBezTo>
                  <a:cubicBezTo>
                    <a:pt x="469" y="28"/>
                    <a:pt x="469" y="28"/>
                    <a:pt x="469" y="28"/>
                  </a:cubicBezTo>
                  <a:cubicBezTo>
                    <a:pt x="468" y="28"/>
                    <a:pt x="468" y="28"/>
                    <a:pt x="467" y="29"/>
                  </a:cubicBezTo>
                  <a:cubicBezTo>
                    <a:pt x="466" y="32"/>
                    <a:pt x="466" y="35"/>
                    <a:pt x="468" y="36"/>
                  </a:cubicBezTo>
                  <a:cubicBezTo>
                    <a:pt x="472" y="38"/>
                    <a:pt x="472" y="38"/>
                    <a:pt x="472" y="38"/>
                  </a:cubicBezTo>
                  <a:cubicBezTo>
                    <a:pt x="475" y="34"/>
                    <a:pt x="475" y="34"/>
                    <a:pt x="475" y="34"/>
                  </a:cubicBezTo>
                  <a:cubicBezTo>
                    <a:pt x="474" y="30"/>
                    <a:pt x="474" y="30"/>
                    <a:pt x="474" y="30"/>
                  </a:cubicBezTo>
                  <a:cubicBezTo>
                    <a:pt x="439" y="31"/>
                    <a:pt x="439" y="31"/>
                    <a:pt x="439" y="31"/>
                  </a:cubicBezTo>
                  <a:cubicBezTo>
                    <a:pt x="437" y="31"/>
                    <a:pt x="435" y="33"/>
                    <a:pt x="434" y="35"/>
                  </a:cubicBezTo>
                  <a:cubicBezTo>
                    <a:pt x="434" y="37"/>
                    <a:pt x="435" y="39"/>
                    <a:pt x="436" y="40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42" y="38"/>
                    <a:pt x="442" y="38"/>
                    <a:pt x="442" y="38"/>
                  </a:cubicBezTo>
                  <a:cubicBezTo>
                    <a:pt x="442" y="33"/>
                    <a:pt x="442" y="33"/>
                    <a:pt x="442" y="33"/>
                  </a:cubicBezTo>
                  <a:cubicBezTo>
                    <a:pt x="442" y="33"/>
                    <a:pt x="438" y="33"/>
                    <a:pt x="432" y="32"/>
                  </a:cubicBezTo>
                  <a:cubicBezTo>
                    <a:pt x="427" y="32"/>
                    <a:pt x="420" y="32"/>
                    <a:pt x="417" y="32"/>
                  </a:cubicBezTo>
                  <a:cubicBezTo>
                    <a:pt x="417" y="32"/>
                    <a:pt x="416" y="32"/>
                    <a:pt x="415" y="32"/>
                  </a:cubicBezTo>
                  <a:cubicBezTo>
                    <a:pt x="415" y="32"/>
                    <a:pt x="415" y="32"/>
                    <a:pt x="415" y="32"/>
                  </a:cubicBezTo>
                  <a:cubicBezTo>
                    <a:pt x="414" y="32"/>
                    <a:pt x="414" y="32"/>
                    <a:pt x="414" y="32"/>
                  </a:cubicBezTo>
                  <a:cubicBezTo>
                    <a:pt x="413" y="32"/>
                    <a:pt x="413" y="32"/>
                    <a:pt x="413" y="33"/>
                  </a:cubicBezTo>
                  <a:cubicBezTo>
                    <a:pt x="412" y="33"/>
                    <a:pt x="412" y="33"/>
                    <a:pt x="411" y="34"/>
                  </a:cubicBezTo>
                  <a:cubicBezTo>
                    <a:pt x="410" y="36"/>
                    <a:pt x="411" y="39"/>
                    <a:pt x="413" y="41"/>
                  </a:cubicBezTo>
                  <a:cubicBezTo>
                    <a:pt x="416" y="43"/>
                    <a:pt x="416" y="43"/>
                    <a:pt x="416" y="43"/>
                  </a:cubicBezTo>
                  <a:cubicBezTo>
                    <a:pt x="418" y="39"/>
                    <a:pt x="418" y="39"/>
                    <a:pt x="418" y="39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19" y="34"/>
                    <a:pt x="409" y="34"/>
                    <a:pt x="403" y="34"/>
                  </a:cubicBezTo>
                  <a:cubicBezTo>
                    <a:pt x="400" y="34"/>
                    <a:pt x="398" y="34"/>
                    <a:pt x="397" y="34"/>
                  </a:cubicBezTo>
                  <a:cubicBezTo>
                    <a:pt x="396" y="34"/>
                    <a:pt x="396" y="34"/>
                    <a:pt x="395" y="34"/>
                  </a:cubicBezTo>
                  <a:cubicBezTo>
                    <a:pt x="395" y="34"/>
                    <a:pt x="394" y="34"/>
                    <a:pt x="394" y="34"/>
                  </a:cubicBezTo>
                  <a:cubicBezTo>
                    <a:pt x="394" y="34"/>
                    <a:pt x="394" y="34"/>
                    <a:pt x="393" y="34"/>
                  </a:cubicBezTo>
                  <a:cubicBezTo>
                    <a:pt x="393" y="34"/>
                    <a:pt x="393" y="34"/>
                    <a:pt x="392" y="35"/>
                  </a:cubicBezTo>
                  <a:cubicBezTo>
                    <a:pt x="392" y="35"/>
                    <a:pt x="391" y="35"/>
                    <a:pt x="391" y="36"/>
                  </a:cubicBezTo>
                  <a:cubicBezTo>
                    <a:pt x="390" y="37"/>
                    <a:pt x="390" y="38"/>
                    <a:pt x="390" y="40"/>
                  </a:cubicBezTo>
                  <a:cubicBezTo>
                    <a:pt x="390" y="41"/>
                    <a:pt x="391" y="42"/>
                    <a:pt x="392" y="43"/>
                  </a:cubicBezTo>
                  <a:cubicBezTo>
                    <a:pt x="394" y="44"/>
                    <a:pt x="394" y="44"/>
                    <a:pt x="394" y="44"/>
                  </a:cubicBezTo>
                  <a:cubicBezTo>
                    <a:pt x="396" y="40"/>
                    <a:pt x="396" y="40"/>
                    <a:pt x="396" y="40"/>
                  </a:cubicBezTo>
                  <a:cubicBezTo>
                    <a:pt x="396" y="35"/>
                    <a:pt x="396" y="35"/>
                    <a:pt x="396" y="35"/>
                  </a:cubicBezTo>
                  <a:cubicBezTo>
                    <a:pt x="373" y="36"/>
                    <a:pt x="373" y="36"/>
                    <a:pt x="373" y="36"/>
                  </a:cubicBezTo>
                  <a:cubicBezTo>
                    <a:pt x="371" y="36"/>
                    <a:pt x="369" y="38"/>
                    <a:pt x="368" y="40"/>
                  </a:cubicBezTo>
                  <a:cubicBezTo>
                    <a:pt x="368" y="42"/>
                    <a:pt x="369" y="44"/>
                    <a:pt x="370" y="45"/>
                  </a:cubicBezTo>
                  <a:cubicBezTo>
                    <a:pt x="372" y="46"/>
                    <a:pt x="372" y="46"/>
                    <a:pt x="372" y="46"/>
                  </a:cubicBezTo>
                  <a:cubicBezTo>
                    <a:pt x="375" y="42"/>
                    <a:pt x="375" y="42"/>
                    <a:pt x="375" y="42"/>
                  </a:cubicBezTo>
                  <a:cubicBezTo>
                    <a:pt x="375" y="38"/>
                    <a:pt x="375" y="38"/>
                    <a:pt x="375" y="38"/>
                  </a:cubicBezTo>
                  <a:cubicBezTo>
                    <a:pt x="337" y="38"/>
                    <a:pt x="337" y="38"/>
                    <a:pt x="337" y="38"/>
                  </a:cubicBezTo>
                  <a:cubicBezTo>
                    <a:pt x="335" y="38"/>
                    <a:pt x="333" y="39"/>
                    <a:pt x="333" y="41"/>
                  </a:cubicBezTo>
                  <a:cubicBezTo>
                    <a:pt x="332" y="43"/>
                    <a:pt x="333" y="46"/>
                    <a:pt x="335" y="47"/>
                  </a:cubicBezTo>
                  <a:cubicBezTo>
                    <a:pt x="341" y="51"/>
                    <a:pt x="341" y="51"/>
                    <a:pt x="341" y="51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0" y="44"/>
                    <a:pt x="340" y="44"/>
                    <a:pt x="340" y="44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2" y="43"/>
                    <a:pt x="342" y="43"/>
                    <a:pt x="342" y="43"/>
                  </a:cubicBezTo>
                  <a:cubicBezTo>
                    <a:pt x="341" y="43"/>
                    <a:pt x="341" y="43"/>
                    <a:pt x="340" y="44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2" y="43"/>
                    <a:pt x="342" y="43"/>
                    <a:pt x="342" y="43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2"/>
                    <a:pt x="342" y="42"/>
                    <a:pt x="342" y="43"/>
                  </a:cubicBezTo>
                  <a:cubicBezTo>
                    <a:pt x="344" y="47"/>
                    <a:pt x="344" y="47"/>
                    <a:pt x="344" y="47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3" y="42"/>
                    <a:pt x="343" y="42"/>
                    <a:pt x="343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0" y="42"/>
                    <a:pt x="335" y="42"/>
                    <a:pt x="330" y="42"/>
                  </a:cubicBezTo>
                  <a:cubicBezTo>
                    <a:pt x="325" y="42"/>
                    <a:pt x="320" y="42"/>
                    <a:pt x="316" y="42"/>
                  </a:cubicBezTo>
                  <a:cubicBezTo>
                    <a:pt x="315" y="42"/>
                    <a:pt x="314" y="42"/>
                    <a:pt x="313" y="42"/>
                  </a:cubicBezTo>
                  <a:cubicBezTo>
                    <a:pt x="313" y="42"/>
                    <a:pt x="313" y="42"/>
                    <a:pt x="312" y="42"/>
                  </a:cubicBezTo>
                  <a:cubicBezTo>
                    <a:pt x="312" y="42"/>
                    <a:pt x="312" y="42"/>
                    <a:pt x="311" y="42"/>
                  </a:cubicBezTo>
                  <a:cubicBezTo>
                    <a:pt x="311" y="42"/>
                    <a:pt x="311" y="42"/>
                    <a:pt x="310" y="42"/>
                  </a:cubicBezTo>
                  <a:cubicBezTo>
                    <a:pt x="310" y="43"/>
                    <a:pt x="309" y="43"/>
                    <a:pt x="309" y="44"/>
                  </a:cubicBezTo>
                  <a:cubicBezTo>
                    <a:pt x="307" y="46"/>
                    <a:pt x="308" y="49"/>
                    <a:pt x="310" y="51"/>
                  </a:cubicBezTo>
                  <a:cubicBezTo>
                    <a:pt x="311" y="51"/>
                    <a:pt x="311" y="51"/>
                    <a:pt x="311" y="51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0" y="45"/>
                    <a:pt x="310" y="45"/>
                    <a:pt x="310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11" y="43"/>
                    <a:pt x="311" y="44"/>
                    <a:pt x="310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2" y="43"/>
                    <a:pt x="312" y="43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5"/>
                    <a:pt x="313" y="45"/>
                    <a:pt x="313" y="45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5"/>
                    <a:pt x="313" y="45"/>
                    <a:pt x="313" y="45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2" y="43"/>
                    <a:pt x="311" y="43"/>
                  </a:cubicBezTo>
                  <a:cubicBezTo>
                    <a:pt x="306" y="43"/>
                    <a:pt x="298" y="43"/>
                    <a:pt x="291" y="42"/>
                  </a:cubicBezTo>
                  <a:cubicBezTo>
                    <a:pt x="283" y="42"/>
                    <a:pt x="277" y="42"/>
                    <a:pt x="277" y="42"/>
                  </a:cubicBezTo>
                  <a:cubicBezTo>
                    <a:pt x="275" y="42"/>
                    <a:pt x="273" y="43"/>
                    <a:pt x="272" y="45"/>
                  </a:cubicBezTo>
                  <a:cubicBezTo>
                    <a:pt x="272" y="47"/>
                    <a:pt x="272" y="49"/>
                    <a:pt x="274" y="50"/>
                  </a:cubicBezTo>
                  <a:cubicBezTo>
                    <a:pt x="279" y="54"/>
                    <a:pt x="279" y="54"/>
                    <a:pt x="279" y="54"/>
                  </a:cubicBezTo>
                  <a:cubicBezTo>
                    <a:pt x="282" y="50"/>
                    <a:pt x="282" y="50"/>
                    <a:pt x="282" y="50"/>
                  </a:cubicBezTo>
                  <a:cubicBezTo>
                    <a:pt x="282" y="45"/>
                    <a:pt x="282" y="45"/>
                    <a:pt x="282" y="45"/>
                  </a:cubicBezTo>
                  <a:cubicBezTo>
                    <a:pt x="245" y="42"/>
                    <a:pt x="245" y="42"/>
                    <a:pt x="245" y="42"/>
                  </a:cubicBezTo>
                  <a:cubicBezTo>
                    <a:pt x="243" y="42"/>
                    <a:pt x="241" y="43"/>
                    <a:pt x="240" y="45"/>
                  </a:cubicBezTo>
                  <a:cubicBezTo>
                    <a:pt x="239" y="47"/>
                    <a:pt x="240" y="49"/>
                    <a:pt x="242" y="50"/>
                  </a:cubicBezTo>
                  <a:cubicBezTo>
                    <a:pt x="253" y="57"/>
                    <a:pt x="253" y="57"/>
                    <a:pt x="253" y="57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2" y="51"/>
                    <a:pt x="252" y="51"/>
                    <a:pt x="252" y="51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3" y="50"/>
                    <a:pt x="252" y="50"/>
                    <a:pt x="252" y="51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4" y="49"/>
                    <a:pt x="254" y="49"/>
                    <a:pt x="253" y="49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5" y="49"/>
                    <a:pt x="254" y="49"/>
                    <a:pt x="253" y="49"/>
                  </a:cubicBezTo>
                  <a:cubicBezTo>
                    <a:pt x="248" y="48"/>
                    <a:pt x="240" y="47"/>
                    <a:pt x="233" y="46"/>
                  </a:cubicBezTo>
                  <a:cubicBezTo>
                    <a:pt x="229" y="46"/>
                    <a:pt x="226" y="45"/>
                    <a:pt x="223" y="45"/>
                  </a:cubicBezTo>
                  <a:cubicBezTo>
                    <a:pt x="222" y="45"/>
                    <a:pt x="221" y="45"/>
                    <a:pt x="220" y="45"/>
                  </a:cubicBezTo>
                  <a:cubicBezTo>
                    <a:pt x="220" y="44"/>
                    <a:pt x="219" y="44"/>
                    <a:pt x="219" y="44"/>
                  </a:cubicBezTo>
                  <a:cubicBezTo>
                    <a:pt x="219" y="44"/>
                    <a:pt x="219" y="44"/>
                    <a:pt x="219" y="44"/>
                  </a:cubicBezTo>
                  <a:cubicBezTo>
                    <a:pt x="218" y="44"/>
                    <a:pt x="218" y="44"/>
                    <a:pt x="218" y="44"/>
                  </a:cubicBezTo>
                  <a:cubicBezTo>
                    <a:pt x="217" y="44"/>
                    <a:pt x="217" y="44"/>
                    <a:pt x="217" y="44"/>
                  </a:cubicBezTo>
                  <a:cubicBezTo>
                    <a:pt x="217" y="44"/>
                    <a:pt x="217" y="44"/>
                    <a:pt x="217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5" y="45"/>
                    <a:pt x="215" y="46"/>
                    <a:pt x="214" y="47"/>
                  </a:cubicBezTo>
                  <a:cubicBezTo>
                    <a:pt x="213" y="49"/>
                    <a:pt x="213" y="52"/>
                    <a:pt x="216" y="53"/>
                  </a:cubicBezTo>
                  <a:cubicBezTo>
                    <a:pt x="219" y="55"/>
                    <a:pt x="219" y="55"/>
                    <a:pt x="219" y="55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17" y="49"/>
                    <a:pt x="217" y="49"/>
                    <a:pt x="217" y="49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8" y="47"/>
                    <a:pt x="218" y="48"/>
                    <a:pt x="217" y="49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19" y="47"/>
                    <a:pt x="219" y="47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19" y="47"/>
                  </a:cubicBezTo>
                  <a:cubicBezTo>
                    <a:pt x="216" y="47"/>
                    <a:pt x="210" y="47"/>
                    <a:pt x="205" y="47"/>
                  </a:cubicBezTo>
                  <a:cubicBezTo>
                    <a:pt x="200" y="47"/>
                    <a:pt x="196" y="47"/>
                    <a:pt x="196" y="47"/>
                  </a:cubicBezTo>
                  <a:cubicBezTo>
                    <a:pt x="194" y="47"/>
                    <a:pt x="192" y="48"/>
                    <a:pt x="191" y="50"/>
                  </a:cubicBezTo>
                  <a:cubicBezTo>
                    <a:pt x="191" y="52"/>
                    <a:pt x="192" y="55"/>
                    <a:pt x="193" y="56"/>
                  </a:cubicBezTo>
                  <a:cubicBezTo>
                    <a:pt x="197" y="58"/>
                    <a:pt x="197" y="58"/>
                    <a:pt x="197" y="58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7" y="50"/>
                    <a:pt x="197" y="50"/>
                    <a:pt x="197" y="50"/>
                  </a:cubicBezTo>
                  <a:cubicBezTo>
                    <a:pt x="197" y="50"/>
                    <a:pt x="196" y="51"/>
                    <a:pt x="196" y="52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7" y="50"/>
                    <a:pt x="197" y="50"/>
                    <a:pt x="197" y="50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7" y="50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9" y="50"/>
                    <a:pt x="198" y="50"/>
                    <a:pt x="198" y="50"/>
                  </a:cubicBezTo>
                  <a:cubicBezTo>
                    <a:pt x="197" y="50"/>
                    <a:pt x="196" y="50"/>
                    <a:pt x="196" y="50"/>
                  </a:cubicBezTo>
                  <a:cubicBezTo>
                    <a:pt x="190" y="50"/>
                    <a:pt x="178" y="49"/>
                    <a:pt x="172" y="49"/>
                  </a:cubicBezTo>
                  <a:cubicBezTo>
                    <a:pt x="171" y="49"/>
                    <a:pt x="170" y="49"/>
                    <a:pt x="170" y="49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9" y="49"/>
                    <a:pt x="168" y="49"/>
                    <a:pt x="168" y="50"/>
                  </a:cubicBezTo>
                  <a:cubicBezTo>
                    <a:pt x="168" y="50"/>
                    <a:pt x="167" y="50"/>
                    <a:pt x="167" y="50"/>
                  </a:cubicBezTo>
                  <a:cubicBezTo>
                    <a:pt x="167" y="50"/>
                    <a:pt x="166" y="50"/>
                    <a:pt x="165" y="52"/>
                  </a:cubicBezTo>
                  <a:cubicBezTo>
                    <a:pt x="164" y="54"/>
                    <a:pt x="164" y="57"/>
                    <a:pt x="167" y="58"/>
                  </a:cubicBezTo>
                  <a:cubicBezTo>
                    <a:pt x="172" y="62"/>
                    <a:pt x="172" y="62"/>
                    <a:pt x="172" y="62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39" y="49"/>
                    <a:pt x="137" y="50"/>
                    <a:pt x="136" y="52"/>
                  </a:cubicBezTo>
                  <a:cubicBezTo>
                    <a:pt x="136" y="55"/>
                    <a:pt x="136" y="57"/>
                    <a:pt x="138" y="58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5" y="57"/>
                    <a:pt x="145" y="57"/>
                    <a:pt x="145" y="57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1" y="53"/>
                    <a:pt x="141" y="54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2" y="53"/>
                  </a:cubicBezTo>
                  <a:cubicBezTo>
                    <a:pt x="145" y="56"/>
                    <a:pt x="145" y="56"/>
                    <a:pt x="145" y="56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2"/>
                    <a:pt x="143" y="52"/>
                    <a:pt x="143" y="52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2"/>
                    <a:pt x="143" y="52"/>
                    <a:pt x="142" y="52"/>
                  </a:cubicBezTo>
                  <a:cubicBezTo>
                    <a:pt x="137" y="52"/>
                    <a:pt x="129" y="53"/>
                    <a:pt x="122" y="53"/>
                  </a:cubicBezTo>
                  <a:cubicBezTo>
                    <a:pt x="115" y="53"/>
                    <a:pt x="109" y="53"/>
                    <a:pt x="109" y="53"/>
                  </a:cubicBezTo>
                  <a:cubicBezTo>
                    <a:pt x="107" y="53"/>
                    <a:pt x="106" y="54"/>
                    <a:pt x="105" y="56"/>
                  </a:cubicBezTo>
                  <a:cubicBezTo>
                    <a:pt x="104" y="58"/>
                    <a:pt x="105" y="61"/>
                    <a:pt x="107" y="62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06" y="55"/>
                    <a:pt x="99" y="56"/>
                  </a:cubicBezTo>
                  <a:cubicBezTo>
                    <a:pt x="96" y="56"/>
                    <a:pt x="92" y="56"/>
                    <a:pt x="90" y="56"/>
                  </a:cubicBezTo>
                  <a:cubicBezTo>
                    <a:pt x="88" y="56"/>
                    <a:pt x="87" y="56"/>
                    <a:pt x="87" y="56"/>
                  </a:cubicBezTo>
                  <a:cubicBezTo>
                    <a:pt x="86" y="56"/>
                    <a:pt x="86" y="56"/>
                    <a:pt x="85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8"/>
                    <a:pt x="82" y="58"/>
                    <a:pt x="82" y="59"/>
                  </a:cubicBezTo>
                  <a:cubicBezTo>
                    <a:pt x="81" y="60"/>
                    <a:pt x="81" y="61"/>
                    <a:pt x="81" y="62"/>
                  </a:cubicBezTo>
                  <a:cubicBezTo>
                    <a:pt x="81" y="64"/>
                    <a:pt x="82" y="65"/>
                    <a:pt x="83" y="65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9" y="59"/>
                    <a:pt x="47" y="61"/>
                    <a:pt x="46" y="62"/>
                  </a:cubicBezTo>
                  <a:cubicBezTo>
                    <a:pt x="46" y="64"/>
                    <a:pt x="47" y="67"/>
                    <a:pt x="48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0" y="63"/>
                    <a:pt x="18" y="65"/>
                    <a:pt x="18" y="67"/>
                  </a:cubicBezTo>
                  <a:cubicBezTo>
                    <a:pt x="18" y="69"/>
                    <a:pt x="18" y="71"/>
                    <a:pt x="20" y="72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4" y="73"/>
                    <a:pt x="3" y="74"/>
                    <a:pt x="2" y="76"/>
                  </a:cubicBezTo>
                  <a:cubicBezTo>
                    <a:pt x="2" y="78"/>
                    <a:pt x="3" y="79"/>
                    <a:pt x="5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90"/>
                    <a:pt x="0" y="92"/>
                    <a:pt x="1" y="93"/>
                  </a:cubicBezTo>
                  <a:cubicBezTo>
                    <a:pt x="1" y="94"/>
                    <a:pt x="2" y="95"/>
                    <a:pt x="3" y="96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1"/>
                    <a:pt x="2" y="92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2" y="94"/>
                    <a:pt x="2" y="94"/>
                    <a:pt x="2" y="95"/>
                  </a:cubicBezTo>
                  <a:cubicBezTo>
                    <a:pt x="2" y="97"/>
                    <a:pt x="2" y="101"/>
                    <a:pt x="3" y="105"/>
                  </a:cubicBezTo>
                  <a:cubicBezTo>
                    <a:pt x="3" y="108"/>
                    <a:pt x="4" y="111"/>
                    <a:pt x="4" y="111"/>
                  </a:cubicBezTo>
                  <a:cubicBezTo>
                    <a:pt x="4" y="113"/>
                    <a:pt x="5" y="114"/>
                    <a:pt x="6" y="115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3" y="119"/>
                    <a:pt x="16" y="118"/>
                    <a:pt x="17" y="116"/>
                  </a:cubicBezTo>
                  <a:cubicBezTo>
                    <a:pt x="18" y="114"/>
                    <a:pt x="18" y="111"/>
                    <a:pt x="15" y="110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29"/>
            <p:cNvSpPr/>
            <p:nvPr/>
          </p:nvSpPr>
          <p:spPr bwMode="auto">
            <a:xfrm>
              <a:off x="4260851" y="4926013"/>
              <a:ext cx="1362075" cy="180975"/>
            </a:xfrm>
            <a:custGeom>
              <a:avLst/>
              <a:gdLst>
                <a:gd name="T0" fmla="*/ 58 w 847"/>
                <a:gd name="T1" fmla="*/ 100 h 113"/>
                <a:gd name="T2" fmla="*/ 139 w 847"/>
                <a:gd name="T3" fmla="*/ 99 h 113"/>
                <a:gd name="T4" fmla="*/ 186 w 847"/>
                <a:gd name="T5" fmla="*/ 92 h 113"/>
                <a:gd name="T6" fmla="*/ 246 w 847"/>
                <a:gd name="T7" fmla="*/ 93 h 113"/>
                <a:gd name="T8" fmla="*/ 245 w 847"/>
                <a:gd name="T9" fmla="*/ 93 h 113"/>
                <a:gd name="T10" fmla="*/ 266 w 847"/>
                <a:gd name="T11" fmla="*/ 80 h 113"/>
                <a:gd name="T12" fmla="*/ 265 w 847"/>
                <a:gd name="T13" fmla="*/ 89 h 113"/>
                <a:gd name="T14" fmla="*/ 303 w 847"/>
                <a:gd name="T15" fmla="*/ 83 h 113"/>
                <a:gd name="T16" fmla="*/ 321 w 847"/>
                <a:gd name="T17" fmla="*/ 84 h 113"/>
                <a:gd name="T18" fmla="*/ 347 w 847"/>
                <a:gd name="T19" fmla="*/ 88 h 113"/>
                <a:gd name="T20" fmla="*/ 339 w 847"/>
                <a:gd name="T21" fmla="*/ 82 h 113"/>
                <a:gd name="T22" fmla="*/ 375 w 847"/>
                <a:gd name="T23" fmla="*/ 87 h 113"/>
                <a:gd name="T24" fmla="*/ 401 w 847"/>
                <a:gd name="T25" fmla="*/ 82 h 113"/>
                <a:gd name="T26" fmla="*/ 399 w 847"/>
                <a:gd name="T27" fmla="*/ 83 h 113"/>
                <a:gd name="T28" fmla="*/ 432 w 847"/>
                <a:gd name="T29" fmla="*/ 72 h 113"/>
                <a:gd name="T30" fmla="*/ 487 w 847"/>
                <a:gd name="T31" fmla="*/ 73 h 113"/>
                <a:gd name="T32" fmla="*/ 485 w 847"/>
                <a:gd name="T33" fmla="*/ 75 h 113"/>
                <a:gd name="T34" fmla="*/ 523 w 847"/>
                <a:gd name="T35" fmla="*/ 73 h 113"/>
                <a:gd name="T36" fmla="*/ 521 w 847"/>
                <a:gd name="T37" fmla="*/ 74 h 113"/>
                <a:gd name="T38" fmla="*/ 570 w 847"/>
                <a:gd name="T39" fmla="*/ 67 h 113"/>
                <a:gd name="T40" fmla="*/ 615 w 847"/>
                <a:gd name="T41" fmla="*/ 61 h 113"/>
                <a:gd name="T42" fmla="*/ 641 w 847"/>
                <a:gd name="T43" fmla="*/ 63 h 113"/>
                <a:gd name="T44" fmla="*/ 663 w 847"/>
                <a:gd name="T45" fmla="*/ 64 h 113"/>
                <a:gd name="T46" fmla="*/ 665 w 847"/>
                <a:gd name="T47" fmla="*/ 61 h 113"/>
                <a:gd name="T48" fmla="*/ 663 w 847"/>
                <a:gd name="T49" fmla="*/ 62 h 113"/>
                <a:gd name="T50" fmla="*/ 682 w 847"/>
                <a:gd name="T51" fmla="*/ 55 h 113"/>
                <a:gd name="T52" fmla="*/ 682 w 847"/>
                <a:gd name="T53" fmla="*/ 57 h 113"/>
                <a:gd name="T54" fmla="*/ 709 w 847"/>
                <a:gd name="T55" fmla="*/ 51 h 113"/>
                <a:gd name="T56" fmla="*/ 761 w 847"/>
                <a:gd name="T57" fmla="*/ 59 h 113"/>
                <a:gd name="T58" fmla="*/ 821 w 847"/>
                <a:gd name="T59" fmla="*/ 41 h 113"/>
                <a:gd name="T60" fmla="*/ 843 w 847"/>
                <a:gd name="T61" fmla="*/ 5 h 113"/>
                <a:gd name="T62" fmla="*/ 833 w 847"/>
                <a:gd name="T63" fmla="*/ 39 h 113"/>
                <a:gd name="T64" fmla="*/ 788 w 847"/>
                <a:gd name="T65" fmla="*/ 44 h 113"/>
                <a:gd name="T66" fmla="*/ 729 w 847"/>
                <a:gd name="T67" fmla="*/ 55 h 113"/>
                <a:gd name="T68" fmla="*/ 732 w 847"/>
                <a:gd name="T69" fmla="*/ 53 h 113"/>
                <a:gd name="T70" fmla="*/ 709 w 847"/>
                <a:gd name="T71" fmla="*/ 56 h 113"/>
                <a:gd name="T72" fmla="*/ 685 w 847"/>
                <a:gd name="T73" fmla="*/ 50 h 113"/>
                <a:gd name="T74" fmla="*/ 662 w 847"/>
                <a:gd name="T75" fmla="*/ 53 h 113"/>
                <a:gd name="T76" fmla="*/ 663 w 847"/>
                <a:gd name="T77" fmla="*/ 55 h 113"/>
                <a:gd name="T78" fmla="*/ 659 w 847"/>
                <a:gd name="T79" fmla="*/ 55 h 113"/>
                <a:gd name="T80" fmla="*/ 615 w 847"/>
                <a:gd name="T81" fmla="*/ 67 h 113"/>
                <a:gd name="T82" fmla="*/ 540 w 847"/>
                <a:gd name="T83" fmla="*/ 61 h 113"/>
                <a:gd name="T84" fmla="*/ 545 w 847"/>
                <a:gd name="T85" fmla="*/ 65 h 113"/>
                <a:gd name="T86" fmla="*/ 519 w 847"/>
                <a:gd name="T87" fmla="*/ 65 h 113"/>
                <a:gd name="T88" fmla="*/ 480 w 847"/>
                <a:gd name="T89" fmla="*/ 68 h 113"/>
                <a:gd name="T90" fmla="*/ 429 w 847"/>
                <a:gd name="T91" fmla="*/ 76 h 113"/>
                <a:gd name="T92" fmla="*/ 429 w 847"/>
                <a:gd name="T93" fmla="*/ 74 h 113"/>
                <a:gd name="T94" fmla="*/ 401 w 847"/>
                <a:gd name="T95" fmla="*/ 75 h 113"/>
                <a:gd name="T96" fmla="*/ 374 w 847"/>
                <a:gd name="T97" fmla="*/ 82 h 113"/>
                <a:gd name="T98" fmla="*/ 374 w 847"/>
                <a:gd name="T99" fmla="*/ 78 h 113"/>
                <a:gd name="T100" fmla="*/ 344 w 847"/>
                <a:gd name="T101" fmla="*/ 80 h 113"/>
                <a:gd name="T102" fmla="*/ 345 w 847"/>
                <a:gd name="T103" fmla="*/ 79 h 113"/>
                <a:gd name="T104" fmla="*/ 324 w 847"/>
                <a:gd name="T105" fmla="*/ 81 h 113"/>
                <a:gd name="T106" fmla="*/ 300 w 847"/>
                <a:gd name="T107" fmla="*/ 87 h 113"/>
                <a:gd name="T108" fmla="*/ 265 w 847"/>
                <a:gd name="T109" fmla="*/ 79 h 113"/>
                <a:gd name="T110" fmla="*/ 271 w 847"/>
                <a:gd name="T111" fmla="*/ 85 h 113"/>
                <a:gd name="T112" fmla="*/ 272 w 847"/>
                <a:gd name="T113" fmla="*/ 84 h 113"/>
                <a:gd name="T114" fmla="*/ 204 w 847"/>
                <a:gd name="T115" fmla="*/ 83 h 113"/>
                <a:gd name="T116" fmla="*/ 155 w 847"/>
                <a:gd name="T117" fmla="*/ 99 h 113"/>
                <a:gd name="T118" fmla="*/ 81 w 847"/>
                <a:gd name="T119" fmla="*/ 93 h 113"/>
                <a:gd name="T120" fmla="*/ 40 w 847"/>
                <a:gd name="T121" fmla="*/ 11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7" h="113">
                  <a:moveTo>
                    <a:pt x="24" y="104"/>
                  </a:moveTo>
                  <a:cubicBezTo>
                    <a:pt x="8" y="94"/>
                    <a:pt x="8" y="94"/>
                    <a:pt x="8" y="94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3" y="112"/>
                    <a:pt x="46" y="110"/>
                    <a:pt x="47" y="108"/>
                  </a:cubicBezTo>
                  <a:cubicBezTo>
                    <a:pt x="48" y="106"/>
                    <a:pt x="47" y="104"/>
                    <a:pt x="45" y="103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2" y="106"/>
                    <a:pt x="64" y="105"/>
                    <a:pt x="65" y="103"/>
                  </a:cubicBezTo>
                  <a:cubicBezTo>
                    <a:pt x="65" y="101"/>
                    <a:pt x="64" y="99"/>
                    <a:pt x="63" y="97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9" y="106"/>
                    <a:pt x="90" y="105"/>
                    <a:pt x="91" y="103"/>
                  </a:cubicBezTo>
                  <a:cubicBezTo>
                    <a:pt x="92" y="101"/>
                    <a:pt x="91" y="99"/>
                    <a:pt x="89" y="98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4" y="108"/>
                    <a:pt x="116" y="107"/>
                    <a:pt x="117" y="105"/>
                  </a:cubicBezTo>
                  <a:cubicBezTo>
                    <a:pt x="117" y="102"/>
                    <a:pt x="117" y="100"/>
                    <a:pt x="115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35" y="102"/>
                    <a:pt x="135" y="102"/>
                    <a:pt x="135" y="102"/>
                  </a:cubicBezTo>
                  <a:cubicBezTo>
                    <a:pt x="137" y="102"/>
                    <a:pt x="139" y="101"/>
                    <a:pt x="139" y="99"/>
                  </a:cubicBezTo>
                  <a:cubicBezTo>
                    <a:pt x="140" y="97"/>
                    <a:pt x="139" y="95"/>
                    <a:pt x="137" y="94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60" y="100"/>
                    <a:pt x="161" y="98"/>
                    <a:pt x="162" y="96"/>
                  </a:cubicBezTo>
                  <a:cubicBezTo>
                    <a:pt x="162" y="94"/>
                    <a:pt x="162" y="92"/>
                    <a:pt x="160" y="91"/>
                  </a:cubicBezTo>
                  <a:cubicBezTo>
                    <a:pt x="154" y="88"/>
                    <a:pt x="154" y="88"/>
                    <a:pt x="154" y="88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2" y="99"/>
                    <a:pt x="194" y="98"/>
                    <a:pt x="194" y="96"/>
                  </a:cubicBezTo>
                  <a:cubicBezTo>
                    <a:pt x="195" y="94"/>
                    <a:pt x="194" y="92"/>
                    <a:pt x="192" y="91"/>
                  </a:cubicBezTo>
                  <a:cubicBezTo>
                    <a:pt x="188" y="88"/>
                    <a:pt x="188" y="88"/>
                    <a:pt x="188" y="88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5" y="98"/>
                    <a:pt x="217" y="97"/>
                    <a:pt x="217" y="95"/>
                  </a:cubicBezTo>
                  <a:cubicBezTo>
                    <a:pt x="218" y="92"/>
                    <a:pt x="217" y="90"/>
                    <a:pt x="215" y="89"/>
                  </a:cubicBezTo>
                  <a:cubicBezTo>
                    <a:pt x="207" y="84"/>
                    <a:pt x="207" y="84"/>
                    <a:pt x="207" y="84"/>
                  </a:cubicBezTo>
                  <a:cubicBezTo>
                    <a:pt x="204" y="88"/>
                    <a:pt x="204" y="88"/>
                    <a:pt x="204" y="88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7" y="94"/>
                    <a:pt x="249" y="92"/>
                    <a:pt x="249" y="90"/>
                  </a:cubicBezTo>
                  <a:cubicBezTo>
                    <a:pt x="250" y="88"/>
                    <a:pt x="249" y="86"/>
                    <a:pt x="247" y="85"/>
                  </a:cubicBezTo>
                  <a:cubicBezTo>
                    <a:pt x="247" y="85"/>
                    <a:pt x="247" y="85"/>
                    <a:pt x="247" y="85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8" y="91"/>
                    <a:pt x="248" y="91"/>
                    <a:pt x="248" y="91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2"/>
                    <a:pt x="247" y="92"/>
                    <a:pt x="248" y="91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6" y="93"/>
                    <a:pt x="247" y="93"/>
                  </a:cubicBezTo>
                  <a:cubicBezTo>
                    <a:pt x="251" y="93"/>
                    <a:pt x="256" y="93"/>
                    <a:pt x="261" y="93"/>
                  </a:cubicBezTo>
                  <a:cubicBezTo>
                    <a:pt x="264" y="94"/>
                    <a:pt x="266" y="94"/>
                    <a:pt x="268" y="94"/>
                  </a:cubicBezTo>
                  <a:cubicBezTo>
                    <a:pt x="270" y="94"/>
                    <a:pt x="271" y="94"/>
                    <a:pt x="272" y="94"/>
                  </a:cubicBezTo>
                  <a:cubicBezTo>
                    <a:pt x="272" y="94"/>
                    <a:pt x="272" y="94"/>
                    <a:pt x="272" y="94"/>
                  </a:cubicBezTo>
                  <a:cubicBezTo>
                    <a:pt x="273" y="94"/>
                    <a:pt x="273" y="94"/>
                    <a:pt x="273" y="94"/>
                  </a:cubicBezTo>
                  <a:cubicBezTo>
                    <a:pt x="273" y="94"/>
                    <a:pt x="273" y="94"/>
                    <a:pt x="273" y="94"/>
                  </a:cubicBezTo>
                  <a:cubicBezTo>
                    <a:pt x="274" y="94"/>
                    <a:pt x="274" y="94"/>
                    <a:pt x="274" y="93"/>
                  </a:cubicBezTo>
                  <a:cubicBezTo>
                    <a:pt x="275" y="93"/>
                    <a:pt x="275" y="93"/>
                    <a:pt x="276" y="92"/>
                  </a:cubicBezTo>
                  <a:cubicBezTo>
                    <a:pt x="277" y="91"/>
                    <a:pt x="277" y="89"/>
                    <a:pt x="277" y="88"/>
                  </a:cubicBezTo>
                  <a:cubicBezTo>
                    <a:pt x="276" y="87"/>
                    <a:pt x="276" y="86"/>
                    <a:pt x="275" y="85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8" y="87"/>
                    <a:pt x="268" y="87"/>
                    <a:pt x="268" y="87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6" y="88"/>
                    <a:pt x="266" y="88"/>
                    <a:pt x="266" y="88"/>
                  </a:cubicBezTo>
                  <a:cubicBezTo>
                    <a:pt x="267" y="88"/>
                    <a:pt x="267" y="88"/>
                    <a:pt x="268" y="87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6" y="88"/>
                    <a:pt x="266" y="88"/>
                    <a:pt x="266" y="88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9"/>
                    <a:pt x="265" y="89"/>
                    <a:pt x="266" y="88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5" y="89"/>
                    <a:pt x="265" y="89"/>
                    <a:pt x="265" y="89"/>
                  </a:cubicBezTo>
                  <a:cubicBezTo>
                    <a:pt x="266" y="89"/>
                    <a:pt x="269" y="89"/>
                    <a:pt x="272" y="89"/>
                  </a:cubicBezTo>
                  <a:cubicBezTo>
                    <a:pt x="277" y="90"/>
                    <a:pt x="284" y="90"/>
                    <a:pt x="289" y="91"/>
                  </a:cubicBezTo>
                  <a:cubicBezTo>
                    <a:pt x="292" y="91"/>
                    <a:pt x="294" y="91"/>
                    <a:pt x="296" y="91"/>
                  </a:cubicBezTo>
                  <a:cubicBezTo>
                    <a:pt x="297" y="91"/>
                    <a:pt x="298" y="92"/>
                    <a:pt x="298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300" y="92"/>
                    <a:pt x="300" y="92"/>
                    <a:pt x="300" y="92"/>
                  </a:cubicBezTo>
                  <a:cubicBezTo>
                    <a:pt x="300" y="92"/>
                    <a:pt x="300" y="92"/>
                    <a:pt x="300" y="92"/>
                  </a:cubicBezTo>
                  <a:cubicBezTo>
                    <a:pt x="301" y="92"/>
                    <a:pt x="301" y="92"/>
                    <a:pt x="301" y="92"/>
                  </a:cubicBezTo>
                  <a:cubicBezTo>
                    <a:pt x="301" y="91"/>
                    <a:pt x="302" y="91"/>
                    <a:pt x="302" y="91"/>
                  </a:cubicBezTo>
                  <a:cubicBezTo>
                    <a:pt x="303" y="91"/>
                    <a:pt x="303" y="91"/>
                    <a:pt x="304" y="90"/>
                  </a:cubicBezTo>
                  <a:cubicBezTo>
                    <a:pt x="305" y="89"/>
                    <a:pt x="305" y="87"/>
                    <a:pt x="305" y="86"/>
                  </a:cubicBezTo>
                  <a:cubicBezTo>
                    <a:pt x="304" y="85"/>
                    <a:pt x="304" y="84"/>
                    <a:pt x="303" y="83"/>
                  </a:cubicBezTo>
                  <a:cubicBezTo>
                    <a:pt x="301" y="82"/>
                    <a:pt x="301" y="82"/>
                    <a:pt x="301" y="82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298" y="91"/>
                    <a:pt x="298" y="91"/>
                    <a:pt x="298" y="91"/>
                  </a:cubicBezTo>
                  <a:cubicBezTo>
                    <a:pt x="324" y="91"/>
                    <a:pt x="324" y="91"/>
                    <a:pt x="324" y="91"/>
                  </a:cubicBezTo>
                  <a:cubicBezTo>
                    <a:pt x="326" y="91"/>
                    <a:pt x="328" y="89"/>
                    <a:pt x="329" y="87"/>
                  </a:cubicBezTo>
                  <a:cubicBezTo>
                    <a:pt x="329" y="85"/>
                    <a:pt x="328" y="83"/>
                    <a:pt x="327" y="82"/>
                  </a:cubicBezTo>
                  <a:cubicBezTo>
                    <a:pt x="324" y="80"/>
                    <a:pt x="324" y="80"/>
                    <a:pt x="324" y="80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5" y="86"/>
                    <a:pt x="325" y="86"/>
                    <a:pt x="325" y="86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3" y="88"/>
                    <a:pt x="323" y="88"/>
                    <a:pt x="323" y="88"/>
                  </a:cubicBezTo>
                  <a:cubicBezTo>
                    <a:pt x="324" y="88"/>
                    <a:pt x="324" y="88"/>
                    <a:pt x="325" y="86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3" y="88"/>
                    <a:pt x="323" y="88"/>
                    <a:pt x="323" y="88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8"/>
                    <a:pt x="323" y="88"/>
                    <a:pt x="323" y="88"/>
                  </a:cubicBezTo>
                  <a:cubicBezTo>
                    <a:pt x="321" y="84"/>
                    <a:pt x="321" y="84"/>
                    <a:pt x="321" y="84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6"/>
                    <a:pt x="322" y="86"/>
                    <a:pt x="322" y="86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6"/>
                    <a:pt x="322" y="86"/>
                    <a:pt x="322" y="86"/>
                  </a:cubicBezTo>
                  <a:cubicBezTo>
                    <a:pt x="322" y="88"/>
                    <a:pt x="322" y="88"/>
                    <a:pt x="322" y="88"/>
                  </a:cubicBezTo>
                  <a:cubicBezTo>
                    <a:pt x="322" y="88"/>
                    <a:pt x="322" y="88"/>
                    <a:pt x="323" y="88"/>
                  </a:cubicBezTo>
                  <a:cubicBezTo>
                    <a:pt x="323" y="88"/>
                    <a:pt x="324" y="88"/>
                    <a:pt x="325" y="88"/>
                  </a:cubicBezTo>
                  <a:cubicBezTo>
                    <a:pt x="330" y="88"/>
                    <a:pt x="339" y="89"/>
                    <a:pt x="343" y="89"/>
                  </a:cubicBezTo>
                  <a:cubicBezTo>
                    <a:pt x="344" y="89"/>
                    <a:pt x="345" y="89"/>
                    <a:pt x="345" y="89"/>
                  </a:cubicBezTo>
                  <a:cubicBezTo>
                    <a:pt x="346" y="89"/>
                    <a:pt x="346" y="89"/>
                    <a:pt x="346" y="89"/>
                  </a:cubicBezTo>
                  <a:cubicBezTo>
                    <a:pt x="346" y="89"/>
                    <a:pt x="347" y="89"/>
                    <a:pt x="347" y="88"/>
                  </a:cubicBezTo>
                  <a:cubicBezTo>
                    <a:pt x="347" y="88"/>
                    <a:pt x="347" y="88"/>
                    <a:pt x="348" y="88"/>
                  </a:cubicBezTo>
                  <a:cubicBezTo>
                    <a:pt x="348" y="88"/>
                    <a:pt x="349" y="88"/>
                    <a:pt x="350" y="86"/>
                  </a:cubicBezTo>
                  <a:cubicBezTo>
                    <a:pt x="350" y="85"/>
                    <a:pt x="351" y="84"/>
                    <a:pt x="350" y="83"/>
                  </a:cubicBezTo>
                  <a:cubicBezTo>
                    <a:pt x="350" y="82"/>
                    <a:pt x="349" y="81"/>
                    <a:pt x="348" y="80"/>
                  </a:cubicBezTo>
                  <a:cubicBezTo>
                    <a:pt x="339" y="74"/>
                    <a:pt x="339" y="74"/>
                    <a:pt x="339" y="74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41" y="81"/>
                    <a:pt x="341" y="81"/>
                    <a:pt x="341" y="81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40" y="82"/>
                    <a:pt x="340" y="82"/>
                    <a:pt x="341" y="81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39" y="82"/>
                    <a:pt x="339" y="82"/>
                    <a:pt x="339" y="82"/>
                  </a:cubicBezTo>
                  <a:cubicBezTo>
                    <a:pt x="337" y="79"/>
                    <a:pt x="337" y="79"/>
                    <a:pt x="337" y="79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3"/>
                    <a:pt x="339" y="83"/>
                    <a:pt x="339" y="82"/>
                  </a:cubicBezTo>
                  <a:cubicBezTo>
                    <a:pt x="337" y="79"/>
                    <a:pt x="337" y="79"/>
                    <a:pt x="337" y="79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8" y="83"/>
                    <a:pt x="338" y="83"/>
                    <a:pt x="338" y="83"/>
                  </a:cubicBezTo>
                  <a:cubicBezTo>
                    <a:pt x="339" y="83"/>
                    <a:pt x="342" y="83"/>
                    <a:pt x="345" y="84"/>
                  </a:cubicBezTo>
                  <a:cubicBezTo>
                    <a:pt x="350" y="84"/>
                    <a:pt x="357" y="85"/>
                    <a:pt x="362" y="86"/>
                  </a:cubicBezTo>
                  <a:cubicBezTo>
                    <a:pt x="365" y="86"/>
                    <a:pt x="367" y="86"/>
                    <a:pt x="369" y="87"/>
                  </a:cubicBezTo>
                  <a:cubicBezTo>
                    <a:pt x="370" y="87"/>
                    <a:pt x="371" y="87"/>
                    <a:pt x="372" y="87"/>
                  </a:cubicBezTo>
                  <a:cubicBezTo>
                    <a:pt x="373" y="87"/>
                    <a:pt x="373" y="87"/>
                    <a:pt x="374" y="87"/>
                  </a:cubicBezTo>
                  <a:cubicBezTo>
                    <a:pt x="374" y="87"/>
                    <a:pt x="374" y="87"/>
                    <a:pt x="374" y="87"/>
                  </a:cubicBezTo>
                  <a:cubicBezTo>
                    <a:pt x="375" y="87"/>
                    <a:pt x="375" y="87"/>
                    <a:pt x="375" y="87"/>
                  </a:cubicBezTo>
                  <a:cubicBezTo>
                    <a:pt x="376" y="87"/>
                    <a:pt x="376" y="87"/>
                    <a:pt x="376" y="86"/>
                  </a:cubicBezTo>
                  <a:cubicBezTo>
                    <a:pt x="377" y="86"/>
                    <a:pt x="377" y="86"/>
                    <a:pt x="378" y="85"/>
                  </a:cubicBezTo>
                  <a:cubicBezTo>
                    <a:pt x="379" y="84"/>
                    <a:pt x="379" y="82"/>
                    <a:pt x="378" y="81"/>
                  </a:cubicBezTo>
                  <a:cubicBezTo>
                    <a:pt x="378" y="80"/>
                    <a:pt x="377" y="79"/>
                    <a:pt x="376" y="78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6" y="77"/>
                    <a:pt x="366" y="77"/>
                    <a:pt x="366" y="77"/>
                  </a:cubicBezTo>
                  <a:cubicBezTo>
                    <a:pt x="366" y="82"/>
                    <a:pt x="366" y="82"/>
                    <a:pt x="366" y="82"/>
                  </a:cubicBezTo>
                  <a:cubicBezTo>
                    <a:pt x="400" y="84"/>
                    <a:pt x="400" y="84"/>
                    <a:pt x="400" y="84"/>
                  </a:cubicBezTo>
                  <a:cubicBezTo>
                    <a:pt x="403" y="84"/>
                    <a:pt x="404" y="83"/>
                    <a:pt x="405" y="81"/>
                  </a:cubicBezTo>
                  <a:cubicBezTo>
                    <a:pt x="406" y="79"/>
                    <a:pt x="405" y="77"/>
                    <a:pt x="403" y="75"/>
                  </a:cubicBezTo>
                  <a:cubicBezTo>
                    <a:pt x="401" y="74"/>
                    <a:pt x="401" y="74"/>
                    <a:pt x="401" y="74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3" y="81"/>
                    <a:pt x="403" y="81"/>
                    <a:pt x="403" y="81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1" y="82"/>
                    <a:pt x="401" y="82"/>
                    <a:pt x="401" y="82"/>
                  </a:cubicBezTo>
                  <a:cubicBezTo>
                    <a:pt x="402" y="82"/>
                    <a:pt x="402" y="81"/>
                    <a:pt x="403" y="81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1" y="82"/>
                    <a:pt x="401" y="82"/>
                    <a:pt x="401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2"/>
                    <a:pt x="400" y="82"/>
                    <a:pt x="400" y="82"/>
                  </a:cubicBezTo>
                  <a:cubicBezTo>
                    <a:pt x="401" y="82"/>
                    <a:pt x="401" y="82"/>
                    <a:pt x="401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2"/>
                    <a:pt x="400" y="82"/>
                    <a:pt x="400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3"/>
                    <a:pt x="400" y="83"/>
                    <a:pt x="400" y="83"/>
                  </a:cubicBezTo>
                  <a:cubicBezTo>
                    <a:pt x="400" y="83"/>
                    <a:pt x="400" y="83"/>
                    <a:pt x="400" y="82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400" y="83"/>
                    <a:pt x="400" y="83"/>
                    <a:pt x="400" y="83"/>
                  </a:cubicBezTo>
                  <a:cubicBezTo>
                    <a:pt x="399" y="80"/>
                    <a:pt x="399" y="80"/>
                    <a:pt x="399" y="80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400" y="83"/>
                    <a:pt x="400" y="83"/>
                    <a:pt x="400" y="83"/>
                  </a:cubicBezTo>
                  <a:cubicBezTo>
                    <a:pt x="399" y="80"/>
                    <a:pt x="399" y="80"/>
                    <a:pt x="399" y="80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400" y="83"/>
                    <a:pt x="400" y="83"/>
                    <a:pt x="401" y="82"/>
                  </a:cubicBezTo>
                  <a:cubicBezTo>
                    <a:pt x="405" y="82"/>
                    <a:pt x="412" y="82"/>
                    <a:pt x="418" y="81"/>
                  </a:cubicBezTo>
                  <a:cubicBezTo>
                    <a:pt x="421" y="81"/>
                    <a:pt x="424" y="81"/>
                    <a:pt x="426" y="81"/>
                  </a:cubicBezTo>
                  <a:cubicBezTo>
                    <a:pt x="427" y="81"/>
                    <a:pt x="428" y="81"/>
                    <a:pt x="429" y="81"/>
                  </a:cubicBezTo>
                  <a:cubicBezTo>
                    <a:pt x="430" y="81"/>
                    <a:pt x="430" y="81"/>
                    <a:pt x="430" y="81"/>
                  </a:cubicBezTo>
                  <a:cubicBezTo>
                    <a:pt x="431" y="80"/>
                    <a:pt x="431" y="80"/>
                    <a:pt x="431" y="80"/>
                  </a:cubicBezTo>
                  <a:cubicBezTo>
                    <a:pt x="431" y="80"/>
                    <a:pt x="431" y="80"/>
                    <a:pt x="431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3" y="79"/>
                    <a:pt x="433" y="78"/>
                  </a:cubicBezTo>
                  <a:cubicBezTo>
                    <a:pt x="434" y="77"/>
                    <a:pt x="434" y="76"/>
                    <a:pt x="434" y="75"/>
                  </a:cubicBezTo>
                  <a:cubicBezTo>
                    <a:pt x="434" y="74"/>
                    <a:pt x="433" y="72"/>
                    <a:pt x="432" y="72"/>
                  </a:cubicBezTo>
                  <a:cubicBezTo>
                    <a:pt x="428" y="69"/>
                    <a:pt x="428" y="69"/>
                    <a:pt x="428" y="69"/>
                  </a:cubicBezTo>
                  <a:cubicBezTo>
                    <a:pt x="425" y="73"/>
                    <a:pt x="425" y="73"/>
                    <a:pt x="425" y="73"/>
                  </a:cubicBezTo>
                  <a:cubicBezTo>
                    <a:pt x="425" y="78"/>
                    <a:pt x="425" y="78"/>
                    <a:pt x="425" y="78"/>
                  </a:cubicBezTo>
                  <a:cubicBezTo>
                    <a:pt x="461" y="79"/>
                    <a:pt x="461" y="79"/>
                    <a:pt x="461" y="79"/>
                  </a:cubicBezTo>
                  <a:cubicBezTo>
                    <a:pt x="463" y="79"/>
                    <a:pt x="465" y="77"/>
                    <a:pt x="466" y="75"/>
                  </a:cubicBezTo>
                  <a:cubicBezTo>
                    <a:pt x="466" y="73"/>
                    <a:pt x="465" y="71"/>
                    <a:pt x="464" y="70"/>
                  </a:cubicBezTo>
                  <a:cubicBezTo>
                    <a:pt x="461" y="68"/>
                    <a:pt x="461" y="68"/>
                    <a:pt x="461" y="68"/>
                  </a:cubicBezTo>
                  <a:cubicBezTo>
                    <a:pt x="458" y="72"/>
                    <a:pt x="458" y="72"/>
                    <a:pt x="458" y="72"/>
                  </a:cubicBezTo>
                  <a:cubicBezTo>
                    <a:pt x="458" y="77"/>
                    <a:pt x="458" y="77"/>
                    <a:pt x="458" y="77"/>
                  </a:cubicBezTo>
                  <a:cubicBezTo>
                    <a:pt x="490" y="79"/>
                    <a:pt x="490" y="79"/>
                    <a:pt x="490" y="79"/>
                  </a:cubicBezTo>
                  <a:cubicBezTo>
                    <a:pt x="492" y="79"/>
                    <a:pt x="494" y="78"/>
                    <a:pt x="495" y="76"/>
                  </a:cubicBezTo>
                  <a:cubicBezTo>
                    <a:pt x="495" y="74"/>
                    <a:pt x="495" y="72"/>
                    <a:pt x="493" y="71"/>
                  </a:cubicBezTo>
                  <a:cubicBezTo>
                    <a:pt x="486" y="66"/>
                    <a:pt x="486" y="66"/>
                    <a:pt x="486" y="66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7" y="73"/>
                    <a:pt x="487" y="73"/>
                    <a:pt x="487" y="73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6" y="74"/>
                    <a:pt x="486" y="74"/>
                    <a:pt x="486" y="74"/>
                  </a:cubicBezTo>
                  <a:cubicBezTo>
                    <a:pt x="487" y="74"/>
                    <a:pt x="487" y="73"/>
                    <a:pt x="487" y="73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6" y="74"/>
                    <a:pt x="486" y="74"/>
                    <a:pt x="486" y="74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6" y="74"/>
                    <a:pt x="486" y="74"/>
                  </a:cubicBezTo>
                  <a:cubicBezTo>
                    <a:pt x="484" y="70"/>
                    <a:pt x="484" y="70"/>
                    <a:pt x="484" y="70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4" y="72"/>
                    <a:pt x="484" y="72"/>
                    <a:pt x="484" y="72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4" y="72"/>
                    <a:pt x="484" y="72"/>
                    <a:pt x="484" y="72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5" y="75"/>
                    <a:pt x="485" y="75"/>
                  </a:cubicBezTo>
                  <a:cubicBezTo>
                    <a:pt x="485" y="75"/>
                    <a:pt x="485" y="75"/>
                    <a:pt x="486" y="75"/>
                  </a:cubicBezTo>
                  <a:cubicBezTo>
                    <a:pt x="490" y="75"/>
                    <a:pt x="500" y="75"/>
                    <a:pt x="509" y="76"/>
                  </a:cubicBezTo>
                  <a:cubicBezTo>
                    <a:pt x="513" y="76"/>
                    <a:pt x="517" y="77"/>
                    <a:pt x="520" y="77"/>
                  </a:cubicBezTo>
                  <a:cubicBezTo>
                    <a:pt x="523" y="77"/>
                    <a:pt x="525" y="77"/>
                    <a:pt x="525" y="77"/>
                  </a:cubicBezTo>
                  <a:cubicBezTo>
                    <a:pt x="527" y="77"/>
                    <a:pt x="529" y="76"/>
                    <a:pt x="530" y="74"/>
                  </a:cubicBezTo>
                  <a:cubicBezTo>
                    <a:pt x="530" y="72"/>
                    <a:pt x="530" y="70"/>
                    <a:pt x="528" y="68"/>
                  </a:cubicBezTo>
                  <a:cubicBezTo>
                    <a:pt x="522" y="65"/>
                    <a:pt x="522" y="65"/>
                    <a:pt x="522" y="65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4" y="72"/>
                    <a:pt x="524" y="72"/>
                    <a:pt x="524" y="72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3" y="73"/>
                    <a:pt x="523" y="72"/>
                    <a:pt x="524" y="72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2" y="73"/>
                    <a:pt x="522" y="73"/>
                    <a:pt x="523" y="73"/>
                  </a:cubicBezTo>
                  <a:cubicBezTo>
                    <a:pt x="520" y="69"/>
                    <a:pt x="520" y="69"/>
                    <a:pt x="520" y="69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0" y="70"/>
                    <a:pt x="520" y="70"/>
                    <a:pt x="520" y="70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0" y="70"/>
                    <a:pt x="520" y="70"/>
                    <a:pt x="520" y="70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2"/>
                    <a:pt x="521" y="72"/>
                    <a:pt x="521" y="72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2"/>
                    <a:pt x="521" y="72"/>
                    <a:pt x="521" y="72"/>
                  </a:cubicBezTo>
                  <a:cubicBezTo>
                    <a:pt x="521" y="74"/>
                    <a:pt x="521" y="74"/>
                    <a:pt x="521" y="74"/>
                  </a:cubicBezTo>
                  <a:cubicBezTo>
                    <a:pt x="521" y="74"/>
                    <a:pt x="522" y="74"/>
                    <a:pt x="523" y="74"/>
                  </a:cubicBezTo>
                  <a:cubicBezTo>
                    <a:pt x="528" y="74"/>
                    <a:pt x="539" y="74"/>
                    <a:pt x="544" y="74"/>
                  </a:cubicBezTo>
                  <a:cubicBezTo>
                    <a:pt x="545" y="74"/>
                    <a:pt x="545" y="74"/>
                    <a:pt x="546" y="74"/>
                  </a:cubicBezTo>
                  <a:cubicBezTo>
                    <a:pt x="547" y="74"/>
                    <a:pt x="547" y="74"/>
                    <a:pt x="547" y="74"/>
                  </a:cubicBezTo>
                  <a:cubicBezTo>
                    <a:pt x="547" y="74"/>
                    <a:pt x="547" y="74"/>
                    <a:pt x="547" y="74"/>
                  </a:cubicBezTo>
                  <a:cubicBezTo>
                    <a:pt x="548" y="74"/>
                    <a:pt x="548" y="74"/>
                    <a:pt x="548" y="74"/>
                  </a:cubicBezTo>
                  <a:cubicBezTo>
                    <a:pt x="549" y="73"/>
                    <a:pt x="549" y="73"/>
                    <a:pt x="549" y="73"/>
                  </a:cubicBezTo>
                  <a:cubicBezTo>
                    <a:pt x="549" y="73"/>
                    <a:pt x="550" y="72"/>
                    <a:pt x="550" y="72"/>
                  </a:cubicBezTo>
                  <a:cubicBezTo>
                    <a:pt x="551" y="71"/>
                    <a:pt x="551" y="69"/>
                    <a:pt x="551" y="68"/>
                  </a:cubicBezTo>
                  <a:cubicBezTo>
                    <a:pt x="551" y="67"/>
                    <a:pt x="550" y="66"/>
                    <a:pt x="549" y="65"/>
                  </a:cubicBezTo>
                  <a:cubicBezTo>
                    <a:pt x="543" y="61"/>
                    <a:pt x="543" y="61"/>
                    <a:pt x="543" y="61"/>
                  </a:cubicBezTo>
                  <a:cubicBezTo>
                    <a:pt x="540" y="65"/>
                    <a:pt x="540" y="65"/>
                    <a:pt x="540" y="65"/>
                  </a:cubicBezTo>
                  <a:cubicBezTo>
                    <a:pt x="540" y="70"/>
                    <a:pt x="540" y="70"/>
                    <a:pt x="540" y="70"/>
                  </a:cubicBezTo>
                  <a:cubicBezTo>
                    <a:pt x="565" y="70"/>
                    <a:pt x="565" y="70"/>
                    <a:pt x="565" y="70"/>
                  </a:cubicBezTo>
                  <a:cubicBezTo>
                    <a:pt x="567" y="71"/>
                    <a:pt x="569" y="69"/>
                    <a:pt x="570" y="67"/>
                  </a:cubicBezTo>
                  <a:cubicBezTo>
                    <a:pt x="571" y="65"/>
                    <a:pt x="570" y="63"/>
                    <a:pt x="568" y="62"/>
                  </a:cubicBezTo>
                  <a:cubicBezTo>
                    <a:pt x="563" y="59"/>
                    <a:pt x="563" y="59"/>
                    <a:pt x="563" y="59"/>
                  </a:cubicBezTo>
                  <a:cubicBezTo>
                    <a:pt x="560" y="63"/>
                    <a:pt x="560" y="63"/>
                    <a:pt x="560" y="63"/>
                  </a:cubicBezTo>
                  <a:cubicBezTo>
                    <a:pt x="560" y="67"/>
                    <a:pt x="560" y="67"/>
                    <a:pt x="560" y="67"/>
                  </a:cubicBezTo>
                  <a:cubicBezTo>
                    <a:pt x="593" y="69"/>
                    <a:pt x="593" y="69"/>
                    <a:pt x="593" y="69"/>
                  </a:cubicBezTo>
                  <a:cubicBezTo>
                    <a:pt x="595" y="69"/>
                    <a:pt x="597" y="68"/>
                    <a:pt x="597" y="66"/>
                  </a:cubicBezTo>
                  <a:cubicBezTo>
                    <a:pt x="598" y="64"/>
                    <a:pt x="597" y="62"/>
                    <a:pt x="595" y="60"/>
                  </a:cubicBezTo>
                  <a:cubicBezTo>
                    <a:pt x="592" y="58"/>
                    <a:pt x="592" y="58"/>
                    <a:pt x="592" y="58"/>
                  </a:cubicBezTo>
                  <a:cubicBezTo>
                    <a:pt x="590" y="62"/>
                    <a:pt x="590" y="62"/>
                    <a:pt x="590" y="62"/>
                  </a:cubicBezTo>
                  <a:cubicBezTo>
                    <a:pt x="590" y="67"/>
                    <a:pt x="590" y="67"/>
                    <a:pt x="590" y="67"/>
                  </a:cubicBezTo>
                  <a:cubicBezTo>
                    <a:pt x="617" y="67"/>
                    <a:pt x="617" y="67"/>
                    <a:pt x="617" y="67"/>
                  </a:cubicBezTo>
                  <a:cubicBezTo>
                    <a:pt x="619" y="67"/>
                    <a:pt x="621" y="66"/>
                    <a:pt x="622" y="64"/>
                  </a:cubicBezTo>
                  <a:cubicBezTo>
                    <a:pt x="622" y="62"/>
                    <a:pt x="621" y="60"/>
                    <a:pt x="620" y="59"/>
                  </a:cubicBezTo>
                  <a:cubicBezTo>
                    <a:pt x="617" y="57"/>
                    <a:pt x="617" y="57"/>
                    <a:pt x="617" y="57"/>
                  </a:cubicBezTo>
                  <a:cubicBezTo>
                    <a:pt x="615" y="61"/>
                    <a:pt x="615" y="61"/>
                    <a:pt x="615" y="61"/>
                  </a:cubicBezTo>
                  <a:cubicBezTo>
                    <a:pt x="614" y="66"/>
                    <a:pt x="614" y="66"/>
                    <a:pt x="614" y="66"/>
                  </a:cubicBezTo>
                  <a:cubicBezTo>
                    <a:pt x="645" y="69"/>
                    <a:pt x="645" y="69"/>
                    <a:pt x="645" y="69"/>
                  </a:cubicBezTo>
                  <a:cubicBezTo>
                    <a:pt x="647" y="69"/>
                    <a:pt x="649" y="67"/>
                    <a:pt x="650" y="65"/>
                  </a:cubicBezTo>
                  <a:cubicBezTo>
                    <a:pt x="650" y="63"/>
                    <a:pt x="649" y="61"/>
                    <a:pt x="648" y="60"/>
                  </a:cubicBezTo>
                  <a:cubicBezTo>
                    <a:pt x="641" y="55"/>
                    <a:pt x="641" y="55"/>
                    <a:pt x="641" y="55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42" y="62"/>
                    <a:pt x="642" y="62"/>
                    <a:pt x="642" y="62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41" y="63"/>
                    <a:pt x="641" y="63"/>
                    <a:pt x="641" y="63"/>
                  </a:cubicBezTo>
                  <a:cubicBezTo>
                    <a:pt x="641" y="63"/>
                    <a:pt x="642" y="63"/>
                    <a:pt x="642" y="62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41" y="63"/>
                    <a:pt x="641" y="63"/>
                    <a:pt x="641" y="63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40" y="64"/>
                    <a:pt x="640" y="64"/>
                    <a:pt x="641" y="63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0"/>
                    <a:pt x="638" y="60"/>
                    <a:pt x="638" y="60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0"/>
                    <a:pt x="638" y="60"/>
                    <a:pt x="638" y="60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1"/>
                    <a:pt x="638" y="61"/>
                    <a:pt x="638" y="61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8" y="61"/>
                    <a:pt x="638" y="61"/>
                    <a:pt x="638" y="61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42" y="64"/>
                    <a:pt x="653" y="64"/>
                    <a:pt x="659" y="64"/>
                  </a:cubicBezTo>
                  <a:cubicBezTo>
                    <a:pt x="661" y="64"/>
                    <a:pt x="662" y="64"/>
                    <a:pt x="663" y="64"/>
                  </a:cubicBezTo>
                  <a:cubicBezTo>
                    <a:pt x="664" y="64"/>
                    <a:pt x="664" y="64"/>
                    <a:pt x="665" y="64"/>
                  </a:cubicBezTo>
                  <a:cubicBezTo>
                    <a:pt x="665" y="64"/>
                    <a:pt x="665" y="64"/>
                    <a:pt x="666" y="64"/>
                  </a:cubicBezTo>
                  <a:cubicBezTo>
                    <a:pt x="666" y="64"/>
                    <a:pt x="666" y="64"/>
                    <a:pt x="667" y="64"/>
                  </a:cubicBezTo>
                  <a:cubicBezTo>
                    <a:pt x="668" y="63"/>
                    <a:pt x="668" y="63"/>
                    <a:pt x="668" y="63"/>
                  </a:cubicBezTo>
                  <a:cubicBezTo>
                    <a:pt x="668" y="63"/>
                    <a:pt x="668" y="63"/>
                    <a:pt x="669" y="62"/>
                  </a:cubicBezTo>
                  <a:cubicBezTo>
                    <a:pt x="670" y="61"/>
                    <a:pt x="670" y="60"/>
                    <a:pt x="669" y="58"/>
                  </a:cubicBezTo>
                  <a:cubicBezTo>
                    <a:pt x="669" y="57"/>
                    <a:pt x="668" y="56"/>
                    <a:pt x="667" y="55"/>
                  </a:cubicBezTo>
                  <a:cubicBezTo>
                    <a:pt x="664" y="54"/>
                    <a:pt x="664" y="54"/>
                    <a:pt x="664" y="54"/>
                  </a:cubicBezTo>
                  <a:cubicBezTo>
                    <a:pt x="662" y="57"/>
                    <a:pt x="662" y="57"/>
                    <a:pt x="662" y="57"/>
                  </a:cubicBezTo>
                  <a:cubicBezTo>
                    <a:pt x="666" y="60"/>
                    <a:pt x="666" y="60"/>
                    <a:pt x="666" y="60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5" y="61"/>
                    <a:pt x="665" y="61"/>
                    <a:pt x="665" y="61"/>
                  </a:cubicBezTo>
                  <a:cubicBezTo>
                    <a:pt x="665" y="61"/>
                    <a:pt x="665" y="61"/>
                    <a:pt x="666" y="60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5" y="61"/>
                    <a:pt x="665" y="61"/>
                    <a:pt x="665" y="61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4" y="62"/>
                    <a:pt x="665" y="61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61"/>
                    <a:pt x="662" y="61"/>
                    <a:pt x="662" y="61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2" y="61"/>
                    <a:pt x="662" y="61"/>
                    <a:pt x="662" y="61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3" y="62"/>
                    <a:pt x="663" y="62"/>
                    <a:pt x="663" y="62"/>
                  </a:cubicBezTo>
                  <a:cubicBezTo>
                    <a:pt x="664" y="62"/>
                    <a:pt x="666" y="62"/>
                    <a:pt x="669" y="62"/>
                  </a:cubicBezTo>
                  <a:cubicBezTo>
                    <a:pt x="673" y="63"/>
                    <a:pt x="678" y="63"/>
                    <a:pt x="682" y="63"/>
                  </a:cubicBezTo>
                  <a:cubicBezTo>
                    <a:pt x="686" y="63"/>
                    <a:pt x="689" y="64"/>
                    <a:pt x="689" y="64"/>
                  </a:cubicBezTo>
                  <a:cubicBezTo>
                    <a:pt x="691" y="64"/>
                    <a:pt x="693" y="62"/>
                    <a:pt x="694" y="60"/>
                  </a:cubicBezTo>
                  <a:cubicBezTo>
                    <a:pt x="694" y="58"/>
                    <a:pt x="693" y="56"/>
                    <a:pt x="692" y="55"/>
                  </a:cubicBezTo>
                  <a:cubicBezTo>
                    <a:pt x="685" y="51"/>
                    <a:pt x="685" y="51"/>
                    <a:pt x="685" y="51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6" y="57"/>
                    <a:pt x="686" y="57"/>
                    <a:pt x="686" y="57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5" y="58"/>
                    <a:pt x="685" y="58"/>
                    <a:pt x="685" y="58"/>
                  </a:cubicBezTo>
                  <a:cubicBezTo>
                    <a:pt x="685" y="58"/>
                    <a:pt x="686" y="58"/>
                    <a:pt x="686" y="57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5" y="58"/>
                    <a:pt x="685" y="58"/>
                    <a:pt x="685" y="58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4" y="59"/>
                    <a:pt x="684" y="59"/>
                    <a:pt x="684" y="59"/>
                  </a:cubicBezTo>
                  <a:cubicBezTo>
                    <a:pt x="684" y="59"/>
                    <a:pt x="684" y="59"/>
                    <a:pt x="685" y="58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4" y="59"/>
                    <a:pt x="684" y="59"/>
                    <a:pt x="684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3" y="59"/>
                    <a:pt x="683" y="59"/>
                    <a:pt x="683" y="59"/>
                  </a:cubicBezTo>
                  <a:cubicBezTo>
                    <a:pt x="683" y="59"/>
                    <a:pt x="683" y="59"/>
                    <a:pt x="684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3" y="59"/>
                    <a:pt x="683" y="59"/>
                    <a:pt x="683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9"/>
                    <a:pt x="683" y="59"/>
                    <a:pt x="683" y="59"/>
                  </a:cubicBezTo>
                  <a:cubicBezTo>
                    <a:pt x="682" y="55"/>
                    <a:pt x="682" y="55"/>
                    <a:pt x="682" y="55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82" y="59"/>
                    <a:pt x="682" y="59"/>
                    <a:pt x="682" y="59"/>
                  </a:cubicBezTo>
                  <a:cubicBezTo>
                    <a:pt x="682" y="59"/>
                    <a:pt x="683" y="59"/>
                    <a:pt x="684" y="59"/>
                  </a:cubicBezTo>
                  <a:cubicBezTo>
                    <a:pt x="686" y="60"/>
                    <a:pt x="691" y="60"/>
                    <a:pt x="696" y="60"/>
                  </a:cubicBezTo>
                  <a:cubicBezTo>
                    <a:pt x="699" y="61"/>
                    <a:pt x="701" y="61"/>
                    <a:pt x="703" y="61"/>
                  </a:cubicBezTo>
                  <a:cubicBezTo>
                    <a:pt x="705" y="61"/>
                    <a:pt x="707" y="61"/>
                    <a:pt x="708" y="61"/>
                  </a:cubicBezTo>
                  <a:cubicBezTo>
                    <a:pt x="709" y="61"/>
                    <a:pt x="709" y="61"/>
                    <a:pt x="709" y="61"/>
                  </a:cubicBezTo>
                  <a:cubicBezTo>
                    <a:pt x="709" y="61"/>
                    <a:pt x="709" y="61"/>
                    <a:pt x="710" y="61"/>
                  </a:cubicBezTo>
                  <a:cubicBezTo>
                    <a:pt x="710" y="61"/>
                    <a:pt x="710" y="61"/>
                    <a:pt x="711" y="61"/>
                  </a:cubicBezTo>
                  <a:cubicBezTo>
                    <a:pt x="711" y="61"/>
                    <a:pt x="712" y="60"/>
                    <a:pt x="713" y="59"/>
                  </a:cubicBezTo>
                  <a:cubicBezTo>
                    <a:pt x="714" y="58"/>
                    <a:pt x="714" y="57"/>
                    <a:pt x="713" y="55"/>
                  </a:cubicBezTo>
                  <a:cubicBezTo>
                    <a:pt x="713" y="54"/>
                    <a:pt x="712" y="53"/>
                    <a:pt x="711" y="52"/>
                  </a:cubicBezTo>
                  <a:cubicBezTo>
                    <a:pt x="709" y="51"/>
                    <a:pt x="709" y="51"/>
                    <a:pt x="709" y="51"/>
                  </a:cubicBezTo>
                  <a:cubicBezTo>
                    <a:pt x="707" y="55"/>
                    <a:pt x="707" y="55"/>
                    <a:pt x="707" y="55"/>
                  </a:cubicBezTo>
                  <a:cubicBezTo>
                    <a:pt x="706" y="60"/>
                    <a:pt x="706" y="60"/>
                    <a:pt x="706" y="60"/>
                  </a:cubicBezTo>
                  <a:cubicBezTo>
                    <a:pt x="706" y="60"/>
                    <a:pt x="712" y="60"/>
                    <a:pt x="717" y="61"/>
                  </a:cubicBezTo>
                  <a:cubicBezTo>
                    <a:pt x="720" y="61"/>
                    <a:pt x="723" y="62"/>
                    <a:pt x="726" y="62"/>
                  </a:cubicBezTo>
                  <a:cubicBezTo>
                    <a:pt x="728" y="62"/>
                    <a:pt x="731" y="62"/>
                    <a:pt x="732" y="62"/>
                  </a:cubicBezTo>
                  <a:cubicBezTo>
                    <a:pt x="733" y="62"/>
                    <a:pt x="733" y="62"/>
                    <a:pt x="733" y="62"/>
                  </a:cubicBezTo>
                  <a:cubicBezTo>
                    <a:pt x="734" y="62"/>
                    <a:pt x="734" y="62"/>
                    <a:pt x="734" y="62"/>
                  </a:cubicBezTo>
                  <a:cubicBezTo>
                    <a:pt x="735" y="62"/>
                    <a:pt x="735" y="62"/>
                    <a:pt x="735" y="61"/>
                  </a:cubicBezTo>
                  <a:cubicBezTo>
                    <a:pt x="736" y="61"/>
                    <a:pt x="737" y="61"/>
                    <a:pt x="737" y="60"/>
                  </a:cubicBezTo>
                  <a:cubicBezTo>
                    <a:pt x="738" y="59"/>
                    <a:pt x="738" y="57"/>
                    <a:pt x="738" y="56"/>
                  </a:cubicBezTo>
                  <a:cubicBezTo>
                    <a:pt x="738" y="55"/>
                    <a:pt x="737" y="54"/>
                    <a:pt x="736" y="53"/>
                  </a:cubicBezTo>
                  <a:cubicBezTo>
                    <a:pt x="725" y="46"/>
                    <a:pt x="725" y="46"/>
                    <a:pt x="725" y="46"/>
                  </a:cubicBezTo>
                  <a:cubicBezTo>
                    <a:pt x="722" y="50"/>
                    <a:pt x="722" y="50"/>
                    <a:pt x="722" y="50"/>
                  </a:cubicBezTo>
                  <a:cubicBezTo>
                    <a:pt x="722" y="55"/>
                    <a:pt x="722" y="55"/>
                    <a:pt x="722" y="55"/>
                  </a:cubicBezTo>
                  <a:cubicBezTo>
                    <a:pt x="761" y="59"/>
                    <a:pt x="761" y="59"/>
                    <a:pt x="761" y="59"/>
                  </a:cubicBezTo>
                  <a:cubicBezTo>
                    <a:pt x="764" y="59"/>
                    <a:pt x="766" y="58"/>
                    <a:pt x="766" y="56"/>
                  </a:cubicBezTo>
                  <a:cubicBezTo>
                    <a:pt x="767" y="54"/>
                    <a:pt x="766" y="51"/>
                    <a:pt x="764" y="50"/>
                  </a:cubicBezTo>
                  <a:cubicBezTo>
                    <a:pt x="759" y="47"/>
                    <a:pt x="759" y="47"/>
                    <a:pt x="759" y="47"/>
                  </a:cubicBezTo>
                  <a:cubicBezTo>
                    <a:pt x="757" y="51"/>
                    <a:pt x="757" y="51"/>
                    <a:pt x="757" y="51"/>
                  </a:cubicBezTo>
                  <a:cubicBezTo>
                    <a:pt x="757" y="56"/>
                    <a:pt x="757" y="56"/>
                    <a:pt x="757" y="56"/>
                  </a:cubicBezTo>
                  <a:cubicBezTo>
                    <a:pt x="788" y="53"/>
                    <a:pt x="788" y="53"/>
                    <a:pt x="788" y="53"/>
                  </a:cubicBezTo>
                  <a:cubicBezTo>
                    <a:pt x="790" y="53"/>
                    <a:pt x="792" y="52"/>
                    <a:pt x="792" y="50"/>
                  </a:cubicBezTo>
                  <a:cubicBezTo>
                    <a:pt x="793" y="48"/>
                    <a:pt x="792" y="46"/>
                    <a:pt x="790" y="45"/>
                  </a:cubicBezTo>
                  <a:cubicBezTo>
                    <a:pt x="790" y="44"/>
                    <a:pt x="790" y="44"/>
                    <a:pt x="790" y="44"/>
                  </a:cubicBezTo>
                  <a:cubicBezTo>
                    <a:pt x="788" y="48"/>
                    <a:pt x="788" y="48"/>
                    <a:pt x="788" y="48"/>
                  </a:cubicBezTo>
                  <a:cubicBezTo>
                    <a:pt x="788" y="53"/>
                    <a:pt x="788" y="53"/>
                    <a:pt x="788" y="53"/>
                  </a:cubicBezTo>
                  <a:cubicBezTo>
                    <a:pt x="822" y="52"/>
                    <a:pt x="822" y="52"/>
                    <a:pt x="822" y="52"/>
                  </a:cubicBezTo>
                  <a:cubicBezTo>
                    <a:pt x="824" y="52"/>
                    <a:pt x="825" y="51"/>
                    <a:pt x="826" y="49"/>
                  </a:cubicBezTo>
                  <a:cubicBezTo>
                    <a:pt x="827" y="47"/>
                    <a:pt x="826" y="45"/>
                    <a:pt x="824" y="43"/>
                  </a:cubicBezTo>
                  <a:cubicBezTo>
                    <a:pt x="821" y="41"/>
                    <a:pt x="821" y="41"/>
                    <a:pt x="821" y="41"/>
                  </a:cubicBezTo>
                  <a:cubicBezTo>
                    <a:pt x="818" y="45"/>
                    <a:pt x="818" y="45"/>
                    <a:pt x="818" y="45"/>
                  </a:cubicBezTo>
                  <a:cubicBezTo>
                    <a:pt x="820" y="50"/>
                    <a:pt x="820" y="50"/>
                    <a:pt x="820" y="50"/>
                  </a:cubicBezTo>
                  <a:cubicBezTo>
                    <a:pt x="839" y="40"/>
                    <a:pt x="839" y="40"/>
                    <a:pt x="839" y="40"/>
                  </a:cubicBezTo>
                  <a:cubicBezTo>
                    <a:pt x="840" y="39"/>
                    <a:pt x="841" y="38"/>
                    <a:pt x="841" y="36"/>
                  </a:cubicBezTo>
                  <a:cubicBezTo>
                    <a:pt x="841" y="34"/>
                    <a:pt x="840" y="33"/>
                    <a:pt x="839" y="32"/>
                  </a:cubicBezTo>
                  <a:cubicBezTo>
                    <a:pt x="838" y="31"/>
                    <a:pt x="838" y="31"/>
                    <a:pt x="838" y="31"/>
                  </a:cubicBezTo>
                  <a:cubicBezTo>
                    <a:pt x="835" y="35"/>
                    <a:pt x="835" y="35"/>
                    <a:pt x="835" y="35"/>
                  </a:cubicBezTo>
                  <a:cubicBezTo>
                    <a:pt x="839" y="38"/>
                    <a:pt x="839" y="38"/>
                    <a:pt x="839" y="38"/>
                  </a:cubicBezTo>
                  <a:cubicBezTo>
                    <a:pt x="846" y="27"/>
                    <a:pt x="846" y="27"/>
                    <a:pt x="846" y="27"/>
                  </a:cubicBezTo>
                  <a:cubicBezTo>
                    <a:pt x="847" y="26"/>
                    <a:pt x="847" y="25"/>
                    <a:pt x="847" y="24"/>
                  </a:cubicBezTo>
                  <a:cubicBezTo>
                    <a:pt x="846" y="23"/>
                    <a:pt x="846" y="22"/>
                    <a:pt x="845" y="21"/>
                  </a:cubicBezTo>
                  <a:cubicBezTo>
                    <a:pt x="843" y="20"/>
                    <a:pt x="843" y="20"/>
                    <a:pt x="843" y="20"/>
                  </a:cubicBezTo>
                  <a:cubicBezTo>
                    <a:pt x="840" y="24"/>
                    <a:pt x="840" y="24"/>
                    <a:pt x="840" y="24"/>
                  </a:cubicBezTo>
                  <a:cubicBezTo>
                    <a:pt x="845" y="23"/>
                    <a:pt x="845" y="23"/>
                    <a:pt x="845" y="23"/>
                  </a:cubicBezTo>
                  <a:cubicBezTo>
                    <a:pt x="843" y="5"/>
                    <a:pt x="843" y="5"/>
                    <a:pt x="843" y="5"/>
                  </a:cubicBezTo>
                  <a:cubicBezTo>
                    <a:pt x="843" y="4"/>
                    <a:pt x="842" y="2"/>
                    <a:pt x="841" y="2"/>
                  </a:cubicBezTo>
                  <a:cubicBezTo>
                    <a:pt x="840" y="1"/>
                    <a:pt x="840" y="1"/>
                    <a:pt x="840" y="1"/>
                  </a:cubicBezTo>
                  <a:cubicBezTo>
                    <a:pt x="838" y="0"/>
                    <a:pt x="835" y="0"/>
                    <a:pt x="833" y="2"/>
                  </a:cubicBezTo>
                  <a:cubicBezTo>
                    <a:pt x="832" y="5"/>
                    <a:pt x="833" y="7"/>
                    <a:pt x="835" y="9"/>
                  </a:cubicBezTo>
                  <a:cubicBezTo>
                    <a:pt x="836" y="10"/>
                    <a:pt x="836" y="10"/>
                    <a:pt x="836" y="10"/>
                  </a:cubicBezTo>
                  <a:cubicBezTo>
                    <a:pt x="838" y="6"/>
                    <a:pt x="838" y="6"/>
                    <a:pt x="838" y="6"/>
                  </a:cubicBezTo>
                  <a:cubicBezTo>
                    <a:pt x="834" y="6"/>
                    <a:pt x="834" y="6"/>
                    <a:pt x="834" y="6"/>
                  </a:cubicBezTo>
                  <a:cubicBezTo>
                    <a:pt x="835" y="24"/>
                    <a:pt x="835" y="24"/>
                    <a:pt x="835" y="24"/>
                  </a:cubicBezTo>
                  <a:cubicBezTo>
                    <a:pt x="836" y="26"/>
                    <a:pt x="836" y="27"/>
                    <a:pt x="838" y="28"/>
                  </a:cubicBezTo>
                  <a:cubicBezTo>
                    <a:pt x="840" y="29"/>
                    <a:pt x="840" y="29"/>
                    <a:pt x="840" y="29"/>
                  </a:cubicBezTo>
                  <a:cubicBezTo>
                    <a:pt x="842" y="25"/>
                    <a:pt x="842" y="25"/>
                    <a:pt x="842" y="25"/>
                  </a:cubicBezTo>
                  <a:cubicBezTo>
                    <a:pt x="838" y="22"/>
                    <a:pt x="838" y="22"/>
                    <a:pt x="838" y="22"/>
                  </a:cubicBezTo>
                  <a:cubicBezTo>
                    <a:pt x="831" y="32"/>
                    <a:pt x="831" y="32"/>
                    <a:pt x="831" y="32"/>
                  </a:cubicBezTo>
                  <a:cubicBezTo>
                    <a:pt x="831" y="33"/>
                    <a:pt x="830" y="35"/>
                    <a:pt x="831" y="36"/>
                  </a:cubicBezTo>
                  <a:cubicBezTo>
                    <a:pt x="831" y="37"/>
                    <a:pt x="832" y="38"/>
                    <a:pt x="833" y="39"/>
                  </a:cubicBezTo>
                  <a:cubicBezTo>
                    <a:pt x="834" y="40"/>
                    <a:pt x="834" y="40"/>
                    <a:pt x="834" y="40"/>
                  </a:cubicBezTo>
                  <a:cubicBezTo>
                    <a:pt x="837" y="36"/>
                    <a:pt x="837" y="36"/>
                    <a:pt x="837" y="36"/>
                  </a:cubicBezTo>
                  <a:cubicBezTo>
                    <a:pt x="834" y="32"/>
                    <a:pt x="834" y="32"/>
                    <a:pt x="834" y="32"/>
                  </a:cubicBezTo>
                  <a:cubicBezTo>
                    <a:pt x="816" y="41"/>
                    <a:pt x="816" y="41"/>
                    <a:pt x="816" y="41"/>
                  </a:cubicBezTo>
                  <a:cubicBezTo>
                    <a:pt x="815" y="42"/>
                    <a:pt x="814" y="43"/>
                    <a:pt x="814" y="45"/>
                  </a:cubicBezTo>
                  <a:cubicBezTo>
                    <a:pt x="813" y="47"/>
                    <a:pt x="814" y="48"/>
                    <a:pt x="816" y="49"/>
                  </a:cubicBezTo>
                  <a:cubicBezTo>
                    <a:pt x="819" y="51"/>
                    <a:pt x="819" y="51"/>
                    <a:pt x="819" y="51"/>
                  </a:cubicBezTo>
                  <a:cubicBezTo>
                    <a:pt x="821" y="47"/>
                    <a:pt x="821" y="47"/>
                    <a:pt x="821" y="47"/>
                  </a:cubicBezTo>
                  <a:cubicBezTo>
                    <a:pt x="821" y="43"/>
                    <a:pt x="821" y="43"/>
                    <a:pt x="821" y="43"/>
                  </a:cubicBezTo>
                  <a:cubicBezTo>
                    <a:pt x="788" y="44"/>
                    <a:pt x="788" y="44"/>
                    <a:pt x="788" y="44"/>
                  </a:cubicBezTo>
                  <a:cubicBezTo>
                    <a:pt x="785" y="44"/>
                    <a:pt x="784" y="45"/>
                    <a:pt x="783" y="47"/>
                  </a:cubicBezTo>
                  <a:cubicBezTo>
                    <a:pt x="783" y="49"/>
                    <a:pt x="783" y="51"/>
                    <a:pt x="785" y="52"/>
                  </a:cubicBezTo>
                  <a:cubicBezTo>
                    <a:pt x="785" y="53"/>
                    <a:pt x="785" y="53"/>
                    <a:pt x="785" y="53"/>
                  </a:cubicBezTo>
                  <a:cubicBezTo>
                    <a:pt x="788" y="49"/>
                    <a:pt x="788" y="49"/>
                    <a:pt x="788" y="49"/>
                  </a:cubicBezTo>
                  <a:cubicBezTo>
                    <a:pt x="788" y="44"/>
                    <a:pt x="788" y="44"/>
                    <a:pt x="788" y="44"/>
                  </a:cubicBezTo>
                  <a:cubicBezTo>
                    <a:pt x="757" y="46"/>
                    <a:pt x="757" y="46"/>
                    <a:pt x="757" y="46"/>
                  </a:cubicBezTo>
                  <a:cubicBezTo>
                    <a:pt x="754" y="47"/>
                    <a:pt x="753" y="48"/>
                    <a:pt x="752" y="50"/>
                  </a:cubicBezTo>
                  <a:cubicBezTo>
                    <a:pt x="752" y="52"/>
                    <a:pt x="753" y="54"/>
                    <a:pt x="754" y="55"/>
                  </a:cubicBezTo>
                  <a:cubicBezTo>
                    <a:pt x="759" y="58"/>
                    <a:pt x="759" y="58"/>
                    <a:pt x="759" y="58"/>
                  </a:cubicBezTo>
                  <a:cubicBezTo>
                    <a:pt x="762" y="54"/>
                    <a:pt x="762" y="54"/>
                    <a:pt x="762" y="54"/>
                  </a:cubicBezTo>
                  <a:cubicBezTo>
                    <a:pt x="762" y="50"/>
                    <a:pt x="762" y="50"/>
                    <a:pt x="762" y="50"/>
                  </a:cubicBezTo>
                  <a:cubicBezTo>
                    <a:pt x="723" y="46"/>
                    <a:pt x="723" y="46"/>
                    <a:pt x="723" y="46"/>
                  </a:cubicBezTo>
                  <a:cubicBezTo>
                    <a:pt x="721" y="46"/>
                    <a:pt x="719" y="47"/>
                    <a:pt x="718" y="49"/>
                  </a:cubicBezTo>
                  <a:cubicBezTo>
                    <a:pt x="717" y="51"/>
                    <a:pt x="718" y="53"/>
                    <a:pt x="720" y="54"/>
                  </a:cubicBezTo>
                  <a:cubicBezTo>
                    <a:pt x="731" y="61"/>
                    <a:pt x="731" y="61"/>
                    <a:pt x="731" y="61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29" y="55"/>
                    <a:pt x="729" y="55"/>
                    <a:pt x="729" y="55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31" y="53"/>
                    <a:pt x="730" y="54"/>
                    <a:pt x="729" y="55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1" y="53"/>
                    <a:pt x="731" y="53"/>
                    <a:pt x="731" y="53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1" y="53"/>
                  </a:cubicBezTo>
                  <a:cubicBezTo>
                    <a:pt x="733" y="57"/>
                    <a:pt x="733" y="57"/>
                    <a:pt x="733" y="57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5"/>
                    <a:pt x="733" y="55"/>
                    <a:pt x="733" y="55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5"/>
                    <a:pt x="733" y="55"/>
                    <a:pt x="733" y="55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3"/>
                    <a:pt x="733" y="53"/>
                    <a:pt x="733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3" y="53"/>
                    <a:pt x="733" y="53"/>
                    <a:pt x="733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2" y="53"/>
                    <a:pt x="732" y="53"/>
                    <a:pt x="732" y="53"/>
                  </a:cubicBezTo>
                  <a:cubicBezTo>
                    <a:pt x="731" y="53"/>
                    <a:pt x="729" y="53"/>
                    <a:pt x="726" y="52"/>
                  </a:cubicBezTo>
                  <a:cubicBezTo>
                    <a:pt x="723" y="52"/>
                    <a:pt x="718" y="52"/>
                    <a:pt x="714" y="51"/>
                  </a:cubicBezTo>
                  <a:cubicBezTo>
                    <a:pt x="710" y="51"/>
                    <a:pt x="707" y="51"/>
                    <a:pt x="707" y="51"/>
                  </a:cubicBezTo>
                  <a:cubicBezTo>
                    <a:pt x="705" y="50"/>
                    <a:pt x="703" y="52"/>
                    <a:pt x="702" y="54"/>
                  </a:cubicBezTo>
                  <a:cubicBezTo>
                    <a:pt x="702" y="56"/>
                    <a:pt x="703" y="58"/>
                    <a:pt x="704" y="59"/>
                  </a:cubicBezTo>
                  <a:cubicBezTo>
                    <a:pt x="706" y="60"/>
                    <a:pt x="706" y="60"/>
                    <a:pt x="706" y="60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5" y="54"/>
                    <a:pt x="705" y="54"/>
                    <a:pt x="705" y="54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7" y="52"/>
                    <a:pt x="707" y="52"/>
                    <a:pt x="707" y="52"/>
                  </a:cubicBezTo>
                  <a:cubicBezTo>
                    <a:pt x="707" y="52"/>
                    <a:pt x="706" y="53"/>
                    <a:pt x="705" y="54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7" y="52"/>
                    <a:pt x="707" y="52"/>
                    <a:pt x="707" y="52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8" y="52"/>
                    <a:pt x="707" y="52"/>
                  </a:cubicBezTo>
                  <a:cubicBezTo>
                    <a:pt x="709" y="56"/>
                    <a:pt x="709" y="56"/>
                    <a:pt x="709" y="56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5"/>
                    <a:pt x="708" y="55"/>
                    <a:pt x="708" y="55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5"/>
                    <a:pt x="708" y="55"/>
                    <a:pt x="708" y="55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8" y="52"/>
                    <a:pt x="708" y="52"/>
                  </a:cubicBezTo>
                  <a:cubicBezTo>
                    <a:pt x="708" y="52"/>
                    <a:pt x="705" y="52"/>
                    <a:pt x="703" y="52"/>
                  </a:cubicBezTo>
                  <a:cubicBezTo>
                    <a:pt x="699" y="51"/>
                    <a:pt x="694" y="51"/>
                    <a:pt x="690" y="51"/>
                  </a:cubicBezTo>
                  <a:cubicBezTo>
                    <a:pt x="688" y="50"/>
                    <a:pt x="687" y="50"/>
                    <a:pt x="685" y="50"/>
                  </a:cubicBezTo>
                  <a:cubicBezTo>
                    <a:pt x="685" y="50"/>
                    <a:pt x="684" y="50"/>
                    <a:pt x="684" y="50"/>
                  </a:cubicBezTo>
                  <a:cubicBezTo>
                    <a:pt x="683" y="50"/>
                    <a:pt x="683" y="50"/>
                    <a:pt x="682" y="50"/>
                  </a:cubicBezTo>
                  <a:cubicBezTo>
                    <a:pt x="682" y="50"/>
                    <a:pt x="682" y="50"/>
                    <a:pt x="682" y="50"/>
                  </a:cubicBezTo>
                  <a:cubicBezTo>
                    <a:pt x="682" y="50"/>
                    <a:pt x="682" y="50"/>
                    <a:pt x="681" y="50"/>
                  </a:cubicBezTo>
                  <a:cubicBezTo>
                    <a:pt x="681" y="50"/>
                    <a:pt x="681" y="50"/>
                    <a:pt x="680" y="50"/>
                  </a:cubicBezTo>
                  <a:cubicBezTo>
                    <a:pt x="680" y="51"/>
                    <a:pt x="680" y="51"/>
                    <a:pt x="680" y="51"/>
                  </a:cubicBezTo>
                  <a:cubicBezTo>
                    <a:pt x="679" y="51"/>
                    <a:pt x="679" y="52"/>
                    <a:pt x="678" y="52"/>
                  </a:cubicBezTo>
                  <a:cubicBezTo>
                    <a:pt x="677" y="55"/>
                    <a:pt x="678" y="57"/>
                    <a:pt x="680" y="59"/>
                  </a:cubicBezTo>
                  <a:cubicBezTo>
                    <a:pt x="687" y="63"/>
                    <a:pt x="687" y="63"/>
                    <a:pt x="687" y="63"/>
                  </a:cubicBezTo>
                  <a:cubicBezTo>
                    <a:pt x="689" y="59"/>
                    <a:pt x="689" y="59"/>
                    <a:pt x="689" y="59"/>
                  </a:cubicBezTo>
                  <a:cubicBezTo>
                    <a:pt x="689" y="54"/>
                    <a:pt x="689" y="54"/>
                    <a:pt x="689" y="54"/>
                  </a:cubicBezTo>
                  <a:cubicBezTo>
                    <a:pt x="689" y="54"/>
                    <a:pt x="684" y="54"/>
                    <a:pt x="678" y="53"/>
                  </a:cubicBezTo>
                  <a:cubicBezTo>
                    <a:pt x="675" y="53"/>
                    <a:pt x="672" y="53"/>
                    <a:pt x="669" y="53"/>
                  </a:cubicBezTo>
                  <a:cubicBezTo>
                    <a:pt x="667" y="53"/>
                    <a:pt x="664" y="53"/>
                    <a:pt x="663" y="53"/>
                  </a:cubicBezTo>
                  <a:cubicBezTo>
                    <a:pt x="663" y="53"/>
                    <a:pt x="662" y="53"/>
                    <a:pt x="662" y="53"/>
                  </a:cubicBezTo>
                  <a:cubicBezTo>
                    <a:pt x="662" y="53"/>
                    <a:pt x="661" y="53"/>
                    <a:pt x="661" y="53"/>
                  </a:cubicBezTo>
                  <a:cubicBezTo>
                    <a:pt x="661" y="53"/>
                    <a:pt x="661" y="53"/>
                    <a:pt x="660" y="53"/>
                  </a:cubicBezTo>
                  <a:cubicBezTo>
                    <a:pt x="660" y="53"/>
                    <a:pt x="660" y="53"/>
                    <a:pt x="659" y="54"/>
                  </a:cubicBezTo>
                  <a:cubicBezTo>
                    <a:pt x="659" y="54"/>
                    <a:pt x="658" y="54"/>
                    <a:pt x="658" y="55"/>
                  </a:cubicBezTo>
                  <a:cubicBezTo>
                    <a:pt x="657" y="57"/>
                    <a:pt x="657" y="60"/>
                    <a:pt x="659" y="61"/>
                  </a:cubicBezTo>
                  <a:cubicBezTo>
                    <a:pt x="662" y="63"/>
                    <a:pt x="662" y="63"/>
                    <a:pt x="662" y="63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1" y="57"/>
                    <a:pt x="661" y="57"/>
                    <a:pt x="661" y="57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2" y="56"/>
                    <a:pt x="662" y="56"/>
                    <a:pt x="662" y="56"/>
                  </a:cubicBezTo>
                  <a:cubicBezTo>
                    <a:pt x="662" y="56"/>
                    <a:pt x="661" y="56"/>
                    <a:pt x="661" y="57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2" y="56"/>
                    <a:pt x="662" y="56"/>
                    <a:pt x="662" y="56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3" y="55"/>
                    <a:pt x="663" y="55"/>
                    <a:pt x="663" y="55"/>
                  </a:cubicBezTo>
                  <a:cubicBezTo>
                    <a:pt x="663" y="55"/>
                    <a:pt x="663" y="55"/>
                    <a:pt x="662" y="56"/>
                  </a:cubicBezTo>
                  <a:cubicBezTo>
                    <a:pt x="665" y="59"/>
                    <a:pt x="665" y="59"/>
                    <a:pt x="665" y="59"/>
                  </a:cubicBezTo>
                  <a:cubicBezTo>
                    <a:pt x="663" y="55"/>
                    <a:pt x="663" y="55"/>
                    <a:pt x="663" y="55"/>
                  </a:cubicBezTo>
                  <a:cubicBezTo>
                    <a:pt x="664" y="58"/>
                    <a:pt x="664" y="58"/>
                    <a:pt x="664" y="58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3" y="55"/>
                  </a:cubicBezTo>
                  <a:cubicBezTo>
                    <a:pt x="664" y="58"/>
                    <a:pt x="664" y="58"/>
                    <a:pt x="664" y="58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4" y="55"/>
                    <a:pt x="664" y="55"/>
                  </a:cubicBezTo>
                  <a:cubicBezTo>
                    <a:pt x="664" y="55"/>
                    <a:pt x="663" y="55"/>
                    <a:pt x="662" y="55"/>
                  </a:cubicBezTo>
                  <a:cubicBezTo>
                    <a:pt x="661" y="55"/>
                    <a:pt x="660" y="55"/>
                    <a:pt x="659" y="55"/>
                  </a:cubicBezTo>
                  <a:cubicBezTo>
                    <a:pt x="653" y="55"/>
                    <a:pt x="643" y="55"/>
                    <a:pt x="639" y="55"/>
                  </a:cubicBezTo>
                  <a:cubicBezTo>
                    <a:pt x="639" y="55"/>
                    <a:pt x="639" y="55"/>
                    <a:pt x="638" y="55"/>
                  </a:cubicBezTo>
                  <a:cubicBezTo>
                    <a:pt x="638" y="55"/>
                    <a:pt x="638" y="55"/>
                    <a:pt x="638" y="55"/>
                  </a:cubicBezTo>
                  <a:cubicBezTo>
                    <a:pt x="637" y="55"/>
                    <a:pt x="637" y="55"/>
                    <a:pt x="637" y="55"/>
                  </a:cubicBezTo>
                  <a:cubicBezTo>
                    <a:pt x="637" y="55"/>
                    <a:pt x="637" y="55"/>
                    <a:pt x="636" y="55"/>
                  </a:cubicBezTo>
                  <a:cubicBezTo>
                    <a:pt x="636" y="55"/>
                    <a:pt x="636" y="55"/>
                    <a:pt x="636" y="56"/>
                  </a:cubicBezTo>
                  <a:cubicBezTo>
                    <a:pt x="635" y="56"/>
                    <a:pt x="635" y="56"/>
                    <a:pt x="634" y="57"/>
                  </a:cubicBezTo>
                  <a:cubicBezTo>
                    <a:pt x="633" y="59"/>
                    <a:pt x="633" y="62"/>
                    <a:pt x="636" y="63"/>
                  </a:cubicBezTo>
                  <a:cubicBezTo>
                    <a:pt x="643" y="68"/>
                    <a:pt x="643" y="68"/>
                    <a:pt x="643" y="68"/>
                  </a:cubicBezTo>
                  <a:cubicBezTo>
                    <a:pt x="645" y="64"/>
                    <a:pt x="645" y="64"/>
                    <a:pt x="645" y="64"/>
                  </a:cubicBezTo>
                  <a:cubicBezTo>
                    <a:pt x="646" y="59"/>
                    <a:pt x="646" y="59"/>
                    <a:pt x="646" y="59"/>
                  </a:cubicBezTo>
                  <a:cubicBezTo>
                    <a:pt x="615" y="56"/>
                    <a:pt x="615" y="56"/>
                    <a:pt x="615" y="56"/>
                  </a:cubicBezTo>
                  <a:cubicBezTo>
                    <a:pt x="613" y="56"/>
                    <a:pt x="611" y="57"/>
                    <a:pt x="610" y="60"/>
                  </a:cubicBezTo>
                  <a:cubicBezTo>
                    <a:pt x="609" y="62"/>
                    <a:pt x="610" y="64"/>
                    <a:pt x="612" y="65"/>
                  </a:cubicBezTo>
                  <a:cubicBezTo>
                    <a:pt x="615" y="67"/>
                    <a:pt x="615" y="67"/>
                    <a:pt x="615" y="67"/>
                  </a:cubicBezTo>
                  <a:cubicBezTo>
                    <a:pt x="617" y="63"/>
                    <a:pt x="617" y="63"/>
                    <a:pt x="617" y="63"/>
                  </a:cubicBezTo>
                  <a:cubicBezTo>
                    <a:pt x="617" y="58"/>
                    <a:pt x="617" y="58"/>
                    <a:pt x="617" y="58"/>
                  </a:cubicBezTo>
                  <a:cubicBezTo>
                    <a:pt x="590" y="58"/>
                    <a:pt x="590" y="58"/>
                    <a:pt x="590" y="58"/>
                  </a:cubicBezTo>
                  <a:cubicBezTo>
                    <a:pt x="588" y="58"/>
                    <a:pt x="586" y="59"/>
                    <a:pt x="585" y="61"/>
                  </a:cubicBezTo>
                  <a:cubicBezTo>
                    <a:pt x="585" y="63"/>
                    <a:pt x="586" y="65"/>
                    <a:pt x="587" y="66"/>
                  </a:cubicBezTo>
                  <a:cubicBezTo>
                    <a:pt x="590" y="68"/>
                    <a:pt x="590" y="68"/>
                    <a:pt x="590" y="68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0"/>
                    <a:pt x="593" y="60"/>
                    <a:pt x="593" y="60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58" y="58"/>
                    <a:pt x="556" y="59"/>
                    <a:pt x="556" y="61"/>
                  </a:cubicBezTo>
                  <a:cubicBezTo>
                    <a:pt x="555" y="63"/>
                    <a:pt x="556" y="65"/>
                    <a:pt x="558" y="67"/>
                  </a:cubicBezTo>
                  <a:cubicBezTo>
                    <a:pt x="563" y="70"/>
                    <a:pt x="563" y="70"/>
                    <a:pt x="563" y="70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6" y="61"/>
                    <a:pt x="566" y="61"/>
                    <a:pt x="566" y="61"/>
                  </a:cubicBezTo>
                  <a:cubicBezTo>
                    <a:pt x="540" y="61"/>
                    <a:pt x="540" y="61"/>
                    <a:pt x="540" y="61"/>
                  </a:cubicBezTo>
                  <a:cubicBezTo>
                    <a:pt x="538" y="60"/>
                    <a:pt x="536" y="62"/>
                    <a:pt x="536" y="64"/>
                  </a:cubicBezTo>
                  <a:cubicBezTo>
                    <a:pt x="535" y="66"/>
                    <a:pt x="536" y="68"/>
                    <a:pt x="538" y="69"/>
                  </a:cubicBezTo>
                  <a:cubicBezTo>
                    <a:pt x="544" y="73"/>
                    <a:pt x="544" y="73"/>
                    <a:pt x="544" y="73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3" y="67"/>
                    <a:pt x="543" y="67"/>
                    <a:pt x="543" y="67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4" y="65"/>
                    <a:pt x="544" y="65"/>
                    <a:pt x="544" y="65"/>
                  </a:cubicBezTo>
                  <a:cubicBezTo>
                    <a:pt x="543" y="66"/>
                    <a:pt x="543" y="66"/>
                    <a:pt x="543" y="67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4" y="65"/>
                    <a:pt x="544" y="65"/>
                    <a:pt x="544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5" y="65"/>
                    <a:pt x="545" y="65"/>
                    <a:pt x="545" y="65"/>
                  </a:cubicBezTo>
                  <a:cubicBezTo>
                    <a:pt x="545" y="65"/>
                    <a:pt x="544" y="65"/>
                    <a:pt x="544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5" y="65"/>
                    <a:pt x="545" y="65"/>
                    <a:pt x="545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5"/>
                    <a:pt x="545" y="65"/>
                    <a:pt x="545" y="65"/>
                  </a:cubicBezTo>
                  <a:cubicBezTo>
                    <a:pt x="546" y="69"/>
                    <a:pt x="546" y="69"/>
                    <a:pt x="546" y="69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7"/>
                    <a:pt x="546" y="67"/>
                    <a:pt x="546" y="67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7"/>
                    <a:pt x="546" y="67"/>
                    <a:pt x="546" y="67"/>
                  </a:cubicBezTo>
                  <a:cubicBezTo>
                    <a:pt x="546" y="65"/>
                    <a:pt x="546" y="65"/>
                    <a:pt x="546" y="65"/>
                  </a:cubicBezTo>
                  <a:cubicBezTo>
                    <a:pt x="546" y="65"/>
                    <a:pt x="545" y="65"/>
                    <a:pt x="544" y="65"/>
                  </a:cubicBezTo>
                  <a:cubicBezTo>
                    <a:pt x="539" y="65"/>
                    <a:pt x="528" y="64"/>
                    <a:pt x="523" y="64"/>
                  </a:cubicBezTo>
                  <a:cubicBezTo>
                    <a:pt x="522" y="64"/>
                    <a:pt x="521" y="64"/>
                    <a:pt x="521" y="64"/>
                  </a:cubicBezTo>
                  <a:cubicBezTo>
                    <a:pt x="520" y="64"/>
                    <a:pt x="520" y="64"/>
                    <a:pt x="520" y="64"/>
                  </a:cubicBezTo>
                  <a:cubicBezTo>
                    <a:pt x="519" y="64"/>
                    <a:pt x="519" y="64"/>
                    <a:pt x="519" y="65"/>
                  </a:cubicBezTo>
                  <a:cubicBezTo>
                    <a:pt x="519" y="65"/>
                    <a:pt x="519" y="65"/>
                    <a:pt x="518" y="65"/>
                  </a:cubicBezTo>
                  <a:cubicBezTo>
                    <a:pt x="517" y="65"/>
                    <a:pt x="517" y="65"/>
                    <a:pt x="517" y="65"/>
                  </a:cubicBezTo>
                  <a:cubicBezTo>
                    <a:pt x="517" y="66"/>
                    <a:pt x="516" y="66"/>
                    <a:pt x="516" y="67"/>
                  </a:cubicBezTo>
                  <a:cubicBezTo>
                    <a:pt x="515" y="68"/>
                    <a:pt x="515" y="69"/>
                    <a:pt x="515" y="70"/>
                  </a:cubicBezTo>
                  <a:cubicBezTo>
                    <a:pt x="516" y="71"/>
                    <a:pt x="516" y="72"/>
                    <a:pt x="517" y="73"/>
                  </a:cubicBezTo>
                  <a:cubicBezTo>
                    <a:pt x="523" y="76"/>
                    <a:pt x="523" y="76"/>
                    <a:pt x="523" y="76"/>
                  </a:cubicBezTo>
                  <a:cubicBezTo>
                    <a:pt x="525" y="72"/>
                    <a:pt x="525" y="72"/>
                    <a:pt x="525" y="72"/>
                  </a:cubicBezTo>
                  <a:cubicBezTo>
                    <a:pt x="526" y="68"/>
                    <a:pt x="526" y="68"/>
                    <a:pt x="526" y="68"/>
                  </a:cubicBezTo>
                  <a:cubicBezTo>
                    <a:pt x="526" y="68"/>
                    <a:pt x="518" y="67"/>
                    <a:pt x="509" y="67"/>
                  </a:cubicBezTo>
                  <a:cubicBezTo>
                    <a:pt x="500" y="66"/>
                    <a:pt x="491" y="65"/>
                    <a:pt x="486" y="65"/>
                  </a:cubicBezTo>
                  <a:cubicBezTo>
                    <a:pt x="485" y="65"/>
                    <a:pt x="484" y="65"/>
                    <a:pt x="484" y="65"/>
                  </a:cubicBezTo>
                  <a:cubicBezTo>
                    <a:pt x="483" y="65"/>
                    <a:pt x="483" y="65"/>
                    <a:pt x="483" y="66"/>
                  </a:cubicBezTo>
                  <a:cubicBezTo>
                    <a:pt x="482" y="66"/>
                    <a:pt x="482" y="66"/>
                    <a:pt x="482" y="66"/>
                  </a:cubicBezTo>
                  <a:cubicBezTo>
                    <a:pt x="481" y="66"/>
                    <a:pt x="481" y="66"/>
                    <a:pt x="481" y="66"/>
                  </a:cubicBezTo>
                  <a:cubicBezTo>
                    <a:pt x="480" y="67"/>
                    <a:pt x="480" y="67"/>
                    <a:pt x="480" y="68"/>
                  </a:cubicBezTo>
                  <a:cubicBezTo>
                    <a:pt x="478" y="70"/>
                    <a:pt x="479" y="73"/>
                    <a:pt x="481" y="74"/>
                  </a:cubicBezTo>
                  <a:cubicBezTo>
                    <a:pt x="488" y="78"/>
                    <a:pt x="488" y="78"/>
                    <a:pt x="488" y="78"/>
                  </a:cubicBezTo>
                  <a:cubicBezTo>
                    <a:pt x="490" y="74"/>
                    <a:pt x="490" y="74"/>
                    <a:pt x="490" y="74"/>
                  </a:cubicBezTo>
                  <a:cubicBezTo>
                    <a:pt x="491" y="70"/>
                    <a:pt x="491" y="70"/>
                    <a:pt x="491" y="70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6" y="67"/>
                    <a:pt x="454" y="69"/>
                    <a:pt x="454" y="71"/>
                  </a:cubicBezTo>
                  <a:cubicBezTo>
                    <a:pt x="453" y="73"/>
                    <a:pt x="454" y="75"/>
                    <a:pt x="456" y="76"/>
                  </a:cubicBezTo>
                  <a:cubicBezTo>
                    <a:pt x="459" y="78"/>
                    <a:pt x="459" y="78"/>
                    <a:pt x="459" y="78"/>
                  </a:cubicBezTo>
                  <a:cubicBezTo>
                    <a:pt x="461" y="74"/>
                    <a:pt x="461" y="74"/>
                    <a:pt x="461" y="74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25" y="69"/>
                    <a:pt x="425" y="69"/>
                    <a:pt x="425" y="69"/>
                  </a:cubicBezTo>
                  <a:cubicBezTo>
                    <a:pt x="423" y="69"/>
                    <a:pt x="421" y="70"/>
                    <a:pt x="421" y="72"/>
                  </a:cubicBezTo>
                  <a:cubicBezTo>
                    <a:pt x="420" y="74"/>
                    <a:pt x="421" y="76"/>
                    <a:pt x="423" y="77"/>
                  </a:cubicBezTo>
                  <a:cubicBezTo>
                    <a:pt x="427" y="80"/>
                    <a:pt x="427" y="80"/>
                    <a:pt x="427" y="80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5" y="73"/>
                    <a:pt x="425" y="73"/>
                    <a:pt x="425" y="73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7" y="72"/>
                    <a:pt x="427" y="72"/>
                    <a:pt x="427" y="72"/>
                  </a:cubicBezTo>
                  <a:cubicBezTo>
                    <a:pt x="427" y="72"/>
                    <a:pt x="426" y="72"/>
                    <a:pt x="425" y="73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7" y="72"/>
                    <a:pt x="427" y="72"/>
                    <a:pt x="427" y="72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8" y="71"/>
                    <a:pt x="428" y="71"/>
                    <a:pt x="427" y="72"/>
                  </a:cubicBezTo>
                  <a:cubicBezTo>
                    <a:pt x="429" y="76"/>
                    <a:pt x="429" y="76"/>
                    <a:pt x="429" y="76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9" y="74"/>
                    <a:pt x="429" y="74"/>
                    <a:pt x="429" y="74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9" y="74"/>
                    <a:pt x="429" y="74"/>
                    <a:pt x="429" y="74"/>
                  </a:cubicBezTo>
                  <a:cubicBezTo>
                    <a:pt x="428" y="71"/>
                    <a:pt x="428" y="71"/>
                    <a:pt x="428" y="71"/>
                  </a:cubicBezTo>
                  <a:cubicBezTo>
                    <a:pt x="428" y="71"/>
                    <a:pt x="428" y="71"/>
                    <a:pt x="427" y="71"/>
                  </a:cubicBezTo>
                  <a:cubicBezTo>
                    <a:pt x="423" y="72"/>
                    <a:pt x="416" y="72"/>
                    <a:pt x="410" y="73"/>
                  </a:cubicBezTo>
                  <a:cubicBezTo>
                    <a:pt x="407" y="73"/>
                    <a:pt x="404" y="73"/>
                    <a:pt x="402" y="73"/>
                  </a:cubicBezTo>
                  <a:cubicBezTo>
                    <a:pt x="401" y="73"/>
                    <a:pt x="400" y="73"/>
                    <a:pt x="399" y="73"/>
                  </a:cubicBezTo>
                  <a:cubicBezTo>
                    <a:pt x="398" y="73"/>
                    <a:pt x="398" y="73"/>
                    <a:pt x="398" y="73"/>
                  </a:cubicBezTo>
                  <a:cubicBezTo>
                    <a:pt x="398" y="73"/>
                    <a:pt x="398" y="73"/>
                    <a:pt x="398" y="73"/>
                  </a:cubicBezTo>
                  <a:cubicBezTo>
                    <a:pt x="397" y="74"/>
                    <a:pt x="397" y="74"/>
                    <a:pt x="397" y="74"/>
                  </a:cubicBezTo>
                  <a:cubicBezTo>
                    <a:pt x="396" y="74"/>
                    <a:pt x="396" y="74"/>
                    <a:pt x="396" y="74"/>
                  </a:cubicBezTo>
                  <a:cubicBezTo>
                    <a:pt x="396" y="74"/>
                    <a:pt x="395" y="75"/>
                    <a:pt x="395" y="76"/>
                  </a:cubicBezTo>
                  <a:cubicBezTo>
                    <a:pt x="394" y="77"/>
                    <a:pt x="394" y="78"/>
                    <a:pt x="394" y="79"/>
                  </a:cubicBezTo>
                  <a:cubicBezTo>
                    <a:pt x="394" y="80"/>
                    <a:pt x="395" y="81"/>
                    <a:pt x="396" y="82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401" y="79"/>
                    <a:pt x="401" y="79"/>
                    <a:pt x="401" y="79"/>
                  </a:cubicBezTo>
                  <a:cubicBezTo>
                    <a:pt x="401" y="75"/>
                    <a:pt x="401" y="75"/>
                    <a:pt x="401" y="75"/>
                  </a:cubicBezTo>
                  <a:cubicBezTo>
                    <a:pt x="367" y="73"/>
                    <a:pt x="367" y="73"/>
                    <a:pt x="367" y="73"/>
                  </a:cubicBezTo>
                  <a:cubicBezTo>
                    <a:pt x="364" y="73"/>
                    <a:pt x="362" y="74"/>
                    <a:pt x="362" y="76"/>
                  </a:cubicBezTo>
                  <a:cubicBezTo>
                    <a:pt x="361" y="78"/>
                    <a:pt x="362" y="80"/>
                    <a:pt x="364" y="81"/>
                  </a:cubicBezTo>
                  <a:cubicBezTo>
                    <a:pt x="371" y="86"/>
                    <a:pt x="371" y="86"/>
                    <a:pt x="371" y="86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0" y="80"/>
                    <a:pt x="370" y="80"/>
                    <a:pt x="370" y="80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1" y="78"/>
                    <a:pt x="371" y="78"/>
                    <a:pt x="371" y="78"/>
                  </a:cubicBezTo>
                  <a:cubicBezTo>
                    <a:pt x="371" y="79"/>
                    <a:pt x="370" y="79"/>
                    <a:pt x="370" y="80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1" y="78"/>
                    <a:pt x="371" y="78"/>
                    <a:pt x="371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3" y="78"/>
                    <a:pt x="372" y="78"/>
                    <a:pt x="371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2"/>
                    <a:pt x="374" y="82"/>
                    <a:pt x="374" y="82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1"/>
                    <a:pt x="374" y="81"/>
                    <a:pt x="374" y="81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3" y="78"/>
                    <a:pt x="373" y="78"/>
                    <a:pt x="373" y="78"/>
                  </a:cubicBezTo>
                  <a:cubicBezTo>
                    <a:pt x="374" y="81"/>
                    <a:pt x="374" y="81"/>
                    <a:pt x="374" y="81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4" y="78"/>
                    <a:pt x="374" y="78"/>
                  </a:cubicBezTo>
                  <a:cubicBezTo>
                    <a:pt x="374" y="78"/>
                    <a:pt x="373" y="78"/>
                    <a:pt x="372" y="77"/>
                  </a:cubicBezTo>
                  <a:cubicBezTo>
                    <a:pt x="368" y="77"/>
                    <a:pt x="361" y="76"/>
                    <a:pt x="354" y="75"/>
                  </a:cubicBezTo>
                  <a:cubicBezTo>
                    <a:pt x="351" y="75"/>
                    <a:pt x="347" y="74"/>
                    <a:pt x="345" y="74"/>
                  </a:cubicBezTo>
                  <a:cubicBezTo>
                    <a:pt x="342" y="74"/>
                    <a:pt x="340" y="74"/>
                    <a:pt x="338" y="74"/>
                  </a:cubicBezTo>
                  <a:cubicBezTo>
                    <a:pt x="338" y="74"/>
                    <a:pt x="337" y="74"/>
                    <a:pt x="337" y="74"/>
                  </a:cubicBezTo>
                  <a:cubicBezTo>
                    <a:pt x="336" y="74"/>
                    <a:pt x="336" y="74"/>
                    <a:pt x="335" y="74"/>
                  </a:cubicBezTo>
                  <a:cubicBezTo>
                    <a:pt x="335" y="74"/>
                    <a:pt x="335" y="74"/>
                    <a:pt x="334" y="74"/>
                  </a:cubicBezTo>
                  <a:cubicBezTo>
                    <a:pt x="334" y="75"/>
                    <a:pt x="333" y="75"/>
                    <a:pt x="333" y="76"/>
                  </a:cubicBezTo>
                  <a:cubicBezTo>
                    <a:pt x="332" y="78"/>
                    <a:pt x="332" y="81"/>
                    <a:pt x="334" y="82"/>
                  </a:cubicBezTo>
                  <a:cubicBezTo>
                    <a:pt x="343" y="88"/>
                    <a:pt x="343" y="88"/>
                    <a:pt x="343" y="88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0"/>
                    <a:pt x="344" y="80"/>
                    <a:pt x="344" y="80"/>
                  </a:cubicBezTo>
                  <a:cubicBezTo>
                    <a:pt x="343" y="80"/>
                    <a:pt x="343" y="80"/>
                    <a:pt x="342" y="81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4" y="80"/>
                    <a:pt x="344" y="80"/>
                    <a:pt x="344" y="80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4" y="79"/>
                    <a:pt x="344" y="80"/>
                  </a:cubicBezTo>
                  <a:cubicBezTo>
                    <a:pt x="346" y="84"/>
                    <a:pt x="346" y="84"/>
                    <a:pt x="346" y="84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2"/>
                    <a:pt x="345" y="82"/>
                    <a:pt x="345" y="82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2"/>
                    <a:pt x="345" y="82"/>
                    <a:pt x="345" y="82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0"/>
                    <a:pt x="345" y="80"/>
                    <a:pt x="345" y="80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79"/>
                    <a:pt x="344" y="79"/>
                    <a:pt x="343" y="79"/>
                  </a:cubicBezTo>
                  <a:cubicBezTo>
                    <a:pt x="339" y="79"/>
                    <a:pt x="330" y="79"/>
                    <a:pt x="325" y="79"/>
                  </a:cubicBezTo>
                  <a:cubicBezTo>
                    <a:pt x="324" y="79"/>
                    <a:pt x="323" y="79"/>
                    <a:pt x="322" y="79"/>
                  </a:cubicBezTo>
                  <a:cubicBezTo>
                    <a:pt x="321" y="79"/>
                    <a:pt x="321" y="79"/>
                    <a:pt x="321" y="79"/>
                  </a:cubicBezTo>
                  <a:cubicBezTo>
                    <a:pt x="320" y="79"/>
                    <a:pt x="320" y="79"/>
                    <a:pt x="320" y="79"/>
                  </a:cubicBezTo>
                  <a:cubicBezTo>
                    <a:pt x="320" y="79"/>
                    <a:pt x="319" y="80"/>
                    <a:pt x="319" y="80"/>
                  </a:cubicBezTo>
                  <a:cubicBezTo>
                    <a:pt x="318" y="80"/>
                    <a:pt x="318" y="80"/>
                    <a:pt x="317" y="81"/>
                  </a:cubicBezTo>
                  <a:cubicBezTo>
                    <a:pt x="316" y="83"/>
                    <a:pt x="316" y="84"/>
                    <a:pt x="316" y="85"/>
                  </a:cubicBezTo>
                  <a:cubicBezTo>
                    <a:pt x="317" y="86"/>
                    <a:pt x="318" y="87"/>
                    <a:pt x="319" y="88"/>
                  </a:cubicBezTo>
                  <a:cubicBezTo>
                    <a:pt x="322" y="90"/>
                    <a:pt x="322" y="90"/>
                    <a:pt x="322" y="90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4" y="81"/>
                    <a:pt x="324" y="81"/>
                    <a:pt x="324" y="81"/>
                  </a:cubicBezTo>
                  <a:cubicBezTo>
                    <a:pt x="298" y="81"/>
                    <a:pt x="298" y="81"/>
                    <a:pt x="298" y="81"/>
                  </a:cubicBezTo>
                  <a:cubicBezTo>
                    <a:pt x="296" y="81"/>
                    <a:pt x="294" y="83"/>
                    <a:pt x="294" y="85"/>
                  </a:cubicBezTo>
                  <a:cubicBezTo>
                    <a:pt x="293" y="87"/>
                    <a:pt x="294" y="89"/>
                    <a:pt x="296" y="90"/>
                  </a:cubicBezTo>
                  <a:cubicBezTo>
                    <a:pt x="298" y="91"/>
                    <a:pt x="298" y="91"/>
                    <a:pt x="298" y="91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6" y="84"/>
                    <a:pt x="296" y="84"/>
                    <a:pt x="296" y="84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298" y="83"/>
                    <a:pt x="297" y="83"/>
                    <a:pt x="296" y="84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2"/>
                    <a:pt x="299" y="82"/>
                    <a:pt x="298" y="83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2"/>
                    <a:pt x="300" y="82"/>
                    <a:pt x="299" y="82"/>
                  </a:cubicBezTo>
                  <a:cubicBezTo>
                    <a:pt x="300" y="87"/>
                    <a:pt x="300" y="87"/>
                    <a:pt x="300" y="87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300" y="82"/>
                    <a:pt x="299" y="82"/>
                    <a:pt x="298" y="82"/>
                  </a:cubicBezTo>
                  <a:cubicBezTo>
                    <a:pt x="295" y="82"/>
                    <a:pt x="288" y="81"/>
                    <a:pt x="281" y="80"/>
                  </a:cubicBezTo>
                  <a:cubicBezTo>
                    <a:pt x="278" y="80"/>
                    <a:pt x="274" y="80"/>
                    <a:pt x="271" y="80"/>
                  </a:cubicBezTo>
                  <a:cubicBezTo>
                    <a:pt x="269" y="79"/>
                    <a:pt x="266" y="79"/>
                    <a:pt x="265" y="79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3" y="79"/>
                    <a:pt x="263" y="79"/>
                    <a:pt x="263" y="79"/>
                  </a:cubicBezTo>
                  <a:cubicBezTo>
                    <a:pt x="263" y="80"/>
                    <a:pt x="262" y="80"/>
                    <a:pt x="262" y="80"/>
                  </a:cubicBezTo>
                  <a:cubicBezTo>
                    <a:pt x="261" y="80"/>
                    <a:pt x="261" y="81"/>
                    <a:pt x="260" y="82"/>
                  </a:cubicBezTo>
                  <a:cubicBezTo>
                    <a:pt x="259" y="84"/>
                    <a:pt x="259" y="87"/>
                    <a:pt x="261" y="88"/>
                  </a:cubicBezTo>
                  <a:cubicBezTo>
                    <a:pt x="270" y="93"/>
                    <a:pt x="270" y="93"/>
                    <a:pt x="270" y="93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68" y="86"/>
                    <a:pt x="268" y="86"/>
                    <a:pt x="268" y="86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0" y="85"/>
                    <a:pt x="270" y="85"/>
                    <a:pt x="270" y="85"/>
                  </a:cubicBezTo>
                  <a:cubicBezTo>
                    <a:pt x="270" y="85"/>
                    <a:pt x="269" y="85"/>
                    <a:pt x="268" y="86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0" y="85"/>
                    <a:pt x="270" y="85"/>
                    <a:pt x="270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1" y="85"/>
                    <a:pt x="271" y="85"/>
                    <a:pt x="271" y="85"/>
                  </a:cubicBezTo>
                  <a:cubicBezTo>
                    <a:pt x="271" y="85"/>
                    <a:pt x="271" y="85"/>
                    <a:pt x="270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1" y="85"/>
                    <a:pt x="271" y="85"/>
                    <a:pt x="271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1" y="85"/>
                    <a:pt x="271" y="85"/>
                    <a:pt x="271" y="85"/>
                  </a:cubicBezTo>
                  <a:cubicBezTo>
                    <a:pt x="272" y="89"/>
                    <a:pt x="272" y="89"/>
                    <a:pt x="272" y="89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8"/>
                    <a:pt x="272" y="88"/>
                    <a:pt x="272" y="88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8"/>
                    <a:pt x="272" y="88"/>
                    <a:pt x="272" y="88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5"/>
                    <a:pt x="272" y="85"/>
                    <a:pt x="272" y="85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5"/>
                    <a:pt x="272" y="85"/>
                    <a:pt x="272" y="85"/>
                  </a:cubicBezTo>
                  <a:cubicBezTo>
                    <a:pt x="272" y="84"/>
                    <a:pt x="272" y="84"/>
                    <a:pt x="272" y="84"/>
                  </a:cubicBezTo>
                  <a:cubicBezTo>
                    <a:pt x="272" y="84"/>
                    <a:pt x="270" y="84"/>
                    <a:pt x="268" y="84"/>
                  </a:cubicBezTo>
                  <a:cubicBezTo>
                    <a:pt x="263" y="84"/>
                    <a:pt x="253" y="84"/>
                    <a:pt x="247" y="84"/>
                  </a:cubicBezTo>
                  <a:cubicBezTo>
                    <a:pt x="246" y="84"/>
                    <a:pt x="246" y="84"/>
                    <a:pt x="245" y="84"/>
                  </a:cubicBezTo>
                  <a:cubicBezTo>
                    <a:pt x="244" y="84"/>
                    <a:pt x="244" y="84"/>
                    <a:pt x="244" y="84"/>
                  </a:cubicBezTo>
                  <a:cubicBezTo>
                    <a:pt x="243" y="84"/>
                    <a:pt x="243" y="84"/>
                    <a:pt x="243" y="84"/>
                  </a:cubicBezTo>
                  <a:cubicBezTo>
                    <a:pt x="242" y="84"/>
                    <a:pt x="242" y="84"/>
                    <a:pt x="242" y="85"/>
                  </a:cubicBezTo>
                  <a:cubicBezTo>
                    <a:pt x="241" y="85"/>
                    <a:pt x="241" y="85"/>
                    <a:pt x="240" y="86"/>
                  </a:cubicBezTo>
                  <a:cubicBezTo>
                    <a:pt x="239" y="88"/>
                    <a:pt x="239" y="91"/>
                    <a:pt x="242" y="93"/>
                  </a:cubicBezTo>
                  <a:cubicBezTo>
                    <a:pt x="242" y="93"/>
                    <a:pt x="242" y="93"/>
                    <a:pt x="242" y="93"/>
                  </a:cubicBezTo>
                  <a:cubicBezTo>
                    <a:pt x="245" y="89"/>
                    <a:pt x="245" y="89"/>
                    <a:pt x="245" y="89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04" y="83"/>
                    <a:pt x="204" y="83"/>
                    <a:pt x="204" y="83"/>
                  </a:cubicBezTo>
                  <a:cubicBezTo>
                    <a:pt x="202" y="83"/>
                    <a:pt x="200" y="85"/>
                    <a:pt x="200" y="87"/>
                  </a:cubicBezTo>
                  <a:cubicBezTo>
                    <a:pt x="199" y="89"/>
                    <a:pt x="200" y="91"/>
                    <a:pt x="202" y="92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3" y="88"/>
                    <a:pt x="213" y="88"/>
                    <a:pt x="213" y="88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4" y="87"/>
                    <a:pt x="182" y="89"/>
                    <a:pt x="181" y="91"/>
                  </a:cubicBezTo>
                  <a:cubicBezTo>
                    <a:pt x="181" y="93"/>
                    <a:pt x="182" y="95"/>
                    <a:pt x="183" y="96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0" y="87"/>
                    <a:pt x="148" y="88"/>
                    <a:pt x="147" y="90"/>
                  </a:cubicBezTo>
                  <a:cubicBezTo>
                    <a:pt x="147" y="92"/>
                    <a:pt x="148" y="94"/>
                    <a:pt x="149" y="96"/>
                  </a:cubicBezTo>
                  <a:cubicBezTo>
                    <a:pt x="155" y="99"/>
                    <a:pt x="155" y="99"/>
                    <a:pt x="155" y="99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0"/>
                    <a:pt x="157" y="90"/>
                    <a:pt x="157" y="90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1" y="93"/>
                    <a:pt x="130" y="94"/>
                    <a:pt x="129" y="96"/>
                  </a:cubicBezTo>
                  <a:cubicBezTo>
                    <a:pt x="129" y="98"/>
                    <a:pt x="129" y="100"/>
                    <a:pt x="131" y="101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4" y="93"/>
                    <a:pt x="134" y="93"/>
                    <a:pt x="134" y="93"/>
                  </a:cubicBezTo>
                  <a:cubicBezTo>
                    <a:pt x="108" y="96"/>
                    <a:pt x="108" y="96"/>
                    <a:pt x="108" y="96"/>
                  </a:cubicBezTo>
                  <a:cubicBezTo>
                    <a:pt x="106" y="96"/>
                    <a:pt x="104" y="97"/>
                    <a:pt x="104" y="99"/>
                  </a:cubicBezTo>
                  <a:cubicBezTo>
                    <a:pt x="103" y="101"/>
                    <a:pt x="104" y="103"/>
                    <a:pt x="106" y="104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3" y="98"/>
                    <a:pt x="113" y="98"/>
                    <a:pt x="113" y="98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78" y="92"/>
                    <a:pt x="76" y="93"/>
                    <a:pt x="75" y="96"/>
                  </a:cubicBezTo>
                  <a:cubicBezTo>
                    <a:pt x="75" y="98"/>
                    <a:pt x="75" y="100"/>
                    <a:pt x="77" y="101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56" y="95"/>
                    <a:pt x="54" y="97"/>
                    <a:pt x="54" y="99"/>
                  </a:cubicBezTo>
                  <a:cubicBezTo>
                    <a:pt x="53" y="101"/>
                    <a:pt x="54" y="103"/>
                    <a:pt x="56" y="104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2" y="96"/>
                    <a:pt x="30" y="98"/>
                    <a:pt x="29" y="100"/>
                  </a:cubicBezTo>
                  <a:cubicBezTo>
                    <a:pt x="29" y="102"/>
                    <a:pt x="29" y="104"/>
                    <a:pt x="31" y="105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3" y="102"/>
                    <a:pt x="43" y="102"/>
                    <a:pt x="43" y="10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4" y="93"/>
                    <a:pt x="2" y="94"/>
                    <a:pt x="1" y="96"/>
                  </a:cubicBezTo>
                  <a:cubicBezTo>
                    <a:pt x="0" y="98"/>
                    <a:pt x="1" y="101"/>
                    <a:pt x="3" y="10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1" y="113"/>
                    <a:pt x="24" y="113"/>
                    <a:pt x="25" y="110"/>
                  </a:cubicBezTo>
                  <a:cubicBezTo>
                    <a:pt x="27" y="108"/>
                    <a:pt x="26" y="105"/>
                    <a:pt x="24" y="10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894020" y="1791979"/>
            <a:ext cx="767835" cy="754908"/>
            <a:chOff x="2552701" y="1020763"/>
            <a:chExt cx="471488" cy="463550"/>
          </a:xfrm>
        </p:grpSpPr>
        <p:sp>
          <p:nvSpPr>
            <p:cNvPr id="96" name="Freeform 1351"/>
            <p:cNvSpPr/>
            <p:nvPr/>
          </p:nvSpPr>
          <p:spPr bwMode="auto">
            <a:xfrm>
              <a:off x="2552701" y="1020763"/>
              <a:ext cx="471488" cy="463550"/>
            </a:xfrm>
            <a:custGeom>
              <a:avLst/>
              <a:gdLst>
                <a:gd name="T0" fmla="*/ 52 w 293"/>
                <a:gd name="T1" fmla="*/ 249 h 289"/>
                <a:gd name="T2" fmla="*/ 164 w 293"/>
                <a:gd name="T3" fmla="*/ 287 h 289"/>
                <a:gd name="T4" fmla="*/ 14 w 293"/>
                <a:gd name="T5" fmla="*/ 188 h 289"/>
                <a:gd name="T6" fmla="*/ 13 w 293"/>
                <a:gd name="T7" fmla="*/ 193 h 289"/>
                <a:gd name="T8" fmla="*/ 14 w 293"/>
                <a:gd name="T9" fmla="*/ 175 h 289"/>
                <a:gd name="T10" fmla="*/ 10 w 293"/>
                <a:gd name="T11" fmla="*/ 179 h 289"/>
                <a:gd name="T12" fmla="*/ 10 w 293"/>
                <a:gd name="T13" fmla="*/ 155 h 289"/>
                <a:gd name="T14" fmla="*/ 7 w 293"/>
                <a:gd name="T15" fmla="*/ 162 h 289"/>
                <a:gd name="T16" fmla="*/ 18 w 293"/>
                <a:gd name="T17" fmla="*/ 144 h 289"/>
                <a:gd name="T18" fmla="*/ 223 w 293"/>
                <a:gd name="T19" fmla="*/ 257 h 289"/>
                <a:gd name="T20" fmla="*/ 7 w 293"/>
                <a:gd name="T21" fmla="*/ 128 h 289"/>
                <a:gd name="T22" fmla="*/ 5 w 293"/>
                <a:gd name="T23" fmla="*/ 130 h 289"/>
                <a:gd name="T24" fmla="*/ 9 w 293"/>
                <a:gd name="T25" fmla="*/ 108 h 289"/>
                <a:gd name="T26" fmla="*/ 241 w 293"/>
                <a:gd name="T27" fmla="*/ 245 h 289"/>
                <a:gd name="T28" fmla="*/ 48 w 293"/>
                <a:gd name="T29" fmla="*/ 105 h 289"/>
                <a:gd name="T30" fmla="*/ 20 w 293"/>
                <a:gd name="T31" fmla="*/ 90 h 289"/>
                <a:gd name="T32" fmla="*/ 248 w 293"/>
                <a:gd name="T33" fmla="*/ 222 h 289"/>
                <a:gd name="T34" fmla="*/ 272 w 293"/>
                <a:gd name="T35" fmla="*/ 207 h 289"/>
                <a:gd name="T36" fmla="*/ 35 w 293"/>
                <a:gd name="T37" fmla="*/ 60 h 289"/>
                <a:gd name="T38" fmla="*/ 45 w 293"/>
                <a:gd name="T39" fmla="*/ 49 h 289"/>
                <a:gd name="T40" fmla="*/ 42 w 293"/>
                <a:gd name="T41" fmla="*/ 54 h 289"/>
                <a:gd name="T42" fmla="*/ 276 w 293"/>
                <a:gd name="T43" fmla="*/ 187 h 289"/>
                <a:gd name="T44" fmla="*/ 62 w 293"/>
                <a:gd name="T45" fmla="*/ 33 h 289"/>
                <a:gd name="T46" fmla="*/ 63 w 293"/>
                <a:gd name="T47" fmla="*/ 37 h 289"/>
                <a:gd name="T48" fmla="*/ 77 w 293"/>
                <a:gd name="T49" fmla="*/ 21 h 289"/>
                <a:gd name="T50" fmla="*/ 88 w 293"/>
                <a:gd name="T51" fmla="*/ 17 h 289"/>
                <a:gd name="T52" fmla="*/ 101 w 293"/>
                <a:gd name="T53" fmla="*/ 7 h 289"/>
                <a:gd name="T54" fmla="*/ 272 w 293"/>
                <a:gd name="T55" fmla="*/ 92 h 289"/>
                <a:gd name="T56" fmla="*/ 146 w 293"/>
                <a:gd name="T57" fmla="*/ 5 h 289"/>
                <a:gd name="T58" fmla="*/ 202 w 293"/>
                <a:gd name="T59" fmla="*/ 25 h 289"/>
                <a:gd name="T60" fmla="*/ 236 w 293"/>
                <a:gd name="T61" fmla="*/ 42 h 289"/>
                <a:gd name="T62" fmla="*/ 201 w 293"/>
                <a:gd name="T63" fmla="*/ 10 h 289"/>
                <a:gd name="T64" fmla="*/ 241 w 293"/>
                <a:gd name="T65" fmla="*/ 41 h 289"/>
                <a:gd name="T66" fmla="*/ 242 w 293"/>
                <a:gd name="T67" fmla="*/ 40 h 289"/>
                <a:gd name="T68" fmla="*/ 254 w 293"/>
                <a:gd name="T69" fmla="*/ 65 h 289"/>
                <a:gd name="T70" fmla="*/ 260 w 293"/>
                <a:gd name="T71" fmla="*/ 65 h 289"/>
                <a:gd name="T72" fmla="*/ 144 w 293"/>
                <a:gd name="T73" fmla="*/ 1 h 289"/>
                <a:gd name="T74" fmla="*/ 277 w 293"/>
                <a:gd name="T75" fmla="*/ 85 h 289"/>
                <a:gd name="T76" fmla="*/ 279 w 293"/>
                <a:gd name="T77" fmla="*/ 103 h 289"/>
                <a:gd name="T78" fmla="*/ 283 w 293"/>
                <a:gd name="T79" fmla="*/ 101 h 289"/>
                <a:gd name="T80" fmla="*/ 75 w 293"/>
                <a:gd name="T81" fmla="*/ 19 h 289"/>
                <a:gd name="T82" fmla="*/ 285 w 293"/>
                <a:gd name="T83" fmla="*/ 150 h 289"/>
                <a:gd name="T84" fmla="*/ 52 w 293"/>
                <a:gd name="T85" fmla="*/ 37 h 289"/>
                <a:gd name="T86" fmla="*/ 65 w 293"/>
                <a:gd name="T87" fmla="*/ 57 h 289"/>
                <a:gd name="T88" fmla="*/ 272 w 293"/>
                <a:gd name="T89" fmla="*/ 192 h 289"/>
                <a:gd name="T90" fmla="*/ 269 w 293"/>
                <a:gd name="T91" fmla="*/ 213 h 289"/>
                <a:gd name="T92" fmla="*/ 271 w 293"/>
                <a:gd name="T93" fmla="*/ 212 h 289"/>
                <a:gd name="T94" fmla="*/ 255 w 293"/>
                <a:gd name="T95" fmla="*/ 225 h 289"/>
                <a:gd name="T96" fmla="*/ 261 w 293"/>
                <a:gd name="T97" fmla="*/ 220 h 289"/>
                <a:gd name="T98" fmla="*/ 252 w 293"/>
                <a:gd name="T99" fmla="*/ 236 h 289"/>
                <a:gd name="T100" fmla="*/ 231 w 293"/>
                <a:gd name="T101" fmla="*/ 239 h 289"/>
                <a:gd name="T102" fmla="*/ 238 w 293"/>
                <a:gd name="T103" fmla="*/ 238 h 289"/>
                <a:gd name="T104" fmla="*/ 30 w 293"/>
                <a:gd name="T105" fmla="*/ 116 h 289"/>
                <a:gd name="T106" fmla="*/ 233 w 293"/>
                <a:gd name="T107" fmla="*/ 253 h 289"/>
                <a:gd name="T108" fmla="*/ 2 w 293"/>
                <a:gd name="T109" fmla="*/ 121 h 289"/>
                <a:gd name="T110" fmla="*/ 222 w 293"/>
                <a:gd name="T111" fmla="*/ 262 h 289"/>
                <a:gd name="T112" fmla="*/ 212 w 293"/>
                <a:gd name="T113" fmla="*/ 266 h 289"/>
                <a:gd name="T114" fmla="*/ 189 w 293"/>
                <a:gd name="T115" fmla="*/ 276 h 289"/>
                <a:gd name="T116" fmla="*/ 191 w 293"/>
                <a:gd name="T117" fmla="*/ 270 h 289"/>
                <a:gd name="T118" fmla="*/ 21 w 293"/>
                <a:gd name="T119" fmla="*/ 188 h 289"/>
                <a:gd name="T120" fmla="*/ 162 w 293"/>
                <a:gd name="T121" fmla="*/ 283 h 289"/>
                <a:gd name="T122" fmla="*/ 22 w 293"/>
                <a:gd name="T123" fmla="*/ 21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3" h="289">
                  <a:moveTo>
                    <a:pt x="92" y="269"/>
                  </a:moveTo>
                  <a:cubicBezTo>
                    <a:pt x="92" y="269"/>
                    <a:pt x="90" y="268"/>
                    <a:pt x="86" y="266"/>
                  </a:cubicBezTo>
                  <a:cubicBezTo>
                    <a:pt x="81" y="263"/>
                    <a:pt x="73" y="258"/>
                    <a:pt x="66" y="254"/>
                  </a:cubicBezTo>
                  <a:cubicBezTo>
                    <a:pt x="63" y="251"/>
                    <a:pt x="60" y="250"/>
                    <a:pt x="58" y="248"/>
                  </a:cubicBezTo>
                  <a:cubicBezTo>
                    <a:pt x="57" y="247"/>
                    <a:pt x="56" y="247"/>
                    <a:pt x="55" y="247"/>
                  </a:cubicBezTo>
                  <a:cubicBezTo>
                    <a:pt x="55" y="246"/>
                    <a:pt x="55" y="246"/>
                    <a:pt x="55" y="246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55" y="246"/>
                    <a:pt x="55" y="246"/>
                    <a:pt x="55" y="246"/>
                  </a:cubicBezTo>
                  <a:cubicBezTo>
                    <a:pt x="55" y="246"/>
                    <a:pt x="55" y="246"/>
                    <a:pt x="55" y="246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55" y="246"/>
                    <a:pt x="55" y="246"/>
                    <a:pt x="55" y="246"/>
                  </a:cubicBezTo>
                  <a:cubicBezTo>
                    <a:pt x="53" y="249"/>
                    <a:pt x="53" y="249"/>
                    <a:pt x="53" y="249"/>
                  </a:cubicBezTo>
                  <a:cubicBezTo>
                    <a:pt x="56" y="247"/>
                    <a:pt x="56" y="247"/>
                    <a:pt x="56" y="247"/>
                  </a:cubicBezTo>
                  <a:cubicBezTo>
                    <a:pt x="55" y="246"/>
                    <a:pt x="55" y="246"/>
                    <a:pt x="55" y="246"/>
                  </a:cubicBezTo>
                  <a:cubicBezTo>
                    <a:pt x="53" y="249"/>
                    <a:pt x="53" y="249"/>
                    <a:pt x="53" y="249"/>
                  </a:cubicBezTo>
                  <a:cubicBezTo>
                    <a:pt x="56" y="247"/>
                    <a:pt x="56" y="247"/>
                    <a:pt x="56" y="247"/>
                  </a:cubicBezTo>
                  <a:cubicBezTo>
                    <a:pt x="52" y="249"/>
                    <a:pt x="52" y="249"/>
                    <a:pt x="52" y="249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6" y="248"/>
                    <a:pt x="56" y="247"/>
                    <a:pt x="56" y="247"/>
                  </a:cubicBezTo>
                  <a:cubicBezTo>
                    <a:pt x="52" y="249"/>
                    <a:pt x="52" y="249"/>
                    <a:pt x="52" y="249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2" y="249"/>
                    <a:pt x="52" y="249"/>
                    <a:pt x="52" y="249"/>
                  </a:cubicBezTo>
                  <a:cubicBezTo>
                    <a:pt x="55" y="251"/>
                    <a:pt x="55" y="251"/>
                    <a:pt x="55" y="251"/>
                  </a:cubicBezTo>
                  <a:cubicBezTo>
                    <a:pt x="56" y="250"/>
                    <a:pt x="56" y="250"/>
                    <a:pt x="56" y="249"/>
                  </a:cubicBezTo>
                  <a:cubicBezTo>
                    <a:pt x="52" y="249"/>
                    <a:pt x="52" y="249"/>
                    <a:pt x="52" y="249"/>
                  </a:cubicBezTo>
                  <a:cubicBezTo>
                    <a:pt x="55" y="251"/>
                    <a:pt x="55" y="251"/>
                    <a:pt x="55" y="251"/>
                  </a:cubicBezTo>
                  <a:cubicBezTo>
                    <a:pt x="52" y="249"/>
                    <a:pt x="52" y="249"/>
                    <a:pt x="52" y="249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130" y="289"/>
                    <a:pt x="130" y="289"/>
                    <a:pt x="130" y="289"/>
                  </a:cubicBezTo>
                  <a:cubicBezTo>
                    <a:pt x="132" y="289"/>
                    <a:pt x="134" y="289"/>
                    <a:pt x="135" y="287"/>
                  </a:cubicBezTo>
                  <a:cubicBezTo>
                    <a:pt x="136" y="285"/>
                    <a:pt x="136" y="283"/>
                    <a:pt x="134" y="282"/>
                  </a:cubicBezTo>
                  <a:cubicBezTo>
                    <a:pt x="28" y="215"/>
                    <a:pt x="28" y="215"/>
                    <a:pt x="28" y="215"/>
                  </a:cubicBezTo>
                  <a:cubicBezTo>
                    <a:pt x="26" y="219"/>
                    <a:pt x="26" y="219"/>
                    <a:pt x="26" y="219"/>
                  </a:cubicBezTo>
                  <a:cubicBezTo>
                    <a:pt x="24" y="222"/>
                    <a:pt x="24" y="222"/>
                    <a:pt x="24" y="222"/>
                  </a:cubicBezTo>
                  <a:cubicBezTo>
                    <a:pt x="24" y="222"/>
                    <a:pt x="58" y="239"/>
                    <a:pt x="92" y="255"/>
                  </a:cubicBezTo>
                  <a:cubicBezTo>
                    <a:pt x="109" y="263"/>
                    <a:pt x="126" y="271"/>
                    <a:pt x="139" y="277"/>
                  </a:cubicBezTo>
                  <a:cubicBezTo>
                    <a:pt x="145" y="280"/>
                    <a:pt x="151" y="282"/>
                    <a:pt x="154" y="284"/>
                  </a:cubicBezTo>
                  <a:cubicBezTo>
                    <a:pt x="156" y="285"/>
                    <a:pt x="158" y="286"/>
                    <a:pt x="159" y="286"/>
                  </a:cubicBezTo>
                  <a:cubicBezTo>
                    <a:pt x="159" y="286"/>
                    <a:pt x="160" y="287"/>
                    <a:pt x="160" y="287"/>
                  </a:cubicBezTo>
                  <a:cubicBezTo>
                    <a:pt x="161" y="287"/>
                    <a:pt x="161" y="287"/>
                    <a:pt x="161" y="287"/>
                  </a:cubicBezTo>
                  <a:cubicBezTo>
                    <a:pt x="161" y="287"/>
                    <a:pt x="161" y="287"/>
                    <a:pt x="161" y="287"/>
                  </a:cubicBezTo>
                  <a:cubicBezTo>
                    <a:pt x="161" y="287"/>
                    <a:pt x="161" y="287"/>
                    <a:pt x="161" y="287"/>
                  </a:cubicBezTo>
                  <a:cubicBezTo>
                    <a:pt x="161" y="287"/>
                    <a:pt x="162" y="287"/>
                    <a:pt x="162" y="287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64" y="287"/>
                    <a:pt x="164" y="287"/>
                    <a:pt x="164" y="287"/>
                  </a:cubicBezTo>
                  <a:cubicBezTo>
                    <a:pt x="162" y="284"/>
                    <a:pt x="162" y="284"/>
                    <a:pt x="162" y="284"/>
                  </a:cubicBezTo>
                  <a:cubicBezTo>
                    <a:pt x="164" y="287"/>
                    <a:pt x="164" y="287"/>
                    <a:pt x="164" y="287"/>
                  </a:cubicBezTo>
                  <a:cubicBezTo>
                    <a:pt x="164" y="287"/>
                    <a:pt x="164" y="287"/>
                    <a:pt x="164" y="287"/>
                  </a:cubicBezTo>
                  <a:cubicBezTo>
                    <a:pt x="162" y="284"/>
                    <a:pt x="162" y="284"/>
                    <a:pt x="162" y="284"/>
                  </a:cubicBezTo>
                  <a:cubicBezTo>
                    <a:pt x="164" y="287"/>
                    <a:pt x="164" y="287"/>
                    <a:pt x="164" y="287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64" y="287"/>
                    <a:pt x="164" y="287"/>
                    <a:pt x="164" y="287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3" y="287"/>
                    <a:pt x="163" y="287"/>
                    <a:pt x="163" y="287"/>
                  </a:cubicBezTo>
                  <a:cubicBezTo>
                    <a:pt x="165" y="287"/>
                    <a:pt x="166" y="285"/>
                    <a:pt x="166" y="284"/>
                  </a:cubicBezTo>
                  <a:cubicBezTo>
                    <a:pt x="166" y="282"/>
                    <a:pt x="166" y="281"/>
                    <a:pt x="164" y="280"/>
                  </a:cubicBezTo>
                  <a:cubicBezTo>
                    <a:pt x="164" y="280"/>
                    <a:pt x="162" y="278"/>
                    <a:pt x="158" y="276"/>
                  </a:cubicBezTo>
                  <a:cubicBezTo>
                    <a:pt x="143" y="267"/>
                    <a:pt x="107" y="245"/>
                    <a:pt x="74" y="225"/>
                  </a:cubicBezTo>
                  <a:cubicBezTo>
                    <a:pt x="58" y="215"/>
                    <a:pt x="42" y="205"/>
                    <a:pt x="31" y="198"/>
                  </a:cubicBezTo>
                  <a:cubicBezTo>
                    <a:pt x="25" y="194"/>
                    <a:pt x="21" y="191"/>
                    <a:pt x="18" y="189"/>
                  </a:cubicBezTo>
                  <a:cubicBezTo>
                    <a:pt x="16" y="188"/>
                    <a:pt x="15" y="187"/>
                    <a:pt x="14" y="187"/>
                  </a:cubicBezTo>
                  <a:cubicBezTo>
                    <a:pt x="14" y="186"/>
                    <a:pt x="13" y="186"/>
                    <a:pt x="13" y="18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3" y="186"/>
                    <a:pt x="13" y="186"/>
                    <a:pt x="13" y="18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1" y="188"/>
                    <a:pt x="11" y="188"/>
                    <a:pt x="11" y="188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1" y="188"/>
                    <a:pt x="11" y="188"/>
                    <a:pt x="11" y="188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7"/>
                    <a:pt x="14" y="187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4" y="190"/>
                    <a:pt x="14" y="189"/>
                    <a:pt x="14" y="188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92"/>
                    <a:pt x="13" y="191"/>
                    <a:pt x="14" y="190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0" y="189"/>
                    <a:pt x="10" y="189"/>
                    <a:pt x="10" y="189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11" y="192"/>
                    <a:pt x="11" y="192"/>
                    <a:pt x="12" y="192"/>
                  </a:cubicBezTo>
                  <a:cubicBezTo>
                    <a:pt x="10" y="189"/>
                    <a:pt x="10" y="189"/>
                    <a:pt x="10" y="189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10" y="192"/>
                    <a:pt x="11" y="193"/>
                    <a:pt x="13" y="193"/>
                  </a:cubicBezTo>
                  <a:cubicBezTo>
                    <a:pt x="19" y="196"/>
                    <a:pt x="33" y="203"/>
                    <a:pt x="49" y="212"/>
                  </a:cubicBezTo>
                  <a:cubicBezTo>
                    <a:pt x="74" y="226"/>
                    <a:pt x="106" y="244"/>
                    <a:pt x="131" y="258"/>
                  </a:cubicBezTo>
                  <a:cubicBezTo>
                    <a:pt x="144" y="265"/>
                    <a:pt x="155" y="272"/>
                    <a:pt x="163" y="276"/>
                  </a:cubicBezTo>
                  <a:cubicBezTo>
                    <a:pt x="171" y="281"/>
                    <a:pt x="176" y="283"/>
                    <a:pt x="176" y="283"/>
                  </a:cubicBezTo>
                  <a:cubicBezTo>
                    <a:pt x="178" y="284"/>
                    <a:pt x="180" y="284"/>
                    <a:pt x="182" y="282"/>
                  </a:cubicBezTo>
                  <a:cubicBezTo>
                    <a:pt x="183" y="280"/>
                    <a:pt x="182" y="278"/>
                    <a:pt x="180" y="277"/>
                  </a:cubicBezTo>
                  <a:cubicBezTo>
                    <a:pt x="180" y="277"/>
                    <a:pt x="178" y="275"/>
                    <a:pt x="173" y="272"/>
                  </a:cubicBezTo>
                  <a:cubicBezTo>
                    <a:pt x="157" y="262"/>
                    <a:pt x="117" y="238"/>
                    <a:pt x="80" y="216"/>
                  </a:cubicBezTo>
                  <a:cubicBezTo>
                    <a:pt x="62" y="204"/>
                    <a:pt x="45" y="194"/>
                    <a:pt x="33" y="186"/>
                  </a:cubicBezTo>
                  <a:cubicBezTo>
                    <a:pt x="26" y="182"/>
                    <a:pt x="21" y="178"/>
                    <a:pt x="18" y="176"/>
                  </a:cubicBezTo>
                  <a:cubicBezTo>
                    <a:pt x="16" y="175"/>
                    <a:pt x="15" y="174"/>
                    <a:pt x="14" y="173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4"/>
                    <a:pt x="14" y="174"/>
                    <a:pt x="14" y="173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4" y="176"/>
                    <a:pt x="14" y="175"/>
                    <a:pt x="14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2" y="178"/>
                    <a:pt x="13" y="178"/>
                    <a:pt x="13" y="177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10" y="179"/>
                    <a:pt x="11" y="179"/>
                    <a:pt x="11" y="179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10" y="176"/>
                    <a:pt x="10" y="176"/>
                    <a:pt x="10" y="176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9" y="179"/>
                    <a:pt x="10" y="179"/>
                  </a:cubicBezTo>
                  <a:cubicBezTo>
                    <a:pt x="10" y="176"/>
                    <a:pt x="10" y="176"/>
                    <a:pt x="10" y="176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9" y="179"/>
                    <a:pt x="10" y="179"/>
                    <a:pt x="10" y="179"/>
                  </a:cubicBezTo>
                  <a:cubicBezTo>
                    <a:pt x="12" y="180"/>
                    <a:pt x="17" y="182"/>
                    <a:pt x="23" y="186"/>
                  </a:cubicBezTo>
                  <a:cubicBezTo>
                    <a:pt x="44" y="197"/>
                    <a:pt x="84" y="220"/>
                    <a:pt x="120" y="240"/>
                  </a:cubicBezTo>
                  <a:cubicBezTo>
                    <a:pt x="138" y="250"/>
                    <a:pt x="155" y="259"/>
                    <a:pt x="167" y="266"/>
                  </a:cubicBezTo>
                  <a:cubicBezTo>
                    <a:pt x="174" y="270"/>
                    <a:pt x="179" y="272"/>
                    <a:pt x="183" y="274"/>
                  </a:cubicBezTo>
                  <a:cubicBezTo>
                    <a:pt x="185" y="275"/>
                    <a:pt x="187" y="276"/>
                    <a:pt x="188" y="277"/>
                  </a:cubicBezTo>
                  <a:cubicBezTo>
                    <a:pt x="188" y="277"/>
                    <a:pt x="189" y="277"/>
                    <a:pt x="190" y="277"/>
                  </a:cubicBezTo>
                  <a:cubicBezTo>
                    <a:pt x="190" y="278"/>
                    <a:pt x="190" y="278"/>
                    <a:pt x="190" y="278"/>
                  </a:cubicBezTo>
                  <a:cubicBezTo>
                    <a:pt x="191" y="278"/>
                    <a:pt x="191" y="278"/>
                    <a:pt x="192" y="278"/>
                  </a:cubicBezTo>
                  <a:cubicBezTo>
                    <a:pt x="192" y="278"/>
                    <a:pt x="193" y="278"/>
                    <a:pt x="193" y="277"/>
                  </a:cubicBezTo>
                  <a:cubicBezTo>
                    <a:pt x="194" y="277"/>
                    <a:pt x="195" y="277"/>
                    <a:pt x="195" y="276"/>
                  </a:cubicBezTo>
                  <a:cubicBezTo>
                    <a:pt x="195" y="276"/>
                    <a:pt x="195" y="276"/>
                    <a:pt x="195" y="276"/>
                  </a:cubicBezTo>
                  <a:cubicBezTo>
                    <a:pt x="196" y="275"/>
                    <a:pt x="196" y="274"/>
                    <a:pt x="196" y="274"/>
                  </a:cubicBezTo>
                  <a:cubicBezTo>
                    <a:pt x="196" y="273"/>
                    <a:pt x="196" y="272"/>
                    <a:pt x="196" y="272"/>
                  </a:cubicBezTo>
                  <a:cubicBezTo>
                    <a:pt x="195" y="271"/>
                    <a:pt x="195" y="271"/>
                    <a:pt x="195" y="270"/>
                  </a:cubicBezTo>
                  <a:cubicBezTo>
                    <a:pt x="194" y="270"/>
                    <a:pt x="194" y="269"/>
                    <a:pt x="193" y="269"/>
                  </a:cubicBezTo>
                  <a:cubicBezTo>
                    <a:pt x="190" y="267"/>
                    <a:pt x="186" y="264"/>
                    <a:pt x="180" y="259"/>
                  </a:cubicBezTo>
                  <a:cubicBezTo>
                    <a:pt x="158" y="245"/>
                    <a:pt x="115" y="219"/>
                    <a:pt x="78" y="197"/>
                  </a:cubicBezTo>
                  <a:cubicBezTo>
                    <a:pt x="59" y="186"/>
                    <a:pt x="42" y="175"/>
                    <a:pt x="30" y="168"/>
                  </a:cubicBezTo>
                  <a:cubicBezTo>
                    <a:pt x="23" y="164"/>
                    <a:pt x="18" y="161"/>
                    <a:pt x="15" y="159"/>
                  </a:cubicBezTo>
                  <a:cubicBezTo>
                    <a:pt x="13" y="157"/>
                    <a:pt x="12" y="157"/>
                    <a:pt x="11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7"/>
                    <a:pt x="11" y="156"/>
                    <a:pt x="11" y="156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1" y="160"/>
                    <a:pt x="11" y="159"/>
                    <a:pt x="11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9" y="162"/>
                    <a:pt x="10" y="161"/>
                    <a:pt x="11" y="160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62"/>
                    <a:pt x="8" y="162"/>
                    <a:pt x="8" y="162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8" y="163"/>
                    <a:pt x="10" y="164"/>
                  </a:cubicBezTo>
                  <a:cubicBezTo>
                    <a:pt x="18" y="167"/>
                    <a:pt x="34" y="176"/>
                    <a:pt x="54" y="186"/>
                  </a:cubicBezTo>
                  <a:cubicBezTo>
                    <a:pt x="83" y="202"/>
                    <a:pt x="121" y="224"/>
                    <a:pt x="152" y="241"/>
                  </a:cubicBezTo>
                  <a:cubicBezTo>
                    <a:pt x="168" y="249"/>
                    <a:pt x="182" y="257"/>
                    <a:pt x="192" y="262"/>
                  </a:cubicBezTo>
                  <a:cubicBezTo>
                    <a:pt x="197" y="265"/>
                    <a:pt x="201" y="267"/>
                    <a:pt x="204" y="269"/>
                  </a:cubicBezTo>
                  <a:cubicBezTo>
                    <a:pt x="206" y="270"/>
                    <a:pt x="207" y="270"/>
                    <a:pt x="208" y="271"/>
                  </a:cubicBezTo>
                  <a:cubicBezTo>
                    <a:pt x="209" y="271"/>
                    <a:pt x="209" y="271"/>
                    <a:pt x="210" y="271"/>
                  </a:cubicBezTo>
                  <a:cubicBezTo>
                    <a:pt x="210" y="271"/>
                    <a:pt x="210" y="271"/>
                    <a:pt x="210" y="271"/>
                  </a:cubicBezTo>
                  <a:cubicBezTo>
                    <a:pt x="211" y="272"/>
                    <a:pt x="211" y="272"/>
                    <a:pt x="212" y="272"/>
                  </a:cubicBezTo>
                  <a:cubicBezTo>
                    <a:pt x="212" y="272"/>
                    <a:pt x="212" y="272"/>
                    <a:pt x="213" y="271"/>
                  </a:cubicBezTo>
                  <a:cubicBezTo>
                    <a:pt x="213" y="271"/>
                    <a:pt x="214" y="271"/>
                    <a:pt x="215" y="270"/>
                  </a:cubicBezTo>
                  <a:cubicBezTo>
                    <a:pt x="216" y="269"/>
                    <a:pt x="216" y="268"/>
                    <a:pt x="216" y="267"/>
                  </a:cubicBezTo>
                  <a:cubicBezTo>
                    <a:pt x="215" y="266"/>
                    <a:pt x="215" y="265"/>
                    <a:pt x="214" y="264"/>
                  </a:cubicBezTo>
                  <a:cubicBezTo>
                    <a:pt x="214" y="264"/>
                    <a:pt x="211" y="262"/>
                    <a:pt x="205" y="259"/>
                  </a:cubicBezTo>
                  <a:cubicBezTo>
                    <a:pt x="186" y="248"/>
                    <a:pt x="137" y="219"/>
                    <a:pt x="93" y="192"/>
                  </a:cubicBezTo>
                  <a:cubicBezTo>
                    <a:pt x="72" y="179"/>
                    <a:pt x="51" y="166"/>
                    <a:pt x="36" y="156"/>
                  </a:cubicBezTo>
                  <a:cubicBezTo>
                    <a:pt x="28" y="151"/>
                    <a:pt x="22" y="147"/>
                    <a:pt x="18" y="144"/>
                  </a:cubicBezTo>
                  <a:cubicBezTo>
                    <a:pt x="16" y="143"/>
                    <a:pt x="14" y="141"/>
                    <a:pt x="13" y="140"/>
                  </a:cubicBezTo>
                  <a:cubicBezTo>
                    <a:pt x="13" y="140"/>
                    <a:pt x="12" y="140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3" y="142"/>
                    <a:pt x="13" y="142"/>
                    <a:pt x="13" y="141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220" y="265"/>
                    <a:pt x="220" y="265"/>
                    <a:pt x="220" y="265"/>
                  </a:cubicBezTo>
                  <a:cubicBezTo>
                    <a:pt x="222" y="266"/>
                    <a:pt x="224" y="265"/>
                    <a:pt x="225" y="264"/>
                  </a:cubicBezTo>
                  <a:cubicBezTo>
                    <a:pt x="226" y="263"/>
                    <a:pt x="226" y="262"/>
                    <a:pt x="226" y="261"/>
                  </a:cubicBezTo>
                  <a:cubicBezTo>
                    <a:pt x="226" y="260"/>
                    <a:pt x="225" y="259"/>
                    <a:pt x="225" y="259"/>
                  </a:cubicBezTo>
                  <a:cubicBezTo>
                    <a:pt x="225" y="258"/>
                    <a:pt x="224" y="257"/>
                    <a:pt x="223" y="257"/>
                  </a:cubicBezTo>
                  <a:cubicBezTo>
                    <a:pt x="222" y="255"/>
                    <a:pt x="220" y="254"/>
                    <a:pt x="217" y="252"/>
                  </a:cubicBezTo>
                  <a:cubicBezTo>
                    <a:pt x="208" y="245"/>
                    <a:pt x="190" y="233"/>
                    <a:pt x="168" y="220"/>
                  </a:cubicBezTo>
                  <a:cubicBezTo>
                    <a:pt x="136" y="200"/>
                    <a:pt x="95" y="176"/>
                    <a:pt x="63" y="156"/>
                  </a:cubicBezTo>
                  <a:cubicBezTo>
                    <a:pt x="46" y="147"/>
                    <a:pt x="32" y="138"/>
                    <a:pt x="22" y="132"/>
                  </a:cubicBezTo>
                  <a:cubicBezTo>
                    <a:pt x="17" y="129"/>
                    <a:pt x="13" y="126"/>
                    <a:pt x="10" y="125"/>
                  </a:cubicBezTo>
                  <a:cubicBezTo>
                    <a:pt x="9" y="124"/>
                    <a:pt x="8" y="123"/>
                    <a:pt x="7" y="123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7" y="124"/>
                    <a:pt x="7" y="123"/>
                    <a:pt x="7" y="123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7" y="126"/>
                    <a:pt x="8" y="125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5" y="129"/>
                    <a:pt x="5" y="129"/>
                    <a:pt x="5" y="129"/>
                  </a:cubicBezTo>
                  <a:cubicBezTo>
                    <a:pt x="5" y="129"/>
                    <a:pt x="6" y="128"/>
                    <a:pt x="7" y="127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5" y="129"/>
                    <a:pt x="5" y="129"/>
                    <a:pt x="5" y="129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29"/>
                    <a:pt x="4" y="129"/>
                    <a:pt x="5" y="129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3" y="129"/>
                    <a:pt x="4" y="129"/>
                    <a:pt x="5" y="130"/>
                  </a:cubicBezTo>
                  <a:cubicBezTo>
                    <a:pt x="7" y="131"/>
                    <a:pt x="13" y="133"/>
                    <a:pt x="21" y="137"/>
                  </a:cubicBezTo>
                  <a:cubicBezTo>
                    <a:pt x="49" y="152"/>
                    <a:pt x="102" y="181"/>
                    <a:pt x="149" y="206"/>
                  </a:cubicBezTo>
                  <a:cubicBezTo>
                    <a:pt x="172" y="219"/>
                    <a:pt x="193" y="231"/>
                    <a:pt x="208" y="240"/>
                  </a:cubicBezTo>
                  <a:cubicBezTo>
                    <a:pt x="216" y="244"/>
                    <a:pt x="223" y="247"/>
                    <a:pt x="227" y="250"/>
                  </a:cubicBezTo>
                  <a:cubicBezTo>
                    <a:pt x="231" y="252"/>
                    <a:pt x="234" y="254"/>
                    <a:pt x="234" y="254"/>
                  </a:cubicBezTo>
                  <a:cubicBezTo>
                    <a:pt x="235" y="254"/>
                    <a:pt x="237" y="254"/>
                    <a:pt x="238" y="254"/>
                  </a:cubicBezTo>
                  <a:cubicBezTo>
                    <a:pt x="239" y="253"/>
                    <a:pt x="240" y="252"/>
                    <a:pt x="240" y="250"/>
                  </a:cubicBezTo>
                  <a:cubicBezTo>
                    <a:pt x="240" y="249"/>
                    <a:pt x="240" y="249"/>
                    <a:pt x="239" y="249"/>
                  </a:cubicBezTo>
                  <a:cubicBezTo>
                    <a:pt x="239" y="248"/>
                    <a:pt x="239" y="248"/>
                    <a:pt x="239" y="248"/>
                  </a:cubicBezTo>
                  <a:cubicBezTo>
                    <a:pt x="238" y="247"/>
                    <a:pt x="238" y="247"/>
                    <a:pt x="238" y="247"/>
                  </a:cubicBezTo>
                  <a:cubicBezTo>
                    <a:pt x="238" y="247"/>
                    <a:pt x="238" y="247"/>
                    <a:pt x="238" y="247"/>
                  </a:cubicBezTo>
                  <a:cubicBezTo>
                    <a:pt x="238" y="247"/>
                    <a:pt x="237" y="246"/>
                    <a:pt x="237" y="246"/>
                  </a:cubicBezTo>
                  <a:cubicBezTo>
                    <a:pt x="228" y="241"/>
                    <a:pt x="172" y="206"/>
                    <a:pt x="117" y="172"/>
                  </a:cubicBezTo>
                  <a:cubicBezTo>
                    <a:pt x="90" y="156"/>
                    <a:pt x="64" y="139"/>
                    <a:pt x="44" y="127"/>
                  </a:cubicBezTo>
                  <a:cubicBezTo>
                    <a:pt x="34" y="120"/>
                    <a:pt x="26" y="115"/>
                    <a:pt x="20" y="111"/>
                  </a:cubicBezTo>
                  <a:cubicBezTo>
                    <a:pt x="17" y="110"/>
                    <a:pt x="15" y="108"/>
                    <a:pt x="14" y="107"/>
                  </a:cubicBezTo>
                  <a:cubicBezTo>
                    <a:pt x="13" y="107"/>
                    <a:pt x="12" y="106"/>
                    <a:pt x="12" y="106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2" y="106"/>
                    <a:pt x="12" y="106"/>
                    <a:pt x="12" y="106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7"/>
                    <a:pt x="13" y="107"/>
                    <a:pt x="12" y="107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3" y="110"/>
                    <a:pt x="13" y="109"/>
                    <a:pt x="13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64" y="145"/>
                    <a:pt x="122" y="178"/>
                  </a:cubicBezTo>
                  <a:cubicBezTo>
                    <a:pt x="151" y="195"/>
                    <a:pt x="180" y="211"/>
                    <a:pt x="202" y="224"/>
                  </a:cubicBezTo>
                  <a:cubicBezTo>
                    <a:pt x="213" y="230"/>
                    <a:pt x="222" y="235"/>
                    <a:pt x="228" y="239"/>
                  </a:cubicBezTo>
                  <a:cubicBezTo>
                    <a:pt x="232" y="240"/>
                    <a:pt x="234" y="242"/>
                    <a:pt x="236" y="243"/>
                  </a:cubicBezTo>
                  <a:cubicBezTo>
                    <a:pt x="237" y="243"/>
                    <a:pt x="238" y="244"/>
                    <a:pt x="238" y="244"/>
                  </a:cubicBezTo>
                  <a:cubicBezTo>
                    <a:pt x="239" y="244"/>
                    <a:pt x="239" y="244"/>
                    <a:pt x="239" y="244"/>
                  </a:cubicBezTo>
                  <a:cubicBezTo>
                    <a:pt x="239" y="245"/>
                    <a:pt x="239" y="245"/>
                    <a:pt x="239" y="245"/>
                  </a:cubicBezTo>
                  <a:cubicBezTo>
                    <a:pt x="240" y="245"/>
                    <a:pt x="240" y="245"/>
                    <a:pt x="240" y="245"/>
                  </a:cubicBezTo>
                  <a:cubicBezTo>
                    <a:pt x="240" y="245"/>
                    <a:pt x="240" y="245"/>
                    <a:pt x="241" y="245"/>
                  </a:cubicBezTo>
                  <a:cubicBezTo>
                    <a:pt x="241" y="245"/>
                    <a:pt x="242" y="245"/>
                    <a:pt x="242" y="245"/>
                  </a:cubicBezTo>
                  <a:cubicBezTo>
                    <a:pt x="243" y="244"/>
                    <a:pt x="243" y="244"/>
                    <a:pt x="244" y="243"/>
                  </a:cubicBezTo>
                  <a:cubicBezTo>
                    <a:pt x="244" y="243"/>
                    <a:pt x="244" y="243"/>
                    <a:pt x="244" y="243"/>
                  </a:cubicBezTo>
                  <a:cubicBezTo>
                    <a:pt x="245" y="242"/>
                    <a:pt x="245" y="241"/>
                    <a:pt x="245" y="241"/>
                  </a:cubicBezTo>
                  <a:cubicBezTo>
                    <a:pt x="245" y="240"/>
                    <a:pt x="245" y="239"/>
                    <a:pt x="245" y="239"/>
                  </a:cubicBezTo>
                  <a:cubicBezTo>
                    <a:pt x="244" y="238"/>
                    <a:pt x="244" y="238"/>
                    <a:pt x="244" y="238"/>
                  </a:cubicBezTo>
                  <a:cubicBezTo>
                    <a:pt x="244" y="238"/>
                    <a:pt x="243" y="237"/>
                    <a:pt x="243" y="237"/>
                  </a:cubicBezTo>
                  <a:cubicBezTo>
                    <a:pt x="242" y="236"/>
                    <a:pt x="240" y="235"/>
                    <a:pt x="238" y="234"/>
                  </a:cubicBezTo>
                  <a:cubicBezTo>
                    <a:pt x="230" y="228"/>
                    <a:pt x="211" y="216"/>
                    <a:pt x="189" y="202"/>
                  </a:cubicBezTo>
                  <a:cubicBezTo>
                    <a:pt x="120" y="159"/>
                    <a:pt x="12" y="93"/>
                    <a:pt x="12" y="93"/>
                  </a:cubicBezTo>
                  <a:cubicBezTo>
                    <a:pt x="10" y="92"/>
                    <a:pt x="8" y="93"/>
                    <a:pt x="7" y="95"/>
                  </a:cubicBezTo>
                  <a:cubicBezTo>
                    <a:pt x="6" y="96"/>
                    <a:pt x="6" y="99"/>
                    <a:pt x="8" y="100"/>
                  </a:cubicBezTo>
                  <a:cubicBezTo>
                    <a:pt x="8" y="100"/>
                    <a:pt x="65" y="135"/>
                    <a:pt x="124" y="170"/>
                  </a:cubicBezTo>
                  <a:cubicBezTo>
                    <a:pt x="153" y="187"/>
                    <a:pt x="183" y="205"/>
                    <a:pt x="206" y="218"/>
                  </a:cubicBezTo>
                  <a:cubicBezTo>
                    <a:pt x="218" y="224"/>
                    <a:pt x="228" y="230"/>
                    <a:pt x="236" y="234"/>
                  </a:cubicBezTo>
                  <a:cubicBezTo>
                    <a:pt x="240" y="236"/>
                    <a:pt x="243" y="237"/>
                    <a:pt x="246" y="238"/>
                  </a:cubicBezTo>
                  <a:cubicBezTo>
                    <a:pt x="247" y="239"/>
                    <a:pt x="248" y="239"/>
                    <a:pt x="249" y="240"/>
                  </a:cubicBezTo>
                  <a:cubicBezTo>
                    <a:pt x="250" y="240"/>
                    <a:pt x="251" y="240"/>
                    <a:pt x="252" y="240"/>
                  </a:cubicBezTo>
                  <a:cubicBezTo>
                    <a:pt x="253" y="240"/>
                    <a:pt x="253" y="240"/>
                    <a:pt x="254" y="240"/>
                  </a:cubicBezTo>
                  <a:cubicBezTo>
                    <a:pt x="255" y="240"/>
                    <a:pt x="256" y="239"/>
                    <a:pt x="256" y="238"/>
                  </a:cubicBezTo>
                  <a:cubicBezTo>
                    <a:pt x="257" y="237"/>
                    <a:pt x="257" y="236"/>
                    <a:pt x="257" y="235"/>
                  </a:cubicBezTo>
                  <a:cubicBezTo>
                    <a:pt x="256" y="234"/>
                    <a:pt x="256" y="233"/>
                    <a:pt x="255" y="232"/>
                  </a:cubicBezTo>
                  <a:cubicBezTo>
                    <a:pt x="255" y="232"/>
                    <a:pt x="251" y="230"/>
                    <a:pt x="245" y="226"/>
                  </a:cubicBezTo>
                  <a:cubicBezTo>
                    <a:pt x="222" y="212"/>
                    <a:pt x="166" y="178"/>
                    <a:pt x="115" y="146"/>
                  </a:cubicBezTo>
                  <a:cubicBezTo>
                    <a:pt x="90" y="131"/>
                    <a:pt x="66" y="116"/>
                    <a:pt x="48" y="105"/>
                  </a:cubicBezTo>
                  <a:cubicBezTo>
                    <a:pt x="39" y="99"/>
                    <a:pt x="32" y="94"/>
                    <a:pt x="27" y="91"/>
                  </a:cubicBezTo>
                  <a:cubicBezTo>
                    <a:pt x="24" y="89"/>
                    <a:pt x="23" y="88"/>
                    <a:pt x="21" y="87"/>
                  </a:cubicBezTo>
                  <a:cubicBezTo>
                    <a:pt x="21" y="87"/>
                    <a:pt x="20" y="86"/>
                    <a:pt x="20" y="8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0" y="86"/>
                    <a:pt x="20" y="86"/>
                    <a:pt x="20" y="86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1" y="87"/>
                    <a:pt x="20" y="87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1" y="90"/>
                    <a:pt x="21" y="89"/>
                    <a:pt x="21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19" y="92"/>
                    <a:pt x="20" y="91"/>
                    <a:pt x="20" y="90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2"/>
                    <a:pt x="18" y="92"/>
                    <a:pt x="18" y="92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2"/>
                    <a:pt x="16" y="92"/>
                    <a:pt x="17" y="92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2"/>
                    <a:pt x="18" y="93"/>
                    <a:pt x="20" y="94"/>
                  </a:cubicBezTo>
                  <a:cubicBezTo>
                    <a:pt x="37" y="104"/>
                    <a:pt x="96" y="137"/>
                    <a:pt x="151" y="167"/>
                  </a:cubicBezTo>
                  <a:cubicBezTo>
                    <a:pt x="179" y="183"/>
                    <a:pt x="205" y="198"/>
                    <a:pt x="225" y="208"/>
                  </a:cubicBezTo>
                  <a:cubicBezTo>
                    <a:pt x="235" y="214"/>
                    <a:pt x="243" y="218"/>
                    <a:pt x="248" y="222"/>
                  </a:cubicBezTo>
                  <a:cubicBezTo>
                    <a:pt x="254" y="225"/>
                    <a:pt x="257" y="227"/>
                    <a:pt x="257" y="227"/>
                  </a:cubicBezTo>
                  <a:cubicBezTo>
                    <a:pt x="259" y="228"/>
                    <a:pt x="261" y="227"/>
                    <a:pt x="262" y="225"/>
                  </a:cubicBezTo>
                  <a:cubicBezTo>
                    <a:pt x="263" y="224"/>
                    <a:pt x="263" y="224"/>
                    <a:pt x="263" y="223"/>
                  </a:cubicBezTo>
                  <a:cubicBezTo>
                    <a:pt x="263" y="222"/>
                    <a:pt x="263" y="221"/>
                    <a:pt x="263" y="221"/>
                  </a:cubicBezTo>
                  <a:cubicBezTo>
                    <a:pt x="262" y="220"/>
                    <a:pt x="262" y="220"/>
                    <a:pt x="262" y="220"/>
                  </a:cubicBezTo>
                  <a:cubicBezTo>
                    <a:pt x="261" y="219"/>
                    <a:pt x="261" y="219"/>
                    <a:pt x="261" y="219"/>
                  </a:cubicBezTo>
                  <a:cubicBezTo>
                    <a:pt x="260" y="219"/>
                    <a:pt x="258" y="218"/>
                    <a:pt x="256" y="216"/>
                  </a:cubicBezTo>
                  <a:cubicBezTo>
                    <a:pt x="239" y="205"/>
                    <a:pt x="181" y="169"/>
                    <a:pt x="128" y="136"/>
                  </a:cubicBezTo>
                  <a:cubicBezTo>
                    <a:pt x="74" y="102"/>
                    <a:pt x="25" y="72"/>
                    <a:pt x="25" y="72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1" y="79"/>
                    <a:pt x="81" y="113"/>
                    <a:pt x="143" y="147"/>
                  </a:cubicBezTo>
                  <a:cubicBezTo>
                    <a:pt x="173" y="165"/>
                    <a:pt x="204" y="182"/>
                    <a:pt x="228" y="194"/>
                  </a:cubicBezTo>
                  <a:cubicBezTo>
                    <a:pt x="239" y="201"/>
                    <a:pt x="249" y="206"/>
                    <a:pt x="257" y="210"/>
                  </a:cubicBezTo>
                  <a:cubicBezTo>
                    <a:pt x="260" y="212"/>
                    <a:pt x="263" y="213"/>
                    <a:pt x="266" y="214"/>
                  </a:cubicBezTo>
                  <a:cubicBezTo>
                    <a:pt x="267" y="215"/>
                    <a:pt x="268" y="215"/>
                    <a:pt x="268" y="216"/>
                  </a:cubicBezTo>
                  <a:cubicBezTo>
                    <a:pt x="269" y="216"/>
                    <a:pt x="269" y="216"/>
                    <a:pt x="270" y="216"/>
                  </a:cubicBezTo>
                  <a:cubicBezTo>
                    <a:pt x="270" y="216"/>
                    <a:pt x="270" y="216"/>
                    <a:pt x="271" y="216"/>
                  </a:cubicBezTo>
                  <a:cubicBezTo>
                    <a:pt x="271" y="216"/>
                    <a:pt x="272" y="216"/>
                    <a:pt x="272" y="216"/>
                  </a:cubicBezTo>
                  <a:cubicBezTo>
                    <a:pt x="273" y="216"/>
                    <a:pt x="274" y="215"/>
                    <a:pt x="275" y="214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5" y="214"/>
                    <a:pt x="275" y="213"/>
                    <a:pt x="275" y="212"/>
                  </a:cubicBezTo>
                  <a:cubicBezTo>
                    <a:pt x="275" y="211"/>
                    <a:pt x="275" y="211"/>
                    <a:pt x="275" y="210"/>
                  </a:cubicBezTo>
                  <a:cubicBezTo>
                    <a:pt x="275" y="210"/>
                    <a:pt x="274" y="209"/>
                    <a:pt x="274" y="209"/>
                  </a:cubicBezTo>
                  <a:cubicBezTo>
                    <a:pt x="273" y="208"/>
                    <a:pt x="273" y="208"/>
                    <a:pt x="272" y="207"/>
                  </a:cubicBezTo>
                  <a:cubicBezTo>
                    <a:pt x="269" y="204"/>
                    <a:pt x="263" y="200"/>
                    <a:pt x="255" y="195"/>
                  </a:cubicBezTo>
                  <a:cubicBezTo>
                    <a:pt x="226" y="176"/>
                    <a:pt x="171" y="142"/>
                    <a:pt x="123" y="113"/>
                  </a:cubicBezTo>
                  <a:cubicBezTo>
                    <a:pt x="98" y="98"/>
                    <a:pt x="76" y="85"/>
                    <a:pt x="60" y="75"/>
                  </a:cubicBezTo>
                  <a:cubicBezTo>
                    <a:pt x="52" y="70"/>
                    <a:pt x="45" y="66"/>
                    <a:pt x="40" y="63"/>
                  </a:cubicBezTo>
                  <a:cubicBezTo>
                    <a:pt x="38" y="62"/>
                    <a:pt x="36" y="61"/>
                    <a:pt x="35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1"/>
                    <a:pt x="35" y="61"/>
                    <a:pt x="35" y="6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85" y="99"/>
                    <a:pt x="143" y="132"/>
                  </a:cubicBezTo>
                  <a:cubicBezTo>
                    <a:pt x="172" y="149"/>
                    <a:pt x="202" y="166"/>
                    <a:pt x="225" y="178"/>
                  </a:cubicBezTo>
                  <a:cubicBezTo>
                    <a:pt x="237" y="185"/>
                    <a:pt x="247" y="190"/>
                    <a:pt x="255" y="194"/>
                  </a:cubicBezTo>
                  <a:cubicBezTo>
                    <a:pt x="259" y="196"/>
                    <a:pt x="262" y="197"/>
                    <a:pt x="265" y="198"/>
                  </a:cubicBezTo>
                  <a:cubicBezTo>
                    <a:pt x="266" y="199"/>
                    <a:pt x="268" y="199"/>
                    <a:pt x="269" y="199"/>
                  </a:cubicBezTo>
                  <a:cubicBezTo>
                    <a:pt x="270" y="200"/>
                    <a:pt x="271" y="200"/>
                    <a:pt x="272" y="200"/>
                  </a:cubicBezTo>
                  <a:cubicBezTo>
                    <a:pt x="272" y="200"/>
                    <a:pt x="273" y="200"/>
                    <a:pt x="274" y="200"/>
                  </a:cubicBezTo>
                  <a:cubicBezTo>
                    <a:pt x="274" y="199"/>
                    <a:pt x="275" y="199"/>
                    <a:pt x="276" y="198"/>
                  </a:cubicBezTo>
                  <a:cubicBezTo>
                    <a:pt x="277" y="197"/>
                    <a:pt x="277" y="196"/>
                    <a:pt x="277" y="195"/>
                  </a:cubicBezTo>
                  <a:cubicBezTo>
                    <a:pt x="276" y="194"/>
                    <a:pt x="276" y="193"/>
                    <a:pt x="275" y="192"/>
                  </a:cubicBezTo>
                  <a:cubicBezTo>
                    <a:pt x="275" y="192"/>
                    <a:pt x="271" y="190"/>
                    <a:pt x="265" y="186"/>
                  </a:cubicBezTo>
                  <a:cubicBezTo>
                    <a:pt x="243" y="172"/>
                    <a:pt x="187" y="139"/>
                    <a:pt x="137" y="108"/>
                  </a:cubicBezTo>
                  <a:cubicBezTo>
                    <a:pt x="112" y="92"/>
                    <a:pt x="88" y="77"/>
                    <a:pt x="71" y="66"/>
                  </a:cubicBezTo>
                  <a:cubicBezTo>
                    <a:pt x="62" y="61"/>
                    <a:pt x="55" y="56"/>
                    <a:pt x="50" y="53"/>
                  </a:cubicBezTo>
                  <a:cubicBezTo>
                    <a:pt x="48" y="51"/>
                    <a:pt x="46" y="50"/>
                    <a:pt x="45" y="49"/>
                  </a:cubicBezTo>
                  <a:cubicBezTo>
                    <a:pt x="44" y="49"/>
                    <a:pt x="44" y="48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2"/>
                    <a:pt x="44" y="51"/>
                    <a:pt x="44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3" y="53"/>
                    <a:pt x="44" y="53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2" y="54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4"/>
                    <a:pt x="41" y="54"/>
                    <a:pt x="42" y="55"/>
                  </a:cubicBezTo>
                  <a:cubicBezTo>
                    <a:pt x="45" y="56"/>
                    <a:pt x="51" y="59"/>
                    <a:pt x="59" y="63"/>
                  </a:cubicBezTo>
                  <a:cubicBezTo>
                    <a:pt x="86" y="78"/>
                    <a:pt x="138" y="109"/>
                    <a:pt x="184" y="137"/>
                  </a:cubicBezTo>
                  <a:cubicBezTo>
                    <a:pt x="208" y="150"/>
                    <a:pt x="229" y="163"/>
                    <a:pt x="246" y="172"/>
                  </a:cubicBezTo>
                  <a:cubicBezTo>
                    <a:pt x="254" y="177"/>
                    <a:pt x="261" y="181"/>
                    <a:pt x="266" y="183"/>
                  </a:cubicBezTo>
                  <a:cubicBezTo>
                    <a:pt x="269" y="185"/>
                    <a:pt x="271" y="186"/>
                    <a:pt x="273" y="186"/>
                  </a:cubicBezTo>
                  <a:cubicBezTo>
                    <a:pt x="274" y="187"/>
                    <a:pt x="275" y="187"/>
                    <a:pt x="276" y="187"/>
                  </a:cubicBezTo>
                  <a:cubicBezTo>
                    <a:pt x="277" y="188"/>
                    <a:pt x="277" y="188"/>
                    <a:pt x="278" y="188"/>
                  </a:cubicBezTo>
                  <a:cubicBezTo>
                    <a:pt x="279" y="188"/>
                    <a:pt x="279" y="188"/>
                    <a:pt x="280" y="187"/>
                  </a:cubicBezTo>
                  <a:cubicBezTo>
                    <a:pt x="281" y="187"/>
                    <a:pt x="282" y="187"/>
                    <a:pt x="282" y="186"/>
                  </a:cubicBezTo>
                  <a:cubicBezTo>
                    <a:pt x="283" y="185"/>
                    <a:pt x="283" y="184"/>
                    <a:pt x="283" y="183"/>
                  </a:cubicBezTo>
                  <a:cubicBezTo>
                    <a:pt x="282" y="182"/>
                    <a:pt x="282" y="181"/>
                    <a:pt x="281" y="180"/>
                  </a:cubicBezTo>
                  <a:cubicBezTo>
                    <a:pt x="196" y="127"/>
                    <a:pt x="196" y="127"/>
                    <a:pt x="196" y="127"/>
                  </a:cubicBezTo>
                  <a:cubicBezTo>
                    <a:pt x="282" y="175"/>
                    <a:pt x="282" y="175"/>
                    <a:pt x="282" y="175"/>
                  </a:cubicBezTo>
                  <a:cubicBezTo>
                    <a:pt x="284" y="176"/>
                    <a:pt x="286" y="176"/>
                    <a:pt x="287" y="174"/>
                  </a:cubicBezTo>
                  <a:cubicBezTo>
                    <a:pt x="288" y="172"/>
                    <a:pt x="288" y="170"/>
                    <a:pt x="286" y="168"/>
                  </a:cubicBezTo>
                  <a:cubicBezTo>
                    <a:pt x="286" y="168"/>
                    <a:pt x="282" y="166"/>
                    <a:pt x="276" y="163"/>
                  </a:cubicBezTo>
                  <a:cubicBezTo>
                    <a:pt x="255" y="150"/>
                    <a:pt x="202" y="117"/>
                    <a:pt x="154" y="87"/>
                  </a:cubicBezTo>
                  <a:cubicBezTo>
                    <a:pt x="130" y="73"/>
                    <a:pt x="108" y="59"/>
                    <a:pt x="91" y="48"/>
                  </a:cubicBezTo>
                  <a:cubicBezTo>
                    <a:pt x="83" y="43"/>
                    <a:pt x="76" y="38"/>
                    <a:pt x="72" y="35"/>
                  </a:cubicBezTo>
                  <a:cubicBezTo>
                    <a:pt x="69" y="34"/>
                    <a:pt x="67" y="32"/>
                    <a:pt x="66" y="32"/>
                  </a:cubicBezTo>
                  <a:cubicBezTo>
                    <a:pt x="66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2"/>
                    <a:pt x="66" y="32"/>
                    <a:pt x="66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6" y="35"/>
                    <a:pt x="66" y="34"/>
                    <a:pt x="66" y="3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5" y="36"/>
                    <a:pt x="65" y="35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4" y="37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5" y="37"/>
                    <a:pt x="67" y="38"/>
                  </a:cubicBezTo>
                  <a:cubicBezTo>
                    <a:pt x="72" y="40"/>
                    <a:pt x="78" y="43"/>
                    <a:pt x="87" y="47"/>
                  </a:cubicBezTo>
                  <a:cubicBezTo>
                    <a:pt x="116" y="62"/>
                    <a:pt x="165" y="90"/>
                    <a:pt x="206" y="114"/>
                  </a:cubicBezTo>
                  <a:cubicBezTo>
                    <a:pt x="226" y="126"/>
                    <a:pt x="245" y="136"/>
                    <a:pt x="259" y="144"/>
                  </a:cubicBezTo>
                  <a:cubicBezTo>
                    <a:pt x="266" y="148"/>
                    <a:pt x="272" y="152"/>
                    <a:pt x="275" y="154"/>
                  </a:cubicBezTo>
                  <a:cubicBezTo>
                    <a:pt x="277" y="155"/>
                    <a:pt x="279" y="156"/>
                    <a:pt x="280" y="157"/>
                  </a:cubicBezTo>
                  <a:cubicBezTo>
                    <a:pt x="281" y="157"/>
                    <a:pt x="281" y="157"/>
                    <a:pt x="281" y="157"/>
                  </a:cubicBezTo>
                  <a:cubicBezTo>
                    <a:pt x="282" y="158"/>
                    <a:pt x="282" y="158"/>
                    <a:pt x="282" y="158"/>
                  </a:cubicBezTo>
                  <a:cubicBezTo>
                    <a:pt x="282" y="158"/>
                    <a:pt x="282" y="158"/>
                    <a:pt x="282" y="158"/>
                  </a:cubicBezTo>
                  <a:cubicBezTo>
                    <a:pt x="283" y="158"/>
                    <a:pt x="283" y="158"/>
                    <a:pt x="283" y="158"/>
                  </a:cubicBezTo>
                  <a:cubicBezTo>
                    <a:pt x="283" y="158"/>
                    <a:pt x="283" y="158"/>
                    <a:pt x="284" y="158"/>
                  </a:cubicBezTo>
                  <a:cubicBezTo>
                    <a:pt x="285" y="158"/>
                    <a:pt x="285" y="158"/>
                    <a:pt x="286" y="158"/>
                  </a:cubicBezTo>
                  <a:cubicBezTo>
                    <a:pt x="287" y="157"/>
                    <a:pt x="288" y="156"/>
                    <a:pt x="288" y="154"/>
                  </a:cubicBezTo>
                  <a:cubicBezTo>
                    <a:pt x="288" y="153"/>
                    <a:pt x="287" y="151"/>
                    <a:pt x="286" y="151"/>
                  </a:cubicBezTo>
                  <a:cubicBezTo>
                    <a:pt x="286" y="151"/>
                    <a:pt x="283" y="149"/>
                    <a:pt x="277" y="145"/>
                  </a:cubicBezTo>
                  <a:cubicBezTo>
                    <a:pt x="257" y="133"/>
                    <a:pt x="206" y="103"/>
                    <a:pt x="161" y="76"/>
                  </a:cubicBezTo>
                  <a:cubicBezTo>
                    <a:pt x="138" y="62"/>
                    <a:pt x="117" y="48"/>
                    <a:pt x="101" y="38"/>
                  </a:cubicBezTo>
                  <a:cubicBezTo>
                    <a:pt x="93" y="33"/>
                    <a:pt x="87" y="29"/>
                    <a:pt x="83" y="26"/>
                  </a:cubicBezTo>
                  <a:cubicBezTo>
                    <a:pt x="80" y="24"/>
                    <a:pt x="79" y="23"/>
                    <a:pt x="78" y="22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2"/>
                    <a:pt x="77" y="21"/>
                    <a:pt x="77" y="21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4"/>
                    <a:pt x="77" y="23"/>
                    <a:pt x="77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8" y="147"/>
                    <a:pt x="291" y="147"/>
                    <a:pt x="292" y="145"/>
                  </a:cubicBezTo>
                  <a:cubicBezTo>
                    <a:pt x="293" y="143"/>
                    <a:pt x="292" y="141"/>
                    <a:pt x="291" y="139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1"/>
                    <a:pt x="91" y="20"/>
                    <a:pt x="91" y="19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9" y="21"/>
                    <a:pt x="90" y="21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7" y="21"/>
                    <a:pt x="88" y="21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7" y="21"/>
                    <a:pt x="88" y="22"/>
                    <a:pt x="90" y="23"/>
                  </a:cubicBezTo>
                  <a:cubicBezTo>
                    <a:pt x="104" y="30"/>
                    <a:pt x="152" y="58"/>
                    <a:pt x="198" y="83"/>
                  </a:cubicBezTo>
                  <a:cubicBezTo>
                    <a:pt x="220" y="95"/>
                    <a:pt x="242" y="107"/>
                    <a:pt x="258" y="116"/>
                  </a:cubicBezTo>
                  <a:cubicBezTo>
                    <a:pt x="266" y="121"/>
                    <a:pt x="273" y="125"/>
                    <a:pt x="277" y="127"/>
                  </a:cubicBezTo>
                  <a:cubicBezTo>
                    <a:pt x="282" y="130"/>
                    <a:pt x="284" y="131"/>
                    <a:pt x="285" y="131"/>
                  </a:cubicBezTo>
                  <a:cubicBezTo>
                    <a:pt x="286" y="132"/>
                    <a:pt x="289" y="132"/>
                    <a:pt x="290" y="130"/>
                  </a:cubicBezTo>
                  <a:cubicBezTo>
                    <a:pt x="291" y="128"/>
                    <a:pt x="290" y="125"/>
                    <a:pt x="289" y="124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99" y="10"/>
                    <a:pt x="99" y="10"/>
                    <a:pt x="99" y="10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7" y="14"/>
                    <a:pt x="142" y="38"/>
                    <a:pt x="187" y="61"/>
                  </a:cubicBezTo>
                  <a:cubicBezTo>
                    <a:pt x="210" y="73"/>
                    <a:pt x="233" y="85"/>
                    <a:pt x="250" y="94"/>
                  </a:cubicBezTo>
                  <a:cubicBezTo>
                    <a:pt x="259" y="98"/>
                    <a:pt x="266" y="102"/>
                    <a:pt x="272" y="105"/>
                  </a:cubicBezTo>
                  <a:cubicBezTo>
                    <a:pt x="274" y="106"/>
                    <a:pt x="276" y="107"/>
                    <a:pt x="278" y="108"/>
                  </a:cubicBezTo>
                  <a:cubicBezTo>
                    <a:pt x="279" y="108"/>
                    <a:pt x="279" y="108"/>
                    <a:pt x="280" y="109"/>
                  </a:cubicBezTo>
                  <a:cubicBezTo>
                    <a:pt x="281" y="109"/>
                    <a:pt x="281" y="109"/>
                    <a:pt x="281" y="109"/>
                  </a:cubicBezTo>
                  <a:cubicBezTo>
                    <a:pt x="281" y="109"/>
                    <a:pt x="281" y="109"/>
                    <a:pt x="281" y="109"/>
                  </a:cubicBezTo>
                  <a:cubicBezTo>
                    <a:pt x="281" y="109"/>
                    <a:pt x="282" y="109"/>
                    <a:pt x="282" y="109"/>
                  </a:cubicBezTo>
                  <a:cubicBezTo>
                    <a:pt x="283" y="109"/>
                    <a:pt x="283" y="109"/>
                    <a:pt x="284" y="109"/>
                  </a:cubicBezTo>
                  <a:cubicBezTo>
                    <a:pt x="284" y="109"/>
                    <a:pt x="285" y="108"/>
                    <a:pt x="286" y="107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6" y="107"/>
                    <a:pt x="286" y="106"/>
                    <a:pt x="286" y="105"/>
                  </a:cubicBezTo>
                  <a:cubicBezTo>
                    <a:pt x="286" y="104"/>
                    <a:pt x="286" y="103"/>
                    <a:pt x="286" y="103"/>
                  </a:cubicBezTo>
                  <a:cubicBezTo>
                    <a:pt x="285" y="102"/>
                    <a:pt x="285" y="101"/>
                    <a:pt x="284" y="101"/>
                  </a:cubicBezTo>
                  <a:cubicBezTo>
                    <a:pt x="283" y="100"/>
                    <a:pt x="282" y="99"/>
                    <a:pt x="280" y="97"/>
                  </a:cubicBezTo>
                  <a:cubicBezTo>
                    <a:pt x="273" y="92"/>
                    <a:pt x="260" y="84"/>
                    <a:pt x="244" y="74"/>
                  </a:cubicBezTo>
                  <a:cubicBezTo>
                    <a:pt x="198" y="45"/>
                    <a:pt x="127" y="3"/>
                    <a:pt x="127" y="3"/>
                  </a:cubicBezTo>
                  <a:cubicBezTo>
                    <a:pt x="125" y="7"/>
                    <a:pt x="125" y="7"/>
                    <a:pt x="125" y="7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10"/>
                    <a:pt x="159" y="31"/>
                    <a:pt x="196" y="51"/>
                  </a:cubicBezTo>
                  <a:cubicBezTo>
                    <a:pt x="215" y="62"/>
                    <a:pt x="234" y="72"/>
                    <a:pt x="248" y="80"/>
                  </a:cubicBezTo>
                  <a:cubicBezTo>
                    <a:pt x="255" y="84"/>
                    <a:pt x="262" y="87"/>
                    <a:pt x="266" y="89"/>
                  </a:cubicBezTo>
                  <a:cubicBezTo>
                    <a:pt x="268" y="90"/>
                    <a:pt x="270" y="91"/>
                    <a:pt x="272" y="92"/>
                  </a:cubicBezTo>
                  <a:cubicBezTo>
                    <a:pt x="272" y="92"/>
                    <a:pt x="273" y="92"/>
                    <a:pt x="274" y="92"/>
                  </a:cubicBezTo>
                  <a:cubicBezTo>
                    <a:pt x="275" y="93"/>
                    <a:pt x="275" y="93"/>
                    <a:pt x="275" y="93"/>
                  </a:cubicBezTo>
                  <a:cubicBezTo>
                    <a:pt x="275" y="93"/>
                    <a:pt x="275" y="93"/>
                    <a:pt x="276" y="93"/>
                  </a:cubicBezTo>
                  <a:cubicBezTo>
                    <a:pt x="276" y="93"/>
                    <a:pt x="277" y="93"/>
                    <a:pt x="277" y="93"/>
                  </a:cubicBezTo>
                  <a:cubicBezTo>
                    <a:pt x="278" y="93"/>
                    <a:pt x="279" y="92"/>
                    <a:pt x="279" y="91"/>
                  </a:cubicBezTo>
                  <a:cubicBezTo>
                    <a:pt x="280" y="90"/>
                    <a:pt x="280" y="89"/>
                    <a:pt x="280" y="88"/>
                  </a:cubicBezTo>
                  <a:cubicBezTo>
                    <a:pt x="280" y="87"/>
                    <a:pt x="279" y="86"/>
                    <a:pt x="278" y="86"/>
                  </a:cubicBezTo>
                  <a:cubicBezTo>
                    <a:pt x="278" y="86"/>
                    <a:pt x="276" y="84"/>
                    <a:pt x="272" y="82"/>
                  </a:cubicBezTo>
                  <a:cubicBezTo>
                    <a:pt x="259" y="74"/>
                    <a:pt x="227" y="55"/>
                    <a:pt x="198" y="37"/>
                  </a:cubicBezTo>
                  <a:cubicBezTo>
                    <a:pt x="184" y="28"/>
                    <a:pt x="170" y="19"/>
                    <a:pt x="160" y="13"/>
                  </a:cubicBezTo>
                  <a:cubicBezTo>
                    <a:pt x="155" y="10"/>
                    <a:pt x="151" y="7"/>
                    <a:pt x="148" y="5"/>
                  </a:cubicBezTo>
                  <a:cubicBezTo>
                    <a:pt x="147" y="4"/>
                    <a:pt x="146" y="3"/>
                    <a:pt x="145" y="3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46" y="4"/>
                    <a:pt x="145" y="4"/>
                    <a:pt x="145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6"/>
                    <a:pt x="146" y="6"/>
                    <a:pt x="146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8"/>
                    <a:pt x="168" y="24"/>
                    <a:pt x="198" y="40"/>
                  </a:cubicBezTo>
                  <a:cubicBezTo>
                    <a:pt x="213" y="47"/>
                    <a:pt x="228" y="55"/>
                    <a:pt x="239" y="61"/>
                  </a:cubicBezTo>
                  <a:cubicBezTo>
                    <a:pt x="245" y="64"/>
                    <a:pt x="250" y="66"/>
                    <a:pt x="254" y="68"/>
                  </a:cubicBezTo>
                  <a:cubicBezTo>
                    <a:pt x="256" y="69"/>
                    <a:pt x="258" y="70"/>
                    <a:pt x="259" y="70"/>
                  </a:cubicBezTo>
                  <a:cubicBezTo>
                    <a:pt x="260" y="71"/>
                    <a:pt x="260" y="71"/>
                    <a:pt x="261" y="71"/>
                  </a:cubicBezTo>
                  <a:cubicBezTo>
                    <a:pt x="262" y="71"/>
                    <a:pt x="262" y="71"/>
                    <a:pt x="263" y="71"/>
                  </a:cubicBezTo>
                  <a:cubicBezTo>
                    <a:pt x="263" y="71"/>
                    <a:pt x="264" y="71"/>
                    <a:pt x="265" y="71"/>
                  </a:cubicBezTo>
                  <a:cubicBezTo>
                    <a:pt x="265" y="71"/>
                    <a:pt x="266" y="70"/>
                    <a:pt x="267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9"/>
                    <a:pt x="267" y="68"/>
                    <a:pt x="267" y="67"/>
                  </a:cubicBezTo>
                  <a:cubicBezTo>
                    <a:pt x="267" y="66"/>
                    <a:pt x="267" y="65"/>
                    <a:pt x="267" y="65"/>
                  </a:cubicBezTo>
                  <a:cubicBezTo>
                    <a:pt x="266" y="64"/>
                    <a:pt x="266" y="64"/>
                    <a:pt x="266" y="64"/>
                  </a:cubicBezTo>
                  <a:cubicBezTo>
                    <a:pt x="266" y="64"/>
                    <a:pt x="265" y="63"/>
                    <a:pt x="265" y="63"/>
                  </a:cubicBezTo>
                  <a:cubicBezTo>
                    <a:pt x="263" y="62"/>
                    <a:pt x="261" y="61"/>
                    <a:pt x="258" y="58"/>
                  </a:cubicBezTo>
                  <a:cubicBezTo>
                    <a:pt x="246" y="51"/>
                    <a:pt x="222" y="37"/>
                    <a:pt x="202" y="25"/>
                  </a:cubicBezTo>
                  <a:cubicBezTo>
                    <a:pt x="192" y="19"/>
                    <a:pt x="183" y="13"/>
                    <a:pt x="176" y="9"/>
                  </a:cubicBezTo>
                  <a:cubicBezTo>
                    <a:pt x="172" y="7"/>
                    <a:pt x="170" y="5"/>
                    <a:pt x="168" y="4"/>
                  </a:cubicBezTo>
                  <a:cubicBezTo>
                    <a:pt x="167" y="3"/>
                    <a:pt x="166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6" y="2"/>
                    <a:pt x="166" y="2"/>
                    <a:pt x="166" y="2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6" y="3"/>
                    <a:pt x="166" y="2"/>
                    <a:pt x="166" y="2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6" y="6"/>
                    <a:pt x="167" y="5"/>
                    <a:pt x="167" y="4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6" y="6"/>
                    <a:pt x="166" y="6"/>
                    <a:pt x="166" y="6"/>
                  </a:cubicBezTo>
                  <a:cubicBezTo>
                    <a:pt x="163" y="4"/>
                    <a:pt x="163" y="4"/>
                    <a:pt x="163" y="4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1" y="8"/>
                    <a:pt x="180" y="17"/>
                    <a:pt x="199" y="26"/>
                  </a:cubicBezTo>
                  <a:cubicBezTo>
                    <a:pt x="209" y="30"/>
                    <a:pt x="219" y="35"/>
                    <a:pt x="226" y="38"/>
                  </a:cubicBezTo>
                  <a:cubicBezTo>
                    <a:pt x="230" y="40"/>
                    <a:pt x="234" y="41"/>
                    <a:pt x="236" y="42"/>
                  </a:cubicBezTo>
                  <a:cubicBezTo>
                    <a:pt x="237" y="43"/>
                    <a:pt x="238" y="43"/>
                    <a:pt x="239" y="43"/>
                  </a:cubicBezTo>
                  <a:cubicBezTo>
                    <a:pt x="239" y="44"/>
                    <a:pt x="240" y="44"/>
                    <a:pt x="240" y="44"/>
                  </a:cubicBezTo>
                  <a:cubicBezTo>
                    <a:pt x="241" y="44"/>
                    <a:pt x="241" y="44"/>
                    <a:pt x="241" y="44"/>
                  </a:cubicBezTo>
                  <a:cubicBezTo>
                    <a:pt x="241" y="44"/>
                    <a:pt x="241" y="44"/>
                    <a:pt x="242" y="44"/>
                  </a:cubicBezTo>
                  <a:cubicBezTo>
                    <a:pt x="242" y="44"/>
                    <a:pt x="242" y="44"/>
                    <a:pt x="243" y="44"/>
                  </a:cubicBezTo>
                  <a:cubicBezTo>
                    <a:pt x="244" y="44"/>
                    <a:pt x="245" y="43"/>
                    <a:pt x="245" y="42"/>
                  </a:cubicBezTo>
                  <a:cubicBezTo>
                    <a:pt x="245" y="42"/>
                    <a:pt x="245" y="42"/>
                    <a:pt x="245" y="42"/>
                  </a:cubicBezTo>
                  <a:cubicBezTo>
                    <a:pt x="246" y="41"/>
                    <a:pt x="246" y="41"/>
                    <a:pt x="246" y="40"/>
                  </a:cubicBezTo>
                  <a:cubicBezTo>
                    <a:pt x="246" y="39"/>
                    <a:pt x="246" y="38"/>
                    <a:pt x="245" y="38"/>
                  </a:cubicBezTo>
                  <a:cubicBezTo>
                    <a:pt x="245" y="37"/>
                    <a:pt x="245" y="37"/>
                    <a:pt x="245" y="37"/>
                  </a:cubicBezTo>
                  <a:cubicBezTo>
                    <a:pt x="244" y="36"/>
                    <a:pt x="244" y="36"/>
                    <a:pt x="244" y="36"/>
                  </a:cubicBezTo>
                  <a:cubicBezTo>
                    <a:pt x="243" y="36"/>
                    <a:pt x="242" y="35"/>
                    <a:pt x="241" y="34"/>
                  </a:cubicBezTo>
                  <a:cubicBezTo>
                    <a:pt x="235" y="31"/>
                    <a:pt x="225" y="25"/>
                    <a:pt x="216" y="19"/>
                  </a:cubicBezTo>
                  <a:cubicBezTo>
                    <a:pt x="212" y="17"/>
                    <a:pt x="208" y="14"/>
                    <a:pt x="205" y="12"/>
                  </a:cubicBezTo>
                  <a:cubicBezTo>
                    <a:pt x="203" y="11"/>
                    <a:pt x="202" y="11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2" y="11"/>
                    <a:pt x="201" y="11"/>
                    <a:pt x="201" y="10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201" y="15"/>
                    <a:pt x="201" y="15"/>
                    <a:pt x="201" y="15"/>
                  </a:cubicBezTo>
                  <a:cubicBezTo>
                    <a:pt x="202" y="14"/>
                    <a:pt x="202" y="13"/>
                    <a:pt x="202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201" y="15"/>
                    <a:pt x="201" y="15"/>
                    <a:pt x="201" y="15"/>
                  </a:cubicBezTo>
                  <a:cubicBezTo>
                    <a:pt x="202" y="13"/>
                    <a:pt x="202" y="11"/>
                    <a:pt x="200" y="9"/>
                  </a:cubicBezTo>
                  <a:cubicBezTo>
                    <a:pt x="198" y="8"/>
                    <a:pt x="196" y="8"/>
                    <a:pt x="195" y="10"/>
                  </a:cubicBezTo>
                  <a:cubicBezTo>
                    <a:pt x="194" y="11"/>
                    <a:pt x="194" y="12"/>
                    <a:pt x="194" y="12"/>
                  </a:cubicBezTo>
                  <a:cubicBezTo>
                    <a:pt x="194" y="13"/>
                    <a:pt x="194" y="14"/>
                    <a:pt x="194" y="14"/>
                  </a:cubicBezTo>
                  <a:cubicBezTo>
                    <a:pt x="195" y="15"/>
                    <a:pt x="195" y="15"/>
                    <a:pt x="195" y="15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6" y="17"/>
                    <a:pt x="198" y="17"/>
                    <a:pt x="199" y="18"/>
                  </a:cubicBezTo>
                  <a:cubicBezTo>
                    <a:pt x="204" y="22"/>
                    <a:pt x="215" y="28"/>
                    <a:pt x="223" y="33"/>
                  </a:cubicBezTo>
                  <a:cubicBezTo>
                    <a:pt x="228" y="36"/>
                    <a:pt x="232" y="38"/>
                    <a:pt x="235" y="40"/>
                  </a:cubicBezTo>
                  <a:cubicBezTo>
                    <a:pt x="236" y="41"/>
                    <a:pt x="238" y="42"/>
                    <a:pt x="238" y="42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41" y="41"/>
                    <a:pt x="241" y="41"/>
                    <a:pt x="241" y="41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41" y="41"/>
                    <a:pt x="241" y="41"/>
                    <a:pt x="241" y="41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38" y="41"/>
                    <a:pt x="238" y="42"/>
                    <a:pt x="239" y="42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8" y="39"/>
                    <a:pt x="238" y="39"/>
                    <a:pt x="238" y="40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41" y="36"/>
                    <a:pt x="241" y="36"/>
                    <a:pt x="241" y="36"/>
                  </a:cubicBezTo>
                  <a:cubicBezTo>
                    <a:pt x="240" y="36"/>
                    <a:pt x="239" y="37"/>
                    <a:pt x="239" y="38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41" y="36"/>
                    <a:pt x="241" y="36"/>
                    <a:pt x="241" y="36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42" y="36"/>
                    <a:pt x="241" y="36"/>
                    <a:pt x="241" y="36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42" y="39"/>
                    <a:pt x="242" y="39"/>
                    <a:pt x="242" y="39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42" y="39"/>
                    <a:pt x="242" y="39"/>
                    <a:pt x="242" y="39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42" y="36"/>
                    <a:pt x="242" y="36"/>
                    <a:pt x="241" y="35"/>
                  </a:cubicBezTo>
                  <a:cubicBezTo>
                    <a:pt x="237" y="34"/>
                    <a:pt x="231" y="31"/>
                    <a:pt x="223" y="28"/>
                  </a:cubicBezTo>
                  <a:cubicBezTo>
                    <a:pt x="211" y="22"/>
                    <a:pt x="197" y="16"/>
                    <a:pt x="185" y="10"/>
                  </a:cubicBezTo>
                  <a:cubicBezTo>
                    <a:pt x="179" y="7"/>
                    <a:pt x="174" y="5"/>
                    <a:pt x="170" y="3"/>
                  </a:cubicBezTo>
                  <a:cubicBezTo>
                    <a:pt x="166" y="2"/>
                    <a:pt x="164" y="1"/>
                    <a:pt x="164" y="1"/>
                  </a:cubicBezTo>
                  <a:cubicBezTo>
                    <a:pt x="162" y="0"/>
                    <a:pt x="160" y="0"/>
                    <a:pt x="159" y="2"/>
                  </a:cubicBezTo>
                  <a:cubicBezTo>
                    <a:pt x="159" y="3"/>
                    <a:pt x="158" y="4"/>
                    <a:pt x="159" y="4"/>
                  </a:cubicBezTo>
                  <a:cubicBezTo>
                    <a:pt x="159" y="6"/>
                    <a:pt x="159" y="6"/>
                    <a:pt x="159" y="7"/>
                  </a:cubicBezTo>
                  <a:cubicBezTo>
                    <a:pt x="160" y="7"/>
                    <a:pt x="160" y="8"/>
                    <a:pt x="160" y="8"/>
                  </a:cubicBezTo>
                  <a:cubicBezTo>
                    <a:pt x="161" y="9"/>
                    <a:pt x="162" y="9"/>
                    <a:pt x="163" y="10"/>
                  </a:cubicBezTo>
                  <a:cubicBezTo>
                    <a:pt x="168" y="13"/>
                    <a:pt x="176" y="19"/>
                    <a:pt x="186" y="25"/>
                  </a:cubicBezTo>
                  <a:cubicBezTo>
                    <a:pt x="201" y="34"/>
                    <a:pt x="220" y="45"/>
                    <a:pt x="235" y="54"/>
                  </a:cubicBezTo>
                  <a:cubicBezTo>
                    <a:pt x="242" y="59"/>
                    <a:pt x="249" y="63"/>
                    <a:pt x="254" y="65"/>
                  </a:cubicBezTo>
                  <a:cubicBezTo>
                    <a:pt x="256" y="67"/>
                    <a:pt x="258" y="68"/>
                    <a:pt x="259" y="69"/>
                  </a:cubicBezTo>
                  <a:cubicBezTo>
                    <a:pt x="260" y="69"/>
                    <a:pt x="260" y="70"/>
                    <a:pt x="260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2" y="68"/>
                    <a:pt x="262" y="68"/>
                    <a:pt x="262" y="68"/>
                  </a:cubicBezTo>
                  <a:cubicBezTo>
                    <a:pt x="260" y="70"/>
                    <a:pt x="260" y="70"/>
                    <a:pt x="260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2" y="68"/>
                    <a:pt x="262" y="68"/>
                    <a:pt x="262" y="68"/>
                  </a:cubicBezTo>
                  <a:cubicBezTo>
                    <a:pt x="260" y="70"/>
                    <a:pt x="260" y="70"/>
                    <a:pt x="260" y="70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0" y="69"/>
                    <a:pt x="260" y="69"/>
                    <a:pt x="260" y="69"/>
                  </a:cubicBezTo>
                  <a:cubicBezTo>
                    <a:pt x="260" y="70"/>
                    <a:pt x="260" y="70"/>
                    <a:pt x="260" y="70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0" y="69"/>
                    <a:pt x="260" y="69"/>
                    <a:pt x="260" y="69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59" y="67"/>
                    <a:pt x="259" y="67"/>
                    <a:pt x="259" y="67"/>
                  </a:cubicBezTo>
                  <a:cubicBezTo>
                    <a:pt x="259" y="68"/>
                    <a:pt x="260" y="69"/>
                    <a:pt x="260" y="69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59" y="67"/>
                    <a:pt x="259" y="67"/>
                    <a:pt x="259" y="67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6"/>
                    <a:pt x="259" y="67"/>
                    <a:pt x="259" y="67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2" y="63"/>
                    <a:pt x="262" y="63"/>
                    <a:pt x="262" y="63"/>
                  </a:cubicBezTo>
                  <a:cubicBezTo>
                    <a:pt x="261" y="64"/>
                    <a:pt x="261" y="64"/>
                    <a:pt x="260" y="65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2" y="63"/>
                    <a:pt x="262" y="63"/>
                    <a:pt x="262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3"/>
                    <a:pt x="263" y="63"/>
                    <a:pt x="262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3"/>
                    <a:pt x="262" y="63"/>
                    <a:pt x="261" y="63"/>
                  </a:cubicBezTo>
                  <a:cubicBezTo>
                    <a:pt x="256" y="61"/>
                    <a:pt x="246" y="56"/>
                    <a:pt x="234" y="50"/>
                  </a:cubicBezTo>
                  <a:cubicBezTo>
                    <a:pt x="216" y="40"/>
                    <a:pt x="194" y="28"/>
                    <a:pt x="175" y="19"/>
                  </a:cubicBezTo>
                  <a:cubicBezTo>
                    <a:pt x="166" y="14"/>
                    <a:pt x="158" y="9"/>
                    <a:pt x="153" y="6"/>
                  </a:cubicBezTo>
                  <a:cubicBezTo>
                    <a:pt x="147" y="3"/>
                    <a:pt x="144" y="1"/>
                    <a:pt x="144" y="1"/>
                  </a:cubicBezTo>
                  <a:cubicBezTo>
                    <a:pt x="142" y="0"/>
                    <a:pt x="139" y="1"/>
                    <a:pt x="138" y="3"/>
                  </a:cubicBezTo>
                  <a:cubicBezTo>
                    <a:pt x="138" y="4"/>
                    <a:pt x="138" y="4"/>
                    <a:pt x="138" y="5"/>
                  </a:cubicBezTo>
                  <a:cubicBezTo>
                    <a:pt x="138" y="6"/>
                    <a:pt x="138" y="7"/>
                    <a:pt x="138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9" y="9"/>
                    <a:pt x="140" y="9"/>
                    <a:pt x="140" y="9"/>
                  </a:cubicBezTo>
                  <a:cubicBezTo>
                    <a:pt x="142" y="11"/>
                    <a:pt x="145" y="13"/>
                    <a:pt x="150" y="16"/>
                  </a:cubicBezTo>
                  <a:cubicBezTo>
                    <a:pt x="182" y="37"/>
                    <a:pt x="274" y="92"/>
                    <a:pt x="274" y="92"/>
                  </a:cubicBezTo>
                  <a:cubicBezTo>
                    <a:pt x="276" y="89"/>
                    <a:pt x="276" y="89"/>
                    <a:pt x="276" y="89"/>
                  </a:cubicBezTo>
                  <a:cubicBezTo>
                    <a:pt x="273" y="87"/>
                    <a:pt x="273" y="87"/>
                    <a:pt x="273" y="87"/>
                  </a:cubicBezTo>
                  <a:cubicBezTo>
                    <a:pt x="276" y="89"/>
                    <a:pt x="276" y="89"/>
                    <a:pt x="276" y="89"/>
                  </a:cubicBezTo>
                  <a:cubicBezTo>
                    <a:pt x="275" y="85"/>
                    <a:pt x="275" y="85"/>
                    <a:pt x="275" y="85"/>
                  </a:cubicBezTo>
                  <a:cubicBezTo>
                    <a:pt x="274" y="85"/>
                    <a:pt x="273" y="86"/>
                    <a:pt x="273" y="87"/>
                  </a:cubicBezTo>
                  <a:cubicBezTo>
                    <a:pt x="276" y="89"/>
                    <a:pt x="276" y="89"/>
                    <a:pt x="276" y="89"/>
                  </a:cubicBezTo>
                  <a:cubicBezTo>
                    <a:pt x="275" y="85"/>
                    <a:pt x="275" y="85"/>
                    <a:pt x="275" y="85"/>
                  </a:cubicBezTo>
                  <a:cubicBezTo>
                    <a:pt x="276" y="89"/>
                    <a:pt x="276" y="89"/>
                    <a:pt x="276" y="89"/>
                  </a:cubicBezTo>
                  <a:cubicBezTo>
                    <a:pt x="276" y="85"/>
                    <a:pt x="276" y="85"/>
                    <a:pt x="276" y="85"/>
                  </a:cubicBezTo>
                  <a:cubicBezTo>
                    <a:pt x="276" y="85"/>
                    <a:pt x="275" y="85"/>
                    <a:pt x="275" y="85"/>
                  </a:cubicBezTo>
                  <a:cubicBezTo>
                    <a:pt x="276" y="89"/>
                    <a:pt x="276" y="89"/>
                    <a:pt x="276" y="89"/>
                  </a:cubicBezTo>
                  <a:cubicBezTo>
                    <a:pt x="276" y="85"/>
                    <a:pt x="276" y="85"/>
                    <a:pt x="276" y="85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85"/>
                    <a:pt x="277" y="85"/>
                    <a:pt x="277" y="85"/>
                  </a:cubicBezTo>
                  <a:cubicBezTo>
                    <a:pt x="277" y="85"/>
                    <a:pt x="276" y="85"/>
                    <a:pt x="276" y="85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7" y="85"/>
                    <a:pt x="277" y="85"/>
                    <a:pt x="277" y="85"/>
                  </a:cubicBezTo>
                  <a:cubicBezTo>
                    <a:pt x="277" y="85"/>
                    <a:pt x="277" y="85"/>
                    <a:pt x="277" y="85"/>
                  </a:cubicBezTo>
                  <a:cubicBezTo>
                    <a:pt x="276" y="85"/>
                    <a:pt x="275" y="84"/>
                    <a:pt x="273" y="84"/>
                  </a:cubicBezTo>
                  <a:cubicBezTo>
                    <a:pt x="268" y="81"/>
                    <a:pt x="255" y="74"/>
                    <a:pt x="240" y="66"/>
                  </a:cubicBezTo>
                  <a:cubicBezTo>
                    <a:pt x="218" y="54"/>
                    <a:pt x="190" y="38"/>
                    <a:pt x="167" y="26"/>
                  </a:cubicBezTo>
                  <a:cubicBezTo>
                    <a:pt x="155" y="19"/>
                    <a:pt x="145" y="14"/>
                    <a:pt x="138" y="10"/>
                  </a:cubicBezTo>
                  <a:cubicBezTo>
                    <a:pt x="131" y="6"/>
                    <a:pt x="127" y="3"/>
                    <a:pt x="127" y="3"/>
                  </a:cubicBezTo>
                  <a:cubicBezTo>
                    <a:pt x="125" y="2"/>
                    <a:pt x="122" y="3"/>
                    <a:pt x="121" y="5"/>
                  </a:cubicBezTo>
                  <a:cubicBezTo>
                    <a:pt x="120" y="7"/>
                    <a:pt x="121" y="9"/>
                    <a:pt x="123" y="10"/>
                  </a:cubicBezTo>
                  <a:cubicBezTo>
                    <a:pt x="123" y="10"/>
                    <a:pt x="125" y="12"/>
                    <a:pt x="129" y="14"/>
                  </a:cubicBezTo>
                  <a:cubicBezTo>
                    <a:pt x="144" y="23"/>
                    <a:pt x="182" y="46"/>
                    <a:pt x="216" y="66"/>
                  </a:cubicBezTo>
                  <a:cubicBezTo>
                    <a:pt x="233" y="77"/>
                    <a:pt x="249" y="87"/>
                    <a:pt x="261" y="94"/>
                  </a:cubicBezTo>
                  <a:cubicBezTo>
                    <a:pt x="267" y="98"/>
                    <a:pt x="271" y="101"/>
                    <a:pt x="275" y="104"/>
                  </a:cubicBezTo>
                  <a:cubicBezTo>
                    <a:pt x="276" y="105"/>
                    <a:pt x="278" y="106"/>
                    <a:pt x="278" y="106"/>
                  </a:cubicBezTo>
                  <a:cubicBezTo>
                    <a:pt x="279" y="107"/>
                    <a:pt x="279" y="107"/>
                    <a:pt x="279" y="107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79" y="107"/>
                    <a:pt x="279" y="107"/>
                    <a:pt x="279" y="107"/>
                  </a:cubicBezTo>
                  <a:cubicBezTo>
                    <a:pt x="279" y="107"/>
                    <a:pt x="279" y="107"/>
                    <a:pt x="279" y="107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79" y="107"/>
                    <a:pt x="279" y="107"/>
                    <a:pt x="279" y="107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78" y="105"/>
                    <a:pt x="278" y="105"/>
                    <a:pt x="278" y="105"/>
                  </a:cubicBezTo>
                  <a:cubicBezTo>
                    <a:pt x="278" y="106"/>
                    <a:pt x="279" y="107"/>
                    <a:pt x="279" y="107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78" y="105"/>
                    <a:pt x="278" y="105"/>
                    <a:pt x="278" y="105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8" y="104"/>
                    <a:pt x="278" y="105"/>
                    <a:pt x="278" y="105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1" y="102"/>
                    <a:pt x="280" y="102"/>
                    <a:pt x="279" y="103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1" y="101"/>
                    <a:pt x="281" y="101"/>
                    <a:pt x="281" y="101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2" y="101"/>
                    <a:pt x="282" y="101"/>
                    <a:pt x="282" y="101"/>
                  </a:cubicBezTo>
                  <a:cubicBezTo>
                    <a:pt x="282" y="101"/>
                    <a:pt x="282" y="101"/>
                    <a:pt x="281" y="101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2" y="101"/>
                    <a:pt x="282" y="101"/>
                    <a:pt x="282" y="101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2" y="101"/>
                  </a:cubicBezTo>
                  <a:cubicBezTo>
                    <a:pt x="282" y="105"/>
                    <a:pt x="282" y="105"/>
                    <a:pt x="282" y="105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3"/>
                    <a:pt x="283" y="103"/>
                    <a:pt x="283" y="103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3"/>
                    <a:pt x="283" y="103"/>
                    <a:pt x="283" y="103"/>
                  </a:cubicBezTo>
                  <a:cubicBezTo>
                    <a:pt x="283" y="101"/>
                    <a:pt x="283" y="101"/>
                    <a:pt x="283" y="101"/>
                  </a:cubicBezTo>
                  <a:cubicBezTo>
                    <a:pt x="283" y="101"/>
                    <a:pt x="283" y="101"/>
                    <a:pt x="282" y="101"/>
                  </a:cubicBezTo>
                  <a:cubicBezTo>
                    <a:pt x="280" y="100"/>
                    <a:pt x="276" y="98"/>
                    <a:pt x="269" y="95"/>
                  </a:cubicBezTo>
                  <a:cubicBezTo>
                    <a:pt x="248" y="84"/>
                    <a:pt x="205" y="62"/>
                    <a:pt x="169" y="43"/>
                  </a:cubicBezTo>
                  <a:cubicBezTo>
                    <a:pt x="150" y="33"/>
                    <a:pt x="133" y="24"/>
                    <a:pt x="121" y="17"/>
                  </a:cubicBezTo>
                  <a:cubicBezTo>
                    <a:pt x="115" y="14"/>
                    <a:pt x="109" y="12"/>
                    <a:pt x="106" y="10"/>
                  </a:cubicBezTo>
                  <a:cubicBezTo>
                    <a:pt x="102" y="8"/>
                    <a:pt x="100" y="7"/>
                    <a:pt x="100" y="7"/>
                  </a:cubicBezTo>
                  <a:cubicBezTo>
                    <a:pt x="99" y="6"/>
                    <a:pt x="96" y="7"/>
                    <a:pt x="95" y="8"/>
                  </a:cubicBezTo>
                  <a:cubicBezTo>
                    <a:pt x="94" y="10"/>
                    <a:pt x="95" y="13"/>
                    <a:pt x="97" y="14"/>
                  </a:cubicBezTo>
                  <a:cubicBezTo>
                    <a:pt x="284" y="131"/>
                    <a:pt x="284" y="131"/>
                    <a:pt x="284" y="131"/>
                  </a:cubicBezTo>
                  <a:cubicBezTo>
                    <a:pt x="286" y="128"/>
                    <a:pt x="286" y="128"/>
                    <a:pt x="286" y="128"/>
                  </a:cubicBezTo>
                  <a:cubicBezTo>
                    <a:pt x="288" y="124"/>
                    <a:pt x="288" y="124"/>
                    <a:pt x="288" y="124"/>
                  </a:cubicBezTo>
                  <a:cubicBezTo>
                    <a:pt x="288" y="124"/>
                    <a:pt x="239" y="97"/>
                    <a:pt x="190" y="69"/>
                  </a:cubicBezTo>
                  <a:cubicBezTo>
                    <a:pt x="165" y="55"/>
                    <a:pt x="140" y="41"/>
                    <a:pt x="121" y="31"/>
                  </a:cubicBezTo>
                  <a:cubicBezTo>
                    <a:pt x="112" y="26"/>
                    <a:pt x="104" y="22"/>
                    <a:pt x="99" y="19"/>
                  </a:cubicBezTo>
                  <a:cubicBezTo>
                    <a:pt x="96" y="17"/>
                    <a:pt x="94" y="16"/>
                    <a:pt x="92" y="15"/>
                  </a:cubicBezTo>
                  <a:cubicBezTo>
                    <a:pt x="91" y="15"/>
                    <a:pt x="91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89" y="13"/>
                    <a:pt x="88" y="13"/>
                  </a:cubicBezTo>
                  <a:cubicBezTo>
                    <a:pt x="87" y="13"/>
                    <a:pt x="87" y="13"/>
                    <a:pt x="86" y="14"/>
                  </a:cubicBezTo>
                  <a:cubicBezTo>
                    <a:pt x="86" y="14"/>
                    <a:pt x="85" y="15"/>
                    <a:pt x="84" y="15"/>
                  </a:cubicBezTo>
                  <a:cubicBezTo>
                    <a:pt x="83" y="17"/>
                    <a:pt x="84" y="20"/>
                    <a:pt x="86" y="21"/>
                  </a:cubicBezTo>
                  <a:cubicBezTo>
                    <a:pt x="148" y="60"/>
                    <a:pt x="148" y="60"/>
                    <a:pt x="148" y="60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3" y="18"/>
                    <a:pt x="71" y="19"/>
                    <a:pt x="70" y="20"/>
                  </a:cubicBezTo>
                  <a:cubicBezTo>
                    <a:pt x="69" y="21"/>
                    <a:pt x="69" y="22"/>
                    <a:pt x="69" y="23"/>
                  </a:cubicBezTo>
                  <a:cubicBezTo>
                    <a:pt x="69" y="24"/>
                    <a:pt x="70" y="25"/>
                    <a:pt x="70" y="25"/>
                  </a:cubicBezTo>
                  <a:cubicBezTo>
                    <a:pt x="71" y="26"/>
                    <a:pt x="71" y="27"/>
                    <a:pt x="72" y="27"/>
                  </a:cubicBezTo>
                  <a:cubicBezTo>
                    <a:pt x="73" y="29"/>
                    <a:pt x="75" y="30"/>
                    <a:pt x="77" y="32"/>
                  </a:cubicBezTo>
                  <a:cubicBezTo>
                    <a:pt x="87" y="38"/>
                    <a:pt x="104" y="50"/>
                    <a:pt x="125" y="63"/>
                  </a:cubicBezTo>
                  <a:cubicBezTo>
                    <a:pt x="187" y="102"/>
                    <a:pt x="282" y="157"/>
                    <a:pt x="282" y="157"/>
                  </a:cubicBezTo>
                  <a:cubicBezTo>
                    <a:pt x="284" y="154"/>
                    <a:pt x="284" y="154"/>
                    <a:pt x="284" y="154"/>
                  </a:cubicBezTo>
                  <a:cubicBezTo>
                    <a:pt x="282" y="150"/>
                    <a:pt x="282" y="150"/>
                    <a:pt x="282" y="150"/>
                  </a:cubicBezTo>
                  <a:cubicBezTo>
                    <a:pt x="284" y="154"/>
                    <a:pt x="284" y="154"/>
                    <a:pt x="284" y="154"/>
                  </a:cubicBezTo>
                  <a:cubicBezTo>
                    <a:pt x="284" y="150"/>
                    <a:pt x="284" y="150"/>
                    <a:pt x="284" y="150"/>
                  </a:cubicBezTo>
                  <a:cubicBezTo>
                    <a:pt x="283" y="150"/>
                    <a:pt x="282" y="150"/>
                    <a:pt x="282" y="150"/>
                  </a:cubicBezTo>
                  <a:cubicBezTo>
                    <a:pt x="284" y="154"/>
                    <a:pt x="284" y="154"/>
                    <a:pt x="284" y="154"/>
                  </a:cubicBezTo>
                  <a:cubicBezTo>
                    <a:pt x="284" y="150"/>
                    <a:pt x="284" y="150"/>
                    <a:pt x="284" y="150"/>
                  </a:cubicBezTo>
                  <a:cubicBezTo>
                    <a:pt x="284" y="154"/>
                    <a:pt x="284" y="154"/>
                    <a:pt x="284" y="154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4" y="150"/>
                  </a:cubicBezTo>
                  <a:cubicBezTo>
                    <a:pt x="284" y="154"/>
                    <a:pt x="284" y="154"/>
                    <a:pt x="284" y="154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4" y="153"/>
                    <a:pt x="284" y="153"/>
                    <a:pt x="284" y="153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4" y="153"/>
                    <a:pt x="284" y="153"/>
                    <a:pt x="284" y="153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5" y="150"/>
                  </a:cubicBezTo>
                  <a:cubicBezTo>
                    <a:pt x="285" y="150"/>
                    <a:pt x="285" y="150"/>
                    <a:pt x="284" y="150"/>
                  </a:cubicBezTo>
                  <a:cubicBezTo>
                    <a:pt x="280" y="147"/>
                    <a:pt x="265" y="138"/>
                    <a:pt x="244" y="127"/>
                  </a:cubicBezTo>
                  <a:cubicBezTo>
                    <a:pt x="214" y="109"/>
                    <a:pt x="172" y="85"/>
                    <a:pt x="136" y="65"/>
                  </a:cubicBezTo>
                  <a:cubicBezTo>
                    <a:pt x="118" y="55"/>
                    <a:pt x="102" y="46"/>
                    <a:pt x="89" y="40"/>
                  </a:cubicBezTo>
                  <a:cubicBezTo>
                    <a:pt x="83" y="36"/>
                    <a:pt x="77" y="34"/>
                    <a:pt x="73" y="32"/>
                  </a:cubicBezTo>
                  <a:cubicBezTo>
                    <a:pt x="71" y="31"/>
                    <a:pt x="69" y="30"/>
                    <a:pt x="67" y="30"/>
                  </a:cubicBezTo>
                  <a:cubicBezTo>
                    <a:pt x="66" y="29"/>
                    <a:pt x="64" y="29"/>
                    <a:pt x="63" y="29"/>
                  </a:cubicBezTo>
                  <a:cubicBezTo>
                    <a:pt x="62" y="29"/>
                    <a:pt x="62" y="29"/>
                    <a:pt x="61" y="29"/>
                  </a:cubicBezTo>
                  <a:cubicBezTo>
                    <a:pt x="60" y="29"/>
                    <a:pt x="59" y="30"/>
                    <a:pt x="59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8" y="32"/>
                    <a:pt x="58" y="33"/>
                    <a:pt x="58" y="33"/>
                  </a:cubicBezTo>
                  <a:cubicBezTo>
                    <a:pt x="58" y="34"/>
                    <a:pt x="58" y="34"/>
                    <a:pt x="58" y="35"/>
                  </a:cubicBezTo>
                  <a:cubicBezTo>
                    <a:pt x="59" y="35"/>
                    <a:pt x="59" y="36"/>
                    <a:pt x="59" y="36"/>
                  </a:cubicBezTo>
                  <a:cubicBezTo>
                    <a:pt x="59" y="36"/>
                    <a:pt x="60" y="37"/>
                    <a:pt x="60" y="37"/>
                  </a:cubicBezTo>
                  <a:cubicBezTo>
                    <a:pt x="61" y="38"/>
                    <a:pt x="62" y="39"/>
                    <a:pt x="65" y="40"/>
                  </a:cubicBezTo>
                  <a:cubicBezTo>
                    <a:pt x="73" y="46"/>
                    <a:pt x="90" y="57"/>
                    <a:pt x="112" y="71"/>
                  </a:cubicBezTo>
                  <a:cubicBezTo>
                    <a:pt x="178" y="112"/>
                    <a:pt x="282" y="175"/>
                    <a:pt x="282" y="175"/>
                  </a:cubicBezTo>
                  <a:cubicBezTo>
                    <a:pt x="284" y="172"/>
                    <a:pt x="284" y="172"/>
                    <a:pt x="284" y="172"/>
                  </a:cubicBezTo>
                  <a:cubicBezTo>
                    <a:pt x="286" y="168"/>
                    <a:pt x="286" y="168"/>
                    <a:pt x="286" y="168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1" y="36"/>
                    <a:pt x="48" y="37"/>
                    <a:pt x="47" y="39"/>
                  </a:cubicBezTo>
                  <a:cubicBezTo>
                    <a:pt x="46" y="41"/>
                    <a:pt x="47" y="43"/>
                    <a:pt x="48" y="44"/>
                  </a:cubicBezTo>
                  <a:cubicBezTo>
                    <a:pt x="277" y="187"/>
                    <a:pt x="277" y="187"/>
                    <a:pt x="277" y="187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9" y="183"/>
                    <a:pt x="279" y="183"/>
                    <a:pt x="279" y="183"/>
                  </a:cubicBezTo>
                  <a:cubicBezTo>
                    <a:pt x="277" y="180"/>
                    <a:pt x="277" y="180"/>
                    <a:pt x="277" y="180"/>
                  </a:cubicBezTo>
                  <a:cubicBezTo>
                    <a:pt x="277" y="180"/>
                    <a:pt x="276" y="181"/>
                    <a:pt x="275" y="181"/>
                  </a:cubicBezTo>
                  <a:cubicBezTo>
                    <a:pt x="279" y="183"/>
                    <a:pt x="279" y="183"/>
                    <a:pt x="279" y="183"/>
                  </a:cubicBezTo>
                  <a:cubicBezTo>
                    <a:pt x="277" y="180"/>
                    <a:pt x="277" y="180"/>
                    <a:pt x="277" y="180"/>
                  </a:cubicBezTo>
                  <a:cubicBezTo>
                    <a:pt x="278" y="183"/>
                    <a:pt x="278" y="183"/>
                    <a:pt x="278" y="183"/>
                  </a:cubicBezTo>
                  <a:cubicBezTo>
                    <a:pt x="278" y="180"/>
                    <a:pt x="278" y="180"/>
                    <a:pt x="278" y="180"/>
                  </a:cubicBezTo>
                  <a:cubicBezTo>
                    <a:pt x="278" y="180"/>
                    <a:pt x="278" y="180"/>
                    <a:pt x="277" y="180"/>
                  </a:cubicBezTo>
                  <a:cubicBezTo>
                    <a:pt x="278" y="183"/>
                    <a:pt x="278" y="183"/>
                    <a:pt x="278" y="183"/>
                  </a:cubicBezTo>
                  <a:cubicBezTo>
                    <a:pt x="278" y="180"/>
                    <a:pt x="278" y="180"/>
                    <a:pt x="278" y="180"/>
                  </a:cubicBezTo>
                  <a:cubicBezTo>
                    <a:pt x="278" y="181"/>
                    <a:pt x="278" y="181"/>
                    <a:pt x="278" y="181"/>
                  </a:cubicBezTo>
                  <a:cubicBezTo>
                    <a:pt x="279" y="180"/>
                    <a:pt x="279" y="180"/>
                    <a:pt x="279" y="180"/>
                  </a:cubicBezTo>
                  <a:cubicBezTo>
                    <a:pt x="278" y="180"/>
                    <a:pt x="278" y="180"/>
                    <a:pt x="278" y="180"/>
                  </a:cubicBezTo>
                  <a:cubicBezTo>
                    <a:pt x="278" y="181"/>
                    <a:pt x="278" y="181"/>
                    <a:pt x="278" y="181"/>
                  </a:cubicBezTo>
                  <a:cubicBezTo>
                    <a:pt x="279" y="180"/>
                    <a:pt x="279" y="180"/>
                    <a:pt x="279" y="180"/>
                  </a:cubicBezTo>
                  <a:cubicBezTo>
                    <a:pt x="278" y="180"/>
                    <a:pt x="278" y="180"/>
                    <a:pt x="278" y="180"/>
                  </a:cubicBezTo>
                  <a:cubicBezTo>
                    <a:pt x="278" y="180"/>
                    <a:pt x="276" y="179"/>
                    <a:pt x="274" y="178"/>
                  </a:cubicBezTo>
                  <a:cubicBezTo>
                    <a:pt x="265" y="174"/>
                    <a:pt x="246" y="163"/>
                    <a:pt x="223" y="150"/>
                  </a:cubicBezTo>
                  <a:cubicBezTo>
                    <a:pt x="190" y="130"/>
                    <a:pt x="146" y="105"/>
                    <a:pt x="111" y="84"/>
                  </a:cubicBezTo>
                  <a:cubicBezTo>
                    <a:pt x="93" y="73"/>
                    <a:pt x="77" y="64"/>
                    <a:pt x="65" y="57"/>
                  </a:cubicBezTo>
                  <a:cubicBezTo>
                    <a:pt x="59" y="54"/>
                    <a:pt x="54" y="51"/>
                    <a:pt x="50" y="49"/>
                  </a:cubicBezTo>
                  <a:cubicBezTo>
                    <a:pt x="48" y="49"/>
                    <a:pt x="46" y="48"/>
                    <a:pt x="45" y="47"/>
                  </a:cubicBezTo>
                  <a:cubicBezTo>
                    <a:pt x="44" y="47"/>
                    <a:pt x="44" y="47"/>
                    <a:pt x="43" y="47"/>
                  </a:cubicBezTo>
                  <a:cubicBezTo>
                    <a:pt x="42" y="46"/>
                    <a:pt x="42" y="46"/>
                    <a:pt x="41" y="46"/>
                  </a:cubicBezTo>
                  <a:cubicBezTo>
                    <a:pt x="40" y="46"/>
                    <a:pt x="40" y="46"/>
                    <a:pt x="39" y="47"/>
                  </a:cubicBezTo>
                  <a:cubicBezTo>
                    <a:pt x="39" y="47"/>
                    <a:pt x="38" y="47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9"/>
                    <a:pt x="36" y="50"/>
                    <a:pt x="36" y="50"/>
                  </a:cubicBezTo>
                  <a:cubicBezTo>
                    <a:pt x="37" y="52"/>
                    <a:pt x="37" y="52"/>
                    <a:pt x="37" y="53"/>
                  </a:cubicBezTo>
                  <a:cubicBezTo>
                    <a:pt x="38" y="53"/>
                    <a:pt x="38" y="54"/>
                    <a:pt x="38" y="54"/>
                  </a:cubicBezTo>
                  <a:cubicBezTo>
                    <a:pt x="39" y="54"/>
                    <a:pt x="39" y="55"/>
                    <a:pt x="40" y="55"/>
                  </a:cubicBezTo>
                  <a:cubicBezTo>
                    <a:pt x="43" y="58"/>
                    <a:pt x="49" y="61"/>
                    <a:pt x="57" y="67"/>
                  </a:cubicBezTo>
                  <a:cubicBezTo>
                    <a:pt x="111" y="102"/>
                    <a:pt x="271" y="199"/>
                    <a:pt x="271" y="199"/>
                  </a:cubicBezTo>
                  <a:cubicBezTo>
                    <a:pt x="273" y="196"/>
                    <a:pt x="273" y="196"/>
                    <a:pt x="273" y="196"/>
                  </a:cubicBezTo>
                  <a:cubicBezTo>
                    <a:pt x="269" y="193"/>
                    <a:pt x="269" y="193"/>
                    <a:pt x="269" y="193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1" y="192"/>
                    <a:pt x="271" y="192"/>
                    <a:pt x="271" y="192"/>
                  </a:cubicBezTo>
                  <a:cubicBezTo>
                    <a:pt x="271" y="192"/>
                    <a:pt x="270" y="193"/>
                    <a:pt x="269" y="193"/>
                  </a:cubicBezTo>
                  <a:cubicBezTo>
                    <a:pt x="272" y="195"/>
                    <a:pt x="272" y="195"/>
                    <a:pt x="272" y="195"/>
                  </a:cubicBezTo>
                  <a:cubicBezTo>
                    <a:pt x="271" y="192"/>
                    <a:pt x="271" y="192"/>
                    <a:pt x="271" y="192"/>
                  </a:cubicBezTo>
                  <a:cubicBezTo>
                    <a:pt x="272" y="194"/>
                    <a:pt x="272" y="194"/>
                    <a:pt x="272" y="194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2" y="192"/>
                    <a:pt x="271" y="192"/>
                  </a:cubicBezTo>
                  <a:cubicBezTo>
                    <a:pt x="272" y="194"/>
                    <a:pt x="272" y="194"/>
                    <a:pt x="272" y="194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2" y="192"/>
                    <a:pt x="272" y="192"/>
                  </a:cubicBezTo>
                  <a:cubicBezTo>
                    <a:pt x="272" y="192"/>
                    <a:pt x="271" y="192"/>
                    <a:pt x="270" y="192"/>
                  </a:cubicBezTo>
                  <a:cubicBezTo>
                    <a:pt x="267" y="191"/>
                    <a:pt x="261" y="188"/>
                    <a:pt x="252" y="184"/>
                  </a:cubicBezTo>
                  <a:cubicBezTo>
                    <a:pt x="223" y="169"/>
                    <a:pt x="168" y="138"/>
                    <a:pt x="120" y="110"/>
                  </a:cubicBezTo>
                  <a:cubicBezTo>
                    <a:pt x="97" y="96"/>
                    <a:pt x="75" y="83"/>
                    <a:pt x="59" y="74"/>
                  </a:cubicBezTo>
                  <a:cubicBezTo>
                    <a:pt x="51" y="69"/>
                    <a:pt x="45" y="65"/>
                    <a:pt x="40" y="63"/>
                  </a:cubicBezTo>
                  <a:cubicBezTo>
                    <a:pt x="36" y="60"/>
                    <a:pt x="33" y="59"/>
                    <a:pt x="33" y="59"/>
                  </a:cubicBezTo>
                  <a:cubicBezTo>
                    <a:pt x="32" y="58"/>
                    <a:pt x="30" y="58"/>
                    <a:pt x="29" y="59"/>
                  </a:cubicBezTo>
                  <a:cubicBezTo>
                    <a:pt x="28" y="59"/>
                    <a:pt x="27" y="61"/>
                    <a:pt x="27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8" y="64"/>
                    <a:pt x="28" y="65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66"/>
                    <a:pt x="30" y="66"/>
                    <a:pt x="30" y="66"/>
                  </a:cubicBezTo>
                  <a:cubicBezTo>
                    <a:pt x="40" y="72"/>
                    <a:pt x="99" y="108"/>
                    <a:pt x="157" y="143"/>
                  </a:cubicBezTo>
                  <a:cubicBezTo>
                    <a:pt x="185" y="161"/>
                    <a:pt x="213" y="178"/>
                    <a:pt x="234" y="191"/>
                  </a:cubicBezTo>
                  <a:cubicBezTo>
                    <a:pt x="245" y="198"/>
                    <a:pt x="254" y="204"/>
                    <a:pt x="260" y="208"/>
                  </a:cubicBezTo>
                  <a:cubicBezTo>
                    <a:pt x="263" y="210"/>
                    <a:pt x="265" y="212"/>
                    <a:pt x="266" y="213"/>
                  </a:cubicBezTo>
                  <a:cubicBezTo>
                    <a:pt x="267" y="213"/>
                    <a:pt x="268" y="214"/>
                    <a:pt x="268" y="214"/>
                  </a:cubicBezTo>
                  <a:cubicBezTo>
                    <a:pt x="268" y="214"/>
                    <a:pt x="268" y="214"/>
                    <a:pt x="268" y="214"/>
                  </a:cubicBezTo>
                  <a:cubicBezTo>
                    <a:pt x="269" y="213"/>
                    <a:pt x="269" y="213"/>
                    <a:pt x="269" y="213"/>
                  </a:cubicBezTo>
                  <a:cubicBezTo>
                    <a:pt x="268" y="214"/>
                    <a:pt x="268" y="214"/>
                    <a:pt x="268" y="214"/>
                  </a:cubicBezTo>
                  <a:cubicBezTo>
                    <a:pt x="268" y="214"/>
                    <a:pt x="268" y="214"/>
                    <a:pt x="268" y="214"/>
                  </a:cubicBezTo>
                  <a:cubicBezTo>
                    <a:pt x="269" y="213"/>
                    <a:pt x="269" y="213"/>
                    <a:pt x="269" y="213"/>
                  </a:cubicBezTo>
                  <a:cubicBezTo>
                    <a:pt x="268" y="214"/>
                    <a:pt x="268" y="214"/>
                    <a:pt x="268" y="214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67" y="212"/>
                    <a:pt x="267" y="212"/>
                    <a:pt x="267" y="212"/>
                  </a:cubicBezTo>
                  <a:cubicBezTo>
                    <a:pt x="267" y="213"/>
                    <a:pt x="268" y="214"/>
                    <a:pt x="268" y="214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67" y="212"/>
                    <a:pt x="267" y="212"/>
                    <a:pt x="267" y="212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68" y="210"/>
                    <a:pt x="268" y="210"/>
                    <a:pt x="268" y="210"/>
                  </a:cubicBezTo>
                  <a:cubicBezTo>
                    <a:pt x="267" y="211"/>
                    <a:pt x="267" y="212"/>
                    <a:pt x="267" y="212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68" y="210"/>
                    <a:pt x="268" y="210"/>
                    <a:pt x="268" y="210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68" y="210"/>
                    <a:pt x="268" y="210"/>
                    <a:pt x="268" y="210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70" y="208"/>
                    <a:pt x="270" y="208"/>
                    <a:pt x="270" y="208"/>
                  </a:cubicBezTo>
                  <a:cubicBezTo>
                    <a:pt x="269" y="209"/>
                    <a:pt x="269" y="209"/>
                    <a:pt x="268" y="210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70" y="208"/>
                    <a:pt x="270" y="208"/>
                    <a:pt x="270" y="208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71" y="208"/>
                    <a:pt x="271" y="208"/>
                    <a:pt x="271" y="208"/>
                  </a:cubicBezTo>
                  <a:cubicBezTo>
                    <a:pt x="271" y="208"/>
                    <a:pt x="271" y="208"/>
                    <a:pt x="270" y="208"/>
                  </a:cubicBezTo>
                  <a:cubicBezTo>
                    <a:pt x="271" y="212"/>
                    <a:pt x="271" y="212"/>
                    <a:pt x="271" y="212"/>
                  </a:cubicBezTo>
                  <a:cubicBezTo>
                    <a:pt x="271" y="208"/>
                    <a:pt x="271" y="208"/>
                    <a:pt x="271" y="208"/>
                  </a:cubicBezTo>
                  <a:cubicBezTo>
                    <a:pt x="271" y="211"/>
                    <a:pt x="271" y="211"/>
                    <a:pt x="271" y="211"/>
                  </a:cubicBezTo>
                  <a:cubicBezTo>
                    <a:pt x="272" y="208"/>
                    <a:pt x="272" y="208"/>
                    <a:pt x="272" y="208"/>
                  </a:cubicBezTo>
                  <a:cubicBezTo>
                    <a:pt x="272" y="208"/>
                    <a:pt x="272" y="208"/>
                    <a:pt x="271" y="208"/>
                  </a:cubicBezTo>
                  <a:cubicBezTo>
                    <a:pt x="271" y="211"/>
                    <a:pt x="271" y="211"/>
                    <a:pt x="271" y="211"/>
                  </a:cubicBezTo>
                  <a:cubicBezTo>
                    <a:pt x="272" y="208"/>
                    <a:pt x="272" y="208"/>
                    <a:pt x="272" y="208"/>
                  </a:cubicBezTo>
                  <a:cubicBezTo>
                    <a:pt x="271" y="210"/>
                    <a:pt x="271" y="210"/>
                    <a:pt x="271" y="210"/>
                  </a:cubicBezTo>
                  <a:cubicBezTo>
                    <a:pt x="272" y="208"/>
                    <a:pt x="272" y="208"/>
                    <a:pt x="272" y="208"/>
                  </a:cubicBezTo>
                  <a:cubicBezTo>
                    <a:pt x="272" y="208"/>
                    <a:pt x="272" y="208"/>
                    <a:pt x="272" y="208"/>
                  </a:cubicBezTo>
                  <a:cubicBezTo>
                    <a:pt x="271" y="210"/>
                    <a:pt x="271" y="210"/>
                    <a:pt x="271" y="210"/>
                  </a:cubicBezTo>
                  <a:cubicBezTo>
                    <a:pt x="272" y="208"/>
                    <a:pt x="272" y="208"/>
                    <a:pt x="272" y="208"/>
                  </a:cubicBezTo>
                  <a:cubicBezTo>
                    <a:pt x="272" y="208"/>
                    <a:pt x="272" y="208"/>
                    <a:pt x="272" y="208"/>
                  </a:cubicBezTo>
                  <a:cubicBezTo>
                    <a:pt x="271" y="208"/>
                    <a:pt x="269" y="207"/>
                    <a:pt x="267" y="206"/>
                  </a:cubicBezTo>
                  <a:cubicBezTo>
                    <a:pt x="258" y="202"/>
                    <a:pt x="238" y="191"/>
                    <a:pt x="213" y="177"/>
                  </a:cubicBezTo>
                  <a:cubicBezTo>
                    <a:pt x="176" y="157"/>
                    <a:pt x="129" y="131"/>
                    <a:pt x="92" y="110"/>
                  </a:cubicBezTo>
                  <a:cubicBezTo>
                    <a:pt x="73" y="99"/>
                    <a:pt x="56" y="90"/>
                    <a:pt x="44" y="83"/>
                  </a:cubicBezTo>
                  <a:cubicBezTo>
                    <a:pt x="38" y="80"/>
                    <a:pt x="33" y="77"/>
                    <a:pt x="30" y="75"/>
                  </a:cubicBezTo>
                  <a:cubicBezTo>
                    <a:pt x="27" y="73"/>
                    <a:pt x="25" y="72"/>
                    <a:pt x="25" y="72"/>
                  </a:cubicBezTo>
                  <a:cubicBezTo>
                    <a:pt x="23" y="71"/>
                    <a:pt x="21" y="72"/>
                    <a:pt x="20" y="74"/>
                  </a:cubicBezTo>
                  <a:cubicBezTo>
                    <a:pt x="19" y="75"/>
                    <a:pt x="19" y="78"/>
                    <a:pt x="21" y="79"/>
                  </a:cubicBezTo>
                  <a:cubicBezTo>
                    <a:pt x="21" y="79"/>
                    <a:pt x="25" y="81"/>
                    <a:pt x="31" y="85"/>
                  </a:cubicBezTo>
                  <a:cubicBezTo>
                    <a:pt x="54" y="99"/>
                    <a:pt x="110" y="134"/>
                    <a:pt x="161" y="166"/>
                  </a:cubicBezTo>
                  <a:cubicBezTo>
                    <a:pt x="186" y="181"/>
                    <a:pt x="210" y="196"/>
                    <a:pt x="228" y="208"/>
                  </a:cubicBezTo>
                  <a:cubicBezTo>
                    <a:pt x="237" y="213"/>
                    <a:pt x="244" y="218"/>
                    <a:pt x="249" y="221"/>
                  </a:cubicBezTo>
                  <a:cubicBezTo>
                    <a:pt x="252" y="223"/>
                    <a:pt x="253" y="224"/>
                    <a:pt x="255" y="225"/>
                  </a:cubicBezTo>
                  <a:cubicBezTo>
                    <a:pt x="255" y="225"/>
                    <a:pt x="256" y="226"/>
                    <a:pt x="256" y="226"/>
                  </a:cubicBezTo>
                  <a:cubicBezTo>
                    <a:pt x="256" y="226"/>
                    <a:pt x="256" y="226"/>
                    <a:pt x="256" y="226"/>
                  </a:cubicBezTo>
                  <a:cubicBezTo>
                    <a:pt x="256" y="226"/>
                    <a:pt x="256" y="226"/>
                    <a:pt x="256" y="226"/>
                  </a:cubicBezTo>
                  <a:cubicBezTo>
                    <a:pt x="258" y="224"/>
                    <a:pt x="258" y="224"/>
                    <a:pt x="258" y="224"/>
                  </a:cubicBezTo>
                  <a:cubicBezTo>
                    <a:pt x="256" y="226"/>
                    <a:pt x="256" y="226"/>
                    <a:pt x="256" y="226"/>
                  </a:cubicBezTo>
                  <a:cubicBezTo>
                    <a:pt x="256" y="226"/>
                    <a:pt x="256" y="226"/>
                    <a:pt x="256" y="226"/>
                  </a:cubicBezTo>
                  <a:cubicBezTo>
                    <a:pt x="258" y="224"/>
                    <a:pt x="258" y="224"/>
                    <a:pt x="258" y="224"/>
                  </a:cubicBezTo>
                  <a:cubicBezTo>
                    <a:pt x="256" y="226"/>
                    <a:pt x="256" y="226"/>
                    <a:pt x="256" y="226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56" y="225"/>
                    <a:pt x="256" y="225"/>
                    <a:pt x="256" y="225"/>
                  </a:cubicBezTo>
                  <a:cubicBezTo>
                    <a:pt x="256" y="226"/>
                    <a:pt x="256" y="226"/>
                    <a:pt x="256" y="226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56" y="225"/>
                    <a:pt x="256" y="225"/>
                    <a:pt x="256" y="225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55" y="223"/>
                    <a:pt x="255" y="223"/>
                    <a:pt x="255" y="223"/>
                  </a:cubicBezTo>
                  <a:cubicBezTo>
                    <a:pt x="255" y="224"/>
                    <a:pt x="256" y="225"/>
                    <a:pt x="256" y="225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55" y="223"/>
                    <a:pt x="255" y="223"/>
                    <a:pt x="255" y="223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56" y="221"/>
                    <a:pt x="256" y="221"/>
                    <a:pt x="256" y="221"/>
                  </a:cubicBezTo>
                  <a:cubicBezTo>
                    <a:pt x="255" y="222"/>
                    <a:pt x="255" y="223"/>
                    <a:pt x="255" y="223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56" y="221"/>
                    <a:pt x="256" y="221"/>
                    <a:pt x="256" y="221"/>
                  </a:cubicBezTo>
                  <a:cubicBezTo>
                    <a:pt x="259" y="223"/>
                    <a:pt x="259" y="223"/>
                    <a:pt x="259" y="223"/>
                  </a:cubicBezTo>
                  <a:cubicBezTo>
                    <a:pt x="261" y="220"/>
                    <a:pt x="261" y="220"/>
                    <a:pt x="261" y="220"/>
                  </a:cubicBezTo>
                  <a:cubicBezTo>
                    <a:pt x="261" y="220"/>
                    <a:pt x="201" y="186"/>
                    <a:pt x="141" y="152"/>
                  </a:cubicBezTo>
                  <a:cubicBezTo>
                    <a:pt x="111" y="135"/>
                    <a:pt x="80" y="119"/>
                    <a:pt x="58" y="106"/>
                  </a:cubicBezTo>
                  <a:cubicBezTo>
                    <a:pt x="46" y="100"/>
                    <a:pt x="37" y="94"/>
                    <a:pt x="30" y="91"/>
                  </a:cubicBezTo>
                  <a:cubicBezTo>
                    <a:pt x="26" y="89"/>
                    <a:pt x="24" y="87"/>
                    <a:pt x="22" y="86"/>
                  </a:cubicBezTo>
                  <a:cubicBezTo>
                    <a:pt x="21" y="86"/>
                    <a:pt x="20" y="85"/>
                    <a:pt x="20" y="85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8" y="84"/>
                    <a:pt x="18" y="84"/>
                    <a:pt x="17" y="84"/>
                  </a:cubicBezTo>
                  <a:cubicBezTo>
                    <a:pt x="17" y="84"/>
                    <a:pt x="16" y="84"/>
                    <a:pt x="15" y="85"/>
                  </a:cubicBezTo>
                  <a:cubicBezTo>
                    <a:pt x="15" y="85"/>
                    <a:pt x="14" y="85"/>
                    <a:pt x="13" y="86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7"/>
                    <a:pt x="13" y="88"/>
                    <a:pt x="13" y="88"/>
                  </a:cubicBezTo>
                  <a:cubicBezTo>
                    <a:pt x="13" y="90"/>
                    <a:pt x="13" y="90"/>
                    <a:pt x="14" y="91"/>
                  </a:cubicBezTo>
                  <a:cubicBezTo>
                    <a:pt x="14" y="91"/>
                    <a:pt x="14" y="92"/>
                    <a:pt x="14" y="92"/>
                  </a:cubicBezTo>
                  <a:cubicBezTo>
                    <a:pt x="15" y="92"/>
                    <a:pt x="16" y="93"/>
                    <a:pt x="16" y="93"/>
                  </a:cubicBezTo>
                  <a:cubicBezTo>
                    <a:pt x="19" y="96"/>
                    <a:pt x="25" y="99"/>
                    <a:pt x="33" y="105"/>
                  </a:cubicBezTo>
                  <a:cubicBezTo>
                    <a:pt x="89" y="141"/>
                    <a:pt x="251" y="239"/>
                    <a:pt x="251" y="239"/>
                  </a:cubicBezTo>
                  <a:cubicBezTo>
                    <a:pt x="253" y="236"/>
                    <a:pt x="253" y="236"/>
                    <a:pt x="253" y="236"/>
                  </a:cubicBezTo>
                  <a:cubicBezTo>
                    <a:pt x="249" y="234"/>
                    <a:pt x="249" y="234"/>
                    <a:pt x="249" y="234"/>
                  </a:cubicBezTo>
                  <a:cubicBezTo>
                    <a:pt x="252" y="236"/>
                    <a:pt x="252" y="236"/>
                    <a:pt x="252" y="236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3"/>
                    <a:pt x="249" y="234"/>
                  </a:cubicBezTo>
                  <a:cubicBezTo>
                    <a:pt x="252" y="236"/>
                    <a:pt x="252" y="236"/>
                    <a:pt x="252" y="236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2" y="235"/>
                    <a:pt x="252" y="235"/>
                    <a:pt x="252" y="235"/>
                  </a:cubicBezTo>
                  <a:cubicBezTo>
                    <a:pt x="252" y="232"/>
                    <a:pt x="252" y="232"/>
                    <a:pt x="252" y="232"/>
                  </a:cubicBezTo>
                  <a:cubicBezTo>
                    <a:pt x="252" y="232"/>
                    <a:pt x="252" y="232"/>
                    <a:pt x="251" y="232"/>
                  </a:cubicBezTo>
                  <a:cubicBezTo>
                    <a:pt x="252" y="235"/>
                    <a:pt x="252" y="235"/>
                    <a:pt x="252" y="235"/>
                  </a:cubicBezTo>
                  <a:cubicBezTo>
                    <a:pt x="252" y="232"/>
                    <a:pt x="252" y="232"/>
                    <a:pt x="252" y="232"/>
                  </a:cubicBezTo>
                  <a:cubicBezTo>
                    <a:pt x="252" y="233"/>
                    <a:pt x="252" y="233"/>
                    <a:pt x="252" y="233"/>
                  </a:cubicBezTo>
                  <a:cubicBezTo>
                    <a:pt x="252" y="232"/>
                    <a:pt x="252" y="232"/>
                    <a:pt x="252" y="232"/>
                  </a:cubicBezTo>
                  <a:cubicBezTo>
                    <a:pt x="252" y="232"/>
                    <a:pt x="252" y="232"/>
                    <a:pt x="252" y="232"/>
                  </a:cubicBezTo>
                  <a:cubicBezTo>
                    <a:pt x="252" y="233"/>
                    <a:pt x="252" y="233"/>
                    <a:pt x="252" y="233"/>
                  </a:cubicBezTo>
                  <a:cubicBezTo>
                    <a:pt x="252" y="232"/>
                    <a:pt x="252" y="232"/>
                    <a:pt x="252" y="232"/>
                  </a:cubicBezTo>
                  <a:cubicBezTo>
                    <a:pt x="252" y="232"/>
                    <a:pt x="252" y="232"/>
                    <a:pt x="251" y="232"/>
                  </a:cubicBezTo>
                  <a:cubicBezTo>
                    <a:pt x="248" y="231"/>
                    <a:pt x="241" y="228"/>
                    <a:pt x="233" y="223"/>
                  </a:cubicBezTo>
                  <a:cubicBezTo>
                    <a:pt x="203" y="208"/>
                    <a:pt x="148" y="175"/>
                    <a:pt x="100" y="146"/>
                  </a:cubicBezTo>
                  <a:cubicBezTo>
                    <a:pt x="76" y="132"/>
                    <a:pt x="54" y="119"/>
                    <a:pt x="38" y="109"/>
                  </a:cubicBezTo>
                  <a:cubicBezTo>
                    <a:pt x="30" y="104"/>
                    <a:pt x="24" y="100"/>
                    <a:pt x="19" y="97"/>
                  </a:cubicBezTo>
                  <a:cubicBezTo>
                    <a:pt x="15" y="95"/>
                    <a:pt x="12" y="93"/>
                    <a:pt x="12" y="93"/>
                  </a:cubicBezTo>
                  <a:cubicBezTo>
                    <a:pt x="11" y="93"/>
                    <a:pt x="10" y="92"/>
                    <a:pt x="9" y="93"/>
                  </a:cubicBezTo>
                  <a:cubicBezTo>
                    <a:pt x="8" y="93"/>
                    <a:pt x="7" y="94"/>
                    <a:pt x="7" y="95"/>
                  </a:cubicBezTo>
                  <a:cubicBezTo>
                    <a:pt x="6" y="95"/>
                    <a:pt x="6" y="96"/>
                    <a:pt x="6" y="98"/>
                  </a:cubicBezTo>
                  <a:cubicBezTo>
                    <a:pt x="7" y="99"/>
                    <a:pt x="7" y="99"/>
                    <a:pt x="8" y="100"/>
                  </a:cubicBezTo>
                  <a:cubicBezTo>
                    <a:pt x="8" y="100"/>
                    <a:pt x="12" y="102"/>
                    <a:pt x="18" y="106"/>
                  </a:cubicBezTo>
                  <a:cubicBezTo>
                    <a:pt x="40" y="120"/>
                    <a:pt x="95" y="153"/>
                    <a:pt x="145" y="184"/>
                  </a:cubicBezTo>
                  <a:cubicBezTo>
                    <a:pt x="170" y="200"/>
                    <a:pt x="193" y="214"/>
                    <a:pt x="210" y="225"/>
                  </a:cubicBezTo>
                  <a:cubicBezTo>
                    <a:pt x="219" y="231"/>
                    <a:pt x="226" y="235"/>
                    <a:pt x="231" y="239"/>
                  </a:cubicBezTo>
                  <a:cubicBezTo>
                    <a:pt x="233" y="240"/>
                    <a:pt x="235" y="241"/>
                    <a:pt x="237" y="242"/>
                  </a:cubicBezTo>
                  <a:cubicBezTo>
                    <a:pt x="237" y="243"/>
                    <a:pt x="238" y="243"/>
                    <a:pt x="238" y="243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9" y="242"/>
                    <a:pt x="239" y="242"/>
                    <a:pt x="239" y="242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40" y="241"/>
                    <a:pt x="240" y="241"/>
                    <a:pt x="240" y="241"/>
                  </a:cubicBezTo>
                  <a:cubicBezTo>
                    <a:pt x="237" y="243"/>
                    <a:pt x="237" y="243"/>
                    <a:pt x="237" y="243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40" y="241"/>
                    <a:pt x="240" y="241"/>
                    <a:pt x="240" y="241"/>
                  </a:cubicBezTo>
                  <a:cubicBezTo>
                    <a:pt x="237" y="243"/>
                    <a:pt x="237" y="243"/>
                    <a:pt x="237" y="243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37" y="241"/>
                    <a:pt x="237" y="241"/>
                    <a:pt x="237" y="241"/>
                  </a:cubicBezTo>
                  <a:cubicBezTo>
                    <a:pt x="237" y="242"/>
                    <a:pt x="237" y="242"/>
                    <a:pt x="237" y="243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37" y="241"/>
                    <a:pt x="237" y="241"/>
                    <a:pt x="237" y="241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38" y="239"/>
                    <a:pt x="238" y="239"/>
                    <a:pt x="238" y="239"/>
                  </a:cubicBezTo>
                  <a:cubicBezTo>
                    <a:pt x="237" y="239"/>
                    <a:pt x="237" y="240"/>
                    <a:pt x="237" y="241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38" y="239"/>
                    <a:pt x="238" y="239"/>
                    <a:pt x="238" y="239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38" y="238"/>
                    <a:pt x="238" y="238"/>
                    <a:pt x="238" y="238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0" y="237"/>
                    <a:pt x="240" y="237"/>
                    <a:pt x="240" y="237"/>
                  </a:cubicBezTo>
                  <a:cubicBezTo>
                    <a:pt x="239" y="237"/>
                    <a:pt x="239" y="237"/>
                    <a:pt x="238" y="238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0" y="237"/>
                    <a:pt x="240" y="237"/>
                    <a:pt x="240" y="237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1" y="237"/>
                    <a:pt x="241" y="237"/>
                    <a:pt x="241" y="237"/>
                  </a:cubicBezTo>
                  <a:cubicBezTo>
                    <a:pt x="241" y="237"/>
                    <a:pt x="240" y="237"/>
                    <a:pt x="240" y="237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1" y="237"/>
                    <a:pt x="241" y="237"/>
                    <a:pt x="241" y="237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2" y="237"/>
                    <a:pt x="242" y="237"/>
                    <a:pt x="242" y="237"/>
                  </a:cubicBezTo>
                  <a:cubicBezTo>
                    <a:pt x="242" y="237"/>
                    <a:pt x="242" y="237"/>
                    <a:pt x="241" y="237"/>
                  </a:cubicBezTo>
                  <a:cubicBezTo>
                    <a:pt x="241" y="241"/>
                    <a:pt x="241" y="241"/>
                    <a:pt x="241" y="241"/>
                  </a:cubicBezTo>
                  <a:cubicBezTo>
                    <a:pt x="242" y="237"/>
                    <a:pt x="242" y="237"/>
                    <a:pt x="242" y="237"/>
                  </a:cubicBezTo>
                  <a:cubicBezTo>
                    <a:pt x="241" y="240"/>
                    <a:pt x="241" y="240"/>
                    <a:pt x="241" y="240"/>
                  </a:cubicBezTo>
                  <a:cubicBezTo>
                    <a:pt x="242" y="237"/>
                    <a:pt x="242" y="237"/>
                    <a:pt x="242" y="237"/>
                  </a:cubicBezTo>
                  <a:cubicBezTo>
                    <a:pt x="242" y="237"/>
                    <a:pt x="242" y="237"/>
                    <a:pt x="242" y="237"/>
                  </a:cubicBezTo>
                  <a:cubicBezTo>
                    <a:pt x="241" y="240"/>
                    <a:pt x="241" y="240"/>
                    <a:pt x="241" y="240"/>
                  </a:cubicBezTo>
                  <a:cubicBezTo>
                    <a:pt x="242" y="237"/>
                    <a:pt x="242" y="237"/>
                    <a:pt x="242" y="237"/>
                  </a:cubicBezTo>
                  <a:cubicBezTo>
                    <a:pt x="242" y="237"/>
                    <a:pt x="242" y="237"/>
                    <a:pt x="242" y="237"/>
                  </a:cubicBezTo>
                  <a:cubicBezTo>
                    <a:pt x="242" y="237"/>
                    <a:pt x="242" y="237"/>
                    <a:pt x="241" y="236"/>
                  </a:cubicBezTo>
                  <a:cubicBezTo>
                    <a:pt x="236" y="234"/>
                    <a:pt x="219" y="224"/>
                    <a:pt x="196" y="211"/>
                  </a:cubicBezTo>
                  <a:cubicBezTo>
                    <a:pt x="162" y="192"/>
                    <a:pt x="116" y="165"/>
                    <a:pt x="78" y="144"/>
                  </a:cubicBezTo>
                  <a:cubicBezTo>
                    <a:pt x="59" y="133"/>
                    <a:pt x="42" y="123"/>
                    <a:pt x="30" y="116"/>
                  </a:cubicBezTo>
                  <a:cubicBezTo>
                    <a:pt x="24" y="113"/>
                    <a:pt x="19" y="110"/>
                    <a:pt x="16" y="108"/>
                  </a:cubicBezTo>
                  <a:cubicBezTo>
                    <a:pt x="13" y="106"/>
                    <a:pt x="11" y="105"/>
                    <a:pt x="11" y="105"/>
                  </a:cubicBezTo>
                  <a:cubicBezTo>
                    <a:pt x="9" y="104"/>
                    <a:pt x="7" y="104"/>
                    <a:pt x="6" y="106"/>
                  </a:cubicBezTo>
                  <a:cubicBezTo>
                    <a:pt x="5" y="107"/>
                    <a:pt x="5" y="108"/>
                    <a:pt x="5" y="108"/>
                  </a:cubicBezTo>
                  <a:cubicBezTo>
                    <a:pt x="5" y="109"/>
                    <a:pt x="5" y="110"/>
                    <a:pt x="5" y="110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8" y="113"/>
                    <a:pt x="9" y="114"/>
                    <a:pt x="12" y="115"/>
                  </a:cubicBezTo>
                  <a:cubicBezTo>
                    <a:pt x="20" y="121"/>
                    <a:pt x="38" y="132"/>
                    <a:pt x="60" y="146"/>
                  </a:cubicBezTo>
                  <a:cubicBezTo>
                    <a:pt x="94" y="167"/>
                    <a:pt x="137" y="194"/>
                    <a:pt x="172" y="216"/>
                  </a:cubicBezTo>
                  <a:cubicBezTo>
                    <a:pt x="190" y="226"/>
                    <a:pt x="205" y="236"/>
                    <a:pt x="216" y="243"/>
                  </a:cubicBezTo>
                  <a:cubicBezTo>
                    <a:pt x="222" y="246"/>
                    <a:pt x="226" y="249"/>
                    <a:pt x="229" y="251"/>
                  </a:cubicBezTo>
                  <a:cubicBezTo>
                    <a:pt x="230" y="252"/>
                    <a:pt x="232" y="252"/>
                    <a:pt x="232" y="253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5" y="251"/>
                    <a:pt x="235" y="251"/>
                    <a:pt x="235" y="251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5" y="251"/>
                    <a:pt x="235" y="251"/>
                    <a:pt x="235" y="251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3" y="253"/>
                    <a:pt x="233" y="253"/>
                    <a:pt x="233" y="253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2" y="252"/>
                    <a:pt x="232" y="252"/>
                    <a:pt x="232" y="252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2" y="250"/>
                    <a:pt x="232" y="250"/>
                    <a:pt x="232" y="250"/>
                  </a:cubicBezTo>
                  <a:cubicBezTo>
                    <a:pt x="232" y="251"/>
                    <a:pt x="232" y="252"/>
                    <a:pt x="232" y="252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2" y="250"/>
                    <a:pt x="232" y="250"/>
                    <a:pt x="232" y="250"/>
                  </a:cubicBezTo>
                  <a:cubicBezTo>
                    <a:pt x="236" y="250"/>
                    <a:pt x="236" y="250"/>
                    <a:pt x="236" y="250"/>
                  </a:cubicBezTo>
                  <a:cubicBezTo>
                    <a:pt x="238" y="247"/>
                    <a:pt x="238" y="247"/>
                    <a:pt x="238" y="247"/>
                  </a:cubicBezTo>
                  <a:cubicBezTo>
                    <a:pt x="238" y="247"/>
                    <a:pt x="182" y="215"/>
                    <a:pt x="125" y="184"/>
                  </a:cubicBezTo>
                  <a:cubicBezTo>
                    <a:pt x="97" y="169"/>
                    <a:pt x="68" y="153"/>
                    <a:pt x="46" y="141"/>
                  </a:cubicBezTo>
                  <a:cubicBezTo>
                    <a:pt x="35" y="135"/>
                    <a:pt x="25" y="130"/>
                    <a:pt x="18" y="127"/>
                  </a:cubicBezTo>
                  <a:cubicBezTo>
                    <a:pt x="15" y="125"/>
                    <a:pt x="12" y="124"/>
                    <a:pt x="9" y="123"/>
                  </a:cubicBezTo>
                  <a:cubicBezTo>
                    <a:pt x="8" y="122"/>
                    <a:pt x="7" y="122"/>
                    <a:pt x="7" y="122"/>
                  </a:cubicBezTo>
                  <a:cubicBezTo>
                    <a:pt x="6" y="122"/>
                    <a:pt x="6" y="121"/>
                    <a:pt x="5" y="121"/>
                  </a:cubicBezTo>
                  <a:cubicBezTo>
                    <a:pt x="5" y="121"/>
                    <a:pt x="4" y="121"/>
                    <a:pt x="4" y="121"/>
                  </a:cubicBezTo>
                  <a:cubicBezTo>
                    <a:pt x="3" y="121"/>
                    <a:pt x="3" y="121"/>
                    <a:pt x="2" y="121"/>
                  </a:cubicBezTo>
                  <a:cubicBezTo>
                    <a:pt x="2" y="122"/>
                    <a:pt x="1" y="122"/>
                    <a:pt x="0" y="123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2" y="129"/>
                    <a:pt x="2" y="129"/>
                    <a:pt x="2" y="129"/>
                  </a:cubicBezTo>
                  <a:cubicBezTo>
                    <a:pt x="3" y="130"/>
                    <a:pt x="4" y="130"/>
                    <a:pt x="6" y="132"/>
                  </a:cubicBezTo>
                  <a:cubicBezTo>
                    <a:pt x="22" y="142"/>
                    <a:pt x="76" y="173"/>
                    <a:pt x="125" y="203"/>
                  </a:cubicBezTo>
                  <a:cubicBezTo>
                    <a:pt x="150" y="218"/>
                    <a:pt x="173" y="232"/>
                    <a:pt x="191" y="244"/>
                  </a:cubicBezTo>
                  <a:cubicBezTo>
                    <a:pt x="199" y="249"/>
                    <a:pt x="207" y="254"/>
                    <a:pt x="212" y="258"/>
                  </a:cubicBezTo>
                  <a:cubicBezTo>
                    <a:pt x="214" y="259"/>
                    <a:pt x="216" y="261"/>
                    <a:pt x="217" y="262"/>
                  </a:cubicBezTo>
                  <a:cubicBezTo>
                    <a:pt x="218" y="262"/>
                    <a:pt x="218" y="263"/>
                    <a:pt x="218" y="263"/>
                  </a:cubicBezTo>
                  <a:cubicBezTo>
                    <a:pt x="218" y="263"/>
                    <a:pt x="218" y="263"/>
                    <a:pt x="218" y="263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218" y="261"/>
                    <a:pt x="218" y="261"/>
                    <a:pt x="218" y="261"/>
                  </a:cubicBezTo>
                  <a:cubicBezTo>
                    <a:pt x="218" y="263"/>
                    <a:pt x="218" y="263"/>
                    <a:pt x="218" y="263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218" y="261"/>
                    <a:pt x="218" y="261"/>
                    <a:pt x="218" y="261"/>
                  </a:cubicBezTo>
                  <a:cubicBezTo>
                    <a:pt x="221" y="261"/>
                    <a:pt x="221" y="261"/>
                    <a:pt x="221" y="261"/>
                  </a:cubicBezTo>
                  <a:cubicBezTo>
                    <a:pt x="218" y="259"/>
                    <a:pt x="218" y="259"/>
                    <a:pt x="218" y="259"/>
                  </a:cubicBezTo>
                  <a:cubicBezTo>
                    <a:pt x="218" y="260"/>
                    <a:pt x="218" y="261"/>
                    <a:pt x="218" y="261"/>
                  </a:cubicBezTo>
                  <a:cubicBezTo>
                    <a:pt x="221" y="261"/>
                    <a:pt x="221" y="261"/>
                    <a:pt x="221" y="261"/>
                  </a:cubicBezTo>
                  <a:cubicBezTo>
                    <a:pt x="218" y="259"/>
                    <a:pt x="218" y="259"/>
                    <a:pt x="218" y="259"/>
                  </a:cubicBezTo>
                  <a:cubicBezTo>
                    <a:pt x="222" y="262"/>
                    <a:pt x="222" y="262"/>
                    <a:pt x="222" y="262"/>
                  </a:cubicBezTo>
                  <a:cubicBezTo>
                    <a:pt x="224" y="258"/>
                    <a:pt x="224" y="258"/>
                    <a:pt x="224" y="258"/>
                  </a:cubicBezTo>
                  <a:cubicBezTo>
                    <a:pt x="11" y="137"/>
                    <a:pt x="11" y="137"/>
                    <a:pt x="11" y="137"/>
                  </a:cubicBezTo>
                  <a:cubicBezTo>
                    <a:pt x="9" y="136"/>
                    <a:pt x="7" y="137"/>
                    <a:pt x="5" y="139"/>
                  </a:cubicBezTo>
                  <a:cubicBezTo>
                    <a:pt x="5" y="139"/>
                    <a:pt x="5" y="140"/>
                    <a:pt x="5" y="141"/>
                  </a:cubicBezTo>
                  <a:cubicBezTo>
                    <a:pt x="5" y="142"/>
                    <a:pt x="5" y="143"/>
                    <a:pt x="5" y="143"/>
                  </a:cubicBezTo>
                  <a:cubicBezTo>
                    <a:pt x="6" y="144"/>
                    <a:pt x="7" y="145"/>
                    <a:pt x="7" y="146"/>
                  </a:cubicBezTo>
                  <a:cubicBezTo>
                    <a:pt x="9" y="147"/>
                    <a:pt x="10" y="148"/>
                    <a:pt x="13" y="150"/>
                  </a:cubicBezTo>
                  <a:cubicBezTo>
                    <a:pt x="22" y="157"/>
                    <a:pt x="38" y="168"/>
                    <a:pt x="58" y="180"/>
                  </a:cubicBezTo>
                  <a:cubicBezTo>
                    <a:pt x="118" y="218"/>
                    <a:pt x="210" y="271"/>
                    <a:pt x="210" y="271"/>
                  </a:cubicBezTo>
                  <a:cubicBezTo>
                    <a:pt x="212" y="268"/>
                    <a:pt x="212" y="268"/>
                    <a:pt x="212" y="268"/>
                  </a:cubicBezTo>
                  <a:cubicBezTo>
                    <a:pt x="208" y="265"/>
                    <a:pt x="208" y="265"/>
                    <a:pt x="208" y="265"/>
                  </a:cubicBezTo>
                  <a:cubicBezTo>
                    <a:pt x="212" y="268"/>
                    <a:pt x="212" y="268"/>
                    <a:pt x="212" y="268"/>
                  </a:cubicBezTo>
                  <a:cubicBezTo>
                    <a:pt x="210" y="264"/>
                    <a:pt x="210" y="264"/>
                    <a:pt x="210" y="264"/>
                  </a:cubicBezTo>
                  <a:cubicBezTo>
                    <a:pt x="210" y="264"/>
                    <a:pt x="209" y="264"/>
                    <a:pt x="208" y="265"/>
                  </a:cubicBezTo>
                  <a:cubicBezTo>
                    <a:pt x="212" y="268"/>
                    <a:pt x="212" y="268"/>
                    <a:pt x="212" y="268"/>
                  </a:cubicBezTo>
                  <a:cubicBezTo>
                    <a:pt x="210" y="264"/>
                    <a:pt x="210" y="264"/>
                    <a:pt x="210" y="264"/>
                  </a:cubicBezTo>
                  <a:cubicBezTo>
                    <a:pt x="212" y="267"/>
                    <a:pt x="212" y="267"/>
                    <a:pt x="212" y="267"/>
                  </a:cubicBezTo>
                  <a:cubicBezTo>
                    <a:pt x="212" y="264"/>
                    <a:pt x="212" y="264"/>
                    <a:pt x="212" y="264"/>
                  </a:cubicBezTo>
                  <a:cubicBezTo>
                    <a:pt x="211" y="264"/>
                    <a:pt x="211" y="264"/>
                    <a:pt x="210" y="264"/>
                  </a:cubicBezTo>
                  <a:cubicBezTo>
                    <a:pt x="212" y="267"/>
                    <a:pt x="212" y="267"/>
                    <a:pt x="212" y="267"/>
                  </a:cubicBezTo>
                  <a:cubicBezTo>
                    <a:pt x="212" y="264"/>
                    <a:pt x="212" y="264"/>
                    <a:pt x="212" y="264"/>
                  </a:cubicBezTo>
                  <a:cubicBezTo>
                    <a:pt x="212" y="266"/>
                    <a:pt x="212" y="266"/>
                    <a:pt x="212" y="266"/>
                  </a:cubicBezTo>
                  <a:cubicBezTo>
                    <a:pt x="212" y="264"/>
                    <a:pt x="212" y="264"/>
                    <a:pt x="212" y="264"/>
                  </a:cubicBezTo>
                  <a:cubicBezTo>
                    <a:pt x="212" y="264"/>
                    <a:pt x="212" y="264"/>
                    <a:pt x="212" y="264"/>
                  </a:cubicBezTo>
                  <a:cubicBezTo>
                    <a:pt x="212" y="266"/>
                    <a:pt x="212" y="266"/>
                    <a:pt x="212" y="266"/>
                  </a:cubicBezTo>
                  <a:cubicBezTo>
                    <a:pt x="212" y="264"/>
                    <a:pt x="212" y="264"/>
                    <a:pt x="212" y="264"/>
                  </a:cubicBezTo>
                  <a:cubicBezTo>
                    <a:pt x="212" y="264"/>
                    <a:pt x="212" y="264"/>
                    <a:pt x="211" y="263"/>
                  </a:cubicBezTo>
                  <a:cubicBezTo>
                    <a:pt x="209" y="262"/>
                    <a:pt x="204" y="260"/>
                    <a:pt x="197" y="256"/>
                  </a:cubicBezTo>
                  <a:cubicBezTo>
                    <a:pt x="173" y="244"/>
                    <a:pt x="128" y="218"/>
                    <a:pt x="88" y="196"/>
                  </a:cubicBezTo>
                  <a:cubicBezTo>
                    <a:pt x="68" y="185"/>
                    <a:pt x="49" y="174"/>
                    <a:pt x="34" y="167"/>
                  </a:cubicBezTo>
                  <a:cubicBezTo>
                    <a:pt x="27" y="163"/>
                    <a:pt x="21" y="160"/>
                    <a:pt x="17" y="158"/>
                  </a:cubicBezTo>
                  <a:cubicBezTo>
                    <a:pt x="15" y="157"/>
                    <a:pt x="13" y="156"/>
                    <a:pt x="11" y="155"/>
                  </a:cubicBezTo>
                  <a:cubicBezTo>
                    <a:pt x="11" y="155"/>
                    <a:pt x="10" y="155"/>
                    <a:pt x="10" y="154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8" y="154"/>
                    <a:pt x="8" y="154"/>
                    <a:pt x="7" y="154"/>
                  </a:cubicBezTo>
                  <a:cubicBezTo>
                    <a:pt x="7" y="154"/>
                    <a:pt x="7" y="154"/>
                    <a:pt x="6" y="154"/>
                  </a:cubicBezTo>
                  <a:cubicBezTo>
                    <a:pt x="5" y="154"/>
                    <a:pt x="4" y="155"/>
                    <a:pt x="4" y="156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3" y="157"/>
                    <a:pt x="3" y="157"/>
                    <a:pt x="3" y="158"/>
                  </a:cubicBezTo>
                  <a:cubicBezTo>
                    <a:pt x="3" y="159"/>
                    <a:pt x="3" y="160"/>
                    <a:pt x="4" y="160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6" y="162"/>
                    <a:pt x="7" y="163"/>
                    <a:pt x="9" y="164"/>
                  </a:cubicBezTo>
                  <a:cubicBezTo>
                    <a:pt x="23" y="173"/>
                    <a:pt x="68" y="200"/>
                    <a:pt x="110" y="225"/>
                  </a:cubicBezTo>
                  <a:cubicBezTo>
                    <a:pt x="131" y="238"/>
                    <a:pt x="151" y="250"/>
                    <a:pt x="165" y="260"/>
                  </a:cubicBezTo>
                  <a:cubicBezTo>
                    <a:pt x="173" y="265"/>
                    <a:pt x="179" y="268"/>
                    <a:pt x="183" y="271"/>
                  </a:cubicBezTo>
                  <a:cubicBezTo>
                    <a:pt x="185" y="273"/>
                    <a:pt x="187" y="274"/>
                    <a:pt x="188" y="275"/>
                  </a:cubicBezTo>
                  <a:cubicBezTo>
                    <a:pt x="188" y="275"/>
                    <a:pt x="189" y="276"/>
                    <a:pt x="189" y="276"/>
                  </a:cubicBezTo>
                  <a:cubicBezTo>
                    <a:pt x="189" y="276"/>
                    <a:pt x="189" y="276"/>
                    <a:pt x="189" y="276"/>
                  </a:cubicBezTo>
                  <a:cubicBezTo>
                    <a:pt x="190" y="274"/>
                    <a:pt x="190" y="274"/>
                    <a:pt x="190" y="274"/>
                  </a:cubicBezTo>
                  <a:cubicBezTo>
                    <a:pt x="188" y="275"/>
                    <a:pt x="188" y="275"/>
                    <a:pt x="188" y="275"/>
                  </a:cubicBezTo>
                  <a:cubicBezTo>
                    <a:pt x="189" y="276"/>
                    <a:pt x="189" y="276"/>
                    <a:pt x="189" y="276"/>
                  </a:cubicBezTo>
                  <a:cubicBezTo>
                    <a:pt x="190" y="274"/>
                    <a:pt x="190" y="274"/>
                    <a:pt x="190" y="274"/>
                  </a:cubicBezTo>
                  <a:cubicBezTo>
                    <a:pt x="188" y="275"/>
                    <a:pt x="188" y="275"/>
                    <a:pt x="188" y="275"/>
                  </a:cubicBezTo>
                  <a:cubicBezTo>
                    <a:pt x="191" y="274"/>
                    <a:pt x="191" y="274"/>
                    <a:pt x="191" y="274"/>
                  </a:cubicBezTo>
                  <a:cubicBezTo>
                    <a:pt x="188" y="274"/>
                    <a:pt x="188" y="274"/>
                    <a:pt x="188" y="274"/>
                  </a:cubicBezTo>
                  <a:cubicBezTo>
                    <a:pt x="188" y="275"/>
                    <a:pt x="188" y="275"/>
                    <a:pt x="188" y="275"/>
                  </a:cubicBezTo>
                  <a:cubicBezTo>
                    <a:pt x="191" y="274"/>
                    <a:pt x="191" y="274"/>
                    <a:pt x="191" y="274"/>
                  </a:cubicBezTo>
                  <a:cubicBezTo>
                    <a:pt x="188" y="274"/>
                    <a:pt x="188" y="274"/>
                    <a:pt x="188" y="274"/>
                  </a:cubicBezTo>
                  <a:cubicBezTo>
                    <a:pt x="192" y="274"/>
                    <a:pt x="192" y="274"/>
                    <a:pt x="192" y="274"/>
                  </a:cubicBezTo>
                  <a:cubicBezTo>
                    <a:pt x="189" y="272"/>
                    <a:pt x="189" y="272"/>
                    <a:pt x="189" y="272"/>
                  </a:cubicBezTo>
                  <a:cubicBezTo>
                    <a:pt x="188" y="272"/>
                    <a:pt x="188" y="273"/>
                    <a:pt x="188" y="274"/>
                  </a:cubicBezTo>
                  <a:cubicBezTo>
                    <a:pt x="192" y="274"/>
                    <a:pt x="192" y="274"/>
                    <a:pt x="192" y="274"/>
                  </a:cubicBezTo>
                  <a:cubicBezTo>
                    <a:pt x="189" y="272"/>
                    <a:pt x="189" y="272"/>
                    <a:pt x="189" y="272"/>
                  </a:cubicBezTo>
                  <a:cubicBezTo>
                    <a:pt x="192" y="274"/>
                    <a:pt x="192" y="274"/>
                    <a:pt x="192" y="274"/>
                  </a:cubicBezTo>
                  <a:cubicBezTo>
                    <a:pt x="189" y="271"/>
                    <a:pt x="189" y="271"/>
                    <a:pt x="189" y="271"/>
                  </a:cubicBezTo>
                  <a:cubicBezTo>
                    <a:pt x="192" y="274"/>
                    <a:pt x="192" y="274"/>
                    <a:pt x="192" y="274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0" y="270"/>
                    <a:pt x="189" y="271"/>
                    <a:pt x="189" y="271"/>
                  </a:cubicBezTo>
                  <a:cubicBezTo>
                    <a:pt x="192" y="274"/>
                    <a:pt x="192" y="274"/>
                    <a:pt x="192" y="274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2" y="270"/>
                    <a:pt x="192" y="270"/>
                    <a:pt x="192" y="270"/>
                  </a:cubicBezTo>
                  <a:cubicBezTo>
                    <a:pt x="192" y="270"/>
                    <a:pt x="191" y="270"/>
                    <a:pt x="191" y="270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2" y="270"/>
                    <a:pt x="192" y="270"/>
                    <a:pt x="192" y="270"/>
                  </a:cubicBezTo>
                  <a:cubicBezTo>
                    <a:pt x="192" y="272"/>
                    <a:pt x="192" y="272"/>
                    <a:pt x="192" y="272"/>
                  </a:cubicBezTo>
                  <a:cubicBezTo>
                    <a:pt x="192" y="270"/>
                    <a:pt x="192" y="270"/>
                    <a:pt x="192" y="270"/>
                  </a:cubicBezTo>
                  <a:cubicBezTo>
                    <a:pt x="192" y="270"/>
                    <a:pt x="192" y="270"/>
                    <a:pt x="192" y="270"/>
                  </a:cubicBezTo>
                  <a:cubicBezTo>
                    <a:pt x="192" y="272"/>
                    <a:pt x="192" y="272"/>
                    <a:pt x="192" y="272"/>
                  </a:cubicBezTo>
                  <a:cubicBezTo>
                    <a:pt x="192" y="270"/>
                    <a:pt x="192" y="270"/>
                    <a:pt x="192" y="270"/>
                  </a:cubicBezTo>
                  <a:cubicBezTo>
                    <a:pt x="192" y="270"/>
                    <a:pt x="191" y="269"/>
                    <a:pt x="189" y="268"/>
                  </a:cubicBezTo>
                  <a:cubicBezTo>
                    <a:pt x="182" y="265"/>
                    <a:pt x="168" y="258"/>
                    <a:pt x="151" y="248"/>
                  </a:cubicBezTo>
                  <a:cubicBezTo>
                    <a:pt x="125" y="233"/>
                    <a:pt x="91" y="214"/>
                    <a:pt x="63" y="199"/>
                  </a:cubicBezTo>
                  <a:cubicBezTo>
                    <a:pt x="49" y="191"/>
                    <a:pt x="37" y="184"/>
                    <a:pt x="28" y="179"/>
                  </a:cubicBezTo>
                  <a:cubicBezTo>
                    <a:pt x="23" y="177"/>
                    <a:pt x="20" y="175"/>
                    <a:pt x="17" y="173"/>
                  </a:cubicBezTo>
                  <a:cubicBezTo>
                    <a:pt x="15" y="173"/>
                    <a:pt x="14" y="172"/>
                    <a:pt x="13" y="172"/>
                  </a:cubicBezTo>
                  <a:cubicBezTo>
                    <a:pt x="13" y="171"/>
                    <a:pt x="12" y="171"/>
                    <a:pt x="12" y="171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11" y="171"/>
                    <a:pt x="11" y="171"/>
                    <a:pt x="10" y="171"/>
                  </a:cubicBezTo>
                  <a:cubicBezTo>
                    <a:pt x="10" y="171"/>
                    <a:pt x="9" y="171"/>
                    <a:pt x="9" y="171"/>
                  </a:cubicBezTo>
                  <a:cubicBezTo>
                    <a:pt x="8" y="171"/>
                    <a:pt x="7" y="172"/>
                    <a:pt x="7" y="173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6" y="173"/>
                    <a:pt x="6" y="174"/>
                    <a:pt x="6" y="175"/>
                  </a:cubicBezTo>
                  <a:cubicBezTo>
                    <a:pt x="6" y="176"/>
                    <a:pt x="6" y="176"/>
                    <a:pt x="6" y="177"/>
                  </a:cubicBezTo>
                  <a:cubicBezTo>
                    <a:pt x="7" y="178"/>
                    <a:pt x="7" y="178"/>
                    <a:pt x="7" y="178"/>
                  </a:cubicBezTo>
                  <a:cubicBezTo>
                    <a:pt x="8" y="179"/>
                    <a:pt x="8" y="179"/>
                    <a:pt x="9" y="179"/>
                  </a:cubicBezTo>
                  <a:cubicBezTo>
                    <a:pt x="11" y="181"/>
                    <a:pt x="15" y="184"/>
                    <a:pt x="21" y="188"/>
                  </a:cubicBezTo>
                  <a:cubicBezTo>
                    <a:pt x="61" y="214"/>
                    <a:pt x="176" y="283"/>
                    <a:pt x="176" y="283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80" y="276"/>
                    <a:pt x="180" y="276"/>
                    <a:pt x="180" y="276"/>
                  </a:cubicBezTo>
                  <a:cubicBezTo>
                    <a:pt x="180" y="276"/>
                    <a:pt x="140" y="254"/>
                    <a:pt x="99" y="231"/>
                  </a:cubicBezTo>
                  <a:cubicBezTo>
                    <a:pt x="78" y="219"/>
                    <a:pt x="57" y="208"/>
                    <a:pt x="41" y="199"/>
                  </a:cubicBezTo>
                  <a:cubicBezTo>
                    <a:pt x="33" y="195"/>
                    <a:pt x="26" y="191"/>
                    <a:pt x="21" y="189"/>
                  </a:cubicBezTo>
                  <a:cubicBezTo>
                    <a:pt x="19" y="187"/>
                    <a:pt x="17" y="186"/>
                    <a:pt x="15" y="186"/>
                  </a:cubicBezTo>
                  <a:cubicBezTo>
                    <a:pt x="14" y="185"/>
                    <a:pt x="13" y="185"/>
                    <a:pt x="13" y="185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1" y="184"/>
                    <a:pt x="11" y="184"/>
                    <a:pt x="10" y="184"/>
                  </a:cubicBezTo>
                  <a:cubicBezTo>
                    <a:pt x="10" y="184"/>
                    <a:pt x="10" y="184"/>
                    <a:pt x="9" y="184"/>
                  </a:cubicBezTo>
                  <a:cubicBezTo>
                    <a:pt x="8" y="185"/>
                    <a:pt x="7" y="185"/>
                    <a:pt x="7" y="186"/>
                  </a:cubicBezTo>
                  <a:cubicBezTo>
                    <a:pt x="10" y="188"/>
                    <a:pt x="10" y="188"/>
                    <a:pt x="10" y="188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6" y="187"/>
                    <a:pt x="6" y="188"/>
                    <a:pt x="6" y="188"/>
                  </a:cubicBezTo>
                  <a:cubicBezTo>
                    <a:pt x="6" y="189"/>
                    <a:pt x="7" y="190"/>
                    <a:pt x="7" y="190"/>
                  </a:cubicBezTo>
                  <a:cubicBezTo>
                    <a:pt x="7" y="191"/>
                    <a:pt x="7" y="191"/>
                    <a:pt x="8" y="191"/>
                  </a:cubicBezTo>
                  <a:cubicBezTo>
                    <a:pt x="8" y="192"/>
                    <a:pt x="8" y="192"/>
                    <a:pt x="9" y="193"/>
                  </a:cubicBezTo>
                  <a:cubicBezTo>
                    <a:pt x="11" y="194"/>
                    <a:pt x="15" y="197"/>
                    <a:pt x="20" y="200"/>
                  </a:cubicBezTo>
                  <a:cubicBezTo>
                    <a:pt x="56" y="224"/>
                    <a:pt x="160" y="287"/>
                    <a:pt x="160" y="287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1" y="279"/>
                    <a:pt x="161" y="279"/>
                    <a:pt x="161" y="279"/>
                  </a:cubicBezTo>
                  <a:cubicBezTo>
                    <a:pt x="161" y="280"/>
                    <a:pt x="161" y="280"/>
                    <a:pt x="161" y="280"/>
                  </a:cubicBezTo>
                  <a:cubicBezTo>
                    <a:pt x="161" y="280"/>
                    <a:pt x="161" y="280"/>
                    <a:pt x="161" y="280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2" y="279"/>
                    <a:pt x="162" y="279"/>
                    <a:pt x="162" y="279"/>
                  </a:cubicBezTo>
                  <a:cubicBezTo>
                    <a:pt x="161" y="279"/>
                    <a:pt x="161" y="280"/>
                    <a:pt x="161" y="280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2" y="279"/>
                    <a:pt x="162" y="279"/>
                    <a:pt x="162" y="279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3" y="279"/>
                    <a:pt x="163" y="279"/>
                    <a:pt x="162" y="279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2" y="283"/>
                    <a:pt x="162" y="283"/>
                    <a:pt x="162" y="283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3" y="280"/>
                    <a:pt x="163" y="280"/>
                    <a:pt x="163" y="280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3" y="280"/>
                    <a:pt x="163" y="280"/>
                    <a:pt x="163" y="280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63" y="279"/>
                    <a:pt x="162" y="279"/>
                    <a:pt x="161" y="278"/>
                  </a:cubicBezTo>
                  <a:cubicBezTo>
                    <a:pt x="152" y="274"/>
                    <a:pt x="118" y="258"/>
                    <a:pt x="87" y="244"/>
                  </a:cubicBezTo>
                  <a:cubicBezTo>
                    <a:pt x="72" y="236"/>
                    <a:pt x="57" y="229"/>
                    <a:pt x="46" y="224"/>
                  </a:cubicBezTo>
                  <a:cubicBezTo>
                    <a:pt x="40" y="221"/>
                    <a:pt x="36" y="219"/>
                    <a:pt x="32" y="218"/>
                  </a:cubicBezTo>
                  <a:cubicBezTo>
                    <a:pt x="29" y="216"/>
                    <a:pt x="28" y="215"/>
                    <a:pt x="28" y="215"/>
                  </a:cubicBezTo>
                  <a:cubicBezTo>
                    <a:pt x="26" y="214"/>
                    <a:pt x="23" y="215"/>
                    <a:pt x="22" y="217"/>
                  </a:cubicBezTo>
                  <a:cubicBezTo>
                    <a:pt x="21" y="219"/>
                    <a:pt x="22" y="221"/>
                    <a:pt x="24" y="222"/>
                  </a:cubicBezTo>
                  <a:cubicBezTo>
                    <a:pt x="79" y="257"/>
                    <a:pt x="79" y="257"/>
                    <a:pt x="79" y="257"/>
                  </a:cubicBezTo>
                  <a:cubicBezTo>
                    <a:pt x="54" y="245"/>
                    <a:pt x="54" y="245"/>
                    <a:pt x="54" y="245"/>
                  </a:cubicBezTo>
                  <a:cubicBezTo>
                    <a:pt x="52" y="245"/>
                    <a:pt x="50" y="245"/>
                    <a:pt x="49" y="247"/>
                  </a:cubicBezTo>
                  <a:cubicBezTo>
                    <a:pt x="48" y="248"/>
                    <a:pt x="48" y="248"/>
                    <a:pt x="48" y="249"/>
                  </a:cubicBezTo>
                  <a:cubicBezTo>
                    <a:pt x="48" y="250"/>
                    <a:pt x="48" y="250"/>
                    <a:pt x="49" y="251"/>
                  </a:cubicBezTo>
                  <a:cubicBezTo>
                    <a:pt x="49" y="251"/>
                    <a:pt x="49" y="252"/>
                    <a:pt x="49" y="252"/>
                  </a:cubicBezTo>
                  <a:cubicBezTo>
                    <a:pt x="50" y="252"/>
                    <a:pt x="50" y="252"/>
                    <a:pt x="50" y="252"/>
                  </a:cubicBezTo>
                  <a:cubicBezTo>
                    <a:pt x="51" y="253"/>
                    <a:pt x="52" y="254"/>
                    <a:pt x="53" y="255"/>
                  </a:cubicBezTo>
                  <a:cubicBezTo>
                    <a:pt x="58" y="258"/>
                    <a:pt x="66" y="263"/>
                    <a:pt x="74" y="268"/>
                  </a:cubicBezTo>
                  <a:cubicBezTo>
                    <a:pt x="82" y="272"/>
                    <a:pt x="88" y="276"/>
                    <a:pt x="88" y="276"/>
                  </a:cubicBezTo>
                  <a:cubicBezTo>
                    <a:pt x="90" y="277"/>
                    <a:pt x="93" y="277"/>
                    <a:pt x="94" y="275"/>
                  </a:cubicBezTo>
                  <a:cubicBezTo>
                    <a:pt x="95" y="273"/>
                    <a:pt x="94" y="271"/>
                    <a:pt x="92" y="269"/>
                  </a:cubicBezTo>
                  <a:close/>
                </a:path>
              </a:pathLst>
            </a:custGeom>
            <a:blipFill>
              <a:blip r:embed="rId3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1352"/>
            <p:cNvSpPr/>
            <p:nvPr/>
          </p:nvSpPr>
          <p:spPr bwMode="auto">
            <a:xfrm>
              <a:off x="2684463" y="1128713"/>
              <a:ext cx="233363" cy="263525"/>
            </a:xfrm>
            <a:custGeom>
              <a:avLst/>
              <a:gdLst>
                <a:gd name="T0" fmla="*/ 0 w 147"/>
                <a:gd name="T1" fmla="*/ 0 h 166"/>
                <a:gd name="T2" fmla="*/ 147 w 147"/>
                <a:gd name="T3" fmla="*/ 75 h 166"/>
                <a:gd name="T4" fmla="*/ 8 w 147"/>
                <a:gd name="T5" fmla="*/ 166 h 166"/>
                <a:gd name="T6" fmla="*/ 0 w 147"/>
                <a:gd name="T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166">
                  <a:moveTo>
                    <a:pt x="0" y="0"/>
                  </a:moveTo>
                  <a:lnTo>
                    <a:pt x="147" y="75"/>
                  </a:lnTo>
                  <a:lnTo>
                    <a:pt x="8" y="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99" name="组合 98"/>
          <p:cNvGrpSpPr/>
          <p:nvPr/>
        </p:nvGrpSpPr>
        <p:grpSpPr>
          <a:xfrm>
            <a:off x="894020" y="3883876"/>
            <a:ext cx="701412" cy="969600"/>
            <a:chOff x="7208838" y="4324350"/>
            <a:chExt cx="377825" cy="522288"/>
          </a:xfrm>
        </p:grpSpPr>
        <p:sp>
          <p:nvSpPr>
            <p:cNvPr id="100" name="Freeform 1353"/>
            <p:cNvSpPr/>
            <p:nvPr/>
          </p:nvSpPr>
          <p:spPr bwMode="auto">
            <a:xfrm>
              <a:off x="7429501" y="4419600"/>
              <a:ext cx="53975" cy="38100"/>
            </a:xfrm>
            <a:custGeom>
              <a:avLst/>
              <a:gdLst>
                <a:gd name="T0" fmla="*/ 30 w 33"/>
                <a:gd name="T1" fmla="*/ 16 h 24"/>
                <a:gd name="T2" fmla="*/ 27 w 33"/>
                <a:gd name="T3" fmla="*/ 14 h 24"/>
                <a:gd name="T4" fmla="*/ 14 w 33"/>
                <a:gd name="T5" fmla="*/ 6 h 24"/>
                <a:gd name="T6" fmla="*/ 9 w 33"/>
                <a:gd name="T7" fmla="*/ 2 h 24"/>
                <a:gd name="T8" fmla="*/ 7 w 33"/>
                <a:gd name="T9" fmla="*/ 1 h 24"/>
                <a:gd name="T10" fmla="*/ 7 w 33"/>
                <a:gd name="T11" fmla="*/ 1 h 24"/>
                <a:gd name="T12" fmla="*/ 7 w 33"/>
                <a:gd name="T13" fmla="*/ 1 h 24"/>
                <a:gd name="T14" fmla="*/ 5 w 33"/>
                <a:gd name="T15" fmla="*/ 3 h 24"/>
                <a:gd name="T16" fmla="*/ 7 w 33"/>
                <a:gd name="T17" fmla="*/ 2 h 24"/>
                <a:gd name="T18" fmla="*/ 7 w 33"/>
                <a:gd name="T19" fmla="*/ 1 h 24"/>
                <a:gd name="T20" fmla="*/ 5 w 33"/>
                <a:gd name="T21" fmla="*/ 3 h 24"/>
                <a:gd name="T22" fmla="*/ 7 w 33"/>
                <a:gd name="T23" fmla="*/ 2 h 24"/>
                <a:gd name="T24" fmla="*/ 4 w 33"/>
                <a:gd name="T25" fmla="*/ 4 h 24"/>
                <a:gd name="T26" fmla="*/ 8 w 33"/>
                <a:gd name="T27" fmla="*/ 2 h 24"/>
                <a:gd name="T28" fmla="*/ 7 w 33"/>
                <a:gd name="T29" fmla="*/ 2 h 24"/>
                <a:gd name="T30" fmla="*/ 4 w 33"/>
                <a:gd name="T31" fmla="*/ 4 h 24"/>
                <a:gd name="T32" fmla="*/ 8 w 33"/>
                <a:gd name="T33" fmla="*/ 2 h 24"/>
                <a:gd name="T34" fmla="*/ 4 w 33"/>
                <a:gd name="T35" fmla="*/ 4 h 24"/>
                <a:gd name="T36" fmla="*/ 8 w 33"/>
                <a:gd name="T37" fmla="*/ 4 h 24"/>
                <a:gd name="T38" fmla="*/ 8 w 33"/>
                <a:gd name="T39" fmla="*/ 2 h 24"/>
                <a:gd name="T40" fmla="*/ 4 w 33"/>
                <a:gd name="T41" fmla="*/ 4 h 24"/>
                <a:gd name="T42" fmla="*/ 8 w 33"/>
                <a:gd name="T43" fmla="*/ 4 h 24"/>
                <a:gd name="T44" fmla="*/ 4 w 33"/>
                <a:gd name="T45" fmla="*/ 4 h 24"/>
                <a:gd name="T46" fmla="*/ 8 w 33"/>
                <a:gd name="T47" fmla="*/ 5 h 24"/>
                <a:gd name="T48" fmla="*/ 8 w 33"/>
                <a:gd name="T49" fmla="*/ 4 h 24"/>
                <a:gd name="T50" fmla="*/ 4 w 33"/>
                <a:gd name="T51" fmla="*/ 4 h 24"/>
                <a:gd name="T52" fmla="*/ 8 w 33"/>
                <a:gd name="T53" fmla="*/ 5 h 24"/>
                <a:gd name="T54" fmla="*/ 4 w 33"/>
                <a:gd name="T55" fmla="*/ 4 h 24"/>
                <a:gd name="T56" fmla="*/ 7 w 33"/>
                <a:gd name="T57" fmla="*/ 6 h 24"/>
                <a:gd name="T58" fmla="*/ 8 w 33"/>
                <a:gd name="T59" fmla="*/ 5 h 24"/>
                <a:gd name="T60" fmla="*/ 4 w 33"/>
                <a:gd name="T61" fmla="*/ 4 h 24"/>
                <a:gd name="T62" fmla="*/ 7 w 33"/>
                <a:gd name="T63" fmla="*/ 6 h 24"/>
                <a:gd name="T64" fmla="*/ 7 w 33"/>
                <a:gd name="T65" fmla="*/ 1 h 24"/>
                <a:gd name="T66" fmla="*/ 1 w 33"/>
                <a:gd name="T67" fmla="*/ 2 h 24"/>
                <a:gd name="T68" fmla="*/ 0 w 33"/>
                <a:gd name="T69" fmla="*/ 3 h 24"/>
                <a:gd name="T70" fmla="*/ 0 w 33"/>
                <a:gd name="T71" fmla="*/ 4 h 24"/>
                <a:gd name="T72" fmla="*/ 1 w 33"/>
                <a:gd name="T73" fmla="*/ 6 h 24"/>
                <a:gd name="T74" fmla="*/ 1 w 33"/>
                <a:gd name="T75" fmla="*/ 7 h 24"/>
                <a:gd name="T76" fmla="*/ 2 w 33"/>
                <a:gd name="T77" fmla="*/ 8 h 24"/>
                <a:gd name="T78" fmla="*/ 8 w 33"/>
                <a:gd name="T79" fmla="*/ 12 h 24"/>
                <a:gd name="T80" fmla="*/ 26 w 33"/>
                <a:gd name="T81" fmla="*/ 23 h 24"/>
                <a:gd name="T82" fmla="*/ 32 w 33"/>
                <a:gd name="T83" fmla="*/ 21 h 24"/>
                <a:gd name="T84" fmla="*/ 30 w 33"/>
                <a:gd name="T85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" h="24">
                  <a:moveTo>
                    <a:pt x="30" y="16"/>
                  </a:moveTo>
                  <a:cubicBezTo>
                    <a:pt x="30" y="16"/>
                    <a:pt x="29" y="15"/>
                    <a:pt x="27" y="14"/>
                  </a:cubicBezTo>
                  <a:cubicBezTo>
                    <a:pt x="23" y="12"/>
                    <a:pt x="18" y="8"/>
                    <a:pt x="14" y="6"/>
                  </a:cubicBezTo>
                  <a:cubicBezTo>
                    <a:pt x="12" y="5"/>
                    <a:pt x="10" y="3"/>
                    <a:pt x="9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5"/>
                    <a:pt x="8" y="2"/>
                    <a:pt x="7" y="1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9"/>
                    <a:pt x="6" y="10"/>
                    <a:pt x="8" y="12"/>
                  </a:cubicBezTo>
                  <a:cubicBezTo>
                    <a:pt x="15" y="16"/>
                    <a:pt x="26" y="23"/>
                    <a:pt x="26" y="23"/>
                  </a:cubicBezTo>
                  <a:cubicBezTo>
                    <a:pt x="28" y="24"/>
                    <a:pt x="31" y="23"/>
                    <a:pt x="32" y="21"/>
                  </a:cubicBezTo>
                  <a:cubicBezTo>
                    <a:pt x="33" y="19"/>
                    <a:pt x="32" y="17"/>
                    <a:pt x="30" y="16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354"/>
            <p:cNvSpPr/>
            <p:nvPr/>
          </p:nvSpPr>
          <p:spPr bwMode="auto">
            <a:xfrm>
              <a:off x="7419976" y="4325938"/>
              <a:ext cx="163513" cy="327025"/>
            </a:xfrm>
            <a:custGeom>
              <a:avLst/>
              <a:gdLst>
                <a:gd name="T0" fmla="*/ 47 w 102"/>
                <a:gd name="T1" fmla="*/ 195 h 203"/>
                <a:gd name="T2" fmla="*/ 50 w 102"/>
                <a:gd name="T3" fmla="*/ 198 h 203"/>
                <a:gd name="T4" fmla="*/ 50 w 102"/>
                <a:gd name="T5" fmla="*/ 198 h 203"/>
                <a:gd name="T6" fmla="*/ 50 w 102"/>
                <a:gd name="T7" fmla="*/ 198 h 203"/>
                <a:gd name="T8" fmla="*/ 48 w 102"/>
                <a:gd name="T9" fmla="*/ 197 h 203"/>
                <a:gd name="T10" fmla="*/ 48 w 102"/>
                <a:gd name="T11" fmla="*/ 197 h 203"/>
                <a:gd name="T12" fmla="*/ 49 w 102"/>
                <a:gd name="T13" fmla="*/ 199 h 203"/>
                <a:gd name="T14" fmla="*/ 49 w 102"/>
                <a:gd name="T15" fmla="*/ 199 h 203"/>
                <a:gd name="T16" fmla="*/ 66 w 102"/>
                <a:gd name="T17" fmla="*/ 196 h 203"/>
                <a:gd name="T18" fmla="*/ 67 w 102"/>
                <a:gd name="T19" fmla="*/ 188 h 203"/>
                <a:gd name="T20" fmla="*/ 78 w 102"/>
                <a:gd name="T21" fmla="*/ 188 h 203"/>
                <a:gd name="T22" fmla="*/ 74 w 102"/>
                <a:gd name="T23" fmla="*/ 178 h 203"/>
                <a:gd name="T24" fmla="*/ 88 w 102"/>
                <a:gd name="T25" fmla="*/ 180 h 203"/>
                <a:gd name="T26" fmla="*/ 87 w 102"/>
                <a:gd name="T27" fmla="*/ 172 h 203"/>
                <a:gd name="T28" fmla="*/ 96 w 102"/>
                <a:gd name="T29" fmla="*/ 159 h 203"/>
                <a:gd name="T30" fmla="*/ 99 w 102"/>
                <a:gd name="T31" fmla="*/ 145 h 203"/>
                <a:gd name="T32" fmla="*/ 100 w 102"/>
                <a:gd name="T33" fmla="*/ 135 h 203"/>
                <a:gd name="T34" fmla="*/ 93 w 102"/>
                <a:gd name="T35" fmla="*/ 124 h 203"/>
                <a:gd name="T36" fmla="*/ 79 w 102"/>
                <a:gd name="T37" fmla="*/ 98 h 203"/>
                <a:gd name="T38" fmla="*/ 83 w 102"/>
                <a:gd name="T39" fmla="*/ 84 h 203"/>
                <a:gd name="T40" fmla="*/ 19 w 102"/>
                <a:gd name="T41" fmla="*/ 29 h 203"/>
                <a:gd name="T42" fmla="*/ 18 w 102"/>
                <a:gd name="T43" fmla="*/ 23 h 203"/>
                <a:gd name="T44" fmla="*/ 6 w 102"/>
                <a:gd name="T45" fmla="*/ 16 h 203"/>
                <a:gd name="T46" fmla="*/ 11 w 102"/>
                <a:gd name="T47" fmla="*/ 17 h 203"/>
                <a:gd name="T48" fmla="*/ 6 w 102"/>
                <a:gd name="T49" fmla="*/ 2 h 203"/>
                <a:gd name="T50" fmla="*/ 9 w 102"/>
                <a:gd name="T51" fmla="*/ 13 h 203"/>
                <a:gd name="T52" fmla="*/ 4 w 102"/>
                <a:gd name="T53" fmla="*/ 12 h 203"/>
                <a:gd name="T54" fmla="*/ 3 w 102"/>
                <a:gd name="T55" fmla="*/ 23 h 203"/>
                <a:gd name="T56" fmla="*/ 12 w 102"/>
                <a:gd name="T57" fmla="*/ 29 h 203"/>
                <a:gd name="T58" fmla="*/ 13 w 102"/>
                <a:gd name="T59" fmla="*/ 29 h 203"/>
                <a:gd name="T60" fmla="*/ 13 w 102"/>
                <a:gd name="T61" fmla="*/ 29 h 203"/>
                <a:gd name="T62" fmla="*/ 13 w 102"/>
                <a:gd name="T63" fmla="*/ 29 h 203"/>
                <a:gd name="T64" fmla="*/ 16 w 102"/>
                <a:gd name="T65" fmla="*/ 27 h 203"/>
                <a:gd name="T66" fmla="*/ 16 w 102"/>
                <a:gd name="T67" fmla="*/ 27 h 203"/>
                <a:gd name="T68" fmla="*/ 12 w 102"/>
                <a:gd name="T69" fmla="*/ 25 h 203"/>
                <a:gd name="T70" fmla="*/ 12 w 102"/>
                <a:gd name="T71" fmla="*/ 25 h 203"/>
                <a:gd name="T72" fmla="*/ 2 w 102"/>
                <a:gd name="T73" fmla="*/ 39 h 203"/>
                <a:gd name="T74" fmla="*/ 75 w 102"/>
                <a:gd name="T75" fmla="*/ 89 h 203"/>
                <a:gd name="T76" fmla="*/ 72 w 102"/>
                <a:gd name="T77" fmla="*/ 102 h 203"/>
                <a:gd name="T78" fmla="*/ 86 w 102"/>
                <a:gd name="T79" fmla="*/ 129 h 203"/>
                <a:gd name="T80" fmla="*/ 82 w 102"/>
                <a:gd name="T81" fmla="*/ 140 h 203"/>
                <a:gd name="T82" fmla="*/ 82 w 102"/>
                <a:gd name="T83" fmla="*/ 154 h 203"/>
                <a:gd name="T84" fmla="*/ 86 w 102"/>
                <a:gd name="T85" fmla="*/ 162 h 203"/>
                <a:gd name="T86" fmla="*/ 78 w 102"/>
                <a:gd name="T87" fmla="*/ 175 h 203"/>
                <a:gd name="T88" fmla="*/ 85 w 102"/>
                <a:gd name="T89" fmla="*/ 172 h 203"/>
                <a:gd name="T90" fmla="*/ 70 w 102"/>
                <a:gd name="T91" fmla="*/ 185 h 203"/>
                <a:gd name="T92" fmla="*/ 74 w 102"/>
                <a:gd name="T93" fmla="*/ 181 h 203"/>
                <a:gd name="T94" fmla="*/ 63 w 102"/>
                <a:gd name="T95" fmla="*/ 195 h 203"/>
                <a:gd name="T96" fmla="*/ 65 w 102"/>
                <a:gd name="T97" fmla="*/ 188 h 203"/>
                <a:gd name="T98" fmla="*/ 47 w 102"/>
                <a:gd name="T99" fmla="*/ 191 h 203"/>
                <a:gd name="T100" fmla="*/ 45 w 102"/>
                <a:gd name="T101" fmla="*/ 192 h 203"/>
                <a:gd name="T102" fmla="*/ 51 w 102"/>
                <a:gd name="T103" fmla="*/ 202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" h="203">
                  <a:moveTo>
                    <a:pt x="55" y="195"/>
                  </a:moveTo>
                  <a:cubicBezTo>
                    <a:pt x="49" y="192"/>
                    <a:pt x="49" y="192"/>
                    <a:pt x="49" y="192"/>
                  </a:cubicBezTo>
                  <a:cubicBezTo>
                    <a:pt x="47" y="195"/>
                    <a:pt x="47" y="195"/>
                    <a:pt x="47" y="195"/>
                  </a:cubicBezTo>
                  <a:cubicBezTo>
                    <a:pt x="51" y="197"/>
                    <a:pt x="51" y="197"/>
                    <a:pt x="51" y="197"/>
                  </a:cubicBezTo>
                  <a:cubicBezTo>
                    <a:pt x="47" y="195"/>
                    <a:pt x="47" y="195"/>
                    <a:pt x="47" y="195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50" y="198"/>
                    <a:pt x="50" y="198"/>
                    <a:pt x="51" y="197"/>
                  </a:cubicBezTo>
                  <a:cubicBezTo>
                    <a:pt x="47" y="195"/>
                    <a:pt x="47" y="195"/>
                    <a:pt x="47" y="195"/>
                  </a:cubicBezTo>
                  <a:cubicBezTo>
                    <a:pt x="50" y="198"/>
                    <a:pt x="50" y="198"/>
                    <a:pt x="50" y="198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50" y="198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8" y="197"/>
                    <a:pt x="48" y="197"/>
                    <a:pt x="48" y="197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8" y="197"/>
                    <a:pt x="48" y="197"/>
                    <a:pt x="48" y="197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50" y="199"/>
                  </a:cubicBezTo>
                  <a:cubicBezTo>
                    <a:pt x="52" y="198"/>
                    <a:pt x="56" y="197"/>
                    <a:pt x="60" y="197"/>
                  </a:cubicBezTo>
                  <a:cubicBezTo>
                    <a:pt x="63" y="196"/>
                    <a:pt x="66" y="196"/>
                    <a:pt x="66" y="196"/>
                  </a:cubicBezTo>
                  <a:cubicBezTo>
                    <a:pt x="68" y="196"/>
                    <a:pt x="69" y="195"/>
                    <a:pt x="69" y="193"/>
                  </a:cubicBezTo>
                  <a:cubicBezTo>
                    <a:pt x="70" y="191"/>
                    <a:pt x="69" y="190"/>
                    <a:pt x="68" y="189"/>
                  </a:cubicBezTo>
                  <a:cubicBezTo>
                    <a:pt x="67" y="188"/>
                    <a:pt x="67" y="188"/>
                    <a:pt x="67" y="188"/>
                  </a:cubicBezTo>
                  <a:cubicBezTo>
                    <a:pt x="65" y="192"/>
                    <a:pt x="65" y="192"/>
                    <a:pt x="65" y="192"/>
                  </a:cubicBezTo>
                  <a:cubicBezTo>
                    <a:pt x="67" y="195"/>
                    <a:pt x="67" y="195"/>
                    <a:pt x="67" y="195"/>
                  </a:cubicBezTo>
                  <a:cubicBezTo>
                    <a:pt x="78" y="188"/>
                    <a:pt x="78" y="188"/>
                    <a:pt x="78" y="188"/>
                  </a:cubicBezTo>
                  <a:cubicBezTo>
                    <a:pt x="79" y="187"/>
                    <a:pt x="80" y="186"/>
                    <a:pt x="80" y="184"/>
                  </a:cubicBezTo>
                  <a:cubicBezTo>
                    <a:pt x="80" y="183"/>
                    <a:pt x="79" y="182"/>
                    <a:pt x="78" y="181"/>
                  </a:cubicBezTo>
                  <a:cubicBezTo>
                    <a:pt x="74" y="178"/>
                    <a:pt x="74" y="178"/>
                    <a:pt x="74" y="178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4" y="186"/>
                    <a:pt x="74" y="186"/>
                    <a:pt x="74" y="186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90" y="179"/>
                    <a:pt x="91" y="178"/>
                    <a:pt x="91" y="176"/>
                  </a:cubicBezTo>
                  <a:cubicBezTo>
                    <a:pt x="91" y="175"/>
                    <a:pt x="90" y="173"/>
                    <a:pt x="89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7" y="165"/>
                    <a:pt x="98" y="163"/>
                    <a:pt x="97" y="162"/>
                  </a:cubicBezTo>
                  <a:cubicBezTo>
                    <a:pt x="97" y="161"/>
                    <a:pt x="97" y="159"/>
                    <a:pt x="96" y="159"/>
                  </a:cubicBezTo>
                  <a:cubicBezTo>
                    <a:pt x="91" y="156"/>
                    <a:pt x="91" y="156"/>
                    <a:pt x="91" y="156"/>
                  </a:cubicBezTo>
                  <a:cubicBezTo>
                    <a:pt x="98" y="149"/>
                    <a:pt x="98" y="149"/>
                    <a:pt x="98" y="149"/>
                  </a:cubicBezTo>
                  <a:cubicBezTo>
                    <a:pt x="99" y="148"/>
                    <a:pt x="99" y="147"/>
                    <a:pt x="99" y="145"/>
                  </a:cubicBezTo>
                  <a:cubicBezTo>
                    <a:pt x="99" y="144"/>
                    <a:pt x="98" y="143"/>
                    <a:pt x="97" y="143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101" y="134"/>
                    <a:pt x="102" y="133"/>
                    <a:pt x="102" y="132"/>
                  </a:cubicBezTo>
                  <a:cubicBezTo>
                    <a:pt x="102" y="130"/>
                    <a:pt x="101" y="129"/>
                    <a:pt x="100" y="128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6" y="111"/>
                    <a:pt x="96" y="111"/>
                    <a:pt x="96" y="111"/>
                  </a:cubicBezTo>
                  <a:cubicBezTo>
                    <a:pt x="96" y="110"/>
                    <a:pt x="96" y="108"/>
                    <a:pt x="94" y="107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9"/>
                    <a:pt x="85" y="88"/>
                    <a:pt x="84" y="87"/>
                  </a:cubicBezTo>
                  <a:cubicBezTo>
                    <a:pt x="84" y="86"/>
                    <a:pt x="84" y="85"/>
                    <a:pt x="83" y="8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8"/>
                    <a:pt x="20" y="27"/>
                    <a:pt x="20" y="27"/>
                  </a:cubicBezTo>
                  <a:cubicBezTo>
                    <a:pt x="20" y="25"/>
                    <a:pt x="19" y="25"/>
                    <a:pt x="19" y="24"/>
                  </a:cubicBezTo>
                  <a:cubicBezTo>
                    <a:pt x="19" y="24"/>
                    <a:pt x="18" y="24"/>
                    <a:pt x="18" y="23"/>
                  </a:cubicBezTo>
                  <a:cubicBezTo>
                    <a:pt x="18" y="23"/>
                    <a:pt x="17" y="23"/>
                    <a:pt x="17" y="22"/>
                  </a:cubicBezTo>
                  <a:cubicBezTo>
                    <a:pt x="15" y="21"/>
                    <a:pt x="13" y="20"/>
                    <a:pt x="10" y="18"/>
                  </a:cubicBezTo>
                  <a:cubicBezTo>
                    <a:pt x="8" y="17"/>
                    <a:pt x="7" y="16"/>
                    <a:pt x="6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10" y="19"/>
                    <a:pt x="11" y="17"/>
                  </a:cubicBezTo>
                  <a:cubicBezTo>
                    <a:pt x="13" y="14"/>
                    <a:pt x="14" y="11"/>
                    <a:pt x="14" y="11"/>
                  </a:cubicBezTo>
                  <a:cubicBezTo>
                    <a:pt x="16" y="9"/>
                    <a:pt x="15" y="7"/>
                    <a:pt x="13" y="6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3" y="15"/>
                    <a:pt x="1" y="17"/>
                    <a:pt x="1" y="18"/>
                  </a:cubicBezTo>
                  <a:cubicBezTo>
                    <a:pt x="1" y="18"/>
                    <a:pt x="0" y="20"/>
                    <a:pt x="1" y="21"/>
                  </a:cubicBezTo>
                  <a:cubicBezTo>
                    <a:pt x="1" y="22"/>
                    <a:pt x="2" y="23"/>
                    <a:pt x="3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5"/>
                    <a:pt x="8" y="26"/>
                    <a:pt x="10" y="28"/>
                  </a:cubicBezTo>
                  <a:cubicBezTo>
                    <a:pt x="11" y="28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6"/>
                    <a:pt x="12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40"/>
                    <a:pt x="2" y="41"/>
                    <a:pt x="2" y="42"/>
                  </a:cubicBezTo>
                  <a:cubicBezTo>
                    <a:pt x="2" y="43"/>
                    <a:pt x="3" y="44"/>
                    <a:pt x="4" y="44"/>
                  </a:cubicBezTo>
                  <a:cubicBezTo>
                    <a:pt x="75" y="89"/>
                    <a:pt x="75" y="89"/>
                    <a:pt x="75" y="89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8"/>
                    <a:pt x="70" y="99"/>
                    <a:pt x="70" y="100"/>
                  </a:cubicBezTo>
                  <a:cubicBezTo>
                    <a:pt x="70" y="101"/>
                    <a:pt x="71" y="102"/>
                    <a:pt x="72" y="10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6"/>
                    <a:pt x="84" y="128"/>
                    <a:pt x="86" y="129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2" y="138"/>
                    <a:pt x="82" y="139"/>
                    <a:pt x="82" y="140"/>
                  </a:cubicBezTo>
                  <a:cubicBezTo>
                    <a:pt x="82" y="142"/>
                    <a:pt x="83" y="143"/>
                    <a:pt x="84" y="144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6"/>
                    <a:pt x="81" y="157"/>
                  </a:cubicBezTo>
                  <a:cubicBezTo>
                    <a:pt x="81" y="158"/>
                    <a:pt x="82" y="159"/>
                    <a:pt x="83" y="160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78" y="169"/>
                    <a:pt x="78" y="169"/>
                    <a:pt x="78" y="169"/>
                  </a:cubicBezTo>
                  <a:cubicBezTo>
                    <a:pt x="77" y="169"/>
                    <a:pt x="76" y="171"/>
                    <a:pt x="76" y="172"/>
                  </a:cubicBezTo>
                  <a:cubicBezTo>
                    <a:pt x="76" y="173"/>
                    <a:pt x="77" y="174"/>
                    <a:pt x="78" y="175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7" y="176"/>
                    <a:pt x="87" y="176"/>
                    <a:pt x="87" y="176"/>
                  </a:cubicBezTo>
                  <a:cubicBezTo>
                    <a:pt x="85" y="172"/>
                    <a:pt x="85" y="172"/>
                    <a:pt x="85" y="172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69" y="179"/>
                    <a:pt x="68" y="180"/>
                    <a:pt x="68" y="182"/>
                  </a:cubicBezTo>
                  <a:cubicBezTo>
                    <a:pt x="68" y="183"/>
                    <a:pt x="69" y="184"/>
                    <a:pt x="70" y="185"/>
                  </a:cubicBezTo>
                  <a:cubicBezTo>
                    <a:pt x="74" y="188"/>
                    <a:pt x="74" y="188"/>
                    <a:pt x="74" y="188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74" y="181"/>
                    <a:pt x="74" y="181"/>
                    <a:pt x="74" y="181"/>
                  </a:cubicBezTo>
                  <a:cubicBezTo>
                    <a:pt x="63" y="188"/>
                    <a:pt x="63" y="188"/>
                    <a:pt x="63" y="188"/>
                  </a:cubicBezTo>
                  <a:cubicBezTo>
                    <a:pt x="62" y="189"/>
                    <a:pt x="61" y="190"/>
                    <a:pt x="61" y="192"/>
                  </a:cubicBezTo>
                  <a:cubicBezTo>
                    <a:pt x="61" y="193"/>
                    <a:pt x="62" y="194"/>
                    <a:pt x="63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5" y="188"/>
                    <a:pt x="65" y="188"/>
                    <a:pt x="65" y="188"/>
                  </a:cubicBezTo>
                  <a:cubicBezTo>
                    <a:pt x="65" y="188"/>
                    <a:pt x="60" y="189"/>
                    <a:pt x="56" y="189"/>
                  </a:cubicBezTo>
                  <a:cubicBezTo>
                    <a:pt x="54" y="190"/>
                    <a:pt x="51" y="190"/>
                    <a:pt x="50" y="190"/>
                  </a:cubicBezTo>
                  <a:cubicBezTo>
                    <a:pt x="49" y="191"/>
                    <a:pt x="48" y="191"/>
                    <a:pt x="47" y="191"/>
                  </a:cubicBezTo>
                  <a:cubicBezTo>
                    <a:pt x="46" y="191"/>
                    <a:pt x="46" y="191"/>
                    <a:pt x="46" y="191"/>
                  </a:cubicBezTo>
                  <a:cubicBezTo>
                    <a:pt x="46" y="191"/>
                    <a:pt x="46" y="191"/>
                    <a:pt x="4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45" y="192"/>
                    <a:pt x="44" y="192"/>
                    <a:pt x="44" y="193"/>
                  </a:cubicBezTo>
                  <a:cubicBezTo>
                    <a:pt x="43" y="195"/>
                    <a:pt x="43" y="197"/>
                    <a:pt x="45" y="198"/>
                  </a:cubicBezTo>
                  <a:cubicBezTo>
                    <a:pt x="51" y="202"/>
                    <a:pt x="51" y="202"/>
                    <a:pt x="51" y="202"/>
                  </a:cubicBezTo>
                  <a:cubicBezTo>
                    <a:pt x="52" y="203"/>
                    <a:pt x="55" y="202"/>
                    <a:pt x="56" y="201"/>
                  </a:cubicBezTo>
                  <a:cubicBezTo>
                    <a:pt x="57" y="199"/>
                    <a:pt x="57" y="196"/>
                    <a:pt x="55" y="195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355"/>
            <p:cNvSpPr/>
            <p:nvPr/>
          </p:nvSpPr>
          <p:spPr bwMode="auto">
            <a:xfrm>
              <a:off x="7210426" y="4425950"/>
              <a:ext cx="234950" cy="417513"/>
            </a:xfrm>
            <a:custGeom>
              <a:avLst/>
              <a:gdLst>
                <a:gd name="T0" fmla="*/ 35 w 146"/>
                <a:gd name="T1" fmla="*/ 245 h 260"/>
                <a:gd name="T2" fmla="*/ 75 w 146"/>
                <a:gd name="T3" fmla="*/ 255 h 260"/>
                <a:gd name="T4" fmla="*/ 10 w 146"/>
                <a:gd name="T5" fmla="*/ 212 h 260"/>
                <a:gd name="T6" fmla="*/ 10 w 146"/>
                <a:gd name="T7" fmla="*/ 213 h 260"/>
                <a:gd name="T8" fmla="*/ 7 w 146"/>
                <a:gd name="T9" fmla="*/ 215 h 260"/>
                <a:gd name="T10" fmla="*/ 16 w 146"/>
                <a:gd name="T11" fmla="*/ 203 h 260"/>
                <a:gd name="T12" fmla="*/ 16 w 146"/>
                <a:gd name="T13" fmla="*/ 204 h 260"/>
                <a:gd name="T14" fmla="*/ 13 w 146"/>
                <a:gd name="T15" fmla="*/ 206 h 260"/>
                <a:gd name="T16" fmla="*/ 108 w 146"/>
                <a:gd name="T17" fmla="*/ 244 h 260"/>
                <a:gd name="T18" fmla="*/ 30 w 146"/>
                <a:gd name="T19" fmla="*/ 199 h 260"/>
                <a:gd name="T20" fmla="*/ 29 w 146"/>
                <a:gd name="T21" fmla="*/ 199 h 260"/>
                <a:gd name="T22" fmla="*/ 107 w 146"/>
                <a:gd name="T23" fmla="*/ 236 h 260"/>
                <a:gd name="T24" fmla="*/ 35 w 146"/>
                <a:gd name="T25" fmla="*/ 186 h 260"/>
                <a:gd name="T26" fmla="*/ 35 w 146"/>
                <a:gd name="T27" fmla="*/ 190 h 260"/>
                <a:gd name="T28" fmla="*/ 36 w 146"/>
                <a:gd name="T29" fmla="*/ 191 h 260"/>
                <a:gd name="T30" fmla="*/ 50 w 146"/>
                <a:gd name="T31" fmla="*/ 176 h 260"/>
                <a:gd name="T32" fmla="*/ 47 w 146"/>
                <a:gd name="T33" fmla="*/ 179 h 260"/>
                <a:gd name="T34" fmla="*/ 47 w 146"/>
                <a:gd name="T35" fmla="*/ 183 h 260"/>
                <a:gd name="T36" fmla="*/ 133 w 146"/>
                <a:gd name="T37" fmla="*/ 220 h 260"/>
                <a:gd name="T38" fmla="*/ 84 w 146"/>
                <a:gd name="T39" fmla="*/ 169 h 260"/>
                <a:gd name="T40" fmla="*/ 84 w 146"/>
                <a:gd name="T41" fmla="*/ 169 h 260"/>
                <a:gd name="T42" fmla="*/ 81 w 146"/>
                <a:gd name="T43" fmla="*/ 171 h 260"/>
                <a:gd name="T44" fmla="*/ 104 w 146"/>
                <a:gd name="T45" fmla="*/ 173 h 260"/>
                <a:gd name="T46" fmla="*/ 133 w 146"/>
                <a:gd name="T47" fmla="*/ 165 h 260"/>
                <a:gd name="T48" fmla="*/ 132 w 146"/>
                <a:gd name="T49" fmla="*/ 132 h 260"/>
                <a:gd name="T50" fmla="*/ 143 w 146"/>
                <a:gd name="T51" fmla="*/ 87 h 260"/>
                <a:gd name="T52" fmla="*/ 145 w 146"/>
                <a:gd name="T53" fmla="*/ 50 h 260"/>
                <a:gd name="T54" fmla="*/ 130 w 146"/>
                <a:gd name="T55" fmla="*/ 8 h 260"/>
                <a:gd name="T56" fmla="*/ 136 w 146"/>
                <a:gd name="T57" fmla="*/ 64 h 260"/>
                <a:gd name="T58" fmla="*/ 129 w 146"/>
                <a:gd name="T59" fmla="*/ 100 h 260"/>
                <a:gd name="T60" fmla="*/ 130 w 146"/>
                <a:gd name="T61" fmla="*/ 155 h 260"/>
                <a:gd name="T62" fmla="*/ 127 w 146"/>
                <a:gd name="T63" fmla="*/ 166 h 260"/>
                <a:gd name="T64" fmla="*/ 135 w 146"/>
                <a:gd name="T65" fmla="*/ 168 h 260"/>
                <a:gd name="T66" fmla="*/ 136 w 146"/>
                <a:gd name="T67" fmla="*/ 168 h 260"/>
                <a:gd name="T68" fmla="*/ 107 w 146"/>
                <a:gd name="T69" fmla="*/ 175 h 260"/>
                <a:gd name="T70" fmla="*/ 135 w 146"/>
                <a:gd name="T71" fmla="*/ 188 h 260"/>
                <a:gd name="T72" fmla="*/ 132 w 146"/>
                <a:gd name="T73" fmla="*/ 186 h 260"/>
                <a:gd name="T74" fmla="*/ 80 w 146"/>
                <a:gd name="T75" fmla="*/ 175 h 260"/>
                <a:gd name="T76" fmla="*/ 132 w 146"/>
                <a:gd name="T77" fmla="*/ 216 h 260"/>
                <a:gd name="T78" fmla="*/ 132 w 146"/>
                <a:gd name="T79" fmla="*/ 212 h 260"/>
                <a:gd name="T80" fmla="*/ 61 w 146"/>
                <a:gd name="T81" fmla="*/ 181 h 260"/>
                <a:gd name="T82" fmla="*/ 124 w 146"/>
                <a:gd name="T83" fmla="*/ 227 h 260"/>
                <a:gd name="T84" fmla="*/ 123 w 146"/>
                <a:gd name="T85" fmla="*/ 223 h 260"/>
                <a:gd name="T86" fmla="*/ 38 w 146"/>
                <a:gd name="T87" fmla="*/ 183 h 260"/>
                <a:gd name="T88" fmla="*/ 111 w 146"/>
                <a:gd name="T89" fmla="*/ 230 h 260"/>
                <a:gd name="T90" fmla="*/ 112 w 146"/>
                <a:gd name="T91" fmla="*/ 230 h 260"/>
                <a:gd name="T92" fmla="*/ 34 w 146"/>
                <a:gd name="T93" fmla="*/ 193 h 260"/>
                <a:gd name="T94" fmla="*/ 39 w 146"/>
                <a:gd name="T95" fmla="*/ 205 h 260"/>
                <a:gd name="T96" fmla="*/ 103 w 146"/>
                <a:gd name="T97" fmla="*/ 242 h 260"/>
                <a:gd name="T98" fmla="*/ 101 w 146"/>
                <a:gd name="T99" fmla="*/ 240 h 260"/>
                <a:gd name="T100" fmla="*/ 104 w 146"/>
                <a:gd name="T101" fmla="*/ 242 h 260"/>
                <a:gd name="T102" fmla="*/ 105 w 146"/>
                <a:gd name="T103" fmla="*/ 238 h 260"/>
                <a:gd name="T104" fmla="*/ 38 w 146"/>
                <a:gd name="T105" fmla="*/ 212 h 260"/>
                <a:gd name="T106" fmla="*/ 87 w 146"/>
                <a:gd name="T107" fmla="*/ 247 h 260"/>
                <a:gd name="T108" fmla="*/ 67 w 146"/>
                <a:gd name="T109" fmla="*/ 257 h 260"/>
                <a:gd name="T110" fmla="*/ 68 w 146"/>
                <a:gd name="T111" fmla="*/ 258 h 260"/>
                <a:gd name="T112" fmla="*/ 71 w 146"/>
                <a:gd name="T113" fmla="*/ 255 h 260"/>
                <a:gd name="T114" fmla="*/ 69 w 146"/>
                <a:gd name="T115" fmla="*/ 252 h 260"/>
                <a:gd name="T116" fmla="*/ 72 w 146"/>
                <a:gd name="T117" fmla="*/ 253 h 260"/>
                <a:gd name="T118" fmla="*/ 2 w 146"/>
                <a:gd name="T119" fmla="*/ 23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" h="260">
                  <a:moveTo>
                    <a:pt x="28" y="250"/>
                  </a:moveTo>
                  <a:cubicBezTo>
                    <a:pt x="7" y="237"/>
                    <a:pt x="7" y="237"/>
                    <a:pt x="7" y="237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4" y="244"/>
                    <a:pt x="4" y="244"/>
                    <a:pt x="4" y="244"/>
                  </a:cubicBezTo>
                  <a:cubicBezTo>
                    <a:pt x="48" y="259"/>
                    <a:pt x="48" y="259"/>
                    <a:pt x="48" y="259"/>
                  </a:cubicBezTo>
                  <a:cubicBezTo>
                    <a:pt x="49" y="260"/>
                    <a:pt x="52" y="259"/>
                    <a:pt x="52" y="257"/>
                  </a:cubicBezTo>
                  <a:cubicBezTo>
                    <a:pt x="53" y="255"/>
                    <a:pt x="53" y="253"/>
                    <a:pt x="51" y="252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5" y="228"/>
                    <a:pt x="5" y="228"/>
                    <a:pt x="5" y="228"/>
                  </a:cubicBezTo>
                  <a:cubicBezTo>
                    <a:pt x="3" y="231"/>
                    <a:pt x="3" y="231"/>
                    <a:pt x="3" y="231"/>
                  </a:cubicBezTo>
                  <a:cubicBezTo>
                    <a:pt x="3" y="231"/>
                    <a:pt x="19" y="238"/>
                    <a:pt x="35" y="245"/>
                  </a:cubicBezTo>
                  <a:cubicBezTo>
                    <a:pt x="44" y="249"/>
                    <a:pt x="52" y="252"/>
                    <a:pt x="58" y="255"/>
                  </a:cubicBezTo>
                  <a:cubicBezTo>
                    <a:pt x="61" y="256"/>
                    <a:pt x="64" y="257"/>
                    <a:pt x="66" y="258"/>
                  </a:cubicBezTo>
                  <a:cubicBezTo>
                    <a:pt x="67" y="258"/>
                    <a:pt x="68" y="259"/>
                    <a:pt x="69" y="259"/>
                  </a:cubicBezTo>
                  <a:cubicBezTo>
                    <a:pt x="70" y="259"/>
                    <a:pt x="70" y="259"/>
                    <a:pt x="70" y="259"/>
                  </a:cubicBezTo>
                  <a:cubicBezTo>
                    <a:pt x="70" y="259"/>
                    <a:pt x="70" y="259"/>
                    <a:pt x="70" y="259"/>
                  </a:cubicBezTo>
                  <a:cubicBezTo>
                    <a:pt x="70" y="259"/>
                    <a:pt x="71" y="259"/>
                    <a:pt x="71" y="260"/>
                  </a:cubicBezTo>
                  <a:cubicBezTo>
                    <a:pt x="71" y="259"/>
                    <a:pt x="72" y="259"/>
                    <a:pt x="72" y="259"/>
                  </a:cubicBezTo>
                  <a:cubicBezTo>
                    <a:pt x="73" y="259"/>
                    <a:pt x="73" y="259"/>
                    <a:pt x="73" y="259"/>
                  </a:cubicBezTo>
                  <a:cubicBezTo>
                    <a:pt x="74" y="259"/>
                    <a:pt x="74" y="258"/>
                    <a:pt x="75" y="258"/>
                  </a:cubicBezTo>
                  <a:cubicBezTo>
                    <a:pt x="75" y="258"/>
                    <a:pt x="75" y="258"/>
                    <a:pt x="75" y="258"/>
                  </a:cubicBezTo>
                  <a:cubicBezTo>
                    <a:pt x="75" y="257"/>
                    <a:pt x="75" y="256"/>
                    <a:pt x="75" y="255"/>
                  </a:cubicBezTo>
                  <a:cubicBezTo>
                    <a:pt x="75" y="254"/>
                    <a:pt x="75" y="254"/>
                    <a:pt x="75" y="253"/>
                  </a:cubicBezTo>
                  <a:cubicBezTo>
                    <a:pt x="74" y="252"/>
                    <a:pt x="74" y="252"/>
                    <a:pt x="73" y="252"/>
                  </a:cubicBezTo>
                  <a:cubicBezTo>
                    <a:pt x="73" y="251"/>
                    <a:pt x="72" y="251"/>
                    <a:pt x="72" y="250"/>
                  </a:cubicBezTo>
                  <a:cubicBezTo>
                    <a:pt x="69" y="248"/>
                    <a:pt x="63" y="245"/>
                    <a:pt x="57" y="241"/>
                  </a:cubicBezTo>
                  <a:cubicBezTo>
                    <a:pt x="48" y="235"/>
                    <a:pt x="36" y="228"/>
                    <a:pt x="26" y="222"/>
                  </a:cubicBezTo>
                  <a:cubicBezTo>
                    <a:pt x="21" y="219"/>
                    <a:pt x="17" y="217"/>
                    <a:pt x="14" y="215"/>
                  </a:cubicBezTo>
                  <a:cubicBezTo>
                    <a:pt x="13" y="214"/>
                    <a:pt x="11" y="213"/>
                    <a:pt x="11" y="213"/>
                  </a:cubicBezTo>
                  <a:cubicBezTo>
                    <a:pt x="10" y="213"/>
                    <a:pt x="10" y="212"/>
                    <a:pt x="10" y="212"/>
                  </a:cubicBezTo>
                  <a:cubicBezTo>
                    <a:pt x="9" y="212"/>
                    <a:pt x="9" y="212"/>
                    <a:pt x="9" y="212"/>
                  </a:cubicBezTo>
                  <a:cubicBezTo>
                    <a:pt x="8" y="214"/>
                    <a:pt x="8" y="214"/>
                    <a:pt x="8" y="214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9" y="212"/>
                    <a:pt x="9" y="212"/>
                    <a:pt x="9" y="212"/>
                  </a:cubicBezTo>
                  <a:cubicBezTo>
                    <a:pt x="8" y="214"/>
                    <a:pt x="8" y="214"/>
                    <a:pt x="8" y="214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1" y="214"/>
                    <a:pt x="11" y="214"/>
                    <a:pt x="11" y="214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1" y="214"/>
                    <a:pt x="11" y="214"/>
                    <a:pt x="11" y="214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1" y="214"/>
                    <a:pt x="11" y="214"/>
                    <a:pt x="11" y="214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7" y="215"/>
                    <a:pt x="7" y="215"/>
                    <a:pt x="7" y="215"/>
                  </a:cubicBezTo>
                  <a:cubicBezTo>
                    <a:pt x="6" y="219"/>
                    <a:pt x="6" y="219"/>
                    <a:pt x="6" y="219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6" y="256"/>
                    <a:pt x="88" y="255"/>
                    <a:pt x="89" y="253"/>
                  </a:cubicBezTo>
                  <a:cubicBezTo>
                    <a:pt x="90" y="251"/>
                    <a:pt x="89" y="249"/>
                    <a:pt x="88" y="248"/>
                  </a:cubicBezTo>
                  <a:cubicBezTo>
                    <a:pt x="88" y="248"/>
                    <a:pt x="83" y="245"/>
                    <a:pt x="76" y="241"/>
                  </a:cubicBezTo>
                  <a:cubicBezTo>
                    <a:pt x="66" y="235"/>
                    <a:pt x="51" y="226"/>
                    <a:pt x="38" y="218"/>
                  </a:cubicBezTo>
                  <a:cubicBezTo>
                    <a:pt x="32" y="214"/>
                    <a:pt x="26" y="210"/>
                    <a:pt x="22" y="207"/>
                  </a:cubicBezTo>
                  <a:cubicBezTo>
                    <a:pt x="20" y="206"/>
                    <a:pt x="18" y="205"/>
                    <a:pt x="17" y="204"/>
                  </a:cubicBezTo>
                  <a:cubicBezTo>
                    <a:pt x="17" y="204"/>
                    <a:pt x="16" y="203"/>
                    <a:pt x="16" y="203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4" y="205"/>
                    <a:pt x="14" y="205"/>
                    <a:pt x="14" y="205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4" y="205"/>
                    <a:pt x="14" y="205"/>
                    <a:pt x="14" y="205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3" y="206"/>
                    <a:pt x="13" y="206"/>
                    <a:pt x="13" y="206"/>
                  </a:cubicBezTo>
                  <a:cubicBezTo>
                    <a:pt x="17" y="206"/>
                    <a:pt x="17" y="206"/>
                    <a:pt x="17" y="206"/>
                  </a:cubicBezTo>
                  <a:cubicBezTo>
                    <a:pt x="17" y="205"/>
                    <a:pt x="17" y="204"/>
                    <a:pt x="16" y="204"/>
                  </a:cubicBezTo>
                  <a:cubicBezTo>
                    <a:pt x="13" y="206"/>
                    <a:pt x="13" y="206"/>
                    <a:pt x="13" y="206"/>
                  </a:cubicBezTo>
                  <a:cubicBezTo>
                    <a:pt x="17" y="206"/>
                    <a:pt x="17" y="206"/>
                    <a:pt x="17" y="206"/>
                  </a:cubicBezTo>
                  <a:cubicBezTo>
                    <a:pt x="13" y="206"/>
                    <a:pt x="13" y="206"/>
                    <a:pt x="13" y="206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7" y="207"/>
                    <a:pt x="17" y="206"/>
                    <a:pt x="17" y="206"/>
                  </a:cubicBezTo>
                  <a:cubicBezTo>
                    <a:pt x="13" y="206"/>
                    <a:pt x="13" y="206"/>
                    <a:pt x="13" y="206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3" y="206"/>
                    <a:pt x="13" y="206"/>
                    <a:pt x="13" y="206"/>
                  </a:cubicBezTo>
                  <a:cubicBezTo>
                    <a:pt x="11" y="209"/>
                    <a:pt x="11" y="209"/>
                    <a:pt x="11" y="209"/>
                  </a:cubicBezTo>
                  <a:cubicBezTo>
                    <a:pt x="11" y="209"/>
                    <a:pt x="33" y="218"/>
                    <a:pt x="56" y="228"/>
                  </a:cubicBezTo>
                  <a:cubicBezTo>
                    <a:pt x="67" y="232"/>
                    <a:pt x="78" y="237"/>
                    <a:pt x="87" y="240"/>
                  </a:cubicBezTo>
                  <a:cubicBezTo>
                    <a:pt x="91" y="242"/>
                    <a:pt x="95" y="243"/>
                    <a:pt x="98" y="244"/>
                  </a:cubicBezTo>
                  <a:cubicBezTo>
                    <a:pt x="99" y="245"/>
                    <a:pt x="100" y="245"/>
                    <a:pt x="101" y="246"/>
                  </a:cubicBezTo>
                  <a:cubicBezTo>
                    <a:pt x="102" y="246"/>
                    <a:pt x="102" y="246"/>
                    <a:pt x="102" y="246"/>
                  </a:cubicBezTo>
                  <a:cubicBezTo>
                    <a:pt x="103" y="246"/>
                    <a:pt x="103" y="246"/>
                    <a:pt x="103" y="246"/>
                  </a:cubicBezTo>
                  <a:cubicBezTo>
                    <a:pt x="103" y="246"/>
                    <a:pt x="104" y="246"/>
                    <a:pt x="104" y="246"/>
                  </a:cubicBezTo>
                  <a:cubicBezTo>
                    <a:pt x="104" y="246"/>
                    <a:pt x="105" y="246"/>
                    <a:pt x="105" y="246"/>
                  </a:cubicBezTo>
                  <a:cubicBezTo>
                    <a:pt x="105" y="246"/>
                    <a:pt x="106" y="246"/>
                    <a:pt x="106" y="245"/>
                  </a:cubicBezTo>
                  <a:cubicBezTo>
                    <a:pt x="107" y="245"/>
                    <a:pt x="107" y="245"/>
                    <a:pt x="108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8" y="243"/>
                    <a:pt x="108" y="243"/>
                    <a:pt x="108" y="242"/>
                  </a:cubicBezTo>
                  <a:cubicBezTo>
                    <a:pt x="108" y="241"/>
                    <a:pt x="108" y="240"/>
                    <a:pt x="108" y="240"/>
                  </a:cubicBezTo>
                  <a:cubicBezTo>
                    <a:pt x="107" y="239"/>
                    <a:pt x="107" y="239"/>
                    <a:pt x="107" y="238"/>
                  </a:cubicBezTo>
                  <a:cubicBezTo>
                    <a:pt x="106" y="238"/>
                    <a:pt x="105" y="237"/>
                    <a:pt x="104" y="237"/>
                  </a:cubicBezTo>
                  <a:cubicBezTo>
                    <a:pt x="101" y="234"/>
                    <a:pt x="95" y="230"/>
                    <a:pt x="87" y="225"/>
                  </a:cubicBezTo>
                  <a:cubicBezTo>
                    <a:pt x="65" y="211"/>
                    <a:pt x="31" y="192"/>
                    <a:pt x="31" y="192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32" y="197"/>
                    <a:pt x="32" y="197"/>
                    <a:pt x="32" y="197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31" y="199"/>
                    <a:pt x="32" y="198"/>
                    <a:pt x="32" y="197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9" y="199"/>
                    <a:pt x="29" y="199"/>
                    <a:pt x="29" y="199"/>
                  </a:cubicBezTo>
                  <a:cubicBezTo>
                    <a:pt x="29" y="199"/>
                    <a:pt x="29" y="199"/>
                    <a:pt x="30" y="199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9" y="199"/>
                    <a:pt x="29" y="199"/>
                    <a:pt x="29" y="199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9"/>
                    <a:pt x="29" y="199"/>
                  </a:cubicBezTo>
                  <a:cubicBezTo>
                    <a:pt x="29" y="195"/>
                    <a:pt x="29" y="195"/>
                    <a:pt x="29" y="195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9" y="196"/>
                    <a:pt x="29" y="196"/>
                    <a:pt x="29" y="196"/>
                  </a:cubicBezTo>
                  <a:cubicBezTo>
                    <a:pt x="27" y="199"/>
                    <a:pt x="27" y="199"/>
                    <a:pt x="27" y="199"/>
                  </a:cubicBezTo>
                  <a:cubicBezTo>
                    <a:pt x="28" y="199"/>
                    <a:pt x="27" y="199"/>
                    <a:pt x="28" y="199"/>
                  </a:cubicBezTo>
                  <a:cubicBezTo>
                    <a:pt x="29" y="196"/>
                    <a:pt x="29" y="196"/>
                    <a:pt x="29" y="196"/>
                  </a:cubicBezTo>
                  <a:cubicBezTo>
                    <a:pt x="27" y="199"/>
                    <a:pt x="27" y="199"/>
                    <a:pt x="27" y="199"/>
                  </a:cubicBezTo>
                  <a:cubicBezTo>
                    <a:pt x="27" y="199"/>
                    <a:pt x="28" y="199"/>
                    <a:pt x="29" y="199"/>
                  </a:cubicBezTo>
                  <a:cubicBezTo>
                    <a:pt x="35" y="202"/>
                    <a:pt x="55" y="212"/>
                    <a:pt x="73" y="221"/>
                  </a:cubicBezTo>
                  <a:cubicBezTo>
                    <a:pt x="83" y="225"/>
                    <a:pt x="92" y="229"/>
                    <a:pt x="99" y="233"/>
                  </a:cubicBezTo>
                  <a:cubicBezTo>
                    <a:pt x="102" y="234"/>
                    <a:pt x="105" y="235"/>
                    <a:pt x="107" y="236"/>
                  </a:cubicBezTo>
                  <a:cubicBezTo>
                    <a:pt x="108" y="237"/>
                    <a:pt x="109" y="237"/>
                    <a:pt x="109" y="238"/>
                  </a:cubicBezTo>
                  <a:cubicBezTo>
                    <a:pt x="110" y="238"/>
                    <a:pt x="110" y="238"/>
                    <a:pt x="110" y="238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1" y="238"/>
                    <a:pt x="111" y="238"/>
                    <a:pt x="112" y="238"/>
                  </a:cubicBezTo>
                  <a:cubicBezTo>
                    <a:pt x="112" y="238"/>
                    <a:pt x="112" y="238"/>
                    <a:pt x="113" y="238"/>
                  </a:cubicBezTo>
                  <a:cubicBezTo>
                    <a:pt x="113" y="238"/>
                    <a:pt x="114" y="238"/>
                    <a:pt x="115" y="237"/>
                  </a:cubicBezTo>
                  <a:cubicBezTo>
                    <a:pt x="116" y="236"/>
                    <a:pt x="116" y="235"/>
                    <a:pt x="116" y="234"/>
                  </a:cubicBezTo>
                  <a:cubicBezTo>
                    <a:pt x="116" y="232"/>
                    <a:pt x="115" y="231"/>
                    <a:pt x="114" y="231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7" y="190"/>
                    <a:pt x="37" y="190"/>
                    <a:pt x="37" y="190"/>
                  </a:cubicBezTo>
                  <a:cubicBezTo>
                    <a:pt x="37" y="190"/>
                    <a:pt x="38" y="190"/>
                    <a:pt x="39" y="189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7" y="190"/>
                    <a:pt x="37" y="190"/>
                    <a:pt x="37" y="190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6" y="190"/>
                    <a:pt x="36" y="190"/>
                    <a:pt x="37" y="190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4" y="190"/>
                    <a:pt x="34" y="190"/>
                    <a:pt x="34" y="190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4" y="190"/>
                    <a:pt x="34" y="190"/>
                    <a:pt x="34" y="190"/>
                  </a:cubicBezTo>
                  <a:cubicBezTo>
                    <a:pt x="34" y="190"/>
                    <a:pt x="35" y="191"/>
                    <a:pt x="36" y="191"/>
                  </a:cubicBezTo>
                  <a:cubicBezTo>
                    <a:pt x="39" y="192"/>
                    <a:pt x="46" y="196"/>
                    <a:pt x="54" y="200"/>
                  </a:cubicBezTo>
                  <a:cubicBezTo>
                    <a:pt x="66" y="206"/>
                    <a:pt x="82" y="213"/>
                    <a:pt x="96" y="220"/>
                  </a:cubicBezTo>
                  <a:cubicBezTo>
                    <a:pt x="102" y="223"/>
                    <a:pt x="108" y="226"/>
                    <a:pt x="113" y="228"/>
                  </a:cubicBezTo>
                  <a:cubicBezTo>
                    <a:pt x="115" y="229"/>
                    <a:pt x="117" y="230"/>
                    <a:pt x="119" y="230"/>
                  </a:cubicBezTo>
                  <a:cubicBezTo>
                    <a:pt x="120" y="230"/>
                    <a:pt x="121" y="231"/>
                    <a:pt x="121" y="231"/>
                  </a:cubicBezTo>
                  <a:cubicBezTo>
                    <a:pt x="122" y="231"/>
                    <a:pt x="122" y="231"/>
                    <a:pt x="123" y="231"/>
                  </a:cubicBezTo>
                  <a:cubicBezTo>
                    <a:pt x="124" y="231"/>
                    <a:pt x="124" y="231"/>
                    <a:pt x="125" y="231"/>
                  </a:cubicBezTo>
                  <a:cubicBezTo>
                    <a:pt x="125" y="231"/>
                    <a:pt x="126" y="230"/>
                    <a:pt x="127" y="229"/>
                  </a:cubicBezTo>
                  <a:cubicBezTo>
                    <a:pt x="128" y="228"/>
                    <a:pt x="128" y="227"/>
                    <a:pt x="128" y="226"/>
                  </a:cubicBezTo>
                  <a:cubicBezTo>
                    <a:pt x="127" y="225"/>
                    <a:pt x="127" y="224"/>
                    <a:pt x="126" y="224"/>
                  </a:cubicBezTo>
                  <a:cubicBezTo>
                    <a:pt x="50" y="176"/>
                    <a:pt x="50" y="176"/>
                    <a:pt x="50" y="176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51" y="181"/>
                    <a:pt x="51" y="181"/>
                    <a:pt x="51" y="181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50" y="183"/>
                    <a:pt x="50" y="183"/>
                    <a:pt x="50" y="183"/>
                  </a:cubicBezTo>
                  <a:cubicBezTo>
                    <a:pt x="50" y="182"/>
                    <a:pt x="51" y="182"/>
                    <a:pt x="51" y="181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50" y="183"/>
                    <a:pt x="50" y="183"/>
                    <a:pt x="50" y="183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3"/>
                    <a:pt x="48" y="183"/>
                    <a:pt x="48" y="183"/>
                  </a:cubicBezTo>
                  <a:cubicBezTo>
                    <a:pt x="49" y="183"/>
                    <a:pt x="49" y="183"/>
                    <a:pt x="50" y="183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3"/>
                    <a:pt x="48" y="183"/>
                    <a:pt x="48" y="183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8" y="183"/>
                    <a:pt x="48" y="183"/>
                    <a:pt x="48" y="183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8" y="184"/>
                    <a:pt x="49" y="184"/>
                  </a:cubicBezTo>
                  <a:cubicBezTo>
                    <a:pt x="52" y="185"/>
                    <a:pt x="59" y="188"/>
                    <a:pt x="67" y="192"/>
                  </a:cubicBezTo>
                  <a:cubicBezTo>
                    <a:pt x="79" y="197"/>
                    <a:pt x="95" y="204"/>
                    <a:pt x="107" y="210"/>
                  </a:cubicBezTo>
                  <a:cubicBezTo>
                    <a:pt x="114" y="213"/>
                    <a:pt x="119" y="215"/>
                    <a:pt x="123" y="217"/>
                  </a:cubicBezTo>
                  <a:cubicBezTo>
                    <a:pt x="125" y="218"/>
                    <a:pt x="127" y="218"/>
                    <a:pt x="128" y="219"/>
                  </a:cubicBezTo>
                  <a:cubicBezTo>
                    <a:pt x="129" y="219"/>
                    <a:pt x="129" y="219"/>
                    <a:pt x="130" y="219"/>
                  </a:cubicBezTo>
                  <a:cubicBezTo>
                    <a:pt x="130" y="220"/>
                    <a:pt x="130" y="220"/>
                    <a:pt x="130" y="220"/>
                  </a:cubicBezTo>
                  <a:cubicBezTo>
                    <a:pt x="131" y="220"/>
                    <a:pt x="131" y="220"/>
                    <a:pt x="131" y="220"/>
                  </a:cubicBezTo>
                  <a:cubicBezTo>
                    <a:pt x="131" y="220"/>
                    <a:pt x="131" y="220"/>
                    <a:pt x="132" y="220"/>
                  </a:cubicBezTo>
                  <a:cubicBezTo>
                    <a:pt x="132" y="220"/>
                    <a:pt x="132" y="220"/>
                    <a:pt x="133" y="220"/>
                  </a:cubicBezTo>
                  <a:cubicBezTo>
                    <a:pt x="133" y="220"/>
                    <a:pt x="134" y="219"/>
                    <a:pt x="135" y="218"/>
                  </a:cubicBezTo>
                  <a:cubicBezTo>
                    <a:pt x="135" y="218"/>
                    <a:pt x="136" y="216"/>
                    <a:pt x="136" y="215"/>
                  </a:cubicBezTo>
                  <a:cubicBezTo>
                    <a:pt x="135" y="214"/>
                    <a:pt x="135" y="213"/>
                    <a:pt x="134" y="213"/>
                  </a:cubicBezTo>
                  <a:cubicBezTo>
                    <a:pt x="111" y="198"/>
                    <a:pt x="111" y="198"/>
                    <a:pt x="111" y="198"/>
                  </a:cubicBezTo>
                  <a:cubicBezTo>
                    <a:pt x="131" y="207"/>
                    <a:pt x="131" y="207"/>
                    <a:pt x="131" y="207"/>
                  </a:cubicBezTo>
                  <a:cubicBezTo>
                    <a:pt x="133" y="208"/>
                    <a:pt x="136" y="207"/>
                    <a:pt x="137" y="205"/>
                  </a:cubicBezTo>
                  <a:cubicBezTo>
                    <a:pt x="138" y="203"/>
                    <a:pt x="137" y="201"/>
                    <a:pt x="135" y="200"/>
                  </a:cubicBezTo>
                  <a:cubicBezTo>
                    <a:pt x="135" y="200"/>
                    <a:pt x="132" y="198"/>
                    <a:pt x="127" y="195"/>
                  </a:cubicBezTo>
                  <a:cubicBezTo>
                    <a:pt x="120" y="191"/>
                    <a:pt x="108" y="184"/>
                    <a:pt x="99" y="178"/>
                  </a:cubicBezTo>
                  <a:cubicBezTo>
                    <a:pt x="95" y="176"/>
                    <a:pt x="91" y="173"/>
                    <a:pt x="88" y="171"/>
                  </a:cubicBezTo>
                  <a:cubicBezTo>
                    <a:pt x="86" y="170"/>
                    <a:pt x="85" y="169"/>
                    <a:pt x="84" y="169"/>
                  </a:cubicBezTo>
                  <a:cubicBezTo>
                    <a:pt x="84" y="168"/>
                    <a:pt x="84" y="168"/>
                    <a:pt x="84" y="168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4" y="168"/>
                    <a:pt x="84" y="168"/>
                    <a:pt x="84" y="168"/>
                  </a:cubicBezTo>
                  <a:cubicBezTo>
                    <a:pt x="84" y="168"/>
                    <a:pt x="84" y="168"/>
                    <a:pt x="84" y="168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4" y="168"/>
                    <a:pt x="84" y="168"/>
                    <a:pt x="84" y="168"/>
                  </a:cubicBezTo>
                  <a:cubicBezTo>
                    <a:pt x="82" y="170"/>
                    <a:pt x="82" y="170"/>
                    <a:pt x="82" y="170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84" y="168"/>
                    <a:pt x="84" y="168"/>
                    <a:pt x="84" y="168"/>
                  </a:cubicBezTo>
                  <a:cubicBezTo>
                    <a:pt x="82" y="170"/>
                    <a:pt x="82" y="170"/>
                    <a:pt x="82" y="170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85" y="171"/>
                    <a:pt x="85" y="171"/>
                    <a:pt x="85" y="171"/>
                  </a:cubicBezTo>
                  <a:cubicBezTo>
                    <a:pt x="85" y="169"/>
                    <a:pt x="84" y="169"/>
                    <a:pt x="84" y="169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85" y="171"/>
                    <a:pt x="85" y="171"/>
                    <a:pt x="85" y="171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84" y="173"/>
                    <a:pt x="84" y="173"/>
                    <a:pt x="84" y="173"/>
                  </a:cubicBezTo>
                  <a:cubicBezTo>
                    <a:pt x="84" y="172"/>
                    <a:pt x="85" y="171"/>
                    <a:pt x="85" y="171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84" y="173"/>
                    <a:pt x="84" y="173"/>
                    <a:pt x="84" y="173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134" y="192"/>
                    <a:pt x="134" y="192"/>
                    <a:pt x="134" y="192"/>
                  </a:cubicBezTo>
                  <a:cubicBezTo>
                    <a:pt x="136" y="193"/>
                    <a:pt x="138" y="192"/>
                    <a:pt x="139" y="190"/>
                  </a:cubicBezTo>
                  <a:cubicBezTo>
                    <a:pt x="139" y="190"/>
                    <a:pt x="139" y="189"/>
                    <a:pt x="139" y="188"/>
                  </a:cubicBezTo>
                  <a:cubicBezTo>
                    <a:pt x="139" y="187"/>
                    <a:pt x="139" y="187"/>
                    <a:pt x="139" y="186"/>
                  </a:cubicBezTo>
                  <a:cubicBezTo>
                    <a:pt x="139" y="186"/>
                    <a:pt x="138" y="185"/>
                    <a:pt x="138" y="185"/>
                  </a:cubicBezTo>
                  <a:cubicBezTo>
                    <a:pt x="138" y="185"/>
                    <a:pt x="137" y="184"/>
                    <a:pt x="137" y="184"/>
                  </a:cubicBezTo>
                  <a:cubicBezTo>
                    <a:pt x="135" y="183"/>
                    <a:pt x="133" y="181"/>
                    <a:pt x="130" y="179"/>
                  </a:cubicBezTo>
                  <a:cubicBezTo>
                    <a:pt x="120" y="173"/>
                    <a:pt x="106" y="165"/>
                    <a:pt x="106" y="165"/>
                  </a:cubicBezTo>
                  <a:cubicBezTo>
                    <a:pt x="104" y="169"/>
                    <a:pt x="104" y="169"/>
                    <a:pt x="104" y="169"/>
                  </a:cubicBezTo>
                  <a:cubicBezTo>
                    <a:pt x="104" y="173"/>
                    <a:pt x="104" y="173"/>
                    <a:pt x="104" y="173"/>
                  </a:cubicBezTo>
                  <a:cubicBezTo>
                    <a:pt x="104" y="173"/>
                    <a:pt x="111" y="174"/>
                    <a:pt x="118" y="174"/>
                  </a:cubicBezTo>
                  <a:cubicBezTo>
                    <a:pt x="122" y="175"/>
                    <a:pt x="126" y="175"/>
                    <a:pt x="129" y="175"/>
                  </a:cubicBezTo>
                  <a:cubicBezTo>
                    <a:pt x="131" y="175"/>
                    <a:pt x="132" y="176"/>
                    <a:pt x="133" y="176"/>
                  </a:cubicBezTo>
                  <a:cubicBezTo>
                    <a:pt x="134" y="176"/>
                    <a:pt x="135" y="176"/>
                    <a:pt x="136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8" y="176"/>
                    <a:pt x="138" y="176"/>
                    <a:pt x="138" y="175"/>
                  </a:cubicBezTo>
                  <a:cubicBezTo>
                    <a:pt x="139" y="175"/>
                    <a:pt x="139" y="175"/>
                    <a:pt x="140" y="174"/>
                  </a:cubicBezTo>
                  <a:cubicBezTo>
                    <a:pt x="140" y="173"/>
                    <a:pt x="141" y="172"/>
                    <a:pt x="140" y="171"/>
                  </a:cubicBezTo>
                  <a:cubicBezTo>
                    <a:pt x="140" y="170"/>
                    <a:pt x="139" y="169"/>
                    <a:pt x="139" y="168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34" y="170"/>
                    <a:pt x="134" y="170"/>
                    <a:pt x="134" y="170"/>
                  </a:cubicBezTo>
                  <a:cubicBezTo>
                    <a:pt x="134" y="170"/>
                    <a:pt x="134" y="170"/>
                    <a:pt x="134" y="170"/>
                  </a:cubicBezTo>
                  <a:cubicBezTo>
                    <a:pt x="134" y="169"/>
                    <a:pt x="134" y="169"/>
                    <a:pt x="135" y="169"/>
                  </a:cubicBezTo>
                  <a:cubicBezTo>
                    <a:pt x="136" y="165"/>
                    <a:pt x="140" y="156"/>
                    <a:pt x="140" y="156"/>
                  </a:cubicBezTo>
                  <a:cubicBezTo>
                    <a:pt x="141" y="154"/>
                    <a:pt x="140" y="152"/>
                    <a:pt x="139" y="151"/>
                  </a:cubicBezTo>
                  <a:cubicBezTo>
                    <a:pt x="136" y="149"/>
                    <a:pt x="136" y="149"/>
                    <a:pt x="136" y="149"/>
                  </a:cubicBezTo>
                  <a:cubicBezTo>
                    <a:pt x="139" y="135"/>
                    <a:pt x="139" y="135"/>
                    <a:pt x="139" y="135"/>
                  </a:cubicBezTo>
                  <a:cubicBezTo>
                    <a:pt x="140" y="133"/>
                    <a:pt x="139" y="131"/>
                    <a:pt x="137" y="130"/>
                  </a:cubicBezTo>
                  <a:cubicBezTo>
                    <a:pt x="134" y="128"/>
                    <a:pt x="134" y="128"/>
                    <a:pt x="134" y="128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43" y="125"/>
                    <a:pt x="143" y="125"/>
                    <a:pt x="143" y="125"/>
                  </a:cubicBezTo>
                  <a:cubicBezTo>
                    <a:pt x="143" y="124"/>
                    <a:pt x="144" y="123"/>
                    <a:pt x="144" y="121"/>
                  </a:cubicBezTo>
                  <a:cubicBezTo>
                    <a:pt x="143" y="120"/>
                    <a:pt x="143" y="119"/>
                    <a:pt x="142" y="119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3" y="103"/>
                    <a:pt x="142" y="101"/>
                    <a:pt x="141" y="100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44" y="93"/>
                    <a:pt x="144" y="93"/>
                    <a:pt x="144" y="93"/>
                  </a:cubicBezTo>
                  <a:cubicBezTo>
                    <a:pt x="145" y="92"/>
                    <a:pt x="145" y="91"/>
                    <a:pt x="145" y="90"/>
                  </a:cubicBezTo>
                  <a:cubicBezTo>
                    <a:pt x="145" y="89"/>
                    <a:pt x="144" y="88"/>
                    <a:pt x="143" y="87"/>
                  </a:cubicBezTo>
                  <a:cubicBezTo>
                    <a:pt x="138" y="84"/>
                    <a:pt x="138" y="84"/>
                    <a:pt x="138" y="84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40" y="71"/>
                    <a:pt x="140" y="70"/>
                    <a:pt x="138" y="69"/>
                  </a:cubicBezTo>
                  <a:cubicBezTo>
                    <a:pt x="138" y="69"/>
                    <a:pt x="138" y="69"/>
                    <a:pt x="138" y="69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45" y="64"/>
                    <a:pt x="146" y="63"/>
                    <a:pt x="145" y="62"/>
                  </a:cubicBezTo>
                  <a:cubicBezTo>
                    <a:pt x="145" y="61"/>
                    <a:pt x="145" y="60"/>
                    <a:pt x="144" y="60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5" y="50"/>
                    <a:pt x="145" y="50"/>
                    <a:pt x="145" y="50"/>
                  </a:cubicBezTo>
                  <a:cubicBezTo>
                    <a:pt x="146" y="49"/>
                    <a:pt x="145" y="46"/>
                    <a:pt x="144" y="45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4" y="31"/>
                    <a:pt x="145" y="30"/>
                    <a:pt x="145" y="29"/>
                  </a:cubicBezTo>
                  <a:cubicBezTo>
                    <a:pt x="144" y="28"/>
                    <a:pt x="144" y="27"/>
                    <a:pt x="143" y="26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42" y="10"/>
                    <a:pt x="142" y="10"/>
                    <a:pt x="142" y="10"/>
                  </a:cubicBezTo>
                  <a:cubicBezTo>
                    <a:pt x="143" y="8"/>
                    <a:pt x="142" y="6"/>
                    <a:pt x="141" y="5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3" y="0"/>
                    <a:pt x="130" y="0"/>
                    <a:pt x="129" y="2"/>
                  </a:cubicBezTo>
                  <a:cubicBezTo>
                    <a:pt x="128" y="4"/>
                    <a:pt x="128" y="7"/>
                    <a:pt x="130" y="8"/>
                  </a:cubicBezTo>
                  <a:cubicBezTo>
                    <a:pt x="133" y="10"/>
                    <a:pt x="133" y="10"/>
                    <a:pt x="133" y="10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6" y="23"/>
                    <a:pt x="127" y="26"/>
                    <a:pt x="128" y="27"/>
                  </a:cubicBezTo>
                  <a:cubicBezTo>
                    <a:pt x="135" y="31"/>
                    <a:pt x="135" y="31"/>
                    <a:pt x="135" y="31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7" y="40"/>
                    <a:pt x="127" y="42"/>
                    <a:pt x="127" y="43"/>
                  </a:cubicBezTo>
                  <a:cubicBezTo>
                    <a:pt x="127" y="44"/>
                    <a:pt x="128" y="45"/>
                    <a:pt x="129" y="45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2" y="60"/>
                    <a:pt x="132" y="62"/>
                    <a:pt x="134" y="63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32" y="71"/>
                    <a:pt x="132" y="72"/>
                    <a:pt x="132" y="73"/>
                  </a:cubicBezTo>
                  <a:cubicBezTo>
                    <a:pt x="132" y="74"/>
                    <a:pt x="133" y="75"/>
                    <a:pt x="134" y="75"/>
                  </a:cubicBezTo>
                  <a:cubicBezTo>
                    <a:pt x="134" y="76"/>
                    <a:pt x="134" y="76"/>
                    <a:pt x="134" y="76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2" y="71"/>
                    <a:pt x="132" y="71"/>
                    <a:pt x="132" y="7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9" y="86"/>
                    <a:pt x="130" y="88"/>
                    <a:pt x="131" y="89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9" y="98"/>
                    <a:pt x="129" y="99"/>
                    <a:pt x="129" y="100"/>
                  </a:cubicBezTo>
                  <a:cubicBezTo>
                    <a:pt x="129" y="101"/>
                    <a:pt x="130" y="102"/>
                    <a:pt x="131" y="103"/>
                  </a:cubicBezTo>
                  <a:cubicBezTo>
                    <a:pt x="133" y="104"/>
                    <a:pt x="133" y="104"/>
                    <a:pt x="133" y="104"/>
                  </a:cubicBezTo>
                  <a:cubicBezTo>
                    <a:pt x="127" y="114"/>
                    <a:pt x="127" y="114"/>
                    <a:pt x="127" y="114"/>
                  </a:cubicBezTo>
                  <a:cubicBezTo>
                    <a:pt x="126" y="116"/>
                    <a:pt x="126" y="119"/>
                    <a:pt x="128" y="120"/>
                  </a:cubicBezTo>
                  <a:cubicBezTo>
                    <a:pt x="134" y="123"/>
                    <a:pt x="134" y="123"/>
                    <a:pt x="134" y="123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8" y="130"/>
                    <a:pt x="128" y="131"/>
                    <a:pt x="128" y="133"/>
                  </a:cubicBezTo>
                  <a:cubicBezTo>
                    <a:pt x="128" y="134"/>
                    <a:pt x="129" y="135"/>
                    <a:pt x="130" y="135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28" y="150"/>
                    <a:pt x="128" y="150"/>
                    <a:pt x="128" y="150"/>
                  </a:cubicBezTo>
                  <a:cubicBezTo>
                    <a:pt x="128" y="152"/>
                    <a:pt x="128" y="154"/>
                    <a:pt x="130" y="155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33" y="152"/>
                    <a:pt x="133" y="152"/>
                    <a:pt x="133" y="152"/>
                  </a:cubicBezTo>
                  <a:cubicBezTo>
                    <a:pt x="133" y="152"/>
                    <a:pt x="131" y="156"/>
                    <a:pt x="130" y="159"/>
                  </a:cubicBezTo>
                  <a:cubicBezTo>
                    <a:pt x="129" y="161"/>
                    <a:pt x="128" y="163"/>
                    <a:pt x="128" y="164"/>
                  </a:cubicBezTo>
                  <a:cubicBezTo>
                    <a:pt x="128" y="165"/>
                    <a:pt x="127" y="165"/>
                    <a:pt x="127" y="166"/>
                  </a:cubicBezTo>
                  <a:cubicBezTo>
                    <a:pt x="127" y="166"/>
                    <a:pt x="127" y="166"/>
                    <a:pt x="127" y="166"/>
                  </a:cubicBezTo>
                  <a:cubicBezTo>
                    <a:pt x="127" y="166"/>
                    <a:pt x="127" y="166"/>
                    <a:pt x="127" y="166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27" y="166"/>
                    <a:pt x="127" y="166"/>
                    <a:pt x="127" y="166"/>
                  </a:cubicBezTo>
                  <a:cubicBezTo>
                    <a:pt x="127" y="166"/>
                    <a:pt x="127" y="166"/>
                    <a:pt x="127" y="166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27" y="166"/>
                    <a:pt x="127" y="166"/>
                    <a:pt x="127" y="166"/>
                  </a:cubicBezTo>
                  <a:cubicBezTo>
                    <a:pt x="126" y="168"/>
                    <a:pt x="126" y="170"/>
                    <a:pt x="128" y="171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6" y="172"/>
                    <a:pt x="136" y="172"/>
                    <a:pt x="136" y="172"/>
                  </a:cubicBezTo>
                  <a:cubicBezTo>
                    <a:pt x="133" y="170"/>
                    <a:pt x="133" y="170"/>
                    <a:pt x="133" y="170"/>
                  </a:cubicBezTo>
                  <a:cubicBezTo>
                    <a:pt x="136" y="172"/>
                    <a:pt x="136" y="172"/>
                    <a:pt x="136" y="172"/>
                  </a:cubicBezTo>
                  <a:cubicBezTo>
                    <a:pt x="135" y="168"/>
                    <a:pt x="135" y="168"/>
                    <a:pt x="135" y="168"/>
                  </a:cubicBezTo>
                  <a:cubicBezTo>
                    <a:pt x="134" y="168"/>
                    <a:pt x="134" y="169"/>
                    <a:pt x="133" y="170"/>
                  </a:cubicBezTo>
                  <a:cubicBezTo>
                    <a:pt x="136" y="172"/>
                    <a:pt x="136" y="172"/>
                    <a:pt x="136" y="172"/>
                  </a:cubicBezTo>
                  <a:cubicBezTo>
                    <a:pt x="135" y="168"/>
                    <a:pt x="135" y="168"/>
                    <a:pt x="135" y="168"/>
                  </a:cubicBezTo>
                  <a:cubicBezTo>
                    <a:pt x="136" y="172"/>
                    <a:pt x="136" y="172"/>
                    <a:pt x="136" y="172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5" y="168"/>
                    <a:pt x="135" y="168"/>
                    <a:pt x="135" y="168"/>
                  </a:cubicBezTo>
                  <a:cubicBezTo>
                    <a:pt x="136" y="172"/>
                    <a:pt x="136" y="172"/>
                    <a:pt x="136" y="172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6" y="168"/>
                    <a:pt x="136" y="168"/>
                  </a:cubicBezTo>
                  <a:cubicBezTo>
                    <a:pt x="136" y="168"/>
                    <a:pt x="135" y="168"/>
                    <a:pt x="134" y="168"/>
                  </a:cubicBezTo>
                  <a:cubicBezTo>
                    <a:pt x="130" y="167"/>
                    <a:pt x="123" y="167"/>
                    <a:pt x="116" y="166"/>
                  </a:cubicBezTo>
                  <a:cubicBezTo>
                    <a:pt x="110" y="165"/>
                    <a:pt x="105" y="165"/>
                    <a:pt x="105" y="165"/>
                  </a:cubicBezTo>
                  <a:cubicBezTo>
                    <a:pt x="103" y="165"/>
                    <a:pt x="101" y="166"/>
                    <a:pt x="100" y="168"/>
                  </a:cubicBezTo>
                  <a:cubicBezTo>
                    <a:pt x="100" y="169"/>
                    <a:pt x="100" y="171"/>
                    <a:pt x="102" y="172"/>
                  </a:cubicBezTo>
                  <a:cubicBezTo>
                    <a:pt x="102" y="172"/>
                    <a:pt x="104" y="173"/>
                    <a:pt x="107" y="175"/>
                  </a:cubicBezTo>
                  <a:cubicBezTo>
                    <a:pt x="111" y="178"/>
                    <a:pt x="118" y="182"/>
                    <a:pt x="123" y="185"/>
                  </a:cubicBezTo>
                  <a:cubicBezTo>
                    <a:pt x="126" y="187"/>
                    <a:pt x="129" y="188"/>
                    <a:pt x="130" y="189"/>
                  </a:cubicBezTo>
                  <a:cubicBezTo>
                    <a:pt x="131" y="190"/>
                    <a:pt x="132" y="190"/>
                    <a:pt x="132" y="191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2" y="190"/>
                    <a:pt x="132" y="190"/>
                    <a:pt x="132" y="190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1" y="188"/>
                    <a:pt x="131" y="188"/>
                    <a:pt x="131" y="188"/>
                  </a:cubicBezTo>
                  <a:cubicBezTo>
                    <a:pt x="131" y="189"/>
                    <a:pt x="132" y="190"/>
                    <a:pt x="132" y="190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1" y="188"/>
                    <a:pt x="131" y="188"/>
                    <a:pt x="131" y="188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32" y="187"/>
                    <a:pt x="131" y="188"/>
                    <a:pt x="131" y="188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35" y="188"/>
                    <a:pt x="135" y="188"/>
                    <a:pt x="135" y="188"/>
                  </a:cubicBezTo>
                  <a:cubicBezTo>
                    <a:pt x="137" y="185"/>
                    <a:pt x="137" y="185"/>
                    <a:pt x="137" y="185"/>
                  </a:cubicBezTo>
                  <a:cubicBezTo>
                    <a:pt x="82" y="167"/>
                    <a:pt x="82" y="167"/>
                    <a:pt x="82" y="167"/>
                  </a:cubicBezTo>
                  <a:cubicBezTo>
                    <a:pt x="80" y="166"/>
                    <a:pt x="78" y="167"/>
                    <a:pt x="77" y="168"/>
                  </a:cubicBezTo>
                  <a:cubicBezTo>
                    <a:pt x="77" y="169"/>
                    <a:pt x="77" y="170"/>
                    <a:pt x="77" y="171"/>
                  </a:cubicBezTo>
                  <a:cubicBezTo>
                    <a:pt x="77" y="172"/>
                    <a:pt x="77" y="172"/>
                    <a:pt x="77" y="173"/>
                  </a:cubicBezTo>
                  <a:cubicBezTo>
                    <a:pt x="78" y="174"/>
                    <a:pt x="78" y="174"/>
                    <a:pt x="78" y="174"/>
                  </a:cubicBezTo>
                  <a:cubicBezTo>
                    <a:pt x="79" y="174"/>
                    <a:pt x="79" y="175"/>
                    <a:pt x="80" y="175"/>
                  </a:cubicBezTo>
                  <a:cubicBezTo>
                    <a:pt x="82" y="177"/>
                    <a:pt x="87" y="180"/>
                    <a:pt x="92" y="183"/>
                  </a:cubicBezTo>
                  <a:cubicBezTo>
                    <a:pt x="107" y="193"/>
                    <a:pt x="131" y="207"/>
                    <a:pt x="131" y="207"/>
                  </a:cubicBezTo>
                  <a:cubicBezTo>
                    <a:pt x="133" y="203"/>
                    <a:pt x="133" y="203"/>
                    <a:pt x="133" y="203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65" y="170"/>
                    <a:pt x="65" y="170"/>
                    <a:pt x="65" y="170"/>
                  </a:cubicBezTo>
                  <a:cubicBezTo>
                    <a:pt x="63" y="169"/>
                    <a:pt x="61" y="170"/>
                    <a:pt x="60" y="172"/>
                  </a:cubicBezTo>
                  <a:cubicBezTo>
                    <a:pt x="59" y="173"/>
                    <a:pt x="60" y="176"/>
                    <a:pt x="62" y="177"/>
                  </a:cubicBezTo>
                  <a:cubicBezTo>
                    <a:pt x="129" y="219"/>
                    <a:pt x="129" y="219"/>
                    <a:pt x="129" y="219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29" y="213"/>
                    <a:pt x="129" y="213"/>
                    <a:pt x="129" y="213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31" y="212"/>
                    <a:pt x="131" y="212"/>
                    <a:pt x="131" y="212"/>
                  </a:cubicBezTo>
                  <a:cubicBezTo>
                    <a:pt x="130" y="212"/>
                    <a:pt x="129" y="213"/>
                    <a:pt x="129" y="213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31" y="212"/>
                    <a:pt x="131" y="212"/>
                    <a:pt x="131" y="212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1" y="212"/>
                    <a:pt x="131" y="212"/>
                    <a:pt x="131" y="212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6"/>
                    <a:pt x="132" y="216"/>
                    <a:pt x="132" y="216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2"/>
                    <a:pt x="132" y="212"/>
                    <a:pt x="132" y="212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2"/>
                    <a:pt x="132" y="212"/>
                    <a:pt x="131" y="211"/>
                  </a:cubicBezTo>
                  <a:cubicBezTo>
                    <a:pt x="125" y="209"/>
                    <a:pt x="105" y="200"/>
                    <a:pt x="86" y="192"/>
                  </a:cubicBezTo>
                  <a:cubicBezTo>
                    <a:pt x="77" y="188"/>
                    <a:pt x="68" y="184"/>
                    <a:pt x="61" y="181"/>
                  </a:cubicBezTo>
                  <a:cubicBezTo>
                    <a:pt x="58" y="179"/>
                    <a:pt x="55" y="178"/>
                    <a:pt x="53" y="177"/>
                  </a:cubicBezTo>
                  <a:cubicBezTo>
                    <a:pt x="52" y="177"/>
                    <a:pt x="51" y="176"/>
                    <a:pt x="50" y="176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8" y="175"/>
                    <a:pt x="48" y="175"/>
                    <a:pt x="47" y="175"/>
                  </a:cubicBezTo>
                  <a:cubicBezTo>
                    <a:pt x="47" y="175"/>
                    <a:pt x="47" y="175"/>
                    <a:pt x="46" y="176"/>
                  </a:cubicBezTo>
                  <a:cubicBezTo>
                    <a:pt x="46" y="176"/>
                    <a:pt x="46" y="176"/>
                    <a:pt x="45" y="176"/>
                  </a:cubicBezTo>
                  <a:cubicBezTo>
                    <a:pt x="45" y="176"/>
                    <a:pt x="44" y="177"/>
                    <a:pt x="44" y="177"/>
                  </a:cubicBezTo>
                  <a:cubicBezTo>
                    <a:pt x="43" y="179"/>
                    <a:pt x="43" y="182"/>
                    <a:pt x="45" y="183"/>
                  </a:cubicBezTo>
                  <a:cubicBezTo>
                    <a:pt x="122" y="231"/>
                    <a:pt x="122" y="231"/>
                    <a:pt x="122" y="231"/>
                  </a:cubicBezTo>
                  <a:cubicBezTo>
                    <a:pt x="124" y="227"/>
                    <a:pt x="124" y="227"/>
                    <a:pt x="124" y="227"/>
                  </a:cubicBezTo>
                  <a:cubicBezTo>
                    <a:pt x="120" y="225"/>
                    <a:pt x="120" y="225"/>
                    <a:pt x="120" y="225"/>
                  </a:cubicBezTo>
                  <a:cubicBezTo>
                    <a:pt x="124" y="227"/>
                    <a:pt x="124" y="227"/>
                    <a:pt x="124" y="227"/>
                  </a:cubicBezTo>
                  <a:cubicBezTo>
                    <a:pt x="122" y="223"/>
                    <a:pt x="122" y="223"/>
                    <a:pt x="122" y="223"/>
                  </a:cubicBezTo>
                  <a:cubicBezTo>
                    <a:pt x="122" y="224"/>
                    <a:pt x="121" y="224"/>
                    <a:pt x="120" y="225"/>
                  </a:cubicBezTo>
                  <a:cubicBezTo>
                    <a:pt x="124" y="227"/>
                    <a:pt x="124" y="227"/>
                    <a:pt x="124" y="227"/>
                  </a:cubicBezTo>
                  <a:cubicBezTo>
                    <a:pt x="122" y="223"/>
                    <a:pt x="122" y="223"/>
                    <a:pt x="122" y="223"/>
                  </a:cubicBezTo>
                  <a:cubicBezTo>
                    <a:pt x="123" y="227"/>
                    <a:pt x="123" y="227"/>
                    <a:pt x="123" y="227"/>
                  </a:cubicBezTo>
                  <a:cubicBezTo>
                    <a:pt x="123" y="223"/>
                    <a:pt x="123" y="223"/>
                    <a:pt x="123" y="223"/>
                  </a:cubicBezTo>
                  <a:cubicBezTo>
                    <a:pt x="123" y="223"/>
                    <a:pt x="123" y="223"/>
                    <a:pt x="122" y="223"/>
                  </a:cubicBezTo>
                  <a:cubicBezTo>
                    <a:pt x="123" y="227"/>
                    <a:pt x="123" y="227"/>
                    <a:pt x="123" y="227"/>
                  </a:cubicBezTo>
                  <a:cubicBezTo>
                    <a:pt x="123" y="223"/>
                    <a:pt x="123" y="223"/>
                    <a:pt x="123" y="223"/>
                  </a:cubicBezTo>
                  <a:cubicBezTo>
                    <a:pt x="123" y="225"/>
                    <a:pt x="123" y="225"/>
                    <a:pt x="123" y="225"/>
                  </a:cubicBezTo>
                  <a:cubicBezTo>
                    <a:pt x="124" y="223"/>
                    <a:pt x="124" y="223"/>
                    <a:pt x="124" y="223"/>
                  </a:cubicBezTo>
                  <a:cubicBezTo>
                    <a:pt x="123" y="223"/>
                    <a:pt x="123" y="223"/>
                    <a:pt x="123" y="223"/>
                  </a:cubicBezTo>
                  <a:cubicBezTo>
                    <a:pt x="123" y="225"/>
                    <a:pt x="123" y="225"/>
                    <a:pt x="123" y="225"/>
                  </a:cubicBezTo>
                  <a:cubicBezTo>
                    <a:pt x="124" y="223"/>
                    <a:pt x="124" y="223"/>
                    <a:pt x="124" y="223"/>
                  </a:cubicBezTo>
                  <a:cubicBezTo>
                    <a:pt x="124" y="223"/>
                    <a:pt x="123" y="223"/>
                    <a:pt x="122" y="223"/>
                  </a:cubicBezTo>
                  <a:cubicBezTo>
                    <a:pt x="119" y="222"/>
                    <a:pt x="112" y="218"/>
                    <a:pt x="103" y="214"/>
                  </a:cubicBezTo>
                  <a:cubicBezTo>
                    <a:pt x="90" y="208"/>
                    <a:pt x="74" y="200"/>
                    <a:pt x="61" y="194"/>
                  </a:cubicBezTo>
                  <a:cubicBezTo>
                    <a:pt x="55" y="191"/>
                    <a:pt x="49" y="188"/>
                    <a:pt x="44" y="186"/>
                  </a:cubicBezTo>
                  <a:cubicBezTo>
                    <a:pt x="42" y="185"/>
                    <a:pt x="41" y="184"/>
                    <a:pt x="39" y="184"/>
                  </a:cubicBezTo>
                  <a:cubicBezTo>
                    <a:pt x="39" y="183"/>
                    <a:pt x="38" y="183"/>
                    <a:pt x="38" y="183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2"/>
                    <a:pt x="36" y="182"/>
                    <a:pt x="35" y="182"/>
                  </a:cubicBezTo>
                  <a:cubicBezTo>
                    <a:pt x="35" y="182"/>
                    <a:pt x="35" y="182"/>
                    <a:pt x="34" y="183"/>
                  </a:cubicBezTo>
                  <a:cubicBezTo>
                    <a:pt x="34" y="183"/>
                    <a:pt x="33" y="183"/>
                    <a:pt x="32" y="184"/>
                  </a:cubicBezTo>
                  <a:cubicBezTo>
                    <a:pt x="31" y="186"/>
                    <a:pt x="31" y="189"/>
                    <a:pt x="33" y="190"/>
                  </a:cubicBezTo>
                  <a:cubicBezTo>
                    <a:pt x="110" y="238"/>
                    <a:pt x="110" y="238"/>
                    <a:pt x="110" y="238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09" y="232"/>
                    <a:pt x="109" y="232"/>
                    <a:pt x="109" y="232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11" y="230"/>
                    <a:pt x="111" y="230"/>
                    <a:pt x="111" y="230"/>
                  </a:cubicBezTo>
                  <a:cubicBezTo>
                    <a:pt x="110" y="231"/>
                    <a:pt x="109" y="231"/>
                    <a:pt x="109" y="232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11" y="230"/>
                    <a:pt x="111" y="230"/>
                    <a:pt x="111" y="230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12" y="230"/>
                    <a:pt x="112" y="230"/>
                    <a:pt x="112" y="230"/>
                  </a:cubicBezTo>
                  <a:cubicBezTo>
                    <a:pt x="112" y="230"/>
                    <a:pt x="111" y="230"/>
                    <a:pt x="111" y="230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12" y="230"/>
                    <a:pt x="112" y="230"/>
                    <a:pt x="112" y="230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13" y="230"/>
                    <a:pt x="113" y="230"/>
                    <a:pt x="113" y="230"/>
                  </a:cubicBezTo>
                  <a:cubicBezTo>
                    <a:pt x="113" y="230"/>
                    <a:pt x="112" y="230"/>
                    <a:pt x="112" y="230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13" y="230"/>
                    <a:pt x="113" y="230"/>
                    <a:pt x="113" y="230"/>
                  </a:cubicBezTo>
                  <a:cubicBezTo>
                    <a:pt x="112" y="233"/>
                    <a:pt x="112" y="233"/>
                    <a:pt x="112" y="233"/>
                  </a:cubicBezTo>
                  <a:cubicBezTo>
                    <a:pt x="113" y="230"/>
                    <a:pt x="113" y="230"/>
                    <a:pt x="113" y="230"/>
                  </a:cubicBezTo>
                  <a:cubicBezTo>
                    <a:pt x="113" y="230"/>
                    <a:pt x="113" y="230"/>
                    <a:pt x="113" y="230"/>
                  </a:cubicBezTo>
                  <a:cubicBezTo>
                    <a:pt x="112" y="233"/>
                    <a:pt x="112" y="233"/>
                    <a:pt x="112" y="233"/>
                  </a:cubicBezTo>
                  <a:cubicBezTo>
                    <a:pt x="113" y="230"/>
                    <a:pt x="113" y="230"/>
                    <a:pt x="113" y="230"/>
                  </a:cubicBezTo>
                  <a:cubicBezTo>
                    <a:pt x="113" y="230"/>
                    <a:pt x="112" y="230"/>
                    <a:pt x="111" y="230"/>
                  </a:cubicBezTo>
                  <a:cubicBezTo>
                    <a:pt x="105" y="227"/>
                    <a:pt x="85" y="217"/>
                    <a:pt x="67" y="209"/>
                  </a:cubicBezTo>
                  <a:cubicBezTo>
                    <a:pt x="57" y="204"/>
                    <a:pt x="48" y="200"/>
                    <a:pt x="42" y="197"/>
                  </a:cubicBezTo>
                  <a:cubicBezTo>
                    <a:pt x="38" y="195"/>
                    <a:pt x="36" y="194"/>
                    <a:pt x="34" y="193"/>
                  </a:cubicBezTo>
                  <a:cubicBezTo>
                    <a:pt x="33" y="192"/>
                    <a:pt x="32" y="192"/>
                    <a:pt x="31" y="192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29" y="191"/>
                    <a:pt x="29" y="191"/>
                    <a:pt x="29" y="191"/>
                  </a:cubicBezTo>
                  <a:cubicBezTo>
                    <a:pt x="28" y="191"/>
                    <a:pt x="28" y="191"/>
                    <a:pt x="27" y="191"/>
                  </a:cubicBezTo>
                  <a:cubicBezTo>
                    <a:pt x="27" y="191"/>
                    <a:pt x="26" y="192"/>
                    <a:pt x="25" y="193"/>
                  </a:cubicBezTo>
                  <a:cubicBezTo>
                    <a:pt x="25" y="194"/>
                    <a:pt x="25" y="195"/>
                    <a:pt x="25" y="196"/>
                  </a:cubicBezTo>
                  <a:cubicBezTo>
                    <a:pt x="25" y="197"/>
                    <a:pt x="26" y="198"/>
                    <a:pt x="27" y="198"/>
                  </a:cubicBezTo>
                  <a:cubicBezTo>
                    <a:pt x="27" y="198"/>
                    <a:pt x="31" y="201"/>
                    <a:pt x="39" y="205"/>
                  </a:cubicBezTo>
                  <a:cubicBezTo>
                    <a:pt x="49" y="212"/>
                    <a:pt x="65" y="221"/>
                    <a:pt x="78" y="229"/>
                  </a:cubicBezTo>
                  <a:cubicBezTo>
                    <a:pt x="85" y="233"/>
                    <a:pt x="91" y="237"/>
                    <a:pt x="95" y="240"/>
                  </a:cubicBezTo>
                  <a:cubicBezTo>
                    <a:pt x="97" y="241"/>
                    <a:pt x="99" y="242"/>
                    <a:pt x="100" y="243"/>
                  </a:cubicBezTo>
                  <a:cubicBezTo>
                    <a:pt x="100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3" y="242"/>
                    <a:pt x="103" y="242"/>
                    <a:pt x="103" y="242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3" y="242"/>
                    <a:pt x="103" y="242"/>
                    <a:pt x="103" y="242"/>
                  </a:cubicBezTo>
                  <a:cubicBezTo>
                    <a:pt x="101" y="244"/>
                    <a:pt x="101" y="244"/>
                    <a:pt x="101" y="244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0" y="243"/>
                    <a:pt x="100" y="243"/>
                    <a:pt x="101" y="244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1" y="240"/>
                    <a:pt x="101" y="240"/>
                    <a:pt x="101" y="240"/>
                  </a:cubicBezTo>
                  <a:cubicBezTo>
                    <a:pt x="100" y="241"/>
                    <a:pt x="100" y="241"/>
                    <a:pt x="100" y="242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1" y="240"/>
                    <a:pt x="101" y="240"/>
                    <a:pt x="101" y="240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1" y="240"/>
                    <a:pt x="101" y="240"/>
                    <a:pt x="101" y="240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2" y="239"/>
                    <a:pt x="102" y="239"/>
                    <a:pt x="102" y="239"/>
                  </a:cubicBezTo>
                  <a:cubicBezTo>
                    <a:pt x="102" y="239"/>
                    <a:pt x="101" y="239"/>
                    <a:pt x="101" y="240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2" y="239"/>
                    <a:pt x="102" y="239"/>
                    <a:pt x="102" y="239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3" y="238"/>
                    <a:pt x="103" y="238"/>
                    <a:pt x="103" y="238"/>
                  </a:cubicBezTo>
                  <a:cubicBezTo>
                    <a:pt x="103" y="238"/>
                    <a:pt x="103" y="238"/>
                    <a:pt x="102" y="239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3" y="238"/>
                    <a:pt x="103" y="238"/>
                    <a:pt x="103" y="238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103" y="238"/>
                    <a:pt x="103" y="238"/>
                    <a:pt x="103" y="238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104" y="241"/>
                    <a:pt x="104" y="241"/>
                    <a:pt x="104" y="241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104" y="241"/>
                    <a:pt x="104" y="241"/>
                    <a:pt x="104" y="241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4" y="238"/>
                    <a:pt x="104" y="238"/>
                    <a:pt x="103" y="238"/>
                  </a:cubicBezTo>
                  <a:cubicBezTo>
                    <a:pt x="99" y="236"/>
                    <a:pt x="92" y="233"/>
                    <a:pt x="83" y="230"/>
                  </a:cubicBezTo>
                  <a:cubicBezTo>
                    <a:pt x="69" y="225"/>
                    <a:pt x="52" y="218"/>
                    <a:pt x="38" y="212"/>
                  </a:cubicBezTo>
                  <a:cubicBezTo>
                    <a:pt x="32" y="209"/>
                    <a:pt x="26" y="207"/>
                    <a:pt x="21" y="205"/>
                  </a:cubicBezTo>
                  <a:cubicBezTo>
                    <a:pt x="17" y="203"/>
                    <a:pt x="14" y="202"/>
                    <a:pt x="14" y="202"/>
                  </a:cubicBezTo>
                  <a:cubicBezTo>
                    <a:pt x="13" y="201"/>
                    <a:pt x="11" y="202"/>
                    <a:pt x="10" y="203"/>
                  </a:cubicBezTo>
                  <a:cubicBezTo>
                    <a:pt x="9" y="204"/>
                    <a:pt x="9" y="205"/>
                    <a:pt x="9" y="206"/>
                  </a:cubicBezTo>
                  <a:cubicBezTo>
                    <a:pt x="9" y="207"/>
                    <a:pt x="9" y="207"/>
                    <a:pt x="9" y="208"/>
                  </a:cubicBezTo>
                  <a:cubicBezTo>
                    <a:pt x="10" y="209"/>
                    <a:pt x="10" y="209"/>
                    <a:pt x="11" y="209"/>
                  </a:cubicBezTo>
                  <a:cubicBezTo>
                    <a:pt x="11" y="210"/>
                    <a:pt x="12" y="210"/>
                    <a:pt x="13" y="211"/>
                  </a:cubicBezTo>
                  <a:cubicBezTo>
                    <a:pt x="16" y="213"/>
                    <a:pt x="22" y="217"/>
                    <a:pt x="29" y="222"/>
                  </a:cubicBezTo>
                  <a:cubicBezTo>
                    <a:pt x="51" y="235"/>
                    <a:pt x="84" y="254"/>
                    <a:pt x="84" y="254"/>
                  </a:cubicBezTo>
                  <a:cubicBezTo>
                    <a:pt x="86" y="251"/>
                    <a:pt x="86" y="251"/>
                    <a:pt x="86" y="251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9" y="212"/>
                    <a:pt x="9" y="212"/>
                    <a:pt x="9" y="212"/>
                  </a:cubicBezTo>
                  <a:cubicBezTo>
                    <a:pt x="8" y="211"/>
                    <a:pt x="6" y="211"/>
                    <a:pt x="5" y="212"/>
                  </a:cubicBezTo>
                  <a:cubicBezTo>
                    <a:pt x="4" y="213"/>
                    <a:pt x="3" y="214"/>
                    <a:pt x="3" y="215"/>
                  </a:cubicBezTo>
                  <a:cubicBezTo>
                    <a:pt x="3" y="216"/>
                    <a:pt x="3" y="217"/>
                    <a:pt x="4" y="217"/>
                  </a:cubicBezTo>
                  <a:cubicBezTo>
                    <a:pt x="4" y="218"/>
                    <a:pt x="4" y="218"/>
                    <a:pt x="4" y="218"/>
                  </a:cubicBezTo>
                  <a:cubicBezTo>
                    <a:pt x="5" y="219"/>
                    <a:pt x="5" y="219"/>
                    <a:pt x="5" y="219"/>
                  </a:cubicBezTo>
                  <a:cubicBezTo>
                    <a:pt x="5" y="219"/>
                    <a:pt x="5" y="219"/>
                    <a:pt x="5" y="219"/>
                  </a:cubicBezTo>
                  <a:cubicBezTo>
                    <a:pt x="5" y="219"/>
                    <a:pt x="6" y="219"/>
                    <a:pt x="6" y="220"/>
                  </a:cubicBezTo>
                  <a:cubicBezTo>
                    <a:pt x="11" y="222"/>
                    <a:pt x="27" y="232"/>
                    <a:pt x="41" y="241"/>
                  </a:cubicBezTo>
                  <a:cubicBezTo>
                    <a:pt x="48" y="245"/>
                    <a:pt x="55" y="249"/>
                    <a:pt x="61" y="253"/>
                  </a:cubicBezTo>
                  <a:cubicBezTo>
                    <a:pt x="63" y="254"/>
                    <a:pt x="65" y="256"/>
                    <a:pt x="67" y="257"/>
                  </a:cubicBezTo>
                  <a:cubicBezTo>
                    <a:pt x="67" y="257"/>
                    <a:pt x="68" y="258"/>
                    <a:pt x="68" y="258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70" y="256"/>
                    <a:pt x="70" y="256"/>
                    <a:pt x="70" y="256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70" y="256"/>
                    <a:pt x="70" y="256"/>
                    <a:pt x="70" y="256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71" y="256"/>
                    <a:pt x="71" y="256"/>
                    <a:pt x="71" y="256"/>
                  </a:cubicBezTo>
                  <a:cubicBezTo>
                    <a:pt x="68" y="257"/>
                    <a:pt x="68" y="257"/>
                    <a:pt x="68" y="257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71" y="256"/>
                    <a:pt x="71" y="256"/>
                    <a:pt x="71" y="256"/>
                  </a:cubicBezTo>
                  <a:cubicBezTo>
                    <a:pt x="68" y="257"/>
                    <a:pt x="68" y="257"/>
                    <a:pt x="68" y="257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6"/>
                    <a:pt x="67" y="257"/>
                    <a:pt x="68" y="257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8" y="253"/>
                    <a:pt x="68" y="253"/>
                    <a:pt x="68" y="253"/>
                  </a:cubicBezTo>
                  <a:cubicBezTo>
                    <a:pt x="67" y="254"/>
                    <a:pt x="67" y="255"/>
                    <a:pt x="67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8" y="253"/>
                    <a:pt x="68" y="253"/>
                    <a:pt x="68" y="253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8" y="253"/>
                    <a:pt x="68" y="253"/>
                    <a:pt x="68" y="253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69" y="252"/>
                    <a:pt x="68" y="253"/>
                    <a:pt x="68" y="253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1"/>
                    <a:pt x="69" y="252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2" y="252"/>
                    <a:pt x="71" y="252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3"/>
                    <a:pt x="72" y="253"/>
                    <a:pt x="72" y="253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3"/>
                    <a:pt x="72" y="253"/>
                    <a:pt x="72" y="253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1" y="251"/>
                    <a:pt x="71" y="251"/>
                  </a:cubicBezTo>
                  <a:cubicBezTo>
                    <a:pt x="68" y="250"/>
                    <a:pt x="63" y="248"/>
                    <a:pt x="56" y="245"/>
                  </a:cubicBezTo>
                  <a:cubicBezTo>
                    <a:pt x="46" y="241"/>
                    <a:pt x="34" y="236"/>
                    <a:pt x="24" y="232"/>
                  </a:cubicBezTo>
                  <a:cubicBezTo>
                    <a:pt x="19" y="229"/>
                    <a:pt x="14" y="228"/>
                    <a:pt x="11" y="226"/>
                  </a:cubicBezTo>
                  <a:cubicBezTo>
                    <a:pt x="8" y="225"/>
                    <a:pt x="6" y="224"/>
                    <a:pt x="6" y="224"/>
                  </a:cubicBezTo>
                  <a:cubicBezTo>
                    <a:pt x="4" y="223"/>
                    <a:pt x="2" y="224"/>
                    <a:pt x="1" y="226"/>
                  </a:cubicBezTo>
                  <a:cubicBezTo>
                    <a:pt x="0" y="228"/>
                    <a:pt x="1" y="230"/>
                    <a:pt x="3" y="231"/>
                  </a:cubicBezTo>
                  <a:cubicBezTo>
                    <a:pt x="18" y="241"/>
                    <a:pt x="18" y="241"/>
                    <a:pt x="18" y="241"/>
                  </a:cubicBezTo>
                  <a:cubicBezTo>
                    <a:pt x="7" y="237"/>
                    <a:pt x="7" y="237"/>
                    <a:pt x="7" y="237"/>
                  </a:cubicBezTo>
                  <a:cubicBezTo>
                    <a:pt x="5" y="236"/>
                    <a:pt x="3" y="237"/>
                    <a:pt x="2" y="239"/>
                  </a:cubicBezTo>
                  <a:cubicBezTo>
                    <a:pt x="1" y="241"/>
                    <a:pt x="2" y="243"/>
                    <a:pt x="3" y="244"/>
                  </a:cubicBezTo>
                  <a:cubicBezTo>
                    <a:pt x="24" y="257"/>
                    <a:pt x="24" y="257"/>
                    <a:pt x="24" y="257"/>
                  </a:cubicBezTo>
                  <a:cubicBezTo>
                    <a:pt x="26" y="258"/>
                    <a:pt x="28" y="257"/>
                    <a:pt x="29" y="256"/>
                  </a:cubicBezTo>
                  <a:cubicBezTo>
                    <a:pt x="30" y="254"/>
                    <a:pt x="30" y="251"/>
                    <a:pt x="28" y="250"/>
                  </a:cubicBezTo>
                  <a:close/>
                </a:path>
              </a:pathLst>
            </a:custGeom>
            <a:blipFill>
              <a:blip r:embed="rId4" cstate="print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356"/>
            <p:cNvSpPr/>
            <p:nvPr/>
          </p:nvSpPr>
          <p:spPr bwMode="auto">
            <a:xfrm>
              <a:off x="7488238" y="4449763"/>
              <a:ext cx="80963" cy="168275"/>
            </a:xfrm>
            <a:custGeom>
              <a:avLst/>
              <a:gdLst>
                <a:gd name="T0" fmla="*/ 38 w 51"/>
                <a:gd name="T1" fmla="*/ 96 h 105"/>
                <a:gd name="T2" fmla="*/ 39 w 51"/>
                <a:gd name="T3" fmla="*/ 101 h 105"/>
                <a:gd name="T4" fmla="*/ 42 w 51"/>
                <a:gd name="T5" fmla="*/ 86 h 105"/>
                <a:gd name="T6" fmla="*/ 38 w 51"/>
                <a:gd name="T7" fmla="*/ 88 h 105"/>
                <a:gd name="T8" fmla="*/ 46 w 51"/>
                <a:gd name="T9" fmla="*/ 75 h 105"/>
                <a:gd name="T10" fmla="*/ 42 w 51"/>
                <a:gd name="T11" fmla="*/ 69 h 105"/>
                <a:gd name="T12" fmla="*/ 44 w 51"/>
                <a:gd name="T13" fmla="*/ 75 h 105"/>
                <a:gd name="T14" fmla="*/ 48 w 51"/>
                <a:gd name="T15" fmla="*/ 60 h 105"/>
                <a:gd name="T16" fmla="*/ 44 w 51"/>
                <a:gd name="T17" fmla="*/ 62 h 105"/>
                <a:gd name="T18" fmla="*/ 49 w 51"/>
                <a:gd name="T19" fmla="*/ 46 h 105"/>
                <a:gd name="T20" fmla="*/ 47 w 51"/>
                <a:gd name="T21" fmla="*/ 43 h 105"/>
                <a:gd name="T22" fmla="*/ 48 w 51"/>
                <a:gd name="T23" fmla="*/ 48 h 105"/>
                <a:gd name="T24" fmla="*/ 48 w 51"/>
                <a:gd name="T25" fmla="*/ 45 h 105"/>
                <a:gd name="T26" fmla="*/ 41 w 51"/>
                <a:gd name="T27" fmla="*/ 29 h 105"/>
                <a:gd name="T28" fmla="*/ 36 w 51"/>
                <a:gd name="T29" fmla="*/ 19 h 105"/>
                <a:gd name="T30" fmla="*/ 1 w 51"/>
                <a:gd name="T31" fmla="*/ 2 h 105"/>
                <a:gd name="T32" fmla="*/ 31 w 51"/>
                <a:gd name="T33" fmla="*/ 26 h 105"/>
                <a:gd name="T34" fmla="*/ 30 w 51"/>
                <a:gd name="T35" fmla="*/ 24 h 105"/>
                <a:gd name="T36" fmla="*/ 37 w 51"/>
                <a:gd name="T37" fmla="*/ 39 h 105"/>
                <a:gd name="T38" fmla="*/ 40 w 51"/>
                <a:gd name="T39" fmla="*/ 46 h 105"/>
                <a:gd name="T40" fmla="*/ 42 w 51"/>
                <a:gd name="T41" fmla="*/ 46 h 105"/>
                <a:gd name="T42" fmla="*/ 40 w 51"/>
                <a:gd name="T43" fmla="*/ 47 h 105"/>
                <a:gd name="T44" fmla="*/ 40 w 51"/>
                <a:gd name="T45" fmla="*/ 47 h 105"/>
                <a:gd name="T46" fmla="*/ 40 w 51"/>
                <a:gd name="T47" fmla="*/ 46 h 105"/>
                <a:gd name="T48" fmla="*/ 44 w 51"/>
                <a:gd name="T49" fmla="*/ 46 h 105"/>
                <a:gd name="T50" fmla="*/ 44 w 51"/>
                <a:gd name="T51" fmla="*/ 46 h 105"/>
                <a:gd name="T52" fmla="*/ 40 w 51"/>
                <a:gd name="T53" fmla="*/ 46 h 105"/>
                <a:gd name="T54" fmla="*/ 41 w 51"/>
                <a:gd name="T55" fmla="*/ 44 h 105"/>
                <a:gd name="T56" fmla="*/ 43 w 51"/>
                <a:gd name="T57" fmla="*/ 50 h 105"/>
                <a:gd name="T58" fmla="*/ 41 w 51"/>
                <a:gd name="T59" fmla="*/ 46 h 105"/>
                <a:gd name="T60" fmla="*/ 42 w 51"/>
                <a:gd name="T61" fmla="*/ 65 h 105"/>
                <a:gd name="T62" fmla="*/ 46 w 51"/>
                <a:gd name="T63" fmla="*/ 63 h 105"/>
                <a:gd name="T64" fmla="*/ 37 w 51"/>
                <a:gd name="T65" fmla="*/ 71 h 105"/>
                <a:gd name="T66" fmla="*/ 40 w 51"/>
                <a:gd name="T67" fmla="*/ 77 h 105"/>
                <a:gd name="T68" fmla="*/ 38 w 51"/>
                <a:gd name="T69" fmla="*/ 73 h 105"/>
                <a:gd name="T70" fmla="*/ 36 w 51"/>
                <a:gd name="T71" fmla="*/ 91 h 105"/>
                <a:gd name="T72" fmla="*/ 40 w 51"/>
                <a:gd name="T73" fmla="*/ 89 h 105"/>
                <a:gd name="T74" fmla="*/ 32 w 51"/>
                <a:gd name="T75" fmla="*/ 98 h 105"/>
                <a:gd name="T76" fmla="*/ 35 w 51"/>
                <a:gd name="T77" fmla="*/ 104 h 105"/>
                <a:gd name="T78" fmla="*/ 39 w 51"/>
                <a:gd name="T79" fmla="*/ 9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105">
                  <a:moveTo>
                    <a:pt x="39" y="97"/>
                  </a:moveTo>
                  <a:cubicBezTo>
                    <a:pt x="38" y="96"/>
                    <a:pt x="38" y="96"/>
                    <a:pt x="38" y="96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89"/>
                    <a:pt x="43" y="87"/>
                    <a:pt x="42" y="86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8" y="88"/>
                    <a:pt x="38" y="88"/>
                    <a:pt x="38" y="88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7" y="73"/>
                    <a:pt x="46" y="72"/>
                    <a:pt x="44" y="71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51" y="63"/>
                    <a:pt x="50" y="61"/>
                    <a:pt x="48" y="60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9" y="45"/>
                    <a:pt x="48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8" y="44"/>
                    <a:pt x="48" y="43"/>
                    <a:pt x="47" y="42"/>
                  </a:cubicBezTo>
                  <a:cubicBezTo>
                    <a:pt x="46" y="39"/>
                    <a:pt x="44" y="34"/>
                    <a:pt x="41" y="29"/>
                  </a:cubicBezTo>
                  <a:cubicBezTo>
                    <a:pt x="39" y="25"/>
                    <a:pt x="37" y="21"/>
                    <a:pt x="37" y="21"/>
                  </a:cubicBezTo>
                  <a:cubicBezTo>
                    <a:pt x="37" y="20"/>
                    <a:pt x="36" y="19"/>
                    <a:pt x="36" y="1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0" y="4"/>
                    <a:pt x="0" y="6"/>
                    <a:pt x="2" y="8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1" y="25"/>
                    <a:pt x="32" y="28"/>
                  </a:cubicBezTo>
                  <a:cubicBezTo>
                    <a:pt x="33" y="31"/>
                    <a:pt x="35" y="35"/>
                    <a:pt x="37" y="39"/>
                  </a:cubicBezTo>
                  <a:cubicBezTo>
                    <a:pt x="38" y="42"/>
                    <a:pt x="39" y="43"/>
                    <a:pt x="40" y="45"/>
                  </a:cubicBezTo>
                  <a:cubicBezTo>
                    <a:pt x="40" y="45"/>
                    <a:pt x="40" y="46"/>
                    <a:pt x="40" y="46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6"/>
                    <a:pt x="40" y="46"/>
                    <a:pt x="40" y="47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5"/>
                    <a:pt x="40" y="46"/>
                    <a:pt x="40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6"/>
                    <a:pt x="40" y="48"/>
                    <a:pt x="42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0" y="63"/>
                    <a:pt x="41" y="65"/>
                    <a:pt x="42" y="65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6" y="73"/>
                    <a:pt x="36" y="75"/>
                    <a:pt x="38" y="76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3" y="88"/>
                    <a:pt x="34" y="90"/>
                    <a:pt x="36" y="91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1" y="100"/>
                    <a:pt x="32" y="102"/>
                    <a:pt x="33" y="103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7" y="105"/>
                    <a:pt x="39" y="105"/>
                    <a:pt x="40" y="103"/>
                  </a:cubicBezTo>
                  <a:cubicBezTo>
                    <a:pt x="42" y="101"/>
                    <a:pt x="41" y="98"/>
                    <a:pt x="39" y="97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357"/>
            <p:cNvSpPr/>
            <p:nvPr/>
          </p:nvSpPr>
          <p:spPr bwMode="auto">
            <a:xfrm>
              <a:off x="7408863" y="4324350"/>
              <a:ext cx="26988" cy="50800"/>
            </a:xfrm>
            <a:custGeom>
              <a:avLst/>
              <a:gdLst>
                <a:gd name="T0" fmla="*/ 12 w 17"/>
                <a:gd name="T1" fmla="*/ 24 h 32"/>
                <a:gd name="T2" fmla="*/ 8 w 17"/>
                <a:gd name="T3" fmla="*/ 21 h 32"/>
                <a:gd name="T4" fmla="*/ 6 w 17"/>
                <a:gd name="T5" fmla="*/ 25 h 32"/>
                <a:gd name="T6" fmla="*/ 9 w 17"/>
                <a:gd name="T7" fmla="*/ 27 h 32"/>
                <a:gd name="T8" fmla="*/ 10 w 17"/>
                <a:gd name="T9" fmla="*/ 26 h 32"/>
                <a:gd name="T10" fmla="*/ 10 w 17"/>
                <a:gd name="T11" fmla="*/ 25 h 32"/>
                <a:gd name="T12" fmla="*/ 14 w 17"/>
                <a:gd name="T13" fmla="*/ 17 h 32"/>
                <a:gd name="T14" fmla="*/ 15 w 17"/>
                <a:gd name="T15" fmla="*/ 13 h 32"/>
                <a:gd name="T16" fmla="*/ 16 w 17"/>
                <a:gd name="T17" fmla="*/ 12 h 32"/>
                <a:gd name="T18" fmla="*/ 16 w 17"/>
                <a:gd name="T19" fmla="*/ 12 h 32"/>
                <a:gd name="T20" fmla="*/ 16 w 17"/>
                <a:gd name="T21" fmla="*/ 11 h 32"/>
                <a:gd name="T22" fmla="*/ 13 w 17"/>
                <a:gd name="T23" fmla="*/ 10 h 32"/>
                <a:gd name="T24" fmla="*/ 16 w 17"/>
                <a:gd name="T25" fmla="*/ 12 h 32"/>
                <a:gd name="T26" fmla="*/ 16 w 17"/>
                <a:gd name="T27" fmla="*/ 11 h 32"/>
                <a:gd name="T28" fmla="*/ 13 w 17"/>
                <a:gd name="T29" fmla="*/ 10 h 32"/>
                <a:gd name="T30" fmla="*/ 16 w 17"/>
                <a:gd name="T31" fmla="*/ 12 h 32"/>
                <a:gd name="T32" fmla="*/ 16 w 17"/>
                <a:gd name="T33" fmla="*/ 9 h 32"/>
                <a:gd name="T34" fmla="*/ 15 w 17"/>
                <a:gd name="T35" fmla="*/ 6 h 32"/>
                <a:gd name="T36" fmla="*/ 7 w 17"/>
                <a:gd name="T37" fmla="*/ 1 h 32"/>
                <a:gd name="T38" fmla="*/ 1 w 17"/>
                <a:gd name="T39" fmla="*/ 3 h 32"/>
                <a:gd name="T40" fmla="*/ 3 w 17"/>
                <a:gd name="T41" fmla="*/ 8 h 32"/>
                <a:gd name="T42" fmla="*/ 10 w 17"/>
                <a:gd name="T43" fmla="*/ 13 h 32"/>
                <a:gd name="T44" fmla="*/ 12 w 17"/>
                <a:gd name="T45" fmla="*/ 10 h 32"/>
                <a:gd name="T46" fmla="*/ 9 w 17"/>
                <a:gd name="T47" fmla="*/ 7 h 32"/>
                <a:gd name="T48" fmla="*/ 9 w 17"/>
                <a:gd name="T49" fmla="*/ 8 h 32"/>
                <a:gd name="T50" fmla="*/ 8 w 17"/>
                <a:gd name="T51" fmla="*/ 9 h 32"/>
                <a:gd name="T52" fmla="*/ 5 w 17"/>
                <a:gd name="T53" fmla="*/ 17 h 32"/>
                <a:gd name="T54" fmla="*/ 3 w 17"/>
                <a:gd name="T55" fmla="*/ 21 h 32"/>
                <a:gd name="T56" fmla="*/ 3 w 17"/>
                <a:gd name="T57" fmla="*/ 22 h 32"/>
                <a:gd name="T58" fmla="*/ 2 w 17"/>
                <a:gd name="T59" fmla="*/ 23 h 32"/>
                <a:gd name="T60" fmla="*/ 2 w 17"/>
                <a:gd name="T61" fmla="*/ 23 h 32"/>
                <a:gd name="T62" fmla="*/ 5 w 17"/>
                <a:gd name="T63" fmla="*/ 24 h 32"/>
                <a:gd name="T64" fmla="*/ 3 w 17"/>
                <a:gd name="T65" fmla="*/ 22 h 32"/>
                <a:gd name="T66" fmla="*/ 2 w 17"/>
                <a:gd name="T67" fmla="*/ 23 h 32"/>
                <a:gd name="T68" fmla="*/ 5 w 17"/>
                <a:gd name="T69" fmla="*/ 24 h 32"/>
                <a:gd name="T70" fmla="*/ 3 w 17"/>
                <a:gd name="T71" fmla="*/ 22 h 32"/>
                <a:gd name="T72" fmla="*/ 2 w 17"/>
                <a:gd name="T73" fmla="*/ 25 h 32"/>
                <a:gd name="T74" fmla="*/ 4 w 17"/>
                <a:gd name="T75" fmla="*/ 28 h 32"/>
                <a:gd name="T76" fmla="*/ 8 w 17"/>
                <a:gd name="T77" fmla="*/ 31 h 32"/>
                <a:gd name="T78" fmla="*/ 13 w 17"/>
                <a:gd name="T79" fmla="*/ 29 h 32"/>
                <a:gd name="T80" fmla="*/ 12 w 17"/>
                <a:gd name="T81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32">
                  <a:moveTo>
                    <a:pt x="12" y="24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6"/>
                    <a:pt x="10" y="26"/>
                    <a:pt x="10" y="25"/>
                  </a:cubicBezTo>
                  <a:cubicBezTo>
                    <a:pt x="11" y="23"/>
                    <a:pt x="12" y="20"/>
                    <a:pt x="14" y="17"/>
                  </a:cubicBezTo>
                  <a:cubicBezTo>
                    <a:pt x="14" y="16"/>
                    <a:pt x="15" y="14"/>
                    <a:pt x="15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1"/>
                    <a:pt x="17" y="10"/>
                    <a:pt x="16" y="9"/>
                  </a:cubicBezTo>
                  <a:cubicBezTo>
                    <a:pt x="16" y="8"/>
                    <a:pt x="15" y="7"/>
                    <a:pt x="15" y="6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4"/>
                    <a:pt x="1" y="7"/>
                    <a:pt x="3" y="8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9"/>
                    <a:pt x="8" y="9"/>
                  </a:cubicBezTo>
                  <a:cubicBezTo>
                    <a:pt x="8" y="11"/>
                    <a:pt x="6" y="14"/>
                    <a:pt x="5" y="17"/>
                  </a:cubicBezTo>
                  <a:cubicBezTo>
                    <a:pt x="4" y="19"/>
                    <a:pt x="4" y="20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3"/>
                    <a:pt x="2" y="24"/>
                    <a:pt x="2" y="25"/>
                  </a:cubicBezTo>
                  <a:cubicBezTo>
                    <a:pt x="2" y="26"/>
                    <a:pt x="3" y="27"/>
                    <a:pt x="4" y="28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10" y="32"/>
                    <a:pt x="12" y="31"/>
                    <a:pt x="13" y="29"/>
                  </a:cubicBezTo>
                  <a:cubicBezTo>
                    <a:pt x="15" y="27"/>
                    <a:pt x="14" y="25"/>
                    <a:pt x="12" y="2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358"/>
            <p:cNvSpPr/>
            <p:nvPr/>
          </p:nvSpPr>
          <p:spPr bwMode="auto">
            <a:xfrm>
              <a:off x="7421563" y="4324350"/>
              <a:ext cx="165100" cy="328613"/>
            </a:xfrm>
            <a:custGeom>
              <a:avLst/>
              <a:gdLst>
                <a:gd name="T0" fmla="*/ 47 w 103"/>
                <a:gd name="T1" fmla="*/ 195 h 204"/>
                <a:gd name="T2" fmla="*/ 46 w 103"/>
                <a:gd name="T3" fmla="*/ 203 h 204"/>
                <a:gd name="T4" fmla="*/ 69 w 103"/>
                <a:gd name="T5" fmla="*/ 194 h 204"/>
                <a:gd name="T6" fmla="*/ 66 w 103"/>
                <a:gd name="T7" fmla="*/ 189 h 204"/>
                <a:gd name="T8" fmla="*/ 65 w 103"/>
                <a:gd name="T9" fmla="*/ 196 h 204"/>
                <a:gd name="T10" fmla="*/ 84 w 103"/>
                <a:gd name="T11" fmla="*/ 187 h 204"/>
                <a:gd name="T12" fmla="*/ 80 w 103"/>
                <a:gd name="T13" fmla="*/ 182 h 204"/>
                <a:gd name="T14" fmla="*/ 88 w 103"/>
                <a:gd name="T15" fmla="*/ 170 h 204"/>
                <a:gd name="T16" fmla="*/ 85 w 103"/>
                <a:gd name="T17" fmla="*/ 167 h 204"/>
                <a:gd name="T18" fmla="*/ 85 w 103"/>
                <a:gd name="T19" fmla="*/ 173 h 204"/>
                <a:gd name="T20" fmla="*/ 95 w 103"/>
                <a:gd name="T21" fmla="*/ 162 h 204"/>
                <a:gd name="T22" fmla="*/ 92 w 103"/>
                <a:gd name="T23" fmla="*/ 158 h 204"/>
                <a:gd name="T24" fmla="*/ 93 w 103"/>
                <a:gd name="T25" fmla="*/ 164 h 204"/>
                <a:gd name="T26" fmla="*/ 98 w 103"/>
                <a:gd name="T27" fmla="*/ 145 h 204"/>
                <a:gd name="T28" fmla="*/ 94 w 103"/>
                <a:gd name="T29" fmla="*/ 148 h 204"/>
                <a:gd name="T30" fmla="*/ 102 w 103"/>
                <a:gd name="T31" fmla="*/ 133 h 204"/>
                <a:gd name="T32" fmla="*/ 97 w 103"/>
                <a:gd name="T33" fmla="*/ 126 h 204"/>
                <a:gd name="T34" fmla="*/ 96 w 103"/>
                <a:gd name="T35" fmla="*/ 112 h 204"/>
                <a:gd name="T36" fmla="*/ 92 w 103"/>
                <a:gd name="T37" fmla="*/ 114 h 204"/>
                <a:gd name="T38" fmla="*/ 96 w 103"/>
                <a:gd name="T39" fmla="*/ 114 h 204"/>
                <a:gd name="T40" fmla="*/ 95 w 103"/>
                <a:gd name="T41" fmla="*/ 113 h 204"/>
                <a:gd name="T42" fmla="*/ 90 w 103"/>
                <a:gd name="T43" fmla="*/ 97 h 204"/>
                <a:gd name="T44" fmla="*/ 85 w 103"/>
                <a:gd name="T45" fmla="*/ 86 h 204"/>
                <a:gd name="T46" fmla="*/ 21 w 103"/>
                <a:gd name="T47" fmla="*/ 26 h 204"/>
                <a:gd name="T48" fmla="*/ 16 w 103"/>
                <a:gd name="T49" fmla="*/ 23 h 204"/>
                <a:gd name="T50" fmla="*/ 13 w 103"/>
                <a:gd name="T51" fmla="*/ 5 h 204"/>
                <a:gd name="T52" fmla="*/ 1 w 103"/>
                <a:gd name="T53" fmla="*/ 2 h 204"/>
                <a:gd name="T54" fmla="*/ 7 w 103"/>
                <a:gd name="T55" fmla="*/ 10 h 204"/>
                <a:gd name="T56" fmla="*/ 10 w 103"/>
                <a:gd name="T57" fmla="*/ 28 h 204"/>
                <a:gd name="T58" fmla="*/ 76 w 103"/>
                <a:gd name="T59" fmla="*/ 90 h 204"/>
                <a:gd name="T60" fmla="*/ 81 w 103"/>
                <a:gd name="T61" fmla="*/ 93 h 204"/>
                <a:gd name="T62" fmla="*/ 79 w 103"/>
                <a:gd name="T63" fmla="*/ 91 h 204"/>
                <a:gd name="T64" fmla="*/ 86 w 103"/>
                <a:gd name="T65" fmla="*/ 111 h 204"/>
                <a:gd name="T66" fmla="*/ 88 w 103"/>
                <a:gd name="T67" fmla="*/ 114 h 204"/>
                <a:gd name="T68" fmla="*/ 88 w 103"/>
                <a:gd name="T69" fmla="*/ 114 h 204"/>
                <a:gd name="T70" fmla="*/ 88 w 103"/>
                <a:gd name="T71" fmla="*/ 114 h 204"/>
                <a:gd name="T72" fmla="*/ 91 w 103"/>
                <a:gd name="T73" fmla="*/ 114 h 204"/>
                <a:gd name="T74" fmla="*/ 91 w 103"/>
                <a:gd name="T75" fmla="*/ 114 h 204"/>
                <a:gd name="T76" fmla="*/ 88 w 103"/>
                <a:gd name="T77" fmla="*/ 114 h 204"/>
                <a:gd name="T78" fmla="*/ 88 w 103"/>
                <a:gd name="T79" fmla="*/ 113 h 204"/>
                <a:gd name="T80" fmla="*/ 88 w 103"/>
                <a:gd name="T81" fmla="*/ 112 h 204"/>
                <a:gd name="T82" fmla="*/ 92 w 103"/>
                <a:gd name="T83" fmla="*/ 114 h 204"/>
                <a:gd name="T84" fmla="*/ 89 w 103"/>
                <a:gd name="T85" fmla="*/ 117 h 204"/>
                <a:gd name="T86" fmla="*/ 94 w 103"/>
                <a:gd name="T87" fmla="*/ 115 h 204"/>
                <a:gd name="T88" fmla="*/ 89 w 103"/>
                <a:gd name="T89" fmla="*/ 128 h 204"/>
                <a:gd name="T90" fmla="*/ 94 w 103"/>
                <a:gd name="T91" fmla="*/ 133 h 204"/>
                <a:gd name="T92" fmla="*/ 92 w 103"/>
                <a:gd name="T93" fmla="*/ 151 h 204"/>
                <a:gd name="T94" fmla="*/ 96 w 103"/>
                <a:gd name="T95" fmla="*/ 149 h 204"/>
                <a:gd name="T96" fmla="*/ 86 w 103"/>
                <a:gd name="T97" fmla="*/ 160 h 204"/>
                <a:gd name="T98" fmla="*/ 89 w 103"/>
                <a:gd name="T99" fmla="*/ 166 h 204"/>
                <a:gd name="T100" fmla="*/ 88 w 103"/>
                <a:gd name="T101" fmla="*/ 160 h 204"/>
                <a:gd name="T102" fmla="*/ 78 w 103"/>
                <a:gd name="T103" fmla="*/ 171 h 204"/>
                <a:gd name="T104" fmla="*/ 82 w 103"/>
                <a:gd name="T105" fmla="*/ 174 h 204"/>
                <a:gd name="T106" fmla="*/ 81 w 103"/>
                <a:gd name="T107" fmla="*/ 168 h 204"/>
                <a:gd name="T108" fmla="*/ 70 w 103"/>
                <a:gd name="T109" fmla="*/ 184 h 204"/>
                <a:gd name="T110" fmla="*/ 77 w 103"/>
                <a:gd name="T111" fmla="*/ 190 h 204"/>
                <a:gd name="T112" fmla="*/ 78 w 103"/>
                <a:gd name="T113" fmla="*/ 183 h 204"/>
                <a:gd name="T114" fmla="*/ 60 w 103"/>
                <a:gd name="T115" fmla="*/ 192 h 204"/>
                <a:gd name="T116" fmla="*/ 63 w 103"/>
                <a:gd name="T117" fmla="*/ 197 h 204"/>
                <a:gd name="T118" fmla="*/ 64 w 103"/>
                <a:gd name="T119" fmla="*/ 189 h 204"/>
                <a:gd name="T120" fmla="*/ 41 w 103"/>
                <a:gd name="T121" fmla="*/ 198 h 204"/>
                <a:gd name="T122" fmla="*/ 45 w 103"/>
                <a:gd name="T123" fmla="*/ 203 h 204"/>
                <a:gd name="T124" fmla="*/ 49 w 103"/>
                <a:gd name="T125" fmla="*/ 19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3" h="204">
                  <a:moveTo>
                    <a:pt x="49" y="196"/>
                  </a:moveTo>
                  <a:cubicBezTo>
                    <a:pt x="47" y="195"/>
                    <a:pt x="47" y="195"/>
                    <a:pt x="47" y="195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3"/>
                    <a:pt x="46" y="203"/>
                    <a:pt x="46" y="203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67" y="197"/>
                    <a:pt x="69" y="195"/>
                    <a:pt x="69" y="194"/>
                  </a:cubicBezTo>
                  <a:cubicBezTo>
                    <a:pt x="69" y="192"/>
                    <a:pt x="68" y="191"/>
                    <a:pt x="67" y="190"/>
                  </a:cubicBezTo>
                  <a:cubicBezTo>
                    <a:pt x="66" y="189"/>
                    <a:pt x="66" y="189"/>
                    <a:pt x="66" y="189"/>
                  </a:cubicBezTo>
                  <a:cubicBezTo>
                    <a:pt x="64" y="193"/>
                    <a:pt x="64" y="193"/>
                    <a:pt x="64" y="193"/>
                  </a:cubicBezTo>
                  <a:cubicBezTo>
                    <a:pt x="65" y="196"/>
                    <a:pt x="65" y="196"/>
                    <a:pt x="65" y="196"/>
                  </a:cubicBezTo>
                  <a:cubicBezTo>
                    <a:pt x="81" y="191"/>
                    <a:pt x="81" y="191"/>
                    <a:pt x="81" y="191"/>
                  </a:cubicBezTo>
                  <a:cubicBezTo>
                    <a:pt x="82" y="190"/>
                    <a:pt x="83" y="189"/>
                    <a:pt x="84" y="187"/>
                  </a:cubicBezTo>
                  <a:cubicBezTo>
                    <a:pt x="84" y="186"/>
                    <a:pt x="83" y="184"/>
                    <a:pt x="82" y="183"/>
                  </a:cubicBezTo>
                  <a:cubicBezTo>
                    <a:pt x="80" y="182"/>
                    <a:pt x="80" y="182"/>
                    <a:pt x="80" y="182"/>
                  </a:cubicBezTo>
                  <a:cubicBezTo>
                    <a:pt x="87" y="174"/>
                    <a:pt x="87" y="174"/>
                    <a:pt x="87" y="174"/>
                  </a:cubicBezTo>
                  <a:cubicBezTo>
                    <a:pt x="88" y="173"/>
                    <a:pt x="88" y="172"/>
                    <a:pt x="88" y="170"/>
                  </a:cubicBezTo>
                  <a:cubicBezTo>
                    <a:pt x="88" y="169"/>
                    <a:pt x="87" y="168"/>
                    <a:pt x="86" y="168"/>
                  </a:cubicBezTo>
                  <a:cubicBezTo>
                    <a:pt x="85" y="167"/>
                    <a:pt x="85" y="167"/>
                    <a:pt x="85" y="167"/>
                  </a:cubicBezTo>
                  <a:cubicBezTo>
                    <a:pt x="82" y="170"/>
                    <a:pt x="82" y="170"/>
                    <a:pt x="82" y="170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93" y="166"/>
                    <a:pt x="93" y="166"/>
                    <a:pt x="93" y="166"/>
                  </a:cubicBezTo>
                  <a:cubicBezTo>
                    <a:pt x="94" y="165"/>
                    <a:pt x="95" y="164"/>
                    <a:pt x="95" y="162"/>
                  </a:cubicBezTo>
                  <a:cubicBezTo>
                    <a:pt x="95" y="161"/>
                    <a:pt x="94" y="160"/>
                    <a:pt x="93" y="159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0" y="162"/>
                    <a:pt x="90" y="162"/>
                    <a:pt x="90" y="162"/>
                  </a:cubicBezTo>
                  <a:cubicBezTo>
                    <a:pt x="93" y="164"/>
                    <a:pt x="93" y="164"/>
                    <a:pt x="93" y="164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0" y="148"/>
                    <a:pt x="100" y="146"/>
                    <a:pt x="98" y="145"/>
                  </a:cubicBezTo>
                  <a:cubicBezTo>
                    <a:pt x="96" y="144"/>
                    <a:pt x="96" y="144"/>
                    <a:pt x="96" y="144"/>
                  </a:cubicBezTo>
                  <a:cubicBezTo>
                    <a:pt x="94" y="148"/>
                    <a:pt x="94" y="148"/>
                    <a:pt x="94" y="148"/>
                  </a:cubicBezTo>
                  <a:cubicBezTo>
                    <a:pt x="98" y="149"/>
                    <a:pt x="98" y="149"/>
                    <a:pt x="98" y="149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103" y="131"/>
                    <a:pt x="102" y="129"/>
                    <a:pt x="101" y="128"/>
                  </a:cubicBezTo>
                  <a:cubicBezTo>
                    <a:pt x="97" y="126"/>
                    <a:pt x="97" y="126"/>
                    <a:pt x="97" y="126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98" y="114"/>
                    <a:pt x="97" y="112"/>
                    <a:pt x="96" y="112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5"/>
                    <a:pt x="96" y="114"/>
                  </a:cubicBezTo>
                  <a:cubicBezTo>
                    <a:pt x="96" y="114"/>
                    <a:pt x="96" y="114"/>
                    <a:pt x="96" y="114"/>
                  </a:cubicBezTo>
                  <a:cubicBezTo>
                    <a:pt x="96" y="113"/>
                    <a:pt x="96" y="113"/>
                    <a:pt x="95" y="113"/>
                  </a:cubicBezTo>
                  <a:cubicBezTo>
                    <a:pt x="95" y="112"/>
                    <a:pt x="95" y="111"/>
                    <a:pt x="95" y="111"/>
                  </a:cubicBezTo>
                  <a:cubicBezTo>
                    <a:pt x="94" y="108"/>
                    <a:pt x="92" y="102"/>
                    <a:pt x="90" y="97"/>
                  </a:cubicBezTo>
                  <a:cubicBezTo>
                    <a:pt x="88" y="92"/>
                    <a:pt x="86" y="88"/>
                    <a:pt x="86" y="88"/>
                  </a:cubicBezTo>
                  <a:cubicBezTo>
                    <a:pt x="86" y="87"/>
                    <a:pt x="85" y="86"/>
                    <a:pt x="85" y="86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4"/>
                    <a:pt x="1" y="7"/>
                    <a:pt x="3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9" y="28"/>
                    <a:pt x="10" y="28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76" y="90"/>
                    <a:pt x="76" y="90"/>
                    <a:pt x="76" y="9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91"/>
                    <a:pt x="81" y="97"/>
                    <a:pt x="83" y="103"/>
                  </a:cubicBezTo>
                  <a:cubicBezTo>
                    <a:pt x="84" y="105"/>
                    <a:pt x="86" y="108"/>
                    <a:pt x="86" y="111"/>
                  </a:cubicBezTo>
                  <a:cubicBezTo>
                    <a:pt x="87" y="112"/>
                    <a:pt x="87" y="113"/>
                    <a:pt x="87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88" y="112"/>
                    <a:pt x="88" y="113"/>
                    <a:pt x="88" y="113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87" y="114"/>
                    <a:pt x="88" y="116"/>
                    <a:pt x="89" y="117"/>
                  </a:cubicBezTo>
                  <a:cubicBezTo>
                    <a:pt x="91" y="118"/>
                    <a:pt x="91" y="118"/>
                    <a:pt x="91" y="118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0" y="115"/>
                    <a:pt x="90" y="115"/>
                    <a:pt x="90" y="115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89" y="129"/>
                    <a:pt x="89" y="131"/>
                    <a:pt x="91" y="131"/>
                  </a:cubicBezTo>
                  <a:cubicBezTo>
                    <a:pt x="94" y="133"/>
                    <a:pt x="94" y="133"/>
                    <a:pt x="94" y="133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0" y="148"/>
                    <a:pt x="91" y="150"/>
                    <a:pt x="92" y="151"/>
                  </a:cubicBezTo>
                  <a:cubicBezTo>
                    <a:pt x="94" y="152"/>
                    <a:pt x="94" y="152"/>
                    <a:pt x="94" y="152"/>
                  </a:cubicBezTo>
                  <a:cubicBezTo>
                    <a:pt x="96" y="149"/>
                    <a:pt x="96" y="149"/>
                    <a:pt x="96" y="149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86" y="160"/>
                    <a:pt x="86" y="160"/>
                    <a:pt x="86" y="160"/>
                  </a:cubicBezTo>
                  <a:cubicBezTo>
                    <a:pt x="85" y="162"/>
                    <a:pt x="86" y="164"/>
                    <a:pt x="87" y="165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88" y="160"/>
                    <a:pt x="88" y="160"/>
                    <a:pt x="88" y="160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8"/>
                    <a:pt x="78" y="169"/>
                    <a:pt x="78" y="171"/>
                  </a:cubicBezTo>
                  <a:cubicBezTo>
                    <a:pt x="79" y="172"/>
                    <a:pt x="79" y="173"/>
                    <a:pt x="80" y="174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4" y="171"/>
                    <a:pt x="84" y="171"/>
                    <a:pt x="84" y="171"/>
                  </a:cubicBezTo>
                  <a:cubicBezTo>
                    <a:pt x="81" y="168"/>
                    <a:pt x="81" y="168"/>
                    <a:pt x="81" y="168"/>
                  </a:cubicBezTo>
                  <a:cubicBezTo>
                    <a:pt x="71" y="181"/>
                    <a:pt x="71" y="181"/>
                    <a:pt x="71" y="181"/>
                  </a:cubicBezTo>
                  <a:cubicBezTo>
                    <a:pt x="70" y="182"/>
                    <a:pt x="70" y="183"/>
                    <a:pt x="70" y="184"/>
                  </a:cubicBezTo>
                  <a:cubicBezTo>
                    <a:pt x="70" y="185"/>
                    <a:pt x="71" y="186"/>
                    <a:pt x="72" y="187"/>
                  </a:cubicBezTo>
                  <a:cubicBezTo>
                    <a:pt x="77" y="190"/>
                    <a:pt x="77" y="190"/>
                    <a:pt x="77" y="190"/>
                  </a:cubicBezTo>
                  <a:cubicBezTo>
                    <a:pt x="80" y="187"/>
                    <a:pt x="80" y="187"/>
                    <a:pt x="80" y="187"/>
                  </a:cubicBezTo>
                  <a:cubicBezTo>
                    <a:pt x="78" y="183"/>
                    <a:pt x="78" y="183"/>
                    <a:pt x="78" y="183"/>
                  </a:cubicBezTo>
                  <a:cubicBezTo>
                    <a:pt x="63" y="189"/>
                    <a:pt x="63" y="189"/>
                    <a:pt x="63" y="189"/>
                  </a:cubicBezTo>
                  <a:cubicBezTo>
                    <a:pt x="61" y="189"/>
                    <a:pt x="60" y="191"/>
                    <a:pt x="60" y="192"/>
                  </a:cubicBezTo>
                  <a:cubicBezTo>
                    <a:pt x="60" y="194"/>
                    <a:pt x="60" y="195"/>
                    <a:pt x="62" y="196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4" y="189"/>
                    <a:pt x="64" y="189"/>
                    <a:pt x="64" y="189"/>
                  </a:cubicBezTo>
                  <a:cubicBezTo>
                    <a:pt x="44" y="195"/>
                    <a:pt x="44" y="195"/>
                    <a:pt x="44" y="195"/>
                  </a:cubicBezTo>
                  <a:cubicBezTo>
                    <a:pt x="42" y="195"/>
                    <a:pt x="41" y="197"/>
                    <a:pt x="41" y="198"/>
                  </a:cubicBezTo>
                  <a:cubicBezTo>
                    <a:pt x="41" y="200"/>
                    <a:pt x="41" y="201"/>
                    <a:pt x="43" y="202"/>
                  </a:cubicBezTo>
                  <a:cubicBezTo>
                    <a:pt x="45" y="203"/>
                    <a:pt x="45" y="203"/>
                    <a:pt x="45" y="203"/>
                  </a:cubicBezTo>
                  <a:cubicBezTo>
                    <a:pt x="46" y="204"/>
                    <a:pt x="49" y="204"/>
                    <a:pt x="50" y="202"/>
                  </a:cubicBezTo>
                  <a:cubicBezTo>
                    <a:pt x="51" y="200"/>
                    <a:pt x="51" y="198"/>
                    <a:pt x="49" y="196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359"/>
            <p:cNvSpPr/>
            <p:nvPr/>
          </p:nvSpPr>
          <p:spPr bwMode="auto">
            <a:xfrm>
              <a:off x="7405688" y="4383088"/>
              <a:ext cx="31750" cy="336550"/>
            </a:xfrm>
            <a:custGeom>
              <a:avLst/>
              <a:gdLst>
                <a:gd name="T0" fmla="*/ 15 w 20"/>
                <a:gd name="T1" fmla="*/ 190 h 209"/>
                <a:gd name="T2" fmla="*/ 10 w 20"/>
                <a:gd name="T3" fmla="*/ 187 h 209"/>
                <a:gd name="T4" fmla="*/ 14 w 20"/>
                <a:gd name="T5" fmla="*/ 169 h 209"/>
                <a:gd name="T6" fmla="*/ 14 w 20"/>
                <a:gd name="T7" fmla="*/ 173 h 209"/>
                <a:gd name="T8" fmla="*/ 13 w 20"/>
                <a:gd name="T9" fmla="*/ 152 h 209"/>
                <a:gd name="T10" fmla="*/ 12 w 20"/>
                <a:gd name="T11" fmla="*/ 136 h 209"/>
                <a:gd name="T12" fmla="*/ 16 w 20"/>
                <a:gd name="T13" fmla="*/ 128 h 209"/>
                <a:gd name="T14" fmla="*/ 17 w 20"/>
                <a:gd name="T15" fmla="*/ 113 h 209"/>
                <a:gd name="T16" fmla="*/ 13 w 20"/>
                <a:gd name="T17" fmla="*/ 111 h 209"/>
                <a:gd name="T18" fmla="*/ 16 w 20"/>
                <a:gd name="T19" fmla="*/ 91 h 209"/>
                <a:gd name="T20" fmla="*/ 16 w 20"/>
                <a:gd name="T21" fmla="*/ 91 h 209"/>
                <a:gd name="T22" fmla="*/ 16 w 20"/>
                <a:gd name="T23" fmla="*/ 91 h 209"/>
                <a:gd name="T24" fmla="*/ 16 w 20"/>
                <a:gd name="T25" fmla="*/ 91 h 209"/>
                <a:gd name="T26" fmla="*/ 12 w 20"/>
                <a:gd name="T27" fmla="*/ 90 h 209"/>
                <a:gd name="T28" fmla="*/ 12 w 20"/>
                <a:gd name="T29" fmla="*/ 90 h 209"/>
                <a:gd name="T30" fmla="*/ 14 w 20"/>
                <a:gd name="T31" fmla="*/ 87 h 209"/>
                <a:gd name="T32" fmla="*/ 14 w 20"/>
                <a:gd name="T33" fmla="*/ 89 h 209"/>
                <a:gd name="T34" fmla="*/ 11 w 20"/>
                <a:gd name="T35" fmla="*/ 68 h 209"/>
                <a:gd name="T36" fmla="*/ 15 w 20"/>
                <a:gd name="T37" fmla="*/ 57 h 209"/>
                <a:gd name="T38" fmla="*/ 9 w 20"/>
                <a:gd name="T39" fmla="*/ 56 h 209"/>
                <a:gd name="T40" fmla="*/ 11 w 20"/>
                <a:gd name="T41" fmla="*/ 35 h 209"/>
                <a:gd name="T42" fmla="*/ 12 w 20"/>
                <a:gd name="T43" fmla="*/ 40 h 209"/>
                <a:gd name="T44" fmla="*/ 15 w 20"/>
                <a:gd name="T45" fmla="*/ 21 h 209"/>
                <a:gd name="T46" fmla="*/ 13 w 20"/>
                <a:gd name="T47" fmla="*/ 2 h 209"/>
                <a:gd name="T48" fmla="*/ 10 w 20"/>
                <a:gd name="T49" fmla="*/ 9 h 209"/>
                <a:gd name="T50" fmla="*/ 9 w 20"/>
                <a:gd name="T51" fmla="*/ 27 h 209"/>
                <a:gd name="T52" fmla="*/ 7 w 20"/>
                <a:gd name="T53" fmla="*/ 42 h 209"/>
                <a:gd name="T54" fmla="*/ 5 w 20"/>
                <a:gd name="T55" fmla="*/ 56 h 209"/>
                <a:gd name="T56" fmla="*/ 11 w 20"/>
                <a:gd name="T57" fmla="*/ 56 h 209"/>
                <a:gd name="T58" fmla="*/ 7 w 20"/>
                <a:gd name="T59" fmla="*/ 75 h 209"/>
                <a:gd name="T60" fmla="*/ 6 w 20"/>
                <a:gd name="T61" fmla="*/ 72 h 209"/>
                <a:gd name="T62" fmla="*/ 10 w 20"/>
                <a:gd name="T63" fmla="*/ 94 h 209"/>
                <a:gd name="T64" fmla="*/ 8 w 20"/>
                <a:gd name="T65" fmla="*/ 89 h 209"/>
                <a:gd name="T66" fmla="*/ 8 w 20"/>
                <a:gd name="T67" fmla="*/ 103 h 209"/>
                <a:gd name="T68" fmla="*/ 12 w 20"/>
                <a:gd name="T69" fmla="*/ 115 h 209"/>
                <a:gd name="T70" fmla="*/ 4 w 20"/>
                <a:gd name="T71" fmla="*/ 123 h 209"/>
                <a:gd name="T72" fmla="*/ 6 w 20"/>
                <a:gd name="T73" fmla="*/ 139 h 209"/>
                <a:gd name="T74" fmla="*/ 12 w 20"/>
                <a:gd name="T75" fmla="*/ 141 h 209"/>
                <a:gd name="T76" fmla="*/ 6 w 20"/>
                <a:gd name="T77" fmla="*/ 157 h 209"/>
                <a:gd name="T78" fmla="*/ 8 w 20"/>
                <a:gd name="T79" fmla="*/ 175 h 209"/>
                <a:gd name="T80" fmla="*/ 8 w 20"/>
                <a:gd name="T81" fmla="*/ 172 h 209"/>
                <a:gd name="T82" fmla="*/ 10 w 20"/>
                <a:gd name="T83" fmla="*/ 191 h 209"/>
                <a:gd name="T84" fmla="*/ 1 w 20"/>
                <a:gd name="T85" fmla="*/ 197 h 209"/>
                <a:gd name="T86" fmla="*/ 16 w 20"/>
                <a:gd name="T87" fmla="*/ 20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" h="209">
                  <a:moveTo>
                    <a:pt x="14" y="201"/>
                  </a:moveTo>
                  <a:cubicBezTo>
                    <a:pt x="10" y="198"/>
                    <a:pt x="10" y="198"/>
                    <a:pt x="10" y="198"/>
                  </a:cubicBezTo>
                  <a:cubicBezTo>
                    <a:pt x="15" y="190"/>
                    <a:pt x="15" y="190"/>
                    <a:pt x="15" y="190"/>
                  </a:cubicBezTo>
                  <a:cubicBezTo>
                    <a:pt x="17" y="188"/>
                    <a:pt x="16" y="185"/>
                    <a:pt x="14" y="184"/>
                  </a:cubicBezTo>
                  <a:cubicBezTo>
                    <a:pt x="12" y="183"/>
                    <a:pt x="12" y="183"/>
                    <a:pt x="12" y="183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16" y="172"/>
                    <a:pt x="15" y="170"/>
                    <a:pt x="14" y="169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0" y="172"/>
                    <a:pt x="10" y="172"/>
                    <a:pt x="10" y="172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8"/>
                    <a:pt x="19" y="156"/>
                    <a:pt x="17" y="155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6" y="140"/>
                    <a:pt x="16" y="138"/>
                    <a:pt x="14" y="137"/>
                  </a:cubicBezTo>
                  <a:cubicBezTo>
                    <a:pt x="12" y="136"/>
                    <a:pt x="12" y="136"/>
                    <a:pt x="12" y="136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6" y="126"/>
                    <a:pt x="15" y="125"/>
                    <a:pt x="14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8" y="112"/>
                    <a:pt x="18" y="109"/>
                    <a:pt x="16" y="108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07"/>
                    <a:pt x="16" y="102"/>
                  </a:cubicBezTo>
                  <a:cubicBezTo>
                    <a:pt x="16" y="98"/>
                    <a:pt x="16" y="93"/>
                    <a:pt x="16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16" y="92"/>
                    <a:pt x="16" y="90"/>
                    <a:pt x="16" y="89"/>
                  </a:cubicBezTo>
                  <a:cubicBezTo>
                    <a:pt x="15" y="88"/>
                    <a:pt x="15" y="87"/>
                    <a:pt x="14" y="87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0"/>
                    <a:pt x="13" y="69"/>
                    <a:pt x="12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5"/>
                    <a:pt x="14" y="54"/>
                    <a:pt x="13" y="53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7"/>
                    <a:pt x="12" y="36"/>
                    <a:pt x="11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9" y="25"/>
                    <a:pt x="18" y="23"/>
                    <a:pt x="17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6"/>
                    <a:pt x="18" y="5"/>
                    <a:pt x="16" y="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8" y="1"/>
                    <a:pt x="7" y="3"/>
                  </a:cubicBezTo>
                  <a:cubicBezTo>
                    <a:pt x="6" y="5"/>
                    <a:pt x="7" y="7"/>
                    <a:pt x="8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8"/>
                    <a:pt x="4" y="41"/>
                    <a:pt x="6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7"/>
                    <a:pt x="6" y="58"/>
                    <a:pt x="7" y="59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2"/>
                    <a:pt x="5" y="74"/>
                    <a:pt x="7" y="75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7" y="92"/>
                    <a:pt x="8" y="93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8" y="91"/>
                    <a:pt x="8" y="91"/>
                  </a:cubicBezTo>
                  <a:cubicBezTo>
                    <a:pt x="8" y="93"/>
                    <a:pt x="8" y="98"/>
                    <a:pt x="8" y="103"/>
                  </a:cubicBezTo>
                  <a:cubicBezTo>
                    <a:pt x="9" y="107"/>
                    <a:pt x="9" y="111"/>
                    <a:pt x="9" y="111"/>
                  </a:cubicBezTo>
                  <a:cubicBezTo>
                    <a:pt x="9" y="113"/>
                    <a:pt x="10" y="114"/>
                    <a:pt x="11" y="114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3" y="125"/>
                    <a:pt x="3" y="127"/>
                    <a:pt x="5" y="128"/>
                  </a:cubicBezTo>
                  <a:cubicBezTo>
                    <a:pt x="7" y="129"/>
                    <a:pt x="7" y="129"/>
                    <a:pt x="7" y="12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6" y="140"/>
                    <a:pt x="7" y="142"/>
                    <a:pt x="8" y="143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8" y="139"/>
                    <a:pt x="8" y="139"/>
                    <a:pt x="8" y="139"/>
                  </a:cubicBezTo>
                  <a:cubicBezTo>
                    <a:pt x="4" y="152"/>
                    <a:pt x="4" y="152"/>
                    <a:pt x="4" y="152"/>
                  </a:cubicBezTo>
                  <a:cubicBezTo>
                    <a:pt x="3" y="154"/>
                    <a:pt x="4" y="156"/>
                    <a:pt x="6" y="157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6" y="170"/>
                    <a:pt x="6" y="170"/>
                    <a:pt x="6" y="170"/>
                  </a:cubicBezTo>
                  <a:cubicBezTo>
                    <a:pt x="6" y="172"/>
                    <a:pt x="6" y="174"/>
                    <a:pt x="8" y="175"/>
                  </a:cubicBezTo>
                  <a:cubicBezTo>
                    <a:pt x="10" y="176"/>
                    <a:pt x="10" y="176"/>
                    <a:pt x="10" y="176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8"/>
                    <a:pt x="7" y="189"/>
                    <a:pt x="8" y="190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12" y="188"/>
                    <a:pt x="12" y="188"/>
                    <a:pt x="12" y="188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9"/>
                    <a:pt x="1" y="202"/>
                    <a:pt x="3" y="203"/>
                  </a:cubicBezTo>
                  <a:cubicBezTo>
                    <a:pt x="10" y="207"/>
                    <a:pt x="10" y="207"/>
                    <a:pt x="10" y="207"/>
                  </a:cubicBezTo>
                  <a:cubicBezTo>
                    <a:pt x="12" y="209"/>
                    <a:pt x="15" y="208"/>
                    <a:pt x="16" y="206"/>
                  </a:cubicBezTo>
                  <a:cubicBezTo>
                    <a:pt x="17" y="204"/>
                    <a:pt x="16" y="202"/>
                    <a:pt x="14" y="201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360"/>
            <p:cNvSpPr/>
            <p:nvPr/>
          </p:nvSpPr>
          <p:spPr bwMode="auto">
            <a:xfrm>
              <a:off x="7208838" y="4687888"/>
              <a:ext cx="173038" cy="130175"/>
            </a:xfrm>
            <a:custGeom>
              <a:avLst/>
              <a:gdLst>
                <a:gd name="T0" fmla="*/ 9 w 107"/>
                <a:gd name="T1" fmla="*/ 72 h 81"/>
                <a:gd name="T2" fmla="*/ 9 w 107"/>
                <a:gd name="T3" fmla="*/ 58 h 81"/>
                <a:gd name="T4" fmla="*/ 5 w 107"/>
                <a:gd name="T5" fmla="*/ 60 h 81"/>
                <a:gd name="T6" fmla="*/ 14 w 107"/>
                <a:gd name="T7" fmla="*/ 51 h 81"/>
                <a:gd name="T8" fmla="*/ 9 w 107"/>
                <a:gd name="T9" fmla="*/ 44 h 81"/>
                <a:gd name="T10" fmla="*/ 8 w 107"/>
                <a:gd name="T11" fmla="*/ 51 h 81"/>
                <a:gd name="T12" fmla="*/ 25 w 107"/>
                <a:gd name="T13" fmla="*/ 41 h 81"/>
                <a:gd name="T14" fmla="*/ 18 w 107"/>
                <a:gd name="T15" fmla="*/ 34 h 81"/>
                <a:gd name="T16" fmla="*/ 17 w 107"/>
                <a:gd name="T17" fmla="*/ 41 h 81"/>
                <a:gd name="T18" fmla="*/ 38 w 107"/>
                <a:gd name="T19" fmla="*/ 31 h 81"/>
                <a:gd name="T20" fmla="*/ 30 w 107"/>
                <a:gd name="T21" fmla="*/ 24 h 81"/>
                <a:gd name="T22" fmla="*/ 30 w 107"/>
                <a:gd name="T23" fmla="*/ 31 h 81"/>
                <a:gd name="T24" fmla="*/ 48 w 107"/>
                <a:gd name="T25" fmla="*/ 20 h 81"/>
                <a:gd name="T26" fmla="*/ 42 w 107"/>
                <a:gd name="T27" fmla="*/ 14 h 81"/>
                <a:gd name="T28" fmla="*/ 41 w 107"/>
                <a:gd name="T29" fmla="*/ 22 h 81"/>
                <a:gd name="T30" fmla="*/ 64 w 107"/>
                <a:gd name="T31" fmla="*/ 15 h 81"/>
                <a:gd name="T32" fmla="*/ 60 w 107"/>
                <a:gd name="T33" fmla="*/ 9 h 81"/>
                <a:gd name="T34" fmla="*/ 58 w 107"/>
                <a:gd name="T35" fmla="*/ 17 h 81"/>
                <a:gd name="T36" fmla="*/ 83 w 107"/>
                <a:gd name="T37" fmla="*/ 9 h 81"/>
                <a:gd name="T38" fmla="*/ 78 w 107"/>
                <a:gd name="T39" fmla="*/ 3 h 81"/>
                <a:gd name="T40" fmla="*/ 76 w 107"/>
                <a:gd name="T41" fmla="*/ 10 h 81"/>
                <a:gd name="T42" fmla="*/ 107 w 107"/>
                <a:gd name="T43" fmla="*/ 9 h 81"/>
                <a:gd name="T44" fmla="*/ 100 w 107"/>
                <a:gd name="T45" fmla="*/ 1 h 81"/>
                <a:gd name="T46" fmla="*/ 96 w 107"/>
                <a:gd name="T47" fmla="*/ 8 h 81"/>
                <a:gd name="T48" fmla="*/ 103 w 107"/>
                <a:gd name="T49" fmla="*/ 8 h 81"/>
                <a:gd name="T50" fmla="*/ 76 w 107"/>
                <a:gd name="T51" fmla="*/ 2 h 81"/>
                <a:gd name="T52" fmla="*/ 74 w 107"/>
                <a:gd name="T53" fmla="*/ 10 h 81"/>
                <a:gd name="T54" fmla="*/ 80 w 107"/>
                <a:gd name="T55" fmla="*/ 8 h 81"/>
                <a:gd name="T56" fmla="*/ 57 w 107"/>
                <a:gd name="T57" fmla="*/ 9 h 81"/>
                <a:gd name="T58" fmla="*/ 55 w 107"/>
                <a:gd name="T59" fmla="*/ 16 h 81"/>
                <a:gd name="T60" fmla="*/ 60 w 107"/>
                <a:gd name="T61" fmla="*/ 15 h 81"/>
                <a:gd name="T62" fmla="*/ 40 w 107"/>
                <a:gd name="T63" fmla="*/ 14 h 81"/>
                <a:gd name="T64" fmla="*/ 38 w 107"/>
                <a:gd name="T65" fmla="*/ 21 h 81"/>
                <a:gd name="T66" fmla="*/ 44 w 107"/>
                <a:gd name="T67" fmla="*/ 20 h 81"/>
                <a:gd name="T68" fmla="*/ 26 w 107"/>
                <a:gd name="T69" fmla="*/ 24 h 81"/>
                <a:gd name="T70" fmla="*/ 26 w 107"/>
                <a:gd name="T71" fmla="*/ 31 h 81"/>
                <a:gd name="T72" fmla="*/ 34 w 107"/>
                <a:gd name="T73" fmla="*/ 31 h 81"/>
                <a:gd name="T74" fmla="*/ 14 w 107"/>
                <a:gd name="T75" fmla="*/ 34 h 81"/>
                <a:gd name="T76" fmla="*/ 13 w 107"/>
                <a:gd name="T77" fmla="*/ 41 h 81"/>
                <a:gd name="T78" fmla="*/ 21 w 107"/>
                <a:gd name="T79" fmla="*/ 41 h 81"/>
                <a:gd name="T80" fmla="*/ 5 w 107"/>
                <a:gd name="T81" fmla="*/ 43 h 81"/>
                <a:gd name="T82" fmla="*/ 5 w 107"/>
                <a:gd name="T83" fmla="*/ 50 h 81"/>
                <a:gd name="T84" fmla="*/ 2 w 107"/>
                <a:gd name="T85" fmla="*/ 59 h 81"/>
                <a:gd name="T86" fmla="*/ 5 w 107"/>
                <a:gd name="T87" fmla="*/ 65 h 81"/>
                <a:gd name="T88" fmla="*/ 3 w 107"/>
                <a:gd name="T89" fmla="*/ 61 h 81"/>
                <a:gd name="T90" fmla="*/ 2 w 107"/>
                <a:gd name="T91" fmla="*/ 78 h 81"/>
                <a:gd name="T92" fmla="*/ 11 w 107"/>
                <a:gd name="T93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7" h="81">
                  <a:moveTo>
                    <a:pt x="10" y="73"/>
                  </a:moveTo>
                  <a:cubicBezTo>
                    <a:pt x="9" y="72"/>
                    <a:pt x="9" y="72"/>
                    <a:pt x="9" y="7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2" y="61"/>
                    <a:pt x="11" y="59"/>
                    <a:pt x="9" y="58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49"/>
                    <a:pt x="15" y="47"/>
                    <a:pt x="13" y="46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4" y="44"/>
                    <a:pt x="25" y="43"/>
                    <a:pt x="25" y="41"/>
                  </a:cubicBezTo>
                  <a:cubicBezTo>
                    <a:pt x="25" y="40"/>
                    <a:pt x="25" y="38"/>
                    <a:pt x="23" y="38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6" y="34"/>
                    <a:pt x="37" y="33"/>
                    <a:pt x="38" y="31"/>
                  </a:cubicBezTo>
                  <a:cubicBezTo>
                    <a:pt x="38" y="30"/>
                    <a:pt x="37" y="28"/>
                    <a:pt x="36" y="27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7" y="23"/>
                    <a:pt x="48" y="22"/>
                    <a:pt x="48" y="20"/>
                  </a:cubicBezTo>
                  <a:cubicBezTo>
                    <a:pt x="48" y="19"/>
                    <a:pt x="47" y="17"/>
                    <a:pt x="46" y="17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3" y="18"/>
                    <a:pt x="64" y="17"/>
                    <a:pt x="64" y="15"/>
                  </a:cubicBezTo>
                  <a:cubicBezTo>
                    <a:pt x="65" y="14"/>
                    <a:pt x="64" y="12"/>
                    <a:pt x="63" y="11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2" y="12"/>
                    <a:pt x="83" y="11"/>
                    <a:pt x="83" y="9"/>
                  </a:cubicBezTo>
                  <a:cubicBezTo>
                    <a:pt x="84" y="7"/>
                    <a:pt x="83" y="6"/>
                    <a:pt x="82" y="5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4" y="12"/>
                    <a:pt x="106" y="11"/>
                    <a:pt x="107" y="9"/>
                  </a:cubicBezTo>
                  <a:cubicBezTo>
                    <a:pt x="107" y="7"/>
                    <a:pt x="107" y="5"/>
                    <a:pt x="105" y="4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98" y="0"/>
                    <a:pt x="96" y="1"/>
                    <a:pt x="95" y="3"/>
                  </a:cubicBezTo>
                  <a:cubicBezTo>
                    <a:pt x="94" y="5"/>
                    <a:pt x="94" y="7"/>
                    <a:pt x="96" y="8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3" y="3"/>
                    <a:pt x="72" y="5"/>
                  </a:cubicBezTo>
                  <a:cubicBezTo>
                    <a:pt x="72" y="7"/>
                    <a:pt x="72" y="9"/>
                    <a:pt x="74" y="10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5" y="9"/>
                    <a:pt x="54" y="10"/>
                    <a:pt x="54" y="12"/>
                  </a:cubicBezTo>
                  <a:cubicBezTo>
                    <a:pt x="53" y="14"/>
                    <a:pt x="54" y="15"/>
                    <a:pt x="55" y="16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4"/>
                    <a:pt x="37" y="15"/>
                    <a:pt x="36" y="17"/>
                  </a:cubicBezTo>
                  <a:cubicBezTo>
                    <a:pt x="36" y="19"/>
                    <a:pt x="37" y="20"/>
                    <a:pt x="38" y="21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4" y="25"/>
                    <a:pt x="24" y="27"/>
                  </a:cubicBezTo>
                  <a:cubicBezTo>
                    <a:pt x="24" y="28"/>
                    <a:pt x="25" y="30"/>
                    <a:pt x="26" y="31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34"/>
                    <a:pt x="12" y="35"/>
                    <a:pt x="12" y="37"/>
                  </a:cubicBezTo>
                  <a:cubicBezTo>
                    <a:pt x="11" y="38"/>
                    <a:pt x="12" y="40"/>
                    <a:pt x="13" y="41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4"/>
                    <a:pt x="3" y="45"/>
                    <a:pt x="3" y="47"/>
                  </a:cubicBezTo>
                  <a:cubicBezTo>
                    <a:pt x="3" y="48"/>
                    <a:pt x="3" y="50"/>
                    <a:pt x="5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61"/>
                    <a:pt x="1" y="63"/>
                    <a:pt x="3" y="6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1" y="77"/>
                    <a:pt x="2" y="78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8" y="81"/>
                    <a:pt x="10" y="80"/>
                    <a:pt x="11" y="79"/>
                  </a:cubicBezTo>
                  <a:cubicBezTo>
                    <a:pt x="13" y="77"/>
                    <a:pt x="12" y="74"/>
                    <a:pt x="10" y="73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361"/>
            <p:cNvSpPr/>
            <p:nvPr/>
          </p:nvSpPr>
          <p:spPr bwMode="auto">
            <a:xfrm>
              <a:off x="7210426" y="4341813"/>
              <a:ext cx="238125" cy="504825"/>
            </a:xfrm>
            <a:custGeom>
              <a:avLst/>
              <a:gdLst>
                <a:gd name="T0" fmla="*/ 47 w 148"/>
                <a:gd name="T1" fmla="*/ 313 h 314"/>
                <a:gd name="T2" fmla="*/ 45 w 148"/>
                <a:gd name="T3" fmla="*/ 311 h 314"/>
                <a:gd name="T4" fmla="*/ 65 w 148"/>
                <a:gd name="T5" fmla="*/ 306 h 314"/>
                <a:gd name="T6" fmla="*/ 82 w 148"/>
                <a:gd name="T7" fmla="*/ 298 h 314"/>
                <a:gd name="T8" fmla="*/ 106 w 148"/>
                <a:gd name="T9" fmla="*/ 293 h 314"/>
                <a:gd name="T10" fmla="*/ 116 w 148"/>
                <a:gd name="T11" fmla="*/ 288 h 314"/>
                <a:gd name="T12" fmla="*/ 109 w 148"/>
                <a:gd name="T13" fmla="*/ 287 h 314"/>
                <a:gd name="T14" fmla="*/ 109 w 148"/>
                <a:gd name="T15" fmla="*/ 287 h 314"/>
                <a:gd name="T16" fmla="*/ 110 w 148"/>
                <a:gd name="T17" fmla="*/ 288 h 314"/>
                <a:gd name="T18" fmla="*/ 112 w 148"/>
                <a:gd name="T19" fmla="*/ 290 h 314"/>
                <a:gd name="T20" fmla="*/ 126 w 148"/>
                <a:gd name="T21" fmla="*/ 285 h 314"/>
                <a:gd name="T22" fmla="*/ 120 w 148"/>
                <a:gd name="T23" fmla="*/ 279 h 314"/>
                <a:gd name="T24" fmla="*/ 132 w 148"/>
                <a:gd name="T25" fmla="*/ 265 h 314"/>
                <a:gd name="T26" fmla="*/ 139 w 148"/>
                <a:gd name="T27" fmla="*/ 257 h 314"/>
                <a:gd name="T28" fmla="*/ 140 w 148"/>
                <a:gd name="T29" fmla="*/ 241 h 314"/>
                <a:gd name="T30" fmla="*/ 138 w 148"/>
                <a:gd name="T31" fmla="*/ 222 h 314"/>
                <a:gd name="T32" fmla="*/ 140 w 148"/>
                <a:gd name="T33" fmla="*/ 225 h 314"/>
                <a:gd name="T34" fmla="*/ 141 w 148"/>
                <a:gd name="T35" fmla="*/ 209 h 314"/>
                <a:gd name="T36" fmla="*/ 142 w 148"/>
                <a:gd name="T37" fmla="*/ 191 h 314"/>
                <a:gd name="T38" fmla="*/ 142 w 148"/>
                <a:gd name="T39" fmla="*/ 155 h 314"/>
                <a:gd name="T40" fmla="*/ 145 w 148"/>
                <a:gd name="T41" fmla="*/ 142 h 314"/>
                <a:gd name="T42" fmla="*/ 138 w 148"/>
                <a:gd name="T43" fmla="*/ 128 h 314"/>
                <a:gd name="T44" fmla="*/ 142 w 148"/>
                <a:gd name="T45" fmla="*/ 117 h 314"/>
                <a:gd name="T46" fmla="*/ 146 w 148"/>
                <a:gd name="T47" fmla="*/ 87 h 314"/>
                <a:gd name="T48" fmla="*/ 140 w 148"/>
                <a:gd name="T49" fmla="*/ 59 h 314"/>
                <a:gd name="T50" fmla="*/ 143 w 148"/>
                <a:gd name="T51" fmla="*/ 43 h 314"/>
                <a:gd name="T52" fmla="*/ 143 w 148"/>
                <a:gd name="T53" fmla="*/ 43 h 314"/>
                <a:gd name="T54" fmla="*/ 143 w 148"/>
                <a:gd name="T55" fmla="*/ 43 h 314"/>
                <a:gd name="T56" fmla="*/ 143 w 148"/>
                <a:gd name="T57" fmla="*/ 43 h 314"/>
                <a:gd name="T58" fmla="*/ 138 w 148"/>
                <a:gd name="T59" fmla="*/ 41 h 314"/>
                <a:gd name="T60" fmla="*/ 143 w 148"/>
                <a:gd name="T61" fmla="*/ 10 h 314"/>
                <a:gd name="T62" fmla="*/ 134 w 148"/>
                <a:gd name="T63" fmla="*/ 9 h 314"/>
                <a:gd name="T64" fmla="*/ 136 w 148"/>
                <a:gd name="T65" fmla="*/ 45 h 314"/>
                <a:gd name="T66" fmla="*/ 135 w 148"/>
                <a:gd name="T67" fmla="*/ 42 h 314"/>
                <a:gd name="T68" fmla="*/ 132 w 148"/>
                <a:gd name="T69" fmla="*/ 80 h 314"/>
                <a:gd name="T70" fmla="*/ 139 w 148"/>
                <a:gd name="T71" fmla="*/ 106 h 314"/>
                <a:gd name="T72" fmla="*/ 140 w 148"/>
                <a:gd name="T73" fmla="*/ 117 h 314"/>
                <a:gd name="T74" fmla="*/ 136 w 148"/>
                <a:gd name="T75" fmla="*/ 129 h 314"/>
                <a:gd name="T76" fmla="*/ 136 w 148"/>
                <a:gd name="T77" fmla="*/ 161 h 314"/>
                <a:gd name="T78" fmla="*/ 134 w 148"/>
                <a:gd name="T79" fmla="*/ 177 h 314"/>
                <a:gd name="T80" fmla="*/ 140 w 148"/>
                <a:gd name="T81" fmla="*/ 191 h 314"/>
                <a:gd name="T82" fmla="*/ 139 w 148"/>
                <a:gd name="T83" fmla="*/ 210 h 314"/>
                <a:gd name="T84" fmla="*/ 132 w 148"/>
                <a:gd name="T85" fmla="*/ 224 h 314"/>
                <a:gd name="T86" fmla="*/ 134 w 148"/>
                <a:gd name="T87" fmla="*/ 225 h 314"/>
                <a:gd name="T88" fmla="*/ 135 w 148"/>
                <a:gd name="T89" fmla="*/ 225 h 314"/>
                <a:gd name="T90" fmla="*/ 136 w 148"/>
                <a:gd name="T91" fmla="*/ 226 h 314"/>
                <a:gd name="T92" fmla="*/ 138 w 148"/>
                <a:gd name="T93" fmla="*/ 227 h 314"/>
                <a:gd name="T94" fmla="*/ 133 w 148"/>
                <a:gd name="T95" fmla="*/ 246 h 314"/>
                <a:gd name="T96" fmla="*/ 134 w 148"/>
                <a:gd name="T97" fmla="*/ 257 h 314"/>
                <a:gd name="T98" fmla="*/ 132 w 148"/>
                <a:gd name="T99" fmla="*/ 270 h 314"/>
                <a:gd name="T100" fmla="*/ 122 w 148"/>
                <a:gd name="T101" fmla="*/ 285 h 314"/>
                <a:gd name="T102" fmla="*/ 121 w 148"/>
                <a:gd name="T103" fmla="*/ 279 h 314"/>
                <a:gd name="T104" fmla="*/ 122 w 148"/>
                <a:gd name="T105" fmla="*/ 278 h 314"/>
                <a:gd name="T106" fmla="*/ 122 w 148"/>
                <a:gd name="T107" fmla="*/ 278 h 314"/>
                <a:gd name="T108" fmla="*/ 112 w 148"/>
                <a:gd name="T109" fmla="*/ 282 h 314"/>
                <a:gd name="T110" fmla="*/ 107 w 148"/>
                <a:gd name="T111" fmla="*/ 283 h 314"/>
                <a:gd name="T112" fmla="*/ 110 w 148"/>
                <a:gd name="T113" fmla="*/ 292 h 314"/>
                <a:gd name="T114" fmla="*/ 100 w 148"/>
                <a:gd name="T115" fmla="*/ 298 h 314"/>
                <a:gd name="T116" fmla="*/ 76 w 148"/>
                <a:gd name="T117" fmla="*/ 301 h 314"/>
                <a:gd name="T118" fmla="*/ 65 w 148"/>
                <a:gd name="T119" fmla="*/ 302 h 314"/>
                <a:gd name="T120" fmla="*/ 71 w 148"/>
                <a:gd name="T121" fmla="*/ 305 h 314"/>
                <a:gd name="T122" fmla="*/ 48 w 148"/>
                <a:gd name="T123" fmla="*/ 309 h 314"/>
                <a:gd name="T124" fmla="*/ 23 w 148"/>
                <a:gd name="T125" fmla="*/ 311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8" h="314">
                  <a:moveTo>
                    <a:pt x="27" y="304"/>
                  </a:moveTo>
                  <a:cubicBezTo>
                    <a:pt x="6" y="291"/>
                    <a:pt x="6" y="291"/>
                    <a:pt x="6" y="291"/>
                  </a:cubicBezTo>
                  <a:cubicBezTo>
                    <a:pt x="4" y="294"/>
                    <a:pt x="4" y="294"/>
                    <a:pt x="4" y="294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7" y="313"/>
                    <a:pt x="47" y="313"/>
                    <a:pt x="47" y="313"/>
                  </a:cubicBezTo>
                  <a:cubicBezTo>
                    <a:pt x="49" y="314"/>
                    <a:pt x="51" y="313"/>
                    <a:pt x="52" y="311"/>
                  </a:cubicBezTo>
                  <a:cubicBezTo>
                    <a:pt x="53" y="309"/>
                    <a:pt x="52" y="307"/>
                    <a:pt x="50" y="306"/>
                  </a:cubicBezTo>
                  <a:cubicBezTo>
                    <a:pt x="47" y="304"/>
                    <a:pt x="47" y="304"/>
                    <a:pt x="47" y="304"/>
                  </a:cubicBezTo>
                  <a:cubicBezTo>
                    <a:pt x="45" y="307"/>
                    <a:pt x="45" y="307"/>
                    <a:pt x="45" y="307"/>
                  </a:cubicBezTo>
                  <a:cubicBezTo>
                    <a:pt x="45" y="311"/>
                    <a:pt x="45" y="311"/>
                    <a:pt x="45" y="311"/>
                  </a:cubicBezTo>
                  <a:cubicBezTo>
                    <a:pt x="70" y="313"/>
                    <a:pt x="70" y="313"/>
                    <a:pt x="70" y="313"/>
                  </a:cubicBezTo>
                  <a:cubicBezTo>
                    <a:pt x="72" y="314"/>
                    <a:pt x="74" y="313"/>
                    <a:pt x="75" y="311"/>
                  </a:cubicBezTo>
                  <a:cubicBezTo>
                    <a:pt x="75" y="309"/>
                    <a:pt x="75" y="307"/>
                    <a:pt x="73" y="306"/>
                  </a:cubicBezTo>
                  <a:cubicBezTo>
                    <a:pt x="67" y="302"/>
                    <a:pt x="67" y="302"/>
                    <a:pt x="67" y="302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6" y="309"/>
                    <a:pt x="86" y="309"/>
                    <a:pt x="86" y="309"/>
                  </a:cubicBezTo>
                  <a:cubicBezTo>
                    <a:pt x="87" y="309"/>
                    <a:pt x="89" y="308"/>
                    <a:pt x="89" y="306"/>
                  </a:cubicBezTo>
                  <a:cubicBezTo>
                    <a:pt x="90" y="304"/>
                    <a:pt x="89" y="303"/>
                    <a:pt x="87" y="302"/>
                  </a:cubicBezTo>
                  <a:cubicBezTo>
                    <a:pt x="82" y="298"/>
                    <a:pt x="82" y="298"/>
                    <a:pt x="82" y="298"/>
                  </a:cubicBezTo>
                  <a:cubicBezTo>
                    <a:pt x="80" y="302"/>
                    <a:pt x="80" y="302"/>
                    <a:pt x="80" y="302"/>
                  </a:cubicBezTo>
                  <a:cubicBezTo>
                    <a:pt x="81" y="306"/>
                    <a:pt x="81" y="306"/>
                    <a:pt x="81" y="306"/>
                  </a:cubicBezTo>
                  <a:cubicBezTo>
                    <a:pt x="105" y="300"/>
                    <a:pt x="105" y="300"/>
                    <a:pt x="105" y="300"/>
                  </a:cubicBezTo>
                  <a:cubicBezTo>
                    <a:pt x="107" y="300"/>
                    <a:pt x="108" y="299"/>
                    <a:pt x="108" y="297"/>
                  </a:cubicBezTo>
                  <a:cubicBezTo>
                    <a:pt x="108" y="295"/>
                    <a:pt x="108" y="294"/>
                    <a:pt x="106" y="293"/>
                  </a:cubicBezTo>
                  <a:cubicBezTo>
                    <a:pt x="104" y="292"/>
                    <a:pt x="104" y="292"/>
                    <a:pt x="104" y="292"/>
                  </a:cubicBezTo>
                  <a:cubicBezTo>
                    <a:pt x="102" y="295"/>
                    <a:pt x="102" y="295"/>
                    <a:pt x="102" y="295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4" y="292"/>
                    <a:pt x="114" y="292"/>
                    <a:pt x="114" y="292"/>
                  </a:cubicBezTo>
                  <a:cubicBezTo>
                    <a:pt x="115" y="291"/>
                    <a:pt x="116" y="290"/>
                    <a:pt x="116" y="288"/>
                  </a:cubicBezTo>
                  <a:cubicBezTo>
                    <a:pt x="116" y="287"/>
                    <a:pt x="115" y="286"/>
                    <a:pt x="114" y="285"/>
                  </a:cubicBezTo>
                  <a:cubicBezTo>
                    <a:pt x="111" y="283"/>
                    <a:pt x="111" y="283"/>
                    <a:pt x="111" y="283"/>
                  </a:cubicBezTo>
                  <a:cubicBezTo>
                    <a:pt x="109" y="287"/>
                    <a:pt x="109" y="287"/>
                    <a:pt x="109" y="287"/>
                  </a:cubicBezTo>
                  <a:cubicBezTo>
                    <a:pt x="113" y="289"/>
                    <a:pt x="113" y="289"/>
                    <a:pt x="113" y="289"/>
                  </a:cubicBezTo>
                  <a:cubicBezTo>
                    <a:pt x="109" y="287"/>
                    <a:pt x="109" y="287"/>
                    <a:pt x="109" y="287"/>
                  </a:cubicBezTo>
                  <a:cubicBezTo>
                    <a:pt x="112" y="290"/>
                    <a:pt x="112" y="290"/>
                    <a:pt x="112" y="290"/>
                  </a:cubicBezTo>
                  <a:cubicBezTo>
                    <a:pt x="112" y="290"/>
                    <a:pt x="112" y="290"/>
                    <a:pt x="113" y="289"/>
                  </a:cubicBezTo>
                  <a:cubicBezTo>
                    <a:pt x="109" y="287"/>
                    <a:pt x="109" y="287"/>
                    <a:pt x="109" y="287"/>
                  </a:cubicBezTo>
                  <a:cubicBezTo>
                    <a:pt x="112" y="290"/>
                    <a:pt x="112" y="290"/>
                    <a:pt x="112" y="290"/>
                  </a:cubicBezTo>
                  <a:cubicBezTo>
                    <a:pt x="109" y="287"/>
                    <a:pt x="109" y="287"/>
                    <a:pt x="109" y="28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2" y="290"/>
                    <a:pt x="112" y="290"/>
                    <a:pt x="112" y="290"/>
                  </a:cubicBezTo>
                  <a:cubicBezTo>
                    <a:pt x="109" y="287"/>
                    <a:pt x="109" y="287"/>
                    <a:pt x="109" y="28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0" y="288"/>
                    <a:pt x="110" y="288"/>
                    <a:pt x="110" y="288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0" y="288"/>
                    <a:pt x="110" y="288"/>
                    <a:pt x="110" y="288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11" y="290"/>
                    <a:pt x="112" y="290"/>
                  </a:cubicBezTo>
                  <a:cubicBezTo>
                    <a:pt x="113" y="290"/>
                    <a:pt x="117" y="288"/>
                    <a:pt x="120" y="287"/>
                  </a:cubicBezTo>
                  <a:cubicBezTo>
                    <a:pt x="121" y="287"/>
                    <a:pt x="123" y="286"/>
                    <a:pt x="124" y="286"/>
                  </a:cubicBezTo>
                  <a:cubicBezTo>
                    <a:pt x="124" y="286"/>
                    <a:pt x="125" y="286"/>
                    <a:pt x="125" y="285"/>
                  </a:cubicBezTo>
                  <a:cubicBezTo>
                    <a:pt x="126" y="285"/>
                    <a:pt x="126" y="285"/>
                    <a:pt x="126" y="285"/>
                  </a:cubicBezTo>
                  <a:cubicBezTo>
                    <a:pt x="126" y="285"/>
                    <a:pt x="126" y="285"/>
                    <a:pt x="126" y="285"/>
                  </a:cubicBezTo>
                  <a:cubicBezTo>
                    <a:pt x="127" y="285"/>
                    <a:pt x="127" y="285"/>
                    <a:pt x="127" y="285"/>
                  </a:cubicBezTo>
                  <a:cubicBezTo>
                    <a:pt x="127" y="284"/>
                    <a:pt x="127" y="284"/>
                    <a:pt x="127" y="284"/>
                  </a:cubicBezTo>
                  <a:cubicBezTo>
                    <a:pt x="129" y="282"/>
                    <a:pt x="128" y="279"/>
                    <a:pt x="126" y="278"/>
                  </a:cubicBezTo>
                  <a:cubicBezTo>
                    <a:pt x="122" y="275"/>
                    <a:pt x="122" y="275"/>
                    <a:pt x="122" y="275"/>
                  </a:cubicBezTo>
                  <a:cubicBezTo>
                    <a:pt x="120" y="279"/>
                    <a:pt x="120" y="279"/>
                    <a:pt x="120" y="279"/>
                  </a:cubicBezTo>
                  <a:cubicBezTo>
                    <a:pt x="122" y="282"/>
                    <a:pt x="122" y="282"/>
                    <a:pt x="122" y="282"/>
                  </a:cubicBezTo>
                  <a:cubicBezTo>
                    <a:pt x="134" y="274"/>
                    <a:pt x="134" y="274"/>
                    <a:pt x="134" y="274"/>
                  </a:cubicBezTo>
                  <a:cubicBezTo>
                    <a:pt x="135" y="273"/>
                    <a:pt x="136" y="272"/>
                    <a:pt x="136" y="270"/>
                  </a:cubicBezTo>
                  <a:cubicBezTo>
                    <a:pt x="136" y="269"/>
                    <a:pt x="135" y="268"/>
                    <a:pt x="134" y="267"/>
                  </a:cubicBezTo>
                  <a:cubicBezTo>
                    <a:pt x="132" y="265"/>
                    <a:pt x="132" y="265"/>
                    <a:pt x="132" y="265"/>
                  </a:cubicBezTo>
                  <a:cubicBezTo>
                    <a:pt x="129" y="269"/>
                    <a:pt x="129" y="269"/>
                    <a:pt x="129" y="269"/>
                  </a:cubicBezTo>
                  <a:cubicBezTo>
                    <a:pt x="132" y="271"/>
                    <a:pt x="132" y="271"/>
                    <a:pt x="132" y="271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1" y="262"/>
                    <a:pt x="141" y="261"/>
                    <a:pt x="141" y="260"/>
                  </a:cubicBezTo>
                  <a:cubicBezTo>
                    <a:pt x="141" y="258"/>
                    <a:pt x="140" y="257"/>
                    <a:pt x="139" y="257"/>
                  </a:cubicBezTo>
                  <a:cubicBezTo>
                    <a:pt x="138" y="256"/>
                    <a:pt x="138" y="256"/>
                    <a:pt x="138" y="256"/>
                  </a:cubicBezTo>
                  <a:cubicBezTo>
                    <a:pt x="136" y="259"/>
                    <a:pt x="136" y="259"/>
                    <a:pt x="136" y="259"/>
                  </a:cubicBezTo>
                  <a:cubicBezTo>
                    <a:pt x="140" y="260"/>
                    <a:pt x="140" y="260"/>
                    <a:pt x="140" y="260"/>
                  </a:cubicBezTo>
                  <a:cubicBezTo>
                    <a:pt x="142" y="244"/>
                    <a:pt x="142" y="244"/>
                    <a:pt x="142" y="244"/>
                  </a:cubicBezTo>
                  <a:cubicBezTo>
                    <a:pt x="142" y="243"/>
                    <a:pt x="141" y="241"/>
                    <a:pt x="140" y="241"/>
                  </a:cubicBezTo>
                  <a:cubicBezTo>
                    <a:pt x="134" y="237"/>
                    <a:pt x="134" y="237"/>
                    <a:pt x="134" y="237"/>
                  </a:cubicBezTo>
                  <a:cubicBezTo>
                    <a:pt x="141" y="230"/>
                    <a:pt x="141" y="230"/>
                    <a:pt x="141" y="230"/>
                  </a:cubicBezTo>
                  <a:cubicBezTo>
                    <a:pt x="142" y="229"/>
                    <a:pt x="142" y="228"/>
                    <a:pt x="142" y="227"/>
                  </a:cubicBezTo>
                  <a:cubicBezTo>
                    <a:pt x="142" y="226"/>
                    <a:pt x="141" y="224"/>
                    <a:pt x="140" y="224"/>
                  </a:cubicBezTo>
                  <a:cubicBezTo>
                    <a:pt x="138" y="222"/>
                    <a:pt x="138" y="222"/>
                    <a:pt x="138" y="222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9" y="228"/>
                    <a:pt x="139" y="228"/>
                    <a:pt x="139" y="228"/>
                  </a:cubicBezTo>
                  <a:cubicBezTo>
                    <a:pt x="139" y="227"/>
                    <a:pt x="140" y="227"/>
                    <a:pt x="140" y="227"/>
                  </a:cubicBezTo>
                  <a:cubicBezTo>
                    <a:pt x="140" y="226"/>
                    <a:pt x="140" y="226"/>
                    <a:pt x="140" y="226"/>
                  </a:cubicBezTo>
                  <a:cubicBezTo>
                    <a:pt x="140" y="226"/>
                    <a:pt x="140" y="226"/>
                    <a:pt x="140" y="225"/>
                  </a:cubicBezTo>
                  <a:cubicBezTo>
                    <a:pt x="141" y="221"/>
                    <a:pt x="142" y="210"/>
                    <a:pt x="142" y="210"/>
                  </a:cubicBezTo>
                  <a:cubicBezTo>
                    <a:pt x="143" y="209"/>
                    <a:pt x="142" y="207"/>
                    <a:pt x="141" y="206"/>
                  </a:cubicBezTo>
                  <a:cubicBezTo>
                    <a:pt x="140" y="205"/>
                    <a:pt x="140" y="205"/>
                    <a:pt x="140" y="205"/>
                  </a:cubicBezTo>
                  <a:cubicBezTo>
                    <a:pt x="137" y="209"/>
                    <a:pt x="137" y="209"/>
                    <a:pt x="137" y="209"/>
                  </a:cubicBezTo>
                  <a:cubicBezTo>
                    <a:pt x="141" y="209"/>
                    <a:pt x="141" y="209"/>
                    <a:pt x="141" y="209"/>
                  </a:cubicBezTo>
                  <a:cubicBezTo>
                    <a:pt x="144" y="192"/>
                    <a:pt x="144" y="192"/>
                    <a:pt x="144" y="192"/>
                  </a:cubicBezTo>
                  <a:cubicBezTo>
                    <a:pt x="145" y="190"/>
                    <a:pt x="144" y="189"/>
                    <a:pt x="142" y="188"/>
                  </a:cubicBezTo>
                  <a:cubicBezTo>
                    <a:pt x="141" y="187"/>
                    <a:pt x="141" y="187"/>
                    <a:pt x="141" y="187"/>
                  </a:cubicBezTo>
                  <a:cubicBezTo>
                    <a:pt x="138" y="190"/>
                    <a:pt x="138" y="190"/>
                    <a:pt x="138" y="190"/>
                  </a:cubicBezTo>
                  <a:cubicBezTo>
                    <a:pt x="142" y="191"/>
                    <a:pt x="142" y="191"/>
                    <a:pt x="142" y="191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6" y="177"/>
                    <a:pt x="145" y="175"/>
                    <a:pt x="144" y="174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44" y="159"/>
                    <a:pt x="144" y="159"/>
                    <a:pt x="144" y="159"/>
                  </a:cubicBezTo>
                  <a:cubicBezTo>
                    <a:pt x="145" y="158"/>
                    <a:pt x="144" y="156"/>
                    <a:pt x="142" y="155"/>
                  </a:cubicBezTo>
                  <a:cubicBezTo>
                    <a:pt x="141" y="154"/>
                    <a:pt x="141" y="154"/>
                    <a:pt x="141" y="154"/>
                  </a:cubicBezTo>
                  <a:cubicBezTo>
                    <a:pt x="138" y="157"/>
                    <a:pt x="138" y="157"/>
                    <a:pt x="138" y="157"/>
                  </a:cubicBezTo>
                  <a:cubicBezTo>
                    <a:pt x="142" y="159"/>
                    <a:pt x="142" y="159"/>
                    <a:pt x="142" y="159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5"/>
                    <a:pt x="147" y="143"/>
                    <a:pt x="145" y="142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44" y="129"/>
                    <a:pt x="144" y="129"/>
                    <a:pt x="144" y="129"/>
                  </a:cubicBezTo>
                  <a:cubicBezTo>
                    <a:pt x="144" y="128"/>
                    <a:pt x="144" y="126"/>
                    <a:pt x="142" y="126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48" y="118"/>
                    <a:pt x="147" y="116"/>
                    <a:pt x="146" y="115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2" y="117"/>
                    <a:pt x="142" y="117"/>
                    <a:pt x="142" y="117"/>
                  </a:cubicBezTo>
                  <a:cubicBezTo>
                    <a:pt x="146" y="118"/>
                    <a:pt x="146" y="118"/>
                    <a:pt x="146" y="118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8" y="103"/>
                    <a:pt x="147" y="102"/>
                    <a:pt x="145" y="101"/>
                  </a:cubicBezTo>
                  <a:cubicBezTo>
                    <a:pt x="141" y="98"/>
                    <a:pt x="141" y="98"/>
                    <a:pt x="141" y="98"/>
                  </a:cubicBezTo>
                  <a:cubicBezTo>
                    <a:pt x="146" y="87"/>
                    <a:pt x="146" y="87"/>
                    <a:pt x="146" y="87"/>
                  </a:cubicBezTo>
                  <a:cubicBezTo>
                    <a:pt x="147" y="85"/>
                    <a:pt x="146" y="83"/>
                    <a:pt x="145" y="82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4" y="65"/>
                    <a:pt x="144" y="65"/>
                    <a:pt x="144" y="65"/>
                  </a:cubicBezTo>
                  <a:cubicBezTo>
                    <a:pt x="145" y="63"/>
                    <a:pt x="144" y="61"/>
                    <a:pt x="142" y="60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42" y="62"/>
                    <a:pt x="142" y="57"/>
                    <a:pt x="142" y="52"/>
                  </a:cubicBezTo>
                  <a:cubicBezTo>
                    <a:pt x="142" y="50"/>
                    <a:pt x="143" y="47"/>
                    <a:pt x="143" y="46"/>
                  </a:cubicBezTo>
                  <a:cubicBezTo>
                    <a:pt x="143" y="45"/>
                    <a:pt x="143" y="44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3" y="44"/>
                    <a:pt x="143" y="43"/>
                    <a:pt x="143" y="43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4" y="42"/>
                    <a:pt x="143" y="40"/>
                    <a:pt x="141" y="39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2" y="41"/>
                    <a:pt x="142" y="41"/>
                    <a:pt x="142" y="4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41" y="21"/>
                    <a:pt x="140" y="20"/>
                    <a:pt x="139" y="19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4" y="8"/>
                    <a:pt x="144" y="5"/>
                    <a:pt x="142" y="4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5" y="0"/>
                    <a:pt x="132" y="0"/>
                    <a:pt x="131" y="2"/>
                  </a:cubicBezTo>
                  <a:cubicBezTo>
                    <a:pt x="130" y="4"/>
                    <a:pt x="130" y="6"/>
                    <a:pt x="132" y="8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28" y="19"/>
                    <a:pt x="128" y="22"/>
                    <a:pt x="130" y="23"/>
                  </a:cubicBezTo>
                  <a:cubicBezTo>
                    <a:pt x="133" y="25"/>
                    <a:pt x="133" y="25"/>
                    <a:pt x="133" y="25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3"/>
                    <a:pt x="134" y="44"/>
                    <a:pt x="136" y="45"/>
                  </a:cubicBezTo>
                  <a:cubicBezTo>
                    <a:pt x="137" y="45"/>
                    <a:pt x="137" y="45"/>
                    <a:pt x="137" y="45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5" y="41"/>
                    <a:pt x="135" y="41"/>
                    <a:pt x="135" y="41"/>
                  </a:cubicBezTo>
                  <a:cubicBezTo>
                    <a:pt x="135" y="42"/>
                    <a:pt x="135" y="42"/>
                    <a:pt x="135" y="42"/>
                  </a:cubicBezTo>
                  <a:cubicBezTo>
                    <a:pt x="135" y="42"/>
                    <a:pt x="135" y="43"/>
                    <a:pt x="135" y="43"/>
                  </a:cubicBezTo>
                  <a:cubicBezTo>
                    <a:pt x="134" y="48"/>
                    <a:pt x="134" y="62"/>
                    <a:pt x="134" y="62"/>
                  </a:cubicBezTo>
                  <a:cubicBezTo>
                    <a:pt x="134" y="63"/>
                    <a:pt x="135" y="65"/>
                    <a:pt x="136" y="65"/>
                  </a:cubicBezTo>
                  <a:cubicBezTo>
                    <a:pt x="136" y="65"/>
                    <a:pt x="136" y="65"/>
                    <a:pt x="136" y="65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2" y="82"/>
                    <a:pt x="132" y="83"/>
                    <a:pt x="134" y="84"/>
                  </a:cubicBezTo>
                  <a:cubicBezTo>
                    <a:pt x="137" y="87"/>
                    <a:pt x="137" y="87"/>
                    <a:pt x="137" y="87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2" y="100"/>
                    <a:pt x="132" y="102"/>
                    <a:pt x="134" y="103"/>
                  </a:cubicBezTo>
                  <a:cubicBezTo>
                    <a:pt x="139" y="106"/>
                    <a:pt x="139" y="106"/>
                    <a:pt x="139" y="106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7" y="118"/>
                    <a:pt x="138" y="120"/>
                    <a:pt x="139" y="121"/>
                  </a:cubicBezTo>
                  <a:cubicBezTo>
                    <a:pt x="141" y="122"/>
                    <a:pt x="141" y="122"/>
                    <a:pt x="141" y="122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4" y="128"/>
                    <a:pt x="134" y="130"/>
                    <a:pt x="136" y="131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40" y="129"/>
                    <a:pt x="140" y="129"/>
                    <a:pt x="140" y="129"/>
                  </a:cubicBezTo>
                  <a:cubicBezTo>
                    <a:pt x="136" y="129"/>
                    <a:pt x="136" y="129"/>
                    <a:pt x="136" y="129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5" y="144"/>
                    <a:pt x="135" y="146"/>
                    <a:pt x="137" y="147"/>
                  </a:cubicBezTo>
                  <a:cubicBezTo>
                    <a:pt x="138" y="147"/>
                    <a:pt x="138" y="147"/>
                    <a:pt x="138" y="147"/>
                  </a:cubicBezTo>
                  <a:cubicBezTo>
                    <a:pt x="135" y="156"/>
                    <a:pt x="135" y="156"/>
                    <a:pt x="135" y="156"/>
                  </a:cubicBezTo>
                  <a:cubicBezTo>
                    <a:pt x="134" y="157"/>
                    <a:pt x="135" y="159"/>
                    <a:pt x="136" y="161"/>
                  </a:cubicBezTo>
                  <a:cubicBezTo>
                    <a:pt x="138" y="162"/>
                    <a:pt x="138" y="162"/>
                    <a:pt x="138" y="162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36" y="157"/>
                    <a:pt x="136" y="157"/>
                    <a:pt x="136" y="157"/>
                  </a:cubicBezTo>
                  <a:cubicBezTo>
                    <a:pt x="132" y="173"/>
                    <a:pt x="132" y="173"/>
                    <a:pt x="132" y="173"/>
                  </a:cubicBezTo>
                  <a:cubicBezTo>
                    <a:pt x="132" y="175"/>
                    <a:pt x="132" y="176"/>
                    <a:pt x="134" y="177"/>
                  </a:cubicBezTo>
                  <a:cubicBezTo>
                    <a:pt x="137" y="179"/>
                    <a:pt x="137" y="179"/>
                    <a:pt x="137" y="17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4" y="191"/>
                    <a:pt x="135" y="192"/>
                    <a:pt x="136" y="193"/>
                  </a:cubicBezTo>
                  <a:cubicBezTo>
                    <a:pt x="138" y="195"/>
                    <a:pt x="138" y="195"/>
                    <a:pt x="138" y="195"/>
                  </a:cubicBezTo>
                  <a:cubicBezTo>
                    <a:pt x="140" y="191"/>
                    <a:pt x="140" y="191"/>
                    <a:pt x="140" y="191"/>
                  </a:cubicBezTo>
                  <a:cubicBezTo>
                    <a:pt x="136" y="191"/>
                    <a:pt x="136" y="191"/>
                    <a:pt x="136" y="191"/>
                  </a:cubicBezTo>
                  <a:cubicBezTo>
                    <a:pt x="133" y="208"/>
                    <a:pt x="133" y="208"/>
                    <a:pt x="133" y="208"/>
                  </a:cubicBezTo>
                  <a:cubicBezTo>
                    <a:pt x="133" y="210"/>
                    <a:pt x="134" y="211"/>
                    <a:pt x="135" y="212"/>
                  </a:cubicBezTo>
                  <a:cubicBezTo>
                    <a:pt x="136" y="213"/>
                    <a:pt x="136" y="213"/>
                    <a:pt x="136" y="213"/>
                  </a:cubicBezTo>
                  <a:cubicBezTo>
                    <a:pt x="139" y="210"/>
                    <a:pt x="139" y="210"/>
                    <a:pt x="139" y="210"/>
                  </a:cubicBezTo>
                  <a:cubicBezTo>
                    <a:pt x="135" y="209"/>
                    <a:pt x="135" y="209"/>
                    <a:pt x="135" y="209"/>
                  </a:cubicBezTo>
                  <a:cubicBezTo>
                    <a:pt x="135" y="209"/>
                    <a:pt x="134" y="213"/>
                    <a:pt x="133" y="217"/>
                  </a:cubicBezTo>
                  <a:cubicBezTo>
                    <a:pt x="133" y="219"/>
                    <a:pt x="133" y="221"/>
                    <a:pt x="132" y="222"/>
                  </a:cubicBezTo>
                  <a:cubicBezTo>
                    <a:pt x="132" y="223"/>
                    <a:pt x="132" y="224"/>
                    <a:pt x="132" y="224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2" y="225"/>
                    <a:pt x="132" y="225"/>
                    <a:pt x="132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2" y="225"/>
                    <a:pt x="132" y="225"/>
                    <a:pt x="132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2" y="224"/>
                    <a:pt x="132" y="224"/>
                    <a:pt x="132" y="224"/>
                  </a:cubicBezTo>
                  <a:cubicBezTo>
                    <a:pt x="132" y="224"/>
                    <a:pt x="132" y="226"/>
                    <a:pt x="132" y="227"/>
                  </a:cubicBezTo>
                  <a:cubicBezTo>
                    <a:pt x="132" y="228"/>
                    <a:pt x="133" y="228"/>
                    <a:pt x="134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38" y="227"/>
                    <a:pt x="138" y="227"/>
                    <a:pt x="138" y="227"/>
                  </a:cubicBezTo>
                  <a:cubicBezTo>
                    <a:pt x="135" y="224"/>
                    <a:pt x="135" y="224"/>
                    <a:pt x="135" y="224"/>
                  </a:cubicBezTo>
                  <a:cubicBezTo>
                    <a:pt x="125" y="235"/>
                    <a:pt x="125" y="235"/>
                    <a:pt x="125" y="235"/>
                  </a:cubicBezTo>
                  <a:cubicBezTo>
                    <a:pt x="124" y="236"/>
                    <a:pt x="124" y="237"/>
                    <a:pt x="124" y="239"/>
                  </a:cubicBezTo>
                  <a:cubicBezTo>
                    <a:pt x="124" y="240"/>
                    <a:pt x="125" y="241"/>
                    <a:pt x="126" y="241"/>
                  </a:cubicBezTo>
                  <a:cubicBezTo>
                    <a:pt x="133" y="246"/>
                    <a:pt x="133" y="246"/>
                    <a:pt x="133" y="246"/>
                  </a:cubicBezTo>
                  <a:cubicBezTo>
                    <a:pt x="132" y="259"/>
                    <a:pt x="132" y="259"/>
                    <a:pt x="132" y="259"/>
                  </a:cubicBezTo>
                  <a:cubicBezTo>
                    <a:pt x="132" y="260"/>
                    <a:pt x="132" y="262"/>
                    <a:pt x="134" y="263"/>
                  </a:cubicBezTo>
                  <a:cubicBezTo>
                    <a:pt x="135" y="264"/>
                    <a:pt x="135" y="264"/>
                    <a:pt x="135" y="264"/>
                  </a:cubicBezTo>
                  <a:cubicBezTo>
                    <a:pt x="137" y="260"/>
                    <a:pt x="137" y="260"/>
                    <a:pt x="137" y="260"/>
                  </a:cubicBezTo>
                  <a:cubicBezTo>
                    <a:pt x="134" y="257"/>
                    <a:pt x="134" y="257"/>
                    <a:pt x="134" y="257"/>
                  </a:cubicBezTo>
                  <a:cubicBezTo>
                    <a:pt x="126" y="266"/>
                    <a:pt x="126" y="266"/>
                    <a:pt x="126" y="266"/>
                  </a:cubicBezTo>
                  <a:cubicBezTo>
                    <a:pt x="126" y="267"/>
                    <a:pt x="125" y="268"/>
                    <a:pt x="125" y="269"/>
                  </a:cubicBezTo>
                  <a:cubicBezTo>
                    <a:pt x="126" y="270"/>
                    <a:pt x="126" y="271"/>
                    <a:pt x="127" y="272"/>
                  </a:cubicBezTo>
                  <a:cubicBezTo>
                    <a:pt x="130" y="274"/>
                    <a:pt x="130" y="274"/>
                    <a:pt x="130" y="274"/>
                  </a:cubicBezTo>
                  <a:cubicBezTo>
                    <a:pt x="132" y="270"/>
                    <a:pt x="132" y="270"/>
                    <a:pt x="132" y="270"/>
                  </a:cubicBezTo>
                  <a:cubicBezTo>
                    <a:pt x="130" y="267"/>
                    <a:pt x="130" y="267"/>
                    <a:pt x="130" y="267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6" y="276"/>
                    <a:pt x="116" y="277"/>
                    <a:pt x="116" y="279"/>
                  </a:cubicBezTo>
                  <a:cubicBezTo>
                    <a:pt x="116" y="280"/>
                    <a:pt x="116" y="281"/>
                    <a:pt x="117" y="282"/>
                  </a:cubicBezTo>
                  <a:cubicBezTo>
                    <a:pt x="122" y="285"/>
                    <a:pt x="122" y="285"/>
                    <a:pt x="122" y="285"/>
                  </a:cubicBezTo>
                  <a:cubicBezTo>
                    <a:pt x="124" y="281"/>
                    <a:pt x="124" y="281"/>
                    <a:pt x="124" y="281"/>
                  </a:cubicBezTo>
                  <a:cubicBezTo>
                    <a:pt x="121" y="279"/>
                    <a:pt x="121" y="279"/>
                    <a:pt x="121" y="279"/>
                  </a:cubicBezTo>
                  <a:cubicBezTo>
                    <a:pt x="124" y="281"/>
                    <a:pt x="124" y="281"/>
                    <a:pt x="124" y="281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1" y="279"/>
                    <a:pt x="121" y="279"/>
                    <a:pt x="121" y="279"/>
                  </a:cubicBezTo>
                  <a:cubicBezTo>
                    <a:pt x="124" y="281"/>
                    <a:pt x="124" y="281"/>
                    <a:pt x="124" y="281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4" y="281"/>
                    <a:pt x="124" y="281"/>
                    <a:pt x="124" y="281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4" y="281"/>
                    <a:pt x="124" y="281"/>
                    <a:pt x="124" y="281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3" y="279"/>
                    <a:pt x="123" y="279"/>
                    <a:pt x="123" y="279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3" y="279"/>
                    <a:pt x="123" y="279"/>
                    <a:pt x="123" y="279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8"/>
                    <a:pt x="122" y="278"/>
                    <a:pt x="122" y="278"/>
                  </a:cubicBezTo>
                  <a:cubicBezTo>
                    <a:pt x="122" y="278"/>
                    <a:pt x="121" y="279"/>
                    <a:pt x="119" y="279"/>
                  </a:cubicBezTo>
                  <a:cubicBezTo>
                    <a:pt x="117" y="280"/>
                    <a:pt x="114" y="281"/>
                    <a:pt x="112" y="282"/>
                  </a:cubicBezTo>
                  <a:cubicBezTo>
                    <a:pt x="111" y="282"/>
                    <a:pt x="110" y="282"/>
                    <a:pt x="109" y="283"/>
                  </a:cubicBezTo>
                  <a:cubicBezTo>
                    <a:pt x="109" y="283"/>
                    <a:pt x="108" y="283"/>
                    <a:pt x="108" y="283"/>
                  </a:cubicBezTo>
                  <a:cubicBezTo>
                    <a:pt x="108" y="283"/>
                    <a:pt x="108" y="283"/>
                    <a:pt x="108" y="283"/>
                  </a:cubicBezTo>
                  <a:cubicBezTo>
                    <a:pt x="108" y="283"/>
                    <a:pt x="108" y="283"/>
                    <a:pt x="108" y="283"/>
                  </a:cubicBezTo>
                  <a:cubicBezTo>
                    <a:pt x="107" y="283"/>
                    <a:pt x="107" y="283"/>
                    <a:pt x="107" y="283"/>
                  </a:cubicBezTo>
                  <a:cubicBezTo>
                    <a:pt x="107" y="284"/>
                    <a:pt x="107" y="284"/>
                    <a:pt x="107" y="284"/>
                  </a:cubicBezTo>
                  <a:cubicBezTo>
                    <a:pt x="107" y="284"/>
                    <a:pt x="106" y="284"/>
                    <a:pt x="106" y="285"/>
                  </a:cubicBezTo>
                  <a:cubicBezTo>
                    <a:pt x="105" y="286"/>
                    <a:pt x="105" y="287"/>
                    <a:pt x="105" y="288"/>
                  </a:cubicBezTo>
                  <a:cubicBezTo>
                    <a:pt x="106" y="289"/>
                    <a:pt x="106" y="290"/>
                    <a:pt x="107" y="290"/>
                  </a:cubicBezTo>
                  <a:cubicBezTo>
                    <a:pt x="110" y="292"/>
                    <a:pt x="110" y="292"/>
                    <a:pt x="110" y="292"/>
                  </a:cubicBezTo>
                  <a:cubicBezTo>
                    <a:pt x="112" y="289"/>
                    <a:pt x="112" y="289"/>
                    <a:pt x="112" y="289"/>
                  </a:cubicBezTo>
                  <a:cubicBezTo>
                    <a:pt x="110" y="285"/>
                    <a:pt x="110" y="285"/>
                    <a:pt x="110" y="285"/>
                  </a:cubicBezTo>
                  <a:cubicBezTo>
                    <a:pt x="100" y="292"/>
                    <a:pt x="100" y="292"/>
                    <a:pt x="100" y="292"/>
                  </a:cubicBezTo>
                  <a:cubicBezTo>
                    <a:pt x="99" y="292"/>
                    <a:pt x="98" y="294"/>
                    <a:pt x="98" y="295"/>
                  </a:cubicBezTo>
                  <a:cubicBezTo>
                    <a:pt x="98" y="296"/>
                    <a:pt x="99" y="298"/>
                    <a:pt x="100" y="298"/>
                  </a:cubicBezTo>
                  <a:cubicBezTo>
                    <a:pt x="102" y="300"/>
                    <a:pt x="102" y="300"/>
                    <a:pt x="102" y="300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3" y="292"/>
                    <a:pt x="103" y="292"/>
                    <a:pt x="103" y="292"/>
                  </a:cubicBezTo>
                  <a:cubicBezTo>
                    <a:pt x="79" y="298"/>
                    <a:pt x="79" y="298"/>
                    <a:pt x="79" y="298"/>
                  </a:cubicBezTo>
                  <a:cubicBezTo>
                    <a:pt x="78" y="298"/>
                    <a:pt x="76" y="300"/>
                    <a:pt x="76" y="301"/>
                  </a:cubicBezTo>
                  <a:cubicBezTo>
                    <a:pt x="76" y="303"/>
                    <a:pt x="77" y="304"/>
                    <a:pt x="78" y="305"/>
                  </a:cubicBezTo>
                  <a:cubicBezTo>
                    <a:pt x="83" y="308"/>
                    <a:pt x="83" y="308"/>
                    <a:pt x="83" y="308"/>
                  </a:cubicBezTo>
                  <a:cubicBezTo>
                    <a:pt x="85" y="305"/>
                    <a:pt x="85" y="305"/>
                    <a:pt x="85" y="305"/>
                  </a:cubicBezTo>
                  <a:cubicBezTo>
                    <a:pt x="85" y="301"/>
                    <a:pt x="85" y="301"/>
                    <a:pt x="85" y="301"/>
                  </a:cubicBezTo>
                  <a:cubicBezTo>
                    <a:pt x="65" y="302"/>
                    <a:pt x="65" y="302"/>
                    <a:pt x="65" y="302"/>
                  </a:cubicBezTo>
                  <a:cubicBezTo>
                    <a:pt x="63" y="302"/>
                    <a:pt x="62" y="303"/>
                    <a:pt x="61" y="305"/>
                  </a:cubicBezTo>
                  <a:cubicBezTo>
                    <a:pt x="61" y="306"/>
                    <a:pt x="61" y="308"/>
                    <a:pt x="63" y="309"/>
                  </a:cubicBezTo>
                  <a:cubicBezTo>
                    <a:pt x="69" y="313"/>
                    <a:pt x="69" y="313"/>
                    <a:pt x="69" y="313"/>
                  </a:cubicBezTo>
                  <a:cubicBezTo>
                    <a:pt x="71" y="309"/>
                    <a:pt x="71" y="309"/>
                    <a:pt x="71" y="309"/>
                  </a:cubicBezTo>
                  <a:cubicBezTo>
                    <a:pt x="71" y="305"/>
                    <a:pt x="71" y="305"/>
                    <a:pt x="71" y="305"/>
                  </a:cubicBezTo>
                  <a:cubicBezTo>
                    <a:pt x="46" y="303"/>
                    <a:pt x="46" y="303"/>
                    <a:pt x="46" y="303"/>
                  </a:cubicBezTo>
                  <a:cubicBezTo>
                    <a:pt x="44" y="303"/>
                    <a:pt x="42" y="304"/>
                    <a:pt x="41" y="306"/>
                  </a:cubicBezTo>
                  <a:cubicBezTo>
                    <a:pt x="41" y="308"/>
                    <a:pt x="42" y="310"/>
                    <a:pt x="43" y="311"/>
                  </a:cubicBezTo>
                  <a:cubicBezTo>
                    <a:pt x="46" y="313"/>
                    <a:pt x="46" y="313"/>
                    <a:pt x="46" y="313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" y="290"/>
                    <a:pt x="5" y="290"/>
                    <a:pt x="5" y="290"/>
                  </a:cubicBezTo>
                  <a:cubicBezTo>
                    <a:pt x="4" y="290"/>
                    <a:pt x="1" y="291"/>
                    <a:pt x="1" y="292"/>
                  </a:cubicBezTo>
                  <a:cubicBezTo>
                    <a:pt x="0" y="294"/>
                    <a:pt x="0" y="296"/>
                    <a:pt x="2" y="298"/>
                  </a:cubicBezTo>
                  <a:cubicBezTo>
                    <a:pt x="23" y="311"/>
                    <a:pt x="23" y="311"/>
                    <a:pt x="23" y="311"/>
                  </a:cubicBezTo>
                  <a:cubicBezTo>
                    <a:pt x="25" y="312"/>
                    <a:pt x="27" y="311"/>
                    <a:pt x="28" y="309"/>
                  </a:cubicBezTo>
                  <a:cubicBezTo>
                    <a:pt x="30" y="307"/>
                    <a:pt x="29" y="305"/>
                    <a:pt x="27" y="304"/>
                  </a:cubicBezTo>
                  <a:close/>
                </a:path>
              </a:pathLst>
            </a:custGeom>
            <a:solidFill>
              <a:srgbClr val="9C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9" name="文本框 108"/>
          <p:cNvSpPr txBox="1"/>
          <p:nvPr/>
        </p:nvSpPr>
        <p:spPr>
          <a:xfrm>
            <a:off x="1694056" y="1963740"/>
            <a:ext cx="40953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10" name="文本框 109"/>
          <p:cNvSpPr txBox="1"/>
          <p:nvPr/>
        </p:nvSpPr>
        <p:spPr>
          <a:xfrm>
            <a:off x="1732215" y="2546887"/>
            <a:ext cx="432509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6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11" name="文本框 110"/>
          <p:cNvSpPr txBox="1"/>
          <p:nvPr/>
        </p:nvSpPr>
        <p:spPr>
          <a:xfrm>
            <a:off x="1655444" y="4180064"/>
            <a:ext cx="399411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12" name="文本框 111"/>
          <p:cNvSpPr txBox="1"/>
          <p:nvPr/>
        </p:nvSpPr>
        <p:spPr>
          <a:xfrm>
            <a:off x="1693603" y="4763211"/>
            <a:ext cx="432509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6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9" grpId="0"/>
          <p:bldP spid="110" grpId="0"/>
          <p:bldP spid="111" grpId="0"/>
          <p:bldP spid="112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10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1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1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9" grpId="0"/>
          <p:bldP spid="110" grpId="0"/>
          <p:bldP spid="111" grpId="0"/>
          <p:bldP spid="112" grpId="0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8447823" y="1523114"/>
            <a:ext cx="3108325" cy="5010150"/>
            <a:chOff x="6702426" y="1846263"/>
            <a:chExt cx="3108325" cy="5010150"/>
          </a:xfrm>
        </p:grpSpPr>
        <p:sp>
          <p:nvSpPr>
            <p:cNvPr id="44" name="Freeform 34"/>
            <p:cNvSpPr/>
            <p:nvPr/>
          </p:nvSpPr>
          <p:spPr bwMode="auto">
            <a:xfrm>
              <a:off x="6756401" y="1951038"/>
              <a:ext cx="30163" cy="30163"/>
            </a:xfrm>
            <a:custGeom>
              <a:avLst/>
              <a:gdLst>
                <a:gd name="T0" fmla="*/ 14 w 19"/>
                <a:gd name="T1" fmla="*/ 2 h 18"/>
                <a:gd name="T2" fmla="*/ 4 w 19"/>
                <a:gd name="T3" fmla="*/ 16 h 18"/>
                <a:gd name="T4" fmla="*/ 3 w 19"/>
                <a:gd name="T5" fmla="*/ 18 h 18"/>
                <a:gd name="T6" fmla="*/ 18 w 19"/>
                <a:gd name="T7" fmla="*/ 1 h 18"/>
                <a:gd name="T8" fmla="*/ 14 w 1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4" y="2"/>
                  </a:moveTo>
                  <a:cubicBezTo>
                    <a:pt x="15" y="9"/>
                    <a:pt x="12" y="16"/>
                    <a:pt x="4" y="16"/>
                  </a:cubicBezTo>
                  <a:cubicBezTo>
                    <a:pt x="3" y="16"/>
                    <a:pt x="0" y="18"/>
                    <a:pt x="3" y="18"/>
                  </a:cubicBezTo>
                  <a:cubicBezTo>
                    <a:pt x="12" y="17"/>
                    <a:pt x="19" y="11"/>
                    <a:pt x="18" y="1"/>
                  </a:cubicBezTo>
                  <a:cubicBezTo>
                    <a:pt x="17" y="0"/>
                    <a:pt x="14" y="1"/>
                    <a:pt x="14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5"/>
            <p:cNvSpPr/>
            <p:nvPr/>
          </p:nvSpPr>
          <p:spPr bwMode="auto">
            <a:xfrm>
              <a:off x="6726238" y="1943100"/>
              <a:ext cx="46038" cy="33338"/>
            </a:xfrm>
            <a:custGeom>
              <a:avLst/>
              <a:gdLst>
                <a:gd name="T0" fmla="*/ 1 w 29"/>
                <a:gd name="T1" fmla="*/ 2 h 21"/>
                <a:gd name="T2" fmla="*/ 6 w 29"/>
                <a:gd name="T3" fmla="*/ 6 h 21"/>
                <a:gd name="T4" fmla="*/ 11 w 29"/>
                <a:gd name="T5" fmla="*/ 9 h 21"/>
                <a:gd name="T6" fmla="*/ 14 w 29"/>
                <a:gd name="T7" fmla="*/ 8 h 21"/>
                <a:gd name="T8" fmla="*/ 15 w 29"/>
                <a:gd name="T9" fmla="*/ 6 h 21"/>
                <a:gd name="T10" fmla="*/ 11 w 29"/>
                <a:gd name="T11" fmla="*/ 6 h 21"/>
                <a:gd name="T12" fmla="*/ 16 w 29"/>
                <a:gd name="T13" fmla="*/ 16 h 21"/>
                <a:gd name="T14" fmla="*/ 19 w 29"/>
                <a:gd name="T15" fmla="*/ 16 h 21"/>
                <a:gd name="T16" fmla="*/ 22 w 29"/>
                <a:gd name="T17" fmla="*/ 8 h 21"/>
                <a:gd name="T18" fmla="*/ 18 w 29"/>
                <a:gd name="T19" fmla="*/ 9 h 21"/>
                <a:gd name="T20" fmla="*/ 21 w 29"/>
                <a:gd name="T21" fmla="*/ 20 h 21"/>
                <a:gd name="T22" fmla="*/ 25 w 29"/>
                <a:gd name="T23" fmla="*/ 19 h 21"/>
                <a:gd name="T24" fmla="*/ 29 w 29"/>
                <a:gd name="T25" fmla="*/ 9 h 21"/>
                <a:gd name="T26" fmla="*/ 28 w 29"/>
                <a:gd name="T27" fmla="*/ 8 h 21"/>
                <a:gd name="T28" fmla="*/ 21 w 29"/>
                <a:gd name="T29" fmla="*/ 8 h 21"/>
                <a:gd name="T30" fmla="*/ 19 w 29"/>
                <a:gd name="T31" fmla="*/ 10 h 21"/>
                <a:gd name="T32" fmla="*/ 25 w 29"/>
                <a:gd name="T33" fmla="*/ 9 h 21"/>
                <a:gd name="T34" fmla="*/ 27 w 29"/>
                <a:gd name="T35" fmla="*/ 8 h 21"/>
                <a:gd name="T36" fmla="*/ 16 w 29"/>
                <a:gd name="T37" fmla="*/ 3 h 21"/>
                <a:gd name="T38" fmla="*/ 13 w 29"/>
                <a:gd name="T39" fmla="*/ 4 h 21"/>
                <a:gd name="T40" fmla="*/ 24 w 29"/>
                <a:gd name="T41" fmla="*/ 9 h 21"/>
                <a:gd name="T42" fmla="*/ 26 w 29"/>
                <a:gd name="T43" fmla="*/ 7 h 21"/>
                <a:gd name="T44" fmla="*/ 21 w 29"/>
                <a:gd name="T45" fmla="*/ 8 h 21"/>
                <a:gd name="T46" fmla="*/ 19 w 29"/>
                <a:gd name="T47" fmla="*/ 10 h 21"/>
                <a:gd name="T48" fmla="*/ 26 w 29"/>
                <a:gd name="T49" fmla="*/ 10 h 21"/>
                <a:gd name="T50" fmla="*/ 25 w 29"/>
                <a:gd name="T51" fmla="*/ 9 h 21"/>
                <a:gd name="T52" fmla="*/ 21 w 29"/>
                <a:gd name="T53" fmla="*/ 19 h 21"/>
                <a:gd name="T54" fmla="*/ 25 w 29"/>
                <a:gd name="T55" fmla="*/ 19 h 21"/>
                <a:gd name="T56" fmla="*/ 22 w 29"/>
                <a:gd name="T57" fmla="*/ 8 h 21"/>
                <a:gd name="T58" fmla="*/ 18 w 29"/>
                <a:gd name="T59" fmla="*/ 9 h 21"/>
                <a:gd name="T60" fmla="*/ 16 w 29"/>
                <a:gd name="T61" fmla="*/ 16 h 21"/>
                <a:gd name="T62" fmla="*/ 19 w 29"/>
                <a:gd name="T63" fmla="*/ 15 h 21"/>
                <a:gd name="T64" fmla="*/ 15 w 29"/>
                <a:gd name="T65" fmla="*/ 5 h 21"/>
                <a:gd name="T66" fmla="*/ 11 w 29"/>
                <a:gd name="T67" fmla="*/ 6 h 21"/>
                <a:gd name="T68" fmla="*/ 11 w 29"/>
                <a:gd name="T69" fmla="*/ 8 h 21"/>
                <a:gd name="T70" fmla="*/ 14 w 29"/>
                <a:gd name="T71" fmla="*/ 8 h 21"/>
                <a:gd name="T72" fmla="*/ 11 w 29"/>
                <a:gd name="T73" fmla="*/ 6 h 21"/>
                <a:gd name="T74" fmla="*/ 4 w 29"/>
                <a:gd name="T75" fmla="*/ 0 h 21"/>
                <a:gd name="T76" fmla="*/ 1 w 29"/>
                <a:gd name="T7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21">
                  <a:moveTo>
                    <a:pt x="1" y="2"/>
                  </a:moveTo>
                  <a:cubicBezTo>
                    <a:pt x="2" y="3"/>
                    <a:pt x="4" y="5"/>
                    <a:pt x="6" y="6"/>
                  </a:cubicBezTo>
                  <a:cubicBezTo>
                    <a:pt x="7" y="7"/>
                    <a:pt x="9" y="8"/>
                    <a:pt x="11" y="9"/>
                  </a:cubicBezTo>
                  <a:cubicBezTo>
                    <a:pt x="11" y="10"/>
                    <a:pt x="14" y="9"/>
                    <a:pt x="14" y="8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4" y="6"/>
                    <a:pt x="13" y="6"/>
                    <a:pt x="11" y="6"/>
                  </a:cubicBezTo>
                  <a:cubicBezTo>
                    <a:pt x="13" y="10"/>
                    <a:pt x="15" y="13"/>
                    <a:pt x="16" y="16"/>
                  </a:cubicBezTo>
                  <a:cubicBezTo>
                    <a:pt x="16" y="18"/>
                    <a:pt x="19" y="16"/>
                    <a:pt x="19" y="16"/>
                  </a:cubicBezTo>
                  <a:cubicBezTo>
                    <a:pt x="20" y="13"/>
                    <a:pt x="21" y="11"/>
                    <a:pt x="22" y="8"/>
                  </a:cubicBezTo>
                  <a:cubicBezTo>
                    <a:pt x="21" y="9"/>
                    <a:pt x="19" y="9"/>
                    <a:pt x="18" y="9"/>
                  </a:cubicBezTo>
                  <a:cubicBezTo>
                    <a:pt x="18" y="13"/>
                    <a:pt x="21" y="16"/>
                    <a:pt x="21" y="20"/>
                  </a:cubicBezTo>
                  <a:cubicBezTo>
                    <a:pt x="21" y="21"/>
                    <a:pt x="25" y="20"/>
                    <a:pt x="25" y="19"/>
                  </a:cubicBezTo>
                  <a:cubicBezTo>
                    <a:pt x="27" y="16"/>
                    <a:pt x="28" y="13"/>
                    <a:pt x="29" y="9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5" y="8"/>
                    <a:pt x="23" y="8"/>
                    <a:pt x="21" y="8"/>
                  </a:cubicBezTo>
                  <a:cubicBezTo>
                    <a:pt x="20" y="8"/>
                    <a:pt x="17" y="9"/>
                    <a:pt x="19" y="10"/>
                  </a:cubicBezTo>
                  <a:cubicBezTo>
                    <a:pt x="21" y="10"/>
                    <a:pt x="23" y="10"/>
                    <a:pt x="25" y="9"/>
                  </a:cubicBezTo>
                  <a:cubicBezTo>
                    <a:pt x="26" y="9"/>
                    <a:pt x="29" y="8"/>
                    <a:pt x="27" y="8"/>
                  </a:cubicBezTo>
                  <a:cubicBezTo>
                    <a:pt x="23" y="6"/>
                    <a:pt x="20" y="4"/>
                    <a:pt x="16" y="3"/>
                  </a:cubicBezTo>
                  <a:cubicBezTo>
                    <a:pt x="15" y="2"/>
                    <a:pt x="11" y="4"/>
                    <a:pt x="13" y="4"/>
                  </a:cubicBezTo>
                  <a:cubicBezTo>
                    <a:pt x="16" y="6"/>
                    <a:pt x="20" y="8"/>
                    <a:pt x="24" y="9"/>
                  </a:cubicBezTo>
                  <a:cubicBezTo>
                    <a:pt x="25" y="9"/>
                    <a:pt x="25" y="8"/>
                    <a:pt x="26" y="7"/>
                  </a:cubicBezTo>
                  <a:cubicBezTo>
                    <a:pt x="24" y="8"/>
                    <a:pt x="23" y="8"/>
                    <a:pt x="21" y="8"/>
                  </a:cubicBezTo>
                  <a:cubicBezTo>
                    <a:pt x="20" y="8"/>
                    <a:pt x="20" y="9"/>
                    <a:pt x="19" y="10"/>
                  </a:cubicBezTo>
                  <a:cubicBezTo>
                    <a:pt x="21" y="10"/>
                    <a:pt x="24" y="10"/>
                    <a:pt x="26" y="10"/>
                  </a:cubicBezTo>
                  <a:cubicBezTo>
                    <a:pt x="26" y="10"/>
                    <a:pt x="25" y="10"/>
                    <a:pt x="25" y="9"/>
                  </a:cubicBezTo>
                  <a:cubicBezTo>
                    <a:pt x="24" y="13"/>
                    <a:pt x="23" y="16"/>
                    <a:pt x="21" y="19"/>
                  </a:cubicBezTo>
                  <a:cubicBezTo>
                    <a:pt x="23" y="19"/>
                    <a:pt x="24" y="19"/>
                    <a:pt x="25" y="19"/>
                  </a:cubicBezTo>
                  <a:cubicBezTo>
                    <a:pt x="25" y="15"/>
                    <a:pt x="22" y="12"/>
                    <a:pt x="22" y="8"/>
                  </a:cubicBezTo>
                  <a:cubicBezTo>
                    <a:pt x="22" y="7"/>
                    <a:pt x="18" y="8"/>
                    <a:pt x="18" y="9"/>
                  </a:cubicBezTo>
                  <a:cubicBezTo>
                    <a:pt x="18" y="11"/>
                    <a:pt x="17" y="14"/>
                    <a:pt x="16" y="16"/>
                  </a:cubicBezTo>
                  <a:cubicBezTo>
                    <a:pt x="17" y="16"/>
                    <a:pt x="18" y="16"/>
                    <a:pt x="19" y="15"/>
                  </a:cubicBezTo>
                  <a:cubicBezTo>
                    <a:pt x="19" y="12"/>
                    <a:pt x="16" y="9"/>
                    <a:pt x="15" y="5"/>
                  </a:cubicBezTo>
                  <a:cubicBezTo>
                    <a:pt x="15" y="4"/>
                    <a:pt x="12" y="5"/>
                    <a:pt x="11" y="6"/>
                  </a:cubicBezTo>
                  <a:cubicBezTo>
                    <a:pt x="11" y="7"/>
                    <a:pt x="11" y="8"/>
                    <a:pt x="11" y="8"/>
                  </a:cubicBezTo>
                  <a:cubicBezTo>
                    <a:pt x="12" y="8"/>
                    <a:pt x="13" y="8"/>
                    <a:pt x="14" y="8"/>
                  </a:cubicBezTo>
                  <a:cubicBezTo>
                    <a:pt x="13" y="7"/>
                    <a:pt x="12" y="6"/>
                    <a:pt x="11" y="6"/>
                  </a:cubicBezTo>
                  <a:cubicBezTo>
                    <a:pt x="9" y="5"/>
                    <a:pt x="6" y="2"/>
                    <a:pt x="4" y="0"/>
                  </a:cubicBezTo>
                  <a:cubicBezTo>
                    <a:pt x="3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6"/>
            <p:cNvSpPr/>
            <p:nvPr/>
          </p:nvSpPr>
          <p:spPr bwMode="auto">
            <a:xfrm>
              <a:off x="6869113" y="1974850"/>
              <a:ext cx="922338" cy="628650"/>
            </a:xfrm>
            <a:custGeom>
              <a:avLst/>
              <a:gdLst>
                <a:gd name="T0" fmla="*/ 28 w 574"/>
                <a:gd name="T1" fmla="*/ 0 h 390"/>
                <a:gd name="T2" fmla="*/ 1 w 574"/>
                <a:gd name="T3" fmla="*/ 62 h 390"/>
                <a:gd name="T4" fmla="*/ 0 w 574"/>
                <a:gd name="T5" fmla="*/ 67 h 390"/>
                <a:gd name="T6" fmla="*/ 442 w 574"/>
                <a:gd name="T7" fmla="*/ 332 h 390"/>
                <a:gd name="T8" fmla="*/ 527 w 574"/>
                <a:gd name="T9" fmla="*/ 389 h 390"/>
                <a:gd name="T10" fmla="*/ 561 w 574"/>
                <a:gd name="T11" fmla="*/ 364 h 390"/>
                <a:gd name="T12" fmla="*/ 556 w 574"/>
                <a:gd name="T13" fmla="*/ 322 h 390"/>
                <a:gd name="T14" fmla="*/ 471 w 574"/>
                <a:gd name="T15" fmla="*/ 265 h 390"/>
                <a:gd name="T16" fmla="*/ 29 w 574"/>
                <a:gd name="T17" fmla="*/ 0 h 390"/>
                <a:gd name="T18" fmla="*/ 28 w 574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4" h="390">
                  <a:moveTo>
                    <a:pt x="28" y="0"/>
                  </a:moveTo>
                  <a:cubicBezTo>
                    <a:pt x="24" y="29"/>
                    <a:pt x="21" y="45"/>
                    <a:pt x="1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54" y="134"/>
                    <a:pt x="296" y="247"/>
                    <a:pt x="442" y="332"/>
                  </a:cubicBezTo>
                  <a:cubicBezTo>
                    <a:pt x="469" y="348"/>
                    <a:pt x="501" y="369"/>
                    <a:pt x="527" y="389"/>
                  </a:cubicBezTo>
                  <a:cubicBezTo>
                    <a:pt x="527" y="389"/>
                    <a:pt x="548" y="390"/>
                    <a:pt x="561" y="364"/>
                  </a:cubicBezTo>
                  <a:cubicBezTo>
                    <a:pt x="574" y="339"/>
                    <a:pt x="556" y="322"/>
                    <a:pt x="556" y="322"/>
                  </a:cubicBezTo>
                  <a:cubicBezTo>
                    <a:pt x="530" y="302"/>
                    <a:pt x="499" y="281"/>
                    <a:pt x="471" y="265"/>
                  </a:cubicBezTo>
                  <a:cubicBezTo>
                    <a:pt x="325" y="180"/>
                    <a:pt x="183" y="67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7"/>
            <p:cNvSpPr/>
            <p:nvPr/>
          </p:nvSpPr>
          <p:spPr bwMode="auto">
            <a:xfrm>
              <a:off x="6861176" y="1966913"/>
              <a:ext cx="939800" cy="644525"/>
            </a:xfrm>
            <a:custGeom>
              <a:avLst/>
              <a:gdLst>
                <a:gd name="T0" fmla="*/ 28 w 585"/>
                <a:gd name="T1" fmla="*/ 5 h 400"/>
                <a:gd name="T2" fmla="*/ 18 w 585"/>
                <a:gd name="T3" fmla="*/ 48 h 400"/>
                <a:gd name="T4" fmla="*/ 1 w 585"/>
                <a:gd name="T5" fmla="*/ 72 h 400"/>
                <a:gd name="T6" fmla="*/ 2 w 585"/>
                <a:gd name="T7" fmla="*/ 74 h 400"/>
                <a:gd name="T8" fmla="*/ 310 w 585"/>
                <a:gd name="T9" fmla="*/ 255 h 400"/>
                <a:gd name="T10" fmla="*/ 461 w 585"/>
                <a:gd name="T11" fmla="*/ 349 h 400"/>
                <a:gd name="T12" fmla="*/ 528 w 585"/>
                <a:gd name="T13" fmla="*/ 397 h 400"/>
                <a:gd name="T14" fmla="*/ 548 w 585"/>
                <a:gd name="T15" fmla="*/ 392 h 400"/>
                <a:gd name="T16" fmla="*/ 559 w 585"/>
                <a:gd name="T17" fmla="*/ 321 h 400"/>
                <a:gd name="T18" fmla="*/ 413 w 585"/>
                <a:gd name="T19" fmla="*/ 227 h 400"/>
                <a:gd name="T20" fmla="*/ 107 w 585"/>
                <a:gd name="T21" fmla="*/ 37 h 400"/>
                <a:gd name="T22" fmla="*/ 35 w 585"/>
                <a:gd name="T23" fmla="*/ 2 h 400"/>
                <a:gd name="T24" fmla="*/ 30 w 585"/>
                <a:gd name="T25" fmla="*/ 7 h 400"/>
                <a:gd name="T26" fmla="*/ 101 w 585"/>
                <a:gd name="T27" fmla="*/ 41 h 400"/>
                <a:gd name="T28" fmla="*/ 181 w 585"/>
                <a:gd name="T29" fmla="*/ 87 h 400"/>
                <a:gd name="T30" fmla="*/ 334 w 585"/>
                <a:gd name="T31" fmla="*/ 185 h 400"/>
                <a:gd name="T32" fmla="*/ 484 w 585"/>
                <a:gd name="T33" fmla="*/ 279 h 400"/>
                <a:gd name="T34" fmla="*/ 552 w 585"/>
                <a:gd name="T35" fmla="*/ 325 h 400"/>
                <a:gd name="T36" fmla="*/ 539 w 585"/>
                <a:gd name="T37" fmla="*/ 391 h 400"/>
                <a:gd name="T38" fmla="*/ 513 w 585"/>
                <a:gd name="T39" fmla="*/ 376 h 400"/>
                <a:gd name="T40" fmla="*/ 479 w 585"/>
                <a:gd name="T41" fmla="*/ 352 h 400"/>
                <a:gd name="T42" fmla="*/ 402 w 585"/>
                <a:gd name="T43" fmla="*/ 305 h 400"/>
                <a:gd name="T44" fmla="*/ 250 w 585"/>
                <a:gd name="T45" fmla="*/ 207 h 400"/>
                <a:gd name="T46" fmla="*/ 97 w 585"/>
                <a:gd name="T47" fmla="*/ 114 h 400"/>
                <a:gd name="T48" fmla="*/ 21 w 585"/>
                <a:gd name="T49" fmla="*/ 76 h 400"/>
                <a:gd name="T50" fmla="*/ 14 w 585"/>
                <a:gd name="T51" fmla="*/ 64 h 400"/>
                <a:gd name="T52" fmla="*/ 21 w 585"/>
                <a:gd name="T53" fmla="*/ 56 h 400"/>
                <a:gd name="T54" fmla="*/ 32 w 585"/>
                <a:gd name="T55" fmla="*/ 31 h 400"/>
                <a:gd name="T56" fmla="*/ 37 w 585"/>
                <a:gd name="T57" fmla="*/ 4 h 400"/>
                <a:gd name="T58" fmla="*/ 28 w 585"/>
                <a:gd name="T59" fmla="*/ 5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5" h="400">
                  <a:moveTo>
                    <a:pt x="28" y="5"/>
                  </a:moveTo>
                  <a:cubicBezTo>
                    <a:pt x="26" y="20"/>
                    <a:pt x="25" y="35"/>
                    <a:pt x="18" y="48"/>
                  </a:cubicBezTo>
                  <a:cubicBezTo>
                    <a:pt x="13" y="58"/>
                    <a:pt x="3" y="62"/>
                    <a:pt x="1" y="72"/>
                  </a:cubicBezTo>
                  <a:cubicBezTo>
                    <a:pt x="0" y="73"/>
                    <a:pt x="1" y="74"/>
                    <a:pt x="2" y="74"/>
                  </a:cubicBezTo>
                  <a:cubicBezTo>
                    <a:pt x="111" y="123"/>
                    <a:pt x="210" y="190"/>
                    <a:pt x="310" y="255"/>
                  </a:cubicBezTo>
                  <a:cubicBezTo>
                    <a:pt x="360" y="288"/>
                    <a:pt x="410" y="318"/>
                    <a:pt x="461" y="349"/>
                  </a:cubicBezTo>
                  <a:cubicBezTo>
                    <a:pt x="484" y="364"/>
                    <a:pt x="507" y="379"/>
                    <a:pt x="528" y="397"/>
                  </a:cubicBezTo>
                  <a:cubicBezTo>
                    <a:pt x="532" y="400"/>
                    <a:pt x="545" y="394"/>
                    <a:pt x="548" y="392"/>
                  </a:cubicBezTo>
                  <a:cubicBezTo>
                    <a:pt x="575" y="377"/>
                    <a:pt x="585" y="341"/>
                    <a:pt x="559" y="321"/>
                  </a:cubicBezTo>
                  <a:cubicBezTo>
                    <a:pt x="513" y="285"/>
                    <a:pt x="462" y="258"/>
                    <a:pt x="413" y="227"/>
                  </a:cubicBezTo>
                  <a:cubicBezTo>
                    <a:pt x="311" y="163"/>
                    <a:pt x="213" y="93"/>
                    <a:pt x="107" y="37"/>
                  </a:cubicBezTo>
                  <a:cubicBezTo>
                    <a:pt x="85" y="25"/>
                    <a:pt x="60" y="9"/>
                    <a:pt x="35" y="2"/>
                  </a:cubicBezTo>
                  <a:cubicBezTo>
                    <a:pt x="32" y="1"/>
                    <a:pt x="25" y="6"/>
                    <a:pt x="30" y="7"/>
                  </a:cubicBezTo>
                  <a:cubicBezTo>
                    <a:pt x="54" y="14"/>
                    <a:pt x="78" y="29"/>
                    <a:pt x="101" y="41"/>
                  </a:cubicBezTo>
                  <a:cubicBezTo>
                    <a:pt x="128" y="55"/>
                    <a:pt x="155" y="71"/>
                    <a:pt x="181" y="87"/>
                  </a:cubicBezTo>
                  <a:cubicBezTo>
                    <a:pt x="233" y="118"/>
                    <a:pt x="283" y="152"/>
                    <a:pt x="334" y="185"/>
                  </a:cubicBezTo>
                  <a:cubicBezTo>
                    <a:pt x="383" y="217"/>
                    <a:pt x="434" y="248"/>
                    <a:pt x="484" y="279"/>
                  </a:cubicBezTo>
                  <a:cubicBezTo>
                    <a:pt x="508" y="293"/>
                    <a:pt x="530" y="309"/>
                    <a:pt x="552" y="325"/>
                  </a:cubicBezTo>
                  <a:cubicBezTo>
                    <a:pt x="576" y="343"/>
                    <a:pt x="566" y="381"/>
                    <a:pt x="539" y="391"/>
                  </a:cubicBezTo>
                  <a:cubicBezTo>
                    <a:pt x="530" y="394"/>
                    <a:pt x="520" y="381"/>
                    <a:pt x="513" y="376"/>
                  </a:cubicBezTo>
                  <a:cubicBezTo>
                    <a:pt x="502" y="368"/>
                    <a:pt x="490" y="360"/>
                    <a:pt x="479" y="352"/>
                  </a:cubicBezTo>
                  <a:cubicBezTo>
                    <a:pt x="454" y="336"/>
                    <a:pt x="427" y="321"/>
                    <a:pt x="402" y="305"/>
                  </a:cubicBezTo>
                  <a:cubicBezTo>
                    <a:pt x="351" y="274"/>
                    <a:pt x="301" y="240"/>
                    <a:pt x="250" y="207"/>
                  </a:cubicBezTo>
                  <a:cubicBezTo>
                    <a:pt x="200" y="175"/>
                    <a:pt x="149" y="143"/>
                    <a:pt x="97" y="114"/>
                  </a:cubicBezTo>
                  <a:cubicBezTo>
                    <a:pt x="72" y="100"/>
                    <a:pt x="47" y="87"/>
                    <a:pt x="21" y="76"/>
                  </a:cubicBezTo>
                  <a:cubicBezTo>
                    <a:pt x="15" y="73"/>
                    <a:pt x="6" y="72"/>
                    <a:pt x="14" y="64"/>
                  </a:cubicBezTo>
                  <a:cubicBezTo>
                    <a:pt x="16" y="62"/>
                    <a:pt x="19" y="59"/>
                    <a:pt x="21" y="56"/>
                  </a:cubicBezTo>
                  <a:cubicBezTo>
                    <a:pt x="26" y="49"/>
                    <a:pt x="30" y="40"/>
                    <a:pt x="32" y="31"/>
                  </a:cubicBezTo>
                  <a:cubicBezTo>
                    <a:pt x="35" y="22"/>
                    <a:pt x="36" y="13"/>
                    <a:pt x="37" y="4"/>
                  </a:cubicBezTo>
                  <a:cubicBezTo>
                    <a:pt x="37" y="0"/>
                    <a:pt x="29" y="2"/>
                    <a:pt x="28" y="5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8"/>
            <p:cNvSpPr/>
            <p:nvPr/>
          </p:nvSpPr>
          <p:spPr bwMode="auto">
            <a:xfrm>
              <a:off x="6702426" y="1928813"/>
              <a:ext cx="220663" cy="160338"/>
            </a:xfrm>
            <a:custGeom>
              <a:avLst/>
              <a:gdLst>
                <a:gd name="T0" fmla="*/ 105 w 137"/>
                <a:gd name="T1" fmla="*/ 93 h 100"/>
                <a:gd name="T2" fmla="*/ 11 w 137"/>
                <a:gd name="T3" fmla="*/ 2 h 100"/>
                <a:gd name="T4" fmla="*/ 4 w 137"/>
                <a:gd name="T5" fmla="*/ 6 h 100"/>
                <a:gd name="T6" fmla="*/ 128 w 137"/>
                <a:gd name="T7" fmla="*/ 32 h 100"/>
                <a:gd name="T8" fmla="*/ 131 w 137"/>
                <a:gd name="T9" fmla="*/ 27 h 100"/>
                <a:gd name="T10" fmla="*/ 9 w 137"/>
                <a:gd name="T11" fmla="*/ 1 h 100"/>
                <a:gd name="T12" fmla="*/ 3 w 137"/>
                <a:gd name="T13" fmla="*/ 5 h 100"/>
                <a:gd name="T14" fmla="*/ 97 w 137"/>
                <a:gd name="T15" fmla="*/ 97 h 100"/>
                <a:gd name="T16" fmla="*/ 105 w 137"/>
                <a:gd name="T17" fmla="*/ 9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100">
                  <a:moveTo>
                    <a:pt x="105" y="93"/>
                  </a:moveTo>
                  <a:cubicBezTo>
                    <a:pt x="80" y="56"/>
                    <a:pt x="44" y="31"/>
                    <a:pt x="11" y="2"/>
                  </a:cubicBezTo>
                  <a:cubicBezTo>
                    <a:pt x="9" y="3"/>
                    <a:pt x="7" y="5"/>
                    <a:pt x="4" y="6"/>
                  </a:cubicBezTo>
                  <a:cubicBezTo>
                    <a:pt x="45" y="17"/>
                    <a:pt x="86" y="28"/>
                    <a:pt x="128" y="32"/>
                  </a:cubicBezTo>
                  <a:cubicBezTo>
                    <a:pt x="132" y="33"/>
                    <a:pt x="137" y="27"/>
                    <a:pt x="131" y="27"/>
                  </a:cubicBezTo>
                  <a:cubicBezTo>
                    <a:pt x="90" y="22"/>
                    <a:pt x="50" y="11"/>
                    <a:pt x="9" y="1"/>
                  </a:cubicBezTo>
                  <a:cubicBezTo>
                    <a:pt x="8" y="0"/>
                    <a:pt x="0" y="3"/>
                    <a:pt x="3" y="5"/>
                  </a:cubicBezTo>
                  <a:cubicBezTo>
                    <a:pt x="36" y="34"/>
                    <a:pt x="73" y="60"/>
                    <a:pt x="97" y="97"/>
                  </a:cubicBezTo>
                  <a:cubicBezTo>
                    <a:pt x="99" y="100"/>
                    <a:pt x="107" y="97"/>
                    <a:pt x="105" y="93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9"/>
            <p:cNvSpPr/>
            <p:nvPr/>
          </p:nvSpPr>
          <p:spPr bwMode="auto">
            <a:xfrm>
              <a:off x="7277101" y="22701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Rectangle 40"/>
            <p:cNvSpPr>
              <a:spLocks noChangeArrowheads="1"/>
            </p:cNvSpPr>
            <p:nvPr/>
          </p:nvSpPr>
          <p:spPr bwMode="auto">
            <a:xfrm>
              <a:off x="7439026" y="2379663"/>
              <a:ext cx="1588" cy="158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1"/>
            <p:cNvSpPr/>
            <p:nvPr/>
          </p:nvSpPr>
          <p:spPr bwMode="auto">
            <a:xfrm>
              <a:off x="7439026" y="237966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2"/>
            <p:cNvSpPr/>
            <p:nvPr/>
          </p:nvSpPr>
          <p:spPr bwMode="auto">
            <a:xfrm>
              <a:off x="7439026" y="2379663"/>
              <a:ext cx="3175" cy="0"/>
            </a:xfrm>
            <a:custGeom>
              <a:avLst/>
              <a:gdLst>
                <a:gd name="T0" fmla="*/ 1 w 2"/>
                <a:gd name="T1" fmla="*/ 1 w 2"/>
                <a:gd name="T2" fmla="*/ 2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3"/>
            <p:cNvSpPr/>
            <p:nvPr/>
          </p:nvSpPr>
          <p:spPr bwMode="auto">
            <a:xfrm>
              <a:off x="7256463" y="226536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4"/>
            <p:cNvSpPr/>
            <p:nvPr/>
          </p:nvSpPr>
          <p:spPr bwMode="auto">
            <a:xfrm>
              <a:off x="7256463" y="226536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"/>
            <p:cNvSpPr/>
            <p:nvPr/>
          </p:nvSpPr>
          <p:spPr bwMode="auto">
            <a:xfrm>
              <a:off x="7275513" y="22812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6"/>
            <p:cNvSpPr/>
            <p:nvPr/>
          </p:nvSpPr>
          <p:spPr bwMode="auto">
            <a:xfrm>
              <a:off x="7275513" y="22812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"/>
            <p:cNvSpPr/>
            <p:nvPr/>
          </p:nvSpPr>
          <p:spPr bwMode="auto">
            <a:xfrm>
              <a:off x="7131051" y="217646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8"/>
            <p:cNvSpPr/>
            <p:nvPr/>
          </p:nvSpPr>
          <p:spPr bwMode="auto">
            <a:xfrm>
              <a:off x="7131051" y="217646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9"/>
            <p:cNvSpPr/>
            <p:nvPr/>
          </p:nvSpPr>
          <p:spPr bwMode="auto">
            <a:xfrm>
              <a:off x="7116763" y="2168525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0"/>
            <p:cNvSpPr/>
            <p:nvPr/>
          </p:nvSpPr>
          <p:spPr bwMode="auto">
            <a:xfrm>
              <a:off x="7121526" y="2173288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1"/>
            <p:cNvSpPr/>
            <p:nvPr/>
          </p:nvSpPr>
          <p:spPr bwMode="auto">
            <a:xfrm>
              <a:off x="7121526" y="2173288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2"/>
            <p:cNvSpPr/>
            <p:nvPr/>
          </p:nvSpPr>
          <p:spPr bwMode="auto">
            <a:xfrm>
              <a:off x="7038976" y="21399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3"/>
            <p:cNvSpPr/>
            <p:nvPr/>
          </p:nvSpPr>
          <p:spPr bwMode="auto">
            <a:xfrm>
              <a:off x="7038976" y="21399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4"/>
            <p:cNvSpPr/>
            <p:nvPr/>
          </p:nvSpPr>
          <p:spPr bwMode="auto">
            <a:xfrm>
              <a:off x="7132638" y="217646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5"/>
            <p:cNvSpPr/>
            <p:nvPr/>
          </p:nvSpPr>
          <p:spPr bwMode="auto">
            <a:xfrm>
              <a:off x="7278688" y="2271713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6"/>
            <p:cNvSpPr/>
            <p:nvPr/>
          </p:nvSpPr>
          <p:spPr bwMode="auto">
            <a:xfrm>
              <a:off x="7278688" y="2271713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57"/>
            <p:cNvSpPr/>
            <p:nvPr/>
          </p:nvSpPr>
          <p:spPr bwMode="auto">
            <a:xfrm>
              <a:off x="7250113" y="2260600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58"/>
            <p:cNvSpPr/>
            <p:nvPr/>
          </p:nvSpPr>
          <p:spPr bwMode="auto">
            <a:xfrm>
              <a:off x="7502526" y="2419350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59"/>
            <p:cNvSpPr>
              <a:spLocks noEditPoints="1"/>
            </p:cNvSpPr>
            <p:nvPr/>
          </p:nvSpPr>
          <p:spPr bwMode="auto">
            <a:xfrm>
              <a:off x="7162801" y="2197100"/>
              <a:ext cx="341313" cy="227013"/>
            </a:xfrm>
            <a:custGeom>
              <a:avLst/>
              <a:gdLst>
                <a:gd name="T0" fmla="*/ 98 w 212"/>
                <a:gd name="T1" fmla="*/ 66 h 141"/>
                <a:gd name="T2" fmla="*/ 87 w 212"/>
                <a:gd name="T3" fmla="*/ 59 h 141"/>
                <a:gd name="T4" fmla="*/ 22 w 212"/>
                <a:gd name="T5" fmla="*/ 18 h 141"/>
                <a:gd name="T6" fmla="*/ 9 w 212"/>
                <a:gd name="T7" fmla="*/ 4 h 141"/>
                <a:gd name="T8" fmla="*/ 0 w 212"/>
                <a:gd name="T9" fmla="*/ 1 h 141"/>
                <a:gd name="T10" fmla="*/ 5 w 212"/>
                <a:gd name="T11" fmla="*/ 4 h 141"/>
                <a:gd name="T12" fmla="*/ 1 w 212"/>
                <a:gd name="T13" fmla="*/ 3 h 141"/>
                <a:gd name="T14" fmla="*/ 0 w 212"/>
                <a:gd name="T15" fmla="*/ 4 h 141"/>
                <a:gd name="T16" fmla="*/ 4 w 212"/>
                <a:gd name="T17" fmla="*/ 8 h 141"/>
                <a:gd name="T18" fmla="*/ 17 w 212"/>
                <a:gd name="T19" fmla="*/ 18 h 141"/>
                <a:gd name="T20" fmla="*/ 17 w 212"/>
                <a:gd name="T21" fmla="*/ 18 h 141"/>
                <a:gd name="T22" fmla="*/ 38 w 212"/>
                <a:gd name="T23" fmla="*/ 31 h 141"/>
                <a:gd name="T24" fmla="*/ 37 w 212"/>
                <a:gd name="T25" fmla="*/ 29 h 141"/>
                <a:gd name="T26" fmla="*/ 22 w 212"/>
                <a:gd name="T27" fmla="*/ 20 h 141"/>
                <a:gd name="T28" fmla="*/ 18 w 212"/>
                <a:gd name="T29" fmla="*/ 15 h 141"/>
                <a:gd name="T30" fmla="*/ 43 w 212"/>
                <a:gd name="T31" fmla="*/ 29 h 141"/>
                <a:gd name="T32" fmla="*/ 52 w 212"/>
                <a:gd name="T33" fmla="*/ 39 h 141"/>
                <a:gd name="T34" fmla="*/ 51 w 212"/>
                <a:gd name="T35" fmla="*/ 38 h 141"/>
                <a:gd name="T36" fmla="*/ 54 w 212"/>
                <a:gd name="T37" fmla="*/ 38 h 141"/>
                <a:gd name="T38" fmla="*/ 59 w 212"/>
                <a:gd name="T39" fmla="*/ 40 h 141"/>
                <a:gd name="T40" fmla="*/ 67 w 212"/>
                <a:gd name="T41" fmla="*/ 47 h 141"/>
                <a:gd name="T42" fmla="*/ 72 w 212"/>
                <a:gd name="T43" fmla="*/ 49 h 141"/>
                <a:gd name="T44" fmla="*/ 72 w 212"/>
                <a:gd name="T45" fmla="*/ 50 h 141"/>
                <a:gd name="T46" fmla="*/ 67 w 212"/>
                <a:gd name="T47" fmla="*/ 50 h 141"/>
                <a:gd name="T48" fmla="*/ 70 w 212"/>
                <a:gd name="T49" fmla="*/ 51 h 141"/>
                <a:gd name="T50" fmla="*/ 73 w 212"/>
                <a:gd name="T51" fmla="*/ 53 h 141"/>
                <a:gd name="T52" fmla="*/ 77 w 212"/>
                <a:gd name="T53" fmla="*/ 53 h 141"/>
                <a:gd name="T54" fmla="*/ 86 w 212"/>
                <a:gd name="T55" fmla="*/ 58 h 141"/>
                <a:gd name="T56" fmla="*/ 100 w 212"/>
                <a:gd name="T57" fmla="*/ 70 h 141"/>
                <a:gd name="T58" fmla="*/ 105 w 212"/>
                <a:gd name="T59" fmla="*/ 71 h 141"/>
                <a:gd name="T60" fmla="*/ 121 w 212"/>
                <a:gd name="T61" fmla="*/ 81 h 141"/>
                <a:gd name="T62" fmla="*/ 124 w 212"/>
                <a:gd name="T63" fmla="*/ 82 h 141"/>
                <a:gd name="T64" fmla="*/ 129 w 212"/>
                <a:gd name="T65" fmla="*/ 88 h 141"/>
                <a:gd name="T66" fmla="*/ 130 w 212"/>
                <a:gd name="T67" fmla="*/ 87 h 141"/>
                <a:gd name="T68" fmla="*/ 141 w 212"/>
                <a:gd name="T69" fmla="*/ 96 h 141"/>
                <a:gd name="T70" fmla="*/ 148 w 212"/>
                <a:gd name="T71" fmla="*/ 97 h 141"/>
                <a:gd name="T72" fmla="*/ 150 w 212"/>
                <a:gd name="T73" fmla="*/ 99 h 141"/>
                <a:gd name="T74" fmla="*/ 153 w 212"/>
                <a:gd name="T75" fmla="*/ 101 h 141"/>
                <a:gd name="T76" fmla="*/ 148 w 212"/>
                <a:gd name="T77" fmla="*/ 100 h 141"/>
                <a:gd name="T78" fmla="*/ 157 w 212"/>
                <a:gd name="T79" fmla="*/ 105 h 141"/>
                <a:gd name="T80" fmla="*/ 176 w 212"/>
                <a:gd name="T81" fmla="*/ 116 h 141"/>
                <a:gd name="T82" fmla="*/ 183 w 212"/>
                <a:gd name="T83" fmla="*/ 121 h 141"/>
                <a:gd name="T84" fmla="*/ 187 w 212"/>
                <a:gd name="T85" fmla="*/ 123 h 141"/>
                <a:gd name="T86" fmla="*/ 206 w 212"/>
                <a:gd name="T87" fmla="*/ 135 h 141"/>
                <a:gd name="T88" fmla="*/ 212 w 212"/>
                <a:gd name="T89" fmla="*/ 141 h 141"/>
                <a:gd name="T90" fmla="*/ 173 w 212"/>
                <a:gd name="T91" fmla="*/ 114 h 141"/>
                <a:gd name="T92" fmla="*/ 163 w 212"/>
                <a:gd name="T93" fmla="*/ 105 h 141"/>
                <a:gd name="T94" fmla="*/ 156 w 212"/>
                <a:gd name="T95" fmla="*/ 100 h 141"/>
                <a:gd name="T96" fmla="*/ 152 w 212"/>
                <a:gd name="T97" fmla="*/ 99 h 141"/>
                <a:gd name="T98" fmla="*/ 128 w 212"/>
                <a:gd name="T99" fmla="*/ 82 h 141"/>
                <a:gd name="T100" fmla="*/ 109 w 212"/>
                <a:gd name="T101" fmla="*/ 71 h 141"/>
                <a:gd name="T102" fmla="*/ 86 w 212"/>
                <a:gd name="T103" fmla="*/ 56 h 141"/>
                <a:gd name="T104" fmla="*/ 92 w 212"/>
                <a:gd name="T105" fmla="*/ 57 h 141"/>
                <a:gd name="T106" fmla="*/ 71 w 212"/>
                <a:gd name="T107" fmla="*/ 46 h 141"/>
                <a:gd name="T108" fmla="*/ 67 w 212"/>
                <a:gd name="T109" fmla="*/ 42 h 141"/>
                <a:gd name="T110" fmla="*/ 64 w 212"/>
                <a:gd name="T111" fmla="*/ 40 h 141"/>
                <a:gd name="T112" fmla="*/ 50 w 212"/>
                <a:gd name="T113" fmla="*/ 32 h 141"/>
                <a:gd name="T114" fmla="*/ 39 w 212"/>
                <a:gd name="T115" fmla="*/ 25 h 141"/>
                <a:gd name="T116" fmla="*/ 42 w 212"/>
                <a:gd name="T117" fmla="*/ 26 h 141"/>
                <a:gd name="T118" fmla="*/ 21 w 212"/>
                <a:gd name="T119" fmla="*/ 12 h 141"/>
                <a:gd name="T120" fmla="*/ 9 w 212"/>
                <a:gd name="T121" fmla="*/ 4 h 141"/>
                <a:gd name="T122" fmla="*/ 1 w 212"/>
                <a:gd name="T12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2" h="141">
                  <a:moveTo>
                    <a:pt x="98" y="66"/>
                  </a:moveTo>
                  <a:cubicBezTo>
                    <a:pt x="99" y="66"/>
                    <a:pt x="99" y="66"/>
                    <a:pt x="99" y="67"/>
                  </a:cubicBezTo>
                  <a:cubicBezTo>
                    <a:pt x="99" y="66"/>
                    <a:pt x="99" y="66"/>
                    <a:pt x="98" y="66"/>
                  </a:cubicBezTo>
                  <a:moveTo>
                    <a:pt x="87" y="59"/>
                  </a:move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moveTo>
                    <a:pt x="22" y="18"/>
                  </a:moveTo>
                  <a:cubicBezTo>
                    <a:pt x="23" y="18"/>
                    <a:pt x="23" y="18"/>
                    <a:pt x="23" y="19"/>
                  </a:cubicBezTo>
                  <a:cubicBezTo>
                    <a:pt x="23" y="18"/>
                    <a:pt x="23" y="18"/>
                    <a:pt x="22" y="18"/>
                  </a:cubicBezTo>
                  <a:moveTo>
                    <a:pt x="9" y="4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9" y="4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4"/>
                    <a:pt x="4" y="4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4" y="4"/>
                    <a:pt x="5" y="4"/>
                    <a:pt x="6" y="6"/>
                  </a:cubicBezTo>
                  <a:cubicBezTo>
                    <a:pt x="4" y="6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7"/>
                    <a:pt x="2" y="7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7" y="8"/>
                    <a:pt x="11" y="13"/>
                    <a:pt x="14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9"/>
                    <a:pt x="21" y="22"/>
                    <a:pt x="24" y="24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7" y="24"/>
                    <a:pt x="36" y="30"/>
                    <a:pt x="38" y="31"/>
                  </a:cubicBezTo>
                  <a:cubicBezTo>
                    <a:pt x="36" y="30"/>
                    <a:pt x="35" y="29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7" y="29"/>
                    <a:pt x="34" y="28"/>
                    <a:pt x="37" y="29"/>
                  </a:cubicBezTo>
                  <a:cubicBezTo>
                    <a:pt x="38" y="27"/>
                    <a:pt x="33" y="26"/>
                    <a:pt x="31" y="25"/>
                  </a:cubicBezTo>
                  <a:cubicBezTo>
                    <a:pt x="32" y="25"/>
                    <a:pt x="33" y="25"/>
                    <a:pt x="34" y="26"/>
                  </a:cubicBezTo>
                  <a:cubicBezTo>
                    <a:pt x="30" y="23"/>
                    <a:pt x="26" y="20"/>
                    <a:pt x="22" y="20"/>
                  </a:cubicBezTo>
                  <a:cubicBezTo>
                    <a:pt x="21" y="19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19" y="17"/>
                    <a:pt x="21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5"/>
                    <a:pt x="25" y="19"/>
                    <a:pt x="28" y="20"/>
                  </a:cubicBezTo>
                  <a:cubicBezTo>
                    <a:pt x="32" y="23"/>
                    <a:pt x="38" y="26"/>
                    <a:pt x="43" y="29"/>
                  </a:cubicBezTo>
                  <a:cubicBezTo>
                    <a:pt x="42" y="30"/>
                    <a:pt x="38" y="29"/>
                    <a:pt x="40" y="30"/>
                  </a:cubicBezTo>
                  <a:cubicBezTo>
                    <a:pt x="44" y="34"/>
                    <a:pt x="45" y="33"/>
                    <a:pt x="48" y="34"/>
                  </a:cubicBezTo>
                  <a:cubicBezTo>
                    <a:pt x="51" y="36"/>
                    <a:pt x="47" y="36"/>
                    <a:pt x="52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1" y="41"/>
                    <a:pt x="52" y="39"/>
                    <a:pt x="54" y="41"/>
                  </a:cubicBezTo>
                  <a:cubicBezTo>
                    <a:pt x="53" y="40"/>
                    <a:pt x="54" y="40"/>
                    <a:pt x="51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2" y="38"/>
                    <a:pt x="54" y="38"/>
                    <a:pt x="54" y="39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6" y="38"/>
                    <a:pt x="57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7" y="40"/>
                    <a:pt x="61" y="43"/>
                    <a:pt x="62" y="44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63" y="44"/>
                    <a:pt x="66" y="46"/>
                    <a:pt x="67" y="47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9" y="48"/>
                    <a:pt x="71" y="47"/>
                    <a:pt x="73" y="49"/>
                  </a:cubicBezTo>
                  <a:cubicBezTo>
                    <a:pt x="73" y="49"/>
                    <a:pt x="73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1" y="49"/>
                  </a:cubicBezTo>
                  <a:cubicBezTo>
                    <a:pt x="70" y="49"/>
                    <a:pt x="70" y="49"/>
                    <a:pt x="72" y="50"/>
                  </a:cubicBezTo>
                  <a:cubicBezTo>
                    <a:pt x="72" y="50"/>
                    <a:pt x="71" y="50"/>
                    <a:pt x="71" y="50"/>
                  </a:cubicBezTo>
                  <a:cubicBezTo>
                    <a:pt x="70" y="50"/>
                    <a:pt x="67" y="49"/>
                    <a:pt x="65" y="47"/>
                  </a:cubicBezTo>
                  <a:cubicBezTo>
                    <a:pt x="67" y="48"/>
                    <a:pt x="68" y="50"/>
                    <a:pt x="67" y="50"/>
                  </a:cubicBezTo>
                  <a:cubicBezTo>
                    <a:pt x="66" y="50"/>
                    <a:pt x="66" y="49"/>
                    <a:pt x="65" y="49"/>
                  </a:cubicBezTo>
                  <a:cubicBezTo>
                    <a:pt x="65" y="50"/>
                    <a:pt x="68" y="50"/>
                    <a:pt x="70" y="52"/>
                  </a:cubicBezTo>
                  <a:cubicBezTo>
                    <a:pt x="69" y="51"/>
                    <a:pt x="70" y="51"/>
                    <a:pt x="70" y="51"/>
                  </a:cubicBezTo>
                  <a:cubicBezTo>
                    <a:pt x="70" y="52"/>
                    <a:pt x="75" y="54"/>
                    <a:pt x="77" y="54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5" y="53"/>
                    <a:pt x="75" y="53"/>
                    <a:pt x="76" y="53"/>
                  </a:cubicBezTo>
                  <a:cubicBezTo>
                    <a:pt x="76" y="53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8" y="55"/>
                    <a:pt x="86" y="57"/>
                    <a:pt x="87" y="59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2" y="63"/>
                    <a:pt x="99" y="64"/>
                    <a:pt x="105" y="68"/>
                  </a:cubicBezTo>
                  <a:cubicBezTo>
                    <a:pt x="103" y="67"/>
                    <a:pt x="102" y="68"/>
                    <a:pt x="99" y="67"/>
                  </a:cubicBezTo>
                  <a:cubicBezTo>
                    <a:pt x="103" y="70"/>
                    <a:pt x="99" y="69"/>
                    <a:pt x="100" y="70"/>
                  </a:cubicBezTo>
                  <a:cubicBezTo>
                    <a:pt x="102" y="72"/>
                    <a:pt x="103" y="72"/>
                    <a:pt x="103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1"/>
                    <a:pt x="105" y="71"/>
                    <a:pt x="105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7" y="70"/>
                    <a:pt x="114" y="78"/>
                    <a:pt x="121" y="81"/>
                  </a:cubicBezTo>
                  <a:cubicBezTo>
                    <a:pt x="121" y="81"/>
                    <a:pt x="121" y="81"/>
                    <a:pt x="121" y="81"/>
                  </a:cubicBezTo>
                  <a:cubicBezTo>
                    <a:pt x="121" y="81"/>
                    <a:pt x="120" y="80"/>
                    <a:pt x="119" y="80"/>
                  </a:cubicBezTo>
                  <a:cubicBezTo>
                    <a:pt x="121" y="83"/>
                    <a:pt x="122" y="81"/>
                    <a:pt x="124" y="82"/>
                  </a:cubicBezTo>
                  <a:cubicBezTo>
                    <a:pt x="127" y="84"/>
                    <a:pt x="130" y="87"/>
                    <a:pt x="128" y="87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8" y="88"/>
                    <a:pt x="129" y="88"/>
                    <a:pt x="129" y="88"/>
                  </a:cubicBezTo>
                  <a:cubicBezTo>
                    <a:pt x="129" y="88"/>
                    <a:pt x="129" y="88"/>
                    <a:pt x="129" y="87"/>
                  </a:cubicBezTo>
                  <a:cubicBezTo>
                    <a:pt x="129" y="87"/>
                    <a:pt x="129" y="87"/>
                    <a:pt x="129" y="87"/>
                  </a:cubicBezTo>
                  <a:cubicBezTo>
                    <a:pt x="129" y="87"/>
                    <a:pt x="129" y="87"/>
                    <a:pt x="130" y="87"/>
                  </a:cubicBezTo>
                  <a:cubicBezTo>
                    <a:pt x="130" y="88"/>
                    <a:pt x="130" y="88"/>
                    <a:pt x="130" y="88"/>
                  </a:cubicBezTo>
                  <a:cubicBezTo>
                    <a:pt x="135" y="89"/>
                    <a:pt x="135" y="89"/>
                    <a:pt x="135" y="89"/>
                  </a:cubicBezTo>
                  <a:cubicBezTo>
                    <a:pt x="137" y="91"/>
                    <a:pt x="140" y="94"/>
                    <a:pt x="141" y="96"/>
                  </a:cubicBezTo>
                  <a:cubicBezTo>
                    <a:pt x="143" y="97"/>
                    <a:pt x="144" y="98"/>
                    <a:pt x="145" y="98"/>
                  </a:cubicBezTo>
                  <a:cubicBezTo>
                    <a:pt x="146" y="98"/>
                    <a:pt x="146" y="97"/>
                    <a:pt x="146" y="97"/>
                  </a:cubicBezTo>
                  <a:cubicBezTo>
                    <a:pt x="147" y="97"/>
                    <a:pt x="147" y="97"/>
                    <a:pt x="148" y="97"/>
                  </a:cubicBezTo>
                  <a:cubicBezTo>
                    <a:pt x="148" y="97"/>
                    <a:pt x="149" y="97"/>
                    <a:pt x="150" y="98"/>
                  </a:cubicBezTo>
                  <a:cubicBezTo>
                    <a:pt x="151" y="99"/>
                    <a:pt x="151" y="99"/>
                    <a:pt x="151" y="99"/>
                  </a:cubicBezTo>
                  <a:cubicBezTo>
                    <a:pt x="151" y="99"/>
                    <a:pt x="150" y="99"/>
                    <a:pt x="150" y="99"/>
                  </a:cubicBezTo>
                  <a:cubicBezTo>
                    <a:pt x="149" y="99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9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2" y="101"/>
                    <a:pt x="151" y="101"/>
                    <a:pt x="150" y="101"/>
                  </a:cubicBezTo>
                  <a:cubicBezTo>
                    <a:pt x="149" y="100"/>
                    <a:pt x="148" y="100"/>
                    <a:pt x="148" y="100"/>
                  </a:cubicBezTo>
                  <a:cubicBezTo>
                    <a:pt x="147" y="100"/>
                    <a:pt x="147" y="100"/>
                    <a:pt x="147" y="100"/>
                  </a:cubicBezTo>
                  <a:cubicBezTo>
                    <a:pt x="151" y="101"/>
                    <a:pt x="152" y="103"/>
                    <a:pt x="158" y="105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60" y="105"/>
                    <a:pt x="165" y="109"/>
                    <a:pt x="168" y="111"/>
                  </a:cubicBezTo>
                  <a:cubicBezTo>
                    <a:pt x="166" y="111"/>
                    <a:pt x="163" y="109"/>
                    <a:pt x="161" y="108"/>
                  </a:cubicBezTo>
                  <a:cubicBezTo>
                    <a:pt x="164" y="110"/>
                    <a:pt x="172" y="115"/>
                    <a:pt x="176" y="116"/>
                  </a:cubicBezTo>
                  <a:cubicBezTo>
                    <a:pt x="177" y="117"/>
                    <a:pt x="180" y="119"/>
                    <a:pt x="179" y="119"/>
                  </a:cubicBezTo>
                  <a:cubicBezTo>
                    <a:pt x="179" y="119"/>
                    <a:pt x="179" y="119"/>
                    <a:pt x="178" y="119"/>
                  </a:cubicBezTo>
                  <a:cubicBezTo>
                    <a:pt x="181" y="121"/>
                    <a:pt x="182" y="121"/>
                    <a:pt x="183" y="121"/>
                  </a:cubicBezTo>
                  <a:cubicBezTo>
                    <a:pt x="183" y="121"/>
                    <a:pt x="183" y="121"/>
                    <a:pt x="183" y="121"/>
                  </a:cubicBezTo>
                  <a:cubicBezTo>
                    <a:pt x="183" y="121"/>
                    <a:pt x="183" y="121"/>
                    <a:pt x="184" y="121"/>
                  </a:cubicBezTo>
                  <a:cubicBezTo>
                    <a:pt x="184" y="121"/>
                    <a:pt x="185" y="122"/>
                    <a:pt x="187" y="123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92" y="130"/>
                    <a:pt x="200" y="131"/>
                    <a:pt x="205" y="136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7" y="136"/>
                    <a:pt x="209" y="138"/>
                    <a:pt x="209" y="139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8" y="140"/>
                    <a:pt x="210" y="138"/>
                    <a:pt x="212" y="141"/>
                  </a:cubicBezTo>
                  <a:cubicBezTo>
                    <a:pt x="212" y="141"/>
                    <a:pt x="210" y="138"/>
                    <a:pt x="211" y="138"/>
                  </a:cubicBezTo>
                  <a:cubicBezTo>
                    <a:pt x="198" y="130"/>
                    <a:pt x="186" y="120"/>
                    <a:pt x="173" y="113"/>
                  </a:cubicBezTo>
                  <a:cubicBezTo>
                    <a:pt x="173" y="114"/>
                    <a:pt x="174" y="114"/>
                    <a:pt x="173" y="114"/>
                  </a:cubicBezTo>
                  <a:cubicBezTo>
                    <a:pt x="172" y="113"/>
                    <a:pt x="169" y="112"/>
                    <a:pt x="170" y="111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67" y="110"/>
                    <a:pt x="165" y="106"/>
                    <a:pt x="163" y="105"/>
                  </a:cubicBezTo>
                  <a:cubicBezTo>
                    <a:pt x="162" y="105"/>
                    <a:pt x="158" y="102"/>
                    <a:pt x="157" y="102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6" y="100"/>
                    <a:pt x="156" y="100"/>
                    <a:pt x="156" y="100"/>
                  </a:cubicBezTo>
                  <a:cubicBezTo>
                    <a:pt x="155" y="100"/>
                    <a:pt x="154" y="101"/>
                    <a:pt x="154" y="101"/>
                  </a:cubicBezTo>
                  <a:cubicBezTo>
                    <a:pt x="153" y="101"/>
                    <a:pt x="153" y="101"/>
                    <a:pt x="153" y="100"/>
                  </a:cubicBezTo>
                  <a:cubicBezTo>
                    <a:pt x="151" y="99"/>
                    <a:pt x="151" y="99"/>
                    <a:pt x="152" y="99"/>
                  </a:cubicBezTo>
                  <a:cubicBezTo>
                    <a:pt x="152" y="99"/>
                    <a:pt x="152" y="99"/>
                    <a:pt x="153" y="99"/>
                  </a:cubicBezTo>
                  <a:cubicBezTo>
                    <a:pt x="145" y="93"/>
                    <a:pt x="134" y="86"/>
                    <a:pt x="125" y="81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26" y="80"/>
                    <a:pt x="119" y="78"/>
                    <a:pt x="122" y="77"/>
                  </a:cubicBezTo>
                  <a:cubicBezTo>
                    <a:pt x="118" y="75"/>
                    <a:pt x="112" y="70"/>
                    <a:pt x="110" y="70"/>
                  </a:cubicBezTo>
                  <a:cubicBezTo>
                    <a:pt x="110" y="70"/>
                    <a:pt x="109" y="70"/>
                    <a:pt x="109" y="71"/>
                  </a:cubicBezTo>
                  <a:cubicBezTo>
                    <a:pt x="108" y="67"/>
                    <a:pt x="99" y="63"/>
                    <a:pt x="93" y="59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1" y="60"/>
                    <a:pt x="87" y="56"/>
                    <a:pt x="86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6"/>
                    <a:pt x="88" y="56"/>
                    <a:pt x="89" y="56"/>
                  </a:cubicBezTo>
                  <a:cubicBezTo>
                    <a:pt x="90" y="57"/>
                    <a:pt x="91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85" y="55"/>
                    <a:pt x="77" y="46"/>
                    <a:pt x="72" y="46"/>
                  </a:cubicBezTo>
                  <a:cubicBezTo>
                    <a:pt x="72" y="46"/>
                    <a:pt x="71" y="46"/>
                    <a:pt x="71" y="46"/>
                  </a:cubicBezTo>
                  <a:cubicBezTo>
                    <a:pt x="70" y="46"/>
                    <a:pt x="70" y="45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0" y="45"/>
                    <a:pt x="68" y="43"/>
                    <a:pt x="67" y="42"/>
                  </a:cubicBezTo>
                  <a:cubicBezTo>
                    <a:pt x="66" y="42"/>
                    <a:pt x="67" y="43"/>
                    <a:pt x="67" y="43"/>
                  </a:cubicBezTo>
                  <a:cubicBezTo>
                    <a:pt x="67" y="43"/>
                    <a:pt x="66" y="43"/>
                    <a:pt x="66" y="43"/>
                  </a:cubicBezTo>
                  <a:cubicBezTo>
                    <a:pt x="63" y="41"/>
                    <a:pt x="65" y="41"/>
                    <a:pt x="64" y="40"/>
                  </a:cubicBezTo>
                  <a:cubicBezTo>
                    <a:pt x="60" y="38"/>
                    <a:pt x="54" y="34"/>
                    <a:pt x="51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0" y="33"/>
                    <a:pt x="49" y="32"/>
                    <a:pt x="50" y="32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43" y="29"/>
                    <a:pt x="44" y="28"/>
                    <a:pt x="37" y="24"/>
                  </a:cubicBezTo>
                  <a:cubicBezTo>
                    <a:pt x="38" y="25"/>
                    <a:pt x="38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40" y="25"/>
                    <a:pt x="42" y="26"/>
                  </a:cubicBezTo>
                  <a:cubicBezTo>
                    <a:pt x="40" y="23"/>
                    <a:pt x="31" y="20"/>
                    <a:pt x="26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0" y="14"/>
                    <a:pt x="20" y="12"/>
                    <a:pt x="21" y="12"/>
                  </a:cubicBezTo>
                  <a:cubicBezTo>
                    <a:pt x="21" y="12"/>
                    <a:pt x="22" y="13"/>
                    <a:pt x="22" y="13"/>
                  </a:cubicBezTo>
                  <a:cubicBezTo>
                    <a:pt x="17" y="9"/>
                    <a:pt x="13" y="7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Rectangle 60"/>
            <p:cNvSpPr>
              <a:spLocks noChangeArrowheads="1"/>
            </p:cNvSpPr>
            <p:nvPr/>
          </p:nvSpPr>
          <p:spPr bwMode="auto">
            <a:xfrm>
              <a:off x="7162801" y="2198688"/>
              <a:ext cx="1588" cy="158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61"/>
            <p:cNvSpPr>
              <a:spLocks noChangeArrowheads="1"/>
            </p:cNvSpPr>
            <p:nvPr/>
          </p:nvSpPr>
          <p:spPr bwMode="auto">
            <a:xfrm>
              <a:off x="7162801" y="2198688"/>
              <a:ext cx="1588" cy="1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2"/>
            <p:cNvSpPr/>
            <p:nvPr/>
          </p:nvSpPr>
          <p:spPr bwMode="auto">
            <a:xfrm>
              <a:off x="7250113" y="226377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3"/>
            <p:cNvSpPr>
              <a:spLocks noEditPoints="1"/>
            </p:cNvSpPr>
            <p:nvPr/>
          </p:nvSpPr>
          <p:spPr bwMode="auto">
            <a:xfrm>
              <a:off x="6896101" y="2055813"/>
              <a:ext cx="268288" cy="146050"/>
            </a:xfrm>
            <a:custGeom>
              <a:avLst/>
              <a:gdLst>
                <a:gd name="T0" fmla="*/ 5 w 167"/>
                <a:gd name="T1" fmla="*/ 4 h 91"/>
                <a:gd name="T2" fmla="*/ 3 w 167"/>
                <a:gd name="T3" fmla="*/ 0 h 91"/>
                <a:gd name="T4" fmla="*/ 5 w 167"/>
                <a:gd name="T5" fmla="*/ 4 h 91"/>
                <a:gd name="T6" fmla="*/ 13 w 167"/>
                <a:gd name="T7" fmla="*/ 7 h 91"/>
                <a:gd name="T8" fmla="*/ 11 w 167"/>
                <a:gd name="T9" fmla="*/ 6 h 91"/>
                <a:gd name="T10" fmla="*/ 10 w 167"/>
                <a:gd name="T11" fmla="*/ 6 h 91"/>
                <a:gd name="T12" fmla="*/ 10 w 167"/>
                <a:gd name="T13" fmla="*/ 7 h 91"/>
                <a:gd name="T14" fmla="*/ 25 w 167"/>
                <a:gd name="T15" fmla="*/ 14 h 91"/>
                <a:gd name="T16" fmla="*/ 26 w 167"/>
                <a:gd name="T17" fmla="*/ 15 h 91"/>
                <a:gd name="T18" fmla="*/ 56 w 167"/>
                <a:gd name="T19" fmla="*/ 33 h 91"/>
                <a:gd name="T20" fmla="*/ 58 w 167"/>
                <a:gd name="T21" fmla="*/ 32 h 91"/>
                <a:gd name="T22" fmla="*/ 60 w 167"/>
                <a:gd name="T23" fmla="*/ 32 h 91"/>
                <a:gd name="T24" fmla="*/ 61 w 167"/>
                <a:gd name="T25" fmla="*/ 31 h 91"/>
                <a:gd name="T26" fmla="*/ 75 w 167"/>
                <a:gd name="T27" fmla="*/ 37 h 91"/>
                <a:gd name="T28" fmla="*/ 87 w 167"/>
                <a:gd name="T29" fmla="*/ 43 h 91"/>
                <a:gd name="T30" fmla="*/ 80 w 167"/>
                <a:gd name="T31" fmla="*/ 40 h 91"/>
                <a:gd name="T32" fmla="*/ 82 w 167"/>
                <a:gd name="T33" fmla="*/ 42 h 91"/>
                <a:gd name="T34" fmla="*/ 76 w 167"/>
                <a:gd name="T35" fmla="*/ 42 h 91"/>
                <a:gd name="T36" fmla="*/ 93 w 167"/>
                <a:gd name="T37" fmla="*/ 51 h 91"/>
                <a:gd name="T38" fmla="*/ 90 w 167"/>
                <a:gd name="T39" fmla="*/ 52 h 91"/>
                <a:gd name="T40" fmla="*/ 91 w 167"/>
                <a:gd name="T41" fmla="*/ 53 h 91"/>
                <a:gd name="T42" fmla="*/ 97 w 167"/>
                <a:gd name="T43" fmla="*/ 54 h 91"/>
                <a:gd name="T44" fmla="*/ 103 w 167"/>
                <a:gd name="T45" fmla="*/ 54 h 91"/>
                <a:gd name="T46" fmla="*/ 108 w 167"/>
                <a:gd name="T47" fmla="*/ 58 h 91"/>
                <a:gd name="T48" fmla="*/ 108 w 167"/>
                <a:gd name="T49" fmla="*/ 59 h 91"/>
                <a:gd name="T50" fmla="*/ 117 w 167"/>
                <a:gd name="T51" fmla="*/ 65 h 91"/>
                <a:gd name="T52" fmla="*/ 114 w 167"/>
                <a:gd name="T53" fmla="*/ 65 h 91"/>
                <a:gd name="T54" fmla="*/ 123 w 167"/>
                <a:gd name="T55" fmla="*/ 69 h 91"/>
                <a:gd name="T56" fmla="*/ 137 w 167"/>
                <a:gd name="T57" fmla="*/ 77 h 91"/>
                <a:gd name="T58" fmla="*/ 134 w 167"/>
                <a:gd name="T59" fmla="*/ 76 h 91"/>
                <a:gd name="T60" fmla="*/ 132 w 167"/>
                <a:gd name="T61" fmla="*/ 77 h 91"/>
                <a:gd name="T62" fmla="*/ 153 w 167"/>
                <a:gd name="T63" fmla="*/ 86 h 91"/>
                <a:gd name="T64" fmla="*/ 158 w 167"/>
                <a:gd name="T65" fmla="*/ 89 h 91"/>
                <a:gd name="T66" fmla="*/ 163 w 167"/>
                <a:gd name="T67" fmla="*/ 91 h 91"/>
                <a:gd name="T68" fmla="*/ 163 w 167"/>
                <a:gd name="T69" fmla="*/ 89 h 91"/>
                <a:gd name="T70" fmla="*/ 158 w 167"/>
                <a:gd name="T71" fmla="*/ 84 h 91"/>
                <a:gd name="T72" fmla="*/ 165 w 167"/>
                <a:gd name="T73" fmla="*/ 87 h 91"/>
                <a:gd name="T74" fmla="*/ 162 w 167"/>
                <a:gd name="T75" fmla="*/ 83 h 91"/>
                <a:gd name="T76" fmla="*/ 156 w 167"/>
                <a:gd name="T77" fmla="*/ 80 h 91"/>
                <a:gd name="T78" fmla="*/ 146 w 167"/>
                <a:gd name="T79" fmla="*/ 75 h 91"/>
                <a:gd name="T80" fmla="*/ 141 w 167"/>
                <a:gd name="T81" fmla="*/ 73 h 91"/>
                <a:gd name="T82" fmla="*/ 135 w 167"/>
                <a:gd name="T83" fmla="*/ 73 h 91"/>
                <a:gd name="T84" fmla="*/ 128 w 167"/>
                <a:gd name="T85" fmla="*/ 69 h 91"/>
                <a:gd name="T86" fmla="*/ 137 w 167"/>
                <a:gd name="T87" fmla="*/ 70 h 91"/>
                <a:gd name="T88" fmla="*/ 130 w 167"/>
                <a:gd name="T89" fmla="*/ 66 h 91"/>
                <a:gd name="T90" fmla="*/ 128 w 167"/>
                <a:gd name="T91" fmla="*/ 68 h 91"/>
                <a:gd name="T92" fmla="*/ 111 w 167"/>
                <a:gd name="T93" fmla="*/ 58 h 91"/>
                <a:gd name="T94" fmla="*/ 118 w 167"/>
                <a:gd name="T95" fmla="*/ 62 h 91"/>
                <a:gd name="T96" fmla="*/ 122 w 167"/>
                <a:gd name="T97" fmla="*/ 62 h 91"/>
                <a:gd name="T98" fmla="*/ 127 w 167"/>
                <a:gd name="T99" fmla="*/ 63 h 91"/>
                <a:gd name="T100" fmla="*/ 126 w 167"/>
                <a:gd name="T101" fmla="*/ 64 h 91"/>
                <a:gd name="T102" fmla="*/ 127 w 167"/>
                <a:gd name="T103" fmla="*/ 65 h 91"/>
                <a:gd name="T104" fmla="*/ 122 w 167"/>
                <a:gd name="T105" fmla="*/ 60 h 91"/>
                <a:gd name="T106" fmla="*/ 93 w 167"/>
                <a:gd name="T107" fmla="*/ 44 h 91"/>
                <a:gd name="T108" fmla="*/ 3 w 167"/>
                <a:gd name="T10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7" h="91">
                  <a:moveTo>
                    <a:pt x="5" y="4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2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4"/>
                    <a:pt x="10" y="5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12" y="10"/>
                    <a:pt x="21" y="14"/>
                    <a:pt x="25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7" y="15"/>
                    <a:pt x="27" y="15"/>
                    <a:pt x="26" y="15"/>
                  </a:cubicBezTo>
                  <a:cubicBezTo>
                    <a:pt x="25" y="15"/>
                    <a:pt x="21" y="14"/>
                    <a:pt x="20" y="14"/>
                  </a:cubicBezTo>
                  <a:cubicBezTo>
                    <a:pt x="33" y="21"/>
                    <a:pt x="42" y="26"/>
                    <a:pt x="56" y="33"/>
                  </a:cubicBezTo>
                  <a:cubicBezTo>
                    <a:pt x="56" y="32"/>
                    <a:pt x="56" y="32"/>
                    <a:pt x="57" y="32"/>
                  </a:cubicBezTo>
                  <a:cubicBezTo>
                    <a:pt x="57" y="32"/>
                    <a:pt x="57" y="32"/>
                    <a:pt x="58" y="32"/>
                  </a:cubicBezTo>
                  <a:cubicBezTo>
                    <a:pt x="58" y="32"/>
                    <a:pt x="59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3"/>
                    <a:pt x="62" y="33"/>
                    <a:pt x="61" y="31"/>
                  </a:cubicBezTo>
                  <a:cubicBezTo>
                    <a:pt x="67" y="36"/>
                    <a:pt x="71" y="34"/>
                    <a:pt x="76" y="36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80" y="39"/>
                    <a:pt x="81" y="40"/>
                    <a:pt x="85" y="41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6" y="43"/>
                    <a:pt x="85" y="42"/>
                    <a:pt x="84" y="42"/>
                  </a:cubicBezTo>
                  <a:cubicBezTo>
                    <a:pt x="82" y="41"/>
                    <a:pt x="81" y="40"/>
                    <a:pt x="80" y="40"/>
                  </a:cubicBezTo>
                  <a:cubicBezTo>
                    <a:pt x="80" y="40"/>
                    <a:pt x="80" y="41"/>
                    <a:pt x="80" y="41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1" y="42"/>
                    <a:pt x="79" y="42"/>
                    <a:pt x="78" y="42"/>
                  </a:cubicBezTo>
                  <a:cubicBezTo>
                    <a:pt x="77" y="42"/>
                    <a:pt x="77" y="42"/>
                    <a:pt x="76" y="42"/>
                  </a:cubicBezTo>
                  <a:cubicBezTo>
                    <a:pt x="83" y="44"/>
                    <a:pt x="85" y="48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1" y="51"/>
                    <a:pt x="84" y="48"/>
                    <a:pt x="83" y="48"/>
                  </a:cubicBezTo>
                  <a:cubicBezTo>
                    <a:pt x="85" y="49"/>
                    <a:pt x="90" y="51"/>
                    <a:pt x="90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5" y="53"/>
                    <a:pt x="90" y="51"/>
                    <a:pt x="91" y="53"/>
                  </a:cubicBezTo>
                  <a:cubicBezTo>
                    <a:pt x="93" y="55"/>
                    <a:pt x="95" y="55"/>
                    <a:pt x="96" y="55"/>
                  </a:cubicBezTo>
                  <a:cubicBezTo>
                    <a:pt x="97" y="55"/>
                    <a:pt x="97" y="55"/>
                    <a:pt x="97" y="54"/>
                  </a:cubicBezTo>
                  <a:cubicBezTo>
                    <a:pt x="98" y="54"/>
                    <a:pt x="98" y="53"/>
                    <a:pt x="99" y="53"/>
                  </a:cubicBezTo>
                  <a:cubicBezTo>
                    <a:pt x="100" y="53"/>
                    <a:pt x="101" y="53"/>
                    <a:pt x="103" y="54"/>
                  </a:cubicBezTo>
                  <a:cubicBezTo>
                    <a:pt x="103" y="57"/>
                    <a:pt x="107" y="56"/>
                    <a:pt x="110" y="58"/>
                  </a:cubicBezTo>
                  <a:cubicBezTo>
                    <a:pt x="109" y="58"/>
                    <a:pt x="108" y="58"/>
                    <a:pt x="108" y="58"/>
                  </a:cubicBezTo>
                  <a:cubicBezTo>
                    <a:pt x="107" y="58"/>
                    <a:pt x="107" y="59"/>
                    <a:pt x="107" y="59"/>
                  </a:cubicBezTo>
                  <a:cubicBezTo>
                    <a:pt x="107" y="59"/>
                    <a:pt x="107" y="59"/>
                    <a:pt x="108" y="59"/>
                  </a:cubicBezTo>
                  <a:cubicBezTo>
                    <a:pt x="112" y="59"/>
                    <a:pt x="111" y="62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6" y="65"/>
                    <a:pt x="115" y="65"/>
                  </a:cubicBezTo>
                  <a:cubicBezTo>
                    <a:pt x="115" y="65"/>
                    <a:pt x="114" y="65"/>
                    <a:pt x="114" y="65"/>
                  </a:cubicBezTo>
                  <a:cubicBezTo>
                    <a:pt x="114" y="65"/>
                    <a:pt x="113" y="65"/>
                    <a:pt x="113" y="65"/>
                  </a:cubicBezTo>
                  <a:cubicBezTo>
                    <a:pt x="116" y="66"/>
                    <a:pt x="121" y="69"/>
                    <a:pt x="123" y="69"/>
                  </a:cubicBezTo>
                  <a:cubicBezTo>
                    <a:pt x="123" y="69"/>
                    <a:pt x="124" y="68"/>
                    <a:pt x="124" y="68"/>
                  </a:cubicBezTo>
                  <a:cubicBezTo>
                    <a:pt x="130" y="72"/>
                    <a:pt x="134" y="75"/>
                    <a:pt x="137" y="77"/>
                  </a:cubicBezTo>
                  <a:cubicBezTo>
                    <a:pt x="136" y="76"/>
                    <a:pt x="135" y="76"/>
                    <a:pt x="135" y="76"/>
                  </a:cubicBezTo>
                  <a:cubicBezTo>
                    <a:pt x="134" y="76"/>
                    <a:pt x="134" y="76"/>
                    <a:pt x="134" y="76"/>
                  </a:cubicBezTo>
                  <a:cubicBezTo>
                    <a:pt x="134" y="77"/>
                    <a:pt x="134" y="77"/>
                    <a:pt x="133" y="77"/>
                  </a:cubicBezTo>
                  <a:cubicBezTo>
                    <a:pt x="133" y="77"/>
                    <a:pt x="132" y="77"/>
                    <a:pt x="132" y="77"/>
                  </a:cubicBezTo>
                  <a:cubicBezTo>
                    <a:pt x="137" y="78"/>
                    <a:pt x="148" y="82"/>
                    <a:pt x="155" y="84"/>
                  </a:cubicBezTo>
                  <a:cubicBezTo>
                    <a:pt x="155" y="85"/>
                    <a:pt x="155" y="86"/>
                    <a:pt x="153" y="86"/>
                  </a:cubicBezTo>
                  <a:cubicBezTo>
                    <a:pt x="156" y="89"/>
                    <a:pt x="157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9" y="89"/>
                  </a:cubicBezTo>
                  <a:cubicBezTo>
                    <a:pt x="159" y="89"/>
                    <a:pt x="160" y="89"/>
                    <a:pt x="163" y="91"/>
                  </a:cubicBezTo>
                  <a:cubicBezTo>
                    <a:pt x="160" y="89"/>
                    <a:pt x="160" y="89"/>
                    <a:pt x="160" y="89"/>
                  </a:cubicBezTo>
                  <a:cubicBezTo>
                    <a:pt x="161" y="89"/>
                    <a:pt x="162" y="89"/>
                    <a:pt x="163" y="89"/>
                  </a:cubicBezTo>
                  <a:cubicBezTo>
                    <a:pt x="164" y="89"/>
                    <a:pt x="165" y="89"/>
                    <a:pt x="166" y="89"/>
                  </a:cubicBezTo>
                  <a:cubicBezTo>
                    <a:pt x="158" y="84"/>
                    <a:pt x="158" y="84"/>
                    <a:pt x="158" y="84"/>
                  </a:cubicBezTo>
                  <a:cubicBezTo>
                    <a:pt x="158" y="84"/>
                    <a:pt x="158" y="84"/>
                    <a:pt x="158" y="84"/>
                  </a:cubicBezTo>
                  <a:cubicBezTo>
                    <a:pt x="159" y="84"/>
                    <a:pt x="163" y="86"/>
                    <a:pt x="165" y="87"/>
                  </a:cubicBezTo>
                  <a:cubicBezTo>
                    <a:pt x="165" y="87"/>
                    <a:pt x="165" y="87"/>
                    <a:pt x="165" y="87"/>
                  </a:cubicBezTo>
                  <a:cubicBezTo>
                    <a:pt x="167" y="87"/>
                    <a:pt x="161" y="84"/>
                    <a:pt x="162" y="83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1" y="83"/>
                    <a:pt x="158" y="81"/>
                    <a:pt x="156" y="80"/>
                  </a:cubicBezTo>
                  <a:cubicBezTo>
                    <a:pt x="156" y="80"/>
                    <a:pt x="156" y="80"/>
                    <a:pt x="156" y="80"/>
                  </a:cubicBezTo>
                  <a:cubicBezTo>
                    <a:pt x="152" y="77"/>
                    <a:pt x="150" y="77"/>
                    <a:pt x="146" y="75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5" y="74"/>
                    <a:pt x="143" y="74"/>
                    <a:pt x="141" y="73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0" y="74"/>
                    <a:pt x="137" y="73"/>
                    <a:pt x="135" y="73"/>
                  </a:cubicBezTo>
                  <a:cubicBezTo>
                    <a:pt x="134" y="73"/>
                    <a:pt x="134" y="73"/>
                    <a:pt x="135" y="7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9" y="69"/>
                    <a:pt x="130" y="68"/>
                    <a:pt x="132" y="68"/>
                  </a:cubicBezTo>
                  <a:cubicBezTo>
                    <a:pt x="133" y="68"/>
                    <a:pt x="135" y="69"/>
                    <a:pt x="137" y="70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6" y="68"/>
                    <a:pt x="132" y="66"/>
                    <a:pt x="130" y="66"/>
                  </a:cubicBezTo>
                  <a:cubicBezTo>
                    <a:pt x="129" y="66"/>
                    <a:pt x="129" y="67"/>
                    <a:pt x="129" y="68"/>
                  </a:cubicBezTo>
                  <a:cubicBezTo>
                    <a:pt x="129" y="68"/>
                    <a:pt x="128" y="68"/>
                    <a:pt x="128" y="68"/>
                  </a:cubicBezTo>
                  <a:cubicBezTo>
                    <a:pt x="123" y="68"/>
                    <a:pt x="116" y="61"/>
                    <a:pt x="110" y="59"/>
                  </a:cubicBezTo>
                  <a:cubicBezTo>
                    <a:pt x="110" y="58"/>
                    <a:pt x="111" y="58"/>
                    <a:pt x="111" y="58"/>
                  </a:cubicBezTo>
                  <a:cubicBezTo>
                    <a:pt x="112" y="58"/>
                    <a:pt x="114" y="59"/>
                    <a:pt x="116" y="59"/>
                  </a:cubicBezTo>
                  <a:cubicBezTo>
                    <a:pt x="117" y="60"/>
                    <a:pt x="119" y="61"/>
                    <a:pt x="118" y="62"/>
                  </a:cubicBezTo>
                  <a:cubicBezTo>
                    <a:pt x="120" y="63"/>
                    <a:pt x="121" y="63"/>
                    <a:pt x="122" y="63"/>
                  </a:cubicBezTo>
                  <a:cubicBezTo>
                    <a:pt x="122" y="63"/>
                    <a:pt x="122" y="62"/>
                    <a:pt x="122" y="62"/>
                  </a:cubicBezTo>
                  <a:cubicBezTo>
                    <a:pt x="122" y="62"/>
                    <a:pt x="122" y="61"/>
                    <a:pt x="123" y="61"/>
                  </a:cubicBezTo>
                  <a:cubicBezTo>
                    <a:pt x="123" y="61"/>
                    <a:pt x="124" y="62"/>
                    <a:pt x="127" y="63"/>
                  </a:cubicBezTo>
                  <a:cubicBezTo>
                    <a:pt x="128" y="64"/>
                    <a:pt x="128" y="64"/>
                    <a:pt x="127" y="64"/>
                  </a:cubicBezTo>
                  <a:cubicBezTo>
                    <a:pt x="127" y="64"/>
                    <a:pt x="127" y="64"/>
                    <a:pt x="126" y="64"/>
                  </a:cubicBezTo>
                  <a:cubicBezTo>
                    <a:pt x="126" y="64"/>
                    <a:pt x="125" y="64"/>
                    <a:pt x="125" y="64"/>
                  </a:cubicBezTo>
                  <a:cubicBezTo>
                    <a:pt x="125" y="64"/>
                    <a:pt x="125" y="64"/>
                    <a:pt x="127" y="65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29" y="63"/>
                    <a:pt x="125" y="62"/>
                    <a:pt x="122" y="60"/>
                  </a:cubicBezTo>
                  <a:cubicBezTo>
                    <a:pt x="104" y="52"/>
                    <a:pt x="93" y="44"/>
                    <a:pt x="93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67" y="30"/>
                    <a:pt x="42" y="17"/>
                    <a:pt x="16" y="5"/>
                  </a:cubicBezTo>
                  <a:cubicBezTo>
                    <a:pt x="9" y="2"/>
                    <a:pt x="6" y="0"/>
                    <a:pt x="3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4"/>
            <p:cNvSpPr/>
            <p:nvPr/>
          </p:nvSpPr>
          <p:spPr bwMode="auto">
            <a:xfrm>
              <a:off x="7216776" y="2239963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0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5"/>
            <p:cNvSpPr/>
            <p:nvPr/>
          </p:nvSpPr>
          <p:spPr bwMode="auto">
            <a:xfrm>
              <a:off x="7188201" y="2227263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6"/>
            <p:cNvSpPr/>
            <p:nvPr/>
          </p:nvSpPr>
          <p:spPr bwMode="auto">
            <a:xfrm>
              <a:off x="7183438" y="2225675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3 w 3"/>
                <a:gd name="T9" fmla="*/ 1 h 1"/>
                <a:gd name="T10" fmla="*/ 3 w 3"/>
                <a:gd name="T11" fmla="*/ 1 h 1"/>
                <a:gd name="T12" fmla="*/ 0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67"/>
            <p:cNvSpPr/>
            <p:nvPr/>
          </p:nvSpPr>
          <p:spPr bwMode="auto">
            <a:xfrm>
              <a:off x="7691438" y="2549525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1 w 4"/>
                <a:gd name="T3" fmla="*/ 1 h 2"/>
                <a:gd name="T4" fmla="*/ 4 w 4"/>
                <a:gd name="T5" fmla="*/ 2 h 2"/>
                <a:gd name="T6" fmla="*/ 4 w 4"/>
                <a:gd name="T7" fmla="*/ 2 h 2"/>
                <a:gd name="T8" fmla="*/ 0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68"/>
            <p:cNvSpPr/>
            <p:nvPr/>
          </p:nvSpPr>
          <p:spPr bwMode="auto">
            <a:xfrm>
              <a:off x="7670801" y="2538413"/>
              <a:ext cx="11113" cy="4763"/>
            </a:xfrm>
            <a:custGeom>
              <a:avLst/>
              <a:gdLst>
                <a:gd name="T0" fmla="*/ 4 w 7"/>
                <a:gd name="T1" fmla="*/ 0 h 3"/>
                <a:gd name="T2" fmla="*/ 0 w 7"/>
                <a:gd name="T3" fmla="*/ 0 h 3"/>
                <a:gd name="T4" fmla="*/ 7 w 7"/>
                <a:gd name="T5" fmla="*/ 3 h 3"/>
                <a:gd name="T6" fmla="*/ 4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0"/>
                    <a:pt x="7" y="3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69"/>
            <p:cNvSpPr/>
            <p:nvPr/>
          </p:nvSpPr>
          <p:spPr bwMode="auto">
            <a:xfrm>
              <a:off x="7666038" y="2530475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0"/>
            <p:cNvSpPr/>
            <p:nvPr/>
          </p:nvSpPr>
          <p:spPr bwMode="auto">
            <a:xfrm>
              <a:off x="7661276" y="2530475"/>
              <a:ext cx="9525" cy="4763"/>
            </a:xfrm>
            <a:custGeom>
              <a:avLst/>
              <a:gdLst>
                <a:gd name="T0" fmla="*/ 1 w 6"/>
                <a:gd name="T1" fmla="*/ 0 h 3"/>
                <a:gd name="T2" fmla="*/ 2 w 6"/>
                <a:gd name="T3" fmla="*/ 1 h 3"/>
                <a:gd name="T4" fmla="*/ 0 w 6"/>
                <a:gd name="T5" fmla="*/ 1 h 3"/>
                <a:gd name="T6" fmla="*/ 6 w 6"/>
                <a:gd name="T7" fmla="*/ 3 h 3"/>
                <a:gd name="T8" fmla="*/ 4 w 6"/>
                <a:gd name="T9" fmla="*/ 2 h 3"/>
                <a:gd name="T10" fmla="*/ 3 w 6"/>
                <a:gd name="T11" fmla="*/ 0 h 3"/>
                <a:gd name="T12" fmla="*/ 3 w 6"/>
                <a:gd name="T13" fmla="*/ 0 h 3"/>
                <a:gd name="T14" fmla="*/ 1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1"/>
            <p:cNvSpPr/>
            <p:nvPr/>
          </p:nvSpPr>
          <p:spPr bwMode="auto">
            <a:xfrm>
              <a:off x="7658101" y="252730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2"/>
            <p:cNvSpPr/>
            <p:nvPr/>
          </p:nvSpPr>
          <p:spPr bwMode="auto">
            <a:xfrm>
              <a:off x="7658101" y="2527300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3"/>
            <p:cNvSpPr/>
            <p:nvPr/>
          </p:nvSpPr>
          <p:spPr bwMode="auto">
            <a:xfrm>
              <a:off x="7642226" y="2516188"/>
              <a:ext cx="15875" cy="11113"/>
            </a:xfrm>
            <a:custGeom>
              <a:avLst/>
              <a:gdLst>
                <a:gd name="T0" fmla="*/ 2 w 10"/>
                <a:gd name="T1" fmla="*/ 0 h 7"/>
                <a:gd name="T2" fmla="*/ 1 w 10"/>
                <a:gd name="T3" fmla="*/ 0 h 7"/>
                <a:gd name="T4" fmla="*/ 1 w 10"/>
                <a:gd name="T5" fmla="*/ 0 h 7"/>
                <a:gd name="T6" fmla="*/ 0 w 10"/>
                <a:gd name="T7" fmla="*/ 0 h 7"/>
                <a:gd name="T8" fmla="*/ 0 w 10"/>
                <a:gd name="T9" fmla="*/ 0 h 7"/>
                <a:gd name="T10" fmla="*/ 7 w 10"/>
                <a:gd name="T11" fmla="*/ 4 h 7"/>
                <a:gd name="T12" fmla="*/ 5 w 10"/>
                <a:gd name="T13" fmla="*/ 3 h 7"/>
                <a:gd name="T14" fmla="*/ 10 w 10"/>
                <a:gd name="T15" fmla="*/ 7 h 7"/>
                <a:gd name="T16" fmla="*/ 5 w 10"/>
                <a:gd name="T17" fmla="*/ 1 h 7"/>
                <a:gd name="T18" fmla="*/ 4 w 10"/>
                <a:gd name="T19" fmla="*/ 2 h 7"/>
                <a:gd name="T20" fmla="*/ 2 w 10"/>
                <a:gd name="T2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4" y="1"/>
                    <a:pt x="7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4" y="3"/>
                    <a:pt x="9" y="6"/>
                    <a:pt x="10" y="7"/>
                  </a:cubicBezTo>
                  <a:cubicBezTo>
                    <a:pt x="10" y="6"/>
                    <a:pt x="8" y="4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3" y="1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4"/>
            <p:cNvSpPr/>
            <p:nvPr/>
          </p:nvSpPr>
          <p:spPr bwMode="auto">
            <a:xfrm>
              <a:off x="7610476" y="2495550"/>
              <a:ext cx="26988" cy="17463"/>
            </a:xfrm>
            <a:custGeom>
              <a:avLst/>
              <a:gdLst>
                <a:gd name="T0" fmla="*/ 0 w 17"/>
                <a:gd name="T1" fmla="*/ 0 h 11"/>
                <a:gd name="T2" fmla="*/ 1 w 17"/>
                <a:gd name="T3" fmla="*/ 2 h 11"/>
                <a:gd name="T4" fmla="*/ 5 w 17"/>
                <a:gd name="T5" fmla="*/ 3 h 11"/>
                <a:gd name="T6" fmla="*/ 9 w 17"/>
                <a:gd name="T7" fmla="*/ 8 h 11"/>
                <a:gd name="T8" fmla="*/ 13 w 17"/>
                <a:gd name="T9" fmla="*/ 9 h 11"/>
                <a:gd name="T10" fmla="*/ 17 w 17"/>
                <a:gd name="T11" fmla="*/ 11 h 11"/>
                <a:gd name="T12" fmla="*/ 6 w 17"/>
                <a:gd name="T13" fmla="*/ 3 h 11"/>
                <a:gd name="T14" fmla="*/ 6 w 17"/>
                <a:gd name="T15" fmla="*/ 3 h 11"/>
                <a:gd name="T16" fmla="*/ 8 w 17"/>
                <a:gd name="T17" fmla="*/ 4 h 11"/>
                <a:gd name="T18" fmla="*/ 4 w 17"/>
                <a:gd name="T19" fmla="*/ 1 h 11"/>
                <a:gd name="T20" fmla="*/ 3 w 17"/>
                <a:gd name="T21" fmla="*/ 1 h 11"/>
                <a:gd name="T22" fmla="*/ 2 w 17"/>
                <a:gd name="T23" fmla="*/ 1 h 11"/>
                <a:gd name="T24" fmla="*/ 0 w 17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10" y="7"/>
                    <a:pt x="9" y="8"/>
                  </a:cubicBezTo>
                  <a:cubicBezTo>
                    <a:pt x="11" y="8"/>
                    <a:pt x="11" y="8"/>
                    <a:pt x="13" y="9"/>
                  </a:cubicBezTo>
                  <a:cubicBezTo>
                    <a:pt x="14" y="10"/>
                    <a:pt x="14" y="11"/>
                    <a:pt x="17" y="11"/>
                  </a:cubicBezTo>
                  <a:cubicBezTo>
                    <a:pt x="10" y="6"/>
                    <a:pt x="12" y="7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5"/>
            <p:cNvSpPr/>
            <p:nvPr/>
          </p:nvSpPr>
          <p:spPr bwMode="auto">
            <a:xfrm>
              <a:off x="7597776" y="2486025"/>
              <a:ext cx="14288" cy="7938"/>
            </a:xfrm>
            <a:custGeom>
              <a:avLst/>
              <a:gdLst>
                <a:gd name="T0" fmla="*/ 0 w 8"/>
                <a:gd name="T1" fmla="*/ 0 h 5"/>
                <a:gd name="T2" fmla="*/ 3 w 8"/>
                <a:gd name="T3" fmla="*/ 4 h 5"/>
                <a:gd name="T4" fmla="*/ 7 w 8"/>
                <a:gd name="T5" fmla="*/ 5 h 5"/>
                <a:gd name="T6" fmla="*/ 7 w 8"/>
                <a:gd name="T7" fmla="*/ 4 h 5"/>
                <a:gd name="T8" fmla="*/ 0 w 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4" y="3"/>
                    <a:pt x="3" y="4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8" y="5"/>
                    <a:pt x="8" y="5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6"/>
            <p:cNvSpPr/>
            <p:nvPr/>
          </p:nvSpPr>
          <p:spPr bwMode="auto">
            <a:xfrm>
              <a:off x="7586663" y="2479675"/>
              <a:ext cx="7938" cy="7938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5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4" y="3"/>
                    <a:pt x="1" y="3"/>
                    <a:pt x="5" y="5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77"/>
            <p:cNvSpPr/>
            <p:nvPr/>
          </p:nvSpPr>
          <p:spPr bwMode="auto">
            <a:xfrm>
              <a:off x="7558088" y="2462213"/>
              <a:ext cx="23813" cy="14288"/>
            </a:xfrm>
            <a:custGeom>
              <a:avLst/>
              <a:gdLst>
                <a:gd name="T0" fmla="*/ 0 w 15"/>
                <a:gd name="T1" fmla="*/ 0 h 9"/>
                <a:gd name="T2" fmla="*/ 6 w 15"/>
                <a:gd name="T3" fmla="*/ 4 h 9"/>
                <a:gd name="T4" fmla="*/ 6 w 15"/>
                <a:gd name="T5" fmla="*/ 5 h 9"/>
                <a:gd name="T6" fmla="*/ 1 w 15"/>
                <a:gd name="T7" fmla="*/ 2 h 9"/>
                <a:gd name="T8" fmla="*/ 9 w 15"/>
                <a:gd name="T9" fmla="*/ 6 h 9"/>
                <a:gd name="T10" fmla="*/ 15 w 15"/>
                <a:gd name="T11" fmla="*/ 9 h 9"/>
                <a:gd name="T12" fmla="*/ 0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2" y="3"/>
                    <a:pt x="1" y="2"/>
                  </a:cubicBezTo>
                  <a:cubicBezTo>
                    <a:pt x="6" y="6"/>
                    <a:pt x="4" y="5"/>
                    <a:pt x="9" y="6"/>
                  </a:cubicBezTo>
                  <a:cubicBezTo>
                    <a:pt x="11" y="7"/>
                    <a:pt x="13" y="8"/>
                    <a:pt x="15" y="9"/>
                  </a:cubicBezTo>
                  <a:cubicBezTo>
                    <a:pt x="7" y="5"/>
                    <a:pt x="8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78"/>
            <p:cNvSpPr/>
            <p:nvPr/>
          </p:nvSpPr>
          <p:spPr bwMode="auto">
            <a:xfrm>
              <a:off x="7573963" y="247491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79"/>
            <p:cNvSpPr/>
            <p:nvPr/>
          </p:nvSpPr>
          <p:spPr bwMode="auto">
            <a:xfrm>
              <a:off x="7573963" y="247491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0"/>
            <p:cNvSpPr>
              <a:spLocks noEditPoints="1"/>
            </p:cNvSpPr>
            <p:nvPr/>
          </p:nvSpPr>
          <p:spPr bwMode="auto">
            <a:xfrm>
              <a:off x="7504113" y="2425700"/>
              <a:ext cx="57150" cy="33338"/>
            </a:xfrm>
            <a:custGeom>
              <a:avLst/>
              <a:gdLst>
                <a:gd name="T0" fmla="*/ 35 w 36"/>
                <a:gd name="T1" fmla="*/ 20 h 21"/>
                <a:gd name="T2" fmla="*/ 36 w 36"/>
                <a:gd name="T3" fmla="*/ 21 h 21"/>
                <a:gd name="T4" fmla="*/ 35 w 36"/>
                <a:gd name="T5" fmla="*/ 20 h 21"/>
                <a:gd name="T6" fmla="*/ 29 w 36"/>
                <a:gd name="T7" fmla="*/ 20 h 21"/>
                <a:gd name="T8" fmla="*/ 29 w 36"/>
                <a:gd name="T9" fmla="*/ 20 h 21"/>
                <a:gd name="T10" fmla="*/ 29 w 36"/>
                <a:gd name="T11" fmla="*/ 20 h 21"/>
                <a:gd name="T12" fmla="*/ 0 w 36"/>
                <a:gd name="T13" fmla="*/ 0 h 21"/>
                <a:gd name="T14" fmla="*/ 3 w 36"/>
                <a:gd name="T15" fmla="*/ 1 h 21"/>
                <a:gd name="T16" fmla="*/ 3 w 36"/>
                <a:gd name="T17" fmla="*/ 1 h 21"/>
                <a:gd name="T18" fmla="*/ 3 w 36"/>
                <a:gd name="T19" fmla="*/ 1 h 21"/>
                <a:gd name="T20" fmla="*/ 5 w 36"/>
                <a:gd name="T21" fmla="*/ 3 h 21"/>
                <a:gd name="T22" fmla="*/ 5 w 36"/>
                <a:gd name="T23" fmla="*/ 3 h 21"/>
                <a:gd name="T24" fmla="*/ 4 w 36"/>
                <a:gd name="T25" fmla="*/ 3 h 21"/>
                <a:gd name="T26" fmla="*/ 3 w 36"/>
                <a:gd name="T27" fmla="*/ 3 h 21"/>
                <a:gd name="T28" fmla="*/ 2 w 36"/>
                <a:gd name="T29" fmla="*/ 3 h 21"/>
                <a:gd name="T30" fmla="*/ 7 w 36"/>
                <a:gd name="T31" fmla="*/ 4 h 21"/>
                <a:gd name="T32" fmla="*/ 8 w 36"/>
                <a:gd name="T33" fmla="*/ 6 h 21"/>
                <a:gd name="T34" fmla="*/ 16 w 36"/>
                <a:gd name="T35" fmla="*/ 9 h 21"/>
                <a:gd name="T36" fmla="*/ 18 w 36"/>
                <a:gd name="T37" fmla="*/ 12 h 21"/>
                <a:gd name="T38" fmla="*/ 18 w 36"/>
                <a:gd name="T39" fmla="*/ 11 h 21"/>
                <a:gd name="T40" fmla="*/ 25 w 36"/>
                <a:gd name="T41" fmla="*/ 15 h 21"/>
                <a:gd name="T42" fmla="*/ 29 w 36"/>
                <a:gd name="T43" fmla="*/ 20 h 21"/>
                <a:gd name="T44" fmla="*/ 31 w 36"/>
                <a:gd name="T45" fmla="*/ 19 h 21"/>
                <a:gd name="T46" fmla="*/ 35 w 36"/>
                <a:gd name="T47" fmla="*/ 20 h 21"/>
                <a:gd name="T48" fmla="*/ 30 w 36"/>
                <a:gd name="T49" fmla="*/ 18 h 21"/>
                <a:gd name="T50" fmla="*/ 29 w 36"/>
                <a:gd name="T51" fmla="*/ 16 h 21"/>
                <a:gd name="T52" fmla="*/ 20 w 36"/>
                <a:gd name="T53" fmla="*/ 11 h 21"/>
                <a:gd name="T54" fmla="*/ 20 w 36"/>
                <a:gd name="T55" fmla="*/ 11 h 21"/>
                <a:gd name="T56" fmla="*/ 9 w 36"/>
                <a:gd name="T57" fmla="*/ 3 h 21"/>
                <a:gd name="T58" fmla="*/ 9 w 36"/>
                <a:gd name="T59" fmla="*/ 4 h 21"/>
                <a:gd name="T60" fmla="*/ 9 w 36"/>
                <a:gd name="T61" fmla="*/ 4 h 21"/>
                <a:gd name="T62" fmla="*/ 9 w 36"/>
                <a:gd name="T63" fmla="*/ 4 h 21"/>
                <a:gd name="T64" fmla="*/ 10 w 36"/>
                <a:gd name="T65" fmla="*/ 4 h 21"/>
                <a:gd name="T66" fmla="*/ 6 w 36"/>
                <a:gd name="T67" fmla="*/ 2 h 21"/>
                <a:gd name="T68" fmla="*/ 6 w 36"/>
                <a:gd name="T69" fmla="*/ 1 h 21"/>
                <a:gd name="T70" fmla="*/ 6 w 36"/>
                <a:gd name="T71" fmla="*/ 1 h 21"/>
                <a:gd name="T72" fmla="*/ 0 w 36"/>
                <a:gd name="T7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1">
                  <a:moveTo>
                    <a:pt x="35" y="20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5" y="21"/>
                    <a:pt x="35" y="20"/>
                  </a:cubicBezTo>
                  <a:moveTo>
                    <a:pt x="29" y="2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11" y="7"/>
                    <a:pt x="12" y="6"/>
                    <a:pt x="16" y="9"/>
                  </a:cubicBezTo>
                  <a:cubicBezTo>
                    <a:pt x="18" y="11"/>
                    <a:pt x="14" y="9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23" y="15"/>
                    <a:pt x="25" y="15"/>
                  </a:cubicBezTo>
                  <a:cubicBezTo>
                    <a:pt x="28" y="17"/>
                    <a:pt x="29" y="19"/>
                    <a:pt x="29" y="20"/>
                  </a:cubicBezTo>
                  <a:cubicBezTo>
                    <a:pt x="30" y="19"/>
                    <a:pt x="30" y="19"/>
                    <a:pt x="31" y="19"/>
                  </a:cubicBezTo>
                  <a:cubicBezTo>
                    <a:pt x="32" y="19"/>
                    <a:pt x="33" y="20"/>
                    <a:pt x="35" y="20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5" y="14"/>
                    <a:pt x="23" y="13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8" y="7"/>
                    <a:pt x="13" y="7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1"/>
            <p:cNvSpPr/>
            <p:nvPr/>
          </p:nvSpPr>
          <p:spPr bwMode="auto">
            <a:xfrm>
              <a:off x="7505701" y="242887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2"/>
            <p:cNvSpPr/>
            <p:nvPr/>
          </p:nvSpPr>
          <p:spPr bwMode="auto">
            <a:xfrm>
              <a:off x="7548563" y="2457450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3"/>
            <p:cNvSpPr/>
            <p:nvPr/>
          </p:nvSpPr>
          <p:spPr bwMode="auto">
            <a:xfrm>
              <a:off x="7548563" y="2457450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4"/>
            <p:cNvSpPr/>
            <p:nvPr/>
          </p:nvSpPr>
          <p:spPr bwMode="auto">
            <a:xfrm>
              <a:off x="7500938" y="2428875"/>
              <a:ext cx="3175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1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5"/>
            <p:cNvSpPr/>
            <p:nvPr/>
          </p:nvSpPr>
          <p:spPr bwMode="auto">
            <a:xfrm>
              <a:off x="7493001" y="2420938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6"/>
            <p:cNvSpPr/>
            <p:nvPr/>
          </p:nvSpPr>
          <p:spPr bwMode="auto">
            <a:xfrm>
              <a:off x="7493001" y="2420938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87"/>
            <p:cNvSpPr/>
            <p:nvPr/>
          </p:nvSpPr>
          <p:spPr bwMode="auto">
            <a:xfrm>
              <a:off x="7373938" y="2341563"/>
              <a:ext cx="4763" cy="3175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0 h 2"/>
                <a:gd name="T4" fmla="*/ 1 w 3"/>
                <a:gd name="T5" fmla="*/ 1 h 2"/>
                <a:gd name="T6" fmla="*/ 0 w 3"/>
                <a:gd name="T7" fmla="*/ 1 h 2"/>
                <a:gd name="T8" fmla="*/ 2 w 3"/>
                <a:gd name="T9" fmla="*/ 2 h 2"/>
                <a:gd name="T10" fmla="*/ 3 w 3"/>
                <a:gd name="T11" fmla="*/ 1 h 2"/>
                <a:gd name="T12" fmla="*/ 2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88"/>
            <p:cNvSpPr/>
            <p:nvPr/>
          </p:nvSpPr>
          <p:spPr bwMode="auto">
            <a:xfrm>
              <a:off x="7294563" y="2292350"/>
              <a:ext cx="12700" cy="7938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5 h 5"/>
                <a:gd name="T4" fmla="*/ 0 w 8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6" y="3"/>
                    <a:pt x="2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89"/>
            <p:cNvSpPr/>
            <p:nvPr/>
          </p:nvSpPr>
          <p:spPr bwMode="auto">
            <a:xfrm>
              <a:off x="7258051" y="2273300"/>
              <a:ext cx="6350" cy="3175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2 h 2"/>
                <a:gd name="T4" fmla="*/ 1 w 4"/>
                <a:gd name="T5" fmla="*/ 2 h 2"/>
                <a:gd name="T6" fmla="*/ 0 w 4"/>
                <a:gd name="T7" fmla="*/ 1 h 2"/>
                <a:gd name="T8" fmla="*/ 4 w 4"/>
                <a:gd name="T9" fmla="*/ 1 h 2"/>
                <a:gd name="T10" fmla="*/ 1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0"/>
            <p:cNvSpPr/>
            <p:nvPr/>
          </p:nvSpPr>
          <p:spPr bwMode="auto">
            <a:xfrm>
              <a:off x="7218363" y="2251075"/>
              <a:ext cx="11113" cy="4763"/>
            </a:xfrm>
            <a:custGeom>
              <a:avLst/>
              <a:gdLst>
                <a:gd name="T0" fmla="*/ 1 w 6"/>
                <a:gd name="T1" fmla="*/ 0 h 3"/>
                <a:gd name="T2" fmla="*/ 0 w 6"/>
                <a:gd name="T3" fmla="*/ 1 h 3"/>
                <a:gd name="T4" fmla="*/ 4 w 6"/>
                <a:gd name="T5" fmla="*/ 3 h 3"/>
                <a:gd name="T6" fmla="*/ 2 w 6"/>
                <a:gd name="T7" fmla="*/ 1 h 3"/>
                <a:gd name="T8" fmla="*/ 3 w 6"/>
                <a:gd name="T9" fmla="*/ 1 h 3"/>
                <a:gd name="T10" fmla="*/ 6 w 6"/>
                <a:gd name="T11" fmla="*/ 2 h 3"/>
                <a:gd name="T12" fmla="*/ 1 w 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4" y="1"/>
                    <a:pt x="2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1"/>
            <p:cNvSpPr/>
            <p:nvPr/>
          </p:nvSpPr>
          <p:spPr bwMode="auto">
            <a:xfrm>
              <a:off x="7234238" y="225583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2"/>
            <p:cNvSpPr/>
            <p:nvPr/>
          </p:nvSpPr>
          <p:spPr bwMode="auto">
            <a:xfrm>
              <a:off x="7229476" y="2254250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1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3"/>
            <p:cNvSpPr/>
            <p:nvPr/>
          </p:nvSpPr>
          <p:spPr bwMode="auto">
            <a:xfrm>
              <a:off x="7204076" y="2241550"/>
              <a:ext cx="11113" cy="6350"/>
            </a:xfrm>
            <a:custGeom>
              <a:avLst/>
              <a:gdLst>
                <a:gd name="T0" fmla="*/ 0 w 7"/>
                <a:gd name="T1" fmla="*/ 0 h 4"/>
                <a:gd name="T2" fmla="*/ 2 w 7"/>
                <a:gd name="T3" fmla="*/ 2 h 4"/>
                <a:gd name="T4" fmla="*/ 3 w 7"/>
                <a:gd name="T5" fmla="*/ 2 h 4"/>
                <a:gd name="T6" fmla="*/ 4 w 7"/>
                <a:gd name="T7" fmla="*/ 3 h 4"/>
                <a:gd name="T8" fmla="*/ 6 w 7"/>
                <a:gd name="T9" fmla="*/ 4 h 4"/>
                <a:gd name="T10" fmla="*/ 7 w 7"/>
                <a:gd name="T11" fmla="*/ 4 h 4"/>
                <a:gd name="T12" fmla="*/ 0 w 7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4"/>
            <p:cNvSpPr>
              <a:spLocks noEditPoints="1"/>
            </p:cNvSpPr>
            <p:nvPr/>
          </p:nvSpPr>
          <p:spPr bwMode="auto">
            <a:xfrm>
              <a:off x="7137401" y="2197100"/>
              <a:ext cx="22225" cy="14288"/>
            </a:xfrm>
            <a:custGeom>
              <a:avLst/>
              <a:gdLst>
                <a:gd name="T0" fmla="*/ 2 w 14"/>
                <a:gd name="T1" fmla="*/ 0 h 9"/>
                <a:gd name="T2" fmla="*/ 2 w 14"/>
                <a:gd name="T3" fmla="*/ 1 h 9"/>
                <a:gd name="T4" fmla="*/ 1 w 14"/>
                <a:gd name="T5" fmla="*/ 1 h 9"/>
                <a:gd name="T6" fmla="*/ 1 w 14"/>
                <a:gd name="T7" fmla="*/ 1 h 9"/>
                <a:gd name="T8" fmla="*/ 3 w 14"/>
                <a:gd name="T9" fmla="*/ 2 h 9"/>
                <a:gd name="T10" fmla="*/ 14 w 14"/>
                <a:gd name="T11" fmla="*/ 9 h 9"/>
                <a:gd name="T12" fmla="*/ 14 w 14"/>
                <a:gd name="T13" fmla="*/ 7 h 9"/>
                <a:gd name="T14" fmla="*/ 2 w 14"/>
                <a:gd name="T15" fmla="*/ 0 h 9"/>
                <a:gd name="T16" fmla="*/ 2 w 14"/>
                <a:gd name="T17" fmla="*/ 0 h 9"/>
                <a:gd name="T18" fmla="*/ 2 w 14"/>
                <a:gd name="T19" fmla="*/ 0 h 9"/>
                <a:gd name="T20" fmla="*/ 2 w 14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9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3" y="2"/>
                  </a:cubicBezTo>
                  <a:cubicBezTo>
                    <a:pt x="5" y="3"/>
                    <a:pt x="11" y="6"/>
                    <a:pt x="14" y="9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0" y="4"/>
                    <a:pt x="4" y="3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5"/>
            <p:cNvSpPr/>
            <p:nvPr/>
          </p:nvSpPr>
          <p:spPr bwMode="auto">
            <a:xfrm>
              <a:off x="7131051" y="2189163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0 h 2"/>
                <a:gd name="T4" fmla="*/ 1 w 4"/>
                <a:gd name="T5" fmla="*/ 0 h 2"/>
                <a:gd name="T6" fmla="*/ 4 w 4"/>
                <a:gd name="T7" fmla="*/ 2 h 2"/>
                <a:gd name="T8" fmla="*/ 4 w 4"/>
                <a:gd name="T9" fmla="*/ 2 h 2"/>
                <a:gd name="T10" fmla="*/ 3 w 4"/>
                <a:gd name="T11" fmla="*/ 1 h 2"/>
                <a:gd name="T12" fmla="*/ 0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6"/>
            <p:cNvSpPr/>
            <p:nvPr/>
          </p:nvSpPr>
          <p:spPr bwMode="auto">
            <a:xfrm>
              <a:off x="7096126" y="2173288"/>
              <a:ext cx="12700" cy="3175"/>
            </a:xfrm>
            <a:custGeom>
              <a:avLst/>
              <a:gdLst>
                <a:gd name="T0" fmla="*/ 3 w 7"/>
                <a:gd name="T1" fmla="*/ 0 h 2"/>
                <a:gd name="T2" fmla="*/ 2 w 7"/>
                <a:gd name="T3" fmla="*/ 0 h 2"/>
                <a:gd name="T4" fmla="*/ 1 w 7"/>
                <a:gd name="T5" fmla="*/ 0 h 2"/>
                <a:gd name="T6" fmla="*/ 0 w 7"/>
                <a:gd name="T7" fmla="*/ 0 h 2"/>
                <a:gd name="T8" fmla="*/ 4 w 7"/>
                <a:gd name="T9" fmla="*/ 2 h 2"/>
                <a:gd name="T10" fmla="*/ 5 w 7"/>
                <a:gd name="T11" fmla="*/ 1 h 2"/>
                <a:gd name="T12" fmla="*/ 7 w 7"/>
                <a:gd name="T13" fmla="*/ 2 h 2"/>
                <a:gd name="T14" fmla="*/ 6 w 7"/>
                <a:gd name="T15" fmla="*/ 1 h 2"/>
                <a:gd name="T16" fmla="*/ 3 w 7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5" y="2"/>
                    <a:pt x="6" y="2"/>
                    <a:pt x="5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97"/>
            <p:cNvSpPr/>
            <p:nvPr/>
          </p:nvSpPr>
          <p:spPr bwMode="auto">
            <a:xfrm>
              <a:off x="7062788" y="2135188"/>
              <a:ext cx="6350" cy="476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3" y="3"/>
                    <a:pt x="4" y="3"/>
                  </a:cubicBez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98"/>
            <p:cNvSpPr/>
            <p:nvPr/>
          </p:nvSpPr>
          <p:spPr bwMode="auto">
            <a:xfrm>
              <a:off x="7054851" y="2146300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1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9"/>
            <p:cNvSpPr/>
            <p:nvPr/>
          </p:nvSpPr>
          <p:spPr bwMode="auto">
            <a:xfrm>
              <a:off x="7054851" y="2146300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1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00"/>
            <p:cNvSpPr/>
            <p:nvPr/>
          </p:nvSpPr>
          <p:spPr bwMode="auto">
            <a:xfrm>
              <a:off x="7013576" y="2125663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3 w 4"/>
                <a:gd name="T5" fmla="*/ 1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lnTo>
                    <a:pt x="4" y="2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01"/>
            <p:cNvSpPr/>
            <p:nvPr/>
          </p:nvSpPr>
          <p:spPr bwMode="auto">
            <a:xfrm>
              <a:off x="7013576" y="2125663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3 w 4"/>
                <a:gd name="T5" fmla="*/ 1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lnTo>
                    <a:pt x="4" y="2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02"/>
            <p:cNvSpPr/>
            <p:nvPr/>
          </p:nvSpPr>
          <p:spPr bwMode="auto">
            <a:xfrm>
              <a:off x="7005638" y="2119313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1 w 4"/>
                <a:gd name="T3" fmla="*/ 1 h 2"/>
                <a:gd name="T4" fmla="*/ 3 w 4"/>
                <a:gd name="T5" fmla="*/ 2 h 2"/>
                <a:gd name="T6" fmla="*/ 3 w 4"/>
                <a:gd name="T7" fmla="*/ 2 h 2"/>
                <a:gd name="T8" fmla="*/ 3 w 4"/>
                <a:gd name="T9" fmla="*/ 2 h 2"/>
                <a:gd name="T10" fmla="*/ 4 w 4"/>
                <a:gd name="T11" fmla="*/ 2 h 2"/>
                <a:gd name="T12" fmla="*/ 0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03"/>
            <p:cNvSpPr>
              <a:spLocks noEditPoints="1"/>
            </p:cNvSpPr>
            <p:nvPr/>
          </p:nvSpPr>
          <p:spPr bwMode="auto">
            <a:xfrm>
              <a:off x="6992938" y="2112963"/>
              <a:ext cx="7938" cy="3175"/>
            </a:xfrm>
            <a:custGeom>
              <a:avLst/>
              <a:gdLst>
                <a:gd name="T0" fmla="*/ 1 w 5"/>
                <a:gd name="T1" fmla="*/ 0 h 2"/>
                <a:gd name="T2" fmla="*/ 1 w 5"/>
                <a:gd name="T3" fmla="*/ 1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  <a:gd name="T10" fmla="*/ 1 w 5"/>
                <a:gd name="T11" fmla="*/ 0 h 2"/>
                <a:gd name="T12" fmla="*/ 0 w 5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04"/>
            <p:cNvSpPr/>
            <p:nvPr/>
          </p:nvSpPr>
          <p:spPr bwMode="auto">
            <a:xfrm>
              <a:off x="6891338" y="2049463"/>
              <a:ext cx="7938" cy="3175"/>
            </a:xfrm>
            <a:custGeom>
              <a:avLst/>
              <a:gdLst>
                <a:gd name="T0" fmla="*/ 0 w 5"/>
                <a:gd name="T1" fmla="*/ 0 h 2"/>
                <a:gd name="T2" fmla="*/ 4 w 5"/>
                <a:gd name="T3" fmla="*/ 2 h 2"/>
                <a:gd name="T4" fmla="*/ 4 w 5"/>
                <a:gd name="T5" fmla="*/ 2 h 2"/>
                <a:gd name="T6" fmla="*/ 0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0"/>
                    <a:pt x="2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0"/>
                    <a:pt x="0" y="0"/>
                  </a:cubicBezTo>
                </a:path>
              </a:pathLst>
            </a:custGeom>
            <a:solidFill>
              <a:srgbClr val="D9DA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05"/>
            <p:cNvSpPr/>
            <p:nvPr/>
          </p:nvSpPr>
          <p:spPr bwMode="auto">
            <a:xfrm>
              <a:off x="7288213" y="223043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Rectangle 106"/>
            <p:cNvSpPr>
              <a:spLocks noChangeArrowheads="1"/>
            </p:cNvSpPr>
            <p:nvPr/>
          </p:nvSpPr>
          <p:spPr bwMode="auto">
            <a:xfrm>
              <a:off x="7451726" y="2338388"/>
              <a:ext cx="1588" cy="158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07"/>
            <p:cNvSpPr/>
            <p:nvPr/>
          </p:nvSpPr>
          <p:spPr bwMode="auto">
            <a:xfrm>
              <a:off x="7451726" y="23383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08"/>
            <p:cNvSpPr/>
            <p:nvPr/>
          </p:nvSpPr>
          <p:spPr bwMode="auto">
            <a:xfrm>
              <a:off x="7451726" y="2338388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09"/>
            <p:cNvSpPr/>
            <p:nvPr/>
          </p:nvSpPr>
          <p:spPr bwMode="auto">
            <a:xfrm>
              <a:off x="7267576" y="2225675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0"/>
            <p:cNvSpPr/>
            <p:nvPr/>
          </p:nvSpPr>
          <p:spPr bwMode="auto">
            <a:xfrm>
              <a:off x="7267576" y="2225675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1"/>
            <p:cNvSpPr/>
            <p:nvPr/>
          </p:nvSpPr>
          <p:spPr bwMode="auto">
            <a:xfrm>
              <a:off x="7286626" y="22415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12"/>
            <p:cNvSpPr/>
            <p:nvPr/>
          </p:nvSpPr>
          <p:spPr bwMode="auto">
            <a:xfrm>
              <a:off x="7286626" y="22415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13"/>
            <p:cNvSpPr/>
            <p:nvPr/>
          </p:nvSpPr>
          <p:spPr bwMode="auto">
            <a:xfrm>
              <a:off x="7142163" y="21351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14"/>
            <p:cNvSpPr/>
            <p:nvPr/>
          </p:nvSpPr>
          <p:spPr bwMode="auto">
            <a:xfrm>
              <a:off x="7142163" y="21351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15"/>
            <p:cNvSpPr/>
            <p:nvPr/>
          </p:nvSpPr>
          <p:spPr bwMode="auto">
            <a:xfrm>
              <a:off x="7127876" y="2128838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16"/>
            <p:cNvSpPr/>
            <p:nvPr/>
          </p:nvSpPr>
          <p:spPr bwMode="auto">
            <a:xfrm>
              <a:off x="7132638" y="213360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17"/>
            <p:cNvSpPr/>
            <p:nvPr/>
          </p:nvSpPr>
          <p:spPr bwMode="auto">
            <a:xfrm>
              <a:off x="7132638" y="213360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18"/>
            <p:cNvSpPr/>
            <p:nvPr/>
          </p:nvSpPr>
          <p:spPr bwMode="auto">
            <a:xfrm>
              <a:off x="7050088" y="2100263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19"/>
            <p:cNvSpPr/>
            <p:nvPr/>
          </p:nvSpPr>
          <p:spPr bwMode="auto">
            <a:xfrm>
              <a:off x="7050088" y="2100263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20"/>
            <p:cNvSpPr/>
            <p:nvPr/>
          </p:nvSpPr>
          <p:spPr bwMode="auto">
            <a:xfrm>
              <a:off x="7143751" y="2136775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21"/>
            <p:cNvSpPr/>
            <p:nvPr/>
          </p:nvSpPr>
          <p:spPr bwMode="auto">
            <a:xfrm>
              <a:off x="7289801" y="2232025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22"/>
            <p:cNvSpPr/>
            <p:nvPr/>
          </p:nvSpPr>
          <p:spPr bwMode="auto">
            <a:xfrm>
              <a:off x="7289801" y="2232025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23"/>
            <p:cNvSpPr/>
            <p:nvPr/>
          </p:nvSpPr>
          <p:spPr bwMode="auto">
            <a:xfrm>
              <a:off x="7261226" y="222091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24"/>
            <p:cNvSpPr/>
            <p:nvPr/>
          </p:nvSpPr>
          <p:spPr bwMode="auto">
            <a:xfrm>
              <a:off x="7513638" y="237966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25"/>
            <p:cNvSpPr>
              <a:spLocks noEditPoints="1"/>
            </p:cNvSpPr>
            <p:nvPr/>
          </p:nvSpPr>
          <p:spPr bwMode="auto">
            <a:xfrm>
              <a:off x="7173913" y="2157413"/>
              <a:ext cx="342900" cy="227013"/>
            </a:xfrm>
            <a:custGeom>
              <a:avLst/>
              <a:gdLst>
                <a:gd name="T0" fmla="*/ 98 w 213"/>
                <a:gd name="T1" fmla="*/ 66 h 141"/>
                <a:gd name="T2" fmla="*/ 87 w 213"/>
                <a:gd name="T3" fmla="*/ 59 h 141"/>
                <a:gd name="T4" fmla="*/ 23 w 213"/>
                <a:gd name="T5" fmla="*/ 18 h 141"/>
                <a:gd name="T6" fmla="*/ 9 w 213"/>
                <a:gd name="T7" fmla="*/ 4 h 141"/>
                <a:gd name="T8" fmla="*/ 0 w 213"/>
                <a:gd name="T9" fmla="*/ 1 h 141"/>
                <a:gd name="T10" fmla="*/ 6 w 213"/>
                <a:gd name="T11" fmla="*/ 4 h 141"/>
                <a:gd name="T12" fmla="*/ 2 w 213"/>
                <a:gd name="T13" fmla="*/ 3 h 141"/>
                <a:gd name="T14" fmla="*/ 0 w 213"/>
                <a:gd name="T15" fmla="*/ 4 h 141"/>
                <a:gd name="T16" fmla="*/ 4 w 213"/>
                <a:gd name="T17" fmla="*/ 7 h 141"/>
                <a:gd name="T18" fmla="*/ 17 w 213"/>
                <a:gd name="T19" fmla="*/ 18 h 141"/>
                <a:gd name="T20" fmla="*/ 17 w 213"/>
                <a:gd name="T21" fmla="*/ 18 h 141"/>
                <a:gd name="T22" fmla="*/ 38 w 213"/>
                <a:gd name="T23" fmla="*/ 31 h 141"/>
                <a:gd name="T24" fmla="*/ 37 w 213"/>
                <a:gd name="T25" fmla="*/ 29 h 141"/>
                <a:gd name="T26" fmla="*/ 22 w 213"/>
                <a:gd name="T27" fmla="*/ 19 h 141"/>
                <a:gd name="T28" fmla="*/ 18 w 213"/>
                <a:gd name="T29" fmla="*/ 15 h 141"/>
                <a:gd name="T30" fmla="*/ 43 w 213"/>
                <a:gd name="T31" fmla="*/ 29 h 141"/>
                <a:gd name="T32" fmla="*/ 52 w 213"/>
                <a:gd name="T33" fmla="*/ 39 h 141"/>
                <a:gd name="T34" fmla="*/ 51 w 213"/>
                <a:gd name="T35" fmla="*/ 38 h 141"/>
                <a:gd name="T36" fmla="*/ 54 w 213"/>
                <a:gd name="T37" fmla="*/ 38 h 141"/>
                <a:gd name="T38" fmla="*/ 59 w 213"/>
                <a:gd name="T39" fmla="*/ 40 h 141"/>
                <a:gd name="T40" fmla="*/ 68 w 213"/>
                <a:gd name="T41" fmla="*/ 47 h 141"/>
                <a:gd name="T42" fmla="*/ 73 w 213"/>
                <a:gd name="T43" fmla="*/ 49 h 141"/>
                <a:gd name="T44" fmla="*/ 72 w 213"/>
                <a:gd name="T45" fmla="*/ 50 h 141"/>
                <a:gd name="T46" fmla="*/ 67 w 213"/>
                <a:gd name="T47" fmla="*/ 49 h 141"/>
                <a:gd name="T48" fmla="*/ 70 w 213"/>
                <a:gd name="T49" fmla="*/ 51 h 141"/>
                <a:gd name="T50" fmla="*/ 74 w 213"/>
                <a:gd name="T51" fmla="*/ 53 h 141"/>
                <a:gd name="T52" fmla="*/ 77 w 213"/>
                <a:gd name="T53" fmla="*/ 53 h 141"/>
                <a:gd name="T54" fmla="*/ 86 w 213"/>
                <a:gd name="T55" fmla="*/ 58 h 141"/>
                <a:gd name="T56" fmla="*/ 100 w 213"/>
                <a:gd name="T57" fmla="*/ 70 h 141"/>
                <a:gd name="T58" fmla="*/ 105 w 213"/>
                <a:gd name="T59" fmla="*/ 71 h 141"/>
                <a:gd name="T60" fmla="*/ 122 w 213"/>
                <a:gd name="T61" fmla="*/ 81 h 141"/>
                <a:gd name="T62" fmla="*/ 124 w 213"/>
                <a:gd name="T63" fmla="*/ 82 h 141"/>
                <a:gd name="T64" fmla="*/ 129 w 213"/>
                <a:gd name="T65" fmla="*/ 88 h 141"/>
                <a:gd name="T66" fmla="*/ 130 w 213"/>
                <a:gd name="T67" fmla="*/ 87 h 141"/>
                <a:gd name="T68" fmla="*/ 141 w 213"/>
                <a:gd name="T69" fmla="*/ 96 h 141"/>
                <a:gd name="T70" fmla="*/ 148 w 213"/>
                <a:gd name="T71" fmla="*/ 97 h 141"/>
                <a:gd name="T72" fmla="*/ 150 w 213"/>
                <a:gd name="T73" fmla="*/ 99 h 141"/>
                <a:gd name="T74" fmla="*/ 153 w 213"/>
                <a:gd name="T75" fmla="*/ 101 h 141"/>
                <a:gd name="T76" fmla="*/ 148 w 213"/>
                <a:gd name="T77" fmla="*/ 100 h 141"/>
                <a:gd name="T78" fmla="*/ 158 w 213"/>
                <a:gd name="T79" fmla="*/ 105 h 141"/>
                <a:gd name="T80" fmla="*/ 176 w 213"/>
                <a:gd name="T81" fmla="*/ 116 h 141"/>
                <a:gd name="T82" fmla="*/ 183 w 213"/>
                <a:gd name="T83" fmla="*/ 121 h 141"/>
                <a:gd name="T84" fmla="*/ 188 w 213"/>
                <a:gd name="T85" fmla="*/ 123 h 141"/>
                <a:gd name="T86" fmla="*/ 206 w 213"/>
                <a:gd name="T87" fmla="*/ 135 h 141"/>
                <a:gd name="T88" fmla="*/ 212 w 213"/>
                <a:gd name="T89" fmla="*/ 141 h 141"/>
                <a:gd name="T90" fmla="*/ 173 w 213"/>
                <a:gd name="T91" fmla="*/ 114 h 141"/>
                <a:gd name="T92" fmla="*/ 163 w 213"/>
                <a:gd name="T93" fmla="*/ 105 h 141"/>
                <a:gd name="T94" fmla="*/ 156 w 213"/>
                <a:gd name="T95" fmla="*/ 100 h 141"/>
                <a:gd name="T96" fmla="*/ 152 w 213"/>
                <a:gd name="T97" fmla="*/ 99 h 141"/>
                <a:gd name="T98" fmla="*/ 128 w 213"/>
                <a:gd name="T99" fmla="*/ 82 h 141"/>
                <a:gd name="T100" fmla="*/ 109 w 213"/>
                <a:gd name="T101" fmla="*/ 70 h 141"/>
                <a:gd name="T102" fmla="*/ 86 w 213"/>
                <a:gd name="T103" fmla="*/ 56 h 141"/>
                <a:gd name="T104" fmla="*/ 92 w 213"/>
                <a:gd name="T105" fmla="*/ 57 h 141"/>
                <a:gd name="T106" fmla="*/ 71 w 213"/>
                <a:gd name="T107" fmla="*/ 46 h 141"/>
                <a:gd name="T108" fmla="*/ 67 w 213"/>
                <a:gd name="T109" fmla="*/ 42 h 141"/>
                <a:gd name="T110" fmla="*/ 65 w 213"/>
                <a:gd name="T111" fmla="*/ 40 h 141"/>
                <a:gd name="T112" fmla="*/ 50 w 213"/>
                <a:gd name="T113" fmla="*/ 32 h 141"/>
                <a:gd name="T114" fmla="*/ 39 w 213"/>
                <a:gd name="T115" fmla="*/ 25 h 141"/>
                <a:gd name="T116" fmla="*/ 42 w 213"/>
                <a:gd name="T117" fmla="*/ 26 h 141"/>
                <a:gd name="T118" fmla="*/ 21 w 213"/>
                <a:gd name="T119" fmla="*/ 12 h 141"/>
                <a:gd name="T120" fmla="*/ 9 w 213"/>
                <a:gd name="T121" fmla="*/ 4 h 141"/>
                <a:gd name="T122" fmla="*/ 1 w 213"/>
                <a:gd name="T12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3" h="141">
                  <a:moveTo>
                    <a:pt x="98" y="66"/>
                  </a:moveTo>
                  <a:cubicBezTo>
                    <a:pt x="99" y="66"/>
                    <a:pt x="99" y="66"/>
                    <a:pt x="100" y="67"/>
                  </a:cubicBezTo>
                  <a:cubicBezTo>
                    <a:pt x="99" y="66"/>
                    <a:pt x="99" y="66"/>
                    <a:pt x="98" y="66"/>
                  </a:cubicBezTo>
                  <a:moveTo>
                    <a:pt x="87" y="59"/>
                  </a:move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moveTo>
                    <a:pt x="23" y="18"/>
                  </a:moveTo>
                  <a:cubicBezTo>
                    <a:pt x="23" y="18"/>
                    <a:pt x="23" y="18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moveTo>
                    <a:pt x="9" y="4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4"/>
                    <a:pt x="9" y="4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1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5" y="4"/>
                    <a:pt x="6" y="6"/>
                  </a:cubicBezTo>
                  <a:cubicBezTo>
                    <a:pt x="4" y="6"/>
                    <a:pt x="2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7"/>
                    <a:pt x="2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12" y="13"/>
                    <a:pt x="14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9"/>
                    <a:pt x="21" y="22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7" y="24"/>
                    <a:pt x="36" y="30"/>
                    <a:pt x="38" y="31"/>
                  </a:cubicBezTo>
                  <a:cubicBezTo>
                    <a:pt x="36" y="30"/>
                    <a:pt x="35" y="29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8" y="29"/>
                    <a:pt x="34" y="28"/>
                    <a:pt x="37" y="29"/>
                  </a:cubicBezTo>
                  <a:cubicBezTo>
                    <a:pt x="38" y="27"/>
                    <a:pt x="33" y="26"/>
                    <a:pt x="31" y="25"/>
                  </a:cubicBezTo>
                  <a:cubicBezTo>
                    <a:pt x="32" y="25"/>
                    <a:pt x="33" y="25"/>
                    <a:pt x="35" y="26"/>
                  </a:cubicBezTo>
                  <a:cubicBezTo>
                    <a:pt x="30" y="23"/>
                    <a:pt x="26" y="20"/>
                    <a:pt x="22" y="19"/>
                  </a:cubicBezTo>
                  <a:cubicBezTo>
                    <a:pt x="21" y="19"/>
                    <a:pt x="22" y="18"/>
                    <a:pt x="22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19" y="17"/>
                    <a:pt x="21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5"/>
                    <a:pt x="25" y="19"/>
                    <a:pt x="28" y="20"/>
                  </a:cubicBezTo>
                  <a:cubicBezTo>
                    <a:pt x="32" y="23"/>
                    <a:pt x="38" y="26"/>
                    <a:pt x="43" y="29"/>
                  </a:cubicBezTo>
                  <a:cubicBezTo>
                    <a:pt x="42" y="30"/>
                    <a:pt x="39" y="29"/>
                    <a:pt x="40" y="30"/>
                  </a:cubicBezTo>
                  <a:cubicBezTo>
                    <a:pt x="44" y="34"/>
                    <a:pt x="45" y="33"/>
                    <a:pt x="48" y="34"/>
                  </a:cubicBezTo>
                  <a:cubicBezTo>
                    <a:pt x="51" y="36"/>
                    <a:pt x="47" y="36"/>
                    <a:pt x="52" y="39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51" y="41"/>
                    <a:pt x="52" y="39"/>
                    <a:pt x="54" y="41"/>
                  </a:cubicBezTo>
                  <a:cubicBezTo>
                    <a:pt x="54" y="40"/>
                    <a:pt x="54" y="40"/>
                    <a:pt x="51" y="38"/>
                  </a:cubicBezTo>
                  <a:cubicBezTo>
                    <a:pt x="51" y="38"/>
                    <a:pt x="51" y="38"/>
                    <a:pt x="52" y="38"/>
                  </a:cubicBezTo>
                  <a:cubicBezTo>
                    <a:pt x="52" y="38"/>
                    <a:pt x="54" y="38"/>
                    <a:pt x="54" y="39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6" y="38"/>
                    <a:pt x="57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7" y="40"/>
                    <a:pt x="62" y="43"/>
                    <a:pt x="62" y="44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64" y="44"/>
                    <a:pt x="66" y="46"/>
                    <a:pt x="68" y="47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9" y="48"/>
                    <a:pt x="71" y="47"/>
                    <a:pt x="73" y="49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1" y="49"/>
                    <a:pt x="70" y="49"/>
                    <a:pt x="72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0" y="50"/>
                    <a:pt x="67" y="49"/>
                    <a:pt x="65" y="47"/>
                  </a:cubicBezTo>
                  <a:cubicBezTo>
                    <a:pt x="67" y="48"/>
                    <a:pt x="68" y="49"/>
                    <a:pt x="67" y="49"/>
                  </a:cubicBezTo>
                  <a:cubicBezTo>
                    <a:pt x="67" y="49"/>
                    <a:pt x="66" y="49"/>
                    <a:pt x="65" y="49"/>
                  </a:cubicBezTo>
                  <a:cubicBezTo>
                    <a:pt x="65" y="50"/>
                    <a:pt x="68" y="50"/>
                    <a:pt x="70" y="52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2"/>
                    <a:pt x="75" y="54"/>
                    <a:pt x="77" y="54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5" y="53"/>
                    <a:pt x="75" y="53"/>
                    <a:pt x="76" y="53"/>
                  </a:cubicBezTo>
                  <a:cubicBezTo>
                    <a:pt x="76" y="53"/>
                    <a:pt x="77" y="53"/>
                    <a:pt x="77" y="53"/>
                  </a:cubicBezTo>
                  <a:cubicBezTo>
                    <a:pt x="77" y="53"/>
                    <a:pt x="77" y="53"/>
                    <a:pt x="78" y="53"/>
                  </a:cubicBezTo>
                  <a:cubicBezTo>
                    <a:pt x="79" y="55"/>
                    <a:pt x="86" y="57"/>
                    <a:pt x="87" y="59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2" y="63"/>
                    <a:pt x="99" y="64"/>
                    <a:pt x="106" y="68"/>
                  </a:cubicBezTo>
                  <a:cubicBezTo>
                    <a:pt x="103" y="67"/>
                    <a:pt x="102" y="68"/>
                    <a:pt x="100" y="67"/>
                  </a:cubicBezTo>
                  <a:cubicBezTo>
                    <a:pt x="103" y="70"/>
                    <a:pt x="99" y="69"/>
                    <a:pt x="100" y="70"/>
                  </a:cubicBezTo>
                  <a:cubicBezTo>
                    <a:pt x="102" y="72"/>
                    <a:pt x="103" y="72"/>
                    <a:pt x="103" y="72"/>
                  </a:cubicBezTo>
                  <a:cubicBezTo>
                    <a:pt x="104" y="72"/>
                    <a:pt x="104" y="72"/>
                    <a:pt x="104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5" y="71"/>
                    <a:pt x="106" y="71"/>
                    <a:pt x="106" y="71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8" y="70"/>
                    <a:pt x="114" y="78"/>
                    <a:pt x="122" y="81"/>
                  </a:cubicBezTo>
                  <a:cubicBezTo>
                    <a:pt x="122" y="81"/>
                    <a:pt x="122" y="81"/>
                    <a:pt x="121" y="81"/>
                  </a:cubicBezTo>
                  <a:cubicBezTo>
                    <a:pt x="121" y="81"/>
                    <a:pt x="120" y="80"/>
                    <a:pt x="119" y="80"/>
                  </a:cubicBezTo>
                  <a:cubicBezTo>
                    <a:pt x="121" y="83"/>
                    <a:pt x="122" y="81"/>
                    <a:pt x="124" y="82"/>
                  </a:cubicBezTo>
                  <a:cubicBezTo>
                    <a:pt x="127" y="84"/>
                    <a:pt x="130" y="87"/>
                    <a:pt x="128" y="87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9" y="88"/>
                    <a:pt x="129" y="88"/>
                    <a:pt x="129" y="88"/>
                  </a:cubicBezTo>
                  <a:cubicBezTo>
                    <a:pt x="129" y="88"/>
                    <a:pt x="129" y="88"/>
                    <a:pt x="129" y="87"/>
                  </a:cubicBezTo>
                  <a:cubicBezTo>
                    <a:pt x="129" y="87"/>
                    <a:pt x="129" y="87"/>
                    <a:pt x="129" y="87"/>
                  </a:cubicBezTo>
                  <a:cubicBezTo>
                    <a:pt x="129" y="87"/>
                    <a:pt x="130" y="87"/>
                    <a:pt x="130" y="87"/>
                  </a:cubicBezTo>
                  <a:cubicBezTo>
                    <a:pt x="130" y="88"/>
                    <a:pt x="130" y="88"/>
                    <a:pt x="130" y="88"/>
                  </a:cubicBezTo>
                  <a:cubicBezTo>
                    <a:pt x="135" y="89"/>
                    <a:pt x="135" y="89"/>
                    <a:pt x="135" y="89"/>
                  </a:cubicBezTo>
                  <a:cubicBezTo>
                    <a:pt x="137" y="91"/>
                    <a:pt x="140" y="94"/>
                    <a:pt x="141" y="96"/>
                  </a:cubicBezTo>
                  <a:cubicBezTo>
                    <a:pt x="143" y="97"/>
                    <a:pt x="144" y="98"/>
                    <a:pt x="145" y="98"/>
                  </a:cubicBezTo>
                  <a:cubicBezTo>
                    <a:pt x="146" y="98"/>
                    <a:pt x="146" y="97"/>
                    <a:pt x="147" y="97"/>
                  </a:cubicBezTo>
                  <a:cubicBezTo>
                    <a:pt x="147" y="97"/>
                    <a:pt x="147" y="97"/>
                    <a:pt x="148" y="97"/>
                  </a:cubicBezTo>
                  <a:cubicBezTo>
                    <a:pt x="148" y="97"/>
                    <a:pt x="149" y="97"/>
                    <a:pt x="150" y="98"/>
                  </a:cubicBezTo>
                  <a:cubicBezTo>
                    <a:pt x="151" y="99"/>
                    <a:pt x="151" y="99"/>
                    <a:pt x="151" y="99"/>
                  </a:cubicBezTo>
                  <a:cubicBezTo>
                    <a:pt x="151" y="99"/>
                    <a:pt x="150" y="99"/>
                    <a:pt x="150" y="99"/>
                  </a:cubicBezTo>
                  <a:cubicBezTo>
                    <a:pt x="150" y="99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2" y="101"/>
                    <a:pt x="151" y="101"/>
                    <a:pt x="150" y="100"/>
                  </a:cubicBezTo>
                  <a:cubicBezTo>
                    <a:pt x="149" y="100"/>
                    <a:pt x="148" y="100"/>
                    <a:pt x="148" y="100"/>
                  </a:cubicBezTo>
                  <a:cubicBezTo>
                    <a:pt x="147" y="100"/>
                    <a:pt x="147" y="100"/>
                    <a:pt x="147" y="100"/>
                  </a:cubicBezTo>
                  <a:cubicBezTo>
                    <a:pt x="152" y="101"/>
                    <a:pt x="152" y="103"/>
                    <a:pt x="158" y="105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60" y="105"/>
                    <a:pt x="165" y="109"/>
                    <a:pt x="168" y="111"/>
                  </a:cubicBezTo>
                  <a:cubicBezTo>
                    <a:pt x="166" y="111"/>
                    <a:pt x="163" y="109"/>
                    <a:pt x="161" y="108"/>
                  </a:cubicBezTo>
                  <a:cubicBezTo>
                    <a:pt x="164" y="110"/>
                    <a:pt x="172" y="115"/>
                    <a:pt x="176" y="116"/>
                  </a:cubicBezTo>
                  <a:cubicBezTo>
                    <a:pt x="177" y="117"/>
                    <a:pt x="180" y="119"/>
                    <a:pt x="179" y="119"/>
                  </a:cubicBezTo>
                  <a:cubicBezTo>
                    <a:pt x="179" y="119"/>
                    <a:pt x="179" y="119"/>
                    <a:pt x="178" y="119"/>
                  </a:cubicBezTo>
                  <a:cubicBezTo>
                    <a:pt x="181" y="121"/>
                    <a:pt x="182" y="121"/>
                    <a:pt x="183" y="121"/>
                  </a:cubicBezTo>
                  <a:cubicBezTo>
                    <a:pt x="183" y="121"/>
                    <a:pt x="183" y="121"/>
                    <a:pt x="183" y="121"/>
                  </a:cubicBezTo>
                  <a:cubicBezTo>
                    <a:pt x="183" y="121"/>
                    <a:pt x="184" y="121"/>
                    <a:pt x="184" y="121"/>
                  </a:cubicBezTo>
                  <a:cubicBezTo>
                    <a:pt x="185" y="121"/>
                    <a:pt x="185" y="122"/>
                    <a:pt x="188" y="123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92" y="130"/>
                    <a:pt x="200" y="131"/>
                    <a:pt x="205" y="136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7" y="136"/>
                    <a:pt x="209" y="138"/>
                    <a:pt x="209" y="139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8" y="140"/>
                    <a:pt x="210" y="138"/>
                    <a:pt x="212" y="141"/>
                  </a:cubicBezTo>
                  <a:cubicBezTo>
                    <a:pt x="213" y="141"/>
                    <a:pt x="211" y="138"/>
                    <a:pt x="211" y="138"/>
                  </a:cubicBezTo>
                  <a:cubicBezTo>
                    <a:pt x="198" y="130"/>
                    <a:pt x="187" y="120"/>
                    <a:pt x="173" y="113"/>
                  </a:cubicBezTo>
                  <a:cubicBezTo>
                    <a:pt x="173" y="114"/>
                    <a:pt x="174" y="114"/>
                    <a:pt x="173" y="114"/>
                  </a:cubicBezTo>
                  <a:cubicBezTo>
                    <a:pt x="172" y="113"/>
                    <a:pt x="169" y="112"/>
                    <a:pt x="170" y="111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67" y="110"/>
                    <a:pt x="165" y="106"/>
                    <a:pt x="163" y="105"/>
                  </a:cubicBezTo>
                  <a:cubicBezTo>
                    <a:pt x="162" y="105"/>
                    <a:pt x="159" y="102"/>
                    <a:pt x="158" y="102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6" y="100"/>
                    <a:pt x="156" y="100"/>
                    <a:pt x="156" y="100"/>
                  </a:cubicBezTo>
                  <a:cubicBezTo>
                    <a:pt x="155" y="100"/>
                    <a:pt x="155" y="101"/>
                    <a:pt x="154" y="101"/>
                  </a:cubicBezTo>
                  <a:cubicBezTo>
                    <a:pt x="154" y="101"/>
                    <a:pt x="153" y="101"/>
                    <a:pt x="153" y="100"/>
                  </a:cubicBezTo>
                  <a:cubicBezTo>
                    <a:pt x="151" y="99"/>
                    <a:pt x="151" y="99"/>
                    <a:pt x="152" y="99"/>
                  </a:cubicBezTo>
                  <a:cubicBezTo>
                    <a:pt x="152" y="99"/>
                    <a:pt x="153" y="99"/>
                    <a:pt x="153" y="99"/>
                  </a:cubicBezTo>
                  <a:cubicBezTo>
                    <a:pt x="145" y="93"/>
                    <a:pt x="134" y="86"/>
                    <a:pt x="125" y="81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26" y="80"/>
                    <a:pt x="119" y="78"/>
                    <a:pt x="122" y="77"/>
                  </a:cubicBezTo>
                  <a:cubicBezTo>
                    <a:pt x="118" y="75"/>
                    <a:pt x="112" y="70"/>
                    <a:pt x="110" y="70"/>
                  </a:cubicBezTo>
                  <a:cubicBezTo>
                    <a:pt x="110" y="70"/>
                    <a:pt x="110" y="70"/>
                    <a:pt x="109" y="70"/>
                  </a:cubicBezTo>
                  <a:cubicBezTo>
                    <a:pt x="108" y="67"/>
                    <a:pt x="99" y="63"/>
                    <a:pt x="93" y="59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91" y="60"/>
                    <a:pt x="88" y="56"/>
                    <a:pt x="86" y="56"/>
                  </a:cubicBezTo>
                  <a:cubicBezTo>
                    <a:pt x="86" y="56"/>
                    <a:pt x="86" y="55"/>
                    <a:pt x="86" y="55"/>
                  </a:cubicBezTo>
                  <a:cubicBezTo>
                    <a:pt x="87" y="55"/>
                    <a:pt x="88" y="56"/>
                    <a:pt x="89" y="56"/>
                  </a:cubicBezTo>
                  <a:cubicBezTo>
                    <a:pt x="90" y="57"/>
                    <a:pt x="91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85" y="55"/>
                    <a:pt x="77" y="46"/>
                    <a:pt x="72" y="46"/>
                  </a:cubicBezTo>
                  <a:cubicBezTo>
                    <a:pt x="72" y="46"/>
                    <a:pt x="71" y="46"/>
                    <a:pt x="71" y="46"/>
                  </a:cubicBezTo>
                  <a:cubicBezTo>
                    <a:pt x="71" y="46"/>
                    <a:pt x="71" y="45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0" y="45"/>
                    <a:pt x="68" y="43"/>
                    <a:pt x="67" y="42"/>
                  </a:cubicBezTo>
                  <a:cubicBezTo>
                    <a:pt x="67" y="42"/>
                    <a:pt x="68" y="43"/>
                    <a:pt x="67" y="43"/>
                  </a:cubicBezTo>
                  <a:cubicBezTo>
                    <a:pt x="67" y="43"/>
                    <a:pt x="67" y="43"/>
                    <a:pt x="66" y="42"/>
                  </a:cubicBezTo>
                  <a:cubicBezTo>
                    <a:pt x="63" y="41"/>
                    <a:pt x="65" y="41"/>
                    <a:pt x="65" y="40"/>
                  </a:cubicBezTo>
                  <a:cubicBezTo>
                    <a:pt x="60" y="38"/>
                    <a:pt x="54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50" y="33"/>
                    <a:pt x="49" y="32"/>
                    <a:pt x="50" y="32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43" y="29"/>
                    <a:pt x="44" y="28"/>
                    <a:pt x="37" y="24"/>
                  </a:cubicBezTo>
                  <a:cubicBezTo>
                    <a:pt x="38" y="25"/>
                    <a:pt x="38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40" y="25"/>
                    <a:pt x="42" y="26"/>
                  </a:cubicBezTo>
                  <a:cubicBezTo>
                    <a:pt x="40" y="23"/>
                    <a:pt x="31" y="20"/>
                    <a:pt x="26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0" y="13"/>
                    <a:pt x="20" y="12"/>
                    <a:pt x="21" y="12"/>
                  </a:cubicBezTo>
                  <a:cubicBezTo>
                    <a:pt x="21" y="12"/>
                    <a:pt x="22" y="13"/>
                    <a:pt x="22" y="13"/>
                  </a:cubicBezTo>
                  <a:cubicBezTo>
                    <a:pt x="17" y="9"/>
                    <a:pt x="13" y="7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Rectangle 126"/>
            <p:cNvSpPr>
              <a:spLocks noChangeArrowheads="1"/>
            </p:cNvSpPr>
            <p:nvPr/>
          </p:nvSpPr>
          <p:spPr bwMode="auto">
            <a:xfrm>
              <a:off x="7173913" y="2159000"/>
              <a:ext cx="1588" cy="1588"/>
            </a:xfrm>
            <a:prstGeom prst="rect">
              <a:avLst/>
            </a:pr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Rectangle 127"/>
            <p:cNvSpPr>
              <a:spLocks noChangeArrowheads="1"/>
            </p:cNvSpPr>
            <p:nvPr/>
          </p:nvSpPr>
          <p:spPr bwMode="auto">
            <a:xfrm>
              <a:off x="7173913" y="2159000"/>
              <a:ext cx="1588" cy="1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28"/>
            <p:cNvSpPr/>
            <p:nvPr/>
          </p:nvSpPr>
          <p:spPr bwMode="auto">
            <a:xfrm>
              <a:off x="7261226" y="22240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29"/>
            <p:cNvSpPr/>
            <p:nvPr/>
          </p:nvSpPr>
          <p:spPr bwMode="auto">
            <a:xfrm>
              <a:off x="6911976" y="2016125"/>
              <a:ext cx="263525" cy="146050"/>
            </a:xfrm>
            <a:custGeom>
              <a:avLst/>
              <a:gdLst>
                <a:gd name="T0" fmla="*/ 0 w 164"/>
                <a:gd name="T1" fmla="*/ 1 h 91"/>
                <a:gd name="T2" fmla="*/ 2 w 164"/>
                <a:gd name="T3" fmla="*/ 4 h 91"/>
                <a:gd name="T4" fmla="*/ 11 w 164"/>
                <a:gd name="T5" fmla="*/ 7 h 91"/>
                <a:gd name="T6" fmla="*/ 8 w 164"/>
                <a:gd name="T7" fmla="*/ 6 h 91"/>
                <a:gd name="T8" fmla="*/ 7 w 164"/>
                <a:gd name="T9" fmla="*/ 6 h 91"/>
                <a:gd name="T10" fmla="*/ 7 w 164"/>
                <a:gd name="T11" fmla="*/ 7 h 91"/>
                <a:gd name="T12" fmla="*/ 22 w 164"/>
                <a:gd name="T13" fmla="*/ 14 h 91"/>
                <a:gd name="T14" fmla="*/ 23 w 164"/>
                <a:gd name="T15" fmla="*/ 15 h 91"/>
                <a:gd name="T16" fmla="*/ 53 w 164"/>
                <a:gd name="T17" fmla="*/ 33 h 91"/>
                <a:gd name="T18" fmla="*/ 55 w 164"/>
                <a:gd name="T19" fmla="*/ 32 h 91"/>
                <a:gd name="T20" fmla="*/ 57 w 164"/>
                <a:gd name="T21" fmla="*/ 32 h 91"/>
                <a:gd name="T22" fmla="*/ 58 w 164"/>
                <a:gd name="T23" fmla="*/ 31 h 91"/>
                <a:gd name="T24" fmla="*/ 73 w 164"/>
                <a:gd name="T25" fmla="*/ 37 h 91"/>
                <a:gd name="T26" fmla="*/ 84 w 164"/>
                <a:gd name="T27" fmla="*/ 43 h 91"/>
                <a:gd name="T28" fmla="*/ 77 w 164"/>
                <a:gd name="T29" fmla="*/ 40 h 91"/>
                <a:gd name="T30" fmla="*/ 79 w 164"/>
                <a:gd name="T31" fmla="*/ 42 h 91"/>
                <a:gd name="T32" fmla="*/ 73 w 164"/>
                <a:gd name="T33" fmla="*/ 42 h 91"/>
                <a:gd name="T34" fmla="*/ 90 w 164"/>
                <a:gd name="T35" fmla="*/ 51 h 91"/>
                <a:gd name="T36" fmla="*/ 87 w 164"/>
                <a:gd name="T37" fmla="*/ 52 h 91"/>
                <a:gd name="T38" fmla="*/ 88 w 164"/>
                <a:gd name="T39" fmla="*/ 53 h 91"/>
                <a:gd name="T40" fmla="*/ 95 w 164"/>
                <a:gd name="T41" fmla="*/ 54 h 91"/>
                <a:gd name="T42" fmla="*/ 100 w 164"/>
                <a:gd name="T43" fmla="*/ 54 h 91"/>
                <a:gd name="T44" fmla="*/ 105 w 164"/>
                <a:gd name="T45" fmla="*/ 58 h 91"/>
                <a:gd name="T46" fmla="*/ 105 w 164"/>
                <a:gd name="T47" fmla="*/ 59 h 91"/>
                <a:gd name="T48" fmla="*/ 114 w 164"/>
                <a:gd name="T49" fmla="*/ 65 h 91"/>
                <a:gd name="T50" fmla="*/ 111 w 164"/>
                <a:gd name="T51" fmla="*/ 65 h 91"/>
                <a:gd name="T52" fmla="*/ 120 w 164"/>
                <a:gd name="T53" fmla="*/ 68 h 91"/>
                <a:gd name="T54" fmla="*/ 134 w 164"/>
                <a:gd name="T55" fmla="*/ 77 h 91"/>
                <a:gd name="T56" fmla="*/ 131 w 164"/>
                <a:gd name="T57" fmla="*/ 76 h 91"/>
                <a:gd name="T58" fmla="*/ 129 w 164"/>
                <a:gd name="T59" fmla="*/ 77 h 91"/>
                <a:gd name="T60" fmla="*/ 151 w 164"/>
                <a:gd name="T61" fmla="*/ 86 h 91"/>
                <a:gd name="T62" fmla="*/ 155 w 164"/>
                <a:gd name="T63" fmla="*/ 89 h 91"/>
                <a:gd name="T64" fmla="*/ 160 w 164"/>
                <a:gd name="T65" fmla="*/ 91 h 91"/>
                <a:gd name="T66" fmla="*/ 160 w 164"/>
                <a:gd name="T67" fmla="*/ 89 h 91"/>
                <a:gd name="T68" fmla="*/ 155 w 164"/>
                <a:gd name="T69" fmla="*/ 84 h 91"/>
                <a:gd name="T70" fmla="*/ 162 w 164"/>
                <a:gd name="T71" fmla="*/ 87 h 91"/>
                <a:gd name="T72" fmla="*/ 160 w 164"/>
                <a:gd name="T73" fmla="*/ 83 h 91"/>
                <a:gd name="T74" fmla="*/ 153 w 164"/>
                <a:gd name="T75" fmla="*/ 80 h 91"/>
                <a:gd name="T76" fmla="*/ 143 w 164"/>
                <a:gd name="T77" fmla="*/ 75 h 91"/>
                <a:gd name="T78" fmla="*/ 138 w 164"/>
                <a:gd name="T79" fmla="*/ 73 h 91"/>
                <a:gd name="T80" fmla="*/ 132 w 164"/>
                <a:gd name="T81" fmla="*/ 73 h 91"/>
                <a:gd name="T82" fmla="*/ 125 w 164"/>
                <a:gd name="T83" fmla="*/ 69 h 91"/>
                <a:gd name="T84" fmla="*/ 134 w 164"/>
                <a:gd name="T85" fmla="*/ 70 h 91"/>
                <a:gd name="T86" fmla="*/ 127 w 164"/>
                <a:gd name="T87" fmla="*/ 66 h 91"/>
                <a:gd name="T88" fmla="*/ 125 w 164"/>
                <a:gd name="T89" fmla="*/ 68 h 91"/>
                <a:gd name="T90" fmla="*/ 108 w 164"/>
                <a:gd name="T91" fmla="*/ 58 h 91"/>
                <a:gd name="T92" fmla="*/ 116 w 164"/>
                <a:gd name="T93" fmla="*/ 62 h 91"/>
                <a:gd name="T94" fmla="*/ 120 w 164"/>
                <a:gd name="T95" fmla="*/ 62 h 91"/>
                <a:gd name="T96" fmla="*/ 124 w 164"/>
                <a:gd name="T97" fmla="*/ 63 h 91"/>
                <a:gd name="T98" fmla="*/ 123 w 164"/>
                <a:gd name="T99" fmla="*/ 64 h 91"/>
                <a:gd name="T100" fmla="*/ 124 w 164"/>
                <a:gd name="T101" fmla="*/ 65 h 91"/>
                <a:gd name="T102" fmla="*/ 119 w 164"/>
                <a:gd name="T103" fmla="*/ 60 h 91"/>
                <a:gd name="T104" fmla="*/ 90 w 164"/>
                <a:gd name="T105" fmla="*/ 44 h 91"/>
                <a:gd name="T106" fmla="*/ 1 w 164"/>
                <a:gd name="T10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4" h="9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4" y="4"/>
                    <a:pt x="7" y="5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9" y="7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6" y="6"/>
                    <a:pt x="5" y="6"/>
                  </a:cubicBezTo>
                  <a:cubicBezTo>
                    <a:pt x="9" y="10"/>
                    <a:pt x="18" y="14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4" y="15"/>
                    <a:pt x="24" y="15"/>
                    <a:pt x="23" y="15"/>
                  </a:cubicBezTo>
                  <a:cubicBezTo>
                    <a:pt x="22" y="15"/>
                    <a:pt x="19" y="14"/>
                    <a:pt x="17" y="14"/>
                  </a:cubicBezTo>
                  <a:cubicBezTo>
                    <a:pt x="30" y="21"/>
                    <a:pt x="39" y="26"/>
                    <a:pt x="53" y="33"/>
                  </a:cubicBezTo>
                  <a:cubicBezTo>
                    <a:pt x="53" y="32"/>
                    <a:pt x="54" y="32"/>
                    <a:pt x="54" y="32"/>
                  </a:cubicBezTo>
                  <a:cubicBezTo>
                    <a:pt x="54" y="32"/>
                    <a:pt x="55" y="32"/>
                    <a:pt x="55" y="32"/>
                  </a:cubicBezTo>
                  <a:cubicBezTo>
                    <a:pt x="56" y="32"/>
                    <a:pt x="56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7" y="33"/>
                    <a:pt x="60" y="33"/>
                    <a:pt x="58" y="31"/>
                  </a:cubicBezTo>
                  <a:cubicBezTo>
                    <a:pt x="65" y="36"/>
                    <a:pt x="68" y="34"/>
                    <a:pt x="73" y="36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7" y="39"/>
                    <a:pt x="78" y="40"/>
                    <a:pt x="82" y="41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2" y="42"/>
                    <a:pt x="81" y="42"/>
                  </a:cubicBezTo>
                  <a:cubicBezTo>
                    <a:pt x="80" y="41"/>
                    <a:pt x="78" y="40"/>
                    <a:pt x="77" y="40"/>
                  </a:cubicBezTo>
                  <a:cubicBezTo>
                    <a:pt x="77" y="40"/>
                    <a:pt x="77" y="41"/>
                    <a:pt x="77" y="41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78" y="42"/>
                    <a:pt x="77" y="42"/>
                    <a:pt x="75" y="42"/>
                  </a:cubicBezTo>
                  <a:cubicBezTo>
                    <a:pt x="74" y="42"/>
                    <a:pt x="74" y="42"/>
                    <a:pt x="73" y="42"/>
                  </a:cubicBezTo>
                  <a:cubicBezTo>
                    <a:pt x="80" y="44"/>
                    <a:pt x="82" y="48"/>
                    <a:pt x="90" y="51"/>
                  </a:cubicBezTo>
                  <a:cubicBezTo>
                    <a:pt x="90" y="51"/>
                    <a:pt x="90" y="51"/>
                    <a:pt x="90" y="51"/>
                  </a:cubicBezTo>
                  <a:cubicBezTo>
                    <a:pt x="88" y="51"/>
                    <a:pt x="82" y="48"/>
                    <a:pt x="80" y="47"/>
                  </a:cubicBezTo>
                  <a:cubicBezTo>
                    <a:pt x="82" y="49"/>
                    <a:pt x="87" y="51"/>
                    <a:pt x="87" y="52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92" y="53"/>
                    <a:pt x="87" y="51"/>
                    <a:pt x="88" y="53"/>
                  </a:cubicBezTo>
                  <a:cubicBezTo>
                    <a:pt x="90" y="54"/>
                    <a:pt x="92" y="55"/>
                    <a:pt x="93" y="55"/>
                  </a:cubicBezTo>
                  <a:cubicBezTo>
                    <a:pt x="94" y="55"/>
                    <a:pt x="94" y="54"/>
                    <a:pt x="95" y="54"/>
                  </a:cubicBezTo>
                  <a:cubicBezTo>
                    <a:pt x="95" y="54"/>
                    <a:pt x="95" y="53"/>
                    <a:pt x="96" y="53"/>
                  </a:cubicBezTo>
                  <a:cubicBezTo>
                    <a:pt x="97" y="53"/>
                    <a:pt x="98" y="53"/>
                    <a:pt x="100" y="54"/>
                  </a:cubicBezTo>
                  <a:cubicBezTo>
                    <a:pt x="100" y="57"/>
                    <a:pt x="104" y="56"/>
                    <a:pt x="107" y="58"/>
                  </a:cubicBezTo>
                  <a:cubicBezTo>
                    <a:pt x="106" y="58"/>
                    <a:pt x="105" y="58"/>
                    <a:pt x="105" y="58"/>
                  </a:cubicBezTo>
                  <a:cubicBezTo>
                    <a:pt x="104" y="58"/>
                    <a:pt x="104" y="59"/>
                    <a:pt x="104" y="59"/>
                  </a:cubicBezTo>
                  <a:cubicBezTo>
                    <a:pt x="104" y="59"/>
                    <a:pt x="105" y="59"/>
                    <a:pt x="105" y="59"/>
                  </a:cubicBezTo>
                  <a:cubicBezTo>
                    <a:pt x="109" y="59"/>
                    <a:pt x="108" y="62"/>
                    <a:pt x="115" y="65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4" y="65"/>
                    <a:pt x="113" y="65"/>
                    <a:pt x="113" y="65"/>
                  </a:cubicBezTo>
                  <a:cubicBezTo>
                    <a:pt x="112" y="65"/>
                    <a:pt x="111" y="65"/>
                    <a:pt x="111" y="65"/>
                  </a:cubicBezTo>
                  <a:cubicBezTo>
                    <a:pt x="111" y="65"/>
                    <a:pt x="110" y="65"/>
                    <a:pt x="110" y="65"/>
                  </a:cubicBezTo>
                  <a:cubicBezTo>
                    <a:pt x="114" y="66"/>
                    <a:pt x="118" y="68"/>
                    <a:pt x="120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7" y="72"/>
                    <a:pt x="131" y="75"/>
                    <a:pt x="134" y="77"/>
                  </a:cubicBezTo>
                  <a:cubicBezTo>
                    <a:pt x="133" y="76"/>
                    <a:pt x="132" y="76"/>
                    <a:pt x="132" y="76"/>
                  </a:cubicBezTo>
                  <a:cubicBezTo>
                    <a:pt x="132" y="76"/>
                    <a:pt x="131" y="76"/>
                    <a:pt x="131" y="76"/>
                  </a:cubicBezTo>
                  <a:cubicBezTo>
                    <a:pt x="131" y="77"/>
                    <a:pt x="131" y="77"/>
                    <a:pt x="130" y="77"/>
                  </a:cubicBezTo>
                  <a:cubicBezTo>
                    <a:pt x="130" y="77"/>
                    <a:pt x="130" y="77"/>
                    <a:pt x="129" y="77"/>
                  </a:cubicBezTo>
                  <a:cubicBezTo>
                    <a:pt x="134" y="78"/>
                    <a:pt x="145" y="82"/>
                    <a:pt x="152" y="83"/>
                  </a:cubicBezTo>
                  <a:cubicBezTo>
                    <a:pt x="152" y="85"/>
                    <a:pt x="152" y="86"/>
                    <a:pt x="151" y="86"/>
                  </a:cubicBezTo>
                  <a:cubicBezTo>
                    <a:pt x="153" y="89"/>
                    <a:pt x="154" y="89"/>
                    <a:pt x="155" y="89"/>
                  </a:cubicBezTo>
                  <a:cubicBezTo>
                    <a:pt x="155" y="89"/>
                    <a:pt x="155" y="89"/>
                    <a:pt x="155" y="89"/>
                  </a:cubicBezTo>
                  <a:cubicBezTo>
                    <a:pt x="155" y="89"/>
                    <a:pt x="156" y="89"/>
                    <a:pt x="156" y="89"/>
                  </a:cubicBezTo>
                  <a:cubicBezTo>
                    <a:pt x="156" y="89"/>
                    <a:pt x="157" y="89"/>
                    <a:pt x="160" y="91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89"/>
                    <a:pt x="159" y="89"/>
                    <a:pt x="160" y="89"/>
                  </a:cubicBezTo>
                  <a:cubicBezTo>
                    <a:pt x="161" y="89"/>
                    <a:pt x="162" y="89"/>
                    <a:pt x="163" y="89"/>
                  </a:cubicBezTo>
                  <a:cubicBezTo>
                    <a:pt x="155" y="84"/>
                    <a:pt x="155" y="84"/>
                    <a:pt x="155" y="84"/>
                  </a:cubicBezTo>
                  <a:cubicBezTo>
                    <a:pt x="155" y="84"/>
                    <a:pt x="155" y="84"/>
                    <a:pt x="155" y="84"/>
                  </a:cubicBezTo>
                  <a:cubicBezTo>
                    <a:pt x="157" y="84"/>
                    <a:pt x="160" y="86"/>
                    <a:pt x="162" y="87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4" y="87"/>
                    <a:pt x="158" y="84"/>
                    <a:pt x="160" y="83"/>
                  </a:cubicBezTo>
                  <a:cubicBezTo>
                    <a:pt x="160" y="83"/>
                    <a:pt x="159" y="83"/>
                    <a:pt x="159" y="83"/>
                  </a:cubicBezTo>
                  <a:cubicBezTo>
                    <a:pt x="158" y="83"/>
                    <a:pt x="155" y="81"/>
                    <a:pt x="153" y="80"/>
                  </a:cubicBezTo>
                  <a:cubicBezTo>
                    <a:pt x="153" y="80"/>
                    <a:pt x="153" y="80"/>
                    <a:pt x="153" y="80"/>
                  </a:cubicBezTo>
                  <a:cubicBezTo>
                    <a:pt x="150" y="77"/>
                    <a:pt x="147" y="77"/>
                    <a:pt x="143" y="75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2" y="74"/>
                    <a:pt x="140" y="74"/>
                    <a:pt x="138" y="73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38" y="74"/>
                    <a:pt x="134" y="73"/>
                    <a:pt x="132" y="73"/>
                  </a:cubicBezTo>
                  <a:cubicBezTo>
                    <a:pt x="131" y="73"/>
                    <a:pt x="131" y="73"/>
                    <a:pt x="133" y="74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6" y="69"/>
                    <a:pt x="127" y="68"/>
                    <a:pt x="129" y="68"/>
                  </a:cubicBezTo>
                  <a:cubicBezTo>
                    <a:pt x="130" y="68"/>
                    <a:pt x="132" y="69"/>
                    <a:pt x="134" y="70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33" y="68"/>
                    <a:pt x="129" y="66"/>
                    <a:pt x="127" y="66"/>
                  </a:cubicBezTo>
                  <a:cubicBezTo>
                    <a:pt x="126" y="66"/>
                    <a:pt x="126" y="67"/>
                    <a:pt x="126" y="68"/>
                  </a:cubicBezTo>
                  <a:cubicBezTo>
                    <a:pt x="126" y="68"/>
                    <a:pt x="126" y="68"/>
                    <a:pt x="125" y="68"/>
                  </a:cubicBezTo>
                  <a:cubicBezTo>
                    <a:pt x="120" y="68"/>
                    <a:pt x="114" y="61"/>
                    <a:pt x="107" y="59"/>
                  </a:cubicBezTo>
                  <a:cubicBezTo>
                    <a:pt x="107" y="58"/>
                    <a:pt x="108" y="58"/>
                    <a:pt x="108" y="58"/>
                  </a:cubicBezTo>
                  <a:cubicBezTo>
                    <a:pt x="109" y="58"/>
                    <a:pt x="111" y="59"/>
                    <a:pt x="113" y="59"/>
                  </a:cubicBezTo>
                  <a:cubicBezTo>
                    <a:pt x="115" y="60"/>
                    <a:pt x="116" y="61"/>
                    <a:pt x="116" y="62"/>
                  </a:cubicBezTo>
                  <a:cubicBezTo>
                    <a:pt x="117" y="62"/>
                    <a:pt x="118" y="63"/>
                    <a:pt x="119" y="63"/>
                  </a:cubicBezTo>
                  <a:cubicBezTo>
                    <a:pt x="119" y="63"/>
                    <a:pt x="119" y="62"/>
                    <a:pt x="120" y="62"/>
                  </a:cubicBezTo>
                  <a:cubicBezTo>
                    <a:pt x="120" y="62"/>
                    <a:pt x="120" y="61"/>
                    <a:pt x="120" y="61"/>
                  </a:cubicBezTo>
                  <a:cubicBezTo>
                    <a:pt x="121" y="61"/>
                    <a:pt x="122" y="62"/>
                    <a:pt x="124" y="63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4"/>
                    <a:pt x="124" y="64"/>
                    <a:pt x="123" y="64"/>
                  </a:cubicBezTo>
                  <a:cubicBezTo>
                    <a:pt x="123" y="64"/>
                    <a:pt x="122" y="64"/>
                    <a:pt x="122" y="64"/>
                  </a:cubicBezTo>
                  <a:cubicBezTo>
                    <a:pt x="122" y="64"/>
                    <a:pt x="122" y="64"/>
                    <a:pt x="124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26" y="63"/>
                    <a:pt x="122" y="62"/>
                    <a:pt x="119" y="60"/>
                  </a:cubicBezTo>
                  <a:cubicBezTo>
                    <a:pt x="101" y="52"/>
                    <a:pt x="90" y="44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65" y="30"/>
                    <a:pt x="39" y="17"/>
                    <a:pt x="13" y="5"/>
                  </a:cubicBezTo>
                  <a:cubicBezTo>
                    <a:pt x="7" y="2"/>
                    <a:pt x="4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32"/>
            <p:cNvSpPr/>
            <p:nvPr/>
          </p:nvSpPr>
          <p:spPr bwMode="auto">
            <a:xfrm>
              <a:off x="7231063" y="2198688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33"/>
            <p:cNvSpPr/>
            <p:nvPr/>
          </p:nvSpPr>
          <p:spPr bwMode="auto">
            <a:xfrm>
              <a:off x="7199313" y="2185988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34"/>
            <p:cNvSpPr/>
            <p:nvPr/>
          </p:nvSpPr>
          <p:spPr bwMode="auto">
            <a:xfrm>
              <a:off x="7194551" y="2184400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1 w 3"/>
                <a:gd name="T5" fmla="*/ 1 h 1"/>
                <a:gd name="T6" fmla="*/ 2 w 3"/>
                <a:gd name="T7" fmla="*/ 1 h 1"/>
                <a:gd name="T8" fmla="*/ 3 w 3"/>
                <a:gd name="T9" fmla="*/ 1 h 1"/>
                <a:gd name="T10" fmla="*/ 3 w 3"/>
                <a:gd name="T11" fmla="*/ 1 h 1"/>
                <a:gd name="T12" fmla="*/ 0 w 3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35"/>
            <p:cNvSpPr/>
            <p:nvPr/>
          </p:nvSpPr>
          <p:spPr bwMode="auto">
            <a:xfrm>
              <a:off x="7702551" y="2509838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1 w 4"/>
                <a:gd name="T3" fmla="*/ 1 h 2"/>
                <a:gd name="T4" fmla="*/ 4 w 4"/>
                <a:gd name="T5" fmla="*/ 2 h 2"/>
                <a:gd name="T6" fmla="*/ 4 w 4"/>
                <a:gd name="T7" fmla="*/ 2 h 2"/>
                <a:gd name="T8" fmla="*/ 0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36"/>
            <p:cNvSpPr/>
            <p:nvPr/>
          </p:nvSpPr>
          <p:spPr bwMode="auto">
            <a:xfrm>
              <a:off x="7681913" y="2498725"/>
              <a:ext cx="11113" cy="3175"/>
            </a:xfrm>
            <a:custGeom>
              <a:avLst/>
              <a:gdLst>
                <a:gd name="T0" fmla="*/ 4 w 7"/>
                <a:gd name="T1" fmla="*/ 0 h 2"/>
                <a:gd name="T2" fmla="*/ 0 w 7"/>
                <a:gd name="T3" fmla="*/ 0 h 2"/>
                <a:gd name="T4" fmla="*/ 7 w 7"/>
                <a:gd name="T5" fmla="*/ 2 h 2"/>
                <a:gd name="T6" fmla="*/ 4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3" y="0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37"/>
            <p:cNvSpPr/>
            <p:nvPr/>
          </p:nvSpPr>
          <p:spPr bwMode="auto">
            <a:xfrm>
              <a:off x="7677151" y="2490788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38"/>
            <p:cNvSpPr/>
            <p:nvPr/>
          </p:nvSpPr>
          <p:spPr bwMode="auto">
            <a:xfrm>
              <a:off x="7672388" y="2490788"/>
              <a:ext cx="9525" cy="4763"/>
            </a:xfrm>
            <a:custGeom>
              <a:avLst/>
              <a:gdLst>
                <a:gd name="T0" fmla="*/ 1 w 6"/>
                <a:gd name="T1" fmla="*/ 0 h 3"/>
                <a:gd name="T2" fmla="*/ 3 w 6"/>
                <a:gd name="T3" fmla="*/ 1 h 3"/>
                <a:gd name="T4" fmla="*/ 0 w 6"/>
                <a:gd name="T5" fmla="*/ 1 h 3"/>
                <a:gd name="T6" fmla="*/ 6 w 6"/>
                <a:gd name="T7" fmla="*/ 3 h 3"/>
                <a:gd name="T8" fmla="*/ 4 w 6"/>
                <a:gd name="T9" fmla="*/ 2 h 3"/>
                <a:gd name="T10" fmla="*/ 3 w 6"/>
                <a:gd name="T11" fmla="*/ 0 h 3"/>
                <a:gd name="T12" fmla="*/ 3 w 6"/>
                <a:gd name="T13" fmla="*/ 0 h 3"/>
                <a:gd name="T14" fmla="*/ 1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39"/>
            <p:cNvSpPr/>
            <p:nvPr/>
          </p:nvSpPr>
          <p:spPr bwMode="auto">
            <a:xfrm>
              <a:off x="7669213" y="248761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40"/>
            <p:cNvSpPr/>
            <p:nvPr/>
          </p:nvSpPr>
          <p:spPr bwMode="auto">
            <a:xfrm>
              <a:off x="7669213" y="248761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41"/>
            <p:cNvSpPr/>
            <p:nvPr/>
          </p:nvSpPr>
          <p:spPr bwMode="auto">
            <a:xfrm>
              <a:off x="7653338" y="2476500"/>
              <a:ext cx="15875" cy="11113"/>
            </a:xfrm>
            <a:custGeom>
              <a:avLst/>
              <a:gdLst>
                <a:gd name="T0" fmla="*/ 2 w 10"/>
                <a:gd name="T1" fmla="*/ 0 h 7"/>
                <a:gd name="T2" fmla="*/ 1 w 10"/>
                <a:gd name="T3" fmla="*/ 0 h 7"/>
                <a:gd name="T4" fmla="*/ 1 w 10"/>
                <a:gd name="T5" fmla="*/ 0 h 7"/>
                <a:gd name="T6" fmla="*/ 1 w 10"/>
                <a:gd name="T7" fmla="*/ 0 h 7"/>
                <a:gd name="T8" fmla="*/ 0 w 10"/>
                <a:gd name="T9" fmla="*/ 0 h 7"/>
                <a:gd name="T10" fmla="*/ 8 w 10"/>
                <a:gd name="T11" fmla="*/ 4 h 7"/>
                <a:gd name="T12" fmla="*/ 6 w 10"/>
                <a:gd name="T13" fmla="*/ 3 h 7"/>
                <a:gd name="T14" fmla="*/ 10 w 10"/>
                <a:gd name="T15" fmla="*/ 7 h 7"/>
                <a:gd name="T16" fmla="*/ 5 w 10"/>
                <a:gd name="T17" fmla="*/ 1 h 7"/>
                <a:gd name="T18" fmla="*/ 4 w 10"/>
                <a:gd name="T19" fmla="*/ 2 h 7"/>
                <a:gd name="T20" fmla="*/ 2 w 10"/>
                <a:gd name="T2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5" y="1"/>
                    <a:pt x="8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9" y="6"/>
                    <a:pt x="10" y="7"/>
                  </a:cubicBezTo>
                  <a:cubicBezTo>
                    <a:pt x="10" y="6"/>
                    <a:pt x="8" y="4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3" y="1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42"/>
            <p:cNvSpPr/>
            <p:nvPr/>
          </p:nvSpPr>
          <p:spPr bwMode="auto">
            <a:xfrm>
              <a:off x="7621588" y="2454275"/>
              <a:ext cx="26988" cy="19050"/>
            </a:xfrm>
            <a:custGeom>
              <a:avLst/>
              <a:gdLst>
                <a:gd name="T0" fmla="*/ 0 w 17"/>
                <a:gd name="T1" fmla="*/ 0 h 11"/>
                <a:gd name="T2" fmla="*/ 1 w 17"/>
                <a:gd name="T3" fmla="*/ 2 h 11"/>
                <a:gd name="T4" fmla="*/ 5 w 17"/>
                <a:gd name="T5" fmla="*/ 3 h 11"/>
                <a:gd name="T6" fmla="*/ 9 w 17"/>
                <a:gd name="T7" fmla="*/ 7 h 11"/>
                <a:gd name="T8" fmla="*/ 13 w 17"/>
                <a:gd name="T9" fmla="*/ 9 h 11"/>
                <a:gd name="T10" fmla="*/ 17 w 17"/>
                <a:gd name="T11" fmla="*/ 11 h 11"/>
                <a:gd name="T12" fmla="*/ 6 w 17"/>
                <a:gd name="T13" fmla="*/ 3 h 11"/>
                <a:gd name="T14" fmla="*/ 6 w 17"/>
                <a:gd name="T15" fmla="*/ 3 h 11"/>
                <a:gd name="T16" fmla="*/ 8 w 17"/>
                <a:gd name="T17" fmla="*/ 4 h 11"/>
                <a:gd name="T18" fmla="*/ 4 w 17"/>
                <a:gd name="T19" fmla="*/ 1 h 11"/>
                <a:gd name="T20" fmla="*/ 4 w 17"/>
                <a:gd name="T21" fmla="*/ 1 h 11"/>
                <a:gd name="T22" fmla="*/ 2 w 17"/>
                <a:gd name="T23" fmla="*/ 1 h 11"/>
                <a:gd name="T24" fmla="*/ 0 w 17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10" y="7"/>
                    <a:pt x="9" y="7"/>
                  </a:cubicBezTo>
                  <a:cubicBezTo>
                    <a:pt x="11" y="8"/>
                    <a:pt x="11" y="8"/>
                    <a:pt x="13" y="9"/>
                  </a:cubicBezTo>
                  <a:cubicBezTo>
                    <a:pt x="14" y="10"/>
                    <a:pt x="15" y="11"/>
                    <a:pt x="17" y="11"/>
                  </a:cubicBezTo>
                  <a:cubicBezTo>
                    <a:pt x="10" y="6"/>
                    <a:pt x="12" y="7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3"/>
                    <a:pt x="8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43"/>
            <p:cNvSpPr/>
            <p:nvPr/>
          </p:nvSpPr>
          <p:spPr bwMode="auto">
            <a:xfrm>
              <a:off x="7610476" y="2444750"/>
              <a:ext cx="12700" cy="7938"/>
            </a:xfrm>
            <a:custGeom>
              <a:avLst/>
              <a:gdLst>
                <a:gd name="T0" fmla="*/ 0 w 8"/>
                <a:gd name="T1" fmla="*/ 0 h 5"/>
                <a:gd name="T2" fmla="*/ 3 w 8"/>
                <a:gd name="T3" fmla="*/ 3 h 5"/>
                <a:gd name="T4" fmla="*/ 7 w 8"/>
                <a:gd name="T5" fmla="*/ 5 h 5"/>
                <a:gd name="T6" fmla="*/ 7 w 8"/>
                <a:gd name="T7" fmla="*/ 4 h 5"/>
                <a:gd name="T8" fmla="*/ 0 w 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3"/>
                    <a:pt x="3" y="3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8" y="5"/>
                    <a:pt x="8" y="5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44"/>
            <p:cNvSpPr/>
            <p:nvPr/>
          </p:nvSpPr>
          <p:spPr bwMode="auto">
            <a:xfrm>
              <a:off x="7597776" y="2438400"/>
              <a:ext cx="9525" cy="6350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4 h 4"/>
                <a:gd name="T4" fmla="*/ 0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4" y="2"/>
                    <a:pt x="1" y="3"/>
                    <a:pt x="5" y="4"/>
                  </a:cubicBezTo>
                  <a:cubicBezTo>
                    <a:pt x="4" y="3"/>
                    <a:pt x="3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45"/>
            <p:cNvSpPr/>
            <p:nvPr/>
          </p:nvSpPr>
          <p:spPr bwMode="auto">
            <a:xfrm>
              <a:off x="7570788" y="2420938"/>
              <a:ext cx="23813" cy="14288"/>
            </a:xfrm>
            <a:custGeom>
              <a:avLst/>
              <a:gdLst>
                <a:gd name="T0" fmla="*/ 0 w 15"/>
                <a:gd name="T1" fmla="*/ 0 h 9"/>
                <a:gd name="T2" fmla="*/ 5 w 15"/>
                <a:gd name="T3" fmla="*/ 4 h 9"/>
                <a:gd name="T4" fmla="*/ 5 w 15"/>
                <a:gd name="T5" fmla="*/ 5 h 9"/>
                <a:gd name="T6" fmla="*/ 0 w 15"/>
                <a:gd name="T7" fmla="*/ 2 h 9"/>
                <a:gd name="T8" fmla="*/ 8 w 15"/>
                <a:gd name="T9" fmla="*/ 6 h 9"/>
                <a:gd name="T10" fmla="*/ 15 w 15"/>
                <a:gd name="T11" fmla="*/ 9 h 9"/>
                <a:gd name="T12" fmla="*/ 0 w 1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2" y="3"/>
                    <a:pt x="0" y="2"/>
                  </a:cubicBezTo>
                  <a:cubicBezTo>
                    <a:pt x="5" y="6"/>
                    <a:pt x="4" y="4"/>
                    <a:pt x="8" y="6"/>
                  </a:cubicBezTo>
                  <a:cubicBezTo>
                    <a:pt x="10" y="7"/>
                    <a:pt x="13" y="8"/>
                    <a:pt x="15" y="9"/>
                  </a:cubicBezTo>
                  <a:cubicBezTo>
                    <a:pt x="6" y="5"/>
                    <a:pt x="7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46"/>
            <p:cNvSpPr/>
            <p:nvPr/>
          </p:nvSpPr>
          <p:spPr bwMode="auto">
            <a:xfrm>
              <a:off x="7585076" y="2433638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47"/>
            <p:cNvSpPr/>
            <p:nvPr/>
          </p:nvSpPr>
          <p:spPr bwMode="auto">
            <a:xfrm>
              <a:off x="7585076" y="2433638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48"/>
            <p:cNvSpPr>
              <a:spLocks noEditPoints="1"/>
            </p:cNvSpPr>
            <p:nvPr/>
          </p:nvSpPr>
          <p:spPr bwMode="auto">
            <a:xfrm>
              <a:off x="7515226" y="2386013"/>
              <a:ext cx="57150" cy="33338"/>
            </a:xfrm>
            <a:custGeom>
              <a:avLst/>
              <a:gdLst>
                <a:gd name="T0" fmla="*/ 35 w 36"/>
                <a:gd name="T1" fmla="*/ 20 h 21"/>
                <a:gd name="T2" fmla="*/ 36 w 36"/>
                <a:gd name="T3" fmla="*/ 21 h 21"/>
                <a:gd name="T4" fmla="*/ 35 w 36"/>
                <a:gd name="T5" fmla="*/ 20 h 21"/>
                <a:gd name="T6" fmla="*/ 30 w 36"/>
                <a:gd name="T7" fmla="*/ 20 h 21"/>
                <a:gd name="T8" fmla="*/ 29 w 36"/>
                <a:gd name="T9" fmla="*/ 20 h 21"/>
                <a:gd name="T10" fmla="*/ 30 w 36"/>
                <a:gd name="T11" fmla="*/ 20 h 21"/>
                <a:gd name="T12" fmla="*/ 0 w 36"/>
                <a:gd name="T13" fmla="*/ 0 h 21"/>
                <a:gd name="T14" fmla="*/ 3 w 36"/>
                <a:gd name="T15" fmla="*/ 1 h 21"/>
                <a:gd name="T16" fmla="*/ 3 w 36"/>
                <a:gd name="T17" fmla="*/ 1 h 21"/>
                <a:gd name="T18" fmla="*/ 3 w 36"/>
                <a:gd name="T19" fmla="*/ 1 h 21"/>
                <a:gd name="T20" fmla="*/ 5 w 36"/>
                <a:gd name="T21" fmla="*/ 3 h 21"/>
                <a:gd name="T22" fmla="*/ 5 w 36"/>
                <a:gd name="T23" fmla="*/ 3 h 21"/>
                <a:gd name="T24" fmla="*/ 4 w 36"/>
                <a:gd name="T25" fmla="*/ 3 h 21"/>
                <a:gd name="T26" fmla="*/ 3 w 36"/>
                <a:gd name="T27" fmla="*/ 3 h 21"/>
                <a:gd name="T28" fmla="*/ 2 w 36"/>
                <a:gd name="T29" fmla="*/ 3 h 21"/>
                <a:gd name="T30" fmla="*/ 7 w 36"/>
                <a:gd name="T31" fmla="*/ 4 h 21"/>
                <a:gd name="T32" fmla="*/ 8 w 36"/>
                <a:gd name="T33" fmla="*/ 6 h 21"/>
                <a:gd name="T34" fmla="*/ 16 w 36"/>
                <a:gd name="T35" fmla="*/ 9 h 21"/>
                <a:gd name="T36" fmla="*/ 19 w 36"/>
                <a:gd name="T37" fmla="*/ 12 h 21"/>
                <a:gd name="T38" fmla="*/ 19 w 36"/>
                <a:gd name="T39" fmla="*/ 11 h 21"/>
                <a:gd name="T40" fmla="*/ 25 w 36"/>
                <a:gd name="T41" fmla="*/ 15 h 21"/>
                <a:gd name="T42" fmla="*/ 30 w 36"/>
                <a:gd name="T43" fmla="*/ 20 h 21"/>
                <a:gd name="T44" fmla="*/ 31 w 36"/>
                <a:gd name="T45" fmla="*/ 19 h 21"/>
                <a:gd name="T46" fmla="*/ 35 w 36"/>
                <a:gd name="T47" fmla="*/ 20 h 21"/>
                <a:gd name="T48" fmla="*/ 30 w 36"/>
                <a:gd name="T49" fmla="*/ 18 h 21"/>
                <a:gd name="T50" fmla="*/ 29 w 36"/>
                <a:gd name="T51" fmla="*/ 16 h 21"/>
                <a:gd name="T52" fmla="*/ 20 w 36"/>
                <a:gd name="T53" fmla="*/ 10 h 21"/>
                <a:gd name="T54" fmla="*/ 21 w 36"/>
                <a:gd name="T55" fmla="*/ 11 h 21"/>
                <a:gd name="T56" fmla="*/ 9 w 36"/>
                <a:gd name="T57" fmla="*/ 3 h 21"/>
                <a:gd name="T58" fmla="*/ 9 w 36"/>
                <a:gd name="T59" fmla="*/ 3 h 21"/>
                <a:gd name="T60" fmla="*/ 9 w 36"/>
                <a:gd name="T61" fmla="*/ 3 h 21"/>
                <a:gd name="T62" fmla="*/ 9 w 36"/>
                <a:gd name="T63" fmla="*/ 3 h 21"/>
                <a:gd name="T64" fmla="*/ 10 w 36"/>
                <a:gd name="T65" fmla="*/ 4 h 21"/>
                <a:gd name="T66" fmla="*/ 6 w 36"/>
                <a:gd name="T67" fmla="*/ 1 h 21"/>
                <a:gd name="T68" fmla="*/ 7 w 36"/>
                <a:gd name="T69" fmla="*/ 1 h 21"/>
                <a:gd name="T70" fmla="*/ 6 w 36"/>
                <a:gd name="T71" fmla="*/ 1 h 21"/>
                <a:gd name="T72" fmla="*/ 0 w 36"/>
                <a:gd name="T7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1">
                  <a:moveTo>
                    <a:pt x="35" y="20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5" y="20"/>
                    <a:pt x="35" y="20"/>
                  </a:cubicBezTo>
                  <a:moveTo>
                    <a:pt x="30" y="20"/>
                  </a:move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30" y="20"/>
                    <a:pt x="30" y="20"/>
                  </a:cubicBezTo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10" y="5"/>
                    <a:pt x="8" y="5"/>
                    <a:pt x="8" y="6"/>
                  </a:cubicBezTo>
                  <a:cubicBezTo>
                    <a:pt x="11" y="7"/>
                    <a:pt x="12" y="6"/>
                    <a:pt x="16" y="9"/>
                  </a:cubicBezTo>
                  <a:cubicBezTo>
                    <a:pt x="18" y="11"/>
                    <a:pt x="14" y="9"/>
                    <a:pt x="19" y="12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19" y="11"/>
                    <a:pt x="24" y="15"/>
                    <a:pt x="25" y="15"/>
                  </a:cubicBezTo>
                  <a:cubicBezTo>
                    <a:pt x="28" y="17"/>
                    <a:pt x="29" y="19"/>
                    <a:pt x="30" y="20"/>
                  </a:cubicBezTo>
                  <a:cubicBezTo>
                    <a:pt x="30" y="19"/>
                    <a:pt x="30" y="19"/>
                    <a:pt x="31" y="19"/>
                  </a:cubicBezTo>
                  <a:cubicBezTo>
                    <a:pt x="32" y="19"/>
                    <a:pt x="33" y="20"/>
                    <a:pt x="35" y="20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5" y="14"/>
                    <a:pt x="23" y="13"/>
                    <a:pt x="20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7"/>
                    <a:pt x="13" y="7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49"/>
            <p:cNvSpPr/>
            <p:nvPr/>
          </p:nvSpPr>
          <p:spPr bwMode="auto">
            <a:xfrm>
              <a:off x="7516813" y="23891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50"/>
            <p:cNvSpPr/>
            <p:nvPr/>
          </p:nvSpPr>
          <p:spPr bwMode="auto">
            <a:xfrm>
              <a:off x="7559676" y="2417763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51"/>
            <p:cNvSpPr/>
            <p:nvPr/>
          </p:nvSpPr>
          <p:spPr bwMode="auto">
            <a:xfrm>
              <a:off x="7559676" y="2417763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152"/>
            <p:cNvSpPr/>
            <p:nvPr/>
          </p:nvSpPr>
          <p:spPr bwMode="auto">
            <a:xfrm>
              <a:off x="7512051" y="2389188"/>
              <a:ext cx="3175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1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53"/>
            <p:cNvSpPr/>
            <p:nvPr/>
          </p:nvSpPr>
          <p:spPr bwMode="auto">
            <a:xfrm>
              <a:off x="7504113" y="2381250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54"/>
            <p:cNvSpPr/>
            <p:nvPr/>
          </p:nvSpPr>
          <p:spPr bwMode="auto">
            <a:xfrm>
              <a:off x="7504113" y="2381250"/>
              <a:ext cx="4763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155"/>
            <p:cNvSpPr/>
            <p:nvPr/>
          </p:nvSpPr>
          <p:spPr bwMode="auto">
            <a:xfrm>
              <a:off x="7385051" y="2300288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1 w 4"/>
                <a:gd name="T3" fmla="*/ 0 h 2"/>
                <a:gd name="T4" fmla="*/ 1 w 4"/>
                <a:gd name="T5" fmla="*/ 1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1 h 2"/>
                <a:gd name="T12" fmla="*/ 2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56"/>
            <p:cNvSpPr/>
            <p:nvPr/>
          </p:nvSpPr>
          <p:spPr bwMode="auto">
            <a:xfrm>
              <a:off x="7305676" y="2252663"/>
              <a:ext cx="12700" cy="7938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5 h 5"/>
                <a:gd name="T4" fmla="*/ 0 w 8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2"/>
                    <a:pt x="5" y="3"/>
                    <a:pt x="8" y="5"/>
                  </a:cubicBezTo>
                  <a:cubicBezTo>
                    <a:pt x="6" y="3"/>
                    <a:pt x="2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57"/>
            <p:cNvSpPr/>
            <p:nvPr/>
          </p:nvSpPr>
          <p:spPr bwMode="auto">
            <a:xfrm>
              <a:off x="7269163" y="2233613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1 w 4"/>
                <a:gd name="T5" fmla="*/ 2 h 2"/>
                <a:gd name="T6" fmla="*/ 1 w 4"/>
                <a:gd name="T7" fmla="*/ 1 h 2"/>
                <a:gd name="T8" fmla="*/ 4 w 4"/>
                <a:gd name="T9" fmla="*/ 1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158"/>
            <p:cNvSpPr/>
            <p:nvPr/>
          </p:nvSpPr>
          <p:spPr bwMode="auto">
            <a:xfrm>
              <a:off x="7231063" y="2209800"/>
              <a:ext cx="11113" cy="4763"/>
            </a:xfrm>
            <a:custGeom>
              <a:avLst/>
              <a:gdLst>
                <a:gd name="T0" fmla="*/ 1 w 7"/>
                <a:gd name="T1" fmla="*/ 0 h 3"/>
                <a:gd name="T2" fmla="*/ 0 w 7"/>
                <a:gd name="T3" fmla="*/ 1 h 3"/>
                <a:gd name="T4" fmla="*/ 4 w 7"/>
                <a:gd name="T5" fmla="*/ 3 h 3"/>
                <a:gd name="T6" fmla="*/ 3 w 7"/>
                <a:gd name="T7" fmla="*/ 1 h 3"/>
                <a:gd name="T8" fmla="*/ 3 w 7"/>
                <a:gd name="T9" fmla="*/ 1 h 3"/>
                <a:gd name="T10" fmla="*/ 7 w 7"/>
                <a:gd name="T11" fmla="*/ 2 h 3"/>
                <a:gd name="T12" fmla="*/ 1 w 7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3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5" y="1"/>
                    <a:pt x="7" y="2"/>
                  </a:cubicBezTo>
                  <a:cubicBezTo>
                    <a:pt x="5" y="1"/>
                    <a:pt x="3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59"/>
            <p:cNvSpPr/>
            <p:nvPr/>
          </p:nvSpPr>
          <p:spPr bwMode="auto">
            <a:xfrm>
              <a:off x="7245351" y="221456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60"/>
            <p:cNvSpPr/>
            <p:nvPr/>
          </p:nvSpPr>
          <p:spPr bwMode="auto">
            <a:xfrm>
              <a:off x="7242176" y="2212975"/>
              <a:ext cx="3175" cy="158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61"/>
            <p:cNvSpPr/>
            <p:nvPr/>
          </p:nvSpPr>
          <p:spPr bwMode="auto">
            <a:xfrm>
              <a:off x="7215188" y="2200275"/>
              <a:ext cx="11113" cy="6350"/>
            </a:xfrm>
            <a:custGeom>
              <a:avLst/>
              <a:gdLst>
                <a:gd name="T0" fmla="*/ 0 w 7"/>
                <a:gd name="T1" fmla="*/ 0 h 4"/>
                <a:gd name="T2" fmla="*/ 2 w 7"/>
                <a:gd name="T3" fmla="*/ 2 h 4"/>
                <a:gd name="T4" fmla="*/ 3 w 7"/>
                <a:gd name="T5" fmla="*/ 2 h 4"/>
                <a:gd name="T6" fmla="*/ 5 w 7"/>
                <a:gd name="T7" fmla="*/ 3 h 4"/>
                <a:gd name="T8" fmla="*/ 7 w 7"/>
                <a:gd name="T9" fmla="*/ 4 h 4"/>
                <a:gd name="T10" fmla="*/ 7 w 7"/>
                <a:gd name="T11" fmla="*/ 4 h 4"/>
                <a:gd name="T12" fmla="*/ 0 w 7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162"/>
            <p:cNvSpPr>
              <a:spLocks noEditPoints="1"/>
            </p:cNvSpPr>
            <p:nvPr/>
          </p:nvSpPr>
          <p:spPr bwMode="auto">
            <a:xfrm>
              <a:off x="7148513" y="2157413"/>
              <a:ext cx="23813" cy="12700"/>
            </a:xfrm>
            <a:custGeom>
              <a:avLst/>
              <a:gdLst>
                <a:gd name="T0" fmla="*/ 2 w 15"/>
                <a:gd name="T1" fmla="*/ 0 h 8"/>
                <a:gd name="T2" fmla="*/ 2 w 15"/>
                <a:gd name="T3" fmla="*/ 1 h 8"/>
                <a:gd name="T4" fmla="*/ 1 w 15"/>
                <a:gd name="T5" fmla="*/ 1 h 8"/>
                <a:gd name="T6" fmla="*/ 1 w 15"/>
                <a:gd name="T7" fmla="*/ 1 h 8"/>
                <a:gd name="T8" fmla="*/ 3 w 15"/>
                <a:gd name="T9" fmla="*/ 2 h 8"/>
                <a:gd name="T10" fmla="*/ 15 w 15"/>
                <a:gd name="T11" fmla="*/ 8 h 8"/>
                <a:gd name="T12" fmla="*/ 14 w 15"/>
                <a:gd name="T13" fmla="*/ 7 h 8"/>
                <a:gd name="T14" fmla="*/ 2 w 15"/>
                <a:gd name="T15" fmla="*/ 0 h 8"/>
                <a:gd name="T16" fmla="*/ 2 w 15"/>
                <a:gd name="T17" fmla="*/ 0 h 8"/>
                <a:gd name="T18" fmla="*/ 2 w 15"/>
                <a:gd name="T19" fmla="*/ 0 h 8"/>
                <a:gd name="T20" fmla="*/ 2 w 15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8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3" y="2"/>
                  </a:cubicBezTo>
                  <a:cubicBezTo>
                    <a:pt x="5" y="3"/>
                    <a:pt x="12" y="6"/>
                    <a:pt x="15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4"/>
                    <a:pt x="4" y="3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163"/>
            <p:cNvSpPr/>
            <p:nvPr/>
          </p:nvSpPr>
          <p:spPr bwMode="auto">
            <a:xfrm>
              <a:off x="7142163" y="2149475"/>
              <a:ext cx="6350" cy="3175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0 h 2"/>
                <a:gd name="T4" fmla="*/ 1 w 4"/>
                <a:gd name="T5" fmla="*/ 0 h 2"/>
                <a:gd name="T6" fmla="*/ 4 w 4"/>
                <a:gd name="T7" fmla="*/ 2 h 2"/>
                <a:gd name="T8" fmla="*/ 4 w 4"/>
                <a:gd name="T9" fmla="*/ 2 h 2"/>
                <a:gd name="T10" fmla="*/ 3 w 4"/>
                <a:gd name="T11" fmla="*/ 1 h 2"/>
                <a:gd name="T12" fmla="*/ 1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64"/>
            <p:cNvSpPr/>
            <p:nvPr/>
          </p:nvSpPr>
          <p:spPr bwMode="auto">
            <a:xfrm>
              <a:off x="7108826" y="2133600"/>
              <a:ext cx="11113" cy="3175"/>
            </a:xfrm>
            <a:custGeom>
              <a:avLst/>
              <a:gdLst>
                <a:gd name="T0" fmla="*/ 3 w 7"/>
                <a:gd name="T1" fmla="*/ 0 h 2"/>
                <a:gd name="T2" fmla="*/ 2 w 7"/>
                <a:gd name="T3" fmla="*/ 0 h 2"/>
                <a:gd name="T4" fmla="*/ 1 w 7"/>
                <a:gd name="T5" fmla="*/ 0 h 2"/>
                <a:gd name="T6" fmla="*/ 0 w 7"/>
                <a:gd name="T7" fmla="*/ 0 h 2"/>
                <a:gd name="T8" fmla="*/ 5 w 7"/>
                <a:gd name="T9" fmla="*/ 2 h 2"/>
                <a:gd name="T10" fmla="*/ 5 w 7"/>
                <a:gd name="T11" fmla="*/ 1 h 2"/>
                <a:gd name="T12" fmla="*/ 7 w 7"/>
                <a:gd name="T13" fmla="*/ 2 h 2"/>
                <a:gd name="T14" fmla="*/ 6 w 7"/>
                <a:gd name="T15" fmla="*/ 1 h 2"/>
                <a:gd name="T16" fmla="*/ 3 w 7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4" y="2"/>
                    <a:pt x="5" y="2"/>
                  </a:cubicBezTo>
                  <a:cubicBezTo>
                    <a:pt x="5" y="2"/>
                    <a:pt x="6" y="2"/>
                    <a:pt x="5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65"/>
            <p:cNvSpPr/>
            <p:nvPr/>
          </p:nvSpPr>
          <p:spPr bwMode="auto">
            <a:xfrm>
              <a:off x="7073901" y="2093913"/>
              <a:ext cx="6350" cy="6350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3" y="2"/>
                    <a:pt x="4" y="3"/>
                  </a:cubicBez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166"/>
            <p:cNvSpPr/>
            <p:nvPr/>
          </p:nvSpPr>
          <p:spPr bwMode="auto">
            <a:xfrm>
              <a:off x="7067551" y="210661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67"/>
            <p:cNvSpPr/>
            <p:nvPr/>
          </p:nvSpPr>
          <p:spPr bwMode="auto">
            <a:xfrm>
              <a:off x="7067551" y="2106613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0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73"/>
            <p:cNvSpPr/>
            <p:nvPr/>
          </p:nvSpPr>
          <p:spPr bwMode="auto">
            <a:xfrm>
              <a:off x="8593138" y="3048000"/>
              <a:ext cx="414338" cy="1441450"/>
            </a:xfrm>
            <a:custGeom>
              <a:avLst/>
              <a:gdLst>
                <a:gd name="T0" fmla="*/ 8 w 257"/>
                <a:gd name="T1" fmla="*/ 40 h 896"/>
                <a:gd name="T2" fmla="*/ 154 w 257"/>
                <a:gd name="T3" fmla="*/ 433 h 896"/>
                <a:gd name="T4" fmla="*/ 160 w 257"/>
                <a:gd name="T5" fmla="*/ 874 h 896"/>
                <a:gd name="T6" fmla="*/ 230 w 257"/>
                <a:gd name="T7" fmla="*/ 863 h 896"/>
                <a:gd name="T8" fmla="*/ 228 w 257"/>
                <a:gd name="T9" fmla="*/ 427 h 896"/>
                <a:gd name="T10" fmla="*/ 79 w 257"/>
                <a:gd name="T11" fmla="*/ 21 h 896"/>
                <a:gd name="T12" fmla="*/ 8 w 257"/>
                <a:gd name="T13" fmla="*/ 4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7" h="896">
                  <a:moveTo>
                    <a:pt x="8" y="40"/>
                  </a:moveTo>
                  <a:cubicBezTo>
                    <a:pt x="72" y="165"/>
                    <a:pt x="125" y="295"/>
                    <a:pt x="154" y="433"/>
                  </a:cubicBezTo>
                  <a:cubicBezTo>
                    <a:pt x="186" y="579"/>
                    <a:pt x="187" y="728"/>
                    <a:pt x="160" y="874"/>
                  </a:cubicBezTo>
                  <a:cubicBezTo>
                    <a:pt x="156" y="896"/>
                    <a:pt x="226" y="884"/>
                    <a:pt x="230" y="863"/>
                  </a:cubicBezTo>
                  <a:cubicBezTo>
                    <a:pt x="257" y="719"/>
                    <a:pt x="256" y="571"/>
                    <a:pt x="228" y="427"/>
                  </a:cubicBezTo>
                  <a:cubicBezTo>
                    <a:pt x="200" y="285"/>
                    <a:pt x="145" y="149"/>
                    <a:pt x="79" y="21"/>
                  </a:cubicBezTo>
                  <a:cubicBezTo>
                    <a:pt x="68" y="0"/>
                    <a:pt x="0" y="24"/>
                    <a:pt x="8" y="4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74"/>
            <p:cNvSpPr/>
            <p:nvPr/>
          </p:nvSpPr>
          <p:spPr bwMode="auto">
            <a:xfrm>
              <a:off x="7961313" y="4529138"/>
              <a:ext cx="866775" cy="2241550"/>
            </a:xfrm>
            <a:custGeom>
              <a:avLst/>
              <a:gdLst>
                <a:gd name="T0" fmla="*/ 462 w 539"/>
                <a:gd name="T1" fmla="*/ 25 h 1394"/>
                <a:gd name="T2" fmla="*/ 338 w 539"/>
                <a:gd name="T3" fmla="*/ 699 h 1394"/>
                <a:gd name="T4" fmla="*/ 346 w 539"/>
                <a:gd name="T5" fmla="*/ 1212 h 1394"/>
                <a:gd name="T6" fmla="*/ 335 w 539"/>
                <a:gd name="T7" fmla="*/ 1297 h 1394"/>
                <a:gd name="T8" fmla="*/ 334 w 539"/>
                <a:gd name="T9" fmla="*/ 1300 h 1394"/>
                <a:gd name="T10" fmla="*/ 330 w 539"/>
                <a:gd name="T11" fmla="*/ 1307 h 1394"/>
                <a:gd name="T12" fmla="*/ 325 w 539"/>
                <a:gd name="T13" fmla="*/ 1314 h 1394"/>
                <a:gd name="T14" fmla="*/ 323 w 539"/>
                <a:gd name="T15" fmla="*/ 1315 h 1394"/>
                <a:gd name="T16" fmla="*/ 317 w 539"/>
                <a:gd name="T17" fmla="*/ 1321 h 1394"/>
                <a:gd name="T18" fmla="*/ 315 w 539"/>
                <a:gd name="T19" fmla="*/ 1322 h 1394"/>
                <a:gd name="T20" fmla="*/ 313 w 539"/>
                <a:gd name="T21" fmla="*/ 1323 h 1394"/>
                <a:gd name="T22" fmla="*/ 305 w 539"/>
                <a:gd name="T23" fmla="*/ 1326 h 1394"/>
                <a:gd name="T24" fmla="*/ 304 w 539"/>
                <a:gd name="T25" fmla="*/ 1327 h 1394"/>
                <a:gd name="T26" fmla="*/ 293 w 539"/>
                <a:gd name="T27" fmla="*/ 1330 h 1394"/>
                <a:gd name="T28" fmla="*/ 282 w 539"/>
                <a:gd name="T29" fmla="*/ 1332 h 1394"/>
                <a:gd name="T30" fmla="*/ 276 w 539"/>
                <a:gd name="T31" fmla="*/ 1333 h 1394"/>
                <a:gd name="T32" fmla="*/ 218 w 539"/>
                <a:gd name="T33" fmla="*/ 1340 h 1394"/>
                <a:gd name="T34" fmla="*/ 43 w 539"/>
                <a:gd name="T35" fmla="*/ 1351 h 1394"/>
                <a:gd name="T36" fmla="*/ 3 w 539"/>
                <a:gd name="T37" fmla="*/ 1376 h 1394"/>
                <a:gd name="T38" fmla="*/ 34 w 539"/>
                <a:gd name="T39" fmla="*/ 1393 h 1394"/>
                <a:gd name="T40" fmla="*/ 245 w 539"/>
                <a:gd name="T41" fmla="*/ 1378 h 1394"/>
                <a:gd name="T42" fmla="*/ 374 w 539"/>
                <a:gd name="T43" fmla="*/ 1334 h 1394"/>
                <a:gd name="T44" fmla="*/ 415 w 539"/>
                <a:gd name="T45" fmla="*/ 1246 h 1394"/>
                <a:gd name="T46" fmla="*/ 414 w 539"/>
                <a:gd name="T47" fmla="*/ 1080 h 1394"/>
                <a:gd name="T48" fmla="*/ 532 w 539"/>
                <a:gd name="T49" fmla="*/ 17 h 1394"/>
                <a:gd name="T50" fmla="*/ 502 w 539"/>
                <a:gd name="T51" fmla="*/ 1 h 1394"/>
                <a:gd name="T52" fmla="*/ 462 w 539"/>
                <a:gd name="T53" fmla="*/ 25 h 1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39" h="1394">
                  <a:moveTo>
                    <a:pt x="462" y="25"/>
                  </a:moveTo>
                  <a:cubicBezTo>
                    <a:pt x="374" y="238"/>
                    <a:pt x="345" y="470"/>
                    <a:pt x="338" y="699"/>
                  </a:cubicBezTo>
                  <a:cubicBezTo>
                    <a:pt x="334" y="870"/>
                    <a:pt x="347" y="1041"/>
                    <a:pt x="346" y="1212"/>
                  </a:cubicBezTo>
                  <a:cubicBezTo>
                    <a:pt x="346" y="1240"/>
                    <a:pt x="345" y="1270"/>
                    <a:pt x="335" y="1297"/>
                  </a:cubicBezTo>
                  <a:cubicBezTo>
                    <a:pt x="333" y="1301"/>
                    <a:pt x="336" y="1294"/>
                    <a:pt x="334" y="1300"/>
                  </a:cubicBezTo>
                  <a:cubicBezTo>
                    <a:pt x="332" y="1302"/>
                    <a:pt x="331" y="1305"/>
                    <a:pt x="330" y="1307"/>
                  </a:cubicBezTo>
                  <a:cubicBezTo>
                    <a:pt x="328" y="1309"/>
                    <a:pt x="327" y="1311"/>
                    <a:pt x="325" y="1314"/>
                  </a:cubicBezTo>
                  <a:cubicBezTo>
                    <a:pt x="323" y="1315"/>
                    <a:pt x="328" y="1310"/>
                    <a:pt x="323" y="1315"/>
                  </a:cubicBezTo>
                  <a:cubicBezTo>
                    <a:pt x="321" y="1317"/>
                    <a:pt x="319" y="1319"/>
                    <a:pt x="317" y="1321"/>
                  </a:cubicBezTo>
                  <a:cubicBezTo>
                    <a:pt x="325" y="1314"/>
                    <a:pt x="317" y="1320"/>
                    <a:pt x="315" y="1322"/>
                  </a:cubicBezTo>
                  <a:cubicBezTo>
                    <a:pt x="307" y="1327"/>
                    <a:pt x="317" y="1321"/>
                    <a:pt x="313" y="1323"/>
                  </a:cubicBezTo>
                  <a:cubicBezTo>
                    <a:pt x="310" y="1324"/>
                    <a:pt x="308" y="1325"/>
                    <a:pt x="305" y="1326"/>
                  </a:cubicBezTo>
                  <a:cubicBezTo>
                    <a:pt x="295" y="1330"/>
                    <a:pt x="311" y="1325"/>
                    <a:pt x="304" y="1327"/>
                  </a:cubicBezTo>
                  <a:cubicBezTo>
                    <a:pt x="301" y="1328"/>
                    <a:pt x="297" y="1329"/>
                    <a:pt x="293" y="1330"/>
                  </a:cubicBezTo>
                  <a:cubicBezTo>
                    <a:pt x="290" y="1331"/>
                    <a:pt x="286" y="1332"/>
                    <a:pt x="282" y="1332"/>
                  </a:cubicBezTo>
                  <a:cubicBezTo>
                    <a:pt x="271" y="1335"/>
                    <a:pt x="287" y="1332"/>
                    <a:pt x="276" y="1333"/>
                  </a:cubicBezTo>
                  <a:cubicBezTo>
                    <a:pt x="257" y="1337"/>
                    <a:pt x="238" y="1339"/>
                    <a:pt x="218" y="1340"/>
                  </a:cubicBezTo>
                  <a:cubicBezTo>
                    <a:pt x="160" y="1346"/>
                    <a:pt x="102" y="1348"/>
                    <a:pt x="43" y="1351"/>
                  </a:cubicBezTo>
                  <a:cubicBezTo>
                    <a:pt x="30" y="1352"/>
                    <a:pt x="7" y="1361"/>
                    <a:pt x="3" y="1376"/>
                  </a:cubicBezTo>
                  <a:cubicBezTo>
                    <a:pt x="0" y="1393"/>
                    <a:pt x="24" y="1394"/>
                    <a:pt x="34" y="1393"/>
                  </a:cubicBezTo>
                  <a:cubicBezTo>
                    <a:pt x="104" y="1389"/>
                    <a:pt x="175" y="1387"/>
                    <a:pt x="245" y="1378"/>
                  </a:cubicBezTo>
                  <a:cubicBezTo>
                    <a:pt x="291" y="1373"/>
                    <a:pt x="337" y="1363"/>
                    <a:pt x="374" y="1334"/>
                  </a:cubicBezTo>
                  <a:cubicBezTo>
                    <a:pt x="401" y="1313"/>
                    <a:pt x="411" y="1278"/>
                    <a:pt x="415" y="1246"/>
                  </a:cubicBezTo>
                  <a:cubicBezTo>
                    <a:pt x="420" y="1191"/>
                    <a:pt x="416" y="1135"/>
                    <a:pt x="414" y="1080"/>
                  </a:cubicBezTo>
                  <a:cubicBezTo>
                    <a:pt x="403" y="724"/>
                    <a:pt x="394" y="353"/>
                    <a:pt x="532" y="17"/>
                  </a:cubicBezTo>
                  <a:cubicBezTo>
                    <a:pt x="539" y="1"/>
                    <a:pt x="509" y="0"/>
                    <a:pt x="502" y="1"/>
                  </a:cubicBezTo>
                  <a:cubicBezTo>
                    <a:pt x="485" y="2"/>
                    <a:pt x="468" y="10"/>
                    <a:pt x="462" y="2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75"/>
            <p:cNvSpPr/>
            <p:nvPr/>
          </p:nvSpPr>
          <p:spPr bwMode="auto">
            <a:xfrm>
              <a:off x="8897938" y="4573588"/>
              <a:ext cx="879475" cy="2282825"/>
            </a:xfrm>
            <a:custGeom>
              <a:avLst/>
              <a:gdLst>
                <a:gd name="T0" fmla="*/ 12 w 547"/>
                <a:gd name="T1" fmla="*/ 51 h 1419"/>
                <a:gd name="T2" fmla="*/ 135 w 547"/>
                <a:gd name="T3" fmla="*/ 724 h 1419"/>
                <a:gd name="T4" fmla="*/ 128 w 547"/>
                <a:gd name="T5" fmla="*/ 1234 h 1419"/>
                <a:gd name="T6" fmla="*/ 141 w 547"/>
                <a:gd name="T7" fmla="*/ 1328 h 1419"/>
                <a:gd name="T8" fmla="*/ 202 w 547"/>
                <a:gd name="T9" fmla="*/ 1385 h 1419"/>
                <a:gd name="T10" fmla="*/ 312 w 547"/>
                <a:gd name="T11" fmla="*/ 1407 h 1419"/>
                <a:gd name="T12" fmla="*/ 494 w 547"/>
                <a:gd name="T13" fmla="*/ 1418 h 1419"/>
                <a:gd name="T14" fmla="*/ 540 w 547"/>
                <a:gd name="T15" fmla="*/ 1397 h 1419"/>
                <a:gd name="T16" fmla="*/ 518 w 547"/>
                <a:gd name="T17" fmla="*/ 1366 h 1419"/>
                <a:gd name="T18" fmla="*/ 308 w 547"/>
                <a:gd name="T19" fmla="*/ 1352 h 1419"/>
                <a:gd name="T20" fmla="*/ 275 w 547"/>
                <a:gd name="T21" fmla="*/ 1347 h 1419"/>
                <a:gd name="T22" fmla="*/ 267 w 547"/>
                <a:gd name="T23" fmla="*/ 1345 h 1419"/>
                <a:gd name="T24" fmla="*/ 266 w 547"/>
                <a:gd name="T25" fmla="*/ 1345 h 1419"/>
                <a:gd name="T26" fmla="*/ 252 w 547"/>
                <a:gd name="T27" fmla="*/ 1340 h 1419"/>
                <a:gd name="T28" fmla="*/ 241 w 547"/>
                <a:gd name="T29" fmla="*/ 1336 h 1419"/>
                <a:gd name="T30" fmla="*/ 236 w 547"/>
                <a:gd name="T31" fmla="*/ 1334 h 1419"/>
                <a:gd name="T32" fmla="*/ 228 w 547"/>
                <a:gd name="T33" fmla="*/ 1328 h 1419"/>
                <a:gd name="T34" fmla="*/ 224 w 547"/>
                <a:gd name="T35" fmla="*/ 1325 h 1419"/>
                <a:gd name="T36" fmla="*/ 223 w 547"/>
                <a:gd name="T37" fmla="*/ 1324 h 1419"/>
                <a:gd name="T38" fmla="*/ 212 w 547"/>
                <a:gd name="T39" fmla="*/ 1309 h 1419"/>
                <a:gd name="T40" fmla="*/ 212 w 547"/>
                <a:gd name="T41" fmla="*/ 1309 h 1419"/>
                <a:gd name="T42" fmla="*/ 210 w 547"/>
                <a:gd name="T43" fmla="*/ 1304 h 1419"/>
                <a:gd name="T44" fmla="*/ 206 w 547"/>
                <a:gd name="T45" fmla="*/ 1292 h 1419"/>
                <a:gd name="T46" fmla="*/ 200 w 547"/>
                <a:gd name="T47" fmla="*/ 1240 h 1419"/>
                <a:gd name="T48" fmla="*/ 203 w 547"/>
                <a:gd name="T49" fmla="*/ 1053 h 1419"/>
                <a:gd name="T50" fmla="*/ 83 w 547"/>
                <a:gd name="T51" fmla="*/ 32 h 1419"/>
                <a:gd name="T52" fmla="*/ 12 w 547"/>
                <a:gd name="T53" fmla="*/ 51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47" h="1419">
                  <a:moveTo>
                    <a:pt x="12" y="51"/>
                  </a:moveTo>
                  <a:cubicBezTo>
                    <a:pt x="100" y="264"/>
                    <a:pt x="130" y="496"/>
                    <a:pt x="135" y="724"/>
                  </a:cubicBezTo>
                  <a:cubicBezTo>
                    <a:pt x="139" y="894"/>
                    <a:pt x="125" y="1064"/>
                    <a:pt x="128" y="1234"/>
                  </a:cubicBezTo>
                  <a:cubicBezTo>
                    <a:pt x="128" y="1265"/>
                    <a:pt x="129" y="1299"/>
                    <a:pt x="141" y="1328"/>
                  </a:cubicBezTo>
                  <a:cubicBezTo>
                    <a:pt x="153" y="1355"/>
                    <a:pt x="174" y="1373"/>
                    <a:pt x="202" y="1385"/>
                  </a:cubicBezTo>
                  <a:cubicBezTo>
                    <a:pt x="236" y="1400"/>
                    <a:pt x="275" y="1403"/>
                    <a:pt x="312" y="1407"/>
                  </a:cubicBezTo>
                  <a:cubicBezTo>
                    <a:pt x="372" y="1413"/>
                    <a:pt x="433" y="1415"/>
                    <a:pt x="494" y="1418"/>
                  </a:cubicBezTo>
                  <a:cubicBezTo>
                    <a:pt x="511" y="1419"/>
                    <a:pt x="532" y="1414"/>
                    <a:pt x="540" y="1397"/>
                  </a:cubicBezTo>
                  <a:cubicBezTo>
                    <a:pt x="547" y="1381"/>
                    <a:pt x="533" y="1367"/>
                    <a:pt x="518" y="1366"/>
                  </a:cubicBezTo>
                  <a:cubicBezTo>
                    <a:pt x="448" y="1362"/>
                    <a:pt x="377" y="1360"/>
                    <a:pt x="308" y="1352"/>
                  </a:cubicBezTo>
                  <a:cubicBezTo>
                    <a:pt x="297" y="1350"/>
                    <a:pt x="286" y="1349"/>
                    <a:pt x="275" y="1347"/>
                  </a:cubicBezTo>
                  <a:cubicBezTo>
                    <a:pt x="272" y="1346"/>
                    <a:pt x="270" y="1346"/>
                    <a:pt x="267" y="1345"/>
                  </a:cubicBezTo>
                  <a:cubicBezTo>
                    <a:pt x="276" y="1347"/>
                    <a:pt x="268" y="1345"/>
                    <a:pt x="266" y="1345"/>
                  </a:cubicBezTo>
                  <a:cubicBezTo>
                    <a:pt x="262" y="1344"/>
                    <a:pt x="257" y="1342"/>
                    <a:pt x="252" y="1340"/>
                  </a:cubicBezTo>
                  <a:cubicBezTo>
                    <a:pt x="248" y="1339"/>
                    <a:pt x="244" y="1338"/>
                    <a:pt x="241" y="1336"/>
                  </a:cubicBezTo>
                  <a:cubicBezTo>
                    <a:pt x="232" y="1332"/>
                    <a:pt x="243" y="1338"/>
                    <a:pt x="236" y="1334"/>
                  </a:cubicBezTo>
                  <a:cubicBezTo>
                    <a:pt x="233" y="1332"/>
                    <a:pt x="231" y="1330"/>
                    <a:pt x="228" y="1328"/>
                  </a:cubicBezTo>
                  <a:cubicBezTo>
                    <a:pt x="226" y="1327"/>
                    <a:pt x="225" y="1326"/>
                    <a:pt x="224" y="1325"/>
                  </a:cubicBezTo>
                  <a:cubicBezTo>
                    <a:pt x="220" y="1322"/>
                    <a:pt x="228" y="1330"/>
                    <a:pt x="223" y="1324"/>
                  </a:cubicBezTo>
                  <a:cubicBezTo>
                    <a:pt x="219" y="1320"/>
                    <a:pt x="215" y="1314"/>
                    <a:pt x="212" y="1309"/>
                  </a:cubicBezTo>
                  <a:cubicBezTo>
                    <a:pt x="209" y="1303"/>
                    <a:pt x="214" y="1314"/>
                    <a:pt x="212" y="1309"/>
                  </a:cubicBezTo>
                  <a:cubicBezTo>
                    <a:pt x="211" y="1307"/>
                    <a:pt x="211" y="1306"/>
                    <a:pt x="210" y="1304"/>
                  </a:cubicBezTo>
                  <a:cubicBezTo>
                    <a:pt x="208" y="1300"/>
                    <a:pt x="207" y="1296"/>
                    <a:pt x="206" y="1292"/>
                  </a:cubicBezTo>
                  <a:cubicBezTo>
                    <a:pt x="201" y="1272"/>
                    <a:pt x="200" y="1256"/>
                    <a:pt x="200" y="1240"/>
                  </a:cubicBezTo>
                  <a:cubicBezTo>
                    <a:pt x="197" y="1177"/>
                    <a:pt x="202" y="1115"/>
                    <a:pt x="203" y="1053"/>
                  </a:cubicBezTo>
                  <a:cubicBezTo>
                    <a:pt x="211" y="709"/>
                    <a:pt x="217" y="356"/>
                    <a:pt x="83" y="32"/>
                  </a:cubicBezTo>
                  <a:cubicBezTo>
                    <a:pt x="70" y="0"/>
                    <a:pt x="0" y="20"/>
                    <a:pt x="12" y="5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76"/>
            <p:cNvSpPr/>
            <p:nvPr/>
          </p:nvSpPr>
          <p:spPr bwMode="auto">
            <a:xfrm>
              <a:off x="7278688" y="2390775"/>
              <a:ext cx="1497013" cy="1019175"/>
            </a:xfrm>
            <a:custGeom>
              <a:avLst/>
              <a:gdLst>
                <a:gd name="T0" fmla="*/ 902 w 931"/>
                <a:gd name="T1" fmla="*/ 586 h 634"/>
                <a:gd name="T2" fmla="*/ 434 w 931"/>
                <a:gd name="T3" fmla="*/ 408 h 634"/>
                <a:gd name="T4" fmla="*/ 84 w 931"/>
                <a:gd name="T5" fmla="*/ 25 h 634"/>
                <a:gd name="T6" fmla="*/ 19 w 931"/>
                <a:gd name="T7" fmla="*/ 55 h 634"/>
                <a:gd name="T8" fmla="*/ 379 w 931"/>
                <a:gd name="T9" fmla="*/ 447 h 634"/>
                <a:gd name="T10" fmla="*/ 877 w 931"/>
                <a:gd name="T11" fmla="*/ 634 h 634"/>
                <a:gd name="T12" fmla="*/ 923 w 931"/>
                <a:gd name="T13" fmla="*/ 613 h 634"/>
                <a:gd name="T14" fmla="*/ 902 w 931"/>
                <a:gd name="T15" fmla="*/ 586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634">
                  <a:moveTo>
                    <a:pt x="902" y="586"/>
                  </a:moveTo>
                  <a:cubicBezTo>
                    <a:pt x="730" y="581"/>
                    <a:pt x="571" y="508"/>
                    <a:pt x="434" y="408"/>
                  </a:cubicBezTo>
                  <a:cubicBezTo>
                    <a:pt x="293" y="307"/>
                    <a:pt x="173" y="174"/>
                    <a:pt x="84" y="25"/>
                  </a:cubicBezTo>
                  <a:cubicBezTo>
                    <a:pt x="68" y="0"/>
                    <a:pt x="0" y="25"/>
                    <a:pt x="19" y="55"/>
                  </a:cubicBezTo>
                  <a:cubicBezTo>
                    <a:pt x="111" y="208"/>
                    <a:pt x="235" y="342"/>
                    <a:pt x="379" y="447"/>
                  </a:cubicBezTo>
                  <a:cubicBezTo>
                    <a:pt x="523" y="553"/>
                    <a:pt x="696" y="629"/>
                    <a:pt x="877" y="634"/>
                  </a:cubicBezTo>
                  <a:cubicBezTo>
                    <a:pt x="893" y="634"/>
                    <a:pt x="914" y="629"/>
                    <a:pt x="923" y="613"/>
                  </a:cubicBezTo>
                  <a:cubicBezTo>
                    <a:pt x="931" y="598"/>
                    <a:pt x="916" y="586"/>
                    <a:pt x="902" y="58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77"/>
            <p:cNvSpPr/>
            <p:nvPr/>
          </p:nvSpPr>
          <p:spPr bwMode="auto">
            <a:xfrm>
              <a:off x="7042151" y="2125663"/>
              <a:ext cx="339725" cy="300038"/>
            </a:xfrm>
            <a:custGeom>
              <a:avLst/>
              <a:gdLst>
                <a:gd name="T0" fmla="*/ 197 w 211"/>
                <a:gd name="T1" fmla="*/ 132 h 187"/>
                <a:gd name="T2" fmla="*/ 205 w 211"/>
                <a:gd name="T3" fmla="*/ 97 h 187"/>
                <a:gd name="T4" fmla="*/ 172 w 211"/>
                <a:gd name="T5" fmla="*/ 48 h 187"/>
                <a:gd name="T6" fmla="*/ 118 w 211"/>
                <a:gd name="T7" fmla="*/ 35 h 187"/>
                <a:gd name="T8" fmla="*/ 78 w 211"/>
                <a:gd name="T9" fmla="*/ 27 h 187"/>
                <a:gd name="T10" fmla="*/ 36 w 211"/>
                <a:gd name="T11" fmla="*/ 6 h 187"/>
                <a:gd name="T12" fmla="*/ 11 w 211"/>
                <a:gd name="T13" fmla="*/ 4 h 187"/>
                <a:gd name="T14" fmla="*/ 5 w 211"/>
                <a:gd name="T15" fmla="*/ 26 h 187"/>
                <a:gd name="T16" fmla="*/ 64 w 211"/>
                <a:gd name="T17" fmla="*/ 67 h 187"/>
                <a:gd name="T18" fmla="*/ 85 w 211"/>
                <a:gd name="T19" fmla="*/ 81 h 187"/>
                <a:gd name="T20" fmla="*/ 85 w 211"/>
                <a:gd name="T21" fmla="*/ 99 h 187"/>
                <a:gd name="T22" fmla="*/ 68 w 211"/>
                <a:gd name="T23" fmla="*/ 122 h 187"/>
                <a:gd name="T24" fmla="*/ 68 w 211"/>
                <a:gd name="T25" fmla="*/ 154 h 187"/>
                <a:gd name="T26" fmla="*/ 85 w 211"/>
                <a:gd name="T27" fmla="*/ 177 h 187"/>
                <a:gd name="T28" fmla="*/ 128 w 211"/>
                <a:gd name="T29" fmla="*/ 186 h 187"/>
                <a:gd name="T30" fmla="*/ 171 w 211"/>
                <a:gd name="T31" fmla="*/ 162 h 187"/>
                <a:gd name="T32" fmla="*/ 197 w 211"/>
                <a:gd name="T33" fmla="*/ 13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87">
                  <a:moveTo>
                    <a:pt x="197" y="132"/>
                  </a:moveTo>
                  <a:cubicBezTo>
                    <a:pt x="197" y="132"/>
                    <a:pt x="211" y="115"/>
                    <a:pt x="205" y="97"/>
                  </a:cubicBezTo>
                  <a:cubicBezTo>
                    <a:pt x="200" y="78"/>
                    <a:pt x="193" y="62"/>
                    <a:pt x="172" y="48"/>
                  </a:cubicBezTo>
                  <a:cubicBezTo>
                    <a:pt x="151" y="33"/>
                    <a:pt x="142" y="33"/>
                    <a:pt x="118" y="35"/>
                  </a:cubicBezTo>
                  <a:cubicBezTo>
                    <a:pt x="94" y="36"/>
                    <a:pt x="98" y="33"/>
                    <a:pt x="78" y="27"/>
                  </a:cubicBezTo>
                  <a:cubicBezTo>
                    <a:pt x="58" y="20"/>
                    <a:pt x="41" y="11"/>
                    <a:pt x="36" y="6"/>
                  </a:cubicBezTo>
                  <a:cubicBezTo>
                    <a:pt x="32" y="2"/>
                    <a:pt x="20" y="0"/>
                    <a:pt x="11" y="4"/>
                  </a:cubicBezTo>
                  <a:cubicBezTo>
                    <a:pt x="3" y="8"/>
                    <a:pt x="0" y="13"/>
                    <a:pt x="5" y="26"/>
                  </a:cubicBezTo>
                  <a:cubicBezTo>
                    <a:pt x="10" y="39"/>
                    <a:pt x="64" y="67"/>
                    <a:pt x="64" y="67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1"/>
                    <a:pt x="89" y="90"/>
                    <a:pt x="85" y="99"/>
                  </a:cubicBezTo>
                  <a:cubicBezTo>
                    <a:pt x="81" y="107"/>
                    <a:pt x="63" y="107"/>
                    <a:pt x="68" y="122"/>
                  </a:cubicBezTo>
                  <a:cubicBezTo>
                    <a:pt x="72" y="137"/>
                    <a:pt x="61" y="141"/>
                    <a:pt x="68" y="154"/>
                  </a:cubicBezTo>
                  <a:cubicBezTo>
                    <a:pt x="76" y="167"/>
                    <a:pt x="74" y="168"/>
                    <a:pt x="85" y="177"/>
                  </a:cubicBezTo>
                  <a:cubicBezTo>
                    <a:pt x="96" y="186"/>
                    <a:pt x="114" y="187"/>
                    <a:pt x="128" y="186"/>
                  </a:cubicBezTo>
                  <a:cubicBezTo>
                    <a:pt x="142" y="185"/>
                    <a:pt x="158" y="172"/>
                    <a:pt x="171" y="162"/>
                  </a:cubicBezTo>
                  <a:cubicBezTo>
                    <a:pt x="183" y="152"/>
                    <a:pt x="197" y="132"/>
                    <a:pt x="197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78"/>
            <p:cNvSpPr/>
            <p:nvPr/>
          </p:nvSpPr>
          <p:spPr bwMode="auto">
            <a:xfrm>
              <a:off x="7018338" y="2100263"/>
              <a:ext cx="384175" cy="352425"/>
            </a:xfrm>
            <a:custGeom>
              <a:avLst/>
              <a:gdLst>
                <a:gd name="T0" fmla="*/ 239 w 239"/>
                <a:gd name="T1" fmla="*/ 122 h 220"/>
                <a:gd name="T2" fmla="*/ 197 w 239"/>
                <a:gd name="T3" fmla="*/ 49 h 220"/>
                <a:gd name="T4" fmla="*/ 132 w 239"/>
                <a:gd name="T5" fmla="*/ 33 h 220"/>
                <a:gd name="T6" fmla="*/ 98 w 239"/>
                <a:gd name="T7" fmla="*/ 26 h 220"/>
                <a:gd name="T8" fmla="*/ 63 w 239"/>
                <a:gd name="T9" fmla="*/ 11 h 220"/>
                <a:gd name="T10" fmla="*/ 59 w 239"/>
                <a:gd name="T11" fmla="*/ 15 h 220"/>
                <a:gd name="T12" fmla="*/ 64 w 239"/>
                <a:gd name="T13" fmla="*/ 10 h 220"/>
                <a:gd name="T14" fmla="*/ 19 w 239"/>
                <a:gd name="T15" fmla="*/ 4 h 220"/>
                <a:gd name="T16" fmla="*/ 0 w 239"/>
                <a:gd name="T17" fmla="*/ 32 h 220"/>
                <a:gd name="T18" fmla="*/ 32 w 239"/>
                <a:gd name="T19" fmla="*/ 76 h 220"/>
                <a:gd name="T20" fmla="*/ 91 w 239"/>
                <a:gd name="T21" fmla="*/ 112 h 220"/>
                <a:gd name="T22" fmla="*/ 84 w 239"/>
                <a:gd name="T23" fmla="*/ 104 h 220"/>
                <a:gd name="T24" fmla="*/ 84 w 239"/>
                <a:gd name="T25" fmla="*/ 104 h 220"/>
                <a:gd name="T26" fmla="*/ 84 w 239"/>
                <a:gd name="T27" fmla="*/ 107 h 220"/>
                <a:gd name="T28" fmla="*/ 91 w 239"/>
                <a:gd name="T29" fmla="*/ 110 h 220"/>
                <a:gd name="T30" fmla="*/ 88 w 239"/>
                <a:gd name="T31" fmla="*/ 107 h 220"/>
                <a:gd name="T32" fmla="*/ 69 w 239"/>
                <a:gd name="T33" fmla="*/ 118 h 220"/>
                <a:gd name="T34" fmla="*/ 66 w 239"/>
                <a:gd name="T35" fmla="*/ 145 h 220"/>
                <a:gd name="T36" fmla="*/ 68 w 239"/>
                <a:gd name="T37" fmla="*/ 179 h 220"/>
                <a:gd name="T38" fmla="*/ 89 w 239"/>
                <a:gd name="T39" fmla="*/ 207 h 220"/>
                <a:gd name="T40" fmla="*/ 144 w 239"/>
                <a:gd name="T41" fmla="*/ 220 h 220"/>
                <a:gd name="T42" fmla="*/ 197 w 239"/>
                <a:gd name="T43" fmla="*/ 192 h 220"/>
                <a:gd name="T44" fmla="*/ 226 w 239"/>
                <a:gd name="T45" fmla="*/ 159 h 220"/>
                <a:gd name="T46" fmla="*/ 198 w 239"/>
                <a:gd name="T47" fmla="*/ 138 h 220"/>
                <a:gd name="T48" fmla="*/ 175 w 239"/>
                <a:gd name="T49" fmla="*/ 164 h 220"/>
                <a:gd name="T50" fmla="*/ 142 w 239"/>
                <a:gd name="T51" fmla="*/ 184 h 220"/>
                <a:gd name="T52" fmla="*/ 111 w 239"/>
                <a:gd name="T53" fmla="*/ 179 h 220"/>
                <a:gd name="T54" fmla="*/ 98 w 239"/>
                <a:gd name="T55" fmla="*/ 161 h 220"/>
                <a:gd name="T56" fmla="*/ 98 w 239"/>
                <a:gd name="T57" fmla="*/ 161 h 220"/>
                <a:gd name="T58" fmla="*/ 95 w 239"/>
                <a:gd name="T59" fmla="*/ 162 h 220"/>
                <a:gd name="T60" fmla="*/ 96 w 239"/>
                <a:gd name="T61" fmla="*/ 162 h 220"/>
                <a:gd name="T62" fmla="*/ 99 w 239"/>
                <a:gd name="T63" fmla="*/ 133 h 220"/>
                <a:gd name="T64" fmla="*/ 96 w 239"/>
                <a:gd name="T65" fmla="*/ 134 h 220"/>
                <a:gd name="T66" fmla="*/ 92 w 239"/>
                <a:gd name="T67" fmla="*/ 134 h 220"/>
                <a:gd name="T68" fmla="*/ 91 w 239"/>
                <a:gd name="T69" fmla="*/ 133 h 220"/>
                <a:gd name="T70" fmla="*/ 94 w 239"/>
                <a:gd name="T71" fmla="*/ 136 h 220"/>
                <a:gd name="T72" fmla="*/ 97 w 239"/>
                <a:gd name="T73" fmla="*/ 139 h 220"/>
                <a:gd name="T74" fmla="*/ 99 w 239"/>
                <a:gd name="T75" fmla="*/ 138 h 220"/>
                <a:gd name="T76" fmla="*/ 120 w 239"/>
                <a:gd name="T77" fmla="*/ 106 h 220"/>
                <a:gd name="T78" fmla="*/ 87 w 239"/>
                <a:gd name="T79" fmla="*/ 67 h 220"/>
                <a:gd name="T80" fmla="*/ 36 w 239"/>
                <a:gd name="T81" fmla="*/ 34 h 220"/>
                <a:gd name="T82" fmla="*/ 35 w 239"/>
                <a:gd name="T83" fmla="*/ 34 h 220"/>
                <a:gd name="T84" fmla="*/ 35 w 239"/>
                <a:gd name="T85" fmla="*/ 32 h 220"/>
                <a:gd name="T86" fmla="*/ 35 w 239"/>
                <a:gd name="T87" fmla="*/ 32 h 220"/>
                <a:gd name="T88" fmla="*/ 35 w 239"/>
                <a:gd name="T89" fmla="*/ 32 h 220"/>
                <a:gd name="T90" fmla="*/ 35 w 239"/>
                <a:gd name="T91" fmla="*/ 34 h 220"/>
                <a:gd name="T92" fmla="*/ 34 w 239"/>
                <a:gd name="T93" fmla="*/ 36 h 220"/>
                <a:gd name="T94" fmla="*/ 34 w 239"/>
                <a:gd name="T95" fmla="*/ 36 h 220"/>
                <a:gd name="T96" fmla="*/ 39 w 239"/>
                <a:gd name="T97" fmla="*/ 35 h 220"/>
                <a:gd name="T98" fmla="*/ 43 w 239"/>
                <a:gd name="T99" fmla="*/ 38 h 220"/>
                <a:gd name="T100" fmla="*/ 124 w 239"/>
                <a:gd name="T101" fmla="*/ 68 h 220"/>
                <a:gd name="T102" fmla="*/ 164 w 239"/>
                <a:gd name="T103" fmla="*/ 71 h 220"/>
                <a:gd name="T104" fmla="*/ 203 w 239"/>
                <a:gd name="T105" fmla="*/ 118 h 220"/>
                <a:gd name="T106" fmla="*/ 198 w 239"/>
                <a:gd name="T107" fmla="*/ 137 h 220"/>
                <a:gd name="T108" fmla="*/ 198 w 239"/>
                <a:gd name="T109" fmla="*/ 138 h 220"/>
                <a:gd name="T110" fmla="*/ 212 w 239"/>
                <a:gd name="T111" fmla="*/ 14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9" h="220">
                  <a:moveTo>
                    <a:pt x="212" y="148"/>
                  </a:moveTo>
                  <a:cubicBezTo>
                    <a:pt x="226" y="159"/>
                    <a:pt x="226" y="159"/>
                    <a:pt x="226" y="159"/>
                  </a:cubicBezTo>
                  <a:cubicBezTo>
                    <a:pt x="226" y="159"/>
                    <a:pt x="229" y="155"/>
                    <a:pt x="233" y="148"/>
                  </a:cubicBezTo>
                  <a:cubicBezTo>
                    <a:pt x="234" y="145"/>
                    <a:pt x="236" y="141"/>
                    <a:pt x="237" y="137"/>
                  </a:cubicBezTo>
                  <a:cubicBezTo>
                    <a:pt x="238" y="133"/>
                    <a:pt x="239" y="128"/>
                    <a:pt x="239" y="122"/>
                  </a:cubicBezTo>
                  <a:cubicBezTo>
                    <a:pt x="239" y="117"/>
                    <a:pt x="238" y="113"/>
                    <a:pt x="237" y="108"/>
                  </a:cubicBezTo>
                  <a:cubicBezTo>
                    <a:pt x="237" y="108"/>
                    <a:pt x="237" y="108"/>
                    <a:pt x="237" y="108"/>
                  </a:cubicBezTo>
                  <a:cubicBezTo>
                    <a:pt x="234" y="98"/>
                    <a:pt x="231" y="88"/>
                    <a:pt x="225" y="78"/>
                  </a:cubicBezTo>
                  <a:cubicBezTo>
                    <a:pt x="219" y="67"/>
                    <a:pt x="210" y="58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3" y="46"/>
                    <a:pt x="188" y="43"/>
                    <a:pt x="184" y="41"/>
                  </a:cubicBezTo>
                  <a:cubicBezTo>
                    <a:pt x="178" y="38"/>
                    <a:pt x="172" y="36"/>
                    <a:pt x="165" y="34"/>
                  </a:cubicBezTo>
                  <a:cubicBezTo>
                    <a:pt x="159" y="33"/>
                    <a:pt x="153" y="33"/>
                    <a:pt x="147" y="33"/>
                  </a:cubicBezTo>
                  <a:cubicBezTo>
                    <a:pt x="142" y="33"/>
                    <a:pt x="137" y="33"/>
                    <a:pt x="132" y="33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29" y="33"/>
                    <a:pt x="126" y="33"/>
                    <a:pt x="124" y="33"/>
                  </a:cubicBezTo>
                  <a:cubicBezTo>
                    <a:pt x="121" y="33"/>
                    <a:pt x="119" y="33"/>
                    <a:pt x="118" y="33"/>
                  </a:cubicBezTo>
                  <a:cubicBezTo>
                    <a:pt x="117" y="33"/>
                    <a:pt x="117" y="33"/>
                    <a:pt x="116" y="32"/>
                  </a:cubicBezTo>
                  <a:cubicBezTo>
                    <a:pt x="115" y="32"/>
                    <a:pt x="113" y="31"/>
                    <a:pt x="110" y="30"/>
                  </a:cubicBezTo>
                  <a:cubicBezTo>
                    <a:pt x="107" y="29"/>
                    <a:pt x="103" y="28"/>
                    <a:pt x="98" y="26"/>
                  </a:cubicBezTo>
                  <a:cubicBezTo>
                    <a:pt x="89" y="23"/>
                    <a:pt x="81" y="19"/>
                    <a:pt x="74" y="16"/>
                  </a:cubicBezTo>
                  <a:cubicBezTo>
                    <a:pt x="71" y="14"/>
                    <a:pt x="68" y="13"/>
                    <a:pt x="66" y="12"/>
                  </a:cubicBezTo>
                  <a:cubicBezTo>
                    <a:pt x="65" y="11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2" y="8"/>
                    <a:pt x="60" y="6"/>
                    <a:pt x="57" y="5"/>
                  </a:cubicBezTo>
                  <a:cubicBezTo>
                    <a:pt x="54" y="3"/>
                    <a:pt x="51" y="2"/>
                    <a:pt x="48" y="2"/>
                  </a:cubicBezTo>
                  <a:cubicBezTo>
                    <a:pt x="44" y="1"/>
                    <a:pt x="41" y="0"/>
                    <a:pt x="37" y="0"/>
                  </a:cubicBezTo>
                  <a:cubicBezTo>
                    <a:pt x="32" y="0"/>
                    <a:pt x="25" y="1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7" y="5"/>
                    <a:pt x="15" y="6"/>
                    <a:pt x="13" y="8"/>
                  </a:cubicBezTo>
                  <a:cubicBezTo>
                    <a:pt x="11" y="9"/>
                    <a:pt x="9" y="10"/>
                    <a:pt x="8" y="12"/>
                  </a:cubicBezTo>
                  <a:cubicBezTo>
                    <a:pt x="5" y="14"/>
                    <a:pt x="3" y="17"/>
                    <a:pt x="2" y="21"/>
                  </a:cubicBezTo>
                  <a:cubicBezTo>
                    <a:pt x="0" y="24"/>
                    <a:pt x="0" y="28"/>
                    <a:pt x="0" y="32"/>
                  </a:cubicBezTo>
                  <a:cubicBezTo>
                    <a:pt x="0" y="38"/>
                    <a:pt x="1" y="43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51"/>
                    <a:pt x="6" y="53"/>
                    <a:pt x="7" y="55"/>
                  </a:cubicBezTo>
                  <a:cubicBezTo>
                    <a:pt x="10" y="58"/>
                    <a:pt x="12" y="61"/>
                    <a:pt x="15" y="63"/>
                  </a:cubicBezTo>
                  <a:cubicBezTo>
                    <a:pt x="20" y="68"/>
                    <a:pt x="26" y="72"/>
                    <a:pt x="32" y="76"/>
                  </a:cubicBezTo>
                  <a:cubicBezTo>
                    <a:pt x="41" y="82"/>
                    <a:pt x="51" y="87"/>
                    <a:pt x="58" y="91"/>
                  </a:cubicBezTo>
                  <a:cubicBezTo>
                    <a:pt x="66" y="96"/>
                    <a:pt x="71" y="98"/>
                    <a:pt x="71" y="98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5"/>
                    <a:pt x="84" y="106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5" y="105"/>
                    <a:pt x="85" y="106"/>
                    <a:pt x="84" y="107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5" y="105"/>
                    <a:pt x="84" y="106"/>
                    <a:pt x="83" y="107"/>
                  </a:cubicBezTo>
                  <a:cubicBezTo>
                    <a:pt x="81" y="107"/>
                    <a:pt x="80" y="108"/>
                    <a:pt x="78" y="109"/>
                  </a:cubicBezTo>
                  <a:cubicBezTo>
                    <a:pt x="76" y="111"/>
                    <a:pt x="72" y="114"/>
                    <a:pt x="69" y="118"/>
                  </a:cubicBezTo>
                  <a:cubicBezTo>
                    <a:pt x="68" y="120"/>
                    <a:pt x="66" y="122"/>
                    <a:pt x="66" y="125"/>
                  </a:cubicBezTo>
                  <a:cubicBezTo>
                    <a:pt x="65" y="128"/>
                    <a:pt x="64" y="131"/>
                    <a:pt x="64" y="134"/>
                  </a:cubicBezTo>
                  <a:cubicBezTo>
                    <a:pt x="64" y="137"/>
                    <a:pt x="65" y="140"/>
                    <a:pt x="66" y="143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66" y="146"/>
                    <a:pt x="66" y="147"/>
                    <a:pt x="65" y="149"/>
                  </a:cubicBezTo>
                  <a:cubicBezTo>
                    <a:pt x="65" y="150"/>
                    <a:pt x="65" y="152"/>
                    <a:pt x="64" y="154"/>
                  </a:cubicBezTo>
                  <a:cubicBezTo>
                    <a:pt x="64" y="156"/>
                    <a:pt x="63" y="159"/>
                    <a:pt x="63" y="162"/>
                  </a:cubicBezTo>
                  <a:cubicBezTo>
                    <a:pt x="63" y="164"/>
                    <a:pt x="64" y="167"/>
                    <a:pt x="64" y="170"/>
                  </a:cubicBezTo>
                  <a:cubicBezTo>
                    <a:pt x="65" y="173"/>
                    <a:pt x="67" y="176"/>
                    <a:pt x="68" y="179"/>
                  </a:cubicBezTo>
                  <a:cubicBezTo>
                    <a:pt x="70" y="182"/>
                    <a:pt x="71" y="184"/>
                    <a:pt x="72" y="186"/>
                  </a:cubicBezTo>
                  <a:cubicBezTo>
                    <a:pt x="73" y="187"/>
                    <a:pt x="74" y="189"/>
                    <a:pt x="75" y="191"/>
                  </a:cubicBezTo>
                  <a:cubicBezTo>
                    <a:pt x="76" y="193"/>
                    <a:pt x="78" y="196"/>
                    <a:pt x="81" y="199"/>
                  </a:cubicBezTo>
                  <a:cubicBezTo>
                    <a:pt x="83" y="201"/>
                    <a:pt x="86" y="204"/>
                    <a:pt x="89" y="207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97" y="212"/>
                    <a:pt x="105" y="216"/>
                    <a:pt x="113" y="217"/>
                  </a:cubicBezTo>
                  <a:cubicBezTo>
                    <a:pt x="121" y="219"/>
                    <a:pt x="129" y="220"/>
                    <a:pt x="136" y="220"/>
                  </a:cubicBezTo>
                  <a:cubicBezTo>
                    <a:pt x="139" y="220"/>
                    <a:pt x="141" y="220"/>
                    <a:pt x="144" y="220"/>
                  </a:cubicBezTo>
                  <a:cubicBezTo>
                    <a:pt x="144" y="220"/>
                    <a:pt x="144" y="220"/>
                    <a:pt x="144" y="220"/>
                  </a:cubicBezTo>
                  <a:cubicBezTo>
                    <a:pt x="150" y="219"/>
                    <a:pt x="156" y="218"/>
                    <a:pt x="161" y="216"/>
                  </a:cubicBezTo>
                  <a:cubicBezTo>
                    <a:pt x="168" y="213"/>
                    <a:pt x="175" y="208"/>
                    <a:pt x="181" y="204"/>
                  </a:cubicBezTo>
                  <a:cubicBezTo>
                    <a:pt x="187" y="200"/>
                    <a:pt x="192" y="196"/>
                    <a:pt x="197" y="192"/>
                  </a:cubicBezTo>
                  <a:cubicBezTo>
                    <a:pt x="197" y="192"/>
                    <a:pt x="197" y="192"/>
                    <a:pt x="197" y="192"/>
                  </a:cubicBezTo>
                  <a:cubicBezTo>
                    <a:pt x="197" y="192"/>
                    <a:pt x="197" y="192"/>
                    <a:pt x="197" y="192"/>
                  </a:cubicBezTo>
                  <a:cubicBezTo>
                    <a:pt x="201" y="189"/>
                    <a:pt x="205" y="185"/>
                    <a:pt x="208" y="181"/>
                  </a:cubicBezTo>
                  <a:cubicBezTo>
                    <a:pt x="213" y="176"/>
                    <a:pt x="218" y="170"/>
                    <a:pt x="221" y="166"/>
                  </a:cubicBezTo>
                  <a:cubicBezTo>
                    <a:pt x="224" y="162"/>
                    <a:pt x="226" y="159"/>
                    <a:pt x="227" y="158"/>
                  </a:cubicBezTo>
                  <a:cubicBezTo>
                    <a:pt x="212" y="148"/>
                    <a:pt x="212" y="148"/>
                    <a:pt x="212" y="148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12" y="148"/>
                    <a:pt x="212" y="148"/>
                    <a:pt x="212" y="14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3" y="142"/>
                    <a:pt x="203" y="142"/>
                    <a:pt x="203" y="142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3" y="142"/>
                    <a:pt x="203" y="142"/>
                    <a:pt x="203" y="142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4" y="143"/>
                    <a:pt x="190" y="149"/>
                  </a:cubicBezTo>
                  <a:cubicBezTo>
                    <a:pt x="188" y="151"/>
                    <a:pt x="185" y="154"/>
                    <a:pt x="182" y="157"/>
                  </a:cubicBezTo>
                  <a:cubicBezTo>
                    <a:pt x="180" y="160"/>
                    <a:pt x="177" y="163"/>
                    <a:pt x="175" y="164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68" y="169"/>
                    <a:pt x="162" y="175"/>
                    <a:pt x="156" y="179"/>
                  </a:cubicBezTo>
                  <a:cubicBezTo>
                    <a:pt x="153" y="181"/>
                    <a:pt x="150" y="182"/>
                    <a:pt x="147" y="183"/>
                  </a:cubicBezTo>
                  <a:cubicBezTo>
                    <a:pt x="145" y="184"/>
                    <a:pt x="143" y="184"/>
                    <a:pt x="142" y="184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0" y="184"/>
                    <a:pt x="138" y="185"/>
                    <a:pt x="136" y="185"/>
                  </a:cubicBezTo>
                  <a:cubicBezTo>
                    <a:pt x="130" y="185"/>
                    <a:pt x="125" y="184"/>
                    <a:pt x="121" y="183"/>
                  </a:cubicBezTo>
                  <a:cubicBezTo>
                    <a:pt x="116" y="182"/>
                    <a:pt x="113" y="181"/>
                    <a:pt x="111" y="179"/>
                  </a:cubicBezTo>
                  <a:cubicBezTo>
                    <a:pt x="111" y="179"/>
                    <a:pt x="111" y="179"/>
                    <a:pt x="111" y="179"/>
                  </a:cubicBezTo>
                  <a:cubicBezTo>
                    <a:pt x="109" y="177"/>
                    <a:pt x="107" y="176"/>
                    <a:pt x="107" y="175"/>
                  </a:cubicBezTo>
                  <a:cubicBezTo>
                    <a:pt x="106" y="174"/>
                    <a:pt x="106" y="174"/>
                    <a:pt x="105" y="174"/>
                  </a:cubicBezTo>
                  <a:cubicBezTo>
                    <a:pt x="105" y="173"/>
                    <a:pt x="105" y="172"/>
                    <a:pt x="103" y="170"/>
                  </a:cubicBezTo>
                  <a:cubicBezTo>
                    <a:pt x="102" y="168"/>
                    <a:pt x="101" y="165"/>
                    <a:pt x="99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5" y="162"/>
                    <a:pt x="95" y="162"/>
                    <a:pt x="95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5" y="162"/>
                    <a:pt x="95" y="162"/>
                    <a:pt x="95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6" y="162"/>
                    <a:pt x="96" y="162"/>
                    <a:pt x="96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6" y="162"/>
                    <a:pt x="96" y="162"/>
                    <a:pt x="96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1"/>
                    <a:pt x="99" y="161"/>
                  </a:cubicBezTo>
                  <a:cubicBezTo>
                    <a:pt x="99" y="160"/>
                    <a:pt x="100" y="158"/>
                    <a:pt x="100" y="155"/>
                  </a:cubicBezTo>
                  <a:cubicBezTo>
                    <a:pt x="101" y="153"/>
                    <a:pt x="101" y="149"/>
                    <a:pt x="101" y="145"/>
                  </a:cubicBezTo>
                  <a:cubicBezTo>
                    <a:pt x="101" y="142"/>
                    <a:pt x="101" y="137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99" y="135"/>
                    <a:pt x="99" y="134"/>
                    <a:pt x="99" y="134"/>
                  </a:cubicBezTo>
                  <a:cubicBezTo>
                    <a:pt x="92" y="134"/>
                    <a:pt x="92" y="134"/>
                    <a:pt x="92" y="134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8" y="138"/>
                    <a:pt x="99" y="137"/>
                    <a:pt x="99" y="136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8" y="138"/>
                    <a:pt x="98" y="138"/>
                    <a:pt x="98" y="138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8" y="138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8" y="139"/>
                    <a:pt x="99" y="138"/>
                  </a:cubicBezTo>
                  <a:cubicBezTo>
                    <a:pt x="100" y="137"/>
                    <a:pt x="103" y="136"/>
                    <a:pt x="106" y="134"/>
                  </a:cubicBezTo>
                  <a:cubicBezTo>
                    <a:pt x="107" y="133"/>
                    <a:pt x="109" y="131"/>
                    <a:pt x="111" y="130"/>
                  </a:cubicBezTo>
                  <a:cubicBezTo>
                    <a:pt x="112" y="128"/>
                    <a:pt x="114" y="126"/>
                    <a:pt x="116" y="123"/>
                  </a:cubicBezTo>
                  <a:cubicBezTo>
                    <a:pt x="116" y="123"/>
                    <a:pt x="116" y="123"/>
                    <a:pt x="116" y="123"/>
                  </a:cubicBezTo>
                  <a:cubicBezTo>
                    <a:pt x="119" y="117"/>
                    <a:pt x="120" y="111"/>
                    <a:pt x="120" y="106"/>
                  </a:cubicBezTo>
                  <a:cubicBezTo>
                    <a:pt x="120" y="102"/>
                    <a:pt x="119" y="98"/>
                    <a:pt x="118" y="95"/>
                  </a:cubicBezTo>
                  <a:cubicBezTo>
                    <a:pt x="118" y="93"/>
                    <a:pt x="117" y="91"/>
                    <a:pt x="117" y="90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88" y="68"/>
                    <a:pt x="88" y="68"/>
                    <a:pt x="88" y="68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6" y="66"/>
                    <a:pt x="72" y="59"/>
                    <a:pt x="59" y="51"/>
                  </a:cubicBezTo>
                  <a:cubicBezTo>
                    <a:pt x="53" y="47"/>
                    <a:pt x="46" y="43"/>
                    <a:pt x="41" y="39"/>
                  </a:cubicBezTo>
                  <a:cubicBezTo>
                    <a:pt x="39" y="38"/>
                    <a:pt x="37" y="36"/>
                    <a:pt x="36" y="35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5"/>
                    <a:pt x="36" y="34"/>
                    <a:pt x="35" y="34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4"/>
                    <a:pt x="35" y="33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3"/>
                    <a:pt x="35" y="32"/>
                    <a:pt x="35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4" y="34"/>
                    <a:pt x="35" y="34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3" y="37"/>
                    <a:pt x="34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6" y="36"/>
                    <a:pt x="37" y="36"/>
                  </a:cubicBezTo>
                  <a:cubicBezTo>
                    <a:pt x="39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0" y="36"/>
                    <a:pt x="41" y="37"/>
                    <a:pt x="43" y="38"/>
                  </a:cubicBezTo>
                  <a:cubicBezTo>
                    <a:pt x="45" y="40"/>
                    <a:pt x="48" y="42"/>
                    <a:pt x="51" y="44"/>
                  </a:cubicBezTo>
                  <a:cubicBezTo>
                    <a:pt x="60" y="49"/>
                    <a:pt x="73" y="55"/>
                    <a:pt x="87" y="59"/>
                  </a:cubicBezTo>
                  <a:cubicBezTo>
                    <a:pt x="95" y="62"/>
                    <a:pt x="98" y="63"/>
                    <a:pt x="103" y="65"/>
                  </a:cubicBezTo>
                  <a:cubicBezTo>
                    <a:pt x="106" y="66"/>
                    <a:pt x="109" y="67"/>
                    <a:pt x="113" y="68"/>
                  </a:cubicBezTo>
                  <a:cubicBezTo>
                    <a:pt x="116" y="68"/>
                    <a:pt x="120" y="68"/>
                    <a:pt x="124" y="68"/>
                  </a:cubicBezTo>
                  <a:cubicBezTo>
                    <a:pt x="127" y="68"/>
                    <a:pt x="130" y="68"/>
                    <a:pt x="134" y="68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9" y="68"/>
                    <a:pt x="143" y="68"/>
                    <a:pt x="147" y="68"/>
                  </a:cubicBezTo>
                  <a:cubicBezTo>
                    <a:pt x="150" y="68"/>
                    <a:pt x="152" y="68"/>
                    <a:pt x="155" y="68"/>
                  </a:cubicBezTo>
                  <a:cubicBezTo>
                    <a:pt x="158" y="69"/>
                    <a:pt x="161" y="69"/>
                    <a:pt x="164" y="71"/>
                  </a:cubicBezTo>
                  <a:cubicBezTo>
                    <a:pt x="167" y="72"/>
                    <a:pt x="172" y="75"/>
                    <a:pt x="177" y="78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86" y="84"/>
                    <a:pt x="191" y="90"/>
                    <a:pt x="194" y="96"/>
                  </a:cubicBezTo>
                  <a:cubicBezTo>
                    <a:pt x="198" y="102"/>
                    <a:pt x="201" y="109"/>
                    <a:pt x="203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4" y="119"/>
                    <a:pt x="204" y="121"/>
                    <a:pt x="204" y="122"/>
                  </a:cubicBezTo>
                  <a:cubicBezTo>
                    <a:pt x="204" y="124"/>
                    <a:pt x="204" y="126"/>
                    <a:pt x="203" y="128"/>
                  </a:cubicBezTo>
                  <a:cubicBezTo>
                    <a:pt x="202" y="130"/>
                    <a:pt x="201" y="133"/>
                    <a:pt x="200" y="135"/>
                  </a:cubicBezTo>
                  <a:cubicBezTo>
                    <a:pt x="199" y="136"/>
                    <a:pt x="199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5" y="142"/>
                    <a:pt x="205" y="142"/>
                    <a:pt x="205" y="142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205" y="142"/>
                    <a:pt x="205" y="142"/>
                    <a:pt x="205" y="142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lnTo>
                    <a:pt x="212" y="148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79"/>
            <p:cNvSpPr/>
            <p:nvPr/>
          </p:nvSpPr>
          <p:spPr bwMode="auto">
            <a:xfrm>
              <a:off x="8834438" y="3279775"/>
              <a:ext cx="976313" cy="1079500"/>
            </a:xfrm>
            <a:custGeom>
              <a:avLst/>
              <a:gdLst>
                <a:gd name="T0" fmla="*/ 14 w 607"/>
                <a:gd name="T1" fmla="*/ 42 h 671"/>
                <a:gd name="T2" fmla="*/ 281 w 607"/>
                <a:gd name="T3" fmla="*/ 232 h 671"/>
                <a:gd name="T4" fmla="*/ 406 w 607"/>
                <a:gd name="T5" fmla="*/ 264 h 671"/>
                <a:gd name="T6" fmla="*/ 505 w 607"/>
                <a:gd name="T7" fmla="*/ 306 h 671"/>
                <a:gd name="T8" fmla="*/ 449 w 607"/>
                <a:gd name="T9" fmla="*/ 456 h 671"/>
                <a:gd name="T10" fmla="*/ 260 w 607"/>
                <a:gd name="T11" fmla="*/ 580 h 671"/>
                <a:gd name="T12" fmla="*/ 138 w 607"/>
                <a:gd name="T13" fmla="*/ 637 h 671"/>
                <a:gd name="T14" fmla="*/ 118 w 607"/>
                <a:gd name="T15" fmla="*/ 661 h 671"/>
                <a:gd name="T16" fmla="*/ 164 w 607"/>
                <a:gd name="T17" fmla="*/ 659 h 671"/>
                <a:gd name="T18" fmla="*/ 339 w 607"/>
                <a:gd name="T19" fmla="*/ 575 h 671"/>
                <a:gd name="T20" fmla="*/ 529 w 607"/>
                <a:gd name="T21" fmla="*/ 439 h 671"/>
                <a:gd name="T22" fmla="*/ 573 w 607"/>
                <a:gd name="T23" fmla="*/ 284 h 671"/>
                <a:gd name="T24" fmla="*/ 476 w 607"/>
                <a:gd name="T25" fmla="*/ 235 h 671"/>
                <a:gd name="T26" fmla="*/ 356 w 607"/>
                <a:gd name="T27" fmla="*/ 209 h 671"/>
                <a:gd name="T28" fmla="*/ 81 w 607"/>
                <a:gd name="T29" fmla="*/ 16 h 671"/>
                <a:gd name="T30" fmla="*/ 14 w 607"/>
                <a:gd name="T31" fmla="*/ 4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7" h="671">
                  <a:moveTo>
                    <a:pt x="14" y="42"/>
                  </a:moveTo>
                  <a:cubicBezTo>
                    <a:pt x="87" y="125"/>
                    <a:pt x="182" y="186"/>
                    <a:pt x="281" y="232"/>
                  </a:cubicBezTo>
                  <a:cubicBezTo>
                    <a:pt x="322" y="251"/>
                    <a:pt x="363" y="257"/>
                    <a:pt x="406" y="264"/>
                  </a:cubicBezTo>
                  <a:cubicBezTo>
                    <a:pt x="440" y="269"/>
                    <a:pt x="485" y="275"/>
                    <a:pt x="505" y="306"/>
                  </a:cubicBezTo>
                  <a:cubicBezTo>
                    <a:pt x="539" y="359"/>
                    <a:pt x="485" y="421"/>
                    <a:pt x="449" y="456"/>
                  </a:cubicBezTo>
                  <a:cubicBezTo>
                    <a:pt x="395" y="507"/>
                    <a:pt x="326" y="545"/>
                    <a:pt x="260" y="580"/>
                  </a:cubicBezTo>
                  <a:cubicBezTo>
                    <a:pt x="217" y="602"/>
                    <a:pt x="181" y="619"/>
                    <a:pt x="138" y="637"/>
                  </a:cubicBezTo>
                  <a:cubicBezTo>
                    <a:pt x="132" y="639"/>
                    <a:pt x="106" y="651"/>
                    <a:pt x="118" y="661"/>
                  </a:cubicBezTo>
                  <a:cubicBezTo>
                    <a:pt x="129" y="671"/>
                    <a:pt x="152" y="664"/>
                    <a:pt x="164" y="659"/>
                  </a:cubicBezTo>
                  <a:cubicBezTo>
                    <a:pt x="224" y="635"/>
                    <a:pt x="282" y="606"/>
                    <a:pt x="339" y="575"/>
                  </a:cubicBezTo>
                  <a:cubicBezTo>
                    <a:pt x="407" y="538"/>
                    <a:pt x="474" y="495"/>
                    <a:pt x="529" y="439"/>
                  </a:cubicBezTo>
                  <a:cubicBezTo>
                    <a:pt x="566" y="401"/>
                    <a:pt x="607" y="337"/>
                    <a:pt x="573" y="284"/>
                  </a:cubicBezTo>
                  <a:cubicBezTo>
                    <a:pt x="552" y="252"/>
                    <a:pt x="511" y="242"/>
                    <a:pt x="476" y="235"/>
                  </a:cubicBezTo>
                  <a:cubicBezTo>
                    <a:pt x="435" y="227"/>
                    <a:pt x="394" y="225"/>
                    <a:pt x="356" y="209"/>
                  </a:cubicBezTo>
                  <a:cubicBezTo>
                    <a:pt x="253" y="165"/>
                    <a:pt x="154" y="101"/>
                    <a:pt x="81" y="16"/>
                  </a:cubicBezTo>
                  <a:cubicBezTo>
                    <a:pt x="67" y="0"/>
                    <a:pt x="0" y="25"/>
                    <a:pt x="14" y="4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80"/>
            <p:cNvSpPr/>
            <p:nvPr/>
          </p:nvSpPr>
          <p:spPr bwMode="auto">
            <a:xfrm>
              <a:off x="8999538" y="4322763"/>
              <a:ext cx="441325" cy="355600"/>
            </a:xfrm>
            <a:custGeom>
              <a:avLst/>
              <a:gdLst>
                <a:gd name="T0" fmla="*/ 7 w 275"/>
                <a:gd name="T1" fmla="*/ 35 h 221"/>
                <a:gd name="T2" fmla="*/ 59 w 275"/>
                <a:gd name="T3" fmla="*/ 184 h 221"/>
                <a:gd name="T4" fmla="*/ 244 w 275"/>
                <a:gd name="T5" fmla="*/ 189 h 221"/>
                <a:gd name="T6" fmla="*/ 264 w 275"/>
                <a:gd name="T7" fmla="*/ 163 h 221"/>
                <a:gd name="T8" fmla="*/ 217 w 275"/>
                <a:gd name="T9" fmla="*/ 163 h 221"/>
                <a:gd name="T10" fmla="*/ 115 w 275"/>
                <a:gd name="T11" fmla="*/ 150 h 221"/>
                <a:gd name="T12" fmla="*/ 78 w 275"/>
                <a:gd name="T13" fmla="*/ 26 h 221"/>
                <a:gd name="T14" fmla="*/ 7 w 275"/>
                <a:gd name="T15" fmla="*/ 3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5" h="221">
                  <a:moveTo>
                    <a:pt x="7" y="35"/>
                  </a:moveTo>
                  <a:cubicBezTo>
                    <a:pt x="0" y="90"/>
                    <a:pt x="10" y="151"/>
                    <a:pt x="59" y="184"/>
                  </a:cubicBezTo>
                  <a:cubicBezTo>
                    <a:pt x="113" y="221"/>
                    <a:pt x="186" y="210"/>
                    <a:pt x="244" y="189"/>
                  </a:cubicBezTo>
                  <a:cubicBezTo>
                    <a:pt x="252" y="186"/>
                    <a:pt x="275" y="173"/>
                    <a:pt x="264" y="163"/>
                  </a:cubicBezTo>
                  <a:cubicBezTo>
                    <a:pt x="253" y="152"/>
                    <a:pt x="230" y="159"/>
                    <a:pt x="217" y="163"/>
                  </a:cubicBezTo>
                  <a:cubicBezTo>
                    <a:pt x="183" y="176"/>
                    <a:pt x="145" y="174"/>
                    <a:pt x="115" y="150"/>
                  </a:cubicBezTo>
                  <a:cubicBezTo>
                    <a:pt x="78" y="121"/>
                    <a:pt x="72" y="69"/>
                    <a:pt x="78" y="26"/>
                  </a:cubicBezTo>
                  <a:cubicBezTo>
                    <a:pt x="81" y="0"/>
                    <a:pt x="10" y="13"/>
                    <a:pt x="7" y="3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181"/>
            <p:cNvSpPr/>
            <p:nvPr/>
          </p:nvSpPr>
          <p:spPr bwMode="auto">
            <a:xfrm>
              <a:off x="7504113" y="1846263"/>
              <a:ext cx="2054225" cy="1449388"/>
            </a:xfrm>
            <a:custGeom>
              <a:avLst/>
              <a:gdLst>
                <a:gd name="T0" fmla="*/ 921 w 1278"/>
                <a:gd name="T1" fmla="*/ 701 h 901"/>
                <a:gd name="T2" fmla="*/ 529 w 1278"/>
                <a:gd name="T3" fmla="*/ 142 h 901"/>
                <a:gd name="T4" fmla="*/ 920 w 1278"/>
                <a:gd name="T5" fmla="*/ 712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8" h="901">
                  <a:moveTo>
                    <a:pt x="921" y="701"/>
                  </a:moveTo>
                  <a:cubicBezTo>
                    <a:pt x="497" y="901"/>
                    <a:pt x="0" y="381"/>
                    <a:pt x="529" y="142"/>
                  </a:cubicBezTo>
                  <a:cubicBezTo>
                    <a:pt x="855" y="0"/>
                    <a:pt x="1278" y="495"/>
                    <a:pt x="920" y="7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82"/>
            <p:cNvSpPr/>
            <p:nvPr/>
          </p:nvSpPr>
          <p:spPr bwMode="auto">
            <a:xfrm>
              <a:off x="7931151" y="2001838"/>
              <a:ext cx="1335088" cy="1128713"/>
            </a:xfrm>
            <a:custGeom>
              <a:avLst/>
              <a:gdLst>
                <a:gd name="T0" fmla="*/ 637 w 830"/>
                <a:gd name="T1" fmla="*/ 600 h 702"/>
                <a:gd name="T2" fmla="*/ 226 w 830"/>
                <a:gd name="T3" fmla="*/ 563 h 702"/>
                <a:gd name="T4" fmla="*/ 72 w 830"/>
                <a:gd name="T5" fmla="*/ 258 h 702"/>
                <a:gd name="T6" fmla="*/ 197 w 830"/>
                <a:gd name="T7" fmla="*/ 98 h 702"/>
                <a:gd name="T8" fmla="*/ 399 w 830"/>
                <a:gd name="T9" fmla="*/ 36 h 702"/>
                <a:gd name="T10" fmla="*/ 724 w 830"/>
                <a:gd name="T11" fmla="*/ 267 h 702"/>
                <a:gd name="T12" fmla="*/ 755 w 830"/>
                <a:gd name="T13" fmla="*/ 450 h 702"/>
                <a:gd name="T14" fmla="*/ 630 w 830"/>
                <a:gd name="T15" fmla="*/ 614 h 702"/>
                <a:gd name="T16" fmla="*/ 635 w 830"/>
                <a:gd name="T17" fmla="*/ 629 h 702"/>
                <a:gd name="T18" fmla="*/ 678 w 830"/>
                <a:gd name="T19" fmla="*/ 618 h 702"/>
                <a:gd name="T20" fmla="*/ 812 w 830"/>
                <a:gd name="T21" fmla="*/ 458 h 702"/>
                <a:gd name="T22" fmla="*/ 797 w 830"/>
                <a:gd name="T23" fmla="*/ 276 h 702"/>
                <a:gd name="T24" fmla="*/ 492 w 830"/>
                <a:gd name="T25" fmla="*/ 18 h 702"/>
                <a:gd name="T26" fmla="*/ 272 w 830"/>
                <a:gd name="T27" fmla="*/ 30 h 702"/>
                <a:gd name="T28" fmla="*/ 62 w 830"/>
                <a:gd name="T29" fmla="*/ 171 h 702"/>
                <a:gd name="T30" fmla="*/ 4 w 830"/>
                <a:gd name="T31" fmla="*/ 340 h 702"/>
                <a:gd name="T32" fmla="*/ 72 w 830"/>
                <a:gd name="T33" fmla="*/ 500 h 702"/>
                <a:gd name="T34" fmla="*/ 673 w 830"/>
                <a:gd name="T35" fmla="*/ 611 h 702"/>
                <a:gd name="T36" fmla="*/ 680 w 830"/>
                <a:gd name="T37" fmla="*/ 592 h 702"/>
                <a:gd name="T38" fmla="*/ 637 w 830"/>
                <a:gd name="T39" fmla="*/ 60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0" h="702">
                  <a:moveTo>
                    <a:pt x="637" y="600"/>
                  </a:moveTo>
                  <a:cubicBezTo>
                    <a:pt x="505" y="661"/>
                    <a:pt x="347" y="640"/>
                    <a:pt x="226" y="563"/>
                  </a:cubicBezTo>
                  <a:cubicBezTo>
                    <a:pt x="126" y="499"/>
                    <a:pt x="40" y="382"/>
                    <a:pt x="72" y="258"/>
                  </a:cubicBezTo>
                  <a:cubicBezTo>
                    <a:pt x="89" y="190"/>
                    <a:pt x="140" y="137"/>
                    <a:pt x="197" y="98"/>
                  </a:cubicBezTo>
                  <a:cubicBezTo>
                    <a:pt x="259" y="56"/>
                    <a:pt x="324" y="29"/>
                    <a:pt x="399" y="36"/>
                  </a:cubicBezTo>
                  <a:cubicBezTo>
                    <a:pt x="535" y="49"/>
                    <a:pt x="662" y="148"/>
                    <a:pt x="724" y="267"/>
                  </a:cubicBezTo>
                  <a:cubicBezTo>
                    <a:pt x="753" y="323"/>
                    <a:pt x="768" y="388"/>
                    <a:pt x="755" y="450"/>
                  </a:cubicBezTo>
                  <a:cubicBezTo>
                    <a:pt x="741" y="522"/>
                    <a:pt x="691" y="576"/>
                    <a:pt x="630" y="614"/>
                  </a:cubicBezTo>
                  <a:cubicBezTo>
                    <a:pt x="620" y="620"/>
                    <a:pt x="623" y="628"/>
                    <a:pt x="635" y="629"/>
                  </a:cubicBezTo>
                  <a:cubicBezTo>
                    <a:pt x="650" y="631"/>
                    <a:pt x="666" y="626"/>
                    <a:pt x="678" y="618"/>
                  </a:cubicBezTo>
                  <a:cubicBezTo>
                    <a:pt x="739" y="580"/>
                    <a:pt x="791" y="527"/>
                    <a:pt x="812" y="458"/>
                  </a:cubicBezTo>
                  <a:cubicBezTo>
                    <a:pt x="830" y="398"/>
                    <a:pt x="821" y="333"/>
                    <a:pt x="797" y="276"/>
                  </a:cubicBezTo>
                  <a:cubicBezTo>
                    <a:pt x="745" y="150"/>
                    <a:pt x="624" y="51"/>
                    <a:pt x="492" y="18"/>
                  </a:cubicBezTo>
                  <a:cubicBezTo>
                    <a:pt x="419" y="0"/>
                    <a:pt x="343" y="5"/>
                    <a:pt x="272" y="30"/>
                  </a:cubicBezTo>
                  <a:cubicBezTo>
                    <a:pt x="194" y="57"/>
                    <a:pt x="115" y="107"/>
                    <a:pt x="62" y="171"/>
                  </a:cubicBezTo>
                  <a:cubicBezTo>
                    <a:pt x="23" y="219"/>
                    <a:pt x="0" y="278"/>
                    <a:pt x="4" y="340"/>
                  </a:cubicBezTo>
                  <a:cubicBezTo>
                    <a:pt x="7" y="399"/>
                    <a:pt x="35" y="454"/>
                    <a:pt x="72" y="500"/>
                  </a:cubicBezTo>
                  <a:cubicBezTo>
                    <a:pt x="214" y="676"/>
                    <a:pt x="477" y="702"/>
                    <a:pt x="673" y="611"/>
                  </a:cubicBezTo>
                  <a:cubicBezTo>
                    <a:pt x="679" y="608"/>
                    <a:pt x="694" y="596"/>
                    <a:pt x="680" y="592"/>
                  </a:cubicBezTo>
                  <a:cubicBezTo>
                    <a:pt x="666" y="588"/>
                    <a:pt x="649" y="594"/>
                    <a:pt x="637" y="60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83"/>
            <p:cNvSpPr/>
            <p:nvPr/>
          </p:nvSpPr>
          <p:spPr bwMode="auto">
            <a:xfrm>
              <a:off x="8296276" y="2709863"/>
              <a:ext cx="520700" cy="176213"/>
            </a:xfrm>
            <a:custGeom>
              <a:avLst/>
              <a:gdLst>
                <a:gd name="T0" fmla="*/ 295 w 324"/>
                <a:gd name="T1" fmla="*/ 39 h 110"/>
                <a:gd name="T2" fmla="*/ 151 w 324"/>
                <a:gd name="T3" fmla="*/ 82 h 110"/>
                <a:gd name="T4" fmla="*/ 37 w 324"/>
                <a:gd name="T5" fmla="*/ 11 h 110"/>
                <a:gd name="T6" fmla="*/ 9 w 324"/>
                <a:gd name="T7" fmla="*/ 24 h 110"/>
                <a:gd name="T8" fmla="*/ 139 w 324"/>
                <a:gd name="T9" fmla="*/ 103 h 110"/>
                <a:gd name="T10" fmla="*/ 316 w 324"/>
                <a:gd name="T11" fmla="*/ 53 h 110"/>
                <a:gd name="T12" fmla="*/ 318 w 324"/>
                <a:gd name="T13" fmla="*/ 37 h 110"/>
                <a:gd name="T14" fmla="*/ 295 w 324"/>
                <a:gd name="T15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10">
                  <a:moveTo>
                    <a:pt x="295" y="39"/>
                  </a:moveTo>
                  <a:cubicBezTo>
                    <a:pt x="252" y="65"/>
                    <a:pt x="202" y="85"/>
                    <a:pt x="151" y="82"/>
                  </a:cubicBezTo>
                  <a:cubicBezTo>
                    <a:pt x="103" y="78"/>
                    <a:pt x="64" y="49"/>
                    <a:pt x="37" y="11"/>
                  </a:cubicBezTo>
                  <a:cubicBezTo>
                    <a:pt x="29" y="0"/>
                    <a:pt x="0" y="12"/>
                    <a:pt x="9" y="24"/>
                  </a:cubicBezTo>
                  <a:cubicBezTo>
                    <a:pt x="40" y="69"/>
                    <a:pt x="85" y="98"/>
                    <a:pt x="139" y="103"/>
                  </a:cubicBezTo>
                  <a:cubicBezTo>
                    <a:pt x="202" y="110"/>
                    <a:pt x="263" y="83"/>
                    <a:pt x="316" y="53"/>
                  </a:cubicBezTo>
                  <a:cubicBezTo>
                    <a:pt x="321" y="49"/>
                    <a:pt x="324" y="41"/>
                    <a:pt x="318" y="37"/>
                  </a:cubicBezTo>
                  <a:cubicBezTo>
                    <a:pt x="311" y="33"/>
                    <a:pt x="302" y="36"/>
                    <a:pt x="295" y="39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84"/>
            <p:cNvSpPr>
              <a:spLocks noEditPoints="1"/>
            </p:cNvSpPr>
            <p:nvPr/>
          </p:nvSpPr>
          <p:spPr bwMode="auto">
            <a:xfrm>
              <a:off x="7983538" y="2224088"/>
              <a:ext cx="1163638" cy="407988"/>
            </a:xfrm>
            <a:custGeom>
              <a:avLst/>
              <a:gdLst>
                <a:gd name="T0" fmla="*/ 668 w 724"/>
                <a:gd name="T1" fmla="*/ 23 h 254"/>
                <a:gd name="T2" fmla="*/ 659 w 724"/>
                <a:gd name="T3" fmla="*/ 21 h 254"/>
                <a:gd name="T4" fmla="*/ 547 w 724"/>
                <a:gd name="T5" fmla="*/ 3 h 254"/>
                <a:gd name="T6" fmla="*/ 463 w 724"/>
                <a:gd name="T7" fmla="*/ 12 h 254"/>
                <a:gd name="T8" fmla="*/ 407 w 724"/>
                <a:gd name="T9" fmla="*/ 35 h 254"/>
                <a:gd name="T10" fmla="*/ 403 w 724"/>
                <a:gd name="T11" fmla="*/ 34 h 254"/>
                <a:gd name="T12" fmla="*/ 318 w 724"/>
                <a:gd name="T13" fmla="*/ 35 h 254"/>
                <a:gd name="T14" fmla="*/ 293 w 724"/>
                <a:gd name="T15" fmla="*/ 19 h 254"/>
                <a:gd name="T16" fmla="*/ 191 w 724"/>
                <a:gd name="T17" fmla="*/ 1 h 254"/>
                <a:gd name="T18" fmla="*/ 104 w 724"/>
                <a:gd name="T19" fmla="*/ 9 h 254"/>
                <a:gd name="T20" fmla="*/ 63 w 724"/>
                <a:gd name="T21" fmla="*/ 18 h 254"/>
                <a:gd name="T22" fmla="*/ 15 w 724"/>
                <a:gd name="T23" fmla="*/ 27 h 254"/>
                <a:gd name="T24" fmla="*/ 6 w 724"/>
                <a:gd name="T25" fmla="*/ 65 h 254"/>
                <a:gd name="T26" fmla="*/ 26 w 724"/>
                <a:gd name="T27" fmla="*/ 84 h 254"/>
                <a:gd name="T28" fmla="*/ 37 w 724"/>
                <a:gd name="T29" fmla="*/ 132 h 254"/>
                <a:gd name="T30" fmla="*/ 64 w 724"/>
                <a:gd name="T31" fmla="*/ 215 h 254"/>
                <a:gd name="T32" fmla="*/ 113 w 724"/>
                <a:gd name="T33" fmla="*/ 244 h 254"/>
                <a:gd name="T34" fmla="*/ 277 w 724"/>
                <a:gd name="T35" fmla="*/ 218 h 254"/>
                <a:gd name="T36" fmla="*/ 303 w 724"/>
                <a:gd name="T37" fmla="*/ 182 h 254"/>
                <a:gd name="T38" fmla="*/ 336 w 724"/>
                <a:gd name="T39" fmla="*/ 117 h 254"/>
                <a:gd name="T40" fmla="*/ 339 w 724"/>
                <a:gd name="T41" fmla="*/ 92 h 254"/>
                <a:gd name="T42" fmla="*/ 363 w 724"/>
                <a:gd name="T43" fmla="*/ 80 h 254"/>
                <a:gd name="T44" fmla="*/ 385 w 724"/>
                <a:gd name="T45" fmla="*/ 96 h 254"/>
                <a:gd name="T46" fmla="*/ 397 w 724"/>
                <a:gd name="T47" fmla="*/ 140 h 254"/>
                <a:gd name="T48" fmla="*/ 433 w 724"/>
                <a:gd name="T49" fmla="*/ 204 h 254"/>
                <a:gd name="T50" fmla="*/ 545 w 724"/>
                <a:gd name="T51" fmla="*/ 254 h 254"/>
                <a:gd name="T52" fmla="*/ 638 w 724"/>
                <a:gd name="T53" fmla="*/ 237 h 254"/>
                <a:gd name="T54" fmla="*/ 665 w 724"/>
                <a:gd name="T55" fmla="*/ 206 h 254"/>
                <a:gd name="T56" fmla="*/ 695 w 724"/>
                <a:gd name="T57" fmla="*/ 102 h 254"/>
                <a:gd name="T58" fmla="*/ 699 w 724"/>
                <a:gd name="T59" fmla="*/ 84 h 254"/>
                <a:gd name="T60" fmla="*/ 722 w 724"/>
                <a:gd name="T61" fmla="*/ 51 h 254"/>
                <a:gd name="T62" fmla="*/ 306 w 724"/>
                <a:gd name="T63" fmla="*/ 107 h 254"/>
                <a:gd name="T64" fmla="*/ 292 w 724"/>
                <a:gd name="T65" fmla="*/ 138 h 254"/>
                <a:gd name="T66" fmla="*/ 255 w 724"/>
                <a:gd name="T67" fmla="*/ 196 h 254"/>
                <a:gd name="T68" fmla="*/ 134 w 724"/>
                <a:gd name="T69" fmla="*/ 216 h 254"/>
                <a:gd name="T70" fmla="*/ 91 w 724"/>
                <a:gd name="T71" fmla="*/ 198 h 254"/>
                <a:gd name="T72" fmla="*/ 83 w 724"/>
                <a:gd name="T73" fmla="*/ 179 h 254"/>
                <a:gd name="T74" fmla="*/ 58 w 724"/>
                <a:gd name="T75" fmla="*/ 80 h 254"/>
                <a:gd name="T76" fmla="*/ 58 w 724"/>
                <a:gd name="T77" fmla="*/ 69 h 254"/>
                <a:gd name="T78" fmla="*/ 79 w 724"/>
                <a:gd name="T79" fmla="*/ 47 h 254"/>
                <a:gd name="T80" fmla="*/ 80 w 724"/>
                <a:gd name="T81" fmla="*/ 47 h 254"/>
                <a:gd name="T82" fmla="*/ 110 w 724"/>
                <a:gd name="T83" fmla="*/ 40 h 254"/>
                <a:gd name="T84" fmla="*/ 177 w 724"/>
                <a:gd name="T85" fmla="*/ 32 h 254"/>
                <a:gd name="T86" fmla="*/ 239 w 724"/>
                <a:gd name="T87" fmla="*/ 39 h 254"/>
                <a:gd name="T88" fmla="*/ 295 w 724"/>
                <a:gd name="T89" fmla="*/ 56 h 254"/>
                <a:gd name="T90" fmla="*/ 308 w 724"/>
                <a:gd name="T91" fmla="*/ 95 h 254"/>
                <a:gd name="T92" fmla="*/ 666 w 724"/>
                <a:gd name="T93" fmla="*/ 85 h 254"/>
                <a:gd name="T94" fmla="*/ 640 w 724"/>
                <a:gd name="T95" fmla="*/ 183 h 254"/>
                <a:gd name="T96" fmla="*/ 632 w 724"/>
                <a:gd name="T97" fmla="*/ 202 h 254"/>
                <a:gd name="T98" fmla="*/ 588 w 724"/>
                <a:gd name="T99" fmla="*/ 219 h 254"/>
                <a:gd name="T100" fmla="*/ 468 w 724"/>
                <a:gd name="T101" fmla="*/ 197 h 254"/>
                <a:gd name="T102" fmla="*/ 432 w 724"/>
                <a:gd name="T103" fmla="*/ 139 h 254"/>
                <a:gd name="T104" fmla="*/ 418 w 724"/>
                <a:gd name="T105" fmla="*/ 108 h 254"/>
                <a:gd name="T106" fmla="*/ 420 w 724"/>
                <a:gd name="T107" fmla="*/ 74 h 254"/>
                <a:gd name="T108" fmla="*/ 443 w 724"/>
                <a:gd name="T109" fmla="*/ 51 h 254"/>
                <a:gd name="T110" fmla="*/ 537 w 724"/>
                <a:gd name="T111" fmla="*/ 35 h 254"/>
                <a:gd name="T112" fmla="*/ 548 w 724"/>
                <a:gd name="T113" fmla="*/ 35 h 254"/>
                <a:gd name="T114" fmla="*/ 640 w 724"/>
                <a:gd name="T115" fmla="*/ 49 h 254"/>
                <a:gd name="T116" fmla="*/ 644 w 724"/>
                <a:gd name="T117" fmla="*/ 50 h 254"/>
                <a:gd name="T118" fmla="*/ 660 w 724"/>
                <a:gd name="T119" fmla="*/ 65 h 254"/>
                <a:gd name="T120" fmla="*/ 667 w 724"/>
                <a:gd name="T121" fmla="*/ 7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4" h="254">
                  <a:moveTo>
                    <a:pt x="710" y="31"/>
                  </a:moveTo>
                  <a:cubicBezTo>
                    <a:pt x="668" y="23"/>
                    <a:pt x="668" y="23"/>
                    <a:pt x="668" y="23"/>
                  </a:cubicBezTo>
                  <a:cubicBezTo>
                    <a:pt x="666" y="22"/>
                    <a:pt x="664" y="22"/>
                    <a:pt x="662" y="22"/>
                  </a:cubicBezTo>
                  <a:cubicBezTo>
                    <a:pt x="659" y="21"/>
                    <a:pt x="659" y="21"/>
                    <a:pt x="659" y="21"/>
                  </a:cubicBezTo>
                  <a:cubicBezTo>
                    <a:pt x="658" y="21"/>
                    <a:pt x="643" y="17"/>
                    <a:pt x="621" y="12"/>
                  </a:cubicBezTo>
                  <a:cubicBezTo>
                    <a:pt x="599" y="8"/>
                    <a:pt x="572" y="3"/>
                    <a:pt x="547" y="3"/>
                  </a:cubicBezTo>
                  <a:cubicBezTo>
                    <a:pt x="543" y="3"/>
                    <a:pt x="539" y="3"/>
                    <a:pt x="535" y="3"/>
                  </a:cubicBezTo>
                  <a:cubicBezTo>
                    <a:pt x="512" y="5"/>
                    <a:pt x="486" y="8"/>
                    <a:pt x="463" y="12"/>
                  </a:cubicBezTo>
                  <a:cubicBezTo>
                    <a:pt x="452" y="15"/>
                    <a:pt x="441" y="17"/>
                    <a:pt x="432" y="21"/>
                  </a:cubicBezTo>
                  <a:cubicBezTo>
                    <a:pt x="422" y="24"/>
                    <a:pt x="414" y="28"/>
                    <a:pt x="407" y="35"/>
                  </a:cubicBezTo>
                  <a:cubicBezTo>
                    <a:pt x="407" y="35"/>
                    <a:pt x="407" y="35"/>
                    <a:pt x="407" y="35"/>
                  </a:cubicBezTo>
                  <a:cubicBezTo>
                    <a:pt x="406" y="35"/>
                    <a:pt x="404" y="35"/>
                    <a:pt x="403" y="34"/>
                  </a:cubicBezTo>
                  <a:cubicBezTo>
                    <a:pt x="323" y="34"/>
                    <a:pt x="323" y="34"/>
                    <a:pt x="323" y="34"/>
                  </a:cubicBezTo>
                  <a:cubicBezTo>
                    <a:pt x="322" y="34"/>
                    <a:pt x="320" y="34"/>
                    <a:pt x="318" y="35"/>
                  </a:cubicBezTo>
                  <a:cubicBezTo>
                    <a:pt x="317" y="34"/>
                    <a:pt x="317" y="34"/>
                    <a:pt x="317" y="34"/>
                  </a:cubicBezTo>
                  <a:cubicBezTo>
                    <a:pt x="311" y="27"/>
                    <a:pt x="302" y="23"/>
                    <a:pt x="293" y="19"/>
                  </a:cubicBezTo>
                  <a:cubicBezTo>
                    <a:pt x="284" y="16"/>
                    <a:pt x="273" y="13"/>
                    <a:pt x="262" y="11"/>
                  </a:cubicBezTo>
                  <a:cubicBezTo>
                    <a:pt x="239" y="6"/>
                    <a:pt x="213" y="3"/>
                    <a:pt x="191" y="1"/>
                  </a:cubicBezTo>
                  <a:cubicBezTo>
                    <a:pt x="186" y="0"/>
                    <a:pt x="182" y="0"/>
                    <a:pt x="178" y="0"/>
                  </a:cubicBezTo>
                  <a:cubicBezTo>
                    <a:pt x="153" y="0"/>
                    <a:pt x="126" y="4"/>
                    <a:pt x="104" y="9"/>
                  </a:cubicBezTo>
                  <a:cubicBezTo>
                    <a:pt x="82" y="13"/>
                    <a:pt x="66" y="17"/>
                    <a:pt x="66" y="17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1" y="18"/>
                    <a:pt x="59" y="18"/>
                    <a:pt x="57" y="19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6" y="29"/>
                    <a:pt x="0" y="36"/>
                    <a:pt x="2" y="46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8" y="75"/>
                    <a:pt x="17" y="81"/>
                    <a:pt x="26" y="80"/>
                  </a:cubicBezTo>
                  <a:cubicBezTo>
                    <a:pt x="26" y="81"/>
                    <a:pt x="26" y="82"/>
                    <a:pt x="26" y="84"/>
                  </a:cubicBezTo>
                  <a:cubicBezTo>
                    <a:pt x="27" y="88"/>
                    <a:pt x="28" y="92"/>
                    <a:pt x="29" y="97"/>
                  </a:cubicBezTo>
                  <a:cubicBezTo>
                    <a:pt x="31" y="107"/>
                    <a:pt x="33" y="120"/>
                    <a:pt x="37" y="132"/>
                  </a:cubicBezTo>
                  <a:cubicBezTo>
                    <a:pt x="43" y="158"/>
                    <a:pt x="51" y="185"/>
                    <a:pt x="58" y="202"/>
                  </a:cubicBezTo>
                  <a:cubicBezTo>
                    <a:pt x="60" y="207"/>
                    <a:pt x="62" y="211"/>
                    <a:pt x="64" y="215"/>
                  </a:cubicBezTo>
                  <a:cubicBezTo>
                    <a:pt x="69" y="223"/>
                    <a:pt x="77" y="229"/>
                    <a:pt x="85" y="233"/>
                  </a:cubicBezTo>
                  <a:cubicBezTo>
                    <a:pt x="93" y="238"/>
                    <a:pt x="103" y="241"/>
                    <a:pt x="113" y="244"/>
                  </a:cubicBezTo>
                  <a:cubicBezTo>
                    <a:pt x="133" y="249"/>
                    <a:pt x="156" y="251"/>
                    <a:pt x="178" y="251"/>
                  </a:cubicBezTo>
                  <a:cubicBezTo>
                    <a:pt x="221" y="252"/>
                    <a:pt x="255" y="240"/>
                    <a:pt x="277" y="218"/>
                  </a:cubicBezTo>
                  <a:cubicBezTo>
                    <a:pt x="282" y="214"/>
                    <a:pt x="286" y="209"/>
                    <a:pt x="290" y="202"/>
                  </a:cubicBezTo>
                  <a:cubicBezTo>
                    <a:pt x="294" y="196"/>
                    <a:pt x="299" y="189"/>
                    <a:pt x="303" y="182"/>
                  </a:cubicBezTo>
                  <a:cubicBezTo>
                    <a:pt x="312" y="168"/>
                    <a:pt x="320" y="152"/>
                    <a:pt x="327" y="139"/>
                  </a:cubicBezTo>
                  <a:cubicBezTo>
                    <a:pt x="331" y="130"/>
                    <a:pt x="334" y="123"/>
                    <a:pt x="336" y="117"/>
                  </a:cubicBezTo>
                  <a:cubicBezTo>
                    <a:pt x="338" y="110"/>
                    <a:pt x="339" y="103"/>
                    <a:pt x="339" y="95"/>
                  </a:cubicBezTo>
                  <a:cubicBezTo>
                    <a:pt x="339" y="94"/>
                    <a:pt x="339" y="93"/>
                    <a:pt x="339" y="92"/>
                  </a:cubicBezTo>
                  <a:cubicBezTo>
                    <a:pt x="340" y="92"/>
                    <a:pt x="340" y="92"/>
                    <a:pt x="340" y="92"/>
                  </a:cubicBezTo>
                  <a:cubicBezTo>
                    <a:pt x="345" y="85"/>
                    <a:pt x="354" y="80"/>
                    <a:pt x="363" y="80"/>
                  </a:cubicBezTo>
                  <a:cubicBezTo>
                    <a:pt x="372" y="80"/>
                    <a:pt x="379" y="84"/>
                    <a:pt x="385" y="91"/>
                  </a:cubicBezTo>
                  <a:cubicBezTo>
                    <a:pt x="385" y="93"/>
                    <a:pt x="385" y="94"/>
                    <a:pt x="385" y="96"/>
                  </a:cubicBezTo>
                  <a:cubicBezTo>
                    <a:pt x="385" y="103"/>
                    <a:pt x="385" y="111"/>
                    <a:pt x="388" y="118"/>
                  </a:cubicBezTo>
                  <a:cubicBezTo>
                    <a:pt x="389" y="124"/>
                    <a:pt x="393" y="131"/>
                    <a:pt x="397" y="140"/>
                  </a:cubicBezTo>
                  <a:cubicBezTo>
                    <a:pt x="403" y="153"/>
                    <a:pt x="411" y="169"/>
                    <a:pt x="420" y="183"/>
                  </a:cubicBezTo>
                  <a:cubicBezTo>
                    <a:pt x="424" y="191"/>
                    <a:pt x="428" y="198"/>
                    <a:pt x="433" y="204"/>
                  </a:cubicBezTo>
                  <a:cubicBezTo>
                    <a:pt x="437" y="210"/>
                    <a:pt x="441" y="215"/>
                    <a:pt x="446" y="220"/>
                  </a:cubicBezTo>
                  <a:cubicBezTo>
                    <a:pt x="467" y="242"/>
                    <a:pt x="502" y="254"/>
                    <a:pt x="545" y="254"/>
                  </a:cubicBezTo>
                  <a:cubicBezTo>
                    <a:pt x="566" y="254"/>
                    <a:pt x="589" y="252"/>
                    <a:pt x="609" y="247"/>
                  </a:cubicBezTo>
                  <a:cubicBezTo>
                    <a:pt x="620" y="244"/>
                    <a:pt x="629" y="241"/>
                    <a:pt x="638" y="237"/>
                  </a:cubicBezTo>
                  <a:cubicBezTo>
                    <a:pt x="646" y="233"/>
                    <a:pt x="653" y="227"/>
                    <a:pt x="659" y="219"/>
                  </a:cubicBezTo>
                  <a:cubicBezTo>
                    <a:pt x="661" y="215"/>
                    <a:pt x="663" y="211"/>
                    <a:pt x="665" y="206"/>
                  </a:cubicBezTo>
                  <a:cubicBezTo>
                    <a:pt x="672" y="189"/>
                    <a:pt x="680" y="162"/>
                    <a:pt x="687" y="137"/>
                  </a:cubicBezTo>
                  <a:cubicBezTo>
                    <a:pt x="690" y="124"/>
                    <a:pt x="693" y="112"/>
                    <a:pt x="695" y="102"/>
                  </a:cubicBezTo>
                  <a:cubicBezTo>
                    <a:pt x="696" y="97"/>
                    <a:pt x="697" y="92"/>
                    <a:pt x="698" y="88"/>
                  </a:cubicBezTo>
                  <a:cubicBezTo>
                    <a:pt x="698" y="87"/>
                    <a:pt x="698" y="86"/>
                    <a:pt x="699" y="84"/>
                  </a:cubicBezTo>
                  <a:cubicBezTo>
                    <a:pt x="708" y="86"/>
                    <a:pt x="716" y="79"/>
                    <a:pt x="718" y="69"/>
                  </a:cubicBezTo>
                  <a:cubicBezTo>
                    <a:pt x="722" y="51"/>
                    <a:pt x="722" y="51"/>
                    <a:pt x="722" y="51"/>
                  </a:cubicBezTo>
                  <a:cubicBezTo>
                    <a:pt x="724" y="41"/>
                    <a:pt x="719" y="33"/>
                    <a:pt x="710" y="31"/>
                  </a:cubicBezTo>
                  <a:close/>
                  <a:moveTo>
                    <a:pt x="306" y="107"/>
                  </a:moveTo>
                  <a:cubicBezTo>
                    <a:pt x="305" y="109"/>
                    <a:pt x="303" y="114"/>
                    <a:pt x="301" y="119"/>
                  </a:cubicBezTo>
                  <a:cubicBezTo>
                    <a:pt x="298" y="125"/>
                    <a:pt x="295" y="131"/>
                    <a:pt x="292" y="138"/>
                  </a:cubicBezTo>
                  <a:cubicBezTo>
                    <a:pt x="285" y="152"/>
                    <a:pt x="276" y="167"/>
                    <a:pt x="268" y="178"/>
                  </a:cubicBezTo>
                  <a:cubicBezTo>
                    <a:pt x="263" y="186"/>
                    <a:pt x="258" y="193"/>
                    <a:pt x="255" y="196"/>
                  </a:cubicBezTo>
                  <a:cubicBezTo>
                    <a:pt x="241" y="209"/>
                    <a:pt x="215" y="220"/>
                    <a:pt x="178" y="220"/>
                  </a:cubicBezTo>
                  <a:cubicBezTo>
                    <a:pt x="164" y="220"/>
                    <a:pt x="148" y="218"/>
                    <a:pt x="134" y="216"/>
                  </a:cubicBezTo>
                  <a:cubicBezTo>
                    <a:pt x="120" y="213"/>
                    <a:pt x="108" y="209"/>
                    <a:pt x="100" y="205"/>
                  </a:cubicBezTo>
                  <a:cubicBezTo>
                    <a:pt x="94" y="202"/>
                    <a:pt x="92" y="199"/>
                    <a:pt x="91" y="198"/>
                  </a:cubicBezTo>
                  <a:cubicBezTo>
                    <a:pt x="90" y="198"/>
                    <a:pt x="89" y="195"/>
                    <a:pt x="88" y="192"/>
                  </a:cubicBezTo>
                  <a:cubicBezTo>
                    <a:pt x="87" y="188"/>
                    <a:pt x="85" y="184"/>
                    <a:pt x="83" y="179"/>
                  </a:cubicBezTo>
                  <a:cubicBezTo>
                    <a:pt x="80" y="170"/>
                    <a:pt x="77" y="158"/>
                    <a:pt x="73" y="146"/>
                  </a:cubicBezTo>
                  <a:cubicBezTo>
                    <a:pt x="66" y="121"/>
                    <a:pt x="60" y="94"/>
                    <a:pt x="58" y="80"/>
                  </a:cubicBezTo>
                  <a:cubicBezTo>
                    <a:pt x="57" y="77"/>
                    <a:pt x="57" y="74"/>
                    <a:pt x="57" y="73"/>
                  </a:cubicBezTo>
                  <a:cubicBezTo>
                    <a:pt x="57" y="73"/>
                    <a:pt x="57" y="72"/>
                    <a:pt x="58" y="69"/>
                  </a:cubicBezTo>
                  <a:cubicBezTo>
                    <a:pt x="60" y="67"/>
                    <a:pt x="75" y="50"/>
                    <a:pt x="78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9" y="47"/>
                    <a:pt x="79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3" y="46"/>
                    <a:pt x="85" y="45"/>
                  </a:cubicBezTo>
                  <a:cubicBezTo>
                    <a:pt x="91" y="44"/>
                    <a:pt x="100" y="42"/>
                    <a:pt x="110" y="40"/>
                  </a:cubicBezTo>
                  <a:cubicBezTo>
                    <a:pt x="131" y="36"/>
                    <a:pt x="157" y="32"/>
                    <a:pt x="177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81" y="32"/>
                    <a:pt x="185" y="32"/>
                    <a:pt x="188" y="32"/>
                  </a:cubicBezTo>
                  <a:cubicBezTo>
                    <a:pt x="204" y="34"/>
                    <a:pt x="222" y="36"/>
                    <a:pt x="239" y="39"/>
                  </a:cubicBezTo>
                  <a:cubicBezTo>
                    <a:pt x="256" y="41"/>
                    <a:pt x="271" y="45"/>
                    <a:pt x="282" y="49"/>
                  </a:cubicBezTo>
                  <a:cubicBezTo>
                    <a:pt x="289" y="52"/>
                    <a:pt x="294" y="55"/>
                    <a:pt x="295" y="56"/>
                  </a:cubicBezTo>
                  <a:cubicBezTo>
                    <a:pt x="298" y="60"/>
                    <a:pt x="302" y="66"/>
                    <a:pt x="304" y="73"/>
                  </a:cubicBezTo>
                  <a:cubicBezTo>
                    <a:pt x="306" y="80"/>
                    <a:pt x="308" y="88"/>
                    <a:pt x="308" y="95"/>
                  </a:cubicBezTo>
                  <a:cubicBezTo>
                    <a:pt x="308" y="100"/>
                    <a:pt x="307" y="104"/>
                    <a:pt x="306" y="107"/>
                  </a:cubicBezTo>
                  <a:close/>
                  <a:moveTo>
                    <a:pt x="666" y="85"/>
                  </a:moveTo>
                  <a:cubicBezTo>
                    <a:pt x="664" y="98"/>
                    <a:pt x="657" y="125"/>
                    <a:pt x="650" y="150"/>
                  </a:cubicBezTo>
                  <a:cubicBezTo>
                    <a:pt x="647" y="162"/>
                    <a:pt x="643" y="174"/>
                    <a:pt x="640" y="183"/>
                  </a:cubicBezTo>
                  <a:cubicBezTo>
                    <a:pt x="638" y="188"/>
                    <a:pt x="636" y="192"/>
                    <a:pt x="635" y="196"/>
                  </a:cubicBezTo>
                  <a:cubicBezTo>
                    <a:pt x="634" y="199"/>
                    <a:pt x="632" y="201"/>
                    <a:pt x="632" y="202"/>
                  </a:cubicBezTo>
                  <a:cubicBezTo>
                    <a:pt x="631" y="203"/>
                    <a:pt x="628" y="206"/>
                    <a:pt x="623" y="209"/>
                  </a:cubicBezTo>
                  <a:cubicBezTo>
                    <a:pt x="615" y="213"/>
                    <a:pt x="602" y="217"/>
                    <a:pt x="588" y="219"/>
                  </a:cubicBezTo>
                  <a:cubicBezTo>
                    <a:pt x="574" y="221"/>
                    <a:pt x="559" y="222"/>
                    <a:pt x="545" y="222"/>
                  </a:cubicBezTo>
                  <a:cubicBezTo>
                    <a:pt x="508" y="222"/>
                    <a:pt x="482" y="211"/>
                    <a:pt x="468" y="197"/>
                  </a:cubicBezTo>
                  <a:cubicBezTo>
                    <a:pt x="465" y="194"/>
                    <a:pt x="460" y="188"/>
                    <a:pt x="455" y="180"/>
                  </a:cubicBezTo>
                  <a:cubicBezTo>
                    <a:pt x="447" y="168"/>
                    <a:pt x="439" y="153"/>
                    <a:pt x="432" y="139"/>
                  </a:cubicBezTo>
                  <a:cubicBezTo>
                    <a:pt x="428" y="133"/>
                    <a:pt x="425" y="126"/>
                    <a:pt x="423" y="121"/>
                  </a:cubicBezTo>
                  <a:cubicBezTo>
                    <a:pt x="420" y="115"/>
                    <a:pt x="419" y="111"/>
                    <a:pt x="418" y="108"/>
                  </a:cubicBezTo>
                  <a:cubicBezTo>
                    <a:pt x="417" y="105"/>
                    <a:pt x="416" y="101"/>
                    <a:pt x="416" y="96"/>
                  </a:cubicBezTo>
                  <a:cubicBezTo>
                    <a:pt x="416" y="89"/>
                    <a:pt x="418" y="81"/>
                    <a:pt x="420" y="74"/>
                  </a:cubicBezTo>
                  <a:cubicBezTo>
                    <a:pt x="423" y="67"/>
                    <a:pt x="426" y="61"/>
                    <a:pt x="430" y="57"/>
                  </a:cubicBezTo>
                  <a:cubicBezTo>
                    <a:pt x="431" y="56"/>
                    <a:pt x="436" y="53"/>
                    <a:pt x="443" y="51"/>
                  </a:cubicBezTo>
                  <a:cubicBezTo>
                    <a:pt x="453" y="47"/>
                    <a:pt x="469" y="43"/>
                    <a:pt x="485" y="41"/>
                  </a:cubicBezTo>
                  <a:cubicBezTo>
                    <a:pt x="502" y="38"/>
                    <a:pt x="520" y="36"/>
                    <a:pt x="537" y="35"/>
                  </a:cubicBezTo>
                  <a:cubicBezTo>
                    <a:pt x="540" y="35"/>
                    <a:pt x="544" y="35"/>
                    <a:pt x="547" y="35"/>
                  </a:cubicBezTo>
                  <a:cubicBezTo>
                    <a:pt x="548" y="35"/>
                    <a:pt x="548" y="35"/>
                    <a:pt x="548" y="35"/>
                  </a:cubicBezTo>
                  <a:cubicBezTo>
                    <a:pt x="568" y="35"/>
                    <a:pt x="594" y="39"/>
                    <a:pt x="615" y="43"/>
                  </a:cubicBezTo>
                  <a:cubicBezTo>
                    <a:pt x="625" y="45"/>
                    <a:pt x="634" y="48"/>
                    <a:pt x="640" y="49"/>
                  </a:cubicBezTo>
                  <a:cubicBezTo>
                    <a:pt x="642" y="50"/>
                    <a:pt x="643" y="50"/>
                    <a:pt x="644" y="50"/>
                  </a:cubicBezTo>
                  <a:cubicBezTo>
                    <a:pt x="644" y="50"/>
                    <a:pt x="644" y="50"/>
                    <a:pt x="644" y="50"/>
                  </a:cubicBezTo>
                  <a:cubicBezTo>
                    <a:pt x="646" y="51"/>
                    <a:pt x="646" y="51"/>
                    <a:pt x="646" y="51"/>
                  </a:cubicBezTo>
                  <a:cubicBezTo>
                    <a:pt x="650" y="54"/>
                    <a:pt x="656" y="59"/>
                    <a:pt x="660" y="65"/>
                  </a:cubicBezTo>
                  <a:cubicBezTo>
                    <a:pt x="663" y="68"/>
                    <a:pt x="665" y="71"/>
                    <a:pt x="666" y="73"/>
                  </a:cubicBezTo>
                  <a:cubicBezTo>
                    <a:pt x="667" y="76"/>
                    <a:pt x="667" y="77"/>
                    <a:pt x="667" y="77"/>
                  </a:cubicBezTo>
                  <a:cubicBezTo>
                    <a:pt x="667" y="78"/>
                    <a:pt x="667" y="81"/>
                    <a:pt x="666" y="8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85"/>
            <p:cNvSpPr>
              <a:spLocks noEditPoints="1"/>
            </p:cNvSpPr>
            <p:nvPr/>
          </p:nvSpPr>
          <p:spPr bwMode="auto">
            <a:xfrm>
              <a:off x="7961313" y="2198688"/>
              <a:ext cx="1208088" cy="457200"/>
            </a:xfrm>
            <a:custGeom>
              <a:avLst/>
              <a:gdLst>
                <a:gd name="T0" fmla="*/ 559 w 751"/>
                <a:gd name="T1" fmla="*/ 3 h 284"/>
                <a:gd name="T2" fmla="*/ 337 w 751"/>
                <a:gd name="T3" fmla="*/ 34 h 284"/>
                <a:gd name="T4" fmla="*/ 191 w 751"/>
                <a:gd name="T5" fmla="*/ 0 h 284"/>
                <a:gd name="T6" fmla="*/ 76 w 751"/>
                <a:gd name="T7" fmla="*/ 18 h 284"/>
                <a:gd name="T8" fmla="*/ 25 w 751"/>
                <a:gd name="T9" fmla="*/ 27 h 284"/>
                <a:gd name="T10" fmla="*/ 35 w 751"/>
                <a:gd name="T11" fmla="*/ 151 h 284"/>
                <a:gd name="T12" fmla="*/ 253 w 751"/>
                <a:gd name="T13" fmla="*/ 272 h 284"/>
                <a:gd name="T14" fmla="*/ 367 w 751"/>
                <a:gd name="T15" fmla="*/ 106 h 284"/>
                <a:gd name="T16" fmla="*/ 386 w 751"/>
                <a:gd name="T17" fmla="*/ 115 h 284"/>
                <a:gd name="T18" fmla="*/ 448 w 751"/>
                <a:gd name="T19" fmla="*/ 246 h 284"/>
                <a:gd name="T20" fmla="*/ 703 w 751"/>
                <a:gd name="T21" fmla="*/ 194 h 284"/>
                <a:gd name="T22" fmla="*/ 743 w 751"/>
                <a:gd name="T23" fmla="*/ 42 h 284"/>
                <a:gd name="T24" fmla="*/ 721 w 751"/>
                <a:gd name="T25" fmla="*/ 62 h 284"/>
                <a:gd name="T26" fmla="*/ 675 w 751"/>
                <a:gd name="T27" fmla="*/ 185 h 284"/>
                <a:gd name="T28" fmla="*/ 458 w 751"/>
                <a:gd name="T29" fmla="*/ 210 h 284"/>
                <a:gd name="T30" fmla="*/ 376 w 751"/>
                <a:gd name="T31" fmla="*/ 80 h 284"/>
                <a:gd name="T32" fmla="*/ 291 w 751"/>
                <a:gd name="T33" fmla="*/ 209 h 284"/>
                <a:gd name="T34" fmla="*/ 85 w 751"/>
                <a:gd name="T35" fmla="*/ 211 h 284"/>
                <a:gd name="T36" fmla="*/ 30 w 751"/>
                <a:gd name="T37" fmla="*/ 57 h 284"/>
                <a:gd name="T38" fmla="*/ 77 w 751"/>
                <a:gd name="T39" fmla="*/ 49 h 284"/>
                <a:gd name="T40" fmla="*/ 272 w 751"/>
                <a:gd name="T41" fmla="*/ 40 h 284"/>
                <a:gd name="T42" fmla="*/ 336 w 751"/>
                <a:gd name="T43" fmla="*/ 63 h 284"/>
                <a:gd name="T44" fmla="*/ 479 w 751"/>
                <a:gd name="T45" fmla="*/ 42 h 284"/>
                <a:gd name="T46" fmla="*/ 667 w 751"/>
                <a:gd name="T47" fmla="*/ 51 h 284"/>
                <a:gd name="T48" fmla="*/ 291 w 751"/>
                <a:gd name="T49" fmla="*/ 146 h 284"/>
                <a:gd name="T50" fmla="*/ 120 w 751"/>
                <a:gd name="T51" fmla="*/ 207 h 284"/>
                <a:gd name="T52" fmla="*/ 116 w 751"/>
                <a:gd name="T53" fmla="*/ 205 h 284"/>
                <a:gd name="T54" fmla="*/ 101 w 751"/>
                <a:gd name="T55" fmla="*/ 157 h 284"/>
                <a:gd name="T56" fmla="*/ 85 w 751"/>
                <a:gd name="T57" fmla="*/ 89 h 284"/>
                <a:gd name="T58" fmla="*/ 81 w 751"/>
                <a:gd name="T59" fmla="*/ 78 h 284"/>
                <a:gd name="T60" fmla="*/ 85 w 751"/>
                <a:gd name="T61" fmla="*/ 88 h 284"/>
                <a:gd name="T62" fmla="*/ 81 w 751"/>
                <a:gd name="T63" fmla="*/ 90 h 284"/>
                <a:gd name="T64" fmla="*/ 101 w 751"/>
                <a:gd name="T65" fmla="*/ 73 h 284"/>
                <a:gd name="T66" fmla="*/ 96 w 751"/>
                <a:gd name="T67" fmla="*/ 76 h 284"/>
                <a:gd name="T68" fmla="*/ 190 w 751"/>
                <a:gd name="T69" fmla="*/ 62 h 284"/>
                <a:gd name="T70" fmla="*/ 296 w 751"/>
                <a:gd name="T71" fmla="*/ 81 h 284"/>
                <a:gd name="T72" fmla="*/ 335 w 751"/>
                <a:gd name="T73" fmla="*/ 119 h 284"/>
                <a:gd name="T74" fmla="*/ 202 w 751"/>
                <a:gd name="T75" fmla="*/ 32 h 284"/>
                <a:gd name="T76" fmla="*/ 93 w 751"/>
                <a:gd name="T77" fmla="*/ 62 h 284"/>
                <a:gd name="T78" fmla="*/ 79 w 751"/>
                <a:gd name="T79" fmla="*/ 53 h 284"/>
                <a:gd name="T80" fmla="*/ 62 w 751"/>
                <a:gd name="T81" fmla="*/ 101 h 284"/>
                <a:gd name="T82" fmla="*/ 101 w 751"/>
                <a:gd name="T83" fmla="*/ 207 h 284"/>
                <a:gd name="T84" fmla="*/ 192 w 751"/>
                <a:gd name="T85" fmla="*/ 250 h 284"/>
                <a:gd name="T86" fmla="*/ 679 w 751"/>
                <a:gd name="T87" fmla="*/ 100 h 284"/>
                <a:gd name="T88" fmla="*/ 632 w 751"/>
                <a:gd name="T89" fmla="*/ 209 h 284"/>
                <a:gd name="T90" fmla="*/ 632 w 751"/>
                <a:gd name="T91" fmla="*/ 209 h 284"/>
                <a:gd name="T92" fmla="*/ 481 w 751"/>
                <a:gd name="T93" fmla="*/ 187 h 284"/>
                <a:gd name="T94" fmla="*/ 454 w 751"/>
                <a:gd name="T95" fmla="*/ 83 h 284"/>
                <a:gd name="T96" fmla="*/ 455 w 751"/>
                <a:gd name="T97" fmla="*/ 82 h 284"/>
                <a:gd name="T98" fmla="*/ 649 w 751"/>
                <a:gd name="T99" fmla="*/ 79 h 284"/>
                <a:gd name="T100" fmla="*/ 666 w 751"/>
                <a:gd name="T101" fmla="*/ 95 h 284"/>
                <a:gd name="T102" fmla="*/ 680 w 751"/>
                <a:gd name="T103" fmla="*/ 92 h 284"/>
                <a:gd name="T104" fmla="*/ 666 w 751"/>
                <a:gd name="T105" fmla="*/ 89 h 284"/>
                <a:gd name="T106" fmla="*/ 665 w 751"/>
                <a:gd name="T107" fmla="*/ 92 h 284"/>
                <a:gd name="T108" fmla="*/ 695 w 751"/>
                <a:gd name="T109" fmla="*/ 92 h 284"/>
                <a:gd name="T110" fmla="*/ 695 w 751"/>
                <a:gd name="T111" fmla="*/ 94 h 284"/>
                <a:gd name="T112" fmla="*/ 657 w 751"/>
                <a:gd name="T113" fmla="*/ 50 h 284"/>
                <a:gd name="T114" fmla="*/ 440 w 751"/>
                <a:gd name="T115" fmla="*/ 56 h 284"/>
                <a:gd name="T116" fmla="*/ 422 w 751"/>
                <a:gd name="T117" fmla="*/ 142 h 284"/>
                <a:gd name="T118" fmla="*/ 636 w 751"/>
                <a:gd name="T119" fmla="*/ 224 h 284"/>
                <a:gd name="T120" fmla="*/ 679 w 751"/>
                <a:gd name="T121" fmla="*/ 10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1" h="284">
                  <a:moveTo>
                    <a:pt x="723" y="46"/>
                  </a:moveTo>
                  <a:cubicBezTo>
                    <a:pt x="726" y="32"/>
                    <a:pt x="726" y="32"/>
                    <a:pt x="726" y="32"/>
                  </a:cubicBezTo>
                  <a:cubicBezTo>
                    <a:pt x="684" y="23"/>
                    <a:pt x="684" y="23"/>
                    <a:pt x="684" y="23"/>
                  </a:cubicBezTo>
                  <a:cubicBezTo>
                    <a:pt x="684" y="23"/>
                    <a:pt x="684" y="23"/>
                    <a:pt x="684" y="23"/>
                  </a:cubicBezTo>
                  <a:cubicBezTo>
                    <a:pt x="682" y="22"/>
                    <a:pt x="679" y="22"/>
                    <a:pt x="677" y="22"/>
                  </a:cubicBezTo>
                  <a:cubicBezTo>
                    <a:pt x="676" y="22"/>
                    <a:pt x="675" y="22"/>
                    <a:pt x="674" y="22"/>
                  </a:cubicBezTo>
                  <a:cubicBezTo>
                    <a:pt x="675" y="37"/>
                    <a:pt x="675" y="37"/>
                    <a:pt x="675" y="37"/>
                  </a:cubicBezTo>
                  <a:cubicBezTo>
                    <a:pt x="679" y="23"/>
                    <a:pt x="679" y="23"/>
                    <a:pt x="679" y="23"/>
                  </a:cubicBezTo>
                  <a:cubicBezTo>
                    <a:pt x="676" y="22"/>
                    <a:pt x="676" y="22"/>
                    <a:pt x="676" y="22"/>
                  </a:cubicBezTo>
                  <a:cubicBezTo>
                    <a:pt x="672" y="36"/>
                    <a:pt x="672" y="36"/>
                    <a:pt x="672" y="36"/>
                  </a:cubicBezTo>
                  <a:cubicBezTo>
                    <a:pt x="676" y="22"/>
                    <a:pt x="676" y="22"/>
                    <a:pt x="676" y="22"/>
                  </a:cubicBezTo>
                  <a:cubicBezTo>
                    <a:pt x="676" y="22"/>
                    <a:pt x="676" y="22"/>
                    <a:pt x="676" y="22"/>
                  </a:cubicBezTo>
                  <a:cubicBezTo>
                    <a:pt x="674" y="21"/>
                    <a:pt x="659" y="17"/>
                    <a:pt x="637" y="12"/>
                  </a:cubicBezTo>
                  <a:cubicBezTo>
                    <a:pt x="637" y="12"/>
                    <a:pt x="637" y="12"/>
                    <a:pt x="637" y="12"/>
                  </a:cubicBezTo>
                  <a:cubicBezTo>
                    <a:pt x="615" y="8"/>
                    <a:pt x="587" y="3"/>
                    <a:pt x="561" y="3"/>
                  </a:cubicBezTo>
                  <a:cubicBezTo>
                    <a:pt x="561" y="3"/>
                    <a:pt x="561" y="3"/>
                    <a:pt x="561" y="3"/>
                  </a:cubicBezTo>
                  <a:cubicBezTo>
                    <a:pt x="560" y="3"/>
                    <a:pt x="560" y="3"/>
                    <a:pt x="559" y="3"/>
                  </a:cubicBezTo>
                  <a:cubicBezTo>
                    <a:pt x="555" y="3"/>
                    <a:pt x="551" y="3"/>
                    <a:pt x="546" y="3"/>
                  </a:cubicBezTo>
                  <a:cubicBezTo>
                    <a:pt x="523" y="5"/>
                    <a:pt x="497" y="8"/>
                    <a:pt x="473" y="13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461" y="15"/>
                    <a:pt x="450" y="18"/>
                    <a:pt x="440" y="22"/>
                  </a:cubicBezTo>
                  <a:cubicBezTo>
                    <a:pt x="440" y="22"/>
                    <a:pt x="440" y="22"/>
                    <a:pt x="440" y="22"/>
                  </a:cubicBezTo>
                  <a:cubicBezTo>
                    <a:pt x="439" y="22"/>
                    <a:pt x="439" y="22"/>
                    <a:pt x="439" y="22"/>
                  </a:cubicBezTo>
                  <a:cubicBezTo>
                    <a:pt x="434" y="24"/>
                    <a:pt x="429" y="26"/>
                    <a:pt x="424" y="28"/>
                  </a:cubicBezTo>
                  <a:cubicBezTo>
                    <a:pt x="419" y="31"/>
                    <a:pt x="414" y="35"/>
                    <a:pt x="410" y="39"/>
                  </a:cubicBezTo>
                  <a:cubicBezTo>
                    <a:pt x="410" y="39"/>
                    <a:pt x="410" y="39"/>
                    <a:pt x="410" y="39"/>
                  </a:cubicBezTo>
                  <a:cubicBezTo>
                    <a:pt x="409" y="40"/>
                    <a:pt x="409" y="40"/>
                    <a:pt x="409" y="40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22" y="35"/>
                    <a:pt x="419" y="34"/>
                    <a:pt x="416" y="34"/>
                  </a:cubicBezTo>
                  <a:cubicBezTo>
                    <a:pt x="416" y="34"/>
                    <a:pt x="416" y="34"/>
                    <a:pt x="416" y="34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6" y="49"/>
                    <a:pt x="336" y="49"/>
                    <a:pt x="336" y="49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36" y="34"/>
                    <a:pt x="336" y="34"/>
                    <a:pt x="336" y="34"/>
                  </a:cubicBezTo>
                  <a:cubicBezTo>
                    <a:pt x="333" y="34"/>
                    <a:pt x="330" y="35"/>
                    <a:pt x="327" y="35"/>
                  </a:cubicBezTo>
                  <a:cubicBezTo>
                    <a:pt x="331" y="50"/>
                    <a:pt x="331" y="50"/>
                    <a:pt x="331" y="50"/>
                  </a:cubicBezTo>
                  <a:cubicBezTo>
                    <a:pt x="342" y="39"/>
                    <a:pt x="342" y="39"/>
                    <a:pt x="342" y="39"/>
                  </a:cubicBezTo>
                  <a:cubicBezTo>
                    <a:pt x="341" y="38"/>
                    <a:pt x="341" y="38"/>
                    <a:pt x="341" y="38"/>
                  </a:cubicBezTo>
                  <a:cubicBezTo>
                    <a:pt x="341" y="38"/>
                    <a:pt x="341" y="38"/>
                    <a:pt x="341" y="38"/>
                  </a:cubicBezTo>
                  <a:cubicBezTo>
                    <a:pt x="341" y="38"/>
                    <a:pt x="341" y="38"/>
                    <a:pt x="341" y="38"/>
                  </a:cubicBezTo>
                  <a:cubicBezTo>
                    <a:pt x="337" y="34"/>
                    <a:pt x="332" y="30"/>
                    <a:pt x="327" y="27"/>
                  </a:cubicBezTo>
                  <a:cubicBezTo>
                    <a:pt x="322" y="24"/>
                    <a:pt x="317" y="22"/>
                    <a:pt x="312" y="20"/>
                  </a:cubicBezTo>
                  <a:cubicBezTo>
                    <a:pt x="312" y="20"/>
                    <a:pt x="312" y="20"/>
                    <a:pt x="312" y="20"/>
                  </a:cubicBezTo>
                  <a:cubicBezTo>
                    <a:pt x="311" y="20"/>
                    <a:pt x="311" y="20"/>
                    <a:pt x="311" y="20"/>
                  </a:cubicBezTo>
                  <a:cubicBezTo>
                    <a:pt x="301" y="16"/>
                    <a:pt x="290" y="13"/>
                    <a:pt x="278" y="11"/>
                  </a:cubicBezTo>
                  <a:cubicBezTo>
                    <a:pt x="278" y="11"/>
                    <a:pt x="278" y="11"/>
                    <a:pt x="278" y="11"/>
                  </a:cubicBezTo>
                  <a:cubicBezTo>
                    <a:pt x="254" y="6"/>
                    <a:pt x="228" y="3"/>
                    <a:pt x="205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0" y="0"/>
                    <a:pt x="195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64" y="0"/>
                    <a:pt x="136" y="5"/>
                    <a:pt x="114" y="9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3" y="11"/>
                    <a:pt x="93" y="13"/>
                    <a:pt x="87" y="15"/>
                  </a:cubicBezTo>
                  <a:cubicBezTo>
                    <a:pt x="83" y="16"/>
                    <a:pt x="80" y="16"/>
                    <a:pt x="78" y="17"/>
                  </a:cubicBezTo>
                  <a:cubicBezTo>
                    <a:pt x="77" y="17"/>
                    <a:pt x="77" y="17"/>
                    <a:pt x="76" y="1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6" y="18"/>
                    <a:pt x="75" y="18"/>
                    <a:pt x="74" y="18"/>
                  </a:cubicBezTo>
                  <a:cubicBezTo>
                    <a:pt x="72" y="18"/>
                    <a:pt x="69" y="18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18" y="28"/>
                    <a:pt x="12" y="32"/>
                    <a:pt x="7" y="37"/>
                  </a:cubicBezTo>
                  <a:cubicBezTo>
                    <a:pt x="2" y="43"/>
                    <a:pt x="0" y="50"/>
                    <a:pt x="0" y="57"/>
                  </a:cubicBezTo>
                  <a:cubicBezTo>
                    <a:pt x="0" y="60"/>
                    <a:pt x="0" y="62"/>
                    <a:pt x="0" y="64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6" y="90"/>
                    <a:pt x="10" y="97"/>
                    <a:pt x="15" y="102"/>
                  </a:cubicBezTo>
                  <a:cubicBezTo>
                    <a:pt x="21" y="107"/>
                    <a:pt x="28" y="110"/>
                    <a:pt x="36" y="110"/>
                  </a:cubicBezTo>
                  <a:cubicBezTo>
                    <a:pt x="38" y="110"/>
                    <a:pt x="39" y="110"/>
                    <a:pt x="41" y="110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8"/>
                    <a:pt x="24" y="99"/>
                    <a:pt x="24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5" y="105"/>
                    <a:pt x="26" y="110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9" y="126"/>
                    <a:pt x="32" y="138"/>
                    <a:pt x="35" y="151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8" y="164"/>
                    <a:pt x="42" y="177"/>
                    <a:pt x="46" y="189"/>
                  </a:cubicBezTo>
                  <a:cubicBezTo>
                    <a:pt x="49" y="202"/>
                    <a:pt x="53" y="213"/>
                    <a:pt x="57" y="222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9" y="228"/>
                    <a:pt x="61" y="233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4" y="238"/>
                    <a:pt x="64" y="238"/>
                    <a:pt x="64" y="238"/>
                  </a:cubicBezTo>
                  <a:cubicBezTo>
                    <a:pt x="68" y="244"/>
                    <a:pt x="72" y="248"/>
                    <a:pt x="77" y="252"/>
                  </a:cubicBezTo>
                  <a:cubicBezTo>
                    <a:pt x="81" y="256"/>
                    <a:pt x="86" y="259"/>
                    <a:pt x="91" y="262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91" y="262"/>
                    <a:pt x="91" y="262"/>
                    <a:pt x="91" y="262"/>
                  </a:cubicBezTo>
                  <a:cubicBezTo>
                    <a:pt x="101" y="267"/>
                    <a:pt x="111" y="270"/>
                    <a:pt x="122" y="273"/>
                  </a:cubicBezTo>
                  <a:cubicBezTo>
                    <a:pt x="144" y="279"/>
                    <a:pt x="168" y="281"/>
                    <a:pt x="191" y="282"/>
                  </a:cubicBezTo>
                  <a:cubicBezTo>
                    <a:pt x="191" y="282"/>
                    <a:pt x="191" y="282"/>
                    <a:pt x="191" y="282"/>
                  </a:cubicBezTo>
                  <a:cubicBezTo>
                    <a:pt x="191" y="282"/>
                    <a:pt x="191" y="282"/>
                    <a:pt x="191" y="282"/>
                  </a:cubicBezTo>
                  <a:cubicBezTo>
                    <a:pt x="191" y="282"/>
                    <a:pt x="191" y="282"/>
                    <a:pt x="192" y="282"/>
                  </a:cubicBezTo>
                  <a:cubicBezTo>
                    <a:pt x="214" y="282"/>
                    <a:pt x="235" y="278"/>
                    <a:pt x="253" y="272"/>
                  </a:cubicBezTo>
                  <a:cubicBezTo>
                    <a:pt x="272" y="266"/>
                    <a:pt x="288" y="257"/>
                    <a:pt x="301" y="244"/>
                  </a:cubicBezTo>
                  <a:cubicBezTo>
                    <a:pt x="301" y="244"/>
                    <a:pt x="301" y="244"/>
                    <a:pt x="301" y="244"/>
                  </a:cubicBezTo>
                  <a:cubicBezTo>
                    <a:pt x="301" y="244"/>
                    <a:pt x="301" y="244"/>
                    <a:pt x="301" y="244"/>
                  </a:cubicBezTo>
                  <a:cubicBezTo>
                    <a:pt x="306" y="239"/>
                    <a:pt x="311" y="233"/>
                    <a:pt x="315" y="226"/>
                  </a:cubicBezTo>
                  <a:cubicBezTo>
                    <a:pt x="315" y="226"/>
                    <a:pt x="315" y="226"/>
                    <a:pt x="315" y="226"/>
                  </a:cubicBezTo>
                  <a:cubicBezTo>
                    <a:pt x="320" y="220"/>
                    <a:pt x="325" y="212"/>
                    <a:pt x="329" y="205"/>
                  </a:cubicBezTo>
                  <a:cubicBezTo>
                    <a:pt x="338" y="190"/>
                    <a:pt x="347" y="174"/>
                    <a:pt x="353" y="160"/>
                  </a:cubicBezTo>
                  <a:cubicBezTo>
                    <a:pt x="353" y="160"/>
                    <a:pt x="353" y="160"/>
                    <a:pt x="353" y="160"/>
                  </a:cubicBezTo>
                  <a:cubicBezTo>
                    <a:pt x="353" y="160"/>
                    <a:pt x="353" y="160"/>
                    <a:pt x="353" y="160"/>
                  </a:cubicBezTo>
                  <a:cubicBezTo>
                    <a:pt x="358" y="151"/>
                    <a:pt x="361" y="144"/>
                    <a:pt x="363" y="137"/>
                  </a:cubicBezTo>
                  <a:cubicBezTo>
                    <a:pt x="363" y="137"/>
                    <a:pt x="363" y="137"/>
                    <a:pt x="363" y="137"/>
                  </a:cubicBezTo>
                  <a:cubicBezTo>
                    <a:pt x="364" y="137"/>
                    <a:pt x="364" y="137"/>
                    <a:pt x="364" y="137"/>
                  </a:cubicBezTo>
                  <a:cubicBezTo>
                    <a:pt x="366" y="128"/>
                    <a:pt x="367" y="119"/>
                    <a:pt x="367" y="110"/>
                  </a:cubicBezTo>
                  <a:cubicBezTo>
                    <a:pt x="352" y="110"/>
                    <a:pt x="352" y="110"/>
                    <a:pt x="352" y="110"/>
                  </a:cubicBezTo>
                  <a:cubicBezTo>
                    <a:pt x="367" y="110"/>
                    <a:pt x="367" y="110"/>
                    <a:pt x="367" y="110"/>
                  </a:cubicBezTo>
                  <a:cubicBezTo>
                    <a:pt x="367" y="110"/>
                    <a:pt x="367" y="110"/>
                    <a:pt x="367" y="109"/>
                  </a:cubicBezTo>
                  <a:cubicBezTo>
                    <a:pt x="367" y="108"/>
                    <a:pt x="367" y="107"/>
                    <a:pt x="367" y="106"/>
                  </a:cubicBezTo>
                  <a:cubicBezTo>
                    <a:pt x="352" y="107"/>
                    <a:pt x="352" y="107"/>
                    <a:pt x="352" y="107"/>
                  </a:cubicBezTo>
                  <a:cubicBezTo>
                    <a:pt x="353" y="122"/>
                    <a:pt x="353" y="122"/>
                    <a:pt x="353" y="122"/>
                  </a:cubicBezTo>
                  <a:cubicBezTo>
                    <a:pt x="353" y="122"/>
                    <a:pt x="353" y="122"/>
                    <a:pt x="353" y="122"/>
                  </a:cubicBezTo>
                  <a:cubicBezTo>
                    <a:pt x="361" y="122"/>
                    <a:pt x="361" y="122"/>
                    <a:pt x="361" y="122"/>
                  </a:cubicBezTo>
                  <a:cubicBezTo>
                    <a:pt x="365" y="116"/>
                    <a:pt x="365" y="116"/>
                    <a:pt x="365" y="116"/>
                  </a:cubicBezTo>
                  <a:cubicBezTo>
                    <a:pt x="366" y="114"/>
                    <a:pt x="368" y="113"/>
                    <a:pt x="370" y="112"/>
                  </a:cubicBezTo>
                  <a:cubicBezTo>
                    <a:pt x="372" y="111"/>
                    <a:pt x="374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01"/>
                    <a:pt x="376" y="101"/>
                    <a:pt x="376" y="101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01"/>
                    <a:pt x="376" y="101"/>
                    <a:pt x="376" y="101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6" y="110"/>
                    <a:pt x="376" y="110"/>
                    <a:pt x="376" y="110"/>
                  </a:cubicBezTo>
                  <a:cubicBezTo>
                    <a:pt x="378" y="110"/>
                    <a:pt x="380" y="111"/>
                    <a:pt x="381" y="112"/>
                  </a:cubicBezTo>
                  <a:cubicBezTo>
                    <a:pt x="383" y="112"/>
                    <a:pt x="385" y="114"/>
                    <a:pt x="386" y="115"/>
                  </a:cubicBezTo>
                  <a:cubicBezTo>
                    <a:pt x="398" y="106"/>
                    <a:pt x="398" y="106"/>
                    <a:pt x="398" y="106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7"/>
                    <a:pt x="383" y="109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20"/>
                    <a:pt x="384" y="129"/>
                    <a:pt x="386" y="137"/>
                  </a:cubicBezTo>
                  <a:cubicBezTo>
                    <a:pt x="386" y="137"/>
                    <a:pt x="386" y="137"/>
                    <a:pt x="386" y="137"/>
                  </a:cubicBezTo>
                  <a:cubicBezTo>
                    <a:pt x="386" y="137"/>
                    <a:pt x="386" y="137"/>
                    <a:pt x="386" y="137"/>
                  </a:cubicBezTo>
                  <a:cubicBezTo>
                    <a:pt x="388" y="144"/>
                    <a:pt x="392" y="152"/>
                    <a:pt x="396" y="161"/>
                  </a:cubicBezTo>
                  <a:cubicBezTo>
                    <a:pt x="396" y="161"/>
                    <a:pt x="396" y="161"/>
                    <a:pt x="396" y="161"/>
                  </a:cubicBezTo>
                  <a:cubicBezTo>
                    <a:pt x="396" y="161"/>
                    <a:pt x="396" y="161"/>
                    <a:pt x="396" y="161"/>
                  </a:cubicBezTo>
                  <a:cubicBezTo>
                    <a:pt x="402" y="175"/>
                    <a:pt x="411" y="191"/>
                    <a:pt x="420" y="206"/>
                  </a:cubicBezTo>
                  <a:cubicBezTo>
                    <a:pt x="424" y="214"/>
                    <a:pt x="429" y="221"/>
                    <a:pt x="433" y="227"/>
                  </a:cubicBezTo>
                  <a:cubicBezTo>
                    <a:pt x="433" y="227"/>
                    <a:pt x="433" y="227"/>
                    <a:pt x="433" y="227"/>
                  </a:cubicBezTo>
                  <a:cubicBezTo>
                    <a:pt x="438" y="234"/>
                    <a:pt x="442" y="240"/>
                    <a:pt x="448" y="245"/>
                  </a:cubicBezTo>
                  <a:cubicBezTo>
                    <a:pt x="448" y="245"/>
                    <a:pt x="448" y="245"/>
                    <a:pt x="448" y="245"/>
                  </a:cubicBezTo>
                  <a:cubicBezTo>
                    <a:pt x="448" y="246"/>
                    <a:pt x="448" y="246"/>
                    <a:pt x="448" y="246"/>
                  </a:cubicBezTo>
                  <a:cubicBezTo>
                    <a:pt x="461" y="258"/>
                    <a:pt x="477" y="268"/>
                    <a:pt x="495" y="274"/>
                  </a:cubicBezTo>
                  <a:cubicBezTo>
                    <a:pt x="514" y="281"/>
                    <a:pt x="535" y="284"/>
                    <a:pt x="558" y="284"/>
                  </a:cubicBezTo>
                  <a:cubicBezTo>
                    <a:pt x="558" y="284"/>
                    <a:pt x="558" y="284"/>
                    <a:pt x="558" y="284"/>
                  </a:cubicBezTo>
                  <a:cubicBezTo>
                    <a:pt x="558" y="284"/>
                    <a:pt x="559" y="284"/>
                    <a:pt x="559" y="284"/>
                  </a:cubicBezTo>
                  <a:cubicBezTo>
                    <a:pt x="581" y="284"/>
                    <a:pt x="605" y="282"/>
                    <a:pt x="626" y="277"/>
                  </a:cubicBezTo>
                  <a:cubicBezTo>
                    <a:pt x="626" y="277"/>
                    <a:pt x="626" y="277"/>
                    <a:pt x="626" y="277"/>
                  </a:cubicBezTo>
                  <a:cubicBezTo>
                    <a:pt x="637" y="274"/>
                    <a:pt x="648" y="270"/>
                    <a:pt x="657" y="265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62" y="263"/>
                    <a:pt x="667" y="260"/>
                    <a:pt x="672" y="256"/>
                  </a:cubicBezTo>
                  <a:cubicBezTo>
                    <a:pt x="676" y="252"/>
                    <a:pt x="681" y="248"/>
                    <a:pt x="685" y="242"/>
                  </a:cubicBezTo>
                  <a:cubicBezTo>
                    <a:pt x="685" y="242"/>
                    <a:pt x="685" y="242"/>
                    <a:pt x="685" y="242"/>
                  </a:cubicBezTo>
                  <a:cubicBezTo>
                    <a:pt x="685" y="242"/>
                    <a:pt x="685" y="242"/>
                    <a:pt x="685" y="242"/>
                  </a:cubicBezTo>
                  <a:cubicBezTo>
                    <a:pt x="688" y="237"/>
                    <a:pt x="690" y="232"/>
                    <a:pt x="692" y="227"/>
                  </a:cubicBezTo>
                  <a:cubicBezTo>
                    <a:pt x="692" y="227"/>
                    <a:pt x="692" y="227"/>
                    <a:pt x="692" y="227"/>
                  </a:cubicBezTo>
                  <a:cubicBezTo>
                    <a:pt x="692" y="227"/>
                    <a:pt x="692" y="227"/>
                    <a:pt x="692" y="227"/>
                  </a:cubicBezTo>
                  <a:cubicBezTo>
                    <a:pt x="696" y="218"/>
                    <a:pt x="700" y="206"/>
                    <a:pt x="703" y="194"/>
                  </a:cubicBezTo>
                  <a:cubicBezTo>
                    <a:pt x="707" y="182"/>
                    <a:pt x="711" y="168"/>
                    <a:pt x="714" y="155"/>
                  </a:cubicBezTo>
                  <a:cubicBezTo>
                    <a:pt x="715" y="155"/>
                    <a:pt x="715" y="155"/>
                    <a:pt x="715" y="155"/>
                  </a:cubicBezTo>
                  <a:cubicBezTo>
                    <a:pt x="714" y="155"/>
                    <a:pt x="714" y="155"/>
                    <a:pt x="714" y="155"/>
                  </a:cubicBezTo>
                  <a:cubicBezTo>
                    <a:pt x="718" y="143"/>
                    <a:pt x="721" y="130"/>
                    <a:pt x="723" y="120"/>
                  </a:cubicBezTo>
                  <a:cubicBezTo>
                    <a:pt x="723" y="120"/>
                    <a:pt x="723" y="120"/>
                    <a:pt x="723" y="120"/>
                  </a:cubicBezTo>
                  <a:cubicBezTo>
                    <a:pt x="724" y="115"/>
                    <a:pt x="725" y="110"/>
                    <a:pt x="726" y="106"/>
                  </a:cubicBezTo>
                  <a:cubicBezTo>
                    <a:pt x="726" y="104"/>
                    <a:pt x="726" y="103"/>
                    <a:pt x="727" y="101"/>
                  </a:cubicBezTo>
                  <a:cubicBezTo>
                    <a:pt x="712" y="99"/>
                    <a:pt x="712" y="99"/>
                    <a:pt x="712" y="99"/>
                  </a:cubicBezTo>
                  <a:cubicBezTo>
                    <a:pt x="709" y="114"/>
                    <a:pt x="709" y="114"/>
                    <a:pt x="709" y="114"/>
                  </a:cubicBezTo>
                  <a:cubicBezTo>
                    <a:pt x="711" y="114"/>
                    <a:pt x="712" y="115"/>
                    <a:pt x="714" y="115"/>
                  </a:cubicBezTo>
                  <a:cubicBezTo>
                    <a:pt x="722" y="115"/>
                    <a:pt x="729" y="112"/>
                    <a:pt x="735" y="107"/>
                  </a:cubicBezTo>
                  <a:cubicBezTo>
                    <a:pt x="741" y="102"/>
                    <a:pt x="745" y="95"/>
                    <a:pt x="746" y="88"/>
                  </a:cubicBezTo>
                  <a:cubicBezTo>
                    <a:pt x="746" y="88"/>
                    <a:pt x="746" y="88"/>
                    <a:pt x="746" y="88"/>
                  </a:cubicBezTo>
                  <a:cubicBezTo>
                    <a:pt x="750" y="69"/>
                    <a:pt x="750" y="69"/>
                    <a:pt x="750" y="69"/>
                  </a:cubicBezTo>
                  <a:cubicBezTo>
                    <a:pt x="750" y="69"/>
                    <a:pt x="750" y="69"/>
                    <a:pt x="750" y="69"/>
                  </a:cubicBezTo>
                  <a:cubicBezTo>
                    <a:pt x="751" y="67"/>
                    <a:pt x="751" y="64"/>
                    <a:pt x="751" y="62"/>
                  </a:cubicBezTo>
                  <a:cubicBezTo>
                    <a:pt x="751" y="55"/>
                    <a:pt x="748" y="47"/>
                    <a:pt x="743" y="42"/>
                  </a:cubicBezTo>
                  <a:cubicBezTo>
                    <a:pt x="739" y="37"/>
                    <a:pt x="732" y="33"/>
                    <a:pt x="726" y="32"/>
                  </a:cubicBezTo>
                  <a:cubicBezTo>
                    <a:pt x="725" y="32"/>
                    <a:pt x="725" y="32"/>
                    <a:pt x="725" y="32"/>
                  </a:cubicBezTo>
                  <a:cubicBezTo>
                    <a:pt x="726" y="32"/>
                    <a:pt x="726" y="32"/>
                    <a:pt x="726" y="32"/>
                  </a:cubicBezTo>
                  <a:cubicBezTo>
                    <a:pt x="723" y="46"/>
                    <a:pt x="723" y="46"/>
                    <a:pt x="723" y="46"/>
                  </a:cubicBezTo>
                  <a:cubicBezTo>
                    <a:pt x="719" y="61"/>
                    <a:pt x="719" y="61"/>
                    <a:pt x="719" y="61"/>
                  </a:cubicBezTo>
                  <a:cubicBezTo>
                    <a:pt x="720" y="61"/>
                    <a:pt x="720" y="62"/>
                    <a:pt x="720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1"/>
                    <a:pt x="721" y="61"/>
                    <a:pt x="721" y="61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1"/>
                    <a:pt x="721" y="61"/>
                    <a:pt x="721" y="61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1" y="62"/>
                    <a:pt x="721" y="63"/>
                    <a:pt x="721" y="63"/>
                  </a:cubicBezTo>
                  <a:cubicBezTo>
                    <a:pt x="720" y="63"/>
                    <a:pt x="720" y="63"/>
                    <a:pt x="720" y="63"/>
                  </a:cubicBezTo>
                  <a:cubicBezTo>
                    <a:pt x="717" y="81"/>
                    <a:pt x="717" y="81"/>
                    <a:pt x="717" y="81"/>
                  </a:cubicBezTo>
                  <a:cubicBezTo>
                    <a:pt x="717" y="81"/>
                    <a:pt x="717" y="81"/>
                    <a:pt x="717" y="81"/>
                  </a:cubicBezTo>
                  <a:cubicBezTo>
                    <a:pt x="716" y="83"/>
                    <a:pt x="716" y="83"/>
                    <a:pt x="715" y="84"/>
                  </a:cubicBezTo>
                  <a:cubicBezTo>
                    <a:pt x="715" y="84"/>
                    <a:pt x="714" y="84"/>
                    <a:pt x="714" y="84"/>
                  </a:cubicBezTo>
                  <a:cubicBezTo>
                    <a:pt x="714" y="84"/>
                    <a:pt x="714" y="84"/>
                    <a:pt x="714" y="84"/>
                  </a:cubicBezTo>
                  <a:cubicBezTo>
                    <a:pt x="698" y="82"/>
                    <a:pt x="698" y="82"/>
                    <a:pt x="698" y="82"/>
                  </a:cubicBezTo>
                  <a:cubicBezTo>
                    <a:pt x="697" y="97"/>
                    <a:pt x="697" y="97"/>
                    <a:pt x="697" y="97"/>
                  </a:cubicBezTo>
                  <a:cubicBezTo>
                    <a:pt x="696" y="98"/>
                    <a:pt x="696" y="100"/>
                    <a:pt x="696" y="101"/>
                  </a:cubicBezTo>
                  <a:cubicBezTo>
                    <a:pt x="695" y="104"/>
                    <a:pt x="695" y="109"/>
                    <a:pt x="694" y="114"/>
                  </a:cubicBezTo>
                  <a:cubicBezTo>
                    <a:pt x="694" y="114"/>
                    <a:pt x="694" y="114"/>
                    <a:pt x="694" y="114"/>
                  </a:cubicBezTo>
                  <a:cubicBezTo>
                    <a:pt x="694" y="114"/>
                    <a:pt x="694" y="114"/>
                    <a:pt x="694" y="114"/>
                  </a:cubicBezTo>
                  <a:cubicBezTo>
                    <a:pt x="692" y="123"/>
                    <a:pt x="689" y="135"/>
                    <a:pt x="685" y="148"/>
                  </a:cubicBezTo>
                  <a:cubicBezTo>
                    <a:pt x="685" y="148"/>
                    <a:pt x="685" y="148"/>
                    <a:pt x="685" y="148"/>
                  </a:cubicBezTo>
                  <a:cubicBezTo>
                    <a:pt x="682" y="160"/>
                    <a:pt x="678" y="173"/>
                    <a:pt x="675" y="185"/>
                  </a:cubicBezTo>
                  <a:cubicBezTo>
                    <a:pt x="671" y="197"/>
                    <a:pt x="667" y="207"/>
                    <a:pt x="664" y="215"/>
                  </a:cubicBezTo>
                  <a:cubicBezTo>
                    <a:pt x="664" y="215"/>
                    <a:pt x="664" y="215"/>
                    <a:pt x="664" y="215"/>
                  </a:cubicBezTo>
                  <a:cubicBezTo>
                    <a:pt x="662" y="220"/>
                    <a:pt x="661" y="223"/>
                    <a:pt x="659" y="226"/>
                  </a:cubicBezTo>
                  <a:cubicBezTo>
                    <a:pt x="672" y="234"/>
                    <a:pt x="672" y="234"/>
                    <a:pt x="672" y="234"/>
                  </a:cubicBezTo>
                  <a:cubicBezTo>
                    <a:pt x="659" y="226"/>
                    <a:pt x="659" y="226"/>
                    <a:pt x="659" y="226"/>
                  </a:cubicBezTo>
                  <a:cubicBezTo>
                    <a:pt x="657" y="228"/>
                    <a:pt x="655" y="231"/>
                    <a:pt x="653" y="233"/>
                  </a:cubicBezTo>
                  <a:cubicBezTo>
                    <a:pt x="650" y="235"/>
                    <a:pt x="647" y="237"/>
                    <a:pt x="644" y="239"/>
                  </a:cubicBezTo>
                  <a:cubicBezTo>
                    <a:pt x="644" y="239"/>
                    <a:pt x="644" y="239"/>
                    <a:pt x="644" y="239"/>
                  </a:cubicBezTo>
                  <a:cubicBezTo>
                    <a:pt x="637" y="242"/>
                    <a:pt x="628" y="245"/>
                    <a:pt x="619" y="247"/>
                  </a:cubicBezTo>
                  <a:cubicBezTo>
                    <a:pt x="619" y="247"/>
                    <a:pt x="619" y="247"/>
                    <a:pt x="619" y="247"/>
                  </a:cubicBezTo>
                  <a:cubicBezTo>
                    <a:pt x="600" y="252"/>
                    <a:pt x="579" y="254"/>
                    <a:pt x="559" y="254"/>
                  </a:cubicBezTo>
                  <a:cubicBezTo>
                    <a:pt x="559" y="254"/>
                    <a:pt x="558" y="254"/>
                    <a:pt x="558" y="254"/>
                  </a:cubicBezTo>
                  <a:cubicBezTo>
                    <a:pt x="558" y="254"/>
                    <a:pt x="558" y="254"/>
                    <a:pt x="558" y="254"/>
                  </a:cubicBezTo>
                  <a:cubicBezTo>
                    <a:pt x="538" y="254"/>
                    <a:pt x="520" y="251"/>
                    <a:pt x="505" y="246"/>
                  </a:cubicBezTo>
                  <a:cubicBezTo>
                    <a:pt x="490" y="241"/>
                    <a:pt x="478" y="233"/>
                    <a:pt x="469" y="224"/>
                  </a:cubicBezTo>
                  <a:cubicBezTo>
                    <a:pt x="469" y="224"/>
                    <a:pt x="469" y="224"/>
                    <a:pt x="469" y="224"/>
                  </a:cubicBezTo>
                  <a:cubicBezTo>
                    <a:pt x="466" y="221"/>
                    <a:pt x="462" y="216"/>
                    <a:pt x="458" y="210"/>
                  </a:cubicBezTo>
                  <a:cubicBezTo>
                    <a:pt x="458" y="210"/>
                    <a:pt x="458" y="210"/>
                    <a:pt x="458" y="210"/>
                  </a:cubicBezTo>
                  <a:cubicBezTo>
                    <a:pt x="454" y="204"/>
                    <a:pt x="450" y="198"/>
                    <a:pt x="446" y="191"/>
                  </a:cubicBezTo>
                  <a:cubicBezTo>
                    <a:pt x="437" y="177"/>
                    <a:pt x="429" y="161"/>
                    <a:pt x="423" y="148"/>
                  </a:cubicBezTo>
                  <a:cubicBezTo>
                    <a:pt x="423" y="148"/>
                    <a:pt x="423" y="148"/>
                    <a:pt x="423" y="148"/>
                  </a:cubicBezTo>
                  <a:cubicBezTo>
                    <a:pt x="419" y="140"/>
                    <a:pt x="416" y="133"/>
                    <a:pt x="415" y="128"/>
                  </a:cubicBezTo>
                  <a:cubicBezTo>
                    <a:pt x="415" y="128"/>
                    <a:pt x="415" y="128"/>
                    <a:pt x="415" y="128"/>
                  </a:cubicBezTo>
                  <a:cubicBezTo>
                    <a:pt x="414" y="123"/>
                    <a:pt x="413" y="118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1"/>
                    <a:pt x="413" y="111"/>
                    <a:pt x="413" y="111"/>
                  </a:cubicBezTo>
                  <a:cubicBezTo>
                    <a:pt x="413" y="110"/>
                    <a:pt x="413" y="108"/>
                    <a:pt x="413" y="107"/>
                  </a:cubicBezTo>
                  <a:cubicBezTo>
                    <a:pt x="413" y="101"/>
                    <a:pt x="413" y="101"/>
                    <a:pt x="413" y="101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06" y="92"/>
                    <a:pt x="401" y="87"/>
                    <a:pt x="395" y="85"/>
                  </a:cubicBezTo>
                  <a:cubicBezTo>
                    <a:pt x="389" y="82"/>
                    <a:pt x="383" y="80"/>
                    <a:pt x="376" y="80"/>
                  </a:cubicBezTo>
                  <a:cubicBezTo>
                    <a:pt x="376" y="80"/>
                    <a:pt x="376" y="80"/>
                    <a:pt x="376" y="80"/>
                  </a:cubicBezTo>
                  <a:cubicBezTo>
                    <a:pt x="376" y="80"/>
                    <a:pt x="376" y="80"/>
                    <a:pt x="376" y="80"/>
                  </a:cubicBezTo>
                  <a:cubicBezTo>
                    <a:pt x="369" y="80"/>
                    <a:pt x="362" y="82"/>
                    <a:pt x="356" y="85"/>
                  </a:cubicBezTo>
                  <a:cubicBezTo>
                    <a:pt x="350" y="88"/>
                    <a:pt x="345" y="92"/>
                    <a:pt x="341" y="98"/>
                  </a:cubicBezTo>
                  <a:cubicBezTo>
                    <a:pt x="353" y="107"/>
                    <a:pt x="353" y="107"/>
                    <a:pt x="353" y="107"/>
                  </a:cubicBezTo>
                  <a:cubicBezTo>
                    <a:pt x="352" y="92"/>
                    <a:pt x="352" y="92"/>
                    <a:pt x="352" y="92"/>
                  </a:cubicBezTo>
                  <a:cubicBezTo>
                    <a:pt x="352" y="92"/>
                    <a:pt x="352" y="92"/>
                    <a:pt x="352" y="92"/>
                  </a:cubicBezTo>
                  <a:cubicBezTo>
                    <a:pt x="336" y="92"/>
                    <a:pt x="336" y="92"/>
                    <a:pt x="336" y="92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08"/>
                    <a:pt x="337" y="109"/>
                    <a:pt x="337" y="109"/>
                  </a:cubicBezTo>
                  <a:cubicBezTo>
                    <a:pt x="337" y="110"/>
                    <a:pt x="337" y="110"/>
                    <a:pt x="337" y="110"/>
                  </a:cubicBezTo>
                  <a:cubicBezTo>
                    <a:pt x="337" y="110"/>
                    <a:pt x="337" y="110"/>
                    <a:pt x="337" y="110"/>
                  </a:cubicBezTo>
                  <a:cubicBezTo>
                    <a:pt x="337" y="110"/>
                    <a:pt x="337" y="110"/>
                    <a:pt x="337" y="110"/>
                  </a:cubicBezTo>
                  <a:cubicBezTo>
                    <a:pt x="337" y="116"/>
                    <a:pt x="336" y="122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3" y="132"/>
                    <a:pt x="330" y="139"/>
                    <a:pt x="326" y="147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0" y="160"/>
                    <a:pt x="312" y="175"/>
                    <a:pt x="303" y="189"/>
                  </a:cubicBezTo>
                  <a:cubicBezTo>
                    <a:pt x="299" y="196"/>
                    <a:pt x="295" y="203"/>
                    <a:pt x="291" y="209"/>
                  </a:cubicBezTo>
                  <a:cubicBezTo>
                    <a:pt x="291" y="209"/>
                    <a:pt x="291" y="209"/>
                    <a:pt x="291" y="209"/>
                  </a:cubicBezTo>
                  <a:cubicBezTo>
                    <a:pt x="287" y="214"/>
                    <a:pt x="283" y="219"/>
                    <a:pt x="279" y="223"/>
                  </a:cubicBezTo>
                  <a:cubicBezTo>
                    <a:pt x="280" y="222"/>
                    <a:pt x="280" y="222"/>
                    <a:pt x="280" y="222"/>
                  </a:cubicBezTo>
                  <a:cubicBezTo>
                    <a:pt x="270" y="231"/>
                    <a:pt x="258" y="239"/>
                    <a:pt x="244" y="244"/>
                  </a:cubicBezTo>
                  <a:cubicBezTo>
                    <a:pt x="229" y="249"/>
                    <a:pt x="212" y="251"/>
                    <a:pt x="192" y="251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71" y="251"/>
                    <a:pt x="148" y="249"/>
                    <a:pt x="130" y="244"/>
                  </a:cubicBezTo>
                  <a:cubicBezTo>
                    <a:pt x="120" y="241"/>
                    <a:pt x="112" y="238"/>
                    <a:pt x="105" y="235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01" y="233"/>
                    <a:pt x="98" y="231"/>
                    <a:pt x="96" y="229"/>
                  </a:cubicBezTo>
                  <a:cubicBezTo>
                    <a:pt x="93" y="227"/>
                    <a:pt x="91" y="225"/>
                    <a:pt x="90" y="222"/>
                  </a:cubicBezTo>
                  <a:cubicBezTo>
                    <a:pt x="77" y="230"/>
                    <a:pt x="77" y="230"/>
                    <a:pt x="77" y="230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88" y="219"/>
                    <a:pt x="87" y="216"/>
                    <a:pt x="85" y="211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85" y="211"/>
                    <a:pt x="85" y="211"/>
                    <a:pt x="85" y="211"/>
                  </a:cubicBezTo>
                  <a:cubicBezTo>
                    <a:pt x="82" y="204"/>
                    <a:pt x="78" y="193"/>
                    <a:pt x="75" y="181"/>
                  </a:cubicBezTo>
                  <a:cubicBezTo>
                    <a:pt x="71" y="169"/>
                    <a:pt x="67" y="156"/>
                    <a:pt x="64" y="143"/>
                  </a:cubicBezTo>
                  <a:cubicBezTo>
                    <a:pt x="64" y="143"/>
                    <a:pt x="64" y="143"/>
                    <a:pt x="64" y="143"/>
                  </a:cubicBezTo>
                  <a:cubicBezTo>
                    <a:pt x="61" y="131"/>
                    <a:pt x="58" y="119"/>
                    <a:pt x="56" y="109"/>
                  </a:cubicBezTo>
                  <a:cubicBezTo>
                    <a:pt x="56" y="109"/>
                    <a:pt x="56" y="109"/>
                    <a:pt x="56" y="109"/>
                  </a:cubicBezTo>
                  <a:cubicBezTo>
                    <a:pt x="55" y="104"/>
                    <a:pt x="55" y="100"/>
                    <a:pt x="54" y="96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5"/>
                    <a:pt x="54" y="94"/>
                    <a:pt x="54" y="93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36" y="80"/>
                    <a:pt x="36" y="80"/>
                    <a:pt x="35" y="79"/>
                  </a:cubicBezTo>
                  <a:cubicBezTo>
                    <a:pt x="35" y="79"/>
                    <a:pt x="34" y="78"/>
                    <a:pt x="34" y="77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0" y="57"/>
                    <a:pt x="31" y="57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3" y="48"/>
                    <a:pt x="74" y="48"/>
                    <a:pt x="74" y="48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7"/>
                    <a:pt x="82" y="47"/>
                    <a:pt x="83" y="47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47"/>
                    <a:pt x="84" y="47"/>
                    <a:pt x="84" y="47"/>
                  </a:cubicBezTo>
                  <a:cubicBezTo>
                    <a:pt x="88" y="46"/>
                    <a:pt x="102" y="42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41" y="34"/>
                    <a:pt x="167" y="30"/>
                    <a:pt x="190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5" y="30"/>
                    <a:pt x="198" y="30"/>
                    <a:pt x="202" y="31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1"/>
                  </a:cubicBezTo>
                  <a:cubicBezTo>
                    <a:pt x="225" y="33"/>
                    <a:pt x="250" y="36"/>
                    <a:pt x="272" y="40"/>
                  </a:cubicBezTo>
                  <a:cubicBezTo>
                    <a:pt x="272" y="40"/>
                    <a:pt x="272" y="40"/>
                    <a:pt x="272" y="40"/>
                  </a:cubicBezTo>
                  <a:cubicBezTo>
                    <a:pt x="283" y="43"/>
                    <a:pt x="293" y="45"/>
                    <a:pt x="301" y="49"/>
                  </a:cubicBezTo>
                  <a:cubicBezTo>
                    <a:pt x="301" y="48"/>
                    <a:pt x="301" y="48"/>
                    <a:pt x="301" y="48"/>
                  </a:cubicBezTo>
                  <a:cubicBezTo>
                    <a:pt x="305" y="50"/>
                    <a:pt x="309" y="52"/>
                    <a:pt x="312" y="54"/>
                  </a:cubicBezTo>
                  <a:cubicBezTo>
                    <a:pt x="315" y="55"/>
                    <a:pt x="318" y="57"/>
                    <a:pt x="320" y="59"/>
                  </a:cubicBezTo>
                  <a:cubicBezTo>
                    <a:pt x="330" y="49"/>
                    <a:pt x="330" y="49"/>
                    <a:pt x="330" y="49"/>
                  </a:cubicBezTo>
                  <a:cubicBezTo>
                    <a:pt x="319" y="59"/>
                    <a:pt x="319" y="59"/>
                    <a:pt x="319" y="59"/>
                  </a:cubicBezTo>
                  <a:cubicBezTo>
                    <a:pt x="320" y="60"/>
                    <a:pt x="320" y="60"/>
                    <a:pt x="320" y="60"/>
                  </a:cubicBezTo>
                  <a:cubicBezTo>
                    <a:pt x="327" y="67"/>
                    <a:pt x="327" y="67"/>
                    <a:pt x="327" y="67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3"/>
                    <a:pt x="336" y="63"/>
                    <a:pt x="336" y="63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3"/>
                    <a:pt x="336" y="63"/>
                    <a:pt x="336" y="63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336" y="64"/>
                    <a:pt x="336" y="64"/>
                    <a:pt x="336" y="64"/>
                  </a:cubicBezTo>
                  <a:cubicBezTo>
                    <a:pt x="415" y="65"/>
                    <a:pt x="415" y="65"/>
                    <a:pt x="415" y="65"/>
                  </a:cubicBezTo>
                  <a:cubicBezTo>
                    <a:pt x="415" y="65"/>
                    <a:pt x="415" y="65"/>
                    <a:pt x="415" y="65"/>
                  </a:cubicBezTo>
                  <a:cubicBezTo>
                    <a:pt x="416" y="65"/>
                    <a:pt x="416" y="65"/>
                    <a:pt x="416" y="65"/>
                  </a:cubicBezTo>
                  <a:cubicBezTo>
                    <a:pt x="425" y="67"/>
                    <a:pt x="425" y="67"/>
                    <a:pt x="425" y="67"/>
                  </a:cubicBezTo>
                  <a:cubicBezTo>
                    <a:pt x="431" y="60"/>
                    <a:pt x="431" y="60"/>
                    <a:pt x="431" y="60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31" y="61"/>
                    <a:pt x="431" y="61"/>
                    <a:pt x="431" y="61"/>
                  </a:cubicBezTo>
                  <a:cubicBezTo>
                    <a:pt x="433" y="58"/>
                    <a:pt x="436" y="57"/>
                    <a:pt x="439" y="55"/>
                  </a:cubicBezTo>
                  <a:cubicBezTo>
                    <a:pt x="442" y="53"/>
                    <a:pt x="446" y="52"/>
                    <a:pt x="450" y="50"/>
                  </a:cubicBezTo>
                  <a:cubicBezTo>
                    <a:pt x="450" y="50"/>
                    <a:pt x="450" y="50"/>
                    <a:pt x="450" y="50"/>
                  </a:cubicBezTo>
                  <a:cubicBezTo>
                    <a:pt x="458" y="47"/>
                    <a:pt x="468" y="44"/>
                    <a:pt x="479" y="42"/>
                  </a:cubicBezTo>
                  <a:cubicBezTo>
                    <a:pt x="479" y="42"/>
                    <a:pt x="479" y="42"/>
                    <a:pt x="479" y="42"/>
                  </a:cubicBezTo>
                  <a:cubicBezTo>
                    <a:pt x="501" y="38"/>
                    <a:pt x="526" y="35"/>
                    <a:pt x="549" y="33"/>
                  </a:cubicBezTo>
                  <a:cubicBezTo>
                    <a:pt x="552" y="33"/>
                    <a:pt x="556" y="33"/>
                    <a:pt x="559" y="33"/>
                  </a:cubicBezTo>
                  <a:cubicBezTo>
                    <a:pt x="560" y="33"/>
                    <a:pt x="560" y="33"/>
                    <a:pt x="560" y="33"/>
                  </a:cubicBezTo>
                  <a:cubicBezTo>
                    <a:pt x="560" y="33"/>
                    <a:pt x="560" y="33"/>
                    <a:pt x="560" y="33"/>
                  </a:cubicBezTo>
                  <a:cubicBezTo>
                    <a:pt x="583" y="33"/>
                    <a:pt x="610" y="38"/>
                    <a:pt x="631" y="42"/>
                  </a:cubicBezTo>
                  <a:cubicBezTo>
                    <a:pt x="631" y="42"/>
                    <a:pt x="631" y="42"/>
                    <a:pt x="631" y="42"/>
                  </a:cubicBezTo>
                  <a:cubicBezTo>
                    <a:pt x="642" y="44"/>
                    <a:pt x="651" y="46"/>
                    <a:pt x="657" y="48"/>
                  </a:cubicBezTo>
                  <a:cubicBezTo>
                    <a:pt x="660" y="49"/>
                    <a:pt x="663" y="50"/>
                    <a:pt x="665" y="50"/>
                  </a:cubicBezTo>
                  <a:cubicBezTo>
                    <a:pt x="666" y="50"/>
                    <a:pt x="666" y="50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71" y="38"/>
                    <a:pt x="671" y="38"/>
                    <a:pt x="671" y="38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71" y="38"/>
                    <a:pt x="671" y="38"/>
                    <a:pt x="671" y="38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67" y="51"/>
                    <a:pt x="667" y="51"/>
                    <a:pt x="667" y="51"/>
                  </a:cubicBezTo>
                  <a:cubicBezTo>
                    <a:pt x="671" y="52"/>
                    <a:pt x="671" y="52"/>
                    <a:pt x="671" y="52"/>
                  </a:cubicBezTo>
                  <a:cubicBezTo>
                    <a:pt x="674" y="53"/>
                    <a:pt x="674" y="53"/>
                    <a:pt x="674" y="53"/>
                  </a:cubicBezTo>
                  <a:cubicBezTo>
                    <a:pt x="676" y="52"/>
                    <a:pt x="676" y="52"/>
                    <a:pt x="676" y="52"/>
                  </a:cubicBezTo>
                  <a:cubicBezTo>
                    <a:pt x="677" y="52"/>
                    <a:pt x="677" y="52"/>
                    <a:pt x="677" y="52"/>
                  </a:cubicBezTo>
                  <a:cubicBezTo>
                    <a:pt x="677" y="52"/>
                    <a:pt x="678" y="52"/>
                    <a:pt x="678" y="52"/>
                  </a:cubicBezTo>
                  <a:cubicBezTo>
                    <a:pt x="719" y="61"/>
                    <a:pt x="719" y="61"/>
                    <a:pt x="719" y="61"/>
                  </a:cubicBezTo>
                  <a:cubicBezTo>
                    <a:pt x="719" y="61"/>
                    <a:pt x="719" y="61"/>
                    <a:pt x="719" y="61"/>
                  </a:cubicBezTo>
                  <a:lnTo>
                    <a:pt x="723" y="46"/>
                  </a:lnTo>
                  <a:close/>
                  <a:moveTo>
                    <a:pt x="319" y="122"/>
                  </a:moveTo>
                  <a:cubicBezTo>
                    <a:pt x="305" y="117"/>
                    <a:pt x="305" y="117"/>
                    <a:pt x="305" y="117"/>
                  </a:cubicBezTo>
                  <a:cubicBezTo>
                    <a:pt x="304" y="118"/>
                    <a:pt x="304" y="119"/>
                    <a:pt x="303" y="121"/>
                  </a:cubicBezTo>
                  <a:cubicBezTo>
                    <a:pt x="302" y="123"/>
                    <a:pt x="301" y="125"/>
                    <a:pt x="300" y="128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298" y="133"/>
                    <a:pt x="295" y="139"/>
                    <a:pt x="291" y="146"/>
                  </a:cubicBezTo>
                  <a:cubicBezTo>
                    <a:pt x="291" y="146"/>
                    <a:pt x="291" y="146"/>
                    <a:pt x="291" y="146"/>
                  </a:cubicBezTo>
                  <a:cubicBezTo>
                    <a:pt x="284" y="159"/>
                    <a:pt x="276" y="174"/>
                    <a:pt x="268" y="185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6" y="189"/>
                    <a:pt x="264" y="192"/>
                    <a:pt x="262" y="195"/>
                  </a:cubicBezTo>
                  <a:cubicBezTo>
                    <a:pt x="261" y="196"/>
                    <a:pt x="260" y="197"/>
                    <a:pt x="259" y="198"/>
                  </a:cubicBezTo>
                  <a:cubicBezTo>
                    <a:pt x="258" y="199"/>
                    <a:pt x="258" y="200"/>
                    <a:pt x="257" y="200"/>
                  </a:cubicBezTo>
                  <a:cubicBezTo>
                    <a:pt x="257" y="200"/>
                    <a:pt x="257" y="200"/>
                    <a:pt x="257" y="200"/>
                  </a:cubicBezTo>
                  <a:cubicBezTo>
                    <a:pt x="257" y="200"/>
                    <a:pt x="257" y="200"/>
                    <a:pt x="257" y="200"/>
                  </a:cubicBezTo>
                  <a:cubicBezTo>
                    <a:pt x="252" y="205"/>
                    <a:pt x="244" y="210"/>
                    <a:pt x="234" y="213"/>
                  </a:cubicBezTo>
                  <a:cubicBezTo>
                    <a:pt x="223" y="217"/>
                    <a:pt x="209" y="220"/>
                    <a:pt x="192" y="220"/>
                  </a:cubicBezTo>
                  <a:cubicBezTo>
                    <a:pt x="192" y="220"/>
                    <a:pt x="191" y="220"/>
                    <a:pt x="191" y="220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78" y="220"/>
                    <a:pt x="163" y="218"/>
                    <a:pt x="150" y="216"/>
                  </a:cubicBezTo>
                  <a:cubicBezTo>
                    <a:pt x="150" y="216"/>
                    <a:pt x="150" y="216"/>
                    <a:pt x="150" y="216"/>
                  </a:cubicBezTo>
                  <a:cubicBezTo>
                    <a:pt x="144" y="215"/>
                    <a:pt x="137" y="213"/>
                    <a:pt x="132" y="212"/>
                  </a:cubicBezTo>
                  <a:cubicBezTo>
                    <a:pt x="127" y="210"/>
                    <a:pt x="123" y="208"/>
                    <a:pt x="120" y="207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18" y="206"/>
                    <a:pt x="117" y="205"/>
                    <a:pt x="116" y="204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5" y="205"/>
                    <a:pt x="115" y="205"/>
                    <a:pt x="115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5" y="205"/>
                    <a:pt x="115" y="205"/>
                    <a:pt x="115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1" y="209"/>
                    <a:pt x="111" y="209"/>
                    <a:pt x="111" y="209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16" y="204"/>
                    <a:pt x="116" y="204"/>
                    <a:pt x="116" y="204"/>
                  </a:cubicBezTo>
                  <a:cubicBezTo>
                    <a:pt x="111" y="209"/>
                    <a:pt x="111" y="209"/>
                    <a:pt x="111" y="209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5"/>
                    <a:pt x="117" y="205"/>
                    <a:pt x="116" y="205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3" y="208"/>
                    <a:pt x="113" y="208"/>
                    <a:pt x="113" y="208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3" y="208"/>
                    <a:pt x="113" y="208"/>
                    <a:pt x="113" y="208"/>
                  </a:cubicBezTo>
                  <a:cubicBezTo>
                    <a:pt x="117" y="206"/>
                    <a:pt x="117" y="206"/>
                    <a:pt x="117" y="206"/>
                  </a:cubicBezTo>
                  <a:cubicBezTo>
                    <a:pt x="117" y="206"/>
                    <a:pt x="117" y="205"/>
                    <a:pt x="116" y="204"/>
                  </a:cubicBezTo>
                  <a:cubicBezTo>
                    <a:pt x="116" y="203"/>
                    <a:pt x="115" y="202"/>
                    <a:pt x="115" y="201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4" y="198"/>
                    <a:pt x="112" y="194"/>
                    <a:pt x="111" y="190"/>
                  </a:cubicBezTo>
                  <a:cubicBezTo>
                    <a:pt x="111" y="190"/>
                    <a:pt x="111" y="190"/>
                    <a:pt x="111" y="190"/>
                  </a:cubicBezTo>
                  <a:cubicBezTo>
                    <a:pt x="108" y="180"/>
                    <a:pt x="104" y="169"/>
                    <a:pt x="101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97" y="145"/>
                    <a:pt x="94" y="132"/>
                    <a:pt x="91" y="121"/>
                  </a:cubicBezTo>
                  <a:cubicBezTo>
                    <a:pt x="89" y="109"/>
                    <a:pt x="87" y="99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5" y="91"/>
                    <a:pt x="85" y="90"/>
                    <a:pt x="85" y="89"/>
                  </a:cubicBezTo>
                  <a:cubicBezTo>
                    <a:pt x="85" y="89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0"/>
                    <a:pt x="85" y="89"/>
                    <a:pt x="85" y="89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8" y="73"/>
                    <a:pt x="88" y="73"/>
                    <a:pt x="88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3"/>
                    <a:pt x="72" y="73"/>
                    <a:pt x="70" y="73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0" y="77"/>
                    <a:pt x="78" y="75"/>
                    <a:pt x="75" y="74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2" y="79"/>
                    <a:pt x="81" y="7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4" y="84"/>
                    <a:pt x="84" y="83"/>
                    <a:pt x="83" y="81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6"/>
                    <a:pt x="85" y="85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7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89"/>
                    <a:pt x="85" y="89"/>
                    <a:pt x="85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0"/>
                  </a:cubicBezTo>
                  <a:cubicBezTo>
                    <a:pt x="74" y="89"/>
                    <a:pt x="74" y="89"/>
                    <a:pt x="74" y="89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5" y="91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7" y="88"/>
                    <a:pt x="91" y="84"/>
                    <a:pt x="94" y="81"/>
                  </a:cubicBezTo>
                  <a:cubicBezTo>
                    <a:pt x="96" y="79"/>
                    <a:pt x="97" y="77"/>
                    <a:pt x="99" y="76"/>
                  </a:cubicBezTo>
                  <a:cubicBezTo>
                    <a:pt x="99" y="75"/>
                    <a:pt x="100" y="74"/>
                    <a:pt x="100" y="74"/>
                  </a:cubicBezTo>
                  <a:cubicBezTo>
                    <a:pt x="101" y="74"/>
                    <a:pt x="101" y="74"/>
                    <a:pt x="101" y="74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5" y="77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4"/>
                    <a:pt x="96" y="74"/>
                    <a:pt x="96" y="74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6"/>
                    <a:pt x="100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7" y="74"/>
                    <a:pt x="116" y="72"/>
                    <a:pt x="126" y="70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36" y="68"/>
                    <a:pt x="147" y="66"/>
                    <a:pt x="158" y="64"/>
                  </a:cubicBezTo>
                  <a:cubicBezTo>
                    <a:pt x="169" y="63"/>
                    <a:pt x="180" y="62"/>
                    <a:pt x="189" y="62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1" y="62"/>
                    <a:pt x="191" y="62"/>
                    <a:pt x="191" y="62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4" y="62"/>
                    <a:pt x="197" y="62"/>
                    <a:pt x="199" y="62"/>
                  </a:cubicBezTo>
                  <a:cubicBezTo>
                    <a:pt x="199" y="62"/>
                    <a:pt x="199" y="62"/>
                    <a:pt x="199" y="62"/>
                  </a:cubicBezTo>
                  <a:cubicBezTo>
                    <a:pt x="199" y="62"/>
                    <a:pt x="199" y="62"/>
                    <a:pt x="199" y="62"/>
                  </a:cubicBezTo>
                  <a:cubicBezTo>
                    <a:pt x="216" y="64"/>
                    <a:pt x="234" y="66"/>
                    <a:pt x="250" y="69"/>
                  </a:cubicBezTo>
                  <a:cubicBezTo>
                    <a:pt x="250" y="69"/>
                    <a:pt x="250" y="69"/>
                    <a:pt x="250" y="69"/>
                  </a:cubicBezTo>
                  <a:cubicBezTo>
                    <a:pt x="258" y="70"/>
                    <a:pt x="265" y="71"/>
                    <a:pt x="272" y="73"/>
                  </a:cubicBezTo>
                  <a:cubicBezTo>
                    <a:pt x="279" y="75"/>
                    <a:pt x="285" y="76"/>
                    <a:pt x="289" y="78"/>
                  </a:cubicBezTo>
                  <a:cubicBezTo>
                    <a:pt x="290" y="78"/>
                    <a:pt x="290" y="78"/>
                    <a:pt x="290" y="78"/>
                  </a:cubicBezTo>
                  <a:cubicBezTo>
                    <a:pt x="290" y="78"/>
                    <a:pt x="290" y="78"/>
                    <a:pt x="290" y="78"/>
                  </a:cubicBezTo>
                  <a:cubicBezTo>
                    <a:pt x="292" y="79"/>
                    <a:pt x="295" y="80"/>
                    <a:pt x="296" y="81"/>
                  </a:cubicBezTo>
                  <a:cubicBezTo>
                    <a:pt x="297" y="82"/>
                    <a:pt x="297" y="82"/>
                    <a:pt x="298" y="82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303" y="76"/>
                    <a:pt x="303" y="76"/>
                    <a:pt x="303" y="76"/>
                  </a:cubicBezTo>
                  <a:cubicBezTo>
                    <a:pt x="296" y="81"/>
                    <a:pt x="296" y="81"/>
                    <a:pt x="296" y="81"/>
                  </a:cubicBezTo>
                  <a:cubicBezTo>
                    <a:pt x="297" y="82"/>
                    <a:pt x="298" y="82"/>
                    <a:pt x="298" y="82"/>
                  </a:cubicBezTo>
                  <a:cubicBezTo>
                    <a:pt x="303" y="76"/>
                    <a:pt x="303" y="76"/>
                    <a:pt x="303" y="76"/>
                  </a:cubicBezTo>
                  <a:cubicBezTo>
                    <a:pt x="296" y="81"/>
                    <a:pt x="296" y="81"/>
                    <a:pt x="296" y="81"/>
                  </a:cubicBezTo>
                  <a:cubicBezTo>
                    <a:pt x="297" y="81"/>
                    <a:pt x="297" y="81"/>
                    <a:pt x="297" y="81"/>
                  </a:cubicBezTo>
                  <a:cubicBezTo>
                    <a:pt x="297" y="82"/>
                    <a:pt x="297" y="82"/>
                    <a:pt x="297" y="82"/>
                  </a:cubicBezTo>
                  <a:cubicBezTo>
                    <a:pt x="298" y="82"/>
                    <a:pt x="299" y="84"/>
                    <a:pt x="300" y="85"/>
                  </a:cubicBezTo>
                  <a:cubicBezTo>
                    <a:pt x="301" y="87"/>
                    <a:pt x="302" y="90"/>
                    <a:pt x="303" y="92"/>
                  </a:cubicBezTo>
                  <a:cubicBezTo>
                    <a:pt x="303" y="92"/>
                    <a:pt x="303" y="92"/>
                    <a:pt x="303" y="92"/>
                  </a:cubicBezTo>
                  <a:cubicBezTo>
                    <a:pt x="305" y="98"/>
                    <a:pt x="306" y="104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5" y="112"/>
                    <a:pt x="305" y="113"/>
                    <a:pt x="305" y="115"/>
                  </a:cubicBezTo>
                  <a:cubicBezTo>
                    <a:pt x="305" y="116"/>
                    <a:pt x="305" y="117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33" y="127"/>
                    <a:pt x="333" y="127"/>
                    <a:pt x="333" y="127"/>
                  </a:cubicBezTo>
                  <a:cubicBezTo>
                    <a:pt x="334" y="124"/>
                    <a:pt x="335" y="122"/>
                    <a:pt x="335" y="119"/>
                  </a:cubicBezTo>
                  <a:cubicBezTo>
                    <a:pt x="335" y="116"/>
                    <a:pt x="336" y="113"/>
                    <a:pt x="336" y="110"/>
                  </a:cubicBezTo>
                  <a:cubicBezTo>
                    <a:pt x="336" y="109"/>
                    <a:pt x="336" y="109"/>
                    <a:pt x="336" y="109"/>
                  </a:cubicBezTo>
                  <a:cubicBezTo>
                    <a:pt x="336" y="101"/>
                    <a:pt x="334" y="92"/>
                    <a:pt x="331" y="83"/>
                  </a:cubicBezTo>
                  <a:cubicBezTo>
                    <a:pt x="331" y="83"/>
                    <a:pt x="331" y="83"/>
                    <a:pt x="331" y="83"/>
                  </a:cubicBezTo>
                  <a:cubicBezTo>
                    <a:pt x="330" y="79"/>
                    <a:pt x="328" y="74"/>
                    <a:pt x="326" y="71"/>
                  </a:cubicBezTo>
                  <a:cubicBezTo>
                    <a:pt x="324" y="67"/>
                    <a:pt x="322" y="63"/>
                    <a:pt x="318" y="60"/>
                  </a:cubicBezTo>
                  <a:cubicBezTo>
                    <a:pt x="308" y="71"/>
                    <a:pt x="308" y="71"/>
                    <a:pt x="308" y="71"/>
                  </a:cubicBezTo>
                  <a:cubicBezTo>
                    <a:pt x="319" y="61"/>
                    <a:pt x="319" y="61"/>
                    <a:pt x="319" y="61"/>
                  </a:cubicBezTo>
                  <a:cubicBezTo>
                    <a:pt x="318" y="60"/>
                    <a:pt x="318" y="60"/>
                    <a:pt x="317" y="59"/>
                  </a:cubicBezTo>
                  <a:cubicBezTo>
                    <a:pt x="316" y="58"/>
                    <a:pt x="315" y="57"/>
                    <a:pt x="314" y="57"/>
                  </a:cubicBezTo>
                  <a:cubicBezTo>
                    <a:pt x="310" y="54"/>
                    <a:pt x="306" y="52"/>
                    <a:pt x="300" y="50"/>
                  </a:cubicBezTo>
                  <a:cubicBezTo>
                    <a:pt x="295" y="64"/>
                    <a:pt x="295" y="64"/>
                    <a:pt x="295" y="64"/>
                  </a:cubicBezTo>
                  <a:cubicBezTo>
                    <a:pt x="300" y="50"/>
                    <a:pt x="300" y="50"/>
                    <a:pt x="300" y="50"/>
                  </a:cubicBezTo>
                  <a:cubicBezTo>
                    <a:pt x="294" y="48"/>
                    <a:pt x="287" y="46"/>
                    <a:pt x="279" y="44"/>
                  </a:cubicBezTo>
                  <a:cubicBezTo>
                    <a:pt x="272" y="42"/>
                    <a:pt x="263" y="40"/>
                    <a:pt x="255" y="39"/>
                  </a:cubicBezTo>
                  <a:cubicBezTo>
                    <a:pt x="255" y="39"/>
                    <a:pt x="255" y="39"/>
                    <a:pt x="255" y="39"/>
                  </a:cubicBezTo>
                  <a:cubicBezTo>
                    <a:pt x="237" y="36"/>
                    <a:pt x="219" y="34"/>
                    <a:pt x="202" y="32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2" y="32"/>
                    <a:pt x="202" y="32"/>
                    <a:pt x="202" y="32"/>
                  </a:cubicBezTo>
                  <a:cubicBezTo>
                    <a:pt x="198" y="32"/>
                    <a:pt x="195" y="32"/>
                    <a:pt x="191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89" y="32"/>
                  </a:cubicBezTo>
                  <a:cubicBezTo>
                    <a:pt x="178" y="32"/>
                    <a:pt x="166" y="33"/>
                    <a:pt x="154" y="34"/>
                  </a:cubicBezTo>
                  <a:cubicBezTo>
                    <a:pt x="142" y="36"/>
                    <a:pt x="131" y="38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10" y="42"/>
                    <a:pt x="101" y="44"/>
                    <a:pt x="94" y="46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4" y="46"/>
                    <a:pt x="94" y="46"/>
                    <a:pt x="94" y="46"/>
                  </a:cubicBezTo>
                  <a:cubicBezTo>
                    <a:pt x="93" y="46"/>
                    <a:pt x="92" y="46"/>
                    <a:pt x="91" y="47"/>
                  </a:cubicBezTo>
                  <a:cubicBezTo>
                    <a:pt x="90" y="47"/>
                    <a:pt x="89" y="47"/>
                    <a:pt x="89" y="47"/>
                  </a:cubicBezTo>
                  <a:cubicBezTo>
                    <a:pt x="93" y="62"/>
                    <a:pt x="93" y="62"/>
                    <a:pt x="93" y="62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9" y="47"/>
                    <a:pt x="89" y="47"/>
                    <a:pt x="88" y="47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0" y="52"/>
                    <a:pt x="79" y="52"/>
                    <a:pt x="79" y="53"/>
                  </a:cubicBezTo>
                  <a:cubicBezTo>
                    <a:pt x="76" y="56"/>
                    <a:pt x="71" y="61"/>
                    <a:pt x="67" y="65"/>
                  </a:cubicBezTo>
                  <a:cubicBezTo>
                    <a:pt x="66" y="67"/>
                    <a:pt x="64" y="70"/>
                    <a:pt x="62" y="71"/>
                  </a:cubicBezTo>
                  <a:cubicBezTo>
                    <a:pt x="62" y="72"/>
                    <a:pt x="61" y="73"/>
                    <a:pt x="60" y="74"/>
                  </a:cubicBezTo>
                  <a:cubicBezTo>
                    <a:pt x="60" y="74"/>
                    <a:pt x="60" y="75"/>
                    <a:pt x="59" y="75"/>
                  </a:cubicBezTo>
                  <a:cubicBezTo>
                    <a:pt x="59" y="76"/>
                    <a:pt x="59" y="76"/>
                    <a:pt x="58" y="77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7" y="79"/>
                    <a:pt x="56" y="81"/>
                    <a:pt x="56" y="82"/>
                  </a:cubicBezTo>
                  <a:cubicBezTo>
                    <a:pt x="56" y="83"/>
                    <a:pt x="55" y="84"/>
                    <a:pt x="55" y="85"/>
                  </a:cubicBezTo>
                  <a:cubicBezTo>
                    <a:pt x="55" y="85"/>
                    <a:pt x="55" y="85"/>
                    <a:pt x="55" y="86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5" y="87"/>
                    <a:pt x="55" y="87"/>
                    <a:pt x="55" y="88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5" y="90"/>
                    <a:pt x="55" y="90"/>
                    <a:pt x="55" y="91"/>
                  </a:cubicBezTo>
                  <a:cubicBezTo>
                    <a:pt x="55" y="91"/>
                    <a:pt x="55" y="92"/>
                    <a:pt x="55" y="92"/>
                  </a:cubicBezTo>
                  <a:cubicBezTo>
                    <a:pt x="56" y="93"/>
                    <a:pt x="56" y="95"/>
                    <a:pt x="58" y="97"/>
                  </a:cubicBezTo>
                  <a:cubicBezTo>
                    <a:pt x="59" y="98"/>
                    <a:pt x="60" y="100"/>
                    <a:pt x="62" y="101"/>
                  </a:cubicBezTo>
                  <a:cubicBezTo>
                    <a:pt x="64" y="102"/>
                    <a:pt x="67" y="103"/>
                    <a:pt x="70" y="103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5" y="87"/>
                    <a:pt x="55" y="87"/>
                    <a:pt x="55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89"/>
                    <a:pt x="55" y="89"/>
                    <a:pt x="55" y="90"/>
                  </a:cubicBezTo>
                  <a:cubicBezTo>
                    <a:pt x="55" y="91"/>
                    <a:pt x="55" y="92"/>
                    <a:pt x="55" y="93"/>
                  </a:cubicBezTo>
                  <a:cubicBezTo>
                    <a:pt x="55" y="94"/>
                    <a:pt x="56" y="96"/>
                    <a:pt x="56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57" y="105"/>
                    <a:pt x="59" y="116"/>
                    <a:pt x="62" y="127"/>
                  </a:cubicBezTo>
                  <a:cubicBezTo>
                    <a:pt x="65" y="139"/>
                    <a:pt x="68" y="152"/>
                    <a:pt x="72" y="165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2" y="165"/>
                    <a:pt x="72" y="165"/>
                    <a:pt x="72" y="165"/>
                  </a:cubicBezTo>
                  <a:cubicBezTo>
                    <a:pt x="75" y="177"/>
                    <a:pt x="79" y="189"/>
                    <a:pt x="82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4" y="204"/>
                    <a:pt x="85" y="209"/>
                    <a:pt x="87" y="213"/>
                  </a:cubicBezTo>
                  <a:cubicBezTo>
                    <a:pt x="101" y="207"/>
                    <a:pt x="101" y="207"/>
                    <a:pt x="101" y="207"/>
                  </a:cubicBezTo>
                  <a:cubicBezTo>
                    <a:pt x="87" y="212"/>
                    <a:pt x="87" y="212"/>
                    <a:pt x="87" y="212"/>
                  </a:cubicBezTo>
                  <a:cubicBezTo>
                    <a:pt x="88" y="214"/>
                    <a:pt x="88" y="216"/>
                    <a:pt x="89" y="217"/>
                  </a:cubicBezTo>
                  <a:cubicBezTo>
                    <a:pt x="89" y="218"/>
                    <a:pt x="90" y="219"/>
                    <a:pt x="90" y="219"/>
                  </a:cubicBezTo>
                  <a:cubicBezTo>
                    <a:pt x="90" y="220"/>
                    <a:pt x="91" y="221"/>
                    <a:pt x="91" y="221"/>
                  </a:cubicBezTo>
                  <a:cubicBezTo>
                    <a:pt x="104" y="213"/>
                    <a:pt x="104" y="213"/>
                    <a:pt x="104" y="213"/>
                  </a:cubicBezTo>
                  <a:cubicBezTo>
                    <a:pt x="91" y="220"/>
                    <a:pt x="91" y="220"/>
                    <a:pt x="91" y="220"/>
                  </a:cubicBezTo>
                  <a:cubicBezTo>
                    <a:pt x="91" y="222"/>
                    <a:pt x="92" y="222"/>
                    <a:pt x="92" y="223"/>
                  </a:cubicBezTo>
                  <a:cubicBezTo>
                    <a:pt x="93" y="224"/>
                    <a:pt x="94" y="225"/>
                    <a:pt x="95" y="226"/>
                  </a:cubicBezTo>
                  <a:cubicBezTo>
                    <a:pt x="98" y="228"/>
                    <a:pt x="101" y="231"/>
                    <a:pt x="106" y="233"/>
                  </a:cubicBezTo>
                  <a:cubicBezTo>
                    <a:pt x="113" y="220"/>
                    <a:pt x="113" y="220"/>
                    <a:pt x="113" y="220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11" y="236"/>
                    <a:pt x="117" y="238"/>
                    <a:pt x="123" y="240"/>
                  </a:cubicBezTo>
                  <a:cubicBezTo>
                    <a:pt x="130" y="242"/>
                    <a:pt x="137" y="244"/>
                    <a:pt x="145" y="246"/>
                  </a:cubicBezTo>
                  <a:cubicBezTo>
                    <a:pt x="145" y="246"/>
                    <a:pt x="145" y="246"/>
                    <a:pt x="145" y="246"/>
                  </a:cubicBezTo>
                  <a:cubicBezTo>
                    <a:pt x="160" y="248"/>
                    <a:pt x="176" y="250"/>
                    <a:pt x="191" y="250"/>
                  </a:cubicBezTo>
                  <a:cubicBezTo>
                    <a:pt x="191" y="250"/>
                    <a:pt x="191" y="250"/>
                    <a:pt x="191" y="250"/>
                  </a:cubicBezTo>
                  <a:cubicBezTo>
                    <a:pt x="191" y="250"/>
                    <a:pt x="192" y="250"/>
                    <a:pt x="192" y="250"/>
                  </a:cubicBezTo>
                  <a:cubicBezTo>
                    <a:pt x="212" y="250"/>
                    <a:pt x="229" y="247"/>
                    <a:pt x="243" y="242"/>
                  </a:cubicBezTo>
                  <a:cubicBezTo>
                    <a:pt x="258" y="237"/>
                    <a:pt x="270" y="230"/>
                    <a:pt x="278" y="221"/>
                  </a:cubicBezTo>
                  <a:cubicBezTo>
                    <a:pt x="268" y="211"/>
                    <a:pt x="268" y="211"/>
                    <a:pt x="268" y="211"/>
                  </a:cubicBezTo>
                  <a:cubicBezTo>
                    <a:pt x="278" y="222"/>
                    <a:pt x="278" y="222"/>
                    <a:pt x="278" y="222"/>
                  </a:cubicBezTo>
                  <a:cubicBezTo>
                    <a:pt x="279" y="220"/>
                    <a:pt x="281" y="219"/>
                    <a:pt x="282" y="218"/>
                  </a:cubicBezTo>
                  <a:cubicBezTo>
                    <a:pt x="285" y="213"/>
                    <a:pt x="289" y="208"/>
                    <a:pt x="294" y="202"/>
                  </a:cubicBezTo>
                  <a:cubicBezTo>
                    <a:pt x="294" y="202"/>
                    <a:pt x="294" y="202"/>
                    <a:pt x="294" y="202"/>
                  </a:cubicBezTo>
                  <a:cubicBezTo>
                    <a:pt x="302" y="189"/>
                    <a:pt x="311" y="174"/>
                    <a:pt x="318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22" y="153"/>
                    <a:pt x="325" y="146"/>
                    <a:pt x="328" y="141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38"/>
                    <a:pt x="330" y="135"/>
                    <a:pt x="331" y="133"/>
                  </a:cubicBezTo>
                  <a:cubicBezTo>
                    <a:pt x="332" y="130"/>
                    <a:pt x="333" y="128"/>
                    <a:pt x="333" y="127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33" y="127"/>
                    <a:pt x="333" y="127"/>
                    <a:pt x="333" y="127"/>
                  </a:cubicBezTo>
                  <a:lnTo>
                    <a:pt x="319" y="122"/>
                  </a:lnTo>
                  <a:close/>
                  <a:moveTo>
                    <a:pt x="679" y="100"/>
                  </a:moveTo>
                  <a:cubicBezTo>
                    <a:pt x="664" y="97"/>
                    <a:pt x="664" y="97"/>
                    <a:pt x="664" y="97"/>
                  </a:cubicBezTo>
                  <a:cubicBezTo>
                    <a:pt x="663" y="103"/>
                    <a:pt x="661" y="113"/>
                    <a:pt x="658" y="124"/>
                  </a:cubicBezTo>
                  <a:cubicBezTo>
                    <a:pt x="656" y="136"/>
                    <a:pt x="652" y="148"/>
                    <a:pt x="649" y="160"/>
                  </a:cubicBezTo>
                  <a:cubicBezTo>
                    <a:pt x="645" y="172"/>
                    <a:pt x="642" y="184"/>
                    <a:pt x="638" y="193"/>
                  </a:cubicBezTo>
                  <a:cubicBezTo>
                    <a:pt x="638" y="193"/>
                    <a:pt x="638" y="193"/>
                    <a:pt x="638" y="193"/>
                  </a:cubicBezTo>
                  <a:cubicBezTo>
                    <a:pt x="637" y="198"/>
                    <a:pt x="635" y="202"/>
                    <a:pt x="634" y="205"/>
                  </a:cubicBezTo>
                  <a:cubicBezTo>
                    <a:pt x="634" y="205"/>
                    <a:pt x="634" y="205"/>
                    <a:pt x="634" y="205"/>
                  </a:cubicBezTo>
                  <a:cubicBezTo>
                    <a:pt x="633" y="206"/>
                    <a:pt x="633" y="207"/>
                    <a:pt x="633" y="208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2" y="209"/>
                    <a:pt x="632" y="209"/>
                    <a:pt x="632" y="209"/>
                  </a:cubicBezTo>
                  <a:cubicBezTo>
                    <a:pt x="631" y="210"/>
                    <a:pt x="631" y="210"/>
                    <a:pt x="631" y="210"/>
                  </a:cubicBezTo>
                  <a:cubicBezTo>
                    <a:pt x="642" y="216"/>
                    <a:pt x="642" y="216"/>
                    <a:pt x="642" y="216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2" y="209"/>
                    <a:pt x="632" y="209"/>
                    <a:pt x="631" y="210"/>
                  </a:cubicBezTo>
                  <a:cubicBezTo>
                    <a:pt x="642" y="216"/>
                    <a:pt x="642" y="216"/>
                    <a:pt x="642" y="216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8" y="213"/>
                    <a:pt x="638" y="213"/>
                    <a:pt x="638" y="213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4" y="209"/>
                    <a:pt x="634" y="209"/>
                    <a:pt x="634" y="209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4" y="209"/>
                    <a:pt x="634" y="209"/>
                    <a:pt x="634" y="209"/>
                  </a:cubicBezTo>
                  <a:cubicBezTo>
                    <a:pt x="633" y="208"/>
                    <a:pt x="633" y="208"/>
                    <a:pt x="633" y="208"/>
                  </a:cubicBezTo>
                  <a:cubicBezTo>
                    <a:pt x="633" y="208"/>
                    <a:pt x="633" y="208"/>
                    <a:pt x="632" y="209"/>
                  </a:cubicBezTo>
                  <a:cubicBezTo>
                    <a:pt x="631" y="209"/>
                    <a:pt x="630" y="210"/>
                    <a:pt x="629" y="210"/>
                  </a:cubicBezTo>
                  <a:cubicBezTo>
                    <a:pt x="629" y="210"/>
                    <a:pt x="629" y="210"/>
                    <a:pt x="629" y="210"/>
                  </a:cubicBezTo>
                  <a:cubicBezTo>
                    <a:pt x="629" y="210"/>
                    <a:pt x="629" y="210"/>
                    <a:pt x="629" y="210"/>
                  </a:cubicBezTo>
                  <a:cubicBezTo>
                    <a:pt x="626" y="212"/>
                    <a:pt x="622" y="213"/>
                    <a:pt x="617" y="215"/>
                  </a:cubicBezTo>
                  <a:cubicBezTo>
                    <a:pt x="611" y="217"/>
                    <a:pt x="605" y="218"/>
                    <a:pt x="599" y="219"/>
                  </a:cubicBezTo>
                  <a:cubicBezTo>
                    <a:pt x="599" y="219"/>
                    <a:pt x="599" y="219"/>
                    <a:pt x="599" y="219"/>
                  </a:cubicBezTo>
                  <a:cubicBezTo>
                    <a:pt x="599" y="219"/>
                    <a:pt x="599" y="219"/>
                    <a:pt x="599" y="219"/>
                  </a:cubicBezTo>
                  <a:cubicBezTo>
                    <a:pt x="586" y="221"/>
                    <a:pt x="572" y="222"/>
                    <a:pt x="559" y="222"/>
                  </a:cubicBezTo>
                  <a:cubicBezTo>
                    <a:pt x="558" y="222"/>
                    <a:pt x="558" y="222"/>
                    <a:pt x="558" y="222"/>
                  </a:cubicBezTo>
                  <a:cubicBezTo>
                    <a:pt x="558" y="222"/>
                    <a:pt x="558" y="222"/>
                    <a:pt x="558" y="222"/>
                  </a:cubicBezTo>
                  <a:cubicBezTo>
                    <a:pt x="541" y="222"/>
                    <a:pt x="527" y="220"/>
                    <a:pt x="516" y="216"/>
                  </a:cubicBezTo>
                  <a:cubicBezTo>
                    <a:pt x="505" y="212"/>
                    <a:pt x="497" y="207"/>
                    <a:pt x="492" y="202"/>
                  </a:cubicBezTo>
                  <a:cubicBezTo>
                    <a:pt x="492" y="202"/>
                    <a:pt x="492" y="202"/>
                    <a:pt x="492" y="202"/>
                  </a:cubicBezTo>
                  <a:cubicBezTo>
                    <a:pt x="492" y="202"/>
                    <a:pt x="492" y="202"/>
                    <a:pt x="492" y="202"/>
                  </a:cubicBezTo>
                  <a:cubicBezTo>
                    <a:pt x="491" y="201"/>
                    <a:pt x="489" y="199"/>
                    <a:pt x="487" y="197"/>
                  </a:cubicBezTo>
                  <a:cubicBezTo>
                    <a:pt x="485" y="194"/>
                    <a:pt x="483" y="191"/>
                    <a:pt x="481" y="187"/>
                  </a:cubicBezTo>
                  <a:cubicBezTo>
                    <a:pt x="481" y="187"/>
                    <a:pt x="481" y="187"/>
                    <a:pt x="481" y="187"/>
                  </a:cubicBezTo>
                  <a:cubicBezTo>
                    <a:pt x="473" y="176"/>
                    <a:pt x="465" y="161"/>
                    <a:pt x="458" y="148"/>
                  </a:cubicBezTo>
                  <a:cubicBezTo>
                    <a:pt x="458" y="148"/>
                    <a:pt x="458" y="148"/>
                    <a:pt x="458" y="148"/>
                  </a:cubicBezTo>
                  <a:cubicBezTo>
                    <a:pt x="455" y="141"/>
                    <a:pt x="452" y="135"/>
                    <a:pt x="450" y="129"/>
                  </a:cubicBezTo>
                  <a:cubicBezTo>
                    <a:pt x="450" y="129"/>
                    <a:pt x="450" y="129"/>
                    <a:pt x="450" y="129"/>
                  </a:cubicBezTo>
                  <a:cubicBezTo>
                    <a:pt x="449" y="127"/>
                    <a:pt x="448" y="125"/>
                    <a:pt x="447" y="123"/>
                  </a:cubicBezTo>
                  <a:cubicBezTo>
                    <a:pt x="446" y="121"/>
                    <a:pt x="446" y="119"/>
                    <a:pt x="445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5" y="119"/>
                    <a:pt x="445" y="119"/>
                    <a:pt x="445" y="119"/>
                  </a:cubicBezTo>
                  <a:cubicBezTo>
                    <a:pt x="445" y="118"/>
                    <a:pt x="445" y="117"/>
                    <a:pt x="445" y="116"/>
                  </a:cubicBezTo>
                  <a:cubicBezTo>
                    <a:pt x="445" y="115"/>
                    <a:pt x="445" y="113"/>
                    <a:pt x="445" y="112"/>
                  </a:cubicBezTo>
                  <a:cubicBezTo>
                    <a:pt x="445" y="111"/>
                    <a:pt x="445" y="111"/>
                    <a:pt x="445" y="111"/>
                  </a:cubicBezTo>
                  <a:cubicBezTo>
                    <a:pt x="445" y="111"/>
                    <a:pt x="445" y="111"/>
                    <a:pt x="445" y="111"/>
                  </a:cubicBezTo>
                  <a:cubicBezTo>
                    <a:pt x="445" y="111"/>
                    <a:pt x="445" y="111"/>
                    <a:pt x="445" y="111"/>
                  </a:cubicBezTo>
                  <a:cubicBezTo>
                    <a:pt x="445" y="106"/>
                    <a:pt x="446" y="99"/>
                    <a:pt x="447" y="94"/>
                  </a:cubicBezTo>
                  <a:cubicBezTo>
                    <a:pt x="448" y="91"/>
                    <a:pt x="449" y="89"/>
                    <a:pt x="451" y="87"/>
                  </a:cubicBezTo>
                  <a:cubicBezTo>
                    <a:pt x="452" y="85"/>
                    <a:pt x="453" y="84"/>
                    <a:pt x="453" y="83"/>
                  </a:cubicBezTo>
                  <a:cubicBezTo>
                    <a:pt x="454" y="83"/>
                    <a:pt x="454" y="83"/>
                    <a:pt x="454" y="83"/>
                  </a:cubicBezTo>
                  <a:cubicBezTo>
                    <a:pt x="454" y="82"/>
                    <a:pt x="454" y="82"/>
                    <a:pt x="454" y="82"/>
                  </a:cubicBezTo>
                  <a:cubicBezTo>
                    <a:pt x="447" y="76"/>
                    <a:pt x="447" y="76"/>
                    <a:pt x="447" y="76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3"/>
                    <a:pt x="453" y="83"/>
                    <a:pt x="454" y="82"/>
                  </a:cubicBezTo>
                  <a:cubicBezTo>
                    <a:pt x="447" y="76"/>
                    <a:pt x="447" y="76"/>
                    <a:pt x="447" y="76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0" y="81"/>
                    <a:pt x="450" y="81"/>
                    <a:pt x="450" y="81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0" y="81"/>
                    <a:pt x="450" y="81"/>
                    <a:pt x="450" y="81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2" y="83"/>
                    <a:pt x="452" y="83"/>
                    <a:pt x="452" y="83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2" y="83"/>
                    <a:pt x="452" y="83"/>
                    <a:pt x="452" y="83"/>
                  </a:cubicBezTo>
                  <a:cubicBezTo>
                    <a:pt x="453" y="84"/>
                    <a:pt x="453" y="84"/>
                    <a:pt x="453" y="84"/>
                  </a:cubicBezTo>
                  <a:cubicBezTo>
                    <a:pt x="453" y="84"/>
                    <a:pt x="454" y="83"/>
                    <a:pt x="455" y="82"/>
                  </a:cubicBezTo>
                  <a:cubicBezTo>
                    <a:pt x="457" y="81"/>
                    <a:pt x="459" y="81"/>
                    <a:pt x="461" y="80"/>
                  </a:cubicBezTo>
                  <a:cubicBezTo>
                    <a:pt x="461" y="80"/>
                    <a:pt x="461" y="80"/>
                    <a:pt x="461" y="80"/>
                  </a:cubicBezTo>
                  <a:cubicBezTo>
                    <a:pt x="461" y="80"/>
                    <a:pt x="461" y="80"/>
                    <a:pt x="461" y="80"/>
                  </a:cubicBezTo>
                  <a:cubicBezTo>
                    <a:pt x="465" y="78"/>
                    <a:pt x="471" y="76"/>
                    <a:pt x="478" y="75"/>
                  </a:cubicBezTo>
                  <a:cubicBezTo>
                    <a:pt x="485" y="73"/>
                    <a:pt x="493" y="72"/>
                    <a:pt x="501" y="71"/>
                  </a:cubicBezTo>
                  <a:cubicBezTo>
                    <a:pt x="501" y="71"/>
                    <a:pt x="501" y="71"/>
                    <a:pt x="501" y="71"/>
                  </a:cubicBezTo>
                  <a:cubicBezTo>
                    <a:pt x="517" y="68"/>
                    <a:pt x="535" y="66"/>
                    <a:pt x="551" y="65"/>
                  </a:cubicBezTo>
                  <a:cubicBezTo>
                    <a:pt x="551" y="65"/>
                    <a:pt x="551" y="65"/>
                    <a:pt x="551" y="65"/>
                  </a:cubicBezTo>
                  <a:cubicBezTo>
                    <a:pt x="554" y="65"/>
                    <a:pt x="556" y="65"/>
                    <a:pt x="559" y="65"/>
                  </a:cubicBezTo>
                  <a:cubicBezTo>
                    <a:pt x="559" y="65"/>
                    <a:pt x="560" y="65"/>
                    <a:pt x="560" y="65"/>
                  </a:cubicBezTo>
                  <a:cubicBezTo>
                    <a:pt x="560" y="65"/>
                    <a:pt x="560" y="65"/>
                    <a:pt x="560" y="65"/>
                  </a:cubicBezTo>
                  <a:cubicBezTo>
                    <a:pt x="561" y="65"/>
                    <a:pt x="561" y="65"/>
                    <a:pt x="561" y="65"/>
                  </a:cubicBezTo>
                  <a:cubicBezTo>
                    <a:pt x="560" y="65"/>
                    <a:pt x="560" y="65"/>
                    <a:pt x="560" y="65"/>
                  </a:cubicBezTo>
                  <a:cubicBezTo>
                    <a:pt x="570" y="65"/>
                    <a:pt x="581" y="66"/>
                    <a:pt x="592" y="67"/>
                  </a:cubicBezTo>
                  <a:cubicBezTo>
                    <a:pt x="603" y="69"/>
                    <a:pt x="614" y="71"/>
                    <a:pt x="624" y="73"/>
                  </a:cubicBezTo>
                  <a:cubicBezTo>
                    <a:pt x="634" y="75"/>
                    <a:pt x="643" y="77"/>
                    <a:pt x="649" y="79"/>
                  </a:cubicBezTo>
                  <a:cubicBezTo>
                    <a:pt x="649" y="79"/>
                    <a:pt x="649" y="79"/>
                    <a:pt x="649" y="79"/>
                  </a:cubicBezTo>
                  <a:cubicBezTo>
                    <a:pt x="651" y="79"/>
                    <a:pt x="652" y="80"/>
                    <a:pt x="654" y="80"/>
                  </a:cubicBezTo>
                  <a:cubicBezTo>
                    <a:pt x="657" y="65"/>
                    <a:pt x="657" y="65"/>
                    <a:pt x="657" y="65"/>
                  </a:cubicBezTo>
                  <a:cubicBezTo>
                    <a:pt x="643" y="61"/>
                    <a:pt x="643" y="61"/>
                    <a:pt x="643" y="61"/>
                  </a:cubicBezTo>
                  <a:cubicBezTo>
                    <a:pt x="643" y="61"/>
                    <a:pt x="643" y="61"/>
                    <a:pt x="643" y="61"/>
                  </a:cubicBezTo>
                  <a:cubicBezTo>
                    <a:pt x="638" y="76"/>
                    <a:pt x="638" y="76"/>
                    <a:pt x="638" y="76"/>
                  </a:cubicBezTo>
                  <a:cubicBezTo>
                    <a:pt x="656" y="81"/>
                    <a:pt x="656" y="81"/>
                    <a:pt x="656" y="81"/>
                  </a:cubicBezTo>
                  <a:cubicBezTo>
                    <a:pt x="659" y="66"/>
                    <a:pt x="659" y="66"/>
                    <a:pt x="659" y="66"/>
                  </a:cubicBezTo>
                  <a:cubicBezTo>
                    <a:pt x="649" y="77"/>
                    <a:pt x="649" y="77"/>
                    <a:pt x="649" y="77"/>
                  </a:cubicBezTo>
                  <a:cubicBezTo>
                    <a:pt x="653" y="80"/>
                    <a:pt x="658" y="85"/>
                    <a:pt x="662" y="90"/>
                  </a:cubicBezTo>
                  <a:cubicBezTo>
                    <a:pt x="661" y="89"/>
                    <a:pt x="661" y="89"/>
                    <a:pt x="661" y="89"/>
                  </a:cubicBezTo>
                  <a:cubicBezTo>
                    <a:pt x="663" y="92"/>
                    <a:pt x="665" y="94"/>
                    <a:pt x="665" y="95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66" y="96"/>
                    <a:pt x="666" y="96"/>
                    <a:pt x="666" y="96"/>
                  </a:cubicBezTo>
                  <a:cubicBezTo>
                    <a:pt x="666" y="96"/>
                    <a:pt x="666" y="96"/>
                    <a:pt x="666" y="96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6" y="95"/>
                    <a:pt x="666" y="95"/>
                    <a:pt x="666" y="95"/>
                  </a:cubicBezTo>
                  <a:cubicBezTo>
                    <a:pt x="666" y="96"/>
                    <a:pt x="666" y="96"/>
                    <a:pt x="666" y="96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6" y="95"/>
                    <a:pt x="666" y="95"/>
                    <a:pt x="666" y="95"/>
                  </a:cubicBezTo>
                  <a:cubicBezTo>
                    <a:pt x="674" y="93"/>
                    <a:pt x="674" y="93"/>
                    <a:pt x="674" y="93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66" y="95"/>
                    <a:pt x="666" y="95"/>
                    <a:pt x="666" y="95"/>
                  </a:cubicBezTo>
                  <a:cubicBezTo>
                    <a:pt x="674" y="93"/>
                    <a:pt x="674" y="93"/>
                    <a:pt x="674" y="93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78" y="93"/>
                    <a:pt x="678" y="93"/>
                    <a:pt x="678" y="93"/>
                  </a:cubicBezTo>
                  <a:cubicBezTo>
                    <a:pt x="665" y="94"/>
                    <a:pt x="665" y="94"/>
                    <a:pt x="665" y="94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78" y="93"/>
                    <a:pt x="678" y="93"/>
                    <a:pt x="678" y="93"/>
                  </a:cubicBezTo>
                  <a:cubicBezTo>
                    <a:pt x="665" y="94"/>
                    <a:pt x="665" y="94"/>
                    <a:pt x="665" y="94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3"/>
                    <a:pt x="665" y="94"/>
                    <a:pt x="665" y="94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0"/>
                    <a:pt x="665" y="90"/>
                    <a:pt x="665" y="90"/>
                  </a:cubicBezTo>
                  <a:cubicBezTo>
                    <a:pt x="665" y="91"/>
                    <a:pt x="665" y="92"/>
                    <a:pt x="66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0"/>
                    <a:pt x="665" y="90"/>
                    <a:pt x="665" y="90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5" y="90"/>
                    <a:pt x="665" y="90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6" y="89"/>
                    <a:pt x="666" y="89"/>
                  </a:cubicBezTo>
                  <a:cubicBezTo>
                    <a:pt x="666" y="89"/>
                    <a:pt x="666" y="89"/>
                    <a:pt x="665" y="90"/>
                  </a:cubicBezTo>
                  <a:cubicBezTo>
                    <a:pt x="665" y="90"/>
                    <a:pt x="665" y="90"/>
                    <a:pt x="665" y="91"/>
                  </a:cubicBezTo>
                  <a:cubicBezTo>
                    <a:pt x="665" y="91"/>
                    <a:pt x="665" y="91"/>
                    <a:pt x="665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65" y="95"/>
                    <a:pt x="665" y="95"/>
                    <a:pt x="66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65" y="93"/>
                    <a:pt x="665" y="93"/>
                    <a:pt x="66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79" y="92"/>
                    <a:pt x="679" y="92"/>
                    <a:pt x="679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3"/>
                    <a:pt x="665" y="93"/>
                    <a:pt x="665" y="93"/>
                  </a:cubicBezTo>
                  <a:cubicBezTo>
                    <a:pt x="679" y="92"/>
                    <a:pt x="679" y="92"/>
                    <a:pt x="679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76" y="92"/>
                    <a:pt x="676" y="92"/>
                    <a:pt x="676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76" y="92"/>
                    <a:pt x="676" y="92"/>
                    <a:pt x="676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2"/>
                    <a:pt x="665" y="92"/>
                    <a:pt x="665" y="92"/>
                  </a:cubicBezTo>
                  <a:cubicBezTo>
                    <a:pt x="665" y="92"/>
                    <a:pt x="665" y="93"/>
                    <a:pt x="665" y="94"/>
                  </a:cubicBezTo>
                  <a:cubicBezTo>
                    <a:pt x="665" y="95"/>
                    <a:pt x="665" y="96"/>
                    <a:pt x="665" y="97"/>
                  </a:cubicBezTo>
                  <a:cubicBezTo>
                    <a:pt x="664" y="97"/>
                    <a:pt x="664" y="97"/>
                    <a:pt x="664" y="97"/>
                  </a:cubicBezTo>
                  <a:cubicBezTo>
                    <a:pt x="679" y="100"/>
                    <a:pt x="679" y="100"/>
                    <a:pt x="679" y="100"/>
                  </a:cubicBezTo>
                  <a:cubicBezTo>
                    <a:pt x="694" y="102"/>
                    <a:pt x="694" y="102"/>
                    <a:pt x="694" y="102"/>
                  </a:cubicBezTo>
                  <a:cubicBezTo>
                    <a:pt x="695" y="100"/>
                    <a:pt x="695" y="98"/>
                    <a:pt x="695" y="97"/>
                  </a:cubicBezTo>
                  <a:cubicBezTo>
                    <a:pt x="695" y="96"/>
                    <a:pt x="695" y="95"/>
                    <a:pt x="695" y="95"/>
                  </a:cubicBezTo>
                  <a:cubicBezTo>
                    <a:pt x="695" y="94"/>
                    <a:pt x="695" y="94"/>
                    <a:pt x="695" y="94"/>
                  </a:cubicBezTo>
                  <a:cubicBezTo>
                    <a:pt x="695" y="94"/>
                    <a:pt x="695" y="93"/>
                    <a:pt x="695" y="92"/>
                  </a:cubicBezTo>
                  <a:cubicBezTo>
                    <a:pt x="695" y="92"/>
                    <a:pt x="695" y="92"/>
                    <a:pt x="695" y="92"/>
                  </a:cubicBezTo>
                  <a:cubicBezTo>
                    <a:pt x="695" y="92"/>
                    <a:pt x="695" y="91"/>
                    <a:pt x="695" y="90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2"/>
                    <a:pt x="695" y="92"/>
                    <a:pt x="69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5"/>
                    <a:pt x="695" y="95"/>
                    <a:pt x="695" y="95"/>
                  </a:cubicBezTo>
                  <a:cubicBezTo>
                    <a:pt x="695" y="94"/>
                    <a:pt x="695" y="94"/>
                    <a:pt x="695" y="92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5"/>
                    <a:pt x="695" y="95"/>
                    <a:pt x="69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5"/>
                    <a:pt x="695" y="95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80" y="92"/>
                    <a:pt x="680" y="92"/>
                    <a:pt x="680" y="92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6"/>
                    <a:pt x="695" y="96"/>
                  </a:cubicBezTo>
                  <a:cubicBezTo>
                    <a:pt x="695" y="96"/>
                    <a:pt x="695" y="95"/>
                    <a:pt x="695" y="94"/>
                  </a:cubicBezTo>
                  <a:cubicBezTo>
                    <a:pt x="695" y="94"/>
                    <a:pt x="695" y="93"/>
                    <a:pt x="695" y="92"/>
                  </a:cubicBezTo>
                  <a:cubicBezTo>
                    <a:pt x="695" y="92"/>
                    <a:pt x="695" y="91"/>
                    <a:pt x="695" y="91"/>
                  </a:cubicBezTo>
                  <a:cubicBezTo>
                    <a:pt x="695" y="90"/>
                    <a:pt x="695" y="89"/>
                    <a:pt x="695" y="89"/>
                  </a:cubicBezTo>
                  <a:cubicBezTo>
                    <a:pt x="695" y="87"/>
                    <a:pt x="694" y="84"/>
                    <a:pt x="692" y="81"/>
                  </a:cubicBezTo>
                  <a:cubicBezTo>
                    <a:pt x="692" y="81"/>
                    <a:pt x="692" y="81"/>
                    <a:pt x="692" y="81"/>
                  </a:cubicBezTo>
                  <a:cubicBezTo>
                    <a:pt x="690" y="78"/>
                    <a:pt x="688" y="74"/>
                    <a:pt x="685" y="70"/>
                  </a:cubicBezTo>
                  <a:cubicBezTo>
                    <a:pt x="685" y="70"/>
                    <a:pt x="685" y="70"/>
                    <a:pt x="685" y="70"/>
                  </a:cubicBezTo>
                  <a:cubicBezTo>
                    <a:pt x="685" y="70"/>
                    <a:pt x="685" y="70"/>
                    <a:pt x="685" y="70"/>
                  </a:cubicBezTo>
                  <a:cubicBezTo>
                    <a:pt x="679" y="64"/>
                    <a:pt x="673" y="58"/>
                    <a:pt x="670" y="55"/>
                  </a:cubicBezTo>
                  <a:cubicBezTo>
                    <a:pt x="667" y="52"/>
                    <a:pt x="667" y="52"/>
                    <a:pt x="667" y="52"/>
                  </a:cubicBezTo>
                  <a:cubicBezTo>
                    <a:pt x="661" y="51"/>
                    <a:pt x="661" y="51"/>
                    <a:pt x="661" y="51"/>
                  </a:cubicBezTo>
                  <a:cubicBezTo>
                    <a:pt x="657" y="65"/>
                    <a:pt x="657" y="65"/>
                    <a:pt x="657" y="65"/>
                  </a:cubicBezTo>
                  <a:cubicBezTo>
                    <a:pt x="672" y="70"/>
                    <a:pt x="672" y="70"/>
                    <a:pt x="672" y="70"/>
                  </a:cubicBezTo>
                  <a:cubicBezTo>
                    <a:pt x="672" y="70"/>
                    <a:pt x="672" y="70"/>
                    <a:pt x="672" y="70"/>
                  </a:cubicBezTo>
                  <a:cubicBezTo>
                    <a:pt x="677" y="55"/>
                    <a:pt x="677" y="55"/>
                    <a:pt x="677" y="55"/>
                  </a:cubicBezTo>
                  <a:cubicBezTo>
                    <a:pt x="661" y="51"/>
                    <a:pt x="661" y="51"/>
                    <a:pt x="661" y="51"/>
                  </a:cubicBezTo>
                  <a:cubicBezTo>
                    <a:pt x="660" y="50"/>
                    <a:pt x="658" y="50"/>
                    <a:pt x="657" y="50"/>
                  </a:cubicBezTo>
                  <a:cubicBezTo>
                    <a:pt x="657" y="50"/>
                    <a:pt x="657" y="50"/>
                    <a:pt x="657" y="50"/>
                  </a:cubicBezTo>
                  <a:cubicBezTo>
                    <a:pt x="650" y="48"/>
                    <a:pt x="641" y="46"/>
                    <a:pt x="631" y="44"/>
                  </a:cubicBezTo>
                  <a:cubicBezTo>
                    <a:pt x="620" y="41"/>
                    <a:pt x="608" y="39"/>
                    <a:pt x="596" y="37"/>
                  </a:cubicBezTo>
                  <a:cubicBezTo>
                    <a:pt x="584" y="36"/>
                    <a:pt x="572" y="35"/>
                    <a:pt x="561" y="35"/>
                  </a:cubicBezTo>
                  <a:cubicBezTo>
                    <a:pt x="561" y="35"/>
                    <a:pt x="561" y="35"/>
                    <a:pt x="561" y="35"/>
                  </a:cubicBezTo>
                  <a:cubicBezTo>
                    <a:pt x="560" y="35"/>
                    <a:pt x="560" y="35"/>
                    <a:pt x="560" y="35"/>
                  </a:cubicBezTo>
                  <a:cubicBezTo>
                    <a:pt x="560" y="35"/>
                    <a:pt x="560" y="35"/>
                    <a:pt x="560" y="35"/>
                  </a:cubicBezTo>
                  <a:cubicBezTo>
                    <a:pt x="560" y="35"/>
                    <a:pt x="559" y="35"/>
                    <a:pt x="559" y="35"/>
                  </a:cubicBezTo>
                  <a:cubicBezTo>
                    <a:pt x="555" y="35"/>
                    <a:pt x="552" y="35"/>
                    <a:pt x="549" y="35"/>
                  </a:cubicBezTo>
                  <a:cubicBezTo>
                    <a:pt x="549" y="35"/>
                    <a:pt x="549" y="35"/>
                    <a:pt x="549" y="35"/>
                  </a:cubicBezTo>
                  <a:cubicBezTo>
                    <a:pt x="532" y="36"/>
                    <a:pt x="513" y="38"/>
                    <a:pt x="496" y="41"/>
                  </a:cubicBezTo>
                  <a:cubicBezTo>
                    <a:pt x="496" y="41"/>
                    <a:pt x="496" y="41"/>
                    <a:pt x="496" y="41"/>
                  </a:cubicBezTo>
                  <a:cubicBezTo>
                    <a:pt x="488" y="42"/>
                    <a:pt x="479" y="44"/>
                    <a:pt x="471" y="45"/>
                  </a:cubicBezTo>
                  <a:cubicBezTo>
                    <a:pt x="464" y="47"/>
                    <a:pt x="457" y="49"/>
                    <a:pt x="450" y="51"/>
                  </a:cubicBezTo>
                  <a:cubicBezTo>
                    <a:pt x="456" y="66"/>
                    <a:pt x="456" y="66"/>
                    <a:pt x="456" y="66"/>
                  </a:cubicBezTo>
                  <a:cubicBezTo>
                    <a:pt x="451" y="51"/>
                    <a:pt x="451" y="51"/>
                    <a:pt x="451" y="51"/>
                  </a:cubicBezTo>
                  <a:cubicBezTo>
                    <a:pt x="446" y="53"/>
                    <a:pt x="443" y="55"/>
                    <a:pt x="440" y="56"/>
                  </a:cubicBezTo>
                  <a:cubicBezTo>
                    <a:pt x="438" y="57"/>
                    <a:pt x="437" y="58"/>
                    <a:pt x="436" y="59"/>
                  </a:cubicBezTo>
                  <a:cubicBezTo>
                    <a:pt x="435" y="59"/>
                    <a:pt x="434" y="60"/>
                    <a:pt x="434" y="60"/>
                  </a:cubicBezTo>
                  <a:cubicBezTo>
                    <a:pt x="433" y="61"/>
                    <a:pt x="432" y="61"/>
                    <a:pt x="431" y="62"/>
                  </a:cubicBezTo>
                  <a:cubicBezTo>
                    <a:pt x="443" y="72"/>
                    <a:pt x="443" y="72"/>
                    <a:pt x="443" y="72"/>
                  </a:cubicBezTo>
                  <a:cubicBezTo>
                    <a:pt x="432" y="62"/>
                    <a:pt x="432" y="62"/>
                    <a:pt x="432" y="62"/>
                  </a:cubicBezTo>
                  <a:cubicBezTo>
                    <a:pt x="429" y="65"/>
                    <a:pt x="427" y="68"/>
                    <a:pt x="424" y="72"/>
                  </a:cubicBezTo>
                  <a:cubicBezTo>
                    <a:pt x="422" y="76"/>
                    <a:pt x="420" y="80"/>
                    <a:pt x="419" y="84"/>
                  </a:cubicBezTo>
                  <a:cubicBezTo>
                    <a:pt x="416" y="93"/>
                    <a:pt x="414" y="102"/>
                    <a:pt x="414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14" y="111"/>
                    <a:pt x="414" y="111"/>
                    <a:pt x="414" y="111"/>
                  </a:cubicBezTo>
                  <a:cubicBezTo>
                    <a:pt x="414" y="112"/>
                    <a:pt x="414" y="112"/>
                    <a:pt x="414" y="112"/>
                  </a:cubicBezTo>
                  <a:cubicBezTo>
                    <a:pt x="414" y="115"/>
                    <a:pt x="415" y="118"/>
                    <a:pt x="415" y="120"/>
                  </a:cubicBezTo>
                  <a:cubicBezTo>
                    <a:pt x="415" y="123"/>
                    <a:pt x="416" y="125"/>
                    <a:pt x="417" y="128"/>
                  </a:cubicBezTo>
                  <a:cubicBezTo>
                    <a:pt x="417" y="128"/>
                    <a:pt x="417" y="128"/>
                    <a:pt x="417" y="128"/>
                  </a:cubicBezTo>
                  <a:cubicBezTo>
                    <a:pt x="417" y="130"/>
                    <a:pt x="418" y="131"/>
                    <a:pt x="419" y="134"/>
                  </a:cubicBezTo>
                  <a:cubicBezTo>
                    <a:pt x="420" y="136"/>
                    <a:pt x="421" y="139"/>
                    <a:pt x="422" y="142"/>
                  </a:cubicBezTo>
                  <a:cubicBezTo>
                    <a:pt x="422" y="142"/>
                    <a:pt x="422" y="142"/>
                    <a:pt x="422" y="142"/>
                  </a:cubicBezTo>
                  <a:cubicBezTo>
                    <a:pt x="425" y="147"/>
                    <a:pt x="428" y="154"/>
                    <a:pt x="431" y="161"/>
                  </a:cubicBezTo>
                  <a:cubicBezTo>
                    <a:pt x="431" y="161"/>
                    <a:pt x="431" y="161"/>
                    <a:pt x="431" y="161"/>
                  </a:cubicBezTo>
                  <a:cubicBezTo>
                    <a:pt x="439" y="175"/>
                    <a:pt x="447" y="191"/>
                    <a:pt x="455" y="203"/>
                  </a:cubicBezTo>
                  <a:cubicBezTo>
                    <a:pt x="455" y="203"/>
                    <a:pt x="455" y="203"/>
                    <a:pt x="455" y="203"/>
                  </a:cubicBezTo>
                  <a:cubicBezTo>
                    <a:pt x="458" y="207"/>
                    <a:pt x="461" y="211"/>
                    <a:pt x="463" y="215"/>
                  </a:cubicBezTo>
                  <a:cubicBezTo>
                    <a:pt x="466" y="218"/>
                    <a:pt x="468" y="221"/>
                    <a:pt x="470" y="223"/>
                  </a:cubicBezTo>
                  <a:cubicBezTo>
                    <a:pt x="481" y="212"/>
                    <a:pt x="481" y="212"/>
                    <a:pt x="481" y="212"/>
                  </a:cubicBezTo>
                  <a:cubicBezTo>
                    <a:pt x="470" y="223"/>
                    <a:pt x="470" y="223"/>
                    <a:pt x="470" y="223"/>
                  </a:cubicBezTo>
                  <a:cubicBezTo>
                    <a:pt x="479" y="232"/>
                    <a:pt x="491" y="239"/>
                    <a:pt x="506" y="244"/>
                  </a:cubicBezTo>
                  <a:cubicBezTo>
                    <a:pt x="520" y="249"/>
                    <a:pt x="538" y="252"/>
                    <a:pt x="558" y="253"/>
                  </a:cubicBezTo>
                  <a:cubicBezTo>
                    <a:pt x="558" y="253"/>
                    <a:pt x="558" y="253"/>
                    <a:pt x="558" y="253"/>
                  </a:cubicBezTo>
                  <a:cubicBezTo>
                    <a:pt x="558" y="253"/>
                    <a:pt x="558" y="253"/>
                    <a:pt x="559" y="253"/>
                  </a:cubicBezTo>
                  <a:cubicBezTo>
                    <a:pt x="573" y="253"/>
                    <a:pt x="589" y="251"/>
                    <a:pt x="604" y="249"/>
                  </a:cubicBezTo>
                  <a:cubicBezTo>
                    <a:pt x="604" y="249"/>
                    <a:pt x="604" y="249"/>
                    <a:pt x="604" y="249"/>
                  </a:cubicBezTo>
                  <a:cubicBezTo>
                    <a:pt x="611" y="248"/>
                    <a:pt x="619" y="246"/>
                    <a:pt x="625" y="244"/>
                  </a:cubicBezTo>
                  <a:cubicBezTo>
                    <a:pt x="632" y="242"/>
                    <a:pt x="638" y="240"/>
                    <a:pt x="643" y="237"/>
                  </a:cubicBezTo>
                  <a:cubicBezTo>
                    <a:pt x="636" y="224"/>
                    <a:pt x="636" y="224"/>
                    <a:pt x="636" y="224"/>
                  </a:cubicBezTo>
                  <a:cubicBezTo>
                    <a:pt x="643" y="237"/>
                    <a:pt x="643" y="237"/>
                    <a:pt x="643" y="237"/>
                  </a:cubicBezTo>
                  <a:cubicBezTo>
                    <a:pt x="646" y="235"/>
                    <a:pt x="649" y="233"/>
                    <a:pt x="652" y="231"/>
                  </a:cubicBezTo>
                  <a:cubicBezTo>
                    <a:pt x="653" y="231"/>
                    <a:pt x="654" y="230"/>
                    <a:pt x="655" y="229"/>
                  </a:cubicBezTo>
                  <a:cubicBezTo>
                    <a:pt x="655" y="228"/>
                    <a:pt x="656" y="227"/>
                    <a:pt x="656" y="227"/>
                  </a:cubicBezTo>
                  <a:cubicBezTo>
                    <a:pt x="657" y="226"/>
                    <a:pt x="658" y="225"/>
                    <a:pt x="658" y="224"/>
                  </a:cubicBezTo>
                  <a:cubicBezTo>
                    <a:pt x="645" y="217"/>
                    <a:pt x="645" y="217"/>
                    <a:pt x="645" y="217"/>
                  </a:cubicBezTo>
                  <a:cubicBezTo>
                    <a:pt x="657" y="225"/>
                    <a:pt x="657" y="225"/>
                    <a:pt x="657" y="225"/>
                  </a:cubicBezTo>
                  <a:cubicBezTo>
                    <a:pt x="658" y="225"/>
                    <a:pt x="658" y="224"/>
                    <a:pt x="659" y="223"/>
                  </a:cubicBezTo>
                  <a:cubicBezTo>
                    <a:pt x="660" y="222"/>
                    <a:pt x="661" y="219"/>
                    <a:pt x="662" y="216"/>
                  </a:cubicBezTo>
                  <a:cubicBezTo>
                    <a:pt x="662" y="216"/>
                    <a:pt x="662" y="216"/>
                    <a:pt x="662" y="216"/>
                  </a:cubicBezTo>
                  <a:cubicBezTo>
                    <a:pt x="663" y="213"/>
                    <a:pt x="665" y="208"/>
                    <a:pt x="667" y="203"/>
                  </a:cubicBezTo>
                  <a:cubicBezTo>
                    <a:pt x="667" y="203"/>
                    <a:pt x="667" y="203"/>
                    <a:pt x="667" y="203"/>
                  </a:cubicBezTo>
                  <a:cubicBezTo>
                    <a:pt x="670" y="193"/>
                    <a:pt x="674" y="181"/>
                    <a:pt x="678" y="169"/>
                  </a:cubicBezTo>
                  <a:cubicBezTo>
                    <a:pt x="681" y="156"/>
                    <a:pt x="685" y="143"/>
                    <a:pt x="688" y="132"/>
                  </a:cubicBezTo>
                  <a:cubicBezTo>
                    <a:pt x="691" y="120"/>
                    <a:pt x="693" y="110"/>
                    <a:pt x="694" y="102"/>
                  </a:cubicBezTo>
                  <a:cubicBezTo>
                    <a:pt x="694" y="102"/>
                    <a:pt x="694" y="102"/>
                    <a:pt x="694" y="102"/>
                  </a:cubicBezTo>
                  <a:lnTo>
                    <a:pt x="679" y="100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86"/>
            <p:cNvSpPr/>
            <p:nvPr/>
          </p:nvSpPr>
          <p:spPr bwMode="auto">
            <a:xfrm>
              <a:off x="9069388" y="2292350"/>
              <a:ext cx="52388" cy="26988"/>
            </a:xfrm>
            <a:custGeom>
              <a:avLst/>
              <a:gdLst>
                <a:gd name="T0" fmla="*/ 32 w 32"/>
                <a:gd name="T1" fmla="*/ 9 h 17"/>
                <a:gd name="T2" fmla="*/ 16 w 32"/>
                <a:gd name="T3" fmla="*/ 17 h 17"/>
                <a:gd name="T4" fmla="*/ 0 w 32"/>
                <a:gd name="T5" fmla="*/ 9 h 17"/>
                <a:gd name="T6" fmla="*/ 16 w 32"/>
                <a:gd name="T7" fmla="*/ 0 h 17"/>
                <a:gd name="T8" fmla="*/ 32 w 32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7">
                  <a:moveTo>
                    <a:pt x="32" y="9"/>
                  </a:moveTo>
                  <a:cubicBezTo>
                    <a:pt x="32" y="14"/>
                    <a:pt x="25" y="17"/>
                    <a:pt x="16" y="17"/>
                  </a:cubicBezTo>
                  <a:cubicBezTo>
                    <a:pt x="7" y="17"/>
                    <a:pt x="0" y="13"/>
                    <a:pt x="0" y="9"/>
                  </a:cubicBezTo>
                  <a:cubicBezTo>
                    <a:pt x="0" y="4"/>
                    <a:pt x="7" y="0"/>
                    <a:pt x="16" y="0"/>
                  </a:cubicBezTo>
                  <a:cubicBezTo>
                    <a:pt x="25" y="0"/>
                    <a:pt x="32" y="4"/>
                    <a:pt x="3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187"/>
            <p:cNvSpPr/>
            <p:nvPr/>
          </p:nvSpPr>
          <p:spPr bwMode="auto">
            <a:xfrm>
              <a:off x="9045576" y="2268538"/>
              <a:ext cx="100013" cy="77788"/>
            </a:xfrm>
            <a:custGeom>
              <a:avLst/>
              <a:gdLst>
                <a:gd name="T0" fmla="*/ 42 w 62"/>
                <a:gd name="T1" fmla="*/ 24 h 48"/>
                <a:gd name="T2" fmla="*/ 42 w 62"/>
                <a:gd name="T3" fmla="*/ 24 h 48"/>
                <a:gd name="T4" fmla="*/ 35 w 62"/>
                <a:gd name="T5" fmla="*/ 17 h 48"/>
                <a:gd name="T6" fmla="*/ 35 w 62"/>
                <a:gd name="T7" fmla="*/ 17 h 48"/>
                <a:gd name="T8" fmla="*/ 35 w 62"/>
                <a:gd name="T9" fmla="*/ 17 h 48"/>
                <a:gd name="T10" fmla="*/ 36 w 62"/>
                <a:gd name="T11" fmla="*/ 18 h 48"/>
                <a:gd name="T12" fmla="*/ 36 w 62"/>
                <a:gd name="T13" fmla="*/ 18 h 48"/>
                <a:gd name="T14" fmla="*/ 31 w 62"/>
                <a:gd name="T15" fmla="*/ 17 h 48"/>
                <a:gd name="T16" fmla="*/ 26 w 62"/>
                <a:gd name="T17" fmla="*/ 18 h 48"/>
                <a:gd name="T18" fmla="*/ 26 w 62"/>
                <a:gd name="T19" fmla="*/ 18 h 48"/>
                <a:gd name="T20" fmla="*/ 29 w 62"/>
                <a:gd name="T21" fmla="*/ 19 h 48"/>
                <a:gd name="T22" fmla="*/ 29 w 62"/>
                <a:gd name="T23" fmla="*/ 19 h 48"/>
                <a:gd name="T24" fmla="*/ 29 w 62"/>
                <a:gd name="T25" fmla="*/ 19 h 48"/>
                <a:gd name="T26" fmla="*/ 30 w 62"/>
                <a:gd name="T27" fmla="*/ 23 h 48"/>
                <a:gd name="T28" fmla="*/ 30 w 62"/>
                <a:gd name="T29" fmla="*/ 23 h 48"/>
                <a:gd name="T30" fmla="*/ 30 w 62"/>
                <a:gd name="T31" fmla="*/ 24 h 48"/>
                <a:gd name="T32" fmla="*/ 29 w 62"/>
                <a:gd name="T33" fmla="*/ 27 h 48"/>
                <a:gd name="T34" fmla="*/ 29 w 62"/>
                <a:gd name="T35" fmla="*/ 27 h 48"/>
                <a:gd name="T36" fmla="*/ 29 w 62"/>
                <a:gd name="T37" fmla="*/ 27 h 48"/>
                <a:gd name="T38" fmla="*/ 25 w 62"/>
                <a:gd name="T39" fmla="*/ 27 h 48"/>
                <a:gd name="T40" fmla="*/ 25 w 62"/>
                <a:gd name="T41" fmla="*/ 27 h 48"/>
                <a:gd name="T42" fmla="*/ 27 w 62"/>
                <a:gd name="T43" fmla="*/ 31 h 48"/>
                <a:gd name="T44" fmla="*/ 27 w 62"/>
                <a:gd name="T45" fmla="*/ 31 h 48"/>
                <a:gd name="T46" fmla="*/ 31 w 62"/>
                <a:gd name="T47" fmla="*/ 21 h 48"/>
                <a:gd name="T48" fmla="*/ 31 w 62"/>
                <a:gd name="T49" fmla="*/ 21 h 48"/>
                <a:gd name="T50" fmla="*/ 31 w 62"/>
                <a:gd name="T51" fmla="*/ 30 h 48"/>
                <a:gd name="T52" fmla="*/ 35 w 62"/>
                <a:gd name="T53" fmla="*/ 31 h 48"/>
                <a:gd name="T54" fmla="*/ 35 w 62"/>
                <a:gd name="T55" fmla="*/ 31 h 48"/>
                <a:gd name="T56" fmla="*/ 35 w 62"/>
                <a:gd name="T57" fmla="*/ 31 h 48"/>
                <a:gd name="T58" fmla="*/ 41 w 62"/>
                <a:gd name="T59" fmla="*/ 24 h 48"/>
                <a:gd name="T60" fmla="*/ 41 w 62"/>
                <a:gd name="T61" fmla="*/ 24 h 48"/>
                <a:gd name="T62" fmla="*/ 32 w 62"/>
                <a:gd name="T63" fmla="*/ 23 h 48"/>
                <a:gd name="T64" fmla="*/ 32 w 62"/>
                <a:gd name="T65" fmla="*/ 23 h 48"/>
                <a:gd name="T66" fmla="*/ 32 w 62"/>
                <a:gd name="T67" fmla="*/ 23 h 48"/>
                <a:gd name="T68" fmla="*/ 32 w 62"/>
                <a:gd name="T69" fmla="*/ 28 h 48"/>
                <a:gd name="T70" fmla="*/ 47 w 62"/>
                <a:gd name="T71" fmla="*/ 24 h 48"/>
                <a:gd name="T72" fmla="*/ 62 w 62"/>
                <a:gd name="T73" fmla="*/ 23 h 48"/>
                <a:gd name="T74" fmla="*/ 62 w 62"/>
                <a:gd name="T75" fmla="*/ 23 h 48"/>
                <a:gd name="T76" fmla="*/ 62 w 62"/>
                <a:gd name="T77" fmla="*/ 23 h 48"/>
                <a:gd name="T78" fmla="*/ 48 w 62"/>
                <a:gd name="T79" fmla="*/ 24 h 48"/>
                <a:gd name="T80" fmla="*/ 48 w 62"/>
                <a:gd name="T81" fmla="*/ 24 h 48"/>
                <a:gd name="T82" fmla="*/ 61 w 62"/>
                <a:gd name="T83" fmla="*/ 17 h 48"/>
                <a:gd name="T84" fmla="*/ 31 w 62"/>
                <a:gd name="T85" fmla="*/ 0 h 48"/>
                <a:gd name="T86" fmla="*/ 12 w 62"/>
                <a:gd name="T87" fmla="*/ 4 h 48"/>
                <a:gd name="T88" fmla="*/ 0 w 62"/>
                <a:gd name="T89" fmla="*/ 23 h 48"/>
                <a:gd name="T90" fmla="*/ 0 w 62"/>
                <a:gd name="T91" fmla="*/ 23 h 48"/>
                <a:gd name="T92" fmla="*/ 0 w 62"/>
                <a:gd name="T93" fmla="*/ 24 h 48"/>
                <a:gd name="T94" fmla="*/ 0 w 62"/>
                <a:gd name="T95" fmla="*/ 24 h 48"/>
                <a:gd name="T96" fmla="*/ 0 w 62"/>
                <a:gd name="T97" fmla="*/ 24 h 48"/>
                <a:gd name="T98" fmla="*/ 1 w 62"/>
                <a:gd name="T99" fmla="*/ 31 h 48"/>
                <a:gd name="T100" fmla="*/ 31 w 62"/>
                <a:gd name="T101" fmla="*/ 47 h 48"/>
                <a:gd name="T102" fmla="*/ 31 w 62"/>
                <a:gd name="T103" fmla="*/ 48 h 48"/>
                <a:gd name="T104" fmla="*/ 61 w 62"/>
                <a:gd name="T105" fmla="*/ 31 h 48"/>
                <a:gd name="T106" fmla="*/ 62 w 62"/>
                <a:gd name="T107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" h="48">
                  <a:moveTo>
                    <a:pt x="47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1"/>
                    <a:pt x="32" y="22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3" y="18"/>
                    <a:pt x="32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3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29" y="17"/>
                    <a:pt x="27" y="17"/>
                    <a:pt x="27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8"/>
                    <a:pt x="28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2"/>
                    <a:pt x="29" y="20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26"/>
                    <a:pt x="30" y="25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0"/>
                    <a:pt x="29" y="29"/>
                    <a:pt x="29" y="27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9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0"/>
                    <a:pt x="35" y="31"/>
                    <a:pt x="35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5" y="31"/>
                    <a:pt x="35" y="31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6"/>
                    <a:pt x="33" y="28"/>
                    <a:pt x="33" y="29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5"/>
                    <a:pt x="32" y="28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2" y="23"/>
                    <a:pt x="62" y="21"/>
                    <a:pt x="62" y="2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1"/>
                    <a:pt x="62" y="19"/>
                    <a:pt x="61" y="17"/>
                  </a:cubicBezTo>
                  <a:cubicBezTo>
                    <a:pt x="59" y="13"/>
                    <a:pt x="57" y="10"/>
                    <a:pt x="55" y="8"/>
                  </a:cubicBezTo>
                  <a:cubicBezTo>
                    <a:pt x="51" y="5"/>
                    <a:pt x="47" y="3"/>
                    <a:pt x="44" y="2"/>
                  </a:cubicBezTo>
                  <a:cubicBezTo>
                    <a:pt x="40" y="0"/>
                    <a:pt x="35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18" y="1"/>
                    <a:pt x="12" y="4"/>
                  </a:cubicBezTo>
                  <a:cubicBezTo>
                    <a:pt x="10" y="6"/>
                    <a:pt x="7" y="8"/>
                    <a:pt x="4" y="11"/>
                  </a:cubicBezTo>
                  <a:cubicBezTo>
                    <a:pt x="3" y="12"/>
                    <a:pt x="2" y="14"/>
                    <a:pt x="1" y="16"/>
                  </a:cubicBezTo>
                  <a:cubicBezTo>
                    <a:pt x="0" y="19"/>
                    <a:pt x="0" y="21"/>
                    <a:pt x="0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0" y="28"/>
                    <a:pt x="1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11" y="42"/>
                    <a:pt x="14" y="44"/>
                    <a:pt x="18" y="46"/>
                  </a:cubicBezTo>
                  <a:cubicBezTo>
                    <a:pt x="22" y="47"/>
                    <a:pt x="26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8" y="47"/>
                    <a:pt x="44" y="46"/>
                    <a:pt x="50" y="43"/>
                  </a:cubicBezTo>
                  <a:cubicBezTo>
                    <a:pt x="52" y="42"/>
                    <a:pt x="55" y="40"/>
                    <a:pt x="58" y="36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2" y="29"/>
                    <a:pt x="62" y="26"/>
                    <a:pt x="62" y="24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0"/>
                    <a:pt x="62" y="20"/>
                    <a:pt x="62" y="20"/>
                  </a:cubicBezTo>
                  <a:lnTo>
                    <a:pt x="47" y="2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Oval 188"/>
            <p:cNvSpPr>
              <a:spLocks noChangeArrowheads="1"/>
            </p:cNvSpPr>
            <p:nvPr/>
          </p:nvSpPr>
          <p:spPr bwMode="auto">
            <a:xfrm>
              <a:off x="8013701" y="2286000"/>
              <a:ext cx="50800" cy="285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189"/>
            <p:cNvSpPr/>
            <p:nvPr/>
          </p:nvSpPr>
          <p:spPr bwMode="auto">
            <a:xfrm>
              <a:off x="7989888" y="2262188"/>
              <a:ext cx="98425" cy="76200"/>
            </a:xfrm>
            <a:custGeom>
              <a:avLst/>
              <a:gdLst>
                <a:gd name="T0" fmla="*/ 42 w 62"/>
                <a:gd name="T1" fmla="*/ 24 h 48"/>
                <a:gd name="T2" fmla="*/ 42 w 62"/>
                <a:gd name="T3" fmla="*/ 24 h 48"/>
                <a:gd name="T4" fmla="*/ 35 w 62"/>
                <a:gd name="T5" fmla="*/ 17 h 48"/>
                <a:gd name="T6" fmla="*/ 35 w 62"/>
                <a:gd name="T7" fmla="*/ 17 h 48"/>
                <a:gd name="T8" fmla="*/ 35 w 62"/>
                <a:gd name="T9" fmla="*/ 17 h 48"/>
                <a:gd name="T10" fmla="*/ 36 w 62"/>
                <a:gd name="T11" fmla="*/ 18 h 48"/>
                <a:gd name="T12" fmla="*/ 36 w 62"/>
                <a:gd name="T13" fmla="*/ 18 h 48"/>
                <a:gd name="T14" fmla="*/ 31 w 62"/>
                <a:gd name="T15" fmla="*/ 18 h 48"/>
                <a:gd name="T16" fmla="*/ 26 w 62"/>
                <a:gd name="T17" fmla="*/ 19 h 48"/>
                <a:gd name="T18" fmla="*/ 26 w 62"/>
                <a:gd name="T19" fmla="*/ 19 h 48"/>
                <a:gd name="T20" fmla="*/ 29 w 62"/>
                <a:gd name="T21" fmla="*/ 19 h 48"/>
                <a:gd name="T22" fmla="*/ 29 w 62"/>
                <a:gd name="T23" fmla="*/ 19 h 48"/>
                <a:gd name="T24" fmla="*/ 29 w 62"/>
                <a:gd name="T25" fmla="*/ 19 h 48"/>
                <a:gd name="T26" fmla="*/ 30 w 62"/>
                <a:gd name="T27" fmla="*/ 24 h 48"/>
                <a:gd name="T28" fmla="*/ 30 w 62"/>
                <a:gd name="T29" fmla="*/ 24 h 48"/>
                <a:gd name="T30" fmla="*/ 30 w 62"/>
                <a:gd name="T31" fmla="*/ 24 h 48"/>
                <a:gd name="T32" fmla="*/ 30 w 62"/>
                <a:gd name="T33" fmla="*/ 27 h 48"/>
                <a:gd name="T34" fmla="*/ 30 w 62"/>
                <a:gd name="T35" fmla="*/ 27 h 48"/>
                <a:gd name="T36" fmla="*/ 30 w 62"/>
                <a:gd name="T37" fmla="*/ 27 h 48"/>
                <a:gd name="T38" fmla="*/ 25 w 62"/>
                <a:gd name="T39" fmla="*/ 27 h 48"/>
                <a:gd name="T40" fmla="*/ 25 w 62"/>
                <a:gd name="T41" fmla="*/ 27 h 48"/>
                <a:gd name="T42" fmla="*/ 27 w 62"/>
                <a:gd name="T43" fmla="*/ 31 h 48"/>
                <a:gd name="T44" fmla="*/ 27 w 62"/>
                <a:gd name="T45" fmla="*/ 31 h 48"/>
                <a:gd name="T46" fmla="*/ 31 w 62"/>
                <a:gd name="T47" fmla="*/ 30 h 48"/>
                <a:gd name="T48" fmla="*/ 31 w 62"/>
                <a:gd name="T49" fmla="*/ 30 h 48"/>
                <a:gd name="T50" fmla="*/ 31 w 62"/>
                <a:gd name="T51" fmla="*/ 30 h 48"/>
                <a:gd name="T52" fmla="*/ 36 w 62"/>
                <a:gd name="T53" fmla="*/ 29 h 48"/>
                <a:gd name="T54" fmla="*/ 36 w 62"/>
                <a:gd name="T55" fmla="*/ 29 h 48"/>
                <a:gd name="T56" fmla="*/ 33 w 62"/>
                <a:gd name="T57" fmla="*/ 29 h 48"/>
                <a:gd name="T58" fmla="*/ 33 w 62"/>
                <a:gd name="T59" fmla="*/ 29 h 48"/>
                <a:gd name="T60" fmla="*/ 33 w 62"/>
                <a:gd name="T61" fmla="*/ 29 h 48"/>
                <a:gd name="T62" fmla="*/ 32 w 62"/>
                <a:gd name="T63" fmla="*/ 24 h 48"/>
                <a:gd name="T64" fmla="*/ 61 w 62"/>
                <a:gd name="T65" fmla="*/ 17 h 48"/>
                <a:gd name="T66" fmla="*/ 31 w 62"/>
                <a:gd name="T67" fmla="*/ 0 h 48"/>
                <a:gd name="T68" fmla="*/ 13 w 62"/>
                <a:gd name="T69" fmla="*/ 4 h 48"/>
                <a:gd name="T70" fmla="*/ 0 w 62"/>
                <a:gd name="T71" fmla="*/ 24 h 48"/>
                <a:gd name="T72" fmla="*/ 0 w 62"/>
                <a:gd name="T73" fmla="*/ 24 h 48"/>
                <a:gd name="T74" fmla="*/ 0 w 62"/>
                <a:gd name="T75" fmla="*/ 24 h 48"/>
                <a:gd name="T76" fmla="*/ 0 w 62"/>
                <a:gd name="T77" fmla="*/ 24 h 48"/>
                <a:gd name="T78" fmla="*/ 19 w 62"/>
                <a:gd name="T79" fmla="*/ 46 h 48"/>
                <a:gd name="T80" fmla="*/ 31 w 62"/>
                <a:gd name="T81" fmla="*/ 48 h 48"/>
                <a:gd name="T82" fmla="*/ 58 w 62"/>
                <a:gd name="T83" fmla="*/ 37 h 48"/>
                <a:gd name="T84" fmla="*/ 62 w 62"/>
                <a:gd name="T85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2" h="48">
                  <a:moveTo>
                    <a:pt x="47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2" y="23"/>
                    <a:pt x="3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8"/>
                    <a:pt x="33" y="19"/>
                    <a:pt x="33" y="20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3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9" y="18"/>
                    <a:pt x="27" y="17"/>
                    <a:pt x="27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8"/>
                    <a:pt x="28" y="17"/>
                    <a:pt x="27" y="17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2"/>
                    <a:pt x="30" y="20"/>
                    <a:pt x="29" y="19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6"/>
                    <a:pt x="30" y="25"/>
                    <a:pt x="3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9" y="29"/>
                    <a:pt x="30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8" y="31"/>
                    <a:pt x="28" y="31"/>
                  </a:cubicBezTo>
                  <a:cubicBezTo>
                    <a:pt x="29" y="30"/>
                    <a:pt x="30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0"/>
                    <a:pt x="35" y="31"/>
                    <a:pt x="35" y="31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5" y="30"/>
                    <a:pt x="35" y="31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6"/>
                    <a:pt x="33" y="28"/>
                    <a:pt x="33" y="29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1"/>
                    <a:pt x="62" y="19"/>
                    <a:pt x="61" y="17"/>
                  </a:cubicBezTo>
                  <a:cubicBezTo>
                    <a:pt x="60" y="13"/>
                    <a:pt x="57" y="10"/>
                    <a:pt x="55" y="8"/>
                  </a:cubicBezTo>
                  <a:cubicBezTo>
                    <a:pt x="51" y="5"/>
                    <a:pt x="48" y="3"/>
                    <a:pt x="44" y="2"/>
                  </a:cubicBezTo>
                  <a:cubicBezTo>
                    <a:pt x="40" y="1"/>
                    <a:pt x="36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18" y="1"/>
                    <a:pt x="13" y="4"/>
                  </a:cubicBezTo>
                  <a:cubicBezTo>
                    <a:pt x="10" y="6"/>
                    <a:pt x="7" y="8"/>
                    <a:pt x="4" y="11"/>
                  </a:cubicBezTo>
                  <a:cubicBezTo>
                    <a:pt x="3" y="13"/>
                    <a:pt x="2" y="15"/>
                    <a:pt x="1" y="17"/>
                  </a:cubicBezTo>
                  <a:cubicBezTo>
                    <a:pt x="1" y="19"/>
                    <a:pt x="0" y="21"/>
                    <a:pt x="0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3" y="35"/>
                    <a:pt x="5" y="37"/>
                    <a:pt x="7" y="40"/>
                  </a:cubicBezTo>
                  <a:cubicBezTo>
                    <a:pt x="11" y="43"/>
                    <a:pt x="15" y="44"/>
                    <a:pt x="19" y="46"/>
                  </a:cubicBezTo>
                  <a:cubicBezTo>
                    <a:pt x="23" y="47"/>
                    <a:pt x="27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8" y="48"/>
                    <a:pt x="44" y="46"/>
                    <a:pt x="50" y="43"/>
                  </a:cubicBezTo>
                  <a:cubicBezTo>
                    <a:pt x="53" y="42"/>
                    <a:pt x="55" y="40"/>
                    <a:pt x="58" y="37"/>
                  </a:cubicBezTo>
                  <a:cubicBezTo>
                    <a:pt x="59" y="35"/>
                    <a:pt x="60" y="33"/>
                    <a:pt x="61" y="31"/>
                  </a:cubicBezTo>
                  <a:cubicBezTo>
                    <a:pt x="62" y="29"/>
                    <a:pt x="62" y="27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lnTo>
                    <a:pt x="47" y="24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190"/>
            <p:cNvSpPr/>
            <p:nvPr/>
          </p:nvSpPr>
          <p:spPr bwMode="auto">
            <a:xfrm>
              <a:off x="8281988" y="2357438"/>
              <a:ext cx="90488" cy="87313"/>
            </a:xfrm>
            <a:custGeom>
              <a:avLst/>
              <a:gdLst>
                <a:gd name="T0" fmla="*/ 54 w 56"/>
                <a:gd name="T1" fmla="*/ 24 h 55"/>
                <a:gd name="T2" fmla="*/ 32 w 56"/>
                <a:gd name="T3" fmla="*/ 53 h 55"/>
                <a:gd name="T4" fmla="*/ 3 w 56"/>
                <a:gd name="T5" fmla="*/ 31 h 55"/>
                <a:gd name="T6" fmla="*/ 24 w 56"/>
                <a:gd name="T7" fmla="*/ 2 h 55"/>
                <a:gd name="T8" fmla="*/ 54 w 56"/>
                <a:gd name="T9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54" y="24"/>
                  </a:moveTo>
                  <a:cubicBezTo>
                    <a:pt x="56" y="38"/>
                    <a:pt x="46" y="51"/>
                    <a:pt x="32" y="53"/>
                  </a:cubicBezTo>
                  <a:cubicBezTo>
                    <a:pt x="18" y="55"/>
                    <a:pt x="5" y="45"/>
                    <a:pt x="3" y="31"/>
                  </a:cubicBezTo>
                  <a:cubicBezTo>
                    <a:pt x="0" y="17"/>
                    <a:pt x="10" y="4"/>
                    <a:pt x="24" y="2"/>
                  </a:cubicBezTo>
                  <a:cubicBezTo>
                    <a:pt x="38" y="0"/>
                    <a:pt x="51" y="9"/>
                    <a:pt x="54" y="2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191"/>
            <p:cNvSpPr/>
            <p:nvPr/>
          </p:nvSpPr>
          <p:spPr bwMode="auto">
            <a:xfrm>
              <a:off x="8813801" y="2362200"/>
              <a:ext cx="98425" cy="96838"/>
            </a:xfrm>
            <a:custGeom>
              <a:avLst/>
              <a:gdLst>
                <a:gd name="T0" fmla="*/ 59 w 61"/>
                <a:gd name="T1" fmla="*/ 27 h 61"/>
                <a:gd name="T2" fmla="*/ 35 w 61"/>
                <a:gd name="T3" fmla="*/ 59 h 61"/>
                <a:gd name="T4" fmla="*/ 2 w 61"/>
                <a:gd name="T5" fmla="*/ 35 h 61"/>
                <a:gd name="T6" fmla="*/ 26 w 61"/>
                <a:gd name="T7" fmla="*/ 3 h 61"/>
                <a:gd name="T8" fmla="*/ 59 w 61"/>
                <a:gd name="T9" fmla="*/ 2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59" y="27"/>
                  </a:moveTo>
                  <a:cubicBezTo>
                    <a:pt x="61" y="42"/>
                    <a:pt x="51" y="57"/>
                    <a:pt x="35" y="59"/>
                  </a:cubicBezTo>
                  <a:cubicBezTo>
                    <a:pt x="19" y="61"/>
                    <a:pt x="5" y="51"/>
                    <a:pt x="2" y="35"/>
                  </a:cubicBezTo>
                  <a:cubicBezTo>
                    <a:pt x="0" y="20"/>
                    <a:pt x="11" y="5"/>
                    <a:pt x="26" y="3"/>
                  </a:cubicBezTo>
                  <a:cubicBezTo>
                    <a:pt x="42" y="0"/>
                    <a:pt x="56" y="11"/>
                    <a:pt x="59" y="2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192"/>
            <p:cNvSpPr/>
            <p:nvPr/>
          </p:nvSpPr>
          <p:spPr bwMode="auto">
            <a:xfrm>
              <a:off x="8585201" y="2763838"/>
              <a:ext cx="230188" cy="215900"/>
            </a:xfrm>
            <a:custGeom>
              <a:avLst/>
              <a:gdLst>
                <a:gd name="T0" fmla="*/ 94 w 143"/>
                <a:gd name="T1" fmla="*/ 27 h 134"/>
                <a:gd name="T2" fmla="*/ 82 w 143"/>
                <a:gd name="T3" fmla="*/ 85 h 134"/>
                <a:gd name="T4" fmla="*/ 48 w 143"/>
                <a:gd name="T5" fmla="*/ 89 h 134"/>
                <a:gd name="T6" fmla="*/ 14 w 143"/>
                <a:gd name="T7" fmla="*/ 93 h 134"/>
                <a:gd name="T8" fmla="*/ 10 w 143"/>
                <a:gd name="T9" fmla="*/ 114 h 134"/>
                <a:gd name="T10" fmla="*/ 106 w 143"/>
                <a:gd name="T11" fmla="*/ 112 h 134"/>
                <a:gd name="T12" fmla="*/ 142 w 143"/>
                <a:gd name="T13" fmla="*/ 22 h 134"/>
                <a:gd name="T14" fmla="*/ 94 w 143"/>
                <a:gd name="T15" fmla="*/ 2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3" h="134">
                  <a:moveTo>
                    <a:pt x="94" y="27"/>
                  </a:moveTo>
                  <a:cubicBezTo>
                    <a:pt x="93" y="47"/>
                    <a:pt x="91" y="67"/>
                    <a:pt x="82" y="85"/>
                  </a:cubicBezTo>
                  <a:cubicBezTo>
                    <a:pt x="73" y="102"/>
                    <a:pt x="65" y="98"/>
                    <a:pt x="48" y="89"/>
                  </a:cubicBezTo>
                  <a:cubicBezTo>
                    <a:pt x="38" y="84"/>
                    <a:pt x="23" y="87"/>
                    <a:pt x="14" y="93"/>
                  </a:cubicBezTo>
                  <a:cubicBezTo>
                    <a:pt x="7" y="98"/>
                    <a:pt x="0" y="108"/>
                    <a:pt x="10" y="114"/>
                  </a:cubicBezTo>
                  <a:cubicBezTo>
                    <a:pt x="41" y="130"/>
                    <a:pt x="77" y="134"/>
                    <a:pt x="106" y="112"/>
                  </a:cubicBezTo>
                  <a:cubicBezTo>
                    <a:pt x="133" y="91"/>
                    <a:pt x="141" y="55"/>
                    <a:pt x="142" y="22"/>
                  </a:cubicBezTo>
                  <a:cubicBezTo>
                    <a:pt x="143" y="0"/>
                    <a:pt x="95" y="9"/>
                    <a:pt x="94" y="2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98" name="组合 397"/>
          <p:cNvGrpSpPr/>
          <p:nvPr/>
        </p:nvGrpSpPr>
        <p:grpSpPr>
          <a:xfrm>
            <a:off x="1829826" y="1168417"/>
            <a:ext cx="6414702" cy="5294415"/>
            <a:chOff x="348514" y="1237278"/>
            <a:chExt cx="5975319" cy="4931766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399" name="内蒙古"/>
            <p:cNvSpPr/>
            <p:nvPr/>
          </p:nvSpPr>
          <p:spPr bwMode="auto">
            <a:xfrm>
              <a:off x="2857488" y="1292239"/>
              <a:ext cx="2619017" cy="2231386"/>
            </a:xfrm>
            <a:custGeom>
              <a:avLst/>
              <a:gdLst>
                <a:gd name="T0" fmla="*/ 2147483646 w 1428"/>
                <a:gd name="T1" fmla="*/ 2147483646 h 1218"/>
                <a:gd name="T2" fmla="*/ 2147483646 w 1428"/>
                <a:gd name="T3" fmla="*/ 2147483646 h 1218"/>
                <a:gd name="T4" fmla="*/ 2147483646 w 1428"/>
                <a:gd name="T5" fmla="*/ 2147483646 h 1218"/>
                <a:gd name="T6" fmla="*/ 2147483646 w 1428"/>
                <a:gd name="T7" fmla="*/ 2147483646 h 1218"/>
                <a:gd name="T8" fmla="*/ 2147483646 w 1428"/>
                <a:gd name="T9" fmla="*/ 2147483646 h 1218"/>
                <a:gd name="T10" fmla="*/ 2147483646 w 1428"/>
                <a:gd name="T11" fmla="*/ 2147483646 h 1218"/>
                <a:gd name="T12" fmla="*/ 2147483646 w 1428"/>
                <a:gd name="T13" fmla="*/ 2147483646 h 1218"/>
                <a:gd name="T14" fmla="*/ 2147483646 w 1428"/>
                <a:gd name="T15" fmla="*/ 2147483646 h 1218"/>
                <a:gd name="T16" fmla="*/ 2147483646 w 1428"/>
                <a:gd name="T17" fmla="*/ 2147483646 h 1218"/>
                <a:gd name="T18" fmla="*/ 2147483646 w 1428"/>
                <a:gd name="T19" fmla="*/ 2147483646 h 1218"/>
                <a:gd name="T20" fmla="*/ 2147483646 w 1428"/>
                <a:gd name="T21" fmla="*/ 2147483646 h 1218"/>
                <a:gd name="T22" fmla="*/ 2147483646 w 1428"/>
                <a:gd name="T23" fmla="*/ 2147483646 h 1218"/>
                <a:gd name="T24" fmla="*/ 2147483646 w 1428"/>
                <a:gd name="T25" fmla="*/ 2147483646 h 1218"/>
                <a:gd name="T26" fmla="*/ 2147483646 w 1428"/>
                <a:gd name="T27" fmla="*/ 2147483646 h 1218"/>
                <a:gd name="T28" fmla="*/ 2147483646 w 1428"/>
                <a:gd name="T29" fmla="*/ 2147483646 h 1218"/>
                <a:gd name="T30" fmla="*/ 2147483646 w 1428"/>
                <a:gd name="T31" fmla="*/ 2147483646 h 1218"/>
                <a:gd name="T32" fmla="*/ 2147483646 w 1428"/>
                <a:gd name="T33" fmla="*/ 2147483646 h 1218"/>
                <a:gd name="T34" fmla="*/ 2147483646 w 1428"/>
                <a:gd name="T35" fmla="*/ 2147483646 h 1218"/>
                <a:gd name="T36" fmla="*/ 2147483646 w 1428"/>
                <a:gd name="T37" fmla="*/ 2147483646 h 1218"/>
                <a:gd name="T38" fmla="*/ 2147483646 w 1428"/>
                <a:gd name="T39" fmla="*/ 2147483646 h 1218"/>
                <a:gd name="T40" fmla="*/ 2147483646 w 1428"/>
                <a:gd name="T41" fmla="*/ 2147483646 h 1218"/>
                <a:gd name="T42" fmla="*/ 2147483646 w 1428"/>
                <a:gd name="T43" fmla="*/ 2147483646 h 1218"/>
                <a:gd name="T44" fmla="*/ 0 w 1428"/>
                <a:gd name="T45" fmla="*/ 2147483646 h 1218"/>
                <a:gd name="T46" fmla="*/ 2147483646 w 1428"/>
                <a:gd name="T47" fmla="*/ 2147483646 h 1218"/>
                <a:gd name="T48" fmla="*/ 2147483646 w 1428"/>
                <a:gd name="T49" fmla="*/ 2147483646 h 1218"/>
                <a:gd name="T50" fmla="*/ 2147483646 w 1428"/>
                <a:gd name="T51" fmla="*/ 2147483646 h 1218"/>
                <a:gd name="T52" fmla="*/ 2147483646 w 1428"/>
                <a:gd name="T53" fmla="*/ 2147483646 h 1218"/>
                <a:gd name="T54" fmla="*/ 2147483646 w 1428"/>
                <a:gd name="T55" fmla="*/ 2147483646 h 1218"/>
                <a:gd name="T56" fmla="*/ 2147483646 w 1428"/>
                <a:gd name="T57" fmla="*/ 2147483646 h 1218"/>
                <a:gd name="T58" fmla="*/ 2147483646 w 1428"/>
                <a:gd name="T59" fmla="*/ 2147483646 h 1218"/>
                <a:gd name="T60" fmla="*/ 2147483646 w 1428"/>
                <a:gd name="T61" fmla="*/ 2147483646 h 1218"/>
                <a:gd name="T62" fmla="*/ 2147483646 w 1428"/>
                <a:gd name="T63" fmla="*/ 2147483646 h 1218"/>
                <a:gd name="T64" fmla="*/ 2147483646 w 1428"/>
                <a:gd name="T65" fmla="*/ 2147483646 h 1218"/>
                <a:gd name="T66" fmla="*/ 2147483646 w 1428"/>
                <a:gd name="T67" fmla="*/ 2147483646 h 1218"/>
                <a:gd name="T68" fmla="*/ 2147483646 w 1428"/>
                <a:gd name="T69" fmla="*/ 2147483646 h 1218"/>
                <a:gd name="T70" fmla="*/ 2147483646 w 1428"/>
                <a:gd name="T71" fmla="*/ 2147483646 h 1218"/>
                <a:gd name="T72" fmla="*/ 2147483646 w 1428"/>
                <a:gd name="T73" fmla="*/ 2147483646 h 1218"/>
                <a:gd name="T74" fmla="*/ 2147483646 w 1428"/>
                <a:gd name="T75" fmla="*/ 2147483646 h 1218"/>
                <a:gd name="T76" fmla="*/ 2147483646 w 1428"/>
                <a:gd name="T77" fmla="*/ 2147483646 h 1218"/>
                <a:gd name="T78" fmla="*/ 2147483646 w 1428"/>
                <a:gd name="T79" fmla="*/ 2147483646 h 1218"/>
                <a:gd name="T80" fmla="*/ 2147483646 w 1428"/>
                <a:gd name="T81" fmla="*/ 2147483646 h 1218"/>
                <a:gd name="T82" fmla="*/ 2147483646 w 1428"/>
                <a:gd name="T83" fmla="*/ 2147483646 h 1218"/>
                <a:gd name="T84" fmla="*/ 2147483646 w 1428"/>
                <a:gd name="T85" fmla="*/ 2147483646 h 1218"/>
                <a:gd name="T86" fmla="*/ 2147483646 w 1428"/>
                <a:gd name="T87" fmla="*/ 2147483646 h 1218"/>
                <a:gd name="T88" fmla="*/ 2147483646 w 1428"/>
                <a:gd name="T89" fmla="*/ 2147483646 h 1218"/>
                <a:gd name="T90" fmla="*/ 2147483646 w 1428"/>
                <a:gd name="T91" fmla="*/ 2147483646 h 1218"/>
                <a:gd name="T92" fmla="*/ 2147483646 w 1428"/>
                <a:gd name="T93" fmla="*/ 2147483646 h 1218"/>
                <a:gd name="T94" fmla="*/ 2147483646 w 1428"/>
                <a:gd name="T95" fmla="*/ 2147483646 h 1218"/>
                <a:gd name="T96" fmla="*/ 2147483646 w 1428"/>
                <a:gd name="T97" fmla="*/ 2147483646 h 1218"/>
                <a:gd name="T98" fmla="*/ 2147483646 w 1428"/>
                <a:gd name="T99" fmla="*/ 2147483646 h 1218"/>
                <a:gd name="T100" fmla="*/ 2147483646 w 1428"/>
                <a:gd name="T101" fmla="*/ 2147483646 h 1218"/>
                <a:gd name="T102" fmla="*/ 2147483646 w 1428"/>
                <a:gd name="T103" fmla="*/ 2147483646 h 1218"/>
                <a:gd name="T104" fmla="*/ 2147483646 w 1428"/>
                <a:gd name="T105" fmla="*/ 2147483646 h 1218"/>
                <a:gd name="T106" fmla="*/ 2147483646 w 1428"/>
                <a:gd name="T107" fmla="*/ 2147483646 h 1218"/>
                <a:gd name="T108" fmla="*/ 2147483646 w 1428"/>
                <a:gd name="T109" fmla="*/ 2147483646 h 1218"/>
                <a:gd name="T110" fmla="*/ 2147483646 w 1428"/>
                <a:gd name="T111" fmla="*/ 2147483646 h 1218"/>
                <a:gd name="T112" fmla="*/ 2147483646 w 1428"/>
                <a:gd name="T113" fmla="*/ 2147483646 h 1218"/>
                <a:gd name="T114" fmla="*/ 2147483646 w 1428"/>
                <a:gd name="T115" fmla="*/ 2147483646 h 1218"/>
                <a:gd name="T116" fmla="*/ 2147483646 w 1428"/>
                <a:gd name="T117" fmla="*/ 2147483646 h 12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28" h="1218">
                  <a:moveTo>
                    <a:pt x="1398" y="128"/>
                  </a:moveTo>
                  <a:lnTo>
                    <a:pt x="1394" y="112"/>
                  </a:lnTo>
                  <a:lnTo>
                    <a:pt x="1378" y="86"/>
                  </a:lnTo>
                  <a:lnTo>
                    <a:pt x="1366" y="80"/>
                  </a:lnTo>
                  <a:lnTo>
                    <a:pt x="1354" y="86"/>
                  </a:lnTo>
                  <a:lnTo>
                    <a:pt x="1348" y="100"/>
                  </a:lnTo>
                  <a:lnTo>
                    <a:pt x="1346" y="102"/>
                  </a:lnTo>
                  <a:lnTo>
                    <a:pt x="1344" y="102"/>
                  </a:lnTo>
                  <a:lnTo>
                    <a:pt x="1322" y="106"/>
                  </a:lnTo>
                  <a:lnTo>
                    <a:pt x="1318" y="108"/>
                  </a:lnTo>
                  <a:lnTo>
                    <a:pt x="1316" y="112"/>
                  </a:lnTo>
                  <a:lnTo>
                    <a:pt x="1310" y="116"/>
                  </a:lnTo>
                  <a:lnTo>
                    <a:pt x="1298" y="126"/>
                  </a:lnTo>
                  <a:lnTo>
                    <a:pt x="1296" y="128"/>
                  </a:lnTo>
                  <a:lnTo>
                    <a:pt x="1286" y="130"/>
                  </a:lnTo>
                  <a:lnTo>
                    <a:pt x="1276" y="126"/>
                  </a:lnTo>
                  <a:lnTo>
                    <a:pt x="1264" y="118"/>
                  </a:lnTo>
                  <a:lnTo>
                    <a:pt x="1262" y="116"/>
                  </a:lnTo>
                  <a:lnTo>
                    <a:pt x="1244" y="96"/>
                  </a:lnTo>
                  <a:lnTo>
                    <a:pt x="1240" y="90"/>
                  </a:lnTo>
                  <a:lnTo>
                    <a:pt x="1238" y="84"/>
                  </a:lnTo>
                  <a:lnTo>
                    <a:pt x="1238" y="62"/>
                  </a:lnTo>
                  <a:lnTo>
                    <a:pt x="1238" y="60"/>
                  </a:lnTo>
                  <a:lnTo>
                    <a:pt x="1242" y="56"/>
                  </a:lnTo>
                  <a:lnTo>
                    <a:pt x="1218" y="48"/>
                  </a:lnTo>
                  <a:lnTo>
                    <a:pt x="1218" y="56"/>
                  </a:lnTo>
                  <a:lnTo>
                    <a:pt x="1216" y="60"/>
                  </a:lnTo>
                  <a:lnTo>
                    <a:pt x="1210" y="64"/>
                  </a:lnTo>
                  <a:lnTo>
                    <a:pt x="1202" y="68"/>
                  </a:lnTo>
                  <a:lnTo>
                    <a:pt x="1200" y="68"/>
                  </a:lnTo>
                  <a:lnTo>
                    <a:pt x="1200" y="66"/>
                  </a:lnTo>
                  <a:lnTo>
                    <a:pt x="1188" y="64"/>
                  </a:lnTo>
                  <a:lnTo>
                    <a:pt x="1190" y="72"/>
                  </a:lnTo>
                  <a:lnTo>
                    <a:pt x="1170" y="60"/>
                  </a:lnTo>
                  <a:lnTo>
                    <a:pt x="1168" y="60"/>
                  </a:lnTo>
                  <a:lnTo>
                    <a:pt x="1168" y="58"/>
                  </a:lnTo>
                  <a:lnTo>
                    <a:pt x="1164" y="46"/>
                  </a:lnTo>
                  <a:lnTo>
                    <a:pt x="1162" y="32"/>
                  </a:lnTo>
                  <a:lnTo>
                    <a:pt x="1164" y="22"/>
                  </a:lnTo>
                  <a:lnTo>
                    <a:pt x="1166" y="16"/>
                  </a:lnTo>
                  <a:lnTo>
                    <a:pt x="1172" y="6"/>
                  </a:lnTo>
                  <a:lnTo>
                    <a:pt x="1170" y="0"/>
                  </a:lnTo>
                  <a:lnTo>
                    <a:pt x="1150" y="2"/>
                  </a:lnTo>
                  <a:lnTo>
                    <a:pt x="1142" y="4"/>
                  </a:lnTo>
                  <a:lnTo>
                    <a:pt x="1136" y="8"/>
                  </a:lnTo>
                  <a:lnTo>
                    <a:pt x="1132" y="14"/>
                  </a:lnTo>
                  <a:lnTo>
                    <a:pt x="1128" y="22"/>
                  </a:lnTo>
                  <a:lnTo>
                    <a:pt x="1116" y="40"/>
                  </a:lnTo>
                  <a:lnTo>
                    <a:pt x="1128" y="40"/>
                  </a:lnTo>
                  <a:lnTo>
                    <a:pt x="1130" y="40"/>
                  </a:lnTo>
                  <a:lnTo>
                    <a:pt x="1140" y="44"/>
                  </a:lnTo>
                  <a:lnTo>
                    <a:pt x="1142" y="44"/>
                  </a:lnTo>
                  <a:lnTo>
                    <a:pt x="1142" y="46"/>
                  </a:lnTo>
                  <a:lnTo>
                    <a:pt x="1142" y="48"/>
                  </a:lnTo>
                  <a:lnTo>
                    <a:pt x="1144" y="64"/>
                  </a:lnTo>
                  <a:lnTo>
                    <a:pt x="1150" y="80"/>
                  </a:lnTo>
                  <a:lnTo>
                    <a:pt x="1150" y="82"/>
                  </a:lnTo>
                  <a:lnTo>
                    <a:pt x="1150" y="84"/>
                  </a:lnTo>
                  <a:lnTo>
                    <a:pt x="1122" y="136"/>
                  </a:lnTo>
                  <a:lnTo>
                    <a:pt x="1120" y="142"/>
                  </a:lnTo>
                  <a:lnTo>
                    <a:pt x="1118" y="154"/>
                  </a:lnTo>
                  <a:lnTo>
                    <a:pt x="1114" y="190"/>
                  </a:lnTo>
                  <a:lnTo>
                    <a:pt x="1114" y="192"/>
                  </a:lnTo>
                  <a:lnTo>
                    <a:pt x="1104" y="212"/>
                  </a:lnTo>
                  <a:lnTo>
                    <a:pt x="1110" y="220"/>
                  </a:lnTo>
                  <a:lnTo>
                    <a:pt x="1110" y="222"/>
                  </a:lnTo>
                  <a:lnTo>
                    <a:pt x="1110" y="236"/>
                  </a:lnTo>
                  <a:lnTo>
                    <a:pt x="1110" y="242"/>
                  </a:lnTo>
                  <a:lnTo>
                    <a:pt x="1108" y="244"/>
                  </a:lnTo>
                  <a:lnTo>
                    <a:pt x="1106" y="244"/>
                  </a:lnTo>
                  <a:lnTo>
                    <a:pt x="1098" y="250"/>
                  </a:lnTo>
                  <a:lnTo>
                    <a:pt x="1088" y="262"/>
                  </a:lnTo>
                  <a:lnTo>
                    <a:pt x="1052" y="302"/>
                  </a:lnTo>
                  <a:lnTo>
                    <a:pt x="1050" y="304"/>
                  </a:lnTo>
                  <a:lnTo>
                    <a:pt x="1048" y="304"/>
                  </a:lnTo>
                  <a:lnTo>
                    <a:pt x="1046" y="302"/>
                  </a:lnTo>
                  <a:lnTo>
                    <a:pt x="1030" y="292"/>
                  </a:lnTo>
                  <a:lnTo>
                    <a:pt x="1020" y="282"/>
                  </a:lnTo>
                  <a:lnTo>
                    <a:pt x="1014" y="280"/>
                  </a:lnTo>
                  <a:lnTo>
                    <a:pt x="1008" y="278"/>
                  </a:lnTo>
                  <a:lnTo>
                    <a:pt x="982" y="276"/>
                  </a:lnTo>
                  <a:lnTo>
                    <a:pt x="982" y="314"/>
                  </a:lnTo>
                  <a:lnTo>
                    <a:pt x="966" y="384"/>
                  </a:lnTo>
                  <a:lnTo>
                    <a:pt x="964" y="392"/>
                  </a:lnTo>
                  <a:lnTo>
                    <a:pt x="964" y="402"/>
                  </a:lnTo>
                  <a:lnTo>
                    <a:pt x="962" y="432"/>
                  </a:lnTo>
                  <a:lnTo>
                    <a:pt x="968" y="440"/>
                  </a:lnTo>
                  <a:lnTo>
                    <a:pt x="974" y="430"/>
                  </a:lnTo>
                  <a:lnTo>
                    <a:pt x="974" y="428"/>
                  </a:lnTo>
                  <a:lnTo>
                    <a:pt x="994" y="420"/>
                  </a:lnTo>
                  <a:lnTo>
                    <a:pt x="1044" y="428"/>
                  </a:lnTo>
                  <a:lnTo>
                    <a:pt x="1050" y="420"/>
                  </a:lnTo>
                  <a:lnTo>
                    <a:pt x="1058" y="408"/>
                  </a:lnTo>
                  <a:lnTo>
                    <a:pt x="1060" y="406"/>
                  </a:lnTo>
                  <a:lnTo>
                    <a:pt x="1080" y="402"/>
                  </a:lnTo>
                  <a:lnTo>
                    <a:pt x="1106" y="400"/>
                  </a:lnTo>
                  <a:lnTo>
                    <a:pt x="1112" y="404"/>
                  </a:lnTo>
                  <a:lnTo>
                    <a:pt x="1120" y="410"/>
                  </a:lnTo>
                  <a:lnTo>
                    <a:pt x="1136" y="428"/>
                  </a:lnTo>
                  <a:lnTo>
                    <a:pt x="1158" y="440"/>
                  </a:lnTo>
                  <a:lnTo>
                    <a:pt x="1174" y="452"/>
                  </a:lnTo>
                  <a:lnTo>
                    <a:pt x="1184" y="462"/>
                  </a:lnTo>
                  <a:lnTo>
                    <a:pt x="1190" y="472"/>
                  </a:lnTo>
                  <a:lnTo>
                    <a:pt x="1192" y="480"/>
                  </a:lnTo>
                  <a:lnTo>
                    <a:pt x="1190" y="488"/>
                  </a:lnTo>
                  <a:lnTo>
                    <a:pt x="1186" y="492"/>
                  </a:lnTo>
                  <a:lnTo>
                    <a:pt x="1184" y="496"/>
                  </a:lnTo>
                  <a:lnTo>
                    <a:pt x="1174" y="498"/>
                  </a:lnTo>
                  <a:lnTo>
                    <a:pt x="1172" y="498"/>
                  </a:lnTo>
                  <a:lnTo>
                    <a:pt x="1126" y="498"/>
                  </a:lnTo>
                  <a:lnTo>
                    <a:pt x="1112" y="498"/>
                  </a:lnTo>
                  <a:lnTo>
                    <a:pt x="1102" y="500"/>
                  </a:lnTo>
                  <a:lnTo>
                    <a:pt x="1084" y="512"/>
                  </a:lnTo>
                  <a:lnTo>
                    <a:pt x="1054" y="532"/>
                  </a:lnTo>
                  <a:lnTo>
                    <a:pt x="1042" y="536"/>
                  </a:lnTo>
                  <a:lnTo>
                    <a:pt x="1034" y="538"/>
                  </a:lnTo>
                  <a:lnTo>
                    <a:pt x="1018" y="540"/>
                  </a:lnTo>
                  <a:lnTo>
                    <a:pt x="1010" y="580"/>
                  </a:lnTo>
                  <a:lnTo>
                    <a:pt x="1004" y="596"/>
                  </a:lnTo>
                  <a:lnTo>
                    <a:pt x="1000" y="602"/>
                  </a:lnTo>
                  <a:lnTo>
                    <a:pt x="996" y="606"/>
                  </a:lnTo>
                  <a:lnTo>
                    <a:pt x="990" y="610"/>
                  </a:lnTo>
                  <a:lnTo>
                    <a:pt x="984" y="614"/>
                  </a:lnTo>
                  <a:lnTo>
                    <a:pt x="966" y="620"/>
                  </a:lnTo>
                  <a:lnTo>
                    <a:pt x="956" y="622"/>
                  </a:lnTo>
                  <a:lnTo>
                    <a:pt x="946" y="626"/>
                  </a:lnTo>
                  <a:lnTo>
                    <a:pt x="926" y="634"/>
                  </a:lnTo>
                  <a:lnTo>
                    <a:pt x="914" y="664"/>
                  </a:lnTo>
                  <a:lnTo>
                    <a:pt x="912" y="664"/>
                  </a:lnTo>
                  <a:lnTo>
                    <a:pt x="910" y="664"/>
                  </a:lnTo>
                  <a:lnTo>
                    <a:pt x="874" y="680"/>
                  </a:lnTo>
                  <a:lnTo>
                    <a:pt x="872" y="680"/>
                  </a:lnTo>
                  <a:lnTo>
                    <a:pt x="854" y="676"/>
                  </a:lnTo>
                  <a:lnTo>
                    <a:pt x="834" y="670"/>
                  </a:lnTo>
                  <a:lnTo>
                    <a:pt x="820" y="664"/>
                  </a:lnTo>
                  <a:lnTo>
                    <a:pt x="814" y="662"/>
                  </a:lnTo>
                  <a:lnTo>
                    <a:pt x="806" y="660"/>
                  </a:lnTo>
                  <a:lnTo>
                    <a:pt x="798" y="660"/>
                  </a:lnTo>
                  <a:lnTo>
                    <a:pt x="790" y="662"/>
                  </a:lnTo>
                  <a:lnTo>
                    <a:pt x="784" y="672"/>
                  </a:lnTo>
                  <a:lnTo>
                    <a:pt x="778" y="684"/>
                  </a:lnTo>
                  <a:lnTo>
                    <a:pt x="776" y="698"/>
                  </a:lnTo>
                  <a:lnTo>
                    <a:pt x="776" y="710"/>
                  </a:lnTo>
                  <a:lnTo>
                    <a:pt x="778" y="722"/>
                  </a:lnTo>
                  <a:lnTo>
                    <a:pt x="782" y="728"/>
                  </a:lnTo>
                  <a:lnTo>
                    <a:pt x="786" y="728"/>
                  </a:lnTo>
                  <a:lnTo>
                    <a:pt x="794" y="724"/>
                  </a:lnTo>
                  <a:lnTo>
                    <a:pt x="794" y="748"/>
                  </a:lnTo>
                  <a:lnTo>
                    <a:pt x="794" y="756"/>
                  </a:lnTo>
                  <a:lnTo>
                    <a:pt x="792" y="760"/>
                  </a:lnTo>
                  <a:lnTo>
                    <a:pt x="790" y="764"/>
                  </a:lnTo>
                  <a:lnTo>
                    <a:pt x="786" y="768"/>
                  </a:lnTo>
                  <a:lnTo>
                    <a:pt x="776" y="774"/>
                  </a:lnTo>
                  <a:lnTo>
                    <a:pt x="764" y="778"/>
                  </a:lnTo>
                  <a:lnTo>
                    <a:pt x="758" y="780"/>
                  </a:lnTo>
                  <a:lnTo>
                    <a:pt x="750" y="786"/>
                  </a:lnTo>
                  <a:lnTo>
                    <a:pt x="738" y="798"/>
                  </a:lnTo>
                  <a:lnTo>
                    <a:pt x="724" y="818"/>
                  </a:lnTo>
                  <a:lnTo>
                    <a:pt x="708" y="844"/>
                  </a:lnTo>
                  <a:lnTo>
                    <a:pt x="706" y="844"/>
                  </a:lnTo>
                  <a:lnTo>
                    <a:pt x="682" y="860"/>
                  </a:lnTo>
                  <a:lnTo>
                    <a:pt x="688" y="860"/>
                  </a:lnTo>
                  <a:lnTo>
                    <a:pt x="688" y="862"/>
                  </a:lnTo>
                  <a:lnTo>
                    <a:pt x="688" y="864"/>
                  </a:lnTo>
                  <a:lnTo>
                    <a:pt x="686" y="868"/>
                  </a:lnTo>
                  <a:lnTo>
                    <a:pt x="678" y="868"/>
                  </a:lnTo>
                  <a:lnTo>
                    <a:pt x="610" y="868"/>
                  </a:lnTo>
                  <a:lnTo>
                    <a:pt x="584" y="868"/>
                  </a:lnTo>
                  <a:lnTo>
                    <a:pt x="558" y="870"/>
                  </a:lnTo>
                  <a:lnTo>
                    <a:pt x="532" y="874"/>
                  </a:lnTo>
                  <a:lnTo>
                    <a:pt x="510" y="882"/>
                  </a:lnTo>
                  <a:lnTo>
                    <a:pt x="488" y="890"/>
                  </a:lnTo>
                  <a:lnTo>
                    <a:pt x="468" y="900"/>
                  </a:lnTo>
                  <a:lnTo>
                    <a:pt x="450" y="914"/>
                  </a:lnTo>
                  <a:lnTo>
                    <a:pt x="434" y="928"/>
                  </a:lnTo>
                  <a:lnTo>
                    <a:pt x="432" y="930"/>
                  </a:lnTo>
                  <a:lnTo>
                    <a:pt x="430" y="930"/>
                  </a:lnTo>
                  <a:lnTo>
                    <a:pt x="402" y="934"/>
                  </a:lnTo>
                  <a:lnTo>
                    <a:pt x="400" y="934"/>
                  </a:lnTo>
                  <a:lnTo>
                    <a:pt x="398" y="934"/>
                  </a:lnTo>
                  <a:lnTo>
                    <a:pt x="390" y="916"/>
                  </a:lnTo>
                  <a:lnTo>
                    <a:pt x="362" y="922"/>
                  </a:lnTo>
                  <a:lnTo>
                    <a:pt x="350" y="922"/>
                  </a:lnTo>
                  <a:lnTo>
                    <a:pt x="336" y="920"/>
                  </a:lnTo>
                  <a:lnTo>
                    <a:pt x="320" y="916"/>
                  </a:lnTo>
                  <a:lnTo>
                    <a:pt x="304" y="908"/>
                  </a:lnTo>
                  <a:lnTo>
                    <a:pt x="290" y="900"/>
                  </a:lnTo>
                  <a:lnTo>
                    <a:pt x="274" y="892"/>
                  </a:lnTo>
                  <a:lnTo>
                    <a:pt x="246" y="872"/>
                  </a:lnTo>
                  <a:lnTo>
                    <a:pt x="238" y="866"/>
                  </a:lnTo>
                  <a:lnTo>
                    <a:pt x="226" y="860"/>
                  </a:lnTo>
                  <a:lnTo>
                    <a:pt x="214" y="856"/>
                  </a:lnTo>
                  <a:lnTo>
                    <a:pt x="202" y="854"/>
                  </a:lnTo>
                  <a:lnTo>
                    <a:pt x="176" y="852"/>
                  </a:lnTo>
                  <a:lnTo>
                    <a:pt x="148" y="856"/>
                  </a:lnTo>
                  <a:lnTo>
                    <a:pt x="116" y="858"/>
                  </a:lnTo>
                  <a:lnTo>
                    <a:pt x="86" y="856"/>
                  </a:lnTo>
                  <a:lnTo>
                    <a:pt x="68" y="854"/>
                  </a:lnTo>
                  <a:lnTo>
                    <a:pt x="48" y="852"/>
                  </a:lnTo>
                  <a:lnTo>
                    <a:pt x="2" y="838"/>
                  </a:lnTo>
                  <a:lnTo>
                    <a:pt x="0" y="844"/>
                  </a:lnTo>
                  <a:lnTo>
                    <a:pt x="2" y="844"/>
                  </a:lnTo>
                  <a:lnTo>
                    <a:pt x="2" y="852"/>
                  </a:lnTo>
                  <a:lnTo>
                    <a:pt x="10" y="868"/>
                  </a:lnTo>
                  <a:lnTo>
                    <a:pt x="26" y="888"/>
                  </a:lnTo>
                  <a:lnTo>
                    <a:pt x="28" y="892"/>
                  </a:lnTo>
                  <a:lnTo>
                    <a:pt x="24" y="906"/>
                  </a:lnTo>
                  <a:lnTo>
                    <a:pt x="24" y="908"/>
                  </a:lnTo>
                  <a:lnTo>
                    <a:pt x="14" y="920"/>
                  </a:lnTo>
                  <a:lnTo>
                    <a:pt x="24" y="930"/>
                  </a:lnTo>
                  <a:lnTo>
                    <a:pt x="30" y="936"/>
                  </a:lnTo>
                  <a:lnTo>
                    <a:pt x="30" y="940"/>
                  </a:lnTo>
                  <a:lnTo>
                    <a:pt x="34" y="956"/>
                  </a:lnTo>
                  <a:lnTo>
                    <a:pt x="46" y="968"/>
                  </a:lnTo>
                  <a:lnTo>
                    <a:pt x="46" y="970"/>
                  </a:lnTo>
                  <a:lnTo>
                    <a:pt x="46" y="980"/>
                  </a:lnTo>
                  <a:lnTo>
                    <a:pt x="46" y="988"/>
                  </a:lnTo>
                  <a:lnTo>
                    <a:pt x="54" y="994"/>
                  </a:lnTo>
                  <a:lnTo>
                    <a:pt x="58" y="992"/>
                  </a:lnTo>
                  <a:lnTo>
                    <a:pt x="60" y="990"/>
                  </a:lnTo>
                  <a:lnTo>
                    <a:pt x="64" y="982"/>
                  </a:lnTo>
                  <a:lnTo>
                    <a:pt x="72" y="980"/>
                  </a:lnTo>
                  <a:lnTo>
                    <a:pt x="78" y="976"/>
                  </a:lnTo>
                  <a:lnTo>
                    <a:pt x="120" y="972"/>
                  </a:lnTo>
                  <a:lnTo>
                    <a:pt x="138" y="966"/>
                  </a:lnTo>
                  <a:lnTo>
                    <a:pt x="142" y="964"/>
                  </a:lnTo>
                  <a:lnTo>
                    <a:pt x="150" y="984"/>
                  </a:lnTo>
                  <a:lnTo>
                    <a:pt x="150" y="990"/>
                  </a:lnTo>
                  <a:lnTo>
                    <a:pt x="148" y="996"/>
                  </a:lnTo>
                  <a:lnTo>
                    <a:pt x="126" y="1028"/>
                  </a:lnTo>
                  <a:lnTo>
                    <a:pt x="126" y="1034"/>
                  </a:lnTo>
                  <a:lnTo>
                    <a:pt x="138" y="1044"/>
                  </a:lnTo>
                  <a:lnTo>
                    <a:pt x="148" y="1052"/>
                  </a:lnTo>
                  <a:lnTo>
                    <a:pt x="156" y="1060"/>
                  </a:lnTo>
                  <a:lnTo>
                    <a:pt x="162" y="1064"/>
                  </a:lnTo>
                  <a:lnTo>
                    <a:pt x="170" y="1068"/>
                  </a:lnTo>
                  <a:lnTo>
                    <a:pt x="178" y="1076"/>
                  </a:lnTo>
                  <a:lnTo>
                    <a:pt x="178" y="1078"/>
                  </a:lnTo>
                  <a:lnTo>
                    <a:pt x="186" y="1082"/>
                  </a:lnTo>
                  <a:lnTo>
                    <a:pt x="190" y="1082"/>
                  </a:lnTo>
                  <a:lnTo>
                    <a:pt x="192" y="1092"/>
                  </a:lnTo>
                  <a:lnTo>
                    <a:pt x="194" y="1100"/>
                  </a:lnTo>
                  <a:lnTo>
                    <a:pt x="196" y="1112"/>
                  </a:lnTo>
                  <a:lnTo>
                    <a:pt x="216" y="1116"/>
                  </a:lnTo>
                  <a:lnTo>
                    <a:pt x="218" y="1116"/>
                  </a:lnTo>
                  <a:lnTo>
                    <a:pt x="218" y="1118"/>
                  </a:lnTo>
                  <a:lnTo>
                    <a:pt x="220" y="1120"/>
                  </a:lnTo>
                  <a:lnTo>
                    <a:pt x="226" y="1130"/>
                  </a:lnTo>
                  <a:lnTo>
                    <a:pt x="242" y="1136"/>
                  </a:lnTo>
                  <a:lnTo>
                    <a:pt x="252" y="1130"/>
                  </a:lnTo>
                  <a:lnTo>
                    <a:pt x="250" y="1124"/>
                  </a:lnTo>
                  <a:lnTo>
                    <a:pt x="240" y="1114"/>
                  </a:lnTo>
                  <a:lnTo>
                    <a:pt x="242" y="1112"/>
                  </a:lnTo>
                  <a:lnTo>
                    <a:pt x="250" y="1094"/>
                  </a:lnTo>
                  <a:lnTo>
                    <a:pt x="270" y="1094"/>
                  </a:lnTo>
                  <a:lnTo>
                    <a:pt x="270" y="1096"/>
                  </a:lnTo>
                  <a:lnTo>
                    <a:pt x="298" y="1104"/>
                  </a:lnTo>
                  <a:lnTo>
                    <a:pt x="314" y="1102"/>
                  </a:lnTo>
                  <a:lnTo>
                    <a:pt x="326" y="1092"/>
                  </a:lnTo>
                  <a:lnTo>
                    <a:pt x="334" y="1080"/>
                  </a:lnTo>
                  <a:lnTo>
                    <a:pt x="342" y="1074"/>
                  </a:lnTo>
                  <a:lnTo>
                    <a:pt x="348" y="1070"/>
                  </a:lnTo>
                  <a:lnTo>
                    <a:pt x="354" y="1072"/>
                  </a:lnTo>
                  <a:lnTo>
                    <a:pt x="360" y="1070"/>
                  </a:lnTo>
                  <a:lnTo>
                    <a:pt x="368" y="1072"/>
                  </a:lnTo>
                  <a:lnTo>
                    <a:pt x="374" y="1072"/>
                  </a:lnTo>
                  <a:lnTo>
                    <a:pt x="374" y="1076"/>
                  </a:lnTo>
                  <a:lnTo>
                    <a:pt x="378" y="1084"/>
                  </a:lnTo>
                  <a:lnTo>
                    <a:pt x="382" y="1096"/>
                  </a:lnTo>
                  <a:lnTo>
                    <a:pt x="386" y="1108"/>
                  </a:lnTo>
                  <a:lnTo>
                    <a:pt x="386" y="1110"/>
                  </a:lnTo>
                  <a:lnTo>
                    <a:pt x="382" y="1124"/>
                  </a:lnTo>
                  <a:lnTo>
                    <a:pt x="368" y="1140"/>
                  </a:lnTo>
                  <a:lnTo>
                    <a:pt x="366" y="1142"/>
                  </a:lnTo>
                  <a:lnTo>
                    <a:pt x="338" y="1154"/>
                  </a:lnTo>
                  <a:lnTo>
                    <a:pt x="334" y="1162"/>
                  </a:lnTo>
                  <a:lnTo>
                    <a:pt x="330" y="1186"/>
                  </a:lnTo>
                  <a:lnTo>
                    <a:pt x="332" y="1196"/>
                  </a:lnTo>
                  <a:lnTo>
                    <a:pt x="340" y="1208"/>
                  </a:lnTo>
                  <a:lnTo>
                    <a:pt x="342" y="1212"/>
                  </a:lnTo>
                  <a:lnTo>
                    <a:pt x="352" y="1218"/>
                  </a:lnTo>
                  <a:lnTo>
                    <a:pt x="386" y="1218"/>
                  </a:lnTo>
                  <a:lnTo>
                    <a:pt x="414" y="1214"/>
                  </a:lnTo>
                  <a:lnTo>
                    <a:pt x="418" y="1210"/>
                  </a:lnTo>
                  <a:lnTo>
                    <a:pt x="424" y="1204"/>
                  </a:lnTo>
                  <a:lnTo>
                    <a:pt x="428" y="1204"/>
                  </a:lnTo>
                  <a:lnTo>
                    <a:pt x="448" y="1206"/>
                  </a:lnTo>
                  <a:lnTo>
                    <a:pt x="450" y="1204"/>
                  </a:lnTo>
                  <a:lnTo>
                    <a:pt x="448" y="1196"/>
                  </a:lnTo>
                  <a:lnTo>
                    <a:pt x="450" y="1188"/>
                  </a:lnTo>
                  <a:lnTo>
                    <a:pt x="458" y="1174"/>
                  </a:lnTo>
                  <a:lnTo>
                    <a:pt x="458" y="1148"/>
                  </a:lnTo>
                  <a:lnTo>
                    <a:pt x="474" y="1106"/>
                  </a:lnTo>
                  <a:lnTo>
                    <a:pt x="474" y="1104"/>
                  </a:lnTo>
                  <a:lnTo>
                    <a:pt x="500" y="1084"/>
                  </a:lnTo>
                  <a:lnTo>
                    <a:pt x="502" y="1082"/>
                  </a:lnTo>
                  <a:lnTo>
                    <a:pt x="522" y="1092"/>
                  </a:lnTo>
                  <a:lnTo>
                    <a:pt x="536" y="1102"/>
                  </a:lnTo>
                  <a:lnTo>
                    <a:pt x="538" y="1108"/>
                  </a:lnTo>
                  <a:lnTo>
                    <a:pt x="540" y="1110"/>
                  </a:lnTo>
                  <a:lnTo>
                    <a:pt x="538" y="1128"/>
                  </a:lnTo>
                  <a:lnTo>
                    <a:pt x="530" y="1140"/>
                  </a:lnTo>
                  <a:lnTo>
                    <a:pt x="526" y="1156"/>
                  </a:lnTo>
                  <a:lnTo>
                    <a:pt x="526" y="1172"/>
                  </a:lnTo>
                  <a:lnTo>
                    <a:pt x="530" y="1180"/>
                  </a:lnTo>
                  <a:lnTo>
                    <a:pt x="538" y="1180"/>
                  </a:lnTo>
                  <a:lnTo>
                    <a:pt x="540" y="1180"/>
                  </a:lnTo>
                  <a:lnTo>
                    <a:pt x="552" y="1180"/>
                  </a:lnTo>
                  <a:lnTo>
                    <a:pt x="556" y="1182"/>
                  </a:lnTo>
                  <a:lnTo>
                    <a:pt x="560" y="1186"/>
                  </a:lnTo>
                  <a:lnTo>
                    <a:pt x="566" y="1196"/>
                  </a:lnTo>
                  <a:lnTo>
                    <a:pt x="572" y="1200"/>
                  </a:lnTo>
                  <a:lnTo>
                    <a:pt x="574" y="1200"/>
                  </a:lnTo>
                  <a:lnTo>
                    <a:pt x="602" y="1212"/>
                  </a:lnTo>
                  <a:lnTo>
                    <a:pt x="614" y="1216"/>
                  </a:lnTo>
                  <a:lnTo>
                    <a:pt x="630" y="1214"/>
                  </a:lnTo>
                  <a:lnTo>
                    <a:pt x="638" y="1204"/>
                  </a:lnTo>
                  <a:lnTo>
                    <a:pt x="646" y="1164"/>
                  </a:lnTo>
                  <a:lnTo>
                    <a:pt x="648" y="1144"/>
                  </a:lnTo>
                  <a:lnTo>
                    <a:pt x="648" y="1142"/>
                  </a:lnTo>
                  <a:lnTo>
                    <a:pt x="650" y="1140"/>
                  </a:lnTo>
                  <a:lnTo>
                    <a:pt x="666" y="1128"/>
                  </a:lnTo>
                  <a:lnTo>
                    <a:pt x="674" y="1116"/>
                  </a:lnTo>
                  <a:lnTo>
                    <a:pt x="690" y="1108"/>
                  </a:lnTo>
                  <a:lnTo>
                    <a:pt x="700" y="1102"/>
                  </a:lnTo>
                  <a:lnTo>
                    <a:pt x="712" y="1098"/>
                  </a:lnTo>
                  <a:lnTo>
                    <a:pt x="706" y="1074"/>
                  </a:lnTo>
                  <a:lnTo>
                    <a:pt x="734" y="1076"/>
                  </a:lnTo>
                  <a:lnTo>
                    <a:pt x="734" y="1078"/>
                  </a:lnTo>
                  <a:lnTo>
                    <a:pt x="748" y="1084"/>
                  </a:lnTo>
                  <a:lnTo>
                    <a:pt x="748" y="1082"/>
                  </a:lnTo>
                  <a:lnTo>
                    <a:pt x="752" y="1068"/>
                  </a:lnTo>
                  <a:lnTo>
                    <a:pt x="752" y="1064"/>
                  </a:lnTo>
                  <a:lnTo>
                    <a:pt x="754" y="1066"/>
                  </a:lnTo>
                  <a:lnTo>
                    <a:pt x="756" y="1066"/>
                  </a:lnTo>
                  <a:lnTo>
                    <a:pt x="768" y="1068"/>
                  </a:lnTo>
                  <a:lnTo>
                    <a:pt x="774" y="1068"/>
                  </a:lnTo>
                  <a:lnTo>
                    <a:pt x="786" y="1056"/>
                  </a:lnTo>
                  <a:lnTo>
                    <a:pt x="788" y="1056"/>
                  </a:lnTo>
                  <a:lnTo>
                    <a:pt x="788" y="1054"/>
                  </a:lnTo>
                  <a:lnTo>
                    <a:pt x="790" y="1054"/>
                  </a:lnTo>
                  <a:lnTo>
                    <a:pt x="806" y="1052"/>
                  </a:lnTo>
                  <a:lnTo>
                    <a:pt x="818" y="1038"/>
                  </a:lnTo>
                  <a:lnTo>
                    <a:pt x="826" y="1028"/>
                  </a:lnTo>
                  <a:lnTo>
                    <a:pt x="826" y="1016"/>
                  </a:lnTo>
                  <a:lnTo>
                    <a:pt x="828" y="1010"/>
                  </a:lnTo>
                  <a:lnTo>
                    <a:pt x="834" y="1004"/>
                  </a:lnTo>
                  <a:lnTo>
                    <a:pt x="836" y="1004"/>
                  </a:lnTo>
                  <a:lnTo>
                    <a:pt x="850" y="1006"/>
                  </a:lnTo>
                  <a:lnTo>
                    <a:pt x="858" y="1002"/>
                  </a:lnTo>
                  <a:lnTo>
                    <a:pt x="860" y="992"/>
                  </a:lnTo>
                  <a:lnTo>
                    <a:pt x="876" y="986"/>
                  </a:lnTo>
                  <a:lnTo>
                    <a:pt x="878" y="986"/>
                  </a:lnTo>
                  <a:lnTo>
                    <a:pt x="898" y="988"/>
                  </a:lnTo>
                  <a:lnTo>
                    <a:pt x="914" y="984"/>
                  </a:lnTo>
                  <a:lnTo>
                    <a:pt x="922" y="976"/>
                  </a:lnTo>
                  <a:lnTo>
                    <a:pt x="930" y="962"/>
                  </a:lnTo>
                  <a:lnTo>
                    <a:pt x="918" y="950"/>
                  </a:lnTo>
                  <a:lnTo>
                    <a:pt x="918" y="948"/>
                  </a:lnTo>
                  <a:lnTo>
                    <a:pt x="914" y="940"/>
                  </a:lnTo>
                  <a:lnTo>
                    <a:pt x="912" y="924"/>
                  </a:lnTo>
                  <a:lnTo>
                    <a:pt x="918" y="912"/>
                  </a:lnTo>
                  <a:lnTo>
                    <a:pt x="920" y="904"/>
                  </a:lnTo>
                  <a:lnTo>
                    <a:pt x="928" y="896"/>
                  </a:lnTo>
                  <a:lnTo>
                    <a:pt x="936" y="878"/>
                  </a:lnTo>
                  <a:lnTo>
                    <a:pt x="936" y="876"/>
                  </a:lnTo>
                  <a:lnTo>
                    <a:pt x="938" y="876"/>
                  </a:lnTo>
                  <a:lnTo>
                    <a:pt x="946" y="864"/>
                  </a:lnTo>
                  <a:lnTo>
                    <a:pt x="958" y="840"/>
                  </a:lnTo>
                  <a:lnTo>
                    <a:pt x="968" y="856"/>
                  </a:lnTo>
                  <a:lnTo>
                    <a:pt x="970" y="856"/>
                  </a:lnTo>
                  <a:lnTo>
                    <a:pt x="970" y="858"/>
                  </a:lnTo>
                  <a:lnTo>
                    <a:pt x="974" y="874"/>
                  </a:lnTo>
                  <a:lnTo>
                    <a:pt x="976" y="890"/>
                  </a:lnTo>
                  <a:lnTo>
                    <a:pt x="986" y="896"/>
                  </a:lnTo>
                  <a:lnTo>
                    <a:pt x="988" y="896"/>
                  </a:lnTo>
                  <a:lnTo>
                    <a:pt x="990" y="896"/>
                  </a:lnTo>
                  <a:lnTo>
                    <a:pt x="992" y="896"/>
                  </a:lnTo>
                  <a:lnTo>
                    <a:pt x="1002" y="880"/>
                  </a:lnTo>
                  <a:lnTo>
                    <a:pt x="1006" y="864"/>
                  </a:lnTo>
                  <a:lnTo>
                    <a:pt x="1010" y="864"/>
                  </a:lnTo>
                  <a:lnTo>
                    <a:pt x="1012" y="864"/>
                  </a:lnTo>
                  <a:lnTo>
                    <a:pt x="1034" y="872"/>
                  </a:lnTo>
                  <a:lnTo>
                    <a:pt x="1046" y="864"/>
                  </a:lnTo>
                  <a:lnTo>
                    <a:pt x="1048" y="864"/>
                  </a:lnTo>
                  <a:lnTo>
                    <a:pt x="1060" y="862"/>
                  </a:lnTo>
                  <a:lnTo>
                    <a:pt x="1068" y="848"/>
                  </a:lnTo>
                  <a:lnTo>
                    <a:pt x="1068" y="832"/>
                  </a:lnTo>
                  <a:lnTo>
                    <a:pt x="1074" y="806"/>
                  </a:lnTo>
                  <a:lnTo>
                    <a:pt x="1074" y="808"/>
                  </a:lnTo>
                  <a:lnTo>
                    <a:pt x="1078" y="808"/>
                  </a:lnTo>
                  <a:lnTo>
                    <a:pt x="1094" y="812"/>
                  </a:lnTo>
                  <a:lnTo>
                    <a:pt x="1102" y="796"/>
                  </a:lnTo>
                  <a:lnTo>
                    <a:pt x="1104" y="796"/>
                  </a:lnTo>
                  <a:lnTo>
                    <a:pt x="1106" y="796"/>
                  </a:lnTo>
                  <a:lnTo>
                    <a:pt x="1122" y="796"/>
                  </a:lnTo>
                  <a:lnTo>
                    <a:pt x="1124" y="796"/>
                  </a:lnTo>
                  <a:lnTo>
                    <a:pt x="1126" y="796"/>
                  </a:lnTo>
                  <a:lnTo>
                    <a:pt x="1134" y="808"/>
                  </a:lnTo>
                  <a:lnTo>
                    <a:pt x="1134" y="810"/>
                  </a:lnTo>
                  <a:lnTo>
                    <a:pt x="1134" y="812"/>
                  </a:lnTo>
                  <a:lnTo>
                    <a:pt x="1136" y="828"/>
                  </a:lnTo>
                  <a:lnTo>
                    <a:pt x="1144" y="834"/>
                  </a:lnTo>
                  <a:lnTo>
                    <a:pt x="1154" y="824"/>
                  </a:lnTo>
                  <a:lnTo>
                    <a:pt x="1158" y="828"/>
                  </a:lnTo>
                  <a:lnTo>
                    <a:pt x="1162" y="834"/>
                  </a:lnTo>
                  <a:lnTo>
                    <a:pt x="1162" y="840"/>
                  </a:lnTo>
                  <a:lnTo>
                    <a:pt x="1162" y="854"/>
                  </a:lnTo>
                  <a:lnTo>
                    <a:pt x="1158" y="868"/>
                  </a:lnTo>
                  <a:lnTo>
                    <a:pt x="1162" y="876"/>
                  </a:lnTo>
                  <a:lnTo>
                    <a:pt x="1170" y="884"/>
                  </a:lnTo>
                  <a:lnTo>
                    <a:pt x="1202" y="888"/>
                  </a:lnTo>
                  <a:lnTo>
                    <a:pt x="1204" y="890"/>
                  </a:lnTo>
                  <a:lnTo>
                    <a:pt x="1206" y="890"/>
                  </a:lnTo>
                  <a:lnTo>
                    <a:pt x="1208" y="892"/>
                  </a:lnTo>
                  <a:lnTo>
                    <a:pt x="1218" y="880"/>
                  </a:lnTo>
                  <a:lnTo>
                    <a:pt x="1226" y="872"/>
                  </a:lnTo>
                  <a:lnTo>
                    <a:pt x="1222" y="860"/>
                  </a:lnTo>
                  <a:lnTo>
                    <a:pt x="1214" y="808"/>
                  </a:lnTo>
                  <a:lnTo>
                    <a:pt x="1238" y="820"/>
                  </a:lnTo>
                  <a:lnTo>
                    <a:pt x="1250" y="832"/>
                  </a:lnTo>
                  <a:lnTo>
                    <a:pt x="1256" y="838"/>
                  </a:lnTo>
                  <a:lnTo>
                    <a:pt x="1266" y="832"/>
                  </a:lnTo>
                  <a:lnTo>
                    <a:pt x="1298" y="796"/>
                  </a:lnTo>
                  <a:lnTo>
                    <a:pt x="1300" y="796"/>
                  </a:lnTo>
                  <a:lnTo>
                    <a:pt x="1312" y="786"/>
                  </a:lnTo>
                  <a:lnTo>
                    <a:pt x="1326" y="768"/>
                  </a:lnTo>
                  <a:lnTo>
                    <a:pt x="1326" y="766"/>
                  </a:lnTo>
                  <a:lnTo>
                    <a:pt x="1344" y="770"/>
                  </a:lnTo>
                  <a:lnTo>
                    <a:pt x="1354" y="770"/>
                  </a:lnTo>
                  <a:lnTo>
                    <a:pt x="1354" y="762"/>
                  </a:lnTo>
                  <a:lnTo>
                    <a:pt x="1356" y="756"/>
                  </a:lnTo>
                  <a:lnTo>
                    <a:pt x="1370" y="740"/>
                  </a:lnTo>
                  <a:lnTo>
                    <a:pt x="1374" y="736"/>
                  </a:lnTo>
                  <a:lnTo>
                    <a:pt x="1390" y="742"/>
                  </a:lnTo>
                  <a:lnTo>
                    <a:pt x="1408" y="740"/>
                  </a:lnTo>
                  <a:lnTo>
                    <a:pt x="1422" y="726"/>
                  </a:lnTo>
                  <a:lnTo>
                    <a:pt x="1428" y="714"/>
                  </a:lnTo>
                  <a:lnTo>
                    <a:pt x="1424" y="708"/>
                  </a:lnTo>
                  <a:lnTo>
                    <a:pt x="1412" y="714"/>
                  </a:lnTo>
                  <a:lnTo>
                    <a:pt x="1412" y="712"/>
                  </a:lnTo>
                  <a:lnTo>
                    <a:pt x="1410" y="712"/>
                  </a:lnTo>
                  <a:lnTo>
                    <a:pt x="1396" y="700"/>
                  </a:lnTo>
                  <a:lnTo>
                    <a:pt x="1396" y="698"/>
                  </a:lnTo>
                  <a:lnTo>
                    <a:pt x="1402" y="676"/>
                  </a:lnTo>
                  <a:lnTo>
                    <a:pt x="1402" y="660"/>
                  </a:lnTo>
                  <a:lnTo>
                    <a:pt x="1398" y="648"/>
                  </a:lnTo>
                  <a:lnTo>
                    <a:pt x="1388" y="644"/>
                  </a:lnTo>
                  <a:lnTo>
                    <a:pt x="1388" y="642"/>
                  </a:lnTo>
                  <a:lnTo>
                    <a:pt x="1386" y="642"/>
                  </a:lnTo>
                  <a:lnTo>
                    <a:pt x="1386" y="640"/>
                  </a:lnTo>
                  <a:lnTo>
                    <a:pt x="1376" y="622"/>
                  </a:lnTo>
                  <a:lnTo>
                    <a:pt x="1374" y="620"/>
                  </a:lnTo>
                  <a:lnTo>
                    <a:pt x="1362" y="636"/>
                  </a:lnTo>
                  <a:lnTo>
                    <a:pt x="1348" y="644"/>
                  </a:lnTo>
                  <a:lnTo>
                    <a:pt x="1344" y="646"/>
                  </a:lnTo>
                  <a:lnTo>
                    <a:pt x="1344" y="644"/>
                  </a:lnTo>
                  <a:lnTo>
                    <a:pt x="1342" y="644"/>
                  </a:lnTo>
                  <a:lnTo>
                    <a:pt x="1328" y="630"/>
                  </a:lnTo>
                  <a:lnTo>
                    <a:pt x="1328" y="628"/>
                  </a:lnTo>
                  <a:lnTo>
                    <a:pt x="1318" y="606"/>
                  </a:lnTo>
                  <a:lnTo>
                    <a:pt x="1314" y="590"/>
                  </a:lnTo>
                  <a:lnTo>
                    <a:pt x="1314" y="588"/>
                  </a:lnTo>
                  <a:lnTo>
                    <a:pt x="1314" y="564"/>
                  </a:lnTo>
                  <a:lnTo>
                    <a:pt x="1312" y="550"/>
                  </a:lnTo>
                  <a:lnTo>
                    <a:pt x="1300" y="546"/>
                  </a:lnTo>
                  <a:lnTo>
                    <a:pt x="1274" y="526"/>
                  </a:lnTo>
                  <a:lnTo>
                    <a:pt x="1276" y="524"/>
                  </a:lnTo>
                  <a:lnTo>
                    <a:pt x="1288" y="510"/>
                  </a:lnTo>
                  <a:lnTo>
                    <a:pt x="1288" y="508"/>
                  </a:lnTo>
                  <a:lnTo>
                    <a:pt x="1290" y="508"/>
                  </a:lnTo>
                  <a:lnTo>
                    <a:pt x="1302" y="508"/>
                  </a:lnTo>
                  <a:lnTo>
                    <a:pt x="1304" y="508"/>
                  </a:lnTo>
                  <a:lnTo>
                    <a:pt x="1310" y="510"/>
                  </a:lnTo>
                  <a:lnTo>
                    <a:pt x="1314" y="514"/>
                  </a:lnTo>
                  <a:lnTo>
                    <a:pt x="1326" y="522"/>
                  </a:lnTo>
                  <a:lnTo>
                    <a:pt x="1338" y="512"/>
                  </a:lnTo>
                  <a:lnTo>
                    <a:pt x="1346" y="500"/>
                  </a:lnTo>
                  <a:lnTo>
                    <a:pt x="1346" y="490"/>
                  </a:lnTo>
                  <a:lnTo>
                    <a:pt x="1344" y="464"/>
                  </a:lnTo>
                  <a:lnTo>
                    <a:pt x="1342" y="454"/>
                  </a:lnTo>
                  <a:lnTo>
                    <a:pt x="1324" y="452"/>
                  </a:lnTo>
                  <a:lnTo>
                    <a:pt x="1324" y="440"/>
                  </a:lnTo>
                  <a:lnTo>
                    <a:pt x="1308" y="420"/>
                  </a:lnTo>
                  <a:lnTo>
                    <a:pt x="1306" y="420"/>
                  </a:lnTo>
                  <a:lnTo>
                    <a:pt x="1298" y="406"/>
                  </a:lnTo>
                  <a:lnTo>
                    <a:pt x="1298" y="404"/>
                  </a:lnTo>
                  <a:lnTo>
                    <a:pt x="1298" y="402"/>
                  </a:lnTo>
                  <a:lnTo>
                    <a:pt x="1314" y="380"/>
                  </a:lnTo>
                  <a:lnTo>
                    <a:pt x="1314" y="378"/>
                  </a:lnTo>
                  <a:lnTo>
                    <a:pt x="1316" y="378"/>
                  </a:lnTo>
                  <a:lnTo>
                    <a:pt x="1316" y="376"/>
                  </a:lnTo>
                  <a:lnTo>
                    <a:pt x="1318" y="376"/>
                  </a:lnTo>
                  <a:lnTo>
                    <a:pt x="1324" y="376"/>
                  </a:lnTo>
                  <a:lnTo>
                    <a:pt x="1334" y="368"/>
                  </a:lnTo>
                  <a:lnTo>
                    <a:pt x="1344" y="336"/>
                  </a:lnTo>
                  <a:lnTo>
                    <a:pt x="1358" y="322"/>
                  </a:lnTo>
                  <a:lnTo>
                    <a:pt x="1358" y="320"/>
                  </a:lnTo>
                  <a:lnTo>
                    <a:pt x="1374" y="316"/>
                  </a:lnTo>
                  <a:lnTo>
                    <a:pt x="1374" y="318"/>
                  </a:lnTo>
                  <a:lnTo>
                    <a:pt x="1382" y="326"/>
                  </a:lnTo>
                  <a:lnTo>
                    <a:pt x="1386" y="328"/>
                  </a:lnTo>
                  <a:lnTo>
                    <a:pt x="1392" y="302"/>
                  </a:lnTo>
                  <a:lnTo>
                    <a:pt x="1386" y="284"/>
                  </a:lnTo>
                  <a:lnTo>
                    <a:pt x="1386" y="282"/>
                  </a:lnTo>
                  <a:lnTo>
                    <a:pt x="1388" y="262"/>
                  </a:lnTo>
                  <a:lnTo>
                    <a:pt x="1388" y="260"/>
                  </a:lnTo>
                  <a:lnTo>
                    <a:pt x="1398" y="250"/>
                  </a:lnTo>
                  <a:lnTo>
                    <a:pt x="1404" y="240"/>
                  </a:lnTo>
                  <a:lnTo>
                    <a:pt x="1404" y="230"/>
                  </a:lnTo>
                  <a:lnTo>
                    <a:pt x="1402" y="220"/>
                  </a:lnTo>
                  <a:lnTo>
                    <a:pt x="1398" y="204"/>
                  </a:lnTo>
                  <a:lnTo>
                    <a:pt x="1398" y="186"/>
                  </a:lnTo>
                  <a:lnTo>
                    <a:pt x="1398" y="184"/>
                  </a:lnTo>
                  <a:lnTo>
                    <a:pt x="1402" y="168"/>
                  </a:lnTo>
                  <a:lnTo>
                    <a:pt x="1398" y="158"/>
                  </a:lnTo>
                  <a:lnTo>
                    <a:pt x="1396" y="152"/>
                  </a:lnTo>
                  <a:lnTo>
                    <a:pt x="1398" y="12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0" name="宁夏"/>
            <p:cNvSpPr/>
            <p:nvPr/>
          </p:nvSpPr>
          <p:spPr bwMode="auto">
            <a:xfrm>
              <a:off x="3543421" y="3292791"/>
              <a:ext cx="337465" cy="556930"/>
            </a:xfrm>
            <a:custGeom>
              <a:avLst/>
              <a:gdLst>
                <a:gd name="T0" fmla="*/ 2147483646 w 184"/>
                <a:gd name="T1" fmla="*/ 2147483646 h 304"/>
                <a:gd name="T2" fmla="*/ 2147483646 w 184"/>
                <a:gd name="T3" fmla="*/ 2147483646 h 304"/>
                <a:gd name="T4" fmla="*/ 2147483646 w 184"/>
                <a:gd name="T5" fmla="*/ 2147483646 h 304"/>
                <a:gd name="T6" fmla="*/ 2147483646 w 184"/>
                <a:gd name="T7" fmla="*/ 2147483646 h 304"/>
                <a:gd name="T8" fmla="*/ 2147483646 w 184"/>
                <a:gd name="T9" fmla="*/ 2147483646 h 304"/>
                <a:gd name="T10" fmla="*/ 2147483646 w 184"/>
                <a:gd name="T11" fmla="*/ 2147483646 h 304"/>
                <a:gd name="T12" fmla="*/ 2147483646 w 184"/>
                <a:gd name="T13" fmla="*/ 2147483646 h 304"/>
                <a:gd name="T14" fmla="*/ 2147483646 w 184"/>
                <a:gd name="T15" fmla="*/ 2147483646 h 304"/>
                <a:gd name="T16" fmla="*/ 2147483646 w 184"/>
                <a:gd name="T17" fmla="*/ 2147483646 h 304"/>
                <a:gd name="T18" fmla="*/ 2147483646 w 184"/>
                <a:gd name="T19" fmla="*/ 2147483646 h 304"/>
                <a:gd name="T20" fmla="*/ 2147483646 w 184"/>
                <a:gd name="T21" fmla="*/ 2147483646 h 304"/>
                <a:gd name="T22" fmla="*/ 2147483646 w 184"/>
                <a:gd name="T23" fmla="*/ 2147483646 h 304"/>
                <a:gd name="T24" fmla="*/ 2147483646 w 184"/>
                <a:gd name="T25" fmla="*/ 2147483646 h 304"/>
                <a:gd name="T26" fmla="*/ 2147483646 w 184"/>
                <a:gd name="T27" fmla="*/ 2147483646 h 304"/>
                <a:gd name="T28" fmla="*/ 2147483646 w 184"/>
                <a:gd name="T29" fmla="*/ 2147483646 h 304"/>
                <a:gd name="T30" fmla="*/ 2147483646 w 184"/>
                <a:gd name="T31" fmla="*/ 2147483646 h 304"/>
                <a:gd name="T32" fmla="*/ 2147483646 w 184"/>
                <a:gd name="T33" fmla="*/ 2147483646 h 304"/>
                <a:gd name="T34" fmla="*/ 2147483646 w 184"/>
                <a:gd name="T35" fmla="*/ 2147483646 h 304"/>
                <a:gd name="T36" fmla="*/ 2147483646 w 184"/>
                <a:gd name="T37" fmla="*/ 2147483646 h 304"/>
                <a:gd name="T38" fmla="*/ 2147483646 w 184"/>
                <a:gd name="T39" fmla="*/ 2147483646 h 304"/>
                <a:gd name="T40" fmla="*/ 2147483646 w 184"/>
                <a:gd name="T41" fmla="*/ 2147483646 h 304"/>
                <a:gd name="T42" fmla="*/ 2147483646 w 184"/>
                <a:gd name="T43" fmla="*/ 2147483646 h 304"/>
                <a:gd name="T44" fmla="*/ 2147483646 w 184"/>
                <a:gd name="T45" fmla="*/ 2147483646 h 304"/>
                <a:gd name="T46" fmla="*/ 2147483646 w 184"/>
                <a:gd name="T47" fmla="*/ 2147483646 h 304"/>
                <a:gd name="T48" fmla="*/ 2147483646 w 184"/>
                <a:gd name="T49" fmla="*/ 2147483646 h 304"/>
                <a:gd name="T50" fmla="*/ 2147483646 w 184"/>
                <a:gd name="T51" fmla="*/ 2147483646 h 304"/>
                <a:gd name="T52" fmla="*/ 2147483646 w 184"/>
                <a:gd name="T53" fmla="*/ 2147483646 h 304"/>
                <a:gd name="T54" fmla="*/ 2147483646 w 184"/>
                <a:gd name="T55" fmla="*/ 2147483646 h 304"/>
                <a:gd name="T56" fmla="*/ 2147483646 w 184"/>
                <a:gd name="T57" fmla="*/ 2147483646 h 304"/>
                <a:gd name="T58" fmla="*/ 2147483646 w 184"/>
                <a:gd name="T59" fmla="*/ 2147483646 h 304"/>
                <a:gd name="T60" fmla="*/ 2147483646 w 184"/>
                <a:gd name="T61" fmla="*/ 2147483646 h 304"/>
                <a:gd name="T62" fmla="*/ 2147483646 w 184"/>
                <a:gd name="T63" fmla="*/ 2147483646 h 304"/>
                <a:gd name="T64" fmla="*/ 2147483646 w 184"/>
                <a:gd name="T65" fmla="*/ 2147483646 h 304"/>
                <a:gd name="T66" fmla="*/ 2147483646 w 184"/>
                <a:gd name="T67" fmla="*/ 2147483646 h 304"/>
                <a:gd name="T68" fmla="*/ 2147483646 w 184"/>
                <a:gd name="T69" fmla="*/ 2147483646 h 304"/>
                <a:gd name="T70" fmla="*/ 2147483646 w 184"/>
                <a:gd name="T71" fmla="*/ 2147483646 h 304"/>
                <a:gd name="T72" fmla="*/ 2147483646 w 184"/>
                <a:gd name="T73" fmla="*/ 2147483646 h 304"/>
                <a:gd name="T74" fmla="*/ 2147483646 w 184"/>
                <a:gd name="T75" fmla="*/ 2147483646 h 304"/>
                <a:gd name="T76" fmla="*/ 2147483646 w 184"/>
                <a:gd name="T77" fmla="*/ 2147483646 h 304"/>
                <a:gd name="T78" fmla="*/ 2147483646 w 184"/>
                <a:gd name="T79" fmla="*/ 2147483646 h 304"/>
                <a:gd name="T80" fmla="*/ 2147483646 w 184"/>
                <a:gd name="T81" fmla="*/ 2147483646 h 304"/>
                <a:gd name="T82" fmla="*/ 2147483646 w 184"/>
                <a:gd name="T83" fmla="*/ 2147483646 h 304"/>
                <a:gd name="T84" fmla="*/ 2147483646 w 184"/>
                <a:gd name="T85" fmla="*/ 2147483646 h 304"/>
                <a:gd name="T86" fmla="*/ 2147483646 w 184"/>
                <a:gd name="T87" fmla="*/ 2147483646 h 304"/>
                <a:gd name="T88" fmla="*/ 2147483646 w 184"/>
                <a:gd name="T89" fmla="*/ 2147483646 h 304"/>
                <a:gd name="T90" fmla="*/ 2147483646 w 184"/>
                <a:gd name="T91" fmla="*/ 2147483646 h 304"/>
                <a:gd name="T92" fmla="*/ 2147483646 w 184"/>
                <a:gd name="T93" fmla="*/ 2147483646 h 304"/>
                <a:gd name="T94" fmla="*/ 2147483646 w 184"/>
                <a:gd name="T95" fmla="*/ 2147483646 h 304"/>
                <a:gd name="T96" fmla="*/ 2147483646 w 184"/>
                <a:gd name="T97" fmla="*/ 2147483646 h 304"/>
                <a:gd name="T98" fmla="*/ 2147483646 w 184"/>
                <a:gd name="T99" fmla="*/ 0 h 30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84" h="304">
                  <a:moveTo>
                    <a:pt x="108" y="18"/>
                  </a:moveTo>
                  <a:lnTo>
                    <a:pt x="92" y="58"/>
                  </a:lnTo>
                  <a:lnTo>
                    <a:pt x="92" y="84"/>
                  </a:lnTo>
                  <a:lnTo>
                    <a:pt x="92" y="86"/>
                  </a:lnTo>
                  <a:lnTo>
                    <a:pt x="84" y="100"/>
                  </a:lnTo>
                  <a:lnTo>
                    <a:pt x="84" y="108"/>
                  </a:lnTo>
                  <a:lnTo>
                    <a:pt x="84" y="112"/>
                  </a:lnTo>
                  <a:lnTo>
                    <a:pt x="82" y="116"/>
                  </a:lnTo>
                  <a:lnTo>
                    <a:pt x="80" y="120"/>
                  </a:lnTo>
                  <a:lnTo>
                    <a:pt x="76" y="122"/>
                  </a:lnTo>
                  <a:lnTo>
                    <a:pt x="76" y="124"/>
                  </a:lnTo>
                  <a:lnTo>
                    <a:pt x="74" y="124"/>
                  </a:lnTo>
                  <a:lnTo>
                    <a:pt x="74" y="122"/>
                  </a:lnTo>
                  <a:lnTo>
                    <a:pt x="54" y="120"/>
                  </a:lnTo>
                  <a:lnTo>
                    <a:pt x="44" y="130"/>
                  </a:lnTo>
                  <a:lnTo>
                    <a:pt x="12" y="134"/>
                  </a:lnTo>
                  <a:lnTo>
                    <a:pt x="0" y="134"/>
                  </a:lnTo>
                  <a:lnTo>
                    <a:pt x="8" y="140"/>
                  </a:lnTo>
                  <a:lnTo>
                    <a:pt x="36" y="144"/>
                  </a:lnTo>
                  <a:lnTo>
                    <a:pt x="38" y="144"/>
                  </a:lnTo>
                  <a:lnTo>
                    <a:pt x="40" y="144"/>
                  </a:lnTo>
                  <a:lnTo>
                    <a:pt x="48" y="162"/>
                  </a:lnTo>
                  <a:lnTo>
                    <a:pt x="56" y="168"/>
                  </a:lnTo>
                  <a:lnTo>
                    <a:pt x="60" y="174"/>
                  </a:lnTo>
                  <a:lnTo>
                    <a:pt x="60" y="184"/>
                  </a:lnTo>
                  <a:lnTo>
                    <a:pt x="60" y="206"/>
                  </a:lnTo>
                  <a:lnTo>
                    <a:pt x="70" y="216"/>
                  </a:lnTo>
                  <a:lnTo>
                    <a:pt x="72" y="216"/>
                  </a:lnTo>
                  <a:lnTo>
                    <a:pt x="76" y="232"/>
                  </a:lnTo>
                  <a:lnTo>
                    <a:pt x="76" y="240"/>
                  </a:lnTo>
                  <a:lnTo>
                    <a:pt x="72" y="248"/>
                  </a:lnTo>
                  <a:lnTo>
                    <a:pt x="70" y="256"/>
                  </a:lnTo>
                  <a:lnTo>
                    <a:pt x="72" y="264"/>
                  </a:lnTo>
                  <a:lnTo>
                    <a:pt x="82" y="270"/>
                  </a:lnTo>
                  <a:lnTo>
                    <a:pt x="94" y="276"/>
                  </a:lnTo>
                  <a:lnTo>
                    <a:pt x="100" y="280"/>
                  </a:lnTo>
                  <a:lnTo>
                    <a:pt x="106" y="292"/>
                  </a:lnTo>
                  <a:lnTo>
                    <a:pt x="114" y="298"/>
                  </a:lnTo>
                  <a:lnTo>
                    <a:pt x="116" y="302"/>
                  </a:lnTo>
                  <a:lnTo>
                    <a:pt x="124" y="304"/>
                  </a:lnTo>
                  <a:lnTo>
                    <a:pt x="122" y="288"/>
                  </a:lnTo>
                  <a:lnTo>
                    <a:pt x="122" y="282"/>
                  </a:lnTo>
                  <a:lnTo>
                    <a:pt x="122" y="278"/>
                  </a:lnTo>
                  <a:lnTo>
                    <a:pt x="126" y="274"/>
                  </a:lnTo>
                  <a:lnTo>
                    <a:pt x="128" y="272"/>
                  </a:lnTo>
                  <a:lnTo>
                    <a:pt x="140" y="268"/>
                  </a:lnTo>
                  <a:lnTo>
                    <a:pt x="142" y="268"/>
                  </a:lnTo>
                  <a:lnTo>
                    <a:pt x="144" y="268"/>
                  </a:lnTo>
                  <a:lnTo>
                    <a:pt x="148" y="270"/>
                  </a:lnTo>
                  <a:lnTo>
                    <a:pt x="156" y="266"/>
                  </a:lnTo>
                  <a:lnTo>
                    <a:pt x="156" y="264"/>
                  </a:lnTo>
                  <a:lnTo>
                    <a:pt x="158" y="244"/>
                  </a:lnTo>
                  <a:lnTo>
                    <a:pt x="154" y="236"/>
                  </a:lnTo>
                  <a:lnTo>
                    <a:pt x="148" y="232"/>
                  </a:lnTo>
                  <a:lnTo>
                    <a:pt x="140" y="232"/>
                  </a:lnTo>
                  <a:lnTo>
                    <a:pt x="138" y="232"/>
                  </a:lnTo>
                  <a:lnTo>
                    <a:pt x="136" y="230"/>
                  </a:lnTo>
                  <a:lnTo>
                    <a:pt x="132" y="210"/>
                  </a:lnTo>
                  <a:lnTo>
                    <a:pt x="134" y="168"/>
                  </a:lnTo>
                  <a:lnTo>
                    <a:pt x="136" y="168"/>
                  </a:lnTo>
                  <a:lnTo>
                    <a:pt x="148" y="150"/>
                  </a:lnTo>
                  <a:lnTo>
                    <a:pt x="164" y="160"/>
                  </a:lnTo>
                  <a:lnTo>
                    <a:pt x="176" y="160"/>
                  </a:lnTo>
                  <a:lnTo>
                    <a:pt x="184" y="108"/>
                  </a:lnTo>
                  <a:lnTo>
                    <a:pt x="180" y="100"/>
                  </a:lnTo>
                  <a:lnTo>
                    <a:pt x="174" y="96"/>
                  </a:lnTo>
                  <a:lnTo>
                    <a:pt x="168" y="96"/>
                  </a:lnTo>
                  <a:lnTo>
                    <a:pt x="166" y="96"/>
                  </a:lnTo>
                  <a:lnTo>
                    <a:pt x="154" y="98"/>
                  </a:lnTo>
                  <a:lnTo>
                    <a:pt x="152" y="96"/>
                  </a:lnTo>
                  <a:lnTo>
                    <a:pt x="144" y="84"/>
                  </a:lnTo>
                  <a:lnTo>
                    <a:pt x="142" y="84"/>
                  </a:lnTo>
                  <a:lnTo>
                    <a:pt x="142" y="64"/>
                  </a:lnTo>
                  <a:lnTo>
                    <a:pt x="146" y="52"/>
                  </a:lnTo>
                  <a:lnTo>
                    <a:pt x="148" y="48"/>
                  </a:lnTo>
                  <a:lnTo>
                    <a:pt x="150" y="42"/>
                  </a:lnTo>
                  <a:lnTo>
                    <a:pt x="152" y="36"/>
                  </a:lnTo>
                  <a:lnTo>
                    <a:pt x="156" y="32"/>
                  </a:lnTo>
                  <a:lnTo>
                    <a:pt x="156" y="20"/>
                  </a:lnTo>
                  <a:lnTo>
                    <a:pt x="144" y="8"/>
                  </a:lnTo>
                  <a:lnTo>
                    <a:pt x="128" y="0"/>
                  </a:lnTo>
                  <a:lnTo>
                    <a:pt x="108" y="1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1" name="新疆"/>
            <p:cNvSpPr/>
            <p:nvPr/>
          </p:nvSpPr>
          <p:spPr bwMode="auto">
            <a:xfrm>
              <a:off x="348514" y="1827185"/>
              <a:ext cx="2391594" cy="1806359"/>
            </a:xfrm>
            <a:custGeom>
              <a:avLst/>
              <a:gdLst>
                <a:gd name="T0" fmla="*/ 2147483646 w 1304"/>
                <a:gd name="T1" fmla="*/ 2147483646 h 986"/>
                <a:gd name="T2" fmla="*/ 2147483646 w 1304"/>
                <a:gd name="T3" fmla="*/ 2147483646 h 986"/>
                <a:gd name="T4" fmla="*/ 2147483646 w 1304"/>
                <a:gd name="T5" fmla="*/ 2147483646 h 986"/>
                <a:gd name="T6" fmla="*/ 2147483646 w 1304"/>
                <a:gd name="T7" fmla="*/ 2147483646 h 986"/>
                <a:gd name="T8" fmla="*/ 2147483646 w 1304"/>
                <a:gd name="T9" fmla="*/ 2147483646 h 986"/>
                <a:gd name="T10" fmla="*/ 2147483646 w 1304"/>
                <a:gd name="T11" fmla="*/ 2147483646 h 986"/>
                <a:gd name="T12" fmla="*/ 2147483646 w 1304"/>
                <a:gd name="T13" fmla="*/ 2147483646 h 986"/>
                <a:gd name="T14" fmla="*/ 2147483646 w 1304"/>
                <a:gd name="T15" fmla="*/ 2147483646 h 986"/>
                <a:gd name="T16" fmla="*/ 2147483646 w 1304"/>
                <a:gd name="T17" fmla="*/ 2147483646 h 986"/>
                <a:gd name="T18" fmla="*/ 2147483646 w 1304"/>
                <a:gd name="T19" fmla="*/ 2147483646 h 986"/>
                <a:gd name="T20" fmla="*/ 2147483646 w 1304"/>
                <a:gd name="T21" fmla="*/ 2147483646 h 986"/>
                <a:gd name="T22" fmla="*/ 2147483646 w 1304"/>
                <a:gd name="T23" fmla="*/ 2147483646 h 986"/>
                <a:gd name="T24" fmla="*/ 2147483646 w 1304"/>
                <a:gd name="T25" fmla="*/ 2147483646 h 986"/>
                <a:gd name="T26" fmla="*/ 2147483646 w 1304"/>
                <a:gd name="T27" fmla="*/ 2147483646 h 986"/>
                <a:gd name="T28" fmla="*/ 2147483646 w 1304"/>
                <a:gd name="T29" fmla="*/ 2147483646 h 986"/>
                <a:gd name="T30" fmla="*/ 2147483646 w 1304"/>
                <a:gd name="T31" fmla="*/ 2147483646 h 986"/>
                <a:gd name="T32" fmla="*/ 2147483646 w 1304"/>
                <a:gd name="T33" fmla="*/ 2147483646 h 986"/>
                <a:gd name="T34" fmla="*/ 2147483646 w 1304"/>
                <a:gd name="T35" fmla="*/ 2147483646 h 986"/>
                <a:gd name="T36" fmla="*/ 2147483646 w 1304"/>
                <a:gd name="T37" fmla="*/ 2147483646 h 986"/>
                <a:gd name="T38" fmla="*/ 2147483646 w 1304"/>
                <a:gd name="T39" fmla="*/ 2147483646 h 986"/>
                <a:gd name="T40" fmla="*/ 2147483646 w 1304"/>
                <a:gd name="T41" fmla="*/ 2147483646 h 986"/>
                <a:gd name="T42" fmla="*/ 2147483646 w 1304"/>
                <a:gd name="T43" fmla="*/ 2147483646 h 986"/>
                <a:gd name="T44" fmla="*/ 2147483646 w 1304"/>
                <a:gd name="T45" fmla="*/ 2147483646 h 986"/>
                <a:gd name="T46" fmla="*/ 2147483646 w 1304"/>
                <a:gd name="T47" fmla="*/ 2147483646 h 986"/>
                <a:gd name="T48" fmla="*/ 2147483646 w 1304"/>
                <a:gd name="T49" fmla="*/ 2147483646 h 986"/>
                <a:gd name="T50" fmla="*/ 2147483646 w 1304"/>
                <a:gd name="T51" fmla="*/ 2147483646 h 986"/>
                <a:gd name="T52" fmla="*/ 2147483646 w 1304"/>
                <a:gd name="T53" fmla="*/ 2147483646 h 986"/>
                <a:gd name="T54" fmla="*/ 2147483646 w 1304"/>
                <a:gd name="T55" fmla="*/ 2147483646 h 986"/>
                <a:gd name="T56" fmla="*/ 2147483646 w 1304"/>
                <a:gd name="T57" fmla="*/ 2147483646 h 986"/>
                <a:gd name="T58" fmla="*/ 2147483646 w 1304"/>
                <a:gd name="T59" fmla="*/ 2147483646 h 986"/>
                <a:gd name="T60" fmla="*/ 2147483646 w 1304"/>
                <a:gd name="T61" fmla="*/ 2147483646 h 986"/>
                <a:gd name="T62" fmla="*/ 2147483646 w 1304"/>
                <a:gd name="T63" fmla="*/ 2147483646 h 986"/>
                <a:gd name="T64" fmla="*/ 2147483646 w 1304"/>
                <a:gd name="T65" fmla="*/ 2147483646 h 986"/>
                <a:gd name="T66" fmla="*/ 2147483646 w 1304"/>
                <a:gd name="T67" fmla="*/ 2147483646 h 986"/>
                <a:gd name="T68" fmla="*/ 2147483646 w 1304"/>
                <a:gd name="T69" fmla="*/ 2147483646 h 986"/>
                <a:gd name="T70" fmla="*/ 2147483646 w 1304"/>
                <a:gd name="T71" fmla="*/ 2147483646 h 986"/>
                <a:gd name="T72" fmla="*/ 2147483646 w 1304"/>
                <a:gd name="T73" fmla="*/ 2147483646 h 986"/>
                <a:gd name="T74" fmla="*/ 2147483646 w 1304"/>
                <a:gd name="T75" fmla="*/ 2147483646 h 986"/>
                <a:gd name="T76" fmla="*/ 2147483646 w 1304"/>
                <a:gd name="T77" fmla="*/ 2147483646 h 986"/>
                <a:gd name="T78" fmla="*/ 2147483646 w 1304"/>
                <a:gd name="T79" fmla="*/ 2147483646 h 986"/>
                <a:gd name="T80" fmla="*/ 2147483646 w 1304"/>
                <a:gd name="T81" fmla="*/ 2147483646 h 986"/>
                <a:gd name="T82" fmla="*/ 2147483646 w 1304"/>
                <a:gd name="T83" fmla="*/ 2147483646 h 986"/>
                <a:gd name="T84" fmla="*/ 2147483646 w 1304"/>
                <a:gd name="T85" fmla="*/ 2147483646 h 986"/>
                <a:gd name="T86" fmla="*/ 2147483646 w 1304"/>
                <a:gd name="T87" fmla="*/ 2147483646 h 986"/>
                <a:gd name="T88" fmla="*/ 2147483646 w 1304"/>
                <a:gd name="T89" fmla="*/ 2147483646 h 986"/>
                <a:gd name="T90" fmla="*/ 2147483646 w 1304"/>
                <a:gd name="T91" fmla="*/ 2147483646 h 986"/>
                <a:gd name="T92" fmla="*/ 2147483646 w 1304"/>
                <a:gd name="T93" fmla="*/ 2147483646 h 986"/>
                <a:gd name="T94" fmla="*/ 2147483646 w 1304"/>
                <a:gd name="T95" fmla="*/ 2147483646 h 986"/>
                <a:gd name="T96" fmla="*/ 2147483646 w 1304"/>
                <a:gd name="T97" fmla="*/ 2147483646 h 986"/>
                <a:gd name="T98" fmla="*/ 2147483646 w 1304"/>
                <a:gd name="T99" fmla="*/ 2147483646 h 986"/>
                <a:gd name="T100" fmla="*/ 2147483646 w 1304"/>
                <a:gd name="T101" fmla="*/ 2147483646 h 986"/>
                <a:gd name="T102" fmla="*/ 2147483646 w 1304"/>
                <a:gd name="T103" fmla="*/ 2147483646 h 986"/>
                <a:gd name="T104" fmla="*/ 2147483646 w 1304"/>
                <a:gd name="T105" fmla="*/ 2147483646 h 986"/>
                <a:gd name="T106" fmla="*/ 2147483646 w 1304"/>
                <a:gd name="T107" fmla="*/ 2147483646 h 986"/>
                <a:gd name="T108" fmla="*/ 2147483646 w 1304"/>
                <a:gd name="T109" fmla="*/ 2147483646 h 986"/>
                <a:gd name="T110" fmla="*/ 2147483646 w 1304"/>
                <a:gd name="T111" fmla="*/ 2147483646 h 986"/>
                <a:gd name="T112" fmla="*/ 2147483646 w 1304"/>
                <a:gd name="T113" fmla="*/ 2147483646 h 986"/>
                <a:gd name="T114" fmla="*/ 2147483646 w 1304"/>
                <a:gd name="T115" fmla="*/ 2147483646 h 9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04" h="986">
                  <a:moveTo>
                    <a:pt x="1302" y="530"/>
                  </a:moveTo>
                  <a:lnTo>
                    <a:pt x="1304" y="530"/>
                  </a:lnTo>
                  <a:lnTo>
                    <a:pt x="1304" y="528"/>
                  </a:lnTo>
                  <a:lnTo>
                    <a:pt x="1278" y="456"/>
                  </a:lnTo>
                  <a:lnTo>
                    <a:pt x="1262" y="444"/>
                  </a:lnTo>
                  <a:lnTo>
                    <a:pt x="1262" y="442"/>
                  </a:lnTo>
                  <a:lnTo>
                    <a:pt x="1258" y="412"/>
                  </a:lnTo>
                  <a:lnTo>
                    <a:pt x="1226" y="408"/>
                  </a:lnTo>
                  <a:lnTo>
                    <a:pt x="1224" y="408"/>
                  </a:lnTo>
                  <a:lnTo>
                    <a:pt x="1222" y="408"/>
                  </a:lnTo>
                  <a:lnTo>
                    <a:pt x="1222" y="406"/>
                  </a:lnTo>
                  <a:lnTo>
                    <a:pt x="1222" y="404"/>
                  </a:lnTo>
                  <a:lnTo>
                    <a:pt x="1218" y="396"/>
                  </a:lnTo>
                  <a:lnTo>
                    <a:pt x="1212" y="386"/>
                  </a:lnTo>
                  <a:lnTo>
                    <a:pt x="1202" y="378"/>
                  </a:lnTo>
                  <a:lnTo>
                    <a:pt x="1192" y="368"/>
                  </a:lnTo>
                  <a:lnTo>
                    <a:pt x="1178" y="360"/>
                  </a:lnTo>
                  <a:lnTo>
                    <a:pt x="1166" y="354"/>
                  </a:lnTo>
                  <a:lnTo>
                    <a:pt x="1152" y="346"/>
                  </a:lnTo>
                  <a:lnTo>
                    <a:pt x="1140" y="340"/>
                  </a:lnTo>
                  <a:lnTo>
                    <a:pt x="1116" y="336"/>
                  </a:lnTo>
                  <a:lnTo>
                    <a:pt x="1084" y="334"/>
                  </a:lnTo>
                  <a:lnTo>
                    <a:pt x="1042" y="332"/>
                  </a:lnTo>
                  <a:lnTo>
                    <a:pt x="1040" y="332"/>
                  </a:lnTo>
                  <a:lnTo>
                    <a:pt x="1032" y="320"/>
                  </a:lnTo>
                  <a:lnTo>
                    <a:pt x="1028" y="310"/>
                  </a:lnTo>
                  <a:lnTo>
                    <a:pt x="1026" y="300"/>
                  </a:lnTo>
                  <a:lnTo>
                    <a:pt x="1028" y="288"/>
                  </a:lnTo>
                  <a:lnTo>
                    <a:pt x="1034" y="272"/>
                  </a:lnTo>
                  <a:lnTo>
                    <a:pt x="1044" y="246"/>
                  </a:lnTo>
                  <a:lnTo>
                    <a:pt x="1058" y="214"/>
                  </a:lnTo>
                  <a:lnTo>
                    <a:pt x="1048" y="180"/>
                  </a:lnTo>
                  <a:lnTo>
                    <a:pt x="1036" y="124"/>
                  </a:lnTo>
                  <a:lnTo>
                    <a:pt x="1032" y="118"/>
                  </a:lnTo>
                  <a:lnTo>
                    <a:pt x="1024" y="112"/>
                  </a:lnTo>
                  <a:lnTo>
                    <a:pt x="1012" y="106"/>
                  </a:lnTo>
                  <a:lnTo>
                    <a:pt x="996" y="100"/>
                  </a:lnTo>
                  <a:lnTo>
                    <a:pt x="990" y="98"/>
                  </a:lnTo>
                  <a:lnTo>
                    <a:pt x="982" y="94"/>
                  </a:lnTo>
                  <a:lnTo>
                    <a:pt x="976" y="90"/>
                  </a:lnTo>
                  <a:lnTo>
                    <a:pt x="970" y="86"/>
                  </a:lnTo>
                  <a:lnTo>
                    <a:pt x="966" y="80"/>
                  </a:lnTo>
                  <a:lnTo>
                    <a:pt x="964" y="74"/>
                  </a:lnTo>
                  <a:lnTo>
                    <a:pt x="960" y="68"/>
                  </a:lnTo>
                  <a:lnTo>
                    <a:pt x="954" y="60"/>
                  </a:lnTo>
                  <a:lnTo>
                    <a:pt x="948" y="54"/>
                  </a:lnTo>
                  <a:lnTo>
                    <a:pt x="940" y="50"/>
                  </a:lnTo>
                  <a:lnTo>
                    <a:pt x="938" y="50"/>
                  </a:lnTo>
                  <a:lnTo>
                    <a:pt x="938" y="48"/>
                  </a:lnTo>
                  <a:lnTo>
                    <a:pt x="928" y="0"/>
                  </a:lnTo>
                  <a:lnTo>
                    <a:pt x="890" y="4"/>
                  </a:lnTo>
                  <a:lnTo>
                    <a:pt x="886" y="14"/>
                  </a:lnTo>
                  <a:lnTo>
                    <a:pt x="882" y="24"/>
                  </a:lnTo>
                  <a:lnTo>
                    <a:pt x="878" y="32"/>
                  </a:lnTo>
                  <a:lnTo>
                    <a:pt x="876" y="36"/>
                  </a:lnTo>
                  <a:lnTo>
                    <a:pt x="870" y="38"/>
                  </a:lnTo>
                  <a:lnTo>
                    <a:pt x="846" y="46"/>
                  </a:lnTo>
                  <a:lnTo>
                    <a:pt x="828" y="56"/>
                  </a:lnTo>
                  <a:lnTo>
                    <a:pt x="822" y="60"/>
                  </a:lnTo>
                  <a:lnTo>
                    <a:pt x="816" y="66"/>
                  </a:lnTo>
                  <a:lnTo>
                    <a:pt x="814" y="74"/>
                  </a:lnTo>
                  <a:lnTo>
                    <a:pt x="810" y="92"/>
                  </a:lnTo>
                  <a:lnTo>
                    <a:pt x="806" y="110"/>
                  </a:lnTo>
                  <a:lnTo>
                    <a:pt x="802" y="122"/>
                  </a:lnTo>
                  <a:lnTo>
                    <a:pt x="798" y="130"/>
                  </a:lnTo>
                  <a:lnTo>
                    <a:pt x="792" y="136"/>
                  </a:lnTo>
                  <a:lnTo>
                    <a:pt x="786" y="142"/>
                  </a:lnTo>
                  <a:lnTo>
                    <a:pt x="778" y="144"/>
                  </a:lnTo>
                  <a:lnTo>
                    <a:pt x="770" y="146"/>
                  </a:lnTo>
                  <a:lnTo>
                    <a:pt x="760" y="146"/>
                  </a:lnTo>
                  <a:lnTo>
                    <a:pt x="750" y="144"/>
                  </a:lnTo>
                  <a:lnTo>
                    <a:pt x="738" y="140"/>
                  </a:lnTo>
                  <a:lnTo>
                    <a:pt x="724" y="134"/>
                  </a:lnTo>
                  <a:lnTo>
                    <a:pt x="708" y="126"/>
                  </a:lnTo>
                  <a:lnTo>
                    <a:pt x="674" y="104"/>
                  </a:lnTo>
                  <a:lnTo>
                    <a:pt x="608" y="188"/>
                  </a:lnTo>
                  <a:lnTo>
                    <a:pt x="616" y="224"/>
                  </a:lnTo>
                  <a:lnTo>
                    <a:pt x="618" y="224"/>
                  </a:lnTo>
                  <a:lnTo>
                    <a:pt x="616" y="226"/>
                  </a:lnTo>
                  <a:lnTo>
                    <a:pt x="610" y="232"/>
                  </a:lnTo>
                  <a:lnTo>
                    <a:pt x="602" y="236"/>
                  </a:lnTo>
                  <a:lnTo>
                    <a:pt x="598" y="236"/>
                  </a:lnTo>
                  <a:lnTo>
                    <a:pt x="594" y="234"/>
                  </a:lnTo>
                  <a:lnTo>
                    <a:pt x="582" y="230"/>
                  </a:lnTo>
                  <a:lnTo>
                    <a:pt x="576" y="226"/>
                  </a:lnTo>
                  <a:lnTo>
                    <a:pt x="564" y="224"/>
                  </a:lnTo>
                  <a:lnTo>
                    <a:pt x="548" y="220"/>
                  </a:lnTo>
                  <a:lnTo>
                    <a:pt x="528" y="220"/>
                  </a:lnTo>
                  <a:lnTo>
                    <a:pt x="514" y="218"/>
                  </a:lnTo>
                  <a:lnTo>
                    <a:pt x="494" y="216"/>
                  </a:lnTo>
                  <a:lnTo>
                    <a:pt x="474" y="220"/>
                  </a:lnTo>
                  <a:lnTo>
                    <a:pt x="482" y="234"/>
                  </a:lnTo>
                  <a:lnTo>
                    <a:pt x="492" y="248"/>
                  </a:lnTo>
                  <a:lnTo>
                    <a:pt x="494" y="252"/>
                  </a:lnTo>
                  <a:lnTo>
                    <a:pt x="494" y="256"/>
                  </a:lnTo>
                  <a:lnTo>
                    <a:pt x="484" y="308"/>
                  </a:lnTo>
                  <a:lnTo>
                    <a:pt x="488" y="336"/>
                  </a:lnTo>
                  <a:lnTo>
                    <a:pt x="490" y="336"/>
                  </a:lnTo>
                  <a:lnTo>
                    <a:pt x="488" y="336"/>
                  </a:lnTo>
                  <a:lnTo>
                    <a:pt x="472" y="388"/>
                  </a:lnTo>
                  <a:lnTo>
                    <a:pt x="470" y="394"/>
                  </a:lnTo>
                  <a:lnTo>
                    <a:pt x="468" y="396"/>
                  </a:lnTo>
                  <a:lnTo>
                    <a:pt x="466" y="396"/>
                  </a:lnTo>
                  <a:lnTo>
                    <a:pt x="466" y="394"/>
                  </a:lnTo>
                  <a:lnTo>
                    <a:pt x="464" y="390"/>
                  </a:lnTo>
                  <a:lnTo>
                    <a:pt x="460" y="384"/>
                  </a:lnTo>
                  <a:lnTo>
                    <a:pt x="460" y="382"/>
                  </a:lnTo>
                  <a:lnTo>
                    <a:pt x="458" y="382"/>
                  </a:lnTo>
                  <a:lnTo>
                    <a:pt x="454" y="384"/>
                  </a:lnTo>
                  <a:lnTo>
                    <a:pt x="452" y="392"/>
                  </a:lnTo>
                  <a:lnTo>
                    <a:pt x="450" y="404"/>
                  </a:lnTo>
                  <a:lnTo>
                    <a:pt x="444" y="414"/>
                  </a:lnTo>
                  <a:lnTo>
                    <a:pt x="436" y="422"/>
                  </a:lnTo>
                  <a:lnTo>
                    <a:pt x="426" y="432"/>
                  </a:lnTo>
                  <a:lnTo>
                    <a:pt x="412" y="444"/>
                  </a:lnTo>
                  <a:lnTo>
                    <a:pt x="406" y="448"/>
                  </a:lnTo>
                  <a:lnTo>
                    <a:pt x="404" y="448"/>
                  </a:lnTo>
                  <a:lnTo>
                    <a:pt x="352" y="448"/>
                  </a:lnTo>
                  <a:lnTo>
                    <a:pt x="332" y="468"/>
                  </a:lnTo>
                  <a:lnTo>
                    <a:pt x="330" y="468"/>
                  </a:lnTo>
                  <a:lnTo>
                    <a:pt x="274" y="460"/>
                  </a:lnTo>
                  <a:lnTo>
                    <a:pt x="268" y="466"/>
                  </a:lnTo>
                  <a:lnTo>
                    <a:pt x="260" y="470"/>
                  </a:lnTo>
                  <a:lnTo>
                    <a:pt x="254" y="470"/>
                  </a:lnTo>
                  <a:lnTo>
                    <a:pt x="248" y="470"/>
                  </a:lnTo>
                  <a:lnTo>
                    <a:pt x="240" y="470"/>
                  </a:lnTo>
                  <a:lnTo>
                    <a:pt x="232" y="470"/>
                  </a:lnTo>
                  <a:lnTo>
                    <a:pt x="206" y="478"/>
                  </a:lnTo>
                  <a:lnTo>
                    <a:pt x="184" y="504"/>
                  </a:lnTo>
                  <a:lnTo>
                    <a:pt x="184" y="506"/>
                  </a:lnTo>
                  <a:lnTo>
                    <a:pt x="148" y="508"/>
                  </a:lnTo>
                  <a:lnTo>
                    <a:pt x="148" y="478"/>
                  </a:lnTo>
                  <a:lnTo>
                    <a:pt x="126" y="478"/>
                  </a:lnTo>
                  <a:lnTo>
                    <a:pt x="122" y="490"/>
                  </a:lnTo>
                  <a:lnTo>
                    <a:pt x="106" y="494"/>
                  </a:lnTo>
                  <a:lnTo>
                    <a:pt x="104" y="494"/>
                  </a:lnTo>
                  <a:lnTo>
                    <a:pt x="102" y="494"/>
                  </a:lnTo>
                  <a:lnTo>
                    <a:pt x="86" y="486"/>
                  </a:lnTo>
                  <a:lnTo>
                    <a:pt x="66" y="480"/>
                  </a:lnTo>
                  <a:lnTo>
                    <a:pt x="60" y="482"/>
                  </a:lnTo>
                  <a:lnTo>
                    <a:pt x="54" y="484"/>
                  </a:lnTo>
                  <a:lnTo>
                    <a:pt x="38" y="496"/>
                  </a:lnTo>
                  <a:lnTo>
                    <a:pt x="20" y="512"/>
                  </a:lnTo>
                  <a:lnTo>
                    <a:pt x="14" y="520"/>
                  </a:lnTo>
                  <a:lnTo>
                    <a:pt x="10" y="528"/>
                  </a:lnTo>
                  <a:lnTo>
                    <a:pt x="12" y="530"/>
                  </a:lnTo>
                  <a:lnTo>
                    <a:pt x="14" y="536"/>
                  </a:lnTo>
                  <a:lnTo>
                    <a:pt x="16" y="546"/>
                  </a:lnTo>
                  <a:lnTo>
                    <a:pt x="16" y="554"/>
                  </a:lnTo>
                  <a:lnTo>
                    <a:pt x="14" y="562"/>
                  </a:lnTo>
                  <a:lnTo>
                    <a:pt x="10" y="568"/>
                  </a:lnTo>
                  <a:lnTo>
                    <a:pt x="6" y="570"/>
                  </a:lnTo>
                  <a:lnTo>
                    <a:pt x="4" y="574"/>
                  </a:lnTo>
                  <a:lnTo>
                    <a:pt x="0" y="590"/>
                  </a:lnTo>
                  <a:lnTo>
                    <a:pt x="14" y="598"/>
                  </a:lnTo>
                  <a:lnTo>
                    <a:pt x="30" y="580"/>
                  </a:lnTo>
                  <a:lnTo>
                    <a:pt x="54" y="604"/>
                  </a:lnTo>
                  <a:lnTo>
                    <a:pt x="54" y="606"/>
                  </a:lnTo>
                  <a:lnTo>
                    <a:pt x="58" y="650"/>
                  </a:lnTo>
                  <a:lnTo>
                    <a:pt x="58" y="652"/>
                  </a:lnTo>
                  <a:lnTo>
                    <a:pt x="44" y="712"/>
                  </a:lnTo>
                  <a:lnTo>
                    <a:pt x="42" y="712"/>
                  </a:lnTo>
                  <a:lnTo>
                    <a:pt x="18" y="712"/>
                  </a:lnTo>
                  <a:lnTo>
                    <a:pt x="12" y="714"/>
                  </a:lnTo>
                  <a:lnTo>
                    <a:pt x="6" y="716"/>
                  </a:lnTo>
                  <a:lnTo>
                    <a:pt x="8" y="720"/>
                  </a:lnTo>
                  <a:lnTo>
                    <a:pt x="12" y="724"/>
                  </a:lnTo>
                  <a:lnTo>
                    <a:pt x="28" y="736"/>
                  </a:lnTo>
                  <a:lnTo>
                    <a:pt x="40" y="734"/>
                  </a:lnTo>
                  <a:lnTo>
                    <a:pt x="42" y="734"/>
                  </a:lnTo>
                  <a:lnTo>
                    <a:pt x="70" y="760"/>
                  </a:lnTo>
                  <a:lnTo>
                    <a:pt x="72" y="764"/>
                  </a:lnTo>
                  <a:lnTo>
                    <a:pt x="76" y="768"/>
                  </a:lnTo>
                  <a:lnTo>
                    <a:pt x="76" y="778"/>
                  </a:lnTo>
                  <a:lnTo>
                    <a:pt x="74" y="792"/>
                  </a:lnTo>
                  <a:lnTo>
                    <a:pt x="66" y="806"/>
                  </a:lnTo>
                  <a:lnTo>
                    <a:pt x="70" y="832"/>
                  </a:lnTo>
                  <a:lnTo>
                    <a:pt x="80" y="834"/>
                  </a:lnTo>
                  <a:lnTo>
                    <a:pt x="120" y="834"/>
                  </a:lnTo>
                  <a:lnTo>
                    <a:pt x="100" y="852"/>
                  </a:lnTo>
                  <a:lnTo>
                    <a:pt x="112" y="860"/>
                  </a:lnTo>
                  <a:lnTo>
                    <a:pt x="128" y="868"/>
                  </a:lnTo>
                  <a:lnTo>
                    <a:pt x="170" y="886"/>
                  </a:lnTo>
                  <a:lnTo>
                    <a:pt x="172" y="888"/>
                  </a:lnTo>
                  <a:lnTo>
                    <a:pt x="174" y="888"/>
                  </a:lnTo>
                  <a:lnTo>
                    <a:pt x="178" y="952"/>
                  </a:lnTo>
                  <a:lnTo>
                    <a:pt x="180" y="962"/>
                  </a:lnTo>
                  <a:lnTo>
                    <a:pt x="186" y="970"/>
                  </a:lnTo>
                  <a:lnTo>
                    <a:pt x="194" y="976"/>
                  </a:lnTo>
                  <a:lnTo>
                    <a:pt x="206" y="982"/>
                  </a:lnTo>
                  <a:lnTo>
                    <a:pt x="210" y="980"/>
                  </a:lnTo>
                  <a:lnTo>
                    <a:pt x="212" y="980"/>
                  </a:lnTo>
                  <a:lnTo>
                    <a:pt x="256" y="986"/>
                  </a:lnTo>
                  <a:lnTo>
                    <a:pt x="260" y="986"/>
                  </a:lnTo>
                  <a:lnTo>
                    <a:pt x="260" y="984"/>
                  </a:lnTo>
                  <a:lnTo>
                    <a:pt x="268" y="968"/>
                  </a:lnTo>
                  <a:lnTo>
                    <a:pt x="268" y="966"/>
                  </a:lnTo>
                  <a:lnTo>
                    <a:pt x="268" y="960"/>
                  </a:lnTo>
                  <a:lnTo>
                    <a:pt x="270" y="956"/>
                  </a:lnTo>
                  <a:lnTo>
                    <a:pt x="274" y="952"/>
                  </a:lnTo>
                  <a:lnTo>
                    <a:pt x="278" y="948"/>
                  </a:lnTo>
                  <a:lnTo>
                    <a:pt x="286" y="940"/>
                  </a:lnTo>
                  <a:lnTo>
                    <a:pt x="290" y="932"/>
                  </a:lnTo>
                  <a:lnTo>
                    <a:pt x="294" y="928"/>
                  </a:lnTo>
                  <a:lnTo>
                    <a:pt x="298" y="926"/>
                  </a:lnTo>
                  <a:lnTo>
                    <a:pt x="306" y="926"/>
                  </a:lnTo>
                  <a:lnTo>
                    <a:pt x="314" y="928"/>
                  </a:lnTo>
                  <a:lnTo>
                    <a:pt x="316" y="928"/>
                  </a:lnTo>
                  <a:lnTo>
                    <a:pt x="330" y="936"/>
                  </a:lnTo>
                  <a:lnTo>
                    <a:pt x="382" y="946"/>
                  </a:lnTo>
                  <a:lnTo>
                    <a:pt x="412" y="944"/>
                  </a:lnTo>
                  <a:lnTo>
                    <a:pt x="434" y="934"/>
                  </a:lnTo>
                  <a:lnTo>
                    <a:pt x="440" y="928"/>
                  </a:lnTo>
                  <a:lnTo>
                    <a:pt x="444" y="924"/>
                  </a:lnTo>
                  <a:lnTo>
                    <a:pt x="452" y="924"/>
                  </a:lnTo>
                  <a:lnTo>
                    <a:pt x="460" y="930"/>
                  </a:lnTo>
                  <a:lnTo>
                    <a:pt x="464" y="932"/>
                  </a:lnTo>
                  <a:lnTo>
                    <a:pt x="468" y="938"/>
                  </a:lnTo>
                  <a:lnTo>
                    <a:pt x="472" y="948"/>
                  </a:lnTo>
                  <a:lnTo>
                    <a:pt x="488" y="960"/>
                  </a:lnTo>
                  <a:lnTo>
                    <a:pt x="500" y="960"/>
                  </a:lnTo>
                  <a:lnTo>
                    <a:pt x="502" y="960"/>
                  </a:lnTo>
                  <a:lnTo>
                    <a:pt x="504" y="960"/>
                  </a:lnTo>
                  <a:lnTo>
                    <a:pt x="520" y="968"/>
                  </a:lnTo>
                  <a:lnTo>
                    <a:pt x="552" y="964"/>
                  </a:lnTo>
                  <a:lnTo>
                    <a:pt x="570" y="960"/>
                  </a:lnTo>
                  <a:lnTo>
                    <a:pt x="614" y="964"/>
                  </a:lnTo>
                  <a:lnTo>
                    <a:pt x="634" y="958"/>
                  </a:lnTo>
                  <a:lnTo>
                    <a:pt x="658" y="948"/>
                  </a:lnTo>
                  <a:lnTo>
                    <a:pt x="666" y="944"/>
                  </a:lnTo>
                  <a:lnTo>
                    <a:pt x="676" y="940"/>
                  </a:lnTo>
                  <a:lnTo>
                    <a:pt x="720" y="940"/>
                  </a:lnTo>
                  <a:lnTo>
                    <a:pt x="736" y="934"/>
                  </a:lnTo>
                  <a:lnTo>
                    <a:pt x="746" y="930"/>
                  </a:lnTo>
                  <a:lnTo>
                    <a:pt x="754" y="928"/>
                  </a:lnTo>
                  <a:lnTo>
                    <a:pt x="778" y="928"/>
                  </a:lnTo>
                  <a:lnTo>
                    <a:pt x="790" y="936"/>
                  </a:lnTo>
                  <a:lnTo>
                    <a:pt x="826" y="944"/>
                  </a:lnTo>
                  <a:lnTo>
                    <a:pt x="830" y="944"/>
                  </a:lnTo>
                  <a:lnTo>
                    <a:pt x="832" y="948"/>
                  </a:lnTo>
                  <a:lnTo>
                    <a:pt x="842" y="956"/>
                  </a:lnTo>
                  <a:lnTo>
                    <a:pt x="858" y="964"/>
                  </a:lnTo>
                  <a:lnTo>
                    <a:pt x="858" y="966"/>
                  </a:lnTo>
                  <a:lnTo>
                    <a:pt x="892" y="968"/>
                  </a:lnTo>
                  <a:lnTo>
                    <a:pt x="908" y="976"/>
                  </a:lnTo>
                  <a:lnTo>
                    <a:pt x="928" y="980"/>
                  </a:lnTo>
                  <a:lnTo>
                    <a:pt x="946" y="982"/>
                  </a:lnTo>
                  <a:lnTo>
                    <a:pt x="950" y="972"/>
                  </a:lnTo>
                  <a:lnTo>
                    <a:pt x="942" y="956"/>
                  </a:lnTo>
                  <a:lnTo>
                    <a:pt x="940" y="940"/>
                  </a:lnTo>
                  <a:lnTo>
                    <a:pt x="938" y="940"/>
                  </a:lnTo>
                  <a:lnTo>
                    <a:pt x="942" y="936"/>
                  </a:lnTo>
                  <a:lnTo>
                    <a:pt x="952" y="922"/>
                  </a:lnTo>
                  <a:lnTo>
                    <a:pt x="952" y="920"/>
                  </a:lnTo>
                  <a:lnTo>
                    <a:pt x="954" y="920"/>
                  </a:lnTo>
                  <a:lnTo>
                    <a:pt x="964" y="912"/>
                  </a:lnTo>
                  <a:lnTo>
                    <a:pt x="962" y="908"/>
                  </a:lnTo>
                  <a:lnTo>
                    <a:pt x="958" y="892"/>
                  </a:lnTo>
                  <a:lnTo>
                    <a:pt x="956" y="888"/>
                  </a:lnTo>
                  <a:lnTo>
                    <a:pt x="950" y="884"/>
                  </a:lnTo>
                  <a:lnTo>
                    <a:pt x="938" y="872"/>
                  </a:lnTo>
                  <a:lnTo>
                    <a:pt x="922" y="858"/>
                  </a:lnTo>
                  <a:lnTo>
                    <a:pt x="922" y="856"/>
                  </a:lnTo>
                  <a:lnTo>
                    <a:pt x="920" y="856"/>
                  </a:lnTo>
                  <a:lnTo>
                    <a:pt x="922" y="856"/>
                  </a:lnTo>
                  <a:lnTo>
                    <a:pt x="922" y="854"/>
                  </a:lnTo>
                  <a:lnTo>
                    <a:pt x="924" y="838"/>
                  </a:lnTo>
                  <a:lnTo>
                    <a:pt x="924" y="828"/>
                  </a:lnTo>
                  <a:lnTo>
                    <a:pt x="916" y="808"/>
                  </a:lnTo>
                  <a:lnTo>
                    <a:pt x="934" y="804"/>
                  </a:lnTo>
                  <a:lnTo>
                    <a:pt x="944" y="796"/>
                  </a:lnTo>
                  <a:lnTo>
                    <a:pt x="966" y="796"/>
                  </a:lnTo>
                  <a:lnTo>
                    <a:pt x="988" y="792"/>
                  </a:lnTo>
                  <a:lnTo>
                    <a:pt x="990" y="792"/>
                  </a:lnTo>
                  <a:lnTo>
                    <a:pt x="1004" y="794"/>
                  </a:lnTo>
                  <a:lnTo>
                    <a:pt x="1022" y="788"/>
                  </a:lnTo>
                  <a:lnTo>
                    <a:pt x="1042" y="784"/>
                  </a:lnTo>
                  <a:lnTo>
                    <a:pt x="1054" y="780"/>
                  </a:lnTo>
                  <a:lnTo>
                    <a:pt x="1056" y="780"/>
                  </a:lnTo>
                  <a:lnTo>
                    <a:pt x="1090" y="772"/>
                  </a:lnTo>
                  <a:lnTo>
                    <a:pt x="1096" y="768"/>
                  </a:lnTo>
                  <a:lnTo>
                    <a:pt x="1094" y="760"/>
                  </a:lnTo>
                  <a:lnTo>
                    <a:pt x="1088" y="750"/>
                  </a:lnTo>
                  <a:lnTo>
                    <a:pt x="1088" y="748"/>
                  </a:lnTo>
                  <a:lnTo>
                    <a:pt x="1086" y="748"/>
                  </a:lnTo>
                  <a:lnTo>
                    <a:pt x="1088" y="736"/>
                  </a:lnTo>
                  <a:lnTo>
                    <a:pt x="1090" y="734"/>
                  </a:lnTo>
                  <a:lnTo>
                    <a:pt x="1090" y="718"/>
                  </a:lnTo>
                  <a:lnTo>
                    <a:pt x="1086" y="704"/>
                  </a:lnTo>
                  <a:lnTo>
                    <a:pt x="1086" y="702"/>
                  </a:lnTo>
                  <a:lnTo>
                    <a:pt x="1094" y="686"/>
                  </a:lnTo>
                  <a:lnTo>
                    <a:pt x="1100" y="678"/>
                  </a:lnTo>
                  <a:lnTo>
                    <a:pt x="1102" y="676"/>
                  </a:lnTo>
                  <a:lnTo>
                    <a:pt x="1106" y="676"/>
                  </a:lnTo>
                  <a:lnTo>
                    <a:pt x="1126" y="676"/>
                  </a:lnTo>
                  <a:lnTo>
                    <a:pt x="1132" y="676"/>
                  </a:lnTo>
                  <a:lnTo>
                    <a:pt x="1138" y="672"/>
                  </a:lnTo>
                  <a:lnTo>
                    <a:pt x="1170" y="630"/>
                  </a:lnTo>
                  <a:lnTo>
                    <a:pt x="1170" y="628"/>
                  </a:lnTo>
                  <a:lnTo>
                    <a:pt x="1186" y="614"/>
                  </a:lnTo>
                  <a:lnTo>
                    <a:pt x="1188" y="612"/>
                  </a:lnTo>
                  <a:lnTo>
                    <a:pt x="1196" y="610"/>
                  </a:lnTo>
                  <a:lnTo>
                    <a:pt x="1202" y="608"/>
                  </a:lnTo>
                  <a:lnTo>
                    <a:pt x="1206" y="604"/>
                  </a:lnTo>
                  <a:lnTo>
                    <a:pt x="1214" y="596"/>
                  </a:lnTo>
                  <a:lnTo>
                    <a:pt x="1218" y="592"/>
                  </a:lnTo>
                  <a:lnTo>
                    <a:pt x="1246" y="598"/>
                  </a:lnTo>
                  <a:lnTo>
                    <a:pt x="1270" y="588"/>
                  </a:lnTo>
                  <a:lnTo>
                    <a:pt x="1284" y="586"/>
                  </a:lnTo>
                  <a:lnTo>
                    <a:pt x="1296" y="580"/>
                  </a:lnTo>
                  <a:lnTo>
                    <a:pt x="1296" y="562"/>
                  </a:lnTo>
                  <a:lnTo>
                    <a:pt x="1298" y="540"/>
                  </a:lnTo>
                  <a:lnTo>
                    <a:pt x="1298" y="538"/>
                  </a:lnTo>
                  <a:lnTo>
                    <a:pt x="1302" y="532"/>
                  </a:lnTo>
                  <a:lnTo>
                    <a:pt x="1302" y="53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 anchor="ctr"/>
            <a:lstStyle/>
            <a:p>
              <a:pPr algn="ctr"/>
              <a:r>
                <a:rPr lang="zh-CN" altLang="en-US" sz="1600" b="1" dirty="0">
                  <a:solidFill>
                    <a:schemeClr val="accent3">
                      <a:lumMod val="50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新疆</a:t>
              </a:r>
              <a:endPara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2" name="青海"/>
            <p:cNvSpPr/>
            <p:nvPr/>
          </p:nvSpPr>
          <p:spPr bwMode="auto">
            <a:xfrm>
              <a:off x="1900116" y="3245159"/>
              <a:ext cx="1489244" cy="1066229"/>
            </a:xfrm>
            <a:custGeom>
              <a:avLst/>
              <a:gdLst>
                <a:gd name="T0" fmla="*/ 2147483646 w 812"/>
                <a:gd name="T1" fmla="*/ 2147483646 h 582"/>
                <a:gd name="T2" fmla="*/ 2147483646 w 812"/>
                <a:gd name="T3" fmla="*/ 2147483646 h 582"/>
                <a:gd name="T4" fmla="*/ 2147483646 w 812"/>
                <a:gd name="T5" fmla="*/ 2147483646 h 582"/>
                <a:gd name="T6" fmla="*/ 2147483646 w 812"/>
                <a:gd name="T7" fmla="*/ 2147483646 h 582"/>
                <a:gd name="T8" fmla="*/ 2147483646 w 812"/>
                <a:gd name="T9" fmla="*/ 2147483646 h 582"/>
                <a:gd name="T10" fmla="*/ 2147483646 w 812"/>
                <a:gd name="T11" fmla="*/ 2147483646 h 582"/>
                <a:gd name="T12" fmla="*/ 2147483646 w 812"/>
                <a:gd name="T13" fmla="*/ 2147483646 h 582"/>
                <a:gd name="T14" fmla="*/ 2147483646 w 812"/>
                <a:gd name="T15" fmla="*/ 2147483646 h 582"/>
                <a:gd name="T16" fmla="*/ 2147483646 w 812"/>
                <a:gd name="T17" fmla="*/ 2147483646 h 582"/>
                <a:gd name="T18" fmla="*/ 2147483646 w 812"/>
                <a:gd name="T19" fmla="*/ 2147483646 h 582"/>
                <a:gd name="T20" fmla="*/ 2147483646 w 812"/>
                <a:gd name="T21" fmla="*/ 2147483646 h 582"/>
                <a:gd name="T22" fmla="*/ 2147483646 w 812"/>
                <a:gd name="T23" fmla="*/ 2147483646 h 582"/>
                <a:gd name="T24" fmla="*/ 2147483646 w 812"/>
                <a:gd name="T25" fmla="*/ 2147483646 h 582"/>
                <a:gd name="T26" fmla="*/ 2147483646 w 812"/>
                <a:gd name="T27" fmla="*/ 2147483646 h 582"/>
                <a:gd name="T28" fmla="*/ 2147483646 w 812"/>
                <a:gd name="T29" fmla="*/ 2147483646 h 582"/>
                <a:gd name="T30" fmla="*/ 2147483646 w 812"/>
                <a:gd name="T31" fmla="*/ 2147483646 h 582"/>
                <a:gd name="T32" fmla="*/ 2147483646 w 812"/>
                <a:gd name="T33" fmla="*/ 2147483646 h 582"/>
                <a:gd name="T34" fmla="*/ 0 w 812"/>
                <a:gd name="T35" fmla="*/ 2147483646 h 582"/>
                <a:gd name="T36" fmla="*/ 2147483646 w 812"/>
                <a:gd name="T37" fmla="*/ 2147483646 h 582"/>
                <a:gd name="T38" fmla="*/ 2147483646 w 812"/>
                <a:gd name="T39" fmla="*/ 2147483646 h 582"/>
                <a:gd name="T40" fmla="*/ 2147483646 w 812"/>
                <a:gd name="T41" fmla="*/ 2147483646 h 582"/>
                <a:gd name="T42" fmla="*/ 2147483646 w 812"/>
                <a:gd name="T43" fmla="*/ 2147483646 h 582"/>
                <a:gd name="T44" fmla="*/ 2147483646 w 812"/>
                <a:gd name="T45" fmla="*/ 2147483646 h 582"/>
                <a:gd name="T46" fmla="*/ 2147483646 w 812"/>
                <a:gd name="T47" fmla="*/ 2147483646 h 582"/>
                <a:gd name="T48" fmla="*/ 2147483646 w 812"/>
                <a:gd name="T49" fmla="*/ 2147483646 h 582"/>
                <a:gd name="T50" fmla="*/ 2147483646 w 812"/>
                <a:gd name="T51" fmla="*/ 2147483646 h 582"/>
                <a:gd name="T52" fmla="*/ 2147483646 w 812"/>
                <a:gd name="T53" fmla="*/ 2147483646 h 582"/>
                <a:gd name="T54" fmla="*/ 2147483646 w 812"/>
                <a:gd name="T55" fmla="*/ 2147483646 h 582"/>
                <a:gd name="T56" fmla="*/ 2147483646 w 812"/>
                <a:gd name="T57" fmla="*/ 2147483646 h 582"/>
                <a:gd name="T58" fmla="*/ 2147483646 w 812"/>
                <a:gd name="T59" fmla="*/ 2147483646 h 582"/>
                <a:gd name="T60" fmla="*/ 2147483646 w 812"/>
                <a:gd name="T61" fmla="*/ 2147483646 h 582"/>
                <a:gd name="T62" fmla="*/ 2147483646 w 812"/>
                <a:gd name="T63" fmla="*/ 2147483646 h 582"/>
                <a:gd name="T64" fmla="*/ 2147483646 w 812"/>
                <a:gd name="T65" fmla="*/ 2147483646 h 582"/>
                <a:gd name="T66" fmla="*/ 2147483646 w 812"/>
                <a:gd name="T67" fmla="*/ 2147483646 h 582"/>
                <a:gd name="T68" fmla="*/ 2147483646 w 812"/>
                <a:gd name="T69" fmla="*/ 2147483646 h 582"/>
                <a:gd name="T70" fmla="*/ 2147483646 w 812"/>
                <a:gd name="T71" fmla="*/ 2147483646 h 582"/>
                <a:gd name="T72" fmla="*/ 2147483646 w 812"/>
                <a:gd name="T73" fmla="*/ 2147483646 h 582"/>
                <a:gd name="T74" fmla="*/ 2147483646 w 812"/>
                <a:gd name="T75" fmla="*/ 2147483646 h 582"/>
                <a:gd name="T76" fmla="*/ 2147483646 w 812"/>
                <a:gd name="T77" fmla="*/ 2147483646 h 582"/>
                <a:gd name="T78" fmla="*/ 2147483646 w 812"/>
                <a:gd name="T79" fmla="*/ 2147483646 h 582"/>
                <a:gd name="T80" fmla="*/ 2147483646 w 812"/>
                <a:gd name="T81" fmla="*/ 2147483646 h 582"/>
                <a:gd name="T82" fmla="*/ 2147483646 w 812"/>
                <a:gd name="T83" fmla="*/ 2147483646 h 582"/>
                <a:gd name="T84" fmla="*/ 2147483646 w 812"/>
                <a:gd name="T85" fmla="*/ 2147483646 h 582"/>
                <a:gd name="T86" fmla="*/ 2147483646 w 812"/>
                <a:gd name="T87" fmla="*/ 2147483646 h 582"/>
                <a:gd name="T88" fmla="*/ 2147483646 w 812"/>
                <a:gd name="T89" fmla="*/ 2147483646 h 582"/>
                <a:gd name="T90" fmla="*/ 2147483646 w 812"/>
                <a:gd name="T91" fmla="*/ 2147483646 h 582"/>
                <a:gd name="T92" fmla="*/ 2147483646 w 812"/>
                <a:gd name="T93" fmla="*/ 2147483646 h 582"/>
                <a:gd name="T94" fmla="*/ 2147483646 w 812"/>
                <a:gd name="T95" fmla="*/ 2147483646 h 582"/>
                <a:gd name="T96" fmla="*/ 2147483646 w 812"/>
                <a:gd name="T97" fmla="*/ 2147483646 h 582"/>
                <a:gd name="T98" fmla="*/ 2147483646 w 812"/>
                <a:gd name="T99" fmla="*/ 2147483646 h 582"/>
                <a:gd name="T100" fmla="*/ 2147483646 w 812"/>
                <a:gd name="T101" fmla="*/ 2147483646 h 582"/>
                <a:gd name="T102" fmla="*/ 2147483646 w 812"/>
                <a:gd name="T103" fmla="*/ 2147483646 h 582"/>
                <a:gd name="T104" fmla="*/ 2147483646 w 812"/>
                <a:gd name="T105" fmla="*/ 2147483646 h 582"/>
                <a:gd name="T106" fmla="*/ 2147483646 w 812"/>
                <a:gd name="T107" fmla="*/ 2147483646 h 58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12" h="582">
                  <a:moveTo>
                    <a:pt x="484" y="30"/>
                  </a:moveTo>
                  <a:lnTo>
                    <a:pt x="476" y="36"/>
                  </a:lnTo>
                  <a:lnTo>
                    <a:pt x="480" y="56"/>
                  </a:lnTo>
                  <a:lnTo>
                    <a:pt x="480" y="58"/>
                  </a:lnTo>
                  <a:lnTo>
                    <a:pt x="482" y="58"/>
                  </a:lnTo>
                  <a:lnTo>
                    <a:pt x="480" y="58"/>
                  </a:lnTo>
                  <a:lnTo>
                    <a:pt x="472" y="78"/>
                  </a:lnTo>
                  <a:lnTo>
                    <a:pt x="460" y="82"/>
                  </a:lnTo>
                  <a:lnTo>
                    <a:pt x="458" y="84"/>
                  </a:lnTo>
                  <a:lnTo>
                    <a:pt x="456" y="84"/>
                  </a:lnTo>
                  <a:lnTo>
                    <a:pt x="436" y="74"/>
                  </a:lnTo>
                  <a:lnTo>
                    <a:pt x="396" y="38"/>
                  </a:lnTo>
                  <a:lnTo>
                    <a:pt x="380" y="28"/>
                  </a:lnTo>
                  <a:lnTo>
                    <a:pt x="356" y="20"/>
                  </a:lnTo>
                  <a:lnTo>
                    <a:pt x="356" y="18"/>
                  </a:lnTo>
                  <a:lnTo>
                    <a:pt x="344" y="10"/>
                  </a:lnTo>
                  <a:lnTo>
                    <a:pt x="324" y="4"/>
                  </a:lnTo>
                  <a:lnTo>
                    <a:pt x="314" y="6"/>
                  </a:lnTo>
                  <a:lnTo>
                    <a:pt x="312" y="6"/>
                  </a:lnTo>
                  <a:lnTo>
                    <a:pt x="288" y="4"/>
                  </a:lnTo>
                  <a:lnTo>
                    <a:pt x="286" y="4"/>
                  </a:lnTo>
                  <a:lnTo>
                    <a:pt x="268" y="0"/>
                  </a:lnTo>
                  <a:lnTo>
                    <a:pt x="256" y="0"/>
                  </a:lnTo>
                  <a:lnTo>
                    <a:pt x="248" y="6"/>
                  </a:lnTo>
                  <a:lnTo>
                    <a:pt x="240" y="8"/>
                  </a:lnTo>
                  <a:lnTo>
                    <a:pt x="228" y="10"/>
                  </a:lnTo>
                  <a:lnTo>
                    <a:pt x="212" y="14"/>
                  </a:lnTo>
                  <a:lnTo>
                    <a:pt x="198" y="18"/>
                  </a:lnTo>
                  <a:lnTo>
                    <a:pt x="196" y="20"/>
                  </a:lnTo>
                  <a:lnTo>
                    <a:pt x="180" y="22"/>
                  </a:lnTo>
                  <a:lnTo>
                    <a:pt x="160" y="28"/>
                  </a:lnTo>
                  <a:lnTo>
                    <a:pt x="158" y="28"/>
                  </a:lnTo>
                  <a:lnTo>
                    <a:pt x="144" y="26"/>
                  </a:lnTo>
                  <a:lnTo>
                    <a:pt x="120" y="30"/>
                  </a:lnTo>
                  <a:lnTo>
                    <a:pt x="100" y="30"/>
                  </a:lnTo>
                  <a:lnTo>
                    <a:pt x="92" y="38"/>
                  </a:lnTo>
                  <a:lnTo>
                    <a:pt x="82" y="40"/>
                  </a:lnTo>
                  <a:lnTo>
                    <a:pt x="86" y="50"/>
                  </a:lnTo>
                  <a:lnTo>
                    <a:pt x="86" y="66"/>
                  </a:lnTo>
                  <a:lnTo>
                    <a:pt x="84" y="78"/>
                  </a:lnTo>
                  <a:lnTo>
                    <a:pt x="98" y="90"/>
                  </a:lnTo>
                  <a:lnTo>
                    <a:pt x="110" y="102"/>
                  </a:lnTo>
                  <a:lnTo>
                    <a:pt x="118" y="110"/>
                  </a:lnTo>
                  <a:lnTo>
                    <a:pt x="120" y="114"/>
                  </a:lnTo>
                  <a:lnTo>
                    <a:pt x="120" y="118"/>
                  </a:lnTo>
                  <a:lnTo>
                    <a:pt x="124" y="130"/>
                  </a:lnTo>
                  <a:lnTo>
                    <a:pt x="130" y="142"/>
                  </a:lnTo>
                  <a:lnTo>
                    <a:pt x="128" y="142"/>
                  </a:lnTo>
                  <a:lnTo>
                    <a:pt x="112" y="154"/>
                  </a:lnTo>
                  <a:lnTo>
                    <a:pt x="102" y="166"/>
                  </a:lnTo>
                  <a:lnTo>
                    <a:pt x="104" y="178"/>
                  </a:lnTo>
                  <a:lnTo>
                    <a:pt x="112" y="196"/>
                  </a:lnTo>
                  <a:lnTo>
                    <a:pt x="112" y="198"/>
                  </a:lnTo>
                  <a:lnTo>
                    <a:pt x="112" y="204"/>
                  </a:lnTo>
                  <a:lnTo>
                    <a:pt x="108" y="210"/>
                  </a:lnTo>
                  <a:lnTo>
                    <a:pt x="106" y="214"/>
                  </a:lnTo>
                  <a:lnTo>
                    <a:pt x="102" y="216"/>
                  </a:lnTo>
                  <a:lnTo>
                    <a:pt x="96" y="216"/>
                  </a:lnTo>
                  <a:lnTo>
                    <a:pt x="80" y="214"/>
                  </a:lnTo>
                  <a:lnTo>
                    <a:pt x="60" y="210"/>
                  </a:lnTo>
                  <a:lnTo>
                    <a:pt x="58" y="210"/>
                  </a:lnTo>
                  <a:lnTo>
                    <a:pt x="44" y="202"/>
                  </a:lnTo>
                  <a:lnTo>
                    <a:pt x="20" y="202"/>
                  </a:lnTo>
                  <a:lnTo>
                    <a:pt x="22" y="202"/>
                  </a:lnTo>
                  <a:lnTo>
                    <a:pt x="20" y="242"/>
                  </a:lnTo>
                  <a:lnTo>
                    <a:pt x="18" y="246"/>
                  </a:lnTo>
                  <a:lnTo>
                    <a:pt x="16" y="248"/>
                  </a:lnTo>
                  <a:lnTo>
                    <a:pt x="8" y="250"/>
                  </a:lnTo>
                  <a:lnTo>
                    <a:pt x="6" y="254"/>
                  </a:lnTo>
                  <a:lnTo>
                    <a:pt x="6" y="262"/>
                  </a:lnTo>
                  <a:lnTo>
                    <a:pt x="4" y="262"/>
                  </a:lnTo>
                  <a:lnTo>
                    <a:pt x="4" y="272"/>
                  </a:lnTo>
                  <a:lnTo>
                    <a:pt x="10" y="280"/>
                  </a:lnTo>
                  <a:lnTo>
                    <a:pt x="14" y="284"/>
                  </a:lnTo>
                  <a:lnTo>
                    <a:pt x="18" y="304"/>
                  </a:lnTo>
                  <a:lnTo>
                    <a:pt x="18" y="310"/>
                  </a:lnTo>
                  <a:lnTo>
                    <a:pt x="16" y="322"/>
                  </a:lnTo>
                  <a:lnTo>
                    <a:pt x="10" y="338"/>
                  </a:lnTo>
                  <a:lnTo>
                    <a:pt x="0" y="358"/>
                  </a:lnTo>
                  <a:lnTo>
                    <a:pt x="0" y="362"/>
                  </a:lnTo>
                  <a:lnTo>
                    <a:pt x="0" y="370"/>
                  </a:lnTo>
                  <a:lnTo>
                    <a:pt x="12" y="384"/>
                  </a:lnTo>
                  <a:lnTo>
                    <a:pt x="16" y="394"/>
                  </a:lnTo>
                  <a:lnTo>
                    <a:pt x="26" y="406"/>
                  </a:lnTo>
                  <a:lnTo>
                    <a:pt x="40" y="422"/>
                  </a:lnTo>
                  <a:lnTo>
                    <a:pt x="48" y="430"/>
                  </a:lnTo>
                  <a:lnTo>
                    <a:pt x="52" y="430"/>
                  </a:lnTo>
                  <a:lnTo>
                    <a:pt x="68" y="422"/>
                  </a:lnTo>
                  <a:lnTo>
                    <a:pt x="72" y="418"/>
                  </a:lnTo>
                  <a:lnTo>
                    <a:pt x="76" y="418"/>
                  </a:lnTo>
                  <a:lnTo>
                    <a:pt x="84" y="420"/>
                  </a:lnTo>
                  <a:lnTo>
                    <a:pt x="92" y="424"/>
                  </a:lnTo>
                  <a:lnTo>
                    <a:pt x="92" y="426"/>
                  </a:lnTo>
                  <a:lnTo>
                    <a:pt x="100" y="434"/>
                  </a:lnTo>
                  <a:lnTo>
                    <a:pt x="104" y="444"/>
                  </a:lnTo>
                  <a:lnTo>
                    <a:pt x="108" y="448"/>
                  </a:lnTo>
                  <a:lnTo>
                    <a:pt x="110" y="450"/>
                  </a:lnTo>
                  <a:lnTo>
                    <a:pt x="120" y="458"/>
                  </a:lnTo>
                  <a:lnTo>
                    <a:pt x="126" y="458"/>
                  </a:lnTo>
                  <a:lnTo>
                    <a:pt x="132" y="460"/>
                  </a:lnTo>
                  <a:lnTo>
                    <a:pt x="136" y="464"/>
                  </a:lnTo>
                  <a:lnTo>
                    <a:pt x="144" y="468"/>
                  </a:lnTo>
                  <a:lnTo>
                    <a:pt x="160" y="474"/>
                  </a:lnTo>
                  <a:lnTo>
                    <a:pt x="162" y="474"/>
                  </a:lnTo>
                  <a:lnTo>
                    <a:pt x="186" y="482"/>
                  </a:lnTo>
                  <a:lnTo>
                    <a:pt x="188" y="482"/>
                  </a:lnTo>
                  <a:lnTo>
                    <a:pt x="204" y="490"/>
                  </a:lnTo>
                  <a:lnTo>
                    <a:pt x="232" y="498"/>
                  </a:lnTo>
                  <a:lnTo>
                    <a:pt x="234" y="498"/>
                  </a:lnTo>
                  <a:lnTo>
                    <a:pt x="272" y="500"/>
                  </a:lnTo>
                  <a:lnTo>
                    <a:pt x="288" y="494"/>
                  </a:lnTo>
                  <a:lnTo>
                    <a:pt x="304" y="494"/>
                  </a:lnTo>
                  <a:lnTo>
                    <a:pt x="304" y="496"/>
                  </a:lnTo>
                  <a:lnTo>
                    <a:pt x="316" y="512"/>
                  </a:lnTo>
                  <a:lnTo>
                    <a:pt x="324" y="526"/>
                  </a:lnTo>
                  <a:lnTo>
                    <a:pt x="332" y="532"/>
                  </a:lnTo>
                  <a:lnTo>
                    <a:pt x="340" y="536"/>
                  </a:lnTo>
                  <a:lnTo>
                    <a:pt x="340" y="538"/>
                  </a:lnTo>
                  <a:lnTo>
                    <a:pt x="342" y="538"/>
                  </a:lnTo>
                  <a:lnTo>
                    <a:pt x="348" y="554"/>
                  </a:lnTo>
                  <a:lnTo>
                    <a:pt x="350" y="554"/>
                  </a:lnTo>
                  <a:lnTo>
                    <a:pt x="350" y="556"/>
                  </a:lnTo>
                  <a:lnTo>
                    <a:pt x="354" y="574"/>
                  </a:lnTo>
                  <a:lnTo>
                    <a:pt x="364" y="578"/>
                  </a:lnTo>
                  <a:lnTo>
                    <a:pt x="366" y="578"/>
                  </a:lnTo>
                  <a:lnTo>
                    <a:pt x="376" y="582"/>
                  </a:lnTo>
                  <a:lnTo>
                    <a:pt x="388" y="580"/>
                  </a:lnTo>
                  <a:lnTo>
                    <a:pt x="390" y="568"/>
                  </a:lnTo>
                  <a:lnTo>
                    <a:pt x="392" y="566"/>
                  </a:lnTo>
                  <a:lnTo>
                    <a:pt x="404" y="554"/>
                  </a:lnTo>
                  <a:lnTo>
                    <a:pt x="420" y="558"/>
                  </a:lnTo>
                  <a:lnTo>
                    <a:pt x="428" y="574"/>
                  </a:lnTo>
                  <a:lnTo>
                    <a:pt x="442" y="570"/>
                  </a:lnTo>
                  <a:lnTo>
                    <a:pt x="444" y="554"/>
                  </a:lnTo>
                  <a:lnTo>
                    <a:pt x="444" y="552"/>
                  </a:lnTo>
                  <a:lnTo>
                    <a:pt x="456" y="546"/>
                  </a:lnTo>
                  <a:lnTo>
                    <a:pt x="452" y="524"/>
                  </a:lnTo>
                  <a:lnTo>
                    <a:pt x="452" y="522"/>
                  </a:lnTo>
                  <a:lnTo>
                    <a:pt x="464" y="496"/>
                  </a:lnTo>
                  <a:lnTo>
                    <a:pt x="476" y="492"/>
                  </a:lnTo>
                  <a:lnTo>
                    <a:pt x="472" y="470"/>
                  </a:lnTo>
                  <a:lnTo>
                    <a:pt x="484" y="470"/>
                  </a:lnTo>
                  <a:lnTo>
                    <a:pt x="484" y="458"/>
                  </a:lnTo>
                  <a:lnTo>
                    <a:pt x="476" y="438"/>
                  </a:lnTo>
                  <a:lnTo>
                    <a:pt x="476" y="436"/>
                  </a:lnTo>
                  <a:lnTo>
                    <a:pt x="478" y="420"/>
                  </a:lnTo>
                  <a:lnTo>
                    <a:pt x="478" y="418"/>
                  </a:lnTo>
                  <a:lnTo>
                    <a:pt x="480" y="418"/>
                  </a:lnTo>
                  <a:lnTo>
                    <a:pt x="488" y="406"/>
                  </a:lnTo>
                  <a:lnTo>
                    <a:pt x="490" y="406"/>
                  </a:lnTo>
                  <a:lnTo>
                    <a:pt x="492" y="406"/>
                  </a:lnTo>
                  <a:lnTo>
                    <a:pt x="514" y="410"/>
                  </a:lnTo>
                  <a:lnTo>
                    <a:pt x="532" y="414"/>
                  </a:lnTo>
                  <a:lnTo>
                    <a:pt x="548" y="410"/>
                  </a:lnTo>
                  <a:lnTo>
                    <a:pt x="556" y="426"/>
                  </a:lnTo>
                  <a:lnTo>
                    <a:pt x="556" y="428"/>
                  </a:lnTo>
                  <a:lnTo>
                    <a:pt x="556" y="440"/>
                  </a:lnTo>
                  <a:lnTo>
                    <a:pt x="560" y="452"/>
                  </a:lnTo>
                  <a:lnTo>
                    <a:pt x="562" y="458"/>
                  </a:lnTo>
                  <a:lnTo>
                    <a:pt x="568" y="462"/>
                  </a:lnTo>
                  <a:lnTo>
                    <a:pt x="578" y="464"/>
                  </a:lnTo>
                  <a:lnTo>
                    <a:pt x="580" y="468"/>
                  </a:lnTo>
                  <a:lnTo>
                    <a:pt x="580" y="470"/>
                  </a:lnTo>
                  <a:lnTo>
                    <a:pt x="584" y="478"/>
                  </a:lnTo>
                  <a:lnTo>
                    <a:pt x="590" y="486"/>
                  </a:lnTo>
                  <a:lnTo>
                    <a:pt x="598" y="498"/>
                  </a:lnTo>
                  <a:lnTo>
                    <a:pt x="602" y="506"/>
                  </a:lnTo>
                  <a:lnTo>
                    <a:pt x="610" y="506"/>
                  </a:lnTo>
                  <a:lnTo>
                    <a:pt x="624" y="494"/>
                  </a:lnTo>
                  <a:lnTo>
                    <a:pt x="632" y="512"/>
                  </a:lnTo>
                  <a:lnTo>
                    <a:pt x="650" y="518"/>
                  </a:lnTo>
                  <a:lnTo>
                    <a:pt x="652" y="518"/>
                  </a:lnTo>
                  <a:lnTo>
                    <a:pt x="660" y="534"/>
                  </a:lnTo>
                  <a:lnTo>
                    <a:pt x="664" y="538"/>
                  </a:lnTo>
                  <a:lnTo>
                    <a:pt x="664" y="522"/>
                  </a:lnTo>
                  <a:lnTo>
                    <a:pt x="664" y="518"/>
                  </a:lnTo>
                  <a:lnTo>
                    <a:pt x="700" y="518"/>
                  </a:lnTo>
                  <a:lnTo>
                    <a:pt x="700" y="514"/>
                  </a:lnTo>
                  <a:lnTo>
                    <a:pt x="702" y="512"/>
                  </a:lnTo>
                  <a:lnTo>
                    <a:pt x="700" y="508"/>
                  </a:lnTo>
                  <a:lnTo>
                    <a:pt x="698" y="500"/>
                  </a:lnTo>
                  <a:lnTo>
                    <a:pt x="696" y="494"/>
                  </a:lnTo>
                  <a:lnTo>
                    <a:pt x="696" y="486"/>
                  </a:lnTo>
                  <a:lnTo>
                    <a:pt x="698" y="480"/>
                  </a:lnTo>
                  <a:lnTo>
                    <a:pt x="702" y="478"/>
                  </a:lnTo>
                  <a:lnTo>
                    <a:pt x="706" y="478"/>
                  </a:lnTo>
                  <a:lnTo>
                    <a:pt x="720" y="482"/>
                  </a:lnTo>
                  <a:lnTo>
                    <a:pt x="722" y="472"/>
                  </a:lnTo>
                  <a:lnTo>
                    <a:pt x="696" y="460"/>
                  </a:lnTo>
                  <a:lnTo>
                    <a:pt x="694" y="460"/>
                  </a:lnTo>
                  <a:lnTo>
                    <a:pt x="692" y="458"/>
                  </a:lnTo>
                  <a:lnTo>
                    <a:pt x="688" y="426"/>
                  </a:lnTo>
                  <a:lnTo>
                    <a:pt x="690" y="406"/>
                  </a:lnTo>
                  <a:lnTo>
                    <a:pt x="690" y="402"/>
                  </a:lnTo>
                  <a:lnTo>
                    <a:pt x="734" y="406"/>
                  </a:lnTo>
                  <a:lnTo>
                    <a:pt x="744" y="396"/>
                  </a:lnTo>
                  <a:lnTo>
                    <a:pt x="746" y="392"/>
                  </a:lnTo>
                  <a:lnTo>
                    <a:pt x="744" y="388"/>
                  </a:lnTo>
                  <a:lnTo>
                    <a:pt x="732" y="382"/>
                  </a:lnTo>
                  <a:lnTo>
                    <a:pt x="730" y="378"/>
                  </a:lnTo>
                  <a:lnTo>
                    <a:pt x="728" y="374"/>
                  </a:lnTo>
                  <a:lnTo>
                    <a:pt x="730" y="372"/>
                  </a:lnTo>
                  <a:lnTo>
                    <a:pt x="732" y="368"/>
                  </a:lnTo>
                  <a:lnTo>
                    <a:pt x="752" y="350"/>
                  </a:lnTo>
                  <a:lnTo>
                    <a:pt x="772" y="348"/>
                  </a:lnTo>
                  <a:lnTo>
                    <a:pt x="782" y="330"/>
                  </a:lnTo>
                  <a:lnTo>
                    <a:pt x="782" y="314"/>
                  </a:lnTo>
                  <a:lnTo>
                    <a:pt x="796" y="310"/>
                  </a:lnTo>
                  <a:lnTo>
                    <a:pt x="804" y="290"/>
                  </a:lnTo>
                  <a:lnTo>
                    <a:pt x="812" y="276"/>
                  </a:lnTo>
                  <a:lnTo>
                    <a:pt x="800" y="256"/>
                  </a:lnTo>
                  <a:lnTo>
                    <a:pt x="800" y="254"/>
                  </a:lnTo>
                  <a:lnTo>
                    <a:pt x="792" y="228"/>
                  </a:lnTo>
                  <a:lnTo>
                    <a:pt x="792" y="226"/>
                  </a:lnTo>
                  <a:lnTo>
                    <a:pt x="788" y="198"/>
                  </a:lnTo>
                  <a:lnTo>
                    <a:pt x="778" y="182"/>
                  </a:lnTo>
                  <a:lnTo>
                    <a:pt x="764" y="168"/>
                  </a:lnTo>
                  <a:lnTo>
                    <a:pt x="764" y="166"/>
                  </a:lnTo>
                  <a:lnTo>
                    <a:pt x="762" y="150"/>
                  </a:lnTo>
                  <a:lnTo>
                    <a:pt x="736" y="158"/>
                  </a:lnTo>
                  <a:lnTo>
                    <a:pt x="724" y="144"/>
                  </a:lnTo>
                  <a:lnTo>
                    <a:pt x="688" y="118"/>
                  </a:lnTo>
                  <a:lnTo>
                    <a:pt x="686" y="118"/>
                  </a:lnTo>
                  <a:lnTo>
                    <a:pt x="672" y="100"/>
                  </a:lnTo>
                  <a:lnTo>
                    <a:pt x="664" y="94"/>
                  </a:lnTo>
                  <a:lnTo>
                    <a:pt x="658" y="102"/>
                  </a:lnTo>
                  <a:lnTo>
                    <a:pt x="658" y="104"/>
                  </a:lnTo>
                  <a:lnTo>
                    <a:pt x="658" y="106"/>
                  </a:lnTo>
                  <a:lnTo>
                    <a:pt x="656" y="106"/>
                  </a:lnTo>
                  <a:lnTo>
                    <a:pt x="644" y="106"/>
                  </a:lnTo>
                  <a:lnTo>
                    <a:pt x="642" y="106"/>
                  </a:lnTo>
                  <a:lnTo>
                    <a:pt x="616" y="78"/>
                  </a:lnTo>
                  <a:lnTo>
                    <a:pt x="606" y="72"/>
                  </a:lnTo>
                  <a:lnTo>
                    <a:pt x="596" y="62"/>
                  </a:lnTo>
                  <a:lnTo>
                    <a:pt x="584" y="54"/>
                  </a:lnTo>
                  <a:lnTo>
                    <a:pt x="584" y="52"/>
                  </a:lnTo>
                  <a:lnTo>
                    <a:pt x="570" y="44"/>
                  </a:lnTo>
                  <a:lnTo>
                    <a:pt x="562" y="50"/>
                  </a:lnTo>
                  <a:lnTo>
                    <a:pt x="560" y="52"/>
                  </a:lnTo>
                  <a:lnTo>
                    <a:pt x="552" y="50"/>
                  </a:lnTo>
                  <a:lnTo>
                    <a:pt x="544" y="54"/>
                  </a:lnTo>
                  <a:lnTo>
                    <a:pt x="542" y="56"/>
                  </a:lnTo>
                  <a:lnTo>
                    <a:pt x="530" y="58"/>
                  </a:lnTo>
                  <a:lnTo>
                    <a:pt x="484" y="30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3" name="四川"/>
            <p:cNvSpPr/>
            <p:nvPr/>
          </p:nvSpPr>
          <p:spPr bwMode="auto">
            <a:xfrm>
              <a:off x="2754781" y="3992619"/>
              <a:ext cx="1287499" cy="1128516"/>
            </a:xfrm>
            <a:custGeom>
              <a:avLst/>
              <a:gdLst>
                <a:gd name="T0" fmla="*/ 2147483646 w 702"/>
                <a:gd name="T1" fmla="*/ 2147483646 h 616"/>
                <a:gd name="T2" fmla="*/ 2147483646 w 702"/>
                <a:gd name="T3" fmla="*/ 2147483646 h 616"/>
                <a:gd name="T4" fmla="*/ 2147483646 w 702"/>
                <a:gd name="T5" fmla="*/ 2147483646 h 616"/>
                <a:gd name="T6" fmla="*/ 2147483646 w 702"/>
                <a:gd name="T7" fmla="*/ 2147483646 h 616"/>
                <a:gd name="T8" fmla="*/ 2147483646 w 702"/>
                <a:gd name="T9" fmla="*/ 2147483646 h 616"/>
                <a:gd name="T10" fmla="*/ 2147483646 w 702"/>
                <a:gd name="T11" fmla="*/ 2147483646 h 616"/>
                <a:gd name="T12" fmla="*/ 2147483646 w 702"/>
                <a:gd name="T13" fmla="*/ 2147483646 h 616"/>
                <a:gd name="T14" fmla="*/ 2147483646 w 702"/>
                <a:gd name="T15" fmla="*/ 2147483646 h 616"/>
                <a:gd name="T16" fmla="*/ 2147483646 w 702"/>
                <a:gd name="T17" fmla="*/ 2147483646 h 616"/>
                <a:gd name="T18" fmla="*/ 2147483646 w 702"/>
                <a:gd name="T19" fmla="*/ 2147483646 h 616"/>
                <a:gd name="T20" fmla="*/ 2147483646 w 702"/>
                <a:gd name="T21" fmla="*/ 2147483646 h 616"/>
                <a:gd name="T22" fmla="*/ 2147483646 w 702"/>
                <a:gd name="T23" fmla="*/ 2147483646 h 616"/>
                <a:gd name="T24" fmla="*/ 2147483646 w 702"/>
                <a:gd name="T25" fmla="*/ 2147483646 h 616"/>
                <a:gd name="T26" fmla="*/ 2147483646 w 702"/>
                <a:gd name="T27" fmla="*/ 2147483646 h 616"/>
                <a:gd name="T28" fmla="*/ 2147483646 w 702"/>
                <a:gd name="T29" fmla="*/ 2147483646 h 616"/>
                <a:gd name="T30" fmla="*/ 2147483646 w 702"/>
                <a:gd name="T31" fmla="*/ 2147483646 h 616"/>
                <a:gd name="T32" fmla="*/ 2147483646 w 702"/>
                <a:gd name="T33" fmla="*/ 2147483646 h 616"/>
                <a:gd name="T34" fmla="*/ 2147483646 w 702"/>
                <a:gd name="T35" fmla="*/ 2147483646 h 616"/>
                <a:gd name="T36" fmla="*/ 2147483646 w 702"/>
                <a:gd name="T37" fmla="*/ 2147483646 h 616"/>
                <a:gd name="T38" fmla="*/ 2147483646 w 702"/>
                <a:gd name="T39" fmla="*/ 2147483646 h 616"/>
                <a:gd name="T40" fmla="*/ 2147483646 w 702"/>
                <a:gd name="T41" fmla="*/ 2147483646 h 616"/>
                <a:gd name="T42" fmla="*/ 2147483646 w 702"/>
                <a:gd name="T43" fmla="*/ 2147483646 h 616"/>
                <a:gd name="T44" fmla="*/ 2147483646 w 702"/>
                <a:gd name="T45" fmla="*/ 2147483646 h 616"/>
                <a:gd name="T46" fmla="*/ 2147483646 w 702"/>
                <a:gd name="T47" fmla="*/ 2147483646 h 616"/>
                <a:gd name="T48" fmla="*/ 2147483646 w 702"/>
                <a:gd name="T49" fmla="*/ 2147483646 h 616"/>
                <a:gd name="T50" fmla="*/ 2147483646 w 702"/>
                <a:gd name="T51" fmla="*/ 2147483646 h 616"/>
                <a:gd name="T52" fmla="*/ 2147483646 w 702"/>
                <a:gd name="T53" fmla="*/ 2147483646 h 616"/>
                <a:gd name="T54" fmla="*/ 2147483646 w 702"/>
                <a:gd name="T55" fmla="*/ 2147483646 h 616"/>
                <a:gd name="T56" fmla="*/ 2147483646 w 702"/>
                <a:gd name="T57" fmla="*/ 2147483646 h 616"/>
                <a:gd name="T58" fmla="*/ 2147483646 w 702"/>
                <a:gd name="T59" fmla="*/ 2147483646 h 616"/>
                <a:gd name="T60" fmla="*/ 2147483646 w 702"/>
                <a:gd name="T61" fmla="*/ 2147483646 h 616"/>
                <a:gd name="T62" fmla="*/ 2147483646 w 702"/>
                <a:gd name="T63" fmla="*/ 2147483646 h 616"/>
                <a:gd name="T64" fmla="*/ 2147483646 w 702"/>
                <a:gd name="T65" fmla="*/ 2147483646 h 616"/>
                <a:gd name="T66" fmla="*/ 2147483646 w 702"/>
                <a:gd name="T67" fmla="*/ 2147483646 h 616"/>
                <a:gd name="T68" fmla="*/ 2147483646 w 702"/>
                <a:gd name="T69" fmla="*/ 2147483646 h 616"/>
                <a:gd name="T70" fmla="*/ 2147483646 w 702"/>
                <a:gd name="T71" fmla="*/ 2147483646 h 616"/>
                <a:gd name="T72" fmla="*/ 2147483646 w 702"/>
                <a:gd name="T73" fmla="*/ 2147483646 h 616"/>
                <a:gd name="T74" fmla="*/ 2147483646 w 702"/>
                <a:gd name="T75" fmla="*/ 2147483646 h 616"/>
                <a:gd name="T76" fmla="*/ 2147483646 w 702"/>
                <a:gd name="T77" fmla="*/ 2147483646 h 616"/>
                <a:gd name="T78" fmla="*/ 2147483646 w 702"/>
                <a:gd name="T79" fmla="*/ 2147483646 h 616"/>
                <a:gd name="T80" fmla="*/ 2147483646 w 702"/>
                <a:gd name="T81" fmla="*/ 2147483646 h 616"/>
                <a:gd name="T82" fmla="*/ 2147483646 w 702"/>
                <a:gd name="T83" fmla="*/ 2147483646 h 616"/>
                <a:gd name="T84" fmla="*/ 2147483646 w 702"/>
                <a:gd name="T85" fmla="*/ 2147483646 h 616"/>
                <a:gd name="T86" fmla="*/ 2147483646 w 702"/>
                <a:gd name="T87" fmla="*/ 2147483646 h 616"/>
                <a:gd name="T88" fmla="*/ 2147483646 w 702"/>
                <a:gd name="T89" fmla="*/ 2147483646 h 616"/>
                <a:gd name="T90" fmla="*/ 2147483646 w 702"/>
                <a:gd name="T91" fmla="*/ 2147483646 h 616"/>
                <a:gd name="T92" fmla="*/ 2147483646 w 702"/>
                <a:gd name="T93" fmla="*/ 2147483646 h 616"/>
                <a:gd name="T94" fmla="*/ 2147483646 w 702"/>
                <a:gd name="T95" fmla="*/ 2147483646 h 616"/>
                <a:gd name="T96" fmla="*/ 2147483646 w 702"/>
                <a:gd name="T97" fmla="*/ 2147483646 h 616"/>
                <a:gd name="T98" fmla="*/ 2147483646 w 702"/>
                <a:gd name="T99" fmla="*/ 0 h 616"/>
                <a:gd name="T100" fmla="*/ 2147483646 w 702"/>
                <a:gd name="T101" fmla="*/ 2147483646 h 616"/>
                <a:gd name="T102" fmla="*/ 2147483646 w 702"/>
                <a:gd name="T103" fmla="*/ 2147483646 h 616"/>
                <a:gd name="T104" fmla="*/ 2147483646 w 702"/>
                <a:gd name="T105" fmla="*/ 2147483646 h 616"/>
                <a:gd name="T106" fmla="*/ 2147483646 w 702"/>
                <a:gd name="T107" fmla="*/ 2147483646 h 616"/>
                <a:gd name="T108" fmla="*/ 2147483646 w 702"/>
                <a:gd name="T109" fmla="*/ 2147483646 h 616"/>
                <a:gd name="T110" fmla="*/ 2147483646 w 702"/>
                <a:gd name="T111" fmla="*/ 2147483646 h 616"/>
                <a:gd name="T112" fmla="*/ 2147483646 w 702"/>
                <a:gd name="T113" fmla="*/ 2147483646 h 616"/>
                <a:gd name="T114" fmla="*/ 2147483646 w 702"/>
                <a:gd name="T115" fmla="*/ 2147483646 h 616"/>
                <a:gd name="T116" fmla="*/ 2147483646 w 702"/>
                <a:gd name="T117" fmla="*/ 2147483646 h 616"/>
                <a:gd name="T118" fmla="*/ 2147483646 w 702"/>
                <a:gd name="T119" fmla="*/ 2147483646 h 6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02" h="616">
                  <a:moveTo>
                    <a:pt x="66" y="14"/>
                  </a:moveTo>
                  <a:lnTo>
                    <a:pt x="46" y="10"/>
                  </a:lnTo>
                  <a:lnTo>
                    <a:pt x="28" y="6"/>
                  </a:lnTo>
                  <a:lnTo>
                    <a:pt x="22" y="14"/>
                  </a:lnTo>
                  <a:lnTo>
                    <a:pt x="20" y="28"/>
                  </a:lnTo>
                  <a:lnTo>
                    <a:pt x="26" y="50"/>
                  </a:lnTo>
                  <a:lnTo>
                    <a:pt x="26" y="66"/>
                  </a:lnTo>
                  <a:lnTo>
                    <a:pt x="26" y="70"/>
                  </a:lnTo>
                  <a:lnTo>
                    <a:pt x="18" y="70"/>
                  </a:lnTo>
                  <a:lnTo>
                    <a:pt x="22" y="90"/>
                  </a:lnTo>
                  <a:lnTo>
                    <a:pt x="6" y="94"/>
                  </a:lnTo>
                  <a:lnTo>
                    <a:pt x="0" y="106"/>
                  </a:lnTo>
                  <a:lnTo>
                    <a:pt x="8" y="114"/>
                  </a:lnTo>
                  <a:lnTo>
                    <a:pt x="10" y="114"/>
                  </a:lnTo>
                  <a:lnTo>
                    <a:pt x="38" y="136"/>
                  </a:lnTo>
                  <a:lnTo>
                    <a:pt x="38" y="138"/>
                  </a:lnTo>
                  <a:lnTo>
                    <a:pt x="42" y="158"/>
                  </a:lnTo>
                  <a:lnTo>
                    <a:pt x="56" y="178"/>
                  </a:lnTo>
                  <a:lnTo>
                    <a:pt x="62" y="184"/>
                  </a:lnTo>
                  <a:lnTo>
                    <a:pt x="70" y="194"/>
                  </a:lnTo>
                  <a:lnTo>
                    <a:pt x="72" y="194"/>
                  </a:lnTo>
                  <a:lnTo>
                    <a:pt x="70" y="196"/>
                  </a:lnTo>
                  <a:lnTo>
                    <a:pt x="70" y="214"/>
                  </a:lnTo>
                  <a:lnTo>
                    <a:pt x="74" y="226"/>
                  </a:lnTo>
                  <a:lnTo>
                    <a:pt x="74" y="244"/>
                  </a:lnTo>
                  <a:lnTo>
                    <a:pt x="82" y="258"/>
                  </a:lnTo>
                  <a:lnTo>
                    <a:pt x="84" y="266"/>
                  </a:lnTo>
                  <a:lnTo>
                    <a:pt x="86" y="274"/>
                  </a:lnTo>
                  <a:lnTo>
                    <a:pt x="90" y="286"/>
                  </a:lnTo>
                  <a:lnTo>
                    <a:pt x="92" y="302"/>
                  </a:lnTo>
                  <a:lnTo>
                    <a:pt x="90" y="314"/>
                  </a:lnTo>
                  <a:lnTo>
                    <a:pt x="88" y="320"/>
                  </a:lnTo>
                  <a:lnTo>
                    <a:pt x="90" y="326"/>
                  </a:lnTo>
                  <a:lnTo>
                    <a:pt x="94" y="336"/>
                  </a:lnTo>
                  <a:lnTo>
                    <a:pt x="98" y="346"/>
                  </a:lnTo>
                  <a:lnTo>
                    <a:pt x="100" y="346"/>
                  </a:lnTo>
                  <a:lnTo>
                    <a:pt x="100" y="348"/>
                  </a:lnTo>
                  <a:lnTo>
                    <a:pt x="100" y="350"/>
                  </a:lnTo>
                  <a:lnTo>
                    <a:pt x="86" y="378"/>
                  </a:lnTo>
                  <a:lnTo>
                    <a:pt x="90" y="386"/>
                  </a:lnTo>
                  <a:lnTo>
                    <a:pt x="90" y="392"/>
                  </a:lnTo>
                  <a:lnTo>
                    <a:pt x="86" y="418"/>
                  </a:lnTo>
                  <a:lnTo>
                    <a:pt x="86" y="428"/>
                  </a:lnTo>
                  <a:lnTo>
                    <a:pt x="88" y="432"/>
                  </a:lnTo>
                  <a:lnTo>
                    <a:pt x="90" y="434"/>
                  </a:lnTo>
                  <a:lnTo>
                    <a:pt x="94" y="436"/>
                  </a:lnTo>
                  <a:lnTo>
                    <a:pt x="102" y="442"/>
                  </a:lnTo>
                  <a:lnTo>
                    <a:pt x="104" y="448"/>
                  </a:lnTo>
                  <a:lnTo>
                    <a:pt x="102" y="462"/>
                  </a:lnTo>
                  <a:lnTo>
                    <a:pt x="106" y="462"/>
                  </a:lnTo>
                  <a:lnTo>
                    <a:pt x="108" y="464"/>
                  </a:lnTo>
                  <a:lnTo>
                    <a:pt x="110" y="462"/>
                  </a:lnTo>
                  <a:lnTo>
                    <a:pt x="114" y="458"/>
                  </a:lnTo>
                  <a:lnTo>
                    <a:pt x="116" y="452"/>
                  </a:lnTo>
                  <a:lnTo>
                    <a:pt x="118" y="450"/>
                  </a:lnTo>
                  <a:lnTo>
                    <a:pt x="118" y="448"/>
                  </a:lnTo>
                  <a:lnTo>
                    <a:pt x="122" y="444"/>
                  </a:lnTo>
                  <a:lnTo>
                    <a:pt x="126" y="440"/>
                  </a:lnTo>
                  <a:lnTo>
                    <a:pt x="126" y="434"/>
                  </a:lnTo>
                  <a:lnTo>
                    <a:pt x="124" y="426"/>
                  </a:lnTo>
                  <a:lnTo>
                    <a:pt x="122" y="422"/>
                  </a:lnTo>
                  <a:lnTo>
                    <a:pt x="126" y="420"/>
                  </a:lnTo>
                  <a:lnTo>
                    <a:pt x="136" y="418"/>
                  </a:lnTo>
                  <a:lnTo>
                    <a:pt x="142" y="418"/>
                  </a:lnTo>
                  <a:lnTo>
                    <a:pt x="146" y="420"/>
                  </a:lnTo>
                  <a:lnTo>
                    <a:pt x="150" y="424"/>
                  </a:lnTo>
                  <a:lnTo>
                    <a:pt x="156" y="440"/>
                  </a:lnTo>
                  <a:lnTo>
                    <a:pt x="156" y="442"/>
                  </a:lnTo>
                  <a:lnTo>
                    <a:pt x="158" y="468"/>
                  </a:lnTo>
                  <a:lnTo>
                    <a:pt x="170" y="474"/>
                  </a:lnTo>
                  <a:lnTo>
                    <a:pt x="178" y="478"/>
                  </a:lnTo>
                  <a:lnTo>
                    <a:pt x="184" y="472"/>
                  </a:lnTo>
                  <a:lnTo>
                    <a:pt x="190" y="466"/>
                  </a:lnTo>
                  <a:lnTo>
                    <a:pt x="194" y="466"/>
                  </a:lnTo>
                  <a:lnTo>
                    <a:pt x="200" y="470"/>
                  </a:lnTo>
                  <a:lnTo>
                    <a:pt x="204" y="478"/>
                  </a:lnTo>
                  <a:lnTo>
                    <a:pt x="206" y="498"/>
                  </a:lnTo>
                  <a:lnTo>
                    <a:pt x="208" y="502"/>
                  </a:lnTo>
                  <a:lnTo>
                    <a:pt x="230" y="548"/>
                  </a:lnTo>
                  <a:lnTo>
                    <a:pt x="238" y="556"/>
                  </a:lnTo>
                  <a:lnTo>
                    <a:pt x="238" y="558"/>
                  </a:lnTo>
                  <a:lnTo>
                    <a:pt x="242" y="578"/>
                  </a:lnTo>
                  <a:lnTo>
                    <a:pt x="244" y="596"/>
                  </a:lnTo>
                  <a:lnTo>
                    <a:pt x="246" y="598"/>
                  </a:lnTo>
                  <a:lnTo>
                    <a:pt x="254" y="588"/>
                  </a:lnTo>
                  <a:lnTo>
                    <a:pt x="256" y="586"/>
                  </a:lnTo>
                  <a:lnTo>
                    <a:pt x="258" y="586"/>
                  </a:lnTo>
                  <a:lnTo>
                    <a:pt x="262" y="588"/>
                  </a:lnTo>
                  <a:lnTo>
                    <a:pt x="262" y="592"/>
                  </a:lnTo>
                  <a:lnTo>
                    <a:pt x="262" y="598"/>
                  </a:lnTo>
                  <a:lnTo>
                    <a:pt x="262" y="612"/>
                  </a:lnTo>
                  <a:lnTo>
                    <a:pt x="262" y="616"/>
                  </a:lnTo>
                  <a:lnTo>
                    <a:pt x="268" y="616"/>
                  </a:lnTo>
                  <a:lnTo>
                    <a:pt x="270" y="614"/>
                  </a:lnTo>
                  <a:lnTo>
                    <a:pt x="278" y="602"/>
                  </a:lnTo>
                  <a:lnTo>
                    <a:pt x="288" y="594"/>
                  </a:lnTo>
                  <a:lnTo>
                    <a:pt x="296" y="588"/>
                  </a:lnTo>
                  <a:lnTo>
                    <a:pt x="306" y="586"/>
                  </a:lnTo>
                  <a:lnTo>
                    <a:pt x="322" y="590"/>
                  </a:lnTo>
                  <a:lnTo>
                    <a:pt x="328" y="588"/>
                  </a:lnTo>
                  <a:lnTo>
                    <a:pt x="336" y="576"/>
                  </a:lnTo>
                  <a:lnTo>
                    <a:pt x="334" y="558"/>
                  </a:lnTo>
                  <a:lnTo>
                    <a:pt x="330" y="546"/>
                  </a:lnTo>
                  <a:lnTo>
                    <a:pt x="328" y="540"/>
                  </a:lnTo>
                  <a:lnTo>
                    <a:pt x="328" y="536"/>
                  </a:lnTo>
                  <a:lnTo>
                    <a:pt x="330" y="522"/>
                  </a:lnTo>
                  <a:lnTo>
                    <a:pt x="330" y="520"/>
                  </a:lnTo>
                  <a:lnTo>
                    <a:pt x="332" y="518"/>
                  </a:lnTo>
                  <a:lnTo>
                    <a:pt x="346" y="510"/>
                  </a:lnTo>
                  <a:lnTo>
                    <a:pt x="348" y="510"/>
                  </a:lnTo>
                  <a:lnTo>
                    <a:pt x="358" y="502"/>
                  </a:lnTo>
                  <a:lnTo>
                    <a:pt x="372" y="484"/>
                  </a:lnTo>
                  <a:lnTo>
                    <a:pt x="374" y="470"/>
                  </a:lnTo>
                  <a:lnTo>
                    <a:pt x="358" y="436"/>
                  </a:lnTo>
                  <a:lnTo>
                    <a:pt x="390" y="450"/>
                  </a:lnTo>
                  <a:lnTo>
                    <a:pt x="390" y="438"/>
                  </a:lnTo>
                  <a:lnTo>
                    <a:pt x="390" y="436"/>
                  </a:lnTo>
                  <a:lnTo>
                    <a:pt x="402" y="426"/>
                  </a:lnTo>
                  <a:lnTo>
                    <a:pt x="426" y="420"/>
                  </a:lnTo>
                  <a:lnTo>
                    <a:pt x="428" y="420"/>
                  </a:lnTo>
                  <a:lnTo>
                    <a:pt x="442" y="450"/>
                  </a:lnTo>
                  <a:lnTo>
                    <a:pt x="440" y="462"/>
                  </a:lnTo>
                  <a:lnTo>
                    <a:pt x="442" y="472"/>
                  </a:lnTo>
                  <a:lnTo>
                    <a:pt x="444" y="478"/>
                  </a:lnTo>
                  <a:lnTo>
                    <a:pt x="448" y="480"/>
                  </a:lnTo>
                  <a:lnTo>
                    <a:pt x="454" y="478"/>
                  </a:lnTo>
                  <a:lnTo>
                    <a:pt x="458" y="474"/>
                  </a:lnTo>
                  <a:lnTo>
                    <a:pt x="458" y="472"/>
                  </a:lnTo>
                  <a:lnTo>
                    <a:pt x="460" y="472"/>
                  </a:lnTo>
                  <a:lnTo>
                    <a:pt x="478" y="466"/>
                  </a:lnTo>
                  <a:lnTo>
                    <a:pt x="480" y="466"/>
                  </a:lnTo>
                  <a:lnTo>
                    <a:pt x="492" y="468"/>
                  </a:lnTo>
                  <a:lnTo>
                    <a:pt x="496" y="470"/>
                  </a:lnTo>
                  <a:lnTo>
                    <a:pt x="498" y="472"/>
                  </a:lnTo>
                  <a:lnTo>
                    <a:pt x="498" y="494"/>
                  </a:lnTo>
                  <a:lnTo>
                    <a:pt x="502" y="496"/>
                  </a:lnTo>
                  <a:lnTo>
                    <a:pt x="510" y="498"/>
                  </a:lnTo>
                  <a:lnTo>
                    <a:pt x="522" y="498"/>
                  </a:lnTo>
                  <a:lnTo>
                    <a:pt x="542" y="492"/>
                  </a:lnTo>
                  <a:lnTo>
                    <a:pt x="554" y="482"/>
                  </a:lnTo>
                  <a:lnTo>
                    <a:pt x="556" y="472"/>
                  </a:lnTo>
                  <a:lnTo>
                    <a:pt x="550" y="466"/>
                  </a:lnTo>
                  <a:lnTo>
                    <a:pt x="530" y="458"/>
                  </a:lnTo>
                  <a:lnTo>
                    <a:pt x="528" y="458"/>
                  </a:lnTo>
                  <a:lnTo>
                    <a:pt x="504" y="434"/>
                  </a:lnTo>
                  <a:lnTo>
                    <a:pt x="506" y="432"/>
                  </a:lnTo>
                  <a:lnTo>
                    <a:pt x="518" y="422"/>
                  </a:lnTo>
                  <a:lnTo>
                    <a:pt x="518" y="420"/>
                  </a:lnTo>
                  <a:lnTo>
                    <a:pt x="530" y="416"/>
                  </a:lnTo>
                  <a:lnTo>
                    <a:pt x="534" y="416"/>
                  </a:lnTo>
                  <a:lnTo>
                    <a:pt x="550" y="418"/>
                  </a:lnTo>
                  <a:lnTo>
                    <a:pt x="550" y="420"/>
                  </a:lnTo>
                  <a:lnTo>
                    <a:pt x="550" y="414"/>
                  </a:lnTo>
                  <a:lnTo>
                    <a:pt x="544" y="402"/>
                  </a:lnTo>
                  <a:lnTo>
                    <a:pt x="532" y="396"/>
                  </a:lnTo>
                  <a:lnTo>
                    <a:pt x="518" y="374"/>
                  </a:lnTo>
                  <a:lnTo>
                    <a:pt x="516" y="372"/>
                  </a:lnTo>
                  <a:lnTo>
                    <a:pt x="510" y="346"/>
                  </a:lnTo>
                  <a:lnTo>
                    <a:pt x="510" y="326"/>
                  </a:lnTo>
                  <a:lnTo>
                    <a:pt x="522" y="314"/>
                  </a:lnTo>
                  <a:lnTo>
                    <a:pt x="542" y="314"/>
                  </a:lnTo>
                  <a:lnTo>
                    <a:pt x="586" y="318"/>
                  </a:lnTo>
                  <a:lnTo>
                    <a:pt x="606" y="288"/>
                  </a:lnTo>
                  <a:lnTo>
                    <a:pt x="606" y="286"/>
                  </a:lnTo>
                  <a:lnTo>
                    <a:pt x="608" y="286"/>
                  </a:lnTo>
                  <a:lnTo>
                    <a:pt x="626" y="278"/>
                  </a:lnTo>
                  <a:lnTo>
                    <a:pt x="634" y="260"/>
                  </a:lnTo>
                  <a:lnTo>
                    <a:pt x="634" y="258"/>
                  </a:lnTo>
                  <a:lnTo>
                    <a:pt x="654" y="242"/>
                  </a:lnTo>
                  <a:lnTo>
                    <a:pt x="664" y="224"/>
                  </a:lnTo>
                  <a:lnTo>
                    <a:pt x="666" y="224"/>
                  </a:lnTo>
                  <a:lnTo>
                    <a:pt x="666" y="222"/>
                  </a:lnTo>
                  <a:lnTo>
                    <a:pt x="674" y="214"/>
                  </a:lnTo>
                  <a:lnTo>
                    <a:pt x="682" y="198"/>
                  </a:lnTo>
                  <a:lnTo>
                    <a:pt x="686" y="174"/>
                  </a:lnTo>
                  <a:lnTo>
                    <a:pt x="686" y="172"/>
                  </a:lnTo>
                  <a:lnTo>
                    <a:pt x="686" y="170"/>
                  </a:lnTo>
                  <a:lnTo>
                    <a:pt x="700" y="162"/>
                  </a:lnTo>
                  <a:lnTo>
                    <a:pt x="702" y="158"/>
                  </a:lnTo>
                  <a:lnTo>
                    <a:pt x="684" y="156"/>
                  </a:lnTo>
                  <a:lnTo>
                    <a:pt x="652" y="158"/>
                  </a:lnTo>
                  <a:lnTo>
                    <a:pt x="650" y="156"/>
                  </a:lnTo>
                  <a:lnTo>
                    <a:pt x="638" y="146"/>
                  </a:lnTo>
                  <a:lnTo>
                    <a:pt x="630" y="136"/>
                  </a:lnTo>
                  <a:lnTo>
                    <a:pt x="630" y="138"/>
                  </a:lnTo>
                  <a:lnTo>
                    <a:pt x="628" y="138"/>
                  </a:lnTo>
                  <a:lnTo>
                    <a:pt x="624" y="142"/>
                  </a:lnTo>
                  <a:lnTo>
                    <a:pt x="618" y="142"/>
                  </a:lnTo>
                  <a:lnTo>
                    <a:pt x="614" y="144"/>
                  </a:lnTo>
                  <a:lnTo>
                    <a:pt x="612" y="146"/>
                  </a:lnTo>
                  <a:lnTo>
                    <a:pt x="608" y="146"/>
                  </a:lnTo>
                  <a:lnTo>
                    <a:pt x="606" y="144"/>
                  </a:lnTo>
                  <a:lnTo>
                    <a:pt x="604" y="138"/>
                  </a:lnTo>
                  <a:lnTo>
                    <a:pt x="602" y="132"/>
                  </a:lnTo>
                  <a:lnTo>
                    <a:pt x="598" y="126"/>
                  </a:lnTo>
                  <a:lnTo>
                    <a:pt x="596" y="126"/>
                  </a:lnTo>
                  <a:lnTo>
                    <a:pt x="592" y="114"/>
                  </a:lnTo>
                  <a:lnTo>
                    <a:pt x="588" y="114"/>
                  </a:lnTo>
                  <a:lnTo>
                    <a:pt x="576" y="122"/>
                  </a:lnTo>
                  <a:lnTo>
                    <a:pt x="576" y="124"/>
                  </a:lnTo>
                  <a:lnTo>
                    <a:pt x="574" y="124"/>
                  </a:lnTo>
                  <a:lnTo>
                    <a:pt x="546" y="130"/>
                  </a:lnTo>
                  <a:lnTo>
                    <a:pt x="544" y="128"/>
                  </a:lnTo>
                  <a:lnTo>
                    <a:pt x="526" y="116"/>
                  </a:lnTo>
                  <a:lnTo>
                    <a:pt x="524" y="114"/>
                  </a:lnTo>
                  <a:lnTo>
                    <a:pt x="518" y="104"/>
                  </a:lnTo>
                  <a:lnTo>
                    <a:pt x="506" y="118"/>
                  </a:lnTo>
                  <a:lnTo>
                    <a:pt x="498" y="126"/>
                  </a:lnTo>
                  <a:lnTo>
                    <a:pt x="492" y="130"/>
                  </a:lnTo>
                  <a:lnTo>
                    <a:pt x="488" y="132"/>
                  </a:lnTo>
                  <a:lnTo>
                    <a:pt x="484" y="130"/>
                  </a:lnTo>
                  <a:lnTo>
                    <a:pt x="466" y="120"/>
                  </a:lnTo>
                  <a:lnTo>
                    <a:pt x="452" y="118"/>
                  </a:lnTo>
                  <a:lnTo>
                    <a:pt x="450" y="120"/>
                  </a:lnTo>
                  <a:lnTo>
                    <a:pt x="438" y="110"/>
                  </a:lnTo>
                  <a:lnTo>
                    <a:pt x="436" y="110"/>
                  </a:lnTo>
                  <a:lnTo>
                    <a:pt x="442" y="88"/>
                  </a:lnTo>
                  <a:lnTo>
                    <a:pt x="442" y="80"/>
                  </a:lnTo>
                  <a:lnTo>
                    <a:pt x="434" y="78"/>
                  </a:lnTo>
                  <a:lnTo>
                    <a:pt x="416" y="58"/>
                  </a:lnTo>
                  <a:lnTo>
                    <a:pt x="418" y="46"/>
                  </a:lnTo>
                  <a:lnTo>
                    <a:pt x="376" y="42"/>
                  </a:lnTo>
                  <a:lnTo>
                    <a:pt x="360" y="32"/>
                  </a:lnTo>
                  <a:lnTo>
                    <a:pt x="354" y="28"/>
                  </a:lnTo>
                  <a:lnTo>
                    <a:pt x="350" y="18"/>
                  </a:lnTo>
                  <a:lnTo>
                    <a:pt x="348" y="12"/>
                  </a:lnTo>
                  <a:lnTo>
                    <a:pt x="344" y="0"/>
                  </a:lnTo>
                  <a:lnTo>
                    <a:pt x="338" y="0"/>
                  </a:lnTo>
                  <a:lnTo>
                    <a:pt x="326" y="10"/>
                  </a:lnTo>
                  <a:lnTo>
                    <a:pt x="310" y="30"/>
                  </a:lnTo>
                  <a:lnTo>
                    <a:pt x="314" y="42"/>
                  </a:lnTo>
                  <a:lnTo>
                    <a:pt x="318" y="60"/>
                  </a:lnTo>
                  <a:lnTo>
                    <a:pt x="318" y="62"/>
                  </a:lnTo>
                  <a:lnTo>
                    <a:pt x="320" y="62"/>
                  </a:lnTo>
                  <a:lnTo>
                    <a:pt x="318" y="62"/>
                  </a:lnTo>
                  <a:lnTo>
                    <a:pt x="318" y="66"/>
                  </a:lnTo>
                  <a:lnTo>
                    <a:pt x="314" y="68"/>
                  </a:lnTo>
                  <a:lnTo>
                    <a:pt x="306" y="70"/>
                  </a:lnTo>
                  <a:lnTo>
                    <a:pt x="290" y="70"/>
                  </a:lnTo>
                  <a:lnTo>
                    <a:pt x="280" y="66"/>
                  </a:lnTo>
                  <a:lnTo>
                    <a:pt x="268" y="70"/>
                  </a:lnTo>
                  <a:lnTo>
                    <a:pt x="266" y="70"/>
                  </a:lnTo>
                  <a:lnTo>
                    <a:pt x="264" y="70"/>
                  </a:lnTo>
                  <a:lnTo>
                    <a:pt x="262" y="82"/>
                  </a:lnTo>
                  <a:lnTo>
                    <a:pt x="262" y="86"/>
                  </a:lnTo>
                  <a:lnTo>
                    <a:pt x="258" y="86"/>
                  </a:lnTo>
                  <a:lnTo>
                    <a:pt x="238" y="78"/>
                  </a:lnTo>
                  <a:lnTo>
                    <a:pt x="240" y="88"/>
                  </a:lnTo>
                  <a:lnTo>
                    <a:pt x="242" y="96"/>
                  </a:lnTo>
                  <a:lnTo>
                    <a:pt x="246" y="104"/>
                  </a:lnTo>
                  <a:lnTo>
                    <a:pt x="244" y="110"/>
                  </a:lnTo>
                  <a:lnTo>
                    <a:pt x="242" y="116"/>
                  </a:lnTo>
                  <a:lnTo>
                    <a:pt x="234" y="118"/>
                  </a:lnTo>
                  <a:lnTo>
                    <a:pt x="222" y="118"/>
                  </a:lnTo>
                  <a:lnTo>
                    <a:pt x="208" y="118"/>
                  </a:lnTo>
                  <a:lnTo>
                    <a:pt x="206" y="142"/>
                  </a:lnTo>
                  <a:lnTo>
                    <a:pt x="190" y="134"/>
                  </a:lnTo>
                  <a:lnTo>
                    <a:pt x="188" y="134"/>
                  </a:lnTo>
                  <a:lnTo>
                    <a:pt x="178" y="118"/>
                  </a:lnTo>
                  <a:lnTo>
                    <a:pt x="160" y="110"/>
                  </a:lnTo>
                  <a:lnTo>
                    <a:pt x="154" y="100"/>
                  </a:lnTo>
                  <a:lnTo>
                    <a:pt x="148" y="106"/>
                  </a:lnTo>
                  <a:lnTo>
                    <a:pt x="146" y="106"/>
                  </a:lnTo>
                  <a:lnTo>
                    <a:pt x="134" y="108"/>
                  </a:lnTo>
                  <a:lnTo>
                    <a:pt x="132" y="108"/>
                  </a:lnTo>
                  <a:lnTo>
                    <a:pt x="126" y="94"/>
                  </a:lnTo>
                  <a:lnTo>
                    <a:pt x="118" y="86"/>
                  </a:lnTo>
                  <a:lnTo>
                    <a:pt x="118" y="84"/>
                  </a:lnTo>
                  <a:lnTo>
                    <a:pt x="110" y="74"/>
                  </a:lnTo>
                  <a:lnTo>
                    <a:pt x="106" y="66"/>
                  </a:lnTo>
                  <a:lnTo>
                    <a:pt x="106" y="64"/>
                  </a:lnTo>
                  <a:lnTo>
                    <a:pt x="102" y="62"/>
                  </a:lnTo>
                  <a:lnTo>
                    <a:pt x="98" y="62"/>
                  </a:lnTo>
                  <a:lnTo>
                    <a:pt x="90" y="56"/>
                  </a:lnTo>
                  <a:lnTo>
                    <a:pt x="86" y="46"/>
                  </a:lnTo>
                  <a:lnTo>
                    <a:pt x="82" y="34"/>
                  </a:lnTo>
                  <a:lnTo>
                    <a:pt x="82" y="22"/>
                  </a:lnTo>
                  <a:lnTo>
                    <a:pt x="78" y="12"/>
                  </a:lnTo>
                  <a:lnTo>
                    <a:pt x="68" y="14"/>
                  </a:lnTo>
                  <a:lnTo>
                    <a:pt x="66" y="1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4" name="西藏"/>
            <p:cNvSpPr/>
            <p:nvPr/>
          </p:nvSpPr>
          <p:spPr bwMode="auto">
            <a:xfrm>
              <a:off x="616284" y="3534616"/>
              <a:ext cx="2303560" cy="1399655"/>
            </a:xfrm>
            <a:custGeom>
              <a:avLst/>
              <a:gdLst>
                <a:gd name="T0" fmla="*/ 2147483646 w 1256"/>
                <a:gd name="T1" fmla="*/ 2147483646 h 764"/>
                <a:gd name="T2" fmla="*/ 2147483646 w 1256"/>
                <a:gd name="T3" fmla="*/ 2147483646 h 764"/>
                <a:gd name="T4" fmla="*/ 2147483646 w 1256"/>
                <a:gd name="T5" fmla="*/ 2147483646 h 764"/>
                <a:gd name="T6" fmla="*/ 2147483646 w 1256"/>
                <a:gd name="T7" fmla="*/ 2147483646 h 764"/>
                <a:gd name="T8" fmla="*/ 2147483646 w 1256"/>
                <a:gd name="T9" fmla="*/ 2147483646 h 764"/>
                <a:gd name="T10" fmla="*/ 2147483646 w 1256"/>
                <a:gd name="T11" fmla="*/ 2147483646 h 764"/>
                <a:gd name="T12" fmla="*/ 2147483646 w 1256"/>
                <a:gd name="T13" fmla="*/ 2147483646 h 764"/>
                <a:gd name="T14" fmla="*/ 2147483646 w 1256"/>
                <a:gd name="T15" fmla="*/ 2147483646 h 764"/>
                <a:gd name="T16" fmla="*/ 2147483646 w 1256"/>
                <a:gd name="T17" fmla="*/ 2147483646 h 764"/>
                <a:gd name="T18" fmla="*/ 2147483646 w 1256"/>
                <a:gd name="T19" fmla="*/ 2147483646 h 764"/>
                <a:gd name="T20" fmla="*/ 2147483646 w 1256"/>
                <a:gd name="T21" fmla="*/ 2147483646 h 764"/>
                <a:gd name="T22" fmla="*/ 2147483646 w 1256"/>
                <a:gd name="T23" fmla="*/ 2147483646 h 764"/>
                <a:gd name="T24" fmla="*/ 2147483646 w 1256"/>
                <a:gd name="T25" fmla="*/ 2147483646 h 764"/>
                <a:gd name="T26" fmla="*/ 2147483646 w 1256"/>
                <a:gd name="T27" fmla="*/ 2147483646 h 764"/>
                <a:gd name="T28" fmla="*/ 2147483646 w 1256"/>
                <a:gd name="T29" fmla="*/ 2147483646 h 764"/>
                <a:gd name="T30" fmla="*/ 2147483646 w 1256"/>
                <a:gd name="T31" fmla="*/ 2147483646 h 764"/>
                <a:gd name="T32" fmla="*/ 2147483646 w 1256"/>
                <a:gd name="T33" fmla="*/ 2147483646 h 764"/>
                <a:gd name="T34" fmla="*/ 2147483646 w 1256"/>
                <a:gd name="T35" fmla="*/ 2147483646 h 764"/>
                <a:gd name="T36" fmla="*/ 2147483646 w 1256"/>
                <a:gd name="T37" fmla="*/ 2147483646 h 764"/>
                <a:gd name="T38" fmla="*/ 2147483646 w 1256"/>
                <a:gd name="T39" fmla="*/ 2147483646 h 764"/>
                <a:gd name="T40" fmla="*/ 2147483646 w 1256"/>
                <a:gd name="T41" fmla="*/ 2147483646 h 764"/>
                <a:gd name="T42" fmla="*/ 2147483646 w 1256"/>
                <a:gd name="T43" fmla="*/ 2147483646 h 764"/>
                <a:gd name="T44" fmla="*/ 2147483646 w 1256"/>
                <a:gd name="T45" fmla="*/ 2147483646 h 764"/>
                <a:gd name="T46" fmla="*/ 2147483646 w 1256"/>
                <a:gd name="T47" fmla="*/ 2147483646 h 764"/>
                <a:gd name="T48" fmla="*/ 2147483646 w 1256"/>
                <a:gd name="T49" fmla="*/ 2147483646 h 764"/>
                <a:gd name="T50" fmla="*/ 2147483646 w 1256"/>
                <a:gd name="T51" fmla="*/ 2147483646 h 764"/>
                <a:gd name="T52" fmla="*/ 2147483646 w 1256"/>
                <a:gd name="T53" fmla="*/ 2147483646 h 764"/>
                <a:gd name="T54" fmla="*/ 2147483646 w 1256"/>
                <a:gd name="T55" fmla="*/ 2147483646 h 764"/>
                <a:gd name="T56" fmla="*/ 2147483646 w 1256"/>
                <a:gd name="T57" fmla="*/ 2147483646 h 764"/>
                <a:gd name="T58" fmla="*/ 2147483646 w 1256"/>
                <a:gd name="T59" fmla="*/ 2147483646 h 764"/>
                <a:gd name="T60" fmla="*/ 2147483646 w 1256"/>
                <a:gd name="T61" fmla="*/ 2147483646 h 764"/>
                <a:gd name="T62" fmla="*/ 2147483646 w 1256"/>
                <a:gd name="T63" fmla="*/ 2147483646 h 764"/>
                <a:gd name="T64" fmla="*/ 2147483646 w 1256"/>
                <a:gd name="T65" fmla="*/ 2147483646 h 764"/>
                <a:gd name="T66" fmla="*/ 2147483646 w 1256"/>
                <a:gd name="T67" fmla="*/ 2147483646 h 764"/>
                <a:gd name="T68" fmla="*/ 2147483646 w 1256"/>
                <a:gd name="T69" fmla="*/ 2147483646 h 764"/>
                <a:gd name="T70" fmla="*/ 2147483646 w 1256"/>
                <a:gd name="T71" fmla="*/ 2147483646 h 764"/>
                <a:gd name="T72" fmla="*/ 2147483646 w 1256"/>
                <a:gd name="T73" fmla="*/ 2147483646 h 764"/>
                <a:gd name="T74" fmla="*/ 2147483646 w 1256"/>
                <a:gd name="T75" fmla="*/ 2147483646 h 764"/>
                <a:gd name="T76" fmla="*/ 2147483646 w 1256"/>
                <a:gd name="T77" fmla="*/ 2147483646 h 764"/>
                <a:gd name="T78" fmla="*/ 2147483646 w 1256"/>
                <a:gd name="T79" fmla="*/ 2147483646 h 764"/>
                <a:gd name="T80" fmla="*/ 2147483646 w 1256"/>
                <a:gd name="T81" fmla="*/ 2147483646 h 764"/>
                <a:gd name="T82" fmla="*/ 2147483646 w 1256"/>
                <a:gd name="T83" fmla="*/ 2147483646 h 764"/>
                <a:gd name="T84" fmla="*/ 2147483646 w 1256"/>
                <a:gd name="T85" fmla="*/ 2147483646 h 764"/>
                <a:gd name="T86" fmla="*/ 2147483646 w 1256"/>
                <a:gd name="T87" fmla="*/ 2147483646 h 764"/>
                <a:gd name="T88" fmla="*/ 2147483646 w 1256"/>
                <a:gd name="T89" fmla="*/ 2147483646 h 764"/>
                <a:gd name="T90" fmla="*/ 2147483646 w 1256"/>
                <a:gd name="T91" fmla="*/ 2147483646 h 764"/>
                <a:gd name="T92" fmla="*/ 2147483646 w 1256"/>
                <a:gd name="T93" fmla="*/ 2147483646 h 764"/>
                <a:gd name="T94" fmla="*/ 2147483646 w 1256"/>
                <a:gd name="T95" fmla="*/ 2147483646 h 764"/>
                <a:gd name="T96" fmla="*/ 2147483646 w 1256"/>
                <a:gd name="T97" fmla="*/ 2147483646 h 764"/>
                <a:gd name="T98" fmla="*/ 2147483646 w 1256"/>
                <a:gd name="T99" fmla="*/ 2147483646 h 764"/>
                <a:gd name="T100" fmla="*/ 2147483646 w 1256"/>
                <a:gd name="T101" fmla="*/ 2147483646 h 764"/>
                <a:gd name="T102" fmla="*/ 2147483646 w 1256"/>
                <a:gd name="T103" fmla="*/ 2147483646 h 764"/>
                <a:gd name="T104" fmla="*/ 2147483646 w 1256"/>
                <a:gd name="T105" fmla="*/ 2147483646 h 764"/>
                <a:gd name="T106" fmla="*/ 2147483646 w 1256"/>
                <a:gd name="T107" fmla="*/ 2147483646 h 764"/>
                <a:gd name="T108" fmla="*/ 2147483646 w 1256"/>
                <a:gd name="T109" fmla="*/ 2147483646 h 764"/>
                <a:gd name="T110" fmla="*/ 2147483646 w 1256"/>
                <a:gd name="T111" fmla="*/ 2147483646 h 764"/>
                <a:gd name="T112" fmla="*/ 2147483646 w 1256"/>
                <a:gd name="T113" fmla="*/ 2147483646 h 764"/>
                <a:gd name="T114" fmla="*/ 2147483646 w 1256"/>
                <a:gd name="T115" fmla="*/ 2147483646 h 764"/>
                <a:gd name="T116" fmla="*/ 2147483646 w 1256"/>
                <a:gd name="T117" fmla="*/ 2147483646 h 764"/>
                <a:gd name="T118" fmla="*/ 2147483646 w 1256"/>
                <a:gd name="T119" fmla="*/ 2147483646 h 764"/>
                <a:gd name="T120" fmla="*/ 2147483646 w 1256"/>
                <a:gd name="T121" fmla="*/ 2147483646 h 764"/>
                <a:gd name="T122" fmla="*/ 2147483646 w 1256"/>
                <a:gd name="T123" fmla="*/ 2147483646 h 764"/>
                <a:gd name="T124" fmla="*/ 2147483646 w 1256"/>
                <a:gd name="T125" fmla="*/ 2147483646 h 76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256" h="764">
                  <a:moveTo>
                    <a:pt x="152" y="4"/>
                  </a:moveTo>
                  <a:lnTo>
                    <a:pt x="152" y="4"/>
                  </a:lnTo>
                  <a:lnTo>
                    <a:pt x="146" y="14"/>
                  </a:lnTo>
                  <a:lnTo>
                    <a:pt x="138" y="22"/>
                  </a:lnTo>
                  <a:lnTo>
                    <a:pt x="132" y="26"/>
                  </a:lnTo>
                  <a:lnTo>
                    <a:pt x="132" y="32"/>
                  </a:lnTo>
                  <a:lnTo>
                    <a:pt x="132" y="36"/>
                  </a:lnTo>
                  <a:lnTo>
                    <a:pt x="130" y="44"/>
                  </a:lnTo>
                  <a:lnTo>
                    <a:pt x="122" y="56"/>
                  </a:lnTo>
                  <a:lnTo>
                    <a:pt x="122" y="60"/>
                  </a:lnTo>
                  <a:lnTo>
                    <a:pt x="118" y="62"/>
                  </a:lnTo>
                  <a:lnTo>
                    <a:pt x="112" y="64"/>
                  </a:lnTo>
                  <a:lnTo>
                    <a:pt x="66" y="58"/>
                  </a:lnTo>
                  <a:lnTo>
                    <a:pt x="62" y="68"/>
                  </a:lnTo>
                  <a:lnTo>
                    <a:pt x="62" y="70"/>
                  </a:lnTo>
                  <a:lnTo>
                    <a:pt x="48" y="92"/>
                  </a:lnTo>
                  <a:lnTo>
                    <a:pt x="42" y="100"/>
                  </a:lnTo>
                  <a:lnTo>
                    <a:pt x="40" y="108"/>
                  </a:lnTo>
                  <a:lnTo>
                    <a:pt x="42" y="112"/>
                  </a:lnTo>
                  <a:lnTo>
                    <a:pt x="44" y="122"/>
                  </a:lnTo>
                  <a:lnTo>
                    <a:pt x="56" y="150"/>
                  </a:lnTo>
                  <a:lnTo>
                    <a:pt x="62" y="168"/>
                  </a:lnTo>
                  <a:lnTo>
                    <a:pt x="64" y="174"/>
                  </a:lnTo>
                  <a:lnTo>
                    <a:pt x="64" y="180"/>
                  </a:lnTo>
                  <a:lnTo>
                    <a:pt x="60" y="188"/>
                  </a:lnTo>
                  <a:lnTo>
                    <a:pt x="56" y="196"/>
                  </a:lnTo>
                  <a:lnTo>
                    <a:pt x="42" y="210"/>
                  </a:lnTo>
                  <a:lnTo>
                    <a:pt x="18" y="210"/>
                  </a:lnTo>
                  <a:lnTo>
                    <a:pt x="12" y="184"/>
                  </a:lnTo>
                  <a:lnTo>
                    <a:pt x="6" y="216"/>
                  </a:lnTo>
                  <a:lnTo>
                    <a:pt x="16" y="232"/>
                  </a:lnTo>
                  <a:lnTo>
                    <a:pt x="16" y="236"/>
                  </a:lnTo>
                  <a:lnTo>
                    <a:pt x="16" y="238"/>
                  </a:lnTo>
                  <a:lnTo>
                    <a:pt x="10" y="246"/>
                  </a:lnTo>
                  <a:lnTo>
                    <a:pt x="2" y="262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4" y="290"/>
                  </a:lnTo>
                  <a:lnTo>
                    <a:pt x="10" y="300"/>
                  </a:lnTo>
                  <a:lnTo>
                    <a:pt x="28" y="300"/>
                  </a:lnTo>
                  <a:lnTo>
                    <a:pt x="34" y="302"/>
                  </a:lnTo>
                  <a:lnTo>
                    <a:pt x="42" y="308"/>
                  </a:lnTo>
                  <a:lnTo>
                    <a:pt x="58" y="330"/>
                  </a:lnTo>
                  <a:lnTo>
                    <a:pt x="60" y="332"/>
                  </a:lnTo>
                  <a:lnTo>
                    <a:pt x="62" y="338"/>
                  </a:lnTo>
                  <a:lnTo>
                    <a:pt x="66" y="344"/>
                  </a:lnTo>
                  <a:lnTo>
                    <a:pt x="108" y="384"/>
                  </a:lnTo>
                  <a:lnTo>
                    <a:pt x="128" y="408"/>
                  </a:lnTo>
                  <a:lnTo>
                    <a:pt x="138" y="408"/>
                  </a:lnTo>
                  <a:lnTo>
                    <a:pt x="150" y="386"/>
                  </a:lnTo>
                  <a:lnTo>
                    <a:pt x="152" y="384"/>
                  </a:lnTo>
                  <a:lnTo>
                    <a:pt x="182" y="392"/>
                  </a:lnTo>
                  <a:lnTo>
                    <a:pt x="182" y="394"/>
                  </a:lnTo>
                  <a:lnTo>
                    <a:pt x="186" y="414"/>
                  </a:lnTo>
                  <a:lnTo>
                    <a:pt x="222" y="454"/>
                  </a:lnTo>
                  <a:lnTo>
                    <a:pt x="234" y="460"/>
                  </a:lnTo>
                  <a:lnTo>
                    <a:pt x="240" y="464"/>
                  </a:lnTo>
                  <a:lnTo>
                    <a:pt x="268" y="504"/>
                  </a:lnTo>
                  <a:lnTo>
                    <a:pt x="288" y="500"/>
                  </a:lnTo>
                  <a:lnTo>
                    <a:pt x="290" y="500"/>
                  </a:lnTo>
                  <a:lnTo>
                    <a:pt x="292" y="500"/>
                  </a:lnTo>
                  <a:lnTo>
                    <a:pt x="292" y="502"/>
                  </a:lnTo>
                  <a:lnTo>
                    <a:pt x="294" y="504"/>
                  </a:lnTo>
                  <a:lnTo>
                    <a:pt x="312" y="542"/>
                  </a:lnTo>
                  <a:lnTo>
                    <a:pt x="334" y="556"/>
                  </a:lnTo>
                  <a:lnTo>
                    <a:pt x="352" y="560"/>
                  </a:lnTo>
                  <a:lnTo>
                    <a:pt x="362" y="584"/>
                  </a:lnTo>
                  <a:lnTo>
                    <a:pt x="376" y="584"/>
                  </a:lnTo>
                  <a:lnTo>
                    <a:pt x="376" y="586"/>
                  </a:lnTo>
                  <a:lnTo>
                    <a:pt x="404" y="602"/>
                  </a:lnTo>
                  <a:lnTo>
                    <a:pt x="406" y="604"/>
                  </a:lnTo>
                  <a:lnTo>
                    <a:pt x="426" y="628"/>
                  </a:lnTo>
                  <a:lnTo>
                    <a:pt x="456" y="624"/>
                  </a:lnTo>
                  <a:lnTo>
                    <a:pt x="458" y="624"/>
                  </a:lnTo>
                  <a:lnTo>
                    <a:pt x="470" y="628"/>
                  </a:lnTo>
                  <a:lnTo>
                    <a:pt x="490" y="644"/>
                  </a:lnTo>
                  <a:lnTo>
                    <a:pt x="524" y="648"/>
                  </a:lnTo>
                  <a:lnTo>
                    <a:pt x="544" y="644"/>
                  </a:lnTo>
                  <a:lnTo>
                    <a:pt x="564" y="642"/>
                  </a:lnTo>
                  <a:lnTo>
                    <a:pt x="580" y="642"/>
                  </a:lnTo>
                  <a:lnTo>
                    <a:pt x="590" y="644"/>
                  </a:lnTo>
                  <a:lnTo>
                    <a:pt x="596" y="648"/>
                  </a:lnTo>
                  <a:lnTo>
                    <a:pt x="598" y="654"/>
                  </a:lnTo>
                  <a:lnTo>
                    <a:pt x="598" y="658"/>
                  </a:lnTo>
                  <a:lnTo>
                    <a:pt x="594" y="664"/>
                  </a:lnTo>
                  <a:lnTo>
                    <a:pt x="588" y="670"/>
                  </a:lnTo>
                  <a:lnTo>
                    <a:pt x="580" y="678"/>
                  </a:lnTo>
                  <a:lnTo>
                    <a:pt x="580" y="682"/>
                  </a:lnTo>
                  <a:lnTo>
                    <a:pt x="582" y="686"/>
                  </a:lnTo>
                  <a:lnTo>
                    <a:pt x="586" y="692"/>
                  </a:lnTo>
                  <a:lnTo>
                    <a:pt x="592" y="698"/>
                  </a:lnTo>
                  <a:lnTo>
                    <a:pt x="592" y="700"/>
                  </a:lnTo>
                  <a:lnTo>
                    <a:pt x="598" y="704"/>
                  </a:lnTo>
                  <a:lnTo>
                    <a:pt x="600" y="702"/>
                  </a:lnTo>
                  <a:lnTo>
                    <a:pt x="616" y="676"/>
                  </a:lnTo>
                  <a:lnTo>
                    <a:pt x="628" y="658"/>
                  </a:lnTo>
                  <a:lnTo>
                    <a:pt x="638" y="646"/>
                  </a:lnTo>
                  <a:lnTo>
                    <a:pt x="648" y="640"/>
                  </a:lnTo>
                  <a:lnTo>
                    <a:pt x="654" y="638"/>
                  </a:lnTo>
                  <a:lnTo>
                    <a:pt x="660" y="638"/>
                  </a:lnTo>
                  <a:lnTo>
                    <a:pt x="676" y="644"/>
                  </a:lnTo>
                  <a:lnTo>
                    <a:pt x="698" y="654"/>
                  </a:lnTo>
                  <a:lnTo>
                    <a:pt x="724" y="670"/>
                  </a:lnTo>
                  <a:lnTo>
                    <a:pt x="772" y="678"/>
                  </a:lnTo>
                  <a:lnTo>
                    <a:pt x="772" y="680"/>
                  </a:lnTo>
                  <a:lnTo>
                    <a:pt x="772" y="682"/>
                  </a:lnTo>
                  <a:lnTo>
                    <a:pt x="768" y="704"/>
                  </a:lnTo>
                  <a:lnTo>
                    <a:pt x="792" y="708"/>
                  </a:lnTo>
                  <a:lnTo>
                    <a:pt x="792" y="738"/>
                  </a:lnTo>
                  <a:lnTo>
                    <a:pt x="802" y="754"/>
                  </a:lnTo>
                  <a:lnTo>
                    <a:pt x="808" y="762"/>
                  </a:lnTo>
                  <a:lnTo>
                    <a:pt x="816" y="764"/>
                  </a:lnTo>
                  <a:lnTo>
                    <a:pt x="830" y="764"/>
                  </a:lnTo>
                  <a:lnTo>
                    <a:pt x="880" y="762"/>
                  </a:lnTo>
                  <a:lnTo>
                    <a:pt x="904" y="748"/>
                  </a:lnTo>
                  <a:lnTo>
                    <a:pt x="928" y="716"/>
                  </a:lnTo>
                  <a:lnTo>
                    <a:pt x="956" y="714"/>
                  </a:lnTo>
                  <a:lnTo>
                    <a:pt x="970" y="710"/>
                  </a:lnTo>
                  <a:lnTo>
                    <a:pt x="1022" y="680"/>
                  </a:lnTo>
                  <a:lnTo>
                    <a:pt x="1024" y="680"/>
                  </a:lnTo>
                  <a:lnTo>
                    <a:pt x="1060" y="676"/>
                  </a:lnTo>
                  <a:lnTo>
                    <a:pt x="1070" y="678"/>
                  </a:lnTo>
                  <a:lnTo>
                    <a:pt x="1076" y="680"/>
                  </a:lnTo>
                  <a:lnTo>
                    <a:pt x="1112" y="708"/>
                  </a:lnTo>
                  <a:lnTo>
                    <a:pt x="1122" y="712"/>
                  </a:lnTo>
                  <a:lnTo>
                    <a:pt x="1124" y="714"/>
                  </a:lnTo>
                  <a:lnTo>
                    <a:pt x="1136" y="720"/>
                  </a:lnTo>
                  <a:lnTo>
                    <a:pt x="1138" y="720"/>
                  </a:lnTo>
                  <a:lnTo>
                    <a:pt x="1138" y="718"/>
                  </a:lnTo>
                  <a:lnTo>
                    <a:pt x="1138" y="716"/>
                  </a:lnTo>
                  <a:lnTo>
                    <a:pt x="1144" y="692"/>
                  </a:lnTo>
                  <a:lnTo>
                    <a:pt x="1142" y="682"/>
                  </a:lnTo>
                  <a:lnTo>
                    <a:pt x="1144" y="674"/>
                  </a:lnTo>
                  <a:lnTo>
                    <a:pt x="1148" y="668"/>
                  </a:lnTo>
                  <a:lnTo>
                    <a:pt x="1156" y="666"/>
                  </a:lnTo>
                  <a:lnTo>
                    <a:pt x="1164" y="666"/>
                  </a:lnTo>
                  <a:lnTo>
                    <a:pt x="1172" y="672"/>
                  </a:lnTo>
                  <a:lnTo>
                    <a:pt x="1182" y="682"/>
                  </a:lnTo>
                  <a:lnTo>
                    <a:pt x="1190" y="696"/>
                  </a:lnTo>
                  <a:lnTo>
                    <a:pt x="1192" y="696"/>
                  </a:lnTo>
                  <a:lnTo>
                    <a:pt x="1212" y="688"/>
                  </a:lnTo>
                  <a:lnTo>
                    <a:pt x="1214" y="686"/>
                  </a:lnTo>
                  <a:lnTo>
                    <a:pt x="1216" y="684"/>
                  </a:lnTo>
                  <a:lnTo>
                    <a:pt x="1218" y="680"/>
                  </a:lnTo>
                  <a:lnTo>
                    <a:pt x="1214" y="664"/>
                  </a:lnTo>
                  <a:lnTo>
                    <a:pt x="1214" y="660"/>
                  </a:lnTo>
                  <a:lnTo>
                    <a:pt x="1214" y="656"/>
                  </a:lnTo>
                  <a:lnTo>
                    <a:pt x="1216" y="652"/>
                  </a:lnTo>
                  <a:lnTo>
                    <a:pt x="1220" y="650"/>
                  </a:lnTo>
                  <a:lnTo>
                    <a:pt x="1228" y="644"/>
                  </a:lnTo>
                  <a:lnTo>
                    <a:pt x="1244" y="624"/>
                  </a:lnTo>
                  <a:lnTo>
                    <a:pt x="1256" y="598"/>
                  </a:lnTo>
                  <a:lnTo>
                    <a:pt x="1250" y="586"/>
                  </a:lnTo>
                  <a:lnTo>
                    <a:pt x="1246" y="576"/>
                  </a:lnTo>
                  <a:lnTo>
                    <a:pt x="1246" y="568"/>
                  </a:lnTo>
                  <a:lnTo>
                    <a:pt x="1246" y="562"/>
                  </a:lnTo>
                  <a:lnTo>
                    <a:pt x="1248" y="540"/>
                  </a:lnTo>
                  <a:lnTo>
                    <a:pt x="1244" y="528"/>
                  </a:lnTo>
                  <a:lnTo>
                    <a:pt x="1242" y="518"/>
                  </a:lnTo>
                  <a:lnTo>
                    <a:pt x="1240" y="510"/>
                  </a:lnTo>
                  <a:lnTo>
                    <a:pt x="1232" y="498"/>
                  </a:lnTo>
                  <a:lnTo>
                    <a:pt x="1232" y="496"/>
                  </a:lnTo>
                  <a:lnTo>
                    <a:pt x="1228" y="468"/>
                  </a:lnTo>
                  <a:lnTo>
                    <a:pt x="1228" y="458"/>
                  </a:lnTo>
                  <a:lnTo>
                    <a:pt x="1228" y="448"/>
                  </a:lnTo>
                  <a:lnTo>
                    <a:pt x="1220" y="440"/>
                  </a:lnTo>
                  <a:lnTo>
                    <a:pt x="1214" y="432"/>
                  </a:lnTo>
                  <a:lnTo>
                    <a:pt x="1202" y="416"/>
                  </a:lnTo>
                  <a:lnTo>
                    <a:pt x="1200" y="414"/>
                  </a:lnTo>
                  <a:lnTo>
                    <a:pt x="1200" y="412"/>
                  </a:lnTo>
                  <a:lnTo>
                    <a:pt x="1196" y="392"/>
                  </a:lnTo>
                  <a:lnTo>
                    <a:pt x="1184" y="382"/>
                  </a:lnTo>
                  <a:lnTo>
                    <a:pt x="1184" y="384"/>
                  </a:lnTo>
                  <a:lnTo>
                    <a:pt x="1162" y="364"/>
                  </a:lnTo>
                  <a:lnTo>
                    <a:pt x="1162" y="366"/>
                  </a:lnTo>
                  <a:lnTo>
                    <a:pt x="1164" y="392"/>
                  </a:lnTo>
                  <a:lnTo>
                    <a:pt x="1164" y="394"/>
                  </a:lnTo>
                  <a:lnTo>
                    <a:pt x="1152" y="400"/>
                  </a:lnTo>
                  <a:lnTo>
                    <a:pt x="1152" y="416"/>
                  </a:lnTo>
                  <a:lnTo>
                    <a:pt x="1152" y="418"/>
                  </a:lnTo>
                  <a:lnTo>
                    <a:pt x="1124" y="428"/>
                  </a:lnTo>
                  <a:lnTo>
                    <a:pt x="1114" y="406"/>
                  </a:lnTo>
                  <a:lnTo>
                    <a:pt x="1108" y="404"/>
                  </a:lnTo>
                  <a:lnTo>
                    <a:pt x="1100" y="414"/>
                  </a:lnTo>
                  <a:lnTo>
                    <a:pt x="1094" y="430"/>
                  </a:lnTo>
                  <a:lnTo>
                    <a:pt x="1074" y="436"/>
                  </a:lnTo>
                  <a:lnTo>
                    <a:pt x="1062" y="428"/>
                  </a:lnTo>
                  <a:lnTo>
                    <a:pt x="1046" y="422"/>
                  </a:lnTo>
                  <a:lnTo>
                    <a:pt x="1042" y="400"/>
                  </a:lnTo>
                  <a:lnTo>
                    <a:pt x="1036" y="386"/>
                  </a:lnTo>
                  <a:lnTo>
                    <a:pt x="1026" y="382"/>
                  </a:lnTo>
                  <a:lnTo>
                    <a:pt x="1024" y="380"/>
                  </a:lnTo>
                  <a:lnTo>
                    <a:pt x="1018" y="372"/>
                  </a:lnTo>
                  <a:lnTo>
                    <a:pt x="1010" y="360"/>
                  </a:lnTo>
                  <a:lnTo>
                    <a:pt x="1000" y="344"/>
                  </a:lnTo>
                  <a:lnTo>
                    <a:pt x="990" y="344"/>
                  </a:lnTo>
                  <a:lnTo>
                    <a:pt x="974" y="350"/>
                  </a:lnTo>
                  <a:lnTo>
                    <a:pt x="972" y="352"/>
                  </a:lnTo>
                  <a:lnTo>
                    <a:pt x="932" y="348"/>
                  </a:lnTo>
                  <a:lnTo>
                    <a:pt x="900" y="342"/>
                  </a:lnTo>
                  <a:lnTo>
                    <a:pt x="884" y="332"/>
                  </a:lnTo>
                  <a:lnTo>
                    <a:pt x="860" y="324"/>
                  </a:lnTo>
                  <a:lnTo>
                    <a:pt x="838" y="318"/>
                  </a:lnTo>
                  <a:lnTo>
                    <a:pt x="832" y="314"/>
                  </a:lnTo>
                  <a:lnTo>
                    <a:pt x="828" y="312"/>
                  </a:lnTo>
                  <a:lnTo>
                    <a:pt x="824" y="308"/>
                  </a:lnTo>
                  <a:lnTo>
                    <a:pt x="820" y="308"/>
                  </a:lnTo>
                  <a:lnTo>
                    <a:pt x="804" y="300"/>
                  </a:lnTo>
                  <a:lnTo>
                    <a:pt x="804" y="298"/>
                  </a:lnTo>
                  <a:lnTo>
                    <a:pt x="796" y="290"/>
                  </a:lnTo>
                  <a:lnTo>
                    <a:pt x="794" y="282"/>
                  </a:lnTo>
                  <a:lnTo>
                    <a:pt x="788" y="272"/>
                  </a:lnTo>
                  <a:lnTo>
                    <a:pt x="776" y="268"/>
                  </a:lnTo>
                  <a:lnTo>
                    <a:pt x="772" y="270"/>
                  </a:lnTo>
                  <a:lnTo>
                    <a:pt x="768" y="274"/>
                  </a:lnTo>
                  <a:lnTo>
                    <a:pt x="766" y="276"/>
                  </a:lnTo>
                  <a:lnTo>
                    <a:pt x="760" y="280"/>
                  </a:lnTo>
                  <a:lnTo>
                    <a:pt x="756" y="280"/>
                  </a:lnTo>
                  <a:lnTo>
                    <a:pt x="750" y="282"/>
                  </a:lnTo>
                  <a:lnTo>
                    <a:pt x="746" y="280"/>
                  </a:lnTo>
                  <a:lnTo>
                    <a:pt x="740" y="276"/>
                  </a:lnTo>
                  <a:lnTo>
                    <a:pt x="736" y="272"/>
                  </a:lnTo>
                  <a:lnTo>
                    <a:pt x="720" y="256"/>
                  </a:lnTo>
                  <a:lnTo>
                    <a:pt x="714" y="246"/>
                  </a:lnTo>
                  <a:lnTo>
                    <a:pt x="708" y="238"/>
                  </a:lnTo>
                  <a:lnTo>
                    <a:pt x="704" y="232"/>
                  </a:lnTo>
                  <a:lnTo>
                    <a:pt x="698" y="224"/>
                  </a:lnTo>
                  <a:lnTo>
                    <a:pt x="692" y="216"/>
                  </a:lnTo>
                  <a:lnTo>
                    <a:pt x="690" y="206"/>
                  </a:lnTo>
                  <a:lnTo>
                    <a:pt x="692" y="196"/>
                  </a:lnTo>
                  <a:lnTo>
                    <a:pt x="702" y="178"/>
                  </a:lnTo>
                  <a:lnTo>
                    <a:pt x="708" y="160"/>
                  </a:lnTo>
                  <a:lnTo>
                    <a:pt x="710" y="148"/>
                  </a:lnTo>
                  <a:lnTo>
                    <a:pt x="706" y="128"/>
                  </a:lnTo>
                  <a:lnTo>
                    <a:pt x="694" y="118"/>
                  </a:lnTo>
                  <a:lnTo>
                    <a:pt x="696" y="104"/>
                  </a:lnTo>
                  <a:lnTo>
                    <a:pt x="698" y="96"/>
                  </a:lnTo>
                  <a:lnTo>
                    <a:pt x="700" y="90"/>
                  </a:lnTo>
                  <a:lnTo>
                    <a:pt x="704" y="86"/>
                  </a:lnTo>
                  <a:lnTo>
                    <a:pt x="708" y="84"/>
                  </a:lnTo>
                  <a:lnTo>
                    <a:pt x="712" y="84"/>
                  </a:lnTo>
                  <a:lnTo>
                    <a:pt x="712" y="80"/>
                  </a:lnTo>
                  <a:lnTo>
                    <a:pt x="712" y="78"/>
                  </a:lnTo>
                  <a:lnTo>
                    <a:pt x="712" y="62"/>
                  </a:lnTo>
                  <a:lnTo>
                    <a:pt x="712" y="44"/>
                  </a:lnTo>
                  <a:lnTo>
                    <a:pt x="710" y="42"/>
                  </a:lnTo>
                  <a:lnTo>
                    <a:pt x="708" y="40"/>
                  </a:lnTo>
                  <a:lnTo>
                    <a:pt x="706" y="40"/>
                  </a:lnTo>
                  <a:lnTo>
                    <a:pt x="692" y="30"/>
                  </a:lnTo>
                  <a:lnTo>
                    <a:pt x="680" y="20"/>
                  </a:lnTo>
                  <a:lnTo>
                    <a:pt x="642" y="14"/>
                  </a:lnTo>
                  <a:lnTo>
                    <a:pt x="630" y="4"/>
                  </a:lnTo>
                  <a:lnTo>
                    <a:pt x="608" y="4"/>
                  </a:lnTo>
                  <a:lnTo>
                    <a:pt x="602" y="6"/>
                  </a:lnTo>
                  <a:lnTo>
                    <a:pt x="596" y="10"/>
                  </a:lnTo>
                  <a:lnTo>
                    <a:pt x="594" y="10"/>
                  </a:lnTo>
                  <a:lnTo>
                    <a:pt x="576" y="16"/>
                  </a:lnTo>
                  <a:lnTo>
                    <a:pt x="532" y="16"/>
                  </a:lnTo>
                  <a:lnTo>
                    <a:pt x="524" y="20"/>
                  </a:lnTo>
                  <a:lnTo>
                    <a:pt x="518" y="24"/>
                  </a:lnTo>
                  <a:lnTo>
                    <a:pt x="508" y="28"/>
                  </a:lnTo>
                  <a:lnTo>
                    <a:pt x="492" y="34"/>
                  </a:lnTo>
                  <a:lnTo>
                    <a:pt x="472" y="40"/>
                  </a:lnTo>
                  <a:lnTo>
                    <a:pt x="470" y="40"/>
                  </a:lnTo>
                  <a:lnTo>
                    <a:pt x="440" y="36"/>
                  </a:lnTo>
                  <a:lnTo>
                    <a:pt x="438" y="36"/>
                  </a:lnTo>
                  <a:lnTo>
                    <a:pt x="428" y="36"/>
                  </a:lnTo>
                  <a:lnTo>
                    <a:pt x="410" y="40"/>
                  </a:lnTo>
                  <a:lnTo>
                    <a:pt x="374" y="44"/>
                  </a:lnTo>
                  <a:lnTo>
                    <a:pt x="372" y="44"/>
                  </a:lnTo>
                  <a:lnTo>
                    <a:pt x="356" y="36"/>
                  </a:lnTo>
                  <a:lnTo>
                    <a:pt x="340" y="36"/>
                  </a:lnTo>
                  <a:lnTo>
                    <a:pt x="330" y="32"/>
                  </a:lnTo>
                  <a:lnTo>
                    <a:pt x="320" y="20"/>
                  </a:lnTo>
                  <a:lnTo>
                    <a:pt x="318" y="20"/>
                  </a:lnTo>
                  <a:lnTo>
                    <a:pt x="316" y="12"/>
                  </a:lnTo>
                  <a:lnTo>
                    <a:pt x="314" y="8"/>
                  </a:lnTo>
                  <a:lnTo>
                    <a:pt x="310" y="4"/>
                  </a:lnTo>
                  <a:lnTo>
                    <a:pt x="302" y="0"/>
                  </a:lnTo>
                  <a:lnTo>
                    <a:pt x="296" y="8"/>
                  </a:lnTo>
                  <a:lnTo>
                    <a:pt x="270" y="20"/>
                  </a:lnTo>
                  <a:lnTo>
                    <a:pt x="268" y="20"/>
                  </a:lnTo>
                  <a:lnTo>
                    <a:pt x="236" y="22"/>
                  </a:lnTo>
                  <a:lnTo>
                    <a:pt x="226" y="20"/>
                  </a:lnTo>
                  <a:lnTo>
                    <a:pt x="210" y="16"/>
                  </a:lnTo>
                  <a:lnTo>
                    <a:pt x="184" y="12"/>
                  </a:lnTo>
                  <a:lnTo>
                    <a:pt x="182" y="12"/>
                  </a:lnTo>
                  <a:lnTo>
                    <a:pt x="166" y="4"/>
                  </a:lnTo>
                  <a:lnTo>
                    <a:pt x="152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5" name="云南"/>
            <p:cNvSpPr/>
            <p:nvPr/>
          </p:nvSpPr>
          <p:spPr bwMode="auto">
            <a:xfrm>
              <a:off x="2714431" y="4699774"/>
              <a:ext cx="1041737" cy="1084549"/>
            </a:xfrm>
            <a:custGeom>
              <a:avLst/>
              <a:gdLst>
                <a:gd name="T0" fmla="*/ 2147483646 w 568"/>
                <a:gd name="T1" fmla="*/ 2147483646 h 592"/>
                <a:gd name="T2" fmla="*/ 2147483646 w 568"/>
                <a:gd name="T3" fmla="*/ 2147483646 h 592"/>
                <a:gd name="T4" fmla="*/ 2147483646 w 568"/>
                <a:gd name="T5" fmla="*/ 2147483646 h 592"/>
                <a:gd name="T6" fmla="*/ 2147483646 w 568"/>
                <a:gd name="T7" fmla="*/ 2147483646 h 592"/>
                <a:gd name="T8" fmla="*/ 2147483646 w 568"/>
                <a:gd name="T9" fmla="*/ 2147483646 h 592"/>
                <a:gd name="T10" fmla="*/ 2147483646 w 568"/>
                <a:gd name="T11" fmla="*/ 2147483646 h 592"/>
                <a:gd name="T12" fmla="*/ 2147483646 w 568"/>
                <a:gd name="T13" fmla="*/ 2147483646 h 592"/>
                <a:gd name="T14" fmla="*/ 2147483646 w 568"/>
                <a:gd name="T15" fmla="*/ 2147483646 h 592"/>
                <a:gd name="T16" fmla="*/ 2147483646 w 568"/>
                <a:gd name="T17" fmla="*/ 2147483646 h 592"/>
                <a:gd name="T18" fmla="*/ 2147483646 w 568"/>
                <a:gd name="T19" fmla="*/ 2147483646 h 592"/>
                <a:gd name="T20" fmla="*/ 2147483646 w 568"/>
                <a:gd name="T21" fmla="*/ 2147483646 h 592"/>
                <a:gd name="T22" fmla="*/ 2147483646 w 568"/>
                <a:gd name="T23" fmla="*/ 2147483646 h 592"/>
                <a:gd name="T24" fmla="*/ 2147483646 w 568"/>
                <a:gd name="T25" fmla="*/ 2147483646 h 592"/>
                <a:gd name="T26" fmla="*/ 2147483646 w 568"/>
                <a:gd name="T27" fmla="*/ 2147483646 h 592"/>
                <a:gd name="T28" fmla="*/ 2147483646 w 568"/>
                <a:gd name="T29" fmla="*/ 2147483646 h 592"/>
                <a:gd name="T30" fmla="*/ 2147483646 w 568"/>
                <a:gd name="T31" fmla="*/ 2147483646 h 592"/>
                <a:gd name="T32" fmla="*/ 2147483646 w 568"/>
                <a:gd name="T33" fmla="*/ 2147483646 h 592"/>
                <a:gd name="T34" fmla="*/ 2147483646 w 568"/>
                <a:gd name="T35" fmla="*/ 2147483646 h 592"/>
                <a:gd name="T36" fmla="*/ 2147483646 w 568"/>
                <a:gd name="T37" fmla="*/ 2147483646 h 592"/>
                <a:gd name="T38" fmla="*/ 2147483646 w 568"/>
                <a:gd name="T39" fmla="*/ 2147483646 h 592"/>
                <a:gd name="T40" fmla="*/ 2147483646 w 568"/>
                <a:gd name="T41" fmla="*/ 2147483646 h 592"/>
                <a:gd name="T42" fmla="*/ 2147483646 w 568"/>
                <a:gd name="T43" fmla="*/ 2147483646 h 592"/>
                <a:gd name="T44" fmla="*/ 2147483646 w 568"/>
                <a:gd name="T45" fmla="*/ 2147483646 h 592"/>
                <a:gd name="T46" fmla="*/ 2147483646 w 568"/>
                <a:gd name="T47" fmla="*/ 2147483646 h 592"/>
                <a:gd name="T48" fmla="*/ 2147483646 w 568"/>
                <a:gd name="T49" fmla="*/ 2147483646 h 592"/>
                <a:gd name="T50" fmla="*/ 2147483646 w 568"/>
                <a:gd name="T51" fmla="*/ 2147483646 h 592"/>
                <a:gd name="T52" fmla="*/ 2147483646 w 568"/>
                <a:gd name="T53" fmla="*/ 2147483646 h 592"/>
                <a:gd name="T54" fmla="*/ 2147483646 w 568"/>
                <a:gd name="T55" fmla="*/ 2147483646 h 592"/>
                <a:gd name="T56" fmla="*/ 2147483646 w 568"/>
                <a:gd name="T57" fmla="*/ 2147483646 h 592"/>
                <a:gd name="T58" fmla="*/ 2147483646 w 568"/>
                <a:gd name="T59" fmla="*/ 2147483646 h 592"/>
                <a:gd name="T60" fmla="*/ 2147483646 w 568"/>
                <a:gd name="T61" fmla="*/ 2147483646 h 592"/>
                <a:gd name="T62" fmla="*/ 2147483646 w 568"/>
                <a:gd name="T63" fmla="*/ 2147483646 h 592"/>
                <a:gd name="T64" fmla="*/ 2147483646 w 568"/>
                <a:gd name="T65" fmla="*/ 2147483646 h 592"/>
                <a:gd name="T66" fmla="*/ 2147483646 w 568"/>
                <a:gd name="T67" fmla="*/ 2147483646 h 592"/>
                <a:gd name="T68" fmla="*/ 2147483646 w 568"/>
                <a:gd name="T69" fmla="*/ 2147483646 h 592"/>
                <a:gd name="T70" fmla="*/ 2147483646 w 568"/>
                <a:gd name="T71" fmla="*/ 2147483646 h 592"/>
                <a:gd name="T72" fmla="*/ 2147483646 w 568"/>
                <a:gd name="T73" fmla="*/ 2147483646 h 592"/>
                <a:gd name="T74" fmla="*/ 2147483646 w 568"/>
                <a:gd name="T75" fmla="*/ 2147483646 h 592"/>
                <a:gd name="T76" fmla="*/ 2147483646 w 568"/>
                <a:gd name="T77" fmla="*/ 2147483646 h 592"/>
                <a:gd name="T78" fmla="*/ 2147483646 w 568"/>
                <a:gd name="T79" fmla="*/ 2147483646 h 592"/>
                <a:gd name="T80" fmla="*/ 2147483646 w 568"/>
                <a:gd name="T81" fmla="*/ 2147483646 h 592"/>
                <a:gd name="T82" fmla="*/ 2147483646 w 568"/>
                <a:gd name="T83" fmla="*/ 2147483646 h 592"/>
                <a:gd name="T84" fmla="*/ 2147483646 w 568"/>
                <a:gd name="T85" fmla="*/ 2147483646 h 592"/>
                <a:gd name="T86" fmla="*/ 2147483646 w 568"/>
                <a:gd name="T87" fmla="*/ 2147483646 h 592"/>
                <a:gd name="T88" fmla="*/ 2147483646 w 568"/>
                <a:gd name="T89" fmla="*/ 2147483646 h 592"/>
                <a:gd name="T90" fmla="*/ 2147483646 w 568"/>
                <a:gd name="T91" fmla="*/ 2147483646 h 592"/>
                <a:gd name="T92" fmla="*/ 2147483646 w 568"/>
                <a:gd name="T93" fmla="*/ 2147483646 h 592"/>
                <a:gd name="T94" fmla="*/ 2147483646 w 568"/>
                <a:gd name="T95" fmla="*/ 2147483646 h 592"/>
                <a:gd name="T96" fmla="*/ 2147483646 w 568"/>
                <a:gd name="T97" fmla="*/ 2147483646 h 592"/>
                <a:gd name="T98" fmla="*/ 2147483646 w 568"/>
                <a:gd name="T99" fmla="*/ 2147483646 h 592"/>
                <a:gd name="T100" fmla="*/ 2147483646 w 568"/>
                <a:gd name="T101" fmla="*/ 2147483646 h 592"/>
                <a:gd name="T102" fmla="*/ 2147483646 w 568"/>
                <a:gd name="T103" fmla="*/ 2147483646 h 592"/>
                <a:gd name="T104" fmla="*/ 2147483646 w 568"/>
                <a:gd name="T105" fmla="*/ 2147483646 h 592"/>
                <a:gd name="T106" fmla="*/ 2147483646 w 568"/>
                <a:gd name="T107" fmla="*/ 2147483646 h 59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68" h="592">
                  <a:moveTo>
                    <a:pt x="4" y="364"/>
                  </a:moveTo>
                  <a:lnTo>
                    <a:pt x="0" y="374"/>
                  </a:lnTo>
                  <a:lnTo>
                    <a:pt x="10" y="372"/>
                  </a:lnTo>
                  <a:lnTo>
                    <a:pt x="18" y="366"/>
                  </a:lnTo>
                  <a:lnTo>
                    <a:pt x="20" y="364"/>
                  </a:lnTo>
                  <a:lnTo>
                    <a:pt x="52" y="360"/>
                  </a:lnTo>
                  <a:lnTo>
                    <a:pt x="74" y="350"/>
                  </a:lnTo>
                  <a:lnTo>
                    <a:pt x="82" y="362"/>
                  </a:lnTo>
                  <a:lnTo>
                    <a:pt x="84" y="362"/>
                  </a:lnTo>
                  <a:lnTo>
                    <a:pt x="74" y="378"/>
                  </a:lnTo>
                  <a:lnTo>
                    <a:pt x="84" y="388"/>
                  </a:lnTo>
                  <a:lnTo>
                    <a:pt x="84" y="390"/>
                  </a:lnTo>
                  <a:lnTo>
                    <a:pt x="84" y="392"/>
                  </a:lnTo>
                  <a:lnTo>
                    <a:pt x="76" y="426"/>
                  </a:lnTo>
                  <a:lnTo>
                    <a:pt x="98" y="440"/>
                  </a:lnTo>
                  <a:lnTo>
                    <a:pt x="136" y="442"/>
                  </a:lnTo>
                  <a:lnTo>
                    <a:pt x="130" y="450"/>
                  </a:lnTo>
                  <a:lnTo>
                    <a:pt x="104" y="486"/>
                  </a:lnTo>
                  <a:lnTo>
                    <a:pt x="98" y="496"/>
                  </a:lnTo>
                  <a:lnTo>
                    <a:pt x="96" y="502"/>
                  </a:lnTo>
                  <a:lnTo>
                    <a:pt x="110" y="506"/>
                  </a:lnTo>
                  <a:lnTo>
                    <a:pt x="122" y="508"/>
                  </a:lnTo>
                  <a:lnTo>
                    <a:pt x="132" y="510"/>
                  </a:lnTo>
                  <a:lnTo>
                    <a:pt x="140" y="516"/>
                  </a:lnTo>
                  <a:lnTo>
                    <a:pt x="144" y="520"/>
                  </a:lnTo>
                  <a:lnTo>
                    <a:pt x="152" y="534"/>
                  </a:lnTo>
                  <a:lnTo>
                    <a:pt x="158" y="550"/>
                  </a:lnTo>
                  <a:lnTo>
                    <a:pt x="180" y="562"/>
                  </a:lnTo>
                  <a:lnTo>
                    <a:pt x="192" y="564"/>
                  </a:lnTo>
                  <a:lnTo>
                    <a:pt x="220" y="540"/>
                  </a:lnTo>
                  <a:lnTo>
                    <a:pt x="236" y="562"/>
                  </a:lnTo>
                  <a:lnTo>
                    <a:pt x="236" y="564"/>
                  </a:lnTo>
                  <a:lnTo>
                    <a:pt x="240" y="584"/>
                  </a:lnTo>
                  <a:lnTo>
                    <a:pt x="252" y="586"/>
                  </a:lnTo>
                  <a:lnTo>
                    <a:pt x="272" y="592"/>
                  </a:lnTo>
                  <a:lnTo>
                    <a:pt x="276" y="592"/>
                  </a:lnTo>
                  <a:lnTo>
                    <a:pt x="276" y="590"/>
                  </a:lnTo>
                  <a:lnTo>
                    <a:pt x="272" y="570"/>
                  </a:lnTo>
                  <a:lnTo>
                    <a:pt x="272" y="568"/>
                  </a:lnTo>
                  <a:lnTo>
                    <a:pt x="262" y="522"/>
                  </a:lnTo>
                  <a:lnTo>
                    <a:pt x="262" y="520"/>
                  </a:lnTo>
                  <a:lnTo>
                    <a:pt x="268" y="488"/>
                  </a:lnTo>
                  <a:lnTo>
                    <a:pt x="270" y="488"/>
                  </a:lnTo>
                  <a:lnTo>
                    <a:pt x="272" y="488"/>
                  </a:lnTo>
                  <a:lnTo>
                    <a:pt x="294" y="490"/>
                  </a:lnTo>
                  <a:lnTo>
                    <a:pt x="320" y="470"/>
                  </a:lnTo>
                  <a:lnTo>
                    <a:pt x="324" y="472"/>
                  </a:lnTo>
                  <a:lnTo>
                    <a:pt x="342" y="486"/>
                  </a:lnTo>
                  <a:lnTo>
                    <a:pt x="352" y="498"/>
                  </a:lnTo>
                  <a:lnTo>
                    <a:pt x="362" y="490"/>
                  </a:lnTo>
                  <a:lnTo>
                    <a:pt x="378" y="474"/>
                  </a:lnTo>
                  <a:lnTo>
                    <a:pt x="378" y="472"/>
                  </a:lnTo>
                  <a:lnTo>
                    <a:pt x="380" y="472"/>
                  </a:lnTo>
                  <a:lnTo>
                    <a:pt x="420" y="482"/>
                  </a:lnTo>
                  <a:lnTo>
                    <a:pt x="438" y="468"/>
                  </a:lnTo>
                  <a:lnTo>
                    <a:pt x="438" y="466"/>
                  </a:lnTo>
                  <a:lnTo>
                    <a:pt x="440" y="466"/>
                  </a:lnTo>
                  <a:lnTo>
                    <a:pt x="458" y="470"/>
                  </a:lnTo>
                  <a:lnTo>
                    <a:pt x="512" y="422"/>
                  </a:lnTo>
                  <a:lnTo>
                    <a:pt x="528" y="426"/>
                  </a:lnTo>
                  <a:lnTo>
                    <a:pt x="530" y="428"/>
                  </a:lnTo>
                  <a:lnTo>
                    <a:pt x="532" y="428"/>
                  </a:lnTo>
                  <a:lnTo>
                    <a:pt x="536" y="436"/>
                  </a:lnTo>
                  <a:lnTo>
                    <a:pt x="540" y="432"/>
                  </a:lnTo>
                  <a:lnTo>
                    <a:pt x="540" y="430"/>
                  </a:lnTo>
                  <a:lnTo>
                    <a:pt x="556" y="422"/>
                  </a:lnTo>
                  <a:lnTo>
                    <a:pt x="568" y="410"/>
                  </a:lnTo>
                  <a:lnTo>
                    <a:pt x="566" y="386"/>
                  </a:lnTo>
                  <a:lnTo>
                    <a:pt x="564" y="382"/>
                  </a:lnTo>
                  <a:lnTo>
                    <a:pt x="548" y="388"/>
                  </a:lnTo>
                  <a:lnTo>
                    <a:pt x="542" y="392"/>
                  </a:lnTo>
                  <a:lnTo>
                    <a:pt x="534" y="392"/>
                  </a:lnTo>
                  <a:lnTo>
                    <a:pt x="516" y="392"/>
                  </a:lnTo>
                  <a:lnTo>
                    <a:pt x="510" y="390"/>
                  </a:lnTo>
                  <a:lnTo>
                    <a:pt x="504" y="386"/>
                  </a:lnTo>
                  <a:lnTo>
                    <a:pt x="504" y="360"/>
                  </a:lnTo>
                  <a:lnTo>
                    <a:pt x="496" y="358"/>
                  </a:lnTo>
                  <a:lnTo>
                    <a:pt x="492" y="356"/>
                  </a:lnTo>
                  <a:lnTo>
                    <a:pt x="488" y="358"/>
                  </a:lnTo>
                  <a:lnTo>
                    <a:pt x="484" y="360"/>
                  </a:lnTo>
                  <a:lnTo>
                    <a:pt x="472" y="364"/>
                  </a:lnTo>
                  <a:lnTo>
                    <a:pt x="468" y="364"/>
                  </a:lnTo>
                  <a:lnTo>
                    <a:pt x="468" y="362"/>
                  </a:lnTo>
                  <a:lnTo>
                    <a:pt x="462" y="350"/>
                  </a:lnTo>
                  <a:lnTo>
                    <a:pt x="460" y="340"/>
                  </a:lnTo>
                  <a:lnTo>
                    <a:pt x="468" y="310"/>
                  </a:lnTo>
                  <a:lnTo>
                    <a:pt x="468" y="308"/>
                  </a:lnTo>
                  <a:lnTo>
                    <a:pt x="476" y="294"/>
                  </a:lnTo>
                  <a:lnTo>
                    <a:pt x="452" y="274"/>
                  </a:lnTo>
                  <a:lnTo>
                    <a:pt x="452" y="272"/>
                  </a:lnTo>
                  <a:lnTo>
                    <a:pt x="452" y="248"/>
                  </a:lnTo>
                  <a:lnTo>
                    <a:pt x="464" y="212"/>
                  </a:lnTo>
                  <a:lnTo>
                    <a:pt x="456" y="192"/>
                  </a:lnTo>
                  <a:lnTo>
                    <a:pt x="450" y="190"/>
                  </a:lnTo>
                  <a:lnTo>
                    <a:pt x="440" y="190"/>
                  </a:lnTo>
                  <a:lnTo>
                    <a:pt x="432" y="204"/>
                  </a:lnTo>
                  <a:lnTo>
                    <a:pt x="420" y="196"/>
                  </a:lnTo>
                  <a:lnTo>
                    <a:pt x="410" y="190"/>
                  </a:lnTo>
                  <a:lnTo>
                    <a:pt x="400" y="168"/>
                  </a:lnTo>
                  <a:lnTo>
                    <a:pt x="398" y="152"/>
                  </a:lnTo>
                  <a:lnTo>
                    <a:pt x="398" y="150"/>
                  </a:lnTo>
                  <a:lnTo>
                    <a:pt x="396" y="148"/>
                  </a:lnTo>
                  <a:lnTo>
                    <a:pt x="400" y="148"/>
                  </a:lnTo>
                  <a:lnTo>
                    <a:pt x="410" y="132"/>
                  </a:lnTo>
                  <a:lnTo>
                    <a:pt x="412" y="132"/>
                  </a:lnTo>
                  <a:lnTo>
                    <a:pt x="420" y="130"/>
                  </a:lnTo>
                  <a:lnTo>
                    <a:pt x="430" y="128"/>
                  </a:lnTo>
                  <a:lnTo>
                    <a:pt x="472" y="126"/>
                  </a:lnTo>
                  <a:lnTo>
                    <a:pt x="478" y="128"/>
                  </a:lnTo>
                  <a:lnTo>
                    <a:pt x="480" y="128"/>
                  </a:lnTo>
                  <a:lnTo>
                    <a:pt x="486" y="132"/>
                  </a:lnTo>
                  <a:lnTo>
                    <a:pt x="496" y="126"/>
                  </a:lnTo>
                  <a:lnTo>
                    <a:pt x="506" y="120"/>
                  </a:lnTo>
                  <a:lnTo>
                    <a:pt x="512" y="112"/>
                  </a:lnTo>
                  <a:lnTo>
                    <a:pt x="512" y="108"/>
                  </a:lnTo>
                  <a:lnTo>
                    <a:pt x="512" y="90"/>
                  </a:lnTo>
                  <a:lnTo>
                    <a:pt x="502" y="88"/>
                  </a:lnTo>
                  <a:lnTo>
                    <a:pt x="486" y="94"/>
                  </a:lnTo>
                  <a:lnTo>
                    <a:pt x="478" y="100"/>
                  </a:lnTo>
                  <a:lnTo>
                    <a:pt x="474" y="102"/>
                  </a:lnTo>
                  <a:lnTo>
                    <a:pt x="470" y="104"/>
                  </a:lnTo>
                  <a:lnTo>
                    <a:pt x="466" y="102"/>
                  </a:lnTo>
                  <a:lnTo>
                    <a:pt x="462" y="100"/>
                  </a:lnTo>
                  <a:lnTo>
                    <a:pt x="454" y="90"/>
                  </a:lnTo>
                  <a:lnTo>
                    <a:pt x="454" y="88"/>
                  </a:lnTo>
                  <a:lnTo>
                    <a:pt x="452" y="78"/>
                  </a:lnTo>
                  <a:lnTo>
                    <a:pt x="452" y="76"/>
                  </a:lnTo>
                  <a:lnTo>
                    <a:pt x="454" y="66"/>
                  </a:lnTo>
                  <a:lnTo>
                    <a:pt x="444" y="44"/>
                  </a:lnTo>
                  <a:lnTo>
                    <a:pt x="428" y="48"/>
                  </a:lnTo>
                  <a:lnTo>
                    <a:pt x="420" y="56"/>
                  </a:lnTo>
                  <a:lnTo>
                    <a:pt x="424" y="80"/>
                  </a:lnTo>
                  <a:lnTo>
                    <a:pt x="396" y="68"/>
                  </a:lnTo>
                  <a:lnTo>
                    <a:pt x="404" y="82"/>
                  </a:lnTo>
                  <a:lnTo>
                    <a:pt x="404" y="84"/>
                  </a:lnTo>
                  <a:lnTo>
                    <a:pt x="402" y="100"/>
                  </a:lnTo>
                  <a:lnTo>
                    <a:pt x="402" y="102"/>
                  </a:lnTo>
                  <a:lnTo>
                    <a:pt x="400" y="102"/>
                  </a:lnTo>
                  <a:lnTo>
                    <a:pt x="386" y="124"/>
                  </a:lnTo>
                  <a:lnTo>
                    <a:pt x="360" y="138"/>
                  </a:lnTo>
                  <a:lnTo>
                    <a:pt x="358" y="152"/>
                  </a:lnTo>
                  <a:lnTo>
                    <a:pt x="360" y="160"/>
                  </a:lnTo>
                  <a:lnTo>
                    <a:pt x="364" y="170"/>
                  </a:lnTo>
                  <a:lnTo>
                    <a:pt x="366" y="170"/>
                  </a:lnTo>
                  <a:lnTo>
                    <a:pt x="366" y="172"/>
                  </a:lnTo>
                  <a:lnTo>
                    <a:pt x="368" y="192"/>
                  </a:lnTo>
                  <a:lnTo>
                    <a:pt x="368" y="194"/>
                  </a:lnTo>
                  <a:lnTo>
                    <a:pt x="366" y="196"/>
                  </a:lnTo>
                  <a:lnTo>
                    <a:pt x="356" y="208"/>
                  </a:lnTo>
                  <a:lnTo>
                    <a:pt x="348" y="214"/>
                  </a:lnTo>
                  <a:lnTo>
                    <a:pt x="346" y="214"/>
                  </a:lnTo>
                  <a:lnTo>
                    <a:pt x="344" y="214"/>
                  </a:lnTo>
                  <a:lnTo>
                    <a:pt x="326" y="210"/>
                  </a:lnTo>
                  <a:lnTo>
                    <a:pt x="322" y="210"/>
                  </a:lnTo>
                  <a:lnTo>
                    <a:pt x="316" y="214"/>
                  </a:lnTo>
                  <a:lnTo>
                    <a:pt x="308" y="224"/>
                  </a:lnTo>
                  <a:lnTo>
                    <a:pt x="300" y="232"/>
                  </a:lnTo>
                  <a:lnTo>
                    <a:pt x="298" y="236"/>
                  </a:lnTo>
                  <a:lnTo>
                    <a:pt x="294" y="238"/>
                  </a:lnTo>
                  <a:lnTo>
                    <a:pt x="288" y="240"/>
                  </a:lnTo>
                  <a:lnTo>
                    <a:pt x="282" y="238"/>
                  </a:lnTo>
                  <a:lnTo>
                    <a:pt x="280" y="238"/>
                  </a:lnTo>
                  <a:lnTo>
                    <a:pt x="278" y="234"/>
                  </a:lnTo>
                  <a:lnTo>
                    <a:pt x="276" y="230"/>
                  </a:lnTo>
                  <a:lnTo>
                    <a:pt x="276" y="224"/>
                  </a:lnTo>
                  <a:lnTo>
                    <a:pt x="276" y="220"/>
                  </a:lnTo>
                  <a:lnTo>
                    <a:pt x="276" y="214"/>
                  </a:lnTo>
                  <a:lnTo>
                    <a:pt x="272" y="218"/>
                  </a:lnTo>
                  <a:lnTo>
                    <a:pt x="270" y="220"/>
                  </a:lnTo>
                  <a:lnTo>
                    <a:pt x="264" y="222"/>
                  </a:lnTo>
                  <a:lnTo>
                    <a:pt x="260" y="218"/>
                  </a:lnTo>
                  <a:lnTo>
                    <a:pt x="258" y="212"/>
                  </a:lnTo>
                  <a:lnTo>
                    <a:pt x="256" y="192"/>
                  </a:lnTo>
                  <a:lnTo>
                    <a:pt x="252" y="176"/>
                  </a:lnTo>
                  <a:lnTo>
                    <a:pt x="244" y="168"/>
                  </a:lnTo>
                  <a:lnTo>
                    <a:pt x="244" y="166"/>
                  </a:lnTo>
                  <a:lnTo>
                    <a:pt x="226" y="128"/>
                  </a:lnTo>
                  <a:lnTo>
                    <a:pt x="220" y="116"/>
                  </a:lnTo>
                  <a:lnTo>
                    <a:pt x="220" y="114"/>
                  </a:lnTo>
                  <a:lnTo>
                    <a:pt x="216" y="94"/>
                  </a:lnTo>
                  <a:lnTo>
                    <a:pt x="214" y="90"/>
                  </a:lnTo>
                  <a:lnTo>
                    <a:pt x="212" y="92"/>
                  </a:lnTo>
                  <a:lnTo>
                    <a:pt x="204" y="100"/>
                  </a:lnTo>
                  <a:lnTo>
                    <a:pt x="200" y="104"/>
                  </a:lnTo>
                  <a:lnTo>
                    <a:pt x="196" y="102"/>
                  </a:lnTo>
                  <a:lnTo>
                    <a:pt x="188" y="96"/>
                  </a:lnTo>
                  <a:lnTo>
                    <a:pt x="176" y="90"/>
                  </a:lnTo>
                  <a:lnTo>
                    <a:pt x="174" y="88"/>
                  </a:lnTo>
                  <a:lnTo>
                    <a:pt x="172" y="88"/>
                  </a:lnTo>
                  <a:lnTo>
                    <a:pt x="172" y="86"/>
                  </a:lnTo>
                  <a:lnTo>
                    <a:pt x="172" y="70"/>
                  </a:lnTo>
                  <a:lnTo>
                    <a:pt x="168" y="58"/>
                  </a:lnTo>
                  <a:lnTo>
                    <a:pt x="162" y="42"/>
                  </a:lnTo>
                  <a:lnTo>
                    <a:pt x="156" y="42"/>
                  </a:lnTo>
                  <a:lnTo>
                    <a:pt x="156" y="50"/>
                  </a:lnTo>
                  <a:lnTo>
                    <a:pt x="154" y="58"/>
                  </a:lnTo>
                  <a:lnTo>
                    <a:pt x="150" y="64"/>
                  </a:lnTo>
                  <a:lnTo>
                    <a:pt x="144" y="70"/>
                  </a:lnTo>
                  <a:lnTo>
                    <a:pt x="142" y="78"/>
                  </a:lnTo>
                  <a:lnTo>
                    <a:pt x="138" y="82"/>
                  </a:lnTo>
                  <a:lnTo>
                    <a:pt x="134" y="86"/>
                  </a:lnTo>
                  <a:lnTo>
                    <a:pt x="130" y="86"/>
                  </a:lnTo>
                  <a:lnTo>
                    <a:pt x="128" y="86"/>
                  </a:lnTo>
                  <a:lnTo>
                    <a:pt x="124" y="84"/>
                  </a:lnTo>
                  <a:lnTo>
                    <a:pt x="122" y="84"/>
                  </a:lnTo>
                  <a:lnTo>
                    <a:pt x="118" y="82"/>
                  </a:lnTo>
                  <a:lnTo>
                    <a:pt x="118" y="78"/>
                  </a:lnTo>
                  <a:lnTo>
                    <a:pt x="116" y="66"/>
                  </a:lnTo>
                  <a:lnTo>
                    <a:pt x="116" y="62"/>
                  </a:lnTo>
                  <a:lnTo>
                    <a:pt x="106" y="56"/>
                  </a:lnTo>
                  <a:lnTo>
                    <a:pt x="104" y="54"/>
                  </a:lnTo>
                  <a:lnTo>
                    <a:pt x="102" y="50"/>
                  </a:lnTo>
                  <a:lnTo>
                    <a:pt x="100" y="42"/>
                  </a:lnTo>
                  <a:lnTo>
                    <a:pt x="104" y="6"/>
                  </a:lnTo>
                  <a:lnTo>
                    <a:pt x="102" y="0"/>
                  </a:lnTo>
                  <a:lnTo>
                    <a:pt x="88" y="14"/>
                  </a:lnTo>
                  <a:lnTo>
                    <a:pt x="80" y="20"/>
                  </a:lnTo>
                  <a:lnTo>
                    <a:pt x="78" y="26"/>
                  </a:lnTo>
                  <a:lnTo>
                    <a:pt x="82" y="36"/>
                  </a:lnTo>
                  <a:lnTo>
                    <a:pt x="82" y="44"/>
                  </a:lnTo>
                  <a:lnTo>
                    <a:pt x="82" y="48"/>
                  </a:lnTo>
                  <a:lnTo>
                    <a:pt x="80" y="54"/>
                  </a:lnTo>
                  <a:lnTo>
                    <a:pt x="76" y="58"/>
                  </a:lnTo>
                  <a:lnTo>
                    <a:pt x="72" y="60"/>
                  </a:lnTo>
                  <a:lnTo>
                    <a:pt x="56" y="66"/>
                  </a:lnTo>
                  <a:lnTo>
                    <a:pt x="52" y="68"/>
                  </a:lnTo>
                  <a:lnTo>
                    <a:pt x="52" y="74"/>
                  </a:lnTo>
                  <a:lnTo>
                    <a:pt x="52" y="96"/>
                  </a:lnTo>
                  <a:lnTo>
                    <a:pt x="54" y="104"/>
                  </a:lnTo>
                  <a:lnTo>
                    <a:pt x="54" y="106"/>
                  </a:lnTo>
                  <a:lnTo>
                    <a:pt x="56" y="108"/>
                  </a:lnTo>
                  <a:lnTo>
                    <a:pt x="64" y="108"/>
                  </a:lnTo>
                  <a:lnTo>
                    <a:pt x="68" y="108"/>
                  </a:lnTo>
                  <a:lnTo>
                    <a:pt x="72" y="106"/>
                  </a:lnTo>
                  <a:lnTo>
                    <a:pt x="76" y="104"/>
                  </a:lnTo>
                  <a:lnTo>
                    <a:pt x="92" y="138"/>
                  </a:lnTo>
                  <a:lnTo>
                    <a:pt x="92" y="140"/>
                  </a:lnTo>
                  <a:lnTo>
                    <a:pt x="88" y="184"/>
                  </a:lnTo>
                  <a:lnTo>
                    <a:pt x="82" y="216"/>
                  </a:lnTo>
                  <a:lnTo>
                    <a:pt x="78" y="238"/>
                  </a:lnTo>
                  <a:lnTo>
                    <a:pt x="72" y="250"/>
                  </a:lnTo>
                  <a:lnTo>
                    <a:pt x="68" y="254"/>
                  </a:lnTo>
                  <a:lnTo>
                    <a:pt x="62" y="256"/>
                  </a:lnTo>
                  <a:lnTo>
                    <a:pt x="54" y="254"/>
                  </a:lnTo>
                  <a:lnTo>
                    <a:pt x="48" y="252"/>
                  </a:lnTo>
                  <a:lnTo>
                    <a:pt x="22" y="298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8" y="318"/>
                  </a:lnTo>
                  <a:lnTo>
                    <a:pt x="6" y="320"/>
                  </a:lnTo>
                  <a:lnTo>
                    <a:pt x="4" y="326"/>
                  </a:lnTo>
                  <a:lnTo>
                    <a:pt x="4" y="348"/>
                  </a:lnTo>
                  <a:lnTo>
                    <a:pt x="8" y="352"/>
                  </a:lnTo>
                  <a:lnTo>
                    <a:pt x="10" y="352"/>
                  </a:lnTo>
                  <a:lnTo>
                    <a:pt x="12" y="354"/>
                  </a:lnTo>
                  <a:lnTo>
                    <a:pt x="4" y="36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6" name="贵州"/>
            <p:cNvSpPr/>
            <p:nvPr/>
          </p:nvSpPr>
          <p:spPr bwMode="auto">
            <a:xfrm>
              <a:off x="3462723" y="4685117"/>
              <a:ext cx="704273" cy="608227"/>
            </a:xfrm>
            <a:custGeom>
              <a:avLst/>
              <a:gdLst>
                <a:gd name="T0" fmla="*/ 2147483646 w 384"/>
                <a:gd name="T1" fmla="*/ 2147483646 h 332"/>
                <a:gd name="T2" fmla="*/ 2147483646 w 384"/>
                <a:gd name="T3" fmla="*/ 2147483646 h 332"/>
                <a:gd name="T4" fmla="*/ 2147483646 w 384"/>
                <a:gd name="T5" fmla="*/ 2147483646 h 332"/>
                <a:gd name="T6" fmla="*/ 2147483646 w 384"/>
                <a:gd name="T7" fmla="*/ 2147483646 h 332"/>
                <a:gd name="T8" fmla="*/ 2147483646 w 384"/>
                <a:gd name="T9" fmla="*/ 2147483646 h 332"/>
                <a:gd name="T10" fmla="*/ 2147483646 w 384"/>
                <a:gd name="T11" fmla="*/ 2147483646 h 332"/>
                <a:gd name="T12" fmla="*/ 2147483646 w 384"/>
                <a:gd name="T13" fmla="*/ 2147483646 h 332"/>
                <a:gd name="T14" fmla="*/ 2147483646 w 384"/>
                <a:gd name="T15" fmla="*/ 2147483646 h 332"/>
                <a:gd name="T16" fmla="*/ 2147483646 w 384"/>
                <a:gd name="T17" fmla="*/ 2147483646 h 332"/>
                <a:gd name="T18" fmla="*/ 2147483646 w 384"/>
                <a:gd name="T19" fmla="*/ 2147483646 h 332"/>
                <a:gd name="T20" fmla="*/ 2147483646 w 384"/>
                <a:gd name="T21" fmla="*/ 2147483646 h 332"/>
                <a:gd name="T22" fmla="*/ 2147483646 w 384"/>
                <a:gd name="T23" fmla="*/ 2147483646 h 332"/>
                <a:gd name="T24" fmla="*/ 2147483646 w 384"/>
                <a:gd name="T25" fmla="*/ 2147483646 h 332"/>
                <a:gd name="T26" fmla="*/ 2147483646 w 384"/>
                <a:gd name="T27" fmla="*/ 2147483646 h 332"/>
                <a:gd name="T28" fmla="*/ 2147483646 w 384"/>
                <a:gd name="T29" fmla="*/ 2147483646 h 332"/>
                <a:gd name="T30" fmla="*/ 2147483646 w 384"/>
                <a:gd name="T31" fmla="*/ 2147483646 h 332"/>
                <a:gd name="T32" fmla="*/ 2147483646 w 384"/>
                <a:gd name="T33" fmla="*/ 2147483646 h 332"/>
                <a:gd name="T34" fmla="*/ 2147483646 w 384"/>
                <a:gd name="T35" fmla="*/ 2147483646 h 332"/>
                <a:gd name="T36" fmla="*/ 2147483646 w 384"/>
                <a:gd name="T37" fmla="*/ 2147483646 h 332"/>
                <a:gd name="T38" fmla="*/ 2147483646 w 384"/>
                <a:gd name="T39" fmla="*/ 2147483646 h 332"/>
                <a:gd name="T40" fmla="*/ 2147483646 w 384"/>
                <a:gd name="T41" fmla="*/ 2147483646 h 332"/>
                <a:gd name="T42" fmla="*/ 0 w 384"/>
                <a:gd name="T43" fmla="*/ 2147483646 h 332"/>
                <a:gd name="T44" fmla="*/ 2147483646 w 384"/>
                <a:gd name="T45" fmla="*/ 2147483646 h 332"/>
                <a:gd name="T46" fmla="*/ 2147483646 w 384"/>
                <a:gd name="T47" fmla="*/ 2147483646 h 332"/>
                <a:gd name="T48" fmla="*/ 2147483646 w 384"/>
                <a:gd name="T49" fmla="*/ 2147483646 h 332"/>
                <a:gd name="T50" fmla="*/ 2147483646 w 384"/>
                <a:gd name="T51" fmla="*/ 2147483646 h 332"/>
                <a:gd name="T52" fmla="*/ 2147483646 w 384"/>
                <a:gd name="T53" fmla="*/ 2147483646 h 332"/>
                <a:gd name="T54" fmla="*/ 2147483646 w 384"/>
                <a:gd name="T55" fmla="*/ 2147483646 h 332"/>
                <a:gd name="T56" fmla="*/ 2147483646 w 384"/>
                <a:gd name="T57" fmla="*/ 2147483646 h 332"/>
                <a:gd name="T58" fmla="*/ 2147483646 w 384"/>
                <a:gd name="T59" fmla="*/ 2147483646 h 332"/>
                <a:gd name="T60" fmla="*/ 2147483646 w 384"/>
                <a:gd name="T61" fmla="*/ 2147483646 h 332"/>
                <a:gd name="T62" fmla="*/ 2147483646 w 384"/>
                <a:gd name="T63" fmla="*/ 2147483646 h 332"/>
                <a:gd name="T64" fmla="*/ 2147483646 w 384"/>
                <a:gd name="T65" fmla="*/ 2147483646 h 332"/>
                <a:gd name="T66" fmla="*/ 2147483646 w 384"/>
                <a:gd name="T67" fmla="*/ 2147483646 h 332"/>
                <a:gd name="T68" fmla="*/ 2147483646 w 384"/>
                <a:gd name="T69" fmla="*/ 2147483646 h 332"/>
                <a:gd name="T70" fmla="*/ 2147483646 w 384"/>
                <a:gd name="T71" fmla="*/ 2147483646 h 332"/>
                <a:gd name="T72" fmla="*/ 2147483646 w 384"/>
                <a:gd name="T73" fmla="*/ 2147483646 h 332"/>
                <a:gd name="T74" fmla="*/ 2147483646 w 384"/>
                <a:gd name="T75" fmla="*/ 2147483646 h 332"/>
                <a:gd name="T76" fmla="*/ 2147483646 w 384"/>
                <a:gd name="T77" fmla="*/ 2147483646 h 332"/>
                <a:gd name="T78" fmla="*/ 2147483646 w 384"/>
                <a:gd name="T79" fmla="*/ 2147483646 h 332"/>
                <a:gd name="T80" fmla="*/ 2147483646 w 384"/>
                <a:gd name="T81" fmla="*/ 2147483646 h 332"/>
                <a:gd name="T82" fmla="*/ 2147483646 w 384"/>
                <a:gd name="T83" fmla="*/ 2147483646 h 332"/>
                <a:gd name="T84" fmla="*/ 2147483646 w 384"/>
                <a:gd name="T85" fmla="*/ 2147483646 h 332"/>
                <a:gd name="T86" fmla="*/ 2147483646 w 384"/>
                <a:gd name="T87" fmla="*/ 2147483646 h 332"/>
                <a:gd name="T88" fmla="*/ 2147483646 w 384"/>
                <a:gd name="T89" fmla="*/ 2147483646 h 332"/>
                <a:gd name="T90" fmla="*/ 2147483646 w 384"/>
                <a:gd name="T91" fmla="*/ 2147483646 h 332"/>
                <a:gd name="T92" fmla="*/ 2147483646 w 384"/>
                <a:gd name="T93" fmla="*/ 2147483646 h 332"/>
                <a:gd name="T94" fmla="*/ 2147483646 w 384"/>
                <a:gd name="T95" fmla="*/ 2147483646 h 332"/>
                <a:gd name="T96" fmla="*/ 2147483646 w 384"/>
                <a:gd name="T97" fmla="*/ 2147483646 h 332"/>
                <a:gd name="T98" fmla="*/ 2147483646 w 384"/>
                <a:gd name="T99" fmla="*/ 2147483646 h 332"/>
                <a:gd name="T100" fmla="*/ 2147483646 w 384"/>
                <a:gd name="T101" fmla="*/ 2147483646 h 332"/>
                <a:gd name="T102" fmla="*/ 2147483646 w 384"/>
                <a:gd name="T103" fmla="*/ 2147483646 h 332"/>
                <a:gd name="T104" fmla="*/ 2147483646 w 384"/>
                <a:gd name="T105" fmla="*/ 2147483646 h 332"/>
                <a:gd name="T106" fmla="*/ 2147483646 w 384"/>
                <a:gd name="T107" fmla="*/ 2147483646 h 332"/>
                <a:gd name="T108" fmla="*/ 2147483646 w 384"/>
                <a:gd name="T109" fmla="*/ 2147483646 h 332"/>
                <a:gd name="T110" fmla="*/ 2147483646 w 384"/>
                <a:gd name="T111" fmla="*/ 2147483646 h 332"/>
                <a:gd name="T112" fmla="*/ 2147483646 w 384"/>
                <a:gd name="T113" fmla="*/ 2147483646 h 332"/>
                <a:gd name="T114" fmla="*/ 2147483646 w 384"/>
                <a:gd name="T115" fmla="*/ 2147483646 h 332"/>
                <a:gd name="T116" fmla="*/ 2147483646 w 384"/>
                <a:gd name="T117" fmla="*/ 2147483646 h 3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84" h="332">
                  <a:moveTo>
                    <a:pt x="300" y="6"/>
                  </a:moveTo>
                  <a:lnTo>
                    <a:pt x="296" y="4"/>
                  </a:lnTo>
                  <a:lnTo>
                    <a:pt x="288" y="8"/>
                  </a:lnTo>
                  <a:lnTo>
                    <a:pt x="284" y="14"/>
                  </a:lnTo>
                  <a:lnTo>
                    <a:pt x="280" y="22"/>
                  </a:lnTo>
                  <a:lnTo>
                    <a:pt x="276" y="24"/>
                  </a:lnTo>
                  <a:lnTo>
                    <a:pt x="272" y="26"/>
                  </a:lnTo>
                  <a:lnTo>
                    <a:pt x="268" y="24"/>
                  </a:lnTo>
                  <a:lnTo>
                    <a:pt x="264" y="20"/>
                  </a:lnTo>
                  <a:lnTo>
                    <a:pt x="262" y="20"/>
                  </a:lnTo>
                  <a:lnTo>
                    <a:pt x="260" y="12"/>
                  </a:lnTo>
                  <a:lnTo>
                    <a:pt x="260" y="10"/>
                  </a:lnTo>
                  <a:lnTo>
                    <a:pt x="258" y="0"/>
                  </a:lnTo>
                  <a:lnTo>
                    <a:pt x="254" y="0"/>
                  </a:lnTo>
                  <a:lnTo>
                    <a:pt x="252" y="0"/>
                  </a:lnTo>
                  <a:lnTo>
                    <a:pt x="250" y="8"/>
                  </a:lnTo>
                  <a:lnTo>
                    <a:pt x="250" y="20"/>
                  </a:lnTo>
                  <a:lnTo>
                    <a:pt x="248" y="20"/>
                  </a:lnTo>
                  <a:lnTo>
                    <a:pt x="240" y="34"/>
                  </a:lnTo>
                  <a:lnTo>
                    <a:pt x="238" y="36"/>
                  </a:lnTo>
                  <a:lnTo>
                    <a:pt x="236" y="36"/>
                  </a:lnTo>
                  <a:lnTo>
                    <a:pt x="216" y="34"/>
                  </a:lnTo>
                  <a:lnTo>
                    <a:pt x="216" y="36"/>
                  </a:lnTo>
                  <a:lnTo>
                    <a:pt x="208" y="44"/>
                  </a:lnTo>
                  <a:lnTo>
                    <a:pt x="212" y="50"/>
                  </a:lnTo>
                  <a:lnTo>
                    <a:pt x="206" y="58"/>
                  </a:lnTo>
                  <a:lnTo>
                    <a:pt x="188" y="58"/>
                  </a:lnTo>
                  <a:lnTo>
                    <a:pt x="188" y="56"/>
                  </a:lnTo>
                  <a:lnTo>
                    <a:pt x="188" y="54"/>
                  </a:lnTo>
                  <a:lnTo>
                    <a:pt x="184" y="52"/>
                  </a:lnTo>
                  <a:lnTo>
                    <a:pt x="182" y="58"/>
                  </a:lnTo>
                  <a:lnTo>
                    <a:pt x="180" y="60"/>
                  </a:lnTo>
                  <a:lnTo>
                    <a:pt x="168" y="60"/>
                  </a:lnTo>
                  <a:lnTo>
                    <a:pt x="160" y="54"/>
                  </a:lnTo>
                  <a:lnTo>
                    <a:pt x="160" y="52"/>
                  </a:lnTo>
                  <a:lnTo>
                    <a:pt x="160" y="50"/>
                  </a:lnTo>
                  <a:lnTo>
                    <a:pt x="146" y="48"/>
                  </a:lnTo>
                  <a:lnTo>
                    <a:pt x="136" y="52"/>
                  </a:lnTo>
                  <a:lnTo>
                    <a:pt x="132" y="56"/>
                  </a:lnTo>
                  <a:lnTo>
                    <a:pt x="148" y="74"/>
                  </a:lnTo>
                  <a:lnTo>
                    <a:pt x="168" y="80"/>
                  </a:lnTo>
                  <a:lnTo>
                    <a:pt x="170" y="82"/>
                  </a:lnTo>
                  <a:lnTo>
                    <a:pt x="180" y="92"/>
                  </a:lnTo>
                  <a:lnTo>
                    <a:pt x="176" y="108"/>
                  </a:lnTo>
                  <a:lnTo>
                    <a:pt x="176" y="110"/>
                  </a:lnTo>
                  <a:lnTo>
                    <a:pt x="162" y="120"/>
                  </a:lnTo>
                  <a:lnTo>
                    <a:pt x="162" y="122"/>
                  </a:lnTo>
                  <a:lnTo>
                    <a:pt x="160" y="122"/>
                  </a:lnTo>
                  <a:lnTo>
                    <a:pt x="138" y="128"/>
                  </a:lnTo>
                  <a:lnTo>
                    <a:pt x="124" y="130"/>
                  </a:lnTo>
                  <a:lnTo>
                    <a:pt x="114" y="126"/>
                  </a:lnTo>
                  <a:lnTo>
                    <a:pt x="110" y="126"/>
                  </a:lnTo>
                  <a:lnTo>
                    <a:pt x="104" y="134"/>
                  </a:lnTo>
                  <a:lnTo>
                    <a:pt x="94" y="142"/>
                  </a:lnTo>
                  <a:lnTo>
                    <a:pt x="92" y="142"/>
                  </a:lnTo>
                  <a:lnTo>
                    <a:pt x="78" y="148"/>
                  </a:lnTo>
                  <a:lnTo>
                    <a:pt x="60" y="142"/>
                  </a:lnTo>
                  <a:lnTo>
                    <a:pt x="24" y="144"/>
                  </a:lnTo>
                  <a:lnTo>
                    <a:pt x="16" y="146"/>
                  </a:lnTo>
                  <a:lnTo>
                    <a:pt x="16" y="148"/>
                  </a:lnTo>
                  <a:lnTo>
                    <a:pt x="8" y="148"/>
                  </a:lnTo>
                  <a:lnTo>
                    <a:pt x="0" y="160"/>
                  </a:lnTo>
                  <a:lnTo>
                    <a:pt x="0" y="172"/>
                  </a:lnTo>
                  <a:lnTo>
                    <a:pt x="8" y="192"/>
                  </a:lnTo>
                  <a:lnTo>
                    <a:pt x="18" y="196"/>
                  </a:lnTo>
                  <a:lnTo>
                    <a:pt x="22" y="200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30" y="190"/>
                  </a:lnTo>
                  <a:lnTo>
                    <a:pt x="42" y="188"/>
                  </a:lnTo>
                  <a:lnTo>
                    <a:pt x="44" y="188"/>
                  </a:lnTo>
                  <a:lnTo>
                    <a:pt x="56" y="192"/>
                  </a:lnTo>
                  <a:lnTo>
                    <a:pt x="68" y="220"/>
                  </a:lnTo>
                  <a:lnTo>
                    <a:pt x="66" y="220"/>
                  </a:lnTo>
                  <a:lnTo>
                    <a:pt x="62" y="236"/>
                  </a:lnTo>
                  <a:lnTo>
                    <a:pt x="58" y="244"/>
                  </a:lnTo>
                  <a:lnTo>
                    <a:pt x="58" y="246"/>
                  </a:lnTo>
                  <a:lnTo>
                    <a:pt x="52" y="260"/>
                  </a:lnTo>
                  <a:lnTo>
                    <a:pt x="52" y="276"/>
                  </a:lnTo>
                  <a:lnTo>
                    <a:pt x="62" y="286"/>
                  </a:lnTo>
                  <a:lnTo>
                    <a:pt x="76" y="296"/>
                  </a:lnTo>
                  <a:lnTo>
                    <a:pt x="76" y="298"/>
                  </a:lnTo>
                  <a:lnTo>
                    <a:pt x="78" y="298"/>
                  </a:lnTo>
                  <a:lnTo>
                    <a:pt x="68" y="320"/>
                  </a:lnTo>
                  <a:lnTo>
                    <a:pt x="66" y="332"/>
                  </a:lnTo>
                  <a:lnTo>
                    <a:pt x="68" y="330"/>
                  </a:lnTo>
                  <a:lnTo>
                    <a:pt x="70" y="330"/>
                  </a:lnTo>
                  <a:lnTo>
                    <a:pt x="78" y="326"/>
                  </a:lnTo>
                  <a:lnTo>
                    <a:pt x="92" y="318"/>
                  </a:lnTo>
                  <a:lnTo>
                    <a:pt x="108" y="320"/>
                  </a:lnTo>
                  <a:lnTo>
                    <a:pt x="110" y="320"/>
                  </a:lnTo>
                  <a:lnTo>
                    <a:pt x="134" y="330"/>
                  </a:lnTo>
                  <a:lnTo>
                    <a:pt x="160" y="330"/>
                  </a:lnTo>
                  <a:lnTo>
                    <a:pt x="168" y="320"/>
                  </a:lnTo>
                  <a:lnTo>
                    <a:pt x="182" y="312"/>
                  </a:lnTo>
                  <a:lnTo>
                    <a:pt x="196" y="302"/>
                  </a:lnTo>
                  <a:lnTo>
                    <a:pt x="196" y="300"/>
                  </a:lnTo>
                  <a:lnTo>
                    <a:pt x="206" y="298"/>
                  </a:lnTo>
                  <a:lnTo>
                    <a:pt x="216" y="290"/>
                  </a:lnTo>
                  <a:lnTo>
                    <a:pt x="228" y="274"/>
                  </a:lnTo>
                  <a:lnTo>
                    <a:pt x="246" y="280"/>
                  </a:lnTo>
                  <a:lnTo>
                    <a:pt x="248" y="280"/>
                  </a:lnTo>
                  <a:lnTo>
                    <a:pt x="248" y="282"/>
                  </a:lnTo>
                  <a:lnTo>
                    <a:pt x="252" y="290"/>
                  </a:lnTo>
                  <a:lnTo>
                    <a:pt x="256" y="292"/>
                  </a:lnTo>
                  <a:lnTo>
                    <a:pt x="266" y="292"/>
                  </a:lnTo>
                  <a:lnTo>
                    <a:pt x="268" y="292"/>
                  </a:lnTo>
                  <a:lnTo>
                    <a:pt x="274" y="292"/>
                  </a:lnTo>
                  <a:lnTo>
                    <a:pt x="276" y="292"/>
                  </a:lnTo>
                  <a:lnTo>
                    <a:pt x="276" y="294"/>
                  </a:lnTo>
                  <a:lnTo>
                    <a:pt x="288" y="298"/>
                  </a:lnTo>
                  <a:lnTo>
                    <a:pt x="292" y="298"/>
                  </a:lnTo>
                  <a:lnTo>
                    <a:pt x="294" y="296"/>
                  </a:lnTo>
                  <a:lnTo>
                    <a:pt x="296" y="290"/>
                  </a:lnTo>
                  <a:lnTo>
                    <a:pt x="296" y="288"/>
                  </a:lnTo>
                  <a:lnTo>
                    <a:pt x="302" y="284"/>
                  </a:lnTo>
                  <a:lnTo>
                    <a:pt x="312" y="276"/>
                  </a:lnTo>
                  <a:lnTo>
                    <a:pt x="314" y="276"/>
                  </a:lnTo>
                  <a:lnTo>
                    <a:pt x="322" y="276"/>
                  </a:lnTo>
                  <a:lnTo>
                    <a:pt x="324" y="268"/>
                  </a:lnTo>
                  <a:lnTo>
                    <a:pt x="330" y="262"/>
                  </a:lnTo>
                  <a:lnTo>
                    <a:pt x="336" y="258"/>
                  </a:lnTo>
                  <a:lnTo>
                    <a:pt x="342" y="256"/>
                  </a:lnTo>
                  <a:lnTo>
                    <a:pt x="346" y="252"/>
                  </a:lnTo>
                  <a:lnTo>
                    <a:pt x="348" y="252"/>
                  </a:lnTo>
                  <a:lnTo>
                    <a:pt x="352" y="248"/>
                  </a:lnTo>
                  <a:lnTo>
                    <a:pt x="352" y="246"/>
                  </a:lnTo>
                  <a:lnTo>
                    <a:pt x="354" y="246"/>
                  </a:lnTo>
                  <a:lnTo>
                    <a:pt x="366" y="244"/>
                  </a:lnTo>
                  <a:lnTo>
                    <a:pt x="374" y="244"/>
                  </a:lnTo>
                  <a:lnTo>
                    <a:pt x="376" y="240"/>
                  </a:lnTo>
                  <a:lnTo>
                    <a:pt x="380" y="236"/>
                  </a:lnTo>
                  <a:lnTo>
                    <a:pt x="384" y="228"/>
                  </a:lnTo>
                  <a:lnTo>
                    <a:pt x="382" y="228"/>
                  </a:lnTo>
                  <a:lnTo>
                    <a:pt x="376" y="218"/>
                  </a:lnTo>
                  <a:lnTo>
                    <a:pt x="372" y="206"/>
                  </a:lnTo>
                  <a:lnTo>
                    <a:pt x="372" y="204"/>
                  </a:lnTo>
                  <a:lnTo>
                    <a:pt x="376" y="188"/>
                  </a:lnTo>
                  <a:lnTo>
                    <a:pt x="376" y="180"/>
                  </a:lnTo>
                  <a:lnTo>
                    <a:pt x="380" y="174"/>
                  </a:lnTo>
                  <a:lnTo>
                    <a:pt x="380" y="160"/>
                  </a:lnTo>
                  <a:lnTo>
                    <a:pt x="378" y="158"/>
                  </a:lnTo>
                  <a:lnTo>
                    <a:pt x="372" y="156"/>
                  </a:lnTo>
                  <a:lnTo>
                    <a:pt x="348" y="166"/>
                  </a:lnTo>
                  <a:lnTo>
                    <a:pt x="348" y="140"/>
                  </a:lnTo>
                  <a:lnTo>
                    <a:pt x="350" y="136"/>
                  </a:lnTo>
                  <a:lnTo>
                    <a:pt x="356" y="132"/>
                  </a:lnTo>
                  <a:lnTo>
                    <a:pt x="372" y="120"/>
                  </a:lnTo>
                  <a:lnTo>
                    <a:pt x="366" y="92"/>
                  </a:lnTo>
                  <a:lnTo>
                    <a:pt x="366" y="84"/>
                  </a:lnTo>
                  <a:lnTo>
                    <a:pt x="366" y="78"/>
                  </a:lnTo>
                  <a:lnTo>
                    <a:pt x="368" y="74"/>
                  </a:lnTo>
                  <a:lnTo>
                    <a:pt x="372" y="68"/>
                  </a:lnTo>
                  <a:lnTo>
                    <a:pt x="372" y="64"/>
                  </a:lnTo>
                  <a:lnTo>
                    <a:pt x="364" y="64"/>
                  </a:lnTo>
                  <a:lnTo>
                    <a:pt x="360" y="64"/>
                  </a:lnTo>
                  <a:lnTo>
                    <a:pt x="356" y="76"/>
                  </a:lnTo>
                  <a:lnTo>
                    <a:pt x="352" y="80"/>
                  </a:lnTo>
                  <a:lnTo>
                    <a:pt x="348" y="82"/>
                  </a:lnTo>
                  <a:lnTo>
                    <a:pt x="346" y="82"/>
                  </a:lnTo>
                  <a:lnTo>
                    <a:pt x="338" y="76"/>
                  </a:lnTo>
                  <a:lnTo>
                    <a:pt x="336" y="76"/>
                  </a:lnTo>
                  <a:lnTo>
                    <a:pt x="336" y="74"/>
                  </a:lnTo>
                  <a:lnTo>
                    <a:pt x="334" y="68"/>
                  </a:lnTo>
                  <a:lnTo>
                    <a:pt x="332" y="60"/>
                  </a:lnTo>
                  <a:lnTo>
                    <a:pt x="332" y="64"/>
                  </a:lnTo>
                  <a:lnTo>
                    <a:pt x="316" y="64"/>
                  </a:lnTo>
                  <a:lnTo>
                    <a:pt x="316" y="60"/>
                  </a:lnTo>
                  <a:lnTo>
                    <a:pt x="312" y="52"/>
                  </a:lnTo>
                  <a:lnTo>
                    <a:pt x="312" y="40"/>
                  </a:lnTo>
                  <a:lnTo>
                    <a:pt x="304" y="24"/>
                  </a:lnTo>
                  <a:lnTo>
                    <a:pt x="304" y="12"/>
                  </a:lnTo>
                  <a:lnTo>
                    <a:pt x="300" y="6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7" name="广西"/>
            <p:cNvSpPr/>
            <p:nvPr/>
          </p:nvSpPr>
          <p:spPr bwMode="auto">
            <a:xfrm>
              <a:off x="3576433" y="5058847"/>
              <a:ext cx="920690" cy="699826"/>
            </a:xfrm>
            <a:custGeom>
              <a:avLst/>
              <a:gdLst>
                <a:gd name="T0" fmla="*/ 2147483646 w 502"/>
                <a:gd name="T1" fmla="*/ 2147483646 h 382"/>
                <a:gd name="T2" fmla="*/ 2147483646 w 502"/>
                <a:gd name="T3" fmla="*/ 2147483646 h 382"/>
                <a:gd name="T4" fmla="*/ 2147483646 w 502"/>
                <a:gd name="T5" fmla="*/ 2147483646 h 382"/>
                <a:gd name="T6" fmla="*/ 2147483646 w 502"/>
                <a:gd name="T7" fmla="*/ 2147483646 h 382"/>
                <a:gd name="T8" fmla="*/ 2147483646 w 502"/>
                <a:gd name="T9" fmla="*/ 2147483646 h 382"/>
                <a:gd name="T10" fmla="*/ 2147483646 w 502"/>
                <a:gd name="T11" fmla="*/ 2147483646 h 382"/>
                <a:gd name="T12" fmla="*/ 2147483646 w 502"/>
                <a:gd name="T13" fmla="*/ 2147483646 h 382"/>
                <a:gd name="T14" fmla="*/ 2147483646 w 502"/>
                <a:gd name="T15" fmla="*/ 2147483646 h 382"/>
                <a:gd name="T16" fmla="*/ 2147483646 w 502"/>
                <a:gd name="T17" fmla="*/ 2147483646 h 382"/>
                <a:gd name="T18" fmla="*/ 2147483646 w 502"/>
                <a:gd name="T19" fmla="*/ 2147483646 h 382"/>
                <a:gd name="T20" fmla="*/ 2147483646 w 502"/>
                <a:gd name="T21" fmla="*/ 2147483646 h 382"/>
                <a:gd name="T22" fmla="*/ 2147483646 w 502"/>
                <a:gd name="T23" fmla="*/ 2147483646 h 382"/>
                <a:gd name="T24" fmla="*/ 2147483646 w 502"/>
                <a:gd name="T25" fmla="*/ 2147483646 h 382"/>
                <a:gd name="T26" fmla="*/ 2147483646 w 502"/>
                <a:gd name="T27" fmla="*/ 2147483646 h 382"/>
                <a:gd name="T28" fmla="*/ 2147483646 w 502"/>
                <a:gd name="T29" fmla="*/ 2147483646 h 382"/>
                <a:gd name="T30" fmla="*/ 2147483646 w 502"/>
                <a:gd name="T31" fmla="*/ 2147483646 h 382"/>
                <a:gd name="T32" fmla="*/ 2147483646 w 502"/>
                <a:gd name="T33" fmla="*/ 2147483646 h 382"/>
                <a:gd name="T34" fmla="*/ 2147483646 w 502"/>
                <a:gd name="T35" fmla="*/ 2147483646 h 382"/>
                <a:gd name="T36" fmla="*/ 2147483646 w 502"/>
                <a:gd name="T37" fmla="*/ 2147483646 h 382"/>
                <a:gd name="T38" fmla="*/ 2147483646 w 502"/>
                <a:gd name="T39" fmla="*/ 2147483646 h 382"/>
                <a:gd name="T40" fmla="*/ 2147483646 w 502"/>
                <a:gd name="T41" fmla="*/ 2147483646 h 382"/>
                <a:gd name="T42" fmla="*/ 2147483646 w 502"/>
                <a:gd name="T43" fmla="*/ 2147483646 h 382"/>
                <a:gd name="T44" fmla="*/ 2147483646 w 502"/>
                <a:gd name="T45" fmla="*/ 2147483646 h 382"/>
                <a:gd name="T46" fmla="*/ 2147483646 w 502"/>
                <a:gd name="T47" fmla="*/ 2147483646 h 382"/>
                <a:gd name="T48" fmla="*/ 2147483646 w 502"/>
                <a:gd name="T49" fmla="*/ 2147483646 h 382"/>
                <a:gd name="T50" fmla="*/ 2147483646 w 502"/>
                <a:gd name="T51" fmla="*/ 2147483646 h 382"/>
                <a:gd name="T52" fmla="*/ 2147483646 w 502"/>
                <a:gd name="T53" fmla="*/ 2147483646 h 382"/>
                <a:gd name="T54" fmla="*/ 2147483646 w 502"/>
                <a:gd name="T55" fmla="*/ 2147483646 h 382"/>
                <a:gd name="T56" fmla="*/ 2147483646 w 502"/>
                <a:gd name="T57" fmla="*/ 2147483646 h 382"/>
                <a:gd name="T58" fmla="*/ 2147483646 w 502"/>
                <a:gd name="T59" fmla="*/ 2147483646 h 382"/>
                <a:gd name="T60" fmla="*/ 2147483646 w 502"/>
                <a:gd name="T61" fmla="*/ 2147483646 h 382"/>
                <a:gd name="T62" fmla="*/ 2147483646 w 502"/>
                <a:gd name="T63" fmla="*/ 2147483646 h 382"/>
                <a:gd name="T64" fmla="*/ 2147483646 w 502"/>
                <a:gd name="T65" fmla="*/ 2147483646 h 382"/>
                <a:gd name="T66" fmla="*/ 2147483646 w 502"/>
                <a:gd name="T67" fmla="*/ 2147483646 h 382"/>
                <a:gd name="T68" fmla="*/ 2147483646 w 502"/>
                <a:gd name="T69" fmla="*/ 2147483646 h 382"/>
                <a:gd name="T70" fmla="*/ 2147483646 w 502"/>
                <a:gd name="T71" fmla="*/ 2147483646 h 382"/>
                <a:gd name="T72" fmla="*/ 2147483646 w 502"/>
                <a:gd name="T73" fmla="*/ 2147483646 h 382"/>
                <a:gd name="T74" fmla="*/ 2147483646 w 502"/>
                <a:gd name="T75" fmla="*/ 2147483646 h 382"/>
                <a:gd name="T76" fmla="*/ 2147483646 w 502"/>
                <a:gd name="T77" fmla="*/ 2147483646 h 382"/>
                <a:gd name="T78" fmla="*/ 2147483646 w 502"/>
                <a:gd name="T79" fmla="*/ 2147483646 h 382"/>
                <a:gd name="T80" fmla="*/ 2147483646 w 502"/>
                <a:gd name="T81" fmla="*/ 2147483646 h 382"/>
                <a:gd name="T82" fmla="*/ 2147483646 w 502"/>
                <a:gd name="T83" fmla="*/ 2147483646 h 382"/>
                <a:gd name="T84" fmla="*/ 2147483646 w 502"/>
                <a:gd name="T85" fmla="*/ 2147483646 h 382"/>
                <a:gd name="T86" fmla="*/ 2147483646 w 502"/>
                <a:gd name="T87" fmla="*/ 2147483646 h 382"/>
                <a:gd name="T88" fmla="*/ 2147483646 w 502"/>
                <a:gd name="T89" fmla="*/ 2147483646 h 382"/>
                <a:gd name="T90" fmla="*/ 2147483646 w 502"/>
                <a:gd name="T91" fmla="*/ 2147483646 h 382"/>
                <a:gd name="T92" fmla="*/ 2147483646 w 502"/>
                <a:gd name="T93" fmla="*/ 2147483646 h 382"/>
                <a:gd name="T94" fmla="*/ 2147483646 w 502"/>
                <a:gd name="T95" fmla="*/ 2147483646 h 382"/>
                <a:gd name="T96" fmla="*/ 2147483646 w 502"/>
                <a:gd name="T97" fmla="*/ 2147483646 h 382"/>
                <a:gd name="T98" fmla="*/ 2147483646 w 502"/>
                <a:gd name="T99" fmla="*/ 2147483646 h 382"/>
                <a:gd name="T100" fmla="*/ 2147483646 w 502"/>
                <a:gd name="T101" fmla="*/ 2147483646 h 382"/>
                <a:gd name="T102" fmla="*/ 2147483646 w 502"/>
                <a:gd name="T103" fmla="*/ 2147483646 h 382"/>
                <a:gd name="T104" fmla="*/ 2147483646 w 502"/>
                <a:gd name="T105" fmla="*/ 2147483646 h 382"/>
                <a:gd name="T106" fmla="*/ 2147483646 w 502"/>
                <a:gd name="T107" fmla="*/ 2147483646 h 382"/>
                <a:gd name="T108" fmla="*/ 2147483646 w 502"/>
                <a:gd name="T109" fmla="*/ 2147483646 h 382"/>
                <a:gd name="T110" fmla="*/ 2147483646 w 502"/>
                <a:gd name="T111" fmla="*/ 2147483646 h 3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02" h="382">
                  <a:moveTo>
                    <a:pt x="402" y="8"/>
                  </a:moveTo>
                  <a:lnTo>
                    <a:pt x="402" y="10"/>
                  </a:lnTo>
                  <a:lnTo>
                    <a:pt x="404" y="12"/>
                  </a:lnTo>
                  <a:lnTo>
                    <a:pt x="394" y="28"/>
                  </a:lnTo>
                  <a:lnTo>
                    <a:pt x="386" y="34"/>
                  </a:lnTo>
                  <a:lnTo>
                    <a:pt x="378" y="36"/>
                  </a:lnTo>
                  <a:lnTo>
                    <a:pt x="376" y="36"/>
                  </a:lnTo>
                  <a:lnTo>
                    <a:pt x="368" y="30"/>
                  </a:lnTo>
                  <a:lnTo>
                    <a:pt x="360" y="32"/>
                  </a:lnTo>
                  <a:lnTo>
                    <a:pt x="344" y="44"/>
                  </a:lnTo>
                  <a:lnTo>
                    <a:pt x="340" y="44"/>
                  </a:lnTo>
                  <a:lnTo>
                    <a:pt x="336" y="42"/>
                  </a:lnTo>
                  <a:lnTo>
                    <a:pt x="328" y="32"/>
                  </a:lnTo>
                  <a:lnTo>
                    <a:pt x="322" y="42"/>
                  </a:lnTo>
                  <a:lnTo>
                    <a:pt x="316" y="48"/>
                  </a:lnTo>
                  <a:lnTo>
                    <a:pt x="306" y="48"/>
                  </a:lnTo>
                  <a:lnTo>
                    <a:pt x="294" y="52"/>
                  </a:lnTo>
                  <a:lnTo>
                    <a:pt x="282" y="60"/>
                  </a:lnTo>
                  <a:lnTo>
                    <a:pt x="278" y="60"/>
                  </a:lnTo>
                  <a:lnTo>
                    <a:pt x="274" y="64"/>
                  </a:lnTo>
                  <a:lnTo>
                    <a:pt x="270" y="70"/>
                  </a:lnTo>
                  <a:lnTo>
                    <a:pt x="270" y="72"/>
                  </a:lnTo>
                  <a:lnTo>
                    <a:pt x="270" y="74"/>
                  </a:lnTo>
                  <a:lnTo>
                    <a:pt x="276" y="82"/>
                  </a:lnTo>
                  <a:lnTo>
                    <a:pt x="254" y="80"/>
                  </a:lnTo>
                  <a:lnTo>
                    <a:pt x="242" y="90"/>
                  </a:lnTo>
                  <a:lnTo>
                    <a:pt x="240" y="94"/>
                  </a:lnTo>
                  <a:lnTo>
                    <a:pt x="238" y="100"/>
                  </a:lnTo>
                  <a:lnTo>
                    <a:pt x="236" y="102"/>
                  </a:lnTo>
                  <a:lnTo>
                    <a:pt x="224" y="102"/>
                  </a:lnTo>
                  <a:lnTo>
                    <a:pt x="210" y="96"/>
                  </a:lnTo>
                  <a:lnTo>
                    <a:pt x="206" y="96"/>
                  </a:lnTo>
                  <a:lnTo>
                    <a:pt x="194" y="98"/>
                  </a:lnTo>
                  <a:lnTo>
                    <a:pt x="190" y="96"/>
                  </a:lnTo>
                  <a:lnTo>
                    <a:pt x="186" y="94"/>
                  </a:lnTo>
                  <a:lnTo>
                    <a:pt x="178" y="84"/>
                  </a:lnTo>
                  <a:lnTo>
                    <a:pt x="170" y="80"/>
                  </a:lnTo>
                  <a:lnTo>
                    <a:pt x="162" y="92"/>
                  </a:lnTo>
                  <a:lnTo>
                    <a:pt x="160" y="92"/>
                  </a:lnTo>
                  <a:lnTo>
                    <a:pt x="150" y="100"/>
                  </a:lnTo>
                  <a:lnTo>
                    <a:pt x="148" y="100"/>
                  </a:lnTo>
                  <a:lnTo>
                    <a:pt x="148" y="102"/>
                  </a:lnTo>
                  <a:lnTo>
                    <a:pt x="146" y="102"/>
                  </a:lnTo>
                  <a:lnTo>
                    <a:pt x="138" y="104"/>
                  </a:lnTo>
                  <a:lnTo>
                    <a:pt x="126" y="116"/>
                  </a:lnTo>
                  <a:lnTo>
                    <a:pt x="112" y="122"/>
                  </a:lnTo>
                  <a:lnTo>
                    <a:pt x="102" y="134"/>
                  </a:lnTo>
                  <a:lnTo>
                    <a:pt x="70" y="134"/>
                  </a:lnTo>
                  <a:lnTo>
                    <a:pt x="46" y="124"/>
                  </a:lnTo>
                  <a:lnTo>
                    <a:pt x="32" y="124"/>
                  </a:lnTo>
                  <a:lnTo>
                    <a:pt x="20" y="130"/>
                  </a:lnTo>
                  <a:lnTo>
                    <a:pt x="18" y="130"/>
                  </a:lnTo>
                  <a:lnTo>
                    <a:pt x="10" y="132"/>
                  </a:lnTo>
                  <a:lnTo>
                    <a:pt x="2" y="138"/>
                  </a:lnTo>
                  <a:lnTo>
                    <a:pt x="0" y="142"/>
                  </a:lnTo>
                  <a:lnTo>
                    <a:pt x="0" y="152"/>
                  </a:lnTo>
                  <a:lnTo>
                    <a:pt x="4" y="158"/>
                  </a:lnTo>
                  <a:lnTo>
                    <a:pt x="22" y="152"/>
                  </a:lnTo>
                  <a:lnTo>
                    <a:pt x="30" y="154"/>
                  </a:lnTo>
                  <a:lnTo>
                    <a:pt x="40" y="158"/>
                  </a:lnTo>
                  <a:lnTo>
                    <a:pt x="42" y="158"/>
                  </a:lnTo>
                  <a:lnTo>
                    <a:pt x="42" y="160"/>
                  </a:lnTo>
                  <a:lnTo>
                    <a:pt x="42" y="186"/>
                  </a:lnTo>
                  <a:lnTo>
                    <a:pt x="46" y="188"/>
                  </a:lnTo>
                  <a:lnTo>
                    <a:pt x="64" y="188"/>
                  </a:lnTo>
                  <a:lnTo>
                    <a:pt x="74" y="184"/>
                  </a:lnTo>
                  <a:lnTo>
                    <a:pt x="76" y="184"/>
                  </a:lnTo>
                  <a:lnTo>
                    <a:pt x="86" y="180"/>
                  </a:lnTo>
                  <a:lnTo>
                    <a:pt x="94" y="176"/>
                  </a:lnTo>
                  <a:lnTo>
                    <a:pt x="98" y="176"/>
                  </a:lnTo>
                  <a:lnTo>
                    <a:pt x="100" y="178"/>
                  </a:lnTo>
                  <a:lnTo>
                    <a:pt x="104" y="188"/>
                  </a:lnTo>
                  <a:lnTo>
                    <a:pt x="106" y="216"/>
                  </a:lnTo>
                  <a:lnTo>
                    <a:pt x="106" y="218"/>
                  </a:lnTo>
                  <a:lnTo>
                    <a:pt x="92" y="232"/>
                  </a:lnTo>
                  <a:lnTo>
                    <a:pt x="92" y="234"/>
                  </a:lnTo>
                  <a:lnTo>
                    <a:pt x="74" y="242"/>
                  </a:lnTo>
                  <a:lnTo>
                    <a:pt x="70" y="248"/>
                  </a:lnTo>
                  <a:lnTo>
                    <a:pt x="72" y="252"/>
                  </a:lnTo>
                  <a:lnTo>
                    <a:pt x="106" y="256"/>
                  </a:lnTo>
                  <a:lnTo>
                    <a:pt x="108" y="258"/>
                  </a:lnTo>
                  <a:lnTo>
                    <a:pt x="122" y="266"/>
                  </a:lnTo>
                  <a:lnTo>
                    <a:pt x="152" y="264"/>
                  </a:lnTo>
                  <a:lnTo>
                    <a:pt x="152" y="268"/>
                  </a:lnTo>
                  <a:lnTo>
                    <a:pt x="154" y="284"/>
                  </a:lnTo>
                  <a:lnTo>
                    <a:pt x="154" y="286"/>
                  </a:lnTo>
                  <a:lnTo>
                    <a:pt x="140" y="300"/>
                  </a:lnTo>
                  <a:lnTo>
                    <a:pt x="140" y="312"/>
                  </a:lnTo>
                  <a:lnTo>
                    <a:pt x="142" y="320"/>
                  </a:lnTo>
                  <a:lnTo>
                    <a:pt x="144" y="326"/>
                  </a:lnTo>
                  <a:lnTo>
                    <a:pt x="150" y="330"/>
                  </a:lnTo>
                  <a:lnTo>
                    <a:pt x="174" y="344"/>
                  </a:lnTo>
                  <a:lnTo>
                    <a:pt x="194" y="356"/>
                  </a:lnTo>
                  <a:lnTo>
                    <a:pt x="212" y="348"/>
                  </a:lnTo>
                  <a:lnTo>
                    <a:pt x="214" y="348"/>
                  </a:lnTo>
                  <a:lnTo>
                    <a:pt x="216" y="348"/>
                  </a:lnTo>
                  <a:lnTo>
                    <a:pt x="242" y="368"/>
                  </a:lnTo>
                  <a:lnTo>
                    <a:pt x="246" y="368"/>
                  </a:lnTo>
                  <a:lnTo>
                    <a:pt x="252" y="360"/>
                  </a:lnTo>
                  <a:lnTo>
                    <a:pt x="254" y="360"/>
                  </a:lnTo>
                  <a:lnTo>
                    <a:pt x="254" y="358"/>
                  </a:lnTo>
                  <a:lnTo>
                    <a:pt x="256" y="358"/>
                  </a:lnTo>
                  <a:lnTo>
                    <a:pt x="270" y="360"/>
                  </a:lnTo>
                  <a:lnTo>
                    <a:pt x="274" y="334"/>
                  </a:lnTo>
                  <a:lnTo>
                    <a:pt x="294" y="368"/>
                  </a:lnTo>
                  <a:lnTo>
                    <a:pt x="310" y="370"/>
                  </a:lnTo>
                  <a:lnTo>
                    <a:pt x="312" y="370"/>
                  </a:lnTo>
                  <a:lnTo>
                    <a:pt x="314" y="370"/>
                  </a:lnTo>
                  <a:lnTo>
                    <a:pt x="314" y="372"/>
                  </a:lnTo>
                  <a:lnTo>
                    <a:pt x="314" y="382"/>
                  </a:lnTo>
                  <a:lnTo>
                    <a:pt x="320" y="380"/>
                  </a:lnTo>
                  <a:lnTo>
                    <a:pt x="346" y="346"/>
                  </a:lnTo>
                  <a:lnTo>
                    <a:pt x="358" y="362"/>
                  </a:lnTo>
                  <a:lnTo>
                    <a:pt x="358" y="356"/>
                  </a:lnTo>
                  <a:lnTo>
                    <a:pt x="366" y="340"/>
                  </a:lnTo>
                  <a:lnTo>
                    <a:pt x="372" y="328"/>
                  </a:lnTo>
                  <a:lnTo>
                    <a:pt x="392" y="328"/>
                  </a:lnTo>
                  <a:lnTo>
                    <a:pt x="396" y="304"/>
                  </a:lnTo>
                  <a:lnTo>
                    <a:pt x="398" y="304"/>
                  </a:lnTo>
                  <a:lnTo>
                    <a:pt x="400" y="306"/>
                  </a:lnTo>
                  <a:lnTo>
                    <a:pt x="414" y="308"/>
                  </a:lnTo>
                  <a:lnTo>
                    <a:pt x="416" y="300"/>
                  </a:lnTo>
                  <a:lnTo>
                    <a:pt x="410" y="288"/>
                  </a:lnTo>
                  <a:lnTo>
                    <a:pt x="410" y="286"/>
                  </a:lnTo>
                  <a:lnTo>
                    <a:pt x="414" y="276"/>
                  </a:lnTo>
                  <a:lnTo>
                    <a:pt x="414" y="274"/>
                  </a:lnTo>
                  <a:lnTo>
                    <a:pt x="416" y="274"/>
                  </a:lnTo>
                  <a:lnTo>
                    <a:pt x="458" y="252"/>
                  </a:lnTo>
                  <a:lnTo>
                    <a:pt x="456" y="230"/>
                  </a:lnTo>
                  <a:lnTo>
                    <a:pt x="456" y="228"/>
                  </a:lnTo>
                  <a:lnTo>
                    <a:pt x="464" y="212"/>
                  </a:lnTo>
                  <a:lnTo>
                    <a:pt x="466" y="210"/>
                  </a:lnTo>
                  <a:lnTo>
                    <a:pt x="478" y="180"/>
                  </a:lnTo>
                  <a:lnTo>
                    <a:pt x="490" y="168"/>
                  </a:lnTo>
                  <a:lnTo>
                    <a:pt x="496" y="156"/>
                  </a:lnTo>
                  <a:lnTo>
                    <a:pt x="502" y="146"/>
                  </a:lnTo>
                  <a:lnTo>
                    <a:pt x="496" y="134"/>
                  </a:lnTo>
                  <a:lnTo>
                    <a:pt x="496" y="132"/>
                  </a:lnTo>
                  <a:lnTo>
                    <a:pt x="496" y="120"/>
                  </a:lnTo>
                  <a:lnTo>
                    <a:pt x="490" y="120"/>
                  </a:lnTo>
                  <a:lnTo>
                    <a:pt x="478" y="126"/>
                  </a:lnTo>
                  <a:lnTo>
                    <a:pt x="472" y="128"/>
                  </a:lnTo>
                  <a:lnTo>
                    <a:pt x="468" y="128"/>
                  </a:lnTo>
                  <a:lnTo>
                    <a:pt x="460" y="126"/>
                  </a:lnTo>
                  <a:lnTo>
                    <a:pt x="454" y="122"/>
                  </a:lnTo>
                  <a:lnTo>
                    <a:pt x="452" y="118"/>
                  </a:lnTo>
                  <a:lnTo>
                    <a:pt x="450" y="114"/>
                  </a:lnTo>
                  <a:lnTo>
                    <a:pt x="452" y="98"/>
                  </a:lnTo>
                  <a:lnTo>
                    <a:pt x="446" y="98"/>
                  </a:lnTo>
                  <a:lnTo>
                    <a:pt x="442" y="102"/>
                  </a:lnTo>
                  <a:lnTo>
                    <a:pt x="432" y="112"/>
                  </a:lnTo>
                  <a:lnTo>
                    <a:pt x="428" y="114"/>
                  </a:lnTo>
                  <a:lnTo>
                    <a:pt x="424" y="114"/>
                  </a:lnTo>
                  <a:lnTo>
                    <a:pt x="422" y="108"/>
                  </a:lnTo>
                  <a:lnTo>
                    <a:pt x="422" y="100"/>
                  </a:lnTo>
                  <a:lnTo>
                    <a:pt x="422" y="92"/>
                  </a:lnTo>
                  <a:lnTo>
                    <a:pt x="424" y="88"/>
                  </a:lnTo>
                  <a:lnTo>
                    <a:pt x="426" y="86"/>
                  </a:lnTo>
                  <a:lnTo>
                    <a:pt x="428" y="86"/>
                  </a:lnTo>
                  <a:lnTo>
                    <a:pt x="444" y="58"/>
                  </a:lnTo>
                  <a:lnTo>
                    <a:pt x="448" y="48"/>
                  </a:lnTo>
                  <a:lnTo>
                    <a:pt x="450" y="36"/>
                  </a:lnTo>
                  <a:lnTo>
                    <a:pt x="442" y="28"/>
                  </a:lnTo>
                  <a:lnTo>
                    <a:pt x="440" y="22"/>
                  </a:lnTo>
                  <a:lnTo>
                    <a:pt x="440" y="12"/>
                  </a:lnTo>
                  <a:lnTo>
                    <a:pt x="440" y="8"/>
                  </a:lnTo>
                  <a:lnTo>
                    <a:pt x="438" y="4"/>
                  </a:lnTo>
                  <a:lnTo>
                    <a:pt x="434" y="0"/>
                  </a:lnTo>
                  <a:lnTo>
                    <a:pt x="432" y="2"/>
                  </a:lnTo>
                  <a:lnTo>
                    <a:pt x="430" y="6"/>
                  </a:lnTo>
                  <a:lnTo>
                    <a:pt x="426" y="8"/>
                  </a:lnTo>
                  <a:lnTo>
                    <a:pt x="422" y="10"/>
                  </a:lnTo>
                  <a:lnTo>
                    <a:pt x="416" y="8"/>
                  </a:lnTo>
                  <a:lnTo>
                    <a:pt x="410" y="8"/>
                  </a:lnTo>
                  <a:lnTo>
                    <a:pt x="402" y="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8" name="重庆"/>
            <p:cNvSpPr/>
            <p:nvPr/>
          </p:nvSpPr>
          <p:spPr bwMode="auto">
            <a:xfrm>
              <a:off x="3704816" y="4289404"/>
              <a:ext cx="520869" cy="527618"/>
            </a:xfrm>
            <a:custGeom>
              <a:avLst/>
              <a:gdLst>
                <a:gd name="T0" fmla="*/ 2147483646 w 284"/>
                <a:gd name="T1" fmla="*/ 2147483646 h 288"/>
                <a:gd name="T2" fmla="*/ 2147483646 w 284"/>
                <a:gd name="T3" fmla="*/ 2147483646 h 288"/>
                <a:gd name="T4" fmla="*/ 2147483646 w 284"/>
                <a:gd name="T5" fmla="*/ 2147483646 h 288"/>
                <a:gd name="T6" fmla="*/ 2147483646 w 284"/>
                <a:gd name="T7" fmla="*/ 2147483646 h 288"/>
                <a:gd name="T8" fmla="*/ 2147483646 w 284"/>
                <a:gd name="T9" fmla="*/ 2147483646 h 288"/>
                <a:gd name="T10" fmla="*/ 2147483646 w 284"/>
                <a:gd name="T11" fmla="*/ 2147483646 h 288"/>
                <a:gd name="T12" fmla="*/ 2147483646 w 284"/>
                <a:gd name="T13" fmla="*/ 2147483646 h 288"/>
                <a:gd name="T14" fmla="*/ 2147483646 w 284"/>
                <a:gd name="T15" fmla="*/ 2147483646 h 288"/>
                <a:gd name="T16" fmla="*/ 2147483646 w 284"/>
                <a:gd name="T17" fmla="*/ 2147483646 h 288"/>
                <a:gd name="T18" fmla="*/ 2147483646 w 284"/>
                <a:gd name="T19" fmla="*/ 2147483646 h 288"/>
                <a:gd name="T20" fmla="*/ 2147483646 w 284"/>
                <a:gd name="T21" fmla="*/ 2147483646 h 288"/>
                <a:gd name="T22" fmla="*/ 2147483646 w 284"/>
                <a:gd name="T23" fmla="*/ 2147483646 h 288"/>
                <a:gd name="T24" fmla="*/ 2147483646 w 284"/>
                <a:gd name="T25" fmla="*/ 2147483646 h 288"/>
                <a:gd name="T26" fmla="*/ 2147483646 w 284"/>
                <a:gd name="T27" fmla="*/ 2147483646 h 288"/>
                <a:gd name="T28" fmla="*/ 2147483646 w 284"/>
                <a:gd name="T29" fmla="*/ 2147483646 h 288"/>
                <a:gd name="T30" fmla="*/ 2147483646 w 284"/>
                <a:gd name="T31" fmla="*/ 2147483646 h 288"/>
                <a:gd name="T32" fmla="*/ 2147483646 w 284"/>
                <a:gd name="T33" fmla="*/ 2147483646 h 288"/>
                <a:gd name="T34" fmla="*/ 2147483646 w 284"/>
                <a:gd name="T35" fmla="*/ 2147483646 h 288"/>
                <a:gd name="T36" fmla="*/ 2147483646 w 284"/>
                <a:gd name="T37" fmla="*/ 2147483646 h 288"/>
                <a:gd name="T38" fmla="*/ 2147483646 w 284"/>
                <a:gd name="T39" fmla="*/ 2147483646 h 288"/>
                <a:gd name="T40" fmla="*/ 2147483646 w 284"/>
                <a:gd name="T41" fmla="*/ 2147483646 h 288"/>
                <a:gd name="T42" fmla="*/ 2147483646 w 284"/>
                <a:gd name="T43" fmla="*/ 2147483646 h 288"/>
                <a:gd name="T44" fmla="*/ 2147483646 w 284"/>
                <a:gd name="T45" fmla="*/ 2147483646 h 288"/>
                <a:gd name="T46" fmla="*/ 2147483646 w 284"/>
                <a:gd name="T47" fmla="*/ 2147483646 h 288"/>
                <a:gd name="T48" fmla="*/ 2147483646 w 284"/>
                <a:gd name="T49" fmla="*/ 2147483646 h 288"/>
                <a:gd name="T50" fmla="*/ 2147483646 w 284"/>
                <a:gd name="T51" fmla="*/ 2147483646 h 288"/>
                <a:gd name="T52" fmla="*/ 2147483646 w 284"/>
                <a:gd name="T53" fmla="*/ 2147483646 h 288"/>
                <a:gd name="T54" fmla="*/ 2147483646 w 284"/>
                <a:gd name="T55" fmla="*/ 2147483646 h 288"/>
                <a:gd name="T56" fmla="*/ 2147483646 w 284"/>
                <a:gd name="T57" fmla="*/ 2147483646 h 288"/>
                <a:gd name="T58" fmla="*/ 2147483646 w 284"/>
                <a:gd name="T59" fmla="*/ 2147483646 h 288"/>
                <a:gd name="T60" fmla="*/ 2147483646 w 284"/>
                <a:gd name="T61" fmla="*/ 2147483646 h 288"/>
                <a:gd name="T62" fmla="*/ 2147483646 w 284"/>
                <a:gd name="T63" fmla="*/ 2147483646 h 288"/>
                <a:gd name="T64" fmla="*/ 2147483646 w 284"/>
                <a:gd name="T65" fmla="*/ 2147483646 h 288"/>
                <a:gd name="T66" fmla="*/ 2147483646 w 284"/>
                <a:gd name="T67" fmla="*/ 2147483646 h 288"/>
                <a:gd name="T68" fmla="*/ 2147483646 w 284"/>
                <a:gd name="T69" fmla="*/ 2147483646 h 288"/>
                <a:gd name="T70" fmla="*/ 2147483646 w 284"/>
                <a:gd name="T71" fmla="*/ 2147483646 h 288"/>
                <a:gd name="T72" fmla="*/ 2147483646 w 284"/>
                <a:gd name="T73" fmla="*/ 2147483646 h 288"/>
                <a:gd name="T74" fmla="*/ 2147483646 w 284"/>
                <a:gd name="T75" fmla="*/ 2147483646 h 288"/>
                <a:gd name="T76" fmla="*/ 2147483646 w 284"/>
                <a:gd name="T77" fmla="*/ 2147483646 h 288"/>
                <a:gd name="T78" fmla="*/ 2147483646 w 284"/>
                <a:gd name="T79" fmla="*/ 2147483646 h 288"/>
                <a:gd name="T80" fmla="*/ 2147483646 w 284"/>
                <a:gd name="T81" fmla="*/ 2147483646 h 288"/>
                <a:gd name="T82" fmla="*/ 2147483646 w 284"/>
                <a:gd name="T83" fmla="*/ 2147483646 h 288"/>
                <a:gd name="T84" fmla="*/ 2147483646 w 284"/>
                <a:gd name="T85" fmla="*/ 2147483646 h 288"/>
                <a:gd name="T86" fmla="*/ 2147483646 w 284"/>
                <a:gd name="T87" fmla="*/ 2147483646 h 288"/>
                <a:gd name="T88" fmla="*/ 2147483646 w 284"/>
                <a:gd name="T89" fmla="*/ 2147483646 h 288"/>
                <a:gd name="T90" fmla="*/ 2147483646 w 284"/>
                <a:gd name="T91" fmla="*/ 2147483646 h 288"/>
                <a:gd name="T92" fmla="*/ 2147483646 w 284"/>
                <a:gd name="T93" fmla="*/ 2147483646 h 288"/>
                <a:gd name="T94" fmla="*/ 2147483646 w 284"/>
                <a:gd name="T95" fmla="*/ 2147483646 h 288"/>
                <a:gd name="T96" fmla="*/ 2147483646 w 284"/>
                <a:gd name="T97" fmla="*/ 2147483646 h 288"/>
                <a:gd name="T98" fmla="*/ 2147483646 w 284"/>
                <a:gd name="T99" fmla="*/ 2147483646 h 288"/>
                <a:gd name="T100" fmla="*/ 2147483646 w 284"/>
                <a:gd name="T101" fmla="*/ 2147483646 h 288"/>
                <a:gd name="T102" fmla="*/ 2147483646 w 284"/>
                <a:gd name="T103" fmla="*/ 2147483646 h 28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4" h="288">
                  <a:moveTo>
                    <a:pt x="284" y="58"/>
                  </a:moveTo>
                  <a:lnTo>
                    <a:pt x="278" y="44"/>
                  </a:lnTo>
                  <a:lnTo>
                    <a:pt x="268" y="32"/>
                  </a:lnTo>
                  <a:lnTo>
                    <a:pt x="260" y="30"/>
                  </a:lnTo>
                  <a:lnTo>
                    <a:pt x="258" y="30"/>
                  </a:lnTo>
                  <a:lnTo>
                    <a:pt x="258" y="28"/>
                  </a:lnTo>
                  <a:lnTo>
                    <a:pt x="250" y="24"/>
                  </a:lnTo>
                  <a:lnTo>
                    <a:pt x="248" y="24"/>
                  </a:lnTo>
                  <a:lnTo>
                    <a:pt x="244" y="26"/>
                  </a:lnTo>
                  <a:lnTo>
                    <a:pt x="234" y="28"/>
                  </a:lnTo>
                  <a:lnTo>
                    <a:pt x="232" y="26"/>
                  </a:lnTo>
                  <a:lnTo>
                    <a:pt x="222" y="22"/>
                  </a:lnTo>
                  <a:lnTo>
                    <a:pt x="220" y="22"/>
                  </a:lnTo>
                  <a:lnTo>
                    <a:pt x="220" y="20"/>
                  </a:lnTo>
                  <a:lnTo>
                    <a:pt x="212" y="12"/>
                  </a:lnTo>
                  <a:lnTo>
                    <a:pt x="204" y="4"/>
                  </a:lnTo>
                  <a:lnTo>
                    <a:pt x="196" y="0"/>
                  </a:lnTo>
                  <a:lnTo>
                    <a:pt x="188" y="8"/>
                  </a:lnTo>
                  <a:lnTo>
                    <a:pt x="176" y="16"/>
                  </a:lnTo>
                  <a:lnTo>
                    <a:pt x="172" y="40"/>
                  </a:lnTo>
                  <a:lnTo>
                    <a:pt x="162" y="58"/>
                  </a:lnTo>
                  <a:lnTo>
                    <a:pt x="162" y="60"/>
                  </a:lnTo>
                  <a:lnTo>
                    <a:pt x="154" y="68"/>
                  </a:lnTo>
                  <a:lnTo>
                    <a:pt x="144" y="86"/>
                  </a:lnTo>
                  <a:lnTo>
                    <a:pt x="144" y="88"/>
                  </a:lnTo>
                  <a:lnTo>
                    <a:pt x="124" y="104"/>
                  </a:lnTo>
                  <a:lnTo>
                    <a:pt x="116" y="118"/>
                  </a:lnTo>
                  <a:lnTo>
                    <a:pt x="114" y="120"/>
                  </a:lnTo>
                  <a:lnTo>
                    <a:pt x="110" y="124"/>
                  </a:lnTo>
                  <a:lnTo>
                    <a:pt x="96" y="132"/>
                  </a:lnTo>
                  <a:lnTo>
                    <a:pt x="88" y="144"/>
                  </a:lnTo>
                  <a:lnTo>
                    <a:pt x="74" y="164"/>
                  </a:lnTo>
                  <a:lnTo>
                    <a:pt x="72" y="164"/>
                  </a:lnTo>
                  <a:lnTo>
                    <a:pt x="8" y="160"/>
                  </a:lnTo>
                  <a:lnTo>
                    <a:pt x="0" y="168"/>
                  </a:lnTo>
                  <a:lnTo>
                    <a:pt x="0" y="180"/>
                  </a:lnTo>
                  <a:lnTo>
                    <a:pt x="6" y="208"/>
                  </a:lnTo>
                  <a:lnTo>
                    <a:pt x="20" y="226"/>
                  </a:lnTo>
                  <a:lnTo>
                    <a:pt x="32" y="232"/>
                  </a:lnTo>
                  <a:lnTo>
                    <a:pt x="32" y="234"/>
                  </a:lnTo>
                  <a:lnTo>
                    <a:pt x="40" y="244"/>
                  </a:lnTo>
                  <a:lnTo>
                    <a:pt x="42" y="252"/>
                  </a:lnTo>
                  <a:lnTo>
                    <a:pt x="42" y="262"/>
                  </a:lnTo>
                  <a:lnTo>
                    <a:pt x="38" y="266"/>
                  </a:lnTo>
                  <a:lnTo>
                    <a:pt x="40" y="268"/>
                  </a:lnTo>
                  <a:lnTo>
                    <a:pt x="44" y="268"/>
                  </a:lnTo>
                  <a:lnTo>
                    <a:pt x="48" y="258"/>
                  </a:lnTo>
                  <a:lnTo>
                    <a:pt x="50" y="258"/>
                  </a:lnTo>
                  <a:lnTo>
                    <a:pt x="62" y="262"/>
                  </a:lnTo>
                  <a:lnTo>
                    <a:pt x="64" y="266"/>
                  </a:lnTo>
                  <a:lnTo>
                    <a:pt x="70" y="266"/>
                  </a:lnTo>
                  <a:lnTo>
                    <a:pt x="68" y="260"/>
                  </a:lnTo>
                  <a:lnTo>
                    <a:pt x="76" y="246"/>
                  </a:lnTo>
                  <a:lnTo>
                    <a:pt x="78" y="244"/>
                  </a:lnTo>
                  <a:lnTo>
                    <a:pt x="80" y="242"/>
                  </a:lnTo>
                  <a:lnTo>
                    <a:pt x="88" y="242"/>
                  </a:lnTo>
                  <a:lnTo>
                    <a:pt x="102" y="242"/>
                  </a:lnTo>
                  <a:lnTo>
                    <a:pt x="110" y="232"/>
                  </a:lnTo>
                  <a:lnTo>
                    <a:pt x="110" y="222"/>
                  </a:lnTo>
                  <a:lnTo>
                    <a:pt x="112" y="212"/>
                  </a:lnTo>
                  <a:lnTo>
                    <a:pt x="114" y="210"/>
                  </a:lnTo>
                  <a:lnTo>
                    <a:pt x="120" y="206"/>
                  </a:lnTo>
                  <a:lnTo>
                    <a:pt x="122" y="206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6" y="220"/>
                  </a:lnTo>
                  <a:lnTo>
                    <a:pt x="136" y="224"/>
                  </a:lnTo>
                  <a:lnTo>
                    <a:pt x="138" y="232"/>
                  </a:lnTo>
                  <a:lnTo>
                    <a:pt x="140" y="232"/>
                  </a:lnTo>
                  <a:lnTo>
                    <a:pt x="144" y="226"/>
                  </a:lnTo>
                  <a:lnTo>
                    <a:pt x="152" y="216"/>
                  </a:lnTo>
                  <a:lnTo>
                    <a:pt x="160" y="212"/>
                  </a:lnTo>
                  <a:lnTo>
                    <a:pt x="162" y="212"/>
                  </a:lnTo>
                  <a:lnTo>
                    <a:pt x="162" y="210"/>
                  </a:lnTo>
                  <a:lnTo>
                    <a:pt x="172" y="214"/>
                  </a:lnTo>
                  <a:lnTo>
                    <a:pt x="174" y="214"/>
                  </a:lnTo>
                  <a:lnTo>
                    <a:pt x="176" y="214"/>
                  </a:lnTo>
                  <a:lnTo>
                    <a:pt x="180" y="226"/>
                  </a:lnTo>
                  <a:lnTo>
                    <a:pt x="180" y="236"/>
                  </a:lnTo>
                  <a:lnTo>
                    <a:pt x="188" y="252"/>
                  </a:lnTo>
                  <a:lnTo>
                    <a:pt x="188" y="254"/>
                  </a:lnTo>
                  <a:lnTo>
                    <a:pt x="188" y="264"/>
                  </a:lnTo>
                  <a:lnTo>
                    <a:pt x="192" y="270"/>
                  </a:lnTo>
                  <a:lnTo>
                    <a:pt x="194" y="270"/>
                  </a:lnTo>
                  <a:lnTo>
                    <a:pt x="196" y="266"/>
                  </a:lnTo>
                  <a:lnTo>
                    <a:pt x="198" y="264"/>
                  </a:lnTo>
                  <a:lnTo>
                    <a:pt x="208" y="270"/>
                  </a:lnTo>
                  <a:lnTo>
                    <a:pt x="208" y="272"/>
                  </a:lnTo>
                  <a:lnTo>
                    <a:pt x="212" y="286"/>
                  </a:lnTo>
                  <a:lnTo>
                    <a:pt x="216" y="288"/>
                  </a:lnTo>
                  <a:lnTo>
                    <a:pt x="216" y="286"/>
                  </a:lnTo>
                  <a:lnTo>
                    <a:pt x="220" y="276"/>
                  </a:lnTo>
                  <a:lnTo>
                    <a:pt x="222" y="274"/>
                  </a:lnTo>
                  <a:lnTo>
                    <a:pt x="224" y="274"/>
                  </a:lnTo>
                  <a:lnTo>
                    <a:pt x="228" y="270"/>
                  </a:lnTo>
                  <a:lnTo>
                    <a:pt x="230" y="270"/>
                  </a:lnTo>
                  <a:lnTo>
                    <a:pt x="236" y="270"/>
                  </a:lnTo>
                  <a:lnTo>
                    <a:pt x="236" y="266"/>
                  </a:lnTo>
                  <a:lnTo>
                    <a:pt x="236" y="264"/>
                  </a:lnTo>
                  <a:lnTo>
                    <a:pt x="232" y="226"/>
                  </a:lnTo>
                  <a:lnTo>
                    <a:pt x="216" y="202"/>
                  </a:lnTo>
                  <a:lnTo>
                    <a:pt x="188" y="168"/>
                  </a:lnTo>
                  <a:lnTo>
                    <a:pt x="186" y="168"/>
                  </a:lnTo>
                  <a:lnTo>
                    <a:pt x="184" y="146"/>
                  </a:lnTo>
                  <a:lnTo>
                    <a:pt x="176" y="128"/>
                  </a:lnTo>
                  <a:lnTo>
                    <a:pt x="174" y="128"/>
                  </a:lnTo>
                  <a:lnTo>
                    <a:pt x="176" y="126"/>
                  </a:lnTo>
                  <a:lnTo>
                    <a:pt x="180" y="104"/>
                  </a:lnTo>
                  <a:lnTo>
                    <a:pt x="182" y="104"/>
                  </a:lnTo>
                  <a:lnTo>
                    <a:pt x="184" y="104"/>
                  </a:lnTo>
                  <a:lnTo>
                    <a:pt x="234" y="102"/>
                  </a:lnTo>
                  <a:lnTo>
                    <a:pt x="260" y="88"/>
                  </a:lnTo>
                  <a:lnTo>
                    <a:pt x="262" y="86"/>
                  </a:lnTo>
                  <a:lnTo>
                    <a:pt x="274" y="82"/>
                  </a:lnTo>
                  <a:lnTo>
                    <a:pt x="278" y="78"/>
                  </a:lnTo>
                  <a:lnTo>
                    <a:pt x="280" y="76"/>
                  </a:lnTo>
                  <a:lnTo>
                    <a:pt x="282" y="68"/>
                  </a:lnTo>
                  <a:lnTo>
                    <a:pt x="284" y="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9" name="陕西"/>
            <p:cNvSpPr/>
            <p:nvPr/>
          </p:nvSpPr>
          <p:spPr bwMode="auto">
            <a:xfrm>
              <a:off x="3704816" y="3263480"/>
              <a:ext cx="594230" cy="1058901"/>
            </a:xfrm>
            <a:custGeom>
              <a:avLst/>
              <a:gdLst>
                <a:gd name="T0" fmla="*/ 2147483646 w 324"/>
                <a:gd name="T1" fmla="*/ 2147483646 h 578"/>
                <a:gd name="T2" fmla="*/ 2147483646 w 324"/>
                <a:gd name="T3" fmla="*/ 2147483646 h 578"/>
                <a:gd name="T4" fmla="*/ 2147483646 w 324"/>
                <a:gd name="T5" fmla="*/ 2147483646 h 578"/>
                <a:gd name="T6" fmla="*/ 2147483646 w 324"/>
                <a:gd name="T7" fmla="*/ 2147483646 h 578"/>
                <a:gd name="T8" fmla="*/ 2147483646 w 324"/>
                <a:gd name="T9" fmla="*/ 2147483646 h 578"/>
                <a:gd name="T10" fmla="*/ 2147483646 w 324"/>
                <a:gd name="T11" fmla="*/ 2147483646 h 578"/>
                <a:gd name="T12" fmla="*/ 2147483646 w 324"/>
                <a:gd name="T13" fmla="*/ 2147483646 h 578"/>
                <a:gd name="T14" fmla="*/ 2147483646 w 324"/>
                <a:gd name="T15" fmla="*/ 2147483646 h 578"/>
                <a:gd name="T16" fmla="*/ 2147483646 w 324"/>
                <a:gd name="T17" fmla="*/ 2147483646 h 578"/>
                <a:gd name="T18" fmla="*/ 2147483646 w 324"/>
                <a:gd name="T19" fmla="*/ 2147483646 h 578"/>
                <a:gd name="T20" fmla="*/ 2147483646 w 324"/>
                <a:gd name="T21" fmla="*/ 2147483646 h 578"/>
                <a:gd name="T22" fmla="*/ 2147483646 w 324"/>
                <a:gd name="T23" fmla="*/ 2147483646 h 578"/>
                <a:gd name="T24" fmla="*/ 2147483646 w 324"/>
                <a:gd name="T25" fmla="*/ 2147483646 h 578"/>
                <a:gd name="T26" fmla="*/ 2147483646 w 324"/>
                <a:gd name="T27" fmla="*/ 2147483646 h 578"/>
                <a:gd name="T28" fmla="*/ 2147483646 w 324"/>
                <a:gd name="T29" fmla="*/ 2147483646 h 578"/>
                <a:gd name="T30" fmla="*/ 2147483646 w 324"/>
                <a:gd name="T31" fmla="*/ 2147483646 h 578"/>
                <a:gd name="T32" fmla="*/ 2147483646 w 324"/>
                <a:gd name="T33" fmla="*/ 2147483646 h 578"/>
                <a:gd name="T34" fmla="*/ 2147483646 w 324"/>
                <a:gd name="T35" fmla="*/ 2147483646 h 578"/>
                <a:gd name="T36" fmla="*/ 2147483646 w 324"/>
                <a:gd name="T37" fmla="*/ 2147483646 h 578"/>
                <a:gd name="T38" fmla="*/ 2147483646 w 324"/>
                <a:gd name="T39" fmla="*/ 2147483646 h 578"/>
                <a:gd name="T40" fmla="*/ 2147483646 w 324"/>
                <a:gd name="T41" fmla="*/ 2147483646 h 578"/>
                <a:gd name="T42" fmla="*/ 2147483646 w 324"/>
                <a:gd name="T43" fmla="*/ 2147483646 h 578"/>
                <a:gd name="T44" fmla="*/ 2147483646 w 324"/>
                <a:gd name="T45" fmla="*/ 2147483646 h 578"/>
                <a:gd name="T46" fmla="*/ 2147483646 w 324"/>
                <a:gd name="T47" fmla="*/ 2147483646 h 578"/>
                <a:gd name="T48" fmla="*/ 2147483646 w 324"/>
                <a:gd name="T49" fmla="*/ 2147483646 h 578"/>
                <a:gd name="T50" fmla="*/ 2147483646 w 324"/>
                <a:gd name="T51" fmla="*/ 2147483646 h 578"/>
                <a:gd name="T52" fmla="*/ 2147483646 w 324"/>
                <a:gd name="T53" fmla="*/ 2147483646 h 578"/>
                <a:gd name="T54" fmla="*/ 2147483646 w 324"/>
                <a:gd name="T55" fmla="*/ 2147483646 h 578"/>
                <a:gd name="T56" fmla="*/ 2147483646 w 324"/>
                <a:gd name="T57" fmla="*/ 2147483646 h 578"/>
                <a:gd name="T58" fmla="*/ 2147483646 w 324"/>
                <a:gd name="T59" fmla="*/ 2147483646 h 578"/>
                <a:gd name="T60" fmla="*/ 2147483646 w 324"/>
                <a:gd name="T61" fmla="*/ 2147483646 h 578"/>
                <a:gd name="T62" fmla="*/ 2147483646 w 324"/>
                <a:gd name="T63" fmla="*/ 2147483646 h 578"/>
                <a:gd name="T64" fmla="*/ 2147483646 w 324"/>
                <a:gd name="T65" fmla="*/ 2147483646 h 578"/>
                <a:gd name="T66" fmla="*/ 2147483646 w 324"/>
                <a:gd name="T67" fmla="*/ 2147483646 h 578"/>
                <a:gd name="T68" fmla="*/ 2147483646 w 324"/>
                <a:gd name="T69" fmla="*/ 2147483646 h 578"/>
                <a:gd name="T70" fmla="*/ 2147483646 w 324"/>
                <a:gd name="T71" fmla="*/ 2147483646 h 578"/>
                <a:gd name="T72" fmla="*/ 2147483646 w 324"/>
                <a:gd name="T73" fmla="*/ 2147483646 h 578"/>
                <a:gd name="T74" fmla="*/ 2147483646 w 324"/>
                <a:gd name="T75" fmla="*/ 2147483646 h 578"/>
                <a:gd name="T76" fmla="*/ 2147483646 w 324"/>
                <a:gd name="T77" fmla="*/ 2147483646 h 578"/>
                <a:gd name="T78" fmla="*/ 2147483646 w 324"/>
                <a:gd name="T79" fmla="*/ 2147483646 h 578"/>
                <a:gd name="T80" fmla="*/ 2147483646 w 324"/>
                <a:gd name="T81" fmla="*/ 2147483646 h 578"/>
                <a:gd name="T82" fmla="*/ 2147483646 w 324"/>
                <a:gd name="T83" fmla="*/ 2147483646 h 578"/>
                <a:gd name="T84" fmla="*/ 2147483646 w 324"/>
                <a:gd name="T85" fmla="*/ 2147483646 h 578"/>
                <a:gd name="T86" fmla="*/ 2147483646 w 324"/>
                <a:gd name="T87" fmla="*/ 2147483646 h 578"/>
                <a:gd name="T88" fmla="*/ 2147483646 w 324"/>
                <a:gd name="T89" fmla="*/ 2147483646 h 578"/>
                <a:gd name="T90" fmla="*/ 2147483646 w 324"/>
                <a:gd name="T91" fmla="*/ 2147483646 h 578"/>
                <a:gd name="T92" fmla="*/ 2147483646 w 324"/>
                <a:gd name="T93" fmla="*/ 2147483646 h 578"/>
                <a:gd name="T94" fmla="*/ 2147483646 w 324"/>
                <a:gd name="T95" fmla="*/ 2147483646 h 578"/>
                <a:gd name="T96" fmla="*/ 2147483646 w 324"/>
                <a:gd name="T97" fmla="*/ 2147483646 h 578"/>
                <a:gd name="T98" fmla="*/ 2147483646 w 324"/>
                <a:gd name="T99" fmla="*/ 2147483646 h 578"/>
                <a:gd name="T100" fmla="*/ 2147483646 w 324"/>
                <a:gd name="T101" fmla="*/ 2147483646 h 57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4" h="578">
                  <a:moveTo>
                    <a:pt x="108" y="132"/>
                  </a:moveTo>
                  <a:lnTo>
                    <a:pt x="104" y="130"/>
                  </a:lnTo>
                  <a:lnTo>
                    <a:pt x="96" y="180"/>
                  </a:lnTo>
                  <a:lnTo>
                    <a:pt x="108" y="196"/>
                  </a:lnTo>
                  <a:lnTo>
                    <a:pt x="122" y="200"/>
                  </a:lnTo>
                  <a:lnTo>
                    <a:pt x="124" y="202"/>
                  </a:lnTo>
                  <a:lnTo>
                    <a:pt x="140" y="216"/>
                  </a:lnTo>
                  <a:lnTo>
                    <a:pt x="164" y="220"/>
                  </a:lnTo>
                  <a:lnTo>
                    <a:pt x="176" y="228"/>
                  </a:lnTo>
                  <a:lnTo>
                    <a:pt x="176" y="230"/>
                  </a:lnTo>
                  <a:lnTo>
                    <a:pt x="186" y="244"/>
                  </a:lnTo>
                  <a:lnTo>
                    <a:pt x="188" y="244"/>
                  </a:lnTo>
                  <a:lnTo>
                    <a:pt x="186" y="246"/>
                  </a:lnTo>
                  <a:lnTo>
                    <a:pt x="178" y="260"/>
                  </a:lnTo>
                  <a:lnTo>
                    <a:pt x="178" y="264"/>
                  </a:lnTo>
                  <a:lnTo>
                    <a:pt x="176" y="272"/>
                  </a:lnTo>
                  <a:lnTo>
                    <a:pt x="178" y="272"/>
                  </a:lnTo>
                  <a:lnTo>
                    <a:pt x="178" y="286"/>
                  </a:lnTo>
                  <a:lnTo>
                    <a:pt x="176" y="288"/>
                  </a:lnTo>
                  <a:lnTo>
                    <a:pt x="170" y="312"/>
                  </a:lnTo>
                  <a:lnTo>
                    <a:pt x="168" y="316"/>
                  </a:lnTo>
                  <a:lnTo>
                    <a:pt x="164" y="314"/>
                  </a:lnTo>
                  <a:lnTo>
                    <a:pt x="154" y="312"/>
                  </a:lnTo>
                  <a:lnTo>
                    <a:pt x="140" y="312"/>
                  </a:lnTo>
                  <a:lnTo>
                    <a:pt x="128" y="316"/>
                  </a:lnTo>
                  <a:lnTo>
                    <a:pt x="116" y="328"/>
                  </a:lnTo>
                  <a:lnTo>
                    <a:pt x="112" y="332"/>
                  </a:lnTo>
                  <a:lnTo>
                    <a:pt x="130" y="340"/>
                  </a:lnTo>
                  <a:lnTo>
                    <a:pt x="128" y="344"/>
                  </a:lnTo>
                  <a:lnTo>
                    <a:pt x="124" y="350"/>
                  </a:lnTo>
                  <a:lnTo>
                    <a:pt x="116" y="354"/>
                  </a:lnTo>
                  <a:lnTo>
                    <a:pt x="106" y="354"/>
                  </a:lnTo>
                  <a:lnTo>
                    <a:pt x="88" y="348"/>
                  </a:lnTo>
                  <a:lnTo>
                    <a:pt x="70" y="338"/>
                  </a:lnTo>
                  <a:lnTo>
                    <a:pt x="64" y="338"/>
                  </a:lnTo>
                  <a:lnTo>
                    <a:pt x="44" y="366"/>
                  </a:lnTo>
                  <a:lnTo>
                    <a:pt x="40" y="376"/>
                  </a:lnTo>
                  <a:lnTo>
                    <a:pt x="40" y="392"/>
                  </a:lnTo>
                  <a:lnTo>
                    <a:pt x="48" y="406"/>
                  </a:lnTo>
                  <a:lnTo>
                    <a:pt x="48" y="408"/>
                  </a:lnTo>
                  <a:lnTo>
                    <a:pt x="52" y="420"/>
                  </a:lnTo>
                  <a:lnTo>
                    <a:pt x="52" y="422"/>
                  </a:lnTo>
                  <a:lnTo>
                    <a:pt x="52" y="440"/>
                  </a:lnTo>
                  <a:lnTo>
                    <a:pt x="52" y="442"/>
                  </a:lnTo>
                  <a:lnTo>
                    <a:pt x="54" y="444"/>
                  </a:lnTo>
                  <a:lnTo>
                    <a:pt x="40" y="446"/>
                  </a:lnTo>
                  <a:lnTo>
                    <a:pt x="16" y="446"/>
                  </a:lnTo>
                  <a:lnTo>
                    <a:pt x="6" y="454"/>
                  </a:lnTo>
                  <a:lnTo>
                    <a:pt x="0" y="462"/>
                  </a:lnTo>
                  <a:lnTo>
                    <a:pt x="2" y="462"/>
                  </a:lnTo>
                  <a:lnTo>
                    <a:pt x="6" y="486"/>
                  </a:lnTo>
                  <a:lnTo>
                    <a:pt x="8" y="486"/>
                  </a:lnTo>
                  <a:lnTo>
                    <a:pt x="8" y="496"/>
                  </a:lnTo>
                  <a:lnTo>
                    <a:pt x="12" y="508"/>
                  </a:lnTo>
                  <a:lnTo>
                    <a:pt x="30" y="518"/>
                  </a:lnTo>
                  <a:lnTo>
                    <a:pt x="54" y="512"/>
                  </a:lnTo>
                  <a:lnTo>
                    <a:pt x="66" y="504"/>
                  </a:lnTo>
                  <a:lnTo>
                    <a:pt x="68" y="504"/>
                  </a:lnTo>
                  <a:lnTo>
                    <a:pt x="80" y="504"/>
                  </a:lnTo>
                  <a:lnTo>
                    <a:pt x="86" y="520"/>
                  </a:lnTo>
                  <a:lnTo>
                    <a:pt x="92" y="526"/>
                  </a:lnTo>
                  <a:lnTo>
                    <a:pt x="94" y="532"/>
                  </a:lnTo>
                  <a:lnTo>
                    <a:pt x="100" y="532"/>
                  </a:lnTo>
                  <a:lnTo>
                    <a:pt x="102" y="532"/>
                  </a:lnTo>
                  <a:lnTo>
                    <a:pt x="104" y="532"/>
                  </a:lnTo>
                  <a:lnTo>
                    <a:pt x="104" y="530"/>
                  </a:lnTo>
                  <a:lnTo>
                    <a:pt x="116" y="520"/>
                  </a:lnTo>
                  <a:lnTo>
                    <a:pt x="126" y="540"/>
                  </a:lnTo>
                  <a:lnTo>
                    <a:pt x="136" y="546"/>
                  </a:lnTo>
                  <a:lnTo>
                    <a:pt x="152" y="546"/>
                  </a:lnTo>
                  <a:lnTo>
                    <a:pt x="164" y="544"/>
                  </a:lnTo>
                  <a:lnTo>
                    <a:pt x="168" y="544"/>
                  </a:lnTo>
                  <a:lnTo>
                    <a:pt x="196" y="548"/>
                  </a:lnTo>
                  <a:lnTo>
                    <a:pt x="196" y="550"/>
                  </a:lnTo>
                  <a:lnTo>
                    <a:pt x="208" y="556"/>
                  </a:lnTo>
                  <a:lnTo>
                    <a:pt x="208" y="558"/>
                  </a:lnTo>
                  <a:lnTo>
                    <a:pt x="220" y="566"/>
                  </a:lnTo>
                  <a:lnTo>
                    <a:pt x="226" y="574"/>
                  </a:lnTo>
                  <a:lnTo>
                    <a:pt x="234" y="578"/>
                  </a:lnTo>
                  <a:lnTo>
                    <a:pt x="248" y="576"/>
                  </a:lnTo>
                  <a:lnTo>
                    <a:pt x="248" y="560"/>
                  </a:lnTo>
                  <a:lnTo>
                    <a:pt x="240" y="548"/>
                  </a:lnTo>
                  <a:lnTo>
                    <a:pt x="236" y="526"/>
                  </a:lnTo>
                  <a:lnTo>
                    <a:pt x="246" y="516"/>
                  </a:lnTo>
                  <a:lnTo>
                    <a:pt x="248" y="514"/>
                  </a:lnTo>
                  <a:lnTo>
                    <a:pt x="258" y="512"/>
                  </a:lnTo>
                  <a:lnTo>
                    <a:pt x="268" y="512"/>
                  </a:lnTo>
                  <a:lnTo>
                    <a:pt x="272" y="508"/>
                  </a:lnTo>
                  <a:lnTo>
                    <a:pt x="264" y="500"/>
                  </a:lnTo>
                  <a:lnTo>
                    <a:pt x="242" y="484"/>
                  </a:lnTo>
                  <a:lnTo>
                    <a:pt x="236" y="476"/>
                  </a:lnTo>
                  <a:lnTo>
                    <a:pt x="234" y="474"/>
                  </a:lnTo>
                  <a:lnTo>
                    <a:pt x="236" y="472"/>
                  </a:lnTo>
                  <a:lnTo>
                    <a:pt x="242" y="460"/>
                  </a:lnTo>
                  <a:lnTo>
                    <a:pt x="244" y="462"/>
                  </a:lnTo>
                  <a:lnTo>
                    <a:pt x="260" y="466"/>
                  </a:lnTo>
                  <a:lnTo>
                    <a:pt x="302" y="464"/>
                  </a:lnTo>
                  <a:lnTo>
                    <a:pt x="302" y="466"/>
                  </a:lnTo>
                  <a:lnTo>
                    <a:pt x="304" y="466"/>
                  </a:lnTo>
                  <a:lnTo>
                    <a:pt x="316" y="470"/>
                  </a:lnTo>
                  <a:lnTo>
                    <a:pt x="324" y="462"/>
                  </a:lnTo>
                  <a:lnTo>
                    <a:pt x="320" y="438"/>
                  </a:lnTo>
                  <a:lnTo>
                    <a:pt x="304" y="428"/>
                  </a:lnTo>
                  <a:lnTo>
                    <a:pt x="300" y="424"/>
                  </a:lnTo>
                  <a:lnTo>
                    <a:pt x="296" y="420"/>
                  </a:lnTo>
                  <a:lnTo>
                    <a:pt x="292" y="410"/>
                  </a:lnTo>
                  <a:lnTo>
                    <a:pt x="290" y="394"/>
                  </a:lnTo>
                  <a:lnTo>
                    <a:pt x="290" y="374"/>
                  </a:lnTo>
                  <a:lnTo>
                    <a:pt x="276" y="368"/>
                  </a:lnTo>
                  <a:lnTo>
                    <a:pt x="274" y="368"/>
                  </a:lnTo>
                  <a:lnTo>
                    <a:pt x="274" y="366"/>
                  </a:lnTo>
                  <a:lnTo>
                    <a:pt x="274" y="364"/>
                  </a:lnTo>
                  <a:lnTo>
                    <a:pt x="272" y="344"/>
                  </a:lnTo>
                  <a:lnTo>
                    <a:pt x="288" y="262"/>
                  </a:lnTo>
                  <a:lnTo>
                    <a:pt x="280" y="232"/>
                  </a:lnTo>
                  <a:lnTo>
                    <a:pt x="278" y="214"/>
                  </a:lnTo>
                  <a:lnTo>
                    <a:pt x="276" y="190"/>
                  </a:lnTo>
                  <a:lnTo>
                    <a:pt x="278" y="164"/>
                  </a:lnTo>
                  <a:lnTo>
                    <a:pt x="278" y="162"/>
                  </a:lnTo>
                  <a:lnTo>
                    <a:pt x="280" y="160"/>
                  </a:lnTo>
                  <a:lnTo>
                    <a:pt x="296" y="148"/>
                  </a:lnTo>
                  <a:lnTo>
                    <a:pt x="296" y="136"/>
                  </a:lnTo>
                  <a:lnTo>
                    <a:pt x="294" y="130"/>
                  </a:lnTo>
                  <a:lnTo>
                    <a:pt x="290" y="122"/>
                  </a:lnTo>
                  <a:lnTo>
                    <a:pt x="280" y="110"/>
                  </a:lnTo>
                  <a:lnTo>
                    <a:pt x="278" y="110"/>
                  </a:lnTo>
                  <a:lnTo>
                    <a:pt x="278" y="108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98" y="60"/>
                  </a:lnTo>
                  <a:lnTo>
                    <a:pt x="298" y="48"/>
                  </a:lnTo>
                  <a:lnTo>
                    <a:pt x="292" y="36"/>
                  </a:lnTo>
                  <a:lnTo>
                    <a:pt x="290" y="34"/>
                  </a:lnTo>
                  <a:lnTo>
                    <a:pt x="300" y="20"/>
                  </a:lnTo>
                  <a:lnTo>
                    <a:pt x="302" y="20"/>
                  </a:lnTo>
                  <a:lnTo>
                    <a:pt x="312" y="12"/>
                  </a:lnTo>
                  <a:lnTo>
                    <a:pt x="312" y="0"/>
                  </a:lnTo>
                  <a:lnTo>
                    <a:pt x="306" y="0"/>
                  </a:lnTo>
                  <a:lnTo>
                    <a:pt x="296" y="0"/>
                  </a:lnTo>
                  <a:lnTo>
                    <a:pt x="292" y="18"/>
                  </a:lnTo>
                  <a:lnTo>
                    <a:pt x="290" y="18"/>
                  </a:lnTo>
                  <a:lnTo>
                    <a:pt x="268" y="10"/>
                  </a:lnTo>
                  <a:lnTo>
                    <a:pt x="256" y="8"/>
                  </a:lnTo>
                  <a:lnTo>
                    <a:pt x="260" y="28"/>
                  </a:lnTo>
                  <a:lnTo>
                    <a:pt x="244" y="32"/>
                  </a:lnTo>
                  <a:lnTo>
                    <a:pt x="218" y="46"/>
                  </a:lnTo>
                  <a:lnTo>
                    <a:pt x="210" y="56"/>
                  </a:lnTo>
                  <a:lnTo>
                    <a:pt x="210" y="58"/>
                  </a:lnTo>
                  <a:lnTo>
                    <a:pt x="208" y="58"/>
                  </a:lnTo>
                  <a:lnTo>
                    <a:pt x="196" y="70"/>
                  </a:lnTo>
                  <a:lnTo>
                    <a:pt x="192" y="88"/>
                  </a:lnTo>
                  <a:lnTo>
                    <a:pt x="192" y="90"/>
                  </a:lnTo>
                  <a:lnTo>
                    <a:pt x="186" y="118"/>
                  </a:lnTo>
                  <a:lnTo>
                    <a:pt x="184" y="130"/>
                  </a:lnTo>
                  <a:lnTo>
                    <a:pt x="184" y="132"/>
                  </a:lnTo>
                  <a:lnTo>
                    <a:pt x="182" y="132"/>
                  </a:lnTo>
                  <a:lnTo>
                    <a:pt x="174" y="144"/>
                  </a:lnTo>
                  <a:lnTo>
                    <a:pt x="172" y="144"/>
                  </a:lnTo>
                  <a:lnTo>
                    <a:pt x="172" y="146"/>
                  </a:lnTo>
                  <a:lnTo>
                    <a:pt x="152" y="148"/>
                  </a:lnTo>
                  <a:lnTo>
                    <a:pt x="122" y="138"/>
                  </a:lnTo>
                  <a:lnTo>
                    <a:pt x="108" y="13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0" name="山西"/>
            <p:cNvSpPr/>
            <p:nvPr/>
          </p:nvSpPr>
          <p:spPr bwMode="auto">
            <a:xfrm>
              <a:off x="4218349" y="3065622"/>
              <a:ext cx="396154" cy="868372"/>
            </a:xfrm>
            <a:custGeom>
              <a:avLst/>
              <a:gdLst>
                <a:gd name="T0" fmla="*/ 2147483646 w 216"/>
                <a:gd name="T1" fmla="*/ 2147483646 h 474"/>
                <a:gd name="T2" fmla="*/ 2147483646 w 216"/>
                <a:gd name="T3" fmla="*/ 2147483646 h 474"/>
                <a:gd name="T4" fmla="*/ 2147483646 w 216"/>
                <a:gd name="T5" fmla="*/ 2147483646 h 474"/>
                <a:gd name="T6" fmla="*/ 2147483646 w 216"/>
                <a:gd name="T7" fmla="*/ 2147483646 h 474"/>
                <a:gd name="T8" fmla="*/ 2147483646 w 216"/>
                <a:gd name="T9" fmla="*/ 2147483646 h 474"/>
                <a:gd name="T10" fmla="*/ 2147483646 w 216"/>
                <a:gd name="T11" fmla="*/ 2147483646 h 474"/>
                <a:gd name="T12" fmla="*/ 2147483646 w 216"/>
                <a:gd name="T13" fmla="*/ 2147483646 h 474"/>
                <a:gd name="T14" fmla="*/ 2147483646 w 216"/>
                <a:gd name="T15" fmla="*/ 2147483646 h 474"/>
                <a:gd name="T16" fmla="*/ 2147483646 w 216"/>
                <a:gd name="T17" fmla="*/ 2147483646 h 474"/>
                <a:gd name="T18" fmla="*/ 2147483646 w 216"/>
                <a:gd name="T19" fmla="*/ 2147483646 h 474"/>
                <a:gd name="T20" fmla="*/ 2147483646 w 216"/>
                <a:gd name="T21" fmla="*/ 2147483646 h 474"/>
                <a:gd name="T22" fmla="*/ 2147483646 w 216"/>
                <a:gd name="T23" fmla="*/ 2147483646 h 474"/>
                <a:gd name="T24" fmla="*/ 2147483646 w 216"/>
                <a:gd name="T25" fmla="*/ 2147483646 h 474"/>
                <a:gd name="T26" fmla="*/ 2147483646 w 216"/>
                <a:gd name="T27" fmla="*/ 2147483646 h 474"/>
                <a:gd name="T28" fmla="*/ 2147483646 w 216"/>
                <a:gd name="T29" fmla="*/ 2147483646 h 474"/>
                <a:gd name="T30" fmla="*/ 2147483646 w 216"/>
                <a:gd name="T31" fmla="*/ 2147483646 h 474"/>
                <a:gd name="T32" fmla="*/ 2147483646 w 216"/>
                <a:gd name="T33" fmla="*/ 2147483646 h 474"/>
                <a:gd name="T34" fmla="*/ 2147483646 w 216"/>
                <a:gd name="T35" fmla="*/ 2147483646 h 474"/>
                <a:gd name="T36" fmla="*/ 2147483646 w 216"/>
                <a:gd name="T37" fmla="*/ 2147483646 h 474"/>
                <a:gd name="T38" fmla="*/ 2147483646 w 216"/>
                <a:gd name="T39" fmla="*/ 2147483646 h 474"/>
                <a:gd name="T40" fmla="*/ 2147483646 w 216"/>
                <a:gd name="T41" fmla="*/ 2147483646 h 474"/>
                <a:gd name="T42" fmla="*/ 2147483646 w 216"/>
                <a:gd name="T43" fmla="*/ 2147483646 h 474"/>
                <a:gd name="T44" fmla="*/ 2147483646 w 216"/>
                <a:gd name="T45" fmla="*/ 2147483646 h 474"/>
                <a:gd name="T46" fmla="*/ 2147483646 w 216"/>
                <a:gd name="T47" fmla="*/ 2147483646 h 474"/>
                <a:gd name="T48" fmla="*/ 2147483646 w 216"/>
                <a:gd name="T49" fmla="*/ 2147483646 h 474"/>
                <a:gd name="T50" fmla="*/ 2147483646 w 216"/>
                <a:gd name="T51" fmla="*/ 2147483646 h 474"/>
                <a:gd name="T52" fmla="*/ 2147483646 w 216"/>
                <a:gd name="T53" fmla="*/ 2147483646 h 474"/>
                <a:gd name="T54" fmla="*/ 2147483646 w 216"/>
                <a:gd name="T55" fmla="*/ 2147483646 h 474"/>
                <a:gd name="T56" fmla="*/ 2147483646 w 216"/>
                <a:gd name="T57" fmla="*/ 2147483646 h 474"/>
                <a:gd name="T58" fmla="*/ 2147483646 w 216"/>
                <a:gd name="T59" fmla="*/ 2147483646 h 474"/>
                <a:gd name="T60" fmla="*/ 2147483646 w 216"/>
                <a:gd name="T61" fmla="*/ 2147483646 h 474"/>
                <a:gd name="T62" fmla="*/ 2147483646 w 216"/>
                <a:gd name="T63" fmla="*/ 2147483646 h 474"/>
                <a:gd name="T64" fmla="*/ 2147483646 w 216"/>
                <a:gd name="T65" fmla="*/ 2147483646 h 474"/>
                <a:gd name="T66" fmla="*/ 2147483646 w 216"/>
                <a:gd name="T67" fmla="*/ 2147483646 h 474"/>
                <a:gd name="T68" fmla="*/ 2147483646 w 216"/>
                <a:gd name="T69" fmla="*/ 2147483646 h 474"/>
                <a:gd name="T70" fmla="*/ 2147483646 w 216"/>
                <a:gd name="T71" fmla="*/ 2147483646 h 474"/>
                <a:gd name="T72" fmla="*/ 2147483646 w 216"/>
                <a:gd name="T73" fmla="*/ 2147483646 h 474"/>
                <a:gd name="T74" fmla="*/ 2147483646 w 216"/>
                <a:gd name="T75" fmla="*/ 2147483646 h 474"/>
                <a:gd name="T76" fmla="*/ 2147483646 w 216"/>
                <a:gd name="T77" fmla="*/ 2147483646 h 474"/>
                <a:gd name="T78" fmla="*/ 2147483646 w 216"/>
                <a:gd name="T79" fmla="*/ 2147483646 h 474"/>
                <a:gd name="T80" fmla="*/ 2147483646 w 216"/>
                <a:gd name="T81" fmla="*/ 2147483646 h 474"/>
                <a:gd name="T82" fmla="*/ 2147483646 w 216"/>
                <a:gd name="T83" fmla="*/ 2147483646 h 474"/>
                <a:gd name="T84" fmla="*/ 2147483646 w 216"/>
                <a:gd name="T85" fmla="*/ 2147483646 h 474"/>
                <a:gd name="T86" fmla="*/ 2147483646 w 216"/>
                <a:gd name="T87" fmla="*/ 2147483646 h 474"/>
                <a:gd name="T88" fmla="*/ 2147483646 w 216"/>
                <a:gd name="T89" fmla="*/ 2147483646 h 474"/>
                <a:gd name="T90" fmla="*/ 2147483646 w 216"/>
                <a:gd name="T91" fmla="*/ 2147483646 h 474"/>
                <a:gd name="T92" fmla="*/ 2147483646 w 216"/>
                <a:gd name="T93" fmla="*/ 2147483646 h 474"/>
                <a:gd name="T94" fmla="*/ 2147483646 w 216"/>
                <a:gd name="T95" fmla="*/ 2147483646 h 474"/>
                <a:gd name="T96" fmla="*/ 2147483646 w 216"/>
                <a:gd name="T97" fmla="*/ 2147483646 h 4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16" h="474">
                  <a:moveTo>
                    <a:pt x="202" y="24"/>
                  </a:moveTo>
                  <a:lnTo>
                    <a:pt x="204" y="20"/>
                  </a:lnTo>
                  <a:lnTo>
                    <a:pt x="200" y="8"/>
                  </a:lnTo>
                  <a:lnTo>
                    <a:pt x="194" y="0"/>
                  </a:lnTo>
                  <a:lnTo>
                    <a:pt x="188" y="12"/>
                  </a:lnTo>
                  <a:lnTo>
                    <a:pt x="176" y="24"/>
                  </a:lnTo>
                  <a:lnTo>
                    <a:pt x="174" y="24"/>
                  </a:lnTo>
                  <a:lnTo>
                    <a:pt x="156" y="30"/>
                  </a:lnTo>
                  <a:lnTo>
                    <a:pt x="154" y="30"/>
                  </a:lnTo>
                  <a:lnTo>
                    <a:pt x="136" y="28"/>
                  </a:lnTo>
                  <a:lnTo>
                    <a:pt x="124" y="30"/>
                  </a:lnTo>
                  <a:lnTo>
                    <a:pt x="122" y="40"/>
                  </a:lnTo>
                  <a:lnTo>
                    <a:pt x="112" y="46"/>
                  </a:lnTo>
                  <a:lnTo>
                    <a:pt x="112" y="48"/>
                  </a:lnTo>
                  <a:lnTo>
                    <a:pt x="110" y="48"/>
                  </a:lnTo>
                  <a:lnTo>
                    <a:pt x="94" y="46"/>
                  </a:lnTo>
                  <a:lnTo>
                    <a:pt x="92" y="48"/>
                  </a:lnTo>
                  <a:lnTo>
                    <a:pt x="92" y="64"/>
                  </a:lnTo>
                  <a:lnTo>
                    <a:pt x="84" y="76"/>
                  </a:lnTo>
                  <a:lnTo>
                    <a:pt x="82" y="76"/>
                  </a:lnTo>
                  <a:lnTo>
                    <a:pt x="68" y="92"/>
                  </a:lnTo>
                  <a:lnTo>
                    <a:pt x="66" y="92"/>
                  </a:lnTo>
                  <a:lnTo>
                    <a:pt x="50" y="96"/>
                  </a:lnTo>
                  <a:lnTo>
                    <a:pt x="40" y="106"/>
                  </a:lnTo>
                  <a:lnTo>
                    <a:pt x="42" y="120"/>
                  </a:lnTo>
                  <a:lnTo>
                    <a:pt x="42" y="124"/>
                  </a:lnTo>
                  <a:lnTo>
                    <a:pt x="40" y="124"/>
                  </a:lnTo>
                  <a:lnTo>
                    <a:pt x="28" y="136"/>
                  </a:lnTo>
                  <a:lnTo>
                    <a:pt x="20" y="144"/>
                  </a:lnTo>
                  <a:lnTo>
                    <a:pt x="26" y="154"/>
                  </a:lnTo>
                  <a:lnTo>
                    <a:pt x="26" y="156"/>
                  </a:lnTo>
                  <a:lnTo>
                    <a:pt x="26" y="170"/>
                  </a:lnTo>
                  <a:lnTo>
                    <a:pt x="26" y="172"/>
                  </a:lnTo>
                  <a:lnTo>
                    <a:pt x="16" y="184"/>
                  </a:lnTo>
                  <a:lnTo>
                    <a:pt x="4" y="198"/>
                  </a:lnTo>
                  <a:lnTo>
                    <a:pt x="6" y="214"/>
                  </a:lnTo>
                  <a:lnTo>
                    <a:pt x="16" y="224"/>
                  </a:lnTo>
                  <a:lnTo>
                    <a:pt x="22" y="236"/>
                  </a:lnTo>
                  <a:lnTo>
                    <a:pt x="24" y="244"/>
                  </a:lnTo>
                  <a:lnTo>
                    <a:pt x="24" y="262"/>
                  </a:lnTo>
                  <a:lnTo>
                    <a:pt x="22" y="264"/>
                  </a:lnTo>
                  <a:lnTo>
                    <a:pt x="6" y="276"/>
                  </a:lnTo>
                  <a:lnTo>
                    <a:pt x="4" y="300"/>
                  </a:lnTo>
                  <a:lnTo>
                    <a:pt x="6" y="324"/>
                  </a:lnTo>
                  <a:lnTo>
                    <a:pt x="10" y="340"/>
                  </a:lnTo>
                  <a:lnTo>
                    <a:pt x="18" y="368"/>
                  </a:lnTo>
                  <a:lnTo>
                    <a:pt x="18" y="370"/>
                  </a:lnTo>
                  <a:lnTo>
                    <a:pt x="18" y="372"/>
                  </a:lnTo>
                  <a:lnTo>
                    <a:pt x="0" y="452"/>
                  </a:lnTo>
                  <a:lnTo>
                    <a:pt x="2" y="468"/>
                  </a:lnTo>
                  <a:lnTo>
                    <a:pt x="14" y="474"/>
                  </a:lnTo>
                  <a:lnTo>
                    <a:pt x="32" y="456"/>
                  </a:lnTo>
                  <a:lnTo>
                    <a:pt x="34" y="456"/>
                  </a:lnTo>
                  <a:lnTo>
                    <a:pt x="96" y="432"/>
                  </a:lnTo>
                  <a:lnTo>
                    <a:pt x="112" y="416"/>
                  </a:lnTo>
                  <a:lnTo>
                    <a:pt x="114" y="416"/>
                  </a:lnTo>
                  <a:lnTo>
                    <a:pt x="116" y="416"/>
                  </a:lnTo>
                  <a:lnTo>
                    <a:pt x="150" y="420"/>
                  </a:lnTo>
                  <a:lnTo>
                    <a:pt x="162" y="416"/>
                  </a:lnTo>
                  <a:lnTo>
                    <a:pt x="180" y="408"/>
                  </a:lnTo>
                  <a:lnTo>
                    <a:pt x="180" y="392"/>
                  </a:lnTo>
                  <a:lnTo>
                    <a:pt x="182" y="392"/>
                  </a:lnTo>
                  <a:lnTo>
                    <a:pt x="192" y="382"/>
                  </a:lnTo>
                  <a:lnTo>
                    <a:pt x="190" y="372"/>
                  </a:lnTo>
                  <a:lnTo>
                    <a:pt x="190" y="370"/>
                  </a:lnTo>
                  <a:lnTo>
                    <a:pt x="190" y="368"/>
                  </a:lnTo>
                  <a:lnTo>
                    <a:pt x="194" y="364"/>
                  </a:lnTo>
                  <a:lnTo>
                    <a:pt x="192" y="360"/>
                  </a:lnTo>
                  <a:lnTo>
                    <a:pt x="190" y="356"/>
                  </a:lnTo>
                  <a:lnTo>
                    <a:pt x="190" y="352"/>
                  </a:lnTo>
                  <a:lnTo>
                    <a:pt x="194" y="340"/>
                  </a:lnTo>
                  <a:lnTo>
                    <a:pt x="198" y="336"/>
                  </a:lnTo>
                  <a:lnTo>
                    <a:pt x="196" y="324"/>
                  </a:lnTo>
                  <a:lnTo>
                    <a:pt x="184" y="310"/>
                  </a:lnTo>
                  <a:lnTo>
                    <a:pt x="182" y="306"/>
                  </a:lnTo>
                  <a:lnTo>
                    <a:pt x="180" y="302"/>
                  </a:lnTo>
                  <a:lnTo>
                    <a:pt x="180" y="298"/>
                  </a:lnTo>
                  <a:lnTo>
                    <a:pt x="182" y="294"/>
                  </a:lnTo>
                  <a:lnTo>
                    <a:pt x="184" y="288"/>
                  </a:lnTo>
                  <a:lnTo>
                    <a:pt x="190" y="280"/>
                  </a:lnTo>
                  <a:lnTo>
                    <a:pt x="192" y="268"/>
                  </a:lnTo>
                  <a:lnTo>
                    <a:pt x="202" y="248"/>
                  </a:lnTo>
                  <a:lnTo>
                    <a:pt x="204" y="240"/>
                  </a:lnTo>
                  <a:lnTo>
                    <a:pt x="216" y="216"/>
                  </a:lnTo>
                  <a:lnTo>
                    <a:pt x="208" y="200"/>
                  </a:lnTo>
                  <a:lnTo>
                    <a:pt x="184" y="184"/>
                  </a:lnTo>
                  <a:lnTo>
                    <a:pt x="182" y="184"/>
                  </a:lnTo>
                  <a:lnTo>
                    <a:pt x="176" y="170"/>
                  </a:lnTo>
                  <a:lnTo>
                    <a:pt x="176" y="168"/>
                  </a:lnTo>
                  <a:lnTo>
                    <a:pt x="180" y="146"/>
                  </a:lnTo>
                  <a:lnTo>
                    <a:pt x="184" y="130"/>
                  </a:lnTo>
                  <a:lnTo>
                    <a:pt x="184" y="122"/>
                  </a:lnTo>
                  <a:lnTo>
                    <a:pt x="188" y="116"/>
                  </a:lnTo>
                  <a:lnTo>
                    <a:pt x="190" y="114"/>
                  </a:lnTo>
                  <a:lnTo>
                    <a:pt x="194" y="114"/>
                  </a:lnTo>
                  <a:lnTo>
                    <a:pt x="208" y="112"/>
                  </a:lnTo>
                  <a:lnTo>
                    <a:pt x="212" y="102"/>
                  </a:lnTo>
                  <a:lnTo>
                    <a:pt x="216" y="76"/>
                  </a:lnTo>
                  <a:lnTo>
                    <a:pt x="214" y="66"/>
                  </a:lnTo>
                  <a:lnTo>
                    <a:pt x="200" y="64"/>
                  </a:lnTo>
                  <a:lnTo>
                    <a:pt x="184" y="56"/>
                  </a:lnTo>
                  <a:lnTo>
                    <a:pt x="182" y="54"/>
                  </a:lnTo>
                  <a:lnTo>
                    <a:pt x="182" y="52"/>
                  </a:lnTo>
                  <a:lnTo>
                    <a:pt x="180" y="32"/>
                  </a:lnTo>
                  <a:lnTo>
                    <a:pt x="180" y="28"/>
                  </a:lnTo>
                  <a:lnTo>
                    <a:pt x="202" y="24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1" name="湖南"/>
            <p:cNvSpPr/>
            <p:nvPr/>
          </p:nvSpPr>
          <p:spPr bwMode="auto">
            <a:xfrm>
              <a:off x="4115643" y="4545884"/>
              <a:ext cx="630911" cy="732803"/>
            </a:xfrm>
            <a:custGeom>
              <a:avLst/>
              <a:gdLst>
                <a:gd name="T0" fmla="*/ 2147483646 w 344"/>
                <a:gd name="T1" fmla="*/ 2147483646 h 400"/>
                <a:gd name="T2" fmla="*/ 2147483646 w 344"/>
                <a:gd name="T3" fmla="*/ 2147483646 h 400"/>
                <a:gd name="T4" fmla="*/ 2147483646 w 344"/>
                <a:gd name="T5" fmla="*/ 2147483646 h 400"/>
                <a:gd name="T6" fmla="*/ 2147483646 w 344"/>
                <a:gd name="T7" fmla="*/ 2147483646 h 400"/>
                <a:gd name="T8" fmla="*/ 2147483646 w 344"/>
                <a:gd name="T9" fmla="*/ 2147483646 h 400"/>
                <a:gd name="T10" fmla="*/ 2147483646 w 344"/>
                <a:gd name="T11" fmla="*/ 2147483646 h 400"/>
                <a:gd name="T12" fmla="*/ 2147483646 w 344"/>
                <a:gd name="T13" fmla="*/ 2147483646 h 400"/>
                <a:gd name="T14" fmla="*/ 2147483646 w 344"/>
                <a:gd name="T15" fmla="*/ 2147483646 h 400"/>
                <a:gd name="T16" fmla="*/ 2147483646 w 344"/>
                <a:gd name="T17" fmla="*/ 2147483646 h 400"/>
                <a:gd name="T18" fmla="*/ 2147483646 w 344"/>
                <a:gd name="T19" fmla="*/ 2147483646 h 400"/>
                <a:gd name="T20" fmla="*/ 2147483646 w 344"/>
                <a:gd name="T21" fmla="*/ 0 h 400"/>
                <a:gd name="T22" fmla="*/ 2147483646 w 344"/>
                <a:gd name="T23" fmla="*/ 2147483646 h 400"/>
                <a:gd name="T24" fmla="*/ 2147483646 w 344"/>
                <a:gd name="T25" fmla="*/ 2147483646 h 400"/>
                <a:gd name="T26" fmla="*/ 2147483646 w 344"/>
                <a:gd name="T27" fmla="*/ 2147483646 h 400"/>
                <a:gd name="T28" fmla="*/ 2147483646 w 344"/>
                <a:gd name="T29" fmla="*/ 2147483646 h 400"/>
                <a:gd name="T30" fmla="*/ 2147483646 w 344"/>
                <a:gd name="T31" fmla="*/ 2147483646 h 400"/>
                <a:gd name="T32" fmla="*/ 2147483646 w 344"/>
                <a:gd name="T33" fmla="*/ 2147483646 h 400"/>
                <a:gd name="T34" fmla="*/ 2147483646 w 344"/>
                <a:gd name="T35" fmla="*/ 2147483646 h 400"/>
                <a:gd name="T36" fmla="*/ 2147483646 w 344"/>
                <a:gd name="T37" fmla="*/ 2147483646 h 400"/>
                <a:gd name="T38" fmla="*/ 2147483646 w 344"/>
                <a:gd name="T39" fmla="*/ 2147483646 h 400"/>
                <a:gd name="T40" fmla="*/ 2147483646 w 344"/>
                <a:gd name="T41" fmla="*/ 2147483646 h 400"/>
                <a:gd name="T42" fmla="*/ 2147483646 w 344"/>
                <a:gd name="T43" fmla="*/ 2147483646 h 400"/>
                <a:gd name="T44" fmla="*/ 2147483646 w 344"/>
                <a:gd name="T45" fmla="*/ 2147483646 h 400"/>
                <a:gd name="T46" fmla="*/ 2147483646 w 344"/>
                <a:gd name="T47" fmla="*/ 2147483646 h 400"/>
                <a:gd name="T48" fmla="*/ 2147483646 w 344"/>
                <a:gd name="T49" fmla="*/ 2147483646 h 400"/>
                <a:gd name="T50" fmla="*/ 2147483646 w 344"/>
                <a:gd name="T51" fmla="*/ 2147483646 h 400"/>
                <a:gd name="T52" fmla="*/ 2147483646 w 344"/>
                <a:gd name="T53" fmla="*/ 2147483646 h 400"/>
                <a:gd name="T54" fmla="*/ 2147483646 w 344"/>
                <a:gd name="T55" fmla="*/ 2147483646 h 400"/>
                <a:gd name="T56" fmla="*/ 2147483646 w 344"/>
                <a:gd name="T57" fmla="*/ 2147483646 h 400"/>
                <a:gd name="T58" fmla="*/ 2147483646 w 344"/>
                <a:gd name="T59" fmla="*/ 2147483646 h 400"/>
                <a:gd name="T60" fmla="*/ 2147483646 w 344"/>
                <a:gd name="T61" fmla="*/ 2147483646 h 400"/>
                <a:gd name="T62" fmla="*/ 2147483646 w 344"/>
                <a:gd name="T63" fmla="*/ 2147483646 h 400"/>
                <a:gd name="T64" fmla="*/ 2147483646 w 344"/>
                <a:gd name="T65" fmla="*/ 2147483646 h 400"/>
                <a:gd name="T66" fmla="*/ 2147483646 w 344"/>
                <a:gd name="T67" fmla="*/ 2147483646 h 400"/>
                <a:gd name="T68" fmla="*/ 2147483646 w 344"/>
                <a:gd name="T69" fmla="*/ 2147483646 h 400"/>
                <a:gd name="T70" fmla="*/ 2147483646 w 344"/>
                <a:gd name="T71" fmla="*/ 2147483646 h 400"/>
                <a:gd name="T72" fmla="*/ 2147483646 w 344"/>
                <a:gd name="T73" fmla="*/ 2147483646 h 400"/>
                <a:gd name="T74" fmla="*/ 2147483646 w 344"/>
                <a:gd name="T75" fmla="*/ 2147483646 h 400"/>
                <a:gd name="T76" fmla="*/ 2147483646 w 344"/>
                <a:gd name="T77" fmla="*/ 2147483646 h 400"/>
                <a:gd name="T78" fmla="*/ 2147483646 w 344"/>
                <a:gd name="T79" fmla="*/ 2147483646 h 400"/>
                <a:gd name="T80" fmla="*/ 2147483646 w 344"/>
                <a:gd name="T81" fmla="*/ 2147483646 h 400"/>
                <a:gd name="T82" fmla="*/ 2147483646 w 344"/>
                <a:gd name="T83" fmla="*/ 2147483646 h 400"/>
                <a:gd name="T84" fmla="*/ 2147483646 w 344"/>
                <a:gd name="T85" fmla="*/ 2147483646 h 400"/>
                <a:gd name="T86" fmla="*/ 2147483646 w 344"/>
                <a:gd name="T87" fmla="*/ 2147483646 h 400"/>
                <a:gd name="T88" fmla="*/ 2147483646 w 344"/>
                <a:gd name="T89" fmla="*/ 2147483646 h 400"/>
                <a:gd name="T90" fmla="*/ 2147483646 w 344"/>
                <a:gd name="T91" fmla="*/ 2147483646 h 400"/>
                <a:gd name="T92" fmla="*/ 2147483646 w 344"/>
                <a:gd name="T93" fmla="*/ 2147483646 h 400"/>
                <a:gd name="T94" fmla="*/ 2147483646 w 344"/>
                <a:gd name="T95" fmla="*/ 2147483646 h 400"/>
                <a:gd name="T96" fmla="*/ 2147483646 w 344"/>
                <a:gd name="T97" fmla="*/ 2147483646 h 400"/>
                <a:gd name="T98" fmla="*/ 2147483646 w 344"/>
                <a:gd name="T99" fmla="*/ 2147483646 h 400"/>
                <a:gd name="T100" fmla="*/ 2147483646 w 344"/>
                <a:gd name="T101" fmla="*/ 2147483646 h 400"/>
                <a:gd name="T102" fmla="*/ 2147483646 w 344"/>
                <a:gd name="T103" fmla="*/ 2147483646 h 400"/>
                <a:gd name="T104" fmla="*/ 2147483646 w 344"/>
                <a:gd name="T105" fmla="*/ 2147483646 h 40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44" h="400">
                  <a:moveTo>
                    <a:pt x="300" y="68"/>
                  </a:moveTo>
                  <a:lnTo>
                    <a:pt x="300" y="68"/>
                  </a:lnTo>
                  <a:lnTo>
                    <a:pt x="300" y="66"/>
                  </a:lnTo>
                  <a:lnTo>
                    <a:pt x="292" y="54"/>
                  </a:lnTo>
                  <a:lnTo>
                    <a:pt x="292" y="52"/>
                  </a:lnTo>
                  <a:lnTo>
                    <a:pt x="294" y="32"/>
                  </a:lnTo>
                  <a:lnTo>
                    <a:pt x="292" y="28"/>
                  </a:lnTo>
                  <a:lnTo>
                    <a:pt x="286" y="24"/>
                  </a:lnTo>
                  <a:lnTo>
                    <a:pt x="282" y="24"/>
                  </a:lnTo>
                  <a:lnTo>
                    <a:pt x="274" y="34"/>
                  </a:lnTo>
                  <a:lnTo>
                    <a:pt x="272" y="34"/>
                  </a:lnTo>
                  <a:lnTo>
                    <a:pt x="252" y="44"/>
                  </a:lnTo>
                  <a:lnTo>
                    <a:pt x="250" y="30"/>
                  </a:lnTo>
                  <a:lnTo>
                    <a:pt x="250" y="28"/>
                  </a:lnTo>
                  <a:lnTo>
                    <a:pt x="252" y="22"/>
                  </a:lnTo>
                  <a:lnTo>
                    <a:pt x="250" y="14"/>
                  </a:lnTo>
                  <a:lnTo>
                    <a:pt x="248" y="12"/>
                  </a:lnTo>
                  <a:lnTo>
                    <a:pt x="244" y="20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6" y="44"/>
                  </a:lnTo>
                  <a:lnTo>
                    <a:pt x="214" y="44"/>
                  </a:lnTo>
                  <a:lnTo>
                    <a:pt x="206" y="40"/>
                  </a:lnTo>
                  <a:lnTo>
                    <a:pt x="198" y="32"/>
                  </a:lnTo>
                  <a:lnTo>
                    <a:pt x="184" y="28"/>
                  </a:lnTo>
                  <a:lnTo>
                    <a:pt x="184" y="26"/>
                  </a:lnTo>
                  <a:lnTo>
                    <a:pt x="176" y="20"/>
                  </a:lnTo>
                  <a:lnTo>
                    <a:pt x="150" y="16"/>
                  </a:lnTo>
                  <a:lnTo>
                    <a:pt x="148" y="1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18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100" y="30"/>
                  </a:lnTo>
                  <a:lnTo>
                    <a:pt x="96" y="30"/>
                  </a:lnTo>
                  <a:lnTo>
                    <a:pt x="80" y="32"/>
                  </a:lnTo>
                  <a:lnTo>
                    <a:pt x="70" y="32"/>
                  </a:lnTo>
                  <a:lnTo>
                    <a:pt x="68" y="32"/>
                  </a:lnTo>
                  <a:lnTo>
                    <a:pt x="60" y="24"/>
                  </a:lnTo>
                  <a:lnTo>
                    <a:pt x="44" y="32"/>
                  </a:lnTo>
                  <a:lnTo>
                    <a:pt x="28" y="52"/>
                  </a:lnTo>
                  <a:lnTo>
                    <a:pt x="16" y="86"/>
                  </a:lnTo>
                  <a:lnTo>
                    <a:pt x="20" y="124"/>
                  </a:lnTo>
                  <a:lnTo>
                    <a:pt x="26" y="144"/>
                  </a:lnTo>
                  <a:lnTo>
                    <a:pt x="26" y="148"/>
                  </a:lnTo>
                  <a:lnTo>
                    <a:pt x="24" y="150"/>
                  </a:lnTo>
                  <a:lnTo>
                    <a:pt x="20" y="152"/>
                  </a:lnTo>
                  <a:lnTo>
                    <a:pt x="20" y="156"/>
                  </a:lnTo>
                  <a:lnTo>
                    <a:pt x="18" y="166"/>
                  </a:lnTo>
                  <a:lnTo>
                    <a:pt x="26" y="198"/>
                  </a:lnTo>
                  <a:lnTo>
                    <a:pt x="24" y="200"/>
                  </a:lnTo>
                  <a:lnTo>
                    <a:pt x="8" y="210"/>
                  </a:lnTo>
                  <a:lnTo>
                    <a:pt x="4" y="214"/>
                  </a:lnTo>
                  <a:lnTo>
                    <a:pt x="2" y="218"/>
                  </a:lnTo>
                  <a:lnTo>
                    <a:pt x="0" y="228"/>
                  </a:lnTo>
                  <a:lnTo>
                    <a:pt x="14" y="224"/>
                  </a:lnTo>
                  <a:lnTo>
                    <a:pt x="14" y="222"/>
                  </a:lnTo>
                  <a:lnTo>
                    <a:pt x="16" y="222"/>
                  </a:lnTo>
                  <a:lnTo>
                    <a:pt x="22" y="224"/>
                  </a:lnTo>
                  <a:lnTo>
                    <a:pt x="26" y="226"/>
                  </a:lnTo>
                  <a:lnTo>
                    <a:pt x="30" y="228"/>
                  </a:lnTo>
                  <a:lnTo>
                    <a:pt x="32" y="234"/>
                  </a:lnTo>
                  <a:lnTo>
                    <a:pt x="34" y="252"/>
                  </a:lnTo>
                  <a:lnTo>
                    <a:pt x="32" y="254"/>
                  </a:lnTo>
                  <a:lnTo>
                    <a:pt x="32" y="256"/>
                  </a:lnTo>
                  <a:lnTo>
                    <a:pt x="28" y="260"/>
                  </a:lnTo>
                  <a:lnTo>
                    <a:pt x="28" y="264"/>
                  </a:lnTo>
                  <a:lnTo>
                    <a:pt x="24" y="282"/>
                  </a:lnTo>
                  <a:lnTo>
                    <a:pt x="28" y="290"/>
                  </a:lnTo>
                  <a:lnTo>
                    <a:pt x="32" y="296"/>
                  </a:lnTo>
                  <a:lnTo>
                    <a:pt x="48" y="316"/>
                  </a:lnTo>
                  <a:lnTo>
                    <a:pt x="64" y="304"/>
                  </a:lnTo>
                  <a:lnTo>
                    <a:pt x="76" y="302"/>
                  </a:lnTo>
                  <a:lnTo>
                    <a:pt x="76" y="304"/>
                  </a:lnTo>
                  <a:lnTo>
                    <a:pt x="84" y="306"/>
                  </a:lnTo>
                  <a:lnTo>
                    <a:pt x="88" y="306"/>
                  </a:lnTo>
                  <a:lnTo>
                    <a:pt x="92" y="302"/>
                  </a:lnTo>
                  <a:lnTo>
                    <a:pt x="100" y="292"/>
                  </a:lnTo>
                  <a:lnTo>
                    <a:pt x="98" y="286"/>
                  </a:lnTo>
                  <a:lnTo>
                    <a:pt x="100" y="282"/>
                  </a:lnTo>
                  <a:lnTo>
                    <a:pt x="104" y="280"/>
                  </a:lnTo>
                  <a:lnTo>
                    <a:pt x="124" y="280"/>
                  </a:lnTo>
                  <a:lnTo>
                    <a:pt x="128" y="280"/>
                  </a:lnTo>
                  <a:lnTo>
                    <a:pt x="130" y="280"/>
                  </a:lnTo>
                  <a:lnTo>
                    <a:pt x="134" y="274"/>
                  </a:lnTo>
                  <a:lnTo>
                    <a:pt x="136" y="270"/>
                  </a:lnTo>
                  <a:lnTo>
                    <a:pt x="142" y="270"/>
                  </a:lnTo>
                  <a:lnTo>
                    <a:pt x="146" y="272"/>
                  </a:lnTo>
                  <a:lnTo>
                    <a:pt x="152" y="280"/>
                  </a:lnTo>
                  <a:lnTo>
                    <a:pt x="154" y="284"/>
                  </a:lnTo>
                  <a:lnTo>
                    <a:pt x="156" y="288"/>
                  </a:lnTo>
                  <a:lnTo>
                    <a:pt x="154" y="302"/>
                  </a:lnTo>
                  <a:lnTo>
                    <a:pt x="156" y="304"/>
                  </a:lnTo>
                  <a:lnTo>
                    <a:pt x="162" y="310"/>
                  </a:lnTo>
                  <a:lnTo>
                    <a:pt x="164" y="316"/>
                  </a:lnTo>
                  <a:lnTo>
                    <a:pt x="162" y="330"/>
                  </a:lnTo>
                  <a:lnTo>
                    <a:pt x="158" y="340"/>
                  </a:lnTo>
                  <a:lnTo>
                    <a:pt x="154" y="344"/>
                  </a:lnTo>
                  <a:lnTo>
                    <a:pt x="142" y="370"/>
                  </a:lnTo>
                  <a:lnTo>
                    <a:pt x="146" y="372"/>
                  </a:lnTo>
                  <a:lnTo>
                    <a:pt x="164" y="372"/>
                  </a:lnTo>
                  <a:lnTo>
                    <a:pt x="168" y="374"/>
                  </a:lnTo>
                  <a:lnTo>
                    <a:pt x="168" y="376"/>
                  </a:lnTo>
                  <a:lnTo>
                    <a:pt x="164" y="388"/>
                  </a:lnTo>
                  <a:lnTo>
                    <a:pt x="164" y="394"/>
                  </a:lnTo>
                  <a:lnTo>
                    <a:pt x="172" y="398"/>
                  </a:lnTo>
                  <a:lnTo>
                    <a:pt x="176" y="400"/>
                  </a:lnTo>
                  <a:lnTo>
                    <a:pt x="178" y="398"/>
                  </a:lnTo>
                  <a:lnTo>
                    <a:pt x="188" y="394"/>
                  </a:lnTo>
                  <a:lnTo>
                    <a:pt x="194" y="392"/>
                  </a:lnTo>
                  <a:lnTo>
                    <a:pt x="204" y="392"/>
                  </a:lnTo>
                  <a:lnTo>
                    <a:pt x="216" y="380"/>
                  </a:lnTo>
                  <a:lnTo>
                    <a:pt x="216" y="366"/>
                  </a:lnTo>
                  <a:lnTo>
                    <a:pt x="216" y="360"/>
                  </a:lnTo>
                  <a:lnTo>
                    <a:pt x="216" y="356"/>
                  </a:lnTo>
                  <a:lnTo>
                    <a:pt x="220" y="354"/>
                  </a:lnTo>
                  <a:lnTo>
                    <a:pt x="224" y="354"/>
                  </a:lnTo>
                  <a:lnTo>
                    <a:pt x="230" y="356"/>
                  </a:lnTo>
                  <a:lnTo>
                    <a:pt x="236" y="360"/>
                  </a:lnTo>
                  <a:lnTo>
                    <a:pt x="256" y="372"/>
                  </a:lnTo>
                  <a:lnTo>
                    <a:pt x="264" y="376"/>
                  </a:lnTo>
                  <a:lnTo>
                    <a:pt x="270" y="378"/>
                  </a:lnTo>
                  <a:lnTo>
                    <a:pt x="270" y="376"/>
                  </a:lnTo>
                  <a:lnTo>
                    <a:pt x="270" y="370"/>
                  </a:lnTo>
                  <a:lnTo>
                    <a:pt x="266" y="360"/>
                  </a:lnTo>
                  <a:lnTo>
                    <a:pt x="256" y="344"/>
                  </a:lnTo>
                  <a:lnTo>
                    <a:pt x="256" y="342"/>
                  </a:lnTo>
                  <a:lnTo>
                    <a:pt x="256" y="340"/>
                  </a:lnTo>
                  <a:lnTo>
                    <a:pt x="264" y="332"/>
                  </a:lnTo>
                  <a:lnTo>
                    <a:pt x="274" y="326"/>
                  </a:lnTo>
                  <a:lnTo>
                    <a:pt x="282" y="324"/>
                  </a:lnTo>
                  <a:lnTo>
                    <a:pt x="292" y="326"/>
                  </a:lnTo>
                  <a:lnTo>
                    <a:pt x="320" y="340"/>
                  </a:lnTo>
                  <a:lnTo>
                    <a:pt x="332" y="332"/>
                  </a:lnTo>
                  <a:lnTo>
                    <a:pt x="334" y="332"/>
                  </a:lnTo>
                  <a:lnTo>
                    <a:pt x="334" y="330"/>
                  </a:lnTo>
                  <a:lnTo>
                    <a:pt x="332" y="328"/>
                  </a:lnTo>
                  <a:lnTo>
                    <a:pt x="334" y="326"/>
                  </a:lnTo>
                  <a:lnTo>
                    <a:pt x="340" y="314"/>
                  </a:lnTo>
                  <a:lnTo>
                    <a:pt x="344" y="304"/>
                  </a:lnTo>
                  <a:lnTo>
                    <a:pt x="344" y="298"/>
                  </a:lnTo>
                  <a:lnTo>
                    <a:pt x="344" y="292"/>
                  </a:lnTo>
                  <a:lnTo>
                    <a:pt x="338" y="286"/>
                  </a:lnTo>
                  <a:lnTo>
                    <a:pt x="334" y="284"/>
                  </a:lnTo>
                  <a:lnTo>
                    <a:pt x="332" y="284"/>
                  </a:lnTo>
                  <a:lnTo>
                    <a:pt x="330" y="276"/>
                  </a:lnTo>
                  <a:lnTo>
                    <a:pt x="332" y="276"/>
                  </a:lnTo>
                  <a:lnTo>
                    <a:pt x="338" y="272"/>
                  </a:lnTo>
                  <a:lnTo>
                    <a:pt x="340" y="268"/>
                  </a:lnTo>
                  <a:lnTo>
                    <a:pt x="338" y="264"/>
                  </a:lnTo>
                  <a:lnTo>
                    <a:pt x="326" y="252"/>
                  </a:lnTo>
                  <a:lnTo>
                    <a:pt x="326" y="250"/>
                  </a:lnTo>
                  <a:lnTo>
                    <a:pt x="320" y="232"/>
                  </a:lnTo>
                  <a:lnTo>
                    <a:pt x="316" y="214"/>
                  </a:lnTo>
                  <a:lnTo>
                    <a:pt x="316" y="196"/>
                  </a:lnTo>
                  <a:lnTo>
                    <a:pt x="316" y="188"/>
                  </a:lnTo>
                  <a:lnTo>
                    <a:pt x="308" y="196"/>
                  </a:lnTo>
                  <a:lnTo>
                    <a:pt x="302" y="204"/>
                  </a:lnTo>
                  <a:lnTo>
                    <a:pt x="300" y="170"/>
                  </a:lnTo>
                  <a:lnTo>
                    <a:pt x="300" y="168"/>
                  </a:lnTo>
                  <a:lnTo>
                    <a:pt x="322" y="138"/>
                  </a:lnTo>
                  <a:lnTo>
                    <a:pt x="334" y="124"/>
                  </a:lnTo>
                  <a:lnTo>
                    <a:pt x="326" y="100"/>
                  </a:lnTo>
                  <a:lnTo>
                    <a:pt x="322" y="76"/>
                  </a:lnTo>
                  <a:lnTo>
                    <a:pt x="308" y="70"/>
                  </a:lnTo>
                  <a:lnTo>
                    <a:pt x="300" y="68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2" name="湖北"/>
            <p:cNvSpPr/>
            <p:nvPr/>
          </p:nvSpPr>
          <p:spPr bwMode="auto">
            <a:xfrm>
              <a:off x="4042280" y="4124523"/>
              <a:ext cx="895014" cy="560595"/>
            </a:xfrm>
            <a:custGeom>
              <a:avLst/>
              <a:gdLst>
                <a:gd name="T0" fmla="*/ 2147483646 w 488"/>
                <a:gd name="T1" fmla="*/ 2147483646 h 306"/>
                <a:gd name="T2" fmla="*/ 2147483646 w 488"/>
                <a:gd name="T3" fmla="*/ 2147483646 h 306"/>
                <a:gd name="T4" fmla="*/ 2147483646 w 488"/>
                <a:gd name="T5" fmla="*/ 2147483646 h 306"/>
                <a:gd name="T6" fmla="*/ 2147483646 w 488"/>
                <a:gd name="T7" fmla="*/ 2147483646 h 306"/>
                <a:gd name="T8" fmla="*/ 2147483646 w 488"/>
                <a:gd name="T9" fmla="*/ 2147483646 h 306"/>
                <a:gd name="T10" fmla="*/ 2147483646 w 488"/>
                <a:gd name="T11" fmla="*/ 2147483646 h 306"/>
                <a:gd name="T12" fmla="*/ 2147483646 w 488"/>
                <a:gd name="T13" fmla="*/ 2147483646 h 306"/>
                <a:gd name="T14" fmla="*/ 2147483646 w 488"/>
                <a:gd name="T15" fmla="*/ 2147483646 h 306"/>
                <a:gd name="T16" fmla="*/ 2147483646 w 488"/>
                <a:gd name="T17" fmla="*/ 2147483646 h 306"/>
                <a:gd name="T18" fmla="*/ 2147483646 w 488"/>
                <a:gd name="T19" fmla="*/ 2147483646 h 306"/>
                <a:gd name="T20" fmla="*/ 2147483646 w 488"/>
                <a:gd name="T21" fmla="*/ 2147483646 h 306"/>
                <a:gd name="T22" fmla="*/ 2147483646 w 488"/>
                <a:gd name="T23" fmla="*/ 2147483646 h 306"/>
                <a:gd name="T24" fmla="*/ 2147483646 w 488"/>
                <a:gd name="T25" fmla="*/ 2147483646 h 306"/>
                <a:gd name="T26" fmla="*/ 2147483646 w 488"/>
                <a:gd name="T27" fmla="*/ 2147483646 h 306"/>
                <a:gd name="T28" fmla="*/ 2147483646 w 488"/>
                <a:gd name="T29" fmla="*/ 2147483646 h 306"/>
                <a:gd name="T30" fmla="*/ 2147483646 w 488"/>
                <a:gd name="T31" fmla="*/ 2147483646 h 306"/>
                <a:gd name="T32" fmla="*/ 2147483646 w 488"/>
                <a:gd name="T33" fmla="*/ 2147483646 h 306"/>
                <a:gd name="T34" fmla="*/ 2147483646 w 488"/>
                <a:gd name="T35" fmla="*/ 2147483646 h 306"/>
                <a:gd name="T36" fmla="*/ 2147483646 w 488"/>
                <a:gd name="T37" fmla="*/ 2147483646 h 306"/>
                <a:gd name="T38" fmla="*/ 2147483646 w 488"/>
                <a:gd name="T39" fmla="*/ 2147483646 h 306"/>
                <a:gd name="T40" fmla="*/ 2147483646 w 488"/>
                <a:gd name="T41" fmla="*/ 2147483646 h 306"/>
                <a:gd name="T42" fmla="*/ 2147483646 w 488"/>
                <a:gd name="T43" fmla="*/ 2147483646 h 306"/>
                <a:gd name="T44" fmla="*/ 2147483646 w 488"/>
                <a:gd name="T45" fmla="*/ 2147483646 h 306"/>
                <a:gd name="T46" fmla="*/ 2147483646 w 488"/>
                <a:gd name="T47" fmla="*/ 2147483646 h 306"/>
                <a:gd name="T48" fmla="*/ 2147483646 w 488"/>
                <a:gd name="T49" fmla="*/ 2147483646 h 306"/>
                <a:gd name="T50" fmla="*/ 2147483646 w 488"/>
                <a:gd name="T51" fmla="*/ 2147483646 h 306"/>
                <a:gd name="T52" fmla="*/ 2147483646 w 488"/>
                <a:gd name="T53" fmla="*/ 2147483646 h 306"/>
                <a:gd name="T54" fmla="*/ 2147483646 w 488"/>
                <a:gd name="T55" fmla="*/ 2147483646 h 306"/>
                <a:gd name="T56" fmla="*/ 2147483646 w 488"/>
                <a:gd name="T57" fmla="*/ 2147483646 h 306"/>
                <a:gd name="T58" fmla="*/ 2147483646 w 488"/>
                <a:gd name="T59" fmla="*/ 2147483646 h 306"/>
                <a:gd name="T60" fmla="*/ 2147483646 w 488"/>
                <a:gd name="T61" fmla="*/ 2147483646 h 306"/>
                <a:gd name="T62" fmla="*/ 2147483646 w 488"/>
                <a:gd name="T63" fmla="*/ 2147483646 h 306"/>
                <a:gd name="T64" fmla="*/ 2147483646 w 488"/>
                <a:gd name="T65" fmla="*/ 2147483646 h 306"/>
                <a:gd name="T66" fmla="*/ 2147483646 w 488"/>
                <a:gd name="T67" fmla="*/ 2147483646 h 306"/>
                <a:gd name="T68" fmla="*/ 2147483646 w 488"/>
                <a:gd name="T69" fmla="*/ 2147483646 h 306"/>
                <a:gd name="T70" fmla="*/ 2147483646 w 488"/>
                <a:gd name="T71" fmla="*/ 2147483646 h 306"/>
                <a:gd name="T72" fmla="*/ 2147483646 w 488"/>
                <a:gd name="T73" fmla="*/ 2147483646 h 306"/>
                <a:gd name="T74" fmla="*/ 2147483646 w 488"/>
                <a:gd name="T75" fmla="*/ 2147483646 h 306"/>
                <a:gd name="T76" fmla="*/ 2147483646 w 488"/>
                <a:gd name="T77" fmla="*/ 2147483646 h 306"/>
                <a:gd name="T78" fmla="*/ 2147483646 w 488"/>
                <a:gd name="T79" fmla="*/ 2147483646 h 306"/>
                <a:gd name="T80" fmla="*/ 2147483646 w 488"/>
                <a:gd name="T81" fmla="*/ 2147483646 h 306"/>
                <a:gd name="T82" fmla="*/ 2147483646 w 488"/>
                <a:gd name="T83" fmla="*/ 2147483646 h 306"/>
                <a:gd name="T84" fmla="*/ 2147483646 w 488"/>
                <a:gd name="T85" fmla="*/ 2147483646 h 306"/>
                <a:gd name="T86" fmla="*/ 2147483646 w 488"/>
                <a:gd name="T87" fmla="*/ 2147483646 h 306"/>
                <a:gd name="T88" fmla="*/ 2147483646 w 488"/>
                <a:gd name="T89" fmla="*/ 2147483646 h 306"/>
                <a:gd name="T90" fmla="*/ 2147483646 w 488"/>
                <a:gd name="T91" fmla="*/ 2147483646 h 306"/>
                <a:gd name="T92" fmla="*/ 2147483646 w 488"/>
                <a:gd name="T93" fmla="*/ 2147483646 h 306"/>
                <a:gd name="T94" fmla="*/ 2147483646 w 488"/>
                <a:gd name="T95" fmla="*/ 2147483646 h 306"/>
                <a:gd name="T96" fmla="*/ 2147483646 w 488"/>
                <a:gd name="T97" fmla="*/ 2147483646 h 306"/>
                <a:gd name="T98" fmla="*/ 2147483646 w 488"/>
                <a:gd name="T99" fmla="*/ 2147483646 h 306"/>
                <a:gd name="T100" fmla="*/ 2147483646 w 488"/>
                <a:gd name="T101" fmla="*/ 2147483646 h 306"/>
                <a:gd name="T102" fmla="*/ 2147483646 w 488"/>
                <a:gd name="T103" fmla="*/ 2147483646 h 306"/>
                <a:gd name="T104" fmla="*/ 2147483646 w 488"/>
                <a:gd name="T105" fmla="*/ 2147483646 h 306"/>
                <a:gd name="T106" fmla="*/ 2147483646 w 488"/>
                <a:gd name="T107" fmla="*/ 2147483646 h 306"/>
                <a:gd name="T108" fmla="*/ 2147483646 w 488"/>
                <a:gd name="T109" fmla="*/ 2147483646 h 306"/>
                <a:gd name="T110" fmla="*/ 2147483646 w 488"/>
                <a:gd name="T111" fmla="*/ 2147483646 h 306"/>
                <a:gd name="T112" fmla="*/ 2147483646 w 488"/>
                <a:gd name="T113" fmla="*/ 2147483646 h 306"/>
                <a:gd name="T114" fmla="*/ 2147483646 w 488"/>
                <a:gd name="T115" fmla="*/ 2147483646 h 3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8" h="306">
                  <a:moveTo>
                    <a:pt x="62" y="2"/>
                  </a:moveTo>
                  <a:lnTo>
                    <a:pt x="60" y="4"/>
                  </a:lnTo>
                  <a:lnTo>
                    <a:pt x="64" y="10"/>
                  </a:lnTo>
                  <a:lnTo>
                    <a:pt x="86" y="24"/>
                  </a:lnTo>
                  <a:lnTo>
                    <a:pt x="100" y="38"/>
                  </a:lnTo>
                  <a:lnTo>
                    <a:pt x="98" y="40"/>
                  </a:lnTo>
                  <a:lnTo>
                    <a:pt x="90" y="50"/>
                  </a:lnTo>
                  <a:lnTo>
                    <a:pt x="88" y="50"/>
                  </a:lnTo>
                  <a:lnTo>
                    <a:pt x="88" y="52"/>
                  </a:lnTo>
                  <a:lnTo>
                    <a:pt x="74" y="52"/>
                  </a:lnTo>
                  <a:lnTo>
                    <a:pt x="66" y="54"/>
                  </a:lnTo>
                  <a:lnTo>
                    <a:pt x="60" y="58"/>
                  </a:lnTo>
                  <a:lnTo>
                    <a:pt x="64" y="66"/>
                  </a:lnTo>
                  <a:lnTo>
                    <a:pt x="64" y="74"/>
                  </a:lnTo>
                  <a:lnTo>
                    <a:pt x="72" y="86"/>
                  </a:lnTo>
                  <a:lnTo>
                    <a:pt x="72" y="108"/>
                  </a:lnTo>
                  <a:lnTo>
                    <a:pt x="78" y="110"/>
                  </a:lnTo>
                  <a:lnTo>
                    <a:pt x="88" y="114"/>
                  </a:lnTo>
                  <a:lnTo>
                    <a:pt x="90" y="114"/>
                  </a:lnTo>
                  <a:lnTo>
                    <a:pt x="92" y="116"/>
                  </a:lnTo>
                  <a:lnTo>
                    <a:pt x="102" y="130"/>
                  </a:lnTo>
                  <a:lnTo>
                    <a:pt x="108" y="146"/>
                  </a:lnTo>
                  <a:lnTo>
                    <a:pt x="108" y="156"/>
                  </a:lnTo>
                  <a:lnTo>
                    <a:pt x="106" y="164"/>
                  </a:lnTo>
                  <a:lnTo>
                    <a:pt x="104" y="170"/>
                  </a:lnTo>
                  <a:lnTo>
                    <a:pt x="94" y="178"/>
                  </a:lnTo>
                  <a:lnTo>
                    <a:pt x="80" y="184"/>
                  </a:lnTo>
                  <a:lnTo>
                    <a:pt x="54" y="200"/>
                  </a:lnTo>
                  <a:lnTo>
                    <a:pt x="52" y="200"/>
                  </a:lnTo>
                  <a:lnTo>
                    <a:pt x="4" y="204"/>
                  </a:lnTo>
                  <a:lnTo>
                    <a:pt x="0" y="216"/>
                  </a:lnTo>
                  <a:lnTo>
                    <a:pt x="8" y="232"/>
                  </a:lnTo>
                  <a:lnTo>
                    <a:pt x="8" y="234"/>
                  </a:lnTo>
                  <a:lnTo>
                    <a:pt x="12" y="254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50" y="306"/>
                  </a:lnTo>
                  <a:lnTo>
                    <a:pt x="52" y="302"/>
                  </a:lnTo>
                  <a:lnTo>
                    <a:pt x="60" y="278"/>
                  </a:lnTo>
                  <a:lnTo>
                    <a:pt x="60" y="276"/>
                  </a:lnTo>
                  <a:lnTo>
                    <a:pt x="76" y="256"/>
                  </a:lnTo>
                  <a:lnTo>
                    <a:pt x="78" y="254"/>
                  </a:lnTo>
                  <a:lnTo>
                    <a:pt x="98" y="246"/>
                  </a:lnTo>
                  <a:lnTo>
                    <a:pt x="100" y="246"/>
                  </a:lnTo>
                  <a:lnTo>
                    <a:pt x="112" y="254"/>
                  </a:lnTo>
                  <a:lnTo>
                    <a:pt x="128" y="252"/>
                  </a:lnTo>
                  <a:lnTo>
                    <a:pt x="124" y="224"/>
                  </a:lnTo>
                  <a:lnTo>
                    <a:pt x="126" y="222"/>
                  </a:lnTo>
                  <a:lnTo>
                    <a:pt x="142" y="222"/>
                  </a:lnTo>
                  <a:lnTo>
                    <a:pt x="158" y="222"/>
                  </a:lnTo>
                  <a:lnTo>
                    <a:pt x="160" y="222"/>
                  </a:lnTo>
                  <a:lnTo>
                    <a:pt x="192" y="238"/>
                  </a:lnTo>
                  <a:lnTo>
                    <a:pt x="218" y="242"/>
                  </a:lnTo>
                  <a:lnTo>
                    <a:pt x="220" y="242"/>
                  </a:lnTo>
                  <a:lnTo>
                    <a:pt x="228" y="250"/>
                  </a:lnTo>
                  <a:lnTo>
                    <a:pt x="242" y="254"/>
                  </a:lnTo>
                  <a:lnTo>
                    <a:pt x="250" y="262"/>
                  </a:lnTo>
                  <a:lnTo>
                    <a:pt x="254" y="264"/>
                  </a:lnTo>
                  <a:lnTo>
                    <a:pt x="264" y="256"/>
                  </a:lnTo>
                  <a:lnTo>
                    <a:pt x="264" y="254"/>
                  </a:lnTo>
                  <a:lnTo>
                    <a:pt x="276" y="244"/>
                  </a:lnTo>
                  <a:lnTo>
                    <a:pt x="284" y="230"/>
                  </a:lnTo>
                  <a:lnTo>
                    <a:pt x="296" y="238"/>
                  </a:lnTo>
                  <a:lnTo>
                    <a:pt x="296" y="240"/>
                  </a:lnTo>
                  <a:lnTo>
                    <a:pt x="300" y="250"/>
                  </a:lnTo>
                  <a:lnTo>
                    <a:pt x="300" y="252"/>
                  </a:lnTo>
                  <a:lnTo>
                    <a:pt x="298" y="258"/>
                  </a:lnTo>
                  <a:lnTo>
                    <a:pt x="300" y="260"/>
                  </a:lnTo>
                  <a:lnTo>
                    <a:pt x="308" y="256"/>
                  </a:lnTo>
                  <a:lnTo>
                    <a:pt x="318" y="246"/>
                  </a:lnTo>
                  <a:lnTo>
                    <a:pt x="328" y="246"/>
                  </a:lnTo>
                  <a:lnTo>
                    <a:pt x="330" y="246"/>
                  </a:lnTo>
                  <a:lnTo>
                    <a:pt x="336" y="250"/>
                  </a:lnTo>
                  <a:lnTo>
                    <a:pt x="342" y="258"/>
                  </a:lnTo>
                  <a:lnTo>
                    <a:pt x="342" y="260"/>
                  </a:lnTo>
                  <a:lnTo>
                    <a:pt x="342" y="264"/>
                  </a:lnTo>
                  <a:lnTo>
                    <a:pt x="340" y="282"/>
                  </a:lnTo>
                  <a:lnTo>
                    <a:pt x="346" y="290"/>
                  </a:lnTo>
                  <a:lnTo>
                    <a:pt x="348" y="290"/>
                  </a:lnTo>
                  <a:lnTo>
                    <a:pt x="360" y="278"/>
                  </a:lnTo>
                  <a:lnTo>
                    <a:pt x="372" y="268"/>
                  </a:lnTo>
                  <a:lnTo>
                    <a:pt x="380" y="262"/>
                  </a:lnTo>
                  <a:lnTo>
                    <a:pt x="388" y="260"/>
                  </a:lnTo>
                  <a:lnTo>
                    <a:pt x="408" y="260"/>
                  </a:lnTo>
                  <a:lnTo>
                    <a:pt x="414" y="250"/>
                  </a:lnTo>
                  <a:lnTo>
                    <a:pt x="430" y="242"/>
                  </a:lnTo>
                  <a:lnTo>
                    <a:pt x="432" y="242"/>
                  </a:lnTo>
                  <a:lnTo>
                    <a:pt x="452" y="240"/>
                  </a:lnTo>
                  <a:lnTo>
                    <a:pt x="474" y="228"/>
                  </a:lnTo>
                  <a:lnTo>
                    <a:pt x="488" y="228"/>
                  </a:lnTo>
                  <a:lnTo>
                    <a:pt x="484" y="222"/>
                  </a:lnTo>
                  <a:lnTo>
                    <a:pt x="486" y="220"/>
                  </a:lnTo>
                  <a:lnTo>
                    <a:pt x="488" y="216"/>
                  </a:lnTo>
                  <a:lnTo>
                    <a:pt x="460" y="154"/>
                  </a:lnTo>
                  <a:lnTo>
                    <a:pt x="460" y="152"/>
                  </a:lnTo>
                  <a:lnTo>
                    <a:pt x="458" y="150"/>
                  </a:lnTo>
                  <a:lnTo>
                    <a:pt x="472" y="134"/>
                  </a:lnTo>
                  <a:lnTo>
                    <a:pt x="468" y="130"/>
                  </a:lnTo>
                  <a:lnTo>
                    <a:pt x="446" y="126"/>
                  </a:lnTo>
                  <a:lnTo>
                    <a:pt x="444" y="126"/>
                  </a:lnTo>
                  <a:lnTo>
                    <a:pt x="444" y="124"/>
                  </a:lnTo>
                  <a:lnTo>
                    <a:pt x="430" y="110"/>
                  </a:lnTo>
                  <a:lnTo>
                    <a:pt x="430" y="106"/>
                  </a:lnTo>
                  <a:lnTo>
                    <a:pt x="428" y="108"/>
                  </a:lnTo>
                  <a:lnTo>
                    <a:pt x="416" y="100"/>
                  </a:lnTo>
                  <a:lnTo>
                    <a:pt x="408" y="108"/>
                  </a:lnTo>
                  <a:lnTo>
                    <a:pt x="400" y="114"/>
                  </a:lnTo>
                  <a:lnTo>
                    <a:pt x="394" y="114"/>
                  </a:lnTo>
                  <a:lnTo>
                    <a:pt x="388" y="110"/>
                  </a:lnTo>
                  <a:lnTo>
                    <a:pt x="382" y="104"/>
                  </a:lnTo>
                  <a:lnTo>
                    <a:pt x="372" y="94"/>
                  </a:lnTo>
                  <a:lnTo>
                    <a:pt x="366" y="86"/>
                  </a:lnTo>
                  <a:lnTo>
                    <a:pt x="362" y="86"/>
                  </a:lnTo>
                  <a:lnTo>
                    <a:pt x="352" y="90"/>
                  </a:lnTo>
                  <a:lnTo>
                    <a:pt x="334" y="94"/>
                  </a:lnTo>
                  <a:lnTo>
                    <a:pt x="328" y="94"/>
                  </a:lnTo>
                  <a:lnTo>
                    <a:pt x="324" y="94"/>
                  </a:lnTo>
                  <a:lnTo>
                    <a:pt x="322" y="90"/>
                  </a:lnTo>
                  <a:lnTo>
                    <a:pt x="320" y="84"/>
                  </a:lnTo>
                  <a:lnTo>
                    <a:pt x="320" y="70"/>
                  </a:lnTo>
                  <a:lnTo>
                    <a:pt x="322" y="60"/>
                  </a:lnTo>
                  <a:lnTo>
                    <a:pt x="320" y="54"/>
                  </a:lnTo>
                  <a:lnTo>
                    <a:pt x="216" y="50"/>
                  </a:lnTo>
                  <a:lnTo>
                    <a:pt x="202" y="44"/>
                  </a:lnTo>
                  <a:lnTo>
                    <a:pt x="194" y="38"/>
                  </a:lnTo>
                  <a:lnTo>
                    <a:pt x="178" y="34"/>
                  </a:lnTo>
                  <a:lnTo>
                    <a:pt x="172" y="30"/>
                  </a:lnTo>
                  <a:lnTo>
                    <a:pt x="164" y="24"/>
                  </a:lnTo>
                  <a:lnTo>
                    <a:pt x="144" y="0"/>
                  </a:lnTo>
                  <a:lnTo>
                    <a:pt x="132" y="10"/>
                  </a:lnTo>
                  <a:lnTo>
                    <a:pt x="116" y="4"/>
                  </a:lnTo>
                  <a:lnTo>
                    <a:pt x="74" y="6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广东"/>
            <p:cNvSpPr/>
            <p:nvPr/>
          </p:nvSpPr>
          <p:spPr bwMode="auto">
            <a:xfrm>
              <a:off x="4240358" y="5154111"/>
              <a:ext cx="931695" cy="736467"/>
            </a:xfrm>
            <a:custGeom>
              <a:avLst/>
              <a:gdLst>
                <a:gd name="T0" fmla="*/ 2147483646 w 508"/>
                <a:gd name="T1" fmla="*/ 2147483646 h 402"/>
                <a:gd name="T2" fmla="*/ 2147483646 w 508"/>
                <a:gd name="T3" fmla="*/ 2147483646 h 402"/>
                <a:gd name="T4" fmla="*/ 2147483646 w 508"/>
                <a:gd name="T5" fmla="*/ 2147483646 h 402"/>
                <a:gd name="T6" fmla="*/ 2147483646 w 508"/>
                <a:gd name="T7" fmla="*/ 2147483646 h 402"/>
                <a:gd name="T8" fmla="*/ 2147483646 w 508"/>
                <a:gd name="T9" fmla="*/ 2147483646 h 402"/>
                <a:gd name="T10" fmla="*/ 2147483646 w 508"/>
                <a:gd name="T11" fmla="*/ 2147483646 h 402"/>
                <a:gd name="T12" fmla="*/ 2147483646 w 508"/>
                <a:gd name="T13" fmla="*/ 2147483646 h 402"/>
                <a:gd name="T14" fmla="*/ 2147483646 w 508"/>
                <a:gd name="T15" fmla="*/ 2147483646 h 402"/>
                <a:gd name="T16" fmla="*/ 2147483646 w 508"/>
                <a:gd name="T17" fmla="*/ 2147483646 h 402"/>
                <a:gd name="T18" fmla="*/ 2147483646 w 508"/>
                <a:gd name="T19" fmla="*/ 2147483646 h 402"/>
                <a:gd name="T20" fmla="*/ 2147483646 w 508"/>
                <a:gd name="T21" fmla="*/ 2147483646 h 402"/>
                <a:gd name="T22" fmla="*/ 2147483646 w 508"/>
                <a:gd name="T23" fmla="*/ 2147483646 h 402"/>
                <a:gd name="T24" fmla="*/ 2147483646 w 508"/>
                <a:gd name="T25" fmla="*/ 2147483646 h 402"/>
                <a:gd name="T26" fmla="*/ 2147483646 w 508"/>
                <a:gd name="T27" fmla="*/ 2147483646 h 402"/>
                <a:gd name="T28" fmla="*/ 2147483646 w 508"/>
                <a:gd name="T29" fmla="*/ 2147483646 h 402"/>
                <a:gd name="T30" fmla="*/ 2147483646 w 508"/>
                <a:gd name="T31" fmla="*/ 2147483646 h 402"/>
                <a:gd name="T32" fmla="*/ 2147483646 w 508"/>
                <a:gd name="T33" fmla="*/ 2147483646 h 402"/>
                <a:gd name="T34" fmla="*/ 2147483646 w 508"/>
                <a:gd name="T35" fmla="*/ 2147483646 h 402"/>
                <a:gd name="T36" fmla="*/ 2147483646 w 508"/>
                <a:gd name="T37" fmla="*/ 2147483646 h 402"/>
                <a:gd name="T38" fmla="*/ 2147483646 w 508"/>
                <a:gd name="T39" fmla="*/ 2147483646 h 402"/>
                <a:gd name="T40" fmla="*/ 2147483646 w 508"/>
                <a:gd name="T41" fmla="*/ 2147483646 h 402"/>
                <a:gd name="T42" fmla="*/ 2147483646 w 508"/>
                <a:gd name="T43" fmla="*/ 2147483646 h 402"/>
                <a:gd name="T44" fmla="*/ 2147483646 w 508"/>
                <a:gd name="T45" fmla="*/ 2147483646 h 402"/>
                <a:gd name="T46" fmla="*/ 2147483646 w 508"/>
                <a:gd name="T47" fmla="*/ 2147483646 h 402"/>
                <a:gd name="T48" fmla="*/ 2147483646 w 508"/>
                <a:gd name="T49" fmla="*/ 2147483646 h 402"/>
                <a:gd name="T50" fmla="*/ 2147483646 w 508"/>
                <a:gd name="T51" fmla="*/ 2147483646 h 402"/>
                <a:gd name="T52" fmla="*/ 2147483646 w 508"/>
                <a:gd name="T53" fmla="*/ 2147483646 h 402"/>
                <a:gd name="T54" fmla="*/ 2147483646 w 508"/>
                <a:gd name="T55" fmla="*/ 2147483646 h 402"/>
                <a:gd name="T56" fmla="*/ 2147483646 w 508"/>
                <a:gd name="T57" fmla="*/ 2147483646 h 402"/>
                <a:gd name="T58" fmla="*/ 2147483646 w 508"/>
                <a:gd name="T59" fmla="*/ 2147483646 h 402"/>
                <a:gd name="T60" fmla="*/ 2147483646 w 508"/>
                <a:gd name="T61" fmla="*/ 2147483646 h 402"/>
                <a:gd name="T62" fmla="*/ 2147483646 w 508"/>
                <a:gd name="T63" fmla="*/ 2147483646 h 402"/>
                <a:gd name="T64" fmla="*/ 2147483646 w 508"/>
                <a:gd name="T65" fmla="*/ 2147483646 h 402"/>
                <a:gd name="T66" fmla="*/ 2147483646 w 508"/>
                <a:gd name="T67" fmla="*/ 2147483646 h 402"/>
                <a:gd name="T68" fmla="*/ 2147483646 w 508"/>
                <a:gd name="T69" fmla="*/ 2147483646 h 402"/>
                <a:gd name="T70" fmla="*/ 2147483646 w 508"/>
                <a:gd name="T71" fmla="*/ 2147483646 h 402"/>
                <a:gd name="T72" fmla="*/ 2147483646 w 508"/>
                <a:gd name="T73" fmla="*/ 2147483646 h 402"/>
                <a:gd name="T74" fmla="*/ 2147483646 w 508"/>
                <a:gd name="T75" fmla="*/ 2147483646 h 402"/>
                <a:gd name="T76" fmla="*/ 2147483646 w 508"/>
                <a:gd name="T77" fmla="*/ 2147483646 h 402"/>
                <a:gd name="T78" fmla="*/ 2147483646 w 508"/>
                <a:gd name="T79" fmla="*/ 2147483646 h 402"/>
                <a:gd name="T80" fmla="*/ 2147483646 w 508"/>
                <a:gd name="T81" fmla="*/ 2147483646 h 402"/>
                <a:gd name="T82" fmla="*/ 2147483646 w 508"/>
                <a:gd name="T83" fmla="*/ 2147483646 h 402"/>
                <a:gd name="T84" fmla="*/ 2147483646 w 508"/>
                <a:gd name="T85" fmla="*/ 2147483646 h 402"/>
                <a:gd name="T86" fmla="*/ 2147483646 w 508"/>
                <a:gd name="T87" fmla="*/ 2147483646 h 402"/>
                <a:gd name="T88" fmla="*/ 2147483646 w 508"/>
                <a:gd name="T89" fmla="*/ 2147483646 h 402"/>
                <a:gd name="T90" fmla="*/ 2147483646 w 508"/>
                <a:gd name="T91" fmla="*/ 2147483646 h 402"/>
                <a:gd name="T92" fmla="*/ 2147483646 w 508"/>
                <a:gd name="T93" fmla="*/ 2147483646 h 402"/>
                <a:gd name="T94" fmla="*/ 2147483646 w 508"/>
                <a:gd name="T95" fmla="*/ 2147483646 h 402"/>
                <a:gd name="T96" fmla="*/ 2147483646 w 508"/>
                <a:gd name="T97" fmla="*/ 2147483646 h 402"/>
                <a:gd name="T98" fmla="*/ 2147483646 w 508"/>
                <a:gd name="T99" fmla="*/ 2147483646 h 402"/>
                <a:gd name="T100" fmla="*/ 2147483646 w 508"/>
                <a:gd name="T101" fmla="*/ 2147483646 h 4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8" h="402">
                  <a:moveTo>
                    <a:pt x="476" y="138"/>
                  </a:moveTo>
                  <a:lnTo>
                    <a:pt x="476" y="138"/>
                  </a:lnTo>
                  <a:lnTo>
                    <a:pt x="484" y="134"/>
                  </a:lnTo>
                  <a:lnTo>
                    <a:pt x="488" y="130"/>
                  </a:lnTo>
                  <a:lnTo>
                    <a:pt x="488" y="128"/>
                  </a:lnTo>
                  <a:lnTo>
                    <a:pt x="490" y="126"/>
                  </a:lnTo>
                  <a:lnTo>
                    <a:pt x="492" y="126"/>
                  </a:lnTo>
                  <a:lnTo>
                    <a:pt x="508" y="126"/>
                  </a:lnTo>
                  <a:lnTo>
                    <a:pt x="508" y="116"/>
                  </a:lnTo>
                  <a:lnTo>
                    <a:pt x="502" y="114"/>
                  </a:lnTo>
                  <a:lnTo>
                    <a:pt x="496" y="110"/>
                  </a:lnTo>
                  <a:lnTo>
                    <a:pt x="472" y="88"/>
                  </a:lnTo>
                  <a:lnTo>
                    <a:pt x="460" y="58"/>
                  </a:lnTo>
                  <a:lnTo>
                    <a:pt x="446" y="44"/>
                  </a:lnTo>
                  <a:lnTo>
                    <a:pt x="424" y="42"/>
                  </a:lnTo>
                  <a:lnTo>
                    <a:pt x="406" y="44"/>
                  </a:lnTo>
                  <a:lnTo>
                    <a:pt x="402" y="44"/>
                  </a:lnTo>
                  <a:lnTo>
                    <a:pt x="404" y="54"/>
                  </a:lnTo>
                  <a:lnTo>
                    <a:pt x="404" y="56"/>
                  </a:lnTo>
                  <a:lnTo>
                    <a:pt x="404" y="58"/>
                  </a:lnTo>
                  <a:lnTo>
                    <a:pt x="400" y="58"/>
                  </a:lnTo>
                  <a:lnTo>
                    <a:pt x="388" y="64"/>
                  </a:lnTo>
                  <a:lnTo>
                    <a:pt x="386" y="62"/>
                  </a:lnTo>
                  <a:lnTo>
                    <a:pt x="372" y="50"/>
                  </a:lnTo>
                  <a:lnTo>
                    <a:pt x="368" y="50"/>
                  </a:lnTo>
                  <a:lnTo>
                    <a:pt x="364" y="50"/>
                  </a:lnTo>
                  <a:lnTo>
                    <a:pt x="332" y="64"/>
                  </a:lnTo>
                  <a:lnTo>
                    <a:pt x="322" y="68"/>
                  </a:lnTo>
                  <a:lnTo>
                    <a:pt x="316" y="66"/>
                  </a:lnTo>
                  <a:lnTo>
                    <a:pt x="310" y="70"/>
                  </a:lnTo>
                  <a:lnTo>
                    <a:pt x="304" y="76"/>
                  </a:lnTo>
                  <a:lnTo>
                    <a:pt x="300" y="80"/>
                  </a:lnTo>
                  <a:lnTo>
                    <a:pt x="298" y="76"/>
                  </a:lnTo>
                  <a:lnTo>
                    <a:pt x="288" y="66"/>
                  </a:lnTo>
                  <a:lnTo>
                    <a:pt x="286" y="62"/>
                  </a:lnTo>
                  <a:lnTo>
                    <a:pt x="286" y="58"/>
                  </a:lnTo>
                  <a:lnTo>
                    <a:pt x="290" y="50"/>
                  </a:lnTo>
                  <a:lnTo>
                    <a:pt x="300" y="38"/>
                  </a:lnTo>
                  <a:lnTo>
                    <a:pt x="314" y="22"/>
                  </a:lnTo>
                  <a:lnTo>
                    <a:pt x="318" y="16"/>
                  </a:lnTo>
                  <a:lnTo>
                    <a:pt x="316" y="12"/>
                  </a:lnTo>
                  <a:lnTo>
                    <a:pt x="312" y="12"/>
                  </a:lnTo>
                  <a:lnTo>
                    <a:pt x="308" y="14"/>
                  </a:lnTo>
                  <a:lnTo>
                    <a:pt x="298" y="20"/>
                  </a:lnTo>
                  <a:lnTo>
                    <a:pt x="288" y="26"/>
                  </a:lnTo>
                  <a:lnTo>
                    <a:pt x="282" y="28"/>
                  </a:lnTo>
                  <a:lnTo>
                    <a:pt x="280" y="26"/>
                  </a:lnTo>
                  <a:lnTo>
                    <a:pt x="278" y="20"/>
                  </a:lnTo>
                  <a:lnTo>
                    <a:pt x="276" y="20"/>
                  </a:lnTo>
                  <a:lnTo>
                    <a:pt x="270" y="6"/>
                  </a:lnTo>
                  <a:lnTo>
                    <a:pt x="254" y="16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36" y="8"/>
                  </a:lnTo>
                  <a:lnTo>
                    <a:pt x="220" y="2"/>
                  </a:lnTo>
                  <a:lnTo>
                    <a:pt x="214" y="0"/>
                  </a:lnTo>
                  <a:lnTo>
                    <a:pt x="208" y="2"/>
                  </a:lnTo>
                  <a:lnTo>
                    <a:pt x="204" y="6"/>
                  </a:lnTo>
                  <a:lnTo>
                    <a:pt x="198" y="12"/>
                  </a:lnTo>
                  <a:lnTo>
                    <a:pt x="204" y="24"/>
                  </a:lnTo>
                  <a:lnTo>
                    <a:pt x="210" y="38"/>
                  </a:lnTo>
                  <a:lnTo>
                    <a:pt x="210" y="44"/>
                  </a:lnTo>
                  <a:lnTo>
                    <a:pt x="210" y="48"/>
                  </a:lnTo>
                  <a:lnTo>
                    <a:pt x="208" y="52"/>
                  </a:lnTo>
                  <a:lnTo>
                    <a:pt x="204" y="54"/>
                  </a:lnTo>
                  <a:lnTo>
                    <a:pt x="200" y="54"/>
                  </a:lnTo>
                  <a:lnTo>
                    <a:pt x="194" y="54"/>
                  </a:lnTo>
                  <a:lnTo>
                    <a:pt x="188" y="50"/>
                  </a:lnTo>
                  <a:lnTo>
                    <a:pt x="182" y="46"/>
                  </a:lnTo>
                  <a:lnTo>
                    <a:pt x="164" y="36"/>
                  </a:lnTo>
                  <a:lnTo>
                    <a:pt x="156" y="32"/>
                  </a:lnTo>
                  <a:lnTo>
                    <a:pt x="156" y="34"/>
                  </a:lnTo>
                  <a:lnTo>
                    <a:pt x="156" y="52"/>
                  </a:lnTo>
                  <a:lnTo>
                    <a:pt x="144" y="66"/>
                  </a:lnTo>
                  <a:lnTo>
                    <a:pt x="144" y="80"/>
                  </a:lnTo>
                  <a:lnTo>
                    <a:pt x="148" y="94"/>
                  </a:lnTo>
                  <a:lnTo>
                    <a:pt x="150" y="94"/>
                  </a:lnTo>
                  <a:lnTo>
                    <a:pt x="140" y="108"/>
                  </a:lnTo>
                  <a:lnTo>
                    <a:pt x="136" y="120"/>
                  </a:lnTo>
                  <a:lnTo>
                    <a:pt x="136" y="122"/>
                  </a:lnTo>
                  <a:lnTo>
                    <a:pt x="124" y="134"/>
                  </a:lnTo>
                  <a:lnTo>
                    <a:pt x="104" y="180"/>
                  </a:lnTo>
                  <a:lnTo>
                    <a:pt x="104" y="204"/>
                  </a:lnTo>
                  <a:lnTo>
                    <a:pt x="60" y="230"/>
                  </a:lnTo>
                  <a:lnTo>
                    <a:pt x="58" y="234"/>
                  </a:lnTo>
                  <a:lnTo>
                    <a:pt x="64" y="248"/>
                  </a:lnTo>
                  <a:lnTo>
                    <a:pt x="60" y="266"/>
                  </a:lnTo>
                  <a:lnTo>
                    <a:pt x="42" y="264"/>
                  </a:lnTo>
                  <a:lnTo>
                    <a:pt x="38" y="284"/>
                  </a:lnTo>
                  <a:lnTo>
                    <a:pt x="16" y="284"/>
                  </a:lnTo>
                  <a:lnTo>
                    <a:pt x="10" y="292"/>
                  </a:lnTo>
                  <a:lnTo>
                    <a:pt x="4" y="306"/>
                  </a:lnTo>
                  <a:lnTo>
                    <a:pt x="0" y="356"/>
                  </a:lnTo>
                  <a:lnTo>
                    <a:pt x="4" y="368"/>
                  </a:lnTo>
                  <a:lnTo>
                    <a:pt x="6" y="368"/>
                  </a:lnTo>
                  <a:lnTo>
                    <a:pt x="6" y="380"/>
                  </a:lnTo>
                  <a:lnTo>
                    <a:pt x="16" y="392"/>
                  </a:lnTo>
                  <a:lnTo>
                    <a:pt x="16" y="402"/>
                  </a:lnTo>
                  <a:lnTo>
                    <a:pt x="42" y="400"/>
                  </a:lnTo>
                  <a:lnTo>
                    <a:pt x="44" y="398"/>
                  </a:lnTo>
                  <a:lnTo>
                    <a:pt x="44" y="396"/>
                  </a:lnTo>
                  <a:lnTo>
                    <a:pt x="52" y="388"/>
                  </a:lnTo>
                  <a:lnTo>
                    <a:pt x="36" y="372"/>
                  </a:lnTo>
                  <a:lnTo>
                    <a:pt x="34" y="372"/>
                  </a:lnTo>
                  <a:lnTo>
                    <a:pt x="24" y="364"/>
                  </a:lnTo>
                  <a:lnTo>
                    <a:pt x="24" y="362"/>
                  </a:lnTo>
                  <a:lnTo>
                    <a:pt x="24" y="346"/>
                  </a:lnTo>
                  <a:lnTo>
                    <a:pt x="36" y="346"/>
                  </a:lnTo>
                  <a:lnTo>
                    <a:pt x="38" y="340"/>
                  </a:lnTo>
                  <a:lnTo>
                    <a:pt x="32" y="324"/>
                  </a:lnTo>
                  <a:lnTo>
                    <a:pt x="64" y="324"/>
                  </a:lnTo>
                  <a:lnTo>
                    <a:pt x="120" y="298"/>
                  </a:lnTo>
                  <a:lnTo>
                    <a:pt x="126" y="286"/>
                  </a:lnTo>
                  <a:lnTo>
                    <a:pt x="128" y="282"/>
                  </a:lnTo>
                  <a:lnTo>
                    <a:pt x="140" y="288"/>
                  </a:lnTo>
                  <a:lnTo>
                    <a:pt x="140" y="290"/>
                  </a:lnTo>
                  <a:lnTo>
                    <a:pt x="146" y="296"/>
                  </a:lnTo>
                  <a:lnTo>
                    <a:pt x="152" y="294"/>
                  </a:lnTo>
                  <a:lnTo>
                    <a:pt x="150" y="282"/>
                  </a:lnTo>
                  <a:lnTo>
                    <a:pt x="168" y="282"/>
                  </a:lnTo>
                  <a:lnTo>
                    <a:pt x="186" y="286"/>
                  </a:lnTo>
                  <a:lnTo>
                    <a:pt x="192" y="274"/>
                  </a:lnTo>
                  <a:lnTo>
                    <a:pt x="194" y="272"/>
                  </a:lnTo>
                  <a:lnTo>
                    <a:pt x="196" y="272"/>
                  </a:lnTo>
                  <a:lnTo>
                    <a:pt x="214" y="266"/>
                  </a:lnTo>
                  <a:lnTo>
                    <a:pt x="218" y="238"/>
                  </a:lnTo>
                  <a:lnTo>
                    <a:pt x="238" y="256"/>
                  </a:lnTo>
                  <a:lnTo>
                    <a:pt x="246" y="256"/>
                  </a:lnTo>
                  <a:lnTo>
                    <a:pt x="250" y="252"/>
                  </a:lnTo>
                  <a:lnTo>
                    <a:pt x="248" y="192"/>
                  </a:lnTo>
                  <a:lnTo>
                    <a:pt x="248" y="190"/>
                  </a:lnTo>
                  <a:lnTo>
                    <a:pt x="248" y="186"/>
                  </a:lnTo>
                  <a:lnTo>
                    <a:pt x="260" y="188"/>
                  </a:lnTo>
                  <a:lnTo>
                    <a:pt x="262" y="188"/>
                  </a:lnTo>
                  <a:lnTo>
                    <a:pt x="264" y="190"/>
                  </a:lnTo>
                  <a:lnTo>
                    <a:pt x="286" y="230"/>
                  </a:lnTo>
                  <a:lnTo>
                    <a:pt x="312" y="226"/>
                  </a:lnTo>
                  <a:lnTo>
                    <a:pt x="318" y="224"/>
                  </a:lnTo>
                  <a:lnTo>
                    <a:pt x="322" y="216"/>
                  </a:lnTo>
                  <a:lnTo>
                    <a:pt x="314" y="208"/>
                  </a:lnTo>
                  <a:lnTo>
                    <a:pt x="312" y="206"/>
                  </a:lnTo>
                  <a:lnTo>
                    <a:pt x="330" y="200"/>
                  </a:lnTo>
                  <a:lnTo>
                    <a:pt x="332" y="198"/>
                  </a:lnTo>
                  <a:lnTo>
                    <a:pt x="340" y="206"/>
                  </a:lnTo>
                  <a:lnTo>
                    <a:pt x="346" y="202"/>
                  </a:lnTo>
                  <a:lnTo>
                    <a:pt x="346" y="190"/>
                  </a:lnTo>
                  <a:lnTo>
                    <a:pt x="350" y="190"/>
                  </a:lnTo>
                  <a:lnTo>
                    <a:pt x="364" y="190"/>
                  </a:lnTo>
                  <a:lnTo>
                    <a:pt x="370" y="192"/>
                  </a:lnTo>
                  <a:lnTo>
                    <a:pt x="376" y="194"/>
                  </a:lnTo>
                  <a:lnTo>
                    <a:pt x="382" y="198"/>
                  </a:lnTo>
                  <a:lnTo>
                    <a:pt x="386" y="202"/>
                  </a:lnTo>
                  <a:lnTo>
                    <a:pt x="388" y="206"/>
                  </a:lnTo>
                  <a:lnTo>
                    <a:pt x="392" y="186"/>
                  </a:lnTo>
                  <a:lnTo>
                    <a:pt x="396" y="184"/>
                  </a:lnTo>
                  <a:lnTo>
                    <a:pt x="400" y="182"/>
                  </a:lnTo>
                  <a:lnTo>
                    <a:pt x="406" y="182"/>
                  </a:lnTo>
                  <a:lnTo>
                    <a:pt x="412" y="184"/>
                  </a:lnTo>
                  <a:lnTo>
                    <a:pt x="414" y="186"/>
                  </a:lnTo>
                  <a:lnTo>
                    <a:pt x="414" y="188"/>
                  </a:lnTo>
                  <a:lnTo>
                    <a:pt x="418" y="188"/>
                  </a:lnTo>
                  <a:lnTo>
                    <a:pt x="432" y="180"/>
                  </a:lnTo>
                  <a:lnTo>
                    <a:pt x="460" y="160"/>
                  </a:lnTo>
                  <a:lnTo>
                    <a:pt x="460" y="152"/>
                  </a:lnTo>
                  <a:lnTo>
                    <a:pt x="464" y="146"/>
                  </a:lnTo>
                  <a:lnTo>
                    <a:pt x="470" y="140"/>
                  </a:lnTo>
                  <a:lnTo>
                    <a:pt x="476" y="13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江西"/>
            <p:cNvSpPr/>
            <p:nvPr/>
          </p:nvSpPr>
          <p:spPr bwMode="auto">
            <a:xfrm>
              <a:off x="4680529" y="4516573"/>
              <a:ext cx="557549" cy="758451"/>
            </a:xfrm>
            <a:custGeom>
              <a:avLst/>
              <a:gdLst>
                <a:gd name="T0" fmla="*/ 2147483646 w 304"/>
                <a:gd name="T1" fmla="*/ 0 h 414"/>
                <a:gd name="T2" fmla="*/ 2147483646 w 304"/>
                <a:gd name="T3" fmla="*/ 2147483646 h 414"/>
                <a:gd name="T4" fmla="*/ 2147483646 w 304"/>
                <a:gd name="T5" fmla="*/ 2147483646 h 414"/>
                <a:gd name="T6" fmla="*/ 2147483646 w 304"/>
                <a:gd name="T7" fmla="*/ 2147483646 h 414"/>
                <a:gd name="T8" fmla="*/ 2147483646 w 304"/>
                <a:gd name="T9" fmla="*/ 2147483646 h 414"/>
                <a:gd name="T10" fmla="*/ 2147483646 w 304"/>
                <a:gd name="T11" fmla="*/ 2147483646 h 414"/>
                <a:gd name="T12" fmla="*/ 2147483646 w 304"/>
                <a:gd name="T13" fmla="*/ 2147483646 h 414"/>
                <a:gd name="T14" fmla="*/ 2147483646 w 304"/>
                <a:gd name="T15" fmla="*/ 2147483646 h 414"/>
                <a:gd name="T16" fmla="*/ 2147483646 w 304"/>
                <a:gd name="T17" fmla="*/ 2147483646 h 414"/>
                <a:gd name="T18" fmla="*/ 2147483646 w 304"/>
                <a:gd name="T19" fmla="*/ 2147483646 h 414"/>
                <a:gd name="T20" fmla="*/ 2147483646 w 304"/>
                <a:gd name="T21" fmla="*/ 2147483646 h 414"/>
                <a:gd name="T22" fmla="*/ 2147483646 w 304"/>
                <a:gd name="T23" fmla="*/ 2147483646 h 414"/>
                <a:gd name="T24" fmla="*/ 2147483646 w 304"/>
                <a:gd name="T25" fmla="*/ 2147483646 h 414"/>
                <a:gd name="T26" fmla="*/ 2147483646 w 304"/>
                <a:gd name="T27" fmla="*/ 2147483646 h 414"/>
                <a:gd name="T28" fmla="*/ 0 w 304"/>
                <a:gd name="T29" fmla="*/ 2147483646 h 414"/>
                <a:gd name="T30" fmla="*/ 2147483646 w 304"/>
                <a:gd name="T31" fmla="*/ 2147483646 h 414"/>
                <a:gd name="T32" fmla="*/ 2147483646 w 304"/>
                <a:gd name="T33" fmla="*/ 2147483646 h 414"/>
                <a:gd name="T34" fmla="*/ 2147483646 w 304"/>
                <a:gd name="T35" fmla="*/ 2147483646 h 414"/>
                <a:gd name="T36" fmla="*/ 2147483646 w 304"/>
                <a:gd name="T37" fmla="*/ 2147483646 h 414"/>
                <a:gd name="T38" fmla="*/ 2147483646 w 304"/>
                <a:gd name="T39" fmla="*/ 2147483646 h 414"/>
                <a:gd name="T40" fmla="*/ 2147483646 w 304"/>
                <a:gd name="T41" fmla="*/ 2147483646 h 414"/>
                <a:gd name="T42" fmla="*/ 2147483646 w 304"/>
                <a:gd name="T43" fmla="*/ 2147483646 h 414"/>
                <a:gd name="T44" fmla="*/ 2147483646 w 304"/>
                <a:gd name="T45" fmla="*/ 2147483646 h 414"/>
                <a:gd name="T46" fmla="*/ 2147483646 w 304"/>
                <a:gd name="T47" fmla="*/ 2147483646 h 414"/>
                <a:gd name="T48" fmla="*/ 2147483646 w 304"/>
                <a:gd name="T49" fmla="*/ 2147483646 h 414"/>
                <a:gd name="T50" fmla="*/ 2147483646 w 304"/>
                <a:gd name="T51" fmla="*/ 2147483646 h 414"/>
                <a:gd name="T52" fmla="*/ 2147483646 w 304"/>
                <a:gd name="T53" fmla="*/ 2147483646 h 414"/>
                <a:gd name="T54" fmla="*/ 2147483646 w 304"/>
                <a:gd name="T55" fmla="*/ 2147483646 h 414"/>
                <a:gd name="T56" fmla="*/ 2147483646 w 304"/>
                <a:gd name="T57" fmla="*/ 2147483646 h 414"/>
                <a:gd name="T58" fmla="*/ 2147483646 w 304"/>
                <a:gd name="T59" fmla="*/ 2147483646 h 414"/>
                <a:gd name="T60" fmla="*/ 2147483646 w 304"/>
                <a:gd name="T61" fmla="*/ 2147483646 h 414"/>
                <a:gd name="T62" fmla="*/ 2147483646 w 304"/>
                <a:gd name="T63" fmla="*/ 2147483646 h 414"/>
                <a:gd name="T64" fmla="*/ 2147483646 w 304"/>
                <a:gd name="T65" fmla="*/ 2147483646 h 414"/>
                <a:gd name="T66" fmla="*/ 2147483646 w 304"/>
                <a:gd name="T67" fmla="*/ 2147483646 h 414"/>
                <a:gd name="T68" fmla="*/ 2147483646 w 304"/>
                <a:gd name="T69" fmla="*/ 2147483646 h 414"/>
                <a:gd name="T70" fmla="*/ 2147483646 w 304"/>
                <a:gd name="T71" fmla="*/ 2147483646 h 414"/>
                <a:gd name="T72" fmla="*/ 2147483646 w 304"/>
                <a:gd name="T73" fmla="*/ 2147483646 h 414"/>
                <a:gd name="T74" fmla="*/ 2147483646 w 304"/>
                <a:gd name="T75" fmla="*/ 2147483646 h 414"/>
                <a:gd name="T76" fmla="*/ 2147483646 w 304"/>
                <a:gd name="T77" fmla="*/ 2147483646 h 414"/>
                <a:gd name="T78" fmla="*/ 2147483646 w 304"/>
                <a:gd name="T79" fmla="*/ 2147483646 h 414"/>
                <a:gd name="T80" fmla="*/ 2147483646 w 304"/>
                <a:gd name="T81" fmla="*/ 2147483646 h 414"/>
                <a:gd name="T82" fmla="*/ 2147483646 w 304"/>
                <a:gd name="T83" fmla="*/ 2147483646 h 414"/>
                <a:gd name="T84" fmla="*/ 2147483646 w 304"/>
                <a:gd name="T85" fmla="*/ 2147483646 h 414"/>
                <a:gd name="T86" fmla="*/ 2147483646 w 304"/>
                <a:gd name="T87" fmla="*/ 2147483646 h 414"/>
                <a:gd name="T88" fmla="*/ 2147483646 w 304"/>
                <a:gd name="T89" fmla="*/ 2147483646 h 414"/>
                <a:gd name="T90" fmla="*/ 2147483646 w 304"/>
                <a:gd name="T91" fmla="*/ 2147483646 h 414"/>
                <a:gd name="T92" fmla="*/ 2147483646 w 304"/>
                <a:gd name="T93" fmla="*/ 2147483646 h 414"/>
                <a:gd name="T94" fmla="*/ 2147483646 w 304"/>
                <a:gd name="T95" fmla="*/ 2147483646 h 414"/>
                <a:gd name="T96" fmla="*/ 2147483646 w 304"/>
                <a:gd name="T97" fmla="*/ 2147483646 h 414"/>
                <a:gd name="T98" fmla="*/ 2147483646 w 304"/>
                <a:gd name="T99" fmla="*/ 2147483646 h 414"/>
                <a:gd name="T100" fmla="*/ 2147483646 w 304"/>
                <a:gd name="T101" fmla="*/ 2147483646 h 414"/>
                <a:gd name="T102" fmla="*/ 2147483646 w 304"/>
                <a:gd name="T103" fmla="*/ 2147483646 h 414"/>
                <a:gd name="T104" fmla="*/ 2147483646 w 304"/>
                <a:gd name="T105" fmla="*/ 2147483646 h 414"/>
                <a:gd name="T106" fmla="*/ 2147483646 w 304"/>
                <a:gd name="T107" fmla="*/ 2147483646 h 414"/>
                <a:gd name="T108" fmla="*/ 2147483646 w 304"/>
                <a:gd name="T109" fmla="*/ 2147483646 h 414"/>
                <a:gd name="T110" fmla="*/ 2147483646 w 304"/>
                <a:gd name="T111" fmla="*/ 2147483646 h 414"/>
                <a:gd name="T112" fmla="*/ 2147483646 w 304"/>
                <a:gd name="T113" fmla="*/ 2147483646 h 414"/>
                <a:gd name="T114" fmla="*/ 2147483646 w 304"/>
                <a:gd name="T115" fmla="*/ 2147483646 h 414"/>
                <a:gd name="T116" fmla="*/ 2147483646 w 304"/>
                <a:gd name="T117" fmla="*/ 2147483646 h 4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4" h="414">
                  <a:moveTo>
                    <a:pt x="240" y="16"/>
                  </a:moveTo>
                  <a:lnTo>
                    <a:pt x="238" y="16"/>
                  </a:lnTo>
                  <a:lnTo>
                    <a:pt x="220" y="0"/>
                  </a:lnTo>
                  <a:lnTo>
                    <a:pt x="212" y="6"/>
                  </a:lnTo>
                  <a:lnTo>
                    <a:pt x="206" y="16"/>
                  </a:lnTo>
                  <a:lnTo>
                    <a:pt x="200" y="24"/>
                  </a:lnTo>
                  <a:lnTo>
                    <a:pt x="192" y="28"/>
                  </a:lnTo>
                  <a:lnTo>
                    <a:pt x="184" y="32"/>
                  </a:lnTo>
                  <a:lnTo>
                    <a:pt x="180" y="34"/>
                  </a:lnTo>
                  <a:lnTo>
                    <a:pt x="176" y="32"/>
                  </a:lnTo>
                  <a:lnTo>
                    <a:pt x="174" y="28"/>
                  </a:lnTo>
                  <a:lnTo>
                    <a:pt x="174" y="22"/>
                  </a:lnTo>
                  <a:lnTo>
                    <a:pt x="180" y="4"/>
                  </a:lnTo>
                  <a:lnTo>
                    <a:pt x="152" y="22"/>
                  </a:lnTo>
                  <a:lnTo>
                    <a:pt x="152" y="24"/>
                  </a:lnTo>
                  <a:lnTo>
                    <a:pt x="128" y="24"/>
                  </a:lnTo>
                  <a:lnTo>
                    <a:pt x="108" y="34"/>
                  </a:lnTo>
                  <a:lnTo>
                    <a:pt x="108" y="36"/>
                  </a:lnTo>
                  <a:lnTo>
                    <a:pt x="84" y="36"/>
                  </a:lnTo>
                  <a:lnTo>
                    <a:pt x="72" y="42"/>
                  </a:lnTo>
                  <a:lnTo>
                    <a:pt x="68" y="54"/>
                  </a:lnTo>
                  <a:lnTo>
                    <a:pt x="66" y="56"/>
                  </a:lnTo>
                  <a:lnTo>
                    <a:pt x="40" y="56"/>
                  </a:lnTo>
                  <a:lnTo>
                    <a:pt x="34" y="56"/>
                  </a:lnTo>
                  <a:lnTo>
                    <a:pt x="28" y="62"/>
                  </a:lnTo>
                  <a:lnTo>
                    <a:pt x="8" y="80"/>
                  </a:lnTo>
                  <a:lnTo>
                    <a:pt x="16" y="84"/>
                  </a:lnTo>
                  <a:lnTo>
                    <a:pt x="20" y="88"/>
                  </a:lnTo>
                  <a:lnTo>
                    <a:pt x="22" y="94"/>
                  </a:lnTo>
                  <a:lnTo>
                    <a:pt x="22" y="92"/>
                  </a:lnTo>
                  <a:lnTo>
                    <a:pt x="34" y="138"/>
                  </a:lnTo>
                  <a:lnTo>
                    <a:pt x="34" y="140"/>
                  </a:lnTo>
                  <a:lnTo>
                    <a:pt x="34" y="144"/>
                  </a:lnTo>
                  <a:lnTo>
                    <a:pt x="32" y="144"/>
                  </a:lnTo>
                  <a:lnTo>
                    <a:pt x="0" y="188"/>
                  </a:lnTo>
                  <a:lnTo>
                    <a:pt x="0" y="200"/>
                  </a:lnTo>
                  <a:lnTo>
                    <a:pt x="8" y="196"/>
                  </a:lnTo>
                  <a:lnTo>
                    <a:pt x="12" y="196"/>
                  </a:lnTo>
                  <a:lnTo>
                    <a:pt x="16" y="198"/>
                  </a:lnTo>
                  <a:lnTo>
                    <a:pt x="18" y="202"/>
                  </a:lnTo>
                  <a:lnTo>
                    <a:pt x="16" y="214"/>
                  </a:lnTo>
                  <a:lnTo>
                    <a:pt x="16" y="226"/>
                  </a:lnTo>
                  <a:lnTo>
                    <a:pt x="18" y="238"/>
                  </a:lnTo>
                  <a:lnTo>
                    <a:pt x="20" y="250"/>
                  </a:lnTo>
                  <a:lnTo>
                    <a:pt x="24" y="262"/>
                  </a:lnTo>
                  <a:lnTo>
                    <a:pt x="36" y="274"/>
                  </a:lnTo>
                  <a:lnTo>
                    <a:pt x="40" y="280"/>
                  </a:lnTo>
                  <a:lnTo>
                    <a:pt x="40" y="286"/>
                  </a:lnTo>
                  <a:lnTo>
                    <a:pt x="36" y="294"/>
                  </a:lnTo>
                  <a:lnTo>
                    <a:pt x="42" y="304"/>
                  </a:lnTo>
                  <a:lnTo>
                    <a:pt x="44" y="310"/>
                  </a:lnTo>
                  <a:lnTo>
                    <a:pt x="44" y="320"/>
                  </a:lnTo>
                  <a:lnTo>
                    <a:pt x="40" y="330"/>
                  </a:lnTo>
                  <a:lnTo>
                    <a:pt x="34" y="344"/>
                  </a:lnTo>
                  <a:lnTo>
                    <a:pt x="44" y="362"/>
                  </a:lnTo>
                  <a:lnTo>
                    <a:pt x="46" y="366"/>
                  </a:lnTo>
                  <a:lnTo>
                    <a:pt x="52" y="362"/>
                  </a:lnTo>
                  <a:lnTo>
                    <a:pt x="60" y="356"/>
                  </a:lnTo>
                  <a:lnTo>
                    <a:pt x="66" y="352"/>
                  </a:lnTo>
                  <a:lnTo>
                    <a:pt x="72" y="352"/>
                  </a:lnTo>
                  <a:lnTo>
                    <a:pt x="78" y="352"/>
                  </a:lnTo>
                  <a:lnTo>
                    <a:pt x="84" y="356"/>
                  </a:lnTo>
                  <a:lnTo>
                    <a:pt x="86" y="362"/>
                  </a:lnTo>
                  <a:lnTo>
                    <a:pt x="86" y="366"/>
                  </a:lnTo>
                  <a:lnTo>
                    <a:pt x="82" y="374"/>
                  </a:lnTo>
                  <a:lnTo>
                    <a:pt x="66" y="392"/>
                  </a:lnTo>
                  <a:lnTo>
                    <a:pt x="56" y="406"/>
                  </a:lnTo>
                  <a:lnTo>
                    <a:pt x="60" y="414"/>
                  </a:lnTo>
                  <a:lnTo>
                    <a:pt x="72" y="408"/>
                  </a:lnTo>
                  <a:lnTo>
                    <a:pt x="76" y="406"/>
                  </a:lnTo>
                  <a:lnTo>
                    <a:pt x="80" y="406"/>
                  </a:lnTo>
                  <a:lnTo>
                    <a:pt x="94" y="402"/>
                  </a:lnTo>
                  <a:lnTo>
                    <a:pt x="120" y="390"/>
                  </a:lnTo>
                  <a:lnTo>
                    <a:pt x="126" y="388"/>
                  </a:lnTo>
                  <a:lnTo>
                    <a:pt x="134" y="390"/>
                  </a:lnTo>
                  <a:lnTo>
                    <a:pt x="142" y="394"/>
                  </a:lnTo>
                  <a:lnTo>
                    <a:pt x="150" y="402"/>
                  </a:lnTo>
                  <a:lnTo>
                    <a:pt x="154" y="400"/>
                  </a:lnTo>
                  <a:lnTo>
                    <a:pt x="154" y="390"/>
                  </a:lnTo>
                  <a:lnTo>
                    <a:pt x="152" y="388"/>
                  </a:lnTo>
                  <a:lnTo>
                    <a:pt x="152" y="384"/>
                  </a:lnTo>
                  <a:lnTo>
                    <a:pt x="154" y="380"/>
                  </a:lnTo>
                  <a:lnTo>
                    <a:pt x="150" y="366"/>
                  </a:lnTo>
                  <a:lnTo>
                    <a:pt x="150" y="362"/>
                  </a:lnTo>
                  <a:lnTo>
                    <a:pt x="150" y="358"/>
                  </a:lnTo>
                  <a:lnTo>
                    <a:pt x="158" y="352"/>
                  </a:lnTo>
                  <a:lnTo>
                    <a:pt x="166" y="346"/>
                  </a:lnTo>
                  <a:lnTo>
                    <a:pt x="162" y="336"/>
                  </a:lnTo>
                  <a:lnTo>
                    <a:pt x="162" y="334"/>
                  </a:lnTo>
                  <a:lnTo>
                    <a:pt x="166" y="328"/>
                  </a:lnTo>
                  <a:lnTo>
                    <a:pt x="164" y="324"/>
                  </a:lnTo>
                  <a:lnTo>
                    <a:pt x="164" y="320"/>
                  </a:lnTo>
                  <a:lnTo>
                    <a:pt x="164" y="316"/>
                  </a:lnTo>
                  <a:lnTo>
                    <a:pt x="170" y="308"/>
                  </a:lnTo>
                  <a:lnTo>
                    <a:pt x="180" y="300"/>
                  </a:lnTo>
                  <a:lnTo>
                    <a:pt x="178" y="298"/>
                  </a:lnTo>
                  <a:lnTo>
                    <a:pt x="176" y="296"/>
                  </a:lnTo>
                  <a:lnTo>
                    <a:pt x="186" y="292"/>
                  </a:lnTo>
                  <a:lnTo>
                    <a:pt x="186" y="278"/>
                  </a:lnTo>
                  <a:lnTo>
                    <a:pt x="186" y="274"/>
                  </a:lnTo>
                  <a:lnTo>
                    <a:pt x="190" y="270"/>
                  </a:lnTo>
                  <a:lnTo>
                    <a:pt x="194" y="266"/>
                  </a:lnTo>
                  <a:lnTo>
                    <a:pt x="200" y="260"/>
                  </a:lnTo>
                  <a:lnTo>
                    <a:pt x="206" y="256"/>
                  </a:lnTo>
                  <a:lnTo>
                    <a:pt x="194" y="242"/>
                  </a:lnTo>
                  <a:lnTo>
                    <a:pt x="192" y="238"/>
                  </a:lnTo>
                  <a:lnTo>
                    <a:pt x="192" y="232"/>
                  </a:lnTo>
                  <a:lnTo>
                    <a:pt x="194" y="228"/>
                  </a:lnTo>
                  <a:lnTo>
                    <a:pt x="198" y="222"/>
                  </a:lnTo>
                  <a:lnTo>
                    <a:pt x="198" y="220"/>
                  </a:lnTo>
                  <a:lnTo>
                    <a:pt x="224" y="200"/>
                  </a:lnTo>
                  <a:lnTo>
                    <a:pt x="224" y="194"/>
                  </a:lnTo>
                  <a:lnTo>
                    <a:pt x="222" y="192"/>
                  </a:lnTo>
                  <a:lnTo>
                    <a:pt x="220" y="186"/>
                  </a:lnTo>
                  <a:lnTo>
                    <a:pt x="220" y="178"/>
                  </a:lnTo>
                  <a:lnTo>
                    <a:pt x="220" y="170"/>
                  </a:lnTo>
                  <a:lnTo>
                    <a:pt x="224" y="156"/>
                  </a:lnTo>
                  <a:lnTo>
                    <a:pt x="230" y="146"/>
                  </a:lnTo>
                  <a:lnTo>
                    <a:pt x="238" y="138"/>
                  </a:lnTo>
                  <a:lnTo>
                    <a:pt x="250" y="136"/>
                  </a:lnTo>
                  <a:lnTo>
                    <a:pt x="252" y="136"/>
                  </a:lnTo>
                  <a:lnTo>
                    <a:pt x="262" y="140"/>
                  </a:lnTo>
                  <a:lnTo>
                    <a:pt x="272" y="140"/>
                  </a:lnTo>
                  <a:lnTo>
                    <a:pt x="284" y="128"/>
                  </a:lnTo>
                  <a:lnTo>
                    <a:pt x="296" y="120"/>
                  </a:lnTo>
                  <a:lnTo>
                    <a:pt x="296" y="108"/>
                  </a:lnTo>
                  <a:lnTo>
                    <a:pt x="296" y="106"/>
                  </a:lnTo>
                  <a:lnTo>
                    <a:pt x="296" y="104"/>
                  </a:lnTo>
                  <a:lnTo>
                    <a:pt x="300" y="102"/>
                  </a:lnTo>
                  <a:lnTo>
                    <a:pt x="304" y="98"/>
                  </a:lnTo>
                  <a:lnTo>
                    <a:pt x="304" y="96"/>
                  </a:lnTo>
                  <a:lnTo>
                    <a:pt x="296" y="84"/>
                  </a:lnTo>
                  <a:lnTo>
                    <a:pt x="286" y="68"/>
                  </a:lnTo>
                  <a:lnTo>
                    <a:pt x="276" y="52"/>
                  </a:lnTo>
                  <a:lnTo>
                    <a:pt x="274" y="46"/>
                  </a:lnTo>
                  <a:lnTo>
                    <a:pt x="274" y="40"/>
                  </a:lnTo>
                  <a:lnTo>
                    <a:pt x="276" y="34"/>
                  </a:lnTo>
                  <a:lnTo>
                    <a:pt x="280" y="28"/>
                  </a:lnTo>
                  <a:lnTo>
                    <a:pt x="264" y="20"/>
                  </a:lnTo>
                  <a:lnTo>
                    <a:pt x="240" y="16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福建"/>
            <p:cNvSpPr/>
            <p:nvPr/>
          </p:nvSpPr>
          <p:spPr bwMode="auto">
            <a:xfrm>
              <a:off x="4970308" y="4718093"/>
              <a:ext cx="517201" cy="630211"/>
            </a:xfrm>
            <a:custGeom>
              <a:avLst/>
              <a:gdLst>
                <a:gd name="T0" fmla="*/ 2147483646 w 282"/>
                <a:gd name="T1" fmla="*/ 2147483646 h 344"/>
                <a:gd name="T2" fmla="*/ 2147483646 w 282"/>
                <a:gd name="T3" fmla="*/ 2147483646 h 344"/>
                <a:gd name="T4" fmla="*/ 2147483646 w 282"/>
                <a:gd name="T5" fmla="*/ 2147483646 h 344"/>
                <a:gd name="T6" fmla="*/ 2147483646 w 282"/>
                <a:gd name="T7" fmla="*/ 2147483646 h 344"/>
                <a:gd name="T8" fmla="*/ 2147483646 w 282"/>
                <a:gd name="T9" fmla="*/ 2147483646 h 344"/>
                <a:gd name="T10" fmla="*/ 2147483646 w 282"/>
                <a:gd name="T11" fmla="*/ 2147483646 h 344"/>
                <a:gd name="T12" fmla="*/ 2147483646 w 282"/>
                <a:gd name="T13" fmla="*/ 2147483646 h 344"/>
                <a:gd name="T14" fmla="*/ 2147483646 w 282"/>
                <a:gd name="T15" fmla="*/ 2147483646 h 344"/>
                <a:gd name="T16" fmla="*/ 2147483646 w 282"/>
                <a:gd name="T17" fmla="*/ 2147483646 h 344"/>
                <a:gd name="T18" fmla="*/ 2147483646 w 282"/>
                <a:gd name="T19" fmla="*/ 2147483646 h 344"/>
                <a:gd name="T20" fmla="*/ 2147483646 w 282"/>
                <a:gd name="T21" fmla="*/ 2147483646 h 344"/>
                <a:gd name="T22" fmla="*/ 2147483646 w 282"/>
                <a:gd name="T23" fmla="*/ 2147483646 h 344"/>
                <a:gd name="T24" fmla="*/ 2147483646 w 282"/>
                <a:gd name="T25" fmla="*/ 2147483646 h 344"/>
                <a:gd name="T26" fmla="*/ 2147483646 w 282"/>
                <a:gd name="T27" fmla="*/ 2147483646 h 344"/>
                <a:gd name="T28" fmla="*/ 2147483646 w 282"/>
                <a:gd name="T29" fmla="*/ 2147483646 h 344"/>
                <a:gd name="T30" fmla="*/ 2147483646 w 282"/>
                <a:gd name="T31" fmla="*/ 2147483646 h 344"/>
                <a:gd name="T32" fmla="*/ 2147483646 w 282"/>
                <a:gd name="T33" fmla="*/ 2147483646 h 344"/>
                <a:gd name="T34" fmla="*/ 0 w 282"/>
                <a:gd name="T35" fmla="*/ 2147483646 h 344"/>
                <a:gd name="T36" fmla="*/ 2147483646 w 282"/>
                <a:gd name="T37" fmla="*/ 2147483646 h 344"/>
                <a:gd name="T38" fmla="*/ 2147483646 w 282"/>
                <a:gd name="T39" fmla="*/ 2147483646 h 344"/>
                <a:gd name="T40" fmla="*/ 2147483646 w 282"/>
                <a:gd name="T41" fmla="*/ 2147483646 h 344"/>
                <a:gd name="T42" fmla="*/ 2147483646 w 282"/>
                <a:gd name="T43" fmla="*/ 2147483646 h 344"/>
                <a:gd name="T44" fmla="*/ 2147483646 w 282"/>
                <a:gd name="T45" fmla="*/ 2147483646 h 344"/>
                <a:gd name="T46" fmla="*/ 2147483646 w 282"/>
                <a:gd name="T47" fmla="*/ 2147483646 h 344"/>
                <a:gd name="T48" fmla="*/ 2147483646 w 282"/>
                <a:gd name="T49" fmla="*/ 2147483646 h 344"/>
                <a:gd name="T50" fmla="*/ 2147483646 w 282"/>
                <a:gd name="T51" fmla="*/ 2147483646 h 344"/>
                <a:gd name="T52" fmla="*/ 2147483646 w 282"/>
                <a:gd name="T53" fmla="*/ 2147483646 h 344"/>
                <a:gd name="T54" fmla="*/ 2147483646 w 282"/>
                <a:gd name="T55" fmla="*/ 2147483646 h 344"/>
                <a:gd name="T56" fmla="*/ 2147483646 w 282"/>
                <a:gd name="T57" fmla="*/ 2147483646 h 344"/>
                <a:gd name="T58" fmla="*/ 2147483646 w 282"/>
                <a:gd name="T59" fmla="*/ 2147483646 h 344"/>
                <a:gd name="T60" fmla="*/ 2147483646 w 282"/>
                <a:gd name="T61" fmla="*/ 2147483646 h 344"/>
                <a:gd name="T62" fmla="*/ 2147483646 w 282"/>
                <a:gd name="T63" fmla="*/ 2147483646 h 344"/>
                <a:gd name="T64" fmla="*/ 2147483646 w 282"/>
                <a:gd name="T65" fmla="*/ 2147483646 h 344"/>
                <a:gd name="T66" fmla="*/ 2147483646 w 282"/>
                <a:gd name="T67" fmla="*/ 2147483646 h 344"/>
                <a:gd name="T68" fmla="*/ 2147483646 w 282"/>
                <a:gd name="T69" fmla="*/ 2147483646 h 344"/>
                <a:gd name="T70" fmla="*/ 2147483646 w 282"/>
                <a:gd name="T71" fmla="*/ 2147483646 h 344"/>
                <a:gd name="T72" fmla="*/ 2147483646 w 282"/>
                <a:gd name="T73" fmla="*/ 2147483646 h 344"/>
                <a:gd name="T74" fmla="*/ 2147483646 w 282"/>
                <a:gd name="T75" fmla="*/ 2147483646 h 344"/>
                <a:gd name="T76" fmla="*/ 2147483646 w 282"/>
                <a:gd name="T77" fmla="*/ 2147483646 h 344"/>
                <a:gd name="T78" fmla="*/ 2147483646 w 282"/>
                <a:gd name="T79" fmla="*/ 2147483646 h 344"/>
                <a:gd name="T80" fmla="*/ 2147483646 w 282"/>
                <a:gd name="T81" fmla="*/ 2147483646 h 344"/>
                <a:gd name="T82" fmla="*/ 2147483646 w 282"/>
                <a:gd name="T83" fmla="*/ 2147483646 h 344"/>
                <a:gd name="T84" fmla="*/ 2147483646 w 282"/>
                <a:gd name="T85" fmla="*/ 2147483646 h 344"/>
                <a:gd name="T86" fmla="*/ 2147483646 w 282"/>
                <a:gd name="T87" fmla="*/ 2147483646 h 344"/>
                <a:gd name="T88" fmla="*/ 2147483646 w 282"/>
                <a:gd name="T89" fmla="*/ 2147483646 h 344"/>
                <a:gd name="T90" fmla="*/ 2147483646 w 282"/>
                <a:gd name="T91" fmla="*/ 2147483646 h 344"/>
                <a:gd name="T92" fmla="*/ 2147483646 w 282"/>
                <a:gd name="T93" fmla="*/ 2147483646 h 344"/>
                <a:gd name="T94" fmla="*/ 2147483646 w 282"/>
                <a:gd name="T95" fmla="*/ 2147483646 h 344"/>
                <a:gd name="T96" fmla="*/ 2147483646 w 282"/>
                <a:gd name="T97" fmla="*/ 2147483646 h 344"/>
                <a:gd name="T98" fmla="*/ 2147483646 w 282"/>
                <a:gd name="T99" fmla="*/ 2147483646 h 344"/>
                <a:gd name="T100" fmla="*/ 2147483646 w 282"/>
                <a:gd name="T101" fmla="*/ 2147483646 h 344"/>
                <a:gd name="T102" fmla="*/ 2147483646 w 282"/>
                <a:gd name="T103" fmla="*/ 0 h 3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82" h="344">
                  <a:moveTo>
                    <a:pt x="146" y="14"/>
                  </a:moveTo>
                  <a:lnTo>
                    <a:pt x="146" y="14"/>
                  </a:lnTo>
                  <a:lnTo>
                    <a:pt x="132" y="24"/>
                  </a:lnTo>
                  <a:lnTo>
                    <a:pt x="120" y="38"/>
                  </a:lnTo>
                  <a:lnTo>
                    <a:pt x="118" y="38"/>
                  </a:lnTo>
                  <a:lnTo>
                    <a:pt x="118" y="40"/>
                  </a:lnTo>
                  <a:lnTo>
                    <a:pt x="102" y="40"/>
                  </a:lnTo>
                  <a:lnTo>
                    <a:pt x="92" y="34"/>
                  </a:lnTo>
                  <a:lnTo>
                    <a:pt x="84" y="38"/>
                  </a:lnTo>
                  <a:lnTo>
                    <a:pt x="78" y="42"/>
                  </a:lnTo>
                  <a:lnTo>
                    <a:pt x="74" y="50"/>
                  </a:lnTo>
                  <a:lnTo>
                    <a:pt x="70" y="60"/>
                  </a:lnTo>
                  <a:lnTo>
                    <a:pt x="70" y="74"/>
                  </a:lnTo>
                  <a:lnTo>
                    <a:pt x="80" y="66"/>
                  </a:lnTo>
                  <a:lnTo>
                    <a:pt x="74" y="92"/>
                  </a:lnTo>
                  <a:lnTo>
                    <a:pt x="74" y="94"/>
                  </a:lnTo>
                  <a:lnTo>
                    <a:pt x="46" y="116"/>
                  </a:lnTo>
                  <a:lnTo>
                    <a:pt x="42" y="124"/>
                  </a:lnTo>
                  <a:lnTo>
                    <a:pt x="42" y="128"/>
                  </a:lnTo>
                  <a:lnTo>
                    <a:pt x="48" y="134"/>
                  </a:lnTo>
                  <a:lnTo>
                    <a:pt x="54" y="140"/>
                  </a:lnTo>
                  <a:lnTo>
                    <a:pt x="56" y="142"/>
                  </a:lnTo>
                  <a:lnTo>
                    <a:pt x="56" y="146"/>
                  </a:lnTo>
                  <a:lnTo>
                    <a:pt x="56" y="148"/>
                  </a:lnTo>
                  <a:lnTo>
                    <a:pt x="54" y="152"/>
                  </a:lnTo>
                  <a:lnTo>
                    <a:pt x="36" y="166"/>
                  </a:lnTo>
                  <a:lnTo>
                    <a:pt x="38" y="174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0" y="190"/>
                  </a:lnTo>
                  <a:lnTo>
                    <a:pt x="28" y="194"/>
                  </a:lnTo>
                  <a:lnTo>
                    <a:pt x="24" y="200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6" y="216"/>
                  </a:lnTo>
                  <a:lnTo>
                    <a:pt x="14" y="226"/>
                  </a:lnTo>
                  <a:lnTo>
                    <a:pt x="16" y="236"/>
                  </a:lnTo>
                  <a:lnTo>
                    <a:pt x="16" y="238"/>
                  </a:lnTo>
                  <a:lnTo>
                    <a:pt x="14" y="242"/>
                  </a:lnTo>
                  <a:lnTo>
                    <a:pt x="6" y="250"/>
                  </a:lnTo>
                  <a:lnTo>
                    <a:pt x="4" y="250"/>
                  </a:lnTo>
                  <a:lnTo>
                    <a:pt x="0" y="252"/>
                  </a:lnTo>
                  <a:lnTo>
                    <a:pt x="0" y="254"/>
                  </a:lnTo>
                  <a:lnTo>
                    <a:pt x="6" y="272"/>
                  </a:lnTo>
                  <a:lnTo>
                    <a:pt x="28" y="272"/>
                  </a:lnTo>
                  <a:lnTo>
                    <a:pt x="50" y="272"/>
                  </a:lnTo>
                  <a:lnTo>
                    <a:pt x="52" y="272"/>
                  </a:lnTo>
                  <a:lnTo>
                    <a:pt x="52" y="274"/>
                  </a:lnTo>
                  <a:lnTo>
                    <a:pt x="70" y="290"/>
                  </a:lnTo>
                  <a:lnTo>
                    <a:pt x="70" y="292"/>
                  </a:lnTo>
                  <a:lnTo>
                    <a:pt x="82" y="322"/>
                  </a:lnTo>
                  <a:lnTo>
                    <a:pt x="102" y="342"/>
                  </a:lnTo>
                  <a:lnTo>
                    <a:pt x="112" y="344"/>
                  </a:lnTo>
                  <a:lnTo>
                    <a:pt x="112" y="320"/>
                  </a:lnTo>
                  <a:lnTo>
                    <a:pt x="132" y="340"/>
                  </a:lnTo>
                  <a:lnTo>
                    <a:pt x="136" y="336"/>
                  </a:lnTo>
                  <a:lnTo>
                    <a:pt x="150" y="306"/>
                  </a:lnTo>
                  <a:lnTo>
                    <a:pt x="152" y="290"/>
                  </a:lnTo>
                  <a:lnTo>
                    <a:pt x="154" y="290"/>
                  </a:lnTo>
                  <a:lnTo>
                    <a:pt x="156" y="290"/>
                  </a:lnTo>
                  <a:lnTo>
                    <a:pt x="172" y="292"/>
                  </a:lnTo>
                  <a:lnTo>
                    <a:pt x="170" y="280"/>
                  </a:lnTo>
                  <a:lnTo>
                    <a:pt x="170" y="278"/>
                  </a:lnTo>
                  <a:lnTo>
                    <a:pt x="170" y="276"/>
                  </a:lnTo>
                  <a:lnTo>
                    <a:pt x="174" y="276"/>
                  </a:lnTo>
                  <a:lnTo>
                    <a:pt x="194" y="276"/>
                  </a:lnTo>
                  <a:lnTo>
                    <a:pt x="200" y="270"/>
                  </a:lnTo>
                  <a:lnTo>
                    <a:pt x="204" y="262"/>
                  </a:lnTo>
                  <a:lnTo>
                    <a:pt x="208" y="256"/>
                  </a:lnTo>
                  <a:lnTo>
                    <a:pt x="208" y="250"/>
                  </a:lnTo>
                  <a:lnTo>
                    <a:pt x="206" y="222"/>
                  </a:lnTo>
                  <a:lnTo>
                    <a:pt x="222" y="226"/>
                  </a:lnTo>
                  <a:lnTo>
                    <a:pt x="228" y="218"/>
                  </a:lnTo>
                  <a:lnTo>
                    <a:pt x="220" y="210"/>
                  </a:lnTo>
                  <a:lnTo>
                    <a:pt x="218" y="208"/>
                  </a:lnTo>
                  <a:lnTo>
                    <a:pt x="234" y="192"/>
                  </a:lnTo>
                  <a:lnTo>
                    <a:pt x="234" y="194"/>
                  </a:lnTo>
                  <a:lnTo>
                    <a:pt x="236" y="194"/>
                  </a:lnTo>
                  <a:lnTo>
                    <a:pt x="246" y="198"/>
                  </a:lnTo>
                  <a:lnTo>
                    <a:pt x="246" y="196"/>
                  </a:lnTo>
                  <a:lnTo>
                    <a:pt x="238" y="182"/>
                  </a:lnTo>
                  <a:lnTo>
                    <a:pt x="242" y="180"/>
                  </a:lnTo>
                  <a:lnTo>
                    <a:pt x="246" y="178"/>
                  </a:lnTo>
                  <a:lnTo>
                    <a:pt x="244" y="172"/>
                  </a:lnTo>
                  <a:lnTo>
                    <a:pt x="236" y="156"/>
                  </a:lnTo>
                  <a:lnTo>
                    <a:pt x="238" y="156"/>
                  </a:lnTo>
                  <a:lnTo>
                    <a:pt x="238" y="154"/>
                  </a:lnTo>
                  <a:lnTo>
                    <a:pt x="260" y="142"/>
                  </a:lnTo>
                  <a:lnTo>
                    <a:pt x="262" y="134"/>
                  </a:lnTo>
                  <a:lnTo>
                    <a:pt x="240" y="120"/>
                  </a:lnTo>
                  <a:lnTo>
                    <a:pt x="236" y="116"/>
                  </a:lnTo>
                  <a:lnTo>
                    <a:pt x="234" y="112"/>
                  </a:lnTo>
                  <a:lnTo>
                    <a:pt x="236" y="108"/>
                  </a:lnTo>
                  <a:lnTo>
                    <a:pt x="242" y="108"/>
                  </a:lnTo>
                  <a:lnTo>
                    <a:pt x="266" y="112"/>
                  </a:lnTo>
                  <a:lnTo>
                    <a:pt x="266" y="98"/>
                  </a:lnTo>
                  <a:lnTo>
                    <a:pt x="266" y="96"/>
                  </a:lnTo>
                  <a:lnTo>
                    <a:pt x="278" y="84"/>
                  </a:lnTo>
                  <a:lnTo>
                    <a:pt x="282" y="74"/>
                  </a:lnTo>
                  <a:lnTo>
                    <a:pt x="276" y="72"/>
                  </a:lnTo>
                  <a:lnTo>
                    <a:pt x="270" y="66"/>
                  </a:lnTo>
                  <a:lnTo>
                    <a:pt x="270" y="64"/>
                  </a:lnTo>
                  <a:lnTo>
                    <a:pt x="270" y="60"/>
                  </a:lnTo>
                  <a:lnTo>
                    <a:pt x="270" y="58"/>
                  </a:lnTo>
                  <a:lnTo>
                    <a:pt x="268" y="58"/>
                  </a:lnTo>
                  <a:lnTo>
                    <a:pt x="266" y="58"/>
                  </a:lnTo>
                  <a:lnTo>
                    <a:pt x="262" y="62"/>
                  </a:lnTo>
                  <a:lnTo>
                    <a:pt x="256" y="64"/>
                  </a:lnTo>
                  <a:lnTo>
                    <a:pt x="250" y="62"/>
                  </a:lnTo>
                  <a:lnTo>
                    <a:pt x="244" y="62"/>
                  </a:lnTo>
                  <a:lnTo>
                    <a:pt x="234" y="54"/>
                  </a:lnTo>
                  <a:lnTo>
                    <a:pt x="226" y="42"/>
                  </a:lnTo>
                  <a:lnTo>
                    <a:pt x="226" y="44"/>
                  </a:lnTo>
                  <a:lnTo>
                    <a:pt x="222" y="50"/>
                  </a:lnTo>
                  <a:lnTo>
                    <a:pt x="216" y="58"/>
                  </a:lnTo>
                  <a:lnTo>
                    <a:pt x="208" y="60"/>
                  </a:lnTo>
                  <a:lnTo>
                    <a:pt x="200" y="62"/>
                  </a:lnTo>
                  <a:lnTo>
                    <a:pt x="194" y="62"/>
                  </a:lnTo>
                  <a:lnTo>
                    <a:pt x="186" y="60"/>
                  </a:lnTo>
                  <a:lnTo>
                    <a:pt x="182" y="58"/>
                  </a:lnTo>
                  <a:lnTo>
                    <a:pt x="178" y="54"/>
                  </a:lnTo>
                  <a:lnTo>
                    <a:pt x="174" y="46"/>
                  </a:lnTo>
                  <a:lnTo>
                    <a:pt x="170" y="30"/>
                  </a:lnTo>
                  <a:lnTo>
                    <a:pt x="166" y="12"/>
                  </a:lnTo>
                  <a:lnTo>
                    <a:pt x="164" y="6"/>
                  </a:lnTo>
                  <a:lnTo>
                    <a:pt x="160" y="2"/>
                  </a:lnTo>
                  <a:lnTo>
                    <a:pt x="154" y="0"/>
                  </a:lnTo>
                  <a:lnTo>
                    <a:pt x="146" y="0"/>
                  </a:lnTo>
                  <a:lnTo>
                    <a:pt x="148" y="14"/>
                  </a:lnTo>
                  <a:lnTo>
                    <a:pt x="146" y="1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6" name="浙江"/>
            <p:cNvSpPr/>
            <p:nvPr/>
          </p:nvSpPr>
          <p:spPr bwMode="auto">
            <a:xfrm>
              <a:off x="5201398" y="4318717"/>
              <a:ext cx="443838" cy="512962"/>
            </a:xfrm>
            <a:custGeom>
              <a:avLst/>
              <a:gdLst>
                <a:gd name="T0" fmla="*/ 2147483646 w 242"/>
                <a:gd name="T1" fmla="*/ 2147483646 h 280"/>
                <a:gd name="T2" fmla="*/ 2147483646 w 242"/>
                <a:gd name="T3" fmla="*/ 2147483646 h 280"/>
                <a:gd name="T4" fmla="*/ 2147483646 w 242"/>
                <a:gd name="T5" fmla="*/ 2147483646 h 280"/>
                <a:gd name="T6" fmla="*/ 2147483646 w 242"/>
                <a:gd name="T7" fmla="*/ 2147483646 h 280"/>
                <a:gd name="T8" fmla="*/ 2147483646 w 242"/>
                <a:gd name="T9" fmla="*/ 2147483646 h 280"/>
                <a:gd name="T10" fmla="*/ 2147483646 w 242"/>
                <a:gd name="T11" fmla="*/ 2147483646 h 280"/>
                <a:gd name="T12" fmla="*/ 2147483646 w 242"/>
                <a:gd name="T13" fmla="*/ 2147483646 h 280"/>
                <a:gd name="T14" fmla="*/ 2147483646 w 242"/>
                <a:gd name="T15" fmla="*/ 2147483646 h 280"/>
                <a:gd name="T16" fmla="*/ 2147483646 w 242"/>
                <a:gd name="T17" fmla="*/ 2147483646 h 280"/>
                <a:gd name="T18" fmla="*/ 0 w 242"/>
                <a:gd name="T19" fmla="*/ 2147483646 h 280"/>
                <a:gd name="T20" fmla="*/ 2147483646 w 242"/>
                <a:gd name="T21" fmla="*/ 2147483646 h 280"/>
                <a:gd name="T22" fmla="*/ 2147483646 w 242"/>
                <a:gd name="T23" fmla="*/ 2147483646 h 280"/>
                <a:gd name="T24" fmla="*/ 2147483646 w 242"/>
                <a:gd name="T25" fmla="*/ 2147483646 h 280"/>
                <a:gd name="T26" fmla="*/ 2147483646 w 242"/>
                <a:gd name="T27" fmla="*/ 2147483646 h 280"/>
                <a:gd name="T28" fmla="*/ 2147483646 w 242"/>
                <a:gd name="T29" fmla="*/ 2147483646 h 280"/>
                <a:gd name="T30" fmla="*/ 2147483646 w 242"/>
                <a:gd name="T31" fmla="*/ 2147483646 h 280"/>
                <a:gd name="T32" fmla="*/ 2147483646 w 242"/>
                <a:gd name="T33" fmla="*/ 2147483646 h 280"/>
                <a:gd name="T34" fmla="*/ 2147483646 w 242"/>
                <a:gd name="T35" fmla="*/ 2147483646 h 280"/>
                <a:gd name="T36" fmla="*/ 2147483646 w 242"/>
                <a:gd name="T37" fmla="*/ 2147483646 h 280"/>
                <a:gd name="T38" fmla="*/ 2147483646 w 242"/>
                <a:gd name="T39" fmla="*/ 2147483646 h 280"/>
                <a:gd name="T40" fmla="*/ 2147483646 w 242"/>
                <a:gd name="T41" fmla="*/ 2147483646 h 280"/>
                <a:gd name="T42" fmla="*/ 2147483646 w 242"/>
                <a:gd name="T43" fmla="*/ 2147483646 h 280"/>
                <a:gd name="T44" fmla="*/ 2147483646 w 242"/>
                <a:gd name="T45" fmla="*/ 2147483646 h 280"/>
                <a:gd name="T46" fmla="*/ 2147483646 w 242"/>
                <a:gd name="T47" fmla="*/ 2147483646 h 280"/>
                <a:gd name="T48" fmla="*/ 2147483646 w 242"/>
                <a:gd name="T49" fmla="*/ 2147483646 h 280"/>
                <a:gd name="T50" fmla="*/ 2147483646 w 242"/>
                <a:gd name="T51" fmla="*/ 2147483646 h 280"/>
                <a:gd name="T52" fmla="*/ 2147483646 w 242"/>
                <a:gd name="T53" fmla="*/ 2147483646 h 280"/>
                <a:gd name="T54" fmla="*/ 2147483646 w 242"/>
                <a:gd name="T55" fmla="*/ 2147483646 h 280"/>
                <a:gd name="T56" fmla="*/ 2147483646 w 242"/>
                <a:gd name="T57" fmla="*/ 2147483646 h 280"/>
                <a:gd name="T58" fmla="*/ 2147483646 w 242"/>
                <a:gd name="T59" fmla="*/ 2147483646 h 280"/>
                <a:gd name="T60" fmla="*/ 2147483646 w 242"/>
                <a:gd name="T61" fmla="*/ 2147483646 h 280"/>
                <a:gd name="T62" fmla="*/ 2147483646 w 242"/>
                <a:gd name="T63" fmla="*/ 2147483646 h 280"/>
                <a:gd name="T64" fmla="*/ 2147483646 w 242"/>
                <a:gd name="T65" fmla="*/ 2147483646 h 280"/>
                <a:gd name="T66" fmla="*/ 2147483646 w 242"/>
                <a:gd name="T67" fmla="*/ 2147483646 h 280"/>
                <a:gd name="T68" fmla="*/ 2147483646 w 242"/>
                <a:gd name="T69" fmla="*/ 2147483646 h 280"/>
                <a:gd name="T70" fmla="*/ 2147483646 w 242"/>
                <a:gd name="T71" fmla="*/ 2147483646 h 280"/>
                <a:gd name="T72" fmla="*/ 2147483646 w 242"/>
                <a:gd name="T73" fmla="*/ 2147483646 h 280"/>
                <a:gd name="T74" fmla="*/ 2147483646 w 242"/>
                <a:gd name="T75" fmla="*/ 2147483646 h 280"/>
                <a:gd name="T76" fmla="*/ 2147483646 w 242"/>
                <a:gd name="T77" fmla="*/ 2147483646 h 280"/>
                <a:gd name="T78" fmla="*/ 2147483646 w 242"/>
                <a:gd name="T79" fmla="*/ 2147483646 h 280"/>
                <a:gd name="T80" fmla="*/ 2147483646 w 242"/>
                <a:gd name="T81" fmla="*/ 2147483646 h 280"/>
                <a:gd name="T82" fmla="*/ 2147483646 w 242"/>
                <a:gd name="T83" fmla="*/ 2147483646 h 280"/>
                <a:gd name="T84" fmla="*/ 2147483646 w 242"/>
                <a:gd name="T85" fmla="*/ 2147483646 h 280"/>
                <a:gd name="T86" fmla="*/ 2147483646 w 242"/>
                <a:gd name="T87" fmla="*/ 2147483646 h 280"/>
                <a:gd name="T88" fmla="*/ 2147483646 w 242"/>
                <a:gd name="T89" fmla="*/ 2147483646 h 280"/>
                <a:gd name="T90" fmla="*/ 2147483646 w 242"/>
                <a:gd name="T91" fmla="*/ 2147483646 h 2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2" h="280">
                  <a:moveTo>
                    <a:pt x="148" y="4"/>
                  </a:moveTo>
                  <a:lnTo>
                    <a:pt x="148" y="4"/>
                  </a:lnTo>
                  <a:lnTo>
                    <a:pt x="136" y="8"/>
                  </a:lnTo>
                  <a:lnTo>
                    <a:pt x="126" y="12"/>
                  </a:lnTo>
                  <a:lnTo>
                    <a:pt x="116" y="10"/>
                  </a:lnTo>
                  <a:lnTo>
                    <a:pt x="102" y="6"/>
                  </a:lnTo>
                  <a:lnTo>
                    <a:pt x="84" y="4"/>
                  </a:lnTo>
                  <a:lnTo>
                    <a:pt x="78" y="6"/>
                  </a:lnTo>
                  <a:lnTo>
                    <a:pt x="74" y="12"/>
                  </a:lnTo>
                  <a:lnTo>
                    <a:pt x="62" y="28"/>
                  </a:lnTo>
                  <a:lnTo>
                    <a:pt x="74" y="52"/>
                  </a:lnTo>
                  <a:lnTo>
                    <a:pt x="54" y="64"/>
                  </a:lnTo>
                  <a:lnTo>
                    <a:pt x="38" y="60"/>
                  </a:lnTo>
                  <a:lnTo>
                    <a:pt x="44" y="74"/>
                  </a:lnTo>
                  <a:lnTo>
                    <a:pt x="44" y="78"/>
                  </a:lnTo>
                  <a:lnTo>
                    <a:pt x="44" y="82"/>
                  </a:lnTo>
                  <a:lnTo>
                    <a:pt x="42" y="88"/>
                  </a:lnTo>
                  <a:lnTo>
                    <a:pt x="36" y="100"/>
                  </a:lnTo>
                  <a:lnTo>
                    <a:pt x="32" y="106"/>
                  </a:lnTo>
                  <a:lnTo>
                    <a:pt x="4" y="132"/>
                  </a:lnTo>
                  <a:lnTo>
                    <a:pt x="10" y="136"/>
                  </a:lnTo>
                  <a:lnTo>
                    <a:pt x="6" y="140"/>
                  </a:lnTo>
                  <a:lnTo>
                    <a:pt x="2" y="144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0" y="186"/>
                  </a:lnTo>
                  <a:lnTo>
                    <a:pt x="30" y="202"/>
                  </a:lnTo>
                  <a:lnTo>
                    <a:pt x="30" y="204"/>
                  </a:lnTo>
                  <a:lnTo>
                    <a:pt x="30" y="206"/>
                  </a:lnTo>
                  <a:lnTo>
                    <a:pt x="30" y="208"/>
                  </a:lnTo>
                  <a:lnTo>
                    <a:pt x="28" y="210"/>
                  </a:lnTo>
                  <a:lnTo>
                    <a:pt x="34" y="210"/>
                  </a:lnTo>
                  <a:lnTo>
                    <a:pt x="40" y="214"/>
                  </a:lnTo>
                  <a:lnTo>
                    <a:pt x="44" y="218"/>
                  </a:lnTo>
                  <a:lnTo>
                    <a:pt x="48" y="224"/>
                  </a:lnTo>
                  <a:lnTo>
                    <a:pt x="50" y="234"/>
                  </a:lnTo>
                  <a:lnTo>
                    <a:pt x="52" y="246"/>
                  </a:lnTo>
                  <a:lnTo>
                    <a:pt x="56" y="262"/>
                  </a:lnTo>
                  <a:lnTo>
                    <a:pt x="58" y="266"/>
                  </a:lnTo>
                  <a:lnTo>
                    <a:pt x="64" y="270"/>
                  </a:lnTo>
                  <a:lnTo>
                    <a:pt x="68" y="272"/>
                  </a:lnTo>
                  <a:lnTo>
                    <a:pt x="74" y="272"/>
                  </a:lnTo>
                  <a:lnTo>
                    <a:pt x="80" y="270"/>
                  </a:lnTo>
                  <a:lnTo>
                    <a:pt x="84" y="268"/>
                  </a:lnTo>
                  <a:lnTo>
                    <a:pt x="90" y="264"/>
                  </a:lnTo>
                  <a:lnTo>
                    <a:pt x="90" y="260"/>
                  </a:lnTo>
                  <a:lnTo>
                    <a:pt x="90" y="258"/>
                  </a:lnTo>
                  <a:lnTo>
                    <a:pt x="104" y="248"/>
                  </a:lnTo>
                  <a:lnTo>
                    <a:pt x="104" y="250"/>
                  </a:lnTo>
                  <a:lnTo>
                    <a:pt x="116" y="268"/>
                  </a:lnTo>
                  <a:lnTo>
                    <a:pt x="122" y="270"/>
                  </a:lnTo>
                  <a:lnTo>
                    <a:pt x="130" y="272"/>
                  </a:lnTo>
                  <a:lnTo>
                    <a:pt x="134" y="272"/>
                  </a:lnTo>
                  <a:lnTo>
                    <a:pt x="130" y="262"/>
                  </a:lnTo>
                  <a:lnTo>
                    <a:pt x="146" y="268"/>
                  </a:lnTo>
                  <a:lnTo>
                    <a:pt x="150" y="268"/>
                  </a:lnTo>
                  <a:lnTo>
                    <a:pt x="152" y="270"/>
                  </a:lnTo>
                  <a:lnTo>
                    <a:pt x="166" y="280"/>
                  </a:lnTo>
                  <a:lnTo>
                    <a:pt x="170" y="274"/>
                  </a:lnTo>
                  <a:lnTo>
                    <a:pt x="168" y="248"/>
                  </a:lnTo>
                  <a:lnTo>
                    <a:pt x="170" y="246"/>
                  </a:lnTo>
                  <a:lnTo>
                    <a:pt x="180" y="234"/>
                  </a:lnTo>
                  <a:lnTo>
                    <a:pt x="180" y="232"/>
                  </a:lnTo>
                  <a:lnTo>
                    <a:pt x="176" y="226"/>
                  </a:lnTo>
                  <a:lnTo>
                    <a:pt x="172" y="224"/>
                  </a:lnTo>
                  <a:lnTo>
                    <a:pt x="174" y="222"/>
                  </a:lnTo>
                  <a:lnTo>
                    <a:pt x="176" y="220"/>
                  </a:lnTo>
                  <a:lnTo>
                    <a:pt x="178" y="220"/>
                  </a:lnTo>
                  <a:lnTo>
                    <a:pt x="198" y="186"/>
                  </a:lnTo>
                  <a:lnTo>
                    <a:pt x="200" y="188"/>
                  </a:lnTo>
                  <a:lnTo>
                    <a:pt x="204" y="188"/>
                  </a:lnTo>
                  <a:lnTo>
                    <a:pt x="204" y="190"/>
                  </a:lnTo>
                  <a:lnTo>
                    <a:pt x="204" y="204"/>
                  </a:lnTo>
                  <a:lnTo>
                    <a:pt x="228" y="184"/>
                  </a:lnTo>
                  <a:lnTo>
                    <a:pt x="226" y="172"/>
                  </a:lnTo>
                  <a:lnTo>
                    <a:pt x="222" y="172"/>
                  </a:lnTo>
                  <a:lnTo>
                    <a:pt x="214" y="174"/>
                  </a:lnTo>
                  <a:lnTo>
                    <a:pt x="228" y="136"/>
                  </a:lnTo>
                  <a:lnTo>
                    <a:pt x="216" y="136"/>
                  </a:lnTo>
                  <a:lnTo>
                    <a:pt x="214" y="136"/>
                  </a:lnTo>
                  <a:lnTo>
                    <a:pt x="214" y="134"/>
                  </a:lnTo>
                  <a:lnTo>
                    <a:pt x="210" y="128"/>
                  </a:lnTo>
                  <a:lnTo>
                    <a:pt x="208" y="122"/>
                  </a:lnTo>
                  <a:lnTo>
                    <a:pt x="210" y="116"/>
                  </a:lnTo>
                  <a:lnTo>
                    <a:pt x="230" y="116"/>
                  </a:lnTo>
                  <a:lnTo>
                    <a:pt x="242" y="116"/>
                  </a:lnTo>
                  <a:lnTo>
                    <a:pt x="240" y="106"/>
                  </a:lnTo>
                  <a:lnTo>
                    <a:pt x="232" y="92"/>
                  </a:lnTo>
                  <a:lnTo>
                    <a:pt x="216" y="86"/>
                  </a:lnTo>
                  <a:lnTo>
                    <a:pt x="232" y="70"/>
                  </a:lnTo>
                  <a:lnTo>
                    <a:pt x="232" y="66"/>
                  </a:lnTo>
                  <a:lnTo>
                    <a:pt x="224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0" y="64"/>
                  </a:lnTo>
                  <a:lnTo>
                    <a:pt x="218" y="58"/>
                  </a:lnTo>
                  <a:lnTo>
                    <a:pt x="214" y="54"/>
                  </a:lnTo>
                  <a:lnTo>
                    <a:pt x="210" y="50"/>
                  </a:lnTo>
                  <a:lnTo>
                    <a:pt x="204" y="48"/>
                  </a:lnTo>
                  <a:lnTo>
                    <a:pt x="172" y="48"/>
                  </a:lnTo>
                  <a:lnTo>
                    <a:pt x="160" y="64"/>
                  </a:lnTo>
                  <a:lnTo>
                    <a:pt x="156" y="64"/>
                  </a:lnTo>
                  <a:lnTo>
                    <a:pt x="104" y="48"/>
                  </a:lnTo>
                  <a:lnTo>
                    <a:pt x="154" y="36"/>
                  </a:lnTo>
                  <a:lnTo>
                    <a:pt x="158" y="34"/>
                  </a:lnTo>
                  <a:lnTo>
                    <a:pt x="162" y="30"/>
                  </a:lnTo>
                  <a:lnTo>
                    <a:pt x="178" y="12"/>
                  </a:lnTo>
                  <a:lnTo>
                    <a:pt x="162" y="0"/>
                  </a:lnTo>
                  <a:lnTo>
                    <a:pt x="148" y="4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7" name="安徽"/>
            <p:cNvSpPr/>
            <p:nvPr/>
          </p:nvSpPr>
          <p:spPr bwMode="auto">
            <a:xfrm>
              <a:off x="4768563" y="3875369"/>
              <a:ext cx="561218" cy="685171"/>
            </a:xfrm>
            <a:custGeom>
              <a:avLst/>
              <a:gdLst>
                <a:gd name="T0" fmla="*/ 2147483646 w 306"/>
                <a:gd name="T1" fmla="*/ 2147483646 h 374"/>
                <a:gd name="T2" fmla="*/ 2147483646 w 306"/>
                <a:gd name="T3" fmla="*/ 2147483646 h 374"/>
                <a:gd name="T4" fmla="*/ 2147483646 w 306"/>
                <a:gd name="T5" fmla="*/ 2147483646 h 374"/>
                <a:gd name="T6" fmla="*/ 2147483646 w 306"/>
                <a:gd name="T7" fmla="*/ 2147483646 h 374"/>
                <a:gd name="T8" fmla="*/ 2147483646 w 306"/>
                <a:gd name="T9" fmla="*/ 2147483646 h 374"/>
                <a:gd name="T10" fmla="*/ 2147483646 w 306"/>
                <a:gd name="T11" fmla="*/ 2147483646 h 374"/>
                <a:gd name="T12" fmla="*/ 2147483646 w 306"/>
                <a:gd name="T13" fmla="*/ 2147483646 h 374"/>
                <a:gd name="T14" fmla="*/ 2147483646 w 306"/>
                <a:gd name="T15" fmla="*/ 2147483646 h 374"/>
                <a:gd name="T16" fmla="*/ 2147483646 w 306"/>
                <a:gd name="T17" fmla="*/ 2147483646 h 374"/>
                <a:gd name="T18" fmla="*/ 2147483646 w 306"/>
                <a:gd name="T19" fmla="*/ 2147483646 h 374"/>
                <a:gd name="T20" fmla="*/ 2147483646 w 306"/>
                <a:gd name="T21" fmla="*/ 2147483646 h 374"/>
                <a:gd name="T22" fmla="*/ 2147483646 w 306"/>
                <a:gd name="T23" fmla="*/ 2147483646 h 374"/>
                <a:gd name="T24" fmla="*/ 2147483646 w 306"/>
                <a:gd name="T25" fmla="*/ 2147483646 h 374"/>
                <a:gd name="T26" fmla="*/ 2147483646 w 306"/>
                <a:gd name="T27" fmla="*/ 2147483646 h 374"/>
                <a:gd name="T28" fmla="*/ 2147483646 w 306"/>
                <a:gd name="T29" fmla="*/ 2147483646 h 374"/>
                <a:gd name="T30" fmla="*/ 2147483646 w 306"/>
                <a:gd name="T31" fmla="*/ 2147483646 h 374"/>
                <a:gd name="T32" fmla="*/ 2147483646 w 306"/>
                <a:gd name="T33" fmla="*/ 2147483646 h 374"/>
                <a:gd name="T34" fmla="*/ 2147483646 w 306"/>
                <a:gd name="T35" fmla="*/ 2147483646 h 374"/>
                <a:gd name="T36" fmla="*/ 2147483646 w 306"/>
                <a:gd name="T37" fmla="*/ 2147483646 h 374"/>
                <a:gd name="T38" fmla="*/ 2147483646 w 306"/>
                <a:gd name="T39" fmla="*/ 2147483646 h 374"/>
                <a:gd name="T40" fmla="*/ 2147483646 w 306"/>
                <a:gd name="T41" fmla="*/ 2147483646 h 374"/>
                <a:gd name="T42" fmla="*/ 2147483646 w 306"/>
                <a:gd name="T43" fmla="*/ 2147483646 h 374"/>
                <a:gd name="T44" fmla="*/ 2147483646 w 306"/>
                <a:gd name="T45" fmla="*/ 2147483646 h 374"/>
                <a:gd name="T46" fmla="*/ 2147483646 w 306"/>
                <a:gd name="T47" fmla="*/ 2147483646 h 374"/>
                <a:gd name="T48" fmla="*/ 2147483646 w 306"/>
                <a:gd name="T49" fmla="*/ 2147483646 h 374"/>
                <a:gd name="T50" fmla="*/ 2147483646 w 306"/>
                <a:gd name="T51" fmla="*/ 2147483646 h 374"/>
                <a:gd name="T52" fmla="*/ 2147483646 w 306"/>
                <a:gd name="T53" fmla="*/ 2147483646 h 374"/>
                <a:gd name="T54" fmla="*/ 2147483646 w 306"/>
                <a:gd name="T55" fmla="*/ 2147483646 h 374"/>
                <a:gd name="T56" fmla="*/ 2147483646 w 306"/>
                <a:gd name="T57" fmla="*/ 2147483646 h 374"/>
                <a:gd name="T58" fmla="*/ 2147483646 w 306"/>
                <a:gd name="T59" fmla="*/ 2147483646 h 374"/>
                <a:gd name="T60" fmla="*/ 2147483646 w 306"/>
                <a:gd name="T61" fmla="*/ 2147483646 h 374"/>
                <a:gd name="T62" fmla="*/ 2147483646 w 306"/>
                <a:gd name="T63" fmla="*/ 2147483646 h 374"/>
                <a:gd name="T64" fmla="*/ 2147483646 w 306"/>
                <a:gd name="T65" fmla="*/ 2147483646 h 374"/>
                <a:gd name="T66" fmla="*/ 2147483646 w 306"/>
                <a:gd name="T67" fmla="*/ 2147483646 h 374"/>
                <a:gd name="T68" fmla="*/ 2147483646 w 306"/>
                <a:gd name="T69" fmla="*/ 2147483646 h 374"/>
                <a:gd name="T70" fmla="*/ 2147483646 w 306"/>
                <a:gd name="T71" fmla="*/ 2147483646 h 374"/>
                <a:gd name="T72" fmla="*/ 2147483646 w 306"/>
                <a:gd name="T73" fmla="*/ 2147483646 h 374"/>
                <a:gd name="T74" fmla="*/ 2147483646 w 306"/>
                <a:gd name="T75" fmla="*/ 2147483646 h 374"/>
                <a:gd name="T76" fmla="*/ 2147483646 w 306"/>
                <a:gd name="T77" fmla="*/ 2147483646 h 374"/>
                <a:gd name="T78" fmla="*/ 2147483646 w 306"/>
                <a:gd name="T79" fmla="*/ 2147483646 h 374"/>
                <a:gd name="T80" fmla="*/ 2147483646 w 306"/>
                <a:gd name="T81" fmla="*/ 2147483646 h 374"/>
                <a:gd name="T82" fmla="*/ 2147483646 w 306"/>
                <a:gd name="T83" fmla="*/ 2147483646 h 374"/>
                <a:gd name="T84" fmla="*/ 2147483646 w 306"/>
                <a:gd name="T85" fmla="*/ 2147483646 h 374"/>
                <a:gd name="T86" fmla="*/ 2147483646 w 306"/>
                <a:gd name="T87" fmla="*/ 2147483646 h 374"/>
                <a:gd name="T88" fmla="*/ 2147483646 w 306"/>
                <a:gd name="T89" fmla="*/ 2147483646 h 374"/>
                <a:gd name="T90" fmla="*/ 2147483646 w 306"/>
                <a:gd name="T91" fmla="*/ 2147483646 h 374"/>
                <a:gd name="T92" fmla="*/ 2147483646 w 306"/>
                <a:gd name="T93" fmla="*/ 2147483646 h 374"/>
                <a:gd name="T94" fmla="*/ 2147483646 w 306"/>
                <a:gd name="T95" fmla="*/ 2147483646 h 374"/>
                <a:gd name="T96" fmla="*/ 2147483646 w 306"/>
                <a:gd name="T97" fmla="*/ 2147483646 h 374"/>
                <a:gd name="T98" fmla="*/ 2147483646 w 306"/>
                <a:gd name="T99" fmla="*/ 2147483646 h 374"/>
                <a:gd name="T100" fmla="*/ 2147483646 w 306"/>
                <a:gd name="T101" fmla="*/ 2147483646 h 374"/>
                <a:gd name="T102" fmla="*/ 2147483646 w 306"/>
                <a:gd name="T103" fmla="*/ 2147483646 h 374"/>
                <a:gd name="T104" fmla="*/ 2147483646 w 306"/>
                <a:gd name="T105" fmla="*/ 2147483646 h 374"/>
                <a:gd name="T106" fmla="*/ 2147483646 w 306"/>
                <a:gd name="T107" fmla="*/ 2147483646 h 374"/>
                <a:gd name="T108" fmla="*/ 2147483646 w 306"/>
                <a:gd name="T109" fmla="*/ 2147483646 h 374"/>
                <a:gd name="T110" fmla="*/ 2147483646 w 306"/>
                <a:gd name="T111" fmla="*/ 2147483646 h 374"/>
                <a:gd name="T112" fmla="*/ 2147483646 w 306"/>
                <a:gd name="T113" fmla="*/ 2147483646 h 374"/>
                <a:gd name="T114" fmla="*/ 2147483646 w 306"/>
                <a:gd name="T115" fmla="*/ 2147483646 h 37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6" h="374">
                  <a:moveTo>
                    <a:pt x="192" y="106"/>
                  </a:moveTo>
                  <a:lnTo>
                    <a:pt x="192" y="106"/>
                  </a:lnTo>
                  <a:lnTo>
                    <a:pt x="186" y="86"/>
                  </a:lnTo>
                  <a:lnTo>
                    <a:pt x="180" y="70"/>
                  </a:lnTo>
                  <a:lnTo>
                    <a:pt x="174" y="60"/>
                  </a:lnTo>
                  <a:lnTo>
                    <a:pt x="170" y="56"/>
                  </a:lnTo>
                  <a:lnTo>
                    <a:pt x="142" y="46"/>
                  </a:lnTo>
                  <a:lnTo>
                    <a:pt x="122" y="40"/>
                  </a:lnTo>
                  <a:lnTo>
                    <a:pt x="110" y="34"/>
                  </a:lnTo>
                  <a:lnTo>
                    <a:pt x="104" y="30"/>
                  </a:lnTo>
                  <a:lnTo>
                    <a:pt x="96" y="22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76" y="2"/>
                  </a:lnTo>
                  <a:lnTo>
                    <a:pt x="82" y="14"/>
                  </a:lnTo>
                  <a:lnTo>
                    <a:pt x="96" y="34"/>
                  </a:lnTo>
                  <a:lnTo>
                    <a:pt x="98" y="36"/>
                  </a:lnTo>
                  <a:lnTo>
                    <a:pt x="98" y="38"/>
                  </a:lnTo>
                  <a:lnTo>
                    <a:pt x="86" y="60"/>
                  </a:lnTo>
                  <a:lnTo>
                    <a:pt x="78" y="70"/>
                  </a:lnTo>
                  <a:lnTo>
                    <a:pt x="74" y="72"/>
                  </a:lnTo>
                  <a:lnTo>
                    <a:pt x="72" y="72"/>
                  </a:lnTo>
                  <a:lnTo>
                    <a:pt x="64" y="66"/>
                  </a:lnTo>
                  <a:lnTo>
                    <a:pt x="52" y="50"/>
                  </a:lnTo>
                  <a:lnTo>
                    <a:pt x="38" y="46"/>
                  </a:lnTo>
                  <a:lnTo>
                    <a:pt x="40" y="54"/>
                  </a:lnTo>
                  <a:lnTo>
                    <a:pt x="46" y="70"/>
                  </a:lnTo>
                  <a:lnTo>
                    <a:pt x="46" y="72"/>
                  </a:lnTo>
                  <a:lnTo>
                    <a:pt x="46" y="74"/>
                  </a:lnTo>
                  <a:lnTo>
                    <a:pt x="44" y="82"/>
                  </a:lnTo>
                  <a:lnTo>
                    <a:pt x="28" y="88"/>
                  </a:lnTo>
                  <a:lnTo>
                    <a:pt x="24" y="90"/>
                  </a:lnTo>
                  <a:lnTo>
                    <a:pt x="22" y="94"/>
                  </a:lnTo>
                  <a:lnTo>
                    <a:pt x="22" y="102"/>
                  </a:lnTo>
                  <a:lnTo>
                    <a:pt x="24" y="116"/>
                  </a:lnTo>
                  <a:lnTo>
                    <a:pt x="20" y="124"/>
                  </a:lnTo>
                  <a:lnTo>
                    <a:pt x="18" y="126"/>
                  </a:lnTo>
                  <a:lnTo>
                    <a:pt x="16" y="126"/>
                  </a:lnTo>
                  <a:lnTo>
                    <a:pt x="0" y="122"/>
                  </a:lnTo>
                  <a:lnTo>
                    <a:pt x="2" y="126"/>
                  </a:lnTo>
                  <a:lnTo>
                    <a:pt x="8" y="130"/>
                  </a:lnTo>
                  <a:lnTo>
                    <a:pt x="18" y="144"/>
                  </a:lnTo>
                  <a:lnTo>
                    <a:pt x="28" y="160"/>
                  </a:lnTo>
                  <a:lnTo>
                    <a:pt x="28" y="162"/>
                  </a:lnTo>
                  <a:lnTo>
                    <a:pt x="36" y="162"/>
                  </a:lnTo>
                  <a:lnTo>
                    <a:pt x="42" y="160"/>
                  </a:lnTo>
                  <a:lnTo>
                    <a:pt x="48" y="162"/>
                  </a:lnTo>
                  <a:lnTo>
                    <a:pt x="54" y="164"/>
                  </a:lnTo>
                  <a:lnTo>
                    <a:pt x="60" y="166"/>
                  </a:lnTo>
                  <a:lnTo>
                    <a:pt x="70" y="178"/>
                  </a:lnTo>
                  <a:lnTo>
                    <a:pt x="68" y="200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8" y="214"/>
                  </a:lnTo>
                  <a:lnTo>
                    <a:pt x="60" y="218"/>
                  </a:lnTo>
                  <a:lnTo>
                    <a:pt x="56" y="218"/>
                  </a:lnTo>
                  <a:lnTo>
                    <a:pt x="54" y="220"/>
                  </a:lnTo>
                  <a:lnTo>
                    <a:pt x="52" y="224"/>
                  </a:lnTo>
                  <a:lnTo>
                    <a:pt x="50" y="230"/>
                  </a:lnTo>
                  <a:lnTo>
                    <a:pt x="44" y="244"/>
                  </a:lnTo>
                  <a:lnTo>
                    <a:pt x="52" y="254"/>
                  </a:lnTo>
                  <a:lnTo>
                    <a:pt x="74" y="258"/>
                  </a:lnTo>
                  <a:lnTo>
                    <a:pt x="76" y="258"/>
                  </a:lnTo>
                  <a:lnTo>
                    <a:pt x="86" y="268"/>
                  </a:lnTo>
                  <a:lnTo>
                    <a:pt x="72" y="288"/>
                  </a:lnTo>
                  <a:lnTo>
                    <a:pt x="102" y="352"/>
                  </a:lnTo>
                  <a:lnTo>
                    <a:pt x="104" y="354"/>
                  </a:lnTo>
                  <a:lnTo>
                    <a:pt x="98" y="358"/>
                  </a:lnTo>
                  <a:lnTo>
                    <a:pt x="100" y="364"/>
                  </a:lnTo>
                  <a:lnTo>
                    <a:pt x="156" y="330"/>
                  </a:lnTo>
                  <a:lnTo>
                    <a:pt x="146" y="346"/>
                  </a:lnTo>
                  <a:lnTo>
                    <a:pt x="138" y="362"/>
                  </a:lnTo>
                  <a:lnTo>
                    <a:pt x="134" y="374"/>
                  </a:lnTo>
                  <a:lnTo>
                    <a:pt x="140" y="372"/>
                  </a:lnTo>
                  <a:lnTo>
                    <a:pt x="146" y="366"/>
                  </a:lnTo>
                  <a:lnTo>
                    <a:pt x="152" y="360"/>
                  </a:lnTo>
                  <a:lnTo>
                    <a:pt x="156" y="350"/>
                  </a:lnTo>
                  <a:lnTo>
                    <a:pt x="158" y="350"/>
                  </a:lnTo>
                  <a:lnTo>
                    <a:pt x="172" y="342"/>
                  </a:lnTo>
                  <a:lnTo>
                    <a:pt x="174" y="340"/>
                  </a:lnTo>
                  <a:lnTo>
                    <a:pt x="196" y="358"/>
                  </a:lnTo>
                  <a:lnTo>
                    <a:pt x="220" y="360"/>
                  </a:lnTo>
                  <a:lnTo>
                    <a:pt x="232" y="368"/>
                  </a:lnTo>
                  <a:lnTo>
                    <a:pt x="260" y="342"/>
                  </a:lnTo>
                  <a:lnTo>
                    <a:pt x="264" y="336"/>
                  </a:lnTo>
                  <a:lnTo>
                    <a:pt x="268" y="326"/>
                  </a:lnTo>
                  <a:lnTo>
                    <a:pt x="272" y="320"/>
                  </a:lnTo>
                  <a:lnTo>
                    <a:pt x="270" y="312"/>
                  </a:lnTo>
                  <a:lnTo>
                    <a:pt x="260" y="296"/>
                  </a:lnTo>
                  <a:lnTo>
                    <a:pt x="254" y="286"/>
                  </a:lnTo>
                  <a:lnTo>
                    <a:pt x="288" y="298"/>
                  </a:lnTo>
                  <a:lnTo>
                    <a:pt x="300" y="292"/>
                  </a:lnTo>
                  <a:lnTo>
                    <a:pt x="288" y="270"/>
                  </a:lnTo>
                  <a:lnTo>
                    <a:pt x="288" y="268"/>
                  </a:lnTo>
                  <a:lnTo>
                    <a:pt x="306" y="246"/>
                  </a:lnTo>
                  <a:lnTo>
                    <a:pt x="298" y="234"/>
                  </a:lnTo>
                  <a:lnTo>
                    <a:pt x="290" y="226"/>
                  </a:lnTo>
                  <a:lnTo>
                    <a:pt x="284" y="222"/>
                  </a:lnTo>
                  <a:lnTo>
                    <a:pt x="282" y="22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0" y="230"/>
                  </a:lnTo>
                  <a:lnTo>
                    <a:pt x="256" y="226"/>
                  </a:lnTo>
                  <a:lnTo>
                    <a:pt x="252" y="214"/>
                  </a:lnTo>
                  <a:lnTo>
                    <a:pt x="244" y="210"/>
                  </a:lnTo>
                  <a:lnTo>
                    <a:pt x="236" y="204"/>
                  </a:lnTo>
                  <a:lnTo>
                    <a:pt x="226" y="198"/>
                  </a:lnTo>
                  <a:lnTo>
                    <a:pt x="218" y="192"/>
                  </a:lnTo>
                  <a:lnTo>
                    <a:pt x="216" y="190"/>
                  </a:lnTo>
                  <a:lnTo>
                    <a:pt x="216" y="186"/>
                  </a:lnTo>
                  <a:lnTo>
                    <a:pt x="214" y="184"/>
                  </a:lnTo>
                  <a:lnTo>
                    <a:pt x="216" y="180"/>
                  </a:lnTo>
                  <a:lnTo>
                    <a:pt x="220" y="170"/>
                  </a:lnTo>
                  <a:lnTo>
                    <a:pt x="230" y="152"/>
                  </a:lnTo>
                  <a:lnTo>
                    <a:pt x="232" y="144"/>
                  </a:lnTo>
                  <a:lnTo>
                    <a:pt x="234" y="138"/>
                  </a:lnTo>
                  <a:lnTo>
                    <a:pt x="234" y="128"/>
                  </a:lnTo>
                  <a:lnTo>
                    <a:pt x="240" y="128"/>
                  </a:lnTo>
                  <a:lnTo>
                    <a:pt x="258" y="130"/>
                  </a:lnTo>
                  <a:lnTo>
                    <a:pt x="260" y="122"/>
                  </a:lnTo>
                  <a:lnTo>
                    <a:pt x="264" y="106"/>
                  </a:lnTo>
                  <a:lnTo>
                    <a:pt x="260" y="104"/>
                  </a:lnTo>
                  <a:lnTo>
                    <a:pt x="242" y="116"/>
                  </a:lnTo>
                  <a:lnTo>
                    <a:pt x="230" y="122"/>
                  </a:lnTo>
                  <a:lnTo>
                    <a:pt x="222" y="122"/>
                  </a:lnTo>
                  <a:lnTo>
                    <a:pt x="214" y="120"/>
                  </a:lnTo>
                  <a:lnTo>
                    <a:pt x="204" y="114"/>
                  </a:lnTo>
                  <a:lnTo>
                    <a:pt x="194" y="108"/>
                  </a:lnTo>
                  <a:lnTo>
                    <a:pt x="194" y="106"/>
                  </a:lnTo>
                  <a:lnTo>
                    <a:pt x="192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天津"/>
            <p:cNvSpPr/>
            <p:nvPr/>
          </p:nvSpPr>
          <p:spPr bwMode="auto">
            <a:xfrm>
              <a:off x="4878606" y="3083943"/>
              <a:ext cx="146723" cy="212513"/>
            </a:xfrm>
            <a:custGeom>
              <a:avLst/>
              <a:gdLst>
                <a:gd name="T0" fmla="*/ 2147483646 w 80"/>
                <a:gd name="T1" fmla="*/ 2147483646 h 116"/>
                <a:gd name="T2" fmla="*/ 2147483646 w 80"/>
                <a:gd name="T3" fmla="*/ 0 h 116"/>
                <a:gd name="T4" fmla="*/ 2147483646 w 80"/>
                <a:gd name="T5" fmla="*/ 0 h 116"/>
                <a:gd name="T6" fmla="*/ 2147483646 w 80"/>
                <a:gd name="T7" fmla="*/ 2147483646 h 116"/>
                <a:gd name="T8" fmla="*/ 2147483646 w 80"/>
                <a:gd name="T9" fmla="*/ 2147483646 h 116"/>
                <a:gd name="T10" fmla="*/ 2147483646 w 80"/>
                <a:gd name="T11" fmla="*/ 2147483646 h 116"/>
                <a:gd name="T12" fmla="*/ 2147483646 w 80"/>
                <a:gd name="T13" fmla="*/ 2147483646 h 116"/>
                <a:gd name="T14" fmla="*/ 2147483646 w 80"/>
                <a:gd name="T15" fmla="*/ 2147483646 h 116"/>
                <a:gd name="T16" fmla="*/ 2147483646 w 80"/>
                <a:gd name="T17" fmla="*/ 2147483646 h 116"/>
                <a:gd name="T18" fmla="*/ 2147483646 w 80"/>
                <a:gd name="T19" fmla="*/ 2147483646 h 116"/>
                <a:gd name="T20" fmla="*/ 2147483646 w 80"/>
                <a:gd name="T21" fmla="*/ 2147483646 h 116"/>
                <a:gd name="T22" fmla="*/ 2147483646 w 80"/>
                <a:gd name="T23" fmla="*/ 2147483646 h 116"/>
                <a:gd name="T24" fmla="*/ 2147483646 w 80"/>
                <a:gd name="T25" fmla="*/ 2147483646 h 116"/>
                <a:gd name="T26" fmla="*/ 2147483646 w 80"/>
                <a:gd name="T27" fmla="*/ 2147483646 h 116"/>
                <a:gd name="T28" fmla="*/ 2147483646 w 80"/>
                <a:gd name="T29" fmla="*/ 2147483646 h 116"/>
                <a:gd name="T30" fmla="*/ 2147483646 w 80"/>
                <a:gd name="T31" fmla="*/ 2147483646 h 116"/>
                <a:gd name="T32" fmla="*/ 2147483646 w 80"/>
                <a:gd name="T33" fmla="*/ 2147483646 h 116"/>
                <a:gd name="T34" fmla="*/ 0 w 80"/>
                <a:gd name="T35" fmla="*/ 2147483646 h 116"/>
                <a:gd name="T36" fmla="*/ 0 w 80"/>
                <a:gd name="T37" fmla="*/ 2147483646 h 116"/>
                <a:gd name="T38" fmla="*/ 0 w 80"/>
                <a:gd name="T39" fmla="*/ 2147483646 h 116"/>
                <a:gd name="T40" fmla="*/ 0 w 80"/>
                <a:gd name="T41" fmla="*/ 2147483646 h 116"/>
                <a:gd name="T42" fmla="*/ 2147483646 w 80"/>
                <a:gd name="T43" fmla="*/ 2147483646 h 116"/>
                <a:gd name="T44" fmla="*/ 2147483646 w 80"/>
                <a:gd name="T45" fmla="*/ 2147483646 h 116"/>
                <a:gd name="T46" fmla="*/ 2147483646 w 80"/>
                <a:gd name="T47" fmla="*/ 2147483646 h 116"/>
                <a:gd name="T48" fmla="*/ 2147483646 w 80"/>
                <a:gd name="T49" fmla="*/ 2147483646 h 116"/>
                <a:gd name="T50" fmla="*/ 2147483646 w 80"/>
                <a:gd name="T51" fmla="*/ 2147483646 h 116"/>
                <a:gd name="T52" fmla="*/ 2147483646 w 80"/>
                <a:gd name="T53" fmla="*/ 2147483646 h 116"/>
                <a:gd name="T54" fmla="*/ 2147483646 w 80"/>
                <a:gd name="T55" fmla="*/ 2147483646 h 116"/>
                <a:gd name="T56" fmla="*/ 2147483646 w 80"/>
                <a:gd name="T57" fmla="*/ 2147483646 h 116"/>
                <a:gd name="T58" fmla="*/ 2147483646 w 80"/>
                <a:gd name="T59" fmla="*/ 2147483646 h 116"/>
                <a:gd name="T60" fmla="*/ 2147483646 w 80"/>
                <a:gd name="T61" fmla="*/ 2147483646 h 116"/>
                <a:gd name="T62" fmla="*/ 2147483646 w 80"/>
                <a:gd name="T63" fmla="*/ 2147483646 h 116"/>
                <a:gd name="T64" fmla="*/ 2147483646 w 80"/>
                <a:gd name="T65" fmla="*/ 2147483646 h 116"/>
                <a:gd name="T66" fmla="*/ 2147483646 w 80"/>
                <a:gd name="T67" fmla="*/ 2147483646 h 116"/>
                <a:gd name="T68" fmla="*/ 2147483646 w 80"/>
                <a:gd name="T69" fmla="*/ 2147483646 h 116"/>
                <a:gd name="T70" fmla="*/ 2147483646 w 80"/>
                <a:gd name="T71" fmla="*/ 2147483646 h 116"/>
                <a:gd name="T72" fmla="*/ 2147483646 w 80"/>
                <a:gd name="T73" fmla="*/ 2147483646 h 116"/>
                <a:gd name="T74" fmla="*/ 2147483646 w 80"/>
                <a:gd name="T75" fmla="*/ 2147483646 h 116"/>
                <a:gd name="T76" fmla="*/ 2147483646 w 80"/>
                <a:gd name="T77" fmla="*/ 2147483646 h 116"/>
                <a:gd name="T78" fmla="*/ 2147483646 w 80"/>
                <a:gd name="T79" fmla="*/ 2147483646 h 116"/>
                <a:gd name="T80" fmla="*/ 2147483646 w 80"/>
                <a:gd name="T81" fmla="*/ 2147483646 h 116"/>
                <a:gd name="T82" fmla="*/ 2147483646 w 80"/>
                <a:gd name="T83" fmla="*/ 2147483646 h 116"/>
                <a:gd name="T84" fmla="*/ 2147483646 w 80"/>
                <a:gd name="T85" fmla="*/ 2147483646 h 116"/>
                <a:gd name="T86" fmla="*/ 2147483646 w 80"/>
                <a:gd name="T87" fmla="*/ 2147483646 h 116"/>
                <a:gd name="T88" fmla="*/ 2147483646 w 80"/>
                <a:gd name="T89" fmla="*/ 2147483646 h 116"/>
                <a:gd name="T90" fmla="*/ 2147483646 w 80"/>
                <a:gd name="T91" fmla="*/ 2147483646 h 116"/>
                <a:gd name="T92" fmla="*/ 2147483646 w 80"/>
                <a:gd name="T93" fmla="*/ 2147483646 h 116"/>
                <a:gd name="T94" fmla="*/ 2147483646 w 80"/>
                <a:gd name="T95" fmla="*/ 2147483646 h 1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0" h="116">
                  <a:moveTo>
                    <a:pt x="46" y="2"/>
                  </a:moveTo>
                  <a:lnTo>
                    <a:pt x="44" y="0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2" y="14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2" y="20"/>
                  </a:lnTo>
                  <a:lnTo>
                    <a:pt x="18" y="22"/>
                  </a:lnTo>
                  <a:lnTo>
                    <a:pt x="10" y="26"/>
                  </a:lnTo>
                  <a:lnTo>
                    <a:pt x="8" y="32"/>
                  </a:lnTo>
                  <a:lnTo>
                    <a:pt x="8" y="44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0" y="78"/>
                  </a:lnTo>
                  <a:lnTo>
                    <a:pt x="4" y="102"/>
                  </a:lnTo>
                  <a:lnTo>
                    <a:pt x="8" y="106"/>
                  </a:lnTo>
                  <a:lnTo>
                    <a:pt x="18" y="112"/>
                  </a:lnTo>
                  <a:lnTo>
                    <a:pt x="36" y="116"/>
                  </a:lnTo>
                  <a:lnTo>
                    <a:pt x="44" y="114"/>
                  </a:lnTo>
                  <a:lnTo>
                    <a:pt x="54" y="110"/>
                  </a:lnTo>
                  <a:lnTo>
                    <a:pt x="50" y="100"/>
                  </a:lnTo>
                  <a:lnTo>
                    <a:pt x="50" y="98"/>
                  </a:lnTo>
                  <a:lnTo>
                    <a:pt x="52" y="90"/>
                  </a:lnTo>
                  <a:lnTo>
                    <a:pt x="60" y="74"/>
                  </a:lnTo>
                  <a:lnTo>
                    <a:pt x="76" y="74"/>
                  </a:lnTo>
                  <a:lnTo>
                    <a:pt x="80" y="74"/>
                  </a:lnTo>
                  <a:lnTo>
                    <a:pt x="74" y="64"/>
                  </a:lnTo>
                  <a:lnTo>
                    <a:pt x="64" y="48"/>
                  </a:lnTo>
                  <a:lnTo>
                    <a:pt x="58" y="40"/>
                  </a:lnTo>
                  <a:lnTo>
                    <a:pt x="54" y="30"/>
                  </a:lnTo>
                  <a:lnTo>
                    <a:pt x="52" y="18"/>
                  </a:lnTo>
                  <a:lnTo>
                    <a:pt x="48" y="8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9" name="北京"/>
            <p:cNvSpPr/>
            <p:nvPr/>
          </p:nvSpPr>
          <p:spPr bwMode="auto">
            <a:xfrm>
              <a:off x="4731882" y="2988679"/>
              <a:ext cx="194409" cy="208849"/>
            </a:xfrm>
            <a:custGeom>
              <a:avLst/>
              <a:gdLst>
                <a:gd name="T0" fmla="*/ 2147483646 w 106"/>
                <a:gd name="T1" fmla="*/ 2147483646 h 114"/>
                <a:gd name="T2" fmla="*/ 2147483646 w 106"/>
                <a:gd name="T3" fmla="*/ 2147483646 h 114"/>
                <a:gd name="T4" fmla="*/ 2147483646 w 106"/>
                <a:gd name="T5" fmla="*/ 2147483646 h 114"/>
                <a:gd name="T6" fmla="*/ 2147483646 w 106"/>
                <a:gd name="T7" fmla="*/ 2147483646 h 114"/>
                <a:gd name="T8" fmla="*/ 2147483646 w 106"/>
                <a:gd name="T9" fmla="*/ 2147483646 h 114"/>
                <a:gd name="T10" fmla="*/ 2147483646 w 106"/>
                <a:gd name="T11" fmla="*/ 2147483646 h 114"/>
                <a:gd name="T12" fmla="*/ 2147483646 w 106"/>
                <a:gd name="T13" fmla="*/ 2147483646 h 114"/>
                <a:gd name="T14" fmla="*/ 2147483646 w 106"/>
                <a:gd name="T15" fmla="*/ 2147483646 h 114"/>
                <a:gd name="T16" fmla="*/ 2147483646 w 106"/>
                <a:gd name="T17" fmla="*/ 2147483646 h 114"/>
                <a:gd name="T18" fmla="*/ 0 w 106"/>
                <a:gd name="T19" fmla="*/ 2147483646 h 114"/>
                <a:gd name="T20" fmla="*/ 2147483646 w 106"/>
                <a:gd name="T21" fmla="*/ 2147483646 h 114"/>
                <a:gd name="T22" fmla="*/ 2147483646 w 106"/>
                <a:gd name="T23" fmla="*/ 2147483646 h 114"/>
                <a:gd name="T24" fmla="*/ 2147483646 w 106"/>
                <a:gd name="T25" fmla="*/ 2147483646 h 114"/>
                <a:gd name="T26" fmla="*/ 2147483646 w 106"/>
                <a:gd name="T27" fmla="*/ 2147483646 h 114"/>
                <a:gd name="T28" fmla="*/ 2147483646 w 106"/>
                <a:gd name="T29" fmla="*/ 2147483646 h 114"/>
                <a:gd name="T30" fmla="*/ 2147483646 w 106"/>
                <a:gd name="T31" fmla="*/ 2147483646 h 114"/>
                <a:gd name="T32" fmla="*/ 2147483646 w 106"/>
                <a:gd name="T33" fmla="*/ 2147483646 h 114"/>
                <a:gd name="T34" fmla="*/ 2147483646 w 106"/>
                <a:gd name="T35" fmla="*/ 2147483646 h 114"/>
                <a:gd name="T36" fmla="*/ 2147483646 w 106"/>
                <a:gd name="T37" fmla="*/ 2147483646 h 114"/>
                <a:gd name="T38" fmla="*/ 2147483646 w 106"/>
                <a:gd name="T39" fmla="*/ 2147483646 h 114"/>
                <a:gd name="T40" fmla="*/ 2147483646 w 106"/>
                <a:gd name="T41" fmla="*/ 2147483646 h 114"/>
                <a:gd name="T42" fmla="*/ 2147483646 w 106"/>
                <a:gd name="T43" fmla="*/ 2147483646 h 114"/>
                <a:gd name="T44" fmla="*/ 2147483646 w 106"/>
                <a:gd name="T45" fmla="*/ 2147483646 h 114"/>
                <a:gd name="T46" fmla="*/ 2147483646 w 106"/>
                <a:gd name="T47" fmla="*/ 2147483646 h 114"/>
                <a:gd name="T48" fmla="*/ 2147483646 w 106"/>
                <a:gd name="T49" fmla="*/ 2147483646 h 114"/>
                <a:gd name="T50" fmla="*/ 2147483646 w 106"/>
                <a:gd name="T51" fmla="*/ 2147483646 h 114"/>
                <a:gd name="T52" fmla="*/ 2147483646 w 106"/>
                <a:gd name="T53" fmla="*/ 2147483646 h 114"/>
                <a:gd name="T54" fmla="*/ 2147483646 w 106"/>
                <a:gd name="T55" fmla="*/ 2147483646 h 114"/>
                <a:gd name="T56" fmla="*/ 2147483646 w 106"/>
                <a:gd name="T57" fmla="*/ 2147483646 h 114"/>
                <a:gd name="T58" fmla="*/ 2147483646 w 106"/>
                <a:gd name="T59" fmla="*/ 2147483646 h 114"/>
                <a:gd name="T60" fmla="*/ 2147483646 w 106"/>
                <a:gd name="T61" fmla="*/ 2147483646 h 114"/>
                <a:gd name="T62" fmla="*/ 2147483646 w 106"/>
                <a:gd name="T63" fmla="*/ 2147483646 h 1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6" h="114">
                  <a:moveTo>
                    <a:pt x="52" y="24"/>
                  </a:moveTo>
                  <a:lnTo>
                    <a:pt x="52" y="26"/>
                  </a:lnTo>
                  <a:lnTo>
                    <a:pt x="48" y="26"/>
                  </a:lnTo>
                  <a:lnTo>
                    <a:pt x="38" y="24"/>
                  </a:lnTo>
                  <a:lnTo>
                    <a:pt x="38" y="28"/>
                  </a:lnTo>
                  <a:lnTo>
                    <a:pt x="38" y="30"/>
                  </a:lnTo>
                  <a:lnTo>
                    <a:pt x="36" y="30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6" y="44"/>
                  </a:lnTo>
                  <a:lnTo>
                    <a:pt x="18" y="48"/>
                  </a:lnTo>
                  <a:lnTo>
                    <a:pt x="24" y="56"/>
                  </a:lnTo>
                  <a:lnTo>
                    <a:pt x="24" y="58"/>
                  </a:lnTo>
                  <a:lnTo>
                    <a:pt x="24" y="60"/>
                  </a:lnTo>
                  <a:lnTo>
                    <a:pt x="14" y="72"/>
                  </a:lnTo>
                  <a:lnTo>
                    <a:pt x="4" y="82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4" y="96"/>
                  </a:lnTo>
                  <a:lnTo>
                    <a:pt x="14" y="100"/>
                  </a:lnTo>
                  <a:lnTo>
                    <a:pt x="20" y="100"/>
                  </a:lnTo>
                  <a:lnTo>
                    <a:pt x="32" y="102"/>
                  </a:lnTo>
                  <a:lnTo>
                    <a:pt x="36" y="102"/>
                  </a:lnTo>
                  <a:lnTo>
                    <a:pt x="40" y="106"/>
                  </a:lnTo>
                  <a:lnTo>
                    <a:pt x="48" y="110"/>
                  </a:lnTo>
                  <a:lnTo>
                    <a:pt x="56" y="114"/>
                  </a:lnTo>
                  <a:lnTo>
                    <a:pt x="62" y="114"/>
                  </a:lnTo>
                  <a:lnTo>
                    <a:pt x="66" y="112"/>
                  </a:lnTo>
                  <a:lnTo>
                    <a:pt x="72" y="106"/>
                  </a:lnTo>
                  <a:lnTo>
                    <a:pt x="78" y="98"/>
                  </a:lnTo>
                  <a:lnTo>
                    <a:pt x="84" y="84"/>
                  </a:lnTo>
                  <a:lnTo>
                    <a:pt x="80" y="66"/>
                  </a:lnTo>
                  <a:lnTo>
                    <a:pt x="86" y="68"/>
                  </a:lnTo>
                  <a:lnTo>
                    <a:pt x="96" y="68"/>
                  </a:lnTo>
                  <a:lnTo>
                    <a:pt x="100" y="66"/>
                  </a:lnTo>
                  <a:lnTo>
                    <a:pt x="102" y="62"/>
                  </a:lnTo>
                  <a:lnTo>
                    <a:pt x="94" y="38"/>
                  </a:lnTo>
                  <a:lnTo>
                    <a:pt x="96" y="30"/>
                  </a:lnTo>
                  <a:lnTo>
                    <a:pt x="102" y="26"/>
                  </a:lnTo>
                  <a:lnTo>
                    <a:pt x="106" y="22"/>
                  </a:lnTo>
                  <a:lnTo>
                    <a:pt x="104" y="18"/>
                  </a:lnTo>
                  <a:lnTo>
                    <a:pt x="86" y="18"/>
                  </a:lnTo>
                  <a:lnTo>
                    <a:pt x="68" y="6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48" y="2"/>
                  </a:lnTo>
                  <a:lnTo>
                    <a:pt x="44" y="2"/>
                  </a:lnTo>
                  <a:lnTo>
                    <a:pt x="44" y="8"/>
                  </a:lnTo>
                  <a:lnTo>
                    <a:pt x="50" y="10"/>
                  </a:lnTo>
                  <a:lnTo>
                    <a:pt x="54" y="16"/>
                  </a:lnTo>
                  <a:lnTo>
                    <a:pt x="54" y="20"/>
                  </a:lnTo>
                  <a:lnTo>
                    <a:pt x="52" y="2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辽宁"/>
            <p:cNvSpPr/>
            <p:nvPr/>
          </p:nvSpPr>
          <p:spPr bwMode="auto">
            <a:xfrm>
              <a:off x="5062010" y="2574644"/>
              <a:ext cx="689600" cy="655859"/>
            </a:xfrm>
            <a:custGeom>
              <a:avLst/>
              <a:gdLst>
                <a:gd name="T0" fmla="*/ 2147483646 w 376"/>
                <a:gd name="T1" fmla="*/ 2147483646 h 358"/>
                <a:gd name="T2" fmla="*/ 2147483646 w 376"/>
                <a:gd name="T3" fmla="*/ 2147483646 h 358"/>
                <a:gd name="T4" fmla="*/ 2147483646 w 376"/>
                <a:gd name="T5" fmla="*/ 2147483646 h 358"/>
                <a:gd name="T6" fmla="*/ 2147483646 w 376"/>
                <a:gd name="T7" fmla="*/ 2147483646 h 358"/>
                <a:gd name="T8" fmla="*/ 2147483646 w 376"/>
                <a:gd name="T9" fmla="*/ 2147483646 h 358"/>
                <a:gd name="T10" fmla="*/ 2147483646 w 376"/>
                <a:gd name="T11" fmla="*/ 2147483646 h 358"/>
                <a:gd name="T12" fmla="*/ 2147483646 w 376"/>
                <a:gd name="T13" fmla="*/ 2147483646 h 358"/>
                <a:gd name="T14" fmla="*/ 2147483646 w 376"/>
                <a:gd name="T15" fmla="*/ 2147483646 h 358"/>
                <a:gd name="T16" fmla="*/ 2147483646 w 376"/>
                <a:gd name="T17" fmla="*/ 2147483646 h 358"/>
                <a:gd name="T18" fmla="*/ 2147483646 w 376"/>
                <a:gd name="T19" fmla="*/ 2147483646 h 358"/>
                <a:gd name="T20" fmla="*/ 2147483646 w 376"/>
                <a:gd name="T21" fmla="*/ 2147483646 h 358"/>
                <a:gd name="T22" fmla="*/ 2147483646 w 376"/>
                <a:gd name="T23" fmla="*/ 2147483646 h 358"/>
                <a:gd name="T24" fmla="*/ 2147483646 w 376"/>
                <a:gd name="T25" fmla="*/ 2147483646 h 358"/>
                <a:gd name="T26" fmla="*/ 2147483646 w 376"/>
                <a:gd name="T27" fmla="*/ 2147483646 h 358"/>
                <a:gd name="T28" fmla="*/ 2147483646 w 376"/>
                <a:gd name="T29" fmla="*/ 2147483646 h 358"/>
                <a:gd name="T30" fmla="*/ 2147483646 w 376"/>
                <a:gd name="T31" fmla="*/ 2147483646 h 358"/>
                <a:gd name="T32" fmla="*/ 2147483646 w 376"/>
                <a:gd name="T33" fmla="*/ 2147483646 h 358"/>
                <a:gd name="T34" fmla="*/ 2147483646 w 376"/>
                <a:gd name="T35" fmla="*/ 2147483646 h 358"/>
                <a:gd name="T36" fmla="*/ 2147483646 w 376"/>
                <a:gd name="T37" fmla="*/ 2147483646 h 358"/>
                <a:gd name="T38" fmla="*/ 2147483646 w 376"/>
                <a:gd name="T39" fmla="*/ 2147483646 h 358"/>
                <a:gd name="T40" fmla="*/ 2147483646 w 376"/>
                <a:gd name="T41" fmla="*/ 2147483646 h 358"/>
                <a:gd name="T42" fmla="*/ 2147483646 w 376"/>
                <a:gd name="T43" fmla="*/ 2147483646 h 358"/>
                <a:gd name="T44" fmla="*/ 2147483646 w 376"/>
                <a:gd name="T45" fmla="*/ 2147483646 h 358"/>
                <a:gd name="T46" fmla="*/ 2147483646 w 376"/>
                <a:gd name="T47" fmla="*/ 2147483646 h 358"/>
                <a:gd name="T48" fmla="*/ 2147483646 w 376"/>
                <a:gd name="T49" fmla="*/ 2147483646 h 358"/>
                <a:gd name="T50" fmla="*/ 2147483646 w 376"/>
                <a:gd name="T51" fmla="*/ 2147483646 h 358"/>
                <a:gd name="T52" fmla="*/ 2147483646 w 376"/>
                <a:gd name="T53" fmla="*/ 2147483646 h 358"/>
                <a:gd name="T54" fmla="*/ 2147483646 w 376"/>
                <a:gd name="T55" fmla="*/ 2147483646 h 358"/>
                <a:gd name="T56" fmla="*/ 2147483646 w 376"/>
                <a:gd name="T57" fmla="*/ 2147483646 h 358"/>
                <a:gd name="T58" fmla="*/ 2147483646 w 376"/>
                <a:gd name="T59" fmla="*/ 2147483646 h 358"/>
                <a:gd name="T60" fmla="*/ 2147483646 w 376"/>
                <a:gd name="T61" fmla="*/ 2147483646 h 358"/>
                <a:gd name="T62" fmla="*/ 2147483646 w 376"/>
                <a:gd name="T63" fmla="*/ 2147483646 h 358"/>
                <a:gd name="T64" fmla="*/ 2147483646 w 376"/>
                <a:gd name="T65" fmla="*/ 2147483646 h 358"/>
                <a:gd name="T66" fmla="*/ 2147483646 w 376"/>
                <a:gd name="T67" fmla="*/ 2147483646 h 358"/>
                <a:gd name="T68" fmla="*/ 2147483646 w 376"/>
                <a:gd name="T69" fmla="*/ 2147483646 h 358"/>
                <a:gd name="T70" fmla="*/ 2147483646 w 376"/>
                <a:gd name="T71" fmla="*/ 2147483646 h 358"/>
                <a:gd name="T72" fmla="*/ 2147483646 w 376"/>
                <a:gd name="T73" fmla="*/ 2147483646 h 358"/>
                <a:gd name="T74" fmla="*/ 2147483646 w 376"/>
                <a:gd name="T75" fmla="*/ 2147483646 h 358"/>
                <a:gd name="T76" fmla="*/ 2147483646 w 376"/>
                <a:gd name="T77" fmla="*/ 2147483646 h 358"/>
                <a:gd name="T78" fmla="*/ 2147483646 w 376"/>
                <a:gd name="T79" fmla="*/ 2147483646 h 358"/>
                <a:gd name="T80" fmla="*/ 2147483646 w 376"/>
                <a:gd name="T81" fmla="*/ 2147483646 h 358"/>
                <a:gd name="T82" fmla="*/ 2147483646 w 376"/>
                <a:gd name="T83" fmla="*/ 2147483646 h 358"/>
                <a:gd name="T84" fmla="*/ 2147483646 w 376"/>
                <a:gd name="T85" fmla="*/ 2147483646 h 358"/>
                <a:gd name="T86" fmla="*/ 2147483646 w 376"/>
                <a:gd name="T87" fmla="*/ 2147483646 h 358"/>
                <a:gd name="T88" fmla="*/ 2147483646 w 376"/>
                <a:gd name="T89" fmla="*/ 2147483646 h 358"/>
                <a:gd name="T90" fmla="*/ 2147483646 w 376"/>
                <a:gd name="T91" fmla="*/ 2147483646 h 358"/>
                <a:gd name="T92" fmla="*/ 2147483646 w 376"/>
                <a:gd name="T93" fmla="*/ 2147483646 h 358"/>
                <a:gd name="T94" fmla="*/ 2147483646 w 376"/>
                <a:gd name="T95" fmla="*/ 2147483646 h 358"/>
                <a:gd name="T96" fmla="*/ 2147483646 w 376"/>
                <a:gd name="T97" fmla="*/ 2147483646 h 358"/>
                <a:gd name="T98" fmla="*/ 2147483646 w 376"/>
                <a:gd name="T99" fmla="*/ 2147483646 h 358"/>
                <a:gd name="T100" fmla="*/ 2147483646 w 376"/>
                <a:gd name="T101" fmla="*/ 2147483646 h 358"/>
                <a:gd name="T102" fmla="*/ 2147483646 w 376"/>
                <a:gd name="T103" fmla="*/ 2147483646 h 358"/>
                <a:gd name="T104" fmla="*/ 2147483646 w 376"/>
                <a:gd name="T105" fmla="*/ 0 h 358"/>
                <a:gd name="T106" fmla="*/ 2147483646 w 376"/>
                <a:gd name="T107" fmla="*/ 2147483646 h 358"/>
                <a:gd name="T108" fmla="*/ 2147483646 w 376"/>
                <a:gd name="T109" fmla="*/ 2147483646 h 358"/>
                <a:gd name="T110" fmla="*/ 2147483646 w 376"/>
                <a:gd name="T111" fmla="*/ 2147483646 h 358"/>
                <a:gd name="T112" fmla="*/ 2147483646 w 376"/>
                <a:gd name="T113" fmla="*/ 2147483646 h 3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76" h="358">
                  <a:moveTo>
                    <a:pt x="172" y="46"/>
                  </a:moveTo>
                  <a:lnTo>
                    <a:pt x="162" y="60"/>
                  </a:lnTo>
                  <a:lnTo>
                    <a:pt x="160" y="64"/>
                  </a:lnTo>
                  <a:lnTo>
                    <a:pt x="160" y="74"/>
                  </a:lnTo>
                  <a:lnTo>
                    <a:pt x="160" y="80"/>
                  </a:lnTo>
                  <a:lnTo>
                    <a:pt x="142" y="80"/>
                  </a:lnTo>
                  <a:lnTo>
                    <a:pt x="140" y="80"/>
                  </a:lnTo>
                  <a:lnTo>
                    <a:pt x="128" y="76"/>
                  </a:lnTo>
                  <a:lnTo>
                    <a:pt x="116" y="92"/>
                  </a:lnTo>
                  <a:lnTo>
                    <a:pt x="102" y="100"/>
                  </a:lnTo>
                  <a:lnTo>
                    <a:pt x="92" y="112"/>
                  </a:lnTo>
                  <a:lnTo>
                    <a:pt x="90" y="116"/>
                  </a:lnTo>
                  <a:lnTo>
                    <a:pt x="70" y="138"/>
                  </a:lnTo>
                  <a:lnTo>
                    <a:pt x="70" y="140"/>
                  </a:lnTo>
                  <a:lnTo>
                    <a:pt x="68" y="140"/>
                  </a:lnTo>
                  <a:lnTo>
                    <a:pt x="54" y="148"/>
                  </a:lnTo>
                  <a:lnTo>
                    <a:pt x="42" y="140"/>
                  </a:lnTo>
                  <a:lnTo>
                    <a:pt x="42" y="138"/>
                  </a:lnTo>
                  <a:lnTo>
                    <a:pt x="30" y="126"/>
                  </a:lnTo>
                  <a:lnTo>
                    <a:pt x="24" y="122"/>
                  </a:lnTo>
                  <a:lnTo>
                    <a:pt x="28" y="156"/>
                  </a:lnTo>
                  <a:lnTo>
                    <a:pt x="34" y="172"/>
                  </a:lnTo>
                  <a:lnTo>
                    <a:pt x="22" y="184"/>
                  </a:lnTo>
                  <a:lnTo>
                    <a:pt x="4" y="208"/>
                  </a:lnTo>
                  <a:lnTo>
                    <a:pt x="4" y="220"/>
                  </a:lnTo>
                  <a:lnTo>
                    <a:pt x="0" y="226"/>
                  </a:lnTo>
                  <a:lnTo>
                    <a:pt x="2" y="232"/>
                  </a:lnTo>
                  <a:lnTo>
                    <a:pt x="8" y="232"/>
                  </a:lnTo>
                  <a:lnTo>
                    <a:pt x="32" y="238"/>
                  </a:lnTo>
                  <a:lnTo>
                    <a:pt x="34" y="238"/>
                  </a:lnTo>
                  <a:lnTo>
                    <a:pt x="34" y="240"/>
                  </a:lnTo>
                  <a:lnTo>
                    <a:pt x="40" y="244"/>
                  </a:lnTo>
                  <a:lnTo>
                    <a:pt x="46" y="248"/>
                  </a:lnTo>
                  <a:lnTo>
                    <a:pt x="48" y="248"/>
                  </a:lnTo>
                  <a:lnTo>
                    <a:pt x="50" y="252"/>
                  </a:lnTo>
                  <a:lnTo>
                    <a:pt x="52" y="258"/>
                  </a:lnTo>
                  <a:lnTo>
                    <a:pt x="54" y="264"/>
                  </a:lnTo>
                  <a:lnTo>
                    <a:pt x="78" y="272"/>
                  </a:lnTo>
                  <a:lnTo>
                    <a:pt x="86" y="270"/>
                  </a:lnTo>
                  <a:lnTo>
                    <a:pt x="92" y="260"/>
                  </a:lnTo>
                  <a:lnTo>
                    <a:pt x="112" y="224"/>
                  </a:lnTo>
                  <a:lnTo>
                    <a:pt x="122" y="212"/>
                  </a:lnTo>
                  <a:lnTo>
                    <a:pt x="122" y="210"/>
                  </a:lnTo>
                  <a:lnTo>
                    <a:pt x="138" y="204"/>
                  </a:lnTo>
                  <a:lnTo>
                    <a:pt x="148" y="202"/>
                  </a:lnTo>
                  <a:lnTo>
                    <a:pt x="154" y="196"/>
                  </a:lnTo>
                  <a:lnTo>
                    <a:pt x="160" y="192"/>
                  </a:lnTo>
                  <a:lnTo>
                    <a:pt x="164" y="194"/>
                  </a:lnTo>
                  <a:lnTo>
                    <a:pt x="172" y="198"/>
                  </a:lnTo>
                  <a:lnTo>
                    <a:pt x="174" y="198"/>
                  </a:lnTo>
                  <a:lnTo>
                    <a:pt x="174" y="200"/>
                  </a:lnTo>
                  <a:lnTo>
                    <a:pt x="188" y="220"/>
                  </a:lnTo>
                  <a:lnTo>
                    <a:pt x="188" y="222"/>
                  </a:lnTo>
                  <a:lnTo>
                    <a:pt x="190" y="238"/>
                  </a:lnTo>
                  <a:lnTo>
                    <a:pt x="188" y="254"/>
                  </a:lnTo>
                  <a:lnTo>
                    <a:pt x="184" y="268"/>
                  </a:lnTo>
                  <a:lnTo>
                    <a:pt x="184" y="270"/>
                  </a:lnTo>
                  <a:lnTo>
                    <a:pt x="174" y="284"/>
                  </a:lnTo>
                  <a:lnTo>
                    <a:pt x="168" y="294"/>
                  </a:lnTo>
                  <a:lnTo>
                    <a:pt x="170" y="312"/>
                  </a:lnTo>
                  <a:lnTo>
                    <a:pt x="172" y="312"/>
                  </a:lnTo>
                  <a:lnTo>
                    <a:pt x="176" y="308"/>
                  </a:lnTo>
                  <a:lnTo>
                    <a:pt x="184" y="304"/>
                  </a:lnTo>
                  <a:lnTo>
                    <a:pt x="184" y="302"/>
                  </a:lnTo>
                  <a:lnTo>
                    <a:pt x="186" y="300"/>
                  </a:lnTo>
                  <a:lnTo>
                    <a:pt x="194" y="308"/>
                  </a:lnTo>
                  <a:lnTo>
                    <a:pt x="194" y="320"/>
                  </a:lnTo>
                  <a:lnTo>
                    <a:pt x="192" y="320"/>
                  </a:lnTo>
                  <a:lnTo>
                    <a:pt x="186" y="324"/>
                  </a:lnTo>
                  <a:lnTo>
                    <a:pt x="184" y="328"/>
                  </a:lnTo>
                  <a:lnTo>
                    <a:pt x="184" y="334"/>
                  </a:lnTo>
                  <a:lnTo>
                    <a:pt x="182" y="336"/>
                  </a:lnTo>
                  <a:lnTo>
                    <a:pt x="178" y="344"/>
                  </a:lnTo>
                  <a:lnTo>
                    <a:pt x="176" y="344"/>
                  </a:lnTo>
                  <a:lnTo>
                    <a:pt x="168" y="346"/>
                  </a:lnTo>
                  <a:lnTo>
                    <a:pt x="162" y="348"/>
                  </a:lnTo>
                  <a:lnTo>
                    <a:pt x="158" y="356"/>
                  </a:lnTo>
                  <a:lnTo>
                    <a:pt x="158" y="358"/>
                  </a:lnTo>
                  <a:lnTo>
                    <a:pt x="184" y="354"/>
                  </a:lnTo>
                  <a:lnTo>
                    <a:pt x="190" y="350"/>
                  </a:lnTo>
                  <a:lnTo>
                    <a:pt x="198" y="328"/>
                  </a:lnTo>
                  <a:lnTo>
                    <a:pt x="258" y="266"/>
                  </a:lnTo>
                  <a:lnTo>
                    <a:pt x="260" y="266"/>
                  </a:lnTo>
                  <a:lnTo>
                    <a:pt x="272" y="260"/>
                  </a:lnTo>
                  <a:lnTo>
                    <a:pt x="284" y="260"/>
                  </a:lnTo>
                  <a:lnTo>
                    <a:pt x="294" y="258"/>
                  </a:lnTo>
                  <a:lnTo>
                    <a:pt x="304" y="252"/>
                  </a:lnTo>
                  <a:lnTo>
                    <a:pt x="312" y="244"/>
                  </a:lnTo>
                  <a:lnTo>
                    <a:pt x="326" y="208"/>
                  </a:lnTo>
                  <a:lnTo>
                    <a:pt x="376" y="156"/>
                  </a:lnTo>
                  <a:lnTo>
                    <a:pt x="372" y="128"/>
                  </a:lnTo>
                  <a:lnTo>
                    <a:pt x="368" y="126"/>
                  </a:lnTo>
                  <a:lnTo>
                    <a:pt x="364" y="122"/>
                  </a:lnTo>
                  <a:lnTo>
                    <a:pt x="364" y="120"/>
                  </a:lnTo>
                  <a:lnTo>
                    <a:pt x="364" y="122"/>
                  </a:lnTo>
                  <a:lnTo>
                    <a:pt x="356" y="122"/>
                  </a:lnTo>
                  <a:lnTo>
                    <a:pt x="350" y="120"/>
                  </a:lnTo>
                  <a:lnTo>
                    <a:pt x="346" y="116"/>
                  </a:lnTo>
                  <a:lnTo>
                    <a:pt x="344" y="110"/>
                  </a:lnTo>
                  <a:lnTo>
                    <a:pt x="342" y="108"/>
                  </a:lnTo>
                  <a:lnTo>
                    <a:pt x="342" y="66"/>
                  </a:lnTo>
                  <a:lnTo>
                    <a:pt x="336" y="62"/>
                  </a:lnTo>
                  <a:lnTo>
                    <a:pt x="328" y="56"/>
                  </a:lnTo>
                  <a:lnTo>
                    <a:pt x="316" y="44"/>
                  </a:lnTo>
                  <a:lnTo>
                    <a:pt x="308" y="30"/>
                  </a:lnTo>
                  <a:lnTo>
                    <a:pt x="306" y="24"/>
                  </a:lnTo>
                  <a:lnTo>
                    <a:pt x="306" y="16"/>
                  </a:lnTo>
                  <a:lnTo>
                    <a:pt x="308" y="12"/>
                  </a:lnTo>
                  <a:lnTo>
                    <a:pt x="302" y="4"/>
                  </a:lnTo>
                  <a:lnTo>
                    <a:pt x="300" y="10"/>
                  </a:lnTo>
                  <a:lnTo>
                    <a:pt x="294" y="24"/>
                  </a:lnTo>
                  <a:lnTo>
                    <a:pt x="292" y="24"/>
                  </a:lnTo>
                  <a:lnTo>
                    <a:pt x="282" y="24"/>
                  </a:lnTo>
                  <a:lnTo>
                    <a:pt x="274" y="20"/>
                  </a:lnTo>
                  <a:lnTo>
                    <a:pt x="270" y="16"/>
                  </a:lnTo>
                  <a:lnTo>
                    <a:pt x="268" y="10"/>
                  </a:lnTo>
                  <a:lnTo>
                    <a:pt x="268" y="8"/>
                  </a:lnTo>
                  <a:lnTo>
                    <a:pt x="264" y="8"/>
                  </a:lnTo>
                  <a:lnTo>
                    <a:pt x="248" y="12"/>
                  </a:lnTo>
                  <a:lnTo>
                    <a:pt x="236" y="0"/>
                  </a:lnTo>
                  <a:lnTo>
                    <a:pt x="232" y="0"/>
                  </a:lnTo>
                  <a:lnTo>
                    <a:pt x="228" y="4"/>
                  </a:lnTo>
                  <a:lnTo>
                    <a:pt x="234" y="12"/>
                  </a:lnTo>
                  <a:lnTo>
                    <a:pt x="236" y="14"/>
                  </a:lnTo>
                  <a:lnTo>
                    <a:pt x="228" y="30"/>
                  </a:lnTo>
                  <a:lnTo>
                    <a:pt x="226" y="30"/>
                  </a:lnTo>
                  <a:lnTo>
                    <a:pt x="226" y="32"/>
                  </a:lnTo>
                  <a:lnTo>
                    <a:pt x="212" y="48"/>
                  </a:lnTo>
                  <a:lnTo>
                    <a:pt x="210" y="48"/>
                  </a:lnTo>
                  <a:lnTo>
                    <a:pt x="208" y="48"/>
                  </a:lnTo>
                  <a:lnTo>
                    <a:pt x="186" y="50"/>
                  </a:lnTo>
                  <a:lnTo>
                    <a:pt x="172" y="4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吉林"/>
            <p:cNvSpPr/>
            <p:nvPr/>
          </p:nvSpPr>
          <p:spPr bwMode="auto">
            <a:xfrm>
              <a:off x="5216070" y="2178930"/>
              <a:ext cx="983049" cy="666851"/>
            </a:xfrm>
            <a:custGeom>
              <a:avLst/>
              <a:gdLst>
                <a:gd name="T0" fmla="*/ 2147483646 w 536"/>
                <a:gd name="T1" fmla="*/ 2147483646 h 364"/>
                <a:gd name="T2" fmla="*/ 2147483646 w 536"/>
                <a:gd name="T3" fmla="*/ 2147483646 h 364"/>
                <a:gd name="T4" fmla="*/ 2147483646 w 536"/>
                <a:gd name="T5" fmla="*/ 2147483646 h 364"/>
                <a:gd name="T6" fmla="*/ 2147483646 w 536"/>
                <a:gd name="T7" fmla="*/ 2147483646 h 364"/>
                <a:gd name="T8" fmla="*/ 2147483646 w 536"/>
                <a:gd name="T9" fmla="*/ 2147483646 h 364"/>
                <a:gd name="T10" fmla="*/ 2147483646 w 536"/>
                <a:gd name="T11" fmla="*/ 2147483646 h 364"/>
                <a:gd name="T12" fmla="*/ 2147483646 w 536"/>
                <a:gd name="T13" fmla="*/ 2147483646 h 364"/>
                <a:gd name="T14" fmla="*/ 2147483646 w 536"/>
                <a:gd name="T15" fmla="*/ 2147483646 h 364"/>
                <a:gd name="T16" fmla="*/ 2147483646 w 536"/>
                <a:gd name="T17" fmla="*/ 2147483646 h 364"/>
                <a:gd name="T18" fmla="*/ 2147483646 w 536"/>
                <a:gd name="T19" fmla="*/ 2147483646 h 364"/>
                <a:gd name="T20" fmla="*/ 2147483646 w 536"/>
                <a:gd name="T21" fmla="*/ 2147483646 h 364"/>
                <a:gd name="T22" fmla="*/ 2147483646 w 536"/>
                <a:gd name="T23" fmla="*/ 2147483646 h 364"/>
                <a:gd name="T24" fmla="*/ 2147483646 w 536"/>
                <a:gd name="T25" fmla="*/ 2147483646 h 364"/>
                <a:gd name="T26" fmla="*/ 2147483646 w 536"/>
                <a:gd name="T27" fmla="*/ 2147483646 h 364"/>
                <a:gd name="T28" fmla="*/ 2147483646 w 536"/>
                <a:gd name="T29" fmla="*/ 2147483646 h 364"/>
                <a:gd name="T30" fmla="*/ 2147483646 w 536"/>
                <a:gd name="T31" fmla="*/ 2147483646 h 364"/>
                <a:gd name="T32" fmla="*/ 2147483646 w 536"/>
                <a:gd name="T33" fmla="*/ 2147483646 h 364"/>
                <a:gd name="T34" fmla="*/ 2147483646 w 536"/>
                <a:gd name="T35" fmla="*/ 2147483646 h 364"/>
                <a:gd name="T36" fmla="*/ 2147483646 w 536"/>
                <a:gd name="T37" fmla="*/ 2147483646 h 364"/>
                <a:gd name="T38" fmla="*/ 2147483646 w 536"/>
                <a:gd name="T39" fmla="*/ 2147483646 h 364"/>
                <a:gd name="T40" fmla="*/ 2147483646 w 536"/>
                <a:gd name="T41" fmla="*/ 2147483646 h 364"/>
                <a:gd name="T42" fmla="*/ 2147483646 w 536"/>
                <a:gd name="T43" fmla="*/ 2147483646 h 364"/>
                <a:gd name="T44" fmla="*/ 2147483646 w 536"/>
                <a:gd name="T45" fmla="*/ 2147483646 h 364"/>
                <a:gd name="T46" fmla="*/ 2147483646 w 536"/>
                <a:gd name="T47" fmla="*/ 2147483646 h 364"/>
                <a:gd name="T48" fmla="*/ 2147483646 w 536"/>
                <a:gd name="T49" fmla="*/ 2147483646 h 364"/>
                <a:gd name="T50" fmla="*/ 2147483646 w 536"/>
                <a:gd name="T51" fmla="*/ 2147483646 h 364"/>
                <a:gd name="T52" fmla="*/ 2147483646 w 536"/>
                <a:gd name="T53" fmla="*/ 2147483646 h 364"/>
                <a:gd name="T54" fmla="*/ 2147483646 w 536"/>
                <a:gd name="T55" fmla="*/ 2147483646 h 364"/>
                <a:gd name="T56" fmla="*/ 2147483646 w 536"/>
                <a:gd name="T57" fmla="*/ 2147483646 h 364"/>
                <a:gd name="T58" fmla="*/ 2147483646 w 536"/>
                <a:gd name="T59" fmla="*/ 2147483646 h 364"/>
                <a:gd name="T60" fmla="*/ 2147483646 w 536"/>
                <a:gd name="T61" fmla="*/ 2147483646 h 364"/>
                <a:gd name="T62" fmla="*/ 2147483646 w 536"/>
                <a:gd name="T63" fmla="*/ 2147483646 h 364"/>
                <a:gd name="T64" fmla="*/ 2147483646 w 536"/>
                <a:gd name="T65" fmla="*/ 2147483646 h 364"/>
                <a:gd name="T66" fmla="*/ 2147483646 w 536"/>
                <a:gd name="T67" fmla="*/ 2147483646 h 364"/>
                <a:gd name="T68" fmla="*/ 2147483646 w 536"/>
                <a:gd name="T69" fmla="*/ 2147483646 h 364"/>
                <a:gd name="T70" fmla="*/ 2147483646 w 536"/>
                <a:gd name="T71" fmla="*/ 2147483646 h 364"/>
                <a:gd name="T72" fmla="*/ 2147483646 w 536"/>
                <a:gd name="T73" fmla="*/ 2147483646 h 364"/>
                <a:gd name="T74" fmla="*/ 2147483646 w 536"/>
                <a:gd name="T75" fmla="*/ 2147483646 h 364"/>
                <a:gd name="T76" fmla="*/ 2147483646 w 536"/>
                <a:gd name="T77" fmla="*/ 2147483646 h 364"/>
                <a:gd name="T78" fmla="*/ 2147483646 w 536"/>
                <a:gd name="T79" fmla="*/ 2147483646 h 364"/>
                <a:gd name="T80" fmla="*/ 2147483646 w 536"/>
                <a:gd name="T81" fmla="*/ 2147483646 h 364"/>
                <a:gd name="T82" fmla="*/ 2147483646 w 536"/>
                <a:gd name="T83" fmla="*/ 2147483646 h 364"/>
                <a:gd name="T84" fmla="*/ 2147483646 w 536"/>
                <a:gd name="T85" fmla="*/ 2147483646 h 364"/>
                <a:gd name="T86" fmla="*/ 2147483646 w 536"/>
                <a:gd name="T87" fmla="*/ 2147483646 h 364"/>
                <a:gd name="T88" fmla="*/ 2147483646 w 536"/>
                <a:gd name="T89" fmla="*/ 2147483646 h 364"/>
                <a:gd name="T90" fmla="*/ 2147483646 w 536"/>
                <a:gd name="T91" fmla="*/ 2147483646 h 364"/>
                <a:gd name="T92" fmla="*/ 2147483646 w 536"/>
                <a:gd name="T93" fmla="*/ 2147483646 h 364"/>
                <a:gd name="T94" fmla="*/ 2147483646 w 536"/>
                <a:gd name="T95" fmla="*/ 2147483646 h 364"/>
                <a:gd name="T96" fmla="*/ 2147483646 w 536"/>
                <a:gd name="T97" fmla="*/ 2147483646 h 364"/>
                <a:gd name="T98" fmla="*/ 2147483646 w 536"/>
                <a:gd name="T99" fmla="*/ 2147483646 h 364"/>
                <a:gd name="T100" fmla="*/ 2147483646 w 536"/>
                <a:gd name="T101" fmla="*/ 2147483646 h 364"/>
                <a:gd name="T102" fmla="*/ 2147483646 w 536"/>
                <a:gd name="T103" fmla="*/ 2147483646 h 36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36" h="364">
                  <a:moveTo>
                    <a:pt x="104" y="18"/>
                  </a:moveTo>
                  <a:lnTo>
                    <a:pt x="102" y="0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74" y="12"/>
                  </a:lnTo>
                  <a:lnTo>
                    <a:pt x="72" y="12"/>
                  </a:lnTo>
                  <a:lnTo>
                    <a:pt x="70" y="10"/>
                  </a:lnTo>
                  <a:lnTo>
                    <a:pt x="70" y="20"/>
                  </a:lnTo>
                  <a:lnTo>
                    <a:pt x="68" y="20"/>
                  </a:lnTo>
                  <a:lnTo>
                    <a:pt x="60" y="34"/>
                  </a:lnTo>
                  <a:lnTo>
                    <a:pt x="58" y="34"/>
                  </a:lnTo>
                  <a:lnTo>
                    <a:pt x="58" y="36"/>
                  </a:lnTo>
                  <a:lnTo>
                    <a:pt x="44" y="48"/>
                  </a:lnTo>
                  <a:lnTo>
                    <a:pt x="42" y="48"/>
                  </a:lnTo>
                  <a:lnTo>
                    <a:pt x="40" y="48"/>
                  </a:lnTo>
                  <a:lnTo>
                    <a:pt x="28" y="40"/>
                  </a:lnTo>
                  <a:lnTo>
                    <a:pt x="22" y="34"/>
                  </a:lnTo>
                  <a:lnTo>
                    <a:pt x="18" y="32"/>
                  </a:lnTo>
                  <a:lnTo>
                    <a:pt x="8" y="34"/>
                  </a:lnTo>
                  <a:lnTo>
                    <a:pt x="0" y="40"/>
                  </a:lnTo>
                  <a:lnTo>
                    <a:pt x="18" y="54"/>
                  </a:lnTo>
                  <a:lnTo>
                    <a:pt x="32" y="60"/>
                  </a:lnTo>
                  <a:lnTo>
                    <a:pt x="34" y="62"/>
                  </a:lnTo>
                  <a:lnTo>
                    <a:pt x="34" y="64"/>
                  </a:lnTo>
                  <a:lnTo>
                    <a:pt x="36" y="80"/>
                  </a:lnTo>
                  <a:lnTo>
                    <a:pt x="36" y="104"/>
                  </a:lnTo>
                  <a:lnTo>
                    <a:pt x="40" y="118"/>
                  </a:lnTo>
                  <a:lnTo>
                    <a:pt x="50" y="140"/>
                  </a:lnTo>
                  <a:lnTo>
                    <a:pt x="60" y="152"/>
                  </a:lnTo>
                  <a:lnTo>
                    <a:pt x="70" y="144"/>
                  </a:lnTo>
                  <a:lnTo>
                    <a:pt x="76" y="136"/>
                  </a:lnTo>
                  <a:lnTo>
                    <a:pt x="88" y="122"/>
                  </a:lnTo>
                  <a:lnTo>
                    <a:pt x="98" y="132"/>
                  </a:lnTo>
                  <a:lnTo>
                    <a:pt x="108" y="152"/>
                  </a:lnTo>
                  <a:lnTo>
                    <a:pt x="120" y="156"/>
                  </a:lnTo>
                  <a:lnTo>
                    <a:pt x="126" y="176"/>
                  </a:lnTo>
                  <a:lnTo>
                    <a:pt x="124" y="194"/>
                  </a:lnTo>
                  <a:lnTo>
                    <a:pt x="124" y="196"/>
                  </a:lnTo>
                  <a:lnTo>
                    <a:pt x="120" y="212"/>
                  </a:lnTo>
                  <a:lnTo>
                    <a:pt x="128" y="220"/>
                  </a:lnTo>
                  <a:lnTo>
                    <a:pt x="138" y="214"/>
                  </a:lnTo>
                  <a:lnTo>
                    <a:pt x="148" y="204"/>
                  </a:lnTo>
                  <a:lnTo>
                    <a:pt x="150" y="206"/>
                  </a:lnTo>
                  <a:lnTo>
                    <a:pt x="158" y="208"/>
                  </a:lnTo>
                  <a:lnTo>
                    <a:pt x="168" y="218"/>
                  </a:lnTo>
                  <a:lnTo>
                    <a:pt x="178" y="216"/>
                  </a:lnTo>
                  <a:lnTo>
                    <a:pt x="184" y="214"/>
                  </a:lnTo>
                  <a:lnTo>
                    <a:pt x="188" y="216"/>
                  </a:lnTo>
                  <a:lnTo>
                    <a:pt x="190" y="218"/>
                  </a:lnTo>
                  <a:lnTo>
                    <a:pt x="192" y="220"/>
                  </a:lnTo>
                  <a:lnTo>
                    <a:pt x="192" y="228"/>
                  </a:lnTo>
                  <a:lnTo>
                    <a:pt x="194" y="228"/>
                  </a:lnTo>
                  <a:lnTo>
                    <a:pt x="204" y="232"/>
                  </a:lnTo>
                  <a:lnTo>
                    <a:pt x="210" y="222"/>
                  </a:lnTo>
                  <a:lnTo>
                    <a:pt x="210" y="218"/>
                  </a:lnTo>
                  <a:lnTo>
                    <a:pt x="210" y="214"/>
                  </a:lnTo>
                  <a:lnTo>
                    <a:pt x="212" y="210"/>
                  </a:lnTo>
                  <a:lnTo>
                    <a:pt x="220" y="212"/>
                  </a:lnTo>
                  <a:lnTo>
                    <a:pt x="226" y="214"/>
                  </a:lnTo>
                  <a:lnTo>
                    <a:pt x="230" y="218"/>
                  </a:lnTo>
                  <a:lnTo>
                    <a:pt x="232" y="222"/>
                  </a:lnTo>
                  <a:lnTo>
                    <a:pt x="232" y="228"/>
                  </a:lnTo>
                  <a:lnTo>
                    <a:pt x="232" y="232"/>
                  </a:lnTo>
                  <a:lnTo>
                    <a:pt x="232" y="242"/>
                  </a:lnTo>
                  <a:lnTo>
                    <a:pt x="240" y="256"/>
                  </a:lnTo>
                  <a:lnTo>
                    <a:pt x="250" y="266"/>
                  </a:lnTo>
                  <a:lnTo>
                    <a:pt x="256" y="272"/>
                  </a:lnTo>
                  <a:lnTo>
                    <a:pt x="262" y="274"/>
                  </a:lnTo>
                  <a:lnTo>
                    <a:pt x="264" y="274"/>
                  </a:lnTo>
                  <a:lnTo>
                    <a:pt x="266" y="278"/>
                  </a:lnTo>
                  <a:lnTo>
                    <a:pt x="268" y="288"/>
                  </a:lnTo>
                  <a:lnTo>
                    <a:pt x="268" y="324"/>
                  </a:lnTo>
                  <a:lnTo>
                    <a:pt x="270" y="328"/>
                  </a:lnTo>
                  <a:lnTo>
                    <a:pt x="274" y="330"/>
                  </a:lnTo>
                  <a:lnTo>
                    <a:pt x="276" y="330"/>
                  </a:lnTo>
                  <a:lnTo>
                    <a:pt x="282" y="330"/>
                  </a:lnTo>
                  <a:lnTo>
                    <a:pt x="288" y="332"/>
                  </a:lnTo>
                  <a:lnTo>
                    <a:pt x="290" y="334"/>
                  </a:lnTo>
                  <a:lnTo>
                    <a:pt x="294" y="338"/>
                  </a:lnTo>
                  <a:lnTo>
                    <a:pt x="298" y="344"/>
                  </a:lnTo>
                  <a:lnTo>
                    <a:pt x="300" y="364"/>
                  </a:lnTo>
                  <a:lnTo>
                    <a:pt x="318" y="328"/>
                  </a:lnTo>
                  <a:lnTo>
                    <a:pt x="322" y="314"/>
                  </a:lnTo>
                  <a:lnTo>
                    <a:pt x="326" y="304"/>
                  </a:lnTo>
                  <a:lnTo>
                    <a:pt x="332" y="296"/>
                  </a:lnTo>
                  <a:lnTo>
                    <a:pt x="338" y="294"/>
                  </a:lnTo>
                  <a:lnTo>
                    <a:pt x="344" y="294"/>
                  </a:lnTo>
                  <a:lnTo>
                    <a:pt x="352" y="294"/>
                  </a:lnTo>
                  <a:lnTo>
                    <a:pt x="372" y="304"/>
                  </a:lnTo>
                  <a:lnTo>
                    <a:pt x="424" y="308"/>
                  </a:lnTo>
                  <a:lnTo>
                    <a:pt x="424" y="296"/>
                  </a:lnTo>
                  <a:lnTo>
                    <a:pt x="400" y="272"/>
                  </a:lnTo>
                  <a:lnTo>
                    <a:pt x="388" y="264"/>
                  </a:lnTo>
                  <a:lnTo>
                    <a:pt x="386" y="262"/>
                  </a:lnTo>
                  <a:lnTo>
                    <a:pt x="386" y="258"/>
                  </a:lnTo>
                  <a:lnTo>
                    <a:pt x="404" y="260"/>
                  </a:lnTo>
                  <a:lnTo>
                    <a:pt x="412" y="260"/>
                  </a:lnTo>
                  <a:lnTo>
                    <a:pt x="418" y="260"/>
                  </a:lnTo>
                  <a:lnTo>
                    <a:pt x="424" y="260"/>
                  </a:lnTo>
                  <a:lnTo>
                    <a:pt x="430" y="256"/>
                  </a:lnTo>
                  <a:lnTo>
                    <a:pt x="436" y="252"/>
                  </a:lnTo>
                  <a:lnTo>
                    <a:pt x="442" y="246"/>
                  </a:lnTo>
                  <a:lnTo>
                    <a:pt x="452" y="228"/>
                  </a:lnTo>
                  <a:lnTo>
                    <a:pt x="454" y="228"/>
                  </a:lnTo>
                  <a:lnTo>
                    <a:pt x="472" y="212"/>
                  </a:lnTo>
                  <a:lnTo>
                    <a:pt x="474" y="174"/>
                  </a:lnTo>
                  <a:lnTo>
                    <a:pt x="474" y="170"/>
                  </a:lnTo>
                  <a:lnTo>
                    <a:pt x="476" y="170"/>
                  </a:lnTo>
                  <a:lnTo>
                    <a:pt x="478" y="170"/>
                  </a:lnTo>
                  <a:lnTo>
                    <a:pt x="492" y="168"/>
                  </a:lnTo>
                  <a:lnTo>
                    <a:pt x="494" y="168"/>
                  </a:lnTo>
                  <a:lnTo>
                    <a:pt x="496" y="168"/>
                  </a:lnTo>
                  <a:lnTo>
                    <a:pt x="524" y="198"/>
                  </a:lnTo>
                  <a:lnTo>
                    <a:pt x="532" y="196"/>
                  </a:lnTo>
                  <a:lnTo>
                    <a:pt x="532" y="190"/>
                  </a:lnTo>
                  <a:lnTo>
                    <a:pt x="518" y="176"/>
                  </a:lnTo>
                  <a:lnTo>
                    <a:pt x="516" y="174"/>
                  </a:lnTo>
                  <a:lnTo>
                    <a:pt x="514" y="172"/>
                  </a:lnTo>
                  <a:lnTo>
                    <a:pt x="536" y="158"/>
                  </a:lnTo>
                  <a:lnTo>
                    <a:pt x="536" y="124"/>
                  </a:lnTo>
                  <a:lnTo>
                    <a:pt x="526" y="126"/>
                  </a:lnTo>
                  <a:lnTo>
                    <a:pt x="524" y="126"/>
                  </a:lnTo>
                  <a:lnTo>
                    <a:pt x="512" y="120"/>
                  </a:lnTo>
                  <a:lnTo>
                    <a:pt x="504" y="118"/>
                  </a:lnTo>
                  <a:lnTo>
                    <a:pt x="492" y="110"/>
                  </a:lnTo>
                  <a:lnTo>
                    <a:pt x="486" y="106"/>
                  </a:lnTo>
                  <a:lnTo>
                    <a:pt x="484" y="102"/>
                  </a:lnTo>
                  <a:lnTo>
                    <a:pt x="484" y="104"/>
                  </a:lnTo>
                  <a:lnTo>
                    <a:pt x="482" y="108"/>
                  </a:lnTo>
                  <a:lnTo>
                    <a:pt x="480" y="108"/>
                  </a:lnTo>
                  <a:lnTo>
                    <a:pt x="476" y="110"/>
                  </a:lnTo>
                  <a:lnTo>
                    <a:pt x="470" y="112"/>
                  </a:lnTo>
                  <a:lnTo>
                    <a:pt x="468" y="112"/>
                  </a:lnTo>
                  <a:lnTo>
                    <a:pt x="468" y="110"/>
                  </a:lnTo>
                  <a:lnTo>
                    <a:pt x="456" y="102"/>
                  </a:lnTo>
                  <a:lnTo>
                    <a:pt x="446" y="110"/>
                  </a:lnTo>
                  <a:lnTo>
                    <a:pt x="440" y="116"/>
                  </a:lnTo>
                  <a:lnTo>
                    <a:pt x="438" y="120"/>
                  </a:lnTo>
                  <a:lnTo>
                    <a:pt x="444" y="132"/>
                  </a:lnTo>
                  <a:lnTo>
                    <a:pt x="446" y="136"/>
                  </a:lnTo>
                  <a:lnTo>
                    <a:pt x="444" y="138"/>
                  </a:lnTo>
                  <a:lnTo>
                    <a:pt x="440" y="142"/>
                  </a:lnTo>
                  <a:lnTo>
                    <a:pt x="434" y="144"/>
                  </a:lnTo>
                  <a:lnTo>
                    <a:pt x="428" y="146"/>
                  </a:lnTo>
                  <a:lnTo>
                    <a:pt x="422" y="148"/>
                  </a:lnTo>
                  <a:lnTo>
                    <a:pt x="418" y="146"/>
                  </a:lnTo>
                  <a:lnTo>
                    <a:pt x="416" y="144"/>
                  </a:lnTo>
                  <a:lnTo>
                    <a:pt x="414" y="140"/>
                  </a:lnTo>
                  <a:lnTo>
                    <a:pt x="392" y="120"/>
                  </a:lnTo>
                  <a:lnTo>
                    <a:pt x="382" y="114"/>
                  </a:lnTo>
                  <a:lnTo>
                    <a:pt x="376" y="108"/>
                  </a:lnTo>
                  <a:lnTo>
                    <a:pt x="374" y="104"/>
                  </a:lnTo>
                  <a:lnTo>
                    <a:pt x="374" y="100"/>
                  </a:lnTo>
                  <a:lnTo>
                    <a:pt x="372" y="92"/>
                  </a:lnTo>
                  <a:lnTo>
                    <a:pt x="370" y="86"/>
                  </a:lnTo>
                  <a:lnTo>
                    <a:pt x="366" y="88"/>
                  </a:lnTo>
                  <a:lnTo>
                    <a:pt x="364" y="90"/>
                  </a:lnTo>
                  <a:lnTo>
                    <a:pt x="366" y="94"/>
                  </a:lnTo>
                  <a:lnTo>
                    <a:pt x="368" y="98"/>
                  </a:lnTo>
                  <a:lnTo>
                    <a:pt x="368" y="100"/>
                  </a:lnTo>
                  <a:lnTo>
                    <a:pt x="370" y="100"/>
                  </a:lnTo>
                  <a:lnTo>
                    <a:pt x="368" y="102"/>
                  </a:lnTo>
                  <a:lnTo>
                    <a:pt x="358" y="120"/>
                  </a:lnTo>
                  <a:lnTo>
                    <a:pt x="340" y="116"/>
                  </a:lnTo>
                  <a:lnTo>
                    <a:pt x="336" y="114"/>
                  </a:lnTo>
                  <a:lnTo>
                    <a:pt x="336" y="112"/>
                  </a:lnTo>
                  <a:lnTo>
                    <a:pt x="336" y="106"/>
                  </a:lnTo>
                  <a:lnTo>
                    <a:pt x="336" y="100"/>
                  </a:lnTo>
                  <a:lnTo>
                    <a:pt x="332" y="94"/>
                  </a:lnTo>
                  <a:lnTo>
                    <a:pt x="318" y="84"/>
                  </a:lnTo>
                  <a:lnTo>
                    <a:pt x="316" y="82"/>
                  </a:lnTo>
                  <a:lnTo>
                    <a:pt x="314" y="84"/>
                  </a:lnTo>
                  <a:lnTo>
                    <a:pt x="312" y="86"/>
                  </a:lnTo>
                  <a:lnTo>
                    <a:pt x="298" y="84"/>
                  </a:lnTo>
                  <a:lnTo>
                    <a:pt x="292" y="82"/>
                  </a:lnTo>
                  <a:lnTo>
                    <a:pt x="288" y="80"/>
                  </a:lnTo>
                  <a:lnTo>
                    <a:pt x="288" y="76"/>
                  </a:lnTo>
                  <a:lnTo>
                    <a:pt x="288" y="70"/>
                  </a:lnTo>
                  <a:lnTo>
                    <a:pt x="290" y="68"/>
                  </a:lnTo>
                  <a:lnTo>
                    <a:pt x="284" y="56"/>
                  </a:lnTo>
                  <a:lnTo>
                    <a:pt x="256" y="58"/>
                  </a:lnTo>
                  <a:lnTo>
                    <a:pt x="256" y="64"/>
                  </a:lnTo>
                  <a:lnTo>
                    <a:pt x="254" y="68"/>
                  </a:lnTo>
                  <a:lnTo>
                    <a:pt x="252" y="70"/>
                  </a:lnTo>
                  <a:lnTo>
                    <a:pt x="248" y="72"/>
                  </a:lnTo>
                  <a:lnTo>
                    <a:pt x="240" y="72"/>
                  </a:lnTo>
                  <a:lnTo>
                    <a:pt x="234" y="68"/>
                  </a:lnTo>
                  <a:lnTo>
                    <a:pt x="234" y="66"/>
                  </a:lnTo>
                  <a:lnTo>
                    <a:pt x="226" y="56"/>
                  </a:lnTo>
                  <a:lnTo>
                    <a:pt x="224" y="48"/>
                  </a:lnTo>
                  <a:lnTo>
                    <a:pt x="220" y="40"/>
                  </a:lnTo>
                  <a:lnTo>
                    <a:pt x="212" y="46"/>
                  </a:lnTo>
                  <a:lnTo>
                    <a:pt x="202" y="50"/>
                  </a:lnTo>
                  <a:lnTo>
                    <a:pt x="200" y="50"/>
                  </a:lnTo>
                  <a:lnTo>
                    <a:pt x="196" y="48"/>
                  </a:lnTo>
                  <a:lnTo>
                    <a:pt x="194" y="46"/>
                  </a:lnTo>
                  <a:lnTo>
                    <a:pt x="186" y="48"/>
                  </a:lnTo>
                  <a:lnTo>
                    <a:pt x="164" y="54"/>
                  </a:lnTo>
                  <a:lnTo>
                    <a:pt x="158" y="58"/>
                  </a:lnTo>
                  <a:lnTo>
                    <a:pt x="152" y="58"/>
                  </a:lnTo>
                  <a:lnTo>
                    <a:pt x="150" y="58"/>
                  </a:lnTo>
                  <a:lnTo>
                    <a:pt x="140" y="56"/>
                  </a:lnTo>
                  <a:lnTo>
                    <a:pt x="134" y="52"/>
                  </a:lnTo>
                  <a:lnTo>
                    <a:pt x="120" y="42"/>
                  </a:lnTo>
                  <a:lnTo>
                    <a:pt x="104" y="1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黑龙江"/>
            <p:cNvSpPr/>
            <p:nvPr/>
          </p:nvSpPr>
          <p:spPr bwMode="auto">
            <a:xfrm>
              <a:off x="5006988" y="1237278"/>
              <a:ext cx="1316845" cy="1194469"/>
            </a:xfrm>
            <a:custGeom>
              <a:avLst/>
              <a:gdLst>
                <a:gd name="T0" fmla="*/ 2147483646 w 718"/>
                <a:gd name="T1" fmla="*/ 2147483646 h 652"/>
                <a:gd name="T2" fmla="*/ 2147483646 w 718"/>
                <a:gd name="T3" fmla="*/ 2147483646 h 652"/>
                <a:gd name="T4" fmla="*/ 2147483646 w 718"/>
                <a:gd name="T5" fmla="*/ 2147483646 h 652"/>
                <a:gd name="T6" fmla="*/ 2147483646 w 718"/>
                <a:gd name="T7" fmla="*/ 2147483646 h 652"/>
                <a:gd name="T8" fmla="*/ 2147483646 w 718"/>
                <a:gd name="T9" fmla="*/ 2147483646 h 652"/>
                <a:gd name="T10" fmla="*/ 2147483646 w 718"/>
                <a:gd name="T11" fmla="*/ 2147483646 h 652"/>
                <a:gd name="T12" fmla="*/ 2147483646 w 718"/>
                <a:gd name="T13" fmla="*/ 2147483646 h 652"/>
                <a:gd name="T14" fmla="*/ 2147483646 w 718"/>
                <a:gd name="T15" fmla="*/ 2147483646 h 652"/>
                <a:gd name="T16" fmla="*/ 2147483646 w 718"/>
                <a:gd name="T17" fmla="*/ 2147483646 h 652"/>
                <a:gd name="T18" fmla="*/ 2147483646 w 718"/>
                <a:gd name="T19" fmla="*/ 2147483646 h 652"/>
                <a:gd name="T20" fmla="*/ 2147483646 w 718"/>
                <a:gd name="T21" fmla="*/ 2147483646 h 652"/>
                <a:gd name="T22" fmla="*/ 2147483646 w 718"/>
                <a:gd name="T23" fmla="*/ 2147483646 h 652"/>
                <a:gd name="T24" fmla="*/ 2147483646 w 718"/>
                <a:gd name="T25" fmla="*/ 2147483646 h 652"/>
                <a:gd name="T26" fmla="*/ 2147483646 w 718"/>
                <a:gd name="T27" fmla="*/ 0 h 652"/>
                <a:gd name="T28" fmla="*/ 2147483646 w 718"/>
                <a:gd name="T29" fmla="*/ 2147483646 h 652"/>
                <a:gd name="T30" fmla="*/ 2147483646 w 718"/>
                <a:gd name="T31" fmla="*/ 2147483646 h 652"/>
                <a:gd name="T32" fmla="*/ 0 w 718"/>
                <a:gd name="T33" fmla="*/ 2147483646 h 652"/>
                <a:gd name="T34" fmla="*/ 2147483646 w 718"/>
                <a:gd name="T35" fmla="*/ 2147483646 h 652"/>
                <a:gd name="T36" fmla="*/ 2147483646 w 718"/>
                <a:gd name="T37" fmla="*/ 2147483646 h 652"/>
                <a:gd name="T38" fmla="*/ 2147483646 w 718"/>
                <a:gd name="T39" fmla="*/ 2147483646 h 652"/>
                <a:gd name="T40" fmla="*/ 2147483646 w 718"/>
                <a:gd name="T41" fmla="*/ 2147483646 h 652"/>
                <a:gd name="T42" fmla="*/ 2147483646 w 718"/>
                <a:gd name="T43" fmla="*/ 2147483646 h 652"/>
                <a:gd name="T44" fmla="*/ 2147483646 w 718"/>
                <a:gd name="T45" fmla="*/ 2147483646 h 652"/>
                <a:gd name="T46" fmla="*/ 2147483646 w 718"/>
                <a:gd name="T47" fmla="*/ 2147483646 h 652"/>
                <a:gd name="T48" fmla="*/ 2147483646 w 718"/>
                <a:gd name="T49" fmla="*/ 2147483646 h 652"/>
                <a:gd name="T50" fmla="*/ 2147483646 w 718"/>
                <a:gd name="T51" fmla="*/ 2147483646 h 652"/>
                <a:gd name="T52" fmla="*/ 2147483646 w 718"/>
                <a:gd name="T53" fmla="*/ 2147483646 h 652"/>
                <a:gd name="T54" fmla="*/ 2147483646 w 718"/>
                <a:gd name="T55" fmla="*/ 2147483646 h 652"/>
                <a:gd name="T56" fmla="*/ 2147483646 w 718"/>
                <a:gd name="T57" fmla="*/ 2147483646 h 652"/>
                <a:gd name="T58" fmla="*/ 2147483646 w 718"/>
                <a:gd name="T59" fmla="*/ 2147483646 h 652"/>
                <a:gd name="T60" fmla="*/ 2147483646 w 718"/>
                <a:gd name="T61" fmla="*/ 2147483646 h 652"/>
                <a:gd name="T62" fmla="*/ 2147483646 w 718"/>
                <a:gd name="T63" fmla="*/ 2147483646 h 652"/>
                <a:gd name="T64" fmla="*/ 2147483646 w 718"/>
                <a:gd name="T65" fmla="*/ 2147483646 h 652"/>
                <a:gd name="T66" fmla="*/ 2147483646 w 718"/>
                <a:gd name="T67" fmla="*/ 2147483646 h 652"/>
                <a:gd name="T68" fmla="*/ 2147483646 w 718"/>
                <a:gd name="T69" fmla="*/ 2147483646 h 652"/>
                <a:gd name="T70" fmla="*/ 2147483646 w 718"/>
                <a:gd name="T71" fmla="*/ 2147483646 h 652"/>
                <a:gd name="T72" fmla="*/ 2147483646 w 718"/>
                <a:gd name="T73" fmla="*/ 2147483646 h 652"/>
                <a:gd name="T74" fmla="*/ 2147483646 w 718"/>
                <a:gd name="T75" fmla="*/ 2147483646 h 652"/>
                <a:gd name="T76" fmla="*/ 2147483646 w 718"/>
                <a:gd name="T77" fmla="*/ 2147483646 h 652"/>
                <a:gd name="T78" fmla="*/ 2147483646 w 718"/>
                <a:gd name="T79" fmla="*/ 2147483646 h 652"/>
                <a:gd name="T80" fmla="*/ 2147483646 w 718"/>
                <a:gd name="T81" fmla="*/ 2147483646 h 652"/>
                <a:gd name="T82" fmla="*/ 2147483646 w 718"/>
                <a:gd name="T83" fmla="*/ 2147483646 h 652"/>
                <a:gd name="T84" fmla="*/ 2147483646 w 718"/>
                <a:gd name="T85" fmla="*/ 2147483646 h 652"/>
                <a:gd name="T86" fmla="*/ 2147483646 w 718"/>
                <a:gd name="T87" fmla="*/ 2147483646 h 652"/>
                <a:gd name="T88" fmla="*/ 2147483646 w 718"/>
                <a:gd name="T89" fmla="*/ 2147483646 h 652"/>
                <a:gd name="T90" fmla="*/ 2147483646 w 718"/>
                <a:gd name="T91" fmla="*/ 2147483646 h 652"/>
                <a:gd name="T92" fmla="*/ 2147483646 w 718"/>
                <a:gd name="T93" fmla="*/ 2147483646 h 652"/>
                <a:gd name="T94" fmla="*/ 2147483646 w 718"/>
                <a:gd name="T95" fmla="*/ 2147483646 h 652"/>
                <a:gd name="T96" fmla="*/ 2147483646 w 718"/>
                <a:gd name="T97" fmla="*/ 2147483646 h 652"/>
                <a:gd name="T98" fmla="*/ 2147483646 w 718"/>
                <a:gd name="T99" fmla="*/ 2147483646 h 652"/>
                <a:gd name="T100" fmla="*/ 2147483646 w 718"/>
                <a:gd name="T101" fmla="*/ 2147483646 h 652"/>
                <a:gd name="T102" fmla="*/ 2147483646 w 718"/>
                <a:gd name="T103" fmla="*/ 2147483646 h 652"/>
                <a:gd name="T104" fmla="*/ 2147483646 w 718"/>
                <a:gd name="T105" fmla="*/ 2147483646 h 652"/>
                <a:gd name="T106" fmla="*/ 2147483646 w 718"/>
                <a:gd name="T107" fmla="*/ 2147483646 h 652"/>
                <a:gd name="T108" fmla="*/ 2147483646 w 718"/>
                <a:gd name="T109" fmla="*/ 2147483646 h 652"/>
                <a:gd name="T110" fmla="*/ 2147483646 w 718"/>
                <a:gd name="T111" fmla="*/ 2147483646 h 652"/>
                <a:gd name="T112" fmla="*/ 2147483646 w 718"/>
                <a:gd name="T113" fmla="*/ 2147483646 h 652"/>
                <a:gd name="T114" fmla="*/ 2147483646 w 718"/>
                <a:gd name="T115" fmla="*/ 2147483646 h 652"/>
                <a:gd name="T116" fmla="*/ 2147483646 w 718"/>
                <a:gd name="T117" fmla="*/ 2147483646 h 652"/>
                <a:gd name="T118" fmla="*/ 2147483646 w 718"/>
                <a:gd name="T119" fmla="*/ 2147483646 h 652"/>
                <a:gd name="T120" fmla="*/ 2147483646 w 718"/>
                <a:gd name="T121" fmla="*/ 2147483646 h 652"/>
                <a:gd name="T122" fmla="*/ 2147483646 w 718"/>
                <a:gd name="T123" fmla="*/ 2147483646 h 65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18" h="652">
                  <a:moveTo>
                    <a:pt x="716" y="382"/>
                  </a:moveTo>
                  <a:lnTo>
                    <a:pt x="704" y="302"/>
                  </a:lnTo>
                  <a:lnTo>
                    <a:pt x="706" y="302"/>
                  </a:lnTo>
                  <a:lnTo>
                    <a:pt x="712" y="290"/>
                  </a:lnTo>
                  <a:lnTo>
                    <a:pt x="714" y="284"/>
                  </a:lnTo>
                  <a:lnTo>
                    <a:pt x="714" y="280"/>
                  </a:lnTo>
                  <a:lnTo>
                    <a:pt x="710" y="274"/>
                  </a:lnTo>
                  <a:lnTo>
                    <a:pt x="704" y="270"/>
                  </a:lnTo>
                  <a:lnTo>
                    <a:pt x="700" y="260"/>
                  </a:lnTo>
                  <a:lnTo>
                    <a:pt x="700" y="250"/>
                  </a:lnTo>
                  <a:lnTo>
                    <a:pt x="700" y="234"/>
                  </a:lnTo>
                  <a:lnTo>
                    <a:pt x="692" y="234"/>
                  </a:lnTo>
                  <a:lnTo>
                    <a:pt x="684" y="236"/>
                  </a:lnTo>
                  <a:lnTo>
                    <a:pt x="674" y="240"/>
                  </a:lnTo>
                  <a:lnTo>
                    <a:pt x="666" y="248"/>
                  </a:lnTo>
                  <a:lnTo>
                    <a:pt x="662" y="254"/>
                  </a:lnTo>
                  <a:lnTo>
                    <a:pt x="660" y="262"/>
                  </a:lnTo>
                  <a:lnTo>
                    <a:pt x="652" y="268"/>
                  </a:lnTo>
                  <a:lnTo>
                    <a:pt x="644" y="272"/>
                  </a:lnTo>
                  <a:lnTo>
                    <a:pt x="632" y="276"/>
                  </a:lnTo>
                  <a:lnTo>
                    <a:pt x="628" y="302"/>
                  </a:lnTo>
                  <a:lnTo>
                    <a:pt x="626" y="302"/>
                  </a:lnTo>
                  <a:lnTo>
                    <a:pt x="618" y="318"/>
                  </a:lnTo>
                  <a:lnTo>
                    <a:pt x="618" y="320"/>
                  </a:lnTo>
                  <a:lnTo>
                    <a:pt x="616" y="320"/>
                  </a:lnTo>
                  <a:lnTo>
                    <a:pt x="536" y="334"/>
                  </a:lnTo>
                  <a:lnTo>
                    <a:pt x="534" y="334"/>
                  </a:lnTo>
                  <a:lnTo>
                    <a:pt x="510" y="308"/>
                  </a:lnTo>
                  <a:lnTo>
                    <a:pt x="518" y="302"/>
                  </a:lnTo>
                  <a:lnTo>
                    <a:pt x="508" y="290"/>
                  </a:lnTo>
                  <a:lnTo>
                    <a:pt x="498" y="282"/>
                  </a:lnTo>
                  <a:lnTo>
                    <a:pt x="496" y="280"/>
                  </a:lnTo>
                  <a:lnTo>
                    <a:pt x="496" y="278"/>
                  </a:lnTo>
                  <a:lnTo>
                    <a:pt x="492" y="258"/>
                  </a:lnTo>
                  <a:lnTo>
                    <a:pt x="470" y="258"/>
                  </a:lnTo>
                  <a:lnTo>
                    <a:pt x="452" y="246"/>
                  </a:lnTo>
                  <a:lnTo>
                    <a:pt x="388" y="236"/>
                  </a:lnTo>
                  <a:lnTo>
                    <a:pt x="336" y="234"/>
                  </a:lnTo>
                  <a:lnTo>
                    <a:pt x="334" y="234"/>
                  </a:lnTo>
                  <a:lnTo>
                    <a:pt x="332" y="234"/>
                  </a:lnTo>
                  <a:lnTo>
                    <a:pt x="330" y="232"/>
                  </a:lnTo>
                  <a:lnTo>
                    <a:pt x="298" y="164"/>
                  </a:lnTo>
                  <a:lnTo>
                    <a:pt x="286" y="146"/>
                  </a:lnTo>
                  <a:lnTo>
                    <a:pt x="258" y="110"/>
                  </a:lnTo>
                  <a:lnTo>
                    <a:pt x="230" y="76"/>
                  </a:lnTo>
                  <a:lnTo>
                    <a:pt x="216" y="62"/>
                  </a:lnTo>
                  <a:lnTo>
                    <a:pt x="170" y="18"/>
                  </a:lnTo>
                  <a:lnTo>
                    <a:pt x="164" y="14"/>
                  </a:lnTo>
                  <a:lnTo>
                    <a:pt x="108" y="12"/>
                  </a:lnTo>
                  <a:lnTo>
                    <a:pt x="106" y="12"/>
                  </a:lnTo>
                  <a:lnTo>
                    <a:pt x="106" y="10"/>
                  </a:lnTo>
                  <a:lnTo>
                    <a:pt x="94" y="6"/>
                  </a:lnTo>
                  <a:lnTo>
                    <a:pt x="80" y="0"/>
                  </a:lnTo>
                  <a:lnTo>
                    <a:pt x="76" y="0"/>
                  </a:lnTo>
                  <a:lnTo>
                    <a:pt x="70" y="0"/>
                  </a:lnTo>
                  <a:lnTo>
                    <a:pt x="54" y="4"/>
                  </a:lnTo>
                  <a:lnTo>
                    <a:pt x="34" y="12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72"/>
                  </a:lnTo>
                  <a:lnTo>
                    <a:pt x="4" y="82"/>
                  </a:lnTo>
                  <a:lnTo>
                    <a:pt x="10" y="86"/>
                  </a:lnTo>
                  <a:lnTo>
                    <a:pt x="22" y="86"/>
                  </a:lnTo>
                  <a:lnTo>
                    <a:pt x="32" y="88"/>
                  </a:lnTo>
                  <a:lnTo>
                    <a:pt x="36" y="86"/>
                  </a:lnTo>
                  <a:lnTo>
                    <a:pt x="38" y="76"/>
                  </a:lnTo>
                  <a:lnTo>
                    <a:pt x="42" y="70"/>
                  </a:lnTo>
                  <a:lnTo>
                    <a:pt x="50" y="70"/>
                  </a:lnTo>
                  <a:lnTo>
                    <a:pt x="78" y="78"/>
                  </a:lnTo>
                  <a:lnTo>
                    <a:pt x="84" y="80"/>
                  </a:lnTo>
                  <a:lnTo>
                    <a:pt x="74" y="94"/>
                  </a:lnTo>
                  <a:lnTo>
                    <a:pt x="74" y="114"/>
                  </a:lnTo>
                  <a:lnTo>
                    <a:pt x="76" y="118"/>
                  </a:lnTo>
                  <a:lnTo>
                    <a:pt x="80" y="124"/>
                  </a:lnTo>
                  <a:lnTo>
                    <a:pt x="96" y="140"/>
                  </a:lnTo>
                  <a:lnTo>
                    <a:pt x="108" y="148"/>
                  </a:lnTo>
                  <a:lnTo>
                    <a:pt x="116" y="150"/>
                  </a:lnTo>
                  <a:lnTo>
                    <a:pt x="120" y="150"/>
                  </a:lnTo>
                  <a:lnTo>
                    <a:pt x="124" y="148"/>
                  </a:lnTo>
                  <a:lnTo>
                    <a:pt x="138" y="134"/>
                  </a:lnTo>
                  <a:lnTo>
                    <a:pt x="148" y="128"/>
                  </a:lnTo>
                  <a:lnTo>
                    <a:pt x="170" y="124"/>
                  </a:lnTo>
                  <a:lnTo>
                    <a:pt x="176" y="110"/>
                  </a:lnTo>
                  <a:lnTo>
                    <a:pt x="194" y="100"/>
                  </a:lnTo>
                  <a:lnTo>
                    <a:pt x="212" y="110"/>
                  </a:lnTo>
                  <a:lnTo>
                    <a:pt x="214" y="110"/>
                  </a:lnTo>
                  <a:lnTo>
                    <a:pt x="230" y="138"/>
                  </a:lnTo>
                  <a:lnTo>
                    <a:pt x="236" y="156"/>
                  </a:lnTo>
                  <a:lnTo>
                    <a:pt x="236" y="158"/>
                  </a:lnTo>
                  <a:lnTo>
                    <a:pt x="232" y="182"/>
                  </a:lnTo>
                  <a:lnTo>
                    <a:pt x="238" y="196"/>
                  </a:lnTo>
                  <a:lnTo>
                    <a:pt x="238" y="198"/>
                  </a:lnTo>
                  <a:lnTo>
                    <a:pt x="234" y="216"/>
                  </a:lnTo>
                  <a:lnTo>
                    <a:pt x="234" y="232"/>
                  </a:lnTo>
                  <a:lnTo>
                    <a:pt x="240" y="250"/>
                  </a:lnTo>
                  <a:lnTo>
                    <a:pt x="242" y="258"/>
                  </a:lnTo>
                  <a:lnTo>
                    <a:pt x="240" y="272"/>
                  </a:lnTo>
                  <a:lnTo>
                    <a:pt x="240" y="274"/>
                  </a:lnTo>
                  <a:lnTo>
                    <a:pt x="232" y="284"/>
                  </a:lnTo>
                  <a:lnTo>
                    <a:pt x="232" y="286"/>
                  </a:lnTo>
                  <a:lnTo>
                    <a:pt x="224" y="294"/>
                  </a:lnTo>
                  <a:lnTo>
                    <a:pt x="222" y="312"/>
                  </a:lnTo>
                  <a:lnTo>
                    <a:pt x="228" y="330"/>
                  </a:lnTo>
                  <a:lnTo>
                    <a:pt x="228" y="332"/>
                  </a:lnTo>
                  <a:lnTo>
                    <a:pt x="222" y="360"/>
                  </a:lnTo>
                  <a:lnTo>
                    <a:pt x="218" y="364"/>
                  </a:lnTo>
                  <a:lnTo>
                    <a:pt x="214" y="366"/>
                  </a:lnTo>
                  <a:lnTo>
                    <a:pt x="206" y="364"/>
                  </a:lnTo>
                  <a:lnTo>
                    <a:pt x="198" y="356"/>
                  </a:lnTo>
                  <a:lnTo>
                    <a:pt x="190" y="358"/>
                  </a:lnTo>
                  <a:lnTo>
                    <a:pt x="180" y="370"/>
                  </a:lnTo>
                  <a:lnTo>
                    <a:pt x="168" y="402"/>
                  </a:lnTo>
                  <a:lnTo>
                    <a:pt x="168" y="404"/>
                  </a:lnTo>
                  <a:lnTo>
                    <a:pt x="156" y="414"/>
                  </a:lnTo>
                  <a:lnTo>
                    <a:pt x="154" y="414"/>
                  </a:lnTo>
                  <a:lnTo>
                    <a:pt x="148" y="414"/>
                  </a:lnTo>
                  <a:lnTo>
                    <a:pt x="136" y="434"/>
                  </a:lnTo>
                  <a:lnTo>
                    <a:pt x="142" y="446"/>
                  </a:lnTo>
                  <a:lnTo>
                    <a:pt x="144" y="446"/>
                  </a:lnTo>
                  <a:lnTo>
                    <a:pt x="160" y="466"/>
                  </a:lnTo>
                  <a:lnTo>
                    <a:pt x="160" y="468"/>
                  </a:lnTo>
                  <a:lnTo>
                    <a:pt x="160" y="474"/>
                  </a:lnTo>
                  <a:lnTo>
                    <a:pt x="178" y="476"/>
                  </a:lnTo>
                  <a:lnTo>
                    <a:pt x="180" y="492"/>
                  </a:lnTo>
                  <a:lnTo>
                    <a:pt x="180" y="494"/>
                  </a:lnTo>
                  <a:lnTo>
                    <a:pt x="182" y="512"/>
                  </a:lnTo>
                  <a:lnTo>
                    <a:pt x="188" y="516"/>
                  </a:lnTo>
                  <a:lnTo>
                    <a:pt x="204" y="512"/>
                  </a:lnTo>
                  <a:lnTo>
                    <a:pt x="218" y="502"/>
                  </a:lnTo>
                  <a:lnTo>
                    <a:pt x="222" y="502"/>
                  </a:lnTo>
                  <a:lnTo>
                    <a:pt x="226" y="528"/>
                  </a:lnTo>
                  <a:lnTo>
                    <a:pt x="234" y="538"/>
                  </a:lnTo>
                  <a:lnTo>
                    <a:pt x="236" y="540"/>
                  </a:lnTo>
                  <a:lnTo>
                    <a:pt x="242" y="550"/>
                  </a:lnTo>
                  <a:lnTo>
                    <a:pt x="254" y="560"/>
                  </a:lnTo>
                  <a:lnTo>
                    <a:pt x="258" y="562"/>
                  </a:lnTo>
                  <a:lnTo>
                    <a:pt x="262" y="562"/>
                  </a:lnTo>
                  <a:lnTo>
                    <a:pt x="266" y="564"/>
                  </a:lnTo>
                  <a:lnTo>
                    <a:pt x="274" y="560"/>
                  </a:lnTo>
                  <a:lnTo>
                    <a:pt x="282" y="558"/>
                  </a:lnTo>
                  <a:lnTo>
                    <a:pt x="292" y="554"/>
                  </a:lnTo>
                  <a:lnTo>
                    <a:pt x="296" y="552"/>
                  </a:lnTo>
                  <a:lnTo>
                    <a:pt x="308" y="552"/>
                  </a:lnTo>
                  <a:lnTo>
                    <a:pt x="312" y="552"/>
                  </a:lnTo>
                  <a:lnTo>
                    <a:pt x="316" y="554"/>
                  </a:lnTo>
                  <a:lnTo>
                    <a:pt x="332" y="544"/>
                  </a:lnTo>
                  <a:lnTo>
                    <a:pt x="334" y="544"/>
                  </a:lnTo>
                  <a:lnTo>
                    <a:pt x="334" y="546"/>
                  </a:lnTo>
                  <a:lnTo>
                    <a:pt x="336" y="544"/>
                  </a:lnTo>
                  <a:lnTo>
                    <a:pt x="338" y="546"/>
                  </a:lnTo>
                  <a:lnTo>
                    <a:pt x="344" y="556"/>
                  </a:lnTo>
                  <a:lnTo>
                    <a:pt x="346" y="562"/>
                  </a:lnTo>
                  <a:lnTo>
                    <a:pt x="354" y="574"/>
                  </a:lnTo>
                  <a:lnTo>
                    <a:pt x="360" y="576"/>
                  </a:lnTo>
                  <a:lnTo>
                    <a:pt x="362" y="576"/>
                  </a:lnTo>
                  <a:lnTo>
                    <a:pt x="360" y="574"/>
                  </a:lnTo>
                  <a:lnTo>
                    <a:pt x="360" y="570"/>
                  </a:lnTo>
                  <a:lnTo>
                    <a:pt x="360" y="566"/>
                  </a:lnTo>
                  <a:lnTo>
                    <a:pt x="364" y="564"/>
                  </a:lnTo>
                  <a:lnTo>
                    <a:pt x="370" y="562"/>
                  </a:lnTo>
                  <a:lnTo>
                    <a:pt x="398" y="562"/>
                  </a:lnTo>
                  <a:lnTo>
                    <a:pt x="400" y="562"/>
                  </a:lnTo>
                  <a:lnTo>
                    <a:pt x="402" y="562"/>
                  </a:lnTo>
                  <a:lnTo>
                    <a:pt x="412" y="580"/>
                  </a:lnTo>
                  <a:lnTo>
                    <a:pt x="410" y="588"/>
                  </a:lnTo>
                  <a:lnTo>
                    <a:pt x="422" y="590"/>
                  </a:lnTo>
                  <a:lnTo>
                    <a:pt x="422" y="588"/>
                  </a:lnTo>
                  <a:lnTo>
                    <a:pt x="422" y="586"/>
                  </a:lnTo>
                  <a:lnTo>
                    <a:pt x="426" y="584"/>
                  </a:lnTo>
                  <a:lnTo>
                    <a:pt x="454" y="602"/>
                  </a:lnTo>
                  <a:lnTo>
                    <a:pt x="456" y="608"/>
                  </a:lnTo>
                  <a:lnTo>
                    <a:pt x="458" y="612"/>
                  </a:lnTo>
                  <a:lnTo>
                    <a:pt x="458" y="624"/>
                  </a:lnTo>
                  <a:lnTo>
                    <a:pt x="468" y="626"/>
                  </a:lnTo>
                  <a:lnTo>
                    <a:pt x="474" y="616"/>
                  </a:lnTo>
                  <a:lnTo>
                    <a:pt x="470" y="608"/>
                  </a:lnTo>
                  <a:lnTo>
                    <a:pt x="470" y="602"/>
                  </a:lnTo>
                  <a:lnTo>
                    <a:pt x="472" y="598"/>
                  </a:lnTo>
                  <a:lnTo>
                    <a:pt x="474" y="596"/>
                  </a:lnTo>
                  <a:lnTo>
                    <a:pt x="478" y="594"/>
                  </a:lnTo>
                  <a:lnTo>
                    <a:pt x="478" y="592"/>
                  </a:lnTo>
                  <a:lnTo>
                    <a:pt x="480" y="590"/>
                  </a:lnTo>
                  <a:lnTo>
                    <a:pt x="486" y="590"/>
                  </a:lnTo>
                  <a:lnTo>
                    <a:pt x="490" y="594"/>
                  </a:lnTo>
                  <a:lnTo>
                    <a:pt x="492" y="598"/>
                  </a:lnTo>
                  <a:lnTo>
                    <a:pt x="496" y="614"/>
                  </a:lnTo>
                  <a:lnTo>
                    <a:pt x="496" y="616"/>
                  </a:lnTo>
                  <a:lnTo>
                    <a:pt x="498" y="618"/>
                  </a:lnTo>
                  <a:lnTo>
                    <a:pt x="502" y="622"/>
                  </a:lnTo>
                  <a:lnTo>
                    <a:pt x="510" y="626"/>
                  </a:lnTo>
                  <a:lnTo>
                    <a:pt x="512" y="626"/>
                  </a:lnTo>
                  <a:lnTo>
                    <a:pt x="538" y="652"/>
                  </a:lnTo>
                  <a:lnTo>
                    <a:pt x="550" y="648"/>
                  </a:lnTo>
                  <a:lnTo>
                    <a:pt x="548" y="644"/>
                  </a:lnTo>
                  <a:lnTo>
                    <a:pt x="544" y="638"/>
                  </a:lnTo>
                  <a:lnTo>
                    <a:pt x="544" y="634"/>
                  </a:lnTo>
                  <a:lnTo>
                    <a:pt x="544" y="630"/>
                  </a:lnTo>
                  <a:lnTo>
                    <a:pt x="546" y="626"/>
                  </a:lnTo>
                  <a:lnTo>
                    <a:pt x="556" y="618"/>
                  </a:lnTo>
                  <a:lnTo>
                    <a:pt x="570" y="606"/>
                  </a:lnTo>
                  <a:lnTo>
                    <a:pt x="586" y="616"/>
                  </a:lnTo>
                  <a:lnTo>
                    <a:pt x="588" y="616"/>
                  </a:lnTo>
                  <a:lnTo>
                    <a:pt x="592" y="598"/>
                  </a:lnTo>
                  <a:lnTo>
                    <a:pt x="592" y="596"/>
                  </a:lnTo>
                  <a:lnTo>
                    <a:pt x="594" y="594"/>
                  </a:lnTo>
                  <a:lnTo>
                    <a:pt x="608" y="596"/>
                  </a:lnTo>
                  <a:lnTo>
                    <a:pt x="610" y="600"/>
                  </a:lnTo>
                  <a:lnTo>
                    <a:pt x="612" y="606"/>
                  </a:lnTo>
                  <a:lnTo>
                    <a:pt x="610" y="610"/>
                  </a:lnTo>
                  <a:lnTo>
                    <a:pt x="606" y="616"/>
                  </a:lnTo>
                  <a:lnTo>
                    <a:pt x="610" y="618"/>
                  </a:lnTo>
                  <a:lnTo>
                    <a:pt x="620" y="622"/>
                  </a:lnTo>
                  <a:lnTo>
                    <a:pt x="628" y="626"/>
                  </a:lnTo>
                  <a:lnTo>
                    <a:pt x="630" y="626"/>
                  </a:lnTo>
                  <a:lnTo>
                    <a:pt x="640" y="630"/>
                  </a:lnTo>
                  <a:lnTo>
                    <a:pt x="648" y="630"/>
                  </a:lnTo>
                  <a:lnTo>
                    <a:pt x="636" y="572"/>
                  </a:lnTo>
                  <a:lnTo>
                    <a:pt x="630" y="568"/>
                  </a:lnTo>
                  <a:lnTo>
                    <a:pt x="624" y="562"/>
                  </a:lnTo>
                  <a:lnTo>
                    <a:pt x="614" y="546"/>
                  </a:lnTo>
                  <a:lnTo>
                    <a:pt x="610" y="538"/>
                  </a:lnTo>
                  <a:lnTo>
                    <a:pt x="612" y="528"/>
                  </a:lnTo>
                  <a:lnTo>
                    <a:pt x="616" y="518"/>
                  </a:lnTo>
                  <a:lnTo>
                    <a:pt x="624" y="506"/>
                  </a:lnTo>
                  <a:lnTo>
                    <a:pt x="636" y="494"/>
                  </a:lnTo>
                  <a:lnTo>
                    <a:pt x="650" y="482"/>
                  </a:lnTo>
                  <a:lnTo>
                    <a:pt x="662" y="482"/>
                  </a:lnTo>
                  <a:lnTo>
                    <a:pt x="672" y="486"/>
                  </a:lnTo>
                  <a:lnTo>
                    <a:pt x="692" y="486"/>
                  </a:lnTo>
                  <a:lnTo>
                    <a:pt x="698" y="482"/>
                  </a:lnTo>
                  <a:lnTo>
                    <a:pt x="704" y="476"/>
                  </a:lnTo>
                  <a:lnTo>
                    <a:pt x="714" y="452"/>
                  </a:lnTo>
                  <a:lnTo>
                    <a:pt x="718" y="442"/>
                  </a:lnTo>
                  <a:lnTo>
                    <a:pt x="718" y="426"/>
                  </a:lnTo>
                  <a:lnTo>
                    <a:pt x="716" y="38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山东"/>
            <p:cNvSpPr/>
            <p:nvPr/>
          </p:nvSpPr>
          <p:spPr bwMode="auto">
            <a:xfrm>
              <a:off x="4746555" y="3380727"/>
              <a:ext cx="795976" cy="498306"/>
            </a:xfrm>
            <a:custGeom>
              <a:avLst/>
              <a:gdLst>
                <a:gd name="T0" fmla="*/ 2147483646 w 434"/>
                <a:gd name="T1" fmla="*/ 2147483646 h 272"/>
                <a:gd name="T2" fmla="*/ 2147483646 w 434"/>
                <a:gd name="T3" fmla="*/ 2147483646 h 272"/>
                <a:gd name="T4" fmla="*/ 2147483646 w 434"/>
                <a:gd name="T5" fmla="*/ 0 h 272"/>
                <a:gd name="T6" fmla="*/ 2147483646 w 434"/>
                <a:gd name="T7" fmla="*/ 2147483646 h 272"/>
                <a:gd name="T8" fmla="*/ 2147483646 w 434"/>
                <a:gd name="T9" fmla="*/ 2147483646 h 272"/>
                <a:gd name="T10" fmla="*/ 2147483646 w 434"/>
                <a:gd name="T11" fmla="*/ 2147483646 h 272"/>
                <a:gd name="T12" fmla="*/ 2147483646 w 434"/>
                <a:gd name="T13" fmla="*/ 2147483646 h 272"/>
                <a:gd name="T14" fmla="*/ 2147483646 w 434"/>
                <a:gd name="T15" fmla="*/ 2147483646 h 272"/>
                <a:gd name="T16" fmla="*/ 2147483646 w 434"/>
                <a:gd name="T17" fmla="*/ 0 h 272"/>
                <a:gd name="T18" fmla="*/ 2147483646 w 434"/>
                <a:gd name="T19" fmla="*/ 2147483646 h 272"/>
                <a:gd name="T20" fmla="*/ 2147483646 w 434"/>
                <a:gd name="T21" fmla="*/ 2147483646 h 272"/>
                <a:gd name="T22" fmla="*/ 2147483646 w 434"/>
                <a:gd name="T23" fmla="*/ 2147483646 h 272"/>
                <a:gd name="T24" fmla="*/ 2147483646 w 434"/>
                <a:gd name="T25" fmla="*/ 2147483646 h 272"/>
                <a:gd name="T26" fmla="*/ 2147483646 w 434"/>
                <a:gd name="T27" fmla="*/ 2147483646 h 272"/>
                <a:gd name="T28" fmla="*/ 2147483646 w 434"/>
                <a:gd name="T29" fmla="*/ 2147483646 h 272"/>
                <a:gd name="T30" fmla="*/ 2147483646 w 434"/>
                <a:gd name="T31" fmla="*/ 2147483646 h 272"/>
                <a:gd name="T32" fmla="*/ 0 w 434"/>
                <a:gd name="T33" fmla="*/ 2147483646 h 272"/>
                <a:gd name="T34" fmla="*/ 2147483646 w 434"/>
                <a:gd name="T35" fmla="*/ 2147483646 h 272"/>
                <a:gd name="T36" fmla="*/ 2147483646 w 434"/>
                <a:gd name="T37" fmla="*/ 2147483646 h 272"/>
                <a:gd name="T38" fmla="*/ 2147483646 w 434"/>
                <a:gd name="T39" fmla="*/ 2147483646 h 272"/>
                <a:gd name="T40" fmla="*/ 2147483646 w 434"/>
                <a:gd name="T41" fmla="*/ 2147483646 h 272"/>
                <a:gd name="T42" fmla="*/ 2147483646 w 434"/>
                <a:gd name="T43" fmla="*/ 2147483646 h 272"/>
                <a:gd name="T44" fmla="*/ 2147483646 w 434"/>
                <a:gd name="T45" fmla="*/ 2147483646 h 272"/>
                <a:gd name="T46" fmla="*/ 2147483646 w 434"/>
                <a:gd name="T47" fmla="*/ 2147483646 h 272"/>
                <a:gd name="T48" fmla="*/ 2147483646 w 434"/>
                <a:gd name="T49" fmla="*/ 2147483646 h 272"/>
                <a:gd name="T50" fmla="*/ 2147483646 w 434"/>
                <a:gd name="T51" fmla="*/ 2147483646 h 272"/>
                <a:gd name="T52" fmla="*/ 2147483646 w 434"/>
                <a:gd name="T53" fmla="*/ 2147483646 h 272"/>
                <a:gd name="T54" fmla="*/ 2147483646 w 434"/>
                <a:gd name="T55" fmla="*/ 2147483646 h 272"/>
                <a:gd name="T56" fmla="*/ 2147483646 w 434"/>
                <a:gd name="T57" fmla="*/ 2147483646 h 272"/>
                <a:gd name="T58" fmla="*/ 2147483646 w 434"/>
                <a:gd name="T59" fmla="*/ 2147483646 h 272"/>
                <a:gd name="T60" fmla="*/ 2147483646 w 434"/>
                <a:gd name="T61" fmla="*/ 2147483646 h 272"/>
                <a:gd name="T62" fmla="*/ 2147483646 w 434"/>
                <a:gd name="T63" fmla="*/ 2147483646 h 272"/>
                <a:gd name="T64" fmla="*/ 2147483646 w 434"/>
                <a:gd name="T65" fmla="*/ 2147483646 h 272"/>
                <a:gd name="T66" fmla="*/ 2147483646 w 434"/>
                <a:gd name="T67" fmla="*/ 2147483646 h 272"/>
                <a:gd name="T68" fmla="*/ 2147483646 w 434"/>
                <a:gd name="T69" fmla="*/ 2147483646 h 272"/>
                <a:gd name="T70" fmla="*/ 2147483646 w 434"/>
                <a:gd name="T71" fmla="*/ 2147483646 h 272"/>
                <a:gd name="T72" fmla="*/ 2147483646 w 434"/>
                <a:gd name="T73" fmla="*/ 2147483646 h 272"/>
                <a:gd name="T74" fmla="*/ 2147483646 w 434"/>
                <a:gd name="T75" fmla="*/ 2147483646 h 272"/>
                <a:gd name="T76" fmla="*/ 2147483646 w 434"/>
                <a:gd name="T77" fmla="*/ 2147483646 h 272"/>
                <a:gd name="T78" fmla="*/ 2147483646 w 434"/>
                <a:gd name="T79" fmla="*/ 2147483646 h 272"/>
                <a:gd name="T80" fmla="*/ 2147483646 w 434"/>
                <a:gd name="T81" fmla="*/ 2147483646 h 272"/>
                <a:gd name="T82" fmla="*/ 2147483646 w 434"/>
                <a:gd name="T83" fmla="*/ 2147483646 h 272"/>
                <a:gd name="T84" fmla="*/ 2147483646 w 434"/>
                <a:gd name="T85" fmla="*/ 2147483646 h 272"/>
                <a:gd name="T86" fmla="*/ 2147483646 w 434"/>
                <a:gd name="T87" fmla="*/ 2147483646 h 272"/>
                <a:gd name="T88" fmla="*/ 2147483646 w 434"/>
                <a:gd name="T89" fmla="*/ 2147483646 h 272"/>
                <a:gd name="T90" fmla="*/ 2147483646 w 434"/>
                <a:gd name="T91" fmla="*/ 2147483646 h 272"/>
                <a:gd name="T92" fmla="*/ 2147483646 w 434"/>
                <a:gd name="T93" fmla="*/ 2147483646 h 272"/>
                <a:gd name="T94" fmla="*/ 2147483646 w 434"/>
                <a:gd name="T95" fmla="*/ 2147483646 h 272"/>
                <a:gd name="T96" fmla="*/ 2147483646 w 434"/>
                <a:gd name="T97" fmla="*/ 2147483646 h 272"/>
                <a:gd name="T98" fmla="*/ 2147483646 w 434"/>
                <a:gd name="T99" fmla="*/ 2147483646 h 272"/>
                <a:gd name="T100" fmla="*/ 2147483646 w 434"/>
                <a:gd name="T101" fmla="*/ 2147483646 h 27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34" h="272">
                  <a:moveTo>
                    <a:pt x="396" y="8"/>
                  </a:moveTo>
                  <a:lnTo>
                    <a:pt x="396" y="8"/>
                  </a:lnTo>
                  <a:lnTo>
                    <a:pt x="394" y="12"/>
                  </a:lnTo>
                  <a:lnTo>
                    <a:pt x="388" y="14"/>
                  </a:lnTo>
                  <a:lnTo>
                    <a:pt x="358" y="12"/>
                  </a:lnTo>
                  <a:lnTo>
                    <a:pt x="330" y="6"/>
                  </a:lnTo>
                  <a:lnTo>
                    <a:pt x="314" y="0"/>
                  </a:lnTo>
                  <a:lnTo>
                    <a:pt x="270" y="42"/>
                  </a:lnTo>
                  <a:lnTo>
                    <a:pt x="272" y="60"/>
                  </a:lnTo>
                  <a:lnTo>
                    <a:pt x="268" y="62"/>
                  </a:lnTo>
                  <a:lnTo>
                    <a:pt x="246" y="64"/>
                  </a:lnTo>
                  <a:lnTo>
                    <a:pt x="228" y="62"/>
                  </a:lnTo>
                  <a:lnTo>
                    <a:pt x="222" y="62"/>
                  </a:lnTo>
                  <a:lnTo>
                    <a:pt x="218" y="60"/>
                  </a:lnTo>
                  <a:lnTo>
                    <a:pt x="214" y="56"/>
                  </a:lnTo>
                  <a:lnTo>
                    <a:pt x="212" y="52"/>
                  </a:lnTo>
                  <a:lnTo>
                    <a:pt x="208" y="2"/>
                  </a:lnTo>
                  <a:lnTo>
                    <a:pt x="168" y="0"/>
                  </a:lnTo>
                  <a:lnTo>
                    <a:pt x="152" y="36"/>
                  </a:lnTo>
                  <a:lnTo>
                    <a:pt x="150" y="20"/>
                  </a:lnTo>
                  <a:lnTo>
                    <a:pt x="148" y="6"/>
                  </a:lnTo>
                  <a:lnTo>
                    <a:pt x="144" y="0"/>
                  </a:lnTo>
                  <a:lnTo>
                    <a:pt x="128" y="8"/>
                  </a:lnTo>
                  <a:lnTo>
                    <a:pt x="120" y="18"/>
                  </a:lnTo>
                  <a:lnTo>
                    <a:pt x="118" y="20"/>
                  </a:lnTo>
                  <a:lnTo>
                    <a:pt x="102" y="24"/>
                  </a:lnTo>
                  <a:lnTo>
                    <a:pt x="78" y="48"/>
                  </a:lnTo>
                  <a:lnTo>
                    <a:pt x="56" y="70"/>
                  </a:lnTo>
                  <a:lnTo>
                    <a:pt x="12" y="128"/>
                  </a:lnTo>
                  <a:lnTo>
                    <a:pt x="22" y="148"/>
                  </a:lnTo>
                  <a:lnTo>
                    <a:pt x="22" y="152"/>
                  </a:lnTo>
                  <a:lnTo>
                    <a:pt x="20" y="152"/>
                  </a:lnTo>
                  <a:lnTo>
                    <a:pt x="20" y="156"/>
                  </a:lnTo>
                  <a:lnTo>
                    <a:pt x="20" y="160"/>
                  </a:lnTo>
                  <a:lnTo>
                    <a:pt x="24" y="172"/>
                  </a:lnTo>
                  <a:lnTo>
                    <a:pt x="32" y="188"/>
                  </a:lnTo>
                  <a:lnTo>
                    <a:pt x="34" y="198"/>
                  </a:lnTo>
                  <a:lnTo>
                    <a:pt x="34" y="206"/>
                  </a:lnTo>
                  <a:lnTo>
                    <a:pt x="34" y="208"/>
                  </a:lnTo>
                  <a:lnTo>
                    <a:pt x="0" y="228"/>
                  </a:lnTo>
                  <a:lnTo>
                    <a:pt x="0" y="236"/>
                  </a:lnTo>
                  <a:lnTo>
                    <a:pt x="16" y="244"/>
                  </a:lnTo>
                  <a:lnTo>
                    <a:pt x="18" y="248"/>
                  </a:lnTo>
                  <a:lnTo>
                    <a:pt x="18" y="252"/>
                  </a:lnTo>
                  <a:lnTo>
                    <a:pt x="22" y="256"/>
                  </a:lnTo>
                  <a:lnTo>
                    <a:pt x="36" y="264"/>
                  </a:lnTo>
                  <a:lnTo>
                    <a:pt x="64" y="272"/>
                  </a:lnTo>
                  <a:lnTo>
                    <a:pt x="74" y="266"/>
                  </a:lnTo>
                  <a:lnTo>
                    <a:pt x="84" y="252"/>
                  </a:lnTo>
                  <a:lnTo>
                    <a:pt x="92" y="230"/>
                  </a:lnTo>
                  <a:lnTo>
                    <a:pt x="114" y="238"/>
                  </a:lnTo>
                  <a:lnTo>
                    <a:pt x="118" y="240"/>
                  </a:lnTo>
                  <a:lnTo>
                    <a:pt x="118" y="242"/>
                  </a:lnTo>
                  <a:lnTo>
                    <a:pt x="118" y="244"/>
                  </a:lnTo>
                  <a:lnTo>
                    <a:pt x="116" y="250"/>
                  </a:lnTo>
                  <a:lnTo>
                    <a:pt x="116" y="256"/>
                  </a:lnTo>
                  <a:lnTo>
                    <a:pt x="118" y="260"/>
                  </a:lnTo>
                  <a:lnTo>
                    <a:pt x="124" y="264"/>
                  </a:lnTo>
                  <a:lnTo>
                    <a:pt x="148" y="264"/>
                  </a:lnTo>
                  <a:lnTo>
                    <a:pt x="160" y="260"/>
                  </a:lnTo>
                  <a:lnTo>
                    <a:pt x="170" y="256"/>
                  </a:lnTo>
                  <a:lnTo>
                    <a:pt x="172" y="252"/>
                  </a:lnTo>
                  <a:lnTo>
                    <a:pt x="176" y="252"/>
                  </a:lnTo>
                  <a:lnTo>
                    <a:pt x="184" y="252"/>
                  </a:lnTo>
                  <a:lnTo>
                    <a:pt x="198" y="256"/>
                  </a:lnTo>
                  <a:lnTo>
                    <a:pt x="202" y="258"/>
                  </a:lnTo>
                  <a:lnTo>
                    <a:pt x="208" y="264"/>
                  </a:lnTo>
                  <a:lnTo>
                    <a:pt x="212" y="250"/>
                  </a:lnTo>
                  <a:lnTo>
                    <a:pt x="214" y="248"/>
                  </a:lnTo>
                  <a:lnTo>
                    <a:pt x="216" y="248"/>
                  </a:lnTo>
                  <a:lnTo>
                    <a:pt x="220" y="242"/>
                  </a:lnTo>
                  <a:lnTo>
                    <a:pt x="224" y="236"/>
                  </a:lnTo>
                  <a:lnTo>
                    <a:pt x="230" y="228"/>
                  </a:lnTo>
                  <a:lnTo>
                    <a:pt x="238" y="220"/>
                  </a:lnTo>
                  <a:lnTo>
                    <a:pt x="248" y="214"/>
                  </a:lnTo>
                  <a:lnTo>
                    <a:pt x="250" y="212"/>
                  </a:lnTo>
                  <a:lnTo>
                    <a:pt x="250" y="214"/>
                  </a:lnTo>
                  <a:lnTo>
                    <a:pt x="252" y="214"/>
                  </a:lnTo>
                  <a:lnTo>
                    <a:pt x="258" y="216"/>
                  </a:lnTo>
                  <a:lnTo>
                    <a:pt x="260" y="216"/>
                  </a:lnTo>
                  <a:lnTo>
                    <a:pt x="268" y="176"/>
                  </a:lnTo>
                  <a:lnTo>
                    <a:pt x="280" y="172"/>
                  </a:lnTo>
                  <a:lnTo>
                    <a:pt x="290" y="166"/>
                  </a:lnTo>
                  <a:lnTo>
                    <a:pt x="296" y="160"/>
                  </a:lnTo>
                  <a:lnTo>
                    <a:pt x="298" y="156"/>
                  </a:lnTo>
                  <a:lnTo>
                    <a:pt x="300" y="150"/>
                  </a:lnTo>
                  <a:lnTo>
                    <a:pt x="296" y="138"/>
                  </a:lnTo>
                  <a:lnTo>
                    <a:pt x="294" y="128"/>
                  </a:lnTo>
                  <a:lnTo>
                    <a:pt x="296" y="122"/>
                  </a:lnTo>
                  <a:lnTo>
                    <a:pt x="298" y="120"/>
                  </a:lnTo>
                  <a:lnTo>
                    <a:pt x="302" y="120"/>
                  </a:lnTo>
                  <a:lnTo>
                    <a:pt x="310" y="120"/>
                  </a:lnTo>
                  <a:lnTo>
                    <a:pt x="320" y="124"/>
                  </a:lnTo>
                  <a:lnTo>
                    <a:pt x="322" y="112"/>
                  </a:lnTo>
                  <a:lnTo>
                    <a:pt x="322" y="110"/>
                  </a:lnTo>
                  <a:lnTo>
                    <a:pt x="322" y="108"/>
                  </a:lnTo>
                  <a:lnTo>
                    <a:pt x="336" y="102"/>
                  </a:lnTo>
                  <a:lnTo>
                    <a:pt x="338" y="96"/>
                  </a:lnTo>
                  <a:lnTo>
                    <a:pt x="330" y="96"/>
                  </a:lnTo>
                  <a:lnTo>
                    <a:pt x="328" y="94"/>
                  </a:lnTo>
                  <a:lnTo>
                    <a:pt x="328" y="90"/>
                  </a:lnTo>
                  <a:lnTo>
                    <a:pt x="328" y="88"/>
                  </a:lnTo>
                  <a:lnTo>
                    <a:pt x="330" y="86"/>
                  </a:lnTo>
                  <a:lnTo>
                    <a:pt x="332" y="86"/>
                  </a:lnTo>
                  <a:lnTo>
                    <a:pt x="334" y="86"/>
                  </a:lnTo>
                  <a:lnTo>
                    <a:pt x="342" y="84"/>
                  </a:lnTo>
                  <a:lnTo>
                    <a:pt x="352" y="76"/>
                  </a:lnTo>
                  <a:lnTo>
                    <a:pt x="404" y="40"/>
                  </a:lnTo>
                  <a:lnTo>
                    <a:pt x="420" y="48"/>
                  </a:lnTo>
                  <a:lnTo>
                    <a:pt x="428" y="48"/>
                  </a:lnTo>
                  <a:lnTo>
                    <a:pt x="424" y="30"/>
                  </a:lnTo>
                  <a:lnTo>
                    <a:pt x="424" y="28"/>
                  </a:lnTo>
                  <a:lnTo>
                    <a:pt x="434" y="12"/>
                  </a:lnTo>
                  <a:lnTo>
                    <a:pt x="432" y="12"/>
                  </a:lnTo>
                  <a:lnTo>
                    <a:pt x="426" y="12"/>
                  </a:lnTo>
                  <a:lnTo>
                    <a:pt x="426" y="14"/>
                  </a:lnTo>
                  <a:lnTo>
                    <a:pt x="424" y="14"/>
                  </a:lnTo>
                  <a:lnTo>
                    <a:pt x="408" y="16"/>
                  </a:lnTo>
                  <a:lnTo>
                    <a:pt x="404" y="16"/>
                  </a:lnTo>
                  <a:lnTo>
                    <a:pt x="404" y="12"/>
                  </a:lnTo>
                  <a:lnTo>
                    <a:pt x="400" y="8"/>
                  </a:lnTo>
                  <a:lnTo>
                    <a:pt x="396" y="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上海"/>
            <p:cNvSpPr/>
            <p:nvPr/>
          </p:nvSpPr>
          <p:spPr bwMode="auto">
            <a:xfrm>
              <a:off x="5491177" y="4208796"/>
              <a:ext cx="124715" cy="109920"/>
            </a:xfrm>
            <a:custGeom>
              <a:avLst/>
              <a:gdLst>
                <a:gd name="T0" fmla="*/ 2147483646 w 68"/>
                <a:gd name="T1" fmla="*/ 2147483646 h 60"/>
                <a:gd name="T2" fmla="*/ 2147483646 w 68"/>
                <a:gd name="T3" fmla="*/ 2147483646 h 60"/>
                <a:gd name="T4" fmla="*/ 2147483646 w 68"/>
                <a:gd name="T5" fmla="*/ 2147483646 h 60"/>
                <a:gd name="T6" fmla="*/ 2147483646 w 68"/>
                <a:gd name="T7" fmla="*/ 2147483646 h 60"/>
                <a:gd name="T8" fmla="*/ 2147483646 w 68"/>
                <a:gd name="T9" fmla="*/ 2147483646 h 60"/>
                <a:gd name="T10" fmla="*/ 2147483646 w 68"/>
                <a:gd name="T11" fmla="*/ 2147483646 h 60"/>
                <a:gd name="T12" fmla="*/ 2147483646 w 68"/>
                <a:gd name="T13" fmla="*/ 2147483646 h 60"/>
                <a:gd name="T14" fmla="*/ 2147483646 w 68"/>
                <a:gd name="T15" fmla="*/ 2147483646 h 60"/>
                <a:gd name="T16" fmla="*/ 2147483646 w 68"/>
                <a:gd name="T17" fmla="*/ 0 h 60"/>
                <a:gd name="T18" fmla="*/ 2147483646 w 68"/>
                <a:gd name="T19" fmla="*/ 0 h 60"/>
                <a:gd name="T20" fmla="*/ 2147483646 w 68"/>
                <a:gd name="T21" fmla="*/ 0 h 60"/>
                <a:gd name="T22" fmla="*/ 2147483646 w 68"/>
                <a:gd name="T23" fmla="*/ 2147483646 h 60"/>
                <a:gd name="T24" fmla="*/ 2147483646 w 68"/>
                <a:gd name="T25" fmla="*/ 2147483646 h 60"/>
                <a:gd name="T26" fmla="*/ 2147483646 w 68"/>
                <a:gd name="T27" fmla="*/ 2147483646 h 60"/>
                <a:gd name="T28" fmla="*/ 2147483646 w 68"/>
                <a:gd name="T29" fmla="*/ 2147483646 h 60"/>
                <a:gd name="T30" fmla="*/ 2147483646 w 68"/>
                <a:gd name="T31" fmla="*/ 2147483646 h 60"/>
                <a:gd name="T32" fmla="*/ 0 w 68"/>
                <a:gd name="T33" fmla="*/ 2147483646 h 60"/>
                <a:gd name="T34" fmla="*/ 2147483646 w 68"/>
                <a:gd name="T35" fmla="*/ 2147483646 h 60"/>
                <a:gd name="T36" fmla="*/ 2147483646 w 68"/>
                <a:gd name="T37" fmla="*/ 2147483646 h 60"/>
                <a:gd name="T38" fmla="*/ 2147483646 w 68"/>
                <a:gd name="T39" fmla="*/ 2147483646 h 60"/>
                <a:gd name="T40" fmla="*/ 2147483646 w 68"/>
                <a:gd name="T41" fmla="*/ 2147483646 h 60"/>
                <a:gd name="T42" fmla="*/ 2147483646 w 68"/>
                <a:gd name="T43" fmla="*/ 2147483646 h 60"/>
                <a:gd name="T44" fmla="*/ 2147483646 w 68"/>
                <a:gd name="T45" fmla="*/ 2147483646 h 60"/>
                <a:gd name="T46" fmla="*/ 2147483646 w 68"/>
                <a:gd name="T47" fmla="*/ 2147483646 h 60"/>
                <a:gd name="T48" fmla="*/ 2147483646 w 68"/>
                <a:gd name="T49" fmla="*/ 2147483646 h 60"/>
                <a:gd name="T50" fmla="*/ 2147483646 w 68"/>
                <a:gd name="T51" fmla="*/ 2147483646 h 60"/>
                <a:gd name="T52" fmla="*/ 2147483646 w 68"/>
                <a:gd name="T53" fmla="*/ 2147483646 h 60"/>
                <a:gd name="T54" fmla="*/ 2147483646 w 68"/>
                <a:gd name="T55" fmla="*/ 2147483646 h 60"/>
                <a:gd name="T56" fmla="*/ 2147483646 w 68"/>
                <a:gd name="T57" fmla="*/ 2147483646 h 60"/>
                <a:gd name="T58" fmla="*/ 2147483646 w 68"/>
                <a:gd name="T59" fmla="*/ 2147483646 h 60"/>
                <a:gd name="T60" fmla="*/ 2147483646 w 68"/>
                <a:gd name="T61" fmla="*/ 2147483646 h 60"/>
                <a:gd name="T62" fmla="*/ 2147483646 w 68"/>
                <a:gd name="T63" fmla="*/ 2147483646 h 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8" h="60">
                  <a:moveTo>
                    <a:pt x="62" y="32"/>
                  </a:moveTo>
                  <a:lnTo>
                    <a:pt x="68" y="24"/>
                  </a:lnTo>
                  <a:lnTo>
                    <a:pt x="48" y="8"/>
                  </a:lnTo>
                  <a:lnTo>
                    <a:pt x="40" y="4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14" y="20"/>
                  </a:lnTo>
                  <a:lnTo>
                    <a:pt x="10" y="28"/>
                  </a:lnTo>
                  <a:lnTo>
                    <a:pt x="4" y="36"/>
                  </a:lnTo>
                  <a:lnTo>
                    <a:pt x="0" y="40"/>
                  </a:lnTo>
                  <a:lnTo>
                    <a:pt x="8" y="48"/>
                  </a:lnTo>
                  <a:lnTo>
                    <a:pt x="10" y="48"/>
                  </a:lnTo>
                  <a:lnTo>
                    <a:pt x="12" y="56"/>
                  </a:lnTo>
                  <a:lnTo>
                    <a:pt x="22" y="60"/>
                  </a:lnTo>
                  <a:lnTo>
                    <a:pt x="28" y="56"/>
                  </a:lnTo>
                  <a:lnTo>
                    <a:pt x="34" y="54"/>
                  </a:lnTo>
                  <a:lnTo>
                    <a:pt x="52" y="58"/>
                  </a:lnTo>
                  <a:lnTo>
                    <a:pt x="52" y="52"/>
                  </a:lnTo>
                  <a:lnTo>
                    <a:pt x="54" y="44"/>
                  </a:lnTo>
                  <a:lnTo>
                    <a:pt x="56" y="38"/>
                  </a:lnTo>
                  <a:lnTo>
                    <a:pt x="58" y="34"/>
                  </a:lnTo>
                  <a:lnTo>
                    <a:pt x="62" y="3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江苏"/>
            <p:cNvSpPr/>
            <p:nvPr/>
          </p:nvSpPr>
          <p:spPr bwMode="auto">
            <a:xfrm>
              <a:off x="4907950" y="3787434"/>
              <a:ext cx="693269" cy="534946"/>
            </a:xfrm>
            <a:custGeom>
              <a:avLst/>
              <a:gdLst>
                <a:gd name="T0" fmla="*/ 2147483646 w 378"/>
                <a:gd name="T1" fmla="*/ 2147483646 h 292"/>
                <a:gd name="T2" fmla="*/ 2147483646 w 378"/>
                <a:gd name="T3" fmla="*/ 2147483646 h 292"/>
                <a:gd name="T4" fmla="*/ 2147483646 w 378"/>
                <a:gd name="T5" fmla="*/ 2147483646 h 292"/>
                <a:gd name="T6" fmla="*/ 2147483646 w 378"/>
                <a:gd name="T7" fmla="*/ 2147483646 h 292"/>
                <a:gd name="T8" fmla="*/ 2147483646 w 378"/>
                <a:gd name="T9" fmla="*/ 2147483646 h 292"/>
                <a:gd name="T10" fmla="*/ 2147483646 w 378"/>
                <a:gd name="T11" fmla="*/ 0 h 292"/>
                <a:gd name="T12" fmla="*/ 2147483646 w 378"/>
                <a:gd name="T13" fmla="*/ 2147483646 h 292"/>
                <a:gd name="T14" fmla="*/ 2147483646 w 378"/>
                <a:gd name="T15" fmla="*/ 2147483646 h 292"/>
                <a:gd name="T16" fmla="*/ 2147483646 w 378"/>
                <a:gd name="T17" fmla="*/ 2147483646 h 292"/>
                <a:gd name="T18" fmla="*/ 2147483646 w 378"/>
                <a:gd name="T19" fmla="*/ 2147483646 h 292"/>
                <a:gd name="T20" fmla="*/ 2147483646 w 378"/>
                <a:gd name="T21" fmla="*/ 2147483646 h 292"/>
                <a:gd name="T22" fmla="*/ 2147483646 w 378"/>
                <a:gd name="T23" fmla="*/ 2147483646 h 292"/>
                <a:gd name="T24" fmla="*/ 2147483646 w 378"/>
                <a:gd name="T25" fmla="*/ 2147483646 h 292"/>
                <a:gd name="T26" fmla="*/ 2147483646 w 378"/>
                <a:gd name="T27" fmla="*/ 2147483646 h 292"/>
                <a:gd name="T28" fmla="*/ 2147483646 w 378"/>
                <a:gd name="T29" fmla="*/ 2147483646 h 292"/>
                <a:gd name="T30" fmla="*/ 2147483646 w 378"/>
                <a:gd name="T31" fmla="*/ 2147483646 h 292"/>
                <a:gd name="T32" fmla="*/ 2147483646 w 378"/>
                <a:gd name="T33" fmla="*/ 2147483646 h 292"/>
                <a:gd name="T34" fmla="*/ 2147483646 w 378"/>
                <a:gd name="T35" fmla="*/ 2147483646 h 292"/>
                <a:gd name="T36" fmla="*/ 2147483646 w 378"/>
                <a:gd name="T37" fmla="*/ 2147483646 h 292"/>
                <a:gd name="T38" fmla="*/ 2147483646 w 378"/>
                <a:gd name="T39" fmla="*/ 2147483646 h 292"/>
                <a:gd name="T40" fmla="*/ 2147483646 w 378"/>
                <a:gd name="T41" fmla="*/ 2147483646 h 292"/>
                <a:gd name="T42" fmla="*/ 2147483646 w 378"/>
                <a:gd name="T43" fmla="*/ 2147483646 h 292"/>
                <a:gd name="T44" fmla="*/ 2147483646 w 378"/>
                <a:gd name="T45" fmla="*/ 2147483646 h 292"/>
                <a:gd name="T46" fmla="*/ 2147483646 w 378"/>
                <a:gd name="T47" fmla="*/ 2147483646 h 292"/>
                <a:gd name="T48" fmla="*/ 2147483646 w 378"/>
                <a:gd name="T49" fmla="*/ 2147483646 h 292"/>
                <a:gd name="T50" fmla="*/ 2147483646 w 378"/>
                <a:gd name="T51" fmla="*/ 2147483646 h 292"/>
                <a:gd name="T52" fmla="*/ 2147483646 w 378"/>
                <a:gd name="T53" fmla="*/ 2147483646 h 292"/>
                <a:gd name="T54" fmla="*/ 2147483646 w 378"/>
                <a:gd name="T55" fmla="*/ 2147483646 h 292"/>
                <a:gd name="T56" fmla="*/ 2147483646 w 378"/>
                <a:gd name="T57" fmla="*/ 2147483646 h 292"/>
                <a:gd name="T58" fmla="*/ 2147483646 w 378"/>
                <a:gd name="T59" fmla="*/ 2147483646 h 292"/>
                <a:gd name="T60" fmla="*/ 2147483646 w 378"/>
                <a:gd name="T61" fmla="*/ 2147483646 h 292"/>
                <a:gd name="T62" fmla="*/ 2147483646 w 378"/>
                <a:gd name="T63" fmla="*/ 2147483646 h 292"/>
                <a:gd name="T64" fmla="*/ 2147483646 w 378"/>
                <a:gd name="T65" fmla="*/ 2147483646 h 292"/>
                <a:gd name="T66" fmla="*/ 2147483646 w 378"/>
                <a:gd name="T67" fmla="*/ 2147483646 h 292"/>
                <a:gd name="T68" fmla="*/ 2147483646 w 378"/>
                <a:gd name="T69" fmla="*/ 2147483646 h 292"/>
                <a:gd name="T70" fmla="*/ 2147483646 w 378"/>
                <a:gd name="T71" fmla="*/ 2147483646 h 292"/>
                <a:gd name="T72" fmla="*/ 2147483646 w 378"/>
                <a:gd name="T73" fmla="*/ 2147483646 h 292"/>
                <a:gd name="T74" fmla="*/ 2147483646 w 378"/>
                <a:gd name="T75" fmla="*/ 2147483646 h 292"/>
                <a:gd name="T76" fmla="*/ 2147483646 w 378"/>
                <a:gd name="T77" fmla="*/ 2147483646 h 292"/>
                <a:gd name="T78" fmla="*/ 2147483646 w 378"/>
                <a:gd name="T79" fmla="*/ 2147483646 h 292"/>
                <a:gd name="T80" fmla="*/ 2147483646 w 378"/>
                <a:gd name="T81" fmla="*/ 2147483646 h 292"/>
                <a:gd name="T82" fmla="*/ 2147483646 w 378"/>
                <a:gd name="T83" fmla="*/ 2147483646 h 292"/>
                <a:gd name="T84" fmla="*/ 2147483646 w 378"/>
                <a:gd name="T85" fmla="*/ 2147483646 h 292"/>
                <a:gd name="T86" fmla="*/ 2147483646 w 378"/>
                <a:gd name="T87" fmla="*/ 2147483646 h 292"/>
                <a:gd name="T88" fmla="*/ 2147483646 w 378"/>
                <a:gd name="T89" fmla="*/ 2147483646 h 292"/>
                <a:gd name="T90" fmla="*/ 2147483646 w 378"/>
                <a:gd name="T91" fmla="*/ 2147483646 h 292"/>
                <a:gd name="T92" fmla="*/ 2147483646 w 378"/>
                <a:gd name="T93" fmla="*/ 2147483646 h 292"/>
                <a:gd name="T94" fmla="*/ 2147483646 w 378"/>
                <a:gd name="T95" fmla="*/ 2147483646 h 292"/>
                <a:gd name="T96" fmla="*/ 2147483646 w 378"/>
                <a:gd name="T97" fmla="*/ 2147483646 h 292"/>
                <a:gd name="T98" fmla="*/ 2147483646 w 378"/>
                <a:gd name="T99" fmla="*/ 2147483646 h 292"/>
                <a:gd name="T100" fmla="*/ 2147483646 w 378"/>
                <a:gd name="T101" fmla="*/ 2147483646 h 2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8" h="292">
                  <a:moveTo>
                    <a:pt x="264" y="86"/>
                  </a:moveTo>
                  <a:lnTo>
                    <a:pt x="264" y="86"/>
                  </a:lnTo>
                  <a:lnTo>
                    <a:pt x="258" y="78"/>
                  </a:lnTo>
                  <a:lnTo>
                    <a:pt x="252" y="70"/>
                  </a:lnTo>
                  <a:lnTo>
                    <a:pt x="240" y="46"/>
                  </a:lnTo>
                  <a:lnTo>
                    <a:pt x="226" y="44"/>
                  </a:lnTo>
                  <a:lnTo>
                    <a:pt x="214" y="42"/>
                  </a:lnTo>
                  <a:lnTo>
                    <a:pt x="204" y="38"/>
                  </a:lnTo>
                  <a:lnTo>
                    <a:pt x="198" y="34"/>
                  </a:lnTo>
                  <a:lnTo>
                    <a:pt x="194" y="28"/>
                  </a:lnTo>
                  <a:lnTo>
                    <a:pt x="188" y="24"/>
                  </a:lnTo>
                  <a:lnTo>
                    <a:pt x="170" y="18"/>
                  </a:lnTo>
                  <a:lnTo>
                    <a:pt x="166" y="16"/>
                  </a:lnTo>
                  <a:lnTo>
                    <a:pt x="170" y="2"/>
                  </a:lnTo>
                  <a:lnTo>
                    <a:pt x="168" y="2"/>
                  </a:lnTo>
                  <a:lnTo>
                    <a:pt x="164" y="0"/>
                  </a:lnTo>
                  <a:lnTo>
                    <a:pt x="152" y="8"/>
                  </a:lnTo>
                  <a:lnTo>
                    <a:pt x="148" y="12"/>
                  </a:lnTo>
                  <a:lnTo>
                    <a:pt x="144" y="16"/>
                  </a:lnTo>
                  <a:lnTo>
                    <a:pt x="140" y="26"/>
                  </a:lnTo>
                  <a:lnTo>
                    <a:pt x="132" y="32"/>
                  </a:lnTo>
                  <a:lnTo>
                    <a:pt x="126" y="46"/>
                  </a:lnTo>
                  <a:lnTo>
                    <a:pt x="124" y="50"/>
                  </a:lnTo>
                  <a:lnTo>
                    <a:pt x="120" y="52"/>
                  </a:lnTo>
                  <a:lnTo>
                    <a:pt x="118" y="52"/>
                  </a:lnTo>
                  <a:lnTo>
                    <a:pt x="116" y="48"/>
                  </a:lnTo>
                  <a:lnTo>
                    <a:pt x="108" y="42"/>
                  </a:lnTo>
                  <a:lnTo>
                    <a:pt x="102" y="40"/>
                  </a:lnTo>
                  <a:lnTo>
                    <a:pt x="96" y="38"/>
                  </a:lnTo>
                  <a:lnTo>
                    <a:pt x="88" y="40"/>
                  </a:lnTo>
                  <a:lnTo>
                    <a:pt x="76" y="46"/>
                  </a:lnTo>
                  <a:lnTo>
                    <a:pt x="62" y="50"/>
                  </a:lnTo>
                  <a:lnTo>
                    <a:pt x="32" y="50"/>
                  </a:lnTo>
                  <a:lnTo>
                    <a:pt x="26" y="44"/>
                  </a:lnTo>
                  <a:lnTo>
                    <a:pt x="22" y="38"/>
                  </a:lnTo>
                  <a:lnTo>
                    <a:pt x="20" y="32"/>
                  </a:lnTo>
                  <a:lnTo>
                    <a:pt x="20" y="22"/>
                  </a:lnTo>
                  <a:lnTo>
                    <a:pt x="8" y="18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8" y="42"/>
                  </a:lnTo>
                  <a:lnTo>
                    <a:pt x="10" y="42"/>
                  </a:lnTo>
                  <a:lnTo>
                    <a:pt x="28" y="66"/>
                  </a:lnTo>
                  <a:lnTo>
                    <a:pt x="40" y="76"/>
                  </a:lnTo>
                  <a:lnTo>
                    <a:pt x="68" y="86"/>
                  </a:lnTo>
                  <a:lnTo>
                    <a:pt x="98" y="96"/>
                  </a:lnTo>
                  <a:lnTo>
                    <a:pt x="104" y="102"/>
                  </a:lnTo>
                  <a:lnTo>
                    <a:pt x="112" y="112"/>
                  </a:lnTo>
                  <a:lnTo>
                    <a:pt x="118" y="128"/>
                  </a:lnTo>
                  <a:lnTo>
                    <a:pt x="124" y="150"/>
                  </a:lnTo>
                  <a:lnTo>
                    <a:pt x="140" y="158"/>
                  </a:lnTo>
                  <a:lnTo>
                    <a:pt x="146" y="162"/>
                  </a:lnTo>
                  <a:lnTo>
                    <a:pt x="152" y="162"/>
                  </a:lnTo>
                  <a:lnTo>
                    <a:pt x="180" y="144"/>
                  </a:lnTo>
                  <a:lnTo>
                    <a:pt x="182" y="142"/>
                  </a:lnTo>
                  <a:lnTo>
                    <a:pt x="184" y="144"/>
                  </a:lnTo>
                  <a:lnTo>
                    <a:pt x="198" y="146"/>
                  </a:lnTo>
                  <a:lnTo>
                    <a:pt x="200" y="146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2" y="174"/>
                  </a:lnTo>
                  <a:lnTo>
                    <a:pt x="186" y="186"/>
                  </a:lnTo>
                  <a:lnTo>
                    <a:pt x="168" y="186"/>
                  </a:lnTo>
                  <a:lnTo>
                    <a:pt x="166" y="194"/>
                  </a:lnTo>
                  <a:lnTo>
                    <a:pt x="164" y="202"/>
                  </a:lnTo>
                  <a:lnTo>
                    <a:pt x="152" y="222"/>
                  </a:lnTo>
                  <a:lnTo>
                    <a:pt x="148" y="228"/>
                  </a:lnTo>
                  <a:lnTo>
                    <a:pt x="148" y="234"/>
                  </a:lnTo>
                  <a:lnTo>
                    <a:pt x="166" y="246"/>
                  </a:lnTo>
                  <a:lnTo>
                    <a:pt x="172" y="252"/>
                  </a:lnTo>
                  <a:lnTo>
                    <a:pt x="178" y="254"/>
                  </a:lnTo>
                  <a:lnTo>
                    <a:pt x="182" y="254"/>
                  </a:lnTo>
                  <a:lnTo>
                    <a:pt x="186" y="266"/>
                  </a:lnTo>
                  <a:lnTo>
                    <a:pt x="194" y="270"/>
                  </a:lnTo>
                  <a:lnTo>
                    <a:pt x="200" y="266"/>
                  </a:lnTo>
                  <a:lnTo>
                    <a:pt x="204" y="262"/>
                  </a:lnTo>
                  <a:lnTo>
                    <a:pt x="208" y="262"/>
                  </a:lnTo>
                  <a:lnTo>
                    <a:pt x="214" y="264"/>
                  </a:lnTo>
                  <a:lnTo>
                    <a:pt x="218" y="266"/>
                  </a:lnTo>
                  <a:lnTo>
                    <a:pt x="224" y="270"/>
                  </a:lnTo>
                  <a:lnTo>
                    <a:pt x="230" y="278"/>
                  </a:lnTo>
                  <a:lnTo>
                    <a:pt x="236" y="286"/>
                  </a:lnTo>
                  <a:lnTo>
                    <a:pt x="238" y="286"/>
                  </a:lnTo>
                  <a:lnTo>
                    <a:pt x="242" y="284"/>
                  </a:lnTo>
                  <a:lnTo>
                    <a:pt x="248" y="284"/>
                  </a:lnTo>
                  <a:lnTo>
                    <a:pt x="264" y="288"/>
                  </a:lnTo>
                  <a:lnTo>
                    <a:pt x="284" y="292"/>
                  </a:lnTo>
                  <a:lnTo>
                    <a:pt x="304" y="286"/>
                  </a:lnTo>
                  <a:lnTo>
                    <a:pt x="312" y="282"/>
                  </a:lnTo>
                  <a:lnTo>
                    <a:pt x="318" y="278"/>
                  </a:lnTo>
                  <a:lnTo>
                    <a:pt x="312" y="272"/>
                  </a:lnTo>
                  <a:lnTo>
                    <a:pt x="312" y="268"/>
                  </a:lnTo>
                  <a:lnTo>
                    <a:pt x="316" y="262"/>
                  </a:lnTo>
                  <a:lnTo>
                    <a:pt x="322" y="256"/>
                  </a:lnTo>
                  <a:lnTo>
                    <a:pt x="324" y="248"/>
                  </a:lnTo>
                  <a:lnTo>
                    <a:pt x="324" y="238"/>
                  </a:lnTo>
                  <a:lnTo>
                    <a:pt x="324" y="232"/>
                  </a:lnTo>
                  <a:lnTo>
                    <a:pt x="326" y="230"/>
                  </a:lnTo>
                  <a:lnTo>
                    <a:pt x="330" y="226"/>
                  </a:lnTo>
                  <a:lnTo>
                    <a:pt x="340" y="222"/>
                  </a:lnTo>
                  <a:lnTo>
                    <a:pt x="348" y="222"/>
                  </a:lnTo>
                  <a:lnTo>
                    <a:pt x="356" y="226"/>
                  </a:lnTo>
                  <a:lnTo>
                    <a:pt x="366" y="230"/>
                  </a:lnTo>
                  <a:lnTo>
                    <a:pt x="378" y="238"/>
                  </a:lnTo>
                  <a:lnTo>
                    <a:pt x="372" y="222"/>
                  </a:lnTo>
                  <a:lnTo>
                    <a:pt x="364" y="210"/>
                  </a:lnTo>
                  <a:lnTo>
                    <a:pt x="362" y="196"/>
                  </a:lnTo>
                  <a:lnTo>
                    <a:pt x="348" y="194"/>
                  </a:lnTo>
                  <a:lnTo>
                    <a:pt x="312" y="172"/>
                  </a:lnTo>
                  <a:lnTo>
                    <a:pt x="294" y="170"/>
                  </a:lnTo>
                  <a:lnTo>
                    <a:pt x="294" y="166"/>
                  </a:lnTo>
                  <a:lnTo>
                    <a:pt x="292" y="146"/>
                  </a:lnTo>
                  <a:lnTo>
                    <a:pt x="276" y="106"/>
                  </a:lnTo>
                  <a:lnTo>
                    <a:pt x="270" y="94"/>
                  </a:lnTo>
                  <a:lnTo>
                    <a:pt x="264" y="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河北"/>
            <p:cNvSpPr/>
            <p:nvPr/>
          </p:nvSpPr>
          <p:spPr bwMode="auto">
            <a:xfrm>
              <a:off x="4544810" y="2765174"/>
              <a:ext cx="645583" cy="919668"/>
            </a:xfrm>
            <a:custGeom>
              <a:avLst/>
              <a:gdLst>
                <a:gd name="T0" fmla="*/ 2147483646 w 352"/>
                <a:gd name="T1" fmla="*/ 2147483646 h 502"/>
                <a:gd name="T2" fmla="*/ 2147483646 w 352"/>
                <a:gd name="T3" fmla="*/ 2147483646 h 502"/>
                <a:gd name="T4" fmla="*/ 2147483646 w 352"/>
                <a:gd name="T5" fmla="*/ 2147483646 h 502"/>
                <a:gd name="T6" fmla="*/ 2147483646 w 352"/>
                <a:gd name="T7" fmla="*/ 2147483646 h 502"/>
                <a:gd name="T8" fmla="*/ 2147483646 w 352"/>
                <a:gd name="T9" fmla="*/ 2147483646 h 502"/>
                <a:gd name="T10" fmla="*/ 2147483646 w 352"/>
                <a:gd name="T11" fmla="*/ 2147483646 h 502"/>
                <a:gd name="T12" fmla="*/ 2147483646 w 352"/>
                <a:gd name="T13" fmla="*/ 2147483646 h 502"/>
                <a:gd name="T14" fmla="*/ 2147483646 w 352"/>
                <a:gd name="T15" fmla="*/ 2147483646 h 502"/>
                <a:gd name="T16" fmla="*/ 2147483646 w 352"/>
                <a:gd name="T17" fmla="*/ 2147483646 h 502"/>
                <a:gd name="T18" fmla="*/ 2147483646 w 352"/>
                <a:gd name="T19" fmla="*/ 2147483646 h 502"/>
                <a:gd name="T20" fmla="*/ 2147483646 w 352"/>
                <a:gd name="T21" fmla="*/ 2147483646 h 502"/>
                <a:gd name="T22" fmla="*/ 2147483646 w 352"/>
                <a:gd name="T23" fmla="*/ 2147483646 h 502"/>
                <a:gd name="T24" fmla="*/ 2147483646 w 352"/>
                <a:gd name="T25" fmla="*/ 2147483646 h 502"/>
                <a:gd name="T26" fmla="*/ 2147483646 w 352"/>
                <a:gd name="T27" fmla="*/ 2147483646 h 502"/>
                <a:gd name="T28" fmla="*/ 2147483646 w 352"/>
                <a:gd name="T29" fmla="*/ 2147483646 h 502"/>
                <a:gd name="T30" fmla="*/ 2147483646 w 352"/>
                <a:gd name="T31" fmla="*/ 2147483646 h 502"/>
                <a:gd name="T32" fmla="*/ 2147483646 w 352"/>
                <a:gd name="T33" fmla="*/ 2147483646 h 502"/>
                <a:gd name="T34" fmla="*/ 2147483646 w 352"/>
                <a:gd name="T35" fmla="*/ 2147483646 h 502"/>
                <a:gd name="T36" fmla="*/ 2147483646 w 352"/>
                <a:gd name="T37" fmla="*/ 2147483646 h 502"/>
                <a:gd name="T38" fmla="*/ 2147483646 w 352"/>
                <a:gd name="T39" fmla="*/ 2147483646 h 502"/>
                <a:gd name="T40" fmla="*/ 2147483646 w 352"/>
                <a:gd name="T41" fmla="*/ 2147483646 h 502"/>
                <a:gd name="T42" fmla="*/ 2147483646 w 352"/>
                <a:gd name="T43" fmla="*/ 2147483646 h 502"/>
                <a:gd name="T44" fmla="*/ 2147483646 w 352"/>
                <a:gd name="T45" fmla="*/ 2147483646 h 502"/>
                <a:gd name="T46" fmla="*/ 2147483646 w 352"/>
                <a:gd name="T47" fmla="*/ 2147483646 h 502"/>
                <a:gd name="T48" fmla="*/ 2147483646 w 352"/>
                <a:gd name="T49" fmla="*/ 2147483646 h 502"/>
                <a:gd name="T50" fmla="*/ 2147483646 w 352"/>
                <a:gd name="T51" fmla="*/ 2147483646 h 502"/>
                <a:gd name="T52" fmla="*/ 2147483646 w 352"/>
                <a:gd name="T53" fmla="*/ 2147483646 h 502"/>
                <a:gd name="T54" fmla="*/ 2147483646 w 352"/>
                <a:gd name="T55" fmla="*/ 2147483646 h 502"/>
                <a:gd name="T56" fmla="*/ 2147483646 w 352"/>
                <a:gd name="T57" fmla="*/ 2147483646 h 502"/>
                <a:gd name="T58" fmla="*/ 2147483646 w 352"/>
                <a:gd name="T59" fmla="*/ 2147483646 h 502"/>
                <a:gd name="T60" fmla="*/ 2147483646 w 352"/>
                <a:gd name="T61" fmla="*/ 2147483646 h 502"/>
                <a:gd name="T62" fmla="*/ 2147483646 w 352"/>
                <a:gd name="T63" fmla="*/ 2147483646 h 502"/>
                <a:gd name="T64" fmla="*/ 2147483646 w 352"/>
                <a:gd name="T65" fmla="*/ 2147483646 h 502"/>
                <a:gd name="T66" fmla="*/ 2147483646 w 352"/>
                <a:gd name="T67" fmla="*/ 2147483646 h 502"/>
                <a:gd name="T68" fmla="*/ 2147483646 w 352"/>
                <a:gd name="T69" fmla="*/ 2147483646 h 502"/>
                <a:gd name="T70" fmla="*/ 2147483646 w 352"/>
                <a:gd name="T71" fmla="*/ 2147483646 h 502"/>
                <a:gd name="T72" fmla="*/ 2147483646 w 352"/>
                <a:gd name="T73" fmla="*/ 2147483646 h 502"/>
                <a:gd name="T74" fmla="*/ 2147483646 w 352"/>
                <a:gd name="T75" fmla="*/ 2147483646 h 502"/>
                <a:gd name="T76" fmla="*/ 2147483646 w 352"/>
                <a:gd name="T77" fmla="*/ 2147483646 h 502"/>
                <a:gd name="T78" fmla="*/ 2147483646 w 352"/>
                <a:gd name="T79" fmla="*/ 2147483646 h 502"/>
                <a:gd name="T80" fmla="*/ 2147483646 w 352"/>
                <a:gd name="T81" fmla="*/ 2147483646 h 502"/>
                <a:gd name="T82" fmla="*/ 2147483646 w 352"/>
                <a:gd name="T83" fmla="*/ 2147483646 h 502"/>
                <a:gd name="T84" fmla="*/ 2147483646 w 352"/>
                <a:gd name="T85" fmla="*/ 2147483646 h 502"/>
                <a:gd name="T86" fmla="*/ 2147483646 w 352"/>
                <a:gd name="T87" fmla="*/ 2147483646 h 502"/>
                <a:gd name="T88" fmla="*/ 2147483646 w 352"/>
                <a:gd name="T89" fmla="*/ 2147483646 h 502"/>
                <a:gd name="T90" fmla="*/ 2147483646 w 352"/>
                <a:gd name="T91" fmla="*/ 2147483646 h 502"/>
                <a:gd name="T92" fmla="*/ 2147483646 w 352"/>
                <a:gd name="T93" fmla="*/ 2147483646 h 502"/>
                <a:gd name="T94" fmla="*/ 2147483646 w 352"/>
                <a:gd name="T95" fmla="*/ 2147483646 h 502"/>
                <a:gd name="T96" fmla="*/ 2147483646 w 352"/>
                <a:gd name="T97" fmla="*/ 2147483646 h 502"/>
                <a:gd name="T98" fmla="*/ 2147483646 w 352"/>
                <a:gd name="T99" fmla="*/ 2147483646 h 502"/>
                <a:gd name="T100" fmla="*/ 2147483646 w 352"/>
                <a:gd name="T101" fmla="*/ 2147483646 h 502"/>
                <a:gd name="T102" fmla="*/ 2147483646 w 352"/>
                <a:gd name="T103" fmla="*/ 2147483646 h 502"/>
                <a:gd name="T104" fmla="*/ 2147483646 w 352"/>
                <a:gd name="T105" fmla="*/ 2147483646 h 502"/>
                <a:gd name="T106" fmla="*/ 2147483646 w 352"/>
                <a:gd name="T107" fmla="*/ 2147483646 h 502"/>
                <a:gd name="T108" fmla="*/ 2147483646 w 352"/>
                <a:gd name="T109" fmla="*/ 2147483646 h 50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52" h="502">
                  <a:moveTo>
                    <a:pt x="324" y="152"/>
                  </a:moveTo>
                  <a:lnTo>
                    <a:pt x="318" y="148"/>
                  </a:lnTo>
                  <a:lnTo>
                    <a:pt x="316" y="148"/>
                  </a:lnTo>
                  <a:lnTo>
                    <a:pt x="312" y="144"/>
                  </a:lnTo>
                  <a:lnTo>
                    <a:pt x="290" y="136"/>
                  </a:lnTo>
                  <a:lnTo>
                    <a:pt x="284" y="136"/>
                  </a:lnTo>
                  <a:lnTo>
                    <a:pt x="280" y="138"/>
                  </a:lnTo>
                  <a:lnTo>
                    <a:pt x="270" y="122"/>
                  </a:lnTo>
                  <a:lnTo>
                    <a:pt x="272" y="120"/>
                  </a:lnTo>
                  <a:lnTo>
                    <a:pt x="278" y="112"/>
                  </a:lnTo>
                  <a:lnTo>
                    <a:pt x="278" y="104"/>
                  </a:lnTo>
                  <a:lnTo>
                    <a:pt x="278" y="102"/>
                  </a:lnTo>
                  <a:lnTo>
                    <a:pt x="282" y="96"/>
                  </a:lnTo>
                  <a:lnTo>
                    <a:pt x="280" y="94"/>
                  </a:lnTo>
                  <a:lnTo>
                    <a:pt x="268" y="92"/>
                  </a:lnTo>
                  <a:lnTo>
                    <a:pt x="246" y="88"/>
                  </a:lnTo>
                  <a:lnTo>
                    <a:pt x="234" y="76"/>
                  </a:lnTo>
                  <a:lnTo>
                    <a:pt x="230" y="68"/>
                  </a:lnTo>
                  <a:lnTo>
                    <a:pt x="228" y="64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34" y="32"/>
                  </a:lnTo>
                  <a:lnTo>
                    <a:pt x="228" y="40"/>
                  </a:lnTo>
                  <a:lnTo>
                    <a:pt x="226" y="40"/>
                  </a:lnTo>
                  <a:lnTo>
                    <a:pt x="226" y="42"/>
                  </a:lnTo>
                  <a:lnTo>
                    <a:pt x="224" y="40"/>
                  </a:lnTo>
                  <a:lnTo>
                    <a:pt x="222" y="40"/>
                  </a:lnTo>
                  <a:lnTo>
                    <a:pt x="210" y="30"/>
                  </a:lnTo>
                  <a:lnTo>
                    <a:pt x="208" y="28"/>
                  </a:lnTo>
                  <a:lnTo>
                    <a:pt x="208" y="26"/>
                  </a:lnTo>
                  <a:lnTo>
                    <a:pt x="206" y="8"/>
                  </a:lnTo>
                  <a:lnTo>
                    <a:pt x="200" y="0"/>
                  </a:lnTo>
                  <a:lnTo>
                    <a:pt x="188" y="0"/>
                  </a:lnTo>
                  <a:lnTo>
                    <a:pt x="180" y="14"/>
                  </a:lnTo>
                  <a:lnTo>
                    <a:pt x="180" y="16"/>
                  </a:lnTo>
                  <a:lnTo>
                    <a:pt x="178" y="16"/>
                  </a:lnTo>
                  <a:lnTo>
                    <a:pt x="160" y="12"/>
                  </a:lnTo>
                  <a:lnTo>
                    <a:pt x="156" y="30"/>
                  </a:lnTo>
                  <a:lnTo>
                    <a:pt x="156" y="48"/>
                  </a:lnTo>
                  <a:lnTo>
                    <a:pt x="146" y="64"/>
                  </a:lnTo>
                  <a:lnTo>
                    <a:pt x="146" y="66"/>
                  </a:lnTo>
                  <a:lnTo>
                    <a:pt x="144" y="66"/>
                  </a:lnTo>
                  <a:lnTo>
                    <a:pt x="142" y="66"/>
                  </a:lnTo>
                  <a:lnTo>
                    <a:pt x="130" y="68"/>
                  </a:lnTo>
                  <a:lnTo>
                    <a:pt x="118" y="76"/>
                  </a:lnTo>
                  <a:lnTo>
                    <a:pt x="118" y="78"/>
                  </a:lnTo>
                  <a:lnTo>
                    <a:pt x="116" y="78"/>
                  </a:lnTo>
                  <a:lnTo>
                    <a:pt x="114" y="78"/>
                  </a:lnTo>
                  <a:lnTo>
                    <a:pt x="92" y="70"/>
                  </a:lnTo>
                  <a:lnTo>
                    <a:pt x="90" y="78"/>
                  </a:lnTo>
                  <a:lnTo>
                    <a:pt x="90" y="80"/>
                  </a:lnTo>
                  <a:lnTo>
                    <a:pt x="80" y="96"/>
                  </a:lnTo>
                  <a:lnTo>
                    <a:pt x="76" y="100"/>
                  </a:lnTo>
                  <a:lnTo>
                    <a:pt x="74" y="100"/>
                  </a:lnTo>
                  <a:lnTo>
                    <a:pt x="64" y="100"/>
                  </a:lnTo>
                  <a:lnTo>
                    <a:pt x="50" y="94"/>
                  </a:lnTo>
                  <a:lnTo>
                    <a:pt x="48" y="92"/>
                  </a:lnTo>
                  <a:lnTo>
                    <a:pt x="48" y="90"/>
                  </a:lnTo>
                  <a:lnTo>
                    <a:pt x="46" y="72"/>
                  </a:lnTo>
                  <a:lnTo>
                    <a:pt x="42" y="56"/>
                  </a:lnTo>
                  <a:lnTo>
                    <a:pt x="38" y="52"/>
                  </a:lnTo>
                  <a:lnTo>
                    <a:pt x="34" y="64"/>
                  </a:lnTo>
                  <a:lnTo>
                    <a:pt x="24" y="76"/>
                  </a:lnTo>
                  <a:lnTo>
                    <a:pt x="16" y="96"/>
                  </a:lnTo>
                  <a:lnTo>
                    <a:pt x="14" y="96"/>
                  </a:lnTo>
                  <a:lnTo>
                    <a:pt x="8" y="108"/>
                  </a:lnTo>
                  <a:lnTo>
                    <a:pt x="6" y="114"/>
                  </a:lnTo>
                  <a:lnTo>
                    <a:pt x="0" y="122"/>
                  </a:lnTo>
                  <a:lnTo>
                    <a:pt x="6" y="140"/>
                  </a:lnTo>
                  <a:lnTo>
                    <a:pt x="30" y="168"/>
                  </a:lnTo>
                  <a:lnTo>
                    <a:pt x="38" y="184"/>
                  </a:lnTo>
                  <a:lnTo>
                    <a:pt x="38" y="186"/>
                  </a:lnTo>
                  <a:lnTo>
                    <a:pt x="36" y="188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12" y="200"/>
                  </a:lnTo>
                  <a:lnTo>
                    <a:pt x="14" y="212"/>
                  </a:lnTo>
                  <a:lnTo>
                    <a:pt x="26" y="220"/>
                  </a:lnTo>
                  <a:lnTo>
                    <a:pt x="42" y="224"/>
                  </a:lnTo>
                  <a:lnTo>
                    <a:pt x="48" y="240"/>
                  </a:lnTo>
                  <a:lnTo>
                    <a:pt x="44" y="268"/>
                  </a:lnTo>
                  <a:lnTo>
                    <a:pt x="38" y="280"/>
                  </a:lnTo>
                  <a:lnTo>
                    <a:pt x="38" y="284"/>
                  </a:lnTo>
                  <a:lnTo>
                    <a:pt x="36" y="284"/>
                  </a:lnTo>
                  <a:lnTo>
                    <a:pt x="16" y="286"/>
                  </a:lnTo>
                  <a:lnTo>
                    <a:pt x="16" y="294"/>
                  </a:lnTo>
                  <a:lnTo>
                    <a:pt x="10" y="312"/>
                  </a:lnTo>
                  <a:lnTo>
                    <a:pt x="8" y="332"/>
                  </a:lnTo>
                  <a:lnTo>
                    <a:pt x="12" y="344"/>
                  </a:lnTo>
                  <a:lnTo>
                    <a:pt x="36" y="358"/>
                  </a:lnTo>
                  <a:lnTo>
                    <a:pt x="38" y="360"/>
                  </a:lnTo>
                  <a:lnTo>
                    <a:pt x="48" y="376"/>
                  </a:lnTo>
                  <a:lnTo>
                    <a:pt x="48" y="378"/>
                  </a:lnTo>
                  <a:lnTo>
                    <a:pt x="48" y="380"/>
                  </a:lnTo>
                  <a:lnTo>
                    <a:pt x="34" y="408"/>
                  </a:lnTo>
                  <a:lnTo>
                    <a:pt x="32" y="416"/>
                  </a:lnTo>
                  <a:lnTo>
                    <a:pt x="24" y="434"/>
                  </a:lnTo>
                  <a:lnTo>
                    <a:pt x="20" y="448"/>
                  </a:lnTo>
                  <a:lnTo>
                    <a:pt x="20" y="450"/>
                  </a:lnTo>
                  <a:lnTo>
                    <a:pt x="14" y="456"/>
                  </a:lnTo>
                  <a:lnTo>
                    <a:pt x="12" y="462"/>
                  </a:lnTo>
                  <a:lnTo>
                    <a:pt x="12" y="464"/>
                  </a:lnTo>
                  <a:lnTo>
                    <a:pt x="12" y="466"/>
                  </a:lnTo>
                  <a:lnTo>
                    <a:pt x="14" y="468"/>
                  </a:lnTo>
                  <a:lnTo>
                    <a:pt x="22" y="476"/>
                  </a:lnTo>
                  <a:lnTo>
                    <a:pt x="26" y="482"/>
                  </a:lnTo>
                  <a:lnTo>
                    <a:pt x="28" y="484"/>
                  </a:lnTo>
                  <a:lnTo>
                    <a:pt x="28" y="488"/>
                  </a:lnTo>
                  <a:lnTo>
                    <a:pt x="30" y="492"/>
                  </a:lnTo>
                  <a:lnTo>
                    <a:pt x="36" y="496"/>
                  </a:lnTo>
                  <a:lnTo>
                    <a:pt x="66" y="502"/>
                  </a:lnTo>
                  <a:lnTo>
                    <a:pt x="80" y="500"/>
                  </a:lnTo>
                  <a:lnTo>
                    <a:pt x="94" y="496"/>
                  </a:lnTo>
                  <a:lnTo>
                    <a:pt x="108" y="492"/>
                  </a:lnTo>
                  <a:lnTo>
                    <a:pt x="122" y="492"/>
                  </a:lnTo>
                  <a:lnTo>
                    <a:pt x="122" y="486"/>
                  </a:lnTo>
                  <a:lnTo>
                    <a:pt x="114" y="464"/>
                  </a:lnTo>
                  <a:lnTo>
                    <a:pt x="112" y="464"/>
                  </a:lnTo>
                  <a:lnTo>
                    <a:pt x="114" y="464"/>
                  </a:lnTo>
                  <a:lnTo>
                    <a:pt x="158" y="400"/>
                  </a:lnTo>
                  <a:lnTo>
                    <a:pt x="208" y="352"/>
                  </a:lnTo>
                  <a:lnTo>
                    <a:pt x="224" y="348"/>
                  </a:lnTo>
                  <a:lnTo>
                    <a:pt x="232" y="338"/>
                  </a:lnTo>
                  <a:lnTo>
                    <a:pt x="240" y="332"/>
                  </a:lnTo>
                  <a:lnTo>
                    <a:pt x="250" y="328"/>
                  </a:lnTo>
                  <a:lnTo>
                    <a:pt x="246" y="324"/>
                  </a:lnTo>
                  <a:lnTo>
                    <a:pt x="234" y="312"/>
                  </a:lnTo>
                  <a:lnTo>
                    <a:pt x="226" y="302"/>
                  </a:lnTo>
                  <a:lnTo>
                    <a:pt x="226" y="300"/>
                  </a:lnTo>
                  <a:lnTo>
                    <a:pt x="230" y="294"/>
                  </a:lnTo>
                  <a:lnTo>
                    <a:pt x="218" y="296"/>
                  </a:lnTo>
                  <a:lnTo>
                    <a:pt x="196" y="292"/>
                  </a:lnTo>
                  <a:lnTo>
                    <a:pt x="186" y="284"/>
                  </a:lnTo>
                  <a:lnTo>
                    <a:pt x="182" y="280"/>
                  </a:lnTo>
                  <a:lnTo>
                    <a:pt x="180" y="276"/>
                  </a:lnTo>
                  <a:lnTo>
                    <a:pt x="176" y="256"/>
                  </a:lnTo>
                  <a:lnTo>
                    <a:pt x="174" y="238"/>
                  </a:lnTo>
                  <a:lnTo>
                    <a:pt x="170" y="242"/>
                  </a:lnTo>
                  <a:lnTo>
                    <a:pt x="164" y="244"/>
                  </a:lnTo>
                  <a:lnTo>
                    <a:pt x="146" y="240"/>
                  </a:lnTo>
                  <a:lnTo>
                    <a:pt x="136" y="232"/>
                  </a:lnTo>
                  <a:lnTo>
                    <a:pt x="122" y="228"/>
                  </a:lnTo>
                  <a:lnTo>
                    <a:pt x="116" y="228"/>
                  </a:lnTo>
                  <a:lnTo>
                    <a:pt x="110" y="226"/>
                  </a:lnTo>
                  <a:lnTo>
                    <a:pt x="104" y="224"/>
                  </a:lnTo>
                  <a:lnTo>
                    <a:pt x="98" y="218"/>
                  </a:lnTo>
                  <a:lnTo>
                    <a:pt x="96" y="214"/>
                  </a:lnTo>
                  <a:lnTo>
                    <a:pt x="96" y="210"/>
                  </a:lnTo>
                  <a:lnTo>
                    <a:pt x="96" y="206"/>
                  </a:lnTo>
                  <a:lnTo>
                    <a:pt x="98" y="202"/>
                  </a:lnTo>
                  <a:lnTo>
                    <a:pt x="102" y="200"/>
                  </a:lnTo>
                  <a:lnTo>
                    <a:pt x="110" y="192"/>
                  </a:lnTo>
                  <a:lnTo>
                    <a:pt x="118" y="180"/>
                  </a:lnTo>
                  <a:lnTo>
                    <a:pt x="116" y="176"/>
                  </a:lnTo>
                  <a:lnTo>
                    <a:pt x="114" y="170"/>
                  </a:lnTo>
                  <a:lnTo>
                    <a:pt x="112" y="164"/>
                  </a:lnTo>
                  <a:lnTo>
                    <a:pt x="114" y="160"/>
                  </a:lnTo>
                  <a:lnTo>
                    <a:pt x="114" y="158"/>
                  </a:lnTo>
                  <a:lnTo>
                    <a:pt x="116" y="156"/>
                  </a:lnTo>
                  <a:lnTo>
                    <a:pt x="120" y="152"/>
                  </a:lnTo>
                  <a:lnTo>
                    <a:pt x="134" y="148"/>
                  </a:lnTo>
                  <a:lnTo>
                    <a:pt x="136" y="142"/>
                  </a:lnTo>
                  <a:lnTo>
                    <a:pt x="138" y="140"/>
                  </a:lnTo>
                  <a:lnTo>
                    <a:pt x="150" y="140"/>
                  </a:lnTo>
                  <a:lnTo>
                    <a:pt x="148" y="140"/>
                  </a:lnTo>
                  <a:lnTo>
                    <a:pt x="142" y="136"/>
                  </a:lnTo>
                  <a:lnTo>
                    <a:pt x="140" y="132"/>
                  </a:lnTo>
                  <a:lnTo>
                    <a:pt x="140" y="128"/>
                  </a:lnTo>
                  <a:lnTo>
                    <a:pt x="142" y="122"/>
                  </a:lnTo>
                  <a:lnTo>
                    <a:pt x="148" y="118"/>
                  </a:lnTo>
                  <a:lnTo>
                    <a:pt x="154" y="116"/>
                  </a:lnTo>
                  <a:lnTo>
                    <a:pt x="160" y="116"/>
                  </a:lnTo>
                  <a:lnTo>
                    <a:pt x="166" y="118"/>
                  </a:lnTo>
                  <a:lnTo>
                    <a:pt x="172" y="120"/>
                  </a:lnTo>
                  <a:lnTo>
                    <a:pt x="190" y="134"/>
                  </a:lnTo>
                  <a:lnTo>
                    <a:pt x="208" y="134"/>
                  </a:lnTo>
                  <a:lnTo>
                    <a:pt x="214" y="138"/>
                  </a:lnTo>
                  <a:lnTo>
                    <a:pt x="214" y="144"/>
                  </a:lnTo>
                  <a:lnTo>
                    <a:pt x="214" y="150"/>
                  </a:lnTo>
                  <a:lnTo>
                    <a:pt x="210" y="152"/>
                  </a:lnTo>
                  <a:lnTo>
                    <a:pt x="206" y="152"/>
                  </a:lnTo>
                  <a:lnTo>
                    <a:pt x="204" y="154"/>
                  </a:lnTo>
                  <a:lnTo>
                    <a:pt x="202" y="160"/>
                  </a:lnTo>
                  <a:lnTo>
                    <a:pt x="210" y="180"/>
                  </a:lnTo>
                  <a:lnTo>
                    <a:pt x="218" y="170"/>
                  </a:lnTo>
                  <a:lnTo>
                    <a:pt x="226" y="168"/>
                  </a:lnTo>
                  <a:lnTo>
                    <a:pt x="230" y="168"/>
                  </a:lnTo>
                  <a:lnTo>
                    <a:pt x="234" y="172"/>
                  </a:lnTo>
                  <a:lnTo>
                    <a:pt x="236" y="180"/>
                  </a:lnTo>
                  <a:lnTo>
                    <a:pt x="240" y="190"/>
                  </a:lnTo>
                  <a:lnTo>
                    <a:pt x="242" y="202"/>
                  </a:lnTo>
                  <a:lnTo>
                    <a:pt x="246" y="210"/>
                  </a:lnTo>
                  <a:lnTo>
                    <a:pt x="252" y="220"/>
                  </a:lnTo>
                  <a:lnTo>
                    <a:pt x="264" y="236"/>
                  </a:lnTo>
                  <a:lnTo>
                    <a:pt x="268" y="248"/>
                  </a:lnTo>
                  <a:lnTo>
                    <a:pt x="300" y="244"/>
                  </a:lnTo>
                  <a:lnTo>
                    <a:pt x="314" y="236"/>
                  </a:lnTo>
                  <a:lnTo>
                    <a:pt x="326" y="220"/>
                  </a:lnTo>
                  <a:lnTo>
                    <a:pt x="332" y="204"/>
                  </a:lnTo>
                  <a:lnTo>
                    <a:pt x="336" y="188"/>
                  </a:lnTo>
                  <a:lnTo>
                    <a:pt x="336" y="186"/>
                  </a:lnTo>
                  <a:lnTo>
                    <a:pt x="336" y="184"/>
                  </a:lnTo>
                  <a:lnTo>
                    <a:pt x="338" y="184"/>
                  </a:lnTo>
                  <a:lnTo>
                    <a:pt x="350" y="176"/>
                  </a:lnTo>
                  <a:lnTo>
                    <a:pt x="352" y="176"/>
                  </a:lnTo>
                  <a:lnTo>
                    <a:pt x="350" y="174"/>
                  </a:lnTo>
                  <a:lnTo>
                    <a:pt x="330" y="168"/>
                  </a:lnTo>
                  <a:lnTo>
                    <a:pt x="326" y="156"/>
                  </a:lnTo>
                  <a:lnTo>
                    <a:pt x="324" y="15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河南"/>
            <p:cNvSpPr/>
            <p:nvPr/>
          </p:nvSpPr>
          <p:spPr bwMode="auto">
            <a:xfrm>
              <a:off x="4251362" y="3648201"/>
              <a:ext cx="678597" cy="670515"/>
            </a:xfrm>
            <a:custGeom>
              <a:avLst/>
              <a:gdLst>
                <a:gd name="T0" fmla="*/ 2147483646 w 370"/>
                <a:gd name="T1" fmla="*/ 2147483646 h 366"/>
                <a:gd name="T2" fmla="*/ 0 w 370"/>
                <a:gd name="T3" fmla="*/ 2147483646 h 366"/>
                <a:gd name="T4" fmla="*/ 2147483646 w 370"/>
                <a:gd name="T5" fmla="*/ 2147483646 h 366"/>
                <a:gd name="T6" fmla="*/ 2147483646 w 370"/>
                <a:gd name="T7" fmla="*/ 2147483646 h 366"/>
                <a:gd name="T8" fmla="*/ 2147483646 w 370"/>
                <a:gd name="T9" fmla="*/ 2147483646 h 366"/>
                <a:gd name="T10" fmla="*/ 2147483646 w 370"/>
                <a:gd name="T11" fmla="*/ 2147483646 h 366"/>
                <a:gd name="T12" fmla="*/ 2147483646 w 370"/>
                <a:gd name="T13" fmla="*/ 2147483646 h 366"/>
                <a:gd name="T14" fmla="*/ 2147483646 w 370"/>
                <a:gd name="T15" fmla="*/ 2147483646 h 366"/>
                <a:gd name="T16" fmla="*/ 2147483646 w 370"/>
                <a:gd name="T17" fmla="*/ 2147483646 h 366"/>
                <a:gd name="T18" fmla="*/ 2147483646 w 370"/>
                <a:gd name="T19" fmla="*/ 2147483646 h 366"/>
                <a:gd name="T20" fmla="*/ 2147483646 w 370"/>
                <a:gd name="T21" fmla="*/ 2147483646 h 366"/>
                <a:gd name="T22" fmla="*/ 2147483646 w 370"/>
                <a:gd name="T23" fmla="*/ 2147483646 h 366"/>
                <a:gd name="T24" fmla="*/ 2147483646 w 370"/>
                <a:gd name="T25" fmla="*/ 2147483646 h 366"/>
                <a:gd name="T26" fmla="*/ 2147483646 w 370"/>
                <a:gd name="T27" fmla="*/ 2147483646 h 366"/>
                <a:gd name="T28" fmla="*/ 2147483646 w 370"/>
                <a:gd name="T29" fmla="*/ 2147483646 h 366"/>
                <a:gd name="T30" fmla="*/ 2147483646 w 370"/>
                <a:gd name="T31" fmla="*/ 2147483646 h 366"/>
                <a:gd name="T32" fmla="*/ 2147483646 w 370"/>
                <a:gd name="T33" fmla="*/ 2147483646 h 366"/>
                <a:gd name="T34" fmla="*/ 2147483646 w 370"/>
                <a:gd name="T35" fmla="*/ 2147483646 h 366"/>
                <a:gd name="T36" fmla="*/ 2147483646 w 370"/>
                <a:gd name="T37" fmla="*/ 2147483646 h 366"/>
                <a:gd name="T38" fmla="*/ 2147483646 w 370"/>
                <a:gd name="T39" fmla="*/ 2147483646 h 366"/>
                <a:gd name="T40" fmla="*/ 2147483646 w 370"/>
                <a:gd name="T41" fmla="*/ 2147483646 h 366"/>
                <a:gd name="T42" fmla="*/ 2147483646 w 370"/>
                <a:gd name="T43" fmla="*/ 2147483646 h 366"/>
                <a:gd name="T44" fmla="*/ 2147483646 w 370"/>
                <a:gd name="T45" fmla="*/ 2147483646 h 366"/>
                <a:gd name="T46" fmla="*/ 2147483646 w 370"/>
                <a:gd name="T47" fmla="*/ 2147483646 h 366"/>
                <a:gd name="T48" fmla="*/ 2147483646 w 370"/>
                <a:gd name="T49" fmla="*/ 2147483646 h 366"/>
                <a:gd name="T50" fmla="*/ 2147483646 w 370"/>
                <a:gd name="T51" fmla="*/ 2147483646 h 366"/>
                <a:gd name="T52" fmla="*/ 2147483646 w 370"/>
                <a:gd name="T53" fmla="*/ 2147483646 h 366"/>
                <a:gd name="T54" fmla="*/ 2147483646 w 370"/>
                <a:gd name="T55" fmla="*/ 2147483646 h 366"/>
                <a:gd name="T56" fmla="*/ 2147483646 w 370"/>
                <a:gd name="T57" fmla="*/ 2147483646 h 366"/>
                <a:gd name="T58" fmla="*/ 2147483646 w 370"/>
                <a:gd name="T59" fmla="*/ 2147483646 h 366"/>
                <a:gd name="T60" fmla="*/ 2147483646 w 370"/>
                <a:gd name="T61" fmla="*/ 2147483646 h 366"/>
                <a:gd name="T62" fmla="*/ 2147483646 w 370"/>
                <a:gd name="T63" fmla="*/ 2147483646 h 366"/>
                <a:gd name="T64" fmla="*/ 2147483646 w 370"/>
                <a:gd name="T65" fmla="*/ 2147483646 h 366"/>
                <a:gd name="T66" fmla="*/ 2147483646 w 370"/>
                <a:gd name="T67" fmla="*/ 2147483646 h 366"/>
                <a:gd name="T68" fmla="*/ 2147483646 w 370"/>
                <a:gd name="T69" fmla="*/ 2147483646 h 366"/>
                <a:gd name="T70" fmla="*/ 2147483646 w 370"/>
                <a:gd name="T71" fmla="*/ 2147483646 h 366"/>
                <a:gd name="T72" fmla="*/ 2147483646 w 370"/>
                <a:gd name="T73" fmla="*/ 2147483646 h 366"/>
                <a:gd name="T74" fmla="*/ 2147483646 w 370"/>
                <a:gd name="T75" fmla="*/ 2147483646 h 366"/>
                <a:gd name="T76" fmla="*/ 2147483646 w 370"/>
                <a:gd name="T77" fmla="*/ 2147483646 h 366"/>
                <a:gd name="T78" fmla="*/ 2147483646 w 370"/>
                <a:gd name="T79" fmla="*/ 2147483646 h 366"/>
                <a:gd name="T80" fmla="*/ 2147483646 w 370"/>
                <a:gd name="T81" fmla="*/ 2147483646 h 366"/>
                <a:gd name="T82" fmla="*/ 2147483646 w 370"/>
                <a:gd name="T83" fmla="*/ 2147483646 h 366"/>
                <a:gd name="T84" fmla="*/ 2147483646 w 370"/>
                <a:gd name="T85" fmla="*/ 2147483646 h 366"/>
                <a:gd name="T86" fmla="*/ 2147483646 w 370"/>
                <a:gd name="T87" fmla="*/ 2147483646 h 366"/>
                <a:gd name="T88" fmla="*/ 2147483646 w 370"/>
                <a:gd name="T89" fmla="*/ 2147483646 h 366"/>
                <a:gd name="T90" fmla="*/ 2147483646 w 370"/>
                <a:gd name="T91" fmla="*/ 2147483646 h 366"/>
                <a:gd name="T92" fmla="*/ 2147483646 w 370"/>
                <a:gd name="T93" fmla="*/ 2147483646 h 366"/>
                <a:gd name="T94" fmla="*/ 2147483646 w 370"/>
                <a:gd name="T95" fmla="*/ 0 h 366"/>
                <a:gd name="T96" fmla="*/ 2147483646 w 370"/>
                <a:gd name="T97" fmla="*/ 2147483646 h 366"/>
                <a:gd name="T98" fmla="*/ 2147483646 w 370"/>
                <a:gd name="T99" fmla="*/ 2147483646 h 366"/>
                <a:gd name="T100" fmla="*/ 2147483646 w 370"/>
                <a:gd name="T101" fmla="*/ 2147483646 h 366"/>
                <a:gd name="T102" fmla="*/ 2147483646 w 370"/>
                <a:gd name="T103" fmla="*/ 2147483646 h 366"/>
                <a:gd name="T104" fmla="*/ 2147483646 w 370"/>
                <a:gd name="T105" fmla="*/ 2147483646 h 366"/>
                <a:gd name="T106" fmla="*/ 2147483646 w 370"/>
                <a:gd name="T107" fmla="*/ 2147483646 h 366"/>
                <a:gd name="T108" fmla="*/ 2147483646 w 370"/>
                <a:gd name="T109" fmla="*/ 2147483646 h 3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70" h="366">
                  <a:moveTo>
                    <a:pt x="82" y="120"/>
                  </a:moveTo>
                  <a:lnTo>
                    <a:pt x="80" y="120"/>
                  </a:lnTo>
                  <a:lnTo>
                    <a:pt x="20" y="146"/>
                  </a:lnTo>
                  <a:lnTo>
                    <a:pt x="2" y="162"/>
                  </a:lnTo>
                  <a:lnTo>
                    <a:pt x="0" y="182"/>
                  </a:lnTo>
                  <a:lnTo>
                    <a:pt x="2" y="196"/>
                  </a:lnTo>
                  <a:lnTo>
                    <a:pt x="4" y="206"/>
                  </a:lnTo>
                  <a:lnTo>
                    <a:pt x="10" y="210"/>
                  </a:lnTo>
                  <a:lnTo>
                    <a:pt x="28" y="222"/>
                  </a:lnTo>
                  <a:lnTo>
                    <a:pt x="30" y="222"/>
                  </a:lnTo>
                  <a:lnTo>
                    <a:pt x="34" y="252"/>
                  </a:lnTo>
                  <a:lnTo>
                    <a:pt x="54" y="276"/>
                  </a:lnTo>
                  <a:lnTo>
                    <a:pt x="60" y="282"/>
                  </a:lnTo>
                  <a:lnTo>
                    <a:pt x="66" y="286"/>
                  </a:lnTo>
                  <a:lnTo>
                    <a:pt x="82" y="290"/>
                  </a:lnTo>
                  <a:lnTo>
                    <a:pt x="86" y="290"/>
                  </a:lnTo>
                  <a:lnTo>
                    <a:pt x="92" y="296"/>
                  </a:lnTo>
                  <a:lnTo>
                    <a:pt x="104" y="300"/>
                  </a:lnTo>
                  <a:lnTo>
                    <a:pt x="152" y="302"/>
                  </a:lnTo>
                  <a:lnTo>
                    <a:pt x="194" y="304"/>
                  </a:lnTo>
                  <a:lnTo>
                    <a:pt x="204" y="306"/>
                  </a:lnTo>
                  <a:lnTo>
                    <a:pt x="210" y="310"/>
                  </a:lnTo>
                  <a:lnTo>
                    <a:pt x="214" y="312"/>
                  </a:lnTo>
                  <a:lnTo>
                    <a:pt x="214" y="318"/>
                  </a:lnTo>
                  <a:lnTo>
                    <a:pt x="214" y="332"/>
                  </a:lnTo>
                  <a:lnTo>
                    <a:pt x="214" y="342"/>
                  </a:lnTo>
                  <a:lnTo>
                    <a:pt x="216" y="346"/>
                  </a:lnTo>
                  <a:lnTo>
                    <a:pt x="234" y="342"/>
                  </a:lnTo>
                  <a:lnTo>
                    <a:pt x="242" y="340"/>
                  </a:lnTo>
                  <a:lnTo>
                    <a:pt x="250" y="338"/>
                  </a:lnTo>
                  <a:lnTo>
                    <a:pt x="256" y="340"/>
                  </a:lnTo>
                  <a:lnTo>
                    <a:pt x="258" y="342"/>
                  </a:lnTo>
                  <a:lnTo>
                    <a:pt x="266" y="350"/>
                  </a:lnTo>
                  <a:lnTo>
                    <a:pt x="278" y="362"/>
                  </a:lnTo>
                  <a:lnTo>
                    <a:pt x="280" y="364"/>
                  </a:lnTo>
                  <a:lnTo>
                    <a:pt x="282" y="366"/>
                  </a:lnTo>
                  <a:lnTo>
                    <a:pt x="290" y="360"/>
                  </a:lnTo>
                  <a:lnTo>
                    <a:pt x="298" y="350"/>
                  </a:lnTo>
                  <a:lnTo>
                    <a:pt x="300" y="348"/>
                  </a:lnTo>
                  <a:lnTo>
                    <a:pt x="314" y="358"/>
                  </a:lnTo>
                  <a:lnTo>
                    <a:pt x="324" y="350"/>
                  </a:lnTo>
                  <a:lnTo>
                    <a:pt x="326" y="342"/>
                  </a:lnTo>
                  <a:lnTo>
                    <a:pt x="330" y="338"/>
                  </a:lnTo>
                  <a:lnTo>
                    <a:pt x="334" y="334"/>
                  </a:lnTo>
                  <a:lnTo>
                    <a:pt x="342" y="332"/>
                  </a:lnTo>
                  <a:lnTo>
                    <a:pt x="346" y="330"/>
                  </a:lnTo>
                  <a:lnTo>
                    <a:pt x="344" y="328"/>
                  </a:lnTo>
                  <a:lnTo>
                    <a:pt x="342" y="326"/>
                  </a:lnTo>
                  <a:lnTo>
                    <a:pt x="344" y="306"/>
                  </a:lnTo>
                  <a:lnTo>
                    <a:pt x="338" y="300"/>
                  </a:lnTo>
                  <a:lnTo>
                    <a:pt x="334" y="296"/>
                  </a:lnTo>
                  <a:lnTo>
                    <a:pt x="328" y="294"/>
                  </a:lnTo>
                  <a:lnTo>
                    <a:pt x="320" y="294"/>
                  </a:lnTo>
                  <a:lnTo>
                    <a:pt x="310" y="296"/>
                  </a:lnTo>
                  <a:lnTo>
                    <a:pt x="306" y="296"/>
                  </a:lnTo>
                  <a:lnTo>
                    <a:pt x="302" y="294"/>
                  </a:lnTo>
                  <a:lnTo>
                    <a:pt x="302" y="290"/>
                  </a:lnTo>
                  <a:lnTo>
                    <a:pt x="302" y="286"/>
                  </a:lnTo>
                  <a:lnTo>
                    <a:pt x="292" y="272"/>
                  </a:lnTo>
                  <a:lnTo>
                    <a:pt x="282" y="262"/>
                  </a:lnTo>
                  <a:lnTo>
                    <a:pt x="278" y="256"/>
                  </a:lnTo>
                  <a:lnTo>
                    <a:pt x="274" y="250"/>
                  </a:lnTo>
                  <a:lnTo>
                    <a:pt x="272" y="244"/>
                  </a:lnTo>
                  <a:lnTo>
                    <a:pt x="274" y="238"/>
                  </a:lnTo>
                  <a:lnTo>
                    <a:pt x="274" y="236"/>
                  </a:lnTo>
                  <a:lnTo>
                    <a:pt x="298" y="240"/>
                  </a:lnTo>
                  <a:lnTo>
                    <a:pt x="296" y="226"/>
                  </a:lnTo>
                  <a:lnTo>
                    <a:pt x="296" y="216"/>
                  </a:lnTo>
                  <a:lnTo>
                    <a:pt x="298" y="212"/>
                  </a:lnTo>
                  <a:lnTo>
                    <a:pt x="300" y="210"/>
                  </a:lnTo>
                  <a:lnTo>
                    <a:pt x="304" y="206"/>
                  </a:lnTo>
                  <a:lnTo>
                    <a:pt x="310" y="204"/>
                  </a:lnTo>
                  <a:lnTo>
                    <a:pt x="318" y="200"/>
                  </a:lnTo>
                  <a:lnTo>
                    <a:pt x="318" y="196"/>
                  </a:lnTo>
                  <a:lnTo>
                    <a:pt x="312" y="178"/>
                  </a:lnTo>
                  <a:lnTo>
                    <a:pt x="312" y="170"/>
                  </a:lnTo>
                  <a:lnTo>
                    <a:pt x="312" y="166"/>
                  </a:lnTo>
                  <a:lnTo>
                    <a:pt x="318" y="162"/>
                  </a:lnTo>
                  <a:lnTo>
                    <a:pt x="324" y="162"/>
                  </a:lnTo>
                  <a:lnTo>
                    <a:pt x="338" y="166"/>
                  </a:lnTo>
                  <a:lnTo>
                    <a:pt x="340" y="166"/>
                  </a:lnTo>
                  <a:lnTo>
                    <a:pt x="340" y="168"/>
                  </a:lnTo>
                  <a:lnTo>
                    <a:pt x="356" y="186"/>
                  </a:lnTo>
                  <a:lnTo>
                    <a:pt x="370" y="162"/>
                  </a:lnTo>
                  <a:lnTo>
                    <a:pt x="356" y="140"/>
                  </a:lnTo>
                  <a:lnTo>
                    <a:pt x="348" y="128"/>
                  </a:lnTo>
                  <a:lnTo>
                    <a:pt x="336" y="136"/>
                  </a:lnTo>
                  <a:lnTo>
                    <a:pt x="334" y="134"/>
                  </a:lnTo>
                  <a:lnTo>
                    <a:pt x="302" y="126"/>
                  </a:lnTo>
                  <a:lnTo>
                    <a:pt x="292" y="122"/>
                  </a:lnTo>
                  <a:lnTo>
                    <a:pt x="286" y="116"/>
                  </a:lnTo>
                  <a:lnTo>
                    <a:pt x="280" y="110"/>
                  </a:lnTo>
                  <a:lnTo>
                    <a:pt x="278" y="106"/>
                  </a:lnTo>
                  <a:lnTo>
                    <a:pt x="260" y="96"/>
                  </a:lnTo>
                  <a:lnTo>
                    <a:pt x="260" y="78"/>
                  </a:lnTo>
                  <a:lnTo>
                    <a:pt x="294" y="58"/>
                  </a:lnTo>
                  <a:lnTo>
                    <a:pt x="292" y="44"/>
                  </a:lnTo>
                  <a:lnTo>
                    <a:pt x="286" y="30"/>
                  </a:lnTo>
                  <a:lnTo>
                    <a:pt x="282" y="18"/>
                  </a:lnTo>
                  <a:lnTo>
                    <a:pt x="258" y="22"/>
                  </a:lnTo>
                  <a:lnTo>
                    <a:pt x="242" y="26"/>
                  </a:lnTo>
                  <a:lnTo>
                    <a:pt x="226" y="28"/>
                  </a:lnTo>
                  <a:lnTo>
                    <a:pt x="200" y="22"/>
                  </a:lnTo>
                  <a:lnTo>
                    <a:pt x="200" y="14"/>
                  </a:lnTo>
                  <a:lnTo>
                    <a:pt x="196" y="14"/>
                  </a:lnTo>
                  <a:lnTo>
                    <a:pt x="190" y="10"/>
                  </a:lnTo>
                  <a:lnTo>
                    <a:pt x="188" y="6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4" y="22"/>
                  </a:lnTo>
                  <a:lnTo>
                    <a:pt x="182" y="28"/>
                  </a:lnTo>
                  <a:lnTo>
                    <a:pt x="180" y="34"/>
                  </a:lnTo>
                  <a:lnTo>
                    <a:pt x="182" y="36"/>
                  </a:lnTo>
                  <a:lnTo>
                    <a:pt x="184" y="40"/>
                  </a:lnTo>
                  <a:lnTo>
                    <a:pt x="184" y="46"/>
                  </a:lnTo>
                  <a:lnTo>
                    <a:pt x="182" y="50"/>
                  </a:lnTo>
                  <a:lnTo>
                    <a:pt x="180" y="54"/>
                  </a:lnTo>
                  <a:lnTo>
                    <a:pt x="184" y="68"/>
                  </a:lnTo>
                  <a:lnTo>
                    <a:pt x="182" y="68"/>
                  </a:lnTo>
                  <a:lnTo>
                    <a:pt x="182" y="70"/>
                  </a:lnTo>
                  <a:lnTo>
                    <a:pt x="172" y="78"/>
                  </a:lnTo>
                  <a:lnTo>
                    <a:pt x="172" y="96"/>
                  </a:lnTo>
                  <a:lnTo>
                    <a:pt x="170" y="98"/>
                  </a:lnTo>
                  <a:lnTo>
                    <a:pt x="148" y="106"/>
                  </a:lnTo>
                  <a:lnTo>
                    <a:pt x="132" y="110"/>
                  </a:lnTo>
                  <a:lnTo>
                    <a:pt x="98" y="106"/>
                  </a:lnTo>
                  <a:lnTo>
                    <a:pt x="82" y="120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8" name="台湾"/>
            <p:cNvSpPr/>
            <p:nvPr/>
          </p:nvSpPr>
          <p:spPr bwMode="auto">
            <a:xfrm>
              <a:off x="5527857" y="5080831"/>
              <a:ext cx="194409" cy="468994"/>
            </a:xfrm>
            <a:custGeom>
              <a:avLst/>
              <a:gdLst>
                <a:gd name="T0" fmla="*/ 2147483646 w 106"/>
                <a:gd name="T1" fmla="*/ 0 h 256"/>
                <a:gd name="T2" fmla="*/ 2147483646 w 106"/>
                <a:gd name="T3" fmla="*/ 0 h 256"/>
                <a:gd name="T4" fmla="*/ 2147483646 w 106"/>
                <a:gd name="T5" fmla="*/ 2147483646 h 256"/>
                <a:gd name="T6" fmla="*/ 2147483646 w 106"/>
                <a:gd name="T7" fmla="*/ 2147483646 h 256"/>
                <a:gd name="T8" fmla="*/ 2147483646 w 106"/>
                <a:gd name="T9" fmla="*/ 2147483646 h 256"/>
                <a:gd name="T10" fmla="*/ 2147483646 w 106"/>
                <a:gd name="T11" fmla="*/ 2147483646 h 256"/>
                <a:gd name="T12" fmla="*/ 2147483646 w 106"/>
                <a:gd name="T13" fmla="*/ 2147483646 h 256"/>
                <a:gd name="T14" fmla="*/ 2147483646 w 106"/>
                <a:gd name="T15" fmla="*/ 2147483646 h 256"/>
                <a:gd name="T16" fmla="*/ 2147483646 w 106"/>
                <a:gd name="T17" fmla="*/ 2147483646 h 256"/>
                <a:gd name="T18" fmla="*/ 0 w 106"/>
                <a:gd name="T19" fmla="*/ 2147483646 h 256"/>
                <a:gd name="T20" fmla="*/ 2147483646 w 106"/>
                <a:gd name="T21" fmla="*/ 2147483646 h 256"/>
                <a:gd name="T22" fmla="*/ 2147483646 w 106"/>
                <a:gd name="T23" fmla="*/ 2147483646 h 256"/>
                <a:gd name="T24" fmla="*/ 2147483646 w 106"/>
                <a:gd name="T25" fmla="*/ 2147483646 h 256"/>
                <a:gd name="T26" fmla="*/ 2147483646 w 106"/>
                <a:gd name="T27" fmla="*/ 2147483646 h 256"/>
                <a:gd name="T28" fmla="*/ 2147483646 w 106"/>
                <a:gd name="T29" fmla="*/ 2147483646 h 256"/>
                <a:gd name="T30" fmla="*/ 2147483646 w 106"/>
                <a:gd name="T31" fmla="*/ 2147483646 h 256"/>
                <a:gd name="T32" fmla="*/ 2147483646 w 106"/>
                <a:gd name="T33" fmla="*/ 2147483646 h 256"/>
                <a:gd name="T34" fmla="*/ 2147483646 w 106"/>
                <a:gd name="T35" fmla="*/ 2147483646 h 256"/>
                <a:gd name="T36" fmla="*/ 2147483646 w 106"/>
                <a:gd name="T37" fmla="*/ 2147483646 h 256"/>
                <a:gd name="T38" fmla="*/ 2147483646 w 106"/>
                <a:gd name="T39" fmla="*/ 2147483646 h 256"/>
                <a:gd name="T40" fmla="*/ 2147483646 w 106"/>
                <a:gd name="T41" fmla="*/ 2147483646 h 256"/>
                <a:gd name="T42" fmla="*/ 2147483646 w 106"/>
                <a:gd name="T43" fmla="*/ 2147483646 h 256"/>
                <a:gd name="T44" fmla="*/ 2147483646 w 106"/>
                <a:gd name="T45" fmla="*/ 2147483646 h 256"/>
                <a:gd name="T46" fmla="*/ 2147483646 w 106"/>
                <a:gd name="T47" fmla="*/ 2147483646 h 256"/>
                <a:gd name="T48" fmla="*/ 2147483646 w 106"/>
                <a:gd name="T49" fmla="*/ 2147483646 h 256"/>
                <a:gd name="T50" fmla="*/ 2147483646 w 106"/>
                <a:gd name="T51" fmla="*/ 2147483646 h 256"/>
                <a:gd name="T52" fmla="*/ 2147483646 w 106"/>
                <a:gd name="T53" fmla="*/ 2147483646 h 256"/>
                <a:gd name="T54" fmla="*/ 2147483646 w 106"/>
                <a:gd name="T55" fmla="*/ 2147483646 h 256"/>
                <a:gd name="T56" fmla="*/ 2147483646 w 106"/>
                <a:gd name="T57" fmla="*/ 2147483646 h 256"/>
                <a:gd name="T58" fmla="*/ 2147483646 w 106"/>
                <a:gd name="T59" fmla="*/ 2147483646 h 256"/>
                <a:gd name="T60" fmla="*/ 2147483646 w 106"/>
                <a:gd name="T61" fmla="*/ 2147483646 h 256"/>
                <a:gd name="T62" fmla="*/ 2147483646 w 106"/>
                <a:gd name="T63" fmla="*/ 2147483646 h 256"/>
                <a:gd name="T64" fmla="*/ 2147483646 w 106"/>
                <a:gd name="T65" fmla="*/ 2147483646 h 256"/>
                <a:gd name="T66" fmla="*/ 2147483646 w 106"/>
                <a:gd name="T67" fmla="*/ 2147483646 h 256"/>
                <a:gd name="T68" fmla="*/ 2147483646 w 106"/>
                <a:gd name="T69" fmla="*/ 2147483646 h 256"/>
                <a:gd name="T70" fmla="*/ 2147483646 w 106"/>
                <a:gd name="T71" fmla="*/ 2147483646 h 256"/>
                <a:gd name="T72" fmla="*/ 2147483646 w 106"/>
                <a:gd name="T73" fmla="*/ 2147483646 h 256"/>
                <a:gd name="T74" fmla="*/ 2147483646 w 106"/>
                <a:gd name="T75" fmla="*/ 2147483646 h 256"/>
                <a:gd name="T76" fmla="*/ 2147483646 w 106"/>
                <a:gd name="T77" fmla="*/ 2147483646 h 256"/>
                <a:gd name="T78" fmla="*/ 2147483646 w 106"/>
                <a:gd name="T79" fmla="*/ 2147483646 h 256"/>
                <a:gd name="T80" fmla="*/ 2147483646 w 106"/>
                <a:gd name="T81" fmla="*/ 2147483646 h 256"/>
                <a:gd name="T82" fmla="*/ 2147483646 w 106"/>
                <a:gd name="T83" fmla="*/ 2147483646 h 256"/>
                <a:gd name="T84" fmla="*/ 2147483646 w 106"/>
                <a:gd name="T85" fmla="*/ 2147483646 h 256"/>
                <a:gd name="T86" fmla="*/ 2147483646 w 106"/>
                <a:gd name="T87" fmla="*/ 2147483646 h 256"/>
                <a:gd name="T88" fmla="*/ 2147483646 w 106"/>
                <a:gd name="T89" fmla="*/ 0 h 2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6" h="256">
                  <a:moveTo>
                    <a:pt x="80" y="0"/>
                  </a:moveTo>
                  <a:lnTo>
                    <a:pt x="80" y="0"/>
                  </a:lnTo>
                  <a:lnTo>
                    <a:pt x="62" y="14"/>
                  </a:lnTo>
                  <a:lnTo>
                    <a:pt x="46" y="32"/>
                  </a:lnTo>
                  <a:lnTo>
                    <a:pt x="34" y="50"/>
                  </a:lnTo>
                  <a:lnTo>
                    <a:pt x="24" y="70"/>
                  </a:lnTo>
                  <a:lnTo>
                    <a:pt x="10" y="98"/>
                  </a:lnTo>
                  <a:lnTo>
                    <a:pt x="4" y="104"/>
                  </a:lnTo>
                  <a:lnTo>
                    <a:pt x="0" y="108"/>
                  </a:lnTo>
                  <a:lnTo>
                    <a:pt x="6" y="152"/>
                  </a:lnTo>
                  <a:lnTo>
                    <a:pt x="6" y="154"/>
                  </a:lnTo>
                  <a:lnTo>
                    <a:pt x="2" y="184"/>
                  </a:lnTo>
                  <a:lnTo>
                    <a:pt x="2" y="196"/>
                  </a:lnTo>
                  <a:lnTo>
                    <a:pt x="2" y="200"/>
                  </a:lnTo>
                  <a:lnTo>
                    <a:pt x="4" y="202"/>
                  </a:lnTo>
                  <a:lnTo>
                    <a:pt x="36" y="224"/>
                  </a:lnTo>
                  <a:lnTo>
                    <a:pt x="38" y="224"/>
                  </a:lnTo>
                  <a:lnTo>
                    <a:pt x="38" y="226"/>
                  </a:lnTo>
                  <a:lnTo>
                    <a:pt x="42" y="236"/>
                  </a:lnTo>
                  <a:lnTo>
                    <a:pt x="50" y="248"/>
                  </a:lnTo>
                  <a:lnTo>
                    <a:pt x="56" y="252"/>
                  </a:lnTo>
                  <a:lnTo>
                    <a:pt x="62" y="256"/>
                  </a:lnTo>
                  <a:lnTo>
                    <a:pt x="66" y="204"/>
                  </a:lnTo>
                  <a:lnTo>
                    <a:pt x="66" y="202"/>
                  </a:lnTo>
                  <a:lnTo>
                    <a:pt x="90" y="146"/>
                  </a:lnTo>
                  <a:lnTo>
                    <a:pt x="98" y="80"/>
                  </a:lnTo>
                  <a:lnTo>
                    <a:pt x="98" y="78"/>
                  </a:lnTo>
                  <a:lnTo>
                    <a:pt x="106" y="60"/>
                  </a:lnTo>
                  <a:lnTo>
                    <a:pt x="100" y="44"/>
                  </a:lnTo>
                  <a:lnTo>
                    <a:pt x="98" y="44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102" y="16"/>
                  </a:lnTo>
                  <a:lnTo>
                    <a:pt x="106" y="12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3175">
              <a:noFill/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9" name="海南"/>
            <p:cNvSpPr/>
            <p:nvPr/>
          </p:nvSpPr>
          <p:spPr bwMode="auto">
            <a:xfrm>
              <a:off x="4097302" y="5912562"/>
              <a:ext cx="293448" cy="256482"/>
            </a:xfrm>
            <a:custGeom>
              <a:avLst/>
              <a:gdLst>
                <a:gd name="T0" fmla="*/ 2147483646 w 160"/>
                <a:gd name="T1" fmla="*/ 2147483646 h 140"/>
                <a:gd name="T2" fmla="*/ 2147483646 w 160"/>
                <a:gd name="T3" fmla="*/ 2147483646 h 140"/>
                <a:gd name="T4" fmla="*/ 2147483646 w 160"/>
                <a:gd name="T5" fmla="*/ 2147483646 h 140"/>
                <a:gd name="T6" fmla="*/ 2147483646 w 160"/>
                <a:gd name="T7" fmla="*/ 2147483646 h 140"/>
                <a:gd name="T8" fmla="*/ 2147483646 w 160"/>
                <a:gd name="T9" fmla="*/ 2147483646 h 140"/>
                <a:gd name="T10" fmla="*/ 2147483646 w 160"/>
                <a:gd name="T11" fmla="*/ 2147483646 h 140"/>
                <a:gd name="T12" fmla="*/ 2147483646 w 160"/>
                <a:gd name="T13" fmla="*/ 2147483646 h 140"/>
                <a:gd name="T14" fmla="*/ 2147483646 w 160"/>
                <a:gd name="T15" fmla="*/ 2147483646 h 140"/>
                <a:gd name="T16" fmla="*/ 2147483646 w 160"/>
                <a:gd name="T17" fmla="*/ 2147483646 h 140"/>
                <a:gd name="T18" fmla="*/ 2147483646 w 160"/>
                <a:gd name="T19" fmla="*/ 2147483646 h 140"/>
                <a:gd name="T20" fmla="*/ 2147483646 w 160"/>
                <a:gd name="T21" fmla="*/ 2147483646 h 140"/>
                <a:gd name="T22" fmla="*/ 2147483646 w 160"/>
                <a:gd name="T23" fmla="*/ 2147483646 h 140"/>
                <a:gd name="T24" fmla="*/ 2147483646 w 160"/>
                <a:gd name="T25" fmla="*/ 2147483646 h 140"/>
                <a:gd name="T26" fmla="*/ 0 w 160"/>
                <a:gd name="T27" fmla="*/ 2147483646 h 140"/>
                <a:gd name="T28" fmla="*/ 2147483646 w 160"/>
                <a:gd name="T29" fmla="*/ 2147483646 h 140"/>
                <a:gd name="T30" fmla="*/ 2147483646 w 160"/>
                <a:gd name="T31" fmla="*/ 2147483646 h 140"/>
                <a:gd name="T32" fmla="*/ 2147483646 w 160"/>
                <a:gd name="T33" fmla="*/ 2147483646 h 140"/>
                <a:gd name="T34" fmla="*/ 2147483646 w 160"/>
                <a:gd name="T35" fmla="*/ 2147483646 h 140"/>
                <a:gd name="T36" fmla="*/ 2147483646 w 160"/>
                <a:gd name="T37" fmla="*/ 2147483646 h 140"/>
                <a:gd name="T38" fmla="*/ 2147483646 w 160"/>
                <a:gd name="T39" fmla="*/ 2147483646 h 140"/>
                <a:gd name="T40" fmla="*/ 2147483646 w 160"/>
                <a:gd name="T41" fmla="*/ 2147483646 h 140"/>
                <a:gd name="T42" fmla="*/ 2147483646 w 160"/>
                <a:gd name="T43" fmla="*/ 2147483646 h 140"/>
                <a:gd name="T44" fmla="*/ 2147483646 w 160"/>
                <a:gd name="T45" fmla="*/ 2147483646 h 140"/>
                <a:gd name="T46" fmla="*/ 2147483646 w 160"/>
                <a:gd name="T47" fmla="*/ 2147483646 h 140"/>
                <a:gd name="T48" fmla="*/ 2147483646 w 160"/>
                <a:gd name="T49" fmla="*/ 2147483646 h 140"/>
                <a:gd name="T50" fmla="*/ 2147483646 w 160"/>
                <a:gd name="T51" fmla="*/ 2147483646 h 140"/>
                <a:gd name="T52" fmla="*/ 2147483646 w 160"/>
                <a:gd name="T53" fmla="*/ 2147483646 h 140"/>
                <a:gd name="T54" fmla="*/ 2147483646 w 160"/>
                <a:gd name="T55" fmla="*/ 2147483646 h 140"/>
                <a:gd name="T56" fmla="*/ 2147483646 w 160"/>
                <a:gd name="T57" fmla="*/ 2147483646 h 140"/>
                <a:gd name="T58" fmla="*/ 2147483646 w 160"/>
                <a:gd name="T59" fmla="*/ 2147483646 h 140"/>
                <a:gd name="T60" fmla="*/ 2147483646 w 160"/>
                <a:gd name="T61" fmla="*/ 2147483646 h 140"/>
                <a:gd name="T62" fmla="*/ 2147483646 w 160"/>
                <a:gd name="T63" fmla="*/ 2147483646 h 140"/>
                <a:gd name="T64" fmla="*/ 2147483646 w 160"/>
                <a:gd name="T65" fmla="*/ 2147483646 h 140"/>
                <a:gd name="T66" fmla="*/ 2147483646 w 160"/>
                <a:gd name="T67" fmla="*/ 2147483646 h 140"/>
                <a:gd name="T68" fmla="*/ 2147483646 w 160"/>
                <a:gd name="T69" fmla="*/ 2147483646 h 140"/>
                <a:gd name="T70" fmla="*/ 2147483646 w 160"/>
                <a:gd name="T71" fmla="*/ 2147483646 h 140"/>
                <a:gd name="T72" fmla="*/ 2147483646 w 160"/>
                <a:gd name="T73" fmla="*/ 2147483646 h 140"/>
                <a:gd name="T74" fmla="*/ 2147483646 w 160"/>
                <a:gd name="T75" fmla="*/ 2147483646 h 140"/>
                <a:gd name="T76" fmla="*/ 2147483646 w 160"/>
                <a:gd name="T77" fmla="*/ 2147483646 h 140"/>
                <a:gd name="T78" fmla="*/ 2147483646 w 160"/>
                <a:gd name="T79" fmla="*/ 2147483646 h 140"/>
                <a:gd name="T80" fmla="*/ 2147483646 w 160"/>
                <a:gd name="T81" fmla="*/ 2147483646 h 140"/>
                <a:gd name="T82" fmla="*/ 2147483646 w 160"/>
                <a:gd name="T83" fmla="*/ 0 h 140"/>
                <a:gd name="T84" fmla="*/ 2147483646 w 160"/>
                <a:gd name="T85" fmla="*/ 2147483646 h 140"/>
                <a:gd name="T86" fmla="*/ 2147483646 w 160"/>
                <a:gd name="T87" fmla="*/ 2147483646 h 140"/>
                <a:gd name="T88" fmla="*/ 2147483646 w 160"/>
                <a:gd name="T89" fmla="*/ 2147483646 h 140"/>
                <a:gd name="T90" fmla="*/ 2147483646 w 160"/>
                <a:gd name="T91" fmla="*/ 2147483646 h 140"/>
                <a:gd name="T92" fmla="*/ 2147483646 w 160"/>
                <a:gd name="T93" fmla="*/ 2147483646 h 140"/>
                <a:gd name="T94" fmla="*/ 2147483646 w 160"/>
                <a:gd name="T95" fmla="*/ 2147483646 h 1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60" h="140">
                  <a:moveTo>
                    <a:pt x="72" y="14"/>
                  </a:moveTo>
                  <a:lnTo>
                    <a:pt x="70" y="18"/>
                  </a:lnTo>
                  <a:lnTo>
                    <a:pt x="68" y="20"/>
                  </a:lnTo>
                  <a:lnTo>
                    <a:pt x="36" y="28"/>
                  </a:lnTo>
                  <a:lnTo>
                    <a:pt x="38" y="32"/>
                  </a:lnTo>
                  <a:lnTo>
                    <a:pt x="48" y="44"/>
                  </a:lnTo>
                  <a:lnTo>
                    <a:pt x="44" y="46"/>
                  </a:lnTo>
                  <a:lnTo>
                    <a:pt x="30" y="54"/>
                  </a:lnTo>
                  <a:lnTo>
                    <a:pt x="6" y="72"/>
                  </a:lnTo>
                  <a:lnTo>
                    <a:pt x="2" y="80"/>
                  </a:lnTo>
                  <a:lnTo>
                    <a:pt x="0" y="92"/>
                  </a:lnTo>
                  <a:lnTo>
                    <a:pt x="4" y="108"/>
                  </a:lnTo>
                  <a:lnTo>
                    <a:pt x="10" y="126"/>
                  </a:lnTo>
                  <a:lnTo>
                    <a:pt x="34" y="128"/>
                  </a:lnTo>
                  <a:lnTo>
                    <a:pt x="36" y="128"/>
                  </a:lnTo>
                  <a:lnTo>
                    <a:pt x="60" y="140"/>
                  </a:lnTo>
                  <a:lnTo>
                    <a:pt x="86" y="136"/>
                  </a:lnTo>
                  <a:lnTo>
                    <a:pt x="94" y="132"/>
                  </a:lnTo>
                  <a:lnTo>
                    <a:pt x="102" y="126"/>
                  </a:lnTo>
                  <a:lnTo>
                    <a:pt x="112" y="118"/>
                  </a:lnTo>
                  <a:lnTo>
                    <a:pt x="122" y="106"/>
                  </a:lnTo>
                  <a:lnTo>
                    <a:pt x="124" y="106"/>
                  </a:lnTo>
                  <a:lnTo>
                    <a:pt x="126" y="104"/>
                  </a:lnTo>
                  <a:lnTo>
                    <a:pt x="136" y="100"/>
                  </a:lnTo>
                  <a:lnTo>
                    <a:pt x="134" y="66"/>
                  </a:lnTo>
                  <a:lnTo>
                    <a:pt x="148" y="44"/>
                  </a:lnTo>
                  <a:lnTo>
                    <a:pt x="160" y="34"/>
                  </a:lnTo>
                  <a:lnTo>
                    <a:pt x="160" y="22"/>
                  </a:lnTo>
                  <a:lnTo>
                    <a:pt x="158" y="14"/>
                  </a:lnTo>
                  <a:lnTo>
                    <a:pt x="156" y="10"/>
                  </a:lnTo>
                  <a:lnTo>
                    <a:pt x="152" y="2"/>
                  </a:lnTo>
                  <a:lnTo>
                    <a:pt x="146" y="0"/>
                  </a:lnTo>
                  <a:lnTo>
                    <a:pt x="146" y="12"/>
                  </a:lnTo>
                  <a:lnTo>
                    <a:pt x="126" y="8"/>
                  </a:lnTo>
                  <a:lnTo>
                    <a:pt x="116" y="14"/>
                  </a:lnTo>
                  <a:lnTo>
                    <a:pt x="114" y="14"/>
                  </a:lnTo>
                  <a:lnTo>
                    <a:pt x="72" y="1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0" name="甘肃"/>
            <p:cNvSpPr/>
            <p:nvPr/>
          </p:nvSpPr>
          <p:spPr bwMode="auto">
            <a:xfrm>
              <a:off x="2332016" y="2798150"/>
              <a:ext cx="1672648" cy="1414311"/>
            </a:xfrm>
            <a:custGeom>
              <a:avLst/>
              <a:gdLst>
                <a:gd name="T0" fmla="*/ 2147483646 w 912"/>
                <a:gd name="T1" fmla="*/ 2147483646 h 772"/>
                <a:gd name="T2" fmla="*/ 2147483646 w 912"/>
                <a:gd name="T3" fmla="*/ 2147483646 h 772"/>
                <a:gd name="T4" fmla="*/ 2147483646 w 912"/>
                <a:gd name="T5" fmla="*/ 2147483646 h 772"/>
                <a:gd name="T6" fmla="*/ 2147483646 w 912"/>
                <a:gd name="T7" fmla="*/ 2147483646 h 772"/>
                <a:gd name="T8" fmla="*/ 2147483646 w 912"/>
                <a:gd name="T9" fmla="*/ 2147483646 h 772"/>
                <a:gd name="T10" fmla="*/ 2147483646 w 912"/>
                <a:gd name="T11" fmla="*/ 2147483646 h 772"/>
                <a:gd name="T12" fmla="*/ 2147483646 w 912"/>
                <a:gd name="T13" fmla="*/ 2147483646 h 772"/>
                <a:gd name="T14" fmla="*/ 2147483646 w 912"/>
                <a:gd name="T15" fmla="*/ 2147483646 h 772"/>
                <a:gd name="T16" fmla="*/ 2147483646 w 912"/>
                <a:gd name="T17" fmla="*/ 2147483646 h 772"/>
                <a:gd name="T18" fmla="*/ 2147483646 w 912"/>
                <a:gd name="T19" fmla="*/ 2147483646 h 772"/>
                <a:gd name="T20" fmla="*/ 2147483646 w 912"/>
                <a:gd name="T21" fmla="*/ 2147483646 h 772"/>
                <a:gd name="T22" fmla="*/ 2147483646 w 912"/>
                <a:gd name="T23" fmla="*/ 2147483646 h 772"/>
                <a:gd name="T24" fmla="*/ 2147483646 w 912"/>
                <a:gd name="T25" fmla="*/ 2147483646 h 772"/>
                <a:gd name="T26" fmla="*/ 2147483646 w 912"/>
                <a:gd name="T27" fmla="*/ 2147483646 h 772"/>
                <a:gd name="T28" fmla="*/ 2147483646 w 912"/>
                <a:gd name="T29" fmla="*/ 2147483646 h 772"/>
                <a:gd name="T30" fmla="*/ 2147483646 w 912"/>
                <a:gd name="T31" fmla="*/ 2147483646 h 772"/>
                <a:gd name="T32" fmla="*/ 2147483646 w 912"/>
                <a:gd name="T33" fmla="*/ 2147483646 h 772"/>
                <a:gd name="T34" fmla="*/ 2147483646 w 912"/>
                <a:gd name="T35" fmla="*/ 2147483646 h 772"/>
                <a:gd name="T36" fmla="*/ 2147483646 w 912"/>
                <a:gd name="T37" fmla="*/ 2147483646 h 772"/>
                <a:gd name="T38" fmla="*/ 2147483646 w 912"/>
                <a:gd name="T39" fmla="*/ 2147483646 h 772"/>
                <a:gd name="T40" fmla="*/ 2147483646 w 912"/>
                <a:gd name="T41" fmla="*/ 2147483646 h 772"/>
                <a:gd name="T42" fmla="*/ 2147483646 w 912"/>
                <a:gd name="T43" fmla="*/ 2147483646 h 772"/>
                <a:gd name="T44" fmla="*/ 2147483646 w 912"/>
                <a:gd name="T45" fmla="*/ 2147483646 h 772"/>
                <a:gd name="T46" fmla="*/ 2147483646 w 912"/>
                <a:gd name="T47" fmla="*/ 2147483646 h 772"/>
                <a:gd name="T48" fmla="*/ 2147483646 w 912"/>
                <a:gd name="T49" fmla="*/ 2147483646 h 772"/>
                <a:gd name="T50" fmla="*/ 2147483646 w 912"/>
                <a:gd name="T51" fmla="*/ 2147483646 h 772"/>
                <a:gd name="T52" fmla="*/ 2147483646 w 912"/>
                <a:gd name="T53" fmla="*/ 2147483646 h 772"/>
                <a:gd name="T54" fmla="*/ 2147483646 w 912"/>
                <a:gd name="T55" fmla="*/ 2147483646 h 772"/>
                <a:gd name="T56" fmla="*/ 2147483646 w 912"/>
                <a:gd name="T57" fmla="*/ 2147483646 h 772"/>
                <a:gd name="T58" fmla="*/ 2147483646 w 912"/>
                <a:gd name="T59" fmla="*/ 2147483646 h 772"/>
                <a:gd name="T60" fmla="*/ 2147483646 w 912"/>
                <a:gd name="T61" fmla="*/ 2147483646 h 772"/>
                <a:gd name="T62" fmla="*/ 2147483646 w 912"/>
                <a:gd name="T63" fmla="*/ 2147483646 h 772"/>
                <a:gd name="T64" fmla="*/ 2147483646 w 912"/>
                <a:gd name="T65" fmla="*/ 2147483646 h 772"/>
                <a:gd name="T66" fmla="*/ 2147483646 w 912"/>
                <a:gd name="T67" fmla="*/ 2147483646 h 772"/>
                <a:gd name="T68" fmla="*/ 2147483646 w 912"/>
                <a:gd name="T69" fmla="*/ 2147483646 h 772"/>
                <a:gd name="T70" fmla="*/ 2147483646 w 912"/>
                <a:gd name="T71" fmla="*/ 2147483646 h 772"/>
                <a:gd name="T72" fmla="*/ 2147483646 w 912"/>
                <a:gd name="T73" fmla="*/ 2147483646 h 772"/>
                <a:gd name="T74" fmla="*/ 2147483646 w 912"/>
                <a:gd name="T75" fmla="*/ 2147483646 h 772"/>
                <a:gd name="T76" fmla="*/ 2147483646 w 912"/>
                <a:gd name="T77" fmla="*/ 2147483646 h 772"/>
                <a:gd name="T78" fmla="*/ 2147483646 w 912"/>
                <a:gd name="T79" fmla="*/ 2147483646 h 772"/>
                <a:gd name="T80" fmla="*/ 2147483646 w 912"/>
                <a:gd name="T81" fmla="*/ 2147483646 h 772"/>
                <a:gd name="T82" fmla="*/ 2147483646 w 912"/>
                <a:gd name="T83" fmla="*/ 2147483646 h 772"/>
                <a:gd name="T84" fmla="*/ 2147483646 w 912"/>
                <a:gd name="T85" fmla="*/ 2147483646 h 772"/>
                <a:gd name="T86" fmla="*/ 2147483646 w 912"/>
                <a:gd name="T87" fmla="*/ 2147483646 h 772"/>
                <a:gd name="T88" fmla="*/ 2147483646 w 912"/>
                <a:gd name="T89" fmla="*/ 2147483646 h 772"/>
                <a:gd name="T90" fmla="*/ 2147483646 w 912"/>
                <a:gd name="T91" fmla="*/ 2147483646 h 772"/>
                <a:gd name="T92" fmla="*/ 2147483646 w 912"/>
                <a:gd name="T93" fmla="*/ 2147483646 h 772"/>
                <a:gd name="T94" fmla="*/ 2147483646 w 912"/>
                <a:gd name="T95" fmla="*/ 2147483646 h 772"/>
                <a:gd name="T96" fmla="*/ 2147483646 w 912"/>
                <a:gd name="T97" fmla="*/ 2147483646 h 772"/>
                <a:gd name="T98" fmla="*/ 2147483646 w 912"/>
                <a:gd name="T99" fmla="*/ 2147483646 h 772"/>
                <a:gd name="T100" fmla="*/ 2147483646 w 912"/>
                <a:gd name="T101" fmla="*/ 2147483646 h 772"/>
                <a:gd name="T102" fmla="*/ 2147483646 w 912"/>
                <a:gd name="T103" fmla="*/ 2147483646 h 772"/>
                <a:gd name="T104" fmla="*/ 2147483646 w 912"/>
                <a:gd name="T105" fmla="*/ 2147483646 h 772"/>
                <a:gd name="T106" fmla="*/ 2147483646 w 912"/>
                <a:gd name="T107" fmla="*/ 2147483646 h 772"/>
                <a:gd name="T108" fmla="*/ 2147483646 w 912"/>
                <a:gd name="T109" fmla="*/ 2147483646 h 772"/>
                <a:gd name="T110" fmla="*/ 2147483646 w 912"/>
                <a:gd name="T111" fmla="*/ 2147483646 h 7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connsiteX0" fmla="*/ 5943 w 10000"/>
                <a:gd name="connsiteY0" fmla="*/ 3627 h 10000"/>
                <a:gd name="connsiteX1" fmla="*/ 5811 w 10000"/>
                <a:gd name="connsiteY1" fmla="*/ 3627 h 10000"/>
                <a:gd name="connsiteX2" fmla="*/ 5768 w 10000"/>
                <a:gd name="connsiteY2" fmla="*/ 3731 h 10000"/>
                <a:gd name="connsiteX3" fmla="*/ 5833 w 10000"/>
                <a:gd name="connsiteY3" fmla="*/ 3834 h 10000"/>
                <a:gd name="connsiteX4" fmla="*/ 5877 w 10000"/>
                <a:gd name="connsiteY4" fmla="*/ 3990 h 10000"/>
                <a:gd name="connsiteX5" fmla="*/ 5877 w 10000"/>
                <a:gd name="connsiteY5" fmla="*/ 4016 h 10000"/>
                <a:gd name="connsiteX6" fmla="*/ 5877 w 10000"/>
                <a:gd name="connsiteY6" fmla="*/ 4041 h 10000"/>
                <a:gd name="connsiteX7" fmla="*/ 5680 w 10000"/>
                <a:gd name="connsiteY7" fmla="*/ 4145 h 10000"/>
                <a:gd name="connsiteX8" fmla="*/ 5658 w 10000"/>
                <a:gd name="connsiteY8" fmla="*/ 4145 h 10000"/>
                <a:gd name="connsiteX9" fmla="*/ 5548 w 10000"/>
                <a:gd name="connsiteY9" fmla="*/ 4145 h 10000"/>
                <a:gd name="connsiteX10" fmla="*/ 5482 w 10000"/>
                <a:gd name="connsiteY10" fmla="*/ 4093 h 10000"/>
                <a:gd name="connsiteX11" fmla="*/ 5417 w 10000"/>
                <a:gd name="connsiteY11" fmla="*/ 4067 h 10000"/>
                <a:gd name="connsiteX12" fmla="*/ 5395 w 10000"/>
                <a:gd name="connsiteY12" fmla="*/ 4016 h 10000"/>
                <a:gd name="connsiteX13" fmla="*/ 5351 w 10000"/>
                <a:gd name="connsiteY13" fmla="*/ 3886 h 10000"/>
                <a:gd name="connsiteX14" fmla="*/ 5088 w 10000"/>
                <a:gd name="connsiteY14" fmla="*/ 3834 h 10000"/>
                <a:gd name="connsiteX15" fmla="*/ 5000 w 10000"/>
                <a:gd name="connsiteY15" fmla="*/ 3420 h 10000"/>
                <a:gd name="connsiteX16" fmla="*/ 4934 w 10000"/>
                <a:gd name="connsiteY16" fmla="*/ 3394 h 10000"/>
                <a:gd name="connsiteX17" fmla="*/ 4890 w 10000"/>
                <a:gd name="connsiteY17" fmla="*/ 3342 h 10000"/>
                <a:gd name="connsiteX18" fmla="*/ 4868 w 10000"/>
                <a:gd name="connsiteY18" fmla="*/ 3316 h 10000"/>
                <a:gd name="connsiteX19" fmla="*/ 4825 w 10000"/>
                <a:gd name="connsiteY19" fmla="*/ 3238 h 10000"/>
                <a:gd name="connsiteX20" fmla="*/ 4737 w 10000"/>
                <a:gd name="connsiteY20" fmla="*/ 3212 h 10000"/>
                <a:gd name="connsiteX21" fmla="*/ 4649 w 10000"/>
                <a:gd name="connsiteY21" fmla="*/ 3135 h 10000"/>
                <a:gd name="connsiteX22" fmla="*/ 4561 w 10000"/>
                <a:gd name="connsiteY22" fmla="*/ 3005 h 10000"/>
                <a:gd name="connsiteX23" fmla="*/ 4452 w 10000"/>
                <a:gd name="connsiteY23" fmla="*/ 2953 h 10000"/>
                <a:gd name="connsiteX24" fmla="*/ 4298 w 10000"/>
                <a:gd name="connsiteY24" fmla="*/ 2772 h 10000"/>
                <a:gd name="connsiteX25" fmla="*/ 4276 w 10000"/>
                <a:gd name="connsiteY25" fmla="*/ 2642 h 10000"/>
                <a:gd name="connsiteX26" fmla="*/ 4276 w 10000"/>
                <a:gd name="connsiteY26" fmla="*/ 2617 h 10000"/>
                <a:gd name="connsiteX27" fmla="*/ 4561 w 10000"/>
                <a:gd name="connsiteY27" fmla="*/ 2176 h 10000"/>
                <a:gd name="connsiteX28" fmla="*/ 4561 w 10000"/>
                <a:gd name="connsiteY28" fmla="*/ 2124 h 10000"/>
                <a:gd name="connsiteX29" fmla="*/ 4561 w 10000"/>
                <a:gd name="connsiteY29" fmla="*/ 2098 h 10000"/>
                <a:gd name="connsiteX30" fmla="*/ 4518 w 10000"/>
                <a:gd name="connsiteY30" fmla="*/ 1969 h 10000"/>
                <a:gd name="connsiteX31" fmla="*/ 4364 w 10000"/>
                <a:gd name="connsiteY31" fmla="*/ 2021 h 10000"/>
                <a:gd name="connsiteX32" fmla="*/ 4342 w 10000"/>
                <a:gd name="connsiteY32" fmla="*/ 2021 h 10000"/>
                <a:gd name="connsiteX33" fmla="*/ 4342 w 10000"/>
                <a:gd name="connsiteY33" fmla="*/ 2047 h 10000"/>
                <a:gd name="connsiteX34" fmla="*/ 3947 w 10000"/>
                <a:gd name="connsiteY34" fmla="*/ 2073 h 10000"/>
                <a:gd name="connsiteX35" fmla="*/ 3816 w 10000"/>
                <a:gd name="connsiteY35" fmla="*/ 2124 h 10000"/>
                <a:gd name="connsiteX36" fmla="*/ 3750 w 10000"/>
                <a:gd name="connsiteY36" fmla="*/ 2176 h 10000"/>
                <a:gd name="connsiteX37" fmla="*/ 3728 w 10000"/>
                <a:gd name="connsiteY37" fmla="*/ 2228 h 10000"/>
                <a:gd name="connsiteX38" fmla="*/ 3662 w 10000"/>
                <a:gd name="connsiteY38" fmla="*/ 2306 h 10000"/>
                <a:gd name="connsiteX39" fmla="*/ 3618 w 10000"/>
                <a:gd name="connsiteY39" fmla="*/ 2306 h 10000"/>
                <a:gd name="connsiteX40" fmla="*/ 3553 w 10000"/>
                <a:gd name="connsiteY40" fmla="*/ 2306 h 10000"/>
                <a:gd name="connsiteX41" fmla="*/ 3553 w 10000"/>
                <a:gd name="connsiteY41" fmla="*/ 2280 h 10000"/>
                <a:gd name="connsiteX42" fmla="*/ 3421 w 10000"/>
                <a:gd name="connsiteY42" fmla="*/ 2176 h 10000"/>
                <a:gd name="connsiteX43" fmla="*/ 3421 w 10000"/>
                <a:gd name="connsiteY43" fmla="*/ 1917 h 10000"/>
                <a:gd name="connsiteX44" fmla="*/ 3333 w 10000"/>
                <a:gd name="connsiteY44" fmla="*/ 1839 h 10000"/>
                <a:gd name="connsiteX45" fmla="*/ 3289 w 10000"/>
                <a:gd name="connsiteY45" fmla="*/ 1736 h 10000"/>
                <a:gd name="connsiteX46" fmla="*/ 3119 w 10000"/>
                <a:gd name="connsiteY46" fmla="*/ 3007 h 10000"/>
                <a:gd name="connsiteX47" fmla="*/ 3158 w 10000"/>
                <a:gd name="connsiteY47" fmla="*/ 1399 h 10000"/>
                <a:gd name="connsiteX48" fmla="*/ 3070 w 10000"/>
                <a:gd name="connsiteY48" fmla="*/ 1295 h 10000"/>
                <a:gd name="connsiteX49" fmla="*/ 3026 w 10000"/>
                <a:gd name="connsiteY49" fmla="*/ 1269 h 10000"/>
                <a:gd name="connsiteX50" fmla="*/ 3180 w 10000"/>
                <a:gd name="connsiteY50" fmla="*/ 1036 h 10000"/>
                <a:gd name="connsiteX51" fmla="*/ 3202 w 10000"/>
                <a:gd name="connsiteY51" fmla="*/ 881 h 10000"/>
                <a:gd name="connsiteX52" fmla="*/ 3026 w 10000"/>
                <a:gd name="connsiteY52" fmla="*/ 622 h 10000"/>
                <a:gd name="connsiteX53" fmla="*/ 2939 w 10000"/>
                <a:gd name="connsiteY53" fmla="*/ 415 h 10000"/>
                <a:gd name="connsiteX54" fmla="*/ 2939 w 10000"/>
                <a:gd name="connsiteY54" fmla="*/ 311 h 10000"/>
                <a:gd name="connsiteX55" fmla="*/ 2807 w 10000"/>
                <a:gd name="connsiteY55" fmla="*/ 207 h 10000"/>
                <a:gd name="connsiteX56" fmla="*/ 2807 w 10000"/>
                <a:gd name="connsiteY56" fmla="*/ 181 h 10000"/>
                <a:gd name="connsiteX57" fmla="*/ 2697 w 10000"/>
                <a:gd name="connsiteY57" fmla="*/ 26 h 10000"/>
                <a:gd name="connsiteX58" fmla="*/ 2544 w 10000"/>
                <a:gd name="connsiteY58" fmla="*/ 0 h 10000"/>
                <a:gd name="connsiteX59" fmla="*/ 2368 w 10000"/>
                <a:gd name="connsiteY59" fmla="*/ 52 h 10000"/>
                <a:gd name="connsiteX60" fmla="*/ 2325 w 10000"/>
                <a:gd name="connsiteY60" fmla="*/ 104 h 10000"/>
                <a:gd name="connsiteX61" fmla="*/ 2303 w 10000"/>
                <a:gd name="connsiteY61" fmla="*/ 389 h 10000"/>
                <a:gd name="connsiteX62" fmla="*/ 2303 w 10000"/>
                <a:gd name="connsiteY62" fmla="*/ 725 h 10000"/>
                <a:gd name="connsiteX63" fmla="*/ 2281 w 10000"/>
                <a:gd name="connsiteY63" fmla="*/ 725 h 10000"/>
                <a:gd name="connsiteX64" fmla="*/ 2105 w 10000"/>
                <a:gd name="connsiteY64" fmla="*/ 803 h 10000"/>
                <a:gd name="connsiteX65" fmla="*/ 1952 w 10000"/>
                <a:gd name="connsiteY65" fmla="*/ 829 h 10000"/>
                <a:gd name="connsiteX66" fmla="*/ 1842 w 10000"/>
                <a:gd name="connsiteY66" fmla="*/ 907 h 10000"/>
                <a:gd name="connsiteX67" fmla="*/ 1689 w 10000"/>
                <a:gd name="connsiteY67" fmla="*/ 959 h 10000"/>
                <a:gd name="connsiteX68" fmla="*/ 1667 w 10000"/>
                <a:gd name="connsiteY68" fmla="*/ 984 h 10000"/>
                <a:gd name="connsiteX69" fmla="*/ 1360 w 10000"/>
                <a:gd name="connsiteY69" fmla="*/ 881 h 10000"/>
                <a:gd name="connsiteX70" fmla="*/ 1250 w 10000"/>
                <a:gd name="connsiteY70" fmla="*/ 1036 h 10000"/>
                <a:gd name="connsiteX71" fmla="*/ 1184 w 10000"/>
                <a:gd name="connsiteY71" fmla="*/ 1114 h 10000"/>
                <a:gd name="connsiteX72" fmla="*/ 1075 w 10000"/>
                <a:gd name="connsiteY72" fmla="*/ 1140 h 10000"/>
                <a:gd name="connsiteX73" fmla="*/ 899 w 10000"/>
                <a:gd name="connsiteY73" fmla="*/ 1321 h 10000"/>
                <a:gd name="connsiteX74" fmla="*/ 789 w 10000"/>
                <a:gd name="connsiteY74" fmla="*/ 1503 h 10000"/>
                <a:gd name="connsiteX75" fmla="*/ 789 w 10000"/>
                <a:gd name="connsiteY75" fmla="*/ 1528 h 10000"/>
                <a:gd name="connsiteX76" fmla="*/ 724 w 10000"/>
                <a:gd name="connsiteY76" fmla="*/ 1658 h 10000"/>
                <a:gd name="connsiteX77" fmla="*/ 658 w 10000"/>
                <a:gd name="connsiteY77" fmla="*/ 1710 h 10000"/>
                <a:gd name="connsiteX78" fmla="*/ 548 w 10000"/>
                <a:gd name="connsiteY78" fmla="*/ 1865 h 10000"/>
                <a:gd name="connsiteX79" fmla="*/ 548 w 10000"/>
                <a:gd name="connsiteY79" fmla="*/ 1891 h 10000"/>
                <a:gd name="connsiteX80" fmla="*/ 482 w 10000"/>
                <a:gd name="connsiteY80" fmla="*/ 1943 h 10000"/>
                <a:gd name="connsiteX81" fmla="*/ 351 w 10000"/>
                <a:gd name="connsiteY81" fmla="*/ 1969 h 10000"/>
                <a:gd name="connsiteX82" fmla="*/ 132 w 10000"/>
                <a:gd name="connsiteY82" fmla="*/ 1969 h 10000"/>
                <a:gd name="connsiteX83" fmla="*/ 88 w 10000"/>
                <a:gd name="connsiteY83" fmla="*/ 2047 h 10000"/>
                <a:gd name="connsiteX84" fmla="*/ 0 w 10000"/>
                <a:gd name="connsiteY84" fmla="*/ 2228 h 10000"/>
                <a:gd name="connsiteX85" fmla="*/ 44 w 10000"/>
                <a:gd name="connsiteY85" fmla="*/ 2383 h 10000"/>
                <a:gd name="connsiteX86" fmla="*/ 22 w 10000"/>
                <a:gd name="connsiteY86" fmla="*/ 2798 h 10000"/>
                <a:gd name="connsiteX87" fmla="*/ 88 w 10000"/>
                <a:gd name="connsiteY87" fmla="*/ 2902 h 10000"/>
                <a:gd name="connsiteX88" fmla="*/ 88 w 10000"/>
                <a:gd name="connsiteY88" fmla="*/ 2927 h 10000"/>
                <a:gd name="connsiteX89" fmla="*/ 110 w 10000"/>
                <a:gd name="connsiteY89" fmla="*/ 3005 h 10000"/>
                <a:gd name="connsiteX90" fmla="*/ 241 w 10000"/>
                <a:gd name="connsiteY90" fmla="*/ 3005 h 10000"/>
                <a:gd name="connsiteX91" fmla="*/ 439 w 10000"/>
                <a:gd name="connsiteY91" fmla="*/ 3057 h 10000"/>
                <a:gd name="connsiteX92" fmla="*/ 724 w 10000"/>
                <a:gd name="connsiteY92" fmla="*/ 3083 h 10000"/>
                <a:gd name="connsiteX93" fmla="*/ 833 w 10000"/>
                <a:gd name="connsiteY93" fmla="*/ 3057 h 10000"/>
                <a:gd name="connsiteX94" fmla="*/ 855 w 10000"/>
                <a:gd name="connsiteY94" fmla="*/ 3057 h 10000"/>
                <a:gd name="connsiteX95" fmla="*/ 877 w 10000"/>
                <a:gd name="connsiteY95" fmla="*/ 3057 h 10000"/>
                <a:gd name="connsiteX96" fmla="*/ 1096 w 10000"/>
                <a:gd name="connsiteY96" fmla="*/ 3161 h 10000"/>
                <a:gd name="connsiteX97" fmla="*/ 1118 w 10000"/>
                <a:gd name="connsiteY97" fmla="*/ 3161 h 10000"/>
                <a:gd name="connsiteX98" fmla="*/ 1228 w 10000"/>
                <a:gd name="connsiteY98" fmla="*/ 3290 h 10000"/>
                <a:gd name="connsiteX99" fmla="*/ 1491 w 10000"/>
                <a:gd name="connsiteY99" fmla="*/ 3394 h 10000"/>
                <a:gd name="connsiteX100" fmla="*/ 1513 w 10000"/>
                <a:gd name="connsiteY100" fmla="*/ 3394 h 10000"/>
                <a:gd name="connsiteX101" fmla="*/ 1689 w 10000"/>
                <a:gd name="connsiteY101" fmla="*/ 3523 h 10000"/>
                <a:gd name="connsiteX102" fmla="*/ 2105 w 10000"/>
                <a:gd name="connsiteY102" fmla="*/ 3990 h 10000"/>
                <a:gd name="connsiteX103" fmla="*/ 2303 w 10000"/>
                <a:gd name="connsiteY103" fmla="*/ 4093 h 10000"/>
                <a:gd name="connsiteX104" fmla="*/ 2390 w 10000"/>
                <a:gd name="connsiteY104" fmla="*/ 4041 h 10000"/>
                <a:gd name="connsiteX105" fmla="*/ 2456 w 10000"/>
                <a:gd name="connsiteY105" fmla="*/ 3886 h 10000"/>
                <a:gd name="connsiteX106" fmla="*/ 2412 w 10000"/>
                <a:gd name="connsiteY106" fmla="*/ 3601 h 10000"/>
                <a:gd name="connsiteX107" fmla="*/ 2434 w 10000"/>
                <a:gd name="connsiteY107" fmla="*/ 3549 h 10000"/>
                <a:gd name="connsiteX108" fmla="*/ 2456 w 10000"/>
                <a:gd name="connsiteY108" fmla="*/ 3497 h 10000"/>
                <a:gd name="connsiteX109" fmla="*/ 2588 w 10000"/>
                <a:gd name="connsiteY109" fmla="*/ 3420 h 10000"/>
                <a:gd name="connsiteX110" fmla="*/ 2588 w 10000"/>
                <a:gd name="connsiteY110" fmla="*/ 3394 h 10000"/>
                <a:gd name="connsiteX111" fmla="*/ 3136 w 10000"/>
                <a:gd name="connsiteY111" fmla="*/ 3782 h 10000"/>
                <a:gd name="connsiteX112" fmla="*/ 3202 w 10000"/>
                <a:gd name="connsiteY112" fmla="*/ 3756 h 10000"/>
                <a:gd name="connsiteX113" fmla="*/ 3311 w 10000"/>
                <a:gd name="connsiteY113" fmla="*/ 3679 h 10000"/>
                <a:gd name="connsiteX114" fmla="*/ 3333 w 10000"/>
                <a:gd name="connsiteY114" fmla="*/ 3679 h 10000"/>
                <a:gd name="connsiteX115" fmla="*/ 3399 w 10000"/>
                <a:gd name="connsiteY115" fmla="*/ 3679 h 10000"/>
                <a:gd name="connsiteX116" fmla="*/ 3509 w 10000"/>
                <a:gd name="connsiteY116" fmla="*/ 3575 h 10000"/>
                <a:gd name="connsiteX117" fmla="*/ 3531 w 10000"/>
                <a:gd name="connsiteY117" fmla="*/ 3575 h 10000"/>
                <a:gd name="connsiteX118" fmla="*/ 3553 w 10000"/>
                <a:gd name="connsiteY118" fmla="*/ 3575 h 10000"/>
                <a:gd name="connsiteX119" fmla="*/ 3860 w 10000"/>
                <a:gd name="connsiteY119" fmla="*/ 3834 h 10000"/>
                <a:gd name="connsiteX120" fmla="*/ 3882 w 10000"/>
                <a:gd name="connsiteY120" fmla="*/ 3860 h 10000"/>
                <a:gd name="connsiteX121" fmla="*/ 4079 w 10000"/>
                <a:gd name="connsiteY121" fmla="*/ 4041 h 10000"/>
                <a:gd name="connsiteX122" fmla="*/ 4167 w 10000"/>
                <a:gd name="connsiteY122" fmla="*/ 4145 h 10000"/>
                <a:gd name="connsiteX123" fmla="*/ 4254 w 10000"/>
                <a:gd name="connsiteY123" fmla="*/ 4275 h 10000"/>
                <a:gd name="connsiteX124" fmla="*/ 4364 w 10000"/>
                <a:gd name="connsiteY124" fmla="*/ 4404 h 10000"/>
                <a:gd name="connsiteX125" fmla="*/ 4430 w 10000"/>
                <a:gd name="connsiteY125" fmla="*/ 4378 h 10000"/>
                <a:gd name="connsiteX126" fmla="*/ 4518 w 10000"/>
                <a:gd name="connsiteY126" fmla="*/ 4197 h 10000"/>
                <a:gd name="connsiteX127" fmla="*/ 4715 w 10000"/>
                <a:gd name="connsiteY127" fmla="*/ 4352 h 10000"/>
                <a:gd name="connsiteX128" fmla="*/ 4737 w 10000"/>
                <a:gd name="connsiteY128" fmla="*/ 4352 h 10000"/>
                <a:gd name="connsiteX129" fmla="*/ 4868 w 10000"/>
                <a:gd name="connsiteY129" fmla="*/ 4560 h 10000"/>
                <a:gd name="connsiteX130" fmla="*/ 5263 w 10000"/>
                <a:gd name="connsiteY130" fmla="*/ 4922 h 10000"/>
                <a:gd name="connsiteX131" fmla="*/ 5395 w 10000"/>
                <a:gd name="connsiteY131" fmla="*/ 5078 h 10000"/>
                <a:gd name="connsiteX132" fmla="*/ 5724 w 10000"/>
                <a:gd name="connsiteY132" fmla="*/ 4948 h 10000"/>
                <a:gd name="connsiteX133" fmla="*/ 5746 w 10000"/>
                <a:gd name="connsiteY133" fmla="*/ 5259 h 10000"/>
                <a:gd name="connsiteX134" fmla="*/ 5899 w 10000"/>
                <a:gd name="connsiteY134" fmla="*/ 5440 h 10000"/>
                <a:gd name="connsiteX135" fmla="*/ 6009 w 10000"/>
                <a:gd name="connsiteY135" fmla="*/ 5648 h 10000"/>
                <a:gd name="connsiteX136" fmla="*/ 6009 w 10000"/>
                <a:gd name="connsiteY136" fmla="*/ 5674 h 10000"/>
                <a:gd name="connsiteX137" fmla="*/ 6009 w 10000"/>
                <a:gd name="connsiteY137" fmla="*/ 5699 h 10000"/>
                <a:gd name="connsiteX138" fmla="*/ 6140 w 10000"/>
                <a:gd name="connsiteY138" fmla="*/ 6399 h 10000"/>
                <a:gd name="connsiteX139" fmla="*/ 6272 w 10000"/>
                <a:gd name="connsiteY139" fmla="*/ 6684 h 10000"/>
                <a:gd name="connsiteX140" fmla="*/ 6096 w 10000"/>
                <a:gd name="connsiteY140" fmla="*/ 7228 h 10000"/>
                <a:gd name="connsiteX141" fmla="*/ 6096 w 10000"/>
                <a:gd name="connsiteY141" fmla="*/ 7254 h 10000"/>
                <a:gd name="connsiteX142" fmla="*/ 5965 w 10000"/>
                <a:gd name="connsiteY142" fmla="*/ 7306 h 10000"/>
                <a:gd name="connsiteX143" fmla="*/ 5965 w 10000"/>
                <a:gd name="connsiteY143" fmla="*/ 7461 h 10000"/>
                <a:gd name="connsiteX144" fmla="*/ 5943 w 10000"/>
                <a:gd name="connsiteY144" fmla="*/ 7461 h 10000"/>
                <a:gd name="connsiteX145" fmla="*/ 5789 w 10000"/>
                <a:gd name="connsiteY145" fmla="*/ 7746 h 10000"/>
                <a:gd name="connsiteX146" fmla="*/ 5570 w 10000"/>
                <a:gd name="connsiteY146" fmla="*/ 7772 h 10000"/>
                <a:gd name="connsiteX147" fmla="*/ 5351 w 10000"/>
                <a:gd name="connsiteY147" fmla="*/ 7979 h 10000"/>
                <a:gd name="connsiteX148" fmla="*/ 5417 w 10000"/>
                <a:gd name="connsiteY148" fmla="*/ 8031 h 10000"/>
                <a:gd name="connsiteX149" fmla="*/ 5482 w 10000"/>
                <a:gd name="connsiteY149" fmla="*/ 8057 h 10000"/>
                <a:gd name="connsiteX150" fmla="*/ 5526 w 10000"/>
                <a:gd name="connsiteY150" fmla="*/ 8109 h 10000"/>
                <a:gd name="connsiteX151" fmla="*/ 5570 w 10000"/>
                <a:gd name="connsiteY151" fmla="*/ 8161 h 10000"/>
                <a:gd name="connsiteX152" fmla="*/ 5570 w 10000"/>
                <a:gd name="connsiteY152" fmla="*/ 8212 h 10000"/>
                <a:gd name="connsiteX153" fmla="*/ 5526 w 10000"/>
                <a:gd name="connsiteY153" fmla="*/ 8316 h 10000"/>
                <a:gd name="connsiteX154" fmla="*/ 5526 w 10000"/>
                <a:gd name="connsiteY154" fmla="*/ 8342 h 10000"/>
                <a:gd name="connsiteX155" fmla="*/ 5395 w 10000"/>
                <a:gd name="connsiteY155" fmla="*/ 8497 h 10000"/>
                <a:gd name="connsiteX156" fmla="*/ 5373 w 10000"/>
                <a:gd name="connsiteY156" fmla="*/ 8497 h 10000"/>
                <a:gd name="connsiteX157" fmla="*/ 5373 w 10000"/>
                <a:gd name="connsiteY157" fmla="*/ 8523 h 10000"/>
                <a:gd name="connsiteX158" fmla="*/ 5351 w 10000"/>
                <a:gd name="connsiteY158" fmla="*/ 8523 h 10000"/>
                <a:gd name="connsiteX159" fmla="*/ 4934 w 10000"/>
                <a:gd name="connsiteY159" fmla="*/ 8446 h 10000"/>
                <a:gd name="connsiteX160" fmla="*/ 4912 w 10000"/>
                <a:gd name="connsiteY160" fmla="*/ 8627 h 10000"/>
                <a:gd name="connsiteX161" fmla="*/ 4956 w 10000"/>
                <a:gd name="connsiteY161" fmla="*/ 9016 h 10000"/>
                <a:gd name="connsiteX162" fmla="*/ 5307 w 10000"/>
                <a:gd name="connsiteY162" fmla="*/ 9171 h 10000"/>
                <a:gd name="connsiteX163" fmla="*/ 5307 w 10000"/>
                <a:gd name="connsiteY163" fmla="*/ 9197 h 10000"/>
                <a:gd name="connsiteX164" fmla="*/ 5439 w 10000"/>
                <a:gd name="connsiteY164" fmla="*/ 9145 h 10000"/>
                <a:gd name="connsiteX165" fmla="*/ 5461 w 10000"/>
                <a:gd name="connsiteY165" fmla="*/ 9145 h 10000"/>
                <a:gd name="connsiteX166" fmla="*/ 5482 w 10000"/>
                <a:gd name="connsiteY166" fmla="*/ 9119 h 10000"/>
                <a:gd name="connsiteX167" fmla="*/ 5482 w 10000"/>
                <a:gd name="connsiteY167" fmla="*/ 9145 h 10000"/>
                <a:gd name="connsiteX168" fmla="*/ 5592 w 10000"/>
                <a:gd name="connsiteY168" fmla="*/ 9223 h 10000"/>
                <a:gd name="connsiteX169" fmla="*/ 5746 w 10000"/>
                <a:gd name="connsiteY169" fmla="*/ 9223 h 10000"/>
                <a:gd name="connsiteX170" fmla="*/ 5789 w 10000"/>
                <a:gd name="connsiteY170" fmla="*/ 9197 h 10000"/>
                <a:gd name="connsiteX171" fmla="*/ 5746 w 10000"/>
                <a:gd name="connsiteY171" fmla="*/ 9016 h 10000"/>
                <a:gd name="connsiteX172" fmla="*/ 5702 w 10000"/>
                <a:gd name="connsiteY172" fmla="*/ 8808 h 10000"/>
                <a:gd name="connsiteX173" fmla="*/ 5702 w 10000"/>
                <a:gd name="connsiteY173" fmla="*/ 8782 h 10000"/>
                <a:gd name="connsiteX174" fmla="*/ 5702 w 10000"/>
                <a:gd name="connsiteY174" fmla="*/ 8756 h 10000"/>
                <a:gd name="connsiteX175" fmla="*/ 5768 w 10000"/>
                <a:gd name="connsiteY175" fmla="*/ 8679 h 10000"/>
                <a:gd name="connsiteX176" fmla="*/ 5789 w 10000"/>
                <a:gd name="connsiteY176" fmla="*/ 8653 h 10000"/>
                <a:gd name="connsiteX177" fmla="*/ 5877 w 10000"/>
                <a:gd name="connsiteY177" fmla="*/ 8497 h 10000"/>
                <a:gd name="connsiteX178" fmla="*/ 5899 w 10000"/>
                <a:gd name="connsiteY178" fmla="*/ 8472 h 10000"/>
                <a:gd name="connsiteX179" fmla="*/ 6053 w 10000"/>
                <a:gd name="connsiteY179" fmla="*/ 8342 h 10000"/>
                <a:gd name="connsiteX180" fmla="*/ 6053 w 10000"/>
                <a:gd name="connsiteY180" fmla="*/ 8316 h 10000"/>
                <a:gd name="connsiteX181" fmla="*/ 6075 w 10000"/>
                <a:gd name="connsiteY181" fmla="*/ 8316 h 10000"/>
                <a:gd name="connsiteX182" fmla="*/ 6272 w 10000"/>
                <a:gd name="connsiteY182" fmla="*/ 8290 h 10000"/>
                <a:gd name="connsiteX183" fmla="*/ 6272 w 10000"/>
                <a:gd name="connsiteY183" fmla="*/ 8342 h 10000"/>
                <a:gd name="connsiteX184" fmla="*/ 6272 w 10000"/>
                <a:gd name="connsiteY184" fmla="*/ 8497 h 10000"/>
                <a:gd name="connsiteX185" fmla="*/ 6316 w 10000"/>
                <a:gd name="connsiteY185" fmla="*/ 8601 h 10000"/>
                <a:gd name="connsiteX186" fmla="*/ 6360 w 10000"/>
                <a:gd name="connsiteY186" fmla="*/ 8731 h 10000"/>
                <a:gd name="connsiteX187" fmla="*/ 6535 w 10000"/>
                <a:gd name="connsiteY187" fmla="*/ 8860 h 10000"/>
                <a:gd name="connsiteX188" fmla="*/ 7018 w 10000"/>
                <a:gd name="connsiteY188" fmla="*/ 8912 h 10000"/>
                <a:gd name="connsiteX189" fmla="*/ 7039 w 10000"/>
                <a:gd name="connsiteY189" fmla="*/ 8912 h 10000"/>
                <a:gd name="connsiteX190" fmla="*/ 7061 w 10000"/>
                <a:gd name="connsiteY190" fmla="*/ 8912 h 10000"/>
                <a:gd name="connsiteX191" fmla="*/ 7061 w 10000"/>
                <a:gd name="connsiteY191" fmla="*/ 8938 h 10000"/>
                <a:gd name="connsiteX192" fmla="*/ 7061 w 10000"/>
                <a:gd name="connsiteY192" fmla="*/ 8964 h 10000"/>
                <a:gd name="connsiteX193" fmla="*/ 7061 w 10000"/>
                <a:gd name="connsiteY193" fmla="*/ 9145 h 10000"/>
                <a:gd name="connsiteX194" fmla="*/ 7193 w 10000"/>
                <a:gd name="connsiteY194" fmla="*/ 9326 h 10000"/>
                <a:gd name="connsiteX195" fmla="*/ 7303 w 10000"/>
                <a:gd name="connsiteY195" fmla="*/ 9378 h 10000"/>
                <a:gd name="connsiteX196" fmla="*/ 7325 w 10000"/>
                <a:gd name="connsiteY196" fmla="*/ 9378 h 10000"/>
                <a:gd name="connsiteX197" fmla="*/ 7325 w 10000"/>
                <a:gd name="connsiteY197" fmla="*/ 9404 h 10000"/>
                <a:gd name="connsiteX198" fmla="*/ 7325 w 10000"/>
                <a:gd name="connsiteY198" fmla="*/ 9482 h 10000"/>
                <a:gd name="connsiteX199" fmla="*/ 7325 w 10000"/>
                <a:gd name="connsiteY199" fmla="*/ 9585 h 10000"/>
                <a:gd name="connsiteX200" fmla="*/ 7281 w 10000"/>
                <a:gd name="connsiteY200" fmla="*/ 9793 h 10000"/>
                <a:gd name="connsiteX201" fmla="*/ 7346 w 10000"/>
                <a:gd name="connsiteY201" fmla="*/ 9845 h 10000"/>
                <a:gd name="connsiteX202" fmla="*/ 7434 w 10000"/>
                <a:gd name="connsiteY202" fmla="*/ 9845 h 10000"/>
                <a:gd name="connsiteX203" fmla="*/ 7500 w 10000"/>
                <a:gd name="connsiteY203" fmla="*/ 9870 h 10000"/>
                <a:gd name="connsiteX204" fmla="*/ 7544 w 10000"/>
                <a:gd name="connsiteY204" fmla="*/ 9896 h 10000"/>
                <a:gd name="connsiteX205" fmla="*/ 7741 w 10000"/>
                <a:gd name="connsiteY205" fmla="*/ 10000 h 10000"/>
                <a:gd name="connsiteX206" fmla="*/ 7851 w 10000"/>
                <a:gd name="connsiteY206" fmla="*/ 9896 h 10000"/>
                <a:gd name="connsiteX207" fmla="*/ 7982 w 10000"/>
                <a:gd name="connsiteY207" fmla="*/ 9715 h 10000"/>
                <a:gd name="connsiteX208" fmla="*/ 8004 w 10000"/>
                <a:gd name="connsiteY208" fmla="*/ 9637 h 10000"/>
                <a:gd name="connsiteX209" fmla="*/ 8026 w 10000"/>
                <a:gd name="connsiteY209" fmla="*/ 9611 h 10000"/>
                <a:gd name="connsiteX210" fmla="*/ 8048 w 10000"/>
                <a:gd name="connsiteY210" fmla="*/ 9585 h 10000"/>
                <a:gd name="connsiteX211" fmla="*/ 8004 w 10000"/>
                <a:gd name="connsiteY211" fmla="*/ 9352 h 10000"/>
                <a:gd name="connsiteX212" fmla="*/ 7982 w 10000"/>
                <a:gd name="connsiteY212" fmla="*/ 9249 h 10000"/>
                <a:gd name="connsiteX213" fmla="*/ 7982 w 10000"/>
                <a:gd name="connsiteY213" fmla="*/ 9223 h 10000"/>
                <a:gd name="connsiteX214" fmla="*/ 7982 w 10000"/>
                <a:gd name="connsiteY214" fmla="*/ 9197 h 10000"/>
                <a:gd name="connsiteX215" fmla="*/ 8070 w 10000"/>
                <a:gd name="connsiteY215" fmla="*/ 9067 h 10000"/>
                <a:gd name="connsiteX216" fmla="*/ 8202 w 10000"/>
                <a:gd name="connsiteY216" fmla="*/ 8938 h 10000"/>
                <a:gd name="connsiteX217" fmla="*/ 8224 w 10000"/>
                <a:gd name="connsiteY217" fmla="*/ 8938 h 10000"/>
                <a:gd name="connsiteX218" fmla="*/ 8509 w 10000"/>
                <a:gd name="connsiteY218" fmla="*/ 8938 h 10000"/>
                <a:gd name="connsiteX219" fmla="*/ 8553 w 10000"/>
                <a:gd name="connsiteY219" fmla="*/ 8912 h 10000"/>
                <a:gd name="connsiteX220" fmla="*/ 8553 w 10000"/>
                <a:gd name="connsiteY220" fmla="*/ 8756 h 10000"/>
                <a:gd name="connsiteX221" fmla="*/ 8509 w 10000"/>
                <a:gd name="connsiteY221" fmla="*/ 8601 h 10000"/>
                <a:gd name="connsiteX222" fmla="*/ 8399 w 10000"/>
                <a:gd name="connsiteY222" fmla="*/ 8394 h 10000"/>
                <a:gd name="connsiteX223" fmla="*/ 8399 w 10000"/>
                <a:gd name="connsiteY223" fmla="*/ 8135 h 10000"/>
                <a:gd name="connsiteX224" fmla="*/ 8399 w 10000"/>
                <a:gd name="connsiteY224" fmla="*/ 8109 h 10000"/>
                <a:gd name="connsiteX225" fmla="*/ 8443 w 10000"/>
                <a:gd name="connsiteY225" fmla="*/ 7953 h 10000"/>
                <a:gd name="connsiteX226" fmla="*/ 8465 w 10000"/>
                <a:gd name="connsiteY226" fmla="*/ 7953 h 10000"/>
                <a:gd name="connsiteX227" fmla="*/ 8684 w 10000"/>
                <a:gd name="connsiteY227" fmla="*/ 7539 h 10000"/>
                <a:gd name="connsiteX228" fmla="*/ 8706 w 10000"/>
                <a:gd name="connsiteY228" fmla="*/ 7539 h 10000"/>
                <a:gd name="connsiteX229" fmla="*/ 8728 w 10000"/>
                <a:gd name="connsiteY229" fmla="*/ 7513 h 10000"/>
                <a:gd name="connsiteX230" fmla="*/ 8772 w 10000"/>
                <a:gd name="connsiteY230" fmla="*/ 7513 h 10000"/>
                <a:gd name="connsiteX231" fmla="*/ 8860 w 10000"/>
                <a:gd name="connsiteY231" fmla="*/ 7539 h 10000"/>
                <a:gd name="connsiteX232" fmla="*/ 9079 w 10000"/>
                <a:gd name="connsiteY232" fmla="*/ 7668 h 10000"/>
                <a:gd name="connsiteX233" fmla="*/ 9211 w 10000"/>
                <a:gd name="connsiteY233" fmla="*/ 7720 h 10000"/>
                <a:gd name="connsiteX234" fmla="*/ 9211 w 10000"/>
                <a:gd name="connsiteY234" fmla="*/ 7642 h 10000"/>
                <a:gd name="connsiteX235" fmla="*/ 9189 w 10000"/>
                <a:gd name="connsiteY235" fmla="*/ 7617 h 10000"/>
                <a:gd name="connsiteX236" fmla="*/ 9189 w 10000"/>
                <a:gd name="connsiteY236" fmla="*/ 7591 h 10000"/>
                <a:gd name="connsiteX237" fmla="*/ 9211 w 10000"/>
                <a:gd name="connsiteY237" fmla="*/ 7513 h 10000"/>
                <a:gd name="connsiteX238" fmla="*/ 9276 w 10000"/>
                <a:gd name="connsiteY238" fmla="*/ 7409 h 10000"/>
                <a:gd name="connsiteX239" fmla="*/ 9430 w 10000"/>
                <a:gd name="connsiteY239" fmla="*/ 7280 h 10000"/>
                <a:gd name="connsiteX240" fmla="*/ 9430 w 10000"/>
                <a:gd name="connsiteY240" fmla="*/ 7254 h 10000"/>
                <a:gd name="connsiteX241" fmla="*/ 9605 w 10000"/>
                <a:gd name="connsiteY241" fmla="*/ 7202 h 10000"/>
                <a:gd name="connsiteX242" fmla="*/ 9759 w 10000"/>
                <a:gd name="connsiteY242" fmla="*/ 7202 h 10000"/>
                <a:gd name="connsiteX243" fmla="*/ 9781 w 10000"/>
                <a:gd name="connsiteY243" fmla="*/ 7202 h 10000"/>
                <a:gd name="connsiteX244" fmla="*/ 9868 w 10000"/>
                <a:gd name="connsiteY244" fmla="*/ 7202 h 10000"/>
                <a:gd name="connsiteX245" fmla="*/ 9912 w 10000"/>
                <a:gd name="connsiteY245" fmla="*/ 6943 h 10000"/>
                <a:gd name="connsiteX246" fmla="*/ 9912 w 10000"/>
                <a:gd name="connsiteY246" fmla="*/ 6788 h 10000"/>
                <a:gd name="connsiteX247" fmla="*/ 9934 w 10000"/>
                <a:gd name="connsiteY247" fmla="*/ 6632 h 10000"/>
                <a:gd name="connsiteX248" fmla="*/ 9934 w 10000"/>
                <a:gd name="connsiteY248" fmla="*/ 6606 h 10000"/>
                <a:gd name="connsiteX249" fmla="*/ 9956 w 10000"/>
                <a:gd name="connsiteY249" fmla="*/ 6580 h 10000"/>
                <a:gd name="connsiteX250" fmla="*/ 10000 w 10000"/>
                <a:gd name="connsiteY250" fmla="*/ 6425 h 10000"/>
                <a:gd name="connsiteX251" fmla="*/ 9934 w 10000"/>
                <a:gd name="connsiteY251" fmla="*/ 6321 h 10000"/>
                <a:gd name="connsiteX252" fmla="*/ 9825 w 10000"/>
                <a:gd name="connsiteY252" fmla="*/ 6218 h 10000"/>
                <a:gd name="connsiteX253" fmla="*/ 9605 w 10000"/>
                <a:gd name="connsiteY253" fmla="*/ 6166 h 10000"/>
                <a:gd name="connsiteX254" fmla="*/ 9518 w 10000"/>
                <a:gd name="connsiteY254" fmla="*/ 6114 h 10000"/>
                <a:gd name="connsiteX255" fmla="*/ 9342 w 10000"/>
                <a:gd name="connsiteY255" fmla="*/ 5959 h 10000"/>
                <a:gd name="connsiteX256" fmla="*/ 9211 w 10000"/>
                <a:gd name="connsiteY256" fmla="*/ 5907 h 10000"/>
                <a:gd name="connsiteX257" fmla="*/ 9211 w 10000"/>
                <a:gd name="connsiteY257" fmla="*/ 5881 h 10000"/>
                <a:gd name="connsiteX258" fmla="*/ 9035 w 10000"/>
                <a:gd name="connsiteY258" fmla="*/ 5648 h 10000"/>
                <a:gd name="connsiteX259" fmla="*/ 8904 w 10000"/>
                <a:gd name="connsiteY259" fmla="*/ 5648 h 10000"/>
                <a:gd name="connsiteX260" fmla="*/ 8882 w 10000"/>
                <a:gd name="connsiteY260" fmla="*/ 5648 h 10000"/>
                <a:gd name="connsiteX261" fmla="*/ 8750 w 10000"/>
                <a:gd name="connsiteY261" fmla="*/ 5570 h 10000"/>
                <a:gd name="connsiteX262" fmla="*/ 8662 w 10000"/>
                <a:gd name="connsiteY262" fmla="*/ 5699 h 10000"/>
                <a:gd name="connsiteX263" fmla="*/ 8640 w 10000"/>
                <a:gd name="connsiteY263" fmla="*/ 6166 h 10000"/>
                <a:gd name="connsiteX264" fmla="*/ 8684 w 10000"/>
                <a:gd name="connsiteY264" fmla="*/ 6373 h 10000"/>
                <a:gd name="connsiteX265" fmla="*/ 8728 w 10000"/>
                <a:gd name="connsiteY265" fmla="*/ 6373 h 10000"/>
                <a:gd name="connsiteX266" fmla="*/ 8750 w 10000"/>
                <a:gd name="connsiteY266" fmla="*/ 6373 h 10000"/>
                <a:gd name="connsiteX267" fmla="*/ 8860 w 10000"/>
                <a:gd name="connsiteY267" fmla="*/ 6425 h 10000"/>
                <a:gd name="connsiteX268" fmla="*/ 8925 w 10000"/>
                <a:gd name="connsiteY268" fmla="*/ 6606 h 10000"/>
                <a:gd name="connsiteX269" fmla="*/ 8947 w 10000"/>
                <a:gd name="connsiteY269" fmla="*/ 6606 h 10000"/>
                <a:gd name="connsiteX270" fmla="*/ 8947 w 10000"/>
                <a:gd name="connsiteY270" fmla="*/ 6632 h 10000"/>
                <a:gd name="connsiteX271" fmla="*/ 8904 w 10000"/>
                <a:gd name="connsiteY271" fmla="*/ 6943 h 10000"/>
                <a:gd name="connsiteX272" fmla="*/ 8904 w 10000"/>
                <a:gd name="connsiteY272" fmla="*/ 6969 h 10000"/>
                <a:gd name="connsiteX273" fmla="*/ 8904 w 10000"/>
                <a:gd name="connsiteY273" fmla="*/ 6995 h 10000"/>
                <a:gd name="connsiteX274" fmla="*/ 8772 w 10000"/>
                <a:gd name="connsiteY274" fmla="*/ 7073 h 10000"/>
                <a:gd name="connsiteX275" fmla="*/ 8750 w 10000"/>
                <a:gd name="connsiteY275" fmla="*/ 7098 h 10000"/>
                <a:gd name="connsiteX276" fmla="*/ 8750 w 10000"/>
                <a:gd name="connsiteY276" fmla="*/ 7073 h 10000"/>
                <a:gd name="connsiteX277" fmla="*/ 8728 w 10000"/>
                <a:gd name="connsiteY277" fmla="*/ 7073 h 10000"/>
                <a:gd name="connsiteX278" fmla="*/ 8684 w 10000"/>
                <a:gd name="connsiteY278" fmla="*/ 7047 h 10000"/>
                <a:gd name="connsiteX279" fmla="*/ 8531 w 10000"/>
                <a:gd name="connsiteY279" fmla="*/ 7124 h 10000"/>
                <a:gd name="connsiteX280" fmla="*/ 8531 w 10000"/>
                <a:gd name="connsiteY280" fmla="*/ 7150 h 10000"/>
                <a:gd name="connsiteX281" fmla="*/ 8553 w 10000"/>
                <a:gd name="connsiteY281" fmla="*/ 7150 h 10000"/>
                <a:gd name="connsiteX282" fmla="*/ 8575 w 10000"/>
                <a:gd name="connsiteY282" fmla="*/ 7435 h 10000"/>
                <a:gd name="connsiteX283" fmla="*/ 8553 w 10000"/>
                <a:gd name="connsiteY283" fmla="*/ 7487 h 10000"/>
                <a:gd name="connsiteX284" fmla="*/ 8509 w 10000"/>
                <a:gd name="connsiteY284" fmla="*/ 7513 h 10000"/>
                <a:gd name="connsiteX285" fmla="*/ 8421 w 10000"/>
                <a:gd name="connsiteY285" fmla="*/ 7513 h 10000"/>
                <a:gd name="connsiteX286" fmla="*/ 8355 w 10000"/>
                <a:gd name="connsiteY286" fmla="*/ 7487 h 10000"/>
                <a:gd name="connsiteX287" fmla="*/ 8311 w 10000"/>
                <a:gd name="connsiteY287" fmla="*/ 7461 h 10000"/>
                <a:gd name="connsiteX288" fmla="*/ 8202 w 10000"/>
                <a:gd name="connsiteY288" fmla="*/ 7358 h 10000"/>
                <a:gd name="connsiteX289" fmla="*/ 8180 w 10000"/>
                <a:gd name="connsiteY289" fmla="*/ 7358 h 10000"/>
                <a:gd name="connsiteX290" fmla="*/ 8180 w 10000"/>
                <a:gd name="connsiteY290" fmla="*/ 7332 h 10000"/>
                <a:gd name="connsiteX291" fmla="*/ 8114 w 10000"/>
                <a:gd name="connsiteY291" fmla="*/ 7150 h 10000"/>
                <a:gd name="connsiteX292" fmla="*/ 8070 w 10000"/>
                <a:gd name="connsiteY292" fmla="*/ 7124 h 10000"/>
                <a:gd name="connsiteX293" fmla="*/ 7982 w 10000"/>
                <a:gd name="connsiteY293" fmla="*/ 7073 h 10000"/>
                <a:gd name="connsiteX294" fmla="*/ 7961 w 10000"/>
                <a:gd name="connsiteY294" fmla="*/ 7073 h 10000"/>
                <a:gd name="connsiteX295" fmla="*/ 7829 w 10000"/>
                <a:gd name="connsiteY295" fmla="*/ 6969 h 10000"/>
                <a:gd name="connsiteX296" fmla="*/ 7807 w 10000"/>
                <a:gd name="connsiteY296" fmla="*/ 6969 h 10000"/>
                <a:gd name="connsiteX297" fmla="*/ 7807 w 10000"/>
                <a:gd name="connsiteY297" fmla="*/ 6943 h 10000"/>
                <a:gd name="connsiteX298" fmla="*/ 7785 w 10000"/>
                <a:gd name="connsiteY298" fmla="*/ 6788 h 10000"/>
                <a:gd name="connsiteX299" fmla="*/ 7807 w 10000"/>
                <a:gd name="connsiteY299" fmla="*/ 6632 h 10000"/>
                <a:gd name="connsiteX300" fmla="*/ 7851 w 10000"/>
                <a:gd name="connsiteY300" fmla="*/ 6554 h 10000"/>
                <a:gd name="connsiteX301" fmla="*/ 7851 w 10000"/>
                <a:gd name="connsiteY301" fmla="*/ 6503 h 10000"/>
                <a:gd name="connsiteX302" fmla="*/ 7807 w 10000"/>
                <a:gd name="connsiteY302" fmla="*/ 6321 h 10000"/>
                <a:gd name="connsiteX303" fmla="*/ 7675 w 10000"/>
                <a:gd name="connsiteY303" fmla="*/ 6192 h 10000"/>
                <a:gd name="connsiteX304" fmla="*/ 7675 w 10000"/>
                <a:gd name="connsiteY304" fmla="*/ 6166 h 10000"/>
                <a:gd name="connsiteX305" fmla="*/ 7654 w 10000"/>
                <a:gd name="connsiteY305" fmla="*/ 5751 h 10000"/>
                <a:gd name="connsiteX306" fmla="*/ 7566 w 10000"/>
                <a:gd name="connsiteY306" fmla="*/ 5648 h 10000"/>
                <a:gd name="connsiteX307" fmla="*/ 7544 w 10000"/>
                <a:gd name="connsiteY307" fmla="*/ 5648 h 10000"/>
                <a:gd name="connsiteX308" fmla="*/ 7544 w 10000"/>
                <a:gd name="connsiteY308" fmla="*/ 5622 h 10000"/>
                <a:gd name="connsiteX309" fmla="*/ 7478 w 10000"/>
                <a:gd name="connsiteY309" fmla="*/ 5440 h 10000"/>
                <a:gd name="connsiteX310" fmla="*/ 7149 w 10000"/>
                <a:gd name="connsiteY310" fmla="*/ 5389 h 10000"/>
                <a:gd name="connsiteX311" fmla="*/ 7061 w 10000"/>
                <a:gd name="connsiteY311" fmla="*/ 5311 h 10000"/>
                <a:gd name="connsiteX312" fmla="*/ 6996 w 10000"/>
                <a:gd name="connsiteY312" fmla="*/ 5207 h 10000"/>
                <a:gd name="connsiteX313" fmla="*/ 6842 w 10000"/>
                <a:gd name="connsiteY313" fmla="*/ 5207 h 10000"/>
                <a:gd name="connsiteX314" fmla="*/ 6776 w 10000"/>
                <a:gd name="connsiteY314" fmla="*/ 5155 h 10000"/>
                <a:gd name="connsiteX315" fmla="*/ 6689 w 10000"/>
                <a:gd name="connsiteY315" fmla="*/ 5078 h 10000"/>
                <a:gd name="connsiteX316" fmla="*/ 6667 w 10000"/>
                <a:gd name="connsiteY316" fmla="*/ 5052 h 10000"/>
                <a:gd name="connsiteX317" fmla="*/ 6623 w 10000"/>
                <a:gd name="connsiteY317" fmla="*/ 4974 h 10000"/>
                <a:gd name="connsiteX318" fmla="*/ 6557 w 10000"/>
                <a:gd name="connsiteY318" fmla="*/ 4870 h 10000"/>
                <a:gd name="connsiteX319" fmla="*/ 6535 w 10000"/>
                <a:gd name="connsiteY319" fmla="*/ 4689 h 10000"/>
                <a:gd name="connsiteX320" fmla="*/ 6535 w 10000"/>
                <a:gd name="connsiteY320" fmla="*/ 4663 h 10000"/>
                <a:gd name="connsiteX321" fmla="*/ 6579 w 10000"/>
                <a:gd name="connsiteY321" fmla="*/ 4352 h 10000"/>
                <a:gd name="connsiteX322" fmla="*/ 6623 w 10000"/>
                <a:gd name="connsiteY322" fmla="*/ 4197 h 10000"/>
                <a:gd name="connsiteX323" fmla="*/ 6645 w 10000"/>
                <a:gd name="connsiteY323" fmla="*/ 4197 h 10000"/>
                <a:gd name="connsiteX324" fmla="*/ 6974 w 10000"/>
                <a:gd name="connsiteY324" fmla="*/ 4016 h 10000"/>
                <a:gd name="connsiteX325" fmla="*/ 7105 w 10000"/>
                <a:gd name="connsiteY325" fmla="*/ 3834 h 10000"/>
                <a:gd name="connsiteX326" fmla="*/ 7127 w 10000"/>
                <a:gd name="connsiteY326" fmla="*/ 3679 h 10000"/>
                <a:gd name="connsiteX327" fmla="*/ 7105 w 10000"/>
                <a:gd name="connsiteY327" fmla="*/ 3575 h 10000"/>
                <a:gd name="connsiteX328" fmla="*/ 7061 w 10000"/>
                <a:gd name="connsiteY328" fmla="*/ 3394 h 10000"/>
                <a:gd name="connsiteX329" fmla="*/ 7018 w 10000"/>
                <a:gd name="connsiteY329" fmla="*/ 3290 h 10000"/>
                <a:gd name="connsiteX330" fmla="*/ 6952 w 10000"/>
                <a:gd name="connsiteY330" fmla="*/ 3316 h 10000"/>
                <a:gd name="connsiteX331" fmla="*/ 6842 w 10000"/>
                <a:gd name="connsiteY331" fmla="*/ 3290 h 10000"/>
                <a:gd name="connsiteX332" fmla="*/ 6754 w 10000"/>
                <a:gd name="connsiteY332" fmla="*/ 3368 h 10000"/>
                <a:gd name="connsiteX333" fmla="*/ 6645 w 10000"/>
                <a:gd name="connsiteY333" fmla="*/ 3523 h 10000"/>
                <a:gd name="connsiteX334" fmla="*/ 6491 w 10000"/>
                <a:gd name="connsiteY334" fmla="*/ 3705 h 10000"/>
                <a:gd name="connsiteX335" fmla="*/ 6469 w 10000"/>
                <a:gd name="connsiteY335" fmla="*/ 3705 h 10000"/>
                <a:gd name="connsiteX336" fmla="*/ 6338 w 10000"/>
                <a:gd name="connsiteY336" fmla="*/ 3756 h 10000"/>
                <a:gd name="connsiteX337" fmla="*/ 6228 w 10000"/>
                <a:gd name="connsiteY337" fmla="*/ 3731 h 10000"/>
                <a:gd name="connsiteX338" fmla="*/ 5943 w 10000"/>
                <a:gd name="connsiteY338" fmla="*/ 3627 h 10000"/>
                <a:gd name="connsiteX0-1" fmla="*/ 5943 w 10000"/>
                <a:gd name="connsiteY0-2" fmla="*/ 3627 h 10000"/>
                <a:gd name="connsiteX1-3" fmla="*/ 5811 w 10000"/>
                <a:gd name="connsiteY1-4" fmla="*/ 3627 h 10000"/>
                <a:gd name="connsiteX2-5" fmla="*/ 5768 w 10000"/>
                <a:gd name="connsiteY2-6" fmla="*/ 3731 h 10000"/>
                <a:gd name="connsiteX3-7" fmla="*/ 5833 w 10000"/>
                <a:gd name="connsiteY3-8" fmla="*/ 3834 h 10000"/>
                <a:gd name="connsiteX4-9" fmla="*/ 5877 w 10000"/>
                <a:gd name="connsiteY4-10" fmla="*/ 3990 h 10000"/>
                <a:gd name="connsiteX5-11" fmla="*/ 5877 w 10000"/>
                <a:gd name="connsiteY5-12" fmla="*/ 4016 h 10000"/>
                <a:gd name="connsiteX6-13" fmla="*/ 5877 w 10000"/>
                <a:gd name="connsiteY6-14" fmla="*/ 4041 h 10000"/>
                <a:gd name="connsiteX7-15" fmla="*/ 5680 w 10000"/>
                <a:gd name="connsiteY7-16" fmla="*/ 4145 h 10000"/>
                <a:gd name="connsiteX8-17" fmla="*/ 5658 w 10000"/>
                <a:gd name="connsiteY8-18" fmla="*/ 4145 h 10000"/>
                <a:gd name="connsiteX9-19" fmla="*/ 5548 w 10000"/>
                <a:gd name="connsiteY9-20" fmla="*/ 4145 h 10000"/>
                <a:gd name="connsiteX10-21" fmla="*/ 5482 w 10000"/>
                <a:gd name="connsiteY10-22" fmla="*/ 4093 h 10000"/>
                <a:gd name="connsiteX11-23" fmla="*/ 5417 w 10000"/>
                <a:gd name="connsiteY11-24" fmla="*/ 4067 h 10000"/>
                <a:gd name="connsiteX12-25" fmla="*/ 5395 w 10000"/>
                <a:gd name="connsiteY12-26" fmla="*/ 4016 h 10000"/>
                <a:gd name="connsiteX13-27" fmla="*/ 5351 w 10000"/>
                <a:gd name="connsiteY13-28" fmla="*/ 3886 h 10000"/>
                <a:gd name="connsiteX14-29" fmla="*/ 5088 w 10000"/>
                <a:gd name="connsiteY14-30" fmla="*/ 3834 h 10000"/>
                <a:gd name="connsiteX15-31" fmla="*/ 5000 w 10000"/>
                <a:gd name="connsiteY15-32" fmla="*/ 3420 h 10000"/>
                <a:gd name="connsiteX16-33" fmla="*/ 4934 w 10000"/>
                <a:gd name="connsiteY16-34" fmla="*/ 3394 h 10000"/>
                <a:gd name="connsiteX17-35" fmla="*/ 4890 w 10000"/>
                <a:gd name="connsiteY17-36" fmla="*/ 3342 h 10000"/>
                <a:gd name="connsiteX18-37" fmla="*/ 4868 w 10000"/>
                <a:gd name="connsiteY18-38" fmla="*/ 3316 h 10000"/>
                <a:gd name="connsiteX19-39" fmla="*/ 4825 w 10000"/>
                <a:gd name="connsiteY19-40" fmla="*/ 3238 h 10000"/>
                <a:gd name="connsiteX20-41" fmla="*/ 4737 w 10000"/>
                <a:gd name="connsiteY20-42" fmla="*/ 3212 h 10000"/>
                <a:gd name="connsiteX21-43" fmla="*/ 4649 w 10000"/>
                <a:gd name="connsiteY21-44" fmla="*/ 3135 h 10000"/>
                <a:gd name="connsiteX22-45" fmla="*/ 4561 w 10000"/>
                <a:gd name="connsiteY22-46" fmla="*/ 3005 h 10000"/>
                <a:gd name="connsiteX23-47" fmla="*/ 4452 w 10000"/>
                <a:gd name="connsiteY23-48" fmla="*/ 2953 h 10000"/>
                <a:gd name="connsiteX24-49" fmla="*/ 4298 w 10000"/>
                <a:gd name="connsiteY24-50" fmla="*/ 2772 h 10000"/>
                <a:gd name="connsiteX25-51" fmla="*/ 4276 w 10000"/>
                <a:gd name="connsiteY25-52" fmla="*/ 2642 h 10000"/>
                <a:gd name="connsiteX26-53" fmla="*/ 4276 w 10000"/>
                <a:gd name="connsiteY26-54" fmla="*/ 2617 h 10000"/>
                <a:gd name="connsiteX27-55" fmla="*/ 4561 w 10000"/>
                <a:gd name="connsiteY27-56" fmla="*/ 2176 h 10000"/>
                <a:gd name="connsiteX28-57" fmla="*/ 4561 w 10000"/>
                <a:gd name="connsiteY28-58" fmla="*/ 2124 h 10000"/>
                <a:gd name="connsiteX29-59" fmla="*/ 4561 w 10000"/>
                <a:gd name="connsiteY29-60" fmla="*/ 2098 h 10000"/>
                <a:gd name="connsiteX30-61" fmla="*/ 4518 w 10000"/>
                <a:gd name="connsiteY30-62" fmla="*/ 1969 h 10000"/>
                <a:gd name="connsiteX31-63" fmla="*/ 4364 w 10000"/>
                <a:gd name="connsiteY31-64" fmla="*/ 2021 h 10000"/>
                <a:gd name="connsiteX32-65" fmla="*/ 4342 w 10000"/>
                <a:gd name="connsiteY32-66" fmla="*/ 2021 h 10000"/>
                <a:gd name="connsiteX33-67" fmla="*/ 4342 w 10000"/>
                <a:gd name="connsiteY33-68" fmla="*/ 2047 h 10000"/>
                <a:gd name="connsiteX34-69" fmla="*/ 3947 w 10000"/>
                <a:gd name="connsiteY34-70" fmla="*/ 2073 h 10000"/>
                <a:gd name="connsiteX35-71" fmla="*/ 3816 w 10000"/>
                <a:gd name="connsiteY35-72" fmla="*/ 2124 h 10000"/>
                <a:gd name="connsiteX36-73" fmla="*/ 3750 w 10000"/>
                <a:gd name="connsiteY36-74" fmla="*/ 2176 h 10000"/>
                <a:gd name="connsiteX37-75" fmla="*/ 3728 w 10000"/>
                <a:gd name="connsiteY37-76" fmla="*/ 2228 h 10000"/>
                <a:gd name="connsiteX38-77" fmla="*/ 3662 w 10000"/>
                <a:gd name="connsiteY38-78" fmla="*/ 2306 h 10000"/>
                <a:gd name="connsiteX39-79" fmla="*/ 3618 w 10000"/>
                <a:gd name="connsiteY39-80" fmla="*/ 2306 h 10000"/>
                <a:gd name="connsiteX40-81" fmla="*/ 3553 w 10000"/>
                <a:gd name="connsiteY40-82" fmla="*/ 2306 h 10000"/>
                <a:gd name="connsiteX41-83" fmla="*/ 3553 w 10000"/>
                <a:gd name="connsiteY41-84" fmla="*/ 2280 h 10000"/>
                <a:gd name="connsiteX42-85" fmla="*/ 3421 w 10000"/>
                <a:gd name="connsiteY42-86" fmla="*/ 2176 h 10000"/>
                <a:gd name="connsiteX43-87" fmla="*/ 3421 w 10000"/>
                <a:gd name="connsiteY43-88" fmla="*/ 1917 h 10000"/>
                <a:gd name="connsiteX44-89" fmla="*/ 3333 w 10000"/>
                <a:gd name="connsiteY44-90" fmla="*/ 1839 h 10000"/>
                <a:gd name="connsiteX45-91" fmla="*/ 3289 w 10000"/>
                <a:gd name="connsiteY45-92" fmla="*/ 1736 h 10000"/>
                <a:gd name="connsiteX46-93" fmla="*/ 3119 w 10000"/>
                <a:gd name="connsiteY46-94" fmla="*/ 3007 h 10000"/>
                <a:gd name="connsiteX47-95" fmla="*/ 3158 w 10000"/>
                <a:gd name="connsiteY47-96" fmla="*/ 1399 h 10000"/>
                <a:gd name="connsiteX48-97" fmla="*/ 3070 w 10000"/>
                <a:gd name="connsiteY48-98" fmla="*/ 1295 h 10000"/>
                <a:gd name="connsiteX49-99" fmla="*/ 3026 w 10000"/>
                <a:gd name="connsiteY49-100" fmla="*/ 1269 h 10000"/>
                <a:gd name="connsiteX50-101" fmla="*/ 3180 w 10000"/>
                <a:gd name="connsiteY50-102" fmla="*/ 1036 h 10000"/>
                <a:gd name="connsiteX51-103" fmla="*/ 3202 w 10000"/>
                <a:gd name="connsiteY51-104" fmla="*/ 881 h 10000"/>
                <a:gd name="connsiteX52-105" fmla="*/ 3026 w 10000"/>
                <a:gd name="connsiteY52-106" fmla="*/ 622 h 10000"/>
                <a:gd name="connsiteX53-107" fmla="*/ 2939 w 10000"/>
                <a:gd name="connsiteY53-108" fmla="*/ 415 h 10000"/>
                <a:gd name="connsiteX54-109" fmla="*/ 2939 w 10000"/>
                <a:gd name="connsiteY54-110" fmla="*/ 311 h 10000"/>
                <a:gd name="connsiteX55-111" fmla="*/ 2807 w 10000"/>
                <a:gd name="connsiteY55-112" fmla="*/ 207 h 10000"/>
                <a:gd name="connsiteX56-113" fmla="*/ 2807 w 10000"/>
                <a:gd name="connsiteY56-114" fmla="*/ 181 h 10000"/>
                <a:gd name="connsiteX57-115" fmla="*/ 2697 w 10000"/>
                <a:gd name="connsiteY57-116" fmla="*/ 26 h 10000"/>
                <a:gd name="connsiteX58-117" fmla="*/ 2544 w 10000"/>
                <a:gd name="connsiteY58-118" fmla="*/ 0 h 10000"/>
                <a:gd name="connsiteX59-119" fmla="*/ 2368 w 10000"/>
                <a:gd name="connsiteY59-120" fmla="*/ 52 h 10000"/>
                <a:gd name="connsiteX60-121" fmla="*/ 2325 w 10000"/>
                <a:gd name="connsiteY60-122" fmla="*/ 104 h 10000"/>
                <a:gd name="connsiteX61-123" fmla="*/ 2303 w 10000"/>
                <a:gd name="connsiteY61-124" fmla="*/ 389 h 10000"/>
                <a:gd name="connsiteX62-125" fmla="*/ 2303 w 10000"/>
                <a:gd name="connsiteY62-126" fmla="*/ 725 h 10000"/>
                <a:gd name="connsiteX63-127" fmla="*/ 2281 w 10000"/>
                <a:gd name="connsiteY63-128" fmla="*/ 725 h 10000"/>
                <a:gd name="connsiteX64-129" fmla="*/ 2105 w 10000"/>
                <a:gd name="connsiteY64-130" fmla="*/ 803 h 10000"/>
                <a:gd name="connsiteX65-131" fmla="*/ 1952 w 10000"/>
                <a:gd name="connsiteY65-132" fmla="*/ 829 h 10000"/>
                <a:gd name="connsiteX66-133" fmla="*/ 1842 w 10000"/>
                <a:gd name="connsiteY66-134" fmla="*/ 907 h 10000"/>
                <a:gd name="connsiteX67-135" fmla="*/ 1689 w 10000"/>
                <a:gd name="connsiteY67-136" fmla="*/ 959 h 10000"/>
                <a:gd name="connsiteX68-137" fmla="*/ 1667 w 10000"/>
                <a:gd name="connsiteY68-138" fmla="*/ 984 h 10000"/>
                <a:gd name="connsiteX69-139" fmla="*/ 1360 w 10000"/>
                <a:gd name="connsiteY69-140" fmla="*/ 881 h 10000"/>
                <a:gd name="connsiteX70-141" fmla="*/ 1250 w 10000"/>
                <a:gd name="connsiteY70-142" fmla="*/ 1036 h 10000"/>
                <a:gd name="connsiteX71-143" fmla="*/ 1184 w 10000"/>
                <a:gd name="connsiteY71-144" fmla="*/ 1114 h 10000"/>
                <a:gd name="connsiteX72-145" fmla="*/ 1075 w 10000"/>
                <a:gd name="connsiteY72-146" fmla="*/ 1140 h 10000"/>
                <a:gd name="connsiteX73-147" fmla="*/ 899 w 10000"/>
                <a:gd name="connsiteY73-148" fmla="*/ 1321 h 10000"/>
                <a:gd name="connsiteX74-149" fmla="*/ 789 w 10000"/>
                <a:gd name="connsiteY74-150" fmla="*/ 1503 h 10000"/>
                <a:gd name="connsiteX75-151" fmla="*/ 789 w 10000"/>
                <a:gd name="connsiteY75-152" fmla="*/ 1528 h 10000"/>
                <a:gd name="connsiteX76-153" fmla="*/ 724 w 10000"/>
                <a:gd name="connsiteY76-154" fmla="*/ 1658 h 10000"/>
                <a:gd name="connsiteX77-155" fmla="*/ 658 w 10000"/>
                <a:gd name="connsiteY77-156" fmla="*/ 1710 h 10000"/>
                <a:gd name="connsiteX78-157" fmla="*/ 548 w 10000"/>
                <a:gd name="connsiteY78-158" fmla="*/ 1865 h 10000"/>
                <a:gd name="connsiteX79-159" fmla="*/ 548 w 10000"/>
                <a:gd name="connsiteY79-160" fmla="*/ 1891 h 10000"/>
                <a:gd name="connsiteX80-161" fmla="*/ 482 w 10000"/>
                <a:gd name="connsiteY80-162" fmla="*/ 1943 h 10000"/>
                <a:gd name="connsiteX81-163" fmla="*/ 351 w 10000"/>
                <a:gd name="connsiteY81-164" fmla="*/ 1969 h 10000"/>
                <a:gd name="connsiteX82-165" fmla="*/ 132 w 10000"/>
                <a:gd name="connsiteY82-166" fmla="*/ 1969 h 10000"/>
                <a:gd name="connsiteX83-167" fmla="*/ 88 w 10000"/>
                <a:gd name="connsiteY83-168" fmla="*/ 2047 h 10000"/>
                <a:gd name="connsiteX84-169" fmla="*/ 0 w 10000"/>
                <a:gd name="connsiteY84-170" fmla="*/ 2228 h 10000"/>
                <a:gd name="connsiteX85-171" fmla="*/ 44 w 10000"/>
                <a:gd name="connsiteY85-172" fmla="*/ 2383 h 10000"/>
                <a:gd name="connsiteX86-173" fmla="*/ 22 w 10000"/>
                <a:gd name="connsiteY86-174" fmla="*/ 2798 h 10000"/>
                <a:gd name="connsiteX87-175" fmla="*/ 88 w 10000"/>
                <a:gd name="connsiteY87-176" fmla="*/ 2902 h 10000"/>
                <a:gd name="connsiteX88-177" fmla="*/ 88 w 10000"/>
                <a:gd name="connsiteY88-178" fmla="*/ 2927 h 10000"/>
                <a:gd name="connsiteX89-179" fmla="*/ 110 w 10000"/>
                <a:gd name="connsiteY89-180" fmla="*/ 3005 h 10000"/>
                <a:gd name="connsiteX90-181" fmla="*/ 241 w 10000"/>
                <a:gd name="connsiteY90-182" fmla="*/ 3005 h 10000"/>
                <a:gd name="connsiteX91-183" fmla="*/ 439 w 10000"/>
                <a:gd name="connsiteY91-184" fmla="*/ 3057 h 10000"/>
                <a:gd name="connsiteX92-185" fmla="*/ 724 w 10000"/>
                <a:gd name="connsiteY92-186" fmla="*/ 3083 h 10000"/>
                <a:gd name="connsiteX93-187" fmla="*/ 833 w 10000"/>
                <a:gd name="connsiteY93-188" fmla="*/ 3057 h 10000"/>
                <a:gd name="connsiteX94-189" fmla="*/ 855 w 10000"/>
                <a:gd name="connsiteY94-190" fmla="*/ 3057 h 10000"/>
                <a:gd name="connsiteX95-191" fmla="*/ 877 w 10000"/>
                <a:gd name="connsiteY95-192" fmla="*/ 3057 h 10000"/>
                <a:gd name="connsiteX96-193" fmla="*/ 1096 w 10000"/>
                <a:gd name="connsiteY96-194" fmla="*/ 3161 h 10000"/>
                <a:gd name="connsiteX97-195" fmla="*/ 1118 w 10000"/>
                <a:gd name="connsiteY97-196" fmla="*/ 3161 h 10000"/>
                <a:gd name="connsiteX98-197" fmla="*/ 1228 w 10000"/>
                <a:gd name="connsiteY98-198" fmla="*/ 3290 h 10000"/>
                <a:gd name="connsiteX99-199" fmla="*/ 1491 w 10000"/>
                <a:gd name="connsiteY99-200" fmla="*/ 3394 h 10000"/>
                <a:gd name="connsiteX100-201" fmla="*/ 1513 w 10000"/>
                <a:gd name="connsiteY100-202" fmla="*/ 3394 h 10000"/>
                <a:gd name="connsiteX101-203" fmla="*/ 1689 w 10000"/>
                <a:gd name="connsiteY101-204" fmla="*/ 3523 h 10000"/>
                <a:gd name="connsiteX102-205" fmla="*/ 2105 w 10000"/>
                <a:gd name="connsiteY102-206" fmla="*/ 3990 h 10000"/>
                <a:gd name="connsiteX103-207" fmla="*/ 2303 w 10000"/>
                <a:gd name="connsiteY103-208" fmla="*/ 4093 h 10000"/>
                <a:gd name="connsiteX104-209" fmla="*/ 2390 w 10000"/>
                <a:gd name="connsiteY104-210" fmla="*/ 4041 h 10000"/>
                <a:gd name="connsiteX105-211" fmla="*/ 2456 w 10000"/>
                <a:gd name="connsiteY105-212" fmla="*/ 3886 h 10000"/>
                <a:gd name="connsiteX106-213" fmla="*/ 2412 w 10000"/>
                <a:gd name="connsiteY106-214" fmla="*/ 3601 h 10000"/>
                <a:gd name="connsiteX107-215" fmla="*/ 2434 w 10000"/>
                <a:gd name="connsiteY107-216" fmla="*/ 3549 h 10000"/>
                <a:gd name="connsiteX108-217" fmla="*/ 2456 w 10000"/>
                <a:gd name="connsiteY108-218" fmla="*/ 3497 h 10000"/>
                <a:gd name="connsiteX109-219" fmla="*/ 2588 w 10000"/>
                <a:gd name="connsiteY109-220" fmla="*/ 3420 h 10000"/>
                <a:gd name="connsiteX110-221" fmla="*/ 2969 w 10000"/>
                <a:gd name="connsiteY110-222" fmla="*/ 2868 h 10000"/>
                <a:gd name="connsiteX111-223" fmla="*/ 3136 w 10000"/>
                <a:gd name="connsiteY111-224" fmla="*/ 3782 h 10000"/>
                <a:gd name="connsiteX112-225" fmla="*/ 3202 w 10000"/>
                <a:gd name="connsiteY112-226" fmla="*/ 3756 h 10000"/>
                <a:gd name="connsiteX113-227" fmla="*/ 3311 w 10000"/>
                <a:gd name="connsiteY113-228" fmla="*/ 3679 h 10000"/>
                <a:gd name="connsiteX114-229" fmla="*/ 3333 w 10000"/>
                <a:gd name="connsiteY114-230" fmla="*/ 3679 h 10000"/>
                <a:gd name="connsiteX115-231" fmla="*/ 3399 w 10000"/>
                <a:gd name="connsiteY115-232" fmla="*/ 3679 h 10000"/>
                <a:gd name="connsiteX116-233" fmla="*/ 3509 w 10000"/>
                <a:gd name="connsiteY116-234" fmla="*/ 3575 h 10000"/>
                <a:gd name="connsiteX117-235" fmla="*/ 3531 w 10000"/>
                <a:gd name="connsiteY117-236" fmla="*/ 3575 h 10000"/>
                <a:gd name="connsiteX118-237" fmla="*/ 3553 w 10000"/>
                <a:gd name="connsiteY118-238" fmla="*/ 3575 h 10000"/>
                <a:gd name="connsiteX119-239" fmla="*/ 3860 w 10000"/>
                <a:gd name="connsiteY119-240" fmla="*/ 3834 h 10000"/>
                <a:gd name="connsiteX120-241" fmla="*/ 3882 w 10000"/>
                <a:gd name="connsiteY120-242" fmla="*/ 3860 h 10000"/>
                <a:gd name="connsiteX121-243" fmla="*/ 4079 w 10000"/>
                <a:gd name="connsiteY121-244" fmla="*/ 4041 h 10000"/>
                <a:gd name="connsiteX122-245" fmla="*/ 4167 w 10000"/>
                <a:gd name="connsiteY122-246" fmla="*/ 4145 h 10000"/>
                <a:gd name="connsiteX123-247" fmla="*/ 4254 w 10000"/>
                <a:gd name="connsiteY123-248" fmla="*/ 4275 h 10000"/>
                <a:gd name="connsiteX124-249" fmla="*/ 4364 w 10000"/>
                <a:gd name="connsiteY124-250" fmla="*/ 4404 h 10000"/>
                <a:gd name="connsiteX125-251" fmla="*/ 4430 w 10000"/>
                <a:gd name="connsiteY125-252" fmla="*/ 4378 h 10000"/>
                <a:gd name="connsiteX126-253" fmla="*/ 4518 w 10000"/>
                <a:gd name="connsiteY126-254" fmla="*/ 4197 h 10000"/>
                <a:gd name="connsiteX127-255" fmla="*/ 4715 w 10000"/>
                <a:gd name="connsiteY127-256" fmla="*/ 4352 h 10000"/>
                <a:gd name="connsiteX128-257" fmla="*/ 4737 w 10000"/>
                <a:gd name="connsiteY128-258" fmla="*/ 4352 h 10000"/>
                <a:gd name="connsiteX129-259" fmla="*/ 4868 w 10000"/>
                <a:gd name="connsiteY129-260" fmla="*/ 4560 h 10000"/>
                <a:gd name="connsiteX130-261" fmla="*/ 5263 w 10000"/>
                <a:gd name="connsiteY130-262" fmla="*/ 4922 h 10000"/>
                <a:gd name="connsiteX131-263" fmla="*/ 5395 w 10000"/>
                <a:gd name="connsiteY131-264" fmla="*/ 5078 h 10000"/>
                <a:gd name="connsiteX132-265" fmla="*/ 5724 w 10000"/>
                <a:gd name="connsiteY132-266" fmla="*/ 4948 h 10000"/>
                <a:gd name="connsiteX133-267" fmla="*/ 5746 w 10000"/>
                <a:gd name="connsiteY133-268" fmla="*/ 5259 h 10000"/>
                <a:gd name="connsiteX134-269" fmla="*/ 5899 w 10000"/>
                <a:gd name="connsiteY134-270" fmla="*/ 5440 h 10000"/>
                <a:gd name="connsiteX135-271" fmla="*/ 6009 w 10000"/>
                <a:gd name="connsiteY135-272" fmla="*/ 5648 h 10000"/>
                <a:gd name="connsiteX136-273" fmla="*/ 6009 w 10000"/>
                <a:gd name="connsiteY136-274" fmla="*/ 5674 h 10000"/>
                <a:gd name="connsiteX137-275" fmla="*/ 6009 w 10000"/>
                <a:gd name="connsiteY137-276" fmla="*/ 5699 h 10000"/>
                <a:gd name="connsiteX138-277" fmla="*/ 6140 w 10000"/>
                <a:gd name="connsiteY138-278" fmla="*/ 6399 h 10000"/>
                <a:gd name="connsiteX139-279" fmla="*/ 6272 w 10000"/>
                <a:gd name="connsiteY139-280" fmla="*/ 6684 h 10000"/>
                <a:gd name="connsiteX140-281" fmla="*/ 6096 w 10000"/>
                <a:gd name="connsiteY140-282" fmla="*/ 7228 h 10000"/>
                <a:gd name="connsiteX141-283" fmla="*/ 6096 w 10000"/>
                <a:gd name="connsiteY141-284" fmla="*/ 7254 h 10000"/>
                <a:gd name="connsiteX142-285" fmla="*/ 5965 w 10000"/>
                <a:gd name="connsiteY142-286" fmla="*/ 7306 h 10000"/>
                <a:gd name="connsiteX143-287" fmla="*/ 5965 w 10000"/>
                <a:gd name="connsiteY143-288" fmla="*/ 7461 h 10000"/>
                <a:gd name="connsiteX144-289" fmla="*/ 5943 w 10000"/>
                <a:gd name="connsiteY144-290" fmla="*/ 7461 h 10000"/>
                <a:gd name="connsiteX145-291" fmla="*/ 5789 w 10000"/>
                <a:gd name="connsiteY145-292" fmla="*/ 7746 h 10000"/>
                <a:gd name="connsiteX146-293" fmla="*/ 5570 w 10000"/>
                <a:gd name="connsiteY146-294" fmla="*/ 7772 h 10000"/>
                <a:gd name="connsiteX147-295" fmla="*/ 5351 w 10000"/>
                <a:gd name="connsiteY147-296" fmla="*/ 7979 h 10000"/>
                <a:gd name="connsiteX148-297" fmla="*/ 5417 w 10000"/>
                <a:gd name="connsiteY148-298" fmla="*/ 8031 h 10000"/>
                <a:gd name="connsiteX149-299" fmla="*/ 5482 w 10000"/>
                <a:gd name="connsiteY149-300" fmla="*/ 8057 h 10000"/>
                <a:gd name="connsiteX150-301" fmla="*/ 5526 w 10000"/>
                <a:gd name="connsiteY150-302" fmla="*/ 8109 h 10000"/>
                <a:gd name="connsiteX151-303" fmla="*/ 5570 w 10000"/>
                <a:gd name="connsiteY151-304" fmla="*/ 8161 h 10000"/>
                <a:gd name="connsiteX152-305" fmla="*/ 5570 w 10000"/>
                <a:gd name="connsiteY152-306" fmla="*/ 8212 h 10000"/>
                <a:gd name="connsiteX153-307" fmla="*/ 5526 w 10000"/>
                <a:gd name="connsiteY153-308" fmla="*/ 8316 h 10000"/>
                <a:gd name="connsiteX154-309" fmla="*/ 5526 w 10000"/>
                <a:gd name="connsiteY154-310" fmla="*/ 8342 h 10000"/>
                <a:gd name="connsiteX155-311" fmla="*/ 5395 w 10000"/>
                <a:gd name="connsiteY155-312" fmla="*/ 8497 h 10000"/>
                <a:gd name="connsiteX156-313" fmla="*/ 5373 w 10000"/>
                <a:gd name="connsiteY156-314" fmla="*/ 8497 h 10000"/>
                <a:gd name="connsiteX157-315" fmla="*/ 5373 w 10000"/>
                <a:gd name="connsiteY157-316" fmla="*/ 8523 h 10000"/>
                <a:gd name="connsiteX158-317" fmla="*/ 5351 w 10000"/>
                <a:gd name="connsiteY158-318" fmla="*/ 8523 h 10000"/>
                <a:gd name="connsiteX159-319" fmla="*/ 4934 w 10000"/>
                <a:gd name="connsiteY159-320" fmla="*/ 8446 h 10000"/>
                <a:gd name="connsiteX160-321" fmla="*/ 4912 w 10000"/>
                <a:gd name="connsiteY160-322" fmla="*/ 8627 h 10000"/>
                <a:gd name="connsiteX161-323" fmla="*/ 4956 w 10000"/>
                <a:gd name="connsiteY161-324" fmla="*/ 9016 h 10000"/>
                <a:gd name="connsiteX162-325" fmla="*/ 5307 w 10000"/>
                <a:gd name="connsiteY162-326" fmla="*/ 9171 h 10000"/>
                <a:gd name="connsiteX163-327" fmla="*/ 5307 w 10000"/>
                <a:gd name="connsiteY163-328" fmla="*/ 9197 h 10000"/>
                <a:gd name="connsiteX164-329" fmla="*/ 5439 w 10000"/>
                <a:gd name="connsiteY164-330" fmla="*/ 9145 h 10000"/>
                <a:gd name="connsiteX165-331" fmla="*/ 5461 w 10000"/>
                <a:gd name="connsiteY165-332" fmla="*/ 9145 h 10000"/>
                <a:gd name="connsiteX166-333" fmla="*/ 5482 w 10000"/>
                <a:gd name="connsiteY166-334" fmla="*/ 9119 h 10000"/>
                <a:gd name="connsiteX167-335" fmla="*/ 5482 w 10000"/>
                <a:gd name="connsiteY167-336" fmla="*/ 9145 h 10000"/>
                <a:gd name="connsiteX168-337" fmla="*/ 5592 w 10000"/>
                <a:gd name="connsiteY168-338" fmla="*/ 9223 h 10000"/>
                <a:gd name="connsiteX169-339" fmla="*/ 5746 w 10000"/>
                <a:gd name="connsiteY169-340" fmla="*/ 9223 h 10000"/>
                <a:gd name="connsiteX170-341" fmla="*/ 5789 w 10000"/>
                <a:gd name="connsiteY170-342" fmla="*/ 9197 h 10000"/>
                <a:gd name="connsiteX171-343" fmla="*/ 5746 w 10000"/>
                <a:gd name="connsiteY171-344" fmla="*/ 9016 h 10000"/>
                <a:gd name="connsiteX172-345" fmla="*/ 5702 w 10000"/>
                <a:gd name="connsiteY172-346" fmla="*/ 8808 h 10000"/>
                <a:gd name="connsiteX173-347" fmla="*/ 5702 w 10000"/>
                <a:gd name="connsiteY173-348" fmla="*/ 8782 h 10000"/>
                <a:gd name="connsiteX174-349" fmla="*/ 5702 w 10000"/>
                <a:gd name="connsiteY174-350" fmla="*/ 8756 h 10000"/>
                <a:gd name="connsiteX175-351" fmla="*/ 5768 w 10000"/>
                <a:gd name="connsiteY175-352" fmla="*/ 8679 h 10000"/>
                <a:gd name="connsiteX176-353" fmla="*/ 5789 w 10000"/>
                <a:gd name="connsiteY176-354" fmla="*/ 8653 h 10000"/>
                <a:gd name="connsiteX177-355" fmla="*/ 5877 w 10000"/>
                <a:gd name="connsiteY177-356" fmla="*/ 8497 h 10000"/>
                <a:gd name="connsiteX178-357" fmla="*/ 5899 w 10000"/>
                <a:gd name="connsiteY178-358" fmla="*/ 8472 h 10000"/>
                <a:gd name="connsiteX179-359" fmla="*/ 6053 w 10000"/>
                <a:gd name="connsiteY179-360" fmla="*/ 8342 h 10000"/>
                <a:gd name="connsiteX180-361" fmla="*/ 6053 w 10000"/>
                <a:gd name="connsiteY180-362" fmla="*/ 8316 h 10000"/>
                <a:gd name="connsiteX181-363" fmla="*/ 6075 w 10000"/>
                <a:gd name="connsiteY181-364" fmla="*/ 8316 h 10000"/>
                <a:gd name="connsiteX182-365" fmla="*/ 6272 w 10000"/>
                <a:gd name="connsiteY182-366" fmla="*/ 8290 h 10000"/>
                <a:gd name="connsiteX183-367" fmla="*/ 6272 w 10000"/>
                <a:gd name="connsiteY183-368" fmla="*/ 8342 h 10000"/>
                <a:gd name="connsiteX184-369" fmla="*/ 6272 w 10000"/>
                <a:gd name="connsiteY184-370" fmla="*/ 8497 h 10000"/>
                <a:gd name="connsiteX185-371" fmla="*/ 6316 w 10000"/>
                <a:gd name="connsiteY185-372" fmla="*/ 8601 h 10000"/>
                <a:gd name="connsiteX186-373" fmla="*/ 6360 w 10000"/>
                <a:gd name="connsiteY186-374" fmla="*/ 8731 h 10000"/>
                <a:gd name="connsiteX187-375" fmla="*/ 6535 w 10000"/>
                <a:gd name="connsiteY187-376" fmla="*/ 8860 h 10000"/>
                <a:gd name="connsiteX188-377" fmla="*/ 7018 w 10000"/>
                <a:gd name="connsiteY188-378" fmla="*/ 8912 h 10000"/>
                <a:gd name="connsiteX189-379" fmla="*/ 7039 w 10000"/>
                <a:gd name="connsiteY189-380" fmla="*/ 8912 h 10000"/>
                <a:gd name="connsiteX190-381" fmla="*/ 7061 w 10000"/>
                <a:gd name="connsiteY190-382" fmla="*/ 8912 h 10000"/>
                <a:gd name="connsiteX191-383" fmla="*/ 7061 w 10000"/>
                <a:gd name="connsiteY191-384" fmla="*/ 8938 h 10000"/>
                <a:gd name="connsiteX192-385" fmla="*/ 7061 w 10000"/>
                <a:gd name="connsiteY192-386" fmla="*/ 8964 h 10000"/>
                <a:gd name="connsiteX193-387" fmla="*/ 7061 w 10000"/>
                <a:gd name="connsiteY193-388" fmla="*/ 9145 h 10000"/>
                <a:gd name="connsiteX194-389" fmla="*/ 7193 w 10000"/>
                <a:gd name="connsiteY194-390" fmla="*/ 9326 h 10000"/>
                <a:gd name="connsiteX195-391" fmla="*/ 7303 w 10000"/>
                <a:gd name="connsiteY195-392" fmla="*/ 9378 h 10000"/>
                <a:gd name="connsiteX196-393" fmla="*/ 7325 w 10000"/>
                <a:gd name="connsiteY196-394" fmla="*/ 9378 h 10000"/>
                <a:gd name="connsiteX197-395" fmla="*/ 7325 w 10000"/>
                <a:gd name="connsiteY197-396" fmla="*/ 9404 h 10000"/>
                <a:gd name="connsiteX198-397" fmla="*/ 7325 w 10000"/>
                <a:gd name="connsiteY198-398" fmla="*/ 9482 h 10000"/>
                <a:gd name="connsiteX199-399" fmla="*/ 7325 w 10000"/>
                <a:gd name="connsiteY199-400" fmla="*/ 9585 h 10000"/>
                <a:gd name="connsiteX200-401" fmla="*/ 7281 w 10000"/>
                <a:gd name="connsiteY200-402" fmla="*/ 9793 h 10000"/>
                <a:gd name="connsiteX201-403" fmla="*/ 7346 w 10000"/>
                <a:gd name="connsiteY201-404" fmla="*/ 9845 h 10000"/>
                <a:gd name="connsiteX202-405" fmla="*/ 7434 w 10000"/>
                <a:gd name="connsiteY202-406" fmla="*/ 9845 h 10000"/>
                <a:gd name="connsiteX203-407" fmla="*/ 7500 w 10000"/>
                <a:gd name="connsiteY203-408" fmla="*/ 9870 h 10000"/>
                <a:gd name="connsiteX204-409" fmla="*/ 7544 w 10000"/>
                <a:gd name="connsiteY204-410" fmla="*/ 9896 h 10000"/>
                <a:gd name="connsiteX205-411" fmla="*/ 7741 w 10000"/>
                <a:gd name="connsiteY205-412" fmla="*/ 10000 h 10000"/>
                <a:gd name="connsiteX206-413" fmla="*/ 7851 w 10000"/>
                <a:gd name="connsiteY206-414" fmla="*/ 9896 h 10000"/>
                <a:gd name="connsiteX207-415" fmla="*/ 7982 w 10000"/>
                <a:gd name="connsiteY207-416" fmla="*/ 9715 h 10000"/>
                <a:gd name="connsiteX208-417" fmla="*/ 8004 w 10000"/>
                <a:gd name="connsiteY208-418" fmla="*/ 9637 h 10000"/>
                <a:gd name="connsiteX209-419" fmla="*/ 8026 w 10000"/>
                <a:gd name="connsiteY209-420" fmla="*/ 9611 h 10000"/>
                <a:gd name="connsiteX210-421" fmla="*/ 8048 w 10000"/>
                <a:gd name="connsiteY210-422" fmla="*/ 9585 h 10000"/>
                <a:gd name="connsiteX211-423" fmla="*/ 8004 w 10000"/>
                <a:gd name="connsiteY211-424" fmla="*/ 9352 h 10000"/>
                <a:gd name="connsiteX212-425" fmla="*/ 7982 w 10000"/>
                <a:gd name="connsiteY212-426" fmla="*/ 9249 h 10000"/>
                <a:gd name="connsiteX213-427" fmla="*/ 7982 w 10000"/>
                <a:gd name="connsiteY213-428" fmla="*/ 9223 h 10000"/>
                <a:gd name="connsiteX214-429" fmla="*/ 7982 w 10000"/>
                <a:gd name="connsiteY214-430" fmla="*/ 9197 h 10000"/>
                <a:gd name="connsiteX215-431" fmla="*/ 8070 w 10000"/>
                <a:gd name="connsiteY215-432" fmla="*/ 9067 h 10000"/>
                <a:gd name="connsiteX216-433" fmla="*/ 8202 w 10000"/>
                <a:gd name="connsiteY216-434" fmla="*/ 8938 h 10000"/>
                <a:gd name="connsiteX217-435" fmla="*/ 8224 w 10000"/>
                <a:gd name="connsiteY217-436" fmla="*/ 8938 h 10000"/>
                <a:gd name="connsiteX218-437" fmla="*/ 8509 w 10000"/>
                <a:gd name="connsiteY218-438" fmla="*/ 8938 h 10000"/>
                <a:gd name="connsiteX219-439" fmla="*/ 8553 w 10000"/>
                <a:gd name="connsiteY219-440" fmla="*/ 8912 h 10000"/>
                <a:gd name="connsiteX220-441" fmla="*/ 8553 w 10000"/>
                <a:gd name="connsiteY220-442" fmla="*/ 8756 h 10000"/>
                <a:gd name="connsiteX221-443" fmla="*/ 8509 w 10000"/>
                <a:gd name="connsiteY221-444" fmla="*/ 8601 h 10000"/>
                <a:gd name="connsiteX222-445" fmla="*/ 8399 w 10000"/>
                <a:gd name="connsiteY222-446" fmla="*/ 8394 h 10000"/>
                <a:gd name="connsiteX223-447" fmla="*/ 8399 w 10000"/>
                <a:gd name="connsiteY223-448" fmla="*/ 8135 h 10000"/>
                <a:gd name="connsiteX224-449" fmla="*/ 8399 w 10000"/>
                <a:gd name="connsiteY224-450" fmla="*/ 8109 h 10000"/>
                <a:gd name="connsiteX225-451" fmla="*/ 8443 w 10000"/>
                <a:gd name="connsiteY225-452" fmla="*/ 7953 h 10000"/>
                <a:gd name="connsiteX226-453" fmla="*/ 8465 w 10000"/>
                <a:gd name="connsiteY226-454" fmla="*/ 7953 h 10000"/>
                <a:gd name="connsiteX227-455" fmla="*/ 8684 w 10000"/>
                <a:gd name="connsiteY227-456" fmla="*/ 7539 h 10000"/>
                <a:gd name="connsiteX228-457" fmla="*/ 8706 w 10000"/>
                <a:gd name="connsiteY228-458" fmla="*/ 7539 h 10000"/>
                <a:gd name="connsiteX229-459" fmla="*/ 8728 w 10000"/>
                <a:gd name="connsiteY229-460" fmla="*/ 7513 h 10000"/>
                <a:gd name="connsiteX230-461" fmla="*/ 8772 w 10000"/>
                <a:gd name="connsiteY230-462" fmla="*/ 7513 h 10000"/>
                <a:gd name="connsiteX231-463" fmla="*/ 8860 w 10000"/>
                <a:gd name="connsiteY231-464" fmla="*/ 7539 h 10000"/>
                <a:gd name="connsiteX232-465" fmla="*/ 9079 w 10000"/>
                <a:gd name="connsiteY232-466" fmla="*/ 7668 h 10000"/>
                <a:gd name="connsiteX233-467" fmla="*/ 9211 w 10000"/>
                <a:gd name="connsiteY233-468" fmla="*/ 7720 h 10000"/>
                <a:gd name="connsiteX234-469" fmla="*/ 9211 w 10000"/>
                <a:gd name="connsiteY234-470" fmla="*/ 7642 h 10000"/>
                <a:gd name="connsiteX235-471" fmla="*/ 9189 w 10000"/>
                <a:gd name="connsiteY235-472" fmla="*/ 7617 h 10000"/>
                <a:gd name="connsiteX236-473" fmla="*/ 9189 w 10000"/>
                <a:gd name="connsiteY236-474" fmla="*/ 7591 h 10000"/>
                <a:gd name="connsiteX237-475" fmla="*/ 9211 w 10000"/>
                <a:gd name="connsiteY237-476" fmla="*/ 7513 h 10000"/>
                <a:gd name="connsiteX238-477" fmla="*/ 9276 w 10000"/>
                <a:gd name="connsiteY238-478" fmla="*/ 7409 h 10000"/>
                <a:gd name="connsiteX239-479" fmla="*/ 9430 w 10000"/>
                <a:gd name="connsiteY239-480" fmla="*/ 7280 h 10000"/>
                <a:gd name="connsiteX240-481" fmla="*/ 9430 w 10000"/>
                <a:gd name="connsiteY240-482" fmla="*/ 7254 h 10000"/>
                <a:gd name="connsiteX241-483" fmla="*/ 9605 w 10000"/>
                <a:gd name="connsiteY241-484" fmla="*/ 7202 h 10000"/>
                <a:gd name="connsiteX242-485" fmla="*/ 9759 w 10000"/>
                <a:gd name="connsiteY242-486" fmla="*/ 7202 h 10000"/>
                <a:gd name="connsiteX243-487" fmla="*/ 9781 w 10000"/>
                <a:gd name="connsiteY243-488" fmla="*/ 7202 h 10000"/>
                <a:gd name="connsiteX244-489" fmla="*/ 9868 w 10000"/>
                <a:gd name="connsiteY244-490" fmla="*/ 7202 h 10000"/>
                <a:gd name="connsiteX245-491" fmla="*/ 9912 w 10000"/>
                <a:gd name="connsiteY245-492" fmla="*/ 6943 h 10000"/>
                <a:gd name="connsiteX246-493" fmla="*/ 9912 w 10000"/>
                <a:gd name="connsiteY246-494" fmla="*/ 6788 h 10000"/>
                <a:gd name="connsiteX247-495" fmla="*/ 9934 w 10000"/>
                <a:gd name="connsiteY247-496" fmla="*/ 6632 h 10000"/>
                <a:gd name="connsiteX248-497" fmla="*/ 9934 w 10000"/>
                <a:gd name="connsiteY248-498" fmla="*/ 6606 h 10000"/>
                <a:gd name="connsiteX249-499" fmla="*/ 9956 w 10000"/>
                <a:gd name="connsiteY249-500" fmla="*/ 6580 h 10000"/>
                <a:gd name="connsiteX250-501" fmla="*/ 10000 w 10000"/>
                <a:gd name="connsiteY250-502" fmla="*/ 6425 h 10000"/>
                <a:gd name="connsiteX251-503" fmla="*/ 9934 w 10000"/>
                <a:gd name="connsiteY251-504" fmla="*/ 6321 h 10000"/>
                <a:gd name="connsiteX252-505" fmla="*/ 9825 w 10000"/>
                <a:gd name="connsiteY252-506" fmla="*/ 6218 h 10000"/>
                <a:gd name="connsiteX253-507" fmla="*/ 9605 w 10000"/>
                <a:gd name="connsiteY253-508" fmla="*/ 6166 h 10000"/>
                <a:gd name="connsiteX254-509" fmla="*/ 9518 w 10000"/>
                <a:gd name="connsiteY254-510" fmla="*/ 6114 h 10000"/>
                <a:gd name="connsiteX255-511" fmla="*/ 9342 w 10000"/>
                <a:gd name="connsiteY255-512" fmla="*/ 5959 h 10000"/>
                <a:gd name="connsiteX256-513" fmla="*/ 9211 w 10000"/>
                <a:gd name="connsiteY256-514" fmla="*/ 5907 h 10000"/>
                <a:gd name="connsiteX257-515" fmla="*/ 9211 w 10000"/>
                <a:gd name="connsiteY257-516" fmla="*/ 5881 h 10000"/>
                <a:gd name="connsiteX258-517" fmla="*/ 9035 w 10000"/>
                <a:gd name="connsiteY258-518" fmla="*/ 5648 h 10000"/>
                <a:gd name="connsiteX259-519" fmla="*/ 8904 w 10000"/>
                <a:gd name="connsiteY259-520" fmla="*/ 5648 h 10000"/>
                <a:gd name="connsiteX260-521" fmla="*/ 8882 w 10000"/>
                <a:gd name="connsiteY260-522" fmla="*/ 5648 h 10000"/>
                <a:gd name="connsiteX261-523" fmla="*/ 8750 w 10000"/>
                <a:gd name="connsiteY261-524" fmla="*/ 5570 h 10000"/>
                <a:gd name="connsiteX262-525" fmla="*/ 8662 w 10000"/>
                <a:gd name="connsiteY262-526" fmla="*/ 5699 h 10000"/>
                <a:gd name="connsiteX263-527" fmla="*/ 8640 w 10000"/>
                <a:gd name="connsiteY263-528" fmla="*/ 6166 h 10000"/>
                <a:gd name="connsiteX264-529" fmla="*/ 8684 w 10000"/>
                <a:gd name="connsiteY264-530" fmla="*/ 6373 h 10000"/>
                <a:gd name="connsiteX265-531" fmla="*/ 8728 w 10000"/>
                <a:gd name="connsiteY265-532" fmla="*/ 6373 h 10000"/>
                <a:gd name="connsiteX266-533" fmla="*/ 8750 w 10000"/>
                <a:gd name="connsiteY266-534" fmla="*/ 6373 h 10000"/>
                <a:gd name="connsiteX267-535" fmla="*/ 8860 w 10000"/>
                <a:gd name="connsiteY267-536" fmla="*/ 6425 h 10000"/>
                <a:gd name="connsiteX268-537" fmla="*/ 8925 w 10000"/>
                <a:gd name="connsiteY268-538" fmla="*/ 6606 h 10000"/>
                <a:gd name="connsiteX269-539" fmla="*/ 8947 w 10000"/>
                <a:gd name="connsiteY269-540" fmla="*/ 6606 h 10000"/>
                <a:gd name="connsiteX270-541" fmla="*/ 8947 w 10000"/>
                <a:gd name="connsiteY270-542" fmla="*/ 6632 h 10000"/>
                <a:gd name="connsiteX271-543" fmla="*/ 8904 w 10000"/>
                <a:gd name="connsiteY271-544" fmla="*/ 6943 h 10000"/>
                <a:gd name="connsiteX272-545" fmla="*/ 8904 w 10000"/>
                <a:gd name="connsiteY272-546" fmla="*/ 6969 h 10000"/>
                <a:gd name="connsiteX273-547" fmla="*/ 8904 w 10000"/>
                <a:gd name="connsiteY273-548" fmla="*/ 6995 h 10000"/>
                <a:gd name="connsiteX274-549" fmla="*/ 8772 w 10000"/>
                <a:gd name="connsiteY274-550" fmla="*/ 7073 h 10000"/>
                <a:gd name="connsiteX275-551" fmla="*/ 8750 w 10000"/>
                <a:gd name="connsiteY275-552" fmla="*/ 7098 h 10000"/>
                <a:gd name="connsiteX276-553" fmla="*/ 8750 w 10000"/>
                <a:gd name="connsiteY276-554" fmla="*/ 7073 h 10000"/>
                <a:gd name="connsiteX277-555" fmla="*/ 8728 w 10000"/>
                <a:gd name="connsiteY277-556" fmla="*/ 7073 h 10000"/>
                <a:gd name="connsiteX278-557" fmla="*/ 8684 w 10000"/>
                <a:gd name="connsiteY278-558" fmla="*/ 7047 h 10000"/>
                <a:gd name="connsiteX279-559" fmla="*/ 8531 w 10000"/>
                <a:gd name="connsiteY279-560" fmla="*/ 7124 h 10000"/>
                <a:gd name="connsiteX280-561" fmla="*/ 8531 w 10000"/>
                <a:gd name="connsiteY280-562" fmla="*/ 7150 h 10000"/>
                <a:gd name="connsiteX281-563" fmla="*/ 8553 w 10000"/>
                <a:gd name="connsiteY281-564" fmla="*/ 7150 h 10000"/>
                <a:gd name="connsiteX282-565" fmla="*/ 8575 w 10000"/>
                <a:gd name="connsiteY282-566" fmla="*/ 7435 h 10000"/>
                <a:gd name="connsiteX283-567" fmla="*/ 8553 w 10000"/>
                <a:gd name="connsiteY283-568" fmla="*/ 7487 h 10000"/>
                <a:gd name="connsiteX284-569" fmla="*/ 8509 w 10000"/>
                <a:gd name="connsiteY284-570" fmla="*/ 7513 h 10000"/>
                <a:gd name="connsiteX285-571" fmla="*/ 8421 w 10000"/>
                <a:gd name="connsiteY285-572" fmla="*/ 7513 h 10000"/>
                <a:gd name="connsiteX286-573" fmla="*/ 8355 w 10000"/>
                <a:gd name="connsiteY286-574" fmla="*/ 7487 h 10000"/>
                <a:gd name="connsiteX287-575" fmla="*/ 8311 w 10000"/>
                <a:gd name="connsiteY287-576" fmla="*/ 7461 h 10000"/>
                <a:gd name="connsiteX288-577" fmla="*/ 8202 w 10000"/>
                <a:gd name="connsiteY288-578" fmla="*/ 7358 h 10000"/>
                <a:gd name="connsiteX289-579" fmla="*/ 8180 w 10000"/>
                <a:gd name="connsiteY289-580" fmla="*/ 7358 h 10000"/>
                <a:gd name="connsiteX290-581" fmla="*/ 8180 w 10000"/>
                <a:gd name="connsiteY290-582" fmla="*/ 7332 h 10000"/>
                <a:gd name="connsiteX291-583" fmla="*/ 8114 w 10000"/>
                <a:gd name="connsiteY291-584" fmla="*/ 7150 h 10000"/>
                <a:gd name="connsiteX292-585" fmla="*/ 8070 w 10000"/>
                <a:gd name="connsiteY292-586" fmla="*/ 7124 h 10000"/>
                <a:gd name="connsiteX293-587" fmla="*/ 7982 w 10000"/>
                <a:gd name="connsiteY293-588" fmla="*/ 7073 h 10000"/>
                <a:gd name="connsiteX294-589" fmla="*/ 7961 w 10000"/>
                <a:gd name="connsiteY294-590" fmla="*/ 7073 h 10000"/>
                <a:gd name="connsiteX295-591" fmla="*/ 7829 w 10000"/>
                <a:gd name="connsiteY295-592" fmla="*/ 6969 h 10000"/>
                <a:gd name="connsiteX296-593" fmla="*/ 7807 w 10000"/>
                <a:gd name="connsiteY296-594" fmla="*/ 6969 h 10000"/>
                <a:gd name="connsiteX297-595" fmla="*/ 7807 w 10000"/>
                <a:gd name="connsiteY297-596" fmla="*/ 6943 h 10000"/>
                <a:gd name="connsiteX298-597" fmla="*/ 7785 w 10000"/>
                <a:gd name="connsiteY298-598" fmla="*/ 6788 h 10000"/>
                <a:gd name="connsiteX299-599" fmla="*/ 7807 w 10000"/>
                <a:gd name="connsiteY299-600" fmla="*/ 6632 h 10000"/>
                <a:gd name="connsiteX300-601" fmla="*/ 7851 w 10000"/>
                <a:gd name="connsiteY300-602" fmla="*/ 6554 h 10000"/>
                <a:gd name="connsiteX301-603" fmla="*/ 7851 w 10000"/>
                <a:gd name="connsiteY301-604" fmla="*/ 6503 h 10000"/>
                <a:gd name="connsiteX302-605" fmla="*/ 7807 w 10000"/>
                <a:gd name="connsiteY302-606" fmla="*/ 6321 h 10000"/>
                <a:gd name="connsiteX303-607" fmla="*/ 7675 w 10000"/>
                <a:gd name="connsiteY303-608" fmla="*/ 6192 h 10000"/>
                <a:gd name="connsiteX304-609" fmla="*/ 7675 w 10000"/>
                <a:gd name="connsiteY304-610" fmla="*/ 6166 h 10000"/>
                <a:gd name="connsiteX305-611" fmla="*/ 7654 w 10000"/>
                <a:gd name="connsiteY305-612" fmla="*/ 5751 h 10000"/>
                <a:gd name="connsiteX306-613" fmla="*/ 7566 w 10000"/>
                <a:gd name="connsiteY306-614" fmla="*/ 5648 h 10000"/>
                <a:gd name="connsiteX307-615" fmla="*/ 7544 w 10000"/>
                <a:gd name="connsiteY307-616" fmla="*/ 5648 h 10000"/>
                <a:gd name="connsiteX308-617" fmla="*/ 7544 w 10000"/>
                <a:gd name="connsiteY308-618" fmla="*/ 5622 h 10000"/>
                <a:gd name="connsiteX309-619" fmla="*/ 7478 w 10000"/>
                <a:gd name="connsiteY309-620" fmla="*/ 5440 h 10000"/>
                <a:gd name="connsiteX310-621" fmla="*/ 7149 w 10000"/>
                <a:gd name="connsiteY310-622" fmla="*/ 5389 h 10000"/>
                <a:gd name="connsiteX311-623" fmla="*/ 7061 w 10000"/>
                <a:gd name="connsiteY311-624" fmla="*/ 5311 h 10000"/>
                <a:gd name="connsiteX312-625" fmla="*/ 6996 w 10000"/>
                <a:gd name="connsiteY312-626" fmla="*/ 5207 h 10000"/>
                <a:gd name="connsiteX313-627" fmla="*/ 6842 w 10000"/>
                <a:gd name="connsiteY313-628" fmla="*/ 5207 h 10000"/>
                <a:gd name="connsiteX314-629" fmla="*/ 6776 w 10000"/>
                <a:gd name="connsiteY314-630" fmla="*/ 5155 h 10000"/>
                <a:gd name="connsiteX315-631" fmla="*/ 6689 w 10000"/>
                <a:gd name="connsiteY315-632" fmla="*/ 5078 h 10000"/>
                <a:gd name="connsiteX316-633" fmla="*/ 6667 w 10000"/>
                <a:gd name="connsiteY316-634" fmla="*/ 5052 h 10000"/>
                <a:gd name="connsiteX317-635" fmla="*/ 6623 w 10000"/>
                <a:gd name="connsiteY317-636" fmla="*/ 4974 h 10000"/>
                <a:gd name="connsiteX318-637" fmla="*/ 6557 w 10000"/>
                <a:gd name="connsiteY318-638" fmla="*/ 4870 h 10000"/>
                <a:gd name="connsiteX319-639" fmla="*/ 6535 w 10000"/>
                <a:gd name="connsiteY319-640" fmla="*/ 4689 h 10000"/>
                <a:gd name="connsiteX320-641" fmla="*/ 6535 w 10000"/>
                <a:gd name="connsiteY320-642" fmla="*/ 4663 h 10000"/>
                <a:gd name="connsiteX321-643" fmla="*/ 6579 w 10000"/>
                <a:gd name="connsiteY321-644" fmla="*/ 4352 h 10000"/>
                <a:gd name="connsiteX322-645" fmla="*/ 6623 w 10000"/>
                <a:gd name="connsiteY322-646" fmla="*/ 4197 h 10000"/>
                <a:gd name="connsiteX323-647" fmla="*/ 6645 w 10000"/>
                <a:gd name="connsiteY323-648" fmla="*/ 4197 h 10000"/>
                <a:gd name="connsiteX324-649" fmla="*/ 6974 w 10000"/>
                <a:gd name="connsiteY324-650" fmla="*/ 4016 h 10000"/>
                <a:gd name="connsiteX325-651" fmla="*/ 7105 w 10000"/>
                <a:gd name="connsiteY325-652" fmla="*/ 3834 h 10000"/>
                <a:gd name="connsiteX326-653" fmla="*/ 7127 w 10000"/>
                <a:gd name="connsiteY326-654" fmla="*/ 3679 h 10000"/>
                <a:gd name="connsiteX327-655" fmla="*/ 7105 w 10000"/>
                <a:gd name="connsiteY327-656" fmla="*/ 3575 h 10000"/>
                <a:gd name="connsiteX328-657" fmla="*/ 7061 w 10000"/>
                <a:gd name="connsiteY328-658" fmla="*/ 3394 h 10000"/>
                <a:gd name="connsiteX329-659" fmla="*/ 7018 w 10000"/>
                <a:gd name="connsiteY329-660" fmla="*/ 3290 h 10000"/>
                <a:gd name="connsiteX330-661" fmla="*/ 6952 w 10000"/>
                <a:gd name="connsiteY330-662" fmla="*/ 3316 h 10000"/>
                <a:gd name="connsiteX331-663" fmla="*/ 6842 w 10000"/>
                <a:gd name="connsiteY331-664" fmla="*/ 3290 h 10000"/>
                <a:gd name="connsiteX332-665" fmla="*/ 6754 w 10000"/>
                <a:gd name="connsiteY332-666" fmla="*/ 3368 h 10000"/>
                <a:gd name="connsiteX333-667" fmla="*/ 6645 w 10000"/>
                <a:gd name="connsiteY333-668" fmla="*/ 3523 h 10000"/>
                <a:gd name="connsiteX334-669" fmla="*/ 6491 w 10000"/>
                <a:gd name="connsiteY334-670" fmla="*/ 3705 h 10000"/>
                <a:gd name="connsiteX335-671" fmla="*/ 6469 w 10000"/>
                <a:gd name="connsiteY335-672" fmla="*/ 3705 h 10000"/>
                <a:gd name="connsiteX336-673" fmla="*/ 6338 w 10000"/>
                <a:gd name="connsiteY336-674" fmla="*/ 3756 h 10000"/>
                <a:gd name="connsiteX337-675" fmla="*/ 6228 w 10000"/>
                <a:gd name="connsiteY337-676" fmla="*/ 3731 h 10000"/>
                <a:gd name="connsiteX338-677" fmla="*/ 5943 w 10000"/>
                <a:gd name="connsiteY338-678" fmla="*/ 3627 h 10000"/>
                <a:gd name="connsiteX0-679" fmla="*/ 5943 w 10000"/>
                <a:gd name="connsiteY0-680" fmla="*/ 3627 h 10000"/>
                <a:gd name="connsiteX1-681" fmla="*/ 5811 w 10000"/>
                <a:gd name="connsiteY1-682" fmla="*/ 3627 h 10000"/>
                <a:gd name="connsiteX2-683" fmla="*/ 5768 w 10000"/>
                <a:gd name="connsiteY2-684" fmla="*/ 3731 h 10000"/>
                <a:gd name="connsiteX3-685" fmla="*/ 5833 w 10000"/>
                <a:gd name="connsiteY3-686" fmla="*/ 3834 h 10000"/>
                <a:gd name="connsiteX4-687" fmla="*/ 5877 w 10000"/>
                <a:gd name="connsiteY4-688" fmla="*/ 3990 h 10000"/>
                <a:gd name="connsiteX5-689" fmla="*/ 5877 w 10000"/>
                <a:gd name="connsiteY5-690" fmla="*/ 4016 h 10000"/>
                <a:gd name="connsiteX6-691" fmla="*/ 5877 w 10000"/>
                <a:gd name="connsiteY6-692" fmla="*/ 4041 h 10000"/>
                <a:gd name="connsiteX7-693" fmla="*/ 5680 w 10000"/>
                <a:gd name="connsiteY7-694" fmla="*/ 4145 h 10000"/>
                <a:gd name="connsiteX8-695" fmla="*/ 5658 w 10000"/>
                <a:gd name="connsiteY8-696" fmla="*/ 4145 h 10000"/>
                <a:gd name="connsiteX9-697" fmla="*/ 5548 w 10000"/>
                <a:gd name="connsiteY9-698" fmla="*/ 4145 h 10000"/>
                <a:gd name="connsiteX10-699" fmla="*/ 5482 w 10000"/>
                <a:gd name="connsiteY10-700" fmla="*/ 4093 h 10000"/>
                <a:gd name="connsiteX11-701" fmla="*/ 5417 w 10000"/>
                <a:gd name="connsiteY11-702" fmla="*/ 4067 h 10000"/>
                <a:gd name="connsiteX12-703" fmla="*/ 5395 w 10000"/>
                <a:gd name="connsiteY12-704" fmla="*/ 4016 h 10000"/>
                <a:gd name="connsiteX13-705" fmla="*/ 5351 w 10000"/>
                <a:gd name="connsiteY13-706" fmla="*/ 3886 h 10000"/>
                <a:gd name="connsiteX14-707" fmla="*/ 5088 w 10000"/>
                <a:gd name="connsiteY14-708" fmla="*/ 3834 h 10000"/>
                <a:gd name="connsiteX15-709" fmla="*/ 5000 w 10000"/>
                <a:gd name="connsiteY15-710" fmla="*/ 3420 h 10000"/>
                <a:gd name="connsiteX16-711" fmla="*/ 4934 w 10000"/>
                <a:gd name="connsiteY16-712" fmla="*/ 3394 h 10000"/>
                <a:gd name="connsiteX17-713" fmla="*/ 4890 w 10000"/>
                <a:gd name="connsiteY17-714" fmla="*/ 3342 h 10000"/>
                <a:gd name="connsiteX18-715" fmla="*/ 4868 w 10000"/>
                <a:gd name="connsiteY18-716" fmla="*/ 3316 h 10000"/>
                <a:gd name="connsiteX19-717" fmla="*/ 4825 w 10000"/>
                <a:gd name="connsiteY19-718" fmla="*/ 3238 h 10000"/>
                <a:gd name="connsiteX20-719" fmla="*/ 4737 w 10000"/>
                <a:gd name="connsiteY20-720" fmla="*/ 3212 h 10000"/>
                <a:gd name="connsiteX21-721" fmla="*/ 4649 w 10000"/>
                <a:gd name="connsiteY21-722" fmla="*/ 3135 h 10000"/>
                <a:gd name="connsiteX22-723" fmla="*/ 4561 w 10000"/>
                <a:gd name="connsiteY22-724" fmla="*/ 3005 h 10000"/>
                <a:gd name="connsiteX23-725" fmla="*/ 4452 w 10000"/>
                <a:gd name="connsiteY23-726" fmla="*/ 2953 h 10000"/>
                <a:gd name="connsiteX24-727" fmla="*/ 4298 w 10000"/>
                <a:gd name="connsiteY24-728" fmla="*/ 2772 h 10000"/>
                <a:gd name="connsiteX25-729" fmla="*/ 4276 w 10000"/>
                <a:gd name="connsiteY25-730" fmla="*/ 2642 h 10000"/>
                <a:gd name="connsiteX26-731" fmla="*/ 4276 w 10000"/>
                <a:gd name="connsiteY26-732" fmla="*/ 2617 h 10000"/>
                <a:gd name="connsiteX27-733" fmla="*/ 4561 w 10000"/>
                <a:gd name="connsiteY27-734" fmla="*/ 2176 h 10000"/>
                <a:gd name="connsiteX28-735" fmla="*/ 4561 w 10000"/>
                <a:gd name="connsiteY28-736" fmla="*/ 2124 h 10000"/>
                <a:gd name="connsiteX29-737" fmla="*/ 4561 w 10000"/>
                <a:gd name="connsiteY29-738" fmla="*/ 2098 h 10000"/>
                <a:gd name="connsiteX30-739" fmla="*/ 4518 w 10000"/>
                <a:gd name="connsiteY30-740" fmla="*/ 1969 h 10000"/>
                <a:gd name="connsiteX31-741" fmla="*/ 4364 w 10000"/>
                <a:gd name="connsiteY31-742" fmla="*/ 2021 h 10000"/>
                <a:gd name="connsiteX32-743" fmla="*/ 4342 w 10000"/>
                <a:gd name="connsiteY32-744" fmla="*/ 2021 h 10000"/>
                <a:gd name="connsiteX33-745" fmla="*/ 4342 w 10000"/>
                <a:gd name="connsiteY33-746" fmla="*/ 2047 h 10000"/>
                <a:gd name="connsiteX34-747" fmla="*/ 3947 w 10000"/>
                <a:gd name="connsiteY34-748" fmla="*/ 2073 h 10000"/>
                <a:gd name="connsiteX35-749" fmla="*/ 3816 w 10000"/>
                <a:gd name="connsiteY35-750" fmla="*/ 2124 h 10000"/>
                <a:gd name="connsiteX36-751" fmla="*/ 3750 w 10000"/>
                <a:gd name="connsiteY36-752" fmla="*/ 2176 h 10000"/>
                <a:gd name="connsiteX37-753" fmla="*/ 3728 w 10000"/>
                <a:gd name="connsiteY37-754" fmla="*/ 2228 h 10000"/>
                <a:gd name="connsiteX38-755" fmla="*/ 3662 w 10000"/>
                <a:gd name="connsiteY38-756" fmla="*/ 2306 h 10000"/>
                <a:gd name="connsiteX39-757" fmla="*/ 3618 w 10000"/>
                <a:gd name="connsiteY39-758" fmla="*/ 2306 h 10000"/>
                <a:gd name="connsiteX40-759" fmla="*/ 3553 w 10000"/>
                <a:gd name="connsiteY40-760" fmla="*/ 2306 h 10000"/>
                <a:gd name="connsiteX41-761" fmla="*/ 3553 w 10000"/>
                <a:gd name="connsiteY41-762" fmla="*/ 2280 h 10000"/>
                <a:gd name="connsiteX42-763" fmla="*/ 3421 w 10000"/>
                <a:gd name="connsiteY42-764" fmla="*/ 2176 h 10000"/>
                <a:gd name="connsiteX43-765" fmla="*/ 3421 w 10000"/>
                <a:gd name="connsiteY43-766" fmla="*/ 1917 h 10000"/>
                <a:gd name="connsiteX44-767" fmla="*/ 3333 w 10000"/>
                <a:gd name="connsiteY44-768" fmla="*/ 1839 h 10000"/>
                <a:gd name="connsiteX45-769" fmla="*/ 3098 w 10000"/>
                <a:gd name="connsiteY45-770" fmla="*/ 3014 h 10000"/>
                <a:gd name="connsiteX46-771" fmla="*/ 3119 w 10000"/>
                <a:gd name="connsiteY46-772" fmla="*/ 3007 h 10000"/>
                <a:gd name="connsiteX47-773" fmla="*/ 3158 w 10000"/>
                <a:gd name="connsiteY47-774" fmla="*/ 1399 h 10000"/>
                <a:gd name="connsiteX48-775" fmla="*/ 3070 w 10000"/>
                <a:gd name="connsiteY48-776" fmla="*/ 1295 h 10000"/>
                <a:gd name="connsiteX49-777" fmla="*/ 3026 w 10000"/>
                <a:gd name="connsiteY49-778" fmla="*/ 1269 h 10000"/>
                <a:gd name="connsiteX50-779" fmla="*/ 3180 w 10000"/>
                <a:gd name="connsiteY50-780" fmla="*/ 1036 h 10000"/>
                <a:gd name="connsiteX51-781" fmla="*/ 3202 w 10000"/>
                <a:gd name="connsiteY51-782" fmla="*/ 881 h 10000"/>
                <a:gd name="connsiteX52-783" fmla="*/ 3026 w 10000"/>
                <a:gd name="connsiteY52-784" fmla="*/ 622 h 10000"/>
                <a:gd name="connsiteX53-785" fmla="*/ 2939 w 10000"/>
                <a:gd name="connsiteY53-786" fmla="*/ 415 h 10000"/>
                <a:gd name="connsiteX54-787" fmla="*/ 2939 w 10000"/>
                <a:gd name="connsiteY54-788" fmla="*/ 311 h 10000"/>
                <a:gd name="connsiteX55-789" fmla="*/ 2807 w 10000"/>
                <a:gd name="connsiteY55-790" fmla="*/ 207 h 10000"/>
                <a:gd name="connsiteX56-791" fmla="*/ 2807 w 10000"/>
                <a:gd name="connsiteY56-792" fmla="*/ 181 h 10000"/>
                <a:gd name="connsiteX57-793" fmla="*/ 2697 w 10000"/>
                <a:gd name="connsiteY57-794" fmla="*/ 26 h 10000"/>
                <a:gd name="connsiteX58-795" fmla="*/ 2544 w 10000"/>
                <a:gd name="connsiteY58-796" fmla="*/ 0 h 10000"/>
                <a:gd name="connsiteX59-797" fmla="*/ 2368 w 10000"/>
                <a:gd name="connsiteY59-798" fmla="*/ 52 h 10000"/>
                <a:gd name="connsiteX60-799" fmla="*/ 2325 w 10000"/>
                <a:gd name="connsiteY60-800" fmla="*/ 104 h 10000"/>
                <a:gd name="connsiteX61-801" fmla="*/ 2303 w 10000"/>
                <a:gd name="connsiteY61-802" fmla="*/ 389 h 10000"/>
                <a:gd name="connsiteX62-803" fmla="*/ 2303 w 10000"/>
                <a:gd name="connsiteY62-804" fmla="*/ 725 h 10000"/>
                <a:gd name="connsiteX63-805" fmla="*/ 2281 w 10000"/>
                <a:gd name="connsiteY63-806" fmla="*/ 725 h 10000"/>
                <a:gd name="connsiteX64-807" fmla="*/ 2105 w 10000"/>
                <a:gd name="connsiteY64-808" fmla="*/ 803 h 10000"/>
                <a:gd name="connsiteX65-809" fmla="*/ 1952 w 10000"/>
                <a:gd name="connsiteY65-810" fmla="*/ 829 h 10000"/>
                <a:gd name="connsiteX66-811" fmla="*/ 1842 w 10000"/>
                <a:gd name="connsiteY66-812" fmla="*/ 907 h 10000"/>
                <a:gd name="connsiteX67-813" fmla="*/ 1689 w 10000"/>
                <a:gd name="connsiteY67-814" fmla="*/ 959 h 10000"/>
                <a:gd name="connsiteX68-815" fmla="*/ 1667 w 10000"/>
                <a:gd name="connsiteY68-816" fmla="*/ 984 h 10000"/>
                <a:gd name="connsiteX69-817" fmla="*/ 1360 w 10000"/>
                <a:gd name="connsiteY69-818" fmla="*/ 881 h 10000"/>
                <a:gd name="connsiteX70-819" fmla="*/ 1250 w 10000"/>
                <a:gd name="connsiteY70-820" fmla="*/ 1036 h 10000"/>
                <a:gd name="connsiteX71-821" fmla="*/ 1184 w 10000"/>
                <a:gd name="connsiteY71-822" fmla="*/ 1114 h 10000"/>
                <a:gd name="connsiteX72-823" fmla="*/ 1075 w 10000"/>
                <a:gd name="connsiteY72-824" fmla="*/ 1140 h 10000"/>
                <a:gd name="connsiteX73-825" fmla="*/ 899 w 10000"/>
                <a:gd name="connsiteY73-826" fmla="*/ 1321 h 10000"/>
                <a:gd name="connsiteX74-827" fmla="*/ 789 w 10000"/>
                <a:gd name="connsiteY74-828" fmla="*/ 1503 h 10000"/>
                <a:gd name="connsiteX75-829" fmla="*/ 789 w 10000"/>
                <a:gd name="connsiteY75-830" fmla="*/ 1528 h 10000"/>
                <a:gd name="connsiteX76-831" fmla="*/ 724 w 10000"/>
                <a:gd name="connsiteY76-832" fmla="*/ 1658 h 10000"/>
                <a:gd name="connsiteX77-833" fmla="*/ 658 w 10000"/>
                <a:gd name="connsiteY77-834" fmla="*/ 1710 h 10000"/>
                <a:gd name="connsiteX78-835" fmla="*/ 548 w 10000"/>
                <a:gd name="connsiteY78-836" fmla="*/ 1865 h 10000"/>
                <a:gd name="connsiteX79-837" fmla="*/ 548 w 10000"/>
                <a:gd name="connsiteY79-838" fmla="*/ 1891 h 10000"/>
                <a:gd name="connsiteX80-839" fmla="*/ 482 w 10000"/>
                <a:gd name="connsiteY80-840" fmla="*/ 1943 h 10000"/>
                <a:gd name="connsiteX81-841" fmla="*/ 351 w 10000"/>
                <a:gd name="connsiteY81-842" fmla="*/ 1969 h 10000"/>
                <a:gd name="connsiteX82-843" fmla="*/ 132 w 10000"/>
                <a:gd name="connsiteY82-844" fmla="*/ 1969 h 10000"/>
                <a:gd name="connsiteX83-845" fmla="*/ 88 w 10000"/>
                <a:gd name="connsiteY83-846" fmla="*/ 2047 h 10000"/>
                <a:gd name="connsiteX84-847" fmla="*/ 0 w 10000"/>
                <a:gd name="connsiteY84-848" fmla="*/ 2228 h 10000"/>
                <a:gd name="connsiteX85-849" fmla="*/ 44 w 10000"/>
                <a:gd name="connsiteY85-850" fmla="*/ 2383 h 10000"/>
                <a:gd name="connsiteX86-851" fmla="*/ 22 w 10000"/>
                <a:gd name="connsiteY86-852" fmla="*/ 2798 h 10000"/>
                <a:gd name="connsiteX87-853" fmla="*/ 88 w 10000"/>
                <a:gd name="connsiteY87-854" fmla="*/ 2902 h 10000"/>
                <a:gd name="connsiteX88-855" fmla="*/ 88 w 10000"/>
                <a:gd name="connsiteY88-856" fmla="*/ 2927 h 10000"/>
                <a:gd name="connsiteX89-857" fmla="*/ 110 w 10000"/>
                <a:gd name="connsiteY89-858" fmla="*/ 3005 h 10000"/>
                <a:gd name="connsiteX90-859" fmla="*/ 241 w 10000"/>
                <a:gd name="connsiteY90-860" fmla="*/ 3005 h 10000"/>
                <a:gd name="connsiteX91-861" fmla="*/ 439 w 10000"/>
                <a:gd name="connsiteY91-862" fmla="*/ 3057 h 10000"/>
                <a:gd name="connsiteX92-863" fmla="*/ 724 w 10000"/>
                <a:gd name="connsiteY92-864" fmla="*/ 3083 h 10000"/>
                <a:gd name="connsiteX93-865" fmla="*/ 833 w 10000"/>
                <a:gd name="connsiteY93-866" fmla="*/ 3057 h 10000"/>
                <a:gd name="connsiteX94-867" fmla="*/ 855 w 10000"/>
                <a:gd name="connsiteY94-868" fmla="*/ 3057 h 10000"/>
                <a:gd name="connsiteX95-869" fmla="*/ 877 w 10000"/>
                <a:gd name="connsiteY95-870" fmla="*/ 3057 h 10000"/>
                <a:gd name="connsiteX96-871" fmla="*/ 1096 w 10000"/>
                <a:gd name="connsiteY96-872" fmla="*/ 3161 h 10000"/>
                <a:gd name="connsiteX97-873" fmla="*/ 1118 w 10000"/>
                <a:gd name="connsiteY97-874" fmla="*/ 3161 h 10000"/>
                <a:gd name="connsiteX98-875" fmla="*/ 1228 w 10000"/>
                <a:gd name="connsiteY98-876" fmla="*/ 3290 h 10000"/>
                <a:gd name="connsiteX99-877" fmla="*/ 1491 w 10000"/>
                <a:gd name="connsiteY99-878" fmla="*/ 3394 h 10000"/>
                <a:gd name="connsiteX100-879" fmla="*/ 1513 w 10000"/>
                <a:gd name="connsiteY100-880" fmla="*/ 3394 h 10000"/>
                <a:gd name="connsiteX101-881" fmla="*/ 1689 w 10000"/>
                <a:gd name="connsiteY101-882" fmla="*/ 3523 h 10000"/>
                <a:gd name="connsiteX102-883" fmla="*/ 2105 w 10000"/>
                <a:gd name="connsiteY102-884" fmla="*/ 3990 h 10000"/>
                <a:gd name="connsiteX103-885" fmla="*/ 2303 w 10000"/>
                <a:gd name="connsiteY103-886" fmla="*/ 4093 h 10000"/>
                <a:gd name="connsiteX104-887" fmla="*/ 2390 w 10000"/>
                <a:gd name="connsiteY104-888" fmla="*/ 4041 h 10000"/>
                <a:gd name="connsiteX105-889" fmla="*/ 2456 w 10000"/>
                <a:gd name="connsiteY105-890" fmla="*/ 3886 h 10000"/>
                <a:gd name="connsiteX106-891" fmla="*/ 2412 w 10000"/>
                <a:gd name="connsiteY106-892" fmla="*/ 3601 h 10000"/>
                <a:gd name="connsiteX107-893" fmla="*/ 2434 w 10000"/>
                <a:gd name="connsiteY107-894" fmla="*/ 3549 h 10000"/>
                <a:gd name="connsiteX108-895" fmla="*/ 2456 w 10000"/>
                <a:gd name="connsiteY108-896" fmla="*/ 3497 h 10000"/>
                <a:gd name="connsiteX109-897" fmla="*/ 2588 w 10000"/>
                <a:gd name="connsiteY109-898" fmla="*/ 3420 h 10000"/>
                <a:gd name="connsiteX110-899" fmla="*/ 2969 w 10000"/>
                <a:gd name="connsiteY110-900" fmla="*/ 2868 h 10000"/>
                <a:gd name="connsiteX111-901" fmla="*/ 3136 w 10000"/>
                <a:gd name="connsiteY111-902" fmla="*/ 3782 h 10000"/>
                <a:gd name="connsiteX112-903" fmla="*/ 3202 w 10000"/>
                <a:gd name="connsiteY112-904" fmla="*/ 3756 h 10000"/>
                <a:gd name="connsiteX113-905" fmla="*/ 3311 w 10000"/>
                <a:gd name="connsiteY113-906" fmla="*/ 3679 h 10000"/>
                <a:gd name="connsiteX114-907" fmla="*/ 3333 w 10000"/>
                <a:gd name="connsiteY114-908" fmla="*/ 3679 h 10000"/>
                <a:gd name="connsiteX115-909" fmla="*/ 3399 w 10000"/>
                <a:gd name="connsiteY115-910" fmla="*/ 3679 h 10000"/>
                <a:gd name="connsiteX116-911" fmla="*/ 3509 w 10000"/>
                <a:gd name="connsiteY116-912" fmla="*/ 3575 h 10000"/>
                <a:gd name="connsiteX117-913" fmla="*/ 3531 w 10000"/>
                <a:gd name="connsiteY117-914" fmla="*/ 3575 h 10000"/>
                <a:gd name="connsiteX118-915" fmla="*/ 3553 w 10000"/>
                <a:gd name="connsiteY118-916" fmla="*/ 3575 h 10000"/>
                <a:gd name="connsiteX119-917" fmla="*/ 3860 w 10000"/>
                <a:gd name="connsiteY119-918" fmla="*/ 3834 h 10000"/>
                <a:gd name="connsiteX120-919" fmla="*/ 3882 w 10000"/>
                <a:gd name="connsiteY120-920" fmla="*/ 3860 h 10000"/>
                <a:gd name="connsiteX121-921" fmla="*/ 4079 w 10000"/>
                <a:gd name="connsiteY121-922" fmla="*/ 4041 h 10000"/>
                <a:gd name="connsiteX122-923" fmla="*/ 4167 w 10000"/>
                <a:gd name="connsiteY122-924" fmla="*/ 4145 h 10000"/>
                <a:gd name="connsiteX123-925" fmla="*/ 4254 w 10000"/>
                <a:gd name="connsiteY123-926" fmla="*/ 4275 h 10000"/>
                <a:gd name="connsiteX124-927" fmla="*/ 4364 w 10000"/>
                <a:gd name="connsiteY124-928" fmla="*/ 4404 h 10000"/>
                <a:gd name="connsiteX125-929" fmla="*/ 4430 w 10000"/>
                <a:gd name="connsiteY125-930" fmla="*/ 4378 h 10000"/>
                <a:gd name="connsiteX126-931" fmla="*/ 4518 w 10000"/>
                <a:gd name="connsiteY126-932" fmla="*/ 4197 h 10000"/>
                <a:gd name="connsiteX127-933" fmla="*/ 4715 w 10000"/>
                <a:gd name="connsiteY127-934" fmla="*/ 4352 h 10000"/>
                <a:gd name="connsiteX128-935" fmla="*/ 4737 w 10000"/>
                <a:gd name="connsiteY128-936" fmla="*/ 4352 h 10000"/>
                <a:gd name="connsiteX129-937" fmla="*/ 4868 w 10000"/>
                <a:gd name="connsiteY129-938" fmla="*/ 4560 h 10000"/>
                <a:gd name="connsiteX130-939" fmla="*/ 5263 w 10000"/>
                <a:gd name="connsiteY130-940" fmla="*/ 4922 h 10000"/>
                <a:gd name="connsiteX131-941" fmla="*/ 5395 w 10000"/>
                <a:gd name="connsiteY131-942" fmla="*/ 5078 h 10000"/>
                <a:gd name="connsiteX132-943" fmla="*/ 5724 w 10000"/>
                <a:gd name="connsiteY132-944" fmla="*/ 4948 h 10000"/>
                <a:gd name="connsiteX133-945" fmla="*/ 5746 w 10000"/>
                <a:gd name="connsiteY133-946" fmla="*/ 5259 h 10000"/>
                <a:gd name="connsiteX134-947" fmla="*/ 5899 w 10000"/>
                <a:gd name="connsiteY134-948" fmla="*/ 5440 h 10000"/>
                <a:gd name="connsiteX135-949" fmla="*/ 6009 w 10000"/>
                <a:gd name="connsiteY135-950" fmla="*/ 5648 h 10000"/>
                <a:gd name="connsiteX136-951" fmla="*/ 6009 w 10000"/>
                <a:gd name="connsiteY136-952" fmla="*/ 5674 h 10000"/>
                <a:gd name="connsiteX137-953" fmla="*/ 6009 w 10000"/>
                <a:gd name="connsiteY137-954" fmla="*/ 5699 h 10000"/>
                <a:gd name="connsiteX138-955" fmla="*/ 6140 w 10000"/>
                <a:gd name="connsiteY138-956" fmla="*/ 6399 h 10000"/>
                <a:gd name="connsiteX139-957" fmla="*/ 6272 w 10000"/>
                <a:gd name="connsiteY139-958" fmla="*/ 6684 h 10000"/>
                <a:gd name="connsiteX140-959" fmla="*/ 6096 w 10000"/>
                <a:gd name="connsiteY140-960" fmla="*/ 7228 h 10000"/>
                <a:gd name="connsiteX141-961" fmla="*/ 6096 w 10000"/>
                <a:gd name="connsiteY141-962" fmla="*/ 7254 h 10000"/>
                <a:gd name="connsiteX142-963" fmla="*/ 5965 w 10000"/>
                <a:gd name="connsiteY142-964" fmla="*/ 7306 h 10000"/>
                <a:gd name="connsiteX143-965" fmla="*/ 5965 w 10000"/>
                <a:gd name="connsiteY143-966" fmla="*/ 7461 h 10000"/>
                <a:gd name="connsiteX144-967" fmla="*/ 5943 w 10000"/>
                <a:gd name="connsiteY144-968" fmla="*/ 7461 h 10000"/>
                <a:gd name="connsiteX145-969" fmla="*/ 5789 w 10000"/>
                <a:gd name="connsiteY145-970" fmla="*/ 7746 h 10000"/>
                <a:gd name="connsiteX146-971" fmla="*/ 5570 w 10000"/>
                <a:gd name="connsiteY146-972" fmla="*/ 7772 h 10000"/>
                <a:gd name="connsiteX147-973" fmla="*/ 5351 w 10000"/>
                <a:gd name="connsiteY147-974" fmla="*/ 7979 h 10000"/>
                <a:gd name="connsiteX148-975" fmla="*/ 5417 w 10000"/>
                <a:gd name="connsiteY148-976" fmla="*/ 8031 h 10000"/>
                <a:gd name="connsiteX149-977" fmla="*/ 5482 w 10000"/>
                <a:gd name="connsiteY149-978" fmla="*/ 8057 h 10000"/>
                <a:gd name="connsiteX150-979" fmla="*/ 5526 w 10000"/>
                <a:gd name="connsiteY150-980" fmla="*/ 8109 h 10000"/>
                <a:gd name="connsiteX151-981" fmla="*/ 5570 w 10000"/>
                <a:gd name="connsiteY151-982" fmla="*/ 8161 h 10000"/>
                <a:gd name="connsiteX152-983" fmla="*/ 5570 w 10000"/>
                <a:gd name="connsiteY152-984" fmla="*/ 8212 h 10000"/>
                <a:gd name="connsiteX153-985" fmla="*/ 5526 w 10000"/>
                <a:gd name="connsiteY153-986" fmla="*/ 8316 h 10000"/>
                <a:gd name="connsiteX154-987" fmla="*/ 5526 w 10000"/>
                <a:gd name="connsiteY154-988" fmla="*/ 8342 h 10000"/>
                <a:gd name="connsiteX155-989" fmla="*/ 5395 w 10000"/>
                <a:gd name="connsiteY155-990" fmla="*/ 8497 h 10000"/>
                <a:gd name="connsiteX156-991" fmla="*/ 5373 w 10000"/>
                <a:gd name="connsiteY156-992" fmla="*/ 8497 h 10000"/>
                <a:gd name="connsiteX157-993" fmla="*/ 5373 w 10000"/>
                <a:gd name="connsiteY157-994" fmla="*/ 8523 h 10000"/>
                <a:gd name="connsiteX158-995" fmla="*/ 5351 w 10000"/>
                <a:gd name="connsiteY158-996" fmla="*/ 8523 h 10000"/>
                <a:gd name="connsiteX159-997" fmla="*/ 4934 w 10000"/>
                <a:gd name="connsiteY159-998" fmla="*/ 8446 h 10000"/>
                <a:gd name="connsiteX160-999" fmla="*/ 4912 w 10000"/>
                <a:gd name="connsiteY160-1000" fmla="*/ 8627 h 10000"/>
                <a:gd name="connsiteX161-1001" fmla="*/ 4956 w 10000"/>
                <a:gd name="connsiteY161-1002" fmla="*/ 9016 h 10000"/>
                <a:gd name="connsiteX162-1003" fmla="*/ 5307 w 10000"/>
                <a:gd name="connsiteY162-1004" fmla="*/ 9171 h 10000"/>
                <a:gd name="connsiteX163-1005" fmla="*/ 5307 w 10000"/>
                <a:gd name="connsiteY163-1006" fmla="*/ 9197 h 10000"/>
                <a:gd name="connsiteX164-1007" fmla="*/ 5439 w 10000"/>
                <a:gd name="connsiteY164-1008" fmla="*/ 9145 h 10000"/>
                <a:gd name="connsiteX165-1009" fmla="*/ 5461 w 10000"/>
                <a:gd name="connsiteY165-1010" fmla="*/ 9145 h 10000"/>
                <a:gd name="connsiteX166-1011" fmla="*/ 5482 w 10000"/>
                <a:gd name="connsiteY166-1012" fmla="*/ 9119 h 10000"/>
                <a:gd name="connsiteX167-1013" fmla="*/ 5482 w 10000"/>
                <a:gd name="connsiteY167-1014" fmla="*/ 9145 h 10000"/>
                <a:gd name="connsiteX168-1015" fmla="*/ 5592 w 10000"/>
                <a:gd name="connsiteY168-1016" fmla="*/ 9223 h 10000"/>
                <a:gd name="connsiteX169-1017" fmla="*/ 5746 w 10000"/>
                <a:gd name="connsiteY169-1018" fmla="*/ 9223 h 10000"/>
                <a:gd name="connsiteX170-1019" fmla="*/ 5789 w 10000"/>
                <a:gd name="connsiteY170-1020" fmla="*/ 9197 h 10000"/>
                <a:gd name="connsiteX171-1021" fmla="*/ 5746 w 10000"/>
                <a:gd name="connsiteY171-1022" fmla="*/ 9016 h 10000"/>
                <a:gd name="connsiteX172-1023" fmla="*/ 5702 w 10000"/>
                <a:gd name="connsiteY172-1024" fmla="*/ 8808 h 10000"/>
                <a:gd name="connsiteX173-1025" fmla="*/ 5702 w 10000"/>
                <a:gd name="connsiteY173-1026" fmla="*/ 8782 h 10000"/>
                <a:gd name="connsiteX174-1027" fmla="*/ 5702 w 10000"/>
                <a:gd name="connsiteY174-1028" fmla="*/ 8756 h 10000"/>
                <a:gd name="connsiteX175-1029" fmla="*/ 5768 w 10000"/>
                <a:gd name="connsiteY175-1030" fmla="*/ 8679 h 10000"/>
                <a:gd name="connsiteX176-1031" fmla="*/ 5789 w 10000"/>
                <a:gd name="connsiteY176-1032" fmla="*/ 8653 h 10000"/>
                <a:gd name="connsiteX177-1033" fmla="*/ 5877 w 10000"/>
                <a:gd name="connsiteY177-1034" fmla="*/ 8497 h 10000"/>
                <a:gd name="connsiteX178-1035" fmla="*/ 5899 w 10000"/>
                <a:gd name="connsiteY178-1036" fmla="*/ 8472 h 10000"/>
                <a:gd name="connsiteX179-1037" fmla="*/ 6053 w 10000"/>
                <a:gd name="connsiteY179-1038" fmla="*/ 8342 h 10000"/>
                <a:gd name="connsiteX180-1039" fmla="*/ 6053 w 10000"/>
                <a:gd name="connsiteY180-1040" fmla="*/ 8316 h 10000"/>
                <a:gd name="connsiteX181-1041" fmla="*/ 6075 w 10000"/>
                <a:gd name="connsiteY181-1042" fmla="*/ 8316 h 10000"/>
                <a:gd name="connsiteX182-1043" fmla="*/ 6272 w 10000"/>
                <a:gd name="connsiteY182-1044" fmla="*/ 8290 h 10000"/>
                <a:gd name="connsiteX183-1045" fmla="*/ 6272 w 10000"/>
                <a:gd name="connsiteY183-1046" fmla="*/ 8342 h 10000"/>
                <a:gd name="connsiteX184-1047" fmla="*/ 6272 w 10000"/>
                <a:gd name="connsiteY184-1048" fmla="*/ 8497 h 10000"/>
                <a:gd name="connsiteX185-1049" fmla="*/ 6316 w 10000"/>
                <a:gd name="connsiteY185-1050" fmla="*/ 8601 h 10000"/>
                <a:gd name="connsiteX186-1051" fmla="*/ 6360 w 10000"/>
                <a:gd name="connsiteY186-1052" fmla="*/ 8731 h 10000"/>
                <a:gd name="connsiteX187-1053" fmla="*/ 6535 w 10000"/>
                <a:gd name="connsiteY187-1054" fmla="*/ 8860 h 10000"/>
                <a:gd name="connsiteX188-1055" fmla="*/ 7018 w 10000"/>
                <a:gd name="connsiteY188-1056" fmla="*/ 8912 h 10000"/>
                <a:gd name="connsiteX189-1057" fmla="*/ 7039 w 10000"/>
                <a:gd name="connsiteY189-1058" fmla="*/ 8912 h 10000"/>
                <a:gd name="connsiteX190-1059" fmla="*/ 7061 w 10000"/>
                <a:gd name="connsiteY190-1060" fmla="*/ 8912 h 10000"/>
                <a:gd name="connsiteX191-1061" fmla="*/ 7061 w 10000"/>
                <a:gd name="connsiteY191-1062" fmla="*/ 8938 h 10000"/>
                <a:gd name="connsiteX192-1063" fmla="*/ 7061 w 10000"/>
                <a:gd name="connsiteY192-1064" fmla="*/ 8964 h 10000"/>
                <a:gd name="connsiteX193-1065" fmla="*/ 7061 w 10000"/>
                <a:gd name="connsiteY193-1066" fmla="*/ 9145 h 10000"/>
                <a:gd name="connsiteX194-1067" fmla="*/ 7193 w 10000"/>
                <a:gd name="connsiteY194-1068" fmla="*/ 9326 h 10000"/>
                <a:gd name="connsiteX195-1069" fmla="*/ 7303 w 10000"/>
                <a:gd name="connsiteY195-1070" fmla="*/ 9378 h 10000"/>
                <a:gd name="connsiteX196-1071" fmla="*/ 7325 w 10000"/>
                <a:gd name="connsiteY196-1072" fmla="*/ 9378 h 10000"/>
                <a:gd name="connsiteX197-1073" fmla="*/ 7325 w 10000"/>
                <a:gd name="connsiteY197-1074" fmla="*/ 9404 h 10000"/>
                <a:gd name="connsiteX198-1075" fmla="*/ 7325 w 10000"/>
                <a:gd name="connsiteY198-1076" fmla="*/ 9482 h 10000"/>
                <a:gd name="connsiteX199-1077" fmla="*/ 7325 w 10000"/>
                <a:gd name="connsiteY199-1078" fmla="*/ 9585 h 10000"/>
                <a:gd name="connsiteX200-1079" fmla="*/ 7281 w 10000"/>
                <a:gd name="connsiteY200-1080" fmla="*/ 9793 h 10000"/>
                <a:gd name="connsiteX201-1081" fmla="*/ 7346 w 10000"/>
                <a:gd name="connsiteY201-1082" fmla="*/ 9845 h 10000"/>
                <a:gd name="connsiteX202-1083" fmla="*/ 7434 w 10000"/>
                <a:gd name="connsiteY202-1084" fmla="*/ 9845 h 10000"/>
                <a:gd name="connsiteX203-1085" fmla="*/ 7500 w 10000"/>
                <a:gd name="connsiteY203-1086" fmla="*/ 9870 h 10000"/>
                <a:gd name="connsiteX204-1087" fmla="*/ 7544 w 10000"/>
                <a:gd name="connsiteY204-1088" fmla="*/ 9896 h 10000"/>
                <a:gd name="connsiteX205-1089" fmla="*/ 7741 w 10000"/>
                <a:gd name="connsiteY205-1090" fmla="*/ 10000 h 10000"/>
                <a:gd name="connsiteX206-1091" fmla="*/ 7851 w 10000"/>
                <a:gd name="connsiteY206-1092" fmla="*/ 9896 h 10000"/>
                <a:gd name="connsiteX207-1093" fmla="*/ 7982 w 10000"/>
                <a:gd name="connsiteY207-1094" fmla="*/ 9715 h 10000"/>
                <a:gd name="connsiteX208-1095" fmla="*/ 8004 w 10000"/>
                <a:gd name="connsiteY208-1096" fmla="*/ 9637 h 10000"/>
                <a:gd name="connsiteX209-1097" fmla="*/ 8026 w 10000"/>
                <a:gd name="connsiteY209-1098" fmla="*/ 9611 h 10000"/>
                <a:gd name="connsiteX210-1099" fmla="*/ 8048 w 10000"/>
                <a:gd name="connsiteY210-1100" fmla="*/ 9585 h 10000"/>
                <a:gd name="connsiteX211-1101" fmla="*/ 8004 w 10000"/>
                <a:gd name="connsiteY211-1102" fmla="*/ 9352 h 10000"/>
                <a:gd name="connsiteX212-1103" fmla="*/ 7982 w 10000"/>
                <a:gd name="connsiteY212-1104" fmla="*/ 9249 h 10000"/>
                <a:gd name="connsiteX213-1105" fmla="*/ 7982 w 10000"/>
                <a:gd name="connsiteY213-1106" fmla="*/ 9223 h 10000"/>
                <a:gd name="connsiteX214-1107" fmla="*/ 7982 w 10000"/>
                <a:gd name="connsiteY214-1108" fmla="*/ 9197 h 10000"/>
                <a:gd name="connsiteX215-1109" fmla="*/ 8070 w 10000"/>
                <a:gd name="connsiteY215-1110" fmla="*/ 9067 h 10000"/>
                <a:gd name="connsiteX216-1111" fmla="*/ 8202 w 10000"/>
                <a:gd name="connsiteY216-1112" fmla="*/ 8938 h 10000"/>
                <a:gd name="connsiteX217-1113" fmla="*/ 8224 w 10000"/>
                <a:gd name="connsiteY217-1114" fmla="*/ 8938 h 10000"/>
                <a:gd name="connsiteX218-1115" fmla="*/ 8509 w 10000"/>
                <a:gd name="connsiteY218-1116" fmla="*/ 8938 h 10000"/>
                <a:gd name="connsiteX219-1117" fmla="*/ 8553 w 10000"/>
                <a:gd name="connsiteY219-1118" fmla="*/ 8912 h 10000"/>
                <a:gd name="connsiteX220-1119" fmla="*/ 8553 w 10000"/>
                <a:gd name="connsiteY220-1120" fmla="*/ 8756 h 10000"/>
                <a:gd name="connsiteX221-1121" fmla="*/ 8509 w 10000"/>
                <a:gd name="connsiteY221-1122" fmla="*/ 8601 h 10000"/>
                <a:gd name="connsiteX222-1123" fmla="*/ 8399 w 10000"/>
                <a:gd name="connsiteY222-1124" fmla="*/ 8394 h 10000"/>
                <a:gd name="connsiteX223-1125" fmla="*/ 8399 w 10000"/>
                <a:gd name="connsiteY223-1126" fmla="*/ 8135 h 10000"/>
                <a:gd name="connsiteX224-1127" fmla="*/ 8399 w 10000"/>
                <a:gd name="connsiteY224-1128" fmla="*/ 8109 h 10000"/>
                <a:gd name="connsiteX225-1129" fmla="*/ 8443 w 10000"/>
                <a:gd name="connsiteY225-1130" fmla="*/ 7953 h 10000"/>
                <a:gd name="connsiteX226-1131" fmla="*/ 8465 w 10000"/>
                <a:gd name="connsiteY226-1132" fmla="*/ 7953 h 10000"/>
                <a:gd name="connsiteX227-1133" fmla="*/ 8684 w 10000"/>
                <a:gd name="connsiteY227-1134" fmla="*/ 7539 h 10000"/>
                <a:gd name="connsiteX228-1135" fmla="*/ 8706 w 10000"/>
                <a:gd name="connsiteY228-1136" fmla="*/ 7539 h 10000"/>
                <a:gd name="connsiteX229-1137" fmla="*/ 8728 w 10000"/>
                <a:gd name="connsiteY229-1138" fmla="*/ 7513 h 10000"/>
                <a:gd name="connsiteX230-1139" fmla="*/ 8772 w 10000"/>
                <a:gd name="connsiteY230-1140" fmla="*/ 7513 h 10000"/>
                <a:gd name="connsiteX231-1141" fmla="*/ 8860 w 10000"/>
                <a:gd name="connsiteY231-1142" fmla="*/ 7539 h 10000"/>
                <a:gd name="connsiteX232-1143" fmla="*/ 9079 w 10000"/>
                <a:gd name="connsiteY232-1144" fmla="*/ 7668 h 10000"/>
                <a:gd name="connsiteX233-1145" fmla="*/ 9211 w 10000"/>
                <a:gd name="connsiteY233-1146" fmla="*/ 7720 h 10000"/>
                <a:gd name="connsiteX234-1147" fmla="*/ 9211 w 10000"/>
                <a:gd name="connsiteY234-1148" fmla="*/ 7642 h 10000"/>
                <a:gd name="connsiteX235-1149" fmla="*/ 9189 w 10000"/>
                <a:gd name="connsiteY235-1150" fmla="*/ 7617 h 10000"/>
                <a:gd name="connsiteX236-1151" fmla="*/ 9189 w 10000"/>
                <a:gd name="connsiteY236-1152" fmla="*/ 7591 h 10000"/>
                <a:gd name="connsiteX237-1153" fmla="*/ 9211 w 10000"/>
                <a:gd name="connsiteY237-1154" fmla="*/ 7513 h 10000"/>
                <a:gd name="connsiteX238-1155" fmla="*/ 9276 w 10000"/>
                <a:gd name="connsiteY238-1156" fmla="*/ 7409 h 10000"/>
                <a:gd name="connsiteX239-1157" fmla="*/ 9430 w 10000"/>
                <a:gd name="connsiteY239-1158" fmla="*/ 7280 h 10000"/>
                <a:gd name="connsiteX240-1159" fmla="*/ 9430 w 10000"/>
                <a:gd name="connsiteY240-1160" fmla="*/ 7254 h 10000"/>
                <a:gd name="connsiteX241-1161" fmla="*/ 9605 w 10000"/>
                <a:gd name="connsiteY241-1162" fmla="*/ 7202 h 10000"/>
                <a:gd name="connsiteX242-1163" fmla="*/ 9759 w 10000"/>
                <a:gd name="connsiteY242-1164" fmla="*/ 7202 h 10000"/>
                <a:gd name="connsiteX243-1165" fmla="*/ 9781 w 10000"/>
                <a:gd name="connsiteY243-1166" fmla="*/ 7202 h 10000"/>
                <a:gd name="connsiteX244-1167" fmla="*/ 9868 w 10000"/>
                <a:gd name="connsiteY244-1168" fmla="*/ 7202 h 10000"/>
                <a:gd name="connsiteX245-1169" fmla="*/ 9912 w 10000"/>
                <a:gd name="connsiteY245-1170" fmla="*/ 6943 h 10000"/>
                <a:gd name="connsiteX246-1171" fmla="*/ 9912 w 10000"/>
                <a:gd name="connsiteY246-1172" fmla="*/ 6788 h 10000"/>
                <a:gd name="connsiteX247-1173" fmla="*/ 9934 w 10000"/>
                <a:gd name="connsiteY247-1174" fmla="*/ 6632 h 10000"/>
                <a:gd name="connsiteX248-1175" fmla="*/ 9934 w 10000"/>
                <a:gd name="connsiteY248-1176" fmla="*/ 6606 h 10000"/>
                <a:gd name="connsiteX249-1177" fmla="*/ 9956 w 10000"/>
                <a:gd name="connsiteY249-1178" fmla="*/ 6580 h 10000"/>
                <a:gd name="connsiteX250-1179" fmla="*/ 10000 w 10000"/>
                <a:gd name="connsiteY250-1180" fmla="*/ 6425 h 10000"/>
                <a:gd name="connsiteX251-1181" fmla="*/ 9934 w 10000"/>
                <a:gd name="connsiteY251-1182" fmla="*/ 6321 h 10000"/>
                <a:gd name="connsiteX252-1183" fmla="*/ 9825 w 10000"/>
                <a:gd name="connsiteY252-1184" fmla="*/ 6218 h 10000"/>
                <a:gd name="connsiteX253-1185" fmla="*/ 9605 w 10000"/>
                <a:gd name="connsiteY253-1186" fmla="*/ 6166 h 10000"/>
                <a:gd name="connsiteX254-1187" fmla="*/ 9518 w 10000"/>
                <a:gd name="connsiteY254-1188" fmla="*/ 6114 h 10000"/>
                <a:gd name="connsiteX255-1189" fmla="*/ 9342 w 10000"/>
                <a:gd name="connsiteY255-1190" fmla="*/ 5959 h 10000"/>
                <a:gd name="connsiteX256-1191" fmla="*/ 9211 w 10000"/>
                <a:gd name="connsiteY256-1192" fmla="*/ 5907 h 10000"/>
                <a:gd name="connsiteX257-1193" fmla="*/ 9211 w 10000"/>
                <a:gd name="connsiteY257-1194" fmla="*/ 5881 h 10000"/>
                <a:gd name="connsiteX258-1195" fmla="*/ 9035 w 10000"/>
                <a:gd name="connsiteY258-1196" fmla="*/ 5648 h 10000"/>
                <a:gd name="connsiteX259-1197" fmla="*/ 8904 w 10000"/>
                <a:gd name="connsiteY259-1198" fmla="*/ 5648 h 10000"/>
                <a:gd name="connsiteX260-1199" fmla="*/ 8882 w 10000"/>
                <a:gd name="connsiteY260-1200" fmla="*/ 5648 h 10000"/>
                <a:gd name="connsiteX261-1201" fmla="*/ 8750 w 10000"/>
                <a:gd name="connsiteY261-1202" fmla="*/ 5570 h 10000"/>
                <a:gd name="connsiteX262-1203" fmla="*/ 8662 w 10000"/>
                <a:gd name="connsiteY262-1204" fmla="*/ 5699 h 10000"/>
                <a:gd name="connsiteX263-1205" fmla="*/ 8640 w 10000"/>
                <a:gd name="connsiteY263-1206" fmla="*/ 6166 h 10000"/>
                <a:gd name="connsiteX264-1207" fmla="*/ 8684 w 10000"/>
                <a:gd name="connsiteY264-1208" fmla="*/ 6373 h 10000"/>
                <a:gd name="connsiteX265-1209" fmla="*/ 8728 w 10000"/>
                <a:gd name="connsiteY265-1210" fmla="*/ 6373 h 10000"/>
                <a:gd name="connsiteX266-1211" fmla="*/ 8750 w 10000"/>
                <a:gd name="connsiteY266-1212" fmla="*/ 6373 h 10000"/>
                <a:gd name="connsiteX267-1213" fmla="*/ 8860 w 10000"/>
                <a:gd name="connsiteY267-1214" fmla="*/ 6425 h 10000"/>
                <a:gd name="connsiteX268-1215" fmla="*/ 8925 w 10000"/>
                <a:gd name="connsiteY268-1216" fmla="*/ 6606 h 10000"/>
                <a:gd name="connsiteX269-1217" fmla="*/ 8947 w 10000"/>
                <a:gd name="connsiteY269-1218" fmla="*/ 6606 h 10000"/>
                <a:gd name="connsiteX270-1219" fmla="*/ 8947 w 10000"/>
                <a:gd name="connsiteY270-1220" fmla="*/ 6632 h 10000"/>
                <a:gd name="connsiteX271-1221" fmla="*/ 8904 w 10000"/>
                <a:gd name="connsiteY271-1222" fmla="*/ 6943 h 10000"/>
                <a:gd name="connsiteX272-1223" fmla="*/ 8904 w 10000"/>
                <a:gd name="connsiteY272-1224" fmla="*/ 6969 h 10000"/>
                <a:gd name="connsiteX273-1225" fmla="*/ 8904 w 10000"/>
                <a:gd name="connsiteY273-1226" fmla="*/ 6995 h 10000"/>
                <a:gd name="connsiteX274-1227" fmla="*/ 8772 w 10000"/>
                <a:gd name="connsiteY274-1228" fmla="*/ 7073 h 10000"/>
                <a:gd name="connsiteX275-1229" fmla="*/ 8750 w 10000"/>
                <a:gd name="connsiteY275-1230" fmla="*/ 7098 h 10000"/>
                <a:gd name="connsiteX276-1231" fmla="*/ 8750 w 10000"/>
                <a:gd name="connsiteY276-1232" fmla="*/ 7073 h 10000"/>
                <a:gd name="connsiteX277-1233" fmla="*/ 8728 w 10000"/>
                <a:gd name="connsiteY277-1234" fmla="*/ 7073 h 10000"/>
                <a:gd name="connsiteX278-1235" fmla="*/ 8684 w 10000"/>
                <a:gd name="connsiteY278-1236" fmla="*/ 7047 h 10000"/>
                <a:gd name="connsiteX279-1237" fmla="*/ 8531 w 10000"/>
                <a:gd name="connsiteY279-1238" fmla="*/ 7124 h 10000"/>
                <a:gd name="connsiteX280-1239" fmla="*/ 8531 w 10000"/>
                <a:gd name="connsiteY280-1240" fmla="*/ 7150 h 10000"/>
                <a:gd name="connsiteX281-1241" fmla="*/ 8553 w 10000"/>
                <a:gd name="connsiteY281-1242" fmla="*/ 7150 h 10000"/>
                <a:gd name="connsiteX282-1243" fmla="*/ 8575 w 10000"/>
                <a:gd name="connsiteY282-1244" fmla="*/ 7435 h 10000"/>
                <a:gd name="connsiteX283-1245" fmla="*/ 8553 w 10000"/>
                <a:gd name="connsiteY283-1246" fmla="*/ 7487 h 10000"/>
                <a:gd name="connsiteX284-1247" fmla="*/ 8509 w 10000"/>
                <a:gd name="connsiteY284-1248" fmla="*/ 7513 h 10000"/>
                <a:gd name="connsiteX285-1249" fmla="*/ 8421 w 10000"/>
                <a:gd name="connsiteY285-1250" fmla="*/ 7513 h 10000"/>
                <a:gd name="connsiteX286-1251" fmla="*/ 8355 w 10000"/>
                <a:gd name="connsiteY286-1252" fmla="*/ 7487 h 10000"/>
                <a:gd name="connsiteX287-1253" fmla="*/ 8311 w 10000"/>
                <a:gd name="connsiteY287-1254" fmla="*/ 7461 h 10000"/>
                <a:gd name="connsiteX288-1255" fmla="*/ 8202 w 10000"/>
                <a:gd name="connsiteY288-1256" fmla="*/ 7358 h 10000"/>
                <a:gd name="connsiteX289-1257" fmla="*/ 8180 w 10000"/>
                <a:gd name="connsiteY289-1258" fmla="*/ 7358 h 10000"/>
                <a:gd name="connsiteX290-1259" fmla="*/ 8180 w 10000"/>
                <a:gd name="connsiteY290-1260" fmla="*/ 7332 h 10000"/>
                <a:gd name="connsiteX291-1261" fmla="*/ 8114 w 10000"/>
                <a:gd name="connsiteY291-1262" fmla="*/ 7150 h 10000"/>
                <a:gd name="connsiteX292-1263" fmla="*/ 8070 w 10000"/>
                <a:gd name="connsiteY292-1264" fmla="*/ 7124 h 10000"/>
                <a:gd name="connsiteX293-1265" fmla="*/ 7982 w 10000"/>
                <a:gd name="connsiteY293-1266" fmla="*/ 7073 h 10000"/>
                <a:gd name="connsiteX294-1267" fmla="*/ 7961 w 10000"/>
                <a:gd name="connsiteY294-1268" fmla="*/ 7073 h 10000"/>
                <a:gd name="connsiteX295-1269" fmla="*/ 7829 w 10000"/>
                <a:gd name="connsiteY295-1270" fmla="*/ 6969 h 10000"/>
                <a:gd name="connsiteX296-1271" fmla="*/ 7807 w 10000"/>
                <a:gd name="connsiteY296-1272" fmla="*/ 6969 h 10000"/>
                <a:gd name="connsiteX297-1273" fmla="*/ 7807 w 10000"/>
                <a:gd name="connsiteY297-1274" fmla="*/ 6943 h 10000"/>
                <a:gd name="connsiteX298-1275" fmla="*/ 7785 w 10000"/>
                <a:gd name="connsiteY298-1276" fmla="*/ 6788 h 10000"/>
                <a:gd name="connsiteX299-1277" fmla="*/ 7807 w 10000"/>
                <a:gd name="connsiteY299-1278" fmla="*/ 6632 h 10000"/>
                <a:gd name="connsiteX300-1279" fmla="*/ 7851 w 10000"/>
                <a:gd name="connsiteY300-1280" fmla="*/ 6554 h 10000"/>
                <a:gd name="connsiteX301-1281" fmla="*/ 7851 w 10000"/>
                <a:gd name="connsiteY301-1282" fmla="*/ 6503 h 10000"/>
                <a:gd name="connsiteX302-1283" fmla="*/ 7807 w 10000"/>
                <a:gd name="connsiteY302-1284" fmla="*/ 6321 h 10000"/>
                <a:gd name="connsiteX303-1285" fmla="*/ 7675 w 10000"/>
                <a:gd name="connsiteY303-1286" fmla="*/ 6192 h 10000"/>
                <a:gd name="connsiteX304-1287" fmla="*/ 7675 w 10000"/>
                <a:gd name="connsiteY304-1288" fmla="*/ 6166 h 10000"/>
                <a:gd name="connsiteX305-1289" fmla="*/ 7654 w 10000"/>
                <a:gd name="connsiteY305-1290" fmla="*/ 5751 h 10000"/>
                <a:gd name="connsiteX306-1291" fmla="*/ 7566 w 10000"/>
                <a:gd name="connsiteY306-1292" fmla="*/ 5648 h 10000"/>
                <a:gd name="connsiteX307-1293" fmla="*/ 7544 w 10000"/>
                <a:gd name="connsiteY307-1294" fmla="*/ 5648 h 10000"/>
                <a:gd name="connsiteX308-1295" fmla="*/ 7544 w 10000"/>
                <a:gd name="connsiteY308-1296" fmla="*/ 5622 h 10000"/>
                <a:gd name="connsiteX309-1297" fmla="*/ 7478 w 10000"/>
                <a:gd name="connsiteY309-1298" fmla="*/ 5440 h 10000"/>
                <a:gd name="connsiteX310-1299" fmla="*/ 7149 w 10000"/>
                <a:gd name="connsiteY310-1300" fmla="*/ 5389 h 10000"/>
                <a:gd name="connsiteX311-1301" fmla="*/ 7061 w 10000"/>
                <a:gd name="connsiteY311-1302" fmla="*/ 5311 h 10000"/>
                <a:gd name="connsiteX312-1303" fmla="*/ 6996 w 10000"/>
                <a:gd name="connsiteY312-1304" fmla="*/ 5207 h 10000"/>
                <a:gd name="connsiteX313-1305" fmla="*/ 6842 w 10000"/>
                <a:gd name="connsiteY313-1306" fmla="*/ 5207 h 10000"/>
                <a:gd name="connsiteX314-1307" fmla="*/ 6776 w 10000"/>
                <a:gd name="connsiteY314-1308" fmla="*/ 5155 h 10000"/>
                <a:gd name="connsiteX315-1309" fmla="*/ 6689 w 10000"/>
                <a:gd name="connsiteY315-1310" fmla="*/ 5078 h 10000"/>
                <a:gd name="connsiteX316-1311" fmla="*/ 6667 w 10000"/>
                <a:gd name="connsiteY316-1312" fmla="*/ 5052 h 10000"/>
                <a:gd name="connsiteX317-1313" fmla="*/ 6623 w 10000"/>
                <a:gd name="connsiteY317-1314" fmla="*/ 4974 h 10000"/>
                <a:gd name="connsiteX318-1315" fmla="*/ 6557 w 10000"/>
                <a:gd name="connsiteY318-1316" fmla="*/ 4870 h 10000"/>
                <a:gd name="connsiteX319-1317" fmla="*/ 6535 w 10000"/>
                <a:gd name="connsiteY319-1318" fmla="*/ 4689 h 10000"/>
                <a:gd name="connsiteX320-1319" fmla="*/ 6535 w 10000"/>
                <a:gd name="connsiteY320-1320" fmla="*/ 4663 h 10000"/>
                <a:gd name="connsiteX321-1321" fmla="*/ 6579 w 10000"/>
                <a:gd name="connsiteY321-1322" fmla="*/ 4352 h 10000"/>
                <a:gd name="connsiteX322-1323" fmla="*/ 6623 w 10000"/>
                <a:gd name="connsiteY322-1324" fmla="*/ 4197 h 10000"/>
                <a:gd name="connsiteX323-1325" fmla="*/ 6645 w 10000"/>
                <a:gd name="connsiteY323-1326" fmla="*/ 4197 h 10000"/>
                <a:gd name="connsiteX324-1327" fmla="*/ 6974 w 10000"/>
                <a:gd name="connsiteY324-1328" fmla="*/ 4016 h 10000"/>
                <a:gd name="connsiteX325-1329" fmla="*/ 7105 w 10000"/>
                <a:gd name="connsiteY325-1330" fmla="*/ 3834 h 10000"/>
                <a:gd name="connsiteX326-1331" fmla="*/ 7127 w 10000"/>
                <a:gd name="connsiteY326-1332" fmla="*/ 3679 h 10000"/>
                <a:gd name="connsiteX327-1333" fmla="*/ 7105 w 10000"/>
                <a:gd name="connsiteY327-1334" fmla="*/ 3575 h 10000"/>
                <a:gd name="connsiteX328-1335" fmla="*/ 7061 w 10000"/>
                <a:gd name="connsiteY328-1336" fmla="*/ 3394 h 10000"/>
                <a:gd name="connsiteX329-1337" fmla="*/ 7018 w 10000"/>
                <a:gd name="connsiteY329-1338" fmla="*/ 3290 h 10000"/>
                <a:gd name="connsiteX330-1339" fmla="*/ 6952 w 10000"/>
                <a:gd name="connsiteY330-1340" fmla="*/ 3316 h 10000"/>
                <a:gd name="connsiteX331-1341" fmla="*/ 6842 w 10000"/>
                <a:gd name="connsiteY331-1342" fmla="*/ 3290 h 10000"/>
                <a:gd name="connsiteX332-1343" fmla="*/ 6754 w 10000"/>
                <a:gd name="connsiteY332-1344" fmla="*/ 3368 h 10000"/>
                <a:gd name="connsiteX333-1345" fmla="*/ 6645 w 10000"/>
                <a:gd name="connsiteY333-1346" fmla="*/ 3523 h 10000"/>
                <a:gd name="connsiteX334-1347" fmla="*/ 6491 w 10000"/>
                <a:gd name="connsiteY334-1348" fmla="*/ 3705 h 10000"/>
                <a:gd name="connsiteX335-1349" fmla="*/ 6469 w 10000"/>
                <a:gd name="connsiteY335-1350" fmla="*/ 3705 h 10000"/>
                <a:gd name="connsiteX336-1351" fmla="*/ 6338 w 10000"/>
                <a:gd name="connsiteY336-1352" fmla="*/ 3756 h 10000"/>
                <a:gd name="connsiteX337-1353" fmla="*/ 6228 w 10000"/>
                <a:gd name="connsiteY337-1354" fmla="*/ 3731 h 10000"/>
                <a:gd name="connsiteX338-1355" fmla="*/ 5943 w 10000"/>
                <a:gd name="connsiteY338-1356" fmla="*/ 3627 h 1000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  <a:cxn ang="0">
                  <a:pos x="connsiteX21-43" y="connsiteY21-44"/>
                </a:cxn>
                <a:cxn ang="0">
                  <a:pos x="connsiteX22-45" y="connsiteY22-46"/>
                </a:cxn>
                <a:cxn ang="0">
                  <a:pos x="connsiteX23-47" y="connsiteY23-48"/>
                </a:cxn>
                <a:cxn ang="0">
                  <a:pos x="connsiteX24-49" y="connsiteY24-50"/>
                </a:cxn>
                <a:cxn ang="0">
                  <a:pos x="connsiteX25-51" y="connsiteY25-52"/>
                </a:cxn>
                <a:cxn ang="0">
                  <a:pos x="connsiteX26-53" y="connsiteY26-54"/>
                </a:cxn>
                <a:cxn ang="0">
                  <a:pos x="connsiteX27-55" y="connsiteY27-56"/>
                </a:cxn>
                <a:cxn ang="0">
                  <a:pos x="connsiteX28-57" y="connsiteY28-58"/>
                </a:cxn>
                <a:cxn ang="0">
                  <a:pos x="connsiteX29-59" y="connsiteY29-60"/>
                </a:cxn>
                <a:cxn ang="0">
                  <a:pos x="connsiteX30-61" y="connsiteY30-62"/>
                </a:cxn>
                <a:cxn ang="0">
                  <a:pos x="connsiteX31-63" y="connsiteY31-64"/>
                </a:cxn>
                <a:cxn ang="0">
                  <a:pos x="connsiteX32-65" y="connsiteY32-66"/>
                </a:cxn>
                <a:cxn ang="0">
                  <a:pos x="connsiteX33-67" y="connsiteY33-68"/>
                </a:cxn>
                <a:cxn ang="0">
                  <a:pos x="connsiteX34-69" y="connsiteY34-70"/>
                </a:cxn>
                <a:cxn ang="0">
                  <a:pos x="connsiteX35-71" y="connsiteY35-72"/>
                </a:cxn>
                <a:cxn ang="0">
                  <a:pos x="connsiteX36-73" y="connsiteY36-74"/>
                </a:cxn>
                <a:cxn ang="0">
                  <a:pos x="connsiteX37-75" y="connsiteY37-76"/>
                </a:cxn>
                <a:cxn ang="0">
                  <a:pos x="connsiteX38-77" y="connsiteY38-78"/>
                </a:cxn>
                <a:cxn ang="0">
                  <a:pos x="connsiteX39-79" y="connsiteY39-80"/>
                </a:cxn>
                <a:cxn ang="0">
                  <a:pos x="connsiteX40-81" y="connsiteY40-82"/>
                </a:cxn>
                <a:cxn ang="0">
                  <a:pos x="connsiteX41-83" y="connsiteY41-84"/>
                </a:cxn>
                <a:cxn ang="0">
                  <a:pos x="connsiteX42-85" y="connsiteY42-86"/>
                </a:cxn>
                <a:cxn ang="0">
                  <a:pos x="connsiteX43-87" y="connsiteY43-88"/>
                </a:cxn>
                <a:cxn ang="0">
                  <a:pos x="connsiteX44-89" y="connsiteY44-90"/>
                </a:cxn>
                <a:cxn ang="0">
                  <a:pos x="connsiteX45-91" y="connsiteY45-92"/>
                </a:cxn>
                <a:cxn ang="0">
                  <a:pos x="connsiteX46-93" y="connsiteY46-94"/>
                </a:cxn>
                <a:cxn ang="0">
                  <a:pos x="connsiteX47-95" y="connsiteY47-96"/>
                </a:cxn>
                <a:cxn ang="0">
                  <a:pos x="connsiteX48-97" y="connsiteY48-98"/>
                </a:cxn>
                <a:cxn ang="0">
                  <a:pos x="connsiteX49-99" y="connsiteY49-100"/>
                </a:cxn>
                <a:cxn ang="0">
                  <a:pos x="connsiteX50-101" y="connsiteY50-102"/>
                </a:cxn>
                <a:cxn ang="0">
                  <a:pos x="connsiteX51-103" y="connsiteY51-104"/>
                </a:cxn>
                <a:cxn ang="0">
                  <a:pos x="connsiteX52-105" y="connsiteY52-106"/>
                </a:cxn>
                <a:cxn ang="0">
                  <a:pos x="connsiteX53-107" y="connsiteY53-108"/>
                </a:cxn>
                <a:cxn ang="0">
                  <a:pos x="connsiteX54-109" y="connsiteY54-110"/>
                </a:cxn>
                <a:cxn ang="0">
                  <a:pos x="connsiteX55-111" y="connsiteY55-112"/>
                </a:cxn>
                <a:cxn ang="0">
                  <a:pos x="connsiteX56-113" y="connsiteY56-114"/>
                </a:cxn>
                <a:cxn ang="0">
                  <a:pos x="connsiteX57-115" y="connsiteY57-116"/>
                </a:cxn>
                <a:cxn ang="0">
                  <a:pos x="connsiteX58-117" y="connsiteY58-118"/>
                </a:cxn>
                <a:cxn ang="0">
                  <a:pos x="connsiteX59-119" y="connsiteY59-120"/>
                </a:cxn>
                <a:cxn ang="0">
                  <a:pos x="connsiteX60-121" y="connsiteY60-122"/>
                </a:cxn>
                <a:cxn ang="0">
                  <a:pos x="connsiteX61-123" y="connsiteY61-124"/>
                </a:cxn>
                <a:cxn ang="0">
                  <a:pos x="connsiteX62-125" y="connsiteY62-126"/>
                </a:cxn>
                <a:cxn ang="0">
                  <a:pos x="connsiteX63-127" y="connsiteY63-128"/>
                </a:cxn>
                <a:cxn ang="0">
                  <a:pos x="connsiteX64-129" y="connsiteY64-130"/>
                </a:cxn>
                <a:cxn ang="0">
                  <a:pos x="connsiteX65-131" y="connsiteY65-132"/>
                </a:cxn>
                <a:cxn ang="0">
                  <a:pos x="connsiteX66-133" y="connsiteY66-134"/>
                </a:cxn>
                <a:cxn ang="0">
                  <a:pos x="connsiteX67-135" y="connsiteY67-136"/>
                </a:cxn>
                <a:cxn ang="0">
                  <a:pos x="connsiteX68-137" y="connsiteY68-138"/>
                </a:cxn>
                <a:cxn ang="0">
                  <a:pos x="connsiteX69-139" y="connsiteY69-140"/>
                </a:cxn>
                <a:cxn ang="0">
                  <a:pos x="connsiteX70-141" y="connsiteY70-142"/>
                </a:cxn>
                <a:cxn ang="0">
                  <a:pos x="connsiteX71-143" y="connsiteY71-144"/>
                </a:cxn>
                <a:cxn ang="0">
                  <a:pos x="connsiteX72-145" y="connsiteY72-146"/>
                </a:cxn>
                <a:cxn ang="0">
                  <a:pos x="connsiteX73-147" y="connsiteY73-148"/>
                </a:cxn>
                <a:cxn ang="0">
                  <a:pos x="connsiteX74-149" y="connsiteY74-150"/>
                </a:cxn>
                <a:cxn ang="0">
                  <a:pos x="connsiteX75-151" y="connsiteY75-152"/>
                </a:cxn>
                <a:cxn ang="0">
                  <a:pos x="connsiteX76-153" y="connsiteY76-154"/>
                </a:cxn>
                <a:cxn ang="0">
                  <a:pos x="connsiteX77-155" y="connsiteY77-156"/>
                </a:cxn>
                <a:cxn ang="0">
                  <a:pos x="connsiteX78-157" y="connsiteY78-158"/>
                </a:cxn>
                <a:cxn ang="0">
                  <a:pos x="connsiteX79-159" y="connsiteY79-160"/>
                </a:cxn>
                <a:cxn ang="0">
                  <a:pos x="connsiteX80-161" y="connsiteY80-162"/>
                </a:cxn>
                <a:cxn ang="0">
                  <a:pos x="connsiteX81-163" y="connsiteY81-164"/>
                </a:cxn>
                <a:cxn ang="0">
                  <a:pos x="connsiteX82-165" y="connsiteY82-166"/>
                </a:cxn>
                <a:cxn ang="0">
                  <a:pos x="connsiteX83-167" y="connsiteY83-168"/>
                </a:cxn>
                <a:cxn ang="0">
                  <a:pos x="connsiteX84-169" y="connsiteY84-170"/>
                </a:cxn>
                <a:cxn ang="0">
                  <a:pos x="connsiteX85-171" y="connsiteY85-172"/>
                </a:cxn>
                <a:cxn ang="0">
                  <a:pos x="connsiteX86-173" y="connsiteY86-174"/>
                </a:cxn>
                <a:cxn ang="0">
                  <a:pos x="connsiteX87-175" y="connsiteY87-176"/>
                </a:cxn>
                <a:cxn ang="0">
                  <a:pos x="connsiteX88-177" y="connsiteY88-178"/>
                </a:cxn>
                <a:cxn ang="0">
                  <a:pos x="connsiteX89-179" y="connsiteY89-180"/>
                </a:cxn>
                <a:cxn ang="0">
                  <a:pos x="connsiteX90-181" y="connsiteY90-182"/>
                </a:cxn>
                <a:cxn ang="0">
                  <a:pos x="connsiteX91-183" y="connsiteY91-184"/>
                </a:cxn>
                <a:cxn ang="0">
                  <a:pos x="connsiteX92-185" y="connsiteY92-186"/>
                </a:cxn>
                <a:cxn ang="0">
                  <a:pos x="connsiteX93-187" y="connsiteY93-188"/>
                </a:cxn>
                <a:cxn ang="0">
                  <a:pos x="connsiteX94-189" y="connsiteY94-190"/>
                </a:cxn>
                <a:cxn ang="0">
                  <a:pos x="connsiteX95-191" y="connsiteY95-192"/>
                </a:cxn>
                <a:cxn ang="0">
                  <a:pos x="connsiteX96-193" y="connsiteY96-194"/>
                </a:cxn>
                <a:cxn ang="0">
                  <a:pos x="connsiteX97-195" y="connsiteY97-196"/>
                </a:cxn>
                <a:cxn ang="0">
                  <a:pos x="connsiteX98-197" y="connsiteY98-198"/>
                </a:cxn>
                <a:cxn ang="0">
                  <a:pos x="connsiteX99-199" y="connsiteY99-200"/>
                </a:cxn>
                <a:cxn ang="0">
                  <a:pos x="connsiteX100-201" y="connsiteY100-202"/>
                </a:cxn>
                <a:cxn ang="0">
                  <a:pos x="connsiteX101-203" y="connsiteY101-204"/>
                </a:cxn>
                <a:cxn ang="0">
                  <a:pos x="connsiteX102-205" y="connsiteY102-206"/>
                </a:cxn>
                <a:cxn ang="0">
                  <a:pos x="connsiteX103-207" y="connsiteY103-208"/>
                </a:cxn>
                <a:cxn ang="0">
                  <a:pos x="connsiteX104-209" y="connsiteY104-210"/>
                </a:cxn>
                <a:cxn ang="0">
                  <a:pos x="connsiteX105-211" y="connsiteY105-212"/>
                </a:cxn>
                <a:cxn ang="0">
                  <a:pos x="connsiteX106-213" y="connsiteY106-214"/>
                </a:cxn>
                <a:cxn ang="0">
                  <a:pos x="connsiteX107-215" y="connsiteY107-216"/>
                </a:cxn>
                <a:cxn ang="0">
                  <a:pos x="connsiteX108-217" y="connsiteY108-218"/>
                </a:cxn>
                <a:cxn ang="0">
                  <a:pos x="connsiteX109-219" y="connsiteY109-220"/>
                </a:cxn>
                <a:cxn ang="0">
                  <a:pos x="connsiteX110-221" y="connsiteY110-222"/>
                </a:cxn>
                <a:cxn ang="0">
                  <a:pos x="connsiteX111-223" y="connsiteY111-224"/>
                </a:cxn>
                <a:cxn ang="0">
                  <a:pos x="connsiteX112-225" y="connsiteY112-226"/>
                </a:cxn>
                <a:cxn ang="0">
                  <a:pos x="connsiteX113-227" y="connsiteY113-228"/>
                </a:cxn>
                <a:cxn ang="0">
                  <a:pos x="connsiteX114-229" y="connsiteY114-230"/>
                </a:cxn>
                <a:cxn ang="0">
                  <a:pos x="connsiteX115-231" y="connsiteY115-232"/>
                </a:cxn>
                <a:cxn ang="0">
                  <a:pos x="connsiteX116-233" y="connsiteY116-234"/>
                </a:cxn>
                <a:cxn ang="0">
                  <a:pos x="connsiteX117-235" y="connsiteY117-236"/>
                </a:cxn>
                <a:cxn ang="0">
                  <a:pos x="connsiteX118-237" y="connsiteY118-238"/>
                </a:cxn>
                <a:cxn ang="0">
                  <a:pos x="connsiteX119-239" y="connsiteY119-240"/>
                </a:cxn>
                <a:cxn ang="0">
                  <a:pos x="connsiteX120-241" y="connsiteY120-242"/>
                </a:cxn>
                <a:cxn ang="0">
                  <a:pos x="connsiteX121-243" y="connsiteY121-244"/>
                </a:cxn>
                <a:cxn ang="0">
                  <a:pos x="connsiteX122-245" y="connsiteY122-246"/>
                </a:cxn>
                <a:cxn ang="0">
                  <a:pos x="connsiteX123-247" y="connsiteY123-248"/>
                </a:cxn>
                <a:cxn ang="0">
                  <a:pos x="connsiteX124-249" y="connsiteY124-250"/>
                </a:cxn>
                <a:cxn ang="0">
                  <a:pos x="connsiteX125-251" y="connsiteY125-252"/>
                </a:cxn>
                <a:cxn ang="0">
                  <a:pos x="connsiteX126-253" y="connsiteY126-254"/>
                </a:cxn>
                <a:cxn ang="0">
                  <a:pos x="connsiteX127-255" y="connsiteY127-256"/>
                </a:cxn>
                <a:cxn ang="0">
                  <a:pos x="connsiteX128-257" y="connsiteY128-258"/>
                </a:cxn>
                <a:cxn ang="0">
                  <a:pos x="connsiteX129-259" y="connsiteY129-260"/>
                </a:cxn>
                <a:cxn ang="0">
                  <a:pos x="connsiteX130-261" y="connsiteY130-262"/>
                </a:cxn>
                <a:cxn ang="0">
                  <a:pos x="connsiteX131-263" y="connsiteY131-264"/>
                </a:cxn>
                <a:cxn ang="0">
                  <a:pos x="connsiteX132-265" y="connsiteY132-266"/>
                </a:cxn>
                <a:cxn ang="0">
                  <a:pos x="connsiteX133-267" y="connsiteY133-268"/>
                </a:cxn>
                <a:cxn ang="0">
                  <a:pos x="connsiteX134-269" y="connsiteY134-270"/>
                </a:cxn>
                <a:cxn ang="0">
                  <a:pos x="connsiteX135-271" y="connsiteY135-272"/>
                </a:cxn>
                <a:cxn ang="0">
                  <a:pos x="connsiteX136-273" y="connsiteY136-274"/>
                </a:cxn>
                <a:cxn ang="0">
                  <a:pos x="connsiteX137-275" y="connsiteY137-276"/>
                </a:cxn>
                <a:cxn ang="0">
                  <a:pos x="connsiteX138-277" y="connsiteY138-278"/>
                </a:cxn>
                <a:cxn ang="0">
                  <a:pos x="connsiteX139-279" y="connsiteY139-280"/>
                </a:cxn>
                <a:cxn ang="0">
                  <a:pos x="connsiteX140-281" y="connsiteY140-282"/>
                </a:cxn>
                <a:cxn ang="0">
                  <a:pos x="connsiteX141-283" y="connsiteY141-284"/>
                </a:cxn>
                <a:cxn ang="0">
                  <a:pos x="connsiteX142-285" y="connsiteY142-286"/>
                </a:cxn>
                <a:cxn ang="0">
                  <a:pos x="connsiteX143-287" y="connsiteY143-288"/>
                </a:cxn>
                <a:cxn ang="0">
                  <a:pos x="connsiteX144-289" y="connsiteY144-290"/>
                </a:cxn>
                <a:cxn ang="0">
                  <a:pos x="connsiteX145-291" y="connsiteY145-292"/>
                </a:cxn>
                <a:cxn ang="0">
                  <a:pos x="connsiteX146-293" y="connsiteY146-294"/>
                </a:cxn>
                <a:cxn ang="0">
                  <a:pos x="connsiteX147-295" y="connsiteY147-296"/>
                </a:cxn>
                <a:cxn ang="0">
                  <a:pos x="connsiteX148-297" y="connsiteY148-298"/>
                </a:cxn>
                <a:cxn ang="0">
                  <a:pos x="connsiteX149-299" y="connsiteY149-300"/>
                </a:cxn>
                <a:cxn ang="0">
                  <a:pos x="connsiteX150-301" y="connsiteY150-302"/>
                </a:cxn>
                <a:cxn ang="0">
                  <a:pos x="connsiteX151-303" y="connsiteY151-304"/>
                </a:cxn>
                <a:cxn ang="0">
                  <a:pos x="connsiteX152-305" y="connsiteY152-306"/>
                </a:cxn>
                <a:cxn ang="0">
                  <a:pos x="connsiteX153-307" y="connsiteY153-308"/>
                </a:cxn>
                <a:cxn ang="0">
                  <a:pos x="connsiteX154-309" y="connsiteY154-310"/>
                </a:cxn>
                <a:cxn ang="0">
                  <a:pos x="connsiteX155-311" y="connsiteY155-312"/>
                </a:cxn>
                <a:cxn ang="0">
                  <a:pos x="connsiteX156-313" y="connsiteY156-314"/>
                </a:cxn>
                <a:cxn ang="0">
                  <a:pos x="connsiteX157-315" y="connsiteY157-316"/>
                </a:cxn>
                <a:cxn ang="0">
                  <a:pos x="connsiteX158-317" y="connsiteY158-318"/>
                </a:cxn>
                <a:cxn ang="0">
                  <a:pos x="connsiteX159-319" y="connsiteY159-320"/>
                </a:cxn>
                <a:cxn ang="0">
                  <a:pos x="connsiteX160-321" y="connsiteY160-322"/>
                </a:cxn>
                <a:cxn ang="0">
                  <a:pos x="connsiteX161-323" y="connsiteY161-324"/>
                </a:cxn>
                <a:cxn ang="0">
                  <a:pos x="connsiteX162-325" y="connsiteY162-326"/>
                </a:cxn>
                <a:cxn ang="0">
                  <a:pos x="connsiteX163-327" y="connsiteY163-328"/>
                </a:cxn>
                <a:cxn ang="0">
                  <a:pos x="connsiteX164-329" y="connsiteY164-330"/>
                </a:cxn>
                <a:cxn ang="0">
                  <a:pos x="connsiteX165-331" y="connsiteY165-332"/>
                </a:cxn>
                <a:cxn ang="0">
                  <a:pos x="connsiteX166-333" y="connsiteY166-334"/>
                </a:cxn>
                <a:cxn ang="0">
                  <a:pos x="connsiteX167-335" y="connsiteY167-336"/>
                </a:cxn>
                <a:cxn ang="0">
                  <a:pos x="connsiteX168-337" y="connsiteY168-338"/>
                </a:cxn>
                <a:cxn ang="0">
                  <a:pos x="connsiteX169-339" y="connsiteY169-340"/>
                </a:cxn>
                <a:cxn ang="0">
                  <a:pos x="connsiteX170-341" y="connsiteY170-342"/>
                </a:cxn>
                <a:cxn ang="0">
                  <a:pos x="connsiteX171-343" y="connsiteY171-344"/>
                </a:cxn>
                <a:cxn ang="0">
                  <a:pos x="connsiteX172-345" y="connsiteY172-346"/>
                </a:cxn>
                <a:cxn ang="0">
                  <a:pos x="connsiteX173-347" y="connsiteY173-348"/>
                </a:cxn>
                <a:cxn ang="0">
                  <a:pos x="connsiteX174-349" y="connsiteY174-350"/>
                </a:cxn>
                <a:cxn ang="0">
                  <a:pos x="connsiteX175-351" y="connsiteY175-352"/>
                </a:cxn>
                <a:cxn ang="0">
                  <a:pos x="connsiteX176-353" y="connsiteY176-354"/>
                </a:cxn>
                <a:cxn ang="0">
                  <a:pos x="connsiteX177-355" y="connsiteY177-356"/>
                </a:cxn>
                <a:cxn ang="0">
                  <a:pos x="connsiteX178-357" y="connsiteY178-358"/>
                </a:cxn>
                <a:cxn ang="0">
                  <a:pos x="connsiteX179-359" y="connsiteY179-360"/>
                </a:cxn>
                <a:cxn ang="0">
                  <a:pos x="connsiteX180-361" y="connsiteY180-362"/>
                </a:cxn>
                <a:cxn ang="0">
                  <a:pos x="connsiteX181-363" y="connsiteY181-364"/>
                </a:cxn>
                <a:cxn ang="0">
                  <a:pos x="connsiteX182-365" y="connsiteY182-366"/>
                </a:cxn>
                <a:cxn ang="0">
                  <a:pos x="connsiteX183-367" y="connsiteY183-368"/>
                </a:cxn>
                <a:cxn ang="0">
                  <a:pos x="connsiteX184-369" y="connsiteY184-370"/>
                </a:cxn>
                <a:cxn ang="0">
                  <a:pos x="connsiteX185-371" y="connsiteY185-372"/>
                </a:cxn>
                <a:cxn ang="0">
                  <a:pos x="connsiteX186-373" y="connsiteY186-374"/>
                </a:cxn>
                <a:cxn ang="0">
                  <a:pos x="connsiteX187-375" y="connsiteY187-376"/>
                </a:cxn>
                <a:cxn ang="0">
                  <a:pos x="connsiteX188-377" y="connsiteY188-378"/>
                </a:cxn>
                <a:cxn ang="0">
                  <a:pos x="connsiteX189-379" y="connsiteY189-380"/>
                </a:cxn>
                <a:cxn ang="0">
                  <a:pos x="connsiteX190-381" y="connsiteY190-382"/>
                </a:cxn>
                <a:cxn ang="0">
                  <a:pos x="connsiteX191-383" y="connsiteY191-384"/>
                </a:cxn>
                <a:cxn ang="0">
                  <a:pos x="connsiteX192-385" y="connsiteY192-386"/>
                </a:cxn>
                <a:cxn ang="0">
                  <a:pos x="connsiteX193-387" y="connsiteY193-388"/>
                </a:cxn>
                <a:cxn ang="0">
                  <a:pos x="connsiteX194-389" y="connsiteY194-390"/>
                </a:cxn>
                <a:cxn ang="0">
                  <a:pos x="connsiteX195-391" y="connsiteY195-392"/>
                </a:cxn>
                <a:cxn ang="0">
                  <a:pos x="connsiteX196-393" y="connsiteY196-394"/>
                </a:cxn>
                <a:cxn ang="0">
                  <a:pos x="connsiteX197-395" y="connsiteY197-396"/>
                </a:cxn>
                <a:cxn ang="0">
                  <a:pos x="connsiteX198-397" y="connsiteY198-398"/>
                </a:cxn>
                <a:cxn ang="0">
                  <a:pos x="connsiteX199-399" y="connsiteY199-400"/>
                </a:cxn>
                <a:cxn ang="0">
                  <a:pos x="connsiteX200-401" y="connsiteY200-402"/>
                </a:cxn>
                <a:cxn ang="0">
                  <a:pos x="connsiteX201-403" y="connsiteY201-404"/>
                </a:cxn>
                <a:cxn ang="0">
                  <a:pos x="connsiteX202-405" y="connsiteY202-406"/>
                </a:cxn>
                <a:cxn ang="0">
                  <a:pos x="connsiteX203-407" y="connsiteY203-408"/>
                </a:cxn>
                <a:cxn ang="0">
                  <a:pos x="connsiteX204-409" y="connsiteY204-410"/>
                </a:cxn>
                <a:cxn ang="0">
                  <a:pos x="connsiteX205-411" y="connsiteY205-412"/>
                </a:cxn>
                <a:cxn ang="0">
                  <a:pos x="connsiteX206-413" y="connsiteY206-414"/>
                </a:cxn>
                <a:cxn ang="0">
                  <a:pos x="connsiteX207-415" y="connsiteY207-416"/>
                </a:cxn>
                <a:cxn ang="0">
                  <a:pos x="connsiteX208-417" y="connsiteY208-418"/>
                </a:cxn>
                <a:cxn ang="0">
                  <a:pos x="connsiteX209-419" y="connsiteY209-420"/>
                </a:cxn>
                <a:cxn ang="0">
                  <a:pos x="connsiteX210-421" y="connsiteY210-422"/>
                </a:cxn>
                <a:cxn ang="0">
                  <a:pos x="connsiteX211-423" y="connsiteY211-424"/>
                </a:cxn>
                <a:cxn ang="0">
                  <a:pos x="connsiteX212-425" y="connsiteY212-426"/>
                </a:cxn>
                <a:cxn ang="0">
                  <a:pos x="connsiteX213-427" y="connsiteY213-428"/>
                </a:cxn>
                <a:cxn ang="0">
                  <a:pos x="connsiteX214-429" y="connsiteY214-430"/>
                </a:cxn>
                <a:cxn ang="0">
                  <a:pos x="connsiteX215-431" y="connsiteY215-432"/>
                </a:cxn>
                <a:cxn ang="0">
                  <a:pos x="connsiteX216-433" y="connsiteY216-434"/>
                </a:cxn>
                <a:cxn ang="0">
                  <a:pos x="connsiteX217-435" y="connsiteY217-436"/>
                </a:cxn>
                <a:cxn ang="0">
                  <a:pos x="connsiteX218-437" y="connsiteY218-438"/>
                </a:cxn>
                <a:cxn ang="0">
                  <a:pos x="connsiteX219-439" y="connsiteY219-440"/>
                </a:cxn>
                <a:cxn ang="0">
                  <a:pos x="connsiteX220-441" y="connsiteY220-442"/>
                </a:cxn>
                <a:cxn ang="0">
                  <a:pos x="connsiteX221-443" y="connsiteY221-444"/>
                </a:cxn>
                <a:cxn ang="0">
                  <a:pos x="connsiteX222-445" y="connsiteY222-446"/>
                </a:cxn>
                <a:cxn ang="0">
                  <a:pos x="connsiteX223-447" y="connsiteY223-448"/>
                </a:cxn>
                <a:cxn ang="0">
                  <a:pos x="connsiteX224-449" y="connsiteY224-450"/>
                </a:cxn>
                <a:cxn ang="0">
                  <a:pos x="connsiteX225-451" y="connsiteY225-452"/>
                </a:cxn>
                <a:cxn ang="0">
                  <a:pos x="connsiteX226-453" y="connsiteY226-454"/>
                </a:cxn>
                <a:cxn ang="0">
                  <a:pos x="connsiteX227-455" y="connsiteY227-456"/>
                </a:cxn>
                <a:cxn ang="0">
                  <a:pos x="connsiteX228-457" y="connsiteY228-458"/>
                </a:cxn>
                <a:cxn ang="0">
                  <a:pos x="connsiteX229-459" y="connsiteY229-460"/>
                </a:cxn>
                <a:cxn ang="0">
                  <a:pos x="connsiteX230-461" y="connsiteY230-462"/>
                </a:cxn>
                <a:cxn ang="0">
                  <a:pos x="connsiteX231-463" y="connsiteY231-464"/>
                </a:cxn>
                <a:cxn ang="0">
                  <a:pos x="connsiteX232-465" y="connsiteY232-466"/>
                </a:cxn>
                <a:cxn ang="0">
                  <a:pos x="connsiteX233-467" y="connsiteY233-468"/>
                </a:cxn>
                <a:cxn ang="0">
                  <a:pos x="connsiteX234-469" y="connsiteY234-470"/>
                </a:cxn>
                <a:cxn ang="0">
                  <a:pos x="connsiteX235-471" y="connsiteY235-472"/>
                </a:cxn>
                <a:cxn ang="0">
                  <a:pos x="connsiteX236-473" y="connsiteY236-474"/>
                </a:cxn>
                <a:cxn ang="0">
                  <a:pos x="connsiteX237-475" y="connsiteY237-476"/>
                </a:cxn>
                <a:cxn ang="0">
                  <a:pos x="connsiteX238-477" y="connsiteY238-478"/>
                </a:cxn>
                <a:cxn ang="0">
                  <a:pos x="connsiteX239-479" y="connsiteY239-480"/>
                </a:cxn>
                <a:cxn ang="0">
                  <a:pos x="connsiteX240-481" y="connsiteY240-482"/>
                </a:cxn>
                <a:cxn ang="0">
                  <a:pos x="connsiteX241-483" y="connsiteY241-484"/>
                </a:cxn>
                <a:cxn ang="0">
                  <a:pos x="connsiteX242-485" y="connsiteY242-486"/>
                </a:cxn>
                <a:cxn ang="0">
                  <a:pos x="connsiteX243-487" y="connsiteY243-488"/>
                </a:cxn>
                <a:cxn ang="0">
                  <a:pos x="connsiteX244-489" y="connsiteY244-490"/>
                </a:cxn>
                <a:cxn ang="0">
                  <a:pos x="connsiteX245-491" y="connsiteY245-492"/>
                </a:cxn>
                <a:cxn ang="0">
                  <a:pos x="connsiteX246-493" y="connsiteY246-494"/>
                </a:cxn>
                <a:cxn ang="0">
                  <a:pos x="connsiteX247-495" y="connsiteY247-496"/>
                </a:cxn>
                <a:cxn ang="0">
                  <a:pos x="connsiteX248-497" y="connsiteY248-498"/>
                </a:cxn>
                <a:cxn ang="0">
                  <a:pos x="connsiteX249-499" y="connsiteY249-500"/>
                </a:cxn>
                <a:cxn ang="0">
                  <a:pos x="connsiteX250-501" y="connsiteY250-502"/>
                </a:cxn>
                <a:cxn ang="0">
                  <a:pos x="connsiteX251-503" y="connsiteY251-504"/>
                </a:cxn>
                <a:cxn ang="0">
                  <a:pos x="connsiteX252-505" y="connsiteY252-506"/>
                </a:cxn>
                <a:cxn ang="0">
                  <a:pos x="connsiteX253-507" y="connsiteY253-508"/>
                </a:cxn>
                <a:cxn ang="0">
                  <a:pos x="connsiteX254-509" y="connsiteY254-510"/>
                </a:cxn>
                <a:cxn ang="0">
                  <a:pos x="connsiteX255-511" y="connsiteY255-512"/>
                </a:cxn>
                <a:cxn ang="0">
                  <a:pos x="connsiteX256-513" y="connsiteY256-514"/>
                </a:cxn>
                <a:cxn ang="0">
                  <a:pos x="connsiteX257-515" y="connsiteY257-516"/>
                </a:cxn>
                <a:cxn ang="0">
                  <a:pos x="connsiteX258-517" y="connsiteY258-518"/>
                </a:cxn>
                <a:cxn ang="0">
                  <a:pos x="connsiteX259-519" y="connsiteY259-520"/>
                </a:cxn>
                <a:cxn ang="0">
                  <a:pos x="connsiteX260-521" y="connsiteY260-522"/>
                </a:cxn>
                <a:cxn ang="0">
                  <a:pos x="connsiteX261-523" y="connsiteY261-524"/>
                </a:cxn>
                <a:cxn ang="0">
                  <a:pos x="connsiteX262-525" y="connsiteY262-526"/>
                </a:cxn>
                <a:cxn ang="0">
                  <a:pos x="connsiteX263-527" y="connsiteY263-528"/>
                </a:cxn>
                <a:cxn ang="0">
                  <a:pos x="connsiteX264-529" y="connsiteY264-530"/>
                </a:cxn>
                <a:cxn ang="0">
                  <a:pos x="connsiteX265-531" y="connsiteY265-532"/>
                </a:cxn>
                <a:cxn ang="0">
                  <a:pos x="connsiteX266-533" y="connsiteY266-534"/>
                </a:cxn>
                <a:cxn ang="0">
                  <a:pos x="connsiteX267-535" y="connsiteY267-536"/>
                </a:cxn>
                <a:cxn ang="0">
                  <a:pos x="connsiteX268-537" y="connsiteY268-538"/>
                </a:cxn>
                <a:cxn ang="0">
                  <a:pos x="connsiteX269-539" y="connsiteY269-540"/>
                </a:cxn>
                <a:cxn ang="0">
                  <a:pos x="connsiteX270-541" y="connsiteY270-542"/>
                </a:cxn>
                <a:cxn ang="0">
                  <a:pos x="connsiteX271-543" y="connsiteY271-544"/>
                </a:cxn>
                <a:cxn ang="0">
                  <a:pos x="connsiteX272-545" y="connsiteY272-546"/>
                </a:cxn>
                <a:cxn ang="0">
                  <a:pos x="connsiteX273-547" y="connsiteY273-548"/>
                </a:cxn>
                <a:cxn ang="0">
                  <a:pos x="connsiteX274-549" y="connsiteY274-550"/>
                </a:cxn>
                <a:cxn ang="0">
                  <a:pos x="connsiteX275-551" y="connsiteY275-552"/>
                </a:cxn>
                <a:cxn ang="0">
                  <a:pos x="connsiteX276-553" y="connsiteY276-554"/>
                </a:cxn>
                <a:cxn ang="0">
                  <a:pos x="connsiteX277-555" y="connsiteY277-556"/>
                </a:cxn>
                <a:cxn ang="0">
                  <a:pos x="connsiteX278-557" y="connsiteY278-558"/>
                </a:cxn>
                <a:cxn ang="0">
                  <a:pos x="connsiteX279-559" y="connsiteY279-560"/>
                </a:cxn>
                <a:cxn ang="0">
                  <a:pos x="connsiteX280-561" y="connsiteY280-562"/>
                </a:cxn>
                <a:cxn ang="0">
                  <a:pos x="connsiteX281-563" y="connsiteY281-564"/>
                </a:cxn>
                <a:cxn ang="0">
                  <a:pos x="connsiteX282-565" y="connsiteY282-566"/>
                </a:cxn>
                <a:cxn ang="0">
                  <a:pos x="connsiteX283-567" y="connsiteY283-568"/>
                </a:cxn>
                <a:cxn ang="0">
                  <a:pos x="connsiteX284-569" y="connsiteY284-570"/>
                </a:cxn>
                <a:cxn ang="0">
                  <a:pos x="connsiteX285-571" y="connsiteY285-572"/>
                </a:cxn>
                <a:cxn ang="0">
                  <a:pos x="connsiteX286-573" y="connsiteY286-574"/>
                </a:cxn>
                <a:cxn ang="0">
                  <a:pos x="connsiteX287-575" y="connsiteY287-576"/>
                </a:cxn>
                <a:cxn ang="0">
                  <a:pos x="connsiteX288-577" y="connsiteY288-578"/>
                </a:cxn>
                <a:cxn ang="0">
                  <a:pos x="connsiteX289-579" y="connsiteY289-580"/>
                </a:cxn>
                <a:cxn ang="0">
                  <a:pos x="connsiteX290-581" y="connsiteY290-582"/>
                </a:cxn>
                <a:cxn ang="0">
                  <a:pos x="connsiteX291-583" y="connsiteY291-584"/>
                </a:cxn>
                <a:cxn ang="0">
                  <a:pos x="connsiteX292-585" y="connsiteY292-586"/>
                </a:cxn>
                <a:cxn ang="0">
                  <a:pos x="connsiteX293-587" y="connsiteY293-588"/>
                </a:cxn>
                <a:cxn ang="0">
                  <a:pos x="connsiteX294-589" y="connsiteY294-590"/>
                </a:cxn>
                <a:cxn ang="0">
                  <a:pos x="connsiteX295-591" y="connsiteY295-592"/>
                </a:cxn>
                <a:cxn ang="0">
                  <a:pos x="connsiteX296-593" y="connsiteY296-594"/>
                </a:cxn>
                <a:cxn ang="0">
                  <a:pos x="connsiteX297-595" y="connsiteY297-596"/>
                </a:cxn>
                <a:cxn ang="0">
                  <a:pos x="connsiteX298-597" y="connsiteY298-598"/>
                </a:cxn>
                <a:cxn ang="0">
                  <a:pos x="connsiteX299-599" y="connsiteY299-600"/>
                </a:cxn>
                <a:cxn ang="0">
                  <a:pos x="connsiteX300-601" y="connsiteY300-602"/>
                </a:cxn>
                <a:cxn ang="0">
                  <a:pos x="connsiteX301-603" y="connsiteY301-604"/>
                </a:cxn>
                <a:cxn ang="0">
                  <a:pos x="connsiteX302-605" y="connsiteY302-606"/>
                </a:cxn>
                <a:cxn ang="0">
                  <a:pos x="connsiteX303-607" y="connsiteY303-608"/>
                </a:cxn>
                <a:cxn ang="0">
                  <a:pos x="connsiteX304-609" y="connsiteY304-610"/>
                </a:cxn>
                <a:cxn ang="0">
                  <a:pos x="connsiteX305-611" y="connsiteY305-612"/>
                </a:cxn>
                <a:cxn ang="0">
                  <a:pos x="connsiteX306-613" y="connsiteY306-614"/>
                </a:cxn>
                <a:cxn ang="0">
                  <a:pos x="connsiteX307-615" y="connsiteY307-616"/>
                </a:cxn>
                <a:cxn ang="0">
                  <a:pos x="connsiteX308-617" y="connsiteY308-618"/>
                </a:cxn>
                <a:cxn ang="0">
                  <a:pos x="connsiteX309-619" y="connsiteY309-620"/>
                </a:cxn>
                <a:cxn ang="0">
                  <a:pos x="connsiteX310-621" y="connsiteY310-622"/>
                </a:cxn>
                <a:cxn ang="0">
                  <a:pos x="connsiteX311-623" y="connsiteY311-624"/>
                </a:cxn>
                <a:cxn ang="0">
                  <a:pos x="connsiteX312-625" y="connsiteY312-626"/>
                </a:cxn>
                <a:cxn ang="0">
                  <a:pos x="connsiteX313-627" y="connsiteY313-628"/>
                </a:cxn>
                <a:cxn ang="0">
                  <a:pos x="connsiteX314-629" y="connsiteY314-630"/>
                </a:cxn>
                <a:cxn ang="0">
                  <a:pos x="connsiteX315-631" y="connsiteY315-632"/>
                </a:cxn>
                <a:cxn ang="0">
                  <a:pos x="connsiteX316-633" y="connsiteY316-634"/>
                </a:cxn>
                <a:cxn ang="0">
                  <a:pos x="connsiteX317-635" y="connsiteY317-636"/>
                </a:cxn>
                <a:cxn ang="0">
                  <a:pos x="connsiteX318-637" y="connsiteY318-638"/>
                </a:cxn>
                <a:cxn ang="0">
                  <a:pos x="connsiteX319-639" y="connsiteY319-640"/>
                </a:cxn>
                <a:cxn ang="0">
                  <a:pos x="connsiteX320-641" y="connsiteY320-642"/>
                </a:cxn>
                <a:cxn ang="0">
                  <a:pos x="connsiteX321-643" y="connsiteY321-644"/>
                </a:cxn>
                <a:cxn ang="0">
                  <a:pos x="connsiteX322-645" y="connsiteY322-646"/>
                </a:cxn>
                <a:cxn ang="0">
                  <a:pos x="connsiteX323-647" y="connsiteY323-648"/>
                </a:cxn>
                <a:cxn ang="0">
                  <a:pos x="connsiteX324-649" y="connsiteY324-650"/>
                </a:cxn>
                <a:cxn ang="0">
                  <a:pos x="connsiteX325-651" y="connsiteY325-652"/>
                </a:cxn>
                <a:cxn ang="0">
                  <a:pos x="connsiteX326-653" y="connsiteY326-654"/>
                </a:cxn>
                <a:cxn ang="0">
                  <a:pos x="connsiteX327-655" y="connsiteY327-656"/>
                </a:cxn>
                <a:cxn ang="0">
                  <a:pos x="connsiteX328-657" y="connsiteY328-658"/>
                </a:cxn>
                <a:cxn ang="0">
                  <a:pos x="connsiteX329-659" y="connsiteY329-660"/>
                </a:cxn>
                <a:cxn ang="0">
                  <a:pos x="connsiteX330-661" y="connsiteY330-662"/>
                </a:cxn>
                <a:cxn ang="0">
                  <a:pos x="connsiteX331-663" y="connsiteY331-664"/>
                </a:cxn>
                <a:cxn ang="0">
                  <a:pos x="connsiteX332-665" y="connsiteY332-666"/>
                </a:cxn>
                <a:cxn ang="0">
                  <a:pos x="connsiteX333-667" y="connsiteY333-668"/>
                </a:cxn>
                <a:cxn ang="0">
                  <a:pos x="connsiteX334-669" y="connsiteY334-670"/>
                </a:cxn>
                <a:cxn ang="0">
                  <a:pos x="connsiteX335-671" y="connsiteY335-672"/>
                </a:cxn>
                <a:cxn ang="0">
                  <a:pos x="connsiteX336-673" y="connsiteY336-674"/>
                </a:cxn>
                <a:cxn ang="0">
                  <a:pos x="connsiteX337-675" y="connsiteY337-676"/>
                </a:cxn>
                <a:cxn ang="0">
                  <a:pos x="connsiteX338-677" y="connsiteY338-678"/>
                </a:cxn>
              </a:cxnLst>
              <a:rect l="l" t="t" r="r" b="b"/>
              <a:pathLst>
                <a:path w="10000" h="10000">
                  <a:moveTo>
                    <a:pt x="5943" y="3627"/>
                  </a:moveTo>
                  <a:lnTo>
                    <a:pt x="5811" y="3627"/>
                  </a:lnTo>
                  <a:cubicBezTo>
                    <a:pt x="5797" y="3662"/>
                    <a:pt x="5782" y="3696"/>
                    <a:pt x="5768" y="3731"/>
                  </a:cubicBezTo>
                  <a:cubicBezTo>
                    <a:pt x="5790" y="3765"/>
                    <a:pt x="5811" y="3800"/>
                    <a:pt x="5833" y="3834"/>
                  </a:cubicBezTo>
                  <a:cubicBezTo>
                    <a:pt x="5848" y="3886"/>
                    <a:pt x="5862" y="3938"/>
                    <a:pt x="5877" y="3990"/>
                  </a:cubicBezTo>
                  <a:lnTo>
                    <a:pt x="5877" y="4016"/>
                  </a:lnTo>
                  <a:lnTo>
                    <a:pt x="5877" y="4041"/>
                  </a:lnTo>
                  <a:lnTo>
                    <a:pt x="5680" y="4145"/>
                  </a:lnTo>
                  <a:lnTo>
                    <a:pt x="5658" y="4145"/>
                  </a:lnTo>
                  <a:lnTo>
                    <a:pt x="5548" y="4145"/>
                  </a:lnTo>
                  <a:cubicBezTo>
                    <a:pt x="5526" y="4128"/>
                    <a:pt x="5504" y="4110"/>
                    <a:pt x="5482" y="4093"/>
                  </a:cubicBezTo>
                  <a:lnTo>
                    <a:pt x="5417" y="4067"/>
                  </a:lnTo>
                  <a:cubicBezTo>
                    <a:pt x="5410" y="4050"/>
                    <a:pt x="5402" y="4033"/>
                    <a:pt x="5395" y="4016"/>
                  </a:cubicBezTo>
                  <a:cubicBezTo>
                    <a:pt x="5380" y="3973"/>
                    <a:pt x="5366" y="3929"/>
                    <a:pt x="5351" y="3886"/>
                  </a:cubicBezTo>
                  <a:lnTo>
                    <a:pt x="5088" y="3834"/>
                  </a:lnTo>
                  <a:cubicBezTo>
                    <a:pt x="5059" y="3696"/>
                    <a:pt x="5029" y="3558"/>
                    <a:pt x="5000" y="3420"/>
                  </a:cubicBezTo>
                  <a:cubicBezTo>
                    <a:pt x="4978" y="3411"/>
                    <a:pt x="4956" y="3403"/>
                    <a:pt x="4934" y="3394"/>
                  </a:cubicBezTo>
                  <a:cubicBezTo>
                    <a:pt x="4919" y="3377"/>
                    <a:pt x="4905" y="3359"/>
                    <a:pt x="4890" y="3342"/>
                  </a:cubicBezTo>
                  <a:cubicBezTo>
                    <a:pt x="4883" y="3333"/>
                    <a:pt x="4875" y="3325"/>
                    <a:pt x="4868" y="3316"/>
                  </a:cubicBezTo>
                  <a:cubicBezTo>
                    <a:pt x="4854" y="3290"/>
                    <a:pt x="4839" y="3264"/>
                    <a:pt x="4825" y="3238"/>
                  </a:cubicBezTo>
                  <a:cubicBezTo>
                    <a:pt x="4796" y="3229"/>
                    <a:pt x="4766" y="3221"/>
                    <a:pt x="4737" y="3212"/>
                  </a:cubicBezTo>
                  <a:cubicBezTo>
                    <a:pt x="4708" y="3186"/>
                    <a:pt x="4678" y="3161"/>
                    <a:pt x="4649" y="3135"/>
                  </a:cubicBezTo>
                  <a:lnTo>
                    <a:pt x="4561" y="3005"/>
                  </a:lnTo>
                  <a:lnTo>
                    <a:pt x="4452" y="2953"/>
                  </a:lnTo>
                  <a:lnTo>
                    <a:pt x="4298" y="2772"/>
                  </a:lnTo>
                  <a:cubicBezTo>
                    <a:pt x="4291" y="2729"/>
                    <a:pt x="4283" y="2685"/>
                    <a:pt x="4276" y="2642"/>
                  </a:cubicBezTo>
                  <a:lnTo>
                    <a:pt x="4276" y="2617"/>
                  </a:lnTo>
                  <a:lnTo>
                    <a:pt x="4561" y="2176"/>
                  </a:lnTo>
                  <a:lnTo>
                    <a:pt x="4561" y="2124"/>
                  </a:lnTo>
                  <a:lnTo>
                    <a:pt x="4561" y="2098"/>
                  </a:lnTo>
                  <a:cubicBezTo>
                    <a:pt x="4547" y="2055"/>
                    <a:pt x="4532" y="2012"/>
                    <a:pt x="4518" y="1969"/>
                  </a:cubicBezTo>
                  <a:lnTo>
                    <a:pt x="4364" y="2021"/>
                  </a:lnTo>
                  <a:lnTo>
                    <a:pt x="4342" y="2021"/>
                  </a:lnTo>
                  <a:lnTo>
                    <a:pt x="4342" y="2047"/>
                  </a:lnTo>
                  <a:lnTo>
                    <a:pt x="3947" y="2073"/>
                  </a:lnTo>
                  <a:lnTo>
                    <a:pt x="3816" y="2124"/>
                  </a:lnTo>
                  <a:cubicBezTo>
                    <a:pt x="3794" y="2141"/>
                    <a:pt x="3772" y="2159"/>
                    <a:pt x="3750" y="2176"/>
                  </a:cubicBezTo>
                  <a:cubicBezTo>
                    <a:pt x="3743" y="2193"/>
                    <a:pt x="3735" y="2211"/>
                    <a:pt x="3728" y="2228"/>
                  </a:cubicBezTo>
                  <a:lnTo>
                    <a:pt x="3662" y="2306"/>
                  </a:lnTo>
                  <a:lnTo>
                    <a:pt x="3618" y="2306"/>
                  </a:lnTo>
                  <a:lnTo>
                    <a:pt x="3553" y="2306"/>
                  </a:lnTo>
                  <a:lnTo>
                    <a:pt x="3553" y="2280"/>
                  </a:lnTo>
                  <a:lnTo>
                    <a:pt x="3421" y="2176"/>
                  </a:lnTo>
                  <a:lnTo>
                    <a:pt x="3421" y="1917"/>
                  </a:lnTo>
                  <a:cubicBezTo>
                    <a:pt x="3392" y="1891"/>
                    <a:pt x="3362" y="1865"/>
                    <a:pt x="3333" y="1839"/>
                  </a:cubicBezTo>
                  <a:cubicBezTo>
                    <a:pt x="3318" y="1805"/>
                    <a:pt x="3113" y="3048"/>
                    <a:pt x="3098" y="3014"/>
                  </a:cubicBezTo>
                  <a:cubicBezTo>
                    <a:pt x="3041" y="3438"/>
                    <a:pt x="3176" y="2583"/>
                    <a:pt x="3119" y="3007"/>
                  </a:cubicBezTo>
                  <a:lnTo>
                    <a:pt x="3158" y="1399"/>
                  </a:lnTo>
                  <a:cubicBezTo>
                    <a:pt x="3129" y="1364"/>
                    <a:pt x="3099" y="1330"/>
                    <a:pt x="3070" y="1295"/>
                  </a:cubicBezTo>
                  <a:lnTo>
                    <a:pt x="3026" y="1269"/>
                  </a:lnTo>
                  <a:cubicBezTo>
                    <a:pt x="3077" y="1191"/>
                    <a:pt x="3129" y="1114"/>
                    <a:pt x="3180" y="1036"/>
                  </a:cubicBezTo>
                  <a:cubicBezTo>
                    <a:pt x="3187" y="984"/>
                    <a:pt x="3195" y="933"/>
                    <a:pt x="3202" y="881"/>
                  </a:cubicBezTo>
                  <a:cubicBezTo>
                    <a:pt x="3143" y="795"/>
                    <a:pt x="3085" y="708"/>
                    <a:pt x="3026" y="622"/>
                  </a:cubicBezTo>
                  <a:lnTo>
                    <a:pt x="2939" y="415"/>
                  </a:lnTo>
                  <a:lnTo>
                    <a:pt x="2939" y="311"/>
                  </a:lnTo>
                  <a:lnTo>
                    <a:pt x="2807" y="207"/>
                  </a:lnTo>
                  <a:lnTo>
                    <a:pt x="2807" y="181"/>
                  </a:lnTo>
                  <a:lnTo>
                    <a:pt x="2697" y="26"/>
                  </a:lnTo>
                  <a:lnTo>
                    <a:pt x="2544" y="0"/>
                  </a:lnTo>
                  <a:lnTo>
                    <a:pt x="2368" y="52"/>
                  </a:lnTo>
                  <a:lnTo>
                    <a:pt x="2325" y="104"/>
                  </a:lnTo>
                  <a:cubicBezTo>
                    <a:pt x="2318" y="199"/>
                    <a:pt x="2310" y="294"/>
                    <a:pt x="2303" y="389"/>
                  </a:cubicBezTo>
                  <a:lnTo>
                    <a:pt x="2303" y="725"/>
                  </a:lnTo>
                  <a:lnTo>
                    <a:pt x="2281" y="725"/>
                  </a:lnTo>
                  <a:lnTo>
                    <a:pt x="2105" y="803"/>
                  </a:lnTo>
                  <a:lnTo>
                    <a:pt x="1952" y="829"/>
                  </a:lnTo>
                  <a:lnTo>
                    <a:pt x="1842" y="907"/>
                  </a:lnTo>
                  <a:lnTo>
                    <a:pt x="1689" y="959"/>
                  </a:lnTo>
                  <a:lnTo>
                    <a:pt x="1667" y="984"/>
                  </a:lnTo>
                  <a:lnTo>
                    <a:pt x="1360" y="881"/>
                  </a:lnTo>
                  <a:lnTo>
                    <a:pt x="1250" y="1036"/>
                  </a:lnTo>
                  <a:lnTo>
                    <a:pt x="1184" y="1114"/>
                  </a:lnTo>
                  <a:cubicBezTo>
                    <a:pt x="1148" y="1123"/>
                    <a:pt x="1111" y="1131"/>
                    <a:pt x="1075" y="1140"/>
                  </a:cubicBezTo>
                  <a:cubicBezTo>
                    <a:pt x="1016" y="1200"/>
                    <a:pt x="958" y="1261"/>
                    <a:pt x="899" y="1321"/>
                  </a:cubicBezTo>
                  <a:lnTo>
                    <a:pt x="789" y="1503"/>
                  </a:lnTo>
                  <a:lnTo>
                    <a:pt x="789" y="1528"/>
                  </a:lnTo>
                  <a:cubicBezTo>
                    <a:pt x="767" y="1571"/>
                    <a:pt x="746" y="1615"/>
                    <a:pt x="724" y="1658"/>
                  </a:cubicBezTo>
                  <a:cubicBezTo>
                    <a:pt x="702" y="1675"/>
                    <a:pt x="680" y="1693"/>
                    <a:pt x="658" y="1710"/>
                  </a:cubicBezTo>
                  <a:lnTo>
                    <a:pt x="548" y="1865"/>
                  </a:lnTo>
                  <a:lnTo>
                    <a:pt x="548" y="1891"/>
                  </a:lnTo>
                  <a:cubicBezTo>
                    <a:pt x="526" y="1908"/>
                    <a:pt x="504" y="1926"/>
                    <a:pt x="482" y="1943"/>
                  </a:cubicBezTo>
                  <a:lnTo>
                    <a:pt x="351" y="1969"/>
                  </a:lnTo>
                  <a:lnTo>
                    <a:pt x="132" y="1969"/>
                  </a:lnTo>
                  <a:cubicBezTo>
                    <a:pt x="117" y="1995"/>
                    <a:pt x="103" y="2021"/>
                    <a:pt x="88" y="2047"/>
                  </a:cubicBezTo>
                  <a:cubicBezTo>
                    <a:pt x="59" y="2107"/>
                    <a:pt x="29" y="2168"/>
                    <a:pt x="0" y="2228"/>
                  </a:cubicBezTo>
                  <a:cubicBezTo>
                    <a:pt x="15" y="2280"/>
                    <a:pt x="29" y="2331"/>
                    <a:pt x="44" y="2383"/>
                  </a:cubicBezTo>
                  <a:cubicBezTo>
                    <a:pt x="37" y="2521"/>
                    <a:pt x="29" y="2660"/>
                    <a:pt x="22" y="2798"/>
                  </a:cubicBezTo>
                  <a:cubicBezTo>
                    <a:pt x="44" y="2833"/>
                    <a:pt x="66" y="2867"/>
                    <a:pt x="88" y="2902"/>
                  </a:cubicBezTo>
                  <a:lnTo>
                    <a:pt x="88" y="2927"/>
                  </a:lnTo>
                  <a:cubicBezTo>
                    <a:pt x="95" y="2953"/>
                    <a:pt x="103" y="2979"/>
                    <a:pt x="110" y="3005"/>
                  </a:cubicBezTo>
                  <a:lnTo>
                    <a:pt x="241" y="3005"/>
                  </a:lnTo>
                  <a:lnTo>
                    <a:pt x="439" y="3057"/>
                  </a:lnTo>
                  <a:lnTo>
                    <a:pt x="724" y="3083"/>
                  </a:lnTo>
                  <a:cubicBezTo>
                    <a:pt x="760" y="3074"/>
                    <a:pt x="797" y="3066"/>
                    <a:pt x="833" y="3057"/>
                  </a:cubicBezTo>
                  <a:lnTo>
                    <a:pt x="855" y="3057"/>
                  </a:lnTo>
                  <a:lnTo>
                    <a:pt x="877" y="3057"/>
                  </a:lnTo>
                  <a:lnTo>
                    <a:pt x="1096" y="3161"/>
                  </a:lnTo>
                  <a:lnTo>
                    <a:pt x="1118" y="3161"/>
                  </a:lnTo>
                  <a:cubicBezTo>
                    <a:pt x="1155" y="3204"/>
                    <a:pt x="1191" y="3247"/>
                    <a:pt x="1228" y="3290"/>
                  </a:cubicBezTo>
                  <a:lnTo>
                    <a:pt x="1491" y="3394"/>
                  </a:lnTo>
                  <a:lnTo>
                    <a:pt x="1513" y="3394"/>
                  </a:lnTo>
                  <a:lnTo>
                    <a:pt x="1689" y="3523"/>
                  </a:lnTo>
                  <a:lnTo>
                    <a:pt x="2105" y="3990"/>
                  </a:lnTo>
                  <a:lnTo>
                    <a:pt x="2303" y="4093"/>
                  </a:lnTo>
                  <a:cubicBezTo>
                    <a:pt x="2332" y="4076"/>
                    <a:pt x="2361" y="4058"/>
                    <a:pt x="2390" y="4041"/>
                  </a:cubicBezTo>
                  <a:cubicBezTo>
                    <a:pt x="2412" y="3989"/>
                    <a:pt x="2434" y="3938"/>
                    <a:pt x="2456" y="3886"/>
                  </a:cubicBezTo>
                  <a:cubicBezTo>
                    <a:pt x="2441" y="3791"/>
                    <a:pt x="2427" y="3696"/>
                    <a:pt x="2412" y="3601"/>
                  </a:cubicBezTo>
                  <a:cubicBezTo>
                    <a:pt x="2419" y="3584"/>
                    <a:pt x="2427" y="3566"/>
                    <a:pt x="2434" y="3549"/>
                  </a:cubicBezTo>
                  <a:cubicBezTo>
                    <a:pt x="2441" y="3532"/>
                    <a:pt x="2449" y="3514"/>
                    <a:pt x="2456" y="3497"/>
                  </a:cubicBezTo>
                  <a:lnTo>
                    <a:pt x="2588" y="3420"/>
                  </a:lnTo>
                  <a:lnTo>
                    <a:pt x="2969" y="2868"/>
                  </a:lnTo>
                  <a:cubicBezTo>
                    <a:pt x="3025" y="3173"/>
                    <a:pt x="3080" y="3477"/>
                    <a:pt x="3136" y="3782"/>
                  </a:cubicBezTo>
                  <a:cubicBezTo>
                    <a:pt x="3158" y="3773"/>
                    <a:pt x="3180" y="3765"/>
                    <a:pt x="3202" y="3756"/>
                  </a:cubicBezTo>
                  <a:cubicBezTo>
                    <a:pt x="3238" y="3730"/>
                    <a:pt x="3275" y="3705"/>
                    <a:pt x="3311" y="3679"/>
                  </a:cubicBezTo>
                  <a:lnTo>
                    <a:pt x="3333" y="3679"/>
                  </a:lnTo>
                  <a:lnTo>
                    <a:pt x="3399" y="3679"/>
                  </a:lnTo>
                  <a:lnTo>
                    <a:pt x="3509" y="3575"/>
                  </a:lnTo>
                  <a:lnTo>
                    <a:pt x="3531" y="3575"/>
                  </a:lnTo>
                  <a:lnTo>
                    <a:pt x="3553" y="3575"/>
                  </a:lnTo>
                  <a:lnTo>
                    <a:pt x="3860" y="3834"/>
                  </a:lnTo>
                  <a:cubicBezTo>
                    <a:pt x="3867" y="3843"/>
                    <a:pt x="3875" y="3851"/>
                    <a:pt x="3882" y="3860"/>
                  </a:cubicBezTo>
                  <a:lnTo>
                    <a:pt x="4079" y="4041"/>
                  </a:lnTo>
                  <a:cubicBezTo>
                    <a:pt x="4108" y="4076"/>
                    <a:pt x="4138" y="4110"/>
                    <a:pt x="4167" y="4145"/>
                  </a:cubicBezTo>
                  <a:cubicBezTo>
                    <a:pt x="4196" y="4188"/>
                    <a:pt x="4225" y="4232"/>
                    <a:pt x="4254" y="4275"/>
                  </a:cubicBezTo>
                  <a:cubicBezTo>
                    <a:pt x="4291" y="4318"/>
                    <a:pt x="4327" y="4361"/>
                    <a:pt x="4364" y="4404"/>
                  </a:cubicBezTo>
                  <a:cubicBezTo>
                    <a:pt x="4386" y="4395"/>
                    <a:pt x="4408" y="4387"/>
                    <a:pt x="4430" y="4378"/>
                  </a:cubicBezTo>
                  <a:cubicBezTo>
                    <a:pt x="4459" y="4318"/>
                    <a:pt x="4489" y="4257"/>
                    <a:pt x="4518" y="4197"/>
                  </a:cubicBezTo>
                  <a:lnTo>
                    <a:pt x="4715" y="4352"/>
                  </a:lnTo>
                  <a:lnTo>
                    <a:pt x="4737" y="4352"/>
                  </a:lnTo>
                  <a:cubicBezTo>
                    <a:pt x="4781" y="4421"/>
                    <a:pt x="4824" y="4491"/>
                    <a:pt x="4868" y="4560"/>
                  </a:cubicBezTo>
                  <a:lnTo>
                    <a:pt x="5263" y="4922"/>
                  </a:lnTo>
                  <a:lnTo>
                    <a:pt x="5395" y="5078"/>
                  </a:lnTo>
                  <a:lnTo>
                    <a:pt x="5724" y="4948"/>
                  </a:lnTo>
                  <a:cubicBezTo>
                    <a:pt x="5731" y="5052"/>
                    <a:pt x="5739" y="5155"/>
                    <a:pt x="5746" y="5259"/>
                  </a:cubicBezTo>
                  <a:lnTo>
                    <a:pt x="5899" y="5440"/>
                  </a:lnTo>
                  <a:cubicBezTo>
                    <a:pt x="5936" y="5509"/>
                    <a:pt x="5972" y="5579"/>
                    <a:pt x="6009" y="5648"/>
                  </a:cubicBezTo>
                  <a:lnTo>
                    <a:pt x="6009" y="5674"/>
                  </a:lnTo>
                  <a:lnTo>
                    <a:pt x="6009" y="5699"/>
                  </a:lnTo>
                  <a:cubicBezTo>
                    <a:pt x="6053" y="5932"/>
                    <a:pt x="6096" y="6166"/>
                    <a:pt x="6140" y="6399"/>
                  </a:cubicBezTo>
                  <a:lnTo>
                    <a:pt x="6272" y="6684"/>
                  </a:lnTo>
                  <a:cubicBezTo>
                    <a:pt x="6213" y="6865"/>
                    <a:pt x="6155" y="7047"/>
                    <a:pt x="6096" y="7228"/>
                  </a:cubicBezTo>
                  <a:lnTo>
                    <a:pt x="6096" y="7254"/>
                  </a:lnTo>
                  <a:cubicBezTo>
                    <a:pt x="6052" y="7271"/>
                    <a:pt x="6009" y="7289"/>
                    <a:pt x="5965" y="7306"/>
                  </a:cubicBezTo>
                  <a:lnTo>
                    <a:pt x="5965" y="7461"/>
                  </a:lnTo>
                  <a:lnTo>
                    <a:pt x="5943" y="7461"/>
                  </a:lnTo>
                  <a:cubicBezTo>
                    <a:pt x="5892" y="7556"/>
                    <a:pt x="5840" y="7651"/>
                    <a:pt x="5789" y="7746"/>
                  </a:cubicBezTo>
                  <a:lnTo>
                    <a:pt x="5570" y="7772"/>
                  </a:lnTo>
                  <a:lnTo>
                    <a:pt x="5351" y="7979"/>
                  </a:lnTo>
                  <a:cubicBezTo>
                    <a:pt x="5373" y="7996"/>
                    <a:pt x="5395" y="8014"/>
                    <a:pt x="5417" y="8031"/>
                  </a:cubicBezTo>
                  <a:lnTo>
                    <a:pt x="5482" y="8057"/>
                  </a:lnTo>
                  <a:cubicBezTo>
                    <a:pt x="5497" y="8074"/>
                    <a:pt x="5511" y="8092"/>
                    <a:pt x="5526" y="8109"/>
                  </a:cubicBezTo>
                  <a:cubicBezTo>
                    <a:pt x="5541" y="8126"/>
                    <a:pt x="5555" y="8144"/>
                    <a:pt x="5570" y="8161"/>
                  </a:cubicBezTo>
                  <a:lnTo>
                    <a:pt x="5570" y="8212"/>
                  </a:lnTo>
                  <a:cubicBezTo>
                    <a:pt x="5555" y="8247"/>
                    <a:pt x="5541" y="8281"/>
                    <a:pt x="5526" y="8316"/>
                  </a:cubicBezTo>
                  <a:lnTo>
                    <a:pt x="5526" y="8342"/>
                  </a:lnTo>
                  <a:lnTo>
                    <a:pt x="5395" y="8497"/>
                  </a:lnTo>
                  <a:lnTo>
                    <a:pt x="5373" y="8497"/>
                  </a:lnTo>
                  <a:lnTo>
                    <a:pt x="5373" y="8523"/>
                  </a:lnTo>
                  <a:lnTo>
                    <a:pt x="5351" y="8523"/>
                  </a:lnTo>
                  <a:lnTo>
                    <a:pt x="4934" y="8446"/>
                  </a:lnTo>
                  <a:cubicBezTo>
                    <a:pt x="4927" y="8506"/>
                    <a:pt x="4919" y="8567"/>
                    <a:pt x="4912" y="8627"/>
                  </a:cubicBezTo>
                  <a:cubicBezTo>
                    <a:pt x="4927" y="8757"/>
                    <a:pt x="4941" y="8886"/>
                    <a:pt x="4956" y="9016"/>
                  </a:cubicBezTo>
                  <a:lnTo>
                    <a:pt x="5307" y="9171"/>
                  </a:lnTo>
                  <a:lnTo>
                    <a:pt x="5307" y="9197"/>
                  </a:lnTo>
                  <a:lnTo>
                    <a:pt x="5439" y="9145"/>
                  </a:lnTo>
                  <a:lnTo>
                    <a:pt x="5461" y="9145"/>
                  </a:lnTo>
                  <a:cubicBezTo>
                    <a:pt x="5468" y="9136"/>
                    <a:pt x="5475" y="9128"/>
                    <a:pt x="5482" y="9119"/>
                  </a:cubicBezTo>
                  <a:lnTo>
                    <a:pt x="5482" y="9145"/>
                  </a:lnTo>
                  <a:lnTo>
                    <a:pt x="5592" y="9223"/>
                  </a:lnTo>
                  <a:lnTo>
                    <a:pt x="5746" y="9223"/>
                  </a:lnTo>
                  <a:cubicBezTo>
                    <a:pt x="5760" y="9214"/>
                    <a:pt x="5775" y="9206"/>
                    <a:pt x="5789" y="9197"/>
                  </a:cubicBezTo>
                  <a:cubicBezTo>
                    <a:pt x="5775" y="9137"/>
                    <a:pt x="5760" y="9076"/>
                    <a:pt x="5746" y="9016"/>
                  </a:cubicBezTo>
                  <a:cubicBezTo>
                    <a:pt x="5731" y="8947"/>
                    <a:pt x="5717" y="8877"/>
                    <a:pt x="5702" y="8808"/>
                  </a:cubicBezTo>
                  <a:lnTo>
                    <a:pt x="5702" y="8782"/>
                  </a:lnTo>
                  <a:lnTo>
                    <a:pt x="5702" y="8756"/>
                  </a:lnTo>
                  <a:cubicBezTo>
                    <a:pt x="5724" y="8730"/>
                    <a:pt x="5746" y="8705"/>
                    <a:pt x="5768" y="8679"/>
                  </a:cubicBezTo>
                  <a:cubicBezTo>
                    <a:pt x="5775" y="8670"/>
                    <a:pt x="5782" y="8662"/>
                    <a:pt x="5789" y="8653"/>
                  </a:cubicBezTo>
                  <a:cubicBezTo>
                    <a:pt x="5818" y="8601"/>
                    <a:pt x="5848" y="8549"/>
                    <a:pt x="5877" y="8497"/>
                  </a:cubicBezTo>
                  <a:lnTo>
                    <a:pt x="5899" y="8472"/>
                  </a:lnTo>
                  <a:lnTo>
                    <a:pt x="6053" y="8342"/>
                  </a:lnTo>
                  <a:lnTo>
                    <a:pt x="6053" y="8316"/>
                  </a:lnTo>
                  <a:lnTo>
                    <a:pt x="6075" y="8316"/>
                  </a:lnTo>
                  <a:lnTo>
                    <a:pt x="6272" y="8290"/>
                  </a:lnTo>
                  <a:lnTo>
                    <a:pt x="6272" y="8342"/>
                  </a:lnTo>
                  <a:lnTo>
                    <a:pt x="6272" y="8497"/>
                  </a:lnTo>
                  <a:cubicBezTo>
                    <a:pt x="6287" y="8532"/>
                    <a:pt x="6301" y="8566"/>
                    <a:pt x="6316" y="8601"/>
                  </a:cubicBezTo>
                  <a:cubicBezTo>
                    <a:pt x="6331" y="8644"/>
                    <a:pt x="6345" y="8688"/>
                    <a:pt x="6360" y="8731"/>
                  </a:cubicBezTo>
                  <a:lnTo>
                    <a:pt x="6535" y="8860"/>
                  </a:lnTo>
                  <a:lnTo>
                    <a:pt x="7018" y="8912"/>
                  </a:lnTo>
                  <a:lnTo>
                    <a:pt x="7039" y="8912"/>
                  </a:lnTo>
                  <a:lnTo>
                    <a:pt x="7061" y="8912"/>
                  </a:lnTo>
                  <a:lnTo>
                    <a:pt x="7061" y="8938"/>
                  </a:lnTo>
                  <a:lnTo>
                    <a:pt x="7061" y="8964"/>
                  </a:lnTo>
                  <a:lnTo>
                    <a:pt x="7061" y="9145"/>
                  </a:lnTo>
                  <a:lnTo>
                    <a:pt x="7193" y="9326"/>
                  </a:lnTo>
                  <a:cubicBezTo>
                    <a:pt x="7230" y="9343"/>
                    <a:pt x="7266" y="9361"/>
                    <a:pt x="7303" y="9378"/>
                  </a:cubicBezTo>
                  <a:lnTo>
                    <a:pt x="7325" y="9378"/>
                  </a:lnTo>
                  <a:lnTo>
                    <a:pt x="7325" y="9404"/>
                  </a:lnTo>
                  <a:lnTo>
                    <a:pt x="7325" y="9482"/>
                  </a:lnTo>
                  <a:lnTo>
                    <a:pt x="7325" y="9585"/>
                  </a:lnTo>
                  <a:cubicBezTo>
                    <a:pt x="7310" y="9654"/>
                    <a:pt x="7296" y="9724"/>
                    <a:pt x="7281" y="9793"/>
                  </a:cubicBezTo>
                  <a:cubicBezTo>
                    <a:pt x="7303" y="9810"/>
                    <a:pt x="7324" y="9828"/>
                    <a:pt x="7346" y="9845"/>
                  </a:cubicBezTo>
                  <a:lnTo>
                    <a:pt x="7434" y="9845"/>
                  </a:lnTo>
                  <a:cubicBezTo>
                    <a:pt x="7456" y="9853"/>
                    <a:pt x="7478" y="9862"/>
                    <a:pt x="7500" y="9870"/>
                  </a:cubicBezTo>
                  <a:lnTo>
                    <a:pt x="7544" y="9896"/>
                  </a:lnTo>
                  <a:lnTo>
                    <a:pt x="7741" y="10000"/>
                  </a:lnTo>
                  <a:lnTo>
                    <a:pt x="7851" y="9896"/>
                  </a:lnTo>
                  <a:cubicBezTo>
                    <a:pt x="7895" y="9836"/>
                    <a:pt x="7938" y="9775"/>
                    <a:pt x="7982" y="9715"/>
                  </a:cubicBezTo>
                  <a:cubicBezTo>
                    <a:pt x="7989" y="9689"/>
                    <a:pt x="7997" y="9663"/>
                    <a:pt x="8004" y="9637"/>
                  </a:cubicBezTo>
                  <a:cubicBezTo>
                    <a:pt x="8011" y="9628"/>
                    <a:pt x="8019" y="9620"/>
                    <a:pt x="8026" y="9611"/>
                  </a:cubicBezTo>
                  <a:cubicBezTo>
                    <a:pt x="8033" y="9602"/>
                    <a:pt x="8041" y="9594"/>
                    <a:pt x="8048" y="9585"/>
                  </a:cubicBezTo>
                  <a:cubicBezTo>
                    <a:pt x="8033" y="9507"/>
                    <a:pt x="8019" y="9430"/>
                    <a:pt x="8004" y="9352"/>
                  </a:cubicBezTo>
                  <a:cubicBezTo>
                    <a:pt x="7997" y="9318"/>
                    <a:pt x="7989" y="9283"/>
                    <a:pt x="7982" y="9249"/>
                  </a:cubicBezTo>
                  <a:lnTo>
                    <a:pt x="7982" y="9223"/>
                  </a:lnTo>
                  <a:lnTo>
                    <a:pt x="7982" y="9197"/>
                  </a:lnTo>
                  <a:lnTo>
                    <a:pt x="8070" y="9067"/>
                  </a:lnTo>
                  <a:lnTo>
                    <a:pt x="8202" y="8938"/>
                  </a:lnTo>
                  <a:lnTo>
                    <a:pt x="8224" y="8938"/>
                  </a:lnTo>
                  <a:lnTo>
                    <a:pt x="8509" y="8938"/>
                  </a:lnTo>
                  <a:lnTo>
                    <a:pt x="8553" y="8912"/>
                  </a:lnTo>
                  <a:lnTo>
                    <a:pt x="8553" y="8756"/>
                  </a:lnTo>
                  <a:cubicBezTo>
                    <a:pt x="8538" y="8704"/>
                    <a:pt x="8524" y="8653"/>
                    <a:pt x="8509" y="8601"/>
                  </a:cubicBezTo>
                  <a:cubicBezTo>
                    <a:pt x="8472" y="8532"/>
                    <a:pt x="8436" y="8463"/>
                    <a:pt x="8399" y="8394"/>
                  </a:cubicBezTo>
                  <a:lnTo>
                    <a:pt x="8399" y="8135"/>
                  </a:lnTo>
                  <a:lnTo>
                    <a:pt x="8399" y="8109"/>
                  </a:lnTo>
                  <a:cubicBezTo>
                    <a:pt x="8414" y="8057"/>
                    <a:pt x="8428" y="8005"/>
                    <a:pt x="8443" y="7953"/>
                  </a:cubicBezTo>
                  <a:lnTo>
                    <a:pt x="8465" y="7953"/>
                  </a:lnTo>
                  <a:lnTo>
                    <a:pt x="8684" y="7539"/>
                  </a:lnTo>
                  <a:lnTo>
                    <a:pt x="8706" y="7539"/>
                  </a:lnTo>
                  <a:cubicBezTo>
                    <a:pt x="8713" y="7530"/>
                    <a:pt x="8721" y="7522"/>
                    <a:pt x="8728" y="7513"/>
                  </a:cubicBezTo>
                  <a:lnTo>
                    <a:pt x="8772" y="7513"/>
                  </a:lnTo>
                  <a:cubicBezTo>
                    <a:pt x="8801" y="7522"/>
                    <a:pt x="8831" y="7530"/>
                    <a:pt x="8860" y="7539"/>
                  </a:cubicBezTo>
                  <a:lnTo>
                    <a:pt x="9079" y="7668"/>
                  </a:lnTo>
                  <a:lnTo>
                    <a:pt x="9211" y="7720"/>
                  </a:lnTo>
                  <a:lnTo>
                    <a:pt x="9211" y="7642"/>
                  </a:lnTo>
                  <a:lnTo>
                    <a:pt x="9189" y="7617"/>
                  </a:lnTo>
                  <a:lnTo>
                    <a:pt x="9189" y="7591"/>
                  </a:lnTo>
                  <a:cubicBezTo>
                    <a:pt x="9196" y="7565"/>
                    <a:pt x="9204" y="7539"/>
                    <a:pt x="9211" y="7513"/>
                  </a:cubicBezTo>
                  <a:lnTo>
                    <a:pt x="9276" y="7409"/>
                  </a:lnTo>
                  <a:lnTo>
                    <a:pt x="9430" y="7280"/>
                  </a:lnTo>
                  <a:lnTo>
                    <a:pt x="9430" y="7254"/>
                  </a:lnTo>
                  <a:lnTo>
                    <a:pt x="9605" y="7202"/>
                  </a:lnTo>
                  <a:lnTo>
                    <a:pt x="9759" y="7202"/>
                  </a:lnTo>
                  <a:lnTo>
                    <a:pt x="9781" y="7202"/>
                  </a:lnTo>
                  <a:lnTo>
                    <a:pt x="9868" y="7202"/>
                  </a:lnTo>
                  <a:cubicBezTo>
                    <a:pt x="9883" y="7116"/>
                    <a:pt x="9897" y="7029"/>
                    <a:pt x="9912" y="6943"/>
                  </a:cubicBezTo>
                  <a:lnTo>
                    <a:pt x="9912" y="6788"/>
                  </a:lnTo>
                  <a:cubicBezTo>
                    <a:pt x="9919" y="6736"/>
                    <a:pt x="9927" y="6684"/>
                    <a:pt x="9934" y="6632"/>
                  </a:cubicBezTo>
                  <a:lnTo>
                    <a:pt x="9934" y="6606"/>
                  </a:lnTo>
                  <a:cubicBezTo>
                    <a:pt x="9941" y="6597"/>
                    <a:pt x="9949" y="6589"/>
                    <a:pt x="9956" y="6580"/>
                  </a:cubicBezTo>
                  <a:cubicBezTo>
                    <a:pt x="9971" y="6528"/>
                    <a:pt x="9985" y="6477"/>
                    <a:pt x="10000" y="6425"/>
                  </a:cubicBezTo>
                  <a:cubicBezTo>
                    <a:pt x="9978" y="6390"/>
                    <a:pt x="9956" y="6356"/>
                    <a:pt x="9934" y="6321"/>
                  </a:cubicBezTo>
                  <a:lnTo>
                    <a:pt x="9825" y="6218"/>
                  </a:lnTo>
                  <a:lnTo>
                    <a:pt x="9605" y="6166"/>
                  </a:lnTo>
                  <a:cubicBezTo>
                    <a:pt x="9576" y="6149"/>
                    <a:pt x="9547" y="6131"/>
                    <a:pt x="9518" y="6114"/>
                  </a:cubicBezTo>
                  <a:lnTo>
                    <a:pt x="9342" y="5959"/>
                  </a:lnTo>
                  <a:cubicBezTo>
                    <a:pt x="9298" y="5942"/>
                    <a:pt x="9255" y="5924"/>
                    <a:pt x="9211" y="5907"/>
                  </a:cubicBezTo>
                  <a:lnTo>
                    <a:pt x="9211" y="5881"/>
                  </a:lnTo>
                  <a:lnTo>
                    <a:pt x="9035" y="5648"/>
                  </a:lnTo>
                  <a:lnTo>
                    <a:pt x="8904" y="5648"/>
                  </a:lnTo>
                  <a:lnTo>
                    <a:pt x="8882" y="5648"/>
                  </a:lnTo>
                  <a:lnTo>
                    <a:pt x="8750" y="5570"/>
                  </a:lnTo>
                  <a:cubicBezTo>
                    <a:pt x="8721" y="5613"/>
                    <a:pt x="8691" y="5656"/>
                    <a:pt x="8662" y="5699"/>
                  </a:cubicBezTo>
                  <a:cubicBezTo>
                    <a:pt x="8655" y="5855"/>
                    <a:pt x="8647" y="6010"/>
                    <a:pt x="8640" y="6166"/>
                  </a:cubicBezTo>
                  <a:cubicBezTo>
                    <a:pt x="8655" y="6235"/>
                    <a:pt x="8669" y="6304"/>
                    <a:pt x="8684" y="6373"/>
                  </a:cubicBezTo>
                  <a:lnTo>
                    <a:pt x="8728" y="6373"/>
                  </a:lnTo>
                  <a:lnTo>
                    <a:pt x="8750" y="6373"/>
                  </a:lnTo>
                  <a:cubicBezTo>
                    <a:pt x="8787" y="6390"/>
                    <a:pt x="8823" y="6408"/>
                    <a:pt x="8860" y="6425"/>
                  </a:cubicBezTo>
                  <a:cubicBezTo>
                    <a:pt x="8882" y="6485"/>
                    <a:pt x="8903" y="6546"/>
                    <a:pt x="8925" y="6606"/>
                  </a:cubicBezTo>
                  <a:lnTo>
                    <a:pt x="8947" y="6606"/>
                  </a:lnTo>
                  <a:lnTo>
                    <a:pt x="8947" y="6632"/>
                  </a:lnTo>
                  <a:cubicBezTo>
                    <a:pt x="8933" y="6736"/>
                    <a:pt x="8918" y="6839"/>
                    <a:pt x="8904" y="6943"/>
                  </a:cubicBezTo>
                  <a:lnTo>
                    <a:pt x="8904" y="6969"/>
                  </a:lnTo>
                  <a:lnTo>
                    <a:pt x="8904" y="6995"/>
                  </a:lnTo>
                  <a:lnTo>
                    <a:pt x="8772" y="7073"/>
                  </a:lnTo>
                  <a:lnTo>
                    <a:pt x="8750" y="7098"/>
                  </a:lnTo>
                  <a:lnTo>
                    <a:pt x="8750" y="7073"/>
                  </a:lnTo>
                  <a:lnTo>
                    <a:pt x="8728" y="7073"/>
                  </a:lnTo>
                  <a:lnTo>
                    <a:pt x="8684" y="7047"/>
                  </a:lnTo>
                  <a:lnTo>
                    <a:pt x="8531" y="7124"/>
                  </a:lnTo>
                  <a:lnTo>
                    <a:pt x="8531" y="7150"/>
                  </a:lnTo>
                  <a:lnTo>
                    <a:pt x="8553" y="7150"/>
                  </a:lnTo>
                  <a:cubicBezTo>
                    <a:pt x="8560" y="7245"/>
                    <a:pt x="8568" y="7340"/>
                    <a:pt x="8575" y="7435"/>
                  </a:cubicBezTo>
                  <a:cubicBezTo>
                    <a:pt x="8568" y="7452"/>
                    <a:pt x="8560" y="7470"/>
                    <a:pt x="8553" y="7487"/>
                  </a:cubicBezTo>
                  <a:lnTo>
                    <a:pt x="8509" y="7513"/>
                  </a:lnTo>
                  <a:lnTo>
                    <a:pt x="8421" y="7513"/>
                  </a:lnTo>
                  <a:cubicBezTo>
                    <a:pt x="8399" y="7504"/>
                    <a:pt x="8377" y="7496"/>
                    <a:pt x="8355" y="7487"/>
                  </a:cubicBezTo>
                  <a:lnTo>
                    <a:pt x="8311" y="7461"/>
                  </a:lnTo>
                  <a:lnTo>
                    <a:pt x="8202" y="7358"/>
                  </a:lnTo>
                  <a:lnTo>
                    <a:pt x="8180" y="7358"/>
                  </a:lnTo>
                  <a:lnTo>
                    <a:pt x="8180" y="7332"/>
                  </a:lnTo>
                  <a:cubicBezTo>
                    <a:pt x="8158" y="7271"/>
                    <a:pt x="8136" y="7211"/>
                    <a:pt x="8114" y="7150"/>
                  </a:cubicBezTo>
                  <a:lnTo>
                    <a:pt x="8070" y="7124"/>
                  </a:lnTo>
                  <a:lnTo>
                    <a:pt x="7982" y="7073"/>
                  </a:lnTo>
                  <a:lnTo>
                    <a:pt x="7961" y="7073"/>
                  </a:lnTo>
                  <a:lnTo>
                    <a:pt x="7829" y="6969"/>
                  </a:lnTo>
                  <a:lnTo>
                    <a:pt x="7807" y="6969"/>
                  </a:lnTo>
                  <a:lnTo>
                    <a:pt x="7807" y="6943"/>
                  </a:lnTo>
                  <a:cubicBezTo>
                    <a:pt x="7800" y="6891"/>
                    <a:pt x="7792" y="6840"/>
                    <a:pt x="7785" y="6788"/>
                  </a:cubicBezTo>
                  <a:cubicBezTo>
                    <a:pt x="7792" y="6736"/>
                    <a:pt x="7800" y="6684"/>
                    <a:pt x="7807" y="6632"/>
                  </a:cubicBezTo>
                  <a:cubicBezTo>
                    <a:pt x="7822" y="6606"/>
                    <a:pt x="7836" y="6580"/>
                    <a:pt x="7851" y="6554"/>
                  </a:cubicBezTo>
                  <a:lnTo>
                    <a:pt x="7851" y="6503"/>
                  </a:lnTo>
                  <a:cubicBezTo>
                    <a:pt x="7836" y="6442"/>
                    <a:pt x="7822" y="6382"/>
                    <a:pt x="7807" y="6321"/>
                  </a:cubicBezTo>
                  <a:lnTo>
                    <a:pt x="7675" y="6192"/>
                  </a:lnTo>
                  <a:lnTo>
                    <a:pt x="7675" y="6166"/>
                  </a:lnTo>
                  <a:cubicBezTo>
                    <a:pt x="7668" y="6028"/>
                    <a:pt x="7661" y="5889"/>
                    <a:pt x="7654" y="5751"/>
                  </a:cubicBezTo>
                  <a:lnTo>
                    <a:pt x="7566" y="5648"/>
                  </a:lnTo>
                  <a:lnTo>
                    <a:pt x="7544" y="5648"/>
                  </a:lnTo>
                  <a:lnTo>
                    <a:pt x="7544" y="5622"/>
                  </a:lnTo>
                  <a:cubicBezTo>
                    <a:pt x="7522" y="5561"/>
                    <a:pt x="7500" y="5501"/>
                    <a:pt x="7478" y="5440"/>
                  </a:cubicBezTo>
                  <a:lnTo>
                    <a:pt x="7149" y="5389"/>
                  </a:lnTo>
                  <a:cubicBezTo>
                    <a:pt x="7120" y="5363"/>
                    <a:pt x="7090" y="5337"/>
                    <a:pt x="7061" y="5311"/>
                  </a:cubicBezTo>
                  <a:lnTo>
                    <a:pt x="6996" y="5207"/>
                  </a:lnTo>
                  <a:lnTo>
                    <a:pt x="6842" y="5207"/>
                  </a:lnTo>
                  <a:cubicBezTo>
                    <a:pt x="6820" y="5190"/>
                    <a:pt x="6798" y="5172"/>
                    <a:pt x="6776" y="5155"/>
                  </a:cubicBezTo>
                  <a:cubicBezTo>
                    <a:pt x="6747" y="5129"/>
                    <a:pt x="6718" y="5104"/>
                    <a:pt x="6689" y="5078"/>
                  </a:cubicBezTo>
                  <a:cubicBezTo>
                    <a:pt x="6682" y="5069"/>
                    <a:pt x="6674" y="5061"/>
                    <a:pt x="6667" y="5052"/>
                  </a:cubicBezTo>
                  <a:cubicBezTo>
                    <a:pt x="6652" y="5026"/>
                    <a:pt x="6638" y="5000"/>
                    <a:pt x="6623" y="4974"/>
                  </a:cubicBezTo>
                  <a:cubicBezTo>
                    <a:pt x="6601" y="4939"/>
                    <a:pt x="6579" y="4905"/>
                    <a:pt x="6557" y="4870"/>
                  </a:cubicBezTo>
                  <a:cubicBezTo>
                    <a:pt x="6550" y="4810"/>
                    <a:pt x="6542" y="4749"/>
                    <a:pt x="6535" y="4689"/>
                  </a:cubicBezTo>
                  <a:lnTo>
                    <a:pt x="6535" y="4663"/>
                  </a:lnTo>
                  <a:cubicBezTo>
                    <a:pt x="6550" y="4559"/>
                    <a:pt x="6564" y="4456"/>
                    <a:pt x="6579" y="4352"/>
                  </a:cubicBezTo>
                  <a:cubicBezTo>
                    <a:pt x="6594" y="4300"/>
                    <a:pt x="6608" y="4249"/>
                    <a:pt x="6623" y="4197"/>
                  </a:cubicBezTo>
                  <a:lnTo>
                    <a:pt x="6645" y="4197"/>
                  </a:lnTo>
                  <a:lnTo>
                    <a:pt x="6974" y="4016"/>
                  </a:lnTo>
                  <a:lnTo>
                    <a:pt x="7105" y="3834"/>
                  </a:lnTo>
                  <a:cubicBezTo>
                    <a:pt x="7112" y="3782"/>
                    <a:pt x="7120" y="3731"/>
                    <a:pt x="7127" y="3679"/>
                  </a:cubicBezTo>
                  <a:cubicBezTo>
                    <a:pt x="7120" y="3644"/>
                    <a:pt x="7112" y="3610"/>
                    <a:pt x="7105" y="3575"/>
                  </a:cubicBezTo>
                  <a:cubicBezTo>
                    <a:pt x="7090" y="3515"/>
                    <a:pt x="7076" y="3454"/>
                    <a:pt x="7061" y="3394"/>
                  </a:cubicBezTo>
                  <a:cubicBezTo>
                    <a:pt x="7047" y="3359"/>
                    <a:pt x="7032" y="3325"/>
                    <a:pt x="7018" y="3290"/>
                  </a:cubicBezTo>
                  <a:cubicBezTo>
                    <a:pt x="6996" y="3299"/>
                    <a:pt x="6974" y="3307"/>
                    <a:pt x="6952" y="3316"/>
                  </a:cubicBezTo>
                  <a:lnTo>
                    <a:pt x="6842" y="3290"/>
                  </a:lnTo>
                  <a:cubicBezTo>
                    <a:pt x="6813" y="3316"/>
                    <a:pt x="6783" y="3342"/>
                    <a:pt x="6754" y="3368"/>
                  </a:cubicBezTo>
                  <a:cubicBezTo>
                    <a:pt x="6718" y="3420"/>
                    <a:pt x="6681" y="3471"/>
                    <a:pt x="6645" y="3523"/>
                  </a:cubicBezTo>
                  <a:cubicBezTo>
                    <a:pt x="6594" y="3584"/>
                    <a:pt x="6542" y="3644"/>
                    <a:pt x="6491" y="3705"/>
                  </a:cubicBezTo>
                  <a:lnTo>
                    <a:pt x="6469" y="3705"/>
                  </a:lnTo>
                  <a:lnTo>
                    <a:pt x="6338" y="3756"/>
                  </a:lnTo>
                  <a:cubicBezTo>
                    <a:pt x="6301" y="3748"/>
                    <a:pt x="6265" y="3739"/>
                    <a:pt x="6228" y="3731"/>
                  </a:cubicBezTo>
                  <a:lnTo>
                    <a:pt x="5943" y="362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1" name="矩形 430"/>
          <p:cNvSpPr/>
          <p:nvPr/>
        </p:nvSpPr>
        <p:spPr>
          <a:xfrm>
            <a:off x="3972119" y="2978589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甘肃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2" name="矩形 431"/>
          <p:cNvSpPr/>
          <p:nvPr/>
        </p:nvSpPr>
        <p:spPr>
          <a:xfrm>
            <a:off x="4602135" y="5324494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云南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3" name="矩形 432"/>
          <p:cNvSpPr/>
          <p:nvPr/>
        </p:nvSpPr>
        <p:spPr>
          <a:xfrm>
            <a:off x="5349800" y="6126916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海南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4" name="矩形 433"/>
          <p:cNvSpPr/>
          <p:nvPr/>
        </p:nvSpPr>
        <p:spPr>
          <a:xfrm>
            <a:off x="5524230" y="5446094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广西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5" name="矩形 434"/>
          <p:cNvSpPr/>
          <p:nvPr/>
        </p:nvSpPr>
        <p:spPr>
          <a:xfrm>
            <a:off x="5891251" y="4873721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湖南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6" name="矩形 435"/>
          <p:cNvSpPr/>
          <p:nvPr/>
        </p:nvSpPr>
        <p:spPr>
          <a:xfrm>
            <a:off x="6472078" y="4738082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江西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7" name="矩形 436"/>
          <p:cNvSpPr/>
          <p:nvPr/>
        </p:nvSpPr>
        <p:spPr>
          <a:xfrm>
            <a:off x="7018847" y="4555900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浙江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矩形 437"/>
          <p:cNvSpPr/>
          <p:nvPr/>
        </p:nvSpPr>
        <p:spPr>
          <a:xfrm>
            <a:off x="6530960" y="3572988"/>
            <a:ext cx="638790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山东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矩形 438"/>
          <p:cNvSpPr/>
          <p:nvPr/>
        </p:nvSpPr>
        <p:spPr>
          <a:xfrm>
            <a:off x="6865860" y="3977050"/>
            <a:ext cx="638791" cy="3634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accent3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江苏</a:t>
            </a:r>
            <a:endParaRPr lang="zh-CN" altLang="en-US" sz="1600" b="1" dirty="0">
              <a:solidFill>
                <a:schemeClr val="accent3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40" name="曲线连接符 51"/>
          <p:cNvCxnSpPr/>
          <p:nvPr/>
        </p:nvCxnSpPr>
        <p:spPr>
          <a:xfrm rot="16200000" flipV="1">
            <a:off x="7401741" y="3446084"/>
            <a:ext cx="166397" cy="748141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1" name="曲线连接符 53"/>
          <p:cNvCxnSpPr/>
          <p:nvPr/>
        </p:nvCxnSpPr>
        <p:spPr>
          <a:xfrm rot="16200000" flipV="1">
            <a:off x="5785238" y="1829580"/>
            <a:ext cx="890583" cy="3256961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2" name="曲线连接符 55"/>
          <p:cNvCxnSpPr/>
          <p:nvPr/>
        </p:nvCxnSpPr>
        <p:spPr>
          <a:xfrm rot="16200000" flipV="1">
            <a:off x="4975969" y="1020311"/>
            <a:ext cx="1323643" cy="4442438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3" name="曲线连接符 57"/>
          <p:cNvCxnSpPr>
            <a:endCxn id="437" idx="3"/>
          </p:cNvCxnSpPr>
          <p:nvPr/>
        </p:nvCxnSpPr>
        <p:spPr>
          <a:xfrm rot="5400000">
            <a:off x="7549445" y="4428060"/>
            <a:ext cx="417758" cy="201372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4" name="曲线连接符 59"/>
          <p:cNvCxnSpPr/>
          <p:nvPr/>
        </p:nvCxnSpPr>
        <p:spPr>
          <a:xfrm rot="5400000">
            <a:off x="6335806" y="4164740"/>
            <a:ext cx="1368076" cy="1678329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5" name="曲线连接符 61"/>
          <p:cNvCxnSpPr>
            <a:endCxn id="436" idx="0"/>
          </p:cNvCxnSpPr>
          <p:nvPr/>
        </p:nvCxnSpPr>
        <p:spPr>
          <a:xfrm rot="5400000">
            <a:off x="7116135" y="3995207"/>
            <a:ext cx="418215" cy="1067535"/>
          </a:xfrm>
          <a:prstGeom prst="curvedConnector3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曲线连接符 63"/>
          <p:cNvCxnSpPr/>
          <p:nvPr/>
        </p:nvCxnSpPr>
        <p:spPr>
          <a:xfrm rot="5400000">
            <a:off x="5853226" y="4319377"/>
            <a:ext cx="2005294" cy="2006272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曲线连接符 67"/>
          <p:cNvCxnSpPr/>
          <p:nvPr/>
        </p:nvCxnSpPr>
        <p:spPr>
          <a:xfrm rot="5400000">
            <a:off x="6638198" y="4016358"/>
            <a:ext cx="917303" cy="1524321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8" name="曲线连接符 69"/>
          <p:cNvCxnSpPr/>
          <p:nvPr/>
        </p:nvCxnSpPr>
        <p:spPr>
          <a:xfrm rot="5400000">
            <a:off x="6003155" y="3611817"/>
            <a:ext cx="1147804" cy="2563905"/>
          </a:xfrm>
          <a:prstGeom prst="curvedConnector2">
            <a:avLst/>
          </a:prstGeom>
          <a:ln>
            <a:solidFill>
              <a:srgbClr val="92D05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9" name="矩形 448"/>
          <p:cNvSpPr/>
          <p:nvPr/>
        </p:nvSpPr>
        <p:spPr>
          <a:xfrm>
            <a:off x="7425075" y="3935606"/>
            <a:ext cx="8595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chemeClr val="accent2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LOGO</a:t>
            </a:r>
            <a:endParaRPr lang="zh-CN" altLang="en-US" b="1" dirty="0">
              <a:solidFill>
                <a:schemeClr val="accent2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3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3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4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4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4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2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4" dur="250"/>
                                            <p:tgtEl>
                                              <p:spTgt spid="4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6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8" dur="250"/>
                                            <p:tgtEl>
                                              <p:spTgt spid="4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0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2" dur="250"/>
                                            <p:tgtEl>
                                              <p:spTgt spid="4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4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" dur="250"/>
                                            <p:tgtEl>
                                              <p:spTgt spid="4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8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40" dur="250"/>
                                            <p:tgtEl>
                                              <p:spTgt spid="4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1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2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44" dur="250"/>
                                            <p:tgtEl>
                                              <p:spTgt spid="4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46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48" dur="250"/>
                                            <p:tgtEl>
                                              <p:spTgt spid="4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0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2" dur="250"/>
                                            <p:tgtEl>
                                              <p:spTgt spid="4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3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54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6" dur="250"/>
                                            <p:tgtEl>
                                              <p:spTgt spid="4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7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58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0" dur="250"/>
                                            <p:tgtEl>
                                              <p:spTgt spid="4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62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4" dur="250"/>
                                            <p:tgtEl>
                                              <p:spTgt spid="4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66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8" dur="250"/>
                                            <p:tgtEl>
                                              <p:spTgt spid="4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9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70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2" dur="250"/>
                                            <p:tgtEl>
                                              <p:spTgt spid="4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3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74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6" dur="250"/>
                                            <p:tgtEl>
                                              <p:spTgt spid="4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78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0" dur="250"/>
                                            <p:tgtEl>
                                              <p:spTgt spid="4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1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82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4" dur="250"/>
                                            <p:tgtEl>
                                              <p:spTgt spid="4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5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86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8" dur="250"/>
                                            <p:tgtEl>
                                              <p:spTgt spid="4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90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92" dur="250"/>
                                            <p:tgtEl>
                                              <p:spTgt spid="4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1" grpId="0"/>
          <p:bldP spid="432" grpId="0"/>
          <p:bldP spid="433" grpId="0"/>
          <p:bldP spid="434" grpId="0"/>
          <p:bldP spid="435" grpId="0"/>
          <p:bldP spid="436" grpId="0"/>
          <p:bldP spid="437" grpId="0"/>
          <p:bldP spid="438" grpId="0"/>
          <p:bldP spid="439" grpId="0"/>
          <p:bldP spid="449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39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39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4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4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4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2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4" dur="250"/>
                                            <p:tgtEl>
                                              <p:spTgt spid="4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6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8" dur="250"/>
                                            <p:tgtEl>
                                              <p:spTgt spid="4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0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2" dur="250"/>
                                            <p:tgtEl>
                                              <p:spTgt spid="4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4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" dur="250"/>
                                            <p:tgtEl>
                                              <p:spTgt spid="4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8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40" dur="250"/>
                                            <p:tgtEl>
                                              <p:spTgt spid="4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1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2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44" dur="250"/>
                                            <p:tgtEl>
                                              <p:spTgt spid="4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46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48" dur="250"/>
                                            <p:tgtEl>
                                              <p:spTgt spid="4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9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0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2" dur="250"/>
                                            <p:tgtEl>
                                              <p:spTgt spid="4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3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54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6" dur="250"/>
                                            <p:tgtEl>
                                              <p:spTgt spid="4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7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58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0" dur="250"/>
                                            <p:tgtEl>
                                              <p:spTgt spid="4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62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4" dur="250"/>
                                            <p:tgtEl>
                                              <p:spTgt spid="4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66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68" dur="250"/>
                                            <p:tgtEl>
                                              <p:spTgt spid="4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9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70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2" dur="250"/>
                                            <p:tgtEl>
                                              <p:spTgt spid="4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3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74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6" dur="250"/>
                                            <p:tgtEl>
                                              <p:spTgt spid="4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78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0" dur="250"/>
                                            <p:tgtEl>
                                              <p:spTgt spid="4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1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82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4" dur="250"/>
                                            <p:tgtEl>
                                              <p:spTgt spid="4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5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86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8" dur="250"/>
                                            <p:tgtEl>
                                              <p:spTgt spid="4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9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90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92" dur="250"/>
                                            <p:tgtEl>
                                              <p:spTgt spid="4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1" grpId="0"/>
          <p:bldP spid="432" grpId="0"/>
          <p:bldP spid="433" grpId="0"/>
          <p:bldP spid="434" grpId="0"/>
          <p:bldP spid="435" grpId="0"/>
          <p:bldP spid="436" grpId="0"/>
          <p:bldP spid="437" grpId="0"/>
          <p:bldP spid="438" grpId="0"/>
          <p:bldP spid="439" grpId="0"/>
          <p:bldP spid="449" grpId="0"/>
        </p:bldLst>
      </p:timing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" name="组合 211"/>
          <p:cNvGrpSpPr/>
          <p:nvPr/>
        </p:nvGrpSpPr>
        <p:grpSpPr>
          <a:xfrm rot="15715279">
            <a:off x="6017591" y="-1461190"/>
            <a:ext cx="522201" cy="4253415"/>
            <a:chOff x="5205413" y="55563"/>
            <a:chExt cx="1730375" cy="5354638"/>
          </a:xfrm>
        </p:grpSpPr>
        <p:sp>
          <p:nvSpPr>
            <p:cNvPr id="122" name="Freeform 165"/>
            <p:cNvSpPr/>
            <p:nvPr/>
          </p:nvSpPr>
          <p:spPr bwMode="auto">
            <a:xfrm>
              <a:off x="5834063" y="2741613"/>
              <a:ext cx="9525" cy="15875"/>
            </a:xfrm>
            <a:custGeom>
              <a:avLst/>
              <a:gdLst>
                <a:gd name="T0" fmla="*/ 0 w 6"/>
                <a:gd name="T1" fmla="*/ 10 h 10"/>
                <a:gd name="T2" fmla="*/ 6 w 6"/>
                <a:gd name="T3" fmla="*/ 0 h 10"/>
                <a:gd name="T4" fmla="*/ 0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2" y="7"/>
                    <a:pt x="5" y="3"/>
                    <a:pt x="6" y="0"/>
                  </a:cubicBezTo>
                  <a:cubicBezTo>
                    <a:pt x="2" y="3"/>
                    <a:pt x="0" y="7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66"/>
            <p:cNvSpPr/>
            <p:nvPr/>
          </p:nvSpPr>
          <p:spPr bwMode="auto">
            <a:xfrm>
              <a:off x="5580063" y="3919538"/>
              <a:ext cx="4763" cy="6350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2 w 3"/>
                <a:gd name="T5" fmla="*/ 2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67"/>
            <p:cNvSpPr/>
            <p:nvPr/>
          </p:nvSpPr>
          <p:spPr bwMode="auto">
            <a:xfrm>
              <a:off x="5581651" y="3919538"/>
              <a:ext cx="7938" cy="17463"/>
            </a:xfrm>
            <a:custGeom>
              <a:avLst/>
              <a:gdLst>
                <a:gd name="T0" fmla="*/ 1 w 5"/>
                <a:gd name="T1" fmla="*/ 2 h 11"/>
                <a:gd name="T2" fmla="*/ 0 w 5"/>
                <a:gd name="T3" fmla="*/ 11 h 11"/>
                <a:gd name="T4" fmla="*/ 1 w 5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1">
                  <a:moveTo>
                    <a:pt x="1" y="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5" y="0"/>
                    <a:pt x="4" y="0"/>
                    <a:pt x="1" y="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8"/>
            <p:cNvSpPr/>
            <p:nvPr/>
          </p:nvSpPr>
          <p:spPr bwMode="auto">
            <a:xfrm>
              <a:off x="5894388" y="2609851"/>
              <a:ext cx="20638" cy="31750"/>
            </a:xfrm>
            <a:custGeom>
              <a:avLst/>
              <a:gdLst>
                <a:gd name="T0" fmla="*/ 0 w 13"/>
                <a:gd name="T1" fmla="*/ 20 h 20"/>
                <a:gd name="T2" fmla="*/ 13 w 13"/>
                <a:gd name="T3" fmla="*/ 0 h 20"/>
                <a:gd name="T4" fmla="*/ 0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5" y="14"/>
                    <a:pt x="10" y="7"/>
                    <a:pt x="13" y="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69"/>
            <p:cNvSpPr/>
            <p:nvPr/>
          </p:nvSpPr>
          <p:spPr bwMode="auto">
            <a:xfrm>
              <a:off x="5773738" y="2720976"/>
              <a:ext cx="6350" cy="3175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2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3" y="0"/>
                    <a:pt x="0" y="2"/>
                  </a:cubicBezTo>
                  <a:cubicBezTo>
                    <a:pt x="2" y="2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70"/>
            <p:cNvSpPr/>
            <p:nvPr/>
          </p:nvSpPr>
          <p:spPr bwMode="auto">
            <a:xfrm>
              <a:off x="6359526" y="1662113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71"/>
            <p:cNvSpPr/>
            <p:nvPr/>
          </p:nvSpPr>
          <p:spPr bwMode="auto">
            <a:xfrm>
              <a:off x="6308726" y="1552576"/>
              <a:ext cx="9525" cy="20638"/>
            </a:xfrm>
            <a:custGeom>
              <a:avLst/>
              <a:gdLst>
                <a:gd name="T0" fmla="*/ 6 w 6"/>
                <a:gd name="T1" fmla="*/ 13 h 13"/>
                <a:gd name="T2" fmla="*/ 1 w 6"/>
                <a:gd name="T3" fmla="*/ 0 h 13"/>
                <a:gd name="T4" fmla="*/ 0 w 6"/>
                <a:gd name="T5" fmla="*/ 0 h 13"/>
                <a:gd name="T6" fmla="*/ 6 w 6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6" y="13"/>
                  </a:moveTo>
                  <a:cubicBezTo>
                    <a:pt x="5" y="8"/>
                    <a:pt x="3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4" y="10"/>
                    <a:pt x="6" y="1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72"/>
            <p:cNvSpPr/>
            <p:nvPr/>
          </p:nvSpPr>
          <p:spPr bwMode="auto">
            <a:xfrm>
              <a:off x="6316663" y="1592263"/>
              <a:ext cx="7938" cy="19050"/>
            </a:xfrm>
            <a:custGeom>
              <a:avLst/>
              <a:gdLst>
                <a:gd name="T0" fmla="*/ 5 w 5"/>
                <a:gd name="T1" fmla="*/ 12 h 12"/>
                <a:gd name="T2" fmla="*/ 0 w 5"/>
                <a:gd name="T3" fmla="*/ 0 h 12"/>
                <a:gd name="T4" fmla="*/ 5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3" y="8"/>
                    <a:pt x="5" y="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73"/>
            <p:cNvSpPr/>
            <p:nvPr/>
          </p:nvSpPr>
          <p:spPr bwMode="auto">
            <a:xfrm>
              <a:off x="6223001" y="9937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74"/>
            <p:cNvSpPr/>
            <p:nvPr/>
          </p:nvSpPr>
          <p:spPr bwMode="auto">
            <a:xfrm>
              <a:off x="6362701" y="1666876"/>
              <a:ext cx="9525" cy="22225"/>
            </a:xfrm>
            <a:custGeom>
              <a:avLst/>
              <a:gdLst>
                <a:gd name="T0" fmla="*/ 6 w 6"/>
                <a:gd name="T1" fmla="*/ 9 h 14"/>
                <a:gd name="T2" fmla="*/ 0 w 6"/>
                <a:gd name="T3" fmla="*/ 0 h 14"/>
                <a:gd name="T4" fmla="*/ 6 w 6"/>
                <a:gd name="T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9"/>
                  </a:moveTo>
                  <a:cubicBezTo>
                    <a:pt x="5" y="6"/>
                    <a:pt x="2" y="3"/>
                    <a:pt x="0" y="0"/>
                  </a:cubicBezTo>
                  <a:cubicBezTo>
                    <a:pt x="3" y="5"/>
                    <a:pt x="6" y="14"/>
                    <a:pt x="6" y="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75"/>
            <p:cNvSpPr/>
            <p:nvPr/>
          </p:nvSpPr>
          <p:spPr bwMode="auto">
            <a:xfrm>
              <a:off x="5830888" y="2757488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2"/>
                    <a:pt x="0" y="3"/>
                    <a:pt x="2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76"/>
            <p:cNvSpPr/>
            <p:nvPr/>
          </p:nvSpPr>
          <p:spPr bwMode="auto">
            <a:xfrm>
              <a:off x="5953126" y="2578101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1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77"/>
            <p:cNvSpPr/>
            <p:nvPr/>
          </p:nvSpPr>
          <p:spPr bwMode="auto">
            <a:xfrm>
              <a:off x="5260976" y="4329113"/>
              <a:ext cx="15875" cy="34925"/>
            </a:xfrm>
            <a:custGeom>
              <a:avLst/>
              <a:gdLst>
                <a:gd name="T0" fmla="*/ 8 w 10"/>
                <a:gd name="T1" fmla="*/ 0 h 22"/>
                <a:gd name="T2" fmla="*/ 0 w 10"/>
                <a:gd name="T3" fmla="*/ 22 h 22"/>
                <a:gd name="T4" fmla="*/ 8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5" y="7"/>
                    <a:pt x="2" y="14"/>
                    <a:pt x="0" y="22"/>
                  </a:cubicBezTo>
                  <a:cubicBezTo>
                    <a:pt x="8" y="6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78"/>
            <p:cNvSpPr/>
            <p:nvPr/>
          </p:nvSpPr>
          <p:spPr bwMode="auto">
            <a:xfrm>
              <a:off x="5243513" y="1941513"/>
              <a:ext cx="1149350" cy="2411413"/>
            </a:xfrm>
            <a:custGeom>
              <a:avLst/>
              <a:gdLst>
                <a:gd name="T0" fmla="*/ 717 w 735"/>
                <a:gd name="T1" fmla="*/ 23 h 1541"/>
                <a:gd name="T2" fmla="*/ 708 w 735"/>
                <a:gd name="T3" fmla="*/ 17 h 1541"/>
                <a:gd name="T4" fmla="*/ 693 w 735"/>
                <a:gd name="T5" fmla="*/ 48 h 1541"/>
                <a:gd name="T6" fmla="*/ 658 w 735"/>
                <a:gd name="T7" fmla="*/ 125 h 1541"/>
                <a:gd name="T8" fmla="*/ 635 w 735"/>
                <a:gd name="T9" fmla="*/ 153 h 1541"/>
                <a:gd name="T10" fmla="*/ 593 w 735"/>
                <a:gd name="T11" fmla="*/ 210 h 1541"/>
                <a:gd name="T12" fmla="*/ 562 w 735"/>
                <a:gd name="T13" fmla="*/ 270 h 1541"/>
                <a:gd name="T14" fmla="*/ 548 w 735"/>
                <a:gd name="T15" fmla="*/ 298 h 1541"/>
                <a:gd name="T16" fmla="*/ 572 w 735"/>
                <a:gd name="T17" fmla="*/ 280 h 1541"/>
                <a:gd name="T18" fmla="*/ 629 w 735"/>
                <a:gd name="T19" fmla="*/ 197 h 1541"/>
                <a:gd name="T20" fmla="*/ 619 w 735"/>
                <a:gd name="T21" fmla="*/ 235 h 1541"/>
                <a:gd name="T22" fmla="*/ 538 w 735"/>
                <a:gd name="T23" fmla="*/ 315 h 1541"/>
                <a:gd name="T24" fmla="*/ 460 w 735"/>
                <a:gd name="T25" fmla="*/ 392 h 1541"/>
                <a:gd name="T26" fmla="*/ 445 w 735"/>
                <a:gd name="T27" fmla="*/ 402 h 1541"/>
                <a:gd name="T28" fmla="*/ 458 w 735"/>
                <a:gd name="T29" fmla="*/ 407 h 1541"/>
                <a:gd name="T30" fmla="*/ 439 w 735"/>
                <a:gd name="T31" fmla="*/ 438 h 1541"/>
                <a:gd name="T32" fmla="*/ 417 w 735"/>
                <a:gd name="T33" fmla="*/ 447 h 1541"/>
                <a:gd name="T34" fmla="*/ 379 w 735"/>
                <a:gd name="T35" fmla="*/ 486 h 1541"/>
                <a:gd name="T36" fmla="*/ 350 w 735"/>
                <a:gd name="T37" fmla="*/ 513 h 1541"/>
                <a:gd name="T38" fmla="*/ 373 w 735"/>
                <a:gd name="T39" fmla="*/ 469 h 1541"/>
                <a:gd name="T40" fmla="*/ 348 w 735"/>
                <a:gd name="T41" fmla="*/ 503 h 1541"/>
                <a:gd name="T42" fmla="*/ 329 w 735"/>
                <a:gd name="T43" fmla="*/ 523 h 1541"/>
                <a:gd name="T44" fmla="*/ 264 w 735"/>
                <a:gd name="T45" fmla="*/ 609 h 1541"/>
                <a:gd name="T46" fmla="*/ 191 w 735"/>
                <a:gd name="T47" fmla="*/ 737 h 1541"/>
                <a:gd name="T48" fmla="*/ 178 w 735"/>
                <a:gd name="T49" fmla="*/ 701 h 1541"/>
                <a:gd name="T50" fmla="*/ 186 w 735"/>
                <a:gd name="T51" fmla="*/ 713 h 1541"/>
                <a:gd name="T52" fmla="*/ 147 w 735"/>
                <a:gd name="T53" fmla="*/ 863 h 1541"/>
                <a:gd name="T54" fmla="*/ 155 w 735"/>
                <a:gd name="T55" fmla="*/ 881 h 1541"/>
                <a:gd name="T56" fmla="*/ 180 w 735"/>
                <a:gd name="T57" fmla="*/ 928 h 1541"/>
                <a:gd name="T58" fmla="*/ 210 w 735"/>
                <a:gd name="T59" fmla="*/ 951 h 1541"/>
                <a:gd name="T60" fmla="*/ 280 w 735"/>
                <a:gd name="T61" fmla="*/ 1070 h 1541"/>
                <a:gd name="T62" fmla="*/ 272 w 735"/>
                <a:gd name="T63" fmla="*/ 1104 h 1541"/>
                <a:gd name="T64" fmla="*/ 261 w 735"/>
                <a:gd name="T65" fmla="*/ 1148 h 1541"/>
                <a:gd name="T66" fmla="*/ 233 w 735"/>
                <a:gd name="T67" fmla="*/ 1230 h 1541"/>
                <a:gd name="T68" fmla="*/ 197 w 735"/>
                <a:gd name="T69" fmla="*/ 1288 h 1541"/>
                <a:gd name="T70" fmla="*/ 133 w 735"/>
                <a:gd name="T71" fmla="*/ 1367 h 1541"/>
                <a:gd name="T72" fmla="*/ 32 w 735"/>
                <a:gd name="T73" fmla="*/ 1482 h 1541"/>
                <a:gd name="T74" fmla="*/ 12 w 735"/>
                <a:gd name="T75" fmla="*/ 1517 h 1541"/>
                <a:gd name="T76" fmla="*/ 0 w 735"/>
                <a:gd name="T77" fmla="*/ 1540 h 1541"/>
                <a:gd name="T78" fmla="*/ 216 w 735"/>
                <a:gd name="T79" fmla="*/ 1268 h 1541"/>
                <a:gd name="T80" fmla="*/ 231 w 735"/>
                <a:gd name="T81" fmla="*/ 1247 h 1541"/>
                <a:gd name="T82" fmla="*/ 272 w 735"/>
                <a:gd name="T83" fmla="*/ 1187 h 1541"/>
                <a:gd name="T84" fmla="*/ 287 w 735"/>
                <a:gd name="T85" fmla="*/ 1116 h 1541"/>
                <a:gd name="T86" fmla="*/ 284 w 735"/>
                <a:gd name="T87" fmla="*/ 1094 h 1541"/>
                <a:gd name="T88" fmla="*/ 166 w 735"/>
                <a:gd name="T89" fmla="*/ 877 h 1541"/>
                <a:gd name="T90" fmla="*/ 168 w 735"/>
                <a:gd name="T91" fmla="*/ 852 h 1541"/>
                <a:gd name="T92" fmla="*/ 258 w 735"/>
                <a:gd name="T93" fmla="*/ 651 h 1541"/>
                <a:gd name="T94" fmla="*/ 271 w 735"/>
                <a:gd name="T95" fmla="*/ 646 h 1541"/>
                <a:gd name="T96" fmla="*/ 384 w 735"/>
                <a:gd name="T97" fmla="*/ 511 h 1541"/>
                <a:gd name="T98" fmla="*/ 412 w 735"/>
                <a:gd name="T99" fmla="*/ 479 h 1541"/>
                <a:gd name="T100" fmla="*/ 493 w 735"/>
                <a:gd name="T101" fmla="*/ 388 h 1541"/>
                <a:gd name="T102" fmla="*/ 584 w 735"/>
                <a:gd name="T103" fmla="*/ 294 h 1541"/>
                <a:gd name="T104" fmla="*/ 605 w 735"/>
                <a:gd name="T105" fmla="*/ 283 h 1541"/>
                <a:gd name="T106" fmla="*/ 652 w 735"/>
                <a:gd name="T107" fmla="*/ 194 h 1541"/>
                <a:gd name="T108" fmla="*/ 718 w 735"/>
                <a:gd name="T109" fmla="*/ 81 h 1541"/>
                <a:gd name="T110" fmla="*/ 735 w 735"/>
                <a:gd name="T111" fmla="*/ 29 h 1541"/>
                <a:gd name="T112" fmla="*/ 721 w 735"/>
                <a:gd name="T113" fmla="*/ 56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5" h="1541">
                  <a:moveTo>
                    <a:pt x="721" y="56"/>
                  </a:moveTo>
                  <a:cubicBezTo>
                    <a:pt x="708" y="62"/>
                    <a:pt x="729" y="23"/>
                    <a:pt x="717" y="23"/>
                  </a:cubicBezTo>
                  <a:cubicBezTo>
                    <a:pt x="716" y="41"/>
                    <a:pt x="714" y="54"/>
                    <a:pt x="706" y="60"/>
                  </a:cubicBezTo>
                  <a:cubicBezTo>
                    <a:pt x="705" y="45"/>
                    <a:pt x="716" y="25"/>
                    <a:pt x="708" y="17"/>
                  </a:cubicBezTo>
                  <a:cubicBezTo>
                    <a:pt x="707" y="26"/>
                    <a:pt x="707" y="34"/>
                    <a:pt x="706" y="43"/>
                  </a:cubicBezTo>
                  <a:cubicBezTo>
                    <a:pt x="697" y="57"/>
                    <a:pt x="696" y="34"/>
                    <a:pt x="693" y="48"/>
                  </a:cubicBezTo>
                  <a:cubicBezTo>
                    <a:pt x="700" y="72"/>
                    <a:pt x="664" y="113"/>
                    <a:pt x="655" y="133"/>
                  </a:cubicBezTo>
                  <a:cubicBezTo>
                    <a:pt x="658" y="125"/>
                    <a:pt x="658" y="125"/>
                    <a:pt x="658" y="125"/>
                  </a:cubicBezTo>
                  <a:cubicBezTo>
                    <a:pt x="651" y="135"/>
                    <a:pt x="643" y="144"/>
                    <a:pt x="636" y="153"/>
                  </a:cubicBezTo>
                  <a:cubicBezTo>
                    <a:pt x="636" y="153"/>
                    <a:pt x="636" y="153"/>
                    <a:pt x="635" y="153"/>
                  </a:cubicBezTo>
                  <a:cubicBezTo>
                    <a:pt x="636" y="154"/>
                    <a:pt x="636" y="155"/>
                    <a:pt x="637" y="156"/>
                  </a:cubicBezTo>
                  <a:cubicBezTo>
                    <a:pt x="624" y="165"/>
                    <a:pt x="607" y="184"/>
                    <a:pt x="593" y="210"/>
                  </a:cubicBezTo>
                  <a:cubicBezTo>
                    <a:pt x="593" y="224"/>
                    <a:pt x="545" y="287"/>
                    <a:pt x="539" y="300"/>
                  </a:cubicBezTo>
                  <a:cubicBezTo>
                    <a:pt x="545" y="289"/>
                    <a:pt x="552" y="281"/>
                    <a:pt x="562" y="270"/>
                  </a:cubicBezTo>
                  <a:cubicBezTo>
                    <a:pt x="568" y="277"/>
                    <a:pt x="568" y="277"/>
                    <a:pt x="568" y="277"/>
                  </a:cubicBezTo>
                  <a:cubicBezTo>
                    <a:pt x="551" y="299"/>
                    <a:pt x="561" y="274"/>
                    <a:pt x="548" y="298"/>
                  </a:cubicBezTo>
                  <a:cubicBezTo>
                    <a:pt x="561" y="302"/>
                    <a:pt x="572" y="268"/>
                    <a:pt x="583" y="253"/>
                  </a:cubicBezTo>
                  <a:cubicBezTo>
                    <a:pt x="582" y="260"/>
                    <a:pt x="578" y="269"/>
                    <a:pt x="572" y="280"/>
                  </a:cubicBezTo>
                  <a:cubicBezTo>
                    <a:pt x="595" y="249"/>
                    <a:pt x="618" y="219"/>
                    <a:pt x="623" y="190"/>
                  </a:cubicBezTo>
                  <a:cubicBezTo>
                    <a:pt x="631" y="182"/>
                    <a:pt x="632" y="189"/>
                    <a:pt x="629" y="197"/>
                  </a:cubicBezTo>
                  <a:cubicBezTo>
                    <a:pt x="637" y="169"/>
                    <a:pt x="645" y="182"/>
                    <a:pt x="652" y="158"/>
                  </a:cubicBezTo>
                  <a:cubicBezTo>
                    <a:pt x="658" y="171"/>
                    <a:pt x="627" y="212"/>
                    <a:pt x="619" y="235"/>
                  </a:cubicBezTo>
                  <a:cubicBezTo>
                    <a:pt x="593" y="260"/>
                    <a:pt x="572" y="306"/>
                    <a:pt x="545" y="337"/>
                  </a:cubicBezTo>
                  <a:cubicBezTo>
                    <a:pt x="538" y="332"/>
                    <a:pt x="551" y="306"/>
                    <a:pt x="538" y="315"/>
                  </a:cubicBezTo>
                  <a:cubicBezTo>
                    <a:pt x="508" y="341"/>
                    <a:pt x="515" y="348"/>
                    <a:pt x="503" y="367"/>
                  </a:cubicBezTo>
                  <a:cubicBezTo>
                    <a:pt x="481" y="386"/>
                    <a:pt x="491" y="360"/>
                    <a:pt x="460" y="392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48" y="380"/>
                    <a:pt x="461" y="390"/>
                    <a:pt x="445" y="402"/>
                  </a:cubicBezTo>
                  <a:cubicBezTo>
                    <a:pt x="452" y="400"/>
                    <a:pt x="454" y="402"/>
                    <a:pt x="469" y="386"/>
                  </a:cubicBezTo>
                  <a:cubicBezTo>
                    <a:pt x="474" y="387"/>
                    <a:pt x="463" y="401"/>
                    <a:pt x="458" y="407"/>
                  </a:cubicBezTo>
                  <a:cubicBezTo>
                    <a:pt x="462" y="403"/>
                    <a:pt x="462" y="403"/>
                    <a:pt x="462" y="403"/>
                  </a:cubicBezTo>
                  <a:cubicBezTo>
                    <a:pt x="459" y="414"/>
                    <a:pt x="461" y="420"/>
                    <a:pt x="439" y="438"/>
                  </a:cubicBezTo>
                  <a:cubicBezTo>
                    <a:pt x="447" y="421"/>
                    <a:pt x="420" y="451"/>
                    <a:pt x="413" y="453"/>
                  </a:cubicBezTo>
                  <a:cubicBezTo>
                    <a:pt x="417" y="447"/>
                    <a:pt x="417" y="447"/>
                    <a:pt x="417" y="447"/>
                  </a:cubicBezTo>
                  <a:cubicBezTo>
                    <a:pt x="404" y="463"/>
                    <a:pt x="388" y="478"/>
                    <a:pt x="380" y="488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70" y="499"/>
                    <a:pt x="372" y="509"/>
                    <a:pt x="355" y="524"/>
                  </a:cubicBezTo>
                  <a:cubicBezTo>
                    <a:pt x="354" y="519"/>
                    <a:pt x="367" y="494"/>
                    <a:pt x="350" y="513"/>
                  </a:cubicBezTo>
                  <a:cubicBezTo>
                    <a:pt x="349" y="507"/>
                    <a:pt x="368" y="487"/>
                    <a:pt x="385" y="472"/>
                  </a:cubicBezTo>
                  <a:cubicBezTo>
                    <a:pt x="368" y="487"/>
                    <a:pt x="354" y="489"/>
                    <a:pt x="373" y="469"/>
                  </a:cubicBezTo>
                  <a:cubicBezTo>
                    <a:pt x="363" y="470"/>
                    <a:pt x="357" y="489"/>
                    <a:pt x="344" y="498"/>
                  </a:cubicBezTo>
                  <a:cubicBezTo>
                    <a:pt x="348" y="497"/>
                    <a:pt x="346" y="502"/>
                    <a:pt x="348" y="503"/>
                  </a:cubicBezTo>
                  <a:cubicBezTo>
                    <a:pt x="341" y="497"/>
                    <a:pt x="310" y="541"/>
                    <a:pt x="314" y="546"/>
                  </a:cubicBezTo>
                  <a:cubicBezTo>
                    <a:pt x="329" y="523"/>
                    <a:pt x="329" y="523"/>
                    <a:pt x="329" y="523"/>
                  </a:cubicBezTo>
                  <a:cubicBezTo>
                    <a:pt x="335" y="526"/>
                    <a:pt x="315" y="554"/>
                    <a:pt x="326" y="549"/>
                  </a:cubicBezTo>
                  <a:cubicBezTo>
                    <a:pt x="308" y="550"/>
                    <a:pt x="280" y="605"/>
                    <a:pt x="264" y="609"/>
                  </a:cubicBezTo>
                  <a:cubicBezTo>
                    <a:pt x="275" y="606"/>
                    <a:pt x="275" y="606"/>
                    <a:pt x="275" y="606"/>
                  </a:cubicBezTo>
                  <a:cubicBezTo>
                    <a:pt x="236" y="645"/>
                    <a:pt x="216" y="689"/>
                    <a:pt x="191" y="737"/>
                  </a:cubicBezTo>
                  <a:cubicBezTo>
                    <a:pt x="197" y="719"/>
                    <a:pt x="188" y="711"/>
                    <a:pt x="211" y="685"/>
                  </a:cubicBezTo>
                  <a:cubicBezTo>
                    <a:pt x="179" y="727"/>
                    <a:pt x="192" y="691"/>
                    <a:pt x="178" y="701"/>
                  </a:cubicBezTo>
                  <a:cubicBezTo>
                    <a:pt x="152" y="735"/>
                    <a:pt x="176" y="726"/>
                    <a:pt x="173" y="738"/>
                  </a:cubicBezTo>
                  <a:cubicBezTo>
                    <a:pt x="177" y="730"/>
                    <a:pt x="182" y="721"/>
                    <a:pt x="186" y="713"/>
                  </a:cubicBezTo>
                  <a:cubicBezTo>
                    <a:pt x="182" y="732"/>
                    <a:pt x="168" y="754"/>
                    <a:pt x="157" y="780"/>
                  </a:cubicBezTo>
                  <a:cubicBezTo>
                    <a:pt x="145" y="806"/>
                    <a:pt x="136" y="839"/>
                    <a:pt x="147" y="863"/>
                  </a:cubicBezTo>
                  <a:cubicBezTo>
                    <a:pt x="145" y="868"/>
                    <a:pt x="142" y="853"/>
                    <a:pt x="141" y="846"/>
                  </a:cubicBezTo>
                  <a:cubicBezTo>
                    <a:pt x="137" y="872"/>
                    <a:pt x="147" y="870"/>
                    <a:pt x="155" y="881"/>
                  </a:cubicBezTo>
                  <a:cubicBezTo>
                    <a:pt x="165" y="904"/>
                    <a:pt x="184" y="931"/>
                    <a:pt x="166" y="923"/>
                  </a:cubicBezTo>
                  <a:cubicBezTo>
                    <a:pt x="183" y="948"/>
                    <a:pt x="168" y="918"/>
                    <a:pt x="180" y="928"/>
                  </a:cubicBezTo>
                  <a:cubicBezTo>
                    <a:pt x="182" y="933"/>
                    <a:pt x="182" y="933"/>
                    <a:pt x="182" y="933"/>
                  </a:cubicBezTo>
                  <a:cubicBezTo>
                    <a:pt x="210" y="951"/>
                    <a:pt x="210" y="951"/>
                    <a:pt x="210" y="951"/>
                  </a:cubicBezTo>
                  <a:cubicBezTo>
                    <a:pt x="224" y="972"/>
                    <a:pt x="239" y="1001"/>
                    <a:pt x="236" y="1015"/>
                  </a:cubicBezTo>
                  <a:cubicBezTo>
                    <a:pt x="261" y="1067"/>
                    <a:pt x="265" y="1025"/>
                    <a:pt x="280" y="1070"/>
                  </a:cubicBezTo>
                  <a:cubicBezTo>
                    <a:pt x="278" y="1097"/>
                    <a:pt x="272" y="1065"/>
                    <a:pt x="269" y="1064"/>
                  </a:cubicBezTo>
                  <a:cubicBezTo>
                    <a:pt x="271" y="1077"/>
                    <a:pt x="272" y="1090"/>
                    <a:pt x="272" y="1104"/>
                  </a:cubicBezTo>
                  <a:cubicBezTo>
                    <a:pt x="264" y="1089"/>
                    <a:pt x="264" y="1058"/>
                    <a:pt x="253" y="1063"/>
                  </a:cubicBezTo>
                  <a:cubicBezTo>
                    <a:pt x="269" y="1092"/>
                    <a:pt x="261" y="1105"/>
                    <a:pt x="261" y="1148"/>
                  </a:cubicBezTo>
                  <a:cubicBezTo>
                    <a:pt x="262" y="1145"/>
                    <a:pt x="262" y="1145"/>
                    <a:pt x="262" y="1145"/>
                  </a:cubicBezTo>
                  <a:cubicBezTo>
                    <a:pt x="267" y="1167"/>
                    <a:pt x="245" y="1208"/>
                    <a:pt x="233" y="1230"/>
                  </a:cubicBezTo>
                  <a:cubicBezTo>
                    <a:pt x="234" y="1219"/>
                    <a:pt x="246" y="1194"/>
                    <a:pt x="250" y="1176"/>
                  </a:cubicBezTo>
                  <a:cubicBezTo>
                    <a:pt x="239" y="1202"/>
                    <a:pt x="205" y="1263"/>
                    <a:pt x="197" y="1288"/>
                  </a:cubicBezTo>
                  <a:cubicBezTo>
                    <a:pt x="186" y="1300"/>
                    <a:pt x="160" y="1324"/>
                    <a:pt x="172" y="1304"/>
                  </a:cubicBezTo>
                  <a:cubicBezTo>
                    <a:pt x="134" y="1346"/>
                    <a:pt x="168" y="1332"/>
                    <a:pt x="133" y="1367"/>
                  </a:cubicBezTo>
                  <a:cubicBezTo>
                    <a:pt x="129" y="1360"/>
                    <a:pt x="129" y="1360"/>
                    <a:pt x="129" y="1360"/>
                  </a:cubicBezTo>
                  <a:cubicBezTo>
                    <a:pt x="85" y="1394"/>
                    <a:pt x="67" y="1446"/>
                    <a:pt x="32" y="1482"/>
                  </a:cubicBezTo>
                  <a:cubicBezTo>
                    <a:pt x="38" y="1490"/>
                    <a:pt x="38" y="1490"/>
                    <a:pt x="38" y="1490"/>
                  </a:cubicBezTo>
                  <a:cubicBezTo>
                    <a:pt x="29" y="1496"/>
                    <a:pt x="17" y="1515"/>
                    <a:pt x="12" y="1517"/>
                  </a:cubicBezTo>
                  <a:cubicBezTo>
                    <a:pt x="15" y="1509"/>
                    <a:pt x="18" y="1501"/>
                    <a:pt x="21" y="1493"/>
                  </a:cubicBezTo>
                  <a:cubicBezTo>
                    <a:pt x="4" y="1508"/>
                    <a:pt x="15" y="1519"/>
                    <a:pt x="0" y="1540"/>
                  </a:cubicBezTo>
                  <a:cubicBezTo>
                    <a:pt x="3" y="1541"/>
                    <a:pt x="17" y="1524"/>
                    <a:pt x="20" y="1526"/>
                  </a:cubicBezTo>
                  <a:cubicBezTo>
                    <a:pt x="62" y="1428"/>
                    <a:pt x="159" y="1366"/>
                    <a:pt x="216" y="1268"/>
                  </a:cubicBezTo>
                  <a:cubicBezTo>
                    <a:pt x="213" y="1271"/>
                    <a:pt x="209" y="1274"/>
                    <a:pt x="209" y="1271"/>
                  </a:cubicBezTo>
                  <a:cubicBezTo>
                    <a:pt x="218" y="1262"/>
                    <a:pt x="228" y="1241"/>
                    <a:pt x="231" y="1247"/>
                  </a:cubicBezTo>
                  <a:cubicBezTo>
                    <a:pt x="229" y="1251"/>
                    <a:pt x="229" y="1251"/>
                    <a:pt x="229" y="1251"/>
                  </a:cubicBezTo>
                  <a:cubicBezTo>
                    <a:pt x="243" y="1225"/>
                    <a:pt x="265" y="1205"/>
                    <a:pt x="272" y="1187"/>
                  </a:cubicBezTo>
                  <a:cubicBezTo>
                    <a:pt x="272" y="1174"/>
                    <a:pt x="291" y="1124"/>
                    <a:pt x="277" y="1136"/>
                  </a:cubicBezTo>
                  <a:cubicBezTo>
                    <a:pt x="280" y="1129"/>
                    <a:pt x="284" y="1123"/>
                    <a:pt x="287" y="1116"/>
                  </a:cubicBezTo>
                  <a:cubicBezTo>
                    <a:pt x="283" y="1109"/>
                    <a:pt x="277" y="1112"/>
                    <a:pt x="276" y="1099"/>
                  </a:cubicBezTo>
                  <a:cubicBezTo>
                    <a:pt x="276" y="1078"/>
                    <a:pt x="281" y="1077"/>
                    <a:pt x="284" y="1094"/>
                  </a:cubicBezTo>
                  <a:cubicBezTo>
                    <a:pt x="287" y="1052"/>
                    <a:pt x="268" y="1003"/>
                    <a:pt x="240" y="969"/>
                  </a:cubicBezTo>
                  <a:cubicBezTo>
                    <a:pt x="214" y="934"/>
                    <a:pt x="183" y="906"/>
                    <a:pt x="166" y="877"/>
                  </a:cubicBezTo>
                  <a:cubicBezTo>
                    <a:pt x="171" y="882"/>
                    <a:pt x="175" y="886"/>
                    <a:pt x="180" y="890"/>
                  </a:cubicBezTo>
                  <a:cubicBezTo>
                    <a:pt x="170" y="876"/>
                    <a:pt x="151" y="843"/>
                    <a:pt x="168" y="852"/>
                  </a:cubicBezTo>
                  <a:cubicBezTo>
                    <a:pt x="156" y="827"/>
                    <a:pt x="188" y="770"/>
                    <a:pt x="178" y="764"/>
                  </a:cubicBezTo>
                  <a:cubicBezTo>
                    <a:pt x="199" y="748"/>
                    <a:pt x="226" y="692"/>
                    <a:pt x="258" y="651"/>
                  </a:cubicBezTo>
                  <a:cubicBezTo>
                    <a:pt x="244" y="650"/>
                    <a:pt x="283" y="617"/>
                    <a:pt x="289" y="603"/>
                  </a:cubicBezTo>
                  <a:cubicBezTo>
                    <a:pt x="300" y="603"/>
                    <a:pt x="267" y="641"/>
                    <a:pt x="271" y="646"/>
                  </a:cubicBezTo>
                  <a:cubicBezTo>
                    <a:pt x="294" y="596"/>
                    <a:pt x="379" y="545"/>
                    <a:pt x="379" y="512"/>
                  </a:cubicBezTo>
                  <a:cubicBezTo>
                    <a:pt x="384" y="508"/>
                    <a:pt x="384" y="509"/>
                    <a:pt x="384" y="511"/>
                  </a:cubicBezTo>
                  <a:cubicBezTo>
                    <a:pt x="391" y="504"/>
                    <a:pt x="403" y="497"/>
                    <a:pt x="411" y="490"/>
                  </a:cubicBezTo>
                  <a:cubicBezTo>
                    <a:pt x="413" y="483"/>
                    <a:pt x="396" y="498"/>
                    <a:pt x="412" y="479"/>
                  </a:cubicBezTo>
                  <a:cubicBezTo>
                    <a:pt x="427" y="466"/>
                    <a:pt x="424" y="478"/>
                    <a:pt x="431" y="475"/>
                  </a:cubicBezTo>
                  <a:cubicBezTo>
                    <a:pt x="455" y="444"/>
                    <a:pt x="495" y="400"/>
                    <a:pt x="493" y="388"/>
                  </a:cubicBezTo>
                  <a:cubicBezTo>
                    <a:pt x="503" y="382"/>
                    <a:pt x="515" y="377"/>
                    <a:pt x="507" y="387"/>
                  </a:cubicBezTo>
                  <a:cubicBezTo>
                    <a:pt x="543" y="338"/>
                    <a:pt x="549" y="346"/>
                    <a:pt x="584" y="294"/>
                  </a:cubicBezTo>
                  <a:cubicBezTo>
                    <a:pt x="571" y="312"/>
                    <a:pt x="585" y="309"/>
                    <a:pt x="562" y="331"/>
                  </a:cubicBezTo>
                  <a:cubicBezTo>
                    <a:pt x="575" y="326"/>
                    <a:pt x="590" y="307"/>
                    <a:pt x="605" y="283"/>
                  </a:cubicBezTo>
                  <a:cubicBezTo>
                    <a:pt x="620" y="258"/>
                    <a:pt x="632" y="235"/>
                    <a:pt x="649" y="215"/>
                  </a:cubicBezTo>
                  <a:cubicBezTo>
                    <a:pt x="652" y="194"/>
                    <a:pt x="652" y="194"/>
                    <a:pt x="652" y="194"/>
                  </a:cubicBezTo>
                  <a:cubicBezTo>
                    <a:pt x="666" y="167"/>
                    <a:pt x="674" y="169"/>
                    <a:pt x="666" y="189"/>
                  </a:cubicBezTo>
                  <a:cubicBezTo>
                    <a:pt x="697" y="147"/>
                    <a:pt x="704" y="119"/>
                    <a:pt x="718" y="81"/>
                  </a:cubicBezTo>
                  <a:cubicBezTo>
                    <a:pt x="720" y="79"/>
                    <a:pt x="721" y="81"/>
                    <a:pt x="718" y="87"/>
                  </a:cubicBezTo>
                  <a:cubicBezTo>
                    <a:pt x="725" y="69"/>
                    <a:pt x="731" y="49"/>
                    <a:pt x="735" y="29"/>
                  </a:cubicBezTo>
                  <a:cubicBezTo>
                    <a:pt x="734" y="23"/>
                    <a:pt x="733" y="0"/>
                    <a:pt x="727" y="4"/>
                  </a:cubicBezTo>
                  <a:cubicBezTo>
                    <a:pt x="730" y="12"/>
                    <a:pt x="732" y="26"/>
                    <a:pt x="721" y="5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79"/>
            <p:cNvSpPr/>
            <p:nvPr/>
          </p:nvSpPr>
          <p:spPr bwMode="auto">
            <a:xfrm>
              <a:off x="6376988" y="1946276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80"/>
            <p:cNvSpPr/>
            <p:nvPr/>
          </p:nvSpPr>
          <p:spPr bwMode="auto">
            <a:xfrm>
              <a:off x="5919788" y="2570163"/>
              <a:ext cx="19050" cy="12700"/>
            </a:xfrm>
            <a:custGeom>
              <a:avLst/>
              <a:gdLst>
                <a:gd name="T0" fmla="*/ 0 w 12"/>
                <a:gd name="T1" fmla="*/ 8 h 8"/>
                <a:gd name="T2" fmla="*/ 12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6" y="5"/>
                    <a:pt x="9" y="3"/>
                    <a:pt x="12" y="0"/>
                  </a:cubicBezTo>
                  <a:cubicBezTo>
                    <a:pt x="9" y="1"/>
                    <a:pt x="6" y="3"/>
                    <a:pt x="0" y="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81"/>
            <p:cNvSpPr/>
            <p:nvPr/>
          </p:nvSpPr>
          <p:spPr bwMode="auto">
            <a:xfrm>
              <a:off x="6167438" y="55563"/>
              <a:ext cx="768350" cy="1906588"/>
            </a:xfrm>
            <a:custGeom>
              <a:avLst/>
              <a:gdLst>
                <a:gd name="T0" fmla="*/ 34 w 492"/>
                <a:gd name="T1" fmla="*/ 703 h 1219"/>
                <a:gd name="T2" fmla="*/ 27 w 492"/>
                <a:gd name="T3" fmla="*/ 759 h 1219"/>
                <a:gd name="T4" fmla="*/ 14 w 492"/>
                <a:gd name="T5" fmla="*/ 744 h 1219"/>
                <a:gd name="T6" fmla="*/ 18 w 492"/>
                <a:gd name="T7" fmla="*/ 833 h 1219"/>
                <a:gd name="T8" fmla="*/ 3 w 492"/>
                <a:gd name="T9" fmla="*/ 807 h 1219"/>
                <a:gd name="T10" fmla="*/ 33 w 492"/>
                <a:gd name="T11" fmla="*/ 885 h 1219"/>
                <a:gd name="T12" fmla="*/ 68 w 492"/>
                <a:gd name="T13" fmla="*/ 993 h 1219"/>
                <a:gd name="T14" fmla="*/ 41 w 492"/>
                <a:gd name="T15" fmla="*/ 968 h 1219"/>
                <a:gd name="T16" fmla="*/ 124 w 492"/>
                <a:gd name="T17" fmla="*/ 1119 h 1219"/>
                <a:gd name="T18" fmla="*/ 104 w 492"/>
                <a:gd name="T19" fmla="*/ 1125 h 1219"/>
                <a:gd name="T20" fmla="*/ 114 w 492"/>
                <a:gd name="T21" fmla="*/ 1196 h 1219"/>
                <a:gd name="T22" fmla="*/ 117 w 492"/>
                <a:gd name="T23" fmla="*/ 1170 h 1219"/>
                <a:gd name="T24" fmla="*/ 135 w 492"/>
                <a:gd name="T25" fmla="*/ 1209 h 1219"/>
                <a:gd name="T26" fmla="*/ 133 w 492"/>
                <a:gd name="T27" fmla="*/ 1139 h 1219"/>
                <a:gd name="T28" fmla="*/ 142 w 492"/>
                <a:gd name="T29" fmla="*/ 1196 h 1219"/>
                <a:gd name="T30" fmla="*/ 155 w 492"/>
                <a:gd name="T31" fmla="*/ 1165 h 1219"/>
                <a:gd name="T32" fmla="*/ 143 w 492"/>
                <a:gd name="T33" fmla="*/ 1109 h 1219"/>
                <a:gd name="T34" fmla="*/ 146 w 492"/>
                <a:gd name="T35" fmla="*/ 1105 h 1219"/>
                <a:gd name="T36" fmla="*/ 121 w 492"/>
                <a:gd name="T37" fmla="*/ 1030 h 1219"/>
                <a:gd name="T38" fmla="*/ 123 w 492"/>
                <a:gd name="T39" fmla="*/ 1027 h 1219"/>
                <a:gd name="T40" fmla="*/ 101 w 492"/>
                <a:gd name="T41" fmla="*/ 995 h 1219"/>
                <a:gd name="T42" fmla="*/ 105 w 492"/>
                <a:gd name="T43" fmla="*/ 1007 h 1219"/>
                <a:gd name="T44" fmla="*/ 68 w 492"/>
                <a:gd name="T45" fmla="*/ 974 h 1219"/>
                <a:gd name="T46" fmla="*/ 48 w 492"/>
                <a:gd name="T47" fmla="*/ 910 h 1219"/>
                <a:gd name="T48" fmla="*/ 92 w 492"/>
                <a:gd name="T49" fmla="*/ 957 h 1219"/>
                <a:gd name="T50" fmla="*/ 98 w 492"/>
                <a:gd name="T51" fmla="*/ 960 h 1219"/>
                <a:gd name="T52" fmla="*/ 62 w 492"/>
                <a:gd name="T53" fmla="*/ 907 h 1219"/>
                <a:gd name="T54" fmla="*/ 27 w 492"/>
                <a:gd name="T55" fmla="*/ 763 h 1219"/>
                <a:gd name="T56" fmla="*/ 42 w 492"/>
                <a:gd name="T57" fmla="*/ 798 h 1219"/>
                <a:gd name="T58" fmla="*/ 40 w 492"/>
                <a:gd name="T59" fmla="*/ 823 h 1219"/>
                <a:gd name="T60" fmla="*/ 69 w 492"/>
                <a:gd name="T61" fmla="*/ 874 h 1219"/>
                <a:gd name="T62" fmla="*/ 60 w 492"/>
                <a:gd name="T63" fmla="*/ 885 h 1219"/>
                <a:gd name="T64" fmla="*/ 88 w 492"/>
                <a:gd name="T65" fmla="*/ 912 h 1219"/>
                <a:gd name="T66" fmla="*/ 61 w 492"/>
                <a:gd name="T67" fmla="*/ 836 h 1219"/>
                <a:gd name="T68" fmla="*/ 63 w 492"/>
                <a:gd name="T69" fmla="*/ 677 h 1219"/>
                <a:gd name="T70" fmla="*/ 89 w 492"/>
                <a:gd name="T71" fmla="*/ 619 h 1219"/>
                <a:gd name="T72" fmla="*/ 457 w 492"/>
                <a:gd name="T73" fmla="*/ 117 h 1219"/>
                <a:gd name="T74" fmla="*/ 482 w 492"/>
                <a:gd name="T75" fmla="*/ 0 h 1219"/>
                <a:gd name="T76" fmla="*/ 462 w 492"/>
                <a:gd name="T77" fmla="*/ 36 h 1219"/>
                <a:gd name="T78" fmla="*/ 445 w 492"/>
                <a:gd name="T79" fmla="*/ 100 h 1219"/>
                <a:gd name="T80" fmla="*/ 450 w 492"/>
                <a:gd name="T81" fmla="*/ 78 h 1219"/>
                <a:gd name="T82" fmla="*/ 447 w 492"/>
                <a:gd name="T83" fmla="*/ 84 h 1219"/>
                <a:gd name="T84" fmla="*/ 450 w 492"/>
                <a:gd name="T85" fmla="*/ 63 h 1219"/>
                <a:gd name="T86" fmla="*/ 388 w 492"/>
                <a:gd name="T87" fmla="*/ 185 h 1219"/>
                <a:gd name="T88" fmla="*/ 395 w 492"/>
                <a:gd name="T89" fmla="*/ 146 h 1219"/>
                <a:gd name="T90" fmla="*/ 209 w 492"/>
                <a:gd name="T91" fmla="*/ 370 h 1219"/>
                <a:gd name="T92" fmla="*/ 203 w 492"/>
                <a:gd name="T93" fmla="*/ 400 h 1219"/>
                <a:gd name="T94" fmla="*/ 194 w 492"/>
                <a:gd name="T95" fmla="*/ 405 h 1219"/>
                <a:gd name="T96" fmla="*/ 210 w 492"/>
                <a:gd name="T97" fmla="*/ 404 h 1219"/>
                <a:gd name="T98" fmla="*/ 150 w 492"/>
                <a:gd name="T99" fmla="*/ 508 h 1219"/>
                <a:gd name="T100" fmla="*/ 147 w 492"/>
                <a:gd name="T101" fmla="*/ 502 h 1219"/>
                <a:gd name="T102" fmla="*/ 108 w 492"/>
                <a:gd name="T103" fmla="*/ 567 h 1219"/>
                <a:gd name="T104" fmla="*/ 113 w 492"/>
                <a:gd name="T105" fmla="*/ 530 h 1219"/>
                <a:gd name="T106" fmla="*/ 106 w 492"/>
                <a:gd name="T107" fmla="*/ 544 h 1219"/>
                <a:gd name="T108" fmla="*/ 112 w 492"/>
                <a:gd name="T109" fmla="*/ 502 h 1219"/>
                <a:gd name="T110" fmla="*/ 44 w 492"/>
                <a:gd name="T111" fmla="*/ 626 h 1219"/>
                <a:gd name="T112" fmla="*/ 68 w 492"/>
                <a:gd name="T113" fmla="*/ 551 h 1219"/>
                <a:gd name="T114" fmla="*/ 38 w 492"/>
                <a:gd name="T115" fmla="*/ 604 h 1219"/>
                <a:gd name="T116" fmla="*/ 44 w 492"/>
                <a:gd name="T117" fmla="*/ 611 h 1219"/>
                <a:gd name="T118" fmla="*/ 29 w 492"/>
                <a:gd name="T119" fmla="*/ 613 h 1219"/>
                <a:gd name="T120" fmla="*/ 34 w 492"/>
                <a:gd name="T121" fmla="*/ 703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2" h="1219">
                  <a:moveTo>
                    <a:pt x="34" y="703"/>
                  </a:moveTo>
                  <a:cubicBezTo>
                    <a:pt x="20" y="707"/>
                    <a:pt x="30" y="736"/>
                    <a:pt x="27" y="759"/>
                  </a:cubicBezTo>
                  <a:cubicBezTo>
                    <a:pt x="26" y="737"/>
                    <a:pt x="18" y="742"/>
                    <a:pt x="14" y="744"/>
                  </a:cubicBezTo>
                  <a:cubicBezTo>
                    <a:pt x="30" y="774"/>
                    <a:pt x="8" y="780"/>
                    <a:pt x="18" y="833"/>
                  </a:cubicBezTo>
                  <a:cubicBezTo>
                    <a:pt x="13" y="836"/>
                    <a:pt x="9" y="810"/>
                    <a:pt x="3" y="807"/>
                  </a:cubicBezTo>
                  <a:cubicBezTo>
                    <a:pt x="9" y="837"/>
                    <a:pt x="22" y="881"/>
                    <a:pt x="33" y="885"/>
                  </a:cubicBezTo>
                  <a:cubicBezTo>
                    <a:pt x="47" y="933"/>
                    <a:pt x="58" y="965"/>
                    <a:pt x="68" y="993"/>
                  </a:cubicBezTo>
                  <a:cubicBezTo>
                    <a:pt x="53" y="961"/>
                    <a:pt x="57" y="990"/>
                    <a:pt x="41" y="968"/>
                  </a:cubicBezTo>
                  <a:cubicBezTo>
                    <a:pt x="64" y="998"/>
                    <a:pt x="103" y="1068"/>
                    <a:pt x="124" y="1119"/>
                  </a:cubicBezTo>
                  <a:cubicBezTo>
                    <a:pt x="115" y="1127"/>
                    <a:pt x="115" y="1130"/>
                    <a:pt x="104" y="1125"/>
                  </a:cubicBezTo>
                  <a:cubicBezTo>
                    <a:pt x="104" y="1182"/>
                    <a:pt x="118" y="1140"/>
                    <a:pt x="114" y="1196"/>
                  </a:cubicBezTo>
                  <a:cubicBezTo>
                    <a:pt x="116" y="1188"/>
                    <a:pt x="116" y="1179"/>
                    <a:pt x="117" y="1170"/>
                  </a:cubicBezTo>
                  <a:cubicBezTo>
                    <a:pt x="120" y="1197"/>
                    <a:pt x="129" y="1199"/>
                    <a:pt x="135" y="1209"/>
                  </a:cubicBezTo>
                  <a:cubicBezTo>
                    <a:pt x="137" y="1185"/>
                    <a:pt x="136" y="1162"/>
                    <a:pt x="133" y="1139"/>
                  </a:cubicBezTo>
                  <a:cubicBezTo>
                    <a:pt x="141" y="1139"/>
                    <a:pt x="142" y="1183"/>
                    <a:pt x="142" y="1196"/>
                  </a:cubicBezTo>
                  <a:cubicBezTo>
                    <a:pt x="150" y="1219"/>
                    <a:pt x="150" y="1158"/>
                    <a:pt x="155" y="1165"/>
                  </a:cubicBezTo>
                  <a:cubicBezTo>
                    <a:pt x="150" y="1155"/>
                    <a:pt x="149" y="1126"/>
                    <a:pt x="143" y="1109"/>
                  </a:cubicBezTo>
                  <a:cubicBezTo>
                    <a:pt x="146" y="1105"/>
                    <a:pt x="146" y="1105"/>
                    <a:pt x="146" y="1105"/>
                  </a:cubicBezTo>
                  <a:cubicBezTo>
                    <a:pt x="144" y="1072"/>
                    <a:pt x="129" y="1057"/>
                    <a:pt x="121" y="1030"/>
                  </a:cubicBezTo>
                  <a:cubicBezTo>
                    <a:pt x="121" y="1027"/>
                    <a:pt x="122" y="1027"/>
                    <a:pt x="123" y="1027"/>
                  </a:cubicBezTo>
                  <a:cubicBezTo>
                    <a:pt x="116" y="1019"/>
                    <a:pt x="108" y="1011"/>
                    <a:pt x="101" y="995"/>
                  </a:cubicBezTo>
                  <a:cubicBezTo>
                    <a:pt x="105" y="1007"/>
                    <a:pt x="105" y="1007"/>
                    <a:pt x="105" y="1007"/>
                  </a:cubicBezTo>
                  <a:cubicBezTo>
                    <a:pt x="89" y="987"/>
                    <a:pt x="64" y="934"/>
                    <a:pt x="68" y="974"/>
                  </a:cubicBezTo>
                  <a:cubicBezTo>
                    <a:pt x="61" y="952"/>
                    <a:pt x="54" y="931"/>
                    <a:pt x="48" y="910"/>
                  </a:cubicBezTo>
                  <a:cubicBezTo>
                    <a:pt x="59" y="914"/>
                    <a:pt x="78" y="921"/>
                    <a:pt x="92" y="957"/>
                  </a:cubicBezTo>
                  <a:cubicBezTo>
                    <a:pt x="98" y="960"/>
                    <a:pt x="98" y="960"/>
                    <a:pt x="98" y="960"/>
                  </a:cubicBezTo>
                  <a:cubicBezTo>
                    <a:pt x="93" y="930"/>
                    <a:pt x="63" y="887"/>
                    <a:pt x="62" y="907"/>
                  </a:cubicBezTo>
                  <a:cubicBezTo>
                    <a:pt x="29" y="887"/>
                    <a:pt x="34" y="810"/>
                    <a:pt x="27" y="763"/>
                  </a:cubicBezTo>
                  <a:cubicBezTo>
                    <a:pt x="34" y="760"/>
                    <a:pt x="36" y="787"/>
                    <a:pt x="42" y="798"/>
                  </a:cubicBezTo>
                  <a:cubicBezTo>
                    <a:pt x="43" y="812"/>
                    <a:pt x="45" y="821"/>
                    <a:pt x="40" y="823"/>
                  </a:cubicBezTo>
                  <a:cubicBezTo>
                    <a:pt x="54" y="882"/>
                    <a:pt x="56" y="808"/>
                    <a:pt x="69" y="874"/>
                  </a:cubicBezTo>
                  <a:cubicBezTo>
                    <a:pt x="74" y="906"/>
                    <a:pt x="48" y="837"/>
                    <a:pt x="60" y="885"/>
                  </a:cubicBezTo>
                  <a:cubicBezTo>
                    <a:pt x="69" y="894"/>
                    <a:pt x="78" y="904"/>
                    <a:pt x="88" y="912"/>
                  </a:cubicBezTo>
                  <a:cubicBezTo>
                    <a:pt x="77" y="884"/>
                    <a:pt x="67" y="859"/>
                    <a:pt x="61" y="836"/>
                  </a:cubicBezTo>
                  <a:cubicBezTo>
                    <a:pt x="43" y="772"/>
                    <a:pt x="51" y="714"/>
                    <a:pt x="63" y="677"/>
                  </a:cubicBezTo>
                  <a:cubicBezTo>
                    <a:pt x="76" y="639"/>
                    <a:pt x="90" y="619"/>
                    <a:pt x="89" y="619"/>
                  </a:cubicBezTo>
                  <a:cubicBezTo>
                    <a:pt x="175" y="440"/>
                    <a:pt x="360" y="312"/>
                    <a:pt x="457" y="117"/>
                  </a:cubicBezTo>
                  <a:cubicBezTo>
                    <a:pt x="485" y="55"/>
                    <a:pt x="492" y="30"/>
                    <a:pt x="482" y="0"/>
                  </a:cubicBezTo>
                  <a:cubicBezTo>
                    <a:pt x="476" y="12"/>
                    <a:pt x="463" y="51"/>
                    <a:pt x="462" y="36"/>
                  </a:cubicBezTo>
                  <a:cubicBezTo>
                    <a:pt x="466" y="45"/>
                    <a:pt x="461" y="70"/>
                    <a:pt x="445" y="100"/>
                  </a:cubicBezTo>
                  <a:cubicBezTo>
                    <a:pt x="438" y="101"/>
                    <a:pt x="456" y="71"/>
                    <a:pt x="450" y="78"/>
                  </a:cubicBezTo>
                  <a:cubicBezTo>
                    <a:pt x="447" y="84"/>
                    <a:pt x="447" y="84"/>
                    <a:pt x="447" y="84"/>
                  </a:cubicBezTo>
                  <a:cubicBezTo>
                    <a:pt x="446" y="79"/>
                    <a:pt x="446" y="73"/>
                    <a:pt x="450" y="63"/>
                  </a:cubicBezTo>
                  <a:cubicBezTo>
                    <a:pt x="427" y="95"/>
                    <a:pt x="394" y="156"/>
                    <a:pt x="388" y="185"/>
                  </a:cubicBezTo>
                  <a:cubicBezTo>
                    <a:pt x="365" y="207"/>
                    <a:pt x="392" y="162"/>
                    <a:pt x="395" y="146"/>
                  </a:cubicBezTo>
                  <a:cubicBezTo>
                    <a:pt x="333" y="234"/>
                    <a:pt x="283" y="288"/>
                    <a:pt x="209" y="370"/>
                  </a:cubicBezTo>
                  <a:cubicBezTo>
                    <a:pt x="217" y="379"/>
                    <a:pt x="207" y="384"/>
                    <a:pt x="203" y="400"/>
                  </a:cubicBezTo>
                  <a:cubicBezTo>
                    <a:pt x="194" y="405"/>
                    <a:pt x="194" y="405"/>
                    <a:pt x="194" y="405"/>
                  </a:cubicBezTo>
                  <a:cubicBezTo>
                    <a:pt x="198" y="402"/>
                    <a:pt x="194" y="419"/>
                    <a:pt x="210" y="404"/>
                  </a:cubicBezTo>
                  <a:cubicBezTo>
                    <a:pt x="162" y="447"/>
                    <a:pt x="172" y="471"/>
                    <a:pt x="150" y="508"/>
                  </a:cubicBezTo>
                  <a:cubicBezTo>
                    <a:pt x="147" y="502"/>
                    <a:pt x="147" y="502"/>
                    <a:pt x="147" y="502"/>
                  </a:cubicBezTo>
                  <a:cubicBezTo>
                    <a:pt x="127" y="531"/>
                    <a:pt x="121" y="540"/>
                    <a:pt x="108" y="567"/>
                  </a:cubicBezTo>
                  <a:cubicBezTo>
                    <a:pt x="69" y="609"/>
                    <a:pt x="132" y="524"/>
                    <a:pt x="113" y="530"/>
                  </a:cubicBezTo>
                  <a:cubicBezTo>
                    <a:pt x="106" y="544"/>
                    <a:pt x="106" y="544"/>
                    <a:pt x="106" y="544"/>
                  </a:cubicBezTo>
                  <a:cubicBezTo>
                    <a:pt x="106" y="534"/>
                    <a:pt x="104" y="519"/>
                    <a:pt x="112" y="502"/>
                  </a:cubicBezTo>
                  <a:cubicBezTo>
                    <a:pt x="87" y="553"/>
                    <a:pt x="62" y="567"/>
                    <a:pt x="44" y="626"/>
                  </a:cubicBezTo>
                  <a:cubicBezTo>
                    <a:pt x="40" y="617"/>
                    <a:pt x="60" y="564"/>
                    <a:pt x="68" y="551"/>
                  </a:cubicBezTo>
                  <a:cubicBezTo>
                    <a:pt x="56" y="569"/>
                    <a:pt x="44" y="605"/>
                    <a:pt x="38" y="604"/>
                  </a:cubicBezTo>
                  <a:cubicBezTo>
                    <a:pt x="44" y="611"/>
                    <a:pt x="44" y="611"/>
                    <a:pt x="44" y="611"/>
                  </a:cubicBezTo>
                  <a:cubicBezTo>
                    <a:pt x="31" y="646"/>
                    <a:pt x="39" y="604"/>
                    <a:pt x="29" y="613"/>
                  </a:cubicBezTo>
                  <a:cubicBezTo>
                    <a:pt x="0" y="697"/>
                    <a:pt x="48" y="633"/>
                    <a:pt x="34" y="7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82"/>
            <p:cNvSpPr/>
            <p:nvPr/>
          </p:nvSpPr>
          <p:spPr bwMode="auto">
            <a:xfrm>
              <a:off x="6111876" y="2379663"/>
              <a:ext cx="25400" cy="34925"/>
            </a:xfrm>
            <a:custGeom>
              <a:avLst/>
              <a:gdLst>
                <a:gd name="T0" fmla="*/ 0 w 16"/>
                <a:gd name="T1" fmla="*/ 22 h 22"/>
                <a:gd name="T2" fmla="*/ 16 w 16"/>
                <a:gd name="T3" fmla="*/ 0 h 22"/>
                <a:gd name="T4" fmla="*/ 0 w 1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7" y="14"/>
                    <a:pt x="12" y="7"/>
                    <a:pt x="16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83"/>
            <p:cNvSpPr/>
            <p:nvPr/>
          </p:nvSpPr>
          <p:spPr bwMode="auto">
            <a:xfrm>
              <a:off x="6232526" y="2174876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1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1" y="1"/>
                    <a:pt x="1" y="0"/>
                  </a:cubicBezTo>
                  <a:cubicBezTo>
                    <a:pt x="0" y="3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84"/>
            <p:cNvSpPr/>
            <p:nvPr/>
          </p:nvSpPr>
          <p:spPr bwMode="auto">
            <a:xfrm>
              <a:off x="6232526" y="2120901"/>
              <a:ext cx="25400" cy="53975"/>
            </a:xfrm>
            <a:custGeom>
              <a:avLst/>
              <a:gdLst>
                <a:gd name="T0" fmla="*/ 0 w 16"/>
                <a:gd name="T1" fmla="*/ 19 h 35"/>
                <a:gd name="T2" fmla="*/ 1 w 16"/>
                <a:gd name="T3" fmla="*/ 35 h 35"/>
                <a:gd name="T4" fmla="*/ 0 w 16"/>
                <a:gd name="T5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35">
                  <a:moveTo>
                    <a:pt x="0" y="19"/>
                  </a:moveTo>
                  <a:cubicBezTo>
                    <a:pt x="5" y="18"/>
                    <a:pt x="1" y="27"/>
                    <a:pt x="1" y="35"/>
                  </a:cubicBezTo>
                  <a:cubicBezTo>
                    <a:pt x="4" y="24"/>
                    <a:pt x="16" y="0"/>
                    <a:pt x="0" y="1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85"/>
            <p:cNvSpPr/>
            <p:nvPr/>
          </p:nvSpPr>
          <p:spPr bwMode="auto">
            <a:xfrm>
              <a:off x="5273676" y="5189538"/>
              <a:ext cx="104775" cy="220663"/>
            </a:xfrm>
            <a:custGeom>
              <a:avLst/>
              <a:gdLst>
                <a:gd name="T0" fmla="*/ 55 w 67"/>
                <a:gd name="T1" fmla="*/ 31 h 141"/>
                <a:gd name="T2" fmla="*/ 56 w 67"/>
                <a:gd name="T3" fmla="*/ 57 h 141"/>
                <a:gd name="T4" fmla="*/ 30 w 67"/>
                <a:gd name="T5" fmla="*/ 90 h 141"/>
                <a:gd name="T6" fmla="*/ 21 w 67"/>
                <a:gd name="T7" fmla="*/ 117 h 141"/>
                <a:gd name="T8" fmla="*/ 0 w 67"/>
                <a:gd name="T9" fmla="*/ 141 h 141"/>
                <a:gd name="T10" fmla="*/ 56 w 67"/>
                <a:gd name="T11" fmla="*/ 66 h 141"/>
                <a:gd name="T12" fmla="*/ 52 w 67"/>
                <a:gd name="T13" fmla="*/ 80 h 141"/>
                <a:gd name="T14" fmla="*/ 67 w 67"/>
                <a:gd name="T15" fmla="*/ 49 h 141"/>
                <a:gd name="T16" fmla="*/ 55 w 67"/>
                <a:gd name="T17" fmla="*/ 3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41">
                  <a:moveTo>
                    <a:pt x="55" y="31"/>
                  </a:moveTo>
                  <a:cubicBezTo>
                    <a:pt x="56" y="39"/>
                    <a:pt x="56" y="49"/>
                    <a:pt x="56" y="57"/>
                  </a:cubicBezTo>
                  <a:cubicBezTo>
                    <a:pt x="52" y="61"/>
                    <a:pt x="36" y="96"/>
                    <a:pt x="30" y="90"/>
                  </a:cubicBezTo>
                  <a:cubicBezTo>
                    <a:pt x="23" y="102"/>
                    <a:pt x="26" y="106"/>
                    <a:pt x="21" y="117"/>
                  </a:cubicBezTo>
                  <a:cubicBezTo>
                    <a:pt x="11" y="123"/>
                    <a:pt x="5" y="127"/>
                    <a:pt x="0" y="141"/>
                  </a:cubicBezTo>
                  <a:cubicBezTo>
                    <a:pt x="40" y="97"/>
                    <a:pt x="33" y="113"/>
                    <a:pt x="56" y="66"/>
                  </a:cubicBezTo>
                  <a:cubicBezTo>
                    <a:pt x="57" y="68"/>
                    <a:pt x="56" y="74"/>
                    <a:pt x="52" y="80"/>
                  </a:cubicBezTo>
                  <a:cubicBezTo>
                    <a:pt x="58" y="70"/>
                    <a:pt x="62" y="59"/>
                    <a:pt x="67" y="49"/>
                  </a:cubicBezTo>
                  <a:cubicBezTo>
                    <a:pt x="60" y="43"/>
                    <a:pt x="67" y="0"/>
                    <a:pt x="55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86"/>
            <p:cNvSpPr/>
            <p:nvPr/>
          </p:nvSpPr>
          <p:spPr bwMode="auto">
            <a:xfrm>
              <a:off x="5376863" y="5116513"/>
              <a:ext cx="17463" cy="114300"/>
            </a:xfrm>
            <a:custGeom>
              <a:avLst/>
              <a:gdLst>
                <a:gd name="T0" fmla="*/ 0 w 11"/>
                <a:gd name="T1" fmla="*/ 30 h 73"/>
                <a:gd name="T2" fmla="*/ 11 w 11"/>
                <a:gd name="T3" fmla="*/ 60 h 73"/>
                <a:gd name="T4" fmla="*/ 5 w 11"/>
                <a:gd name="T5" fmla="*/ 0 h 73"/>
                <a:gd name="T6" fmla="*/ 0 w 11"/>
                <a:gd name="T7" fmla="*/ 3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3">
                  <a:moveTo>
                    <a:pt x="0" y="30"/>
                  </a:moveTo>
                  <a:cubicBezTo>
                    <a:pt x="0" y="57"/>
                    <a:pt x="4" y="73"/>
                    <a:pt x="11" y="60"/>
                  </a:cubicBezTo>
                  <a:cubicBezTo>
                    <a:pt x="11" y="40"/>
                    <a:pt x="9" y="20"/>
                    <a:pt x="5" y="0"/>
                  </a:cubicBezTo>
                  <a:cubicBezTo>
                    <a:pt x="7" y="18"/>
                    <a:pt x="7" y="39"/>
                    <a:pt x="0" y="3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87"/>
            <p:cNvSpPr/>
            <p:nvPr/>
          </p:nvSpPr>
          <p:spPr bwMode="auto">
            <a:xfrm>
              <a:off x="5357813" y="5027613"/>
              <a:ext cx="26988" cy="73025"/>
            </a:xfrm>
            <a:custGeom>
              <a:avLst/>
              <a:gdLst>
                <a:gd name="T0" fmla="*/ 10 w 18"/>
                <a:gd name="T1" fmla="*/ 47 h 47"/>
                <a:gd name="T2" fmla="*/ 5 w 18"/>
                <a:gd name="T3" fmla="*/ 0 h 47"/>
                <a:gd name="T4" fmla="*/ 10 w 18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7">
                  <a:moveTo>
                    <a:pt x="10" y="47"/>
                  </a:moveTo>
                  <a:cubicBezTo>
                    <a:pt x="13" y="36"/>
                    <a:pt x="18" y="16"/>
                    <a:pt x="5" y="0"/>
                  </a:cubicBezTo>
                  <a:cubicBezTo>
                    <a:pt x="14" y="30"/>
                    <a:pt x="0" y="18"/>
                    <a:pt x="10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88"/>
            <p:cNvSpPr/>
            <p:nvPr/>
          </p:nvSpPr>
          <p:spPr bwMode="auto">
            <a:xfrm>
              <a:off x="5278438" y="4802188"/>
              <a:ext cx="82550" cy="185738"/>
            </a:xfrm>
            <a:custGeom>
              <a:avLst/>
              <a:gdLst>
                <a:gd name="T0" fmla="*/ 7 w 53"/>
                <a:gd name="T1" fmla="*/ 0 h 119"/>
                <a:gd name="T2" fmla="*/ 22 w 53"/>
                <a:gd name="T3" fmla="*/ 53 h 119"/>
                <a:gd name="T4" fmla="*/ 0 w 53"/>
                <a:gd name="T5" fmla="*/ 15 h 119"/>
                <a:gd name="T6" fmla="*/ 30 w 53"/>
                <a:gd name="T7" fmla="*/ 75 h 119"/>
                <a:gd name="T8" fmla="*/ 53 w 53"/>
                <a:gd name="T9" fmla="*/ 119 h 119"/>
                <a:gd name="T10" fmla="*/ 7 w 53"/>
                <a:gd name="T1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19">
                  <a:moveTo>
                    <a:pt x="7" y="0"/>
                  </a:moveTo>
                  <a:cubicBezTo>
                    <a:pt x="22" y="53"/>
                    <a:pt x="22" y="53"/>
                    <a:pt x="22" y="53"/>
                  </a:cubicBezTo>
                  <a:cubicBezTo>
                    <a:pt x="16" y="66"/>
                    <a:pt x="10" y="29"/>
                    <a:pt x="0" y="15"/>
                  </a:cubicBezTo>
                  <a:cubicBezTo>
                    <a:pt x="14" y="59"/>
                    <a:pt x="12" y="44"/>
                    <a:pt x="30" y="75"/>
                  </a:cubicBezTo>
                  <a:cubicBezTo>
                    <a:pt x="34" y="87"/>
                    <a:pt x="46" y="105"/>
                    <a:pt x="53" y="119"/>
                  </a:cubicBezTo>
                  <a:cubicBezTo>
                    <a:pt x="23" y="55"/>
                    <a:pt x="43" y="44"/>
                    <a:pt x="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89"/>
            <p:cNvSpPr/>
            <p:nvPr/>
          </p:nvSpPr>
          <p:spPr bwMode="auto">
            <a:xfrm>
              <a:off x="5326063" y="4937126"/>
              <a:ext cx="19050" cy="36513"/>
            </a:xfrm>
            <a:custGeom>
              <a:avLst/>
              <a:gdLst>
                <a:gd name="T0" fmla="*/ 6 w 12"/>
                <a:gd name="T1" fmla="*/ 18 h 23"/>
                <a:gd name="T2" fmla="*/ 12 w 12"/>
                <a:gd name="T3" fmla="*/ 23 h 23"/>
                <a:gd name="T4" fmla="*/ 0 w 12"/>
                <a:gd name="T5" fmla="*/ 0 h 23"/>
                <a:gd name="T6" fmla="*/ 6 w 12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6" y="18"/>
                  </a:moveTo>
                  <a:lnTo>
                    <a:pt x="12" y="23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90"/>
            <p:cNvSpPr/>
            <p:nvPr/>
          </p:nvSpPr>
          <p:spPr bwMode="auto">
            <a:xfrm>
              <a:off x="5207001" y="4349751"/>
              <a:ext cx="101600" cy="457200"/>
            </a:xfrm>
            <a:custGeom>
              <a:avLst/>
              <a:gdLst>
                <a:gd name="T0" fmla="*/ 25 w 65"/>
                <a:gd name="T1" fmla="*/ 164 h 292"/>
                <a:gd name="T2" fmla="*/ 16 w 65"/>
                <a:gd name="T3" fmla="*/ 68 h 292"/>
                <a:gd name="T4" fmla="*/ 18 w 65"/>
                <a:gd name="T5" fmla="*/ 77 h 292"/>
                <a:gd name="T6" fmla="*/ 20 w 65"/>
                <a:gd name="T7" fmla="*/ 47 h 292"/>
                <a:gd name="T8" fmla="*/ 23 w 65"/>
                <a:gd name="T9" fmla="*/ 46 h 292"/>
                <a:gd name="T10" fmla="*/ 19 w 65"/>
                <a:gd name="T11" fmla="*/ 0 h 292"/>
                <a:gd name="T12" fmla="*/ 8 w 65"/>
                <a:gd name="T13" fmla="*/ 44 h 292"/>
                <a:gd name="T14" fmla="*/ 2 w 65"/>
                <a:gd name="T15" fmla="*/ 23 h 292"/>
                <a:gd name="T16" fmla="*/ 7 w 65"/>
                <a:gd name="T17" fmla="*/ 58 h 292"/>
                <a:gd name="T18" fmla="*/ 0 w 65"/>
                <a:gd name="T19" fmla="*/ 74 h 292"/>
                <a:gd name="T20" fmla="*/ 15 w 65"/>
                <a:gd name="T21" fmla="*/ 132 h 292"/>
                <a:gd name="T22" fmla="*/ 11 w 65"/>
                <a:gd name="T23" fmla="*/ 159 h 292"/>
                <a:gd name="T24" fmla="*/ 30 w 65"/>
                <a:gd name="T25" fmla="*/ 210 h 292"/>
                <a:gd name="T26" fmla="*/ 31 w 65"/>
                <a:gd name="T27" fmla="*/ 254 h 292"/>
                <a:gd name="T28" fmla="*/ 65 w 65"/>
                <a:gd name="T29" fmla="*/ 292 h 292"/>
                <a:gd name="T30" fmla="*/ 41 w 65"/>
                <a:gd name="T31" fmla="*/ 248 h 292"/>
                <a:gd name="T32" fmla="*/ 45 w 65"/>
                <a:gd name="T33" fmla="*/ 229 h 292"/>
                <a:gd name="T34" fmla="*/ 23 w 65"/>
                <a:gd name="T35" fmla="*/ 161 h 292"/>
                <a:gd name="T36" fmla="*/ 25 w 65"/>
                <a:gd name="T37" fmla="*/ 16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92">
                  <a:moveTo>
                    <a:pt x="25" y="164"/>
                  </a:moveTo>
                  <a:cubicBezTo>
                    <a:pt x="30" y="131"/>
                    <a:pt x="8" y="105"/>
                    <a:pt x="16" y="68"/>
                  </a:cubicBezTo>
                  <a:cubicBezTo>
                    <a:pt x="16" y="72"/>
                    <a:pt x="17" y="70"/>
                    <a:pt x="18" y="77"/>
                  </a:cubicBezTo>
                  <a:cubicBezTo>
                    <a:pt x="18" y="67"/>
                    <a:pt x="19" y="57"/>
                    <a:pt x="20" y="47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15" y="47"/>
                    <a:pt x="19" y="15"/>
                    <a:pt x="19" y="0"/>
                  </a:cubicBezTo>
                  <a:cubicBezTo>
                    <a:pt x="2" y="29"/>
                    <a:pt x="22" y="18"/>
                    <a:pt x="8" y="44"/>
                  </a:cubicBezTo>
                  <a:cubicBezTo>
                    <a:pt x="6" y="36"/>
                    <a:pt x="3" y="30"/>
                    <a:pt x="2" y="23"/>
                  </a:cubicBezTo>
                  <a:cubicBezTo>
                    <a:pt x="1" y="43"/>
                    <a:pt x="4" y="49"/>
                    <a:pt x="7" y="58"/>
                  </a:cubicBezTo>
                  <a:cubicBezTo>
                    <a:pt x="6" y="79"/>
                    <a:pt x="3" y="72"/>
                    <a:pt x="0" y="74"/>
                  </a:cubicBezTo>
                  <a:cubicBezTo>
                    <a:pt x="4" y="98"/>
                    <a:pt x="13" y="98"/>
                    <a:pt x="15" y="132"/>
                  </a:cubicBezTo>
                  <a:cubicBezTo>
                    <a:pt x="12" y="156"/>
                    <a:pt x="2" y="120"/>
                    <a:pt x="11" y="159"/>
                  </a:cubicBezTo>
                  <a:cubicBezTo>
                    <a:pt x="18" y="138"/>
                    <a:pt x="18" y="198"/>
                    <a:pt x="30" y="210"/>
                  </a:cubicBezTo>
                  <a:cubicBezTo>
                    <a:pt x="37" y="238"/>
                    <a:pt x="37" y="259"/>
                    <a:pt x="31" y="254"/>
                  </a:cubicBezTo>
                  <a:cubicBezTo>
                    <a:pt x="39" y="251"/>
                    <a:pt x="55" y="272"/>
                    <a:pt x="65" y="292"/>
                  </a:cubicBezTo>
                  <a:cubicBezTo>
                    <a:pt x="57" y="277"/>
                    <a:pt x="49" y="263"/>
                    <a:pt x="41" y="248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32" y="205"/>
                    <a:pt x="27" y="186"/>
                    <a:pt x="23" y="161"/>
                  </a:cubicBezTo>
                  <a:lnTo>
                    <a:pt x="25" y="16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91"/>
            <p:cNvSpPr/>
            <p:nvPr/>
          </p:nvSpPr>
          <p:spPr bwMode="auto">
            <a:xfrm>
              <a:off x="5208588" y="4368801"/>
              <a:ext cx="3175" cy="17463"/>
            </a:xfrm>
            <a:custGeom>
              <a:avLst/>
              <a:gdLst>
                <a:gd name="T0" fmla="*/ 1 w 2"/>
                <a:gd name="T1" fmla="*/ 11 h 11"/>
                <a:gd name="T2" fmla="*/ 2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1" y="7"/>
                    <a:pt x="1" y="4"/>
                    <a:pt x="2" y="0"/>
                  </a:cubicBezTo>
                  <a:cubicBezTo>
                    <a:pt x="0" y="4"/>
                    <a:pt x="0" y="8"/>
                    <a:pt x="1" y="1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92"/>
            <p:cNvSpPr/>
            <p:nvPr/>
          </p:nvSpPr>
          <p:spPr bwMode="auto">
            <a:xfrm>
              <a:off x="5246688" y="4745038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0 w 6"/>
                <a:gd name="T5" fmla="*/ 8 h 10"/>
                <a:gd name="T6" fmla="*/ 6 w 6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93"/>
            <p:cNvSpPr/>
            <p:nvPr/>
          </p:nvSpPr>
          <p:spPr bwMode="auto">
            <a:xfrm>
              <a:off x="5205413" y="4329113"/>
              <a:ext cx="9525" cy="31750"/>
            </a:xfrm>
            <a:custGeom>
              <a:avLst/>
              <a:gdLst>
                <a:gd name="T0" fmla="*/ 3 w 6"/>
                <a:gd name="T1" fmla="*/ 8 h 20"/>
                <a:gd name="T2" fmla="*/ 6 w 6"/>
                <a:gd name="T3" fmla="*/ 12 h 20"/>
                <a:gd name="T4" fmla="*/ 5 w 6"/>
                <a:gd name="T5" fmla="*/ 0 h 20"/>
                <a:gd name="T6" fmla="*/ 3 w 6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3" y="8"/>
                  </a:moveTo>
                  <a:cubicBezTo>
                    <a:pt x="0" y="15"/>
                    <a:pt x="2" y="20"/>
                    <a:pt x="6" y="12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3" y="8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94"/>
            <p:cNvSpPr/>
            <p:nvPr/>
          </p:nvSpPr>
          <p:spPr bwMode="auto">
            <a:xfrm>
              <a:off x="5240338" y="4265613"/>
              <a:ext cx="20638" cy="38100"/>
            </a:xfrm>
            <a:custGeom>
              <a:avLst/>
              <a:gdLst>
                <a:gd name="T0" fmla="*/ 0 w 14"/>
                <a:gd name="T1" fmla="*/ 24 h 24"/>
                <a:gd name="T2" fmla="*/ 13 w 14"/>
                <a:gd name="T3" fmla="*/ 12 h 24"/>
                <a:gd name="T4" fmla="*/ 14 w 14"/>
                <a:gd name="T5" fmla="*/ 0 h 24"/>
                <a:gd name="T6" fmla="*/ 0 w 1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8"/>
                    <a:pt x="4" y="16"/>
                    <a:pt x="0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95"/>
            <p:cNvSpPr/>
            <p:nvPr/>
          </p:nvSpPr>
          <p:spPr bwMode="auto">
            <a:xfrm>
              <a:off x="5532438" y="3402013"/>
              <a:ext cx="34925" cy="50800"/>
            </a:xfrm>
            <a:custGeom>
              <a:avLst/>
              <a:gdLst>
                <a:gd name="T0" fmla="*/ 0 w 22"/>
                <a:gd name="T1" fmla="*/ 14 h 33"/>
                <a:gd name="T2" fmla="*/ 22 w 22"/>
                <a:gd name="T3" fmla="*/ 26 h 33"/>
                <a:gd name="T4" fmla="*/ 0 w 22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3">
                  <a:moveTo>
                    <a:pt x="0" y="14"/>
                  </a:moveTo>
                  <a:cubicBezTo>
                    <a:pt x="11" y="33"/>
                    <a:pt x="15" y="27"/>
                    <a:pt x="22" y="26"/>
                  </a:cubicBezTo>
                  <a:cubicBezTo>
                    <a:pt x="1" y="0"/>
                    <a:pt x="16" y="30"/>
                    <a:pt x="0" y="1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96"/>
            <p:cNvSpPr/>
            <p:nvPr/>
          </p:nvSpPr>
          <p:spPr bwMode="auto">
            <a:xfrm>
              <a:off x="5603876" y="2840038"/>
              <a:ext cx="71438" cy="84138"/>
            </a:xfrm>
            <a:custGeom>
              <a:avLst/>
              <a:gdLst>
                <a:gd name="T0" fmla="*/ 45 w 45"/>
                <a:gd name="T1" fmla="*/ 0 h 54"/>
                <a:gd name="T2" fmla="*/ 0 w 45"/>
                <a:gd name="T3" fmla="*/ 54 h 54"/>
                <a:gd name="T4" fmla="*/ 45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45" y="0"/>
                  </a:moveTo>
                  <a:cubicBezTo>
                    <a:pt x="25" y="14"/>
                    <a:pt x="16" y="35"/>
                    <a:pt x="0" y="54"/>
                  </a:cubicBezTo>
                  <a:cubicBezTo>
                    <a:pt x="17" y="39"/>
                    <a:pt x="34" y="16"/>
                    <a:pt x="45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97"/>
            <p:cNvSpPr/>
            <p:nvPr/>
          </p:nvSpPr>
          <p:spPr bwMode="auto">
            <a:xfrm>
              <a:off x="5832476" y="2611438"/>
              <a:ext cx="47625" cy="46038"/>
            </a:xfrm>
            <a:custGeom>
              <a:avLst/>
              <a:gdLst>
                <a:gd name="T0" fmla="*/ 8 w 30"/>
                <a:gd name="T1" fmla="*/ 0 h 29"/>
                <a:gd name="T2" fmla="*/ 10 w 30"/>
                <a:gd name="T3" fmla="*/ 4 h 29"/>
                <a:gd name="T4" fmla="*/ 3 w 30"/>
                <a:gd name="T5" fmla="*/ 29 h 29"/>
                <a:gd name="T6" fmla="*/ 8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8" y="0"/>
                  </a:moveTo>
                  <a:cubicBezTo>
                    <a:pt x="6" y="6"/>
                    <a:pt x="0" y="12"/>
                    <a:pt x="10" y="4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0" y="7"/>
                    <a:pt x="13" y="3"/>
                    <a:pt x="8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98"/>
            <p:cNvSpPr/>
            <p:nvPr/>
          </p:nvSpPr>
          <p:spPr bwMode="auto">
            <a:xfrm>
              <a:off x="6030913" y="2381251"/>
              <a:ext cx="42863" cy="68263"/>
            </a:xfrm>
            <a:custGeom>
              <a:avLst/>
              <a:gdLst>
                <a:gd name="T0" fmla="*/ 17 w 27"/>
                <a:gd name="T1" fmla="*/ 0 h 43"/>
                <a:gd name="T2" fmla="*/ 0 w 27"/>
                <a:gd name="T3" fmla="*/ 28 h 43"/>
                <a:gd name="T4" fmla="*/ 11 w 27"/>
                <a:gd name="T5" fmla="*/ 15 h 43"/>
                <a:gd name="T6" fmla="*/ 3 w 27"/>
                <a:gd name="T7" fmla="*/ 43 h 43"/>
                <a:gd name="T8" fmla="*/ 17 w 2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3">
                  <a:moveTo>
                    <a:pt x="17" y="0"/>
                  </a:moveTo>
                  <a:cubicBezTo>
                    <a:pt x="12" y="9"/>
                    <a:pt x="6" y="19"/>
                    <a:pt x="0" y="2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25"/>
                    <a:pt x="8" y="31"/>
                    <a:pt x="3" y="43"/>
                  </a:cubicBezTo>
                  <a:cubicBezTo>
                    <a:pt x="17" y="23"/>
                    <a:pt x="27" y="2"/>
                    <a:pt x="17" y="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99"/>
            <p:cNvSpPr/>
            <p:nvPr/>
          </p:nvSpPr>
          <p:spPr bwMode="auto">
            <a:xfrm>
              <a:off x="6007101" y="2468563"/>
              <a:ext cx="11113" cy="15875"/>
            </a:xfrm>
            <a:custGeom>
              <a:avLst/>
              <a:gdLst>
                <a:gd name="T0" fmla="*/ 0 w 7"/>
                <a:gd name="T1" fmla="*/ 10 h 10"/>
                <a:gd name="T2" fmla="*/ 7 w 7"/>
                <a:gd name="T3" fmla="*/ 0 h 10"/>
                <a:gd name="T4" fmla="*/ 0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5" y="4"/>
                    <a:pt x="7" y="0"/>
                  </a:cubicBezTo>
                  <a:cubicBezTo>
                    <a:pt x="4" y="2"/>
                    <a:pt x="1" y="2"/>
                    <a:pt x="0" y="1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00"/>
            <p:cNvSpPr/>
            <p:nvPr/>
          </p:nvSpPr>
          <p:spPr bwMode="auto">
            <a:xfrm>
              <a:off x="6018213" y="2449513"/>
              <a:ext cx="17463" cy="19050"/>
            </a:xfrm>
            <a:custGeom>
              <a:avLst/>
              <a:gdLst>
                <a:gd name="T0" fmla="*/ 9 w 11"/>
                <a:gd name="T1" fmla="*/ 4 h 13"/>
                <a:gd name="T2" fmla="*/ 11 w 11"/>
                <a:gd name="T3" fmla="*/ 0 h 13"/>
                <a:gd name="T4" fmla="*/ 0 w 11"/>
                <a:gd name="T5" fmla="*/ 13 h 13"/>
                <a:gd name="T6" fmla="*/ 9 w 11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9" y="4"/>
                  </a:moveTo>
                  <a:cubicBezTo>
                    <a:pt x="10" y="2"/>
                    <a:pt x="10" y="1"/>
                    <a:pt x="11" y="0"/>
                  </a:cubicBezTo>
                  <a:cubicBezTo>
                    <a:pt x="7" y="4"/>
                    <a:pt x="4" y="9"/>
                    <a:pt x="0" y="13"/>
                  </a:cubicBezTo>
                  <a:cubicBezTo>
                    <a:pt x="3" y="12"/>
                    <a:pt x="6" y="10"/>
                    <a:pt x="9" y="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01"/>
            <p:cNvSpPr/>
            <p:nvPr/>
          </p:nvSpPr>
          <p:spPr bwMode="auto">
            <a:xfrm>
              <a:off x="6086476" y="2287588"/>
              <a:ext cx="49213" cy="71438"/>
            </a:xfrm>
            <a:custGeom>
              <a:avLst/>
              <a:gdLst>
                <a:gd name="T0" fmla="*/ 2 w 32"/>
                <a:gd name="T1" fmla="*/ 46 h 46"/>
                <a:gd name="T2" fmla="*/ 32 w 32"/>
                <a:gd name="T3" fmla="*/ 0 h 46"/>
                <a:gd name="T4" fmla="*/ 28 w 32"/>
                <a:gd name="T5" fmla="*/ 4 h 46"/>
                <a:gd name="T6" fmla="*/ 24 w 32"/>
                <a:gd name="T7" fmla="*/ 9 h 46"/>
                <a:gd name="T8" fmla="*/ 18 w 32"/>
                <a:gd name="T9" fmla="*/ 17 h 46"/>
                <a:gd name="T10" fmla="*/ 2 w 32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2" y="46"/>
                  </a:moveTo>
                  <a:cubicBezTo>
                    <a:pt x="13" y="30"/>
                    <a:pt x="20" y="18"/>
                    <a:pt x="32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9"/>
                    <a:pt x="25" y="7"/>
                    <a:pt x="24" y="9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2" y="25"/>
                    <a:pt x="0" y="34"/>
                    <a:pt x="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02"/>
            <p:cNvSpPr/>
            <p:nvPr/>
          </p:nvSpPr>
          <p:spPr bwMode="auto">
            <a:xfrm>
              <a:off x="6289676" y="1771651"/>
              <a:ext cx="38100" cy="198438"/>
            </a:xfrm>
            <a:custGeom>
              <a:avLst/>
              <a:gdLst>
                <a:gd name="T0" fmla="*/ 8 w 25"/>
                <a:gd name="T1" fmla="*/ 127 h 127"/>
                <a:gd name="T2" fmla="*/ 16 w 25"/>
                <a:gd name="T3" fmla="*/ 123 h 127"/>
                <a:gd name="T4" fmla="*/ 13 w 25"/>
                <a:gd name="T5" fmla="*/ 26 h 127"/>
                <a:gd name="T6" fmla="*/ 4 w 25"/>
                <a:gd name="T7" fmla="*/ 40 h 127"/>
                <a:gd name="T8" fmla="*/ 8 w 25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7">
                  <a:moveTo>
                    <a:pt x="8" y="127"/>
                  </a:moveTo>
                  <a:cubicBezTo>
                    <a:pt x="16" y="123"/>
                    <a:pt x="16" y="123"/>
                    <a:pt x="16" y="123"/>
                  </a:cubicBezTo>
                  <a:cubicBezTo>
                    <a:pt x="25" y="88"/>
                    <a:pt x="5" y="48"/>
                    <a:pt x="13" y="26"/>
                  </a:cubicBezTo>
                  <a:cubicBezTo>
                    <a:pt x="11" y="42"/>
                    <a:pt x="0" y="0"/>
                    <a:pt x="4" y="40"/>
                  </a:cubicBezTo>
                  <a:cubicBezTo>
                    <a:pt x="14" y="55"/>
                    <a:pt x="16" y="104"/>
                    <a:pt x="8" y="12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03"/>
            <p:cNvSpPr/>
            <p:nvPr/>
          </p:nvSpPr>
          <p:spPr bwMode="auto">
            <a:xfrm>
              <a:off x="6299201" y="1720851"/>
              <a:ext cx="20638" cy="61913"/>
            </a:xfrm>
            <a:custGeom>
              <a:avLst/>
              <a:gdLst>
                <a:gd name="T0" fmla="*/ 8 w 14"/>
                <a:gd name="T1" fmla="*/ 34 h 39"/>
                <a:gd name="T2" fmla="*/ 13 w 14"/>
                <a:gd name="T3" fmla="*/ 25 h 39"/>
                <a:gd name="T4" fmla="*/ 2 w 14"/>
                <a:gd name="T5" fmla="*/ 8 h 39"/>
                <a:gd name="T6" fmla="*/ 8 w 14"/>
                <a:gd name="T7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9">
                  <a:moveTo>
                    <a:pt x="8" y="34"/>
                  </a:moveTo>
                  <a:cubicBezTo>
                    <a:pt x="12" y="39"/>
                    <a:pt x="12" y="30"/>
                    <a:pt x="13" y="25"/>
                  </a:cubicBezTo>
                  <a:cubicBezTo>
                    <a:pt x="10" y="13"/>
                    <a:pt x="3" y="0"/>
                    <a:pt x="2" y="8"/>
                  </a:cubicBezTo>
                  <a:cubicBezTo>
                    <a:pt x="14" y="15"/>
                    <a:pt x="0" y="23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04"/>
            <p:cNvSpPr/>
            <p:nvPr/>
          </p:nvSpPr>
          <p:spPr bwMode="auto">
            <a:xfrm>
              <a:off x="6199188" y="1489076"/>
              <a:ext cx="46038" cy="76200"/>
            </a:xfrm>
            <a:custGeom>
              <a:avLst/>
              <a:gdLst>
                <a:gd name="T0" fmla="*/ 21 w 30"/>
                <a:gd name="T1" fmla="*/ 24 h 48"/>
                <a:gd name="T2" fmla="*/ 27 w 30"/>
                <a:gd name="T3" fmla="*/ 33 h 48"/>
                <a:gd name="T4" fmla="*/ 0 w 30"/>
                <a:gd name="T5" fmla="*/ 0 h 48"/>
                <a:gd name="T6" fmla="*/ 21 w 30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8">
                  <a:moveTo>
                    <a:pt x="21" y="24"/>
                  </a:moveTo>
                  <a:cubicBezTo>
                    <a:pt x="25" y="34"/>
                    <a:pt x="30" y="48"/>
                    <a:pt x="27" y="33"/>
                  </a:cubicBezTo>
                  <a:cubicBezTo>
                    <a:pt x="16" y="3"/>
                    <a:pt x="10" y="14"/>
                    <a:pt x="0" y="0"/>
                  </a:cubicBezTo>
                  <a:cubicBezTo>
                    <a:pt x="5" y="28"/>
                    <a:pt x="24" y="44"/>
                    <a:pt x="21" y="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3" name="文本框 212"/>
          <p:cNvSpPr txBox="1"/>
          <p:nvPr/>
        </p:nvSpPr>
        <p:spPr>
          <a:xfrm>
            <a:off x="4295885" y="203853"/>
            <a:ext cx="35516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blipFill>
                  <a:blip r:embed="rId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这里是你的正文小标题哦</a:t>
            </a:r>
            <a:endParaRPr lang="zh-CN" altLang="en-US" sz="2400" dirty="0">
              <a:blipFill>
                <a:blip r:embed="rId1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1" name="Picture 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213883" y="1656360"/>
            <a:ext cx="4390940" cy="40639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</p:pic>
      <p:sp>
        <p:nvSpPr>
          <p:cNvPr id="174" name="Rectangle 1"/>
          <p:cNvSpPr/>
          <p:nvPr/>
        </p:nvSpPr>
        <p:spPr>
          <a:xfrm>
            <a:off x="623900" y="1638070"/>
            <a:ext cx="6622519" cy="40822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175" name="Rectangle 31"/>
          <p:cNvSpPr/>
          <p:nvPr/>
        </p:nvSpPr>
        <p:spPr bwMode="auto">
          <a:xfrm>
            <a:off x="2675258" y="2301269"/>
            <a:ext cx="2922275" cy="307777"/>
          </a:xfrm>
          <a:prstGeom prst="rect">
            <a:avLst/>
          </a:prstGeom>
          <a:noFill/>
          <a:ln>
            <a:noFill/>
          </a:ln>
        </p:spPr>
        <p:txBody>
          <a:bodyPr vert="horz" wrap="none" lIns="0" tIns="0" rIns="0" bIns="0" anchor="ctr" anchorCtr="0">
            <a:spAutoFit/>
          </a:bodyPr>
          <a:lstStyle/>
          <a:p>
            <a:r>
              <a:rPr lang="en-US" altLang="zh-CN" sz="2000" dirty="0">
                <a:blipFill>
                  <a:blip r:embed="rId1"/>
                  <a:stretch>
                    <a:fillRect/>
                  </a:stretch>
                </a:blip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TITLE HERE</a:t>
            </a:r>
            <a:endParaRPr lang="zh-CN" altLang="en-US" sz="2000" dirty="0">
              <a:blipFill>
                <a:blip r:embed="rId1"/>
                <a:stretch>
                  <a:fillRect/>
                </a:stretch>
              </a:blip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76" name="Subtitle 2"/>
          <p:cNvSpPr txBox="1"/>
          <p:nvPr/>
        </p:nvSpPr>
        <p:spPr>
          <a:xfrm>
            <a:off x="1875322" y="2963703"/>
            <a:ext cx="4379604" cy="1217804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755" rtl="0" eaLnBrk="1" latinLnBrk="0" hangingPunct="1">
              <a:lnSpc>
                <a:spcPct val="120000"/>
              </a:lnSpc>
              <a:spcBef>
                <a:spcPct val="20000"/>
              </a:spcBef>
              <a:buFont typeface="Arial" panose="020B0604020202020204"/>
              <a:buNone/>
              <a:defRPr sz="2400" kern="1200">
                <a:solidFill>
                  <a:schemeClr val="tx2"/>
                </a:solidFill>
                <a:latin typeface="Open Sans Light" panose="020B0306030504020204"/>
                <a:ea typeface="+mn-ea"/>
                <a:cs typeface="Open Sans Light" panose="020B0306030504020204"/>
              </a:defRPr>
            </a:lvl1pPr>
            <a:lvl2pPr marL="1087755" indent="0" algn="ctr" defTabSz="1087755" rtl="0" eaLnBrk="1" latinLnBrk="0" hangingPunct="1">
              <a:lnSpc>
                <a:spcPct val="130000"/>
              </a:lnSpc>
              <a:spcBef>
                <a:spcPct val="20000"/>
              </a:spcBef>
              <a:buFont typeface="Arial" panose="020B0604020202020204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 panose="020B0606030504020204"/>
                <a:ea typeface="+mn-ea"/>
                <a:cs typeface="Open Sans" panose="020B0606030504020204"/>
              </a:defRPr>
            </a:lvl2pPr>
            <a:lvl3pPr marL="2175510" indent="0" algn="ctr" defTabSz="1087755" rtl="0" eaLnBrk="1" latinLnBrk="0" hangingPunct="1">
              <a:lnSpc>
                <a:spcPct val="130000"/>
              </a:lnSpc>
              <a:spcBef>
                <a:spcPct val="20000"/>
              </a:spcBef>
              <a:buFont typeface="Arial" panose="020B0604020202020204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 panose="020B0606030504020204"/>
                <a:ea typeface="+mn-ea"/>
                <a:cs typeface="Open Sans" panose="020B0606030504020204"/>
              </a:defRPr>
            </a:lvl3pPr>
            <a:lvl4pPr marL="3262630" indent="0" algn="ctr" defTabSz="1087755" rtl="0" eaLnBrk="1" latinLnBrk="0" hangingPunct="1">
              <a:lnSpc>
                <a:spcPct val="130000"/>
              </a:lnSpc>
              <a:spcBef>
                <a:spcPct val="20000"/>
              </a:spcBef>
              <a:buFont typeface="Arial" panose="020B0604020202020204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 panose="020B0606030504020204"/>
                <a:ea typeface="+mn-ea"/>
                <a:cs typeface="Open Sans" panose="020B0606030504020204"/>
              </a:defRPr>
            </a:lvl4pPr>
            <a:lvl5pPr marL="4350385" indent="0" algn="ctr" defTabSz="1087755" rtl="0" eaLnBrk="1" latinLnBrk="0" hangingPunct="1">
              <a:lnSpc>
                <a:spcPct val="130000"/>
              </a:lnSpc>
              <a:spcBef>
                <a:spcPct val="20000"/>
              </a:spcBef>
              <a:buFont typeface="Arial" panose="020B0604020202020204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 panose="020B0606030504020204"/>
                <a:ea typeface="+mn-ea"/>
                <a:cs typeface="Open Sans" panose="020B0606030504020204"/>
              </a:defRPr>
            </a:lvl5pPr>
            <a:lvl6pPr marL="5438140" indent="0" algn="ctr" defTabSz="1087755" rtl="0" eaLnBrk="1" latinLnBrk="0" hangingPunct="1">
              <a:spcBef>
                <a:spcPct val="20000"/>
              </a:spcBef>
              <a:buFont typeface="Arial" panose="020B0604020202020204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95" indent="0" algn="ctr" defTabSz="1087755" rtl="0" eaLnBrk="1" latinLnBrk="0" hangingPunct="1">
              <a:spcBef>
                <a:spcPct val="20000"/>
              </a:spcBef>
              <a:buFont typeface="Arial" panose="020B0604020202020204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650" indent="0" algn="ctr" defTabSz="1087755" rtl="0" eaLnBrk="1" latinLnBrk="0" hangingPunct="1">
              <a:spcBef>
                <a:spcPct val="20000"/>
              </a:spcBef>
              <a:buFont typeface="Arial" panose="020B0604020202020204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405" indent="0" algn="ctr" defTabSz="1087755" rtl="0" eaLnBrk="1" latinLnBrk="0" hangingPunct="1">
              <a:spcBef>
                <a:spcPct val="20000"/>
              </a:spcBef>
              <a:buFont typeface="Arial" panose="020B0604020202020204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 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</a:t>
            </a:r>
            <a:r>
              <a:rPr lang="en-US" altLang="zh-CN" sz="12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hereAdd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your text here 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r>
              <a:rPr lang="zh-CN" altLang="en-US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 </a:t>
            </a: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叶根友圆趣卡通体" panose="02010601030101010101" pitchFamily="2" charset="-122"/>
                <a:ea typeface="叶根友圆趣卡通体" panose="02010601030101010101" pitchFamily="2" charset="-122"/>
              </a:rPr>
              <a:t>Add your text here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叶根友圆趣卡通体" panose="02010601030101010101" pitchFamily="2" charset="-122"/>
              <a:ea typeface="叶根友圆趣卡通体" panose="02010601030101010101" pitchFamily="2" charset="-122"/>
            </a:endParaRPr>
          </a:p>
        </p:txBody>
      </p:sp>
      <p:sp>
        <p:nvSpPr>
          <p:cNvPr id="179" name="Rectangle 6"/>
          <p:cNvSpPr/>
          <p:nvPr/>
        </p:nvSpPr>
        <p:spPr>
          <a:xfrm>
            <a:off x="911829" y="1867480"/>
            <a:ext cx="10499302" cy="3641716"/>
          </a:xfrm>
          <a:prstGeom prst="rect">
            <a:avLst/>
          </a:prstGeom>
          <a:noFill/>
          <a:ln w="3556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084627" y="4667578"/>
            <a:ext cx="498506" cy="518243"/>
            <a:chOff x="1949587" y="2030523"/>
            <a:chExt cx="1403350" cy="1458913"/>
          </a:xfrm>
        </p:grpSpPr>
        <p:sp>
          <p:nvSpPr>
            <p:cNvPr id="44" name="Freeform 114"/>
            <p:cNvSpPr/>
            <p:nvPr/>
          </p:nvSpPr>
          <p:spPr bwMode="auto">
            <a:xfrm>
              <a:off x="2079762" y="2401998"/>
              <a:ext cx="809625" cy="633413"/>
            </a:xfrm>
            <a:custGeom>
              <a:avLst/>
              <a:gdLst>
                <a:gd name="T0" fmla="*/ 81 w 515"/>
                <a:gd name="T1" fmla="*/ 399 h 403"/>
                <a:gd name="T2" fmla="*/ 71 w 515"/>
                <a:gd name="T3" fmla="*/ 352 h 403"/>
                <a:gd name="T4" fmla="*/ 143 w 515"/>
                <a:gd name="T5" fmla="*/ 379 h 403"/>
                <a:gd name="T6" fmla="*/ 208 w 515"/>
                <a:gd name="T7" fmla="*/ 355 h 403"/>
                <a:gd name="T8" fmla="*/ 46 w 515"/>
                <a:gd name="T9" fmla="*/ 266 h 403"/>
                <a:gd name="T10" fmla="*/ 45 w 515"/>
                <a:gd name="T11" fmla="*/ 241 h 403"/>
                <a:gd name="T12" fmla="*/ 216 w 515"/>
                <a:gd name="T13" fmla="*/ 327 h 403"/>
                <a:gd name="T14" fmla="*/ 40 w 515"/>
                <a:gd name="T15" fmla="*/ 189 h 403"/>
                <a:gd name="T16" fmla="*/ 41 w 515"/>
                <a:gd name="T17" fmla="*/ 198 h 403"/>
                <a:gd name="T18" fmla="*/ 31 w 515"/>
                <a:gd name="T19" fmla="*/ 202 h 403"/>
                <a:gd name="T20" fmla="*/ 33 w 515"/>
                <a:gd name="T21" fmla="*/ 150 h 403"/>
                <a:gd name="T22" fmla="*/ 31 w 515"/>
                <a:gd name="T23" fmla="*/ 160 h 403"/>
                <a:gd name="T24" fmla="*/ 367 w 515"/>
                <a:gd name="T25" fmla="*/ 339 h 403"/>
                <a:gd name="T26" fmla="*/ 15 w 515"/>
                <a:gd name="T27" fmla="*/ 101 h 403"/>
                <a:gd name="T28" fmla="*/ 217 w 515"/>
                <a:gd name="T29" fmla="*/ 197 h 403"/>
                <a:gd name="T30" fmla="*/ 63 w 515"/>
                <a:gd name="T31" fmla="*/ 99 h 403"/>
                <a:gd name="T32" fmla="*/ 108 w 515"/>
                <a:gd name="T33" fmla="*/ 86 h 403"/>
                <a:gd name="T34" fmla="*/ 320 w 515"/>
                <a:gd name="T35" fmla="*/ 184 h 403"/>
                <a:gd name="T36" fmla="*/ 188 w 515"/>
                <a:gd name="T37" fmla="*/ 68 h 403"/>
                <a:gd name="T38" fmla="*/ 182 w 515"/>
                <a:gd name="T39" fmla="*/ 73 h 403"/>
                <a:gd name="T40" fmla="*/ 182 w 515"/>
                <a:gd name="T41" fmla="*/ 80 h 403"/>
                <a:gd name="T42" fmla="*/ 272 w 515"/>
                <a:gd name="T43" fmla="*/ 50 h 403"/>
                <a:gd name="T44" fmla="*/ 266 w 515"/>
                <a:gd name="T45" fmla="*/ 55 h 403"/>
                <a:gd name="T46" fmla="*/ 269 w 515"/>
                <a:gd name="T47" fmla="*/ 65 h 403"/>
                <a:gd name="T48" fmla="*/ 317 w 515"/>
                <a:gd name="T49" fmla="*/ 41 h 403"/>
                <a:gd name="T50" fmla="*/ 482 w 515"/>
                <a:gd name="T51" fmla="*/ 113 h 403"/>
                <a:gd name="T52" fmla="*/ 349 w 515"/>
                <a:gd name="T53" fmla="*/ 21 h 403"/>
                <a:gd name="T54" fmla="*/ 342 w 515"/>
                <a:gd name="T55" fmla="*/ 26 h 403"/>
                <a:gd name="T56" fmla="*/ 461 w 515"/>
                <a:gd name="T57" fmla="*/ 72 h 403"/>
                <a:gd name="T58" fmla="*/ 429 w 515"/>
                <a:gd name="T59" fmla="*/ 16 h 403"/>
                <a:gd name="T60" fmla="*/ 464 w 515"/>
                <a:gd name="T61" fmla="*/ 64 h 403"/>
                <a:gd name="T62" fmla="*/ 465 w 515"/>
                <a:gd name="T63" fmla="*/ 64 h 403"/>
                <a:gd name="T64" fmla="*/ 466 w 515"/>
                <a:gd name="T65" fmla="*/ 56 h 403"/>
                <a:gd name="T66" fmla="*/ 421 w 515"/>
                <a:gd name="T67" fmla="*/ 86 h 403"/>
                <a:gd name="T68" fmla="*/ 475 w 515"/>
                <a:gd name="T69" fmla="*/ 107 h 403"/>
                <a:gd name="T70" fmla="*/ 481 w 515"/>
                <a:gd name="T71" fmla="*/ 161 h 403"/>
                <a:gd name="T72" fmla="*/ 487 w 515"/>
                <a:gd name="T73" fmla="*/ 155 h 403"/>
                <a:gd name="T74" fmla="*/ 498 w 515"/>
                <a:gd name="T75" fmla="*/ 191 h 403"/>
                <a:gd name="T76" fmla="*/ 188 w 515"/>
                <a:gd name="T77" fmla="*/ 89 h 403"/>
                <a:gd name="T78" fmla="*/ 507 w 515"/>
                <a:gd name="T79" fmla="*/ 267 h 403"/>
                <a:gd name="T80" fmla="*/ 490 w 515"/>
                <a:gd name="T81" fmla="*/ 304 h 403"/>
                <a:gd name="T82" fmla="*/ 496 w 515"/>
                <a:gd name="T83" fmla="*/ 299 h 403"/>
                <a:gd name="T84" fmla="*/ 495 w 515"/>
                <a:gd name="T85" fmla="*/ 292 h 403"/>
                <a:gd name="T86" fmla="*/ 449 w 515"/>
                <a:gd name="T87" fmla="*/ 314 h 403"/>
                <a:gd name="T88" fmla="*/ 449 w 515"/>
                <a:gd name="T89" fmla="*/ 305 h 403"/>
                <a:gd name="T90" fmla="*/ 441 w 515"/>
                <a:gd name="T91" fmla="*/ 298 h 403"/>
                <a:gd name="T92" fmla="*/ 16 w 515"/>
                <a:gd name="T93" fmla="*/ 122 h 403"/>
                <a:gd name="T94" fmla="*/ 373 w 515"/>
                <a:gd name="T95" fmla="*/ 333 h 403"/>
                <a:gd name="T96" fmla="*/ 373 w 515"/>
                <a:gd name="T97" fmla="*/ 333 h 403"/>
                <a:gd name="T98" fmla="*/ 19 w 515"/>
                <a:gd name="T99" fmla="*/ 149 h 403"/>
                <a:gd name="T100" fmla="*/ 317 w 515"/>
                <a:gd name="T101" fmla="*/ 335 h 403"/>
                <a:gd name="T102" fmla="*/ 37 w 515"/>
                <a:gd name="T103" fmla="*/ 186 h 403"/>
                <a:gd name="T104" fmla="*/ 280 w 515"/>
                <a:gd name="T105" fmla="*/ 356 h 403"/>
                <a:gd name="T106" fmla="*/ 280 w 515"/>
                <a:gd name="T107" fmla="*/ 347 h 403"/>
                <a:gd name="T108" fmla="*/ 289 w 515"/>
                <a:gd name="T109" fmla="*/ 344 h 403"/>
                <a:gd name="T110" fmla="*/ 153 w 515"/>
                <a:gd name="T111" fmla="*/ 306 h 403"/>
                <a:gd name="T112" fmla="*/ 197 w 515"/>
                <a:gd name="T113" fmla="*/ 367 h 403"/>
                <a:gd name="T114" fmla="*/ 124 w 515"/>
                <a:gd name="T115" fmla="*/ 354 h 403"/>
                <a:gd name="T116" fmla="*/ 169 w 515"/>
                <a:gd name="T117" fmla="*/ 379 h 403"/>
                <a:gd name="T118" fmla="*/ 177 w 515"/>
                <a:gd name="T119" fmla="*/ 373 h 403"/>
                <a:gd name="T120" fmla="*/ 118 w 515"/>
                <a:gd name="T121" fmla="*/ 376 h 403"/>
                <a:gd name="T122" fmla="*/ 89 w 515"/>
                <a:gd name="T123" fmla="*/ 398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15" h="403">
                  <a:moveTo>
                    <a:pt x="86" y="386"/>
                  </a:moveTo>
                  <a:cubicBezTo>
                    <a:pt x="83" y="384"/>
                    <a:pt x="83" y="384"/>
                    <a:pt x="83" y="384"/>
                  </a:cubicBezTo>
                  <a:cubicBezTo>
                    <a:pt x="78" y="391"/>
                    <a:pt x="78" y="391"/>
                    <a:pt x="78" y="391"/>
                  </a:cubicBezTo>
                  <a:cubicBezTo>
                    <a:pt x="85" y="395"/>
                    <a:pt x="85" y="395"/>
                    <a:pt x="85" y="395"/>
                  </a:cubicBezTo>
                  <a:cubicBezTo>
                    <a:pt x="78" y="391"/>
                    <a:pt x="78" y="391"/>
                    <a:pt x="78" y="391"/>
                  </a:cubicBezTo>
                  <a:cubicBezTo>
                    <a:pt x="83" y="398"/>
                    <a:pt x="83" y="398"/>
                    <a:pt x="83" y="398"/>
                  </a:cubicBezTo>
                  <a:cubicBezTo>
                    <a:pt x="84" y="397"/>
                    <a:pt x="85" y="397"/>
                    <a:pt x="85" y="395"/>
                  </a:cubicBezTo>
                  <a:cubicBezTo>
                    <a:pt x="78" y="391"/>
                    <a:pt x="78" y="391"/>
                    <a:pt x="78" y="391"/>
                  </a:cubicBezTo>
                  <a:cubicBezTo>
                    <a:pt x="83" y="398"/>
                    <a:pt x="83" y="398"/>
                    <a:pt x="83" y="398"/>
                  </a:cubicBezTo>
                  <a:cubicBezTo>
                    <a:pt x="78" y="391"/>
                    <a:pt x="78" y="391"/>
                    <a:pt x="78" y="391"/>
                  </a:cubicBezTo>
                  <a:cubicBezTo>
                    <a:pt x="82" y="399"/>
                    <a:pt x="82" y="399"/>
                    <a:pt x="82" y="399"/>
                  </a:cubicBezTo>
                  <a:cubicBezTo>
                    <a:pt x="82" y="398"/>
                    <a:pt x="82" y="398"/>
                    <a:pt x="83" y="398"/>
                  </a:cubicBezTo>
                  <a:cubicBezTo>
                    <a:pt x="78" y="391"/>
                    <a:pt x="78" y="391"/>
                    <a:pt x="78" y="391"/>
                  </a:cubicBezTo>
                  <a:cubicBezTo>
                    <a:pt x="82" y="399"/>
                    <a:pt x="82" y="399"/>
                    <a:pt x="82" y="399"/>
                  </a:cubicBezTo>
                  <a:cubicBezTo>
                    <a:pt x="79" y="392"/>
                    <a:pt x="79" y="392"/>
                    <a:pt x="79" y="392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81" y="399"/>
                    <a:pt x="81" y="399"/>
                    <a:pt x="82" y="399"/>
                  </a:cubicBezTo>
                  <a:cubicBezTo>
                    <a:pt x="79" y="392"/>
                    <a:pt x="79" y="392"/>
                    <a:pt x="79" y="392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79" y="394"/>
                    <a:pt x="79" y="394"/>
                    <a:pt x="79" y="394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79" y="394"/>
                    <a:pt x="79" y="394"/>
                    <a:pt x="79" y="394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80" y="398"/>
                    <a:pt x="80" y="398"/>
                    <a:pt x="80" y="398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80" y="398"/>
                    <a:pt x="80" y="398"/>
                    <a:pt x="80" y="398"/>
                  </a:cubicBezTo>
                  <a:cubicBezTo>
                    <a:pt x="81" y="399"/>
                    <a:pt x="81" y="399"/>
                    <a:pt x="81" y="399"/>
                  </a:cubicBezTo>
                  <a:cubicBezTo>
                    <a:pt x="81" y="399"/>
                    <a:pt x="82" y="399"/>
                    <a:pt x="83" y="398"/>
                  </a:cubicBezTo>
                  <a:cubicBezTo>
                    <a:pt x="88" y="398"/>
                    <a:pt x="98" y="396"/>
                    <a:pt x="106" y="395"/>
                  </a:cubicBezTo>
                  <a:cubicBezTo>
                    <a:pt x="111" y="394"/>
                    <a:pt x="115" y="393"/>
                    <a:pt x="118" y="392"/>
                  </a:cubicBezTo>
                  <a:cubicBezTo>
                    <a:pt x="119" y="392"/>
                    <a:pt x="121" y="392"/>
                    <a:pt x="122" y="392"/>
                  </a:cubicBezTo>
                  <a:cubicBezTo>
                    <a:pt x="122" y="392"/>
                    <a:pt x="123" y="391"/>
                    <a:pt x="123" y="391"/>
                  </a:cubicBezTo>
                  <a:cubicBezTo>
                    <a:pt x="123" y="391"/>
                    <a:pt x="124" y="391"/>
                    <a:pt x="124" y="391"/>
                  </a:cubicBezTo>
                  <a:cubicBezTo>
                    <a:pt x="124" y="391"/>
                    <a:pt x="125" y="391"/>
                    <a:pt x="125" y="390"/>
                  </a:cubicBezTo>
                  <a:cubicBezTo>
                    <a:pt x="126" y="390"/>
                    <a:pt x="126" y="390"/>
                    <a:pt x="126" y="390"/>
                  </a:cubicBezTo>
                  <a:cubicBezTo>
                    <a:pt x="127" y="389"/>
                    <a:pt x="127" y="389"/>
                    <a:pt x="128" y="388"/>
                  </a:cubicBezTo>
                  <a:cubicBezTo>
                    <a:pt x="129" y="386"/>
                    <a:pt x="130" y="384"/>
                    <a:pt x="129" y="381"/>
                  </a:cubicBezTo>
                  <a:cubicBezTo>
                    <a:pt x="129" y="379"/>
                    <a:pt x="127" y="378"/>
                    <a:pt x="125" y="376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71" y="352"/>
                    <a:pt x="71" y="352"/>
                    <a:pt x="71" y="352"/>
                  </a:cubicBezTo>
                  <a:cubicBezTo>
                    <a:pt x="78" y="356"/>
                    <a:pt x="78" y="356"/>
                    <a:pt x="78" y="356"/>
                  </a:cubicBezTo>
                  <a:cubicBezTo>
                    <a:pt x="71" y="352"/>
                    <a:pt x="71" y="352"/>
                    <a:pt x="71" y="352"/>
                  </a:cubicBezTo>
                  <a:cubicBezTo>
                    <a:pt x="75" y="359"/>
                    <a:pt x="75" y="359"/>
                    <a:pt x="75" y="359"/>
                  </a:cubicBezTo>
                  <a:cubicBezTo>
                    <a:pt x="76" y="359"/>
                    <a:pt x="77" y="358"/>
                    <a:pt x="78" y="356"/>
                  </a:cubicBezTo>
                  <a:cubicBezTo>
                    <a:pt x="71" y="352"/>
                    <a:pt x="71" y="352"/>
                    <a:pt x="71" y="352"/>
                  </a:cubicBezTo>
                  <a:cubicBezTo>
                    <a:pt x="75" y="359"/>
                    <a:pt x="75" y="359"/>
                    <a:pt x="75" y="359"/>
                  </a:cubicBezTo>
                  <a:cubicBezTo>
                    <a:pt x="71" y="352"/>
                    <a:pt x="71" y="352"/>
                    <a:pt x="71" y="352"/>
                  </a:cubicBezTo>
                  <a:cubicBezTo>
                    <a:pt x="72" y="360"/>
                    <a:pt x="72" y="360"/>
                    <a:pt x="72" y="360"/>
                  </a:cubicBezTo>
                  <a:cubicBezTo>
                    <a:pt x="73" y="360"/>
                    <a:pt x="74" y="360"/>
                    <a:pt x="75" y="359"/>
                  </a:cubicBezTo>
                  <a:cubicBezTo>
                    <a:pt x="71" y="352"/>
                    <a:pt x="71" y="352"/>
                    <a:pt x="71" y="352"/>
                  </a:cubicBezTo>
                  <a:cubicBezTo>
                    <a:pt x="72" y="360"/>
                    <a:pt x="72" y="360"/>
                    <a:pt x="72" y="360"/>
                  </a:cubicBezTo>
                  <a:cubicBezTo>
                    <a:pt x="71" y="354"/>
                    <a:pt x="71" y="354"/>
                    <a:pt x="71" y="354"/>
                  </a:cubicBezTo>
                  <a:cubicBezTo>
                    <a:pt x="71" y="360"/>
                    <a:pt x="71" y="360"/>
                    <a:pt x="71" y="360"/>
                  </a:cubicBezTo>
                  <a:cubicBezTo>
                    <a:pt x="72" y="360"/>
                    <a:pt x="72" y="360"/>
                    <a:pt x="72" y="360"/>
                  </a:cubicBezTo>
                  <a:cubicBezTo>
                    <a:pt x="71" y="354"/>
                    <a:pt x="71" y="354"/>
                    <a:pt x="71" y="354"/>
                  </a:cubicBezTo>
                  <a:cubicBezTo>
                    <a:pt x="71" y="360"/>
                    <a:pt x="71" y="360"/>
                    <a:pt x="71" y="360"/>
                  </a:cubicBezTo>
                  <a:cubicBezTo>
                    <a:pt x="71" y="357"/>
                    <a:pt x="71" y="357"/>
                    <a:pt x="71" y="357"/>
                  </a:cubicBezTo>
                  <a:cubicBezTo>
                    <a:pt x="71" y="360"/>
                    <a:pt x="71" y="360"/>
                    <a:pt x="71" y="360"/>
                  </a:cubicBezTo>
                  <a:cubicBezTo>
                    <a:pt x="71" y="360"/>
                    <a:pt x="71" y="360"/>
                    <a:pt x="71" y="360"/>
                  </a:cubicBezTo>
                  <a:cubicBezTo>
                    <a:pt x="71" y="357"/>
                    <a:pt x="71" y="357"/>
                    <a:pt x="71" y="357"/>
                  </a:cubicBezTo>
                  <a:cubicBezTo>
                    <a:pt x="71" y="360"/>
                    <a:pt x="71" y="360"/>
                    <a:pt x="71" y="360"/>
                  </a:cubicBezTo>
                  <a:cubicBezTo>
                    <a:pt x="71" y="360"/>
                    <a:pt x="72" y="360"/>
                    <a:pt x="73" y="360"/>
                  </a:cubicBezTo>
                  <a:cubicBezTo>
                    <a:pt x="77" y="361"/>
                    <a:pt x="85" y="363"/>
                    <a:pt x="95" y="366"/>
                  </a:cubicBezTo>
                  <a:cubicBezTo>
                    <a:pt x="109" y="370"/>
                    <a:pt x="127" y="375"/>
                    <a:pt x="143" y="379"/>
                  </a:cubicBezTo>
                  <a:cubicBezTo>
                    <a:pt x="151" y="382"/>
                    <a:pt x="158" y="383"/>
                    <a:pt x="164" y="385"/>
                  </a:cubicBezTo>
                  <a:cubicBezTo>
                    <a:pt x="166" y="385"/>
                    <a:pt x="169" y="386"/>
                    <a:pt x="171" y="386"/>
                  </a:cubicBezTo>
                  <a:cubicBezTo>
                    <a:pt x="172" y="387"/>
                    <a:pt x="173" y="387"/>
                    <a:pt x="174" y="387"/>
                  </a:cubicBezTo>
                  <a:cubicBezTo>
                    <a:pt x="175" y="387"/>
                    <a:pt x="176" y="387"/>
                    <a:pt x="177" y="387"/>
                  </a:cubicBezTo>
                  <a:cubicBezTo>
                    <a:pt x="177" y="387"/>
                    <a:pt x="178" y="387"/>
                    <a:pt x="179" y="387"/>
                  </a:cubicBezTo>
                  <a:cubicBezTo>
                    <a:pt x="180" y="387"/>
                    <a:pt x="180" y="387"/>
                    <a:pt x="181" y="386"/>
                  </a:cubicBezTo>
                  <a:cubicBezTo>
                    <a:pt x="182" y="386"/>
                    <a:pt x="184" y="385"/>
                    <a:pt x="185" y="383"/>
                  </a:cubicBezTo>
                  <a:cubicBezTo>
                    <a:pt x="185" y="383"/>
                    <a:pt x="185" y="383"/>
                    <a:pt x="185" y="383"/>
                  </a:cubicBezTo>
                  <a:cubicBezTo>
                    <a:pt x="185" y="382"/>
                    <a:pt x="186" y="380"/>
                    <a:pt x="186" y="379"/>
                  </a:cubicBezTo>
                  <a:cubicBezTo>
                    <a:pt x="186" y="377"/>
                    <a:pt x="185" y="376"/>
                    <a:pt x="185" y="376"/>
                  </a:cubicBezTo>
                  <a:cubicBezTo>
                    <a:pt x="185" y="374"/>
                    <a:pt x="184" y="374"/>
                    <a:pt x="184" y="373"/>
                  </a:cubicBezTo>
                  <a:cubicBezTo>
                    <a:pt x="183" y="372"/>
                    <a:pt x="183" y="372"/>
                    <a:pt x="182" y="371"/>
                  </a:cubicBezTo>
                  <a:cubicBezTo>
                    <a:pt x="181" y="370"/>
                    <a:pt x="180" y="370"/>
                    <a:pt x="178" y="368"/>
                  </a:cubicBezTo>
                  <a:cubicBezTo>
                    <a:pt x="172" y="364"/>
                    <a:pt x="162" y="358"/>
                    <a:pt x="151" y="351"/>
                  </a:cubicBezTo>
                  <a:cubicBezTo>
                    <a:pt x="115" y="328"/>
                    <a:pt x="61" y="297"/>
                    <a:pt x="61" y="297"/>
                  </a:cubicBezTo>
                  <a:cubicBezTo>
                    <a:pt x="57" y="304"/>
                    <a:pt x="57" y="304"/>
                    <a:pt x="57" y="304"/>
                  </a:cubicBezTo>
                  <a:cubicBezTo>
                    <a:pt x="54" y="311"/>
                    <a:pt x="54" y="311"/>
                    <a:pt x="54" y="311"/>
                  </a:cubicBezTo>
                  <a:cubicBezTo>
                    <a:pt x="200" y="370"/>
                    <a:pt x="200" y="370"/>
                    <a:pt x="200" y="370"/>
                  </a:cubicBezTo>
                  <a:cubicBezTo>
                    <a:pt x="204" y="371"/>
                    <a:pt x="208" y="370"/>
                    <a:pt x="210" y="367"/>
                  </a:cubicBezTo>
                  <a:cubicBezTo>
                    <a:pt x="211" y="365"/>
                    <a:pt x="212" y="364"/>
                    <a:pt x="212" y="362"/>
                  </a:cubicBezTo>
                  <a:cubicBezTo>
                    <a:pt x="212" y="360"/>
                    <a:pt x="211" y="359"/>
                    <a:pt x="211" y="358"/>
                  </a:cubicBezTo>
                  <a:cubicBezTo>
                    <a:pt x="210" y="356"/>
                    <a:pt x="209" y="356"/>
                    <a:pt x="208" y="355"/>
                  </a:cubicBezTo>
                  <a:cubicBezTo>
                    <a:pt x="207" y="354"/>
                    <a:pt x="205" y="352"/>
                    <a:pt x="204" y="351"/>
                  </a:cubicBezTo>
                  <a:cubicBezTo>
                    <a:pt x="200" y="348"/>
                    <a:pt x="195" y="345"/>
                    <a:pt x="189" y="341"/>
                  </a:cubicBezTo>
                  <a:cubicBezTo>
                    <a:pt x="168" y="327"/>
                    <a:pt x="133" y="306"/>
                    <a:pt x="104" y="288"/>
                  </a:cubicBezTo>
                  <a:cubicBezTo>
                    <a:pt x="74" y="271"/>
                    <a:pt x="50" y="257"/>
                    <a:pt x="50" y="257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53" y="268"/>
                    <a:pt x="53" y="268"/>
                    <a:pt x="53" y="268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51" y="271"/>
                    <a:pt x="51" y="271"/>
                    <a:pt x="51" y="271"/>
                  </a:cubicBezTo>
                  <a:cubicBezTo>
                    <a:pt x="51" y="270"/>
                    <a:pt x="52" y="269"/>
                    <a:pt x="53" y="268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51" y="271"/>
                    <a:pt x="51" y="271"/>
                    <a:pt x="51" y="271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8" y="272"/>
                    <a:pt x="48" y="272"/>
                    <a:pt x="48" y="272"/>
                  </a:cubicBezTo>
                  <a:cubicBezTo>
                    <a:pt x="48" y="272"/>
                    <a:pt x="49" y="271"/>
                    <a:pt x="51" y="271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8" y="272"/>
                    <a:pt x="48" y="272"/>
                    <a:pt x="48" y="272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72"/>
                    <a:pt x="46" y="272"/>
                    <a:pt x="46" y="272"/>
                  </a:cubicBezTo>
                  <a:cubicBezTo>
                    <a:pt x="46" y="272"/>
                    <a:pt x="47" y="272"/>
                    <a:pt x="48" y="272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72"/>
                    <a:pt x="46" y="272"/>
                    <a:pt x="46" y="272"/>
                  </a:cubicBezTo>
                  <a:cubicBezTo>
                    <a:pt x="46" y="266"/>
                    <a:pt x="46" y="266"/>
                    <a:pt x="46" y="266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45" y="272"/>
                    <a:pt x="45" y="272"/>
                    <a:pt x="46" y="272"/>
                  </a:cubicBezTo>
                  <a:cubicBezTo>
                    <a:pt x="46" y="266"/>
                    <a:pt x="46" y="266"/>
                    <a:pt x="46" y="266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45" y="272"/>
                    <a:pt x="46" y="273"/>
                    <a:pt x="48" y="273"/>
                  </a:cubicBezTo>
                  <a:cubicBezTo>
                    <a:pt x="56" y="277"/>
                    <a:pt x="72" y="285"/>
                    <a:pt x="92" y="294"/>
                  </a:cubicBezTo>
                  <a:cubicBezTo>
                    <a:pt x="122" y="309"/>
                    <a:pt x="159" y="328"/>
                    <a:pt x="190" y="343"/>
                  </a:cubicBezTo>
                  <a:cubicBezTo>
                    <a:pt x="205" y="351"/>
                    <a:pt x="218" y="357"/>
                    <a:pt x="228" y="362"/>
                  </a:cubicBezTo>
                  <a:cubicBezTo>
                    <a:pt x="232" y="365"/>
                    <a:pt x="236" y="367"/>
                    <a:pt x="239" y="368"/>
                  </a:cubicBezTo>
                  <a:cubicBezTo>
                    <a:pt x="241" y="369"/>
                    <a:pt x="243" y="370"/>
                    <a:pt x="243" y="370"/>
                  </a:cubicBezTo>
                  <a:cubicBezTo>
                    <a:pt x="247" y="372"/>
                    <a:pt x="251" y="371"/>
                    <a:pt x="254" y="367"/>
                  </a:cubicBezTo>
                  <a:cubicBezTo>
                    <a:pt x="256" y="363"/>
                    <a:pt x="255" y="358"/>
                    <a:pt x="251" y="356"/>
                  </a:cubicBezTo>
                  <a:cubicBezTo>
                    <a:pt x="45" y="227"/>
                    <a:pt x="45" y="227"/>
                    <a:pt x="45" y="227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5" y="241"/>
                    <a:pt x="45" y="241"/>
                    <a:pt x="45" y="241"/>
                  </a:cubicBezTo>
                  <a:cubicBezTo>
                    <a:pt x="46" y="240"/>
                    <a:pt x="47" y="239"/>
                    <a:pt x="48" y="238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5" y="241"/>
                    <a:pt x="45" y="241"/>
                    <a:pt x="45" y="241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3" y="242"/>
                    <a:pt x="44" y="242"/>
                    <a:pt x="45" y="241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1" y="242"/>
                    <a:pt x="41" y="242"/>
                    <a:pt x="41" y="242"/>
                  </a:cubicBezTo>
                  <a:cubicBezTo>
                    <a:pt x="41" y="242"/>
                    <a:pt x="42" y="242"/>
                    <a:pt x="42" y="242"/>
                  </a:cubicBezTo>
                  <a:cubicBezTo>
                    <a:pt x="41" y="234"/>
                    <a:pt x="41" y="234"/>
                    <a:pt x="41" y="234"/>
                  </a:cubicBezTo>
                  <a:cubicBezTo>
                    <a:pt x="41" y="242"/>
                    <a:pt x="41" y="242"/>
                    <a:pt x="41" y="242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39" y="242"/>
                    <a:pt x="39" y="242"/>
                    <a:pt x="39" y="242"/>
                  </a:cubicBezTo>
                  <a:cubicBezTo>
                    <a:pt x="40" y="242"/>
                    <a:pt x="40" y="242"/>
                    <a:pt x="41" y="242"/>
                  </a:cubicBezTo>
                  <a:cubicBezTo>
                    <a:pt x="41" y="236"/>
                    <a:pt x="41" y="236"/>
                    <a:pt x="41" y="236"/>
                  </a:cubicBezTo>
                  <a:cubicBezTo>
                    <a:pt x="39" y="242"/>
                    <a:pt x="39" y="242"/>
                    <a:pt x="39" y="242"/>
                  </a:cubicBezTo>
                  <a:cubicBezTo>
                    <a:pt x="39" y="242"/>
                    <a:pt x="39" y="242"/>
                    <a:pt x="39" y="242"/>
                  </a:cubicBezTo>
                  <a:cubicBezTo>
                    <a:pt x="40" y="242"/>
                    <a:pt x="42" y="243"/>
                    <a:pt x="44" y="244"/>
                  </a:cubicBezTo>
                  <a:cubicBezTo>
                    <a:pt x="54" y="248"/>
                    <a:pt x="73" y="257"/>
                    <a:pt x="97" y="269"/>
                  </a:cubicBezTo>
                  <a:cubicBezTo>
                    <a:pt x="133" y="286"/>
                    <a:pt x="179" y="309"/>
                    <a:pt x="216" y="327"/>
                  </a:cubicBezTo>
                  <a:cubicBezTo>
                    <a:pt x="235" y="336"/>
                    <a:pt x="251" y="344"/>
                    <a:pt x="263" y="350"/>
                  </a:cubicBezTo>
                  <a:cubicBezTo>
                    <a:pt x="269" y="353"/>
                    <a:pt x="274" y="355"/>
                    <a:pt x="277" y="357"/>
                  </a:cubicBezTo>
                  <a:cubicBezTo>
                    <a:pt x="279" y="358"/>
                    <a:pt x="281" y="358"/>
                    <a:pt x="282" y="359"/>
                  </a:cubicBezTo>
                  <a:cubicBezTo>
                    <a:pt x="282" y="359"/>
                    <a:pt x="283" y="359"/>
                    <a:pt x="283" y="359"/>
                  </a:cubicBezTo>
                  <a:cubicBezTo>
                    <a:pt x="283" y="360"/>
                    <a:pt x="284" y="360"/>
                    <a:pt x="284" y="360"/>
                  </a:cubicBezTo>
                  <a:cubicBezTo>
                    <a:pt x="285" y="360"/>
                    <a:pt x="285" y="360"/>
                    <a:pt x="285" y="360"/>
                  </a:cubicBezTo>
                  <a:cubicBezTo>
                    <a:pt x="285" y="360"/>
                    <a:pt x="285" y="360"/>
                    <a:pt x="287" y="360"/>
                  </a:cubicBezTo>
                  <a:cubicBezTo>
                    <a:pt x="287" y="360"/>
                    <a:pt x="288" y="360"/>
                    <a:pt x="289" y="360"/>
                  </a:cubicBezTo>
                  <a:cubicBezTo>
                    <a:pt x="289" y="360"/>
                    <a:pt x="290" y="359"/>
                    <a:pt x="291" y="359"/>
                  </a:cubicBezTo>
                  <a:cubicBezTo>
                    <a:pt x="292" y="358"/>
                    <a:pt x="292" y="358"/>
                    <a:pt x="293" y="357"/>
                  </a:cubicBezTo>
                  <a:cubicBezTo>
                    <a:pt x="293" y="356"/>
                    <a:pt x="293" y="356"/>
                    <a:pt x="293" y="356"/>
                  </a:cubicBezTo>
                  <a:cubicBezTo>
                    <a:pt x="294" y="355"/>
                    <a:pt x="295" y="353"/>
                    <a:pt x="295" y="352"/>
                  </a:cubicBezTo>
                  <a:cubicBezTo>
                    <a:pt x="295" y="350"/>
                    <a:pt x="294" y="349"/>
                    <a:pt x="294" y="348"/>
                  </a:cubicBezTo>
                  <a:cubicBezTo>
                    <a:pt x="293" y="347"/>
                    <a:pt x="293" y="346"/>
                    <a:pt x="292" y="346"/>
                  </a:cubicBezTo>
                  <a:cubicBezTo>
                    <a:pt x="291" y="345"/>
                    <a:pt x="291" y="344"/>
                    <a:pt x="290" y="343"/>
                  </a:cubicBezTo>
                  <a:cubicBezTo>
                    <a:pt x="288" y="342"/>
                    <a:pt x="285" y="340"/>
                    <a:pt x="282" y="338"/>
                  </a:cubicBezTo>
                  <a:cubicBezTo>
                    <a:pt x="271" y="330"/>
                    <a:pt x="250" y="317"/>
                    <a:pt x="225" y="302"/>
                  </a:cubicBezTo>
                  <a:cubicBezTo>
                    <a:pt x="187" y="279"/>
                    <a:pt x="141" y="251"/>
                    <a:pt x="103" y="229"/>
                  </a:cubicBezTo>
                  <a:cubicBezTo>
                    <a:pt x="85" y="217"/>
                    <a:pt x="68" y="207"/>
                    <a:pt x="57" y="200"/>
                  </a:cubicBezTo>
                  <a:cubicBezTo>
                    <a:pt x="51" y="196"/>
                    <a:pt x="46" y="193"/>
                    <a:pt x="43" y="191"/>
                  </a:cubicBezTo>
                  <a:cubicBezTo>
                    <a:pt x="42" y="190"/>
                    <a:pt x="41" y="189"/>
                    <a:pt x="40" y="189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7" y="192"/>
                    <a:pt x="37" y="192"/>
                    <a:pt x="37" y="192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7" y="192"/>
                    <a:pt x="37" y="192"/>
                    <a:pt x="37" y="192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41" y="191"/>
                    <a:pt x="41" y="191"/>
                    <a:pt x="41" y="191"/>
                  </a:cubicBezTo>
                  <a:cubicBezTo>
                    <a:pt x="41" y="190"/>
                    <a:pt x="40" y="190"/>
                    <a:pt x="40" y="189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41" y="191"/>
                    <a:pt x="41" y="191"/>
                    <a:pt x="41" y="191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2" y="192"/>
                    <a:pt x="41" y="191"/>
                    <a:pt x="41" y="191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2" y="197"/>
                    <a:pt x="42" y="195"/>
                    <a:pt x="42" y="194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8" y="201"/>
                    <a:pt x="40" y="200"/>
                    <a:pt x="41" y="198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5" y="202"/>
                    <a:pt x="36" y="202"/>
                    <a:pt x="37" y="202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2" y="202"/>
                    <a:pt x="32" y="202"/>
                    <a:pt x="32" y="202"/>
                  </a:cubicBezTo>
                  <a:cubicBezTo>
                    <a:pt x="33" y="202"/>
                    <a:pt x="33" y="202"/>
                    <a:pt x="34" y="202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2" y="202"/>
                    <a:pt x="32" y="202"/>
                    <a:pt x="32" y="202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1" y="202"/>
                    <a:pt x="31" y="202"/>
                    <a:pt x="31" y="202"/>
                  </a:cubicBezTo>
                  <a:cubicBezTo>
                    <a:pt x="31" y="202"/>
                    <a:pt x="32" y="202"/>
                    <a:pt x="32" y="202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1" y="202"/>
                    <a:pt x="31" y="202"/>
                    <a:pt x="31" y="202"/>
                  </a:cubicBezTo>
                  <a:cubicBezTo>
                    <a:pt x="33" y="196"/>
                    <a:pt x="33" y="196"/>
                    <a:pt x="33" y="196"/>
                  </a:cubicBezTo>
                  <a:cubicBezTo>
                    <a:pt x="31" y="202"/>
                    <a:pt x="31" y="202"/>
                    <a:pt x="31" y="202"/>
                  </a:cubicBezTo>
                  <a:cubicBezTo>
                    <a:pt x="31" y="202"/>
                    <a:pt x="31" y="202"/>
                    <a:pt x="31" y="202"/>
                  </a:cubicBezTo>
                  <a:cubicBezTo>
                    <a:pt x="33" y="196"/>
                    <a:pt x="33" y="196"/>
                    <a:pt x="33" y="196"/>
                  </a:cubicBezTo>
                  <a:cubicBezTo>
                    <a:pt x="31" y="202"/>
                    <a:pt x="31" y="202"/>
                    <a:pt x="31" y="202"/>
                  </a:cubicBezTo>
                  <a:cubicBezTo>
                    <a:pt x="31" y="202"/>
                    <a:pt x="31" y="202"/>
                    <a:pt x="31" y="202"/>
                  </a:cubicBezTo>
                  <a:cubicBezTo>
                    <a:pt x="31" y="202"/>
                    <a:pt x="32" y="202"/>
                    <a:pt x="32" y="202"/>
                  </a:cubicBezTo>
                  <a:cubicBezTo>
                    <a:pt x="36" y="204"/>
                    <a:pt x="42" y="207"/>
                    <a:pt x="52" y="212"/>
                  </a:cubicBezTo>
                  <a:cubicBezTo>
                    <a:pt x="85" y="228"/>
                    <a:pt x="150" y="261"/>
                    <a:pt x="207" y="289"/>
                  </a:cubicBezTo>
                  <a:cubicBezTo>
                    <a:pt x="236" y="303"/>
                    <a:pt x="262" y="317"/>
                    <a:pt x="282" y="326"/>
                  </a:cubicBezTo>
                  <a:cubicBezTo>
                    <a:pt x="291" y="331"/>
                    <a:pt x="299" y="335"/>
                    <a:pt x="305" y="338"/>
                  </a:cubicBezTo>
                  <a:cubicBezTo>
                    <a:pt x="310" y="341"/>
                    <a:pt x="313" y="342"/>
                    <a:pt x="313" y="342"/>
                  </a:cubicBezTo>
                  <a:cubicBezTo>
                    <a:pt x="317" y="344"/>
                    <a:pt x="322" y="343"/>
                    <a:pt x="324" y="339"/>
                  </a:cubicBezTo>
                  <a:cubicBezTo>
                    <a:pt x="325" y="338"/>
                    <a:pt x="325" y="336"/>
                    <a:pt x="325" y="335"/>
                  </a:cubicBezTo>
                  <a:cubicBezTo>
                    <a:pt x="325" y="333"/>
                    <a:pt x="325" y="332"/>
                    <a:pt x="324" y="331"/>
                  </a:cubicBezTo>
                  <a:cubicBezTo>
                    <a:pt x="324" y="330"/>
                    <a:pt x="323" y="329"/>
                    <a:pt x="323" y="329"/>
                  </a:cubicBezTo>
                  <a:cubicBezTo>
                    <a:pt x="322" y="328"/>
                    <a:pt x="322" y="328"/>
                    <a:pt x="321" y="328"/>
                  </a:cubicBezTo>
                  <a:cubicBezTo>
                    <a:pt x="321" y="327"/>
                    <a:pt x="320" y="327"/>
                    <a:pt x="319" y="326"/>
                  </a:cubicBezTo>
                  <a:cubicBezTo>
                    <a:pt x="315" y="323"/>
                    <a:pt x="307" y="319"/>
                    <a:pt x="297" y="313"/>
                  </a:cubicBezTo>
                  <a:cubicBezTo>
                    <a:pt x="263" y="292"/>
                    <a:pt x="196" y="252"/>
                    <a:pt x="138" y="217"/>
                  </a:cubicBezTo>
                  <a:cubicBezTo>
                    <a:pt x="109" y="200"/>
                    <a:pt x="82" y="183"/>
                    <a:pt x="62" y="171"/>
                  </a:cubicBezTo>
                  <a:cubicBezTo>
                    <a:pt x="53" y="164"/>
                    <a:pt x="45" y="159"/>
                    <a:pt x="39" y="155"/>
                  </a:cubicBezTo>
                  <a:cubicBezTo>
                    <a:pt x="37" y="153"/>
                    <a:pt x="35" y="151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4" y="151"/>
                    <a:pt x="34" y="151"/>
                    <a:pt x="33" y="150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4" y="156"/>
                    <a:pt x="34" y="154"/>
                    <a:pt x="34" y="153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2" y="159"/>
                    <a:pt x="32" y="158"/>
                    <a:pt x="33" y="157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9" y="161"/>
                    <a:pt x="30" y="160"/>
                    <a:pt x="31" y="160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7" y="156"/>
                    <a:pt x="27" y="156"/>
                    <a:pt x="27" y="156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27" y="161"/>
                    <a:pt x="28" y="161"/>
                    <a:pt x="28" y="161"/>
                  </a:cubicBezTo>
                  <a:cubicBezTo>
                    <a:pt x="27" y="156"/>
                    <a:pt x="27" y="156"/>
                    <a:pt x="27" y="156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27" y="159"/>
                    <a:pt x="27" y="159"/>
                    <a:pt x="27" y="159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27" y="159"/>
                    <a:pt x="27" y="159"/>
                    <a:pt x="27" y="159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9" y="161"/>
                    <a:pt x="32" y="162"/>
                    <a:pt x="36" y="164"/>
                  </a:cubicBezTo>
                  <a:cubicBezTo>
                    <a:pt x="44" y="167"/>
                    <a:pt x="55" y="172"/>
                    <a:pt x="68" y="179"/>
                  </a:cubicBezTo>
                  <a:cubicBezTo>
                    <a:pt x="115" y="201"/>
                    <a:pt x="190" y="242"/>
                    <a:pt x="253" y="276"/>
                  </a:cubicBezTo>
                  <a:cubicBezTo>
                    <a:pt x="285" y="294"/>
                    <a:pt x="313" y="310"/>
                    <a:pt x="334" y="321"/>
                  </a:cubicBezTo>
                  <a:cubicBezTo>
                    <a:pt x="345" y="327"/>
                    <a:pt x="354" y="332"/>
                    <a:pt x="360" y="335"/>
                  </a:cubicBezTo>
                  <a:cubicBezTo>
                    <a:pt x="363" y="336"/>
                    <a:pt x="365" y="338"/>
                    <a:pt x="367" y="339"/>
                  </a:cubicBezTo>
                  <a:cubicBezTo>
                    <a:pt x="367" y="339"/>
                    <a:pt x="368" y="339"/>
                    <a:pt x="369" y="340"/>
                  </a:cubicBezTo>
                  <a:cubicBezTo>
                    <a:pt x="369" y="340"/>
                    <a:pt x="369" y="340"/>
                    <a:pt x="369" y="340"/>
                  </a:cubicBezTo>
                  <a:cubicBezTo>
                    <a:pt x="370" y="340"/>
                    <a:pt x="370" y="340"/>
                    <a:pt x="370" y="340"/>
                  </a:cubicBezTo>
                  <a:cubicBezTo>
                    <a:pt x="371" y="341"/>
                    <a:pt x="371" y="341"/>
                    <a:pt x="371" y="341"/>
                  </a:cubicBezTo>
                  <a:cubicBezTo>
                    <a:pt x="371" y="341"/>
                    <a:pt x="371" y="341"/>
                    <a:pt x="371" y="341"/>
                  </a:cubicBezTo>
                  <a:cubicBezTo>
                    <a:pt x="372" y="341"/>
                    <a:pt x="372" y="341"/>
                    <a:pt x="373" y="341"/>
                  </a:cubicBezTo>
                  <a:cubicBezTo>
                    <a:pt x="374" y="341"/>
                    <a:pt x="374" y="341"/>
                    <a:pt x="375" y="341"/>
                  </a:cubicBezTo>
                  <a:cubicBezTo>
                    <a:pt x="376" y="340"/>
                    <a:pt x="377" y="340"/>
                    <a:pt x="378" y="339"/>
                  </a:cubicBezTo>
                  <a:cubicBezTo>
                    <a:pt x="379" y="338"/>
                    <a:pt x="380" y="338"/>
                    <a:pt x="380" y="337"/>
                  </a:cubicBezTo>
                  <a:cubicBezTo>
                    <a:pt x="381" y="336"/>
                    <a:pt x="381" y="334"/>
                    <a:pt x="381" y="333"/>
                  </a:cubicBezTo>
                  <a:cubicBezTo>
                    <a:pt x="381" y="331"/>
                    <a:pt x="381" y="330"/>
                    <a:pt x="380" y="329"/>
                  </a:cubicBezTo>
                  <a:cubicBezTo>
                    <a:pt x="380" y="327"/>
                    <a:pt x="379" y="327"/>
                    <a:pt x="378" y="326"/>
                  </a:cubicBezTo>
                  <a:cubicBezTo>
                    <a:pt x="377" y="325"/>
                    <a:pt x="376" y="324"/>
                    <a:pt x="375" y="323"/>
                  </a:cubicBezTo>
                  <a:cubicBezTo>
                    <a:pt x="373" y="321"/>
                    <a:pt x="369" y="319"/>
                    <a:pt x="365" y="316"/>
                  </a:cubicBezTo>
                  <a:cubicBezTo>
                    <a:pt x="348" y="305"/>
                    <a:pt x="318" y="286"/>
                    <a:pt x="282" y="265"/>
                  </a:cubicBezTo>
                  <a:cubicBezTo>
                    <a:pt x="228" y="232"/>
                    <a:pt x="160" y="192"/>
                    <a:pt x="106" y="160"/>
                  </a:cubicBezTo>
                  <a:cubicBezTo>
                    <a:pt x="79" y="143"/>
                    <a:pt x="56" y="129"/>
                    <a:pt x="39" y="118"/>
                  </a:cubicBezTo>
                  <a:cubicBezTo>
                    <a:pt x="31" y="112"/>
                    <a:pt x="24" y="108"/>
                    <a:pt x="20" y="105"/>
                  </a:cubicBezTo>
                  <a:cubicBezTo>
                    <a:pt x="18" y="103"/>
                    <a:pt x="16" y="102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6" y="103"/>
                    <a:pt x="15" y="102"/>
                    <a:pt x="15" y="101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6" y="107"/>
                    <a:pt x="16" y="106"/>
                    <a:pt x="16" y="105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399" y="323"/>
                    <a:pt x="399" y="323"/>
                    <a:pt x="399" y="323"/>
                  </a:cubicBezTo>
                  <a:cubicBezTo>
                    <a:pt x="403" y="325"/>
                    <a:pt x="408" y="324"/>
                    <a:pt x="410" y="320"/>
                  </a:cubicBezTo>
                  <a:cubicBezTo>
                    <a:pt x="412" y="316"/>
                    <a:pt x="411" y="311"/>
                    <a:pt x="407" y="309"/>
                  </a:cubicBezTo>
                  <a:cubicBezTo>
                    <a:pt x="407" y="309"/>
                    <a:pt x="406" y="308"/>
                    <a:pt x="403" y="307"/>
                  </a:cubicBezTo>
                  <a:cubicBezTo>
                    <a:pt x="384" y="296"/>
                    <a:pt x="298" y="246"/>
                    <a:pt x="217" y="197"/>
                  </a:cubicBezTo>
                  <a:cubicBezTo>
                    <a:pt x="176" y="172"/>
                    <a:pt x="137" y="148"/>
                    <a:pt x="107" y="129"/>
                  </a:cubicBezTo>
                  <a:cubicBezTo>
                    <a:pt x="93" y="119"/>
                    <a:pt x="81" y="111"/>
                    <a:pt x="73" y="105"/>
                  </a:cubicBezTo>
                  <a:cubicBezTo>
                    <a:pt x="69" y="102"/>
                    <a:pt x="65" y="99"/>
                    <a:pt x="64" y="98"/>
                  </a:cubicBezTo>
                  <a:cubicBezTo>
                    <a:pt x="63" y="97"/>
                    <a:pt x="62" y="96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2" y="97"/>
                    <a:pt x="62" y="97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2" y="101"/>
                    <a:pt x="63" y="100"/>
                    <a:pt x="63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1" y="106"/>
                    <a:pt x="51" y="106"/>
                    <a:pt x="51" y="106"/>
                  </a:cubicBezTo>
                  <a:cubicBezTo>
                    <a:pt x="51" y="106"/>
                    <a:pt x="147" y="159"/>
                    <a:pt x="245" y="212"/>
                  </a:cubicBezTo>
                  <a:cubicBezTo>
                    <a:pt x="294" y="239"/>
                    <a:pt x="343" y="266"/>
                    <a:pt x="381" y="286"/>
                  </a:cubicBezTo>
                  <a:cubicBezTo>
                    <a:pt x="400" y="296"/>
                    <a:pt x="416" y="304"/>
                    <a:pt x="428" y="310"/>
                  </a:cubicBezTo>
                  <a:cubicBezTo>
                    <a:pt x="434" y="313"/>
                    <a:pt x="439" y="315"/>
                    <a:pt x="443" y="317"/>
                  </a:cubicBezTo>
                  <a:cubicBezTo>
                    <a:pt x="445" y="318"/>
                    <a:pt x="446" y="318"/>
                    <a:pt x="448" y="319"/>
                  </a:cubicBezTo>
                  <a:cubicBezTo>
                    <a:pt x="449" y="319"/>
                    <a:pt x="449" y="319"/>
                    <a:pt x="450" y="319"/>
                  </a:cubicBezTo>
                  <a:cubicBezTo>
                    <a:pt x="451" y="320"/>
                    <a:pt x="451" y="320"/>
                    <a:pt x="453" y="320"/>
                  </a:cubicBezTo>
                  <a:cubicBezTo>
                    <a:pt x="454" y="320"/>
                    <a:pt x="454" y="320"/>
                    <a:pt x="456" y="319"/>
                  </a:cubicBezTo>
                  <a:cubicBezTo>
                    <a:pt x="456" y="319"/>
                    <a:pt x="457" y="319"/>
                    <a:pt x="458" y="318"/>
                  </a:cubicBezTo>
                  <a:cubicBezTo>
                    <a:pt x="459" y="318"/>
                    <a:pt x="460" y="317"/>
                    <a:pt x="460" y="316"/>
                  </a:cubicBezTo>
                  <a:cubicBezTo>
                    <a:pt x="460" y="316"/>
                    <a:pt x="460" y="316"/>
                    <a:pt x="460" y="316"/>
                  </a:cubicBezTo>
                  <a:cubicBezTo>
                    <a:pt x="461" y="314"/>
                    <a:pt x="462" y="313"/>
                    <a:pt x="462" y="311"/>
                  </a:cubicBezTo>
                  <a:cubicBezTo>
                    <a:pt x="461" y="310"/>
                    <a:pt x="461" y="308"/>
                    <a:pt x="461" y="308"/>
                  </a:cubicBezTo>
                  <a:cubicBezTo>
                    <a:pt x="460" y="306"/>
                    <a:pt x="459" y="306"/>
                    <a:pt x="459" y="305"/>
                  </a:cubicBezTo>
                  <a:cubicBezTo>
                    <a:pt x="458" y="304"/>
                    <a:pt x="457" y="303"/>
                    <a:pt x="456" y="302"/>
                  </a:cubicBezTo>
                  <a:cubicBezTo>
                    <a:pt x="453" y="300"/>
                    <a:pt x="450" y="298"/>
                    <a:pt x="446" y="295"/>
                  </a:cubicBezTo>
                  <a:cubicBezTo>
                    <a:pt x="430" y="284"/>
                    <a:pt x="401" y="265"/>
                    <a:pt x="366" y="244"/>
                  </a:cubicBezTo>
                  <a:cubicBezTo>
                    <a:pt x="263" y="179"/>
                    <a:pt x="108" y="86"/>
                    <a:pt x="108" y="86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100" y="100"/>
                    <a:pt x="191" y="152"/>
                    <a:pt x="285" y="204"/>
                  </a:cubicBezTo>
                  <a:cubicBezTo>
                    <a:pt x="333" y="230"/>
                    <a:pt x="381" y="256"/>
                    <a:pt x="419" y="275"/>
                  </a:cubicBezTo>
                  <a:cubicBezTo>
                    <a:pt x="438" y="285"/>
                    <a:pt x="455" y="293"/>
                    <a:pt x="467" y="299"/>
                  </a:cubicBezTo>
                  <a:cubicBezTo>
                    <a:pt x="474" y="302"/>
                    <a:pt x="479" y="304"/>
                    <a:pt x="484" y="306"/>
                  </a:cubicBezTo>
                  <a:cubicBezTo>
                    <a:pt x="486" y="307"/>
                    <a:pt x="488" y="307"/>
                    <a:pt x="490" y="308"/>
                  </a:cubicBezTo>
                  <a:cubicBezTo>
                    <a:pt x="492" y="308"/>
                    <a:pt x="493" y="308"/>
                    <a:pt x="495" y="309"/>
                  </a:cubicBezTo>
                  <a:cubicBezTo>
                    <a:pt x="496" y="309"/>
                    <a:pt x="497" y="308"/>
                    <a:pt x="499" y="308"/>
                  </a:cubicBezTo>
                  <a:cubicBezTo>
                    <a:pt x="500" y="308"/>
                    <a:pt x="501" y="307"/>
                    <a:pt x="501" y="307"/>
                  </a:cubicBezTo>
                  <a:cubicBezTo>
                    <a:pt x="502" y="306"/>
                    <a:pt x="503" y="305"/>
                    <a:pt x="504" y="304"/>
                  </a:cubicBezTo>
                  <a:cubicBezTo>
                    <a:pt x="504" y="304"/>
                    <a:pt x="504" y="304"/>
                    <a:pt x="504" y="304"/>
                  </a:cubicBezTo>
                  <a:cubicBezTo>
                    <a:pt x="505" y="303"/>
                    <a:pt x="505" y="301"/>
                    <a:pt x="505" y="300"/>
                  </a:cubicBezTo>
                  <a:cubicBezTo>
                    <a:pt x="505" y="298"/>
                    <a:pt x="505" y="297"/>
                    <a:pt x="504" y="296"/>
                  </a:cubicBezTo>
                  <a:cubicBezTo>
                    <a:pt x="504" y="295"/>
                    <a:pt x="503" y="294"/>
                    <a:pt x="502" y="293"/>
                  </a:cubicBezTo>
                  <a:cubicBezTo>
                    <a:pt x="501" y="292"/>
                    <a:pt x="500" y="291"/>
                    <a:pt x="499" y="290"/>
                  </a:cubicBezTo>
                  <a:cubicBezTo>
                    <a:pt x="497" y="288"/>
                    <a:pt x="493" y="286"/>
                    <a:pt x="489" y="283"/>
                  </a:cubicBezTo>
                  <a:cubicBezTo>
                    <a:pt x="473" y="271"/>
                    <a:pt x="444" y="253"/>
                    <a:pt x="409" y="231"/>
                  </a:cubicBezTo>
                  <a:cubicBezTo>
                    <a:pt x="304" y="165"/>
                    <a:pt x="147" y="72"/>
                    <a:pt x="147" y="72"/>
                  </a:cubicBezTo>
                  <a:cubicBezTo>
                    <a:pt x="143" y="79"/>
                    <a:pt x="143" y="79"/>
                    <a:pt x="143" y="79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6"/>
                    <a:pt x="229" y="135"/>
                    <a:pt x="320" y="184"/>
                  </a:cubicBezTo>
                  <a:cubicBezTo>
                    <a:pt x="365" y="208"/>
                    <a:pt x="410" y="233"/>
                    <a:pt x="444" y="251"/>
                  </a:cubicBezTo>
                  <a:cubicBezTo>
                    <a:pt x="461" y="260"/>
                    <a:pt x="475" y="268"/>
                    <a:pt x="485" y="273"/>
                  </a:cubicBezTo>
                  <a:cubicBezTo>
                    <a:pt x="490" y="276"/>
                    <a:pt x="494" y="278"/>
                    <a:pt x="497" y="280"/>
                  </a:cubicBezTo>
                  <a:cubicBezTo>
                    <a:pt x="498" y="280"/>
                    <a:pt x="499" y="281"/>
                    <a:pt x="500" y="281"/>
                  </a:cubicBezTo>
                  <a:cubicBezTo>
                    <a:pt x="500" y="281"/>
                    <a:pt x="501" y="282"/>
                    <a:pt x="501" y="282"/>
                  </a:cubicBezTo>
                  <a:cubicBezTo>
                    <a:pt x="502" y="282"/>
                    <a:pt x="502" y="282"/>
                    <a:pt x="502" y="282"/>
                  </a:cubicBezTo>
                  <a:cubicBezTo>
                    <a:pt x="502" y="282"/>
                    <a:pt x="502" y="282"/>
                    <a:pt x="502" y="282"/>
                  </a:cubicBezTo>
                  <a:cubicBezTo>
                    <a:pt x="503" y="282"/>
                    <a:pt x="503" y="282"/>
                    <a:pt x="503" y="282"/>
                  </a:cubicBezTo>
                  <a:cubicBezTo>
                    <a:pt x="503" y="283"/>
                    <a:pt x="504" y="283"/>
                    <a:pt x="505" y="283"/>
                  </a:cubicBezTo>
                  <a:cubicBezTo>
                    <a:pt x="506" y="283"/>
                    <a:pt x="507" y="283"/>
                    <a:pt x="508" y="282"/>
                  </a:cubicBezTo>
                  <a:cubicBezTo>
                    <a:pt x="509" y="282"/>
                    <a:pt x="509" y="282"/>
                    <a:pt x="509" y="282"/>
                  </a:cubicBezTo>
                  <a:cubicBezTo>
                    <a:pt x="512" y="280"/>
                    <a:pt x="513" y="277"/>
                    <a:pt x="513" y="274"/>
                  </a:cubicBezTo>
                  <a:cubicBezTo>
                    <a:pt x="513" y="272"/>
                    <a:pt x="512" y="269"/>
                    <a:pt x="509" y="268"/>
                  </a:cubicBezTo>
                  <a:cubicBezTo>
                    <a:pt x="509" y="268"/>
                    <a:pt x="504" y="265"/>
                    <a:pt x="495" y="259"/>
                  </a:cubicBezTo>
                  <a:cubicBezTo>
                    <a:pt x="464" y="241"/>
                    <a:pt x="387" y="194"/>
                    <a:pt x="317" y="151"/>
                  </a:cubicBezTo>
                  <a:cubicBezTo>
                    <a:pt x="283" y="130"/>
                    <a:pt x="250" y="110"/>
                    <a:pt x="226" y="94"/>
                  </a:cubicBezTo>
                  <a:cubicBezTo>
                    <a:pt x="214" y="86"/>
                    <a:pt x="204" y="80"/>
                    <a:pt x="197" y="75"/>
                  </a:cubicBezTo>
                  <a:cubicBezTo>
                    <a:pt x="194" y="73"/>
                    <a:pt x="191" y="71"/>
                    <a:pt x="190" y="69"/>
                  </a:cubicBezTo>
                  <a:cubicBezTo>
                    <a:pt x="189" y="69"/>
                    <a:pt x="188" y="68"/>
                    <a:pt x="188" y="68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9" y="69"/>
                    <a:pt x="189" y="68"/>
                    <a:pt x="188" y="68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90" y="73"/>
                    <a:pt x="190" y="73"/>
                    <a:pt x="190" y="73"/>
                  </a:cubicBezTo>
                  <a:cubicBezTo>
                    <a:pt x="190" y="71"/>
                    <a:pt x="189" y="70"/>
                    <a:pt x="189" y="6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90" y="73"/>
                    <a:pt x="190" y="73"/>
                    <a:pt x="190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9" y="77"/>
                    <a:pt x="189" y="77"/>
                    <a:pt x="189" y="77"/>
                  </a:cubicBezTo>
                  <a:cubicBezTo>
                    <a:pt x="190" y="75"/>
                    <a:pt x="190" y="74"/>
                    <a:pt x="190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9" y="77"/>
                    <a:pt x="189" y="77"/>
                    <a:pt x="189" y="77"/>
                  </a:cubicBezTo>
                  <a:cubicBezTo>
                    <a:pt x="189" y="77"/>
                    <a:pt x="189" y="77"/>
                    <a:pt x="189" y="77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6" y="79"/>
                    <a:pt x="186" y="79"/>
                    <a:pt x="186" y="79"/>
                  </a:cubicBezTo>
                  <a:cubicBezTo>
                    <a:pt x="187" y="79"/>
                    <a:pt x="188" y="78"/>
                    <a:pt x="189" y="77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6" y="79"/>
                    <a:pt x="186" y="79"/>
                    <a:pt x="186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4" y="80"/>
                    <a:pt x="184" y="80"/>
                    <a:pt x="184" y="80"/>
                  </a:cubicBezTo>
                  <a:cubicBezTo>
                    <a:pt x="184" y="80"/>
                    <a:pt x="185" y="80"/>
                    <a:pt x="186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4" y="80"/>
                    <a:pt x="184" y="80"/>
                    <a:pt x="184" y="80"/>
                  </a:cubicBezTo>
                  <a:cubicBezTo>
                    <a:pt x="182" y="74"/>
                    <a:pt x="182" y="74"/>
                    <a:pt x="182" y="74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3" y="80"/>
                    <a:pt x="183" y="80"/>
                    <a:pt x="184" y="80"/>
                  </a:cubicBezTo>
                  <a:cubicBezTo>
                    <a:pt x="182" y="74"/>
                    <a:pt x="182" y="74"/>
                    <a:pt x="182" y="74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2" y="76"/>
                    <a:pt x="182" y="76"/>
                    <a:pt x="182" y="76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2" y="76"/>
                    <a:pt x="182" y="76"/>
                    <a:pt x="182" y="76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79"/>
                    <a:pt x="182" y="79"/>
                    <a:pt x="182" y="79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79"/>
                    <a:pt x="182" y="79"/>
                    <a:pt x="182" y="79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3" y="81"/>
                    <a:pt x="185" y="82"/>
                    <a:pt x="189" y="83"/>
                  </a:cubicBezTo>
                  <a:cubicBezTo>
                    <a:pt x="195" y="86"/>
                    <a:pt x="205" y="90"/>
                    <a:pt x="218" y="96"/>
                  </a:cubicBezTo>
                  <a:cubicBezTo>
                    <a:pt x="261" y="117"/>
                    <a:pt x="332" y="155"/>
                    <a:pt x="392" y="187"/>
                  </a:cubicBezTo>
                  <a:cubicBezTo>
                    <a:pt x="422" y="203"/>
                    <a:pt x="450" y="217"/>
                    <a:pt x="470" y="228"/>
                  </a:cubicBezTo>
                  <a:cubicBezTo>
                    <a:pt x="480" y="234"/>
                    <a:pt x="488" y="238"/>
                    <a:pt x="493" y="241"/>
                  </a:cubicBezTo>
                  <a:cubicBezTo>
                    <a:pt x="499" y="244"/>
                    <a:pt x="502" y="246"/>
                    <a:pt x="502" y="246"/>
                  </a:cubicBezTo>
                  <a:cubicBezTo>
                    <a:pt x="506" y="248"/>
                    <a:pt x="511" y="246"/>
                    <a:pt x="513" y="243"/>
                  </a:cubicBezTo>
                  <a:cubicBezTo>
                    <a:pt x="515" y="239"/>
                    <a:pt x="514" y="234"/>
                    <a:pt x="510" y="232"/>
                  </a:cubicBezTo>
                  <a:cubicBezTo>
                    <a:pt x="376" y="148"/>
                    <a:pt x="376" y="148"/>
                    <a:pt x="376" y="148"/>
                  </a:cubicBezTo>
                  <a:cubicBezTo>
                    <a:pt x="491" y="206"/>
                    <a:pt x="491" y="206"/>
                    <a:pt x="491" y="206"/>
                  </a:cubicBezTo>
                  <a:cubicBezTo>
                    <a:pt x="495" y="208"/>
                    <a:pt x="500" y="206"/>
                    <a:pt x="502" y="202"/>
                  </a:cubicBezTo>
                  <a:cubicBezTo>
                    <a:pt x="504" y="198"/>
                    <a:pt x="502" y="193"/>
                    <a:pt x="499" y="191"/>
                  </a:cubicBezTo>
                  <a:cubicBezTo>
                    <a:pt x="499" y="191"/>
                    <a:pt x="495" y="189"/>
                    <a:pt x="489" y="185"/>
                  </a:cubicBezTo>
                  <a:cubicBezTo>
                    <a:pt x="467" y="172"/>
                    <a:pt x="412" y="139"/>
                    <a:pt x="363" y="109"/>
                  </a:cubicBezTo>
                  <a:cubicBezTo>
                    <a:pt x="338" y="94"/>
                    <a:pt x="315" y="79"/>
                    <a:pt x="298" y="68"/>
                  </a:cubicBezTo>
                  <a:cubicBezTo>
                    <a:pt x="290" y="63"/>
                    <a:pt x="283" y="58"/>
                    <a:pt x="278" y="55"/>
                  </a:cubicBezTo>
                  <a:cubicBezTo>
                    <a:pt x="276" y="53"/>
                    <a:pt x="274" y="52"/>
                    <a:pt x="273" y="51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69" y="53"/>
                    <a:pt x="269" y="53"/>
                    <a:pt x="269" y="53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69" y="53"/>
                    <a:pt x="269" y="53"/>
                    <a:pt x="269" y="53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73" y="52"/>
                    <a:pt x="273" y="52"/>
                    <a:pt x="273" y="52"/>
                  </a:cubicBezTo>
                  <a:cubicBezTo>
                    <a:pt x="273" y="51"/>
                    <a:pt x="272" y="51"/>
                    <a:pt x="272" y="51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73" y="52"/>
                    <a:pt x="273" y="52"/>
                    <a:pt x="273" y="52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4" y="55"/>
                    <a:pt x="274" y="55"/>
                    <a:pt x="274" y="55"/>
                  </a:cubicBezTo>
                  <a:cubicBezTo>
                    <a:pt x="274" y="54"/>
                    <a:pt x="273" y="53"/>
                    <a:pt x="273" y="52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4" y="55"/>
                    <a:pt x="274" y="55"/>
                    <a:pt x="274" y="55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2" y="60"/>
                    <a:pt x="272" y="60"/>
                    <a:pt x="272" y="60"/>
                  </a:cubicBezTo>
                  <a:cubicBezTo>
                    <a:pt x="273" y="58"/>
                    <a:pt x="274" y="56"/>
                    <a:pt x="274" y="55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2" y="60"/>
                    <a:pt x="272" y="60"/>
                    <a:pt x="272" y="60"/>
                  </a:cubicBezTo>
                  <a:cubicBezTo>
                    <a:pt x="273" y="60"/>
                    <a:pt x="273" y="60"/>
                    <a:pt x="273" y="60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0" y="62"/>
                    <a:pt x="270" y="62"/>
                    <a:pt x="270" y="62"/>
                  </a:cubicBezTo>
                  <a:cubicBezTo>
                    <a:pt x="271" y="61"/>
                    <a:pt x="272" y="61"/>
                    <a:pt x="273" y="60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70" y="62"/>
                    <a:pt x="270" y="62"/>
                    <a:pt x="270" y="62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67" y="63"/>
                    <a:pt x="267" y="63"/>
                    <a:pt x="267" y="63"/>
                  </a:cubicBezTo>
                  <a:cubicBezTo>
                    <a:pt x="268" y="63"/>
                    <a:pt x="269" y="63"/>
                    <a:pt x="270" y="62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67" y="63"/>
                    <a:pt x="267" y="63"/>
                    <a:pt x="267" y="63"/>
                  </a:cubicBezTo>
                  <a:cubicBezTo>
                    <a:pt x="266" y="56"/>
                    <a:pt x="266" y="56"/>
                    <a:pt x="266" y="56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266" y="63"/>
                    <a:pt x="267" y="63"/>
                    <a:pt x="267" y="63"/>
                  </a:cubicBezTo>
                  <a:cubicBezTo>
                    <a:pt x="266" y="56"/>
                    <a:pt x="266" y="56"/>
                    <a:pt x="266" y="56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5" y="63"/>
                    <a:pt x="266" y="63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5" y="63"/>
                    <a:pt x="267" y="64"/>
                    <a:pt x="269" y="65"/>
                  </a:cubicBezTo>
                  <a:cubicBezTo>
                    <a:pt x="273" y="66"/>
                    <a:pt x="280" y="69"/>
                    <a:pt x="288" y="73"/>
                  </a:cubicBezTo>
                  <a:cubicBezTo>
                    <a:pt x="318" y="85"/>
                    <a:pt x="366" y="108"/>
                    <a:pt x="408" y="127"/>
                  </a:cubicBezTo>
                  <a:cubicBezTo>
                    <a:pt x="428" y="137"/>
                    <a:pt x="447" y="146"/>
                    <a:pt x="461" y="152"/>
                  </a:cubicBezTo>
                  <a:cubicBezTo>
                    <a:pt x="468" y="155"/>
                    <a:pt x="473" y="158"/>
                    <a:pt x="477" y="160"/>
                  </a:cubicBezTo>
                  <a:cubicBezTo>
                    <a:pt x="481" y="162"/>
                    <a:pt x="483" y="163"/>
                    <a:pt x="483" y="163"/>
                  </a:cubicBezTo>
                  <a:cubicBezTo>
                    <a:pt x="487" y="165"/>
                    <a:pt x="491" y="163"/>
                    <a:pt x="494" y="160"/>
                  </a:cubicBezTo>
                  <a:cubicBezTo>
                    <a:pt x="495" y="158"/>
                    <a:pt x="495" y="157"/>
                    <a:pt x="495" y="155"/>
                  </a:cubicBezTo>
                  <a:cubicBezTo>
                    <a:pt x="495" y="153"/>
                    <a:pt x="494" y="152"/>
                    <a:pt x="494" y="152"/>
                  </a:cubicBezTo>
                  <a:cubicBezTo>
                    <a:pt x="493" y="150"/>
                    <a:pt x="493" y="150"/>
                    <a:pt x="492" y="149"/>
                  </a:cubicBezTo>
                  <a:cubicBezTo>
                    <a:pt x="492" y="148"/>
                    <a:pt x="491" y="148"/>
                    <a:pt x="490" y="147"/>
                  </a:cubicBezTo>
                  <a:cubicBezTo>
                    <a:pt x="489" y="146"/>
                    <a:pt x="487" y="145"/>
                    <a:pt x="485" y="144"/>
                  </a:cubicBezTo>
                  <a:cubicBezTo>
                    <a:pt x="477" y="138"/>
                    <a:pt x="462" y="130"/>
                    <a:pt x="445" y="119"/>
                  </a:cubicBezTo>
                  <a:cubicBezTo>
                    <a:pt x="419" y="104"/>
                    <a:pt x="386" y="85"/>
                    <a:pt x="360" y="69"/>
                  </a:cubicBezTo>
                  <a:cubicBezTo>
                    <a:pt x="347" y="61"/>
                    <a:pt x="335" y="54"/>
                    <a:pt x="327" y="49"/>
                  </a:cubicBezTo>
                  <a:cubicBezTo>
                    <a:pt x="324" y="46"/>
                    <a:pt x="320" y="44"/>
                    <a:pt x="318" y="42"/>
                  </a:cubicBezTo>
                  <a:cubicBezTo>
                    <a:pt x="318" y="42"/>
                    <a:pt x="317" y="41"/>
                    <a:pt x="317" y="41"/>
                  </a:cubicBezTo>
                  <a:cubicBezTo>
                    <a:pt x="317" y="41"/>
                    <a:pt x="317" y="41"/>
                    <a:pt x="317" y="41"/>
                  </a:cubicBezTo>
                  <a:cubicBezTo>
                    <a:pt x="314" y="43"/>
                    <a:pt x="314" y="43"/>
                    <a:pt x="314" y="43"/>
                  </a:cubicBezTo>
                  <a:cubicBezTo>
                    <a:pt x="317" y="41"/>
                    <a:pt x="317" y="41"/>
                    <a:pt x="317" y="41"/>
                  </a:cubicBezTo>
                  <a:cubicBezTo>
                    <a:pt x="317" y="41"/>
                    <a:pt x="317" y="41"/>
                    <a:pt x="317" y="41"/>
                  </a:cubicBezTo>
                  <a:cubicBezTo>
                    <a:pt x="314" y="43"/>
                    <a:pt x="314" y="43"/>
                    <a:pt x="314" y="43"/>
                  </a:cubicBezTo>
                  <a:cubicBezTo>
                    <a:pt x="317" y="41"/>
                    <a:pt x="317" y="41"/>
                    <a:pt x="317" y="41"/>
                  </a:cubicBezTo>
                  <a:cubicBezTo>
                    <a:pt x="311" y="45"/>
                    <a:pt x="311" y="45"/>
                    <a:pt x="311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8" y="43"/>
                    <a:pt x="317" y="42"/>
                    <a:pt x="317" y="41"/>
                  </a:cubicBezTo>
                  <a:cubicBezTo>
                    <a:pt x="311" y="45"/>
                    <a:pt x="311" y="45"/>
                    <a:pt x="311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0" y="45"/>
                    <a:pt x="310" y="45"/>
                    <a:pt x="310" y="45"/>
                  </a:cubicBezTo>
                  <a:cubicBezTo>
                    <a:pt x="317" y="49"/>
                    <a:pt x="317" y="49"/>
                    <a:pt x="317" y="49"/>
                  </a:cubicBezTo>
                  <a:cubicBezTo>
                    <a:pt x="318" y="48"/>
                    <a:pt x="318" y="46"/>
                    <a:pt x="318" y="45"/>
                  </a:cubicBezTo>
                  <a:cubicBezTo>
                    <a:pt x="310" y="45"/>
                    <a:pt x="310" y="45"/>
                    <a:pt x="310" y="45"/>
                  </a:cubicBezTo>
                  <a:cubicBezTo>
                    <a:pt x="317" y="49"/>
                    <a:pt x="317" y="49"/>
                    <a:pt x="317" y="49"/>
                  </a:cubicBezTo>
                  <a:cubicBezTo>
                    <a:pt x="310" y="45"/>
                    <a:pt x="310" y="45"/>
                    <a:pt x="310" y="45"/>
                  </a:cubicBezTo>
                  <a:cubicBezTo>
                    <a:pt x="307" y="53"/>
                    <a:pt x="307" y="53"/>
                    <a:pt x="307" y="53"/>
                  </a:cubicBezTo>
                  <a:cubicBezTo>
                    <a:pt x="307" y="53"/>
                    <a:pt x="347" y="69"/>
                    <a:pt x="388" y="84"/>
                  </a:cubicBezTo>
                  <a:cubicBezTo>
                    <a:pt x="408" y="92"/>
                    <a:pt x="428" y="100"/>
                    <a:pt x="444" y="106"/>
                  </a:cubicBezTo>
                  <a:cubicBezTo>
                    <a:pt x="452" y="109"/>
                    <a:pt x="459" y="112"/>
                    <a:pt x="464" y="114"/>
                  </a:cubicBezTo>
                  <a:cubicBezTo>
                    <a:pt x="466" y="115"/>
                    <a:pt x="468" y="115"/>
                    <a:pt x="470" y="116"/>
                  </a:cubicBezTo>
                  <a:cubicBezTo>
                    <a:pt x="470" y="116"/>
                    <a:pt x="471" y="116"/>
                    <a:pt x="472" y="117"/>
                  </a:cubicBezTo>
                  <a:cubicBezTo>
                    <a:pt x="472" y="117"/>
                    <a:pt x="472" y="117"/>
                    <a:pt x="473" y="117"/>
                  </a:cubicBezTo>
                  <a:cubicBezTo>
                    <a:pt x="473" y="117"/>
                    <a:pt x="474" y="117"/>
                    <a:pt x="475" y="117"/>
                  </a:cubicBezTo>
                  <a:cubicBezTo>
                    <a:pt x="475" y="117"/>
                    <a:pt x="476" y="117"/>
                    <a:pt x="477" y="117"/>
                  </a:cubicBezTo>
                  <a:cubicBezTo>
                    <a:pt x="477" y="117"/>
                    <a:pt x="478" y="116"/>
                    <a:pt x="479" y="116"/>
                  </a:cubicBezTo>
                  <a:cubicBezTo>
                    <a:pt x="480" y="115"/>
                    <a:pt x="481" y="115"/>
                    <a:pt x="482" y="113"/>
                  </a:cubicBezTo>
                  <a:cubicBezTo>
                    <a:pt x="483" y="111"/>
                    <a:pt x="483" y="109"/>
                    <a:pt x="483" y="107"/>
                  </a:cubicBezTo>
                  <a:cubicBezTo>
                    <a:pt x="482" y="105"/>
                    <a:pt x="481" y="103"/>
                    <a:pt x="479" y="102"/>
                  </a:cubicBezTo>
                  <a:cubicBezTo>
                    <a:pt x="479" y="102"/>
                    <a:pt x="477" y="101"/>
                    <a:pt x="473" y="98"/>
                  </a:cubicBezTo>
                  <a:cubicBezTo>
                    <a:pt x="461" y="91"/>
                    <a:pt x="429" y="71"/>
                    <a:pt x="400" y="53"/>
                  </a:cubicBezTo>
                  <a:cubicBezTo>
                    <a:pt x="386" y="45"/>
                    <a:pt x="373" y="36"/>
                    <a:pt x="363" y="30"/>
                  </a:cubicBezTo>
                  <a:cubicBezTo>
                    <a:pt x="358" y="27"/>
                    <a:pt x="354" y="24"/>
                    <a:pt x="351" y="22"/>
                  </a:cubicBezTo>
                  <a:cubicBezTo>
                    <a:pt x="350" y="21"/>
                    <a:pt x="349" y="21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9" y="21"/>
                    <a:pt x="349" y="21"/>
                    <a:pt x="349" y="21"/>
                  </a:cubicBezTo>
                  <a:cubicBezTo>
                    <a:pt x="348" y="21"/>
                    <a:pt x="348" y="20"/>
                    <a:pt x="348" y="20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9" y="21"/>
                    <a:pt x="349" y="21"/>
                    <a:pt x="349" y="21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50" y="23"/>
                    <a:pt x="350" y="23"/>
                    <a:pt x="350" y="23"/>
                  </a:cubicBezTo>
                  <a:cubicBezTo>
                    <a:pt x="349" y="22"/>
                    <a:pt x="349" y="22"/>
                    <a:pt x="349" y="21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50" y="23"/>
                    <a:pt x="350" y="23"/>
                    <a:pt x="350" y="23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50" y="26"/>
                    <a:pt x="350" y="26"/>
                    <a:pt x="350" y="26"/>
                  </a:cubicBezTo>
                  <a:cubicBezTo>
                    <a:pt x="350" y="24"/>
                    <a:pt x="350" y="23"/>
                    <a:pt x="350" y="23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50" y="26"/>
                    <a:pt x="350" y="26"/>
                    <a:pt x="350" y="26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27"/>
                    <a:pt x="350" y="27"/>
                    <a:pt x="350" y="26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49" y="31"/>
                    <a:pt x="349" y="31"/>
                    <a:pt x="349" y="31"/>
                  </a:cubicBezTo>
                  <a:cubicBezTo>
                    <a:pt x="349" y="30"/>
                    <a:pt x="350" y="29"/>
                    <a:pt x="350" y="28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49" y="31"/>
                    <a:pt x="349" y="31"/>
                    <a:pt x="349" y="31"/>
                  </a:cubicBezTo>
                  <a:cubicBezTo>
                    <a:pt x="349" y="30"/>
                    <a:pt x="349" y="30"/>
                    <a:pt x="349" y="30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46" y="33"/>
                    <a:pt x="346" y="33"/>
                    <a:pt x="346" y="33"/>
                  </a:cubicBezTo>
                  <a:cubicBezTo>
                    <a:pt x="347" y="32"/>
                    <a:pt x="348" y="32"/>
                    <a:pt x="349" y="30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46" y="33"/>
                    <a:pt x="346" y="33"/>
                    <a:pt x="346" y="33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34"/>
                    <a:pt x="344" y="34"/>
                    <a:pt x="344" y="34"/>
                  </a:cubicBezTo>
                  <a:cubicBezTo>
                    <a:pt x="344" y="34"/>
                    <a:pt x="345" y="34"/>
                    <a:pt x="346" y="33"/>
                  </a:cubicBezTo>
                  <a:cubicBezTo>
                    <a:pt x="343" y="26"/>
                    <a:pt x="343" y="26"/>
                    <a:pt x="343" y="26"/>
                  </a:cubicBezTo>
                  <a:cubicBezTo>
                    <a:pt x="344" y="34"/>
                    <a:pt x="344" y="34"/>
                    <a:pt x="344" y="34"/>
                  </a:cubicBezTo>
                  <a:cubicBezTo>
                    <a:pt x="343" y="28"/>
                    <a:pt x="343" y="28"/>
                    <a:pt x="343" y="28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34"/>
                    <a:pt x="343" y="34"/>
                    <a:pt x="344" y="34"/>
                  </a:cubicBezTo>
                  <a:cubicBezTo>
                    <a:pt x="343" y="28"/>
                    <a:pt x="343" y="28"/>
                    <a:pt x="343" y="28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31"/>
                    <a:pt x="343" y="31"/>
                    <a:pt x="343" y="31"/>
                  </a:cubicBezTo>
                  <a:cubicBezTo>
                    <a:pt x="342" y="34"/>
                    <a:pt x="342" y="34"/>
                    <a:pt x="342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31"/>
                    <a:pt x="343" y="31"/>
                    <a:pt x="343" y="31"/>
                  </a:cubicBezTo>
                  <a:cubicBezTo>
                    <a:pt x="342" y="34"/>
                    <a:pt x="342" y="34"/>
                    <a:pt x="342" y="34"/>
                  </a:cubicBezTo>
                  <a:cubicBezTo>
                    <a:pt x="342" y="34"/>
                    <a:pt x="343" y="34"/>
                    <a:pt x="345" y="34"/>
                  </a:cubicBezTo>
                  <a:cubicBezTo>
                    <a:pt x="347" y="35"/>
                    <a:pt x="351" y="36"/>
                    <a:pt x="355" y="37"/>
                  </a:cubicBezTo>
                  <a:cubicBezTo>
                    <a:pt x="371" y="42"/>
                    <a:pt x="397" y="51"/>
                    <a:pt x="419" y="58"/>
                  </a:cubicBezTo>
                  <a:cubicBezTo>
                    <a:pt x="431" y="62"/>
                    <a:pt x="441" y="65"/>
                    <a:pt x="449" y="68"/>
                  </a:cubicBezTo>
                  <a:cubicBezTo>
                    <a:pt x="453" y="69"/>
                    <a:pt x="456" y="70"/>
                    <a:pt x="458" y="71"/>
                  </a:cubicBezTo>
                  <a:cubicBezTo>
                    <a:pt x="459" y="71"/>
                    <a:pt x="460" y="72"/>
                    <a:pt x="461" y="72"/>
                  </a:cubicBezTo>
                  <a:cubicBezTo>
                    <a:pt x="462" y="72"/>
                    <a:pt x="462" y="72"/>
                    <a:pt x="463" y="72"/>
                  </a:cubicBezTo>
                  <a:cubicBezTo>
                    <a:pt x="463" y="72"/>
                    <a:pt x="463" y="72"/>
                    <a:pt x="463" y="72"/>
                  </a:cubicBezTo>
                  <a:cubicBezTo>
                    <a:pt x="464" y="72"/>
                    <a:pt x="464" y="72"/>
                    <a:pt x="465" y="72"/>
                  </a:cubicBezTo>
                  <a:cubicBezTo>
                    <a:pt x="465" y="72"/>
                    <a:pt x="466" y="72"/>
                    <a:pt x="467" y="72"/>
                  </a:cubicBezTo>
                  <a:cubicBezTo>
                    <a:pt x="467" y="72"/>
                    <a:pt x="468" y="72"/>
                    <a:pt x="469" y="71"/>
                  </a:cubicBezTo>
                  <a:cubicBezTo>
                    <a:pt x="470" y="71"/>
                    <a:pt x="471" y="70"/>
                    <a:pt x="472" y="69"/>
                  </a:cubicBezTo>
                  <a:cubicBezTo>
                    <a:pt x="472" y="69"/>
                    <a:pt x="472" y="69"/>
                    <a:pt x="472" y="69"/>
                  </a:cubicBezTo>
                  <a:cubicBezTo>
                    <a:pt x="473" y="67"/>
                    <a:pt x="473" y="66"/>
                    <a:pt x="473" y="64"/>
                  </a:cubicBezTo>
                  <a:cubicBezTo>
                    <a:pt x="473" y="62"/>
                    <a:pt x="472" y="61"/>
                    <a:pt x="472" y="60"/>
                  </a:cubicBezTo>
                  <a:cubicBezTo>
                    <a:pt x="471" y="59"/>
                    <a:pt x="471" y="59"/>
                    <a:pt x="470" y="58"/>
                  </a:cubicBezTo>
                  <a:cubicBezTo>
                    <a:pt x="470" y="58"/>
                    <a:pt x="470" y="58"/>
                    <a:pt x="469" y="57"/>
                  </a:cubicBezTo>
                  <a:cubicBezTo>
                    <a:pt x="468" y="57"/>
                    <a:pt x="468" y="56"/>
                    <a:pt x="467" y="55"/>
                  </a:cubicBezTo>
                  <a:cubicBezTo>
                    <a:pt x="463" y="53"/>
                    <a:pt x="457" y="49"/>
                    <a:pt x="450" y="45"/>
                  </a:cubicBezTo>
                  <a:cubicBezTo>
                    <a:pt x="428" y="31"/>
                    <a:pt x="395" y="11"/>
                    <a:pt x="395" y="11"/>
                  </a:cubicBezTo>
                  <a:cubicBezTo>
                    <a:pt x="391" y="18"/>
                    <a:pt x="391" y="18"/>
                    <a:pt x="391" y="18"/>
                  </a:cubicBezTo>
                  <a:cubicBezTo>
                    <a:pt x="391" y="26"/>
                    <a:pt x="391" y="26"/>
                    <a:pt x="391" y="26"/>
                  </a:cubicBezTo>
                  <a:cubicBezTo>
                    <a:pt x="447" y="26"/>
                    <a:pt x="447" y="26"/>
                    <a:pt x="447" y="26"/>
                  </a:cubicBezTo>
                  <a:cubicBezTo>
                    <a:pt x="451" y="26"/>
                    <a:pt x="454" y="24"/>
                    <a:pt x="455" y="20"/>
                  </a:cubicBezTo>
                  <a:cubicBezTo>
                    <a:pt x="456" y="17"/>
                    <a:pt x="455" y="13"/>
                    <a:pt x="452" y="11"/>
                  </a:cubicBezTo>
                  <a:cubicBezTo>
                    <a:pt x="437" y="2"/>
                    <a:pt x="437" y="2"/>
                    <a:pt x="437" y="2"/>
                  </a:cubicBezTo>
                  <a:cubicBezTo>
                    <a:pt x="434" y="0"/>
                    <a:pt x="428" y="1"/>
                    <a:pt x="426" y="5"/>
                  </a:cubicBezTo>
                  <a:cubicBezTo>
                    <a:pt x="424" y="9"/>
                    <a:pt x="425" y="14"/>
                    <a:pt x="429" y="16"/>
                  </a:cubicBezTo>
                  <a:cubicBezTo>
                    <a:pt x="443" y="25"/>
                    <a:pt x="443" y="25"/>
                    <a:pt x="443" y="25"/>
                  </a:cubicBezTo>
                  <a:cubicBezTo>
                    <a:pt x="447" y="18"/>
                    <a:pt x="447" y="18"/>
                    <a:pt x="447" y="18"/>
                  </a:cubicBezTo>
                  <a:cubicBezTo>
                    <a:pt x="447" y="10"/>
                    <a:pt x="447" y="10"/>
                    <a:pt x="447" y="10"/>
                  </a:cubicBezTo>
                  <a:cubicBezTo>
                    <a:pt x="391" y="10"/>
                    <a:pt x="391" y="10"/>
                    <a:pt x="391" y="10"/>
                  </a:cubicBezTo>
                  <a:cubicBezTo>
                    <a:pt x="387" y="10"/>
                    <a:pt x="384" y="12"/>
                    <a:pt x="383" y="16"/>
                  </a:cubicBezTo>
                  <a:cubicBezTo>
                    <a:pt x="382" y="19"/>
                    <a:pt x="383" y="23"/>
                    <a:pt x="386" y="25"/>
                  </a:cubicBezTo>
                  <a:cubicBezTo>
                    <a:pt x="386" y="25"/>
                    <a:pt x="391" y="28"/>
                    <a:pt x="398" y="32"/>
                  </a:cubicBezTo>
                  <a:cubicBezTo>
                    <a:pt x="408" y="38"/>
                    <a:pt x="424" y="48"/>
                    <a:pt x="437" y="56"/>
                  </a:cubicBezTo>
                  <a:cubicBezTo>
                    <a:pt x="444" y="60"/>
                    <a:pt x="449" y="64"/>
                    <a:pt x="454" y="66"/>
                  </a:cubicBezTo>
                  <a:cubicBezTo>
                    <a:pt x="456" y="68"/>
                    <a:pt x="457" y="69"/>
                    <a:pt x="458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3" y="66"/>
                    <a:pt x="463" y="66"/>
                    <a:pt x="463" y="66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3" y="66"/>
                    <a:pt x="463" y="66"/>
                    <a:pt x="463" y="66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4" y="64"/>
                    <a:pt x="464" y="64"/>
                    <a:pt x="464" y="64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8" y="69"/>
                    <a:pt x="458" y="69"/>
                    <a:pt x="459" y="70"/>
                  </a:cubicBezTo>
                  <a:cubicBezTo>
                    <a:pt x="464" y="64"/>
                    <a:pt x="464" y="64"/>
                    <a:pt x="464" y="64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57" y="68"/>
                    <a:pt x="458" y="68"/>
                    <a:pt x="458" y="68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7" y="64"/>
                    <a:pt x="457" y="64"/>
                    <a:pt x="457" y="64"/>
                  </a:cubicBezTo>
                  <a:cubicBezTo>
                    <a:pt x="457" y="66"/>
                    <a:pt x="457" y="66"/>
                    <a:pt x="457" y="67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7" y="64"/>
                    <a:pt x="457" y="64"/>
                    <a:pt x="457" y="64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8" y="60"/>
                    <a:pt x="458" y="60"/>
                    <a:pt x="458" y="60"/>
                  </a:cubicBezTo>
                  <a:cubicBezTo>
                    <a:pt x="457" y="62"/>
                    <a:pt x="457" y="63"/>
                    <a:pt x="457" y="64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8" y="60"/>
                    <a:pt x="458" y="60"/>
                    <a:pt x="458" y="60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58" y="60"/>
                    <a:pt x="458" y="60"/>
                    <a:pt x="458" y="60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61" y="57"/>
                    <a:pt x="461" y="57"/>
                    <a:pt x="461" y="57"/>
                  </a:cubicBezTo>
                  <a:cubicBezTo>
                    <a:pt x="460" y="58"/>
                    <a:pt x="459" y="58"/>
                    <a:pt x="458" y="60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61" y="57"/>
                    <a:pt x="461" y="57"/>
                    <a:pt x="461" y="57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3" y="56"/>
                    <a:pt x="462" y="56"/>
                    <a:pt x="461" y="57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4" y="56"/>
                    <a:pt x="464" y="56"/>
                    <a:pt x="463" y="56"/>
                  </a:cubicBezTo>
                  <a:cubicBezTo>
                    <a:pt x="465" y="64"/>
                    <a:pt x="465" y="64"/>
                    <a:pt x="465" y="64"/>
                  </a:cubicBezTo>
                  <a:cubicBezTo>
                    <a:pt x="465" y="56"/>
                    <a:pt x="465" y="56"/>
                    <a:pt x="465" y="56"/>
                  </a:cubicBezTo>
                  <a:cubicBezTo>
                    <a:pt x="465" y="63"/>
                    <a:pt x="465" y="63"/>
                    <a:pt x="465" y="63"/>
                  </a:cubicBezTo>
                  <a:cubicBezTo>
                    <a:pt x="466" y="56"/>
                    <a:pt x="466" y="56"/>
                    <a:pt x="466" y="56"/>
                  </a:cubicBezTo>
                  <a:cubicBezTo>
                    <a:pt x="466" y="56"/>
                    <a:pt x="465" y="56"/>
                    <a:pt x="465" y="56"/>
                  </a:cubicBezTo>
                  <a:cubicBezTo>
                    <a:pt x="465" y="63"/>
                    <a:pt x="465" y="63"/>
                    <a:pt x="465" y="63"/>
                  </a:cubicBezTo>
                  <a:cubicBezTo>
                    <a:pt x="466" y="56"/>
                    <a:pt x="466" y="56"/>
                    <a:pt x="466" y="56"/>
                  </a:cubicBezTo>
                  <a:cubicBezTo>
                    <a:pt x="465" y="59"/>
                    <a:pt x="465" y="59"/>
                    <a:pt x="465" y="59"/>
                  </a:cubicBezTo>
                  <a:cubicBezTo>
                    <a:pt x="466" y="56"/>
                    <a:pt x="466" y="56"/>
                    <a:pt x="466" y="56"/>
                  </a:cubicBezTo>
                  <a:cubicBezTo>
                    <a:pt x="466" y="56"/>
                    <a:pt x="466" y="56"/>
                    <a:pt x="466" y="56"/>
                  </a:cubicBezTo>
                  <a:cubicBezTo>
                    <a:pt x="465" y="59"/>
                    <a:pt x="465" y="59"/>
                    <a:pt x="465" y="59"/>
                  </a:cubicBezTo>
                  <a:cubicBezTo>
                    <a:pt x="466" y="56"/>
                    <a:pt x="466" y="56"/>
                    <a:pt x="466" y="56"/>
                  </a:cubicBezTo>
                  <a:cubicBezTo>
                    <a:pt x="466" y="56"/>
                    <a:pt x="465" y="56"/>
                    <a:pt x="464" y="56"/>
                  </a:cubicBezTo>
                  <a:cubicBezTo>
                    <a:pt x="460" y="54"/>
                    <a:pt x="450" y="51"/>
                    <a:pt x="439" y="48"/>
                  </a:cubicBezTo>
                  <a:cubicBezTo>
                    <a:pt x="422" y="42"/>
                    <a:pt x="400" y="35"/>
                    <a:pt x="382" y="29"/>
                  </a:cubicBezTo>
                  <a:cubicBezTo>
                    <a:pt x="372" y="26"/>
                    <a:pt x="364" y="23"/>
                    <a:pt x="357" y="21"/>
                  </a:cubicBezTo>
                  <a:cubicBezTo>
                    <a:pt x="354" y="20"/>
                    <a:pt x="351" y="19"/>
                    <a:pt x="349" y="19"/>
                  </a:cubicBezTo>
                  <a:cubicBezTo>
                    <a:pt x="348" y="18"/>
                    <a:pt x="347" y="18"/>
                    <a:pt x="346" y="18"/>
                  </a:cubicBezTo>
                  <a:cubicBezTo>
                    <a:pt x="345" y="18"/>
                    <a:pt x="344" y="18"/>
                    <a:pt x="343" y="18"/>
                  </a:cubicBezTo>
                  <a:cubicBezTo>
                    <a:pt x="342" y="18"/>
                    <a:pt x="341" y="18"/>
                    <a:pt x="340" y="18"/>
                  </a:cubicBezTo>
                  <a:cubicBezTo>
                    <a:pt x="340" y="18"/>
                    <a:pt x="339" y="18"/>
                    <a:pt x="338" y="19"/>
                  </a:cubicBezTo>
                  <a:cubicBezTo>
                    <a:pt x="337" y="19"/>
                    <a:pt x="336" y="20"/>
                    <a:pt x="335" y="22"/>
                  </a:cubicBezTo>
                  <a:cubicBezTo>
                    <a:pt x="342" y="26"/>
                    <a:pt x="342" y="26"/>
                    <a:pt x="342" y="26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5" y="22"/>
                    <a:pt x="334" y="23"/>
                    <a:pt x="334" y="24"/>
                  </a:cubicBezTo>
                  <a:cubicBezTo>
                    <a:pt x="334" y="25"/>
                    <a:pt x="334" y="25"/>
                    <a:pt x="334" y="26"/>
                  </a:cubicBezTo>
                  <a:cubicBezTo>
                    <a:pt x="334" y="28"/>
                    <a:pt x="334" y="29"/>
                    <a:pt x="335" y="29"/>
                  </a:cubicBezTo>
                  <a:cubicBezTo>
                    <a:pt x="335" y="31"/>
                    <a:pt x="336" y="31"/>
                    <a:pt x="336" y="31"/>
                  </a:cubicBezTo>
                  <a:cubicBezTo>
                    <a:pt x="337" y="32"/>
                    <a:pt x="337" y="32"/>
                    <a:pt x="337" y="33"/>
                  </a:cubicBezTo>
                  <a:cubicBezTo>
                    <a:pt x="338" y="33"/>
                    <a:pt x="338" y="33"/>
                    <a:pt x="339" y="34"/>
                  </a:cubicBezTo>
                  <a:cubicBezTo>
                    <a:pt x="341" y="35"/>
                    <a:pt x="344" y="37"/>
                    <a:pt x="349" y="40"/>
                  </a:cubicBezTo>
                  <a:cubicBezTo>
                    <a:pt x="364" y="50"/>
                    <a:pt x="395" y="69"/>
                    <a:pt x="421" y="86"/>
                  </a:cubicBezTo>
                  <a:cubicBezTo>
                    <a:pt x="448" y="102"/>
                    <a:pt x="471" y="116"/>
                    <a:pt x="471" y="116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71" y="102"/>
                    <a:pt x="471" y="102"/>
                    <a:pt x="471" y="102"/>
                  </a:cubicBezTo>
                  <a:cubicBezTo>
                    <a:pt x="470" y="102"/>
                    <a:pt x="469" y="103"/>
                    <a:pt x="468" y="104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71" y="102"/>
                    <a:pt x="471" y="102"/>
                    <a:pt x="471" y="102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73" y="101"/>
                    <a:pt x="473" y="101"/>
                    <a:pt x="473" y="101"/>
                  </a:cubicBezTo>
                  <a:cubicBezTo>
                    <a:pt x="473" y="101"/>
                    <a:pt x="472" y="101"/>
                    <a:pt x="471" y="102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73" y="101"/>
                    <a:pt x="473" y="101"/>
                    <a:pt x="473" y="101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75" y="101"/>
                    <a:pt x="475" y="101"/>
                    <a:pt x="475" y="101"/>
                  </a:cubicBezTo>
                  <a:cubicBezTo>
                    <a:pt x="474" y="101"/>
                    <a:pt x="474" y="101"/>
                    <a:pt x="473" y="101"/>
                  </a:cubicBezTo>
                  <a:cubicBezTo>
                    <a:pt x="475" y="109"/>
                    <a:pt x="475" y="109"/>
                    <a:pt x="475" y="109"/>
                  </a:cubicBezTo>
                  <a:cubicBezTo>
                    <a:pt x="475" y="101"/>
                    <a:pt x="475" y="101"/>
                    <a:pt x="475" y="101"/>
                  </a:cubicBezTo>
                  <a:cubicBezTo>
                    <a:pt x="475" y="107"/>
                    <a:pt x="475" y="107"/>
                    <a:pt x="475" y="107"/>
                  </a:cubicBezTo>
                  <a:cubicBezTo>
                    <a:pt x="476" y="101"/>
                    <a:pt x="476" y="101"/>
                    <a:pt x="476" y="101"/>
                  </a:cubicBezTo>
                  <a:cubicBezTo>
                    <a:pt x="476" y="101"/>
                    <a:pt x="476" y="101"/>
                    <a:pt x="475" y="101"/>
                  </a:cubicBezTo>
                  <a:cubicBezTo>
                    <a:pt x="475" y="107"/>
                    <a:pt x="475" y="107"/>
                    <a:pt x="475" y="107"/>
                  </a:cubicBezTo>
                  <a:cubicBezTo>
                    <a:pt x="476" y="101"/>
                    <a:pt x="476" y="101"/>
                    <a:pt x="476" y="101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6" y="101"/>
                    <a:pt x="476" y="101"/>
                    <a:pt x="476" y="101"/>
                  </a:cubicBezTo>
                  <a:cubicBezTo>
                    <a:pt x="476" y="101"/>
                    <a:pt x="476" y="101"/>
                    <a:pt x="476" y="101"/>
                  </a:cubicBezTo>
                  <a:cubicBezTo>
                    <a:pt x="476" y="102"/>
                    <a:pt x="476" y="102"/>
                    <a:pt x="476" y="102"/>
                  </a:cubicBezTo>
                  <a:cubicBezTo>
                    <a:pt x="476" y="101"/>
                    <a:pt x="476" y="101"/>
                    <a:pt x="476" y="101"/>
                  </a:cubicBezTo>
                  <a:cubicBezTo>
                    <a:pt x="476" y="101"/>
                    <a:pt x="475" y="100"/>
                    <a:pt x="473" y="100"/>
                  </a:cubicBezTo>
                  <a:cubicBezTo>
                    <a:pt x="467" y="98"/>
                    <a:pt x="453" y="93"/>
                    <a:pt x="437" y="86"/>
                  </a:cubicBezTo>
                  <a:cubicBezTo>
                    <a:pt x="413" y="77"/>
                    <a:pt x="382" y="65"/>
                    <a:pt x="357" y="55"/>
                  </a:cubicBezTo>
                  <a:cubicBezTo>
                    <a:pt x="344" y="50"/>
                    <a:pt x="333" y="45"/>
                    <a:pt x="326" y="42"/>
                  </a:cubicBezTo>
                  <a:cubicBezTo>
                    <a:pt x="318" y="39"/>
                    <a:pt x="313" y="37"/>
                    <a:pt x="313" y="37"/>
                  </a:cubicBezTo>
                  <a:cubicBezTo>
                    <a:pt x="309" y="36"/>
                    <a:pt x="305" y="37"/>
                    <a:pt x="303" y="41"/>
                  </a:cubicBezTo>
                  <a:cubicBezTo>
                    <a:pt x="302" y="42"/>
                    <a:pt x="302" y="44"/>
                    <a:pt x="302" y="45"/>
                  </a:cubicBezTo>
                  <a:cubicBezTo>
                    <a:pt x="302" y="47"/>
                    <a:pt x="302" y="48"/>
                    <a:pt x="303" y="49"/>
                  </a:cubicBezTo>
                  <a:cubicBezTo>
                    <a:pt x="304" y="51"/>
                    <a:pt x="304" y="52"/>
                    <a:pt x="305" y="53"/>
                  </a:cubicBezTo>
                  <a:cubicBezTo>
                    <a:pt x="307" y="54"/>
                    <a:pt x="308" y="55"/>
                    <a:pt x="311" y="57"/>
                  </a:cubicBezTo>
                  <a:cubicBezTo>
                    <a:pt x="315" y="60"/>
                    <a:pt x="320" y="64"/>
                    <a:pt x="327" y="68"/>
                  </a:cubicBezTo>
                  <a:cubicBezTo>
                    <a:pt x="351" y="83"/>
                    <a:pt x="390" y="106"/>
                    <a:pt x="423" y="125"/>
                  </a:cubicBezTo>
                  <a:cubicBezTo>
                    <a:pt x="439" y="135"/>
                    <a:pt x="454" y="144"/>
                    <a:pt x="465" y="150"/>
                  </a:cubicBezTo>
                  <a:cubicBezTo>
                    <a:pt x="470" y="154"/>
                    <a:pt x="475" y="156"/>
                    <a:pt x="477" y="158"/>
                  </a:cubicBezTo>
                  <a:cubicBezTo>
                    <a:pt x="479" y="159"/>
                    <a:pt x="480" y="160"/>
                    <a:pt x="480" y="161"/>
                  </a:cubicBezTo>
                  <a:cubicBezTo>
                    <a:pt x="481" y="161"/>
                    <a:pt x="481" y="161"/>
                    <a:pt x="481" y="161"/>
                  </a:cubicBezTo>
                  <a:cubicBezTo>
                    <a:pt x="481" y="161"/>
                    <a:pt x="481" y="161"/>
                    <a:pt x="481" y="161"/>
                  </a:cubicBezTo>
                  <a:cubicBezTo>
                    <a:pt x="484" y="157"/>
                    <a:pt x="484" y="157"/>
                    <a:pt x="484" y="157"/>
                  </a:cubicBezTo>
                  <a:cubicBezTo>
                    <a:pt x="480" y="160"/>
                    <a:pt x="480" y="160"/>
                    <a:pt x="480" y="160"/>
                  </a:cubicBezTo>
                  <a:cubicBezTo>
                    <a:pt x="481" y="161"/>
                    <a:pt x="481" y="161"/>
                    <a:pt x="481" y="161"/>
                  </a:cubicBezTo>
                  <a:cubicBezTo>
                    <a:pt x="484" y="157"/>
                    <a:pt x="484" y="157"/>
                    <a:pt x="484" y="157"/>
                  </a:cubicBezTo>
                  <a:cubicBezTo>
                    <a:pt x="480" y="160"/>
                    <a:pt x="480" y="160"/>
                    <a:pt x="480" y="160"/>
                  </a:cubicBezTo>
                  <a:cubicBezTo>
                    <a:pt x="486" y="156"/>
                    <a:pt x="486" y="156"/>
                    <a:pt x="486" y="156"/>
                  </a:cubicBezTo>
                  <a:cubicBezTo>
                    <a:pt x="479" y="159"/>
                    <a:pt x="479" y="159"/>
                    <a:pt x="479" y="159"/>
                  </a:cubicBezTo>
                  <a:cubicBezTo>
                    <a:pt x="480" y="160"/>
                    <a:pt x="480" y="160"/>
                    <a:pt x="480" y="160"/>
                  </a:cubicBezTo>
                  <a:cubicBezTo>
                    <a:pt x="486" y="156"/>
                    <a:pt x="486" y="156"/>
                    <a:pt x="486" y="156"/>
                  </a:cubicBezTo>
                  <a:cubicBezTo>
                    <a:pt x="479" y="159"/>
                    <a:pt x="479" y="159"/>
                    <a:pt x="479" y="159"/>
                  </a:cubicBezTo>
                  <a:cubicBezTo>
                    <a:pt x="486" y="155"/>
                    <a:pt x="486" y="155"/>
                    <a:pt x="486" y="155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479" y="157"/>
                    <a:pt x="479" y="158"/>
                    <a:pt x="479" y="159"/>
                  </a:cubicBezTo>
                  <a:cubicBezTo>
                    <a:pt x="486" y="155"/>
                    <a:pt x="486" y="155"/>
                    <a:pt x="486" y="155"/>
                  </a:cubicBezTo>
                  <a:cubicBezTo>
                    <a:pt x="479" y="155"/>
                    <a:pt x="479" y="155"/>
                    <a:pt x="479" y="155"/>
                  </a:cubicBezTo>
                  <a:cubicBezTo>
                    <a:pt x="487" y="155"/>
                    <a:pt x="487" y="155"/>
                    <a:pt x="487" y="155"/>
                  </a:cubicBezTo>
                  <a:cubicBezTo>
                    <a:pt x="480" y="151"/>
                    <a:pt x="480" y="151"/>
                    <a:pt x="480" y="151"/>
                  </a:cubicBezTo>
                  <a:cubicBezTo>
                    <a:pt x="479" y="152"/>
                    <a:pt x="479" y="154"/>
                    <a:pt x="479" y="155"/>
                  </a:cubicBezTo>
                  <a:cubicBezTo>
                    <a:pt x="487" y="155"/>
                    <a:pt x="487" y="155"/>
                    <a:pt x="487" y="155"/>
                  </a:cubicBezTo>
                  <a:cubicBezTo>
                    <a:pt x="480" y="151"/>
                    <a:pt x="480" y="151"/>
                    <a:pt x="480" y="151"/>
                  </a:cubicBezTo>
                  <a:cubicBezTo>
                    <a:pt x="487" y="155"/>
                    <a:pt x="487" y="155"/>
                    <a:pt x="487" y="155"/>
                  </a:cubicBezTo>
                  <a:cubicBezTo>
                    <a:pt x="490" y="148"/>
                    <a:pt x="490" y="148"/>
                    <a:pt x="490" y="148"/>
                  </a:cubicBezTo>
                  <a:cubicBezTo>
                    <a:pt x="490" y="148"/>
                    <a:pt x="437" y="123"/>
                    <a:pt x="383" y="98"/>
                  </a:cubicBezTo>
                  <a:cubicBezTo>
                    <a:pt x="356" y="85"/>
                    <a:pt x="329" y="73"/>
                    <a:pt x="308" y="63"/>
                  </a:cubicBezTo>
                  <a:cubicBezTo>
                    <a:pt x="297" y="59"/>
                    <a:pt x="288" y="55"/>
                    <a:pt x="281" y="52"/>
                  </a:cubicBezTo>
                  <a:cubicBezTo>
                    <a:pt x="278" y="50"/>
                    <a:pt x="275" y="49"/>
                    <a:pt x="273" y="49"/>
                  </a:cubicBezTo>
                  <a:cubicBezTo>
                    <a:pt x="272" y="48"/>
                    <a:pt x="271" y="48"/>
                    <a:pt x="270" y="48"/>
                  </a:cubicBezTo>
                  <a:cubicBezTo>
                    <a:pt x="269" y="47"/>
                    <a:pt x="269" y="47"/>
                    <a:pt x="268" y="47"/>
                  </a:cubicBezTo>
                  <a:cubicBezTo>
                    <a:pt x="268" y="47"/>
                    <a:pt x="267" y="47"/>
                    <a:pt x="266" y="47"/>
                  </a:cubicBezTo>
                  <a:cubicBezTo>
                    <a:pt x="265" y="47"/>
                    <a:pt x="265" y="47"/>
                    <a:pt x="263" y="47"/>
                  </a:cubicBezTo>
                  <a:cubicBezTo>
                    <a:pt x="263" y="47"/>
                    <a:pt x="262" y="48"/>
                    <a:pt x="261" y="48"/>
                  </a:cubicBezTo>
                  <a:cubicBezTo>
                    <a:pt x="260" y="49"/>
                    <a:pt x="259" y="50"/>
                    <a:pt x="259" y="51"/>
                  </a:cubicBezTo>
                  <a:cubicBezTo>
                    <a:pt x="266" y="55"/>
                    <a:pt x="266" y="55"/>
                    <a:pt x="266" y="55"/>
                  </a:cubicBezTo>
                  <a:cubicBezTo>
                    <a:pt x="259" y="51"/>
                    <a:pt x="259" y="51"/>
                    <a:pt x="259" y="51"/>
                  </a:cubicBezTo>
                  <a:cubicBezTo>
                    <a:pt x="258" y="52"/>
                    <a:pt x="257" y="54"/>
                    <a:pt x="257" y="55"/>
                  </a:cubicBezTo>
                  <a:cubicBezTo>
                    <a:pt x="257" y="57"/>
                    <a:pt x="258" y="58"/>
                    <a:pt x="258" y="59"/>
                  </a:cubicBezTo>
                  <a:cubicBezTo>
                    <a:pt x="259" y="60"/>
                    <a:pt x="259" y="61"/>
                    <a:pt x="260" y="61"/>
                  </a:cubicBezTo>
                  <a:cubicBezTo>
                    <a:pt x="261" y="62"/>
                    <a:pt x="261" y="63"/>
                    <a:pt x="262" y="64"/>
                  </a:cubicBezTo>
                  <a:cubicBezTo>
                    <a:pt x="264" y="65"/>
                    <a:pt x="266" y="67"/>
                    <a:pt x="269" y="68"/>
                  </a:cubicBezTo>
                  <a:cubicBezTo>
                    <a:pt x="279" y="76"/>
                    <a:pt x="298" y="88"/>
                    <a:pt x="321" y="102"/>
                  </a:cubicBezTo>
                  <a:cubicBezTo>
                    <a:pt x="389" y="144"/>
                    <a:pt x="490" y="205"/>
                    <a:pt x="490" y="205"/>
                  </a:cubicBezTo>
                  <a:cubicBezTo>
                    <a:pt x="494" y="198"/>
                    <a:pt x="494" y="198"/>
                    <a:pt x="494" y="198"/>
                  </a:cubicBezTo>
                  <a:cubicBezTo>
                    <a:pt x="498" y="191"/>
                    <a:pt x="498" y="191"/>
                    <a:pt x="498" y="191"/>
                  </a:cubicBezTo>
                  <a:cubicBezTo>
                    <a:pt x="224" y="53"/>
                    <a:pt x="224" y="53"/>
                    <a:pt x="224" y="53"/>
                  </a:cubicBezTo>
                  <a:cubicBezTo>
                    <a:pt x="220" y="51"/>
                    <a:pt x="215" y="52"/>
                    <a:pt x="213" y="56"/>
                  </a:cubicBezTo>
                  <a:cubicBezTo>
                    <a:pt x="211" y="60"/>
                    <a:pt x="212" y="65"/>
                    <a:pt x="216" y="67"/>
                  </a:cubicBezTo>
                  <a:cubicBezTo>
                    <a:pt x="502" y="245"/>
                    <a:pt x="502" y="245"/>
                    <a:pt x="502" y="245"/>
                  </a:cubicBezTo>
                  <a:cubicBezTo>
                    <a:pt x="506" y="238"/>
                    <a:pt x="506" y="238"/>
                    <a:pt x="506" y="238"/>
                  </a:cubicBezTo>
                  <a:cubicBezTo>
                    <a:pt x="510" y="231"/>
                    <a:pt x="510" y="231"/>
                    <a:pt x="510" y="231"/>
                  </a:cubicBezTo>
                  <a:cubicBezTo>
                    <a:pt x="510" y="231"/>
                    <a:pt x="433" y="190"/>
                    <a:pt x="354" y="148"/>
                  </a:cubicBezTo>
                  <a:cubicBezTo>
                    <a:pt x="315" y="127"/>
                    <a:pt x="275" y="107"/>
                    <a:pt x="244" y="91"/>
                  </a:cubicBezTo>
                  <a:cubicBezTo>
                    <a:pt x="228" y="83"/>
                    <a:pt x="215" y="77"/>
                    <a:pt x="205" y="72"/>
                  </a:cubicBezTo>
                  <a:cubicBezTo>
                    <a:pt x="199" y="70"/>
                    <a:pt x="195" y="68"/>
                    <a:pt x="192" y="67"/>
                  </a:cubicBezTo>
                  <a:cubicBezTo>
                    <a:pt x="190" y="66"/>
                    <a:pt x="188" y="65"/>
                    <a:pt x="187" y="65"/>
                  </a:cubicBezTo>
                  <a:cubicBezTo>
                    <a:pt x="186" y="65"/>
                    <a:pt x="186" y="65"/>
                    <a:pt x="185" y="64"/>
                  </a:cubicBezTo>
                  <a:cubicBezTo>
                    <a:pt x="184" y="64"/>
                    <a:pt x="183" y="64"/>
                    <a:pt x="182" y="64"/>
                  </a:cubicBezTo>
                  <a:cubicBezTo>
                    <a:pt x="182" y="64"/>
                    <a:pt x="181" y="64"/>
                    <a:pt x="179" y="65"/>
                  </a:cubicBezTo>
                  <a:cubicBezTo>
                    <a:pt x="179" y="65"/>
                    <a:pt x="178" y="65"/>
                    <a:pt x="177" y="66"/>
                  </a:cubicBezTo>
                  <a:cubicBezTo>
                    <a:pt x="176" y="66"/>
                    <a:pt x="175" y="67"/>
                    <a:pt x="175" y="68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4" y="70"/>
                    <a:pt x="173" y="71"/>
                    <a:pt x="173" y="73"/>
                  </a:cubicBezTo>
                  <a:cubicBezTo>
                    <a:pt x="173" y="74"/>
                    <a:pt x="174" y="75"/>
                    <a:pt x="174" y="76"/>
                  </a:cubicBezTo>
                  <a:cubicBezTo>
                    <a:pt x="175" y="78"/>
                    <a:pt x="175" y="78"/>
                    <a:pt x="176" y="79"/>
                  </a:cubicBezTo>
                  <a:cubicBezTo>
                    <a:pt x="177" y="80"/>
                    <a:pt x="178" y="81"/>
                    <a:pt x="179" y="82"/>
                  </a:cubicBezTo>
                  <a:cubicBezTo>
                    <a:pt x="181" y="84"/>
                    <a:pt x="184" y="86"/>
                    <a:pt x="188" y="89"/>
                  </a:cubicBezTo>
                  <a:cubicBezTo>
                    <a:pt x="203" y="99"/>
                    <a:pt x="230" y="116"/>
                    <a:pt x="262" y="136"/>
                  </a:cubicBezTo>
                  <a:cubicBezTo>
                    <a:pt x="358" y="196"/>
                    <a:pt x="501" y="282"/>
                    <a:pt x="501" y="282"/>
                  </a:cubicBezTo>
                  <a:cubicBezTo>
                    <a:pt x="505" y="275"/>
                    <a:pt x="505" y="275"/>
                    <a:pt x="505" y="275"/>
                  </a:cubicBezTo>
                  <a:cubicBezTo>
                    <a:pt x="501" y="268"/>
                    <a:pt x="501" y="268"/>
                    <a:pt x="501" y="268"/>
                  </a:cubicBezTo>
                  <a:cubicBezTo>
                    <a:pt x="505" y="275"/>
                    <a:pt x="505" y="275"/>
                    <a:pt x="505" y="275"/>
                  </a:cubicBezTo>
                  <a:cubicBezTo>
                    <a:pt x="502" y="267"/>
                    <a:pt x="502" y="267"/>
                    <a:pt x="502" y="267"/>
                  </a:cubicBezTo>
                  <a:cubicBezTo>
                    <a:pt x="501" y="267"/>
                    <a:pt x="501" y="268"/>
                    <a:pt x="501" y="268"/>
                  </a:cubicBezTo>
                  <a:cubicBezTo>
                    <a:pt x="505" y="275"/>
                    <a:pt x="505" y="275"/>
                    <a:pt x="505" y="275"/>
                  </a:cubicBezTo>
                  <a:cubicBezTo>
                    <a:pt x="502" y="267"/>
                    <a:pt x="502" y="267"/>
                    <a:pt x="502" y="267"/>
                  </a:cubicBezTo>
                  <a:cubicBezTo>
                    <a:pt x="505" y="275"/>
                    <a:pt x="505" y="275"/>
                    <a:pt x="505" y="275"/>
                  </a:cubicBezTo>
                  <a:cubicBezTo>
                    <a:pt x="505" y="266"/>
                    <a:pt x="505" y="266"/>
                    <a:pt x="505" y="266"/>
                  </a:cubicBezTo>
                  <a:cubicBezTo>
                    <a:pt x="504" y="266"/>
                    <a:pt x="503" y="267"/>
                    <a:pt x="502" y="267"/>
                  </a:cubicBezTo>
                  <a:cubicBezTo>
                    <a:pt x="505" y="275"/>
                    <a:pt x="505" y="275"/>
                    <a:pt x="505" y="275"/>
                  </a:cubicBezTo>
                  <a:cubicBezTo>
                    <a:pt x="505" y="266"/>
                    <a:pt x="505" y="266"/>
                    <a:pt x="505" y="266"/>
                  </a:cubicBezTo>
                  <a:cubicBezTo>
                    <a:pt x="505" y="274"/>
                    <a:pt x="505" y="274"/>
                    <a:pt x="505" y="274"/>
                  </a:cubicBezTo>
                  <a:cubicBezTo>
                    <a:pt x="507" y="267"/>
                    <a:pt x="507" y="267"/>
                    <a:pt x="507" y="267"/>
                  </a:cubicBezTo>
                  <a:cubicBezTo>
                    <a:pt x="507" y="267"/>
                    <a:pt x="506" y="266"/>
                    <a:pt x="505" y="266"/>
                  </a:cubicBezTo>
                  <a:cubicBezTo>
                    <a:pt x="505" y="274"/>
                    <a:pt x="505" y="274"/>
                    <a:pt x="505" y="274"/>
                  </a:cubicBezTo>
                  <a:cubicBezTo>
                    <a:pt x="507" y="267"/>
                    <a:pt x="507" y="267"/>
                    <a:pt x="507" y="267"/>
                  </a:cubicBezTo>
                  <a:cubicBezTo>
                    <a:pt x="505" y="274"/>
                    <a:pt x="505" y="274"/>
                    <a:pt x="505" y="274"/>
                  </a:cubicBezTo>
                  <a:cubicBezTo>
                    <a:pt x="508" y="267"/>
                    <a:pt x="508" y="267"/>
                    <a:pt x="508" y="267"/>
                  </a:cubicBezTo>
                  <a:cubicBezTo>
                    <a:pt x="508" y="267"/>
                    <a:pt x="508" y="267"/>
                    <a:pt x="507" y="267"/>
                  </a:cubicBezTo>
                  <a:cubicBezTo>
                    <a:pt x="505" y="274"/>
                    <a:pt x="505" y="274"/>
                    <a:pt x="505" y="274"/>
                  </a:cubicBezTo>
                  <a:cubicBezTo>
                    <a:pt x="508" y="267"/>
                    <a:pt x="508" y="267"/>
                    <a:pt x="508" y="267"/>
                  </a:cubicBezTo>
                  <a:cubicBezTo>
                    <a:pt x="506" y="271"/>
                    <a:pt x="506" y="271"/>
                    <a:pt x="506" y="271"/>
                  </a:cubicBezTo>
                  <a:cubicBezTo>
                    <a:pt x="508" y="267"/>
                    <a:pt x="508" y="267"/>
                    <a:pt x="508" y="267"/>
                  </a:cubicBezTo>
                  <a:cubicBezTo>
                    <a:pt x="508" y="267"/>
                    <a:pt x="508" y="267"/>
                    <a:pt x="508" y="267"/>
                  </a:cubicBezTo>
                  <a:cubicBezTo>
                    <a:pt x="506" y="271"/>
                    <a:pt x="506" y="271"/>
                    <a:pt x="506" y="271"/>
                  </a:cubicBezTo>
                  <a:cubicBezTo>
                    <a:pt x="508" y="267"/>
                    <a:pt x="508" y="267"/>
                    <a:pt x="508" y="267"/>
                  </a:cubicBezTo>
                  <a:cubicBezTo>
                    <a:pt x="508" y="267"/>
                    <a:pt x="507" y="267"/>
                    <a:pt x="506" y="266"/>
                  </a:cubicBezTo>
                  <a:cubicBezTo>
                    <a:pt x="499" y="262"/>
                    <a:pt x="473" y="248"/>
                    <a:pt x="437" y="229"/>
                  </a:cubicBezTo>
                  <a:cubicBezTo>
                    <a:pt x="385" y="201"/>
                    <a:pt x="312" y="161"/>
                    <a:pt x="253" y="129"/>
                  </a:cubicBezTo>
                  <a:cubicBezTo>
                    <a:pt x="223" y="113"/>
                    <a:pt x="197" y="99"/>
                    <a:pt x="178" y="88"/>
                  </a:cubicBezTo>
                  <a:cubicBezTo>
                    <a:pt x="168" y="83"/>
                    <a:pt x="160" y="79"/>
                    <a:pt x="155" y="76"/>
                  </a:cubicBezTo>
                  <a:cubicBezTo>
                    <a:pt x="150" y="73"/>
                    <a:pt x="147" y="72"/>
                    <a:pt x="147" y="72"/>
                  </a:cubicBezTo>
                  <a:cubicBezTo>
                    <a:pt x="143" y="70"/>
                    <a:pt x="138" y="71"/>
                    <a:pt x="136" y="75"/>
                  </a:cubicBezTo>
                  <a:cubicBezTo>
                    <a:pt x="134" y="79"/>
                    <a:pt x="135" y="84"/>
                    <a:pt x="139" y="86"/>
                  </a:cubicBezTo>
                  <a:cubicBezTo>
                    <a:pt x="139" y="86"/>
                    <a:pt x="140" y="87"/>
                    <a:pt x="143" y="88"/>
                  </a:cubicBezTo>
                  <a:cubicBezTo>
                    <a:pt x="162" y="100"/>
                    <a:pt x="250" y="152"/>
                    <a:pt x="332" y="203"/>
                  </a:cubicBezTo>
                  <a:cubicBezTo>
                    <a:pt x="374" y="228"/>
                    <a:pt x="414" y="253"/>
                    <a:pt x="443" y="272"/>
                  </a:cubicBezTo>
                  <a:cubicBezTo>
                    <a:pt x="458" y="281"/>
                    <a:pt x="470" y="290"/>
                    <a:pt x="479" y="295"/>
                  </a:cubicBezTo>
                  <a:cubicBezTo>
                    <a:pt x="483" y="298"/>
                    <a:pt x="486" y="301"/>
                    <a:pt x="488" y="302"/>
                  </a:cubicBezTo>
                  <a:cubicBezTo>
                    <a:pt x="489" y="303"/>
                    <a:pt x="490" y="304"/>
                    <a:pt x="490" y="304"/>
                  </a:cubicBezTo>
                  <a:cubicBezTo>
                    <a:pt x="490" y="304"/>
                    <a:pt x="490" y="304"/>
                    <a:pt x="490" y="304"/>
                  </a:cubicBezTo>
                  <a:cubicBezTo>
                    <a:pt x="493" y="302"/>
                    <a:pt x="493" y="302"/>
                    <a:pt x="493" y="302"/>
                  </a:cubicBezTo>
                  <a:cubicBezTo>
                    <a:pt x="490" y="304"/>
                    <a:pt x="490" y="304"/>
                    <a:pt x="490" y="304"/>
                  </a:cubicBezTo>
                  <a:cubicBezTo>
                    <a:pt x="490" y="304"/>
                    <a:pt x="490" y="304"/>
                    <a:pt x="490" y="304"/>
                  </a:cubicBezTo>
                  <a:cubicBezTo>
                    <a:pt x="493" y="302"/>
                    <a:pt x="493" y="302"/>
                    <a:pt x="493" y="302"/>
                  </a:cubicBezTo>
                  <a:cubicBezTo>
                    <a:pt x="490" y="304"/>
                    <a:pt x="490" y="304"/>
                    <a:pt x="490" y="304"/>
                  </a:cubicBezTo>
                  <a:cubicBezTo>
                    <a:pt x="495" y="300"/>
                    <a:pt x="495" y="300"/>
                    <a:pt x="495" y="300"/>
                  </a:cubicBezTo>
                  <a:cubicBezTo>
                    <a:pt x="489" y="302"/>
                    <a:pt x="489" y="302"/>
                    <a:pt x="489" y="302"/>
                  </a:cubicBezTo>
                  <a:cubicBezTo>
                    <a:pt x="489" y="303"/>
                    <a:pt x="490" y="303"/>
                    <a:pt x="490" y="304"/>
                  </a:cubicBezTo>
                  <a:cubicBezTo>
                    <a:pt x="495" y="300"/>
                    <a:pt x="495" y="300"/>
                    <a:pt x="495" y="300"/>
                  </a:cubicBezTo>
                  <a:cubicBezTo>
                    <a:pt x="489" y="302"/>
                    <a:pt x="489" y="302"/>
                    <a:pt x="489" y="302"/>
                  </a:cubicBezTo>
                  <a:cubicBezTo>
                    <a:pt x="496" y="300"/>
                    <a:pt x="496" y="300"/>
                    <a:pt x="496" y="300"/>
                  </a:cubicBezTo>
                  <a:cubicBezTo>
                    <a:pt x="489" y="300"/>
                    <a:pt x="489" y="300"/>
                    <a:pt x="489" y="300"/>
                  </a:cubicBezTo>
                  <a:cubicBezTo>
                    <a:pt x="489" y="301"/>
                    <a:pt x="489" y="302"/>
                    <a:pt x="489" y="302"/>
                  </a:cubicBezTo>
                  <a:cubicBezTo>
                    <a:pt x="496" y="300"/>
                    <a:pt x="496" y="300"/>
                    <a:pt x="496" y="300"/>
                  </a:cubicBezTo>
                  <a:cubicBezTo>
                    <a:pt x="489" y="300"/>
                    <a:pt x="489" y="300"/>
                    <a:pt x="489" y="300"/>
                  </a:cubicBezTo>
                  <a:cubicBezTo>
                    <a:pt x="497" y="300"/>
                    <a:pt x="497" y="300"/>
                    <a:pt x="497" y="300"/>
                  </a:cubicBezTo>
                  <a:cubicBezTo>
                    <a:pt x="490" y="296"/>
                    <a:pt x="490" y="296"/>
                    <a:pt x="490" y="296"/>
                  </a:cubicBezTo>
                  <a:cubicBezTo>
                    <a:pt x="489" y="297"/>
                    <a:pt x="489" y="299"/>
                    <a:pt x="489" y="300"/>
                  </a:cubicBezTo>
                  <a:cubicBezTo>
                    <a:pt x="497" y="300"/>
                    <a:pt x="497" y="300"/>
                    <a:pt x="497" y="300"/>
                  </a:cubicBezTo>
                  <a:cubicBezTo>
                    <a:pt x="490" y="296"/>
                    <a:pt x="490" y="296"/>
                    <a:pt x="490" y="296"/>
                  </a:cubicBezTo>
                  <a:cubicBezTo>
                    <a:pt x="490" y="296"/>
                    <a:pt x="490" y="296"/>
                    <a:pt x="490" y="296"/>
                  </a:cubicBezTo>
                  <a:cubicBezTo>
                    <a:pt x="496" y="299"/>
                    <a:pt x="496" y="299"/>
                    <a:pt x="496" y="299"/>
                  </a:cubicBezTo>
                  <a:cubicBezTo>
                    <a:pt x="492" y="293"/>
                    <a:pt x="492" y="293"/>
                    <a:pt x="492" y="293"/>
                  </a:cubicBezTo>
                  <a:cubicBezTo>
                    <a:pt x="491" y="294"/>
                    <a:pt x="490" y="295"/>
                    <a:pt x="490" y="296"/>
                  </a:cubicBezTo>
                  <a:cubicBezTo>
                    <a:pt x="496" y="299"/>
                    <a:pt x="496" y="299"/>
                    <a:pt x="496" y="299"/>
                  </a:cubicBezTo>
                  <a:cubicBezTo>
                    <a:pt x="492" y="293"/>
                    <a:pt x="492" y="293"/>
                    <a:pt x="492" y="293"/>
                  </a:cubicBezTo>
                  <a:cubicBezTo>
                    <a:pt x="496" y="299"/>
                    <a:pt x="496" y="299"/>
                    <a:pt x="496" y="299"/>
                  </a:cubicBezTo>
                  <a:cubicBezTo>
                    <a:pt x="494" y="292"/>
                    <a:pt x="494" y="292"/>
                    <a:pt x="494" y="292"/>
                  </a:cubicBezTo>
                  <a:cubicBezTo>
                    <a:pt x="494" y="292"/>
                    <a:pt x="493" y="293"/>
                    <a:pt x="492" y="293"/>
                  </a:cubicBezTo>
                  <a:cubicBezTo>
                    <a:pt x="496" y="299"/>
                    <a:pt x="496" y="299"/>
                    <a:pt x="496" y="299"/>
                  </a:cubicBezTo>
                  <a:cubicBezTo>
                    <a:pt x="494" y="292"/>
                    <a:pt x="494" y="292"/>
                    <a:pt x="494" y="292"/>
                  </a:cubicBezTo>
                  <a:cubicBezTo>
                    <a:pt x="495" y="297"/>
                    <a:pt x="495" y="297"/>
                    <a:pt x="495" y="297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4" y="292"/>
                  </a:cubicBezTo>
                  <a:cubicBezTo>
                    <a:pt x="495" y="297"/>
                    <a:pt x="495" y="297"/>
                    <a:pt x="495" y="297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4"/>
                    <a:pt x="495" y="294"/>
                    <a:pt x="495" y="294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4"/>
                    <a:pt x="495" y="294"/>
                    <a:pt x="495" y="294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5" y="292"/>
                    <a:pt x="495" y="292"/>
                  </a:cubicBezTo>
                  <a:cubicBezTo>
                    <a:pt x="495" y="292"/>
                    <a:pt x="494" y="292"/>
                    <a:pt x="493" y="292"/>
                  </a:cubicBezTo>
                  <a:cubicBezTo>
                    <a:pt x="490" y="291"/>
                    <a:pt x="486" y="289"/>
                    <a:pt x="481" y="287"/>
                  </a:cubicBezTo>
                  <a:cubicBezTo>
                    <a:pt x="462" y="279"/>
                    <a:pt x="429" y="262"/>
                    <a:pt x="390" y="242"/>
                  </a:cubicBezTo>
                  <a:cubicBezTo>
                    <a:pt x="332" y="211"/>
                    <a:pt x="262" y="172"/>
                    <a:pt x="205" y="141"/>
                  </a:cubicBezTo>
                  <a:cubicBezTo>
                    <a:pt x="177" y="125"/>
                    <a:pt x="153" y="111"/>
                    <a:pt x="135" y="102"/>
                  </a:cubicBezTo>
                  <a:cubicBezTo>
                    <a:pt x="127" y="97"/>
                    <a:pt x="120" y="93"/>
                    <a:pt x="115" y="90"/>
                  </a:cubicBezTo>
                  <a:cubicBezTo>
                    <a:pt x="110" y="87"/>
                    <a:pt x="108" y="86"/>
                    <a:pt x="108" y="86"/>
                  </a:cubicBezTo>
                  <a:cubicBezTo>
                    <a:pt x="104" y="84"/>
                    <a:pt x="99" y="85"/>
                    <a:pt x="96" y="89"/>
                  </a:cubicBezTo>
                  <a:cubicBezTo>
                    <a:pt x="94" y="93"/>
                    <a:pt x="96" y="98"/>
                    <a:pt x="99" y="100"/>
                  </a:cubicBezTo>
                  <a:cubicBezTo>
                    <a:pt x="99" y="100"/>
                    <a:pt x="101" y="101"/>
                    <a:pt x="103" y="102"/>
                  </a:cubicBezTo>
                  <a:cubicBezTo>
                    <a:pt x="122" y="114"/>
                    <a:pt x="209" y="166"/>
                    <a:pt x="291" y="216"/>
                  </a:cubicBezTo>
                  <a:cubicBezTo>
                    <a:pt x="331" y="241"/>
                    <a:pt x="371" y="266"/>
                    <a:pt x="400" y="285"/>
                  </a:cubicBezTo>
                  <a:cubicBezTo>
                    <a:pt x="415" y="294"/>
                    <a:pt x="427" y="302"/>
                    <a:pt x="435" y="308"/>
                  </a:cubicBezTo>
                  <a:cubicBezTo>
                    <a:pt x="440" y="310"/>
                    <a:pt x="443" y="313"/>
                    <a:pt x="445" y="314"/>
                  </a:cubicBezTo>
                  <a:cubicBezTo>
                    <a:pt x="446" y="315"/>
                    <a:pt x="446" y="316"/>
                    <a:pt x="447" y="316"/>
                  </a:cubicBezTo>
                  <a:cubicBezTo>
                    <a:pt x="447" y="316"/>
                    <a:pt x="447" y="316"/>
                    <a:pt x="447" y="316"/>
                  </a:cubicBezTo>
                  <a:cubicBezTo>
                    <a:pt x="449" y="314"/>
                    <a:pt x="449" y="314"/>
                    <a:pt x="449" y="314"/>
                  </a:cubicBezTo>
                  <a:cubicBezTo>
                    <a:pt x="446" y="316"/>
                    <a:pt x="446" y="316"/>
                    <a:pt x="446" y="316"/>
                  </a:cubicBezTo>
                  <a:cubicBezTo>
                    <a:pt x="447" y="316"/>
                    <a:pt x="447" y="316"/>
                    <a:pt x="447" y="316"/>
                  </a:cubicBezTo>
                  <a:cubicBezTo>
                    <a:pt x="449" y="314"/>
                    <a:pt x="449" y="314"/>
                    <a:pt x="449" y="314"/>
                  </a:cubicBezTo>
                  <a:cubicBezTo>
                    <a:pt x="446" y="316"/>
                    <a:pt x="446" y="316"/>
                    <a:pt x="446" y="316"/>
                  </a:cubicBezTo>
                  <a:cubicBezTo>
                    <a:pt x="452" y="312"/>
                    <a:pt x="452" y="312"/>
                    <a:pt x="452" y="312"/>
                  </a:cubicBezTo>
                  <a:cubicBezTo>
                    <a:pt x="446" y="314"/>
                    <a:pt x="446" y="314"/>
                    <a:pt x="446" y="314"/>
                  </a:cubicBezTo>
                  <a:cubicBezTo>
                    <a:pt x="446" y="315"/>
                    <a:pt x="446" y="315"/>
                    <a:pt x="446" y="316"/>
                  </a:cubicBezTo>
                  <a:cubicBezTo>
                    <a:pt x="452" y="312"/>
                    <a:pt x="452" y="312"/>
                    <a:pt x="452" y="312"/>
                  </a:cubicBezTo>
                  <a:cubicBezTo>
                    <a:pt x="446" y="314"/>
                    <a:pt x="446" y="314"/>
                    <a:pt x="446" y="314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45" y="313"/>
                    <a:pt x="445" y="314"/>
                    <a:pt x="446" y="314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46" y="307"/>
                    <a:pt x="446" y="307"/>
                    <a:pt x="446" y="307"/>
                  </a:cubicBezTo>
                  <a:cubicBezTo>
                    <a:pt x="445" y="309"/>
                    <a:pt x="445" y="310"/>
                    <a:pt x="445" y="311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46" y="307"/>
                    <a:pt x="446" y="307"/>
                    <a:pt x="446" y="307"/>
                  </a:cubicBezTo>
                  <a:cubicBezTo>
                    <a:pt x="446" y="307"/>
                    <a:pt x="446" y="307"/>
                    <a:pt x="446" y="307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49" y="305"/>
                    <a:pt x="449" y="305"/>
                    <a:pt x="449" y="305"/>
                  </a:cubicBezTo>
                  <a:cubicBezTo>
                    <a:pt x="448" y="305"/>
                    <a:pt x="447" y="306"/>
                    <a:pt x="446" y="307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49" y="305"/>
                    <a:pt x="449" y="305"/>
                    <a:pt x="449" y="305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51" y="304"/>
                    <a:pt x="451" y="304"/>
                    <a:pt x="451" y="304"/>
                  </a:cubicBezTo>
                  <a:cubicBezTo>
                    <a:pt x="451" y="304"/>
                    <a:pt x="450" y="304"/>
                    <a:pt x="449" y="305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51" y="304"/>
                    <a:pt x="451" y="304"/>
                    <a:pt x="451" y="304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53" y="303"/>
                    <a:pt x="453" y="303"/>
                    <a:pt x="453" y="303"/>
                  </a:cubicBezTo>
                  <a:cubicBezTo>
                    <a:pt x="453" y="303"/>
                    <a:pt x="452" y="304"/>
                    <a:pt x="451" y="304"/>
                  </a:cubicBezTo>
                  <a:cubicBezTo>
                    <a:pt x="453" y="311"/>
                    <a:pt x="453" y="311"/>
                    <a:pt x="453" y="311"/>
                  </a:cubicBezTo>
                  <a:cubicBezTo>
                    <a:pt x="453" y="303"/>
                    <a:pt x="453" y="303"/>
                    <a:pt x="453" y="303"/>
                  </a:cubicBezTo>
                  <a:cubicBezTo>
                    <a:pt x="453" y="309"/>
                    <a:pt x="453" y="309"/>
                    <a:pt x="453" y="309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54" y="304"/>
                    <a:pt x="454" y="303"/>
                    <a:pt x="453" y="303"/>
                  </a:cubicBezTo>
                  <a:cubicBezTo>
                    <a:pt x="453" y="309"/>
                    <a:pt x="453" y="309"/>
                    <a:pt x="453" y="309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54" y="306"/>
                    <a:pt x="454" y="306"/>
                    <a:pt x="454" y="306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54" y="306"/>
                    <a:pt x="454" y="306"/>
                    <a:pt x="454" y="306"/>
                  </a:cubicBezTo>
                  <a:cubicBezTo>
                    <a:pt x="454" y="304"/>
                    <a:pt x="454" y="304"/>
                    <a:pt x="454" y="304"/>
                  </a:cubicBezTo>
                  <a:cubicBezTo>
                    <a:pt x="454" y="304"/>
                    <a:pt x="453" y="303"/>
                    <a:pt x="452" y="303"/>
                  </a:cubicBezTo>
                  <a:cubicBezTo>
                    <a:pt x="449" y="302"/>
                    <a:pt x="446" y="300"/>
                    <a:pt x="441" y="298"/>
                  </a:cubicBezTo>
                  <a:cubicBezTo>
                    <a:pt x="422" y="289"/>
                    <a:pt x="389" y="271"/>
                    <a:pt x="350" y="250"/>
                  </a:cubicBezTo>
                  <a:cubicBezTo>
                    <a:pt x="291" y="219"/>
                    <a:pt x="218" y="179"/>
                    <a:pt x="160" y="147"/>
                  </a:cubicBezTo>
                  <a:cubicBezTo>
                    <a:pt x="131" y="131"/>
                    <a:pt x="106" y="117"/>
                    <a:pt x="87" y="107"/>
                  </a:cubicBezTo>
                  <a:cubicBezTo>
                    <a:pt x="78" y="102"/>
                    <a:pt x="71" y="98"/>
                    <a:pt x="66" y="96"/>
                  </a:cubicBezTo>
                  <a:cubicBezTo>
                    <a:pt x="61" y="93"/>
                    <a:pt x="59" y="91"/>
                    <a:pt x="59" y="91"/>
                  </a:cubicBezTo>
                  <a:cubicBezTo>
                    <a:pt x="55" y="89"/>
                    <a:pt x="50" y="90"/>
                    <a:pt x="48" y="94"/>
                  </a:cubicBezTo>
                  <a:cubicBezTo>
                    <a:pt x="47" y="96"/>
                    <a:pt x="46" y="97"/>
                    <a:pt x="46" y="99"/>
                  </a:cubicBezTo>
                  <a:cubicBezTo>
                    <a:pt x="46" y="101"/>
                    <a:pt x="47" y="102"/>
                    <a:pt x="47" y="103"/>
                  </a:cubicBezTo>
                  <a:cubicBezTo>
                    <a:pt x="48" y="105"/>
                    <a:pt x="50" y="107"/>
                    <a:pt x="51" y="108"/>
                  </a:cubicBezTo>
                  <a:cubicBezTo>
                    <a:pt x="53" y="110"/>
                    <a:pt x="56" y="113"/>
                    <a:pt x="60" y="116"/>
                  </a:cubicBezTo>
                  <a:cubicBezTo>
                    <a:pt x="68" y="122"/>
                    <a:pt x="79" y="130"/>
                    <a:pt x="92" y="139"/>
                  </a:cubicBezTo>
                  <a:cubicBezTo>
                    <a:pt x="139" y="169"/>
                    <a:pt x="216" y="215"/>
                    <a:pt x="280" y="254"/>
                  </a:cubicBezTo>
                  <a:cubicBezTo>
                    <a:pt x="345" y="292"/>
                    <a:pt x="399" y="323"/>
                    <a:pt x="399" y="323"/>
                  </a:cubicBezTo>
                  <a:cubicBezTo>
                    <a:pt x="403" y="316"/>
                    <a:pt x="403" y="316"/>
                    <a:pt x="403" y="316"/>
                  </a:cubicBezTo>
                  <a:cubicBezTo>
                    <a:pt x="407" y="309"/>
                    <a:pt x="407" y="309"/>
                    <a:pt x="407" y="309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8" y="95"/>
                    <a:pt x="3" y="96"/>
                    <a:pt x="1" y="100"/>
                  </a:cubicBezTo>
                  <a:cubicBezTo>
                    <a:pt x="0" y="102"/>
                    <a:pt x="0" y="103"/>
                    <a:pt x="0" y="105"/>
                  </a:cubicBezTo>
                  <a:cubicBezTo>
                    <a:pt x="0" y="106"/>
                    <a:pt x="0" y="107"/>
                    <a:pt x="0" y="108"/>
                  </a:cubicBezTo>
                  <a:cubicBezTo>
                    <a:pt x="1" y="110"/>
                    <a:pt x="1" y="110"/>
                    <a:pt x="2" y="111"/>
                  </a:cubicBezTo>
                  <a:cubicBezTo>
                    <a:pt x="3" y="112"/>
                    <a:pt x="4" y="113"/>
                    <a:pt x="6" y="114"/>
                  </a:cubicBezTo>
                  <a:cubicBezTo>
                    <a:pt x="8" y="117"/>
                    <a:pt x="12" y="119"/>
                    <a:pt x="16" y="122"/>
                  </a:cubicBezTo>
                  <a:cubicBezTo>
                    <a:pt x="33" y="134"/>
                    <a:pt x="63" y="152"/>
                    <a:pt x="99" y="174"/>
                  </a:cubicBezTo>
                  <a:cubicBezTo>
                    <a:pt x="153" y="207"/>
                    <a:pt x="221" y="247"/>
                    <a:pt x="274" y="279"/>
                  </a:cubicBezTo>
                  <a:cubicBezTo>
                    <a:pt x="301" y="295"/>
                    <a:pt x="325" y="310"/>
                    <a:pt x="342" y="320"/>
                  </a:cubicBezTo>
                  <a:cubicBezTo>
                    <a:pt x="350" y="326"/>
                    <a:pt x="357" y="330"/>
                    <a:pt x="361" y="333"/>
                  </a:cubicBezTo>
                  <a:cubicBezTo>
                    <a:pt x="363" y="335"/>
                    <a:pt x="365" y="336"/>
                    <a:pt x="366" y="337"/>
                  </a:cubicBezTo>
                  <a:cubicBezTo>
                    <a:pt x="366" y="337"/>
                    <a:pt x="366" y="337"/>
                    <a:pt x="366" y="337"/>
                  </a:cubicBezTo>
                  <a:cubicBezTo>
                    <a:pt x="366" y="337"/>
                    <a:pt x="366" y="337"/>
                    <a:pt x="366" y="337"/>
                  </a:cubicBezTo>
                  <a:cubicBezTo>
                    <a:pt x="366" y="337"/>
                    <a:pt x="366" y="337"/>
                    <a:pt x="366" y="337"/>
                  </a:cubicBezTo>
                  <a:cubicBezTo>
                    <a:pt x="370" y="334"/>
                    <a:pt x="370" y="334"/>
                    <a:pt x="370" y="334"/>
                  </a:cubicBezTo>
                  <a:cubicBezTo>
                    <a:pt x="366" y="337"/>
                    <a:pt x="366" y="337"/>
                    <a:pt x="366" y="337"/>
                  </a:cubicBezTo>
                  <a:cubicBezTo>
                    <a:pt x="366" y="337"/>
                    <a:pt x="366" y="337"/>
                    <a:pt x="366" y="337"/>
                  </a:cubicBezTo>
                  <a:cubicBezTo>
                    <a:pt x="370" y="334"/>
                    <a:pt x="370" y="334"/>
                    <a:pt x="370" y="334"/>
                  </a:cubicBezTo>
                  <a:cubicBezTo>
                    <a:pt x="366" y="337"/>
                    <a:pt x="366" y="337"/>
                    <a:pt x="366" y="337"/>
                  </a:cubicBezTo>
                  <a:cubicBezTo>
                    <a:pt x="372" y="333"/>
                    <a:pt x="372" y="333"/>
                    <a:pt x="372" y="333"/>
                  </a:cubicBezTo>
                  <a:cubicBezTo>
                    <a:pt x="365" y="335"/>
                    <a:pt x="365" y="335"/>
                    <a:pt x="365" y="335"/>
                  </a:cubicBezTo>
                  <a:cubicBezTo>
                    <a:pt x="366" y="336"/>
                    <a:pt x="366" y="336"/>
                    <a:pt x="366" y="337"/>
                  </a:cubicBezTo>
                  <a:cubicBezTo>
                    <a:pt x="372" y="333"/>
                    <a:pt x="372" y="333"/>
                    <a:pt x="372" y="333"/>
                  </a:cubicBezTo>
                  <a:cubicBezTo>
                    <a:pt x="365" y="335"/>
                    <a:pt x="365" y="335"/>
                    <a:pt x="365" y="335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65" y="333"/>
                    <a:pt x="365" y="333"/>
                    <a:pt x="365" y="333"/>
                  </a:cubicBezTo>
                  <a:cubicBezTo>
                    <a:pt x="365" y="334"/>
                    <a:pt x="365" y="335"/>
                    <a:pt x="365" y="335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65" y="333"/>
                    <a:pt x="365" y="333"/>
                    <a:pt x="365" y="333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65" y="330"/>
                    <a:pt x="365" y="331"/>
                    <a:pt x="365" y="333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68" y="326"/>
                    <a:pt x="368" y="326"/>
                    <a:pt x="368" y="326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1" y="325"/>
                    <a:pt x="371" y="325"/>
                    <a:pt x="371" y="325"/>
                  </a:cubicBezTo>
                  <a:cubicBezTo>
                    <a:pt x="370" y="325"/>
                    <a:pt x="369" y="325"/>
                    <a:pt x="368" y="326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1" y="325"/>
                    <a:pt x="371" y="325"/>
                    <a:pt x="371" y="325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3" y="325"/>
                    <a:pt x="373" y="325"/>
                    <a:pt x="373" y="325"/>
                  </a:cubicBezTo>
                  <a:cubicBezTo>
                    <a:pt x="372" y="325"/>
                    <a:pt x="372" y="325"/>
                    <a:pt x="371" y="325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3" y="325"/>
                    <a:pt x="373" y="325"/>
                    <a:pt x="373" y="325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5" y="325"/>
                    <a:pt x="375" y="325"/>
                    <a:pt x="375" y="325"/>
                  </a:cubicBezTo>
                  <a:cubicBezTo>
                    <a:pt x="374" y="325"/>
                    <a:pt x="374" y="325"/>
                    <a:pt x="373" y="325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5" y="325"/>
                    <a:pt x="375" y="325"/>
                    <a:pt x="375" y="325"/>
                  </a:cubicBezTo>
                  <a:cubicBezTo>
                    <a:pt x="373" y="332"/>
                    <a:pt x="373" y="332"/>
                    <a:pt x="373" y="332"/>
                  </a:cubicBezTo>
                  <a:cubicBezTo>
                    <a:pt x="376" y="325"/>
                    <a:pt x="376" y="325"/>
                    <a:pt x="376" y="325"/>
                  </a:cubicBezTo>
                  <a:cubicBezTo>
                    <a:pt x="376" y="325"/>
                    <a:pt x="375" y="325"/>
                    <a:pt x="375" y="325"/>
                  </a:cubicBezTo>
                  <a:cubicBezTo>
                    <a:pt x="373" y="332"/>
                    <a:pt x="373" y="332"/>
                    <a:pt x="373" y="332"/>
                  </a:cubicBezTo>
                  <a:cubicBezTo>
                    <a:pt x="376" y="325"/>
                    <a:pt x="376" y="325"/>
                    <a:pt x="376" y="325"/>
                  </a:cubicBezTo>
                  <a:cubicBezTo>
                    <a:pt x="374" y="330"/>
                    <a:pt x="374" y="330"/>
                    <a:pt x="374" y="330"/>
                  </a:cubicBezTo>
                  <a:cubicBezTo>
                    <a:pt x="376" y="325"/>
                    <a:pt x="376" y="325"/>
                    <a:pt x="376" y="325"/>
                  </a:cubicBezTo>
                  <a:cubicBezTo>
                    <a:pt x="376" y="325"/>
                    <a:pt x="376" y="325"/>
                    <a:pt x="376" y="325"/>
                  </a:cubicBezTo>
                  <a:cubicBezTo>
                    <a:pt x="374" y="330"/>
                    <a:pt x="374" y="330"/>
                    <a:pt x="374" y="330"/>
                  </a:cubicBezTo>
                  <a:cubicBezTo>
                    <a:pt x="376" y="325"/>
                    <a:pt x="376" y="325"/>
                    <a:pt x="376" y="325"/>
                  </a:cubicBezTo>
                  <a:cubicBezTo>
                    <a:pt x="376" y="325"/>
                    <a:pt x="376" y="325"/>
                    <a:pt x="376" y="325"/>
                  </a:cubicBezTo>
                  <a:cubicBezTo>
                    <a:pt x="375" y="325"/>
                    <a:pt x="373" y="324"/>
                    <a:pt x="370" y="322"/>
                  </a:cubicBezTo>
                  <a:cubicBezTo>
                    <a:pt x="347" y="310"/>
                    <a:pt x="268" y="265"/>
                    <a:pt x="191" y="224"/>
                  </a:cubicBezTo>
                  <a:cubicBezTo>
                    <a:pt x="153" y="204"/>
                    <a:pt x="116" y="184"/>
                    <a:pt x="86" y="169"/>
                  </a:cubicBezTo>
                  <a:cubicBezTo>
                    <a:pt x="72" y="162"/>
                    <a:pt x="59" y="156"/>
                    <a:pt x="49" y="152"/>
                  </a:cubicBezTo>
                  <a:cubicBezTo>
                    <a:pt x="44" y="150"/>
                    <a:pt x="40" y="148"/>
                    <a:pt x="37" y="147"/>
                  </a:cubicBezTo>
                  <a:cubicBezTo>
                    <a:pt x="35" y="146"/>
                    <a:pt x="33" y="146"/>
                    <a:pt x="32" y="145"/>
                  </a:cubicBezTo>
                  <a:cubicBezTo>
                    <a:pt x="30" y="145"/>
                    <a:pt x="29" y="144"/>
                    <a:pt x="27" y="144"/>
                  </a:cubicBezTo>
                  <a:cubicBezTo>
                    <a:pt x="26" y="144"/>
                    <a:pt x="25" y="145"/>
                    <a:pt x="24" y="145"/>
                  </a:cubicBezTo>
                  <a:cubicBezTo>
                    <a:pt x="23" y="145"/>
                    <a:pt x="22" y="146"/>
                    <a:pt x="21" y="146"/>
                  </a:cubicBezTo>
                  <a:cubicBezTo>
                    <a:pt x="21" y="147"/>
                    <a:pt x="20" y="148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50"/>
                    <a:pt x="18" y="152"/>
                    <a:pt x="18" y="153"/>
                  </a:cubicBezTo>
                  <a:cubicBezTo>
                    <a:pt x="18" y="156"/>
                    <a:pt x="18" y="157"/>
                    <a:pt x="19" y="158"/>
                  </a:cubicBezTo>
                  <a:cubicBezTo>
                    <a:pt x="20" y="160"/>
                    <a:pt x="21" y="161"/>
                    <a:pt x="22" y="162"/>
                  </a:cubicBezTo>
                  <a:cubicBezTo>
                    <a:pt x="24" y="164"/>
                    <a:pt x="27" y="166"/>
                    <a:pt x="30" y="168"/>
                  </a:cubicBezTo>
                  <a:cubicBezTo>
                    <a:pt x="37" y="173"/>
                    <a:pt x="46" y="179"/>
                    <a:pt x="57" y="187"/>
                  </a:cubicBezTo>
                  <a:cubicBezTo>
                    <a:pt x="96" y="212"/>
                    <a:pt x="160" y="250"/>
                    <a:pt x="214" y="282"/>
                  </a:cubicBezTo>
                  <a:cubicBezTo>
                    <a:pt x="241" y="298"/>
                    <a:pt x="266" y="313"/>
                    <a:pt x="284" y="323"/>
                  </a:cubicBezTo>
                  <a:cubicBezTo>
                    <a:pt x="293" y="329"/>
                    <a:pt x="300" y="333"/>
                    <a:pt x="305" y="336"/>
                  </a:cubicBezTo>
                  <a:cubicBezTo>
                    <a:pt x="307" y="338"/>
                    <a:pt x="309" y="339"/>
                    <a:pt x="310" y="340"/>
                  </a:cubicBezTo>
                  <a:cubicBezTo>
                    <a:pt x="311" y="340"/>
                    <a:pt x="311" y="341"/>
                    <a:pt x="311" y="341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11" y="340"/>
                    <a:pt x="311" y="340"/>
                    <a:pt x="311" y="340"/>
                  </a:cubicBezTo>
                  <a:cubicBezTo>
                    <a:pt x="311" y="341"/>
                    <a:pt x="311" y="341"/>
                    <a:pt x="311" y="341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11" y="340"/>
                    <a:pt x="311" y="340"/>
                    <a:pt x="311" y="340"/>
                  </a:cubicBezTo>
                  <a:cubicBezTo>
                    <a:pt x="316" y="335"/>
                    <a:pt x="316" y="335"/>
                    <a:pt x="316" y="335"/>
                  </a:cubicBezTo>
                  <a:cubicBezTo>
                    <a:pt x="310" y="339"/>
                    <a:pt x="310" y="339"/>
                    <a:pt x="310" y="339"/>
                  </a:cubicBezTo>
                  <a:cubicBezTo>
                    <a:pt x="310" y="340"/>
                    <a:pt x="311" y="340"/>
                    <a:pt x="311" y="340"/>
                  </a:cubicBezTo>
                  <a:cubicBezTo>
                    <a:pt x="316" y="335"/>
                    <a:pt x="316" y="335"/>
                    <a:pt x="316" y="335"/>
                  </a:cubicBezTo>
                  <a:cubicBezTo>
                    <a:pt x="310" y="339"/>
                    <a:pt x="310" y="339"/>
                    <a:pt x="310" y="339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09" y="338"/>
                    <a:pt x="309" y="338"/>
                    <a:pt x="309" y="338"/>
                  </a:cubicBezTo>
                  <a:cubicBezTo>
                    <a:pt x="310" y="338"/>
                    <a:pt x="310" y="339"/>
                    <a:pt x="310" y="339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09" y="338"/>
                    <a:pt x="309" y="338"/>
                    <a:pt x="309" y="338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09" y="335"/>
                    <a:pt x="309" y="335"/>
                    <a:pt x="309" y="335"/>
                  </a:cubicBezTo>
                  <a:cubicBezTo>
                    <a:pt x="309" y="336"/>
                    <a:pt x="309" y="337"/>
                    <a:pt x="309" y="338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09" y="335"/>
                    <a:pt x="309" y="335"/>
                    <a:pt x="309" y="335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10" y="331"/>
                    <a:pt x="310" y="331"/>
                    <a:pt x="310" y="331"/>
                  </a:cubicBezTo>
                  <a:cubicBezTo>
                    <a:pt x="309" y="332"/>
                    <a:pt x="309" y="334"/>
                    <a:pt x="309" y="335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10" y="331"/>
                    <a:pt x="310" y="331"/>
                    <a:pt x="310" y="331"/>
                  </a:cubicBezTo>
                  <a:cubicBezTo>
                    <a:pt x="317" y="335"/>
                    <a:pt x="317" y="335"/>
                    <a:pt x="317" y="335"/>
                  </a:cubicBezTo>
                  <a:cubicBezTo>
                    <a:pt x="321" y="328"/>
                    <a:pt x="321" y="328"/>
                    <a:pt x="321" y="328"/>
                  </a:cubicBezTo>
                  <a:cubicBezTo>
                    <a:pt x="321" y="328"/>
                    <a:pt x="250" y="292"/>
                    <a:pt x="180" y="257"/>
                  </a:cubicBezTo>
                  <a:cubicBezTo>
                    <a:pt x="144" y="239"/>
                    <a:pt x="109" y="222"/>
                    <a:pt x="82" y="209"/>
                  </a:cubicBezTo>
                  <a:cubicBezTo>
                    <a:pt x="69" y="202"/>
                    <a:pt x="58" y="197"/>
                    <a:pt x="50" y="193"/>
                  </a:cubicBezTo>
                  <a:cubicBezTo>
                    <a:pt x="46" y="191"/>
                    <a:pt x="43" y="189"/>
                    <a:pt x="41" y="188"/>
                  </a:cubicBezTo>
                  <a:cubicBezTo>
                    <a:pt x="40" y="188"/>
                    <a:pt x="39" y="187"/>
                    <a:pt x="38" y="187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6" y="186"/>
                    <a:pt x="36" y="186"/>
                    <a:pt x="36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6"/>
                    <a:pt x="34" y="186"/>
                    <a:pt x="34" y="186"/>
                  </a:cubicBezTo>
                  <a:cubicBezTo>
                    <a:pt x="33" y="186"/>
                    <a:pt x="32" y="186"/>
                    <a:pt x="31" y="186"/>
                  </a:cubicBezTo>
                  <a:cubicBezTo>
                    <a:pt x="29" y="187"/>
                    <a:pt x="28" y="188"/>
                    <a:pt x="27" y="190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27" y="189"/>
                    <a:pt x="27" y="189"/>
                    <a:pt x="27" y="189"/>
                  </a:cubicBezTo>
                  <a:cubicBezTo>
                    <a:pt x="26" y="191"/>
                    <a:pt x="26" y="193"/>
                    <a:pt x="26" y="194"/>
                  </a:cubicBezTo>
                  <a:cubicBezTo>
                    <a:pt x="26" y="196"/>
                    <a:pt x="26" y="197"/>
                    <a:pt x="26" y="198"/>
                  </a:cubicBezTo>
                  <a:cubicBezTo>
                    <a:pt x="27" y="199"/>
                    <a:pt x="28" y="200"/>
                    <a:pt x="28" y="200"/>
                  </a:cubicBezTo>
                  <a:cubicBezTo>
                    <a:pt x="29" y="201"/>
                    <a:pt x="30" y="202"/>
                    <a:pt x="31" y="203"/>
                  </a:cubicBezTo>
                  <a:cubicBezTo>
                    <a:pt x="33" y="204"/>
                    <a:pt x="35" y="206"/>
                    <a:pt x="38" y="208"/>
                  </a:cubicBezTo>
                  <a:cubicBezTo>
                    <a:pt x="50" y="215"/>
                    <a:pt x="70" y="228"/>
                    <a:pt x="96" y="243"/>
                  </a:cubicBezTo>
                  <a:cubicBezTo>
                    <a:pt x="133" y="266"/>
                    <a:pt x="180" y="293"/>
                    <a:pt x="217" y="316"/>
                  </a:cubicBezTo>
                  <a:cubicBezTo>
                    <a:pt x="236" y="327"/>
                    <a:pt x="252" y="337"/>
                    <a:pt x="263" y="345"/>
                  </a:cubicBezTo>
                  <a:cubicBezTo>
                    <a:pt x="269" y="349"/>
                    <a:pt x="274" y="352"/>
                    <a:pt x="277" y="354"/>
                  </a:cubicBezTo>
                  <a:cubicBezTo>
                    <a:pt x="278" y="355"/>
                    <a:pt x="279" y="356"/>
                    <a:pt x="280" y="356"/>
                  </a:cubicBezTo>
                  <a:cubicBezTo>
                    <a:pt x="280" y="356"/>
                    <a:pt x="280" y="356"/>
                    <a:pt x="280" y="356"/>
                  </a:cubicBezTo>
                  <a:cubicBezTo>
                    <a:pt x="281" y="355"/>
                    <a:pt x="281" y="355"/>
                    <a:pt x="281" y="355"/>
                  </a:cubicBezTo>
                  <a:cubicBezTo>
                    <a:pt x="280" y="356"/>
                    <a:pt x="280" y="356"/>
                    <a:pt x="280" y="356"/>
                  </a:cubicBezTo>
                  <a:cubicBezTo>
                    <a:pt x="280" y="356"/>
                    <a:pt x="280" y="356"/>
                    <a:pt x="280" y="356"/>
                  </a:cubicBezTo>
                  <a:cubicBezTo>
                    <a:pt x="281" y="355"/>
                    <a:pt x="281" y="355"/>
                    <a:pt x="281" y="355"/>
                  </a:cubicBezTo>
                  <a:cubicBezTo>
                    <a:pt x="280" y="356"/>
                    <a:pt x="280" y="356"/>
                    <a:pt x="280" y="356"/>
                  </a:cubicBezTo>
                  <a:cubicBezTo>
                    <a:pt x="284" y="353"/>
                    <a:pt x="284" y="353"/>
                    <a:pt x="284" y="353"/>
                  </a:cubicBezTo>
                  <a:cubicBezTo>
                    <a:pt x="279" y="355"/>
                    <a:pt x="279" y="355"/>
                    <a:pt x="279" y="355"/>
                  </a:cubicBezTo>
                  <a:cubicBezTo>
                    <a:pt x="280" y="356"/>
                    <a:pt x="280" y="356"/>
                    <a:pt x="280" y="356"/>
                  </a:cubicBezTo>
                  <a:cubicBezTo>
                    <a:pt x="284" y="353"/>
                    <a:pt x="284" y="353"/>
                    <a:pt x="284" y="353"/>
                  </a:cubicBezTo>
                  <a:cubicBezTo>
                    <a:pt x="279" y="355"/>
                    <a:pt x="279" y="355"/>
                    <a:pt x="279" y="355"/>
                  </a:cubicBezTo>
                  <a:cubicBezTo>
                    <a:pt x="286" y="352"/>
                    <a:pt x="286" y="352"/>
                    <a:pt x="286" y="352"/>
                  </a:cubicBezTo>
                  <a:cubicBezTo>
                    <a:pt x="278" y="352"/>
                    <a:pt x="278" y="352"/>
                    <a:pt x="278" y="352"/>
                  </a:cubicBezTo>
                  <a:cubicBezTo>
                    <a:pt x="278" y="354"/>
                    <a:pt x="279" y="355"/>
                    <a:pt x="279" y="355"/>
                  </a:cubicBezTo>
                  <a:cubicBezTo>
                    <a:pt x="286" y="352"/>
                    <a:pt x="286" y="352"/>
                    <a:pt x="286" y="352"/>
                  </a:cubicBezTo>
                  <a:cubicBezTo>
                    <a:pt x="278" y="352"/>
                    <a:pt x="278" y="352"/>
                    <a:pt x="278" y="352"/>
                  </a:cubicBezTo>
                  <a:cubicBezTo>
                    <a:pt x="286" y="352"/>
                    <a:pt x="286" y="352"/>
                    <a:pt x="286" y="352"/>
                  </a:cubicBezTo>
                  <a:cubicBezTo>
                    <a:pt x="280" y="348"/>
                    <a:pt x="280" y="348"/>
                    <a:pt x="280" y="348"/>
                  </a:cubicBezTo>
                  <a:cubicBezTo>
                    <a:pt x="279" y="349"/>
                    <a:pt x="278" y="351"/>
                    <a:pt x="278" y="352"/>
                  </a:cubicBezTo>
                  <a:cubicBezTo>
                    <a:pt x="286" y="352"/>
                    <a:pt x="286" y="352"/>
                    <a:pt x="286" y="352"/>
                  </a:cubicBezTo>
                  <a:cubicBezTo>
                    <a:pt x="280" y="348"/>
                    <a:pt x="280" y="348"/>
                    <a:pt x="280" y="348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0" y="347"/>
                    <a:pt x="280" y="347"/>
                    <a:pt x="280" y="347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2" y="345"/>
                    <a:pt x="282" y="345"/>
                    <a:pt x="282" y="345"/>
                  </a:cubicBezTo>
                  <a:cubicBezTo>
                    <a:pt x="282" y="345"/>
                    <a:pt x="281" y="346"/>
                    <a:pt x="280" y="347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2" y="345"/>
                    <a:pt x="282" y="345"/>
                    <a:pt x="282" y="345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84" y="344"/>
                    <a:pt x="283" y="344"/>
                    <a:pt x="282" y="345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44"/>
                    <a:pt x="287" y="344"/>
                    <a:pt x="287" y="344"/>
                  </a:cubicBezTo>
                  <a:cubicBezTo>
                    <a:pt x="286" y="344"/>
                    <a:pt x="286" y="344"/>
                    <a:pt x="285" y="344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44"/>
                    <a:pt x="287" y="344"/>
                    <a:pt x="287" y="344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8" y="344"/>
                    <a:pt x="288" y="344"/>
                    <a:pt x="288" y="344"/>
                  </a:cubicBezTo>
                  <a:cubicBezTo>
                    <a:pt x="288" y="344"/>
                    <a:pt x="287" y="344"/>
                    <a:pt x="287" y="344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8" y="344"/>
                    <a:pt x="288" y="344"/>
                    <a:pt x="288" y="344"/>
                  </a:cubicBezTo>
                  <a:cubicBezTo>
                    <a:pt x="287" y="351"/>
                    <a:pt x="287" y="351"/>
                    <a:pt x="287" y="351"/>
                  </a:cubicBezTo>
                  <a:cubicBezTo>
                    <a:pt x="289" y="344"/>
                    <a:pt x="289" y="344"/>
                    <a:pt x="289" y="344"/>
                  </a:cubicBezTo>
                  <a:cubicBezTo>
                    <a:pt x="289" y="344"/>
                    <a:pt x="288" y="344"/>
                    <a:pt x="288" y="344"/>
                  </a:cubicBezTo>
                  <a:cubicBezTo>
                    <a:pt x="287" y="351"/>
                    <a:pt x="287" y="351"/>
                    <a:pt x="287" y="351"/>
                  </a:cubicBezTo>
                  <a:cubicBezTo>
                    <a:pt x="289" y="344"/>
                    <a:pt x="289" y="344"/>
                    <a:pt x="289" y="344"/>
                  </a:cubicBezTo>
                  <a:cubicBezTo>
                    <a:pt x="288" y="347"/>
                    <a:pt x="288" y="347"/>
                    <a:pt x="288" y="347"/>
                  </a:cubicBezTo>
                  <a:cubicBezTo>
                    <a:pt x="289" y="344"/>
                    <a:pt x="289" y="344"/>
                    <a:pt x="289" y="344"/>
                  </a:cubicBezTo>
                  <a:cubicBezTo>
                    <a:pt x="289" y="344"/>
                    <a:pt x="289" y="344"/>
                    <a:pt x="289" y="344"/>
                  </a:cubicBezTo>
                  <a:cubicBezTo>
                    <a:pt x="288" y="347"/>
                    <a:pt x="288" y="347"/>
                    <a:pt x="288" y="347"/>
                  </a:cubicBezTo>
                  <a:cubicBezTo>
                    <a:pt x="289" y="344"/>
                    <a:pt x="289" y="344"/>
                    <a:pt x="289" y="344"/>
                  </a:cubicBezTo>
                  <a:cubicBezTo>
                    <a:pt x="289" y="344"/>
                    <a:pt x="288" y="344"/>
                    <a:pt x="288" y="344"/>
                  </a:cubicBezTo>
                  <a:cubicBezTo>
                    <a:pt x="285" y="342"/>
                    <a:pt x="279" y="340"/>
                    <a:pt x="271" y="336"/>
                  </a:cubicBezTo>
                  <a:cubicBezTo>
                    <a:pt x="243" y="322"/>
                    <a:pt x="188" y="295"/>
                    <a:pt x="139" y="271"/>
                  </a:cubicBezTo>
                  <a:cubicBezTo>
                    <a:pt x="114" y="259"/>
                    <a:pt x="92" y="248"/>
                    <a:pt x="74" y="240"/>
                  </a:cubicBezTo>
                  <a:cubicBezTo>
                    <a:pt x="66" y="236"/>
                    <a:pt x="59" y="232"/>
                    <a:pt x="53" y="230"/>
                  </a:cubicBezTo>
                  <a:cubicBezTo>
                    <a:pt x="51" y="229"/>
                    <a:pt x="49" y="228"/>
                    <a:pt x="47" y="227"/>
                  </a:cubicBezTo>
                  <a:cubicBezTo>
                    <a:pt x="46" y="227"/>
                    <a:pt x="45" y="227"/>
                    <a:pt x="44" y="226"/>
                  </a:cubicBezTo>
                  <a:cubicBezTo>
                    <a:pt x="44" y="226"/>
                    <a:pt x="43" y="226"/>
                    <a:pt x="43" y="226"/>
                  </a:cubicBezTo>
                  <a:cubicBezTo>
                    <a:pt x="42" y="226"/>
                    <a:pt x="42" y="226"/>
                    <a:pt x="41" y="226"/>
                  </a:cubicBezTo>
                  <a:cubicBezTo>
                    <a:pt x="40" y="226"/>
                    <a:pt x="39" y="226"/>
                    <a:pt x="38" y="226"/>
                  </a:cubicBezTo>
                  <a:cubicBezTo>
                    <a:pt x="38" y="226"/>
                    <a:pt x="37" y="227"/>
                    <a:pt x="36" y="227"/>
                  </a:cubicBezTo>
                  <a:cubicBezTo>
                    <a:pt x="35" y="228"/>
                    <a:pt x="34" y="229"/>
                    <a:pt x="34" y="230"/>
                  </a:cubicBezTo>
                  <a:cubicBezTo>
                    <a:pt x="31" y="234"/>
                    <a:pt x="32" y="239"/>
                    <a:pt x="36" y="241"/>
                  </a:cubicBezTo>
                  <a:cubicBezTo>
                    <a:pt x="242" y="370"/>
                    <a:pt x="242" y="370"/>
                    <a:pt x="242" y="370"/>
                  </a:cubicBezTo>
                  <a:cubicBezTo>
                    <a:pt x="246" y="363"/>
                    <a:pt x="246" y="363"/>
                    <a:pt x="246" y="363"/>
                  </a:cubicBezTo>
                  <a:cubicBezTo>
                    <a:pt x="250" y="355"/>
                    <a:pt x="250" y="355"/>
                    <a:pt x="250" y="355"/>
                  </a:cubicBezTo>
                  <a:cubicBezTo>
                    <a:pt x="250" y="355"/>
                    <a:pt x="202" y="331"/>
                    <a:pt x="153" y="306"/>
                  </a:cubicBezTo>
                  <a:cubicBezTo>
                    <a:pt x="128" y="294"/>
                    <a:pt x="103" y="281"/>
                    <a:pt x="84" y="272"/>
                  </a:cubicBezTo>
                  <a:cubicBezTo>
                    <a:pt x="74" y="267"/>
                    <a:pt x="66" y="263"/>
                    <a:pt x="60" y="261"/>
                  </a:cubicBezTo>
                  <a:cubicBezTo>
                    <a:pt x="57" y="259"/>
                    <a:pt x="55" y="258"/>
                    <a:pt x="53" y="257"/>
                  </a:cubicBezTo>
                  <a:cubicBezTo>
                    <a:pt x="52" y="257"/>
                    <a:pt x="51" y="257"/>
                    <a:pt x="50" y="256"/>
                  </a:cubicBezTo>
                  <a:cubicBezTo>
                    <a:pt x="49" y="256"/>
                    <a:pt x="49" y="256"/>
                    <a:pt x="48" y="256"/>
                  </a:cubicBezTo>
                  <a:cubicBezTo>
                    <a:pt x="48" y="256"/>
                    <a:pt x="47" y="256"/>
                    <a:pt x="46" y="256"/>
                  </a:cubicBezTo>
                  <a:cubicBezTo>
                    <a:pt x="46" y="256"/>
                    <a:pt x="45" y="256"/>
                    <a:pt x="44" y="256"/>
                  </a:cubicBezTo>
                  <a:cubicBezTo>
                    <a:pt x="43" y="256"/>
                    <a:pt x="42" y="257"/>
                    <a:pt x="41" y="257"/>
                  </a:cubicBezTo>
                  <a:cubicBezTo>
                    <a:pt x="41" y="258"/>
                    <a:pt x="40" y="259"/>
                    <a:pt x="39" y="260"/>
                  </a:cubicBezTo>
                  <a:cubicBezTo>
                    <a:pt x="38" y="262"/>
                    <a:pt x="37" y="264"/>
                    <a:pt x="38" y="266"/>
                  </a:cubicBezTo>
                  <a:cubicBezTo>
                    <a:pt x="39" y="268"/>
                    <a:pt x="40" y="270"/>
                    <a:pt x="42" y="271"/>
                  </a:cubicBezTo>
                  <a:cubicBezTo>
                    <a:pt x="42" y="271"/>
                    <a:pt x="44" y="272"/>
                    <a:pt x="49" y="275"/>
                  </a:cubicBezTo>
                  <a:cubicBezTo>
                    <a:pt x="64" y="284"/>
                    <a:pt x="101" y="306"/>
                    <a:pt x="135" y="326"/>
                  </a:cubicBezTo>
                  <a:cubicBezTo>
                    <a:pt x="152" y="337"/>
                    <a:pt x="168" y="347"/>
                    <a:pt x="180" y="354"/>
                  </a:cubicBezTo>
                  <a:cubicBezTo>
                    <a:pt x="185" y="358"/>
                    <a:pt x="190" y="361"/>
                    <a:pt x="193" y="364"/>
                  </a:cubicBezTo>
                  <a:cubicBezTo>
                    <a:pt x="195" y="365"/>
                    <a:pt x="196" y="366"/>
                    <a:pt x="197" y="366"/>
                  </a:cubicBezTo>
                  <a:cubicBezTo>
                    <a:pt x="197" y="367"/>
                    <a:pt x="197" y="367"/>
                    <a:pt x="197" y="367"/>
                  </a:cubicBezTo>
                  <a:cubicBezTo>
                    <a:pt x="197" y="366"/>
                    <a:pt x="197" y="366"/>
                    <a:pt x="197" y="366"/>
                  </a:cubicBezTo>
                  <a:cubicBezTo>
                    <a:pt x="197" y="367"/>
                    <a:pt x="197" y="367"/>
                    <a:pt x="197" y="367"/>
                  </a:cubicBezTo>
                  <a:cubicBezTo>
                    <a:pt x="197" y="367"/>
                    <a:pt x="197" y="367"/>
                    <a:pt x="197" y="367"/>
                  </a:cubicBezTo>
                  <a:cubicBezTo>
                    <a:pt x="197" y="366"/>
                    <a:pt x="197" y="366"/>
                    <a:pt x="197" y="366"/>
                  </a:cubicBezTo>
                  <a:cubicBezTo>
                    <a:pt x="197" y="367"/>
                    <a:pt x="197" y="367"/>
                    <a:pt x="197" y="367"/>
                  </a:cubicBezTo>
                  <a:cubicBezTo>
                    <a:pt x="200" y="364"/>
                    <a:pt x="200" y="364"/>
                    <a:pt x="200" y="364"/>
                  </a:cubicBezTo>
                  <a:cubicBezTo>
                    <a:pt x="196" y="366"/>
                    <a:pt x="196" y="366"/>
                    <a:pt x="196" y="366"/>
                  </a:cubicBezTo>
                  <a:cubicBezTo>
                    <a:pt x="197" y="366"/>
                    <a:pt x="197" y="366"/>
                    <a:pt x="197" y="367"/>
                  </a:cubicBezTo>
                  <a:cubicBezTo>
                    <a:pt x="200" y="364"/>
                    <a:pt x="200" y="364"/>
                    <a:pt x="200" y="364"/>
                  </a:cubicBezTo>
                  <a:cubicBezTo>
                    <a:pt x="196" y="366"/>
                    <a:pt x="196" y="366"/>
                    <a:pt x="196" y="366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195" y="362"/>
                    <a:pt x="195" y="362"/>
                    <a:pt x="195" y="362"/>
                  </a:cubicBezTo>
                  <a:cubicBezTo>
                    <a:pt x="195" y="364"/>
                    <a:pt x="196" y="365"/>
                    <a:pt x="196" y="366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195" y="362"/>
                    <a:pt x="195" y="362"/>
                    <a:pt x="195" y="36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196" y="359"/>
                    <a:pt x="195" y="361"/>
                    <a:pt x="195" y="36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6" y="355"/>
                    <a:pt x="206" y="355"/>
                    <a:pt x="206" y="355"/>
                  </a:cubicBezTo>
                  <a:cubicBezTo>
                    <a:pt x="60" y="296"/>
                    <a:pt x="60" y="296"/>
                    <a:pt x="60" y="296"/>
                  </a:cubicBezTo>
                  <a:cubicBezTo>
                    <a:pt x="56" y="294"/>
                    <a:pt x="52" y="296"/>
                    <a:pt x="50" y="300"/>
                  </a:cubicBezTo>
                  <a:cubicBezTo>
                    <a:pt x="48" y="304"/>
                    <a:pt x="49" y="308"/>
                    <a:pt x="53" y="311"/>
                  </a:cubicBezTo>
                  <a:cubicBezTo>
                    <a:pt x="53" y="311"/>
                    <a:pt x="55" y="312"/>
                    <a:pt x="58" y="314"/>
                  </a:cubicBezTo>
                  <a:cubicBezTo>
                    <a:pt x="70" y="321"/>
                    <a:pt x="99" y="338"/>
                    <a:pt x="124" y="354"/>
                  </a:cubicBezTo>
                  <a:cubicBezTo>
                    <a:pt x="137" y="362"/>
                    <a:pt x="150" y="369"/>
                    <a:pt x="158" y="375"/>
                  </a:cubicBezTo>
                  <a:cubicBezTo>
                    <a:pt x="163" y="378"/>
                    <a:pt x="166" y="380"/>
                    <a:pt x="169" y="382"/>
                  </a:cubicBezTo>
                  <a:cubicBezTo>
                    <a:pt x="170" y="383"/>
                    <a:pt x="171" y="383"/>
                    <a:pt x="171" y="384"/>
                  </a:cubicBezTo>
                  <a:cubicBezTo>
                    <a:pt x="171" y="384"/>
                    <a:pt x="171" y="384"/>
                    <a:pt x="171" y="384"/>
                  </a:cubicBezTo>
                  <a:cubicBezTo>
                    <a:pt x="174" y="381"/>
                    <a:pt x="174" y="381"/>
                    <a:pt x="174" y="381"/>
                  </a:cubicBezTo>
                  <a:cubicBezTo>
                    <a:pt x="171" y="383"/>
                    <a:pt x="171" y="383"/>
                    <a:pt x="171" y="383"/>
                  </a:cubicBezTo>
                  <a:cubicBezTo>
                    <a:pt x="171" y="384"/>
                    <a:pt x="171" y="384"/>
                    <a:pt x="171" y="384"/>
                  </a:cubicBezTo>
                  <a:cubicBezTo>
                    <a:pt x="174" y="381"/>
                    <a:pt x="174" y="381"/>
                    <a:pt x="174" y="381"/>
                  </a:cubicBezTo>
                  <a:cubicBezTo>
                    <a:pt x="171" y="383"/>
                    <a:pt x="171" y="383"/>
                    <a:pt x="171" y="383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70" y="382"/>
                    <a:pt x="170" y="382"/>
                    <a:pt x="170" y="382"/>
                  </a:cubicBezTo>
                  <a:cubicBezTo>
                    <a:pt x="171" y="383"/>
                    <a:pt x="171" y="383"/>
                    <a:pt x="171" y="383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70" y="382"/>
                    <a:pt x="170" y="382"/>
                    <a:pt x="170" y="382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69" y="379"/>
                    <a:pt x="169" y="379"/>
                    <a:pt x="169" y="379"/>
                  </a:cubicBezTo>
                  <a:cubicBezTo>
                    <a:pt x="169" y="381"/>
                    <a:pt x="170" y="382"/>
                    <a:pt x="170" y="382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69" y="379"/>
                    <a:pt x="169" y="379"/>
                    <a:pt x="169" y="379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71" y="375"/>
                    <a:pt x="171" y="375"/>
                    <a:pt x="171" y="375"/>
                  </a:cubicBezTo>
                  <a:cubicBezTo>
                    <a:pt x="170" y="376"/>
                    <a:pt x="169" y="378"/>
                    <a:pt x="169" y="379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71" y="375"/>
                    <a:pt x="171" y="375"/>
                    <a:pt x="171" y="375"/>
                  </a:cubicBezTo>
                  <a:cubicBezTo>
                    <a:pt x="171" y="374"/>
                    <a:pt x="171" y="374"/>
                    <a:pt x="171" y="374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74" y="372"/>
                    <a:pt x="174" y="372"/>
                    <a:pt x="174" y="372"/>
                  </a:cubicBezTo>
                  <a:cubicBezTo>
                    <a:pt x="173" y="372"/>
                    <a:pt x="172" y="373"/>
                    <a:pt x="171" y="374"/>
                  </a:cubicBezTo>
                  <a:cubicBezTo>
                    <a:pt x="177" y="379"/>
                    <a:pt x="177" y="379"/>
                    <a:pt x="177" y="379"/>
                  </a:cubicBezTo>
                  <a:cubicBezTo>
                    <a:pt x="174" y="372"/>
                    <a:pt x="174" y="372"/>
                    <a:pt x="174" y="372"/>
                  </a:cubicBezTo>
                  <a:cubicBezTo>
                    <a:pt x="177" y="378"/>
                    <a:pt x="177" y="378"/>
                    <a:pt x="177" y="378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6" y="371"/>
                    <a:pt x="175" y="371"/>
                    <a:pt x="174" y="372"/>
                  </a:cubicBezTo>
                  <a:cubicBezTo>
                    <a:pt x="177" y="378"/>
                    <a:pt x="177" y="378"/>
                    <a:pt x="177" y="378"/>
                  </a:cubicBezTo>
                  <a:cubicBezTo>
                    <a:pt x="176" y="371"/>
                    <a:pt x="176" y="371"/>
                    <a:pt x="176" y="371"/>
                  </a:cubicBezTo>
                  <a:cubicBezTo>
                    <a:pt x="177" y="376"/>
                    <a:pt x="177" y="376"/>
                    <a:pt x="177" y="376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7" y="371"/>
                    <a:pt x="176" y="371"/>
                    <a:pt x="176" y="371"/>
                  </a:cubicBezTo>
                  <a:cubicBezTo>
                    <a:pt x="177" y="376"/>
                    <a:pt x="177" y="376"/>
                    <a:pt x="177" y="376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7" y="373"/>
                    <a:pt x="177" y="373"/>
                    <a:pt x="177" y="373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7" y="373"/>
                    <a:pt x="177" y="373"/>
                    <a:pt x="177" y="373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7" y="371"/>
                    <a:pt x="177" y="371"/>
                    <a:pt x="177" y="371"/>
                  </a:cubicBezTo>
                  <a:cubicBezTo>
                    <a:pt x="176" y="371"/>
                    <a:pt x="173" y="370"/>
                    <a:pt x="170" y="369"/>
                  </a:cubicBezTo>
                  <a:cubicBezTo>
                    <a:pt x="158" y="367"/>
                    <a:pt x="135" y="360"/>
                    <a:pt x="115" y="355"/>
                  </a:cubicBezTo>
                  <a:cubicBezTo>
                    <a:pt x="105" y="352"/>
                    <a:pt x="95" y="349"/>
                    <a:pt x="88" y="347"/>
                  </a:cubicBezTo>
                  <a:cubicBezTo>
                    <a:pt x="84" y="346"/>
                    <a:pt x="81" y="345"/>
                    <a:pt x="78" y="345"/>
                  </a:cubicBezTo>
                  <a:cubicBezTo>
                    <a:pt x="77" y="344"/>
                    <a:pt x="76" y="344"/>
                    <a:pt x="75" y="344"/>
                  </a:cubicBezTo>
                  <a:cubicBezTo>
                    <a:pt x="74" y="344"/>
                    <a:pt x="73" y="344"/>
                    <a:pt x="71" y="344"/>
                  </a:cubicBezTo>
                  <a:cubicBezTo>
                    <a:pt x="71" y="344"/>
                    <a:pt x="70" y="344"/>
                    <a:pt x="69" y="344"/>
                  </a:cubicBezTo>
                  <a:cubicBezTo>
                    <a:pt x="69" y="344"/>
                    <a:pt x="68" y="344"/>
                    <a:pt x="67" y="345"/>
                  </a:cubicBezTo>
                  <a:cubicBezTo>
                    <a:pt x="66" y="345"/>
                    <a:pt x="65" y="346"/>
                    <a:pt x="64" y="348"/>
                  </a:cubicBezTo>
                  <a:cubicBezTo>
                    <a:pt x="62" y="351"/>
                    <a:pt x="63" y="357"/>
                    <a:pt x="67" y="359"/>
                  </a:cubicBezTo>
                  <a:cubicBezTo>
                    <a:pt x="117" y="390"/>
                    <a:pt x="117" y="390"/>
                    <a:pt x="117" y="390"/>
                  </a:cubicBezTo>
                  <a:cubicBezTo>
                    <a:pt x="121" y="383"/>
                    <a:pt x="121" y="383"/>
                    <a:pt x="121" y="383"/>
                  </a:cubicBezTo>
                  <a:cubicBezTo>
                    <a:pt x="114" y="379"/>
                    <a:pt x="114" y="379"/>
                    <a:pt x="114" y="379"/>
                  </a:cubicBezTo>
                  <a:cubicBezTo>
                    <a:pt x="121" y="383"/>
                    <a:pt x="121" y="383"/>
                    <a:pt x="121" y="383"/>
                  </a:cubicBezTo>
                  <a:cubicBezTo>
                    <a:pt x="116" y="377"/>
                    <a:pt x="116" y="377"/>
                    <a:pt x="116" y="377"/>
                  </a:cubicBezTo>
                  <a:cubicBezTo>
                    <a:pt x="116" y="377"/>
                    <a:pt x="115" y="378"/>
                    <a:pt x="114" y="379"/>
                  </a:cubicBezTo>
                  <a:cubicBezTo>
                    <a:pt x="121" y="383"/>
                    <a:pt x="121" y="383"/>
                    <a:pt x="121" y="383"/>
                  </a:cubicBezTo>
                  <a:cubicBezTo>
                    <a:pt x="116" y="377"/>
                    <a:pt x="116" y="377"/>
                    <a:pt x="116" y="377"/>
                  </a:cubicBezTo>
                  <a:cubicBezTo>
                    <a:pt x="121" y="383"/>
                    <a:pt x="121" y="383"/>
                    <a:pt x="121" y="383"/>
                  </a:cubicBezTo>
                  <a:cubicBezTo>
                    <a:pt x="118" y="376"/>
                    <a:pt x="118" y="376"/>
                    <a:pt x="118" y="376"/>
                  </a:cubicBezTo>
                  <a:cubicBezTo>
                    <a:pt x="117" y="376"/>
                    <a:pt x="117" y="376"/>
                    <a:pt x="116" y="377"/>
                  </a:cubicBezTo>
                  <a:cubicBezTo>
                    <a:pt x="121" y="383"/>
                    <a:pt x="121" y="383"/>
                    <a:pt x="121" y="383"/>
                  </a:cubicBezTo>
                  <a:cubicBezTo>
                    <a:pt x="118" y="376"/>
                    <a:pt x="118" y="376"/>
                    <a:pt x="118" y="376"/>
                  </a:cubicBezTo>
                  <a:cubicBezTo>
                    <a:pt x="120" y="381"/>
                    <a:pt x="120" y="381"/>
                    <a:pt x="120" y="381"/>
                  </a:cubicBezTo>
                  <a:cubicBezTo>
                    <a:pt x="118" y="376"/>
                    <a:pt x="118" y="376"/>
                    <a:pt x="118" y="376"/>
                  </a:cubicBezTo>
                  <a:cubicBezTo>
                    <a:pt x="118" y="376"/>
                    <a:pt x="118" y="376"/>
                    <a:pt x="118" y="376"/>
                  </a:cubicBezTo>
                  <a:cubicBezTo>
                    <a:pt x="120" y="381"/>
                    <a:pt x="120" y="381"/>
                    <a:pt x="120" y="381"/>
                  </a:cubicBezTo>
                  <a:cubicBezTo>
                    <a:pt x="118" y="376"/>
                    <a:pt x="118" y="376"/>
                    <a:pt x="118" y="376"/>
                  </a:cubicBezTo>
                  <a:cubicBezTo>
                    <a:pt x="118" y="376"/>
                    <a:pt x="118" y="376"/>
                    <a:pt x="118" y="376"/>
                  </a:cubicBezTo>
                  <a:cubicBezTo>
                    <a:pt x="118" y="376"/>
                    <a:pt x="117" y="376"/>
                    <a:pt x="116" y="376"/>
                  </a:cubicBezTo>
                  <a:cubicBezTo>
                    <a:pt x="110" y="377"/>
                    <a:pt x="101" y="379"/>
                    <a:pt x="92" y="380"/>
                  </a:cubicBezTo>
                  <a:cubicBezTo>
                    <a:pt x="88" y="381"/>
                    <a:pt x="84" y="382"/>
                    <a:pt x="82" y="382"/>
                  </a:cubicBezTo>
                  <a:cubicBezTo>
                    <a:pt x="80" y="382"/>
                    <a:pt x="79" y="383"/>
                    <a:pt x="78" y="383"/>
                  </a:cubicBezTo>
                  <a:cubicBezTo>
                    <a:pt x="78" y="383"/>
                    <a:pt x="77" y="383"/>
                    <a:pt x="77" y="383"/>
                  </a:cubicBezTo>
                  <a:cubicBezTo>
                    <a:pt x="77" y="383"/>
                    <a:pt x="77" y="383"/>
                    <a:pt x="76" y="383"/>
                  </a:cubicBezTo>
                  <a:cubicBezTo>
                    <a:pt x="76" y="383"/>
                    <a:pt x="76" y="383"/>
                    <a:pt x="75" y="384"/>
                  </a:cubicBezTo>
                  <a:cubicBezTo>
                    <a:pt x="75" y="384"/>
                    <a:pt x="75" y="384"/>
                    <a:pt x="74" y="384"/>
                  </a:cubicBezTo>
                  <a:cubicBezTo>
                    <a:pt x="74" y="384"/>
                    <a:pt x="74" y="384"/>
                    <a:pt x="73" y="385"/>
                  </a:cubicBezTo>
                  <a:cubicBezTo>
                    <a:pt x="73" y="385"/>
                    <a:pt x="72" y="386"/>
                    <a:pt x="71" y="387"/>
                  </a:cubicBezTo>
                  <a:cubicBezTo>
                    <a:pt x="69" y="391"/>
                    <a:pt x="70" y="396"/>
                    <a:pt x="74" y="398"/>
                  </a:cubicBezTo>
                  <a:cubicBezTo>
                    <a:pt x="78" y="400"/>
                    <a:pt x="78" y="400"/>
                    <a:pt x="78" y="400"/>
                  </a:cubicBezTo>
                  <a:cubicBezTo>
                    <a:pt x="82" y="403"/>
                    <a:pt x="87" y="402"/>
                    <a:pt x="89" y="398"/>
                  </a:cubicBezTo>
                  <a:cubicBezTo>
                    <a:pt x="91" y="394"/>
                    <a:pt x="90" y="389"/>
                    <a:pt x="86" y="38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115"/>
            <p:cNvSpPr/>
            <p:nvPr/>
          </p:nvSpPr>
          <p:spPr bwMode="auto">
            <a:xfrm>
              <a:off x="2087699" y="2400411"/>
              <a:ext cx="666750" cy="627063"/>
            </a:xfrm>
            <a:custGeom>
              <a:avLst/>
              <a:gdLst>
                <a:gd name="T0" fmla="*/ 75 w 424"/>
                <a:gd name="T1" fmla="*/ 343 h 399"/>
                <a:gd name="T2" fmla="*/ 67 w 424"/>
                <a:gd name="T3" fmla="*/ 343 h 399"/>
                <a:gd name="T4" fmla="*/ 67 w 424"/>
                <a:gd name="T5" fmla="*/ 343 h 399"/>
                <a:gd name="T6" fmla="*/ 68 w 424"/>
                <a:gd name="T7" fmla="*/ 334 h 399"/>
                <a:gd name="T8" fmla="*/ 60 w 424"/>
                <a:gd name="T9" fmla="*/ 295 h 399"/>
                <a:gd name="T10" fmla="*/ 56 w 424"/>
                <a:gd name="T11" fmla="*/ 295 h 399"/>
                <a:gd name="T12" fmla="*/ 41 w 424"/>
                <a:gd name="T13" fmla="*/ 286 h 399"/>
                <a:gd name="T14" fmla="*/ 48 w 424"/>
                <a:gd name="T15" fmla="*/ 250 h 399"/>
                <a:gd name="T16" fmla="*/ 41 w 424"/>
                <a:gd name="T17" fmla="*/ 250 h 399"/>
                <a:gd name="T18" fmla="*/ 31 w 424"/>
                <a:gd name="T19" fmla="*/ 244 h 399"/>
                <a:gd name="T20" fmla="*/ 34 w 424"/>
                <a:gd name="T21" fmla="*/ 207 h 399"/>
                <a:gd name="T22" fmla="*/ 32 w 424"/>
                <a:gd name="T23" fmla="*/ 178 h 399"/>
                <a:gd name="T24" fmla="*/ 30 w 424"/>
                <a:gd name="T25" fmla="*/ 177 h 399"/>
                <a:gd name="T26" fmla="*/ 30 w 424"/>
                <a:gd name="T27" fmla="*/ 177 h 399"/>
                <a:gd name="T28" fmla="*/ 35 w 424"/>
                <a:gd name="T29" fmla="*/ 170 h 399"/>
                <a:gd name="T30" fmla="*/ 9 w 424"/>
                <a:gd name="T31" fmla="*/ 125 h 399"/>
                <a:gd name="T32" fmla="*/ 11 w 424"/>
                <a:gd name="T33" fmla="*/ 128 h 399"/>
                <a:gd name="T34" fmla="*/ 48 w 424"/>
                <a:gd name="T35" fmla="*/ 113 h 399"/>
                <a:gd name="T36" fmla="*/ 79 w 424"/>
                <a:gd name="T37" fmla="*/ 89 h 399"/>
                <a:gd name="T38" fmla="*/ 79 w 424"/>
                <a:gd name="T39" fmla="*/ 89 h 399"/>
                <a:gd name="T40" fmla="*/ 80 w 424"/>
                <a:gd name="T41" fmla="*/ 95 h 399"/>
                <a:gd name="T42" fmla="*/ 114 w 424"/>
                <a:gd name="T43" fmla="*/ 91 h 399"/>
                <a:gd name="T44" fmla="*/ 196 w 424"/>
                <a:gd name="T45" fmla="*/ 75 h 399"/>
                <a:gd name="T46" fmla="*/ 224 w 424"/>
                <a:gd name="T47" fmla="*/ 71 h 399"/>
                <a:gd name="T48" fmla="*/ 221 w 424"/>
                <a:gd name="T49" fmla="*/ 57 h 399"/>
                <a:gd name="T50" fmla="*/ 217 w 424"/>
                <a:gd name="T51" fmla="*/ 60 h 399"/>
                <a:gd name="T52" fmla="*/ 215 w 424"/>
                <a:gd name="T53" fmla="*/ 60 h 399"/>
                <a:gd name="T54" fmla="*/ 304 w 424"/>
                <a:gd name="T55" fmla="*/ 39 h 399"/>
                <a:gd name="T56" fmla="*/ 344 w 424"/>
                <a:gd name="T57" fmla="*/ 38 h 399"/>
                <a:gd name="T58" fmla="*/ 340 w 424"/>
                <a:gd name="T59" fmla="*/ 41 h 399"/>
                <a:gd name="T60" fmla="*/ 383 w 424"/>
                <a:gd name="T61" fmla="*/ 31 h 399"/>
                <a:gd name="T62" fmla="*/ 366 w 424"/>
                <a:gd name="T63" fmla="*/ 24 h 399"/>
                <a:gd name="T64" fmla="*/ 371 w 424"/>
                <a:gd name="T65" fmla="*/ 30 h 399"/>
                <a:gd name="T66" fmla="*/ 415 w 424"/>
                <a:gd name="T67" fmla="*/ 13 h 399"/>
                <a:gd name="T68" fmla="*/ 358 w 424"/>
                <a:gd name="T69" fmla="*/ 25 h 399"/>
                <a:gd name="T70" fmla="*/ 334 w 424"/>
                <a:gd name="T71" fmla="*/ 26 h 399"/>
                <a:gd name="T72" fmla="*/ 292 w 424"/>
                <a:gd name="T73" fmla="*/ 45 h 399"/>
                <a:gd name="T74" fmla="*/ 217 w 424"/>
                <a:gd name="T75" fmla="*/ 44 h 399"/>
                <a:gd name="T76" fmla="*/ 230 w 424"/>
                <a:gd name="T77" fmla="*/ 62 h 399"/>
                <a:gd name="T78" fmla="*/ 230 w 424"/>
                <a:gd name="T79" fmla="*/ 62 h 399"/>
                <a:gd name="T80" fmla="*/ 228 w 424"/>
                <a:gd name="T81" fmla="*/ 56 h 399"/>
                <a:gd name="T82" fmla="*/ 188 w 424"/>
                <a:gd name="T83" fmla="*/ 62 h 399"/>
                <a:gd name="T84" fmla="*/ 193 w 424"/>
                <a:gd name="T85" fmla="*/ 59 h 399"/>
                <a:gd name="T86" fmla="*/ 193 w 424"/>
                <a:gd name="T87" fmla="*/ 59 h 399"/>
                <a:gd name="T88" fmla="*/ 105 w 424"/>
                <a:gd name="T89" fmla="*/ 81 h 399"/>
                <a:gd name="T90" fmla="*/ 75 w 424"/>
                <a:gd name="T91" fmla="*/ 81 h 399"/>
                <a:gd name="T92" fmla="*/ 40 w 424"/>
                <a:gd name="T93" fmla="*/ 113 h 399"/>
                <a:gd name="T94" fmla="*/ 2 w 424"/>
                <a:gd name="T95" fmla="*/ 121 h 399"/>
                <a:gd name="T96" fmla="*/ 22 w 424"/>
                <a:gd name="T97" fmla="*/ 176 h 399"/>
                <a:gd name="T98" fmla="*/ 23 w 424"/>
                <a:gd name="T99" fmla="*/ 202 h 399"/>
                <a:gd name="T100" fmla="*/ 27 w 424"/>
                <a:gd name="T101" fmla="*/ 203 h 399"/>
                <a:gd name="T102" fmla="*/ 25 w 424"/>
                <a:gd name="T103" fmla="*/ 206 h 399"/>
                <a:gd name="T104" fmla="*/ 23 w 424"/>
                <a:gd name="T105" fmla="*/ 242 h 399"/>
                <a:gd name="T106" fmla="*/ 23 w 424"/>
                <a:gd name="T107" fmla="*/ 241 h 399"/>
                <a:gd name="T108" fmla="*/ 32 w 424"/>
                <a:gd name="T109" fmla="*/ 246 h 399"/>
                <a:gd name="T110" fmla="*/ 38 w 424"/>
                <a:gd name="T111" fmla="*/ 286 h 399"/>
                <a:gd name="T112" fmla="*/ 41 w 424"/>
                <a:gd name="T113" fmla="*/ 286 h 399"/>
                <a:gd name="T114" fmla="*/ 41 w 424"/>
                <a:gd name="T115" fmla="*/ 286 h 399"/>
                <a:gd name="T116" fmla="*/ 36 w 424"/>
                <a:gd name="T117" fmla="*/ 293 h 399"/>
                <a:gd name="T118" fmla="*/ 52 w 424"/>
                <a:gd name="T119" fmla="*/ 334 h 399"/>
                <a:gd name="T120" fmla="*/ 52 w 424"/>
                <a:gd name="T121" fmla="*/ 338 h 399"/>
                <a:gd name="T122" fmla="*/ 67 w 424"/>
                <a:gd name="T123" fmla="*/ 343 h 399"/>
                <a:gd name="T124" fmla="*/ 87 w 424"/>
                <a:gd name="T125" fmla="*/ 394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4" h="399">
                  <a:moveTo>
                    <a:pt x="84" y="383"/>
                  </a:moveTo>
                  <a:cubicBezTo>
                    <a:pt x="78" y="379"/>
                    <a:pt x="78" y="379"/>
                    <a:pt x="78" y="379"/>
                  </a:cubicBezTo>
                  <a:cubicBezTo>
                    <a:pt x="74" y="386"/>
                    <a:pt x="74" y="386"/>
                    <a:pt x="74" y="386"/>
                  </a:cubicBezTo>
                  <a:cubicBezTo>
                    <a:pt x="82" y="384"/>
                    <a:pt x="82" y="384"/>
                    <a:pt x="82" y="384"/>
                  </a:cubicBezTo>
                  <a:cubicBezTo>
                    <a:pt x="82" y="384"/>
                    <a:pt x="82" y="382"/>
                    <a:pt x="81" y="378"/>
                  </a:cubicBezTo>
                  <a:cubicBezTo>
                    <a:pt x="80" y="372"/>
                    <a:pt x="78" y="363"/>
                    <a:pt x="77" y="356"/>
                  </a:cubicBezTo>
                  <a:cubicBezTo>
                    <a:pt x="76" y="352"/>
                    <a:pt x="76" y="349"/>
                    <a:pt x="75" y="346"/>
                  </a:cubicBezTo>
                  <a:cubicBezTo>
                    <a:pt x="75" y="345"/>
                    <a:pt x="75" y="344"/>
                    <a:pt x="75" y="343"/>
                  </a:cubicBezTo>
                  <a:cubicBezTo>
                    <a:pt x="75" y="343"/>
                    <a:pt x="75" y="343"/>
                    <a:pt x="75" y="343"/>
                  </a:cubicBezTo>
                  <a:cubicBezTo>
                    <a:pt x="75" y="343"/>
                    <a:pt x="75" y="343"/>
                    <a:pt x="75" y="343"/>
                  </a:cubicBezTo>
                  <a:cubicBezTo>
                    <a:pt x="75" y="343"/>
                    <a:pt x="75" y="343"/>
                    <a:pt x="75" y="343"/>
                  </a:cubicBezTo>
                  <a:cubicBezTo>
                    <a:pt x="69" y="343"/>
                    <a:pt x="69" y="343"/>
                    <a:pt x="69" y="343"/>
                  </a:cubicBezTo>
                  <a:cubicBezTo>
                    <a:pt x="75" y="343"/>
                    <a:pt x="75" y="343"/>
                    <a:pt x="75" y="343"/>
                  </a:cubicBezTo>
                  <a:cubicBezTo>
                    <a:pt x="75" y="343"/>
                    <a:pt x="75" y="343"/>
                    <a:pt x="75" y="343"/>
                  </a:cubicBezTo>
                  <a:cubicBezTo>
                    <a:pt x="69" y="343"/>
                    <a:pt x="69" y="343"/>
                    <a:pt x="69" y="343"/>
                  </a:cubicBezTo>
                  <a:cubicBezTo>
                    <a:pt x="75" y="343"/>
                    <a:pt x="75" y="343"/>
                    <a:pt x="75" y="343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75" y="344"/>
                    <a:pt x="75" y="344"/>
                    <a:pt x="75" y="344"/>
                  </a:cubicBezTo>
                  <a:cubicBezTo>
                    <a:pt x="75" y="344"/>
                    <a:pt x="75" y="343"/>
                    <a:pt x="75" y="343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75" y="344"/>
                    <a:pt x="75" y="344"/>
                    <a:pt x="75" y="344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74" y="345"/>
                    <a:pt x="74" y="345"/>
                    <a:pt x="74" y="345"/>
                  </a:cubicBezTo>
                  <a:cubicBezTo>
                    <a:pt x="75" y="345"/>
                    <a:pt x="75" y="344"/>
                    <a:pt x="75" y="344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74" y="345"/>
                    <a:pt x="74" y="345"/>
                    <a:pt x="74" y="345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73" y="348"/>
                    <a:pt x="73" y="348"/>
                    <a:pt x="73" y="348"/>
                  </a:cubicBezTo>
                  <a:cubicBezTo>
                    <a:pt x="74" y="346"/>
                    <a:pt x="74" y="346"/>
                    <a:pt x="74" y="345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73" y="348"/>
                    <a:pt x="73" y="348"/>
                    <a:pt x="73" y="348"/>
                  </a:cubicBezTo>
                  <a:cubicBezTo>
                    <a:pt x="75" y="346"/>
                    <a:pt x="75" y="344"/>
                    <a:pt x="75" y="341"/>
                  </a:cubicBezTo>
                  <a:cubicBezTo>
                    <a:pt x="74" y="339"/>
                    <a:pt x="73" y="337"/>
                    <a:pt x="71" y="336"/>
                  </a:cubicBezTo>
                  <a:cubicBezTo>
                    <a:pt x="64" y="332"/>
                    <a:pt x="64" y="332"/>
                    <a:pt x="64" y="332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68" y="342"/>
                    <a:pt x="68" y="341"/>
                    <a:pt x="68" y="341"/>
                  </a:cubicBezTo>
                  <a:cubicBezTo>
                    <a:pt x="68" y="340"/>
                    <a:pt x="68" y="340"/>
                    <a:pt x="68" y="339"/>
                  </a:cubicBezTo>
                  <a:cubicBezTo>
                    <a:pt x="68" y="338"/>
                    <a:pt x="68" y="338"/>
                    <a:pt x="68" y="338"/>
                  </a:cubicBezTo>
                  <a:cubicBezTo>
                    <a:pt x="68" y="337"/>
                    <a:pt x="68" y="336"/>
                    <a:pt x="68" y="334"/>
                  </a:cubicBezTo>
                  <a:cubicBezTo>
                    <a:pt x="68" y="329"/>
                    <a:pt x="67" y="320"/>
                    <a:pt x="66" y="311"/>
                  </a:cubicBezTo>
                  <a:cubicBezTo>
                    <a:pt x="65" y="307"/>
                    <a:pt x="65" y="303"/>
                    <a:pt x="64" y="300"/>
                  </a:cubicBezTo>
                  <a:cubicBezTo>
                    <a:pt x="64" y="299"/>
                    <a:pt x="64" y="298"/>
                    <a:pt x="64" y="297"/>
                  </a:cubicBezTo>
                  <a:cubicBezTo>
                    <a:pt x="64" y="296"/>
                    <a:pt x="64" y="296"/>
                    <a:pt x="64" y="295"/>
                  </a:cubicBezTo>
                  <a:cubicBezTo>
                    <a:pt x="64" y="295"/>
                    <a:pt x="64" y="295"/>
                    <a:pt x="64" y="295"/>
                  </a:cubicBezTo>
                  <a:cubicBezTo>
                    <a:pt x="64" y="295"/>
                    <a:pt x="64" y="295"/>
                    <a:pt x="64" y="295"/>
                  </a:cubicBezTo>
                  <a:cubicBezTo>
                    <a:pt x="60" y="295"/>
                    <a:pt x="60" y="295"/>
                    <a:pt x="60" y="295"/>
                  </a:cubicBezTo>
                  <a:cubicBezTo>
                    <a:pt x="64" y="295"/>
                    <a:pt x="64" y="295"/>
                    <a:pt x="64" y="295"/>
                  </a:cubicBezTo>
                  <a:cubicBezTo>
                    <a:pt x="64" y="295"/>
                    <a:pt x="64" y="295"/>
                    <a:pt x="64" y="295"/>
                  </a:cubicBezTo>
                  <a:cubicBezTo>
                    <a:pt x="60" y="295"/>
                    <a:pt x="60" y="295"/>
                    <a:pt x="60" y="295"/>
                  </a:cubicBezTo>
                  <a:cubicBezTo>
                    <a:pt x="64" y="295"/>
                    <a:pt x="64" y="295"/>
                    <a:pt x="64" y="295"/>
                  </a:cubicBezTo>
                  <a:cubicBezTo>
                    <a:pt x="57" y="295"/>
                    <a:pt x="57" y="295"/>
                    <a:pt x="57" y="295"/>
                  </a:cubicBezTo>
                  <a:cubicBezTo>
                    <a:pt x="64" y="296"/>
                    <a:pt x="64" y="296"/>
                    <a:pt x="64" y="296"/>
                  </a:cubicBezTo>
                  <a:cubicBezTo>
                    <a:pt x="64" y="296"/>
                    <a:pt x="64" y="295"/>
                    <a:pt x="64" y="295"/>
                  </a:cubicBezTo>
                  <a:cubicBezTo>
                    <a:pt x="57" y="295"/>
                    <a:pt x="57" y="295"/>
                    <a:pt x="57" y="295"/>
                  </a:cubicBezTo>
                  <a:cubicBezTo>
                    <a:pt x="64" y="296"/>
                    <a:pt x="64" y="296"/>
                    <a:pt x="64" y="296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4" y="297"/>
                    <a:pt x="64" y="297"/>
                    <a:pt x="64" y="297"/>
                  </a:cubicBezTo>
                  <a:cubicBezTo>
                    <a:pt x="64" y="296"/>
                    <a:pt x="64" y="296"/>
                    <a:pt x="64" y="296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4" y="297"/>
                    <a:pt x="64" y="297"/>
                    <a:pt x="64" y="297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2" y="300"/>
                    <a:pt x="62" y="300"/>
                    <a:pt x="62" y="300"/>
                  </a:cubicBezTo>
                  <a:cubicBezTo>
                    <a:pt x="63" y="298"/>
                    <a:pt x="63" y="297"/>
                    <a:pt x="64" y="297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2" y="300"/>
                    <a:pt x="62" y="300"/>
                    <a:pt x="62" y="300"/>
                  </a:cubicBezTo>
                  <a:cubicBezTo>
                    <a:pt x="64" y="298"/>
                    <a:pt x="64" y="296"/>
                    <a:pt x="64" y="293"/>
                  </a:cubicBezTo>
                  <a:cubicBezTo>
                    <a:pt x="63" y="291"/>
                    <a:pt x="62" y="289"/>
                    <a:pt x="60" y="288"/>
                  </a:cubicBezTo>
                  <a:cubicBezTo>
                    <a:pt x="45" y="279"/>
                    <a:pt x="45" y="279"/>
                    <a:pt x="45" y="279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48" y="290"/>
                    <a:pt x="48" y="290"/>
                    <a:pt x="48" y="290"/>
                  </a:cubicBezTo>
                  <a:cubicBezTo>
                    <a:pt x="48" y="289"/>
                    <a:pt x="49" y="289"/>
                    <a:pt x="49" y="288"/>
                  </a:cubicBezTo>
                  <a:cubicBezTo>
                    <a:pt x="49" y="288"/>
                    <a:pt x="49" y="287"/>
                    <a:pt x="49" y="287"/>
                  </a:cubicBezTo>
                  <a:cubicBezTo>
                    <a:pt x="49" y="287"/>
                    <a:pt x="49" y="287"/>
                    <a:pt x="49" y="286"/>
                  </a:cubicBezTo>
                  <a:cubicBezTo>
                    <a:pt x="49" y="286"/>
                    <a:pt x="49" y="286"/>
                    <a:pt x="49" y="286"/>
                  </a:cubicBezTo>
                  <a:cubicBezTo>
                    <a:pt x="49" y="286"/>
                    <a:pt x="49" y="286"/>
                    <a:pt x="49" y="286"/>
                  </a:cubicBezTo>
                  <a:cubicBezTo>
                    <a:pt x="49" y="285"/>
                    <a:pt x="49" y="283"/>
                    <a:pt x="49" y="280"/>
                  </a:cubicBezTo>
                  <a:cubicBezTo>
                    <a:pt x="49" y="276"/>
                    <a:pt x="48" y="270"/>
                    <a:pt x="48" y="265"/>
                  </a:cubicBezTo>
                  <a:cubicBezTo>
                    <a:pt x="48" y="259"/>
                    <a:pt x="48" y="254"/>
                    <a:pt x="48" y="251"/>
                  </a:cubicBezTo>
                  <a:cubicBezTo>
                    <a:pt x="48" y="251"/>
                    <a:pt x="48" y="250"/>
                    <a:pt x="48" y="250"/>
                  </a:cubicBezTo>
                  <a:cubicBezTo>
                    <a:pt x="48" y="250"/>
                    <a:pt x="48" y="250"/>
                    <a:pt x="48" y="250"/>
                  </a:cubicBezTo>
                  <a:cubicBezTo>
                    <a:pt x="44" y="250"/>
                    <a:pt x="44" y="250"/>
                    <a:pt x="44" y="250"/>
                  </a:cubicBezTo>
                  <a:cubicBezTo>
                    <a:pt x="48" y="251"/>
                    <a:pt x="48" y="251"/>
                    <a:pt x="48" y="251"/>
                  </a:cubicBezTo>
                  <a:cubicBezTo>
                    <a:pt x="48" y="250"/>
                    <a:pt x="48" y="250"/>
                    <a:pt x="48" y="250"/>
                  </a:cubicBezTo>
                  <a:cubicBezTo>
                    <a:pt x="44" y="250"/>
                    <a:pt x="44" y="250"/>
                    <a:pt x="44" y="250"/>
                  </a:cubicBezTo>
                  <a:cubicBezTo>
                    <a:pt x="48" y="251"/>
                    <a:pt x="48" y="251"/>
                    <a:pt x="48" y="251"/>
                  </a:cubicBezTo>
                  <a:cubicBezTo>
                    <a:pt x="41" y="250"/>
                    <a:pt x="41" y="250"/>
                    <a:pt x="41" y="250"/>
                  </a:cubicBezTo>
                  <a:cubicBezTo>
                    <a:pt x="48" y="251"/>
                    <a:pt x="48" y="251"/>
                    <a:pt x="48" y="251"/>
                  </a:cubicBezTo>
                  <a:cubicBezTo>
                    <a:pt x="48" y="251"/>
                    <a:pt x="48" y="251"/>
                    <a:pt x="48" y="251"/>
                  </a:cubicBezTo>
                  <a:cubicBezTo>
                    <a:pt x="41" y="250"/>
                    <a:pt x="41" y="250"/>
                    <a:pt x="41" y="250"/>
                  </a:cubicBezTo>
                  <a:cubicBezTo>
                    <a:pt x="48" y="251"/>
                    <a:pt x="48" y="251"/>
                    <a:pt x="48" y="251"/>
                  </a:cubicBezTo>
                  <a:cubicBezTo>
                    <a:pt x="40" y="249"/>
                    <a:pt x="40" y="249"/>
                    <a:pt x="40" y="249"/>
                  </a:cubicBezTo>
                  <a:cubicBezTo>
                    <a:pt x="47" y="254"/>
                    <a:pt x="47" y="254"/>
                    <a:pt x="47" y="254"/>
                  </a:cubicBezTo>
                  <a:cubicBezTo>
                    <a:pt x="47" y="252"/>
                    <a:pt x="47" y="252"/>
                    <a:pt x="48" y="251"/>
                  </a:cubicBezTo>
                  <a:cubicBezTo>
                    <a:pt x="40" y="249"/>
                    <a:pt x="40" y="249"/>
                    <a:pt x="40" y="249"/>
                  </a:cubicBezTo>
                  <a:cubicBezTo>
                    <a:pt x="47" y="254"/>
                    <a:pt x="47" y="254"/>
                    <a:pt x="47" y="254"/>
                  </a:cubicBezTo>
                  <a:cubicBezTo>
                    <a:pt x="48" y="252"/>
                    <a:pt x="48" y="249"/>
                    <a:pt x="48" y="247"/>
                  </a:cubicBezTo>
                  <a:cubicBezTo>
                    <a:pt x="47" y="245"/>
                    <a:pt x="46" y="243"/>
                    <a:pt x="44" y="242"/>
                  </a:cubicBezTo>
                  <a:cubicBezTo>
                    <a:pt x="35" y="237"/>
                    <a:pt x="35" y="237"/>
                    <a:pt x="35" y="237"/>
                  </a:cubicBezTo>
                  <a:cubicBezTo>
                    <a:pt x="31" y="244"/>
                    <a:pt x="31" y="244"/>
                    <a:pt x="31" y="244"/>
                  </a:cubicBezTo>
                  <a:cubicBezTo>
                    <a:pt x="38" y="248"/>
                    <a:pt x="38" y="248"/>
                    <a:pt x="38" y="248"/>
                  </a:cubicBezTo>
                  <a:cubicBezTo>
                    <a:pt x="38" y="247"/>
                    <a:pt x="39" y="247"/>
                    <a:pt x="39" y="246"/>
                  </a:cubicBezTo>
                  <a:cubicBezTo>
                    <a:pt x="39" y="246"/>
                    <a:pt x="39" y="245"/>
                    <a:pt x="39" y="245"/>
                  </a:cubicBezTo>
                  <a:cubicBezTo>
                    <a:pt x="39" y="245"/>
                    <a:pt x="39" y="245"/>
                    <a:pt x="39" y="244"/>
                  </a:cubicBezTo>
                  <a:cubicBezTo>
                    <a:pt x="39" y="243"/>
                    <a:pt x="39" y="243"/>
                    <a:pt x="39" y="241"/>
                  </a:cubicBezTo>
                  <a:cubicBezTo>
                    <a:pt x="40" y="232"/>
                    <a:pt x="41" y="207"/>
                    <a:pt x="41" y="207"/>
                  </a:cubicBezTo>
                  <a:cubicBezTo>
                    <a:pt x="41" y="204"/>
                    <a:pt x="40" y="201"/>
                    <a:pt x="37" y="200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27" y="203"/>
                    <a:pt x="27" y="203"/>
                    <a:pt x="27" y="203"/>
                  </a:cubicBezTo>
                  <a:cubicBezTo>
                    <a:pt x="34" y="207"/>
                    <a:pt x="34" y="207"/>
                    <a:pt x="34" y="207"/>
                  </a:cubicBezTo>
                  <a:cubicBezTo>
                    <a:pt x="35" y="206"/>
                    <a:pt x="35" y="206"/>
                    <a:pt x="35" y="206"/>
                  </a:cubicBezTo>
                  <a:cubicBezTo>
                    <a:pt x="35" y="205"/>
                    <a:pt x="35" y="205"/>
                    <a:pt x="35" y="205"/>
                  </a:cubicBezTo>
                  <a:cubicBezTo>
                    <a:pt x="35" y="204"/>
                    <a:pt x="35" y="204"/>
                    <a:pt x="35" y="204"/>
                  </a:cubicBezTo>
                  <a:cubicBezTo>
                    <a:pt x="35" y="203"/>
                    <a:pt x="35" y="203"/>
                    <a:pt x="36" y="202"/>
                  </a:cubicBezTo>
                  <a:cubicBezTo>
                    <a:pt x="36" y="199"/>
                    <a:pt x="37" y="193"/>
                    <a:pt x="37" y="188"/>
                  </a:cubicBezTo>
                  <a:cubicBezTo>
                    <a:pt x="38" y="185"/>
                    <a:pt x="38" y="183"/>
                    <a:pt x="38" y="181"/>
                  </a:cubicBezTo>
                  <a:cubicBezTo>
                    <a:pt x="38" y="180"/>
                    <a:pt x="38" y="180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2" y="178"/>
                    <a:pt x="32" y="178"/>
                    <a:pt x="32" y="178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2" y="178"/>
                    <a:pt x="32" y="178"/>
                    <a:pt x="32" y="178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8" y="180"/>
                    <a:pt x="38" y="180"/>
                    <a:pt x="38" y="180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8" y="180"/>
                    <a:pt x="38" y="180"/>
                    <a:pt x="38" y="180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8" y="181"/>
                    <a:pt x="38" y="181"/>
                    <a:pt x="38" y="181"/>
                  </a:cubicBezTo>
                  <a:cubicBezTo>
                    <a:pt x="38" y="180"/>
                    <a:pt x="38" y="180"/>
                    <a:pt x="38" y="180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8" y="181"/>
                    <a:pt x="38" y="181"/>
                    <a:pt x="38" y="181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8" y="181"/>
                    <a:pt x="38" y="181"/>
                    <a:pt x="38" y="181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40" y="178"/>
                    <a:pt x="38" y="173"/>
                    <a:pt x="35" y="17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6"/>
                    <a:pt x="22" y="124"/>
                    <a:pt x="19" y="122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15" y="131"/>
                    <a:pt x="15" y="131"/>
                    <a:pt x="15" y="131"/>
                  </a:cubicBezTo>
                  <a:cubicBezTo>
                    <a:pt x="15" y="131"/>
                    <a:pt x="15" y="131"/>
                    <a:pt x="16" y="130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15" y="131"/>
                    <a:pt x="15" y="131"/>
                    <a:pt x="15" y="131"/>
                  </a:cubicBezTo>
                  <a:cubicBezTo>
                    <a:pt x="10" y="126"/>
                    <a:pt x="10" y="126"/>
                    <a:pt x="10" y="126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2"/>
                    <a:pt x="14" y="132"/>
                    <a:pt x="15" y="131"/>
                  </a:cubicBezTo>
                  <a:cubicBezTo>
                    <a:pt x="10" y="126"/>
                    <a:pt x="10" y="126"/>
                    <a:pt x="10" y="126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6" y="131"/>
                    <a:pt x="19" y="129"/>
                    <a:pt x="22" y="127"/>
                  </a:cubicBezTo>
                  <a:cubicBezTo>
                    <a:pt x="27" y="125"/>
                    <a:pt x="34" y="121"/>
                    <a:pt x="39" y="118"/>
                  </a:cubicBezTo>
                  <a:cubicBezTo>
                    <a:pt x="44" y="115"/>
                    <a:pt x="48" y="113"/>
                    <a:pt x="48" y="113"/>
                  </a:cubicBezTo>
                  <a:cubicBezTo>
                    <a:pt x="51" y="112"/>
                    <a:pt x="52" y="109"/>
                    <a:pt x="53" y="106"/>
                  </a:cubicBezTo>
                  <a:cubicBezTo>
                    <a:pt x="53" y="104"/>
                    <a:pt x="51" y="101"/>
                    <a:pt x="49" y="99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9" y="100"/>
                    <a:pt x="92" y="98"/>
                    <a:pt x="93" y="94"/>
                  </a:cubicBezTo>
                  <a:cubicBezTo>
                    <a:pt x="94" y="91"/>
                    <a:pt x="92" y="87"/>
                    <a:pt x="89" y="85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4" y="95"/>
                    <a:pt x="84" y="95"/>
                    <a:pt x="84" y="95"/>
                  </a:cubicBezTo>
                  <a:cubicBezTo>
                    <a:pt x="84" y="95"/>
                    <a:pt x="85" y="94"/>
                    <a:pt x="86" y="93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4" y="95"/>
                    <a:pt x="84" y="95"/>
                    <a:pt x="84" y="95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3" y="96"/>
                    <a:pt x="84" y="95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1" y="97"/>
                    <a:pt x="82" y="96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2" y="96"/>
                    <a:pt x="83" y="96"/>
                  </a:cubicBezTo>
                  <a:cubicBezTo>
                    <a:pt x="88" y="96"/>
                    <a:pt x="97" y="96"/>
                    <a:pt x="106" y="96"/>
                  </a:cubicBezTo>
                  <a:cubicBezTo>
                    <a:pt x="110" y="96"/>
                    <a:pt x="113" y="96"/>
                    <a:pt x="116" y="96"/>
                  </a:cubicBezTo>
                  <a:cubicBezTo>
                    <a:pt x="119" y="96"/>
                    <a:pt x="120" y="96"/>
                    <a:pt x="120" y="96"/>
                  </a:cubicBezTo>
                  <a:cubicBezTo>
                    <a:pt x="124" y="96"/>
                    <a:pt x="127" y="93"/>
                    <a:pt x="128" y="90"/>
                  </a:cubicBezTo>
                  <a:cubicBezTo>
                    <a:pt x="129" y="86"/>
                    <a:pt x="128" y="83"/>
                    <a:pt x="125" y="81"/>
                  </a:cubicBezTo>
                  <a:cubicBezTo>
                    <a:pt x="117" y="76"/>
                    <a:pt x="117" y="76"/>
                    <a:pt x="117" y="76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4" y="91"/>
                    <a:pt x="114" y="91"/>
                    <a:pt x="114" y="91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66" y="82"/>
                    <a:pt x="168" y="80"/>
                    <a:pt x="169" y="76"/>
                  </a:cubicBezTo>
                  <a:cubicBezTo>
                    <a:pt x="170" y="73"/>
                    <a:pt x="168" y="70"/>
                    <a:pt x="165" y="68"/>
                  </a:cubicBezTo>
                  <a:cubicBezTo>
                    <a:pt x="159" y="64"/>
                    <a:pt x="159" y="64"/>
                    <a:pt x="159" y="64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56" y="79"/>
                    <a:pt x="166" y="78"/>
                    <a:pt x="176" y="77"/>
                  </a:cubicBezTo>
                  <a:cubicBezTo>
                    <a:pt x="181" y="77"/>
                    <a:pt x="186" y="76"/>
                    <a:pt x="190" y="76"/>
                  </a:cubicBezTo>
                  <a:cubicBezTo>
                    <a:pt x="192" y="76"/>
                    <a:pt x="193" y="75"/>
                    <a:pt x="195" y="75"/>
                  </a:cubicBezTo>
                  <a:cubicBezTo>
                    <a:pt x="195" y="75"/>
                    <a:pt x="196" y="75"/>
                    <a:pt x="196" y="75"/>
                  </a:cubicBezTo>
                  <a:cubicBezTo>
                    <a:pt x="197" y="75"/>
                    <a:pt x="197" y="75"/>
                    <a:pt x="198" y="75"/>
                  </a:cubicBezTo>
                  <a:cubicBezTo>
                    <a:pt x="198" y="75"/>
                    <a:pt x="198" y="74"/>
                    <a:pt x="199" y="74"/>
                  </a:cubicBezTo>
                  <a:cubicBezTo>
                    <a:pt x="199" y="74"/>
                    <a:pt x="199" y="74"/>
                    <a:pt x="200" y="73"/>
                  </a:cubicBezTo>
                  <a:cubicBezTo>
                    <a:pt x="201" y="73"/>
                    <a:pt x="201" y="73"/>
                    <a:pt x="202" y="71"/>
                  </a:cubicBezTo>
                  <a:cubicBezTo>
                    <a:pt x="205" y="67"/>
                    <a:pt x="204" y="62"/>
                    <a:pt x="200" y="60"/>
                  </a:cubicBezTo>
                  <a:cubicBezTo>
                    <a:pt x="194" y="56"/>
                    <a:pt x="194" y="56"/>
                    <a:pt x="194" y="56"/>
                  </a:cubicBezTo>
                  <a:cubicBezTo>
                    <a:pt x="189" y="63"/>
                    <a:pt x="189" y="63"/>
                    <a:pt x="189" y="63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89" y="71"/>
                    <a:pt x="199" y="71"/>
                    <a:pt x="209" y="71"/>
                  </a:cubicBezTo>
                  <a:cubicBezTo>
                    <a:pt x="215" y="71"/>
                    <a:pt x="220" y="71"/>
                    <a:pt x="224" y="71"/>
                  </a:cubicBezTo>
                  <a:cubicBezTo>
                    <a:pt x="225" y="71"/>
                    <a:pt x="227" y="70"/>
                    <a:pt x="229" y="70"/>
                  </a:cubicBezTo>
                  <a:cubicBezTo>
                    <a:pt x="229" y="70"/>
                    <a:pt x="230" y="70"/>
                    <a:pt x="230" y="70"/>
                  </a:cubicBezTo>
                  <a:cubicBezTo>
                    <a:pt x="231" y="70"/>
                    <a:pt x="231" y="70"/>
                    <a:pt x="232" y="70"/>
                  </a:cubicBezTo>
                  <a:cubicBezTo>
                    <a:pt x="232" y="70"/>
                    <a:pt x="233" y="70"/>
                    <a:pt x="233" y="69"/>
                  </a:cubicBezTo>
                  <a:cubicBezTo>
                    <a:pt x="234" y="69"/>
                    <a:pt x="234" y="69"/>
                    <a:pt x="235" y="68"/>
                  </a:cubicBezTo>
                  <a:cubicBezTo>
                    <a:pt x="235" y="68"/>
                    <a:pt x="236" y="67"/>
                    <a:pt x="237" y="66"/>
                  </a:cubicBezTo>
                  <a:cubicBezTo>
                    <a:pt x="239" y="62"/>
                    <a:pt x="238" y="57"/>
                    <a:pt x="234" y="55"/>
                  </a:cubicBezTo>
                  <a:cubicBezTo>
                    <a:pt x="219" y="45"/>
                    <a:pt x="219" y="45"/>
                    <a:pt x="219" y="45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20" y="59"/>
                    <a:pt x="221" y="58"/>
                    <a:pt x="221" y="57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8" y="60"/>
                    <a:pt x="219" y="59"/>
                  </a:cubicBezTo>
                  <a:cubicBezTo>
                    <a:pt x="215" y="52"/>
                    <a:pt x="215" y="52"/>
                    <a:pt x="215" y="52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6" y="60"/>
                    <a:pt x="216" y="60"/>
                    <a:pt x="216" y="60"/>
                  </a:cubicBezTo>
                  <a:cubicBezTo>
                    <a:pt x="216" y="60"/>
                    <a:pt x="216" y="60"/>
                    <a:pt x="217" y="60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6" y="60"/>
                    <a:pt x="216" y="60"/>
                    <a:pt x="216" y="60"/>
                  </a:cubicBezTo>
                  <a:cubicBezTo>
                    <a:pt x="215" y="56"/>
                    <a:pt x="215" y="56"/>
                    <a:pt x="215" y="56"/>
                  </a:cubicBezTo>
                  <a:cubicBezTo>
                    <a:pt x="215" y="60"/>
                    <a:pt x="215" y="60"/>
                    <a:pt x="215" y="60"/>
                  </a:cubicBezTo>
                  <a:cubicBezTo>
                    <a:pt x="216" y="60"/>
                    <a:pt x="216" y="60"/>
                    <a:pt x="216" y="60"/>
                  </a:cubicBezTo>
                  <a:cubicBezTo>
                    <a:pt x="215" y="56"/>
                    <a:pt x="215" y="56"/>
                    <a:pt x="215" y="56"/>
                  </a:cubicBez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6" y="60"/>
                    <a:pt x="217" y="60"/>
                  </a:cubicBezTo>
                  <a:cubicBezTo>
                    <a:pt x="222" y="60"/>
                    <a:pt x="232" y="61"/>
                    <a:pt x="242" y="61"/>
                  </a:cubicBezTo>
                  <a:cubicBezTo>
                    <a:pt x="251" y="61"/>
                    <a:pt x="260" y="62"/>
                    <a:pt x="260" y="62"/>
                  </a:cubicBezTo>
                  <a:cubicBezTo>
                    <a:pt x="264" y="62"/>
                    <a:pt x="267" y="59"/>
                    <a:pt x="268" y="56"/>
                  </a:cubicBezTo>
                  <a:cubicBezTo>
                    <a:pt x="269" y="52"/>
                    <a:pt x="268" y="48"/>
                    <a:pt x="264" y="46"/>
                  </a:cubicBezTo>
                  <a:cubicBezTo>
                    <a:pt x="262" y="45"/>
                    <a:pt x="262" y="45"/>
                    <a:pt x="262" y="45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60" y="59"/>
                    <a:pt x="260" y="59"/>
                    <a:pt x="260" y="59"/>
                  </a:cubicBezTo>
                  <a:cubicBezTo>
                    <a:pt x="299" y="46"/>
                    <a:pt x="299" y="46"/>
                    <a:pt x="299" y="46"/>
                  </a:cubicBezTo>
                  <a:cubicBezTo>
                    <a:pt x="302" y="45"/>
                    <a:pt x="304" y="42"/>
                    <a:pt x="304" y="39"/>
                  </a:cubicBezTo>
                  <a:cubicBezTo>
                    <a:pt x="305" y="36"/>
                    <a:pt x="303" y="33"/>
                    <a:pt x="301" y="31"/>
                  </a:cubicBezTo>
                  <a:cubicBezTo>
                    <a:pt x="298" y="29"/>
                    <a:pt x="298" y="29"/>
                    <a:pt x="298" y="29"/>
                  </a:cubicBezTo>
                  <a:cubicBezTo>
                    <a:pt x="293" y="36"/>
                    <a:pt x="293" y="36"/>
                    <a:pt x="293" y="36"/>
                  </a:cubicBezTo>
                  <a:cubicBezTo>
                    <a:pt x="294" y="44"/>
                    <a:pt x="294" y="44"/>
                    <a:pt x="294" y="44"/>
                  </a:cubicBezTo>
                  <a:cubicBezTo>
                    <a:pt x="340" y="44"/>
                    <a:pt x="340" y="44"/>
                    <a:pt x="340" y="44"/>
                  </a:cubicBezTo>
                  <a:cubicBezTo>
                    <a:pt x="344" y="44"/>
                    <a:pt x="347" y="41"/>
                    <a:pt x="348" y="38"/>
                  </a:cubicBezTo>
                  <a:cubicBezTo>
                    <a:pt x="349" y="34"/>
                    <a:pt x="347" y="31"/>
                    <a:pt x="344" y="29"/>
                  </a:cubicBezTo>
                  <a:cubicBezTo>
                    <a:pt x="341" y="27"/>
                    <a:pt x="341" y="27"/>
                    <a:pt x="341" y="27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4" y="38"/>
                    <a:pt x="344" y="38"/>
                    <a:pt x="344" y="38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1" y="41"/>
                    <a:pt x="341" y="41"/>
                    <a:pt x="341" y="41"/>
                  </a:cubicBezTo>
                  <a:cubicBezTo>
                    <a:pt x="342" y="40"/>
                    <a:pt x="343" y="40"/>
                    <a:pt x="344" y="38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1" y="41"/>
                    <a:pt x="341" y="41"/>
                    <a:pt x="341" y="41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0" y="41"/>
                    <a:pt x="340" y="41"/>
                    <a:pt x="340" y="41"/>
                  </a:cubicBezTo>
                  <a:cubicBezTo>
                    <a:pt x="340" y="41"/>
                    <a:pt x="340" y="41"/>
                    <a:pt x="341" y="41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40" y="41"/>
                    <a:pt x="340" y="41"/>
                    <a:pt x="340" y="41"/>
                  </a:cubicBezTo>
                  <a:cubicBezTo>
                    <a:pt x="338" y="36"/>
                    <a:pt x="338" y="36"/>
                    <a:pt x="338" y="36"/>
                  </a:cubicBezTo>
                  <a:cubicBezTo>
                    <a:pt x="339" y="42"/>
                    <a:pt x="339" y="42"/>
                    <a:pt x="339" y="42"/>
                  </a:cubicBezTo>
                  <a:cubicBezTo>
                    <a:pt x="339" y="42"/>
                    <a:pt x="339" y="42"/>
                    <a:pt x="340" y="41"/>
                  </a:cubicBezTo>
                  <a:cubicBezTo>
                    <a:pt x="338" y="36"/>
                    <a:pt x="338" y="36"/>
                    <a:pt x="338" y="36"/>
                  </a:cubicBezTo>
                  <a:cubicBezTo>
                    <a:pt x="339" y="42"/>
                    <a:pt x="339" y="42"/>
                    <a:pt x="339" y="42"/>
                  </a:cubicBezTo>
                  <a:cubicBezTo>
                    <a:pt x="339" y="42"/>
                    <a:pt x="339" y="42"/>
                    <a:pt x="339" y="42"/>
                  </a:cubicBezTo>
                  <a:cubicBezTo>
                    <a:pt x="340" y="42"/>
                    <a:pt x="341" y="41"/>
                    <a:pt x="342" y="41"/>
                  </a:cubicBezTo>
                  <a:cubicBezTo>
                    <a:pt x="347" y="41"/>
                    <a:pt x="355" y="39"/>
                    <a:pt x="362" y="39"/>
                  </a:cubicBezTo>
                  <a:cubicBezTo>
                    <a:pt x="370" y="38"/>
                    <a:pt x="376" y="37"/>
                    <a:pt x="376" y="37"/>
                  </a:cubicBezTo>
                  <a:cubicBezTo>
                    <a:pt x="379" y="37"/>
                    <a:pt x="382" y="34"/>
                    <a:pt x="383" y="31"/>
                  </a:cubicBezTo>
                  <a:cubicBezTo>
                    <a:pt x="383" y="27"/>
                    <a:pt x="382" y="24"/>
                    <a:pt x="379" y="22"/>
                  </a:cubicBezTo>
                  <a:cubicBezTo>
                    <a:pt x="370" y="16"/>
                    <a:pt x="370" y="16"/>
                    <a:pt x="370" y="16"/>
                  </a:cubicBezTo>
                  <a:cubicBezTo>
                    <a:pt x="365" y="23"/>
                    <a:pt x="365" y="23"/>
                    <a:pt x="365" y="23"/>
                  </a:cubicBezTo>
                  <a:cubicBezTo>
                    <a:pt x="372" y="28"/>
                    <a:pt x="372" y="28"/>
                    <a:pt x="372" y="28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70" y="30"/>
                    <a:pt x="370" y="30"/>
                    <a:pt x="370" y="30"/>
                  </a:cubicBezTo>
                  <a:cubicBezTo>
                    <a:pt x="371" y="29"/>
                    <a:pt x="371" y="29"/>
                    <a:pt x="372" y="28"/>
                  </a:cubicBezTo>
                  <a:cubicBezTo>
                    <a:pt x="366" y="23"/>
                    <a:pt x="366" y="23"/>
                    <a:pt x="366" y="23"/>
                  </a:cubicBezTo>
                  <a:cubicBezTo>
                    <a:pt x="370" y="30"/>
                    <a:pt x="370" y="30"/>
                    <a:pt x="370" y="30"/>
                  </a:cubicBezTo>
                  <a:cubicBezTo>
                    <a:pt x="366" y="24"/>
                    <a:pt x="366" y="24"/>
                    <a:pt x="366" y="24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9" y="31"/>
                    <a:pt x="369" y="30"/>
                    <a:pt x="370" y="30"/>
                  </a:cubicBezTo>
                  <a:cubicBezTo>
                    <a:pt x="366" y="24"/>
                    <a:pt x="366" y="24"/>
                    <a:pt x="366" y="24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7" y="26"/>
                    <a:pt x="367" y="26"/>
                    <a:pt x="367" y="26"/>
                  </a:cubicBezTo>
                  <a:cubicBezTo>
                    <a:pt x="368" y="31"/>
                    <a:pt x="368" y="31"/>
                    <a:pt x="368" y="31"/>
                  </a:cubicBezTo>
                  <a:cubicBezTo>
                    <a:pt x="368" y="31"/>
                    <a:pt x="368" y="31"/>
                    <a:pt x="369" y="31"/>
                  </a:cubicBezTo>
                  <a:cubicBezTo>
                    <a:pt x="367" y="26"/>
                    <a:pt x="367" y="26"/>
                    <a:pt x="367" y="26"/>
                  </a:cubicBezTo>
                  <a:cubicBezTo>
                    <a:pt x="368" y="31"/>
                    <a:pt x="368" y="31"/>
                    <a:pt x="368" y="31"/>
                  </a:cubicBezTo>
                  <a:cubicBezTo>
                    <a:pt x="368" y="31"/>
                    <a:pt x="370" y="30"/>
                    <a:pt x="371" y="30"/>
                  </a:cubicBezTo>
                  <a:cubicBezTo>
                    <a:pt x="377" y="29"/>
                    <a:pt x="388" y="26"/>
                    <a:pt x="398" y="25"/>
                  </a:cubicBezTo>
                  <a:cubicBezTo>
                    <a:pt x="403" y="24"/>
                    <a:pt x="408" y="23"/>
                    <a:pt x="411" y="22"/>
                  </a:cubicBezTo>
                  <a:cubicBezTo>
                    <a:pt x="414" y="21"/>
                    <a:pt x="416" y="21"/>
                    <a:pt x="417" y="21"/>
                  </a:cubicBezTo>
                  <a:cubicBezTo>
                    <a:pt x="420" y="20"/>
                    <a:pt x="422" y="18"/>
                    <a:pt x="423" y="14"/>
                  </a:cubicBezTo>
                  <a:cubicBezTo>
                    <a:pt x="424" y="11"/>
                    <a:pt x="422" y="8"/>
                    <a:pt x="419" y="6"/>
                  </a:cubicBezTo>
                  <a:cubicBezTo>
                    <a:pt x="414" y="3"/>
                    <a:pt x="414" y="3"/>
                    <a:pt x="414" y="3"/>
                  </a:cubicBezTo>
                  <a:cubicBezTo>
                    <a:pt x="410" y="0"/>
                    <a:pt x="405" y="2"/>
                    <a:pt x="403" y="5"/>
                  </a:cubicBezTo>
                  <a:cubicBezTo>
                    <a:pt x="400" y="9"/>
                    <a:pt x="402" y="14"/>
                    <a:pt x="405" y="17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5" y="13"/>
                    <a:pt x="415" y="13"/>
                    <a:pt x="415" y="13"/>
                  </a:cubicBezTo>
                  <a:cubicBezTo>
                    <a:pt x="413" y="5"/>
                    <a:pt x="413" y="5"/>
                    <a:pt x="413" y="5"/>
                  </a:cubicBezTo>
                  <a:cubicBezTo>
                    <a:pt x="413" y="5"/>
                    <a:pt x="401" y="7"/>
                    <a:pt x="389" y="10"/>
                  </a:cubicBezTo>
                  <a:cubicBezTo>
                    <a:pt x="383" y="11"/>
                    <a:pt x="376" y="12"/>
                    <a:pt x="372" y="13"/>
                  </a:cubicBezTo>
                  <a:cubicBezTo>
                    <a:pt x="369" y="14"/>
                    <a:pt x="367" y="14"/>
                    <a:pt x="366" y="15"/>
                  </a:cubicBezTo>
                  <a:cubicBezTo>
                    <a:pt x="365" y="15"/>
                    <a:pt x="364" y="15"/>
                    <a:pt x="364" y="15"/>
                  </a:cubicBezTo>
                  <a:cubicBezTo>
                    <a:pt x="364" y="15"/>
                    <a:pt x="363" y="15"/>
                    <a:pt x="363" y="15"/>
                  </a:cubicBezTo>
                  <a:cubicBezTo>
                    <a:pt x="363" y="16"/>
                    <a:pt x="362" y="16"/>
                    <a:pt x="362" y="16"/>
                  </a:cubicBezTo>
                  <a:cubicBezTo>
                    <a:pt x="362" y="16"/>
                    <a:pt x="361" y="16"/>
                    <a:pt x="361" y="16"/>
                  </a:cubicBezTo>
                  <a:cubicBezTo>
                    <a:pt x="360" y="17"/>
                    <a:pt x="360" y="17"/>
                    <a:pt x="359" y="19"/>
                  </a:cubicBezTo>
                  <a:cubicBezTo>
                    <a:pt x="357" y="21"/>
                    <a:pt x="357" y="23"/>
                    <a:pt x="358" y="25"/>
                  </a:cubicBezTo>
                  <a:cubicBezTo>
                    <a:pt x="358" y="27"/>
                    <a:pt x="359" y="29"/>
                    <a:pt x="361" y="30"/>
                  </a:cubicBezTo>
                  <a:cubicBezTo>
                    <a:pt x="370" y="36"/>
                    <a:pt x="370" y="36"/>
                    <a:pt x="370" y="36"/>
                  </a:cubicBezTo>
                  <a:cubicBezTo>
                    <a:pt x="375" y="29"/>
                    <a:pt x="375" y="29"/>
                    <a:pt x="375" y="29"/>
                  </a:cubicBezTo>
                  <a:cubicBezTo>
                    <a:pt x="374" y="21"/>
                    <a:pt x="374" y="21"/>
                    <a:pt x="374" y="21"/>
                  </a:cubicBezTo>
                  <a:cubicBezTo>
                    <a:pt x="374" y="21"/>
                    <a:pt x="364" y="22"/>
                    <a:pt x="355" y="23"/>
                  </a:cubicBezTo>
                  <a:cubicBezTo>
                    <a:pt x="350" y="24"/>
                    <a:pt x="345" y="24"/>
                    <a:pt x="342" y="25"/>
                  </a:cubicBezTo>
                  <a:cubicBezTo>
                    <a:pt x="340" y="25"/>
                    <a:pt x="339" y="25"/>
                    <a:pt x="337" y="25"/>
                  </a:cubicBezTo>
                  <a:cubicBezTo>
                    <a:pt x="337" y="25"/>
                    <a:pt x="336" y="26"/>
                    <a:pt x="336" y="26"/>
                  </a:cubicBezTo>
                  <a:cubicBezTo>
                    <a:pt x="335" y="26"/>
                    <a:pt x="335" y="26"/>
                    <a:pt x="335" y="26"/>
                  </a:cubicBezTo>
                  <a:cubicBezTo>
                    <a:pt x="335" y="26"/>
                    <a:pt x="334" y="26"/>
                    <a:pt x="334" y="26"/>
                  </a:cubicBezTo>
                  <a:cubicBezTo>
                    <a:pt x="333" y="26"/>
                    <a:pt x="333" y="27"/>
                    <a:pt x="333" y="27"/>
                  </a:cubicBezTo>
                  <a:cubicBezTo>
                    <a:pt x="332" y="27"/>
                    <a:pt x="331" y="28"/>
                    <a:pt x="330" y="29"/>
                  </a:cubicBezTo>
                  <a:cubicBezTo>
                    <a:pt x="328" y="33"/>
                    <a:pt x="329" y="38"/>
                    <a:pt x="333" y="41"/>
                  </a:cubicBezTo>
                  <a:cubicBezTo>
                    <a:pt x="336" y="43"/>
                    <a:pt x="336" y="43"/>
                    <a:pt x="336" y="43"/>
                  </a:cubicBezTo>
                  <a:cubicBezTo>
                    <a:pt x="340" y="36"/>
                    <a:pt x="340" y="36"/>
                    <a:pt x="340" y="36"/>
                  </a:cubicBezTo>
                  <a:cubicBezTo>
                    <a:pt x="340" y="27"/>
                    <a:pt x="340" y="27"/>
                    <a:pt x="340" y="27"/>
                  </a:cubicBezTo>
                  <a:cubicBezTo>
                    <a:pt x="293" y="28"/>
                    <a:pt x="293" y="28"/>
                    <a:pt x="293" y="28"/>
                  </a:cubicBezTo>
                  <a:cubicBezTo>
                    <a:pt x="290" y="28"/>
                    <a:pt x="286" y="31"/>
                    <a:pt x="286" y="34"/>
                  </a:cubicBezTo>
                  <a:cubicBezTo>
                    <a:pt x="285" y="38"/>
                    <a:pt x="286" y="41"/>
                    <a:pt x="289" y="43"/>
                  </a:cubicBezTo>
                  <a:cubicBezTo>
                    <a:pt x="292" y="45"/>
                    <a:pt x="292" y="45"/>
                    <a:pt x="292" y="45"/>
                  </a:cubicBezTo>
                  <a:cubicBezTo>
                    <a:pt x="296" y="38"/>
                    <a:pt x="296" y="38"/>
                    <a:pt x="296" y="38"/>
                  </a:cubicBezTo>
                  <a:cubicBezTo>
                    <a:pt x="294" y="30"/>
                    <a:pt x="294" y="30"/>
                    <a:pt x="294" y="30"/>
                  </a:cubicBezTo>
                  <a:cubicBezTo>
                    <a:pt x="255" y="44"/>
                    <a:pt x="255" y="44"/>
                    <a:pt x="255" y="44"/>
                  </a:cubicBezTo>
                  <a:cubicBezTo>
                    <a:pt x="252" y="45"/>
                    <a:pt x="250" y="48"/>
                    <a:pt x="249" y="51"/>
                  </a:cubicBezTo>
                  <a:cubicBezTo>
                    <a:pt x="249" y="54"/>
                    <a:pt x="250" y="57"/>
                    <a:pt x="253" y="59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60" y="53"/>
                    <a:pt x="260" y="53"/>
                    <a:pt x="260" y="53"/>
                  </a:cubicBezTo>
                  <a:cubicBezTo>
                    <a:pt x="260" y="45"/>
                    <a:pt x="260" y="45"/>
                    <a:pt x="260" y="45"/>
                  </a:cubicBezTo>
                  <a:cubicBezTo>
                    <a:pt x="260" y="45"/>
                    <a:pt x="252" y="45"/>
                    <a:pt x="242" y="45"/>
                  </a:cubicBezTo>
                  <a:cubicBezTo>
                    <a:pt x="233" y="44"/>
                    <a:pt x="222" y="44"/>
                    <a:pt x="217" y="44"/>
                  </a:cubicBezTo>
                  <a:cubicBezTo>
                    <a:pt x="216" y="44"/>
                    <a:pt x="215" y="44"/>
                    <a:pt x="215" y="44"/>
                  </a:cubicBezTo>
                  <a:cubicBezTo>
                    <a:pt x="215" y="44"/>
                    <a:pt x="214" y="44"/>
                    <a:pt x="214" y="44"/>
                  </a:cubicBezTo>
                  <a:cubicBezTo>
                    <a:pt x="214" y="44"/>
                    <a:pt x="213" y="44"/>
                    <a:pt x="213" y="44"/>
                  </a:cubicBezTo>
                  <a:cubicBezTo>
                    <a:pt x="212" y="44"/>
                    <a:pt x="212" y="44"/>
                    <a:pt x="211" y="45"/>
                  </a:cubicBezTo>
                  <a:cubicBezTo>
                    <a:pt x="211" y="45"/>
                    <a:pt x="210" y="45"/>
                    <a:pt x="210" y="46"/>
                  </a:cubicBezTo>
                  <a:cubicBezTo>
                    <a:pt x="209" y="46"/>
                    <a:pt x="208" y="47"/>
                    <a:pt x="208" y="48"/>
                  </a:cubicBezTo>
                  <a:cubicBezTo>
                    <a:pt x="206" y="50"/>
                    <a:pt x="206" y="52"/>
                    <a:pt x="206" y="54"/>
                  </a:cubicBezTo>
                  <a:cubicBezTo>
                    <a:pt x="207" y="56"/>
                    <a:pt x="208" y="58"/>
                    <a:pt x="210" y="59"/>
                  </a:cubicBezTo>
                  <a:cubicBezTo>
                    <a:pt x="225" y="69"/>
                    <a:pt x="225" y="69"/>
                    <a:pt x="225" y="69"/>
                  </a:cubicBezTo>
                  <a:cubicBezTo>
                    <a:pt x="230" y="62"/>
                    <a:pt x="230" y="62"/>
                    <a:pt x="230" y="62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30" y="62"/>
                    <a:pt x="230" y="62"/>
                    <a:pt x="230" y="62"/>
                  </a:cubicBezTo>
                  <a:cubicBezTo>
                    <a:pt x="225" y="55"/>
                    <a:pt x="225" y="55"/>
                    <a:pt x="225" y="55"/>
                  </a:cubicBezTo>
                  <a:cubicBezTo>
                    <a:pt x="224" y="56"/>
                    <a:pt x="224" y="56"/>
                    <a:pt x="223" y="58"/>
                  </a:cubicBezTo>
                  <a:cubicBezTo>
                    <a:pt x="230" y="62"/>
                    <a:pt x="230" y="62"/>
                    <a:pt x="230" y="62"/>
                  </a:cubicBezTo>
                  <a:cubicBezTo>
                    <a:pt x="225" y="55"/>
                    <a:pt x="225" y="55"/>
                    <a:pt x="225" y="55"/>
                  </a:cubicBezTo>
                  <a:cubicBezTo>
                    <a:pt x="230" y="62"/>
                    <a:pt x="230" y="62"/>
                    <a:pt x="230" y="62"/>
                  </a:cubicBezTo>
                  <a:cubicBezTo>
                    <a:pt x="227" y="54"/>
                    <a:pt x="227" y="54"/>
                    <a:pt x="227" y="54"/>
                  </a:cubicBezTo>
                  <a:cubicBezTo>
                    <a:pt x="227" y="54"/>
                    <a:pt x="226" y="55"/>
                    <a:pt x="225" y="55"/>
                  </a:cubicBezTo>
                  <a:cubicBezTo>
                    <a:pt x="230" y="62"/>
                    <a:pt x="230" y="62"/>
                    <a:pt x="230" y="62"/>
                  </a:cubicBezTo>
                  <a:cubicBezTo>
                    <a:pt x="227" y="54"/>
                    <a:pt x="227" y="54"/>
                    <a:pt x="227" y="54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8" y="54"/>
                    <a:pt x="227" y="54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6"/>
                    <a:pt x="228" y="56"/>
                    <a:pt x="228" y="5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6"/>
                    <a:pt x="228" y="56"/>
                    <a:pt x="228" y="5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7" y="54"/>
                    <a:pt x="226" y="54"/>
                  </a:cubicBezTo>
                  <a:cubicBezTo>
                    <a:pt x="221" y="54"/>
                    <a:pt x="212" y="55"/>
                    <a:pt x="204" y="55"/>
                  </a:cubicBezTo>
                  <a:cubicBezTo>
                    <a:pt x="200" y="55"/>
                    <a:pt x="196" y="55"/>
                    <a:pt x="194" y="55"/>
                  </a:cubicBezTo>
                  <a:cubicBezTo>
                    <a:pt x="191" y="55"/>
                    <a:pt x="189" y="55"/>
                    <a:pt x="189" y="55"/>
                  </a:cubicBezTo>
                  <a:cubicBezTo>
                    <a:pt x="186" y="55"/>
                    <a:pt x="182" y="57"/>
                    <a:pt x="181" y="61"/>
                  </a:cubicBezTo>
                  <a:cubicBezTo>
                    <a:pt x="180" y="64"/>
                    <a:pt x="182" y="68"/>
                    <a:pt x="185" y="70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95" y="67"/>
                    <a:pt x="195" y="67"/>
                    <a:pt x="195" y="67"/>
                  </a:cubicBezTo>
                  <a:cubicBezTo>
                    <a:pt x="188" y="62"/>
                    <a:pt x="188" y="62"/>
                    <a:pt x="188" y="62"/>
                  </a:cubicBezTo>
                  <a:cubicBezTo>
                    <a:pt x="195" y="67"/>
                    <a:pt x="195" y="67"/>
                    <a:pt x="195" y="67"/>
                  </a:cubicBezTo>
                  <a:cubicBezTo>
                    <a:pt x="191" y="60"/>
                    <a:pt x="191" y="60"/>
                    <a:pt x="191" y="60"/>
                  </a:cubicBezTo>
                  <a:cubicBezTo>
                    <a:pt x="190" y="60"/>
                    <a:pt x="189" y="61"/>
                    <a:pt x="188" y="62"/>
                  </a:cubicBezTo>
                  <a:cubicBezTo>
                    <a:pt x="195" y="67"/>
                    <a:pt x="195" y="67"/>
                    <a:pt x="195" y="67"/>
                  </a:cubicBezTo>
                  <a:cubicBezTo>
                    <a:pt x="191" y="60"/>
                    <a:pt x="191" y="60"/>
                    <a:pt x="191" y="60"/>
                  </a:cubicBezTo>
                  <a:cubicBezTo>
                    <a:pt x="195" y="66"/>
                    <a:pt x="195" y="66"/>
                    <a:pt x="195" y="66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2" y="59"/>
                    <a:pt x="192" y="59"/>
                    <a:pt x="191" y="60"/>
                  </a:cubicBezTo>
                  <a:cubicBezTo>
                    <a:pt x="195" y="66"/>
                    <a:pt x="195" y="66"/>
                    <a:pt x="195" y="66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3" y="59"/>
                    <a:pt x="192" y="59"/>
                    <a:pt x="191" y="59"/>
                  </a:cubicBezTo>
                  <a:cubicBezTo>
                    <a:pt x="186" y="60"/>
                    <a:pt x="177" y="61"/>
                    <a:pt x="169" y="61"/>
                  </a:cubicBezTo>
                  <a:cubicBezTo>
                    <a:pt x="161" y="62"/>
                    <a:pt x="154" y="63"/>
                    <a:pt x="154" y="63"/>
                  </a:cubicBezTo>
                  <a:cubicBezTo>
                    <a:pt x="151" y="63"/>
                    <a:pt x="148" y="66"/>
                    <a:pt x="147" y="69"/>
                  </a:cubicBezTo>
                  <a:cubicBezTo>
                    <a:pt x="146" y="72"/>
                    <a:pt x="147" y="76"/>
                    <a:pt x="150" y="78"/>
                  </a:cubicBezTo>
                  <a:cubicBezTo>
                    <a:pt x="157" y="82"/>
                    <a:pt x="157" y="82"/>
                    <a:pt x="157" y="82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59" y="67"/>
                    <a:pt x="159" y="67"/>
                    <a:pt x="159" y="67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08" y="75"/>
                    <a:pt x="105" y="78"/>
                    <a:pt x="105" y="81"/>
                  </a:cubicBezTo>
                  <a:cubicBezTo>
                    <a:pt x="104" y="84"/>
                    <a:pt x="105" y="88"/>
                    <a:pt x="108" y="90"/>
                  </a:cubicBezTo>
                  <a:cubicBezTo>
                    <a:pt x="116" y="95"/>
                    <a:pt x="116" y="95"/>
                    <a:pt x="116" y="95"/>
                  </a:cubicBezTo>
                  <a:cubicBezTo>
                    <a:pt x="120" y="88"/>
                    <a:pt x="120" y="88"/>
                    <a:pt x="120" y="88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0" y="79"/>
                    <a:pt x="110" y="79"/>
                    <a:pt x="100" y="80"/>
                  </a:cubicBezTo>
                  <a:cubicBezTo>
                    <a:pt x="94" y="80"/>
                    <a:pt x="89" y="80"/>
                    <a:pt x="85" y="80"/>
                  </a:cubicBezTo>
                  <a:cubicBezTo>
                    <a:pt x="83" y="80"/>
                    <a:pt x="81" y="80"/>
                    <a:pt x="80" y="80"/>
                  </a:cubicBezTo>
                  <a:cubicBezTo>
                    <a:pt x="79" y="80"/>
                    <a:pt x="79" y="80"/>
                    <a:pt x="78" y="80"/>
                  </a:cubicBezTo>
                  <a:cubicBezTo>
                    <a:pt x="78" y="80"/>
                    <a:pt x="77" y="80"/>
                    <a:pt x="77" y="81"/>
                  </a:cubicBezTo>
                  <a:cubicBezTo>
                    <a:pt x="76" y="81"/>
                    <a:pt x="76" y="81"/>
                    <a:pt x="75" y="81"/>
                  </a:cubicBezTo>
                  <a:cubicBezTo>
                    <a:pt x="75" y="81"/>
                    <a:pt x="74" y="82"/>
                    <a:pt x="74" y="82"/>
                  </a:cubicBezTo>
                  <a:cubicBezTo>
                    <a:pt x="73" y="83"/>
                    <a:pt x="73" y="83"/>
                    <a:pt x="72" y="84"/>
                  </a:cubicBezTo>
                  <a:cubicBezTo>
                    <a:pt x="69" y="88"/>
                    <a:pt x="71" y="93"/>
                    <a:pt x="74" y="96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27" y="87"/>
                    <a:pt x="27" y="87"/>
                    <a:pt x="27" y="87"/>
                  </a:cubicBezTo>
                  <a:cubicBezTo>
                    <a:pt x="23" y="87"/>
                    <a:pt x="20" y="90"/>
                    <a:pt x="19" y="93"/>
                  </a:cubicBezTo>
                  <a:cubicBezTo>
                    <a:pt x="18" y="97"/>
                    <a:pt x="20" y="100"/>
                    <a:pt x="23" y="102"/>
                  </a:cubicBezTo>
                  <a:cubicBezTo>
                    <a:pt x="40" y="113"/>
                    <a:pt x="40" y="113"/>
                    <a:pt x="40" y="113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1" y="99"/>
                    <a:pt x="32" y="104"/>
                    <a:pt x="23" y="108"/>
                  </a:cubicBezTo>
                  <a:cubicBezTo>
                    <a:pt x="19" y="111"/>
                    <a:pt x="14" y="113"/>
                    <a:pt x="11" y="115"/>
                  </a:cubicBezTo>
                  <a:cubicBezTo>
                    <a:pt x="9" y="116"/>
                    <a:pt x="8" y="117"/>
                    <a:pt x="7" y="117"/>
                  </a:cubicBezTo>
                  <a:cubicBezTo>
                    <a:pt x="6" y="118"/>
                    <a:pt x="6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20"/>
                    <a:pt x="3" y="120"/>
                    <a:pt x="2" y="121"/>
                  </a:cubicBezTo>
                  <a:cubicBezTo>
                    <a:pt x="0" y="125"/>
                    <a:pt x="1" y="130"/>
                    <a:pt x="5" y="132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9" y="172"/>
                    <a:pt x="10" y="175"/>
                    <a:pt x="13" y="176"/>
                  </a:cubicBezTo>
                  <a:cubicBezTo>
                    <a:pt x="26" y="184"/>
                    <a:pt x="26" y="184"/>
                    <a:pt x="26" y="184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23" y="173"/>
                    <a:pt x="23" y="173"/>
                    <a:pt x="23" y="173"/>
                  </a:cubicBezTo>
                  <a:cubicBezTo>
                    <a:pt x="23" y="174"/>
                    <a:pt x="23" y="174"/>
                    <a:pt x="23" y="174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2" y="179"/>
                    <a:pt x="21" y="185"/>
                    <a:pt x="20" y="191"/>
                  </a:cubicBezTo>
                  <a:cubicBezTo>
                    <a:pt x="20" y="193"/>
                    <a:pt x="20" y="196"/>
                    <a:pt x="20" y="198"/>
                  </a:cubicBezTo>
                  <a:cubicBezTo>
                    <a:pt x="19" y="199"/>
                    <a:pt x="19" y="200"/>
                    <a:pt x="19" y="201"/>
                  </a:cubicBezTo>
                  <a:cubicBezTo>
                    <a:pt x="19" y="201"/>
                    <a:pt x="19" y="201"/>
                    <a:pt x="19" y="201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19" y="201"/>
                    <a:pt x="19" y="201"/>
                    <a:pt x="19" y="201"/>
                  </a:cubicBezTo>
                  <a:cubicBezTo>
                    <a:pt x="19" y="201"/>
                    <a:pt x="19" y="201"/>
                    <a:pt x="19" y="201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19" y="201"/>
                    <a:pt x="19" y="201"/>
                    <a:pt x="19" y="201"/>
                  </a:cubicBezTo>
                  <a:cubicBezTo>
                    <a:pt x="26" y="202"/>
                    <a:pt x="26" y="202"/>
                    <a:pt x="26" y="202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1"/>
                    <a:pt x="19" y="201"/>
                    <a:pt x="19" y="201"/>
                  </a:cubicBezTo>
                  <a:cubicBezTo>
                    <a:pt x="26" y="202"/>
                    <a:pt x="26" y="202"/>
                    <a:pt x="26" y="202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27" y="203"/>
                    <a:pt x="27" y="203"/>
                    <a:pt x="27" y="203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27" y="203"/>
                    <a:pt x="27" y="203"/>
                    <a:pt x="27" y="203"/>
                  </a:cubicBezTo>
                  <a:cubicBezTo>
                    <a:pt x="19" y="200"/>
                    <a:pt x="19" y="200"/>
                    <a:pt x="19" y="200"/>
                  </a:cubicBezTo>
                  <a:cubicBezTo>
                    <a:pt x="27" y="203"/>
                    <a:pt x="27" y="203"/>
                    <a:pt x="27" y="203"/>
                  </a:cubicBezTo>
                  <a:cubicBezTo>
                    <a:pt x="20" y="198"/>
                    <a:pt x="20" y="198"/>
                    <a:pt x="20" y="198"/>
                  </a:cubicBezTo>
                  <a:cubicBezTo>
                    <a:pt x="20" y="199"/>
                    <a:pt x="20" y="199"/>
                    <a:pt x="19" y="200"/>
                  </a:cubicBezTo>
                  <a:cubicBezTo>
                    <a:pt x="27" y="203"/>
                    <a:pt x="27" y="203"/>
                    <a:pt x="27" y="203"/>
                  </a:cubicBezTo>
                  <a:cubicBezTo>
                    <a:pt x="20" y="198"/>
                    <a:pt x="20" y="198"/>
                    <a:pt x="20" y="198"/>
                  </a:cubicBezTo>
                  <a:cubicBezTo>
                    <a:pt x="18" y="202"/>
                    <a:pt x="19" y="207"/>
                    <a:pt x="23" y="210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33" y="207"/>
                    <a:pt x="33" y="207"/>
                    <a:pt x="33" y="207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5" y="206"/>
                    <a:pt x="25" y="208"/>
                    <a:pt x="25" y="212"/>
                  </a:cubicBezTo>
                  <a:cubicBezTo>
                    <a:pt x="24" y="217"/>
                    <a:pt x="24" y="225"/>
                    <a:pt x="24" y="231"/>
                  </a:cubicBezTo>
                  <a:cubicBezTo>
                    <a:pt x="23" y="234"/>
                    <a:pt x="23" y="237"/>
                    <a:pt x="23" y="240"/>
                  </a:cubicBezTo>
                  <a:cubicBezTo>
                    <a:pt x="23" y="241"/>
                    <a:pt x="23" y="241"/>
                    <a:pt x="23" y="242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8" y="243"/>
                    <a:pt x="28" y="243"/>
                    <a:pt x="28" y="243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8" y="243"/>
                    <a:pt x="28" y="243"/>
                    <a:pt x="28" y="243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23" y="241"/>
                    <a:pt x="23" y="241"/>
                    <a:pt x="23" y="241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23" y="241"/>
                    <a:pt x="23" y="241"/>
                    <a:pt x="23" y="241"/>
                  </a:cubicBezTo>
                  <a:cubicBezTo>
                    <a:pt x="31" y="244"/>
                    <a:pt x="31" y="244"/>
                    <a:pt x="31" y="244"/>
                  </a:cubicBezTo>
                  <a:cubicBezTo>
                    <a:pt x="23" y="241"/>
                    <a:pt x="23" y="241"/>
                    <a:pt x="23" y="241"/>
                  </a:cubicBezTo>
                  <a:cubicBezTo>
                    <a:pt x="23" y="241"/>
                    <a:pt x="23" y="241"/>
                    <a:pt x="23" y="241"/>
                  </a:cubicBezTo>
                  <a:cubicBezTo>
                    <a:pt x="31" y="244"/>
                    <a:pt x="31" y="244"/>
                    <a:pt x="31" y="244"/>
                  </a:cubicBezTo>
                  <a:cubicBezTo>
                    <a:pt x="23" y="241"/>
                    <a:pt x="23" y="241"/>
                    <a:pt x="23" y="241"/>
                  </a:cubicBezTo>
                  <a:cubicBezTo>
                    <a:pt x="31" y="244"/>
                    <a:pt x="31" y="244"/>
                    <a:pt x="31" y="244"/>
                  </a:cubicBezTo>
                  <a:cubicBezTo>
                    <a:pt x="24" y="239"/>
                    <a:pt x="24" y="239"/>
                    <a:pt x="24" y="239"/>
                  </a:cubicBezTo>
                  <a:cubicBezTo>
                    <a:pt x="24" y="240"/>
                    <a:pt x="23" y="240"/>
                    <a:pt x="23" y="241"/>
                  </a:cubicBezTo>
                  <a:cubicBezTo>
                    <a:pt x="31" y="244"/>
                    <a:pt x="31" y="244"/>
                    <a:pt x="31" y="244"/>
                  </a:cubicBezTo>
                  <a:cubicBezTo>
                    <a:pt x="24" y="239"/>
                    <a:pt x="24" y="239"/>
                    <a:pt x="24" y="239"/>
                  </a:cubicBezTo>
                  <a:cubicBezTo>
                    <a:pt x="22" y="243"/>
                    <a:pt x="23" y="248"/>
                    <a:pt x="27" y="251"/>
                  </a:cubicBezTo>
                  <a:cubicBezTo>
                    <a:pt x="35" y="256"/>
                    <a:pt x="35" y="256"/>
                    <a:pt x="35" y="256"/>
                  </a:cubicBezTo>
                  <a:cubicBezTo>
                    <a:pt x="40" y="249"/>
                    <a:pt x="40" y="249"/>
                    <a:pt x="40" y="249"/>
                  </a:cubicBezTo>
                  <a:cubicBezTo>
                    <a:pt x="33" y="245"/>
                    <a:pt x="33" y="245"/>
                    <a:pt x="33" y="245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2" y="247"/>
                    <a:pt x="32" y="248"/>
                    <a:pt x="32" y="248"/>
                  </a:cubicBezTo>
                  <a:cubicBezTo>
                    <a:pt x="31" y="248"/>
                    <a:pt x="31" y="249"/>
                    <a:pt x="31" y="249"/>
                  </a:cubicBezTo>
                  <a:cubicBezTo>
                    <a:pt x="31" y="250"/>
                    <a:pt x="31" y="250"/>
                    <a:pt x="31" y="251"/>
                  </a:cubicBezTo>
                  <a:cubicBezTo>
                    <a:pt x="31" y="256"/>
                    <a:pt x="32" y="264"/>
                    <a:pt x="32" y="272"/>
                  </a:cubicBezTo>
                  <a:cubicBezTo>
                    <a:pt x="32" y="275"/>
                    <a:pt x="32" y="279"/>
                    <a:pt x="32" y="282"/>
                  </a:cubicBezTo>
                  <a:cubicBezTo>
                    <a:pt x="33" y="283"/>
                    <a:pt x="33" y="284"/>
                    <a:pt x="33" y="285"/>
                  </a:cubicBezTo>
                  <a:cubicBezTo>
                    <a:pt x="33" y="285"/>
                    <a:pt x="33" y="286"/>
                    <a:pt x="33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38" y="286"/>
                    <a:pt x="38" y="286"/>
                    <a:pt x="38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38" y="286"/>
                    <a:pt x="38" y="286"/>
                    <a:pt x="38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40" y="286"/>
                    <a:pt x="40" y="286"/>
                    <a:pt x="40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40" y="286"/>
                    <a:pt x="40" y="286"/>
                    <a:pt x="40" y="286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3" y="285"/>
                    <a:pt x="33" y="285"/>
                    <a:pt x="33" y="285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3" y="285"/>
                    <a:pt x="33" y="285"/>
                    <a:pt x="33" y="285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33" y="285"/>
                    <a:pt x="33" y="285"/>
                    <a:pt x="33" y="285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3" y="283"/>
                    <a:pt x="33" y="283"/>
                    <a:pt x="33" y="284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2" y="286"/>
                    <a:pt x="33" y="291"/>
                    <a:pt x="36" y="293"/>
                  </a:cubicBezTo>
                  <a:cubicBezTo>
                    <a:pt x="51" y="302"/>
                    <a:pt x="51" y="302"/>
                    <a:pt x="51" y="302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49" y="291"/>
                    <a:pt x="49" y="291"/>
                    <a:pt x="49" y="291"/>
                  </a:cubicBezTo>
                  <a:cubicBezTo>
                    <a:pt x="48" y="292"/>
                    <a:pt x="48" y="293"/>
                    <a:pt x="48" y="293"/>
                  </a:cubicBezTo>
                  <a:cubicBezTo>
                    <a:pt x="47" y="294"/>
                    <a:pt x="47" y="294"/>
                    <a:pt x="47" y="295"/>
                  </a:cubicBezTo>
                  <a:cubicBezTo>
                    <a:pt x="47" y="295"/>
                    <a:pt x="47" y="295"/>
                    <a:pt x="47" y="295"/>
                  </a:cubicBezTo>
                  <a:cubicBezTo>
                    <a:pt x="47" y="296"/>
                    <a:pt x="47" y="296"/>
                    <a:pt x="47" y="297"/>
                  </a:cubicBezTo>
                  <a:cubicBezTo>
                    <a:pt x="48" y="299"/>
                    <a:pt x="48" y="302"/>
                    <a:pt x="48" y="306"/>
                  </a:cubicBezTo>
                  <a:cubicBezTo>
                    <a:pt x="49" y="312"/>
                    <a:pt x="50" y="319"/>
                    <a:pt x="51" y="325"/>
                  </a:cubicBezTo>
                  <a:cubicBezTo>
                    <a:pt x="51" y="329"/>
                    <a:pt x="51" y="332"/>
                    <a:pt x="52" y="334"/>
                  </a:cubicBezTo>
                  <a:cubicBezTo>
                    <a:pt x="52" y="335"/>
                    <a:pt x="52" y="336"/>
                    <a:pt x="52" y="337"/>
                  </a:cubicBezTo>
                  <a:cubicBezTo>
                    <a:pt x="52" y="338"/>
                    <a:pt x="52" y="338"/>
                    <a:pt x="52" y="338"/>
                  </a:cubicBezTo>
                  <a:cubicBezTo>
                    <a:pt x="56" y="338"/>
                    <a:pt x="56" y="338"/>
                    <a:pt x="56" y="338"/>
                  </a:cubicBezTo>
                  <a:cubicBezTo>
                    <a:pt x="52" y="338"/>
                    <a:pt x="52" y="338"/>
                    <a:pt x="52" y="338"/>
                  </a:cubicBezTo>
                  <a:cubicBezTo>
                    <a:pt x="52" y="338"/>
                    <a:pt x="52" y="338"/>
                    <a:pt x="52" y="338"/>
                  </a:cubicBezTo>
                  <a:cubicBezTo>
                    <a:pt x="56" y="338"/>
                    <a:pt x="56" y="338"/>
                    <a:pt x="56" y="338"/>
                  </a:cubicBezTo>
                  <a:cubicBezTo>
                    <a:pt x="52" y="338"/>
                    <a:pt x="52" y="338"/>
                    <a:pt x="52" y="338"/>
                  </a:cubicBezTo>
                  <a:cubicBezTo>
                    <a:pt x="59" y="339"/>
                    <a:pt x="59" y="339"/>
                    <a:pt x="59" y="339"/>
                  </a:cubicBezTo>
                  <a:cubicBezTo>
                    <a:pt x="52" y="337"/>
                    <a:pt x="52" y="337"/>
                    <a:pt x="52" y="337"/>
                  </a:cubicBezTo>
                  <a:cubicBezTo>
                    <a:pt x="52" y="338"/>
                    <a:pt x="52" y="338"/>
                    <a:pt x="52" y="338"/>
                  </a:cubicBezTo>
                  <a:cubicBezTo>
                    <a:pt x="59" y="339"/>
                    <a:pt x="59" y="339"/>
                    <a:pt x="59" y="339"/>
                  </a:cubicBezTo>
                  <a:cubicBezTo>
                    <a:pt x="52" y="337"/>
                    <a:pt x="52" y="337"/>
                    <a:pt x="52" y="337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53" y="335"/>
                    <a:pt x="53" y="335"/>
                    <a:pt x="53" y="335"/>
                  </a:cubicBezTo>
                  <a:cubicBezTo>
                    <a:pt x="52" y="336"/>
                    <a:pt x="52" y="337"/>
                    <a:pt x="52" y="337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53" y="335"/>
                    <a:pt x="53" y="335"/>
                    <a:pt x="53" y="335"/>
                  </a:cubicBezTo>
                  <a:cubicBezTo>
                    <a:pt x="51" y="338"/>
                    <a:pt x="52" y="344"/>
                    <a:pt x="56" y="346"/>
                  </a:cubicBezTo>
                  <a:cubicBezTo>
                    <a:pt x="62" y="350"/>
                    <a:pt x="62" y="350"/>
                    <a:pt x="62" y="350"/>
                  </a:cubicBezTo>
                  <a:cubicBezTo>
                    <a:pt x="67" y="343"/>
                    <a:pt x="67" y="343"/>
                    <a:pt x="67" y="343"/>
                  </a:cubicBezTo>
                  <a:cubicBezTo>
                    <a:pt x="60" y="338"/>
                    <a:pt x="60" y="338"/>
                    <a:pt x="60" y="338"/>
                  </a:cubicBezTo>
                  <a:cubicBezTo>
                    <a:pt x="59" y="340"/>
                    <a:pt x="59" y="340"/>
                    <a:pt x="59" y="341"/>
                  </a:cubicBezTo>
                  <a:cubicBezTo>
                    <a:pt x="58" y="342"/>
                    <a:pt x="58" y="342"/>
                    <a:pt x="58" y="342"/>
                  </a:cubicBezTo>
                  <a:cubicBezTo>
                    <a:pt x="58" y="343"/>
                    <a:pt x="58" y="343"/>
                    <a:pt x="58" y="343"/>
                  </a:cubicBezTo>
                  <a:cubicBezTo>
                    <a:pt x="58" y="344"/>
                    <a:pt x="58" y="344"/>
                    <a:pt x="58" y="344"/>
                  </a:cubicBezTo>
                  <a:cubicBezTo>
                    <a:pt x="59" y="345"/>
                    <a:pt x="59" y="346"/>
                    <a:pt x="59" y="348"/>
                  </a:cubicBezTo>
                  <a:cubicBezTo>
                    <a:pt x="61" y="358"/>
                    <a:pt x="66" y="387"/>
                    <a:pt x="66" y="387"/>
                  </a:cubicBezTo>
                  <a:cubicBezTo>
                    <a:pt x="66" y="390"/>
                    <a:pt x="68" y="392"/>
                    <a:pt x="70" y="393"/>
                  </a:cubicBezTo>
                  <a:cubicBezTo>
                    <a:pt x="75" y="396"/>
                    <a:pt x="75" y="396"/>
                    <a:pt x="75" y="396"/>
                  </a:cubicBezTo>
                  <a:cubicBezTo>
                    <a:pt x="79" y="399"/>
                    <a:pt x="84" y="398"/>
                    <a:pt x="87" y="394"/>
                  </a:cubicBezTo>
                  <a:cubicBezTo>
                    <a:pt x="89" y="390"/>
                    <a:pt x="88" y="385"/>
                    <a:pt x="84" y="38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116"/>
            <p:cNvSpPr/>
            <p:nvPr/>
          </p:nvSpPr>
          <p:spPr bwMode="auto">
            <a:xfrm>
              <a:off x="2182949" y="2428986"/>
              <a:ext cx="723900" cy="614363"/>
            </a:xfrm>
            <a:custGeom>
              <a:avLst/>
              <a:gdLst>
                <a:gd name="T0" fmla="*/ 13 w 460"/>
                <a:gd name="T1" fmla="*/ 386 h 391"/>
                <a:gd name="T2" fmla="*/ 12 w 460"/>
                <a:gd name="T3" fmla="*/ 387 h 391"/>
                <a:gd name="T4" fmla="*/ 53 w 460"/>
                <a:gd name="T5" fmla="*/ 379 h 391"/>
                <a:gd name="T6" fmla="*/ 54 w 460"/>
                <a:gd name="T7" fmla="*/ 376 h 391"/>
                <a:gd name="T8" fmla="*/ 52 w 460"/>
                <a:gd name="T9" fmla="*/ 377 h 391"/>
                <a:gd name="T10" fmla="*/ 116 w 460"/>
                <a:gd name="T11" fmla="*/ 371 h 391"/>
                <a:gd name="T12" fmla="*/ 128 w 460"/>
                <a:gd name="T13" fmla="*/ 346 h 391"/>
                <a:gd name="T14" fmla="*/ 130 w 460"/>
                <a:gd name="T15" fmla="*/ 354 h 391"/>
                <a:gd name="T16" fmla="*/ 129 w 460"/>
                <a:gd name="T17" fmla="*/ 354 h 391"/>
                <a:gd name="T18" fmla="*/ 161 w 460"/>
                <a:gd name="T19" fmla="*/ 340 h 391"/>
                <a:gd name="T20" fmla="*/ 164 w 460"/>
                <a:gd name="T21" fmla="*/ 348 h 391"/>
                <a:gd name="T22" fmla="*/ 163 w 460"/>
                <a:gd name="T23" fmla="*/ 348 h 391"/>
                <a:gd name="T24" fmla="*/ 219 w 460"/>
                <a:gd name="T25" fmla="*/ 348 h 391"/>
                <a:gd name="T26" fmla="*/ 263 w 460"/>
                <a:gd name="T27" fmla="*/ 329 h 391"/>
                <a:gd name="T28" fmla="*/ 252 w 460"/>
                <a:gd name="T29" fmla="*/ 331 h 391"/>
                <a:gd name="T30" fmla="*/ 251 w 460"/>
                <a:gd name="T31" fmla="*/ 331 h 391"/>
                <a:gd name="T32" fmla="*/ 306 w 460"/>
                <a:gd name="T33" fmla="*/ 328 h 391"/>
                <a:gd name="T34" fmla="*/ 338 w 460"/>
                <a:gd name="T35" fmla="*/ 297 h 391"/>
                <a:gd name="T36" fmla="*/ 390 w 460"/>
                <a:gd name="T37" fmla="*/ 306 h 391"/>
                <a:gd name="T38" fmla="*/ 431 w 460"/>
                <a:gd name="T39" fmla="*/ 295 h 391"/>
                <a:gd name="T40" fmla="*/ 445 w 460"/>
                <a:gd name="T41" fmla="*/ 268 h 391"/>
                <a:gd name="T42" fmla="*/ 439 w 460"/>
                <a:gd name="T43" fmla="*/ 185 h 391"/>
                <a:gd name="T44" fmla="*/ 427 w 460"/>
                <a:gd name="T45" fmla="*/ 139 h 391"/>
                <a:gd name="T46" fmla="*/ 424 w 460"/>
                <a:gd name="T47" fmla="*/ 103 h 391"/>
                <a:gd name="T48" fmla="*/ 424 w 460"/>
                <a:gd name="T49" fmla="*/ 104 h 391"/>
                <a:gd name="T50" fmla="*/ 399 w 460"/>
                <a:gd name="T51" fmla="*/ 92 h 391"/>
                <a:gd name="T52" fmla="*/ 413 w 460"/>
                <a:gd name="T53" fmla="*/ 60 h 391"/>
                <a:gd name="T54" fmla="*/ 413 w 460"/>
                <a:gd name="T55" fmla="*/ 61 h 391"/>
                <a:gd name="T56" fmla="*/ 396 w 460"/>
                <a:gd name="T57" fmla="*/ 11 h 391"/>
                <a:gd name="T58" fmla="*/ 398 w 460"/>
                <a:gd name="T59" fmla="*/ 55 h 391"/>
                <a:gd name="T60" fmla="*/ 394 w 460"/>
                <a:gd name="T61" fmla="*/ 90 h 391"/>
                <a:gd name="T62" fmla="*/ 392 w 460"/>
                <a:gd name="T63" fmla="*/ 88 h 391"/>
                <a:gd name="T64" fmla="*/ 415 w 460"/>
                <a:gd name="T65" fmla="*/ 148 h 391"/>
                <a:gd name="T66" fmla="*/ 428 w 460"/>
                <a:gd name="T67" fmla="*/ 191 h 391"/>
                <a:gd name="T68" fmla="*/ 425 w 460"/>
                <a:gd name="T69" fmla="*/ 189 h 391"/>
                <a:gd name="T70" fmla="*/ 435 w 460"/>
                <a:gd name="T71" fmla="*/ 192 h 391"/>
                <a:gd name="T72" fmla="*/ 437 w 460"/>
                <a:gd name="T73" fmla="*/ 267 h 391"/>
                <a:gd name="T74" fmla="*/ 437 w 460"/>
                <a:gd name="T75" fmla="*/ 266 h 391"/>
                <a:gd name="T76" fmla="*/ 437 w 460"/>
                <a:gd name="T77" fmla="*/ 270 h 391"/>
                <a:gd name="T78" fmla="*/ 428 w 460"/>
                <a:gd name="T79" fmla="*/ 287 h 391"/>
                <a:gd name="T80" fmla="*/ 424 w 460"/>
                <a:gd name="T81" fmla="*/ 280 h 391"/>
                <a:gd name="T82" fmla="*/ 380 w 460"/>
                <a:gd name="T83" fmla="*/ 306 h 391"/>
                <a:gd name="T84" fmla="*/ 384 w 460"/>
                <a:gd name="T85" fmla="*/ 299 h 391"/>
                <a:gd name="T86" fmla="*/ 382 w 460"/>
                <a:gd name="T87" fmla="*/ 291 h 391"/>
                <a:gd name="T88" fmla="*/ 329 w 460"/>
                <a:gd name="T89" fmla="*/ 310 h 391"/>
                <a:gd name="T90" fmla="*/ 299 w 460"/>
                <a:gd name="T91" fmla="*/ 314 h 391"/>
                <a:gd name="T92" fmla="*/ 302 w 460"/>
                <a:gd name="T93" fmla="*/ 313 h 391"/>
                <a:gd name="T94" fmla="*/ 304 w 460"/>
                <a:gd name="T95" fmla="*/ 317 h 391"/>
                <a:gd name="T96" fmla="*/ 250 w 460"/>
                <a:gd name="T97" fmla="*/ 334 h 391"/>
                <a:gd name="T98" fmla="*/ 211 w 460"/>
                <a:gd name="T99" fmla="*/ 335 h 391"/>
                <a:gd name="T100" fmla="*/ 218 w 460"/>
                <a:gd name="T101" fmla="*/ 340 h 391"/>
                <a:gd name="T102" fmla="*/ 217 w 460"/>
                <a:gd name="T103" fmla="*/ 332 h 391"/>
                <a:gd name="T104" fmla="*/ 153 w 460"/>
                <a:gd name="T105" fmla="*/ 342 h 391"/>
                <a:gd name="T106" fmla="*/ 125 w 460"/>
                <a:gd name="T107" fmla="*/ 339 h 391"/>
                <a:gd name="T108" fmla="*/ 109 w 460"/>
                <a:gd name="T109" fmla="*/ 367 h 391"/>
                <a:gd name="T110" fmla="*/ 106 w 460"/>
                <a:gd name="T111" fmla="*/ 359 h 391"/>
                <a:gd name="T112" fmla="*/ 48 w 460"/>
                <a:gd name="T113" fmla="*/ 361 h 391"/>
                <a:gd name="T114" fmla="*/ 45 w 460"/>
                <a:gd name="T115" fmla="*/ 367 h 391"/>
                <a:gd name="T116" fmla="*/ 51 w 460"/>
                <a:gd name="T117" fmla="*/ 369 h 391"/>
                <a:gd name="T118" fmla="*/ 4 w 460"/>
                <a:gd name="T119" fmla="*/ 373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0" h="391">
                  <a:moveTo>
                    <a:pt x="17" y="374"/>
                  </a:moveTo>
                  <a:cubicBezTo>
                    <a:pt x="14" y="372"/>
                    <a:pt x="14" y="372"/>
                    <a:pt x="14" y="372"/>
                  </a:cubicBezTo>
                  <a:cubicBezTo>
                    <a:pt x="9" y="379"/>
                    <a:pt x="9" y="379"/>
                    <a:pt x="9" y="379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9" y="379"/>
                    <a:pt x="9" y="379"/>
                    <a:pt x="9" y="379"/>
                  </a:cubicBezTo>
                  <a:cubicBezTo>
                    <a:pt x="14" y="385"/>
                    <a:pt x="14" y="385"/>
                    <a:pt x="14" y="385"/>
                  </a:cubicBezTo>
                  <a:cubicBezTo>
                    <a:pt x="15" y="385"/>
                    <a:pt x="16" y="384"/>
                    <a:pt x="16" y="383"/>
                  </a:cubicBezTo>
                  <a:cubicBezTo>
                    <a:pt x="9" y="379"/>
                    <a:pt x="9" y="379"/>
                    <a:pt x="9" y="379"/>
                  </a:cubicBezTo>
                  <a:cubicBezTo>
                    <a:pt x="14" y="385"/>
                    <a:pt x="14" y="385"/>
                    <a:pt x="14" y="385"/>
                  </a:cubicBezTo>
                  <a:cubicBezTo>
                    <a:pt x="9" y="379"/>
                    <a:pt x="9" y="379"/>
                    <a:pt x="9" y="379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3" y="386"/>
                    <a:pt x="13" y="386"/>
                    <a:pt x="14" y="385"/>
                  </a:cubicBezTo>
                  <a:cubicBezTo>
                    <a:pt x="9" y="379"/>
                    <a:pt x="9" y="379"/>
                    <a:pt x="9" y="379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0" y="379"/>
                    <a:pt x="10" y="379"/>
                    <a:pt x="10" y="379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2" y="387"/>
                    <a:pt x="12" y="387"/>
                    <a:pt x="13" y="386"/>
                  </a:cubicBezTo>
                  <a:cubicBezTo>
                    <a:pt x="10" y="379"/>
                    <a:pt x="10" y="379"/>
                    <a:pt x="10" y="379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0" y="382"/>
                    <a:pt x="10" y="382"/>
                    <a:pt x="10" y="382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0" y="382"/>
                    <a:pt x="10" y="382"/>
                    <a:pt x="10" y="382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1" y="386"/>
                    <a:pt x="11" y="386"/>
                    <a:pt x="11" y="386"/>
                  </a:cubicBezTo>
                  <a:cubicBezTo>
                    <a:pt x="12" y="387"/>
                    <a:pt x="12" y="387"/>
                    <a:pt x="12" y="387"/>
                  </a:cubicBezTo>
                  <a:cubicBezTo>
                    <a:pt x="12" y="387"/>
                    <a:pt x="13" y="386"/>
                    <a:pt x="14" y="386"/>
                  </a:cubicBezTo>
                  <a:cubicBezTo>
                    <a:pt x="19" y="385"/>
                    <a:pt x="29" y="384"/>
                    <a:pt x="37" y="382"/>
                  </a:cubicBezTo>
                  <a:cubicBezTo>
                    <a:pt x="42" y="382"/>
                    <a:pt x="46" y="381"/>
                    <a:pt x="49" y="380"/>
                  </a:cubicBezTo>
                  <a:cubicBezTo>
                    <a:pt x="50" y="380"/>
                    <a:pt x="52" y="380"/>
                    <a:pt x="53" y="379"/>
                  </a:cubicBezTo>
                  <a:cubicBezTo>
                    <a:pt x="53" y="379"/>
                    <a:pt x="54" y="379"/>
                    <a:pt x="54" y="379"/>
                  </a:cubicBezTo>
                  <a:cubicBezTo>
                    <a:pt x="54" y="379"/>
                    <a:pt x="55" y="379"/>
                    <a:pt x="55" y="379"/>
                  </a:cubicBezTo>
                  <a:cubicBezTo>
                    <a:pt x="55" y="379"/>
                    <a:pt x="56" y="378"/>
                    <a:pt x="56" y="378"/>
                  </a:cubicBezTo>
                  <a:cubicBezTo>
                    <a:pt x="57" y="378"/>
                    <a:pt x="57" y="378"/>
                    <a:pt x="57" y="377"/>
                  </a:cubicBezTo>
                  <a:cubicBezTo>
                    <a:pt x="58" y="377"/>
                    <a:pt x="58" y="376"/>
                    <a:pt x="59" y="375"/>
                  </a:cubicBezTo>
                  <a:cubicBezTo>
                    <a:pt x="61" y="372"/>
                    <a:pt x="60" y="367"/>
                    <a:pt x="56" y="364"/>
                  </a:cubicBezTo>
                  <a:cubicBezTo>
                    <a:pt x="54" y="362"/>
                    <a:pt x="54" y="362"/>
                    <a:pt x="54" y="362"/>
                  </a:cubicBezTo>
                  <a:cubicBezTo>
                    <a:pt x="49" y="369"/>
                    <a:pt x="49" y="369"/>
                    <a:pt x="49" y="369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49" y="369"/>
                    <a:pt x="49" y="369"/>
                    <a:pt x="49" y="369"/>
                  </a:cubicBezTo>
                  <a:cubicBezTo>
                    <a:pt x="54" y="376"/>
                    <a:pt x="54" y="376"/>
                    <a:pt x="54" y="376"/>
                  </a:cubicBezTo>
                  <a:cubicBezTo>
                    <a:pt x="55" y="375"/>
                    <a:pt x="56" y="375"/>
                    <a:pt x="56" y="374"/>
                  </a:cubicBezTo>
                  <a:cubicBezTo>
                    <a:pt x="49" y="369"/>
                    <a:pt x="49" y="369"/>
                    <a:pt x="49" y="369"/>
                  </a:cubicBezTo>
                  <a:cubicBezTo>
                    <a:pt x="54" y="376"/>
                    <a:pt x="54" y="376"/>
                    <a:pt x="54" y="376"/>
                  </a:cubicBezTo>
                  <a:cubicBezTo>
                    <a:pt x="50" y="370"/>
                    <a:pt x="50" y="370"/>
                    <a:pt x="50" y="370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3" y="377"/>
                    <a:pt x="53" y="377"/>
                    <a:pt x="54" y="376"/>
                  </a:cubicBezTo>
                  <a:cubicBezTo>
                    <a:pt x="50" y="370"/>
                    <a:pt x="50" y="370"/>
                    <a:pt x="50" y="370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1" y="377"/>
                    <a:pt x="51" y="377"/>
                    <a:pt x="51" y="377"/>
                  </a:cubicBezTo>
                  <a:cubicBezTo>
                    <a:pt x="51" y="377"/>
                    <a:pt x="51" y="377"/>
                    <a:pt x="52" y="377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1" y="377"/>
                    <a:pt x="51" y="377"/>
                    <a:pt x="51" y="377"/>
                  </a:cubicBezTo>
                  <a:cubicBezTo>
                    <a:pt x="51" y="377"/>
                    <a:pt x="51" y="377"/>
                    <a:pt x="51" y="377"/>
                  </a:cubicBezTo>
                  <a:cubicBezTo>
                    <a:pt x="52" y="377"/>
                    <a:pt x="53" y="377"/>
                    <a:pt x="55" y="377"/>
                  </a:cubicBezTo>
                  <a:cubicBezTo>
                    <a:pt x="62" y="377"/>
                    <a:pt x="76" y="376"/>
                    <a:pt x="87" y="376"/>
                  </a:cubicBezTo>
                  <a:cubicBezTo>
                    <a:pt x="93" y="376"/>
                    <a:pt x="98" y="376"/>
                    <a:pt x="102" y="376"/>
                  </a:cubicBezTo>
                  <a:cubicBezTo>
                    <a:pt x="104" y="375"/>
                    <a:pt x="106" y="375"/>
                    <a:pt x="108" y="375"/>
                  </a:cubicBezTo>
                  <a:cubicBezTo>
                    <a:pt x="108" y="375"/>
                    <a:pt x="109" y="375"/>
                    <a:pt x="110" y="375"/>
                  </a:cubicBezTo>
                  <a:cubicBezTo>
                    <a:pt x="110" y="375"/>
                    <a:pt x="111" y="375"/>
                    <a:pt x="112" y="374"/>
                  </a:cubicBezTo>
                  <a:cubicBezTo>
                    <a:pt x="112" y="374"/>
                    <a:pt x="112" y="374"/>
                    <a:pt x="113" y="374"/>
                  </a:cubicBezTo>
                  <a:cubicBezTo>
                    <a:pt x="114" y="373"/>
                    <a:pt x="115" y="372"/>
                    <a:pt x="116" y="371"/>
                  </a:cubicBezTo>
                  <a:cubicBezTo>
                    <a:pt x="118" y="367"/>
                    <a:pt x="117" y="362"/>
                    <a:pt x="113" y="360"/>
                  </a:cubicBezTo>
                  <a:cubicBezTo>
                    <a:pt x="97" y="350"/>
                    <a:pt x="97" y="350"/>
                    <a:pt x="97" y="350"/>
                  </a:cubicBezTo>
                  <a:cubicBezTo>
                    <a:pt x="93" y="357"/>
                    <a:pt x="93" y="357"/>
                    <a:pt x="93" y="357"/>
                  </a:cubicBezTo>
                  <a:cubicBezTo>
                    <a:pt x="94" y="365"/>
                    <a:pt x="94" y="365"/>
                    <a:pt x="94" y="365"/>
                  </a:cubicBezTo>
                  <a:cubicBezTo>
                    <a:pt x="136" y="358"/>
                    <a:pt x="136" y="358"/>
                    <a:pt x="136" y="358"/>
                  </a:cubicBezTo>
                  <a:cubicBezTo>
                    <a:pt x="139" y="358"/>
                    <a:pt x="142" y="355"/>
                    <a:pt x="142" y="352"/>
                  </a:cubicBezTo>
                  <a:cubicBezTo>
                    <a:pt x="143" y="348"/>
                    <a:pt x="142" y="345"/>
                    <a:pt x="139" y="343"/>
                  </a:cubicBezTo>
                  <a:cubicBezTo>
                    <a:pt x="133" y="339"/>
                    <a:pt x="133" y="339"/>
                    <a:pt x="133" y="339"/>
                  </a:cubicBezTo>
                  <a:cubicBezTo>
                    <a:pt x="128" y="346"/>
                    <a:pt x="128" y="346"/>
                    <a:pt x="128" y="346"/>
                  </a:cubicBezTo>
                  <a:cubicBezTo>
                    <a:pt x="135" y="351"/>
                    <a:pt x="135" y="351"/>
                    <a:pt x="135" y="351"/>
                  </a:cubicBezTo>
                  <a:cubicBezTo>
                    <a:pt x="128" y="346"/>
                    <a:pt x="128" y="346"/>
                    <a:pt x="128" y="346"/>
                  </a:cubicBezTo>
                  <a:cubicBezTo>
                    <a:pt x="133" y="353"/>
                    <a:pt x="133" y="353"/>
                    <a:pt x="133" y="353"/>
                  </a:cubicBezTo>
                  <a:cubicBezTo>
                    <a:pt x="134" y="352"/>
                    <a:pt x="135" y="352"/>
                    <a:pt x="135" y="351"/>
                  </a:cubicBezTo>
                  <a:cubicBezTo>
                    <a:pt x="128" y="346"/>
                    <a:pt x="128" y="346"/>
                    <a:pt x="128" y="346"/>
                  </a:cubicBezTo>
                  <a:cubicBezTo>
                    <a:pt x="133" y="353"/>
                    <a:pt x="133" y="353"/>
                    <a:pt x="133" y="353"/>
                  </a:cubicBezTo>
                  <a:cubicBezTo>
                    <a:pt x="128" y="346"/>
                    <a:pt x="128" y="346"/>
                    <a:pt x="128" y="346"/>
                  </a:cubicBezTo>
                  <a:cubicBezTo>
                    <a:pt x="131" y="354"/>
                    <a:pt x="131" y="354"/>
                    <a:pt x="131" y="354"/>
                  </a:cubicBezTo>
                  <a:cubicBezTo>
                    <a:pt x="132" y="354"/>
                    <a:pt x="132" y="354"/>
                    <a:pt x="133" y="353"/>
                  </a:cubicBezTo>
                  <a:cubicBezTo>
                    <a:pt x="128" y="346"/>
                    <a:pt x="128" y="346"/>
                    <a:pt x="128" y="346"/>
                  </a:cubicBezTo>
                  <a:cubicBezTo>
                    <a:pt x="131" y="354"/>
                    <a:pt x="131" y="354"/>
                    <a:pt x="131" y="354"/>
                  </a:cubicBezTo>
                  <a:cubicBezTo>
                    <a:pt x="129" y="347"/>
                    <a:pt x="129" y="347"/>
                    <a:pt x="129" y="347"/>
                  </a:cubicBezTo>
                  <a:cubicBezTo>
                    <a:pt x="130" y="354"/>
                    <a:pt x="130" y="354"/>
                    <a:pt x="130" y="354"/>
                  </a:cubicBezTo>
                  <a:cubicBezTo>
                    <a:pt x="130" y="354"/>
                    <a:pt x="130" y="354"/>
                    <a:pt x="131" y="354"/>
                  </a:cubicBezTo>
                  <a:cubicBezTo>
                    <a:pt x="129" y="347"/>
                    <a:pt x="129" y="347"/>
                    <a:pt x="129" y="347"/>
                  </a:cubicBezTo>
                  <a:cubicBezTo>
                    <a:pt x="130" y="354"/>
                    <a:pt x="130" y="354"/>
                    <a:pt x="130" y="354"/>
                  </a:cubicBezTo>
                  <a:cubicBezTo>
                    <a:pt x="129" y="348"/>
                    <a:pt x="129" y="348"/>
                    <a:pt x="129" y="348"/>
                  </a:cubicBezTo>
                  <a:cubicBezTo>
                    <a:pt x="129" y="354"/>
                    <a:pt x="129" y="354"/>
                    <a:pt x="129" y="354"/>
                  </a:cubicBezTo>
                  <a:cubicBezTo>
                    <a:pt x="129" y="354"/>
                    <a:pt x="129" y="354"/>
                    <a:pt x="130" y="354"/>
                  </a:cubicBezTo>
                  <a:cubicBezTo>
                    <a:pt x="129" y="348"/>
                    <a:pt x="129" y="348"/>
                    <a:pt x="129" y="348"/>
                  </a:cubicBezTo>
                  <a:cubicBezTo>
                    <a:pt x="129" y="354"/>
                    <a:pt x="129" y="354"/>
                    <a:pt x="129" y="354"/>
                  </a:cubicBezTo>
                  <a:cubicBezTo>
                    <a:pt x="129" y="352"/>
                    <a:pt x="129" y="352"/>
                    <a:pt x="129" y="352"/>
                  </a:cubicBezTo>
                  <a:cubicBezTo>
                    <a:pt x="129" y="354"/>
                    <a:pt x="129" y="354"/>
                    <a:pt x="129" y="354"/>
                  </a:cubicBezTo>
                  <a:cubicBezTo>
                    <a:pt x="129" y="354"/>
                    <a:pt x="129" y="354"/>
                    <a:pt x="129" y="354"/>
                  </a:cubicBezTo>
                  <a:cubicBezTo>
                    <a:pt x="129" y="352"/>
                    <a:pt x="129" y="352"/>
                    <a:pt x="129" y="352"/>
                  </a:cubicBezTo>
                  <a:cubicBezTo>
                    <a:pt x="129" y="354"/>
                    <a:pt x="129" y="354"/>
                    <a:pt x="129" y="354"/>
                  </a:cubicBezTo>
                  <a:cubicBezTo>
                    <a:pt x="129" y="354"/>
                    <a:pt x="129" y="354"/>
                    <a:pt x="129" y="354"/>
                  </a:cubicBezTo>
                  <a:cubicBezTo>
                    <a:pt x="129" y="354"/>
                    <a:pt x="130" y="355"/>
                    <a:pt x="132" y="355"/>
                  </a:cubicBezTo>
                  <a:cubicBezTo>
                    <a:pt x="138" y="355"/>
                    <a:pt x="149" y="356"/>
                    <a:pt x="159" y="357"/>
                  </a:cubicBezTo>
                  <a:cubicBezTo>
                    <a:pt x="164" y="357"/>
                    <a:pt x="168" y="358"/>
                    <a:pt x="171" y="358"/>
                  </a:cubicBezTo>
                  <a:cubicBezTo>
                    <a:pt x="175" y="358"/>
                    <a:pt x="177" y="359"/>
                    <a:pt x="177" y="359"/>
                  </a:cubicBezTo>
                  <a:cubicBezTo>
                    <a:pt x="181" y="359"/>
                    <a:pt x="184" y="357"/>
                    <a:pt x="185" y="353"/>
                  </a:cubicBezTo>
                  <a:cubicBezTo>
                    <a:pt x="186" y="349"/>
                    <a:pt x="185" y="346"/>
                    <a:pt x="182" y="344"/>
                  </a:cubicBezTo>
                  <a:cubicBezTo>
                    <a:pt x="166" y="333"/>
                    <a:pt x="166" y="333"/>
                    <a:pt x="166" y="333"/>
                  </a:cubicBezTo>
                  <a:cubicBezTo>
                    <a:pt x="161" y="340"/>
                    <a:pt x="161" y="340"/>
                    <a:pt x="161" y="340"/>
                  </a:cubicBezTo>
                  <a:cubicBezTo>
                    <a:pt x="168" y="345"/>
                    <a:pt x="168" y="345"/>
                    <a:pt x="168" y="345"/>
                  </a:cubicBezTo>
                  <a:cubicBezTo>
                    <a:pt x="161" y="340"/>
                    <a:pt x="161" y="340"/>
                    <a:pt x="161" y="340"/>
                  </a:cubicBezTo>
                  <a:cubicBezTo>
                    <a:pt x="166" y="347"/>
                    <a:pt x="166" y="347"/>
                    <a:pt x="166" y="347"/>
                  </a:cubicBezTo>
                  <a:cubicBezTo>
                    <a:pt x="167" y="346"/>
                    <a:pt x="168" y="346"/>
                    <a:pt x="168" y="345"/>
                  </a:cubicBezTo>
                  <a:cubicBezTo>
                    <a:pt x="161" y="340"/>
                    <a:pt x="161" y="340"/>
                    <a:pt x="161" y="340"/>
                  </a:cubicBezTo>
                  <a:cubicBezTo>
                    <a:pt x="166" y="347"/>
                    <a:pt x="166" y="347"/>
                    <a:pt x="166" y="347"/>
                  </a:cubicBezTo>
                  <a:cubicBezTo>
                    <a:pt x="161" y="340"/>
                    <a:pt x="161" y="340"/>
                    <a:pt x="161" y="340"/>
                  </a:cubicBezTo>
                  <a:cubicBezTo>
                    <a:pt x="164" y="348"/>
                    <a:pt x="164" y="348"/>
                    <a:pt x="164" y="348"/>
                  </a:cubicBezTo>
                  <a:cubicBezTo>
                    <a:pt x="165" y="348"/>
                    <a:pt x="165" y="348"/>
                    <a:pt x="166" y="347"/>
                  </a:cubicBezTo>
                  <a:cubicBezTo>
                    <a:pt x="161" y="340"/>
                    <a:pt x="161" y="340"/>
                    <a:pt x="161" y="340"/>
                  </a:cubicBezTo>
                  <a:cubicBezTo>
                    <a:pt x="164" y="348"/>
                    <a:pt x="164" y="348"/>
                    <a:pt x="164" y="348"/>
                  </a:cubicBezTo>
                  <a:cubicBezTo>
                    <a:pt x="162" y="341"/>
                    <a:pt x="162" y="341"/>
                    <a:pt x="162" y="341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4" y="348"/>
                  </a:cubicBezTo>
                  <a:cubicBezTo>
                    <a:pt x="162" y="341"/>
                    <a:pt x="162" y="341"/>
                    <a:pt x="162" y="341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2" y="343"/>
                    <a:pt x="162" y="343"/>
                    <a:pt x="162" y="343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2" y="343"/>
                    <a:pt x="162" y="343"/>
                    <a:pt x="162" y="343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3" y="348"/>
                    <a:pt x="163" y="348"/>
                  </a:cubicBezTo>
                  <a:cubicBezTo>
                    <a:pt x="163" y="348"/>
                    <a:pt x="164" y="348"/>
                    <a:pt x="166" y="348"/>
                  </a:cubicBezTo>
                  <a:cubicBezTo>
                    <a:pt x="173" y="348"/>
                    <a:pt x="186" y="348"/>
                    <a:pt x="197" y="348"/>
                  </a:cubicBezTo>
                  <a:cubicBezTo>
                    <a:pt x="202" y="348"/>
                    <a:pt x="208" y="348"/>
                    <a:pt x="211" y="348"/>
                  </a:cubicBezTo>
                  <a:cubicBezTo>
                    <a:pt x="213" y="348"/>
                    <a:pt x="215" y="348"/>
                    <a:pt x="216" y="348"/>
                  </a:cubicBezTo>
                  <a:cubicBezTo>
                    <a:pt x="217" y="348"/>
                    <a:pt x="217" y="348"/>
                    <a:pt x="217" y="348"/>
                  </a:cubicBezTo>
                  <a:cubicBezTo>
                    <a:pt x="218" y="348"/>
                    <a:pt x="218" y="348"/>
                    <a:pt x="218" y="348"/>
                  </a:cubicBezTo>
                  <a:cubicBezTo>
                    <a:pt x="218" y="348"/>
                    <a:pt x="218" y="348"/>
                    <a:pt x="219" y="348"/>
                  </a:cubicBezTo>
                  <a:cubicBezTo>
                    <a:pt x="219" y="348"/>
                    <a:pt x="219" y="348"/>
                    <a:pt x="220" y="348"/>
                  </a:cubicBezTo>
                  <a:cubicBezTo>
                    <a:pt x="220" y="347"/>
                    <a:pt x="221" y="347"/>
                    <a:pt x="221" y="347"/>
                  </a:cubicBezTo>
                  <a:cubicBezTo>
                    <a:pt x="222" y="347"/>
                    <a:pt x="222" y="347"/>
                    <a:pt x="223" y="346"/>
                  </a:cubicBezTo>
                  <a:cubicBezTo>
                    <a:pt x="223" y="346"/>
                    <a:pt x="224" y="345"/>
                    <a:pt x="225" y="344"/>
                  </a:cubicBezTo>
                  <a:cubicBezTo>
                    <a:pt x="226" y="342"/>
                    <a:pt x="226" y="340"/>
                    <a:pt x="226" y="338"/>
                  </a:cubicBezTo>
                  <a:cubicBezTo>
                    <a:pt x="225" y="336"/>
                    <a:pt x="224" y="334"/>
                    <a:pt x="222" y="333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06" y="332"/>
                    <a:pt x="206" y="332"/>
                    <a:pt x="206" y="332"/>
                  </a:cubicBezTo>
                  <a:cubicBezTo>
                    <a:pt x="207" y="341"/>
                    <a:pt x="207" y="341"/>
                    <a:pt x="207" y="341"/>
                  </a:cubicBezTo>
                  <a:cubicBezTo>
                    <a:pt x="256" y="335"/>
                    <a:pt x="256" y="335"/>
                    <a:pt x="256" y="335"/>
                  </a:cubicBezTo>
                  <a:cubicBezTo>
                    <a:pt x="259" y="335"/>
                    <a:pt x="262" y="332"/>
                    <a:pt x="263" y="329"/>
                  </a:cubicBezTo>
                  <a:cubicBezTo>
                    <a:pt x="263" y="325"/>
                    <a:pt x="262" y="322"/>
                    <a:pt x="259" y="320"/>
                  </a:cubicBezTo>
                  <a:cubicBezTo>
                    <a:pt x="253" y="316"/>
                    <a:pt x="253" y="316"/>
                    <a:pt x="253" y="316"/>
                  </a:cubicBezTo>
                  <a:cubicBezTo>
                    <a:pt x="249" y="323"/>
                    <a:pt x="249" y="323"/>
                    <a:pt x="249" y="323"/>
                  </a:cubicBezTo>
                  <a:cubicBezTo>
                    <a:pt x="256" y="327"/>
                    <a:pt x="256" y="327"/>
                    <a:pt x="256" y="327"/>
                  </a:cubicBezTo>
                  <a:cubicBezTo>
                    <a:pt x="249" y="323"/>
                    <a:pt x="249" y="323"/>
                    <a:pt x="249" y="323"/>
                  </a:cubicBezTo>
                  <a:cubicBezTo>
                    <a:pt x="254" y="329"/>
                    <a:pt x="254" y="329"/>
                    <a:pt x="254" y="329"/>
                  </a:cubicBezTo>
                  <a:cubicBezTo>
                    <a:pt x="255" y="329"/>
                    <a:pt x="255" y="328"/>
                    <a:pt x="256" y="327"/>
                  </a:cubicBezTo>
                  <a:cubicBezTo>
                    <a:pt x="249" y="323"/>
                    <a:pt x="249" y="323"/>
                    <a:pt x="249" y="323"/>
                  </a:cubicBezTo>
                  <a:cubicBezTo>
                    <a:pt x="254" y="329"/>
                    <a:pt x="254" y="329"/>
                    <a:pt x="254" y="329"/>
                  </a:cubicBezTo>
                  <a:cubicBezTo>
                    <a:pt x="249" y="323"/>
                    <a:pt x="249" y="323"/>
                    <a:pt x="249" y="323"/>
                  </a:cubicBezTo>
                  <a:cubicBezTo>
                    <a:pt x="252" y="331"/>
                    <a:pt x="252" y="331"/>
                    <a:pt x="252" y="331"/>
                  </a:cubicBezTo>
                  <a:cubicBezTo>
                    <a:pt x="253" y="330"/>
                    <a:pt x="253" y="330"/>
                    <a:pt x="254" y="329"/>
                  </a:cubicBezTo>
                  <a:cubicBezTo>
                    <a:pt x="249" y="323"/>
                    <a:pt x="249" y="323"/>
                    <a:pt x="249" y="323"/>
                  </a:cubicBezTo>
                  <a:cubicBezTo>
                    <a:pt x="252" y="331"/>
                    <a:pt x="252" y="331"/>
                    <a:pt x="252" y="331"/>
                  </a:cubicBezTo>
                  <a:cubicBezTo>
                    <a:pt x="250" y="325"/>
                    <a:pt x="250" y="325"/>
                    <a:pt x="250" y="325"/>
                  </a:cubicBezTo>
                  <a:cubicBezTo>
                    <a:pt x="251" y="331"/>
                    <a:pt x="251" y="331"/>
                    <a:pt x="251" y="331"/>
                  </a:cubicBezTo>
                  <a:cubicBezTo>
                    <a:pt x="251" y="331"/>
                    <a:pt x="252" y="331"/>
                    <a:pt x="252" y="331"/>
                  </a:cubicBezTo>
                  <a:cubicBezTo>
                    <a:pt x="250" y="325"/>
                    <a:pt x="250" y="325"/>
                    <a:pt x="250" y="325"/>
                  </a:cubicBezTo>
                  <a:cubicBezTo>
                    <a:pt x="251" y="331"/>
                    <a:pt x="251" y="331"/>
                    <a:pt x="251" y="331"/>
                  </a:cubicBezTo>
                  <a:cubicBezTo>
                    <a:pt x="251" y="330"/>
                    <a:pt x="251" y="330"/>
                    <a:pt x="251" y="330"/>
                  </a:cubicBezTo>
                  <a:cubicBezTo>
                    <a:pt x="251" y="331"/>
                    <a:pt x="251" y="331"/>
                    <a:pt x="251" y="331"/>
                  </a:cubicBezTo>
                  <a:cubicBezTo>
                    <a:pt x="251" y="331"/>
                    <a:pt x="251" y="331"/>
                    <a:pt x="251" y="331"/>
                  </a:cubicBezTo>
                  <a:cubicBezTo>
                    <a:pt x="251" y="330"/>
                    <a:pt x="251" y="330"/>
                    <a:pt x="251" y="330"/>
                  </a:cubicBezTo>
                  <a:cubicBezTo>
                    <a:pt x="251" y="331"/>
                    <a:pt x="251" y="331"/>
                    <a:pt x="251" y="331"/>
                  </a:cubicBezTo>
                  <a:cubicBezTo>
                    <a:pt x="251" y="331"/>
                    <a:pt x="252" y="331"/>
                    <a:pt x="252" y="331"/>
                  </a:cubicBezTo>
                  <a:cubicBezTo>
                    <a:pt x="254" y="330"/>
                    <a:pt x="259" y="330"/>
                    <a:pt x="264" y="330"/>
                  </a:cubicBezTo>
                  <a:cubicBezTo>
                    <a:pt x="272" y="330"/>
                    <a:pt x="282" y="329"/>
                    <a:pt x="290" y="329"/>
                  </a:cubicBezTo>
                  <a:cubicBezTo>
                    <a:pt x="294" y="329"/>
                    <a:pt x="298" y="329"/>
                    <a:pt x="300" y="329"/>
                  </a:cubicBezTo>
                  <a:cubicBezTo>
                    <a:pt x="302" y="329"/>
                    <a:pt x="303" y="329"/>
                    <a:pt x="303" y="329"/>
                  </a:cubicBezTo>
                  <a:cubicBezTo>
                    <a:pt x="304" y="329"/>
                    <a:pt x="304" y="329"/>
                    <a:pt x="304" y="329"/>
                  </a:cubicBezTo>
                  <a:cubicBezTo>
                    <a:pt x="305" y="329"/>
                    <a:pt x="305" y="329"/>
                    <a:pt x="305" y="329"/>
                  </a:cubicBezTo>
                  <a:cubicBezTo>
                    <a:pt x="305" y="329"/>
                    <a:pt x="305" y="329"/>
                    <a:pt x="305" y="329"/>
                  </a:cubicBezTo>
                  <a:cubicBezTo>
                    <a:pt x="305" y="329"/>
                    <a:pt x="305" y="329"/>
                    <a:pt x="306" y="328"/>
                  </a:cubicBezTo>
                  <a:cubicBezTo>
                    <a:pt x="306" y="328"/>
                    <a:pt x="306" y="328"/>
                    <a:pt x="307" y="328"/>
                  </a:cubicBezTo>
                  <a:cubicBezTo>
                    <a:pt x="307" y="328"/>
                    <a:pt x="308" y="328"/>
                    <a:pt x="308" y="328"/>
                  </a:cubicBezTo>
                  <a:cubicBezTo>
                    <a:pt x="308" y="327"/>
                    <a:pt x="309" y="327"/>
                    <a:pt x="309" y="327"/>
                  </a:cubicBezTo>
                  <a:cubicBezTo>
                    <a:pt x="310" y="326"/>
                    <a:pt x="310" y="326"/>
                    <a:pt x="311" y="325"/>
                  </a:cubicBezTo>
                  <a:cubicBezTo>
                    <a:pt x="313" y="321"/>
                    <a:pt x="312" y="316"/>
                    <a:pt x="308" y="314"/>
                  </a:cubicBezTo>
                  <a:cubicBezTo>
                    <a:pt x="290" y="302"/>
                    <a:pt x="290" y="302"/>
                    <a:pt x="290" y="302"/>
                  </a:cubicBezTo>
                  <a:cubicBezTo>
                    <a:pt x="285" y="309"/>
                    <a:pt x="285" y="309"/>
                    <a:pt x="285" y="309"/>
                  </a:cubicBezTo>
                  <a:cubicBezTo>
                    <a:pt x="286" y="317"/>
                    <a:pt x="286" y="317"/>
                    <a:pt x="286" y="317"/>
                  </a:cubicBezTo>
                  <a:cubicBezTo>
                    <a:pt x="335" y="312"/>
                    <a:pt x="335" y="312"/>
                    <a:pt x="335" y="312"/>
                  </a:cubicBezTo>
                  <a:cubicBezTo>
                    <a:pt x="338" y="312"/>
                    <a:pt x="341" y="309"/>
                    <a:pt x="342" y="306"/>
                  </a:cubicBezTo>
                  <a:cubicBezTo>
                    <a:pt x="343" y="302"/>
                    <a:pt x="341" y="299"/>
                    <a:pt x="338" y="297"/>
                  </a:cubicBezTo>
                  <a:cubicBezTo>
                    <a:pt x="338" y="297"/>
                    <a:pt x="338" y="297"/>
                    <a:pt x="338" y="297"/>
                  </a:cubicBezTo>
                  <a:cubicBezTo>
                    <a:pt x="333" y="303"/>
                    <a:pt x="333" y="303"/>
                    <a:pt x="333" y="303"/>
                  </a:cubicBezTo>
                  <a:cubicBezTo>
                    <a:pt x="334" y="312"/>
                    <a:pt x="334" y="312"/>
                    <a:pt x="334" y="312"/>
                  </a:cubicBezTo>
                  <a:cubicBezTo>
                    <a:pt x="334" y="312"/>
                    <a:pt x="347" y="311"/>
                    <a:pt x="359" y="310"/>
                  </a:cubicBezTo>
                  <a:cubicBezTo>
                    <a:pt x="366" y="309"/>
                    <a:pt x="372" y="309"/>
                    <a:pt x="377" y="308"/>
                  </a:cubicBezTo>
                  <a:cubicBezTo>
                    <a:pt x="379" y="308"/>
                    <a:pt x="381" y="308"/>
                    <a:pt x="383" y="308"/>
                  </a:cubicBezTo>
                  <a:cubicBezTo>
                    <a:pt x="384" y="308"/>
                    <a:pt x="384" y="308"/>
                    <a:pt x="385" y="308"/>
                  </a:cubicBezTo>
                  <a:cubicBezTo>
                    <a:pt x="385" y="308"/>
                    <a:pt x="386" y="307"/>
                    <a:pt x="386" y="307"/>
                  </a:cubicBezTo>
                  <a:cubicBezTo>
                    <a:pt x="386" y="307"/>
                    <a:pt x="387" y="307"/>
                    <a:pt x="387" y="307"/>
                  </a:cubicBezTo>
                  <a:cubicBezTo>
                    <a:pt x="387" y="307"/>
                    <a:pt x="388" y="307"/>
                    <a:pt x="388" y="306"/>
                  </a:cubicBezTo>
                  <a:cubicBezTo>
                    <a:pt x="389" y="306"/>
                    <a:pt x="389" y="306"/>
                    <a:pt x="390" y="306"/>
                  </a:cubicBezTo>
                  <a:cubicBezTo>
                    <a:pt x="390" y="305"/>
                    <a:pt x="391" y="305"/>
                    <a:pt x="391" y="304"/>
                  </a:cubicBezTo>
                  <a:cubicBezTo>
                    <a:pt x="392" y="302"/>
                    <a:pt x="393" y="300"/>
                    <a:pt x="392" y="297"/>
                  </a:cubicBezTo>
                  <a:cubicBezTo>
                    <a:pt x="392" y="295"/>
                    <a:pt x="391" y="294"/>
                    <a:pt x="389" y="292"/>
                  </a:cubicBezTo>
                  <a:cubicBezTo>
                    <a:pt x="387" y="291"/>
                    <a:pt x="387" y="291"/>
                    <a:pt x="387" y="291"/>
                  </a:cubicBezTo>
                  <a:cubicBezTo>
                    <a:pt x="382" y="298"/>
                    <a:pt x="382" y="298"/>
                    <a:pt x="382" y="298"/>
                  </a:cubicBezTo>
                  <a:cubicBezTo>
                    <a:pt x="384" y="306"/>
                    <a:pt x="384" y="306"/>
                    <a:pt x="384" y="306"/>
                  </a:cubicBezTo>
                  <a:cubicBezTo>
                    <a:pt x="384" y="306"/>
                    <a:pt x="395" y="304"/>
                    <a:pt x="406" y="301"/>
                  </a:cubicBezTo>
                  <a:cubicBezTo>
                    <a:pt x="412" y="300"/>
                    <a:pt x="418" y="299"/>
                    <a:pt x="422" y="298"/>
                  </a:cubicBezTo>
                  <a:cubicBezTo>
                    <a:pt x="425" y="297"/>
                    <a:pt x="426" y="297"/>
                    <a:pt x="428" y="296"/>
                  </a:cubicBezTo>
                  <a:cubicBezTo>
                    <a:pt x="429" y="296"/>
                    <a:pt x="429" y="296"/>
                    <a:pt x="430" y="296"/>
                  </a:cubicBezTo>
                  <a:cubicBezTo>
                    <a:pt x="430" y="295"/>
                    <a:pt x="431" y="295"/>
                    <a:pt x="431" y="295"/>
                  </a:cubicBezTo>
                  <a:cubicBezTo>
                    <a:pt x="432" y="295"/>
                    <a:pt x="432" y="295"/>
                    <a:pt x="433" y="294"/>
                  </a:cubicBezTo>
                  <a:cubicBezTo>
                    <a:pt x="433" y="294"/>
                    <a:pt x="434" y="293"/>
                    <a:pt x="435" y="292"/>
                  </a:cubicBezTo>
                  <a:cubicBezTo>
                    <a:pt x="437" y="288"/>
                    <a:pt x="436" y="283"/>
                    <a:pt x="432" y="281"/>
                  </a:cubicBezTo>
                  <a:cubicBezTo>
                    <a:pt x="426" y="277"/>
                    <a:pt x="426" y="277"/>
                    <a:pt x="426" y="277"/>
                  </a:cubicBezTo>
                  <a:cubicBezTo>
                    <a:pt x="422" y="284"/>
                    <a:pt x="422" y="284"/>
                    <a:pt x="422" y="284"/>
                  </a:cubicBezTo>
                  <a:cubicBezTo>
                    <a:pt x="425" y="291"/>
                    <a:pt x="425" y="291"/>
                    <a:pt x="425" y="291"/>
                  </a:cubicBezTo>
                  <a:cubicBezTo>
                    <a:pt x="454" y="280"/>
                    <a:pt x="454" y="280"/>
                    <a:pt x="454" y="280"/>
                  </a:cubicBezTo>
                  <a:cubicBezTo>
                    <a:pt x="457" y="278"/>
                    <a:pt x="459" y="276"/>
                    <a:pt x="460" y="273"/>
                  </a:cubicBezTo>
                  <a:cubicBezTo>
                    <a:pt x="460" y="270"/>
                    <a:pt x="458" y="267"/>
                    <a:pt x="456" y="265"/>
                  </a:cubicBezTo>
                  <a:cubicBezTo>
                    <a:pt x="450" y="261"/>
                    <a:pt x="450" y="261"/>
                    <a:pt x="450" y="261"/>
                  </a:cubicBezTo>
                  <a:cubicBezTo>
                    <a:pt x="445" y="268"/>
                    <a:pt x="445" y="268"/>
                    <a:pt x="445" y="268"/>
                  </a:cubicBezTo>
                  <a:cubicBezTo>
                    <a:pt x="452" y="272"/>
                    <a:pt x="452" y="272"/>
                    <a:pt x="452" y="272"/>
                  </a:cubicBezTo>
                  <a:cubicBezTo>
                    <a:pt x="453" y="272"/>
                    <a:pt x="453" y="271"/>
                    <a:pt x="453" y="271"/>
                  </a:cubicBezTo>
                  <a:cubicBezTo>
                    <a:pt x="453" y="270"/>
                    <a:pt x="453" y="270"/>
                    <a:pt x="453" y="270"/>
                  </a:cubicBezTo>
                  <a:cubicBezTo>
                    <a:pt x="453" y="269"/>
                    <a:pt x="453" y="269"/>
                    <a:pt x="454" y="269"/>
                  </a:cubicBezTo>
                  <a:cubicBezTo>
                    <a:pt x="454" y="268"/>
                    <a:pt x="454" y="267"/>
                    <a:pt x="454" y="266"/>
                  </a:cubicBezTo>
                  <a:cubicBezTo>
                    <a:pt x="454" y="261"/>
                    <a:pt x="454" y="253"/>
                    <a:pt x="454" y="246"/>
                  </a:cubicBezTo>
                  <a:cubicBezTo>
                    <a:pt x="455" y="238"/>
                    <a:pt x="455" y="232"/>
                    <a:pt x="455" y="232"/>
                  </a:cubicBezTo>
                  <a:cubicBezTo>
                    <a:pt x="455" y="230"/>
                    <a:pt x="453" y="227"/>
                    <a:pt x="451" y="225"/>
                  </a:cubicBezTo>
                  <a:cubicBezTo>
                    <a:pt x="443" y="221"/>
                    <a:pt x="443" y="221"/>
                    <a:pt x="443" y="221"/>
                  </a:cubicBezTo>
                  <a:cubicBezTo>
                    <a:pt x="443" y="192"/>
                    <a:pt x="443" y="192"/>
                    <a:pt x="443" y="192"/>
                  </a:cubicBezTo>
                  <a:cubicBezTo>
                    <a:pt x="443" y="189"/>
                    <a:pt x="442" y="187"/>
                    <a:pt x="439" y="185"/>
                  </a:cubicBezTo>
                  <a:cubicBezTo>
                    <a:pt x="437" y="184"/>
                    <a:pt x="437" y="184"/>
                    <a:pt x="437" y="184"/>
                  </a:cubicBezTo>
                  <a:cubicBezTo>
                    <a:pt x="433" y="191"/>
                    <a:pt x="433" y="191"/>
                    <a:pt x="433" y="191"/>
                  </a:cubicBezTo>
                  <a:cubicBezTo>
                    <a:pt x="440" y="195"/>
                    <a:pt x="440" y="195"/>
                    <a:pt x="440" y="195"/>
                  </a:cubicBezTo>
                  <a:cubicBezTo>
                    <a:pt x="441" y="194"/>
                    <a:pt x="441" y="193"/>
                    <a:pt x="441" y="193"/>
                  </a:cubicBezTo>
                  <a:cubicBezTo>
                    <a:pt x="441" y="192"/>
                    <a:pt x="441" y="191"/>
                    <a:pt x="441" y="191"/>
                  </a:cubicBezTo>
                  <a:cubicBezTo>
                    <a:pt x="441" y="191"/>
                    <a:pt x="441" y="191"/>
                    <a:pt x="441" y="191"/>
                  </a:cubicBezTo>
                  <a:cubicBezTo>
                    <a:pt x="441" y="190"/>
                    <a:pt x="441" y="189"/>
                    <a:pt x="441" y="189"/>
                  </a:cubicBezTo>
                  <a:cubicBezTo>
                    <a:pt x="441" y="187"/>
                    <a:pt x="441" y="183"/>
                    <a:pt x="440" y="179"/>
                  </a:cubicBezTo>
                  <a:cubicBezTo>
                    <a:pt x="438" y="167"/>
                    <a:pt x="435" y="148"/>
                    <a:pt x="435" y="148"/>
                  </a:cubicBezTo>
                  <a:cubicBezTo>
                    <a:pt x="435" y="146"/>
                    <a:pt x="434" y="143"/>
                    <a:pt x="432" y="142"/>
                  </a:cubicBezTo>
                  <a:cubicBezTo>
                    <a:pt x="427" y="139"/>
                    <a:pt x="427" y="139"/>
                    <a:pt x="427" y="139"/>
                  </a:cubicBezTo>
                  <a:cubicBezTo>
                    <a:pt x="423" y="146"/>
                    <a:pt x="423" y="146"/>
                    <a:pt x="423" y="146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5"/>
                    <a:pt x="430" y="142"/>
                    <a:pt x="430" y="138"/>
                  </a:cubicBezTo>
                  <a:cubicBezTo>
                    <a:pt x="429" y="132"/>
                    <a:pt x="427" y="123"/>
                    <a:pt x="426" y="116"/>
                  </a:cubicBezTo>
                  <a:cubicBezTo>
                    <a:pt x="425" y="112"/>
                    <a:pt x="425" y="109"/>
                    <a:pt x="424" y="106"/>
                  </a:cubicBezTo>
                  <a:cubicBezTo>
                    <a:pt x="424" y="105"/>
                    <a:pt x="424" y="104"/>
                    <a:pt x="424" y="103"/>
                  </a:cubicBezTo>
                  <a:cubicBezTo>
                    <a:pt x="424" y="103"/>
                    <a:pt x="424" y="102"/>
                    <a:pt x="424" y="102"/>
                  </a:cubicBezTo>
                  <a:cubicBezTo>
                    <a:pt x="424" y="102"/>
                    <a:pt x="424" y="102"/>
                    <a:pt x="424" y="102"/>
                  </a:cubicBezTo>
                  <a:cubicBezTo>
                    <a:pt x="424" y="102"/>
                    <a:pt x="424" y="102"/>
                    <a:pt x="424" y="102"/>
                  </a:cubicBezTo>
                  <a:cubicBezTo>
                    <a:pt x="418" y="103"/>
                    <a:pt x="418" y="103"/>
                    <a:pt x="418" y="103"/>
                  </a:cubicBezTo>
                  <a:cubicBezTo>
                    <a:pt x="424" y="103"/>
                    <a:pt x="424" y="103"/>
                    <a:pt x="424" y="103"/>
                  </a:cubicBezTo>
                  <a:cubicBezTo>
                    <a:pt x="424" y="102"/>
                    <a:pt x="424" y="102"/>
                    <a:pt x="424" y="102"/>
                  </a:cubicBezTo>
                  <a:cubicBezTo>
                    <a:pt x="418" y="103"/>
                    <a:pt x="418" y="103"/>
                    <a:pt x="418" y="103"/>
                  </a:cubicBezTo>
                  <a:cubicBezTo>
                    <a:pt x="424" y="103"/>
                    <a:pt x="424" y="103"/>
                    <a:pt x="424" y="103"/>
                  </a:cubicBezTo>
                  <a:cubicBezTo>
                    <a:pt x="416" y="103"/>
                    <a:pt x="416" y="103"/>
                    <a:pt x="416" y="103"/>
                  </a:cubicBezTo>
                  <a:cubicBezTo>
                    <a:pt x="424" y="104"/>
                    <a:pt x="424" y="104"/>
                    <a:pt x="424" y="104"/>
                  </a:cubicBezTo>
                  <a:cubicBezTo>
                    <a:pt x="424" y="103"/>
                    <a:pt x="424" y="103"/>
                    <a:pt x="424" y="103"/>
                  </a:cubicBezTo>
                  <a:cubicBezTo>
                    <a:pt x="416" y="103"/>
                    <a:pt x="416" y="103"/>
                    <a:pt x="416" y="103"/>
                  </a:cubicBezTo>
                  <a:cubicBezTo>
                    <a:pt x="424" y="104"/>
                    <a:pt x="424" y="104"/>
                    <a:pt x="424" y="104"/>
                  </a:cubicBezTo>
                  <a:cubicBezTo>
                    <a:pt x="416" y="103"/>
                    <a:pt x="416" y="103"/>
                    <a:pt x="416" y="103"/>
                  </a:cubicBezTo>
                  <a:cubicBezTo>
                    <a:pt x="423" y="105"/>
                    <a:pt x="423" y="105"/>
                    <a:pt x="423" y="105"/>
                  </a:cubicBezTo>
                  <a:cubicBezTo>
                    <a:pt x="423" y="104"/>
                    <a:pt x="424" y="104"/>
                    <a:pt x="424" y="104"/>
                  </a:cubicBezTo>
                  <a:cubicBezTo>
                    <a:pt x="416" y="103"/>
                    <a:pt x="416" y="103"/>
                    <a:pt x="416" y="103"/>
                  </a:cubicBezTo>
                  <a:cubicBezTo>
                    <a:pt x="423" y="105"/>
                    <a:pt x="423" y="105"/>
                    <a:pt x="423" y="105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22" y="107"/>
                    <a:pt x="422" y="107"/>
                    <a:pt x="422" y="107"/>
                  </a:cubicBezTo>
                  <a:cubicBezTo>
                    <a:pt x="423" y="106"/>
                    <a:pt x="423" y="105"/>
                    <a:pt x="423" y="105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22" y="107"/>
                    <a:pt x="422" y="107"/>
                    <a:pt x="422" y="107"/>
                  </a:cubicBezTo>
                  <a:cubicBezTo>
                    <a:pt x="423" y="105"/>
                    <a:pt x="424" y="103"/>
                    <a:pt x="423" y="101"/>
                  </a:cubicBezTo>
                  <a:cubicBezTo>
                    <a:pt x="423" y="99"/>
                    <a:pt x="422" y="97"/>
                    <a:pt x="420" y="96"/>
                  </a:cubicBezTo>
                  <a:cubicBezTo>
                    <a:pt x="403" y="85"/>
                    <a:pt x="403" y="85"/>
                    <a:pt x="403" y="85"/>
                  </a:cubicBezTo>
                  <a:cubicBezTo>
                    <a:pt x="399" y="92"/>
                    <a:pt x="399" y="92"/>
                    <a:pt x="399" y="92"/>
                  </a:cubicBezTo>
                  <a:cubicBezTo>
                    <a:pt x="406" y="96"/>
                    <a:pt x="406" y="96"/>
                    <a:pt x="406" y="96"/>
                  </a:cubicBezTo>
                  <a:cubicBezTo>
                    <a:pt x="406" y="95"/>
                    <a:pt x="406" y="95"/>
                    <a:pt x="406" y="95"/>
                  </a:cubicBezTo>
                  <a:cubicBezTo>
                    <a:pt x="407" y="94"/>
                    <a:pt x="407" y="94"/>
                    <a:pt x="407" y="94"/>
                  </a:cubicBezTo>
                  <a:cubicBezTo>
                    <a:pt x="407" y="93"/>
                    <a:pt x="407" y="92"/>
                    <a:pt x="407" y="91"/>
                  </a:cubicBezTo>
                  <a:cubicBezTo>
                    <a:pt x="408" y="87"/>
                    <a:pt x="410" y="79"/>
                    <a:pt x="411" y="72"/>
                  </a:cubicBezTo>
                  <a:cubicBezTo>
                    <a:pt x="412" y="69"/>
                    <a:pt x="412" y="66"/>
                    <a:pt x="413" y="63"/>
                  </a:cubicBezTo>
                  <a:cubicBezTo>
                    <a:pt x="413" y="62"/>
                    <a:pt x="413" y="61"/>
                    <a:pt x="413" y="61"/>
                  </a:cubicBezTo>
                  <a:cubicBezTo>
                    <a:pt x="413" y="60"/>
                    <a:pt x="413" y="60"/>
                    <a:pt x="413" y="60"/>
                  </a:cubicBezTo>
                  <a:cubicBezTo>
                    <a:pt x="413" y="60"/>
                    <a:pt x="413" y="60"/>
                    <a:pt x="413" y="60"/>
                  </a:cubicBezTo>
                  <a:cubicBezTo>
                    <a:pt x="409" y="59"/>
                    <a:pt x="409" y="59"/>
                    <a:pt x="409" y="59"/>
                  </a:cubicBezTo>
                  <a:cubicBezTo>
                    <a:pt x="413" y="60"/>
                    <a:pt x="413" y="60"/>
                    <a:pt x="413" y="60"/>
                  </a:cubicBezTo>
                  <a:cubicBezTo>
                    <a:pt x="413" y="60"/>
                    <a:pt x="413" y="60"/>
                    <a:pt x="413" y="60"/>
                  </a:cubicBezTo>
                  <a:cubicBezTo>
                    <a:pt x="409" y="59"/>
                    <a:pt x="409" y="59"/>
                    <a:pt x="409" y="59"/>
                  </a:cubicBezTo>
                  <a:cubicBezTo>
                    <a:pt x="413" y="60"/>
                    <a:pt x="413" y="60"/>
                    <a:pt x="413" y="60"/>
                  </a:cubicBezTo>
                  <a:cubicBezTo>
                    <a:pt x="406" y="58"/>
                    <a:pt x="406" y="58"/>
                    <a:pt x="406" y="58"/>
                  </a:cubicBezTo>
                  <a:cubicBezTo>
                    <a:pt x="413" y="61"/>
                    <a:pt x="413" y="61"/>
                    <a:pt x="413" y="61"/>
                  </a:cubicBezTo>
                  <a:cubicBezTo>
                    <a:pt x="413" y="60"/>
                    <a:pt x="413" y="60"/>
                    <a:pt x="413" y="60"/>
                  </a:cubicBezTo>
                  <a:cubicBezTo>
                    <a:pt x="406" y="58"/>
                    <a:pt x="406" y="58"/>
                    <a:pt x="406" y="58"/>
                  </a:cubicBezTo>
                  <a:cubicBezTo>
                    <a:pt x="413" y="61"/>
                    <a:pt x="413" y="61"/>
                    <a:pt x="413" y="61"/>
                  </a:cubicBezTo>
                  <a:cubicBezTo>
                    <a:pt x="406" y="58"/>
                    <a:pt x="406" y="58"/>
                    <a:pt x="406" y="58"/>
                  </a:cubicBezTo>
                  <a:cubicBezTo>
                    <a:pt x="413" y="61"/>
                    <a:pt x="413" y="61"/>
                    <a:pt x="413" y="61"/>
                  </a:cubicBezTo>
                  <a:cubicBezTo>
                    <a:pt x="413" y="61"/>
                    <a:pt x="413" y="61"/>
                    <a:pt x="413" y="61"/>
                  </a:cubicBezTo>
                  <a:cubicBezTo>
                    <a:pt x="406" y="58"/>
                    <a:pt x="406" y="58"/>
                    <a:pt x="406" y="58"/>
                  </a:cubicBezTo>
                  <a:cubicBezTo>
                    <a:pt x="413" y="61"/>
                    <a:pt x="413" y="61"/>
                    <a:pt x="413" y="61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12" y="62"/>
                    <a:pt x="412" y="62"/>
                    <a:pt x="412" y="62"/>
                  </a:cubicBezTo>
                  <a:cubicBezTo>
                    <a:pt x="413" y="62"/>
                    <a:pt x="413" y="61"/>
                    <a:pt x="413" y="61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12" y="62"/>
                    <a:pt x="412" y="62"/>
                    <a:pt x="412" y="62"/>
                  </a:cubicBezTo>
                  <a:cubicBezTo>
                    <a:pt x="413" y="61"/>
                    <a:pt x="414" y="58"/>
                    <a:pt x="413" y="56"/>
                  </a:cubicBezTo>
                  <a:cubicBezTo>
                    <a:pt x="413" y="54"/>
                    <a:pt x="412" y="52"/>
                    <a:pt x="410" y="51"/>
                  </a:cubicBezTo>
                  <a:cubicBezTo>
                    <a:pt x="400" y="45"/>
                    <a:pt x="400" y="45"/>
                    <a:pt x="400" y="45"/>
                  </a:cubicBezTo>
                  <a:cubicBezTo>
                    <a:pt x="396" y="11"/>
                    <a:pt x="396" y="11"/>
                    <a:pt x="396" y="11"/>
                  </a:cubicBezTo>
                  <a:cubicBezTo>
                    <a:pt x="396" y="8"/>
                    <a:pt x="394" y="6"/>
                    <a:pt x="392" y="5"/>
                  </a:cubicBezTo>
                  <a:cubicBezTo>
                    <a:pt x="388" y="2"/>
                    <a:pt x="388" y="2"/>
                    <a:pt x="388" y="2"/>
                  </a:cubicBezTo>
                  <a:cubicBezTo>
                    <a:pt x="384" y="0"/>
                    <a:pt x="379" y="1"/>
                    <a:pt x="377" y="5"/>
                  </a:cubicBezTo>
                  <a:cubicBezTo>
                    <a:pt x="374" y="9"/>
                    <a:pt x="375" y="14"/>
                    <a:pt x="379" y="16"/>
                  </a:cubicBezTo>
                  <a:cubicBezTo>
                    <a:pt x="380" y="17"/>
                    <a:pt x="380" y="17"/>
                    <a:pt x="380" y="17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84" y="53"/>
                    <a:pt x="386" y="55"/>
                    <a:pt x="388" y="57"/>
                  </a:cubicBezTo>
                  <a:cubicBezTo>
                    <a:pt x="401" y="65"/>
                    <a:pt x="401" y="65"/>
                    <a:pt x="401" y="65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398" y="54"/>
                    <a:pt x="398" y="54"/>
                    <a:pt x="398" y="54"/>
                  </a:cubicBezTo>
                  <a:cubicBezTo>
                    <a:pt x="398" y="54"/>
                    <a:pt x="398" y="55"/>
                    <a:pt x="398" y="55"/>
                  </a:cubicBezTo>
                  <a:cubicBezTo>
                    <a:pt x="398" y="55"/>
                    <a:pt x="398" y="55"/>
                    <a:pt x="398" y="56"/>
                  </a:cubicBezTo>
                  <a:cubicBezTo>
                    <a:pt x="397" y="56"/>
                    <a:pt x="397" y="56"/>
                    <a:pt x="397" y="56"/>
                  </a:cubicBezTo>
                  <a:cubicBezTo>
                    <a:pt x="397" y="57"/>
                    <a:pt x="397" y="58"/>
                    <a:pt x="397" y="59"/>
                  </a:cubicBezTo>
                  <a:cubicBezTo>
                    <a:pt x="396" y="63"/>
                    <a:pt x="395" y="71"/>
                    <a:pt x="393" y="77"/>
                  </a:cubicBezTo>
                  <a:cubicBezTo>
                    <a:pt x="393" y="81"/>
                    <a:pt x="392" y="84"/>
                    <a:pt x="392" y="86"/>
                  </a:cubicBezTo>
                  <a:cubicBezTo>
                    <a:pt x="391" y="87"/>
                    <a:pt x="391" y="88"/>
                    <a:pt x="391" y="89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94" y="90"/>
                    <a:pt x="394" y="90"/>
                    <a:pt x="394" y="90"/>
                  </a:cubicBezTo>
                  <a:cubicBezTo>
                    <a:pt x="391" y="89"/>
                    <a:pt x="391" y="89"/>
                    <a:pt x="391" y="89"/>
                  </a:cubicBezTo>
                  <a:cubicBezTo>
                    <a:pt x="391" y="90"/>
                    <a:pt x="391" y="90"/>
                    <a:pt x="391" y="90"/>
                  </a:cubicBezTo>
                  <a:cubicBezTo>
                    <a:pt x="394" y="90"/>
                    <a:pt x="394" y="90"/>
                    <a:pt x="394" y="90"/>
                  </a:cubicBezTo>
                  <a:cubicBezTo>
                    <a:pt x="391" y="89"/>
                    <a:pt x="391" y="89"/>
                    <a:pt x="391" y="89"/>
                  </a:cubicBezTo>
                  <a:cubicBezTo>
                    <a:pt x="397" y="92"/>
                    <a:pt x="397" y="92"/>
                    <a:pt x="397" y="92"/>
                  </a:cubicBezTo>
                  <a:cubicBezTo>
                    <a:pt x="391" y="89"/>
                    <a:pt x="391" y="89"/>
                    <a:pt x="391" y="89"/>
                  </a:cubicBezTo>
                  <a:cubicBezTo>
                    <a:pt x="391" y="89"/>
                    <a:pt x="391" y="89"/>
                    <a:pt x="391" y="89"/>
                  </a:cubicBezTo>
                  <a:cubicBezTo>
                    <a:pt x="397" y="92"/>
                    <a:pt x="397" y="92"/>
                    <a:pt x="397" y="92"/>
                  </a:cubicBezTo>
                  <a:cubicBezTo>
                    <a:pt x="391" y="89"/>
                    <a:pt x="391" y="89"/>
                    <a:pt x="391" y="89"/>
                  </a:cubicBezTo>
                  <a:cubicBezTo>
                    <a:pt x="398" y="92"/>
                    <a:pt x="398" y="92"/>
                    <a:pt x="398" y="92"/>
                  </a:cubicBezTo>
                  <a:cubicBezTo>
                    <a:pt x="392" y="88"/>
                    <a:pt x="392" y="88"/>
                    <a:pt x="392" y="88"/>
                  </a:cubicBezTo>
                  <a:cubicBezTo>
                    <a:pt x="391" y="89"/>
                    <a:pt x="391" y="89"/>
                    <a:pt x="391" y="89"/>
                  </a:cubicBezTo>
                  <a:cubicBezTo>
                    <a:pt x="398" y="92"/>
                    <a:pt x="398" y="92"/>
                    <a:pt x="398" y="92"/>
                  </a:cubicBezTo>
                  <a:cubicBezTo>
                    <a:pt x="392" y="88"/>
                    <a:pt x="392" y="88"/>
                    <a:pt x="392" y="88"/>
                  </a:cubicBezTo>
                  <a:cubicBezTo>
                    <a:pt x="391" y="90"/>
                    <a:pt x="390" y="92"/>
                    <a:pt x="391" y="94"/>
                  </a:cubicBezTo>
                  <a:cubicBezTo>
                    <a:pt x="391" y="96"/>
                    <a:pt x="393" y="98"/>
                    <a:pt x="394" y="99"/>
                  </a:cubicBezTo>
                  <a:cubicBezTo>
                    <a:pt x="411" y="110"/>
                    <a:pt x="411" y="110"/>
                    <a:pt x="411" y="110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09" y="98"/>
                    <a:pt x="409" y="98"/>
                    <a:pt x="409" y="98"/>
                  </a:cubicBezTo>
                  <a:cubicBezTo>
                    <a:pt x="408" y="99"/>
                    <a:pt x="408" y="100"/>
                    <a:pt x="408" y="101"/>
                  </a:cubicBezTo>
                  <a:cubicBezTo>
                    <a:pt x="407" y="101"/>
                    <a:pt x="407" y="102"/>
                    <a:pt x="407" y="102"/>
                  </a:cubicBezTo>
                  <a:cubicBezTo>
                    <a:pt x="407" y="103"/>
                    <a:pt x="407" y="103"/>
                    <a:pt x="407" y="103"/>
                  </a:cubicBezTo>
                  <a:cubicBezTo>
                    <a:pt x="407" y="103"/>
                    <a:pt x="407" y="103"/>
                    <a:pt x="407" y="104"/>
                  </a:cubicBezTo>
                  <a:cubicBezTo>
                    <a:pt x="407" y="105"/>
                    <a:pt x="408" y="106"/>
                    <a:pt x="408" y="107"/>
                  </a:cubicBezTo>
                  <a:cubicBezTo>
                    <a:pt x="409" y="118"/>
                    <a:pt x="415" y="148"/>
                    <a:pt x="415" y="148"/>
                  </a:cubicBezTo>
                  <a:cubicBezTo>
                    <a:pt x="415" y="150"/>
                    <a:pt x="416" y="152"/>
                    <a:pt x="418" y="153"/>
                  </a:cubicBezTo>
                  <a:cubicBezTo>
                    <a:pt x="423" y="156"/>
                    <a:pt x="423" y="156"/>
                    <a:pt x="423" y="156"/>
                  </a:cubicBezTo>
                  <a:cubicBezTo>
                    <a:pt x="427" y="149"/>
                    <a:pt x="427" y="149"/>
                    <a:pt x="427" y="149"/>
                  </a:cubicBezTo>
                  <a:cubicBezTo>
                    <a:pt x="419" y="150"/>
                    <a:pt x="419" y="150"/>
                    <a:pt x="419" y="150"/>
                  </a:cubicBezTo>
                  <a:cubicBezTo>
                    <a:pt x="419" y="150"/>
                    <a:pt x="420" y="153"/>
                    <a:pt x="420" y="156"/>
                  </a:cubicBezTo>
                  <a:cubicBezTo>
                    <a:pt x="421" y="162"/>
                    <a:pt x="422" y="170"/>
                    <a:pt x="423" y="177"/>
                  </a:cubicBezTo>
                  <a:cubicBezTo>
                    <a:pt x="424" y="181"/>
                    <a:pt x="424" y="184"/>
                    <a:pt x="424" y="187"/>
                  </a:cubicBezTo>
                  <a:cubicBezTo>
                    <a:pt x="425" y="188"/>
                    <a:pt x="425" y="189"/>
                    <a:pt x="425" y="190"/>
                  </a:cubicBezTo>
                  <a:cubicBezTo>
                    <a:pt x="425" y="190"/>
                    <a:pt x="425" y="190"/>
                    <a:pt x="425" y="191"/>
                  </a:cubicBezTo>
                  <a:cubicBezTo>
                    <a:pt x="425" y="191"/>
                    <a:pt x="425" y="191"/>
                    <a:pt x="425" y="191"/>
                  </a:cubicBezTo>
                  <a:cubicBezTo>
                    <a:pt x="428" y="191"/>
                    <a:pt x="428" y="191"/>
                    <a:pt x="428" y="191"/>
                  </a:cubicBezTo>
                  <a:cubicBezTo>
                    <a:pt x="425" y="191"/>
                    <a:pt x="425" y="191"/>
                    <a:pt x="425" y="191"/>
                  </a:cubicBezTo>
                  <a:cubicBezTo>
                    <a:pt x="425" y="191"/>
                    <a:pt x="425" y="191"/>
                    <a:pt x="425" y="191"/>
                  </a:cubicBezTo>
                  <a:cubicBezTo>
                    <a:pt x="428" y="191"/>
                    <a:pt x="428" y="191"/>
                    <a:pt x="428" y="191"/>
                  </a:cubicBezTo>
                  <a:cubicBezTo>
                    <a:pt x="425" y="191"/>
                    <a:pt x="425" y="191"/>
                    <a:pt x="425" y="191"/>
                  </a:cubicBezTo>
                  <a:cubicBezTo>
                    <a:pt x="432" y="191"/>
                    <a:pt x="432" y="191"/>
                    <a:pt x="432" y="191"/>
                  </a:cubicBezTo>
                  <a:cubicBezTo>
                    <a:pt x="425" y="190"/>
                    <a:pt x="425" y="190"/>
                    <a:pt x="425" y="190"/>
                  </a:cubicBezTo>
                  <a:cubicBezTo>
                    <a:pt x="425" y="190"/>
                    <a:pt x="425" y="190"/>
                    <a:pt x="425" y="191"/>
                  </a:cubicBezTo>
                  <a:cubicBezTo>
                    <a:pt x="432" y="191"/>
                    <a:pt x="432" y="191"/>
                    <a:pt x="432" y="191"/>
                  </a:cubicBezTo>
                  <a:cubicBezTo>
                    <a:pt x="425" y="190"/>
                    <a:pt x="425" y="190"/>
                    <a:pt x="425" y="190"/>
                  </a:cubicBezTo>
                  <a:cubicBezTo>
                    <a:pt x="433" y="191"/>
                    <a:pt x="433" y="191"/>
                    <a:pt x="433" y="191"/>
                  </a:cubicBezTo>
                  <a:cubicBezTo>
                    <a:pt x="425" y="189"/>
                    <a:pt x="425" y="189"/>
                    <a:pt x="425" y="189"/>
                  </a:cubicBezTo>
                  <a:cubicBezTo>
                    <a:pt x="425" y="189"/>
                    <a:pt x="425" y="190"/>
                    <a:pt x="425" y="190"/>
                  </a:cubicBezTo>
                  <a:cubicBezTo>
                    <a:pt x="433" y="191"/>
                    <a:pt x="433" y="191"/>
                    <a:pt x="433" y="191"/>
                  </a:cubicBezTo>
                  <a:cubicBezTo>
                    <a:pt x="425" y="189"/>
                    <a:pt x="425" y="189"/>
                    <a:pt x="425" y="189"/>
                  </a:cubicBezTo>
                  <a:cubicBezTo>
                    <a:pt x="433" y="191"/>
                    <a:pt x="433" y="191"/>
                    <a:pt x="433" y="191"/>
                  </a:cubicBezTo>
                  <a:cubicBezTo>
                    <a:pt x="426" y="186"/>
                    <a:pt x="426" y="186"/>
                    <a:pt x="426" y="186"/>
                  </a:cubicBezTo>
                  <a:cubicBezTo>
                    <a:pt x="425" y="188"/>
                    <a:pt x="425" y="188"/>
                    <a:pt x="425" y="189"/>
                  </a:cubicBezTo>
                  <a:cubicBezTo>
                    <a:pt x="433" y="191"/>
                    <a:pt x="433" y="191"/>
                    <a:pt x="433" y="191"/>
                  </a:cubicBezTo>
                  <a:cubicBezTo>
                    <a:pt x="426" y="186"/>
                    <a:pt x="426" y="186"/>
                    <a:pt x="426" y="186"/>
                  </a:cubicBezTo>
                  <a:cubicBezTo>
                    <a:pt x="424" y="190"/>
                    <a:pt x="425" y="195"/>
                    <a:pt x="429" y="198"/>
                  </a:cubicBezTo>
                  <a:cubicBezTo>
                    <a:pt x="431" y="199"/>
                    <a:pt x="431" y="199"/>
                    <a:pt x="431" y="199"/>
                  </a:cubicBezTo>
                  <a:cubicBezTo>
                    <a:pt x="435" y="192"/>
                    <a:pt x="435" y="192"/>
                    <a:pt x="435" y="192"/>
                  </a:cubicBezTo>
                  <a:cubicBezTo>
                    <a:pt x="427" y="192"/>
                    <a:pt x="427" y="192"/>
                    <a:pt x="427" y="192"/>
                  </a:cubicBezTo>
                  <a:cubicBezTo>
                    <a:pt x="427" y="225"/>
                    <a:pt x="427" y="225"/>
                    <a:pt x="427" y="225"/>
                  </a:cubicBezTo>
                  <a:cubicBezTo>
                    <a:pt x="427" y="228"/>
                    <a:pt x="429" y="231"/>
                    <a:pt x="431" y="232"/>
                  </a:cubicBezTo>
                  <a:cubicBezTo>
                    <a:pt x="442" y="239"/>
                    <a:pt x="442" y="239"/>
                    <a:pt x="442" y="239"/>
                  </a:cubicBezTo>
                  <a:cubicBezTo>
                    <a:pt x="447" y="232"/>
                    <a:pt x="447" y="232"/>
                    <a:pt x="447" y="232"/>
                  </a:cubicBezTo>
                  <a:cubicBezTo>
                    <a:pt x="439" y="232"/>
                    <a:pt x="439" y="232"/>
                    <a:pt x="439" y="232"/>
                  </a:cubicBezTo>
                  <a:cubicBezTo>
                    <a:pt x="439" y="232"/>
                    <a:pt x="438" y="234"/>
                    <a:pt x="438" y="238"/>
                  </a:cubicBezTo>
                  <a:cubicBezTo>
                    <a:pt x="438" y="242"/>
                    <a:pt x="438" y="250"/>
                    <a:pt x="438" y="256"/>
                  </a:cubicBezTo>
                  <a:cubicBezTo>
                    <a:pt x="438" y="259"/>
                    <a:pt x="438" y="262"/>
                    <a:pt x="437" y="264"/>
                  </a:cubicBezTo>
                  <a:cubicBezTo>
                    <a:pt x="437" y="265"/>
                    <a:pt x="437" y="266"/>
                    <a:pt x="437" y="266"/>
                  </a:cubicBezTo>
                  <a:cubicBezTo>
                    <a:pt x="437" y="267"/>
                    <a:pt x="437" y="267"/>
                    <a:pt x="437" y="267"/>
                  </a:cubicBezTo>
                  <a:cubicBezTo>
                    <a:pt x="437" y="267"/>
                    <a:pt x="437" y="267"/>
                    <a:pt x="437" y="267"/>
                  </a:cubicBezTo>
                  <a:cubicBezTo>
                    <a:pt x="442" y="267"/>
                    <a:pt x="442" y="267"/>
                    <a:pt x="442" y="267"/>
                  </a:cubicBezTo>
                  <a:cubicBezTo>
                    <a:pt x="437" y="266"/>
                    <a:pt x="437" y="266"/>
                    <a:pt x="437" y="266"/>
                  </a:cubicBezTo>
                  <a:cubicBezTo>
                    <a:pt x="437" y="267"/>
                    <a:pt x="437" y="267"/>
                    <a:pt x="437" y="267"/>
                  </a:cubicBezTo>
                  <a:cubicBezTo>
                    <a:pt x="442" y="267"/>
                    <a:pt x="442" y="267"/>
                    <a:pt x="442" y="267"/>
                  </a:cubicBezTo>
                  <a:cubicBezTo>
                    <a:pt x="437" y="266"/>
                    <a:pt x="437" y="266"/>
                    <a:pt x="437" y="266"/>
                  </a:cubicBezTo>
                  <a:cubicBezTo>
                    <a:pt x="444" y="268"/>
                    <a:pt x="444" y="268"/>
                    <a:pt x="444" y="268"/>
                  </a:cubicBezTo>
                  <a:cubicBezTo>
                    <a:pt x="437" y="266"/>
                    <a:pt x="437" y="266"/>
                    <a:pt x="437" y="266"/>
                  </a:cubicBezTo>
                  <a:cubicBezTo>
                    <a:pt x="437" y="266"/>
                    <a:pt x="437" y="266"/>
                    <a:pt x="437" y="266"/>
                  </a:cubicBezTo>
                  <a:cubicBezTo>
                    <a:pt x="444" y="268"/>
                    <a:pt x="444" y="268"/>
                    <a:pt x="444" y="268"/>
                  </a:cubicBezTo>
                  <a:cubicBezTo>
                    <a:pt x="437" y="266"/>
                    <a:pt x="437" y="266"/>
                    <a:pt x="437" y="266"/>
                  </a:cubicBezTo>
                  <a:cubicBezTo>
                    <a:pt x="445" y="268"/>
                    <a:pt x="445" y="268"/>
                    <a:pt x="445" y="268"/>
                  </a:cubicBezTo>
                  <a:cubicBezTo>
                    <a:pt x="438" y="265"/>
                    <a:pt x="438" y="265"/>
                    <a:pt x="438" y="265"/>
                  </a:cubicBezTo>
                  <a:cubicBezTo>
                    <a:pt x="437" y="266"/>
                    <a:pt x="437" y="266"/>
                    <a:pt x="437" y="266"/>
                  </a:cubicBezTo>
                  <a:cubicBezTo>
                    <a:pt x="445" y="268"/>
                    <a:pt x="445" y="268"/>
                    <a:pt x="445" y="268"/>
                  </a:cubicBezTo>
                  <a:cubicBezTo>
                    <a:pt x="438" y="265"/>
                    <a:pt x="438" y="265"/>
                    <a:pt x="438" y="265"/>
                  </a:cubicBezTo>
                  <a:cubicBezTo>
                    <a:pt x="445" y="268"/>
                    <a:pt x="445" y="268"/>
                    <a:pt x="445" y="268"/>
                  </a:cubicBezTo>
                  <a:cubicBezTo>
                    <a:pt x="438" y="264"/>
                    <a:pt x="438" y="264"/>
                    <a:pt x="438" y="264"/>
                  </a:cubicBezTo>
                  <a:cubicBezTo>
                    <a:pt x="438" y="264"/>
                    <a:pt x="438" y="265"/>
                    <a:pt x="438" y="265"/>
                  </a:cubicBezTo>
                  <a:cubicBezTo>
                    <a:pt x="445" y="268"/>
                    <a:pt x="445" y="268"/>
                    <a:pt x="445" y="268"/>
                  </a:cubicBezTo>
                  <a:cubicBezTo>
                    <a:pt x="438" y="264"/>
                    <a:pt x="438" y="264"/>
                    <a:pt x="438" y="264"/>
                  </a:cubicBezTo>
                  <a:cubicBezTo>
                    <a:pt x="437" y="266"/>
                    <a:pt x="437" y="268"/>
                    <a:pt x="437" y="270"/>
                  </a:cubicBezTo>
                  <a:cubicBezTo>
                    <a:pt x="438" y="272"/>
                    <a:pt x="439" y="274"/>
                    <a:pt x="441" y="275"/>
                  </a:cubicBezTo>
                  <a:cubicBezTo>
                    <a:pt x="447" y="279"/>
                    <a:pt x="447" y="279"/>
                    <a:pt x="447" y="279"/>
                  </a:cubicBezTo>
                  <a:cubicBezTo>
                    <a:pt x="451" y="272"/>
                    <a:pt x="451" y="272"/>
                    <a:pt x="451" y="272"/>
                  </a:cubicBezTo>
                  <a:cubicBezTo>
                    <a:pt x="448" y="264"/>
                    <a:pt x="448" y="264"/>
                    <a:pt x="448" y="264"/>
                  </a:cubicBezTo>
                  <a:cubicBezTo>
                    <a:pt x="419" y="276"/>
                    <a:pt x="419" y="276"/>
                    <a:pt x="419" y="276"/>
                  </a:cubicBezTo>
                  <a:cubicBezTo>
                    <a:pt x="416" y="277"/>
                    <a:pt x="414" y="280"/>
                    <a:pt x="414" y="283"/>
                  </a:cubicBezTo>
                  <a:cubicBezTo>
                    <a:pt x="413" y="286"/>
                    <a:pt x="415" y="289"/>
                    <a:pt x="418" y="291"/>
                  </a:cubicBezTo>
                  <a:cubicBezTo>
                    <a:pt x="424" y="295"/>
                    <a:pt x="424" y="295"/>
                    <a:pt x="424" y="295"/>
                  </a:cubicBezTo>
                  <a:cubicBezTo>
                    <a:pt x="428" y="288"/>
                    <a:pt x="428" y="288"/>
                    <a:pt x="428" y="288"/>
                  </a:cubicBezTo>
                  <a:cubicBezTo>
                    <a:pt x="421" y="283"/>
                    <a:pt x="421" y="283"/>
                    <a:pt x="421" y="283"/>
                  </a:cubicBezTo>
                  <a:cubicBezTo>
                    <a:pt x="428" y="287"/>
                    <a:pt x="428" y="287"/>
                    <a:pt x="428" y="287"/>
                  </a:cubicBezTo>
                  <a:cubicBezTo>
                    <a:pt x="423" y="281"/>
                    <a:pt x="423" y="281"/>
                    <a:pt x="423" y="281"/>
                  </a:cubicBezTo>
                  <a:cubicBezTo>
                    <a:pt x="423" y="281"/>
                    <a:pt x="422" y="282"/>
                    <a:pt x="421" y="283"/>
                  </a:cubicBezTo>
                  <a:cubicBezTo>
                    <a:pt x="428" y="287"/>
                    <a:pt x="428" y="287"/>
                    <a:pt x="428" y="287"/>
                  </a:cubicBezTo>
                  <a:cubicBezTo>
                    <a:pt x="423" y="281"/>
                    <a:pt x="423" y="281"/>
                    <a:pt x="423" y="281"/>
                  </a:cubicBezTo>
                  <a:cubicBezTo>
                    <a:pt x="427" y="286"/>
                    <a:pt x="427" y="286"/>
                    <a:pt x="427" y="286"/>
                  </a:cubicBezTo>
                  <a:cubicBezTo>
                    <a:pt x="424" y="280"/>
                    <a:pt x="424" y="280"/>
                    <a:pt x="424" y="280"/>
                  </a:cubicBezTo>
                  <a:cubicBezTo>
                    <a:pt x="424" y="280"/>
                    <a:pt x="424" y="280"/>
                    <a:pt x="423" y="281"/>
                  </a:cubicBezTo>
                  <a:cubicBezTo>
                    <a:pt x="427" y="286"/>
                    <a:pt x="427" y="286"/>
                    <a:pt x="427" y="286"/>
                  </a:cubicBezTo>
                  <a:cubicBezTo>
                    <a:pt x="424" y="280"/>
                    <a:pt x="424" y="280"/>
                    <a:pt x="424" y="280"/>
                  </a:cubicBezTo>
                  <a:cubicBezTo>
                    <a:pt x="425" y="282"/>
                    <a:pt x="425" y="282"/>
                    <a:pt x="425" y="282"/>
                  </a:cubicBezTo>
                  <a:cubicBezTo>
                    <a:pt x="424" y="280"/>
                    <a:pt x="424" y="280"/>
                    <a:pt x="424" y="280"/>
                  </a:cubicBezTo>
                  <a:cubicBezTo>
                    <a:pt x="424" y="280"/>
                    <a:pt x="424" y="280"/>
                    <a:pt x="424" y="280"/>
                  </a:cubicBezTo>
                  <a:cubicBezTo>
                    <a:pt x="425" y="282"/>
                    <a:pt x="425" y="282"/>
                    <a:pt x="425" y="282"/>
                  </a:cubicBezTo>
                  <a:cubicBezTo>
                    <a:pt x="424" y="280"/>
                    <a:pt x="424" y="280"/>
                    <a:pt x="424" y="280"/>
                  </a:cubicBezTo>
                  <a:cubicBezTo>
                    <a:pt x="424" y="280"/>
                    <a:pt x="424" y="280"/>
                    <a:pt x="424" y="281"/>
                  </a:cubicBezTo>
                  <a:cubicBezTo>
                    <a:pt x="422" y="281"/>
                    <a:pt x="418" y="282"/>
                    <a:pt x="413" y="283"/>
                  </a:cubicBezTo>
                  <a:cubicBezTo>
                    <a:pt x="407" y="285"/>
                    <a:pt x="399" y="286"/>
                    <a:pt x="392" y="288"/>
                  </a:cubicBezTo>
                  <a:cubicBezTo>
                    <a:pt x="389" y="288"/>
                    <a:pt x="386" y="289"/>
                    <a:pt x="384" y="289"/>
                  </a:cubicBezTo>
                  <a:cubicBezTo>
                    <a:pt x="382" y="290"/>
                    <a:pt x="381" y="290"/>
                    <a:pt x="381" y="290"/>
                  </a:cubicBezTo>
                  <a:cubicBezTo>
                    <a:pt x="377" y="291"/>
                    <a:pt x="375" y="293"/>
                    <a:pt x="374" y="297"/>
                  </a:cubicBezTo>
                  <a:cubicBezTo>
                    <a:pt x="374" y="300"/>
                    <a:pt x="375" y="303"/>
                    <a:pt x="378" y="305"/>
                  </a:cubicBezTo>
                  <a:cubicBezTo>
                    <a:pt x="380" y="306"/>
                    <a:pt x="380" y="306"/>
                    <a:pt x="380" y="306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77" y="295"/>
                    <a:pt x="377" y="295"/>
                    <a:pt x="377" y="295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79" y="293"/>
                    <a:pt x="379" y="293"/>
                    <a:pt x="379" y="293"/>
                  </a:cubicBezTo>
                  <a:cubicBezTo>
                    <a:pt x="379" y="293"/>
                    <a:pt x="378" y="294"/>
                    <a:pt x="377" y="295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79" y="293"/>
                    <a:pt x="379" y="293"/>
                    <a:pt x="379" y="293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81" y="292"/>
                    <a:pt x="381" y="292"/>
                    <a:pt x="381" y="292"/>
                  </a:cubicBezTo>
                  <a:cubicBezTo>
                    <a:pt x="381" y="292"/>
                    <a:pt x="380" y="292"/>
                    <a:pt x="379" y="293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81" y="292"/>
                    <a:pt x="381" y="292"/>
                    <a:pt x="381" y="292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2" y="292"/>
                    <a:pt x="382" y="292"/>
                    <a:pt x="381" y="292"/>
                  </a:cubicBezTo>
                  <a:cubicBezTo>
                    <a:pt x="384" y="299"/>
                    <a:pt x="384" y="299"/>
                    <a:pt x="384" y="299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3" y="297"/>
                    <a:pt x="383" y="297"/>
                    <a:pt x="383" y="297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3" y="297"/>
                    <a:pt x="383" y="297"/>
                    <a:pt x="383" y="297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3" y="293"/>
                    <a:pt x="383" y="293"/>
                    <a:pt x="383" y="293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3" y="293"/>
                    <a:pt x="383" y="293"/>
                    <a:pt x="383" y="293"/>
                  </a:cubicBezTo>
                  <a:cubicBezTo>
                    <a:pt x="382" y="291"/>
                    <a:pt x="382" y="291"/>
                    <a:pt x="382" y="291"/>
                  </a:cubicBezTo>
                  <a:cubicBezTo>
                    <a:pt x="382" y="291"/>
                    <a:pt x="382" y="291"/>
                    <a:pt x="382" y="292"/>
                  </a:cubicBezTo>
                  <a:cubicBezTo>
                    <a:pt x="380" y="292"/>
                    <a:pt x="375" y="292"/>
                    <a:pt x="370" y="293"/>
                  </a:cubicBezTo>
                  <a:cubicBezTo>
                    <a:pt x="363" y="293"/>
                    <a:pt x="353" y="294"/>
                    <a:pt x="346" y="294"/>
                  </a:cubicBezTo>
                  <a:cubicBezTo>
                    <a:pt x="338" y="295"/>
                    <a:pt x="333" y="295"/>
                    <a:pt x="333" y="295"/>
                  </a:cubicBezTo>
                  <a:cubicBezTo>
                    <a:pt x="329" y="296"/>
                    <a:pt x="326" y="298"/>
                    <a:pt x="325" y="301"/>
                  </a:cubicBezTo>
                  <a:cubicBezTo>
                    <a:pt x="325" y="305"/>
                    <a:pt x="326" y="309"/>
                    <a:pt x="329" y="310"/>
                  </a:cubicBezTo>
                  <a:cubicBezTo>
                    <a:pt x="330" y="311"/>
                    <a:pt x="330" y="311"/>
                    <a:pt x="330" y="311"/>
                  </a:cubicBezTo>
                  <a:cubicBezTo>
                    <a:pt x="334" y="304"/>
                    <a:pt x="334" y="304"/>
                    <a:pt x="334" y="304"/>
                  </a:cubicBezTo>
                  <a:cubicBezTo>
                    <a:pt x="333" y="296"/>
                    <a:pt x="333" y="296"/>
                    <a:pt x="333" y="296"/>
                  </a:cubicBezTo>
                  <a:cubicBezTo>
                    <a:pt x="284" y="301"/>
                    <a:pt x="284" y="301"/>
                    <a:pt x="284" y="301"/>
                  </a:cubicBezTo>
                  <a:cubicBezTo>
                    <a:pt x="281" y="301"/>
                    <a:pt x="278" y="303"/>
                    <a:pt x="277" y="307"/>
                  </a:cubicBezTo>
                  <a:cubicBezTo>
                    <a:pt x="277" y="310"/>
                    <a:pt x="278" y="314"/>
                    <a:pt x="281" y="316"/>
                  </a:cubicBezTo>
                  <a:cubicBezTo>
                    <a:pt x="300" y="327"/>
                    <a:pt x="300" y="327"/>
                    <a:pt x="300" y="327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297" y="316"/>
                    <a:pt x="297" y="316"/>
                    <a:pt x="297" y="316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299" y="314"/>
                    <a:pt x="298" y="315"/>
                    <a:pt x="297" y="316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299" y="314"/>
                    <a:pt x="299" y="314"/>
                    <a:pt x="299" y="314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302" y="313"/>
                    <a:pt x="302" y="313"/>
                    <a:pt x="302" y="313"/>
                  </a:cubicBezTo>
                  <a:cubicBezTo>
                    <a:pt x="301" y="313"/>
                    <a:pt x="301" y="313"/>
                    <a:pt x="299" y="314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302" y="313"/>
                    <a:pt x="302" y="313"/>
                    <a:pt x="302" y="313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2" y="312"/>
                    <a:pt x="302" y="312"/>
                    <a:pt x="302" y="313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4" y="320"/>
                    <a:pt x="304" y="320"/>
                    <a:pt x="304" y="320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4" y="317"/>
                    <a:pt x="304" y="317"/>
                    <a:pt x="304" y="317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4" y="317"/>
                    <a:pt x="304" y="317"/>
                    <a:pt x="304" y="317"/>
                  </a:cubicBezTo>
                  <a:cubicBezTo>
                    <a:pt x="303" y="312"/>
                    <a:pt x="303" y="312"/>
                    <a:pt x="303" y="312"/>
                  </a:cubicBezTo>
                  <a:cubicBezTo>
                    <a:pt x="303" y="312"/>
                    <a:pt x="302" y="312"/>
                    <a:pt x="300" y="312"/>
                  </a:cubicBezTo>
                  <a:cubicBezTo>
                    <a:pt x="295" y="313"/>
                    <a:pt x="282" y="313"/>
                    <a:pt x="270" y="313"/>
                  </a:cubicBezTo>
                  <a:cubicBezTo>
                    <a:pt x="265" y="314"/>
                    <a:pt x="259" y="314"/>
                    <a:pt x="255" y="314"/>
                  </a:cubicBezTo>
                  <a:cubicBezTo>
                    <a:pt x="253" y="314"/>
                    <a:pt x="251" y="314"/>
                    <a:pt x="250" y="315"/>
                  </a:cubicBezTo>
                  <a:cubicBezTo>
                    <a:pt x="249" y="315"/>
                    <a:pt x="248" y="315"/>
                    <a:pt x="248" y="315"/>
                  </a:cubicBezTo>
                  <a:cubicBezTo>
                    <a:pt x="247" y="315"/>
                    <a:pt x="247" y="315"/>
                    <a:pt x="246" y="315"/>
                  </a:cubicBezTo>
                  <a:cubicBezTo>
                    <a:pt x="246" y="316"/>
                    <a:pt x="245" y="316"/>
                    <a:pt x="244" y="316"/>
                  </a:cubicBezTo>
                  <a:cubicBezTo>
                    <a:pt x="244" y="317"/>
                    <a:pt x="243" y="317"/>
                    <a:pt x="242" y="319"/>
                  </a:cubicBezTo>
                  <a:cubicBezTo>
                    <a:pt x="239" y="323"/>
                    <a:pt x="241" y="328"/>
                    <a:pt x="244" y="330"/>
                  </a:cubicBezTo>
                  <a:cubicBezTo>
                    <a:pt x="250" y="334"/>
                    <a:pt x="250" y="334"/>
                    <a:pt x="250" y="334"/>
                  </a:cubicBezTo>
                  <a:cubicBezTo>
                    <a:pt x="255" y="327"/>
                    <a:pt x="255" y="327"/>
                    <a:pt x="255" y="327"/>
                  </a:cubicBezTo>
                  <a:cubicBezTo>
                    <a:pt x="254" y="319"/>
                    <a:pt x="254" y="319"/>
                    <a:pt x="254" y="319"/>
                  </a:cubicBezTo>
                  <a:cubicBezTo>
                    <a:pt x="205" y="324"/>
                    <a:pt x="205" y="324"/>
                    <a:pt x="205" y="324"/>
                  </a:cubicBezTo>
                  <a:cubicBezTo>
                    <a:pt x="201" y="325"/>
                    <a:pt x="199" y="327"/>
                    <a:pt x="198" y="331"/>
                  </a:cubicBezTo>
                  <a:cubicBezTo>
                    <a:pt x="197" y="334"/>
                    <a:pt x="199" y="337"/>
                    <a:pt x="202" y="339"/>
                  </a:cubicBezTo>
                  <a:cubicBezTo>
                    <a:pt x="213" y="347"/>
                    <a:pt x="213" y="347"/>
                    <a:pt x="213" y="347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1" y="335"/>
                    <a:pt x="211" y="335"/>
                    <a:pt x="211" y="335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2" y="333"/>
                    <a:pt x="212" y="334"/>
                    <a:pt x="211" y="335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3" y="333"/>
                    <a:pt x="213" y="333"/>
                    <a:pt x="213" y="333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5" y="332"/>
                    <a:pt x="215" y="332"/>
                    <a:pt x="215" y="332"/>
                  </a:cubicBezTo>
                  <a:cubicBezTo>
                    <a:pt x="215" y="332"/>
                    <a:pt x="214" y="332"/>
                    <a:pt x="213" y="333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5" y="332"/>
                    <a:pt x="215" y="332"/>
                    <a:pt x="215" y="332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6" y="332"/>
                    <a:pt x="216" y="332"/>
                    <a:pt x="216" y="332"/>
                  </a:cubicBezTo>
                  <a:cubicBezTo>
                    <a:pt x="216" y="332"/>
                    <a:pt x="216" y="332"/>
                    <a:pt x="215" y="332"/>
                  </a:cubicBezTo>
                  <a:cubicBezTo>
                    <a:pt x="218" y="340"/>
                    <a:pt x="218" y="340"/>
                    <a:pt x="218" y="340"/>
                  </a:cubicBezTo>
                  <a:cubicBezTo>
                    <a:pt x="216" y="332"/>
                    <a:pt x="216" y="332"/>
                    <a:pt x="216" y="332"/>
                  </a:cubicBezTo>
                  <a:cubicBezTo>
                    <a:pt x="217" y="338"/>
                    <a:pt x="217" y="338"/>
                    <a:pt x="217" y="338"/>
                  </a:cubicBezTo>
                  <a:cubicBezTo>
                    <a:pt x="217" y="332"/>
                    <a:pt x="217" y="332"/>
                    <a:pt x="217" y="332"/>
                  </a:cubicBezTo>
                  <a:cubicBezTo>
                    <a:pt x="217" y="332"/>
                    <a:pt x="217" y="332"/>
                    <a:pt x="216" y="332"/>
                  </a:cubicBezTo>
                  <a:cubicBezTo>
                    <a:pt x="217" y="338"/>
                    <a:pt x="217" y="338"/>
                    <a:pt x="217" y="338"/>
                  </a:cubicBezTo>
                  <a:cubicBezTo>
                    <a:pt x="217" y="332"/>
                    <a:pt x="217" y="332"/>
                    <a:pt x="217" y="332"/>
                  </a:cubicBezTo>
                  <a:cubicBezTo>
                    <a:pt x="217" y="334"/>
                    <a:pt x="217" y="334"/>
                    <a:pt x="217" y="334"/>
                  </a:cubicBezTo>
                  <a:cubicBezTo>
                    <a:pt x="217" y="332"/>
                    <a:pt x="217" y="332"/>
                    <a:pt x="217" y="332"/>
                  </a:cubicBezTo>
                  <a:cubicBezTo>
                    <a:pt x="217" y="332"/>
                    <a:pt x="217" y="332"/>
                    <a:pt x="217" y="332"/>
                  </a:cubicBezTo>
                  <a:cubicBezTo>
                    <a:pt x="217" y="334"/>
                    <a:pt x="217" y="334"/>
                    <a:pt x="217" y="334"/>
                  </a:cubicBezTo>
                  <a:cubicBezTo>
                    <a:pt x="217" y="332"/>
                    <a:pt x="217" y="332"/>
                    <a:pt x="217" y="332"/>
                  </a:cubicBezTo>
                  <a:cubicBezTo>
                    <a:pt x="217" y="332"/>
                    <a:pt x="216" y="332"/>
                    <a:pt x="216" y="332"/>
                  </a:cubicBezTo>
                  <a:cubicBezTo>
                    <a:pt x="212" y="332"/>
                    <a:pt x="198" y="332"/>
                    <a:pt x="185" y="332"/>
                  </a:cubicBezTo>
                  <a:cubicBezTo>
                    <a:pt x="179" y="332"/>
                    <a:pt x="173" y="332"/>
                    <a:pt x="169" y="332"/>
                  </a:cubicBezTo>
                  <a:cubicBezTo>
                    <a:pt x="166" y="332"/>
                    <a:pt x="164" y="332"/>
                    <a:pt x="163" y="332"/>
                  </a:cubicBezTo>
                  <a:cubicBezTo>
                    <a:pt x="162" y="332"/>
                    <a:pt x="162" y="332"/>
                    <a:pt x="161" y="332"/>
                  </a:cubicBezTo>
                  <a:cubicBezTo>
                    <a:pt x="161" y="332"/>
                    <a:pt x="161" y="332"/>
                    <a:pt x="160" y="332"/>
                  </a:cubicBezTo>
                  <a:cubicBezTo>
                    <a:pt x="160" y="332"/>
                    <a:pt x="159" y="332"/>
                    <a:pt x="159" y="333"/>
                  </a:cubicBezTo>
                  <a:cubicBezTo>
                    <a:pt x="159" y="333"/>
                    <a:pt x="158" y="333"/>
                    <a:pt x="157" y="333"/>
                  </a:cubicBezTo>
                  <a:cubicBezTo>
                    <a:pt x="157" y="333"/>
                    <a:pt x="157" y="334"/>
                    <a:pt x="156" y="334"/>
                  </a:cubicBezTo>
                  <a:cubicBezTo>
                    <a:pt x="156" y="334"/>
                    <a:pt x="155" y="335"/>
                    <a:pt x="154" y="336"/>
                  </a:cubicBezTo>
                  <a:cubicBezTo>
                    <a:pt x="153" y="338"/>
                    <a:pt x="153" y="340"/>
                    <a:pt x="153" y="342"/>
                  </a:cubicBezTo>
                  <a:cubicBezTo>
                    <a:pt x="154" y="344"/>
                    <a:pt x="155" y="346"/>
                    <a:pt x="157" y="347"/>
                  </a:cubicBezTo>
                  <a:cubicBezTo>
                    <a:pt x="173" y="357"/>
                    <a:pt x="173" y="357"/>
                    <a:pt x="173" y="357"/>
                  </a:cubicBezTo>
                  <a:cubicBezTo>
                    <a:pt x="178" y="350"/>
                    <a:pt x="178" y="350"/>
                    <a:pt x="178" y="350"/>
                  </a:cubicBezTo>
                  <a:cubicBezTo>
                    <a:pt x="178" y="342"/>
                    <a:pt x="178" y="342"/>
                    <a:pt x="178" y="342"/>
                  </a:cubicBezTo>
                  <a:cubicBezTo>
                    <a:pt x="178" y="342"/>
                    <a:pt x="168" y="341"/>
                    <a:pt x="156" y="340"/>
                  </a:cubicBezTo>
                  <a:cubicBezTo>
                    <a:pt x="150" y="340"/>
                    <a:pt x="144" y="339"/>
                    <a:pt x="140" y="339"/>
                  </a:cubicBezTo>
                  <a:cubicBezTo>
                    <a:pt x="137" y="339"/>
                    <a:pt x="135" y="338"/>
                    <a:pt x="133" y="338"/>
                  </a:cubicBezTo>
                  <a:cubicBezTo>
                    <a:pt x="131" y="338"/>
                    <a:pt x="130" y="338"/>
                    <a:pt x="129" y="338"/>
                  </a:cubicBezTo>
                  <a:cubicBezTo>
                    <a:pt x="129" y="338"/>
                    <a:pt x="128" y="338"/>
                    <a:pt x="128" y="338"/>
                  </a:cubicBezTo>
                  <a:cubicBezTo>
                    <a:pt x="128" y="338"/>
                    <a:pt x="127" y="338"/>
                    <a:pt x="126" y="338"/>
                  </a:cubicBezTo>
                  <a:cubicBezTo>
                    <a:pt x="126" y="338"/>
                    <a:pt x="126" y="339"/>
                    <a:pt x="125" y="339"/>
                  </a:cubicBezTo>
                  <a:cubicBezTo>
                    <a:pt x="125" y="339"/>
                    <a:pt x="124" y="339"/>
                    <a:pt x="123" y="340"/>
                  </a:cubicBezTo>
                  <a:cubicBezTo>
                    <a:pt x="123" y="340"/>
                    <a:pt x="122" y="341"/>
                    <a:pt x="121" y="342"/>
                  </a:cubicBezTo>
                  <a:cubicBezTo>
                    <a:pt x="119" y="346"/>
                    <a:pt x="120" y="351"/>
                    <a:pt x="124" y="353"/>
                  </a:cubicBezTo>
                  <a:cubicBezTo>
                    <a:pt x="130" y="357"/>
                    <a:pt x="130" y="357"/>
                    <a:pt x="130" y="357"/>
                  </a:cubicBezTo>
                  <a:cubicBezTo>
                    <a:pt x="134" y="350"/>
                    <a:pt x="134" y="350"/>
                    <a:pt x="134" y="350"/>
                  </a:cubicBezTo>
                  <a:cubicBezTo>
                    <a:pt x="133" y="342"/>
                    <a:pt x="133" y="342"/>
                    <a:pt x="133" y="342"/>
                  </a:cubicBezTo>
                  <a:cubicBezTo>
                    <a:pt x="92" y="349"/>
                    <a:pt x="92" y="349"/>
                    <a:pt x="92" y="349"/>
                  </a:cubicBezTo>
                  <a:cubicBezTo>
                    <a:pt x="88" y="349"/>
                    <a:pt x="86" y="352"/>
                    <a:pt x="85" y="355"/>
                  </a:cubicBezTo>
                  <a:cubicBezTo>
                    <a:pt x="84" y="358"/>
                    <a:pt x="86" y="362"/>
                    <a:pt x="89" y="364"/>
                  </a:cubicBezTo>
                  <a:cubicBezTo>
                    <a:pt x="104" y="374"/>
                    <a:pt x="104" y="374"/>
                    <a:pt x="104" y="374"/>
                  </a:cubicBezTo>
                  <a:cubicBezTo>
                    <a:pt x="109" y="367"/>
                    <a:pt x="109" y="367"/>
                    <a:pt x="109" y="367"/>
                  </a:cubicBezTo>
                  <a:cubicBezTo>
                    <a:pt x="102" y="362"/>
                    <a:pt x="102" y="362"/>
                    <a:pt x="102" y="362"/>
                  </a:cubicBezTo>
                  <a:cubicBezTo>
                    <a:pt x="108" y="366"/>
                    <a:pt x="108" y="366"/>
                    <a:pt x="108" y="366"/>
                  </a:cubicBezTo>
                  <a:cubicBezTo>
                    <a:pt x="105" y="360"/>
                    <a:pt x="105" y="360"/>
                    <a:pt x="105" y="360"/>
                  </a:cubicBezTo>
                  <a:cubicBezTo>
                    <a:pt x="104" y="360"/>
                    <a:pt x="103" y="360"/>
                    <a:pt x="102" y="362"/>
                  </a:cubicBezTo>
                  <a:cubicBezTo>
                    <a:pt x="108" y="366"/>
                    <a:pt x="108" y="366"/>
                    <a:pt x="108" y="366"/>
                  </a:cubicBezTo>
                  <a:cubicBezTo>
                    <a:pt x="105" y="360"/>
                    <a:pt x="105" y="360"/>
                    <a:pt x="105" y="360"/>
                  </a:cubicBezTo>
                  <a:cubicBezTo>
                    <a:pt x="108" y="366"/>
                    <a:pt x="108" y="366"/>
                    <a:pt x="108" y="366"/>
                  </a:cubicBezTo>
                  <a:cubicBezTo>
                    <a:pt x="106" y="359"/>
                    <a:pt x="106" y="359"/>
                    <a:pt x="106" y="359"/>
                  </a:cubicBezTo>
                  <a:cubicBezTo>
                    <a:pt x="105" y="359"/>
                    <a:pt x="105" y="359"/>
                    <a:pt x="105" y="360"/>
                  </a:cubicBezTo>
                  <a:cubicBezTo>
                    <a:pt x="108" y="366"/>
                    <a:pt x="108" y="366"/>
                    <a:pt x="108" y="366"/>
                  </a:cubicBezTo>
                  <a:cubicBezTo>
                    <a:pt x="106" y="359"/>
                    <a:pt x="106" y="359"/>
                    <a:pt x="106" y="359"/>
                  </a:cubicBezTo>
                  <a:cubicBezTo>
                    <a:pt x="107" y="363"/>
                    <a:pt x="107" y="363"/>
                    <a:pt x="107" y="363"/>
                  </a:cubicBezTo>
                  <a:cubicBezTo>
                    <a:pt x="106" y="359"/>
                    <a:pt x="106" y="359"/>
                    <a:pt x="106" y="359"/>
                  </a:cubicBezTo>
                  <a:cubicBezTo>
                    <a:pt x="106" y="359"/>
                    <a:pt x="106" y="359"/>
                    <a:pt x="106" y="359"/>
                  </a:cubicBezTo>
                  <a:cubicBezTo>
                    <a:pt x="107" y="363"/>
                    <a:pt x="107" y="363"/>
                    <a:pt x="107" y="363"/>
                  </a:cubicBezTo>
                  <a:cubicBezTo>
                    <a:pt x="106" y="359"/>
                    <a:pt x="106" y="359"/>
                    <a:pt x="106" y="359"/>
                  </a:cubicBezTo>
                  <a:cubicBezTo>
                    <a:pt x="106" y="359"/>
                    <a:pt x="106" y="359"/>
                    <a:pt x="105" y="359"/>
                  </a:cubicBezTo>
                  <a:cubicBezTo>
                    <a:pt x="103" y="359"/>
                    <a:pt x="98" y="359"/>
                    <a:pt x="92" y="360"/>
                  </a:cubicBezTo>
                  <a:cubicBezTo>
                    <a:pt x="84" y="360"/>
                    <a:pt x="73" y="360"/>
                    <a:pt x="64" y="360"/>
                  </a:cubicBezTo>
                  <a:cubicBezTo>
                    <a:pt x="60" y="360"/>
                    <a:pt x="56" y="360"/>
                    <a:pt x="53" y="361"/>
                  </a:cubicBezTo>
                  <a:cubicBezTo>
                    <a:pt x="52" y="361"/>
                    <a:pt x="51" y="361"/>
                    <a:pt x="50" y="361"/>
                  </a:cubicBezTo>
                  <a:cubicBezTo>
                    <a:pt x="49" y="361"/>
                    <a:pt x="49" y="361"/>
                    <a:pt x="48" y="361"/>
                  </a:cubicBezTo>
                  <a:cubicBezTo>
                    <a:pt x="48" y="361"/>
                    <a:pt x="47" y="361"/>
                    <a:pt x="47" y="362"/>
                  </a:cubicBezTo>
                  <a:cubicBezTo>
                    <a:pt x="46" y="362"/>
                    <a:pt x="46" y="362"/>
                    <a:pt x="45" y="362"/>
                  </a:cubicBezTo>
                  <a:cubicBezTo>
                    <a:pt x="44" y="363"/>
                    <a:pt x="43" y="363"/>
                    <a:pt x="42" y="365"/>
                  </a:cubicBezTo>
                  <a:cubicBezTo>
                    <a:pt x="41" y="367"/>
                    <a:pt x="41" y="369"/>
                    <a:pt x="41" y="371"/>
                  </a:cubicBezTo>
                  <a:cubicBezTo>
                    <a:pt x="42" y="373"/>
                    <a:pt x="43" y="375"/>
                    <a:pt x="45" y="376"/>
                  </a:cubicBezTo>
                  <a:cubicBezTo>
                    <a:pt x="48" y="378"/>
                    <a:pt x="48" y="378"/>
                    <a:pt x="48" y="378"/>
                  </a:cubicBezTo>
                  <a:cubicBezTo>
                    <a:pt x="52" y="371"/>
                    <a:pt x="52" y="371"/>
                    <a:pt x="52" y="371"/>
                  </a:cubicBezTo>
                  <a:cubicBezTo>
                    <a:pt x="45" y="367"/>
                    <a:pt x="45" y="367"/>
                    <a:pt x="45" y="367"/>
                  </a:cubicBezTo>
                  <a:cubicBezTo>
                    <a:pt x="52" y="371"/>
                    <a:pt x="52" y="371"/>
                    <a:pt x="52" y="371"/>
                  </a:cubicBezTo>
                  <a:cubicBezTo>
                    <a:pt x="47" y="365"/>
                    <a:pt x="47" y="365"/>
                    <a:pt x="47" y="365"/>
                  </a:cubicBezTo>
                  <a:cubicBezTo>
                    <a:pt x="47" y="365"/>
                    <a:pt x="46" y="366"/>
                    <a:pt x="45" y="367"/>
                  </a:cubicBezTo>
                  <a:cubicBezTo>
                    <a:pt x="52" y="371"/>
                    <a:pt x="52" y="371"/>
                    <a:pt x="52" y="371"/>
                  </a:cubicBezTo>
                  <a:cubicBezTo>
                    <a:pt x="47" y="365"/>
                    <a:pt x="47" y="365"/>
                    <a:pt x="47" y="365"/>
                  </a:cubicBezTo>
                  <a:cubicBezTo>
                    <a:pt x="52" y="371"/>
                    <a:pt x="52" y="371"/>
                    <a:pt x="52" y="371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48" y="364"/>
                    <a:pt x="48" y="364"/>
                    <a:pt x="47" y="365"/>
                  </a:cubicBezTo>
                  <a:cubicBezTo>
                    <a:pt x="52" y="371"/>
                    <a:pt x="52" y="371"/>
                    <a:pt x="52" y="371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1" y="369"/>
                    <a:pt x="51" y="369"/>
                    <a:pt x="51" y="369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4"/>
                  </a:cubicBezTo>
                  <a:cubicBezTo>
                    <a:pt x="51" y="369"/>
                    <a:pt x="51" y="369"/>
                    <a:pt x="51" y="369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9" y="363"/>
                    <a:pt x="49" y="363"/>
                  </a:cubicBezTo>
                  <a:cubicBezTo>
                    <a:pt x="49" y="363"/>
                    <a:pt x="48" y="364"/>
                    <a:pt x="47" y="364"/>
                  </a:cubicBezTo>
                  <a:cubicBezTo>
                    <a:pt x="41" y="365"/>
                    <a:pt x="32" y="367"/>
                    <a:pt x="24" y="368"/>
                  </a:cubicBezTo>
                  <a:cubicBezTo>
                    <a:pt x="19" y="369"/>
                    <a:pt x="16" y="369"/>
                    <a:pt x="13" y="370"/>
                  </a:cubicBezTo>
                  <a:cubicBezTo>
                    <a:pt x="11" y="370"/>
                    <a:pt x="10" y="370"/>
                    <a:pt x="9" y="371"/>
                  </a:cubicBezTo>
                  <a:cubicBezTo>
                    <a:pt x="9" y="371"/>
                    <a:pt x="8" y="371"/>
                    <a:pt x="8" y="371"/>
                  </a:cubicBezTo>
                  <a:cubicBezTo>
                    <a:pt x="8" y="371"/>
                    <a:pt x="8" y="371"/>
                    <a:pt x="7" y="371"/>
                  </a:cubicBezTo>
                  <a:cubicBezTo>
                    <a:pt x="7" y="371"/>
                    <a:pt x="7" y="371"/>
                    <a:pt x="6" y="371"/>
                  </a:cubicBezTo>
                  <a:cubicBezTo>
                    <a:pt x="6" y="371"/>
                    <a:pt x="6" y="372"/>
                    <a:pt x="5" y="372"/>
                  </a:cubicBezTo>
                  <a:cubicBezTo>
                    <a:pt x="5" y="372"/>
                    <a:pt x="5" y="372"/>
                    <a:pt x="4" y="373"/>
                  </a:cubicBezTo>
                  <a:cubicBezTo>
                    <a:pt x="4" y="373"/>
                    <a:pt x="3" y="374"/>
                    <a:pt x="2" y="375"/>
                  </a:cubicBezTo>
                  <a:cubicBezTo>
                    <a:pt x="0" y="378"/>
                    <a:pt x="1" y="383"/>
                    <a:pt x="5" y="386"/>
                  </a:cubicBezTo>
                  <a:cubicBezTo>
                    <a:pt x="9" y="388"/>
                    <a:pt x="9" y="388"/>
                    <a:pt x="9" y="388"/>
                  </a:cubicBezTo>
                  <a:cubicBezTo>
                    <a:pt x="13" y="391"/>
                    <a:pt x="18" y="389"/>
                    <a:pt x="20" y="386"/>
                  </a:cubicBezTo>
                  <a:cubicBezTo>
                    <a:pt x="22" y="382"/>
                    <a:pt x="21" y="377"/>
                    <a:pt x="17" y="37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17"/>
            <p:cNvSpPr/>
            <p:nvPr/>
          </p:nvSpPr>
          <p:spPr bwMode="auto">
            <a:xfrm>
              <a:off x="1954349" y="2030523"/>
              <a:ext cx="1084263" cy="520700"/>
            </a:xfrm>
            <a:custGeom>
              <a:avLst/>
              <a:gdLst>
                <a:gd name="T0" fmla="*/ 683 w 683"/>
                <a:gd name="T1" fmla="*/ 304 h 328"/>
                <a:gd name="T2" fmla="*/ 348 w 683"/>
                <a:gd name="T3" fmla="*/ 0 h 328"/>
                <a:gd name="T4" fmla="*/ 340 w 683"/>
                <a:gd name="T5" fmla="*/ 8 h 328"/>
                <a:gd name="T6" fmla="*/ 340 w 683"/>
                <a:gd name="T7" fmla="*/ 8 h 328"/>
                <a:gd name="T8" fmla="*/ 332 w 683"/>
                <a:gd name="T9" fmla="*/ 15 h 328"/>
                <a:gd name="T10" fmla="*/ 326 w 683"/>
                <a:gd name="T11" fmla="*/ 20 h 328"/>
                <a:gd name="T12" fmla="*/ 326 w 683"/>
                <a:gd name="T13" fmla="*/ 20 h 328"/>
                <a:gd name="T14" fmla="*/ 0 w 683"/>
                <a:gd name="T15" fmla="*/ 300 h 328"/>
                <a:gd name="T16" fmla="*/ 22 w 683"/>
                <a:gd name="T17" fmla="*/ 321 h 328"/>
                <a:gd name="T18" fmla="*/ 347 w 683"/>
                <a:gd name="T19" fmla="*/ 41 h 328"/>
                <a:gd name="T20" fmla="*/ 661 w 683"/>
                <a:gd name="T21" fmla="*/ 328 h 328"/>
                <a:gd name="T22" fmla="*/ 683 w 683"/>
                <a:gd name="T23" fmla="*/ 30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3" h="328">
                  <a:moveTo>
                    <a:pt x="683" y="304"/>
                  </a:moveTo>
                  <a:lnTo>
                    <a:pt x="348" y="0"/>
                  </a:lnTo>
                  <a:lnTo>
                    <a:pt x="340" y="8"/>
                  </a:lnTo>
                  <a:lnTo>
                    <a:pt x="340" y="8"/>
                  </a:lnTo>
                  <a:lnTo>
                    <a:pt x="332" y="15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0" y="300"/>
                  </a:lnTo>
                  <a:lnTo>
                    <a:pt x="22" y="321"/>
                  </a:lnTo>
                  <a:lnTo>
                    <a:pt x="347" y="41"/>
                  </a:lnTo>
                  <a:lnTo>
                    <a:pt x="661" y="328"/>
                  </a:lnTo>
                  <a:lnTo>
                    <a:pt x="683" y="30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118"/>
            <p:cNvSpPr/>
            <p:nvPr/>
          </p:nvSpPr>
          <p:spPr bwMode="auto">
            <a:xfrm>
              <a:off x="1973399" y="2532173"/>
              <a:ext cx="1042988" cy="746125"/>
            </a:xfrm>
            <a:custGeom>
              <a:avLst/>
              <a:gdLst>
                <a:gd name="T0" fmla="*/ 2 w 657"/>
                <a:gd name="T1" fmla="*/ 3 h 470"/>
                <a:gd name="T2" fmla="*/ 324 w 657"/>
                <a:gd name="T3" fmla="*/ 246 h 470"/>
                <a:gd name="T4" fmla="*/ 657 w 657"/>
                <a:gd name="T5" fmla="*/ 0 h 470"/>
                <a:gd name="T6" fmla="*/ 656 w 657"/>
                <a:gd name="T7" fmla="*/ 470 h 470"/>
                <a:gd name="T8" fmla="*/ 0 w 657"/>
                <a:gd name="T9" fmla="*/ 469 h 470"/>
                <a:gd name="T10" fmla="*/ 2 w 657"/>
                <a:gd name="T11" fmla="*/ 3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7" h="470">
                  <a:moveTo>
                    <a:pt x="2" y="3"/>
                  </a:moveTo>
                  <a:lnTo>
                    <a:pt x="324" y="246"/>
                  </a:lnTo>
                  <a:lnTo>
                    <a:pt x="657" y="0"/>
                  </a:lnTo>
                  <a:lnTo>
                    <a:pt x="656" y="470"/>
                  </a:lnTo>
                  <a:lnTo>
                    <a:pt x="0" y="469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19"/>
            <p:cNvSpPr>
              <a:spLocks noEditPoints="1"/>
            </p:cNvSpPr>
            <p:nvPr/>
          </p:nvSpPr>
          <p:spPr bwMode="auto">
            <a:xfrm>
              <a:off x="1949587" y="2505186"/>
              <a:ext cx="1089025" cy="793750"/>
            </a:xfrm>
            <a:custGeom>
              <a:avLst/>
              <a:gdLst>
                <a:gd name="T0" fmla="*/ 686 w 686"/>
                <a:gd name="T1" fmla="*/ 5 h 500"/>
                <a:gd name="T2" fmla="*/ 659 w 686"/>
                <a:gd name="T3" fmla="*/ 5 h 500"/>
                <a:gd name="T4" fmla="*/ 341 w 686"/>
                <a:gd name="T5" fmla="*/ 249 h 500"/>
                <a:gd name="T6" fmla="*/ 30 w 686"/>
                <a:gd name="T7" fmla="*/ 2 h 500"/>
                <a:gd name="T8" fmla="*/ 30 w 686"/>
                <a:gd name="T9" fmla="*/ 1 h 500"/>
                <a:gd name="T10" fmla="*/ 29 w 686"/>
                <a:gd name="T11" fmla="*/ 1 h 500"/>
                <a:gd name="T12" fmla="*/ 29 w 686"/>
                <a:gd name="T13" fmla="*/ 0 h 500"/>
                <a:gd name="T14" fmla="*/ 28 w 686"/>
                <a:gd name="T15" fmla="*/ 1 h 500"/>
                <a:gd name="T16" fmla="*/ 3 w 686"/>
                <a:gd name="T17" fmla="*/ 1 h 500"/>
                <a:gd name="T18" fmla="*/ 0 w 686"/>
                <a:gd name="T19" fmla="*/ 496 h 500"/>
                <a:gd name="T20" fmla="*/ 683 w 686"/>
                <a:gd name="T21" fmla="*/ 500 h 500"/>
                <a:gd name="T22" fmla="*/ 686 w 686"/>
                <a:gd name="T23" fmla="*/ 5 h 500"/>
                <a:gd name="T24" fmla="*/ 28 w 686"/>
                <a:gd name="T25" fmla="*/ 469 h 500"/>
                <a:gd name="T26" fmla="*/ 30 w 686"/>
                <a:gd name="T27" fmla="*/ 39 h 500"/>
                <a:gd name="T28" fmla="*/ 339 w 686"/>
                <a:gd name="T29" fmla="*/ 283 h 500"/>
                <a:gd name="T30" fmla="*/ 339 w 686"/>
                <a:gd name="T31" fmla="*/ 283 h 500"/>
                <a:gd name="T32" fmla="*/ 341 w 686"/>
                <a:gd name="T33" fmla="*/ 284 h 500"/>
                <a:gd name="T34" fmla="*/ 659 w 686"/>
                <a:gd name="T35" fmla="*/ 40 h 500"/>
                <a:gd name="T36" fmla="*/ 656 w 686"/>
                <a:gd name="T37" fmla="*/ 473 h 500"/>
                <a:gd name="T38" fmla="*/ 28 w 686"/>
                <a:gd name="T39" fmla="*/ 46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86" h="500">
                  <a:moveTo>
                    <a:pt x="686" y="5"/>
                  </a:moveTo>
                  <a:lnTo>
                    <a:pt x="659" y="5"/>
                  </a:lnTo>
                  <a:lnTo>
                    <a:pt x="341" y="249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3" y="1"/>
                  </a:lnTo>
                  <a:lnTo>
                    <a:pt x="0" y="496"/>
                  </a:lnTo>
                  <a:lnTo>
                    <a:pt x="683" y="500"/>
                  </a:lnTo>
                  <a:lnTo>
                    <a:pt x="686" y="5"/>
                  </a:lnTo>
                  <a:close/>
                  <a:moveTo>
                    <a:pt x="28" y="469"/>
                  </a:moveTo>
                  <a:lnTo>
                    <a:pt x="30" y="39"/>
                  </a:lnTo>
                  <a:lnTo>
                    <a:pt x="339" y="283"/>
                  </a:lnTo>
                  <a:lnTo>
                    <a:pt x="339" y="283"/>
                  </a:lnTo>
                  <a:lnTo>
                    <a:pt x="341" y="284"/>
                  </a:lnTo>
                  <a:lnTo>
                    <a:pt x="659" y="40"/>
                  </a:lnTo>
                  <a:lnTo>
                    <a:pt x="656" y="473"/>
                  </a:lnTo>
                  <a:lnTo>
                    <a:pt x="28" y="469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20"/>
            <p:cNvSpPr/>
            <p:nvPr/>
          </p:nvSpPr>
          <p:spPr bwMode="auto">
            <a:xfrm>
              <a:off x="2000387" y="2790936"/>
              <a:ext cx="971550" cy="465138"/>
            </a:xfrm>
            <a:custGeom>
              <a:avLst/>
              <a:gdLst>
                <a:gd name="T0" fmla="*/ 0 w 612"/>
                <a:gd name="T1" fmla="*/ 289 h 293"/>
                <a:gd name="T2" fmla="*/ 314 w 612"/>
                <a:gd name="T3" fmla="*/ 0 h 293"/>
                <a:gd name="T4" fmla="*/ 612 w 612"/>
                <a:gd name="T5" fmla="*/ 293 h 293"/>
                <a:gd name="T6" fmla="*/ 0 w 612"/>
                <a:gd name="T7" fmla="*/ 28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2" h="293">
                  <a:moveTo>
                    <a:pt x="0" y="289"/>
                  </a:moveTo>
                  <a:lnTo>
                    <a:pt x="314" y="0"/>
                  </a:lnTo>
                  <a:lnTo>
                    <a:pt x="612" y="293"/>
                  </a:lnTo>
                  <a:lnTo>
                    <a:pt x="0" y="2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21"/>
            <p:cNvSpPr/>
            <p:nvPr/>
          </p:nvSpPr>
          <p:spPr bwMode="auto">
            <a:xfrm>
              <a:off x="1957524" y="2767123"/>
              <a:ext cx="1074738" cy="519113"/>
            </a:xfrm>
            <a:custGeom>
              <a:avLst/>
              <a:gdLst>
                <a:gd name="T0" fmla="*/ 677 w 677"/>
                <a:gd name="T1" fmla="*/ 304 h 327"/>
                <a:gd name="T2" fmla="*/ 343 w 677"/>
                <a:gd name="T3" fmla="*/ 0 h 327"/>
                <a:gd name="T4" fmla="*/ 334 w 677"/>
                <a:gd name="T5" fmla="*/ 8 h 327"/>
                <a:gd name="T6" fmla="*/ 334 w 677"/>
                <a:gd name="T7" fmla="*/ 8 h 327"/>
                <a:gd name="T8" fmla="*/ 326 w 677"/>
                <a:gd name="T9" fmla="*/ 14 h 327"/>
                <a:gd name="T10" fmla="*/ 320 w 677"/>
                <a:gd name="T11" fmla="*/ 20 h 327"/>
                <a:gd name="T12" fmla="*/ 320 w 677"/>
                <a:gd name="T13" fmla="*/ 20 h 327"/>
                <a:gd name="T14" fmla="*/ 0 w 677"/>
                <a:gd name="T15" fmla="*/ 294 h 327"/>
                <a:gd name="T16" fmla="*/ 16 w 677"/>
                <a:gd name="T17" fmla="*/ 320 h 327"/>
                <a:gd name="T18" fmla="*/ 343 w 677"/>
                <a:gd name="T19" fmla="*/ 40 h 327"/>
                <a:gd name="T20" fmla="*/ 656 w 677"/>
                <a:gd name="T21" fmla="*/ 327 h 327"/>
                <a:gd name="T22" fmla="*/ 677 w 677"/>
                <a:gd name="T23" fmla="*/ 304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7" h="327">
                  <a:moveTo>
                    <a:pt x="677" y="304"/>
                  </a:moveTo>
                  <a:lnTo>
                    <a:pt x="343" y="0"/>
                  </a:lnTo>
                  <a:lnTo>
                    <a:pt x="334" y="8"/>
                  </a:lnTo>
                  <a:lnTo>
                    <a:pt x="334" y="8"/>
                  </a:lnTo>
                  <a:lnTo>
                    <a:pt x="326" y="14"/>
                  </a:lnTo>
                  <a:lnTo>
                    <a:pt x="320" y="20"/>
                  </a:lnTo>
                  <a:lnTo>
                    <a:pt x="320" y="20"/>
                  </a:lnTo>
                  <a:lnTo>
                    <a:pt x="0" y="294"/>
                  </a:lnTo>
                  <a:lnTo>
                    <a:pt x="16" y="320"/>
                  </a:lnTo>
                  <a:lnTo>
                    <a:pt x="343" y="40"/>
                  </a:lnTo>
                  <a:lnTo>
                    <a:pt x="656" y="327"/>
                  </a:lnTo>
                  <a:lnTo>
                    <a:pt x="677" y="304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22"/>
            <p:cNvSpPr/>
            <p:nvPr/>
          </p:nvSpPr>
          <p:spPr bwMode="auto">
            <a:xfrm>
              <a:off x="2790962" y="3111611"/>
              <a:ext cx="363538" cy="363538"/>
            </a:xfrm>
            <a:custGeom>
              <a:avLst/>
              <a:gdLst>
                <a:gd name="T0" fmla="*/ 230 w 231"/>
                <a:gd name="T1" fmla="*/ 118 h 231"/>
                <a:gd name="T2" fmla="*/ 114 w 231"/>
                <a:gd name="T3" fmla="*/ 230 h 231"/>
                <a:gd name="T4" fmla="*/ 2 w 231"/>
                <a:gd name="T5" fmla="*/ 113 h 231"/>
                <a:gd name="T6" fmla="*/ 118 w 231"/>
                <a:gd name="T7" fmla="*/ 1 h 231"/>
                <a:gd name="T8" fmla="*/ 230 w 231"/>
                <a:gd name="T9" fmla="*/ 11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231">
                  <a:moveTo>
                    <a:pt x="230" y="118"/>
                  </a:moveTo>
                  <a:cubicBezTo>
                    <a:pt x="229" y="181"/>
                    <a:pt x="177" y="231"/>
                    <a:pt x="114" y="230"/>
                  </a:cubicBezTo>
                  <a:cubicBezTo>
                    <a:pt x="50" y="228"/>
                    <a:pt x="0" y="176"/>
                    <a:pt x="2" y="113"/>
                  </a:cubicBezTo>
                  <a:cubicBezTo>
                    <a:pt x="3" y="50"/>
                    <a:pt x="55" y="0"/>
                    <a:pt x="118" y="1"/>
                  </a:cubicBezTo>
                  <a:cubicBezTo>
                    <a:pt x="181" y="2"/>
                    <a:pt x="231" y="54"/>
                    <a:pt x="23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23"/>
            <p:cNvSpPr/>
            <p:nvPr/>
          </p:nvSpPr>
          <p:spPr bwMode="auto">
            <a:xfrm>
              <a:off x="2776674" y="3097323"/>
              <a:ext cx="390525" cy="392113"/>
            </a:xfrm>
            <a:custGeom>
              <a:avLst/>
              <a:gdLst>
                <a:gd name="T0" fmla="*/ 239 w 249"/>
                <a:gd name="T1" fmla="*/ 127 h 249"/>
                <a:gd name="T2" fmla="*/ 228 w 249"/>
                <a:gd name="T3" fmla="*/ 126 h 249"/>
                <a:gd name="T4" fmla="*/ 197 w 249"/>
                <a:gd name="T5" fmla="*/ 198 h 249"/>
                <a:gd name="T6" fmla="*/ 125 w 249"/>
                <a:gd name="T7" fmla="*/ 228 h 249"/>
                <a:gd name="T8" fmla="*/ 123 w 249"/>
                <a:gd name="T9" fmla="*/ 228 h 249"/>
                <a:gd name="T10" fmla="*/ 51 w 249"/>
                <a:gd name="T11" fmla="*/ 197 h 249"/>
                <a:gd name="T12" fmla="*/ 21 w 249"/>
                <a:gd name="T13" fmla="*/ 124 h 249"/>
                <a:gd name="T14" fmla="*/ 21 w 249"/>
                <a:gd name="T15" fmla="*/ 122 h 249"/>
                <a:gd name="T16" fmla="*/ 52 w 249"/>
                <a:gd name="T17" fmla="*/ 50 h 249"/>
                <a:gd name="T18" fmla="*/ 125 w 249"/>
                <a:gd name="T19" fmla="*/ 21 h 249"/>
                <a:gd name="T20" fmla="*/ 127 w 249"/>
                <a:gd name="T21" fmla="*/ 21 h 249"/>
                <a:gd name="T22" fmla="*/ 127 w 249"/>
                <a:gd name="T23" fmla="*/ 21 h 249"/>
                <a:gd name="T24" fmla="*/ 199 w 249"/>
                <a:gd name="T25" fmla="*/ 52 h 249"/>
                <a:gd name="T26" fmla="*/ 229 w 249"/>
                <a:gd name="T27" fmla="*/ 124 h 249"/>
                <a:gd name="T28" fmla="*/ 228 w 249"/>
                <a:gd name="T29" fmla="*/ 126 h 249"/>
                <a:gd name="T30" fmla="*/ 239 w 249"/>
                <a:gd name="T31" fmla="*/ 127 h 249"/>
                <a:gd name="T32" fmla="*/ 249 w 249"/>
                <a:gd name="T33" fmla="*/ 127 h 249"/>
                <a:gd name="T34" fmla="*/ 249 w 249"/>
                <a:gd name="T35" fmla="*/ 124 h 249"/>
                <a:gd name="T36" fmla="*/ 214 w 249"/>
                <a:gd name="T37" fmla="*/ 37 h 249"/>
                <a:gd name="T38" fmla="*/ 127 w 249"/>
                <a:gd name="T39" fmla="*/ 0 h 249"/>
                <a:gd name="T40" fmla="*/ 127 w 249"/>
                <a:gd name="T41" fmla="*/ 0 h 249"/>
                <a:gd name="T42" fmla="*/ 125 w 249"/>
                <a:gd name="T43" fmla="*/ 0 h 249"/>
                <a:gd name="T44" fmla="*/ 38 w 249"/>
                <a:gd name="T45" fmla="*/ 35 h 249"/>
                <a:gd name="T46" fmla="*/ 0 w 249"/>
                <a:gd name="T47" fmla="*/ 122 h 249"/>
                <a:gd name="T48" fmla="*/ 0 w 249"/>
                <a:gd name="T49" fmla="*/ 124 h 249"/>
                <a:gd name="T50" fmla="*/ 36 w 249"/>
                <a:gd name="T51" fmla="*/ 212 h 249"/>
                <a:gd name="T52" fmla="*/ 122 w 249"/>
                <a:gd name="T53" fmla="*/ 249 h 249"/>
                <a:gd name="T54" fmla="*/ 125 w 249"/>
                <a:gd name="T55" fmla="*/ 249 h 249"/>
                <a:gd name="T56" fmla="*/ 212 w 249"/>
                <a:gd name="T57" fmla="*/ 213 h 249"/>
                <a:gd name="T58" fmla="*/ 249 w 249"/>
                <a:gd name="T59" fmla="*/ 127 h 249"/>
                <a:gd name="T60" fmla="*/ 239 w 249"/>
                <a:gd name="T61" fmla="*/ 12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9" h="249">
                  <a:moveTo>
                    <a:pt x="239" y="127"/>
                  </a:moveTo>
                  <a:cubicBezTo>
                    <a:pt x="228" y="126"/>
                    <a:pt x="228" y="126"/>
                    <a:pt x="228" y="126"/>
                  </a:cubicBezTo>
                  <a:cubicBezTo>
                    <a:pt x="228" y="155"/>
                    <a:pt x="216" y="180"/>
                    <a:pt x="197" y="198"/>
                  </a:cubicBezTo>
                  <a:cubicBezTo>
                    <a:pt x="179" y="217"/>
                    <a:pt x="153" y="228"/>
                    <a:pt x="125" y="228"/>
                  </a:cubicBezTo>
                  <a:cubicBezTo>
                    <a:pt x="124" y="228"/>
                    <a:pt x="123" y="228"/>
                    <a:pt x="123" y="228"/>
                  </a:cubicBezTo>
                  <a:cubicBezTo>
                    <a:pt x="94" y="228"/>
                    <a:pt x="69" y="216"/>
                    <a:pt x="51" y="197"/>
                  </a:cubicBezTo>
                  <a:cubicBezTo>
                    <a:pt x="32" y="178"/>
                    <a:pt x="21" y="153"/>
                    <a:pt x="21" y="124"/>
                  </a:cubicBezTo>
                  <a:cubicBezTo>
                    <a:pt x="21" y="124"/>
                    <a:pt x="21" y="123"/>
                    <a:pt x="21" y="122"/>
                  </a:cubicBezTo>
                  <a:cubicBezTo>
                    <a:pt x="21" y="94"/>
                    <a:pt x="33" y="69"/>
                    <a:pt x="52" y="50"/>
                  </a:cubicBezTo>
                  <a:cubicBezTo>
                    <a:pt x="71" y="32"/>
                    <a:pt x="96" y="21"/>
                    <a:pt x="125" y="21"/>
                  </a:cubicBezTo>
                  <a:cubicBezTo>
                    <a:pt x="125" y="21"/>
                    <a:pt x="126" y="21"/>
                    <a:pt x="127" y="21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55" y="21"/>
                    <a:pt x="180" y="33"/>
                    <a:pt x="199" y="52"/>
                  </a:cubicBezTo>
                  <a:cubicBezTo>
                    <a:pt x="217" y="70"/>
                    <a:pt x="229" y="96"/>
                    <a:pt x="229" y="124"/>
                  </a:cubicBezTo>
                  <a:cubicBezTo>
                    <a:pt x="229" y="125"/>
                    <a:pt x="229" y="126"/>
                    <a:pt x="228" y="126"/>
                  </a:cubicBezTo>
                  <a:cubicBezTo>
                    <a:pt x="239" y="127"/>
                    <a:pt x="239" y="127"/>
                    <a:pt x="239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9" y="126"/>
                    <a:pt x="249" y="125"/>
                    <a:pt x="249" y="124"/>
                  </a:cubicBezTo>
                  <a:cubicBezTo>
                    <a:pt x="249" y="91"/>
                    <a:pt x="236" y="60"/>
                    <a:pt x="214" y="37"/>
                  </a:cubicBezTo>
                  <a:cubicBezTo>
                    <a:pt x="192" y="15"/>
                    <a:pt x="161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0"/>
                    <a:pt x="125" y="0"/>
                  </a:cubicBezTo>
                  <a:cubicBezTo>
                    <a:pt x="91" y="0"/>
                    <a:pt x="60" y="13"/>
                    <a:pt x="38" y="35"/>
                  </a:cubicBezTo>
                  <a:cubicBezTo>
                    <a:pt x="15" y="57"/>
                    <a:pt x="1" y="88"/>
                    <a:pt x="0" y="122"/>
                  </a:cubicBezTo>
                  <a:cubicBezTo>
                    <a:pt x="0" y="123"/>
                    <a:pt x="0" y="124"/>
                    <a:pt x="0" y="124"/>
                  </a:cubicBezTo>
                  <a:cubicBezTo>
                    <a:pt x="0" y="158"/>
                    <a:pt x="14" y="189"/>
                    <a:pt x="36" y="212"/>
                  </a:cubicBezTo>
                  <a:cubicBezTo>
                    <a:pt x="58" y="234"/>
                    <a:pt x="88" y="248"/>
                    <a:pt x="122" y="249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59" y="249"/>
                    <a:pt x="189" y="235"/>
                    <a:pt x="212" y="213"/>
                  </a:cubicBezTo>
                  <a:cubicBezTo>
                    <a:pt x="234" y="191"/>
                    <a:pt x="249" y="161"/>
                    <a:pt x="249" y="127"/>
                  </a:cubicBezTo>
                  <a:lnTo>
                    <a:pt x="239" y="12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24"/>
            <p:cNvSpPr/>
            <p:nvPr/>
          </p:nvSpPr>
          <p:spPr bwMode="auto">
            <a:xfrm>
              <a:off x="2895737" y="2965561"/>
              <a:ext cx="450850" cy="461963"/>
            </a:xfrm>
            <a:custGeom>
              <a:avLst/>
              <a:gdLst>
                <a:gd name="T0" fmla="*/ 287 w 287"/>
                <a:gd name="T1" fmla="*/ 7 h 294"/>
                <a:gd name="T2" fmla="*/ 186 w 287"/>
                <a:gd name="T3" fmla="*/ 127 h 294"/>
                <a:gd name="T4" fmla="*/ 99 w 287"/>
                <a:gd name="T5" fmla="*/ 255 h 294"/>
                <a:gd name="T6" fmla="*/ 91 w 287"/>
                <a:gd name="T7" fmla="*/ 268 h 294"/>
                <a:gd name="T8" fmla="*/ 53 w 287"/>
                <a:gd name="T9" fmla="*/ 294 h 294"/>
                <a:gd name="T10" fmla="*/ 36 w 287"/>
                <a:gd name="T11" fmla="*/ 291 h 294"/>
                <a:gd name="T12" fmla="*/ 24 w 287"/>
                <a:gd name="T13" fmla="*/ 280 h 294"/>
                <a:gd name="T14" fmla="*/ 16 w 287"/>
                <a:gd name="T15" fmla="*/ 263 h 294"/>
                <a:gd name="T16" fmla="*/ 7 w 287"/>
                <a:gd name="T17" fmla="*/ 232 h 294"/>
                <a:gd name="T18" fmla="*/ 6 w 287"/>
                <a:gd name="T19" fmla="*/ 228 h 294"/>
                <a:gd name="T20" fmla="*/ 0 w 287"/>
                <a:gd name="T21" fmla="*/ 200 h 294"/>
                <a:gd name="T22" fmla="*/ 14 w 287"/>
                <a:gd name="T23" fmla="*/ 179 h 294"/>
                <a:gd name="T24" fmla="*/ 41 w 287"/>
                <a:gd name="T25" fmla="*/ 170 h 294"/>
                <a:gd name="T26" fmla="*/ 48 w 287"/>
                <a:gd name="T27" fmla="*/ 173 h 294"/>
                <a:gd name="T28" fmla="*/ 54 w 287"/>
                <a:gd name="T29" fmla="*/ 184 h 294"/>
                <a:gd name="T30" fmla="*/ 59 w 287"/>
                <a:gd name="T31" fmla="*/ 197 h 294"/>
                <a:gd name="T32" fmla="*/ 70 w 287"/>
                <a:gd name="T33" fmla="*/ 217 h 294"/>
                <a:gd name="T34" fmla="*/ 103 w 287"/>
                <a:gd name="T35" fmla="*/ 173 h 294"/>
                <a:gd name="T36" fmla="*/ 150 w 287"/>
                <a:gd name="T37" fmla="*/ 103 h 294"/>
                <a:gd name="T38" fmla="*/ 193 w 287"/>
                <a:gd name="T39" fmla="*/ 45 h 294"/>
                <a:gd name="T40" fmla="*/ 219 w 287"/>
                <a:gd name="T41" fmla="*/ 18 h 294"/>
                <a:gd name="T42" fmla="*/ 245 w 287"/>
                <a:gd name="T43" fmla="*/ 6 h 294"/>
                <a:gd name="T44" fmla="*/ 285 w 287"/>
                <a:gd name="T45" fmla="*/ 0 h 294"/>
                <a:gd name="T46" fmla="*/ 287 w 287"/>
                <a:gd name="T47" fmla="*/ 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7" h="294">
                  <a:moveTo>
                    <a:pt x="287" y="7"/>
                  </a:moveTo>
                  <a:cubicBezTo>
                    <a:pt x="251" y="46"/>
                    <a:pt x="218" y="86"/>
                    <a:pt x="186" y="127"/>
                  </a:cubicBezTo>
                  <a:cubicBezTo>
                    <a:pt x="155" y="169"/>
                    <a:pt x="126" y="211"/>
                    <a:pt x="99" y="255"/>
                  </a:cubicBezTo>
                  <a:cubicBezTo>
                    <a:pt x="97" y="258"/>
                    <a:pt x="94" y="262"/>
                    <a:pt x="91" y="268"/>
                  </a:cubicBezTo>
                  <a:cubicBezTo>
                    <a:pt x="82" y="286"/>
                    <a:pt x="70" y="294"/>
                    <a:pt x="53" y="294"/>
                  </a:cubicBezTo>
                  <a:cubicBezTo>
                    <a:pt x="46" y="294"/>
                    <a:pt x="41" y="293"/>
                    <a:pt x="36" y="291"/>
                  </a:cubicBezTo>
                  <a:cubicBezTo>
                    <a:pt x="32" y="288"/>
                    <a:pt x="28" y="285"/>
                    <a:pt x="24" y="280"/>
                  </a:cubicBezTo>
                  <a:cubicBezTo>
                    <a:pt x="21" y="275"/>
                    <a:pt x="18" y="270"/>
                    <a:pt x="16" y="263"/>
                  </a:cubicBezTo>
                  <a:cubicBezTo>
                    <a:pt x="13" y="256"/>
                    <a:pt x="10" y="245"/>
                    <a:pt x="7" y="232"/>
                  </a:cubicBezTo>
                  <a:cubicBezTo>
                    <a:pt x="6" y="231"/>
                    <a:pt x="6" y="230"/>
                    <a:pt x="6" y="228"/>
                  </a:cubicBezTo>
                  <a:cubicBezTo>
                    <a:pt x="2" y="213"/>
                    <a:pt x="0" y="204"/>
                    <a:pt x="0" y="200"/>
                  </a:cubicBezTo>
                  <a:cubicBezTo>
                    <a:pt x="0" y="192"/>
                    <a:pt x="5" y="185"/>
                    <a:pt x="14" y="179"/>
                  </a:cubicBezTo>
                  <a:cubicBezTo>
                    <a:pt x="23" y="173"/>
                    <a:pt x="32" y="170"/>
                    <a:pt x="41" y="170"/>
                  </a:cubicBezTo>
                  <a:cubicBezTo>
                    <a:pt x="44" y="170"/>
                    <a:pt x="46" y="171"/>
                    <a:pt x="48" y="173"/>
                  </a:cubicBezTo>
                  <a:cubicBezTo>
                    <a:pt x="50" y="174"/>
                    <a:pt x="52" y="178"/>
                    <a:pt x="54" y="184"/>
                  </a:cubicBezTo>
                  <a:cubicBezTo>
                    <a:pt x="55" y="187"/>
                    <a:pt x="57" y="192"/>
                    <a:pt x="59" y="197"/>
                  </a:cubicBezTo>
                  <a:cubicBezTo>
                    <a:pt x="63" y="211"/>
                    <a:pt x="67" y="217"/>
                    <a:pt x="70" y="217"/>
                  </a:cubicBezTo>
                  <a:cubicBezTo>
                    <a:pt x="73" y="217"/>
                    <a:pt x="84" y="203"/>
                    <a:pt x="103" y="173"/>
                  </a:cubicBezTo>
                  <a:cubicBezTo>
                    <a:pt x="121" y="145"/>
                    <a:pt x="137" y="122"/>
                    <a:pt x="150" y="103"/>
                  </a:cubicBezTo>
                  <a:cubicBezTo>
                    <a:pt x="169" y="76"/>
                    <a:pt x="183" y="57"/>
                    <a:pt x="193" y="45"/>
                  </a:cubicBezTo>
                  <a:cubicBezTo>
                    <a:pt x="203" y="33"/>
                    <a:pt x="211" y="24"/>
                    <a:pt x="219" y="18"/>
                  </a:cubicBezTo>
                  <a:cubicBezTo>
                    <a:pt x="226" y="13"/>
                    <a:pt x="234" y="8"/>
                    <a:pt x="245" y="6"/>
                  </a:cubicBezTo>
                  <a:cubicBezTo>
                    <a:pt x="255" y="3"/>
                    <a:pt x="269" y="1"/>
                    <a:pt x="285" y="0"/>
                  </a:cubicBezTo>
                  <a:lnTo>
                    <a:pt x="287" y="7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25"/>
            <p:cNvSpPr/>
            <p:nvPr/>
          </p:nvSpPr>
          <p:spPr bwMode="auto">
            <a:xfrm>
              <a:off x="2890974" y="2959211"/>
              <a:ext cx="461963" cy="473075"/>
            </a:xfrm>
            <a:custGeom>
              <a:avLst/>
              <a:gdLst>
                <a:gd name="T0" fmla="*/ 186 w 294"/>
                <a:gd name="T1" fmla="*/ 129 h 301"/>
                <a:gd name="T2" fmla="*/ 91 w 294"/>
                <a:gd name="T3" fmla="*/ 271 h 301"/>
                <a:gd name="T4" fmla="*/ 57 w 294"/>
                <a:gd name="T5" fmla="*/ 295 h 301"/>
                <a:gd name="T6" fmla="*/ 41 w 294"/>
                <a:gd name="T7" fmla="*/ 291 h 301"/>
                <a:gd name="T8" fmla="*/ 27 w 294"/>
                <a:gd name="T9" fmla="*/ 284 h 301"/>
                <a:gd name="T10" fmla="*/ 22 w 294"/>
                <a:gd name="T11" fmla="*/ 265 h 301"/>
                <a:gd name="T12" fmla="*/ 13 w 294"/>
                <a:gd name="T13" fmla="*/ 235 h 301"/>
                <a:gd name="T14" fmla="*/ 12 w 294"/>
                <a:gd name="T15" fmla="*/ 232 h 301"/>
                <a:gd name="T16" fmla="*/ 6 w 294"/>
                <a:gd name="T17" fmla="*/ 204 h 301"/>
                <a:gd name="T18" fmla="*/ 19 w 294"/>
                <a:gd name="T19" fmla="*/ 186 h 301"/>
                <a:gd name="T20" fmla="*/ 44 w 294"/>
                <a:gd name="T21" fmla="*/ 177 h 301"/>
                <a:gd name="T22" fmla="*/ 54 w 294"/>
                <a:gd name="T23" fmla="*/ 189 h 301"/>
                <a:gd name="T24" fmla="*/ 58 w 294"/>
                <a:gd name="T25" fmla="*/ 203 h 301"/>
                <a:gd name="T26" fmla="*/ 68 w 294"/>
                <a:gd name="T27" fmla="*/ 222 h 301"/>
                <a:gd name="T28" fmla="*/ 73 w 294"/>
                <a:gd name="T29" fmla="*/ 225 h 301"/>
                <a:gd name="T30" fmla="*/ 75 w 294"/>
                <a:gd name="T31" fmla="*/ 224 h 301"/>
                <a:gd name="T32" fmla="*/ 109 w 294"/>
                <a:gd name="T33" fmla="*/ 179 h 301"/>
                <a:gd name="T34" fmla="*/ 224 w 294"/>
                <a:gd name="T35" fmla="*/ 25 h 301"/>
                <a:gd name="T36" fmla="*/ 288 w 294"/>
                <a:gd name="T37" fmla="*/ 7 h 301"/>
                <a:gd name="T38" fmla="*/ 287 w 294"/>
                <a:gd name="T39" fmla="*/ 12 h 301"/>
                <a:gd name="T40" fmla="*/ 290 w 294"/>
                <a:gd name="T41" fmla="*/ 11 h 301"/>
                <a:gd name="T42" fmla="*/ 288 w 294"/>
                <a:gd name="T43" fmla="*/ 1 h 301"/>
                <a:gd name="T44" fmla="*/ 220 w 294"/>
                <a:gd name="T45" fmla="*/ 19 h 301"/>
                <a:gd name="T46" fmla="*/ 103 w 294"/>
                <a:gd name="T47" fmla="*/ 175 h 301"/>
                <a:gd name="T48" fmla="*/ 72 w 294"/>
                <a:gd name="T49" fmla="*/ 218 h 301"/>
                <a:gd name="T50" fmla="*/ 73 w 294"/>
                <a:gd name="T51" fmla="*/ 220 h 301"/>
                <a:gd name="T52" fmla="*/ 73 w 294"/>
                <a:gd name="T53" fmla="*/ 220 h 301"/>
                <a:gd name="T54" fmla="*/ 73 w 294"/>
                <a:gd name="T55" fmla="*/ 221 h 301"/>
                <a:gd name="T56" fmla="*/ 73 w 294"/>
                <a:gd name="T57" fmla="*/ 218 h 301"/>
                <a:gd name="T58" fmla="*/ 73 w 294"/>
                <a:gd name="T59" fmla="*/ 218 h 301"/>
                <a:gd name="T60" fmla="*/ 73 w 294"/>
                <a:gd name="T61" fmla="*/ 218 h 301"/>
                <a:gd name="T62" fmla="*/ 72 w 294"/>
                <a:gd name="T63" fmla="*/ 217 h 301"/>
                <a:gd name="T64" fmla="*/ 65 w 294"/>
                <a:gd name="T65" fmla="*/ 200 h 301"/>
                <a:gd name="T66" fmla="*/ 60 w 294"/>
                <a:gd name="T67" fmla="*/ 186 h 301"/>
                <a:gd name="T68" fmla="*/ 44 w 294"/>
                <a:gd name="T69" fmla="*/ 170 h 301"/>
                <a:gd name="T70" fmla="*/ 15 w 294"/>
                <a:gd name="T71" fmla="*/ 180 h 301"/>
                <a:gd name="T72" fmla="*/ 0 w 294"/>
                <a:gd name="T73" fmla="*/ 204 h 301"/>
                <a:gd name="T74" fmla="*/ 5 w 294"/>
                <a:gd name="T75" fmla="*/ 233 h 301"/>
                <a:gd name="T76" fmla="*/ 6 w 294"/>
                <a:gd name="T77" fmla="*/ 237 h 301"/>
                <a:gd name="T78" fmla="*/ 15 w 294"/>
                <a:gd name="T79" fmla="*/ 268 h 301"/>
                <a:gd name="T80" fmla="*/ 24 w 294"/>
                <a:gd name="T81" fmla="*/ 286 h 301"/>
                <a:gd name="T82" fmla="*/ 38 w 294"/>
                <a:gd name="T83" fmla="*/ 298 h 301"/>
                <a:gd name="T84" fmla="*/ 56 w 294"/>
                <a:gd name="T85" fmla="*/ 301 h 301"/>
                <a:gd name="T86" fmla="*/ 80 w 294"/>
                <a:gd name="T87" fmla="*/ 294 h 301"/>
                <a:gd name="T88" fmla="*/ 98 w 294"/>
                <a:gd name="T89" fmla="*/ 274 h 301"/>
                <a:gd name="T90" fmla="*/ 192 w 294"/>
                <a:gd name="T91" fmla="*/ 133 h 301"/>
                <a:gd name="T92" fmla="*/ 294 w 294"/>
                <a:gd name="T93" fmla="*/ 1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4" h="301">
                  <a:moveTo>
                    <a:pt x="290" y="11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52" y="48"/>
                    <a:pt x="218" y="88"/>
                    <a:pt x="186" y="129"/>
                  </a:cubicBezTo>
                  <a:cubicBezTo>
                    <a:pt x="155" y="171"/>
                    <a:pt x="126" y="213"/>
                    <a:pt x="99" y="257"/>
                  </a:cubicBezTo>
                  <a:cubicBezTo>
                    <a:pt x="99" y="257"/>
                    <a:pt x="99" y="257"/>
                    <a:pt x="99" y="257"/>
                  </a:cubicBezTo>
                  <a:cubicBezTo>
                    <a:pt x="97" y="260"/>
                    <a:pt x="94" y="265"/>
                    <a:pt x="91" y="271"/>
                  </a:cubicBezTo>
                  <a:cubicBezTo>
                    <a:pt x="91" y="271"/>
                    <a:pt x="91" y="271"/>
                    <a:pt x="91" y="271"/>
                  </a:cubicBezTo>
                  <a:cubicBezTo>
                    <a:pt x="87" y="279"/>
                    <a:pt x="82" y="285"/>
                    <a:pt x="76" y="289"/>
                  </a:cubicBezTo>
                  <a:cubicBezTo>
                    <a:pt x="71" y="293"/>
                    <a:pt x="64" y="295"/>
                    <a:pt x="57" y="295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50" y="294"/>
                    <a:pt x="45" y="293"/>
                    <a:pt x="41" y="291"/>
                  </a:cubicBezTo>
                  <a:cubicBezTo>
                    <a:pt x="41" y="291"/>
                    <a:pt x="41" y="291"/>
                    <a:pt x="41" y="291"/>
                  </a:cubicBezTo>
                  <a:cubicBezTo>
                    <a:pt x="37" y="290"/>
                    <a:pt x="33" y="286"/>
                    <a:pt x="30" y="282"/>
                  </a:cubicBezTo>
                  <a:cubicBezTo>
                    <a:pt x="27" y="284"/>
                    <a:pt x="27" y="284"/>
                    <a:pt x="27" y="284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7" y="278"/>
                    <a:pt x="24" y="272"/>
                    <a:pt x="22" y="265"/>
                  </a:cubicBezTo>
                  <a:cubicBezTo>
                    <a:pt x="22" y="265"/>
                    <a:pt x="22" y="265"/>
                    <a:pt x="22" y="265"/>
                  </a:cubicBezTo>
                  <a:cubicBezTo>
                    <a:pt x="19" y="259"/>
                    <a:pt x="16" y="248"/>
                    <a:pt x="13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3" y="234"/>
                    <a:pt x="12" y="233"/>
                    <a:pt x="12" y="232"/>
                  </a:cubicBezTo>
                  <a:cubicBezTo>
                    <a:pt x="12" y="232"/>
                    <a:pt x="12" y="232"/>
                    <a:pt x="12" y="232"/>
                  </a:cubicBezTo>
                  <a:cubicBezTo>
                    <a:pt x="12" y="232"/>
                    <a:pt x="12" y="232"/>
                    <a:pt x="12" y="232"/>
                  </a:cubicBezTo>
                  <a:cubicBezTo>
                    <a:pt x="10" y="224"/>
                    <a:pt x="9" y="218"/>
                    <a:pt x="8" y="214"/>
                  </a:cubicBezTo>
                  <a:cubicBezTo>
                    <a:pt x="7" y="209"/>
                    <a:pt x="6" y="206"/>
                    <a:pt x="6" y="204"/>
                  </a:cubicBezTo>
                  <a:cubicBezTo>
                    <a:pt x="6" y="204"/>
                    <a:pt x="6" y="204"/>
                    <a:pt x="6" y="204"/>
                  </a:cubicBezTo>
                  <a:cubicBezTo>
                    <a:pt x="7" y="201"/>
                    <a:pt x="8" y="198"/>
                    <a:pt x="10" y="195"/>
                  </a:cubicBezTo>
                  <a:cubicBezTo>
                    <a:pt x="12" y="192"/>
                    <a:pt x="15" y="189"/>
                    <a:pt x="19" y="186"/>
                  </a:cubicBezTo>
                  <a:cubicBezTo>
                    <a:pt x="19" y="186"/>
                    <a:pt x="19" y="186"/>
                    <a:pt x="19" y="186"/>
                  </a:cubicBezTo>
                  <a:cubicBezTo>
                    <a:pt x="27" y="180"/>
                    <a:pt x="36" y="177"/>
                    <a:pt x="43" y="177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6" y="177"/>
                    <a:pt x="47" y="178"/>
                    <a:pt x="48" y="179"/>
                  </a:cubicBezTo>
                  <a:cubicBezTo>
                    <a:pt x="49" y="179"/>
                    <a:pt x="50" y="181"/>
                    <a:pt x="51" y="182"/>
                  </a:cubicBezTo>
                  <a:cubicBezTo>
                    <a:pt x="51" y="184"/>
                    <a:pt x="52" y="186"/>
                    <a:pt x="54" y="189"/>
                  </a:cubicBezTo>
                  <a:cubicBezTo>
                    <a:pt x="57" y="188"/>
                    <a:pt x="57" y="188"/>
                    <a:pt x="57" y="188"/>
                  </a:cubicBezTo>
                  <a:cubicBezTo>
                    <a:pt x="54" y="189"/>
                    <a:pt x="54" y="189"/>
                    <a:pt x="54" y="189"/>
                  </a:cubicBezTo>
                  <a:cubicBezTo>
                    <a:pt x="55" y="192"/>
                    <a:pt x="56" y="197"/>
                    <a:pt x="58" y="203"/>
                  </a:cubicBezTo>
                  <a:cubicBezTo>
                    <a:pt x="58" y="203"/>
                    <a:pt x="58" y="203"/>
                    <a:pt x="58" y="203"/>
                  </a:cubicBezTo>
                  <a:cubicBezTo>
                    <a:pt x="61" y="209"/>
                    <a:pt x="63" y="214"/>
                    <a:pt x="65" y="218"/>
                  </a:cubicBezTo>
                  <a:cubicBezTo>
                    <a:pt x="66" y="220"/>
                    <a:pt x="67" y="221"/>
                    <a:pt x="68" y="222"/>
                  </a:cubicBezTo>
                  <a:cubicBezTo>
                    <a:pt x="69" y="223"/>
                    <a:pt x="69" y="224"/>
                    <a:pt x="70" y="224"/>
                  </a:cubicBezTo>
                  <a:cubicBezTo>
                    <a:pt x="71" y="224"/>
                    <a:pt x="72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4" y="225"/>
                    <a:pt x="74" y="224"/>
                    <a:pt x="75" y="224"/>
                  </a:cubicBezTo>
                  <a:cubicBezTo>
                    <a:pt x="76" y="224"/>
                    <a:pt x="77" y="223"/>
                    <a:pt x="77" y="222"/>
                  </a:cubicBezTo>
                  <a:cubicBezTo>
                    <a:pt x="79" y="221"/>
                    <a:pt x="80" y="219"/>
                    <a:pt x="82" y="217"/>
                  </a:cubicBezTo>
                  <a:cubicBezTo>
                    <a:pt x="88" y="210"/>
                    <a:pt x="97" y="197"/>
                    <a:pt x="109" y="179"/>
                  </a:cubicBezTo>
                  <a:cubicBezTo>
                    <a:pt x="127" y="151"/>
                    <a:pt x="143" y="128"/>
                    <a:pt x="156" y="109"/>
                  </a:cubicBezTo>
                  <a:cubicBezTo>
                    <a:pt x="175" y="82"/>
                    <a:pt x="189" y="63"/>
                    <a:pt x="199" y="51"/>
                  </a:cubicBezTo>
                  <a:cubicBezTo>
                    <a:pt x="208" y="39"/>
                    <a:pt x="217" y="30"/>
                    <a:pt x="224" y="25"/>
                  </a:cubicBezTo>
                  <a:cubicBezTo>
                    <a:pt x="230" y="20"/>
                    <a:pt x="239" y="16"/>
                    <a:pt x="249" y="13"/>
                  </a:cubicBezTo>
                  <a:cubicBezTo>
                    <a:pt x="249" y="13"/>
                    <a:pt x="249" y="13"/>
                    <a:pt x="249" y="13"/>
                  </a:cubicBezTo>
                  <a:cubicBezTo>
                    <a:pt x="259" y="10"/>
                    <a:pt x="272" y="8"/>
                    <a:pt x="288" y="7"/>
                  </a:cubicBezTo>
                  <a:cubicBezTo>
                    <a:pt x="288" y="4"/>
                    <a:pt x="288" y="4"/>
                    <a:pt x="288" y="4"/>
                  </a:cubicBezTo>
                  <a:cubicBezTo>
                    <a:pt x="284" y="5"/>
                    <a:pt x="284" y="5"/>
                    <a:pt x="284" y="5"/>
                  </a:cubicBezTo>
                  <a:cubicBezTo>
                    <a:pt x="287" y="12"/>
                    <a:pt x="287" y="12"/>
                    <a:pt x="287" y="1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4" y="10"/>
                    <a:pt x="294" y="10"/>
                    <a:pt x="294" y="10"/>
                  </a:cubicBezTo>
                  <a:cubicBezTo>
                    <a:pt x="290" y="0"/>
                    <a:pt x="290" y="0"/>
                    <a:pt x="290" y="0"/>
                  </a:cubicBezTo>
                  <a:cubicBezTo>
                    <a:pt x="288" y="1"/>
                    <a:pt x="288" y="1"/>
                    <a:pt x="288" y="1"/>
                  </a:cubicBezTo>
                  <a:cubicBezTo>
                    <a:pt x="271" y="1"/>
                    <a:pt x="258" y="3"/>
                    <a:pt x="247" y="6"/>
                  </a:cubicBezTo>
                  <a:cubicBezTo>
                    <a:pt x="247" y="6"/>
                    <a:pt x="247" y="6"/>
                    <a:pt x="247" y="6"/>
                  </a:cubicBezTo>
                  <a:cubicBezTo>
                    <a:pt x="236" y="9"/>
                    <a:pt x="227" y="14"/>
                    <a:pt x="220" y="19"/>
                  </a:cubicBezTo>
                  <a:cubicBezTo>
                    <a:pt x="212" y="26"/>
                    <a:pt x="203" y="35"/>
                    <a:pt x="193" y="47"/>
                  </a:cubicBezTo>
                  <a:cubicBezTo>
                    <a:pt x="183" y="59"/>
                    <a:pt x="169" y="78"/>
                    <a:pt x="151" y="105"/>
                  </a:cubicBezTo>
                  <a:cubicBezTo>
                    <a:pt x="137" y="124"/>
                    <a:pt x="121" y="147"/>
                    <a:pt x="103" y="175"/>
                  </a:cubicBezTo>
                  <a:cubicBezTo>
                    <a:pt x="93" y="190"/>
                    <a:pt x="86" y="201"/>
                    <a:pt x="80" y="208"/>
                  </a:cubicBezTo>
                  <a:cubicBezTo>
                    <a:pt x="78" y="212"/>
                    <a:pt x="75" y="214"/>
                    <a:pt x="74" y="216"/>
                  </a:cubicBezTo>
                  <a:cubicBezTo>
                    <a:pt x="73" y="217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20"/>
                    <a:pt x="73" y="220"/>
                    <a:pt x="73" y="220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20"/>
                    <a:pt x="73" y="220"/>
                    <a:pt x="73" y="220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21"/>
                    <a:pt x="73" y="221"/>
                    <a:pt x="73" y="221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2" y="217"/>
                  </a:cubicBezTo>
                  <a:cubicBezTo>
                    <a:pt x="71" y="216"/>
                    <a:pt x="70" y="214"/>
                    <a:pt x="69" y="211"/>
                  </a:cubicBezTo>
                  <a:cubicBezTo>
                    <a:pt x="68" y="208"/>
                    <a:pt x="66" y="205"/>
                    <a:pt x="65" y="200"/>
                  </a:cubicBezTo>
                  <a:cubicBezTo>
                    <a:pt x="65" y="200"/>
                    <a:pt x="65" y="200"/>
                    <a:pt x="65" y="200"/>
                  </a:cubicBezTo>
                  <a:cubicBezTo>
                    <a:pt x="63" y="195"/>
                    <a:pt x="61" y="190"/>
                    <a:pt x="60" y="186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9" y="183"/>
                    <a:pt x="58" y="181"/>
                    <a:pt x="57" y="179"/>
                  </a:cubicBezTo>
                  <a:cubicBezTo>
                    <a:pt x="56" y="177"/>
                    <a:pt x="55" y="175"/>
                    <a:pt x="53" y="174"/>
                  </a:cubicBezTo>
                  <a:cubicBezTo>
                    <a:pt x="51" y="172"/>
                    <a:pt x="48" y="170"/>
                    <a:pt x="44" y="170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34" y="170"/>
                    <a:pt x="24" y="174"/>
                    <a:pt x="15" y="180"/>
                  </a:cubicBezTo>
                  <a:cubicBezTo>
                    <a:pt x="15" y="180"/>
                    <a:pt x="15" y="180"/>
                    <a:pt x="15" y="180"/>
                  </a:cubicBezTo>
                  <a:cubicBezTo>
                    <a:pt x="10" y="183"/>
                    <a:pt x="6" y="187"/>
                    <a:pt x="4" y="191"/>
                  </a:cubicBezTo>
                  <a:cubicBezTo>
                    <a:pt x="1" y="195"/>
                    <a:pt x="0" y="199"/>
                    <a:pt x="0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7"/>
                    <a:pt x="0" y="210"/>
                    <a:pt x="1" y="215"/>
                  </a:cubicBezTo>
                  <a:cubicBezTo>
                    <a:pt x="2" y="220"/>
                    <a:pt x="4" y="226"/>
                    <a:pt x="5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4"/>
                    <a:pt x="6" y="236"/>
                    <a:pt x="6" y="237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6" y="236"/>
                    <a:pt x="6" y="236"/>
                    <a:pt x="6" y="236"/>
                  </a:cubicBezTo>
                  <a:cubicBezTo>
                    <a:pt x="10" y="250"/>
                    <a:pt x="13" y="261"/>
                    <a:pt x="15" y="268"/>
                  </a:cubicBezTo>
                  <a:cubicBezTo>
                    <a:pt x="15" y="268"/>
                    <a:pt x="15" y="268"/>
                    <a:pt x="15" y="268"/>
                  </a:cubicBezTo>
                  <a:cubicBezTo>
                    <a:pt x="18" y="275"/>
                    <a:pt x="21" y="281"/>
                    <a:pt x="24" y="286"/>
                  </a:cubicBezTo>
                  <a:cubicBezTo>
                    <a:pt x="24" y="286"/>
                    <a:pt x="24" y="286"/>
                    <a:pt x="24" y="286"/>
                  </a:cubicBezTo>
                  <a:cubicBezTo>
                    <a:pt x="24" y="286"/>
                    <a:pt x="24" y="286"/>
                    <a:pt x="24" y="286"/>
                  </a:cubicBezTo>
                  <a:cubicBezTo>
                    <a:pt x="28" y="291"/>
                    <a:pt x="33" y="295"/>
                    <a:pt x="38" y="298"/>
                  </a:cubicBezTo>
                  <a:cubicBezTo>
                    <a:pt x="38" y="298"/>
                    <a:pt x="38" y="298"/>
                    <a:pt x="38" y="298"/>
                  </a:cubicBezTo>
                  <a:cubicBezTo>
                    <a:pt x="38" y="298"/>
                    <a:pt x="38" y="298"/>
                    <a:pt x="38" y="298"/>
                  </a:cubicBezTo>
                  <a:cubicBezTo>
                    <a:pt x="43" y="300"/>
                    <a:pt x="49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7" y="301"/>
                    <a:pt x="57" y="301"/>
                    <a:pt x="57" y="301"/>
                  </a:cubicBezTo>
                  <a:cubicBezTo>
                    <a:pt x="66" y="301"/>
                    <a:pt x="74" y="299"/>
                    <a:pt x="80" y="294"/>
                  </a:cubicBezTo>
                  <a:cubicBezTo>
                    <a:pt x="87" y="290"/>
                    <a:pt x="93" y="283"/>
                    <a:pt x="98" y="274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100" y="268"/>
                    <a:pt x="103" y="264"/>
                    <a:pt x="105" y="261"/>
                  </a:cubicBezTo>
                  <a:cubicBezTo>
                    <a:pt x="105" y="261"/>
                    <a:pt x="105" y="261"/>
                    <a:pt x="105" y="261"/>
                  </a:cubicBezTo>
                  <a:cubicBezTo>
                    <a:pt x="131" y="217"/>
                    <a:pt x="160" y="175"/>
                    <a:pt x="192" y="133"/>
                  </a:cubicBezTo>
                  <a:cubicBezTo>
                    <a:pt x="223" y="92"/>
                    <a:pt x="257" y="52"/>
                    <a:pt x="293" y="14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4" y="10"/>
                    <a:pt x="294" y="10"/>
                    <a:pt x="294" y="10"/>
                  </a:cubicBezTo>
                  <a:lnTo>
                    <a:pt x="29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3636918" y="4686496"/>
            <a:ext cx="598869" cy="589972"/>
            <a:chOff x="3430724" y="2121011"/>
            <a:chExt cx="1389063" cy="1368425"/>
          </a:xfrm>
        </p:grpSpPr>
        <p:sp>
          <p:nvSpPr>
            <p:cNvPr id="56" name="Freeform 126"/>
            <p:cNvSpPr/>
            <p:nvPr/>
          </p:nvSpPr>
          <p:spPr bwMode="auto">
            <a:xfrm>
              <a:off x="3724412" y="2406761"/>
              <a:ext cx="334963" cy="465138"/>
            </a:xfrm>
            <a:custGeom>
              <a:avLst/>
              <a:gdLst>
                <a:gd name="T0" fmla="*/ 7 w 213"/>
                <a:gd name="T1" fmla="*/ 224 h 296"/>
                <a:gd name="T2" fmla="*/ 103 w 213"/>
                <a:gd name="T3" fmla="*/ 264 h 296"/>
                <a:gd name="T4" fmla="*/ 8 w 213"/>
                <a:gd name="T5" fmla="*/ 201 h 296"/>
                <a:gd name="T6" fmla="*/ 14 w 213"/>
                <a:gd name="T7" fmla="*/ 184 h 296"/>
                <a:gd name="T8" fmla="*/ 10 w 213"/>
                <a:gd name="T9" fmla="*/ 186 h 296"/>
                <a:gd name="T10" fmla="*/ 10 w 213"/>
                <a:gd name="T11" fmla="*/ 190 h 296"/>
                <a:gd name="T12" fmla="*/ 14 w 213"/>
                <a:gd name="T13" fmla="*/ 170 h 296"/>
                <a:gd name="T14" fmla="*/ 68 w 213"/>
                <a:gd name="T15" fmla="*/ 191 h 296"/>
                <a:gd name="T16" fmla="*/ 11 w 213"/>
                <a:gd name="T17" fmla="*/ 146 h 296"/>
                <a:gd name="T18" fmla="*/ 84 w 213"/>
                <a:gd name="T19" fmla="*/ 177 h 296"/>
                <a:gd name="T20" fmla="*/ 91 w 213"/>
                <a:gd name="T21" fmla="*/ 164 h 296"/>
                <a:gd name="T22" fmla="*/ 19 w 213"/>
                <a:gd name="T23" fmla="*/ 120 h 296"/>
                <a:gd name="T24" fmla="*/ 90 w 213"/>
                <a:gd name="T25" fmla="*/ 150 h 296"/>
                <a:gd name="T26" fmla="*/ 30 w 213"/>
                <a:gd name="T27" fmla="*/ 101 h 296"/>
                <a:gd name="T28" fmla="*/ 29 w 213"/>
                <a:gd name="T29" fmla="*/ 107 h 296"/>
                <a:gd name="T30" fmla="*/ 77 w 213"/>
                <a:gd name="T31" fmla="*/ 124 h 296"/>
                <a:gd name="T32" fmla="*/ 103 w 213"/>
                <a:gd name="T33" fmla="*/ 110 h 296"/>
                <a:gd name="T34" fmla="*/ 39 w 213"/>
                <a:gd name="T35" fmla="*/ 75 h 296"/>
                <a:gd name="T36" fmla="*/ 36 w 213"/>
                <a:gd name="T37" fmla="*/ 73 h 296"/>
                <a:gd name="T38" fmla="*/ 109 w 213"/>
                <a:gd name="T39" fmla="*/ 99 h 296"/>
                <a:gd name="T40" fmla="*/ 47 w 213"/>
                <a:gd name="T41" fmla="*/ 69 h 296"/>
                <a:gd name="T42" fmla="*/ 65 w 213"/>
                <a:gd name="T43" fmla="*/ 50 h 296"/>
                <a:gd name="T44" fmla="*/ 59 w 213"/>
                <a:gd name="T45" fmla="*/ 51 h 296"/>
                <a:gd name="T46" fmla="*/ 61 w 213"/>
                <a:gd name="T47" fmla="*/ 55 h 296"/>
                <a:gd name="T48" fmla="*/ 58 w 213"/>
                <a:gd name="T49" fmla="*/ 56 h 296"/>
                <a:gd name="T50" fmla="*/ 66 w 213"/>
                <a:gd name="T51" fmla="*/ 36 h 296"/>
                <a:gd name="T52" fmla="*/ 66 w 213"/>
                <a:gd name="T53" fmla="*/ 37 h 296"/>
                <a:gd name="T54" fmla="*/ 96 w 213"/>
                <a:gd name="T55" fmla="*/ 35 h 296"/>
                <a:gd name="T56" fmla="*/ 81 w 213"/>
                <a:gd name="T57" fmla="*/ 28 h 296"/>
                <a:gd name="T58" fmla="*/ 173 w 213"/>
                <a:gd name="T59" fmla="*/ 62 h 296"/>
                <a:gd name="T60" fmla="*/ 108 w 213"/>
                <a:gd name="T61" fmla="*/ 18 h 296"/>
                <a:gd name="T62" fmla="*/ 130 w 213"/>
                <a:gd name="T63" fmla="*/ 29 h 296"/>
                <a:gd name="T64" fmla="*/ 207 w 213"/>
                <a:gd name="T65" fmla="*/ 56 h 296"/>
                <a:gd name="T66" fmla="*/ 208 w 213"/>
                <a:gd name="T67" fmla="*/ 55 h 296"/>
                <a:gd name="T68" fmla="*/ 172 w 213"/>
                <a:gd name="T69" fmla="*/ 61 h 296"/>
                <a:gd name="T70" fmla="*/ 171 w 213"/>
                <a:gd name="T71" fmla="*/ 60 h 296"/>
                <a:gd name="T72" fmla="*/ 175 w 213"/>
                <a:gd name="T73" fmla="*/ 58 h 296"/>
                <a:gd name="T74" fmla="*/ 87 w 213"/>
                <a:gd name="T75" fmla="*/ 22 h 296"/>
                <a:gd name="T76" fmla="*/ 137 w 213"/>
                <a:gd name="T77" fmla="*/ 70 h 296"/>
                <a:gd name="T78" fmla="*/ 106 w 213"/>
                <a:gd name="T79" fmla="*/ 48 h 296"/>
                <a:gd name="T80" fmla="*/ 121 w 213"/>
                <a:gd name="T81" fmla="*/ 69 h 296"/>
                <a:gd name="T82" fmla="*/ 77 w 213"/>
                <a:gd name="T83" fmla="*/ 53 h 296"/>
                <a:gd name="T84" fmla="*/ 112 w 213"/>
                <a:gd name="T85" fmla="*/ 90 h 296"/>
                <a:gd name="T86" fmla="*/ 112 w 213"/>
                <a:gd name="T87" fmla="*/ 85 h 296"/>
                <a:gd name="T88" fmla="*/ 109 w 213"/>
                <a:gd name="T89" fmla="*/ 98 h 296"/>
                <a:gd name="T90" fmla="*/ 101 w 213"/>
                <a:gd name="T91" fmla="*/ 113 h 296"/>
                <a:gd name="T92" fmla="*/ 101 w 213"/>
                <a:gd name="T93" fmla="*/ 109 h 296"/>
                <a:gd name="T94" fmla="*/ 27 w 213"/>
                <a:gd name="T95" fmla="*/ 99 h 296"/>
                <a:gd name="T96" fmla="*/ 92 w 213"/>
                <a:gd name="T97" fmla="*/ 149 h 296"/>
                <a:gd name="T98" fmla="*/ 91 w 213"/>
                <a:gd name="T99" fmla="*/ 144 h 296"/>
                <a:gd name="T100" fmla="*/ 94 w 213"/>
                <a:gd name="T101" fmla="*/ 142 h 296"/>
                <a:gd name="T102" fmla="*/ 16 w 213"/>
                <a:gd name="T103" fmla="*/ 112 h 296"/>
                <a:gd name="T104" fmla="*/ 89 w 213"/>
                <a:gd name="T105" fmla="*/ 155 h 296"/>
                <a:gd name="T106" fmla="*/ 82 w 213"/>
                <a:gd name="T107" fmla="*/ 176 h 296"/>
                <a:gd name="T108" fmla="*/ 81 w 213"/>
                <a:gd name="T109" fmla="*/ 173 h 296"/>
                <a:gd name="T110" fmla="*/ 89 w 213"/>
                <a:gd name="T111" fmla="*/ 195 h 296"/>
                <a:gd name="T112" fmla="*/ 13 w 213"/>
                <a:gd name="T113" fmla="*/ 182 h 296"/>
                <a:gd name="T114" fmla="*/ 0 w 213"/>
                <a:gd name="T115" fmla="*/ 203 h 296"/>
                <a:gd name="T116" fmla="*/ 3 w 213"/>
                <a:gd name="T117" fmla="*/ 224 h 296"/>
                <a:gd name="T118" fmla="*/ 115 w 213"/>
                <a:gd name="T119" fmla="*/ 291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296">
                  <a:moveTo>
                    <a:pt x="119" y="293"/>
                  </a:moveTo>
                  <a:cubicBezTo>
                    <a:pt x="120" y="293"/>
                    <a:pt x="120" y="292"/>
                    <a:pt x="120" y="291"/>
                  </a:cubicBezTo>
                  <a:cubicBezTo>
                    <a:pt x="120" y="290"/>
                    <a:pt x="119" y="289"/>
                    <a:pt x="119" y="289"/>
                  </a:cubicBezTo>
                  <a:cubicBezTo>
                    <a:pt x="119" y="288"/>
                    <a:pt x="118" y="288"/>
                    <a:pt x="118" y="288"/>
                  </a:cubicBezTo>
                  <a:cubicBezTo>
                    <a:pt x="118" y="287"/>
                    <a:pt x="118" y="287"/>
                    <a:pt x="117" y="287"/>
                  </a:cubicBezTo>
                  <a:cubicBezTo>
                    <a:pt x="116" y="286"/>
                    <a:pt x="113" y="284"/>
                    <a:pt x="109" y="282"/>
                  </a:cubicBezTo>
                  <a:cubicBezTo>
                    <a:pt x="84" y="265"/>
                    <a:pt x="9" y="220"/>
                    <a:pt x="9" y="220"/>
                  </a:cubicBezTo>
                  <a:cubicBezTo>
                    <a:pt x="7" y="223"/>
                    <a:pt x="7" y="223"/>
                    <a:pt x="7" y="223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7" y="223"/>
                    <a:pt x="7" y="223"/>
                    <a:pt x="7" y="223"/>
                  </a:cubicBezTo>
                  <a:cubicBezTo>
                    <a:pt x="9" y="227"/>
                    <a:pt x="9" y="227"/>
                    <a:pt x="9" y="227"/>
                  </a:cubicBezTo>
                  <a:cubicBezTo>
                    <a:pt x="10" y="227"/>
                    <a:pt x="10" y="226"/>
                    <a:pt x="11" y="226"/>
                  </a:cubicBezTo>
                  <a:cubicBezTo>
                    <a:pt x="7" y="223"/>
                    <a:pt x="7" y="223"/>
                    <a:pt x="7" y="223"/>
                  </a:cubicBezTo>
                  <a:cubicBezTo>
                    <a:pt x="9" y="227"/>
                    <a:pt x="9" y="227"/>
                    <a:pt x="9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8" y="228"/>
                    <a:pt x="9" y="227"/>
                    <a:pt x="9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8" y="228"/>
                    <a:pt x="8" y="228"/>
                    <a:pt x="8" y="228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5"/>
                    <a:pt x="7" y="225"/>
                    <a:pt x="7" y="225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5"/>
                    <a:pt x="7" y="225"/>
                    <a:pt x="7" y="225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8" y="228"/>
                    <a:pt x="9" y="228"/>
                  </a:cubicBezTo>
                  <a:cubicBezTo>
                    <a:pt x="12" y="229"/>
                    <a:pt x="20" y="233"/>
                    <a:pt x="29" y="236"/>
                  </a:cubicBezTo>
                  <a:cubicBezTo>
                    <a:pt x="43" y="242"/>
                    <a:pt x="60" y="249"/>
                    <a:pt x="73" y="255"/>
                  </a:cubicBezTo>
                  <a:cubicBezTo>
                    <a:pt x="80" y="258"/>
                    <a:pt x="86" y="261"/>
                    <a:pt x="90" y="263"/>
                  </a:cubicBezTo>
                  <a:cubicBezTo>
                    <a:pt x="95" y="265"/>
                    <a:pt x="97" y="266"/>
                    <a:pt x="97" y="266"/>
                  </a:cubicBezTo>
                  <a:cubicBezTo>
                    <a:pt x="99" y="267"/>
                    <a:pt x="102" y="266"/>
                    <a:pt x="103" y="264"/>
                  </a:cubicBezTo>
                  <a:cubicBezTo>
                    <a:pt x="104" y="262"/>
                    <a:pt x="103" y="259"/>
                    <a:pt x="101" y="258"/>
                  </a:cubicBezTo>
                  <a:cubicBezTo>
                    <a:pt x="101" y="258"/>
                    <a:pt x="95" y="255"/>
                    <a:pt x="86" y="249"/>
                  </a:cubicBezTo>
                  <a:cubicBezTo>
                    <a:pt x="73" y="241"/>
                    <a:pt x="53" y="229"/>
                    <a:pt x="37" y="218"/>
                  </a:cubicBezTo>
                  <a:cubicBezTo>
                    <a:pt x="28" y="213"/>
                    <a:pt x="21" y="209"/>
                    <a:pt x="16" y="205"/>
                  </a:cubicBezTo>
                  <a:cubicBezTo>
                    <a:pt x="13" y="203"/>
                    <a:pt x="11" y="202"/>
                    <a:pt x="9" y="201"/>
                  </a:cubicBezTo>
                  <a:cubicBezTo>
                    <a:pt x="9" y="201"/>
                    <a:pt x="8" y="200"/>
                    <a:pt x="8" y="200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9" y="203"/>
                    <a:pt x="9" y="203"/>
                    <a:pt x="9" y="203"/>
                  </a:cubicBezTo>
                  <a:cubicBezTo>
                    <a:pt x="9" y="202"/>
                    <a:pt x="8" y="201"/>
                    <a:pt x="8" y="201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9" y="203"/>
                    <a:pt x="9" y="203"/>
                    <a:pt x="9" y="203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9" y="239"/>
                    <a:pt x="91" y="238"/>
                    <a:pt x="92" y="236"/>
                  </a:cubicBezTo>
                  <a:cubicBezTo>
                    <a:pt x="93" y="234"/>
                    <a:pt x="92" y="232"/>
                    <a:pt x="90" y="231"/>
                  </a:cubicBezTo>
                  <a:cubicBezTo>
                    <a:pt x="90" y="231"/>
                    <a:pt x="89" y="230"/>
                    <a:pt x="87" y="229"/>
                  </a:cubicBezTo>
                  <a:cubicBezTo>
                    <a:pt x="79" y="225"/>
                    <a:pt x="61" y="214"/>
                    <a:pt x="44" y="203"/>
                  </a:cubicBezTo>
                  <a:cubicBezTo>
                    <a:pt x="36" y="198"/>
                    <a:pt x="28" y="193"/>
                    <a:pt x="22" y="190"/>
                  </a:cubicBezTo>
                  <a:cubicBezTo>
                    <a:pt x="19" y="188"/>
                    <a:pt x="17" y="186"/>
                    <a:pt x="15" y="185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2" y="185"/>
                    <a:pt x="12" y="185"/>
                    <a:pt x="12" y="185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2" y="185"/>
                    <a:pt x="12" y="185"/>
                    <a:pt x="12" y="185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7"/>
                    <a:pt x="14" y="186"/>
                    <a:pt x="14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13" y="189"/>
                    <a:pt x="13" y="189"/>
                    <a:pt x="14" y="188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1" y="190"/>
                    <a:pt x="11" y="190"/>
                    <a:pt x="11" y="190"/>
                  </a:cubicBezTo>
                  <a:cubicBezTo>
                    <a:pt x="11" y="190"/>
                    <a:pt x="11" y="190"/>
                    <a:pt x="12" y="189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1" y="190"/>
                    <a:pt x="11" y="190"/>
                    <a:pt x="11" y="190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1" y="190"/>
                    <a:pt x="11" y="190"/>
                    <a:pt x="11" y="190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0"/>
                    <a:pt x="10" y="190"/>
                    <a:pt x="11" y="190"/>
                  </a:cubicBezTo>
                  <a:cubicBezTo>
                    <a:pt x="14" y="191"/>
                    <a:pt x="20" y="193"/>
                    <a:pt x="27" y="196"/>
                  </a:cubicBezTo>
                  <a:cubicBezTo>
                    <a:pt x="38" y="200"/>
                    <a:pt x="52" y="205"/>
                    <a:pt x="63" y="209"/>
                  </a:cubicBezTo>
                  <a:cubicBezTo>
                    <a:pt x="69" y="211"/>
                    <a:pt x="74" y="212"/>
                    <a:pt x="77" y="214"/>
                  </a:cubicBezTo>
                  <a:cubicBezTo>
                    <a:pt x="81" y="215"/>
                    <a:pt x="83" y="216"/>
                    <a:pt x="83" y="216"/>
                  </a:cubicBezTo>
                  <a:cubicBezTo>
                    <a:pt x="85" y="216"/>
                    <a:pt x="87" y="216"/>
                    <a:pt x="88" y="214"/>
                  </a:cubicBezTo>
                  <a:cubicBezTo>
                    <a:pt x="89" y="212"/>
                    <a:pt x="88" y="209"/>
                    <a:pt x="86" y="208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6" y="169"/>
                    <a:pt x="16" y="169"/>
                    <a:pt x="16" y="169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15" y="170"/>
                    <a:pt x="15" y="170"/>
                    <a:pt x="16" y="169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3" y="171"/>
                    <a:pt x="14" y="171"/>
                    <a:pt x="14" y="170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3" y="171"/>
                    <a:pt x="14" y="171"/>
                  </a:cubicBezTo>
                  <a:cubicBezTo>
                    <a:pt x="17" y="172"/>
                    <a:pt x="23" y="174"/>
                    <a:pt x="31" y="177"/>
                  </a:cubicBezTo>
                  <a:cubicBezTo>
                    <a:pt x="42" y="181"/>
                    <a:pt x="56" y="186"/>
                    <a:pt x="68" y="191"/>
                  </a:cubicBezTo>
                  <a:cubicBezTo>
                    <a:pt x="73" y="193"/>
                    <a:pt x="78" y="195"/>
                    <a:pt x="82" y="196"/>
                  </a:cubicBezTo>
                  <a:cubicBezTo>
                    <a:pt x="86" y="198"/>
                    <a:pt x="88" y="199"/>
                    <a:pt x="88" y="199"/>
                  </a:cubicBezTo>
                  <a:cubicBezTo>
                    <a:pt x="90" y="199"/>
                    <a:pt x="92" y="199"/>
                    <a:pt x="93" y="197"/>
                  </a:cubicBezTo>
                  <a:cubicBezTo>
                    <a:pt x="94" y="195"/>
                    <a:pt x="93" y="192"/>
                    <a:pt x="92" y="191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4" y="149"/>
                    <a:pt x="14" y="149"/>
                    <a:pt x="15" y="148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0"/>
                    <a:pt x="13" y="150"/>
                    <a:pt x="13" y="15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0" y="150"/>
                    <a:pt x="10" y="150"/>
                    <a:pt x="10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0" y="150"/>
                    <a:pt x="10" y="150"/>
                    <a:pt x="10" y="150"/>
                  </a:cubicBezTo>
                  <a:cubicBezTo>
                    <a:pt x="10" y="150"/>
                    <a:pt x="11" y="150"/>
                    <a:pt x="12" y="150"/>
                  </a:cubicBezTo>
                  <a:cubicBezTo>
                    <a:pt x="17" y="152"/>
                    <a:pt x="35" y="159"/>
                    <a:pt x="52" y="165"/>
                  </a:cubicBezTo>
                  <a:cubicBezTo>
                    <a:pt x="60" y="168"/>
                    <a:pt x="68" y="171"/>
                    <a:pt x="74" y="174"/>
                  </a:cubicBezTo>
                  <a:cubicBezTo>
                    <a:pt x="80" y="176"/>
                    <a:pt x="83" y="177"/>
                    <a:pt x="84" y="177"/>
                  </a:cubicBezTo>
                  <a:cubicBezTo>
                    <a:pt x="85" y="178"/>
                    <a:pt x="88" y="177"/>
                    <a:pt x="89" y="175"/>
                  </a:cubicBezTo>
                  <a:cubicBezTo>
                    <a:pt x="89" y="175"/>
                    <a:pt x="89" y="174"/>
                    <a:pt x="89" y="173"/>
                  </a:cubicBezTo>
                  <a:cubicBezTo>
                    <a:pt x="89" y="172"/>
                    <a:pt x="89" y="171"/>
                    <a:pt x="89" y="171"/>
                  </a:cubicBezTo>
                  <a:cubicBezTo>
                    <a:pt x="88" y="170"/>
                    <a:pt x="88" y="170"/>
                    <a:pt x="88" y="169"/>
                  </a:cubicBezTo>
                  <a:cubicBezTo>
                    <a:pt x="87" y="169"/>
                    <a:pt x="86" y="168"/>
                    <a:pt x="85" y="168"/>
                  </a:cubicBezTo>
                  <a:cubicBezTo>
                    <a:pt x="82" y="165"/>
                    <a:pt x="77" y="162"/>
                    <a:pt x="70" y="158"/>
                  </a:cubicBezTo>
                  <a:cubicBezTo>
                    <a:pt x="50" y="145"/>
                    <a:pt x="19" y="127"/>
                    <a:pt x="19" y="127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5" y="134"/>
                    <a:pt x="15" y="134"/>
                    <a:pt x="15" y="134"/>
                  </a:cubicBezTo>
                  <a:cubicBezTo>
                    <a:pt x="15" y="134"/>
                    <a:pt x="33" y="142"/>
                    <a:pt x="51" y="149"/>
                  </a:cubicBezTo>
                  <a:cubicBezTo>
                    <a:pt x="60" y="153"/>
                    <a:pt x="69" y="156"/>
                    <a:pt x="76" y="159"/>
                  </a:cubicBezTo>
                  <a:cubicBezTo>
                    <a:pt x="79" y="160"/>
                    <a:pt x="82" y="162"/>
                    <a:pt x="84" y="162"/>
                  </a:cubicBezTo>
                  <a:cubicBezTo>
                    <a:pt x="85" y="163"/>
                    <a:pt x="86" y="163"/>
                    <a:pt x="87" y="163"/>
                  </a:cubicBezTo>
                  <a:cubicBezTo>
                    <a:pt x="88" y="164"/>
                    <a:pt x="88" y="164"/>
                    <a:pt x="88" y="164"/>
                  </a:cubicBezTo>
                  <a:cubicBezTo>
                    <a:pt x="88" y="164"/>
                    <a:pt x="88" y="164"/>
                    <a:pt x="88" y="164"/>
                  </a:cubicBezTo>
                  <a:cubicBezTo>
                    <a:pt x="88" y="164"/>
                    <a:pt x="88" y="164"/>
                    <a:pt x="88" y="164"/>
                  </a:cubicBezTo>
                  <a:cubicBezTo>
                    <a:pt x="89" y="164"/>
                    <a:pt x="89" y="164"/>
                    <a:pt x="89" y="164"/>
                  </a:cubicBezTo>
                  <a:cubicBezTo>
                    <a:pt x="90" y="164"/>
                    <a:pt x="90" y="164"/>
                    <a:pt x="91" y="164"/>
                  </a:cubicBezTo>
                  <a:cubicBezTo>
                    <a:pt x="91" y="164"/>
                    <a:pt x="92" y="163"/>
                    <a:pt x="92" y="163"/>
                  </a:cubicBezTo>
                  <a:cubicBezTo>
                    <a:pt x="93" y="162"/>
                    <a:pt x="94" y="160"/>
                    <a:pt x="94" y="159"/>
                  </a:cubicBezTo>
                  <a:cubicBezTo>
                    <a:pt x="93" y="158"/>
                    <a:pt x="93" y="157"/>
                    <a:pt x="92" y="156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22" y="119"/>
                    <a:pt x="22" y="118"/>
                    <a:pt x="22" y="118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1" y="119"/>
                    <a:pt x="21" y="119"/>
                    <a:pt x="21" y="119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0" y="119"/>
                    <a:pt x="21" y="119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19" y="120"/>
                    <a:pt x="19" y="120"/>
                    <a:pt x="20" y="120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8" y="120"/>
                    <a:pt x="18" y="120"/>
                    <a:pt x="19" y="120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8" y="120"/>
                    <a:pt x="18" y="120"/>
                    <a:pt x="19" y="120"/>
                  </a:cubicBezTo>
                  <a:cubicBezTo>
                    <a:pt x="22" y="121"/>
                    <a:pt x="27" y="124"/>
                    <a:pt x="34" y="127"/>
                  </a:cubicBezTo>
                  <a:cubicBezTo>
                    <a:pt x="45" y="131"/>
                    <a:pt x="59" y="137"/>
                    <a:pt x="70" y="142"/>
                  </a:cubicBezTo>
                  <a:cubicBezTo>
                    <a:pt x="76" y="144"/>
                    <a:pt x="81" y="146"/>
                    <a:pt x="85" y="148"/>
                  </a:cubicBezTo>
                  <a:cubicBezTo>
                    <a:pt x="87" y="149"/>
                    <a:pt x="89" y="149"/>
                    <a:pt x="90" y="150"/>
                  </a:cubicBezTo>
                  <a:cubicBezTo>
                    <a:pt x="91" y="150"/>
                    <a:pt x="92" y="150"/>
                    <a:pt x="92" y="150"/>
                  </a:cubicBezTo>
                  <a:cubicBezTo>
                    <a:pt x="93" y="150"/>
                    <a:pt x="93" y="151"/>
                    <a:pt x="94" y="151"/>
                  </a:cubicBezTo>
                  <a:cubicBezTo>
                    <a:pt x="94" y="151"/>
                    <a:pt x="95" y="151"/>
                    <a:pt x="95" y="150"/>
                  </a:cubicBezTo>
                  <a:cubicBezTo>
                    <a:pt x="96" y="150"/>
                    <a:pt x="96" y="150"/>
                    <a:pt x="97" y="150"/>
                  </a:cubicBezTo>
                  <a:cubicBezTo>
                    <a:pt x="97" y="150"/>
                    <a:pt x="98" y="149"/>
                    <a:pt x="98" y="149"/>
                  </a:cubicBezTo>
                  <a:cubicBezTo>
                    <a:pt x="98" y="148"/>
                    <a:pt x="99" y="147"/>
                    <a:pt x="99" y="146"/>
                  </a:cubicBezTo>
                  <a:cubicBezTo>
                    <a:pt x="99" y="145"/>
                    <a:pt x="98" y="145"/>
                    <a:pt x="98" y="144"/>
                  </a:cubicBezTo>
                  <a:cubicBezTo>
                    <a:pt x="98" y="143"/>
                    <a:pt x="97" y="143"/>
                    <a:pt x="97" y="143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96" y="142"/>
                    <a:pt x="96" y="142"/>
                    <a:pt x="95" y="142"/>
                  </a:cubicBezTo>
                  <a:cubicBezTo>
                    <a:pt x="93" y="140"/>
                    <a:pt x="87" y="137"/>
                    <a:pt x="80" y="133"/>
                  </a:cubicBezTo>
                  <a:cubicBezTo>
                    <a:pt x="70" y="127"/>
                    <a:pt x="57" y="119"/>
                    <a:pt x="47" y="113"/>
                  </a:cubicBezTo>
                  <a:cubicBezTo>
                    <a:pt x="42" y="110"/>
                    <a:pt x="37" y="107"/>
                    <a:pt x="34" y="105"/>
                  </a:cubicBezTo>
                  <a:cubicBezTo>
                    <a:pt x="33" y="104"/>
                    <a:pt x="31" y="103"/>
                    <a:pt x="31" y="102"/>
                  </a:cubicBezTo>
                  <a:cubicBezTo>
                    <a:pt x="30" y="102"/>
                    <a:pt x="30" y="101"/>
                    <a:pt x="30" y="101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2"/>
                    <a:pt x="30" y="102"/>
                    <a:pt x="30" y="102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1" y="105"/>
                    <a:pt x="31" y="105"/>
                    <a:pt x="31" y="104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30" y="107"/>
                    <a:pt x="30" y="106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8" y="108"/>
                    <a:pt x="28" y="108"/>
                    <a:pt x="29" y="107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8"/>
                    <a:pt x="27" y="108"/>
                    <a:pt x="28" y="108"/>
                  </a:cubicBezTo>
                  <a:cubicBezTo>
                    <a:pt x="31" y="109"/>
                    <a:pt x="37" y="111"/>
                    <a:pt x="44" y="113"/>
                  </a:cubicBezTo>
                  <a:cubicBezTo>
                    <a:pt x="54" y="116"/>
                    <a:pt x="67" y="120"/>
                    <a:pt x="77" y="124"/>
                  </a:cubicBezTo>
                  <a:cubicBezTo>
                    <a:pt x="83" y="126"/>
                    <a:pt x="87" y="127"/>
                    <a:pt x="90" y="128"/>
                  </a:cubicBezTo>
                  <a:cubicBezTo>
                    <a:pt x="94" y="129"/>
                    <a:pt x="96" y="130"/>
                    <a:pt x="96" y="130"/>
                  </a:cubicBezTo>
                  <a:cubicBezTo>
                    <a:pt x="98" y="131"/>
                    <a:pt x="100" y="130"/>
                    <a:pt x="101" y="128"/>
                  </a:cubicBezTo>
                  <a:cubicBezTo>
                    <a:pt x="102" y="126"/>
                    <a:pt x="101" y="123"/>
                    <a:pt x="99" y="122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46" y="96"/>
                    <a:pt x="63" y="103"/>
                  </a:cubicBezTo>
                  <a:cubicBezTo>
                    <a:pt x="71" y="107"/>
                    <a:pt x="79" y="110"/>
                    <a:pt x="86" y="113"/>
                  </a:cubicBezTo>
                  <a:cubicBezTo>
                    <a:pt x="90" y="114"/>
                    <a:pt x="92" y="115"/>
                    <a:pt x="95" y="116"/>
                  </a:cubicBezTo>
                  <a:cubicBezTo>
                    <a:pt x="96" y="117"/>
                    <a:pt x="97" y="117"/>
                    <a:pt x="98" y="117"/>
                  </a:cubicBezTo>
                  <a:cubicBezTo>
                    <a:pt x="98" y="117"/>
                    <a:pt x="99" y="117"/>
                    <a:pt x="99" y="118"/>
                  </a:cubicBezTo>
                  <a:cubicBezTo>
                    <a:pt x="100" y="118"/>
                    <a:pt x="100" y="118"/>
                    <a:pt x="101" y="118"/>
                  </a:cubicBezTo>
                  <a:cubicBezTo>
                    <a:pt x="101" y="118"/>
                    <a:pt x="101" y="118"/>
                    <a:pt x="102" y="118"/>
                  </a:cubicBezTo>
                  <a:cubicBezTo>
                    <a:pt x="102" y="117"/>
                    <a:pt x="103" y="117"/>
                    <a:pt x="103" y="117"/>
                  </a:cubicBezTo>
                  <a:cubicBezTo>
                    <a:pt x="104" y="117"/>
                    <a:pt x="104" y="116"/>
                    <a:pt x="105" y="116"/>
                  </a:cubicBezTo>
                  <a:cubicBezTo>
                    <a:pt x="105" y="115"/>
                    <a:pt x="105" y="113"/>
                    <a:pt x="105" y="112"/>
                  </a:cubicBezTo>
                  <a:cubicBezTo>
                    <a:pt x="105" y="111"/>
                    <a:pt x="104" y="110"/>
                    <a:pt x="103" y="110"/>
                  </a:cubicBezTo>
                  <a:cubicBezTo>
                    <a:pt x="103" y="110"/>
                    <a:pt x="99" y="107"/>
                    <a:pt x="93" y="104"/>
                  </a:cubicBezTo>
                  <a:cubicBezTo>
                    <a:pt x="84" y="98"/>
                    <a:pt x="70" y="90"/>
                    <a:pt x="58" y="83"/>
                  </a:cubicBezTo>
                  <a:cubicBezTo>
                    <a:pt x="53" y="79"/>
                    <a:pt x="47" y="76"/>
                    <a:pt x="44" y="74"/>
                  </a:cubicBezTo>
                  <a:cubicBezTo>
                    <a:pt x="42" y="72"/>
                    <a:pt x="40" y="71"/>
                    <a:pt x="40" y="71"/>
                  </a:cubicBezTo>
                  <a:cubicBezTo>
                    <a:pt x="39" y="70"/>
                    <a:pt x="39" y="70"/>
                    <a:pt x="39" y="70"/>
                  </a:cubicBezTo>
                  <a:cubicBezTo>
                    <a:pt x="39" y="70"/>
                    <a:pt x="39" y="70"/>
                    <a:pt x="39" y="70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9" y="70"/>
                    <a:pt x="39" y="70"/>
                    <a:pt x="39" y="70"/>
                  </a:cubicBezTo>
                  <a:cubicBezTo>
                    <a:pt x="39" y="70"/>
                    <a:pt x="39" y="70"/>
                    <a:pt x="39" y="70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9" y="70"/>
                    <a:pt x="39" y="70"/>
                    <a:pt x="39" y="70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40" y="71"/>
                    <a:pt x="39" y="71"/>
                    <a:pt x="39" y="70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39" y="74"/>
                    <a:pt x="40" y="73"/>
                    <a:pt x="40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8" y="76"/>
                    <a:pt x="39" y="75"/>
                    <a:pt x="39" y="75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7" y="76"/>
                    <a:pt x="37" y="76"/>
                    <a:pt x="38" y="76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5" y="77"/>
                    <a:pt x="36" y="77"/>
                    <a:pt x="37" y="77"/>
                  </a:cubicBezTo>
                  <a:cubicBezTo>
                    <a:pt x="39" y="78"/>
                    <a:pt x="45" y="80"/>
                    <a:pt x="52" y="83"/>
                  </a:cubicBezTo>
                  <a:cubicBezTo>
                    <a:pt x="63" y="88"/>
                    <a:pt x="76" y="93"/>
                    <a:pt x="87" y="98"/>
                  </a:cubicBezTo>
                  <a:cubicBezTo>
                    <a:pt x="92" y="100"/>
                    <a:pt x="97" y="102"/>
                    <a:pt x="100" y="104"/>
                  </a:cubicBezTo>
                  <a:cubicBezTo>
                    <a:pt x="103" y="105"/>
                    <a:pt x="105" y="106"/>
                    <a:pt x="105" y="106"/>
                  </a:cubicBezTo>
                  <a:cubicBezTo>
                    <a:pt x="107" y="107"/>
                    <a:pt x="110" y="106"/>
                    <a:pt x="111" y="104"/>
                  </a:cubicBezTo>
                  <a:cubicBezTo>
                    <a:pt x="112" y="102"/>
                    <a:pt x="111" y="100"/>
                    <a:pt x="109" y="99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50" y="68"/>
                    <a:pt x="50" y="68"/>
                    <a:pt x="51" y="67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9" y="69"/>
                    <a:pt x="49" y="69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7" y="66"/>
                    <a:pt x="47" y="66"/>
                    <a:pt x="47" y="66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7" y="66"/>
                    <a:pt x="47" y="66"/>
                    <a:pt x="47" y="66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7" y="69"/>
                    <a:pt x="48" y="69"/>
                    <a:pt x="48" y="69"/>
                  </a:cubicBezTo>
                  <a:cubicBezTo>
                    <a:pt x="51" y="70"/>
                    <a:pt x="57" y="72"/>
                    <a:pt x="64" y="74"/>
                  </a:cubicBezTo>
                  <a:cubicBezTo>
                    <a:pt x="74" y="77"/>
                    <a:pt x="86" y="81"/>
                    <a:pt x="96" y="85"/>
                  </a:cubicBezTo>
                  <a:cubicBezTo>
                    <a:pt x="101" y="87"/>
                    <a:pt x="106" y="88"/>
                    <a:pt x="109" y="89"/>
                  </a:cubicBezTo>
                  <a:cubicBezTo>
                    <a:pt x="112" y="90"/>
                    <a:pt x="114" y="91"/>
                    <a:pt x="114" y="91"/>
                  </a:cubicBezTo>
                  <a:cubicBezTo>
                    <a:pt x="116" y="92"/>
                    <a:pt x="118" y="91"/>
                    <a:pt x="119" y="89"/>
                  </a:cubicBezTo>
                  <a:cubicBezTo>
                    <a:pt x="120" y="88"/>
                    <a:pt x="120" y="87"/>
                    <a:pt x="120" y="87"/>
                  </a:cubicBezTo>
                  <a:cubicBezTo>
                    <a:pt x="120" y="85"/>
                    <a:pt x="119" y="85"/>
                    <a:pt x="119" y="85"/>
                  </a:cubicBezTo>
                  <a:cubicBezTo>
                    <a:pt x="119" y="84"/>
                    <a:pt x="118" y="84"/>
                    <a:pt x="118" y="83"/>
                  </a:cubicBezTo>
                  <a:cubicBezTo>
                    <a:pt x="117" y="83"/>
                    <a:pt x="117" y="82"/>
                    <a:pt x="116" y="82"/>
                  </a:cubicBezTo>
                  <a:cubicBezTo>
                    <a:pt x="114" y="80"/>
                    <a:pt x="109" y="77"/>
                    <a:pt x="103" y="73"/>
                  </a:cubicBezTo>
                  <a:cubicBezTo>
                    <a:pt x="95" y="68"/>
                    <a:pt x="84" y="62"/>
                    <a:pt x="76" y="57"/>
                  </a:cubicBezTo>
                  <a:cubicBezTo>
                    <a:pt x="71" y="54"/>
                    <a:pt x="68" y="52"/>
                    <a:pt x="65" y="50"/>
                  </a:cubicBezTo>
                  <a:cubicBezTo>
                    <a:pt x="64" y="50"/>
                    <a:pt x="63" y="49"/>
                    <a:pt x="62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0"/>
                    <a:pt x="63" y="50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1" y="55"/>
                    <a:pt x="62" y="54"/>
                    <a:pt x="62" y="54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60" y="56"/>
                    <a:pt x="60" y="55"/>
                    <a:pt x="61" y="55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6"/>
                    <a:pt x="58" y="56"/>
                    <a:pt x="59" y="56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8" y="56"/>
                    <a:pt x="58" y="56"/>
                    <a:pt x="59" y="56"/>
                  </a:cubicBezTo>
                  <a:cubicBezTo>
                    <a:pt x="61" y="57"/>
                    <a:pt x="66" y="58"/>
                    <a:pt x="72" y="60"/>
                  </a:cubicBezTo>
                  <a:cubicBezTo>
                    <a:pt x="81" y="63"/>
                    <a:pt x="92" y="67"/>
                    <a:pt x="102" y="71"/>
                  </a:cubicBezTo>
                  <a:cubicBezTo>
                    <a:pt x="107" y="72"/>
                    <a:pt x="112" y="74"/>
                    <a:pt x="115" y="75"/>
                  </a:cubicBezTo>
                  <a:cubicBezTo>
                    <a:pt x="117" y="75"/>
                    <a:pt x="118" y="76"/>
                    <a:pt x="120" y="76"/>
                  </a:cubicBezTo>
                  <a:cubicBezTo>
                    <a:pt x="120" y="76"/>
                    <a:pt x="121" y="76"/>
                    <a:pt x="122" y="76"/>
                  </a:cubicBezTo>
                  <a:cubicBezTo>
                    <a:pt x="122" y="77"/>
                    <a:pt x="123" y="77"/>
                    <a:pt x="123" y="77"/>
                  </a:cubicBezTo>
                  <a:cubicBezTo>
                    <a:pt x="124" y="77"/>
                    <a:pt x="124" y="77"/>
                    <a:pt x="125" y="76"/>
                  </a:cubicBezTo>
                  <a:cubicBezTo>
                    <a:pt x="125" y="76"/>
                    <a:pt x="125" y="76"/>
                    <a:pt x="126" y="76"/>
                  </a:cubicBezTo>
                  <a:cubicBezTo>
                    <a:pt x="126" y="76"/>
                    <a:pt x="127" y="75"/>
                    <a:pt x="127" y="75"/>
                  </a:cubicBezTo>
                  <a:cubicBezTo>
                    <a:pt x="128" y="74"/>
                    <a:pt x="128" y="72"/>
                    <a:pt x="128" y="71"/>
                  </a:cubicBezTo>
                  <a:cubicBezTo>
                    <a:pt x="128" y="70"/>
                    <a:pt x="127" y="69"/>
                    <a:pt x="126" y="69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9" y="39"/>
                    <a:pt x="70" y="39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0"/>
                    <a:pt x="68" y="40"/>
                    <a:pt x="69" y="40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7" y="41"/>
                  </a:cubicBezTo>
                  <a:cubicBezTo>
                    <a:pt x="70" y="42"/>
                    <a:pt x="76" y="45"/>
                    <a:pt x="83" y="48"/>
                  </a:cubicBezTo>
                  <a:cubicBezTo>
                    <a:pt x="94" y="52"/>
                    <a:pt x="108" y="58"/>
                    <a:pt x="119" y="63"/>
                  </a:cubicBezTo>
                  <a:cubicBezTo>
                    <a:pt x="125" y="66"/>
                    <a:pt x="130" y="68"/>
                    <a:pt x="133" y="69"/>
                  </a:cubicBezTo>
                  <a:cubicBezTo>
                    <a:pt x="137" y="71"/>
                    <a:pt x="139" y="72"/>
                    <a:pt x="139" y="72"/>
                  </a:cubicBezTo>
                  <a:cubicBezTo>
                    <a:pt x="141" y="73"/>
                    <a:pt x="143" y="72"/>
                    <a:pt x="144" y="70"/>
                  </a:cubicBezTo>
                  <a:cubicBezTo>
                    <a:pt x="145" y="69"/>
                    <a:pt x="145" y="69"/>
                    <a:pt x="145" y="68"/>
                  </a:cubicBezTo>
                  <a:cubicBezTo>
                    <a:pt x="145" y="66"/>
                    <a:pt x="145" y="66"/>
                    <a:pt x="144" y="65"/>
                  </a:cubicBezTo>
                  <a:cubicBezTo>
                    <a:pt x="144" y="65"/>
                    <a:pt x="144" y="64"/>
                    <a:pt x="143" y="64"/>
                  </a:cubicBezTo>
                  <a:cubicBezTo>
                    <a:pt x="143" y="64"/>
                    <a:pt x="142" y="63"/>
                    <a:pt x="141" y="63"/>
                  </a:cubicBezTo>
                  <a:cubicBezTo>
                    <a:pt x="138" y="61"/>
                    <a:pt x="133" y="57"/>
                    <a:pt x="127" y="54"/>
                  </a:cubicBezTo>
                  <a:cubicBezTo>
                    <a:pt x="117" y="48"/>
                    <a:pt x="105" y="41"/>
                    <a:pt x="96" y="35"/>
                  </a:cubicBezTo>
                  <a:cubicBezTo>
                    <a:pt x="91" y="32"/>
                    <a:pt x="87" y="30"/>
                    <a:pt x="84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29"/>
                    <a:pt x="81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5" y="64"/>
                    <a:pt x="157" y="63"/>
                    <a:pt x="158" y="61"/>
                  </a:cubicBezTo>
                  <a:cubicBezTo>
                    <a:pt x="159" y="59"/>
                    <a:pt x="158" y="56"/>
                    <a:pt x="157" y="55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2"/>
                    <a:pt x="108" y="32"/>
                    <a:pt x="129" y="42"/>
                  </a:cubicBezTo>
                  <a:cubicBezTo>
                    <a:pt x="140" y="47"/>
                    <a:pt x="150" y="52"/>
                    <a:pt x="158" y="56"/>
                  </a:cubicBezTo>
                  <a:cubicBezTo>
                    <a:pt x="163" y="58"/>
                    <a:pt x="166" y="59"/>
                    <a:pt x="169" y="60"/>
                  </a:cubicBezTo>
                  <a:cubicBezTo>
                    <a:pt x="170" y="61"/>
                    <a:pt x="171" y="61"/>
                    <a:pt x="172" y="62"/>
                  </a:cubicBezTo>
                  <a:cubicBezTo>
                    <a:pt x="172" y="62"/>
                    <a:pt x="172" y="62"/>
                    <a:pt x="173" y="62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74" y="62"/>
                    <a:pt x="174" y="62"/>
                    <a:pt x="175" y="62"/>
                  </a:cubicBezTo>
                  <a:cubicBezTo>
                    <a:pt x="175" y="62"/>
                    <a:pt x="175" y="62"/>
                    <a:pt x="176" y="62"/>
                  </a:cubicBezTo>
                  <a:cubicBezTo>
                    <a:pt x="177" y="62"/>
                    <a:pt x="177" y="62"/>
                    <a:pt x="178" y="60"/>
                  </a:cubicBezTo>
                  <a:cubicBezTo>
                    <a:pt x="179" y="60"/>
                    <a:pt x="179" y="59"/>
                    <a:pt x="179" y="58"/>
                  </a:cubicBezTo>
                  <a:cubicBezTo>
                    <a:pt x="179" y="57"/>
                    <a:pt x="179" y="57"/>
                    <a:pt x="179" y="56"/>
                  </a:cubicBezTo>
                  <a:cubicBezTo>
                    <a:pt x="178" y="55"/>
                    <a:pt x="178" y="55"/>
                    <a:pt x="178" y="55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4"/>
                    <a:pt x="176" y="54"/>
                    <a:pt x="176" y="53"/>
                  </a:cubicBezTo>
                  <a:cubicBezTo>
                    <a:pt x="173" y="52"/>
                    <a:pt x="167" y="48"/>
                    <a:pt x="161" y="44"/>
                  </a:cubicBezTo>
                  <a:cubicBezTo>
                    <a:pt x="140" y="31"/>
                    <a:pt x="108" y="11"/>
                    <a:pt x="108" y="11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9" y="18"/>
                    <a:pt x="109" y="17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7" y="19"/>
                    <a:pt x="107" y="19"/>
                    <a:pt x="108" y="18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6" y="19"/>
                    <a:pt x="107" y="19"/>
                    <a:pt x="108" y="20"/>
                  </a:cubicBezTo>
                  <a:cubicBezTo>
                    <a:pt x="112" y="21"/>
                    <a:pt x="120" y="25"/>
                    <a:pt x="130" y="29"/>
                  </a:cubicBezTo>
                  <a:cubicBezTo>
                    <a:pt x="145" y="36"/>
                    <a:pt x="163" y="45"/>
                    <a:pt x="178" y="51"/>
                  </a:cubicBezTo>
                  <a:cubicBezTo>
                    <a:pt x="185" y="55"/>
                    <a:pt x="192" y="58"/>
                    <a:pt x="197" y="60"/>
                  </a:cubicBezTo>
                  <a:cubicBezTo>
                    <a:pt x="199" y="61"/>
                    <a:pt x="202" y="62"/>
                    <a:pt x="203" y="63"/>
                  </a:cubicBezTo>
                  <a:cubicBezTo>
                    <a:pt x="204" y="63"/>
                    <a:pt x="205" y="63"/>
                    <a:pt x="206" y="64"/>
                  </a:cubicBezTo>
                  <a:cubicBezTo>
                    <a:pt x="207" y="64"/>
                    <a:pt x="207" y="64"/>
                    <a:pt x="207" y="64"/>
                  </a:cubicBezTo>
                  <a:cubicBezTo>
                    <a:pt x="207" y="64"/>
                    <a:pt x="207" y="64"/>
                    <a:pt x="208" y="64"/>
                  </a:cubicBezTo>
                  <a:cubicBezTo>
                    <a:pt x="208" y="64"/>
                    <a:pt x="209" y="64"/>
                    <a:pt x="209" y="64"/>
                  </a:cubicBezTo>
                  <a:cubicBezTo>
                    <a:pt x="210" y="64"/>
                    <a:pt x="211" y="63"/>
                    <a:pt x="212" y="62"/>
                  </a:cubicBezTo>
                  <a:cubicBezTo>
                    <a:pt x="212" y="61"/>
                    <a:pt x="213" y="60"/>
                    <a:pt x="212" y="59"/>
                  </a:cubicBezTo>
                  <a:cubicBezTo>
                    <a:pt x="212" y="58"/>
                    <a:pt x="211" y="57"/>
                    <a:pt x="210" y="56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20" y="0"/>
                    <a:pt x="117" y="0"/>
                    <a:pt x="116" y="2"/>
                  </a:cubicBezTo>
                  <a:cubicBezTo>
                    <a:pt x="115" y="4"/>
                    <a:pt x="116" y="7"/>
                    <a:pt x="118" y="8"/>
                  </a:cubicBezTo>
                  <a:cubicBezTo>
                    <a:pt x="206" y="63"/>
                    <a:pt x="206" y="63"/>
                    <a:pt x="206" y="63"/>
                  </a:cubicBezTo>
                  <a:cubicBezTo>
                    <a:pt x="208" y="60"/>
                    <a:pt x="208" y="60"/>
                    <a:pt x="208" y="60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8" y="60"/>
                    <a:pt x="208" y="60"/>
                    <a:pt x="208" y="60"/>
                  </a:cubicBezTo>
                  <a:cubicBezTo>
                    <a:pt x="207" y="56"/>
                    <a:pt x="207" y="56"/>
                    <a:pt x="207" y="56"/>
                  </a:cubicBezTo>
                  <a:cubicBezTo>
                    <a:pt x="206" y="56"/>
                    <a:pt x="205" y="56"/>
                    <a:pt x="205" y="57"/>
                  </a:cubicBezTo>
                  <a:cubicBezTo>
                    <a:pt x="208" y="60"/>
                    <a:pt x="208" y="60"/>
                    <a:pt x="208" y="60"/>
                  </a:cubicBezTo>
                  <a:cubicBezTo>
                    <a:pt x="207" y="56"/>
                    <a:pt x="207" y="56"/>
                    <a:pt x="207" y="56"/>
                  </a:cubicBezTo>
                  <a:cubicBezTo>
                    <a:pt x="208" y="59"/>
                    <a:pt x="208" y="59"/>
                    <a:pt x="208" y="59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7" y="55"/>
                    <a:pt x="207" y="56"/>
                  </a:cubicBezTo>
                  <a:cubicBezTo>
                    <a:pt x="208" y="59"/>
                    <a:pt x="208" y="59"/>
                    <a:pt x="208" y="59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7" y="55"/>
                    <a:pt x="206" y="55"/>
                  </a:cubicBezTo>
                  <a:cubicBezTo>
                    <a:pt x="202" y="53"/>
                    <a:pt x="194" y="50"/>
                    <a:pt x="185" y="45"/>
                  </a:cubicBezTo>
                  <a:cubicBezTo>
                    <a:pt x="170" y="39"/>
                    <a:pt x="152" y="30"/>
                    <a:pt x="137" y="23"/>
                  </a:cubicBezTo>
                  <a:cubicBezTo>
                    <a:pt x="129" y="20"/>
                    <a:pt x="122" y="16"/>
                    <a:pt x="117" y="14"/>
                  </a:cubicBezTo>
                  <a:cubicBezTo>
                    <a:pt x="114" y="13"/>
                    <a:pt x="112" y="12"/>
                    <a:pt x="110" y="12"/>
                  </a:cubicBezTo>
                  <a:cubicBezTo>
                    <a:pt x="110" y="11"/>
                    <a:pt x="109" y="11"/>
                    <a:pt x="108" y="11"/>
                  </a:cubicBezTo>
                  <a:cubicBezTo>
                    <a:pt x="107" y="11"/>
                    <a:pt x="107" y="10"/>
                    <a:pt x="106" y="10"/>
                  </a:cubicBezTo>
                  <a:cubicBezTo>
                    <a:pt x="105" y="10"/>
                    <a:pt x="105" y="10"/>
                    <a:pt x="104" y="11"/>
                  </a:cubicBezTo>
                  <a:cubicBezTo>
                    <a:pt x="104" y="11"/>
                    <a:pt x="103" y="11"/>
                    <a:pt x="103" y="11"/>
                  </a:cubicBezTo>
                  <a:cubicBezTo>
                    <a:pt x="103" y="11"/>
                    <a:pt x="102" y="12"/>
                    <a:pt x="102" y="12"/>
                  </a:cubicBezTo>
                  <a:cubicBezTo>
                    <a:pt x="101" y="13"/>
                    <a:pt x="101" y="15"/>
                    <a:pt x="101" y="16"/>
                  </a:cubicBezTo>
                  <a:cubicBezTo>
                    <a:pt x="101" y="17"/>
                    <a:pt x="102" y="18"/>
                    <a:pt x="103" y="18"/>
                  </a:cubicBezTo>
                  <a:cubicBezTo>
                    <a:pt x="103" y="18"/>
                    <a:pt x="107" y="21"/>
                    <a:pt x="114" y="25"/>
                  </a:cubicBezTo>
                  <a:cubicBezTo>
                    <a:pt x="124" y="31"/>
                    <a:pt x="138" y="40"/>
                    <a:pt x="150" y="48"/>
                  </a:cubicBezTo>
                  <a:cubicBezTo>
                    <a:pt x="157" y="51"/>
                    <a:pt x="162" y="55"/>
                    <a:pt x="166" y="57"/>
                  </a:cubicBezTo>
                  <a:cubicBezTo>
                    <a:pt x="168" y="59"/>
                    <a:pt x="170" y="60"/>
                    <a:pt x="171" y="60"/>
                  </a:cubicBezTo>
                  <a:cubicBezTo>
                    <a:pt x="171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59"/>
                    <a:pt x="171" y="59"/>
                    <a:pt x="171" y="60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4"/>
                    <a:pt x="172" y="54"/>
                    <a:pt x="171" y="56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4" y="54"/>
                    <a:pt x="174" y="54"/>
                    <a:pt x="173" y="54"/>
                  </a:cubicBezTo>
                  <a:cubicBezTo>
                    <a:pt x="175" y="58"/>
                    <a:pt x="175" y="58"/>
                    <a:pt x="175" y="58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7"/>
                    <a:pt x="175" y="57"/>
                    <a:pt x="175" y="57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7"/>
                    <a:pt x="175" y="57"/>
                    <a:pt x="175" y="57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5"/>
                    <a:pt x="175" y="55"/>
                    <a:pt x="175" y="55"/>
                  </a:cubicBezTo>
                  <a:cubicBezTo>
                    <a:pt x="176" y="54"/>
                    <a:pt x="176" y="54"/>
                    <a:pt x="176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5"/>
                    <a:pt x="175" y="55"/>
                    <a:pt x="175" y="55"/>
                  </a:cubicBezTo>
                  <a:cubicBezTo>
                    <a:pt x="176" y="54"/>
                    <a:pt x="176" y="54"/>
                    <a:pt x="176" y="54"/>
                  </a:cubicBezTo>
                  <a:cubicBezTo>
                    <a:pt x="176" y="54"/>
                    <a:pt x="175" y="54"/>
                    <a:pt x="174" y="53"/>
                  </a:cubicBezTo>
                  <a:cubicBezTo>
                    <a:pt x="171" y="52"/>
                    <a:pt x="164" y="49"/>
                    <a:pt x="156" y="45"/>
                  </a:cubicBezTo>
                  <a:cubicBezTo>
                    <a:pt x="143" y="39"/>
                    <a:pt x="127" y="31"/>
                    <a:pt x="114" y="25"/>
                  </a:cubicBezTo>
                  <a:cubicBezTo>
                    <a:pt x="108" y="22"/>
                    <a:pt x="102" y="20"/>
                    <a:pt x="98" y="18"/>
                  </a:cubicBezTo>
                  <a:cubicBezTo>
                    <a:pt x="94" y="16"/>
                    <a:pt x="91" y="15"/>
                    <a:pt x="91" y="15"/>
                  </a:cubicBezTo>
                  <a:cubicBezTo>
                    <a:pt x="89" y="14"/>
                    <a:pt x="87" y="14"/>
                    <a:pt x="86" y="16"/>
                  </a:cubicBezTo>
                  <a:cubicBezTo>
                    <a:pt x="85" y="18"/>
                    <a:pt x="85" y="21"/>
                    <a:pt x="87" y="22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7" y="23"/>
                    <a:pt x="75" y="24"/>
                    <a:pt x="74" y="26"/>
                  </a:cubicBezTo>
                  <a:cubicBezTo>
                    <a:pt x="73" y="26"/>
                    <a:pt x="73" y="27"/>
                    <a:pt x="73" y="28"/>
                  </a:cubicBezTo>
                  <a:cubicBezTo>
                    <a:pt x="73" y="29"/>
                    <a:pt x="73" y="30"/>
                    <a:pt x="73" y="30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2"/>
                    <a:pt x="75" y="32"/>
                    <a:pt x="75" y="32"/>
                  </a:cubicBezTo>
                  <a:cubicBezTo>
                    <a:pt x="76" y="33"/>
                    <a:pt x="78" y="34"/>
                    <a:pt x="80" y="35"/>
                  </a:cubicBezTo>
                  <a:cubicBezTo>
                    <a:pt x="87" y="40"/>
                    <a:pt x="102" y="49"/>
                    <a:pt x="115" y="56"/>
                  </a:cubicBezTo>
                  <a:cubicBezTo>
                    <a:pt x="121" y="60"/>
                    <a:pt x="127" y="64"/>
                    <a:pt x="131" y="67"/>
                  </a:cubicBezTo>
                  <a:cubicBezTo>
                    <a:pt x="134" y="68"/>
                    <a:pt x="135" y="69"/>
                    <a:pt x="136" y="70"/>
                  </a:cubicBezTo>
                  <a:cubicBezTo>
                    <a:pt x="137" y="70"/>
                    <a:pt x="137" y="70"/>
                    <a:pt x="138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40" y="68"/>
                    <a:pt x="140" y="68"/>
                    <a:pt x="140" y="68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40" y="68"/>
                    <a:pt x="140" y="68"/>
                    <a:pt x="140" y="68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37" y="68"/>
                    <a:pt x="137" y="68"/>
                    <a:pt x="137" y="68"/>
                  </a:cubicBezTo>
                  <a:cubicBezTo>
                    <a:pt x="137" y="69"/>
                    <a:pt x="137" y="69"/>
                    <a:pt x="137" y="70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37" y="68"/>
                    <a:pt x="137" y="68"/>
                    <a:pt x="137" y="68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37" y="66"/>
                    <a:pt x="137" y="66"/>
                    <a:pt x="137" y="66"/>
                  </a:cubicBezTo>
                  <a:cubicBezTo>
                    <a:pt x="137" y="66"/>
                    <a:pt x="137" y="67"/>
                    <a:pt x="137" y="68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37" y="66"/>
                    <a:pt x="137" y="66"/>
                    <a:pt x="137" y="66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43" y="64"/>
                    <a:pt x="143" y="64"/>
                    <a:pt x="143" y="64"/>
                  </a:cubicBezTo>
                  <a:cubicBezTo>
                    <a:pt x="143" y="64"/>
                    <a:pt x="125" y="56"/>
                    <a:pt x="106" y="48"/>
                  </a:cubicBezTo>
                  <a:cubicBezTo>
                    <a:pt x="97" y="44"/>
                    <a:pt x="88" y="40"/>
                    <a:pt x="81" y="37"/>
                  </a:cubicBezTo>
                  <a:cubicBezTo>
                    <a:pt x="77" y="36"/>
                    <a:pt x="74" y="35"/>
                    <a:pt x="72" y="34"/>
                  </a:cubicBezTo>
                  <a:cubicBezTo>
                    <a:pt x="71" y="33"/>
                    <a:pt x="70" y="33"/>
                    <a:pt x="69" y="33"/>
                  </a:cubicBezTo>
                  <a:cubicBezTo>
                    <a:pt x="69" y="32"/>
                    <a:pt x="68" y="32"/>
                    <a:pt x="68" y="32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7" y="32"/>
                    <a:pt x="67" y="32"/>
                    <a:pt x="66" y="32"/>
                  </a:cubicBezTo>
                  <a:cubicBezTo>
                    <a:pt x="66" y="32"/>
                    <a:pt x="66" y="32"/>
                    <a:pt x="65" y="32"/>
                  </a:cubicBezTo>
                  <a:cubicBezTo>
                    <a:pt x="65" y="32"/>
                    <a:pt x="64" y="32"/>
                    <a:pt x="64" y="33"/>
                  </a:cubicBezTo>
                  <a:cubicBezTo>
                    <a:pt x="63" y="33"/>
                    <a:pt x="63" y="33"/>
                    <a:pt x="63" y="34"/>
                  </a:cubicBezTo>
                  <a:cubicBezTo>
                    <a:pt x="61" y="36"/>
                    <a:pt x="62" y="39"/>
                    <a:pt x="64" y="40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0" y="70"/>
                    <a:pt x="120" y="70"/>
                    <a:pt x="120" y="70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21" y="69"/>
                    <a:pt x="121" y="69"/>
                    <a:pt x="120" y="70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8"/>
                    <a:pt x="122" y="68"/>
                    <a:pt x="121" y="69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8"/>
                    <a:pt x="123" y="68"/>
                    <a:pt x="122" y="68"/>
                  </a:cubicBezTo>
                  <a:cubicBezTo>
                    <a:pt x="119" y="67"/>
                    <a:pt x="114" y="66"/>
                    <a:pt x="108" y="64"/>
                  </a:cubicBezTo>
                  <a:cubicBezTo>
                    <a:pt x="99" y="60"/>
                    <a:pt x="87" y="56"/>
                    <a:pt x="77" y="53"/>
                  </a:cubicBezTo>
                  <a:cubicBezTo>
                    <a:pt x="73" y="51"/>
                    <a:pt x="69" y="50"/>
                    <a:pt x="65" y="49"/>
                  </a:cubicBezTo>
                  <a:cubicBezTo>
                    <a:pt x="64" y="48"/>
                    <a:pt x="63" y="48"/>
                    <a:pt x="62" y="48"/>
                  </a:cubicBezTo>
                  <a:cubicBezTo>
                    <a:pt x="61" y="48"/>
                    <a:pt x="61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8" y="47"/>
                    <a:pt x="58" y="47"/>
                    <a:pt x="57" y="47"/>
                  </a:cubicBezTo>
                  <a:cubicBezTo>
                    <a:pt x="57" y="47"/>
                    <a:pt x="57" y="47"/>
                    <a:pt x="56" y="48"/>
                  </a:cubicBezTo>
                  <a:cubicBezTo>
                    <a:pt x="56" y="48"/>
                    <a:pt x="55" y="48"/>
                    <a:pt x="55" y="49"/>
                  </a:cubicBezTo>
                  <a:cubicBezTo>
                    <a:pt x="55" y="50"/>
                    <a:pt x="54" y="51"/>
                    <a:pt x="54" y="51"/>
                  </a:cubicBezTo>
                  <a:cubicBezTo>
                    <a:pt x="54" y="53"/>
                    <a:pt x="55" y="53"/>
                    <a:pt x="55" y="53"/>
                  </a:cubicBezTo>
                  <a:cubicBezTo>
                    <a:pt x="55" y="54"/>
                    <a:pt x="55" y="54"/>
                    <a:pt x="56" y="54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57" y="56"/>
                    <a:pt x="59" y="56"/>
                    <a:pt x="60" y="58"/>
                  </a:cubicBezTo>
                  <a:cubicBezTo>
                    <a:pt x="67" y="62"/>
                    <a:pt x="80" y="69"/>
                    <a:pt x="92" y="76"/>
                  </a:cubicBezTo>
                  <a:cubicBezTo>
                    <a:pt x="97" y="80"/>
                    <a:pt x="103" y="83"/>
                    <a:pt x="107" y="86"/>
                  </a:cubicBezTo>
                  <a:cubicBezTo>
                    <a:pt x="109" y="87"/>
                    <a:pt x="110" y="88"/>
                    <a:pt x="111" y="89"/>
                  </a:cubicBezTo>
                  <a:cubicBezTo>
                    <a:pt x="112" y="89"/>
                    <a:pt x="112" y="89"/>
                    <a:pt x="112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1" y="87"/>
                    <a:pt x="111" y="87"/>
                    <a:pt x="111" y="87"/>
                  </a:cubicBezTo>
                  <a:cubicBezTo>
                    <a:pt x="111" y="88"/>
                    <a:pt x="111" y="88"/>
                    <a:pt x="112" y="89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1" y="87"/>
                    <a:pt x="111" y="87"/>
                    <a:pt x="111" y="87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1" y="85"/>
                    <a:pt x="111" y="86"/>
                    <a:pt x="111" y="87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5" y="87"/>
                    <a:pt x="115" y="87"/>
                    <a:pt x="115" y="87"/>
                  </a:cubicBezTo>
                  <a:cubicBezTo>
                    <a:pt x="117" y="83"/>
                    <a:pt x="117" y="83"/>
                    <a:pt x="117" y="83"/>
                  </a:cubicBezTo>
                  <a:cubicBezTo>
                    <a:pt x="117" y="83"/>
                    <a:pt x="101" y="77"/>
                    <a:pt x="85" y="72"/>
                  </a:cubicBezTo>
                  <a:cubicBezTo>
                    <a:pt x="76" y="69"/>
                    <a:pt x="68" y="66"/>
                    <a:pt x="61" y="64"/>
                  </a:cubicBezTo>
                  <a:cubicBezTo>
                    <a:pt x="58" y="63"/>
                    <a:pt x="55" y="62"/>
                    <a:pt x="53" y="62"/>
                  </a:cubicBezTo>
                  <a:cubicBezTo>
                    <a:pt x="52" y="61"/>
                    <a:pt x="51" y="61"/>
                    <a:pt x="50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8" y="61"/>
                    <a:pt x="48" y="60"/>
                    <a:pt x="47" y="60"/>
                  </a:cubicBezTo>
                  <a:cubicBezTo>
                    <a:pt x="47" y="60"/>
                    <a:pt x="47" y="60"/>
                    <a:pt x="46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4" y="61"/>
                    <a:pt x="44" y="62"/>
                    <a:pt x="43" y="63"/>
                  </a:cubicBezTo>
                  <a:cubicBezTo>
                    <a:pt x="42" y="65"/>
                    <a:pt x="43" y="67"/>
                    <a:pt x="45" y="68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92" y="91"/>
                    <a:pt x="75" y="83"/>
                  </a:cubicBezTo>
                  <a:cubicBezTo>
                    <a:pt x="66" y="80"/>
                    <a:pt x="57" y="76"/>
                    <a:pt x="50" y="73"/>
                  </a:cubicBezTo>
                  <a:cubicBezTo>
                    <a:pt x="47" y="72"/>
                    <a:pt x="44" y="70"/>
                    <a:pt x="41" y="70"/>
                  </a:cubicBezTo>
                  <a:cubicBezTo>
                    <a:pt x="40" y="69"/>
                    <a:pt x="39" y="69"/>
                    <a:pt x="38" y="69"/>
                  </a:cubicBezTo>
                  <a:cubicBezTo>
                    <a:pt x="38" y="68"/>
                    <a:pt x="37" y="68"/>
                    <a:pt x="37" y="68"/>
                  </a:cubicBezTo>
                  <a:cubicBezTo>
                    <a:pt x="37" y="68"/>
                    <a:pt x="36" y="68"/>
                    <a:pt x="36" y="68"/>
                  </a:cubicBezTo>
                  <a:cubicBezTo>
                    <a:pt x="35" y="68"/>
                    <a:pt x="35" y="68"/>
                    <a:pt x="34" y="68"/>
                  </a:cubicBezTo>
                  <a:cubicBezTo>
                    <a:pt x="34" y="68"/>
                    <a:pt x="33" y="68"/>
                    <a:pt x="33" y="69"/>
                  </a:cubicBezTo>
                  <a:cubicBezTo>
                    <a:pt x="33" y="69"/>
                    <a:pt x="32" y="69"/>
                    <a:pt x="32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1" y="71"/>
                    <a:pt x="31" y="72"/>
                    <a:pt x="31" y="72"/>
                  </a:cubicBezTo>
                  <a:cubicBezTo>
                    <a:pt x="31" y="74"/>
                    <a:pt x="31" y="74"/>
                    <a:pt x="32" y="75"/>
                  </a:cubicBezTo>
                  <a:cubicBezTo>
                    <a:pt x="32" y="75"/>
                    <a:pt x="32" y="76"/>
                    <a:pt x="33" y="76"/>
                  </a:cubicBezTo>
                  <a:cubicBezTo>
                    <a:pt x="33" y="77"/>
                    <a:pt x="34" y="77"/>
                    <a:pt x="35" y="78"/>
                  </a:cubicBezTo>
                  <a:cubicBezTo>
                    <a:pt x="38" y="80"/>
                    <a:pt x="43" y="84"/>
                    <a:pt x="50" y="88"/>
                  </a:cubicBezTo>
                  <a:cubicBezTo>
                    <a:pt x="69" y="100"/>
                    <a:pt x="99" y="117"/>
                    <a:pt x="99" y="117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97" y="111"/>
                    <a:pt x="97" y="111"/>
                    <a:pt x="97" y="111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98" y="110"/>
                    <a:pt x="98" y="110"/>
                    <a:pt x="97" y="111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99" y="109"/>
                    <a:pt x="99" y="110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0" y="109"/>
                    <a:pt x="98" y="108"/>
                    <a:pt x="96" y="108"/>
                  </a:cubicBezTo>
                  <a:cubicBezTo>
                    <a:pt x="88" y="105"/>
                    <a:pt x="72" y="98"/>
                    <a:pt x="58" y="92"/>
                  </a:cubicBezTo>
                  <a:cubicBezTo>
                    <a:pt x="52" y="89"/>
                    <a:pt x="45" y="86"/>
                    <a:pt x="41" y="84"/>
                  </a:cubicBezTo>
                  <a:cubicBezTo>
                    <a:pt x="36" y="82"/>
                    <a:pt x="33" y="81"/>
                    <a:pt x="33" y="81"/>
                  </a:cubicBezTo>
                  <a:cubicBezTo>
                    <a:pt x="31" y="80"/>
                    <a:pt x="29" y="81"/>
                    <a:pt x="28" y="83"/>
                  </a:cubicBezTo>
                  <a:cubicBezTo>
                    <a:pt x="27" y="85"/>
                    <a:pt x="27" y="88"/>
                    <a:pt x="29" y="89"/>
                  </a:cubicBezTo>
                  <a:cubicBezTo>
                    <a:pt x="95" y="130"/>
                    <a:pt x="95" y="130"/>
                    <a:pt x="95" y="130"/>
                  </a:cubicBezTo>
                  <a:cubicBezTo>
                    <a:pt x="97" y="126"/>
                    <a:pt x="97" y="126"/>
                    <a:pt x="97" y="126"/>
                  </a:cubicBezTo>
                  <a:cubicBezTo>
                    <a:pt x="98" y="122"/>
                    <a:pt x="98" y="122"/>
                    <a:pt x="98" y="122"/>
                  </a:cubicBezTo>
                  <a:cubicBezTo>
                    <a:pt x="98" y="122"/>
                    <a:pt x="82" y="116"/>
                    <a:pt x="65" y="111"/>
                  </a:cubicBezTo>
                  <a:cubicBezTo>
                    <a:pt x="57" y="108"/>
                    <a:pt x="48" y="105"/>
                    <a:pt x="41" y="103"/>
                  </a:cubicBezTo>
                  <a:cubicBezTo>
                    <a:pt x="38" y="102"/>
                    <a:pt x="35" y="101"/>
                    <a:pt x="33" y="101"/>
                  </a:cubicBezTo>
                  <a:cubicBezTo>
                    <a:pt x="31" y="100"/>
                    <a:pt x="30" y="100"/>
                    <a:pt x="29" y="100"/>
                  </a:cubicBezTo>
                  <a:cubicBezTo>
                    <a:pt x="28" y="100"/>
                    <a:pt x="28" y="99"/>
                    <a:pt x="27" y="99"/>
                  </a:cubicBezTo>
                  <a:cubicBezTo>
                    <a:pt x="27" y="99"/>
                    <a:pt x="26" y="99"/>
                    <a:pt x="26" y="100"/>
                  </a:cubicBezTo>
                  <a:cubicBezTo>
                    <a:pt x="25" y="100"/>
                    <a:pt x="25" y="100"/>
                    <a:pt x="24" y="100"/>
                  </a:cubicBezTo>
                  <a:cubicBezTo>
                    <a:pt x="24" y="100"/>
                    <a:pt x="23" y="101"/>
                    <a:pt x="23" y="102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2" y="102"/>
                    <a:pt x="22" y="103"/>
                    <a:pt x="22" y="104"/>
                  </a:cubicBezTo>
                  <a:cubicBezTo>
                    <a:pt x="22" y="105"/>
                    <a:pt x="22" y="106"/>
                    <a:pt x="23" y="106"/>
                  </a:cubicBezTo>
                  <a:cubicBezTo>
                    <a:pt x="23" y="107"/>
                    <a:pt x="23" y="107"/>
                    <a:pt x="24" y="108"/>
                  </a:cubicBezTo>
                  <a:cubicBezTo>
                    <a:pt x="24" y="108"/>
                    <a:pt x="25" y="109"/>
                    <a:pt x="26" y="109"/>
                  </a:cubicBezTo>
                  <a:cubicBezTo>
                    <a:pt x="29" y="112"/>
                    <a:pt x="35" y="115"/>
                    <a:pt x="41" y="119"/>
                  </a:cubicBezTo>
                  <a:cubicBezTo>
                    <a:pt x="52" y="126"/>
                    <a:pt x="64" y="133"/>
                    <a:pt x="74" y="139"/>
                  </a:cubicBezTo>
                  <a:cubicBezTo>
                    <a:pt x="79" y="142"/>
                    <a:pt x="84" y="145"/>
                    <a:pt x="87" y="147"/>
                  </a:cubicBezTo>
                  <a:cubicBezTo>
                    <a:pt x="89" y="148"/>
                    <a:pt x="90" y="148"/>
                    <a:pt x="91" y="149"/>
                  </a:cubicBezTo>
                  <a:cubicBezTo>
                    <a:pt x="91" y="149"/>
                    <a:pt x="91" y="149"/>
                    <a:pt x="92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8"/>
                    <a:pt x="91" y="148"/>
                    <a:pt x="91" y="149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1" y="143"/>
                    <a:pt x="91" y="144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3" y="142"/>
                    <a:pt x="93" y="142"/>
                    <a:pt x="92" y="143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94" y="142"/>
                    <a:pt x="94" y="142"/>
                    <a:pt x="93" y="142"/>
                  </a:cubicBezTo>
                  <a:cubicBezTo>
                    <a:pt x="90" y="141"/>
                    <a:pt x="84" y="138"/>
                    <a:pt x="76" y="135"/>
                  </a:cubicBezTo>
                  <a:cubicBezTo>
                    <a:pt x="65" y="131"/>
                    <a:pt x="52" y="125"/>
                    <a:pt x="41" y="120"/>
                  </a:cubicBezTo>
                  <a:cubicBezTo>
                    <a:pt x="35" y="118"/>
                    <a:pt x="30" y="115"/>
                    <a:pt x="27" y="114"/>
                  </a:cubicBezTo>
                  <a:cubicBezTo>
                    <a:pt x="25" y="113"/>
                    <a:pt x="23" y="113"/>
                    <a:pt x="22" y="112"/>
                  </a:cubicBezTo>
                  <a:cubicBezTo>
                    <a:pt x="22" y="112"/>
                    <a:pt x="21" y="112"/>
                    <a:pt x="21" y="112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20" y="111"/>
                    <a:pt x="20" y="111"/>
                  </a:cubicBezTo>
                  <a:cubicBezTo>
                    <a:pt x="20" y="111"/>
                    <a:pt x="19" y="111"/>
                    <a:pt x="19" y="111"/>
                  </a:cubicBezTo>
                  <a:cubicBezTo>
                    <a:pt x="18" y="111"/>
                    <a:pt x="18" y="111"/>
                    <a:pt x="17" y="111"/>
                  </a:cubicBezTo>
                  <a:cubicBezTo>
                    <a:pt x="17" y="111"/>
                    <a:pt x="17" y="112"/>
                    <a:pt x="16" y="112"/>
                  </a:cubicBezTo>
                  <a:cubicBezTo>
                    <a:pt x="16" y="112"/>
                    <a:pt x="15" y="113"/>
                    <a:pt x="15" y="113"/>
                  </a:cubicBezTo>
                  <a:cubicBezTo>
                    <a:pt x="14" y="115"/>
                    <a:pt x="14" y="118"/>
                    <a:pt x="16" y="119"/>
                  </a:cubicBezTo>
                  <a:cubicBezTo>
                    <a:pt x="87" y="163"/>
                    <a:pt x="87" y="163"/>
                    <a:pt x="87" y="163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55"/>
                    <a:pt x="88" y="155"/>
                    <a:pt x="88" y="155"/>
                  </a:cubicBezTo>
                  <a:cubicBezTo>
                    <a:pt x="88" y="156"/>
                    <a:pt x="87" y="156"/>
                    <a:pt x="86" y="157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8" y="155"/>
                    <a:pt x="88" y="155"/>
                    <a:pt x="88" y="155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8" y="155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0" y="155"/>
                    <a:pt x="90" y="155"/>
                    <a:pt x="89" y="155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0" y="158"/>
                    <a:pt x="90" y="158"/>
                    <a:pt x="90" y="158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0" y="158"/>
                    <a:pt x="90" y="158"/>
                    <a:pt x="90" y="158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0" y="155"/>
                    <a:pt x="90" y="155"/>
                    <a:pt x="89" y="155"/>
                  </a:cubicBezTo>
                  <a:cubicBezTo>
                    <a:pt x="84" y="153"/>
                    <a:pt x="66" y="146"/>
                    <a:pt x="50" y="139"/>
                  </a:cubicBezTo>
                  <a:cubicBezTo>
                    <a:pt x="41" y="136"/>
                    <a:pt x="34" y="133"/>
                    <a:pt x="28" y="130"/>
                  </a:cubicBezTo>
                  <a:cubicBezTo>
                    <a:pt x="22" y="128"/>
                    <a:pt x="18" y="126"/>
                    <a:pt x="18" y="126"/>
                  </a:cubicBezTo>
                  <a:cubicBezTo>
                    <a:pt x="16" y="126"/>
                    <a:pt x="14" y="126"/>
                    <a:pt x="13" y="128"/>
                  </a:cubicBezTo>
                  <a:cubicBezTo>
                    <a:pt x="12" y="131"/>
                    <a:pt x="12" y="133"/>
                    <a:pt x="14" y="134"/>
                  </a:cubicBezTo>
                  <a:cubicBezTo>
                    <a:pt x="14" y="134"/>
                    <a:pt x="19" y="137"/>
                    <a:pt x="25" y="140"/>
                  </a:cubicBezTo>
                  <a:cubicBezTo>
                    <a:pt x="35" y="146"/>
                    <a:pt x="49" y="155"/>
                    <a:pt x="61" y="162"/>
                  </a:cubicBezTo>
                  <a:cubicBezTo>
                    <a:pt x="67" y="166"/>
                    <a:pt x="72" y="169"/>
                    <a:pt x="76" y="172"/>
                  </a:cubicBezTo>
                  <a:cubicBezTo>
                    <a:pt x="78" y="173"/>
                    <a:pt x="80" y="174"/>
                    <a:pt x="81" y="175"/>
                  </a:cubicBezTo>
                  <a:cubicBezTo>
                    <a:pt x="81" y="175"/>
                    <a:pt x="82" y="176"/>
                    <a:pt x="82" y="176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4" y="174"/>
                    <a:pt x="84" y="174"/>
                    <a:pt x="84" y="174"/>
                  </a:cubicBezTo>
                  <a:cubicBezTo>
                    <a:pt x="81" y="175"/>
                    <a:pt x="81" y="175"/>
                    <a:pt x="81" y="175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4" y="174"/>
                    <a:pt x="84" y="174"/>
                    <a:pt x="84" y="174"/>
                  </a:cubicBezTo>
                  <a:cubicBezTo>
                    <a:pt x="81" y="175"/>
                    <a:pt x="81" y="175"/>
                    <a:pt x="81" y="175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1" y="173"/>
                    <a:pt x="81" y="173"/>
                    <a:pt x="81" y="173"/>
                  </a:cubicBezTo>
                  <a:cubicBezTo>
                    <a:pt x="81" y="174"/>
                    <a:pt x="81" y="175"/>
                    <a:pt x="81" y="175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1" y="173"/>
                    <a:pt x="81" y="173"/>
                    <a:pt x="81" y="173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81" y="172"/>
                    <a:pt x="81" y="173"/>
                    <a:pt x="81" y="173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1" y="171"/>
                    <a:pt x="81" y="171"/>
                    <a:pt x="81" y="171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7" y="169"/>
                    <a:pt x="87" y="169"/>
                    <a:pt x="87" y="169"/>
                  </a:cubicBezTo>
                  <a:cubicBezTo>
                    <a:pt x="87" y="169"/>
                    <a:pt x="68" y="162"/>
                    <a:pt x="50" y="156"/>
                  </a:cubicBezTo>
                  <a:cubicBezTo>
                    <a:pt x="41" y="152"/>
                    <a:pt x="32" y="149"/>
                    <a:pt x="25" y="146"/>
                  </a:cubicBezTo>
                  <a:cubicBezTo>
                    <a:pt x="21" y="145"/>
                    <a:pt x="18" y="144"/>
                    <a:pt x="16" y="143"/>
                  </a:cubicBezTo>
                  <a:cubicBezTo>
                    <a:pt x="15" y="143"/>
                    <a:pt x="14" y="142"/>
                    <a:pt x="14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1" y="142"/>
                  </a:cubicBezTo>
                  <a:cubicBezTo>
                    <a:pt x="11" y="142"/>
                    <a:pt x="11" y="142"/>
                    <a:pt x="10" y="142"/>
                  </a:cubicBezTo>
                  <a:cubicBezTo>
                    <a:pt x="10" y="142"/>
                    <a:pt x="9" y="142"/>
                    <a:pt x="9" y="142"/>
                  </a:cubicBezTo>
                  <a:cubicBezTo>
                    <a:pt x="8" y="143"/>
                    <a:pt x="8" y="143"/>
                    <a:pt x="7" y="144"/>
                  </a:cubicBezTo>
                  <a:cubicBezTo>
                    <a:pt x="6" y="146"/>
                    <a:pt x="7" y="148"/>
                    <a:pt x="9" y="150"/>
                  </a:cubicBezTo>
                  <a:cubicBezTo>
                    <a:pt x="87" y="198"/>
                    <a:pt x="87" y="198"/>
                    <a:pt x="87" y="198"/>
                  </a:cubicBezTo>
                  <a:cubicBezTo>
                    <a:pt x="89" y="195"/>
                    <a:pt x="89" y="195"/>
                    <a:pt x="89" y="195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1" y="191"/>
                    <a:pt x="73" y="184"/>
                    <a:pt x="54" y="177"/>
                  </a:cubicBezTo>
                  <a:cubicBezTo>
                    <a:pt x="45" y="173"/>
                    <a:pt x="35" y="170"/>
                    <a:pt x="28" y="167"/>
                  </a:cubicBezTo>
                  <a:cubicBezTo>
                    <a:pt x="24" y="166"/>
                    <a:pt x="21" y="164"/>
                    <a:pt x="18" y="164"/>
                  </a:cubicBezTo>
                  <a:cubicBezTo>
                    <a:pt x="17" y="163"/>
                    <a:pt x="16" y="163"/>
                    <a:pt x="15" y="163"/>
                  </a:cubicBezTo>
                  <a:cubicBezTo>
                    <a:pt x="15" y="163"/>
                    <a:pt x="14" y="162"/>
                    <a:pt x="14" y="162"/>
                  </a:cubicBezTo>
                  <a:cubicBezTo>
                    <a:pt x="13" y="162"/>
                    <a:pt x="13" y="162"/>
                    <a:pt x="12" y="162"/>
                  </a:cubicBezTo>
                  <a:cubicBezTo>
                    <a:pt x="12" y="162"/>
                    <a:pt x="12" y="162"/>
                    <a:pt x="11" y="162"/>
                  </a:cubicBezTo>
                  <a:cubicBezTo>
                    <a:pt x="11" y="162"/>
                    <a:pt x="10" y="163"/>
                    <a:pt x="10" y="163"/>
                  </a:cubicBezTo>
                  <a:cubicBezTo>
                    <a:pt x="9" y="163"/>
                    <a:pt x="9" y="164"/>
                    <a:pt x="8" y="164"/>
                  </a:cubicBezTo>
                  <a:cubicBezTo>
                    <a:pt x="7" y="166"/>
                    <a:pt x="8" y="169"/>
                    <a:pt x="10" y="170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4" y="212"/>
                    <a:pt x="84" y="212"/>
                    <a:pt x="84" y="212"/>
                  </a:cubicBezTo>
                  <a:cubicBezTo>
                    <a:pt x="86" y="208"/>
                    <a:pt x="86" y="208"/>
                    <a:pt x="86" y="208"/>
                  </a:cubicBezTo>
                  <a:cubicBezTo>
                    <a:pt x="86" y="208"/>
                    <a:pt x="68" y="201"/>
                    <a:pt x="50" y="195"/>
                  </a:cubicBezTo>
                  <a:cubicBezTo>
                    <a:pt x="41" y="191"/>
                    <a:pt x="32" y="188"/>
                    <a:pt x="24" y="186"/>
                  </a:cubicBezTo>
                  <a:cubicBezTo>
                    <a:pt x="21" y="185"/>
                    <a:pt x="18" y="184"/>
                    <a:pt x="15" y="183"/>
                  </a:cubicBezTo>
                  <a:cubicBezTo>
                    <a:pt x="14" y="182"/>
                    <a:pt x="13" y="182"/>
                    <a:pt x="13" y="182"/>
                  </a:cubicBezTo>
                  <a:cubicBezTo>
                    <a:pt x="12" y="182"/>
                    <a:pt x="12" y="182"/>
                    <a:pt x="11" y="182"/>
                  </a:cubicBezTo>
                  <a:cubicBezTo>
                    <a:pt x="11" y="182"/>
                    <a:pt x="11" y="181"/>
                    <a:pt x="10" y="181"/>
                  </a:cubicBezTo>
                  <a:cubicBezTo>
                    <a:pt x="10" y="181"/>
                    <a:pt x="9" y="181"/>
                    <a:pt x="9" y="182"/>
                  </a:cubicBezTo>
                  <a:cubicBezTo>
                    <a:pt x="9" y="182"/>
                    <a:pt x="8" y="182"/>
                    <a:pt x="8" y="182"/>
                  </a:cubicBezTo>
                  <a:cubicBezTo>
                    <a:pt x="7" y="182"/>
                    <a:pt x="7" y="183"/>
                    <a:pt x="6" y="184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6" y="183"/>
                    <a:pt x="6" y="183"/>
                    <a:pt x="6" y="183"/>
                  </a:cubicBezTo>
                  <a:cubicBezTo>
                    <a:pt x="6" y="184"/>
                    <a:pt x="6" y="185"/>
                    <a:pt x="6" y="186"/>
                  </a:cubicBezTo>
                  <a:cubicBezTo>
                    <a:pt x="6" y="187"/>
                    <a:pt x="6" y="188"/>
                    <a:pt x="6" y="188"/>
                  </a:cubicBezTo>
                  <a:cubicBezTo>
                    <a:pt x="7" y="189"/>
                    <a:pt x="7" y="189"/>
                    <a:pt x="7" y="190"/>
                  </a:cubicBezTo>
                  <a:cubicBezTo>
                    <a:pt x="8" y="190"/>
                    <a:pt x="9" y="191"/>
                    <a:pt x="10" y="192"/>
                  </a:cubicBezTo>
                  <a:cubicBezTo>
                    <a:pt x="13" y="194"/>
                    <a:pt x="20" y="198"/>
                    <a:pt x="27" y="203"/>
                  </a:cubicBezTo>
                  <a:cubicBezTo>
                    <a:pt x="51" y="218"/>
                    <a:pt x="86" y="238"/>
                    <a:pt x="86" y="238"/>
                  </a:cubicBezTo>
                  <a:cubicBezTo>
                    <a:pt x="88" y="235"/>
                    <a:pt x="88" y="235"/>
                    <a:pt x="88" y="235"/>
                  </a:cubicBezTo>
                  <a:cubicBezTo>
                    <a:pt x="90" y="231"/>
                    <a:pt x="90" y="231"/>
                    <a:pt x="90" y="231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5" y="199"/>
                    <a:pt x="3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4"/>
                    <a:pt x="1" y="205"/>
                    <a:pt x="1" y="205"/>
                  </a:cubicBezTo>
                  <a:cubicBezTo>
                    <a:pt x="1" y="206"/>
                    <a:pt x="2" y="206"/>
                    <a:pt x="2" y="206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3" y="207"/>
                    <a:pt x="3" y="207"/>
                    <a:pt x="4" y="208"/>
                  </a:cubicBezTo>
                  <a:cubicBezTo>
                    <a:pt x="11" y="213"/>
                    <a:pt x="34" y="227"/>
                    <a:pt x="56" y="240"/>
                  </a:cubicBezTo>
                  <a:cubicBezTo>
                    <a:pt x="77" y="253"/>
                    <a:pt x="97" y="266"/>
                    <a:pt x="97" y="266"/>
                  </a:cubicBezTo>
                  <a:cubicBezTo>
                    <a:pt x="99" y="262"/>
                    <a:pt x="99" y="262"/>
                    <a:pt x="99" y="262"/>
                  </a:cubicBezTo>
                  <a:cubicBezTo>
                    <a:pt x="101" y="258"/>
                    <a:pt x="101" y="258"/>
                    <a:pt x="101" y="258"/>
                  </a:cubicBezTo>
                  <a:cubicBezTo>
                    <a:pt x="101" y="258"/>
                    <a:pt x="79" y="248"/>
                    <a:pt x="57" y="239"/>
                  </a:cubicBezTo>
                  <a:cubicBezTo>
                    <a:pt x="45" y="234"/>
                    <a:pt x="34" y="229"/>
                    <a:pt x="25" y="225"/>
                  </a:cubicBezTo>
                  <a:cubicBezTo>
                    <a:pt x="21" y="224"/>
                    <a:pt x="17" y="222"/>
                    <a:pt x="14" y="221"/>
                  </a:cubicBezTo>
                  <a:cubicBezTo>
                    <a:pt x="13" y="220"/>
                    <a:pt x="11" y="220"/>
                    <a:pt x="10" y="220"/>
                  </a:cubicBezTo>
                  <a:cubicBezTo>
                    <a:pt x="10" y="220"/>
                    <a:pt x="9" y="219"/>
                    <a:pt x="9" y="219"/>
                  </a:cubicBezTo>
                  <a:cubicBezTo>
                    <a:pt x="8" y="219"/>
                    <a:pt x="8" y="219"/>
                    <a:pt x="7" y="219"/>
                  </a:cubicBezTo>
                  <a:cubicBezTo>
                    <a:pt x="7" y="219"/>
                    <a:pt x="7" y="219"/>
                    <a:pt x="6" y="219"/>
                  </a:cubicBezTo>
                  <a:cubicBezTo>
                    <a:pt x="6" y="219"/>
                    <a:pt x="5" y="219"/>
                    <a:pt x="5" y="220"/>
                  </a:cubicBezTo>
                  <a:cubicBezTo>
                    <a:pt x="4" y="220"/>
                    <a:pt x="4" y="221"/>
                    <a:pt x="3" y="221"/>
                  </a:cubicBezTo>
                  <a:cubicBezTo>
                    <a:pt x="3" y="222"/>
                    <a:pt x="3" y="223"/>
                    <a:pt x="3" y="224"/>
                  </a:cubicBezTo>
                  <a:cubicBezTo>
                    <a:pt x="3" y="226"/>
                    <a:pt x="4" y="226"/>
                    <a:pt x="5" y="227"/>
                  </a:cubicBezTo>
                  <a:cubicBezTo>
                    <a:pt x="5" y="227"/>
                    <a:pt x="6" y="228"/>
                    <a:pt x="9" y="230"/>
                  </a:cubicBezTo>
                  <a:cubicBezTo>
                    <a:pt x="20" y="236"/>
                    <a:pt x="46" y="252"/>
                    <a:pt x="69" y="267"/>
                  </a:cubicBezTo>
                  <a:cubicBezTo>
                    <a:pt x="81" y="274"/>
                    <a:pt x="92" y="281"/>
                    <a:pt x="100" y="286"/>
                  </a:cubicBezTo>
                  <a:cubicBezTo>
                    <a:pt x="104" y="288"/>
                    <a:pt x="107" y="291"/>
                    <a:pt x="110" y="292"/>
                  </a:cubicBezTo>
                  <a:cubicBezTo>
                    <a:pt x="111" y="293"/>
                    <a:pt x="112" y="293"/>
                    <a:pt x="112" y="294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114" y="292"/>
                    <a:pt x="114" y="292"/>
                    <a:pt x="114" y="292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114" y="292"/>
                    <a:pt x="114" y="292"/>
                    <a:pt x="114" y="292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12" y="293"/>
                    <a:pt x="112" y="293"/>
                    <a:pt x="112" y="293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12" y="293"/>
                    <a:pt x="112" y="293"/>
                    <a:pt x="112" y="293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11" y="291"/>
                    <a:pt x="111" y="291"/>
                    <a:pt x="111" y="291"/>
                  </a:cubicBezTo>
                  <a:cubicBezTo>
                    <a:pt x="111" y="293"/>
                    <a:pt x="112" y="293"/>
                    <a:pt x="112" y="293"/>
                  </a:cubicBezTo>
                  <a:cubicBezTo>
                    <a:pt x="115" y="291"/>
                    <a:pt x="115" y="291"/>
                    <a:pt x="115" y="291"/>
                  </a:cubicBezTo>
                  <a:cubicBezTo>
                    <a:pt x="111" y="291"/>
                    <a:pt x="111" y="291"/>
                    <a:pt x="111" y="291"/>
                  </a:cubicBezTo>
                  <a:cubicBezTo>
                    <a:pt x="116" y="291"/>
                    <a:pt x="116" y="291"/>
                    <a:pt x="116" y="291"/>
                  </a:cubicBezTo>
                  <a:cubicBezTo>
                    <a:pt x="112" y="289"/>
                    <a:pt x="112" y="289"/>
                    <a:pt x="112" y="289"/>
                  </a:cubicBezTo>
                  <a:cubicBezTo>
                    <a:pt x="111" y="290"/>
                    <a:pt x="111" y="291"/>
                    <a:pt x="111" y="291"/>
                  </a:cubicBezTo>
                  <a:cubicBezTo>
                    <a:pt x="116" y="291"/>
                    <a:pt x="116" y="291"/>
                    <a:pt x="116" y="291"/>
                  </a:cubicBezTo>
                  <a:cubicBezTo>
                    <a:pt x="112" y="289"/>
                    <a:pt x="112" y="289"/>
                    <a:pt x="112" y="289"/>
                  </a:cubicBezTo>
                  <a:cubicBezTo>
                    <a:pt x="111" y="291"/>
                    <a:pt x="111" y="294"/>
                    <a:pt x="113" y="295"/>
                  </a:cubicBezTo>
                  <a:cubicBezTo>
                    <a:pt x="115" y="296"/>
                    <a:pt x="118" y="295"/>
                    <a:pt x="119" y="29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27"/>
            <p:cNvSpPr/>
            <p:nvPr/>
          </p:nvSpPr>
          <p:spPr bwMode="auto">
            <a:xfrm>
              <a:off x="3929199" y="2394061"/>
              <a:ext cx="301625" cy="503238"/>
            </a:xfrm>
            <a:custGeom>
              <a:avLst/>
              <a:gdLst>
                <a:gd name="T0" fmla="*/ 181 w 192"/>
                <a:gd name="T1" fmla="*/ 289 h 320"/>
                <a:gd name="T2" fmla="*/ 173 w 192"/>
                <a:gd name="T3" fmla="*/ 265 h 320"/>
                <a:gd name="T4" fmla="*/ 103 w 192"/>
                <a:gd name="T5" fmla="*/ 221 h 320"/>
                <a:gd name="T6" fmla="*/ 183 w 192"/>
                <a:gd name="T7" fmla="*/ 264 h 320"/>
                <a:gd name="T8" fmla="*/ 108 w 192"/>
                <a:gd name="T9" fmla="*/ 208 h 320"/>
                <a:gd name="T10" fmla="*/ 106 w 192"/>
                <a:gd name="T11" fmla="*/ 209 h 320"/>
                <a:gd name="T12" fmla="*/ 105 w 192"/>
                <a:gd name="T13" fmla="*/ 214 h 320"/>
                <a:gd name="T14" fmla="*/ 108 w 192"/>
                <a:gd name="T15" fmla="*/ 192 h 320"/>
                <a:gd name="T16" fmla="*/ 105 w 192"/>
                <a:gd name="T17" fmla="*/ 195 h 320"/>
                <a:gd name="T18" fmla="*/ 127 w 192"/>
                <a:gd name="T19" fmla="*/ 190 h 320"/>
                <a:gd name="T20" fmla="*/ 109 w 192"/>
                <a:gd name="T21" fmla="*/ 181 h 320"/>
                <a:gd name="T22" fmla="*/ 106 w 192"/>
                <a:gd name="T23" fmla="*/ 185 h 320"/>
                <a:gd name="T24" fmla="*/ 175 w 192"/>
                <a:gd name="T25" fmla="*/ 216 h 320"/>
                <a:gd name="T26" fmla="*/ 103 w 192"/>
                <a:gd name="T27" fmla="*/ 160 h 320"/>
                <a:gd name="T28" fmla="*/ 100 w 192"/>
                <a:gd name="T29" fmla="*/ 163 h 320"/>
                <a:gd name="T30" fmla="*/ 101 w 192"/>
                <a:gd name="T31" fmla="*/ 167 h 320"/>
                <a:gd name="T32" fmla="*/ 101 w 192"/>
                <a:gd name="T33" fmla="*/ 168 h 320"/>
                <a:gd name="T34" fmla="*/ 107 w 192"/>
                <a:gd name="T35" fmla="*/ 151 h 320"/>
                <a:gd name="T36" fmla="*/ 108 w 192"/>
                <a:gd name="T37" fmla="*/ 154 h 320"/>
                <a:gd name="T38" fmla="*/ 105 w 192"/>
                <a:gd name="T39" fmla="*/ 156 h 320"/>
                <a:gd name="T40" fmla="*/ 188 w 192"/>
                <a:gd name="T41" fmla="*/ 183 h 320"/>
                <a:gd name="T42" fmla="*/ 109 w 192"/>
                <a:gd name="T43" fmla="*/ 95 h 320"/>
                <a:gd name="T44" fmla="*/ 108 w 192"/>
                <a:gd name="T45" fmla="*/ 99 h 320"/>
                <a:gd name="T46" fmla="*/ 26 w 192"/>
                <a:gd name="T47" fmla="*/ 5 h 320"/>
                <a:gd name="T48" fmla="*/ 23 w 192"/>
                <a:gd name="T49" fmla="*/ 8 h 320"/>
                <a:gd name="T50" fmla="*/ 50 w 192"/>
                <a:gd name="T51" fmla="*/ 3 h 320"/>
                <a:gd name="T52" fmla="*/ 47 w 192"/>
                <a:gd name="T53" fmla="*/ 9 h 320"/>
                <a:gd name="T54" fmla="*/ 45 w 192"/>
                <a:gd name="T55" fmla="*/ 9 h 320"/>
                <a:gd name="T56" fmla="*/ 79 w 192"/>
                <a:gd name="T57" fmla="*/ 3 h 320"/>
                <a:gd name="T58" fmla="*/ 190 w 192"/>
                <a:gd name="T59" fmla="*/ 43 h 320"/>
                <a:gd name="T60" fmla="*/ 151 w 192"/>
                <a:gd name="T61" fmla="*/ 18 h 320"/>
                <a:gd name="T62" fmla="*/ 147 w 192"/>
                <a:gd name="T63" fmla="*/ 16 h 320"/>
                <a:gd name="T64" fmla="*/ 186 w 192"/>
                <a:gd name="T65" fmla="*/ 41 h 320"/>
                <a:gd name="T66" fmla="*/ 188 w 192"/>
                <a:gd name="T67" fmla="*/ 37 h 320"/>
                <a:gd name="T68" fmla="*/ 185 w 192"/>
                <a:gd name="T69" fmla="*/ 52 h 320"/>
                <a:gd name="T70" fmla="*/ 79 w 192"/>
                <a:gd name="T71" fmla="*/ 2 h 320"/>
                <a:gd name="T72" fmla="*/ 177 w 192"/>
                <a:gd name="T73" fmla="*/ 73 h 320"/>
                <a:gd name="T74" fmla="*/ 116 w 192"/>
                <a:gd name="T75" fmla="*/ 34 h 320"/>
                <a:gd name="T76" fmla="*/ 79 w 192"/>
                <a:gd name="T77" fmla="*/ 33 h 320"/>
                <a:gd name="T78" fmla="*/ 183 w 192"/>
                <a:gd name="T79" fmla="*/ 95 h 320"/>
                <a:gd name="T80" fmla="*/ 19 w 192"/>
                <a:gd name="T81" fmla="*/ 10 h 320"/>
                <a:gd name="T82" fmla="*/ 102 w 192"/>
                <a:gd name="T83" fmla="*/ 100 h 320"/>
                <a:gd name="T84" fmla="*/ 179 w 192"/>
                <a:gd name="T85" fmla="*/ 147 h 320"/>
                <a:gd name="T86" fmla="*/ 143 w 192"/>
                <a:gd name="T87" fmla="*/ 141 h 320"/>
                <a:gd name="T88" fmla="*/ 101 w 192"/>
                <a:gd name="T89" fmla="*/ 149 h 320"/>
                <a:gd name="T90" fmla="*/ 100 w 192"/>
                <a:gd name="T91" fmla="*/ 158 h 320"/>
                <a:gd name="T92" fmla="*/ 184 w 192"/>
                <a:gd name="T93" fmla="*/ 215 h 320"/>
                <a:gd name="T94" fmla="*/ 184 w 192"/>
                <a:gd name="T95" fmla="*/ 211 h 320"/>
                <a:gd name="T96" fmla="*/ 101 w 192"/>
                <a:gd name="T97" fmla="*/ 178 h 320"/>
                <a:gd name="T98" fmla="*/ 177 w 192"/>
                <a:gd name="T99" fmla="*/ 230 h 320"/>
                <a:gd name="T100" fmla="*/ 181 w 192"/>
                <a:gd name="T101" fmla="*/ 228 h 320"/>
                <a:gd name="T102" fmla="*/ 109 w 192"/>
                <a:gd name="T103" fmla="*/ 206 h 320"/>
                <a:gd name="T104" fmla="*/ 183 w 192"/>
                <a:gd name="T105" fmla="*/ 262 h 320"/>
                <a:gd name="T106" fmla="*/ 187 w 192"/>
                <a:gd name="T107" fmla="*/ 260 h 320"/>
                <a:gd name="T108" fmla="*/ 186 w 192"/>
                <a:gd name="T109" fmla="*/ 256 h 320"/>
                <a:gd name="T110" fmla="*/ 97 w 192"/>
                <a:gd name="T111" fmla="*/ 220 h 320"/>
                <a:gd name="T112" fmla="*/ 184 w 192"/>
                <a:gd name="T113" fmla="*/ 273 h 320"/>
                <a:gd name="T114" fmla="*/ 123 w 192"/>
                <a:gd name="T115" fmla="*/ 249 h 320"/>
                <a:gd name="T116" fmla="*/ 182 w 192"/>
                <a:gd name="T117" fmla="*/ 300 h 320"/>
                <a:gd name="T118" fmla="*/ 186 w 192"/>
                <a:gd name="T119" fmla="*/ 298 h 320"/>
                <a:gd name="T120" fmla="*/ 185 w 192"/>
                <a:gd name="T121" fmla="*/ 315 h 320"/>
                <a:gd name="T122" fmla="*/ 190 w 192"/>
                <a:gd name="T123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0" y="316"/>
                    <a:pt x="190" y="316"/>
                    <a:pt x="190" y="315"/>
                  </a:cubicBezTo>
                  <a:cubicBezTo>
                    <a:pt x="190" y="313"/>
                    <a:pt x="190" y="313"/>
                    <a:pt x="189" y="312"/>
                  </a:cubicBezTo>
                  <a:cubicBezTo>
                    <a:pt x="189" y="312"/>
                    <a:pt x="189" y="311"/>
                    <a:pt x="188" y="311"/>
                  </a:cubicBezTo>
                  <a:cubicBezTo>
                    <a:pt x="188" y="310"/>
                    <a:pt x="187" y="310"/>
                    <a:pt x="186" y="309"/>
                  </a:cubicBezTo>
                  <a:cubicBezTo>
                    <a:pt x="182" y="306"/>
                    <a:pt x="175" y="302"/>
                    <a:pt x="167" y="297"/>
                  </a:cubicBezTo>
                  <a:cubicBezTo>
                    <a:pt x="143" y="282"/>
                    <a:pt x="105" y="259"/>
                    <a:pt x="105" y="259"/>
                  </a:cubicBezTo>
                  <a:cubicBezTo>
                    <a:pt x="103" y="263"/>
                    <a:pt x="103" y="263"/>
                    <a:pt x="103" y="263"/>
                  </a:cubicBezTo>
                  <a:cubicBezTo>
                    <a:pt x="101" y="267"/>
                    <a:pt x="101" y="267"/>
                    <a:pt x="101" y="267"/>
                  </a:cubicBezTo>
                  <a:cubicBezTo>
                    <a:pt x="184" y="302"/>
                    <a:pt x="184" y="302"/>
                    <a:pt x="184" y="302"/>
                  </a:cubicBezTo>
                  <a:cubicBezTo>
                    <a:pt x="186" y="303"/>
                    <a:pt x="188" y="302"/>
                    <a:pt x="189" y="300"/>
                  </a:cubicBezTo>
                  <a:cubicBezTo>
                    <a:pt x="190" y="299"/>
                    <a:pt x="190" y="298"/>
                    <a:pt x="190" y="298"/>
                  </a:cubicBezTo>
                  <a:cubicBezTo>
                    <a:pt x="190" y="296"/>
                    <a:pt x="189" y="296"/>
                    <a:pt x="189" y="296"/>
                  </a:cubicBezTo>
                  <a:cubicBezTo>
                    <a:pt x="189" y="295"/>
                    <a:pt x="189" y="295"/>
                    <a:pt x="188" y="294"/>
                  </a:cubicBezTo>
                  <a:cubicBezTo>
                    <a:pt x="188" y="294"/>
                    <a:pt x="188" y="294"/>
                    <a:pt x="187" y="294"/>
                  </a:cubicBezTo>
                  <a:cubicBezTo>
                    <a:pt x="186" y="293"/>
                    <a:pt x="184" y="291"/>
                    <a:pt x="181" y="289"/>
                  </a:cubicBezTo>
                  <a:cubicBezTo>
                    <a:pt x="160" y="276"/>
                    <a:pt x="101" y="240"/>
                    <a:pt x="101" y="240"/>
                  </a:cubicBezTo>
                  <a:cubicBezTo>
                    <a:pt x="99" y="243"/>
                    <a:pt x="99" y="243"/>
                    <a:pt x="99" y="243"/>
                  </a:cubicBezTo>
                  <a:cubicBezTo>
                    <a:pt x="97" y="247"/>
                    <a:pt x="97" y="247"/>
                    <a:pt x="97" y="247"/>
                  </a:cubicBezTo>
                  <a:cubicBezTo>
                    <a:pt x="97" y="247"/>
                    <a:pt x="118" y="256"/>
                    <a:pt x="139" y="264"/>
                  </a:cubicBezTo>
                  <a:cubicBezTo>
                    <a:pt x="149" y="268"/>
                    <a:pt x="160" y="273"/>
                    <a:pt x="168" y="276"/>
                  </a:cubicBezTo>
                  <a:cubicBezTo>
                    <a:pt x="172" y="277"/>
                    <a:pt x="175" y="279"/>
                    <a:pt x="178" y="280"/>
                  </a:cubicBezTo>
                  <a:cubicBezTo>
                    <a:pt x="179" y="280"/>
                    <a:pt x="180" y="280"/>
                    <a:pt x="181" y="281"/>
                  </a:cubicBezTo>
                  <a:cubicBezTo>
                    <a:pt x="182" y="281"/>
                    <a:pt x="182" y="281"/>
                    <a:pt x="182" y="281"/>
                  </a:cubicBezTo>
                  <a:cubicBezTo>
                    <a:pt x="183" y="281"/>
                    <a:pt x="183" y="281"/>
                    <a:pt x="183" y="281"/>
                  </a:cubicBezTo>
                  <a:cubicBezTo>
                    <a:pt x="183" y="281"/>
                    <a:pt x="183" y="281"/>
                    <a:pt x="184" y="281"/>
                  </a:cubicBezTo>
                  <a:cubicBezTo>
                    <a:pt x="184" y="281"/>
                    <a:pt x="185" y="281"/>
                    <a:pt x="185" y="281"/>
                  </a:cubicBezTo>
                  <a:cubicBezTo>
                    <a:pt x="185" y="281"/>
                    <a:pt x="186" y="281"/>
                    <a:pt x="186" y="281"/>
                  </a:cubicBezTo>
                  <a:cubicBezTo>
                    <a:pt x="187" y="280"/>
                    <a:pt x="187" y="280"/>
                    <a:pt x="188" y="279"/>
                  </a:cubicBezTo>
                  <a:cubicBezTo>
                    <a:pt x="188" y="278"/>
                    <a:pt x="188" y="277"/>
                    <a:pt x="188" y="276"/>
                  </a:cubicBezTo>
                  <a:cubicBezTo>
                    <a:pt x="188" y="275"/>
                    <a:pt x="187" y="274"/>
                    <a:pt x="186" y="273"/>
                  </a:cubicBezTo>
                  <a:cubicBezTo>
                    <a:pt x="186" y="273"/>
                    <a:pt x="181" y="270"/>
                    <a:pt x="173" y="265"/>
                  </a:cubicBezTo>
                  <a:cubicBezTo>
                    <a:pt x="161" y="258"/>
                    <a:pt x="143" y="247"/>
                    <a:pt x="128" y="237"/>
                  </a:cubicBezTo>
                  <a:cubicBezTo>
                    <a:pt x="121" y="233"/>
                    <a:pt x="114" y="229"/>
                    <a:pt x="109" y="225"/>
                  </a:cubicBezTo>
                  <a:cubicBezTo>
                    <a:pt x="107" y="224"/>
                    <a:pt x="105" y="223"/>
                    <a:pt x="104" y="222"/>
                  </a:cubicBezTo>
                  <a:cubicBezTo>
                    <a:pt x="103" y="221"/>
                    <a:pt x="103" y="221"/>
                    <a:pt x="102" y="221"/>
                  </a:cubicBezTo>
                  <a:cubicBezTo>
                    <a:pt x="102" y="221"/>
                    <a:pt x="102" y="221"/>
                    <a:pt x="102" y="221"/>
                  </a:cubicBezTo>
                  <a:cubicBezTo>
                    <a:pt x="102" y="221"/>
                    <a:pt x="102" y="221"/>
                    <a:pt x="102" y="221"/>
                  </a:cubicBezTo>
                  <a:cubicBezTo>
                    <a:pt x="100" y="223"/>
                    <a:pt x="100" y="223"/>
                    <a:pt x="100" y="223"/>
                  </a:cubicBezTo>
                  <a:cubicBezTo>
                    <a:pt x="102" y="221"/>
                    <a:pt x="102" y="221"/>
                    <a:pt x="102" y="221"/>
                  </a:cubicBezTo>
                  <a:cubicBezTo>
                    <a:pt x="102" y="221"/>
                    <a:pt x="102" y="221"/>
                    <a:pt x="102" y="221"/>
                  </a:cubicBezTo>
                  <a:cubicBezTo>
                    <a:pt x="100" y="223"/>
                    <a:pt x="100" y="223"/>
                    <a:pt x="100" y="223"/>
                  </a:cubicBezTo>
                  <a:cubicBezTo>
                    <a:pt x="102" y="221"/>
                    <a:pt x="102" y="221"/>
                    <a:pt x="102" y="221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103" y="221"/>
                    <a:pt x="103" y="221"/>
                    <a:pt x="103" y="221"/>
                  </a:cubicBezTo>
                  <a:cubicBezTo>
                    <a:pt x="102" y="221"/>
                    <a:pt x="102" y="221"/>
                    <a:pt x="102" y="221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103" y="221"/>
                    <a:pt x="103" y="221"/>
                    <a:pt x="103" y="221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3" y="221"/>
                    <a:pt x="103" y="221"/>
                    <a:pt x="103" y="221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4" y="223"/>
                    <a:pt x="103" y="222"/>
                    <a:pt x="103" y="222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98" y="228"/>
                    <a:pt x="98" y="228"/>
                    <a:pt x="98" y="228"/>
                  </a:cubicBezTo>
                  <a:cubicBezTo>
                    <a:pt x="98" y="228"/>
                    <a:pt x="118" y="237"/>
                    <a:pt x="139" y="246"/>
                  </a:cubicBezTo>
                  <a:cubicBezTo>
                    <a:pt x="150" y="250"/>
                    <a:pt x="161" y="255"/>
                    <a:pt x="169" y="258"/>
                  </a:cubicBezTo>
                  <a:cubicBezTo>
                    <a:pt x="173" y="260"/>
                    <a:pt x="177" y="261"/>
                    <a:pt x="180" y="262"/>
                  </a:cubicBezTo>
                  <a:cubicBezTo>
                    <a:pt x="181" y="263"/>
                    <a:pt x="182" y="263"/>
                    <a:pt x="183" y="264"/>
                  </a:cubicBezTo>
                  <a:cubicBezTo>
                    <a:pt x="184" y="264"/>
                    <a:pt x="184" y="264"/>
                    <a:pt x="185" y="264"/>
                  </a:cubicBezTo>
                  <a:cubicBezTo>
                    <a:pt x="185" y="264"/>
                    <a:pt x="186" y="264"/>
                    <a:pt x="186" y="264"/>
                  </a:cubicBezTo>
                  <a:cubicBezTo>
                    <a:pt x="187" y="264"/>
                    <a:pt x="187" y="264"/>
                    <a:pt x="188" y="264"/>
                  </a:cubicBezTo>
                  <a:cubicBezTo>
                    <a:pt x="188" y="264"/>
                    <a:pt x="188" y="264"/>
                    <a:pt x="189" y="263"/>
                  </a:cubicBezTo>
                  <a:cubicBezTo>
                    <a:pt x="189" y="263"/>
                    <a:pt x="190" y="263"/>
                    <a:pt x="190" y="262"/>
                  </a:cubicBezTo>
                  <a:cubicBezTo>
                    <a:pt x="190" y="262"/>
                    <a:pt x="190" y="262"/>
                    <a:pt x="190" y="262"/>
                  </a:cubicBezTo>
                  <a:cubicBezTo>
                    <a:pt x="191" y="261"/>
                    <a:pt x="191" y="260"/>
                    <a:pt x="191" y="260"/>
                  </a:cubicBezTo>
                  <a:cubicBezTo>
                    <a:pt x="191" y="259"/>
                    <a:pt x="191" y="258"/>
                    <a:pt x="190" y="257"/>
                  </a:cubicBezTo>
                  <a:cubicBezTo>
                    <a:pt x="190" y="257"/>
                    <a:pt x="189" y="256"/>
                    <a:pt x="189" y="256"/>
                  </a:cubicBezTo>
                  <a:cubicBezTo>
                    <a:pt x="188" y="255"/>
                    <a:pt x="188" y="255"/>
                    <a:pt x="187" y="254"/>
                  </a:cubicBezTo>
                  <a:cubicBezTo>
                    <a:pt x="183" y="251"/>
                    <a:pt x="176" y="247"/>
                    <a:pt x="168" y="242"/>
                  </a:cubicBezTo>
                  <a:cubicBezTo>
                    <a:pt x="156" y="235"/>
                    <a:pt x="141" y="227"/>
                    <a:pt x="129" y="220"/>
                  </a:cubicBezTo>
                  <a:cubicBezTo>
                    <a:pt x="123" y="216"/>
                    <a:pt x="118" y="213"/>
                    <a:pt x="114" y="210"/>
                  </a:cubicBezTo>
                  <a:cubicBezTo>
                    <a:pt x="112" y="209"/>
                    <a:pt x="111" y="208"/>
                    <a:pt x="110" y="208"/>
                  </a:cubicBezTo>
                  <a:cubicBezTo>
                    <a:pt x="110" y="207"/>
                    <a:pt x="109" y="207"/>
                    <a:pt x="109" y="207"/>
                  </a:cubicBezTo>
                  <a:cubicBezTo>
                    <a:pt x="108" y="208"/>
                    <a:pt x="108" y="208"/>
                    <a:pt x="108" y="208"/>
                  </a:cubicBezTo>
                  <a:cubicBezTo>
                    <a:pt x="109" y="207"/>
                    <a:pt x="109" y="207"/>
                    <a:pt x="109" y="207"/>
                  </a:cubicBezTo>
                  <a:cubicBezTo>
                    <a:pt x="109" y="207"/>
                    <a:pt x="109" y="207"/>
                    <a:pt x="109" y="207"/>
                  </a:cubicBezTo>
                  <a:cubicBezTo>
                    <a:pt x="108" y="208"/>
                    <a:pt x="108" y="208"/>
                    <a:pt x="108" y="208"/>
                  </a:cubicBezTo>
                  <a:cubicBezTo>
                    <a:pt x="109" y="207"/>
                    <a:pt x="109" y="207"/>
                    <a:pt x="109" y="207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10" y="209"/>
                    <a:pt x="110" y="209"/>
                    <a:pt x="110" y="209"/>
                  </a:cubicBezTo>
                  <a:cubicBezTo>
                    <a:pt x="110" y="208"/>
                    <a:pt x="110" y="208"/>
                    <a:pt x="109" y="207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10" y="209"/>
                    <a:pt x="110" y="209"/>
                    <a:pt x="110" y="209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9" y="212"/>
                    <a:pt x="109" y="212"/>
                    <a:pt x="109" y="212"/>
                  </a:cubicBezTo>
                  <a:cubicBezTo>
                    <a:pt x="110" y="211"/>
                    <a:pt x="110" y="210"/>
                    <a:pt x="110" y="209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9" y="212"/>
                    <a:pt x="109" y="212"/>
                    <a:pt x="109" y="212"/>
                  </a:cubicBezTo>
                  <a:cubicBezTo>
                    <a:pt x="109" y="212"/>
                    <a:pt x="109" y="212"/>
                    <a:pt x="109" y="212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8" y="213"/>
                    <a:pt x="108" y="213"/>
                    <a:pt x="108" y="213"/>
                  </a:cubicBezTo>
                  <a:cubicBezTo>
                    <a:pt x="109" y="213"/>
                    <a:pt x="109" y="212"/>
                    <a:pt x="109" y="212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8" y="213"/>
                    <a:pt x="108" y="213"/>
                    <a:pt x="108" y="213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7" y="214"/>
                    <a:pt x="107" y="214"/>
                    <a:pt x="107" y="214"/>
                  </a:cubicBezTo>
                  <a:cubicBezTo>
                    <a:pt x="107" y="213"/>
                    <a:pt x="108" y="213"/>
                    <a:pt x="108" y="213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7" y="214"/>
                    <a:pt x="107" y="214"/>
                    <a:pt x="107" y="214"/>
                  </a:cubicBezTo>
                  <a:cubicBezTo>
                    <a:pt x="106" y="210"/>
                    <a:pt x="106" y="210"/>
                    <a:pt x="106" y="210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07" y="214"/>
                    <a:pt x="107" y="214"/>
                    <a:pt x="107" y="214"/>
                  </a:cubicBezTo>
                  <a:cubicBezTo>
                    <a:pt x="106" y="210"/>
                    <a:pt x="106" y="210"/>
                    <a:pt x="106" y="210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06" y="211"/>
                    <a:pt x="106" y="211"/>
                    <a:pt x="106" y="211"/>
                  </a:cubicBezTo>
                  <a:cubicBezTo>
                    <a:pt x="105" y="214"/>
                    <a:pt x="105" y="214"/>
                    <a:pt x="105" y="214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06" y="211"/>
                    <a:pt x="106" y="211"/>
                    <a:pt x="106" y="211"/>
                  </a:cubicBezTo>
                  <a:cubicBezTo>
                    <a:pt x="105" y="214"/>
                    <a:pt x="105" y="214"/>
                    <a:pt x="105" y="214"/>
                  </a:cubicBezTo>
                  <a:cubicBezTo>
                    <a:pt x="105" y="214"/>
                    <a:pt x="105" y="214"/>
                    <a:pt x="105" y="214"/>
                  </a:cubicBezTo>
                  <a:cubicBezTo>
                    <a:pt x="106" y="214"/>
                    <a:pt x="106" y="214"/>
                    <a:pt x="107" y="214"/>
                  </a:cubicBezTo>
                  <a:cubicBezTo>
                    <a:pt x="111" y="215"/>
                    <a:pt x="117" y="218"/>
                    <a:pt x="125" y="222"/>
                  </a:cubicBezTo>
                  <a:cubicBezTo>
                    <a:pt x="136" y="227"/>
                    <a:pt x="151" y="234"/>
                    <a:pt x="162" y="239"/>
                  </a:cubicBezTo>
                  <a:cubicBezTo>
                    <a:pt x="168" y="242"/>
                    <a:pt x="173" y="244"/>
                    <a:pt x="177" y="246"/>
                  </a:cubicBezTo>
                  <a:cubicBezTo>
                    <a:pt x="180" y="247"/>
                    <a:pt x="183" y="248"/>
                    <a:pt x="183" y="248"/>
                  </a:cubicBezTo>
                  <a:cubicBezTo>
                    <a:pt x="185" y="249"/>
                    <a:pt x="187" y="249"/>
                    <a:pt x="188" y="247"/>
                  </a:cubicBezTo>
                  <a:cubicBezTo>
                    <a:pt x="189" y="245"/>
                    <a:pt x="189" y="242"/>
                    <a:pt x="187" y="241"/>
                  </a:cubicBezTo>
                  <a:cubicBezTo>
                    <a:pt x="187" y="241"/>
                    <a:pt x="182" y="238"/>
                    <a:pt x="174" y="233"/>
                  </a:cubicBezTo>
                  <a:cubicBezTo>
                    <a:pt x="163" y="226"/>
                    <a:pt x="146" y="216"/>
                    <a:pt x="132" y="207"/>
                  </a:cubicBezTo>
                  <a:cubicBezTo>
                    <a:pt x="125" y="203"/>
                    <a:pt x="119" y="199"/>
                    <a:pt x="114" y="196"/>
                  </a:cubicBezTo>
                  <a:cubicBezTo>
                    <a:pt x="112" y="195"/>
                    <a:pt x="110" y="193"/>
                    <a:pt x="109" y="193"/>
                  </a:cubicBezTo>
                  <a:cubicBezTo>
                    <a:pt x="109" y="192"/>
                    <a:pt x="108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6" y="194"/>
                    <a:pt x="106" y="194"/>
                    <a:pt x="106" y="194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6" y="194"/>
                    <a:pt x="106" y="194"/>
                    <a:pt x="106" y="194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9" y="193"/>
                    <a:pt x="109" y="193"/>
                    <a:pt x="109" y="193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9" y="193"/>
                    <a:pt x="109" y="193"/>
                    <a:pt x="109" y="193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109" y="194"/>
                    <a:pt x="109" y="193"/>
                    <a:pt x="109" y="193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105" y="195"/>
                    <a:pt x="105" y="195"/>
                    <a:pt x="105" y="195"/>
                  </a:cubicBezTo>
                  <a:cubicBezTo>
                    <a:pt x="103" y="199"/>
                    <a:pt x="103" y="199"/>
                    <a:pt x="103" y="199"/>
                  </a:cubicBezTo>
                  <a:cubicBezTo>
                    <a:pt x="179" y="232"/>
                    <a:pt x="179" y="232"/>
                    <a:pt x="179" y="232"/>
                  </a:cubicBezTo>
                  <a:cubicBezTo>
                    <a:pt x="181" y="233"/>
                    <a:pt x="183" y="232"/>
                    <a:pt x="184" y="230"/>
                  </a:cubicBezTo>
                  <a:cubicBezTo>
                    <a:pt x="185" y="230"/>
                    <a:pt x="185" y="229"/>
                    <a:pt x="185" y="228"/>
                  </a:cubicBezTo>
                  <a:cubicBezTo>
                    <a:pt x="185" y="227"/>
                    <a:pt x="185" y="226"/>
                    <a:pt x="184" y="226"/>
                  </a:cubicBezTo>
                  <a:cubicBezTo>
                    <a:pt x="184" y="225"/>
                    <a:pt x="184" y="225"/>
                    <a:pt x="183" y="224"/>
                  </a:cubicBezTo>
                  <a:cubicBezTo>
                    <a:pt x="183" y="224"/>
                    <a:pt x="182" y="223"/>
                    <a:pt x="181" y="223"/>
                  </a:cubicBezTo>
                  <a:cubicBezTo>
                    <a:pt x="177" y="220"/>
                    <a:pt x="171" y="216"/>
                    <a:pt x="164" y="212"/>
                  </a:cubicBezTo>
                  <a:cubicBezTo>
                    <a:pt x="152" y="205"/>
                    <a:pt x="138" y="197"/>
                    <a:pt x="127" y="190"/>
                  </a:cubicBezTo>
                  <a:cubicBezTo>
                    <a:pt x="121" y="187"/>
                    <a:pt x="116" y="184"/>
                    <a:pt x="113" y="182"/>
                  </a:cubicBezTo>
                  <a:cubicBezTo>
                    <a:pt x="111" y="181"/>
                    <a:pt x="110" y="180"/>
                    <a:pt x="109" y="179"/>
                  </a:cubicBezTo>
                  <a:cubicBezTo>
                    <a:pt x="109" y="179"/>
                    <a:pt x="108" y="178"/>
                    <a:pt x="108" y="178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79"/>
                    <a:pt x="109" y="179"/>
                    <a:pt x="109" y="179"/>
                  </a:cubicBezTo>
                  <a:cubicBezTo>
                    <a:pt x="108" y="178"/>
                    <a:pt x="108" y="178"/>
                    <a:pt x="108" y="178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79"/>
                    <a:pt x="109" y="179"/>
                    <a:pt x="109" y="179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9" y="181"/>
                    <a:pt x="109" y="181"/>
                    <a:pt x="109" y="181"/>
                  </a:cubicBezTo>
                  <a:cubicBezTo>
                    <a:pt x="109" y="180"/>
                    <a:pt x="109" y="179"/>
                    <a:pt x="109" y="179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9" y="181"/>
                    <a:pt x="109" y="181"/>
                    <a:pt x="109" y="181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8" y="183"/>
                    <a:pt x="108" y="183"/>
                    <a:pt x="108" y="183"/>
                  </a:cubicBezTo>
                  <a:cubicBezTo>
                    <a:pt x="109" y="182"/>
                    <a:pt x="109" y="181"/>
                    <a:pt x="109" y="181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8" y="183"/>
                    <a:pt x="108" y="183"/>
                    <a:pt x="108" y="183"/>
                  </a:cubicBezTo>
                  <a:cubicBezTo>
                    <a:pt x="108" y="183"/>
                    <a:pt x="108" y="183"/>
                    <a:pt x="108" y="183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7" y="184"/>
                    <a:pt x="107" y="184"/>
                    <a:pt x="107" y="184"/>
                  </a:cubicBezTo>
                  <a:cubicBezTo>
                    <a:pt x="108" y="184"/>
                    <a:pt x="108" y="183"/>
                    <a:pt x="108" y="183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7" y="184"/>
                    <a:pt x="107" y="184"/>
                    <a:pt x="107" y="184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6" y="185"/>
                    <a:pt x="106" y="185"/>
                    <a:pt x="106" y="185"/>
                  </a:cubicBezTo>
                  <a:cubicBezTo>
                    <a:pt x="106" y="185"/>
                    <a:pt x="107" y="185"/>
                    <a:pt x="107" y="184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6" y="185"/>
                    <a:pt x="106" y="185"/>
                    <a:pt x="106" y="185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5" y="185"/>
                    <a:pt x="105" y="185"/>
                    <a:pt x="105" y="185"/>
                  </a:cubicBezTo>
                  <a:cubicBezTo>
                    <a:pt x="105" y="185"/>
                    <a:pt x="105" y="185"/>
                    <a:pt x="106" y="185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5" y="185"/>
                    <a:pt x="105" y="185"/>
                    <a:pt x="105" y="185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4" y="185"/>
                    <a:pt x="104" y="185"/>
                    <a:pt x="104" y="185"/>
                  </a:cubicBezTo>
                  <a:cubicBezTo>
                    <a:pt x="104" y="185"/>
                    <a:pt x="104" y="185"/>
                    <a:pt x="105" y="185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4" y="185"/>
                    <a:pt x="104" y="185"/>
                    <a:pt x="104" y="185"/>
                  </a:cubicBezTo>
                  <a:cubicBezTo>
                    <a:pt x="104" y="183"/>
                    <a:pt x="104" y="183"/>
                    <a:pt x="104" y="183"/>
                  </a:cubicBezTo>
                  <a:cubicBezTo>
                    <a:pt x="104" y="185"/>
                    <a:pt x="104" y="185"/>
                    <a:pt x="104" y="185"/>
                  </a:cubicBezTo>
                  <a:cubicBezTo>
                    <a:pt x="104" y="185"/>
                    <a:pt x="104" y="185"/>
                    <a:pt x="104" y="185"/>
                  </a:cubicBezTo>
                  <a:cubicBezTo>
                    <a:pt x="104" y="183"/>
                    <a:pt x="104" y="183"/>
                    <a:pt x="104" y="183"/>
                  </a:cubicBezTo>
                  <a:cubicBezTo>
                    <a:pt x="104" y="185"/>
                    <a:pt x="104" y="185"/>
                    <a:pt x="104" y="185"/>
                  </a:cubicBezTo>
                  <a:cubicBezTo>
                    <a:pt x="104" y="185"/>
                    <a:pt x="105" y="185"/>
                    <a:pt x="105" y="185"/>
                  </a:cubicBezTo>
                  <a:cubicBezTo>
                    <a:pt x="108" y="186"/>
                    <a:pt x="114" y="189"/>
                    <a:pt x="122" y="193"/>
                  </a:cubicBezTo>
                  <a:cubicBezTo>
                    <a:pt x="133" y="198"/>
                    <a:pt x="148" y="204"/>
                    <a:pt x="159" y="210"/>
                  </a:cubicBezTo>
                  <a:cubicBezTo>
                    <a:pt x="165" y="212"/>
                    <a:pt x="171" y="215"/>
                    <a:pt x="175" y="216"/>
                  </a:cubicBezTo>
                  <a:cubicBezTo>
                    <a:pt x="177" y="217"/>
                    <a:pt x="178" y="218"/>
                    <a:pt x="180" y="218"/>
                  </a:cubicBezTo>
                  <a:cubicBezTo>
                    <a:pt x="180" y="219"/>
                    <a:pt x="181" y="219"/>
                    <a:pt x="181" y="219"/>
                  </a:cubicBezTo>
                  <a:cubicBezTo>
                    <a:pt x="182" y="219"/>
                    <a:pt x="182" y="219"/>
                    <a:pt x="182" y="219"/>
                  </a:cubicBezTo>
                  <a:cubicBezTo>
                    <a:pt x="183" y="219"/>
                    <a:pt x="183" y="219"/>
                    <a:pt x="184" y="219"/>
                  </a:cubicBezTo>
                  <a:cubicBezTo>
                    <a:pt x="184" y="219"/>
                    <a:pt x="184" y="219"/>
                    <a:pt x="185" y="219"/>
                  </a:cubicBezTo>
                  <a:cubicBezTo>
                    <a:pt x="185" y="219"/>
                    <a:pt x="186" y="219"/>
                    <a:pt x="186" y="219"/>
                  </a:cubicBezTo>
                  <a:cubicBezTo>
                    <a:pt x="186" y="218"/>
                    <a:pt x="187" y="218"/>
                    <a:pt x="187" y="217"/>
                  </a:cubicBezTo>
                  <a:cubicBezTo>
                    <a:pt x="188" y="217"/>
                    <a:pt x="188" y="215"/>
                    <a:pt x="188" y="214"/>
                  </a:cubicBezTo>
                  <a:cubicBezTo>
                    <a:pt x="188" y="213"/>
                    <a:pt x="187" y="212"/>
                    <a:pt x="186" y="211"/>
                  </a:cubicBezTo>
                  <a:cubicBezTo>
                    <a:pt x="186" y="211"/>
                    <a:pt x="181" y="208"/>
                    <a:pt x="173" y="203"/>
                  </a:cubicBezTo>
                  <a:cubicBezTo>
                    <a:pt x="161" y="196"/>
                    <a:pt x="143" y="185"/>
                    <a:pt x="129" y="176"/>
                  </a:cubicBezTo>
                  <a:cubicBezTo>
                    <a:pt x="121" y="172"/>
                    <a:pt x="115" y="167"/>
                    <a:pt x="110" y="164"/>
                  </a:cubicBezTo>
                  <a:cubicBezTo>
                    <a:pt x="108" y="163"/>
                    <a:pt x="106" y="162"/>
                    <a:pt x="104" y="161"/>
                  </a:cubicBezTo>
                  <a:cubicBezTo>
                    <a:pt x="104" y="160"/>
                    <a:pt x="103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4" y="163"/>
                    <a:pt x="104" y="163"/>
                    <a:pt x="104" y="163"/>
                  </a:cubicBezTo>
                  <a:cubicBezTo>
                    <a:pt x="104" y="162"/>
                    <a:pt x="104" y="161"/>
                    <a:pt x="104" y="161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4" y="163"/>
                    <a:pt x="104" y="163"/>
                    <a:pt x="104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2" y="166"/>
                    <a:pt x="102" y="166"/>
                    <a:pt x="102" y="166"/>
                  </a:cubicBezTo>
                  <a:cubicBezTo>
                    <a:pt x="103" y="166"/>
                    <a:pt x="103" y="166"/>
                    <a:pt x="104" y="165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2" y="166"/>
                    <a:pt x="102" y="166"/>
                    <a:pt x="102" y="166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1" y="167"/>
                    <a:pt x="101" y="167"/>
                    <a:pt x="101" y="167"/>
                  </a:cubicBezTo>
                  <a:cubicBezTo>
                    <a:pt x="101" y="167"/>
                    <a:pt x="102" y="167"/>
                    <a:pt x="102" y="166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1" y="167"/>
                    <a:pt x="101" y="167"/>
                    <a:pt x="101" y="167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1" y="167"/>
                    <a:pt x="101" y="167"/>
                    <a:pt x="101" y="167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4"/>
                    <a:pt x="100" y="164"/>
                    <a:pt x="100" y="164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4"/>
                    <a:pt x="100" y="164"/>
                    <a:pt x="100" y="164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0" y="167"/>
                  </a:cubicBezTo>
                  <a:cubicBezTo>
                    <a:pt x="100" y="167"/>
                    <a:pt x="100" y="167"/>
                    <a:pt x="101" y="168"/>
                  </a:cubicBezTo>
                  <a:cubicBezTo>
                    <a:pt x="105" y="169"/>
                    <a:pt x="112" y="172"/>
                    <a:pt x="121" y="176"/>
                  </a:cubicBezTo>
                  <a:cubicBezTo>
                    <a:pt x="133" y="182"/>
                    <a:pt x="150" y="190"/>
                    <a:pt x="162" y="196"/>
                  </a:cubicBezTo>
                  <a:cubicBezTo>
                    <a:pt x="169" y="199"/>
                    <a:pt x="175" y="202"/>
                    <a:pt x="179" y="203"/>
                  </a:cubicBezTo>
                  <a:cubicBezTo>
                    <a:pt x="183" y="205"/>
                    <a:pt x="185" y="207"/>
                    <a:pt x="185" y="207"/>
                  </a:cubicBezTo>
                  <a:cubicBezTo>
                    <a:pt x="187" y="208"/>
                    <a:pt x="190" y="207"/>
                    <a:pt x="191" y="205"/>
                  </a:cubicBezTo>
                  <a:cubicBezTo>
                    <a:pt x="192" y="203"/>
                    <a:pt x="191" y="200"/>
                    <a:pt x="189" y="199"/>
                  </a:cubicBezTo>
                  <a:cubicBezTo>
                    <a:pt x="189" y="199"/>
                    <a:pt x="184" y="196"/>
                    <a:pt x="176" y="191"/>
                  </a:cubicBezTo>
                  <a:cubicBezTo>
                    <a:pt x="165" y="184"/>
                    <a:pt x="147" y="174"/>
                    <a:pt x="133" y="165"/>
                  </a:cubicBezTo>
                  <a:cubicBezTo>
                    <a:pt x="126" y="161"/>
                    <a:pt x="119" y="157"/>
                    <a:pt x="115" y="154"/>
                  </a:cubicBezTo>
                  <a:cubicBezTo>
                    <a:pt x="113" y="152"/>
                    <a:pt x="111" y="151"/>
                    <a:pt x="109" y="150"/>
                  </a:cubicBezTo>
                  <a:cubicBezTo>
                    <a:pt x="109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7" y="151"/>
                    <a:pt x="107" y="151"/>
                    <a:pt x="107" y="151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7" y="151"/>
                    <a:pt x="107" y="151"/>
                    <a:pt x="107" y="151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5" y="151"/>
                    <a:pt x="105" y="151"/>
                    <a:pt x="105" y="151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5" y="151"/>
                    <a:pt x="105" y="151"/>
                    <a:pt x="105" y="151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9" y="152"/>
                    <a:pt x="109" y="152"/>
                    <a:pt x="109" y="152"/>
                  </a:cubicBezTo>
                  <a:cubicBezTo>
                    <a:pt x="109" y="151"/>
                    <a:pt x="109" y="150"/>
                    <a:pt x="109" y="150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9" y="152"/>
                    <a:pt x="109" y="152"/>
                    <a:pt x="109" y="152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8" y="154"/>
                    <a:pt x="108" y="154"/>
                    <a:pt x="108" y="154"/>
                  </a:cubicBezTo>
                  <a:cubicBezTo>
                    <a:pt x="109" y="153"/>
                    <a:pt x="109" y="152"/>
                    <a:pt x="109" y="152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8" y="154"/>
                    <a:pt x="108" y="154"/>
                    <a:pt x="108" y="154"/>
                  </a:cubicBezTo>
                  <a:cubicBezTo>
                    <a:pt x="109" y="154"/>
                    <a:pt x="109" y="154"/>
                    <a:pt x="109" y="154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7" y="155"/>
                    <a:pt x="107" y="155"/>
                    <a:pt x="107" y="155"/>
                  </a:cubicBezTo>
                  <a:cubicBezTo>
                    <a:pt x="108" y="155"/>
                    <a:pt x="108" y="154"/>
                    <a:pt x="109" y="154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7" y="155"/>
                    <a:pt x="107" y="155"/>
                    <a:pt x="107" y="155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6" y="156"/>
                    <a:pt x="106" y="156"/>
                    <a:pt x="106" y="156"/>
                  </a:cubicBezTo>
                  <a:cubicBezTo>
                    <a:pt x="106" y="156"/>
                    <a:pt x="106" y="156"/>
                    <a:pt x="107" y="155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6" y="156"/>
                    <a:pt x="106" y="156"/>
                    <a:pt x="106" y="156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5" y="156"/>
                    <a:pt x="105" y="156"/>
                    <a:pt x="105" y="156"/>
                  </a:cubicBezTo>
                  <a:cubicBezTo>
                    <a:pt x="106" y="156"/>
                    <a:pt x="106" y="156"/>
                    <a:pt x="106" y="156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5" y="156"/>
                    <a:pt x="105" y="156"/>
                    <a:pt x="105" y="156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4" y="156"/>
                    <a:pt x="105" y="156"/>
                    <a:pt x="105" y="156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4" y="156"/>
                    <a:pt x="105" y="156"/>
                    <a:pt x="106" y="156"/>
                  </a:cubicBezTo>
                  <a:cubicBezTo>
                    <a:pt x="109" y="157"/>
                    <a:pt x="115" y="160"/>
                    <a:pt x="123" y="162"/>
                  </a:cubicBezTo>
                  <a:cubicBezTo>
                    <a:pt x="135" y="167"/>
                    <a:pt x="150" y="172"/>
                    <a:pt x="162" y="177"/>
                  </a:cubicBezTo>
                  <a:cubicBezTo>
                    <a:pt x="168" y="179"/>
                    <a:pt x="173" y="181"/>
                    <a:pt x="177" y="183"/>
                  </a:cubicBezTo>
                  <a:cubicBezTo>
                    <a:pt x="180" y="184"/>
                    <a:pt x="183" y="185"/>
                    <a:pt x="183" y="185"/>
                  </a:cubicBezTo>
                  <a:cubicBezTo>
                    <a:pt x="185" y="186"/>
                    <a:pt x="187" y="185"/>
                    <a:pt x="188" y="183"/>
                  </a:cubicBezTo>
                  <a:cubicBezTo>
                    <a:pt x="189" y="181"/>
                    <a:pt x="188" y="179"/>
                    <a:pt x="187" y="177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82" y="165"/>
                    <a:pt x="182" y="165"/>
                    <a:pt x="182" y="165"/>
                  </a:cubicBezTo>
                  <a:cubicBezTo>
                    <a:pt x="185" y="166"/>
                    <a:pt x="187" y="165"/>
                    <a:pt x="188" y="163"/>
                  </a:cubicBezTo>
                  <a:cubicBezTo>
                    <a:pt x="189" y="161"/>
                    <a:pt x="188" y="159"/>
                    <a:pt x="186" y="158"/>
                  </a:cubicBezTo>
                  <a:cubicBezTo>
                    <a:pt x="154" y="137"/>
                    <a:pt x="154" y="137"/>
                    <a:pt x="154" y="137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3" y="150"/>
                    <a:pt x="185" y="149"/>
                    <a:pt x="186" y="147"/>
                  </a:cubicBezTo>
                  <a:cubicBezTo>
                    <a:pt x="187" y="147"/>
                    <a:pt x="187" y="146"/>
                    <a:pt x="187" y="145"/>
                  </a:cubicBezTo>
                  <a:cubicBezTo>
                    <a:pt x="187" y="144"/>
                    <a:pt x="187" y="143"/>
                    <a:pt x="186" y="143"/>
                  </a:cubicBezTo>
                  <a:cubicBezTo>
                    <a:pt x="186" y="142"/>
                    <a:pt x="185" y="142"/>
                    <a:pt x="185" y="141"/>
                  </a:cubicBezTo>
                  <a:cubicBezTo>
                    <a:pt x="184" y="141"/>
                    <a:pt x="184" y="140"/>
                    <a:pt x="183" y="139"/>
                  </a:cubicBezTo>
                  <a:cubicBezTo>
                    <a:pt x="179" y="137"/>
                    <a:pt x="173" y="133"/>
                    <a:pt x="165" y="129"/>
                  </a:cubicBezTo>
                  <a:cubicBezTo>
                    <a:pt x="154" y="122"/>
                    <a:pt x="139" y="113"/>
                    <a:pt x="127" y="106"/>
                  </a:cubicBezTo>
                  <a:cubicBezTo>
                    <a:pt x="122" y="103"/>
                    <a:pt x="117" y="100"/>
                    <a:pt x="113" y="98"/>
                  </a:cubicBezTo>
                  <a:cubicBezTo>
                    <a:pt x="111" y="96"/>
                    <a:pt x="110" y="95"/>
                    <a:pt x="109" y="95"/>
                  </a:cubicBezTo>
                  <a:cubicBezTo>
                    <a:pt x="109" y="94"/>
                    <a:pt x="108" y="94"/>
                    <a:pt x="108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8" y="94"/>
                    <a:pt x="108" y="94"/>
                    <a:pt x="108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09" y="95"/>
                    <a:pt x="109" y="95"/>
                    <a:pt x="109" y="94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9" y="97"/>
                    <a:pt x="109" y="97"/>
                    <a:pt x="109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8"/>
                    <a:pt x="109" y="97"/>
                    <a:pt x="109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3" y="129"/>
                    <a:pt x="185" y="128"/>
                    <a:pt x="186" y="126"/>
                  </a:cubicBezTo>
                  <a:cubicBezTo>
                    <a:pt x="187" y="124"/>
                    <a:pt x="186" y="121"/>
                    <a:pt x="184" y="120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180" y="111"/>
                    <a:pt x="180" y="111"/>
                    <a:pt x="180" y="111"/>
                  </a:cubicBezTo>
                  <a:cubicBezTo>
                    <a:pt x="182" y="112"/>
                    <a:pt x="184" y="111"/>
                    <a:pt x="185" y="109"/>
                  </a:cubicBezTo>
                  <a:cubicBezTo>
                    <a:pt x="186" y="107"/>
                    <a:pt x="186" y="105"/>
                    <a:pt x="184" y="104"/>
                  </a:cubicBezTo>
                  <a:cubicBezTo>
                    <a:pt x="184" y="104"/>
                    <a:pt x="181" y="102"/>
                    <a:pt x="177" y="99"/>
                  </a:cubicBezTo>
                  <a:cubicBezTo>
                    <a:pt x="162" y="90"/>
                    <a:pt x="124" y="67"/>
                    <a:pt x="90" y="46"/>
                  </a:cubicBezTo>
                  <a:cubicBezTo>
                    <a:pt x="73" y="35"/>
                    <a:pt x="57" y="25"/>
                    <a:pt x="45" y="17"/>
                  </a:cubicBezTo>
                  <a:cubicBezTo>
                    <a:pt x="39" y="14"/>
                    <a:pt x="34" y="11"/>
                    <a:pt x="31" y="8"/>
                  </a:cubicBezTo>
                  <a:cubicBezTo>
                    <a:pt x="29" y="7"/>
                    <a:pt x="28" y="6"/>
                    <a:pt x="27" y="6"/>
                  </a:cubicBezTo>
                  <a:cubicBezTo>
                    <a:pt x="27" y="6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7" y="6"/>
                    <a:pt x="27" y="6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7" y="97"/>
                    <a:pt x="189" y="97"/>
                    <a:pt x="190" y="95"/>
                  </a:cubicBezTo>
                  <a:cubicBezTo>
                    <a:pt x="191" y="94"/>
                    <a:pt x="191" y="93"/>
                    <a:pt x="191" y="92"/>
                  </a:cubicBezTo>
                  <a:cubicBezTo>
                    <a:pt x="191" y="92"/>
                    <a:pt x="191" y="91"/>
                    <a:pt x="191" y="91"/>
                  </a:cubicBezTo>
                  <a:cubicBezTo>
                    <a:pt x="190" y="90"/>
                    <a:pt x="190" y="90"/>
                    <a:pt x="190" y="89"/>
                  </a:cubicBezTo>
                  <a:cubicBezTo>
                    <a:pt x="189" y="89"/>
                    <a:pt x="189" y="89"/>
                    <a:pt x="189" y="89"/>
                  </a:cubicBezTo>
                  <a:cubicBezTo>
                    <a:pt x="188" y="88"/>
                    <a:pt x="187" y="88"/>
                    <a:pt x="186" y="87"/>
                  </a:cubicBezTo>
                  <a:cubicBezTo>
                    <a:pt x="181" y="83"/>
                    <a:pt x="169" y="77"/>
                    <a:pt x="156" y="68"/>
                  </a:cubicBezTo>
                  <a:cubicBezTo>
                    <a:pt x="135" y="56"/>
                    <a:pt x="108" y="40"/>
                    <a:pt x="86" y="27"/>
                  </a:cubicBezTo>
                  <a:cubicBezTo>
                    <a:pt x="75" y="20"/>
                    <a:pt x="66" y="14"/>
                    <a:pt x="59" y="10"/>
                  </a:cubicBezTo>
                  <a:cubicBezTo>
                    <a:pt x="56" y="8"/>
                    <a:pt x="53" y="6"/>
                    <a:pt x="51" y="4"/>
                  </a:cubicBezTo>
                  <a:cubicBezTo>
                    <a:pt x="51" y="4"/>
                    <a:pt x="50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8"/>
                    <a:pt x="49" y="8"/>
                    <a:pt x="50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7" y="9"/>
                    <a:pt x="47" y="9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5" y="9"/>
                    <a:pt x="46" y="9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6" y="9"/>
                    <a:pt x="47" y="10"/>
                  </a:cubicBezTo>
                  <a:cubicBezTo>
                    <a:pt x="58" y="14"/>
                    <a:pt x="91" y="31"/>
                    <a:pt x="121" y="46"/>
                  </a:cubicBezTo>
                  <a:cubicBezTo>
                    <a:pt x="136" y="54"/>
                    <a:pt x="151" y="61"/>
                    <a:pt x="162" y="66"/>
                  </a:cubicBezTo>
                  <a:cubicBezTo>
                    <a:pt x="167" y="69"/>
                    <a:pt x="171" y="71"/>
                    <a:pt x="174" y="73"/>
                  </a:cubicBezTo>
                  <a:cubicBezTo>
                    <a:pt x="177" y="74"/>
                    <a:pt x="179" y="75"/>
                    <a:pt x="179" y="75"/>
                  </a:cubicBezTo>
                  <a:cubicBezTo>
                    <a:pt x="181" y="76"/>
                    <a:pt x="184" y="76"/>
                    <a:pt x="185" y="74"/>
                  </a:cubicBezTo>
                  <a:cubicBezTo>
                    <a:pt x="185" y="73"/>
                    <a:pt x="185" y="72"/>
                    <a:pt x="185" y="71"/>
                  </a:cubicBezTo>
                  <a:cubicBezTo>
                    <a:pt x="185" y="70"/>
                    <a:pt x="185" y="70"/>
                    <a:pt x="185" y="69"/>
                  </a:cubicBezTo>
                  <a:cubicBezTo>
                    <a:pt x="185" y="69"/>
                    <a:pt x="184" y="68"/>
                    <a:pt x="184" y="68"/>
                  </a:cubicBezTo>
                  <a:cubicBezTo>
                    <a:pt x="184" y="68"/>
                    <a:pt x="183" y="68"/>
                    <a:pt x="183" y="67"/>
                  </a:cubicBezTo>
                  <a:cubicBezTo>
                    <a:pt x="181" y="66"/>
                    <a:pt x="179" y="64"/>
                    <a:pt x="175" y="62"/>
                  </a:cubicBezTo>
                  <a:cubicBezTo>
                    <a:pt x="163" y="54"/>
                    <a:pt x="139" y="39"/>
                    <a:pt x="118" y="26"/>
                  </a:cubicBezTo>
                  <a:cubicBezTo>
                    <a:pt x="97" y="13"/>
                    <a:pt x="79" y="3"/>
                    <a:pt x="79" y="3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5" y="10"/>
                    <a:pt x="101" y="23"/>
                    <a:pt x="127" y="35"/>
                  </a:cubicBezTo>
                  <a:cubicBezTo>
                    <a:pt x="141" y="41"/>
                    <a:pt x="154" y="48"/>
                    <a:pt x="165" y="52"/>
                  </a:cubicBezTo>
                  <a:cubicBezTo>
                    <a:pt x="170" y="55"/>
                    <a:pt x="175" y="57"/>
                    <a:pt x="178" y="58"/>
                  </a:cubicBezTo>
                  <a:cubicBezTo>
                    <a:pt x="180" y="59"/>
                    <a:pt x="181" y="59"/>
                    <a:pt x="183" y="60"/>
                  </a:cubicBezTo>
                  <a:cubicBezTo>
                    <a:pt x="183" y="60"/>
                    <a:pt x="184" y="60"/>
                    <a:pt x="184" y="60"/>
                  </a:cubicBezTo>
                  <a:cubicBezTo>
                    <a:pt x="185" y="60"/>
                    <a:pt x="185" y="61"/>
                    <a:pt x="186" y="61"/>
                  </a:cubicBezTo>
                  <a:cubicBezTo>
                    <a:pt x="186" y="61"/>
                    <a:pt x="187" y="61"/>
                    <a:pt x="188" y="60"/>
                  </a:cubicBezTo>
                  <a:cubicBezTo>
                    <a:pt x="188" y="60"/>
                    <a:pt x="188" y="60"/>
                    <a:pt x="189" y="60"/>
                  </a:cubicBezTo>
                  <a:cubicBezTo>
                    <a:pt x="189" y="60"/>
                    <a:pt x="190" y="59"/>
                    <a:pt x="190" y="58"/>
                  </a:cubicBezTo>
                  <a:cubicBezTo>
                    <a:pt x="191" y="58"/>
                    <a:pt x="191" y="56"/>
                    <a:pt x="191" y="55"/>
                  </a:cubicBezTo>
                  <a:cubicBezTo>
                    <a:pt x="190" y="54"/>
                    <a:pt x="190" y="53"/>
                    <a:pt x="189" y="53"/>
                  </a:cubicBezTo>
                  <a:cubicBezTo>
                    <a:pt x="159" y="34"/>
                    <a:pt x="159" y="34"/>
                    <a:pt x="159" y="34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6" y="45"/>
                    <a:pt x="189" y="45"/>
                    <a:pt x="190" y="43"/>
                  </a:cubicBezTo>
                  <a:cubicBezTo>
                    <a:pt x="190" y="42"/>
                    <a:pt x="190" y="41"/>
                    <a:pt x="190" y="41"/>
                  </a:cubicBezTo>
                  <a:cubicBezTo>
                    <a:pt x="190" y="39"/>
                    <a:pt x="190" y="39"/>
                    <a:pt x="190" y="38"/>
                  </a:cubicBezTo>
                  <a:cubicBezTo>
                    <a:pt x="189" y="38"/>
                    <a:pt x="189" y="37"/>
                    <a:pt x="189" y="37"/>
                  </a:cubicBezTo>
                  <a:cubicBezTo>
                    <a:pt x="188" y="37"/>
                    <a:pt x="188" y="36"/>
                    <a:pt x="188" y="36"/>
                  </a:cubicBezTo>
                  <a:cubicBezTo>
                    <a:pt x="186" y="35"/>
                    <a:pt x="183" y="33"/>
                    <a:pt x="179" y="31"/>
                  </a:cubicBezTo>
                  <a:cubicBezTo>
                    <a:pt x="174" y="28"/>
                    <a:pt x="167" y="24"/>
                    <a:pt x="162" y="21"/>
                  </a:cubicBezTo>
                  <a:cubicBezTo>
                    <a:pt x="159" y="19"/>
                    <a:pt x="157" y="18"/>
                    <a:pt x="155" y="17"/>
                  </a:cubicBezTo>
                  <a:cubicBezTo>
                    <a:pt x="154" y="16"/>
                    <a:pt x="154" y="16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4" y="17"/>
                    <a:pt x="154" y="17"/>
                    <a:pt x="154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4" y="21"/>
                    <a:pt x="154" y="21"/>
                    <a:pt x="154" y="21"/>
                  </a:cubicBezTo>
                  <a:cubicBezTo>
                    <a:pt x="154" y="20"/>
                    <a:pt x="155" y="19"/>
                    <a:pt x="155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4" y="21"/>
                    <a:pt x="154" y="21"/>
                    <a:pt x="154" y="21"/>
                  </a:cubicBezTo>
                  <a:cubicBezTo>
                    <a:pt x="155" y="19"/>
                    <a:pt x="155" y="16"/>
                    <a:pt x="153" y="15"/>
                  </a:cubicBezTo>
                  <a:cubicBezTo>
                    <a:pt x="151" y="13"/>
                    <a:pt x="148" y="14"/>
                    <a:pt x="147" y="16"/>
                  </a:cubicBezTo>
                  <a:cubicBezTo>
                    <a:pt x="146" y="17"/>
                    <a:pt x="146" y="18"/>
                    <a:pt x="146" y="18"/>
                  </a:cubicBezTo>
                  <a:cubicBezTo>
                    <a:pt x="146" y="20"/>
                    <a:pt x="146" y="20"/>
                    <a:pt x="147" y="21"/>
                  </a:cubicBezTo>
                  <a:cubicBezTo>
                    <a:pt x="147" y="21"/>
                    <a:pt x="147" y="21"/>
                    <a:pt x="148" y="22"/>
                  </a:cubicBezTo>
                  <a:cubicBezTo>
                    <a:pt x="148" y="22"/>
                    <a:pt x="148" y="22"/>
                    <a:pt x="149" y="23"/>
                  </a:cubicBezTo>
                  <a:cubicBezTo>
                    <a:pt x="151" y="24"/>
                    <a:pt x="154" y="26"/>
                    <a:pt x="157" y="28"/>
                  </a:cubicBezTo>
                  <a:cubicBezTo>
                    <a:pt x="163" y="31"/>
                    <a:pt x="169" y="35"/>
                    <a:pt x="175" y="38"/>
                  </a:cubicBezTo>
                  <a:cubicBezTo>
                    <a:pt x="177" y="40"/>
                    <a:pt x="180" y="41"/>
                    <a:pt x="181" y="42"/>
                  </a:cubicBezTo>
                  <a:cubicBezTo>
                    <a:pt x="182" y="43"/>
                    <a:pt x="183" y="43"/>
                    <a:pt x="183" y="4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5" y="41"/>
                    <a:pt x="185" y="41"/>
                    <a:pt x="185" y="41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5" y="41"/>
                    <a:pt x="185" y="41"/>
                    <a:pt x="185" y="41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2" y="41"/>
                    <a:pt x="182" y="41"/>
                    <a:pt x="182" y="41"/>
                  </a:cubicBezTo>
                  <a:cubicBezTo>
                    <a:pt x="182" y="42"/>
                    <a:pt x="182" y="42"/>
                    <a:pt x="182" y="43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2" y="41"/>
                    <a:pt x="182" y="41"/>
                    <a:pt x="182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2" y="39"/>
                    <a:pt x="182" y="40"/>
                    <a:pt x="182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8" y="37"/>
                    <a:pt x="188" y="37"/>
                    <a:pt x="188" y="3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3" y="6"/>
                    <a:pt x="110" y="7"/>
                    <a:pt x="109" y="9"/>
                  </a:cubicBezTo>
                  <a:cubicBezTo>
                    <a:pt x="108" y="11"/>
                    <a:pt x="109" y="13"/>
                    <a:pt x="111" y="14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3" y="54"/>
                    <a:pt x="183" y="54"/>
                    <a:pt x="183" y="54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4" y="53"/>
                    <a:pt x="184" y="53"/>
                    <a:pt x="184" y="53"/>
                  </a:cubicBezTo>
                  <a:cubicBezTo>
                    <a:pt x="184" y="53"/>
                    <a:pt x="183" y="53"/>
                    <a:pt x="183" y="54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4" y="53"/>
                    <a:pt x="184" y="53"/>
                    <a:pt x="184" y="53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85" y="52"/>
                    <a:pt x="185" y="52"/>
                    <a:pt x="184" y="53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6" y="54"/>
                    <a:pt x="186" y="54"/>
                    <a:pt x="186" y="54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6" y="52"/>
                    <a:pt x="185" y="52"/>
                    <a:pt x="184" y="51"/>
                  </a:cubicBezTo>
                  <a:cubicBezTo>
                    <a:pt x="179" y="49"/>
                    <a:pt x="170" y="45"/>
                    <a:pt x="159" y="40"/>
                  </a:cubicBezTo>
                  <a:cubicBezTo>
                    <a:pt x="143" y="33"/>
                    <a:pt x="123" y="24"/>
                    <a:pt x="107" y="16"/>
                  </a:cubicBezTo>
                  <a:cubicBezTo>
                    <a:pt x="99" y="12"/>
                    <a:pt x="92" y="9"/>
                    <a:pt x="87" y="6"/>
                  </a:cubicBezTo>
                  <a:cubicBezTo>
                    <a:pt x="82" y="4"/>
                    <a:pt x="79" y="2"/>
                    <a:pt x="79" y="2"/>
                  </a:cubicBezTo>
                  <a:cubicBezTo>
                    <a:pt x="77" y="1"/>
                    <a:pt x="74" y="2"/>
                    <a:pt x="73" y="4"/>
                  </a:cubicBezTo>
                  <a:cubicBezTo>
                    <a:pt x="72" y="6"/>
                    <a:pt x="73" y="9"/>
                    <a:pt x="75" y="10"/>
                  </a:cubicBezTo>
                  <a:cubicBezTo>
                    <a:pt x="75" y="10"/>
                    <a:pt x="76" y="11"/>
                    <a:pt x="79" y="13"/>
                  </a:cubicBezTo>
                  <a:cubicBezTo>
                    <a:pt x="89" y="19"/>
                    <a:pt x="114" y="34"/>
                    <a:pt x="136" y="48"/>
                  </a:cubicBezTo>
                  <a:cubicBezTo>
                    <a:pt x="148" y="55"/>
                    <a:pt x="158" y="61"/>
                    <a:pt x="166" y="66"/>
                  </a:cubicBezTo>
                  <a:cubicBezTo>
                    <a:pt x="170" y="69"/>
                    <a:pt x="173" y="71"/>
                    <a:pt x="175" y="72"/>
                  </a:cubicBezTo>
                  <a:cubicBezTo>
                    <a:pt x="176" y="73"/>
                    <a:pt x="177" y="74"/>
                    <a:pt x="178" y="74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81" y="72"/>
                    <a:pt x="181" y="72"/>
                    <a:pt x="181" y="72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81" y="72"/>
                    <a:pt x="181" y="72"/>
                    <a:pt x="181" y="72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2"/>
                    <a:pt x="177" y="73"/>
                    <a:pt x="177" y="73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70"/>
                    <a:pt x="177" y="71"/>
                    <a:pt x="177" y="71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83" y="68"/>
                    <a:pt x="183" y="68"/>
                    <a:pt x="183" y="68"/>
                  </a:cubicBezTo>
                  <a:cubicBezTo>
                    <a:pt x="183" y="68"/>
                    <a:pt x="150" y="51"/>
                    <a:pt x="116" y="34"/>
                  </a:cubicBezTo>
                  <a:cubicBezTo>
                    <a:pt x="100" y="26"/>
                    <a:pt x="83" y="17"/>
                    <a:pt x="70" y="11"/>
                  </a:cubicBezTo>
                  <a:cubicBezTo>
                    <a:pt x="64" y="8"/>
                    <a:pt x="58" y="5"/>
                    <a:pt x="54" y="3"/>
                  </a:cubicBezTo>
                  <a:cubicBezTo>
                    <a:pt x="52" y="3"/>
                    <a:pt x="51" y="2"/>
                    <a:pt x="50" y="1"/>
                  </a:cubicBezTo>
                  <a:cubicBezTo>
                    <a:pt x="49" y="1"/>
                    <a:pt x="49" y="1"/>
                    <a:pt x="48" y="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6" y="0"/>
                  </a:cubicBezTo>
                  <a:cubicBezTo>
                    <a:pt x="46" y="0"/>
                    <a:pt x="45" y="0"/>
                    <a:pt x="45" y="0"/>
                  </a:cubicBezTo>
                  <a:cubicBezTo>
                    <a:pt x="44" y="1"/>
                    <a:pt x="43" y="1"/>
                    <a:pt x="42" y="2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3"/>
                    <a:pt x="42" y="4"/>
                    <a:pt x="42" y="5"/>
                  </a:cubicBezTo>
                  <a:cubicBezTo>
                    <a:pt x="42" y="6"/>
                    <a:pt x="42" y="6"/>
                    <a:pt x="42" y="7"/>
                  </a:cubicBezTo>
                  <a:cubicBezTo>
                    <a:pt x="43" y="8"/>
                    <a:pt x="43" y="8"/>
                    <a:pt x="44" y="9"/>
                  </a:cubicBezTo>
                  <a:cubicBezTo>
                    <a:pt x="45" y="10"/>
                    <a:pt x="46" y="11"/>
                    <a:pt x="48" y="12"/>
                  </a:cubicBezTo>
                  <a:cubicBezTo>
                    <a:pt x="54" y="17"/>
                    <a:pt x="65" y="24"/>
                    <a:pt x="79" y="33"/>
                  </a:cubicBezTo>
                  <a:cubicBezTo>
                    <a:pt x="100" y="46"/>
                    <a:pt x="127" y="61"/>
                    <a:pt x="148" y="74"/>
                  </a:cubicBezTo>
                  <a:cubicBezTo>
                    <a:pt x="158" y="80"/>
                    <a:pt x="167" y="85"/>
                    <a:pt x="174" y="89"/>
                  </a:cubicBezTo>
                  <a:cubicBezTo>
                    <a:pt x="177" y="91"/>
                    <a:pt x="180" y="93"/>
                    <a:pt x="182" y="94"/>
                  </a:cubicBezTo>
                  <a:cubicBezTo>
                    <a:pt x="182" y="95"/>
                    <a:pt x="183" y="95"/>
                    <a:pt x="183" y="95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2" y="94"/>
                    <a:pt x="183" y="94"/>
                    <a:pt x="183" y="95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3" y="90"/>
                    <a:pt x="183" y="90"/>
                    <a:pt x="183" y="90"/>
                  </a:cubicBezTo>
                  <a:cubicBezTo>
                    <a:pt x="183" y="91"/>
                    <a:pt x="182" y="92"/>
                    <a:pt x="182" y="92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3" y="90"/>
                    <a:pt x="183" y="90"/>
                    <a:pt x="183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9" y="89"/>
                    <a:pt x="189" y="89"/>
                    <a:pt x="189" y="89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2" y="4"/>
                    <a:pt x="21" y="5"/>
                  </a:cubicBezTo>
                  <a:cubicBezTo>
                    <a:pt x="20" y="5"/>
                    <a:pt x="19" y="7"/>
                    <a:pt x="19" y="8"/>
                  </a:cubicBezTo>
                  <a:cubicBezTo>
                    <a:pt x="19" y="9"/>
                    <a:pt x="19" y="10"/>
                    <a:pt x="19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3"/>
                    <a:pt x="23" y="13"/>
                    <a:pt x="24" y="14"/>
                  </a:cubicBezTo>
                  <a:cubicBezTo>
                    <a:pt x="30" y="18"/>
                    <a:pt x="43" y="26"/>
                    <a:pt x="58" y="36"/>
                  </a:cubicBezTo>
                  <a:cubicBezTo>
                    <a:pt x="105" y="65"/>
                    <a:pt x="179" y="111"/>
                    <a:pt x="179" y="111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84" y="103"/>
                    <a:pt x="184" y="103"/>
                    <a:pt x="184" y="103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8"/>
                    <a:pt x="2" y="9"/>
                    <a:pt x="1" y="11"/>
                  </a:cubicBezTo>
                  <a:cubicBezTo>
                    <a:pt x="0" y="13"/>
                    <a:pt x="0" y="15"/>
                    <a:pt x="2" y="16"/>
                  </a:cubicBezTo>
                  <a:cubicBezTo>
                    <a:pt x="147" y="107"/>
                    <a:pt x="147" y="107"/>
                    <a:pt x="147" y="107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4" y="92"/>
                    <a:pt x="102" y="92"/>
                    <a:pt x="101" y="94"/>
                  </a:cubicBezTo>
                  <a:cubicBezTo>
                    <a:pt x="101" y="95"/>
                    <a:pt x="100" y="96"/>
                    <a:pt x="100" y="97"/>
                  </a:cubicBezTo>
                  <a:cubicBezTo>
                    <a:pt x="101" y="98"/>
                    <a:pt x="101" y="98"/>
                    <a:pt x="101" y="99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3" y="101"/>
                    <a:pt x="104" y="102"/>
                    <a:pt x="105" y="102"/>
                  </a:cubicBezTo>
                  <a:cubicBezTo>
                    <a:pt x="108" y="105"/>
                    <a:pt x="115" y="109"/>
                    <a:pt x="122" y="113"/>
                  </a:cubicBezTo>
                  <a:cubicBezTo>
                    <a:pt x="134" y="120"/>
                    <a:pt x="148" y="129"/>
                    <a:pt x="160" y="136"/>
                  </a:cubicBezTo>
                  <a:cubicBezTo>
                    <a:pt x="166" y="139"/>
                    <a:pt x="171" y="142"/>
                    <a:pt x="175" y="144"/>
                  </a:cubicBezTo>
                  <a:cubicBezTo>
                    <a:pt x="176" y="145"/>
                    <a:pt x="178" y="146"/>
                    <a:pt x="179" y="147"/>
                  </a:cubicBezTo>
                  <a:cubicBezTo>
                    <a:pt x="179" y="147"/>
                    <a:pt x="179" y="148"/>
                    <a:pt x="179" y="148"/>
                  </a:cubicBezTo>
                  <a:cubicBezTo>
                    <a:pt x="180" y="147"/>
                    <a:pt x="180" y="147"/>
                    <a:pt x="180" y="147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80" y="147"/>
                    <a:pt x="180" y="147"/>
                    <a:pt x="180" y="147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81" y="146"/>
                    <a:pt x="181" y="146"/>
                    <a:pt x="181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81" y="146"/>
                    <a:pt x="181" y="146"/>
                    <a:pt x="181" y="146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82" y="145"/>
                    <a:pt x="182" y="145"/>
                    <a:pt x="182" y="145"/>
                  </a:cubicBezTo>
                  <a:cubicBezTo>
                    <a:pt x="178" y="145"/>
                    <a:pt x="178" y="145"/>
                    <a:pt x="178" y="145"/>
                  </a:cubicBezTo>
                  <a:cubicBezTo>
                    <a:pt x="178" y="146"/>
                    <a:pt x="179" y="147"/>
                    <a:pt x="179" y="147"/>
                  </a:cubicBezTo>
                  <a:cubicBezTo>
                    <a:pt x="182" y="145"/>
                    <a:pt x="182" y="145"/>
                    <a:pt x="182" y="145"/>
                  </a:cubicBezTo>
                  <a:cubicBezTo>
                    <a:pt x="178" y="145"/>
                    <a:pt x="178" y="145"/>
                    <a:pt x="178" y="145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79" y="143"/>
                    <a:pt x="179" y="143"/>
                    <a:pt x="179" y="143"/>
                  </a:cubicBezTo>
                  <a:cubicBezTo>
                    <a:pt x="179" y="144"/>
                    <a:pt x="178" y="144"/>
                    <a:pt x="178" y="145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79" y="143"/>
                    <a:pt x="179" y="143"/>
                    <a:pt x="179" y="143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4" y="141"/>
                    <a:pt x="184" y="141"/>
                    <a:pt x="184" y="141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2" y="106"/>
                    <a:pt x="100" y="106"/>
                    <a:pt x="99" y="108"/>
                  </a:cubicBezTo>
                  <a:cubicBezTo>
                    <a:pt x="98" y="110"/>
                    <a:pt x="98" y="113"/>
                    <a:pt x="100" y="114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02" y="125"/>
                    <a:pt x="102" y="125"/>
                    <a:pt x="102" y="125"/>
                  </a:cubicBezTo>
                  <a:cubicBezTo>
                    <a:pt x="100" y="124"/>
                    <a:pt x="97" y="125"/>
                    <a:pt x="96" y="127"/>
                  </a:cubicBezTo>
                  <a:cubicBezTo>
                    <a:pt x="95" y="129"/>
                    <a:pt x="96" y="131"/>
                    <a:pt x="98" y="132"/>
                  </a:cubicBezTo>
                  <a:cubicBezTo>
                    <a:pt x="182" y="185"/>
                    <a:pt x="182" y="185"/>
                    <a:pt x="182" y="185"/>
                  </a:cubicBezTo>
                  <a:cubicBezTo>
                    <a:pt x="184" y="181"/>
                    <a:pt x="184" y="181"/>
                    <a:pt x="184" y="181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6" y="177"/>
                    <a:pt x="167" y="170"/>
                    <a:pt x="147" y="162"/>
                  </a:cubicBezTo>
                  <a:cubicBezTo>
                    <a:pt x="137" y="159"/>
                    <a:pt x="128" y="155"/>
                    <a:pt x="120" y="152"/>
                  </a:cubicBezTo>
                  <a:cubicBezTo>
                    <a:pt x="116" y="151"/>
                    <a:pt x="113" y="150"/>
                    <a:pt x="111" y="149"/>
                  </a:cubicBezTo>
                  <a:cubicBezTo>
                    <a:pt x="109" y="148"/>
                    <a:pt x="108" y="148"/>
                    <a:pt x="108" y="148"/>
                  </a:cubicBezTo>
                  <a:cubicBezTo>
                    <a:pt x="107" y="148"/>
                    <a:pt x="107" y="147"/>
                    <a:pt x="106" y="147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06" y="147"/>
                    <a:pt x="106" y="147"/>
                    <a:pt x="105" y="147"/>
                  </a:cubicBezTo>
                  <a:cubicBezTo>
                    <a:pt x="105" y="147"/>
                    <a:pt x="104" y="147"/>
                    <a:pt x="104" y="147"/>
                  </a:cubicBezTo>
                  <a:cubicBezTo>
                    <a:pt x="104" y="147"/>
                    <a:pt x="103" y="148"/>
                    <a:pt x="103" y="148"/>
                  </a:cubicBezTo>
                  <a:cubicBezTo>
                    <a:pt x="102" y="148"/>
                    <a:pt x="102" y="149"/>
                    <a:pt x="101" y="149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101" y="150"/>
                    <a:pt x="101" y="151"/>
                    <a:pt x="101" y="152"/>
                  </a:cubicBezTo>
                  <a:cubicBezTo>
                    <a:pt x="101" y="153"/>
                    <a:pt x="101" y="154"/>
                    <a:pt x="101" y="154"/>
                  </a:cubicBezTo>
                  <a:cubicBezTo>
                    <a:pt x="102" y="155"/>
                    <a:pt x="102" y="155"/>
                    <a:pt x="103" y="155"/>
                  </a:cubicBezTo>
                  <a:cubicBezTo>
                    <a:pt x="103" y="156"/>
                    <a:pt x="104" y="157"/>
                    <a:pt x="105" y="157"/>
                  </a:cubicBezTo>
                  <a:cubicBezTo>
                    <a:pt x="109" y="160"/>
                    <a:pt x="115" y="164"/>
                    <a:pt x="123" y="169"/>
                  </a:cubicBezTo>
                  <a:cubicBezTo>
                    <a:pt x="148" y="185"/>
                    <a:pt x="185" y="206"/>
                    <a:pt x="185" y="206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89" y="199"/>
                    <a:pt x="189" y="199"/>
                    <a:pt x="189" y="199"/>
                  </a:cubicBezTo>
                  <a:cubicBezTo>
                    <a:pt x="189" y="199"/>
                    <a:pt x="168" y="189"/>
                    <a:pt x="147" y="179"/>
                  </a:cubicBezTo>
                  <a:cubicBezTo>
                    <a:pt x="136" y="174"/>
                    <a:pt x="126" y="169"/>
                    <a:pt x="117" y="165"/>
                  </a:cubicBezTo>
                  <a:cubicBezTo>
                    <a:pt x="113" y="163"/>
                    <a:pt x="110" y="162"/>
                    <a:pt x="107" y="161"/>
                  </a:cubicBezTo>
                  <a:cubicBezTo>
                    <a:pt x="105" y="160"/>
                    <a:pt x="104" y="159"/>
                    <a:pt x="103" y="159"/>
                  </a:cubicBezTo>
                  <a:cubicBezTo>
                    <a:pt x="103" y="159"/>
                    <a:pt x="102" y="159"/>
                    <a:pt x="102" y="159"/>
                  </a:cubicBezTo>
                  <a:cubicBezTo>
                    <a:pt x="101" y="159"/>
                    <a:pt x="101" y="158"/>
                    <a:pt x="100" y="158"/>
                  </a:cubicBezTo>
                  <a:cubicBezTo>
                    <a:pt x="100" y="158"/>
                    <a:pt x="99" y="158"/>
                    <a:pt x="99" y="159"/>
                  </a:cubicBezTo>
                  <a:cubicBezTo>
                    <a:pt x="98" y="159"/>
                    <a:pt x="98" y="159"/>
                    <a:pt x="98" y="159"/>
                  </a:cubicBezTo>
                  <a:cubicBezTo>
                    <a:pt x="97" y="160"/>
                    <a:pt x="97" y="160"/>
                    <a:pt x="96" y="161"/>
                  </a:cubicBezTo>
                  <a:cubicBezTo>
                    <a:pt x="96" y="161"/>
                    <a:pt x="96" y="162"/>
                    <a:pt x="96" y="163"/>
                  </a:cubicBezTo>
                  <a:cubicBezTo>
                    <a:pt x="96" y="164"/>
                    <a:pt x="96" y="164"/>
                    <a:pt x="96" y="165"/>
                  </a:cubicBezTo>
                  <a:cubicBezTo>
                    <a:pt x="97" y="165"/>
                    <a:pt x="97" y="166"/>
                    <a:pt x="97" y="166"/>
                  </a:cubicBezTo>
                  <a:cubicBezTo>
                    <a:pt x="97" y="166"/>
                    <a:pt x="97" y="166"/>
                    <a:pt x="97" y="166"/>
                  </a:cubicBezTo>
                  <a:cubicBezTo>
                    <a:pt x="98" y="167"/>
                    <a:pt x="99" y="167"/>
                    <a:pt x="99" y="168"/>
                  </a:cubicBezTo>
                  <a:cubicBezTo>
                    <a:pt x="103" y="170"/>
                    <a:pt x="109" y="174"/>
                    <a:pt x="117" y="179"/>
                  </a:cubicBezTo>
                  <a:cubicBezTo>
                    <a:pt x="142" y="195"/>
                    <a:pt x="181" y="219"/>
                    <a:pt x="181" y="219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0" y="213"/>
                    <a:pt x="180" y="213"/>
                    <a:pt x="180" y="213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1" y="212"/>
                    <a:pt x="180" y="212"/>
                    <a:pt x="180" y="213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3" y="211"/>
                    <a:pt x="183" y="211"/>
                    <a:pt x="183" y="211"/>
                  </a:cubicBezTo>
                  <a:cubicBezTo>
                    <a:pt x="182" y="211"/>
                    <a:pt x="182" y="211"/>
                    <a:pt x="181" y="212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3" y="211"/>
                    <a:pt x="183" y="211"/>
                    <a:pt x="183" y="211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3" y="211"/>
                    <a:pt x="183" y="211"/>
                    <a:pt x="183" y="211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4"/>
                    <a:pt x="184" y="214"/>
                    <a:pt x="184" y="214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4"/>
                    <a:pt x="184" y="214"/>
                    <a:pt x="184" y="214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4" y="212"/>
                    <a:pt x="184" y="212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4" y="212"/>
                    <a:pt x="184" y="212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1"/>
                    <a:pt x="184" y="211"/>
                    <a:pt x="183" y="210"/>
                  </a:cubicBezTo>
                  <a:cubicBezTo>
                    <a:pt x="180" y="209"/>
                    <a:pt x="174" y="207"/>
                    <a:pt x="166" y="203"/>
                  </a:cubicBezTo>
                  <a:cubicBezTo>
                    <a:pt x="155" y="198"/>
                    <a:pt x="140" y="191"/>
                    <a:pt x="129" y="186"/>
                  </a:cubicBezTo>
                  <a:cubicBezTo>
                    <a:pt x="123" y="183"/>
                    <a:pt x="117" y="181"/>
                    <a:pt x="113" y="179"/>
                  </a:cubicBezTo>
                  <a:cubicBezTo>
                    <a:pt x="111" y="179"/>
                    <a:pt x="110" y="178"/>
                    <a:pt x="109" y="177"/>
                  </a:cubicBezTo>
                  <a:cubicBezTo>
                    <a:pt x="108" y="177"/>
                    <a:pt x="107" y="177"/>
                    <a:pt x="107" y="177"/>
                  </a:cubicBezTo>
                  <a:cubicBezTo>
                    <a:pt x="106" y="177"/>
                    <a:pt x="106" y="177"/>
                    <a:pt x="106" y="177"/>
                  </a:cubicBezTo>
                  <a:cubicBezTo>
                    <a:pt x="106" y="176"/>
                    <a:pt x="106" y="176"/>
                    <a:pt x="105" y="176"/>
                  </a:cubicBezTo>
                  <a:cubicBezTo>
                    <a:pt x="105" y="176"/>
                    <a:pt x="104" y="176"/>
                    <a:pt x="104" y="177"/>
                  </a:cubicBezTo>
                  <a:cubicBezTo>
                    <a:pt x="103" y="177"/>
                    <a:pt x="103" y="177"/>
                    <a:pt x="102" y="177"/>
                  </a:cubicBezTo>
                  <a:cubicBezTo>
                    <a:pt x="102" y="177"/>
                    <a:pt x="101" y="178"/>
                    <a:pt x="101" y="178"/>
                  </a:cubicBezTo>
                  <a:cubicBezTo>
                    <a:pt x="105" y="181"/>
                    <a:pt x="105" y="181"/>
                    <a:pt x="105" y="181"/>
                  </a:cubicBezTo>
                  <a:cubicBezTo>
                    <a:pt x="101" y="178"/>
                    <a:pt x="101" y="178"/>
                    <a:pt x="101" y="178"/>
                  </a:cubicBezTo>
                  <a:cubicBezTo>
                    <a:pt x="101" y="179"/>
                    <a:pt x="100" y="180"/>
                    <a:pt x="100" y="181"/>
                  </a:cubicBezTo>
                  <a:cubicBezTo>
                    <a:pt x="100" y="182"/>
                    <a:pt x="101" y="182"/>
                    <a:pt x="101" y="183"/>
                  </a:cubicBezTo>
                  <a:cubicBezTo>
                    <a:pt x="101" y="184"/>
                    <a:pt x="102" y="184"/>
                    <a:pt x="102" y="184"/>
                  </a:cubicBezTo>
                  <a:cubicBezTo>
                    <a:pt x="103" y="185"/>
                    <a:pt x="104" y="186"/>
                    <a:pt x="105" y="187"/>
                  </a:cubicBezTo>
                  <a:cubicBezTo>
                    <a:pt x="108" y="189"/>
                    <a:pt x="114" y="193"/>
                    <a:pt x="122" y="197"/>
                  </a:cubicBezTo>
                  <a:cubicBezTo>
                    <a:pt x="133" y="204"/>
                    <a:pt x="147" y="212"/>
                    <a:pt x="159" y="219"/>
                  </a:cubicBezTo>
                  <a:cubicBezTo>
                    <a:pt x="164" y="222"/>
                    <a:pt x="169" y="225"/>
                    <a:pt x="173" y="228"/>
                  </a:cubicBezTo>
                  <a:cubicBezTo>
                    <a:pt x="175" y="229"/>
                    <a:pt x="176" y="230"/>
                    <a:pt x="177" y="230"/>
                  </a:cubicBezTo>
                  <a:cubicBezTo>
                    <a:pt x="177" y="230"/>
                    <a:pt x="177" y="231"/>
                    <a:pt x="177" y="231"/>
                  </a:cubicBezTo>
                  <a:cubicBezTo>
                    <a:pt x="179" y="229"/>
                    <a:pt x="179" y="229"/>
                    <a:pt x="179" y="229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7" y="231"/>
                    <a:pt x="177" y="231"/>
                    <a:pt x="177" y="231"/>
                  </a:cubicBezTo>
                  <a:cubicBezTo>
                    <a:pt x="179" y="229"/>
                    <a:pt x="179" y="229"/>
                    <a:pt x="179" y="229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77" y="228"/>
                    <a:pt x="177" y="228"/>
                    <a:pt x="177" y="228"/>
                  </a:cubicBezTo>
                  <a:cubicBezTo>
                    <a:pt x="177" y="229"/>
                    <a:pt x="177" y="229"/>
                    <a:pt x="177" y="230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77" y="228"/>
                    <a:pt x="177" y="228"/>
                    <a:pt x="177" y="228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77" y="226"/>
                    <a:pt x="177" y="226"/>
                    <a:pt x="177" y="226"/>
                  </a:cubicBezTo>
                  <a:cubicBezTo>
                    <a:pt x="177" y="227"/>
                    <a:pt x="176" y="227"/>
                    <a:pt x="177" y="228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77" y="226"/>
                    <a:pt x="177" y="226"/>
                    <a:pt x="177" y="226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3" y="224"/>
                    <a:pt x="183" y="224"/>
                    <a:pt x="183" y="224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5" y="190"/>
                    <a:pt x="104" y="190"/>
                    <a:pt x="102" y="191"/>
                  </a:cubicBezTo>
                  <a:cubicBezTo>
                    <a:pt x="101" y="192"/>
                    <a:pt x="100" y="193"/>
                    <a:pt x="100" y="195"/>
                  </a:cubicBezTo>
                  <a:cubicBezTo>
                    <a:pt x="101" y="196"/>
                    <a:pt x="101" y="197"/>
                    <a:pt x="101" y="197"/>
                  </a:cubicBezTo>
                  <a:cubicBezTo>
                    <a:pt x="101" y="198"/>
                    <a:pt x="102" y="198"/>
                    <a:pt x="102" y="198"/>
                  </a:cubicBezTo>
                  <a:cubicBezTo>
                    <a:pt x="102" y="198"/>
                    <a:pt x="102" y="198"/>
                    <a:pt x="102" y="198"/>
                  </a:cubicBezTo>
                  <a:cubicBezTo>
                    <a:pt x="103" y="199"/>
                    <a:pt x="103" y="199"/>
                    <a:pt x="104" y="200"/>
                  </a:cubicBezTo>
                  <a:cubicBezTo>
                    <a:pt x="110" y="204"/>
                    <a:pt x="130" y="216"/>
                    <a:pt x="148" y="227"/>
                  </a:cubicBezTo>
                  <a:cubicBezTo>
                    <a:pt x="166" y="238"/>
                    <a:pt x="182" y="248"/>
                    <a:pt x="182" y="248"/>
                  </a:cubicBezTo>
                  <a:cubicBezTo>
                    <a:pt x="184" y="245"/>
                    <a:pt x="184" y="245"/>
                    <a:pt x="184" y="245"/>
                  </a:cubicBezTo>
                  <a:cubicBezTo>
                    <a:pt x="186" y="241"/>
                    <a:pt x="186" y="241"/>
                    <a:pt x="186" y="241"/>
                  </a:cubicBezTo>
                  <a:cubicBezTo>
                    <a:pt x="186" y="241"/>
                    <a:pt x="168" y="232"/>
                    <a:pt x="148" y="223"/>
                  </a:cubicBezTo>
                  <a:cubicBezTo>
                    <a:pt x="139" y="219"/>
                    <a:pt x="129" y="214"/>
                    <a:pt x="122" y="211"/>
                  </a:cubicBezTo>
                  <a:cubicBezTo>
                    <a:pt x="118" y="209"/>
                    <a:pt x="115" y="208"/>
                    <a:pt x="112" y="207"/>
                  </a:cubicBezTo>
                  <a:cubicBezTo>
                    <a:pt x="111" y="206"/>
                    <a:pt x="110" y="206"/>
                    <a:pt x="109" y="206"/>
                  </a:cubicBezTo>
                  <a:cubicBezTo>
                    <a:pt x="108" y="205"/>
                    <a:pt x="108" y="205"/>
                    <a:pt x="108" y="205"/>
                  </a:cubicBezTo>
                  <a:cubicBezTo>
                    <a:pt x="107" y="205"/>
                    <a:pt x="107" y="205"/>
                    <a:pt x="106" y="205"/>
                  </a:cubicBezTo>
                  <a:cubicBezTo>
                    <a:pt x="106" y="205"/>
                    <a:pt x="105" y="205"/>
                    <a:pt x="105" y="205"/>
                  </a:cubicBezTo>
                  <a:cubicBezTo>
                    <a:pt x="104" y="205"/>
                    <a:pt x="104" y="205"/>
                    <a:pt x="103" y="206"/>
                  </a:cubicBezTo>
                  <a:cubicBezTo>
                    <a:pt x="103" y="206"/>
                    <a:pt x="103" y="206"/>
                    <a:pt x="102" y="207"/>
                  </a:cubicBezTo>
                  <a:cubicBezTo>
                    <a:pt x="106" y="209"/>
                    <a:pt x="106" y="209"/>
                    <a:pt x="106" y="209"/>
                  </a:cubicBezTo>
                  <a:cubicBezTo>
                    <a:pt x="102" y="207"/>
                    <a:pt x="102" y="207"/>
                    <a:pt x="102" y="207"/>
                  </a:cubicBezTo>
                  <a:cubicBezTo>
                    <a:pt x="102" y="208"/>
                    <a:pt x="102" y="209"/>
                    <a:pt x="102" y="209"/>
                  </a:cubicBezTo>
                  <a:cubicBezTo>
                    <a:pt x="102" y="211"/>
                    <a:pt x="102" y="211"/>
                    <a:pt x="102" y="212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4" y="214"/>
                    <a:pt x="105" y="215"/>
                    <a:pt x="106" y="215"/>
                  </a:cubicBezTo>
                  <a:cubicBezTo>
                    <a:pt x="110" y="218"/>
                    <a:pt x="116" y="222"/>
                    <a:pt x="124" y="227"/>
                  </a:cubicBezTo>
                  <a:cubicBezTo>
                    <a:pt x="136" y="234"/>
                    <a:pt x="151" y="242"/>
                    <a:pt x="163" y="249"/>
                  </a:cubicBezTo>
                  <a:cubicBezTo>
                    <a:pt x="169" y="253"/>
                    <a:pt x="174" y="256"/>
                    <a:pt x="178" y="259"/>
                  </a:cubicBezTo>
                  <a:cubicBezTo>
                    <a:pt x="180" y="260"/>
                    <a:pt x="181" y="261"/>
                    <a:pt x="182" y="261"/>
                  </a:cubicBezTo>
                  <a:cubicBezTo>
                    <a:pt x="183" y="262"/>
                    <a:pt x="183" y="262"/>
                    <a:pt x="183" y="262"/>
                  </a:cubicBezTo>
                  <a:cubicBezTo>
                    <a:pt x="184" y="261"/>
                    <a:pt x="184" y="261"/>
                    <a:pt x="184" y="261"/>
                  </a:cubicBezTo>
                  <a:cubicBezTo>
                    <a:pt x="183" y="262"/>
                    <a:pt x="183" y="262"/>
                    <a:pt x="183" y="262"/>
                  </a:cubicBezTo>
                  <a:cubicBezTo>
                    <a:pt x="183" y="262"/>
                    <a:pt x="183" y="262"/>
                    <a:pt x="183" y="262"/>
                  </a:cubicBezTo>
                  <a:cubicBezTo>
                    <a:pt x="184" y="261"/>
                    <a:pt x="184" y="261"/>
                    <a:pt x="184" y="261"/>
                  </a:cubicBezTo>
                  <a:cubicBezTo>
                    <a:pt x="183" y="262"/>
                    <a:pt x="183" y="262"/>
                    <a:pt x="183" y="262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2" y="260"/>
                    <a:pt x="182" y="260"/>
                    <a:pt x="182" y="260"/>
                  </a:cubicBezTo>
                  <a:cubicBezTo>
                    <a:pt x="182" y="261"/>
                    <a:pt x="183" y="261"/>
                    <a:pt x="183" y="262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2" y="260"/>
                    <a:pt x="182" y="260"/>
                    <a:pt x="182" y="260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3" y="257"/>
                    <a:pt x="183" y="257"/>
                    <a:pt x="183" y="257"/>
                  </a:cubicBezTo>
                  <a:cubicBezTo>
                    <a:pt x="182" y="258"/>
                    <a:pt x="182" y="259"/>
                    <a:pt x="182" y="260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3" y="257"/>
                    <a:pt x="183" y="257"/>
                    <a:pt x="183" y="257"/>
                  </a:cubicBezTo>
                  <a:cubicBezTo>
                    <a:pt x="187" y="260"/>
                    <a:pt x="187" y="260"/>
                    <a:pt x="187" y="260"/>
                  </a:cubicBezTo>
                  <a:cubicBezTo>
                    <a:pt x="183" y="257"/>
                    <a:pt x="183" y="257"/>
                    <a:pt x="183" y="257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4" y="256"/>
                    <a:pt x="184" y="256"/>
                    <a:pt x="184" y="256"/>
                  </a:cubicBezTo>
                  <a:cubicBezTo>
                    <a:pt x="184" y="256"/>
                    <a:pt x="183" y="257"/>
                    <a:pt x="183" y="257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4" y="256"/>
                    <a:pt x="184" y="256"/>
                    <a:pt x="184" y="256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6" y="256"/>
                    <a:pt x="186" y="256"/>
                    <a:pt x="186" y="256"/>
                  </a:cubicBezTo>
                  <a:cubicBezTo>
                    <a:pt x="185" y="256"/>
                    <a:pt x="185" y="256"/>
                    <a:pt x="184" y="256"/>
                  </a:cubicBezTo>
                  <a:cubicBezTo>
                    <a:pt x="186" y="260"/>
                    <a:pt x="186" y="260"/>
                    <a:pt x="186" y="260"/>
                  </a:cubicBezTo>
                  <a:cubicBezTo>
                    <a:pt x="186" y="256"/>
                    <a:pt x="186" y="256"/>
                    <a:pt x="186" y="256"/>
                  </a:cubicBezTo>
                  <a:cubicBezTo>
                    <a:pt x="186" y="259"/>
                    <a:pt x="186" y="259"/>
                    <a:pt x="186" y="259"/>
                  </a:cubicBezTo>
                  <a:cubicBezTo>
                    <a:pt x="186" y="256"/>
                    <a:pt x="186" y="256"/>
                    <a:pt x="186" y="256"/>
                  </a:cubicBezTo>
                  <a:cubicBezTo>
                    <a:pt x="186" y="256"/>
                    <a:pt x="186" y="256"/>
                    <a:pt x="186" y="256"/>
                  </a:cubicBezTo>
                  <a:cubicBezTo>
                    <a:pt x="186" y="259"/>
                    <a:pt x="186" y="259"/>
                    <a:pt x="186" y="259"/>
                  </a:cubicBezTo>
                  <a:cubicBezTo>
                    <a:pt x="186" y="256"/>
                    <a:pt x="186" y="256"/>
                    <a:pt x="186" y="256"/>
                  </a:cubicBezTo>
                  <a:cubicBezTo>
                    <a:pt x="186" y="258"/>
                    <a:pt x="186" y="258"/>
                    <a:pt x="186" y="258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6" y="256"/>
                    <a:pt x="186" y="256"/>
                    <a:pt x="186" y="256"/>
                  </a:cubicBezTo>
                  <a:cubicBezTo>
                    <a:pt x="186" y="258"/>
                    <a:pt x="186" y="258"/>
                    <a:pt x="186" y="258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7" y="256"/>
                    <a:pt x="187" y="256"/>
                    <a:pt x="187" y="256"/>
                  </a:cubicBezTo>
                  <a:cubicBezTo>
                    <a:pt x="187" y="256"/>
                    <a:pt x="186" y="255"/>
                    <a:pt x="185" y="255"/>
                  </a:cubicBezTo>
                  <a:cubicBezTo>
                    <a:pt x="181" y="254"/>
                    <a:pt x="174" y="251"/>
                    <a:pt x="166" y="247"/>
                  </a:cubicBezTo>
                  <a:cubicBezTo>
                    <a:pt x="153" y="242"/>
                    <a:pt x="137" y="235"/>
                    <a:pt x="124" y="230"/>
                  </a:cubicBezTo>
                  <a:cubicBezTo>
                    <a:pt x="117" y="227"/>
                    <a:pt x="111" y="225"/>
                    <a:pt x="107" y="223"/>
                  </a:cubicBezTo>
                  <a:cubicBezTo>
                    <a:pt x="103" y="221"/>
                    <a:pt x="101" y="220"/>
                    <a:pt x="101" y="220"/>
                  </a:cubicBezTo>
                  <a:cubicBezTo>
                    <a:pt x="100" y="219"/>
                    <a:pt x="98" y="220"/>
                    <a:pt x="97" y="220"/>
                  </a:cubicBezTo>
                  <a:cubicBezTo>
                    <a:pt x="96" y="221"/>
                    <a:pt x="95" y="222"/>
                    <a:pt x="95" y="224"/>
                  </a:cubicBezTo>
                  <a:cubicBezTo>
                    <a:pt x="95" y="225"/>
                    <a:pt x="95" y="226"/>
                    <a:pt x="95" y="226"/>
                  </a:cubicBezTo>
                  <a:cubicBezTo>
                    <a:pt x="96" y="227"/>
                    <a:pt x="96" y="227"/>
                    <a:pt x="96" y="227"/>
                  </a:cubicBezTo>
                  <a:cubicBezTo>
                    <a:pt x="97" y="227"/>
                    <a:pt x="97" y="227"/>
                    <a:pt x="97" y="227"/>
                  </a:cubicBezTo>
                  <a:cubicBezTo>
                    <a:pt x="97" y="228"/>
                    <a:pt x="98" y="228"/>
                    <a:pt x="99" y="229"/>
                  </a:cubicBezTo>
                  <a:cubicBezTo>
                    <a:pt x="102" y="231"/>
                    <a:pt x="109" y="235"/>
                    <a:pt x="117" y="240"/>
                  </a:cubicBezTo>
                  <a:cubicBezTo>
                    <a:pt x="142" y="256"/>
                    <a:pt x="182" y="281"/>
                    <a:pt x="182" y="281"/>
                  </a:cubicBezTo>
                  <a:cubicBezTo>
                    <a:pt x="184" y="277"/>
                    <a:pt x="184" y="277"/>
                    <a:pt x="184" y="277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4" y="277"/>
                    <a:pt x="184" y="277"/>
                    <a:pt x="184" y="277"/>
                  </a:cubicBezTo>
                  <a:cubicBezTo>
                    <a:pt x="182" y="273"/>
                    <a:pt x="182" y="273"/>
                    <a:pt x="182" y="273"/>
                  </a:cubicBezTo>
                  <a:cubicBezTo>
                    <a:pt x="181" y="273"/>
                    <a:pt x="181" y="274"/>
                    <a:pt x="180" y="275"/>
                  </a:cubicBezTo>
                  <a:cubicBezTo>
                    <a:pt x="184" y="277"/>
                    <a:pt x="184" y="277"/>
                    <a:pt x="184" y="277"/>
                  </a:cubicBezTo>
                  <a:cubicBezTo>
                    <a:pt x="182" y="273"/>
                    <a:pt x="182" y="273"/>
                    <a:pt x="182" y="273"/>
                  </a:cubicBezTo>
                  <a:cubicBezTo>
                    <a:pt x="184" y="277"/>
                    <a:pt x="184" y="277"/>
                    <a:pt x="184" y="277"/>
                  </a:cubicBezTo>
                  <a:cubicBezTo>
                    <a:pt x="184" y="273"/>
                    <a:pt x="184" y="273"/>
                    <a:pt x="184" y="273"/>
                  </a:cubicBezTo>
                  <a:cubicBezTo>
                    <a:pt x="184" y="273"/>
                    <a:pt x="183" y="273"/>
                    <a:pt x="182" y="273"/>
                  </a:cubicBezTo>
                  <a:cubicBezTo>
                    <a:pt x="184" y="277"/>
                    <a:pt x="184" y="277"/>
                    <a:pt x="184" y="277"/>
                  </a:cubicBezTo>
                  <a:cubicBezTo>
                    <a:pt x="184" y="273"/>
                    <a:pt x="184" y="273"/>
                    <a:pt x="184" y="273"/>
                  </a:cubicBezTo>
                  <a:cubicBezTo>
                    <a:pt x="184" y="276"/>
                    <a:pt x="184" y="276"/>
                    <a:pt x="184" y="276"/>
                  </a:cubicBezTo>
                  <a:cubicBezTo>
                    <a:pt x="185" y="273"/>
                    <a:pt x="185" y="273"/>
                    <a:pt x="185" y="273"/>
                  </a:cubicBezTo>
                  <a:cubicBezTo>
                    <a:pt x="185" y="273"/>
                    <a:pt x="184" y="273"/>
                    <a:pt x="184" y="273"/>
                  </a:cubicBezTo>
                  <a:cubicBezTo>
                    <a:pt x="184" y="276"/>
                    <a:pt x="184" y="276"/>
                    <a:pt x="184" y="276"/>
                  </a:cubicBezTo>
                  <a:cubicBezTo>
                    <a:pt x="185" y="273"/>
                    <a:pt x="185" y="273"/>
                    <a:pt x="185" y="273"/>
                  </a:cubicBezTo>
                  <a:cubicBezTo>
                    <a:pt x="184" y="273"/>
                    <a:pt x="184" y="273"/>
                    <a:pt x="184" y="273"/>
                  </a:cubicBezTo>
                  <a:cubicBezTo>
                    <a:pt x="185" y="273"/>
                    <a:pt x="185" y="273"/>
                    <a:pt x="185" y="273"/>
                  </a:cubicBezTo>
                  <a:cubicBezTo>
                    <a:pt x="185" y="273"/>
                    <a:pt x="185" y="273"/>
                    <a:pt x="185" y="273"/>
                  </a:cubicBezTo>
                  <a:cubicBezTo>
                    <a:pt x="184" y="273"/>
                    <a:pt x="184" y="273"/>
                    <a:pt x="184" y="273"/>
                  </a:cubicBezTo>
                  <a:cubicBezTo>
                    <a:pt x="185" y="273"/>
                    <a:pt x="185" y="273"/>
                    <a:pt x="185" y="273"/>
                  </a:cubicBezTo>
                  <a:cubicBezTo>
                    <a:pt x="185" y="273"/>
                    <a:pt x="184" y="272"/>
                    <a:pt x="183" y="272"/>
                  </a:cubicBezTo>
                  <a:cubicBezTo>
                    <a:pt x="180" y="271"/>
                    <a:pt x="173" y="268"/>
                    <a:pt x="164" y="265"/>
                  </a:cubicBezTo>
                  <a:cubicBezTo>
                    <a:pt x="152" y="260"/>
                    <a:pt x="136" y="254"/>
                    <a:pt x="123" y="249"/>
                  </a:cubicBezTo>
                  <a:cubicBezTo>
                    <a:pt x="116" y="246"/>
                    <a:pt x="111" y="244"/>
                    <a:pt x="107" y="242"/>
                  </a:cubicBezTo>
                  <a:cubicBezTo>
                    <a:pt x="103" y="240"/>
                    <a:pt x="100" y="239"/>
                    <a:pt x="100" y="239"/>
                  </a:cubicBezTo>
                  <a:cubicBezTo>
                    <a:pt x="98" y="239"/>
                    <a:pt x="96" y="240"/>
                    <a:pt x="95" y="242"/>
                  </a:cubicBezTo>
                  <a:cubicBezTo>
                    <a:pt x="94" y="244"/>
                    <a:pt x="95" y="246"/>
                    <a:pt x="96" y="247"/>
                  </a:cubicBezTo>
                  <a:cubicBezTo>
                    <a:pt x="96" y="247"/>
                    <a:pt x="102" y="250"/>
                    <a:pt x="110" y="255"/>
                  </a:cubicBezTo>
                  <a:cubicBezTo>
                    <a:pt x="122" y="263"/>
                    <a:pt x="141" y="274"/>
                    <a:pt x="156" y="284"/>
                  </a:cubicBezTo>
                  <a:cubicBezTo>
                    <a:pt x="163" y="288"/>
                    <a:pt x="170" y="293"/>
                    <a:pt x="175" y="296"/>
                  </a:cubicBezTo>
                  <a:cubicBezTo>
                    <a:pt x="178" y="297"/>
                    <a:pt x="180" y="299"/>
                    <a:pt x="181" y="300"/>
                  </a:cubicBezTo>
                  <a:cubicBezTo>
                    <a:pt x="182" y="300"/>
                    <a:pt x="182" y="300"/>
                    <a:pt x="182" y="301"/>
                  </a:cubicBezTo>
                  <a:cubicBezTo>
                    <a:pt x="183" y="301"/>
                    <a:pt x="183" y="301"/>
                    <a:pt x="183" y="301"/>
                  </a:cubicBezTo>
                  <a:cubicBezTo>
                    <a:pt x="183" y="301"/>
                    <a:pt x="183" y="301"/>
                    <a:pt x="183" y="301"/>
                  </a:cubicBezTo>
                  <a:cubicBezTo>
                    <a:pt x="184" y="299"/>
                    <a:pt x="184" y="299"/>
                    <a:pt x="184" y="299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3" y="301"/>
                    <a:pt x="183" y="301"/>
                    <a:pt x="183" y="301"/>
                  </a:cubicBezTo>
                  <a:cubicBezTo>
                    <a:pt x="184" y="299"/>
                    <a:pt x="184" y="299"/>
                    <a:pt x="184" y="299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5" y="298"/>
                    <a:pt x="185" y="298"/>
                    <a:pt x="185" y="298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5" y="298"/>
                    <a:pt x="185" y="298"/>
                    <a:pt x="185" y="298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1" y="298"/>
                    <a:pt x="181" y="298"/>
                    <a:pt x="181" y="298"/>
                  </a:cubicBezTo>
                  <a:cubicBezTo>
                    <a:pt x="181" y="299"/>
                    <a:pt x="182" y="300"/>
                    <a:pt x="182" y="300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1" y="298"/>
                    <a:pt x="181" y="298"/>
                    <a:pt x="181" y="298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2" y="296"/>
                    <a:pt x="182" y="296"/>
                    <a:pt x="182" y="296"/>
                  </a:cubicBezTo>
                  <a:cubicBezTo>
                    <a:pt x="181" y="296"/>
                    <a:pt x="181" y="297"/>
                    <a:pt x="181" y="298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2" y="296"/>
                    <a:pt x="182" y="296"/>
                    <a:pt x="182" y="29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7" y="294"/>
                    <a:pt x="187" y="294"/>
                    <a:pt x="187" y="294"/>
                  </a:cubicBezTo>
                  <a:cubicBezTo>
                    <a:pt x="105" y="259"/>
                    <a:pt x="105" y="259"/>
                    <a:pt x="105" y="259"/>
                  </a:cubicBezTo>
                  <a:cubicBezTo>
                    <a:pt x="103" y="258"/>
                    <a:pt x="100" y="259"/>
                    <a:pt x="99" y="261"/>
                  </a:cubicBezTo>
                  <a:cubicBezTo>
                    <a:pt x="98" y="263"/>
                    <a:pt x="99" y="266"/>
                    <a:pt x="101" y="267"/>
                  </a:cubicBezTo>
                  <a:cubicBezTo>
                    <a:pt x="101" y="267"/>
                    <a:pt x="106" y="270"/>
                    <a:pt x="114" y="275"/>
                  </a:cubicBezTo>
                  <a:cubicBezTo>
                    <a:pt x="125" y="282"/>
                    <a:pt x="143" y="292"/>
                    <a:pt x="157" y="301"/>
                  </a:cubicBezTo>
                  <a:cubicBezTo>
                    <a:pt x="165" y="306"/>
                    <a:pt x="171" y="310"/>
                    <a:pt x="176" y="313"/>
                  </a:cubicBezTo>
                  <a:cubicBezTo>
                    <a:pt x="178" y="314"/>
                    <a:pt x="180" y="316"/>
                    <a:pt x="181" y="316"/>
                  </a:cubicBezTo>
                  <a:cubicBezTo>
                    <a:pt x="182" y="317"/>
                    <a:pt x="182" y="317"/>
                    <a:pt x="183" y="317"/>
                  </a:cubicBezTo>
                  <a:cubicBezTo>
                    <a:pt x="183" y="317"/>
                    <a:pt x="183" y="317"/>
                    <a:pt x="183" y="317"/>
                  </a:cubicBezTo>
                  <a:cubicBezTo>
                    <a:pt x="184" y="316"/>
                    <a:pt x="184" y="316"/>
                    <a:pt x="184" y="316"/>
                  </a:cubicBezTo>
                  <a:cubicBezTo>
                    <a:pt x="182" y="317"/>
                    <a:pt x="182" y="317"/>
                    <a:pt x="182" y="317"/>
                  </a:cubicBezTo>
                  <a:cubicBezTo>
                    <a:pt x="183" y="317"/>
                    <a:pt x="183" y="317"/>
                    <a:pt x="183" y="317"/>
                  </a:cubicBezTo>
                  <a:cubicBezTo>
                    <a:pt x="184" y="316"/>
                    <a:pt x="184" y="316"/>
                    <a:pt x="184" y="316"/>
                  </a:cubicBezTo>
                  <a:cubicBezTo>
                    <a:pt x="182" y="317"/>
                    <a:pt x="182" y="317"/>
                    <a:pt x="182" y="317"/>
                  </a:cubicBezTo>
                  <a:cubicBezTo>
                    <a:pt x="185" y="315"/>
                    <a:pt x="185" y="315"/>
                    <a:pt x="185" y="315"/>
                  </a:cubicBezTo>
                  <a:cubicBezTo>
                    <a:pt x="182" y="317"/>
                    <a:pt x="182" y="317"/>
                    <a:pt x="182" y="317"/>
                  </a:cubicBezTo>
                  <a:cubicBezTo>
                    <a:pt x="182" y="317"/>
                    <a:pt x="182" y="317"/>
                    <a:pt x="182" y="317"/>
                  </a:cubicBezTo>
                  <a:cubicBezTo>
                    <a:pt x="185" y="315"/>
                    <a:pt x="185" y="315"/>
                    <a:pt x="185" y="315"/>
                  </a:cubicBezTo>
                  <a:cubicBezTo>
                    <a:pt x="182" y="317"/>
                    <a:pt x="182" y="317"/>
                    <a:pt x="182" y="317"/>
                  </a:cubicBezTo>
                  <a:cubicBezTo>
                    <a:pt x="186" y="315"/>
                    <a:pt x="186" y="315"/>
                    <a:pt x="186" y="315"/>
                  </a:cubicBezTo>
                  <a:cubicBezTo>
                    <a:pt x="182" y="315"/>
                    <a:pt x="182" y="315"/>
                    <a:pt x="182" y="315"/>
                  </a:cubicBezTo>
                  <a:cubicBezTo>
                    <a:pt x="182" y="316"/>
                    <a:pt x="182" y="316"/>
                    <a:pt x="182" y="317"/>
                  </a:cubicBezTo>
                  <a:cubicBezTo>
                    <a:pt x="186" y="315"/>
                    <a:pt x="186" y="315"/>
                    <a:pt x="186" y="315"/>
                  </a:cubicBezTo>
                  <a:cubicBezTo>
                    <a:pt x="182" y="315"/>
                    <a:pt x="182" y="315"/>
                    <a:pt x="182" y="315"/>
                  </a:cubicBezTo>
                  <a:cubicBezTo>
                    <a:pt x="186" y="315"/>
                    <a:pt x="186" y="315"/>
                    <a:pt x="186" y="315"/>
                  </a:cubicBezTo>
                  <a:cubicBezTo>
                    <a:pt x="182" y="313"/>
                    <a:pt x="182" y="313"/>
                    <a:pt x="182" y="313"/>
                  </a:cubicBezTo>
                  <a:cubicBezTo>
                    <a:pt x="182" y="313"/>
                    <a:pt x="182" y="314"/>
                    <a:pt x="182" y="315"/>
                  </a:cubicBezTo>
                  <a:cubicBezTo>
                    <a:pt x="186" y="315"/>
                    <a:pt x="186" y="315"/>
                    <a:pt x="186" y="315"/>
                  </a:cubicBezTo>
                  <a:cubicBezTo>
                    <a:pt x="182" y="313"/>
                    <a:pt x="182" y="313"/>
                    <a:pt x="182" y="313"/>
                  </a:cubicBezTo>
                  <a:cubicBezTo>
                    <a:pt x="181" y="315"/>
                    <a:pt x="182" y="317"/>
                    <a:pt x="184" y="319"/>
                  </a:cubicBezTo>
                  <a:cubicBezTo>
                    <a:pt x="186" y="320"/>
                    <a:pt x="188" y="319"/>
                    <a:pt x="190" y="31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28"/>
            <p:cNvSpPr/>
            <p:nvPr/>
          </p:nvSpPr>
          <p:spPr bwMode="auto">
            <a:xfrm>
              <a:off x="3730762" y="2784586"/>
              <a:ext cx="363538" cy="215900"/>
            </a:xfrm>
            <a:custGeom>
              <a:avLst/>
              <a:gdLst>
                <a:gd name="T0" fmla="*/ 50 w 231"/>
                <a:gd name="T1" fmla="*/ 96 h 137"/>
                <a:gd name="T2" fmla="*/ 50 w 231"/>
                <a:gd name="T3" fmla="*/ 97 h 137"/>
                <a:gd name="T4" fmla="*/ 47 w 231"/>
                <a:gd name="T5" fmla="*/ 99 h 137"/>
                <a:gd name="T6" fmla="*/ 113 w 231"/>
                <a:gd name="T7" fmla="*/ 131 h 137"/>
                <a:gd name="T8" fmla="*/ 122 w 231"/>
                <a:gd name="T9" fmla="*/ 126 h 137"/>
                <a:gd name="T10" fmla="*/ 145 w 231"/>
                <a:gd name="T11" fmla="*/ 134 h 137"/>
                <a:gd name="T12" fmla="*/ 158 w 231"/>
                <a:gd name="T13" fmla="*/ 129 h 137"/>
                <a:gd name="T14" fmla="*/ 180 w 231"/>
                <a:gd name="T15" fmla="*/ 129 h 137"/>
                <a:gd name="T16" fmla="*/ 6 w 231"/>
                <a:gd name="T17" fmla="*/ 23 h 137"/>
                <a:gd name="T18" fmla="*/ 6 w 231"/>
                <a:gd name="T19" fmla="*/ 27 h 137"/>
                <a:gd name="T20" fmla="*/ 169 w 231"/>
                <a:gd name="T21" fmla="*/ 114 h 137"/>
                <a:gd name="T22" fmla="*/ 8 w 231"/>
                <a:gd name="T23" fmla="*/ 3 h 137"/>
                <a:gd name="T24" fmla="*/ 8 w 231"/>
                <a:gd name="T25" fmla="*/ 5 h 137"/>
                <a:gd name="T26" fmla="*/ 4 w 231"/>
                <a:gd name="T27" fmla="*/ 5 h 137"/>
                <a:gd name="T28" fmla="*/ 153 w 231"/>
                <a:gd name="T29" fmla="*/ 75 h 137"/>
                <a:gd name="T30" fmla="*/ 133 w 231"/>
                <a:gd name="T31" fmla="*/ 65 h 137"/>
                <a:gd name="T32" fmla="*/ 136 w 231"/>
                <a:gd name="T33" fmla="*/ 66 h 137"/>
                <a:gd name="T34" fmla="*/ 199 w 231"/>
                <a:gd name="T35" fmla="*/ 104 h 137"/>
                <a:gd name="T36" fmla="*/ 221 w 231"/>
                <a:gd name="T37" fmla="*/ 103 h 137"/>
                <a:gd name="T38" fmla="*/ 165 w 231"/>
                <a:gd name="T39" fmla="*/ 71 h 137"/>
                <a:gd name="T40" fmla="*/ 168 w 231"/>
                <a:gd name="T41" fmla="*/ 72 h 137"/>
                <a:gd name="T42" fmla="*/ 215 w 231"/>
                <a:gd name="T43" fmla="*/ 91 h 137"/>
                <a:gd name="T44" fmla="*/ 231 w 231"/>
                <a:gd name="T45" fmla="*/ 90 h 137"/>
                <a:gd name="T46" fmla="*/ 192 w 231"/>
                <a:gd name="T47" fmla="*/ 64 h 137"/>
                <a:gd name="T48" fmla="*/ 190 w 231"/>
                <a:gd name="T49" fmla="*/ 67 h 137"/>
                <a:gd name="T50" fmla="*/ 193 w 231"/>
                <a:gd name="T51" fmla="*/ 65 h 137"/>
                <a:gd name="T52" fmla="*/ 210 w 231"/>
                <a:gd name="T53" fmla="*/ 85 h 137"/>
                <a:gd name="T54" fmla="*/ 223 w 231"/>
                <a:gd name="T55" fmla="*/ 93 h 137"/>
                <a:gd name="T56" fmla="*/ 226 w 231"/>
                <a:gd name="T57" fmla="*/ 90 h 137"/>
                <a:gd name="T58" fmla="*/ 226 w 231"/>
                <a:gd name="T59" fmla="*/ 90 h 137"/>
                <a:gd name="T60" fmla="*/ 226 w 231"/>
                <a:gd name="T61" fmla="*/ 86 h 137"/>
                <a:gd name="T62" fmla="*/ 226 w 231"/>
                <a:gd name="T63" fmla="*/ 89 h 137"/>
                <a:gd name="T64" fmla="*/ 159 w 231"/>
                <a:gd name="T65" fmla="*/ 74 h 137"/>
                <a:gd name="T66" fmla="*/ 215 w 231"/>
                <a:gd name="T67" fmla="*/ 107 h 137"/>
                <a:gd name="T68" fmla="*/ 213 w 231"/>
                <a:gd name="T69" fmla="*/ 108 h 137"/>
                <a:gd name="T70" fmla="*/ 217 w 231"/>
                <a:gd name="T71" fmla="*/ 106 h 137"/>
                <a:gd name="T72" fmla="*/ 217 w 231"/>
                <a:gd name="T73" fmla="*/ 105 h 137"/>
                <a:gd name="T74" fmla="*/ 217 w 231"/>
                <a:gd name="T75" fmla="*/ 102 h 137"/>
                <a:gd name="T76" fmla="*/ 130 w 231"/>
                <a:gd name="T77" fmla="*/ 70 h 137"/>
                <a:gd name="T78" fmla="*/ 201 w 231"/>
                <a:gd name="T79" fmla="*/ 114 h 137"/>
                <a:gd name="T80" fmla="*/ 200 w 231"/>
                <a:gd name="T81" fmla="*/ 111 h 137"/>
                <a:gd name="T82" fmla="*/ 205 w 231"/>
                <a:gd name="T83" fmla="*/ 111 h 137"/>
                <a:gd name="T84" fmla="*/ 119 w 231"/>
                <a:gd name="T85" fmla="*/ 83 h 137"/>
                <a:gd name="T86" fmla="*/ 8 w 231"/>
                <a:gd name="T87" fmla="*/ 18 h 137"/>
                <a:gd name="T88" fmla="*/ 168 w 231"/>
                <a:gd name="T89" fmla="*/ 128 h 137"/>
                <a:gd name="T90" fmla="*/ 175 w 231"/>
                <a:gd name="T91" fmla="*/ 129 h 137"/>
                <a:gd name="T92" fmla="*/ 172 w 231"/>
                <a:gd name="T93" fmla="*/ 130 h 137"/>
                <a:gd name="T94" fmla="*/ 176 w 231"/>
                <a:gd name="T95" fmla="*/ 129 h 137"/>
                <a:gd name="T96" fmla="*/ 135 w 231"/>
                <a:gd name="T97" fmla="*/ 124 h 137"/>
                <a:gd name="T98" fmla="*/ 151 w 231"/>
                <a:gd name="T99" fmla="*/ 135 h 137"/>
                <a:gd name="T100" fmla="*/ 154 w 231"/>
                <a:gd name="T101" fmla="*/ 132 h 137"/>
                <a:gd name="T102" fmla="*/ 154 w 231"/>
                <a:gd name="T103" fmla="*/ 132 h 137"/>
                <a:gd name="T104" fmla="*/ 154 w 231"/>
                <a:gd name="T105" fmla="*/ 128 h 137"/>
                <a:gd name="T106" fmla="*/ 41 w 231"/>
                <a:gd name="T107" fmla="*/ 74 h 137"/>
                <a:gd name="T108" fmla="*/ 114 w 231"/>
                <a:gd name="T109" fmla="*/ 131 h 137"/>
                <a:gd name="T110" fmla="*/ 114 w 231"/>
                <a:gd name="T111" fmla="*/ 130 h 137"/>
                <a:gd name="T112" fmla="*/ 115 w 231"/>
                <a:gd name="T113" fmla="*/ 126 h 137"/>
                <a:gd name="T114" fmla="*/ 118 w 231"/>
                <a:gd name="T115" fmla="*/ 129 h 137"/>
                <a:gd name="T116" fmla="*/ 119 w 231"/>
                <a:gd name="T117" fmla="*/ 124 h 137"/>
                <a:gd name="T118" fmla="*/ 43 w 231"/>
                <a:gd name="T119" fmla="*/ 99 h 137"/>
                <a:gd name="T120" fmla="*/ 83 w 231"/>
                <a:gd name="T121" fmla="*/ 125 h 137"/>
                <a:gd name="T122" fmla="*/ 82 w 231"/>
                <a:gd name="T123" fmla="*/ 126 h 137"/>
                <a:gd name="T124" fmla="*/ 85 w 231"/>
                <a:gd name="T125" fmla="*/ 12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1" h="137">
                  <a:moveTo>
                    <a:pt x="89" y="126"/>
                  </a:moveTo>
                  <a:cubicBezTo>
                    <a:pt x="90" y="125"/>
                    <a:pt x="90" y="124"/>
                    <a:pt x="90" y="123"/>
                  </a:cubicBezTo>
                  <a:cubicBezTo>
                    <a:pt x="90" y="122"/>
                    <a:pt x="89" y="121"/>
                    <a:pt x="89" y="121"/>
                  </a:cubicBezTo>
                  <a:cubicBezTo>
                    <a:pt x="89" y="120"/>
                    <a:pt x="88" y="120"/>
                    <a:pt x="88" y="120"/>
                  </a:cubicBezTo>
                  <a:cubicBezTo>
                    <a:pt x="88" y="119"/>
                    <a:pt x="87" y="119"/>
                    <a:pt x="87" y="119"/>
                  </a:cubicBezTo>
                  <a:cubicBezTo>
                    <a:pt x="85" y="117"/>
                    <a:pt x="82" y="115"/>
                    <a:pt x="78" y="113"/>
                  </a:cubicBezTo>
                  <a:cubicBezTo>
                    <a:pt x="72" y="109"/>
                    <a:pt x="65" y="105"/>
                    <a:pt x="60" y="102"/>
                  </a:cubicBezTo>
                  <a:cubicBezTo>
                    <a:pt x="57" y="100"/>
                    <a:pt x="54" y="99"/>
                    <a:pt x="52" y="98"/>
                  </a:cubicBezTo>
                  <a:cubicBezTo>
                    <a:pt x="52" y="97"/>
                    <a:pt x="51" y="97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8" y="99"/>
                    <a:pt x="48" y="99"/>
                    <a:pt x="48" y="99"/>
                  </a:cubicBezTo>
                  <a:cubicBezTo>
                    <a:pt x="50" y="97"/>
                    <a:pt x="50" y="97"/>
                    <a:pt x="50" y="97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48" y="99"/>
                    <a:pt x="48" y="99"/>
                    <a:pt x="48" y="99"/>
                  </a:cubicBezTo>
                  <a:cubicBezTo>
                    <a:pt x="50" y="97"/>
                    <a:pt x="50" y="97"/>
                    <a:pt x="50" y="97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97"/>
                    <a:pt x="50" y="97"/>
                    <a:pt x="50" y="97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8"/>
                    <a:pt x="51" y="98"/>
                    <a:pt x="51" y="97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63" y="111"/>
                    <a:pt x="80" y="118"/>
                  </a:cubicBezTo>
                  <a:cubicBezTo>
                    <a:pt x="89" y="122"/>
                    <a:pt x="98" y="125"/>
                    <a:pt x="104" y="128"/>
                  </a:cubicBezTo>
                  <a:cubicBezTo>
                    <a:pt x="108" y="129"/>
                    <a:pt x="111" y="131"/>
                    <a:pt x="113" y="131"/>
                  </a:cubicBezTo>
                  <a:cubicBezTo>
                    <a:pt x="114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7" y="133"/>
                    <a:pt x="117" y="133"/>
                    <a:pt x="117" y="133"/>
                  </a:cubicBezTo>
                  <a:cubicBezTo>
                    <a:pt x="117" y="133"/>
                    <a:pt x="117" y="133"/>
                    <a:pt x="118" y="133"/>
                  </a:cubicBezTo>
                  <a:cubicBezTo>
                    <a:pt x="118" y="133"/>
                    <a:pt x="119" y="133"/>
                    <a:pt x="119" y="133"/>
                  </a:cubicBezTo>
                  <a:cubicBezTo>
                    <a:pt x="120" y="133"/>
                    <a:pt x="121" y="132"/>
                    <a:pt x="122" y="131"/>
                  </a:cubicBezTo>
                  <a:cubicBezTo>
                    <a:pt x="122" y="131"/>
                    <a:pt x="122" y="131"/>
                    <a:pt x="122" y="131"/>
                  </a:cubicBezTo>
                  <a:cubicBezTo>
                    <a:pt x="122" y="130"/>
                    <a:pt x="122" y="129"/>
                    <a:pt x="122" y="129"/>
                  </a:cubicBezTo>
                  <a:cubicBezTo>
                    <a:pt x="122" y="128"/>
                    <a:pt x="122" y="127"/>
                    <a:pt x="122" y="126"/>
                  </a:cubicBezTo>
                  <a:cubicBezTo>
                    <a:pt x="121" y="126"/>
                    <a:pt x="121" y="125"/>
                    <a:pt x="121" y="125"/>
                  </a:cubicBezTo>
                  <a:cubicBezTo>
                    <a:pt x="120" y="124"/>
                    <a:pt x="119" y="123"/>
                    <a:pt x="118" y="122"/>
                  </a:cubicBezTo>
                  <a:cubicBezTo>
                    <a:pt x="114" y="119"/>
                    <a:pt x="107" y="115"/>
                    <a:pt x="98" y="109"/>
                  </a:cubicBezTo>
                  <a:cubicBezTo>
                    <a:pt x="72" y="93"/>
                    <a:pt x="32" y="70"/>
                    <a:pt x="32" y="70"/>
                  </a:cubicBezTo>
                  <a:cubicBezTo>
                    <a:pt x="30" y="73"/>
                    <a:pt x="30" y="73"/>
                    <a:pt x="30" y="73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57" y="92"/>
                    <a:pt x="87" y="107"/>
                  </a:cubicBezTo>
                  <a:cubicBezTo>
                    <a:pt x="102" y="114"/>
                    <a:pt x="118" y="121"/>
                    <a:pt x="130" y="127"/>
                  </a:cubicBezTo>
                  <a:cubicBezTo>
                    <a:pt x="136" y="130"/>
                    <a:pt x="141" y="132"/>
                    <a:pt x="145" y="134"/>
                  </a:cubicBezTo>
                  <a:cubicBezTo>
                    <a:pt x="147" y="135"/>
                    <a:pt x="149" y="135"/>
                    <a:pt x="150" y="136"/>
                  </a:cubicBezTo>
                  <a:cubicBezTo>
                    <a:pt x="151" y="136"/>
                    <a:pt x="151" y="136"/>
                    <a:pt x="152" y="136"/>
                  </a:cubicBezTo>
                  <a:cubicBezTo>
                    <a:pt x="153" y="136"/>
                    <a:pt x="153" y="137"/>
                    <a:pt x="154" y="137"/>
                  </a:cubicBezTo>
                  <a:cubicBezTo>
                    <a:pt x="154" y="137"/>
                    <a:pt x="155" y="137"/>
                    <a:pt x="156" y="136"/>
                  </a:cubicBezTo>
                  <a:cubicBezTo>
                    <a:pt x="156" y="136"/>
                    <a:pt x="157" y="136"/>
                    <a:pt x="158" y="134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9" y="134"/>
                    <a:pt x="159" y="133"/>
                    <a:pt x="159" y="132"/>
                  </a:cubicBezTo>
                  <a:cubicBezTo>
                    <a:pt x="159" y="131"/>
                    <a:pt x="158" y="131"/>
                    <a:pt x="158" y="130"/>
                  </a:cubicBezTo>
                  <a:cubicBezTo>
                    <a:pt x="158" y="130"/>
                    <a:pt x="158" y="129"/>
                    <a:pt x="158" y="129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156" y="128"/>
                    <a:pt x="155" y="127"/>
                    <a:pt x="154" y="126"/>
                  </a:cubicBezTo>
                  <a:cubicBezTo>
                    <a:pt x="149" y="123"/>
                    <a:pt x="137" y="116"/>
                    <a:pt x="123" y="107"/>
                  </a:cubicBezTo>
                  <a:cubicBezTo>
                    <a:pt x="82" y="81"/>
                    <a:pt x="16" y="40"/>
                    <a:pt x="16" y="40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74" y="132"/>
                    <a:pt x="174" y="132"/>
                    <a:pt x="174" y="132"/>
                  </a:cubicBezTo>
                  <a:cubicBezTo>
                    <a:pt x="176" y="133"/>
                    <a:pt x="178" y="133"/>
                    <a:pt x="179" y="131"/>
                  </a:cubicBezTo>
                  <a:cubicBezTo>
                    <a:pt x="180" y="130"/>
                    <a:pt x="180" y="129"/>
                    <a:pt x="180" y="129"/>
                  </a:cubicBezTo>
                  <a:cubicBezTo>
                    <a:pt x="180" y="127"/>
                    <a:pt x="180" y="127"/>
                    <a:pt x="180" y="126"/>
                  </a:cubicBezTo>
                  <a:cubicBezTo>
                    <a:pt x="179" y="126"/>
                    <a:pt x="179" y="126"/>
                    <a:pt x="179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4"/>
                    <a:pt x="176" y="123"/>
                    <a:pt x="174" y="122"/>
                  </a:cubicBezTo>
                  <a:cubicBezTo>
                    <a:pt x="162" y="114"/>
                    <a:pt x="120" y="88"/>
                    <a:pt x="82" y="64"/>
                  </a:cubicBezTo>
                  <a:cubicBezTo>
                    <a:pt x="44" y="41"/>
                    <a:pt x="8" y="19"/>
                    <a:pt x="8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7" y="27"/>
                    <a:pt x="7" y="27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7" y="27"/>
                  </a:cubicBezTo>
                  <a:cubicBezTo>
                    <a:pt x="9" y="28"/>
                    <a:pt x="14" y="30"/>
                    <a:pt x="20" y="33"/>
                  </a:cubicBezTo>
                  <a:cubicBezTo>
                    <a:pt x="42" y="45"/>
                    <a:pt x="85" y="68"/>
                    <a:pt x="121" y="88"/>
                  </a:cubicBezTo>
                  <a:cubicBezTo>
                    <a:pt x="139" y="98"/>
                    <a:pt x="156" y="107"/>
                    <a:pt x="169" y="114"/>
                  </a:cubicBezTo>
                  <a:cubicBezTo>
                    <a:pt x="175" y="117"/>
                    <a:pt x="180" y="120"/>
                    <a:pt x="183" y="122"/>
                  </a:cubicBezTo>
                  <a:cubicBezTo>
                    <a:pt x="187" y="124"/>
                    <a:pt x="189" y="125"/>
                    <a:pt x="189" y="125"/>
                  </a:cubicBezTo>
                  <a:cubicBezTo>
                    <a:pt x="191" y="126"/>
                    <a:pt x="193" y="126"/>
                    <a:pt x="195" y="123"/>
                  </a:cubicBezTo>
                  <a:cubicBezTo>
                    <a:pt x="196" y="121"/>
                    <a:pt x="195" y="119"/>
                    <a:pt x="193" y="118"/>
                  </a:cubicBezTo>
                  <a:cubicBezTo>
                    <a:pt x="193" y="118"/>
                    <a:pt x="190" y="116"/>
                    <a:pt x="185" y="113"/>
                  </a:cubicBezTo>
                  <a:cubicBezTo>
                    <a:pt x="167" y="102"/>
                    <a:pt x="122" y="75"/>
                    <a:pt x="82" y="50"/>
                  </a:cubicBezTo>
                  <a:cubicBezTo>
                    <a:pt x="62" y="38"/>
                    <a:pt x="43" y="26"/>
                    <a:pt x="29" y="17"/>
                  </a:cubicBezTo>
                  <a:cubicBezTo>
                    <a:pt x="22" y="13"/>
                    <a:pt x="16" y="9"/>
                    <a:pt x="13" y="6"/>
                  </a:cubicBezTo>
                  <a:cubicBezTo>
                    <a:pt x="11" y="5"/>
                    <a:pt x="9" y="4"/>
                    <a:pt x="8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03" y="115"/>
                    <a:pt x="203" y="115"/>
                    <a:pt x="203" y="115"/>
                  </a:cubicBezTo>
                  <a:cubicBezTo>
                    <a:pt x="205" y="116"/>
                    <a:pt x="207" y="116"/>
                    <a:pt x="208" y="114"/>
                  </a:cubicBezTo>
                  <a:cubicBezTo>
                    <a:pt x="209" y="113"/>
                    <a:pt x="209" y="112"/>
                    <a:pt x="209" y="111"/>
                  </a:cubicBezTo>
                  <a:cubicBezTo>
                    <a:pt x="209" y="110"/>
                    <a:pt x="209" y="109"/>
                    <a:pt x="208" y="109"/>
                  </a:cubicBezTo>
                  <a:cubicBezTo>
                    <a:pt x="208" y="108"/>
                    <a:pt x="207" y="108"/>
                    <a:pt x="207" y="108"/>
                  </a:cubicBezTo>
                  <a:cubicBezTo>
                    <a:pt x="206" y="107"/>
                    <a:pt x="206" y="106"/>
                    <a:pt x="205" y="106"/>
                  </a:cubicBezTo>
                  <a:cubicBezTo>
                    <a:pt x="202" y="104"/>
                    <a:pt x="196" y="100"/>
                    <a:pt x="188" y="96"/>
                  </a:cubicBezTo>
                  <a:cubicBezTo>
                    <a:pt x="178" y="89"/>
                    <a:pt x="164" y="81"/>
                    <a:pt x="153" y="75"/>
                  </a:cubicBezTo>
                  <a:cubicBezTo>
                    <a:pt x="148" y="71"/>
                    <a:pt x="143" y="69"/>
                    <a:pt x="140" y="66"/>
                  </a:cubicBezTo>
                  <a:cubicBezTo>
                    <a:pt x="138" y="65"/>
                    <a:pt x="137" y="64"/>
                    <a:pt x="136" y="64"/>
                  </a:cubicBezTo>
                  <a:cubicBezTo>
                    <a:pt x="136" y="64"/>
                    <a:pt x="135" y="63"/>
                    <a:pt x="135" y="63"/>
                  </a:cubicBezTo>
                  <a:cubicBezTo>
                    <a:pt x="135" y="64"/>
                    <a:pt x="135" y="64"/>
                    <a:pt x="135" y="64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5" y="64"/>
                    <a:pt x="135" y="64"/>
                    <a:pt x="135" y="64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6" y="66"/>
                    <a:pt x="136" y="66"/>
                    <a:pt x="136" y="66"/>
                  </a:cubicBezTo>
                  <a:cubicBezTo>
                    <a:pt x="136" y="65"/>
                    <a:pt x="136" y="64"/>
                    <a:pt x="136" y="64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6" y="66"/>
                    <a:pt x="136" y="66"/>
                    <a:pt x="136" y="66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6" y="68"/>
                    <a:pt x="136" y="67"/>
                    <a:pt x="136" y="66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30" y="70"/>
                    <a:pt x="150" y="80"/>
                    <a:pt x="170" y="90"/>
                  </a:cubicBezTo>
                  <a:cubicBezTo>
                    <a:pt x="181" y="95"/>
                    <a:pt x="191" y="100"/>
                    <a:pt x="199" y="104"/>
                  </a:cubicBezTo>
                  <a:cubicBezTo>
                    <a:pt x="204" y="105"/>
                    <a:pt x="207" y="107"/>
                    <a:pt x="210" y="108"/>
                  </a:cubicBezTo>
                  <a:cubicBezTo>
                    <a:pt x="211" y="109"/>
                    <a:pt x="213" y="109"/>
                    <a:pt x="214" y="110"/>
                  </a:cubicBezTo>
                  <a:cubicBezTo>
                    <a:pt x="214" y="110"/>
                    <a:pt x="215" y="110"/>
                    <a:pt x="215" y="110"/>
                  </a:cubicBezTo>
                  <a:cubicBezTo>
                    <a:pt x="216" y="110"/>
                    <a:pt x="216" y="110"/>
                    <a:pt x="217" y="110"/>
                  </a:cubicBezTo>
                  <a:cubicBezTo>
                    <a:pt x="217" y="110"/>
                    <a:pt x="218" y="110"/>
                    <a:pt x="218" y="110"/>
                  </a:cubicBezTo>
                  <a:cubicBezTo>
                    <a:pt x="219" y="110"/>
                    <a:pt x="220" y="109"/>
                    <a:pt x="221" y="108"/>
                  </a:cubicBezTo>
                  <a:cubicBezTo>
                    <a:pt x="221" y="108"/>
                    <a:pt x="221" y="108"/>
                    <a:pt x="221" y="108"/>
                  </a:cubicBezTo>
                  <a:cubicBezTo>
                    <a:pt x="221" y="107"/>
                    <a:pt x="221" y="106"/>
                    <a:pt x="221" y="106"/>
                  </a:cubicBezTo>
                  <a:cubicBezTo>
                    <a:pt x="221" y="104"/>
                    <a:pt x="221" y="104"/>
                    <a:pt x="221" y="103"/>
                  </a:cubicBezTo>
                  <a:cubicBezTo>
                    <a:pt x="220" y="103"/>
                    <a:pt x="220" y="102"/>
                    <a:pt x="220" y="102"/>
                  </a:cubicBezTo>
                  <a:cubicBezTo>
                    <a:pt x="219" y="102"/>
                    <a:pt x="219" y="101"/>
                    <a:pt x="218" y="101"/>
                  </a:cubicBezTo>
                  <a:cubicBezTo>
                    <a:pt x="215" y="99"/>
                    <a:pt x="211" y="96"/>
                    <a:pt x="206" y="93"/>
                  </a:cubicBezTo>
                  <a:cubicBezTo>
                    <a:pt x="198" y="89"/>
                    <a:pt x="188" y="83"/>
                    <a:pt x="180" y="78"/>
                  </a:cubicBezTo>
                  <a:cubicBezTo>
                    <a:pt x="176" y="76"/>
                    <a:pt x="172" y="73"/>
                    <a:pt x="170" y="72"/>
                  </a:cubicBezTo>
                  <a:cubicBezTo>
                    <a:pt x="168" y="71"/>
                    <a:pt x="167" y="70"/>
                    <a:pt x="167" y="70"/>
                  </a:cubicBezTo>
                  <a:cubicBezTo>
                    <a:pt x="167" y="70"/>
                    <a:pt x="167" y="70"/>
                    <a:pt x="167" y="70"/>
                  </a:cubicBezTo>
                  <a:cubicBezTo>
                    <a:pt x="167" y="70"/>
                    <a:pt x="167" y="70"/>
                    <a:pt x="167" y="70"/>
                  </a:cubicBezTo>
                  <a:cubicBezTo>
                    <a:pt x="165" y="71"/>
                    <a:pt x="165" y="71"/>
                    <a:pt x="165" y="71"/>
                  </a:cubicBezTo>
                  <a:cubicBezTo>
                    <a:pt x="167" y="70"/>
                    <a:pt x="167" y="70"/>
                    <a:pt x="167" y="70"/>
                  </a:cubicBezTo>
                  <a:cubicBezTo>
                    <a:pt x="167" y="70"/>
                    <a:pt x="167" y="70"/>
                    <a:pt x="167" y="70"/>
                  </a:cubicBezTo>
                  <a:cubicBezTo>
                    <a:pt x="165" y="71"/>
                    <a:pt x="165" y="71"/>
                    <a:pt x="165" y="71"/>
                  </a:cubicBezTo>
                  <a:cubicBezTo>
                    <a:pt x="167" y="70"/>
                    <a:pt x="167" y="70"/>
                    <a:pt x="167" y="70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7" y="71"/>
                    <a:pt x="167" y="70"/>
                    <a:pt x="167" y="70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74"/>
                    <a:pt x="168" y="73"/>
                    <a:pt x="168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2" y="76"/>
                    <a:pt x="162" y="76"/>
                    <a:pt x="162" y="76"/>
                  </a:cubicBezTo>
                  <a:cubicBezTo>
                    <a:pt x="162" y="76"/>
                    <a:pt x="177" y="81"/>
                    <a:pt x="193" y="85"/>
                  </a:cubicBezTo>
                  <a:cubicBezTo>
                    <a:pt x="201" y="87"/>
                    <a:pt x="209" y="90"/>
                    <a:pt x="215" y="91"/>
                  </a:cubicBezTo>
                  <a:cubicBezTo>
                    <a:pt x="218" y="92"/>
                    <a:pt x="220" y="93"/>
                    <a:pt x="222" y="93"/>
                  </a:cubicBezTo>
                  <a:cubicBezTo>
                    <a:pt x="223" y="94"/>
                    <a:pt x="224" y="94"/>
                    <a:pt x="224" y="94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6" y="94"/>
                    <a:pt x="226" y="94"/>
                    <a:pt x="226" y="94"/>
                  </a:cubicBezTo>
                  <a:cubicBezTo>
                    <a:pt x="226" y="94"/>
                    <a:pt x="226" y="94"/>
                    <a:pt x="226" y="94"/>
                  </a:cubicBezTo>
                  <a:cubicBezTo>
                    <a:pt x="227" y="94"/>
                    <a:pt x="227" y="94"/>
                    <a:pt x="227" y="94"/>
                  </a:cubicBezTo>
                  <a:cubicBezTo>
                    <a:pt x="228" y="94"/>
                    <a:pt x="228" y="94"/>
                    <a:pt x="228" y="94"/>
                  </a:cubicBezTo>
                  <a:cubicBezTo>
                    <a:pt x="229" y="94"/>
                    <a:pt x="229" y="94"/>
                    <a:pt x="230" y="93"/>
                  </a:cubicBezTo>
                  <a:cubicBezTo>
                    <a:pt x="230" y="92"/>
                    <a:pt x="231" y="91"/>
                    <a:pt x="231" y="90"/>
                  </a:cubicBezTo>
                  <a:cubicBezTo>
                    <a:pt x="231" y="89"/>
                    <a:pt x="230" y="88"/>
                    <a:pt x="230" y="88"/>
                  </a:cubicBezTo>
                  <a:cubicBezTo>
                    <a:pt x="230" y="87"/>
                    <a:pt x="229" y="87"/>
                    <a:pt x="229" y="87"/>
                  </a:cubicBezTo>
                  <a:cubicBezTo>
                    <a:pt x="229" y="86"/>
                    <a:pt x="229" y="86"/>
                    <a:pt x="229" y="86"/>
                  </a:cubicBezTo>
                  <a:cubicBezTo>
                    <a:pt x="228" y="86"/>
                    <a:pt x="227" y="85"/>
                    <a:pt x="226" y="85"/>
                  </a:cubicBezTo>
                  <a:cubicBezTo>
                    <a:pt x="221" y="82"/>
                    <a:pt x="213" y="77"/>
                    <a:pt x="205" y="72"/>
                  </a:cubicBezTo>
                  <a:cubicBezTo>
                    <a:pt x="202" y="70"/>
                    <a:pt x="198" y="68"/>
                    <a:pt x="196" y="66"/>
                  </a:cubicBezTo>
                  <a:cubicBezTo>
                    <a:pt x="195" y="65"/>
                    <a:pt x="194" y="65"/>
                    <a:pt x="193" y="64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0" y="67"/>
                    <a:pt x="190" y="67"/>
                    <a:pt x="190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0" y="67"/>
                    <a:pt x="190" y="67"/>
                    <a:pt x="190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6"/>
                    <a:pt x="193" y="66"/>
                    <a:pt x="193" y="65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5"/>
                    <a:pt x="192" y="63"/>
                    <a:pt x="189" y="63"/>
                  </a:cubicBezTo>
                  <a:cubicBezTo>
                    <a:pt x="187" y="63"/>
                    <a:pt x="185" y="65"/>
                    <a:pt x="185" y="67"/>
                  </a:cubicBezTo>
                  <a:cubicBezTo>
                    <a:pt x="185" y="68"/>
                    <a:pt x="185" y="69"/>
                    <a:pt x="186" y="69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8" y="71"/>
                    <a:pt x="189" y="72"/>
                    <a:pt x="190" y="73"/>
                  </a:cubicBezTo>
                  <a:cubicBezTo>
                    <a:pt x="194" y="75"/>
                    <a:pt x="203" y="81"/>
                    <a:pt x="210" y="85"/>
                  </a:cubicBezTo>
                  <a:cubicBezTo>
                    <a:pt x="214" y="87"/>
                    <a:pt x="218" y="90"/>
                    <a:pt x="220" y="91"/>
                  </a:cubicBezTo>
                  <a:cubicBezTo>
                    <a:pt x="221" y="92"/>
                    <a:pt x="222" y="92"/>
                    <a:pt x="223" y="93"/>
                  </a:cubicBezTo>
                  <a:cubicBezTo>
                    <a:pt x="224" y="93"/>
                    <a:pt x="224" y="93"/>
                    <a:pt x="224" y="93"/>
                  </a:cubicBezTo>
                  <a:cubicBezTo>
                    <a:pt x="224" y="93"/>
                    <a:pt x="224" y="93"/>
                    <a:pt x="224" y="93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4" y="93"/>
                    <a:pt x="224" y="93"/>
                    <a:pt x="224" y="93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22" y="91"/>
                    <a:pt x="222" y="92"/>
                    <a:pt x="223" y="92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3" y="87"/>
                    <a:pt x="223" y="87"/>
                    <a:pt x="223" y="87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5" y="86"/>
                    <a:pt x="225" y="86"/>
                    <a:pt x="225" y="86"/>
                  </a:cubicBezTo>
                  <a:cubicBezTo>
                    <a:pt x="224" y="86"/>
                    <a:pt x="224" y="87"/>
                    <a:pt x="223" y="87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5" y="86"/>
                    <a:pt x="225" y="86"/>
                    <a:pt x="225" y="86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6" y="86"/>
                    <a:pt x="226" y="86"/>
                    <a:pt x="226" y="86"/>
                  </a:cubicBezTo>
                  <a:cubicBezTo>
                    <a:pt x="226" y="86"/>
                    <a:pt x="225" y="86"/>
                    <a:pt x="225" y="86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6" y="86"/>
                    <a:pt x="226" y="86"/>
                    <a:pt x="226" y="86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6" y="86"/>
                    <a:pt x="226" y="86"/>
                    <a:pt x="226" y="86"/>
                  </a:cubicBezTo>
                  <a:cubicBezTo>
                    <a:pt x="226" y="86"/>
                    <a:pt x="226" y="86"/>
                    <a:pt x="226" y="86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6" y="86"/>
                    <a:pt x="226" y="86"/>
                    <a:pt x="226" y="86"/>
                  </a:cubicBezTo>
                  <a:cubicBezTo>
                    <a:pt x="226" y="89"/>
                    <a:pt x="226" y="89"/>
                    <a:pt x="226" y="89"/>
                  </a:cubicBezTo>
                  <a:cubicBezTo>
                    <a:pt x="227" y="86"/>
                    <a:pt x="227" y="86"/>
                    <a:pt x="227" y="86"/>
                  </a:cubicBezTo>
                  <a:cubicBezTo>
                    <a:pt x="227" y="86"/>
                    <a:pt x="227" y="86"/>
                    <a:pt x="226" y="86"/>
                  </a:cubicBezTo>
                  <a:cubicBezTo>
                    <a:pt x="226" y="89"/>
                    <a:pt x="226" y="89"/>
                    <a:pt x="226" y="89"/>
                  </a:cubicBezTo>
                  <a:cubicBezTo>
                    <a:pt x="227" y="86"/>
                    <a:pt x="227" y="86"/>
                    <a:pt x="227" y="86"/>
                  </a:cubicBezTo>
                  <a:cubicBezTo>
                    <a:pt x="227" y="86"/>
                    <a:pt x="227" y="86"/>
                    <a:pt x="227" y="86"/>
                  </a:cubicBezTo>
                  <a:cubicBezTo>
                    <a:pt x="227" y="86"/>
                    <a:pt x="225" y="85"/>
                    <a:pt x="223" y="85"/>
                  </a:cubicBezTo>
                  <a:cubicBezTo>
                    <a:pt x="216" y="83"/>
                    <a:pt x="201" y="79"/>
                    <a:pt x="188" y="75"/>
                  </a:cubicBezTo>
                  <a:cubicBezTo>
                    <a:pt x="182" y="73"/>
                    <a:pt x="176" y="71"/>
                    <a:pt x="172" y="70"/>
                  </a:cubicBezTo>
                  <a:cubicBezTo>
                    <a:pt x="167" y="69"/>
                    <a:pt x="164" y="68"/>
                    <a:pt x="164" y="68"/>
                  </a:cubicBezTo>
                  <a:cubicBezTo>
                    <a:pt x="163" y="67"/>
                    <a:pt x="161" y="68"/>
                    <a:pt x="160" y="70"/>
                  </a:cubicBezTo>
                  <a:cubicBezTo>
                    <a:pt x="159" y="71"/>
                    <a:pt x="159" y="71"/>
                    <a:pt x="159" y="72"/>
                  </a:cubicBezTo>
                  <a:cubicBezTo>
                    <a:pt x="159" y="73"/>
                    <a:pt x="159" y="74"/>
                    <a:pt x="159" y="74"/>
                  </a:cubicBezTo>
                  <a:cubicBezTo>
                    <a:pt x="160" y="75"/>
                    <a:pt x="160" y="75"/>
                    <a:pt x="160" y="76"/>
                  </a:cubicBezTo>
                  <a:cubicBezTo>
                    <a:pt x="161" y="76"/>
                    <a:pt x="162" y="77"/>
                    <a:pt x="162" y="77"/>
                  </a:cubicBezTo>
                  <a:cubicBezTo>
                    <a:pt x="165" y="79"/>
                    <a:pt x="169" y="82"/>
                    <a:pt x="175" y="85"/>
                  </a:cubicBezTo>
                  <a:cubicBezTo>
                    <a:pt x="183" y="90"/>
                    <a:pt x="193" y="96"/>
                    <a:pt x="201" y="100"/>
                  </a:cubicBezTo>
                  <a:cubicBezTo>
                    <a:pt x="205" y="103"/>
                    <a:pt x="208" y="105"/>
                    <a:pt x="211" y="106"/>
                  </a:cubicBezTo>
                  <a:cubicBezTo>
                    <a:pt x="212" y="107"/>
                    <a:pt x="213" y="108"/>
                    <a:pt x="214" y="108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4" y="109"/>
                    <a:pt x="214" y="109"/>
                    <a:pt x="214" y="109"/>
                  </a:cubicBezTo>
                  <a:cubicBezTo>
                    <a:pt x="215" y="107"/>
                    <a:pt x="215" y="107"/>
                    <a:pt x="215" y="107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4" y="109"/>
                    <a:pt x="214" y="109"/>
                    <a:pt x="214" y="109"/>
                  </a:cubicBezTo>
                  <a:cubicBezTo>
                    <a:pt x="215" y="107"/>
                    <a:pt x="215" y="107"/>
                    <a:pt x="215" y="107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3" y="108"/>
                    <a:pt x="213" y="108"/>
                    <a:pt x="213" y="108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3" y="108"/>
                    <a:pt x="213" y="108"/>
                    <a:pt x="213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7"/>
                    <a:pt x="213" y="107"/>
                    <a:pt x="213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3" y="104"/>
                    <a:pt x="213" y="104"/>
                    <a:pt x="213" y="104"/>
                  </a:cubicBezTo>
                  <a:cubicBezTo>
                    <a:pt x="213" y="104"/>
                    <a:pt x="213" y="105"/>
                    <a:pt x="213" y="106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3" y="104"/>
                    <a:pt x="213" y="104"/>
                    <a:pt x="213" y="104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6" y="102"/>
                    <a:pt x="216" y="102"/>
                    <a:pt x="216" y="102"/>
                  </a:cubicBezTo>
                  <a:cubicBezTo>
                    <a:pt x="215" y="102"/>
                    <a:pt x="214" y="102"/>
                    <a:pt x="214" y="103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6" y="102"/>
                    <a:pt x="216" y="102"/>
                    <a:pt x="216" y="102"/>
                  </a:cubicBezTo>
                  <a:cubicBezTo>
                    <a:pt x="217" y="105"/>
                    <a:pt x="217" y="105"/>
                    <a:pt x="217" y="105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7" y="102"/>
                    <a:pt x="216" y="102"/>
                    <a:pt x="216" y="102"/>
                  </a:cubicBezTo>
                  <a:cubicBezTo>
                    <a:pt x="217" y="105"/>
                    <a:pt x="217" y="105"/>
                    <a:pt x="217" y="105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7" y="104"/>
                    <a:pt x="217" y="104"/>
                    <a:pt x="217" y="104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7" y="104"/>
                    <a:pt x="217" y="104"/>
                    <a:pt x="217" y="104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6" y="101"/>
                    <a:pt x="214" y="101"/>
                    <a:pt x="211" y="99"/>
                  </a:cubicBezTo>
                  <a:cubicBezTo>
                    <a:pt x="201" y="95"/>
                    <a:pt x="182" y="86"/>
                    <a:pt x="165" y="78"/>
                  </a:cubicBezTo>
                  <a:cubicBezTo>
                    <a:pt x="157" y="73"/>
                    <a:pt x="149" y="70"/>
                    <a:pt x="143" y="67"/>
                  </a:cubicBezTo>
                  <a:cubicBezTo>
                    <a:pt x="138" y="64"/>
                    <a:pt x="134" y="62"/>
                    <a:pt x="134" y="62"/>
                  </a:cubicBezTo>
                  <a:cubicBezTo>
                    <a:pt x="132" y="61"/>
                    <a:pt x="130" y="62"/>
                    <a:pt x="129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8"/>
                    <a:pt x="128" y="68"/>
                    <a:pt x="129" y="69"/>
                  </a:cubicBezTo>
                  <a:cubicBezTo>
                    <a:pt x="129" y="69"/>
                    <a:pt x="129" y="70"/>
                    <a:pt x="130" y="70"/>
                  </a:cubicBezTo>
                  <a:cubicBezTo>
                    <a:pt x="130" y="70"/>
                    <a:pt x="131" y="71"/>
                    <a:pt x="132" y="71"/>
                  </a:cubicBezTo>
                  <a:cubicBezTo>
                    <a:pt x="135" y="74"/>
                    <a:pt x="141" y="77"/>
                    <a:pt x="148" y="82"/>
                  </a:cubicBezTo>
                  <a:cubicBezTo>
                    <a:pt x="159" y="88"/>
                    <a:pt x="173" y="96"/>
                    <a:pt x="183" y="103"/>
                  </a:cubicBezTo>
                  <a:cubicBezTo>
                    <a:pt x="189" y="106"/>
                    <a:pt x="194" y="109"/>
                    <a:pt x="197" y="111"/>
                  </a:cubicBezTo>
                  <a:cubicBezTo>
                    <a:pt x="199" y="112"/>
                    <a:pt x="200" y="113"/>
                    <a:pt x="201" y="113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3" y="113"/>
                    <a:pt x="203" y="113"/>
                    <a:pt x="203" y="113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3" y="113"/>
                    <a:pt x="203" y="113"/>
                    <a:pt x="203" y="113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0" y="111"/>
                    <a:pt x="200" y="111"/>
                    <a:pt x="200" y="111"/>
                  </a:cubicBezTo>
                  <a:cubicBezTo>
                    <a:pt x="200" y="112"/>
                    <a:pt x="201" y="113"/>
                    <a:pt x="201" y="113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0" y="111"/>
                    <a:pt x="200" y="111"/>
                    <a:pt x="200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1" y="109"/>
                    <a:pt x="201" y="109"/>
                    <a:pt x="201" y="109"/>
                  </a:cubicBezTo>
                  <a:cubicBezTo>
                    <a:pt x="201" y="110"/>
                    <a:pt x="200" y="111"/>
                    <a:pt x="200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1" y="109"/>
                    <a:pt x="201" y="109"/>
                    <a:pt x="201" y="109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2" y="9"/>
                    <a:pt x="2" y="9"/>
                    <a:pt x="3" y="10"/>
                  </a:cubicBezTo>
                  <a:cubicBezTo>
                    <a:pt x="5" y="12"/>
                    <a:pt x="10" y="15"/>
                    <a:pt x="16" y="19"/>
                  </a:cubicBezTo>
                  <a:cubicBezTo>
                    <a:pt x="38" y="34"/>
                    <a:pt x="81" y="60"/>
                    <a:pt x="119" y="83"/>
                  </a:cubicBezTo>
                  <a:cubicBezTo>
                    <a:pt x="157" y="106"/>
                    <a:pt x="189" y="125"/>
                    <a:pt x="189" y="125"/>
                  </a:cubicBezTo>
                  <a:cubicBezTo>
                    <a:pt x="191" y="121"/>
                    <a:pt x="191" y="121"/>
                    <a:pt x="191" y="121"/>
                  </a:cubicBezTo>
                  <a:cubicBezTo>
                    <a:pt x="193" y="118"/>
                    <a:pt x="193" y="118"/>
                    <a:pt x="193" y="118"/>
                  </a:cubicBezTo>
                  <a:cubicBezTo>
                    <a:pt x="193" y="118"/>
                    <a:pt x="148" y="93"/>
                    <a:pt x="103" y="68"/>
                  </a:cubicBezTo>
                  <a:cubicBezTo>
                    <a:pt x="80" y="56"/>
                    <a:pt x="57" y="43"/>
                    <a:pt x="40" y="34"/>
                  </a:cubicBezTo>
                  <a:cubicBezTo>
                    <a:pt x="31" y="29"/>
                    <a:pt x="23" y="26"/>
                    <a:pt x="18" y="23"/>
                  </a:cubicBezTo>
                  <a:cubicBezTo>
                    <a:pt x="15" y="21"/>
                    <a:pt x="13" y="20"/>
                    <a:pt x="11" y="20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8" y="19"/>
                    <a:pt x="8" y="18"/>
                    <a:pt x="8" y="18"/>
                  </a:cubicBezTo>
                  <a:cubicBezTo>
                    <a:pt x="7" y="18"/>
                    <a:pt x="7" y="18"/>
                    <a:pt x="6" y="18"/>
                  </a:cubicBezTo>
                  <a:cubicBezTo>
                    <a:pt x="6" y="18"/>
                    <a:pt x="5" y="18"/>
                    <a:pt x="5" y="18"/>
                  </a:cubicBezTo>
                  <a:cubicBezTo>
                    <a:pt x="4" y="19"/>
                    <a:pt x="3" y="19"/>
                    <a:pt x="2" y="20"/>
                  </a:cubicBezTo>
                  <a:cubicBezTo>
                    <a:pt x="2" y="21"/>
                    <a:pt x="2" y="22"/>
                    <a:pt x="2" y="23"/>
                  </a:cubicBezTo>
                  <a:cubicBezTo>
                    <a:pt x="2" y="25"/>
                    <a:pt x="3" y="26"/>
                    <a:pt x="4" y="26"/>
                  </a:cubicBezTo>
                  <a:cubicBezTo>
                    <a:pt x="4" y="26"/>
                    <a:pt x="6" y="28"/>
                    <a:pt x="11" y="31"/>
                  </a:cubicBezTo>
                  <a:cubicBezTo>
                    <a:pt x="27" y="41"/>
                    <a:pt x="68" y="66"/>
                    <a:pt x="104" y="88"/>
                  </a:cubicBezTo>
                  <a:cubicBezTo>
                    <a:pt x="123" y="100"/>
                    <a:pt x="140" y="111"/>
                    <a:pt x="153" y="119"/>
                  </a:cubicBezTo>
                  <a:cubicBezTo>
                    <a:pt x="159" y="123"/>
                    <a:pt x="164" y="126"/>
                    <a:pt x="168" y="128"/>
                  </a:cubicBezTo>
                  <a:cubicBezTo>
                    <a:pt x="170" y="129"/>
                    <a:pt x="171" y="130"/>
                    <a:pt x="172" y="131"/>
                  </a:cubicBezTo>
                  <a:cubicBezTo>
                    <a:pt x="172" y="131"/>
                    <a:pt x="173" y="131"/>
                    <a:pt x="173" y="132"/>
                  </a:cubicBezTo>
                  <a:cubicBezTo>
                    <a:pt x="173" y="132"/>
                    <a:pt x="173" y="132"/>
                    <a:pt x="173" y="132"/>
                  </a:cubicBezTo>
                  <a:cubicBezTo>
                    <a:pt x="174" y="130"/>
                    <a:pt x="174" y="130"/>
                    <a:pt x="174" y="130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32"/>
                    <a:pt x="173" y="132"/>
                    <a:pt x="173" y="132"/>
                  </a:cubicBezTo>
                  <a:cubicBezTo>
                    <a:pt x="174" y="130"/>
                    <a:pt x="174" y="130"/>
                    <a:pt x="174" y="130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5" y="129"/>
                    <a:pt x="175" y="129"/>
                    <a:pt x="175" y="129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5" y="129"/>
                    <a:pt x="175" y="129"/>
                    <a:pt x="175" y="129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2" y="130"/>
                    <a:pt x="172" y="130"/>
                    <a:pt x="172" y="130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2" y="130"/>
                    <a:pt x="172" y="130"/>
                    <a:pt x="172" y="130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2" y="129"/>
                    <a:pt x="172" y="129"/>
                    <a:pt x="172" y="129"/>
                  </a:cubicBezTo>
                  <a:cubicBezTo>
                    <a:pt x="172" y="129"/>
                    <a:pt x="172" y="130"/>
                    <a:pt x="172" y="130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2" y="129"/>
                    <a:pt x="172" y="129"/>
                    <a:pt x="172" y="129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2" y="126"/>
                    <a:pt x="172" y="126"/>
                    <a:pt x="172" y="126"/>
                  </a:cubicBezTo>
                  <a:cubicBezTo>
                    <a:pt x="172" y="127"/>
                    <a:pt x="172" y="128"/>
                    <a:pt x="172" y="129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2" y="126"/>
                    <a:pt x="172" y="126"/>
                    <a:pt x="172" y="126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3" y="39"/>
                    <a:pt x="11" y="40"/>
                    <a:pt x="10" y="42"/>
                  </a:cubicBezTo>
                  <a:cubicBezTo>
                    <a:pt x="9" y="44"/>
                    <a:pt x="9" y="47"/>
                    <a:pt x="11" y="48"/>
                  </a:cubicBezTo>
                  <a:cubicBezTo>
                    <a:pt x="11" y="48"/>
                    <a:pt x="13" y="49"/>
                    <a:pt x="17" y="51"/>
                  </a:cubicBezTo>
                  <a:cubicBezTo>
                    <a:pt x="31" y="60"/>
                    <a:pt x="65" y="80"/>
                    <a:pt x="95" y="99"/>
                  </a:cubicBezTo>
                  <a:cubicBezTo>
                    <a:pt x="110" y="109"/>
                    <a:pt x="124" y="118"/>
                    <a:pt x="135" y="124"/>
                  </a:cubicBezTo>
                  <a:cubicBezTo>
                    <a:pt x="140" y="128"/>
                    <a:pt x="144" y="130"/>
                    <a:pt x="147" y="132"/>
                  </a:cubicBezTo>
                  <a:cubicBezTo>
                    <a:pt x="149" y="133"/>
                    <a:pt x="150" y="134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3" y="133"/>
                    <a:pt x="153" y="133"/>
                    <a:pt x="153" y="133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0" y="132"/>
                    <a:pt x="150" y="132"/>
                    <a:pt x="150" y="132"/>
                  </a:cubicBezTo>
                  <a:cubicBezTo>
                    <a:pt x="150" y="133"/>
                    <a:pt x="151" y="134"/>
                    <a:pt x="151" y="134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0" y="132"/>
                    <a:pt x="150" y="132"/>
                    <a:pt x="150" y="132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0" y="131"/>
                    <a:pt x="150" y="132"/>
                    <a:pt x="150" y="132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3" y="128"/>
                    <a:pt x="152" y="129"/>
                    <a:pt x="151" y="130"/>
                  </a:cubicBezTo>
                  <a:cubicBezTo>
                    <a:pt x="154" y="132"/>
                    <a:pt x="154" y="132"/>
                    <a:pt x="154" y="132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4" y="131"/>
                    <a:pt x="154" y="131"/>
                    <a:pt x="154" y="131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28"/>
                    <a:pt x="154" y="128"/>
                    <a:pt x="153" y="128"/>
                  </a:cubicBezTo>
                  <a:cubicBezTo>
                    <a:pt x="154" y="131"/>
                    <a:pt x="154" y="131"/>
                    <a:pt x="154" y="131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30"/>
                    <a:pt x="154" y="130"/>
                    <a:pt x="154" y="130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30"/>
                    <a:pt x="154" y="130"/>
                    <a:pt x="154" y="130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28"/>
                    <a:pt x="153" y="128"/>
                    <a:pt x="152" y="127"/>
                  </a:cubicBezTo>
                  <a:cubicBezTo>
                    <a:pt x="147" y="125"/>
                    <a:pt x="137" y="121"/>
                    <a:pt x="124" y="115"/>
                  </a:cubicBezTo>
                  <a:cubicBezTo>
                    <a:pt x="106" y="106"/>
                    <a:pt x="83" y="95"/>
                    <a:pt x="64" y="86"/>
                  </a:cubicBezTo>
                  <a:cubicBezTo>
                    <a:pt x="55" y="81"/>
                    <a:pt x="47" y="77"/>
                    <a:pt x="41" y="74"/>
                  </a:cubicBezTo>
                  <a:cubicBezTo>
                    <a:pt x="35" y="71"/>
                    <a:pt x="32" y="70"/>
                    <a:pt x="32" y="70"/>
                  </a:cubicBezTo>
                  <a:cubicBezTo>
                    <a:pt x="30" y="69"/>
                    <a:pt x="27" y="69"/>
                    <a:pt x="26" y="71"/>
                  </a:cubicBezTo>
                  <a:cubicBezTo>
                    <a:pt x="25" y="73"/>
                    <a:pt x="26" y="76"/>
                    <a:pt x="28" y="77"/>
                  </a:cubicBezTo>
                  <a:cubicBezTo>
                    <a:pt x="28" y="77"/>
                    <a:pt x="29" y="78"/>
                    <a:pt x="31" y="79"/>
                  </a:cubicBezTo>
                  <a:cubicBezTo>
                    <a:pt x="40" y="84"/>
                    <a:pt x="61" y="97"/>
                    <a:pt x="80" y="108"/>
                  </a:cubicBezTo>
                  <a:cubicBezTo>
                    <a:pt x="89" y="114"/>
                    <a:pt x="98" y="119"/>
                    <a:pt x="105" y="124"/>
                  </a:cubicBezTo>
                  <a:cubicBezTo>
                    <a:pt x="108" y="126"/>
                    <a:pt x="111" y="128"/>
                    <a:pt x="113" y="129"/>
                  </a:cubicBezTo>
                  <a:cubicBezTo>
                    <a:pt x="113" y="130"/>
                    <a:pt x="114" y="130"/>
                    <a:pt x="11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4" y="127"/>
                    <a:pt x="114" y="128"/>
                    <a:pt x="114" y="129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16" y="125"/>
                    <a:pt x="115" y="125"/>
                    <a:pt x="115" y="126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18" y="124"/>
                    <a:pt x="117" y="124"/>
                    <a:pt x="117" y="125"/>
                  </a:cubicBezTo>
                  <a:cubicBezTo>
                    <a:pt x="118" y="129"/>
                    <a:pt x="118" y="129"/>
                    <a:pt x="118" y="129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18" y="128"/>
                    <a:pt x="118" y="128"/>
                    <a:pt x="118" y="128"/>
                  </a:cubicBezTo>
                  <a:cubicBezTo>
                    <a:pt x="119" y="124"/>
                    <a:pt x="119" y="124"/>
                    <a:pt x="119" y="124"/>
                  </a:cubicBezTo>
                  <a:cubicBezTo>
                    <a:pt x="119" y="124"/>
                    <a:pt x="119" y="124"/>
                    <a:pt x="118" y="124"/>
                  </a:cubicBezTo>
                  <a:cubicBezTo>
                    <a:pt x="118" y="128"/>
                    <a:pt x="118" y="128"/>
                    <a:pt x="118" y="128"/>
                  </a:cubicBezTo>
                  <a:cubicBezTo>
                    <a:pt x="119" y="124"/>
                    <a:pt x="119" y="124"/>
                    <a:pt x="119" y="124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9" y="124"/>
                    <a:pt x="119" y="124"/>
                    <a:pt x="119" y="124"/>
                  </a:cubicBezTo>
                  <a:cubicBezTo>
                    <a:pt x="119" y="124"/>
                    <a:pt x="119" y="124"/>
                    <a:pt x="119" y="124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9" y="124"/>
                    <a:pt x="119" y="124"/>
                    <a:pt x="119" y="124"/>
                  </a:cubicBezTo>
                  <a:cubicBezTo>
                    <a:pt x="119" y="124"/>
                    <a:pt x="118" y="124"/>
                    <a:pt x="118" y="124"/>
                  </a:cubicBezTo>
                  <a:cubicBezTo>
                    <a:pt x="115" y="123"/>
                    <a:pt x="109" y="121"/>
                    <a:pt x="102" y="118"/>
                  </a:cubicBezTo>
                  <a:cubicBezTo>
                    <a:pt x="92" y="114"/>
                    <a:pt x="78" y="108"/>
                    <a:pt x="68" y="103"/>
                  </a:cubicBezTo>
                  <a:cubicBezTo>
                    <a:pt x="62" y="101"/>
                    <a:pt x="58" y="99"/>
                    <a:pt x="54" y="98"/>
                  </a:cubicBezTo>
                  <a:cubicBezTo>
                    <a:pt x="51" y="96"/>
                    <a:pt x="49" y="96"/>
                    <a:pt x="49" y="96"/>
                  </a:cubicBezTo>
                  <a:cubicBezTo>
                    <a:pt x="48" y="95"/>
                    <a:pt x="46" y="95"/>
                    <a:pt x="45" y="96"/>
                  </a:cubicBezTo>
                  <a:cubicBezTo>
                    <a:pt x="44" y="97"/>
                    <a:pt x="43" y="98"/>
                    <a:pt x="43" y="99"/>
                  </a:cubicBezTo>
                  <a:cubicBezTo>
                    <a:pt x="43" y="101"/>
                    <a:pt x="44" y="101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5" y="103"/>
                    <a:pt x="46" y="103"/>
                    <a:pt x="46" y="104"/>
                  </a:cubicBezTo>
                  <a:cubicBezTo>
                    <a:pt x="49" y="105"/>
                    <a:pt x="58" y="111"/>
                    <a:pt x="67" y="116"/>
                  </a:cubicBezTo>
                  <a:cubicBezTo>
                    <a:pt x="71" y="119"/>
                    <a:pt x="75" y="121"/>
                    <a:pt x="78" y="123"/>
                  </a:cubicBezTo>
                  <a:cubicBezTo>
                    <a:pt x="80" y="124"/>
                    <a:pt x="81" y="125"/>
                    <a:pt x="82" y="125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4" y="124"/>
                    <a:pt x="84" y="124"/>
                    <a:pt x="84" y="124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4" y="124"/>
                    <a:pt x="84" y="124"/>
                    <a:pt x="84" y="124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1" y="124"/>
                    <a:pt x="81" y="125"/>
                    <a:pt x="81" y="125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1" y="122"/>
                    <a:pt x="81" y="123"/>
                    <a:pt x="81" y="123"/>
                  </a:cubicBezTo>
                  <a:cubicBezTo>
                    <a:pt x="85" y="123"/>
                    <a:pt x="85" y="123"/>
                    <a:pt x="85" y="123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1" y="123"/>
                    <a:pt x="81" y="126"/>
                    <a:pt x="83" y="127"/>
                  </a:cubicBezTo>
                  <a:cubicBezTo>
                    <a:pt x="85" y="128"/>
                    <a:pt x="88" y="128"/>
                    <a:pt x="89" y="1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29"/>
            <p:cNvSpPr/>
            <p:nvPr/>
          </p:nvSpPr>
          <p:spPr bwMode="auto">
            <a:xfrm>
              <a:off x="4000637" y="2124186"/>
              <a:ext cx="531813" cy="871538"/>
            </a:xfrm>
            <a:custGeom>
              <a:avLst/>
              <a:gdLst>
                <a:gd name="T0" fmla="*/ 81 w 338"/>
                <a:gd name="T1" fmla="*/ 523 h 554"/>
                <a:gd name="T2" fmla="*/ 74 w 338"/>
                <a:gd name="T3" fmla="*/ 501 h 554"/>
                <a:gd name="T4" fmla="*/ 31 w 338"/>
                <a:gd name="T5" fmla="*/ 482 h 554"/>
                <a:gd name="T6" fmla="*/ 39 w 338"/>
                <a:gd name="T7" fmla="*/ 465 h 554"/>
                <a:gd name="T8" fmla="*/ 36 w 338"/>
                <a:gd name="T9" fmla="*/ 470 h 554"/>
                <a:gd name="T10" fmla="*/ 52 w 338"/>
                <a:gd name="T11" fmla="*/ 457 h 554"/>
                <a:gd name="T12" fmla="*/ 53 w 338"/>
                <a:gd name="T13" fmla="*/ 439 h 554"/>
                <a:gd name="T14" fmla="*/ 195 w 338"/>
                <a:gd name="T15" fmla="*/ 476 h 554"/>
                <a:gd name="T16" fmla="*/ 208 w 338"/>
                <a:gd name="T17" fmla="*/ 464 h 554"/>
                <a:gd name="T18" fmla="*/ 272 w 338"/>
                <a:gd name="T19" fmla="*/ 492 h 554"/>
                <a:gd name="T20" fmla="*/ 223 w 338"/>
                <a:gd name="T21" fmla="*/ 458 h 554"/>
                <a:gd name="T22" fmla="*/ 233 w 338"/>
                <a:gd name="T23" fmla="*/ 443 h 554"/>
                <a:gd name="T24" fmla="*/ 247 w 338"/>
                <a:gd name="T25" fmla="*/ 421 h 554"/>
                <a:gd name="T26" fmla="*/ 251 w 338"/>
                <a:gd name="T27" fmla="*/ 398 h 554"/>
                <a:gd name="T28" fmla="*/ 248 w 338"/>
                <a:gd name="T29" fmla="*/ 403 h 554"/>
                <a:gd name="T30" fmla="*/ 250 w 338"/>
                <a:gd name="T31" fmla="*/ 382 h 554"/>
                <a:gd name="T32" fmla="*/ 258 w 338"/>
                <a:gd name="T33" fmla="*/ 366 h 554"/>
                <a:gd name="T34" fmla="*/ 254 w 338"/>
                <a:gd name="T35" fmla="*/ 370 h 554"/>
                <a:gd name="T36" fmla="*/ 261 w 338"/>
                <a:gd name="T37" fmla="*/ 337 h 554"/>
                <a:gd name="T38" fmla="*/ 263 w 338"/>
                <a:gd name="T39" fmla="*/ 321 h 554"/>
                <a:gd name="T40" fmla="*/ 266 w 338"/>
                <a:gd name="T41" fmla="*/ 296 h 554"/>
                <a:gd name="T42" fmla="*/ 264 w 338"/>
                <a:gd name="T43" fmla="*/ 300 h 554"/>
                <a:gd name="T44" fmla="*/ 331 w 338"/>
                <a:gd name="T45" fmla="*/ 329 h 554"/>
                <a:gd name="T46" fmla="*/ 256 w 338"/>
                <a:gd name="T47" fmla="*/ 267 h 554"/>
                <a:gd name="T48" fmla="*/ 277 w 338"/>
                <a:gd name="T49" fmla="*/ 257 h 554"/>
                <a:gd name="T50" fmla="*/ 332 w 338"/>
                <a:gd name="T51" fmla="*/ 257 h 554"/>
                <a:gd name="T52" fmla="*/ 244 w 338"/>
                <a:gd name="T53" fmla="*/ 211 h 554"/>
                <a:gd name="T54" fmla="*/ 323 w 338"/>
                <a:gd name="T55" fmla="*/ 228 h 554"/>
                <a:gd name="T56" fmla="*/ 318 w 338"/>
                <a:gd name="T57" fmla="*/ 206 h 554"/>
                <a:gd name="T58" fmla="*/ 34 w 338"/>
                <a:gd name="T59" fmla="*/ 7 h 554"/>
                <a:gd name="T60" fmla="*/ 68 w 338"/>
                <a:gd name="T61" fmla="*/ 13 h 554"/>
                <a:gd name="T62" fmla="*/ 112 w 338"/>
                <a:gd name="T63" fmla="*/ 12 h 554"/>
                <a:gd name="T64" fmla="*/ 273 w 338"/>
                <a:gd name="T65" fmla="*/ 119 h 554"/>
                <a:gd name="T66" fmla="*/ 37 w 338"/>
                <a:gd name="T67" fmla="*/ 3 h 554"/>
                <a:gd name="T68" fmla="*/ 310 w 338"/>
                <a:gd name="T69" fmla="*/ 179 h 554"/>
                <a:gd name="T70" fmla="*/ 316 w 338"/>
                <a:gd name="T71" fmla="*/ 198 h 554"/>
                <a:gd name="T72" fmla="*/ 322 w 338"/>
                <a:gd name="T73" fmla="*/ 220 h 554"/>
                <a:gd name="T74" fmla="*/ 243 w 338"/>
                <a:gd name="T75" fmla="*/ 207 h 554"/>
                <a:gd name="T76" fmla="*/ 328 w 338"/>
                <a:gd name="T77" fmla="*/ 298 h 554"/>
                <a:gd name="T78" fmla="*/ 332 w 338"/>
                <a:gd name="T79" fmla="*/ 295 h 554"/>
                <a:gd name="T80" fmla="*/ 328 w 338"/>
                <a:gd name="T81" fmla="*/ 312 h 554"/>
                <a:gd name="T82" fmla="*/ 331 w 338"/>
                <a:gd name="T83" fmla="*/ 308 h 554"/>
                <a:gd name="T84" fmla="*/ 326 w 338"/>
                <a:gd name="T85" fmla="*/ 322 h 554"/>
                <a:gd name="T86" fmla="*/ 262 w 338"/>
                <a:gd name="T87" fmla="*/ 296 h 554"/>
                <a:gd name="T88" fmla="*/ 326 w 338"/>
                <a:gd name="T89" fmla="*/ 339 h 554"/>
                <a:gd name="T90" fmla="*/ 259 w 338"/>
                <a:gd name="T91" fmla="*/ 321 h 554"/>
                <a:gd name="T92" fmla="*/ 325 w 338"/>
                <a:gd name="T93" fmla="*/ 392 h 554"/>
                <a:gd name="T94" fmla="*/ 252 w 338"/>
                <a:gd name="T95" fmla="*/ 372 h 554"/>
                <a:gd name="T96" fmla="*/ 318 w 338"/>
                <a:gd name="T97" fmla="*/ 406 h 554"/>
                <a:gd name="T98" fmla="*/ 299 w 338"/>
                <a:gd name="T99" fmla="*/ 417 h 554"/>
                <a:gd name="T100" fmla="*/ 245 w 338"/>
                <a:gd name="T101" fmla="*/ 404 h 554"/>
                <a:gd name="T102" fmla="*/ 248 w 338"/>
                <a:gd name="T103" fmla="*/ 413 h 554"/>
                <a:gd name="T104" fmla="*/ 285 w 338"/>
                <a:gd name="T105" fmla="*/ 470 h 554"/>
                <a:gd name="T106" fmla="*/ 270 w 338"/>
                <a:gd name="T107" fmla="*/ 490 h 554"/>
                <a:gd name="T108" fmla="*/ 273 w 338"/>
                <a:gd name="T109" fmla="*/ 484 h 554"/>
                <a:gd name="T110" fmla="*/ 262 w 338"/>
                <a:gd name="T111" fmla="*/ 497 h 554"/>
                <a:gd name="T112" fmla="*/ 230 w 338"/>
                <a:gd name="T113" fmla="*/ 514 h 554"/>
                <a:gd name="T114" fmla="*/ 45 w 338"/>
                <a:gd name="T115" fmla="*/ 441 h 554"/>
                <a:gd name="T116" fmla="*/ 51 w 338"/>
                <a:gd name="T117" fmla="*/ 451 h 554"/>
                <a:gd name="T118" fmla="*/ 164 w 338"/>
                <a:gd name="T119" fmla="*/ 546 h 554"/>
                <a:gd name="T120" fmla="*/ 26 w 338"/>
                <a:gd name="T121" fmla="*/ 478 h 554"/>
                <a:gd name="T122" fmla="*/ 71 w 338"/>
                <a:gd name="T123" fmla="*/ 521 h 554"/>
                <a:gd name="T124" fmla="*/ 74 w 338"/>
                <a:gd name="T125" fmla="*/ 551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" h="554">
                  <a:moveTo>
                    <a:pt x="81" y="545"/>
                  </a:moveTo>
                  <a:cubicBezTo>
                    <a:pt x="78" y="543"/>
                    <a:pt x="78" y="543"/>
                    <a:pt x="78" y="543"/>
                  </a:cubicBezTo>
                  <a:cubicBezTo>
                    <a:pt x="76" y="547"/>
                    <a:pt x="76" y="547"/>
                    <a:pt x="76" y="547"/>
                  </a:cubicBezTo>
                  <a:cubicBezTo>
                    <a:pt x="80" y="549"/>
                    <a:pt x="80" y="549"/>
                    <a:pt x="80" y="549"/>
                  </a:cubicBezTo>
                  <a:cubicBezTo>
                    <a:pt x="76" y="547"/>
                    <a:pt x="76" y="547"/>
                    <a:pt x="76" y="547"/>
                  </a:cubicBezTo>
                  <a:cubicBezTo>
                    <a:pt x="78" y="551"/>
                    <a:pt x="78" y="551"/>
                    <a:pt x="78" y="551"/>
                  </a:cubicBezTo>
                  <a:cubicBezTo>
                    <a:pt x="79" y="551"/>
                    <a:pt x="79" y="550"/>
                    <a:pt x="80" y="549"/>
                  </a:cubicBezTo>
                  <a:cubicBezTo>
                    <a:pt x="76" y="547"/>
                    <a:pt x="76" y="547"/>
                    <a:pt x="76" y="547"/>
                  </a:cubicBezTo>
                  <a:cubicBezTo>
                    <a:pt x="78" y="551"/>
                    <a:pt x="78" y="551"/>
                    <a:pt x="78" y="551"/>
                  </a:cubicBezTo>
                  <a:cubicBezTo>
                    <a:pt x="76" y="547"/>
                    <a:pt x="76" y="547"/>
                    <a:pt x="76" y="547"/>
                  </a:cubicBezTo>
                  <a:cubicBezTo>
                    <a:pt x="77" y="551"/>
                    <a:pt x="77" y="551"/>
                    <a:pt x="77" y="551"/>
                  </a:cubicBezTo>
                  <a:cubicBezTo>
                    <a:pt x="77" y="551"/>
                    <a:pt x="78" y="551"/>
                    <a:pt x="78" y="551"/>
                  </a:cubicBezTo>
                  <a:cubicBezTo>
                    <a:pt x="76" y="547"/>
                    <a:pt x="76" y="547"/>
                    <a:pt x="76" y="547"/>
                  </a:cubicBezTo>
                  <a:cubicBezTo>
                    <a:pt x="77" y="551"/>
                    <a:pt x="77" y="551"/>
                    <a:pt x="77" y="551"/>
                  </a:cubicBezTo>
                  <a:cubicBezTo>
                    <a:pt x="77" y="549"/>
                    <a:pt x="77" y="549"/>
                    <a:pt x="77" y="549"/>
                  </a:cubicBezTo>
                  <a:cubicBezTo>
                    <a:pt x="77" y="551"/>
                    <a:pt x="77" y="551"/>
                    <a:pt x="77" y="551"/>
                  </a:cubicBezTo>
                  <a:cubicBezTo>
                    <a:pt x="77" y="551"/>
                    <a:pt x="77" y="551"/>
                    <a:pt x="77" y="551"/>
                  </a:cubicBezTo>
                  <a:cubicBezTo>
                    <a:pt x="77" y="549"/>
                    <a:pt x="77" y="549"/>
                    <a:pt x="77" y="549"/>
                  </a:cubicBezTo>
                  <a:cubicBezTo>
                    <a:pt x="77" y="551"/>
                    <a:pt x="77" y="551"/>
                    <a:pt x="77" y="551"/>
                  </a:cubicBezTo>
                  <a:cubicBezTo>
                    <a:pt x="77" y="551"/>
                    <a:pt x="77" y="551"/>
                    <a:pt x="77" y="551"/>
                  </a:cubicBezTo>
                  <a:cubicBezTo>
                    <a:pt x="78" y="551"/>
                    <a:pt x="81" y="551"/>
                    <a:pt x="84" y="552"/>
                  </a:cubicBezTo>
                  <a:cubicBezTo>
                    <a:pt x="90" y="552"/>
                    <a:pt x="96" y="553"/>
                    <a:pt x="102" y="553"/>
                  </a:cubicBezTo>
                  <a:cubicBezTo>
                    <a:pt x="105" y="554"/>
                    <a:pt x="108" y="554"/>
                    <a:pt x="110" y="554"/>
                  </a:cubicBezTo>
                  <a:cubicBezTo>
                    <a:pt x="113" y="554"/>
                    <a:pt x="114" y="554"/>
                    <a:pt x="115" y="554"/>
                  </a:cubicBezTo>
                  <a:cubicBezTo>
                    <a:pt x="116" y="554"/>
                    <a:pt x="116" y="554"/>
                    <a:pt x="116" y="554"/>
                  </a:cubicBezTo>
                  <a:cubicBezTo>
                    <a:pt x="117" y="554"/>
                    <a:pt x="117" y="554"/>
                    <a:pt x="117" y="554"/>
                  </a:cubicBezTo>
                  <a:cubicBezTo>
                    <a:pt x="117" y="554"/>
                    <a:pt x="118" y="554"/>
                    <a:pt x="118" y="554"/>
                  </a:cubicBezTo>
                  <a:cubicBezTo>
                    <a:pt x="119" y="553"/>
                    <a:pt x="119" y="553"/>
                    <a:pt x="120" y="552"/>
                  </a:cubicBezTo>
                  <a:cubicBezTo>
                    <a:pt x="120" y="551"/>
                    <a:pt x="121" y="550"/>
                    <a:pt x="120" y="549"/>
                  </a:cubicBezTo>
                  <a:cubicBezTo>
                    <a:pt x="120" y="548"/>
                    <a:pt x="119" y="547"/>
                    <a:pt x="118" y="546"/>
                  </a:cubicBezTo>
                  <a:cubicBezTo>
                    <a:pt x="118" y="546"/>
                    <a:pt x="116" y="545"/>
                    <a:pt x="112" y="542"/>
                  </a:cubicBezTo>
                  <a:cubicBezTo>
                    <a:pt x="106" y="539"/>
                    <a:pt x="97" y="534"/>
                    <a:pt x="90" y="529"/>
                  </a:cubicBezTo>
                  <a:cubicBezTo>
                    <a:pt x="86" y="527"/>
                    <a:pt x="83" y="525"/>
                    <a:pt x="81" y="523"/>
                  </a:cubicBezTo>
                  <a:cubicBezTo>
                    <a:pt x="80" y="523"/>
                    <a:pt x="79" y="522"/>
                    <a:pt x="78" y="521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76" y="523"/>
                    <a:pt x="76" y="523"/>
                    <a:pt x="76" y="523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76" y="523"/>
                    <a:pt x="76" y="523"/>
                    <a:pt x="76" y="523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8" y="522"/>
                    <a:pt x="78" y="522"/>
                    <a:pt x="78" y="522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8" y="522"/>
                    <a:pt x="78" y="522"/>
                    <a:pt x="78" y="522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9" y="524"/>
                    <a:pt x="79" y="524"/>
                    <a:pt x="79" y="524"/>
                  </a:cubicBezTo>
                  <a:cubicBezTo>
                    <a:pt x="79" y="523"/>
                    <a:pt x="79" y="522"/>
                    <a:pt x="78" y="522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9" y="524"/>
                    <a:pt x="79" y="524"/>
                    <a:pt x="79" y="524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8" y="526"/>
                    <a:pt x="78" y="526"/>
                    <a:pt x="78" y="526"/>
                  </a:cubicBezTo>
                  <a:cubicBezTo>
                    <a:pt x="79" y="525"/>
                    <a:pt x="79" y="524"/>
                    <a:pt x="79" y="524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8" y="526"/>
                    <a:pt x="78" y="526"/>
                    <a:pt x="78" y="526"/>
                  </a:cubicBezTo>
                  <a:cubicBezTo>
                    <a:pt x="75" y="524"/>
                    <a:pt x="75" y="524"/>
                    <a:pt x="75" y="524"/>
                  </a:cubicBezTo>
                  <a:cubicBezTo>
                    <a:pt x="73" y="528"/>
                    <a:pt x="73" y="528"/>
                    <a:pt x="73" y="528"/>
                  </a:cubicBezTo>
                  <a:cubicBezTo>
                    <a:pt x="139" y="550"/>
                    <a:pt x="139" y="550"/>
                    <a:pt x="139" y="550"/>
                  </a:cubicBezTo>
                  <a:cubicBezTo>
                    <a:pt x="141" y="551"/>
                    <a:pt x="143" y="550"/>
                    <a:pt x="144" y="549"/>
                  </a:cubicBezTo>
                  <a:cubicBezTo>
                    <a:pt x="144" y="548"/>
                    <a:pt x="145" y="547"/>
                    <a:pt x="145" y="546"/>
                  </a:cubicBezTo>
                  <a:cubicBezTo>
                    <a:pt x="145" y="545"/>
                    <a:pt x="144" y="545"/>
                    <a:pt x="144" y="544"/>
                  </a:cubicBezTo>
                  <a:cubicBezTo>
                    <a:pt x="144" y="544"/>
                    <a:pt x="144" y="543"/>
                    <a:pt x="143" y="543"/>
                  </a:cubicBezTo>
                  <a:cubicBezTo>
                    <a:pt x="143" y="543"/>
                    <a:pt x="143" y="542"/>
                    <a:pt x="142" y="542"/>
                  </a:cubicBezTo>
                  <a:cubicBezTo>
                    <a:pt x="140" y="541"/>
                    <a:pt x="138" y="539"/>
                    <a:pt x="134" y="537"/>
                  </a:cubicBezTo>
                  <a:cubicBezTo>
                    <a:pt x="121" y="529"/>
                    <a:pt x="96" y="514"/>
                    <a:pt x="74" y="501"/>
                  </a:cubicBezTo>
                  <a:cubicBezTo>
                    <a:pt x="63" y="495"/>
                    <a:pt x="52" y="488"/>
                    <a:pt x="45" y="484"/>
                  </a:cubicBezTo>
                  <a:cubicBezTo>
                    <a:pt x="41" y="481"/>
                    <a:pt x="38" y="479"/>
                    <a:pt x="37" y="478"/>
                  </a:cubicBezTo>
                  <a:cubicBezTo>
                    <a:pt x="36" y="477"/>
                    <a:pt x="35" y="476"/>
                    <a:pt x="34" y="476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33" y="477"/>
                    <a:pt x="33" y="477"/>
                    <a:pt x="33" y="477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33" y="477"/>
                    <a:pt x="33" y="477"/>
                    <a:pt x="33" y="477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35" y="478"/>
                    <a:pt x="35" y="478"/>
                    <a:pt x="35" y="478"/>
                  </a:cubicBezTo>
                  <a:cubicBezTo>
                    <a:pt x="35" y="477"/>
                    <a:pt x="35" y="477"/>
                    <a:pt x="35" y="476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35" y="478"/>
                    <a:pt x="35" y="478"/>
                    <a:pt x="35" y="478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34" y="480"/>
                    <a:pt x="34" y="480"/>
                    <a:pt x="34" y="480"/>
                  </a:cubicBezTo>
                  <a:cubicBezTo>
                    <a:pt x="35" y="479"/>
                    <a:pt x="35" y="479"/>
                    <a:pt x="35" y="478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34" y="480"/>
                    <a:pt x="34" y="480"/>
                    <a:pt x="34" y="480"/>
                  </a:cubicBezTo>
                  <a:cubicBezTo>
                    <a:pt x="34" y="480"/>
                    <a:pt x="34" y="480"/>
                    <a:pt x="34" y="480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32" y="482"/>
                    <a:pt x="32" y="482"/>
                    <a:pt x="32" y="482"/>
                  </a:cubicBezTo>
                  <a:cubicBezTo>
                    <a:pt x="33" y="482"/>
                    <a:pt x="34" y="481"/>
                    <a:pt x="34" y="480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32" y="482"/>
                    <a:pt x="32" y="482"/>
                    <a:pt x="32" y="482"/>
                  </a:cubicBezTo>
                  <a:cubicBezTo>
                    <a:pt x="31" y="479"/>
                    <a:pt x="31" y="479"/>
                    <a:pt x="31" y="479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2" y="482"/>
                    <a:pt x="32" y="482"/>
                  </a:cubicBezTo>
                  <a:cubicBezTo>
                    <a:pt x="31" y="479"/>
                    <a:pt x="31" y="479"/>
                    <a:pt x="31" y="479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0"/>
                    <a:pt x="31" y="480"/>
                    <a:pt x="31" y="480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0"/>
                    <a:pt x="31" y="480"/>
                    <a:pt x="31" y="480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1" y="482"/>
                    <a:pt x="31" y="482"/>
                  </a:cubicBezTo>
                  <a:cubicBezTo>
                    <a:pt x="31" y="482"/>
                    <a:pt x="32" y="482"/>
                    <a:pt x="34" y="483"/>
                  </a:cubicBezTo>
                  <a:cubicBezTo>
                    <a:pt x="39" y="485"/>
                    <a:pt x="50" y="490"/>
                    <a:pt x="63" y="497"/>
                  </a:cubicBezTo>
                  <a:cubicBezTo>
                    <a:pt x="83" y="507"/>
                    <a:pt x="107" y="520"/>
                    <a:pt x="127" y="531"/>
                  </a:cubicBezTo>
                  <a:cubicBezTo>
                    <a:pt x="137" y="536"/>
                    <a:pt x="145" y="541"/>
                    <a:pt x="152" y="544"/>
                  </a:cubicBezTo>
                  <a:cubicBezTo>
                    <a:pt x="155" y="546"/>
                    <a:pt x="157" y="548"/>
                    <a:pt x="159" y="549"/>
                  </a:cubicBezTo>
                  <a:cubicBezTo>
                    <a:pt x="160" y="549"/>
                    <a:pt x="161" y="549"/>
                    <a:pt x="161" y="550"/>
                  </a:cubicBezTo>
                  <a:cubicBezTo>
                    <a:pt x="162" y="550"/>
                    <a:pt x="162" y="550"/>
                    <a:pt x="162" y="550"/>
                  </a:cubicBezTo>
                  <a:cubicBezTo>
                    <a:pt x="163" y="550"/>
                    <a:pt x="163" y="550"/>
                    <a:pt x="163" y="550"/>
                  </a:cubicBezTo>
                  <a:cubicBezTo>
                    <a:pt x="163" y="550"/>
                    <a:pt x="163" y="550"/>
                    <a:pt x="163" y="550"/>
                  </a:cubicBezTo>
                  <a:cubicBezTo>
                    <a:pt x="163" y="550"/>
                    <a:pt x="164" y="550"/>
                    <a:pt x="164" y="550"/>
                  </a:cubicBezTo>
                  <a:cubicBezTo>
                    <a:pt x="164" y="550"/>
                    <a:pt x="165" y="550"/>
                    <a:pt x="165" y="550"/>
                  </a:cubicBezTo>
                  <a:cubicBezTo>
                    <a:pt x="166" y="550"/>
                    <a:pt x="167" y="550"/>
                    <a:pt x="168" y="549"/>
                  </a:cubicBezTo>
                  <a:cubicBezTo>
                    <a:pt x="168" y="548"/>
                    <a:pt x="169" y="547"/>
                    <a:pt x="168" y="545"/>
                  </a:cubicBezTo>
                  <a:cubicBezTo>
                    <a:pt x="168" y="544"/>
                    <a:pt x="167" y="543"/>
                    <a:pt x="166" y="542"/>
                  </a:cubicBezTo>
                  <a:cubicBezTo>
                    <a:pt x="166" y="542"/>
                    <a:pt x="164" y="541"/>
                    <a:pt x="161" y="539"/>
                  </a:cubicBezTo>
                  <a:cubicBezTo>
                    <a:pt x="149" y="532"/>
                    <a:pt x="118" y="513"/>
                    <a:pt x="91" y="497"/>
                  </a:cubicBezTo>
                  <a:cubicBezTo>
                    <a:pt x="77" y="488"/>
                    <a:pt x="64" y="480"/>
                    <a:pt x="55" y="474"/>
                  </a:cubicBezTo>
                  <a:cubicBezTo>
                    <a:pt x="50" y="471"/>
                    <a:pt x="46" y="468"/>
                    <a:pt x="43" y="467"/>
                  </a:cubicBezTo>
                  <a:cubicBezTo>
                    <a:pt x="42" y="466"/>
                    <a:pt x="41" y="465"/>
                    <a:pt x="41" y="464"/>
                  </a:cubicBezTo>
                  <a:cubicBezTo>
                    <a:pt x="40" y="464"/>
                    <a:pt x="40" y="464"/>
                    <a:pt x="40" y="464"/>
                  </a:cubicBezTo>
                  <a:cubicBezTo>
                    <a:pt x="40" y="464"/>
                    <a:pt x="40" y="464"/>
                    <a:pt x="40" y="464"/>
                  </a:cubicBezTo>
                  <a:cubicBezTo>
                    <a:pt x="39" y="465"/>
                    <a:pt x="39" y="465"/>
                    <a:pt x="39" y="465"/>
                  </a:cubicBezTo>
                  <a:cubicBezTo>
                    <a:pt x="40" y="464"/>
                    <a:pt x="40" y="464"/>
                    <a:pt x="40" y="464"/>
                  </a:cubicBezTo>
                  <a:cubicBezTo>
                    <a:pt x="40" y="464"/>
                    <a:pt x="40" y="464"/>
                    <a:pt x="40" y="464"/>
                  </a:cubicBezTo>
                  <a:cubicBezTo>
                    <a:pt x="39" y="465"/>
                    <a:pt x="39" y="465"/>
                    <a:pt x="39" y="465"/>
                  </a:cubicBezTo>
                  <a:cubicBezTo>
                    <a:pt x="40" y="464"/>
                    <a:pt x="40" y="464"/>
                    <a:pt x="40" y="464"/>
                  </a:cubicBezTo>
                  <a:cubicBezTo>
                    <a:pt x="37" y="466"/>
                    <a:pt x="37" y="466"/>
                    <a:pt x="37" y="466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64"/>
                    <a:pt x="40" y="464"/>
                    <a:pt x="40" y="464"/>
                  </a:cubicBezTo>
                  <a:cubicBezTo>
                    <a:pt x="37" y="466"/>
                    <a:pt x="37" y="466"/>
                    <a:pt x="37" y="466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41" y="467"/>
                    <a:pt x="41" y="467"/>
                    <a:pt x="41" y="467"/>
                  </a:cubicBezTo>
                  <a:cubicBezTo>
                    <a:pt x="41" y="466"/>
                    <a:pt x="41" y="465"/>
                    <a:pt x="41" y="465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41" y="467"/>
                    <a:pt x="41" y="467"/>
                    <a:pt x="41" y="467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40" y="469"/>
                    <a:pt x="40" y="469"/>
                    <a:pt x="40" y="469"/>
                  </a:cubicBezTo>
                  <a:cubicBezTo>
                    <a:pt x="41" y="468"/>
                    <a:pt x="41" y="467"/>
                    <a:pt x="41" y="467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40" y="469"/>
                    <a:pt x="40" y="469"/>
                    <a:pt x="40" y="469"/>
                  </a:cubicBezTo>
                  <a:cubicBezTo>
                    <a:pt x="40" y="469"/>
                    <a:pt x="40" y="469"/>
                    <a:pt x="40" y="469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8" y="471"/>
                    <a:pt x="38" y="471"/>
                    <a:pt x="38" y="471"/>
                  </a:cubicBezTo>
                  <a:cubicBezTo>
                    <a:pt x="39" y="470"/>
                    <a:pt x="40" y="470"/>
                    <a:pt x="40" y="469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8" y="471"/>
                    <a:pt x="38" y="471"/>
                    <a:pt x="38" y="471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37" y="471"/>
                    <a:pt x="37" y="471"/>
                    <a:pt x="38" y="471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7" y="471"/>
                    <a:pt x="37" y="471"/>
                    <a:pt x="37" y="471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6" y="471"/>
                    <a:pt x="36" y="471"/>
                    <a:pt x="37" y="471"/>
                  </a:cubicBezTo>
                  <a:cubicBezTo>
                    <a:pt x="37" y="467"/>
                    <a:pt x="37" y="467"/>
                    <a:pt x="37" y="467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6" y="470"/>
                    <a:pt x="36" y="470"/>
                    <a:pt x="36" y="470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6" y="470"/>
                    <a:pt x="36" y="470"/>
                    <a:pt x="36" y="470"/>
                  </a:cubicBezTo>
                  <a:cubicBezTo>
                    <a:pt x="36" y="471"/>
                    <a:pt x="36" y="471"/>
                    <a:pt x="36" y="471"/>
                  </a:cubicBezTo>
                  <a:cubicBezTo>
                    <a:pt x="36" y="471"/>
                    <a:pt x="37" y="471"/>
                    <a:pt x="39" y="472"/>
                  </a:cubicBezTo>
                  <a:cubicBezTo>
                    <a:pt x="44" y="474"/>
                    <a:pt x="56" y="480"/>
                    <a:pt x="70" y="487"/>
                  </a:cubicBezTo>
                  <a:cubicBezTo>
                    <a:pt x="92" y="498"/>
                    <a:pt x="120" y="512"/>
                    <a:pt x="143" y="523"/>
                  </a:cubicBezTo>
                  <a:cubicBezTo>
                    <a:pt x="154" y="529"/>
                    <a:pt x="164" y="534"/>
                    <a:pt x="171" y="538"/>
                  </a:cubicBezTo>
                  <a:cubicBezTo>
                    <a:pt x="178" y="541"/>
                    <a:pt x="183" y="543"/>
                    <a:pt x="183" y="543"/>
                  </a:cubicBezTo>
                  <a:cubicBezTo>
                    <a:pt x="185" y="544"/>
                    <a:pt x="187" y="544"/>
                    <a:pt x="188" y="542"/>
                  </a:cubicBezTo>
                  <a:cubicBezTo>
                    <a:pt x="190" y="540"/>
                    <a:pt x="189" y="537"/>
                    <a:pt x="187" y="536"/>
                  </a:cubicBezTo>
                  <a:cubicBezTo>
                    <a:pt x="187" y="536"/>
                    <a:pt x="185" y="535"/>
                    <a:pt x="181" y="532"/>
                  </a:cubicBezTo>
                  <a:cubicBezTo>
                    <a:pt x="168" y="525"/>
                    <a:pt x="136" y="506"/>
                    <a:pt x="106" y="488"/>
                  </a:cubicBezTo>
                  <a:cubicBezTo>
                    <a:pt x="92" y="479"/>
                    <a:pt x="78" y="470"/>
                    <a:pt x="68" y="464"/>
                  </a:cubicBezTo>
                  <a:cubicBezTo>
                    <a:pt x="63" y="461"/>
                    <a:pt x="59" y="458"/>
                    <a:pt x="56" y="456"/>
                  </a:cubicBezTo>
                  <a:cubicBezTo>
                    <a:pt x="55" y="455"/>
                    <a:pt x="53" y="454"/>
                    <a:pt x="53" y="453"/>
                  </a:cubicBezTo>
                  <a:cubicBezTo>
                    <a:pt x="53" y="453"/>
                    <a:pt x="53" y="453"/>
                    <a:pt x="53" y="453"/>
                  </a:cubicBezTo>
                  <a:cubicBezTo>
                    <a:pt x="53" y="453"/>
                    <a:pt x="53" y="453"/>
                    <a:pt x="53" y="453"/>
                  </a:cubicBezTo>
                  <a:cubicBezTo>
                    <a:pt x="51" y="454"/>
                    <a:pt x="51" y="454"/>
                    <a:pt x="51" y="454"/>
                  </a:cubicBezTo>
                  <a:cubicBezTo>
                    <a:pt x="53" y="453"/>
                    <a:pt x="53" y="453"/>
                    <a:pt x="53" y="453"/>
                  </a:cubicBezTo>
                  <a:cubicBezTo>
                    <a:pt x="53" y="453"/>
                    <a:pt x="53" y="453"/>
                    <a:pt x="53" y="453"/>
                  </a:cubicBezTo>
                  <a:cubicBezTo>
                    <a:pt x="51" y="454"/>
                    <a:pt x="51" y="454"/>
                    <a:pt x="51" y="454"/>
                  </a:cubicBezTo>
                  <a:cubicBezTo>
                    <a:pt x="53" y="453"/>
                    <a:pt x="53" y="453"/>
                    <a:pt x="53" y="453"/>
                  </a:cubicBezTo>
                  <a:cubicBezTo>
                    <a:pt x="49" y="455"/>
                    <a:pt x="49" y="455"/>
                    <a:pt x="49" y="455"/>
                  </a:cubicBezTo>
                  <a:cubicBezTo>
                    <a:pt x="53" y="455"/>
                    <a:pt x="53" y="455"/>
                    <a:pt x="53" y="455"/>
                  </a:cubicBezTo>
                  <a:cubicBezTo>
                    <a:pt x="53" y="454"/>
                    <a:pt x="53" y="453"/>
                    <a:pt x="53" y="453"/>
                  </a:cubicBezTo>
                  <a:cubicBezTo>
                    <a:pt x="49" y="455"/>
                    <a:pt x="49" y="455"/>
                    <a:pt x="49" y="455"/>
                  </a:cubicBezTo>
                  <a:cubicBezTo>
                    <a:pt x="53" y="455"/>
                    <a:pt x="53" y="455"/>
                    <a:pt x="53" y="455"/>
                  </a:cubicBezTo>
                  <a:cubicBezTo>
                    <a:pt x="49" y="455"/>
                    <a:pt x="49" y="455"/>
                    <a:pt x="49" y="455"/>
                  </a:cubicBezTo>
                  <a:cubicBezTo>
                    <a:pt x="52" y="457"/>
                    <a:pt x="52" y="457"/>
                    <a:pt x="52" y="457"/>
                  </a:cubicBezTo>
                  <a:cubicBezTo>
                    <a:pt x="53" y="456"/>
                    <a:pt x="53" y="455"/>
                    <a:pt x="53" y="455"/>
                  </a:cubicBezTo>
                  <a:cubicBezTo>
                    <a:pt x="49" y="455"/>
                    <a:pt x="49" y="455"/>
                    <a:pt x="49" y="455"/>
                  </a:cubicBezTo>
                  <a:cubicBezTo>
                    <a:pt x="52" y="457"/>
                    <a:pt x="52" y="457"/>
                    <a:pt x="52" y="457"/>
                  </a:cubicBezTo>
                  <a:cubicBezTo>
                    <a:pt x="49" y="455"/>
                    <a:pt x="49" y="455"/>
                    <a:pt x="49" y="455"/>
                  </a:cubicBezTo>
                  <a:cubicBezTo>
                    <a:pt x="47" y="458"/>
                    <a:pt x="47" y="458"/>
                    <a:pt x="47" y="458"/>
                  </a:cubicBezTo>
                  <a:cubicBezTo>
                    <a:pt x="196" y="538"/>
                    <a:pt x="196" y="538"/>
                    <a:pt x="196" y="538"/>
                  </a:cubicBezTo>
                  <a:cubicBezTo>
                    <a:pt x="198" y="539"/>
                    <a:pt x="200" y="538"/>
                    <a:pt x="202" y="536"/>
                  </a:cubicBezTo>
                  <a:cubicBezTo>
                    <a:pt x="202" y="535"/>
                    <a:pt x="202" y="534"/>
                    <a:pt x="202" y="534"/>
                  </a:cubicBezTo>
                  <a:cubicBezTo>
                    <a:pt x="202" y="532"/>
                    <a:pt x="202" y="532"/>
                    <a:pt x="202" y="531"/>
                  </a:cubicBezTo>
                  <a:cubicBezTo>
                    <a:pt x="201" y="530"/>
                    <a:pt x="201" y="530"/>
                    <a:pt x="200" y="529"/>
                  </a:cubicBezTo>
                  <a:cubicBezTo>
                    <a:pt x="199" y="529"/>
                    <a:pt x="198" y="528"/>
                    <a:pt x="196" y="526"/>
                  </a:cubicBezTo>
                  <a:cubicBezTo>
                    <a:pt x="189" y="522"/>
                    <a:pt x="177" y="514"/>
                    <a:pt x="162" y="505"/>
                  </a:cubicBezTo>
                  <a:cubicBezTo>
                    <a:pt x="140" y="491"/>
                    <a:pt x="113" y="475"/>
                    <a:pt x="90" y="461"/>
                  </a:cubicBezTo>
                  <a:cubicBezTo>
                    <a:pt x="79" y="455"/>
                    <a:pt x="69" y="449"/>
                    <a:pt x="62" y="444"/>
                  </a:cubicBezTo>
                  <a:cubicBezTo>
                    <a:pt x="59" y="442"/>
                    <a:pt x="56" y="441"/>
                    <a:pt x="54" y="439"/>
                  </a:cubicBezTo>
                  <a:cubicBezTo>
                    <a:pt x="53" y="439"/>
                    <a:pt x="53" y="438"/>
                    <a:pt x="52" y="438"/>
                  </a:cubicBezTo>
                  <a:cubicBezTo>
                    <a:pt x="52" y="438"/>
                    <a:pt x="52" y="438"/>
                    <a:pt x="52" y="438"/>
                  </a:cubicBezTo>
                  <a:cubicBezTo>
                    <a:pt x="52" y="438"/>
                    <a:pt x="52" y="438"/>
                    <a:pt x="52" y="438"/>
                  </a:cubicBezTo>
                  <a:cubicBezTo>
                    <a:pt x="51" y="440"/>
                    <a:pt x="51" y="440"/>
                    <a:pt x="51" y="440"/>
                  </a:cubicBezTo>
                  <a:cubicBezTo>
                    <a:pt x="52" y="438"/>
                    <a:pt x="52" y="438"/>
                    <a:pt x="52" y="438"/>
                  </a:cubicBezTo>
                  <a:cubicBezTo>
                    <a:pt x="52" y="438"/>
                    <a:pt x="52" y="438"/>
                    <a:pt x="52" y="438"/>
                  </a:cubicBezTo>
                  <a:cubicBezTo>
                    <a:pt x="51" y="440"/>
                    <a:pt x="51" y="440"/>
                    <a:pt x="51" y="440"/>
                  </a:cubicBezTo>
                  <a:cubicBezTo>
                    <a:pt x="52" y="438"/>
                    <a:pt x="52" y="438"/>
                    <a:pt x="52" y="438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53" y="438"/>
                    <a:pt x="53" y="438"/>
                    <a:pt x="53" y="438"/>
                  </a:cubicBezTo>
                  <a:cubicBezTo>
                    <a:pt x="52" y="438"/>
                    <a:pt x="52" y="438"/>
                    <a:pt x="52" y="438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53" y="438"/>
                    <a:pt x="53" y="438"/>
                    <a:pt x="53" y="438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53" y="439"/>
                    <a:pt x="53" y="439"/>
                    <a:pt x="53" y="439"/>
                  </a:cubicBezTo>
                  <a:cubicBezTo>
                    <a:pt x="53" y="438"/>
                    <a:pt x="53" y="438"/>
                    <a:pt x="53" y="438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53" y="439"/>
                    <a:pt x="53" y="439"/>
                    <a:pt x="53" y="439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53" y="441"/>
                    <a:pt x="53" y="441"/>
                    <a:pt x="53" y="441"/>
                  </a:cubicBezTo>
                  <a:cubicBezTo>
                    <a:pt x="53" y="440"/>
                    <a:pt x="53" y="440"/>
                    <a:pt x="53" y="439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53" y="441"/>
                    <a:pt x="53" y="441"/>
                    <a:pt x="53" y="441"/>
                  </a:cubicBezTo>
                  <a:cubicBezTo>
                    <a:pt x="49" y="441"/>
                    <a:pt x="49" y="441"/>
                    <a:pt x="49" y="441"/>
                  </a:cubicBezTo>
                  <a:cubicBezTo>
                    <a:pt x="47" y="445"/>
                    <a:pt x="47" y="445"/>
                    <a:pt x="47" y="445"/>
                  </a:cubicBezTo>
                  <a:cubicBezTo>
                    <a:pt x="219" y="531"/>
                    <a:pt x="219" y="531"/>
                    <a:pt x="219" y="531"/>
                  </a:cubicBezTo>
                  <a:cubicBezTo>
                    <a:pt x="221" y="532"/>
                    <a:pt x="223" y="531"/>
                    <a:pt x="225" y="529"/>
                  </a:cubicBezTo>
                  <a:cubicBezTo>
                    <a:pt x="226" y="527"/>
                    <a:pt x="225" y="525"/>
                    <a:pt x="223" y="523"/>
                  </a:cubicBezTo>
                  <a:cubicBezTo>
                    <a:pt x="163" y="486"/>
                    <a:pt x="163" y="486"/>
                    <a:pt x="163" y="486"/>
                  </a:cubicBezTo>
                  <a:cubicBezTo>
                    <a:pt x="161" y="489"/>
                    <a:pt x="161" y="489"/>
                    <a:pt x="161" y="489"/>
                  </a:cubicBezTo>
                  <a:cubicBezTo>
                    <a:pt x="159" y="493"/>
                    <a:pt x="159" y="493"/>
                    <a:pt x="159" y="493"/>
                  </a:cubicBezTo>
                  <a:cubicBezTo>
                    <a:pt x="159" y="493"/>
                    <a:pt x="176" y="500"/>
                    <a:pt x="193" y="507"/>
                  </a:cubicBezTo>
                  <a:cubicBezTo>
                    <a:pt x="202" y="510"/>
                    <a:pt x="211" y="513"/>
                    <a:pt x="218" y="516"/>
                  </a:cubicBezTo>
                  <a:cubicBezTo>
                    <a:pt x="222" y="517"/>
                    <a:pt x="225" y="518"/>
                    <a:pt x="227" y="519"/>
                  </a:cubicBezTo>
                  <a:cubicBezTo>
                    <a:pt x="228" y="519"/>
                    <a:pt x="230" y="520"/>
                    <a:pt x="230" y="520"/>
                  </a:cubicBezTo>
                  <a:cubicBezTo>
                    <a:pt x="231" y="520"/>
                    <a:pt x="232" y="520"/>
                    <a:pt x="233" y="520"/>
                  </a:cubicBezTo>
                  <a:cubicBezTo>
                    <a:pt x="234" y="520"/>
                    <a:pt x="234" y="520"/>
                    <a:pt x="235" y="520"/>
                  </a:cubicBezTo>
                  <a:cubicBezTo>
                    <a:pt x="235" y="520"/>
                    <a:pt x="235" y="520"/>
                    <a:pt x="236" y="520"/>
                  </a:cubicBezTo>
                  <a:cubicBezTo>
                    <a:pt x="236" y="519"/>
                    <a:pt x="237" y="519"/>
                    <a:pt x="237" y="518"/>
                  </a:cubicBezTo>
                  <a:cubicBezTo>
                    <a:pt x="238" y="517"/>
                    <a:pt x="238" y="516"/>
                    <a:pt x="238" y="515"/>
                  </a:cubicBezTo>
                  <a:cubicBezTo>
                    <a:pt x="238" y="514"/>
                    <a:pt x="237" y="513"/>
                    <a:pt x="236" y="512"/>
                  </a:cubicBezTo>
                  <a:cubicBezTo>
                    <a:pt x="223" y="504"/>
                    <a:pt x="223" y="504"/>
                    <a:pt x="223" y="504"/>
                  </a:cubicBezTo>
                  <a:cubicBezTo>
                    <a:pt x="247" y="513"/>
                    <a:pt x="247" y="513"/>
                    <a:pt x="247" y="513"/>
                  </a:cubicBezTo>
                  <a:cubicBezTo>
                    <a:pt x="249" y="514"/>
                    <a:pt x="252" y="513"/>
                    <a:pt x="253" y="511"/>
                  </a:cubicBezTo>
                  <a:cubicBezTo>
                    <a:pt x="254" y="509"/>
                    <a:pt x="253" y="507"/>
                    <a:pt x="251" y="506"/>
                  </a:cubicBezTo>
                  <a:cubicBezTo>
                    <a:pt x="197" y="472"/>
                    <a:pt x="197" y="472"/>
                    <a:pt x="197" y="472"/>
                  </a:cubicBezTo>
                  <a:cubicBezTo>
                    <a:pt x="195" y="475"/>
                    <a:pt x="195" y="475"/>
                    <a:pt x="195" y="475"/>
                  </a:cubicBezTo>
                  <a:cubicBezTo>
                    <a:pt x="199" y="478"/>
                    <a:pt x="199" y="478"/>
                    <a:pt x="199" y="478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197" y="479"/>
                    <a:pt x="197" y="479"/>
                    <a:pt x="197" y="479"/>
                  </a:cubicBezTo>
                  <a:cubicBezTo>
                    <a:pt x="197" y="479"/>
                    <a:pt x="198" y="478"/>
                    <a:pt x="199" y="478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197" y="479"/>
                    <a:pt x="197" y="479"/>
                    <a:pt x="197" y="479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196" y="480"/>
                    <a:pt x="196" y="480"/>
                    <a:pt x="196" y="480"/>
                  </a:cubicBezTo>
                  <a:cubicBezTo>
                    <a:pt x="196" y="480"/>
                    <a:pt x="196" y="480"/>
                    <a:pt x="197" y="479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196" y="480"/>
                    <a:pt x="196" y="480"/>
                    <a:pt x="196" y="480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195" y="480"/>
                    <a:pt x="195" y="480"/>
                    <a:pt x="195" y="480"/>
                  </a:cubicBezTo>
                  <a:cubicBezTo>
                    <a:pt x="196" y="480"/>
                    <a:pt x="196" y="480"/>
                    <a:pt x="196" y="480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195" y="480"/>
                    <a:pt x="195" y="480"/>
                    <a:pt x="195" y="480"/>
                  </a:cubicBezTo>
                  <a:cubicBezTo>
                    <a:pt x="195" y="477"/>
                    <a:pt x="195" y="477"/>
                    <a:pt x="195" y="477"/>
                  </a:cubicBezTo>
                  <a:cubicBezTo>
                    <a:pt x="194" y="480"/>
                    <a:pt x="194" y="480"/>
                    <a:pt x="194" y="480"/>
                  </a:cubicBezTo>
                  <a:cubicBezTo>
                    <a:pt x="195" y="480"/>
                    <a:pt x="195" y="480"/>
                    <a:pt x="195" y="480"/>
                  </a:cubicBezTo>
                  <a:cubicBezTo>
                    <a:pt x="195" y="477"/>
                    <a:pt x="195" y="477"/>
                    <a:pt x="195" y="477"/>
                  </a:cubicBezTo>
                  <a:cubicBezTo>
                    <a:pt x="194" y="480"/>
                    <a:pt x="194" y="480"/>
                    <a:pt x="194" y="480"/>
                  </a:cubicBezTo>
                  <a:cubicBezTo>
                    <a:pt x="195" y="479"/>
                    <a:pt x="195" y="479"/>
                    <a:pt x="195" y="479"/>
                  </a:cubicBezTo>
                  <a:cubicBezTo>
                    <a:pt x="194" y="480"/>
                    <a:pt x="194" y="480"/>
                    <a:pt x="194" y="480"/>
                  </a:cubicBezTo>
                  <a:cubicBezTo>
                    <a:pt x="194" y="480"/>
                    <a:pt x="194" y="480"/>
                    <a:pt x="194" y="480"/>
                  </a:cubicBezTo>
                  <a:cubicBezTo>
                    <a:pt x="195" y="479"/>
                    <a:pt x="195" y="479"/>
                    <a:pt x="195" y="479"/>
                  </a:cubicBezTo>
                  <a:cubicBezTo>
                    <a:pt x="194" y="480"/>
                    <a:pt x="194" y="480"/>
                    <a:pt x="194" y="480"/>
                  </a:cubicBezTo>
                  <a:cubicBezTo>
                    <a:pt x="194" y="480"/>
                    <a:pt x="195" y="480"/>
                    <a:pt x="196" y="480"/>
                  </a:cubicBezTo>
                  <a:cubicBezTo>
                    <a:pt x="198" y="481"/>
                    <a:pt x="203" y="483"/>
                    <a:pt x="209" y="485"/>
                  </a:cubicBezTo>
                  <a:cubicBezTo>
                    <a:pt x="219" y="488"/>
                    <a:pt x="231" y="492"/>
                    <a:pt x="241" y="496"/>
                  </a:cubicBezTo>
                  <a:cubicBezTo>
                    <a:pt x="246" y="497"/>
                    <a:pt x="251" y="499"/>
                    <a:pt x="254" y="500"/>
                  </a:cubicBezTo>
                  <a:cubicBezTo>
                    <a:pt x="256" y="500"/>
                    <a:pt x="257" y="501"/>
                    <a:pt x="259" y="501"/>
                  </a:cubicBezTo>
                  <a:cubicBezTo>
                    <a:pt x="259" y="501"/>
                    <a:pt x="260" y="502"/>
                    <a:pt x="260" y="502"/>
                  </a:cubicBezTo>
                  <a:cubicBezTo>
                    <a:pt x="261" y="502"/>
                    <a:pt x="261" y="502"/>
                    <a:pt x="262" y="502"/>
                  </a:cubicBezTo>
                  <a:cubicBezTo>
                    <a:pt x="262" y="502"/>
                    <a:pt x="263" y="502"/>
                    <a:pt x="263" y="502"/>
                  </a:cubicBezTo>
                  <a:cubicBezTo>
                    <a:pt x="263" y="502"/>
                    <a:pt x="264" y="502"/>
                    <a:pt x="264" y="501"/>
                  </a:cubicBezTo>
                  <a:cubicBezTo>
                    <a:pt x="265" y="501"/>
                    <a:pt x="265" y="501"/>
                    <a:pt x="266" y="500"/>
                  </a:cubicBezTo>
                  <a:cubicBezTo>
                    <a:pt x="266" y="499"/>
                    <a:pt x="267" y="498"/>
                    <a:pt x="266" y="497"/>
                  </a:cubicBezTo>
                  <a:cubicBezTo>
                    <a:pt x="266" y="495"/>
                    <a:pt x="265" y="494"/>
                    <a:pt x="264" y="494"/>
                  </a:cubicBezTo>
                  <a:cubicBezTo>
                    <a:pt x="211" y="460"/>
                    <a:pt x="211" y="460"/>
                    <a:pt x="211" y="460"/>
                  </a:cubicBezTo>
                  <a:cubicBezTo>
                    <a:pt x="208" y="464"/>
                    <a:pt x="208" y="464"/>
                    <a:pt x="208" y="464"/>
                  </a:cubicBezTo>
                  <a:cubicBezTo>
                    <a:pt x="212" y="466"/>
                    <a:pt x="212" y="466"/>
                    <a:pt x="212" y="466"/>
                  </a:cubicBezTo>
                  <a:cubicBezTo>
                    <a:pt x="209" y="464"/>
                    <a:pt x="209" y="464"/>
                    <a:pt x="209" y="464"/>
                  </a:cubicBezTo>
                  <a:cubicBezTo>
                    <a:pt x="211" y="468"/>
                    <a:pt x="211" y="468"/>
                    <a:pt x="211" y="468"/>
                  </a:cubicBezTo>
                  <a:cubicBezTo>
                    <a:pt x="211" y="467"/>
                    <a:pt x="212" y="467"/>
                    <a:pt x="212" y="466"/>
                  </a:cubicBezTo>
                  <a:cubicBezTo>
                    <a:pt x="209" y="464"/>
                    <a:pt x="209" y="464"/>
                    <a:pt x="209" y="464"/>
                  </a:cubicBezTo>
                  <a:cubicBezTo>
                    <a:pt x="211" y="468"/>
                    <a:pt x="211" y="468"/>
                    <a:pt x="211" y="468"/>
                  </a:cubicBezTo>
                  <a:cubicBezTo>
                    <a:pt x="209" y="464"/>
                    <a:pt x="209" y="464"/>
                    <a:pt x="209" y="464"/>
                  </a:cubicBezTo>
                  <a:cubicBezTo>
                    <a:pt x="209" y="468"/>
                    <a:pt x="209" y="468"/>
                    <a:pt x="209" y="468"/>
                  </a:cubicBezTo>
                  <a:cubicBezTo>
                    <a:pt x="210" y="468"/>
                    <a:pt x="210" y="468"/>
                    <a:pt x="211" y="468"/>
                  </a:cubicBezTo>
                  <a:cubicBezTo>
                    <a:pt x="209" y="464"/>
                    <a:pt x="209" y="464"/>
                    <a:pt x="209" y="464"/>
                  </a:cubicBezTo>
                  <a:cubicBezTo>
                    <a:pt x="209" y="468"/>
                    <a:pt x="209" y="468"/>
                    <a:pt x="209" y="468"/>
                  </a:cubicBezTo>
                  <a:cubicBezTo>
                    <a:pt x="209" y="464"/>
                    <a:pt x="209" y="464"/>
                    <a:pt x="209" y="464"/>
                  </a:cubicBezTo>
                  <a:cubicBezTo>
                    <a:pt x="209" y="468"/>
                    <a:pt x="209" y="468"/>
                    <a:pt x="209" y="468"/>
                  </a:cubicBezTo>
                  <a:cubicBezTo>
                    <a:pt x="209" y="468"/>
                    <a:pt x="209" y="468"/>
                    <a:pt x="209" y="468"/>
                  </a:cubicBezTo>
                  <a:cubicBezTo>
                    <a:pt x="209" y="464"/>
                    <a:pt x="209" y="464"/>
                    <a:pt x="209" y="464"/>
                  </a:cubicBezTo>
                  <a:cubicBezTo>
                    <a:pt x="209" y="468"/>
                    <a:pt x="209" y="468"/>
                    <a:pt x="209" y="468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8" y="468"/>
                    <a:pt x="208" y="468"/>
                    <a:pt x="208" y="468"/>
                  </a:cubicBezTo>
                  <a:cubicBezTo>
                    <a:pt x="209" y="468"/>
                    <a:pt x="209" y="468"/>
                    <a:pt x="209" y="468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8" y="468"/>
                    <a:pt x="208" y="468"/>
                    <a:pt x="208" y="468"/>
                  </a:cubicBezTo>
                  <a:cubicBezTo>
                    <a:pt x="208" y="467"/>
                    <a:pt x="208" y="467"/>
                    <a:pt x="208" y="467"/>
                  </a:cubicBezTo>
                  <a:cubicBezTo>
                    <a:pt x="208" y="468"/>
                    <a:pt x="208" y="468"/>
                    <a:pt x="208" y="468"/>
                  </a:cubicBezTo>
                  <a:cubicBezTo>
                    <a:pt x="208" y="468"/>
                    <a:pt x="208" y="468"/>
                    <a:pt x="208" y="468"/>
                  </a:cubicBezTo>
                  <a:cubicBezTo>
                    <a:pt x="208" y="467"/>
                    <a:pt x="208" y="467"/>
                    <a:pt x="208" y="467"/>
                  </a:cubicBezTo>
                  <a:cubicBezTo>
                    <a:pt x="208" y="468"/>
                    <a:pt x="208" y="468"/>
                    <a:pt x="208" y="468"/>
                  </a:cubicBezTo>
                  <a:cubicBezTo>
                    <a:pt x="208" y="468"/>
                    <a:pt x="208" y="468"/>
                    <a:pt x="209" y="469"/>
                  </a:cubicBezTo>
                  <a:cubicBezTo>
                    <a:pt x="212" y="469"/>
                    <a:pt x="217" y="471"/>
                    <a:pt x="223" y="474"/>
                  </a:cubicBezTo>
                  <a:cubicBezTo>
                    <a:pt x="232" y="477"/>
                    <a:pt x="244" y="482"/>
                    <a:pt x="254" y="486"/>
                  </a:cubicBezTo>
                  <a:cubicBezTo>
                    <a:pt x="259" y="487"/>
                    <a:pt x="263" y="489"/>
                    <a:pt x="266" y="490"/>
                  </a:cubicBezTo>
                  <a:cubicBezTo>
                    <a:pt x="268" y="491"/>
                    <a:pt x="269" y="491"/>
                    <a:pt x="270" y="492"/>
                  </a:cubicBezTo>
                  <a:cubicBezTo>
                    <a:pt x="270" y="492"/>
                    <a:pt x="271" y="492"/>
                    <a:pt x="271" y="492"/>
                  </a:cubicBezTo>
                  <a:cubicBezTo>
                    <a:pt x="272" y="492"/>
                    <a:pt x="272" y="492"/>
                    <a:pt x="272" y="492"/>
                  </a:cubicBezTo>
                  <a:cubicBezTo>
                    <a:pt x="272" y="492"/>
                    <a:pt x="272" y="492"/>
                    <a:pt x="272" y="492"/>
                  </a:cubicBezTo>
                  <a:cubicBezTo>
                    <a:pt x="272" y="492"/>
                    <a:pt x="272" y="492"/>
                    <a:pt x="273" y="492"/>
                  </a:cubicBezTo>
                  <a:cubicBezTo>
                    <a:pt x="273" y="492"/>
                    <a:pt x="273" y="492"/>
                    <a:pt x="274" y="492"/>
                  </a:cubicBezTo>
                  <a:cubicBezTo>
                    <a:pt x="274" y="492"/>
                    <a:pt x="274" y="492"/>
                    <a:pt x="275" y="492"/>
                  </a:cubicBezTo>
                  <a:cubicBezTo>
                    <a:pt x="275" y="492"/>
                    <a:pt x="276" y="492"/>
                    <a:pt x="276" y="491"/>
                  </a:cubicBezTo>
                  <a:cubicBezTo>
                    <a:pt x="277" y="490"/>
                    <a:pt x="277" y="490"/>
                    <a:pt x="277" y="490"/>
                  </a:cubicBezTo>
                  <a:cubicBezTo>
                    <a:pt x="277" y="490"/>
                    <a:pt x="277" y="489"/>
                    <a:pt x="277" y="488"/>
                  </a:cubicBezTo>
                  <a:cubicBezTo>
                    <a:pt x="277" y="487"/>
                    <a:pt x="277" y="487"/>
                    <a:pt x="277" y="486"/>
                  </a:cubicBezTo>
                  <a:cubicBezTo>
                    <a:pt x="276" y="485"/>
                    <a:pt x="276" y="485"/>
                    <a:pt x="276" y="485"/>
                  </a:cubicBezTo>
                  <a:cubicBezTo>
                    <a:pt x="275" y="484"/>
                    <a:pt x="275" y="484"/>
                    <a:pt x="274" y="483"/>
                  </a:cubicBezTo>
                  <a:cubicBezTo>
                    <a:pt x="272" y="481"/>
                    <a:pt x="267" y="479"/>
                    <a:pt x="262" y="475"/>
                  </a:cubicBezTo>
                  <a:cubicBezTo>
                    <a:pt x="247" y="466"/>
                    <a:pt x="225" y="453"/>
                    <a:pt x="225" y="453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6" y="459"/>
                    <a:pt x="226" y="459"/>
                    <a:pt x="226" y="459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5" y="460"/>
                    <a:pt x="225" y="460"/>
                    <a:pt x="225" y="460"/>
                  </a:cubicBezTo>
                  <a:cubicBezTo>
                    <a:pt x="225" y="460"/>
                    <a:pt x="226" y="460"/>
                    <a:pt x="226" y="459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5" y="460"/>
                    <a:pt x="225" y="460"/>
                    <a:pt x="225" y="460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3" y="461"/>
                    <a:pt x="223" y="461"/>
                    <a:pt x="223" y="461"/>
                  </a:cubicBezTo>
                  <a:cubicBezTo>
                    <a:pt x="223" y="461"/>
                    <a:pt x="224" y="461"/>
                    <a:pt x="225" y="460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3" y="461"/>
                    <a:pt x="223" y="461"/>
                    <a:pt x="223" y="461"/>
                  </a:cubicBezTo>
                  <a:cubicBezTo>
                    <a:pt x="223" y="457"/>
                    <a:pt x="223" y="457"/>
                    <a:pt x="223" y="457"/>
                  </a:cubicBezTo>
                  <a:cubicBezTo>
                    <a:pt x="223" y="461"/>
                    <a:pt x="223" y="461"/>
                    <a:pt x="223" y="461"/>
                  </a:cubicBezTo>
                  <a:cubicBezTo>
                    <a:pt x="223" y="461"/>
                    <a:pt x="223" y="461"/>
                    <a:pt x="223" y="461"/>
                  </a:cubicBezTo>
                  <a:cubicBezTo>
                    <a:pt x="223" y="457"/>
                    <a:pt x="223" y="457"/>
                    <a:pt x="223" y="457"/>
                  </a:cubicBezTo>
                  <a:cubicBezTo>
                    <a:pt x="223" y="461"/>
                    <a:pt x="223" y="461"/>
                    <a:pt x="223" y="461"/>
                  </a:cubicBezTo>
                  <a:cubicBezTo>
                    <a:pt x="223" y="458"/>
                    <a:pt x="223" y="458"/>
                    <a:pt x="223" y="458"/>
                  </a:cubicBezTo>
                  <a:cubicBezTo>
                    <a:pt x="222" y="461"/>
                    <a:pt x="222" y="461"/>
                    <a:pt x="222" y="461"/>
                  </a:cubicBezTo>
                  <a:cubicBezTo>
                    <a:pt x="223" y="461"/>
                    <a:pt x="223" y="461"/>
                    <a:pt x="223" y="461"/>
                  </a:cubicBezTo>
                  <a:cubicBezTo>
                    <a:pt x="223" y="458"/>
                    <a:pt x="223" y="458"/>
                    <a:pt x="223" y="458"/>
                  </a:cubicBezTo>
                  <a:cubicBezTo>
                    <a:pt x="222" y="461"/>
                    <a:pt x="222" y="461"/>
                    <a:pt x="222" y="461"/>
                  </a:cubicBezTo>
                  <a:cubicBezTo>
                    <a:pt x="222" y="461"/>
                    <a:pt x="222" y="461"/>
                    <a:pt x="222" y="461"/>
                  </a:cubicBezTo>
                  <a:cubicBezTo>
                    <a:pt x="222" y="461"/>
                    <a:pt x="224" y="461"/>
                    <a:pt x="226" y="462"/>
                  </a:cubicBezTo>
                  <a:cubicBezTo>
                    <a:pt x="233" y="464"/>
                    <a:pt x="247" y="468"/>
                    <a:pt x="259" y="472"/>
                  </a:cubicBezTo>
                  <a:cubicBezTo>
                    <a:pt x="266" y="474"/>
                    <a:pt x="272" y="475"/>
                    <a:pt x="276" y="477"/>
                  </a:cubicBezTo>
                  <a:cubicBezTo>
                    <a:pt x="279" y="477"/>
                    <a:pt x="280" y="478"/>
                    <a:pt x="282" y="478"/>
                  </a:cubicBezTo>
                  <a:cubicBezTo>
                    <a:pt x="283" y="478"/>
                    <a:pt x="283" y="478"/>
                    <a:pt x="284" y="479"/>
                  </a:cubicBezTo>
                  <a:cubicBezTo>
                    <a:pt x="285" y="479"/>
                    <a:pt x="285" y="479"/>
                    <a:pt x="285" y="479"/>
                  </a:cubicBezTo>
                  <a:cubicBezTo>
                    <a:pt x="285" y="479"/>
                    <a:pt x="285" y="479"/>
                    <a:pt x="286" y="479"/>
                  </a:cubicBezTo>
                  <a:cubicBezTo>
                    <a:pt x="286" y="479"/>
                    <a:pt x="286" y="479"/>
                    <a:pt x="287" y="479"/>
                  </a:cubicBezTo>
                  <a:cubicBezTo>
                    <a:pt x="287" y="479"/>
                    <a:pt x="288" y="479"/>
                    <a:pt x="288" y="478"/>
                  </a:cubicBezTo>
                  <a:cubicBezTo>
                    <a:pt x="288" y="478"/>
                    <a:pt x="289" y="478"/>
                    <a:pt x="290" y="477"/>
                  </a:cubicBezTo>
                  <a:cubicBezTo>
                    <a:pt x="290" y="476"/>
                    <a:pt x="290" y="475"/>
                    <a:pt x="290" y="474"/>
                  </a:cubicBezTo>
                  <a:cubicBezTo>
                    <a:pt x="290" y="472"/>
                    <a:pt x="289" y="471"/>
                    <a:pt x="288" y="471"/>
                  </a:cubicBezTo>
                  <a:cubicBezTo>
                    <a:pt x="235" y="437"/>
                    <a:pt x="235" y="437"/>
                    <a:pt x="235" y="437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6" y="443"/>
                    <a:pt x="236" y="443"/>
                    <a:pt x="236" y="443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5" y="445"/>
                    <a:pt x="235" y="445"/>
                    <a:pt x="235" y="445"/>
                  </a:cubicBezTo>
                  <a:cubicBezTo>
                    <a:pt x="235" y="444"/>
                    <a:pt x="236" y="444"/>
                    <a:pt x="236" y="443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5" y="445"/>
                    <a:pt x="235" y="445"/>
                    <a:pt x="235" y="445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4" y="445"/>
                    <a:pt x="234" y="445"/>
                    <a:pt x="235" y="445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2"/>
                    <a:pt x="233" y="442"/>
                    <a:pt x="233" y="442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2"/>
                    <a:pt x="233" y="442"/>
                    <a:pt x="233" y="442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3"/>
                    <a:pt x="233" y="443"/>
                    <a:pt x="233" y="443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3"/>
                    <a:pt x="233" y="443"/>
                    <a:pt x="233" y="443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3" y="445"/>
                    <a:pt x="234" y="446"/>
                  </a:cubicBezTo>
                  <a:cubicBezTo>
                    <a:pt x="236" y="446"/>
                    <a:pt x="241" y="448"/>
                    <a:pt x="247" y="450"/>
                  </a:cubicBezTo>
                  <a:cubicBezTo>
                    <a:pt x="256" y="453"/>
                    <a:pt x="267" y="456"/>
                    <a:pt x="276" y="460"/>
                  </a:cubicBezTo>
                  <a:cubicBezTo>
                    <a:pt x="281" y="461"/>
                    <a:pt x="284" y="462"/>
                    <a:pt x="287" y="463"/>
                  </a:cubicBezTo>
                  <a:cubicBezTo>
                    <a:pt x="290" y="464"/>
                    <a:pt x="292" y="465"/>
                    <a:pt x="292" y="465"/>
                  </a:cubicBezTo>
                  <a:cubicBezTo>
                    <a:pt x="294" y="466"/>
                    <a:pt x="296" y="465"/>
                    <a:pt x="297" y="463"/>
                  </a:cubicBezTo>
                  <a:cubicBezTo>
                    <a:pt x="298" y="461"/>
                    <a:pt x="297" y="458"/>
                    <a:pt x="295" y="457"/>
                  </a:cubicBezTo>
                  <a:cubicBezTo>
                    <a:pt x="277" y="446"/>
                    <a:pt x="277" y="446"/>
                    <a:pt x="277" y="446"/>
                  </a:cubicBezTo>
                  <a:cubicBezTo>
                    <a:pt x="295" y="452"/>
                    <a:pt x="295" y="452"/>
                    <a:pt x="295" y="452"/>
                  </a:cubicBezTo>
                  <a:cubicBezTo>
                    <a:pt x="297" y="453"/>
                    <a:pt x="299" y="452"/>
                    <a:pt x="300" y="450"/>
                  </a:cubicBezTo>
                  <a:cubicBezTo>
                    <a:pt x="301" y="448"/>
                    <a:pt x="301" y="446"/>
                    <a:pt x="299" y="445"/>
                  </a:cubicBezTo>
                  <a:cubicBezTo>
                    <a:pt x="248" y="413"/>
                    <a:pt x="248" y="413"/>
                    <a:pt x="248" y="413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9" y="419"/>
                    <a:pt x="249" y="419"/>
                    <a:pt x="249" y="419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8" y="420"/>
                    <a:pt x="248" y="420"/>
                    <a:pt x="248" y="420"/>
                  </a:cubicBezTo>
                  <a:cubicBezTo>
                    <a:pt x="248" y="420"/>
                    <a:pt x="249" y="420"/>
                    <a:pt x="249" y="419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8" y="420"/>
                    <a:pt x="248" y="420"/>
                    <a:pt x="248" y="420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7" y="421"/>
                    <a:pt x="247" y="421"/>
                    <a:pt x="247" y="421"/>
                  </a:cubicBezTo>
                  <a:cubicBezTo>
                    <a:pt x="247" y="421"/>
                    <a:pt x="247" y="421"/>
                    <a:pt x="248" y="420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7" y="421"/>
                    <a:pt x="247" y="421"/>
                    <a:pt x="247" y="421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6" y="421"/>
                    <a:pt x="246" y="421"/>
                    <a:pt x="246" y="421"/>
                  </a:cubicBezTo>
                  <a:cubicBezTo>
                    <a:pt x="247" y="421"/>
                    <a:pt x="247" y="421"/>
                    <a:pt x="247" y="421"/>
                  </a:cubicBezTo>
                  <a:cubicBezTo>
                    <a:pt x="246" y="417"/>
                    <a:pt x="246" y="417"/>
                    <a:pt x="246" y="417"/>
                  </a:cubicBezTo>
                  <a:cubicBezTo>
                    <a:pt x="246" y="421"/>
                    <a:pt x="246" y="421"/>
                    <a:pt x="246" y="421"/>
                  </a:cubicBezTo>
                  <a:cubicBezTo>
                    <a:pt x="246" y="419"/>
                    <a:pt x="246" y="419"/>
                    <a:pt x="246" y="419"/>
                  </a:cubicBezTo>
                  <a:cubicBezTo>
                    <a:pt x="246" y="421"/>
                    <a:pt x="246" y="421"/>
                    <a:pt x="246" y="421"/>
                  </a:cubicBezTo>
                  <a:cubicBezTo>
                    <a:pt x="246" y="421"/>
                    <a:pt x="246" y="421"/>
                    <a:pt x="246" y="421"/>
                  </a:cubicBezTo>
                  <a:cubicBezTo>
                    <a:pt x="246" y="419"/>
                    <a:pt x="246" y="419"/>
                    <a:pt x="246" y="419"/>
                  </a:cubicBezTo>
                  <a:cubicBezTo>
                    <a:pt x="246" y="421"/>
                    <a:pt x="246" y="421"/>
                    <a:pt x="246" y="421"/>
                  </a:cubicBezTo>
                  <a:cubicBezTo>
                    <a:pt x="246" y="421"/>
                    <a:pt x="246" y="421"/>
                    <a:pt x="246" y="421"/>
                  </a:cubicBezTo>
                  <a:cubicBezTo>
                    <a:pt x="246" y="421"/>
                    <a:pt x="248" y="421"/>
                    <a:pt x="250" y="422"/>
                  </a:cubicBezTo>
                  <a:cubicBezTo>
                    <a:pt x="258" y="424"/>
                    <a:pt x="272" y="429"/>
                    <a:pt x="284" y="434"/>
                  </a:cubicBezTo>
                  <a:cubicBezTo>
                    <a:pt x="291" y="436"/>
                    <a:pt x="296" y="438"/>
                    <a:pt x="301" y="440"/>
                  </a:cubicBezTo>
                  <a:cubicBezTo>
                    <a:pt x="305" y="441"/>
                    <a:pt x="307" y="442"/>
                    <a:pt x="307" y="442"/>
                  </a:cubicBezTo>
                  <a:cubicBezTo>
                    <a:pt x="309" y="443"/>
                    <a:pt x="311" y="442"/>
                    <a:pt x="313" y="441"/>
                  </a:cubicBezTo>
                  <a:cubicBezTo>
                    <a:pt x="313" y="440"/>
                    <a:pt x="313" y="439"/>
                    <a:pt x="313" y="438"/>
                  </a:cubicBezTo>
                  <a:cubicBezTo>
                    <a:pt x="313" y="437"/>
                    <a:pt x="313" y="437"/>
                    <a:pt x="313" y="436"/>
                  </a:cubicBezTo>
                  <a:cubicBezTo>
                    <a:pt x="312" y="436"/>
                    <a:pt x="312" y="435"/>
                    <a:pt x="312" y="435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0" y="434"/>
                    <a:pt x="308" y="433"/>
                    <a:pt x="306" y="431"/>
                  </a:cubicBezTo>
                  <a:cubicBezTo>
                    <a:pt x="299" y="427"/>
                    <a:pt x="285" y="419"/>
                    <a:pt x="273" y="411"/>
                  </a:cubicBezTo>
                  <a:cubicBezTo>
                    <a:pt x="267" y="408"/>
                    <a:pt x="261" y="404"/>
                    <a:pt x="257" y="402"/>
                  </a:cubicBezTo>
                  <a:cubicBezTo>
                    <a:pt x="255" y="400"/>
                    <a:pt x="253" y="399"/>
                    <a:pt x="252" y="398"/>
                  </a:cubicBezTo>
                  <a:cubicBezTo>
                    <a:pt x="252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49" y="400"/>
                    <a:pt x="249" y="400"/>
                    <a:pt x="249" y="400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49" y="400"/>
                    <a:pt x="249" y="400"/>
                    <a:pt x="249" y="400"/>
                  </a:cubicBezTo>
                  <a:cubicBezTo>
                    <a:pt x="251" y="398"/>
                    <a:pt x="251" y="398"/>
                    <a:pt x="251" y="398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52" y="400"/>
                    <a:pt x="252" y="400"/>
                    <a:pt x="252" y="400"/>
                  </a:cubicBezTo>
                  <a:cubicBezTo>
                    <a:pt x="252" y="399"/>
                    <a:pt x="251" y="398"/>
                    <a:pt x="251" y="398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52" y="400"/>
                    <a:pt x="252" y="400"/>
                    <a:pt x="252" y="400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51" y="403"/>
                    <a:pt x="251" y="403"/>
                    <a:pt x="251" y="403"/>
                  </a:cubicBezTo>
                  <a:cubicBezTo>
                    <a:pt x="252" y="402"/>
                    <a:pt x="252" y="401"/>
                    <a:pt x="252" y="400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51" y="403"/>
                    <a:pt x="251" y="403"/>
                    <a:pt x="251" y="403"/>
                  </a:cubicBezTo>
                  <a:cubicBezTo>
                    <a:pt x="251" y="403"/>
                    <a:pt x="251" y="403"/>
                    <a:pt x="251" y="403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50" y="404"/>
                    <a:pt x="250" y="404"/>
                    <a:pt x="250" y="404"/>
                  </a:cubicBezTo>
                  <a:cubicBezTo>
                    <a:pt x="250" y="404"/>
                    <a:pt x="251" y="403"/>
                    <a:pt x="251" y="403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50" y="404"/>
                    <a:pt x="250" y="404"/>
                    <a:pt x="250" y="404"/>
                  </a:cubicBezTo>
                  <a:cubicBezTo>
                    <a:pt x="248" y="401"/>
                    <a:pt x="248" y="401"/>
                    <a:pt x="248" y="401"/>
                  </a:cubicBezTo>
                  <a:cubicBezTo>
                    <a:pt x="249" y="404"/>
                    <a:pt x="249" y="404"/>
                    <a:pt x="249" y="404"/>
                  </a:cubicBezTo>
                  <a:cubicBezTo>
                    <a:pt x="249" y="404"/>
                    <a:pt x="249" y="404"/>
                    <a:pt x="250" y="404"/>
                  </a:cubicBezTo>
                  <a:cubicBezTo>
                    <a:pt x="248" y="401"/>
                    <a:pt x="248" y="401"/>
                    <a:pt x="248" y="401"/>
                  </a:cubicBezTo>
                  <a:cubicBezTo>
                    <a:pt x="249" y="404"/>
                    <a:pt x="249" y="404"/>
                    <a:pt x="249" y="404"/>
                  </a:cubicBezTo>
                  <a:cubicBezTo>
                    <a:pt x="248" y="402"/>
                    <a:pt x="248" y="402"/>
                    <a:pt x="248" y="402"/>
                  </a:cubicBezTo>
                  <a:cubicBezTo>
                    <a:pt x="248" y="404"/>
                    <a:pt x="248" y="404"/>
                    <a:pt x="248" y="404"/>
                  </a:cubicBezTo>
                  <a:cubicBezTo>
                    <a:pt x="249" y="404"/>
                    <a:pt x="249" y="404"/>
                    <a:pt x="249" y="404"/>
                  </a:cubicBezTo>
                  <a:cubicBezTo>
                    <a:pt x="248" y="402"/>
                    <a:pt x="248" y="402"/>
                    <a:pt x="248" y="402"/>
                  </a:cubicBezTo>
                  <a:cubicBezTo>
                    <a:pt x="248" y="404"/>
                    <a:pt x="248" y="404"/>
                    <a:pt x="248" y="404"/>
                  </a:cubicBezTo>
                  <a:cubicBezTo>
                    <a:pt x="248" y="403"/>
                    <a:pt x="248" y="403"/>
                    <a:pt x="248" y="403"/>
                  </a:cubicBezTo>
                  <a:cubicBezTo>
                    <a:pt x="248" y="404"/>
                    <a:pt x="248" y="404"/>
                    <a:pt x="248" y="404"/>
                  </a:cubicBezTo>
                  <a:cubicBezTo>
                    <a:pt x="248" y="404"/>
                    <a:pt x="248" y="404"/>
                    <a:pt x="248" y="404"/>
                  </a:cubicBezTo>
                  <a:cubicBezTo>
                    <a:pt x="248" y="403"/>
                    <a:pt x="248" y="403"/>
                    <a:pt x="248" y="403"/>
                  </a:cubicBezTo>
                  <a:cubicBezTo>
                    <a:pt x="248" y="404"/>
                    <a:pt x="248" y="404"/>
                    <a:pt x="248" y="404"/>
                  </a:cubicBezTo>
                  <a:cubicBezTo>
                    <a:pt x="248" y="404"/>
                    <a:pt x="248" y="404"/>
                    <a:pt x="248" y="404"/>
                  </a:cubicBezTo>
                  <a:cubicBezTo>
                    <a:pt x="249" y="405"/>
                    <a:pt x="251" y="405"/>
                    <a:pt x="253" y="406"/>
                  </a:cubicBezTo>
                  <a:cubicBezTo>
                    <a:pt x="261" y="408"/>
                    <a:pt x="275" y="412"/>
                    <a:pt x="287" y="416"/>
                  </a:cubicBezTo>
                  <a:cubicBezTo>
                    <a:pt x="292" y="418"/>
                    <a:pt x="298" y="420"/>
                    <a:pt x="302" y="421"/>
                  </a:cubicBezTo>
                  <a:cubicBezTo>
                    <a:pt x="306" y="423"/>
                    <a:pt x="308" y="424"/>
                    <a:pt x="308" y="424"/>
                  </a:cubicBezTo>
                  <a:cubicBezTo>
                    <a:pt x="310" y="424"/>
                    <a:pt x="312" y="424"/>
                    <a:pt x="313" y="422"/>
                  </a:cubicBezTo>
                  <a:cubicBezTo>
                    <a:pt x="314" y="421"/>
                    <a:pt x="314" y="420"/>
                    <a:pt x="314" y="420"/>
                  </a:cubicBezTo>
                  <a:cubicBezTo>
                    <a:pt x="314" y="418"/>
                    <a:pt x="314" y="418"/>
                    <a:pt x="313" y="417"/>
                  </a:cubicBezTo>
                  <a:cubicBezTo>
                    <a:pt x="313" y="417"/>
                    <a:pt x="313" y="416"/>
                    <a:pt x="312" y="416"/>
                  </a:cubicBezTo>
                  <a:cubicBezTo>
                    <a:pt x="312" y="415"/>
                    <a:pt x="311" y="415"/>
                    <a:pt x="310" y="414"/>
                  </a:cubicBezTo>
                  <a:cubicBezTo>
                    <a:pt x="308" y="412"/>
                    <a:pt x="303" y="409"/>
                    <a:pt x="297" y="405"/>
                  </a:cubicBezTo>
                  <a:cubicBezTo>
                    <a:pt x="288" y="400"/>
                    <a:pt x="277" y="393"/>
                    <a:pt x="268" y="388"/>
                  </a:cubicBezTo>
                  <a:cubicBezTo>
                    <a:pt x="264" y="386"/>
                    <a:pt x="260" y="383"/>
                    <a:pt x="257" y="382"/>
                  </a:cubicBezTo>
                  <a:cubicBezTo>
                    <a:pt x="256" y="381"/>
                    <a:pt x="254" y="380"/>
                    <a:pt x="254" y="380"/>
                  </a:cubicBezTo>
                  <a:cubicBezTo>
                    <a:pt x="253" y="379"/>
                    <a:pt x="253" y="379"/>
                    <a:pt x="253" y="379"/>
                  </a:cubicBezTo>
                  <a:cubicBezTo>
                    <a:pt x="253" y="379"/>
                    <a:pt x="253" y="379"/>
                    <a:pt x="253" y="379"/>
                  </a:cubicBezTo>
                  <a:cubicBezTo>
                    <a:pt x="251" y="382"/>
                    <a:pt x="251" y="382"/>
                    <a:pt x="251" y="382"/>
                  </a:cubicBezTo>
                  <a:cubicBezTo>
                    <a:pt x="253" y="379"/>
                    <a:pt x="253" y="379"/>
                    <a:pt x="253" y="379"/>
                  </a:cubicBezTo>
                  <a:cubicBezTo>
                    <a:pt x="253" y="379"/>
                    <a:pt x="253" y="379"/>
                    <a:pt x="253" y="379"/>
                  </a:cubicBezTo>
                  <a:cubicBezTo>
                    <a:pt x="251" y="382"/>
                    <a:pt x="251" y="382"/>
                    <a:pt x="251" y="382"/>
                  </a:cubicBezTo>
                  <a:cubicBezTo>
                    <a:pt x="253" y="379"/>
                    <a:pt x="253" y="379"/>
                    <a:pt x="253" y="379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54" y="380"/>
                    <a:pt x="254" y="380"/>
                    <a:pt x="254" y="380"/>
                  </a:cubicBezTo>
                  <a:cubicBezTo>
                    <a:pt x="253" y="379"/>
                    <a:pt x="253" y="379"/>
                    <a:pt x="253" y="379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54" y="380"/>
                    <a:pt x="254" y="380"/>
                    <a:pt x="254" y="380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54" y="381"/>
                    <a:pt x="254" y="381"/>
                    <a:pt x="254" y="381"/>
                  </a:cubicBezTo>
                  <a:cubicBezTo>
                    <a:pt x="254" y="380"/>
                    <a:pt x="254" y="380"/>
                    <a:pt x="254" y="380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54" y="381"/>
                    <a:pt x="254" y="381"/>
                    <a:pt x="254" y="381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55" y="382"/>
                    <a:pt x="255" y="382"/>
                    <a:pt x="255" y="382"/>
                  </a:cubicBezTo>
                  <a:cubicBezTo>
                    <a:pt x="255" y="382"/>
                    <a:pt x="254" y="381"/>
                    <a:pt x="254" y="381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55" y="382"/>
                    <a:pt x="255" y="382"/>
                    <a:pt x="255" y="382"/>
                  </a:cubicBezTo>
                  <a:cubicBezTo>
                    <a:pt x="250" y="382"/>
                    <a:pt x="250" y="382"/>
                    <a:pt x="250" y="382"/>
                  </a:cubicBezTo>
                  <a:cubicBezTo>
                    <a:pt x="249" y="386"/>
                    <a:pt x="249" y="386"/>
                    <a:pt x="249" y="386"/>
                  </a:cubicBezTo>
                  <a:cubicBezTo>
                    <a:pt x="249" y="386"/>
                    <a:pt x="265" y="393"/>
                    <a:pt x="282" y="400"/>
                  </a:cubicBezTo>
                  <a:cubicBezTo>
                    <a:pt x="290" y="403"/>
                    <a:pt x="299" y="407"/>
                    <a:pt x="306" y="409"/>
                  </a:cubicBezTo>
                  <a:cubicBezTo>
                    <a:pt x="309" y="411"/>
                    <a:pt x="312" y="412"/>
                    <a:pt x="314" y="413"/>
                  </a:cubicBezTo>
                  <a:cubicBezTo>
                    <a:pt x="315" y="413"/>
                    <a:pt x="316" y="413"/>
                    <a:pt x="317" y="413"/>
                  </a:cubicBezTo>
                  <a:cubicBezTo>
                    <a:pt x="318" y="414"/>
                    <a:pt x="318" y="414"/>
                    <a:pt x="318" y="414"/>
                  </a:cubicBezTo>
                  <a:cubicBezTo>
                    <a:pt x="319" y="414"/>
                    <a:pt x="319" y="414"/>
                    <a:pt x="320" y="414"/>
                  </a:cubicBezTo>
                  <a:cubicBezTo>
                    <a:pt x="320" y="414"/>
                    <a:pt x="321" y="414"/>
                    <a:pt x="321" y="414"/>
                  </a:cubicBezTo>
                  <a:cubicBezTo>
                    <a:pt x="322" y="414"/>
                    <a:pt x="322" y="414"/>
                    <a:pt x="322" y="413"/>
                  </a:cubicBezTo>
                  <a:cubicBezTo>
                    <a:pt x="323" y="413"/>
                    <a:pt x="323" y="413"/>
                    <a:pt x="324" y="412"/>
                  </a:cubicBezTo>
                  <a:cubicBezTo>
                    <a:pt x="324" y="412"/>
                    <a:pt x="324" y="412"/>
                    <a:pt x="324" y="412"/>
                  </a:cubicBezTo>
                  <a:cubicBezTo>
                    <a:pt x="324" y="411"/>
                    <a:pt x="324" y="410"/>
                    <a:pt x="324" y="410"/>
                  </a:cubicBezTo>
                  <a:cubicBezTo>
                    <a:pt x="324" y="409"/>
                    <a:pt x="324" y="408"/>
                    <a:pt x="324" y="408"/>
                  </a:cubicBezTo>
                  <a:cubicBezTo>
                    <a:pt x="324" y="407"/>
                    <a:pt x="323" y="407"/>
                    <a:pt x="323" y="406"/>
                  </a:cubicBezTo>
                  <a:cubicBezTo>
                    <a:pt x="323" y="406"/>
                    <a:pt x="323" y="406"/>
                    <a:pt x="322" y="406"/>
                  </a:cubicBezTo>
                  <a:cubicBezTo>
                    <a:pt x="321" y="405"/>
                    <a:pt x="320" y="404"/>
                    <a:pt x="317" y="402"/>
                  </a:cubicBezTo>
                  <a:cubicBezTo>
                    <a:pt x="309" y="397"/>
                    <a:pt x="294" y="388"/>
                    <a:pt x="281" y="380"/>
                  </a:cubicBezTo>
                  <a:cubicBezTo>
                    <a:pt x="274" y="376"/>
                    <a:pt x="268" y="373"/>
                    <a:pt x="264" y="370"/>
                  </a:cubicBezTo>
                  <a:cubicBezTo>
                    <a:pt x="262" y="368"/>
                    <a:pt x="260" y="367"/>
                    <a:pt x="259" y="367"/>
                  </a:cubicBezTo>
                  <a:cubicBezTo>
                    <a:pt x="258" y="366"/>
                    <a:pt x="258" y="366"/>
                    <a:pt x="258" y="366"/>
                  </a:cubicBezTo>
                  <a:cubicBezTo>
                    <a:pt x="257" y="366"/>
                    <a:pt x="257" y="366"/>
                    <a:pt x="257" y="366"/>
                  </a:cubicBezTo>
                  <a:cubicBezTo>
                    <a:pt x="256" y="367"/>
                    <a:pt x="256" y="367"/>
                    <a:pt x="256" y="367"/>
                  </a:cubicBezTo>
                  <a:cubicBezTo>
                    <a:pt x="258" y="366"/>
                    <a:pt x="258" y="366"/>
                    <a:pt x="258" y="366"/>
                  </a:cubicBezTo>
                  <a:cubicBezTo>
                    <a:pt x="257" y="366"/>
                    <a:pt x="257" y="366"/>
                    <a:pt x="257" y="366"/>
                  </a:cubicBezTo>
                  <a:cubicBezTo>
                    <a:pt x="256" y="367"/>
                    <a:pt x="256" y="367"/>
                    <a:pt x="256" y="367"/>
                  </a:cubicBezTo>
                  <a:cubicBezTo>
                    <a:pt x="258" y="366"/>
                    <a:pt x="258" y="366"/>
                    <a:pt x="258" y="366"/>
                  </a:cubicBezTo>
                  <a:cubicBezTo>
                    <a:pt x="255" y="368"/>
                    <a:pt x="255" y="368"/>
                    <a:pt x="255" y="368"/>
                  </a:cubicBezTo>
                  <a:cubicBezTo>
                    <a:pt x="258" y="366"/>
                    <a:pt x="258" y="366"/>
                    <a:pt x="258" y="366"/>
                  </a:cubicBezTo>
                  <a:cubicBezTo>
                    <a:pt x="258" y="366"/>
                    <a:pt x="258" y="366"/>
                    <a:pt x="258" y="366"/>
                  </a:cubicBezTo>
                  <a:cubicBezTo>
                    <a:pt x="255" y="368"/>
                    <a:pt x="255" y="368"/>
                    <a:pt x="255" y="368"/>
                  </a:cubicBezTo>
                  <a:cubicBezTo>
                    <a:pt x="258" y="366"/>
                    <a:pt x="258" y="366"/>
                    <a:pt x="258" y="366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9" y="369"/>
                    <a:pt x="259" y="369"/>
                    <a:pt x="259" y="369"/>
                  </a:cubicBezTo>
                  <a:cubicBezTo>
                    <a:pt x="259" y="367"/>
                    <a:pt x="258" y="367"/>
                    <a:pt x="258" y="366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9" y="369"/>
                    <a:pt x="259" y="369"/>
                    <a:pt x="259" y="369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8" y="371"/>
                    <a:pt x="258" y="371"/>
                    <a:pt x="258" y="371"/>
                  </a:cubicBezTo>
                  <a:cubicBezTo>
                    <a:pt x="259" y="370"/>
                    <a:pt x="259" y="369"/>
                    <a:pt x="259" y="369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8" y="371"/>
                    <a:pt x="258" y="371"/>
                    <a:pt x="258" y="371"/>
                  </a:cubicBezTo>
                  <a:cubicBezTo>
                    <a:pt x="258" y="371"/>
                    <a:pt x="258" y="371"/>
                    <a:pt x="258" y="371"/>
                  </a:cubicBezTo>
                  <a:cubicBezTo>
                    <a:pt x="254" y="368"/>
                    <a:pt x="254" y="368"/>
                    <a:pt x="254" y="368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7" y="372"/>
                    <a:pt x="258" y="371"/>
                    <a:pt x="258" y="371"/>
                  </a:cubicBezTo>
                  <a:cubicBezTo>
                    <a:pt x="254" y="368"/>
                    <a:pt x="254" y="368"/>
                    <a:pt x="254" y="368"/>
                  </a:cubicBezTo>
                  <a:cubicBezTo>
                    <a:pt x="257" y="372"/>
                    <a:pt x="257" y="372"/>
                    <a:pt x="257" y="372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5" y="373"/>
                    <a:pt x="255" y="373"/>
                    <a:pt x="257" y="372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69"/>
                    <a:pt x="254" y="369"/>
                    <a:pt x="254" y="369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70"/>
                    <a:pt x="254" y="370"/>
                    <a:pt x="254" y="370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70"/>
                    <a:pt x="254" y="370"/>
                    <a:pt x="254" y="370"/>
                  </a:cubicBezTo>
                  <a:cubicBezTo>
                    <a:pt x="254" y="373"/>
                    <a:pt x="254" y="373"/>
                    <a:pt x="254" y="373"/>
                  </a:cubicBezTo>
                  <a:cubicBezTo>
                    <a:pt x="254" y="373"/>
                    <a:pt x="254" y="373"/>
                    <a:pt x="255" y="373"/>
                  </a:cubicBezTo>
                  <a:cubicBezTo>
                    <a:pt x="260" y="375"/>
                    <a:pt x="277" y="381"/>
                    <a:pt x="293" y="386"/>
                  </a:cubicBezTo>
                  <a:cubicBezTo>
                    <a:pt x="300" y="389"/>
                    <a:pt x="308" y="391"/>
                    <a:pt x="314" y="393"/>
                  </a:cubicBezTo>
                  <a:cubicBezTo>
                    <a:pt x="317" y="394"/>
                    <a:pt x="319" y="395"/>
                    <a:pt x="321" y="396"/>
                  </a:cubicBezTo>
                  <a:cubicBezTo>
                    <a:pt x="322" y="396"/>
                    <a:pt x="322" y="396"/>
                    <a:pt x="323" y="396"/>
                  </a:cubicBezTo>
                  <a:cubicBezTo>
                    <a:pt x="324" y="397"/>
                    <a:pt x="324" y="397"/>
                    <a:pt x="324" y="397"/>
                  </a:cubicBezTo>
                  <a:cubicBezTo>
                    <a:pt x="324" y="397"/>
                    <a:pt x="324" y="397"/>
                    <a:pt x="324" y="397"/>
                  </a:cubicBezTo>
                  <a:cubicBezTo>
                    <a:pt x="324" y="397"/>
                    <a:pt x="325" y="397"/>
                    <a:pt x="325" y="397"/>
                  </a:cubicBezTo>
                  <a:cubicBezTo>
                    <a:pt x="325" y="397"/>
                    <a:pt x="326" y="397"/>
                    <a:pt x="326" y="397"/>
                  </a:cubicBezTo>
                  <a:cubicBezTo>
                    <a:pt x="326" y="397"/>
                    <a:pt x="327" y="397"/>
                    <a:pt x="327" y="396"/>
                  </a:cubicBezTo>
                  <a:cubicBezTo>
                    <a:pt x="327" y="396"/>
                    <a:pt x="328" y="396"/>
                    <a:pt x="328" y="395"/>
                  </a:cubicBezTo>
                  <a:cubicBezTo>
                    <a:pt x="329" y="394"/>
                    <a:pt x="330" y="393"/>
                    <a:pt x="329" y="392"/>
                  </a:cubicBezTo>
                  <a:cubicBezTo>
                    <a:pt x="329" y="391"/>
                    <a:pt x="328" y="389"/>
                    <a:pt x="327" y="389"/>
                  </a:cubicBezTo>
                  <a:cubicBezTo>
                    <a:pt x="302" y="373"/>
                    <a:pt x="302" y="373"/>
                    <a:pt x="302" y="373"/>
                  </a:cubicBezTo>
                  <a:cubicBezTo>
                    <a:pt x="325" y="382"/>
                    <a:pt x="325" y="382"/>
                    <a:pt x="325" y="382"/>
                  </a:cubicBezTo>
                  <a:cubicBezTo>
                    <a:pt x="327" y="383"/>
                    <a:pt x="329" y="382"/>
                    <a:pt x="330" y="380"/>
                  </a:cubicBezTo>
                  <a:cubicBezTo>
                    <a:pt x="331" y="378"/>
                    <a:pt x="331" y="376"/>
                    <a:pt x="329" y="375"/>
                  </a:cubicBezTo>
                  <a:cubicBezTo>
                    <a:pt x="329" y="375"/>
                    <a:pt x="324" y="372"/>
                    <a:pt x="318" y="368"/>
                  </a:cubicBezTo>
                  <a:cubicBezTo>
                    <a:pt x="309" y="363"/>
                    <a:pt x="295" y="354"/>
                    <a:pt x="283" y="347"/>
                  </a:cubicBezTo>
                  <a:cubicBezTo>
                    <a:pt x="278" y="344"/>
                    <a:pt x="272" y="340"/>
                    <a:pt x="269" y="338"/>
                  </a:cubicBezTo>
                  <a:cubicBezTo>
                    <a:pt x="267" y="337"/>
                    <a:pt x="265" y="336"/>
                    <a:pt x="264" y="335"/>
                  </a:cubicBezTo>
                  <a:cubicBezTo>
                    <a:pt x="264" y="335"/>
                    <a:pt x="264" y="334"/>
                    <a:pt x="264" y="334"/>
                  </a:cubicBezTo>
                  <a:cubicBezTo>
                    <a:pt x="263" y="334"/>
                    <a:pt x="263" y="334"/>
                    <a:pt x="263" y="334"/>
                  </a:cubicBezTo>
                  <a:cubicBezTo>
                    <a:pt x="262" y="336"/>
                    <a:pt x="262" y="336"/>
                    <a:pt x="262" y="336"/>
                  </a:cubicBezTo>
                  <a:cubicBezTo>
                    <a:pt x="264" y="334"/>
                    <a:pt x="264" y="334"/>
                    <a:pt x="264" y="334"/>
                  </a:cubicBezTo>
                  <a:cubicBezTo>
                    <a:pt x="263" y="334"/>
                    <a:pt x="263" y="334"/>
                    <a:pt x="263" y="334"/>
                  </a:cubicBezTo>
                  <a:cubicBezTo>
                    <a:pt x="262" y="336"/>
                    <a:pt x="262" y="336"/>
                    <a:pt x="262" y="336"/>
                  </a:cubicBezTo>
                  <a:cubicBezTo>
                    <a:pt x="264" y="334"/>
                    <a:pt x="264" y="334"/>
                    <a:pt x="264" y="334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4" y="335"/>
                    <a:pt x="264" y="335"/>
                    <a:pt x="264" y="335"/>
                  </a:cubicBezTo>
                  <a:cubicBezTo>
                    <a:pt x="264" y="334"/>
                    <a:pt x="264" y="334"/>
                    <a:pt x="264" y="334"/>
                  </a:cubicBezTo>
                  <a:cubicBezTo>
                    <a:pt x="261" y="337"/>
                    <a:pt x="261" y="337"/>
                    <a:pt x="261" y="337"/>
                  </a:cubicBezTo>
                  <a:cubicBezTo>
                    <a:pt x="264" y="335"/>
                    <a:pt x="264" y="335"/>
                    <a:pt x="264" y="335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5" y="337"/>
                    <a:pt x="265" y="337"/>
                    <a:pt x="265" y="337"/>
                  </a:cubicBezTo>
                  <a:cubicBezTo>
                    <a:pt x="265" y="336"/>
                    <a:pt x="264" y="335"/>
                    <a:pt x="264" y="335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5" y="337"/>
                    <a:pt x="265" y="337"/>
                    <a:pt x="265" y="337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4" y="339"/>
                    <a:pt x="264" y="339"/>
                    <a:pt x="264" y="339"/>
                  </a:cubicBezTo>
                  <a:cubicBezTo>
                    <a:pt x="264" y="338"/>
                    <a:pt x="265" y="338"/>
                    <a:pt x="265" y="337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4" y="339"/>
                    <a:pt x="264" y="339"/>
                    <a:pt x="264" y="339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59" y="341"/>
                    <a:pt x="259" y="341"/>
                    <a:pt x="259" y="341"/>
                  </a:cubicBezTo>
                  <a:cubicBezTo>
                    <a:pt x="328" y="367"/>
                    <a:pt x="328" y="367"/>
                    <a:pt x="328" y="367"/>
                  </a:cubicBezTo>
                  <a:cubicBezTo>
                    <a:pt x="330" y="368"/>
                    <a:pt x="332" y="367"/>
                    <a:pt x="333" y="365"/>
                  </a:cubicBezTo>
                  <a:cubicBezTo>
                    <a:pt x="334" y="363"/>
                    <a:pt x="333" y="360"/>
                    <a:pt x="332" y="359"/>
                  </a:cubicBezTo>
                  <a:cubicBezTo>
                    <a:pt x="331" y="359"/>
                    <a:pt x="327" y="357"/>
                    <a:pt x="321" y="353"/>
                  </a:cubicBezTo>
                  <a:cubicBezTo>
                    <a:pt x="312" y="347"/>
                    <a:pt x="298" y="339"/>
                    <a:pt x="286" y="332"/>
                  </a:cubicBezTo>
                  <a:cubicBezTo>
                    <a:pt x="280" y="328"/>
                    <a:pt x="275" y="325"/>
                    <a:pt x="271" y="322"/>
                  </a:cubicBezTo>
                  <a:cubicBezTo>
                    <a:pt x="270" y="321"/>
                    <a:pt x="268" y="320"/>
                    <a:pt x="267" y="319"/>
                  </a:cubicBezTo>
                  <a:cubicBezTo>
                    <a:pt x="267" y="319"/>
                    <a:pt x="266" y="319"/>
                    <a:pt x="266" y="319"/>
                  </a:cubicBezTo>
                  <a:cubicBezTo>
                    <a:pt x="266" y="319"/>
                    <a:pt x="266" y="319"/>
                    <a:pt x="266" y="319"/>
                  </a:cubicBezTo>
                  <a:cubicBezTo>
                    <a:pt x="265" y="320"/>
                    <a:pt x="265" y="320"/>
                    <a:pt x="265" y="320"/>
                  </a:cubicBezTo>
                  <a:cubicBezTo>
                    <a:pt x="266" y="319"/>
                    <a:pt x="266" y="319"/>
                    <a:pt x="266" y="319"/>
                  </a:cubicBezTo>
                  <a:cubicBezTo>
                    <a:pt x="266" y="319"/>
                    <a:pt x="266" y="319"/>
                    <a:pt x="266" y="319"/>
                  </a:cubicBezTo>
                  <a:cubicBezTo>
                    <a:pt x="265" y="320"/>
                    <a:pt x="265" y="320"/>
                    <a:pt x="265" y="320"/>
                  </a:cubicBezTo>
                  <a:cubicBezTo>
                    <a:pt x="266" y="319"/>
                    <a:pt x="266" y="319"/>
                    <a:pt x="266" y="319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7" y="320"/>
                    <a:pt x="267" y="320"/>
                    <a:pt x="267" y="320"/>
                  </a:cubicBezTo>
                  <a:cubicBezTo>
                    <a:pt x="266" y="319"/>
                    <a:pt x="266" y="319"/>
                    <a:pt x="266" y="319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7" y="320"/>
                    <a:pt x="267" y="320"/>
                    <a:pt x="267" y="320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7" y="321"/>
                    <a:pt x="267" y="321"/>
                    <a:pt x="267" y="321"/>
                  </a:cubicBezTo>
                  <a:cubicBezTo>
                    <a:pt x="267" y="320"/>
                    <a:pt x="267" y="320"/>
                    <a:pt x="267" y="320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7" y="321"/>
                    <a:pt x="267" y="321"/>
                    <a:pt x="267" y="321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6" y="324"/>
                    <a:pt x="266" y="324"/>
                    <a:pt x="266" y="324"/>
                  </a:cubicBezTo>
                  <a:cubicBezTo>
                    <a:pt x="267" y="323"/>
                    <a:pt x="267" y="322"/>
                    <a:pt x="267" y="321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6" y="324"/>
                    <a:pt x="266" y="324"/>
                    <a:pt x="266" y="324"/>
                  </a:cubicBezTo>
                  <a:cubicBezTo>
                    <a:pt x="263" y="321"/>
                    <a:pt x="263" y="321"/>
                    <a:pt x="263" y="321"/>
                  </a:cubicBezTo>
                  <a:cubicBezTo>
                    <a:pt x="262" y="325"/>
                    <a:pt x="262" y="325"/>
                    <a:pt x="262" y="325"/>
                  </a:cubicBezTo>
                  <a:cubicBezTo>
                    <a:pt x="262" y="325"/>
                    <a:pt x="278" y="330"/>
                    <a:pt x="294" y="335"/>
                  </a:cubicBezTo>
                  <a:cubicBezTo>
                    <a:pt x="303" y="338"/>
                    <a:pt x="311" y="340"/>
                    <a:pt x="317" y="342"/>
                  </a:cubicBezTo>
                  <a:cubicBezTo>
                    <a:pt x="320" y="343"/>
                    <a:pt x="323" y="344"/>
                    <a:pt x="325" y="344"/>
                  </a:cubicBezTo>
                  <a:cubicBezTo>
                    <a:pt x="326" y="345"/>
                    <a:pt x="327" y="345"/>
                    <a:pt x="328" y="345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29" y="345"/>
                    <a:pt x="329" y="345"/>
                    <a:pt x="329" y="345"/>
                  </a:cubicBezTo>
                  <a:cubicBezTo>
                    <a:pt x="329" y="345"/>
                    <a:pt x="329" y="345"/>
                    <a:pt x="330" y="345"/>
                  </a:cubicBezTo>
                  <a:cubicBezTo>
                    <a:pt x="330" y="345"/>
                    <a:pt x="330" y="345"/>
                    <a:pt x="331" y="345"/>
                  </a:cubicBezTo>
                  <a:cubicBezTo>
                    <a:pt x="331" y="345"/>
                    <a:pt x="331" y="345"/>
                    <a:pt x="332" y="345"/>
                  </a:cubicBezTo>
                  <a:cubicBezTo>
                    <a:pt x="332" y="345"/>
                    <a:pt x="333" y="344"/>
                    <a:pt x="333" y="344"/>
                  </a:cubicBezTo>
                  <a:cubicBezTo>
                    <a:pt x="333" y="343"/>
                    <a:pt x="333" y="343"/>
                    <a:pt x="333" y="343"/>
                  </a:cubicBezTo>
                  <a:cubicBezTo>
                    <a:pt x="334" y="343"/>
                    <a:pt x="334" y="342"/>
                    <a:pt x="334" y="341"/>
                  </a:cubicBezTo>
                  <a:cubicBezTo>
                    <a:pt x="334" y="340"/>
                    <a:pt x="333" y="339"/>
                    <a:pt x="333" y="339"/>
                  </a:cubicBezTo>
                  <a:cubicBezTo>
                    <a:pt x="333" y="338"/>
                    <a:pt x="332" y="338"/>
                    <a:pt x="332" y="337"/>
                  </a:cubicBezTo>
                  <a:cubicBezTo>
                    <a:pt x="332" y="337"/>
                    <a:pt x="331" y="336"/>
                    <a:pt x="330" y="336"/>
                  </a:cubicBezTo>
                  <a:cubicBezTo>
                    <a:pt x="327" y="334"/>
                    <a:pt x="322" y="330"/>
                    <a:pt x="315" y="326"/>
                  </a:cubicBezTo>
                  <a:cubicBezTo>
                    <a:pt x="305" y="320"/>
                    <a:pt x="293" y="313"/>
                    <a:pt x="283" y="307"/>
                  </a:cubicBezTo>
                  <a:cubicBezTo>
                    <a:pt x="278" y="304"/>
                    <a:pt x="274" y="301"/>
                    <a:pt x="271" y="299"/>
                  </a:cubicBezTo>
                  <a:cubicBezTo>
                    <a:pt x="269" y="298"/>
                    <a:pt x="268" y="298"/>
                    <a:pt x="267" y="297"/>
                  </a:cubicBezTo>
                  <a:cubicBezTo>
                    <a:pt x="267" y="297"/>
                    <a:pt x="267" y="297"/>
                    <a:pt x="266" y="297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5" y="299"/>
                    <a:pt x="265" y="299"/>
                    <a:pt x="265" y="299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5" y="299"/>
                    <a:pt x="265" y="299"/>
                    <a:pt x="265" y="299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7" y="297"/>
                    <a:pt x="267" y="297"/>
                    <a:pt x="267" y="297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8" y="298"/>
                    <a:pt x="268" y="298"/>
                    <a:pt x="268" y="298"/>
                  </a:cubicBezTo>
                  <a:cubicBezTo>
                    <a:pt x="267" y="298"/>
                    <a:pt x="267" y="298"/>
                    <a:pt x="267" y="298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8" y="298"/>
                    <a:pt x="268" y="298"/>
                    <a:pt x="268" y="298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8" y="300"/>
                    <a:pt x="268" y="300"/>
                    <a:pt x="268" y="300"/>
                  </a:cubicBezTo>
                  <a:cubicBezTo>
                    <a:pt x="268" y="299"/>
                    <a:pt x="268" y="299"/>
                    <a:pt x="268" y="298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8" y="300"/>
                    <a:pt x="268" y="300"/>
                    <a:pt x="268" y="300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8" y="302"/>
                    <a:pt x="268" y="302"/>
                    <a:pt x="268" y="302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6" y="304"/>
                    <a:pt x="266" y="304"/>
                    <a:pt x="266" y="304"/>
                  </a:cubicBezTo>
                  <a:cubicBezTo>
                    <a:pt x="267" y="303"/>
                    <a:pt x="267" y="303"/>
                    <a:pt x="268" y="302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6" y="304"/>
                    <a:pt x="266" y="304"/>
                    <a:pt x="266" y="304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5" y="304"/>
                    <a:pt x="265" y="304"/>
                    <a:pt x="265" y="304"/>
                  </a:cubicBezTo>
                  <a:cubicBezTo>
                    <a:pt x="265" y="304"/>
                    <a:pt x="266" y="304"/>
                    <a:pt x="266" y="304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5" y="304"/>
                    <a:pt x="265" y="304"/>
                    <a:pt x="265" y="304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4" y="304"/>
                    <a:pt x="264" y="304"/>
                    <a:pt x="264" y="304"/>
                  </a:cubicBezTo>
                  <a:cubicBezTo>
                    <a:pt x="265" y="304"/>
                    <a:pt x="265" y="304"/>
                    <a:pt x="265" y="304"/>
                  </a:cubicBezTo>
                  <a:cubicBezTo>
                    <a:pt x="264" y="300"/>
                    <a:pt x="264" y="300"/>
                    <a:pt x="264" y="300"/>
                  </a:cubicBezTo>
                  <a:cubicBezTo>
                    <a:pt x="264" y="304"/>
                    <a:pt x="264" y="304"/>
                    <a:pt x="264" y="304"/>
                  </a:cubicBezTo>
                  <a:cubicBezTo>
                    <a:pt x="264" y="301"/>
                    <a:pt x="264" y="301"/>
                    <a:pt x="264" y="301"/>
                  </a:cubicBezTo>
                  <a:cubicBezTo>
                    <a:pt x="263" y="304"/>
                    <a:pt x="263" y="304"/>
                    <a:pt x="263" y="304"/>
                  </a:cubicBezTo>
                  <a:cubicBezTo>
                    <a:pt x="263" y="304"/>
                    <a:pt x="263" y="304"/>
                    <a:pt x="264" y="304"/>
                  </a:cubicBezTo>
                  <a:cubicBezTo>
                    <a:pt x="264" y="301"/>
                    <a:pt x="264" y="301"/>
                    <a:pt x="264" y="301"/>
                  </a:cubicBezTo>
                  <a:cubicBezTo>
                    <a:pt x="263" y="304"/>
                    <a:pt x="263" y="304"/>
                    <a:pt x="263" y="304"/>
                  </a:cubicBezTo>
                  <a:cubicBezTo>
                    <a:pt x="263" y="303"/>
                    <a:pt x="263" y="303"/>
                    <a:pt x="263" y="303"/>
                  </a:cubicBezTo>
                  <a:cubicBezTo>
                    <a:pt x="263" y="304"/>
                    <a:pt x="263" y="304"/>
                    <a:pt x="263" y="304"/>
                  </a:cubicBezTo>
                  <a:cubicBezTo>
                    <a:pt x="263" y="304"/>
                    <a:pt x="263" y="304"/>
                    <a:pt x="263" y="304"/>
                  </a:cubicBezTo>
                  <a:cubicBezTo>
                    <a:pt x="263" y="303"/>
                    <a:pt x="263" y="303"/>
                    <a:pt x="263" y="303"/>
                  </a:cubicBezTo>
                  <a:cubicBezTo>
                    <a:pt x="263" y="304"/>
                    <a:pt x="263" y="304"/>
                    <a:pt x="263" y="304"/>
                  </a:cubicBezTo>
                  <a:cubicBezTo>
                    <a:pt x="263" y="304"/>
                    <a:pt x="264" y="304"/>
                    <a:pt x="264" y="305"/>
                  </a:cubicBezTo>
                  <a:cubicBezTo>
                    <a:pt x="267" y="306"/>
                    <a:pt x="272" y="308"/>
                    <a:pt x="278" y="310"/>
                  </a:cubicBezTo>
                  <a:cubicBezTo>
                    <a:pt x="287" y="314"/>
                    <a:pt x="298" y="319"/>
                    <a:pt x="308" y="323"/>
                  </a:cubicBezTo>
                  <a:cubicBezTo>
                    <a:pt x="313" y="325"/>
                    <a:pt x="317" y="326"/>
                    <a:pt x="321" y="328"/>
                  </a:cubicBezTo>
                  <a:cubicBezTo>
                    <a:pt x="322" y="328"/>
                    <a:pt x="324" y="329"/>
                    <a:pt x="325" y="329"/>
                  </a:cubicBezTo>
                  <a:cubicBezTo>
                    <a:pt x="325" y="329"/>
                    <a:pt x="326" y="330"/>
                    <a:pt x="327" y="330"/>
                  </a:cubicBezTo>
                  <a:cubicBezTo>
                    <a:pt x="327" y="330"/>
                    <a:pt x="328" y="330"/>
                    <a:pt x="328" y="330"/>
                  </a:cubicBezTo>
                  <a:cubicBezTo>
                    <a:pt x="329" y="330"/>
                    <a:pt x="329" y="330"/>
                    <a:pt x="330" y="330"/>
                  </a:cubicBezTo>
                  <a:cubicBezTo>
                    <a:pt x="330" y="330"/>
                    <a:pt x="330" y="330"/>
                    <a:pt x="331" y="329"/>
                  </a:cubicBezTo>
                  <a:cubicBezTo>
                    <a:pt x="331" y="329"/>
                    <a:pt x="332" y="329"/>
                    <a:pt x="332" y="328"/>
                  </a:cubicBezTo>
                  <a:cubicBezTo>
                    <a:pt x="332" y="328"/>
                    <a:pt x="332" y="328"/>
                    <a:pt x="332" y="328"/>
                  </a:cubicBezTo>
                  <a:cubicBezTo>
                    <a:pt x="333" y="327"/>
                    <a:pt x="333" y="326"/>
                    <a:pt x="333" y="326"/>
                  </a:cubicBezTo>
                  <a:cubicBezTo>
                    <a:pt x="333" y="325"/>
                    <a:pt x="333" y="324"/>
                    <a:pt x="332" y="323"/>
                  </a:cubicBezTo>
                  <a:cubicBezTo>
                    <a:pt x="332" y="323"/>
                    <a:pt x="332" y="322"/>
                    <a:pt x="331" y="322"/>
                  </a:cubicBezTo>
                  <a:cubicBezTo>
                    <a:pt x="331" y="321"/>
                    <a:pt x="330" y="321"/>
                    <a:pt x="329" y="320"/>
                  </a:cubicBezTo>
                  <a:cubicBezTo>
                    <a:pt x="326" y="318"/>
                    <a:pt x="320" y="314"/>
                    <a:pt x="313" y="310"/>
                  </a:cubicBezTo>
                  <a:cubicBezTo>
                    <a:pt x="293" y="297"/>
                    <a:pt x="262" y="279"/>
                    <a:pt x="262" y="279"/>
                  </a:cubicBezTo>
                  <a:cubicBezTo>
                    <a:pt x="260" y="283"/>
                    <a:pt x="260" y="283"/>
                    <a:pt x="260" y="283"/>
                  </a:cubicBezTo>
                  <a:cubicBezTo>
                    <a:pt x="258" y="287"/>
                    <a:pt x="258" y="287"/>
                    <a:pt x="258" y="287"/>
                  </a:cubicBezTo>
                  <a:cubicBezTo>
                    <a:pt x="258" y="287"/>
                    <a:pt x="275" y="294"/>
                    <a:pt x="292" y="300"/>
                  </a:cubicBezTo>
                  <a:cubicBezTo>
                    <a:pt x="301" y="304"/>
                    <a:pt x="309" y="307"/>
                    <a:pt x="316" y="310"/>
                  </a:cubicBezTo>
                  <a:cubicBezTo>
                    <a:pt x="320" y="311"/>
                    <a:pt x="323" y="312"/>
                    <a:pt x="325" y="313"/>
                  </a:cubicBezTo>
                  <a:cubicBezTo>
                    <a:pt x="326" y="314"/>
                    <a:pt x="327" y="314"/>
                    <a:pt x="328" y="314"/>
                  </a:cubicBezTo>
                  <a:cubicBezTo>
                    <a:pt x="329" y="314"/>
                    <a:pt x="329" y="314"/>
                    <a:pt x="330" y="314"/>
                  </a:cubicBezTo>
                  <a:cubicBezTo>
                    <a:pt x="330" y="315"/>
                    <a:pt x="330" y="315"/>
                    <a:pt x="331" y="315"/>
                  </a:cubicBezTo>
                  <a:cubicBezTo>
                    <a:pt x="331" y="315"/>
                    <a:pt x="332" y="315"/>
                    <a:pt x="332" y="314"/>
                  </a:cubicBezTo>
                  <a:cubicBezTo>
                    <a:pt x="333" y="314"/>
                    <a:pt x="333" y="314"/>
                    <a:pt x="334" y="314"/>
                  </a:cubicBezTo>
                  <a:cubicBezTo>
                    <a:pt x="334" y="314"/>
                    <a:pt x="335" y="313"/>
                    <a:pt x="335" y="313"/>
                  </a:cubicBezTo>
                  <a:cubicBezTo>
                    <a:pt x="335" y="313"/>
                    <a:pt x="335" y="313"/>
                    <a:pt x="335" y="313"/>
                  </a:cubicBezTo>
                  <a:cubicBezTo>
                    <a:pt x="336" y="312"/>
                    <a:pt x="336" y="311"/>
                    <a:pt x="336" y="310"/>
                  </a:cubicBezTo>
                  <a:cubicBezTo>
                    <a:pt x="336" y="309"/>
                    <a:pt x="335" y="308"/>
                    <a:pt x="335" y="308"/>
                  </a:cubicBezTo>
                  <a:cubicBezTo>
                    <a:pt x="334" y="307"/>
                    <a:pt x="334" y="307"/>
                    <a:pt x="334" y="306"/>
                  </a:cubicBezTo>
                  <a:cubicBezTo>
                    <a:pt x="333" y="306"/>
                    <a:pt x="332" y="305"/>
                    <a:pt x="332" y="305"/>
                  </a:cubicBezTo>
                  <a:cubicBezTo>
                    <a:pt x="328" y="302"/>
                    <a:pt x="322" y="298"/>
                    <a:pt x="314" y="293"/>
                  </a:cubicBezTo>
                  <a:cubicBezTo>
                    <a:pt x="292" y="279"/>
                    <a:pt x="257" y="259"/>
                    <a:pt x="257" y="259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9" y="265"/>
                    <a:pt x="259" y="265"/>
                    <a:pt x="259" y="265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6" y="267"/>
                    <a:pt x="256" y="267"/>
                    <a:pt x="256" y="267"/>
                  </a:cubicBezTo>
                  <a:cubicBezTo>
                    <a:pt x="257" y="267"/>
                    <a:pt x="258" y="266"/>
                    <a:pt x="259" y="265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6" y="267"/>
                    <a:pt x="256" y="267"/>
                    <a:pt x="256" y="267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5" y="267"/>
                    <a:pt x="255" y="267"/>
                    <a:pt x="255" y="267"/>
                  </a:cubicBezTo>
                  <a:cubicBezTo>
                    <a:pt x="255" y="267"/>
                    <a:pt x="256" y="267"/>
                    <a:pt x="256" y="267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5" y="267"/>
                    <a:pt x="255" y="267"/>
                    <a:pt x="255" y="267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4" y="267"/>
                    <a:pt x="254" y="267"/>
                    <a:pt x="254" y="267"/>
                  </a:cubicBezTo>
                  <a:cubicBezTo>
                    <a:pt x="255" y="267"/>
                    <a:pt x="255" y="267"/>
                    <a:pt x="255" y="267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4" y="267"/>
                    <a:pt x="254" y="267"/>
                    <a:pt x="254" y="267"/>
                  </a:cubicBezTo>
                  <a:cubicBezTo>
                    <a:pt x="255" y="264"/>
                    <a:pt x="255" y="264"/>
                    <a:pt x="255" y="264"/>
                  </a:cubicBezTo>
                  <a:cubicBezTo>
                    <a:pt x="254" y="267"/>
                    <a:pt x="254" y="267"/>
                    <a:pt x="254" y="267"/>
                  </a:cubicBezTo>
                  <a:cubicBezTo>
                    <a:pt x="254" y="267"/>
                    <a:pt x="254" y="267"/>
                    <a:pt x="254" y="267"/>
                  </a:cubicBezTo>
                  <a:cubicBezTo>
                    <a:pt x="255" y="264"/>
                    <a:pt x="255" y="264"/>
                    <a:pt x="255" y="264"/>
                  </a:cubicBezTo>
                  <a:cubicBezTo>
                    <a:pt x="254" y="267"/>
                    <a:pt x="254" y="267"/>
                    <a:pt x="254" y="267"/>
                  </a:cubicBezTo>
                  <a:cubicBezTo>
                    <a:pt x="254" y="267"/>
                    <a:pt x="255" y="267"/>
                    <a:pt x="255" y="267"/>
                  </a:cubicBezTo>
                  <a:cubicBezTo>
                    <a:pt x="258" y="268"/>
                    <a:pt x="264" y="271"/>
                    <a:pt x="271" y="274"/>
                  </a:cubicBezTo>
                  <a:cubicBezTo>
                    <a:pt x="282" y="279"/>
                    <a:pt x="296" y="286"/>
                    <a:pt x="308" y="291"/>
                  </a:cubicBezTo>
                  <a:cubicBezTo>
                    <a:pt x="314" y="294"/>
                    <a:pt x="319" y="296"/>
                    <a:pt x="323" y="298"/>
                  </a:cubicBezTo>
                  <a:cubicBezTo>
                    <a:pt x="325" y="298"/>
                    <a:pt x="327" y="299"/>
                    <a:pt x="328" y="299"/>
                  </a:cubicBezTo>
                  <a:cubicBezTo>
                    <a:pt x="329" y="300"/>
                    <a:pt x="329" y="300"/>
                    <a:pt x="330" y="300"/>
                  </a:cubicBezTo>
                  <a:cubicBezTo>
                    <a:pt x="330" y="300"/>
                    <a:pt x="330" y="300"/>
                    <a:pt x="330" y="300"/>
                  </a:cubicBezTo>
                  <a:cubicBezTo>
                    <a:pt x="331" y="300"/>
                    <a:pt x="331" y="300"/>
                    <a:pt x="332" y="300"/>
                  </a:cubicBezTo>
                  <a:cubicBezTo>
                    <a:pt x="332" y="300"/>
                    <a:pt x="332" y="300"/>
                    <a:pt x="333" y="300"/>
                  </a:cubicBezTo>
                  <a:cubicBezTo>
                    <a:pt x="333" y="300"/>
                    <a:pt x="334" y="300"/>
                    <a:pt x="334" y="300"/>
                  </a:cubicBezTo>
                  <a:cubicBezTo>
                    <a:pt x="334" y="300"/>
                    <a:pt x="335" y="299"/>
                    <a:pt x="335" y="298"/>
                  </a:cubicBezTo>
                  <a:cubicBezTo>
                    <a:pt x="335" y="298"/>
                    <a:pt x="335" y="298"/>
                    <a:pt x="335" y="298"/>
                  </a:cubicBezTo>
                  <a:cubicBezTo>
                    <a:pt x="336" y="298"/>
                    <a:pt x="336" y="297"/>
                    <a:pt x="336" y="296"/>
                  </a:cubicBezTo>
                  <a:cubicBezTo>
                    <a:pt x="336" y="295"/>
                    <a:pt x="336" y="294"/>
                    <a:pt x="335" y="294"/>
                  </a:cubicBezTo>
                  <a:cubicBezTo>
                    <a:pt x="335" y="293"/>
                    <a:pt x="335" y="293"/>
                    <a:pt x="334" y="292"/>
                  </a:cubicBezTo>
                  <a:cubicBezTo>
                    <a:pt x="334" y="292"/>
                    <a:pt x="333" y="291"/>
                    <a:pt x="332" y="290"/>
                  </a:cubicBezTo>
                  <a:cubicBezTo>
                    <a:pt x="328" y="288"/>
                    <a:pt x="322" y="284"/>
                    <a:pt x="314" y="279"/>
                  </a:cubicBezTo>
                  <a:cubicBezTo>
                    <a:pt x="303" y="272"/>
                    <a:pt x="289" y="264"/>
                    <a:pt x="277" y="257"/>
                  </a:cubicBezTo>
                  <a:cubicBezTo>
                    <a:pt x="271" y="254"/>
                    <a:pt x="266" y="251"/>
                    <a:pt x="263" y="248"/>
                  </a:cubicBezTo>
                  <a:cubicBezTo>
                    <a:pt x="261" y="247"/>
                    <a:pt x="260" y="246"/>
                    <a:pt x="259" y="246"/>
                  </a:cubicBezTo>
                  <a:cubicBezTo>
                    <a:pt x="258" y="245"/>
                    <a:pt x="258" y="245"/>
                    <a:pt x="258" y="245"/>
                  </a:cubicBezTo>
                  <a:cubicBezTo>
                    <a:pt x="258" y="245"/>
                    <a:pt x="258" y="245"/>
                    <a:pt x="258" y="245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58" y="245"/>
                    <a:pt x="258" y="245"/>
                    <a:pt x="258" y="245"/>
                  </a:cubicBezTo>
                  <a:cubicBezTo>
                    <a:pt x="258" y="245"/>
                    <a:pt x="258" y="245"/>
                    <a:pt x="258" y="245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58" y="245"/>
                    <a:pt x="258" y="245"/>
                    <a:pt x="258" y="245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8" y="245"/>
                    <a:pt x="258" y="245"/>
                    <a:pt x="258" y="245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9" y="248"/>
                    <a:pt x="259" y="248"/>
                    <a:pt x="259" y="248"/>
                  </a:cubicBezTo>
                  <a:cubicBezTo>
                    <a:pt x="259" y="247"/>
                    <a:pt x="259" y="246"/>
                    <a:pt x="258" y="246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9" y="248"/>
                    <a:pt x="259" y="248"/>
                    <a:pt x="259" y="248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8" y="251"/>
                    <a:pt x="258" y="251"/>
                    <a:pt x="258" y="251"/>
                  </a:cubicBezTo>
                  <a:cubicBezTo>
                    <a:pt x="259" y="250"/>
                    <a:pt x="259" y="249"/>
                    <a:pt x="259" y="248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8" y="251"/>
                    <a:pt x="258" y="251"/>
                    <a:pt x="258" y="251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3" y="252"/>
                    <a:pt x="253" y="252"/>
                    <a:pt x="253" y="252"/>
                  </a:cubicBezTo>
                  <a:cubicBezTo>
                    <a:pt x="331" y="284"/>
                    <a:pt x="331" y="284"/>
                    <a:pt x="331" y="284"/>
                  </a:cubicBezTo>
                  <a:cubicBezTo>
                    <a:pt x="333" y="285"/>
                    <a:pt x="336" y="284"/>
                    <a:pt x="337" y="282"/>
                  </a:cubicBezTo>
                  <a:cubicBezTo>
                    <a:pt x="338" y="280"/>
                    <a:pt x="337" y="278"/>
                    <a:pt x="335" y="276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328" y="265"/>
                    <a:pt x="328" y="265"/>
                    <a:pt x="328" y="265"/>
                  </a:cubicBezTo>
                  <a:cubicBezTo>
                    <a:pt x="330" y="266"/>
                    <a:pt x="332" y="265"/>
                    <a:pt x="333" y="263"/>
                  </a:cubicBezTo>
                  <a:cubicBezTo>
                    <a:pt x="334" y="261"/>
                    <a:pt x="334" y="258"/>
                    <a:pt x="332" y="257"/>
                  </a:cubicBezTo>
                  <a:cubicBezTo>
                    <a:pt x="332" y="257"/>
                    <a:pt x="330" y="256"/>
                    <a:pt x="328" y="255"/>
                  </a:cubicBezTo>
                  <a:cubicBezTo>
                    <a:pt x="320" y="250"/>
                    <a:pt x="299" y="238"/>
                    <a:pt x="280" y="227"/>
                  </a:cubicBezTo>
                  <a:cubicBezTo>
                    <a:pt x="271" y="221"/>
                    <a:pt x="262" y="216"/>
                    <a:pt x="256" y="212"/>
                  </a:cubicBezTo>
                  <a:cubicBezTo>
                    <a:pt x="253" y="209"/>
                    <a:pt x="250" y="208"/>
                    <a:pt x="248" y="206"/>
                  </a:cubicBezTo>
                  <a:cubicBezTo>
                    <a:pt x="248" y="206"/>
                    <a:pt x="247" y="205"/>
                    <a:pt x="247" y="205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5" y="206"/>
                    <a:pt x="245" y="206"/>
                    <a:pt x="245" y="206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5" y="206"/>
                    <a:pt x="245" y="206"/>
                    <a:pt x="245" y="206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4" y="207"/>
                    <a:pt x="244" y="207"/>
                    <a:pt x="244" y="207"/>
                  </a:cubicBezTo>
                  <a:cubicBezTo>
                    <a:pt x="247" y="207"/>
                    <a:pt x="247" y="207"/>
                    <a:pt x="247" y="207"/>
                  </a:cubicBezTo>
                  <a:cubicBezTo>
                    <a:pt x="247" y="206"/>
                    <a:pt x="247" y="205"/>
                    <a:pt x="247" y="205"/>
                  </a:cubicBezTo>
                  <a:cubicBezTo>
                    <a:pt x="244" y="207"/>
                    <a:pt x="244" y="207"/>
                    <a:pt x="244" y="207"/>
                  </a:cubicBezTo>
                  <a:cubicBezTo>
                    <a:pt x="247" y="207"/>
                    <a:pt x="247" y="207"/>
                    <a:pt x="247" y="207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7" y="209"/>
                    <a:pt x="247" y="209"/>
                    <a:pt x="247" y="209"/>
                  </a:cubicBezTo>
                  <a:cubicBezTo>
                    <a:pt x="247" y="208"/>
                    <a:pt x="247" y="208"/>
                    <a:pt x="247" y="207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7" y="209"/>
                    <a:pt x="247" y="209"/>
                    <a:pt x="247" y="209"/>
                  </a:cubicBezTo>
                  <a:cubicBezTo>
                    <a:pt x="247" y="209"/>
                    <a:pt x="247" y="209"/>
                    <a:pt x="247" y="209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5" y="211"/>
                    <a:pt x="245" y="211"/>
                    <a:pt x="245" y="211"/>
                  </a:cubicBezTo>
                  <a:cubicBezTo>
                    <a:pt x="246" y="210"/>
                    <a:pt x="246" y="210"/>
                    <a:pt x="247" y="209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5" y="211"/>
                    <a:pt x="245" y="211"/>
                    <a:pt x="245" y="211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4" y="211"/>
                    <a:pt x="244" y="211"/>
                    <a:pt x="244" y="211"/>
                  </a:cubicBezTo>
                  <a:cubicBezTo>
                    <a:pt x="244" y="211"/>
                    <a:pt x="245" y="211"/>
                    <a:pt x="245" y="211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4" y="211"/>
                    <a:pt x="244" y="211"/>
                    <a:pt x="244" y="211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4" y="211"/>
                    <a:pt x="244" y="211"/>
                    <a:pt x="244" y="211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10"/>
                    <a:pt x="243" y="210"/>
                    <a:pt x="243" y="210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10"/>
                    <a:pt x="243" y="210"/>
                    <a:pt x="243" y="210"/>
                  </a:cubicBezTo>
                  <a:cubicBezTo>
                    <a:pt x="243" y="211"/>
                    <a:pt x="243" y="211"/>
                    <a:pt x="243" y="211"/>
                  </a:cubicBezTo>
                  <a:cubicBezTo>
                    <a:pt x="243" y="211"/>
                    <a:pt x="243" y="211"/>
                    <a:pt x="244" y="212"/>
                  </a:cubicBezTo>
                  <a:cubicBezTo>
                    <a:pt x="247" y="213"/>
                    <a:pt x="254" y="215"/>
                    <a:pt x="262" y="218"/>
                  </a:cubicBezTo>
                  <a:cubicBezTo>
                    <a:pt x="274" y="223"/>
                    <a:pt x="289" y="229"/>
                    <a:pt x="301" y="234"/>
                  </a:cubicBezTo>
                  <a:cubicBezTo>
                    <a:pt x="307" y="236"/>
                    <a:pt x="312" y="239"/>
                    <a:pt x="316" y="240"/>
                  </a:cubicBezTo>
                  <a:cubicBezTo>
                    <a:pt x="319" y="242"/>
                    <a:pt x="322" y="243"/>
                    <a:pt x="322" y="243"/>
                  </a:cubicBezTo>
                  <a:cubicBezTo>
                    <a:pt x="324" y="244"/>
                    <a:pt x="326" y="243"/>
                    <a:pt x="327" y="241"/>
                  </a:cubicBezTo>
                  <a:cubicBezTo>
                    <a:pt x="328" y="239"/>
                    <a:pt x="328" y="236"/>
                    <a:pt x="326" y="235"/>
                  </a:cubicBezTo>
                  <a:cubicBezTo>
                    <a:pt x="232" y="177"/>
                    <a:pt x="232" y="177"/>
                    <a:pt x="232" y="177"/>
                  </a:cubicBezTo>
                  <a:cubicBezTo>
                    <a:pt x="230" y="180"/>
                    <a:pt x="230" y="180"/>
                    <a:pt x="230" y="180"/>
                  </a:cubicBezTo>
                  <a:cubicBezTo>
                    <a:pt x="228" y="184"/>
                    <a:pt x="228" y="184"/>
                    <a:pt x="228" y="184"/>
                  </a:cubicBezTo>
                  <a:cubicBezTo>
                    <a:pt x="228" y="184"/>
                    <a:pt x="250" y="195"/>
                    <a:pt x="272" y="206"/>
                  </a:cubicBezTo>
                  <a:cubicBezTo>
                    <a:pt x="284" y="212"/>
                    <a:pt x="295" y="217"/>
                    <a:pt x="304" y="221"/>
                  </a:cubicBezTo>
                  <a:cubicBezTo>
                    <a:pt x="308" y="223"/>
                    <a:pt x="312" y="225"/>
                    <a:pt x="315" y="226"/>
                  </a:cubicBezTo>
                  <a:cubicBezTo>
                    <a:pt x="316" y="227"/>
                    <a:pt x="317" y="228"/>
                    <a:pt x="318" y="228"/>
                  </a:cubicBezTo>
                  <a:cubicBezTo>
                    <a:pt x="319" y="228"/>
                    <a:pt x="319" y="228"/>
                    <a:pt x="320" y="228"/>
                  </a:cubicBezTo>
                  <a:cubicBezTo>
                    <a:pt x="321" y="229"/>
                    <a:pt x="321" y="229"/>
                    <a:pt x="321" y="229"/>
                  </a:cubicBezTo>
                  <a:cubicBezTo>
                    <a:pt x="321" y="229"/>
                    <a:pt x="321" y="229"/>
                    <a:pt x="322" y="229"/>
                  </a:cubicBezTo>
                  <a:cubicBezTo>
                    <a:pt x="322" y="229"/>
                    <a:pt x="322" y="229"/>
                    <a:pt x="323" y="228"/>
                  </a:cubicBezTo>
                  <a:cubicBezTo>
                    <a:pt x="324" y="228"/>
                    <a:pt x="325" y="228"/>
                    <a:pt x="325" y="227"/>
                  </a:cubicBezTo>
                  <a:cubicBezTo>
                    <a:pt x="326" y="226"/>
                    <a:pt x="326" y="224"/>
                    <a:pt x="326" y="223"/>
                  </a:cubicBezTo>
                  <a:cubicBezTo>
                    <a:pt x="326" y="222"/>
                    <a:pt x="325" y="221"/>
                    <a:pt x="324" y="221"/>
                  </a:cubicBezTo>
                  <a:cubicBezTo>
                    <a:pt x="324" y="221"/>
                    <a:pt x="322" y="220"/>
                    <a:pt x="320" y="218"/>
                  </a:cubicBezTo>
                  <a:cubicBezTo>
                    <a:pt x="310" y="213"/>
                    <a:pt x="286" y="199"/>
                    <a:pt x="264" y="185"/>
                  </a:cubicBezTo>
                  <a:cubicBezTo>
                    <a:pt x="253" y="179"/>
                    <a:pt x="243" y="173"/>
                    <a:pt x="236" y="168"/>
                  </a:cubicBezTo>
                  <a:cubicBezTo>
                    <a:pt x="232" y="165"/>
                    <a:pt x="229" y="163"/>
                    <a:pt x="227" y="162"/>
                  </a:cubicBezTo>
                  <a:cubicBezTo>
                    <a:pt x="226" y="161"/>
                    <a:pt x="225" y="160"/>
                    <a:pt x="225" y="160"/>
                  </a:cubicBezTo>
                  <a:cubicBezTo>
                    <a:pt x="225" y="160"/>
                    <a:pt x="225" y="160"/>
                    <a:pt x="225" y="160"/>
                  </a:cubicBezTo>
                  <a:cubicBezTo>
                    <a:pt x="225" y="160"/>
                    <a:pt x="225" y="160"/>
                    <a:pt x="225" y="160"/>
                  </a:cubicBezTo>
                  <a:cubicBezTo>
                    <a:pt x="223" y="161"/>
                    <a:pt x="223" y="161"/>
                    <a:pt x="223" y="161"/>
                  </a:cubicBezTo>
                  <a:cubicBezTo>
                    <a:pt x="225" y="160"/>
                    <a:pt x="225" y="160"/>
                    <a:pt x="225" y="160"/>
                  </a:cubicBezTo>
                  <a:cubicBezTo>
                    <a:pt x="225" y="160"/>
                    <a:pt x="225" y="160"/>
                    <a:pt x="225" y="160"/>
                  </a:cubicBezTo>
                  <a:cubicBezTo>
                    <a:pt x="223" y="161"/>
                    <a:pt x="223" y="161"/>
                    <a:pt x="223" y="161"/>
                  </a:cubicBezTo>
                  <a:cubicBezTo>
                    <a:pt x="225" y="160"/>
                    <a:pt x="225" y="160"/>
                    <a:pt x="225" y="160"/>
                  </a:cubicBezTo>
                  <a:cubicBezTo>
                    <a:pt x="222" y="162"/>
                    <a:pt x="222" y="162"/>
                    <a:pt x="222" y="162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5" y="161"/>
                    <a:pt x="225" y="160"/>
                    <a:pt x="225" y="160"/>
                  </a:cubicBezTo>
                  <a:cubicBezTo>
                    <a:pt x="222" y="162"/>
                    <a:pt x="222" y="162"/>
                    <a:pt x="222" y="162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1" y="162"/>
                    <a:pt x="221" y="162"/>
                    <a:pt x="221" y="162"/>
                  </a:cubicBezTo>
                  <a:cubicBezTo>
                    <a:pt x="225" y="164"/>
                    <a:pt x="225" y="164"/>
                    <a:pt x="225" y="164"/>
                  </a:cubicBezTo>
                  <a:cubicBezTo>
                    <a:pt x="225" y="163"/>
                    <a:pt x="225" y="162"/>
                    <a:pt x="225" y="162"/>
                  </a:cubicBezTo>
                  <a:cubicBezTo>
                    <a:pt x="221" y="162"/>
                    <a:pt x="221" y="162"/>
                    <a:pt x="221" y="162"/>
                  </a:cubicBezTo>
                  <a:cubicBezTo>
                    <a:pt x="225" y="164"/>
                    <a:pt x="225" y="164"/>
                    <a:pt x="225" y="164"/>
                  </a:cubicBezTo>
                  <a:cubicBezTo>
                    <a:pt x="221" y="161"/>
                    <a:pt x="221" y="161"/>
                    <a:pt x="221" y="161"/>
                  </a:cubicBezTo>
                  <a:cubicBezTo>
                    <a:pt x="219" y="165"/>
                    <a:pt x="219" y="165"/>
                    <a:pt x="219" y="165"/>
                  </a:cubicBezTo>
                  <a:cubicBezTo>
                    <a:pt x="219" y="165"/>
                    <a:pt x="242" y="175"/>
                    <a:pt x="266" y="185"/>
                  </a:cubicBezTo>
                  <a:cubicBezTo>
                    <a:pt x="278" y="190"/>
                    <a:pt x="289" y="195"/>
                    <a:pt x="299" y="199"/>
                  </a:cubicBezTo>
                  <a:cubicBezTo>
                    <a:pt x="304" y="201"/>
                    <a:pt x="308" y="202"/>
                    <a:pt x="311" y="204"/>
                  </a:cubicBezTo>
                  <a:cubicBezTo>
                    <a:pt x="312" y="204"/>
                    <a:pt x="314" y="205"/>
                    <a:pt x="315" y="205"/>
                  </a:cubicBezTo>
                  <a:cubicBezTo>
                    <a:pt x="315" y="205"/>
                    <a:pt x="316" y="205"/>
                    <a:pt x="316" y="205"/>
                  </a:cubicBezTo>
                  <a:cubicBezTo>
                    <a:pt x="317" y="205"/>
                    <a:pt x="317" y="206"/>
                    <a:pt x="318" y="206"/>
                  </a:cubicBezTo>
                  <a:cubicBezTo>
                    <a:pt x="319" y="206"/>
                    <a:pt x="319" y="206"/>
                    <a:pt x="320" y="205"/>
                  </a:cubicBezTo>
                  <a:cubicBezTo>
                    <a:pt x="320" y="205"/>
                    <a:pt x="320" y="205"/>
                    <a:pt x="321" y="205"/>
                  </a:cubicBezTo>
                  <a:cubicBezTo>
                    <a:pt x="321" y="205"/>
                    <a:pt x="322" y="204"/>
                    <a:pt x="322" y="203"/>
                  </a:cubicBezTo>
                  <a:cubicBezTo>
                    <a:pt x="323" y="203"/>
                    <a:pt x="323" y="201"/>
                    <a:pt x="323" y="200"/>
                  </a:cubicBezTo>
                  <a:cubicBezTo>
                    <a:pt x="322" y="199"/>
                    <a:pt x="322" y="198"/>
                    <a:pt x="321" y="198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2" y="2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2" y="9"/>
                    <a:pt x="74" y="52"/>
                    <a:pt x="147" y="96"/>
                  </a:cubicBezTo>
                  <a:cubicBezTo>
                    <a:pt x="184" y="118"/>
                    <a:pt x="222" y="140"/>
                    <a:pt x="251" y="156"/>
                  </a:cubicBezTo>
                  <a:cubicBezTo>
                    <a:pt x="266" y="164"/>
                    <a:pt x="279" y="171"/>
                    <a:pt x="288" y="176"/>
                  </a:cubicBezTo>
                  <a:cubicBezTo>
                    <a:pt x="293" y="178"/>
                    <a:pt x="297" y="180"/>
                    <a:pt x="301" y="181"/>
                  </a:cubicBezTo>
                  <a:cubicBezTo>
                    <a:pt x="302" y="182"/>
                    <a:pt x="304" y="183"/>
                    <a:pt x="305" y="183"/>
                  </a:cubicBezTo>
                  <a:cubicBezTo>
                    <a:pt x="306" y="183"/>
                    <a:pt x="307" y="184"/>
                    <a:pt x="309" y="184"/>
                  </a:cubicBezTo>
                  <a:cubicBezTo>
                    <a:pt x="309" y="184"/>
                    <a:pt x="310" y="184"/>
                    <a:pt x="311" y="183"/>
                  </a:cubicBezTo>
                  <a:cubicBezTo>
                    <a:pt x="312" y="183"/>
                    <a:pt x="313" y="182"/>
                    <a:pt x="313" y="181"/>
                  </a:cubicBezTo>
                  <a:cubicBezTo>
                    <a:pt x="313" y="181"/>
                    <a:pt x="313" y="181"/>
                    <a:pt x="313" y="181"/>
                  </a:cubicBezTo>
                  <a:cubicBezTo>
                    <a:pt x="314" y="181"/>
                    <a:pt x="314" y="180"/>
                    <a:pt x="314" y="179"/>
                  </a:cubicBezTo>
                  <a:cubicBezTo>
                    <a:pt x="314" y="178"/>
                    <a:pt x="313" y="177"/>
                    <a:pt x="313" y="177"/>
                  </a:cubicBezTo>
                  <a:cubicBezTo>
                    <a:pt x="313" y="176"/>
                    <a:pt x="312" y="176"/>
                    <a:pt x="312" y="175"/>
                  </a:cubicBezTo>
                  <a:cubicBezTo>
                    <a:pt x="312" y="175"/>
                    <a:pt x="311" y="174"/>
                    <a:pt x="310" y="174"/>
                  </a:cubicBezTo>
                  <a:cubicBezTo>
                    <a:pt x="306" y="171"/>
                    <a:pt x="300" y="166"/>
                    <a:pt x="290" y="160"/>
                  </a:cubicBezTo>
                  <a:cubicBezTo>
                    <a:pt x="225" y="118"/>
                    <a:pt x="36" y="3"/>
                    <a:pt x="36" y="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6" y="10"/>
                    <a:pt x="37" y="10"/>
                    <a:pt x="37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5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7" y="13"/>
                    <a:pt x="44" y="16"/>
                    <a:pt x="52" y="21"/>
                  </a:cubicBezTo>
                  <a:cubicBezTo>
                    <a:pt x="83" y="38"/>
                    <a:pt x="144" y="71"/>
                    <a:pt x="196" y="101"/>
                  </a:cubicBezTo>
                  <a:cubicBezTo>
                    <a:pt x="223" y="116"/>
                    <a:pt x="247" y="129"/>
                    <a:pt x="265" y="139"/>
                  </a:cubicBezTo>
                  <a:cubicBezTo>
                    <a:pt x="274" y="144"/>
                    <a:pt x="281" y="148"/>
                    <a:pt x="286" y="151"/>
                  </a:cubicBezTo>
                  <a:cubicBezTo>
                    <a:pt x="291" y="154"/>
                    <a:pt x="294" y="156"/>
                    <a:pt x="294" y="156"/>
                  </a:cubicBezTo>
                  <a:cubicBezTo>
                    <a:pt x="296" y="157"/>
                    <a:pt x="298" y="156"/>
                    <a:pt x="300" y="154"/>
                  </a:cubicBezTo>
                  <a:cubicBezTo>
                    <a:pt x="301" y="152"/>
                    <a:pt x="300" y="150"/>
                    <a:pt x="298" y="148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9" y="13"/>
                    <a:pt x="70" y="12"/>
                    <a:pt x="70" y="11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7" y="13"/>
                    <a:pt x="68" y="13"/>
                    <a:pt x="69" y="13"/>
                  </a:cubicBezTo>
                  <a:cubicBezTo>
                    <a:pt x="71" y="14"/>
                    <a:pt x="77" y="16"/>
                    <a:pt x="84" y="20"/>
                  </a:cubicBezTo>
                  <a:cubicBezTo>
                    <a:pt x="110" y="32"/>
                    <a:pt x="157" y="58"/>
                    <a:pt x="198" y="80"/>
                  </a:cubicBezTo>
                  <a:cubicBezTo>
                    <a:pt x="218" y="91"/>
                    <a:pt x="237" y="102"/>
                    <a:pt x="251" y="110"/>
                  </a:cubicBezTo>
                  <a:cubicBezTo>
                    <a:pt x="257" y="113"/>
                    <a:pt x="263" y="116"/>
                    <a:pt x="267" y="119"/>
                  </a:cubicBezTo>
                  <a:cubicBezTo>
                    <a:pt x="271" y="121"/>
                    <a:pt x="273" y="122"/>
                    <a:pt x="273" y="122"/>
                  </a:cubicBezTo>
                  <a:cubicBezTo>
                    <a:pt x="275" y="123"/>
                    <a:pt x="277" y="123"/>
                    <a:pt x="279" y="121"/>
                  </a:cubicBezTo>
                  <a:cubicBezTo>
                    <a:pt x="279" y="120"/>
                    <a:pt x="279" y="119"/>
                    <a:pt x="279" y="118"/>
                  </a:cubicBezTo>
                  <a:cubicBezTo>
                    <a:pt x="279" y="117"/>
                    <a:pt x="279" y="116"/>
                    <a:pt x="278" y="115"/>
                  </a:cubicBezTo>
                  <a:cubicBezTo>
                    <a:pt x="278" y="115"/>
                    <a:pt x="277" y="114"/>
                    <a:pt x="277" y="114"/>
                  </a:cubicBezTo>
                  <a:cubicBezTo>
                    <a:pt x="276" y="113"/>
                    <a:pt x="274" y="112"/>
                    <a:pt x="272" y="110"/>
                  </a:cubicBezTo>
                  <a:cubicBezTo>
                    <a:pt x="265" y="105"/>
                    <a:pt x="251" y="97"/>
                    <a:pt x="235" y="87"/>
                  </a:cubicBezTo>
                  <a:cubicBezTo>
                    <a:pt x="210" y="72"/>
                    <a:pt x="179" y="54"/>
                    <a:pt x="154" y="39"/>
                  </a:cubicBezTo>
                  <a:cubicBezTo>
                    <a:pt x="142" y="31"/>
                    <a:pt x="131" y="24"/>
                    <a:pt x="123" y="19"/>
                  </a:cubicBezTo>
                  <a:cubicBezTo>
                    <a:pt x="119" y="17"/>
                    <a:pt x="116" y="15"/>
                    <a:pt x="114" y="14"/>
                  </a:cubicBezTo>
                  <a:cubicBezTo>
                    <a:pt x="113" y="13"/>
                    <a:pt x="112" y="12"/>
                    <a:pt x="112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3"/>
                    <a:pt x="112" y="12"/>
                    <a:pt x="112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231" y="77"/>
                    <a:pt x="231" y="77"/>
                    <a:pt x="231" y="77"/>
                  </a:cubicBezTo>
                  <a:cubicBezTo>
                    <a:pt x="233" y="78"/>
                    <a:pt x="235" y="78"/>
                    <a:pt x="236" y="76"/>
                  </a:cubicBezTo>
                  <a:cubicBezTo>
                    <a:pt x="238" y="74"/>
                    <a:pt x="237" y="71"/>
                    <a:pt x="235" y="70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6" y="33"/>
                    <a:pt x="173" y="34"/>
                    <a:pt x="172" y="36"/>
                  </a:cubicBezTo>
                  <a:cubicBezTo>
                    <a:pt x="171" y="38"/>
                    <a:pt x="171" y="40"/>
                    <a:pt x="173" y="41"/>
                  </a:cubicBezTo>
                  <a:cubicBezTo>
                    <a:pt x="230" y="77"/>
                    <a:pt x="230" y="77"/>
                    <a:pt x="230" y="77"/>
                  </a:cubicBezTo>
                  <a:cubicBezTo>
                    <a:pt x="233" y="74"/>
                    <a:pt x="233" y="74"/>
                    <a:pt x="233" y="74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8" y="9"/>
                    <a:pt x="106" y="10"/>
                    <a:pt x="105" y="12"/>
                  </a:cubicBezTo>
                  <a:cubicBezTo>
                    <a:pt x="104" y="12"/>
                    <a:pt x="104" y="13"/>
                    <a:pt x="104" y="14"/>
                  </a:cubicBezTo>
                  <a:cubicBezTo>
                    <a:pt x="104" y="15"/>
                    <a:pt x="104" y="16"/>
                    <a:pt x="104" y="16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6" y="18"/>
                    <a:pt x="106" y="18"/>
                    <a:pt x="107" y="19"/>
                  </a:cubicBezTo>
                  <a:cubicBezTo>
                    <a:pt x="109" y="21"/>
                    <a:pt x="113" y="24"/>
                    <a:pt x="119" y="27"/>
                  </a:cubicBezTo>
                  <a:cubicBezTo>
                    <a:pt x="139" y="40"/>
                    <a:pt x="177" y="62"/>
                    <a:pt x="211" y="82"/>
                  </a:cubicBezTo>
                  <a:cubicBezTo>
                    <a:pt x="227" y="92"/>
                    <a:pt x="243" y="102"/>
                    <a:pt x="254" y="109"/>
                  </a:cubicBezTo>
                  <a:cubicBezTo>
                    <a:pt x="260" y="112"/>
                    <a:pt x="264" y="115"/>
                    <a:pt x="268" y="118"/>
                  </a:cubicBezTo>
                  <a:cubicBezTo>
                    <a:pt x="269" y="119"/>
                    <a:pt x="270" y="120"/>
                    <a:pt x="271" y="120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71" y="119"/>
                    <a:pt x="271" y="120"/>
                    <a:pt x="271" y="120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71" y="116"/>
                    <a:pt x="271" y="116"/>
                    <a:pt x="271" y="116"/>
                  </a:cubicBezTo>
                  <a:cubicBezTo>
                    <a:pt x="271" y="117"/>
                    <a:pt x="271" y="118"/>
                    <a:pt x="271" y="118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71" y="116"/>
                    <a:pt x="271" y="116"/>
                    <a:pt x="271" y="116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277" y="115"/>
                    <a:pt x="229" y="87"/>
                    <a:pt x="179" y="60"/>
                  </a:cubicBezTo>
                  <a:cubicBezTo>
                    <a:pt x="154" y="46"/>
                    <a:pt x="128" y="32"/>
                    <a:pt x="108" y="22"/>
                  </a:cubicBezTo>
                  <a:cubicBezTo>
                    <a:pt x="98" y="17"/>
                    <a:pt x="89" y="12"/>
                    <a:pt x="82" y="9"/>
                  </a:cubicBezTo>
                  <a:cubicBezTo>
                    <a:pt x="79" y="8"/>
                    <a:pt x="76" y="7"/>
                    <a:pt x="74" y="6"/>
                  </a:cubicBezTo>
                  <a:cubicBezTo>
                    <a:pt x="72" y="5"/>
                    <a:pt x="71" y="5"/>
                    <a:pt x="70" y="5"/>
                  </a:cubicBezTo>
                  <a:cubicBezTo>
                    <a:pt x="69" y="4"/>
                    <a:pt x="69" y="4"/>
                    <a:pt x="68" y="4"/>
                  </a:cubicBezTo>
                  <a:cubicBezTo>
                    <a:pt x="67" y="4"/>
                    <a:pt x="66" y="4"/>
                    <a:pt x="66" y="5"/>
                  </a:cubicBezTo>
                  <a:cubicBezTo>
                    <a:pt x="65" y="5"/>
                    <a:pt x="64" y="5"/>
                    <a:pt x="63" y="7"/>
                  </a:cubicBezTo>
                  <a:cubicBezTo>
                    <a:pt x="62" y="9"/>
                    <a:pt x="62" y="11"/>
                    <a:pt x="64" y="12"/>
                  </a:cubicBezTo>
                  <a:cubicBezTo>
                    <a:pt x="294" y="156"/>
                    <a:pt x="294" y="156"/>
                    <a:pt x="294" y="156"/>
                  </a:cubicBezTo>
                  <a:cubicBezTo>
                    <a:pt x="296" y="152"/>
                    <a:pt x="296" y="152"/>
                    <a:pt x="296" y="152"/>
                  </a:cubicBezTo>
                  <a:cubicBezTo>
                    <a:pt x="298" y="148"/>
                    <a:pt x="298" y="148"/>
                    <a:pt x="298" y="148"/>
                  </a:cubicBezTo>
                  <a:cubicBezTo>
                    <a:pt x="298" y="148"/>
                    <a:pt x="234" y="112"/>
                    <a:pt x="169" y="76"/>
                  </a:cubicBezTo>
                  <a:cubicBezTo>
                    <a:pt x="136" y="57"/>
                    <a:pt x="103" y="39"/>
                    <a:pt x="79" y="26"/>
                  </a:cubicBezTo>
                  <a:cubicBezTo>
                    <a:pt x="66" y="19"/>
                    <a:pt x="56" y="13"/>
                    <a:pt x="48" y="9"/>
                  </a:cubicBezTo>
                  <a:cubicBezTo>
                    <a:pt x="45" y="7"/>
                    <a:pt x="41" y="5"/>
                    <a:pt x="39" y="4"/>
                  </a:cubicBezTo>
                  <a:cubicBezTo>
                    <a:pt x="38" y="4"/>
                    <a:pt x="37" y="3"/>
                    <a:pt x="37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3" y="2"/>
                    <a:pt x="33" y="2"/>
                    <a:pt x="32" y="3"/>
                  </a:cubicBezTo>
                  <a:cubicBezTo>
                    <a:pt x="32" y="3"/>
                    <a:pt x="31" y="3"/>
                    <a:pt x="30" y="4"/>
                  </a:cubicBezTo>
                  <a:cubicBezTo>
                    <a:pt x="29" y="5"/>
                    <a:pt x="29" y="6"/>
                    <a:pt x="29" y="8"/>
                  </a:cubicBezTo>
                  <a:cubicBezTo>
                    <a:pt x="30" y="9"/>
                    <a:pt x="30" y="10"/>
                    <a:pt x="31" y="10"/>
                  </a:cubicBezTo>
                  <a:cubicBezTo>
                    <a:pt x="31" y="10"/>
                    <a:pt x="36" y="13"/>
                    <a:pt x="43" y="18"/>
                  </a:cubicBezTo>
                  <a:cubicBezTo>
                    <a:pt x="70" y="34"/>
                    <a:pt x="136" y="74"/>
                    <a:pt x="195" y="111"/>
                  </a:cubicBezTo>
                  <a:cubicBezTo>
                    <a:pt x="225" y="129"/>
                    <a:pt x="253" y="147"/>
                    <a:pt x="274" y="160"/>
                  </a:cubicBezTo>
                  <a:cubicBezTo>
                    <a:pt x="284" y="166"/>
                    <a:pt x="292" y="172"/>
                    <a:pt x="298" y="176"/>
                  </a:cubicBezTo>
                  <a:cubicBezTo>
                    <a:pt x="301" y="178"/>
                    <a:pt x="303" y="179"/>
                    <a:pt x="305" y="180"/>
                  </a:cubicBezTo>
                  <a:cubicBezTo>
                    <a:pt x="305" y="181"/>
                    <a:pt x="306" y="181"/>
                    <a:pt x="306" y="182"/>
                  </a:cubicBezTo>
                  <a:cubicBezTo>
                    <a:pt x="306" y="182"/>
                    <a:pt x="306" y="182"/>
                    <a:pt x="306" y="182"/>
                  </a:cubicBezTo>
                  <a:cubicBezTo>
                    <a:pt x="308" y="180"/>
                    <a:pt x="308" y="180"/>
                    <a:pt x="308" y="180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6" y="182"/>
                    <a:pt x="306" y="182"/>
                    <a:pt x="306" y="182"/>
                  </a:cubicBezTo>
                  <a:cubicBezTo>
                    <a:pt x="308" y="180"/>
                    <a:pt x="308" y="180"/>
                    <a:pt x="308" y="180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5" y="180"/>
                    <a:pt x="306" y="181"/>
                    <a:pt x="306" y="181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10" y="179"/>
                    <a:pt x="310" y="179"/>
                    <a:pt x="310" y="179"/>
                  </a:cubicBezTo>
                  <a:cubicBezTo>
                    <a:pt x="306" y="177"/>
                    <a:pt x="306" y="177"/>
                    <a:pt x="306" y="177"/>
                  </a:cubicBezTo>
                  <a:cubicBezTo>
                    <a:pt x="306" y="178"/>
                    <a:pt x="305" y="178"/>
                    <a:pt x="305" y="179"/>
                  </a:cubicBezTo>
                  <a:cubicBezTo>
                    <a:pt x="310" y="179"/>
                    <a:pt x="310" y="179"/>
                    <a:pt x="310" y="179"/>
                  </a:cubicBezTo>
                  <a:cubicBezTo>
                    <a:pt x="306" y="177"/>
                    <a:pt x="306" y="177"/>
                    <a:pt x="306" y="177"/>
                  </a:cubicBezTo>
                  <a:cubicBezTo>
                    <a:pt x="310" y="179"/>
                    <a:pt x="310" y="179"/>
                    <a:pt x="310" y="179"/>
                  </a:cubicBezTo>
                  <a:cubicBezTo>
                    <a:pt x="306" y="177"/>
                    <a:pt x="306" y="177"/>
                    <a:pt x="306" y="177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8" y="175"/>
                    <a:pt x="308" y="175"/>
                    <a:pt x="308" y="175"/>
                  </a:cubicBezTo>
                  <a:cubicBezTo>
                    <a:pt x="307" y="175"/>
                    <a:pt x="307" y="176"/>
                    <a:pt x="306" y="177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8" y="175"/>
                    <a:pt x="308" y="175"/>
                    <a:pt x="308" y="175"/>
                  </a:cubicBezTo>
                  <a:cubicBezTo>
                    <a:pt x="309" y="178"/>
                    <a:pt x="309" y="178"/>
                    <a:pt x="309" y="178"/>
                  </a:cubicBezTo>
                  <a:cubicBezTo>
                    <a:pt x="309" y="175"/>
                    <a:pt x="309" y="175"/>
                    <a:pt x="309" y="175"/>
                  </a:cubicBezTo>
                  <a:cubicBezTo>
                    <a:pt x="309" y="175"/>
                    <a:pt x="308" y="175"/>
                    <a:pt x="308" y="175"/>
                  </a:cubicBezTo>
                  <a:cubicBezTo>
                    <a:pt x="309" y="178"/>
                    <a:pt x="309" y="178"/>
                    <a:pt x="309" y="178"/>
                  </a:cubicBezTo>
                  <a:cubicBezTo>
                    <a:pt x="309" y="175"/>
                    <a:pt x="309" y="175"/>
                    <a:pt x="309" y="175"/>
                  </a:cubicBezTo>
                  <a:cubicBezTo>
                    <a:pt x="309" y="175"/>
                    <a:pt x="309" y="175"/>
                    <a:pt x="309" y="175"/>
                  </a:cubicBezTo>
                  <a:cubicBezTo>
                    <a:pt x="309" y="175"/>
                    <a:pt x="308" y="175"/>
                    <a:pt x="307" y="175"/>
                  </a:cubicBezTo>
                  <a:cubicBezTo>
                    <a:pt x="303" y="173"/>
                    <a:pt x="294" y="169"/>
                    <a:pt x="284" y="164"/>
                  </a:cubicBezTo>
                  <a:cubicBezTo>
                    <a:pt x="246" y="144"/>
                    <a:pt x="177" y="104"/>
                    <a:pt x="117" y="68"/>
                  </a:cubicBezTo>
                  <a:cubicBezTo>
                    <a:pt x="87" y="50"/>
                    <a:pt x="60" y="33"/>
                    <a:pt x="40" y="21"/>
                  </a:cubicBezTo>
                  <a:cubicBezTo>
                    <a:pt x="30" y="15"/>
                    <a:pt x="21" y="10"/>
                    <a:pt x="16" y="7"/>
                  </a:cubicBezTo>
                  <a:cubicBezTo>
                    <a:pt x="10" y="3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7"/>
                    <a:pt x="2" y="9"/>
                  </a:cubicBezTo>
                  <a:cubicBezTo>
                    <a:pt x="316" y="205"/>
                    <a:pt x="316" y="205"/>
                    <a:pt x="316" y="205"/>
                  </a:cubicBezTo>
                  <a:cubicBezTo>
                    <a:pt x="318" y="201"/>
                    <a:pt x="318" y="201"/>
                    <a:pt x="318" y="201"/>
                  </a:cubicBezTo>
                  <a:cubicBezTo>
                    <a:pt x="315" y="199"/>
                    <a:pt x="315" y="199"/>
                    <a:pt x="315" y="199"/>
                  </a:cubicBezTo>
                  <a:cubicBezTo>
                    <a:pt x="318" y="201"/>
                    <a:pt x="318" y="201"/>
                    <a:pt x="318" y="201"/>
                  </a:cubicBezTo>
                  <a:cubicBezTo>
                    <a:pt x="316" y="198"/>
                    <a:pt x="316" y="198"/>
                    <a:pt x="316" y="198"/>
                  </a:cubicBezTo>
                  <a:cubicBezTo>
                    <a:pt x="316" y="198"/>
                    <a:pt x="315" y="198"/>
                    <a:pt x="315" y="199"/>
                  </a:cubicBezTo>
                  <a:cubicBezTo>
                    <a:pt x="318" y="201"/>
                    <a:pt x="318" y="201"/>
                    <a:pt x="318" y="201"/>
                  </a:cubicBezTo>
                  <a:cubicBezTo>
                    <a:pt x="316" y="198"/>
                    <a:pt x="316" y="198"/>
                    <a:pt x="316" y="198"/>
                  </a:cubicBezTo>
                  <a:cubicBezTo>
                    <a:pt x="318" y="201"/>
                    <a:pt x="318" y="201"/>
                    <a:pt x="318" y="201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7" y="197"/>
                    <a:pt x="317" y="197"/>
                    <a:pt x="316" y="198"/>
                  </a:cubicBezTo>
                  <a:cubicBezTo>
                    <a:pt x="318" y="201"/>
                    <a:pt x="318" y="201"/>
                    <a:pt x="318" y="201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200"/>
                    <a:pt x="318" y="200"/>
                    <a:pt x="318" y="200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200"/>
                    <a:pt x="318" y="200"/>
                    <a:pt x="318" y="200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199"/>
                    <a:pt x="318" y="199"/>
                    <a:pt x="318" y="199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199"/>
                    <a:pt x="318" y="199"/>
                    <a:pt x="318" y="199"/>
                  </a:cubicBezTo>
                  <a:cubicBezTo>
                    <a:pt x="318" y="197"/>
                    <a:pt x="318" y="197"/>
                    <a:pt x="318" y="197"/>
                  </a:cubicBezTo>
                  <a:cubicBezTo>
                    <a:pt x="318" y="197"/>
                    <a:pt x="318" y="197"/>
                    <a:pt x="317" y="196"/>
                  </a:cubicBezTo>
                  <a:cubicBezTo>
                    <a:pt x="313" y="195"/>
                    <a:pt x="305" y="192"/>
                    <a:pt x="295" y="188"/>
                  </a:cubicBezTo>
                  <a:cubicBezTo>
                    <a:pt x="281" y="182"/>
                    <a:pt x="263" y="175"/>
                    <a:pt x="248" y="168"/>
                  </a:cubicBezTo>
                  <a:cubicBezTo>
                    <a:pt x="241" y="165"/>
                    <a:pt x="235" y="163"/>
                    <a:pt x="230" y="161"/>
                  </a:cubicBezTo>
                  <a:cubicBezTo>
                    <a:pt x="226" y="159"/>
                    <a:pt x="223" y="157"/>
                    <a:pt x="223" y="157"/>
                  </a:cubicBezTo>
                  <a:cubicBezTo>
                    <a:pt x="221" y="157"/>
                    <a:pt x="219" y="157"/>
                    <a:pt x="218" y="159"/>
                  </a:cubicBezTo>
                  <a:cubicBezTo>
                    <a:pt x="217" y="160"/>
                    <a:pt x="217" y="161"/>
                    <a:pt x="217" y="162"/>
                  </a:cubicBezTo>
                  <a:cubicBezTo>
                    <a:pt x="217" y="163"/>
                    <a:pt x="217" y="163"/>
                    <a:pt x="217" y="164"/>
                  </a:cubicBezTo>
                  <a:cubicBezTo>
                    <a:pt x="218" y="165"/>
                    <a:pt x="218" y="165"/>
                    <a:pt x="219" y="165"/>
                  </a:cubicBezTo>
                  <a:cubicBezTo>
                    <a:pt x="219" y="166"/>
                    <a:pt x="220" y="167"/>
                    <a:pt x="222" y="168"/>
                  </a:cubicBezTo>
                  <a:cubicBezTo>
                    <a:pt x="226" y="172"/>
                    <a:pt x="234" y="177"/>
                    <a:pt x="244" y="183"/>
                  </a:cubicBezTo>
                  <a:cubicBezTo>
                    <a:pt x="274" y="202"/>
                    <a:pt x="320" y="228"/>
                    <a:pt x="320" y="228"/>
                  </a:cubicBezTo>
                  <a:cubicBezTo>
                    <a:pt x="322" y="224"/>
                    <a:pt x="322" y="224"/>
                    <a:pt x="322" y="224"/>
                  </a:cubicBezTo>
                  <a:cubicBezTo>
                    <a:pt x="318" y="222"/>
                    <a:pt x="318" y="222"/>
                    <a:pt x="318" y="222"/>
                  </a:cubicBezTo>
                  <a:cubicBezTo>
                    <a:pt x="322" y="224"/>
                    <a:pt x="322" y="224"/>
                    <a:pt x="322" y="224"/>
                  </a:cubicBezTo>
                  <a:cubicBezTo>
                    <a:pt x="320" y="220"/>
                    <a:pt x="320" y="220"/>
                    <a:pt x="320" y="220"/>
                  </a:cubicBezTo>
                  <a:cubicBezTo>
                    <a:pt x="320" y="220"/>
                    <a:pt x="319" y="221"/>
                    <a:pt x="318" y="222"/>
                  </a:cubicBezTo>
                  <a:cubicBezTo>
                    <a:pt x="322" y="224"/>
                    <a:pt x="322" y="224"/>
                    <a:pt x="322" y="224"/>
                  </a:cubicBezTo>
                  <a:cubicBezTo>
                    <a:pt x="320" y="220"/>
                    <a:pt x="320" y="220"/>
                    <a:pt x="320" y="220"/>
                  </a:cubicBezTo>
                  <a:cubicBezTo>
                    <a:pt x="322" y="224"/>
                    <a:pt x="322" y="224"/>
                    <a:pt x="322" y="224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1" y="220"/>
                    <a:pt x="321" y="220"/>
                    <a:pt x="320" y="220"/>
                  </a:cubicBezTo>
                  <a:cubicBezTo>
                    <a:pt x="322" y="224"/>
                    <a:pt x="322" y="224"/>
                    <a:pt x="322" y="224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3"/>
                    <a:pt x="322" y="223"/>
                    <a:pt x="322" y="223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3"/>
                    <a:pt x="322" y="223"/>
                    <a:pt x="322" y="223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1"/>
                    <a:pt x="322" y="221"/>
                    <a:pt x="322" y="221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1"/>
                    <a:pt x="322" y="221"/>
                    <a:pt x="322" y="221"/>
                  </a:cubicBezTo>
                  <a:cubicBezTo>
                    <a:pt x="322" y="220"/>
                    <a:pt x="322" y="220"/>
                    <a:pt x="322" y="220"/>
                  </a:cubicBezTo>
                  <a:cubicBezTo>
                    <a:pt x="322" y="220"/>
                    <a:pt x="321" y="220"/>
                    <a:pt x="321" y="219"/>
                  </a:cubicBezTo>
                  <a:cubicBezTo>
                    <a:pt x="317" y="218"/>
                    <a:pt x="309" y="215"/>
                    <a:pt x="300" y="210"/>
                  </a:cubicBezTo>
                  <a:cubicBezTo>
                    <a:pt x="287" y="204"/>
                    <a:pt x="270" y="195"/>
                    <a:pt x="256" y="188"/>
                  </a:cubicBezTo>
                  <a:cubicBezTo>
                    <a:pt x="249" y="185"/>
                    <a:pt x="243" y="182"/>
                    <a:pt x="239" y="180"/>
                  </a:cubicBezTo>
                  <a:cubicBezTo>
                    <a:pt x="234" y="178"/>
                    <a:pt x="232" y="176"/>
                    <a:pt x="232" y="176"/>
                  </a:cubicBezTo>
                  <a:cubicBezTo>
                    <a:pt x="230" y="175"/>
                    <a:pt x="227" y="176"/>
                    <a:pt x="226" y="178"/>
                  </a:cubicBezTo>
                  <a:cubicBezTo>
                    <a:pt x="225" y="180"/>
                    <a:pt x="226" y="183"/>
                    <a:pt x="228" y="184"/>
                  </a:cubicBezTo>
                  <a:cubicBezTo>
                    <a:pt x="321" y="242"/>
                    <a:pt x="321" y="242"/>
                    <a:pt x="321" y="242"/>
                  </a:cubicBezTo>
                  <a:cubicBezTo>
                    <a:pt x="323" y="239"/>
                    <a:pt x="323" y="239"/>
                    <a:pt x="323" y="239"/>
                  </a:cubicBezTo>
                  <a:cubicBezTo>
                    <a:pt x="325" y="235"/>
                    <a:pt x="325" y="235"/>
                    <a:pt x="325" y="235"/>
                  </a:cubicBezTo>
                  <a:cubicBezTo>
                    <a:pt x="325" y="235"/>
                    <a:pt x="306" y="227"/>
                    <a:pt x="286" y="219"/>
                  </a:cubicBezTo>
                  <a:cubicBezTo>
                    <a:pt x="276" y="215"/>
                    <a:pt x="266" y="211"/>
                    <a:pt x="259" y="208"/>
                  </a:cubicBezTo>
                  <a:cubicBezTo>
                    <a:pt x="255" y="206"/>
                    <a:pt x="251" y="205"/>
                    <a:pt x="249" y="204"/>
                  </a:cubicBezTo>
                  <a:cubicBezTo>
                    <a:pt x="248" y="204"/>
                    <a:pt x="247" y="203"/>
                    <a:pt x="246" y="203"/>
                  </a:cubicBezTo>
                  <a:cubicBezTo>
                    <a:pt x="245" y="203"/>
                    <a:pt x="245" y="203"/>
                    <a:pt x="245" y="203"/>
                  </a:cubicBezTo>
                  <a:cubicBezTo>
                    <a:pt x="244" y="203"/>
                    <a:pt x="244" y="203"/>
                    <a:pt x="243" y="203"/>
                  </a:cubicBezTo>
                  <a:cubicBezTo>
                    <a:pt x="243" y="203"/>
                    <a:pt x="242" y="203"/>
                    <a:pt x="242" y="203"/>
                  </a:cubicBezTo>
                  <a:cubicBezTo>
                    <a:pt x="242" y="203"/>
                    <a:pt x="241" y="203"/>
                    <a:pt x="241" y="203"/>
                  </a:cubicBezTo>
                  <a:cubicBezTo>
                    <a:pt x="240" y="203"/>
                    <a:pt x="240" y="204"/>
                    <a:pt x="239" y="205"/>
                  </a:cubicBezTo>
                  <a:cubicBezTo>
                    <a:pt x="243" y="207"/>
                    <a:pt x="243" y="207"/>
                    <a:pt x="243" y="207"/>
                  </a:cubicBezTo>
                  <a:cubicBezTo>
                    <a:pt x="239" y="205"/>
                    <a:pt x="239" y="205"/>
                    <a:pt x="239" y="205"/>
                  </a:cubicBezTo>
                  <a:cubicBezTo>
                    <a:pt x="239" y="205"/>
                    <a:pt x="239" y="206"/>
                    <a:pt x="239" y="207"/>
                  </a:cubicBezTo>
                  <a:cubicBezTo>
                    <a:pt x="239" y="208"/>
                    <a:pt x="239" y="209"/>
                    <a:pt x="239" y="209"/>
                  </a:cubicBezTo>
                  <a:cubicBezTo>
                    <a:pt x="240" y="210"/>
                    <a:pt x="240" y="210"/>
                    <a:pt x="240" y="211"/>
                  </a:cubicBezTo>
                  <a:cubicBezTo>
                    <a:pt x="241" y="212"/>
                    <a:pt x="242" y="212"/>
                    <a:pt x="243" y="213"/>
                  </a:cubicBezTo>
                  <a:cubicBezTo>
                    <a:pt x="247" y="216"/>
                    <a:pt x="254" y="221"/>
                    <a:pt x="263" y="226"/>
                  </a:cubicBezTo>
                  <a:cubicBezTo>
                    <a:pt x="288" y="242"/>
                    <a:pt x="327" y="265"/>
                    <a:pt x="327" y="265"/>
                  </a:cubicBezTo>
                  <a:cubicBezTo>
                    <a:pt x="329" y="261"/>
                    <a:pt x="329" y="261"/>
                    <a:pt x="329" y="261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248" y="222"/>
                    <a:pt x="248" y="222"/>
                    <a:pt x="248" y="222"/>
                  </a:cubicBezTo>
                  <a:cubicBezTo>
                    <a:pt x="246" y="222"/>
                    <a:pt x="244" y="222"/>
                    <a:pt x="243" y="224"/>
                  </a:cubicBezTo>
                  <a:cubicBezTo>
                    <a:pt x="242" y="226"/>
                    <a:pt x="242" y="229"/>
                    <a:pt x="244" y="230"/>
                  </a:cubicBezTo>
                  <a:cubicBezTo>
                    <a:pt x="287" y="257"/>
                    <a:pt x="287" y="257"/>
                    <a:pt x="287" y="257"/>
                  </a:cubicBezTo>
                  <a:cubicBezTo>
                    <a:pt x="256" y="244"/>
                    <a:pt x="256" y="244"/>
                    <a:pt x="256" y="244"/>
                  </a:cubicBezTo>
                  <a:cubicBezTo>
                    <a:pt x="255" y="243"/>
                    <a:pt x="253" y="244"/>
                    <a:pt x="251" y="245"/>
                  </a:cubicBezTo>
                  <a:cubicBezTo>
                    <a:pt x="251" y="246"/>
                    <a:pt x="250" y="247"/>
                    <a:pt x="250" y="248"/>
                  </a:cubicBezTo>
                  <a:cubicBezTo>
                    <a:pt x="251" y="249"/>
                    <a:pt x="251" y="250"/>
                    <a:pt x="251" y="250"/>
                  </a:cubicBezTo>
                  <a:cubicBezTo>
                    <a:pt x="251" y="251"/>
                    <a:pt x="252" y="251"/>
                    <a:pt x="252" y="251"/>
                  </a:cubicBezTo>
                  <a:cubicBezTo>
                    <a:pt x="252" y="252"/>
                    <a:pt x="253" y="252"/>
                    <a:pt x="253" y="252"/>
                  </a:cubicBezTo>
                  <a:cubicBezTo>
                    <a:pt x="254" y="253"/>
                    <a:pt x="256" y="254"/>
                    <a:pt x="259" y="256"/>
                  </a:cubicBezTo>
                  <a:cubicBezTo>
                    <a:pt x="268" y="262"/>
                    <a:pt x="285" y="272"/>
                    <a:pt x="301" y="281"/>
                  </a:cubicBezTo>
                  <a:cubicBezTo>
                    <a:pt x="309" y="286"/>
                    <a:pt x="316" y="290"/>
                    <a:pt x="321" y="294"/>
                  </a:cubicBezTo>
                  <a:cubicBezTo>
                    <a:pt x="324" y="295"/>
                    <a:pt x="326" y="297"/>
                    <a:pt x="327" y="298"/>
                  </a:cubicBezTo>
                  <a:cubicBezTo>
                    <a:pt x="328" y="298"/>
                    <a:pt x="328" y="298"/>
                    <a:pt x="328" y="299"/>
                  </a:cubicBezTo>
                  <a:cubicBezTo>
                    <a:pt x="328" y="299"/>
                    <a:pt x="328" y="299"/>
                    <a:pt x="328" y="299"/>
                  </a:cubicBezTo>
                  <a:cubicBezTo>
                    <a:pt x="330" y="297"/>
                    <a:pt x="330" y="297"/>
                    <a:pt x="330" y="297"/>
                  </a:cubicBezTo>
                  <a:cubicBezTo>
                    <a:pt x="328" y="298"/>
                    <a:pt x="328" y="298"/>
                    <a:pt x="328" y="298"/>
                  </a:cubicBezTo>
                  <a:cubicBezTo>
                    <a:pt x="328" y="299"/>
                    <a:pt x="328" y="299"/>
                    <a:pt x="328" y="299"/>
                  </a:cubicBezTo>
                  <a:cubicBezTo>
                    <a:pt x="330" y="297"/>
                    <a:pt x="330" y="297"/>
                    <a:pt x="330" y="297"/>
                  </a:cubicBezTo>
                  <a:cubicBezTo>
                    <a:pt x="328" y="298"/>
                    <a:pt x="328" y="298"/>
                    <a:pt x="328" y="298"/>
                  </a:cubicBezTo>
                  <a:cubicBezTo>
                    <a:pt x="331" y="296"/>
                    <a:pt x="331" y="296"/>
                    <a:pt x="331" y="296"/>
                  </a:cubicBezTo>
                  <a:cubicBezTo>
                    <a:pt x="328" y="298"/>
                    <a:pt x="328" y="298"/>
                    <a:pt x="328" y="298"/>
                  </a:cubicBezTo>
                  <a:cubicBezTo>
                    <a:pt x="328" y="298"/>
                    <a:pt x="328" y="298"/>
                    <a:pt x="328" y="298"/>
                  </a:cubicBezTo>
                  <a:cubicBezTo>
                    <a:pt x="331" y="296"/>
                    <a:pt x="331" y="296"/>
                    <a:pt x="331" y="296"/>
                  </a:cubicBezTo>
                  <a:cubicBezTo>
                    <a:pt x="328" y="298"/>
                    <a:pt x="328" y="298"/>
                    <a:pt x="328" y="298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7" y="296"/>
                    <a:pt x="327" y="296"/>
                    <a:pt x="327" y="296"/>
                  </a:cubicBezTo>
                  <a:cubicBezTo>
                    <a:pt x="327" y="297"/>
                    <a:pt x="328" y="297"/>
                    <a:pt x="328" y="298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7" y="296"/>
                    <a:pt x="327" y="296"/>
                    <a:pt x="327" y="296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8" y="294"/>
                    <a:pt x="328" y="294"/>
                    <a:pt x="328" y="294"/>
                  </a:cubicBezTo>
                  <a:cubicBezTo>
                    <a:pt x="328" y="295"/>
                    <a:pt x="327" y="295"/>
                    <a:pt x="327" y="296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8" y="294"/>
                    <a:pt x="328" y="294"/>
                    <a:pt x="328" y="294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8" y="294"/>
                    <a:pt x="328" y="294"/>
                    <a:pt x="328" y="294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9" y="293"/>
                    <a:pt x="329" y="293"/>
                    <a:pt x="329" y="293"/>
                  </a:cubicBezTo>
                  <a:cubicBezTo>
                    <a:pt x="329" y="293"/>
                    <a:pt x="329" y="293"/>
                    <a:pt x="328" y="294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29" y="293"/>
                    <a:pt x="329" y="293"/>
                    <a:pt x="329" y="293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31" y="292"/>
                    <a:pt x="331" y="292"/>
                    <a:pt x="331" y="292"/>
                  </a:cubicBezTo>
                  <a:cubicBezTo>
                    <a:pt x="331" y="292"/>
                    <a:pt x="330" y="292"/>
                    <a:pt x="329" y="293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31" y="292"/>
                    <a:pt x="331" y="292"/>
                    <a:pt x="331" y="292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1" y="292"/>
                    <a:pt x="331" y="292"/>
                    <a:pt x="331" y="292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5"/>
                    <a:pt x="332" y="295"/>
                    <a:pt x="332" y="295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5"/>
                    <a:pt x="332" y="295"/>
                    <a:pt x="332" y="295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3"/>
                    <a:pt x="332" y="293"/>
                    <a:pt x="332" y="293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3"/>
                    <a:pt x="332" y="293"/>
                    <a:pt x="332" y="293"/>
                  </a:cubicBezTo>
                  <a:cubicBezTo>
                    <a:pt x="332" y="292"/>
                    <a:pt x="332" y="292"/>
                    <a:pt x="332" y="292"/>
                  </a:cubicBezTo>
                  <a:cubicBezTo>
                    <a:pt x="332" y="292"/>
                    <a:pt x="332" y="292"/>
                    <a:pt x="331" y="291"/>
                  </a:cubicBezTo>
                  <a:cubicBezTo>
                    <a:pt x="328" y="290"/>
                    <a:pt x="322" y="288"/>
                    <a:pt x="315" y="284"/>
                  </a:cubicBezTo>
                  <a:cubicBezTo>
                    <a:pt x="303" y="279"/>
                    <a:pt x="289" y="273"/>
                    <a:pt x="278" y="268"/>
                  </a:cubicBezTo>
                  <a:cubicBezTo>
                    <a:pt x="272" y="265"/>
                    <a:pt x="267" y="263"/>
                    <a:pt x="263" y="261"/>
                  </a:cubicBezTo>
                  <a:cubicBezTo>
                    <a:pt x="261" y="261"/>
                    <a:pt x="260" y="260"/>
                    <a:pt x="259" y="259"/>
                  </a:cubicBezTo>
                  <a:cubicBezTo>
                    <a:pt x="258" y="259"/>
                    <a:pt x="258" y="259"/>
                    <a:pt x="257" y="259"/>
                  </a:cubicBezTo>
                  <a:cubicBezTo>
                    <a:pt x="257" y="259"/>
                    <a:pt x="257" y="259"/>
                    <a:pt x="257" y="259"/>
                  </a:cubicBezTo>
                  <a:cubicBezTo>
                    <a:pt x="256" y="258"/>
                    <a:pt x="256" y="258"/>
                    <a:pt x="256" y="258"/>
                  </a:cubicBezTo>
                  <a:cubicBezTo>
                    <a:pt x="256" y="258"/>
                    <a:pt x="256" y="258"/>
                    <a:pt x="255" y="258"/>
                  </a:cubicBezTo>
                  <a:cubicBezTo>
                    <a:pt x="255" y="258"/>
                    <a:pt x="255" y="258"/>
                    <a:pt x="254" y="259"/>
                  </a:cubicBezTo>
                  <a:cubicBezTo>
                    <a:pt x="253" y="259"/>
                    <a:pt x="252" y="259"/>
                    <a:pt x="252" y="260"/>
                  </a:cubicBezTo>
                  <a:cubicBezTo>
                    <a:pt x="251" y="261"/>
                    <a:pt x="251" y="263"/>
                    <a:pt x="251" y="264"/>
                  </a:cubicBezTo>
                  <a:cubicBezTo>
                    <a:pt x="251" y="265"/>
                    <a:pt x="252" y="266"/>
                    <a:pt x="253" y="266"/>
                  </a:cubicBezTo>
                  <a:cubicBezTo>
                    <a:pt x="253" y="266"/>
                    <a:pt x="258" y="269"/>
                    <a:pt x="265" y="273"/>
                  </a:cubicBezTo>
                  <a:cubicBezTo>
                    <a:pt x="276" y="280"/>
                    <a:pt x="292" y="290"/>
                    <a:pt x="305" y="298"/>
                  </a:cubicBezTo>
                  <a:cubicBezTo>
                    <a:pt x="312" y="302"/>
                    <a:pt x="318" y="306"/>
                    <a:pt x="322" y="309"/>
                  </a:cubicBezTo>
                  <a:cubicBezTo>
                    <a:pt x="324" y="310"/>
                    <a:pt x="326" y="311"/>
                    <a:pt x="327" y="312"/>
                  </a:cubicBezTo>
                  <a:cubicBezTo>
                    <a:pt x="327" y="312"/>
                    <a:pt x="328" y="313"/>
                    <a:pt x="328" y="313"/>
                  </a:cubicBezTo>
                  <a:cubicBezTo>
                    <a:pt x="328" y="313"/>
                    <a:pt x="328" y="313"/>
                    <a:pt x="328" y="313"/>
                  </a:cubicBezTo>
                  <a:cubicBezTo>
                    <a:pt x="330" y="311"/>
                    <a:pt x="330" y="311"/>
                    <a:pt x="330" y="311"/>
                  </a:cubicBezTo>
                  <a:cubicBezTo>
                    <a:pt x="328" y="312"/>
                    <a:pt x="328" y="312"/>
                    <a:pt x="328" y="312"/>
                  </a:cubicBezTo>
                  <a:cubicBezTo>
                    <a:pt x="328" y="313"/>
                    <a:pt x="328" y="313"/>
                    <a:pt x="328" y="313"/>
                  </a:cubicBezTo>
                  <a:cubicBezTo>
                    <a:pt x="330" y="311"/>
                    <a:pt x="330" y="311"/>
                    <a:pt x="330" y="311"/>
                  </a:cubicBezTo>
                  <a:cubicBezTo>
                    <a:pt x="328" y="312"/>
                    <a:pt x="328" y="312"/>
                    <a:pt x="328" y="312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7" y="312"/>
                    <a:pt x="327" y="312"/>
                    <a:pt x="327" y="312"/>
                  </a:cubicBezTo>
                  <a:cubicBezTo>
                    <a:pt x="328" y="312"/>
                    <a:pt x="328" y="312"/>
                    <a:pt x="328" y="312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7" y="312"/>
                    <a:pt x="327" y="312"/>
                    <a:pt x="327" y="312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7" y="310"/>
                    <a:pt x="327" y="310"/>
                    <a:pt x="327" y="310"/>
                  </a:cubicBezTo>
                  <a:cubicBezTo>
                    <a:pt x="327" y="311"/>
                    <a:pt x="327" y="312"/>
                    <a:pt x="327" y="312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7" y="310"/>
                    <a:pt x="327" y="310"/>
                    <a:pt x="327" y="310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8" y="308"/>
                    <a:pt x="328" y="308"/>
                    <a:pt x="328" y="308"/>
                  </a:cubicBezTo>
                  <a:cubicBezTo>
                    <a:pt x="327" y="309"/>
                    <a:pt x="327" y="310"/>
                    <a:pt x="327" y="310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8" y="308"/>
                    <a:pt x="328" y="308"/>
                    <a:pt x="328" y="308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8" y="308"/>
                    <a:pt x="328" y="308"/>
                    <a:pt x="328" y="308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9" y="307"/>
                    <a:pt x="329" y="307"/>
                    <a:pt x="329" y="307"/>
                  </a:cubicBezTo>
                  <a:cubicBezTo>
                    <a:pt x="329" y="307"/>
                    <a:pt x="328" y="307"/>
                    <a:pt x="328" y="308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29" y="307"/>
                    <a:pt x="329" y="307"/>
                    <a:pt x="329" y="307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30" y="306"/>
                    <a:pt x="330" y="306"/>
                    <a:pt x="330" y="306"/>
                  </a:cubicBezTo>
                  <a:cubicBezTo>
                    <a:pt x="330" y="306"/>
                    <a:pt x="330" y="306"/>
                    <a:pt x="329" y="307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30" y="306"/>
                    <a:pt x="330" y="306"/>
                    <a:pt x="330" y="306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0" y="306"/>
                    <a:pt x="330" y="306"/>
                    <a:pt x="330" y="306"/>
                  </a:cubicBezTo>
                  <a:cubicBezTo>
                    <a:pt x="331" y="310"/>
                    <a:pt x="331" y="310"/>
                    <a:pt x="331" y="310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1" y="308"/>
                    <a:pt x="331" y="308"/>
                    <a:pt x="331" y="308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1" y="308"/>
                    <a:pt x="331" y="308"/>
                    <a:pt x="331" y="308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1" y="306"/>
                    <a:pt x="329" y="305"/>
                    <a:pt x="326" y="305"/>
                  </a:cubicBezTo>
                  <a:cubicBezTo>
                    <a:pt x="318" y="302"/>
                    <a:pt x="302" y="295"/>
                    <a:pt x="288" y="289"/>
                  </a:cubicBezTo>
                  <a:cubicBezTo>
                    <a:pt x="280" y="287"/>
                    <a:pt x="274" y="284"/>
                    <a:pt x="269" y="282"/>
                  </a:cubicBezTo>
                  <a:cubicBezTo>
                    <a:pt x="265" y="280"/>
                    <a:pt x="262" y="279"/>
                    <a:pt x="262" y="279"/>
                  </a:cubicBezTo>
                  <a:cubicBezTo>
                    <a:pt x="259" y="278"/>
                    <a:pt x="257" y="279"/>
                    <a:pt x="256" y="281"/>
                  </a:cubicBezTo>
                  <a:cubicBezTo>
                    <a:pt x="255" y="283"/>
                    <a:pt x="256" y="285"/>
                    <a:pt x="258" y="286"/>
                  </a:cubicBezTo>
                  <a:cubicBezTo>
                    <a:pt x="258" y="286"/>
                    <a:pt x="262" y="289"/>
                    <a:pt x="268" y="293"/>
                  </a:cubicBezTo>
                  <a:cubicBezTo>
                    <a:pt x="278" y="298"/>
                    <a:pt x="293" y="307"/>
                    <a:pt x="305" y="314"/>
                  </a:cubicBezTo>
                  <a:cubicBezTo>
                    <a:pt x="311" y="318"/>
                    <a:pt x="316" y="321"/>
                    <a:pt x="320" y="324"/>
                  </a:cubicBezTo>
                  <a:cubicBezTo>
                    <a:pt x="322" y="325"/>
                    <a:pt x="323" y="326"/>
                    <a:pt x="324" y="327"/>
                  </a:cubicBezTo>
                  <a:cubicBezTo>
                    <a:pt x="325" y="328"/>
                    <a:pt x="325" y="328"/>
                    <a:pt x="325" y="328"/>
                  </a:cubicBezTo>
                  <a:cubicBezTo>
                    <a:pt x="325" y="328"/>
                    <a:pt x="325" y="328"/>
                    <a:pt x="325" y="328"/>
                  </a:cubicBezTo>
                  <a:cubicBezTo>
                    <a:pt x="327" y="326"/>
                    <a:pt x="327" y="326"/>
                    <a:pt x="327" y="326"/>
                  </a:cubicBezTo>
                  <a:cubicBezTo>
                    <a:pt x="325" y="328"/>
                    <a:pt x="325" y="328"/>
                    <a:pt x="325" y="328"/>
                  </a:cubicBezTo>
                  <a:cubicBezTo>
                    <a:pt x="325" y="328"/>
                    <a:pt x="325" y="328"/>
                    <a:pt x="325" y="328"/>
                  </a:cubicBezTo>
                  <a:cubicBezTo>
                    <a:pt x="327" y="326"/>
                    <a:pt x="327" y="326"/>
                    <a:pt x="327" y="326"/>
                  </a:cubicBezTo>
                  <a:cubicBezTo>
                    <a:pt x="325" y="328"/>
                    <a:pt x="325" y="328"/>
                    <a:pt x="325" y="328"/>
                  </a:cubicBezTo>
                  <a:cubicBezTo>
                    <a:pt x="328" y="326"/>
                    <a:pt x="328" y="326"/>
                    <a:pt x="328" y="326"/>
                  </a:cubicBezTo>
                  <a:cubicBezTo>
                    <a:pt x="324" y="326"/>
                    <a:pt x="324" y="326"/>
                    <a:pt x="324" y="326"/>
                  </a:cubicBezTo>
                  <a:cubicBezTo>
                    <a:pt x="324" y="327"/>
                    <a:pt x="325" y="327"/>
                    <a:pt x="325" y="328"/>
                  </a:cubicBezTo>
                  <a:cubicBezTo>
                    <a:pt x="328" y="326"/>
                    <a:pt x="328" y="326"/>
                    <a:pt x="328" y="326"/>
                  </a:cubicBezTo>
                  <a:cubicBezTo>
                    <a:pt x="324" y="326"/>
                    <a:pt x="324" y="326"/>
                    <a:pt x="324" y="326"/>
                  </a:cubicBezTo>
                  <a:cubicBezTo>
                    <a:pt x="329" y="326"/>
                    <a:pt x="329" y="326"/>
                    <a:pt x="329" y="326"/>
                  </a:cubicBezTo>
                  <a:cubicBezTo>
                    <a:pt x="325" y="323"/>
                    <a:pt x="325" y="323"/>
                    <a:pt x="325" y="323"/>
                  </a:cubicBezTo>
                  <a:cubicBezTo>
                    <a:pt x="325" y="324"/>
                    <a:pt x="324" y="325"/>
                    <a:pt x="324" y="326"/>
                  </a:cubicBezTo>
                  <a:cubicBezTo>
                    <a:pt x="329" y="326"/>
                    <a:pt x="329" y="326"/>
                    <a:pt x="329" y="326"/>
                  </a:cubicBezTo>
                  <a:cubicBezTo>
                    <a:pt x="325" y="323"/>
                    <a:pt x="325" y="323"/>
                    <a:pt x="325" y="323"/>
                  </a:cubicBezTo>
                  <a:cubicBezTo>
                    <a:pt x="329" y="326"/>
                    <a:pt x="329" y="326"/>
                    <a:pt x="329" y="326"/>
                  </a:cubicBezTo>
                  <a:cubicBezTo>
                    <a:pt x="325" y="323"/>
                    <a:pt x="325" y="323"/>
                    <a:pt x="325" y="323"/>
                  </a:cubicBezTo>
                  <a:cubicBezTo>
                    <a:pt x="329" y="326"/>
                    <a:pt x="329" y="326"/>
                    <a:pt x="329" y="326"/>
                  </a:cubicBezTo>
                  <a:cubicBezTo>
                    <a:pt x="326" y="322"/>
                    <a:pt x="326" y="322"/>
                    <a:pt x="326" y="322"/>
                  </a:cubicBezTo>
                  <a:cubicBezTo>
                    <a:pt x="326" y="322"/>
                    <a:pt x="325" y="323"/>
                    <a:pt x="325" y="323"/>
                  </a:cubicBezTo>
                  <a:cubicBezTo>
                    <a:pt x="329" y="326"/>
                    <a:pt x="329" y="326"/>
                    <a:pt x="329" y="326"/>
                  </a:cubicBezTo>
                  <a:cubicBezTo>
                    <a:pt x="326" y="322"/>
                    <a:pt x="326" y="322"/>
                    <a:pt x="326" y="322"/>
                  </a:cubicBezTo>
                  <a:cubicBezTo>
                    <a:pt x="328" y="325"/>
                    <a:pt x="328" y="325"/>
                    <a:pt x="328" y="325"/>
                  </a:cubicBezTo>
                  <a:cubicBezTo>
                    <a:pt x="328" y="321"/>
                    <a:pt x="328" y="321"/>
                    <a:pt x="328" y="321"/>
                  </a:cubicBezTo>
                  <a:cubicBezTo>
                    <a:pt x="327" y="322"/>
                    <a:pt x="327" y="322"/>
                    <a:pt x="326" y="322"/>
                  </a:cubicBezTo>
                  <a:cubicBezTo>
                    <a:pt x="328" y="325"/>
                    <a:pt x="328" y="325"/>
                    <a:pt x="328" y="325"/>
                  </a:cubicBezTo>
                  <a:cubicBezTo>
                    <a:pt x="328" y="321"/>
                    <a:pt x="328" y="321"/>
                    <a:pt x="328" y="321"/>
                  </a:cubicBezTo>
                  <a:cubicBezTo>
                    <a:pt x="328" y="325"/>
                    <a:pt x="328" y="325"/>
                    <a:pt x="328" y="325"/>
                  </a:cubicBezTo>
                  <a:cubicBezTo>
                    <a:pt x="328" y="321"/>
                    <a:pt x="328" y="321"/>
                    <a:pt x="328" y="321"/>
                  </a:cubicBezTo>
                  <a:cubicBezTo>
                    <a:pt x="328" y="321"/>
                    <a:pt x="328" y="321"/>
                    <a:pt x="328" y="321"/>
                  </a:cubicBezTo>
                  <a:cubicBezTo>
                    <a:pt x="328" y="325"/>
                    <a:pt x="328" y="325"/>
                    <a:pt x="328" y="325"/>
                  </a:cubicBezTo>
                  <a:cubicBezTo>
                    <a:pt x="328" y="321"/>
                    <a:pt x="328" y="321"/>
                    <a:pt x="328" y="321"/>
                  </a:cubicBezTo>
                  <a:cubicBezTo>
                    <a:pt x="328" y="324"/>
                    <a:pt x="328" y="324"/>
                    <a:pt x="328" y="324"/>
                  </a:cubicBezTo>
                  <a:cubicBezTo>
                    <a:pt x="329" y="321"/>
                    <a:pt x="329" y="321"/>
                    <a:pt x="329" y="321"/>
                  </a:cubicBezTo>
                  <a:cubicBezTo>
                    <a:pt x="328" y="321"/>
                    <a:pt x="328" y="321"/>
                    <a:pt x="328" y="321"/>
                  </a:cubicBezTo>
                  <a:cubicBezTo>
                    <a:pt x="328" y="324"/>
                    <a:pt x="328" y="324"/>
                    <a:pt x="328" y="324"/>
                  </a:cubicBezTo>
                  <a:cubicBezTo>
                    <a:pt x="329" y="321"/>
                    <a:pt x="329" y="321"/>
                    <a:pt x="329" y="321"/>
                  </a:cubicBezTo>
                  <a:cubicBezTo>
                    <a:pt x="329" y="322"/>
                    <a:pt x="329" y="322"/>
                    <a:pt x="329" y="322"/>
                  </a:cubicBezTo>
                  <a:cubicBezTo>
                    <a:pt x="329" y="321"/>
                    <a:pt x="329" y="321"/>
                    <a:pt x="329" y="321"/>
                  </a:cubicBezTo>
                  <a:cubicBezTo>
                    <a:pt x="329" y="321"/>
                    <a:pt x="329" y="321"/>
                    <a:pt x="329" y="321"/>
                  </a:cubicBezTo>
                  <a:cubicBezTo>
                    <a:pt x="329" y="322"/>
                    <a:pt x="329" y="322"/>
                    <a:pt x="329" y="322"/>
                  </a:cubicBezTo>
                  <a:cubicBezTo>
                    <a:pt x="329" y="321"/>
                    <a:pt x="329" y="321"/>
                    <a:pt x="329" y="321"/>
                  </a:cubicBezTo>
                  <a:cubicBezTo>
                    <a:pt x="329" y="321"/>
                    <a:pt x="328" y="321"/>
                    <a:pt x="327" y="321"/>
                  </a:cubicBezTo>
                  <a:cubicBezTo>
                    <a:pt x="325" y="320"/>
                    <a:pt x="320" y="318"/>
                    <a:pt x="313" y="316"/>
                  </a:cubicBezTo>
                  <a:cubicBezTo>
                    <a:pt x="304" y="312"/>
                    <a:pt x="293" y="307"/>
                    <a:pt x="283" y="303"/>
                  </a:cubicBezTo>
                  <a:cubicBezTo>
                    <a:pt x="278" y="301"/>
                    <a:pt x="274" y="299"/>
                    <a:pt x="271" y="298"/>
                  </a:cubicBezTo>
                  <a:cubicBezTo>
                    <a:pt x="269" y="297"/>
                    <a:pt x="268" y="297"/>
                    <a:pt x="267" y="296"/>
                  </a:cubicBezTo>
                  <a:cubicBezTo>
                    <a:pt x="267" y="296"/>
                    <a:pt x="266" y="296"/>
                    <a:pt x="266" y="296"/>
                  </a:cubicBezTo>
                  <a:cubicBezTo>
                    <a:pt x="265" y="296"/>
                    <a:pt x="265" y="296"/>
                    <a:pt x="265" y="296"/>
                  </a:cubicBezTo>
                  <a:cubicBezTo>
                    <a:pt x="265" y="296"/>
                    <a:pt x="265" y="296"/>
                    <a:pt x="264" y="296"/>
                  </a:cubicBezTo>
                  <a:cubicBezTo>
                    <a:pt x="264" y="296"/>
                    <a:pt x="263" y="296"/>
                    <a:pt x="263" y="296"/>
                  </a:cubicBezTo>
                  <a:cubicBezTo>
                    <a:pt x="262" y="296"/>
                    <a:pt x="262" y="296"/>
                    <a:pt x="262" y="296"/>
                  </a:cubicBezTo>
                  <a:cubicBezTo>
                    <a:pt x="261" y="297"/>
                    <a:pt x="261" y="297"/>
                    <a:pt x="260" y="298"/>
                  </a:cubicBezTo>
                  <a:cubicBezTo>
                    <a:pt x="260" y="298"/>
                    <a:pt x="260" y="299"/>
                    <a:pt x="260" y="300"/>
                  </a:cubicBezTo>
                  <a:cubicBezTo>
                    <a:pt x="260" y="301"/>
                    <a:pt x="260" y="301"/>
                    <a:pt x="260" y="302"/>
                  </a:cubicBezTo>
                  <a:cubicBezTo>
                    <a:pt x="260" y="302"/>
                    <a:pt x="260" y="303"/>
                    <a:pt x="261" y="303"/>
                  </a:cubicBezTo>
                  <a:cubicBezTo>
                    <a:pt x="261" y="303"/>
                    <a:pt x="261" y="303"/>
                    <a:pt x="261" y="303"/>
                  </a:cubicBezTo>
                  <a:cubicBezTo>
                    <a:pt x="262" y="304"/>
                    <a:pt x="262" y="304"/>
                    <a:pt x="262" y="304"/>
                  </a:cubicBezTo>
                  <a:cubicBezTo>
                    <a:pt x="262" y="304"/>
                    <a:pt x="262" y="304"/>
                    <a:pt x="262" y="304"/>
                  </a:cubicBezTo>
                  <a:cubicBezTo>
                    <a:pt x="265" y="305"/>
                    <a:pt x="281" y="315"/>
                    <a:pt x="297" y="325"/>
                  </a:cubicBezTo>
                  <a:cubicBezTo>
                    <a:pt x="304" y="330"/>
                    <a:pt x="312" y="334"/>
                    <a:pt x="318" y="338"/>
                  </a:cubicBezTo>
                  <a:cubicBezTo>
                    <a:pt x="321" y="340"/>
                    <a:pt x="323" y="341"/>
                    <a:pt x="325" y="342"/>
                  </a:cubicBezTo>
                  <a:cubicBezTo>
                    <a:pt x="325" y="343"/>
                    <a:pt x="326" y="343"/>
                    <a:pt x="326" y="344"/>
                  </a:cubicBezTo>
                  <a:cubicBezTo>
                    <a:pt x="326" y="344"/>
                    <a:pt x="326" y="344"/>
                    <a:pt x="326" y="344"/>
                  </a:cubicBezTo>
                  <a:cubicBezTo>
                    <a:pt x="326" y="344"/>
                    <a:pt x="326" y="344"/>
                    <a:pt x="326" y="344"/>
                  </a:cubicBezTo>
                  <a:cubicBezTo>
                    <a:pt x="328" y="342"/>
                    <a:pt x="328" y="342"/>
                    <a:pt x="328" y="342"/>
                  </a:cubicBezTo>
                  <a:cubicBezTo>
                    <a:pt x="326" y="343"/>
                    <a:pt x="326" y="343"/>
                    <a:pt x="326" y="343"/>
                  </a:cubicBezTo>
                  <a:cubicBezTo>
                    <a:pt x="326" y="344"/>
                    <a:pt x="326" y="344"/>
                    <a:pt x="326" y="344"/>
                  </a:cubicBezTo>
                  <a:cubicBezTo>
                    <a:pt x="328" y="342"/>
                    <a:pt x="328" y="342"/>
                    <a:pt x="328" y="342"/>
                  </a:cubicBezTo>
                  <a:cubicBezTo>
                    <a:pt x="326" y="343"/>
                    <a:pt x="326" y="343"/>
                    <a:pt x="326" y="343"/>
                  </a:cubicBezTo>
                  <a:cubicBezTo>
                    <a:pt x="329" y="341"/>
                    <a:pt x="329" y="341"/>
                    <a:pt x="329" y="341"/>
                  </a:cubicBezTo>
                  <a:cubicBezTo>
                    <a:pt x="326" y="343"/>
                    <a:pt x="326" y="343"/>
                    <a:pt x="326" y="343"/>
                  </a:cubicBezTo>
                  <a:cubicBezTo>
                    <a:pt x="326" y="343"/>
                    <a:pt x="326" y="343"/>
                    <a:pt x="326" y="343"/>
                  </a:cubicBezTo>
                  <a:cubicBezTo>
                    <a:pt x="329" y="341"/>
                    <a:pt x="329" y="341"/>
                    <a:pt x="329" y="341"/>
                  </a:cubicBezTo>
                  <a:cubicBezTo>
                    <a:pt x="326" y="343"/>
                    <a:pt x="326" y="343"/>
                    <a:pt x="326" y="343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5" y="341"/>
                    <a:pt x="325" y="341"/>
                    <a:pt x="325" y="341"/>
                  </a:cubicBezTo>
                  <a:cubicBezTo>
                    <a:pt x="325" y="342"/>
                    <a:pt x="326" y="342"/>
                    <a:pt x="326" y="343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5" y="341"/>
                    <a:pt x="325" y="341"/>
                    <a:pt x="325" y="341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6" y="339"/>
                    <a:pt x="326" y="339"/>
                    <a:pt x="326" y="339"/>
                  </a:cubicBezTo>
                  <a:cubicBezTo>
                    <a:pt x="326" y="340"/>
                    <a:pt x="325" y="340"/>
                    <a:pt x="325" y="341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6" y="339"/>
                    <a:pt x="326" y="339"/>
                    <a:pt x="326" y="339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6" y="339"/>
                    <a:pt x="326" y="339"/>
                    <a:pt x="326" y="339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8" y="337"/>
                    <a:pt x="328" y="337"/>
                    <a:pt x="328" y="337"/>
                  </a:cubicBezTo>
                  <a:cubicBezTo>
                    <a:pt x="327" y="337"/>
                    <a:pt x="327" y="338"/>
                    <a:pt x="326" y="339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8" y="337"/>
                    <a:pt x="328" y="337"/>
                    <a:pt x="328" y="337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9" y="337"/>
                    <a:pt x="329" y="337"/>
                    <a:pt x="329" y="337"/>
                  </a:cubicBezTo>
                  <a:cubicBezTo>
                    <a:pt x="329" y="337"/>
                    <a:pt x="328" y="337"/>
                    <a:pt x="328" y="337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29" y="337"/>
                    <a:pt x="329" y="337"/>
                    <a:pt x="329" y="337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29" y="337"/>
                    <a:pt x="329" y="337"/>
                    <a:pt x="329" y="337"/>
                  </a:cubicBezTo>
                  <a:cubicBezTo>
                    <a:pt x="330" y="341"/>
                    <a:pt x="330" y="341"/>
                    <a:pt x="330" y="341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40"/>
                    <a:pt x="330" y="340"/>
                    <a:pt x="330" y="340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40"/>
                    <a:pt x="330" y="340"/>
                    <a:pt x="330" y="340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38"/>
                    <a:pt x="330" y="338"/>
                    <a:pt x="330" y="338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38"/>
                    <a:pt x="330" y="338"/>
                    <a:pt x="330" y="338"/>
                  </a:cubicBezTo>
                  <a:cubicBezTo>
                    <a:pt x="330" y="337"/>
                    <a:pt x="330" y="337"/>
                    <a:pt x="330" y="337"/>
                  </a:cubicBezTo>
                  <a:cubicBezTo>
                    <a:pt x="330" y="337"/>
                    <a:pt x="330" y="337"/>
                    <a:pt x="329" y="337"/>
                  </a:cubicBezTo>
                  <a:cubicBezTo>
                    <a:pt x="324" y="335"/>
                    <a:pt x="307" y="330"/>
                    <a:pt x="293" y="326"/>
                  </a:cubicBezTo>
                  <a:cubicBezTo>
                    <a:pt x="285" y="324"/>
                    <a:pt x="278" y="321"/>
                    <a:pt x="273" y="320"/>
                  </a:cubicBezTo>
                  <a:cubicBezTo>
                    <a:pt x="268" y="318"/>
                    <a:pt x="264" y="317"/>
                    <a:pt x="264" y="317"/>
                  </a:cubicBezTo>
                  <a:cubicBezTo>
                    <a:pt x="262" y="317"/>
                    <a:pt x="260" y="317"/>
                    <a:pt x="259" y="319"/>
                  </a:cubicBezTo>
                  <a:cubicBezTo>
                    <a:pt x="259" y="320"/>
                    <a:pt x="259" y="321"/>
                    <a:pt x="259" y="321"/>
                  </a:cubicBezTo>
                  <a:cubicBezTo>
                    <a:pt x="259" y="323"/>
                    <a:pt x="259" y="323"/>
                    <a:pt x="259" y="324"/>
                  </a:cubicBezTo>
                  <a:cubicBezTo>
                    <a:pt x="260" y="325"/>
                    <a:pt x="260" y="325"/>
                    <a:pt x="260" y="325"/>
                  </a:cubicBezTo>
                  <a:cubicBezTo>
                    <a:pt x="261" y="326"/>
                    <a:pt x="262" y="326"/>
                    <a:pt x="263" y="327"/>
                  </a:cubicBezTo>
                  <a:cubicBezTo>
                    <a:pt x="266" y="329"/>
                    <a:pt x="271" y="332"/>
                    <a:pt x="278" y="336"/>
                  </a:cubicBezTo>
                  <a:cubicBezTo>
                    <a:pt x="297" y="349"/>
                    <a:pt x="327" y="366"/>
                    <a:pt x="327" y="367"/>
                  </a:cubicBezTo>
                  <a:cubicBezTo>
                    <a:pt x="329" y="363"/>
                    <a:pt x="329" y="363"/>
                    <a:pt x="329" y="363"/>
                  </a:cubicBezTo>
                  <a:cubicBezTo>
                    <a:pt x="331" y="359"/>
                    <a:pt x="331" y="359"/>
                    <a:pt x="331" y="359"/>
                  </a:cubicBezTo>
                  <a:cubicBezTo>
                    <a:pt x="262" y="333"/>
                    <a:pt x="262" y="333"/>
                    <a:pt x="262" y="333"/>
                  </a:cubicBezTo>
                  <a:cubicBezTo>
                    <a:pt x="260" y="332"/>
                    <a:pt x="258" y="333"/>
                    <a:pt x="257" y="334"/>
                  </a:cubicBezTo>
                  <a:cubicBezTo>
                    <a:pt x="256" y="335"/>
                    <a:pt x="256" y="336"/>
                    <a:pt x="256" y="337"/>
                  </a:cubicBezTo>
                  <a:cubicBezTo>
                    <a:pt x="256" y="338"/>
                    <a:pt x="256" y="338"/>
                    <a:pt x="256" y="339"/>
                  </a:cubicBezTo>
                  <a:cubicBezTo>
                    <a:pt x="257" y="339"/>
                    <a:pt x="257" y="340"/>
                    <a:pt x="257" y="340"/>
                  </a:cubicBezTo>
                  <a:cubicBezTo>
                    <a:pt x="257" y="340"/>
                    <a:pt x="258" y="341"/>
                    <a:pt x="258" y="341"/>
                  </a:cubicBezTo>
                  <a:cubicBezTo>
                    <a:pt x="259" y="342"/>
                    <a:pt x="261" y="343"/>
                    <a:pt x="263" y="344"/>
                  </a:cubicBezTo>
                  <a:cubicBezTo>
                    <a:pt x="271" y="350"/>
                    <a:pt x="286" y="359"/>
                    <a:pt x="300" y="367"/>
                  </a:cubicBezTo>
                  <a:cubicBezTo>
                    <a:pt x="313" y="375"/>
                    <a:pt x="324" y="382"/>
                    <a:pt x="324" y="382"/>
                  </a:cubicBezTo>
                  <a:cubicBezTo>
                    <a:pt x="326" y="378"/>
                    <a:pt x="326" y="378"/>
                    <a:pt x="326" y="378"/>
                  </a:cubicBezTo>
                  <a:cubicBezTo>
                    <a:pt x="328" y="374"/>
                    <a:pt x="328" y="374"/>
                    <a:pt x="328" y="374"/>
                  </a:cubicBezTo>
                  <a:cubicBezTo>
                    <a:pt x="258" y="346"/>
                    <a:pt x="258" y="346"/>
                    <a:pt x="258" y="346"/>
                  </a:cubicBezTo>
                  <a:cubicBezTo>
                    <a:pt x="256" y="345"/>
                    <a:pt x="254" y="346"/>
                    <a:pt x="253" y="348"/>
                  </a:cubicBezTo>
                  <a:cubicBezTo>
                    <a:pt x="252" y="350"/>
                    <a:pt x="252" y="352"/>
                    <a:pt x="254" y="353"/>
                  </a:cubicBezTo>
                  <a:cubicBezTo>
                    <a:pt x="323" y="396"/>
                    <a:pt x="323" y="396"/>
                    <a:pt x="323" y="396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2" y="390"/>
                    <a:pt x="322" y="390"/>
                    <a:pt x="322" y="390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3" y="389"/>
                    <a:pt x="323" y="389"/>
                    <a:pt x="323" y="389"/>
                  </a:cubicBezTo>
                  <a:cubicBezTo>
                    <a:pt x="323" y="389"/>
                    <a:pt x="322" y="389"/>
                    <a:pt x="322" y="390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3" y="389"/>
                    <a:pt x="323" y="389"/>
                    <a:pt x="323" y="389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5" y="388"/>
                    <a:pt x="325" y="388"/>
                    <a:pt x="325" y="388"/>
                  </a:cubicBezTo>
                  <a:cubicBezTo>
                    <a:pt x="324" y="388"/>
                    <a:pt x="324" y="388"/>
                    <a:pt x="323" y="389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5" y="388"/>
                    <a:pt x="325" y="388"/>
                    <a:pt x="325" y="388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5" y="388"/>
                    <a:pt x="325" y="388"/>
                    <a:pt x="325" y="388"/>
                  </a:cubicBezTo>
                  <a:cubicBezTo>
                    <a:pt x="325" y="388"/>
                    <a:pt x="325" y="388"/>
                    <a:pt x="325" y="388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5" y="388"/>
                    <a:pt x="325" y="388"/>
                    <a:pt x="325" y="388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6" y="388"/>
                    <a:pt x="326" y="388"/>
                    <a:pt x="325" y="388"/>
                  </a:cubicBezTo>
                  <a:cubicBezTo>
                    <a:pt x="325" y="392"/>
                    <a:pt x="325" y="392"/>
                    <a:pt x="325" y="392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6" y="388"/>
                    <a:pt x="326" y="388"/>
                    <a:pt x="326" y="388"/>
                  </a:cubicBezTo>
                  <a:cubicBezTo>
                    <a:pt x="325" y="388"/>
                    <a:pt x="324" y="388"/>
                    <a:pt x="322" y="387"/>
                  </a:cubicBezTo>
                  <a:cubicBezTo>
                    <a:pt x="314" y="384"/>
                    <a:pt x="298" y="379"/>
                    <a:pt x="283" y="374"/>
                  </a:cubicBezTo>
                  <a:cubicBezTo>
                    <a:pt x="276" y="371"/>
                    <a:pt x="269" y="369"/>
                    <a:pt x="264" y="367"/>
                  </a:cubicBezTo>
                  <a:cubicBezTo>
                    <a:pt x="262" y="366"/>
                    <a:pt x="260" y="366"/>
                    <a:pt x="258" y="365"/>
                  </a:cubicBezTo>
                  <a:cubicBezTo>
                    <a:pt x="257" y="365"/>
                    <a:pt x="257" y="365"/>
                    <a:pt x="256" y="365"/>
                  </a:cubicBezTo>
                  <a:cubicBezTo>
                    <a:pt x="256" y="364"/>
                    <a:pt x="256" y="364"/>
                    <a:pt x="256" y="364"/>
                  </a:cubicBezTo>
                  <a:cubicBezTo>
                    <a:pt x="255" y="364"/>
                    <a:pt x="255" y="364"/>
                    <a:pt x="255" y="364"/>
                  </a:cubicBezTo>
                  <a:cubicBezTo>
                    <a:pt x="255" y="364"/>
                    <a:pt x="255" y="364"/>
                    <a:pt x="254" y="364"/>
                  </a:cubicBezTo>
                  <a:cubicBezTo>
                    <a:pt x="254" y="364"/>
                    <a:pt x="254" y="364"/>
                    <a:pt x="253" y="364"/>
                  </a:cubicBezTo>
                  <a:cubicBezTo>
                    <a:pt x="253" y="364"/>
                    <a:pt x="253" y="365"/>
                    <a:pt x="252" y="365"/>
                  </a:cubicBezTo>
                  <a:cubicBezTo>
                    <a:pt x="252" y="365"/>
                    <a:pt x="251" y="366"/>
                    <a:pt x="251" y="366"/>
                  </a:cubicBezTo>
                  <a:cubicBezTo>
                    <a:pt x="254" y="368"/>
                    <a:pt x="254" y="368"/>
                    <a:pt x="254" y="368"/>
                  </a:cubicBezTo>
                  <a:cubicBezTo>
                    <a:pt x="251" y="366"/>
                    <a:pt x="251" y="366"/>
                    <a:pt x="251" y="366"/>
                  </a:cubicBezTo>
                  <a:cubicBezTo>
                    <a:pt x="250" y="367"/>
                    <a:pt x="250" y="368"/>
                    <a:pt x="250" y="369"/>
                  </a:cubicBezTo>
                  <a:cubicBezTo>
                    <a:pt x="250" y="369"/>
                    <a:pt x="250" y="370"/>
                    <a:pt x="251" y="370"/>
                  </a:cubicBezTo>
                  <a:cubicBezTo>
                    <a:pt x="251" y="371"/>
                    <a:pt x="251" y="371"/>
                    <a:pt x="251" y="372"/>
                  </a:cubicBezTo>
                  <a:cubicBezTo>
                    <a:pt x="252" y="372"/>
                    <a:pt x="252" y="372"/>
                    <a:pt x="252" y="372"/>
                  </a:cubicBezTo>
                  <a:cubicBezTo>
                    <a:pt x="253" y="373"/>
                    <a:pt x="255" y="374"/>
                    <a:pt x="257" y="376"/>
                  </a:cubicBezTo>
                  <a:cubicBezTo>
                    <a:pt x="265" y="381"/>
                    <a:pt x="280" y="390"/>
                    <a:pt x="293" y="398"/>
                  </a:cubicBezTo>
                  <a:cubicBezTo>
                    <a:pt x="300" y="402"/>
                    <a:pt x="306" y="405"/>
                    <a:pt x="311" y="408"/>
                  </a:cubicBezTo>
                  <a:cubicBezTo>
                    <a:pt x="313" y="410"/>
                    <a:pt x="315" y="411"/>
                    <a:pt x="316" y="412"/>
                  </a:cubicBezTo>
                  <a:cubicBezTo>
                    <a:pt x="316" y="412"/>
                    <a:pt x="317" y="412"/>
                    <a:pt x="317" y="412"/>
                  </a:cubicBezTo>
                  <a:cubicBezTo>
                    <a:pt x="317" y="412"/>
                    <a:pt x="317" y="412"/>
                    <a:pt x="317" y="412"/>
                  </a:cubicBezTo>
                  <a:cubicBezTo>
                    <a:pt x="318" y="411"/>
                    <a:pt x="318" y="411"/>
                    <a:pt x="318" y="411"/>
                  </a:cubicBezTo>
                  <a:cubicBezTo>
                    <a:pt x="317" y="412"/>
                    <a:pt x="317" y="412"/>
                    <a:pt x="317" y="412"/>
                  </a:cubicBezTo>
                  <a:cubicBezTo>
                    <a:pt x="317" y="412"/>
                    <a:pt x="317" y="412"/>
                    <a:pt x="317" y="412"/>
                  </a:cubicBezTo>
                  <a:cubicBezTo>
                    <a:pt x="318" y="411"/>
                    <a:pt x="318" y="411"/>
                    <a:pt x="318" y="411"/>
                  </a:cubicBezTo>
                  <a:cubicBezTo>
                    <a:pt x="317" y="412"/>
                    <a:pt x="317" y="412"/>
                    <a:pt x="317" y="412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12"/>
                    <a:pt x="316" y="412"/>
                    <a:pt x="316" y="412"/>
                  </a:cubicBezTo>
                  <a:cubicBezTo>
                    <a:pt x="317" y="412"/>
                    <a:pt x="317" y="412"/>
                    <a:pt x="317" y="412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12"/>
                    <a:pt x="316" y="412"/>
                    <a:pt x="316" y="412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10"/>
                    <a:pt x="316" y="410"/>
                    <a:pt x="316" y="410"/>
                  </a:cubicBezTo>
                  <a:cubicBezTo>
                    <a:pt x="316" y="411"/>
                    <a:pt x="316" y="411"/>
                    <a:pt x="316" y="412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10"/>
                    <a:pt x="316" y="410"/>
                    <a:pt x="316" y="410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07"/>
                    <a:pt x="316" y="407"/>
                    <a:pt x="316" y="407"/>
                  </a:cubicBezTo>
                  <a:cubicBezTo>
                    <a:pt x="316" y="408"/>
                    <a:pt x="316" y="409"/>
                    <a:pt x="316" y="410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07"/>
                    <a:pt x="316" y="407"/>
                    <a:pt x="316" y="407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6" y="407"/>
                    <a:pt x="316" y="407"/>
                    <a:pt x="316" y="407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8" y="406"/>
                    <a:pt x="318" y="406"/>
                    <a:pt x="318" y="406"/>
                  </a:cubicBezTo>
                  <a:cubicBezTo>
                    <a:pt x="317" y="406"/>
                    <a:pt x="317" y="407"/>
                    <a:pt x="316" y="407"/>
                  </a:cubicBezTo>
                  <a:cubicBezTo>
                    <a:pt x="320" y="410"/>
                    <a:pt x="320" y="410"/>
                    <a:pt x="320" y="410"/>
                  </a:cubicBezTo>
                  <a:cubicBezTo>
                    <a:pt x="318" y="406"/>
                    <a:pt x="318" y="406"/>
                    <a:pt x="318" y="406"/>
                  </a:cubicBezTo>
                  <a:cubicBezTo>
                    <a:pt x="320" y="409"/>
                    <a:pt x="320" y="409"/>
                    <a:pt x="320" y="409"/>
                  </a:cubicBezTo>
                  <a:cubicBezTo>
                    <a:pt x="319" y="405"/>
                    <a:pt x="319" y="405"/>
                    <a:pt x="319" y="405"/>
                  </a:cubicBezTo>
                  <a:cubicBezTo>
                    <a:pt x="319" y="405"/>
                    <a:pt x="318" y="406"/>
                    <a:pt x="318" y="406"/>
                  </a:cubicBezTo>
                  <a:cubicBezTo>
                    <a:pt x="320" y="409"/>
                    <a:pt x="320" y="409"/>
                    <a:pt x="320" y="409"/>
                  </a:cubicBezTo>
                  <a:cubicBezTo>
                    <a:pt x="319" y="405"/>
                    <a:pt x="319" y="405"/>
                    <a:pt x="319" y="405"/>
                  </a:cubicBezTo>
                  <a:cubicBezTo>
                    <a:pt x="320" y="409"/>
                    <a:pt x="320" y="409"/>
                    <a:pt x="320" y="409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19" y="405"/>
                    <a:pt x="319" y="405"/>
                    <a:pt x="319" y="405"/>
                  </a:cubicBezTo>
                  <a:cubicBezTo>
                    <a:pt x="320" y="409"/>
                    <a:pt x="320" y="409"/>
                    <a:pt x="320" y="409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8"/>
                    <a:pt x="320" y="408"/>
                    <a:pt x="320" y="408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8"/>
                    <a:pt x="320" y="408"/>
                    <a:pt x="320" y="408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20" y="405"/>
                    <a:pt x="320" y="405"/>
                  </a:cubicBezTo>
                  <a:cubicBezTo>
                    <a:pt x="320" y="405"/>
                    <a:pt x="319" y="405"/>
                    <a:pt x="319" y="405"/>
                  </a:cubicBezTo>
                  <a:cubicBezTo>
                    <a:pt x="316" y="404"/>
                    <a:pt x="310" y="402"/>
                    <a:pt x="303" y="399"/>
                  </a:cubicBezTo>
                  <a:cubicBezTo>
                    <a:pt x="293" y="395"/>
                    <a:pt x="280" y="390"/>
                    <a:pt x="270" y="386"/>
                  </a:cubicBezTo>
                  <a:cubicBezTo>
                    <a:pt x="265" y="384"/>
                    <a:pt x="260" y="382"/>
                    <a:pt x="257" y="381"/>
                  </a:cubicBezTo>
                  <a:cubicBezTo>
                    <a:pt x="254" y="379"/>
                    <a:pt x="252" y="379"/>
                    <a:pt x="252" y="379"/>
                  </a:cubicBezTo>
                  <a:cubicBezTo>
                    <a:pt x="251" y="378"/>
                    <a:pt x="249" y="378"/>
                    <a:pt x="248" y="379"/>
                  </a:cubicBezTo>
                  <a:cubicBezTo>
                    <a:pt x="247" y="380"/>
                    <a:pt x="246" y="381"/>
                    <a:pt x="246" y="382"/>
                  </a:cubicBezTo>
                  <a:cubicBezTo>
                    <a:pt x="246" y="384"/>
                    <a:pt x="246" y="384"/>
                    <a:pt x="247" y="385"/>
                  </a:cubicBezTo>
                  <a:cubicBezTo>
                    <a:pt x="247" y="385"/>
                    <a:pt x="247" y="386"/>
                    <a:pt x="247" y="386"/>
                  </a:cubicBezTo>
                  <a:cubicBezTo>
                    <a:pt x="248" y="386"/>
                    <a:pt x="248" y="386"/>
                    <a:pt x="248" y="386"/>
                  </a:cubicBezTo>
                  <a:cubicBezTo>
                    <a:pt x="248" y="386"/>
                    <a:pt x="249" y="387"/>
                    <a:pt x="249" y="387"/>
                  </a:cubicBezTo>
                  <a:cubicBezTo>
                    <a:pt x="254" y="390"/>
                    <a:pt x="268" y="398"/>
                    <a:pt x="282" y="406"/>
                  </a:cubicBezTo>
                  <a:cubicBezTo>
                    <a:pt x="288" y="410"/>
                    <a:pt x="295" y="414"/>
                    <a:pt x="299" y="417"/>
                  </a:cubicBezTo>
                  <a:cubicBezTo>
                    <a:pt x="302" y="419"/>
                    <a:pt x="304" y="420"/>
                    <a:pt x="305" y="421"/>
                  </a:cubicBezTo>
                  <a:cubicBezTo>
                    <a:pt x="306" y="421"/>
                    <a:pt x="306" y="422"/>
                    <a:pt x="306" y="422"/>
                  </a:cubicBezTo>
                  <a:cubicBezTo>
                    <a:pt x="306" y="422"/>
                    <a:pt x="306" y="422"/>
                    <a:pt x="306" y="422"/>
                  </a:cubicBezTo>
                  <a:cubicBezTo>
                    <a:pt x="308" y="420"/>
                    <a:pt x="308" y="420"/>
                    <a:pt x="308" y="420"/>
                  </a:cubicBezTo>
                  <a:cubicBezTo>
                    <a:pt x="306" y="422"/>
                    <a:pt x="306" y="422"/>
                    <a:pt x="306" y="422"/>
                  </a:cubicBezTo>
                  <a:cubicBezTo>
                    <a:pt x="306" y="422"/>
                    <a:pt x="306" y="422"/>
                    <a:pt x="306" y="422"/>
                  </a:cubicBezTo>
                  <a:cubicBezTo>
                    <a:pt x="308" y="420"/>
                    <a:pt x="308" y="420"/>
                    <a:pt x="308" y="420"/>
                  </a:cubicBezTo>
                  <a:cubicBezTo>
                    <a:pt x="306" y="422"/>
                    <a:pt x="306" y="422"/>
                    <a:pt x="306" y="422"/>
                  </a:cubicBezTo>
                  <a:cubicBezTo>
                    <a:pt x="309" y="420"/>
                    <a:pt x="309" y="420"/>
                    <a:pt x="309" y="420"/>
                  </a:cubicBezTo>
                  <a:cubicBezTo>
                    <a:pt x="305" y="420"/>
                    <a:pt x="305" y="420"/>
                    <a:pt x="305" y="420"/>
                  </a:cubicBezTo>
                  <a:cubicBezTo>
                    <a:pt x="305" y="421"/>
                    <a:pt x="306" y="421"/>
                    <a:pt x="306" y="422"/>
                  </a:cubicBezTo>
                  <a:cubicBezTo>
                    <a:pt x="309" y="420"/>
                    <a:pt x="309" y="420"/>
                    <a:pt x="309" y="420"/>
                  </a:cubicBezTo>
                  <a:cubicBezTo>
                    <a:pt x="305" y="420"/>
                    <a:pt x="305" y="420"/>
                    <a:pt x="305" y="420"/>
                  </a:cubicBezTo>
                  <a:cubicBezTo>
                    <a:pt x="310" y="420"/>
                    <a:pt x="310" y="420"/>
                    <a:pt x="310" y="420"/>
                  </a:cubicBezTo>
                  <a:cubicBezTo>
                    <a:pt x="306" y="417"/>
                    <a:pt x="306" y="417"/>
                    <a:pt x="306" y="417"/>
                  </a:cubicBezTo>
                  <a:cubicBezTo>
                    <a:pt x="306" y="418"/>
                    <a:pt x="305" y="419"/>
                    <a:pt x="305" y="420"/>
                  </a:cubicBezTo>
                  <a:cubicBezTo>
                    <a:pt x="310" y="420"/>
                    <a:pt x="310" y="420"/>
                    <a:pt x="310" y="420"/>
                  </a:cubicBezTo>
                  <a:cubicBezTo>
                    <a:pt x="306" y="417"/>
                    <a:pt x="306" y="417"/>
                    <a:pt x="306" y="417"/>
                  </a:cubicBezTo>
                  <a:cubicBezTo>
                    <a:pt x="310" y="420"/>
                    <a:pt x="310" y="420"/>
                    <a:pt x="310" y="420"/>
                  </a:cubicBezTo>
                  <a:cubicBezTo>
                    <a:pt x="311" y="416"/>
                    <a:pt x="311" y="416"/>
                    <a:pt x="311" y="416"/>
                  </a:cubicBezTo>
                  <a:cubicBezTo>
                    <a:pt x="311" y="416"/>
                    <a:pt x="297" y="411"/>
                    <a:pt x="282" y="406"/>
                  </a:cubicBezTo>
                  <a:cubicBezTo>
                    <a:pt x="275" y="403"/>
                    <a:pt x="268" y="401"/>
                    <a:pt x="261" y="399"/>
                  </a:cubicBezTo>
                  <a:cubicBezTo>
                    <a:pt x="258" y="398"/>
                    <a:pt x="256" y="397"/>
                    <a:pt x="254" y="397"/>
                  </a:cubicBezTo>
                  <a:cubicBezTo>
                    <a:pt x="252" y="397"/>
                    <a:pt x="252" y="396"/>
                    <a:pt x="251" y="396"/>
                  </a:cubicBezTo>
                  <a:cubicBezTo>
                    <a:pt x="250" y="396"/>
                    <a:pt x="249" y="396"/>
                    <a:pt x="248" y="396"/>
                  </a:cubicBezTo>
                  <a:cubicBezTo>
                    <a:pt x="248" y="396"/>
                    <a:pt x="247" y="396"/>
                    <a:pt x="247" y="396"/>
                  </a:cubicBezTo>
                  <a:cubicBezTo>
                    <a:pt x="247" y="396"/>
                    <a:pt x="246" y="396"/>
                    <a:pt x="246" y="396"/>
                  </a:cubicBezTo>
                  <a:cubicBezTo>
                    <a:pt x="245" y="397"/>
                    <a:pt x="245" y="397"/>
                    <a:pt x="244" y="398"/>
                  </a:cubicBezTo>
                  <a:cubicBezTo>
                    <a:pt x="248" y="400"/>
                    <a:pt x="248" y="400"/>
                    <a:pt x="248" y="400"/>
                  </a:cubicBezTo>
                  <a:cubicBezTo>
                    <a:pt x="244" y="398"/>
                    <a:pt x="244" y="398"/>
                    <a:pt x="244" y="398"/>
                  </a:cubicBezTo>
                  <a:cubicBezTo>
                    <a:pt x="244" y="399"/>
                    <a:pt x="243" y="400"/>
                    <a:pt x="243" y="400"/>
                  </a:cubicBezTo>
                  <a:cubicBezTo>
                    <a:pt x="243" y="402"/>
                    <a:pt x="244" y="402"/>
                    <a:pt x="244" y="403"/>
                  </a:cubicBezTo>
                  <a:cubicBezTo>
                    <a:pt x="245" y="403"/>
                    <a:pt x="245" y="404"/>
                    <a:pt x="245" y="404"/>
                  </a:cubicBezTo>
                  <a:cubicBezTo>
                    <a:pt x="246" y="404"/>
                    <a:pt x="246" y="405"/>
                    <a:pt x="247" y="405"/>
                  </a:cubicBezTo>
                  <a:cubicBezTo>
                    <a:pt x="250" y="407"/>
                    <a:pt x="255" y="411"/>
                    <a:pt x="261" y="414"/>
                  </a:cubicBezTo>
                  <a:cubicBezTo>
                    <a:pt x="270" y="420"/>
                    <a:pt x="281" y="427"/>
                    <a:pt x="291" y="432"/>
                  </a:cubicBezTo>
                  <a:cubicBezTo>
                    <a:pt x="295" y="435"/>
                    <a:pt x="299" y="437"/>
                    <a:pt x="302" y="439"/>
                  </a:cubicBezTo>
                  <a:cubicBezTo>
                    <a:pt x="303" y="440"/>
                    <a:pt x="304" y="441"/>
                    <a:pt x="305" y="441"/>
                  </a:cubicBezTo>
                  <a:cubicBezTo>
                    <a:pt x="306" y="441"/>
                    <a:pt x="306" y="441"/>
                    <a:pt x="306" y="441"/>
                  </a:cubicBezTo>
                  <a:cubicBezTo>
                    <a:pt x="306" y="441"/>
                    <a:pt x="306" y="441"/>
                    <a:pt x="306" y="441"/>
                  </a:cubicBezTo>
                  <a:cubicBezTo>
                    <a:pt x="307" y="440"/>
                    <a:pt x="307" y="440"/>
                    <a:pt x="307" y="440"/>
                  </a:cubicBezTo>
                  <a:cubicBezTo>
                    <a:pt x="306" y="441"/>
                    <a:pt x="306" y="441"/>
                    <a:pt x="306" y="441"/>
                  </a:cubicBezTo>
                  <a:cubicBezTo>
                    <a:pt x="306" y="441"/>
                    <a:pt x="306" y="441"/>
                    <a:pt x="306" y="441"/>
                  </a:cubicBezTo>
                  <a:cubicBezTo>
                    <a:pt x="307" y="440"/>
                    <a:pt x="307" y="440"/>
                    <a:pt x="307" y="440"/>
                  </a:cubicBezTo>
                  <a:cubicBezTo>
                    <a:pt x="306" y="441"/>
                    <a:pt x="306" y="441"/>
                    <a:pt x="306" y="441"/>
                  </a:cubicBezTo>
                  <a:cubicBezTo>
                    <a:pt x="308" y="439"/>
                    <a:pt x="308" y="439"/>
                    <a:pt x="308" y="439"/>
                  </a:cubicBezTo>
                  <a:cubicBezTo>
                    <a:pt x="305" y="441"/>
                    <a:pt x="305" y="441"/>
                    <a:pt x="305" y="441"/>
                  </a:cubicBezTo>
                  <a:cubicBezTo>
                    <a:pt x="306" y="441"/>
                    <a:pt x="306" y="441"/>
                    <a:pt x="306" y="441"/>
                  </a:cubicBezTo>
                  <a:cubicBezTo>
                    <a:pt x="308" y="439"/>
                    <a:pt x="308" y="439"/>
                    <a:pt x="308" y="439"/>
                  </a:cubicBezTo>
                  <a:cubicBezTo>
                    <a:pt x="305" y="441"/>
                    <a:pt x="305" y="441"/>
                    <a:pt x="305" y="441"/>
                  </a:cubicBezTo>
                  <a:cubicBezTo>
                    <a:pt x="309" y="438"/>
                    <a:pt x="309" y="438"/>
                    <a:pt x="309" y="438"/>
                  </a:cubicBezTo>
                  <a:cubicBezTo>
                    <a:pt x="305" y="438"/>
                    <a:pt x="305" y="438"/>
                    <a:pt x="305" y="438"/>
                  </a:cubicBezTo>
                  <a:cubicBezTo>
                    <a:pt x="305" y="440"/>
                    <a:pt x="305" y="440"/>
                    <a:pt x="305" y="441"/>
                  </a:cubicBezTo>
                  <a:cubicBezTo>
                    <a:pt x="309" y="438"/>
                    <a:pt x="309" y="438"/>
                    <a:pt x="309" y="438"/>
                  </a:cubicBezTo>
                  <a:cubicBezTo>
                    <a:pt x="305" y="438"/>
                    <a:pt x="305" y="438"/>
                    <a:pt x="305" y="438"/>
                  </a:cubicBezTo>
                  <a:cubicBezTo>
                    <a:pt x="309" y="438"/>
                    <a:pt x="309" y="438"/>
                    <a:pt x="309" y="438"/>
                  </a:cubicBezTo>
                  <a:cubicBezTo>
                    <a:pt x="305" y="436"/>
                    <a:pt x="305" y="436"/>
                    <a:pt x="305" y="436"/>
                  </a:cubicBezTo>
                  <a:cubicBezTo>
                    <a:pt x="305" y="437"/>
                    <a:pt x="304" y="438"/>
                    <a:pt x="305" y="438"/>
                  </a:cubicBezTo>
                  <a:cubicBezTo>
                    <a:pt x="309" y="438"/>
                    <a:pt x="309" y="438"/>
                    <a:pt x="309" y="438"/>
                  </a:cubicBezTo>
                  <a:cubicBezTo>
                    <a:pt x="305" y="436"/>
                    <a:pt x="305" y="436"/>
                    <a:pt x="305" y="436"/>
                  </a:cubicBezTo>
                  <a:cubicBezTo>
                    <a:pt x="309" y="438"/>
                    <a:pt x="309" y="438"/>
                    <a:pt x="309" y="438"/>
                  </a:cubicBezTo>
                  <a:cubicBezTo>
                    <a:pt x="310" y="434"/>
                    <a:pt x="310" y="434"/>
                    <a:pt x="310" y="434"/>
                  </a:cubicBezTo>
                  <a:cubicBezTo>
                    <a:pt x="310" y="434"/>
                    <a:pt x="296" y="429"/>
                    <a:pt x="280" y="423"/>
                  </a:cubicBezTo>
                  <a:cubicBezTo>
                    <a:pt x="273" y="421"/>
                    <a:pt x="265" y="418"/>
                    <a:pt x="259" y="416"/>
                  </a:cubicBezTo>
                  <a:cubicBezTo>
                    <a:pt x="256" y="415"/>
                    <a:pt x="253" y="414"/>
                    <a:pt x="251" y="413"/>
                  </a:cubicBezTo>
                  <a:cubicBezTo>
                    <a:pt x="250" y="413"/>
                    <a:pt x="249" y="413"/>
                    <a:pt x="248" y="413"/>
                  </a:cubicBezTo>
                  <a:cubicBezTo>
                    <a:pt x="248" y="413"/>
                    <a:pt x="248" y="412"/>
                    <a:pt x="247" y="412"/>
                  </a:cubicBezTo>
                  <a:cubicBezTo>
                    <a:pt x="247" y="412"/>
                    <a:pt x="247" y="412"/>
                    <a:pt x="246" y="412"/>
                  </a:cubicBezTo>
                  <a:cubicBezTo>
                    <a:pt x="246" y="412"/>
                    <a:pt x="245" y="412"/>
                    <a:pt x="245" y="412"/>
                  </a:cubicBezTo>
                  <a:cubicBezTo>
                    <a:pt x="244" y="412"/>
                    <a:pt x="244" y="413"/>
                    <a:pt x="244" y="413"/>
                  </a:cubicBezTo>
                  <a:cubicBezTo>
                    <a:pt x="243" y="413"/>
                    <a:pt x="242" y="414"/>
                    <a:pt x="242" y="414"/>
                  </a:cubicBezTo>
                  <a:cubicBezTo>
                    <a:pt x="241" y="416"/>
                    <a:pt x="241" y="419"/>
                    <a:pt x="243" y="420"/>
                  </a:cubicBezTo>
                  <a:cubicBezTo>
                    <a:pt x="259" y="430"/>
                    <a:pt x="259" y="430"/>
                    <a:pt x="259" y="430"/>
                  </a:cubicBezTo>
                  <a:cubicBezTo>
                    <a:pt x="241" y="423"/>
                    <a:pt x="241" y="423"/>
                    <a:pt x="241" y="423"/>
                  </a:cubicBezTo>
                  <a:cubicBezTo>
                    <a:pt x="239" y="423"/>
                    <a:pt x="237" y="424"/>
                    <a:pt x="236" y="426"/>
                  </a:cubicBezTo>
                  <a:cubicBezTo>
                    <a:pt x="235" y="427"/>
                    <a:pt x="235" y="430"/>
                    <a:pt x="237" y="431"/>
                  </a:cubicBezTo>
                  <a:cubicBezTo>
                    <a:pt x="291" y="465"/>
                    <a:pt x="291" y="465"/>
                    <a:pt x="291" y="465"/>
                  </a:cubicBezTo>
                  <a:cubicBezTo>
                    <a:pt x="293" y="461"/>
                    <a:pt x="293" y="461"/>
                    <a:pt x="293" y="461"/>
                  </a:cubicBezTo>
                  <a:cubicBezTo>
                    <a:pt x="295" y="457"/>
                    <a:pt x="295" y="457"/>
                    <a:pt x="295" y="457"/>
                  </a:cubicBezTo>
                  <a:cubicBezTo>
                    <a:pt x="295" y="457"/>
                    <a:pt x="280" y="452"/>
                    <a:pt x="266" y="447"/>
                  </a:cubicBezTo>
                  <a:cubicBezTo>
                    <a:pt x="258" y="444"/>
                    <a:pt x="251" y="442"/>
                    <a:pt x="245" y="440"/>
                  </a:cubicBezTo>
                  <a:cubicBezTo>
                    <a:pt x="242" y="439"/>
                    <a:pt x="239" y="438"/>
                    <a:pt x="237" y="438"/>
                  </a:cubicBezTo>
                  <a:cubicBezTo>
                    <a:pt x="236" y="437"/>
                    <a:pt x="236" y="437"/>
                    <a:pt x="235" y="437"/>
                  </a:cubicBezTo>
                  <a:cubicBezTo>
                    <a:pt x="235" y="437"/>
                    <a:pt x="234" y="437"/>
                    <a:pt x="234" y="437"/>
                  </a:cubicBezTo>
                  <a:cubicBezTo>
                    <a:pt x="234" y="437"/>
                    <a:pt x="233" y="437"/>
                    <a:pt x="233" y="437"/>
                  </a:cubicBezTo>
                  <a:cubicBezTo>
                    <a:pt x="232" y="437"/>
                    <a:pt x="232" y="437"/>
                    <a:pt x="231" y="437"/>
                  </a:cubicBezTo>
                  <a:cubicBezTo>
                    <a:pt x="231" y="437"/>
                    <a:pt x="231" y="437"/>
                    <a:pt x="230" y="437"/>
                  </a:cubicBezTo>
                  <a:cubicBezTo>
                    <a:pt x="230" y="438"/>
                    <a:pt x="229" y="438"/>
                    <a:pt x="229" y="439"/>
                  </a:cubicBezTo>
                  <a:cubicBezTo>
                    <a:pt x="228" y="441"/>
                    <a:pt x="228" y="443"/>
                    <a:pt x="230" y="445"/>
                  </a:cubicBezTo>
                  <a:cubicBezTo>
                    <a:pt x="284" y="478"/>
                    <a:pt x="284" y="478"/>
                    <a:pt x="284" y="478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2" y="472"/>
                    <a:pt x="282" y="472"/>
                    <a:pt x="282" y="472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4" y="471"/>
                    <a:pt x="284" y="471"/>
                    <a:pt x="284" y="471"/>
                  </a:cubicBezTo>
                  <a:cubicBezTo>
                    <a:pt x="284" y="471"/>
                    <a:pt x="283" y="471"/>
                    <a:pt x="282" y="472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4" y="471"/>
                    <a:pt x="284" y="471"/>
                    <a:pt x="284" y="471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5" y="470"/>
                    <a:pt x="285" y="470"/>
                    <a:pt x="285" y="470"/>
                  </a:cubicBezTo>
                  <a:cubicBezTo>
                    <a:pt x="285" y="470"/>
                    <a:pt x="285" y="470"/>
                    <a:pt x="284" y="471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5" y="470"/>
                    <a:pt x="285" y="470"/>
                    <a:pt x="285" y="470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6" y="470"/>
                    <a:pt x="286" y="470"/>
                    <a:pt x="286" y="470"/>
                  </a:cubicBezTo>
                  <a:cubicBezTo>
                    <a:pt x="285" y="470"/>
                    <a:pt x="285" y="470"/>
                    <a:pt x="285" y="470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86" y="470"/>
                    <a:pt x="286" y="470"/>
                    <a:pt x="286" y="470"/>
                  </a:cubicBezTo>
                  <a:cubicBezTo>
                    <a:pt x="286" y="473"/>
                    <a:pt x="286" y="473"/>
                    <a:pt x="286" y="473"/>
                  </a:cubicBezTo>
                  <a:cubicBezTo>
                    <a:pt x="286" y="470"/>
                    <a:pt x="286" y="470"/>
                    <a:pt x="286" y="470"/>
                  </a:cubicBezTo>
                  <a:cubicBezTo>
                    <a:pt x="286" y="470"/>
                    <a:pt x="286" y="470"/>
                    <a:pt x="286" y="470"/>
                  </a:cubicBezTo>
                  <a:cubicBezTo>
                    <a:pt x="286" y="473"/>
                    <a:pt x="286" y="473"/>
                    <a:pt x="286" y="473"/>
                  </a:cubicBezTo>
                  <a:cubicBezTo>
                    <a:pt x="286" y="470"/>
                    <a:pt x="286" y="470"/>
                    <a:pt x="286" y="470"/>
                  </a:cubicBezTo>
                  <a:cubicBezTo>
                    <a:pt x="286" y="470"/>
                    <a:pt x="286" y="470"/>
                    <a:pt x="286" y="470"/>
                  </a:cubicBezTo>
                  <a:cubicBezTo>
                    <a:pt x="286" y="470"/>
                    <a:pt x="284" y="470"/>
                    <a:pt x="282" y="469"/>
                  </a:cubicBezTo>
                  <a:cubicBezTo>
                    <a:pt x="275" y="467"/>
                    <a:pt x="261" y="463"/>
                    <a:pt x="248" y="459"/>
                  </a:cubicBezTo>
                  <a:cubicBezTo>
                    <a:pt x="242" y="458"/>
                    <a:pt x="236" y="456"/>
                    <a:pt x="232" y="455"/>
                  </a:cubicBezTo>
                  <a:cubicBezTo>
                    <a:pt x="229" y="454"/>
                    <a:pt x="228" y="453"/>
                    <a:pt x="226" y="453"/>
                  </a:cubicBezTo>
                  <a:cubicBezTo>
                    <a:pt x="225" y="453"/>
                    <a:pt x="225" y="453"/>
                    <a:pt x="224" y="453"/>
                  </a:cubicBezTo>
                  <a:cubicBezTo>
                    <a:pt x="224" y="452"/>
                    <a:pt x="224" y="452"/>
                    <a:pt x="224" y="452"/>
                  </a:cubicBezTo>
                  <a:cubicBezTo>
                    <a:pt x="223" y="452"/>
                    <a:pt x="223" y="452"/>
                    <a:pt x="223" y="452"/>
                  </a:cubicBezTo>
                  <a:cubicBezTo>
                    <a:pt x="222" y="452"/>
                    <a:pt x="222" y="452"/>
                    <a:pt x="221" y="452"/>
                  </a:cubicBezTo>
                  <a:cubicBezTo>
                    <a:pt x="221" y="452"/>
                    <a:pt x="221" y="453"/>
                    <a:pt x="220" y="453"/>
                  </a:cubicBezTo>
                  <a:cubicBezTo>
                    <a:pt x="220" y="453"/>
                    <a:pt x="219" y="454"/>
                    <a:pt x="219" y="454"/>
                  </a:cubicBezTo>
                  <a:cubicBezTo>
                    <a:pt x="218" y="455"/>
                    <a:pt x="218" y="457"/>
                    <a:pt x="218" y="458"/>
                  </a:cubicBezTo>
                  <a:cubicBezTo>
                    <a:pt x="219" y="459"/>
                    <a:pt x="219" y="460"/>
                    <a:pt x="220" y="460"/>
                  </a:cubicBezTo>
                  <a:cubicBezTo>
                    <a:pt x="220" y="460"/>
                    <a:pt x="223" y="462"/>
                    <a:pt x="228" y="465"/>
                  </a:cubicBezTo>
                  <a:cubicBezTo>
                    <a:pt x="235" y="469"/>
                    <a:pt x="246" y="475"/>
                    <a:pt x="255" y="481"/>
                  </a:cubicBezTo>
                  <a:cubicBezTo>
                    <a:pt x="259" y="483"/>
                    <a:pt x="263" y="486"/>
                    <a:pt x="266" y="488"/>
                  </a:cubicBezTo>
                  <a:cubicBezTo>
                    <a:pt x="267" y="489"/>
                    <a:pt x="268" y="490"/>
                    <a:pt x="269" y="490"/>
                  </a:cubicBezTo>
                  <a:cubicBezTo>
                    <a:pt x="269" y="490"/>
                    <a:pt x="269" y="490"/>
                    <a:pt x="269" y="490"/>
                  </a:cubicBezTo>
                  <a:cubicBezTo>
                    <a:pt x="270" y="491"/>
                    <a:pt x="270" y="491"/>
                    <a:pt x="270" y="491"/>
                  </a:cubicBezTo>
                  <a:cubicBezTo>
                    <a:pt x="270" y="490"/>
                    <a:pt x="270" y="490"/>
                    <a:pt x="270" y="490"/>
                  </a:cubicBezTo>
                  <a:cubicBezTo>
                    <a:pt x="270" y="491"/>
                    <a:pt x="270" y="491"/>
                    <a:pt x="270" y="491"/>
                  </a:cubicBezTo>
                  <a:cubicBezTo>
                    <a:pt x="270" y="491"/>
                    <a:pt x="270" y="491"/>
                    <a:pt x="270" y="491"/>
                  </a:cubicBezTo>
                  <a:cubicBezTo>
                    <a:pt x="270" y="490"/>
                    <a:pt x="270" y="490"/>
                    <a:pt x="270" y="490"/>
                  </a:cubicBezTo>
                  <a:cubicBezTo>
                    <a:pt x="270" y="491"/>
                    <a:pt x="270" y="491"/>
                    <a:pt x="270" y="491"/>
                  </a:cubicBezTo>
                  <a:cubicBezTo>
                    <a:pt x="272" y="489"/>
                    <a:pt x="272" y="489"/>
                    <a:pt x="272" y="489"/>
                  </a:cubicBezTo>
                  <a:cubicBezTo>
                    <a:pt x="269" y="490"/>
                    <a:pt x="269" y="490"/>
                    <a:pt x="269" y="490"/>
                  </a:cubicBezTo>
                  <a:cubicBezTo>
                    <a:pt x="270" y="491"/>
                    <a:pt x="270" y="491"/>
                    <a:pt x="270" y="491"/>
                  </a:cubicBezTo>
                  <a:cubicBezTo>
                    <a:pt x="272" y="489"/>
                    <a:pt x="272" y="489"/>
                    <a:pt x="272" y="489"/>
                  </a:cubicBezTo>
                  <a:cubicBezTo>
                    <a:pt x="269" y="490"/>
                    <a:pt x="269" y="490"/>
                    <a:pt x="269" y="490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69" y="488"/>
                    <a:pt x="269" y="488"/>
                    <a:pt x="269" y="488"/>
                  </a:cubicBezTo>
                  <a:cubicBezTo>
                    <a:pt x="269" y="489"/>
                    <a:pt x="269" y="490"/>
                    <a:pt x="269" y="490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69" y="488"/>
                    <a:pt x="269" y="488"/>
                    <a:pt x="269" y="488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69" y="486"/>
                    <a:pt x="269" y="486"/>
                    <a:pt x="269" y="486"/>
                  </a:cubicBezTo>
                  <a:cubicBezTo>
                    <a:pt x="269" y="487"/>
                    <a:pt x="269" y="488"/>
                    <a:pt x="269" y="488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69" y="486"/>
                    <a:pt x="269" y="486"/>
                    <a:pt x="269" y="486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0" y="485"/>
                    <a:pt x="270" y="485"/>
                    <a:pt x="270" y="485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1" y="484"/>
                    <a:pt x="271" y="484"/>
                    <a:pt x="271" y="484"/>
                  </a:cubicBezTo>
                  <a:cubicBezTo>
                    <a:pt x="271" y="484"/>
                    <a:pt x="270" y="485"/>
                    <a:pt x="270" y="485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1" y="484"/>
                    <a:pt x="271" y="484"/>
                    <a:pt x="271" y="484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2" y="484"/>
                    <a:pt x="272" y="484"/>
                    <a:pt x="272" y="484"/>
                  </a:cubicBezTo>
                  <a:cubicBezTo>
                    <a:pt x="272" y="484"/>
                    <a:pt x="272" y="484"/>
                    <a:pt x="271" y="484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2" y="484"/>
                    <a:pt x="272" y="484"/>
                    <a:pt x="272" y="484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3" y="484"/>
                    <a:pt x="273" y="484"/>
                    <a:pt x="273" y="484"/>
                  </a:cubicBezTo>
                  <a:cubicBezTo>
                    <a:pt x="272" y="484"/>
                    <a:pt x="272" y="484"/>
                    <a:pt x="272" y="484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3" y="484"/>
                    <a:pt x="273" y="484"/>
                    <a:pt x="273" y="484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4" y="484"/>
                    <a:pt x="273" y="484"/>
                    <a:pt x="273" y="484"/>
                  </a:cubicBezTo>
                  <a:cubicBezTo>
                    <a:pt x="273" y="488"/>
                    <a:pt x="273" y="488"/>
                    <a:pt x="273" y="488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3" y="487"/>
                    <a:pt x="273" y="487"/>
                    <a:pt x="273" y="487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3" y="487"/>
                    <a:pt x="273" y="487"/>
                    <a:pt x="273" y="487"/>
                  </a:cubicBezTo>
                  <a:cubicBezTo>
                    <a:pt x="274" y="484"/>
                    <a:pt x="274" y="484"/>
                    <a:pt x="274" y="484"/>
                  </a:cubicBezTo>
                  <a:cubicBezTo>
                    <a:pt x="274" y="484"/>
                    <a:pt x="274" y="484"/>
                    <a:pt x="273" y="484"/>
                  </a:cubicBezTo>
                  <a:cubicBezTo>
                    <a:pt x="268" y="482"/>
                    <a:pt x="253" y="476"/>
                    <a:pt x="239" y="471"/>
                  </a:cubicBezTo>
                  <a:cubicBezTo>
                    <a:pt x="232" y="468"/>
                    <a:pt x="225" y="465"/>
                    <a:pt x="220" y="463"/>
                  </a:cubicBezTo>
                  <a:cubicBezTo>
                    <a:pt x="217" y="462"/>
                    <a:pt x="215" y="461"/>
                    <a:pt x="213" y="461"/>
                  </a:cubicBezTo>
                  <a:cubicBezTo>
                    <a:pt x="212" y="460"/>
                    <a:pt x="211" y="460"/>
                    <a:pt x="211" y="460"/>
                  </a:cubicBezTo>
                  <a:cubicBezTo>
                    <a:pt x="210" y="460"/>
                    <a:pt x="210" y="460"/>
                    <a:pt x="210" y="460"/>
                  </a:cubicBezTo>
                  <a:cubicBezTo>
                    <a:pt x="210" y="460"/>
                    <a:pt x="209" y="460"/>
                    <a:pt x="209" y="460"/>
                  </a:cubicBezTo>
                  <a:cubicBezTo>
                    <a:pt x="208" y="460"/>
                    <a:pt x="208" y="460"/>
                    <a:pt x="207" y="460"/>
                  </a:cubicBezTo>
                  <a:cubicBezTo>
                    <a:pt x="207" y="460"/>
                    <a:pt x="207" y="460"/>
                    <a:pt x="206" y="460"/>
                  </a:cubicBezTo>
                  <a:cubicBezTo>
                    <a:pt x="206" y="461"/>
                    <a:pt x="205" y="461"/>
                    <a:pt x="205" y="462"/>
                  </a:cubicBezTo>
                  <a:cubicBezTo>
                    <a:pt x="204" y="464"/>
                    <a:pt x="204" y="466"/>
                    <a:pt x="206" y="468"/>
                  </a:cubicBezTo>
                  <a:cubicBezTo>
                    <a:pt x="260" y="501"/>
                    <a:pt x="260" y="501"/>
                    <a:pt x="260" y="501"/>
                  </a:cubicBezTo>
                  <a:cubicBezTo>
                    <a:pt x="262" y="498"/>
                    <a:pt x="262" y="498"/>
                    <a:pt x="262" y="498"/>
                  </a:cubicBezTo>
                  <a:cubicBezTo>
                    <a:pt x="259" y="495"/>
                    <a:pt x="259" y="495"/>
                    <a:pt x="259" y="495"/>
                  </a:cubicBezTo>
                  <a:cubicBezTo>
                    <a:pt x="262" y="497"/>
                    <a:pt x="262" y="497"/>
                    <a:pt x="262" y="497"/>
                  </a:cubicBezTo>
                  <a:cubicBezTo>
                    <a:pt x="260" y="494"/>
                    <a:pt x="260" y="494"/>
                    <a:pt x="260" y="494"/>
                  </a:cubicBezTo>
                  <a:cubicBezTo>
                    <a:pt x="260" y="494"/>
                    <a:pt x="259" y="494"/>
                    <a:pt x="259" y="495"/>
                  </a:cubicBezTo>
                  <a:cubicBezTo>
                    <a:pt x="262" y="497"/>
                    <a:pt x="262" y="497"/>
                    <a:pt x="262" y="497"/>
                  </a:cubicBezTo>
                  <a:cubicBezTo>
                    <a:pt x="260" y="494"/>
                    <a:pt x="260" y="494"/>
                    <a:pt x="260" y="494"/>
                  </a:cubicBezTo>
                  <a:cubicBezTo>
                    <a:pt x="262" y="497"/>
                    <a:pt x="262" y="497"/>
                    <a:pt x="262" y="497"/>
                  </a:cubicBezTo>
                  <a:cubicBezTo>
                    <a:pt x="261" y="493"/>
                    <a:pt x="261" y="493"/>
                    <a:pt x="261" y="493"/>
                  </a:cubicBezTo>
                  <a:cubicBezTo>
                    <a:pt x="261" y="493"/>
                    <a:pt x="261" y="493"/>
                    <a:pt x="260" y="494"/>
                  </a:cubicBezTo>
                  <a:cubicBezTo>
                    <a:pt x="262" y="497"/>
                    <a:pt x="262" y="497"/>
                    <a:pt x="262" y="497"/>
                  </a:cubicBezTo>
                  <a:cubicBezTo>
                    <a:pt x="261" y="493"/>
                    <a:pt x="261" y="493"/>
                    <a:pt x="261" y="493"/>
                  </a:cubicBezTo>
                  <a:cubicBezTo>
                    <a:pt x="262" y="497"/>
                    <a:pt x="262" y="497"/>
                    <a:pt x="262" y="497"/>
                  </a:cubicBezTo>
                  <a:cubicBezTo>
                    <a:pt x="262" y="493"/>
                    <a:pt x="262" y="493"/>
                    <a:pt x="262" y="493"/>
                  </a:cubicBezTo>
                  <a:cubicBezTo>
                    <a:pt x="261" y="493"/>
                    <a:pt x="261" y="493"/>
                    <a:pt x="261" y="493"/>
                  </a:cubicBezTo>
                  <a:cubicBezTo>
                    <a:pt x="262" y="497"/>
                    <a:pt x="262" y="497"/>
                    <a:pt x="262" y="497"/>
                  </a:cubicBezTo>
                  <a:cubicBezTo>
                    <a:pt x="262" y="493"/>
                    <a:pt x="262" y="493"/>
                    <a:pt x="262" y="493"/>
                  </a:cubicBezTo>
                  <a:cubicBezTo>
                    <a:pt x="262" y="496"/>
                    <a:pt x="262" y="496"/>
                    <a:pt x="262" y="496"/>
                  </a:cubicBezTo>
                  <a:cubicBezTo>
                    <a:pt x="262" y="493"/>
                    <a:pt x="262" y="493"/>
                    <a:pt x="262" y="493"/>
                  </a:cubicBezTo>
                  <a:cubicBezTo>
                    <a:pt x="262" y="493"/>
                    <a:pt x="262" y="493"/>
                    <a:pt x="262" y="493"/>
                  </a:cubicBezTo>
                  <a:cubicBezTo>
                    <a:pt x="262" y="496"/>
                    <a:pt x="262" y="496"/>
                    <a:pt x="262" y="496"/>
                  </a:cubicBezTo>
                  <a:cubicBezTo>
                    <a:pt x="262" y="493"/>
                    <a:pt x="262" y="493"/>
                    <a:pt x="262" y="493"/>
                  </a:cubicBezTo>
                  <a:cubicBezTo>
                    <a:pt x="262" y="493"/>
                    <a:pt x="262" y="493"/>
                    <a:pt x="262" y="493"/>
                  </a:cubicBezTo>
                  <a:cubicBezTo>
                    <a:pt x="262" y="493"/>
                    <a:pt x="260" y="493"/>
                    <a:pt x="258" y="492"/>
                  </a:cubicBezTo>
                  <a:cubicBezTo>
                    <a:pt x="250" y="490"/>
                    <a:pt x="235" y="485"/>
                    <a:pt x="222" y="480"/>
                  </a:cubicBezTo>
                  <a:cubicBezTo>
                    <a:pt x="216" y="478"/>
                    <a:pt x="209" y="476"/>
                    <a:pt x="205" y="474"/>
                  </a:cubicBezTo>
                  <a:cubicBezTo>
                    <a:pt x="202" y="473"/>
                    <a:pt x="200" y="473"/>
                    <a:pt x="199" y="472"/>
                  </a:cubicBezTo>
                  <a:cubicBezTo>
                    <a:pt x="198" y="472"/>
                    <a:pt x="197" y="472"/>
                    <a:pt x="197" y="471"/>
                  </a:cubicBezTo>
                  <a:cubicBezTo>
                    <a:pt x="196" y="471"/>
                    <a:pt x="196" y="471"/>
                    <a:pt x="196" y="471"/>
                  </a:cubicBezTo>
                  <a:cubicBezTo>
                    <a:pt x="196" y="471"/>
                    <a:pt x="196" y="471"/>
                    <a:pt x="195" y="471"/>
                  </a:cubicBezTo>
                  <a:cubicBezTo>
                    <a:pt x="195" y="471"/>
                    <a:pt x="194" y="471"/>
                    <a:pt x="194" y="471"/>
                  </a:cubicBezTo>
                  <a:cubicBezTo>
                    <a:pt x="193" y="471"/>
                    <a:pt x="193" y="472"/>
                    <a:pt x="193" y="472"/>
                  </a:cubicBezTo>
                  <a:cubicBezTo>
                    <a:pt x="192" y="472"/>
                    <a:pt x="192" y="473"/>
                    <a:pt x="191" y="473"/>
                  </a:cubicBezTo>
                  <a:cubicBezTo>
                    <a:pt x="190" y="475"/>
                    <a:pt x="191" y="478"/>
                    <a:pt x="193" y="479"/>
                  </a:cubicBezTo>
                  <a:cubicBezTo>
                    <a:pt x="209" y="489"/>
                    <a:pt x="209" y="489"/>
                    <a:pt x="209" y="489"/>
                  </a:cubicBezTo>
                  <a:cubicBezTo>
                    <a:pt x="184" y="480"/>
                    <a:pt x="184" y="480"/>
                    <a:pt x="184" y="480"/>
                  </a:cubicBezTo>
                  <a:cubicBezTo>
                    <a:pt x="182" y="479"/>
                    <a:pt x="180" y="480"/>
                    <a:pt x="179" y="482"/>
                  </a:cubicBezTo>
                  <a:cubicBezTo>
                    <a:pt x="178" y="484"/>
                    <a:pt x="179" y="487"/>
                    <a:pt x="181" y="48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4" y="516"/>
                    <a:pt x="234" y="516"/>
                    <a:pt x="234" y="516"/>
                  </a:cubicBezTo>
                  <a:cubicBezTo>
                    <a:pt x="230" y="514"/>
                    <a:pt x="230" y="514"/>
                    <a:pt x="230" y="514"/>
                  </a:cubicBezTo>
                  <a:cubicBezTo>
                    <a:pt x="234" y="516"/>
                    <a:pt x="234" y="516"/>
                    <a:pt x="234" y="516"/>
                  </a:cubicBezTo>
                  <a:cubicBezTo>
                    <a:pt x="231" y="512"/>
                    <a:pt x="231" y="512"/>
                    <a:pt x="231" y="512"/>
                  </a:cubicBezTo>
                  <a:cubicBezTo>
                    <a:pt x="231" y="512"/>
                    <a:pt x="231" y="513"/>
                    <a:pt x="230" y="514"/>
                  </a:cubicBezTo>
                  <a:cubicBezTo>
                    <a:pt x="234" y="516"/>
                    <a:pt x="234" y="516"/>
                    <a:pt x="234" y="516"/>
                  </a:cubicBezTo>
                  <a:cubicBezTo>
                    <a:pt x="231" y="512"/>
                    <a:pt x="231" y="512"/>
                    <a:pt x="231" y="512"/>
                  </a:cubicBezTo>
                  <a:cubicBezTo>
                    <a:pt x="233" y="516"/>
                    <a:pt x="233" y="516"/>
                    <a:pt x="233" y="516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2"/>
                    <a:pt x="232" y="512"/>
                    <a:pt x="231" y="512"/>
                  </a:cubicBezTo>
                  <a:cubicBezTo>
                    <a:pt x="233" y="516"/>
                    <a:pt x="233" y="516"/>
                    <a:pt x="233" y="516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5"/>
                    <a:pt x="233" y="515"/>
                    <a:pt x="233" y="515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5"/>
                    <a:pt x="233" y="515"/>
                    <a:pt x="233" y="515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3"/>
                    <a:pt x="233" y="513"/>
                    <a:pt x="233" y="513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3"/>
                    <a:pt x="233" y="513"/>
                    <a:pt x="233" y="513"/>
                  </a:cubicBezTo>
                  <a:cubicBezTo>
                    <a:pt x="233" y="512"/>
                    <a:pt x="233" y="512"/>
                    <a:pt x="233" y="512"/>
                  </a:cubicBezTo>
                  <a:cubicBezTo>
                    <a:pt x="233" y="512"/>
                    <a:pt x="233" y="512"/>
                    <a:pt x="232" y="511"/>
                  </a:cubicBezTo>
                  <a:cubicBezTo>
                    <a:pt x="229" y="511"/>
                    <a:pt x="223" y="509"/>
                    <a:pt x="216" y="506"/>
                  </a:cubicBezTo>
                  <a:cubicBezTo>
                    <a:pt x="205" y="502"/>
                    <a:pt x="191" y="497"/>
                    <a:pt x="181" y="493"/>
                  </a:cubicBezTo>
                  <a:cubicBezTo>
                    <a:pt x="176" y="491"/>
                    <a:pt x="171" y="489"/>
                    <a:pt x="168" y="488"/>
                  </a:cubicBezTo>
                  <a:cubicBezTo>
                    <a:pt x="164" y="486"/>
                    <a:pt x="162" y="485"/>
                    <a:pt x="162" y="485"/>
                  </a:cubicBezTo>
                  <a:cubicBezTo>
                    <a:pt x="160" y="485"/>
                    <a:pt x="158" y="486"/>
                    <a:pt x="157" y="488"/>
                  </a:cubicBezTo>
                  <a:cubicBezTo>
                    <a:pt x="156" y="490"/>
                    <a:pt x="156" y="492"/>
                    <a:pt x="158" y="493"/>
                  </a:cubicBezTo>
                  <a:cubicBezTo>
                    <a:pt x="219" y="531"/>
                    <a:pt x="219" y="531"/>
                    <a:pt x="219" y="531"/>
                  </a:cubicBezTo>
                  <a:cubicBezTo>
                    <a:pt x="221" y="527"/>
                    <a:pt x="221" y="527"/>
                    <a:pt x="221" y="527"/>
                  </a:cubicBezTo>
                  <a:cubicBezTo>
                    <a:pt x="223" y="523"/>
                    <a:pt x="223" y="523"/>
                    <a:pt x="223" y="523"/>
                  </a:cubicBezTo>
                  <a:cubicBezTo>
                    <a:pt x="51" y="437"/>
                    <a:pt x="51" y="437"/>
                    <a:pt x="51" y="437"/>
                  </a:cubicBezTo>
                  <a:cubicBezTo>
                    <a:pt x="50" y="436"/>
                    <a:pt x="48" y="436"/>
                    <a:pt x="47" y="437"/>
                  </a:cubicBezTo>
                  <a:cubicBezTo>
                    <a:pt x="46" y="438"/>
                    <a:pt x="45" y="439"/>
                    <a:pt x="45" y="441"/>
                  </a:cubicBezTo>
                  <a:cubicBezTo>
                    <a:pt x="45" y="442"/>
                    <a:pt x="45" y="442"/>
                    <a:pt x="45" y="443"/>
                  </a:cubicBezTo>
                  <a:cubicBezTo>
                    <a:pt x="46" y="444"/>
                    <a:pt x="46" y="444"/>
                    <a:pt x="46" y="444"/>
                  </a:cubicBezTo>
                  <a:cubicBezTo>
                    <a:pt x="47" y="445"/>
                    <a:pt x="47" y="445"/>
                    <a:pt x="47" y="445"/>
                  </a:cubicBezTo>
                  <a:cubicBezTo>
                    <a:pt x="48" y="445"/>
                    <a:pt x="49" y="446"/>
                    <a:pt x="50" y="447"/>
                  </a:cubicBezTo>
                  <a:cubicBezTo>
                    <a:pt x="56" y="450"/>
                    <a:pt x="67" y="457"/>
                    <a:pt x="82" y="466"/>
                  </a:cubicBezTo>
                  <a:cubicBezTo>
                    <a:pt x="104" y="480"/>
                    <a:pt x="133" y="497"/>
                    <a:pt x="155" y="511"/>
                  </a:cubicBezTo>
                  <a:cubicBezTo>
                    <a:pt x="167" y="518"/>
                    <a:pt x="177" y="524"/>
                    <a:pt x="184" y="529"/>
                  </a:cubicBezTo>
                  <a:cubicBezTo>
                    <a:pt x="188" y="531"/>
                    <a:pt x="191" y="533"/>
                    <a:pt x="192" y="534"/>
                  </a:cubicBezTo>
                  <a:cubicBezTo>
                    <a:pt x="193" y="535"/>
                    <a:pt x="194" y="536"/>
                    <a:pt x="194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7" y="534"/>
                    <a:pt x="197" y="534"/>
                    <a:pt x="197" y="534"/>
                  </a:cubicBezTo>
                  <a:cubicBezTo>
                    <a:pt x="194" y="536"/>
                    <a:pt x="194" y="536"/>
                    <a:pt x="194" y="536"/>
                  </a:cubicBezTo>
                  <a:cubicBezTo>
                    <a:pt x="195" y="536"/>
                    <a:pt x="195" y="536"/>
                    <a:pt x="195" y="536"/>
                  </a:cubicBezTo>
                  <a:cubicBezTo>
                    <a:pt x="197" y="534"/>
                    <a:pt x="197" y="534"/>
                    <a:pt x="197" y="534"/>
                  </a:cubicBezTo>
                  <a:cubicBezTo>
                    <a:pt x="194" y="536"/>
                    <a:pt x="194" y="536"/>
                    <a:pt x="194" y="536"/>
                  </a:cubicBezTo>
                  <a:cubicBezTo>
                    <a:pt x="198" y="534"/>
                    <a:pt x="198" y="534"/>
                    <a:pt x="198" y="534"/>
                  </a:cubicBezTo>
                  <a:cubicBezTo>
                    <a:pt x="194" y="534"/>
                    <a:pt x="194" y="534"/>
                    <a:pt x="194" y="534"/>
                  </a:cubicBezTo>
                  <a:cubicBezTo>
                    <a:pt x="194" y="535"/>
                    <a:pt x="194" y="535"/>
                    <a:pt x="194" y="536"/>
                  </a:cubicBezTo>
                  <a:cubicBezTo>
                    <a:pt x="198" y="534"/>
                    <a:pt x="198" y="534"/>
                    <a:pt x="198" y="534"/>
                  </a:cubicBezTo>
                  <a:cubicBezTo>
                    <a:pt x="194" y="534"/>
                    <a:pt x="194" y="534"/>
                    <a:pt x="194" y="534"/>
                  </a:cubicBezTo>
                  <a:cubicBezTo>
                    <a:pt x="198" y="534"/>
                    <a:pt x="198" y="534"/>
                    <a:pt x="198" y="534"/>
                  </a:cubicBezTo>
                  <a:cubicBezTo>
                    <a:pt x="194" y="532"/>
                    <a:pt x="194" y="532"/>
                    <a:pt x="194" y="532"/>
                  </a:cubicBezTo>
                  <a:cubicBezTo>
                    <a:pt x="194" y="532"/>
                    <a:pt x="194" y="533"/>
                    <a:pt x="194" y="534"/>
                  </a:cubicBezTo>
                  <a:cubicBezTo>
                    <a:pt x="198" y="534"/>
                    <a:pt x="198" y="534"/>
                    <a:pt x="198" y="534"/>
                  </a:cubicBezTo>
                  <a:cubicBezTo>
                    <a:pt x="194" y="532"/>
                    <a:pt x="194" y="532"/>
                    <a:pt x="194" y="532"/>
                  </a:cubicBezTo>
                  <a:cubicBezTo>
                    <a:pt x="198" y="534"/>
                    <a:pt x="198" y="534"/>
                    <a:pt x="198" y="534"/>
                  </a:cubicBezTo>
                  <a:cubicBezTo>
                    <a:pt x="200" y="530"/>
                    <a:pt x="200" y="530"/>
                    <a:pt x="200" y="530"/>
                  </a:cubicBezTo>
                  <a:cubicBezTo>
                    <a:pt x="51" y="451"/>
                    <a:pt x="51" y="451"/>
                    <a:pt x="51" y="451"/>
                  </a:cubicBezTo>
                  <a:cubicBezTo>
                    <a:pt x="49" y="450"/>
                    <a:pt x="46" y="450"/>
                    <a:pt x="45" y="452"/>
                  </a:cubicBezTo>
                  <a:cubicBezTo>
                    <a:pt x="45" y="453"/>
                    <a:pt x="44" y="454"/>
                    <a:pt x="44" y="455"/>
                  </a:cubicBezTo>
                  <a:cubicBezTo>
                    <a:pt x="45" y="456"/>
                    <a:pt x="45" y="457"/>
                    <a:pt x="45" y="457"/>
                  </a:cubicBezTo>
                  <a:cubicBezTo>
                    <a:pt x="46" y="458"/>
                    <a:pt x="46" y="458"/>
                    <a:pt x="47" y="459"/>
                  </a:cubicBezTo>
                  <a:cubicBezTo>
                    <a:pt x="48" y="460"/>
                    <a:pt x="49" y="461"/>
                    <a:pt x="50" y="462"/>
                  </a:cubicBezTo>
                  <a:cubicBezTo>
                    <a:pt x="56" y="467"/>
                    <a:pt x="68" y="474"/>
                    <a:pt x="81" y="482"/>
                  </a:cubicBezTo>
                  <a:cubicBezTo>
                    <a:pt x="121" y="508"/>
                    <a:pt x="183" y="543"/>
                    <a:pt x="183" y="543"/>
                  </a:cubicBezTo>
                  <a:cubicBezTo>
                    <a:pt x="185" y="540"/>
                    <a:pt x="185" y="540"/>
                    <a:pt x="185" y="540"/>
                  </a:cubicBezTo>
                  <a:cubicBezTo>
                    <a:pt x="187" y="536"/>
                    <a:pt x="187" y="536"/>
                    <a:pt x="187" y="536"/>
                  </a:cubicBezTo>
                  <a:cubicBezTo>
                    <a:pt x="187" y="536"/>
                    <a:pt x="151" y="517"/>
                    <a:pt x="114" y="499"/>
                  </a:cubicBezTo>
                  <a:cubicBezTo>
                    <a:pt x="96" y="490"/>
                    <a:pt x="77" y="481"/>
                    <a:pt x="63" y="474"/>
                  </a:cubicBezTo>
                  <a:cubicBezTo>
                    <a:pt x="56" y="471"/>
                    <a:pt x="50" y="468"/>
                    <a:pt x="46" y="466"/>
                  </a:cubicBezTo>
                  <a:cubicBezTo>
                    <a:pt x="44" y="465"/>
                    <a:pt x="42" y="464"/>
                    <a:pt x="41" y="463"/>
                  </a:cubicBezTo>
                  <a:cubicBezTo>
                    <a:pt x="40" y="463"/>
                    <a:pt x="40" y="463"/>
                    <a:pt x="39" y="463"/>
                  </a:cubicBezTo>
                  <a:cubicBezTo>
                    <a:pt x="38" y="462"/>
                    <a:pt x="38" y="462"/>
                    <a:pt x="38" y="462"/>
                  </a:cubicBezTo>
                  <a:cubicBezTo>
                    <a:pt x="38" y="462"/>
                    <a:pt x="38" y="462"/>
                    <a:pt x="37" y="462"/>
                  </a:cubicBezTo>
                  <a:cubicBezTo>
                    <a:pt x="36" y="462"/>
                    <a:pt x="36" y="462"/>
                    <a:pt x="35" y="462"/>
                  </a:cubicBezTo>
                  <a:cubicBezTo>
                    <a:pt x="35" y="463"/>
                    <a:pt x="34" y="463"/>
                    <a:pt x="33" y="464"/>
                  </a:cubicBezTo>
                  <a:cubicBezTo>
                    <a:pt x="37" y="466"/>
                    <a:pt x="37" y="466"/>
                    <a:pt x="37" y="466"/>
                  </a:cubicBezTo>
                  <a:cubicBezTo>
                    <a:pt x="33" y="464"/>
                    <a:pt x="33" y="464"/>
                    <a:pt x="33" y="464"/>
                  </a:cubicBezTo>
                  <a:cubicBezTo>
                    <a:pt x="33" y="465"/>
                    <a:pt x="32" y="466"/>
                    <a:pt x="32" y="467"/>
                  </a:cubicBezTo>
                  <a:cubicBezTo>
                    <a:pt x="32" y="467"/>
                    <a:pt x="33" y="468"/>
                    <a:pt x="33" y="468"/>
                  </a:cubicBezTo>
                  <a:cubicBezTo>
                    <a:pt x="33" y="469"/>
                    <a:pt x="33" y="469"/>
                    <a:pt x="34" y="470"/>
                  </a:cubicBezTo>
                  <a:cubicBezTo>
                    <a:pt x="34" y="470"/>
                    <a:pt x="35" y="471"/>
                    <a:pt x="35" y="471"/>
                  </a:cubicBezTo>
                  <a:cubicBezTo>
                    <a:pt x="37" y="472"/>
                    <a:pt x="40" y="475"/>
                    <a:pt x="44" y="478"/>
                  </a:cubicBezTo>
                  <a:cubicBezTo>
                    <a:pt x="60" y="488"/>
                    <a:pt x="89" y="506"/>
                    <a:pt x="115" y="521"/>
                  </a:cubicBezTo>
                  <a:cubicBezTo>
                    <a:pt x="140" y="537"/>
                    <a:pt x="162" y="550"/>
                    <a:pt x="162" y="550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1" y="544"/>
                    <a:pt x="161" y="544"/>
                    <a:pt x="161" y="544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3" y="542"/>
                    <a:pt x="163" y="542"/>
                    <a:pt x="163" y="542"/>
                  </a:cubicBezTo>
                  <a:cubicBezTo>
                    <a:pt x="162" y="542"/>
                    <a:pt x="162" y="543"/>
                    <a:pt x="161" y="544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3" y="542"/>
                    <a:pt x="163" y="542"/>
                    <a:pt x="163" y="542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4" y="542"/>
                    <a:pt x="164" y="542"/>
                    <a:pt x="164" y="542"/>
                  </a:cubicBezTo>
                  <a:cubicBezTo>
                    <a:pt x="164" y="542"/>
                    <a:pt x="164" y="542"/>
                    <a:pt x="163" y="542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4" y="542"/>
                    <a:pt x="164" y="542"/>
                    <a:pt x="164" y="542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5" y="542"/>
                    <a:pt x="165" y="542"/>
                    <a:pt x="165" y="542"/>
                  </a:cubicBezTo>
                  <a:cubicBezTo>
                    <a:pt x="165" y="542"/>
                    <a:pt x="165" y="542"/>
                    <a:pt x="164" y="542"/>
                  </a:cubicBezTo>
                  <a:cubicBezTo>
                    <a:pt x="164" y="546"/>
                    <a:pt x="164" y="546"/>
                    <a:pt x="164" y="546"/>
                  </a:cubicBezTo>
                  <a:cubicBezTo>
                    <a:pt x="165" y="542"/>
                    <a:pt x="165" y="542"/>
                    <a:pt x="165" y="542"/>
                  </a:cubicBezTo>
                  <a:cubicBezTo>
                    <a:pt x="164" y="545"/>
                    <a:pt x="164" y="545"/>
                    <a:pt x="164" y="545"/>
                  </a:cubicBezTo>
                  <a:cubicBezTo>
                    <a:pt x="166" y="542"/>
                    <a:pt x="166" y="542"/>
                    <a:pt x="166" y="542"/>
                  </a:cubicBezTo>
                  <a:cubicBezTo>
                    <a:pt x="165" y="542"/>
                    <a:pt x="165" y="542"/>
                    <a:pt x="165" y="542"/>
                  </a:cubicBezTo>
                  <a:cubicBezTo>
                    <a:pt x="164" y="545"/>
                    <a:pt x="164" y="545"/>
                    <a:pt x="164" y="545"/>
                  </a:cubicBezTo>
                  <a:cubicBezTo>
                    <a:pt x="166" y="542"/>
                    <a:pt x="166" y="542"/>
                    <a:pt x="166" y="542"/>
                  </a:cubicBezTo>
                  <a:cubicBezTo>
                    <a:pt x="165" y="543"/>
                    <a:pt x="165" y="543"/>
                    <a:pt x="165" y="543"/>
                  </a:cubicBezTo>
                  <a:cubicBezTo>
                    <a:pt x="166" y="542"/>
                    <a:pt x="166" y="542"/>
                    <a:pt x="166" y="542"/>
                  </a:cubicBezTo>
                  <a:cubicBezTo>
                    <a:pt x="166" y="542"/>
                    <a:pt x="166" y="542"/>
                    <a:pt x="166" y="542"/>
                  </a:cubicBezTo>
                  <a:cubicBezTo>
                    <a:pt x="165" y="543"/>
                    <a:pt x="165" y="543"/>
                    <a:pt x="165" y="543"/>
                  </a:cubicBezTo>
                  <a:cubicBezTo>
                    <a:pt x="166" y="542"/>
                    <a:pt x="166" y="542"/>
                    <a:pt x="166" y="542"/>
                  </a:cubicBezTo>
                  <a:cubicBezTo>
                    <a:pt x="165" y="542"/>
                    <a:pt x="165" y="542"/>
                    <a:pt x="163" y="541"/>
                  </a:cubicBezTo>
                  <a:cubicBezTo>
                    <a:pt x="159" y="539"/>
                    <a:pt x="149" y="533"/>
                    <a:pt x="137" y="527"/>
                  </a:cubicBezTo>
                  <a:cubicBezTo>
                    <a:pt x="118" y="517"/>
                    <a:pt x="94" y="503"/>
                    <a:pt x="74" y="493"/>
                  </a:cubicBezTo>
                  <a:cubicBezTo>
                    <a:pt x="63" y="487"/>
                    <a:pt x="54" y="483"/>
                    <a:pt x="47" y="479"/>
                  </a:cubicBezTo>
                  <a:cubicBezTo>
                    <a:pt x="43" y="477"/>
                    <a:pt x="40" y="476"/>
                    <a:pt x="38" y="475"/>
                  </a:cubicBezTo>
                  <a:cubicBezTo>
                    <a:pt x="36" y="475"/>
                    <a:pt x="35" y="474"/>
                    <a:pt x="34" y="474"/>
                  </a:cubicBezTo>
                  <a:cubicBezTo>
                    <a:pt x="33" y="474"/>
                    <a:pt x="32" y="473"/>
                    <a:pt x="31" y="473"/>
                  </a:cubicBezTo>
                  <a:cubicBezTo>
                    <a:pt x="31" y="473"/>
                    <a:pt x="30" y="473"/>
                    <a:pt x="29" y="474"/>
                  </a:cubicBezTo>
                  <a:cubicBezTo>
                    <a:pt x="29" y="474"/>
                    <a:pt x="28" y="474"/>
                    <a:pt x="27" y="476"/>
                  </a:cubicBezTo>
                  <a:cubicBezTo>
                    <a:pt x="31" y="478"/>
                    <a:pt x="31" y="478"/>
                    <a:pt x="31" y="478"/>
                  </a:cubicBezTo>
                  <a:cubicBezTo>
                    <a:pt x="27" y="475"/>
                    <a:pt x="27" y="475"/>
                    <a:pt x="27" y="475"/>
                  </a:cubicBezTo>
                  <a:cubicBezTo>
                    <a:pt x="27" y="476"/>
                    <a:pt x="26" y="477"/>
                    <a:pt x="26" y="478"/>
                  </a:cubicBezTo>
                  <a:cubicBezTo>
                    <a:pt x="26" y="479"/>
                    <a:pt x="27" y="480"/>
                    <a:pt x="27" y="480"/>
                  </a:cubicBezTo>
                  <a:cubicBezTo>
                    <a:pt x="27" y="481"/>
                    <a:pt x="28" y="482"/>
                    <a:pt x="28" y="482"/>
                  </a:cubicBezTo>
                  <a:cubicBezTo>
                    <a:pt x="29" y="483"/>
                    <a:pt x="30" y="484"/>
                    <a:pt x="31" y="485"/>
                  </a:cubicBezTo>
                  <a:cubicBezTo>
                    <a:pt x="36" y="488"/>
                    <a:pt x="45" y="494"/>
                    <a:pt x="56" y="501"/>
                  </a:cubicBezTo>
                  <a:cubicBezTo>
                    <a:pt x="73" y="511"/>
                    <a:pt x="93" y="522"/>
                    <a:pt x="109" y="532"/>
                  </a:cubicBezTo>
                  <a:cubicBezTo>
                    <a:pt x="118" y="537"/>
                    <a:pt x="125" y="541"/>
                    <a:pt x="130" y="544"/>
                  </a:cubicBezTo>
                  <a:cubicBezTo>
                    <a:pt x="132" y="546"/>
                    <a:pt x="134" y="547"/>
                    <a:pt x="136" y="548"/>
                  </a:cubicBezTo>
                  <a:cubicBezTo>
                    <a:pt x="136" y="548"/>
                    <a:pt x="137" y="549"/>
                    <a:pt x="137" y="549"/>
                  </a:cubicBezTo>
                  <a:cubicBezTo>
                    <a:pt x="137" y="549"/>
                    <a:pt x="137" y="549"/>
                    <a:pt x="137" y="549"/>
                  </a:cubicBezTo>
                  <a:cubicBezTo>
                    <a:pt x="139" y="547"/>
                    <a:pt x="139" y="547"/>
                    <a:pt x="139" y="547"/>
                  </a:cubicBezTo>
                  <a:cubicBezTo>
                    <a:pt x="137" y="549"/>
                    <a:pt x="137" y="549"/>
                    <a:pt x="137" y="549"/>
                  </a:cubicBezTo>
                  <a:cubicBezTo>
                    <a:pt x="137" y="549"/>
                    <a:pt x="137" y="549"/>
                    <a:pt x="137" y="549"/>
                  </a:cubicBezTo>
                  <a:cubicBezTo>
                    <a:pt x="139" y="547"/>
                    <a:pt x="139" y="547"/>
                    <a:pt x="139" y="547"/>
                  </a:cubicBezTo>
                  <a:cubicBezTo>
                    <a:pt x="137" y="549"/>
                    <a:pt x="137" y="549"/>
                    <a:pt x="137" y="549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36" y="548"/>
                    <a:pt x="136" y="548"/>
                    <a:pt x="136" y="548"/>
                  </a:cubicBezTo>
                  <a:cubicBezTo>
                    <a:pt x="137" y="549"/>
                    <a:pt x="137" y="549"/>
                    <a:pt x="137" y="549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36" y="548"/>
                    <a:pt x="136" y="548"/>
                    <a:pt x="136" y="548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36" y="546"/>
                    <a:pt x="136" y="546"/>
                    <a:pt x="136" y="546"/>
                  </a:cubicBezTo>
                  <a:cubicBezTo>
                    <a:pt x="136" y="547"/>
                    <a:pt x="136" y="548"/>
                    <a:pt x="136" y="548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36" y="546"/>
                    <a:pt x="136" y="546"/>
                    <a:pt x="136" y="546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37" y="544"/>
                    <a:pt x="137" y="544"/>
                    <a:pt x="137" y="544"/>
                  </a:cubicBezTo>
                  <a:cubicBezTo>
                    <a:pt x="136" y="545"/>
                    <a:pt x="136" y="546"/>
                    <a:pt x="136" y="546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37" y="544"/>
                    <a:pt x="137" y="544"/>
                    <a:pt x="137" y="544"/>
                  </a:cubicBezTo>
                  <a:cubicBezTo>
                    <a:pt x="140" y="546"/>
                    <a:pt x="140" y="546"/>
                    <a:pt x="140" y="546"/>
                  </a:cubicBezTo>
                  <a:cubicBezTo>
                    <a:pt x="142" y="542"/>
                    <a:pt x="142" y="542"/>
                    <a:pt x="142" y="542"/>
                  </a:cubicBezTo>
                  <a:cubicBezTo>
                    <a:pt x="76" y="520"/>
                    <a:pt x="76" y="520"/>
                    <a:pt x="76" y="520"/>
                  </a:cubicBezTo>
                  <a:cubicBezTo>
                    <a:pt x="74" y="519"/>
                    <a:pt x="72" y="520"/>
                    <a:pt x="71" y="521"/>
                  </a:cubicBezTo>
                  <a:cubicBezTo>
                    <a:pt x="70" y="522"/>
                    <a:pt x="70" y="523"/>
                    <a:pt x="70" y="524"/>
                  </a:cubicBezTo>
                  <a:cubicBezTo>
                    <a:pt x="70" y="525"/>
                    <a:pt x="71" y="526"/>
                    <a:pt x="71" y="526"/>
                  </a:cubicBezTo>
                  <a:cubicBezTo>
                    <a:pt x="71" y="527"/>
                    <a:pt x="72" y="527"/>
                    <a:pt x="72" y="527"/>
                  </a:cubicBezTo>
                  <a:cubicBezTo>
                    <a:pt x="72" y="528"/>
                    <a:pt x="73" y="528"/>
                    <a:pt x="73" y="529"/>
                  </a:cubicBezTo>
                  <a:cubicBezTo>
                    <a:pt x="75" y="530"/>
                    <a:pt x="79" y="532"/>
                    <a:pt x="83" y="535"/>
                  </a:cubicBezTo>
                  <a:cubicBezTo>
                    <a:pt x="95" y="543"/>
                    <a:pt x="114" y="554"/>
                    <a:pt x="114" y="554"/>
                  </a:cubicBezTo>
                  <a:cubicBezTo>
                    <a:pt x="116" y="550"/>
                    <a:pt x="116" y="550"/>
                    <a:pt x="116" y="550"/>
                  </a:cubicBezTo>
                  <a:cubicBezTo>
                    <a:pt x="113" y="548"/>
                    <a:pt x="113" y="548"/>
                    <a:pt x="113" y="548"/>
                  </a:cubicBezTo>
                  <a:cubicBezTo>
                    <a:pt x="116" y="550"/>
                    <a:pt x="116" y="550"/>
                    <a:pt x="116" y="550"/>
                  </a:cubicBezTo>
                  <a:cubicBezTo>
                    <a:pt x="114" y="546"/>
                    <a:pt x="114" y="546"/>
                    <a:pt x="114" y="546"/>
                  </a:cubicBezTo>
                  <a:cubicBezTo>
                    <a:pt x="114" y="546"/>
                    <a:pt x="113" y="547"/>
                    <a:pt x="113" y="548"/>
                  </a:cubicBezTo>
                  <a:cubicBezTo>
                    <a:pt x="116" y="550"/>
                    <a:pt x="116" y="550"/>
                    <a:pt x="116" y="550"/>
                  </a:cubicBezTo>
                  <a:cubicBezTo>
                    <a:pt x="114" y="546"/>
                    <a:pt x="114" y="546"/>
                    <a:pt x="114" y="546"/>
                  </a:cubicBezTo>
                  <a:cubicBezTo>
                    <a:pt x="116" y="550"/>
                    <a:pt x="116" y="550"/>
                    <a:pt x="116" y="550"/>
                  </a:cubicBezTo>
                  <a:cubicBezTo>
                    <a:pt x="115" y="546"/>
                    <a:pt x="115" y="546"/>
                    <a:pt x="115" y="546"/>
                  </a:cubicBezTo>
                  <a:cubicBezTo>
                    <a:pt x="115" y="546"/>
                    <a:pt x="115" y="546"/>
                    <a:pt x="114" y="546"/>
                  </a:cubicBezTo>
                  <a:cubicBezTo>
                    <a:pt x="116" y="550"/>
                    <a:pt x="116" y="550"/>
                    <a:pt x="116" y="550"/>
                  </a:cubicBezTo>
                  <a:cubicBezTo>
                    <a:pt x="115" y="546"/>
                    <a:pt x="115" y="546"/>
                    <a:pt x="115" y="546"/>
                  </a:cubicBezTo>
                  <a:cubicBezTo>
                    <a:pt x="116" y="548"/>
                    <a:pt x="116" y="548"/>
                    <a:pt x="116" y="548"/>
                  </a:cubicBezTo>
                  <a:cubicBezTo>
                    <a:pt x="116" y="546"/>
                    <a:pt x="116" y="546"/>
                    <a:pt x="116" y="546"/>
                  </a:cubicBezTo>
                  <a:cubicBezTo>
                    <a:pt x="115" y="546"/>
                    <a:pt x="115" y="546"/>
                    <a:pt x="115" y="546"/>
                  </a:cubicBezTo>
                  <a:cubicBezTo>
                    <a:pt x="116" y="548"/>
                    <a:pt x="116" y="548"/>
                    <a:pt x="116" y="548"/>
                  </a:cubicBezTo>
                  <a:cubicBezTo>
                    <a:pt x="116" y="546"/>
                    <a:pt x="116" y="546"/>
                    <a:pt x="116" y="546"/>
                  </a:cubicBezTo>
                  <a:cubicBezTo>
                    <a:pt x="115" y="546"/>
                    <a:pt x="115" y="546"/>
                    <a:pt x="115" y="546"/>
                  </a:cubicBezTo>
                  <a:cubicBezTo>
                    <a:pt x="115" y="546"/>
                    <a:pt x="112" y="545"/>
                    <a:pt x="109" y="545"/>
                  </a:cubicBezTo>
                  <a:cubicBezTo>
                    <a:pt x="103" y="545"/>
                    <a:pt x="97" y="544"/>
                    <a:pt x="91" y="544"/>
                  </a:cubicBezTo>
                  <a:cubicBezTo>
                    <a:pt x="88" y="543"/>
                    <a:pt x="85" y="543"/>
                    <a:pt x="83" y="543"/>
                  </a:cubicBezTo>
                  <a:cubicBezTo>
                    <a:pt x="80" y="543"/>
                    <a:pt x="78" y="543"/>
                    <a:pt x="77" y="543"/>
                  </a:cubicBezTo>
                  <a:cubicBezTo>
                    <a:pt x="77" y="543"/>
                    <a:pt x="76" y="543"/>
                    <a:pt x="76" y="543"/>
                  </a:cubicBezTo>
                  <a:cubicBezTo>
                    <a:pt x="76" y="543"/>
                    <a:pt x="76" y="543"/>
                    <a:pt x="75" y="543"/>
                  </a:cubicBezTo>
                  <a:cubicBezTo>
                    <a:pt x="75" y="543"/>
                    <a:pt x="75" y="543"/>
                    <a:pt x="74" y="543"/>
                  </a:cubicBezTo>
                  <a:cubicBezTo>
                    <a:pt x="74" y="543"/>
                    <a:pt x="73" y="544"/>
                    <a:pt x="73" y="545"/>
                  </a:cubicBezTo>
                  <a:cubicBezTo>
                    <a:pt x="71" y="547"/>
                    <a:pt x="72" y="549"/>
                    <a:pt x="74" y="551"/>
                  </a:cubicBezTo>
                  <a:cubicBezTo>
                    <a:pt x="77" y="552"/>
                    <a:pt x="77" y="552"/>
                    <a:pt x="77" y="552"/>
                  </a:cubicBezTo>
                  <a:cubicBezTo>
                    <a:pt x="79" y="554"/>
                    <a:pt x="81" y="553"/>
                    <a:pt x="82" y="551"/>
                  </a:cubicBezTo>
                  <a:cubicBezTo>
                    <a:pt x="84" y="549"/>
                    <a:pt x="83" y="546"/>
                    <a:pt x="81" y="54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30"/>
            <p:cNvSpPr/>
            <p:nvPr/>
          </p:nvSpPr>
          <p:spPr bwMode="auto">
            <a:xfrm>
              <a:off x="3435487" y="2124186"/>
              <a:ext cx="781050" cy="942975"/>
            </a:xfrm>
            <a:custGeom>
              <a:avLst/>
              <a:gdLst>
                <a:gd name="T0" fmla="*/ 22 w 497"/>
                <a:gd name="T1" fmla="*/ 474 h 600"/>
                <a:gd name="T2" fmla="*/ 16 w 497"/>
                <a:gd name="T3" fmla="*/ 462 h 600"/>
                <a:gd name="T4" fmla="*/ 9 w 497"/>
                <a:gd name="T5" fmla="*/ 440 h 600"/>
                <a:gd name="T6" fmla="*/ 5 w 497"/>
                <a:gd name="T7" fmla="*/ 401 h 600"/>
                <a:gd name="T8" fmla="*/ 8 w 497"/>
                <a:gd name="T9" fmla="*/ 379 h 600"/>
                <a:gd name="T10" fmla="*/ 19 w 497"/>
                <a:gd name="T11" fmla="*/ 350 h 600"/>
                <a:gd name="T12" fmla="*/ 11 w 497"/>
                <a:gd name="T13" fmla="*/ 351 h 600"/>
                <a:gd name="T14" fmla="*/ 11 w 497"/>
                <a:gd name="T15" fmla="*/ 320 h 600"/>
                <a:gd name="T16" fmla="*/ 21 w 497"/>
                <a:gd name="T17" fmla="*/ 282 h 600"/>
                <a:gd name="T18" fmla="*/ 76 w 497"/>
                <a:gd name="T19" fmla="*/ 310 h 600"/>
                <a:gd name="T20" fmla="*/ 28 w 497"/>
                <a:gd name="T21" fmla="*/ 251 h 600"/>
                <a:gd name="T22" fmla="*/ 25 w 497"/>
                <a:gd name="T23" fmla="*/ 258 h 600"/>
                <a:gd name="T24" fmla="*/ 35 w 497"/>
                <a:gd name="T25" fmla="*/ 228 h 600"/>
                <a:gd name="T26" fmla="*/ 35 w 497"/>
                <a:gd name="T27" fmla="*/ 211 h 600"/>
                <a:gd name="T28" fmla="*/ 43 w 497"/>
                <a:gd name="T29" fmla="*/ 198 h 600"/>
                <a:gd name="T30" fmla="*/ 57 w 497"/>
                <a:gd name="T31" fmla="*/ 170 h 600"/>
                <a:gd name="T32" fmla="*/ 132 w 497"/>
                <a:gd name="T33" fmla="*/ 182 h 600"/>
                <a:gd name="T34" fmla="*/ 88 w 497"/>
                <a:gd name="T35" fmla="*/ 135 h 600"/>
                <a:gd name="T36" fmla="*/ 97 w 497"/>
                <a:gd name="T37" fmla="*/ 115 h 600"/>
                <a:gd name="T38" fmla="*/ 94 w 497"/>
                <a:gd name="T39" fmla="*/ 119 h 600"/>
                <a:gd name="T40" fmla="*/ 124 w 497"/>
                <a:gd name="T41" fmla="*/ 116 h 600"/>
                <a:gd name="T42" fmla="*/ 127 w 497"/>
                <a:gd name="T43" fmla="*/ 83 h 600"/>
                <a:gd name="T44" fmla="*/ 139 w 497"/>
                <a:gd name="T45" fmla="*/ 80 h 600"/>
                <a:gd name="T46" fmla="*/ 168 w 497"/>
                <a:gd name="T47" fmla="*/ 58 h 600"/>
                <a:gd name="T48" fmla="*/ 178 w 497"/>
                <a:gd name="T49" fmla="*/ 53 h 600"/>
                <a:gd name="T50" fmla="*/ 242 w 497"/>
                <a:gd name="T51" fmla="*/ 70 h 600"/>
                <a:gd name="T52" fmla="*/ 191 w 497"/>
                <a:gd name="T53" fmla="*/ 48 h 600"/>
                <a:gd name="T54" fmla="*/ 270 w 497"/>
                <a:gd name="T55" fmla="*/ 71 h 600"/>
                <a:gd name="T56" fmla="*/ 319 w 497"/>
                <a:gd name="T57" fmla="*/ 76 h 600"/>
                <a:gd name="T58" fmla="*/ 259 w 497"/>
                <a:gd name="T59" fmla="*/ 26 h 600"/>
                <a:gd name="T60" fmla="*/ 276 w 497"/>
                <a:gd name="T61" fmla="*/ 18 h 600"/>
                <a:gd name="T62" fmla="*/ 312 w 497"/>
                <a:gd name="T63" fmla="*/ 8 h 600"/>
                <a:gd name="T64" fmla="*/ 332 w 497"/>
                <a:gd name="T65" fmla="*/ 6 h 600"/>
                <a:gd name="T66" fmla="*/ 491 w 497"/>
                <a:gd name="T67" fmla="*/ 88 h 600"/>
                <a:gd name="T68" fmla="*/ 441 w 497"/>
                <a:gd name="T69" fmla="*/ 79 h 600"/>
                <a:gd name="T70" fmla="*/ 413 w 497"/>
                <a:gd name="T71" fmla="*/ 67 h 600"/>
                <a:gd name="T72" fmla="*/ 331 w 497"/>
                <a:gd name="T73" fmla="*/ 67 h 600"/>
                <a:gd name="T74" fmla="*/ 313 w 497"/>
                <a:gd name="T75" fmla="*/ 72 h 600"/>
                <a:gd name="T76" fmla="*/ 223 w 497"/>
                <a:gd name="T77" fmla="*/ 32 h 600"/>
                <a:gd name="T78" fmla="*/ 278 w 497"/>
                <a:gd name="T79" fmla="*/ 87 h 600"/>
                <a:gd name="T80" fmla="*/ 256 w 497"/>
                <a:gd name="T81" fmla="*/ 85 h 600"/>
                <a:gd name="T82" fmla="*/ 255 w 497"/>
                <a:gd name="T83" fmla="*/ 80 h 600"/>
                <a:gd name="T84" fmla="*/ 166 w 497"/>
                <a:gd name="T85" fmla="*/ 54 h 600"/>
                <a:gd name="T86" fmla="*/ 212 w 497"/>
                <a:gd name="T87" fmla="*/ 88 h 600"/>
                <a:gd name="T88" fmla="*/ 141 w 497"/>
                <a:gd name="T89" fmla="*/ 72 h 600"/>
                <a:gd name="T90" fmla="*/ 128 w 497"/>
                <a:gd name="T91" fmla="*/ 79 h 600"/>
                <a:gd name="T92" fmla="*/ 164 w 497"/>
                <a:gd name="T93" fmla="*/ 146 h 600"/>
                <a:gd name="T94" fmla="*/ 150 w 497"/>
                <a:gd name="T95" fmla="*/ 134 h 600"/>
                <a:gd name="T96" fmla="*/ 151 w 497"/>
                <a:gd name="T97" fmla="*/ 156 h 600"/>
                <a:gd name="T98" fmla="*/ 130 w 497"/>
                <a:gd name="T99" fmla="*/ 178 h 600"/>
                <a:gd name="T100" fmla="*/ 125 w 497"/>
                <a:gd name="T101" fmla="*/ 193 h 600"/>
                <a:gd name="T102" fmla="*/ 115 w 497"/>
                <a:gd name="T103" fmla="*/ 209 h 600"/>
                <a:gd name="T104" fmla="*/ 110 w 497"/>
                <a:gd name="T105" fmla="*/ 219 h 600"/>
                <a:gd name="T106" fmla="*/ 103 w 497"/>
                <a:gd name="T107" fmla="*/ 245 h 600"/>
                <a:gd name="T108" fmla="*/ 63 w 497"/>
                <a:gd name="T109" fmla="*/ 283 h 600"/>
                <a:gd name="T110" fmla="*/ 84 w 497"/>
                <a:gd name="T111" fmla="*/ 322 h 600"/>
                <a:gd name="T112" fmla="*/ 7 w 497"/>
                <a:gd name="T113" fmla="*/ 315 h 600"/>
                <a:gd name="T114" fmla="*/ 78 w 497"/>
                <a:gd name="T115" fmla="*/ 410 h 600"/>
                <a:gd name="T116" fmla="*/ 10 w 497"/>
                <a:gd name="T117" fmla="*/ 394 h 600"/>
                <a:gd name="T118" fmla="*/ 95 w 497"/>
                <a:gd name="T119" fmla="*/ 466 h 600"/>
                <a:gd name="T120" fmla="*/ 106 w 497"/>
                <a:gd name="T121" fmla="*/ 500 h 600"/>
                <a:gd name="T122" fmla="*/ 110 w 497"/>
                <a:gd name="T123" fmla="*/ 519 h 600"/>
                <a:gd name="T124" fmla="*/ 126 w 497"/>
                <a:gd name="T125" fmla="*/ 544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7" h="600">
                  <a:moveTo>
                    <a:pt x="178" y="592"/>
                  </a:moveTo>
                  <a:cubicBezTo>
                    <a:pt x="178" y="592"/>
                    <a:pt x="176" y="590"/>
                    <a:pt x="172" y="588"/>
                  </a:cubicBezTo>
                  <a:cubicBezTo>
                    <a:pt x="157" y="579"/>
                    <a:pt x="121" y="558"/>
                    <a:pt x="88" y="538"/>
                  </a:cubicBezTo>
                  <a:cubicBezTo>
                    <a:pt x="72" y="528"/>
                    <a:pt x="57" y="519"/>
                    <a:pt x="45" y="511"/>
                  </a:cubicBezTo>
                  <a:cubicBezTo>
                    <a:pt x="40" y="508"/>
                    <a:pt x="35" y="504"/>
                    <a:pt x="32" y="502"/>
                  </a:cubicBezTo>
                  <a:cubicBezTo>
                    <a:pt x="30" y="501"/>
                    <a:pt x="29" y="500"/>
                    <a:pt x="29" y="500"/>
                  </a:cubicBezTo>
                  <a:cubicBezTo>
                    <a:pt x="28" y="499"/>
                    <a:pt x="28" y="499"/>
                    <a:pt x="28" y="499"/>
                  </a:cubicBezTo>
                  <a:cubicBezTo>
                    <a:pt x="28" y="499"/>
                    <a:pt x="28" y="499"/>
                    <a:pt x="28" y="499"/>
                  </a:cubicBezTo>
                  <a:cubicBezTo>
                    <a:pt x="28" y="499"/>
                    <a:pt x="28" y="499"/>
                    <a:pt x="28" y="499"/>
                  </a:cubicBezTo>
                  <a:cubicBezTo>
                    <a:pt x="26" y="500"/>
                    <a:pt x="26" y="500"/>
                    <a:pt x="26" y="500"/>
                  </a:cubicBezTo>
                  <a:cubicBezTo>
                    <a:pt x="28" y="499"/>
                    <a:pt x="28" y="499"/>
                    <a:pt x="28" y="499"/>
                  </a:cubicBezTo>
                  <a:cubicBezTo>
                    <a:pt x="28" y="499"/>
                    <a:pt x="28" y="499"/>
                    <a:pt x="28" y="499"/>
                  </a:cubicBezTo>
                  <a:cubicBezTo>
                    <a:pt x="26" y="500"/>
                    <a:pt x="26" y="500"/>
                    <a:pt x="26" y="500"/>
                  </a:cubicBezTo>
                  <a:cubicBezTo>
                    <a:pt x="28" y="499"/>
                    <a:pt x="28" y="499"/>
                    <a:pt x="28" y="499"/>
                  </a:cubicBezTo>
                  <a:cubicBezTo>
                    <a:pt x="25" y="501"/>
                    <a:pt x="25" y="501"/>
                    <a:pt x="25" y="501"/>
                  </a:cubicBezTo>
                  <a:cubicBezTo>
                    <a:pt x="29" y="501"/>
                    <a:pt x="29" y="501"/>
                    <a:pt x="29" y="501"/>
                  </a:cubicBezTo>
                  <a:cubicBezTo>
                    <a:pt x="29" y="500"/>
                    <a:pt x="28" y="500"/>
                    <a:pt x="28" y="499"/>
                  </a:cubicBezTo>
                  <a:cubicBezTo>
                    <a:pt x="25" y="501"/>
                    <a:pt x="25" y="501"/>
                    <a:pt x="25" y="501"/>
                  </a:cubicBezTo>
                  <a:cubicBezTo>
                    <a:pt x="29" y="501"/>
                    <a:pt x="29" y="501"/>
                    <a:pt x="29" y="501"/>
                  </a:cubicBezTo>
                  <a:cubicBezTo>
                    <a:pt x="25" y="501"/>
                    <a:pt x="25" y="501"/>
                    <a:pt x="25" y="501"/>
                  </a:cubicBezTo>
                  <a:cubicBezTo>
                    <a:pt x="28" y="503"/>
                    <a:pt x="28" y="503"/>
                    <a:pt x="28" y="503"/>
                  </a:cubicBezTo>
                  <a:cubicBezTo>
                    <a:pt x="29" y="502"/>
                    <a:pt x="29" y="502"/>
                    <a:pt x="29" y="501"/>
                  </a:cubicBezTo>
                  <a:cubicBezTo>
                    <a:pt x="25" y="501"/>
                    <a:pt x="25" y="501"/>
                    <a:pt x="25" y="501"/>
                  </a:cubicBezTo>
                  <a:cubicBezTo>
                    <a:pt x="28" y="503"/>
                    <a:pt x="28" y="503"/>
                    <a:pt x="28" y="503"/>
                  </a:cubicBezTo>
                  <a:cubicBezTo>
                    <a:pt x="24" y="501"/>
                    <a:pt x="24" y="501"/>
                    <a:pt x="24" y="501"/>
                  </a:cubicBezTo>
                  <a:cubicBezTo>
                    <a:pt x="23" y="505"/>
                    <a:pt x="23" y="505"/>
                    <a:pt x="23" y="505"/>
                  </a:cubicBezTo>
                  <a:cubicBezTo>
                    <a:pt x="23" y="505"/>
                    <a:pt x="47" y="516"/>
                    <a:pt x="72" y="528"/>
                  </a:cubicBezTo>
                  <a:cubicBezTo>
                    <a:pt x="85" y="533"/>
                    <a:pt x="98" y="539"/>
                    <a:pt x="108" y="543"/>
                  </a:cubicBezTo>
                  <a:cubicBezTo>
                    <a:pt x="113" y="545"/>
                    <a:pt x="118" y="547"/>
                    <a:pt x="121" y="549"/>
                  </a:cubicBezTo>
                  <a:cubicBezTo>
                    <a:pt x="123" y="549"/>
                    <a:pt x="124" y="550"/>
                    <a:pt x="126" y="550"/>
                  </a:cubicBezTo>
                  <a:cubicBezTo>
                    <a:pt x="126" y="550"/>
                    <a:pt x="127" y="550"/>
                    <a:pt x="127" y="551"/>
                  </a:cubicBezTo>
                  <a:cubicBezTo>
                    <a:pt x="128" y="551"/>
                    <a:pt x="128" y="551"/>
                    <a:pt x="129" y="551"/>
                  </a:cubicBezTo>
                  <a:cubicBezTo>
                    <a:pt x="130" y="551"/>
                    <a:pt x="130" y="551"/>
                    <a:pt x="131" y="551"/>
                  </a:cubicBezTo>
                  <a:cubicBezTo>
                    <a:pt x="131" y="550"/>
                    <a:pt x="131" y="550"/>
                    <a:pt x="132" y="550"/>
                  </a:cubicBezTo>
                  <a:cubicBezTo>
                    <a:pt x="132" y="550"/>
                    <a:pt x="133" y="549"/>
                    <a:pt x="133" y="549"/>
                  </a:cubicBezTo>
                  <a:cubicBezTo>
                    <a:pt x="134" y="548"/>
                    <a:pt x="134" y="547"/>
                    <a:pt x="134" y="546"/>
                  </a:cubicBezTo>
                  <a:cubicBezTo>
                    <a:pt x="134" y="545"/>
                    <a:pt x="133" y="545"/>
                    <a:pt x="133" y="544"/>
                  </a:cubicBezTo>
                  <a:cubicBezTo>
                    <a:pt x="133" y="544"/>
                    <a:pt x="133" y="544"/>
                    <a:pt x="133" y="543"/>
                  </a:cubicBezTo>
                  <a:cubicBezTo>
                    <a:pt x="132" y="543"/>
                    <a:pt x="132" y="543"/>
                    <a:pt x="132" y="543"/>
                  </a:cubicBezTo>
                  <a:cubicBezTo>
                    <a:pt x="131" y="542"/>
                    <a:pt x="131" y="542"/>
                    <a:pt x="131" y="542"/>
                  </a:cubicBezTo>
                  <a:cubicBezTo>
                    <a:pt x="130" y="542"/>
                    <a:pt x="128" y="540"/>
                    <a:pt x="124" y="538"/>
                  </a:cubicBezTo>
                  <a:cubicBezTo>
                    <a:pt x="99" y="522"/>
                    <a:pt x="22" y="474"/>
                    <a:pt x="22" y="474"/>
                  </a:cubicBezTo>
                  <a:cubicBezTo>
                    <a:pt x="20" y="478"/>
                    <a:pt x="20" y="478"/>
                    <a:pt x="20" y="478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13" y="523"/>
                    <a:pt x="113" y="523"/>
                    <a:pt x="113" y="523"/>
                  </a:cubicBezTo>
                  <a:cubicBezTo>
                    <a:pt x="115" y="524"/>
                    <a:pt x="117" y="523"/>
                    <a:pt x="118" y="521"/>
                  </a:cubicBezTo>
                  <a:cubicBezTo>
                    <a:pt x="119" y="520"/>
                    <a:pt x="119" y="520"/>
                    <a:pt x="119" y="519"/>
                  </a:cubicBezTo>
                  <a:cubicBezTo>
                    <a:pt x="119" y="518"/>
                    <a:pt x="118" y="517"/>
                    <a:pt x="118" y="517"/>
                  </a:cubicBezTo>
                  <a:cubicBezTo>
                    <a:pt x="118" y="516"/>
                    <a:pt x="117" y="515"/>
                    <a:pt x="117" y="515"/>
                  </a:cubicBezTo>
                  <a:cubicBezTo>
                    <a:pt x="116" y="514"/>
                    <a:pt x="115" y="513"/>
                    <a:pt x="114" y="513"/>
                  </a:cubicBezTo>
                  <a:cubicBezTo>
                    <a:pt x="110" y="509"/>
                    <a:pt x="102" y="504"/>
                    <a:pt x="92" y="498"/>
                  </a:cubicBezTo>
                  <a:cubicBezTo>
                    <a:pt x="77" y="489"/>
                    <a:pt x="59" y="479"/>
                    <a:pt x="44" y="470"/>
                  </a:cubicBezTo>
                  <a:cubicBezTo>
                    <a:pt x="37" y="466"/>
                    <a:pt x="30" y="462"/>
                    <a:pt x="26" y="459"/>
                  </a:cubicBezTo>
                  <a:cubicBezTo>
                    <a:pt x="24" y="458"/>
                    <a:pt x="22" y="456"/>
                    <a:pt x="21" y="456"/>
                  </a:cubicBezTo>
                  <a:cubicBezTo>
                    <a:pt x="20" y="455"/>
                    <a:pt x="20" y="455"/>
                    <a:pt x="19" y="455"/>
                  </a:cubicBezTo>
                  <a:cubicBezTo>
                    <a:pt x="19" y="455"/>
                    <a:pt x="19" y="455"/>
                    <a:pt x="19" y="455"/>
                  </a:cubicBezTo>
                  <a:cubicBezTo>
                    <a:pt x="18" y="456"/>
                    <a:pt x="18" y="456"/>
                    <a:pt x="18" y="456"/>
                  </a:cubicBezTo>
                  <a:cubicBezTo>
                    <a:pt x="20" y="455"/>
                    <a:pt x="20" y="455"/>
                    <a:pt x="20" y="455"/>
                  </a:cubicBezTo>
                  <a:cubicBezTo>
                    <a:pt x="19" y="455"/>
                    <a:pt x="19" y="455"/>
                    <a:pt x="19" y="455"/>
                  </a:cubicBezTo>
                  <a:cubicBezTo>
                    <a:pt x="18" y="456"/>
                    <a:pt x="18" y="456"/>
                    <a:pt x="18" y="456"/>
                  </a:cubicBezTo>
                  <a:cubicBezTo>
                    <a:pt x="20" y="455"/>
                    <a:pt x="20" y="455"/>
                    <a:pt x="20" y="455"/>
                  </a:cubicBezTo>
                  <a:cubicBezTo>
                    <a:pt x="17" y="457"/>
                    <a:pt x="17" y="457"/>
                    <a:pt x="17" y="457"/>
                  </a:cubicBezTo>
                  <a:cubicBezTo>
                    <a:pt x="20" y="456"/>
                    <a:pt x="20" y="456"/>
                    <a:pt x="20" y="456"/>
                  </a:cubicBezTo>
                  <a:cubicBezTo>
                    <a:pt x="20" y="455"/>
                    <a:pt x="20" y="455"/>
                    <a:pt x="20" y="455"/>
                  </a:cubicBezTo>
                  <a:cubicBezTo>
                    <a:pt x="17" y="457"/>
                    <a:pt x="17" y="457"/>
                    <a:pt x="17" y="457"/>
                  </a:cubicBezTo>
                  <a:cubicBezTo>
                    <a:pt x="20" y="456"/>
                    <a:pt x="20" y="456"/>
                    <a:pt x="20" y="456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21" y="458"/>
                    <a:pt x="21" y="458"/>
                    <a:pt x="21" y="458"/>
                  </a:cubicBezTo>
                  <a:cubicBezTo>
                    <a:pt x="21" y="456"/>
                    <a:pt x="20" y="456"/>
                    <a:pt x="20" y="456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21" y="458"/>
                    <a:pt x="21" y="458"/>
                    <a:pt x="21" y="458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0" y="459"/>
                    <a:pt x="21" y="458"/>
                    <a:pt x="21" y="458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18" y="462"/>
                    <a:pt x="18" y="462"/>
                    <a:pt x="18" y="462"/>
                  </a:cubicBezTo>
                  <a:cubicBezTo>
                    <a:pt x="18" y="462"/>
                    <a:pt x="19" y="461"/>
                    <a:pt x="20" y="460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18" y="462"/>
                    <a:pt x="18" y="462"/>
                    <a:pt x="18" y="462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7" y="462"/>
                    <a:pt x="17" y="462"/>
                    <a:pt x="18" y="462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59"/>
                    <a:pt x="16" y="459"/>
                    <a:pt x="16" y="459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59"/>
                    <a:pt x="16" y="459"/>
                    <a:pt x="16" y="459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61"/>
                    <a:pt x="16" y="461"/>
                    <a:pt x="16" y="461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61"/>
                    <a:pt x="16" y="461"/>
                    <a:pt x="16" y="461"/>
                  </a:cubicBezTo>
                  <a:cubicBezTo>
                    <a:pt x="16" y="462"/>
                    <a:pt x="16" y="462"/>
                    <a:pt x="16" y="462"/>
                  </a:cubicBezTo>
                  <a:cubicBezTo>
                    <a:pt x="16" y="462"/>
                    <a:pt x="16" y="462"/>
                    <a:pt x="17" y="462"/>
                  </a:cubicBezTo>
                  <a:cubicBezTo>
                    <a:pt x="20" y="464"/>
                    <a:pt x="27" y="467"/>
                    <a:pt x="36" y="471"/>
                  </a:cubicBezTo>
                  <a:cubicBezTo>
                    <a:pt x="48" y="478"/>
                    <a:pt x="64" y="486"/>
                    <a:pt x="78" y="493"/>
                  </a:cubicBezTo>
                  <a:cubicBezTo>
                    <a:pt x="84" y="496"/>
                    <a:pt x="90" y="499"/>
                    <a:pt x="95" y="501"/>
                  </a:cubicBezTo>
                  <a:cubicBezTo>
                    <a:pt x="98" y="502"/>
                    <a:pt x="100" y="503"/>
                    <a:pt x="101" y="504"/>
                  </a:cubicBezTo>
                  <a:cubicBezTo>
                    <a:pt x="102" y="504"/>
                    <a:pt x="103" y="504"/>
                    <a:pt x="104" y="505"/>
                  </a:cubicBezTo>
                  <a:cubicBezTo>
                    <a:pt x="104" y="505"/>
                    <a:pt x="105" y="505"/>
                    <a:pt x="106" y="505"/>
                  </a:cubicBezTo>
                  <a:cubicBezTo>
                    <a:pt x="106" y="505"/>
                    <a:pt x="107" y="505"/>
                    <a:pt x="108" y="505"/>
                  </a:cubicBezTo>
                  <a:cubicBezTo>
                    <a:pt x="108" y="505"/>
                    <a:pt x="109" y="504"/>
                    <a:pt x="110" y="503"/>
                  </a:cubicBezTo>
                  <a:cubicBezTo>
                    <a:pt x="110" y="503"/>
                    <a:pt x="110" y="503"/>
                    <a:pt x="110" y="503"/>
                  </a:cubicBezTo>
                  <a:cubicBezTo>
                    <a:pt x="111" y="502"/>
                    <a:pt x="111" y="501"/>
                    <a:pt x="111" y="501"/>
                  </a:cubicBezTo>
                  <a:cubicBezTo>
                    <a:pt x="111" y="499"/>
                    <a:pt x="110" y="499"/>
                    <a:pt x="110" y="498"/>
                  </a:cubicBezTo>
                  <a:cubicBezTo>
                    <a:pt x="109" y="497"/>
                    <a:pt x="109" y="497"/>
                    <a:pt x="109" y="497"/>
                  </a:cubicBezTo>
                  <a:cubicBezTo>
                    <a:pt x="108" y="496"/>
                    <a:pt x="107" y="495"/>
                    <a:pt x="106" y="494"/>
                  </a:cubicBezTo>
                  <a:cubicBezTo>
                    <a:pt x="102" y="491"/>
                    <a:pt x="94" y="486"/>
                    <a:pt x="84" y="480"/>
                  </a:cubicBezTo>
                  <a:cubicBezTo>
                    <a:pt x="55" y="462"/>
                    <a:pt x="12" y="436"/>
                    <a:pt x="12" y="436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13" y="442"/>
                    <a:pt x="13" y="442"/>
                    <a:pt x="13" y="442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12" y="444"/>
                    <a:pt x="12" y="444"/>
                    <a:pt x="12" y="444"/>
                  </a:cubicBezTo>
                  <a:cubicBezTo>
                    <a:pt x="12" y="443"/>
                    <a:pt x="13" y="443"/>
                    <a:pt x="13" y="442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12" y="444"/>
                    <a:pt x="12" y="444"/>
                    <a:pt x="12" y="444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10" y="444"/>
                    <a:pt x="10" y="444"/>
                    <a:pt x="12" y="444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2"/>
                    <a:pt x="9" y="442"/>
                    <a:pt x="9" y="442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2"/>
                    <a:pt x="9" y="442"/>
                    <a:pt x="9" y="442"/>
                  </a:cubicBezTo>
                  <a:cubicBezTo>
                    <a:pt x="9" y="444"/>
                    <a:pt x="9" y="444"/>
                    <a:pt x="9" y="444"/>
                  </a:cubicBezTo>
                  <a:cubicBezTo>
                    <a:pt x="9" y="444"/>
                    <a:pt x="9" y="444"/>
                    <a:pt x="10" y="445"/>
                  </a:cubicBezTo>
                  <a:cubicBezTo>
                    <a:pt x="16" y="447"/>
                    <a:pt x="37" y="454"/>
                    <a:pt x="56" y="461"/>
                  </a:cubicBezTo>
                  <a:cubicBezTo>
                    <a:pt x="65" y="465"/>
                    <a:pt x="74" y="468"/>
                    <a:pt x="81" y="470"/>
                  </a:cubicBezTo>
                  <a:cubicBezTo>
                    <a:pt x="88" y="473"/>
                    <a:pt x="92" y="474"/>
                    <a:pt x="92" y="474"/>
                  </a:cubicBezTo>
                  <a:cubicBezTo>
                    <a:pt x="94" y="475"/>
                    <a:pt x="96" y="474"/>
                    <a:pt x="97" y="472"/>
                  </a:cubicBezTo>
                  <a:cubicBezTo>
                    <a:pt x="98" y="470"/>
                    <a:pt x="98" y="468"/>
                    <a:pt x="96" y="467"/>
                  </a:cubicBezTo>
                  <a:cubicBezTo>
                    <a:pt x="52" y="439"/>
                    <a:pt x="52" y="439"/>
                    <a:pt x="52" y="439"/>
                  </a:cubicBezTo>
                  <a:cubicBezTo>
                    <a:pt x="86" y="452"/>
                    <a:pt x="86" y="452"/>
                    <a:pt x="86" y="452"/>
                  </a:cubicBezTo>
                  <a:cubicBezTo>
                    <a:pt x="88" y="453"/>
                    <a:pt x="90" y="452"/>
                    <a:pt x="91" y="451"/>
                  </a:cubicBezTo>
                  <a:cubicBezTo>
                    <a:pt x="92" y="450"/>
                    <a:pt x="92" y="449"/>
                    <a:pt x="92" y="448"/>
                  </a:cubicBezTo>
                  <a:cubicBezTo>
                    <a:pt x="92" y="447"/>
                    <a:pt x="92" y="447"/>
                    <a:pt x="92" y="447"/>
                  </a:cubicBezTo>
                  <a:cubicBezTo>
                    <a:pt x="91" y="446"/>
                    <a:pt x="91" y="446"/>
                    <a:pt x="91" y="445"/>
                  </a:cubicBezTo>
                  <a:cubicBezTo>
                    <a:pt x="91" y="445"/>
                    <a:pt x="90" y="445"/>
                    <a:pt x="90" y="444"/>
                  </a:cubicBezTo>
                  <a:cubicBezTo>
                    <a:pt x="89" y="443"/>
                    <a:pt x="86" y="442"/>
                    <a:pt x="84" y="440"/>
                  </a:cubicBezTo>
                  <a:cubicBezTo>
                    <a:pt x="74" y="433"/>
                    <a:pt x="55" y="422"/>
                    <a:pt x="38" y="411"/>
                  </a:cubicBezTo>
                  <a:cubicBezTo>
                    <a:pt x="21" y="401"/>
                    <a:pt x="7" y="393"/>
                    <a:pt x="7" y="393"/>
                  </a:cubicBezTo>
                  <a:cubicBezTo>
                    <a:pt x="5" y="396"/>
                    <a:pt x="5" y="396"/>
                    <a:pt x="5" y="396"/>
                  </a:cubicBezTo>
                  <a:cubicBezTo>
                    <a:pt x="8" y="399"/>
                    <a:pt x="8" y="399"/>
                    <a:pt x="8" y="399"/>
                  </a:cubicBezTo>
                  <a:cubicBezTo>
                    <a:pt x="5" y="396"/>
                    <a:pt x="5" y="396"/>
                    <a:pt x="5" y="396"/>
                  </a:cubicBezTo>
                  <a:cubicBezTo>
                    <a:pt x="7" y="400"/>
                    <a:pt x="7" y="400"/>
                    <a:pt x="7" y="400"/>
                  </a:cubicBezTo>
                  <a:cubicBezTo>
                    <a:pt x="7" y="400"/>
                    <a:pt x="8" y="399"/>
                    <a:pt x="8" y="399"/>
                  </a:cubicBezTo>
                  <a:cubicBezTo>
                    <a:pt x="5" y="396"/>
                    <a:pt x="5" y="396"/>
                    <a:pt x="5" y="396"/>
                  </a:cubicBezTo>
                  <a:cubicBezTo>
                    <a:pt x="7" y="400"/>
                    <a:pt x="7" y="400"/>
                    <a:pt x="7" y="400"/>
                  </a:cubicBezTo>
                  <a:cubicBezTo>
                    <a:pt x="5" y="396"/>
                    <a:pt x="5" y="396"/>
                    <a:pt x="5" y="396"/>
                  </a:cubicBezTo>
                  <a:cubicBezTo>
                    <a:pt x="6" y="401"/>
                    <a:pt x="6" y="401"/>
                    <a:pt x="6" y="401"/>
                  </a:cubicBezTo>
                  <a:cubicBezTo>
                    <a:pt x="6" y="401"/>
                    <a:pt x="6" y="401"/>
                    <a:pt x="7" y="400"/>
                  </a:cubicBezTo>
                  <a:cubicBezTo>
                    <a:pt x="5" y="396"/>
                    <a:pt x="5" y="396"/>
                    <a:pt x="5" y="396"/>
                  </a:cubicBezTo>
                  <a:cubicBezTo>
                    <a:pt x="6" y="401"/>
                    <a:pt x="6" y="401"/>
                    <a:pt x="6" y="401"/>
                  </a:cubicBezTo>
                  <a:cubicBezTo>
                    <a:pt x="5" y="397"/>
                    <a:pt x="5" y="397"/>
                    <a:pt x="5" y="397"/>
                  </a:cubicBezTo>
                  <a:cubicBezTo>
                    <a:pt x="5" y="401"/>
                    <a:pt x="5" y="401"/>
                    <a:pt x="5" y="401"/>
                  </a:cubicBezTo>
                  <a:cubicBezTo>
                    <a:pt x="6" y="401"/>
                    <a:pt x="6" y="401"/>
                    <a:pt x="6" y="401"/>
                  </a:cubicBezTo>
                  <a:cubicBezTo>
                    <a:pt x="5" y="397"/>
                    <a:pt x="5" y="397"/>
                    <a:pt x="5" y="397"/>
                  </a:cubicBezTo>
                  <a:cubicBezTo>
                    <a:pt x="5" y="401"/>
                    <a:pt x="5" y="401"/>
                    <a:pt x="5" y="401"/>
                  </a:cubicBezTo>
                  <a:cubicBezTo>
                    <a:pt x="5" y="397"/>
                    <a:pt x="5" y="397"/>
                    <a:pt x="5" y="397"/>
                  </a:cubicBezTo>
                  <a:cubicBezTo>
                    <a:pt x="4" y="401"/>
                    <a:pt x="4" y="401"/>
                    <a:pt x="4" y="401"/>
                  </a:cubicBezTo>
                  <a:cubicBezTo>
                    <a:pt x="4" y="401"/>
                    <a:pt x="4" y="401"/>
                    <a:pt x="5" y="401"/>
                  </a:cubicBezTo>
                  <a:cubicBezTo>
                    <a:pt x="5" y="397"/>
                    <a:pt x="5" y="397"/>
                    <a:pt x="5" y="397"/>
                  </a:cubicBezTo>
                  <a:cubicBezTo>
                    <a:pt x="4" y="401"/>
                    <a:pt x="4" y="401"/>
                    <a:pt x="4" y="401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4" y="401"/>
                    <a:pt x="4" y="401"/>
                    <a:pt x="4" y="401"/>
                  </a:cubicBezTo>
                  <a:cubicBezTo>
                    <a:pt x="4" y="401"/>
                    <a:pt x="4" y="401"/>
                    <a:pt x="4" y="401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4" y="401"/>
                    <a:pt x="4" y="401"/>
                    <a:pt x="4" y="401"/>
                  </a:cubicBezTo>
                  <a:cubicBezTo>
                    <a:pt x="4" y="401"/>
                    <a:pt x="5" y="401"/>
                    <a:pt x="5" y="401"/>
                  </a:cubicBezTo>
                  <a:cubicBezTo>
                    <a:pt x="11" y="403"/>
                    <a:pt x="31" y="411"/>
                    <a:pt x="50" y="418"/>
                  </a:cubicBezTo>
                  <a:cubicBezTo>
                    <a:pt x="59" y="422"/>
                    <a:pt x="67" y="425"/>
                    <a:pt x="74" y="428"/>
                  </a:cubicBezTo>
                  <a:cubicBezTo>
                    <a:pt x="80" y="430"/>
                    <a:pt x="85" y="432"/>
                    <a:pt x="85" y="432"/>
                  </a:cubicBezTo>
                  <a:cubicBezTo>
                    <a:pt x="87" y="433"/>
                    <a:pt x="89" y="432"/>
                    <a:pt x="90" y="430"/>
                  </a:cubicBezTo>
                  <a:cubicBezTo>
                    <a:pt x="91" y="428"/>
                    <a:pt x="90" y="425"/>
                    <a:pt x="88" y="424"/>
                  </a:cubicBezTo>
                  <a:cubicBezTo>
                    <a:pt x="88" y="424"/>
                    <a:pt x="83" y="421"/>
                    <a:pt x="76" y="416"/>
                  </a:cubicBezTo>
                  <a:cubicBezTo>
                    <a:pt x="64" y="409"/>
                    <a:pt x="47" y="399"/>
                    <a:pt x="33" y="390"/>
                  </a:cubicBezTo>
                  <a:cubicBezTo>
                    <a:pt x="26" y="386"/>
                    <a:pt x="19" y="382"/>
                    <a:pt x="15" y="379"/>
                  </a:cubicBezTo>
                  <a:cubicBezTo>
                    <a:pt x="12" y="377"/>
                    <a:pt x="10" y="376"/>
                    <a:pt x="9" y="375"/>
                  </a:cubicBezTo>
                  <a:cubicBezTo>
                    <a:pt x="9" y="375"/>
                    <a:pt x="8" y="374"/>
                    <a:pt x="8" y="374"/>
                  </a:cubicBezTo>
                  <a:cubicBezTo>
                    <a:pt x="8" y="374"/>
                    <a:pt x="8" y="374"/>
                    <a:pt x="8" y="374"/>
                  </a:cubicBezTo>
                  <a:cubicBezTo>
                    <a:pt x="6" y="376"/>
                    <a:pt x="6" y="376"/>
                    <a:pt x="6" y="376"/>
                  </a:cubicBezTo>
                  <a:cubicBezTo>
                    <a:pt x="8" y="374"/>
                    <a:pt x="8" y="374"/>
                    <a:pt x="8" y="374"/>
                  </a:cubicBezTo>
                  <a:cubicBezTo>
                    <a:pt x="8" y="374"/>
                    <a:pt x="8" y="374"/>
                    <a:pt x="8" y="374"/>
                  </a:cubicBezTo>
                  <a:cubicBezTo>
                    <a:pt x="6" y="376"/>
                    <a:pt x="6" y="376"/>
                    <a:pt x="6" y="376"/>
                  </a:cubicBezTo>
                  <a:cubicBezTo>
                    <a:pt x="8" y="374"/>
                    <a:pt x="8" y="374"/>
                    <a:pt x="8" y="374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9" y="375"/>
                    <a:pt x="9" y="375"/>
                    <a:pt x="9" y="375"/>
                  </a:cubicBezTo>
                  <a:cubicBezTo>
                    <a:pt x="8" y="374"/>
                    <a:pt x="8" y="374"/>
                    <a:pt x="8" y="374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9" y="375"/>
                    <a:pt x="9" y="375"/>
                    <a:pt x="9" y="375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9" y="377"/>
                    <a:pt x="9" y="377"/>
                    <a:pt x="9" y="377"/>
                  </a:cubicBezTo>
                  <a:cubicBezTo>
                    <a:pt x="9" y="376"/>
                    <a:pt x="9" y="375"/>
                    <a:pt x="9" y="375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9" y="377"/>
                    <a:pt x="9" y="377"/>
                    <a:pt x="9" y="377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8" y="379"/>
                    <a:pt x="8" y="379"/>
                    <a:pt x="8" y="379"/>
                  </a:cubicBezTo>
                  <a:cubicBezTo>
                    <a:pt x="9" y="378"/>
                    <a:pt x="9" y="377"/>
                    <a:pt x="9" y="377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8" y="379"/>
                    <a:pt x="8" y="379"/>
                    <a:pt x="8" y="379"/>
                  </a:cubicBezTo>
                  <a:cubicBezTo>
                    <a:pt x="5" y="377"/>
                    <a:pt x="5" y="377"/>
                    <a:pt x="5" y="377"/>
                  </a:cubicBezTo>
                  <a:cubicBezTo>
                    <a:pt x="3" y="381"/>
                    <a:pt x="3" y="381"/>
                    <a:pt x="3" y="381"/>
                  </a:cubicBezTo>
                  <a:cubicBezTo>
                    <a:pt x="79" y="411"/>
                    <a:pt x="79" y="411"/>
                    <a:pt x="79" y="411"/>
                  </a:cubicBezTo>
                  <a:cubicBezTo>
                    <a:pt x="81" y="412"/>
                    <a:pt x="84" y="411"/>
                    <a:pt x="85" y="410"/>
                  </a:cubicBezTo>
                  <a:cubicBezTo>
                    <a:pt x="85" y="409"/>
                    <a:pt x="85" y="408"/>
                    <a:pt x="85" y="407"/>
                  </a:cubicBezTo>
                  <a:cubicBezTo>
                    <a:pt x="85" y="406"/>
                    <a:pt x="85" y="405"/>
                    <a:pt x="85" y="405"/>
                  </a:cubicBezTo>
                  <a:cubicBezTo>
                    <a:pt x="84" y="404"/>
                    <a:pt x="84" y="404"/>
                    <a:pt x="84" y="404"/>
                  </a:cubicBezTo>
                  <a:cubicBezTo>
                    <a:pt x="83" y="403"/>
                    <a:pt x="83" y="403"/>
                    <a:pt x="83" y="403"/>
                  </a:cubicBezTo>
                  <a:cubicBezTo>
                    <a:pt x="82" y="402"/>
                    <a:pt x="80" y="401"/>
                    <a:pt x="78" y="400"/>
                  </a:cubicBezTo>
                  <a:cubicBezTo>
                    <a:pt x="60" y="388"/>
                    <a:pt x="10" y="358"/>
                    <a:pt x="10" y="358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11" y="364"/>
                    <a:pt x="11" y="364"/>
                    <a:pt x="11" y="364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10" y="365"/>
                    <a:pt x="10" y="365"/>
                    <a:pt x="10" y="365"/>
                  </a:cubicBezTo>
                  <a:cubicBezTo>
                    <a:pt x="11" y="365"/>
                    <a:pt x="11" y="364"/>
                    <a:pt x="11" y="364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10" y="365"/>
                    <a:pt x="10" y="365"/>
                    <a:pt x="10" y="365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9" y="366"/>
                    <a:pt x="9" y="366"/>
                    <a:pt x="9" y="366"/>
                  </a:cubicBezTo>
                  <a:cubicBezTo>
                    <a:pt x="9" y="366"/>
                    <a:pt x="10" y="366"/>
                    <a:pt x="10" y="365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9" y="366"/>
                    <a:pt x="9" y="366"/>
                    <a:pt x="9" y="366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8" y="366"/>
                    <a:pt x="8" y="366"/>
                    <a:pt x="8" y="366"/>
                  </a:cubicBezTo>
                  <a:cubicBezTo>
                    <a:pt x="9" y="366"/>
                    <a:pt x="9" y="366"/>
                    <a:pt x="9" y="366"/>
                  </a:cubicBezTo>
                  <a:cubicBezTo>
                    <a:pt x="8" y="362"/>
                    <a:pt x="8" y="362"/>
                    <a:pt x="8" y="362"/>
                  </a:cubicBezTo>
                  <a:cubicBezTo>
                    <a:pt x="8" y="366"/>
                    <a:pt x="8" y="366"/>
                    <a:pt x="8" y="366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6"/>
                    <a:pt x="8" y="366"/>
                    <a:pt x="8" y="366"/>
                  </a:cubicBezTo>
                  <a:cubicBezTo>
                    <a:pt x="8" y="366"/>
                    <a:pt x="8" y="366"/>
                    <a:pt x="8" y="366"/>
                  </a:cubicBezTo>
                  <a:cubicBezTo>
                    <a:pt x="8" y="364"/>
                    <a:pt x="8" y="364"/>
                    <a:pt x="8" y="364"/>
                  </a:cubicBezTo>
                  <a:cubicBezTo>
                    <a:pt x="8" y="366"/>
                    <a:pt x="8" y="366"/>
                    <a:pt x="8" y="366"/>
                  </a:cubicBezTo>
                  <a:cubicBezTo>
                    <a:pt x="8" y="366"/>
                    <a:pt x="8" y="366"/>
                    <a:pt x="8" y="366"/>
                  </a:cubicBezTo>
                  <a:cubicBezTo>
                    <a:pt x="9" y="366"/>
                    <a:pt x="11" y="367"/>
                    <a:pt x="14" y="368"/>
                  </a:cubicBezTo>
                  <a:cubicBezTo>
                    <a:pt x="23" y="371"/>
                    <a:pt x="40" y="379"/>
                    <a:pt x="54" y="385"/>
                  </a:cubicBezTo>
                  <a:cubicBezTo>
                    <a:pt x="61" y="389"/>
                    <a:pt x="67" y="392"/>
                    <a:pt x="72" y="394"/>
                  </a:cubicBezTo>
                  <a:cubicBezTo>
                    <a:pt x="77" y="396"/>
                    <a:pt x="80" y="397"/>
                    <a:pt x="80" y="397"/>
                  </a:cubicBezTo>
                  <a:cubicBezTo>
                    <a:pt x="82" y="398"/>
                    <a:pt x="84" y="398"/>
                    <a:pt x="85" y="396"/>
                  </a:cubicBezTo>
                  <a:cubicBezTo>
                    <a:pt x="86" y="394"/>
                    <a:pt x="86" y="391"/>
                    <a:pt x="84" y="390"/>
                  </a:cubicBezTo>
                  <a:cubicBezTo>
                    <a:pt x="84" y="390"/>
                    <a:pt x="79" y="387"/>
                    <a:pt x="73" y="383"/>
                  </a:cubicBezTo>
                  <a:cubicBezTo>
                    <a:pt x="63" y="377"/>
                    <a:pt x="48" y="368"/>
                    <a:pt x="35" y="360"/>
                  </a:cubicBezTo>
                  <a:cubicBezTo>
                    <a:pt x="29" y="356"/>
                    <a:pt x="23" y="352"/>
                    <a:pt x="19" y="350"/>
                  </a:cubicBezTo>
                  <a:cubicBezTo>
                    <a:pt x="17" y="349"/>
                    <a:pt x="16" y="348"/>
                    <a:pt x="15" y="347"/>
                  </a:cubicBezTo>
                  <a:cubicBezTo>
                    <a:pt x="14" y="346"/>
                    <a:pt x="14" y="346"/>
                    <a:pt x="13" y="346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4" y="346"/>
                    <a:pt x="14" y="346"/>
                    <a:pt x="14" y="346"/>
                  </a:cubicBezTo>
                  <a:cubicBezTo>
                    <a:pt x="13" y="346"/>
                    <a:pt x="13" y="346"/>
                    <a:pt x="13" y="346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4" y="346"/>
                    <a:pt x="14" y="346"/>
                    <a:pt x="14" y="346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4" y="346"/>
                    <a:pt x="14" y="346"/>
                    <a:pt x="14" y="346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5" y="349"/>
                    <a:pt x="15" y="349"/>
                    <a:pt x="15" y="349"/>
                  </a:cubicBezTo>
                  <a:cubicBezTo>
                    <a:pt x="15" y="348"/>
                    <a:pt x="14" y="347"/>
                    <a:pt x="14" y="347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5" y="349"/>
                    <a:pt x="15" y="349"/>
                    <a:pt x="15" y="349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4" y="351"/>
                    <a:pt x="14" y="351"/>
                    <a:pt x="14" y="351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3" y="353"/>
                    <a:pt x="13" y="353"/>
                    <a:pt x="13" y="353"/>
                  </a:cubicBezTo>
                  <a:cubicBezTo>
                    <a:pt x="13" y="353"/>
                    <a:pt x="14" y="352"/>
                    <a:pt x="14" y="351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3" y="353"/>
                    <a:pt x="13" y="353"/>
                    <a:pt x="13" y="353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2" y="353"/>
                    <a:pt x="12" y="353"/>
                    <a:pt x="13" y="353"/>
                  </a:cubicBezTo>
                  <a:cubicBezTo>
                    <a:pt x="11" y="349"/>
                    <a:pt x="11" y="349"/>
                    <a:pt x="11" y="349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1" y="350"/>
                    <a:pt x="11" y="350"/>
                    <a:pt x="11" y="350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1" y="350"/>
                    <a:pt x="11" y="350"/>
                    <a:pt x="11" y="350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1" y="353"/>
                    <a:pt x="11" y="353"/>
                    <a:pt x="11" y="353"/>
                  </a:cubicBezTo>
                  <a:cubicBezTo>
                    <a:pt x="11" y="351"/>
                    <a:pt x="11" y="351"/>
                    <a:pt x="11" y="351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10" y="353"/>
                    <a:pt x="11" y="354"/>
                    <a:pt x="12" y="354"/>
                  </a:cubicBezTo>
                  <a:cubicBezTo>
                    <a:pt x="15" y="355"/>
                    <a:pt x="20" y="357"/>
                    <a:pt x="27" y="360"/>
                  </a:cubicBezTo>
                  <a:cubicBezTo>
                    <a:pt x="38" y="364"/>
                    <a:pt x="50" y="369"/>
                    <a:pt x="61" y="374"/>
                  </a:cubicBezTo>
                  <a:cubicBezTo>
                    <a:pt x="66" y="376"/>
                    <a:pt x="70" y="378"/>
                    <a:pt x="74" y="379"/>
                  </a:cubicBezTo>
                  <a:cubicBezTo>
                    <a:pt x="77" y="380"/>
                    <a:pt x="79" y="381"/>
                    <a:pt x="79" y="381"/>
                  </a:cubicBezTo>
                  <a:cubicBezTo>
                    <a:pt x="81" y="382"/>
                    <a:pt x="83" y="381"/>
                    <a:pt x="84" y="379"/>
                  </a:cubicBezTo>
                  <a:cubicBezTo>
                    <a:pt x="85" y="377"/>
                    <a:pt x="85" y="375"/>
                    <a:pt x="83" y="374"/>
                  </a:cubicBezTo>
                  <a:cubicBezTo>
                    <a:pt x="49" y="353"/>
                    <a:pt x="49" y="353"/>
                    <a:pt x="49" y="353"/>
                  </a:cubicBezTo>
                  <a:cubicBezTo>
                    <a:pt x="77" y="363"/>
                    <a:pt x="77" y="363"/>
                    <a:pt x="77" y="363"/>
                  </a:cubicBezTo>
                  <a:cubicBezTo>
                    <a:pt x="79" y="364"/>
                    <a:pt x="81" y="363"/>
                    <a:pt x="82" y="361"/>
                  </a:cubicBezTo>
                  <a:cubicBezTo>
                    <a:pt x="83" y="359"/>
                    <a:pt x="83" y="357"/>
                    <a:pt x="81" y="356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4" y="319"/>
                    <a:pt x="14" y="319"/>
                    <a:pt x="14" y="319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3" y="321"/>
                    <a:pt x="13" y="321"/>
                    <a:pt x="13" y="321"/>
                  </a:cubicBezTo>
                  <a:cubicBezTo>
                    <a:pt x="13" y="321"/>
                    <a:pt x="14" y="320"/>
                    <a:pt x="14" y="319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3" y="321"/>
                    <a:pt x="13" y="321"/>
                    <a:pt x="13" y="321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2" y="321"/>
                    <a:pt x="12" y="321"/>
                    <a:pt x="12" y="321"/>
                  </a:cubicBezTo>
                  <a:cubicBezTo>
                    <a:pt x="12" y="321"/>
                    <a:pt x="12" y="321"/>
                    <a:pt x="13" y="321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2" y="321"/>
                    <a:pt x="12" y="321"/>
                    <a:pt x="12" y="321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2" y="321"/>
                    <a:pt x="12" y="321"/>
                    <a:pt x="12" y="321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20"/>
                    <a:pt x="11" y="320"/>
                    <a:pt x="11" y="320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20"/>
                    <a:pt x="11" y="320"/>
                    <a:pt x="11" y="320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1" y="321"/>
                    <a:pt x="12" y="321"/>
                    <a:pt x="12" y="322"/>
                  </a:cubicBezTo>
                  <a:cubicBezTo>
                    <a:pt x="15" y="322"/>
                    <a:pt x="21" y="324"/>
                    <a:pt x="28" y="326"/>
                  </a:cubicBezTo>
                  <a:cubicBezTo>
                    <a:pt x="38" y="329"/>
                    <a:pt x="51" y="333"/>
                    <a:pt x="62" y="337"/>
                  </a:cubicBezTo>
                  <a:cubicBezTo>
                    <a:pt x="67" y="339"/>
                    <a:pt x="71" y="340"/>
                    <a:pt x="74" y="341"/>
                  </a:cubicBezTo>
                  <a:cubicBezTo>
                    <a:pt x="76" y="342"/>
                    <a:pt x="77" y="342"/>
                    <a:pt x="78" y="343"/>
                  </a:cubicBezTo>
                  <a:cubicBezTo>
                    <a:pt x="79" y="343"/>
                    <a:pt x="79" y="343"/>
                    <a:pt x="79" y="343"/>
                  </a:cubicBezTo>
                  <a:cubicBezTo>
                    <a:pt x="80" y="343"/>
                    <a:pt x="80" y="343"/>
                    <a:pt x="80" y="343"/>
                  </a:cubicBezTo>
                  <a:cubicBezTo>
                    <a:pt x="80" y="343"/>
                    <a:pt x="80" y="343"/>
                    <a:pt x="80" y="343"/>
                  </a:cubicBezTo>
                  <a:cubicBezTo>
                    <a:pt x="80" y="343"/>
                    <a:pt x="80" y="343"/>
                    <a:pt x="80" y="343"/>
                  </a:cubicBezTo>
                  <a:cubicBezTo>
                    <a:pt x="80" y="343"/>
                    <a:pt x="80" y="343"/>
                    <a:pt x="80" y="343"/>
                  </a:cubicBezTo>
                  <a:cubicBezTo>
                    <a:pt x="80" y="343"/>
                    <a:pt x="81" y="343"/>
                    <a:pt x="81" y="343"/>
                  </a:cubicBezTo>
                  <a:cubicBezTo>
                    <a:pt x="83" y="343"/>
                    <a:pt x="85" y="342"/>
                    <a:pt x="85" y="340"/>
                  </a:cubicBezTo>
                  <a:cubicBezTo>
                    <a:pt x="86" y="338"/>
                    <a:pt x="85" y="336"/>
                    <a:pt x="83" y="335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0" y="299"/>
                    <a:pt x="10" y="299"/>
                    <a:pt x="10" y="299"/>
                  </a:cubicBezTo>
                  <a:cubicBezTo>
                    <a:pt x="10" y="299"/>
                    <a:pt x="28" y="307"/>
                    <a:pt x="45" y="315"/>
                  </a:cubicBezTo>
                  <a:cubicBezTo>
                    <a:pt x="54" y="319"/>
                    <a:pt x="63" y="323"/>
                    <a:pt x="70" y="326"/>
                  </a:cubicBezTo>
                  <a:cubicBezTo>
                    <a:pt x="74" y="327"/>
                    <a:pt x="77" y="328"/>
                    <a:pt x="79" y="329"/>
                  </a:cubicBezTo>
                  <a:cubicBezTo>
                    <a:pt x="80" y="329"/>
                    <a:pt x="81" y="330"/>
                    <a:pt x="82" y="330"/>
                  </a:cubicBezTo>
                  <a:cubicBezTo>
                    <a:pt x="82" y="330"/>
                    <a:pt x="82" y="330"/>
                    <a:pt x="82" y="330"/>
                  </a:cubicBezTo>
                  <a:cubicBezTo>
                    <a:pt x="83" y="331"/>
                    <a:pt x="83" y="331"/>
                    <a:pt x="83" y="331"/>
                  </a:cubicBezTo>
                  <a:cubicBezTo>
                    <a:pt x="83" y="331"/>
                    <a:pt x="83" y="331"/>
                    <a:pt x="84" y="331"/>
                  </a:cubicBezTo>
                  <a:cubicBezTo>
                    <a:pt x="84" y="331"/>
                    <a:pt x="85" y="331"/>
                    <a:pt x="85" y="331"/>
                  </a:cubicBezTo>
                  <a:cubicBezTo>
                    <a:pt x="86" y="330"/>
                    <a:pt x="87" y="330"/>
                    <a:pt x="88" y="329"/>
                  </a:cubicBezTo>
                  <a:cubicBezTo>
                    <a:pt x="88" y="328"/>
                    <a:pt x="89" y="327"/>
                    <a:pt x="88" y="326"/>
                  </a:cubicBezTo>
                  <a:cubicBezTo>
                    <a:pt x="88" y="324"/>
                    <a:pt x="87" y="323"/>
                    <a:pt x="86" y="323"/>
                  </a:cubicBezTo>
                  <a:cubicBezTo>
                    <a:pt x="86" y="323"/>
                    <a:pt x="82" y="320"/>
                    <a:pt x="76" y="316"/>
                  </a:cubicBezTo>
                  <a:cubicBezTo>
                    <a:pt x="67" y="311"/>
                    <a:pt x="53" y="302"/>
                    <a:pt x="41" y="295"/>
                  </a:cubicBezTo>
                  <a:cubicBezTo>
                    <a:pt x="35" y="291"/>
                    <a:pt x="30" y="288"/>
                    <a:pt x="26" y="286"/>
                  </a:cubicBezTo>
                  <a:cubicBezTo>
                    <a:pt x="24" y="284"/>
                    <a:pt x="23" y="283"/>
                    <a:pt x="22" y="283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19" y="284"/>
                    <a:pt x="19" y="284"/>
                    <a:pt x="19" y="284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1" y="283"/>
                    <a:pt x="21" y="283"/>
                    <a:pt x="21" y="283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1" y="283"/>
                    <a:pt x="21" y="283"/>
                    <a:pt x="21" y="283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4"/>
                    <a:pt x="22" y="283"/>
                    <a:pt x="21" y="283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6"/>
                    <a:pt x="22" y="285"/>
                    <a:pt x="22" y="285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0" y="288"/>
                    <a:pt x="21" y="288"/>
                    <a:pt x="21" y="287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18" y="289"/>
                    <a:pt x="18" y="289"/>
                    <a:pt x="18" y="289"/>
                  </a:cubicBezTo>
                  <a:cubicBezTo>
                    <a:pt x="19" y="289"/>
                    <a:pt x="19" y="289"/>
                    <a:pt x="20" y="288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18" y="289"/>
                    <a:pt x="18" y="289"/>
                    <a:pt x="18" y="289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18" y="289"/>
                    <a:pt x="18" y="289"/>
                    <a:pt x="18" y="289"/>
                  </a:cubicBezTo>
                  <a:cubicBezTo>
                    <a:pt x="18" y="289"/>
                    <a:pt x="18" y="289"/>
                    <a:pt x="18" y="289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18" y="289"/>
                    <a:pt x="18" y="289"/>
                    <a:pt x="18" y="289"/>
                  </a:cubicBezTo>
                  <a:cubicBezTo>
                    <a:pt x="18" y="286"/>
                    <a:pt x="18" y="286"/>
                    <a:pt x="18" y="286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8" y="289"/>
                    <a:pt x="18" y="289"/>
                    <a:pt x="18" y="289"/>
                  </a:cubicBezTo>
                  <a:cubicBezTo>
                    <a:pt x="18" y="286"/>
                    <a:pt x="18" y="286"/>
                    <a:pt x="18" y="286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7" y="288"/>
                    <a:pt x="17" y="288"/>
                    <a:pt x="17" y="288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7" y="288"/>
                    <a:pt x="17" y="288"/>
                    <a:pt x="17" y="288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7" y="289"/>
                    <a:pt x="18" y="289"/>
                    <a:pt x="19" y="289"/>
                  </a:cubicBezTo>
                  <a:cubicBezTo>
                    <a:pt x="21" y="290"/>
                    <a:pt x="27" y="292"/>
                    <a:pt x="33" y="294"/>
                  </a:cubicBezTo>
                  <a:cubicBezTo>
                    <a:pt x="43" y="298"/>
                    <a:pt x="55" y="302"/>
                    <a:pt x="64" y="306"/>
                  </a:cubicBezTo>
                  <a:cubicBezTo>
                    <a:pt x="69" y="307"/>
                    <a:pt x="73" y="309"/>
                    <a:pt x="76" y="310"/>
                  </a:cubicBezTo>
                  <a:cubicBezTo>
                    <a:pt x="79" y="311"/>
                    <a:pt x="81" y="312"/>
                    <a:pt x="81" y="312"/>
                  </a:cubicBezTo>
                  <a:cubicBezTo>
                    <a:pt x="83" y="313"/>
                    <a:pt x="85" y="312"/>
                    <a:pt x="86" y="310"/>
                  </a:cubicBezTo>
                  <a:cubicBezTo>
                    <a:pt x="87" y="308"/>
                    <a:pt x="87" y="305"/>
                    <a:pt x="85" y="304"/>
                  </a:cubicBezTo>
                  <a:cubicBezTo>
                    <a:pt x="22" y="265"/>
                    <a:pt x="22" y="265"/>
                    <a:pt x="22" y="265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2" y="272"/>
                    <a:pt x="22" y="272"/>
                    <a:pt x="22" y="272"/>
                  </a:cubicBezTo>
                  <a:cubicBezTo>
                    <a:pt x="22" y="272"/>
                    <a:pt x="23" y="272"/>
                    <a:pt x="23" y="271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2" y="272"/>
                    <a:pt x="22" y="272"/>
                    <a:pt x="22" y="272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1" y="273"/>
                    <a:pt x="21" y="273"/>
                    <a:pt x="22" y="272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0" y="272"/>
                    <a:pt x="20" y="272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0" y="272"/>
                    <a:pt x="20" y="272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20" y="273"/>
                    <a:pt x="21" y="273"/>
                    <a:pt x="21" y="273"/>
                  </a:cubicBezTo>
                  <a:cubicBezTo>
                    <a:pt x="24" y="274"/>
                    <a:pt x="30" y="276"/>
                    <a:pt x="37" y="278"/>
                  </a:cubicBezTo>
                  <a:cubicBezTo>
                    <a:pt x="47" y="282"/>
                    <a:pt x="60" y="287"/>
                    <a:pt x="70" y="291"/>
                  </a:cubicBezTo>
                  <a:cubicBezTo>
                    <a:pt x="75" y="293"/>
                    <a:pt x="79" y="295"/>
                    <a:pt x="82" y="296"/>
                  </a:cubicBezTo>
                  <a:cubicBezTo>
                    <a:pt x="84" y="297"/>
                    <a:pt x="85" y="297"/>
                    <a:pt x="86" y="298"/>
                  </a:cubicBezTo>
                  <a:cubicBezTo>
                    <a:pt x="87" y="298"/>
                    <a:pt x="87" y="298"/>
                    <a:pt x="87" y="298"/>
                  </a:cubicBezTo>
                  <a:cubicBezTo>
                    <a:pt x="87" y="298"/>
                    <a:pt x="87" y="298"/>
                    <a:pt x="87" y="298"/>
                  </a:cubicBezTo>
                  <a:cubicBezTo>
                    <a:pt x="87" y="298"/>
                    <a:pt x="87" y="298"/>
                    <a:pt x="87" y="298"/>
                  </a:cubicBezTo>
                  <a:cubicBezTo>
                    <a:pt x="87" y="298"/>
                    <a:pt x="87" y="298"/>
                    <a:pt x="87" y="298"/>
                  </a:cubicBezTo>
                  <a:cubicBezTo>
                    <a:pt x="90" y="299"/>
                    <a:pt x="92" y="298"/>
                    <a:pt x="93" y="296"/>
                  </a:cubicBezTo>
                  <a:cubicBezTo>
                    <a:pt x="94" y="294"/>
                    <a:pt x="93" y="292"/>
                    <a:pt x="91" y="291"/>
                  </a:cubicBezTo>
                  <a:cubicBezTo>
                    <a:pt x="91" y="291"/>
                    <a:pt x="87" y="288"/>
                    <a:pt x="81" y="285"/>
                  </a:cubicBezTo>
                  <a:cubicBezTo>
                    <a:pt x="72" y="279"/>
                    <a:pt x="59" y="271"/>
                    <a:pt x="48" y="264"/>
                  </a:cubicBezTo>
                  <a:cubicBezTo>
                    <a:pt x="42" y="260"/>
                    <a:pt x="37" y="257"/>
                    <a:pt x="33" y="255"/>
                  </a:cubicBezTo>
                  <a:cubicBezTo>
                    <a:pt x="31" y="254"/>
                    <a:pt x="30" y="253"/>
                    <a:pt x="29" y="252"/>
                  </a:cubicBezTo>
                  <a:cubicBezTo>
                    <a:pt x="29" y="252"/>
                    <a:pt x="28" y="251"/>
                    <a:pt x="28" y="251"/>
                  </a:cubicBezTo>
                  <a:cubicBezTo>
                    <a:pt x="28" y="251"/>
                    <a:pt x="28" y="251"/>
                    <a:pt x="28" y="251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8" y="252"/>
                    <a:pt x="28" y="252"/>
                    <a:pt x="28" y="252"/>
                  </a:cubicBezTo>
                  <a:cubicBezTo>
                    <a:pt x="28" y="251"/>
                    <a:pt x="28" y="251"/>
                    <a:pt x="28" y="251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8" y="252"/>
                    <a:pt x="28" y="252"/>
                    <a:pt x="28" y="252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8" y="252"/>
                    <a:pt x="28" y="252"/>
                    <a:pt x="28" y="252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9" y="254"/>
                    <a:pt x="29" y="254"/>
                    <a:pt x="29" y="254"/>
                  </a:cubicBezTo>
                  <a:cubicBezTo>
                    <a:pt x="29" y="253"/>
                    <a:pt x="29" y="253"/>
                    <a:pt x="29" y="252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9" y="254"/>
                    <a:pt x="29" y="254"/>
                    <a:pt x="29" y="254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8" y="257"/>
                    <a:pt x="28" y="257"/>
                    <a:pt x="28" y="257"/>
                  </a:cubicBezTo>
                  <a:cubicBezTo>
                    <a:pt x="29" y="256"/>
                    <a:pt x="29" y="255"/>
                    <a:pt x="29" y="254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8" y="257"/>
                    <a:pt x="28" y="257"/>
                    <a:pt x="28" y="257"/>
                  </a:cubicBezTo>
                  <a:cubicBezTo>
                    <a:pt x="29" y="256"/>
                    <a:pt x="29" y="256"/>
                    <a:pt x="29" y="256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7" y="258"/>
                    <a:pt x="27" y="258"/>
                    <a:pt x="27" y="258"/>
                  </a:cubicBezTo>
                  <a:cubicBezTo>
                    <a:pt x="28" y="258"/>
                    <a:pt x="28" y="257"/>
                    <a:pt x="29" y="256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7" y="258"/>
                    <a:pt x="27" y="258"/>
                    <a:pt x="27" y="258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6" y="258"/>
                    <a:pt x="26" y="258"/>
                    <a:pt x="26" y="258"/>
                  </a:cubicBezTo>
                  <a:cubicBezTo>
                    <a:pt x="26" y="258"/>
                    <a:pt x="27" y="258"/>
                    <a:pt x="27" y="258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6" y="258"/>
                    <a:pt x="26" y="258"/>
                    <a:pt x="26" y="258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6" y="258"/>
                    <a:pt x="26" y="258"/>
                    <a:pt x="26" y="258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5" y="258"/>
                    <a:pt x="26" y="259"/>
                    <a:pt x="26" y="259"/>
                  </a:cubicBezTo>
                  <a:cubicBezTo>
                    <a:pt x="29" y="260"/>
                    <a:pt x="34" y="261"/>
                    <a:pt x="40" y="264"/>
                  </a:cubicBezTo>
                  <a:cubicBezTo>
                    <a:pt x="50" y="267"/>
                    <a:pt x="61" y="272"/>
                    <a:pt x="70" y="276"/>
                  </a:cubicBezTo>
                  <a:cubicBezTo>
                    <a:pt x="75" y="278"/>
                    <a:pt x="79" y="279"/>
                    <a:pt x="82" y="281"/>
                  </a:cubicBezTo>
                  <a:cubicBezTo>
                    <a:pt x="85" y="282"/>
                    <a:pt x="87" y="282"/>
                    <a:pt x="87" y="282"/>
                  </a:cubicBezTo>
                  <a:cubicBezTo>
                    <a:pt x="89" y="283"/>
                    <a:pt x="91" y="282"/>
                    <a:pt x="92" y="280"/>
                  </a:cubicBezTo>
                  <a:cubicBezTo>
                    <a:pt x="93" y="278"/>
                    <a:pt x="92" y="276"/>
                    <a:pt x="90" y="275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97" y="267"/>
                    <a:pt x="97" y="267"/>
                    <a:pt x="97" y="267"/>
                  </a:cubicBezTo>
                  <a:cubicBezTo>
                    <a:pt x="99" y="268"/>
                    <a:pt x="101" y="267"/>
                    <a:pt x="102" y="265"/>
                  </a:cubicBezTo>
                  <a:cubicBezTo>
                    <a:pt x="103" y="263"/>
                    <a:pt x="102" y="261"/>
                    <a:pt x="101" y="259"/>
                  </a:cubicBezTo>
                  <a:cubicBezTo>
                    <a:pt x="37" y="220"/>
                    <a:pt x="37" y="220"/>
                    <a:pt x="37" y="220"/>
                  </a:cubicBezTo>
                  <a:cubicBezTo>
                    <a:pt x="35" y="223"/>
                    <a:pt x="35" y="223"/>
                    <a:pt x="35" y="223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35" y="223"/>
                    <a:pt x="35" y="223"/>
                    <a:pt x="35" y="223"/>
                  </a:cubicBezTo>
                  <a:cubicBezTo>
                    <a:pt x="37" y="227"/>
                    <a:pt x="37" y="227"/>
                    <a:pt x="37" y="227"/>
                  </a:cubicBezTo>
                  <a:cubicBezTo>
                    <a:pt x="37" y="227"/>
                    <a:pt x="38" y="226"/>
                    <a:pt x="38" y="226"/>
                  </a:cubicBezTo>
                  <a:cubicBezTo>
                    <a:pt x="35" y="223"/>
                    <a:pt x="35" y="223"/>
                    <a:pt x="35" y="223"/>
                  </a:cubicBezTo>
                  <a:cubicBezTo>
                    <a:pt x="37" y="227"/>
                    <a:pt x="37" y="227"/>
                    <a:pt x="37" y="227"/>
                  </a:cubicBezTo>
                  <a:cubicBezTo>
                    <a:pt x="35" y="223"/>
                    <a:pt x="35" y="223"/>
                    <a:pt x="35" y="223"/>
                  </a:cubicBezTo>
                  <a:cubicBezTo>
                    <a:pt x="35" y="227"/>
                    <a:pt x="35" y="227"/>
                    <a:pt x="35" y="227"/>
                  </a:cubicBezTo>
                  <a:cubicBezTo>
                    <a:pt x="36" y="227"/>
                    <a:pt x="36" y="227"/>
                    <a:pt x="37" y="227"/>
                  </a:cubicBezTo>
                  <a:cubicBezTo>
                    <a:pt x="35" y="223"/>
                    <a:pt x="35" y="223"/>
                    <a:pt x="35" y="223"/>
                  </a:cubicBezTo>
                  <a:cubicBezTo>
                    <a:pt x="35" y="227"/>
                    <a:pt x="35" y="227"/>
                    <a:pt x="35" y="227"/>
                  </a:cubicBezTo>
                  <a:cubicBezTo>
                    <a:pt x="35" y="224"/>
                    <a:pt x="35" y="224"/>
                    <a:pt x="35" y="224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7"/>
                    <a:pt x="35" y="227"/>
                    <a:pt x="35" y="227"/>
                  </a:cubicBezTo>
                  <a:cubicBezTo>
                    <a:pt x="35" y="224"/>
                    <a:pt x="35" y="224"/>
                    <a:pt x="35" y="224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5"/>
                    <a:pt x="35" y="225"/>
                    <a:pt x="35" y="225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5"/>
                    <a:pt x="35" y="225"/>
                    <a:pt x="35" y="225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7"/>
                    <a:pt x="35" y="227"/>
                    <a:pt x="35" y="227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7"/>
                    <a:pt x="35" y="227"/>
                    <a:pt x="35" y="227"/>
                  </a:cubicBezTo>
                  <a:cubicBezTo>
                    <a:pt x="35" y="228"/>
                    <a:pt x="35" y="228"/>
                    <a:pt x="35" y="228"/>
                  </a:cubicBezTo>
                  <a:cubicBezTo>
                    <a:pt x="35" y="228"/>
                    <a:pt x="35" y="228"/>
                    <a:pt x="36" y="228"/>
                  </a:cubicBezTo>
                  <a:cubicBezTo>
                    <a:pt x="39" y="229"/>
                    <a:pt x="44" y="231"/>
                    <a:pt x="51" y="233"/>
                  </a:cubicBezTo>
                  <a:cubicBezTo>
                    <a:pt x="61" y="237"/>
                    <a:pt x="73" y="242"/>
                    <a:pt x="83" y="246"/>
                  </a:cubicBezTo>
                  <a:cubicBezTo>
                    <a:pt x="88" y="248"/>
                    <a:pt x="93" y="250"/>
                    <a:pt x="96" y="251"/>
                  </a:cubicBezTo>
                  <a:cubicBezTo>
                    <a:pt x="98" y="251"/>
                    <a:pt x="99" y="252"/>
                    <a:pt x="100" y="252"/>
                  </a:cubicBezTo>
                  <a:cubicBezTo>
                    <a:pt x="100" y="252"/>
                    <a:pt x="101" y="253"/>
                    <a:pt x="101" y="253"/>
                  </a:cubicBezTo>
                  <a:cubicBezTo>
                    <a:pt x="101" y="253"/>
                    <a:pt x="101" y="253"/>
                    <a:pt x="101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2" y="253"/>
                    <a:pt x="102" y="253"/>
                    <a:pt x="103" y="253"/>
                  </a:cubicBezTo>
                  <a:cubicBezTo>
                    <a:pt x="104" y="253"/>
                    <a:pt x="104" y="253"/>
                    <a:pt x="105" y="253"/>
                  </a:cubicBezTo>
                  <a:cubicBezTo>
                    <a:pt x="106" y="252"/>
                    <a:pt x="107" y="251"/>
                    <a:pt x="107" y="249"/>
                  </a:cubicBezTo>
                  <a:cubicBezTo>
                    <a:pt x="107" y="247"/>
                    <a:pt x="106" y="246"/>
                    <a:pt x="105" y="245"/>
                  </a:cubicBezTo>
                  <a:cubicBezTo>
                    <a:pt x="38" y="203"/>
                    <a:pt x="38" y="203"/>
                    <a:pt x="38" y="203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9" y="209"/>
                    <a:pt x="39" y="209"/>
                    <a:pt x="39" y="209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38" y="210"/>
                    <a:pt x="39" y="209"/>
                    <a:pt x="39" y="209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6" y="211"/>
                    <a:pt x="36" y="211"/>
                    <a:pt x="36" y="211"/>
                  </a:cubicBezTo>
                  <a:cubicBezTo>
                    <a:pt x="37" y="211"/>
                    <a:pt x="37" y="211"/>
                    <a:pt x="38" y="210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6" y="211"/>
                    <a:pt x="36" y="211"/>
                    <a:pt x="36" y="211"/>
                  </a:cubicBezTo>
                  <a:cubicBezTo>
                    <a:pt x="36" y="207"/>
                    <a:pt x="36" y="207"/>
                    <a:pt x="36" y="207"/>
                  </a:cubicBezTo>
                  <a:cubicBezTo>
                    <a:pt x="36" y="211"/>
                    <a:pt x="36" y="211"/>
                    <a:pt x="36" y="211"/>
                  </a:cubicBezTo>
                  <a:cubicBezTo>
                    <a:pt x="36" y="211"/>
                    <a:pt x="36" y="211"/>
                    <a:pt x="36" y="211"/>
                  </a:cubicBezTo>
                  <a:cubicBezTo>
                    <a:pt x="36" y="207"/>
                    <a:pt x="36" y="207"/>
                    <a:pt x="36" y="207"/>
                  </a:cubicBezTo>
                  <a:cubicBezTo>
                    <a:pt x="36" y="211"/>
                    <a:pt x="36" y="211"/>
                    <a:pt x="36" y="211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6" y="211"/>
                    <a:pt x="36" y="211"/>
                    <a:pt x="36" y="211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5" y="211"/>
                    <a:pt x="36" y="211"/>
                    <a:pt x="37" y="211"/>
                  </a:cubicBezTo>
                  <a:cubicBezTo>
                    <a:pt x="40" y="212"/>
                    <a:pt x="46" y="214"/>
                    <a:pt x="53" y="217"/>
                  </a:cubicBezTo>
                  <a:cubicBezTo>
                    <a:pt x="64" y="222"/>
                    <a:pt x="78" y="227"/>
                    <a:pt x="88" y="232"/>
                  </a:cubicBezTo>
                  <a:cubicBezTo>
                    <a:pt x="94" y="234"/>
                    <a:pt x="99" y="236"/>
                    <a:pt x="102" y="237"/>
                  </a:cubicBezTo>
                  <a:cubicBezTo>
                    <a:pt x="105" y="239"/>
                    <a:pt x="107" y="239"/>
                    <a:pt x="107" y="239"/>
                  </a:cubicBezTo>
                  <a:cubicBezTo>
                    <a:pt x="110" y="240"/>
                    <a:pt x="112" y="239"/>
                    <a:pt x="113" y="237"/>
                  </a:cubicBezTo>
                  <a:cubicBezTo>
                    <a:pt x="114" y="235"/>
                    <a:pt x="113" y="233"/>
                    <a:pt x="111" y="232"/>
                  </a:cubicBezTo>
                  <a:cubicBezTo>
                    <a:pt x="111" y="232"/>
                    <a:pt x="107" y="229"/>
                    <a:pt x="101" y="226"/>
                  </a:cubicBezTo>
                  <a:cubicBezTo>
                    <a:pt x="91" y="220"/>
                    <a:pt x="77" y="212"/>
                    <a:pt x="66" y="204"/>
                  </a:cubicBezTo>
                  <a:cubicBezTo>
                    <a:pt x="60" y="201"/>
                    <a:pt x="54" y="197"/>
                    <a:pt x="51" y="195"/>
                  </a:cubicBezTo>
                  <a:cubicBezTo>
                    <a:pt x="49" y="194"/>
                    <a:pt x="47" y="193"/>
                    <a:pt x="46" y="192"/>
                  </a:cubicBezTo>
                  <a:cubicBezTo>
                    <a:pt x="46" y="192"/>
                    <a:pt x="46" y="191"/>
                    <a:pt x="46" y="191"/>
                  </a:cubicBezTo>
                  <a:cubicBezTo>
                    <a:pt x="46" y="191"/>
                    <a:pt x="46" y="191"/>
                    <a:pt x="46" y="191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6" y="192"/>
                    <a:pt x="46" y="192"/>
                    <a:pt x="46" y="192"/>
                  </a:cubicBezTo>
                  <a:cubicBezTo>
                    <a:pt x="46" y="191"/>
                    <a:pt x="46" y="191"/>
                    <a:pt x="46" y="191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6" y="192"/>
                    <a:pt x="46" y="192"/>
                    <a:pt x="46" y="192"/>
                  </a:cubicBezTo>
                  <a:cubicBezTo>
                    <a:pt x="43" y="194"/>
                    <a:pt x="43" y="194"/>
                    <a:pt x="43" y="194"/>
                  </a:cubicBezTo>
                  <a:cubicBezTo>
                    <a:pt x="46" y="192"/>
                    <a:pt x="46" y="192"/>
                    <a:pt x="46" y="192"/>
                  </a:cubicBezTo>
                  <a:cubicBezTo>
                    <a:pt x="46" y="192"/>
                    <a:pt x="46" y="192"/>
                    <a:pt x="46" y="192"/>
                  </a:cubicBezTo>
                  <a:cubicBezTo>
                    <a:pt x="43" y="194"/>
                    <a:pt x="43" y="194"/>
                    <a:pt x="43" y="194"/>
                  </a:cubicBezTo>
                  <a:cubicBezTo>
                    <a:pt x="46" y="192"/>
                    <a:pt x="46" y="192"/>
                    <a:pt x="46" y="192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6" y="194"/>
                    <a:pt x="46" y="194"/>
                    <a:pt x="46" y="194"/>
                  </a:cubicBezTo>
                  <a:cubicBezTo>
                    <a:pt x="46" y="193"/>
                    <a:pt x="46" y="192"/>
                    <a:pt x="46" y="192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6" y="194"/>
                    <a:pt x="46" y="194"/>
                    <a:pt x="46" y="194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6" y="196"/>
                    <a:pt x="46" y="196"/>
                    <a:pt x="46" y="196"/>
                  </a:cubicBezTo>
                  <a:cubicBezTo>
                    <a:pt x="46" y="195"/>
                    <a:pt x="46" y="194"/>
                    <a:pt x="46" y="194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6" y="196"/>
                    <a:pt x="46" y="196"/>
                    <a:pt x="46" y="196"/>
                  </a:cubicBezTo>
                  <a:cubicBezTo>
                    <a:pt x="46" y="196"/>
                    <a:pt x="46" y="196"/>
                    <a:pt x="46" y="196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5" y="197"/>
                    <a:pt x="45" y="197"/>
                    <a:pt x="46" y="196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4" y="197"/>
                    <a:pt x="44" y="197"/>
                    <a:pt x="44" y="197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43" y="198"/>
                    <a:pt x="44" y="198"/>
                    <a:pt x="44" y="197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2" y="198"/>
                    <a:pt x="42" y="198"/>
                    <a:pt x="43" y="198"/>
                  </a:cubicBezTo>
                  <a:cubicBezTo>
                    <a:pt x="45" y="199"/>
                    <a:pt x="51" y="201"/>
                    <a:pt x="58" y="204"/>
                  </a:cubicBezTo>
                  <a:cubicBezTo>
                    <a:pt x="68" y="207"/>
                    <a:pt x="80" y="212"/>
                    <a:pt x="90" y="216"/>
                  </a:cubicBezTo>
                  <a:cubicBezTo>
                    <a:pt x="95" y="218"/>
                    <a:pt x="100" y="220"/>
                    <a:pt x="103" y="221"/>
                  </a:cubicBezTo>
                  <a:cubicBezTo>
                    <a:pt x="106" y="222"/>
                    <a:pt x="108" y="223"/>
                    <a:pt x="108" y="223"/>
                  </a:cubicBezTo>
                  <a:cubicBezTo>
                    <a:pt x="110" y="223"/>
                    <a:pt x="112" y="223"/>
                    <a:pt x="113" y="221"/>
                  </a:cubicBezTo>
                  <a:cubicBezTo>
                    <a:pt x="114" y="220"/>
                    <a:pt x="114" y="219"/>
                    <a:pt x="114" y="219"/>
                  </a:cubicBezTo>
                  <a:cubicBezTo>
                    <a:pt x="114" y="217"/>
                    <a:pt x="114" y="217"/>
                    <a:pt x="113" y="216"/>
                  </a:cubicBezTo>
                  <a:cubicBezTo>
                    <a:pt x="113" y="216"/>
                    <a:pt x="113" y="216"/>
                    <a:pt x="113" y="215"/>
                  </a:cubicBezTo>
                  <a:cubicBezTo>
                    <a:pt x="112" y="215"/>
                    <a:pt x="112" y="215"/>
                    <a:pt x="112" y="215"/>
                  </a:cubicBezTo>
                  <a:cubicBezTo>
                    <a:pt x="111" y="214"/>
                    <a:pt x="109" y="213"/>
                    <a:pt x="107" y="212"/>
                  </a:cubicBezTo>
                  <a:cubicBezTo>
                    <a:pt x="92" y="202"/>
                    <a:pt x="50" y="176"/>
                    <a:pt x="50" y="176"/>
                  </a:cubicBezTo>
                  <a:cubicBezTo>
                    <a:pt x="48" y="180"/>
                    <a:pt x="48" y="180"/>
                    <a:pt x="48" y="180"/>
                  </a:cubicBezTo>
                  <a:cubicBezTo>
                    <a:pt x="46" y="184"/>
                    <a:pt x="46" y="184"/>
                    <a:pt x="46" y="184"/>
                  </a:cubicBezTo>
                  <a:cubicBezTo>
                    <a:pt x="117" y="213"/>
                    <a:pt x="117" y="213"/>
                    <a:pt x="117" y="213"/>
                  </a:cubicBezTo>
                  <a:cubicBezTo>
                    <a:pt x="119" y="214"/>
                    <a:pt x="122" y="213"/>
                    <a:pt x="123" y="212"/>
                  </a:cubicBezTo>
                  <a:cubicBezTo>
                    <a:pt x="123" y="211"/>
                    <a:pt x="123" y="210"/>
                    <a:pt x="123" y="209"/>
                  </a:cubicBezTo>
                  <a:cubicBezTo>
                    <a:pt x="123" y="208"/>
                    <a:pt x="123" y="207"/>
                    <a:pt x="123" y="207"/>
                  </a:cubicBezTo>
                  <a:cubicBezTo>
                    <a:pt x="122" y="206"/>
                    <a:pt x="122" y="206"/>
                    <a:pt x="122" y="206"/>
                  </a:cubicBezTo>
                  <a:cubicBezTo>
                    <a:pt x="121" y="205"/>
                    <a:pt x="120" y="205"/>
                    <a:pt x="119" y="204"/>
                  </a:cubicBezTo>
                  <a:cubicBezTo>
                    <a:pt x="116" y="202"/>
                    <a:pt x="111" y="198"/>
                    <a:pt x="104" y="194"/>
                  </a:cubicBezTo>
                  <a:cubicBezTo>
                    <a:pt x="85" y="182"/>
                    <a:pt x="55" y="164"/>
                    <a:pt x="55" y="164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57" y="170"/>
                    <a:pt x="57" y="170"/>
                    <a:pt x="57" y="170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6" y="171"/>
                    <a:pt x="56" y="171"/>
                    <a:pt x="57" y="170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54" y="172"/>
                    <a:pt x="54" y="172"/>
                    <a:pt x="54" y="172"/>
                  </a:cubicBezTo>
                  <a:cubicBezTo>
                    <a:pt x="54" y="172"/>
                    <a:pt x="55" y="172"/>
                    <a:pt x="55" y="172"/>
                  </a:cubicBezTo>
                  <a:cubicBezTo>
                    <a:pt x="53" y="168"/>
                    <a:pt x="53" y="168"/>
                    <a:pt x="53" y="168"/>
                  </a:cubicBezTo>
                  <a:cubicBezTo>
                    <a:pt x="54" y="172"/>
                    <a:pt x="54" y="172"/>
                    <a:pt x="54" y="172"/>
                  </a:cubicBezTo>
                  <a:cubicBezTo>
                    <a:pt x="53" y="169"/>
                    <a:pt x="53" y="169"/>
                    <a:pt x="53" y="169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4" y="172"/>
                    <a:pt x="54" y="172"/>
                    <a:pt x="54" y="172"/>
                  </a:cubicBezTo>
                  <a:cubicBezTo>
                    <a:pt x="53" y="169"/>
                    <a:pt x="53" y="169"/>
                    <a:pt x="53" y="169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4" y="172"/>
                    <a:pt x="55" y="173"/>
                    <a:pt x="58" y="174"/>
                  </a:cubicBezTo>
                  <a:cubicBezTo>
                    <a:pt x="66" y="176"/>
                    <a:pt x="81" y="182"/>
                    <a:pt x="95" y="187"/>
                  </a:cubicBezTo>
                  <a:cubicBezTo>
                    <a:pt x="102" y="190"/>
                    <a:pt x="109" y="192"/>
                    <a:pt x="114" y="194"/>
                  </a:cubicBezTo>
                  <a:cubicBezTo>
                    <a:pt x="116" y="195"/>
                    <a:pt x="118" y="196"/>
                    <a:pt x="120" y="196"/>
                  </a:cubicBezTo>
                  <a:cubicBezTo>
                    <a:pt x="121" y="196"/>
                    <a:pt x="122" y="197"/>
                    <a:pt x="122" y="197"/>
                  </a:cubicBezTo>
                  <a:cubicBezTo>
                    <a:pt x="123" y="197"/>
                    <a:pt x="124" y="197"/>
                    <a:pt x="125" y="197"/>
                  </a:cubicBezTo>
                  <a:cubicBezTo>
                    <a:pt x="125" y="197"/>
                    <a:pt x="125" y="197"/>
                    <a:pt x="126" y="197"/>
                  </a:cubicBezTo>
                  <a:cubicBezTo>
                    <a:pt x="126" y="197"/>
                    <a:pt x="127" y="197"/>
                    <a:pt x="127" y="196"/>
                  </a:cubicBezTo>
                  <a:cubicBezTo>
                    <a:pt x="128" y="196"/>
                    <a:pt x="128" y="196"/>
                    <a:pt x="128" y="195"/>
                  </a:cubicBezTo>
                  <a:cubicBezTo>
                    <a:pt x="129" y="194"/>
                    <a:pt x="129" y="193"/>
                    <a:pt x="129" y="192"/>
                  </a:cubicBezTo>
                  <a:cubicBezTo>
                    <a:pt x="129" y="191"/>
                    <a:pt x="128" y="190"/>
                    <a:pt x="127" y="189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65" y="160"/>
                    <a:pt x="65" y="160"/>
                    <a:pt x="65" y="160"/>
                  </a:cubicBezTo>
                  <a:cubicBezTo>
                    <a:pt x="65" y="160"/>
                    <a:pt x="80" y="166"/>
                    <a:pt x="95" y="171"/>
                  </a:cubicBezTo>
                  <a:cubicBezTo>
                    <a:pt x="102" y="174"/>
                    <a:pt x="110" y="177"/>
                    <a:pt x="116" y="179"/>
                  </a:cubicBezTo>
                  <a:cubicBezTo>
                    <a:pt x="120" y="180"/>
                    <a:pt x="122" y="181"/>
                    <a:pt x="124" y="181"/>
                  </a:cubicBezTo>
                  <a:cubicBezTo>
                    <a:pt x="126" y="182"/>
                    <a:pt x="126" y="182"/>
                    <a:pt x="127" y="182"/>
                  </a:cubicBezTo>
                  <a:cubicBezTo>
                    <a:pt x="128" y="182"/>
                    <a:pt x="129" y="182"/>
                    <a:pt x="130" y="182"/>
                  </a:cubicBezTo>
                  <a:cubicBezTo>
                    <a:pt x="130" y="182"/>
                    <a:pt x="130" y="182"/>
                    <a:pt x="131" y="182"/>
                  </a:cubicBezTo>
                  <a:cubicBezTo>
                    <a:pt x="131" y="182"/>
                    <a:pt x="132" y="182"/>
                    <a:pt x="132" y="182"/>
                  </a:cubicBezTo>
                  <a:cubicBezTo>
                    <a:pt x="133" y="182"/>
                    <a:pt x="133" y="181"/>
                    <a:pt x="134" y="180"/>
                  </a:cubicBezTo>
                  <a:cubicBezTo>
                    <a:pt x="134" y="180"/>
                    <a:pt x="134" y="180"/>
                    <a:pt x="134" y="180"/>
                  </a:cubicBezTo>
                  <a:cubicBezTo>
                    <a:pt x="134" y="180"/>
                    <a:pt x="134" y="179"/>
                    <a:pt x="134" y="178"/>
                  </a:cubicBezTo>
                  <a:cubicBezTo>
                    <a:pt x="134" y="177"/>
                    <a:pt x="134" y="176"/>
                    <a:pt x="134" y="176"/>
                  </a:cubicBezTo>
                  <a:cubicBezTo>
                    <a:pt x="133" y="175"/>
                    <a:pt x="133" y="175"/>
                    <a:pt x="133" y="174"/>
                  </a:cubicBezTo>
                  <a:cubicBezTo>
                    <a:pt x="132" y="174"/>
                    <a:pt x="132" y="174"/>
                    <a:pt x="131" y="173"/>
                  </a:cubicBezTo>
                  <a:cubicBezTo>
                    <a:pt x="128" y="171"/>
                    <a:pt x="124" y="168"/>
                    <a:pt x="118" y="165"/>
                  </a:cubicBezTo>
                  <a:cubicBezTo>
                    <a:pt x="110" y="160"/>
                    <a:pt x="100" y="154"/>
                    <a:pt x="92" y="149"/>
                  </a:cubicBezTo>
                  <a:cubicBezTo>
                    <a:pt x="88" y="147"/>
                    <a:pt x="84" y="145"/>
                    <a:pt x="82" y="143"/>
                  </a:cubicBezTo>
                  <a:cubicBezTo>
                    <a:pt x="81" y="143"/>
                    <a:pt x="80" y="142"/>
                    <a:pt x="79" y="141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7" y="143"/>
                    <a:pt x="77" y="143"/>
                    <a:pt x="77" y="143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7" y="143"/>
                    <a:pt x="77" y="143"/>
                    <a:pt x="77" y="143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80" y="143"/>
                    <a:pt x="80" y="142"/>
                    <a:pt x="79" y="142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80" y="146"/>
                    <a:pt x="80" y="145"/>
                    <a:pt x="80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4" y="148"/>
                    <a:pt x="74" y="148"/>
                    <a:pt x="74" y="148"/>
                  </a:cubicBezTo>
                  <a:cubicBezTo>
                    <a:pt x="138" y="171"/>
                    <a:pt x="138" y="171"/>
                    <a:pt x="138" y="171"/>
                  </a:cubicBezTo>
                  <a:cubicBezTo>
                    <a:pt x="140" y="172"/>
                    <a:pt x="143" y="171"/>
                    <a:pt x="144" y="169"/>
                  </a:cubicBezTo>
                  <a:cubicBezTo>
                    <a:pt x="145" y="167"/>
                    <a:pt x="144" y="165"/>
                    <a:pt x="142" y="164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7" y="136"/>
                    <a:pt x="87" y="136"/>
                    <a:pt x="87" y="136"/>
                  </a:cubicBezTo>
                  <a:cubicBezTo>
                    <a:pt x="87" y="136"/>
                    <a:pt x="88" y="136"/>
                    <a:pt x="88" y="135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7" y="136"/>
                    <a:pt x="87" y="136"/>
                    <a:pt x="87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85" y="137"/>
                    <a:pt x="86" y="137"/>
                    <a:pt x="87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4"/>
                    <a:pt x="84" y="134"/>
                    <a:pt x="84" y="134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4"/>
                    <a:pt x="84" y="134"/>
                    <a:pt x="84" y="134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6"/>
                    <a:pt x="84" y="136"/>
                    <a:pt x="84" y="136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6"/>
                    <a:pt x="84" y="136"/>
                    <a:pt x="84" y="136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7"/>
                    <a:pt x="85" y="137"/>
                    <a:pt x="85" y="137"/>
                  </a:cubicBezTo>
                  <a:cubicBezTo>
                    <a:pt x="88" y="138"/>
                    <a:pt x="94" y="140"/>
                    <a:pt x="101" y="142"/>
                  </a:cubicBezTo>
                  <a:cubicBezTo>
                    <a:pt x="111" y="146"/>
                    <a:pt x="125" y="150"/>
                    <a:pt x="135" y="154"/>
                  </a:cubicBezTo>
                  <a:cubicBezTo>
                    <a:pt x="141" y="156"/>
                    <a:pt x="146" y="157"/>
                    <a:pt x="149" y="158"/>
                  </a:cubicBezTo>
                  <a:cubicBezTo>
                    <a:pt x="152" y="159"/>
                    <a:pt x="154" y="160"/>
                    <a:pt x="154" y="160"/>
                  </a:cubicBezTo>
                  <a:cubicBezTo>
                    <a:pt x="156" y="161"/>
                    <a:pt x="157" y="160"/>
                    <a:pt x="158" y="160"/>
                  </a:cubicBezTo>
                  <a:cubicBezTo>
                    <a:pt x="159" y="159"/>
                    <a:pt x="160" y="157"/>
                    <a:pt x="160" y="156"/>
                  </a:cubicBezTo>
                  <a:cubicBezTo>
                    <a:pt x="160" y="155"/>
                    <a:pt x="160" y="154"/>
                    <a:pt x="159" y="154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8" y="153"/>
                    <a:pt x="158" y="153"/>
                    <a:pt x="158" y="153"/>
                  </a:cubicBezTo>
                  <a:cubicBezTo>
                    <a:pt x="158" y="152"/>
                    <a:pt x="157" y="152"/>
                    <a:pt x="157" y="151"/>
                  </a:cubicBezTo>
                  <a:cubicBezTo>
                    <a:pt x="154" y="150"/>
                    <a:pt x="149" y="147"/>
                    <a:pt x="143" y="144"/>
                  </a:cubicBezTo>
                  <a:cubicBezTo>
                    <a:pt x="134" y="138"/>
                    <a:pt x="122" y="131"/>
                    <a:pt x="113" y="125"/>
                  </a:cubicBezTo>
                  <a:cubicBezTo>
                    <a:pt x="108" y="122"/>
                    <a:pt x="104" y="120"/>
                    <a:pt x="101" y="118"/>
                  </a:cubicBezTo>
                  <a:cubicBezTo>
                    <a:pt x="100" y="117"/>
                    <a:pt x="98" y="116"/>
                    <a:pt x="98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8" y="116"/>
                    <a:pt x="98" y="116"/>
                    <a:pt x="98" y="116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8" y="116"/>
                    <a:pt x="98" y="116"/>
                    <a:pt x="98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8" y="116"/>
                    <a:pt x="98" y="116"/>
                    <a:pt x="98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8" y="119"/>
                    <a:pt x="98" y="118"/>
                    <a:pt x="98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97" y="121"/>
                    <a:pt x="97" y="120"/>
                    <a:pt x="97" y="120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5" y="122"/>
                    <a:pt x="95" y="121"/>
                    <a:pt x="96" y="12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93" y="122"/>
                    <a:pt x="93" y="122"/>
                    <a:pt x="94" y="122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93" y="122"/>
                    <a:pt x="93" y="122"/>
                    <a:pt x="94" y="122"/>
                  </a:cubicBezTo>
                  <a:cubicBezTo>
                    <a:pt x="99" y="124"/>
                    <a:pt x="117" y="130"/>
                    <a:pt x="133" y="136"/>
                  </a:cubicBezTo>
                  <a:cubicBezTo>
                    <a:pt x="141" y="139"/>
                    <a:pt x="149" y="142"/>
                    <a:pt x="155" y="144"/>
                  </a:cubicBezTo>
                  <a:cubicBezTo>
                    <a:pt x="158" y="145"/>
                    <a:pt x="161" y="146"/>
                    <a:pt x="163" y="147"/>
                  </a:cubicBezTo>
                  <a:cubicBezTo>
                    <a:pt x="164" y="147"/>
                    <a:pt x="165" y="148"/>
                    <a:pt x="165" y="148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7" y="148"/>
                    <a:pt x="167" y="148"/>
                    <a:pt x="168" y="148"/>
                  </a:cubicBezTo>
                  <a:cubicBezTo>
                    <a:pt x="168" y="148"/>
                    <a:pt x="168" y="148"/>
                    <a:pt x="169" y="148"/>
                  </a:cubicBezTo>
                  <a:cubicBezTo>
                    <a:pt x="169" y="148"/>
                    <a:pt x="170" y="148"/>
                    <a:pt x="170" y="147"/>
                  </a:cubicBezTo>
                  <a:cubicBezTo>
                    <a:pt x="170" y="147"/>
                    <a:pt x="171" y="147"/>
                    <a:pt x="171" y="146"/>
                  </a:cubicBezTo>
                  <a:cubicBezTo>
                    <a:pt x="172" y="145"/>
                    <a:pt x="172" y="145"/>
                    <a:pt x="172" y="144"/>
                  </a:cubicBezTo>
                  <a:cubicBezTo>
                    <a:pt x="172" y="143"/>
                    <a:pt x="172" y="142"/>
                    <a:pt x="172" y="142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70" y="140"/>
                    <a:pt x="170" y="140"/>
                    <a:pt x="170" y="140"/>
                  </a:cubicBezTo>
                  <a:cubicBezTo>
                    <a:pt x="170" y="140"/>
                    <a:pt x="170" y="140"/>
                    <a:pt x="169" y="139"/>
                  </a:cubicBezTo>
                  <a:cubicBezTo>
                    <a:pt x="167" y="138"/>
                    <a:pt x="162" y="135"/>
                    <a:pt x="156" y="131"/>
                  </a:cubicBezTo>
                  <a:cubicBezTo>
                    <a:pt x="138" y="120"/>
                    <a:pt x="109" y="102"/>
                    <a:pt x="109" y="102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9"/>
                    <a:pt x="110" y="109"/>
                    <a:pt x="110" y="109"/>
                  </a:cubicBezTo>
                  <a:cubicBezTo>
                    <a:pt x="110" y="109"/>
                    <a:pt x="110" y="109"/>
                    <a:pt x="111" y="108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10" y="109"/>
                    <a:pt x="110" y="109"/>
                    <a:pt x="110" y="109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9" y="110"/>
                    <a:pt x="110" y="109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07"/>
                    <a:pt x="108" y="107"/>
                    <a:pt x="108" y="107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0"/>
                    <a:pt x="108" y="110"/>
                    <a:pt x="109" y="110"/>
                  </a:cubicBezTo>
                  <a:cubicBezTo>
                    <a:pt x="112" y="111"/>
                    <a:pt x="117" y="113"/>
                    <a:pt x="124" y="116"/>
                  </a:cubicBezTo>
                  <a:cubicBezTo>
                    <a:pt x="135" y="120"/>
                    <a:pt x="148" y="126"/>
                    <a:pt x="158" y="130"/>
                  </a:cubicBezTo>
                  <a:cubicBezTo>
                    <a:pt x="163" y="132"/>
                    <a:pt x="168" y="134"/>
                    <a:pt x="171" y="135"/>
                  </a:cubicBezTo>
                  <a:cubicBezTo>
                    <a:pt x="174" y="137"/>
                    <a:pt x="176" y="138"/>
                    <a:pt x="176" y="138"/>
                  </a:cubicBezTo>
                  <a:cubicBezTo>
                    <a:pt x="178" y="139"/>
                    <a:pt x="180" y="138"/>
                    <a:pt x="181" y="136"/>
                  </a:cubicBezTo>
                  <a:cubicBezTo>
                    <a:pt x="182" y="134"/>
                    <a:pt x="182" y="131"/>
                    <a:pt x="180" y="130"/>
                  </a:cubicBezTo>
                  <a:cubicBezTo>
                    <a:pt x="121" y="94"/>
                    <a:pt x="121" y="94"/>
                    <a:pt x="121" y="94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21" y="101"/>
                    <a:pt x="121" y="101"/>
                    <a:pt x="121" y="101"/>
                  </a:cubicBezTo>
                  <a:cubicBezTo>
                    <a:pt x="122" y="101"/>
                    <a:pt x="122" y="100"/>
                    <a:pt x="123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21" y="101"/>
                    <a:pt x="121" y="101"/>
                    <a:pt x="121" y="101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20" y="101"/>
                    <a:pt x="120" y="101"/>
                    <a:pt x="120" y="101"/>
                  </a:cubicBezTo>
                  <a:cubicBezTo>
                    <a:pt x="120" y="101"/>
                    <a:pt x="121" y="101"/>
                    <a:pt x="121" y="101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20" y="101"/>
                    <a:pt x="120" y="101"/>
                    <a:pt x="120" y="101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20" y="101"/>
                    <a:pt x="120" y="101"/>
                    <a:pt x="120" y="101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19" y="101"/>
                    <a:pt x="120" y="101"/>
                    <a:pt x="121" y="102"/>
                  </a:cubicBezTo>
                  <a:cubicBezTo>
                    <a:pt x="124" y="102"/>
                    <a:pt x="130" y="105"/>
                    <a:pt x="137" y="107"/>
                  </a:cubicBezTo>
                  <a:cubicBezTo>
                    <a:pt x="148" y="111"/>
                    <a:pt x="162" y="117"/>
                    <a:pt x="173" y="121"/>
                  </a:cubicBezTo>
                  <a:cubicBezTo>
                    <a:pt x="178" y="123"/>
                    <a:pt x="183" y="125"/>
                    <a:pt x="186" y="126"/>
                  </a:cubicBezTo>
                  <a:cubicBezTo>
                    <a:pt x="190" y="128"/>
                    <a:pt x="192" y="128"/>
                    <a:pt x="192" y="128"/>
                  </a:cubicBezTo>
                  <a:cubicBezTo>
                    <a:pt x="194" y="129"/>
                    <a:pt x="196" y="128"/>
                    <a:pt x="197" y="126"/>
                  </a:cubicBezTo>
                  <a:cubicBezTo>
                    <a:pt x="198" y="124"/>
                    <a:pt x="197" y="122"/>
                    <a:pt x="195" y="121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83"/>
                    <a:pt x="127" y="83"/>
                    <a:pt x="127" y="83"/>
                  </a:cubicBezTo>
                  <a:cubicBezTo>
                    <a:pt x="127" y="87"/>
                    <a:pt x="127" y="87"/>
                    <a:pt x="127" y="87"/>
                  </a:cubicBezTo>
                  <a:cubicBezTo>
                    <a:pt x="127" y="83"/>
                    <a:pt x="127" y="83"/>
                    <a:pt x="127" y="83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6" y="87"/>
                    <a:pt x="126" y="87"/>
                    <a:pt x="127" y="87"/>
                  </a:cubicBezTo>
                  <a:cubicBezTo>
                    <a:pt x="127" y="83"/>
                    <a:pt x="127" y="83"/>
                    <a:pt x="127" y="83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6" y="87"/>
                    <a:pt x="126" y="87"/>
                    <a:pt x="126" y="87"/>
                  </a:cubicBezTo>
                  <a:cubicBezTo>
                    <a:pt x="126" y="87"/>
                    <a:pt x="126" y="87"/>
                    <a:pt x="127" y="88"/>
                  </a:cubicBezTo>
                  <a:cubicBezTo>
                    <a:pt x="132" y="90"/>
                    <a:pt x="149" y="97"/>
                    <a:pt x="165" y="104"/>
                  </a:cubicBezTo>
                  <a:cubicBezTo>
                    <a:pt x="173" y="107"/>
                    <a:pt x="180" y="111"/>
                    <a:pt x="186" y="113"/>
                  </a:cubicBezTo>
                  <a:cubicBezTo>
                    <a:pt x="189" y="115"/>
                    <a:pt x="192" y="116"/>
                    <a:pt x="194" y="116"/>
                  </a:cubicBezTo>
                  <a:cubicBezTo>
                    <a:pt x="195" y="117"/>
                    <a:pt x="196" y="117"/>
                    <a:pt x="196" y="117"/>
                  </a:cubicBezTo>
                  <a:cubicBezTo>
                    <a:pt x="197" y="117"/>
                    <a:pt x="197" y="117"/>
                    <a:pt x="197" y="117"/>
                  </a:cubicBezTo>
                  <a:cubicBezTo>
                    <a:pt x="198" y="118"/>
                    <a:pt x="198" y="118"/>
                    <a:pt x="199" y="118"/>
                  </a:cubicBezTo>
                  <a:cubicBezTo>
                    <a:pt x="199" y="118"/>
                    <a:pt x="200" y="118"/>
                    <a:pt x="200" y="117"/>
                  </a:cubicBezTo>
                  <a:cubicBezTo>
                    <a:pt x="200" y="117"/>
                    <a:pt x="201" y="117"/>
                    <a:pt x="201" y="117"/>
                  </a:cubicBezTo>
                  <a:cubicBezTo>
                    <a:pt x="202" y="117"/>
                    <a:pt x="202" y="116"/>
                    <a:pt x="203" y="116"/>
                  </a:cubicBezTo>
                  <a:cubicBezTo>
                    <a:pt x="203" y="115"/>
                    <a:pt x="203" y="114"/>
                    <a:pt x="203" y="112"/>
                  </a:cubicBezTo>
                  <a:cubicBezTo>
                    <a:pt x="203" y="111"/>
                    <a:pt x="202" y="110"/>
                    <a:pt x="201" y="110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2" y="80"/>
                    <a:pt x="142" y="80"/>
                    <a:pt x="142" y="80"/>
                  </a:cubicBezTo>
                  <a:cubicBezTo>
                    <a:pt x="142" y="80"/>
                    <a:pt x="143" y="79"/>
                    <a:pt x="143" y="78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2" y="80"/>
                    <a:pt x="142" y="80"/>
                    <a:pt x="142" y="80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1" y="80"/>
                    <a:pt x="141" y="80"/>
                    <a:pt x="142" y="80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81"/>
                    <a:pt x="140" y="81"/>
                    <a:pt x="140" y="81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80"/>
                    <a:pt x="139" y="81"/>
                    <a:pt x="140" y="81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39" y="81"/>
                    <a:pt x="141" y="81"/>
                    <a:pt x="144" y="82"/>
                  </a:cubicBezTo>
                  <a:cubicBezTo>
                    <a:pt x="153" y="85"/>
                    <a:pt x="171" y="92"/>
                    <a:pt x="187" y="98"/>
                  </a:cubicBezTo>
                  <a:cubicBezTo>
                    <a:pt x="195" y="101"/>
                    <a:pt x="202" y="104"/>
                    <a:pt x="207" y="106"/>
                  </a:cubicBezTo>
                  <a:cubicBezTo>
                    <a:pt x="213" y="108"/>
                    <a:pt x="216" y="110"/>
                    <a:pt x="216" y="110"/>
                  </a:cubicBezTo>
                  <a:cubicBezTo>
                    <a:pt x="218" y="110"/>
                    <a:pt x="220" y="110"/>
                    <a:pt x="222" y="108"/>
                  </a:cubicBezTo>
                  <a:cubicBezTo>
                    <a:pt x="222" y="107"/>
                    <a:pt x="222" y="106"/>
                    <a:pt x="222" y="106"/>
                  </a:cubicBezTo>
                  <a:cubicBezTo>
                    <a:pt x="222" y="104"/>
                    <a:pt x="222" y="104"/>
                    <a:pt x="221" y="103"/>
                  </a:cubicBezTo>
                  <a:cubicBezTo>
                    <a:pt x="221" y="102"/>
                    <a:pt x="221" y="102"/>
                    <a:pt x="220" y="102"/>
                  </a:cubicBezTo>
                  <a:cubicBezTo>
                    <a:pt x="220" y="101"/>
                    <a:pt x="219" y="101"/>
                    <a:pt x="218" y="100"/>
                  </a:cubicBezTo>
                  <a:cubicBezTo>
                    <a:pt x="216" y="98"/>
                    <a:pt x="210" y="95"/>
                    <a:pt x="204" y="91"/>
                  </a:cubicBezTo>
                  <a:cubicBezTo>
                    <a:pt x="185" y="79"/>
                    <a:pt x="157" y="63"/>
                    <a:pt x="157" y="63"/>
                  </a:cubicBezTo>
                  <a:cubicBezTo>
                    <a:pt x="155" y="66"/>
                    <a:pt x="155" y="66"/>
                    <a:pt x="155" y="66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3" y="70"/>
                    <a:pt x="171" y="79"/>
                    <a:pt x="189" y="87"/>
                  </a:cubicBezTo>
                  <a:cubicBezTo>
                    <a:pt x="198" y="91"/>
                    <a:pt x="207" y="95"/>
                    <a:pt x="214" y="98"/>
                  </a:cubicBezTo>
                  <a:cubicBezTo>
                    <a:pt x="218" y="100"/>
                    <a:pt x="221" y="101"/>
                    <a:pt x="224" y="102"/>
                  </a:cubicBezTo>
                  <a:cubicBezTo>
                    <a:pt x="225" y="103"/>
                    <a:pt x="226" y="103"/>
                    <a:pt x="227" y="103"/>
                  </a:cubicBezTo>
                  <a:cubicBezTo>
                    <a:pt x="227" y="103"/>
                    <a:pt x="228" y="103"/>
                    <a:pt x="228" y="104"/>
                  </a:cubicBezTo>
                  <a:cubicBezTo>
                    <a:pt x="228" y="104"/>
                    <a:pt x="229" y="104"/>
                    <a:pt x="230" y="104"/>
                  </a:cubicBezTo>
                  <a:cubicBezTo>
                    <a:pt x="230" y="104"/>
                    <a:pt x="230" y="104"/>
                    <a:pt x="231" y="104"/>
                  </a:cubicBezTo>
                  <a:cubicBezTo>
                    <a:pt x="231" y="103"/>
                    <a:pt x="232" y="103"/>
                    <a:pt x="232" y="103"/>
                  </a:cubicBezTo>
                  <a:cubicBezTo>
                    <a:pt x="233" y="103"/>
                    <a:pt x="233" y="102"/>
                    <a:pt x="233" y="102"/>
                  </a:cubicBezTo>
                  <a:cubicBezTo>
                    <a:pt x="234" y="101"/>
                    <a:pt x="234" y="100"/>
                    <a:pt x="234" y="98"/>
                  </a:cubicBezTo>
                  <a:cubicBezTo>
                    <a:pt x="234" y="97"/>
                    <a:pt x="233" y="96"/>
                    <a:pt x="232" y="96"/>
                  </a:cubicBezTo>
                  <a:cubicBezTo>
                    <a:pt x="232" y="96"/>
                    <a:pt x="228" y="93"/>
                    <a:pt x="222" y="90"/>
                  </a:cubicBezTo>
                  <a:cubicBezTo>
                    <a:pt x="213" y="84"/>
                    <a:pt x="199" y="75"/>
                    <a:pt x="187" y="68"/>
                  </a:cubicBezTo>
                  <a:cubicBezTo>
                    <a:pt x="181" y="65"/>
                    <a:pt x="176" y="62"/>
                    <a:pt x="173" y="59"/>
                  </a:cubicBezTo>
                  <a:cubicBezTo>
                    <a:pt x="171" y="58"/>
                    <a:pt x="169" y="57"/>
                    <a:pt x="168" y="56"/>
                  </a:cubicBezTo>
                  <a:cubicBezTo>
                    <a:pt x="168" y="56"/>
                    <a:pt x="167" y="56"/>
                    <a:pt x="167" y="56"/>
                  </a:cubicBezTo>
                  <a:cubicBezTo>
                    <a:pt x="167" y="55"/>
                    <a:pt x="167" y="55"/>
                    <a:pt x="167" y="55"/>
                  </a:cubicBezTo>
                  <a:cubicBezTo>
                    <a:pt x="166" y="57"/>
                    <a:pt x="166" y="57"/>
                    <a:pt x="166" y="57"/>
                  </a:cubicBezTo>
                  <a:cubicBezTo>
                    <a:pt x="167" y="56"/>
                    <a:pt x="167" y="56"/>
                    <a:pt x="167" y="56"/>
                  </a:cubicBezTo>
                  <a:cubicBezTo>
                    <a:pt x="167" y="55"/>
                    <a:pt x="167" y="55"/>
                    <a:pt x="167" y="55"/>
                  </a:cubicBezTo>
                  <a:cubicBezTo>
                    <a:pt x="166" y="57"/>
                    <a:pt x="166" y="57"/>
                    <a:pt x="166" y="57"/>
                  </a:cubicBezTo>
                  <a:cubicBezTo>
                    <a:pt x="167" y="56"/>
                    <a:pt x="167" y="56"/>
                    <a:pt x="167" y="56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8" y="56"/>
                    <a:pt x="168" y="56"/>
                    <a:pt x="168" y="56"/>
                  </a:cubicBezTo>
                  <a:cubicBezTo>
                    <a:pt x="167" y="56"/>
                    <a:pt x="167" y="56"/>
                    <a:pt x="167" y="56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8" y="56"/>
                    <a:pt x="168" y="56"/>
                    <a:pt x="168" y="56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8" y="57"/>
                    <a:pt x="168" y="57"/>
                    <a:pt x="168" y="56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7" y="61"/>
                    <a:pt x="167" y="61"/>
                    <a:pt x="167" y="61"/>
                  </a:cubicBezTo>
                  <a:cubicBezTo>
                    <a:pt x="168" y="60"/>
                    <a:pt x="168" y="59"/>
                    <a:pt x="168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7" y="61"/>
                    <a:pt x="167" y="61"/>
                    <a:pt x="167" y="61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6" y="62"/>
                    <a:pt x="167" y="62"/>
                    <a:pt x="168" y="60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3"/>
                    <a:pt x="165" y="63"/>
                    <a:pt x="166" y="62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59"/>
                    <a:pt x="164" y="59"/>
                    <a:pt x="164" y="59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3" y="63"/>
                    <a:pt x="163" y="63"/>
                    <a:pt x="164" y="63"/>
                  </a:cubicBezTo>
                  <a:cubicBezTo>
                    <a:pt x="164" y="59"/>
                    <a:pt x="164" y="59"/>
                    <a:pt x="164" y="59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4" y="60"/>
                    <a:pt x="164" y="60"/>
                    <a:pt x="164" y="60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4" y="60"/>
                    <a:pt x="164" y="60"/>
                    <a:pt x="164" y="60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3" y="63"/>
                    <a:pt x="163" y="63"/>
                    <a:pt x="164" y="63"/>
                  </a:cubicBezTo>
                  <a:cubicBezTo>
                    <a:pt x="169" y="65"/>
                    <a:pt x="187" y="73"/>
                    <a:pt x="203" y="80"/>
                  </a:cubicBezTo>
                  <a:cubicBezTo>
                    <a:pt x="212" y="84"/>
                    <a:pt x="220" y="88"/>
                    <a:pt x="226" y="90"/>
                  </a:cubicBezTo>
                  <a:cubicBezTo>
                    <a:pt x="229" y="92"/>
                    <a:pt x="232" y="93"/>
                    <a:pt x="234" y="93"/>
                  </a:cubicBezTo>
                  <a:cubicBezTo>
                    <a:pt x="235" y="94"/>
                    <a:pt x="235" y="94"/>
                    <a:pt x="236" y="94"/>
                  </a:cubicBezTo>
                  <a:cubicBezTo>
                    <a:pt x="236" y="94"/>
                    <a:pt x="237" y="95"/>
                    <a:pt x="237" y="95"/>
                  </a:cubicBezTo>
                  <a:cubicBezTo>
                    <a:pt x="238" y="95"/>
                    <a:pt x="238" y="95"/>
                    <a:pt x="239" y="95"/>
                  </a:cubicBezTo>
                  <a:cubicBezTo>
                    <a:pt x="239" y="95"/>
                    <a:pt x="239" y="95"/>
                    <a:pt x="240" y="95"/>
                  </a:cubicBezTo>
                  <a:cubicBezTo>
                    <a:pt x="241" y="95"/>
                    <a:pt x="242" y="94"/>
                    <a:pt x="242" y="93"/>
                  </a:cubicBezTo>
                  <a:cubicBezTo>
                    <a:pt x="243" y="92"/>
                    <a:pt x="243" y="91"/>
                    <a:pt x="243" y="90"/>
                  </a:cubicBezTo>
                  <a:cubicBezTo>
                    <a:pt x="243" y="88"/>
                    <a:pt x="242" y="88"/>
                    <a:pt x="241" y="87"/>
                  </a:cubicBezTo>
                  <a:cubicBezTo>
                    <a:pt x="181" y="49"/>
                    <a:pt x="181" y="49"/>
                    <a:pt x="181" y="49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2" y="56"/>
                    <a:pt x="182" y="55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9" y="57"/>
                    <a:pt x="179" y="57"/>
                    <a:pt x="179" y="57"/>
                  </a:cubicBezTo>
                  <a:cubicBezTo>
                    <a:pt x="180" y="57"/>
                    <a:pt x="180" y="57"/>
                    <a:pt x="181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9" y="57"/>
                    <a:pt x="179" y="57"/>
                    <a:pt x="179" y="57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7"/>
                    <a:pt x="179" y="57"/>
                    <a:pt x="179" y="57"/>
                  </a:cubicBezTo>
                  <a:cubicBezTo>
                    <a:pt x="179" y="57"/>
                    <a:pt x="179" y="57"/>
                    <a:pt x="179" y="57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7"/>
                    <a:pt x="179" y="57"/>
                    <a:pt x="179" y="57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7"/>
                    <a:pt x="178" y="57"/>
                    <a:pt x="179" y="57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7" y="57"/>
                    <a:pt x="178" y="57"/>
                    <a:pt x="179" y="57"/>
                  </a:cubicBezTo>
                  <a:cubicBezTo>
                    <a:pt x="184" y="60"/>
                    <a:pt x="202" y="68"/>
                    <a:pt x="219" y="75"/>
                  </a:cubicBezTo>
                  <a:cubicBezTo>
                    <a:pt x="227" y="79"/>
                    <a:pt x="236" y="82"/>
                    <a:pt x="242" y="85"/>
                  </a:cubicBezTo>
                  <a:cubicBezTo>
                    <a:pt x="245" y="86"/>
                    <a:pt x="248" y="87"/>
                    <a:pt x="250" y="88"/>
                  </a:cubicBezTo>
                  <a:cubicBezTo>
                    <a:pt x="251" y="88"/>
                    <a:pt x="252" y="89"/>
                    <a:pt x="253" y="89"/>
                  </a:cubicBezTo>
                  <a:cubicBezTo>
                    <a:pt x="254" y="89"/>
                    <a:pt x="254" y="89"/>
                    <a:pt x="254" y="89"/>
                  </a:cubicBezTo>
                  <a:cubicBezTo>
                    <a:pt x="255" y="89"/>
                    <a:pt x="255" y="89"/>
                    <a:pt x="256" y="89"/>
                  </a:cubicBezTo>
                  <a:cubicBezTo>
                    <a:pt x="256" y="89"/>
                    <a:pt x="257" y="89"/>
                    <a:pt x="257" y="89"/>
                  </a:cubicBezTo>
                  <a:cubicBezTo>
                    <a:pt x="258" y="89"/>
                    <a:pt x="258" y="89"/>
                    <a:pt x="258" y="89"/>
                  </a:cubicBezTo>
                  <a:cubicBezTo>
                    <a:pt x="259" y="88"/>
                    <a:pt x="259" y="88"/>
                    <a:pt x="260" y="87"/>
                  </a:cubicBezTo>
                  <a:cubicBezTo>
                    <a:pt x="260" y="87"/>
                    <a:pt x="260" y="87"/>
                    <a:pt x="260" y="87"/>
                  </a:cubicBezTo>
                  <a:cubicBezTo>
                    <a:pt x="260" y="86"/>
                    <a:pt x="260" y="86"/>
                    <a:pt x="260" y="85"/>
                  </a:cubicBezTo>
                  <a:cubicBezTo>
                    <a:pt x="260" y="84"/>
                    <a:pt x="260" y="83"/>
                    <a:pt x="260" y="83"/>
                  </a:cubicBezTo>
                  <a:cubicBezTo>
                    <a:pt x="259" y="82"/>
                    <a:pt x="259" y="82"/>
                    <a:pt x="259" y="81"/>
                  </a:cubicBezTo>
                  <a:cubicBezTo>
                    <a:pt x="258" y="81"/>
                    <a:pt x="257" y="80"/>
                    <a:pt x="257" y="80"/>
                  </a:cubicBezTo>
                  <a:cubicBezTo>
                    <a:pt x="254" y="77"/>
                    <a:pt x="248" y="74"/>
                    <a:pt x="242" y="70"/>
                  </a:cubicBezTo>
                  <a:cubicBezTo>
                    <a:pt x="232" y="64"/>
                    <a:pt x="220" y="57"/>
                    <a:pt x="210" y="51"/>
                  </a:cubicBezTo>
                  <a:cubicBezTo>
                    <a:pt x="206" y="48"/>
                    <a:pt x="201" y="46"/>
                    <a:pt x="198" y="44"/>
                  </a:cubicBezTo>
                  <a:cubicBezTo>
                    <a:pt x="197" y="43"/>
                    <a:pt x="196" y="42"/>
                    <a:pt x="195" y="42"/>
                  </a:cubicBezTo>
                  <a:cubicBezTo>
                    <a:pt x="194" y="41"/>
                    <a:pt x="194" y="41"/>
                    <a:pt x="194" y="41"/>
                  </a:cubicBezTo>
                  <a:cubicBezTo>
                    <a:pt x="194" y="41"/>
                    <a:pt x="194" y="41"/>
                    <a:pt x="194" y="41"/>
                  </a:cubicBezTo>
                  <a:cubicBezTo>
                    <a:pt x="193" y="43"/>
                    <a:pt x="193" y="43"/>
                    <a:pt x="193" y="43"/>
                  </a:cubicBezTo>
                  <a:cubicBezTo>
                    <a:pt x="194" y="41"/>
                    <a:pt x="194" y="41"/>
                    <a:pt x="194" y="41"/>
                  </a:cubicBezTo>
                  <a:cubicBezTo>
                    <a:pt x="194" y="41"/>
                    <a:pt x="194" y="41"/>
                    <a:pt x="194" y="41"/>
                  </a:cubicBezTo>
                  <a:cubicBezTo>
                    <a:pt x="193" y="43"/>
                    <a:pt x="193" y="43"/>
                    <a:pt x="193" y="43"/>
                  </a:cubicBezTo>
                  <a:cubicBezTo>
                    <a:pt x="194" y="41"/>
                    <a:pt x="194" y="41"/>
                    <a:pt x="194" y="41"/>
                  </a:cubicBezTo>
                  <a:cubicBezTo>
                    <a:pt x="192" y="44"/>
                    <a:pt x="192" y="44"/>
                    <a:pt x="192" y="44"/>
                  </a:cubicBezTo>
                  <a:cubicBezTo>
                    <a:pt x="195" y="42"/>
                    <a:pt x="195" y="42"/>
                    <a:pt x="195" y="42"/>
                  </a:cubicBezTo>
                  <a:cubicBezTo>
                    <a:pt x="194" y="41"/>
                    <a:pt x="194" y="41"/>
                    <a:pt x="194" y="41"/>
                  </a:cubicBezTo>
                  <a:cubicBezTo>
                    <a:pt x="192" y="44"/>
                    <a:pt x="192" y="44"/>
                    <a:pt x="192" y="44"/>
                  </a:cubicBezTo>
                  <a:cubicBezTo>
                    <a:pt x="195" y="42"/>
                    <a:pt x="195" y="42"/>
                    <a:pt x="195" y="42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95" y="42"/>
                    <a:pt x="195" y="42"/>
                    <a:pt x="195" y="42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3" y="48"/>
                    <a:pt x="193" y="48"/>
                    <a:pt x="193" y="48"/>
                  </a:cubicBezTo>
                  <a:cubicBezTo>
                    <a:pt x="193" y="48"/>
                    <a:pt x="194" y="48"/>
                    <a:pt x="195" y="47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3" y="48"/>
                    <a:pt x="193" y="48"/>
                    <a:pt x="193" y="48"/>
                  </a:cubicBezTo>
                  <a:cubicBezTo>
                    <a:pt x="191" y="45"/>
                    <a:pt x="191" y="45"/>
                    <a:pt x="191" y="45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8"/>
                  </a:cubicBezTo>
                  <a:cubicBezTo>
                    <a:pt x="191" y="45"/>
                    <a:pt x="191" y="45"/>
                    <a:pt x="191" y="45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2" y="49"/>
                    <a:pt x="193" y="49"/>
                  </a:cubicBezTo>
                  <a:cubicBezTo>
                    <a:pt x="196" y="50"/>
                    <a:pt x="203" y="53"/>
                    <a:pt x="211" y="57"/>
                  </a:cubicBezTo>
                  <a:cubicBezTo>
                    <a:pt x="224" y="63"/>
                    <a:pt x="239" y="70"/>
                    <a:pt x="252" y="76"/>
                  </a:cubicBezTo>
                  <a:cubicBezTo>
                    <a:pt x="259" y="79"/>
                    <a:pt x="265" y="82"/>
                    <a:pt x="269" y="84"/>
                  </a:cubicBezTo>
                  <a:cubicBezTo>
                    <a:pt x="272" y="85"/>
                    <a:pt x="274" y="86"/>
                    <a:pt x="275" y="86"/>
                  </a:cubicBezTo>
                  <a:cubicBezTo>
                    <a:pt x="276" y="87"/>
                    <a:pt x="277" y="87"/>
                    <a:pt x="278" y="87"/>
                  </a:cubicBezTo>
                  <a:cubicBezTo>
                    <a:pt x="278" y="87"/>
                    <a:pt x="279" y="87"/>
                    <a:pt x="280" y="87"/>
                  </a:cubicBezTo>
                  <a:cubicBezTo>
                    <a:pt x="280" y="87"/>
                    <a:pt x="281" y="87"/>
                    <a:pt x="281" y="87"/>
                  </a:cubicBezTo>
                  <a:cubicBezTo>
                    <a:pt x="282" y="87"/>
                    <a:pt x="283" y="86"/>
                    <a:pt x="284" y="85"/>
                  </a:cubicBezTo>
                  <a:cubicBezTo>
                    <a:pt x="285" y="84"/>
                    <a:pt x="285" y="83"/>
                    <a:pt x="284" y="82"/>
                  </a:cubicBezTo>
                  <a:cubicBezTo>
                    <a:pt x="284" y="81"/>
                    <a:pt x="284" y="80"/>
                    <a:pt x="283" y="79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206" y="36"/>
                    <a:pt x="206" y="36"/>
                    <a:pt x="206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6" y="36"/>
                    <a:pt x="206" y="36"/>
                    <a:pt x="206" y="36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8" y="40"/>
                    <a:pt x="209" y="40"/>
                    <a:pt x="210" y="39"/>
                  </a:cubicBezTo>
                  <a:cubicBezTo>
                    <a:pt x="206" y="36"/>
                    <a:pt x="206" y="36"/>
                    <a:pt x="206" y="36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6" y="41"/>
                    <a:pt x="206" y="41"/>
                    <a:pt x="206" y="41"/>
                  </a:cubicBezTo>
                  <a:cubicBezTo>
                    <a:pt x="206" y="41"/>
                    <a:pt x="207" y="41"/>
                    <a:pt x="207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6" y="41"/>
                    <a:pt x="206" y="41"/>
                    <a:pt x="206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5" y="41"/>
                    <a:pt x="205" y="41"/>
                    <a:pt x="206" y="41"/>
                  </a:cubicBezTo>
                  <a:cubicBezTo>
                    <a:pt x="206" y="37"/>
                    <a:pt x="206" y="37"/>
                    <a:pt x="206" y="37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8"/>
                    <a:pt x="206" y="38"/>
                    <a:pt x="206" y="38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38"/>
                    <a:pt x="206" y="38"/>
                    <a:pt x="206" y="38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5" y="41"/>
                    <a:pt x="205" y="41"/>
                    <a:pt x="206" y="41"/>
                  </a:cubicBezTo>
                  <a:cubicBezTo>
                    <a:pt x="210" y="43"/>
                    <a:pt x="217" y="46"/>
                    <a:pt x="226" y="50"/>
                  </a:cubicBezTo>
                  <a:cubicBezTo>
                    <a:pt x="239" y="56"/>
                    <a:pt x="256" y="65"/>
                    <a:pt x="270" y="71"/>
                  </a:cubicBezTo>
                  <a:cubicBezTo>
                    <a:pt x="277" y="74"/>
                    <a:pt x="284" y="77"/>
                    <a:pt x="288" y="79"/>
                  </a:cubicBezTo>
                  <a:cubicBezTo>
                    <a:pt x="291" y="80"/>
                    <a:pt x="292" y="81"/>
                    <a:pt x="294" y="82"/>
                  </a:cubicBezTo>
                  <a:cubicBezTo>
                    <a:pt x="295" y="82"/>
                    <a:pt x="295" y="82"/>
                    <a:pt x="296" y="83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97" y="83"/>
                    <a:pt x="297" y="83"/>
                    <a:pt x="298" y="83"/>
                  </a:cubicBezTo>
                  <a:cubicBezTo>
                    <a:pt x="298" y="83"/>
                    <a:pt x="299" y="83"/>
                    <a:pt x="299" y="83"/>
                  </a:cubicBezTo>
                  <a:cubicBezTo>
                    <a:pt x="300" y="83"/>
                    <a:pt x="300" y="83"/>
                    <a:pt x="300" y="82"/>
                  </a:cubicBezTo>
                  <a:cubicBezTo>
                    <a:pt x="301" y="82"/>
                    <a:pt x="301" y="82"/>
                    <a:pt x="302" y="81"/>
                  </a:cubicBezTo>
                  <a:cubicBezTo>
                    <a:pt x="302" y="80"/>
                    <a:pt x="303" y="79"/>
                    <a:pt x="302" y="78"/>
                  </a:cubicBezTo>
                  <a:cubicBezTo>
                    <a:pt x="302" y="77"/>
                    <a:pt x="301" y="76"/>
                    <a:pt x="300" y="75"/>
                  </a:cubicBezTo>
                  <a:cubicBezTo>
                    <a:pt x="229" y="30"/>
                    <a:pt x="229" y="30"/>
                    <a:pt x="229" y="30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30" y="36"/>
                    <a:pt x="230" y="36"/>
                    <a:pt x="230" y="36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8" y="38"/>
                    <a:pt x="229" y="37"/>
                    <a:pt x="230" y="36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6" y="38"/>
                    <a:pt x="226" y="38"/>
                    <a:pt x="226" y="38"/>
                  </a:cubicBezTo>
                  <a:cubicBezTo>
                    <a:pt x="227" y="38"/>
                    <a:pt x="227" y="38"/>
                    <a:pt x="228" y="38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6" y="38"/>
                    <a:pt x="226" y="38"/>
                    <a:pt x="226" y="38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8"/>
                    <a:pt x="225" y="38"/>
                    <a:pt x="226" y="38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25" y="38"/>
                    <a:pt x="226" y="38"/>
                    <a:pt x="226" y="39"/>
                  </a:cubicBezTo>
                  <a:cubicBezTo>
                    <a:pt x="233" y="41"/>
                    <a:pt x="253" y="51"/>
                    <a:pt x="273" y="59"/>
                  </a:cubicBezTo>
                  <a:cubicBezTo>
                    <a:pt x="283" y="64"/>
                    <a:pt x="293" y="68"/>
                    <a:pt x="301" y="71"/>
                  </a:cubicBezTo>
                  <a:cubicBezTo>
                    <a:pt x="304" y="72"/>
                    <a:pt x="308" y="74"/>
                    <a:pt x="310" y="75"/>
                  </a:cubicBezTo>
                  <a:cubicBezTo>
                    <a:pt x="312" y="75"/>
                    <a:pt x="313" y="76"/>
                    <a:pt x="314" y="76"/>
                  </a:cubicBezTo>
                  <a:cubicBezTo>
                    <a:pt x="314" y="76"/>
                    <a:pt x="315" y="76"/>
                    <a:pt x="315" y="76"/>
                  </a:cubicBezTo>
                  <a:cubicBezTo>
                    <a:pt x="316" y="76"/>
                    <a:pt x="316" y="76"/>
                    <a:pt x="317" y="76"/>
                  </a:cubicBezTo>
                  <a:cubicBezTo>
                    <a:pt x="317" y="76"/>
                    <a:pt x="318" y="76"/>
                    <a:pt x="318" y="76"/>
                  </a:cubicBezTo>
                  <a:cubicBezTo>
                    <a:pt x="319" y="76"/>
                    <a:pt x="319" y="76"/>
                    <a:pt x="319" y="76"/>
                  </a:cubicBezTo>
                  <a:cubicBezTo>
                    <a:pt x="320" y="75"/>
                    <a:pt x="320" y="75"/>
                    <a:pt x="321" y="74"/>
                  </a:cubicBezTo>
                  <a:cubicBezTo>
                    <a:pt x="321" y="74"/>
                    <a:pt x="321" y="74"/>
                    <a:pt x="321" y="74"/>
                  </a:cubicBezTo>
                  <a:cubicBezTo>
                    <a:pt x="321" y="73"/>
                    <a:pt x="321" y="73"/>
                    <a:pt x="321" y="72"/>
                  </a:cubicBezTo>
                  <a:cubicBezTo>
                    <a:pt x="321" y="70"/>
                    <a:pt x="321" y="70"/>
                    <a:pt x="321" y="69"/>
                  </a:cubicBezTo>
                  <a:cubicBezTo>
                    <a:pt x="320" y="69"/>
                    <a:pt x="320" y="68"/>
                    <a:pt x="320" y="68"/>
                  </a:cubicBezTo>
                  <a:cubicBezTo>
                    <a:pt x="319" y="68"/>
                    <a:pt x="318" y="67"/>
                    <a:pt x="317" y="66"/>
                  </a:cubicBezTo>
                  <a:cubicBezTo>
                    <a:pt x="314" y="64"/>
                    <a:pt x="308" y="60"/>
                    <a:pt x="301" y="56"/>
                  </a:cubicBezTo>
                  <a:cubicBezTo>
                    <a:pt x="279" y="42"/>
                    <a:pt x="247" y="23"/>
                    <a:pt x="247" y="23"/>
                  </a:cubicBezTo>
                  <a:cubicBezTo>
                    <a:pt x="244" y="27"/>
                    <a:pt x="244" y="27"/>
                    <a:pt x="244" y="27"/>
                  </a:cubicBezTo>
                  <a:cubicBezTo>
                    <a:pt x="243" y="30"/>
                    <a:pt x="243" y="30"/>
                    <a:pt x="243" y="30"/>
                  </a:cubicBezTo>
                  <a:cubicBezTo>
                    <a:pt x="243" y="30"/>
                    <a:pt x="265" y="41"/>
                    <a:pt x="287" y="52"/>
                  </a:cubicBezTo>
                  <a:cubicBezTo>
                    <a:pt x="298" y="57"/>
                    <a:pt x="309" y="62"/>
                    <a:pt x="318" y="66"/>
                  </a:cubicBezTo>
                  <a:cubicBezTo>
                    <a:pt x="322" y="68"/>
                    <a:pt x="325" y="70"/>
                    <a:pt x="328" y="71"/>
                  </a:cubicBezTo>
                  <a:cubicBezTo>
                    <a:pt x="329" y="72"/>
                    <a:pt x="330" y="72"/>
                    <a:pt x="331" y="73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3" y="73"/>
                    <a:pt x="333" y="73"/>
                    <a:pt x="333" y="73"/>
                  </a:cubicBezTo>
                  <a:cubicBezTo>
                    <a:pt x="333" y="73"/>
                    <a:pt x="333" y="73"/>
                    <a:pt x="333" y="73"/>
                  </a:cubicBezTo>
                  <a:cubicBezTo>
                    <a:pt x="334" y="73"/>
                    <a:pt x="334" y="73"/>
                    <a:pt x="334" y="73"/>
                  </a:cubicBezTo>
                  <a:cubicBezTo>
                    <a:pt x="335" y="73"/>
                    <a:pt x="335" y="73"/>
                    <a:pt x="336" y="73"/>
                  </a:cubicBezTo>
                  <a:cubicBezTo>
                    <a:pt x="336" y="73"/>
                    <a:pt x="337" y="73"/>
                    <a:pt x="338" y="72"/>
                  </a:cubicBezTo>
                  <a:cubicBezTo>
                    <a:pt x="338" y="71"/>
                    <a:pt x="339" y="69"/>
                    <a:pt x="339" y="68"/>
                  </a:cubicBezTo>
                  <a:cubicBezTo>
                    <a:pt x="338" y="67"/>
                    <a:pt x="338" y="66"/>
                    <a:pt x="337" y="65"/>
                  </a:cubicBezTo>
                  <a:cubicBezTo>
                    <a:pt x="262" y="19"/>
                    <a:pt x="262" y="19"/>
                    <a:pt x="262" y="19"/>
                  </a:cubicBezTo>
                  <a:cubicBezTo>
                    <a:pt x="259" y="22"/>
                    <a:pt x="259" y="22"/>
                    <a:pt x="259" y="22"/>
                  </a:cubicBezTo>
                  <a:cubicBezTo>
                    <a:pt x="263" y="24"/>
                    <a:pt x="263" y="24"/>
                    <a:pt x="263" y="24"/>
                  </a:cubicBezTo>
                  <a:cubicBezTo>
                    <a:pt x="259" y="22"/>
                    <a:pt x="259" y="22"/>
                    <a:pt x="259" y="22"/>
                  </a:cubicBezTo>
                  <a:cubicBezTo>
                    <a:pt x="262" y="26"/>
                    <a:pt x="262" y="26"/>
                    <a:pt x="262" y="26"/>
                  </a:cubicBezTo>
                  <a:cubicBezTo>
                    <a:pt x="262" y="25"/>
                    <a:pt x="263" y="25"/>
                    <a:pt x="263" y="24"/>
                  </a:cubicBezTo>
                  <a:cubicBezTo>
                    <a:pt x="259" y="22"/>
                    <a:pt x="259" y="22"/>
                    <a:pt x="259" y="22"/>
                  </a:cubicBezTo>
                  <a:cubicBezTo>
                    <a:pt x="262" y="26"/>
                    <a:pt x="262" y="26"/>
                    <a:pt x="262" y="26"/>
                  </a:cubicBezTo>
                  <a:cubicBezTo>
                    <a:pt x="259" y="22"/>
                    <a:pt x="259" y="22"/>
                    <a:pt x="259" y="22"/>
                  </a:cubicBezTo>
                  <a:cubicBezTo>
                    <a:pt x="260" y="26"/>
                    <a:pt x="260" y="26"/>
                    <a:pt x="260" y="26"/>
                  </a:cubicBezTo>
                  <a:cubicBezTo>
                    <a:pt x="261" y="26"/>
                    <a:pt x="261" y="26"/>
                    <a:pt x="262" y="26"/>
                  </a:cubicBezTo>
                  <a:cubicBezTo>
                    <a:pt x="259" y="22"/>
                    <a:pt x="259" y="22"/>
                    <a:pt x="259" y="22"/>
                  </a:cubicBezTo>
                  <a:cubicBezTo>
                    <a:pt x="260" y="26"/>
                    <a:pt x="260" y="26"/>
                    <a:pt x="260" y="26"/>
                  </a:cubicBezTo>
                  <a:cubicBezTo>
                    <a:pt x="259" y="23"/>
                    <a:pt x="259" y="23"/>
                    <a:pt x="259" y="23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60" y="26"/>
                    <a:pt x="260" y="26"/>
                    <a:pt x="260" y="26"/>
                  </a:cubicBezTo>
                  <a:cubicBezTo>
                    <a:pt x="259" y="23"/>
                    <a:pt x="259" y="23"/>
                    <a:pt x="259" y="23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4"/>
                    <a:pt x="259" y="24"/>
                    <a:pt x="259" y="24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4"/>
                    <a:pt x="259" y="24"/>
                    <a:pt x="259" y="24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59" y="26"/>
                    <a:pt x="259" y="26"/>
                  </a:cubicBezTo>
                  <a:cubicBezTo>
                    <a:pt x="259" y="26"/>
                    <a:pt x="260" y="27"/>
                    <a:pt x="261" y="27"/>
                  </a:cubicBezTo>
                  <a:cubicBezTo>
                    <a:pt x="265" y="29"/>
                    <a:pt x="273" y="32"/>
                    <a:pt x="282" y="37"/>
                  </a:cubicBezTo>
                  <a:cubicBezTo>
                    <a:pt x="296" y="44"/>
                    <a:pt x="314" y="53"/>
                    <a:pt x="329" y="60"/>
                  </a:cubicBezTo>
                  <a:cubicBezTo>
                    <a:pt x="336" y="63"/>
                    <a:pt x="342" y="67"/>
                    <a:pt x="347" y="69"/>
                  </a:cubicBezTo>
                  <a:cubicBezTo>
                    <a:pt x="351" y="71"/>
                    <a:pt x="354" y="72"/>
                    <a:pt x="354" y="72"/>
                  </a:cubicBezTo>
                  <a:cubicBezTo>
                    <a:pt x="356" y="73"/>
                    <a:pt x="359" y="73"/>
                    <a:pt x="360" y="71"/>
                  </a:cubicBezTo>
                  <a:cubicBezTo>
                    <a:pt x="361" y="69"/>
                    <a:pt x="360" y="66"/>
                    <a:pt x="358" y="65"/>
                  </a:cubicBezTo>
                  <a:cubicBezTo>
                    <a:pt x="358" y="65"/>
                    <a:pt x="357" y="64"/>
                    <a:pt x="355" y="63"/>
                  </a:cubicBezTo>
                  <a:cubicBezTo>
                    <a:pt x="347" y="58"/>
                    <a:pt x="327" y="46"/>
                    <a:pt x="308" y="35"/>
                  </a:cubicBezTo>
                  <a:cubicBezTo>
                    <a:pt x="299" y="29"/>
                    <a:pt x="291" y="24"/>
                    <a:pt x="285" y="20"/>
                  </a:cubicBezTo>
                  <a:cubicBezTo>
                    <a:pt x="282" y="18"/>
                    <a:pt x="279" y="16"/>
                    <a:pt x="277" y="15"/>
                  </a:cubicBezTo>
                  <a:cubicBezTo>
                    <a:pt x="276" y="14"/>
                    <a:pt x="276" y="14"/>
                    <a:pt x="275" y="14"/>
                  </a:cubicBezTo>
                  <a:cubicBezTo>
                    <a:pt x="275" y="14"/>
                    <a:pt x="275" y="14"/>
                    <a:pt x="275" y="14"/>
                  </a:cubicBezTo>
                  <a:cubicBezTo>
                    <a:pt x="275" y="14"/>
                    <a:pt x="275" y="14"/>
                    <a:pt x="275" y="14"/>
                  </a:cubicBezTo>
                  <a:cubicBezTo>
                    <a:pt x="274" y="15"/>
                    <a:pt x="274" y="15"/>
                    <a:pt x="274" y="15"/>
                  </a:cubicBezTo>
                  <a:cubicBezTo>
                    <a:pt x="276" y="14"/>
                    <a:pt x="276" y="14"/>
                    <a:pt x="276" y="14"/>
                  </a:cubicBezTo>
                  <a:cubicBezTo>
                    <a:pt x="275" y="14"/>
                    <a:pt x="275" y="14"/>
                    <a:pt x="275" y="14"/>
                  </a:cubicBezTo>
                  <a:cubicBezTo>
                    <a:pt x="274" y="15"/>
                    <a:pt x="274" y="15"/>
                    <a:pt x="274" y="15"/>
                  </a:cubicBezTo>
                  <a:cubicBezTo>
                    <a:pt x="276" y="14"/>
                    <a:pt x="276" y="14"/>
                    <a:pt x="276" y="14"/>
                  </a:cubicBezTo>
                  <a:cubicBezTo>
                    <a:pt x="273" y="16"/>
                    <a:pt x="273" y="16"/>
                    <a:pt x="273" y="16"/>
                  </a:cubicBezTo>
                  <a:cubicBezTo>
                    <a:pt x="276" y="14"/>
                    <a:pt x="276" y="14"/>
                    <a:pt x="276" y="14"/>
                  </a:cubicBezTo>
                  <a:cubicBezTo>
                    <a:pt x="276" y="14"/>
                    <a:pt x="276" y="14"/>
                    <a:pt x="276" y="14"/>
                  </a:cubicBezTo>
                  <a:cubicBezTo>
                    <a:pt x="273" y="16"/>
                    <a:pt x="273" y="16"/>
                    <a:pt x="273" y="16"/>
                  </a:cubicBezTo>
                  <a:cubicBezTo>
                    <a:pt x="276" y="14"/>
                    <a:pt x="276" y="14"/>
                    <a:pt x="276" y="14"/>
                  </a:cubicBezTo>
                  <a:cubicBezTo>
                    <a:pt x="272" y="16"/>
                    <a:pt x="272" y="16"/>
                    <a:pt x="272" y="16"/>
                  </a:cubicBezTo>
                  <a:cubicBezTo>
                    <a:pt x="276" y="16"/>
                    <a:pt x="276" y="16"/>
                    <a:pt x="276" y="16"/>
                  </a:cubicBezTo>
                  <a:cubicBezTo>
                    <a:pt x="276" y="15"/>
                    <a:pt x="276" y="15"/>
                    <a:pt x="276" y="14"/>
                  </a:cubicBezTo>
                  <a:cubicBezTo>
                    <a:pt x="272" y="16"/>
                    <a:pt x="272" y="16"/>
                    <a:pt x="272" y="16"/>
                  </a:cubicBezTo>
                  <a:cubicBezTo>
                    <a:pt x="276" y="16"/>
                    <a:pt x="276" y="16"/>
                    <a:pt x="276" y="16"/>
                  </a:cubicBezTo>
                  <a:cubicBezTo>
                    <a:pt x="272" y="16"/>
                    <a:pt x="272" y="16"/>
                    <a:pt x="272" y="16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6" y="18"/>
                    <a:pt x="276" y="17"/>
                    <a:pt x="276" y="16"/>
                  </a:cubicBezTo>
                  <a:cubicBezTo>
                    <a:pt x="272" y="16"/>
                    <a:pt x="272" y="16"/>
                    <a:pt x="272" y="16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2" y="16"/>
                    <a:pt x="272" y="16"/>
                    <a:pt x="272" y="16"/>
                  </a:cubicBezTo>
                  <a:cubicBezTo>
                    <a:pt x="270" y="20"/>
                    <a:pt x="270" y="20"/>
                    <a:pt x="270" y="20"/>
                  </a:cubicBezTo>
                  <a:cubicBezTo>
                    <a:pt x="378" y="74"/>
                    <a:pt x="378" y="74"/>
                    <a:pt x="378" y="74"/>
                  </a:cubicBezTo>
                  <a:cubicBezTo>
                    <a:pt x="380" y="75"/>
                    <a:pt x="383" y="75"/>
                    <a:pt x="384" y="73"/>
                  </a:cubicBezTo>
                  <a:cubicBezTo>
                    <a:pt x="385" y="71"/>
                    <a:pt x="385" y="68"/>
                    <a:pt x="383" y="67"/>
                  </a:cubicBezTo>
                  <a:cubicBezTo>
                    <a:pt x="288" y="8"/>
                    <a:pt x="288" y="8"/>
                    <a:pt x="288" y="8"/>
                  </a:cubicBezTo>
                  <a:cubicBezTo>
                    <a:pt x="286" y="12"/>
                    <a:pt x="286" y="12"/>
                    <a:pt x="286" y="12"/>
                  </a:cubicBezTo>
                  <a:cubicBezTo>
                    <a:pt x="284" y="16"/>
                    <a:pt x="284" y="16"/>
                    <a:pt x="284" y="16"/>
                  </a:cubicBezTo>
                  <a:cubicBezTo>
                    <a:pt x="284" y="16"/>
                    <a:pt x="314" y="30"/>
                    <a:pt x="344" y="45"/>
                  </a:cubicBezTo>
                  <a:cubicBezTo>
                    <a:pt x="360" y="53"/>
                    <a:pt x="375" y="60"/>
                    <a:pt x="388" y="66"/>
                  </a:cubicBezTo>
                  <a:cubicBezTo>
                    <a:pt x="394" y="69"/>
                    <a:pt x="400" y="71"/>
                    <a:pt x="404" y="73"/>
                  </a:cubicBezTo>
                  <a:cubicBezTo>
                    <a:pt x="406" y="74"/>
                    <a:pt x="408" y="74"/>
                    <a:pt x="409" y="75"/>
                  </a:cubicBezTo>
                  <a:cubicBezTo>
                    <a:pt x="410" y="75"/>
                    <a:pt x="411" y="75"/>
                    <a:pt x="412" y="75"/>
                  </a:cubicBezTo>
                  <a:cubicBezTo>
                    <a:pt x="412" y="76"/>
                    <a:pt x="413" y="76"/>
                    <a:pt x="414" y="76"/>
                  </a:cubicBezTo>
                  <a:cubicBezTo>
                    <a:pt x="414" y="76"/>
                    <a:pt x="415" y="76"/>
                    <a:pt x="415" y="75"/>
                  </a:cubicBezTo>
                  <a:cubicBezTo>
                    <a:pt x="416" y="75"/>
                    <a:pt x="417" y="75"/>
                    <a:pt x="418" y="74"/>
                  </a:cubicBezTo>
                  <a:cubicBezTo>
                    <a:pt x="419" y="73"/>
                    <a:pt x="419" y="71"/>
                    <a:pt x="418" y="70"/>
                  </a:cubicBezTo>
                  <a:cubicBezTo>
                    <a:pt x="418" y="69"/>
                    <a:pt x="417" y="68"/>
                    <a:pt x="416" y="68"/>
                  </a:cubicBezTo>
                  <a:cubicBezTo>
                    <a:pt x="416" y="68"/>
                    <a:pt x="415" y="67"/>
                    <a:pt x="412" y="65"/>
                  </a:cubicBezTo>
                  <a:cubicBezTo>
                    <a:pt x="402" y="59"/>
                    <a:pt x="378" y="45"/>
                    <a:pt x="356" y="31"/>
                  </a:cubicBezTo>
                  <a:cubicBezTo>
                    <a:pt x="345" y="25"/>
                    <a:pt x="335" y="18"/>
                    <a:pt x="327" y="13"/>
                  </a:cubicBezTo>
                  <a:cubicBezTo>
                    <a:pt x="323" y="11"/>
                    <a:pt x="320" y="9"/>
                    <a:pt x="318" y="7"/>
                  </a:cubicBezTo>
                  <a:cubicBezTo>
                    <a:pt x="317" y="7"/>
                    <a:pt x="316" y="6"/>
                    <a:pt x="316" y="6"/>
                  </a:cubicBezTo>
                  <a:cubicBezTo>
                    <a:pt x="316" y="5"/>
                    <a:pt x="316" y="5"/>
                    <a:pt x="316" y="5"/>
                  </a:cubicBezTo>
                  <a:cubicBezTo>
                    <a:pt x="316" y="5"/>
                    <a:pt x="316" y="5"/>
                    <a:pt x="316" y="5"/>
                  </a:cubicBezTo>
                  <a:cubicBezTo>
                    <a:pt x="315" y="7"/>
                    <a:pt x="315" y="7"/>
                    <a:pt x="315" y="7"/>
                  </a:cubicBezTo>
                  <a:cubicBezTo>
                    <a:pt x="316" y="6"/>
                    <a:pt x="316" y="6"/>
                    <a:pt x="316" y="6"/>
                  </a:cubicBezTo>
                  <a:cubicBezTo>
                    <a:pt x="316" y="5"/>
                    <a:pt x="316" y="5"/>
                    <a:pt x="316" y="5"/>
                  </a:cubicBezTo>
                  <a:cubicBezTo>
                    <a:pt x="315" y="7"/>
                    <a:pt x="315" y="7"/>
                    <a:pt x="315" y="7"/>
                  </a:cubicBezTo>
                  <a:cubicBezTo>
                    <a:pt x="316" y="6"/>
                    <a:pt x="316" y="6"/>
                    <a:pt x="316" y="6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17" y="8"/>
                    <a:pt x="317" y="8"/>
                    <a:pt x="317" y="8"/>
                  </a:cubicBezTo>
                  <a:cubicBezTo>
                    <a:pt x="317" y="6"/>
                    <a:pt x="316" y="6"/>
                    <a:pt x="316" y="6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17" y="8"/>
                    <a:pt x="317" y="8"/>
                    <a:pt x="317" y="8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6" y="9"/>
                    <a:pt x="317" y="8"/>
                    <a:pt x="317" y="8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6" y="10"/>
                    <a:pt x="316" y="10"/>
                    <a:pt x="316" y="10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4" y="12"/>
                    <a:pt x="314" y="12"/>
                    <a:pt x="314" y="12"/>
                  </a:cubicBezTo>
                  <a:cubicBezTo>
                    <a:pt x="314" y="11"/>
                    <a:pt x="315" y="11"/>
                    <a:pt x="316" y="10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4" y="12"/>
                    <a:pt x="314" y="12"/>
                    <a:pt x="314" y="12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3" y="12"/>
                    <a:pt x="313" y="12"/>
                    <a:pt x="314" y="12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9"/>
                    <a:pt x="312" y="9"/>
                    <a:pt x="312" y="9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9"/>
                    <a:pt x="312" y="9"/>
                    <a:pt x="312" y="9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2" y="12"/>
                    <a:pt x="312" y="12"/>
                  </a:cubicBezTo>
                  <a:cubicBezTo>
                    <a:pt x="312" y="12"/>
                    <a:pt x="313" y="12"/>
                    <a:pt x="314" y="13"/>
                  </a:cubicBezTo>
                  <a:cubicBezTo>
                    <a:pt x="319" y="15"/>
                    <a:pt x="330" y="21"/>
                    <a:pt x="343" y="27"/>
                  </a:cubicBezTo>
                  <a:cubicBezTo>
                    <a:pt x="362" y="37"/>
                    <a:pt x="387" y="51"/>
                    <a:pt x="407" y="61"/>
                  </a:cubicBezTo>
                  <a:cubicBezTo>
                    <a:pt x="417" y="66"/>
                    <a:pt x="426" y="71"/>
                    <a:pt x="432" y="75"/>
                  </a:cubicBezTo>
                  <a:cubicBezTo>
                    <a:pt x="438" y="78"/>
                    <a:pt x="442" y="80"/>
                    <a:pt x="442" y="80"/>
                  </a:cubicBezTo>
                  <a:cubicBezTo>
                    <a:pt x="443" y="81"/>
                    <a:pt x="445" y="81"/>
                    <a:pt x="446" y="80"/>
                  </a:cubicBezTo>
                  <a:cubicBezTo>
                    <a:pt x="448" y="79"/>
                    <a:pt x="448" y="78"/>
                    <a:pt x="448" y="76"/>
                  </a:cubicBezTo>
                  <a:cubicBezTo>
                    <a:pt x="448" y="75"/>
                    <a:pt x="448" y="74"/>
                    <a:pt x="448" y="74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3" y="70"/>
                    <a:pt x="435" y="65"/>
                    <a:pt x="424" y="59"/>
                  </a:cubicBezTo>
                  <a:cubicBezTo>
                    <a:pt x="408" y="49"/>
                    <a:pt x="386" y="35"/>
                    <a:pt x="367" y="23"/>
                  </a:cubicBezTo>
                  <a:cubicBezTo>
                    <a:pt x="358" y="18"/>
                    <a:pt x="350" y="12"/>
                    <a:pt x="344" y="9"/>
                  </a:cubicBezTo>
                  <a:cubicBezTo>
                    <a:pt x="341" y="7"/>
                    <a:pt x="339" y="5"/>
                    <a:pt x="337" y="4"/>
                  </a:cubicBezTo>
                  <a:cubicBezTo>
                    <a:pt x="336" y="4"/>
                    <a:pt x="336" y="3"/>
                    <a:pt x="335" y="3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3" y="5"/>
                    <a:pt x="333" y="5"/>
                    <a:pt x="333" y="5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3" y="5"/>
                    <a:pt x="333" y="5"/>
                    <a:pt x="333" y="5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6" y="4"/>
                    <a:pt x="336" y="4"/>
                    <a:pt x="336" y="4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6" y="4"/>
                    <a:pt x="336" y="4"/>
                    <a:pt x="336" y="4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6" y="4"/>
                    <a:pt x="336" y="4"/>
                    <a:pt x="336" y="4"/>
                  </a:cubicBezTo>
                  <a:cubicBezTo>
                    <a:pt x="336" y="4"/>
                    <a:pt x="336" y="4"/>
                    <a:pt x="336" y="4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6" y="4"/>
                    <a:pt x="336" y="4"/>
                    <a:pt x="336" y="4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6" y="6"/>
                    <a:pt x="336" y="6"/>
                    <a:pt x="336" y="6"/>
                  </a:cubicBezTo>
                  <a:cubicBezTo>
                    <a:pt x="336" y="5"/>
                    <a:pt x="336" y="5"/>
                    <a:pt x="336" y="4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6" y="6"/>
                    <a:pt x="336" y="6"/>
                    <a:pt x="336" y="6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0" y="10"/>
                    <a:pt x="330" y="10"/>
                    <a:pt x="330" y="10"/>
                  </a:cubicBezTo>
                  <a:cubicBezTo>
                    <a:pt x="330" y="10"/>
                    <a:pt x="370" y="31"/>
                    <a:pt x="409" y="53"/>
                  </a:cubicBezTo>
                  <a:cubicBezTo>
                    <a:pt x="429" y="63"/>
                    <a:pt x="449" y="74"/>
                    <a:pt x="464" y="82"/>
                  </a:cubicBezTo>
                  <a:cubicBezTo>
                    <a:pt x="472" y="86"/>
                    <a:pt x="478" y="89"/>
                    <a:pt x="483" y="92"/>
                  </a:cubicBezTo>
                  <a:cubicBezTo>
                    <a:pt x="485" y="93"/>
                    <a:pt x="487" y="94"/>
                    <a:pt x="488" y="95"/>
                  </a:cubicBezTo>
                  <a:cubicBezTo>
                    <a:pt x="489" y="95"/>
                    <a:pt x="490" y="95"/>
                    <a:pt x="490" y="95"/>
                  </a:cubicBezTo>
                  <a:cubicBezTo>
                    <a:pt x="491" y="96"/>
                    <a:pt x="491" y="96"/>
                    <a:pt x="491" y="96"/>
                  </a:cubicBezTo>
                  <a:cubicBezTo>
                    <a:pt x="491" y="96"/>
                    <a:pt x="491" y="96"/>
                    <a:pt x="491" y="96"/>
                  </a:cubicBezTo>
                  <a:cubicBezTo>
                    <a:pt x="492" y="96"/>
                    <a:pt x="492" y="96"/>
                    <a:pt x="493" y="96"/>
                  </a:cubicBezTo>
                  <a:cubicBezTo>
                    <a:pt x="493" y="96"/>
                    <a:pt x="493" y="96"/>
                    <a:pt x="494" y="96"/>
                  </a:cubicBezTo>
                  <a:cubicBezTo>
                    <a:pt x="494" y="95"/>
                    <a:pt x="495" y="95"/>
                    <a:pt x="496" y="94"/>
                  </a:cubicBezTo>
                  <a:cubicBezTo>
                    <a:pt x="497" y="93"/>
                    <a:pt x="497" y="92"/>
                    <a:pt x="497" y="91"/>
                  </a:cubicBezTo>
                  <a:cubicBezTo>
                    <a:pt x="497" y="90"/>
                    <a:pt x="496" y="89"/>
                    <a:pt x="495" y="88"/>
                  </a:cubicBezTo>
                  <a:cubicBezTo>
                    <a:pt x="355" y="1"/>
                    <a:pt x="355" y="1"/>
                    <a:pt x="355" y="1"/>
                  </a:cubicBezTo>
                  <a:cubicBezTo>
                    <a:pt x="353" y="0"/>
                    <a:pt x="351" y="0"/>
                    <a:pt x="350" y="2"/>
                  </a:cubicBezTo>
                  <a:cubicBezTo>
                    <a:pt x="348" y="4"/>
                    <a:pt x="349" y="7"/>
                    <a:pt x="351" y="8"/>
                  </a:cubicBezTo>
                  <a:cubicBezTo>
                    <a:pt x="490" y="95"/>
                    <a:pt x="490" y="95"/>
                    <a:pt x="490" y="95"/>
                  </a:cubicBezTo>
                  <a:cubicBezTo>
                    <a:pt x="493" y="92"/>
                    <a:pt x="493" y="92"/>
                    <a:pt x="493" y="92"/>
                  </a:cubicBezTo>
                  <a:cubicBezTo>
                    <a:pt x="489" y="89"/>
                    <a:pt x="489" y="89"/>
                    <a:pt x="489" y="89"/>
                  </a:cubicBezTo>
                  <a:cubicBezTo>
                    <a:pt x="493" y="92"/>
                    <a:pt x="493" y="92"/>
                    <a:pt x="493" y="92"/>
                  </a:cubicBezTo>
                  <a:cubicBezTo>
                    <a:pt x="491" y="88"/>
                    <a:pt x="491" y="88"/>
                    <a:pt x="491" y="88"/>
                  </a:cubicBezTo>
                  <a:cubicBezTo>
                    <a:pt x="491" y="88"/>
                    <a:pt x="490" y="88"/>
                    <a:pt x="489" y="89"/>
                  </a:cubicBezTo>
                  <a:cubicBezTo>
                    <a:pt x="493" y="92"/>
                    <a:pt x="493" y="92"/>
                    <a:pt x="493" y="92"/>
                  </a:cubicBezTo>
                  <a:cubicBezTo>
                    <a:pt x="491" y="88"/>
                    <a:pt x="491" y="88"/>
                    <a:pt x="491" y="88"/>
                  </a:cubicBezTo>
                  <a:cubicBezTo>
                    <a:pt x="493" y="92"/>
                    <a:pt x="493" y="92"/>
                    <a:pt x="493" y="92"/>
                  </a:cubicBezTo>
                  <a:cubicBezTo>
                    <a:pt x="493" y="87"/>
                    <a:pt x="493" y="87"/>
                    <a:pt x="493" y="87"/>
                  </a:cubicBezTo>
                  <a:cubicBezTo>
                    <a:pt x="492" y="87"/>
                    <a:pt x="492" y="87"/>
                    <a:pt x="491" y="88"/>
                  </a:cubicBezTo>
                  <a:cubicBezTo>
                    <a:pt x="493" y="92"/>
                    <a:pt x="493" y="92"/>
                    <a:pt x="493" y="92"/>
                  </a:cubicBezTo>
                  <a:cubicBezTo>
                    <a:pt x="493" y="87"/>
                    <a:pt x="493" y="87"/>
                    <a:pt x="493" y="87"/>
                  </a:cubicBezTo>
                  <a:cubicBezTo>
                    <a:pt x="493" y="91"/>
                    <a:pt x="493" y="91"/>
                    <a:pt x="493" y="91"/>
                  </a:cubicBezTo>
                  <a:cubicBezTo>
                    <a:pt x="493" y="87"/>
                    <a:pt x="493" y="87"/>
                    <a:pt x="493" y="87"/>
                  </a:cubicBezTo>
                  <a:cubicBezTo>
                    <a:pt x="493" y="87"/>
                    <a:pt x="493" y="87"/>
                    <a:pt x="493" y="87"/>
                  </a:cubicBezTo>
                  <a:cubicBezTo>
                    <a:pt x="493" y="91"/>
                    <a:pt x="493" y="91"/>
                    <a:pt x="493" y="91"/>
                  </a:cubicBezTo>
                  <a:cubicBezTo>
                    <a:pt x="493" y="87"/>
                    <a:pt x="493" y="87"/>
                    <a:pt x="493" y="87"/>
                  </a:cubicBezTo>
                  <a:cubicBezTo>
                    <a:pt x="493" y="90"/>
                    <a:pt x="493" y="90"/>
                    <a:pt x="493" y="90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3" y="87"/>
                    <a:pt x="493" y="87"/>
                    <a:pt x="493" y="87"/>
                  </a:cubicBezTo>
                  <a:cubicBezTo>
                    <a:pt x="493" y="90"/>
                    <a:pt x="493" y="90"/>
                    <a:pt x="493" y="90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3" y="87"/>
                    <a:pt x="492" y="87"/>
                    <a:pt x="491" y="86"/>
                  </a:cubicBezTo>
                  <a:cubicBezTo>
                    <a:pt x="479" y="80"/>
                    <a:pt x="439" y="59"/>
                    <a:pt x="403" y="40"/>
                  </a:cubicBezTo>
                  <a:cubicBezTo>
                    <a:pt x="385" y="30"/>
                    <a:pt x="368" y="21"/>
                    <a:pt x="355" y="14"/>
                  </a:cubicBezTo>
                  <a:cubicBezTo>
                    <a:pt x="349" y="10"/>
                    <a:pt x="344" y="7"/>
                    <a:pt x="340" y="5"/>
                  </a:cubicBezTo>
                  <a:cubicBezTo>
                    <a:pt x="336" y="4"/>
                    <a:pt x="334" y="2"/>
                    <a:pt x="334" y="2"/>
                  </a:cubicBezTo>
                  <a:cubicBezTo>
                    <a:pt x="333" y="2"/>
                    <a:pt x="331" y="2"/>
                    <a:pt x="330" y="2"/>
                  </a:cubicBezTo>
                  <a:cubicBezTo>
                    <a:pt x="329" y="3"/>
                    <a:pt x="328" y="5"/>
                    <a:pt x="328" y="6"/>
                  </a:cubicBezTo>
                  <a:cubicBezTo>
                    <a:pt x="328" y="8"/>
                    <a:pt x="328" y="8"/>
                    <a:pt x="328" y="8"/>
                  </a:cubicBezTo>
                  <a:cubicBezTo>
                    <a:pt x="329" y="9"/>
                    <a:pt x="329" y="9"/>
                    <a:pt x="329" y="9"/>
                  </a:cubicBezTo>
                  <a:cubicBezTo>
                    <a:pt x="330" y="10"/>
                    <a:pt x="330" y="10"/>
                    <a:pt x="330" y="10"/>
                  </a:cubicBezTo>
                  <a:cubicBezTo>
                    <a:pt x="330" y="10"/>
                    <a:pt x="331" y="11"/>
                    <a:pt x="332" y="11"/>
                  </a:cubicBezTo>
                  <a:cubicBezTo>
                    <a:pt x="341" y="17"/>
                    <a:pt x="368" y="34"/>
                    <a:pt x="393" y="49"/>
                  </a:cubicBezTo>
                  <a:cubicBezTo>
                    <a:pt x="406" y="57"/>
                    <a:pt x="418" y="65"/>
                    <a:pt x="427" y="70"/>
                  </a:cubicBezTo>
                  <a:cubicBezTo>
                    <a:pt x="431" y="73"/>
                    <a:pt x="435" y="76"/>
                    <a:pt x="438" y="77"/>
                  </a:cubicBezTo>
                  <a:cubicBezTo>
                    <a:pt x="439" y="78"/>
                    <a:pt x="440" y="79"/>
                    <a:pt x="441" y="79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3" y="78"/>
                    <a:pt x="443" y="78"/>
                    <a:pt x="443" y="78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3" y="78"/>
                    <a:pt x="443" y="78"/>
                    <a:pt x="443" y="78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0" y="78"/>
                    <a:pt x="440" y="78"/>
                    <a:pt x="440" y="78"/>
                  </a:cubicBezTo>
                  <a:cubicBezTo>
                    <a:pt x="441" y="79"/>
                    <a:pt x="441" y="79"/>
                    <a:pt x="441" y="79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0" y="78"/>
                    <a:pt x="440" y="78"/>
                    <a:pt x="440" y="78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0" y="76"/>
                    <a:pt x="440" y="76"/>
                    <a:pt x="440" y="76"/>
                  </a:cubicBezTo>
                  <a:cubicBezTo>
                    <a:pt x="440" y="77"/>
                    <a:pt x="440" y="78"/>
                    <a:pt x="440" y="78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0" y="76"/>
                    <a:pt x="440" y="76"/>
                    <a:pt x="440" y="76"/>
                  </a:cubicBezTo>
                  <a:cubicBezTo>
                    <a:pt x="444" y="76"/>
                    <a:pt x="444" y="76"/>
                    <a:pt x="444" y="76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14" y="55"/>
                    <a:pt x="382" y="38"/>
                  </a:cubicBezTo>
                  <a:cubicBezTo>
                    <a:pt x="365" y="29"/>
                    <a:pt x="349" y="21"/>
                    <a:pt x="337" y="14"/>
                  </a:cubicBezTo>
                  <a:cubicBezTo>
                    <a:pt x="330" y="11"/>
                    <a:pt x="325" y="9"/>
                    <a:pt x="321" y="7"/>
                  </a:cubicBezTo>
                  <a:cubicBezTo>
                    <a:pt x="319" y="6"/>
                    <a:pt x="317" y="5"/>
                    <a:pt x="316" y="4"/>
                  </a:cubicBezTo>
                  <a:cubicBezTo>
                    <a:pt x="316" y="4"/>
                    <a:pt x="315" y="4"/>
                    <a:pt x="315" y="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4" y="3"/>
                    <a:pt x="313" y="3"/>
                    <a:pt x="312" y="3"/>
                  </a:cubicBezTo>
                  <a:cubicBezTo>
                    <a:pt x="312" y="3"/>
                    <a:pt x="312" y="3"/>
                    <a:pt x="311" y="3"/>
                  </a:cubicBezTo>
                  <a:cubicBezTo>
                    <a:pt x="310" y="4"/>
                    <a:pt x="309" y="4"/>
                    <a:pt x="309" y="5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09" y="5"/>
                    <a:pt x="309" y="5"/>
                    <a:pt x="309" y="5"/>
                  </a:cubicBezTo>
                  <a:cubicBezTo>
                    <a:pt x="308" y="6"/>
                    <a:pt x="308" y="7"/>
                    <a:pt x="308" y="8"/>
                  </a:cubicBezTo>
                  <a:cubicBezTo>
                    <a:pt x="308" y="9"/>
                    <a:pt x="308" y="10"/>
                    <a:pt x="309" y="10"/>
                  </a:cubicBezTo>
                  <a:cubicBezTo>
                    <a:pt x="309" y="11"/>
                    <a:pt x="310" y="11"/>
                    <a:pt x="310" y="12"/>
                  </a:cubicBezTo>
                  <a:cubicBezTo>
                    <a:pt x="311" y="12"/>
                    <a:pt x="312" y="13"/>
                    <a:pt x="313" y="14"/>
                  </a:cubicBezTo>
                  <a:cubicBezTo>
                    <a:pt x="318" y="17"/>
                    <a:pt x="326" y="23"/>
                    <a:pt x="336" y="29"/>
                  </a:cubicBezTo>
                  <a:cubicBezTo>
                    <a:pt x="366" y="48"/>
                    <a:pt x="412" y="75"/>
                    <a:pt x="412" y="75"/>
                  </a:cubicBezTo>
                  <a:cubicBezTo>
                    <a:pt x="414" y="71"/>
                    <a:pt x="414" y="71"/>
                    <a:pt x="414" y="71"/>
                  </a:cubicBezTo>
                  <a:cubicBezTo>
                    <a:pt x="411" y="69"/>
                    <a:pt x="411" y="69"/>
                    <a:pt x="411" y="69"/>
                  </a:cubicBezTo>
                  <a:cubicBezTo>
                    <a:pt x="414" y="71"/>
                    <a:pt x="414" y="71"/>
                    <a:pt x="414" y="71"/>
                  </a:cubicBezTo>
                  <a:cubicBezTo>
                    <a:pt x="413" y="67"/>
                    <a:pt x="413" y="67"/>
                    <a:pt x="413" y="67"/>
                  </a:cubicBezTo>
                  <a:cubicBezTo>
                    <a:pt x="412" y="67"/>
                    <a:pt x="411" y="68"/>
                    <a:pt x="411" y="69"/>
                  </a:cubicBezTo>
                  <a:cubicBezTo>
                    <a:pt x="414" y="71"/>
                    <a:pt x="414" y="71"/>
                    <a:pt x="414" y="71"/>
                  </a:cubicBezTo>
                  <a:cubicBezTo>
                    <a:pt x="413" y="67"/>
                    <a:pt x="413" y="67"/>
                    <a:pt x="413" y="67"/>
                  </a:cubicBezTo>
                  <a:cubicBezTo>
                    <a:pt x="414" y="70"/>
                    <a:pt x="414" y="70"/>
                    <a:pt x="414" y="70"/>
                  </a:cubicBezTo>
                  <a:cubicBezTo>
                    <a:pt x="414" y="67"/>
                    <a:pt x="414" y="67"/>
                    <a:pt x="414" y="67"/>
                  </a:cubicBezTo>
                  <a:cubicBezTo>
                    <a:pt x="414" y="67"/>
                    <a:pt x="413" y="67"/>
                    <a:pt x="413" y="67"/>
                  </a:cubicBezTo>
                  <a:cubicBezTo>
                    <a:pt x="414" y="70"/>
                    <a:pt x="414" y="70"/>
                    <a:pt x="414" y="70"/>
                  </a:cubicBezTo>
                  <a:cubicBezTo>
                    <a:pt x="414" y="67"/>
                    <a:pt x="414" y="67"/>
                    <a:pt x="414" y="67"/>
                  </a:cubicBezTo>
                  <a:cubicBezTo>
                    <a:pt x="414" y="68"/>
                    <a:pt x="414" y="68"/>
                    <a:pt x="414" y="68"/>
                  </a:cubicBezTo>
                  <a:cubicBezTo>
                    <a:pt x="414" y="67"/>
                    <a:pt x="414" y="67"/>
                    <a:pt x="414" y="67"/>
                  </a:cubicBezTo>
                  <a:cubicBezTo>
                    <a:pt x="414" y="67"/>
                    <a:pt x="414" y="67"/>
                    <a:pt x="414" y="67"/>
                  </a:cubicBezTo>
                  <a:cubicBezTo>
                    <a:pt x="414" y="68"/>
                    <a:pt x="414" y="68"/>
                    <a:pt x="414" y="68"/>
                  </a:cubicBezTo>
                  <a:cubicBezTo>
                    <a:pt x="414" y="67"/>
                    <a:pt x="414" y="67"/>
                    <a:pt x="414" y="67"/>
                  </a:cubicBezTo>
                  <a:cubicBezTo>
                    <a:pt x="414" y="67"/>
                    <a:pt x="414" y="67"/>
                    <a:pt x="414" y="67"/>
                  </a:cubicBezTo>
                  <a:cubicBezTo>
                    <a:pt x="413" y="67"/>
                    <a:pt x="412" y="67"/>
                    <a:pt x="410" y="66"/>
                  </a:cubicBezTo>
                  <a:cubicBezTo>
                    <a:pt x="405" y="64"/>
                    <a:pt x="394" y="59"/>
                    <a:pt x="381" y="54"/>
                  </a:cubicBezTo>
                  <a:cubicBezTo>
                    <a:pt x="363" y="45"/>
                    <a:pt x="339" y="33"/>
                    <a:pt x="321" y="24"/>
                  </a:cubicBezTo>
                  <a:cubicBezTo>
                    <a:pt x="311" y="19"/>
                    <a:pt x="303" y="15"/>
                    <a:pt x="297" y="13"/>
                  </a:cubicBezTo>
                  <a:cubicBezTo>
                    <a:pt x="292" y="10"/>
                    <a:pt x="288" y="8"/>
                    <a:pt x="288" y="8"/>
                  </a:cubicBezTo>
                  <a:cubicBezTo>
                    <a:pt x="286" y="7"/>
                    <a:pt x="283" y="8"/>
                    <a:pt x="282" y="10"/>
                  </a:cubicBezTo>
                  <a:cubicBezTo>
                    <a:pt x="281" y="12"/>
                    <a:pt x="282" y="14"/>
                    <a:pt x="284" y="15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2" y="11"/>
                    <a:pt x="270" y="12"/>
                    <a:pt x="268" y="14"/>
                  </a:cubicBezTo>
                  <a:cubicBezTo>
                    <a:pt x="268" y="15"/>
                    <a:pt x="268" y="15"/>
                    <a:pt x="268" y="16"/>
                  </a:cubicBezTo>
                  <a:cubicBezTo>
                    <a:pt x="268" y="18"/>
                    <a:pt x="268" y="18"/>
                    <a:pt x="268" y="19"/>
                  </a:cubicBezTo>
                  <a:cubicBezTo>
                    <a:pt x="269" y="19"/>
                    <a:pt x="269" y="20"/>
                    <a:pt x="270" y="20"/>
                  </a:cubicBezTo>
                  <a:cubicBezTo>
                    <a:pt x="270" y="21"/>
                    <a:pt x="271" y="21"/>
                    <a:pt x="272" y="22"/>
                  </a:cubicBezTo>
                  <a:cubicBezTo>
                    <a:pt x="276" y="25"/>
                    <a:pt x="283" y="29"/>
                    <a:pt x="291" y="34"/>
                  </a:cubicBezTo>
                  <a:cubicBezTo>
                    <a:pt x="316" y="50"/>
                    <a:pt x="354" y="72"/>
                    <a:pt x="354" y="72"/>
                  </a:cubicBezTo>
                  <a:cubicBezTo>
                    <a:pt x="356" y="69"/>
                    <a:pt x="356" y="69"/>
                    <a:pt x="356" y="69"/>
                  </a:cubicBezTo>
                  <a:cubicBezTo>
                    <a:pt x="358" y="65"/>
                    <a:pt x="358" y="65"/>
                    <a:pt x="358" y="65"/>
                  </a:cubicBezTo>
                  <a:cubicBezTo>
                    <a:pt x="358" y="65"/>
                    <a:pt x="335" y="53"/>
                    <a:pt x="311" y="42"/>
                  </a:cubicBezTo>
                  <a:cubicBezTo>
                    <a:pt x="300" y="36"/>
                    <a:pt x="288" y="30"/>
                    <a:pt x="278" y="26"/>
                  </a:cubicBezTo>
                  <a:cubicBezTo>
                    <a:pt x="274" y="23"/>
                    <a:pt x="270" y="22"/>
                    <a:pt x="267" y="20"/>
                  </a:cubicBezTo>
                  <a:cubicBezTo>
                    <a:pt x="265" y="20"/>
                    <a:pt x="264" y="19"/>
                    <a:pt x="263" y="19"/>
                  </a:cubicBezTo>
                  <a:cubicBezTo>
                    <a:pt x="262" y="18"/>
                    <a:pt x="262" y="18"/>
                    <a:pt x="261" y="18"/>
                  </a:cubicBezTo>
                  <a:cubicBezTo>
                    <a:pt x="261" y="18"/>
                    <a:pt x="260" y="18"/>
                    <a:pt x="259" y="18"/>
                  </a:cubicBezTo>
                  <a:cubicBezTo>
                    <a:pt x="259" y="18"/>
                    <a:pt x="259" y="18"/>
                    <a:pt x="258" y="18"/>
                  </a:cubicBezTo>
                  <a:cubicBezTo>
                    <a:pt x="258" y="18"/>
                    <a:pt x="257" y="18"/>
                    <a:pt x="257" y="19"/>
                  </a:cubicBezTo>
                  <a:cubicBezTo>
                    <a:pt x="256" y="19"/>
                    <a:pt x="256" y="19"/>
                    <a:pt x="256" y="20"/>
                  </a:cubicBezTo>
                  <a:cubicBezTo>
                    <a:pt x="254" y="22"/>
                    <a:pt x="255" y="25"/>
                    <a:pt x="257" y="26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1" y="67"/>
                    <a:pt x="331" y="67"/>
                    <a:pt x="331" y="67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3" y="65"/>
                    <a:pt x="333" y="65"/>
                    <a:pt x="333" y="65"/>
                  </a:cubicBezTo>
                  <a:cubicBezTo>
                    <a:pt x="333" y="65"/>
                    <a:pt x="332" y="66"/>
                    <a:pt x="331" y="67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3" y="65"/>
                    <a:pt x="333" y="65"/>
                    <a:pt x="333" y="65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5"/>
                    <a:pt x="334" y="65"/>
                    <a:pt x="334" y="65"/>
                  </a:cubicBezTo>
                  <a:cubicBezTo>
                    <a:pt x="334" y="65"/>
                    <a:pt x="334" y="65"/>
                    <a:pt x="333" y="65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5"/>
                    <a:pt x="334" y="65"/>
                    <a:pt x="334" y="65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5" y="65"/>
                    <a:pt x="335" y="65"/>
                    <a:pt x="334" y="65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5" y="67"/>
                    <a:pt x="335" y="67"/>
                    <a:pt x="335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5" y="67"/>
                    <a:pt x="335" y="67"/>
                    <a:pt x="335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5" y="65"/>
                    <a:pt x="335" y="65"/>
                    <a:pt x="334" y="64"/>
                  </a:cubicBezTo>
                  <a:cubicBezTo>
                    <a:pt x="330" y="63"/>
                    <a:pt x="323" y="60"/>
                    <a:pt x="314" y="55"/>
                  </a:cubicBezTo>
                  <a:cubicBezTo>
                    <a:pt x="301" y="49"/>
                    <a:pt x="284" y="41"/>
                    <a:pt x="270" y="34"/>
                  </a:cubicBezTo>
                  <a:cubicBezTo>
                    <a:pt x="264" y="31"/>
                    <a:pt x="258" y="28"/>
                    <a:pt x="253" y="26"/>
                  </a:cubicBezTo>
                  <a:cubicBezTo>
                    <a:pt x="249" y="24"/>
                    <a:pt x="246" y="23"/>
                    <a:pt x="246" y="23"/>
                  </a:cubicBezTo>
                  <a:cubicBezTo>
                    <a:pt x="244" y="22"/>
                    <a:pt x="242" y="22"/>
                    <a:pt x="241" y="24"/>
                  </a:cubicBezTo>
                  <a:cubicBezTo>
                    <a:pt x="240" y="27"/>
                    <a:pt x="240" y="29"/>
                    <a:pt x="242" y="30"/>
                  </a:cubicBezTo>
                  <a:cubicBezTo>
                    <a:pt x="242" y="30"/>
                    <a:pt x="247" y="33"/>
                    <a:pt x="254" y="37"/>
                  </a:cubicBezTo>
                  <a:cubicBezTo>
                    <a:pt x="264" y="43"/>
                    <a:pt x="279" y="52"/>
                    <a:pt x="292" y="60"/>
                  </a:cubicBezTo>
                  <a:cubicBezTo>
                    <a:pt x="298" y="64"/>
                    <a:pt x="304" y="68"/>
                    <a:pt x="308" y="70"/>
                  </a:cubicBezTo>
                  <a:cubicBezTo>
                    <a:pt x="310" y="72"/>
                    <a:pt x="312" y="73"/>
                    <a:pt x="313" y="74"/>
                  </a:cubicBezTo>
                  <a:cubicBezTo>
                    <a:pt x="313" y="74"/>
                    <a:pt x="314" y="74"/>
                    <a:pt x="314" y="74"/>
                  </a:cubicBezTo>
                  <a:cubicBezTo>
                    <a:pt x="314" y="74"/>
                    <a:pt x="314" y="74"/>
                    <a:pt x="314" y="74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4" y="74"/>
                    <a:pt x="314" y="74"/>
                    <a:pt x="314" y="74"/>
                  </a:cubicBezTo>
                  <a:cubicBezTo>
                    <a:pt x="314" y="74"/>
                    <a:pt x="314" y="74"/>
                    <a:pt x="314" y="74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4" y="74"/>
                    <a:pt x="314" y="74"/>
                    <a:pt x="314" y="74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3" y="74"/>
                    <a:pt x="313" y="74"/>
                    <a:pt x="313" y="74"/>
                  </a:cubicBezTo>
                  <a:cubicBezTo>
                    <a:pt x="314" y="74"/>
                    <a:pt x="314" y="74"/>
                    <a:pt x="314" y="74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3" y="74"/>
                    <a:pt x="313" y="74"/>
                    <a:pt x="313" y="74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3" y="72"/>
                    <a:pt x="313" y="72"/>
                    <a:pt x="313" y="72"/>
                  </a:cubicBezTo>
                  <a:cubicBezTo>
                    <a:pt x="313" y="73"/>
                    <a:pt x="313" y="73"/>
                    <a:pt x="313" y="74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3" y="72"/>
                    <a:pt x="313" y="72"/>
                    <a:pt x="313" y="72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4" y="70"/>
                    <a:pt x="314" y="70"/>
                    <a:pt x="314" y="70"/>
                  </a:cubicBezTo>
                  <a:cubicBezTo>
                    <a:pt x="313" y="70"/>
                    <a:pt x="313" y="71"/>
                    <a:pt x="313" y="72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4" y="70"/>
                    <a:pt x="314" y="70"/>
                    <a:pt x="314" y="70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4" y="70"/>
                    <a:pt x="314" y="70"/>
                    <a:pt x="314" y="70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4" y="69"/>
                    <a:pt x="314" y="69"/>
                    <a:pt x="314" y="70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6" y="68"/>
                    <a:pt x="316" y="68"/>
                    <a:pt x="316" y="68"/>
                  </a:cubicBezTo>
                  <a:cubicBezTo>
                    <a:pt x="316" y="68"/>
                    <a:pt x="315" y="68"/>
                    <a:pt x="315" y="68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6" y="68"/>
                    <a:pt x="316" y="68"/>
                    <a:pt x="316" y="68"/>
                  </a:cubicBezTo>
                  <a:cubicBezTo>
                    <a:pt x="317" y="71"/>
                    <a:pt x="317" y="71"/>
                    <a:pt x="317" y="71"/>
                  </a:cubicBezTo>
                  <a:cubicBezTo>
                    <a:pt x="317" y="68"/>
                    <a:pt x="317" y="68"/>
                    <a:pt x="317" y="68"/>
                  </a:cubicBezTo>
                  <a:cubicBezTo>
                    <a:pt x="316" y="68"/>
                    <a:pt x="316" y="68"/>
                    <a:pt x="316" y="68"/>
                  </a:cubicBezTo>
                  <a:cubicBezTo>
                    <a:pt x="317" y="71"/>
                    <a:pt x="317" y="71"/>
                    <a:pt x="317" y="71"/>
                  </a:cubicBezTo>
                  <a:cubicBezTo>
                    <a:pt x="317" y="68"/>
                    <a:pt x="317" y="68"/>
                    <a:pt x="317" y="68"/>
                  </a:cubicBezTo>
                  <a:cubicBezTo>
                    <a:pt x="317" y="69"/>
                    <a:pt x="317" y="69"/>
                    <a:pt x="317" y="69"/>
                  </a:cubicBezTo>
                  <a:cubicBezTo>
                    <a:pt x="317" y="68"/>
                    <a:pt x="317" y="68"/>
                    <a:pt x="317" y="68"/>
                  </a:cubicBezTo>
                  <a:cubicBezTo>
                    <a:pt x="317" y="68"/>
                    <a:pt x="317" y="68"/>
                    <a:pt x="317" y="68"/>
                  </a:cubicBezTo>
                  <a:cubicBezTo>
                    <a:pt x="317" y="69"/>
                    <a:pt x="317" y="69"/>
                    <a:pt x="317" y="69"/>
                  </a:cubicBezTo>
                  <a:cubicBezTo>
                    <a:pt x="317" y="68"/>
                    <a:pt x="317" y="68"/>
                    <a:pt x="317" y="68"/>
                  </a:cubicBezTo>
                  <a:cubicBezTo>
                    <a:pt x="317" y="68"/>
                    <a:pt x="316" y="68"/>
                    <a:pt x="315" y="67"/>
                  </a:cubicBezTo>
                  <a:cubicBezTo>
                    <a:pt x="312" y="66"/>
                    <a:pt x="304" y="63"/>
                    <a:pt x="295" y="59"/>
                  </a:cubicBezTo>
                  <a:cubicBezTo>
                    <a:pt x="282" y="54"/>
                    <a:pt x="265" y="46"/>
                    <a:pt x="252" y="41"/>
                  </a:cubicBezTo>
                  <a:cubicBezTo>
                    <a:pt x="245" y="38"/>
                    <a:pt x="239" y="35"/>
                    <a:pt x="235" y="33"/>
                  </a:cubicBezTo>
                  <a:cubicBezTo>
                    <a:pt x="233" y="32"/>
                    <a:pt x="231" y="31"/>
                    <a:pt x="230" y="31"/>
                  </a:cubicBezTo>
                  <a:cubicBezTo>
                    <a:pt x="229" y="30"/>
                    <a:pt x="229" y="30"/>
                    <a:pt x="228" y="30"/>
                  </a:cubicBezTo>
                  <a:cubicBezTo>
                    <a:pt x="228" y="30"/>
                    <a:pt x="228" y="30"/>
                    <a:pt x="228" y="30"/>
                  </a:cubicBezTo>
                  <a:cubicBezTo>
                    <a:pt x="228" y="30"/>
                    <a:pt x="228" y="30"/>
                    <a:pt x="228" y="30"/>
                  </a:cubicBez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27" y="30"/>
                    <a:pt x="226" y="30"/>
                  </a:cubicBezTo>
                  <a:cubicBezTo>
                    <a:pt x="226" y="30"/>
                    <a:pt x="225" y="30"/>
                    <a:pt x="225" y="30"/>
                  </a:cubicBezTo>
                  <a:cubicBezTo>
                    <a:pt x="224" y="30"/>
                    <a:pt x="223" y="31"/>
                    <a:pt x="223" y="32"/>
                  </a:cubicBezTo>
                  <a:cubicBezTo>
                    <a:pt x="221" y="34"/>
                    <a:pt x="222" y="36"/>
                    <a:pt x="224" y="38"/>
                  </a:cubicBezTo>
                  <a:cubicBezTo>
                    <a:pt x="296" y="82"/>
                    <a:pt x="296" y="82"/>
                    <a:pt x="296" y="82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5" y="76"/>
                    <a:pt x="295" y="76"/>
                    <a:pt x="295" y="76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5" y="75"/>
                    <a:pt x="295" y="76"/>
                    <a:pt x="295" y="76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7" y="75"/>
                    <a:pt x="297" y="75"/>
                    <a:pt x="297" y="75"/>
                  </a:cubicBezTo>
                  <a:cubicBezTo>
                    <a:pt x="297" y="75"/>
                    <a:pt x="296" y="75"/>
                    <a:pt x="296" y="75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7" y="75"/>
                    <a:pt x="297" y="75"/>
                    <a:pt x="297" y="75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8" y="75"/>
                    <a:pt x="298" y="75"/>
                    <a:pt x="298" y="75"/>
                  </a:cubicBezTo>
                  <a:cubicBezTo>
                    <a:pt x="297" y="75"/>
                    <a:pt x="297" y="75"/>
                    <a:pt x="297" y="75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8" y="75"/>
                    <a:pt x="298" y="75"/>
                    <a:pt x="298" y="75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9" y="75"/>
                    <a:pt x="298" y="75"/>
                  </a:cubicBezTo>
                  <a:cubicBezTo>
                    <a:pt x="298" y="78"/>
                    <a:pt x="298" y="78"/>
                    <a:pt x="298" y="78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9" y="75"/>
                    <a:pt x="299" y="75"/>
                  </a:cubicBezTo>
                  <a:cubicBezTo>
                    <a:pt x="299" y="75"/>
                    <a:pt x="298" y="74"/>
                    <a:pt x="297" y="74"/>
                  </a:cubicBezTo>
                  <a:cubicBezTo>
                    <a:pt x="293" y="72"/>
                    <a:pt x="286" y="69"/>
                    <a:pt x="277" y="65"/>
                  </a:cubicBezTo>
                  <a:cubicBezTo>
                    <a:pt x="263" y="59"/>
                    <a:pt x="246" y="50"/>
                    <a:pt x="233" y="44"/>
                  </a:cubicBezTo>
                  <a:cubicBezTo>
                    <a:pt x="226" y="41"/>
                    <a:pt x="220" y="38"/>
                    <a:pt x="215" y="36"/>
                  </a:cubicBezTo>
                  <a:cubicBezTo>
                    <a:pt x="213" y="35"/>
                    <a:pt x="211" y="34"/>
                    <a:pt x="210" y="33"/>
                  </a:cubicBezTo>
                  <a:cubicBezTo>
                    <a:pt x="209" y="33"/>
                    <a:pt x="209" y="33"/>
                    <a:pt x="208" y="33"/>
                  </a:cubicBezTo>
                  <a:cubicBezTo>
                    <a:pt x="207" y="32"/>
                    <a:pt x="207" y="32"/>
                    <a:pt x="207" y="32"/>
                  </a:cubicBezTo>
                  <a:cubicBezTo>
                    <a:pt x="207" y="32"/>
                    <a:pt x="207" y="32"/>
                    <a:pt x="207" y="32"/>
                  </a:cubicBezTo>
                  <a:cubicBezTo>
                    <a:pt x="207" y="32"/>
                    <a:pt x="207" y="32"/>
                    <a:pt x="206" y="32"/>
                  </a:cubicBezTo>
                  <a:cubicBezTo>
                    <a:pt x="206" y="32"/>
                    <a:pt x="205" y="32"/>
                    <a:pt x="205" y="32"/>
                  </a:cubicBezTo>
                  <a:cubicBezTo>
                    <a:pt x="204" y="33"/>
                    <a:pt x="203" y="33"/>
                    <a:pt x="202" y="34"/>
                  </a:cubicBezTo>
                  <a:cubicBezTo>
                    <a:pt x="201" y="36"/>
                    <a:pt x="202" y="39"/>
                    <a:pt x="204" y="40"/>
                  </a:cubicBezTo>
                  <a:cubicBezTo>
                    <a:pt x="278" y="87"/>
                    <a:pt x="278" y="87"/>
                    <a:pt x="278" y="87"/>
                  </a:cubicBezTo>
                  <a:cubicBezTo>
                    <a:pt x="280" y="83"/>
                    <a:pt x="280" y="83"/>
                    <a:pt x="280" y="83"/>
                  </a:cubicBezTo>
                  <a:cubicBezTo>
                    <a:pt x="277" y="81"/>
                    <a:pt x="277" y="81"/>
                    <a:pt x="277" y="81"/>
                  </a:cubicBezTo>
                  <a:cubicBezTo>
                    <a:pt x="280" y="83"/>
                    <a:pt x="280" y="83"/>
                    <a:pt x="280" y="83"/>
                  </a:cubicBezTo>
                  <a:cubicBezTo>
                    <a:pt x="279" y="79"/>
                    <a:pt x="279" y="79"/>
                    <a:pt x="279" y="79"/>
                  </a:cubicBezTo>
                  <a:cubicBezTo>
                    <a:pt x="278" y="79"/>
                    <a:pt x="277" y="80"/>
                    <a:pt x="277" y="81"/>
                  </a:cubicBezTo>
                  <a:cubicBezTo>
                    <a:pt x="280" y="83"/>
                    <a:pt x="280" y="83"/>
                    <a:pt x="280" y="83"/>
                  </a:cubicBezTo>
                  <a:cubicBezTo>
                    <a:pt x="279" y="79"/>
                    <a:pt x="279" y="79"/>
                    <a:pt x="279" y="79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0" y="79"/>
                    <a:pt x="280" y="79"/>
                    <a:pt x="280" y="79"/>
                  </a:cubicBezTo>
                  <a:cubicBezTo>
                    <a:pt x="280" y="79"/>
                    <a:pt x="279" y="79"/>
                    <a:pt x="279" y="79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80" y="79"/>
                    <a:pt x="280" y="79"/>
                    <a:pt x="280" y="79"/>
                  </a:cubicBezTo>
                  <a:cubicBezTo>
                    <a:pt x="280" y="81"/>
                    <a:pt x="280" y="81"/>
                    <a:pt x="280" y="81"/>
                  </a:cubicBezTo>
                  <a:cubicBezTo>
                    <a:pt x="280" y="79"/>
                    <a:pt x="280" y="79"/>
                    <a:pt x="280" y="79"/>
                  </a:cubicBezTo>
                  <a:cubicBezTo>
                    <a:pt x="280" y="79"/>
                    <a:pt x="280" y="79"/>
                    <a:pt x="280" y="79"/>
                  </a:cubicBezTo>
                  <a:cubicBezTo>
                    <a:pt x="280" y="81"/>
                    <a:pt x="280" y="81"/>
                    <a:pt x="280" y="81"/>
                  </a:cubicBezTo>
                  <a:cubicBezTo>
                    <a:pt x="280" y="79"/>
                    <a:pt x="280" y="79"/>
                    <a:pt x="280" y="79"/>
                  </a:cubicBezTo>
                  <a:cubicBezTo>
                    <a:pt x="280" y="79"/>
                    <a:pt x="279" y="79"/>
                    <a:pt x="279" y="78"/>
                  </a:cubicBezTo>
                  <a:cubicBezTo>
                    <a:pt x="275" y="77"/>
                    <a:pt x="268" y="74"/>
                    <a:pt x="260" y="70"/>
                  </a:cubicBezTo>
                  <a:cubicBezTo>
                    <a:pt x="247" y="65"/>
                    <a:pt x="232" y="57"/>
                    <a:pt x="219" y="51"/>
                  </a:cubicBezTo>
                  <a:cubicBezTo>
                    <a:pt x="212" y="48"/>
                    <a:pt x="206" y="45"/>
                    <a:pt x="202" y="43"/>
                  </a:cubicBezTo>
                  <a:cubicBezTo>
                    <a:pt x="199" y="42"/>
                    <a:pt x="197" y="42"/>
                    <a:pt x="196" y="41"/>
                  </a:cubicBezTo>
                  <a:cubicBezTo>
                    <a:pt x="195" y="41"/>
                    <a:pt x="194" y="40"/>
                    <a:pt x="194" y="40"/>
                  </a:cubicBezTo>
                  <a:cubicBezTo>
                    <a:pt x="193" y="40"/>
                    <a:pt x="192" y="40"/>
                    <a:pt x="191" y="40"/>
                  </a:cubicBezTo>
                  <a:cubicBezTo>
                    <a:pt x="191" y="40"/>
                    <a:pt x="191" y="40"/>
                    <a:pt x="190" y="40"/>
                  </a:cubicBezTo>
                  <a:cubicBezTo>
                    <a:pt x="189" y="40"/>
                    <a:pt x="188" y="41"/>
                    <a:pt x="187" y="42"/>
                  </a:cubicBezTo>
                  <a:cubicBezTo>
                    <a:pt x="187" y="43"/>
                    <a:pt x="187" y="44"/>
                    <a:pt x="187" y="44"/>
                  </a:cubicBezTo>
                  <a:cubicBezTo>
                    <a:pt x="187" y="46"/>
                    <a:pt x="187" y="46"/>
                    <a:pt x="188" y="47"/>
                  </a:cubicBezTo>
                  <a:cubicBezTo>
                    <a:pt x="188" y="47"/>
                    <a:pt x="188" y="47"/>
                    <a:pt x="188" y="48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90" y="49"/>
                    <a:pt x="192" y="50"/>
                    <a:pt x="194" y="51"/>
                  </a:cubicBezTo>
                  <a:cubicBezTo>
                    <a:pt x="202" y="56"/>
                    <a:pt x="217" y="65"/>
                    <a:pt x="230" y="73"/>
                  </a:cubicBezTo>
                  <a:cubicBezTo>
                    <a:pt x="236" y="77"/>
                    <a:pt x="242" y="80"/>
                    <a:pt x="247" y="83"/>
                  </a:cubicBezTo>
                  <a:cubicBezTo>
                    <a:pt x="249" y="85"/>
                    <a:pt x="251" y="86"/>
                    <a:pt x="252" y="87"/>
                  </a:cubicBezTo>
                  <a:cubicBezTo>
                    <a:pt x="252" y="87"/>
                    <a:pt x="253" y="87"/>
                    <a:pt x="253" y="87"/>
                  </a:cubicBezTo>
                  <a:cubicBezTo>
                    <a:pt x="253" y="88"/>
                    <a:pt x="253" y="88"/>
                    <a:pt x="253" y="88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3" y="88"/>
                    <a:pt x="253" y="88"/>
                    <a:pt x="253" y="88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2" y="86"/>
                    <a:pt x="252" y="87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2" y="83"/>
                    <a:pt x="252" y="83"/>
                    <a:pt x="252" y="83"/>
                  </a:cubicBezTo>
                  <a:cubicBezTo>
                    <a:pt x="252" y="83"/>
                    <a:pt x="252" y="84"/>
                    <a:pt x="252" y="85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2" y="83"/>
                    <a:pt x="252" y="83"/>
                    <a:pt x="252" y="83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3" y="83"/>
                    <a:pt x="253" y="83"/>
                    <a:pt x="253" y="83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4" y="81"/>
                    <a:pt x="254" y="81"/>
                    <a:pt x="254" y="81"/>
                  </a:cubicBezTo>
                  <a:cubicBezTo>
                    <a:pt x="253" y="82"/>
                    <a:pt x="253" y="82"/>
                    <a:pt x="253" y="83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4" y="81"/>
                    <a:pt x="254" y="81"/>
                    <a:pt x="254" y="81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5" y="81"/>
                    <a:pt x="255" y="81"/>
                    <a:pt x="255" y="81"/>
                  </a:cubicBezTo>
                  <a:cubicBezTo>
                    <a:pt x="255" y="81"/>
                    <a:pt x="254" y="81"/>
                    <a:pt x="254" y="81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5" y="81"/>
                    <a:pt x="255" y="81"/>
                    <a:pt x="255" y="81"/>
                  </a:cubicBezTo>
                  <a:cubicBezTo>
                    <a:pt x="256" y="84"/>
                    <a:pt x="256" y="84"/>
                    <a:pt x="256" y="84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5" y="81"/>
                    <a:pt x="255" y="81"/>
                    <a:pt x="255" y="81"/>
                  </a:cubicBezTo>
                  <a:cubicBezTo>
                    <a:pt x="256" y="84"/>
                    <a:pt x="256" y="84"/>
                    <a:pt x="256" y="84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3"/>
                    <a:pt x="256" y="83"/>
                    <a:pt x="256" y="83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3"/>
                    <a:pt x="256" y="83"/>
                    <a:pt x="256" y="83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6" y="81"/>
                  </a:cubicBezTo>
                  <a:cubicBezTo>
                    <a:pt x="256" y="81"/>
                    <a:pt x="256" y="81"/>
                    <a:pt x="255" y="80"/>
                  </a:cubicBezTo>
                  <a:cubicBezTo>
                    <a:pt x="252" y="79"/>
                    <a:pt x="245" y="77"/>
                    <a:pt x="238" y="74"/>
                  </a:cubicBezTo>
                  <a:cubicBezTo>
                    <a:pt x="226" y="69"/>
                    <a:pt x="212" y="63"/>
                    <a:pt x="201" y="58"/>
                  </a:cubicBezTo>
                  <a:cubicBezTo>
                    <a:pt x="195" y="55"/>
                    <a:pt x="190" y="53"/>
                    <a:pt x="186" y="51"/>
                  </a:cubicBezTo>
                  <a:cubicBezTo>
                    <a:pt x="185" y="51"/>
                    <a:pt x="183" y="50"/>
                    <a:pt x="182" y="50"/>
                  </a:cubicBezTo>
                  <a:cubicBezTo>
                    <a:pt x="181" y="49"/>
                    <a:pt x="181" y="49"/>
                    <a:pt x="181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79" y="49"/>
                    <a:pt x="179" y="49"/>
                    <a:pt x="179" y="49"/>
                  </a:cubicBezTo>
                  <a:cubicBezTo>
                    <a:pt x="178" y="49"/>
                    <a:pt x="178" y="49"/>
                    <a:pt x="177" y="49"/>
                  </a:cubicBezTo>
                  <a:cubicBezTo>
                    <a:pt x="177" y="49"/>
                    <a:pt x="176" y="49"/>
                    <a:pt x="176" y="49"/>
                  </a:cubicBezTo>
                  <a:cubicBezTo>
                    <a:pt x="176" y="50"/>
                    <a:pt x="175" y="50"/>
                    <a:pt x="175" y="51"/>
                  </a:cubicBezTo>
                  <a:cubicBezTo>
                    <a:pt x="174" y="53"/>
                    <a:pt x="174" y="55"/>
                    <a:pt x="176" y="57"/>
                  </a:cubicBezTo>
                  <a:cubicBezTo>
                    <a:pt x="237" y="94"/>
                    <a:pt x="237" y="94"/>
                    <a:pt x="237" y="94"/>
                  </a:cubicBezTo>
                  <a:cubicBezTo>
                    <a:pt x="239" y="91"/>
                    <a:pt x="239" y="91"/>
                    <a:pt x="239" y="91"/>
                  </a:cubicBezTo>
                  <a:cubicBezTo>
                    <a:pt x="235" y="88"/>
                    <a:pt x="235" y="88"/>
                    <a:pt x="235" y="88"/>
                  </a:cubicBezTo>
                  <a:cubicBezTo>
                    <a:pt x="239" y="91"/>
                    <a:pt x="239" y="91"/>
                    <a:pt x="239" y="91"/>
                  </a:cubicBezTo>
                  <a:cubicBezTo>
                    <a:pt x="238" y="86"/>
                    <a:pt x="238" y="86"/>
                    <a:pt x="238" y="86"/>
                  </a:cubicBezTo>
                  <a:cubicBezTo>
                    <a:pt x="237" y="87"/>
                    <a:pt x="236" y="87"/>
                    <a:pt x="235" y="88"/>
                  </a:cubicBezTo>
                  <a:cubicBezTo>
                    <a:pt x="239" y="91"/>
                    <a:pt x="239" y="91"/>
                    <a:pt x="239" y="91"/>
                  </a:cubicBezTo>
                  <a:cubicBezTo>
                    <a:pt x="238" y="86"/>
                    <a:pt x="238" y="86"/>
                    <a:pt x="238" y="86"/>
                  </a:cubicBezTo>
                  <a:cubicBezTo>
                    <a:pt x="239" y="90"/>
                    <a:pt x="239" y="90"/>
                    <a:pt x="239" y="90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8" y="86"/>
                    <a:pt x="238" y="86"/>
                    <a:pt x="238" y="86"/>
                  </a:cubicBezTo>
                  <a:cubicBezTo>
                    <a:pt x="239" y="90"/>
                    <a:pt x="239" y="90"/>
                    <a:pt x="239" y="90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7"/>
                    <a:pt x="239" y="87"/>
                    <a:pt x="239" y="87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7"/>
                    <a:pt x="239" y="87"/>
                    <a:pt x="239" y="87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9" y="86"/>
                    <a:pt x="239" y="86"/>
                    <a:pt x="238" y="86"/>
                  </a:cubicBezTo>
                  <a:cubicBezTo>
                    <a:pt x="235" y="85"/>
                    <a:pt x="229" y="82"/>
                    <a:pt x="222" y="79"/>
                  </a:cubicBezTo>
                  <a:cubicBezTo>
                    <a:pt x="211" y="74"/>
                    <a:pt x="197" y="68"/>
                    <a:pt x="186" y="63"/>
                  </a:cubicBezTo>
                  <a:cubicBezTo>
                    <a:pt x="180" y="61"/>
                    <a:pt x="175" y="59"/>
                    <a:pt x="172" y="57"/>
                  </a:cubicBezTo>
                  <a:cubicBezTo>
                    <a:pt x="170" y="56"/>
                    <a:pt x="169" y="56"/>
                    <a:pt x="168" y="55"/>
                  </a:cubicBezTo>
                  <a:cubicBezTo>
                    <a:pt x="167" y="55"/>
                    <a:pt x="167" y="55"/>
                    <a:pt x="166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5" y="54"/>
                    <a:pt x="165" y="54"/>
                    <a:pt x="165" y="54"/>
                  </a:cubicBezTo>
                  <a:cubicBezTo>
                    <a:pt x="165" y="54"/>
                    <a:pt x="165" y="54"/>
                    <a:pt x="165" y="54"/>
                  </a:cubicBezTo>
                  <a:cubicBezTo>
                    <a:pt x="165" y="54"/>
                    <a:pt x="165" y="54"/>
                    <a:pt x="164" y="54"/>
                  </a:cubicBezTo>
                  <a:cubicBezTo>
                    <a:pt x="164" y="54"/>
                    <a:pt x="163" y="54"/>
                    <a:pt x="163" y="54"/>
                  </a:cubicBezTo>
                  <a:cubicBezTo>
                    <a:pt x="162" y="55"/>
                    <a:pt x="161" y="55"/>
                    <a:pt x="160" y="56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1" y="56"/>
                    <a:pt x="161" y="56"/>
                    <a:pt x="161" y="56"/>
                  </a:cubicBezTo>
                  <a:cubicBezTo>
                    <a:pt x="160" y="57"/>
                    <a:pt x="160" y="58"/>
                    <a:pt x="160" y="58"/>
                  </a:cubicBezTo>
                  <a:cubicBezTo>
                    <a:pt x="160" y="60"/>
                    <a:pt x="160" y="60"/>
                    <a:pt x="160" y="60"/>
                  </a:cubicBezTo>
                  <a:cubicBezTo>
                    <a:pt x="161" y="61"/>
                    <a:pt x="161" y="61"/>
                    <a:pt x="161" y="62"/>
                  </a:cubicBezTo>
                  <a:cubicBezTo>
                    <a:pt x="161" y="62"/>
                    <a:pt x="162" y="62"/>
                    <a:pt x="162" y="62"/>
                  </a:cubicBezTo>
                  <a:cubicBezTo>
                    <a:pt x="163" y="63"/>
                    <a:pt x="165" y="64"/>
                    <a:pt x="167" y="66"/>
                  </a:cubicBezTo>
                  <a:cubicBezTo>
                    <a:pt x="183" y="76"/>
                    <a:pt x="228" y="103"/>
                    <a:pt x="228" y="103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7" y="96"/>
                    <a:pt x="227" y="96"/>
                    <a:pt x="227" y="96"/>
                  </a:cubicBezTo>
                  <a:cubicBezTo>
                    <a:pt x="227" y="96"/>
                    <a:pt x="227" y="97"/>
                    <a:pt x="226" y="97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7" y="96"/>
                    <a:pt x="227" y="96"/>
                    <a:pt x="227" y="96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9" y="95"/>
                    <a:pt x="229" y="95"/>
                    <a:pt x="229" y="95"/>
                  </a:cubicBezTo>
                  <a:cubicBezTo>
                    <a:pt x="229" y="95"/>
                    <a:pt x="228" y="95"/>
                    <a:pt x="227" y="96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29" y="95"/>
                    <a:pt x="229" y="95"/>
                    <a:pt x="229" y="95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29" y="95"/>
                    <a:pt x="229" y="95"/>
                    <a:pt x="229" y="95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8"/>
                    <a:pt x="230" y="98"/>
                    <a:pt x="230" y="98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8"/>
                    <a:pt x="230" y="98"/>
                    <a:pt x="230" y="98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6"/>
                    <a:pt x="230" y="96"/>
                    <a:pt x="230" y="96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6"/>
                    <a:pt x="230" y="96"/>
                    <a:pt x="230" y="96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30" y="95"/>
                    <a:pt x="229" y="95"/>
                    <a:pt x="229" y="95"/>
                  </a:cubicBezTo>
                  <a:cubicBezTo>
                    <a:pt x="226" y="94"/>
                    <a:pt x="219" y="91"/>
                    <a:pt x="212" y="88"/>
                  </a:cubicBezTo>
                  <a:cubicBezTo>
                    <a:pt x="201" y="83"/>
                    <a:pt x="187" y="77"/>
                    <a:pt x="176" y="72"/>
                  </a:cubicBezTo>
                  <a:cubicBezTo>
                    <a:pt x="171" y="69"/>
                    <a:pt x="166" y="67"/>
                    <a:pt x="162" y="65"/>
                  </a:cubicBezTo>
                  <a:cubicBezTo>
                    <a:pt x="159" y="63"/>
                    <a:pt x="157" y="63"/>
                    <a:pt x="157" y="63"/>
                  </a:cubicBezTo>
                  <a:cubicBezTo>
                    <a:pt x="155" y="62"/>
                    <a:pt x="152" y="62"/>
                    <a:pt x="151" y="64"/>
                  </a:cubicBezTo>
                  <a:cubicBezTo>
                    <a:pt x="150" y="66"/>
                    <a:pt x="151" y="69"/>
                    <a:pt x="153" y="70"/>
                  </a:cubicBezTo>
                  <a:cubicBezTo>
                    <a:pt x="153" y="70"/>
                    <a:pt x="157" y="72"/>
                    <a:pt x="163" y="76"/>
                  </a:cubicBezTo>
                  <a:cubicBezTo>
                    <a:pt x="171" y="81"/>
                    <a:pt x="185" y="89"/>
                    <a:pt x="196" y="96"/>
                  </a:cubicBezTo>
                  <a:cubicBezTo>
                    <a:pt x="201" y="99"/>
                    <a:pt x="206" y="103"/>
                    <a:pt x="210" y="105"/>
                  </a:cubicBezTo>
                  <a:cubicBezTo>
                    <a:pt x="211" y="106"/>
                    <a:pt x="213" y="107"/>
                    <a:pt x="214" y="108"/>
                  </a:cubicBezTo>
                  <a:cubicBezTo>
                    <a:pt x="214" y="108"/>
                    <a:pt x="214" y="108"/>
                    <a:pt x="215" y="108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4" y="107"/>
                    <a:pt x="214" y="107"/>
                    <a:pt x="214" y="107"/>
                  </a:cubicBezTo>
                  <a:cubicBezTo>
                    <a:pt x="214" y="108"/>
                    <a:pt x="214" y="108"/>
                    <a:pt x="214" y="108"/>
                  </a:cubicBezTo>
                  <a:cubicBezTo>
                    <a:pt x="217" y="106"/>
                    <a:pt x="217" y="106"/>
                    <a:pt x="217" y="106"/>
                  </a:cubicBezTo>
                  <a:cubicBezTo>
                    <a:pt x="214" y="107"/>
                    <a:pt x="214" y="107"/>
                    <a:pt x="214" y="107"/>
                  </a:cubicBezTo>
                  <a:cubicBezTo>
                    <a:pt x="218" y="106"/>
                    <a:pt x="218" y="106"/>
                    <a:pt x="218" y="106"/>
                  </a:cubicBezTo>
                  <a:cubicBezTo>
                    <a:pt x="214" y="106"/>
                    <a:pt x="214" y="106"/>
                    <a:pt x="214" y="106"/>
                  </a:cubicBezTo>
                  <a:cubicBezTo>
                    <a:pt x="214" y="106"/>
                    <a:pt x="214" y="107"/>
                    <a:pt x="214" y="107"/>
                  </a:cubicBezTo>
                  <a:cubicBezTo>
                    <a:pt x="218" y="106"/>
                    <a:pt x="218" y="106"/>
                    <a:pt x="218" y="106"/>
                  </a:cubicBezTo>
                  <a:cubicBezTo>
                    <a:pt x="214" y="106"/>
                    <a:pt x="214" y="106"/>
                    <a:pt x="214" y="106"/>
                  </a:cubicBezTo>
                  <a:cubicBezTo>
                    <a:pt x="218" y="106"/>
                    <a:pt x="218" y="106"/>
                    <a:pt x="218" y="106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4" y="104"/>
                    <a:pt x="214" y="105"/>
                    <a:pt x="214" y="106"/>
                  </a:cubicBezTo>
                  <a:cubicBezTo>
                    <a:pt x="218" y="106"/>
                    <a:pt x="218" y="106"/>
                    <a:pt x="218" y="106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8" y="106"/>
                    <a:pt x="218" y="106"/>
                    <a:pt x="218" y="106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19" y="102"/>
                    <a:pt x="200" y="94"/>
                    <a:pt x="181" y="87"/>
                  </a:cubicBezTo>
                  <a:cubicBezTo>
                    <a:pt x="171" y="83"/>
                    <a:pt x="162" y="80"/>
                    <a:pt x="154" y="77"/>
                  </a:cubicBezTo>
                  <a:cubicBezTo>
                    <a:pt x="150" y="75"/>
                    <a:pt x="147" y="74"/>
                    <a:pt x="145" y="73"/>
                  </a:cubicBezTo>
                  <a:cubicBezTo>
                    <a:pt x="144" y="73"/>
                    <a:pt x="143" y="73"/>
                    <a:pt x="142" y="72"/>
                  </a:cubicBezTo>
                  <a:cubicBezTo>
                    <a:pt x="142" y="72"/>
                    <a:pt x="142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1" y="72"/>
                    <a:pt x="140" y="72"/>
                    <a:pt x="140" y="72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8" y="72"/>
                    <a:pt x="138" y="72"/>
                    <a:pt x="137" y="73"/>
                  </a:cubicBezTo>
                  <a:cubicBezTo>
                    <a:pt x="137" y="73"/>
                    <a:pt x="136" y="73"/>
                    <a:pt x="136" y="74"/>
                  </a:cubicBezTo>
                  <a:cubicBezTo>
                    <a:pt x="135" y="76"/>
                    <a:pt x="135" y="79"/>
                    <a:pt x="137" y="80"/>
                  </a:cubicBezTo>
                  <a:cubicBezTo>
                    <a:pt x="197" y="117"/>
                    <a:pt x="197" y="117"/>
                    <a:pt x="197" y="11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7" y="110"/>
                    <a:pt x="197" y="110"/>
                    <a:pt x="197" y="110"/>
                  </a:cubicBezTo>
                  <a:cubicBezTo>
                    <a:pt x="196" y="110"/>
                    <a:pt x="196" y="110"/>
                    <a:pt x="195" y="111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7" y="110"/>
                    <a:pt x="197" y="110"/>
                    <a:pt x="197" y="110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8" y="109"/>
                    <a:pt x="198" y="109"/>
                    <a:pt x="198" y="109"/>
                  </a:cubicBezTo>
                  <a:cubicBezTo>
                    <a:pt x="198" y="109"/>
                    <a:pt x="197" y="109"/>
                    <a:pt x="197" y="110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8" y="109"/>
                    <a:pt x="198" y="109"/>
                    <a:pt x="198" y="109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8" y="109"/>
                    <a:pt x="198" y="109"/>
                    <a:pt x="198" y="109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12"/>
                    <a:pt x="199" y="112"/>
                    <a:pt x="199" y="112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12"/>
                    <a:pt x="199" y="112"/>
                    <a:pt x="199" y="112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10"/>
                    <a:pt x="199" y="110"/>
                    <a:pt x="199" y="110"/>
                  </a:cubicBezTo>
                  <a:cubicBezTo>
                    <a:pt x="200" y="109"/>
                    <a:pt x="200" y="109"/>
                    <a:pt x="200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10"/>
                    <a:pt x="199" y="110"/>
                    <a:pt x="199" y="110"/>
                  </a:cubicBezTo>
                  <a:cubicBezTo>
                    <a:pt x="200" y="109"/>
                    <a:pt x="200" y="109"/>
                    <a:pt x="200" y="109"/>
                  </a:cubicBezTo>
                  <a:cubicBezTo>
                    <a:pt x="200" y="109"/>
                    <a:pt x="199" y="109"/>
                    <a:pt x="198" y="109"/>
                  </a:cubicBezTo>
                  <a:cubicBezTo>
                    <a:pt x="195" y="108"/>
                    <a:pt x="190" y="105"/>
                    <a:pt x="183" y="102"/>
                  </a:cubicBezTo>
                  <a:cubicBezTo>
                    <a:pt x="172" y="98"/>
                    <a:pt x="159" y="92"/>
                    <a:pt x="148" y="87"/>
                  </a:cubicBezTo>
                  <a:cubicBezTo>
                    <a:pt x="142" y="85"/>
                    <a:pt x="138" y="83"/>
                    <a:pt x="134" y="82"/>
                  </a:cubicBezTo>
                  <a:cubicBezTo>
                    <a:pt x="133" y="81"/>
                    <a:pt x="131" y="80"/>
                    <a:pt x="130" y="80"/>
                  </a:cubicBezTo>
                  <a:cubicBezTo>
                    <a:pt x="130" y="80"/>
                    <a:pt x="129" y="79"/>
                    <a:pt x="129" y="79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8" y="79"/>
                  </a:cubicBezTo>
                  <a:cubicBezTo>
                    <a:pt x="128" y="79"/>
                    <a:pt x="128" y="79"/>
                    <a:pt x="127" y="79"/>
                  </a:cubicBezTo>
                  <a:cubicBezTo>
                    <a:pt x="125" y="79"/>
                    <a:pt x="123" y="80"/>
                    <a:pt x="123" y="82"/>
                  </a:cubicBezTo>
                  <a:cubicBezTo>
                    <a:pt x="122" y="84"/>
                    <a:pt x="123" y="86"/>
                    <a:pt x="125" y="87"/>
                  </a:cubicBezTo>
                  <a:cubicBezTo>
                    <a:pt x="191" y="128"/>
                    <a:pt x="191" y="128"/>
                    <a:pt x="191" y="128"/>
                  </a:cubicBezTo>
                  <a:cubicBezTo>
                    <a:pt x="193" y="124"/>
                    <a:pt x="193" y="124"/>
                    <a:pt x="193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20"/>
                    <a:pt x="178" y="114"/>
                    <a:pt x="160" y="107"/>
                  </a:cubicBezTo>
                  <a:cubicBezTo>
                    <a:pt x="151" y="103"/>
                    <a:pt x="142" y="100"/>
                    <a:pt x="135" y="97"/>
                  </a:cubicBezTo>
                  <a:cubicBezTo>
                    <a:pt x="131" y="96"/>
                    <a:pt x="128" y="95"/>
                    <a:pt x="125" y="94"/>
                  </a:cubicBezTo>
                  <a:cubicBezTo>
                    <a:pt x="124" y="94"/>
                    <a:pt x="123" y="93"/>
                    <a:pt x="122" y="93"/>
                  </a:cubicBezTo>
                  <a:cubicBezTo>
                    <a:pt x="121" y="93"/>
                    <a:pt x="121" y="93"/>
                    <a:pt x="119" y="93"/>
                  </a:cubicBezTo>
                  <a:cubicBezTo>
                    <a:pt x="119" y="93"/>
                    <a:pt x="119" y="93"/>
                    <a:pt x="118" y="93"/>
                  </a:cubicBezTo>
                  <a:cubicBezTo>
                    <a:pt x="118" y="93"/>
                    <a:pt x="117" y="93"/>
                    <a:pt x="117" y="93"/>
                  </a:cubicBezTo>
                  <a:cubicBezTo>
                    <a:pt x="116" y="94"/>
                    <a:pt x="116" y="94"/>
                    <a:pt x="115" y="95"/>
                  </a:cubicBezTo>
                  <a:cubicBezTo>
                    <a:pt x="114" y="97"/>
                    <a:pt x="115" y="100"/>
                    <a:pt x="117" y="101"/>
                  </a:cubicBezTo>
                  <a:cubicBezTo>
                    <a:pt x="175" y="137"/>
                    <a:pt x="175" y="137"/>
                    <a:pt x="175" y="137"/>
                  </a:cubicBezTo>
                  <a:cubicBezTo>
                    <a:pt x="178" y="134"/>
                    <a:pt x="178" y="134"/>
                    <a:pt x="178" y="134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79" y="130"/>
                    <a:pt x="163" y="123"/>
                    <a:pt x="146" y="116"/>
                  </a:cubicBezTo>
                  <a:cubicBezTo>
                    <a:pt x="138" y="112"/>
                    <a:pt x="129" y="109"/>
                    <a:pt x="122" y="106"/>
                  </a:cubicBezTo>
                  <a:cubicBezTo>
                    <a:pt x="119" y="105"/>
                    <a:pt x="116" y="104"/>
                    <a:pt x="114" y="103"/>
                  </a:cubicBezTo>
                  <a:cubicBezTo>
                    <a:pt x="112" y="102"/>
                    <a:pt x="111" y="102"/>
                    <a:pt x="110" y="102"/>
                  </a:cubicBezTo>
                  <a:cubicBezTo>
                    <a:pt x="109" y="102"/>
                    <a:pt x="109" y="101"/>
                    <a:pt x="108" y="101"/>
                  </a:cubicBezTo>
                  <a:cubicBezTo>
                    <a:pt x="107" y="101"/>
                    <a:pt x="107" y="101"/>
                    <a:pt x="106" y="102"/>
                  </a:cubicBezTo>
                  <a:cubicBezTo>
                    <a:pt x="106" y="102"/>
                    <a:pt x="105" y="102"/>
                    <a:pt x="105" y="102"/>
                  </a:cubicBezTo>
                  <a:cubicBezTo>
                    <a:pt x="104" y="102"/>
                    <a:pt x="104" y="103"/>
                    <a:pt x="103" y="104"/>
                  </a:cubicBezTo>
                  <a:cubicBezTo>
                    <a:pt x="103" y="105"/>
                    <a:pt x="103" y="106"/>
                    <a:pt x="103" y="107"/>
                  </a:cubicBezTo>
                  <a:cubicBezTo>
                    <a:pt x="103" y="108"/>
                    <a:pt x="104" y="109"/>
                    <a:pt x="105" y="109"/>
                  </a:cubicBezTo>
                  <a:cubicBezTo>
                    <a:pt x="105" y="109"/>
                    <a:pt x="109" y="112"/>
                    <a:pt x="114" y="115"/>
                  </a:cubicBezTo>
                  <a:cubicBezTo>
                    <a:pt x="123" y="121"/>
                    <a:pt x="136" y="128"/>
                    <a:pt x="146" y="135"/>
                  </a:cubicBezTo>
                  <a:cubicBezTo>
                    <a:pt x="152" y="138"/>
                    <a:pt x="156" y="141"/>
                    <a:pt x="160" y="144"/>
                  </a:cubicBezTo>
                  <a:cubicBezTo>
                    <a:pt x="162" y="145"/>
                    <a:pt x="163" y="146"/>
                    <a:pt x="164" y="146"/>
                  </a:cubicBezTo>
                  <a:cubicBezTo>
                    <a:pt x="164" y="147"/>
                    <a:pt x="165" y="147"/>
                    <a:pt x="165" y="147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6"/>
                    <a:pt x="164" y="146"/>
                    <a:pt x="164" y="146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6"/>
                    <a:pt x="164" y="146"/>
                    <a:pt x="164" y="146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6"/>
                    <a:pt x="164" y="146"/>
                    <a:pt x="164" y="146"/>
                  </a:cubicBezTo>
                  <a:cubicBezTo>
                    <a:pt x="164" y="146"/>
                    <a:pt x="164" y="146"/>
                    <a:pt x="164" y="146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6"/>
                    <a:pt x="164" y="146"/>
                    <a:pt x="164" y="146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4"/>
                    <a:pt x="164" y="144"/>
                    <a:pt x="164" y="144"/>
                  </a:cubicBezTo>
                  <a:cubicBezTo>
                    <a:pt x="164" y="145"/>
                    <a:pt x="164" y="145"/>
                    <a:pt x="164" y="146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4"/>
                    <a:pt x="164" y="144"/>
                    <a:pt x="164" y="144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6" y="140"/>
                    <a:pt x="166" y="140"/>
                    <a:pt x="166" y="140"/>
                  </a:cubicBezTo>
                  <a:cubicBezTo>
                    <a:pt x="165" y="140"/>
                    <a:pt x="165" y="141"/>
                    <a:pt x="164" y="141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6" y="140"/>
                    <a:pt x="166" y="140"/>
                    <a:pt x="166" y="140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7" y="140"/>
                    <a:pt x="167" y="140"/>
                    <a:pt x="167" y="140"/>
                  </a:cubicBezTo>
                  <a:cubicBezTo>
                    <a:pt x="167" y="140"/>
                    <a:pt x="166" y="140"/>
                    <a:pt x="166" y="140"/>
                  </a:cubicBezTo>
                  <a:cubicBezTo>
                    <a:pt x="168" y="144"/>
                    <a:pt x="168" y="144"/>
                    <a:pt x="168" y="144"/>
                  </a:cubicBezTo>
                  <a:cubicBezTo>
                    <a:pt x="167" y="140"/>
                    <a:pt x="167" y="140"/>
                    <a:pt x="167" y="14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7" y="140"/>
                    <a:pt x="167" y="140"/>
                    <a:pt x="167" y="14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2"/>
                    <a:pt x="168" y="142"/>
                    <a:pt x="168" y="142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2"/>
                    <a:pt x="168" y="142"/>
                    <a:pt x="168" y="142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7" y="139"/>
                    <a:pt x="167" y="139"/>
                  </a:cubicBezTo>
                  <a:cubicBezTo>
                    <a:pt x="164" y="138"/>
                    <a:pt x="158" y="136"/>
                    <a:pt x="150" y="134"/>
                  </a:cubicBezTo>
                  <a:cubicBezTo>
                    <a:pt x="140" y="130"/>
                    <a:pt x="126" y="125"/>
                    <a:pt x="115" y="121"/>
                  </a:cubicBezTo>
                  <a:cubicBezTo>
                    <a:pt x="110" y="119"/>
                    <a:pt x="105" y="117"/>
                    <a:pt x="101" y="115"/>
                  </a:cubicBezTo>
                  <a:cubicBezTo>
                    <a:pt x="99" y="115"/>
                    <a:pt x="98" y="114"/>
                    <a:pt x="97" y="114"/>
                  </a:cubicBezTo>
                  <a:cubicBezTo>
                    <a:pt x="96" y="114"/>
                    <a:pt x="96" y="114"/>
                    <a:pt x="96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4" y="113"/>
                    <a:pt x="94" y="113"/>
                  </a:cubicBezTo>
                  <a:cubicBezTo>
                    <a:pt x="93" y="113"/>
                    <a:pt x="93" y="113"/>
                    <a:pt x="93" y="113"/>
                  </a:cubicBezTo>
                  <a:cubicBezTo>
                    <a:pt x="92" y="113"/>
                    <a:pt x="92" y="113"/>
                    <a:pt x="91" y="114"/>
                  </a:cubicBezTo>
                  <a:cubicBezTo>
                    <a:pt x="91" y="114"/>
                    <a:pt x="90" y="114"/>
                    <a:pt x="90" y="115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0" y="115"/>
                    <a:pt x="90" y="115"/>
                    <a:pt x="90" y="115"/>
                  </a:cubicBezTo>
                  <a:cubicBezTo>
                    <a:pt x="90" y="116"/>
                    <a:pt x="89" y="117"/>
                    <a:pt x="89" y="117"/>
                  </a:cubicBezTo>
                  <a:cubicBezTo>
                    <a:pt x="89" y="119"/>
                    <a:pt x="90" y="119"/>
                    <a:pt x="90" y="120"/>
                  </a:cubicBezTo>
                  <a:cubicBezTo>
                    <a:pt x="90" y="120"/>
                    <a:pt x="91" y="121"/>
                    <a:pt x="91" y="121"/>
                  </a:cubicBezTo>
                  <a:cubicBezTo>
                    <a:pt x="92" y="122"/>
                    <a:pt x="92" y="122"/>
                    <a:pt x="93" y="123"/>
                  </a:cubicBezTo>
                  <a:cubicBezTo>
                    <a:pt x="96" y="125"/>
                    <a:pt x="101" y="128"/>
                    <a:pt x="107" y="132"/>
                  </a:cubicBezTo>
                  <a:cubicBezTo>
                    <a:pt x="116" y="138"/>
                    <a:pt x="128" y="145"/>
                    <a:pt x="137" y="150"/>
                  </a:cubicBezTo>
                  <a:cubicBezTo>
                    <a:pt x="142" y="153"/>
                    <a:pt x="146" y="155"/>
                    <a:pt x="149" y="157"/>
                  </a:cubicBezTo>
                  <a:cubicBezTo>
                    <a:pt x="150" y="158"/>
                    <a:pt x="151" y="158"/>
                    <a:pt x="152" y="159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4" y="157"/>
                    <a:pt x="154" y="157"/>
                    <a:pt x="154" y="157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4" y="157"/>
                    <a:pt x="154" y="157"/>
                    <a:pt x="154" y="157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2" y="159"/>
                    <a:pt x="152" y="159"/>
                    <a:pt x="152" y="159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2" y="159"/>
                    <a:pt x="152" y="159"/>
                    <a:pt x="152" y="159"/>
                  </a:cubicBezTo>
                  <a:cubicBezTo>
                    <a:pt x="156" y="156"/>
                    <a:pt x="156" y="156"/>
                    <a:pt x="156" y="156"/>
                  </a:cubicBezTo>
                  <a:cubicBezTo>
                    <a:pt x="152" y="158"/>
                    <a:pt x="152" y="158"/>
                    <a:pt x="152" y="158"/>
                  </a:cubicBezTo>
                  <a:cubicBezTo>
                    <a:pt x="152" y="158"/>
                    <a:pt x="152" y="159"/>
                    <a:pt x="152" y="159"/>
                  </a:cubicBezTo>
                  <a:cubicBezTo>
                    <a:pt x="156" y="156"/>
                    <a:pt x="156" y="156"/>
                    <a:pt x="156" y="156"/>
                  </a:cubicBezTo>
                  <a:cubicBezTo>
                    <a:pt x="152" y="158"/>
                    <a:pt x="152" y="158"/>
                    <a:pt x="152" y="158"/>
                  </a:cubicBezTo>
                  <a:cubicBezTo>
                    <a:pt x="156" y="156"/>
                    <a:pt x="156" y="156"/>
                    <a:pt x="156" y="156"/>
                  </a:cubicBezTo>
                  <a:cubicBezTo>
                    <a:pt x="151" y="156"/>
                    <a:pt x="151" y="156"/>
                    <a:pt x="151" y="156"/>
                  </a:cubicBezTo>
                  <a:cubicBezTo>
                    <a:pt x="151" y="157"/>
                    <a:pt x="152" y="158"/>
                    <a:pt x="152" y="158"/>
                  </a:cubicBezTo>
                  <a:cubicBezTo>
                    <a:pt x="156" y="156"/>
                    <a:pt x="156" y="156"/>
                    <a:pt x="156" y="156"/>
                  </a:cubicBezTo>
                  <a:cubicBezTo>
                    <a:pt x="151" y="156"/>
                    <a:pt x="151" y="156"/>
                    <a:pt x="151" y="156"/>
                  </a:cubicBezTo>
                  <a:cubicBezTo>
                    <a:pt x="156" y="156"/>
                    <a:pt x="156" y="156"/>
                    <a:pt x="156" y="156"/>
                  </a:cubicBezTo>
                  <a:cubicBezTo>
                    <a:pt x="157" y="152"/>
                    <a:pt x="157" y="152"/>
                    <a:pt x="157" y="152"/>
                  </a:cubicBezTo>
                  <a:cubicBezTo>
                    <a:pt x="157" y="152"/>
                    <a:pt x="140" y="146"/>
                    <a:pt x="122" y="140"/>
                  </a:cubicBezTo>
                  <a:cubicBezTo>
                    <a:pt x="114" y="137"/>
                    <a:pt x="105" y="134"/>
                    <a:pt x="98" y="132"/>
                  </a:cubicBezTo>
                  <a:cubicBezTo>
                    <a:pt x="95" y="131"/>
                    <a:pt x="92" y="130"/>
                    <a:pt x="89" y="129"/>
                  </a:cubicBezTo>
                  <a:cubicBezTo>
                    <a:pt x="88" y="129"/>
                    <a:pt x="88" y="129"/>
                    <a:pt x="87" y="129"/>
                  </a:cubicBezTo>
                  <a:cubicBezTo>
                    <a:pt x="86" y="129"/>
                    <a:pt x="86" y="128"/>
                    <a:pt x="86" y="128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85" y="128"/>
                    <a:pt x="85" y="128"/>
                    <a:pt x="84" y="128"/>
                  </a:cubicBezTo>
                  <a:cubicBezTo>
                    <a:pt x="84" y="128"/>
                    <a:pt x="84" y="128"/>
                    <a:pt x="83" y="128"/>
                  </a:cubicBezTo>
                  <a:cubicBezTo>
                    <a:pt x="83" y="128"/>
                    <a:pt x="83" y="129"/>
                    <a:pt x="82" y="129"/>
                  </a:cubicBezTo>
                  <a:cubicBezTo>
                    <a:pt x="82" y="129"/>
                    <a:pt x="81" y="129"/>
                    <a:pt x="81" y="130"/>
                  </a:cubicBezTo>
                  <a:cubicBezTo>
                    <a:pt x="79" y="132"/>
                    <a:pt x="80" y="135"/>
                    <a:pt x="82" y="136"/>
                  </a:cubicBezTo>
                  <a:cubicBezTo>
                    <a:pt x="103" y="149"/>
                    <a:pt x="103" y="149"/>
                    <a:pt x="103" y="149"/>
                  </a:cubicBezTo>
                  <a:cubicBezTo>
                    <a:pt x="77" y="140"/>
                    <a:pt x="77" y="140"/>
                    <a:pt x="77" y="140"/>
                  </a:cubicBezTo>
                  <a:cubicBezTo>
                    <a:pt x="75" y="139"/>
                    <a:pt x="73" y="140"/>
                    <a:pt x="72" y="141"/>
                  </a:cubicBezTo>
                  <a:cubicBezTo>
                    <a:pt x="71" y="142"/>
                    <a:pt x="71" y="143"/>
                    <a:pt x="71" y="144"/>
                  </a:cubicBezTo>
                  <a:cubicBezTo>
                    <a:pt x="71" y="145"/>
                    <a:pt x="72" y="145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3" y="147"/>
                    <a:pt x="73" y="148"/>
                    <a:pt x="73" y="148"/>
                  </a:cubicBezTo>
                  <a:cubicBezTo>
                    <a:pt x="74" y="149"/>
                    <a:pt x="76" y="150"/>
                    <a:pt x="78" y="151"/>
                  </a:cubicBezTo>
                  <a:cubicBezTo>
                    <a:pt x="84" y="155"/>
                    <a:pt x="97" y="162"/>
                    <a:pt x="108" y="169"/>
                  </a:cubicBezTo>
                  <a:cubicBezTo>
                    <a:pt x="113" y="172"/>
                    <a:pt x="118" y="175"/>
                    <a:pt x="122" y="177"/>
                  </a:cubicBezTo>
                  <a:cubicBezTo>
                    <a:pt x="124" y="178"/>
                    <a:pt x="125" y="179"/>
                    <a:pt x="126" y="180"/>
                  </a:cubicBezTo>
                  <a:cubicBezTo>
                    <a:pt x="126" y="180"/>
                    <a:pt x="127" y="181"/>
                    <a:pt x="127" y="181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8" y="179"/>
                    <a:pt x="128" y="179"/>
                    <a:pt x="128" y="179"/>
                  </a:cubicBezTo>
                  <a:cubicBezTo>
                    <a:pt x="127" y="180"/>
                    <a:pt x="127" y="180"/>
                    <a:pt x="127" y="180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8" y="179"/>
                    <a:pt x="128" y="179"/>
                    <a:pt x="128" y="179"/>
                  </a:cubicBezTo>
                  <a:cubicBezTo>
                    <a:pt x="127" y="180"/>
                    <a:pt x="127" y="180"/>
                    <a:pt x="127" y="180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80"/>
                    <a:pt x="126" y="180"/>
                    <a:pt x="126" y="180"/>
                  </a:cubicBezTo>
                  <a:cubicBezTo>
                    <a:pt x="127" y="180"/>
                    <a:pt x="127" y="180"/>
                    <a:pt x="127" y="180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80"/>
                    <a:pt x="126" y="180"/>
                    <a:pt x="126" y="180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78"/>
                    <a:pt x="126" y="178"/>
                    <a:pt x="126" y="178"/>
                  </a:cubicBezTo>
                  <a:cubicBezTo>
                    <a:pt x="126" y="179"/>
                    <a:pt x="126" y="179"/>
                    <a:pt x="126" y="180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78"/>
                    <a:pt x="126" y="178"/>
                    <a:pt x="126" y="178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7"/>
                    <a:pt x="126" y="177"/>
                    <a:pt x="126" y="178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8" y="174"/>
                    <a:pt x="128" y="174"/>
                    <a:pt x="128" y="174"/>
                  </a:cubicBezTo>
                  <a:cubicBezTo>
                    <a:pt x="127" y="175"/>
                    <a:pt x="127" y="175"/>
                    <a:pt x="126" y="176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8" y="174"/>
                    <a:pt x="128" y="174"/>
                    <a:pt x="128" y="174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9" y="174"/>
                    <a:pt x="129" y="174"/>
                    <a:pt x="129" y="174"/>
                  </a:cubicBezTo>
                  <a:cubicBezTo>
                    <a:pt x="129" y="174"/>
                    <a:pt x="129" y="174"/>
                    <a:pt x="128" y="174"/>
                  </a:cubicBezTo>
                  <a:cubicBezTo>
                    <a:pt x="130" y="178"/>
                    <a:pt x="130" y="178"/>
                    <a:pt x="130" y="178"/>
                  </a:cubicBezTo>
                  <a:cubicBezTo>
                    <a:pt x="129" y="174"/>
                    <a:pt x="129" y="174"/>
                    <a:pt x="129" y="174"/>
                  </a:cubicBezTo>
                  <a:cubicBezTo>
                    <a:pt x="130" y="177"/>
                    <a:pt x="130" y="177"/>
                    <a:pt x="130" y="177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29" y="174"/>
                    <a:pt x="129" y="174"/>
                    <a:pt x="129" y="174"/>
                  </a:cubicBezTo>
                  <a:cubicBezTo>
                    <a:pt x="130" y="177"/>
                    <a:pt x="130" y="177"/>
                    <a:pt x="130" y="177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5"/>
                    <a:pt x="130" y="175"/>
                    <a:pt x="130" y="175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5"/>
                    <a:pt x="130" y="175"/>
                    <a:pt x="130" y="175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4"/>
                    <a:pt x="129" y="174"/>
                    <a:pt x="129" y="174"/>
                  </a:cubicBezTo>
                  <a:cubicBezTo>
                    <a:pt x="126" y="173"/>
                    <a:pt x="121" y="171"/>
                    <a:pt x="115" y="169"/>
                  </a:cubicBezTo>
                  <a:cubicBezTo>
                    <a:pt x="105" y="166"/>
                    <a:pt x="94" y="162"/>
                    <a:pt x="84" y="158"/>
                  </a:cubicBezTo>
                  <a:cubicBezTo>
                    <a:pt x="80" y="157"/>
                    <a:pt x="76" y="155"/>
                    <a:pt x="73" y="154"/>
                  </a:cubicBezTo>
                  <a:cubicBezTo>
                    <a:pt x="70" y="153"/>
                    <a:pt x="68" y="152"/>
                    <a:pt x="68" y="152"/>
                  </a:cubicBezTo>
                  <a:cubicBezTo>
                    <a:pt x="66" y="151"/>
                    <a:pt x="64" y="152"/>
                    <a:pt x="63" y="154"/>
                  </a:cubicBezTo>
                  <a:cubicBezTo>
                    <a:pt x="62" y="156"/>
                    <a:pt x="62" y="159"/>
                    <a:pt x="64" y="160"/>
                  </a:cubicBezTo>
                  <a:cubicBezTo>
                    <a:pt x="123" y="196"/>
                    <a:pt x="123" y="196"/>
                    <a:pt x="123" y="196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1" y="190"/>
                    <a:pt x="121" y="190"/>
                    <a:pt x="121" y="190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3" y="189"/>
                    <a:pt x="123" y="189"/>
                    <a:pt x="123" y="189"/>
                  </a:cubicBezTo>
                  <a:cubicBezTo>
                    <a:pt x="122" y="189"/>
                    <a:pt x="122" y="190"/>
                    <a:pt x="121" y="190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3" y="189"/>
                    <a:pt x="123" y="189"/>
                    <a:pt x="123" y="189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4" y="189"/>
                    <a:pt x="124" y="189"/>
                    <a:pt x="124" y="189"/>
                  </a:cubicBezTo>
                  <a:cubicBezTo>
                    <a:pt x="124" y="189"/>
                    <a:pt x="123" y="189"/>
                    <a:pt x="123" y="189"/>
                  </a:cubicBezTo>
                  <a:cubicBezTo>
                    <a:pt x="125" y="193"/>
                    <a:pt x="125" y="193"/>
                    <a:pt x="125" y="193"/>
                  </a:cubicBezTo>
                  <a:cubicBezTo>
                    <a:pt x="124" y="189"/>
                    <a:pt x="124" y="189"/>
                    <a:pt x="124" y="189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4" y="189"/>
                    <a:pt x="124" y="189"/>
                    <a:pt x="124" y="189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5" y="191"/>
                    <a:pt x="125" y="191"/>
                    <a:pt x="125" y="191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5" y="191"/>
                    <a:pt x="125" y="191"/>
                    <a:pt x="125" y="191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4" y="188"/>
                    <a:pt x="123" y="188"/>
                    <a:pt x="120" y="187"/>
                  </a:cubicBezTo>
                  <a:cubicBezTo>
                    <a:pt x="112" y="184"/>
                    <a:pt x="97" y="179"/>
                    <a:pt x="83" y="174"/>
                  </a:cubicBezTo>
                  <a:cubicBezTo>
                    <a:pt x="76" y="171"/>
                    <a:pt x="69" y="169"/>
                    <a:pt x="64" y="167"/>
                  </a:cubicBezTo>
                  <a:cubicBezTo>
                    <a:pt x="62" y="166"/>
                    <a:pt x="60" y="165"/>
                    <a:pt x="58" y="165"/>
                  </a:cubicBezTo>
                  <a:cubicBezTo>
                    <a:pt x="57" y="164"/>
                    <a:pt x="56" y="164"/>
                    <a:pt x="55" y="164"/>
                  </a:cubicBezTo>
                  <a:cubicBezTo>
                    <a:pt x="55" y="164"/>
                    <a:pt x="54" y="164"/>
                    <a:pt x="53" y="164"/>
                  </a:cubicBezTo>
                  <a:cubicBezTo>
                    <a:pt x="53" y="164"/>
                    <a:pt x="53" y="164"/>
                    <a:pt x="52" y="164"/>
                  </a:cubicBezTo>
                  <a:cubicBezTo>
                    <a:pt x="52" y="164"/>
                    <a:pt x="51" y="164"/>
                    <a:pt x="51" y="164"/>
                  </a:cubicBezTo>
                  <a:cubicBezTo>
                    <a:pt x="50" y="165"/>
                    <a:pt x="50" y="165"/>
                    <a:pt x="49" y="166"/>
                  </a:cubicBezTo>
                  <a:cubicBezTo>
                    <a:pt x="49" y="167"/>
                    <a:pt x="48" y="168"/>
                    <a:pt x="49" y="169"/>
                  </a:cubicBezTo>
                  <a:cubicBezTo>
                    <a:pt x="49" y="170"/>
                    <a:pt x="50" y="171"/>
                    <a:pt x="51" y="172"/>
                  </a:cubicBezTo>
                  <a:cubicBezTo>
                    <a:pt x="51" y="172"/>
                    <a:pt x="55" y="174"/>
                    <a:pt x="61" y="178"/>
                  </a:cubicBezTo>
                  <a:cubicBezTo>
                    <a:pt x="70" y="183"/>
                    <a:pt x="84" y="192"/>
                    <a:pt x="96" y="199"/>
                  </a:cubicBezTo>
                  <a:cubicBezTo>
                    <a:pt x="102" y="202"/>
                    <a:pt x="107" y="206"/>
                    <a:pt x="111" y="208"/>
                  </a:cubicBezTo>
                  <a:cubicBezTo>
                    <a:pt x="112" y="209"/>
                    <a:pt x="114" y="210"/>
                    <a:pt x="115" y="211"/>
                  </a:cubicBezTo>
                  <a:cubicBezTo>
                    <a:pt x="115" y="211"/>
                    <a:pt x="116" y="212"/>
                    <a:pt x="116" y="212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9" y="209"/>
                    <a:pt x="119" y="209"/>
                    <a:pt x="119" y="209"/>
                  </a:cubicBezTo>
                  <a:cubicBezTo>
                    <a:pt x="115" y="209"/>
                    <a:pt x="115" y="209"/>
                    <a:pt x="115" y="209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9" y="209"/>
                    <a:pt x="119" y="209"/>
                    <a:pt x="119" y="209"/>
                  </a:cubicBezTo>
                  <a:cubicBezTo>
                    <a:pt x="115" y="209"/>
                    <a:pt x="115" y="209"/>
                    <a:pt x="115" y="209"/>
                  </a:cubicBezTo>
                  <a:cubicBezTo>
                    <a:pt x="119" y="209"/>
                    <a:pt x="119" y="209"/>
                    <a:pt x="119" y="209"/>
                  </a:cubicBezTo>
                  <a:cubicBezTo>
                    <a:pt x="115" y="207"/>
                    <a:pt x="115" y="207"/>
                    <a:pt x="115" y="207"/>
                  </a:cubicBezTo>
                  <a:cubicBezTo>
                    <a:pt x="115" y="208"/>
                    <a:pt x="115" y="209"/>
                    <a:pt x="115" y="209"/>
                  </a:cubicBezTo>
                  <a:cubicBezTo>
                    <a:pt x="119" y="209"/>
                    <a:pt x="119" y="209"/>
                    <a:pt x="119" y="209"/>
                  </a:cubicBezTo>
                  <a:cubicBezTo>
                    <a:pt x="115" y="207"/>
                    <a:pt x="115" y="207"/>
                    <a:pt x="115" y="207"/>
                  </a:cubicBezTo>
                  <a:cubicBezTo>
                    <a:pt x="119" y="209"/>
                    <a:pt x="119" y="209"/>
                    <a:pt x="119" y="209"/>
                  </a:cubicBezTo>
                  <a:cubicBezTo>
                    <a:pt x="121" y="205"/>
                    <a:pt x="121" y="205"/>
                    <a:pt x="121" y="205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7" y="175"/>
                    <a:pt x="45" y="176"/>
                    <a:pt x="44" y="178"/>
                  </a:cubicBezTo>
                  <a:cubicBezTo>
                    <a:pt x="43" y="180"/>
                    <a:pt x="44" y="182"/>
                    <a:pt x="45" y="184"/>
                  </a:cubicBezTo>
                  <a:cubicBezTo>
                    <a:pt x="45" y="184"/>
                    <a:pt x="49" y="186"/>
                    <a:pt x="55" y="189"/>
                  </a:cubicBezTo>
                  <a:cubicBezTo>
                    <a:pt x="64" y="195"/>
                    <a:pt x="77" y="203"/>
                    <a:pt x="88" y="210"/>
                  </a:cubicBezTo>
                  <a:cubicBezTo>
                    <a:pt x="93" y="213"/>
                    <a:pt x="98" y="216"/>
                    <a:pt x="102" y="218"/>
                  </a:cubicBezTo>
                  <a:cubicBezTo>
                    <a:pt x="103" y="219"/>
                    <a:pt x="105" y="220"/>
                    <a:pt x="106" y="221"/>
                  </a:cubicBezTo>
                  <a:cubicBezTo>
                    <a:pt x="106" y="221"/>
                    <a:pt x="107" y="222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8" y="220"/>
                    <a:pt x="108" y="220"/>
                    <a:pt x="108" y="220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8" y="220"/>
                    <a:pt x="108" y="220"/>
                    <a:pt x="108" y="220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6" y="221"/>
                    <a:pt x="106" y="221"/>
                    <a:pt x="106" y="221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9" y="219"/>
                    <a:pt x="109" y="219"/>
                    <a:pt x="109" y="219"/>
                  </a:cubicBezTo>
                  <a:cubicBezTo>
                    <a:pt x="106" y="221"/>
                    <a:pt x="106" y="221"/>
                    <a:pt x="106" y="221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06" y="220"/>
                    <a:pt x="106" y="220"/>
                    <a:pt x="106" y="220"/>
                  </a:cubicBezTo>
                  <a:cubicBezTo>
                    <a:pt x="106" y="221"/>
                    <a:pt x="106" y="221"/>
                    <a:pt x="106" y="221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06" y="220"/>
                    <a:pt x="106" y="220"/>
                    <a:pt x="106" y="220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05" y="219"/>
                    <a:pt x="105" y="219"/>
                    <a:pt x="105" y="219"/>
                  </a:cubicBezTo>
                  <a:cubicBezTo>
                    <a:pt x="105" y="219"/>
                    <a:pt x="106" y="220"/>
                    <a:pt x="106" y="220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05" y="219"/>
                    <a:pt x="105" y="219"/>
                    <a:pt x="105" y="219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06" y="217"/>
                    <a:pt x="106" y="217"/>
                    <a:pt x="106" y="217"/>
                  </a:cubicBezTo>
                  <a:cubicBezTo>
                    <a:pt x="106" y="217"/>
                    <a:pt x="105" y="218"/>
                    <a:pt x="105" y="219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06" y="217"/>
                    <a:pt x="106" y="217"/>
                    <a:pt x="106" y="217"/>
                  </a:cubicBezTo>
                  <a:cubicBezTo>
                    <a:pt x="110" y="219"/>
                    <a:pt x="110" y="219"/>
                    <a:pt x="110" y="219"/>
                  </a:cubicBezTo>
                  <a:cubicBezTo>
                    <a:pt x="111" y="215"/>
                    <a:pt x="111" y="215"/>
                    <a:pt x="111" y="215"/>
                  </a:cubicBezTo>
                  <a:cubicBezTo>
                    <a:pt x="111" y="215"/>
                    <a:pt x="95" y="208"/>
                    <a:pt x="78" y="202"/>
                  </a:cubicBezTo>
                  <a:cubicBezTo>
                    <a:pt x="70" y="199"/>
                    <a:pt x="62" y="196"/>
                    <a:pt x="55" y="194"/>
                  </a:cubicBezTo>
                  <a:cubicBezTo>
                    <a:pt x="52" y="192"/>
                    <a:pt x="49" y="191"/>
                    <a:pt x="47" y="191"/>
                  </a:cubicBezTo>
                  <a:cubicBezTo>
                    <a:pt x="46" y="190"/>
                    <a:pt x="45" y="190"/>
                    <a:pt x="45" y="190"/>
                  </a:cubicBezTo>
                  <a:cubicBezTo>
                    <a:pt x="44" y="190"/>
                    <a:pt x="44" y="190"/>
                    <a:pt x="44" y="190"/>
                  </a:cubicBezTo>
                  <a:cubicBezTo>
                    <a:pt x="43" y="189"/>
                    <a:pt x="43" y="189"/>
                    <a:pt x="43" y="189"/>
                  </a:cubicBezTo>
                  <a:cubicBezTo>
                    <a:pt x="43" y="189"/>
                    <a:pt x="43" y="189"/>
                    <a:pt x="42" y="189"/>
                  </a:cubicBezTo>
                  <a:cubicBezTo>
                    <a:pt x="42" y="189"/>
                    <a:pt x="42" y="189"/>
                    <a:pt x="41" y="190"/>
                  </a:cubicBezTo>
                  <a:cubicBezTo>
                    <a:pt x="41" y="190"/>
                    <a:pt x="40" y="190"/>
                    <a:pt x="40" y="190"/>
                  </a:cubicBezTo>
                  <a:cubicBezTo>
                    <a:pt x="39" y="190"/>
                    <a:pt x="39" y="191"/>
                    <a:pt x="38" y="191"/>
                  </a:cubicBezTo>
                  <a:cubicBezTo>
                    <a:pt x="42" y="194"/>
                    <a:pt x="42" y="194"/>
                    <a:pt x="42" y="194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8" y="192"/>
                    <a:pt x="38" y="193"/>
                    <a:pt x="38" y="194"/>
                  </a:cubicBezTo>
                  <a:cubicBezTo>
                    <a:pt x="38" y="195"/>
                    <a:pt x="38" y="196"/>
                    <a:pt x="38" y="196"/>
                  </a:cubicBezTo>
                  <a:cubicBezTo>
                    <a:pt x="39" y="197"/>
                    <a:pt x="39" y="197"/>
                    <a:pt x="40" y="197"/>
                  </a:cubicBezTo>
                  <a:cubicBezTo>
                    <a:pt x="40" y="198"/>
                    <a:pt x="41" y="199"/>
                    <a:pt x="42" y="199"/>
                  </a:cubicBezTo>
                  <a:cubicBezTo>
                    <a:pt x="45" y="201"/>
                    <a:pt x="50" y="205"/>
                    <a:pt x="57" y="209"/>
                  </a:cubicBezTo>
                  <a:cubicBezTo>
                    <a:pt x="77" y="222"/>
                    <a:pt x="107" y="239"/>
                    <a:pt x="107" y="239"/>
                  </a:cubicBezTo>
                  <a:cubicBezTo>
                    <a:pt x="109" y="236"/>
                    <a:pt x="109" y="236"/>
                    <a:pt x="109" y="236"/>
                  </a:cubicBezTo>
                  <a:cubicBezTo>
                    <a:pt x="111" y="232"/>
                    <a:pt x="111" y="232"/>
                    <a:pt x="111" y="232"/>
                  </a:cubicBezTo>
                  <a:cubicBezTo>
                    <a:pt x="111" y="232"/>
                    <a:pt x="94" y="224"/>
                    <a:pt x="76" y="217"/>
                  </a:cubicBezTo>
                  <a:cubicBezTo>
                    <a:pt x="67" y="213"/>
                    <a:pt x="58" y="210"/>
                    <a:pt x="51" y="207"/>
                  </a:cubicBezTo>
                  <a:cubicBezTo>
                    <a:pt x="47" y="206"/>
                    <a:pt x="44" y="205"/>
                    <a:pt x="41" y="204"/>
                  </a:cubicBezTo>
                  <a:cubicBezTo>
                    <a:pt x="40" y="203"/>
                    <a:pt x="39" y="203"/>
                    <a:pt x="38" y="203"/>
                  </a:cubicBezTo>
                  <a:cubicBezTo>
                    <a:pt x="38" y="203"/>
                    <a:pt x="37" y="202"/>
                    <a:pt x="37" y="202"/>
                  </a:cubicBezTo>
                  <a:cubicBezTo>
                    <a:pt x="37" y="202"/>
                    <a:pt x="36" y="202"/>
                    <a:pt x="36" y="202"/>
                  </a:cubicBezTo>
                  <a:cubicBezTo>
                    <a:pt x="35" y="202"/>
                    <a:pt x="35" y="202"/>
                    <a:pt x="34" y="202"/>
                  </a:cubicBezTo>
                  <a:cubicBezTo>
                    <a:pt x="34" y="202"/>
                    <a:pt x="33" y="203"/>
                    <a:pt x="33" y="203"/>
                  </a:cubicBezTo>
                  <a:cubicBezTo>
                    <a:pt x="33" y="203"/>
                    <a:pt x="32" y="204"/>
                    <a:pt x="32" y="204"/>
                  </a:cubicBezTo>
                  <a:cubicBezTo>
                    <a:pt x="30" y="206"/>
                    <a:pt x="31" y="209"/>
                    <a:pt x="33" y="210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1" y="245"/>
                    <a:pt x="101" y="245"/>
                    <a:pt x="101" y="245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3" y="245"/>
                    <a:pt x="103" y="245"/>
                    <a:pt x="103" y="245"/>
                  </a:cubicBezTo>
                  <a:cubicBezTo>
                    <a:pt x="102" y="244"/>
                    <a:pt x="101" y="245"/>
                    <a:pt x="101" y="245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3" y="245"/>
                    <a:pt x="103" y="245"/>
                    <a:pt x="103" y="245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4" y="245"/>
                    <a:pt x="104" y="245"/>
                    <a:pt x="104" y="245"/>
                  </a:cubicBezTo>
                  <a:cubicBezTo>
                    <a:pt x="104" y="245"/>
                    <a:pt x="104" y="245"/>
                    <a:pt x="103" y="245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4" y="245"/>
                    <a:pt x="104" y="245"/>
                    <a:pt x="104" y="245"/>
                  </a:cubicBezTo>
                  <a:cubicBezTo>
                    <a:pt x="103" y="247"/>
                    <a:pt x="103" y="247"/>
                    <a:pt x="103" y="247"/>
                  </a:cubicBezTo>
                  <a:cubicBezTo>
                    <a:pt x="104" y="245"/>
                    <a:pt x="104" y="245"/>
                    <a:pt x="104" y="245"/>
                  </a:cubicBezTo>
                  <a:cubicBezTo>
                    <a:pt x="104" y="245"/>
                    <a:pt x="104" y="245"/>
                    <a:pt x="104" y="245"/>
                  </a:cubicBezTo>
                  <a:cubicBezTo>
                    <a:pt x="103" y="247"/>
                    <a:pt x="103" y="247"/>
                    <a:pt x="103" y="247"/>
                  </a:cubicBezTo>
                  <a:cubicBezTo>
                    <a:pt x="104" y="245"/>
                    <a:pt x="104" y="245"/>
                    <a:pt x="104" y="245"/>
                  </a:cubicBezTo>
                  <a:cubicBezTo>
                    <a:pt x="104" y="245"/>
                    <a:pt x="104" y="245"/>
                    <a:pt x="103" y="244"/>
                  </a:cubicBezTo>
                  <a:cubicBezTo>
                    <a:pt x="98" y="243"/>
                    <a:pt x="83" y="236"/>
                    <a:pt x="68" y="230"/>
                  </a:cubicBezTo>
                  <a:cubicBezTo>
                    <a:pt x="60" y="227"/>
                    <a:pt x="53" y="225"/>
                    <a:pt x="47" y="223"/>
                  </a:cubicBezTo>
                  <a:cubicBezTo>
                    <a:pt x="44" y="222"/>
                    <a:pt x="42" y="221"/>
                    <a:pt x="40" y="220"/>
                  </a:cubicBezTo>
                  <a:cubicBezTo>
                    <a:pt x="39" y="220"/>
                    <a:pt x="38" y="220"/>
                    <a:pt x="37" y="219"/>
                  </a:cubicBezTo>
                  <a:cubicBezTo>
                    <a:pt x="37" y="219"/>
                    <a:pt x="37" y="219"/>
                    <a:pt x="36" y="219"/>
                  </a:cubicBezTo>
                  <a:cubicBezTo>
                    <a:pt x="36" y="219"/>
                    <a:pt x="35" y="219"/>
                    <a:pt x="35" y="219"/>
                  </a:cubicBezTo>
                  <a:cubicBezTo>
                    <a:pt x="35" y="219"/>
                    <a:pt x="34" y="219"/>
                    <a:pt x="34" y="219"/>
                  </a:cubicBezTo>
                  <a:cubicBezTo>
                    <a:pt x="33" y="219"/>
                    <a:pt x="33" y="219"/>
                    <a:pt x="32" y="220"/>
                  </a:cubicBezTo>
                  <a:cubicBezTo>
                    <a:pt x="32" y="220"/>
                    <a:pt x="31" y="220"/>
                    <a:pt x="31" y="221"/>
                  </a:cubicBezTo>
                  <a:cubicBezTo>
                    <a:pt x="30" y="223"/>
                    <a:pt x="30" y="226"/>
                    <a:pt x="32" y="227"/>
                  </a:cubicBezTo>
                  <a:cubicBezTo>
                    <a:pt x="65" y="247"/>
                    <a:pt x="65" y="247"/>
                    <a:pt x="65" y="247"/>
                  </a:cubicBezTo>
                  <a:cubicBezTo>
                    <a:pt x="24" y="233"/>
                    <a:pt x="24" y="233"/>
                    <a:pt x="24" y="233"/>
                  </a:cubicBezTo>
                  <a:cubicBezTo>
                    <a:pt x="22" y="233"/>
                    <a:pt x="19" y="234"/>
                    <a:pt x="18" y="236"/>
                  </a:cubicBezTo>
                  <a:cubicBezTo>
                    <a:pt x="18" y="238"/>
                    <a:pt x="18" y="240"/>
                    <a:pt x="20" y="241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8" y="279"/>
                    <a:pt x="88" y="279"/>
                    <a:pt x="88" y="279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90" y="275"/>
                    <a:pt x="75" y="268"/>
                    <a:pt x="60" y="262"/>
                  </a:cubicBezTo>
                  <a:cubicBezTo>
                    <a:pt x="52" y="259"/>
                    <a:pt x="45" y="256"/>
                    <a:pt x="39" y="254"/>
                  </a:cubicBezTo>
                  <a:cubicBezTo>
                    <a:pt x="35" y="253"/>
                    <a:pt x="33" y="252"/>
                    <a:pt x="31" y="251"/>
                  </a:cubicBezTo>
                  <a:cubicBezTo>
                    <a:pt x="30" y="251"/>
                    <a:pt x="29" y="250"/>
                    <a:pt x="28" y="250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6" y="250"/>
                    <a:pt x="26" y="250"/>
                    <a:pt x="25" y="250"/>
                  </a:cubicBezTo>
                  <a:cubicBezTo>
                    <a:pt x="25" y="250"/>
                    <a:pt x="25" y="250"/>
                    <a:pt x="24" y="250"/>
                  </a:cubicBezTo>
                  <a:cubicBezTo>
                    <a:pt x="24" y="250"/>
                    <a:pt x="23" y="250"/>
                    <a:pt x="23" y="251"/>
                  </a:cubicBezTo>
                  <a:cubicBezTo>
                    <a:pt x="22" y="251"/>
                    <a:pt x="22" y="251"/>
                    <a:pt x="21" y="252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2" y="252"/>
                    <a:pt x="22" y="252"/>
                    <a:pt x="22" y="252"/>
                  </a:cubicBezTo>
                  <a:cubicBezTo>
                    <a:pt x="21" y="253"/>
                    <a:pt x="21" y="254"/>
                    <a:pt x="21" y="254"/>
                  </a:cubicBezTo>
                  <a:cubicBezTo>
                    <a:pt x="21" y="255"/>
                    <a:pt x="21" y="256"/>
                    <a:pt x="21" y="256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2" y="258"/>
                    <a:pt x="23" y="258"/>
                    <a:pt x="23" y="258"/>
                  </a:cubicBezTo>
                  <a:cubicBezTo>
                    <a:pt x="24" y="259"/>
                    <a:pt x="25" y="260"/>
                    <a:pt x="28" y="261"/>
                  </a:cubicBezTo>
                  <a:cubicBezTo>
                    <a:pt x="35" y="267"/>
                    <a:pt x="50" y="276"/>
                    <a:pt x="63" y="283"/>
                  </a:cubicBezTo>
                  <a:cubicBezTo>
                    <a:pt x="76" y="291"/>
                    <a:pt x="87" y="298"/>
                    <a:pt x="87" y="298"/>
                  </a:cubicBezTo>
                  <a:cubicBezTo>
                    <a:pt x="89" y="294"/>
                    <a:pt x="89" y="294"/>
                    <a:pt x="89" y="294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91" y="290"/>
                    <a:pt x="75" y="284"/>
                    <a:pt x="58" y="277"/>
                  </a:cubicBezTo>
                  <a:cubicBezTo>
                    <a:pt x="50" y="274"/>
                    <a:pt x="42" y="271"/>
                    <a:pt x="35" y="268"/>
                  </a:cubicBezTo>
                  <a:cubicBezTo>
                    <a:pt x="31" y="267"/>
                    <a:pt x="28" y="266"/>
                    <a:pt x="26" y="265"/>
                  </a:cubicBezTo>
                  <a:cubicBezTo>
                    <a:pt x="25" y="265"/>
                    <a:pt x="24" y="265"/>
                    <a:pt x="23" y="265"/>
                  </a:cubicBezTo>
                  <a:cubicBezTo>
                    <a:pt x="22" y="264"/>
                    <a:pt x="21" y="264"/>
                    <a:pt x="20" y="264"/>
                  </a:cubicBezTo>
                  <a:cubicBezTo>
                    <a:pt x="20" y="264"/>
                    <a:pt x="19" y="264"/>
                    <a:pt x="19" y="264"/>
                  </a:cubicBezTo>
                  <a:cubicBezTo>
                    <a:pt x="18" y="264"/>
                    <a:pt x="18" y="265"/>
                    <a:pt x="18" y="265"/>
                  </a:cubicBezTo>
                  <a:cubicBezTo>
                    <a:pt x="17" y="265"/>
                    <a:pt x="16" y="266"/>
                    <a:pt x="16" y="266"/>
                  </a:cubicBezTo>
                  <a:cubicBezTo>
                    <a:pt x="15" y="268"/>
                    <a:pt x="15" y="271"/>
                    <a:pt x="17" y="272"/>
                  </a:cubicBezTo>
                  <a:cubicBezTo>
                    <a:pt x="80" y="311"/>
                    <a:pt x="80" y="311"/>
                    <a:pt x="80" y="311"/>
                  </a:cubicBezTo>
                  <a:cubicBezTo>
                    <a:pt x="82" y="308"/>
                    <a:pt x="82" y="308"/>
                    <a:pt x="82" y="308"/>
                  </a:cubicBezTo>
                  <a:cubicBezTo>
                    <a:pt x="84" y="304"/>
                    <a:pt x="84" y="304"/>
                    <a:pt x="84" y="304"/>
                  </a:cubicBezTo>
                  <a:cubicBezTo>
                    <a:pt x="84" y="304"/>
                    <a:pt x="69" y="298"/>
                    <a:pt x="53" y="292"/>
                  </a:cubicBezTo>
                  <a:cubicBezTo>
                    <a:pt x="45" y="289"/>
                    <a:pt x="37" y="286"/>
                    <a:pt x="31" y="284"/>
                  </a:cubicBezTo>
                  <a:cubicBezTo>
                    <a:pt x="28" y="283"/>
                    <a:pt x="25" y="282"/>
                    <a:pt x="23" y="282"/>
                  </a:cubicBezTo>
                  <a:cubicBezTo>
                    <a:pt x="22" y="281"/>
                    <a:pt x="21" y="281"/>
                    <a:pt x="20" y="281"/>
                  </a:cubicBezTo>
                  <a:cubicBezTo>
                    <a:pt x="20" y="281"/>
                    <a:pt x="19" y="281"/>
                    <a:pt x="19" y="281"/>
                  </a:cubicBezTo>
                  <a:cubicBezTo>
                    <a:pt x="19" y="281"/>
                    <a:pt x="18" y="280"/>
                    <a:pt x="18" y="280"/>
                  </a:cubicBezTo>
                  <a:cubicBezTo>
                    <a:pt x="17" y="280"/>
                    <a:pt x="17" y="280"/>
                    <a:pt x="17" y="281"/>
                  </a:cubicBezTo>
                  <a:cubicBezTo>
                    <a:pt x="16" y="281"/>
                    <a:pt x="16" y="281"/>
                    <a:pt x="15" y="281"/>
                  </a:cubicBezTo>
                  <a:cubicBezTo>
                    <a:pt x="15" y="281"/>
                    <a:pt x="14" y="282"/>
                    <a:pt x="14" y="283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3" y="283"/>
                    <a:pt x="13" y="284"/>
                    <a:pt x="13" y="285"/>
                  </a:cubicBezTo>
                  <a:cubicBezTo>
                    <a:pt x="13" y="286"/>
                    <a:pt x="14" y="286"/>
                    <a:pt x="14" y="287"/>
                  </a:cubicBezTo>
                  <a:cubicBezTo>
                    <a:pt x="14" y="287"/>
                    <a:pt x="14" y="288"/>
                    <a:pt x="14" y="288"/>
                  </a:cubicBezTo>
                  <a:cubicBezTo>
                    <a:pt x="15" y="288"/>
                    <a:pt x="15" y="288"/>
                    <a:pt x="15" y="289"/>
                  </a:cubicBezTo>
                  <a:cubicBezTo>
                    <a:pt x="17" y="290"/>
                    <a:pt x="18" y="291"/>
                    <a:pt x="20" y="292"/>
                  </a:cubicBezTo>
                  <a:cubicBezTo>
                    <a:pt x="28" y="297"/>
                    <a:pt x="44" y="307"/>
                    <a:pt x="57" y="315"/>
                  </a:cubicBezTo>
                  <a:cubicBezTo>
                    <a:pt x="71" y="323"/>
                    <a:pt x="82" y="330"/>
                    <a:pt x="82" y="330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1" y="324"/>
                    <a:pt x="81" y="324"/>
                    <a:pt x="81" y="324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3" y="322"/>
                    <a:pt x="83" y="322"/>
                    <a:pt x="83" y="322"/>
                  </a:cubicBezTo>
                  <a:cubicBezTo>
                    <a:pt x="82" y="322"/>
                    <a:pt x="82" y="323"/>
                    <a:pt x="81" y="324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3" y="322"/>
                    <a:pt x="83" y="322"/>
                    <a:pt x="83" y="322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4" y="322"/>
                    <a:pt x="84" y="322"/>
                    <a:pt x="84" y="322"/>
                  </a:cubicBezTo>
                  <a:cubicBezTo>
                    <a:pt x="84" y="322"/>
                    <a:pt x="83" y="322"/>
                    <a:pt x="83" y="322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4" y="322"/>
                    <a:pt x="84" y="322"/>
                    <a:pt x="84" y="322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5" y="322"/>
                    <a:pt x="85" y="322"/>
                    <a:pt x="85" y="322"/>
                  </a:cubicBezTo>
                  <a:cubicBezTo>
                    <a:pt x="85" y="322"/>
                    <a:pt x="85" y="322"/>
                    <a:pt x="84" y="322"/>
                  </a:cubicBezTo>
                  <a:cubicBezTo>
                    <a:pt x="84" y="326"/>
                    <a:pt x="84" y="326"/>
                    <a:pt x="84" y="326"/>
                  </a:cubicBezTo>
                  <a:cubicBezTo>
                    <a:pt x="85" y="322"/>
                    <a:pt x="85" y="322"/>
                    <a:pt x="85" y="322"/>
                  </a:cubicBezTo>
                  <a:cubicBezTo>
                    <a:pt x="85" y="324"/>
                    <a:pt x="85" y="324"/>
                    <a:pt x="85" y="324"/>
                  </a:cubicBezTo>
                  <a:cubicBezTo>
                    <a:pt x="85" y="322"/>
                    <a:pt x="85" y="322"/>
                    <a:pt x="85" y="322"/>
                  </a:cubicBezTo>
                  <a:cubicBezTo>
                    <a:pt x="85" y="322"/>
                    <a:pt x="85" y="322"/>
                    <a:pt x="85" y="322"/>
                  </a:cubicBezTo>
                  <a:cubicBezTo>
                    <a:pt x="85" y="324"/>
                    <a:pt x="85" y="324"/>
                    <a:pt x="85" y="324"/>
                  </a:cubicBezTo>
                  <a:cubicBezTo>
                    <a:pt x="85" y="322"/>
                    <a:pt x="85" y="322"/>
                    <a:pt x="85" y="322"/>
                  </a:cubicBezTo>
                  <a:cubicBezTo>
                    <a:pt x="85" y="322"/>
                    <a:pt x="84" y="322"/>
                    <a:pt x="84" y="322"/>
                  </a:cubicBezTo>
                  <a:cubicBezTo>
                    <a:pt x="81" y="321"/>
                    <a:pt x="75" y="318"/>
                    <a:pt x="68" y="315"/>
                  </a:cubicBezTo>
                  <a:cubicBezTo>
                    <a:pt x="57" y="311"/>
                    <a:pt x="44" y="305"/>
                    <a:pt x="33" y="300"/>
                  </a:cubicBezTo>
                  <a:cubicBezTo>
                    <a:pt x="27" y="298"/>
                    <a:pt x="22" y="296"/>
                    <a:pt x="19" y="294"/>
                  </a:cubicBezTo>
                  <a:cubicBezTo>
                    <a:pt x="15" y="293"/>
                    <a:pt x="13" y="292"/>
                    <a:pt x="13" y="292"/>
                  </a:cubicBezTo>
                  <a:cubicBezTo>
                    <a:pt x="11" y="291"/>
                    <a:pt x="9" y="292"/>
                    <a:pt x="8" y="294"/>
                  </a:cubicBezTo>
                  <a:cubicBezTo>
                    <a:pt x="7" y="296"/>
                    <a:pt x="7" y="298"/>
                    <a:pt x="9" y="299"/>
                  </a:cubicBezTo>
                  <a:cubicBezTo>
                    <a:pt x="79" y="343"/>
                    <a:pt x="79" y="343"/>
                    <a:pt x="79" y="343"/>
                  </a:cubicBezTo>
                  <a:cubicBezTo>
                    <a:pt x="81" y="339"/>
                    <a:pt x="81" y="339"/>
                    <a:pt x="81" y="339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1" y="339"/>
                    <a:pt x="81" y="339"/>
                    <a:pt x="81" y="339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2" y="335"/>
                    <a:pt x="82" y="335"/>
                    <a:pt x="81" y="335"/>
                  </a:cubicBezTo>
                  <a:cubicBezTo>
                    <a:pt x="81" y="339"/>
                    <a:pt x="81" y="339"/>
                    <a:pt x="81" y="339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1" y="338"/>
                    <a:pt x="81" y="338"/>
                    <a:pt x="81" y="338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1" y="338"/>
                    <a:pt x="81" y="338"/>
                    <a:pt x="81" y="338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2" y="335"/>
                    <a:pt x="81" y="334"/>
                    <a:pt x="79" y="334"/>
                  </a:cubicBezTo>
                  <a:cubicBezTo>
                    <a:pt x="72" y="331"/>
                    <a:pt x="57" y="326"/>
                    <a:pt x="43" y="322"/>
                  </a:cubicBezTo>
                  <a:cubicBezTo>
                    <a:pt x="36" y="319"/>
                    <a:pt x="29" y="317"/>
                    <a:pt x="23" y="316"/>
                  </a:cubicBezTo>
                  <a:cubicBezTo>
                    <a:pt x="20" y="315"/>
                    <a:pt x="18" y="314"/>
                    <a:pt x="16" y="314"/>
                  </a:cubicBezTo>
                  <a:cubicBezTo>
                    <a:pt x="15" y="313"/>
                    <a:pt x="14" y="313"/>
                    <a:pt x="14" y="313"/>
                  </a:cubicBezTo>
                  <a:cubicBezTo>
                    <a:pt x="13" y="313"/>
                    <a:pt x="12" y="313"/>
                    <a:pt x="11" y="313"/>
                  </a:cubicBezTo>
                  <a:cubicBezTo>
                    <a:pt x="11" y="313"/>
                    <a:pt x="11" y="313"/>
                    <a:pt x="10" y="313"/>
                  </a:cubicBezTo>
                  <a:cubicBezTo>
                    <a:pt x="10" y="313"/>
                    <a:pt x="9" y="313"/>
                    <a:pt x="9" y="313"/>
                  </a:cubicBezTo>
                  <a:cubicBezTo>
                    <a:pt x="8" y="314"/>
                    <a:pt x="8" y="314"/>
                    <a:pt x="7" y="315"/>
                  </a:cubicBezTo>
                  <a:cubicBezTo>
                    <a:pt x="6" y="317"/>
                    <a:pt x="7" y="320"/>
                    <a:pt x="9" y="321"/>
                  </a:cubicBezTo>
                  <a:cubicBezTo>
                    <a:pt x="37" y="339"/>
                    <a:pt x="37" y="339"/>
                    <a:pt x="37" y="339"/>
                  </a:cubicBezTo>
                  <a:cubicBezTo>
                    <a:pt x="10" y="328"/>
                    <a:pt x="10" y="328"/>
                    <a:pt x="10" y="328"/>
                  </a:cubicBezTo>
                  <a:cubicBezTo>
                    <a:pt x="7" y="327"/>
                    <a:pt x="5" y="328"/>
                    <a:pt x="4" y="330"/>
                  </a:cubicBezTo>
                  <a:cubicBezTo>
                    <a:pt x="3" y="332"/>
                    <a:pt x="4" y="334"/>
                    <a:pt x="6" y="336"/>
                  </a:cubicBezTo>
                  <a:cubicBezTo>
                    <a:pt x="78" y="381"/>
                    <a:pt x="78" y="381"/>
                    <a:pt x="78" y="381"/>
                  </a:cubicBezTo>
                  <a:cubicBezTo>
                    <a:pt x="80" y="377"/>
                    <a:pt x="80" y="377"/>
                    <a:pt x="80" y="377"/>
                  </a:cubicBezTo>
                  <a:cubicBezTo>
                    <a:pt x="82" y="373"/>
                    <a:pt x="82" y="373"/>
                    <a:pt x="82" y="373"/>
                  </a:cubicBezTo>
                  <a:cubicBezTo>
                    <a:pt x="82" y="373"/>
                    <a:pt x="66" y="366"/>
                    <a:pt x="49" y="359"/>
                  </a:cubicBezTo>
                  <a:cubicBezTo>
                    <a:pt x="40" y="356"/>
                    <a:pt x="32" y="352"/>
                    <a:pt x="25" y="350"/>
                  </a:cubicBezTo>
                  <a:cubicBezTo>
                    <a:pt x="22" y="348"/>
                    <a:pt x="19" y="347"/>
                    <a:pt x="16" y="346"/>
                  </a:cubicBezTo>
                  <a:cubicBezTo>
                    <a:pt x="15" y="346"/>
                    <a:pt x="14" y="346"/>
                    <a:pt x="13" y="345"/>
                  </a:cubicBezTo>
                  <a:cubicBezTo>
                    <a:pt x="13" y="345"/>
                    <a:pt x="13" y="345"/>
                    <a:pt x="12" y="345"/>
                  </a:cubicBezTo>
                  <a:cubicBezTo>
                    <a:pt x="12" y="345"/>
                    <a:pt x="11" y="345"/>
                    <a:pt x="11" y="345"/>
                  </a:cubicBezTo>
                  <a:cubicBezTo>
                    <a:pt x="10" y="345"/>
                    <a:pt x="10" y="345"/>
                    <a:pt x="9" y="345"/>
                  </a:cubicBezTo>
                  <a:cubicBezTo>
                    <a:pt x="9" y="345"/>
                    <a:pt x="9" y="345"/>
                    <a:pt x="8" y="346"/>
                  </a:cubicBezTo>
                  <a:cubicBezTo>
                    <a:pt x="8" y="346"/>
                    <a:pt x="7" y="346"/>
                    <a:pt x="7" y="347"/>
                  </a:cubicBezTo>
                  <a:cubicBezTo>
                    <a:pt x="6" y="348"/>
                    <a:pt x="6" y="348"/>
                    <a:pt x="6" y="349"/>
                  </a:cubicBezTo>
                  <a:cubicBezTo>
                    <a:pt x="6" y="351"/>
                    <a:pt x="7" y="351"/>
                    <a:pt x="7" y="351"/>
                  </a:cubicBezTo>
                  <a:cubicBezTo>
                    <a:pt x="7" y="352"/>
                    <a:pt x="7" y="352"/>
                    <a:pt x="8" y="352"/>
                  </a:cubicBezTo>
                  <a:cubicBezTo>
                    <a:pt x="8" y="353"/>
                    <a:pt x="8" y="353"/>
                    <a:pt x="8" y="353"/>
                  </a:cubicBezTo>
                  <a:cubicBezTo>
                    <a:pt x="9" y="353"/>
                    <a:pt x="9" y="353"/>
                    <a:pt x="10" y="354"/>
                  </a:cubicBezTo>
                  <a:cubicBezTo>
                    <a:pt x="15" y="357"/>
                    <a:pt x="32" y="368"/>
                    <a:pt x="48" y="378"/>
                  </a:cubicBezTo>
                  <a:cubicBezTo>
                    <a:pt x="64" y="388"/>
                    <a:pt x="79" y="397"/>
                    <a:pt x="79" y="397"/>
                  </a:cubicBezTo>
                  <a:cubicBezTo>
                    <a:pt x="82" y="394"/>
                    <a:pt x="82" y="394"/>
                    <a:pt x="82" y="394"/>
                  </a:cubicBezTo>
                  <a:cubicBezTo>
                    <a:pt x="83" y="390"/>
                    <a:pt x="83" y="390"/>
                    <a:pt x="83" y="390"/>
                  </a:cubicBezTo>
                  <a:cubicBezTo>
                    <a:pt x="83" y="390"/>
                    <a:pt x="66" y="382"/>
                    <a:pt x="49" y="374"/>
                  </a:cubicBezTo>
                  <a:cubicBezTo>
                    <a:pt x="40" y="370"/>
                    <a:pt x="31" y="366"/>
                    <a:pt x="24" y="363"/>
                  </a:cubicBezTo>
                  <a:cubicBezTo>
                    <a:pt x="20" y="361"/>
                    <a:pt x="17" y="360"/>
                    <a:pt x="14" y="359"/>
                  </a:cubicBezTo>
                  <a:cubicBezTo>
                    <a:pt x="13" y="358"/>
                    <a:pt x="12" y="358"/>
                    <a:pt x="11" y="358"/>
                  </a:cubicBezTo>
                  <a:cubicBezTo>
                    <a:pt x="11" y="358"/>
                    <a:pt x="10" y="357"/>
                    <a:pt x="10" y="357"/>
                  </a:cubicBezTo>
                  <a:cubicBezTo>
                    <a:pt x="9" y="357"/>
                    <a:pt x="9" y="357"/>
                    <a:pt x="8" y="357"/>
                  </a:cubicBezTo>
                  <a:cubicBezTo>
                    <a:pt x="8" y="357"/>
                    <a:pt x="7" y="357"/>
                    <a:pt x="7" y="357"/>
                  </a:cubicBezTo>
                  <a:cubicBezTo>
                    <a:pt x="6" y="357"/>
                    <a:pt x="6" y="358"/>
                    <a:pt x="5" y="358"/>
                  </a:cubicBezTo>
                  <a:cubicBezTo>
                    <a:pt x="5" y="358"/>
                    <a:pt x="5" y="359"/>
                    <a:pt x="4" y="359"/>
                  </a:cubicBezTo>
                  <a:cubicBezTo>
                    <a:pt x="4" y="360"/>
                    <a:pt x="3" y="361"/>
                    <a:pt x="4" y="363"/>
                  </a:cubicBezTo>
                  <a:cubicBezTo>
                    <a:pt x="4" y="364"/>
                    <a:pt x="5" y="365"/>
                    <a:pt x="6" y="365"/>
                  </a:cubicBezTo>
                  <a:cubicBezTo>
                    <a:pt x="6" y="365"/>
                    <a:pt x="10" y="368"/>
                    <a:pt x="17" y="372"/>
                  </a:cubicBezTo>
                  <a:cubicBezTo>
                    <a:pt x="27" y="379"/>
                    <a:pt x="43" y="388"/>
                    <a:pt x="56" y="396"/>
                  </a:cubicBezTo>
                  <a:cubicBezTo>
                    <a:pt x="62" y="400"/>
                    <a:pt x="68" y="404"/>
                    <a:pt x="72" y="406"/>
                  </a:cubicBezTo>
                  <a:cubicBezTo>
                    <a:pt x="74" y="408"/>
                    <a:pt x="76" y="409"/>
                    <a:pt x="77" y="409"/>
                  </a:cubicBezTo>
                  <a:cubicBezTo>
                    <a:pt x="77" y="410"/>
                    <a:pt x="78" y="410"/>
                    <a:pt x="78" y="410"/>
                  </a:cubicBezTo>
                  <a:cubicBezTo>
                    <a:pt x="78" y="410"/>
                    <a:pt x="78" y="410"/>
                    <a:pt x="78" y="410"/>
                  </a:cubicBezTo>
                  <a:cubicBezTo>
                    <a:pt x="79" y="409"/>
                    <a:pt x="79" y="409"/>
                    <a:pt x="79" y="409"/>
                  </a:cubicBezTo>
                  <a:cubicBezTo>
                    <a:pt x="78" y="410"/>
                    <a:pt x="78" y="410"/>
                    <a:pt x="78" y="410"/>
                  </a:cubicBezTo>
                  <a:cubicBezTo>
                    <a:pt x="78" y="410"/>
                    <a:pt x="78" y="410"/>
                    <a:pt x="78" y="410"/>
                  </a:cubicBezTo>
                  <a:cubicBezTo>
                    <a:pt x="79" y="409"/>
                    <a:pt x="79" y="409"/>
                    <a:pt x="79" y="409"/>
                  </a:cubicBezTo>
                  <a:cubicBezTo>
                    <a:pt x="78" y="410"/>
                    <a:pt x="78" y="410"/>
                    <a:pt x="78" y="410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10"/>
                    <a:pt x="77" y="410"/>
                    <a:pt x="77" y="410"/>
                  </a:cubicBezTo>
                  <a:cubicBezTo>
                    <a:pt x="78" y="410"/>
                    <a:pt x="78" y="410"/>
                    <a:pt x="78" y="410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10"/>
                    <a:pt x="77" y="410"/>
                    <a:pt x="77" y="410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09"/>
                    <a:pt x="77" y="409"/>
                    <a:pt x="77" y="409"/>
                  </a:cubicBezTo>
                  <a:cubicBezTo>
                    <a:pt x="77" y="410"/>
                    <a:pt x="77" y="410"/>
                    <a:pt x="77" y="410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09"/>
                    <a:pt x="77" y="409"/>
                    <a:pt x="77" y="409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07"/>
                    <a:pt x="77" y="407"/>
                    <a:pt x="77" y="407"/>
                  </a:cubicBezTo>
                  <a:cubicBezTo>
                    <a:pt x="77" y="408"/>
                    <a:pt x="77" y="409"/>
                    <a:pt x="77" y="409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07"/>
                    <a:pt x="77" y="407"/>
                    <a:pt x="77" y="407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05"/>
                    <a:pt x="77" y="405"/>
                    <a:pt x="77" y="405"/>
                  </a:cubicBezTo>
                  <a:cubicBezTo>
                    <a:pt x="77" y="406"/>
                    <a:pt x="77" y="407"/>
                    <a:pt x="77" y="407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77" y="405"/>
                    <a:pt x="77" y="405"/>
                    <a:pt x="77" y="405"/>
                  </a:cubicBezTo>
                  <a:cubicBezTo>
                    <a:pt x="81" y="407"/>
                    <a:pt x="81" y="407"/>
                    <a:pt x="81" y="407"/>
                  </a:cubicBezTo>
                  <a:cubicBezTo>
                    <a:pt x="83" y="403"/>
                    <a:pt x="83" y="403"/>
                    <a:pt x="83" y="403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4" y="372"/>
                    <a:pt x="2" y="373"/>
                    <a:pt x="1" y="374"/>
                  </a:cubicBezTo>
                  <a:cubicBezTo>
                    <a:pt x="1" y="375"/>
                    <a:pt x="0" y="376"/>
                    <a:pt x="0" y="377"/>
                  </a:cubicBezTo>
                  <a:cubicBezTo>
                    <a:pt x="0" y="378"/>
                    <a:pt x="1" y="378"/>
                    <a:pt x="1" y="379"/>
                  </a:cubicBezTo>
                  <a:cubicBezTo>
                    <a:pt x="1" y="379"/>
                    <a:pt x="1" y="380"/>
                    <a:pt x="2" y="380"/>
                  </a:cubicBezTo>
                  <a:cubicBezTo>
                    <a:pt x="2" y="380"/>
                    <a:pt x="2" y="381"/>
                    <a:pt x="3" y="381"/>
                  </a:cubicBezTo>
                  <a:cubicBezTo>
                    <a:pt x="4" y="382"/>
                    <a:pt x="6" y="383"/>
                    <a:pt x="9" y="385"/>
                  </a:cubicBezTo>
                  <a:cubicBezTo>
                    <a:pt x="19" y="392"/>
                    <a:pt x="37" y="403"/>
                    <a:pt x="54" y="413"/>
                  </a:cubicBezTo>
                  <a:cubicBezTo>
                    <a:pt x="70" y="423"/>
                    <a:pt x="84" y="431"/>
                    <a:pt x="84" y="431"/>
                  </a:cubicBezTo>
                  <a:cubicBezTo>
                    <a:pt x="86" y="428"/>
                    <a:pt x="86" y="428"/>
                    <a:pt x="86" y="428"/>
                  </a:cubicBezTo>
                  <a:cubicBezTo>
                    <a:pt x="88" y="424"/>
                    <a:pt x="88" y="424"/>
                    <a:pt x="88" y="424"/>
                  </a:cubicBezTo>
                  <a:cubicBezTo>
                    <a:pt x="88" y="424"/>
                    <a:pt x="68" y="416"/>
                    <a:pt x="48" y="408"/>
                  </a:cubicBezTo>
                  <a:cubicBezTo>
                    <a:pt x="38" y="404"/>
                    <a:pt x="27" y="400"/>
                    <a:pt x="20" y="397"/>
                  </a:cubicBezTo>
                  <a:cubicBezTo>
                    <a:pt x="16" y="396"/>
                    <a:pt x="13" y="395"/>
                    <a:pt x="10" y="394"/>
                  </a:cubicBezTo>
                  <a:cubicBezTo>
                    <a:pt x="9" y="393"/>
                    <a:pt x="8" y="393"/>
                    <a:pt x="7" y="393"/>
                  </a:cubicBezTo>
                  <a:cubicBezTo>
                    <a:pt x="7" y="393"/>
                    <a:pt x="7" y="393"/>
                    <a:pt x="6" y="392"/>
                  </a:cubicBezTo>
                  <a:cubicBezTo>
                    <a:pt x="6" y="392"/>
                    <a:pt x="6" y="392"/>
                    <a:pt x="6" y="392"/>
                  </a:cubicBezTo>
                  <a:cubicBezTo>
                    <a:pt x="6" y="392"/>
                    <a:pt x="6" y="392"/>
                    <a:pt x="5" y="392"/>
                  </a:cubicBezTo>
                  <a:cubicBezTo>
                    <a:pt x="5" y="392"/>
                    <a:pt x="4" y="392"/>
                    <a:pt x="4" y="392"/>
                  </a:cubicBezTo>
                  <a:cubicBezTo>
                    <a:pt x="3" y="392"/>
                    <a:pt x="3" y="393"/>
                    <a:pt x="2" y="393"/>
                  </a:cubicBezTo>
                  <a:cubicBezTo>
                    <a:pt x="2" y="393"/>
                    <a:pt x="1" y="394"/>
                    <a:pt x="1" y="394"/>
                  </a:cubicBezTo>
                  <a:cubicBezTo>
                    <a:pt x="0" y="396"/>
                    <a:pt x="0" y="399"/>
                    <a:pt x="3" y="400"/>
                  </a:cubicBezTo>
                  <a:cubicBezTo>
                    <a:pt x="3" y="400"/>
                    <a:pt x="8" y="403"/>
                    <a:pt x="15" y="408"/>
                  </a:cubicBezTo>
                  <a:cubicBezTo>
                    <a:pt x="27" y="415"/>
                    <a:pt x="45" y="426"/>
                    <a:pt x="59" y="435"/>
                  </a:cubicBezTo>
                  <a:cubicBezTo>
                    <a:pt x="67" y="439"/>
                    <a:pt x="73" y="443"/>
                    <a:pt x="78" y="446"/>
                  </a:cubicBezTo>
                  <a:cubicBezTo>
                    <a:pt x="80" y="448"/>
                    <a:pt x="82" y="449"/>
                    <a:pt x="83" y="450"/>
                  </a:cubicBezTo>
                  <a:cubicBezTo>
                    <a:pt x="84" y="450"/>
                    <a:pt x="84" y="451"/>
                    <a:pt x="84" y="451"/>
                  </a:cubicBezTo>
                  <a:cubicBezTo>
                    <a:pt x="84" y="451"/>
                    <a:pt x="84" y="451"/>
                    <a:pt x="84" y="451"/>
                  </a:cubicBezTo>
                  <a:cubicBezTo>
                    <a:pt x="86" y="449"/>
                    <a:pt x="86" y="449"/>
                    <a:pt x="86" y="449"/>
                  </a:cubicBezTo>
                  <a:cubicBezTo>
                    <a:pt x="84" y="451"/>
                    <a:pt x="84" y="451"/>
                    <a:pt x="84" y="451"/>
                  </a:cubicBezTo>
                  <a:cubicBezTo>
                    <a:pt x="84" y="451"/>
                    <a:pt x="84" y="451"/>
                    <a:pt x="84" y="451"/>
                  </a:cubicBezTo>
                  <a:cubicBezTo>
                    <a:pt x="86" y="449"/>
                    <a:pt x="86" y="449"/>
                    <a:pt x="86" y="449"/>
                  </a:cubicBezTo>
                  <a:cubicBezTo>
                    <a:pt x="84" y="451"/>
                    <a:pt x="84" y="451"/>
                    <a:pt x="84" y="451"/>
                  </a:cubicBezTo>
                  <a:cubicBezTo>
                    <a:pt x="87" y="448"/>
                    <a:pt x="87" y="448"/>
                    <a:pt x="87" y="448"/>
                  </a:cubicBezTo>
                  <a:cubicBezTo>
                    <a:pt x="84" y="450"/>
                    <a:pt x="84" y="450"/>
                    <a:pt x="84" y="450"/>
                  </a:cubicBezTo>
                  <a:cubicBezTo>
                    <a:pt x="84" y="451"/>
                    <a:pt x="84" y="451"/>
                    <a:pt x="84" y="451"/>
                  </a:cubicBezTo>
                  <a:cubicBezTo>
                    <a:pt x="87" y="448"/>
                    <a:pt x="87" y="448"/>
                    <a:pt x="87" y="448"/>
                  </a:cubicBezTo>
                  <a:cubicBezTo>
                    <a:pt x="84" y="450"/>
                    <a:pt x="84" y="450"/>
                    <a:pt x="84" y="450"/>
                  </a:cubicBezTo>
                  <a:cubicBezTo>
                    <a:pt x="88" y="448"/>
                    <a:pt x="88" y="448"/>
                    <a:pt x="88" y="448"/>
                  </a:cubicBezTo>
                  <a:cubicBezTo>
                    <a:pt x="83" y="448"/>
                    <a:pt x="83" y="448"/>
                    <a:pt x="83" y="448"/>
                  </a:cubicBezTo>
                  <a:cubicBezTo>
                    <a:pt x="83" y="449"/>
                    <a:pt x="84" y="450"/>
                    <a:pt x="84" y="450"/>
                  </a:cubicBezTo>
                  <a:cubicBezTo>
                    <a:pt x="88" y="448"/>
                    <a:pt x="88" y="448"/>
                    <a:pt x="88" y="448"/>
                  </a:cubicBezTo>
                  <a:cubicBezTo>
                    <a:pt x="83" y="448"/>
                    <a:pt x="83" y="448"/>
                    <a:pt x="83" y="448"/>
                  </a:cubicBezTo>
                  <a:cubicBezTo>
                    <a:pt x="88" y="448"/>
                    <a:pt x="88" y="448"/>
                    <a:pt x="88" y="448"/>
                  </a:cubicBezTo>
                  <a:cubicBezTo>
                    <a:pt x="84" y="446"/>
                    <a:pt x="84" y="446"/>
                    <a:pt x="84" y="446"/>
                  </a:cubicBezTo>
                  <a:cubicBezTo>
                    <a:pt x="84" y="447"/>
                    <a:pt x="83" y="448"/>
                    <a:pt x="83" y="448"/>
                  </a:cubicBezTo>
                  <a:cubicBezTo>
                    <a:pt x="88" y="448"/>
                    <a:pt x="88" y="448"/>
                    <a:pt x="88" y="448"/>
                  </a:cubicBezTo>
                  <a:cubicBezTo>
                    <a:pt x="84" y="446"/>
                    <a:pt x="84" y="446"/>
                    <a:pt x="84" y="446"/>
                  </a:cubicBezTo>
                  <a:cubicBezTo>
                    <a:pt x="88" y="448"/>
                    <a:pt x="88" y="448"/>
                    <a:pt x="88" y="448"/>
                  </a:cubicBezTo>
                  <a:cubicBezTo>
                    <a:pt x="89" y="444"/>
                    <a:pt x="89" y="444"/>
                    <a:pt x="89" y="444"/>
                  </a:cubicBezTo>
                  <a:cubicBezTo>
                    <a:pt x="14" y="415"/>
                    <a:pt x="14" y="415"/>
                    <a:pt x="14" y="415"/>
                  </a:cubicBezTo>
                  <a:cubicBezTo>
                    <a:pt x="12" y="415"/>
                    <a:pt x="9" y="416"/>
                    <a:pt x="8" y="418"/>
                  </a:cubicBezTo>
                  <a:cubicBezTo>
                    <a:pt x="7" y="420"/>
                    <a:pt x="8" y="422"/>
                    <a:pt x="10" y="423"/>
                  </a:cubicBezTo>
                  <a:cubicBezTo>
                    <a:pt x="91" y="474"/>
                    <a:pt x="91" y="474"/>
                    <a:pt x="91" y="474"/>
                  </a:cubicBezTo>
                  <a:cubicBezTo>
                    <a:pt x="94" y="470"/>
                    <a:pt x="94" y="470"/>
                    <a:pt x="94" y="470"/>
                  </a:cubicBezTo>
                  <a:cubicBezTo>
                    <a:pt x="95" y="466"/>
                    <a:pt x="95" y="466"/>
                    <a:pt x="95" y="466"/>
                  </a:cubicBezTo>
                  <a:cubicBezTo>
                    <a:pt x="95" y="466"/>
                    <a:pt x="74" y="459"/>
                    <a:pt x="53" y="451"/>
                  </a:cubicBezTo>
                  <a:cubicBezTo>
                    <a:pt x="43" y="447"/>
                    <a:pt x="33" y="444"/>
                    <a:pt x="25" y="441"/>
                  </a:cubicBezTo>
                  <a:cubicBezTo>
                    <a:pt x="21" y="439"/>
                    <a:pt x="17" y="438"/>
                    <a:pt x="15" y="437"/>
                  </a:cubicBezTo>
                  <a:cubicBezTo>
                    <a:pt x="14" y="437"/>
                    <a:pt x="13" y="437"/>
                    <a:pt x="12" y="436"/>
                  </a:cubicBezTo>
                  <a:cubicBezTo>
                    <a:pt x="12" y="436"/>
                    <a:pt x="11" y="436"/>
                    <a:pt x="11" y="436"/>
                  </a:cubicBezTo>
                  <a:cubicBezTo>
                    <a:pt x="11" y="436"/>
                    <a:pt x="11" y="436"/>
                    <a:pt x="11" y="436"/>
                  </a:cubicBezTo>
                  <a:cubicBezTo>
                    <a:pt x="10" y="436"/>
                    <a:pt x="10" y="436"/>
                    <a:pt x="10" y="436"/>
                  </a:cubicBezTo>
                  <a:cubicBezTo>
                    <a:pt x="10" y="436"/>
                    <a:pt x="10" y="436"/>
                    <a:pt x="9" y="436"/>
                  </a:cubicBezTo>
                  <a:cubicBezTo>
                    <a:pt x="9" y="436"/>
                    <a:pt x="9" y="436"/>
                    <a:pt x="8" y="436"/>
                  </a:cubicBezTo>
                  <a:cubicBezTo>
                    <a:pt x="8" y="436"/>
                    <a:pt x="7" y="436"/>
                    <a:pt x="7" y="436"/>
                  </a:cubicBezTo>
                  <a:cubicBezTo>
                    <a:pt x="7" y="437"/>
                    <a:pt x="6" y="437"/>
                    <a:pt x="6" y="438"/>
                  </a:cubicBezTo>
                  <a:cubicBezTo>
                    <a:pt x="5" y="439"/>
                    <a:pt x="5" y="440"/>
                    <a:pt x="5" y="441"/>
                  </a:cubicBezTo>
                  <a:cubicBezTo>
                    <a:pt x="6" y="442"/>
                    <a:pt x="6" y="443"/>
                    <a:pt x="7" y="444"/>
                  </a:cubicBezTo>
                  <a:cubicBezTo>
                    <a:pt x="7" y="444"/>
                    <a:pt x="9" y="445"/>
                    <a:pt x="11" y="446"/>
                  </a:cubicBezTo>
                  <a:cubicBezTo>
                    <a:pt x="21" y="452"/>
                    <a:pt x="44" y="465"/>
                    <a:pt x="65" y="478"/>
                  </a:cubicBezTo>
                  <a:cubicBezTo>
                    <a:pt x="75" y="485"/>
                    <a:pt x="85" y="491"/>
                    <a:pt x="92" y="495"/>
                  </a:cubicBezTo>
                  <a:cubicBezTo>
                    <a:pt x="96" y="498"/>
                    <a:pt x="99" y="500"/>
                    <a:pt x="101" y="501"/>
                  </a:cubicBezTo>
                  <a:cubicBezTo>
                    <a:pt x="102" y="502"/>
                    <a:pt x="102" y="502"/>
                    <a:pt x="103" y="503"/>
                  </a:cubicBezTo>
                  <a:cubicBezTo>
                    <a:pt x="103" y="503"/>
                    <a:pt x="103" y="503"/>
                    <a:pt x="103" y="503"/>
                  </a:cubicBezTo>
                  <a:cubicBezTo>
                    <a:pt x="103" y="503"/>
                    <a:pt x="103" y="503"/>
                    <a:pt x="103" y="503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3" y="503"/>
                    <a:pt x="103" y="503"/>
                    <a:pt x="103" y="503"/>
                  </a:cubicBezTo>
                  <a:cubicBezTo>
                    <a:pt x="103" y="503"/>
                    <a:pt x="103" y="503"/>
                    <a:pt x="103" y="503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3" y="503"/>
                    <a:pt x="103" y="503"/>
                    <a:pt x="103" y="503"/>
                  </a:cubicBezTo>
                  <a:cubicBezTo>
                    <a:pt x="106" y="501"/>
                    <a:pt x="106" y="501"/>
                    <a:pt x="106" y="501"/>
                  </a:cubicBezTo>
                  <a:cubicBezTo>
                    <a:pt x="102" y="501"/>
                    <a:pt x="102" y="501"/>
                    <a:pt x="102" y="501"/>
                  </a:cubicBezTo>
                  <a:cubicBezTo>
                    <a:pt x="102" y="502"/>
                    <a:pt x="103" y="502"/>
                    <a:pt x="103" y="503"/>
                  </a:cubicBezTo>
                  <a:cubicBezTo>
                    <a:pt x="106" y="501"/>
                    <a:pt x="106" y="501"/>
                    <a:pt x="106" y="501"/>
                  </a:cubicBezTo>
                  <a:cubicBezTo>
                    <a:pt x="102" y="501"/>
                    <a:pt x="102" y="501"/>
                    <a:pt x="102" y="501"/>
                  </a:cubicBezTo>
                  <a:cubicBezTo>
                    <a:pt x="106" y="501"/>
                    <a:pt x="106" y="501"/>
                    <a:pt x="106" y="501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02" y="499"/>
                    <a:pt x="102" y="500"/>
                    <a:pt x="102" y="501"/>
                  </a:cubicBezTo>
                  <a:cubicBezTo>
                    <a:pt x="106" y="501"/>
                    <a:pt x="106" y="501"/>
                    <a:pt x="106" y="501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06" y="500"/>
                    <a:pt x="106" y="500"/>
                    <a:pt x="106" y="500"/>
                  </a:cubicBezTo>
                  <a:cubicBezTo>
                    <a:pt x="105" y="497"/>
                    <a:pt x="105" y="497"/>
                    <a:pt x="105" y="497"/>
                  </a:cubicBezTo>
                  <a:cubicBezTo>
                    <a:pt x="104" y="497"/>
                    <a:pt x="103" y="497"/>
                    <a:pt x="103" y="498"/>
                  </a:cubicBezTo>
                  <a:cubicBezTo>
                    <a:pt x="106" y="500"/>
                    <a:pt x="106" y="500"/>
                    <a:pt x="106" y="500"/>
                  </a:cubicBezTo>
                  <a:cubicBezTo>
                    <a:pt x="105" y="497"/>
                    <a:pt x="105" y="497"/>
                    <a:pt x="105" y="497"/>
                  </a:cubicBezTo>
                  <a:cubicBezTo>
                    <a:pt x="106" y="500"/>
                    <a:pt x="106" y="500"/>
                    <a:pt x="106" y="500"/>
                  </a:cubicBezTo>
                  <a:cubicBezTo>
                    <a:pt x="106" y="496"/>
                    <a:pt x="106" y="496"/>
                    <a:pt x="106" y="496"/>
                  </a:cubicBezTo>
                  <a:cubicBezTo>
                    <a:pt x="106" y="496"/>
                    <a:pt x="105" y="496"/>
                    <a:pt x="105" y="497"/>
                  </a:cubicBezTo>
                  <a:cubicBezTo>
                    <a:pt x="106" y="500"/>
                    <a:pt x="106" y="500"/>
                    <a:pt x="106" y="500"/>
                  </a:cubicBezTo>
                  <a:cubicBezTo>
                    <a:pt x="106" y="496"/>
                    <a:pt x="106" y="496"/>
                    <a:pt x="106" y="496"/>
                  </a:cubicBezTo>
                  <a:cubicBezTo>
                    <a:pt x="106" y="498"/>
                    <a:pt x="106" y="498"/>
                    <a:pt x="106" y="498"/>
                  </a:cubicBezTo>
                  <a:cubicBezTo>
                    <a:pt x="106" y="496"/>
                    <a:pt x="106" y="496"/>
                    <a:pt x="106" y="496"/>
                  </a:cubicBezTo>
                  <a:cubicBezTo>
                    <a:pt x="106" y="496"/>
                    <a:pt x="106" y="496"/>
                    <a:pt x="106" y="496"/>
                  </a:cubicBezTo>
                  <a:cubicBezTo>
                    <a:pt x="106" y="498"/>
                    <a:pt x="106" y="498"/>
                    <a:pt x="106" y="498"/>
                  </a:cubicBezTo>
                  <a:cubicBezTo>
                    <a:pt x="106" y="496"/>
                    <a:pt x="106" y="496"/>
                    <a:pt x="106" y="496"/>
                  </a:cubicBezTo>
                  <a:cubicBezTo>
                    <a:pt x="106" y="496"/>
                    <a:pt x="106" y="496"/>
                    <a:pt x="106" y="496"/>
                  </a:cubicBezTo>
                  <a:cubicBezTo>
                    <a:pt x="105" y="496"/>
                    <a:pt x="103" y="495"/>
                    <a:pt x="100" y="494"/>
                  </a:cubicBezTo>
                  <a:cubicBezTo>
                    <a:pt x="90" y="490"/>
                    <a:pt x="70" y="479"/>
                    <a:pt x="52" y="470"/>
                  </a:cubicBezTo>
                  <a:cubicBezTo>
                    <a:pt x="44" y="466"/>
                    <a:pt x="36" y="462"/>
                    <a:pt x="29" y="459"/>
                  </a:cubicBezTo>
                  <a:cubicBezTo>
                    <a:pt x="26" y="457"/>
                    <a:pt x="24" y="456"/>
                    <a:pt x="22" y="455"/>
                  </a:cubicBezTo>
                  <a:cubicBezTo>
                    <a:pt x="21" y="455"/>
                    <a:pt x="20" y="454"/>
                    <a:pt x="19" y="454"/>
                  </a:cubicBezTo>
                  <a:cubicBezTo>
                    <a:pt x="19" y="454"/>
                    <a:pt x="18" y="454"/>
                    <a:pt x="18" y="454"/>
                  </a:cubicBezTo>
                  <a:cubicBezTo>
                    <a:pt x="18" y="453"/>
                    <a:pt x="17" y="453"/>
                    <a:pt x="16" y="453"/>
                  </a:cubicBezTo>
                  <a:cubicBezTo>
                    <a:pt x="16" y="453"/>
                    <a:pt x="16" y="453"/>
                    <a:pt x="15" y="454"/>
                  </a:cubicBezTo>
                  <a:cubicBezTo>
                    <a:pt x="14" y="454"/>
                    <a:pt x="13" y="454"/>
                    <a:pt x="13" y="455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13" y="455"/>
                    <a:pt x="13" y="455"/>
                    <a:pt x="13" y="455"/>
                  </a:cubicBezTo>
                  <a:cubicBezTo>
                    <a:pt x="12" y="456"/>
                    <a:pt x="12" y="457"/>
                    <a:pt x="12" y="458"/>
                  </a:cubicBezTo>
                  <a:cubicBezTo>
                    <a:pt x="12" y="459"/>
                    <a:pt x="12" y="459"/>
                    <a:pt x="13" y="460"/>
                  </a:cubicBezTo>
                  <a:cubicBezTo>
                    <a:pt x="13" y="461"/>
                    <a:pt x="13" y="461"/>
                    <a:pt x="14" y="461"/>
                  </a:cubicBezTo>
                  <a:cubicBezTo>
                    <a:pt x="14" y="461"/>
                    <a:pt x="14" y="462"/>
                    <a:pt x="15" y="462"/>
                  </a:cubicBezTo>
                  <a:cubicBezTo>
                    <a:pt x="16" y="463"/>
                    <a:pt x="18" y="464"/>
                    <a:pt x="22" y="466"/>
                  </a:cubicBezTo>
                  <a:cubicBezTo>
                    <a:pt x="33" y="474"/>
                    <a:pt x="56" y="487"/>
                    <a:pt x="76" y="499"/>
                  </a:cubicBezTo>
                  <a:cubicBezTo>
                    <a:pt x="86" y="505"/>
                    <a:pt x="95" y="510"/>
                    <a:pt x="101" y="514"/>
                  </a:cubicBezTo>
                  <a:cubicBezTo>
                    <a:pt x="105" y="516"/>
                    <a:pt x="107" y="518"/>
                    <a:pt x="109" y="520"/>
                  </a:cubicBezTo>
                  <a:cubicBezTo>
                    <a:pt x="110" y="520"/>
                    <a:pt x="111" y="521"/>
                    <a:pt x="111" y="521"/>
                  </a:cubicBezTo>
                  <a:cubicBezTo>
                    <a:pt x="111" y="521"/>
                    <a:pt x="111" y="521"/>
                    <a:pt x="111" y="521"/>
                  </a:cubicBezTo>
                  <a:cubicBezTo>
                    <a:pt x="111" y="521"/>
                    <a:pt x="111" y="521"/>
                    <a:pt x="111" y="521"/>
                  </a:cubicBezTo>
                  <a:cubicBezTo>
                    <a:pt x="113" y="520"/>
                    <a:pt x="113" y="520"/>
                    <a:pt x="113" y="520"/>
                  </a:cubicBezTo>
                  <a:cubicBezTo>
                    <a:pt x="111" y="521"/>
                    <a:pt x="111" y="521"/>
                    <a:pt x="111" y="521"/>
                  </a:cubicBezTo>
                  <a:cubicBezTo>
                    <a:pt x="111" y="521"/>
                    <a:pt x="111" y="521"/>
                    <a:pt x="111" y="521"/>
                  </a:cubicBezTo>
                  <a:cubicBezTo>
                    <a:pt x="113" y="520"/>
                    <a:pt x="113" y="520"/>
                    <a:pt x="113" y="520"/>
                  </a:cubicBezTo>
                  <a:cubicBezTo>
                    <a:pt x="111" y="521"/>
                    <a:pt x="111" y="521"/>
                    <a:pt x="111" y="521"/>
                  </a:cubicBezTo>
                  <a:cubicBezTo>
                    <a:pt x="114" y="519"/>
                    <a:pt x="114" y="519"/>
                    <a:pt x="114" y="519"/>
                  </a:cubicBezTo>
                  <a:cubicBezTo>
                    <a:pt x="110" y="519"/>
                    <a:pt x="110" y="519"/>
                    <a:pt x="110" y="519"/>
                  </a:cubicBezTo>
                  <a:cubicBezTo>
                    <a:pt x="110" y="520"/>
                    <a:pt x="111" y="521"/>
                    <a:pt x="111" y="521"/>
                  </a:cubicBezTo>
                  <a:cubicBezTo>
                    <a:pt x="114" y="519"/>
                    <a:pt x="114" y="519"/>
                    <a:pt x="114" y="519"/>
                  </a:cubicBezTo>
                  <a:cubicBezTo>
                    <a:pt x="110" y="519"/>
                    <a:pt x="110" y="519"/>
                    <a:pt x="110" y="519"/>
                  </a:cubicBezTo>
                  <a:cubicBezTo>
                    <a:pt x="114" y="519"/>
                    <a:pt x="114" y="519"/>
                    <a:pt x="114" y="519"/>
                  </a:cubicBezTo>
                  <a:cubicBezTo>
                    <a:pt x="111" y="517"/>
                    <a:pt x="111" y="517"/>
                    <a:pt x="111" y="517"/>
                  </a:cubicBezTo>
                  <a:cubicBezTo>
                    <a:pt x="110" y="517"/>
                    <a:pt x="110" y="518"/>
                    <a:pt x="110" y="519"/>
                  </a:cubicBezTo>
                  <a:cubicBezTo>
                    <a:pt x="114" y="519"/>
                    <a:pt x="114" y="519"/>
                    <a:pt x="114" y="519"/>
                  </a:cubicBezTo>
                  <a:cubicBezTo>
                    <a:pt x="111" y="517"/>
                    <a:pt x="111" y="517"/>
                    <a:pt x="111" y="517"/>
                  </a:cubicBezTo>
                  <a:cubicBezTo>
                    <a:pt x="114" y="519"/>
                    <a:pt x="114" y="519"/>
                    <a:pt x="114" y="519"/>
                  </a:cubicBezTo>
                  <a:cubicBezTo>
                    <a:pt x="116" y="515"/>
                    <a:pt x="116" y="515"/>
                    <a:pt x="116" y="515"/>
                  </a:cubicBezTo>
                  <a:cubicBezTo>
                    <a:pt x="22" y="474"/>
                    <a:pt x="22" y="474"/>
                    <a:pt x="22" y="474"/>
                  </a:cubicBezTo>
                  <a:cubicBezTo>
                    <a:pt x="19" y="473"/>
                    <a:pt x="17" y="474"/>
                    <a:pt x="16" y="476"/>
                  </a:cubicBezTo>
                  <a:cubicBezTo>
                    <a:pt x="15" y="478"/>
                    <a:pt x="16" y="480"/>
                    <a:pt x="18" y="481"/>
                  </a:cubicBezTo>
                  <a:cubicBezTo>
                    <a:pt x="18" y="481"/>
                    <a:pt x="19" y="483"/>
                    <a:pt x="22" y="484"/>
                  </a:cubicBezTo>
                  <a:cubicBezTo>
                    <a:pt x="33" y="491"/>
                    <a:pt x="59" y="507"/>
                    <a:pt x="83" y="522"/>
                  </a:cubicBezTo>
                  <a:cubicBezTo>
                    <a:pt x="94" y="529"/>
                    <a:pt x="106" y="536"/>
                    <a:pt x="114" y="541"/>
                  </a:cubicBezTo>
                  <a:cubicBezTo>
                    <a:pt x="118" y="544"/>
                    <a:pt x="121" y="546"/>
                    <a:pt x="124" y="548"/>
                  </a:cubicBezTo>
                  <a:cubicBezTo>
                    <a:pt x="125" y="548"/>
                    <a:pt x="126" y="549"/>
                    <a:pt x="126" y="549"/>
                  </a:cubicBezTo>
                  <a:cubicBezTo>
                    <a:pt x="127" y="550"/>
                    <a:pt x="127" y="550"/>
                    <a:pt x="127" y="550"/>
                  </a:cubicBezTo>
                  <a:cubicBezTo>
                    <a:pt x="127" y="550"/>
                    <a:pt x="127" y="550"/>
                    <a:pt x="127" y="550"/>
                  </a:cubicBezTo>
                  <a:cubicBezTo>
                    <a:pt x="128" y="548"/>
                    <a:pt x="128" y="548"/>
                    <a:pt x="128" y="548"/>
                  </a:cubicBezTo>
                  <a:cubicBezTo>
                    <a:pt x="127" y="550"/>
                    <a:pt x="127" y="550"/>
                    <a:pt x="127" y="550"/>
                  </a:cubicBezTo>
                  <a:cubicBezTo>
                    <a:pt x="127" y="550"/>
                    <a:pt x="127" y="550"/>
                    <a:pt x="127" y="550"/>
                  </a:cubicBezTo>
                  <a:cubicBezTo>
                    <a:pt x="128" y="548"/>
                    <a:pt x="128" y="548"/>
                    <a:pt x="128" y="548"/>
                  </a:cubicBezTo>
                  <a:cubicBezTo>
                    <a:pt x="127" y="550"/>
                    <a:pt x="127" y="550"/>
                    <a:pt x="127" y="550"/>
                  </a:cubicBezTo>
                  <a:cubicBezTo>
                    <a:pt x="129" y="547"/>
                    <a:pt x="129" y="547"/>
                    <a:pt x="129" y="547"/>
                  </a:cubicBezTo>
                  <a:cubicBezTo>
                    <a:pt x="126" y="549"/>
                    <a:pt x="126" y="549"/>
                    <a:pt x="126" y="549"/>
                  </a:cubicBezTo>
                  <a:cubicBezTo>
                    <a:pt x="127" y="550"/>
                    <a:pt x="127" y="550"/>
                    <a:pt x="127" y="550"/>
                  </a:cubicBezTo>
                  <a:cubicBezTo>
                    <a:pt x="129" y="547"/>
                    <a:pt x="129" y="547"/>
                    <a:pt x="129" y="547"/>
                  </a:cubicBezTo>
                  <a:cubicBezTo>
                    <a:pt x="126" y="549"/>
                    <a:pt x="126" y="549"/>
                    <a:pt x="126" y="549"/>
                  </a:cubicBezTo>
                  <a:cubicBezTo>
                    <a:pt x="129" y="546"/>
                    <a:pt x="129" y="546"/>
                    <a:pt x="129" y="546"/>
                  </a:cubicBezTo>
                  <a:cubicBezTo>
                    <a:pt x="126" y="549"/>
                    <a:pt x="126" y="549"/>
                    <a:pt x="126" y="549"/>
                  </a:cubicBezTo>
                  <a:cubicBezTo>
                    <a:pt x="126" y="549"/>
                    <a:pt x="126" y="549"/>
                    <a:pt x="126" y="549"/>
                  </a:cubicBezTo>
                  <a:cubicBezTo>
                    <a:pt x="129" y="546"/>
                    <a:pt x="129" y="546"/>
                    <a:pt x="129" y="546"/>
                  </a:cubicBezTo>
                  <a:cubicBezTo>
                    <a:pt x="126" y="549"/>
                    <a:pt x="126" y="549"/>
                    <a:pt x="126" y="549"/>
                  </a:cubicBezTo>
                  <a:cubicBezTo>
                    <a:pt x="130" y="546"/>
                    <a:pt x="130" y="546"/>
                    <a:pt x="130" y="546"/>
                  </a:cubicBezTo>
                  <a:cubicBezTo>
                    <a:pt x="125" y="546"/>
                    <a:pt x="125" y="546"/>
                    <a:pt x="125" y="546"/>
                  </a:cubicBezTo>
                  <a:cubicBezTo>
                    <a:pt x="125" y="548"/>
                    <a:pt x="126" y="548"/>
                    <a:pt x="126" y="549"/>
                  </a:cubicBezTo>
                  <a:cubicBezTo>
                    <a:pt x="130" y="546"/>
                    <a:pt x="130" y="546"/>
                    <a:pt x="130" y="546"/>
                  </a:cubicBezTo>
                  <a:cubicBezTo>
                    <a:pt x="125" y="546"/>
                    <a:pt x="125" y="546"/>
                    <a:pt x="125" y="546"/>
                  </a:cubicBezTo>
                  <a:cubicBezTo>
                    <a:pt x="130" y="546"/>
                    <a:pt x="130" y="546"/>
                    <a:pt x="130" y="546"/>
                  </a:cubicBezTo>
                  <a:cubicBezTo>
                    <a:pt x="126" y="544"/>
                    <a:pt x="126" y="544"/>
                    <a:pt x="126" y="544"/>
                  </a:cubicBezTo>
                  <a:cubicBezTo>
                    <a:pt x="129" y="546"/>
                    <a:pt x="129" y="546"/>
                    <a:pt x="129" y="546"/>
                  </a:cubicBezTo>
                  <a:cubicBezTo>
                    <a:pt x="127" y="543"/>
                    <a:pt x="127" y="543"/>
                    <a:pt x="127" y="543"/>
                  </a:cubicBezTo>
                  <a:cubicBezTo>
                    <a:pt x="127" y="543"/>
                    <a:pt x="126" y="543"/>
                    <a:pt x="126" y="544"/>
                  </a:cubicBezTo>
                  <a:cubicBezTo>
                    <a:pt x="129" y="546"/>
                    <a:pt x="129" y="546"/>
                    <a:pt x="129" y="546"/>
                  </a:cubicBezTo>
                  <a:cubicBezTo>
                    <a:pt x="127" y="543"/>
                    <a:pt x="127" y="543"/>
                    <a:pt x="127" y="543"/>
                  </a:cubicBezTo>
                  <a:cubicBezTo>
                    <a:pt x="129" y="546"/>
                    <a:pt x="129" y="546"/>
                    <a:pt x="129" y="546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8" y="542"/>
                    <a:pt x="128" y="542"/>
                    <a:pt x="127" y="543"/>
                  </a:cubicBezTo>
                  <a:cubicBezTo>
                    <a:pt x="129" y="546"/>
                    <a:pt x="129" y="546"/>
                    <a:pt x="129" y="546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5"/>
                    <a:pt x="129" y="545"/>
                    <a:pt x="129" y="545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5"/>
                    <a:pt x="129" y="545"/>
                    <a:pt x="129" y="545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3"/>
                    <a:pt x="129" y="543"/>
                    <a:pt x="129" y="543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3"/>
                    <a:pt x="129" y="543"/>
                    <a:pt x="129" y="543"/>
                  </a:cubicBezTo>
                  <a:cubicBezTo>
                    <a:pt x="129" y="542"/>
                    <a:pt x="129" y="542"/>
                    <a:pt x="129" y="542"/>
                  </a:cubicBezTo>
                  <a:cubicBezTo>
                    <a:pt x="129" y="542"/>
                    <a:pt x="128" y="542"/>
                    <a:pt x="127" y="542"/>
                  </a:cubicBezTo>
                  <a:cubicBezTo>
                    <a:pt x="123" y="540"/>
                    <a:pt x="114" y="537"/>
                    <a:pt x="104" y="532"/>
                  </a:cubicBezTo>
                  <a:cubicBezTo>
                    <a:pt x="88" y="526"/>
                    <a:pt x="69" y="517"/>
                    <a:pt x="53" y="510"/>
                  </a:cubicBezTo>
                  <a:cubicBezTo>
                    <a:pt x="46" y="506"/>
                    <a:pt x="39" y="503"/>
                    <a:pt x="34" y="501"/>
                  </a:cubicBezTo>
                  <a:cubicBezTo>
                    <a:pt x="29" y="498"/>
                    <a:pt x="26" y="497"/>
                    <a:pt x="26" y="497"/>
                  </a:cubicBezTo>
                  <a:cubicBezTo>
                    <a:pt x="24" y="496"/>
                    <a:pt x="22" y="497"/>
                    <a:pt x="21" y="499"/>
                  </a:cubicBezTo>
                  <a:cubicBezTo>
                    <a:pt x="20" y="499"/>
                    <a:pt x="20" y="500"/>
                    <a:pt x="20" y="501"/>
                  </a:cubicBezTo>
                  <a:cubicBezTo>
                    <a:pt x="20" y="502"/>
                    <a:pt x="20" y="503"/>
                    <a:pt x="21" y="504"/>
                  </a:cubicBezTo>
                  <a:cubicBezTo>
                    <a:pt x="21" y="504"/>
                    <a:pt x="22" y="505"/>
                    <a:pt x="22" y="505"/>
                  </a:cubicBezTo>
                  <a:cubicBezTo>
                    <a:pt x="23" y="506"/>
                    <a:pt x="25" y="508"/>
                    <a:pt x="27" y="509"/>
                  </a:cubicBezTo>
                  <a:cubicBezTo>
                    <a:pt x="33" y="514"/>
                    <a:pt x="46" y="522"/>
                    <a:pt x="61" y="531"/>
                  </a:cubicBezTo>
                  <a:cubicBezTo>
                    <a:pt x="106" y="559"/>
                    <a:pt x="174" y="599"/>
                    <a:pt x="174" y="599"/>
                  </a:cubicBezTo>
                  <a:cubicBezTo>
                    <a:pt x="176" y="600"/>
                    <a:pt x="178" y="600"/>
                    <a:pt x="180" y="598"/>
                  </a:cubicBezTo>
                  <a:cubicBezTo>
                    <a:pt x="181" y="596"/>
                    <a:pt x="180" y="593"/>
                    <a:pt x="178" y="59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31"/>
            <p:cNvSpPr/>
            <p:nvPr/>
          </p:nvSpPr>
          <p:spPr bwMode="auto">
            <a:xfrm>
              <a:off x="3475174" y="2925873"/>
              <a:ext cx="728663" cy="322263"/>
            </a:xfrm>
            <a:custGeom>
              <a:avLst/>
              <a:gdLst>
                <a:gd name="T0" fmla="*/ 173 w 464"/>
                <a:gd name="T1" fmla="*/ 158 h 205"/>
                <a:gd name="T2" fmla="*/ 54 w 464"/>
                <a:gd name="T3" fmla="*/ 86 h 205"/>
                <a:gd name="T4" fmla="*/ 54 w 464"/>
                <a:gd name="T5" fmla="*/ 90 h 205"/>
                <a:gd name="T6" fmla="*/ 51 w 464"/>
                <a:gd name="T7" fmla="*/ 91 h 205"/>
                <a:gd name="T8" fmla="*/ 254 w 464"/>
                <a:gd name="T9" fmla="*/ 203 h 205"/>
                <a:gd name="T10" fmla="*/ 295 w 464"/>
                <a:gd name="T11" fmla="*/ 203 h 205"/>
                <a:gd name="T12" fmla="*/ 16 w 464"/>
                <a:gd name="T13" fmla="*/ 23 h 205"/>
                <a:gd name="T14" fmla="*/ 16 w 464"/>
                <a:gd name="T15" fmla="*/ 24 h 205"/>
                <a:gd name="T16" fmla="*/ 12 w 464"/>
                <a:gd name="T17" fmla="*/ 26 h 205"/>
                <a:gd name="T18" fmla="*/ 7 w 464"/>
                <a:gd name="T19" fmla="*/ 1 h 205"/>
                <a:gd name="T20" fmla="*/ 213 w 464"/>
                <a:gd name="T21" fmla="*/ 117 h 205"/>
                <a:gd name="T22" fmla="*/ 211 w 464"/>
                <a:gd name="T23" fmla="*/ 121 h 205"/>
                <a:gd name="T24" fmla="*/ 211 w 464"/>
                <a:gd name="T25" fmla="*/ 125 h 205"/>
                <a:gd name="T26" fmla="*/ 266 w 464"/>
                <a:gd name="T27" fmla="*/ 137 h 205"/>
                <a:gd name="T28" fmla="*/ 265 w 464"/>
                <a:gd name="T29" fmla="*/ 141 h 205"/>
                <a:gd name="T30" fmla="*/ 347 w 464"/>
                <a:gd name="T31" fmla="*/ 182 h 205"/>
                <a:gd name="T32" fmla="*/ 293 w 464"/>
                <a:gd name="T33" fmla="*/ 138 h 205"/>
                <a:gd name="T34" fmla="*/ 294 w 464"/>
                <a:gd name="T35" fmla="*/ 142 h 205"/>
                <a:gd name="T36" fmla="*/ 293 w 464"/>
                <a:gd name="T37" fmla="*/ 143 h 205"/>
                <a:gd name="T38" fmla="*/ 332 w 464"/>
                <a:gd name="T39" fmla="*/ 138 h 205"/>
                <a:gd name="T40" fmla="*/ 328 w 464"/>
                <a:gd name="T41" fmla="*/ 139 h 205"/>
                <a:gd name="T42" fmla="*/ 433 w 464"/>
                <a:gd name="T43" fmla="*/ 179 h 205"/>
                <a:gd name="T44" fmla="*/ 361 w 464"/>
                <a:gd name="T45" fmla="*/ 135 h 205"/>
                <a:gd name="T46" fmla="*/ 358 w 464"/>
                <a:gd name="T47" fmla="*/ 138 h 205"/>
                <a:gd name="T48" fmla="*/ 360 w 464"/>
                <a:gd name="T49" fmla="*/ 141 h 205"/>
                <a:gd name="T50" fmla="*/ 358 w 464"/>
                <a:gd name="T51" fmla="*/ 140 h 205"/>
                <a:gd name="T52" fmla="*/ 453 w 464"/>
                <a:gd name="T53" fmla="*/ 175 h 205"/>
                <a:gd name="T54" fmla="*/ 380 w 464"/>
                <a:gd name="T55" fmla="*/ 133 h 205"/>
                <a:gd name="T56" fmla="*/ 382 w 464"/>
                <a:gd name="T57" fmla="*/ 136 h 205"/>
                <a:gd name="T58" fmla="*/ 462 w 464"/>
                <a:gd name="T59" fmla="*/ 167 h 205"/>
                <a:gd name="T60" fmla="*/ 392 w 464"/>
                <a:gd name="T61" fmla="*/ 130 h 205"/>
                <a:gd name="T62" fmla="*/ 457 w 464"/>
                <a:gd name="T63" fmla="*/ 154 h 205"/>
                <a:gd name="T64" fmla="*/ 435 w 464"/>
                <a:gd name="T65" fmla="*/ 115 h 205"/>
                <a:gd name="T66" fmla="*/ 457 w 464"/>
                <a:gd name="T67" fmla="*/ 149 h 205"/>
                <a:gd name="T68" fmla="*/ 457 w 464"/>
                <a:gd name="T69" fmla="*/ 145 h 205"/>
                <a:gd name="T70" fmla="*/ 418 w 464"/>
                <a:gd name="T71" fmla="*/ 133 h 205"/>
                <a:gd name="T72" fmla="*/ 436 w 464"/>
                <a:gd name="T73" fmla="*/ 160 h 205"/>
                <a:gd name="T74" fmla="*/ 456 w 464"/>
                <a:gd name="T75" fmla="*/ 173 h 205"/>
                <a:gd name="T76" fmla="*/ 455 w 464"/>
                <a:gd name="T77" fmla="*/ 171 h 205"/>
                <a:gd name="T78" fmla="*/ 395 w 464"/>
                <a:gd name="T79" fmla="*/ 150 h 205"/>
                <a:gd name="T80" fmla="*/ 356 w 464"/>
                <a:gd name="T81" fmla="*/ 134 h 205"/>
                <a:gd name="T82" fmla="*/ 329 w 464"/>
                <a:gd name="T83" fmla="*/ 135 h 205"/>
                <a:gd name="T84" fmla="*/ 315 w 464"/>
                <a:gd name="T85" fmla="*/ 142 h 205"/>
                <a:gd name="T86" fmla="*/ 378 w 464"/>
                <a:gd name="T87" fmla="*/ 191 h 205"/>
                <a:gd name="T88" fmla="*/ 381 w 464"/>
                <a:gd name="T89" fmla="*/ 193 h 205"/>
                <a:gd name="T90" fmla="*/ 355 w 464"/>
                <a:gd name="T91" fmla="*/ 177 h 205"/>
                <a:gd name="T92" fmla="*/ 362 w 464"/>
                <a:gd name="T93" fmla="*/ 202 h 205"/>
                <a:gd name="T94" fmla="*/ 207 w 464"/>
                <a:gd name="T95" fmla="*/ 121 h 205"/>
                <a:gd name="T96" fmla="*/ 333 w 464"/>
                <a:gd name="T97" fmla="*/ 201 h 205"/>
                <a:gd name="T98" fmla="*/ 336 w 464"/>
                <a:gd name="T99" fmla="*/ 199 h 205"/>
                <a:gd name="T100" fmla="*/ 1 w 464"/>
                <a:gd name="T101" fmla="*/ 3 h 205"/>
                <a:gd name="T102" fmla="*/ 310 w 464"/>
                <a:gd name="T103" fmla="*/ 199 h 205"/>
                <a:gd name="T104" fmla="*/ 310 w 464"/>
                <a:gd name="T105" fmla="*/ 198 h 205"/>
                <a:gd name="T106" fmla="*/ 10 w 464"/>
                <a:gd name="T107" fmla="*/ 30 h 205"/>
                <a:gd name="T108" fmla="*/ 254 w 464"/>
                <a:gd name="T109" fmla="*/ 197 h 205"/>
                <a:gd name="T110" fmla="*/ 257 w 464"/>
                <a:gd name="T111" fmla="*/ 199 h 205"/>
                <a:gd name="T112" fmla="*/ 255 w 464"/>
                <a:gd name="T113" fmla="*/ 194 h 205"/>
                <a:gd name="T114" fmla="*/ 46 w 464"/>
                <a:gd name="T115" fmla="*/ 88 h 205"/>
                <a:gd name="T116" fmla="*/ 210 w 464"/>
                <a:gd name="T117" fmla="*/ 190 h 205"/>
                <a:gd name="T118" fmla="*/ 208 w 464"/>
                <a:gd name="T119" fmla="*/ 186 h 205"/>
                <a:gd name="T120" fmla="*/ 152 w 464"/>
                <a:gd name="T121" fmla="*/ 16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4" h="205">
                  <a:moveTo>
                    <a:pt x="152" y="165"/>
                  </a:moveTo>
                  <a:cubicBezTo>
                    <a:pt x="98" y="131"/>
                    <a:pt x="98" y="131"/>
                    <a:pt x="98" y="131"/>
                  </a:cubicBezTo>
                  <a:cubicBezTo>
                    <a:pt x="95" y="134"/>
                    <a:pt x="95" y="134"/>
                    <a:pt x="95" y="134"/>
                  </a:cubicBezTo>
                  <a:cubicBezTo>
                    <a:pt x="94" y="138"/>
                    <a:pt x="94" y="138"/>
                    <a:pt x="94" y="138"/>
                  </a:cubicBezTo>
                  <a:cubicBezTo>
                    <a:pt x="210" y="193"/>
                    <a:pt x="210" y="193"/>
                    <a:pt x="210" y="193"/>
                  </a:cubicBezTo>
                  <a:cubicBezTo>
                    <a:pt x="212" y="193"/>
                    <a:pt x="214" y="193"/>
                    <a:pt x="216" y="191"/>
                  </a:cubicBezTo>
                  <a:cubicBezTo>
                    <a:pt x="216" y="190"/>
                    <a:pt x="216" y="189"/>
                    <a:pt x="216" y="189"/>
                  </a:cubicBezTo>
                  <a:cubicBezTo>
                    <a:pt x="216" y="187"/>
                    <a:pt x="216" y="186"/>
                    <a:pt x="215" y="186"/>
                  </a:cubicBezTo>
                  <a:cubicBezTo>
                    <a:pt x="215" y="185"/>
                    <a:pt x="214" y="185"/>
                    <a:pt x="214" y="184"/>
                  </a:cubicBezTo>
                  <a:cubicBezTo>
                    <a:pt x="213" y="183"/>
                    <a:pt x="211" y="182"/>
                    <a:pt x="209" y="181"/>
                  </a:cubicBezTo>
                  <a:cubicBezTo>
                    <a:pt x="202" y="176"/>
                    <a:pt x="189" y="168"/>
                    <a:pt x="173" y="158"/>
                  </a:cubicBezTo>
                  <a:cubicBezTo>
                    <a:pt x="149" y="143"/>
                    <a:pt x="119" y="126"/>
                    <a:pt x="95" y="111"/>
                  </a:cubicBezTo>
                  <a:cubicBezTo>
                    <a:pt x="83" y="104"/>
                    <a:pt x="72" y="98"/>
                    <a:pt x="65" y="93"/>
                  </a:cubicBezTo>
                  <a:cubicBezTo>
                    <a:pt x="61" y="90"/>
                    <a:pt x="58" y="88"/>
                    <a:pt x="56" y="87"/>
                  </a:cubicBezTo>
                  <a:cubicBezTo>
                    <a:pt x="55" y="86"/>
                    <a:pt x="54" y="86"/>
                    <a:pt x="54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87"/>
                    <a:pt x="54" y="86"/>
                    <a:pt x="54" y="86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89"/>
                    <a:pt x="55" y="88"/>
                    <a:pt x="55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3" y="91"/>
                    <a:pt x="53" y="91"/>
                    <a:pt x="54" y="90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2" y="92"/>
                    <a:pt x="52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1"/>
                    <a:pt x="51" y="91"/>
                    <a:pt x="51" y="91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2" y="92"/>
                    <a:pt x="52" y="92"/>
                  </a:cubicBezTo>
                  <a:cubicBezTo>
                    <a:pt x="55" y="93"/>
                    <a:pt x="61" y="95"/>
                    <a:pt x="68" y="99"/>
                  </a:cubicBezTo>
                  <a:cubicBezTo>
                    <a:pt x="93" y="111"/>
                    <a:pt x="140" y="138"/>
                    <a:pt x="180" y="160"/>
                  </a:cubicBezTo>
                  <a:cubicBezTo>
                    <a:pt x="200" y="172"/>
                    <a:pt x="219" y="183"/>
                    <a:pt x="232" y="190"/>
                  </a:cubicBezTo>
                  <a:cubicBezTo>
                    <a:pt x="239" y="194"/>
                    <a:pt x="245" y="198"/>
                    <a:pt x="248" y="200"/>
                  </a:cubicBezTo>
                  <a:cubicBezTo>
                    <a:pt x="250" y="201"/>
                    <a:pt x="252" y="202"/>
                    <a:pt x="253" y="202"/>
                  </a:cubicBezTo>
                  <a:cubicBezTo>
                    <a:pt x="254" y="203"/>
                    <a:pt x="254" y="203"/>
                    <a:pt x="254" y="203"/>
                  </a:cubicBezTo>
                  <a:cubicBezTo>
                    <a:pt x="255" y="203"/>
                    <a:pt x="255" y="203"/>
                    <a:pt x="255" y="203"/>
                  </a:cubicBezTo>
                  <a:cubicBezTo>
                    <a:pt x="255" y="204"/>
                    <a:pt x="255" y="204"/>
                    <a:pt x="255" y="204"/>
                  </a:cubicBezTo>
                  <a:cubicBezTo>
                    <a:pt x="256" y="204"/>
                    <a:pt x="256" y="204"/>
                    <a:pt x="256" y="204"/>
                  </a:cubicBezTo>
                  <a:cubicBezTo>
                    <a:pt x="256" y="204"/>
                    <a:pt x="256" y="204"/>
                    <a:pt x="257" y="204"/>
                  </a:cubicBezTo>
                  <a:cubicBezTo>
                    <a:pt x="257" y="204"/>
                    <a:pt x="258" y="204"/>
                    <a:pt x="258" y="204"/>
                  </a:cubicBezTo>
                  <a:cubicBezTo>
                    <a:pt x="259" y="203"/>
                    <a:pt x="259" y="203"/>
                    <a:pt x="260" y="202"/>
                  </a:cubicBezTo>
                  <a:cubicBezTo>
                    <a:pt x="261" y="201"/>
                    <a:pt x="261" y="200"/>
                    <a:pt x="261" y="199"/>
                  </a:cubicBezTo>
                  <a:cubicBezTo>
                    <a:pt x="261" y="198"/>
                    <a:pt x="260" y="197"/>
                    <a:pt x="259" y="196"/>
                  </a:cubicBezTo>
                  <a:cubicBezTo>
                    <a:pt x="155" y="131"/>
                    <a:pt x="155" y="131"/>
                    <a:pt x="155" y="131"/>
                  </a:cubicBezTo>
                  <a:cubicBezTo>
                    <a:pt x="290" y="204"/>
                    <a:pt x="290" y="204"/>
                    <a:pt x="290" y="204"/>
                  </a:cubicBezTo>
                  <a:cubicBezTo>
                    <a:pt x="292" y="205"/>
                    <a:pt x="294" y="205"/>
                    <a:pt x="295" y="203"/>
                  </a:cubicBezTo>
                  <a:cubicBezTo>
                    <a:pt x="296" y="201"/>
                    <a:pt x="296" y="198"/>
                    <a:pt x="294" y="197"/>
                  </a:cubicBezTo>
                  <a:cubicBezTo>
                    <a:pt x="294" y="197"/>
                    <a:pt x="289" y="194"/>
                    <a:pt x="282" y="189"/>
                  </a:cubicBezTo>
                  <a:cubicBezTo>
                    <a:pt x="255" y="173"/>
                    <a:pt x="188" y="132"/>
                    <a:pt x="128" y="94"/>
                  </a:cubicBezTo>
                  <a:cubicBezTo>
                    <a:pt x="98" y="76"/>
                    <a:pt x="70" y="58"/>
                    <a:pt x="49" y="45"/>
                  </a:cubicBezTo>
                  <a:cubicBezTo>
                    <a:pt x="39" y="38"/>
                    <a:pt x="30" y="33"/>
                    <a:pt x="24" y="29"/>
                  </a:cubicBezTo>
                  <a:cubicBezTo>
                    <a:pt x="21" y="27"/>
                    <a:pt x="19" y="25"/>
                    <a:pt x="17" y="24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5"/>
                    <a:pt x="16" y="24"/>
                    <a:pt x="16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6"/>
                    <a:pt x="17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7" y="28"/>
                    <a:pt x="17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312" y="202"/>
                    <a:pt x="312" y="202"/>
                    <a:pt x="312" y="202"/>
                  </a:cubicBezTo>
                  <a:cubicBezTo>
                    <a:pt x="314" y="204"/>
                    <a:pt x="317" y="203"/>
                    <a:pt x="318" y="201"/>
                  </a:cubicBezTo>
                  <a:cubicBezTo>
                    <a:pt x="318" y="200"/>
                    <a:pt x="319" y="199"/>
                    <a:pt x="319" y="198"/>
                  </a:cubicBezTo>
                  <a:cubicBezTo>
                    <a:pt x="319" y="197"/>
                    <a:pt x="318" y="196"/>
                    <a:pt x="318" y="196"/>
                  </a:cubicBezTo>
                  <a:cubicBezTo>
                    <a:pt x="317" y="194"/>
                    <a:pt x="317" y="193"/>
                    <a:pt x="316" y="192"/>
                  </a:cubicBezTo>
                  <a:cubicBezTo>
                    <a:pt x="314" y="190"/>
                    <a:pt x="311" y="188"/>
                    <a:pt x="307" y="185"/>
                  </a:cubicBezTo>
                  <a:cubicBezTo>
                    <a:pt x="294" y="175"/>
                    <a:pt x="269" y="158"/>
                    <a:pt x="238" y="139"/>
                  </a:cubicBezTo>
                  <a:cubicBezTo>
                    <a:pt x="146" y="82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8"/>
                    <a:pt x="2" y="9"/>
                  </a:cubicBezTo>
                  <a:cubicBezTo>
                    <a:pt x="334" y="202"/>
                    <a:pt x="334" y="202"/>
                    <a:pt x="334" y="202"/>
                  </a:cubicBezTo>
                  <a:cubicBezTo>
                    <a:pt x="336" y="204"/>
                    <a:pt x="339" y="203"/>
                    <a:pt x="340" y="201"/>
                  </a:cubicBezTo>
                  <a:cubicBezTo>
                    <a:pt x="340" y="200"/>
                    <a:pt x="341" y="199"/>
                    <a:pt x="341" y="199"/>
                  </a:cubicBezTo>
                  <a:cubicBezTo>
                    <a:pt x="341" y="198"/>
                    <a:pt x="340" y="197"/>
                    <a:pt x="340" y="197"/>
                  </a:cubicBezTo>
                  <a:cubicBezTo>
                    <a:pt x="340" y="196"/>
                    <a:pt x="340" y="196"/>
                    <a:pt x="339" y="196"/>
                  </a:cubicBezTo>
                  <a:cubicBezTo>
                    <a:pt x="339" y="195"/>
                    <a:pt x="338" y="195"/>
                    <a:pt x="338" y="194"/>
                  </a:cubicBezTo>
                  <a:cubicBezTo>
                    <a:pt x="336" y="193"/>
                    <a:pt x="333" y="191"/>
                    <a:pt x="329" y="188"/>
                  </a:cubicBezTo>
                  <a:cubicBezTo>
                    <a:pt x="314" y="178"/>
                    <a:pt x="285" y="160"/>
                    <a:pt x="260" y="145"/>
                  </a:cubicBezTo>
                  <a:cubicBezTo>
                    <a:pt x="235" y="130"/>
                    <a:pt x="213" y="117"/>
                    <a:pt x="213" y="117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5" y="123"/>
                    <a:pt x="215" y="123"/>
                    <a:pt x="215" y="123"/>
                  </a:cubicBezTo>
                  <a:cubicBezTo>
                    <a:pt x="211" y="121"/>
                    <a:pt x="211" y="121"/>
                    <a:pt x="211" y="121"/>
                  </a:cubicBezTo>
                  <a:cubicBezTo>
                    <a:pt x="212" y="124"/>
                    <a:pt x="212" y="124"/>
                    <a:pt x="212" y="124"/>
                  </a:cubicBezTo>
                  <a:cubicBezTo>
                    <a:pt x="213" y="124"/>
                    <a:pt x="214" y="124"/>
                    <a:pt x="215" y="123"/>
                  </a:cubicBezTo>
                  <a:cubicBezTo>
                    <a:pt x="211" y="121"/>
                    <a:pt x="211" y="121"/>
                    <a:pt x="211" y="121"/>
                  </a:cubicBezTo>
                  <a:cubicBezTo>
                    <a:pt x="212" y="124"/>
                    <a:pt x="212" y="124"/>
                    <a:pt x="212" y="124"/>
                  </a:cubicBezTo>
                  <a:cubicBezTo>
                    <a:pt x="211" y="121"/>
                    <a:pt x="211" y="121"/>
                    <a:pt x="211" y="121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2" y="125"/>
                    <a:pt x="212" y="125"/>
                    <a:pt x="212" y="124"/>
                  </a:cubicBezTo>
                  <a:cubicBezTo>
                    <a:pt x="211" y="121"/>
                    <a:pt x="211" y="121"/>
                    <a:pt x="211" y="121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3"/>
                    <a:pt x="211" y="123"/>
                    <a:pt x="211" y="123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3"/>
                    <a:pt x="211" y="123"/>
                    <a:pt x="211" y="123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5"/>
                    <a:pt x="213" y="125"/>
                    <a:pt x="214" y="126"/>
                  </a:cubicBezTo>
                  <a:cubicBezTo>
                    <a:pt x="221" y="128"/>
                    <a:pt x="233" y="134"/>
                    <a:pt x="248" y="142"/>
                  </a:cubicBezTo>
                  <a:cubicBezTo>
                    <a:pt x="271" y="153"/>
                    <a:pt x="299" y="168"/>
                    <a:pt x="322" y="180"/>
                  </a:cubicBezTo>
                  <a:cubicBezTo>
                    <a:pt x="334" y="186"/>
                    <a:pt x="344" y="192"/>
                    <a:pt x="351" y="196"/>
                  </a:cubicBezTo>
                  <a:cubicBezTo>
                    <a:pt x="358" y="200"/>
                    <a:pt x="362" y="202"/>
                    <a:pt x="362" y="202"/>
                  </a:cubicBezTo>
                  <a:cubicBezTo>
                    <a:pt x="364" y="203"/>
                    <a:pt x="367" y="202"/>
                    <a:pt x="368" y="200"/>
                  </a:cubicBezTo>
                  <a:cubicBezTo>
                    <a:pt x="369" y="198"/>
                    <a:pt x="368" y="196"/>
                    <a:pt x="366" y="194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70" y="139"/>
                    <a:pt x="270" y="139"/>
                    <a:pt x="270" y="139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68" y="141"/>
                    <a:pt x="268" y="141"/>
                    <a:pt x="268" y="141"/>
                  </a:cubicBezTo>
                  <a:cubicBezTo>
                    <a:pt x="268" y="141"/>
                    <a:pt x="269" y="140"/>
                    <a:pt x="270" y="139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68" y="141"/>
                    <a:pt x="268" y="141"/>
                    <a:pt x="268" y="141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66" y="141"/>
                    <a:pt x="266" y="141"/>
                    <a:pt x="266" y="141"/>
                  </a:cubicBezTo>
                  <a:cubicBezTo>
                    <a:pt x="267" y="141"/>
                    <a:pt x="267" y="141"/>
                    <a:pt x="268" y="141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66" y="141"/>
                    <a:pt x="266" y="141"/>
                    <a:pt x="266" y="141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1"/>
                    <a:pt x="266" y="141"/>
                    <a:pt x="266" y="141"/>
                  </a:cubicBezTo>
                  <a:cubicBezTo>
                    <a:pt x="266" y="137"/>
                    <a:pt x="266" y="137"/>
                    <a:pt x="266" y="137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39"/>
                    <a:pt x="266" y="139"/>
                    <a:pt x="266" y="139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39"/>
                    <a:pt x="266" y="139"/>
                    <a:pt x="266" y="139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5" y="141"/>
                    <a:pt x="266" y="141"/>
                    <a:pt x="267" y="142"/>
                  </a:cubicBezTo>
                  <a:cubicBezTo>
                    <a:pt x="271" y="144"/>
                    <a:pt x="280" y="148"/>
                    <a:pt x="291" y="154"/>
                  </a:cubicBezTo>
                  <a:cubicBezTo>
                    <a:pt x="308" y="162"/>
                    <a:pt x="329" y="173"/>
                    <a:pt x="347" y="182"/>
                  </a:cubicBezTo>
                  <a:cubicBezTo>
                    <a:pt x="355" y="186"/>
                    <a:pt x="363" y="190"/>
                    <a:pt x="369" y="193"/>
                  </a:cubicBezTo>
                  <a:cubicBezTo>
                    <a:pt x="372" y="194"/>
                    <a:pt x="374" y="196"/>
                    <a:pt x="376" y="196"/>
                  </a:cubicBezTo>
                  <a:cubicBezTo>
                    <a:pt x="377" y="197"/>
                    <a:pt x="378" y="197"/>
                    <a:pt x="379" y="197"/>
                  </a:cubicBezTo>
                  <a:cubicBezTo>
                    <a:pt x="380" y="198"/>
                    <a:pt x="380" y="198"/>
                    <a:pt x="380" y="198"/>
                  </a:cubicBezTo>
                  <a:cubicBezTo>
                    <a:pt x="380" y="198"/>
                    <a:pt x="380" y="198"/>
                    <a:pt x="381" y="198"/>
                  </a:cubicBezTo>
                  <a:cubicBezTo>
                    <a:pt x="381" y="198"/>
                    <a:pt x="382" y="198"/>
                    <a:pt x="382" y="198"/>
                  </a:cubicBezTo>
                  <a:cubicBezTo>
                    <a:pt x="383" y="198"/>
                    <a:pt x="384" y="197"/>
                    <a:pt x="385" y="196"/>
                  </a:cubicBezTo>
                  <a:cubicBezTo>
                    <a:pt x="385" y="195"/>
                    <a:pt x="386" y="194"/>
                    <a:pt x="385" y="193"/>
                  </a:cubicBezTo>
                  <a:cubicBezTo>
                    <a:pt x="385" y="192"/>
                    <a:pt x="384" y="191"/>
                    <a:pt x="383" y="190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3" y="138"/>
                    <a:pt x="293" y="138"/>
                    <a:pt x="293" y="138"/>
                  </a:cubicBezTo>
                  <a:cubicBezTo>
                    <a:pt x="296" y="141"/>
                    <a:pt x="296" y="141"/>
                    <a:pt x="296" y="141"/>
                  </a:cubicBezTo>
                  <a:cubicBezTo>
                    <a:pt x="293" y="138"/>
                    <a:pt x="293" y="138"/>
                    <a:pt x="293" y="138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96" y="142"/>
                    <a:pt x="296" y="141"/>
                    <a:pt x="296" y="141"/>
                  </a:cubicBezTo>
                  <a:cubicBezTo>
                    <a:pt x="293" y="138"/>
                    <a:pt x="293" y="138"/>
                    <a:pt x="293" y="138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93" y="138"/>
                    <a:pt x="293" y="138"/>
                    <a:pt x="293" y="138"/>
                  </a:cubicBezTo>
                  <a:cubicBezTo>
                    <a:pt x="294" y="142"/>
                    <a:pt x="294" y="142"/>
                    <a:pt x="294" y="142"/>
                  </a:cubicBezTo>
                  <a:cubicBezTo>
                    <a:pt x="294" y="142"/>
                    <a:pt x="294" y="142"/>
                    <a:pt x="295" y="142"/>
                  </a:cubicBezTo>
                  <a:cubicBezTo>
                    <a:pt x="293" y="138"/>
                    <a:pt x="293" y="138"/>
                    <a:pt x="293" y="138"/>
                  </a:cubicBezTo>
                  <a:cubicBezTo>
                    <a:pt x="294" y="142"/>
                    <a:pt x="294" y="142"/>
                    <a:pt x="294" y="142"/>
                  </a:cubicBezTo>
                  <a:cubicBezTo>
                    <a:pt x="293" y="139"/>
                    <a:pt x="293" y="139"/>
                    <a:pt x="293" y="139"/>
                  </a:cubicBezTo>
                  <a:cubicBezTo>
                    <a:pt x="293" y="143"/>
                    <a:pt x="293" y="143"/>
                    <a:pt x="293" y="143"/>
                  </a:cubicBezTo>
                  <a:cubicBezTo>
                    <a:pt x="294" y="142"/>
                    <a:pt x="294" y="142"/>
                    <a:pt x="294" y="142"/>
                  </a:cubicBezTo>
                  <a:cubicBezTo>
                    <a:pt x="293" y="139"/>
                    <a:pt x="293" y="139"/>
                    <a:pt x="293" y="139"/>
                  </a:cubicBezTo>
                  <a:cubicBezTo>
                    <a:pt x="293" y="143"/>
                    <a:pt x="293" y="143"/>
                    <a:pt x="293" y="143"/>
                  </a:cubicBezTo>
                  <a:cubicBezTo>
                    <a:pt x="293" y="140"/>
                    <a:pt x="293" y="140"/>
                    <a:pt x="293" y="140"/>
                  </a:cubicBezTo>
                  <a:cubicBezTo>
                    <a:pt x="292" y="143"/>
                    <a:pt x="292" y="143"/>
                    <a:pt x="292" y="143"/>
                  </a:cubicBezTo>
                  <a:cubicBezTo>
                    <a:pt x="293" y="143"/>
                    <a:pt x="293" y="143"/>
                    <a:pt x="293" y="143"/>
                  </a:cubicBezTo>
                  <a:cubicBezTo>
                    <a:pt x="293" y="140"/>
                    <a:pt x="293" y="140"/>
                    <a:pt x="293" y="140"/>
                  </a:cubicBezTo>
                  <a:cubicBezTo>
                    <a:pt x="292" y="143"/>
                    <a:pt x="292" y="143"/>
                    <a:pt x="292" y="143"/>
                  </a:cubicBezTo>
                  <a:cubicBezTo>
                    <a:pt x="293" y="143"/>
                    <a:pt x="293" y="143"/>
                    <a:pt x="293" y="143"/>
                  </a:cubicBezTo>
                  <a:cubicBezTo>
                    <a:pt x="293" y="143"/>
                    <a:pt x="294" y="143"/>
                    <a:pt x="295" y="143"/>
                  </a:cubicBezTo>
                  <a:cubicBezTo>
                    <a:pt x="300" y="145"/>
                    <a:pt x="310" y="149"/>
                    <a:pt x="321" y="154"/>
                  </a:cubicBezTo>
                  <a:cubicBezTo>
                    <a:pt x="338" y="162"/>
                    <a:pt x="360" y="172"/>
                    <a:pt x="377" y="179"/>
                  </a:cubicBezTo>
                  <a:cubicBezTo>
                    <a:pt x="385" y="183"/>
                    <a:pt x="393" y="187"/>
                    <a:pt x="398" y="189"/>
                  </a:cubicBezTo>
                  <a:cubicBezTo>
                    <a:pt x="403" y="192"/>
                    <a:pt x="406" y="193"/>
                    <a:pt x="406" y="193"/>
                  </a:cubicBezTo>
                  <a:cubicBezTo>
                    <a:pt x="408" y="194"/>
                    <a:pt x="411" y="193"/>
                    <a:pt x="412" y="191"/>
                  </a:cubicBezTo>
                  <a:cubicBezTo>
                    <a:pt x="413" y="189"/>
                    <a:pt x="412" y="187"/>
                    <a:pt x="410" y="185"/>
                  </a:cubicBezTo>
                  <a:cubicBezTo>
                    <a:pt x="410" y="185"/>
                    <a:pt x="409" y="185"/>
                    <a:pt x="407" y="183"/>
                  </a:cubicBezTo>
                  <a:cubicBezTo>
                    <a:pt x="399" y="179"/>
                    <a:pt x="380" y="168"/>
                    <a:pt x="362" y="157"/>
                  </a:cubicBezTo>
                  <a:cubicBezTo>
                    <a:pt x="354" y="152"/>
                    <a:pt x="345" y="147"/>
                    <a:pt x="339" y="143"/>
                  </a:cubicBezTo>
                  <a:cubicBezTo>
                    <a:pt x="336" y="141"/>
                    <a:pt x="334" y="139"/>
                    <a:pt x="332" y="138"/>
                  </a:cubicBezTo>
                  <a:cubicBezTo>
                    <a:pt x="332" y="137"/>
                    <a:pt x="331" y="137"/>
                    <a:pt x="331" y="136"/>
                  </a:cubicBezTo>
                  <a:cubicBezTo>
                    <a:pt x="331" y="136"/>
                    <a:pt x="331" y="136"/>
                    <a:pt x="331" y="136"/>
                  </a:cubicBezTo>
                  <a:cubicBezTo>
                    <a:pt x="329" y="138"/>
                    <a:pt x="329" y="138"/>
                    <a:pt x="329" y="138"/>
                  </a:cubicBezTo>
                  <a:cubicBezTo>
                    <a:pt x="331" y="137"/>
                    <a:pt x="331" y="137"/>
                    <a:pt x="331" y="137"/>
                  </a:cubicBezTo>
                  <a:cubicBezTo>
                    <a:pt x="331" y="136"/>
                    <a:pt x="331" y="136"/>
                    <a:pt x="331" y="136"/>
                  </a:cubicBezTo>
                  <a:cubicBezTo>
                    <a:pt x="329" y="138"/>
                    <a:pt x="329" y="138"/>
                    <a:pt x="329" y="138"/>
                  </a:cubicBezTo>
                  <a:cubicBezTo>
                    <a:pt x="331" y="137"/>
                    <a:pt x="331" y="137"/>
                    <a:pt x="331" y="137"/>
                  </a:cubicBezTo>
                  <a:cubicBezTo>
                    <a:pt x="328" y="139"/>
                    <a:pt x="328" y="139"/>
                    <a:pt x="328" y="139"/>
                  </a:cubicBezTo>
                  <a:cubicBezTo>
                    <a:pt x="331" y="139"/>
                    <a:pt x="331" y="139"/>
                    <a:pt x="331" y="139"/>
                  </a:cubicBezTo>
                  <a:cubicBezTo>
                    <a:pt x="331" y="137"/>
                    <a:pt x="331" y="137"/>
                    <a:pt x="331" y="137"/>
                  </a:cubicBezTo>
                  <a:cubicBezTo>
                    <a:pt x="328" y="139"/>
                    <a:pt x="328" y="139"/>
                    <a:pt x="328" y="139"/>
                  </a:cubicBezTo>
                  <a:cubicBezTo>
                    <a:pt x="331" y="139"/>
                    <a:pt x="331" y="139"/>
                    <a:pt x="331" y="139"/>
                  </a:cubicBezTo>
                  <a:cubicBezTo>
                    <a:pt x="327" y="139"/>
                    <a:pt x="327" y="139"/>
                    <a:pt x="327" y="139"/>
                  </a:cubicBezTo>
                  <a:cubicBezTo>
                    <a:pt x="331" y="141"/>
                    <a:pt x="331" y="141"/>
                    <a:pt x="331" y="141"/>
                  </a:cubicBezTo>
                  <a:cubicBezTo>
                    <a:pt x="331" y="140"/>
                    <a:pt x="331" y="139"/>
                    <a:pt x="331" y="139"/>
                  </a:cubicBezTo>
                  <a:cubicBezTo>
                    <a:pt x="327" y="139"/>
                    <a:pt x="327" y="139"/>
                    <a:pt x="327" y="139"/>
                  </a:cubicBezTo>
                  <a:cubicBezTo>
                    <a:pt x="331" y="141"/>
                    <a:pt x="331" y="141"/>
                    <a:pt x="331" y="141"/>
                  </a:cubicBezTo>
                  <a:cubicBezTo>
                    <a:pt x="327" y="139"/>
                    <a:pt x="327" y="139"/>
                    <a:pt x="327" y="139"/>
                  </a:cubicBezTo>
                  <a:cubicBezTo>
                    <a:pt x="325" y="142"/>
                    <a:pt x="325" y="142"/>
                    <a:pt x="325" y="142"/>
                  </a:cubicBezTo>
                  <a:cubicBezTo>
                    <a:pt x="429" y="187"/>
                    <a:pt x="429" y="187"/>
                    <a:pt x="429" y="187"/>
                  </a:cubicBezTo>
                  <a:cubicBezTo>
                    <a:pt x="431" y="188"/>
                    <a:pt x="433" y="187"/>
                    <a:pt x="434" y="185"/>
                  </a:cubicBezTo>
                  <a:cubicBezTo>
                    <a:pt x="435" y="183"/>
                    <a:pt x="434" y="180"/>
                    <a:pt x="433" y="179"/>
                  </a:cubicBezTo>
                  <a:cubicBezTo>
                    <a:pt x="432" y="179"/>
                    <a:pt x="428" y="176"/>
                    <a:pt x="421" y="172"/>
                  </a:cubicBezTo>
                  <a:cubicBezTo>
                    <a:pt x="411" y="166"/>
                    <a:pt x="396" y="157"/>
                    <a:pt x="383" y="149"/>
                  </a:cubicBezTo>
                  <a:cubicBezTo>
                    <a:pt x="377" y="145"/>
                    <a:pt x="371" y="141"/>
                    <a:pt x="367" y="139"/>
                  </a:cubicBezTo>
                  <a:cubicBezTo>
                    <a:pt x="365" y="137"/>
                    <a:pt x="363" y="136"/>
                    <a:pt x="362" y="135"/>
                  </a:cubicBezTo>
                  <a:cubicBezTo>
                    <a:pt x="362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59" y="137"/>
                    <a:pt x="359" y="137"/>
                    <a:pt x="359" y="137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59" y="137"/>
                    <a:pt x="359" y="137"/>
                    <a:pt x="359" y="137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2" y="135"/>
                    <a:pt x="362" y="135"/>
                    <a:pt x="362" y="135"/>
                  </a:cubicBezTo>
                  <a:cubicBezTo>
                    <a:pt x="361" y="135"/>
                    <a:pt x="361" y="135"/>
                    <a:pt x="361" y="135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2" y="135"/>
                    <a:pt x="362" y="135"/>
                    <a:pt x="362" y="135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2" y="138"/>
                    <a:pt x="362" y="138"/>
                    <a:pt x="362" y="138"/>
                  </a:cubicBezTo>
                  <a:cubicBezTo>
                    <a:pt x="362" y="136"/>
                    <a:pt x="362" y="136"/>
                    <a:pt x="362" y="135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2" y="138"/>
                    <a:pt x="362" y="138"/>
                    <a:pt x="362" y="138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2" y="140"/>
                    <a:pt x="362" y="140"/>
                    <a:pt x="362" y="140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0" y="141"/>
                    <a:pt x="360" y="141"/>
                    <a:pt x="360" y="141"/>
                  </a:cubicBezTo>
                  <a:cubicBezTo>
                    <a:pt x="361" y="141"/>
                    <a:pt x="361" y="140"/>
                    <a:pt x="362" y="140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60" y="141"/>
                    <a:pt x="360" y="141"/>
                    <a:pt x="360" y="141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59" y="142"/>
                    <a:pt x="359" y="142"/>
                    <a:pt x="359" y="142"/>
                  </a:cubicBezTo>
                  <a:cubicBezTo>
                    <a:pt x="359" y="142"/>
                    <a:pt x="360" y="142"/>
                    <a:pt x="360" y="141"/>
                  </a:cubicBezTo>
                  <a:cubicBezTo>
                    <a:pt x="358" y="138"/>
                    <a:pt x="358" y="138"/>
                    <a:pt x="358" y="138"/>
                  </a:cubicBezTo>
                  <a:cubicBezTo>
                    <a:pt x="359" y="142"/>
                    <a:pt x="359" y="142"/>
                    <a:pt x="359" y="142"/>
                  </a:cubicBezTo>
                  <a:cubicBezTo>
                    <a:pt x="358" y="139"/>
                    <a:pt x="358" y="139"/>
                    <a:pt x="358" y="139"/>
                  </a:cubicBezTo>
                  <a:cubicBezTo>
                    <a:pt x="358" y="142"/>
                    <a:pt x="358" y="142"/>
                    <a:pt x="358" y="142"/>
                  </a:cubicBezTo>
                  <a:cubicBezTo>
                    <a:pt x="359" y="142"/>
                    <a:pt x="359" y="142"/>
                    <a:pt x="359" y="142"/>
                  </a:cubicBezTo>
                  <a:cubicBezTo>
                    <a:pt x="358" y="139"/>
                    <a:pt x="358" y="139"/>
                    <a:pt x="358" y="139"/>
                  </a:cubicBezTo>
                  <a:cubicBezTo>
                    <a:pt x="358" y="142"/>
                    <a:pt x="358" y="142"/>
                    <a:pt x="358" y="142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2"/>
                    <a:pt x="358" y="142"/>
                    <a:pt x="358" y="142"/>
                  </a:cubicBezTo>
                  <a:cubicBezTo>
                    <a:pt x="358" y="142"/>
                    <a:pt x="358" y="142"/>
                    <a:pt x="358" y="142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2"/>
                    <a:pt x="358" y="142"/>
                    <a:pt x="358" y="142"/>
                  </a:cubicBezTo>
                  <a:cubicBezTo>
                    <a:pt x="358" y="142"/>
                    <a:pt x="359" y="142"/>
                    <a:pt x="360" y="142"/>
                  </a:cubicBezTo>
                  <a:cubicBezTo>
                    <a:pt x="364" y="143"/>
                    <a:pt x="372" y="147"/>
                    <a:pt x="381" y="151"/>
                  </a:cubicBezTo>
                  <a:cubicBezTo>
                    <a:pt x="394" y="157"/>
                    <a:pt x="411" y="165"/>
                    <a:pt x="425" y="171"/>
                  </a:cubicBezTo>
                  <a:cubicBezTo>
                    <a:pt x="432" y="174"/>
                    <a:pt x="438" y="177"/>
                    <a:pt x="442" y="179"/>
                  </a:cubicBezTo>
                  <a:cubicBezTo>
                    <a:pt x="446" y="181"/>
                    <a:pt x="449" y="182"/>
                    <a:pt x="449" y="182"/>
                  </a:cubicBezTo>
                  <a:cubicBezTo>
                    <a:pt x="451" y="183"/>
                    <a:pt x="453" y="183"/>
                    <a:pt x="455" y="181"/>
                  </a:cubicBezTo>
                  <a:cubicBezTo>
                    <a:pt x="456" y="179"/>
                    <a:pt x="455" y="176"/>
                    <a:pt x="453" y="175"/>
                  </a:cubicBezTo>
                  <a:cubicBezTo>
                    <a:pt x="453" y="175"/>
                    <a:pt x="448" y="172"/>
                    <a:pt x="442" y="168"/>
                  </a:cubicBezTo>
                  <a:cubicBezTo>
                    <a:pt x="432" y="162"/>
                    <a:pt x="416" y="153"/>
                    <a:pt x="404" y="145"/>
                  </a:cubicBezTo>
                  <a:cubicBezTo>
                    <a:pt x="397" y="142"/>
                    <a:pt x="392" y="138"/>
                    <a:pt x="388" y="135"/>
                  </a:cubicBezTo>
                  <a:cubicBezTo>
                    <a:pt x="386" y="134"/>
                    <a:pt x="384" y="133"/>
                    <a:pt x="383" y="132"/>
                  </a:cubicBezTo>
                  <a:cubicBezTo>
                    <a:pt x="382" y="132"/>
                    <a:pt x="382" y="131"/>
                    <a:pt x="382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0" y="133"/>
                    <a:pt x="380" y="133"/>
                    <a:pt x="380" y="133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82" y="131"/>
                    <a:pt x="382" y="131"/>
                    <a:pt x="382" y="131"/>
                  </a:cubicBezTo>
                  <a:cubicBezTo>
                    <a:pt x="380" y="133"/>
                    <a:pt x="380" y="133"/>
                    <a:pt x="380" y="133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79" y="134"/>
                    <a:pt x="379" y="134"/>
                    <a:pt x="379" y="134"/>
                  </a:cubicBezTo>
                  <a:cubicBezTo>
                    <a:pt x="383" y="134"/>
                    <a:pt x="383" y="134"/>
                    <a:pt x="383" y="134"/>
                  </a:cubicBezTo>
                  <a:cubicBezTo>
                    <a:pt x="383" y="132"/>
                    <a:pt x="382" y="132"/>
                    <a:pt x="382" y="132"/>
                  </a:cubicBezTo>
                  <a:cubicBezTo>
                    <a:pt x="379" y="134"/>
                    <a:pt x="379" y="134"/>
                    <a:pt x="379" y="134"/>
                  </a:cubicBezTo>
                  <a:cubicBezTo>
                    <a:pt x="383" y="134"/>
                    <a:pt x="383" y="134"/>
                    <a:pt x="383" y="134"/>
                  </a:cubicBezTo>
                  <a:cubicBezTo>
                    <a:pt x="379" y="134"/>
                    <a:pt x="379" y="134"/>
                    <a:pt x="379" y="134"/>
                  </a:cubicBezTo>
                  <a:cubicBezTo>
                    <a:pt x="382" y="136"/>
                    <a:pt x="382" y="136"/>
                    <a:pt x="382" y="136"/>
                  </a:cubicBezTo>
                  <a:cubicBezTo>
                    <a:pt x="383" y="135"/>
                    <a:pt x="383" y="134"/>
                    <a:pt x="383" y="134"/>
                  </a:cubicBezTo>
                  <a:cubicBezTo>
                    <a:pt x="379" y="134"/>
                    <a:pt x="379" y="134"/>
                    <a:pt x="379" y="134"/>
                  </a:cubicBezTo>
                  <a:cubicBezTo>
                    <a:pt x="382" y="136"/>
                    <a:pt x="382" y="136"/>
                    <a:pt x="382" y="136"/>
                  </a:cubicBezTo>
                  <a:cubicBezTo>
                    <a:pt x="379" y="133"/>
                    <a:pt x="379" y="133"/>
                    <a:pt x="379" y="133"/>
                  </a:cubicBezTo>
                  <a:cubicBezTo>
                    <a:pt x="377" y="137"/>
                    <a:pt x="377" y="137"/>
                    <a:pt x="377" y="137"/>
                  </a:cubicBezTo>
                  <a:cubicBezTo>
                    <a:pt x="458" y="174"/>
                    <a:pt x="458" y="174"/>
                    <a:pt x="458" y="174"/>
                  </a:cubicBezTo>
                  <a:cubicBezTo>
                    <a:pt x="460" y="175"/>
                    <a:pt x="462" y="175"/>
                    <a:pt x="463" y="173"/>
                  </a:cubicBezTo>
                  <a:cubicBezTo>
                    <a:pt x="464" y="172"/>
                    <a:pt x="464" y="171"/>
                    <a:pt x="464" y="171"/>
                  </a:cubicBezTo>
                  <a:cubicBezTo>
                    <a:pt x="464" y="169"/>
                    <a:pt x="464" y="169"/>
                    <a:pt x="463" y="169"/>
                  </a:cubicBezTo>
                  <a:cubicBezTo>
                    <a:pt x="463" y="168"/>
                    <a:pt x="463" y="168"/>
                    <a:pt x="463" y="167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61" y="166"/>
                    <a:pt x="459" y="165"/>
                    <a:pt x="457" y="163"/>
                  </a:cubicBezTo>
                  <a:cubicBezTo>
                    <a:pt x="449" y="158"/>
                    <a:pt x="433" y="148"/>
                    <a:pt x="420" y="140"/>
                  </a:cubicBezTo>
                  <a:cubicBezTo>
                    <a:pt x="406" y="132"/>
                    <a:pt x="395" y="125"/>
                    <a:pt x="395" y="125"/>
                  </a:cubicBezTo>
                  <a:cubicBezTo>
                    <a:pt x="393" y="129"/>
                    <a:pt x="393" y="129"/>
                    <a:pt x="393" y="129"/>
                  </a:cubicBezTo>
                  <a:cubicBezTo>
                    <a:pt x="393" y="133"/>
                    <a:pt x="393" y="133"/>
                    <a:pt x="393" y="133"/>
                  </a:cubicBezTo>
                  <a:cubicBezTo>
                    <a:pt x="393" y="129"/>
                    <a:pt x="393" y="129"/>
                    <a:pt x="393" y="129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2" y="133"/>
                    <a:pt x="392" y="133"/>
                    <a:pt x="393" y="133"/>
                  </a:cubicBezTo>
                  <a:cubicBezTo>
                    <a:pt x="393" y="129"/>
                    <a:pt x="393" y="129"/>
                    <a:pt x="393" y="129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2" y="130"/>
                    <a:pt x="392" y="130"/>
                    <a:pt x="392" y="130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2" y="130"/>
                    <a:pt x="392" y="130"/>
                    <a:pt x="392" y="130"/>
                  </a:cubicBezTo>
                  <a:cubicBezTo>
                    <a:pt x="392" y="133"/>
                    <a:pt x="392" y="133"/>
                    <a:pt x="392" y="133"/>
                  </a:cubicBezTo>
                  <a:cubicBezTo>
                    <a:pt x="392" y="133"/>
                    <a:pt x="392" y="133"/>
                    <a:pt x="393" y="133"/>
                  </a:cubicBezTo>
                  <a:cubicBezTo>
                    <a:pt x="397" y="135"/>
                    <a:pt x="412" y="140"/>
                    <a:pt x="426" y="144"/>
                  </a:cubicBezTo>
                  <a:cubicBezTo>
                    <a:pt x="433" y="147"/>
                    <a:pt x="440" y="149"/>
                    <a:pt x="446" y="151"/>
                  </a:cubicBezTo>
                  <a:cubicBezTo>
                    <a:pt x="448" y="152"/>
                    <a:pt x="451" y="152"/>
                    <a:pt x="453" y="153"/>
                  </a:cubicBezTo>
                  <a:cubicBezTo>
                    <a:pt x="454" y="153"/>
                    <a:pt x="454" y="153"/>
                    <a:pt x="455" y="153"/>
                  </a:cubicBezTo>
                  <a:cubicBezTo>
                    <a:pt x="456" y="153"/>
                    <a:pt x="456" y="153"/>
                    <a:pt x="456" y="153"/>
                  </a:cubicBezTo>
                  <a:cubicBezTo>
                    <a:pt x="456" y="154"/>
                    <a:pt x="457" y="154"/>
                    <a:pt x="457" y="154"/>
                  </a:cubicBezTo>
                  <a:cubicBezTo>
                    <a:pt x="457" y="154"/>
                    <a:pt x="458" y="154"/>
                    <a:pt x="458" y="153"/>
                  </a:cubicBezTo>
                  <a:cubicBezTo>
                    <a:pt x="459" y="153"/>
                    <a:pt x="459" y="153"/>
                    <a:pt x="459" y="153"/>
                  </a:cubicBezTo>
                  <a:cubicBezTo>
                    <a:pt x="460" y="153"/>
                    <a:pt x="460" y="152"/>
                    <a:pt x="461" y="152"/>
                  </a:cubicBezTo>
                  <a:cubicBezTo>
                    <a:pt x="462" y="151"/>
                    <a:pt x="462" y="149"/>
                    <a:pt x="462" y="148"/>
                  </a:cubicBezTo>
                  <a:cubicBezTo>
                    <a:pt x="461" y="147"/>
                    <a:pt x="461" y="146"/>
                    <a:pt x="460" y="146"/>
                  </a:cubicBezTo>
                  <a:cubicBezTo>
                    <a:pt x="428" y="126"/>
                    <a:pt x="428" y="126"/>
                    <a:pt x="428" y="126"/>
                  </a:cubicBezTo>
                  <a:cubicBezTo>
                    <a:pt x="445" y="125"/>
                    <a:pt x="445" y="125"/>
                    <a:pt x="445" y="125"/>
                  </a:cubicBezTo>
                  <a:cubicBezTo>
                    <a:pt x="447" y="125"/>
                    <a:pt x="448" y="124"/>
                    <a:pt x="449" y="122"/>
                  </a:cubicBezTo>
                  <a:cubicBezTo>
                    <a:pt x="449" y="120"/>
                    <a:pt x="448" y="118"/>
                    <a:pt x="447" y="117"/>
                  </a:cubicBezTo>
                  <a:cubicBezTo>
                    <a:pt x="441" y="114"/>
                    <a:pt x="441" y="114"/>
                    <a:pt x="441" y="114"/>
                  </a:cubicBezTo>
                  <a:cubicBezTo>
                    <a:pt x="439" y="113"/>
                    <a:pt x="437" y="113"/>
                    <a:pt x="435" y="115"/>
                  </a:cubicBezTo>
                  <a:cubicBezTo>
                    <a:pt x="434" y="117"/>
                    <a:pt x="435" y="120"/>
                    <a:pt x="437" y="121"/>
                  </a:cubicBezTo>
                  <a:cubicBezTo>
                    <a:pt x="442" y="124"/>
                    <a:pt x="442" y="124"/>
                    <a:pt x="442" y="124"/>
                  </a:cubicBezTo>
                  <a:cubicBezTo>
                    <a:pt x="444" y="121"/>
                    <a:pt x="444" y="121"/>
                    <a:pt x="444" y="121"/>
                  </a:cubicBezTo>
                  <a:cubicBezTo>
                    <a:pt x="444" y="116"/>
                    <a:pt x="444" y="116"/>
                    <a:pt x="444" y="116"/>
                  </a:cubicBezTo>
                  <a:cubicBezTo>
                    <a:pt x="414" y="118"/>
                    <a:pt x="414" y="118"/>
                    <a:pt x="414" y="118"/>
                  </a:cubicBezTo>
                  <a:cubicBezTo>
                    <a:pt x="413" y="118"/>
                    <a:pt x="411" y="120"/>
                    <a:pt x="411" y="122"/>
                  </a:cubicBezTo>
                  <a:cubicBezTo>
                    <a:pt x="410" y="123"/>
                    <a:pt x="411" y="125"/>
                    <a:pt x="412" y="126"/>
                  </a:cubicBezTo>
                  <a:cubicBezTo>
                    <a:pt x="455" y="153"/>
                    <a:pt x="455" y="153"/>
                    <a:pt x="455" y="153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4" y="147"/>
                    <a:pt x="454" y="147"/>
                    <a:pt x="454" y="147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5" y="146"/>
                    <a:pt x="455" y="146"/>
                    <a:pt x="455" y="146"/>
                  </a:cubicBezTo>
                  <a:cubicBezTo>
                    <a:pt x="455" y="146"/>
                    <a:pt x="454" y="146"/>
                    <a:pt x="454" y="147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5" y="146"/>
                    <a:pt x="455" y="146"/>
                    <a:pt x="455" y="146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6" y="145"/>
                    <a:pt x="456" y="145"/>
                    <a:pt x="455" y="146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7"/>
                    <a:pt x="457" y="147"/>
                    <a:pt x="457" y="147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7"/>
                    <a:pt x="457" y="147"/>
                    <a:pt x="457" y="147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5"/>
                    <a:pt x="457" y="145"/>
                    <a:pt x="457" y="145"/>
                  </a:cubicBezTo>
                  <a:cubicBezTo>
                    <a:pt x="457" y="145"/>
                    <a:pt x="455" y="145"/>
                    <a:pt x="453" y="144"/>
                  </a:cubicBezTo>
                  <a:cubicBezTo>
                    <a:pt x="445" y="142"/>
                    <a:pt x="431" y="137"/>
                    <a:pt x="418" y="133"/>
                  </a:cubicBezTo>
                  <a:cubicBezTo>
                    <a:pt x="412" y="130"/>
                    <a:pt x="406" y="128"/>
                    <a:pt x="401" y="127"/>
                  </a:cubicBezTo>
                  <a:cubicBezTo>
                    <a:pt x="399" y="126"/>
                    <a:pt x="397" y="126"/>
                    <a:pt x="396" y="125"/>
                  </a:cubicBezTo>
                  <a:cubicBezTo>
                    <a:pt x="395" y="125"/>
                    <a:pt x="395" y="125"/>
                    <a:pt x="394" y="125"/>
                  </a:cubicBezTo>
                  <a:cubicBezTo>
                    <a:pt x="394" y="125"/>
                    <a:pt x="394" y="125"/>
                    <a:pt x="394" y="125"/>
                  </a:cubicBezTo>
                  <a:cubicBezTo>
                    <a:pt x="394" y="125"/>
                    <a:pt x="394" y="125"/>
                    <a:pt x="394" y="125"/>
                  </a:cubicBezTo>
                  <a:cubicBezTo>
                    <a:pt x="393" y="124"/>
                    <a:pt x="393" y="124"/>
                    <a:pt x="393" y="124"/>
                  </a:cubicBezTo>
                  <a:cubicBezTo>
                    <a:pt x="393" y="124"/>
                    <a:pt x="393" y="124"/>
                    <a:pt x="393" y="124"/>
                  </a:cubicBezTo>
                  <a:cubicBezTo>
                    <a:pt x="391" y="124"/>
                    <a:pt x="389" y="126"/>
                    <a:pt x="388" y="128"/>
                  </a:cubicBezTo>
                  <a:cubicBezTo>
                    <a:pt x="388" y="129"/>
                    <a:pt x="389" y="131"/>
                    <a:pt x="390" y="132"/>
                  </a:cubicBezTo>
                  <a:cubicBezTo>
                    <a:pt x="390" y="132"/>
                    <a:pt x="395" y="135"/>
                    <a:pt x="401" y="139"/>
                  </a:cubicBezTo>
                  <a:cubicBezTo>
                    <a:pt x="410" y="144"/>
                    <a:pt x="424" y="153"/>
                    <a:pt x="436" y="160"/>
                  </a:cubicBezTo>
                  <a:cubicBezTo>
                    <a:pt x="442" y="164"/>
                    <a:pt x="447" y="167"/>
                    <a:pt x="451" y="170"/>
                  </a:cubicBezTo>
                  <a:cubicBezTo>
                    <a:pt x="453" y="171"/>
                    <a:pt x="454" y="172"/>
                    <a:pt x="455" y="173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8" y="172"/>
                    <a:pt x="458" y="172"/>
                    <a:pt x="458" y="172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8" y="172"/>
                    <a:pt x="458" y="172"/>
                    <a:pt x="458" y="172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9" y="171"/>
                    <a:pt x="459" y="171"/>
                    <a:pt x="459" y="171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9" y="171"/>
                    <a:pt x="459" y="171"/>
                    <a:pt x="459" y="171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9" y="171"/>
                    <a:pt x="459" y="171"/>
                    <a:pt x="459" y="171"/>
                  </a:cubicBezTo>
                  <a:cubicBezTo>
                    <a:pt x="455" y="171"/>
                    <a:pt x="455" y="171"/>
                    <a:pt x="455" y="171"/>
                  </a:cubicBezTo>
                  <a:cubicBezTo>
                    <a:pt x="455" y="172"/>
                    <a:pt x="456" y="172"/>
                    <a:pt x="456" y="173"/>
                  </a:cubicBezTo>
                  <a:cubicBezTo>
                    <a:pt x="459" y="171"/>
                    <a:pt x="459" y="171"/>
                    <a:pt x="459" y="171"/>
                  </a:cubicBezTo>
                  <a:cubicBezTo>
                    <a:pt x="455" y="171"/>
                    <a:pt x="455" y="171"/>
                    <a:pt x="455" y="171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56" y="168"/>
                    <a:pt x="456" y="168"/>
                    <a:pt x="456" y="168"/>
                  </a:cubicBezTo>
                  <a:cubicBezTo>
                    <a:pt x="455" y="169"/>
                    <a:pt x="455" y="170"/>
                    <a:pt x="455" y="171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56" y="168"/>
                    <a:pt x="456" y="168"/>
                    <a:pt x="456" y="168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61" y="167"/>
                    <a:pt x="461" y="167"/>
                    <a:pt x="461" y="167"/>
                  </a:cubicBezTo>
                  <a:cubicBezTo>
                    <a:pt x="380" y="130"/>
                    <a:pt x="380" y="130"/>
                    <a:pt x="380" y="130"/>
                  </a:cubicBezTo>
                  <a:cubicBezTo>
                    <a:pt x="378" y="129"/>
                    <a:pt x="376" y="129"/>
                    <a:pt x="375" y="131"/>
                  </a:cubicBezTo>
                  <a:cubicBezTo>
                    <a:pt x="374" y="132"/>
                    <a:pt x="374" y="133"/>
                    <a:pt x="374" y="134"/>
                  </a:cubicBezTo>
                  <a:cubicBezTo>
                    <a:pt x="374" y="135"/>
                    <a:pt x="375" y="135"/>
                    <a:pt x="375" y="136"/>
                  </a:cubicBezTo>
                  <a:cubicBezTo>
                    <a:pt x="375" y="137"/>
                    <a:pt x="376" y="137"/>
                    <a:pt x="376" y="137"/>
                  </a:cubicBezTo>
                  <a:cubicBezTo>
                    <a:pt x="377" y="138"/>
                    <a:pt x="377" y="138"/>
                    <a:pt x="378" y="139"/>
                  </a:cubicBezTo>
                  <a:cubicBezTo>
                    <a:pt x="382" y="142"/>
                    <a:pt x="387" y="145"/>
                    <a:pt x="395" y="150"/>
                  </a:cubicBezTo>
                  <a:cubicBezTo>
                    <a:pt x="416" y="163"/>
                    <a:pt x="449" y="182"/>
                    <a:pt x="449" y="182"/>
                  </a:cubicBezTo>
                  <a:cubicBezTo>
                    <a:pt x="451" y="179"/>
                    <a:pt x="451" y="179"/>
                    <a:pt x="451" y="179"/>
                  </a:cubicBezTo>
                  <a:cubicBezTo>
                    <a:pt x="453" y="175"/>
                    <a:pt x="453" y="175"/>
                    <a:pt x="453" y="175"/>
                  </a:cubicBezTo>
                  <a:cubicBezTo>
                    <a:pt x="453" y="175"/>
                    <a:pt x="431" y="164"/>
                    <a:pt x="409" y="154"/>
                  </a:cubicBezTo>
                  <a:cubicBezTo>
                    <a:pt x="398" y="149"/>
                    <a:pt x="387" y="144"/>
                    <a:pt x="377" y="140"/>
                  </a:cubicBezTo>
                  <a:cubicBezTo>
                    <a:pt x="373" y="138"/>
                    <a:pt x="369" y="136"/>
                    <a:pt x="366" y="135"/>
                  </a:cubicBezTo>
                  <a:cubicBezTo>
                    <a:pt x="364" y="135"/>
                    <a:pt x="363" y="134"/>
                    <a:pt x="362" y="134"/>
                  </a:cubicBezTo>
                  <a:cubicBezTo>
                    <a:pt x="361" y="134"/>
                    <a:pt x="361" y="134"/>
                    <a:pt x="360" y="133"/>
                  </a:cubicBezTo>
                  <a:cubicBezTo>
                    <a:pt x="360" y="133"/>
                    <a:pt x="359" y="133"/>
                    <a:pt x="358" y="133"/>
                  </a:cubicBezTo>
                  <a:cubicBezTo>
                    <a:pt x="358" y="133"/>
                    <a:pt x="358" y="133"/>
                    <a:pt x="357" y="133"/>
                  </a:cubicBezTo>
                  <a:cubicBezTo>
                    <a:pt x="357" y="134"/>
                    <a:pt x="356" y="134"/>
                    <a:pt x="356" y="134"/>
                  </a:cubicBezTo>
                  <a:cubicBezTo>
                    <a:pt x="355" y="134"/>
                    <a:pt x="355" y="135"/>
                    <a:pt x="354" y="135"/>
                  </a:cubicBezTo>
                  <a:cubicBezTo>
                    <a:pt x="354" y="136"/>
                    <a:pt x="354" y="137"/>
                    <a:pt x="354" y="138"/>
                  </a:cubicBezTo>
                  <a:cubicBezTo>
                    <a:pt x="354" y="138"/>
                    <a:pt x="354" y="139"/>
                    <a:pt x="354" y="139"/>
                  </a:cubicBezTo>
                  <a:cubicBezTo>
                    <a:pt x="354" y="140"/>
                    <a:pt x="355" y="140"/>
                    <a:pt x="355" y="140"/>
                  </a:cubicBezTo>
                  <a:cubicBezTo>
                    <a:pt x="355" y="141"/>
                    <a:pt x="355" y="141"/>
                    <a:pt x="355" y="141"/>
                  </a:cubicBezTo>
                  <a:cubicBezTo>
                    <a:pt x="356" y="142"/>
                    <a:pt x="356" y="142"/>
                    <a:pt x="357" y="142"/>
                  </a:cubicBezTo>
                  <a:cubicBezTo>
                    <a:pt x="360" y="144"/>
                    <a:pt x="366" y="148"/>
                    <a:pt x="373" y="152"/>
                  </a:cubicBezTo>
                  <a:cubicBezTo>
                    <a:pt x="394" y="166"/>
                    <a:pt x="428" y="186"/>
                    <a:pt x="428" y="186"/>
                  </a:cubicBezTo>
                  <a:cubicBezTo>
                    <a:pt x="430" y="183"/>
                    <a:pt x="430" y="183"/>
                    <a:pt x="430" y="183"/>
                  </a:cubicBezTo>
                  <a:cubicBezTo>
                    <a:pt x="432" y="179"/>
                    <a:pt x="432" y="179"/>
                    <a:pt x="432" y="179"/>
                  </a:cubicBezTo>
                  <a:cubicBezTo>
                    <a:pt x="329" y="135"/>
                    <a:pt x="329" y="135"/>
                    <a:pt x="329" y="135"/>
                  </a:cubicBezTo>
                  <a:cubicBezTo>
                    <a:pt x="327" y="134"/>
                    <a:pt x="325" y="134"/>
                    <a:pt x="323" y="136"/>
                  </a:cubicBezTo>
                  <a:cubicBezTo>
                    <a:pt x="323" y="137"/>
                    <a:pt x="323" y="138"/>
                    <a:pt x="323" y="139"/>
                  </a:cubicBezTo>
                  <a:cubicBezTo>
                    <a:pt x="323" y="140"/>
                    <a:pt x="323" y="140"/>
                    <a:pt x="323" y="141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5" y="143"/>
                    <a:pt x="326" y="144"/>
                    <a:pt x="327" y="144"/>
                  </a:cubicBezTo>
                  <a:cubicBezTo>
                    <a:pt x="331" y="147"/>
                    <a:pt x="337" y="152"/>
                    <a:pt x="345" y="157"/>
                  </a:cubicBezTo>
                  <a:cubicBezTo>
                    <a:pt x="370" y="172"/>
                    <a:pt x="406" y="193"/>
                    <a:pt x="406" y="193"/>
                  </a:cubicBezTo>
                  <a:cubicBezTo>
                    <a:pt x="408" y="189"/>
                    <a:pt x="408" y="189"/>
                    <a:pt x="408" y="189"/>
                  </a:cubicBezTo>
                  <a:cubicBezTo>
                    <a:pt x="410" y="185"/>
                    <a:pt x="410" y="185"/>
                    <a:pt x="410" y="185"/>
                  </a:cubicBezTo>
                  <a:cubicBezTo>
                    <a:pt x="410" y="185"/>
                    <a:pt x="382" y="173"/>
                    <a:pt x="354" y="160"/>
                  </a:cubicBezTo>
                  <a:cubicBezTo>
                    <a:pt x="340" y="153"/>
                    <a:pt x="326" y="147"/>
                    <a:pt x="315" y="142"/>
                  </a:cubicBezTo>
                  <a:cubicBezTo>
                    <a:pt x="309" y="140"/>
                    <a:pt x="305" y="138"/>
                    <a:pt x="301" y="136"/>
                  </a:cubicBezTo>
                  <a:cubicBezTo>
                    <a:pt x="299" y="136"/>
                    <a:pt x="298" y="135"/>
                    <a:pt x="296" y="135"/>
                  </a:cubicBezTo>
                  <a:cubicBezTo>
                    <a:pt x="296" y="135"/>
                    <a:pt x="295" y="134"/>
                    <a:pt x="295" y="134"/>
                  </a:cubicBezTo>
                  <a:cubicBezTo>
                    <a:pt x="294" y="134"/>
                    <a:pt x="294" y="134"/>
                    <a:pt x="293" y="134"/>
                  </a:cubicBezTo>
                  <a:cubicBezTo>
                    <a:pt x="293" y="134"/>
                    <a:pt x="292" y="134"/>
                    <a:pt x="292" y="134"/>
                  </a:cubicBezTo>
                  <a:cubicBezTo>
                    <a:pt x="291" y="134"/>
                    <a:pt x="291" y="134"/>
                    <a:pt x="290" y="135"/>
                  </a:cubicBezTo>
                  <a:cubicBezTo>
                    <a:pt x="290" y="135"/>
                    <a:pt x="289" y="135"/>
                    <a:pt x="289" y="136"/>
                  </a:cubicBezTo>
                  <a:cubicBezTo>
                    <a:pt x="288" y="138"/>
                    <a:pt x="288" y="141"/>
                    <a:pt x="290" y="142"/>
                  </a:cubicBezTo>
                  <a:cubicBezTo>
                    <a:pt x="379" y="197"/>
                    <a:pt x="379" y="197"/>
                    <a:pt x="379" y="197"/>
                  </a:cubicBezTo>
                  <a:cubicBezTo>
                    <a:pt x="381" y="194"/>
                    <a:pt x="381" y="194"/>
                    <a:pt x="381" y="194"/>
                  </a:cubicBezTo>
                  <a:cubicBezTo>
                    <a:pt x="378" y="191"/>
                    <a:pt x="378" y="191"/>
                    <a:pt x="378" y="191"/>
                  </a:cubicBezTo>
                  <a:cubicBezTo>
                    <a:pt x="381" y="194"/>
                    <a:pt x="381" y="194"/>
                    <a:pt x="381" y="194"/>
                  </a:cubicBezTo>
                  <a:cubicBezTo>
                    <a:pt x="380" y="190"/>
                    <a:pt x="380" y="190"/>
                    <a:pt x="380" y="190"/>
                  </a:cubicBezTo>
                  <a:cubicBezTo>
                    <a:pt x="379" y="190"/>
                    <a:pt x="378" y="190"/>
                    <a:pt x="378" y="191"/>
                  </a:cubicBezTo>
                  <a:cubicBezTo>
                    <a:pt x="381" y="194"/>
                    <a:pt x="381" y="194"/>
                    <a:pt x="381" y="194"/>
                  </a:cubicBezTo>
                  <a:cubicBezTo>
                    <a:pt x="380" y="190"/>
                    <a:pt x="380" y="190"/>
                    <a:pt x="380" y="190"/>
                  </a:cubicBezTo>
                  <a:cubicBezTo>
                    <a:pt x="381" y="193"/>
                    <a:pt x="381" y="193"/>
                    <a:pt x="381" y="193"/>
                  </a:cubicBezTo>
                  <a:cubicBezTo>
                    <a:pt x="381" y="189"/>
                    <a:pt x="381" y="189"/>
                    <a:pt x="381" y="189"/>
                  </a:cubicBezTo>
                  <a:cubicBezTo>
                    <a:pt x="381" y="189"/>
                    <a:pt x="380" y="189"/>
                    <a:pt x="380" y="190"/>
                  </a:cubicBezTo>
                  <a:cubicBezTo>
                    <a:pt x="381" y="193"/>
                    <a:pt x="381" y="193"/>
                    <a:pt x="381" y="193"/>
                  </a:cubicBezTo>
                  <a:cubicBezTo>
                    <a:pt x="381" y="189"/>
                    <a:pt x="381" y="189"/>
                    <a:pt x="381" y="189"/>
                  </a:cubicBezTo>
                  <a:cubicBezTo>
                    <a:pt x="381" y="193"/>
                    <a:pt x="381" y="193"/>
                    <a:pt x="381" y="193"/>
                  </a:cubicBezTo>
                  <a:cubicBezTo>
                    <a:pt x="382" y="189"/>
                    <a:pt x="382" y="189"/>
                    <a:pt x="382" y="189"/>
                  </a:cubicBezTo>
                  <a:cubicBezTo>
                    <a:pt x="382" y="189"/>
                    <a:pt x="382" y="189"/>
                    <a:pt x="381" y="189"/>
                  </a:cubicBezTo>
                  <a:cubicBezTo>
                    <a:pt x="381" y="193"/>
                    <a:pt x="381" y="193"/>
                    <a:pt x="381" y="193"/>
                  </a:cubicBezTo>
                  <a:cubicBezTo>
                    <a:pt x="382" y="189"/>
                    <a:pt x="382" y="189"/>
                    <a:pt x="382" y="189"/>
                  </a:cubicBezTo>
                  <a:cubicBezTo>
                    <a:pt x="382" y="190"/>
                    <a:pt x="382" y="190"/>
                    <a:pt x="382" y="190"/>
                  </a:cubicBezTo>
                  <a:cubicBezTo>
                    <a:pt x="382" y="189"/>
                    <a:pt x="382" y="189"/>
                    <a:pt x="382" y="189"/>
                  </a:cubicBezTo>
                  <a:cubicBezTo>
                    <a:pt x="382" y="189"/>
                    <a:pt x="382" y="189"/>
                    <a:pt x="382" y="189"/>
                  </a:cubicBezTo>
                  <a:cubicBezTo>
                    <a:pt x="382" y="190"/>
                    <a:pt x="382" y="190"/>
                    <a:pt x="382" y="190"/>
                  </a:cubicBezTo>
                  <a:cubicBezTo>
                    <a:pt x="382" y="189"/>
                    <a:pt x="382" y="189"/>
                    <a:pt x="382" y="189"/>
                  </a:cubicBezTo>
                  <a:cubicBezTo>
                    <a:pt x="382" y="189"/>
                    <a:pt x="381" y="189"/>
                    <a:pt x="380" y="189"/>
                  </a:cubicBezTo>
                  <a:cubicBezTo>
                    <a:pt x="375" y="187"/>
                    <a:pt x="366" y="182"/>
                    <a:pt x="355" y="177"/>
                  </a:cubicBezTo>
                  <a:cubicBezTo>
                    <a:pt x="338" y="168"/>
                    <a:pt x="317" y="157"/>
                    <a:pt x="300" y="149"/>
                  </a:cubicBezTo>
                  <a:cubicBezTo>
                    <a:pt x="291" y="144"/>
                    <a:pt x="283" y="140"/>
                    <a:pt x="278" y="137"/>
                  </a:cubicBezTo>
                  <a:cubicBezTo>
                    <a:pt x="275" y="136"/>
                    <a:pt x="273" y="135"/>
                    <a:pt x="271" y="134"/>
                  </a:cubicBezTo>
                  <a:cubicBezTo>
                    <a:pt x="270" y="134"/>
                    <a:pt x="269" y="133"/>
                    <a:pt x="269" y="133"/>
                  </a:cubicBezTo>
                  <a:cubicBezTo>
                    <a:pt x="268" y="133"/>
                    <a:pt x="268" y="133"/>
                    <a:pt x="268" y="133"/>
                  </a:cubicBezTo>
                  <a:cubicBezTo>
                    <a:pt x="268" y="133"/>
                    <a:pt x="268" y="133"/>
                    <a:pt x="268" y="133"/>
                  </a:cubicBezTo>
                  <a:cubicBezTo>
                    <a:pt x="267" y="133"/>
                    <a:pt x="267" y="133"/>
                    <a:pt x="266" y="133"/>
                  </a:cubicBezTo>
                  <a:cubicBezTo>
                    <a:pt x="266" y="133"/>
                    <a:pt x="266" y="133"/>
                    <a:pt x="265" y="133"/>
                  </a:cubicBezTo>
                  <a:cubicBezTo>
                    <a:pt x="264" y="133"/>
                    <a:pt x="263" y="134"/>
                    <a:pt x="263" y="135"/>
                  </a:cubicBezTo>
                  <a:cubicBezTo>
                    <a:pt x="261" y="137"/>
                    <a:pt x="262" y="139"/>
                    <a:pt x="264" y="141"/>
                  </a:cubicBezTo>
                  <a:cubicBezTo>
                    <a:pt x="362" y="202"/>
                    <a:pt x="362" y="202"/>
                    <a:pt x="362" y="202"/>
                  </a:cubicBezTo>
                  <a:cubicBezTo>
                    <a:pt x="364" y="198"/>
                    <a:pt x="364" y="198"/>
                    <a:pt x="364" y="198"/>
                  </a:cubicBezTo>
                  <a:cubicBezTo>
                    <a:pt x="366" y="194"/>
                    <a:pt x="366" y="194"/>
                    <a:pt x="366" y="194"/>
                  </a:cubicBezTo>
                  <a:cubicBezTo>
                    <a:pt x="366" y="194"/>
                    <a:pt x="330" y="175"/>
                    <a:pt x="293" y="155"/>
                  </a:cubicBezTo>
                  <a:cubicBezTo>
                    <a:pt x="275" y="146"/>
                    <a:pt x="256" y="136"/>
                    <a:pt x="241" y="129"/>
                  </a:cubicBezTo>
                  <a:cubicBezTo>
                    <a:pt x="234" y="125"/>
                    <a:pt x="227" y="122"/>
                    <a:pt x="222" y="120"/>
                  </a:cubicBezTo>
                  <a:cubicBezTo>
                    <a:pt x="220" y="119"/>
                    <a:pt x="218" y="118"/>
                    <a:pt x="216" y="117"/>
                  </a:cubicBezTo>
                  <a:cubicBezTo>
                    <a:pt x="215" y="117"/>
                    <a:pt x="214" y="117"/>
                    <a:pt x="214" y="116"/>
                  </a:cubicBezTo>
                  <a:cubicBezTo>
                    <a:pt x="213" y="116"/>
                    <a:pt x="212" y="116"/>
                    <a:pt x="211" y="116"/>
                  </a:cubicBezTo>
                  <a:cubicBezTo>
                    <a:pt x="211" y="116"/>
                    <a:pt x="210" y="116"/>
                    <a:pt x="210" y="116"/>
                  </a:cubicBezTo>
                  <a:cubicBezTo>
                    <a:pt x="209" y="116"/>
                    <a:pt x="208" y="117"/>
                    <a:pt x="207" y="118"/>
                  </a:cubicBezTo>
                  <a:cubicBezTo>
                    <a:pt x="207" y="119"/>
                    <a:pt x="206" y="120"/>
                    <a:pt x="207" y="121"/>
                  </a:cubicBezTo>
                  <a:cubicBezTo>
                    <a:pt x="207" y="123"/>
                    <a:pt x="208" y="124"/>
                    <a:pt x="209" y="124"/>
                  </a:cubicBezTo>
                  <a:cubicBezTo>
                    <a:pt x="209" y="124"/>
                    <a:pt x="211" y="125"/>
                    <a:pt x="214" y="127"/>
                  </a:cubicBezTo>
                  <a:cubicBezTo>
                    <a:pt x="226" y="135"/>
                    <a:pt x="256" y="153"/>
                    <a:pt x="283" y="169"/>
                  </a:cubicBezTo>
                  <a:cubicBezTo>
                    <a:pt x="297" y="177"/>
                    <a:pt x="309" y="185"/>
                    <a:pt x="319" y="191"/>
                  </a:cubicBezTo>
                  <a:cubicBezTo>
                    <a:pt x="323" y="194"/>
                    <a:pt x="327" y="197"/>
                    <a:pt x="330" y="199"/>
                  </a:cubicBezTo>
                  <a:cubicBezTo>
                    <a:pt x="331" y="200"/>
                    <a:pt x="332" y="200"/>
                    <a:pt x="332" y="201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4" y="200"/>
                    <a:pt x="334" y="200"/>
                    <a:pt x="334" y="200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4" y="200"/>
                    <a:pt x="334" y="200"/>
                    <a:pt x="334" y="200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2" y="200"/>
                    <a:pt x="332" y="200"/>
                    <a:pt x="332" y="200"/>
                  </a:cubicBezTo>
                  <a:cubicBezTo>
                    <a:pt x="333" y="201"/>
                    <a:pt x="333" y="201"/>
                    <a:pt x="333" y="201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2" y="200"/>
                    <a:pt x="332" y="200"/>
                    <a:pt x="332" y="200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2" y="199"/>
                    <a:pt x="332" y="199"/>
                    <a:pt x="332" y="199"/>
                  </a:cubicBezTo>
                  <a:cubicBezTo>
                    <a:pt x="332" y="200"/>
                    <a:pt x="332" y="200"/>
                    <a:pt x="332" y="200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2" y="199"/>
                    <a:pt x="332" y="199"/>
                    <a:pt x="332" y="199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3" y="197"/>
                    <a:pt x="333" y="197"/>
                    <a:pt x="333" y="197"/>
                  </a:cubicBezTo>
                  <a:cubicBezTo>
                    <a:pt x="332" y="197"/>
                    <a:pt x="332" y="198"/>
                    <a:pt x="332" y="199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3" y="197"/>
                    <a:pt x="333" y="197"/>
                    <a:pt x="333" y="197"/>
                  </a:cubicBezTo>
                  <a:cubicBezTo>
                    <a:pt x="336" y="199"/>
                    <a:pt x="336" y="199"/>
                    <a:pt x="336" y="199"/>
                  </a:cubicBezTo>
                  <a:cubicBezTo>
                    <a:pt x="338" y="195"/>
                    <a:pt x="338" y="195"/>
                    <a:pt x="338" y="195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2" y="9"/>
                    <a:pt x="7" y="12"/>
                    <a:pt x="16" y="17"/>
                  </a:cubicBezTo>
                  <a:cubicBezTo>
                    <a:pt x="45" y="34"/>
                    <a:pt x="119" y="77"/>
                    <a:pt x="186" y="117"/>
                  </a:cubicBezTo>
                  <a:cubicBezTo>
                    <a:pt x="219" y="138"/>
                    <a:pt x="251" y="157"/>
                    <a:pt x="274" y="172"/>
                  </a:cubicBezTo>
                  <a:cubicBezTo>
                    <a:pt x="286" y="180"/>
                    <a:pt x="295" y="187"/>
                    <a:pt x="301" y="192"/>
                  </a:cubicBezTo>
                  <a:cubicBezTo>
                    <a:pt x="305" y="194"/>
                    <a:pt x="307" y="196"/>
                    <a:pt x="309" y="198"/>
                  </a:cubicBezTo>
                  <a:cubicBezTo>
                    <a:pt x="309" y="198"/>
                    <a:pt x="310" y="199"/>
                    <a:pt x="310" y="199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3" y="198"/>
                    <a:pt x="313" y="198"/>
                    <a:pt x="313" y="198"/>
                  </a:cubicBezTo>
                  <a:cubicBezTo>
                    <a:pt x="310" y="198"/>
                    <a:pt x="310" y="198"/>
                    <a:pt x="310" y="198"/>
                  </a:cubicBezTo>
                  <a:cubicBezTo>
                    <a:pt x="310" y="199"/>
                    <a:pt x="310" y="199"/>
                    <a:pt x="310" y="199"/>
                  </a:cubicBezTo>
                  <a:cubicBezTo>
                    <a:pt x="313" y="198"/>
                    <a:pt x="313" y="198"/>
                    <a:pt x="313" y="198"/>
                  </a:cubicBezTo>
                  <a:cubicBezTo>
                    <a:pt x="310" y="198"/>
                    <a:pt x="310" y="198"/>
                    <a:pt x="310" y="198"/>
                  </a:cubicBezTo>
                  <a:cubicBezTo>
                    <a:pt x="314" y="198"/>
                    <a:pt x="314" y="198"/>
                    <a:pt x="314" y="198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10" y="197"/>
                    <a:pt x="310" y="198"/>
                    <a:pt x="310" y="198"/>
                  </a:cubicBezTo>
                  <a:cubicBezTo>
                    <a:pt x="314" y="198"/>
                    <a:pt x="314" y="198"/>
                    <a:pt x="314" y="198"/>
                  </a:cubicBezTo>
                  <a:cubicBezTo>
                    <a:pt x="311" y="196"/>
                    <a:pt x="311" y="196"/>
                    <a:pt x="311" y="196"/>
                  </a:cubicBezTo>
                  <a:cubicBezTo>
                    <a:pt x="314" y="199"/>
                    <a:pt x="314" y="199"/>
                    <a:pt x="314" y="199"/>
                  </a:cubicBezTo>
                  <a:cubicBezTo>
                    <a:pt x="316" y="195"/>
                    <a:pt x="316" y="195"/>
                    <a:pt x="316" y="19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3" y="21"/>
                    <a:pt x="10" y="22"/>
                    <a:pt x="9" y="23"/>
                  </a:cubicBezTo>
                  <a:cubicBezTo>
                    <a:pt x="9" y="24"/>
                    <a:pt x="8" y="25"/>
                    <a:pt x="8" y="25"/>
                  </a:cubicBezTo>
                  <a:cubicBezTo>
                    <a:pt x="8" y="25"/>
                    <a:pt x="8" y="26"/>
                    <a:pt x="8" y="26"/>
                  </a:cubicBezTo>
                  <a:cubicBezTo>
                    <a:pt x="8" y="27"/>
                    <a:pt x="9" y="28"/>
                    <a:pt x="9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2" y="31"/>
                    <a:pt x="13" y="32"/>
                    <a:pt x="16" y="34"/>
                  </a:cubicBezTo>
                  <a:cubicBezTo>
                    <a:pt x="37" y="48"/>
                    <a:pt x="105" y="90"/>
                    <a:pt x="168" y="129"/>
                  </a:cubicBezTo>
                  <a:cubicBezTo>
                    <a:pt x="231" y="168"/>
                    <a:pt x="289" y="204"/>
                    <a:pt x="289" y="204"/>
                  </a:cubicBezTo>
                  <a:cubicBezTo>
                    <a:pt x="292" y="200"/>
                    <a:pt x="292" y="200"/>
                    <a:pt x="292" y="200"/>
                  </a:cubicBezTo>
                  <a:cubicBezTo>
                    <a:pt x="294" y="197"/>
                    <a:pt x="294" y="197"/>
                    <a:pt x="294" y="197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7" y="51"/>
                    <a:pt x="24" y="52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55" y="203"/>
                    <a:pt x="255" y="203"/>
                    <a:pt x="255" y="203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4" y="197"/>
                    <a:pt x="254" y="197"/>
                    <a:pt x="254" y="197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5" y="196"/>
                    <a:pt x="255" y="196"/>
                    <a:pt x="254" y="197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7" y="195"/>
                    <a:pt x="257" y="195"/>
                    <a:pt x="257" y="195"/>
                  </a:cubicBezTo>
                  <a:cubicBezTo>
                    <a:pt x="257" y="195"/>
                    <a:pt x="256" y="195"/>
                    <a:pt x="256" y="195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7" y="195"/>
                    <a:pt x="257" y="195"/>
                    <a:pt x="257" y="195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8" y="195"/>
                    <a:pt x="258" y="195"/>
                    <a:pt x="257" y="195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7" y="199"/>
                    <a:pt x="257" y="199"/>
                    <a:pt x="257" y="199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8" y="195"/>
                    <a:pt x="257" y="195"/>
                    <a:pt x="255" y="194"/>
                  </a:cubicBezTo>
                  <a:cubicBezTo>
                    <a:pt x="242" y="186"/>
                    <a:pt x="194" y="159"/>
                    <a:pt x="149" y="133"/>
                  </a:cubicBezTo>
                  <a:cubicBezTo>
                    <a:pt x="126" y="120"/>
                    <a:pt x="104" y="108"/>
                    <a:pt x="86" y="99"/>
                  </a:cubicBezTo>
                  <a:cubicBezTo>
                    <a:pt x="78" y="94"/>
                    <a:pt x="70" y="90"/>
                    <a:pt x="64" y="88"/>
                  </a:cubicBezTo>
                  <a:cubicBezTo>
                    <a:pt x="61" y="86"/>
                    <a:pt x="59" y="85"/>
                    <a:pt x="57" y="84"/>
                  </a:cubicBezTo>
                  <a:cubicBezTo>
                    <a:pt x="56" y="84"/>
                    <a:pt x="55" y="84"/>
                    <a:pt x="54" y="84"/>
                  </a:cubicBezTo>
                  <a:cubicBezTo>
                    <a:pt x="53" y="83"/>
                    <a:pt x="52" y="83"/>
                    <a:pt x="51" y="83"/>
                  </a:cubicBezTo>
                  <a:cubicBezTo>
                    <a:pt x="51" y="83"/>
                    <a:pt x="50" y="83"/>
                    <a:pt x="49" y="83"/>
                  </a:cubicBezTo>
                  <a:cubicBezTo>
                    <a:pt x="48" y="84"/>
                    <a:pt x="47" y="84"/>
                    <a:pt x="47" y="85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47" y="85"/>
                    <a:pt x="47" y="85"/>
                    <a:pt x="47" y="85"/>
                  </a:cubicBezTo>
                  <a:cubicBezTo>
                    <a:pt x="46" y="86"/>
                    <a:pt x="46" y="87"/>
                    <a:pt x="46" y="88"/>
                  </a:cubicBezTo>
                  <a:cubicBezTo>
                    <a:pt x="46" y="89"/>
                    <a:pt x="46" y="89"/>
                    <a:pt x="46" y="90"/>
                  </a:cubicBezTo>
                  <a:cubicBezTo>
                    <a:pt x="47" y="90"/>
                    <a:pt x="47" y="91"/>
                    <a:pt x="47" y="91"/>
                  </a:cubicBezTo>
                  <a:cubicBezTo>
                    <a:pt x="48" y="92"/>
                    <a:pt x="48" y="92"/>
                    <a:pt x="49" y="93"/>
                  </a:cubicBezTo>
                  <a:cubicBezTo>
                    <a:pt x="51" y="94"/>
                    <a:pt x="55" y="97"/>
                    <a:pt x="61" y="100"/>
                  </a:cubicBezTo>
                  <a:cubicBezTo>
                    <a:pt x="80" y="113"/>
                    <a:pt x="117" y="134"/>
                    <a:pt x="150" y="154"/>
                  </a:cubicBezTo>
                  <a:cubicBezTo>
                    <a:pt x="166" y="163"/>
                    <a:pt x="181" y="173"/>
                    <a:pt x="192" y="179"/>
                  </a:cubicBezTo>
                  <a:cubicBezTo>
                    <a:pt x="197" y="183"/>
                    <a:pt x="202" y="186"/>
                    <a:pt x="205" y="188"/>
                  </a:cubicBezTo>
                  <a:cubicBezTo>
                    <a:pt x="206" y="189"/>
                    <a:pt x="207" y="190"/>
                    <a:pt x="208" y="190"/>
                  </a:cubicBezTo>
                  <a:cubicBezTo>
                    <a:pt x="208" y="191"/>
                    <a:pt x="208" y="191"/>
                    <a:pt x="208" y="191"/>
                  </a:cubicBezTo>
                  <a:cubicBezTo>
                    <a:pt x="208" y="191"/>
                    <a:pt x="208" y="191"/>
                    <a:pt x="208" y="191"/>
                  </a:cubicBezTo>
                  <a:cubicBezTo>
                    <a:pt x="210" y="190"/>
                    <a:pt x="210" y="190"/>
                    <a:pt x="210" y="190"/>
                  </a:cubicBezTo>
                  <a:cubicBezTo>
                    <a:pt x="208" y="190"/>
                    <a:pt x="208" y="190"/>
                    <a:pt x="208" y="190"/>
                  </a:cubicBezTo>
                  <a:cubicBezTo>
                    <a:pt x="208" y="191"/>
                    <a:pt x="208" y="191"/>
                    <a:pt x="208" y="191"/>
                  </a:cubicBezTo>
                  <a:cubicBezTo>
                    <a:pt x="210" y="190"/>
                    <a:pt x="210" y="190"/>
                    <a:pt x="210" y="190"/>
                  </a:cubicBezTo>
                  <a:cubicBezTo>
                    <a:pt x="208" y="190"/>
                    <a:pt x="208" y="190"/>
                    <a:pt x="208" y="190"/>
                  </a:cubicBezTo>
                  <a:cubicBezTo>
                    <a:pt x="211" y="189"/>
                    <a:pt x="211" y="189"/>
                    <a:pt x="211" y="189"/>
                  </a:cubicBezTo>
                  <a:cubicBezTo>
                    <a:pt x="208" y="189"/>
                    <a:pt x="208" y="189"/>
                    <a:pt x="208" y="189"/>
                  </a:cubicBezTo>
                  <a:cubicBezTo>
                    <a:pt x="208" y="190"/>
                    <a:pt x="208" y="190"/>
                    <a:pt x="208" y="190"/>
                  </a:cubicBezTo>
                  <a:cubicBezTo>
                    <a:pt x="211" y="189"/>
                    <a:pt x="211" y="189"/>
                    <a:pt x="211" y="189"/>
                  </a:cubicBezTo>
                  <a:cubicBezTo>
                    <a:pt x="208" y="189"/>
                    <a:pt x="208" y="189"/>
                    <a:pt x="208" y="189"/>
                  </a:cubicBezTo>
                  <a:cubicBezTo>
                    <a:pt x="212" y="189"/>
                    <a:pt x="212" y="189"/>
                    <a:pt x="212" y="189"/>
                  </a:cubicBezTo>
                  <a:cubicBezTo>
                    <a:pt x="208" y="186"/>
                    <a:pt x="208" y="186"/>
                    <a:pt x="208" y="186"/>
                  </a:cubicBezTo>
                  <a:cubicBezTo>
                    <a:pt x="208" y="187"/>
                    <a:pt x="208" y="188"/>
                    <a:pt x="208" y="189"/>
                  </a:cubicBezTo>
                  <a:cubicBezTo>
                    <a:pt x="212" y="189"/>
                    <a:pt x="212" y="189"/>
                    <a:pt x="212" y="189"/>
                  </a:cubicBezTo>
                  <a:cubicBezTo>
                    <a:pt x="208" y="186"/>
                    <a:pt x="208" y="186"/>
                    <a:pt x="208" y="186"/>
                  </a:cubicBezTo>
                  <a:cubicBezTo>
                    <a:pt x="212" y="189"/>
                    <a:pt x="212" y="189"/>
                    <a:pt x="212" y="189"/>
                  </a:cubicBezTo>
                  <a:cubicBezTo>
                    <a:pt x="214" y="185"/>
                    <a:pt x="214" y="185"/>
                    <a:pt x="214" y="185"/>
                  </a:cubicBezTo>
                  <a:cubicBezTo>
                    <a:pt x="97" y="130"/>
                    <a:pt x="97" y="130"/>
                    <a:pt x="97" y="130"/>
                  </a:cubicBezTo>
                  <a:cubicBezTo>
                    <a:pt x="95" y="129"/>
                    <a:pt x="93" y="130"/>
                    <a:pt x="92" y="132"/>
                  </a:cubicBezTo>
                  <a:cubicBezTo>
                    <a:pt x="91" y="134"/>
                    <a:pt x="91" y="137"/>
                    <a:pt x="93" y="138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150" y="173"/>
                    <a:pt x="153" y="173"/>
                    <a:pt x="154" y="171"/>
                  </a:cubicBezTo>
                  <a:cubicBezTo>
                    <a:pt x="155" y="169"/>
                    <a:pt x="155" y="166"/>
                    <a:pt x="152" y="16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32"/>
            <p:cNvSpPr/>
            <p:nvPr/>
          </p:nvSpPr>
          <p:spPr bwMode="auto">
            <a:xfrm>
              <a:off x="3849824" y="2486136"/>
              <a:ext cx="225425" cy="382588"/>
            </a:xfrm>
            <a:custGeom>
              <a:avLst/>
              <a:gdLst>
                <a:gd name="T0" fmla="*/ 31 w 143"/>
                <a:gd name="T1" fmla="*/ 233 h 244"/>
                <a:gd name="T2" fmla="*/ 21 w 143"/>
                <a:gd name="T3" fmla="*/ 205 h 244"/>
                <a:gd name="T4" fmla="*/ 18 w 143"/>
                <a:gd name="T5" fmla="*/ 205 h 244"/>
                <a:gd name="T6" fmla="*/ 21 w 143"/>
                <a:gd name="T7" fmla="*/ 205 h 244"/>
                <a:gd name="T8" fmla="*/ 19 w 143"/>
                <a:gd name="T9" fmla="*/ 202 h 244"/>
                <a:gd name="T10" fmla="*/ 13 w 143"/>
                <a:gd name="T11" fmla="*/ 185 h 244"/>
                <a:gd name="T12" fmla="*/ 13 w 143"/>
                <a:gd name="T13" fmla="*/ 165 h 244"/>
                <a:gd name="T14" fmla="*/ 14 w 143"/>
                <a:gd name="T15" fmla="*/ 167 h 244"/>
                <a:gd name="T16" fmla="*/ 14 w 143"/>
                <a:gd name="T17" fmla="*/ 143 h 244"/>
                <a:gd name="T18" fmla="*/ 16 w 143"/>
                <a:gd name="T19" fmla="*/ 121 h 244"/>
                <a:gd name="T20" fmla="*/ 17 w 143"/>
                <a:gd name="T21" fmla="*/ 86 h 244"/>
                <a:gd name="T22" fmla="*/ 16 w 143"/>
                <a:gd name="T23" fmla="*/ 75 h 244"/>
                <a:gd name="T24" fmla="*/ 21 w 143"/>
                <a:gd name="T25" fmla="*/ 64 h 244"/>
                <a:gd name="T26" fmla="*/ 28 w 143"/>
                <a:gd name="T27" fmla="*/ 49 h 244"/>
                <a:gd name="T28" fmla="*/ 42 w 143"/>
                <a:gd name="T29" fmla="*/ 38 h 244"/>
                <a:gd name="T30" fmla="*/ 42 w 143"/>
                <a:gd name="T31" fmla="*/ 38 h 244"/>
                <a:gd name="T32" fmla="*/ 47 w 143"/>
                <a:gd name="T33" fmla="*/ 29 h 244"/>
                <a:gd name="T34" fmla="*/ 61 w 143"/>
                <a:gd name="T35" fmla="*/ 22 h 244"/>
                <a:gd name="T36" fmla="*/ 74 w 143"/>
                <a:gd name="T37" fmla="*/ 10 h 244"/>
                <a:gd name="T38" fmla="*/ 70 w 143"/>
                <a:gd name="T39" fmla="*/ 8 h 244"/>
                <a:gd name="T40" fmla="*/ 71 w 143"/>
                <a:gd name="T41" fmla="*/ 12 h 244"/>
                <a:gd name="T42" fmla="*/ 71 w 143"/>
                <a:gd name="T43" fmla="*/ 12 h 244"/>
                <a:gd name="T44" fmla="*/ 101 w 143"/>
                <a:gd name="T45" fmla="*/ 12 h 244"/>
                <a:gd name="T46" fmla="*/ 106 w 143"/>
                <a:gd name="T47" fmla="*/ 6 h 244"/>
                <a:gd name="T48" fmla="*/ 100 w 143"/>
                <a:gd name="T49" fmla="*/ 8 h 244"/>
                <a:gd name="T50" fmla="*/ 100 w 143"/>
                <a:gd name="T51" fmla="*/ 8 h 244"/>
                <a:gd name="T52" fmla="*/ 98 w 143"/>
                <a:gd name="T53" fmla="*/ 6 h 244"/>
                <a:gd name="T54" fmla="*/ 98 w 143"/>
                <a:gd name="T55" fmla="*/ 9 h 244"/>
                <a:gd name="T56" fmla="*/ 137 w 143"/>
                <a:gd name="T57" fmla="*/ 19 h 244"/>
                <a:gd name="T58" fmla="*/ 141 w 143"/>
                <a:gd name="T59" fmla="*/ 11 h 244"/>
                <a:gd name="T60" fmla="*/ 135 w 143"/>
                <a:gd name="T61" fmla="*/ 12 h 244"/>
                <a:gd name="T62" fmla="*/ 138 w 143"/>
                <a:gd name="T63" fmla="*/ 14 h 244"/>
                <a:gd name="T64" fmla="*/ 138 w 143"/>
                <a:gd name="T65" fmla="*/ 10 h 244"/>
                <a:gd name="T66" fmla="*/ 138 w 143"/>
                <a:gd name="T67" fmla="*/ 10 h 244"/>
                <a:gd name="T68" fmla="*/ 101 w 143"/>
                <a:gd name="T69" fmla="*/ 1 h 244"/>
                <a:gd name="T70" fmla="*/ 95 w 143"/>
                <a:gd name="T71" fmla="*/ 8 h 244"/>
                <a:gd name="T72" fmla="*/ 98 w 143"/>
                <a:gd name="T73" fmla="*/ 5 h 244"/>
                <a:gd name="T74" fmla="*/ 102 w 143"/>
                <a:gd name="T75" fmla="*/ 7 h 244"/>
                <a:gd name="T76" fmla="*/ 101 w 143"/>
                <a:gd name="T77" fmla="*/ 3 h 244"/>
                <a:gd name="T78" fmla="*/ 70 w 143"/>
                <a:gd name="T79" fmla="*/ 3 h 244"/>
                <a:gd name="T80" fmla="*/ 74 w 143"/>
                <a:gd name="T81" fmla="*/ 15 h 244"/>
                <a:gd name="T82" fmla="*/ 57 w 143"/>
                <a:gd name="T83" fmla="*/ 22 h 244"/>
                <a:gd name="T84" fmla="*/ 45 w 143"/>
                <a:gd name="T85" fmla="*/ 30 h 244"/>
                <a:gd name="T86" fmla="*/ 36 w 143"/>
                <a:gd name="T87" fmla="*/ 39 h 244"/>
                <a:gd name="T88" fmla="*/ 39 w 143"/>
                <a:gd name="T89" fmla="*/ 35 h 244"/>
                <a:gd name="T90" fmla="*/ 36 w 143"/>
                <a:gd name="T91" fmla="*/ 32 h 244"/>
                <a:gd name="T92" fmla="*/ 23 w 143"/>
                <a:gd name="T93" fmla="*/ 49 h 244"/>
                <a:gd name="T94" fmla="*/ 15 w 143"/>
                <a:gd name="T95" fmla="*/ 66 h 244"/>
                <a:gd name="T96" fmla="*/ 15 w 143"/>
                <a:gd name="T97" fmla="*/ 80 h 244"/>
                <a:gd name="T98" fmla="*/ 9 w 143"/>
                <a:gd name="T99" fmla="*/ 91 h 244"/>
                <a:gd name="T100" fmla="*/ 11 w 143"/>
                <a:gd name="T101" fmla="*/ 129 h 244"/>
                <a:gd name="T102" fmla="*/ 2 w 143"/>
                <a:gd name="T103" fmla="*/ 143 h 244"/>
                <a:gd name="T104" fmla="*/ 7 w 143"/>
                <a:gd name="T105" fmla="*/ 162 h 244"/>
                <a:gd name="T106" fmla="*/ 8 w 143"/>
                <a:gd name="T107" fmla="*/ 190 h 244"/>
                <a:gd name="T108" fmla="*/ 17 w 143"/>
                <a:gd name="T109" fmla="*/ 205 h 244"/>
                <a:gd name="T110" fmla="*/ 21 w 143"/>
                <a:gd name="T111" fmla="*/ 231 h 244"/>
                <a:gd name="T112" fmla="*/ 22 w 143"/>
                <a:gd name="T113" fmla="*/ 234 h 244"/>
                <a:gd name="T114" fmla="*/ 22 w 143"/>
                <a:gd name="T115" fmla="*/ 233 h 244"/>
                <a:gd name="T116" fmla="*/ 26 w 143"/>
                <a:gd name="T117" fmla="*/ 233 h 244"/>
                <a:gd name="T118" fmla="*/ 34 w 143"/>
                <a:gd name="T119" fmla="*/ 24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3" h="244">
                  <a:moveTo>
                    <a:pt x="39" y="235"/>
                  </a:moveTo>
                  <a:cubicBezTo>
                    <a:pt x="29" y="229"/>
                    <a:pt x="29" y="229"/>
                    <a:pt x="29" y="229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30" y="235"/>
                    <a:pt x="30" y="235"/>
                    <a:pt x="30" y="235"/>
                  </a:cubicBezTo>
                  <a:cubicBezTo>
                    <a:pt x="31" y="234"/>
                    <a:pt x="31" y="234"/>
                    <a:pt x="31" y="234"/>
                  </a:cubicBezTo>
                  <a:cubicBezTo>
                    <a:pt x="31" y="233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31" y="231"/>
                    <a:pt x="30" y="231"/>
                  </a:cubicBezTo>
                  <a:cubicBezTo>
                    <a:pt x="30" y="230"/>
                    <a:pt x="29" y="228"/>
                    <a:pt x="28" y="225"/>
                  </a:cubicBezTo>
                  <a:cubicBezTo>
                    <a:pt x="27" y="221"/>
                    <a:pt x="25" y="216"/>
                    <a:pt x="23" y="212"/>
                  </a:cubicBezTo>
                  <a:cubicBezTo>
                    <a:pt x="23" y="209"/>
                    <a:pt x="22" y="208"/>
                    <a:pt x="22" y="206"/>
                  </a:cubicBezTo>
                  <a:cubicBezTo>
                    <a:pt x="21" y="206"/>
                    <a:pt x="21" y="205"/>
                    <a:pt x="21" y="205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4"/>
                    <a:pt x="20" y="203"/>
                    <a:pt x="19" y="202"/>
                  </a:cubicBezTo>
                  <a:cubicBezTo>
                    <a:pt x="18" y="201"/>
                    <a:pt x="18" y="201"/>
                    <a:pt x="18" y="201"/>
                  </a:cubicBezTo>
                  <a:cubicBezTo>
                    <a:pt x="14" y="185"/>
                    <a:pt x="14" y="185"/>
                    <a:pt x="14" y="185"/>
                  </a:cubicBezTo>
                  <a:cubicBezTo>
                    <a:pt x="14" y="184"/>
                    <a:pt x="13" y="183"/>
                    <a:pt x="12" y="182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3" y="185"/>
                    <a:pt x="13" y="180"/>
                    <a:pt x="14" y="175"/>
                  </a:cubicBezTo>
                  <a:cubicBezTo>
                    <a:pt x="14" y="173"/>
                    <a:pt x="14" y="170"/>
                    <a:pt x="15" y="168"/>
                  </a:cubicBezTo>
                  <a:cubicBezTo>
                    <a:pt x="15" y="167"/>
                    <a:pt x="15" y="167"/>
                    <a:pt x="15" y="166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4" y="167"/>
                    <a:pt x="14" y="167"/>
                    <a:pt x="14" y="167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4" y="167"/>
                    <a:pt x="14" y="167"/>
                    <a:pt x="14" y="167"/>
                  </a:cubicBezTo>
                  <a:cubicBezTo>
                    <a:pt x="16" y="165"/>
                    <a:pt x="15" y="162"/>
                    <a:pt x="13" y="161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4" y="143"/>
                    <a:pt x="14" y="143"/>
                    <a:pt x="14" y="143"/>
                  </a:cubicBezTo>
                  <a:cubicBezTo>
                    <a:pt x="14" y="141"/>
                    <a:pt x="14" y="139"/>
                    <a:pt x="12" y="139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5" y="139"/>
                    <a:pt x="5" y="139"/>
                    <a:pt x="5" y="139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41"/>
                    <a:pt x="17" y="128"/>
                    <a:pt x="17" y="127"/>
                  </a:cubicBezTo>
                  <a:cubicBezTo>
                    <a:pt x="18" y="125"/>
                    <a:pt x="18" y="122"/>
                    <a:pt x="16" y="121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6" y="106"/>
                    <a:pt x="15" y="105"/>
                    <a:pt x="14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9" y="92"/>
                    <a:pt x="19" y="92"/>
                    <a:pt x="19" y="92"/>
                  </a:cubicBezTo>
                  <a:cubicBezTo>
                    <a:pt x="20" y="90"/>
                    <a:pt x="19" y="87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22" y="77"/>
                    <a:pt x="22" y="76"/>
                    <a:pt x="22" y="75"/>
                  </a:cubicBezTo>
                  <a:cubicBezTo>
                    <a:pt x="21" y="74"/>
                    <a:pt x="21" y="73"/>
                    <a:pt x="20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2"/>
                    <a:pt x="23" y="60"/>
                    <a:pt x="21" y="59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5"/>
                    <a:pt x="32" y="44"/>
                    <a:pt x="31" y="44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31" y="46"/>
                    <a:pt x="34" y="44"/>
                  </a:cubicBezTo>
                  <a:cubicBezTo>
                    <a:pt x="36" y="43"/>
                    <a:pt x="38" y="42"/>
                    <a:pt x="39" y="41"/>
                  </a:cubicBezTo>
                  <a:cubicBezTo>
                    <a:pt x="40" y="40"/>
                    <a:pt x="40" y="40"/>
                    <a:pt x="41" y="39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7"/>
                    <a:pt x="43" y="36"/>
                    <a:pt x="43" y="34"/>
                  </a:cubicBezTo>
                  <a:cubicBezTo>
                    <a:pt x="43" y="33"/>
                    <a:pt x="42" y="32"/>
                    <a:pt x="41" y="32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1" y="28"/>
                    <a:pt x="51" y="27"/>
                    <a:pt x="51" y="26"/>
                  </a:cubicBezTo>
                  <a:cubicBezTo>
                    <a:pt x="51" y="24"/>
                    <a:pt x="50" y="23"/>
                    <a:pt x="49" y="23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3" y="21"/>
                    <a:pt x="64" y="20"/>
                    <a:pt x="64" y="18"/>
                  </a:cubicBezTo>
                  <a:cubicBezTo>
                    <a:pt x="64" y="17"/>
                    <a:pt x="63" y="15"/>
                    <a:pt x="62" y="1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9" y="15"/>
                    <a:pt x="80" y="13"/>
                    <a:pt x="80" y="12"/>
                  </a:cubicBezTo>
                  <a:cubicBezTo>
                    <a:pt x="80" y="10"/>
                    <a:pt x="80" y="9"/>
                    <a:pt x="78" y="8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1"/>
                    <a:pt x="73" y="11"/>
                    <a:pt x="74" y="10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2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1" y="12"/>
                    <a:pt x="71" y="12"/>
                    <a:pt x="72" y="12"/>
                  </a:cubicBezTo>
                  <a:cubicBezTo>
                    <a:pt x="76" y="12"/>
                    <a:pt x="83" y="12"/>
                    <a:pt x="90" y="12"/>
                  </a:cubicBezTo>
                  <a:cubicBezTo>
                    <a:pt x="93" y="12"/>
                    <a:pt x="96" y="12"/>
                    <a:pt x="98" y="12"/>
                  </a:cubicBezTo>
                  <a:cubicBezTo>
                    <a:pt x="99" y="12"/>
                    <a:pt x="100" y="12"/>
                    <a:pt x="101" y="12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3" y="11"/>
                    <a:pt x="103" y="11"/>
                    <a:pt x="104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5" y="11"/>
                    <a:pt x="105" y="10"/>
                    <a:pt x="106" y="10"/>
                  </a:cubicBezTo>
                  <a:cubicBezTo>
                    <a:pt x="106" y="9"/>
                    <a:pt x="106" y="7"/>
                    <a:pt x="106" y="6"/>
                  </a:cubicBezTo>
                  <a:cubicBezTo>
                    <a:pt x="106" y="5"/>
                    <a:pt x="105" y="4"/>
                    <a:pt x="104" y="4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100" y="8"/>
                    <a:pt x="101" y="8"/>
                    <a:pt x="101" y="7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0" y="8"/>
                    <a:pt x="100" y="8"/>
                    <a:pt x="100" y="8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9" y="9"/>
                    <a:pt x="99" y="9"/>
                    <a:pt x="100" y="8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9" y="9"/>
                    <a:pt x="100" y="9"/>
                  </a:cubicBezTo>
                  <a:cubicBezTo>
                    <a:pt x="105" y="10"/>
                    <a:pt x="114" y="13"/>
                    <a:pt x="122" y="15"/>
                  </a:cubicBezTo>
                  <a:cubicBezTo>
                    <a:pt x="125" y="16"/>
                    <a:pt x="129" y="17"/>
                    <a:pt x="132" y="17"/>
                  </a:cubicBezTo>
                  <a:cubicBezTo>
                    <a:pt x="133" y="18"/>
                    <a:pt x="135" y="18"/>
                    <a:pt x="136" y="18"/>
                  </a:cubicBezTo>
                  <a:cubicBezTo>
                    <a:pt x="136" y="18"/>
                    <a:pt x="136" y="18"/>
                    <a:pt x="137" y="18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8" y="19"/>
                    <a:pt x="139" y="19"/>
                    <a:pt x="139" y="19"/>
                  </a:cubicBezTo>
                  <a:cubicBezTo>
                    <a:pt x="139" y="18"/>
                    <a:pt x="140" y="18"/>
                    <a:pt x="140" y="18"/>
                  </a:cubicBezTo>
                  <a:cubicBezTo>
                    <a:pt x="141" y="18"/>
                    <a:pt x="141" y="18"/>
                    <a:pt x="142" y="17"/>
                  </a:cubicBezTo>
                  <a:cubicBezTo>
                    <a:pt x="142" y="16"/>
                    <a:pt x="143" y="15"/>
                    <a:pt x="142" y="13"/>
                  </a:cubicBezTo>
                  <a:cubicBezTo>
                    <a:pt x="142" y="12"/>
                    <a:pt x="142" y="11"/>
                    <a:pt x="141" y="11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4" y="0"/>
                    <a:pt x="121" y="1"/>
                    <a:pt x="120" y="3"/>
                  </a:cubicBezTo>
                  <a:cubicBezTo>
                    <a:pt x="119" y="5"/>
                    <a:pt x="120" y="8"/>
                    <a:pt x="122" y="9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11"/>
                    <a:pt x="135" y="11"/>
                    <a:pt x="135" y="12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7" y="10"/>
                    <a:pt x="137" y="10"/>
                    <a:pt x="136" y="1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38" y="10"/>
                    <a:pt x="137" y="10"/>
                    <a:pt x="136" y="10"/>
                  </a:cubicBezTo>
                  <a:cubicBezTo>
                    <a:pt x="132" y="9"/>
                    <a:pt x="124" y="6"/>
                    <a:pt x="116" y="4"/>
                  </a:cubicBezTo>
                  <a:cubicBezTo>
                    <a:pt x="112" y="3"/>
                    <a:pt x="108" y="2"/>
                    <a:pt x="105" y="2"/>
                  </a:cubicBezTo>
                  <a:cubicBezTo>
                    <a:pt x="104" y="1"/>
                    <a:pt x="102" y="1"/>
                    <a:pt x="101" y="1"/>
                  </a:cubicBezTo>
                  <a:cubicBezTo>
                    <a:pt x="101" y="1"/>
                    <a:pt x="100" y="0"/>
                    <a:pt x="100" y="0"/>
                  </a:cubicBezTo>
                  <a:cubicBezTo>
                    <a:pt x="99" y="0"/>
                    <a:pt x="99" y="0"/>
                    <a:pt x="98" y="0"/>
                  </a:cubicBezTo>
                  <a:cubicBezTo>
                    <a:pt x="98" y="0"/>
                    <a:pt x="97" y="0"/>
                    <a:pt x="97" y="0"/>
                  </a:cubicBezTo>
                  <a:cubicBezTo>
                    <a:pt x="97" y="0"/>
                    <a:pt x="96" y="1"/>
                    <a:pt x="96" y="1"/>
                  </a:cubicBezTo>
                  <a:cubicBezTo>
                    <a:pt x="95" y="1"/>
                    <a:pt x="95" y="2"/>
                    <a:pt x="94" y="2"/>
                  </a:cubicBezTo>
                  <a:cubicBezTo>
                    <a:pt x="93" y="4"/>
                    <a:pt x="93" y="7"/>
                    <a:pt x="95" y="8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99" y="4"/>
                    <a:pt x="99" y="4"/>
                    <a:pt x="98" y="5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00" y="3"/>
                    <a:pt x="100" y="4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3"/>
                    <a:pt x="100" y="3"/>
                    <a:pt x="99" y="3"/>
                  </a:cubicBezTo>
                  <a:cubicBezTo>
                    <a:pt x="96" y="3"/>
                    <a:pt x="88" y="3"/>
                    <a:pt x="82" y="3"/>
                  </a:cubicBezTo>
                  <a:cubicBezTo>
                    <a:pt x="79" y="3"/>
                    <a:pt x="76" y="3"/>
                    <a:pt x="74" y="3"/>
                  </a:cubicBezTo>
                  <a:cubicBezTo>
                    <a:pt x="72" y="3"/>
                    <a:pt x="72" y="3"/>
                    <a:pt x="71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4"/>
                    <a:pt x="67" y="5"/>
                    <a:pt x="66" y="6"/>
                  </a:cubicBezTo>
                  <a:cubicBezTo>
                    <a:pt x="65" y="8"/>
                    <a:pt x="66" y="10"/>
                    <a:pt x="68" y="11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6" y="15"/>
                    <a:pt x="55" y="16"/>
                    <a:pt x="55" y="18"/>
                  </a:cubicBezTo>
                  <a:cubicBezTo>
                    <a:pt x="55" y="19"/>
                    <a:pt x="55" y="21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2" y="22"/>
                    <a:pt x="41" y="23"/>
                    <a:pt x="41" y="25"/>
                  </a:cubicBezTo>
                  <a:cubicBezTo>
                    <a:pt x="41" y="26"/>
                    <a:pt x="42" y="28"/>
                    <a:pt x="43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4" y="34"/>
                    <a:pt x="34" y="36"/>
                  </a:cubicBezTo>
                  <a:cubicBezTo>
                    <a:pt x="34" y="37"/>
                    <a:pt x="35" y="38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3"/>
                    <a:pt x="35" y="33"/>
                    <a:pt x="35" y="33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5" y="33"/>
                    <a:pt x="34" y="33"/>
                    <a:pt x="33" y="34"/>
                  </a:cubicBezTo>
                  <a:cubicBezTo>
                    <a:pt x="31" y="36"/>
                    <a:pt x="28" y="38"/>
                    <a:pt x="26" y="39"/>
                  </a:cubicBezTo>
                  <a:cubicBezTo>
                    <a:pt x="24" y="40"/>
                    <a:pt x="23" y="42"/>
                    <a:pt x="23" y="42"/>
                  </a:cubicBezTo>
                  <a:cubicBezTo>
                    <a:pt x="21" y="42"/>
                    <a:pt x="21" y="44"/>
                    <a:pt x="21" y="45"/>
                  </a:cubicBezTo>
                  <a:cubicBezTo>
                    <a:pt x="21" y="47"/>
                    <a:pt x="22" y="48"/>
                    <a:pt x="23" y="49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60"/>
                    <a:pt x="13" y="61"/>
                    <a:pt x="14" y="63"/>
                  </a:cubicBezTo>
                  <a:cubicBezTo>
                    <a:pt x="14" y="64"/>
                    <a:pt x="14" y="65"/>
                    <a:pt x="15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1" y="76"/>
                    <a:pt x="12" y="78"/>
                    <a:pt x="13" y="79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6"/>
                    <a:pt x="6" y="87"/>
                    <a:pt x="6" y="88"/>
                  </a:cubicBezTo>
                  <a:cubicBezTo>
                    <a:pt x="6" y="89"/>
                    <a:pt x="7" y="90"/>
                    <a:pt x="8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3" y="105"/>
                    <a:pt x="3" y="108"/>
                    <a:pt x="5" y="109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5"/>
                    <a:pt x="8" y="126"/>
                    <a:pt x="9" y="127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8" y="126"/>
                    <a:pt x="5" y="130"/>
                  </a:cubicBezTo>
                  <a:cubicBezTo>
                    <a:pt x="3" y="133"/>
                    <a:pt x="1" y="137"/>
                    <a:pt x="1" y="137"/>
                  </a:cubicBezTo>
                  <a:cubicBezTo>
                    <a:pt x="0" y="138"/>
                    <a:pt x="0" y="139"/>
                    <a:pt x="0" y="140"/>
                  </a:cubicBezTo>
                  <a:cubicBezTo>
                    <a:pt x="1" y="141"/>
                    <a:pt x="1" y="142"/>
                    <a:pt x="2" y="143"/>
                  </a:cubicBezTo>
                  <a:cubicBezTo>
                    <a:pt x="5" y="144"/>
                    <a:pt x="5" y="144"/>
                    <a:pt x="5" y="144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3"/>
                    <a:pt x="4" y="165"/>
                    <a:pt x="5" y="166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6" y="164"/>
                    <a:pt x="6" y="165"/>
                    <a:pt x="6" y="165"/>
                  </a:cubicBezTo>
                  <a:cubicBezTo>
                    <a:pt x="6" y="171"/>
                    <a:pt x="4" y="185"/>
                    <a:pt x="4" y="185"/>
                  </a:cubicBezTo>
                  <a:cubicBezTo>
                    <a:pt x="4" y="186"/>
                    <a:pt x="5" y="188"/>
                    <a:pt x="6" y="189"/>
                  </a:cubicBezTo>
                  <a:cubicBezTo>
                    <a:pt x="8" y="190"/>
                    <a:pt x="8" y="190"/>
                    <a:pt x="8" y="190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0" y="204"/>
                    <a:pt x="10" y="204"/>
                    <a:pt x="10" y="204"/>
                  </a:cubicBezTo>
                  <a:cubicBezTo>
                    <a:pt x="10" y="206"/>
                    <a:pt x="10" y="207"/>
                    <a:pt x="11" y="207"/>
                  </a:cubicBezTo>
                  <a:cubicBezTo>
                    <a:pt x="14" y="209"/>
                    <a:pt x="14" y="209"/>
                    <a:pt x="14" y="209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12" y="205"/>
                    <a:pt x="12" y="205"/>
                    <a:pt x="12" y="205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3" y="207"/>
                    <a:pt x="13" y="207"/>
                    <a:pt x="13" y="207"/>
                  </a:cubicBezTo>
                  <a:cubicBezTo>
                    <a:pt x="13" y="207"/>
                    <a:pt x="13" y="208"/>
                    <a:pt x="13" y="209"/>
                  </a:cubicBezTo>
                  <a:cubicBezTo>
                    <a:pt x="14" y="212"/>
                    <a:pt x="17" y="218"/>
                    <a:pt x="19" y="224"/>
                  </a:cubicBezTo>
                  <a:cubicBezTo>
                    <a:pt x="20" y="226"/>
                    <a:pt x="21" y="229"/>
                    <a:pt x="21" y="231"/>
                  </a:cubicBezTo>
                  <a:cubicBezTo>
                    <a:pt x="22" y="232"/>
                    <a:pt x="22" y="233"/>
                    <a:pt x="22" y="233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2" y="233"/>
                    <a:pt x="22" y="233"/>
                    <a:pt x="22" y="233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2" y="233"/>
                    <a:pt x="22" y="233"/>
                    <a:pt x="22" y="233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2" y="233"/>
                    <a:pt x="22" y="233"/>
                    <a:pt x="22" y="233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3" y="231"/>
                    <a:pt x="23" y="231"/>
                    <a:pt x="23" y="231"/>
                  </a:cubicBezTo>
                  <a:cubicBezTo>
                    <a:pt x="22" y="231"/>
                    <a:pt x="22" y="232"/>
                    <a:pt x="22" y="232"/>
                  </a:cubicBezTo>
                  <a:cubicBezTo>
                    <a:pt x="26" y="233"/>
                    <a:pt x="26" y="233"/>
                    <a:pt x="26" y="233"/>
                  </a:cubicBezTo>
                  <a:cubicBezTo>
                    <a:pt x="23" y="231"/>
                    <a:pt x="23" y="231"/>
                    <a:pt x="23" y="231"/>
                  </a:cubicBezTo>
                  <a:cubicBezTo>
                    <a:pt x="22" y="233"/>
                    <a:pt x="22" y="235"/>
                    <a:pt x="24" y="237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6" y="244"/>
                    <a:pt x="39" y="243"/>
                    <a:pt x="40" y="241"/>
                  </a:cubicBezTo>
                  <a:cubicBezTo>
                    <a:pt x="41" y="239"/>
                    <a:pt x="41" y="237"/>
                    <a:pt x="39" y="23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33"/>
            <p:cNvSpPr/>
            <p:nvPr/>
          </p:nvSpPr>
          <p:spPr bwMode="auto">
            <a:xfrm>
              <a:off x="3902212" y="2498836"/>
              <a:ext cx="200025" cy="404813"/>
            </a:xfrm>
            <a:custGeom>
              <a:avLst/>
              <a:gdLst>
                <a:gd name="T0" fmla="*/ 24 w 127"/>
                <a:gd name="T1" fmla="*/ 243 h 258"/>
                <a:gd name="T2" fmla="*/ 31 w 127"/>
                <a:gd name="T3" fmla="*/ 249 h 258"/>
                <a:gd name="T4" fmla="*/ 62 w 127"/>
                <a:gd name="T5" fmla="*/ 258 h 258"/>
                <a:gd name="T6" fmla="*/ 65 w 127"/>
                <a:gd name="T7" fmla="*/ 250 h 258"/>
                <a:gd name="T8" fmla="*/ 82 w 127"/>
                <a:gd name="T9" fmla="*/ 249 h 258"/>
                <a:gd name="T10" fmla="*/ 75 w 127"/>
                <a:gd name="T11" fmla="*/ 247 h 258"/>
                <a:gd name="T12" fmla="*/ 76 w 127"/>
                <a:gd name="T13" fmla="*/ 248 h 258"/>
                <a:gd name="T14" fmla="*/ 77 w 127"/>
                <a:gd name="T15" fmla="*/ 250 h 258"/>
                <a:gd name="T16" fmla="*/ 79 w 127"/>
                <a:gd name="T17" fmla="*/ 250 h 258"/>
                <a:gd name="T18" fmla="*/ 95 w 127"/>
                <a:gd name="T19" fmla="*/ 233 h 258"/>
                <a:gd name="T20" fmla="*/ 105 w 127"/>
                <a:gd name="T21" fmla="*/ 225 h 258"/>
                <a:gd name="T22" fmla="*/ 105 w 127"/>
                <a:gd name="T23" fmla="*/ 231 h 258"/>
                <a:gd name="T24" fmla="*/ 105 w 127"/>
                <a:gd name="T25" fmla="*/ 231 h 258"/>
                <a:gd name="T26" fmla="*/ 107 w 127"/>
                <a:gd name="T27" fmla="*/ 229 h 258"/>
                <a:gd name="T28" fmla="*/ 112 w 127"/>
                <a:gd name="T29" fmla="*/ 214 h 258"/>
                <a:gd name="T30" fmla="*/ 113 w 127"/>
                <a:gd name="T31" fmla="*/ 205 h 258"/>
                <a:gd name="T32" fmla="*/ 123 w 127"/>
                <a:gd name="T33" fmla="*/ 180 h 258"/>
                <a:gd name="T34" fmla="*/ 124 w 127"/>
                <a:gd name="T35" fmla="*/ 159 h 258"/>
                <a:gd name="T36" fmla="*/ 117 w 127"/>
                <a:gd name="T37" fmla="*/ 131 h 258"/>
                <a:gd name="T38" fmla="*/ 120 w 127"/>
                <a:gd name="T39" fmla="*/ 114 h 258"/>
                <a:gd name="T40" fmla="*/ 119 w 127"/>
                <a:gd name="T41" fmla="*/ 93 h 258"/>
                <a:gd name="T42" fmla="*/ 121 w 127"/>
                <a:gd name="T43" fmla="*/ 94 h 258"/>
                <a:gd name="T44" fmla="*/ 124 w 127"/>
                <a:gd name="T45" fmla="*/ 80 h 258"/>
                <a:gd name="T46" fmla="*/ 121 w 127"/>
                <a:gd name="T47" fmla="*/ 62 h 258"/>
                <a:gd name="T48" fmla="*/ 120 w 127"/>
                <a:gd name="T49" fmla="*/ 46 h 258"/>
                <a:gd name="T50" fmla="*/ 125 w 127"/>
                <a:gd name="T51" fmla="*/ 7 h 258"/>
                <a:gd name="T52" fmla="*/ 115 w 127"/>
                <a:gd name="T53" fmla="*/ 25 h 258"/>
                <a:gd name="T54" fmla="*/ 114 w 127"/>
                <a:gd name="T55" fmla="*/ 49 h 258"/>
                <a:gd name="T56" fmla="*/ 118 w 127"/>
                <a:gd name="T57" fmla="*/ 84 h 258"/>
                <a:gd name="T58" fmla="*/ 113 w 127"/>
                <a:gd name="T59" fmla="*/ 93 h 258"/>
                <a:gd name="T60" fmla="*/ 112 w 127"/>
                <a:gd name="T61" fmla="*/ 95 h 258"/>
                <a:gd name="T62" fmla="*/ 113 w 127"/>
                <a:gd name="T63" fmla="*/ 95 h 258"/>
                <a:gd name="T64" fmla="*/ 115 w 127"/>
                <a:gd name="T65" fmla="*/ 101 h 258"/>
                <a:gd name="T66" fmla="*/ 115 w 127"/>
                <a:gd name="T67" fmla="*/ 117 h 258"/>
                <a:gd name="T68" fmla="*/ 111 w 127"/>
                <a:gd name="T69" fmla="*/ 135 h 258"/>
                <a:gd name="T70" fmla="*/ 115 w 127"/>
                <a:gd name="T71" fmla="*/ 158 h 258"/>
                <a:gd name="T72" fmla="*/ 115 w 127"/>
                <a:gd name="T73" fmla="*/ 176 h 258"/>
                <a:gd name="T74" fmla="*/ 110 w 127"/>
                <a:gd name="T75" fmla="*/ 209 h 258"/>
                <a:gd name="T76" fmla="*/ 101 w 127"/>
                <a:gd name="T77" fmla="*/ 215 h 258"/>
                <a:gd name="T78" fmla="*/ 105 w 127"/>
                <a:gd name="T79" fmla="*/ 220 h 258"/>
                <a:gd name="T80" fmla="*/ 99 w 127"/>
                <a:gd name="T81" fmla="*/ 225 h 258"/>
                <a:gd name="T82" fmla="*/ 100 w 127"/>
                <a:gd name="T83" fmla="*/ 225 h 258"/>
                <a:gd name="T84" fmla="*/ 94 w 127"/>
                <a:gd name="T85" fmla="*/ 238 h 258"/>
                <a:gd name="T86" fmla="*/ 73 w 127"/>
                <a:gd name="T87" fmla="*/ 243 h 258"/>
                <a:gd name="T88" fmla="*/ 75 w 127"/>
                <a:gd name="T89" fmla="*/ 252 h 258"/>
                <a:gd name="T90" fmla="*/ 57 w 127"/>
                <a:gd name="T91" fmla="*/ 255 h 258"/>
                <a:gd name="T92" fmla="*/ 61 w 127"/>
                <a:gd name="T93" fmla="*/ 250 h 258"/>
                <a:gd name="T94" fmla="*/ 62 w 127"/>
                <a:gd name="T95" fmla="*/ 249 h 258"/>
                <a:gd name="T96" fmla="*/ 62 w 127"/>
                <a:gd name="T97" fmla="*/ 249 h 258"/>
                <a:gd name="T98" fmla="*/ 63 w 127"/>
                <a:gd name="T99" fmla="*/ 249 h 258"/>
                <a:gd name="T100" fmla="*/ 63 w 127"/>
                <a:gd name="T101" fmla="*/ 249 h 258"/>
                <a:gd name="T102" fmla="*/ 49 w 127"/>
                <a:gd name="T103" fmla="*/ 245 h 258"/>
                <a:gd name="T104" fmla="*/ 5 w 127"/>
                <a:gd name="T105" fmla="*/ 242 h 258"/>
                <a:gd name="T106" fmla="*/ 21 w 127"/>
                <a:gd name="T107" fmla="*/ 250 h 258"/>
                <a:gd name="T108" fmla="*/ 23 w 127"/>
                <a:gd name="T109" fmla="*/ 249 h 258"/>
                <a:gd name="T110" fmla="*/ 23 w 127"/>
                <a:gd name="T111" fmla="*/ 248 h 258"/>
                <a:gd name="T112" fmla="*/ 23 w 127"/>
                <a:gd name="T113" fmla="*/ 248 h 258"/>
                <a:gd name="T114" fmla="*/ 21 w 127"/>
                <a:gd name="T115" fmla="*/ 25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7" h="258">
                  <a:moveTo>
                    <a:pt x="27" y="251"/>
                  </a:moveTo>
                  <a:cubicBezTo>
                    <a:pt x="27" y="250"/>
                    <a:pt x="28" y="249"/>
                    <a:pt x="28" y="248"/>
                  </a:cubicBezTo>
                  <a:cubicBezTo>
                    <a:pt x="28" y="247"/>
                    <a:pt x="27" y="246"/>
                    <a:pt x="27" y="246"/>
                  </a:cubicBezTo>
                  <a:cubicBezTo>
                    <a:pt x="26" y="245"/>
                    <a:pt x="26" y="245"/>
                    <a:pt x="26" y="245"/>
                  </a:cubicBezTo>
                  <a:cubicBezTo>
                    <a:pt x="25" y="244"/>
                    <a:pt x="24" y="244"/>
                    <a:pt x="24" y="243"/>
                  </a:cubicBezTo>
                  <a:cubicBezTo>
                    <a:pt x="21" y="241"/>
                    <a:pt x="17" y="239"/>
                    <a:pt x="13" y="237"/>
                  </a:cubicBezTo>
                  <a:cubicBezTo>
                    <a:pt x="10" y="235"/>
                    <a:pt x="7" y="233"/>
                    <a:pt x="7" y="233"/>
                  </a:cubicBezTo>
                  <a:cubicBezTo>
                    <a:pt x="5" y="237"/>
                    <a:pt x="5" y="237"/>
                    <a:pt x="5" y="237"/>
                  </a:cubicBezTo>
                  <a:cubicBezTo>
                    <a:pt x="3" y="241"/>
                    <a:pt x="3" y="241"/>
                    <a:pt x="3" y="241"/>
                  </a:cubicBezTo>
                  <a:cubicBezTo>
                    <a:pt x="3" y="241"/>
                    <a:pt x="17" y="245"/>
                    <a:pt x="31" y="249"/>
                  </a:cubicBezTo>
                  <a:cubicBezTo>
                    <a:pt x="38" y="251"/>
                    <a:pt x="45" y="253"/>
                    <a:pt x="51" y="255"/>
                  </a:cubicBezTo>
                  <a:cubicBezTo>
                    <a:pt x="54" y="256"/>
                    <a:pt x="56" y="256"/>
                    <a:pt x="58" y="257"/>
                  </a:cubicBezTo>
                  <a:cubicBezTo>
                    <a:pt x="59" y="257"/>
                    <a:pt x="60" y="257"/>
                    <a:pt x="60" y="257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3" y="258"/>
                    <a:pt x="63" y="258"/>
                    <a:pt x="64" y="258"/>
                  </a:cubicBezTo>
                  <a:cubicBezTo>
                    <a:pt x="64" y="258"/>
                    <a:pt x="64" y="258"/>
                    <a:pt x="65" y="257"/>
                  </a:cubicBezTo>
                  <a:cubicBezTo>
                    <a:pt x="65" y="257"/>
                    <a:pt x="66" y="257"/>
                    <a:pt x="66" y="256"/>
                  </a:cubicBezTo>
                  <a:cubicBezTo>
                    <a:pt x="67" y="255"/>
                    <a:pt x="67" y="254"/>
                    <a:pt x="67" y="253"/>
                  </a:cubicBezTo>
                  <a:cubicBezTo>
                    <a:pt x="67" y="251"/>
                    <a:pt x="66" y="250"/>
                    <a:pt x="65" y="250"/>
                  </a:cubicBezTo>
                  <a:cubicBezTo>
                    <a:pt x="61" y="247"/>
                    <a:pt x="61" y="247"/>
                    <a:pt x="61" y="247"/>
                  </a:cubicBezTo>
                  <a:cubicBezTo>
                    <a:pt x="59" y="251"/>
                    <a:pt x="59" y="251"/>
                    <a:pt x="59" y="251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78" y="252"/>
                    <a:pt x="78" y="252"/>
                    <a:pt x="78" y="252"/>
                  </a:cubicBezTo>
                  <a:cubicBezTo>
                    <a:pt x="80" y="252"/>
                    <a:pt x="81" y="251"/>
                    <a:pt x="82" y="249"/>
                  </a:cubicBezTo>
                  <a:cubicBezTo>
                    <a:pt x="82" y="247"/>
                    <a:pt x="81" y="245"/>
                    <a:pt x="80" y="244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9" y="249"/>
                    <a:pt x="79" y="249"/>
                    <a:pt x="79" y="249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8" y="250"/>
                    <a:pt x="78" y="250"/>
                    <a:pt x="79" y="249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6" y="248"/>
                    <a:pt x="76" y="248"/>
                    <a:pt x="76" y="248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6" y="248"/>
                    <a:pt x="76" y="248"/>
                    <a:pt x="76" y="248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7" y="250"/>
                    <a:pt x="77" y="250"/>
                    <a:pt x="77" y="250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7" y="250"/>
                    <a:pt x="77" y="250"/>
                    <a:pt x="77" y="250"/>
                  </a:cubicBezTo>
                  <a:cubicBezTo>
                    <a:pt x="78" y="250"/>
                    <a:pt x="78" y="250"/>
                    <a:pt x="78" y="250"/>
                  </a:cubicBezTo>
                  <a:cubicBezTo>
                    <a:pt x="78" y="250"/>
                    <a:pt x="78" y="250"/>
                    <a:pt x="79" y="250"/>
                  </a:cubicBezTo>
                  <a:cubicBezTo>
                    <a:pt x="81" y="249"/>
                    <a:pt x="85" y="247"/>
                    <a:pt x="89" y="245"/>
                  </a:cubicBezTo>
                  <a:cubicBezTo>
                    <a:pt x="93" y="244"/>
                    <a:pt x="96" y="242"/>
                    <a:pt x="96" y="242"/>
                  </a:cubicBezTo>
                  <a:cubicBezTo>
                    <a:pt x="98" y="242"/>
                    <a:pt x="99" y="240"/>
                    <a:pt x="99" y="239"/>
                  </a:cubicBezTo>
                  <a:cubicBezTo>
                    <a:pt x="99" y="237"/>
                    <a:pt x="98" y="236"/>
                    <a:pt x="97" y="235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95" y="240"/>
                    <a:pt x="95" y="240"/>
                    <a:pt x="95" y="240"/>
                  </a:cubicBezTo>
                  <a:cubicBezTo>
                    <a:pt x="106" y="232"/>
                    <a:pt x="106" y="232"/>
                    <a:pt x="106" y="232"/>
                  </a:cubicBezTo>
                  <a:cubicBezTo>
                    <a:pt x="107" y="231"/>
                    <a:pt x="107" y="229"/>
                    <a:pt x="107" y="228"/>
                  </a:cubicBezTo>
                  <a:cubicBezTo>
                    <a:pt x="107" y="227"/>
                    <a:pt x="106" y="225"/>
                    <a:pt x="105" y="225"/>
                  </a:cubicBezTo>
                  <a:cubicBezTo>
                    <a:pt x="104" y="224"/>
                    <a:pt x="104" y="224"/>
                    <a:pt x="104" y="224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5" y="230"/>
                    <a:pt x="105" y="230"/>
                    <a:pt x="105" y="230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5" y="230"/>
                    <a:pt x="105" y="230"/>
                    <a:pt x="105" y="230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5" y="231"/>
                    <a:pt x="106" y="230"/>
                    <a:pt x="107" y="229"/>
                  </a:cubicBezTo>
                  <a:cubicBezTo>
                    <a:pt x="108" y="228"/>
                    <a:pt x="111" y="227"/>
                    <a:pt x="112" y="226"/>
                  </a:cubicBezTo>
                  <a:cubicBezTo>
                    <a:pt x="114" y="224"/>
                    <a:pt x="116" y="224"/>
                    <a:pt x="116" y="224"/>
                  </a:cubicBezTo>
                  <a:cubicBezTo>
                    <a:pt x="117" y="223"/>
                    <a:pt x="118" y="221"/>
                    <a:pt x="118" y="220"/>
                  </a:cubicBezTo>
                  <a:cubicBezTo>
                    <a:pt x="118" y="218"/>
                    <a:pt x="117" y="217"/>
                    <a:pt x="116" y="216"/>
                  </a:cubicBezTo>
                  <a:cubicBezTo>
                    <a:pt x="112" y="214"/>
                    <a:pt x="112" y="214"/>
                    <a:pt x="112" y="214"/>
                  </a:cubicBezTo>
                  <a:cubicBezTo>
                    <a:pt x="117" y="209"/>
                    <a:pt x="117" y="209"/>
                    <a:pt x="117" y="209"/>
                  </a:cubicBezTo>
                  <a:cubicBezTo>
                    <a:pt x="118" y="208"/>
                    <a:pt x="119" y="207"/>
                    <a:pt x="118" y="206"/>
                  </a:cubicBezTo>
                  <a:cubicBezTo>
                    <a:pt x="118" y="204"/>
                    <a:pt x="118" y="203"/>
                    <a:pt x="116" y="203"/>
                  </a:cubicBezTo>
                  <a:cubicBezTo>
                    <a:pt x="115" y="202"/>
                    <a:pt x="115" y="202"/>
                    <a:pt x="115" y="202"/>
                  </a:cubicBezTo>
                  <a:cubicBezTo>
                    <a:pt x="113" y="205"/>
                    <a:pt x="113" y="205"/>
                    <a:pt x="113" y="205"/>
                  </a:cubicBezTo>
                  <a:cubicBezTo>
                    <a:pt x="117" y="207"/>
                    <a:pt x="117" y="207"/>
                    <a:pt x="117" y="207"/>
                  </a:cubicBezTo>
                  <a:cubicBezTo>
                    <a:pt x="123" y="193"/>
                    <a:pt x="123" y="193"/>
                    <a:pt x="123" y="193"/>
                  </a:cubicBezTo>
                  <a:cubicBezTo>
                    <a:pt x="124" y="191"/>
                    <a:pt x="123" y="189"/>
                    <a:pt x="121" y="187"/>
                  </a:cubicBezTo>
                  <a:cubicBezTo>
                    <a:pt x="119" y="186"/>
                    <a:pt x="119" y="186"/>
                    <a:pt x="119" y="186"/>
                  </a:cubicBezTo>
                  <a:cubicBezTo>
                    <a:pt x="123" y="180"/>
                    <a:pt x="123" y="180"/>
                    <a:pt x="123" y="180"/>
                  </a:cubicBezTo>
                  <a:cubicBezTo>
                    <a:pt x="124" y="178"/>
                    <a:pt x="123" y="175"/>
                    <a:pt x="121" y="174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7" y="177"/>
                    <a:pt x="117" y="177"/>
                    <a:pt x="117" y="177"/>
                  </a:cubicBezTo>
                  <a:cubicBezTo>
                    <a:pt x="121" y="177"/>
                    <a:pt x="121" y="177"/>
                    <a:pt x="121" y="177"/>
                  </a:cubicBezTo>
                  <a:cubicBezTo>
                    <a:pt x="124" y="159"/>
                    <a:pt x="124" y="159"/>
                    <a:pt x="124" y="159"/>
                  </a:cubicBezTo>
                  <a:cubicBezTo>
                    <a:pt x="124" y="158"/>
                    <a:pt x="123" y="156"/>
                    <a:pt x="122" y="155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20" y="133"/>
                    <a:pt x="119" y="132"/>
                    <a:pt x="118" y="131"/>
                  </a:cubicBezTo>
                  <a:cubicBezTo>
                    <a:pt x="117" y="131"/>
                    <a:pt x="117" y="131"/>
                    <a:pt x="117" y="131"/>
                  </a:cubicBezTo>
                  <a:cubicBezTo>
                    <a:pt x="115" y="134"/>
                    <a:pt x="115" y="134"/>
                    <a:pt x="115" y="134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20"/>
                    <a:pt x="123" y="120"/>
                    <a:pt x="123" y="120"/>
                  </a:cubicBezTo>
                  <a:cubicBezTo>
                    <a:pt x="124" y="118"/>
                    <a:pt x="123" y="116"/>
                    <a:pt x="122" y="115"/>
                  </a:cubicBezTo>
                  <a:cubicBezTo>
                    <a:pt x="120" y="114"/>
                    <a:pt x="120" y="114"/>
                    <a:pt x="120" y="114"/>
                  </a:cubicBezTo>
                  <a:cubicBezTo>
                    <a:pt x="117" y="117"/>
                    <a:pt x="117" y="117"/>
                    <a:pt x="117" y="117"/>
                  </a:cubicBezTo>
                  <a:cubicBezTo>
                    <a:pt x="122" y="118"/>
                    <a:pt x="122" y="118"/>
                    <a:pt x="122" y="118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4" y="98"/>
                    <a:pt x="123" y="96"/>
                    <a:pt x="122" y="95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20" y="99"/>
                    <a:pt x="120" y="99"/>
                    <a:pt x="120" y="99"/>
                  </a:cubicBezTo>
                  <a:cubicBezTo>
                    <a:pt x="120" y="99"/>
                    <a:pt x="120" y="99"/>
                    <a:pt x="120" y="98"/>
                  </a:cubicBezTo>
                  <a:cubicBezTo>
                    <a:pt x="120" y="98"/>
                    <a:pt x="121" y="98"/>
                    <a:pt x="121" y="98"/>
                  </a:cubicBezTo>
                  <a:cubicBezTo>
                    <a:pt x="121" y="97"/>
                    <a:pt x="121" y="96"/>
                    <a:pt x="121" y="94"/>
                  </a:cubicBezTo>
                  <a:cubicBezTo>
                    <a:pt x="123" y="89"/>
                    <a:pt x="124" y="81"/>
                    <a:pt x="124" y="81"/>
                  </a:cubicBezTo>
                  <a:cubicBezTo>
                    <a:pt x="125" y="80"/>
                    <a:pt x="124" y="78"/>
                    <a:pt x="122" y="77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4" y="61"/>
                    <a:pt x="123" y="60"/>
                    <a:pt x="122" y="59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3" y="45"/>
                    <a:pt x="123" y="44"/>
                    <a:pt x="121" y="43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7"/>
                    <a:pt x="127" y="25"/>
                    <a:pt x="125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7" y="10"/>
                    <a:pt x="126" y="8"/>
                    <a:pt x="125" y="7"/>
                  </a:cubicBezTo>
                  <a:cubicBezTo>
                    <a:pt x="117" y="2"/>
                    <a:pt x="117" y="2"/>
                    <a:pt x="117" y="2"/>
                  </a:cubicBezTo>
                  <a:cubicBezTo>
                    <a:pt x="115" y="0"/>
                    <a:pt x="112" y="1"/>
                    <a:pt x="111" y="3"/>
                  </a:cubicBezTo>
                  <a:cubicBezTo>
                    <a:pt x="110" y="5"/>
                    <a:pt x="110" y="8"/>
                    <a:pt x="112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6"/>
                    <a:pt x="115" y="28"/>
                    <a:pt x="117" y="29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12" y="45"/>
                    <a:pt x="112" y="47"/>
                    <a:pt x="114" y="48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3"/>
                    <a:pt x="114" y="64"/>
                    <a:pt x="115" y="65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2"/>
                    <a:pt x="116" y="83"/>
                    <a:pt x="118" y="8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5" y="84"/>
                    <a:pt x="114" y="88"/>
                  </a:cubicBezTo>
                  <a:cubicBezTo>
                    <a:pt x="114" y="90"/>
                    <a:pt x="113" y="92"/>
                    <a:pt x="113" y="93"/>
                  </a:cubicBezTo>
                  <a:cubicBezTo>
                    <a:pt x="113" y="94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111" y="97"/>
                    <a:pt x="112" y="99"/>
                    <a:pt x="114" y="100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8"/>
                    <a:pt x="114" y="120"/>
                    <a:pt x="115" y="121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0" y="135"/>
                    <a:pt x="111" y="137"/>
                    <a:pt x="112" y="138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111" y="135"/>
                    <a:pt x="111" y="135"/>
                    <a:pt x="111" y="135"/>
                  </a:cubicBezTo>
                  <a:cubicBezTo>
                    <a:pt x="113" y="158"/>
                    <a:pt x="113" y="158"/>
                    <a:pt x="113" y="158"/>
                  </a:cubicBezTo>
                  <a:cubicBezTo>
                    <a:pt x="113" y="159"/>
                    <a:pt x="114" y="161"/>
                    <a:pt x="115" y="161"/>
                  </a:cubicBezTo>
                  <a:cubicBezTo>
                    <a:pt x="117" y="163"/>
                    <a:pt x="117" y="163"/>
                    <a:pt x="117" y="163"/>
                  </a:cubicBezTo>
                  <a:cubicBezTo>
                    <a:pt x="119" y="159"/>
                    <a:pt x="119" y="159"/>
                    <a:pt x="119" y="159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3" y="176"/>
                    <a:pt x="113" y="176"/>
                    <a:pt x="113" y="176"/>
                  </a:cubicBezTo>
                  <a:cubicBezTo>
                    <a:pt x="113" y="178"/>
                    <a:pt x="113" y="179"/>
                    <a:pt x="115" y="180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5" y="176"/>
                    <a:pt x="115" y="176"/>
                    <a:pt x="115" y="176"/>
                  </a:cubicBezTo>
                  <a:cubicBezTo>
                    <a:pt x="110" y="186"/>
                    <a:pt x="110" y="186"/>
                    <a:pt x="110" y="186"/>
                  </a:cubicBezTo>
                  <a:cubicBezTo>
                    <a:pt x="109" y="188"/>
                    <a:pt x="109" y="190"/>
                    <a:pt x="111" y="192"/>
                  </a:cubicBezTo>
                  <a:cubicBezTo>
                    <a:pt x="113" y="193"/>
                    <a:pt x="113" y="193"/>
                    <a:pt x="113" y="193"/>
                  </a:cubicBezTo>
                  <a:cubicBezTo>
                    <a:pt x="109" y="203"/>
                    <a:pt x="109" y="203"/>
                    <a:pt x="109" y="203"/>
                  </a:cubicBezTo>
                  <a:cubicBezTo>
                    <a:pt x="108" y="205"/>
                    <a:pt x="109" y="208"/>
                    <a:pt x="110" y="209"/>
                  </a:cubicBezTo>
                  <a:cubicBezTo>
                    <a:pt x="112" y="210"/>
                    <a:pt x="112" y="210"/>
                    <a:pt x="112" y="21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1" y="203"/>
                    <a:pt x="111" y="203"/>
                    <a:pt x="111" y="203"/>
                  </a:cubicBezTo>
                  <a:cubicBezTo>
                    <a:pt x="102" y="212"/>
                    <a:pt x="102" y="212"/>
                    <a:pt x="102" y="212"/>
                  </a:cubicBezTo>
                  <a:cubicBezTo>
                    <a:pt x="101" y="213"/>
                    <a:pt x="101" y="214"/>
                    <a:pt x="101" y="215"/>
                  </a:cubicBezTo>
                  <a:cubicBezTo>
                    <a:pt x="101" y="217"/>
                    <a:pt x="102" y="218"/>
                    <a:pt x="103" y="218"/>
                  </a:cubicBezTo>
                  <a:cubicBezTo>
                    <a:pt x="111" y="224"/>
                    <a:pt x="111" y="224"/>
                    <a:pt x="111" y="224"/>
                  </a:cubicBezTo>
                  <a:cubicBezTo>
                    <a:pt x="113" y="220"/>
                    <a:pt x="113" y="220"/>
                    <a:pt x="113" y="220"/>
                  </a:cubicBezTo>
                  <a:cubicBezTo>
                    <a:pt x="111" y="216"/>
                    <a:pt x="111" y="216"/>
                    <a:pt x="111" y="216"/>
                  </a:cubicBezTo>
                  <a:cubicBezTo>
                    <a:pt x="111" y="216"/>
                    <a:pt x="108" y="218"/>
                    <a:pt x="105" y="220"/>
                  </a:cubicBezTo>
                  <a:cubicBezTo>
                    <a:pt x="104" y="221"/>
                    <a:pt x="102" y="222"/>
                    <a:pt x="101" y="223"/>
                  </a:cubicBezTo>
                  <a:cubicBezTo>
                    <a:pt x="101" y="223"/>
                    <a:pt x="100" y="223"/>
                    <a:pt x="100" y="224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99" y="224"/>
                    <a:pt x="99" y="224"/>
                    <a:pt x="99" y="224"/>
                  </a:cubicBezTo>
                  <a:cubicBezTo>
                    <a:pt x="99" y="225"/>
                    <a:pt x="99" y="225"/>
                    <a:pt x="99" y="225"/>
                  </a:cubicBezTo>
                  <a:cubicBezTo>
                    <a:pt x="98" y="225"/>
                    <a:pt x="98" y="225"/>
                    <a:pt x="98" y="225"/>
                  </a:cubicBezTo>
                  <a:cubicBezTo>
                    <a:pt x="97" y="227"/>
                    <a:pt x="97" y="230"/>
                    <a:pt x="99" y="231"/>
                  </a:cubicBezTo>
                  <a:cubicBezTo>
                    <a:pt x="100" y="232"/>
                    <a:pt x="100" y="232"/>
                    <a:pt x="100" y="232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00" y="225"/>
                    <a:pt x="100" y="225"/>
                    <a:pt x="100" y="225"/>
                  </a:cubicBezTo>
                  <a:cubicBezTo>
                    <a:pt x="90" y="234"/>
                    <a:pt x="90" y="234"/>
                    <a:pt x="90" y="234"/>
                  </a:cubicBezTo>
                  <a:cubicBezTo>
                    <a:pt x="89" y="235"/>
                    <a:pt x="88" y="236"/>
                    <a:pt x="88" y="237"/>
                  </a:cubicBezTo>
                  <a:cubicBezTo>
                    <a:pt x="88" y="239"/>
                    <a:pt x="89" y="240"/>
                    <a:pt x="90" y="241"/>
                  </a:cubicBezTo>
                  <a:cubicBezTo>
                    <a:pt x="92" y="242"/>
                    <a:pt x="92" y="242"/>
                    <a:pt x="92" y="242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88" y="236"/>
                    <a:pt x="83" y="238"/>
                  </a:cubicBezTo>
                  <a:cubicBezTo>
                    <a:pt x="81" y="239"/>
                    <a:pt x="79" y="240"/>
                    <a:pt x="77" y="241"/>
                  </a:cubicBezTo>
                  <a:cubicBezTo>
                    <a:pt x="76" y="242"/>
                    <a:pt x="75" y="242"/>
                    <a:pt x="74" y="242"/>
                  </a:cubicBezTo>
                  <a:cubicBezTo>
                    <a:pt x="73" y="243"/>
                    <a:pt x="73" y="243"/>
                    <a:pt x="73" y="243"/>
                  </a:cubicBezTo>
                  <a:cubicBezTo>
                    <a:pt x="73" y="243"/>
                    <a:pt x="73" y="243"/>
                    <a:pt x="73" y="243"/>
                  </a:cubicBezTo>
                  <a:cubicBezTo>
                    <a:pt x="73" y="243"/>
                    <a:pt x="73" y="243"/>
                    <a:pt x="73" y="243"/>
                  </a:cubicBezTo>
                  <a:cubicBezTo>
                    <a:pt x="72" y="244"/>
                    <a:pt x="72" y="244"/>
                    <a:pt x="72" y="245"/>
                  </a:cubicBezTo>
                  <a:cubicBezTo>
                    <a:pt x="70" y="247"/>
                    <a:pt x="71" y="249"/>
                    <a:pt x="73" y="250"/>
                  </a:cubicBezTo>
                  <a:cubicBezTo>
                    <a:pt x="75" y="252"/>
                    <a:pt x="75" y="252"/>
                    <a:pt x="75" y="252"/>
                  </a:cubicBezTo>
                  <a:cubicBezTo>
                    <a:pt x="77" y="248"/>
                    <a:pt x="77" y="248"/>
                    <a:pt x="77" y="248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58" y="247"/>
                    <a:pt x="58" y="247"/>
                    <a:pt x="58" y="247"/>
                  </a:cubicBezTo>
                  <a:cubicBezTo>
                    <a:pt x="56" y="247"/>
                    <a:pt x="55" y="248"/>
                    <a:pt x="55" y="250"/>
                  </a:cubicBezTo>
                  <a:cubicBezTo>
                    <a:pt x="54" y="252"/>
                    <a:pt x="55" y="254"/>
                    <a:pt x="57" y="255"/>
                  </a:cubicBezTo>
                  <a:cubicBezTo>
                    <a:pt x="60" y="257"/>
                    <a:pt x="60" y="257"/>
                    <a:pt x="60" y="257"/>
                  </a:cubicBezTo>
                  <a:cubicBezTo>
                    <a:pt x="63" y="253"/>
                    <a:pt x="63" y="253"/>
                    <a:pt x="63" y="253"/>
                  </a:cubicBezTo>
                  <a:cubicBezTo>
                    <a:pt x="59" y="251"/>
                    <a:pt x="59" y="251"/>
                    <a:pt x="59" y="251"/>
                  </a:cubicBezTo>
                  <a:cubicBezTo>
                    <a:pt x="63" y="253"/>
                    <a:pt x="63" y="253"/>
                    <a:pt x="63" y="253"/>
                  </a:cubicBezTo>
                  <a:cubicBezTo>
                    <a:pt x="61" y="250"/>
                    <a:pt x="61" y="250"/>
                    <a:pt x="61" y="250"/>
                  </a:cubicBezTo>
                  <a:cubicBezTo>
                    <a:pt x="60" y="250"/>
                    <a:pt x="60" y="250"/>
                    <a:pt x="59" y="251"/>
                  </a:cubicBezTo>
                  <a:cubicBezTo>
                    <a:pt x="63" y="253"/>
                    <a:pt x="63" y="253"/>
                    <a:pt x="63" y="253"/>
                  </a:cubicBezTo>
                  <a:cubicBezTo>
                    <a:pt x="61" y="250"/>
                    <a:pt x="61" y="250"/>
                    <a:pt x="61" y="250"/>
                  </a:cubicBezTo>
                  <a:cubicBezTo>
                    <a:pt x="63" y="253"/>
                    <a:pt x="63" y="253"/>
                    <a:pt x="63" y="253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9"/>
                    <a:pt x="61" y="249"/>
                    <a:pt x="61" y="250"/>
                  </a:cubicBezTo>
                  <a:cubicBezTo>
                    <a:pt x="63" y="253"/>
                    <a:pt x="63" y="253"/>
                    <a:pt x="63" y="253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52"/>
                    <a:pt x="62" y="252"/>
                    <a:pt x="62" y="252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52"/>
                    <a:pt x="62" y="252"/>
                    <a:pt x="62" y="252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3" y="249"/>
                    <a:pt x="63" y="249"/>
                    <a:pt x="63" y="249"/>
                  </a:cubicBezTo>
                  <a:cubicBezTo>
                    <a:pt x="63" y="249"/>
                    <a:pt x="62" y="249"/>
                    <a:pt x="62" y="249"/>
                  </a:cubicBezTo>
                  <a:cubicBezTo>
                    <a:pt x="59" y="248"/>
                    <a:pt x="54" y="247"/>
                    <a:pt x="49" y="245"/>
                  </a:cubicBezTo>
                  <a:cubicBezTo>
                    <a:pt x="40" y="243"/>
                    <a:pt x="30" y="240"/>
                    <a:pt x="21" y="237"/>
                  </a:cubicBezTo>
                  <a:cubicBezTo>
                    <a:pt x="12" y="235"/>
                    <a:pt x="6" y="233"/>
                    <a:pt x="6" y="233"/>
                  </a:cubicBezTo>
                  <a:cubicBezTo>
                    <a:pt x="4" y="232"/>
                    <a:pt x="2" y="233"/>
                    <a:pt x="1" y="235"/>
                  </a:cubicBezTo>
                  <a:cubicBezTo>
                    <a:pt x="0" y="237"/>
                    <a:pt x="1" y="239"/>
                    <a:pt x="3" y="240"/>
                  </a:cubicBezTo>
                  <a:cubicBezTo>
                    <a:pt x="3" y="240"/>
                    <a:pt x="4" y="241"/>
                    <a:pt x="5" y="242"/>
                  </a:cubicBezTo>
                  <a:cubicBezTo>
                    <a:pt x="8" y="244"/>
                    <a:pt x="12" y="246"/>
                    <a:pt x="15" y="248"/>
                  </a:cubicBezTo>
                  <a:cubicBezTo>
                    <a:pt x="17" y="249"/>
                    <a:pt x="18" y="250"/>
                    <a:pt x="19" y="250"/>
                  </a:cubicBezTo>
                  <a:cubicBezTo>
                    <a:pt x="20" y="251"/>
                    <a:pt x="20" y="251"/>
                    <a:pt x="20" y="251"/>
                  </a:cubicBezTo>
                  <a:cubicBezTo>
                    <a:pt x="20" y="251"/>
                    <a:pt x="20" y="251"/>
                    <a:pt x="20" y="251"/>
                  </a:cubicBezTo>
                  <a:cubicBezTo>
                    <a:pt x="21" y="250"/>
                    <a:pt x="21" y="250"/>
                    <a:pt x="21" y="250"/>
                  </a:cubicBezTo>
                  <a:cubicBezTo>
                    <a:pt x="20" y="251"/>
                    <a:pt x="20" y="251"/>
                    <a:pt x="20" y="251"/>
                  </a:cubicBezTo>
                  <a:cubicBezTo>
                    <a:pt x="20" y="251"/>
                    <a:pt x="20" y="251"/>
                    <a:pt x="20" y="251"/>
                  </a:cubicBezTo>
                  <a:cubicBezTo>
                    <a:pt x="21" y="250"/>
                    <a:pt x="21" y="250"/>
                    <a:pt x="21" y="250"/>
                  </a:cubicBezTo>
                  <a:cubicBezTo>
                    <a:pt x="20" y="251"/>
                    <a:pt x="20" y="251"/>
                    <a:pt x="20" y="251"/>
                  </a:cubicBezTo>
                  <a:cubicBezTo>
                    <a:pt x="23" y="249"/>
                    <a:pt x="23" y="249"/>
                    <a:pt x="23" y="249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1"/>
                    <a:pt x="20" y="251"/>
                    <a:pt x="20" y="251"/>
                  </a:cubicBezTo>
                  <a:cubicBezTo>
                    <a:pt x="23" y="249"/>
                    <a:pt x="23" y="249"/>
                    <a:pt x="23" y="249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19" y="248"/>
                    <a:pt x="19" y="248"/>
                    <a:pt x="19" y="248"/>
                  </a:cubicBezTo>
                  <a:cubicBezTo>
                    <a:pt x="19" y="249"/>
                    <a:pt x="19" y="250"/>
                    <a:pt x="20" y="250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19" y="248"/>
                    <a:pt x="19" y="248"/>
                    <a:pt x="19" y="248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9" y="247"/>
                    <a:pt x="19" y="248"/>
                    <a:pt x="19" y="248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18" y="248"/>
                    <a:pt x="19" y="251"/>
                    <a:pt x="21" y="252"/>
                  </a:cubicBezTo>
                  <a:cubicBezTo>
                    <a:pt x="23" y="253"/>
                    <a:pt x="26" y="253"/>
                    <a:pt x="27" y="25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134"/>
            <p:cNvSpPr/>
            <p:nvPr/>
          </p:nvSpPr>
          <p:spPr bwMode="auto">
            <a:xfrm>
              <a:off x="3430724" y="2121011"/>
              <a:ext cx="798513" cy="1022350"/>
            </a:xfrm>
            <a:custGeom>
              <a:avLst/>
              <a:gdLst>
                <a:gd name="T0" fmla="*/ 82 w 508"/>
                <a:gd name="T1" fmla="*/ 597 h 650"/>
                <a:gd name="T2" fmla="*/ 69 w 508"/>
                <a:gd name="T3" fmla="*/ 576 h 650"/>
                <a:gd name="T4" fmla="*/ 64 w 508"/>
                <a:gd name="T5" fmla="*/ 576 h 650"/>
                <a:gd name="T6" fmla="*/ 51 w 508"/>
                <a:gd name="T7" fmla="*/ 547 h 650"/>
                <a:gd name="T8" fmla="*/ 45 w 508"/>
                <a:gd name="T9" fmla="*/ 545 h 650"/>
                <a:gd name="T10" fmla="*/ 36 w 508"/>
                <a:gd name="T11" fmla="*/ 518 h 650"/>
                <a:gd name="T12" fmla="*/ 20 w 508"/>
                <a:gd name="T13" fmla="*/ 470 h 650"/>
                <a:gd name="T14" fmla="*/ 14 w 508"/>
                <a:gd name="T15" fmla="*/ 451 h 650"/>
                <a:gd name="T16" fmla="*/ 19 w 508"/>
                <a:gd name="T17" fmla="*/ 433 h 650"/>
                <a:gd name="T18" fmla="*/ 10 w 508"/>
                <a:gd name="T19" fmla="*/ 355 h 650"/>
                <a:gd name="T20" fmla="*/ 15 w 508"/>
                <a:gd name="T21" fmla="*/ 293 h 650"/>
                <a:gd name="T22" fmla="*/ 27 w 508"/>
                <a:gd name="T23" fmla="*/ 251 h 650"/>
                <a:gd name="T24" fmla="*/ 53 w 508"/>
                <a:gd name="T25" fmla="*/ 199 h 650"/>
                <a:gd name="T26" fmla="*/ 67 w 508"/>
                <a:gd name="T27" fmla="*/ 158 h 650"/>
                <a:gd name="T28" fmla="*/ 96 w 508"/>
                <a:gd name="T29" fmla="*/ 120 h 650"/>
                <a:gd name="T30" fmla="*/ 123 w 508"/>
                <a:gd name="T31" fmla="*/ 89 h 650"/>
                <a:gd name="T32" fmla="*/ 121 w 508"/>
                <a:gd name="T33" fmla="*/ 95 h 650"/>
                <a:gd name="T34" fmla="*/ 172 w 508"/>
                <a:gd name="T35" fmla="*/ 65 h 650"/>
                <a:gd name="T36" fmla="*/ 200 w 508"/>
                <a:gd name="T37" fmla="*/ 52 h 650"/>
                <a:gd name="T38" fmla="*/ 221 w 508"/>
                <a:gd name="T39" fmla="*/ 36 h 650"/>
                <a:gd name="T40" fmla="*/ 223 w 508"/>
                <a:gd name="T41" fmla="*/ 38 h 650"/>
                <a:gd name="T42" fmla="*/ 253 w 508"/>
                <a:gd name="T43" fmla="*/ 22 h 650"/>
                <a:gd name="T44" fmla="*/ 253 w 508"/>
                <a:gd name="T45" fmla="*/ 29 h 650"/>
                <a:gd name="T46" fmla="*/ 269 w 508"/>
                <a:gd name="T47" fmla="*/ 18 h 650"/>
                <a:gd name="T48" fmla="*/ 320 w 508"/>
                <a:gd name="T49" fmla="*/ 13 h 650"/>
                <a:gd name="T50" fmla="*/ 314 w 508"/>
                <a:gd name="T51" fmla="*/ 14 h 650"/>
                <a:gd name="T52" fmla="*/ 372 w 508"/>
                <a:gd name="T53" fmla="*/ 5 h 650"/>
                <a:gd name="T54" fmla="*/ 373 w 508"/>
                <a:gd name="T55" fmla="*/ 10 h 650"/>
                <a:gd name="T56" fmla="*/ 401 w 508"/>
                <a:gd name="T57" fmla="*/ 5 h 650"/>
                <a:gd name="T58" fmla="*/ 439 w 508"/>
                <a:gd name="T59" fmla="*/ 16 h 650"/>
                <a:gd name="T60" fmla="*/ 438 w 508"/>
                <a:gd name="T61" fmla="*/ 9 h 650"/>
                <a:gd name="T62" fmla="*/ 483 w 508"/>
                <a:gd name="T63" fmla="*/ 27 h 650"/>
                <a:gd name="T64" fmla="*/ 502 w 508"/>
                <a:gd name="T65" fmla="*/ 24 h 650"/>
                <a:gd name="T66" fmla="*/ 504 w 508"/>
                <a:gd name="T67" fmla="*/ 25 h 650"/>
                <a:gd name="T68" fmla="*/ 411 w 508"/>
                <a:gd name="T69" fmla="*/ 2 h 650"/>
                <a:gd name="T70" fmla="*/ 404 w 508"/>
                <a:gd name="T71" fmla="*/ 4 h 650"/>
                <a:gd name="T72" fmla="*/ 373 w 508"/>
                <a:gd name="T73" fmla="*/ 1 h 650"/>
                <a:gd name="T74" fmla="*/ 313 w 508"/>
                <a:gd name="T75" fmla="*/ 5 h 650"/>
                <a:gd name="T76" fmla="*/ 268 w 508"/>
                <a:gd name="T77" fmla="*/ 14 h 650"/>
                <a:gd name="T78" fmla="*/ 249 w 508"/>
                <a:gd name="T79" fmla="*/ 29 h 650"/>
                <a:gd name="T80" fmla="*/ 253 w 508"/>
                <a:gd name="T81" fmla="*/ 25 h 650"/>
                <a:gd name="T82" fmla="*/ 215 w 508"/>
                <a:gd name="T83" fmla="*/ 31 h 650"/>
                <a:gd name="T84" fmla="*/ 192 w 508"/>
                <a:gd name="T85" fmla="*/ 47 h 650"/>
                <a:gd name="T86" fmla="*/ 184 w 508"/>
                <a:gd name="T87" fmla="*/ 48 h 650"/>
                <a:gd name="T88" fmla="*/ 149 w 508"/>
                <a:gd name="T89" fmla="*/ 74 h 650"/>
                <a:gd name="T90" fmla="*/ 119 w 508"/>
                <a:gd name="T91" fmla="*/ 97 h 650"/>
                <a:gd name="T92" fmla="*/ 91 w 508"/>
                <a:gd name="T93" fmla="*/ 128 h 650"/>
                <a:gd name="T94" fmla="*/ 62 w 508"/>
                <a:gd name="T95" fmla="*/ 165 h 650"/>
                <a:gd name="T96" fmla="*/ 43 w 508"/>
                <a:gd name="T97" fmla="*/ 197 h 650"/>
                <a:gd name="T98" fmla="*/ 22 w 508"/>
                <a:gd name="T99" fmla="*/ 259 h 650"/>
                <a:gd name="T100" fmla="*/ 18 w 508"/>
                <a:gd name="T101" fmla="*/ 269 h 650"/>
                <a:gd name="T102" fmla="*/ 10 w 508"/>
                <a:gd name="T103" fmla="*/ 322 h 650"/>
                <a:gd name="T104" fmla="*/ 5 w 508"/>
                <a:gd name="T105" fmla="*/ 331 h 650"/>
                <a:gd name="T106" fmla="*/ 9 w 508"/>
                <a:gd name="T107" fmla="*/ 417 h 650"/>
                <a:gd name="T108" fmla="*/ 9 w 508"/>
                <a:gd name="T109" fmla="*/ 448 h 650"/>
                <a:gd name="T110" fmla="*/ 13 w 508"/>
                <a:gd name="T111" fmla="*/ 469 h 650"/>
                <a:gd name="T112" fmla="*/ 27 w 508"/>
                <a:gd name="T113" fmla="*/ 519 h 650"/>
                <a:gd name="T114" fmla="*/ 28 w 508"/>
                <a:gd name="T115" fmla="*/ 516 h 650"/>
                <a:gd name="T116" fmla="*/ 56 w 508"/>
                <a:gd name="T117" fmla="*/ 573 h 650"/>
                <a:gd name="T118" fmla="*/ 54 w 508"/>
                <a:gd name="T119" fmla="*/ 572 h 650"/>
                <a:gd name="T120" fmla="*/ 68 w 508"/>
                <a:gd name="T121" fmla="*/ 595 h 650"/>
                <a:gd name="T122" fmla="*/ 70 w 508"/>
                <a:gd name="T123" fmla="*/ 59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8" h="650">
                  <a:moveTo>
                    <a:pt x="127" y="641"/>
                  </a:moveTo>
                  <a:cubicBezTo>
                    <a:pt x="107" y="629"/>
                    <a:pt x="107" y="629"/>
                    <a:pt x="107" y="629"/>
                  </a:cubicBezTo>
                  <a:cubicBezTo>
                    <a:pt x="104" y="632"/>
                    <a:pt x="104" y="632"/>
                    <a:pt x="104" y="632"/>
                  </a:cubicBezTo>
                  <a:cubicBezTo>
                    <a:pt x="108" y="630"/>
                    <a:pt x="108" y="630"/>
                    <a:pt x="108" y="630"/>
                  </a:cubicBezTo>
                  <a:cubicBezTo>
                    <a:pt x="108" y="629"/>
                    <a:pt x="106" y="628"/>
                    <a:pt x="104" y="624"/>
                  </a:cubicBezTo>
                  <a:cubicBezTo>
                    <a:pt x="100" y="620"/>
                    <a:pt x="95" y="613"/>
                    <a:pt x="90" y="607"/>
                  </a:cubicBezTo>
                  <a:cubicBezTo>
                    <a:pt x="88" y="604"/>
                    <a:pt x="86" y="602"/>
                    <a:pt x="84" y="600"/>
                  </a:cubicBezTo>
                  <a:cubicBezTo>
                    <a:pt x="84" y="599"/>
                    <a:pt x="83" y="598"/>
                    <a:pt x="83" y="597"/>
                  </a:cubicBezTo>
                  <a:cubicBezTo>
                    <a:pt x="82" y="597"/>
                    <a:pt x="82" y="597"/>
                    <a:pt x="82" y="597"/>
                  </a:cubicBezTo>
                  <a:cubicBezTo>
                    <a:pt x="81" y="598"/>
                    <a:pt x="81" y="598"/>
                    <a:pt x="81" y="598"/>
                  </a:cubicBezTo>
                  <a:cubicBezTo>
                    <a:pt x="82" y="597"/>
                    <a:pt x="82" y="597"/>
                    <a:pt x="82" y="597"/>
                  </a:cubicBezTo>
                  <a:cubicBezTo>
                    <a:pt x="82" y="597"/>
                    <a:pt x="82" y="597"/>
                    <a:pt x="82" y="597"/>
                  </a:cubicBezTo>
                  <a:cubicBezTo>
                    <a:pt x="81" y="598"/>
                    <a:pt x="81" y="598"/>
                    <a:pt x="81" y="598"/>
                  </a:cubicBezTo>
                  <a:cubicBezTo>
                    <a:pt x="82" y="597"/>
                    <a:pt x="82" y="597"/>
                    <a:pt x="82" y="597"/>
                  </a:cubicBezTo>
                  <a:cubicBezTo>
                    <a:pt x="79" y="599"/>
                    <a:pt x="79" y="599"/>
                    <a:pt x="79" y="599"/>
                  </a:cubicBezTo>
                  <a:cubicBezTo>
                    <a:pt x="83" y="599"/>
                    <a:pt x="83" y="599"/>
                    <a:pt x="83" y="599"/>
                  </a:cubicBezTo>
                  <a:cubicBezTo>
                    <a:pt x="83" y="598"/>
                    <a:pt x="83" y="597"/>
                    <a:pt x="82" y="597"/>
                  </a:cubicBezTo>
                  <a:cubicBezTo>
                    <a:pt x="79" y="599"/>
                    <a:pt x="79" y="599"/>
                    <a:pt x="79" y="599"/>
                  </a:cubicBezTo>
                  <a:cubicBezTo>
                    <a:pt x="83" y="599"/>
                    <a:pt x="83" y="599"/>
                    <a:pt x="83" y="599"/>
                  </a:cubicBezTo>
                  <a:cubicBezTo>
                    <a:pt x="79" y="599"/>
                    <a:pt x="79" y="599"/>
                    <a:pt x="79" y="599"/>
                  </a:cubicBezTo>
                  <a:cubicBezTo>
                    <a:pt x="82" y="601"/>
                    <a:pt x="82" y="601"/>
                    <a:pt x="82" y="601"/>
                  </a:cubicBezTo>
                  <a:cubicBezTo>
                    <a:pt x="83" y="600"/>
                    <a:pt x="83" y="599"/>
                    <a:pt x="83" y="599"/>
                  </a:cubicBezTo>
                  <a:cubicBezTo>
                    <a:pt x="79" y="599"/>
                    <a:pt x="79" y="599"/>
                    <a:pt x="79" y="599"/>
                  </a:cubicBezTo>
                  <a:cubicBezTo>
                    <a:pt x="82" y="601"/>
                    <a:pt x="82" y="601"/>
                    <a:pt x="82" y="601"/>
                  </a:cubicBezTo>
                  <a:cubicBezTo>
                    <a:pt x="83" y="600"/>
                    <a:pt x="83" y="599"/>
                    <a:pt x="83" y="598"/>
                  </a:cubicBezTo>
                  <a:cubicBezTo>
                    <a:pt x="82" y="596"/>
                    <a:pt x="82" y="595"/>
                    <a:pt x="81" y="595"/>
                  </a:cubicBezTo>
                  <a:cubicBezTo>
                    <a:pt x="75" y="591"/>
                    <a:pt x="75" y="591"/>
                    <a:pt x="75" y="591"/>
                  </a:cubicBezTo>
                  <a:cubicBezTo>
                    <a:pt x="73" y="595"/>
                    <a:pt x="73" y="595"/>
                    <a:pt x="73" y="595"/>
                  </a:cubicBezTo>
                  <a:cubicBezTo>
                    <a:pt x="76" y="597"/>
                    <a:pt x="76" y="597"/>
                    <a:pt x="76" y="597"/>
                  </a:cubicBezTo>
                  <a:cubicBezTo>
                    <a:pt x="77" y="596"/>
                    <a:pt x="77" y="595"/>
                    <a:pt x="77" y="595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77" y="593"/>
                    <a:pt x="76" y="592"/>
                    <a:pt x="76" y="592"/>
                  </a:cubicBezTo>
                  <a:cubicBezTo>
                    <a:pt x="75" y="589"/>
                    <a:pt x="73" y="585"/>
                    <a:pt x="71" y="581"/>
                  </a:cubicBezTo>
                  <a:cubicBezTo>
                    <a:pt x="71" y="579"/>
                    <a:pt x="70" y="577"/>
                    <a:pt x="69" y="576"/>
                  </a:cubicBezTo>
                  <a:cubicBezTo>
                    <a:pt x="69" y="575"/>
                    <a:pt x="69" y="575"/>
                    <a:pt x="69" y="575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6" y="575"/>
                    <a:pt x="66" y="575"/>
                    <a:pt x="66" y="575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6" y="575"/>
                    <a:pt x="66" y="575"/>
                    <a:pt x="66" y="575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5" y="576"/>
                    <a:pt x="65" y="576"/>
                    <a:pt x="65" y="576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5" y="576"/>
                    <a:pt x="65" y="576"/>
                    <a:pt x="65" y="576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4" y="576"/>
                    <a:pt x="64" y="576"/>
                    <a:pt x="64" y="576"/>
                  </a:cubicBezTo>
                  <a:cubicBezTo>
                    <a:pt x="69" y="575"/>
                    <a:pt x="69" y="575"/>
                    <a:pt x="69" y="575"/>
                  </a:cubicBezTo>
                  <a:cubicBezTo>
                    <a:pt x="68" y="574"/>
                    <a:pt x="68" y="574"/>
                    <a:pt x="68" y="574"/>
                  </a:cubicBezTo>
                  <a:cubicBezTo>
                    <a:pt x="64" y="576"/>
                    <a:pt x="64" y="576"/>
                    <a:pt x="64" y="576"/>
                  </a:cubicBezTo>
                  <a:cubicBezTo>
                    <a:pt x="69" y="575"/>
                    <a:pt x="69" y="575"/>
                    <a:pt x="69" y="575"/>
                  </a:cubicBezTo>
                  <a:cubicBezTo>
                    <a:pt x="64" y="576"/>
                    <a:pt x="64" y="576"/>
                    <a:pt x="64" y="576"/>
                  </a:cubicBezTo>
                  <a:cubicBezTo>
                    <a:pt x="69" y="576"/>
                    <a:pt x="69" y="576"/>
                    <a:pt x="69" y="576"/>
                  </a:cubicBezTo>
                  <a:cubicBezTo>
                    <a:pt x="69" y="575"/>
                    <a:pt x="69" y="575"/>
                    <a:pt x="69" y="575"/>
                  </a:cubicBezTo>
                  <a:cubicBezTo>
                    <a:pt x="64" y="576"/>
                    <a:pt x="64" y="576"/>
                    <a:pt x="64" y="576"/>
                  </a:cubicBezTo>
                  <a:cubicBezTo>
                    <a:pt x="69" y="576"/>
                    <a:pt x="69" y="576"/>
                    <a:pt x="69" y="576"/>
                  </a:cubicBezTo>
                  <a:cubicBezTo>
                    <a:pt x="69" y="574"/>
                    <a:pt x="68" y="573"/>
                    <a:pt x="67" y="572"/>
                  </a:cubicBezTo>
                  <a:cubicBezTo>
                    <a:pt x="61" y="568"/>
                    <a:pt x="61" y="568"/>
                    <a:pt x="61" y="568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62" y="574"/>
                    <a:pt x="62" y="574"/>
                    <a:pt x="62" y="574"/>
                  </a:cubicBezTo>
                  <a:cubicBezTo>
                    <a:pt x="62" y="574"/>
                    <a:pt x="62" y="573"/>
                    <a:pt x="63" y="573"/>
                  </a:cubicBezTo>
                  <a:cubicBezTo>
                    <a:pt x="63" y="572"/>
                    <a:pt x="63" y="572"/>
                    <a:pt x="63" y="572"/>
                  </a:cubicBezTo>
                  <a:cubicBezTo>
                    <a:pt x="63" y="571"/>
                    <a:pt x="62" y="571"/>
                    <a:pt x="62" y="571"/>
                  </a:cubicBezTo>
                  <a:cubicBezTo>
                    <a:pt x="62" y="570"/>
                    <a:pt x="62" y="570"/>
                    <a:pt x="62" y="570"/>
                  </a:cubicBezTo>
                  <a:cubicBezTo>
                    <a:pt x="62" y="570"/>
                    <a:pt x="62" y="569"/>
                    <a:pt x="61" y="568"/>
                  </a:cubicBezTo>
                  <a:cubicBezTo>
                    <a:pt x="60" y="565"/>
                    <a:pt x="57" y="559"/>
                    <a:pt x="54" y="554"/>
                  </a:cubicBezTo>
                  <a:cubicBezTo>
                    <a:pt x="53" y="551"/>
                    <a:pt x="51" y="549"/>
                    <a:pt x="51" y="547"/>
                  </a:cubicBezTo>
                  <a:cubicBezTo>
                    <a:pt x="50" y="546"/>
                    <a:pt x="50" y="545"/>
                    <a:pt x="50" y="545"/>
                  </a:cubicBezTo>
                  <a:cubicBezTo>
                    <a:pt x="49" y="544"/>
                    <a:pt x="49" y="544"/>
                    <a:pt x="49" y="544"/>
                  </a:cubicBezTo>
                  <a:cubicBezTo>
                    <a:pt x="49" y="544"/>
                    <a:pt x="49" y="544"/>
                    <a:pt x="49" y="544"/>
                  </a:cubicBezTo>
                  <a:cubicBezTo>
                    <a:pt x="47" y="545"/>
                    <a:pt x="47" y="545"/>
                    <a:pt x="47" y="545"/>
                  </a:cubicBezTo>
                  <a:cubicBezTo>
                    <a:pt x="49" y="544"/>
                    <a:pt x="49" y="544"/>
                    <a:pt x="49" y="544"/>
                  </a:cubicBezTo>
                  <a:cubicBezTo>
                    <a:pt x="49" y="544"/>
                    <a:pt x="49" y="544"/>
                    <a:pt x="49" y="544"/>
                  </a:cubicBezTo>
                  <a:cubicBezTo>
                    <a:pt x="47" y="545"/>
                    <a:pt x="47" y="545"/>
                    <a:pt x="47" y="545"/>
                  </a:cubicBezTo>
                  <a:cubicBezTo>
                    <a:pt x="49" y="544"/>
                    <a:pt x="49" y="544"/>
                    <a:pt x="49" y="544"/>
                  </a:cubicBezTo>
                  <a:cubicBezTo>
                    <a:pt x="46" y="545"/>
                    <a:pt x="46" y="545"/>
                    <a:pt x="46" y="545"/>
                  </a:cubicBezTo>
                  <a:cubicBezTo>
                    <a:pt x="50" y="545"/>
                    <a:pt x="50" y="545"/>
                    <a:pt x="50" y="545"/>
                  </a:cubicBezTo>
                  <a:cubicBezTo>
                    <a:pt x="50" y="545"/>
                    <a:pt x="49" y="544"/>
                    <a:pt x="49" y="544"/>
                  </a:cubicBezTo>
                  <a:cubicBezTo>
                    <a:pt x="46" y="545"/>
                    <a:pt x="46" y="545"/>
                    <a:pt x="46" y="545"/>
                  </a:cubicBezTo>
                  <a:cubicBezTo>
                    <a:pt x="50" y="545"/>
                    <a:pt x="50" y="545"/>
                    <a:pt x="50" y="545"/>
                  </a:cubicBezTo>
                  <a:cubicBezTo>
                    <a:pt x="45" y="545"/>
                    <a:pt x="45" y="545"/>
                    <a:pt x="45" y="545"/>
                  </a:cubicBezTo>
                  <a:cubicBezTo>
                    <a:pt x="49" y="546"/>
                    <a:pt x="49" y="546"/>
                    <a:pt x="49" y="546"/>
                  </a:cubicBezTo>
                  <a:cubicBezTo>
                    <a:pt x="50" y="546"/>
                    <a:pt x="50" y="545"/>
                    <a:pt x="50" y="545"/>
                  </a:cubicBezTo>
                  <a:cubicBezTo>
                    <a:pt x="45" y="545"/>
                    <a:pt x="45" y="545"/>
                    <a:pt x="45" y="545"/>
                  </a:cubicBezTo>
                  <a:cubicBezTo>
                    <a:pt x="49" y="546"/>
                    <a:pt x="49" y="546"/>
                    <a:pt x="49" y="546"/>
                  </a:cubicBezTo>
                  <a:cubicBezTo>
                    <a:pt x="45" y="545"/>
                    <a:pt x="45" y="545"/>
                    <a:pt x="45" y="545"/>
                  </a:cubicBezTo>
                  <a:cubicBezTo>
                    <a:pt x="49" y="548"/>
                    <a:pt x="49" y="548"/>
                    <a:pt x="49" y="548"/>
                  </a:cubicBezTo>
                  <a:cubicBezTo>
                    <a:pt x="49" y="547"/>
                    <a:pt x="49" y="547"/>
                    <a:pt x="49" y="546"/>
                  </a:cubicBezTo>
                  <a:cubicBezTo>
                    <a:pt x="45" y="545"/>
                    <a:pt x="45" y="545"/>
                    <a:pt x="45" y="545"/>
                  </a:cubicBezTo>
                  <a:cubicBezTo>
                    <a:pt x="49" y="548"/>
                    <a:pt x="49" y="548"/>
                    <a:pt x="49" y="548"/>
                  </a:cubicBezTo>
                  <a:cubicBezTo>
                    <a:pt x="49" y="547"/>
                    <a:pt x="50" y="546"/>
                    <a:pt x="50" y="545"/>
                  </a:cubicBezTo>
                  <a:cubicBezTo>
                    <a:pt x="49" y="543"/>
                    <a:pt x="49" y="542"/>
                    <a:pt x="48" y="542"/>
                  </a:cubicBezTo>
                  <a:cubicBezTo>
                    <a:pt x="46" y="541"/>
                    <a:pt x="46" y="541"/>
                    <a:pt x="46" y="541"/>
                  </a:cubicBezTo>
                  <a:cubicBezTo>
                    <a:pt x="39" y="519"/>
                    <a:pt x="39" y="519"/>
                    <a:pt x="39" y="519"/>
                  </a:cubicBezTo>
                  <a:cubicBezTo>
                    <a:pt x="39" y="519"/>
                    <a:pt x="38" y="518"/>
                    <a:pt x="37" y="517"/>
                  </a:cubicBezTo>
                  <a:cubicBezTo>
                    <a:pt x="34" y="515"/>
                    <a:pt x="34" y="515"/>
                    <a:pt x="34" y="515"/>
                  </a:cubicBezTo>
                  <a:cubicBezTo>
                    <a:pt x="32" y="519"/>
                    <a:pt x="32" y="519"/>
                    <a:pt x="32" y="519"/>
                  </a:cubicBezTo>
                  <a:cubicBezTo>
                    <a:pt x="35" y="521"/>
                    <a:pt x="35" y="521"/>
                    <a:pt x="35" y="521"/>
                  </a:cubicBezTo>
                  <a:cubicBezTo>
                    <a:pt x="36" y="520"/>
                    <a:pt x="36" y="520"/>
                    <a:pt x="36" y="519"/>
                  </a:cubicBezTo>
                  <a:cubicBezTo>
                    <a:pt x="36" y="519"/>
                    <a:pt x="36" y="519"/>
                    <a:pt x="36" y="519"/>
                  </a:cubicBezTo>
                  <a:cubicBezTo>
                    <a:pt x="36" y="518"/>
                    <a:pt x="36" y="518"/>
                    <a:pt x="36" y="518"/>
                  </a:cubicBezTo>
                  <a:cubicBezTo>
                    <a:pt x="36" y="517"/>
                    <a:pt x="36" y="516"/>
                    <a:pt x="35" y="515"/>
                  </a:cubicBezTo>
                  <a:cubicBezTo>
                    <a:pt x="34" y="512"/>
                    <a:pt x="32" y="506"/>
                    <a:pt x="31" y="502"/>
                  </a:cubicBezTo>
                  <a:cubicBezTo>
                    <a:pt x="29" y="497"/>
                    <a:pt x="27" y="493"/>
                    <a:pt x="27" y="493"/>
                  </a:cubicBezTo>
                  <a:cubicBezTo>
                    <a:pt x="27" y="492"/>
                    <a:pt x="26" y="491"/>
                    <a:pt x="25" y="490"/>
                  </a:cubicBezTo>
                  <a:cubicBezTo>
                    <a:pt x="24" y="489"/>
                    <a:pt x="24" y="489"/>
                    <a:pt x="24" y="489"/>
                  </a:cubicBezTo>
                  <a:cubicBezTo>
                    <a:pt x="21" y="493"/>
                    <a:pt x="21" y="493"/>
                    <a:pt x="21" y="493"/>
                  </a:cubicBezTo>
                  <a:cubicBezTo>
                    <a:pt x="26" y="493"/>
                    <a:pt x="26" y="493"/>
                    <a:pt x="26" y="493"/>
                  </a:cubicBezTo>
                  <a:cubicBezTo>
                    <a:pt x="26" y="492"/>
                    <a:pt x="25" y="488"/>
                    <a:pt x="25" y="483"/>
                  </a:cubicBezTo>
                  <a:cubicBezTo>
                    <a:pt x="25" y="480"/>
                    <a:pt x="24" y="477"/>
                    <a:pt x="24" y="475"/>
                  </a:cubicBezTo>
                  <a:cubicBezTo>
                    <a:pt x="24" y="473"/>
                    <a:pt x="24" y="471"/>
                    <a:pt x="24" y="470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2" y="470"/>
                    <a:pt x="22" y="470"/>
                    <a:pt x="22" y="470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2" y="470"/>
                    <a:pt x="22" y="470"/>
                    <a:pt x="22" y="470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0" y="470"/>
                    <a:pt x="20" y="470"/>
                    <a:pt x="20" y="470"/>
                  </a:cubicBezTo>
                  <a:cubicBezTo>
                    <a:pt x="24" y="471"/>
                    <a:pt x="24" y="471"/>
                    <a:pt x="24" y="471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0" y="470"/>
                    <a:pt x="20" y="470"/>
                    <a:pt x="20" y="470"/>
                  </a:cubicBezTo>
                  <a:cubicBezTo>
                    <a:pt x="24" y="471"/>
                    <a:pt x="24" y="471"/>
                    <a:pt x="24" y="471"/>
                  </a:cubicBezTo>
                  <a:cubicBezTo>
                    <a:pt x="20" y="470"/>
                    <a:pt x="20" y="470"/>
                    <a:pt x="20" y="470"/>
                  </a:cubicBezTo>
                  <a:cubicBezTo>
                    <a:pt x="23" y="472"/>
                    <a:pt x="23" y="472"/>
                    <a:pt x="23" y="472"/>
                  </a:cubicBezTo>
                  <a:cubicBezTo>
                    <a:pt x="24" y="471"/>
                    <a:pt x="24" y="471"/>
                    <a:pt x="24" y="471"/>
                  </a:cubicBezTo>
                  <a:cubicBezTo>
                    <a:pt x="20" y="470"/>
                    <a:pt x="20" y="470"/>
                    <a:pt x="20" y="470"/>
                  </a:cubicBezTo>
                  <a:cubicBezTo>
                    <a:pt x="23" y="472"/>
                    <a:pt x="23" y="472"/>
                    <a:pt x="23" y="472"/>
                  </a:cubicBezTo>
                  <a:cubicBezTo>
                    <a:pt x="24" y="471"/>
                    <a:pt x="24" y="470"/>
                    <a:pt x="24" y="469"/>
                  </a:cubicBezTo>
                  <a:cubicBezTo>
                    <a:pt x="24" y="468"/>
                    <a:pt x="23" y="467"/>
                    <a:pt x="22" y="466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2" y="451"/>
                    <a:pt x="21" y="450"/>
                    <a:pt x="20" y="449"/>
                  </a:cubicBezTo>
                  <a:cubicBezTo>
                    <a:pt x="13" y="445"/>
                    <a:pt x="13" y="445"/>
                    <a:pt x="13" y="445"/>
                  </a:cubicBezTo>
                  <a:cubicBezTo>
                    <a:pt x="11" y="448"/>
                    <a:pt x="11" y="448"/>
                    <a:pt x="11" y="448"/>
                  </a:cubicBezTo>
                  <a:cubicBezTo>
                    <a:pt x="14" y="451"/>
                    <a:pt x="14" y="451"/>
                    <a:pt x="14" y="451"/>
                  </a:cubicBezTo>
                  <a:cubicBezTo>
                    <a:pt x="15" y="450"/>
                    <a:pt x="15" y="450"/>
                    <a:pt x="15" y="450"/>
                  </a:cubicBezTo>
                  <a:cubicBezTo>
                    <a:pt x="15" y="450"/>
                    <a:pt x="15" y="450"/>
                    <a:pt x="15" y="449"/>
                  </a:cubicBezTo>
                  <a:cubicBezTo>
                    <a:pt x="15" y="448"/>
                    <a:pt x="17" y="444"/>
                    <a:pt x="18" y="440"/>
                  </a:cubicBezTo>
                  <a:cubicBezTo>
                    <a:pt x="18" y="438"/>
                    <a:pt x="19" y="436"/>
                    <a:pt x="19" y="435"/>
                  </a:cubicBezTo>
                  <a:cubicBezTo>
                    <a:pt x="19" y="434"/>
                    <a:pt x="20" y="433"/>
                    <a:pt x="20" y="433"/>
                  </a:cubicBezTo>
                  <a:cubicBezTo>
                    <a:pt x="20" y="433"/>
                    <a:pt x="20" y="433"/>
                    <a:pt x="20" y="433"/>
                  </a:cubicBezTo>
                  <a:cubicBezTo>
                    <a:pt x="20" y="433"/>
                    <a:pt x="20" y="433"/>
                    <a:pt x="20" y="433"/>
                  </a:cubicBezTo>
                  <a:cubicBezTo>
                    <a:pt x="18" y="432"/>
                    <a:pt x="18" y="432"/>
                    <a:pt x="18" y="432"/>
                  </a:cubicBezTo>
                  <a:cubicBezTo>
                    <a:pt x="20" y="433"/>
                    <a:pt x="20" y="433"/>
                    <a:pt x="20" y="433"/>
                  </a:cubicBezTo>
                  <a:cubicBezTo>
                    <a:pt x="20" y="433"/>
                    <a:pt x="20" y="433"/>
                    <a:pt x="20" y="433"/>
                  </a:cubicBezTo>
                  <a:cubicBezTo>
                    <a:pt x="18" y="432"/>
                    <a:pt x="18" y="432"/>
                    <a:pt x="18" y="432"/>
                  </a:cubicBezTo>
                  <a:cubicBezTo>
                    <a:pt x="20" y="433"/>
                    <a:pt x="20" y="433"/>
                    <a:pt x="20" y="433"/>
                  </a:cubicBezTo>
                  <a:cubicBezTo>
                    <a:pt x="16" y="431"/>
                    <a:pt x="16" y="431"/>
                    <a:pt x="16" y="431"/>
                  </a:cubicBezTo>
                  <a:cubicBezTo>
                    <a:pt x="19" y="433"/>
                    <a:pt x="19" y="433"/>
                    <a:pt x="19" y="433"/>
                  </a:cubicBezTo>
                  <a:cubicBezTo>
                    <a:pt x="20" y="433"/>
                    <a:pt x="20" y="433"/>
                    <a:pt x="20" y="433"/>
                  </a:cubicBezTo>
                  <a:cubicBezTo>
                    <a:pt x="16" y="431"/>
                    <a:pt x="16" y="431"/>
                    <a:pt x="16" y="431"/>
                  </a:cubicBezTo>
                  <a:cubicBezTo>
                    <a:pt x="19" y="433"/>
                    <a:pt x="19" y="433"/>
                    <a:pt x="19" y="433"/>
                  </a:cubicBezTo>
                  <a:cubicBezTo>
                    <a:pt x="20" y="432"/>
                    <a:pt x="20" y="431"/>
                    <a:pt x="20" y="430"/>
                  </a:cubicBezTo>
                  <a:cubicBezTo>
                    <a:pt x="20" y="429"/>
                    <a:pt x="19" y="428"/>
                    <a:pt x="18" y="427"/>
                  </a:cubicBezTo>
                  <a:cubicBezTo>
                    <a:pt x="14" y="425"/>
                    <a:pt x="14" y="425"/>
                    <a:pt x="14" y="425"/>
                  </a:cubicBezTo>
                  <a:cubicBezTo>
                    <a:pt x="18" y="418"/>
                    <a:pt x="18" y="418"/>
                    <a:pt x="18" y="418"/>
                  </a:cubicBezTo>
                  <a:cubicBezTo>
                    <a:pt x="19" y="417"/>
                    <a:pt x="19" y="416"/>
                    <a:pt x="19" y="415"/>
                  </a:cubicBezTo>
                  <a:cubicBezTo>
                    <a:pt x="18" y="413"/>
                    <a:pt x="18" y="412"/>
                    <a:pt x="17" y="412"/>
                  </a:cubicBezTo>
                  <a:cubicBezTo>
                    <a:pt x="16" y="411"/>
                    <a:pt x="16" y="411"/>
                    <a:pt x="16" y="411"/>
                  </a:cubicBezTo>
                  <a:cubicBezTo>
                    <a:pt x="14" y="390"/>
                    <a:pt x="14" y="390"/>
                    <a:pt x="14" y="390"/>
                  </a:cubicBezTo>
                  <a:cubicBezTo>
                    <a:pt x="14" y="389"/>
                    <a:pt x="14" y="388"/>
                    <a:pt x="12" y="387"/>
                  </a:cubicBezTo>
                  <a:cubicBezTo>
                    <a:pt x="10" y="386"/>
                    <a:pt x="10" y="386"/>
                    <a:pt x="10" y="386"/>
                  </a:cubicBezTo>
                  <a:cubicBezTo>
                    <a:pt x="16" y="375"/>
                    <a:pt x="16" y="375"/>
                    <a:pt x="16" y="375"/>
                  </a:cubicBezTo>
                  <a:cubicBezTo>
                    <a:pt x="17" y="373"/>
                    <a:pt x="17" y="370"/>
                    <a:pt x="15" y="369"/>
                  </a:cubicBezTo>
                  <a:cubicBezTo>
                    <a:pt x="12" y="368"/>
                    <a:pt x="12" y="368"/>
                    <a:pt x="12" y="368"/>
                  </a:cubicBezTo>
                  <a:cubicBezTo>
                    <a:pt x="15" y="357"/>
                    <a:pt x="15" y="357"/>
                    <a:pt x="15" y="357"/>
                  </a:cubicBezTo>
                  <a:cubicBezTo>
                    <a:pt x="16" y="355"/>
                    <a:pt x="15" y="353"/>
                    <a:pt x="13" y="352"/>
                  </a:cubicBezTo>
                  <a:cubicBezTo>
                    <a:pt x="12" y="351"/>
                    <a:pt x="12" y="351"/>
                    <a:pt x="12" y="351"/>
                  </a:cubicBezTo>
                  <a:cubicBezTo>
                    <a:pt x="10" y="355"/>
                    <a:pt x="10" y="355"/>
                    <a:pt x="10" y="355"/>
                  </a:cubicBezTo>
                  <a:cubicBezTo>
                    <a:pt x="14" y="355"/>
                    <a:pt x="14" y="355"/>
                    <a:pt x="14" y="355"/>
                  </a:cubicBezTo>
                  <a:cubicBezTo>
                    <a:pt x="15" y="334"/>
                    <a:pt x="15" y="334"/>
                    <a:pt x="15" y="334"/>
                  </a:cubicBezTo>
                  <a:cubicBezTo>
                    <a:pt x="15" y="333"/>
                    <a:pt x="14" y="331"/>
                    <a:pt x="13" y="330"/>
                  </a:cubicBezTo>
                  <a:cubicBezTo>
                    <a:pt x="11" y="329"/>
                    <a:pt x="11" y="329"/>
                    <a:pt x="11" y="329"/>
                  </a:cubicBezTo>
                  <a:cubicBezTo>
                    <a:pt x="9" y="333"/>
                    <a:pt x="9" y="333"/>
                    <a:pt x="9" y="333"/>
                  </a:cubicBezTo>
                  <a:cubicBezTo>
                    <a:pt x="12" y="335"/>
                    <a:pt x="12" y="335"/>
                    <a:pt x="12" y="335"/>
                  </a:cubicBezTo>
                  <a:cubicBezTo>
                    <a:pt x="13" y="335"/>
                    <a:pt x="13" y="335"/>
                    <a:pt x="13" y="334"/>
                  </a:cubicBezTo>
                  <a:cubicBezTo>
                    <a:pt x="13" y="334"/>
                    <a:pt x="13" y="334"/>
                    <a:pt x="13" y="334"/>
                  </a:cubicBezTo>
                  <a:cubicBezTo>
                    <a:pt x="13" y="333"/>
                    <a:pt x="13" y="332"/>
                    <a:pt x="14" y="330"/>
                  </a:cubicBezTo>
                  <a:cubicBezTo>
                    <a:pt x="15" y="326"/>
                    <a:pt x="17" y="319"/>
                    <a:pt x="17" y="319"/>
                  </a:cubicBezTo>
                  <a:cubicBezTo>
                    <a:pt x="17" y="317"/>
                    <a:pt x="16" y="315"/>
                    <a:pt x="15" y="314"/>
                  </a:cubicBezTo>
                  <a:cubicBezTo>
                    <a:pt x="13" y="313"/>
                    <a:pt x="13" y="313"/>
                    <a:pt x="13" y="313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5" y="318"/>
                    <a:pt x="15" y="318"/>
                    <a:pt x="15" y="318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20" y="298"/>
                    <a:pt x="19" y="296"/>
                    <a:pt x="17" y="295"/>
                  </a:cubicBezTo>
                  <a:cubicBezTo>
                    <a:pt x="15" y="293"/>
                    <a:pt x="15" y="293"/>
                    <a:pt x="15" y="293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6" y="300"/>
                    <a:pt x="16" y="300"/>
                    <a:pt x="16" y="300"/>
                  </a:cubicBezTo>
                  <a:cubicBezTo>
                    <a:pt x="25" y="288"/>
                    <a:pt x="25" y="288"/>
                    <a:pt x="25" y="288"/>
                  </a:cubicBezTo>
                  <a:cubicBezTo>
                    <a:pt x="25" y="287"/>
                    <a:pt x="25" y="286"/>
                    <a:pt x="25" y="284"/>
                  </a:cubicBezTo>
                  <a:cubicBezTo>
                    <a:pt x="25" y="283"/>
                    <a:pt x="24" y="282"/>
                    <a:pt x="23" y="282"/>
                  </a:cubicBezTo>
                  <a:cubicBezTo>
                    <a:pt x="22" y="281"/>
                    <a:pt x="22" y="281"/>
                    <a:pt x="22" y="281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4"/>
                    <a:pt x="28" y="273"/>
                    <a:pt x="28" y="272"/>
                  </a:cubicBezTo>
                  <a:cubicBezTo>
                    <a:pt x="28" y="271"/>
                    <a:pt x="27" y="269"/>
                    <a:pt x="26" y="269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22" y="272"/>
                    <a:pt x="22" y="272"/>
                    <a:pt x="22" y="272"/>
                  </a:cubicBezTo>
                  <a:cubicBezTo>
                    <a:pt x="26" y="274"/>
                    <a:pt x="26" y="274"/>
                    <a:pt x="26" y="274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6" y="272"/>
                    <a:pt x="26" y="272"/>
                    <a:pt x="26" y="272"/>
                  </a:cubicBezTo>
                  <a:cubicBezTo>
                    <a:pt x="26" y="272"/>
                    <a:pt x="26" y="271"/>
                    <a:pt x="26" y="271"/>
                  </a:cubicBezTo>
                  <a:cubicBezTo>
                    <a:pt x="27" y="267"/>
                    <a:pt x="29" y="256"/>
                    <a:pt x="29" y="256"/>
                  </a:cubicBezTo>
                  <a:cubicBezTo>
                    <a:pt x="29" y="254"/>
                    <a:pt x="28" y="252"/>
                    <a:pt x="27" y="251"/>
                  </a:cubicBezTo>
                  <a:cubicBezTo>
                    <a:pt x="25" y="250"/>
                    <a:pt x="25" y="250"/>
                    <a:pt x="25" y="250"/>
                  </a:cubicBezTo>
                  <a:cubicBezTo>
                    <a:pt x="23" y="254"/>
                    <a:pt x="23" y="254"/>
                    <a:pt x="23" y="254"/>
                  </a:cubicBezTo>
                  <a:cubicBezTo>
                    <a:pt x="27" y="256"/>
                    <a:pt x="27" y="256"/>
                    <a:pt x="27" y="256"/>
                  </a:cubicBezTo>
                  <a:cubicBezTo>
                    <a:pt x="33" y="243"/>
                    <a:pt x="33" y="243"/>
                    <a:pt x="33" y="243"/>
                  </a:cubicBezTo>
                  <a:cubicBezTo>
                    <a:pt x="34" y="241"/>
                    <a:pt x="34" y="238"/>
                    <a:pt x="32" y="237"/>
                  </a:cubicBezTo>
                  <a:cubicBezTo>
                    <a:pt x="31" y="237"/>
                    <a:pt x="31" y="237"/>
                    <a:pt x="31" y="237"/>
                  </a:cubicBezTo>
                  <a:cubicBezTo>
                    <a:pt x="35" y="229"/>
                    <a:pt x="35" y="229"/>
                    <a:pt x="35" y="229"/>
                  </a:cubicBezTo>
                  <a:cubicBezTo>
                    <a:pt x="37" y="227"/>
                    <a:pt x="36" y="225"/>
                    <a:pt x="34" y="223"/>
                  </a:cubicBezTo>
                  <a:cubicBezTo>
                    <a:pt x="34" y="223"/>
                    <a:pt x="34" y="223"/>
                    <a:pt x="34" y="223"/>
                  </a:cubicBezTo>
                  <a:cubicBezTo>
                    <a:pt x="31" y="227"/>
                    <a:pt x="31" y="227"/>
                    <a:pt x="31" y="227"/>
                  </a:cubicBezTo>
                  <a:cubicBezTo>
                    <a:pt x="35" y="229"/>
                    <a:pt x="35" y="229"/>
                    <a:pt x="35" y="229"/>
                  </a:cubicBezTo>
                  <a:cubicBezTo>
                    <a:pt x="45" y="213"/>
                    <a:pt x="45" y="213"/>
                    <a:pt x="45" y="213"/>
                  </a:cubicBezTo>
                  <a:cubicBezTo>
                    <a:pt x="46" y="211"/>
                    <a:pt x="45" y="208"/>
                    <a:pt x="43" y="207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8" y="209"/>
                    <a:pt x="38" y="209"/>
                    <a:pt x="38" y="209"/>
                  </a:cubicBezTo>
                  <a:cubicBezTo>
                    <a:pt x="41" y="212"/>
                    <a:pt x="41" y="212"/>
                    <a:pt x="41" y="212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8"/>
                    <a:pt x="54" y="197"/>
                    <a:pt x="54" y="195"/>
                  </a:cubicBezTo>
                  <a:cubicBezTo>
                    <a:pt x="54" y="194"/>
                    <a:pt x="53" y="193"/>
                    <a:pt x="52" y="192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56" y="187"/>
                    <a:pt x="56" y="187"/>
                    <a:pt x="56" y="187"/>
                  </a:cubicBezTo>
                  <a:cubicBezTo>
                    <a:pt x="57" y="186"/>
                    <a:pt x="57" y="184"/>
                    <a:pt x="57" y="183"/>
                  </a:cubicBezTo>
                  <a:cubicBezTo>
                    <a:pt x="57" y="182"/>
                    <a:pt x="56" y="181"/>
                    <a:pt x="55" y="180"/>
                  </a:cubicBezTo>
                  <a:cubicBezTo>
                    <a:pt x="53" y="179"/>
                    <a:pt x="53" y="179"/>
                    <a:pt x="53" y="179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3" y="186"/>
                    <a:pt x="53" y="186"/>
                    <a:pt x="53" y="186"/>
                  </a:cubicBezTo>
                  <a:cubicBezTo>
                    <a:pt x="64" y="179"/>
                    <a:pt x="64" y="179"/>
                    <a:pt x="64" y="179"/>
                  </a:cubicBezTo>
                  <a:cubicBezTo>
                    <a:pt x="65" y="178"/>
                    <a:pt x="66" y="177"/>
                    <a:pt x="66" y="176"/>
                  </a:cubicBezTo>
                  <a:cubicBezTo>
                    <a:pt x="66" y="174"/>
                    <a:pt x="65" y="173"/>
                    <a:pt x="64" y="172"/>
                  </a:cubicBezTo>
                  <a:cubicBezTo>
                    <a:pt x="61" y="170"/>
                    <a:pt x="61" y="170"/>
                    <a:pt x="61" y="170"/>
                  </a:cubicBezTo>
                  <a:cubicBezTo>
                    <a:pt x="67" y="164"/>
                    <a:pt x="67" y="164"/>
                    <a:pt x="67" y="164"/>
                  </a:cubicBezTo>
                  <a:cubicBezTo>
                    <a:pt x="68" y="164"/>
                    <a:pt x="69" y="162"/>
                    <a:pt x="69" y="161"/>
                  </a:cubicBezTo>
                  <a:cubicBezTo>
                    <a:pt x="69" y="160"/>
                    <a:pt x="68" y="158"/>
                    <a:pt x="67" y="158"/>
                  </a:cubicBezTo>
                  <a:cubicBezTo>
                    <a:pt x="67" y="158"/>
                    <a:pt x="67" y="158"/>
                    <a:pt x="67" y="158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7" y="154"/>
                    <a:pt x="77" y="154"/>
                    <a:pt x="77" y="154"/>
                  </a:cubicBezTo>
                  <a:cubicBezTo>
                    <a:pt x="78" y="153"/>
                    <a:pt x="78" y="151"/>
                    <a:pt x="78" y="150"/>
                  </a:cubicBezTo>
                  <a:cubicBezTo>
                    <a:pt x="77" y="149"/>
                    <a:pt x="77" y="148"/>
                    <a:pt x="76" y="147"/>
                  </a:cubicBezTo>
                  <a:cubicBezTo>
                    <a:pt x="73" y="145"/>
                    <a:pt x="73" y="145"/>
                    <a:pt x="73" y="145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86" y="140"/>
                    <a:pt x="86" y="140"/>
                    <a:pt x="86" y="140"/>
                  </a:cubicBezTo>
                  <a:cubicBezTo>
                    <a:pt x="87" y="139"/>
                    <a:pt x="87" y="138"/>
                    <a:pt x="87" y="137"/>
                  </a:cubicBezTo>
                  <a:cubicBezTo>
                    <a:pt x="87" y="135"/>
                    <a:pt x="86" y="134"/>
                    <a:pt x="85" y="133"/>
                  </a:cubicBezTo>
                  <a:cubicBezTo>
                    <a:pt x="84" y="132"/>
                    <a:pt x="84" y="132"/>
                    <a:pt x="84" y="132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4" y="139"/>
                    <a:pt x="84" y="139"/>
                    <a:pt x="84" y="139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7" y="126"/>
                    <a:pt x="98" y="125"/>
                    <a:pt x="98" y="124"/>
                  </a:cubicBezTo>
                  <a:cubicBezTo>
                    <a:pt x="98" y="122"/>
                    <a:pt x="97" y="121"/>
                    <a:pt x="96" y="120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2" y="123"/>
                    <a:pt x="92" y="123"/>
                    <a:pt x="92" y="123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3" y="113"/>
                    <a:pt x="103" y="110"/>
                    <a:pt x="101" y="109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15" y="110"/>
                    <a:pt x="115" y="110"/>
                    <a:pt x="115" y="110"/>
                  </a:cubicBezTo>
                  <a:cubicBezTo>
                    <a:pt x="117" y="110"/>
                    <a:pt x="118" y="108"/>
                    <a:pt x="118" y="107"/>
                  </a:cubicBezTo>
                  <a:cubicBezTo>
                    <a:pt x="118" y="105"/>
                    <a:pt x="117" y="103"/>
                    <a:pt x="116" y="103"/>
                  </a:cubicBezTo>
                  <a:cubicBezTo>
                    <a:pt x="113" y="100"/>
                    <a:pt x="113" y="100"/>
                    <a:pt x="113" y="100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3" y="107"/>
                    <a:pt x="113" y="107"/>
                    <a:pt x="113" y="107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5" y="95"/>
                    <a:pt x="125" y="94"/>
                    <a:pt x="125" y="92"/>
                  </a:cubicBezTo>
                  <a:cubicBezTo>
                    <a:pt x="125" y="91"/>
                    <a:pt x="124" y="90"/>
                    <a:pt x="123" y="89"/>
                  </a:cubicBezTo>
                  <a:cubicBezTo>
                    <a:pt x="122" y="88"/>
                    <a:pt x="122" y="88"/>
                    <a:pt x="122" y="88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2" y="95"/>
                    <a:pt x="123" y="95"/>
                    <a:pt x="123" y="94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0" y="93"/>
                    <a:pt x="120" y="93"/>
                    <a:pt x="120" y="93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1" y="96"/>
                    <a:pt x="122" y="96"/>
                    <a:pt x="122" y="95"/>
                  </a:cubicBezTo>
                  <a:cubicBezTo>
                    <a:pt x="120" y="93"/>
                    <a:pt x="120" y="93"/>
                    <a:pt x="120" y="93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1" y="96"/>
                    <a:pt x="122" y="96"/>
                    <a:pt x="122" y="95"/>
                  </a:cubicBezTo>
                  <a:cubicBezTo>
                    <a:pt x="124" y="95"/>
                    <a:pt x="129" y="94"/>
                    <a:pt x="132" y="93"/>
                  </a:cubicBezTo>
                  <a:cubicBezTo>
                    <a:pt x="136" y="92"/>
                    <a:pt x="139" y="91"/>
                    <a:pt x="139" y="91"/>
                  </a:cubicBezTo>
                  <a:cubicBezTo>
                    <a:pt x="140" y="90"/>
                    <a:pt x="141" y="89"/>
                    <a:pt x="142" y="87"/>
                  </a:cubicBezTo>
                  <a:cubicBezTo>
                    <a:pt x="142" y="86"/>
                    <a:pt x="141" y="84"/>
                    <a:pt x="140" y="83"/>
                  </a:cubicBezTo>
                  <a:cubicBezTo>
                    <a:pt x="138" y="82"/>
                    <a:pt x="138" y="82"/>
                    <a:pt x="138" y="82"/>
                  </a:cubicBezTo>
                  <a:cubicBezTo>
                    <a:pt x="135" y="85"/>
                    <a:pt x="135" y="85"/>
                    <a:pt x="135" y="85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3" y="76"/>
                    <a:pt x="153" y="75"/>
                    <a:pt x="153" y="73"/>
                  </a:cubicBezTo>
                  <a:cubicBezTo>
                    <a:pt x="153" y="72"/>
                    <a:pt x="152" y="71"/>
                    <a:pt x="151" y="70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9" y="77"/>
                    <a:pt x="149" y="77"/>
                    <a:pt x="149" y="77"/>
                  </a:cubicBezTo>
                  <a:cubicBezTo>
                    <a:pt x="169" y="69"/>
                    <a:pt x="169" y="69"/>
                    <a:pt x="169" y="69"/>
                  </a:cubicBezTo>
                  <a:cubicBezTo>
                    <a:pt x="171" y="68"/>
                    <a:pt x="172" y="67"/>
                    <a:pt x="172" y="65"/>
                  </a:cubicBezTo>
                  <a:cubicBezTo>
                    <a:pt x="172" y="64"/>
                    <a:pt x="171" y="62"/>
                    <a:pt x="170" y="61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84" y="59"/>
                    <a:pt x="184" y="59"/>
                    <a:pt x="184" y="59"/>
                  </a:cubicBezTo>
                  <a:cubicBezTo>
                    <a:pt x="185" y="58"/>
                    <a:pt x="186" y="56"/>
                    <a:pt x="186" y="55"/>
                  </a:cubicBezTo>
                  <a:cubicBezTo>
                    <a:pt x="186" y="53"/>
                    <a:pt x="185" y="52"/>
                    <a:pt x="184" y="51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80" y="58"/>
                    <a:pt x="180" y="58"/>
                    <a:pt x="180" y="58"/>
                  </a:cubicBezTo>
                  <a:cubicBezTo>
                    <a:pt x="180" y="57"/>
                    <a:pt x="184" y="57"/>
                    <a:pt x="189" y="56"/>
                  </a:cubicBezTo>
                  <a:cubicBezTo>
                    <a:pt x="191" y="55"/>
                    <a:pt x="193" y="55"/>
                    <a:pt x="194" y="54"/>
                  </a:cubicBezTo>
                  <a:cubicBezTo>
                    <a:pt x="195" y="54"/>
                    <a:pt x="196" y="54"/>
                    <a:pt x="197" y="54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9" y="53"/>
                    <a:pt x="199" y="53"/>
                    <a:pt x="200" y="52"/>
                  </a:cubicBezTo>
                  <a:cubicBezTo>
                    <a:pt x="200" y="51"/>
                    <a:pt x="201" y="50"/>
                    <a:pt x="200" y="49"/>
                  </a:cubicBezTo>
                  <a:cubicBezTo>
                    <a:pt x="200" y="47"/>
                    <a:pt x="199" y="46"/>
                    <a:pt x="198" y="46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210" y="48"/>
                    <a:pt x="210" y="48"/>
                    <a:pt x="210" y="48"/>
                  </a:cubicBezTo>
                  <a:cubicBezTo>
                    <a:pt x="211" y="48"/>
                    <a:pt x="213" y="46"/>
                    <a:pt x="213" y="44"/>
                  </a:cubicBezTo>
                  <a:cubicBezTo>
                    <a:pt x="214" y="43"/>
                    <a:pt x="213" y="41"/>
                    <a:pt x="212" y="40"/>
                  </a:cubicBezTo>
                  <a:cubicBezTo>
                    <a:pt x="207" y="37"/>
                    <a:pt x="207" y="37"/>
                    <a:pt x="207" y="37"/>
                  </a:cubicBezTo>
                  <a:cubicBezTo>
                    <a:pt x="205" y="41"/>
                    <a:pt x="205" y="41"/>
                    <a:pt x="205" y="41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22" y="39"/>
                    <a:pt x="222" y="39"/>
                    <a:pt x="222" y="39"/>
                  </a:cubicBezTo>
                  <a:cubicBezTo>
                    <a:pt x="223" y="39"/>
                    <a:pt x="224" y="38"/>
                    <a:pt x="224" y="36"/>
                  </a:cubicBezTo>
                  <a:cubicBezTo>
                    <a:pt x="225" y="34"/>
                    <a:pt x="224" y="33"/>
                    <a:pt x="222" y="32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1" y="37"/>
                    <a:pt x="221" y="37"/>
                    <a:pt x="221" y="36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20" y="38"/>
                    <a:pt x="220" y="38"/>
                    <a:pt x="220" y="37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8" y="35"/>
                    <a:pt x="218" y="35"/>
                    <a:pt x="218" y="35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8" y="35"/>
                    <a:pt x="218" y="35"/>
                    <a:pt x="218" y="35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8"/>
                    <a:pt x="221" y="38"/>
                    <a:pt x="223" y="38"/>
                  </a:cubicBezTo>
                  <a:cubicBezTo>
                    <a:pt x="225" y="37"/>
                    <a:pt x="229" y="37"/>
                    <a:pt x="232" y="37"/>
                  </a:cubicBezTo>
                  <a:cubicBezTo>
                    <a:pt x="235" y="37"/>
                    <a:pt x="237" y="37"/>
                    <a:pt x="237" y="37"/>
                  </a:cubicBezTo>
                  <a:cubicBezTo>
                    <a:pt x="239" y="36"/>
                    <a:pt x="240" y="35"/>
                    <a:pt x="241" y="33"/>
                  </a:cubicBezTo>
                  <a:cubicBezTo>
                    <a:pt x="241" y="32"/>
                    <a:pt x="240" y="30"/>
                    <a:pt x="239" y="29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5" y="31"/>
                    <a:pt x="235" y="31"/>
                    <a:pt x="235" y="31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40" y="34"/>
                    <a:pt x="245" y="34"/>
                  </a:cubicBezTo>
                  <a:cubicBezTo>
                    <a:pt x="247" y="33"/>
                    <a:pt x="250" y="33"/>
                    <a:pt x="252" y="32"/>
                  </a:cubicBezTo>
                  <a:cubicBezTo>
                    <a:pt x="253" y="32"/>
                    <a:pt x="254" y="32"/>
                    <a:pt x="254" y="32"/>
                  </a:cubicBezTo>
                  <a:cubicBezTo>
                    <a:pt x="255" y="31"/>
                    <a:pt x="255" y="31"/>
                    <a:pt x="255" y="31"/>
                  </a:cubicBezTo>
                  <a:cubicBezTo>
                    <a:pt x="256" y="31"/>
                    <a:pt x="256" y="31"/>
                    <a:pt x="256" y="31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7" y="31"/>
                    <a:pt x="257" y="30"/>
                    <a:pt x="258" y="30"/>
                  </a:cubicBezTo>
                  <a:cubicBezTo>
                    <a:pt x="258" y="29"/>
                    <a:pt x="259" y="27"/>
                    <a:pt x="258" y="26"/>
                  </a:cubicBezTo>
                  <a:cubicBezTo>
                    <a:pt x="258" y="25"/>
                    <a:pt x="257" y="24"/>
                    <a:pt x="256" y="24"/>
                  </a:cubicBezTo>
                  <a:cubicBezTo>
                    <a:pt x="253" y="22"/>
                    <a:pt x="253" y="22"/>
                    <a:pt x="253" y="22"/>
                  </a:cubicBezTo>
                  <a:cubicBezTo>
                    <a:pt x="251" y="25"/>
                    <a:pt x="251" y="25"/>
                    <a:pt x="251" y="25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1" y="25"/>
                    <a:pt x="251" y="25"/>
                    <a:pt x="251" y="25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9"/>
                    <a:pt x="254" y="28"/>
                    <a:pt x="255" y="28"/>
                  </a:cubicBezTo>
                  <a:cubicBezTo>
                    <a:pt x="251" y="25"/>
                    <a:pt x="251" y="25"/>
                    <a:pt x="251" y="25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2" y="26"/>
                    <a:pt x="252" y="26"/>
                    <a:pt x="252" y="26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53" y="29"/>
                    <a:pt x="253" y="29"/>
                    <a:pt x="254" y="29"/>
                  </a:cubicBezTo>
                  <a:cubicBezTo>
                    <a:pt x="252" y="26"/>
                    <a:pt x="252" y="26"/>
                    <a:pt x="252" y="26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53" y="28"/>
                    <a:pt x="253" y="28"/>
                    <a:pt x="253" y="28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53" y="28"/>
                    <a:pt x="253" y="28"/>
                    <a:pt x="253" y="28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53" y="29"/>
                    <a:pt x="254" y="29"/>
                    <a:pt x="254" y="29"/>
                  </a:cubicBezTo>
                  <a:cubicBezTo>
                    <a:pt x="257" y="28"/>
                    <a:pt x="261" y="27"/>
                    <a:pt x="265" y="26"/>
                  </a:cubicBezTo>
                  <a:cubicBezTo>
                    <a:pt x="269" y="25"/>
                    <a:pt x="272" y="24"/>
                    <a:pt x="272" y="24"/>
                  </a:cubicBezTo>
                  <a:cubicBezTo>
                    <a:pt x="274" y="23"/>
                    <a:pt x="275" y="22"/>
                    <a:pt x="275" y="20"/>
                  </a:cubicBezTo>
                  <a:cubicBezTo>
                    <a:pt x="276" y="18"/>
                    <a:pt x="275" y="17"/>
                    <a:pt x="273" y="16"/>
                  </a:cubicBezTo>
                  <a:cubicBezTo>
                    <a:pt x="271" y="14"/>
                    <a:pt x="271" y="14"/>
                    <a:pt x="271" y="14"/>
                  </a:cubicBezTo>
                  <a:cubicBezTo>
                    <a:pt x="269" y="18"/>
                    <a:pt x="269" y="18"/>
                    <a:pt x="269" y="18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69" y="18"/>
                    <a:pt x="269" y="18"/>
                    <a:pt x="269" y="18"/>
                  </a:cubicBezTo>
                  <a:cubicBezTo>
                    <a:pt x="271" y="21"/>
                    <a:pt x="271" y="21"/>
                    <a:pt x="271" y="21"/>
                  </a:cubicBezTo>
                  <a:cubicBezTo>
                    <a:pt x="272" y="21"/>
                    <a:pt x="272" y="21"/>
                    <a:pt x="272" y="20"/>
                  </a:cubicBezTo>
                  <a:cubicBezTo>
                    <a:pt x="269" y="18"/>
                    <a:pt x="269" y="18"/>
                    <a:pt x="269" y="18"/>
                  </a:cubicBezTo>
                  <a:cubicBezTo>
                    <a:pt x="271" y="21"/>
                    <a:pt x="271" y="21"/>
                    <a:pt x="271" y="21"/>
                  </a:cubicBezTo>
                  <a:cubicBezTo>
                    <a:pt x="269" y="18"/>
                    <a:pt x="269" y="18"/>
                    <a:pt x="269" y="18"/>
                  </a:cubicBezTo>
                  <a:cubicBezTo>
                    <a:pt x="271" y="22"/>
                    <a:pt x="271" y="22"/>
                    <a:pt x="271" y="22"/>
                  </a:cubicBezTo>
                  <a:cubicBezTo>
                    <a:pt x="271" y="22"/>
                    <a:pt x="271" y="22"/>
                    <a:pt x="271" y="21"/>
                  </a:cubicBezTo>
                  <a:cubicBezTo>
                    <a:pt x="269" y="18"/>
                    <a:pt x="269" y="18"/>
                    <a:pt x="269" y="18"/>
                  </a:cubicBezTo>
                  <a:cubicBezTo>
                    <a:pt x="271" y="22"/>
                    <a:pt x="271" y="22"/>
                    <a:pt x="271" y="22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70" y="22"/>
                    <a:pt x="270" y="22"/>
                    <a:pt x="270" y="22"/>
                  </a:cubicBezTo>
                  <a:cubicBezTo>
                    <a:pt x="271" y="22"/>
                    <a:pt x="271" y="22"/>
                    <a:pt x="271" y="22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70" y="22"/>
                    <a:pt x="270" y="22"/>
                    <a:pt x="270" y="22"/>
                  </a:cubicBezTo>
                  <a:cubicBezTo>
                    <a:pt x="270" y="22"/>
                    <a:pt x="270" y="22"/>
                    <a:pt x="270" y="22"/>
                  </a:cubicBezTo>
                  <a:cubicBezTo>
                    <a:pt x="271" y="22"/>
                    <a:pt x="273" y="22"/>
                    <a:pt x="275" y="21"/>
                  </a:cubicBezTo>
                  <a:cubicBezTo>
                    <a:pt x="279" y="21"/>
                    <a:pt x="283" y="20"/>
                    <a:pt x="287" y="20"/>
                  </a:cubicBezTo>
                  <a:cubicBezTo>
                    <a:pt x="291" y="19"/>
                    <a:pt x="294" y="19"/>
                    <a:pt x="294" y="19"/>
                  </a:cubicBezTo>
                  <a:cubicBezTo>
                    <a:pt x="295" y="19"/>
                    <a:pt x="297" y="17"/>
                    <a:pt x="297" y="15"/>
                  </a:cubicBezTo>
                  <a:cubicBezTo>
                    <a:pt x="298" y="14"/>
                    <a:pt x="297" y="12"/>
                    <a:pt x="295" y="11"/>
                  </a:cubicBezTo>
                  <a:cubicBezTo>
                    <a:pt x="290" y="8"/>
                    <a:pt x="290" y="8"/>
                    <a:pt x="290" y="8"/>
                  </a:cubicBezTo>
                  <a:cubicBezTo>
                    <a:pt x="288" y="11"/>
                    <a:pt x="288" y="11"/>
                    <a:pt x="288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316" y="16"/>
                    <a:pt x="316" y="16"/>
                    <a:pt x="316" y="16"/>
                  </a:cubicBezTo>
                  <a:cubicBezTo>
                    <a:pt x="318" y="16"/>
                    <a:pt x="319" y="14"/>
                    <a:pt x="320" y="13"/>
                  </a:cubicBezTo>
                  <a:cubicBezTo>
                    <a:pt x="320" y="11"/>
                    <a:pt x="320" y="9"/>
                    <a:pt x="318" y="8"/>
                  </a:cubicBezTo>
                  <a:cubicBezTo>
                    <a:pt x="315" y="6"/>
                    <a:pt x="315" y="6"/>
                    <a:pt x="315" y="6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7" y="12"/>
                    <a:pt x="317" y="12"/>
                    <a:pt x="317" y="12"/>
                  </a:cubicBezTo>
                  <a:cubicBezTo>
                    <a:pt x="313" y="10"/>
                    <a:pt x="313" y="10"/>
                    <a:pt x="313" y="10"/>
                  </a:cubicBezTo>
                  <a:cubicBezTo>
                    <a:pt x="315" y="13"/>
                    <a:pt x="315" y="13"/>
                    <a:pt x="315" y="13"/>
                  </a:cubicBezTo>
                  <a:cubicBezTo>
                    <a:pt x="315" y="13"/>
                    <a:pt x="316" y="13"/>
                    <a:pt x="317" y="12"/>
                  </a:cubicBezTo>
                  <a:cubicBezTo>
                    <a:pt x="313" y="10"/>
                    <a:pt x="313" y="10"/>
                    <a:pt x="313" y="10"/>
                  </a:cubicBezTo>
                  <a:cubicBezTo>
                    <a:pt x="315" y="13"/>
                    <a:pt x="315" y="13"/>
                    <a:pt x="315" y="13"/>
                  </a:cubicBezTo>
                  <a:cubicBezTo>
                    <a:pt x="313" y="10"/>
                    <a:pt x="313" y="10"/>
                    <a:pt x="313" y="10"/>
                  </a:cubicBezTo>
                  <a:cubicBezTo>
                    <a:pt x="314" y="14"/>
                    <a:pt x="314" y="14"/>
                    <a:pt x="314" y="14"/>
                  </a:cubicBezTo>
                  <a:cubicBezTo>
                    <a:pt x="314" y="14"/>
                    <a:pt x="314" y="14"/>
                    <a:pt x="315" y="13"/>
                  </a:cubicBezTo>
                  <a:cubicBezTo>
                    <a:pt x="313" y="10"/>
                    <a:pt x="313" y="10"/>
                    <a:pt x="313" y="10"/>
                  </a:cubicBezTo>
                  <a:cubicBezTo>
                    <a:pt x="314" y="14"/>
                    <a:pt x="314" y="14"/>
                    <a:pt x="314" y="14"/>
                  </a:cubicBezTo>
                  <a:cubicBezTo>
                    <a:pt x="314" y="12"/>
                    <a:pt x="314" y="12"/>
                    <a:pt x="314" y="12"/>
                  </a:cubicBezTo>
                  <a:cubicBezTo>
                    <a:pt x="314" y="14"/>
                    <a:pt x="314" y="14"/>
                    <a:pt x="314" y="14"/>
                  </a:cubicBezTo>
                  <a:cubicBezTo>
                    <a:pt x="314" y="14"/>
                    <a:pt x="314" y="14"/>
                    <a:pt x="314" y="14"/>
                  </a:cubicBezTo>
                  <a:cubicBezTo>
                    <a:pt x="314" y="12"/>
                    <a:pt x="314" y="12"/>
                    <a:pt x="314" y="12"/>
                  </a:cubicBezTo>
                  <a:cubicBezTo>
                    <a:pt x="314" y="14"/>
                    <a:pt x="314" y="14"/>
                    <a:pt x="314" y="14"/>
                  </a:cubicBezTo>
                  <a:cubicBezTo>
                    <a:pt x="314" y="14"/>
                    <a:pt x="315" y="14"/>
                    <a:pt x="316" y="14"/>
                  </a:cubicBezTo>
                  <a:cubicBezTo>
                    <a:pt x="321" y="14"/>
                    <a:pt x="328" y="14"/>
                    <a:pt x="335" y="14"/>
                  </a:cubicBezTo>
                  <a:cubicBezTo>
                    <a:pt x="342" y="14"/>
                    <a:pt x="348" y="15"/>
                    <a:pt x="348" y="15"/>
                  </a:cubicBezTo>
                  <a:cubicBezTo>
                    <a:pt x="350" y="15"/>
                    <a:pt x="351" y="13"/>
                    <a:pt x="352" y="11"/>
                  </a:cubicBezTo>
                  <a:cubicBezTo>
                    <a:pt x="352" y="10"/>
                    <a:pt x="352" y="8"/>
                    <a:pt x="350" y="7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39" y="9"/>
                    <a:pt x="339" y="9"/>
                    <a:pt x="339" y="9"/>
                  </a:cubicBezTo>
                  <a:cubicBezTo>
                    <a:pt x="376" y="12"/>
                    <a:pt x="376" y="12"/>
                    <a:pt x="376" y="12"/>
                  </a:cubicBezTo>
                  <a:cubicBezTo>
                    <a:pt x="378" y="12"/>
                    <a:pt x="380" y="11"/>
                    <a:pt x="380" y="9"/>
                  </a:cubicBezTo>
                  <a:cubicBezTo>
                    <a:pt x="381" y="7"/>
                    <a:pt x="380" y="5"/>
                    <a:pt x="378" y="4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2" y="5"/>
                    <a:pt x="372" y="5"/>
                    <a:pt x="372" y="5"/>
                  </a:cubicBezTo>
                  <a:cubicBezTo>
                    <a:pt x="376" y="8"/>
                    <a:pt x="376" y="8"/>
                    <a:pt x="376" y="8"/>
                  </a:cubicBezTo>
                  <a:cubicBezTo>
                    <a:pt x="372" y="5"/>
                    <a:pt x="372" y="5"/>
                    <a:pt x="372" y="5"/>
                  </a:cubicBezTo>
                  <a:cubicBezTo>
                    <a:pt x="374" y="9"/>
                    <a:pt x="374" y="9"/>
                    <a:pt x="374" y="9"/>
                  </a:cubicBezTo>
                  <a:cubicBezTo>
                    <a:pt x="375" y="9"/>
                    <a:pt x="375" y="8"/>
                    <a:pt x="376" y="8"/>
                  </a:cubicBezTo>
                  <a:cubicBezTo>
                    <a:pt x="372" y="5"/>
                    <a:pt x="372" y="5"/>
                    <a:pt x="372" y="5"/>
                  </a:cubicBezTo>
                  <a:cubicBezTo>
                    <a:pt x="374" y="9"/>
                    <a:pt x="374" y="9"/>
                    <a:pt x="374" y="9"/>
                  </a:cubicBezTo>
                  <a:cubicBezTo>
                    <a:pt x="372" y="5"/>
                    <a:pt x="372" y="5"/>
                    <a:pt x="372" y="5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9"/>
                    <a:pt x="374" y="9"/>
                    <a:pt x="374" y="9"/>
                  </a:cubicBezTo>
                  <a:cubicBezTo>
                    <a:pt x="372" y="5"/>
                    <a:pt x="372" y="5"/>
                    <a:pt x="372" y="5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2" y="6"/>
                    <a:pt x="372" y="6"/>
                    <a:pt x="372" y="6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2" y="6"/>
                    <a:pt x="372" y="6"/>
                    <a:pt x="372" y="6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10"/>
                    <a:pt x="373" y="10"/>
                    <a:pt x="373" y="10"/>
                  </a:cubicBezTo>
                  <a:cubicBezTo>
                    <a:pt x="373" y="10"/>
                    <a:pt x="373" y="10"/>
                    <a:pt x="374" y="10"/>
                  </a:cubicBezTo>
                  <a:cubicBezTo>
                    <a:pt x="378" y="10"/>
                    <a:pt x="384" y="11"/>
                    <a:pt x="390" y="11"/>
                  </a:cubicBezTo>
                  <a:cubicBezTo>
                    <a:pt x="393" y="12"/>
                    <a:pt x="396" y="12"/>
                    <a:pt x="399" y="12"/>
                  </a:cubicBezTo>
                  <a:cubicBezTo>
                    <a:pt x="401" y="12"/>
                    <a:pt x="404" y="12"/>
                    <a:pt x="405" y="12"/>
                  </a:cubicBezTo>
                  <a:cubicBezTo>
                    <a:pt x="406" y="12"/>
                    <a:pt x="406" y="12"/>
                    <a:pt x="407" y="12"/>
                  </a:cubicBezTo>
                  <a:cubicBezTo>
                    <a:pt x="407" y="12"/>
                    <a:pt x="407" y="12"/>
                    <a:pt x="408" y="12"/>
                  </a:cubicBezTo>
                  <a:cubicBezTo>
                    <a:pt x="408" y="12"/>
                    <a:pt x="408" y="12"/>
                    <a:pt x="408" y="12"/>
                  </a:cubicBezTo>
                  <a:cubicBezTo>
                    <a:pt x="409" y="12"/>
                    <a:pt x="409" y="11"/>
                    <a:pt x="410" y="10"/>
                  </a:cubicBezTo>
                  <a:cubicBezTo>
                    <a:pt x="411" y="9"/>
                    <a:pt x="411" y="8"/>
                    <a:pt x="411" y="7"/>
                  </a:cubicBezTo>
                  <a:cubicBezTo>
                    <a:pt x="410" y="6"/>
                    <a:pt x="410" y="5"/>
                    <a:pt x="409" y="4"/>
                  </a:cubicBezTo>
                  <a:cubicBezTo>
                    <a:pt x="403" y="1"/>
                    <a:pt x="403" y="1"/>
                    <a:pt x="403" y="1"/>
                  </a:cubicBezTo>
                  <a:cubicBezTo>
                    <a:pt x="401" y="5"/>
                    <a:pt x="401" y="5"/>
                    <a:pt x="401" y="5"/>
                  </a:cubicBezTo>
                  <a:cubicBezTo>
                    <a:pt x="405" y="7"/>
                    <a:pt x="405" y="7"/>
                    <a:pt x="405" y="7"/>
                  </a:cubicBezTo>
                  <a:cubicBezTo>
                    <a:pt x="401" y="5"/>
                    <a:pt x="401" y="5"/>
                    <a:pt x="401" y="5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3" y="8"/>
                    <a:pt x="404" y="8"/>
                    <a:pt x="405" y="7"/>
                  </a:cubicBezTo>
                  <a:cubicBezTo>
                    <a:pt x="401" y="5"/>
                    <a:pt x="401" y="5"/>
                    <a:pt x="401" y="5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1" y="5"/>
                    <a:pt x="401" y="5"/>
                    <a:pt x="401" y="5"/>
                  </a:cubicBezTo>
                  <a:cubicBezTo>
                    <a:pt x="402" y="9"/>
                    <a:pt x="402" y="9"/>
                    <a:pt x="402" y="9"/>
                  </a:cubicBezTo>
                  <a:cubicBezTo>
                    <a:pt x="402" y="9"/>
                    <a:pt x="402" y="9"/>
                    <a:pt x="403" y="8"/>
                  </a:cubicBezTo>
                  <a:cubicBezTo>
                    <a:pt x="401" y="5"/>
                    <a:pt x="401" y="5"/>
                    <a:pt x="401" y="5"/>
                  </a:cubicBezTo>
                  <a:cubicBezTo>
                    <a:pt x="402" y="9"/>
                    <a:pt x="402" y="9"/>
                    <a:pt x="402" y="9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401" y="9"/>
                    <a:pt x="401" y="9"/>
                    <a:pt x="401" y="9"/>
                  </a:cubicBezTo>
                  <a:cubicBezTo>
                    <a:pt x="402" y="9"/>
                    <a:pt x="402" y="9"/>
                    <a:pt x="402" y="9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401" y="9"/>
                    <a:pt x="401" y="9"/>
                    <a:pt x="401" y="9"/>
                  </a:cubicBezTo>
                  <a:cubicBezTo>
                    <a:pt x="401" y="9"/>
                    <a:pt x="403" y="9"/>
                    <a:pt x="404" y="9"/>
                  </a:cubicBezTo>
                  <a:cubicBezTo>
                    <a:pt x="409" y="10"/>
                    <a:pt x="419" y="12"/>
                    <a:pt x="428" y="14"/>
                  </a:cubicBezTo>
                  <a:cubicBezTo>
                    <a:pt x="432" y="14"/>
                    <a:pt x="436" y="15"/>
                    <a:pt x="439" y="16"/>
                  </a:cubicBezTo>
                  <a:cubicBezTo>
                    <a:pt x="442" y="16"/>
                    <a:pt x="444" y="17"/>
                    <a:pt x="444" y="17"/>
                  </a:cubicBezTo>
                  <a:cubicBezTo>
                    <a:pt x="446" y="17"/>
                    <a:pt x="448" y="16"/>
                    <a:pt x="449" y="14"/>
                  </a:cubicBezTo>
                  <a:cubicBezTo>
                    <a:pt x="450" y="12"/>
                    <a:pt x="449" y="10"/>
                    <a:pt x="447" y="9"/>
                  </a:cubicBezTo>
                  <a:cubicBezTo>
                    <a:pt x="440" y="5"/>
                    <a:pt x="440" y="5"/>
                    <a:pt x="440" y="5"/>
                  </a:cubicBezTo>
                  <a:cubicBezTo>
                    <a:pt x="438" y="8"/>
                    <a:pt x="438" y="8"/>
                    <a:pt x="438" y="8"/>
                  </a:cubicBezTo>
                  <a:cubicBezTo>
                    <a:pt x="441" y="10"/>
                    <a:pt x="441" y="10"/>
                    <a:pt x="441" y="10"/>
                  </a:cubicBezTo>
                  <a:cubicBezTo>
                    <a:pt x="438" y="8"/>
                    <a:pt x="438" y="8"/>
                    <a:pt x="438" y="8"/>
                  </a:cubicBezTo>
                  <a:cubicBezTo>
                    <a:pt x="440" y="12"/>
                    <a:pt x="440" y="12"/>
                    <a:pt x="440" y="12"/>
                  </a:cubicBezTo>
                  <a:cubicBezTo>
                    <a:pt x="440" y="12"/>
                    <a:pt x="441" y="11"/>
                    <a:pt x="441" y="10"/>
                  </a:cubicBezTo>
                  <a:cubicBezTo>
                    <a:pt x="438" y="8"/>
                    <a:pt x="438" y="8"/>
                    <a:pt x="438" y="8"/>
                  </a:cubicBezTo>
                  <a:cubicBezTo>
                    <a:pt x="440" y="12"/>
                    <a:pt x="440" y="12"/>
                    <a:pt x="440" y="12"/>
                  </a:cubicBezTo>
                  <a:cubicBezTo>
                    <a:pt x="438" y="8"/>
                    <a:pt x="438" y="8"/>
                    <a:pt x="438" y="8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9" y="12"/>
                    <a:pt x="439" y="12"/>
                    <a:pt x="440" y="12"/>
                  </a:cubicBezTo>
                  <a:cubicBezTo>
                    <a:pt x="438" y="8"/>
                    <a:pt x="438" y="8"/>
                    <a:pt x="438" y="8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9"/>
                    <a:pt x="438" y="9"/>
                    <a:pt x="438" y="9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0"/>
                    <a:pt x="438" y="10"/>
                    <a:pt x="438" y="10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0"/>
                    <a:pt x="438" y="10"/>
                    <a:pt x="438" y="10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8" y="12"/>
                    <a:pt x="438" y="13"/>
                    <a:pt x="439" y="13"/>
                  </a:cubicBezTo>
                  <a:cubicBezTo>
                    <a:pt x="441" y="13"/>
                    <a:pt x="446" y="15"/>
                    <a:pt x="453" y="17"/>
                  </a:cubicBezTo>
                  <a:cubicBezTo>
                    <a:pt x="462" y="20"/>
                    <a:pt x="473" y="24"/>
                    <a:pt x="483" y="27"/>
                  </a:cubicBezTo>
                  <a:cubicBezTo>
                    <a:pt x="488" y="28"/>
                    <a:pt x="493" y="30"/>
                    <a:pt x="496" y="31"/>
                  </a:cubicBezTo>
                  <a:cubicBezTo>
                    <a:pt x="498" y="31"/>
                    <a:pt x="499" y="32"/>
                    <a:pt x="500" y="32"/>
                  </a:cubicBezTo>
                  <a:cubicBezTo>
                    <a:pt x="501" y="32"/>
                    <a:pt x="502" y="32"/>
                    <a:pt x="502" y="32"/>
                  </a:cubicBezTo>
                  <a:cubicBezTo>
                    <a:pt x="503" y="32"/>
                    <a:pt x="503" y="32"/>
                    <a:pt x="504" y="32"/>
                  </a:cubicBezTo>
                  <a:cubicBezTo>
                    <a:pt x="504" y="32"/>
                    <a:pt x="504" y="32"/>
                    <a:pt x="505" y="32"/>
                  </a:cubicBezTo>
                  <a:cubicBezTo>
                    <a:pt x="505" y="32"/>
                    <a:pt x="506" y="32"/>
                    <a:pt x="506" y="32"/>
                  </a:cubicBezTo>
                  <a:cubicBezTo>
                    <a:pt x="507" y="31"/>
                    <a:pt x="507" y="31"/>
                    <a:pt x="508" y="30"/>
                  </a:cubicBezTo>
                  <a:cubicBezTo>
                    <a:pt x="508" y="29"/>
                    <a:pt x="508" y="28"/>
                    <a:pt x="508" y="27"/>
                  </a:cubicBezTo>
                  <a:cubicBezTo>
                    <a:pt x="508" y="26"/>
                    <a:pt x="507" y="25"/>
                    <a:pt x="506" y="24"/>
                  </a:cubicBezTo>
                  <a:cubicBezTo>
                    <a:pt x="491" y="15"/>
                    <a:pt x="491" y="15"/>
                    <a:pt x="491" y="15"/>
                  </a:cubicBezTo>
                  <a:cubicBezTo>
                    <a:pt x="489" y="13"/>
                    <a:pt x="486" y="14"/>
                    <a:pt x="485" y="16"/>
                  </a:cubicBezTo>
                  <a:cubicBezTo>
                    <a:pt x="484" y="18"/>
                    <a:pt x="484" y="21"/>
                    <a:pt x="486" y="22"/>
                  </a:cubicBezTo>
                  <a:cubicBezTo>
                    <a:pt x="502" y="32"/>
                    <a:pt x="502" y="32"/>
                    <a:pt x="502" y="32"/>
                  </a:cubicBezTo>
                  <a:cubicBezTo>
                    <a:pt x="504" y="28"/>
                    <a:pt x="504" y="28"/>
                    <a:pt x="504" y="28"/>
                  </a:cubicBezTo>
                  <a:cubicBezTo>
                    <a:pt x="500" y="26"/>
                    <a:pt x="500" y="26"/>
                    <a:pt x="500" y="26"/>
                  </a:cubicBezTo>
                  <a:cubicBezTo>
                    <a:pt x="504" y="28"/>
                    <a:pt x="504" y="28"/>
                    <a:pt x="504" y="28"/>
                  </a:cubicBezTo>
                  <a:cubicBezTo>
                    <a:pt x="502" y="24"/>
                    <a:pt x="502" y="24"/>
                    <a:pt x="502" y="24"/>
                  </a:cubicBezTo>
                  <a:cubicBezTo>
                    <a:pt x="501" y="24"/>
                    <a:pt x="501" y="25"/>
                    <a:pt x="500" y="26"/>
                  </a:cubicBezTo>
                  <a:cubicBezTo>
                    <a:pt x="504" y="28"/>
                    <a:pt x="504" y="28"/>
                    <a:pt x="504" y="28"/>
                  </a:cubicBezTo>
                  <a:cubicBezTo>
                    <a:pt x="502" y="24"/>
                    <a:pt x="502" y="24"/>
                    <a:pt x="502" y="24"/>
                  </a:cubicBezTo>
                  <a:cubicBezTo>
                    <a:pt x="504" y="28"/>
                    <a:pt x="504" y="28"/>
                    <a:pt x="504" y="28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3" y="24"/>
                    <a:pt x="503" y="24"/>
                    <a:pt x="502" y="24"/>
                  </a:cubicBezTo>
                  <a:cubicBezTo>
                    <a:pt x="504" y="28"/>
                    <a:pt x="504" y="28"/>
                    <a:pt x="504" y="28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4" y="27"/>
                    <a:pt x="504" y="27"/>
                    <a:pt x="504" y="27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3" y="24"/>
                    <a:pt x="503" y="24"/>
                    <a:pt x="503" y="24"/>
                  </a:cubicBezTo>
                  <a:cubicBezTo>
                    <a:pt x="504" y="27"/>
                    <a:pt x="504" y="27"/>
                    <a:pt x="504" y="27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4" y="24"/>
                    <a:pt x="504" y="24"/>
                    <a:pt x="504" y="24"/>
                  </a:cubicBezTo>
                  <a:cubicBezTo>
                    <a:pt x="504" y="24"/>
                    <a:pt x="503" y="24"/>
                    <a:pt x="503" y="24"/>
                  </a:cubicBezTo>
                  <a:cubicBezTo>
                    <a:pt x="500" y="23"/>
                    <a:pt x="495" y="21"/>
                    <a:pt x="489" y="19"/>
                  </a:cubicBezTo>
                  <a:cubicBezTo>
                    <a:pt x="479" y="17"/>
                    <a:pt x="468" y="13"/>
                    <a:pt x="458" y="10"/>
                  </a:cubicBezTo>
                  <a:cubicBezTo>
                    <a:pt x="453" y="8"/>
                    <a:pt x="449" y="7"/>
                    <a:pt x="445" y="6"/>
                  </a:cubicBezTo>
                  <a:cubicBezTo>
                    <a:pt x="444" y="5"/>
                    <a:pt x="442" y="5"/>
                    <a:pt x="441" y="4"/>
                  </a:cubicBezTo>
                  <a:cubicBezTo>
                    <a:pt x="440" y="4"/>
                    <a:pt x="440" y="4"/>
                    <a:pt x="439" y="4"/>
                  </a:cubicBezTo>
                  <a:cubicBezTo>
                    <a:pt x="439" y="4"/>
                    <a:pt x="439" y="4"/>
                    <a:pt x="438" y="4"/>
                  </a:cubicBezTo>
                  <a:cubicBezTo>
                    <a:pt x="438" y="4"/>
                    <a:pt x="437" y="4"/>
                    <a:pt x="437" y="4"/>
                  </a:cubicBezTo>
                  <a:cubicBezTo>
                    <a:pt x="436" y="4"/>
                    <a:pt x="436" y="4"/>
                    <a:pt x="436" y="4"/>
                  </a:cubicBezTo>
                  <a:cubicBezTo>
                    <a:pt x="435" y="5"/>
                    <a:pt x="435" y="5"/>
                    <a:pt x="434" y="6"/>
                  </a:cubicBezTo>
                  <a:cubicBezTo>
                    <a:pt x="433" y="8"/>
                    <a:pt x="433" y="11"/>
                    <a:pt x="435" y="12"/>
                  </a:cubicBezTo>
                  <a:cubicBezTo>
                    <a:pt x="443" y="16"/>
                    <a:pt x="443" y="16"/>
                    <a:pt x="443" y="16"/>
                  </a:cubicBezTo>
                  <a:cubicBezTo>
                    <a:pt x="445" y="13"/>
                    <a:pt x="445" y="13"/>
                    <a:pt x="445" y="13"/>
                  </a:cubicBezTo>
                  <a:cubicBezTo>
                    <a:pt x="446" y="8"/>
                    <a:pt x="446" y="8"/>
                    <a:pt x="446" y="8"/>
                  </a:cubicBezTo>
                  <a:cubicBezTo>
                    <a:pt x="446" y="8"/>
                    <a:pt x="436" y="6"/>
                    <a:pt x="426" y="4"/>
                  </a:cubicBezTo>
                  <a:cubicBezTo>
                    <a:pt x="421" y="3"/>
                    <a:pt x="415" y="2"/>
                    <a:pt x="411" y="2"/>
                  </a:cubicBezTo>
                  <a:cubicBezTo>
                    <a:pt x="409" y="1"/>
                    <a:pt x="407" y="1"/>
                    <a:pt x="405" y="1"/>
                  </a:cubicBezTo>
                  <a:cubicBezTo>
                    <a:pt x="404" y="0"/>
                    <a:pt x="403" y="0"/>
                    <a:pt x="401" y="0"/>
                  </a:cubicBezTo>
                  <a:cubicBezTo>
                    <a:pt x="401" y="0"/>
                    <a:pt x="401" y="0"/>
                    <a:pt x="400" y="0"/>
                  </a:cubicBezTo>
                  <a:cubicBezTo>
                    <a:pt x="400" y="0"/>
                    <a:pt x="400" y="0"/>
                    <a:pt x="399" y="1"/>
                  </a:cubicBezTo>
                  <a:cubicBezTo>
                    <a:pt x="399" y="1"/>
                    <a:pt x="398" y="1"/>
                    <a:pt x="397" y="2"/>
                  </a:cubicBezTo>
                  <a:cubicBezTo>
                    <a:pt x="396" y="4"/>
                    <a:pt x="397" y="7"/>
                    <a:pt x="399" y="8"/>
                  </a:cubicBezTo>
                  <a:cubicBezTo>
                    <a:pt x="404" y="12"/>
                    <a:pt x="404" y="12"/>
                    <a:pt x="404" y="12"/>
                  </a:cubicBezTo>
                  <a:cubicBezTo>
                    <a:pt x="406" y="8"/>
                    <a:pt x="406" y="8"/>
                    <a:pt x="406" y="8"/>
                  </a:cubicBezTo>
                  <a:cubicBezTo>
                    <a:pt x="403" y="6"/>
                    <a:pt x="403" y="6"/>
                    <a:pt x="403" y="6"/>
                  </a:cubicBezTo>
                  <a:cubicBezTo>
                    <a:pt x="406" y="8"/>
                    <a:pt x="406" y="8"/>
                    <a:pt x="406" y="8"/>
                  </a:cubicBezTo>
                  <a:cubicBezTo>
                    <a:pt x="404" y="4"/>
                    <a:pt x="404" y="4"/>
                    <a:pt x="404" y="4"/>
                  </a:cubicBezTo>
                  <a:cubicBezTo>
                    <a:pt x="404" y="5"/>
                    <a:pt x="403" y="5"/>
                    <a:pt x="403" y="6"/>
                  </a:cubicBezTo>
                  <a:cubicBezTo>
                    <a:pt x="406" y="8"/>
                    <a:pt x="406" y="8"/>
                    <a:pt x="406" y="8"/>
                  </a:cubicBezTo>
                  <a:cubicBezTo>
                    <a:pt x="404" y="4"/>
                    <a:pt x="404" y="4"/>
                    <a:pt x="404" y="4"/>
                  </a:cubicBezTo>
                  <a:cubicBezTo>
                    <a:pt x="406" y="8"/>
                    <a:pt x="406" y="8"/>
                    <a:pt x="406" y="8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4" y="4"/>
                  </a:cubicBezTo>
                  <a:cubicBezTo>
                    <a:pt x="406" y="8"/>
                    <a:pt x="406" y="8"/>
                    <a:pt x="406" y="8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6" y="6"/>
                    <a:pt x="406" y="6"/>
                    <a:pt x="406" y="6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6" y="4"/>
                    <a:pt x="406" y="4"/>
                    <a:pt x="406" y="4"/>
                  </a:cubicBezTo>
                  <a:cubicBezTo>
                    <a:pt x="406" y="4"/>
                    <a:pt x="406" y="4"/>
                    <a:pt x="40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6" y="4"/>
                    <a:pt x="406" y="4"/>
                    <a:pt x="406" y="4"/>
                  </a:cubicBezTo>
                  <a:cubicBezTo>
                    <a:pt x="406" y="4"/>
                    <a:pt x="406" y="4"/>
                    <a:pt x="40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04" y="4"/>
                    <a:pt x="401" y="4"/>
                    <a:pt x="398" y="3"/>
                  </a:cubicBezTo>
                  <a:cubicBezTo>
                    <a:pt x="394" y="3"/>
                    <a:pt x="388" y="2"/>
                    <a:pt x="383" y="2"/>
                  </a:cubicBezTo>
                  <a:cubicBezTo>
                    <a:pt x="381" y="2"/>
                    <a:pt x="379" y="1"/>
                    <a:pt x="377" y="1"/>
                  </a:cubicBezTo>
                  <a:cubicBezTo>
                    <a:pt x="375" y="1"/>
                    <a:pt x="374" y="1"/>
                    <a:pt x="373" y="1"/>
                  </a:cubicBezTo>
                  <a:cubicBezTo>
                    <a:pt x="372" y="1"/>
                    <a:pt x="372" y="1"/>
                    <a:pt x="372" y="1"/>
                  </a:cubicBezTo>
                  <a:cubicBezTo>
                    <a:pt x="372" y="1"/>
                    <a:pt x="371" y="1"/>
                    <a:pt x="371" y="1"/>
                  </a:cubicBezTo>
                  <a:cubicBezTo>
                    <a:pt x="371" y="1"/>
                    <a:pt x="370" y="1"/>
                    <a:pt x="370" y="2"/>
                  </a:cubicBezTo>
                  <a:cubicBezTo>
                    <a:pt x="370" y="2"/>
                    <a:pt x="369" y="2"/>
                    <a:pt x="369" y="3"/>
                  </a:cubicBezTo>
                  <a:cubicBezTo>
                    <a:pt x="367" y="5"/>
                    <a:pt x="368" y="8"/>
                    <a:pt x="370" y="9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376" y="8"/>
                    <a:pt x="376" y="8"/>
                    <a:pt x="376" y="8"/>
                  </a:cubicBezTo>
                  <a:cubicBezTo>
                    <a:pt x="376" y="4"/>
                    <a:pt x="376" y="4"/>
                    <a:pt x="376" y="4"/>
                  </a:cubicBezTo>
                  <a:cubicBezTo>
                    <a:pt x="340" y="1"/>
                    <a:pt x="340" y="1"/>
                    <a:pt x="340" y="1"/>
                  </a:cubicBezTo>
                  <a:cubicBezTo>
                    <a:pt x="338" y="1"/>
                    <a:pt x="336" y="2"/>
                    <a:pt x="336" y="4"/>
                  </a:cubicBezTo>
                  <a:cubicBezTo>
                    <a:pt x="335" y="6"/>
                    <a:pt x="336" y="8"/>
                    <a:pt x="337" y="9"/>
                  </a:cubicBezTo>
                  <a:cubicBezTo>
                    <a:pt x="346" y="14"/>
                    <a:pt x="346" y="14"/>
                    <a:pt x="346" y="14"/>
                  </a:cubicBezTo>
                  <a:cubicBezTo>
                    <a:pt x="348" y="10"/>
                    <a:pt x="348" y="10"/>
                    <a:pt x="348" y="10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6"/>
                    <a:pt x="325" y="5"/>
                    <a:pt x="316" y="5"/>
                  </a:cubicBezTo>
                  <a:cubicBezTo>
                    <a:pt x="315" y="5"/>
                    <a:pt x="314" y="5"/>
                    <a:pt x="314" y="5"/>
                  </a:cubicBezTo>
                  <a:cubicBezTo>
                    <a:pt x="313" y="5"/>
                    <a:pt x="313" y="5"/>
                    <a:pt x="313" y="5"/>
                  </a:cubicBezTo>
                  <a:cubicBezTo>
                    <a:pt x="312" y="5"/>
                    <a:pt x="312" y="5"/>
                    <a:pt x="312" y="5"/>
                  </a:cubicBezTo>
                  <a:cubicBezTo>
                    <a:pt x="312" y="5"/>
                    <a:pt x="311" y="5"/>
                    <a:pt x="311" y="6"/>
                  </a:cubicBezTo>
                  <a:cubicBezTo>
                    <a:pt x="311" y="6"/>
                    <a:pt x="310" y="6"/>
                    <a:pt x="309" y="7"/>
                  </a:cubicBezTo>
                  <a:cubicBezTo>
                    <a:pt x="308" y="9"/>
                    <a:pt x="309" y="12"/>
                    <a:pt x="311" y="13"/>
                  </a:cubicBezTo>
                  <a:cubicBezTo>
                    <a:pt x="314" y="15"/>
                    <a:pt x="314" y="15"/>
                    <a:pt x="314" y="15"/>
                  </a:cubicBezTo>
                  <a:cubicBezTo>
                    <a:pt x="316" y="11"/>
                    <a:pt x="316" y="11"/>
                    <a:pt x="316" y="11"/>
                  </a:cubicBezTo>
                  <a:cubicBezTo>
                    <a:pt x="316" y="7"/>
                    <a:pt x="316" y="7"/>
                    <a:pt x="316" y="7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86" y="7"/>
                    <a:pt x="284" y="8"/>
                    <a:pt x="284" y="10"/>
                  </a:cubicBezTo>
                  <a:cubicBezTo>
                    <a:pt x="283" y="12"/>
                    <a:pt x="284" y="14"/>
                    <a:pt x="286" y="15"/>
                  </a:cubicBezTo>
                  <a:cubicBezTo>
                    <a:pt x="291" y="18"/>
                    <a:pt x="291" y="18"/>
                    <a:pt x="291" y="18"/>
                  </a:cubicBezTo>
                  <a:cubicBezTo>
                    <a:pt x="293" y="15"/>
                    <a:pt x="293" y="15"/>
                    <a:pt x="293" y="15"/>
                  </a:cubicBezTo>
                  <a:cubicBezTo>
                    <a:pt x="293" y="10"/>
                    <a:pt x="293" y="10"/>
                    <a:pt x="293" y="10"/>
                  </a:cubicBezTo>
                  <a:cubicBezTo>
                    <a:pt x="293" y="10"/>
                    <a:pt x="287" y="11"/>
                    <a:pt x="281" y="12"/>
                  </a:cubicBezTo>
                  <a:cubicBezTo>
                    <a:pt x="277" y="12"/>
                    <a:pt x="274" y="13"/>
                    <a:pt x="272" y="13"/>
                  </a:cubicBezTo>
                  <a:cubicBezTo>
                    <a:pt x="271" y="13"/>
                    <a:pt x="270" y="13"/>
                    <a:pt x="269" y="13"/>
                  </a:cubicBezTo>
                  <a:cubicBezTo>
                    <a:pt x="269" y="14"/>
                    <a:pt x="268" y="14"/>
                    <a:pt x="268" y="14"/>
                  </a:cubicBezTo>
                  <a:cubicBezTo>
                    <a:pt x="267" y="14"/>
                    <a:pt x="267" y="14"/>
                    <a:pt x="267" y="14"/>
                  </a:cubicBezTo>
                  <a:cubicBezTo>
                    <a:pt x="267" y="14"/>
                    <a:pt x="267" y="14"/>
                    <a:pt x="267" y="14"/>
                  </a:cubicBezTo>
                  <a:cubicBezTo>
                    <a:pt x="266" y="15"/>
                    <a:pt x="266" y="15"/>
                    <a:pt x="266" y="15"/>
                  </a:cubicBezTo>
                  <a:cubicBezTo>
                    <a:pt x="266" y="15"/>
                    <a:pt x="265" y="15"/>
                    <a:pt x="265" y="16"/>
                  </a:cubicBezTo>
                  <a:cubicBezTo>
                    <a:pt x="264" y="17"/>
                    <a:pt x="264" y="18"/>
                    <a:pt x="265" y="19"/>
                  </a:cubicBezTo>
                  <a:cubicBezTo>
                    <a:pt x="265" y="20"/>
                    <a:pt x="265" y="21"/>
                    <a:pt x="266" y="22"/>
                  </a:cubicBezTo>
                  <a:cubicBezTo>
                    <a:pt x="269" y="23"/>
                    <a:pt x="269" y="23"/>
                    <a:pt x="269" y="23"/>
                  </a:cubicBezTo>
                  <a:cubicBezTo>
                    <a:pt x="271" y="20"/>
                    <a:pt x="271" y="20"/>
                    <a:pt x="271" y="20"/>
                  </a:cubicBezTo>
                  <a:cubicBezTo>
                    <a:pt x="270" y="15"/>
                    <a:pt x="270" y="15"/>
                    <a:pt x="270" y="15"/>
                  </a:cubicBezTo>
                  <a:cubicBezTo>
                    <a:pt x="270" y="15"/>
                    <a:pt x="265" y="17"/>
                    <a:pt x="260" y="18"/>
                  </a:cubicBezTo>
                  <a:cubicBezTo>
                    <a:pt x="258" y="19"/>
                    <a:pt x="255" y="20"/>
                    <a:pt x="253" y="20"/>
                  </a:cubicBezTo>
                  <a:cubicBezTo>
                    <a:pt x="252" y="20"/>
                    <a:pt x="251" y="21"/>
                    <a:pt x="251" y="21"/>
                  </a:cubicBezTo>
                  <a:cubicBezTo>
                    <a:pt x="250" y="21"/>
                    <a:pt x="250" y="21"/>
                    <a:pt x="250" y="21"/>
                  </a:cubicBezTo>
                  <a:cubicBezTo>
                    <a:pt x="249" y="22"/>
                    <a:pt x="249" y="22"/>
                    <a:pt x="249" y="22"/>
                  </a:cubicBezTo>
                  <a:cubicBezTo>
                    <a:pt x="249" y="22"/>
                    <a:pt x="249" y="22"/>
                    <a:pt x="249" y="22"/>
                  </a:cubicBezTo>
                  <a:cubicBezTo>
                    <a:pt x="248" y="22"/>
                    <a:pt x="248" y="22"/>
                    <a:pt x="248" y="23"/>
                  </a:cubicBezTo>
                  <a:cubicBezTo>
                    <a:pt x="246" y="25"/>
                    <a:pt x="247" y="28"/>
                    <a:pt x="249" y="29"/>
                  </a:cubicBezTo>
                  <a:cubicBezTo>
                    <a:pt x="252" y="31"/>
                    <a:pt x="252" y="31"/>
                    <a:pt x="252" y="31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1" y="25"/>
                    <a:pt x="251" y="25"/>
                    <a:pt x="251" y="25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2" y="24"/>
                    <a:pt x="252" y="24"/>
                    <a:pt x="252" y="24"/>
                  </a:cubicBezTo>
                  <a:cubicBezTo>
                    <a:pt x="252" y="24"/>
                    <a:pt x="251" y="24"/>
                    <a:pt x="251" y="25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2" y="24"/>
                    <a:pt x="252" y="24"/>
                    <a:pt x="252" y="24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2" y="23"/>
                    <a:pt x="252" y="23"/>
                    <a:pt x="252" y="24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5"/>
                    <a:pt x="253" y="25"/>
                    <a:pt x="253" y="25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5"/>
                    <a:pt x="253" y="25"/>
                    <a:pt x="253" y="25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3" y="23"/>
                    <a:pt x="253" y="23"/>
                    <a:pt x="253" y="23"/>
                  </a:cubicBezTo>
                  <a:cubicBezTo>
                    <a:pt x="252" y="23"/>
                    <a:pt x="250" y="24"/>
                    <a:pt x="249" y="24"/>
                  </a:cubicBezTo>
                  <a:cubicBezTo>
                    <a:pt x="246" y="25"/>
                    <a:pt x="242" y="25"/>
                    <a:pt x="239" y="26"/>
                  </a:cubicBezTo>
                  <a:cubicBezTo>
                    <a:pt x="236" y="26"/>
                    <a:pt x="234" y="27"/>
                    <a:pt x="234" y="27"/>
                  </a:cubicBezTo>
                  <a:cubicBezTo>
                    <a:pt x="232" y="27"/>
                    <a:pt x="231" y="28"/>
                    <a:pt x="230" y="30"/>
                  </a:cubicBezTo>
                  <a:cubicBezTo>
                    <a:pt x="230" y="32"/>
                    <a:pt x="231" y="34"/>
                    <a:pt x="232" y="35"/>
                  </a:cubicBezTo>
                  <a:cubicBezTo>
                    <a:pt x="234" y="36"/>
                    <a:pt x="234" y="36"/>
                    <a:pt x="234" y="36"/>
                  </a:cubicBezTo>
                  <a:cubicBezTo>
                    <a:pt x="237" y="32"/>
                    <a:pt x="237" y="32"/>
                    <a:pt x="237" y="32"/>
                  </a:cubicBezTo>
                  <a:cubicBezTo>
                    <a:pt x="236" y="28"/>
                    <a:pt x="236" y="28"/>
                    <a:pt x="236" y="28"/>
                  </a:cubicBezTo>
                  <a:cubicBezTo>
                    <a:pt x="236" y="28"/>
                    <a:pt x="232" y="28"/>
                    <a:pt x="227" y="29"/>
                  </a:cubicBezTo>
                  <a:cubicBezTo>
                    <a:pt x="225" y="29"/>
                    <a:pt x="222" y="29"/>
                    <a:pt x="220" y="29"/>
                  </a:cubicBezTo>
                  <a:cubicBezTo>
                    <a:pt x="219" y="29"/>
                    <a:pt x="219" y="29"/>
                    <a:pt x="218" y="29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5" y="31"/>
                    <a:pt x="215" y="31"/>
                    <a:pt x="215" y="31"/>
                  </a:cubicBezTo>
                  <a:cubicBezTo>
                    <a:pt x="215" y="31"/>
                    <a:pt x="214" y="31"/>
                    <a:pt x="214" y="32"/>
                  </a:cubicBezTo>
                  <a:cubicBezTo>
                    <a:pt x="213" y="34"/>
                    <a:pt x="213" y="36"/>
                    <a:pt x="215" y="38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20" y="35"/>
                    <a:pt x="220" y="35"/>
                    <a:pt x="220" y="35"/>
                  </a:cubicBezTo>
                  <a:cubicBezTo>
                    <a:pt x="219" y="31"/>
                    <a:pt x="219" y="31"/>
                    <a:pt x="219" y="31"/>
                  </a:cubicBezTo>
                  <a:cubicBezTo>
                    <a:pt x="204" y="37"/>
                    <a:pt x="204" y="37"/>
                    <a:pt x="204" y="37"/>
                  </a:cubicBezTo>
                  <a:cubicBezTo>
                    <a:pt x="202" y="37"/>
                    <a:pt x="201" y="39"/>
                    <a:pt x="201" y="40"/>
                  </a:cubicBezTo>
                  <a:cubicBezTo>
                    <a:pt x="201" y="42"/>
                    <a:pt x="201" y="44"/>
                    <a:pt x="203" y="44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39"/>
                    <a:pt x="209" y="39"/>
                    <a:pt x="209" y="39"/>
                  </a:cubicBezTo>
                  <a:cubicBezTo>
                    <a:pt x="188" y="41"/>
                    <a:pt x="188" y="41"/>
                    <a:pt x="188" y="41"/>
                  </a:cubicBezTo>
                  <a:cubicBezTo>
                    <a:pt x="186" y="41"/>
                    <a:pt x="185" y="42"/>
                    <a:pt x="184" y="44"/>
                  </a:cubicBezTo>
                  <a:cubicBezTo>
                    <a:pt x="184" y="46"/>
                    <a:pt x="185" y="47"/>
                    <a:pt x="186" y="48"/>
                  </a:cubicBezTo>
                  <a:cubicBezTo>
                    <a:pt x="194" y="53"/>
                    <a:pt x="194" y="53"/>
                    <a:pt x="194" y="53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3" y="46"/>
                    <a:pt x="193" y="46"/>
                    <a:pt x="192" y="47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4" y="46"/>
                    <a:pt x="194" y="46"/>
                    <a:pt x="194" y="46"/>
                  </a:cubicBezTo>
                  <a:cubicBezTo>
                    <a:pt x="194" y="46"/>
                    <a:pt x="194" y="46"/>
                    <a:pt x="193" y="46"/>
                  </a:cubicBezTo>
                  <a:cubicBezTo>
                    <a:pt x="191" y="46"/>
                    <a:pt x="188" y="47"/>
                    <a:pt x="184" y="48"/>
                  </a:cubicBezTo>
                  <a:cubicBezTo>
                    <a:pt x="181" y="49"/>
                    <a:pt x="179" y="49"/>
                    <a:pt x="179" y="49"/>
                  </a:cubicBezTo>
                  <a:cubicBezTo>
                    <a:pt x="177" y="49"/>
                    <a:pt x="176" y="51"/>
                    <a:pt x="175" y="53"/>
                  </a:cubicBezTo>
                  <a:cubicBezTo>
                    <a:pt x="175" y="54"/>
                    <a:pt x="176" y="56"/>
                    <a:pt x="177" y="57"/>
                  </a:cubicBezTo>
                  <a:cubicBezTo>
                    <a:pt x="179" y="58"/>
                    <a:pt x="179" y="58"/>
                    <a:pt x="179" y="58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0" y="51"/>
                    <a:pt x="180" y="51"/>
                    <a:pt x="180" y="51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0"/>
                    <a:pt x="161" y="61"/>
                    <a:pt x="160" y="63"/>
                  </a:cubicBezTo>
                  <a:cubicBezTo>
                    <a:pt x="160" y="65"/>
                    <a:pt x="161" y="66"/>
                    <a:pt x="162" y="67"/>
                  </a:cubicBezTo>
                  <a:cubicBezTo>
                    <a:pt x="165" y="69"/>
                    <a:pt x="165" y="69"/>
                    <a:pt x="165" y="69"/>
                  </a:cubicBezTo>
                  <a:cubicBezTo>
                    <a:pt x="167" y="65"/>
                    <a:pt x="167" y="65"/>
                    <a:pt x="167" y="65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46" y="69"/>
                    <a:pt x="146" y="69"/>
                    <a:pt x="146" y="69"/>
                  </a:cubicBezTo>
                  <a:cubicBezTo>
                    <a:pt x="144" y="69"/>
                    <a:pt x="143" y="71"/>
                    <a:pt x="143" y="72"/>
                  </a:cubicBezTo>
                  <a:cubicBezTo>
                    <a:pt x="143" y="74"/>
                    <a:pt x="143" y="75"/>
                    <a:pt x="145" y="76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49" y="74"/>
                    <a:pt x="149" y="74"/>
                    <a:pt x="149" y="74"/>
                  </a:cubicBezTo>
                  <a:cubicBezTo>
                    <a:pt x="146" y="70"/>
                    <a:pt x="146" y="70"/>
                    <a:pt x="146" y="70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31" y="83"/>
                    <a:pt x="131" y="84"/>
                    <a:pt x="131" y="86"/>
                  </a:cubicBezTo>
                  <a:cubicBezTo>
                    <a:pt x="131" y="87"/>
                    <a:pt x="132" y="88"/>
                    <a:pt x="133" y="89"/>
                  </a:cubicBezTo>
                  <a:cubicBezTo>
                    <a:pt x="135" y="90"/>
                    <a:pt x="135" y="90"/>
                    <a:pt x="135" y="90"/>
                  </a:cubicBezTo>
                  <a:cubicBezTo>
                    <a:pt x="137" y="87"/>
                    <a:pt x="137" y="87"/>
                    <a:pt x="137" y="87"/>
                  </a:cubicBezTo>
                  <a:cubicBezTo>
                    <a:pt x="136" y="83"/>
                    <a:pt x="136" y="83"/>
                    <a:pt x="136" y="83"/>
                  </a:cubicBezTo>
                  <a:cubicBezTo>
                    <a:pt x="136" y="83"/>
                    <a:pt x="132" y="84"/>
                    <a:pt x="127" y="85"/>
                  </a:cubicBezTo>
                  <a:cubicBezTo>
                    <a:pt x="125" y="86"/>
                    <a:pt x="123" y="86"/>
                    <a:pt x="121" y="87"/>
                  </a:cubicBezTo>
                  <a:cubicBezTo>
                    <a:pt x="120" y="87"/>
                    <a:pt x="119" y="87"/>
                    <a:pt x="119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7" y="89"/>
                    <a:pt x="116" y="89"/>
                    <a:pt x="116" y="90"/>
                  </a:cubicBezTo>
                  <a:cubicBezTo>
                    <a:pt x="115" y="91"/>
                    <a:pt x="115" y="92"/>
                    <a:pt x="115" y="93"/>
                  </a:cubicBezTo>
                  <a:cubicBezTo>
                    <a:pt x="116" y="94"/>
                    <a:pt x="116" y="95"/>
                    <a:pt x="117" y="96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18" y="90"/>
                    <a:pt x="118" y="90"/>
                    <a:pt x="118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6" y="102"/>
                    <a:pt x="106" y="103"/>
                    <a:pt x="106" y="105"/>
                  </a:cubicBezTo>
                  <a:cubicBezTo>
                    <a:pt x="106" y="106"/>
                    <a:pt x="107" y="107"/>
                    <a:pt x="108" y="108"/>
                  </a:cubicBezTo>
                  <a:cubicBezTo>
                    <a:pt x="112" y="110"/>
                    <a:pt x="112" y="110"/>
                    <a:pt x="112" y="110"/>
                  </a:cubicBezTo>
                  <a:cubicBezTo>
                    <a:pt x="114" y="106"/>
                    <a:pt x="114" y="106"/>
                    <a:pt x="114" y="106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5" y="108"/>
                    <a:pt x="94" y="110"/>
                    <a:pt x="93" y="111"/>
                  </a:cubicBezTo>
                  <a:cubicBezTo>
                    <a:pt x="93" y="113"/>
                    <a:pt x="94" y="115"/>
                    <a:pt x="95" y="116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5" y="110"/>
                    <a:pt x="95" y="110"/>
                    <a:pt x="95" y="110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7" y="123"/>
                    <a:pt x="88" y="125"/>
                    <a:pt x="90" y="127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0" y="121"/>
                    <a:pt x="90" y="121"/>
                    <a:pt x="90" y="121"/>
                  </a:cubicBezTo>
                  <a:cubicBezTo>
                    <a:pt x="78" y="133"/>
                    <a:pt x="78" y="133"/>
                    <a:pt x="78" y="133"/>
                  </a:cubicBezTo>
                  <a:cubicBezTo>
                    <a:pt x="77" y="134"/>
                    <a:pt x="77" y="135"/>
                    <a:pt x="77" y="137"/>
                  </a:cubicBezTo>
                  <a:cubicBezTo>
                    <a:pt x="77" y="138"/>
                    <a:pt x="78" y="139"/>
                    <a:pt x="79" y="140"/>
                  </a:cubicBezTo>
                  <a:cubicBezTo>
                    <a:pt x="81" y="141"/>
                    <a:pt x="81" y="141"/>
                    <a:pt x="81" y="141"/>
                  </a:cubicBezTo>
                  <a:cubicBezTo>
                    <a:pt x="83" y="137"/>
                    <a:pt x="83" y="137"/>
                    <a:pt x="83" y="137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68" y="146"/>
                    <a:pt x="68" y="146"/>
                    <a:pt x="68" y="146"/>
                  </a:cubicBezTo>
                  <a:cubicBezTo>
                    <a:pt x="67" y="147"/>
                    <a:pt x="66" y="148"/>
                    <a:pt x="66" y="150"/>
                  </a:cubicBezTo>
                  <a:cubicBezTo>
                    <a:pt x="67" y="151"/>
                    <a:pt x="67" y="152"/>
                    <a:pt x="68" y="153"/>
                  </a:cubicBezTo>
                  <a:cubicBezTo>
                    <a:pt x="71" y="154"/>
                    <a:pt x="71" y="154"/>
                    <a:pt x="71" y="154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61" y="158"/>
                    <a:pt x="61" y="158"/>
                    <a:pt x="61" y="158"/>
                  </a:cubicBezTo>
                  <a:cubicBezTo>
                    <a:pt x="60" y="159"/>
                    <a:pt x="60" y="161"/>
                    <a:pt x="60" y="162"/>
                  </a:cubicBezTo>
                  <a:cubicBezTo>
                    <a:pt x="60" y="163"/>
                    <a:pt x="61" y="164"/>
                    <a:pt x="62" y="165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0" y="168"/>
                    <a:pt x="49" y="170"/>
                    <a:pt x="50" y="171"/>
                  </a:cubicBezTo>
                  <a:cubicBezTo>
                    <a:pt x="50" y="172"/>
                    <a:pt x="50" y="174"/>
                    <a:pt x="52" y="174"/>
                  </a:cubicBezTo>
                  <a:cubicBezTo>
                    <a:pt x="54" y="176"/>
                    <a:pt x="54" y="176"/>
                    <a:pt x="54" y="176"/>
                  </a:cubicBezTo>
                  <a:cubicBezTo>
                    <a:pt x="49" y="179"/>
                    <a:pt x="49" y="179"/>
                    <a:pt x="49" y="179"/>
                  </a:cubicBezTo>
                  <a:cubicBezTo>
                    <a:pt x="48" y="180"/>
                    <a:pt x="47" y="181"/>
                    <a:pt x="47" y="183"/>
                  </a:cubicBezTo>
                  <a:cubicBezTo>
                    <a:pt x="47" y="184"/>
                    <a:pt x="48" y="185"/>
                    <a:pt x="49" y="186"/>
                  </a:cubicBezTo>
                  <a:cubicBezTo>
                    <a:pt x="50" y="187"/>
                    <a:pt x="50" y="187"/>
                    <a:pt x="50" y="187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0" y="180"/>
                    <a:pt x="50" y="180"/>
                    <a:pt x="50" y="180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9" y="190"/>
                    <a:pt x="39" y="191"/>
                    <a:pt x="39" y="192"/>
                  </a:cubicBezTo>
                  <a:cubicBezTo>
                    <a:pt x="39" y="194"/>
                    <a:pt x="40" y="195"/>
                    <a:pt x="41" y="196"/>
                  </a:cubicBezTo>
                  <a:cubicBezTo>
                    <a:pt x="43" y="197"/>
                    <a:pt x="43" y="197"/>
                    <a:pt x="43" y="197"/>
                  </a:cubicBezTo>
                  <a:cubicBezTo>
                    <a:pt x="35" y="206"/>
                    <a:pt x="35" y="206"/>
                    <a:pt x="35" y="206"/>
                  </a:cubicBezTo>
                  <a:cubicBezTo>
                    <a:pt x="34" y="207"/>
                    <a:pt x="34" y="209"/>
                    <a:pt x="34" y="210"/>
                  </a:cubicBezTo>
                  <a:cubicBezTo>
                    <a:pt x="34" y="211"/>
                    <a:pt x="35" y="212"/>
                    <a:pt x="36" y="213"/>
                  </a:cubicBezTo>
                  <a:cubicBezTo>
                    <a:pt x="39" y="214"/>
                    <a:pt x="39" y="214"/>
                    <a:pt x="39" y="214"/>
                  </a:cubicBezTo>
                  <a:cubicBezTo>
                    <a:pt x="41" y="211"/>
                    <a:pt x="41" y="211"/>
                    <a:pt x="41" y="211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27" y="227"/>
                    <a:pt x="27" y="229"/>
                    <a:pt x="29" y="231"/>
                  </a:cubicBezTo>
                  <a:cubicBezTo>
                    <a:pt x="29" y="231"/>
                    <a:pt x="29" y="231"/>
                    <a:pt x="29" y="231"/>
                  </a:cubicBezTo>
                  <a:cubicBezTo>
                    <a:pt x="32" y="227"/>
                    <a:pt x="32" y="227"/>
                    <a:pt x="32" y="227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0" y="238"/>
                    <a:pt x="21" y="240"/>
                    <a:pt x="23" y="242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8" y="254"/>
                    <a:pt x="19" y="256"/>
                    <a:pt x="21" y="258"/>
                  </a:cubicBezTo>
                  <a:cubicBezTo>
                    <a:pt x="22" y="259"/>
                    <a:pt x="22" y="259"/>
                    <a:pt x="22" y="259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0" y="254"/>
                    <a:pt x="20" y="258"/>
                    <a:pt x="19" y="262"/>
                  </a:cubicBezTo>
                  <a:cubicBezTo>
                    <a:pt x="19" y="264"/>
                    <a:pt x="18" y="267"/>
                    <a:pt x="18" y="268"/>
                  </a:cubicBezTo>
                  <a:cubicBezTo>
                    <a:pt x="18" y="269"/>
                    <a:pt x="18" y="269"/>
                    <a:pt x="18" y="270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20" y="271"/>
                    <a:pt x="20" y="271"/>
                    <a:pt x="20" y="271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20" y="271"/>
                    <a:pt x="20" y="271"/>
                    <a:pt x="20" y="271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7" y="271"/>
                    <a:pt x="18" y="274"/>
                    <a:pt x="20" y="275"/>
                  </a:cubicBezTo>
                  <a:cubicBezTo>
                    <a:pt x="21" y="276"/>
                    <a:pt x="21" y="276"/>
                    <a:pt x="21" y="276"/>
                  </a:cubicBezTo>
                  <a:cubicBezTo>
                    <a:pt x="24" y="272"/>
                    <a:pt x="24" y="272"/>
                    <a:pt x="24" y="272"/>
                  </a:cubicBezTo>
                  <a:cubicBezTo>
                    <a:pt x="20" y="270"/>
                    <a:pt x="20" y="270"/>
                    <a:pt x="20" y="270"/>
                  </a:cubicBezTo>
                  <a:cubicBezTo>
                    <a:pt x="12" y="279"/>
                    <a:pt x="12" y="279"/>
                    <a:pt x="12" y="279"/>
                  </a:cubicBezTo>
                  <a:cubicBezTo>
                    <a:pt x="12" y="280"/>
                    <a:pt x="11" y="281"/>
                    <a:pt x="11" y="283"/>
                  </a:cubicBezTo>
                  <a:cubicBezTo>
                    <a:pt x="12" y="284"/>
                    <a:pt x="12" y="285"/>
                    <a:pt x="13" y="286"/>
                  </a:cubicBezTo>
                  <a:cubicBezTo>
                    <a:pt x="15" y="287"/>
                    <a:pt x="15" y="287"/>
                    <a:pt x="15" y="287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9" y="296"/>
                    <a:pt x="8" y="297"/>
                    <a:pt x="9" y="298"/>
                  </a:cubicBezTo>
                  <a:cubicBezTo>
                    <a:pt x="9" y="299"/>
                    <a:pt x="10" y="300"/>
                    <a:pt x="11" y="301"/>
                  </a:cubicBezTo>
                  <a:cubicBezTo>
                    <a:pt x="13" y="302"/>
                    <a:pt x="13" y="302"/>
                    <a:pt x="13" y="302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6" y="316"/>
                    <a:pt x="6" y="316"/>
                    <a:pt x="6" y="316"/>
                  </a:cubicBezTo>
                  <a:cubicBezTo>
                    <a:pt x="6" y="318"/>
                    <a:pt x="7" y="319"/>
                    <a:pt x="8" y="320"/>
                  </a:cubicBezTo>
                  <a:cubicBezTo>
                    <a:pt x="10" y="322"/>
                    <a:pt x="10" y="322"/>
                    <a:pt x="10" y="322"/>
                  </a:cubicBezTo>
                  <a:cubicBezTo>
                    <a:pt x="12" y="318"/>
                    <a:pt x="12" y="318"/>
                    <a:pt x="12" y="318"/>
                  </a:cubicBezTo>
                  <a:cubicBezTo>
                    <a:pt x="8" y="317"/>
                    <a:pt x="8" y="317"/>
                    <a:pt x="8" y="317"/>
                  </a:cubicBezTo>
                  <a:cubicBezTo>
                    <a:pt x="8" y="317"/>
                    <a:pt x="7" y="321"/>
                    <a:pt x="6" y="324"/>
                  </a:cubicBezTo>
                  <a:cubicBezTo>
                    <a:pt x="6" y="326"/>
                    <a:pt x="6" y="328"/>
                    <a:pt x="5" y="329"/>
                  </a:cubicBezTo>
                  <a:cubicBezTo>
                    <a:pt x="5" y="330"/>
                    <a:pt x="5" y="331"/>
                    <a:pt x="5" y="331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9" y="333"/>
                    <a:pt x="9" y="333"/>
                    <a:pt x="9" y="333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9" y="333"/>
                    <a:pt x="9" y="333"/>
                    <a:pt x="9" y="333"/>
                  </a:cubicBezTo>
                  <a:cubicBezTo>
                    <a:pt x="5" y="331"/>
                    <a:pt x="5" y="331"/>
                    <a:pt x="5" y="331"/>
                  </a:cubicBezTo>
                  <a:cubicBezTo>
                    <a:pt x="4" y="333"/>
                    <a:pt x="4" y="335"/>
                    <a:pt x="6" y="337"/>
                  </a:cubicBezTo>
                  <a:cubicBezTo>
                    <a:pt x="8" y="338"/>
                    <a:pt x="8" y="338"/>
                    <a:pt x="8" y="338"/>
                  </a:cubicBezTo>
                  <a:cubicBezTo>
                    <a:pt x="11" y="334"/>
                    <a:pt x="11" y="334"/>
                    <a:pt x="11" y="334"/>
                  </a:cubicBezTo>
                  <a:cubicBezTo>
                    <a:pt x="6" y="334"/>
                    <a:pt x="6" y="334"/>
                    <a:pt x="6" y="334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5" y="356"/>
                    <a:pt x="6" y="358"/>
                    <a:pt x="7" y="359"/>
                  </a:cubicBezTo>
                  <a:cubicBezTo>
                    <a:pt x="9" y="359"/>
                    <a:pt x="9" y="359"/>
                    <a:pt x="9" y="359"/>
                  </a:cubicBezTo>
                  <a:cubicBezTo>
                    <a:pt x="11" y="356"/>
                    <a:pt x="11" y="356"/>
                    <a:pt x="11" y="356"/>
                  </a:cubicBezTo>
                  <a:cubicBezTo>
                    <a:pt x="7" y="355"/>
                    <a:pt x="7" y="355"/>
                    <a:pt x="7" y="355"/>
                  </a:cubicBezTo>
                  <a:cubicBezTo>
                    <a:pt x="3" y="369"/>
                    <a:pt x="3" y="369"/>
                    <a:pt x="3" y="369"/>
                  </a:cubicBezTo>
                  <a:cubicBezTo>
                    <a:pt x="3" y="370"/>
                    <a:pt x="3" y="372"/>
                    <a:pt x="5" y="373"/>
                  </a:cubicBezTo>
                  <a:cubicBezTo>
                    <a:pt x="7" y="374"/>
                    <a:pt x="7" y="374"/>
                    <a:pt x="7" y="374"/>
                  </a:cubicBezTo>
                  <a:cubicBezTo>
                    <a:pt x="1" y="385"/>
                    <a:pt x="1" y="385"/>
                    <a:pt x="1" y="385"/>
                  </a:cubicBezTo>
                  <a:cubicBezTo>
                    <a:pt x="0" y="387"/>
                    <a:pt x="0" y="389"/>
                    <a:pt x="2" y="391"/>
                  </a:cubicBezTo>
                  <a:cubicBezTo>
                    <a:pt x="6" y="393"/>
                    <a:pt x="6" y="393"/>
                    <a:pt x="6" y="393"/>
                  </a:cubicBezTo>
                  <a:cubicBezTo>
                    <a:pt x="7" y="414"/>
                    <a:pt x="7" y="414"/>
                    <a:pt x="7" y="414"/>
                  </a:cubicBezTo>
                  <a:cubicBezTo>
                    <a:pt x="7" y="415"/>
                    <a:pt x="8" y="417"/>
                    <a:pt x="9" y="417"/>
                  </a:cubicBezTo>
                  <a:cubicBezTo>
                    <a:pt x="12" y="419"/>
                    <a:pt x="12" y="419"/>
                    <a:pt x="12" y="419"/>
                  </a:cubicBezTo>
                  <a:cubicBezTo>
                    <a:pt x="14" y="415"/>
                    <a:pt x="14" y="415"/>
                    <a:pt x="14" y="415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4" y="424"/>
                    <a:pt x="4" y="424"/>
                    <a:pt x="4" y="424"/>
                  </a:cubicBezTo>
                  <a:cubicBezTo>
                    <a:pt x="4" y="425"/>
                    <a:pt x="3" y="426"/>
                    <a:pt x="4" y="427"/>
                  </a:cubicBezTo>
                  <a:cubicBezTo>
                    <a:pt x="4" y="428"/>
                    <a:pt x="5" y="429"/>
                    <a:pt x="5" y="430"/>
                  </a:cubicBezTo>
                  <a:cubicBezTo>
                    <a:pt x="14" y="435"/>
                    <a:pt x="14" y="435"/>
                    <a:pt x="14" y="435"/>
                  </a:cubicBezTo>
                  <a:cubicBezTo>
                    <a:pt x="16" y="431"/>
                    <a:pt x="16" y="431"/>
                    <a:pt x="16" y="431"/>
                  </a:cubicBezTo>
                  <a:cubicBezTo>
                    <a:pt x="12" y="429"/>
                    <a:pt x="12" y="429"/>
                    <a:pt x="12" y="429"/>
                  </a:cubicBezTo>
                  <a:cubicBezTo>
                    <a:pt x="12" y="429"/>
                    <a:pt x="12" y="429"/>
                    <a:pt x="12" y="429"/>
                  </a:cubicBezTo>
                  <a:cubicBezTo>
                    <a:pt x="12" y="430"/>
                    <a:pt x="12" y="430"/>
                    <a:pt x="12" y="430"/>
                  </a:cubicBezTo>
                  <a:cubicBezTo>
                    <a:pt x="11" y="431"/>
                    <a:pt x="11" y="432"/>
                    <a:pt x="10" y="434"/>
                  </a:cubicBezTo>
                  <a:cubicBezTo>
                    <a:pt x="10" y="436"/>
                    <a:pt x="9" y="440"/>
                    <a:pt x="8" y="442"/>
                  </a:cubicBezTo>
                  <a:cubicBezTo>
                    <a:pt x="8" y="444"/>
                    <a:pt x="7" y="445"/>
                    <a:pt x="7" y="446"/>
                  </a:cubicBezTo>
                  <a:cubicBezTo>
                    <a:pt x="7" y="446"/>
                    <a:pt x="7" y="446"/>
                    <a:pt x="7" y="447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9" y="448"/>
                    <a:pt x="9" y="448"/>
                    <a:pt x="9" y="448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9" y="448"/>
                    <a:pt x="9" y="448"/>
                    <a:pt x="9" y="448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10" y="448"/>
                    <a:pt x="10" y="448"/>
                    <a:pt x="10" y="448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10" y="448"/>
                    <a:pt x="10" y="448"/>
                    <a:pt x="10" y="448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11" y="448"/>
                    <a:pt x="11" y="448"/>
                    <a:pt x="11" y="448"/>
                  </a:cubicBezTo>
                  <a:cubicBezTo>
                    <a:pt x="7" y="446"/>
                    <a:pt x="7" y="446"/>
                    <a:pt x="7" y="446"/>
                  </a:cubicBezTo>
                  <a:cubicBezTo>
                    <a:pt x="7" y="447"/>
                    <a:pt x="7" y="447"/>
                    <a:pt x="7" y="447"/>
                  </a:cubicBezTo>
                  <a:cubicBezTo>
                    <a:pt x="11" y="448"/>
                    <a:pt x="11" y="448"/>
                    <a:pt x="11" y="448"/>
                  </a:cubicBezTo>
                  <a:cubicBezTo>
                    <a:pt x="7" y="446"/>
                    <a:pt x="7" y="446"/>
                    <a:pt x="7" y="446"/>
                  </a:cubicBezTo>
                  <a:cubicBezTo>
                    <a:pt x="6" y="448"/>
                    <a:pt x="6" y="451"/>
                    <a:pt x="8" y="452"/>
                  </a:cubicBezTo>
                  <a:cubicBezTo>
                    <a:pt x="13" y="455"/>
                    <a:pt x="13" y="455"/>
                    <a:pt x="13" y="455"/>
                  </a:cubicBezTo>
                  <a:cubicBezTo>
                    <a:pt x="13" y="469"/>
                    <a:pt x="13" y="469"/>
                    <a:pt x="13" y="469"/>
                  </a:cubicBezTo>
                  <a:cubicBezTo>
                    <a:pt x="13" y="470"/>
                    <a:pt x="14" y="471"/>
                    <a:pt x="15" y="472"/>
                  </a:cubicBezTo>
                  <a:cubicBezTo>
                    <a:pt x="17" y="473"/>
                    <a:pt x="17" y="473"/>
                    <a:pt x="17" y="473"/>
                  </a:cubicBezTo>
                  <a:cubicBezTo>
                    <a:pt x="20" y="470"/>
                    <a:pt x="20" y="470"/>
                    <a:pt x="20" y="470"/>
                  </a:cubicBezTo>
                  <a:cubicBezTo>
                    <a:pt x="16" y="468"/>
                    <a:pt x="16" y="468"/>
                    <a:pt x="16" y="468"/>
                  </a:cubicBezTo>
                  <a:cubicBezTo>
                    <a:pt x="16" y="468"/>
                    <a:pt x="16" y="468"/>
                    <a:pt x="16" y="469"/>
                  </a:cubicBezTo>
                  <a:cubicBezTo>
                    <a:pt x="15" y="469"/>
                    <a:pt x="15" y="469"/>
                    <a:pt x="15" y="469"/>
                  </a:cubicBezTo>
                  <a:cubicBezTo>
                    <a:pt x="15" y="470"/>
                    <a:pt x="15" y="470"/>
                    <a:pt x="15" y="470"/>
                  </a:cubicBezTo>
                  <a:cubicBezTo>
                    <a:pt x="15" y="471"/>
                    <a:pt x="15" y="473"/>
                    <a:pt x="16" y="476"/>
                  </a:cubicBezTo>
                  <a:cubicBezTo>
                    <a:pt x="16" y="482"/>
                    <a:pt x="17" y="493"/>
                    <a:pt x="17" y="493"/>
                  </a:cubicBezTo>
                  <a:cubicBezTo>
                    <a:pt x="17" y="495"/>
                    <a:pt x="18" y="496"/>
                    <a:pt x="19" y="497"/>
                  </a:cubicBezTo>
                  <a:cubicBezTo>
                    <a:pt x="21" y="498"/>
                    <a:pt x="21" y="498"/>
                    <a:pt x="21" y="498"/>
                  </a:cubicBezTo>
                  <a:cubicBezTo>
                    <a:pt x="23" y="494"/>
                    <a:pt x="23" y="494"/>
                    <a:pt x="23" y="494"/>
                  </a:cubicBezTo>
                  <a:cubicBezTo>
                    <a:pt x="19" y="496"/>
                    <a:pt x="19" y="496"/>
                    <a:pt x="19" y="496"/>
                  </a:cubicBezTo>
                  <a:cubicBezTo>
                    <a:pt x="19" y="496"/>
                    <a:pt x="20" y="497"/>
                    <a:pt x="20" y="499"/>
                  </a:cubicBezTo>
                  <a:cubicBezTo>
                    <a:pt x="22" y="502"/>
                    <a:pt x="23" y="507"/>
                    <a:pt x="25" y="512"/>
                  </a:cubicBezTo>
                  <a:cubicBezTo>
                    <a:pt x="26" y="514"/>
                    <a:pt x="26" y="516"/>
                    <a:pt x="27" y="517"/>
                  </a:cubicBezTo>
                  <a:cubicBezTo>
                    <a:pt x="27" y="518"/>
                    <a:pt x="27" y="518"/>
                    <a:pt x="27" y="519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30" y="519"/>
                    <a:pt x="30" y="519"/>
                    <a:pt x="30" y="519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30" y="519"/>
                    <a:pt x="30" y="519"/>
                    <a:pt x="30" y="519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31" y="519"/>
                    <a:pt x="31" y="519"/>
                    <a:pt x="31" y="519"/>
                  </a:cubicBezTo>
                  <a:cubicBezTo>
                    <a:pt x="27" y="518"/>
                    <a:pt x="27" y="518"/>
                    <a:pt x="27" y="518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31" y="519"/>
                    <a:pt x="31" y="519"/>
                    <a:pt x="31" y="519"/>
                  </a:cubicBezTo>
                  <a:cubicBezTo>
                    <a:pt x="27" y="518"/>
                    <a:pt x="27" y="518"/>
                    <a:pt x="27" y="518"/>
                  </a:cubicBezTo>
                  <a:cubicBezTo>
                    <a:pt x="32" y="519"/>
                    <a:pt x="32" y="519"/>
                    <a:pt x="32" y="519"/>
                  </a:cubicBezTo>
                  <a:cubicBezTo>
                    <a:pt x="28" y="516"/>
                    <a:pt x="28" y="516"/>
                    <a:pt x="28" y="516"/>
                  </a:cubicBezTo>
                  <a:cubicBezTo>
                    <a:pt x="28" y="517"/>
                    <a:pt x="28" y="518"/>
                    <a:pt x="27" y="518"/>
                  </a:cubicBezTo>
                  <a:cubicBezTo>
                    <a:pt x="32" y="519"/>
                    <a:pt x="32" y="519"/>
                    <a:pt x="32" y="519"/>
                  </a:cubicBezTo>
                  <a:cubicBezTo>
                    <a:pt x="28" y="516"/>
                    <a:pt x="28" y="516"/>
                    <a:pt x="28" y="516"/>
                  </a:cubicBezTo>
                  <a:cubicBezTo>
                    <a:pt x="27" y="518"/>
                    <a:pt x="27" y="521"/>
                    <a:pt x="29" y="522"/>
                  </a:cubicBezTo>
                  <a:cubicBezTo>
                    <a:pt x="32" y="524"/>
                    <a:pt x="32" y="524"/>
                    <a:pt x="32" y="524"/>
                  </a:cubicBezTo>
                  <a:cubicBezTo>
                    <a:pt x="38" y="545"/>
                    <a:pt x="38" y="545"/>
                    <a:pt x="38" y="545"/>
                  </a:cubicBezTo>
                  <a:cubicBezTo>
                    <a:pt x="39" y="546"/>
                    <a:pt x="39" y="547"/>
                    <a:pt x="40" y="547"/>
                  </a:cubicBezTo>
                  <a:cubicBezTo>
                    <a:pt x="43" y="549"/>
                    <a:pt x="43" y="549"/>
                    <a:pt x="43" y="549"/>
                  </a:cubicBezTo>
                  <a:cubicBezTo>
                    <a:pt x="45" y="545"/>
                    <a:pt x="45" y="545"/>
                    <a:pt x="45" y="545"/>
                  </a:cubicBezTo>
                  <a:cubicBezTo>
                    <a:pt x="42" y="543"/>
                    <a:pt x="42" y="543"/>
                    <a:pt x="42" y="543"/>
                  </a:cubicBezTo>
                  <a:cubicBezTo>
                    <a:pt x="41" y="543"/>
                    <a:pt x="41" y="544"/>
                    <a:pt x="41" y="544"/>
                  </a:cubicBezTo>
                  <a:cubicBezTo>
                    <a:pt x="41" y="545"/>
                    <a:pt x="41" y="545"/>
                    <a:pt x="41" y="545"/>
                  </a:cubicBezTo>
                  <a:cubicBezTo>
                    <a:pt x="41" y="546"/>
                    <a:pt x="41" y="546"/>
                    <a:pt x="41" y="546"/>
                  </a:cubicBezTo>
                  <a:cubicBezTo>
                    <a:pt x="41" y="547"/>
                    <a:pt x="41" y="547"/>
                    <a:pt x="42" y="548"/>
                  </a:cubicBezTo>
                  <a:cubicBezTo>
                    <a:pt x="42" y="549"/>
                    <a:pt x="43" y="551"/>
                    <a:pt x="44" y="554"/>
                  </a:cubicBezTo>
                  <a:cubicBezTo>
                    <a:pt x="46" y="557"/>
                    <a:pt x="49" y="562"/>
                    <a:pt x="51" y="566"/>
                  </a:cubicBezTo>
                  <a:cubicBezTo>
                    <a:pt x="52" y="568"/>
                    <a:pt x="53" y="570"/>
                    <a:pt x="53" y="572"/>
                  </a:cubicBezTo>
                  <a:cubicBezTo>
                    <a:pt x="54" y="572"/>
                    <a:pt x="54" y="573"/>
                    <a:pt x="54" y="573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6" y="573"/>
                    <a:pt x="56" y="573"/>
                    <a:pt x="56" y="573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6" y="573"/>
                    <a:pt x="56" y="573"/>
                    <a:pt x="56" y="573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4" y="572"/>
                    <a:pt x="54" y="572"/>
                    <a:pt x="54" y="572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4" y="572"/>
                    <a:pt x="54" y="572"/>
                    <a:pt x="54" y="572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4" y="571"/>
                    <a:pt x="54" y="571"/>
                    <a:pt x="54" y="571"/>
                  </a:cubicBezTo>
                  <a:cubicBezTo>
                    <a:pt x="54" y="572"/>
                    <a:pt x="54" y="572"/>
                    <a:pt x="54" y="572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4" y="571"/>
                    <a:pt x="54" y="571"/>
                    <a:pt x="54" y="571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5" y="570"/>
                    <a:pt x="55" y="570"/>
                    <a:pt x="55" y="570"/>
                  </a:cubicBezTo>
                  <a:cubicBezTo>
                    <a:pt x="54" y="570"/>
                    <a:pt x="54" y="571"/>
                    <a:pt x="54" y="571"/>
                  </a:cubicBezTo>
                  <a:cubicBezTo>
                    <a:pt x="58" y="572"/>
                    <a:pt x="58" y="572"/>
                    <a:pt x="58" y="572"/>
                  </a:cubicBezTo>
                  <a:cubicBezTo>
                    <a:pt x="55" y="570"/>
                    <a:pt x="55" y="570"/>
                    <a:pt x="55" y="570"/>
                  </a:cubicBezTo>
                  <a:cubicBezTo>
                    <a:pt x="53" y="572"/>
                    <a:pt x="54" y="574"/>
                    <a:pt x="56" y="576"/>
                  </a:cubicBezTo>
                  <a:cubicBezTo>
                    <a:pt x="62" y="579"/>
                    <a:pt x="62" y="579"/>
                    <a:pt x="62" y="579"/>
                  </a:cubicBezTo>
                  <a:cubicBezTo>
                    <a:pt x="64" y="576"/>
                    <a:pt x="64" y="576"/>
                    <a:pt x="64" y="576"/>
                  </a:cubicBezTo>
                  <a:cubicBezTo>
                    <a:pt x="60" y="576"/>
                    <a:pt x="60" y="576"/>
                    <a:pt x="60" y="576"/>
                  </a:cubicBezTo>
                  <a:cubicBezTo>
                    <a:pt x="60" y="576"/>
                    <a:pt x="60" y="576"/>
                    <a:pt x="60" y="577"/>
                  </a:cubicBezTo>
                  <a:cubicBezTo>
                    <a:pt x="60" y="577"/>
                    <a:pt x="60" y="577"/>
                    <a:pt x="60" y="577"/>
                  </a:cubicBezTo>
                  <a:cubicBezTo>
                    <a:pt x="61" y="578"/>
                    <a:pt x="61" y="578"/>
                    <a:pt x="61" y="578"/>
                  </a:cubicBezTo>
                  <a:cubicBezTo>
                    <a:pt x="61" y="579"/>
                    <a:pt x="63" y="584"/>
                    <a:pt x="65" y="588"/>
                  </a:cubicBezTo>
                  <a:cubicBezTo>
                    <a:pt x="66" y="590"/>
                    <a:pt x="67" y="592"/>
                    <a:pt x="67" y="593"/>
                  </a:cubicBezTo>
                  <a:cubicBezTo>
                    <a:pt x="68" y="594"/>
                    <a:pt x="68" y="595"/>
                    <a:pt x="68" y="595"/>
                  </a:cubicBezTo>
                  <a:cubicBezTo>
                    <a:pt x="68" y="596"/>
                    <a:pt x="68" y="596"/>
                    <a:pt x="68" y="596"/>
                  </a:cubicBezTo>
                  <a:cubicBezTo>
                    <a:pt x="70" y="595"/>
                    <a:pt x="70" y="595"/>
                    <a:pt x="70" y="595"/>
                  </a:cubicBezTo>
                  <a:cubicBezTo>
                    <a:pt x="68" y="596"/>
                    <a:pt x="68" y="596"/>
                    <a:pt x="68" y="596"/>
                  </a:cubicBezTo>
                  <a:cubicBezTo>
                    <a:pt x="68" y="596"/>
                    <a:pt x="68" y="596"/>
                    <a:pt x="68" y="596"/>
                  </a:cubicBezTo>
                  <a:cubicBezTo>
                    <a:pt x="70" y="595"/>
                    <a:pt x="70" y="595"/>
                    <a:pt x="70" y="595"/>
                  </a:cubicBezTo>
                  <a:cubicBezTo>
                    <a:pt x="68" y="596"/>
                    <a:pt x="68" y="596"/>
                    <a:pt x="68" y="596"/>
                  </a:cubicBezTo>
                  <a:cubicBezTo>
                    <a:pt x="72" y="595"/>
                    <a:pt x="72" y="595"/>
                    <a:pt x="72" y="595"/>
                  </a:cubicBezTo>
                  <a:cubicBezTo>
                    <a:pt x="68" y="595"/>
                    <a:pt x="68" y="595"/>
                    <a:pt x="68" y="595"/>
                  </a:cubicBezTo>
                  <a:cubicBezTo>
                    <a:pt x="68" y="595"/>
                    <a:pt x="68" y="595"/>
                    <a:pt x="68" y="596"/>
                  </a:cubicBezTo>
                  <a:cubicBezTo>
                    <a:pt x="72" y="595"/>
                    <a:pt x="72" y="595"/>
                    <a:pt x="72" y="595"/>
                  </a:cubicBezTo>
                  <a:cubicBezTo>
                    <a:pt x="68" y="595"/>
                    <a:pt x="68" y="595"/>
                    <a:pt x="68" y="595"/>
                  </a:cubicBezTo>
                  <a:cubicBezTo>
                    <a:pt x="72" y="595"/>
                    <a:pt x="72" y="595"/>
                    <a:pt x="72" y="595"/>
                  </a:cubicBezTo>
                  <a:cubicBezTo>
                    <a:pt x="69" y="593"/>
                    <a:pt x="69" y="593"/>
                    <a:pt x="69" y="593"/>
                  </a:cubicBezTo>
                  <a:cubicBezTo>
                    <a:pt x="68" y="594"/>
                    <a:pt x="68" y="594"/>
                    <a:pt x="68" y="595"/>
                  </a:cubicBezTo>
                  <a:cubicBezTo>
                    <a:pt x="72" y="595"/>
                    <a:pt x="72" y="595"/>
                    <a:pt x="72" y="595"/>
                  </a:cubicBezTo>
                  <a:cubicBezTo>
                    <a:pt x="69" y="593"/>
                    <a:pt x="69" y="593"/>
                    <a:pt x="69" y="593"/>
                  </a:cubicBezTo>
                  <a:cubicBezTo>
                    <a:pt x="68" y="595"/>
                    <a:pt x="68" y="597"/>
                    <a:pt x="70" y="598"/>
                  </a:cubicBezTo>
                  <a:cubicBezTo>
                    <a:pt x="76" y="602"/>
                    <a:pt x="76" y="602"/>
                    <a:pt x="76" y="602"/>
                  </a:cubicBezTo>
                  <a:cubicBezTo>
                    <a:pt x="78" y="599"/>
                    <a:pt x="78" y="599"/>
                    <a:pt x="78" y="599"/>
                  </a:cubicBezTo>
                  <a:cubicBezTo>
                    <a:pt x="75" y="596"/>
                    <a:pt x="75" y="596"/>
                    <a:pt x="75" y="596"/>
                  </a:cubicBezTo>
                  <a:cubicBezTo>
                    <a:pt x="74" y="597"/>
                    <a:pt x="74" y="598"/>
                    <a:pt x="74" y="599"/>
                  </a:cubicBezTo>
                  <a:cubicBezTo>
                    <a:pt x="74" y="599"/>
                    <a:pt x="74" y="600"/>
                    <a:pt x="74" y="600"/>
                  </a:cubicBezTo>
                  <a:cubicBezTo>
                    <a:pt x="75" y="600"/>
                    <a:pt x="75" y="601"/>
                    <a:pt x="75" y="601"/>
                  </a:cubicBezTo>
                  <a:cubicBezTo>
                    <a:pt x="75" y="602"/>
                    <a:pt x="76" y="603"/>
                    <a:pt x="77" y="604"/>
                  </a:cubicBezTo>
                  <a:cubicBezTo>
                    <a:pt x="80" y="608"/>
                    <a:pt x="86" y="616"/>
                    <a:pt x="91" y="623"/>
                  </a:cubicBezTo>
                  <a:cubicBezTo>
                    <a:pt x="96" y="629"/>
                    <a:pt x="101" y="635"/>
                    <a:pt x="101" y="635"/>
                  </a:cubicBezTo>
                  <a:cubicBezTo>
                    <a:pt x="101" y="635"/>
                    <a:pt x="102" y="636"/>
                    <a:pt x="102" y="636"/>
                  </a:cubicBezTo>
                  <a:cubicBezTo>
                    <a:pt x="122" y="649"/>
                    <a:pt x="122" y="649"/>
                    <a:pt x="122" y="649"/>
                  </a:cubicBezTo>
                  <a:cubicBezTo>
                    <a:pt x="124" y="650"/>
                    <a:pt x="127" y="649"/>
                    <a:pt x="128" y="647"/>
                  </a:cubicBezTo>
                  <a:cubicBezTo>
                    <a:pt x="129" y="645"/>
                    <a:pt x="129" y="642"/>
                    <a:pt x="127" y="64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135"/>
            <p:cNvSpPr/>
            <p:nvPr/>
          </p:nvSpPr>
          <p:spPr bwMode="auto">
            <a:xfrm>
              <a:off x="4110174" y="2240073"/>
              <a:ext cx="427038" cy="758825"/>
            </a:xfrm>
            <a:custGeom>
              <a:avLst/>
              <a:gdLst>
                <a:gd name="T0" fmla="*/ 7 w 272"/>
                <a:gd name="T1" fmla="*/ 479 h 482"/>
                <a:gd name="T2" fmla="*/ 23 w 272"/>
                <a:gd name="T3" fmla="*/ 479 h 482"/>
                <a:gd name="T4" fmla="*/ 30 w 272"/>
                <a:gd name="T5" fmla="*/ 478 h 482"/>
                <a:gd name="T6" fmla="*/ 29 w 272"/>
                <a:gd name="T7" fmla="*/ 478 h 482"/>
                <a:gd name="T8" fmla="*/ 49 w 272"/>
                <a:gd name="T9" fmla="*/ 468 h 482"/>
                <a:gd name="T10" fmla="*/ 102 w 272"/>
                <a:gd name="T11" fmla="*/ 474 h 482"/>
                <a:gd name="T12" fmla="*/ 119 w 272"/>
                <a:gd name="T13" fmla="*/ 469 h 482"/>
                <a:gd name="T14" fmla="*/ 140 w 272"/>
                <a:gd name="T15" fmla="*/ 461 h 482"/>
                <a:gd name="T16" fmla="*/ 171 w 272"/>
                <a:gd name="T17" fmla="*/ 444 h 482"/>
                <a:gd name="T18" fmla="*/ 181 w 272"/>
                <a:gd name="T19" fmla="*/ 432 h 482"/>
                <a:gd name="T20" fmla="*/ 184 w 272"/>
                <a:gd name="T21" fmla="*/ 435 h 482"/>
                <a:gd name="T22" fmla="*/ 191 w 272"/>
                <a:gd name="T23" fmla="*/ 427 h 482"/>
                <a:gd name="T24" fmla="*/ 214 w 272"/>
                <a:gd name="T25" fmla="*/ 397 h 482"/>
                <a:gd name="T26" fmla="*/ 236 w 272"/>
                <a:gd name="T27" fmla="*/ 373 h 482"/>
                <a:gd name="T28" fmla="*/ 242 w 272"/>
                <a:gd name="T29" fmla="*/ 343 h 482"/>
                <a:gd name="T30" fmla="*/ 245 w 272"/>
                <a:gd name="T31" fmla="*/ 346 h 482"/>
                <a:gd name="T32" fmla="*/ 258 w 272"/>
                <a:gd name="T33" fmla="*/ 332 h 482"/>
                <a:gd name="T34" fmla="*/ 263 w 272"/>
                <a:gd name="T35" fmla="*/ 276 h 482"/>
                <a:gd name="T36" fmla="*/ 268 w 272"/>
                <a:gd name="T37" fmla="*/ 250 h 482"/>
                <a:gd name="T38" fmla="*/ 269 w 272"/>
                <a:gd name="T39" fmla="*/ 243 h 482"/>
                <a:gd name="T40" fmla="*/ 264 w 272"/>
                <a:gd name="T41" fmla="*/ 243 h 482"/>
                <a:gd name="T42" fmla="*/ 264 w 272"/>
                <a:gd name="T43" fmla="*/ 225 h 482"/>
                <a:gd name="T44" fmla="*/ 262 w 272"/>
                <a:gd name="T45" fmla="*/ 168 h 482"/>
                <a:gd name="T46" fmla="*/ 242 w 272"/>
                <a:gd name="T47" fmla="*/ 109 h 482"/>
                <a:gd name="T48" fmla="*/ 237 w 272"/>
                <a:gd name="T49" fmla="*/ 87 h 482"/>
                <a:gd name="T50" fmla="*/ 232 w 272"/>
                <a:gd name="T51" fmla="*/ 88 h 482"/>
                <a:gd name="T52" fmla="*/ 185 w 272"/>
                <a:gd name="T53" fmla="*/ 12 h 482"/>
                <a:gd name="T54" fmla="*/ 170 w 272"/>
                <a:gd name="T55" fmla="*/ 0 h 482"/>
                <a:gd name="T56" fmla="*/ 170 w 272"/>
                <a:gd name="T57" fmla="*/ 0 h 482"/>
                <a:gd name="T58" fmla="*/ 167 w 272"/>
                <a:gd name="T59" fmla="*/ 4 h 482"/>
                <a:gd name="T60" fmla="*/ 172 w 272"/>
                <a:gd name="T61" fmla="*/ 4 h 482"/>
                <a:gd name="T62" fmla="*/ 178 w 272"/>
                <a:gd name="T63" fmla="*/ 16 h 482"/>
                <a:gd name="T64" fmla="*/ 181 w 272"/>
                <a:gd name="T65" fmla="*/ 13 h 482"/>
                <a:gd name="T66" fmla="*/ 177 w 272"/>
                <a:gd name="T67" fmla="*/ 10 h 482"/>
                <a:gd name="T68" fmla="*/ 232 w 272"/>
                <a:gd name="T69" fmla="*/ 88 h 482"/>
                <a:gd name="T70" fmla="*/ 252 w 272"/>
                <a:gd name="T71" fmla="*/ 142 h 482"/>
                <a:gd name="T72" fmla="*/ 260 w 272"/>
                <a:gd name="T73" fmla="*/ 191 h 482"/>
                <a:gd name="T74" fmla="*/ 258 w 272"/>
                <a:gd name="T75" fmla="*/ 241 h 482"/>
                <a:gd name="T76" fmla="*/ 258 w 272"/>
                <a:gd name="T77" fmla="*/ 261 h 482"/>
                <a:gd name="T78" fmla="*/ 263 w 272"/>
                <a:gd name="T79" fmla="*/ 262 h 482"/>
                <a:gd name="T80" fmla="*/ 262 w 272"/>
                <a:gd name="T81" fmla="*/ 281 h 482"/>
                <a:gd name="T82" fmla="*/ 252 w 272"/>
                <a:gd name="T83" fmla="*/ 334 h 482"/>
                <a:gd name="T84" fmla="*/ 252 w 272"/>
                <a:gd name="T85" fmla="*/ 328 h 482"/>
                <a:gd name="T86" fmla="*/ 240 w 272"/>
                <a:gd name="T87" fmla="*/ 347 h 482"/>
                <a:gd name="T88" fmla="*/ 227 w 272"/>
                <a:gd name="T89" fmla="*/ 378 h 482"/>
                <a:gd name="T90" fmla="*/ 201 w 272"/>
                <a:gd name="T91" fmla="*/ 416 h 482"/>
                <a:gd name="T92" fmla="*/ 189 w 272"/>
                <a:gd name="T93" fmla="*/ 422 h 482"/>
                <a:gd name="T94" fmla="*/ 189 w 272"/>
                <a:gd name="T95" fmla="*/ 421 h 482"/>
                <a:gd name="T96" fmla="*/ 179 w 272"/>
                <a:gd name="T97" fmla="*/ 435 h 482"/>
                <a:gd name="T98" fmla="*/ 155 w 272"/>
                <a:gd name="T99" fmla="*/ 458 h 482"/>
                <a:gd name="T100" fmla="*/ 116 w 272"/>
                <a:gd name="T101" fmla="*/ 468 h 482"/>
                <a:gd name="T102" fmla="*/ 100 w 272"/>
                <a:gd name="T103" fmla="*/ 466 h 482"/>
                <a:gd name="T104" fmla="*/ 101 w 272"/>
                <a:gd name="T105" fmla="*/ 466 h 482"/>
                <a:gd name="T106" fmla="*/ 47 w 272"/>
                <a:gd name="T107" fmla="*/ 468 h 482"/>
                <a:gd name="T108" fmla="*/ 52 w 272"/>
                <a:gd name="T109" fmla="*/ 475 h 482"/>
                <a:gd name="T110" fmla="*/ 51 w 272"/>
                <a:gd name="T111" fmla="*/ 471 h 482"/>
                <a:gd name="T112" fmla="*/ 25 w 272"/>
                <a:gd name="T113" fmla="*/ 472 h 482"/>
                <a:gd name="T114" fmla="*/ 3 w 272"/>
                <a:gd name="T115" fmla="*/ 47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2" h="482">
                  <a:moveTo>
                    <a:pt x="10" y="473"/>
                  </a:moveTo>
                  <a:cubicBezTo>
                    <a:pt x="8" y="472"/>
                    <a:pt x="8" y="472"/>
                    <a:pt x="8" y="472"/>
                  </a:cubicBezTo>
                  <a:cubicBezTo>
                    <a:pt x="5" y="475"/>
                    <a:pt x="5" y="475"/>
                    <a:pt x="5" y="475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5" y="475"/>
                    <a:pt x="5" y="475"/>
                    <a:pt x="5" y="475"/>
                  </a:cubicBezTo>
                  <a:cubicBezTo>
                    <a:pt x="8" y="479"/>
                    <a:pt x="8" y="479"/>
                    <a:pt x="8" y="479"/>
                  </a:cubicBezTo>
                  <a:cubicBezTo>
                    <a:pt x="8" y="479"/>
                    <a:pt x="8" y="478"/>
                    <a:pt x="9" y="478"/>
                  </a:cubicBezTo>
                  <a:cubicBezTo>
                    <a:pt x="5" y="475"/>
                    <a:pt x="5" y="475"/>
                    <a:pt x="5" y="475"/>
                  </a:cubicBezTo>
                  <a:cubicBezTo>
                    <a:pt x="8" y="479"/>
                    <a:pt x="8" y="479"/>
                    <a:pt x="8" y="479"/>
                  </a:cubicBezTo>
                  <a:cubicBezTo>
                    <a:pt x="5" y="475"/>
                    <a:pt x="5" y="475"/>
                    <a:pt x="5" y="475"/>
                  </a:cubicBezTo>
                  <a:cubicBezTo>
                    <a:pt x="7" y="479"/>
                    <a:pt x="7" y="479"/>
                    <a:pt x="7" y="479"/>
                  </a:cubicBezTo>
                  <a:cubicBezTo>
                    <a:pt x="7" y="479"/>
                    <a:pt x="7" y="479"/>
                    <a:pt x="8" y="479"/>
                  </a:cubicBezTo>
                  <a:cubicBezTo>
                    <a:pt x="5" y="475"/>
                    <a:pt x="5" y="475"/>
                    <a:pt x="5" y="475"/>
                  </a:cubicBezTo>
                  <a:cubicBezTo>
                    <a:pt x="7" y="479"/>
                    <a:pt x="7" y="479"/>
                    <a:pt x="7" y="479"/>
                  </a:cubicBezTo>
                  <a:cubicBezTo>
                    <a:pt x="6" y="476"/>
                    <a:pt x="6" y="476"/>
                    <a:pt x="6" y="476"/>
                  </a:cubicBezTo>
                  <a:cubicBezTo>
                    <a:pt x="6" y="479"/>
                    <a:pt x="6" y="479"/>
                    <a:pt x="6" y="479"/>
                  </a:cubicBezTo>
                  <a:cubicBezTo>
                    <a:pt x="7" y="479"/>
                    <a:pt x="7" y="479"/>
                    <a:pt x="7" y="479"/>
                  </a:cubicBezTo>
                  <a:cubicBezTo>
                    <a:pt x="6" y="476"/>
                    <a:pt x="6" y="476"/>
                    <a:pt x="6" y="476"/>
                  </a:cubicBezTo>
                  <a:cubicBezTo>
                    <a:pt x="6" y="479"/>
                    <a:pt x="6" y="479"/>
                    <a:pt x="6" y="479"/>
                  </a:cubicBezTo>
                  <a:cubicBezTo>
                    <a:pt x="6" y="479"/>
                    <a:pt x="6" y="479"/>
                    <a:pt x="6" y="479"/>
                  </a:cubicBezTo>
                  <a:cubicBezTo>
                    <a:pt x="7" y="479"/>
                    <a:pt x="9" y="479"/>
                    <a:pt x="11" y="479"/>
                  </a:cubicBezTo>
                  <a:cubicBezTo>
                    <a:pt x="15" y="479"/>
                    <a:pt x="19" y="479"/>
                    <a:pt x="23" y="479"/>
                  </a:cubicBezTo>
                  <a:cubicBezTo>
                    <a:pt x="27" y="479"/>
                    <a:pt x="29" y="479"/>
                    <a:pt x="29" y="479"/>
                  </a:cubicBezTo>
                  <a:cubicBezTo>
                    <a:pt x="31" y="479"/>
                    <a:pt x="33" y="478"/>
                    <a:pt x="34" y="476"/>
                  </a:cubicBezTo>
                  <a:cubicBezTo>
                    <a:pt x="34" y="474"/>
                    <a:pt x="33" y="472"/>
                    <a:pt x="32" y="471"/>
                  </a:cubicBezTo>
                  <a:cubicBezTo>
                    <a:pt x="31" y="470"/>
                    <a:pt x="31" y="470"/>
                    <a:pt x="31" y="470"/>
                  </a:cubicBezTo>
                  <a:cubicBezTo>
                    <a:pt x="29" y="474"/>
                    <a:pt x="29" y="474"/>
                    <a:pt x="29" y="474"/>
                  </a:cubicBezTo>
                  <a:cubicBezTo>
                    <a:pt x="32" y="476"/>
                    <a:pt x="32" y="476"/>
                    <a:pt x="32" y="476"/>
                  </a:cubicBezTo>
                  <a:cubicBezTo>
                    <a:pt x="29" y="474"/>
                    <a:pt x="29" y="474"/>
                    <a:pt x="29" y="474"/>
                  </a:cubicBezTo>
                  <a:cubicBezTo>
                    <a:pt x="30" y="478"/>
                    <a:pt x="30" y="478"/>
                    <a:pt x="30" y="478"/>
                  </a:cubicBezTo>
                  <a:cubicBezTo>
                    <a:pt x="31" y="478"/>
                    <a:pt x="31" y="478"/>
                    <a:pt x="32" y="476"/>
                  </a:cubicBezTo>
                  <a:cubicBezTo>
                    <a:pt x="29" y="474"/>
                    <a:pt x="29" y="474"/>
                    <a:pt x="29" y="474"/>
                  </a:cubicBezTo>
                  <a:cubicBezTo>
                    <a:pt x="30" y="478"/>
                    <a:pt x="30" y="478"/>
                    <a:pt x="30" y="478"/>
                  </a:cubicBezTo>
                  <a:cubicBezTo>
                    <a:pt x="29" y="474"/>
                    <a:pt x="29" y="474"/>
                    <a:pt x="29" y="474"/>
                  </a:cubicBezTo>
                  <a:cubicBezTo>
                    <a:pt x="29" y="478"/>
                    <a:pt x="29" y="478"/>
                    <a:pt x="29" y="478"/>
                  </a:cubicBezTo>
                  <a:cubicBezTo>
                    <a:pt x="29" y="478"/>
                    <a:pt x="30" y="478"/>
                    <a:pt x="30" y="478"/>
                  </a:cubicBezTo>
                  <a:cubicBezTo>
                    <a:pt x="29" y="474"/>
                    <a:pt x="29" y="474"/>
                    <a:pt x="29" y="474"/>
                  </a:cubicBezTo>
                  <a:cubicBezTo>
                    <a:pt x="29" y="478"/>
                    <a:pt x="29" y="478"/>
                    <a:pt x="29" y="478"/>
                  </a:cubicBezTo>
                  <a:cubicBezTo>
                    <a:pt x="29" y="476"/>
                    <a:pt x="29" y="476"/>
                    <a:pt x="29" y="476"/>
                  </a:cubicBezTo>
                  <a:cubicBezTo>
                    <a:pt x="29" y="478"/>
                    <a:pt x="29" y="478"/>
                    <a:pt x="29" y="478"/>
                  </a:cubicBezTo>
                  <a:cubicBezTo>
                    <a:pt x="29" y="478"/>
                    <a:pt x="29" y="478"/>
                    <a:pt x="29" y="478"/>
                  </a:cubicBezTo>
                  <a:cubicBezTo>
                    <a:pt x="29" y="476"/>
                    <a:pt x="29" y="476"/>
                    <a:pt x="29" y="476"/>
                  </a:cubicBezTo>
                  <a:cubicBezTo>
                    <a:pt x="29" y="478"/>
                    <a:pt x="29" y="478"/>
                    <a:pt x="29" y="478"/>
                  </a:cubicBezTo>
                  <a:cubicBezTo>
                    <a:pt x="29" y="478"/>
                    <a:pt x="29" y="478"/>
                    <a:pt x="29" y="478"/>
                  </a:cubicBezTo>
                  <a:cubicBezTo>
                    <a:pt x="30" y="478"/>
                    <a:pt x="32" y="478"/>
                    <a:pt x="33" y="479"/>
                  </a:cubicBezTo>
                  <a:cubicBezTo>
                    <a:pt x="36" y="479"/>
                    <a:pt x="40" y="479"/>
                    <a:pt x="43" y="479"/>
                  </a:cubicBezTo>
                  <a:cubicBezTo>
                    <a:pt x="47" y="479"/>
                    <a:pt x="50" y="480"/>
                    <a:pt x="51" y="480"/>
                  </a:cubicBezTo>
                  <a:cubicBezTo>
                    <a:pt x="52" y="480"/>
                    <a:pt x="52" y="480"/>
                    <a:pt x="52" y="480"/>
                  </a:cubicBezTo>
                  <a:cubicBezTo>
                    <a:pt x="53" y="479"/>
                    <a:pt x="53" y="479"/>
                    <a:pt x="53" y="479"/>
                  </a:cubicBezTo>
                  <a:cubicBezTo>
                    <a:pt x="53" y="479"/>
                    <a:pt x="53" y="479"/>
                    <a:pt x="53" y="479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54" y="479"/>
                    <a:pt x="55" y="478"/>
                    <a:pt x="55" y="478"/>
                  </a:cubicBezTo>
                  <a:cubicBezTo>
                    <a:pt x="56" y="477"/>
                    <a:pt x="56" y="475"/>
                    <a:pt x="56" y="474"/>
                  </a:cubicBezTo>
                  <a:cubicBezTo>
                    <a:pt x="56" y="473"/>
                    <a:pt x="55" y="472"/>
                    <a:pt x="54" y="472"/>
                  </a:cubicBezTo>
                  <a:cubicBezTo>
                    <a:pt x="49" y="468"/>
                    <a:pt x="49" y="468"/>
                    <a:pt x="49" y="468"/>
                  </a:cubicBezTo>
                  <a:cubicBezTo>
                    <a:pt x="46" y="472"/>
                    <a:pt x="46" y="472"/>
                    <a:pt x="46" y="472"/>
                  </a:cubicBezTo>
                  <a:cubicBezTo>
                    <a:pt x="46" y="476"/>
                    <a:pt x="46" y="476"/>
                    <a:pt x="46" y="476"/>
                  </a:cubicBezTo>
                  <a:cubicBezTo>
                    <a:pt x="77" y="479"/>
                    <a:pt x="77" y="479"/>
                    <a:pt x="77" y="479"/>
                  </a:cubicBezTo>
                  <a:cubicBezTo>
                    <a:pt x="79" y="479"/>
                    <a:pt x="81" y="478"/>
                    <a:pt x="81" y="476"/>
                  </a:cubicBezTo>
                  <a:cubicBezTo>
                    <a:pt x="82" y="474"/>
                    <a:pt x="81" y="472"/>
                    <a:pt x="80" y="471"/>
                  </a:cubicBezTo>
                  <a:cubicBezTo>
                    <a:pt x="78" y="470"/>
                    <a:pt x="78" y="470"/>
                    <a:pt x="78" y="470"/>
                  </a:cubicBezTo>
                  <a:cubicBezTo>
                    <a:pt x="76" y="474"/>
                    <a:pt x="76" y="474"/>
                    <a:pt x="76" y="474"/>
                  </a:cubicBezTo>
                  <a:cubicBezTo>
                    <a:pt x="77" y="478"/>
                    <a:pt x="77" y="478"/>
                    <a:pt x="77" y="478"/>
                  </a:cubicBezTo>
                  <a:cubicBezTo>
                    <a:pt x="77" y="478"/>
                    <a:pt x="83" y="477"/>
                    <a:pt x="90" y="476"/>
                  </a:cubicBezTo>
                  <a:cubicBezTo>
                    <a:pt x="93" y="476"/>
                    <a:pt x="97" y="475"/>
                    <a:pt x="99" y="475"/>
                  </a:cubicBezTo>
                  <a:cubicBezTo>
                    <a:pt x="100" y="474"/>
                    <a:pt x="102" y="474"/>
                    <a:pt x="102" y="474"/>
                  </a:cubicBezTo>
                  <a:cubicBezTo>
                    <a:pt x="103" y="474"/>
                    <a:pt x="103" y="474"/>
                    <a:pt x="104" y="474"/>
                  </a:cubicBezTo>
                  <a:cubicBezTo>
                    <a:pt x="104" y="474"/>
                    <a:pt x="104" y="474"/>
                    <a:pt x="104" y="474"/>
                  </a:cubicBezTo>
                  <a:cubicBezTo>
                    <a:pt x="105" y="473"/>
                    <a:pt x="105" y="473"/>
                    <a:pt x="105" y="473"/>
                  </a:cubicBezTo>
                  <a:cubicBezTo>
                    <a:pt x="105" y="473"/>
                    <a:pt x="105" y="473"/>
                    <a:pt x="105" y="473"/>
                  </a:cubicBezTo>
                  <a:cubicBezTo>
                    <a:pt x="106" y="473"/>
                    <a:pt x="106" y="472"/>
                    <a:pt x="106" y="472"/>
                  </a:cubicBezTo>
                  <a:cubicBezTo>
                    <a:pt x="107" y="471"/>
                    <a:pt x="107" y="470"/>
                    <a:pt x="107" y="469"/>
                  </a:cubicBezTo>
                  <a:cubicBezTo>
                    <a:pt x="107" y="467"/>
                    <a:pt x="106" y="466"/>
                    <a:pt x="105" y="466"/>
                  </a:cubicBezTo>
                  <a:cubicBezTo>
                    <a:pt x="103" y="465"/>
                    <a:pt x="103" y="465"/>
                    <a:pt x="103" y="465"/>
                  </a:cubicBezTo>
                  <a:cubicBezTo>
                    <a:pt x="101" y="468"/>
                    <a:pt x="101" y="468"/>
                    <a:pt x="101" y="468"/>
                  </a:cubicBezTo>
                  <a:cubicBezTo>
                    <a:pt x="102" y="473"/>
                    <a:pt x="102" y="473"/>
                    <a:pt x="102" y="473"/>
                  </a:cubicBezTo>
                  <a:cubicBezTo>
                    <a:pt x="119" y="469"/>
                    <a:pt x="119" y="469"/>
                    <a:pt x="119" y="469"/>
                  </a:cubicBezTo>
                  <a:cubicBezTo>
                    <a:pt x="121" y="469"/>
                    <a:pt x="123" y="467"/>
                    <a:pt x="123" y="466"/>
                  </a:cubicBezTo>
                  <a:cubicBezTo>
                    <a:pt x="123" y="464"/>
                    <a:pt x="122" y="462"/>
                    <a:pt x="121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118" y="464"/>
                    <a:pt x="118" y="464"/>
                    <a:pt x="118" y="464"/>
                  </a:cubicBezTo>
                  <a:cubicBezTo>
                    <a:pt x="119" y="469"/>
                    <a:pt x="119" y="469"/>
                    <a:pt x="119" y="469"/>
                  </a:cubicBezTo>
                  <a:cubicBezTo>
                    <a:pt x="144" y="464"/>
                    <a:pt x="144" y="464"/>
                    <a:pt x="144" y="464"/>
                  </a:cubicBezTo>
                  <a:cubicBezTo>
                    <a:pt x="146" y="463"/>
                    <a:pt x="147" y="462"/>
                    <a:pt x="147" y="460"/>
                  </a:cubicBezTo>
                  <a:cubicBezTo>
                    <a:pt x="147" y="458"/>
                    <a:pt x="147" y="457"/>
                    <a:pt x="145" y="456"/>
                  </a:cubicBezTo>
                  <a:cubicBezTo>
                    <a:pt x="142" y="453"/>
                    <a:pt x="142" y="453"/>
                    <a:pt x="142" y="453"/>
                  </a:cubicBezTo>
                  <a:cubicBezTo>
                    <a:pt x="139" y="457"/>
                    <a:pt x="139" y="457"/>
                    <a:pt x="139" y="457"/>
                  </a:cubicBezTo>
                  <a:cubicBezTo>
                    <a:pt x="140" y="461"/>
                    <a:pt x="140" y="461"/>
                    <a:pt x="140" y="461"/>
                  </a:cubicBezTo>
                  <a:cubicBezTo>
                    <a:pt x="158" y="459"/>
                    <a:pt x="158" y="459"/>
                    <a:pt x="158" y="459"/>
                  </a:cubicBezTo>
                  <a:cubicBezTo>
                    <a:pt x="159" y="458"/>
                    <a:pt x="161" y="457"/>
                    <a:pt x="161" y="455"/>
                  </a:cubicBezTo>
                  <a:cubicBezTo>
                    <a:pt x="162" y="454"/>
                    <a:pt x="161" y="452"/>
                    <a:pt x="159" y="451"/>
                  </a:cubicBezTo>
                  <a:cubicBezTo>
                    <a:pt x="152" y="446"/>
                    <a:pt x="152" y="446"/>
                    <a:pt x="152" y="446"/>
                  </a:cubicBezTo>
                  <a:cubicBezTo>
                    <a:pt x="150" y="450"/>
                    <a:pt x="150" y="450"/>
                    <a:pt x="150" y="450"/>
                  </a:cubicBezTo>
                  <a:cubicBezTo>
                    <a:pt x="151" y="454"/>
                    <a:pt x="151" y="454"/>
                    <a:pt x="151" y="454"/>
                  </a:cubicBezTo>
                  <a:cubicBezTo>
                    <a:pt x="174" y="450"/>
                    <a:pt x="174" y="450"/>
                    <a:pt x="174" y="450"/>
                  </a:cubicBezTo>
                  <a:cubicBezTo>
                    <a:pt x="176" y="450"/>
                    <a:pt x="177" y="449"/>
                    <a:pt x="178" y="447"/>
                  </a:cubicBezTo>
                  <a:cubicBezTo>
                    <a:pt x="178" y="445"/>
                    <a:pt x="177" y="443"/>
                    <a:pt x="176" y="442"/>
                  </a:cubicBezTo>
                  <a:cubicBezTo>
                    <a:pt x="173" y="441"/>
                    <a:pt x="173" y="441"/>
                    <a:pt x="173" y="441"/>
                  </a:cubicBezTo>
                  <a:cubicBezTo>
                    <a:pt x="171" y="444"/>
                    <a:pt x="171" y="444"/>
                    <a:pt x="171" y="444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90" y="440"/>
                    <a:pt x="190" y="440"/>
                    <a:pt x="190" y="440"/>
                  </a:cubicBezTo>
                  <a:cubicBezTo>
                    <a:pt x="191" y="439"/>
                    <a:pt x="192" y="438"/>
                    <a:pt x="192" y="436"/>
                  </a:cubicBezTo>
                  <a:cubicBezTo>
                    <a:pt x="192" y="434"/>
                    <a:pt x="191" y="433"/>
                    <a:pt x="190" y="432"/>
                  </a:cubicBezTo>
                  <a:cubicBezTo>
                    <a:pt x="183" y="428"/>
                    <a:pt x="183" y="428"/>
                    <a:pt x="183" y="428"/>
                  </a:cubicBezTo>
                  <a:cubicBezTo>
                    <a:pt x="181" y="432"/>
                    <a:pt x="181" y="432"/>
                    <a:pt x="181" y="432"/>
                  </a:cubicBezTo>
                  <a:cubicBezTo>
                    <a:pt x="185" y="434"/>
                    <a:pt x="185" y="434"/>
                    <a:pt x="185" y="434"/>
                  </a:cubicBezTo>
                  <a:cubicBezTo>
                    <a:pt x="181" y="432"/>
                    <a:pt x="181" y="432"/>
                    <a:pt x="181" y="432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4" y="434"/>
                    <a:pt x="185" y="434"/>
                    <a:pt x="185" y="434"/>
                  </a:cubicBezTo>
                  <a:cubicBezTo>
                    <a:pt x="181" y="432"/>
                    <a:pt x="181" y="432"/>
                    <a:pt x="181" y="432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2" y="432"/>
                    <a:pt x="182" y="432"/>
                    <a:pt x="182" y="432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2" y="432"/>
                    <a:pt x="182" y="432"/>
                    <a:pt x="182" y="432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3" y="434"/>
                    <a:pt x="183" y="434"/>
                    <a:pt x="183" y="434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3" y="434"/>
                    <a:pt x="183" y="434"/>
                    <a:pt x="183" y="434"/>
                  </a:cubicBezTo>
                  <a:cubicBezTo>
                    <a:pt x="184" y="435"/>
                    <a:pt x="184" y="435"/>
                    <a:pt x="184" y="435"/>
                  </a:cubicBezTo>
                  <a:cubicBezTo>
                    <a:pt x="185" y="435"/>
                    <a:pt x="185" y="435"/>
                    <a:pt x="185" y="435"/>
                  </a:cubicBezTo>
                  <a:cubicBezTo>
                    <a:pt x="186" y="434"/>
                    <a:pt x="188" y="432"/>
                    <a:pt x="190" y="431"/>
                  </a:cubicBezTo>
                  <a:cubicBezTo>
                    <a:pt x="191" y="430"/>
                    <a:pt x="192" y="430"/>
                    <a:pt x="193" y="429"/>
                  </a:cubicBezTo>
                  <a:cubicBezTo>
                    <a:pt x="193" y="429"/>
                    <a:pt x="194" y="429"/>
                    <a:pt x="194" y="428"/>
                  </a:cubicBezTo>
                  <a:cubicBezTo>
                    <a:pt x="194" y="428"/>
                    <a:pt x="194" y="428"/>
                    <a:pt x="194" y="428"/>
                  </a:cubicBezTo>
                  <a:cubicBezTo>
                    <a:pt x="195" y="428"/>
                    <a:pt x="195" y="428"/>
                    <a:pt x="195" y="428"/>
                  </a:cubicBezTo>
                  <a:cubicBezTo>
                    <a:pt x="195" y="428"/>
                    <a:pt x="195" y="428"/>
                    <a:pt x="195" y="427"/>
                  </a:cubicBezTo>
                  <a:cubicBezTo>
                    <a:pt x="197" y="425"/>
                    <a:pt x="196" y="422"/>
                    <a:pt x="194" y="421"/>
                  </a:cubicBezTo>
                  <a:cubicBezTo>
                    <a:pt x="191" y="419"/>
                    <a:pt x="191" y="419"/>
                    <a:pt x="191" y="419"/>
                  </a:cubicBezTo>
                  <a:cubicBezTo>
                    <a:pt x="189" y="423"/>
                    <a:pt x="189" y="423"/>
                    <a:pt x="189" y="423"/>
                  </a:cubicBezTo>
                  <a:cubicBezTo>
                    <a:pt x="191" y="427"/>
                    <a:pt x="191" y="427"/>
                    <a:pt x="191" y="427"/>
                  </a:cubicBezTo>
                  <a:cubicBezTo>
                    <a:pt x="209" y="419"/>
                    <a:pt x="209" y="419"/>
                    <a:pt x="209" y="419"/>
                  </a:cubicBezTo>
                  <a:cubicBezTo>
                    <a:pt x="210" y="418"/>
                    <a:pt x="211" y="417"/>
                    <a:pt x="211" y="415"/>
                  </a:cubicBezTo>
                  <a:cubicBezTo>
                    <a:pt x="211" y="413"/>
                    <a:pt x="211" y="412"/>
                    <a:pt x="209" y="411"/>
                  </a:cubicBezTo>
                  <a:cubicBezTo>
                    <a:pt x="206" y="409"/>
                    <a:pt x="206" y="409"/>
                    <a:pt x="206" y="409"/>
                  </a:cubicBezTo>
                  <a:cubicBezTo>
                    <a:pt x="204" y="413"/>
                    <a:pt x="204" y="413"/>
                    <a:pt x="204" y="413"/>
                  </a:cubicBezTo>
                  <a:cubicBezTo>
                    <a:pt x="206" y="416"/>
                    <a:pt x="206" y="416"/>
                    <a:pt x="206" y="416"/>
                  </a:cubicBezTo>
                  <a:cubicBezTo>
                    <a:pt x="222" y="405"/>
                    <a:pt x="222" y="405"/>
                    <a:pt x="222" y="405"/>
                  </a:cubicBezTo>
                  <a:cubicBezTo>
                    <a:pt x="223" y="404"/>
                    <a:pt x="224" y="402"/>
                    <a:pt x="224" y="401"/>
                  </a:cubicBezTo>
                  <a:cubicBezTo>
                    <a:pt x="224" y="400"/>
                    <a:pt x="223" y="398"/>
                    <a:pt x="222" y="397"/>
                  </a:cubicBezTo>
                  <a:cubicBezTo>
                    <a:pt x="216" y="394"/>
                    <a:pt x="216" y="394"/>
                    <a:pt x="216" y="394"/>
                  </a:cubicBezTo>
                  <a:cubicBezTo>
                    <a:pt x="214" y="397"/>
                    <a:pt x="214" y="397"/>
                    <a:pt x="214" y="397"/>
                  </a:cubicBezTo>
                  <a:cubicBezTo>
                    <a:pt x="216" y="401"/>
                    <a:pt x="216" y="401"/>
                    <a:pt x="216" y="401"/>
                  </a:cubicBezTo>
                  <a:cubicBezTo>
                    <a:pt x="229" y="394"/>
                    <a:pt x="229" y="394"/>
                    <a:pt x="229" y="394"/>
                  </a:cubicBezTo>
                  <a:cubicBezTo>
                    <a:pt x="230" y="393"/>
                    <a:pt x="231" y="392"/>
                    <a:pt x="231" y="390"/>
                  </a:cubicBezTo>
                  <a:cubicBezTo>
                    <a:pt x="231" y="389"/>
                    <a:pt x="230" y="387"/>
                    <a:pt x="229" y="386"/>
                  </a:cubicBezTo>
                  <a:cubicBezTo>
                    <a:pt x="223" y="383"/>
                    <a:pt x="223" y="383"/>
                    <a:pt x="223" y="383"/>
                  </a:cubicBezTo>
                  <a:cubicBezTo>
                    <a:pt x="221" y="386"/>
                    <a:pt x="221" y="386"/>
                    <a:pt x="221" y="386"/>
                  </a:cubicBezTo>
                  <a:cubicBezTo>
                    <a:pt x="222" y="390"/>
                    <a:pt x="222" y="390"/>
                    <a:pt x="222" y="390"/>
                  </a:cubicBezTo>
                  <a:cubicBezTo>
                    <a:pt x="238" y="382"/>
                    <a:pt x="238" y="382"/>
                    <a:pt x="238" y="382"/>
                  </a:cubicBezTo>
                  <a:cubicBezTo>
                    <a:pt x="239" y="382"/>
                    <a:pt x="240" y="380"/>
                    <a:pt x="240" y="379"/>
                  </a:cubicBezTo>
                  <a:cubicBezTo>
                    <a:pt x="240" y="377"/>
                    <a:pt x="239" y="376"/>
                    <a:pt x="238" y="375"/>
                  </a:cubicBezTo>
                  <a:cubicBezTo>
                    <a:pt x="236" y="373"/>
                    <a:pt x="236" y="373"/>
                    <a:pt x="236" y="373"/>
                  </a:cubicBezTo>
                  <a:cubicBezTo>
                    <a:pt x="243" y="367"/>
                    <a:pt x="243" y="367"/>
                    <a:pt x="243" y="367"/>
                  </a:cubicBezTo>
                  <a:cubicBezTo>
                    <a:pt x="244" y="366"/>
                    <a:pt x="244" y="365"/>
                    <a:pt x="244" y="364"/>
                  </a:cubicBezTo>
                  <a:cubicBezTo>
                    <a:pt x="244" y="362"/>
                    <a:pt x="243" y="361"/>
                    <a:pt x="242" y="360"/>
                  </a:cubicBezTo>
                  <a:cubicBezTo>
                    <a:pt x="240" y="359"/>
                    <a:pt x="240" y="359"/>
                    <a:pt x="240" y="359"/>
                  </a:cubicBezTo>
                  <a:cubicBezTo>
                    <a:pt x="238" y="363"/>
                    <a:pt x="238" y="363"/>
                    <a:pt x="238" y="363"/>
                  </a:cubicBezTo>
                  <a:cubicBezTo>
                    <a:pt x="241" y="365"/>
                    <a:pt x="241" y="365"/>
                    <a:pt x="241" y="365"/>
                  </a:cubicBezTo>
                  <a:cubicBezTo>
                    <a:pt x="253" y="351"/>
                    <a:pt x="253" y="351"/>
                    <a:pt x="253" y="351"/>
                  </a:cubicBezTo>
                  <a:cubicBezTo>
                    <a:pt x="254" y="350"/>
                    <a:pt x="254" y="349"/>
                    <a:pt x="254" y="347"/>
                  </a:cubicBezTo>
                  <a:cubicBezTo>
                    <a:pt x="254" y="346"/>
                    <a:pt x="253" y="345"/>
                    <a:pt x="252" y="344"/>
                  </a:cubicBezTo>
                  <a:cubicBezTo>
                    <a:pt x="245" y="340"/>
                    <a:pt x="245" y="340"/>
                    <a:pt x="245" y="340"/>
                  </a:cubicBezTo>
                  <a:cubicBezTo>
                    <a:pt x="242" y="343"/>
                    <a:pt x="242" y="343"/>
                    <a:pt x="242" y="343"/>
                  </a:cubicBezTo>
                  <a:cubicBezTo>
                    <a:pt x="246" y="346"/>
                    <a:pt x="246" y="346"/>
                    <a:pt x="246" y="346"/>
                  </a:cubicBezTo>
                  <a:cubicBezTo>
                    <a:pt x="242" y="344"/>
                    <a:pt x="242" y="344"/>
                    <a:pt x="242" y="344"/>
                  </a:cubicBezTo>
                  <a:cubicBezTo>
                    <a:pt x="246" y="346"/>
                    <a:pt x="246" y="346"/>
                    <a:pt x="246" y="346"/>
                  </a:cubicBezTo>
                  <a:cubicBezTo>
                    <a:pt x="246" y="346"/>
                    <a:pt x="246" y="346"/>
                    <a:pt x="246" y="346"/>
                  </a:cubicBezTo>
                  <a:cubicBezTo>
                    <a:pt x="242" y="344"/>
                    <a:pt x="242" y="344"/>
                    <a:pt x="242" y="344"/>
                  </a:cubicBezTo>
                  <a:cubicBezTo>
                    <a:pt x="246" y="346"/>
                    <a:pt x="246" y="346"/>
                    <a:pt x="246" y="346"/>
                  </a:cubicBezTo>
                  <a:cubicBezTo>
                    <a:pt x="244" y="345"/>
                    <a:pt x="244" y="345"/>
                    <a:pt x="244" y="345"/>
                  </a:cubicBezTo>
                  <a:cubicBezTo>
                    <a:pt x="245" y="346"/>
                    <a:pt x="245" y="346"/>
                    <a:pt x="245" y="346"/>
                  </a:cubicBezTo>
                  <a:cubicBezTo>
                    <a:pt x="246" y="346"/>
                    <a:pt x="246" y="346"/>
                    <a:pt x="246" y="346"/>
                  </a:cubicBezTo>
                  <a:cubicBezTo>
                    <a:pt x="244" y="345"/>
                    <a:pt x="244" y="345"/>
                    <a:pt x="244" y="345"/>
                  </a:cubicBezTo>
                  <a:cubicBezTo>
                    <a:pt x="245" y="346"/>
                    <a:pt x="245" y="346"/>
                    <a:pt x="245" y="346"/>
                  </a:cubicBezTo>
                  <a:cubicBezTo>
                    <a:pt x="246" y="346"/>
                    <a:pt x="246" y="346"/>
                    <a:pt x="246" y="345"/>
                  </a:cubicBezTo>
                  <a:cubicBezTo>
                    <a:pt x="248" y="344"/>
                    <a:pt x="251" y="341"/>
                    <a:pt x="253" y="339"/>
                  </a:cubicBezTo>
                  <a:cubicBezTo>
                    <a:pt x="254" y="338"/>
                    <a:pt x="256" y="337"/>
                    <a:pt x="257" y="336"/>
                  </a:cubicBezTo>
                  <a:cubicBezTo>
                    <a:pt x="257" y="335"/>
                    <a:pt x="257" y="335"/>
                    <a:pt x="258" y="335"/>
                  </a:cubicBezTo>
                  <a:cubicBezTo>
                    <a:pt x="258" y="334"/>
                    <a:pt x="258" y="334"/>
                    <a:pt x="258" y="334"/>
                  </a:cubicBezTo>
                  <a:cubicBezTo>
                    <a:pt x="258" y="334"/>
                    <a:pt x="258" y="334"/>
                    <a:pt x="258" y="334"/>
                  </a:cubicBezTo>
                  <a:cubicBezTo>
                    <a:pt x="258" y="334"/>
                    <a:pt x="258" y="334"/>
                    <a:pt x="259" y="333"/>
                  </a:cubicBezTo>
                  <a:cubicBezTo>
                    <a:pt x="260" y="331"/>
                    <a:pt x="259" y="329"/>
                    <a:pt x="257" y="327"/>
                  </a:cubicBezTo>
                  <a:cubicBezTo>
                    <a:pt x="256" y="327"/>
                    <a:pt x="256" y="327"/>
                    <a:pt x="256" y="327"/>
                  </a:cubicBezTo>
                  <a:cubicBezTo>
                    <a:pt x="254" y="330"/>
                    <a:pt x="254" y="330"/>
                    <a:pt x="254" y="330"/>
                  </a:cubicBezTo>
                  <a:cubicBezTo>
                    <a:pt x="258" y="332"/>
                    <a:pt x="258" y="332"/>
                    <a:pt x="258" y="332"/>
                  </a:cubicBezTo>
                  <a:cubicBezTo>
                    <a:pt x="263" y="314"/>
                    <a:pt x="263" y="314"/>
                    <a:pt x="263" y="314"/>
                  </a:cubicBezTo>
                  <a:cubicBezTo>
                    <a:pt x="264" y="313"/>
                    <a:pt x="263" y="311"/>
                    <a:pt x="261" y="310"/>
                  </a:cubicBezTo>
                  <a:cubicBezTo>
                    <a:pt x="261" y="309"/>
                    <a:pt x="261" y="309"/>
                    <a:pt x="261" y="309"/>
                  </a:cubicBezTo>
                  <a:cubicBezTo>
                    <a:pt x="264" y="297"/>
                    <a:pt x="264" y="297"/>
                    <a:pt x="264" y="297"/>
                  </a:cubicBezTo>
                  <a:cubicBezTo>
                    <a:pt x="264" y="296"/>
                    <a:pt x="264" y="294"/>
                    <a:pt x="262" y="293"/>
                  </a:cubicBezTo>
                  <a:cubicBezTo>
                    <a:pt x="260" y="292"/>
                    <a:pt x="260" y="292"/>
                    <a:pt x="260" y="292"/>
                  </a:cubicBezTo>
                  <a:cubicBezTo>
                    <a:pt x="258" y="295"/>
                    <a:pt x="258" y="295"/>
                    <a:pt x="258" y="295"/>
                  </a:cubicBezTo>
                  <a:cubicBezTo>
                    <a:pt x="262" y="297"/>
                    <a:pt x="262" y="297"/>
                    <a:pt x="262" y="297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7" y="280"/>
                    <a:pt x="266" y="278"/>
                    <a:pt x="265" y="277"/>
                  </a:cubicBezTo>
                  <a:cubicBezTo>
                    <a:pt x="263" y="276"/>
                    <a:pt x="263" y="276"/>
                    <a:pt x="263" y="276"/>
                  </a:cubicBezTo>
                  <a:cubicBezTo>
                    <a:pt x="260" y="279"/>
                    <a:pt x="260" y="279"/>
                    <a:pt x="260" y="279"/>
                  </a:cubicBezTo>
                  <a:cubicBezTo>
                    <a:pt x="264" y="281"/>
                    <a:pt x="264" y="281"/>
                    <a:pt x="264" y="281"/>
                  </a:cubicBezTo>
                  <a:cubicBezTo>
                    <a:pt x="270" y="266"/>
                    <a:pt x="270" y="266"/>
                    <a:pt x="270" y="266"/>
                  </a:cubicBezTo>
                  <a:cubicBezTo>
                    <a:pt x="271" y="264"/>
                    <a:pt x="270" y="262"/>
                    <a:pt x="269" y="261"/>
                  </a:cubicBezTo>
                  <a:cubicBezTo>
                    <a:pt x="265" y="259"/>
                    <a:pt x="265" y="259"/>
                    <a:pt x="265" y="259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66" y="265"/>
                    <a:pt x="266" y="265"/>
                    <a:pt x="266" y="265"/>
                  </a:cubicBezTo>
                  <a:cubicBezTo>
                    <a:pt x="267" y="264"/>
                    <a:pt x="267" y="264"/>
                    <a:pt x="267" y="264"/>
                  </a:cubicBezTo>
                  <a:cubicBezTo>
                    <a:pt x="267" y="263"/>
                    <a:pt x="267" y="263"/>
                    <a:pt x="267" y="263"/>
                  </a:cubicBezTo>
                  <a:cubicBezTo>
                    <a:pt x="267" y="263"/>
                    <a:pt x="267" y="262"/>
                    <a:pt x="267" y="261"/>
                  </a:cubicBezTo>
                  <a:cubicBezTo>
                    <a:pt x="267" y="259"/>
                    <a:pt x="268" y="254"/>
                    <a:pt x="268" y="250"/>
                  </a:cubicBezTo>
                  <a:cubicBezTo>
                    <a:pt x="268" y="248"/>
                    <a:pt x="268" y="246"/>
                    <a:pt x="268" y="245"/>
                  </a:cubicBezTo>
                  <a:cubicBezTo>
                    <a:pt x="269" y="244"/>
                    <a:pt x="269" y="244"/>
                    <a:pt x="269" y="244"/>
                  </a:cubicBezTo>
                  <a:cubicBezTo>
                    <a:pt x="269" y="243"/>
                    <a:pt x="269" y="243"/>
                    <a:pt x="269" y="243"/>
                  </a:cubicBezTo>
                  <a:cubicBezTo>
                    <a:pt x="267" y="243"/>
                    <a:pt x="267" y="243"/>
                    <a:pt x="267" y="243"/>
                  </a:cubicBezTo>
                  <a:cubicBezTo>
                    <a:pt x="269" y="243"/>
                    <a:pt x="269" y="243"/>
                    <a:pt x="269" y="243"/>
                  </a:cubicBezTo>
                  <a:cubicBezTo>
                    <a:pt x="269" y="243"/>
                    <a:pt x="269" y="243"/>
                    <a:pt x="269" y="243"/>
                  </a:cubicBezTo>
                  <a:cubicBezTo>
                    <a:pt x="267" y="243"/>
                    <a:pt x="267" y="243"/>
                    <a:pt x="267" y="243"/>
                  </a:cubicBezTo>
                  <a:cubicBezTo>
                    <a:pt x="269" y="243"/>
                    <a:pt x="269" y="243"/>
                    <a:pt x="269" y="243"/>
                  </a:cubicBezTo>
                  <a:cubicBezTo>
                    <a:pt x="265" y="243"/>
                    <a:pt x="265" y="243"/>
                    <a:pt x="265" y="243"/>
                  </a:cubicBezTo>
                  <a:cubicBezTo>
                    <a:pt x="269" y="244"/>
                    <a:pt x="269" y="244"/>
                    <a:pt x="269" y="244"/>
                  </a:cubicBezTo>
                  <a:cubicBezTo>
                    <a:pt x="269" y="243"/>
                    <a:pt x="269" y="243"/>
                    <a:pt x="269" y="243"/>
                  </a:cubicBezTo>
                  <a:cubicBezTo>
                    <a:pt x="265" y="243"/>
                    <a:pt x="265" y="243"/>
                    <a:pt x="265" y="243"/>
                  </a:cubicBezTo>
                  <a:cubicBezTo>
                    <a:pt x="269" y="244"/>
                    <a:pt x="269" y="244"/>
                    <a:pt x="269" y="244"/>
                  </a:cubicBezTo>
                  <a:cubicBezTo>
                    <a:pt x="265" y="243"/>
                    <a:pt x="265" y="243"/>
                    <a:pt x="265" y="243"/>
                  </a:cubicBezTo>
                  <a:cubicBezTo>
                    <a:pt x="268" y="244"/>
                    <a:pt x="268" y="244"/>
                    <a:pt x="268" y="244"/>
                  </a:cubicBezTo>
                  <a:cubicBezTo>
                    <a:pt x="269" y="244"/>
                    <a:pt x="269" y="244"/>
                    <a:pt x="269" y="244"/>
                  </a:cubicBezTo>
                  <a:cubicBezTo>
                    <a:pt x="265" y="243"/>
                    <a:pt x="265" y="243"/>
                    <a:pt x="265" y="243"/>
                  </a:cubicBezTo>
                  <a:cubicBezTo>
                    <a:pt x="268" y="244"/>
                    <a:pt x="268" y="244"/>
                    <a:pt x="268" y="244"/>
                  </a:cubicBezTo>
                  <a:cubicBezTo>
                    <a:pt x="264" y="243"/>
                    <a:pt x="264" y="243"/>
                    <a:pt x="264" y="243"/>
                  </a:cubicBezTo>
                  <a:cubicBezTo>
                    <a:pt x="268" y="245"/>
                    <a:pt x="268" y="245"/>
                    <a:pt x="268" y="245"/>
                  </a:cubicBezTo>
                  <a:cubicBezTo>
                    <a:pt x="268" y="244"/>
                    <a:pt x="268" y="244"/>
                    <a:pt x="268" y="244"/>
                  </a:cubicBezTo>
                  <a:cubicBezTo>
                    <a:pt x="264" y="243"/>
                    <a:pt x="264" y="243"/>
                    <a:pt x="264" y="243"/>
                  </a:cubicBezTo>
                  <a:cubicBezTo>
                    <a:pt x="268" y="245"/>
                    <a:pt x="268" y="245"/>
                    <a:pt x="268" y="245"/>
                  </a:cubicBezTo>
                  <a:cubicBezTo>
                    <a:pt x="269" y="244"/>
                    <a:pt x="269" y="243"/>
                    <a:pt x="269" y="242"/>
                  </a:cubicBezTo>
                  <a:cubicBezTo>
                    <a:pt x="268" y="240"/>
                    <a:pt x="268" y="239"/>
                    <a:pt x="267" y="239"/>
                  </a:cubicBezTo>
                  <a:cubicBezTo>
                    <a:pt x="265" y="238"/>
                    <a:pt x="265" y="238"/>
                    <a:pt x="265" y="238"/>
                  </a:cubicBezTo>
                  <a:cubicBezTo>
                    <a:pt x="263" y="241"/>
                    <a:pt x="263" y="241"/>
                    <a:pt x="263" y="241"/>
                  </a:cubicBezTo>
                  <a:cubicBezTo>
                    <a:pt x="267" y="241"/>
                    <a:pt x="267" y="241"/>
                    <a:pt x="267" y="241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1"/>
                    <a:pt x="264" y="220"/>
                  </a:cubicBezTo>
                  <a:cubicBezTo>
                    <a:pt x="262" y="219"/>
                    <a:pt x="262" y="219"/>
                    <a:pt x="262" y="219"/>
                  </a:cubicBezTo>
                  <a:cubicBezTo>
                    <a:pt x="260" y="223"/>
                    <a:pt x="260" y="223"/>
                    <a:pt x="260" y="223"/>
                  </a:cubicBezTo>
                  <a:cubicBezTo>
                    <a:pt x="264" y="225"/>
                    <a:pt x="264" y="225"/>
                    <a:pt x="264" y="225"/>
                  </a:cubicBezTo>
                  <a:cubicBezTo>
                    <a:pt x="271" y="211"/>
                    <a:pt x="271" y="211"/>
                    <a:pt x="271" y="211"/>
                  </a:cubicBezTo>
                  <a:cubicBezTo>
                    <a:pt x="272" y="209"/>
                    <a:pt x="271" y="207"/>
                    <a:pt x="269" y="206"/>
                  </a:cubicBezTo>
                  <a:cubicBezTo>
                    <a:pt x="266" y="204"/>
                    <a:pt x="266" y="204"/>
                    <a:pt x="266" y="204"/>
                  </a:cubicBezTo>
                  <a:cubicBezTo>
                    <a:pt x="267" y="187"/>
                    <a:pt x="267" y="187"/>
                    <a:pt x="267" y="187"/>
                  </a:cubicBezTo>
                  <a:cubicBezTo>
                    <a:pt x="267" y="186"/>
                    <a:pt x="266" y="185"/>
                    <a:pt x="265" y="184"/>
                  </a:cubicBezTo>
                  <a:cubicBezTo>
                    <a:pt x="264" y="183"/>
                    <a:pt x="264" y="183"/>
                    <a:pt x="264" y="183"/>
                  </a:cubicBezTo>
                  <a:cubicBezTo>
                    <a:pt x="261" y="187"/>
                    <a:pt x="261" y="187"/>
                    <a:pt x="261" y="187"/>
                  </a:cubicBezTo>
                  <a:cubicBezTo>
                    <a:pt x="266" y="186"/>
                    <a:pt x="266" y="186"/>
                    <a:pt x="266" y="186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4" y="170"/>
                    <a:pt x="263" y="169"/>
                    <a:pt x="262" y="169"/>
                  </a:cubicBezTo>
                  <a:cubicBezTo>
                    <a:pt x="262" y="168"/>
                    <a:pt x="262" y="168"/>
                    <a:pt x="262" y="168"/>
                  </a:cubicBezTo>
                  <a:cubicBezTo>
                    <a:pt x="262" y="155"/>
                    <a:pt x="262" y="155"/>
                    <a:pt x="262" y="155"/>
                  </a:cubicBezTo>
                  <a:cubicBezTo>
                    <a:pt x="262" y="153"/>
                    <a:pt x="262" y="152"/>
                    <a:pt x="260" y="151"/>
                  </a:cubicBezTo>
                  <a:cubicBezTo>
                    <a:pt x="260" y="151"/>
                    <a:pt x="260" y="151"/>
                    <a:pt x="260" y="151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58" y="137"/>
                    <a:pt x="257" y="136"/>
                    <a:pt x="256" y="135"/>
                  </a:cubicBezTo>
                  <a:cubicBezTo>
                    <a:pt x="256" y="135"/>
                    <a:pt x="256" y="135"/>
                    <a:pt x="256" y="135"/>
                  </a:cubicBezTo>
                  <a:cubicBezTo>
                    <a:pt x="253" y="138"/>
                    <a:pt x="253" y="138"/>
                    <a:pt x="253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54" y="118"/>
                    <a:pt x="254" y="118"/>
                    <a:pt x="254" y="118"/>
                  </a:cubicBezTo>
                  <a:cubicBezTo>
                    <a:pt x="254" y="117"/>
                    <a:pt x="253" y="116"/>
                    <a:pt x="252" y="115"/>
                  </a:cubicBezTo>
                  <a:cubicBezTo>
                    <a:pt x="242" y="109"/>
                    <a:pt x="242" y="109"/>
                    <a:pt x="242" y="109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44" y="111"/>
                    <a:pt x="244" y="111"/>
                    <a:pt x="244" y="111"/>
                  </a:cubicBezTo>
                  <a:cubicBezTo>
                    <a:pt x="244" y="111"/>
                    <a:pt x="242" y="105"/>
                    <a:pt x="240" y="99"/>
                  </a:cubicBezTo>
                  <a:cubicBezTo>
                    <a:pt x="239" y="96"/>
                    <a:pt x="238" y="93"/>
                    <a:pt x="238" y="91"/>
                  </a:cubicBezTo>
                  <a:cubicBezTo>
                    <a:pt x="237" y="90"/>
                    <a:pt x="237" y="89"/>
                    <a:pt x="237" y="88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3" y="88"/>
                    <a:pt x="233" y="88"/>
                    <a:pt x="233" y="88"/>
                  </a:cubicBezTo>
                  <a:cubicBezTo>
                    <a:pt x="237" y="88"/>
                    <a:pt x="237" y="88"/>
                    <a:pt x="237" y="88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3" y="88"/>
                    <a:pt x="233" y="88"/>
                    <a:pt x="233" y="88"/>
                  </a:cubicBezTo>
                  <a:cubicBezTo>
                    <a:pt x="237" y="88"/>
                    <a:pt x="237" y="88"/>
                    <a:pt x="237" y="88"/>
                  </a:cubicBezTo>
                  <a:cubicBezTo>
                    <a:pt x="233" y="88"/>
                    <a:pt x="233" y="88"/>
                    <a:pt x="233" y="88"/>
                  </a:cubicBezTo>
                  <a:cubicBezTo>
                    <a:pt x="237" y="88"/>
                    <a:pt x="237" y="88"/>
                    <a:pt x="237" y="88"/>
                  </a:cubicBezTo>
                  <a:cubicBezTo>
                    <a:pt x="237" y="88"/>
                    <a:pt x="237" y="88"/>
                    <a:pt x="237" y="88"/>
                  </a:cubicBezTo>
                  <a:cubicBezTo>
                    <a:pt x="233" y="88"/>
                    <a:pt x="233" y="88"/>
                    <a:pt x="233" y="88"/>
                  </a:cubicBezTo>
                  <a:cubicBezTo>
                    <a:pt x="237" y="88"/>
                    <a:pt x="237" y="88"/>
                    <a:pt x="237" y="88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37" y="89"/>
                    <a:pt x="237" y="89"/>
                    <a:pt x="237" y="88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37" y="89"/>
                    <a:pt x="237" y="88"/>
                    <a:pt x="237" y="87"/>
                  </a:cubicBezTo>
                  <a:cubicBezTo>
                    <a:pt x="236" y="86"/>
                    <a:pt x="236" y="85"/>
                    <a:pt x="235" y="84"/>
                  </a:cubicBezTo>
                  <a:cubicBezTo>
                    <a:pt x="234" y="83"/>
                    <a:pt x="234" y="83"/>
                    <a:pt x="234" y="83"/>
                  </a:cubicBezTo>
                  <a:cubicBezTo>
                    <a:pt x="225" y="58"/>
                    <a:pt x="225" y="58"/>
                    <a:pt x="225" y="58"/>
                  </a:cubicBezTo>
                  <a:cubicBezTo>
                    <a:pt x="225" y="58"/>
                    <a:pt x="224" y="57"/>
                    <a:pt x="223" y="56"/>
                  </a:cubicBezTo>
                  <a:cubicBezTo>
                    <a:pt x="217" y="53"/>
                    <a:pt x="217" y="53"/>
                    <a:pt x="217" y="53"/>
                  </a:cubicBezTo>
                  <a:cubicBezTo>
                    <a:pt x="184" y="10"/>
                    <a:pt x="184" y="10"/>
                    <a:pt x="184" y="10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4"/>
                    <a:pt x="185" y="13"/>
                    <a:pt x="185" y="12"/>
                  </a:cubicBezTo>
                  <a:cubicBezTo>
                    <a:pt x="185" y="11"/>
                    <a:pt x="185" y="11"/>
                    <a:pt x="185" y="10"/>
                  </a:cubicBezTo>
                  <a:cubicBezTo>
                    <a:pt x="184" y="10"/>
                    <a:pt x="184" y="10"/>
                    <a:pt x="184" y="9"/>
                  </a:cubicBezTo>
                  <a:cubicBezTo>
                    <a:pt x="183" y="9"/>
                    <a:pt x="183" y="9"/>
                    <a:pt x="183" y="9"/>
                  </a:cubicBezTo>
                  <a:cubicBezTo>
                    <a:pt x="182" y="8"/>
                    <a:pt x="181" y="7"/>
                    <a:pt x="180" y="6"/>
                  </a:cubicBezTo>
                  <a:cubicBezTo>
                    <a:pt x="178" y="5"/>
                    <a:pt x="175" y="4"/>
                    <a:pt x="173" y="2"/>
                  </a:cubicBezTo>
                  <a:cubicBezTo>
                    <a:pt x="172" y="2"/>
                    <a:pt x="171" y="1"/>
                    <a:pt x="170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0" y="1"/>
                    <a:pt x="170" y="1"/>
                    <a:pt x="170" y="1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2" y="4"/>
                    <a:pt x="172" y="4"/>
                    <a:pt x="172" y="4"/>
                  </a:cubicBezTo>
                  <a:cubicBezTo>
                    <a:pt x="172" y="3"/>
                    <a:pt x="171" y="2"/>
                    <a:pt x="171" y="2"/>
                  </a:cubicBezTo>
                  <a:cubicBezTo>
                    <a:pt x="167" y="4"/>
                    <a:pt x="167" y="4"/>
                    <a:pt x="167" y="4"/>
                  </a:cubicBezTo>
                  <a:cubicBezTo>
                    <a:pt x="172" y="4"/>
                    <a:pt x="172" y="4"/>
                    <a:pt x="172" y="4"/>
                  </a:cubicBezTo>
                  <a:cubicBezTo>
                    <a:pt x="172" y="2"/>
                    <a:pt x="170" y="0"/>
                    <a:pt x="167" y="0"/>
                  </a:cubicBezTo>
                  <a:cubicBezTo>
                    <a:pt x="165" y="0"/>
                    <a:pt x="163" y="2"/>
                    <a:pt x="163" y="4"/>
                  </a:cubicBezTo>
                  <a:cubicBezTo>
                    <a:pt x="163" y="5"/>
                    <a:pt x="163" y="6"/>
                    <a:pt x="163" y="6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8"/>
                    <a:pt x="165" y="8"/>
                    <a:pt x="165" y="8"/>
                  </a:cubicBezTo>
                  <a:cubicBezTo>
                    <a:pt x="165" y="8"/>
                    <a:pt x="165" y="8"/>
                    <a:pt x="165" y="8"/>
                  </a:cubicBezTo>
                  <a:cubicBezTo>
                    <a:pt x="166" y="8"/>
                    <a:pt x="169" y="10"/>
                    <a:pt x="172" y="12"/>
                  </a:cubicBezTo>
                  <a:cubicBezTo>
                    <a:pt x="174" y="13"/>
                    <a:pt x="175" y="14"/>
                    <a:pt x="177" y="15"/>
                  </a:cubicBezTo>
                  <a:cubicBezTo>
                    <a:pt x="177" y="15"/>
                    <a:pt x="177" y="15"/>
                    <a:pt x="178" y="15"/>
                  </a:cubicBezTo>
                  <a:cubicBezTo>
                    <a:pt x="178" y="16"/>
                    <a:pt x="178" y="16"/>
                    <a:pt x="178" y="16"/>
                  </a:cubicBezTo>
                  <a:cubicBezTo>
                    <a:pt x="178" y="15"/>
                    <a:pt x="178" y="15"/>
                    <a:pt x="178" y="15"/>
                  </a:cubicBezTo>
                  <a:cubicBezTo>
                    <a:pt x="178" y="16"/>
                    <a:pt x="178" y="16"/>
                    <a:pt x="178" y="16"/>
                  </a:cubicBezTo>
                  <a:cubicBezTo>
                    <a:pt x="178" y="16"/>
                    <a:pt x="178" y="16"/>
                    <a:pt x="178" y="16"/>
                  </a:cubicBezTo>
                  <a:cubicBezTo>
                    <a:pt x="178" y="15"/>
                    <a:pt x="178" y="15"/>
                    <a:pt x="178" y="15"/>
                  </a:cubicBezTo>
                  <a:cubicBezTo>
                    <a:pt x="178" y="16"/>
                    <a:pt x="178" y="16"/>
                    <a:pt x="178" y="16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8" y="16"/>
                    <a:pt x="178" y="16"/>
                    <a:pt x="178" y="16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77" y="14"/>
                    <a:pt x="177" y="14"/>
                    <a:pt x="177" y="15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77" y="10"/>
                    <a:pt x="177" y="10"/>
                    <a:pt x="177" y="10"/>
                  </a:cubicBezTo>
                  <a:cubicBezTo>
                    <a:pt x="177" y="11"/>
                    <a:pt x="176" y="12"/>
                    <a:pt x="176" y="12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77" y="10"/>
                    <a:pt x="177" y="10"/>
                    <a:pt x="177" y="10"/>
                  </a:cubicBezTo>
                  <a:cubicBezTo>
                    <a:pt x="176" y="12"/>
                    <a:pt x="176" y="14"/>
                    <a:pt x="177" y="15"/>
                  </a:cubicBezTo>
                  <a:cubicBezTo>
                    <a:pt x="211" y="58"/>
                    <a:pt x="211" y="58"/>
                    <a:pt x="211" y="58"/>
                  </a:cubicBezTo>
                  <a:cubicBezTo>
                    <a:pt x="211" y="59"/>
                    <a:pt x="212" y="59"/>
                    <a:pt x="212" y="59"/>
                  </a:cubicBezTo>
                  <a:cubicBezTo>
                    <a:pt x="217" y="63"/>
                    <a:pt x="217" y="63"/>
                    <a:pt x="217" y="63"/>
                  </a:cubicBezTo>
                  <a:cubicBezTo>
                    <a:pt x="226" y="88"/>
                    <a:pt x="226" y="88"/>
                    <a:pt x="226" y="88"/>
                  </a:cubicBezTo>
                  <a:cubicBezTo>
                    <a:pt x="226" y="89"/>
                    <a:pt x="227" y="89"/>
                    <a:pt x="228" y="90"/>
                  </a:cubicBezTo>
                  <a:cubicBezTo>
                    <a:pt x="230" y="91"/>
                    <a:pt x="230" y="91"/>
                    <a:pt x="230" y="91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8" y="86"/>
                    <a:pt x="228" y="87"/>
                    <a:pt x="228" y="87"/>
                  </a:cubicBezTo>
                  <a:cubicBezTo>
                    <a:pt x="228" y="87"/>
                    <a:pt x="228" y="88"/>
                    <a:pt x="228" y="88"/>
                  </a:cubicBezTo>
                  <a:cubicBezTo>
                    <a:pt x="228" y="88"/>
                    <a:pt x="228" y="88"/>
                    <a:pt x="228" y="89"/>
                  </a:cubicBezTo>
                  <a:cubicBezTo>
                    <a:pt x="228" y="89"/>
                    <a:pt x="228" y="90"/>
                    <a:pt x="229" y="91"/>
                  </a:cubicBezTo>
                  <a:cubicBezTo>
                    <a:pt x="230" y="97"/>
                    <a:pt x="236" y="114"/>
                    <a:pt x="236" y="114"/>
                  </a:cubicBezTo>
                  <a:cubicBezTo>
                    <a:pt x="236" y="115"/>
                    <a:pt x="237" y="115"/>
                    <a:pt x="238" y="116"/>
                  </a:cubicBezTo>
                  <a:cubicBezTo>
                    <a:pt x="246" y="121"/>
                    <a:pt x="246" y="121"/>
                    <a:pt x="246" y="121"/>
                  </a:cubicBezTo>
                  <a:cubicBezTo>
                    <a:pt x="249" y="139"/>
                    <a:pt x="249" y="139"/>
                    <a:pt x="249" y="139"/>
                  </a:cubicBezTo>
                  <a:cubicBezTo>
                    <a:pt x="249" y="140"/>
                    <a:pt x="250" y="141"/>
                    <a:pt x="251" y="142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0" y="139"/>
                    <a:pt x="250" y="139"/>
                    <a:pt x="250" y="139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1" y="155"/>
                    <a:pt x="252" y="156"/>
                    <a:pt x="253" y="157"/>
                  </a:cubicBezTo>
                  <a:cubicBezTo>
                    <a:pt x="254" y="157"/>
                    <a:pt x="254" y="157"/>
                    <a:pt x="254" y="157"/>
                  </a:cubicBezTo>
                  <a:cubicBezTo>
                    <a:pt x="253" y="170"/>
                    <a:pt x="253" y="170"/>
                    <a:pt x="253" y="170"/>
                  </a:cubicBezTo>
                  <a:cubicBezTo>
                    <a:pt x="253" y="172"/>
                    <a:pt x="254" y="173"/>
                    <a:pt x="255" y="174"/>
                  </a:cubicBezTo>
                  <a:cubicBezTo>
                    <a:pt x="256" y="175"/>
                    <a:pt x="256" y="175"/>
                    <a:pt x="256" y="175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8"/>
                    <a:pt x="258" y="190"/>
                    <a:pt x="259" y="190"/>
                  </a:cubicBezTo>
                  <a:cubicBezTo>
                    <a:pt x="260" y="191"/>
                    <a:pt x="260" y="191"/>
                    <a:pt x="260" y="191"/>
                  </a:cubicBezTo>
                  <a:cubicBezTo>
                    <a:pt x="262" y="187"/>
                    <a:pt x="262" y="187"/>
                    <a:pt x="262" y="187"/>
                  </a:cubicBezTo>
                  <a:cubicBezTo>
                    <a:pt x="258" y="187"/>
                    <a:pt x="258" y="187"/>
                    <a:pt x="258" y="187"/>
                  </a:cubicBezTo>
                  <a:cubicBezTo>
                    <a:pt x="258" y="206"/>
                    <a:pt x="258" y="206"/>
                    <a:pt x="258" y="206"/>
                  </a:cubicBezTo>
                  <a:cubicBezTo>
                    <a:pt x="258" y="207"/>
                    <a:pt x="258" y="209"/>
                    <a:pt x="260" y="210"/>
                  </a:cubicBezTo>
                  <a:cubicBezTo>
                    <a:pt x="262" y="211"/>
                    <a:pt x="262" y="211"/>
                    <a:pt x="262" y="211"/>
                  </a:cubicBezTo>
                  <a:cubicBezTo>
                    <a:pt x="256" y="221"/>
                    <a:pt x="256" y="221"/>
                    <a:pt x="256" y="221"/>
                  </a:cubicBezTo>
                  <a:cubicBezTo>
                    <a:pt x="255" y="223"/>
                    <a:pt x="256" y="225"/>
                    <a:pt x="258" y="226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58" y="224"/>
                    <a:pt x="258" y="224"/>
                    <a:pt x="258" y="224"/>
                  </a:cubicBezTo>
                  <a:cubicBezTo>
                    <a:pt x="258" y="241"/>
                    <a:pt x="258" y="241"/>
                    <a:pt x="258" y="241"/>
                  </a:cubicBezTo>
                  <a:cubicBezTo>
                    <a:pt x="258" y="243"/>
                    <a:pt x="259" y="244"/>
                    <a:pt x="260" y="245"/>
                  </a:cubicBezTo>
                  <a:cubicBezTo>
                    <a:pt x="262" y="246"/>
                    <a:pt x="262" y="246"/>
                    <a:pt x="262" y="246"/>
                  </a:cubicBezTo>
                  <a:cubicBezTo>
                    <a:pt x="264" y="242"/>
                    <a:pt x="264" y="242"/>
                    <a:pt x="264" y="242"/>
                  </a:cubicBezTo>
                  <a:cubicBezTo>
                    <a:pt x="261" y="240"/>
                    <a:pt x="261" y="240"/>
                    <a:pt x="261" y="240"/>
                  </a:cubicBezTo>
                  <a:cubicBezTo>
                    <a:pt x="260" y="241"/>
                    <a:pt x="260" y="241"/>
                    <a:pt x="260" y="241"/>
                  </a:cubicBezTo>
                  <a:cubicBezTo>
                    <a:pt x="260" y="242"/>
                    <a:pt x="260" y="242"/>
                    <a:pt x="260" y="242"/>
                  </a:cubicBezTo>
                  <a:cubicBezTo>
                    <a:pt x="260" y="242"/>
                    <a:pt x="260" y="242"/>
                    <a:pt x="260" y="242"/>
                  </a:cubicBezTo>
                  <a:cubicBezTo>
                    <a:pt x="260" y="244"/>
                    <a:pt x="260" y="249"/>
                    <a:pt x="259" y="253"/>
                  </a:cubicBezTo>
                  <a:cubicBezTo>
                    <a:pt x="259" y="255"/>
                    <a:pt x="259" y="258"/>
                    <a:pt x="259" y="259"/>
                  </a:cubicBezTo>
                  <a:cubicBezTo>
                    <a:pt x="259" y="260"/>
                    <a:pt x="259" y="261"/>
                    <a:pt x="259" y="261"/>
                  </a:cubicBezTo>
                  <a:cubicBezTo>
                    <a:pt x="258" y="261"/>
                    <a:pt x="258" y="261"/>
                    <a:pt x="258" y="261"/>
                  </a:cubicBezTo>
                  <a:cubicBezTo>
                    <a:pt x="260" y="262"/>
                    <a:pt x="260" y="262"/>
                    <a:pt x="260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58" y="261"/>
                    <a:pt x="258" y="261"/>
                    <a:pt x="258" y="261"/>
                  </a:cubicBezTo>
                  <a:cubicBezTo>
                    <a:pt x="260" y="262"/>
                    <a:pt x="260" y="262"/>
                    <a:pt x="260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62" y="262"/>
                    <a:pt x="262" y="262"/>
                    <a:pt x="262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62" y="262"/>
                    <a:pt x="262" y="262"/>
                    <a:pt x="262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59" y="260"/>
                    <a:pt x="259" y="260"/>
                    <a:pt x="259" y="260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63" y="262"/>
                    <a:pt x="263" y="262"/>
                    <a:pt x="263" y="262"/>
                  </a:cubicBezTo>
                  <a:cubicBezTo>
                    <a:pt x="259" y="260"/>
                    <a:pt x="259" y="260"/>
                    <a:pt x="259" y="260"/>
                  </a:cubicBezTo>
                  <a:cubicBezTo>
                    <a:pt x="258" y="261"/>
                    <a:pt x="258" y="262"/>
                    <a:pt x="258" y="263"/>
                  </a:cubicBezTo>
                  <a:cubicBezTo>
                    <a:pt x="259" y="265"/>
                    <a:pt x="259" y="266"/>
                    <a:pt x="260" y="266"/>
                  </a:cubicBezTo>
                  <a:cubicBezTo>
                    <a:pt x="261" y="266"/>
                    <a:pt x="261" y="266"/>
                    <a:pt x="261" y="266"/>
                  </a:cubicBezTo>
                  <a:cubicBezTo>
                    <a:pt x="256" y="278"/>
                    <a:pt x="256" y="278"/>
                    <a:pt x="256" y="278"/>
                  </a:cubicBezTo>
                  <a:cubicBezTo>
                    <a:pt x="256" y="280"/>
                    <a:pt x="256" y="282"/>
                    <a:pt x="258" y="283"/>
                  </a:cubicBezTo>
                  <a:cubicBezTo>
                    <a:pt x="260" y="284"/>
                    <a:pt x="260" y="284"/>
                    <a:pt x="260" y="284"/>
                  </a:cubicBezTo>
                  <a:cubicBezTo>
                    <a:pt x="262" y="281"/>
                    <a:pt x="262" y="281"/>
                    <a:pt x="262" y="281"/>
                  </a:cubicBezTo>
                  <a:cubicBezTo>
                    <a:pt x="258" y="279"/>
                    <a:pt x="258" y="279"/>
                    <a:pt x="258" y="279"/>
                  </a:cubicBezTo>
                  <a:cubicBezTo>
                    <a:pt x="254" y="294"/>
                    <a:pt x="254" y="294"/>
                    <a:pt x="254" y="294"/>
                  </a:cubicBezTo>
                  <a:cubicBezTo>
                    <a:pt x="253" y="296"/>
                    <a:pt x="254" y="298"/>
                    <a:pt x="256" y="299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60" y="296"/>
                    <a:pt x="260" y="296"/>
                    <a:pt x="260" y="296"/>
                  </a:cubicBezTo>
                  <a:cubicBezTo>
                    <a:pt x="255" y="295"/>
                    <a:pt x="255" y="295"/>
                    <a:pt x="255" y="295"/>
                  </a:cubicBezTo>
                  <a:cubicBezTo>
                    <a:pt x="251" y="310"/>
                    <a:pt x="251" y="310"/>
                    <a:pt x="251" y="310"/>
                  </a:cubicBezTo>
                  <a:cubicBezTo>
                    <a:pt x="251" y="312"/>
                    <a:pt x="252" y="314"/>
                    <a:pt x="253" y="315"/>
                  </a:cubicBezTo>
                  <a:cubicBezTo>
                    <a:pt x="254" y="315"/>
                    <a:pt x="254" y="315"/>
                    <a:pt x="254" y="315"/>
                  </a:cubicBezTo>
                  <a:cubicBezTo>
                    <a:pt x="250" y="329"/>
                    <a:pt x="250" y="329"/>
                    <a:pt x="250" y="329"/>
                  </a:cubicBezTo>
                  <a:cubicBezTo>
                    <a:pt x="249" y="331"/>
                    <a:pt x="250" y="333"/>
                    <a:pt x="252" y="334"/>
                  </a:cubicBezTo>
                  <a:cubicBezTo>
                    <a:pt x="253" y="335"/>
                    <a:pt x="253" y="335"/>
                    <a:pt x="253" y="335"/>
                  </a:cubicBezTo>
                  <a:cubicBezTo>
                    <a:pt x="255" y="331"/>
                    <a:pt x="255" y="331"/>
                    <a:pt x="255" y="331"/>
                  </a:cubicBezTo>
                  <a:cubicBezTo>
                    <a:pt x="251" y="329"/>
                    <a:pt x="251" y="329"/>
                    <a:pt x="251" y="329"/>
                  </a:cubicBezTo>
                  <a:cubicBezTo>
                    <a:pt x="255" y="331"/>
                    <a:pt x="255" y="331"/>
                    <a:pt x="255" y="331"/>
                  </a:cubicBezTo>
                  <a:cubicBezTo>
                    <a:pt x="252" y="328"/>
                    <a:pt x="252" y="328"/>
                    <a:pt x="252" y="328"/>
                  </a:cubicBezTo>
                  <a:cubicBezTo>
                    <a:pt x="251" y="329"/>
                    <a:pt x="251" y="329"/>
                    <a:pt x="251" y="329"/>
                  </a:cubicBezTo>
                  <a:cubicBezTo>
                    <a:pt x="255" y="331"/>
                    <a:pt x="255" y="331"/>
                    <a:pt x="255" y="331"/>
                  </a:cubicBezTo>
                  <a:cubicBezTo>
                    <a:pt x="252" y="328"/>
                    <a:pt x="252" y="328"/>
                    <a:pt x="252" y="328"/>
                  </a:cubicBezTo>
                  <a:cubicBezTo>
                    <a:pt x="253" y="330"/>
                    <a:pt x="253" y="330"/>
                    <a:pt x="253" y="330"/>
                  </a:cubicBezTo>
                  <a:cubicBezTo>
                    <a:pt x="252" y="328"/>
                    <a:pt x="252" y="328"/>
                    <a:pt x="252" y="328"/>
                  </a:cubicBezTo>
                  <a:cubicBezTo>
                    <a:pt x="252" y="328"/>
                    <a:pt x="252" y="328"/>
                    <a:pt x="252" y="328"/>
                  </a:cubicBezTo>
                  <a:cubicBezTo>
                    <a:pt x="253" y="330"/>
                    <a:pt x="253" y="330"/>
                    <a:pt x="253" y="330"/>
                  </a:cubicBezTo>
                  <a:cubicBezTo>
                    <a:pt x="252" y="328"/>
                    <a:pt x="252" y="328"/>
                    <a:pt x="252" y="328"/>
                  </a:cubicBezTo>
                  <a:cubicBezTo>
                    <a:pt x="252" y="328"/>
                    <a:pt x="252" y="329"/>
                    <a:pt x="251" y="329"/>
                  </a:cubicBezTo>
                  <a:cubicBezTo>
                    <a:pt x="250" y="330"/>
                    <a:pt x="247" y="333"/>
                    <a:pt x="244" y="336"/>
                  </a:cubicBezTo>
                  <a:cubicBezTo>
                    <a:pt x="243" y="337"/>
                    <a:pt x="242" y="338"/>
                    <a:pt x="241" y="339"/>
                  </a:cubicBezTo>
                  <a:cubicBezTo>
                    <a:pt x="240" y="339"/>
                    <a:pt x="240" y="340"/>
                    <a:pt x="240" y="340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38" y="342"/>
                    <a:pt x="238" y="343"/>
                    <a:pt x="238" y="344"/>
                  </a:cubicBezTo>
                  <a:cubicBezTo>
                    <a:pt x="238" y="345"/>
                    <a:pt x="239" y="346"/>
                    <a:pt x="240" y="347"/>
                  </a:cubicBezTo>
                  <a:cubicBezTo>
                    <a:pt x="243" y="349"/>
                    <a:pt x="243" y="349"/>
                    <a:pt x="243" y="349"/>
                  </a:cubicBezTo>
                  <a:cubicBezTo>
                    <a:pt x="234" y="360"/>
                    <a:pt x="234" y="360"/>
                    <a:pt x="234" y="360"/>
                  </a:cubicBezTo>
                  <a:cubicBezTo>
                    <a:pt x="234" y="361"/>
                    <a:pt x="233" y="362"/>
                    <a:pt x="234" y="363"/>
                  </a:cubicBezTo>
                  <a:cubicBezTo>
                    <a:pt x="234" y="365"/>
                    <a:pt x="235" y="366"/>
                    <a:pt x="236" y="366"/>
                  </a:cubicBezTo>
                  <a:cubicBezTo>
                    <a:pt x="238" y="368"/>
                    <a:pt x="238" y="368"/>
                    <a:pt x="238" y="368"/>
                  </a:cubicBezTo>
                  <a:cubicBezTo>
                    <a:pt x="240" y="364"/>
                    <a:pt x="240" y="364"/>
                    <a:pt x="240" y="364"/>
                  </a:cubicBezTo>
                  <a:cubicBezTo>
                    <a:pt x="237" y="361"/>
                    <a:pt x="237" y="361"/>
                    <a:pt x="237" y="361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5" y="371"/>
                    <a:pt x="224" y="373"/>
                    <a:pt x="224" y="374"/>
                  </a:cubicBezTo>
                  <a:cubicBezTo>
                    <a:pt x="224" y="375"/>
                    <a:pt x="225" y="377"/>
                    <a:pt x="226" y="377"/>
                  </a:cubicBezTo>
                  <a:cubicBezTo>
                    <a:pt x="227" y="378"/>
                    <a:pt x="227" y="378"/>
                    <a:pt x="227" y="378"/>
                  </a:cubicBezTo>
                  <a:cubicBezTo>
                    <a:pt x="219" y="382"/>
                    <a:pt x="219" y="382"/>
                    <a:pt x="219" y="382"/>
                  </a:cubicBezTo>
                  <a:cubicBezTo>
                    <a:pt x="217" y="383"/>
                    <a:pt x="216" y="384"/>
                    <a:pt x="216" y="386"/>
                  </a:cubicBezTo>
                  <a:cubicBezTo>
                    <a:pt x="216" y="387"/>
                    <a:pt x="217" y="389"/>
                    <a:pt x="218" y="390"/>
                  </a:cubicBezTo>
                  <a:cubicBezTo>
                    <a:pt x="218" y="390"/>
                    <a:pt x="218" y="390"/>
                    <a:pt x="218" y="390"/>
                  </a:cubicBezTo>
                  <a:cubicBezTo>
                    <a:pt x="212" y="393"/>
                    <a:pt x="212" y="393"/>
                    <a:pt x="212" y="393"/>
                  </a:cubicBezTo>
                  <a:cubicBezTo>
                    <a:pt x="210" y="394"/>
                    <a:pt x="209" y="396"/>
                    <a:pt x="209" y="397"/>
                  </a:cubicBezTo>
                  <a:cubicBezTo>
                    <a:pt x="209" y="399"/>
                    <a:pt x="210" y="400"/>
                    <a:pt x="211" y="401"/>
                  </a:cubicBezTo>
                  <a:cubicBezTo>
                    <a:pt x="212" y="401"/>
                    <a:pt x="212" y="401"/>
                    <a:pt x="212" y="401"/>
                  </a:cubicBezTo>
                  <a:cubicBezTo>
                    <a:pt x="201" y="409"/>
                    <a:pt x="201" y="409"/>
                    <a:pt x="201" y="409"/>
                  </a:cubicBezTo>
                  <a:cubicBezTo>
                    <a:pt x="200" y="410"/>
                    <a:pt x="199" y="411"/>
                    <a:pt x="199" y="413"/>
                  </a:cubicBezTo>
                  <a:cubicBezTo>
                    <a:pt x="199" y="414"/>
                    <a:pt x="200" y="416"/>
                    <a:pt x="201" y="416"/>
                  </a:cubicBezTo>
                  <a:cubicBezTo>
                    <a:pt x="205" y="418"/>
                    <a:pt x="205" y="418"/>
                    <a:pt x="205" y="418"/>
                  </a:cubicBezTo>
                  <a:cubicBezTo>
                    <a:pt x="207" y="415"/>
                    <a:pt x="207" y="415"/>
                    <a:pt x="207" y="415"/>
                  </a:cubicBezTo>
                  <a:cubicBezTo>
                    <a:pt x="205" y="411"/>
                    <a:pt x="205" y="411"/>
                    <a:pt x="205" y="411"/>
                  </a:cubicBezTo>
                  <a:cubicBezTo>
                    <a:pt x="187" y="419"/>
                    <a:pt x="187" y="419"/>
                    <a:pt x="187" y="419"/>
                  </a:cubicBezTo>
                  <a:cubicBezTo>
                    <a:pt x="186" y="420"/>
                    <a:pt x="185" y="421"/>
                    <a:pt x="185" y="423"/>
                  </a:cubicBezTo>
                  <a:cubicBezTo>
                    <a:pt x="185" y="424"/>
                    <a:pt x="186" y="426"/>
                    <a:pt x="187" y="427"/>
                  </a:cubicBezTo>
                  <a:cubicBezTo>
                    <a:pt x="189" y="428"/>
                    <a:pt x="189" y="428"/>
                    <a:pt x="189" y="428"/>
                  </a:cubicBezTo>
                  <a:cubicBezTo>
                    <a:pt x="192" y="425"/>
                    <a:pt x="192" y="425"/>
                    <a:pt x="192" y="425"/>
                  </a:cubicBezTo>
                  <a:cubicBezTo>
                    <a:pt x="188" y="422"/>
                    <a:pt x="188" y="422"/>
                    <a:pt x="188" y="422"/>
                  </a:cubicBezTo>
                  <a:cubicBezTo>
                    <a:pt x="192" y="425"/>
                    <a:pt x="192" y="425"/>
                    <a:pt x="192" y="425"/>
                  </a:cubicBezTo>
                  <a:cubicBezTo>
                    <a:pt x="189" y="422"/>
                    <a:pt x="189" y="422"/>
                    <a:pt x="189" y="422"/>
                  </a:cubicBezTo>
                  <a:cubicBezTo>
                    <a:pt x="189" y="422"/>
                    <a:pt x="188" y="422"/>
                    <a:pt x="188" y="422"/>
                  </a:cubicBezTo>
                  <a:cubicBezTo>
                    <a:pt x="192" y="425"/>
                    <a:pt x="192" y="425"/>
                    <a:pt x="192" y="425"/>
                  </a:cubicBezTo>
                  <a:cubicBezTo>
                    <a:pt x="189" y="422"/>
                    <a:pt x="189" y="422"/>
                    <a:pt x="189" y="422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9" y="421"/>
                    <a:pt x="189" y="421"/>
                    <a:pt x="189" y="421"/>
                  </a:cubicBezTo>
                  <a:cubicBezTo>
                    <a:pt x="189" y="422"/>
                    <a:pt x="189" y="422"/>
                    <a:pt x="189" y="422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9" y="421"/>
                    <a:pt x="189" y="421"/>
                    <a:pt x="189" y="421"/>
                  </a:cubicBezTo>
                  <a:cubicBezTo>
                    <a:pt x="190" y="423"/>
                    <a:pt x="190" y="423"/>
                    <a:pt x="190" y="423"/>
                  </a:cubicBezTo>
                  <a:cubicBezTo>
                    <a:pt x="189" y="421"/>
                    <a:pt x="189" y="421"/>
                    <a:pt x="189" y="421"/>
                  </a:cubicBezTo>
                  <a:cubicBezTo>
                    <a:pt x="189" y="421"/>
                    <a:pt x="189" y="421"/>
                    <a:pt x="189" y="421"/>
                  </a:cubicBezTo>
                  <a:cubicBezTo>
                    <a:pt x="190" y="423"/>
                    <a:pt x="190" y="423"/>
                    <a:pt x="190" y="423"/>
                  </a:cubicBezTo>
                  <a:cubicBezTo>
                    <a:pt x="189" y="421"/>
                    <a:pt x="189" y="421"/>
                    <a:pt x="189" y="421"/>
                  </a:cubicBezTo>
                  <a:cubicBezTo>
                    <a:pt x="188" y="422"/>
                    <a:pt x="188" y="422"/>
                    <a:pt x="188" y="422"/>
                  </a:cubicBezTo>
                  <a:cubicBezTo>
                    <a:pt x="187" y="423"/>
                    <a:pt x="185" y="424"/>
                    <a:pt x="183" y="425"/>
                  </a:cubicBezTo>
                  <a:cubicBezTo>
                    <a:pt x="182" y="426"/>
                    <a:pt x="181" y="427"/>
                    <a:pt x="180" y="427"/>
                  </a:cubicBezTo>
                  <a:cubicBezTo>
                    <a:pt x="180" y="427"/>
                    <a:pt x="179" y="428"/>
                    <a:pt x="179" y="428"/>
                  </a:cubicBezTo>
                  <a:cubicBezTo>
                    <a:pt x="179" y="428"/>
                    <a:pt x="179" y="428"/>
                    <a:pt x="179" y="428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78" y="429"/>
                    <a:pt x="178" y="429"/>
                    <a:pt x="178" y="429"/>
                  </a:cubicBezTo>
                  <a:cubicBezTo>
                    <a:pt x="177" y="430"/>
                    <a:pt x="177" y="431"/>
                    <a:pt x="177" y="433"/>
                  </a:cubicBezTo>
                  <a:cubicBezTo>
                    <a:pt x="177" y="434"/>
                    <a:pt x="178" y="435"/>
                    <a:pt x="179" y="435"/>
                  </a:cubicBezTo>
                  <a:cubicBezTo>
                    <a:pt x="179" y="435"/>
                    <a:pt x="179" y="435"/>
                    <a:pt x="179" y="435"/>
                  </a:cubicBezTo>
                  <a:cubicBezTo>
                    <a:pt x="169" y="440"/>
                    <a:pt x="169" y="440"/>
                    <a:pt x="169" y="440"/>
                  </a:cubicBezTo>
                  <a:cubicBezTo>
                    <a:pt x="167" y="441"/>
                    <a:pt x="166" y="443"/>
                    <a:pt x="166" y="444"/>
                  </a:cubicBezTo>
                  <a:cubicBezTo>
                    <a:pt x="166" y="446"/>
                    <a:pt x="167" y="447"/>
                    <a:pt x="168" y="448"/>
                  </a:cubicBezTo>
                  <a:cubicBezTo>
                    <a:pt x="171" y="450"/>
                    <a:pt x="171" y="450"/>
                    <a:pt x="171" y="450"/>
                  </a:cubicBezTo>
                  <a:cubicBezTo>
                    <a:pt x="173" y="446"/>
                    <a:pt x="173" y="446"/>
                    <a:pt x="173" y="446"/>
                  </a:cubicBezTo>
                  <a:cubicBezTo>
                    <a:pt x="173" y="442"/>
                    <a:pt x="173" y="442"/>
                    <a:pt x="173" y="442"/>
                  </a:cubicBezTo>
                  <a:cubicBezTo>
                    <a:pt x="149" y="446"/>
                    <a:pt x="149" y="446"/>
                    <a:pt x="149" y="446"/>
                  </a:cubicBezTo>
                  <a:cubicBezTo>
                    <a:pt x="147" y="446"/>
                    <a:pt x="146" y="447"/>
                    <a:pt x="146" y="449"/>
                  </a:cubicBezTo>
                  <a:cubicBezTo>
                    <a:pt x="145" y="451"/>
                    <a:pt x="146" y="453"/>
                    <a:pt x="148" y="454"/>
                  </a:cubicBezTo>
                  <a:cubicBezTo>
                    <a:pt x="155" y="458"/>
                    <a:pt x="155" y="458"/>
                    <a:pt x="155" y="458"/>
                  </a:cubicBezTo>
                  <a:cubicBezTo>
                    <a:pt x="157" y="454"/>
                    <a:pt x="157" y="454"/>
                    <a:pt x="157" y="454"/>
                  </a:cubicBezTo>
                  <a:cubicBezTo>
                    <a:pt x="156" y="450"/>
                    <a:pt x="156" y="450"/>
                    <a:pt x="156" y="450"/>
                  </a:cubicBezTo>
                  <a:cubicBezTo>
                    <a:pt x="139" y="453"/>
                    <a:pt x="139" y="453"/>
                    <a:pt x="139" y="453"/>
                  </a:cubicBezTo>
                  <a:cubicBezTo>
                    <a:pt x="137" y="453"/>
                    <a:pt x="135" y="454"/>
                    <a:pt x="135" y="456"/>
                  </a:cubicBezTo>
                  <a:cubicBezTo>
                    <a:pt x="135" y="458"/>
                    <a:pt x="136" y="460"/>
                    <a:pt x="137" y="461"/>
                  </a:cubicBezTo>
                  <a:cubicBezTo>
                    <a:pt x="141" y="463"/>
                    <a:pt x="141" y="463"/>
                    <a:pt x="141" y="463"/>
                  </a:cubicBezTo>
                  <a:cubicBezTo>
                    <a:pt x="143" y="459"/>
                    <a:pt x="143" y="459"/>
                    <a:pt x="143" y="459"/>
                  </a:cubicBezTo>
                  <a:cubicBezTo>
                    <a:pt x="142" y="455"/>
                    <a:pt x="142" y="455"/>
                    <a:pt x="142" y="455"/>
                  </a:cubicBezTo>
                  <a:cubicBezTo>
                    <a:pt x="117" y="460"/>
                    <a:pt x="117" y="460"/>
                    <a:pt x="117" y="460"/>
                  </a:cubicBezTo>
                  <a:cubicBezTo>
                    <a:pt x="115" y="461"/>
                    <a:pt x="114" y="462"/>
                    <a:pt x="114" y="464"/>
                  </a:cubicBezTo>
                  <a:cubicBezTo>
                    <a:pt x="113" y="465"/>
                    <a:pt x="114" y="467"/>
                    <a:pt x="116" y="468"/>
                  </a:cubicBezTo>
                  <a:cubicBezTo>
                    <a:pt x="116" y="468"/>
                    <a:pt x="116" y="468"/>
                    <a:pt x="116" y="468"/>
                  </a:cubicBezTo>
                  <a:cubicBezTo>
                    <a:pt x="119" y="465"/>
                    <a:pt x="119" y="465"/>
                    <a:pt x="119" y="465"/>
                  </a:cubicBezTo>
                  <a:cubicBezTo>
                    <a:pt x="118" y="461"/>
                    <a:pt x="118" y="461"/>
                    <a:pt x="118" y="461"/>
                  </a:cubicBezTo>
                  <a:cubicBezTo>
                    <a:pt x="100" y="464"/>
                    <a:pt x="100" y="464"/>
                    <a:pt x="100" y="464"/>
                  </a:cubicBezTo>
                  <a:cubicBezTo>
                    <a:pt x="98" y="464"/>
                    <a:pt x="97" y="466"/>
                    <a:pt x="97" y="468"/>
                  </a:cubicBezTo>
                  <a:cubicBezTo>
                    <a:pt x="96" y="469"/>
                    <a:pt x="97" y="471"/>
                    <a:pt x="99" y="472"/>
                  </a:cubicBezTo>
                  <a:cubicBezTo>
                    <a:pt x="101" y="473"/>
                    <a:pt x="101" y="473"/>
                    <a:pt x="101" y="473"/>
                  </a:cubicBezTo>
                  <a:cubicBezTo>
                    <a:pt x="103" y="470"/>
                    <a:pt x="103" y="470"/>
                    <a:pt x="103" y="470"/>
                  </a:cubicBezTo>
                  <a:cubicBezTo>
                    <a:pt x="99" y="467"/>
                    <a:pt x="99" y="467"/>
                    <a:pt x="99" y="467"/>
                  </a:cubicBezTo>
                  <a:cubicBezTo>
                    <a:pt x="103" y="469"/>
                    <a:pt x="103" y="469"/>
                    <a:pt x="103" y="469"/>
                  </a:cubicBezTo>
                  <a:cubicBezTo>
                    <a:pt x="100" y="466"/>
                    <a:pt x="100" y="466"/>
                    <a:pt x="100" y="466"/>
                  </a:cubicBezTo>
                  <a:cubicBezTo>
                    <a:pt x="100" y="466"/>
                    <a:pt x="100" y="467"/>
                    <a:pt x="99" y="467"/>
                  </a:cubicBezTo>
                  <a:cubicBezTo>
                    <a:pt x="103" y="469"/>
                    <a:pt x="103" y="469"/>
                    <a:pt x="103" y="469"/>
                  </a:cubicBezTo>
                  <a:cubicBezTo>
                    <a:pt x="100" y="466"/>
                    <a:pt x="100" y="466"/>
                    <a:pt x="100" y="466"/>
                  </a:cubicBezTo>
                  <a:cubicBezTo>
                    <a:pt x="103" y="469"/>
                    <a:pt x="103" y="469"/>
                    <a:pt x="103" y="469"/>
                  </a:cubicBezTo>
                  <a:cubicBezTo>
                    <a:pt x="101" y="466"/>
                    <a:pt x="101" y="466"/>
                    <a:pt x="101" y="466"/>
                  </a:cubicBezTo>
                  <a:cubicBezTo>
                    <a:pt x="101" y="466"/>
                    <a:pt x="101" y="466"/>
                    <a:pt x="100" y="466"/>
                  </a:cubicBezTo>
                  <a:cubicBezTo>
                    <a:pt x="103" y="469"/>
                    <a:pt x="103" y="469"/>
                    <a:pt x="103" y="469"/>
                  </a:cubicBezTo>
                  <a:cubicBezTo>
                    <a:pt x="101" y="466"/>
                    <a:pt x="101" y="466"/>
                    <a:pt x="101" y="466"/>
                  </a:cubicBezTo>
                  <a:cubicBezTo>
                    <a:pt x="102" y="468"/>
                    <a:pt x="102" y="468"/>
                    <a:pt x="102" y="468"/>
                  </a:cubicBezTo>
                  <a:cubicBezTo>
                    <a:pt x="101" y="465"/>
                    <a:pt x="101" y="465"/>
                    <a:pt x="101" y="465"/>
                  </a:cubicBezTo>
                  <a:cubicBezTo>
                    <a:pt x="101" y="466"/>
                    <a:pt x="101" y="466"/>
                    <a:pt x="101" y="466"/>
                  </a:cubicBezTo>
                  <a:cubicBezTo>
                    <a:pt x="102" y="468"/>
                    <a:pt x="102" y="468"/>
                    <a:pt x="102" y="468"/>
                  </a:cubicBezTo>
                  <a:cubicBezTo>
                    <a:pt x="101" y="465"/>
                    <a:pt x="101" y="465"/>
                    <a:pt x="101" y="465"/>
                  </a:cubicBezTo>
                  <a:cubicBezTo>
                    <a:pt x="101" y="465"/>
                    <a:pt x="101" y="466"/>
                    <a:pt x="100" y="466"/>
                  </a:cubicBezTo>
                  <a:cubicBezTo>
                    <a:pt x="97" y="466"/>
                    <a:pt x="91" y="467"/>
                    <a:pt x="85" y="468"/>
                  </a:cubicBezTo>
                  <a:cubicBezTo>
                    <a:pt x="80" y="469"/>
                    <a:pt x="76" y="469"/>
                    <a:pt x="75" y="469"/>
                  </a:cubicBezTo>
                  <a:cubicBezTo>
                    <a:pt x="74" y="470"/>
                    <a:pt x="72" y="471"/>
                    <a:pt x="72" y="473"/>
                  </a:cubicBezTo>
                  <a:cubicBezTo>
                    <a:pt x="72" y="475"/>
                    <a:pt x="72" y="476"/>
                    <a:pt x="74" y="477"/>
                  </a:cubicBezTo>
                  <a:cubicBezTo>
                    <a:pt x="75" y="478"/>
                    <a:pt x="75" y="478"/>
                    <a:pt x="75" y="478"/>
                  </a:cubicBezTo>
                  <a:cubicBezTo>
                    <a:pt x="77" y="475"/>
                    <a:pt x="77" y="475"/>
                    <a:pt x="77" y="475"/>
                  </a:cubicBezTo>
                  <a:cubicBezTo>
                    <a:pt x="78" y="470"/>
                    <a:pt x="78" y="470"/>
                    <a:pt x="78" y="470"/>
                  </a:cubicBezTo>
                  <a:cubicBezTo>
                    <a:pt x="47" y="468"/>
                    <a:pt x="47" y="468"/>
                    <a:pt x="47" y="468"/>
                  </a:cubicBezTo>
                  <a:cubicBezTo>
                    <a:pt x="45" y="467"/>
                    <a:pt x="43" y="469"/>
                    <a:pt x="42" y="471"/>
                  </a:cubicBezTo>
                  <a:cubicBezTo>
                    <a:pt x="42" y="472"/>
                    <a:pt x="42" y="475"/>
                    <a:pt x="44" y="476"/>
                  </a:cubicBezTo>
                  <a:cubicBezTo>
                    <a:pt x="49" y="479"/>
                    <a:pt x="49" y="479"/>
                    <a:pt x="49" y="479"/>
                  </a:cubicBezTo>
                  <a:cubicBezTo>
                    <a:pt x="52" y="475"/>
                    <a:pt x="52" y="475"/>
                    <a:pt x="52" y="475"/>
                  </a:cubicBezTo>
                  <a:cubicBezTo>
                    <a:pt x="48" y="473"/>
                    <a:pt x="48" y="473"/>
                    <a:pt x="48" y="473"/>
                  </a:cubicBezTo>
                  <a:cubicBezTo>
                    <a:pt x="52" y="475"/>
                    <a:pt x="52" y="475"/>
                    <a:pt x="52" y="475"/>
                  </a:cubicBezTo>
                  <a:cubicBezTo>
                    <a:pt x="49" y="472"/>
                    <a:pt x="49" y="472"/>
                    <a:pt x="49" y="472"/>
                  </a:cubicBezTo>
                  <a:cubicBezTo>
                    <a:pt x="49" y="472"/>
                    <a:pt x="48" y="472"/>
                    <a:pt x="48" y="473"/>
                  </a:cubicBezTo>
                  <a:cubicBezTo>
                    <a:pt x="52" y="475"/>
                    <a:pt x="52" y="475"/>
                    <a:pt x="52" y="475"/>
                  </a:cubicBezTo>
                  <a:cubicBezTo>
                    <a:pt x="49" y="472"/>
                    <a:pt x="49" y="472"/>
                    <a:pt x="49" y="472"/>
                  </a:cubicBezTo>
                  <a:cubicBezTo>
                    <a:pt x="52" y="475"/>
                    <a:pt x="52" y="475"/>
                    <a:pt x="52" y="475"/>
                  </a:cubicBezTo>
                  <a:cubicBezTo>
                    <a:pt x="50" y="471"/>
                    <a:pt x="50" y="471"/>
                    <a:pt x="50" y="471"/>
                  </a:cubicBezTo>
                  <a:cubicBezTo>
                    <a:pt x="50" y="471"/>
                    <a:pt x="50" y="471"/>
                    <a:pt x="49" y="472"/>
                  </a:cubicBezTo>
                  <a:cubicBezTo>
                    <a:pt x="52" y="475"/>
                    <a:pt x="52" y="475"/>
                    <a:pt x="52" y="475"/>
                  </a:cubicBezTo>
                  <a:cubicBezTo>
                    <a:pt x="50" y="471"/>
                    <a:pt x="50" y="471"/>
                    <a:pt x="50" y="471"/>
                  </a:cubicBezTo>
                  <a:cubicBezTo>
                    <a:pt x="51" y="475"/>
                    <a:pt x="51" y="475"/>
                    <a:pt x="51" y="475"/>
                  </a:cubicBezTo>
                  <a:cubicBezTo>
                    <a:pt x="51" y="471"/>
                    <a:pt x="51" y="471"/>
                    <a:pt x="51" y="471"/>
                  </a:cubicBezTo>
                  <a:cubicBezTo>
                    <a:pt x="51" y="471"/>
                    <a:pt x="51" y="471"/>
                    <a:pt x="50" y="471"/>
                  </a:cubicBezTo>
                  <a:cubicBezTo>
                    <a:pt x="51" y="475"/>
                    <a:pt x="51" y="475"/>
                    <a:pt x="51" y="475"/>
                  </a:cubicBezTo>
                  <a:cubicBezTo>
                    <a:pt x="51" y="471"/>
                    <a:pt x="51" y="471"/>
                    <a:pt x="51" y="471"/>
                  </a:cubicBezTo>
                  <a:cubicBezTo>
                    <a:pt x="51" y="473"/>
                    <a:pt x="51" y="473"/>
                    <a:pt x="51" y="473"/>
                  </a:cubicBezTo>
                  <a:cubicBezTo>
                    <a:pt x="51" y="471"/>
                    <a:pt x="51" y="471"/>
                    <a:pt x="51" y="471"/>
                  </a:cubicBezTo>
                  <a:cubicBezTo>
                    <a:pt x="51" y="471"/>
                    <a:pt x="51" y="471"/>
                    <a:pt x="51" y="471"/>
                  </a:cubicBezTo>
                  <a:cubicBezTo>
                    <a:pt x="51" y="473"/>
                    <a:pt x="51" y="473"/>
                    <a:pt x="51" y="473"/>
                  </a:cubicBezTo>
                  <a:cubicBezTo>
                    <a:pt x="51" y="471"/>
                    <a:pt x="51" y="471"/>
                    <a:pt x="51" y="471"/>
                  </a:cubicBezTo>
                  <a:cubicBezTo>
                    <a:pt x="51" y="471"/>
                    <a:pt x="51" y="471"/>
                    <a:pt x="51" y="471"/>
                  </a:cubicBezTo>
                  <a:cubicBezTo>
                    <a:pt x="50" y="471"/>
                    <a:pt x="49" y="471"/>
                    <a:pt x="47" y="471"/>
                  </a:cubicBezTo>
                  <a:cubicBezTo>
                    <a:pt x="44" y="471"/>
                    <a:pt x="40" y="470"/>
                    <a:pt x="37" y="470"/>
                  </a:cubicBezTo>
                  <a:cubicBezTo>
                    <a:pt x="34" y="470"/>
                    <a:pt x="31" y="470"/>
                    <a:pt x="29" y="470"/>
                  </a:cubicBezTo>
                  <a:cubicBezTo>
                    <a:pt x="28" y="470"/>
                    <a:pt x="28" y="470"/>
                    <a:pt x="28" y="470"/>
                  </a:cubicBezTo>
                  <a:cubicBezTo>
                    <a:pt x="28" y="470"/>
                    <a:pt x="28" y="470"/>
                    <a:pt x="28" y="470"/>
                  </a:cubicBezTo>
                  <a:cubicBezTo>
                    <a:pt x="27" y="470"/>
                    <a:pt x="27" y="470"/>
                    <a:pt x="27" y="470"/>
                  </a:cubicBezTo>
                  <a:cubicBezTo>
                    <a:pt x="26" y="470"/>
                    <a:pt x="26" y="471"/>
                    <a:pt x="25" y="472"/>
                  </a:cubicBezTo>
                  <a:cubicBezTo>
                    <a:pt x="24" y="474"/>
                    <a:pt x="24" y="477"/>
                    <a:pt x="26" y="478"/>
                  </a:cubicBezTo>
                  <a:cubicBezTo>
                    <a:pt x="27" y="478"/>
                    <a:pt x="27" y="478"/>
                    <a:pt x="27" y="478"/>
                  </a:cubicBezTo>
                  <a:cubicBezTo>
                    <a:pt x="29" y="475"/>
                    <a:pt x="29" y="475"/>
                    <a:pt x="29" y="475"/>
                  </a:cubicBezTo>
                  <a:cubicBezTo>
                    <a:pt x="29" y="470"/>
                    <a:pt x="29" y="470"/>
                    <a:pt x="29" y="470"/>
                  </a:cubicBezTo>
                  <a:cubicBezTo>
                    <a:pt x="29" y="470"/>
                    <a:pt x="23" y="470"/>
                    <a:pt x="17" y="471"/>
                  </a:cubicBezTo>
                  <a:cubicBezTo>
                    <a:pt x="14" y="471"/>
                    <a:pt x="11" y="471"/>
                    <a:pt x="9" y="471"/>
                  </a:cubicBezTo>
                  <a:cubicBezTo>
                    <a:pt x="8" y="471"/>
                    <a:pt x="7" y="471"/>
                    <a:pt x="6" y="471"/>
                  </a:cubicBezTo>
                  <a:cubicBezTo>
                    <a:pt x="6" y="471"/>
                    <a:pt x="5" y="471"/>
                    <a:pt x="5" y="471"/>
                  </a:cubicBezTo>
                  <a:cubicBezTo>
                    <a:pt x="5" y="471"/>
                    <a:pt x="5" y="471"/>
                    <a:pt x="5" y="471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3" y="472"/>
                    <a:pt x="3" y="472"/>
                    <a:pt x="3" y="472"/>
                  </a:cubicBezTo>
                  <a:cubicBezTo>
                    <a:pt x="3" y="472"/>
                    <a:pt x="2" y="472"/>
                    <a:pt x="2" y="473"/>
                  </a:cubicBezTo>
                  <a:cubicBezTo>
                    <a:pt x="0" y="475"/>
                    <a:pt x="1" y="478"/>
                    <a:pt x="3" y="479"/>
                  </a:cubicBezTo>
                  <a:cubicBezTo>
                    <a:pt x="6" y="481"/>
                    <a:pt x="6" y="481"/>
                    <a:pt x="6" y="481"/>
                  </a:cubicBezTo>
                  <a:cubicBezTo>
                    <a:pt x="8" y="482"/>
                    <a:pt x="10" y="481"/>
                    <a:pt x="12" y="479"/>
                  </a:cubicBezTo>
                  <a:cubicBezTo>
                    <a:pt x="13" y="477"/>
                    <a:pt x="12" y="474"/>
                    <a:pt x="10" y="47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136"/>
            <p:cNvSpPr/>
            <p:nvPr/>
          </p:nvSpPr>
          <p:spPr bwMode="auto">
            <a:xfrm>
              <a:off x="4094299" y="2903648"/>
              <a:ext cx="38100" cy="85725"/>
            </a:xfrm>
            <a:custGeom>
              <a:avLst/>
              <a:gdLst>
                <a:gd name="T0" fmla="*/ 22 w 24"/>
                <a:gd name="T1" fmla="*/ 46 h 54"/>
                <a:gd name="T2" fmla="*/ 19 w 24"/>
                <a:gd name="T3" fmla="*/ 44 h 54"/>
                <a:gd name="T4" fmla="*/ 20 w 24"/>
                <a:gd name="T5" fmla="*/ 34 h 54"/>
                <a:gd name="T6" fmla="*/ 18 w 24"/>
                <a:gd name="T7" fmla="*/ 30 h 54"/>
                <a:gd name="T8" fmla="*/ 16 w 24"/>
                <a:gd name="T9" fmla="*/ 29 h 54"/>
                <a:gd name="T10" fmla="*/ 16 w 24"/>
                <a:gd name="T11" fmla="*/ 9 h 54"/>
                <a:gd name="T12" fmla="*/ 13 w 24"/>
                <a:gd name="T13" fmla="*/ 5 h 54"/>
                <a:gd name="T14" fmla="*/ 8 w 24"/>
                <a:gd name="T15" fmla="*/ 2 h 54"/>
                <a:gd name="T16" fmla="*/ 2 w 24"/>
                <a:gd name="T17" fmla="*/ 3 h 54"/>
                <a:gd name="T18" fmla="*/ 3 w 24"/>
                <a:gd name="T19" fmla="*/ 9 h 54"/>
                <a:gd name="T20" fmla="*/ 7 w 24"/>
                <a:gd name="T21" fmla="*/ 11 h 54"/>
                <a:gd name="T22" fmla="*/ 7 w 24"/>
                <a:gd name="T23" fmla="*/ 31 h 54"/>
                <a:gd name="T24" fmla="*/ 9 w 24"/>
                <a:gd name="T25" fmla="*/ 35 h 54"/>
                <a:gd name="T26" fmla="*/ 11 w 24"/>
                <a:gd name="T27" fmla="*/ 36 h 54"/>
                <a:gd name="T28" fmla="*/ 10 w 24"/>
                <a:gd name="T29" fmla="*/ 45 h 54"/>
                <a:gd name="T30" fmla="*/ 12 w 24"/>
                <a:gd name="T31" fmla="*/ 50 h 54"/>
                <a:gd name="T32" fmla="*/ 17 w 24"/>
                <a:gd name="T33" fmla="*/ 53 h 54"/>
                <a:gd name="T34" fmla="*/ 23 w 24"/>
                <a:gd name="T35" fmla="*/ 52 h 54"/>
                <a:gd name="T36" fmla="*/ 22 w 24"/>
                <a:gd name="T37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54">
                  <a:moveTo>
                    <a:pt x="22" y="46"/>
                  </a:moveTo>
                  <a:cubicBezTo>
                    <a:pt x="19" y="44"/>
                    <a:pt x="19" y="44"/>
                    <a:pt x="19" y="4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3"/>
                    <a:pt x="20" y="31"/>
                    <a:pt x="18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7"/>
                    <a:pt x="15" y="6"/>
                    <a:pt x="13" y="5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0"/>
                    <a:pt x="3" y="1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2"/>
                    <a:pt x="8" y="34"/>
                    <a:pt x="9" y="35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7"/>
                    <a:pt x="10" y="49"/>
                    <a:pt x="12" y="50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9" y="54"/>
                    <a:pt x="22" y="54"/>
                    <a:pt x="23" y="52"/>
                  </a:cubicBezTo>
                  <a:cubicBezTo>
                    <a:pt x="24" y="50"/>
                    <a:pt x="24" y="47"/>
                    <a:pt x="22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137"/>
            <p:cNvSpPr/>
            <p:nvPr/>
          </p:nvSpPr>
          <p:spPr bwMode="auto">
            <a:xfrm>
              <a:off x="3803787" y="2925873"/>
              <a:ext cx="301625" cy="76200"/>
            </a:xfrm>
            <a:custGeom>
              <a:avLst/>
              <a:gdLst>
                <a:gd name="T0" fmla="*/ 5 w 192"/>
                <a:gd name="T1" fmla="*/ 14 h 48"/>
                <a:gd name="T2" fmla="*/ 86 w 192"/>
                <a:gd name="T3" fmla="*/ 44 h 48"/>
                <a:gd name="T4" fmla="*/ 77 w 192"/>
                <a:gd name="T5" fmla="*/ 39 h 48"/>
                <a:gd name="T6" fmla="*/ 122 w 192"/>
                <a:gd name="T7" fmla="*/ 44 h 48"/>
                <a:gd name="T8" fmla="*/ 113 w 192"/>
                <a:gd name="T9" fmla="*/ 40 h 48"/>
                <a:gd name="T10" fmla="*/ 115 w 192"/>
                <a:gd name="T11" fmla="*/ 43 h 48"/>
                <a:gd name="T12" fmla="*/ 115 w 192"/>
                <a:gd name="T13" fmla="*/ 43 h 48"/>
                <a:gd name="T14" fmla="*/ 115 w 192"/>
                <a:gd name="T15" fmla="*/ 43 h 48"/>
                <a:gd name="T16" fmla="*/ 114 w 192"/>
                <a:gd name="T17" fmla="*/ 42 h 48"/>
                <a:gd name="T18" fmla="*/ 114 w 192"/>
                <a:gd name="T19" fmla="*/ 42 h 48"/>
                <a:gd name="T20" fmla="*/ 125 w 192"/>
                <a:gd name="T21" fmla="*/ 43 h 48"/>
                <a:gd name="T22" fmla="*/ 132 w 192"/>
                <a:gd name="T23" fmla="*/ 42 h 48"/>
                <a:gd name="T24" fmla="*/ 135 w 192"/>
                <a:gd name="T25" fmla="*/ 40 h 48"/>
                <a:gd name="T26" fmla="*/ 129 w 192"/>
                <a:gd name="T27" fmla="*/ 37 h 48"/>
                <a:gd name="T28" fmla="*/ 131 w 192"/>
                <a:gd name="T29" fmla="*/ 40 h 48"/>
                <a:gd name="T30" fmla="*/ 131 w 192"/>
                <a:gd name="T31" fmla="*/ 40 h 48"/>
                <a:gd name="T32" fmla="*/ 131 w 192"/>
                <a:gd name="T33" fmla="*/ 40 h 48"/>
                <a:gd name="T34" fmla="*/ 130 w 192"/>
                <a:gd name="T35" fmla="*/ 39 h 48"/>
                <a:gd name="T36" fmla="*/ 130 w 192"/>
                <a:gd name="T37" fmla="*/ 39 h 48"/>
                <a:gd name="T38" fmla="*/ 135 w 192"/>
                <a:gd name="T39" fmla="*/ 40 h 48"/>
                <a:gd name="T40" fmla="*/ 152 w 192"/>
                <a:gd name="T41" fmla="*/ 38 h 48"/>
                <a:gd name="T42" fmla="*/ 155 w 192"/>
                <a:gd name="T43" fmla="*/ 36 h 48"/>
                <a:gd name="T44" fmla="*/ 144 w 192"/>
                <a:gd name="T45" fmla="*/ 28 h 48"/>
                <a:gd name="T46" fmla="*/ 165 w 192"/>
                <a:gd name="T47" fmla="*/ 26 h 48"/>
                <a:gd name="T48" fmla="*/ 159 w 192"/>
                <a:gd name="T49" fmla="*/ 24 h 48"/>
                <a:gd name="T50" fmla="*/ 178 w 192"/>
                <a:gd name="T51" fmla="*/ 15 h 48"/>
                <a:gd name="T52" fmla="*/ 172 w 192"/>
                <a:gd name="T53" fmla="*/ 14 h 48"/>
                <a:gd name="T54" fmla="*/ 192 w 192"/>
                <a:gd name="T55" fmla="*/ 5 h 48"/>
                <a:gd name="T56" fmla="*/ 183 w 192"/>
                <a:gd name="T57" fmla="*/ 3 h 48"/>
                <a:gd name="T58" fmla="*/ 188 w 192"/>
                <a:gd name="T59" fmla="*/ 5 h 48"/>
                <a:gd name="T60" fmla="*/ 168 w 192"/>
                <a:gd name="T61" fmla="*/ 14 h 48"/>
                <a:gd name="T62" fmla="*/ 174 w 192"/>
                <a:gd name="T63" fmla="*/ 15 h 48"/>
                <a:gd name="T64" fmla="*/ 155 w 192"/>
                <a:gd name="T65" fmla="*/ 24 h 48"/>
                <a:gd name="T66" fmla="*/ 161 w 192"/>
                <a:gd name="T67" fmla="*/ 25 h 48"/>
                <a:gd name="T68" fmla="*/ 139 w 192"/>
                <a:gd name="T69" fmla="*/ 28 h 48"/>
                <a:gd name="T70" fmla="*/ 152 w 192"/>
                <a:gd name="T71" fmla="*/ 34 h 48"/>
                <a:gd name="T72" fmla="*/ 149 w 192"/>
                <a:gd name="T73" fmla="*/ 30 h 48"/>
                <a:gd name="T74" fmla="*/ 149 w 192"/>
                <a:gd name="T75" fmla="*/ 30 h 48"/>
                <a:gd name="T76" fmla="*/ 149 w 192"/>
                <a:gd name="T77" fmla="*/ 30 h 48"/>
                <a:gd name="T78" fmla="*/ 151 w 192"/>
                <a:gd name="T79" fmla="*/ 31 h 48"/>
                <a:gd name="T80" fmla="*/ 151 w 192"/>
                <a:gd name="T81" fmla="*/ 31 h 48"/>
                <a:gd name="T82" fmla="*/ 149 w 192"/>
                <a:gd name="T83" fmla="*/ 30 h 48"/>
                <a:gd name="T84" fmla="*/ 129 w 192"/>
                <a:gd name="T85" fmla="*/ 32 h 48"/>
                <a:gd name="T86" fmla="*/ 126 w 192"/>
                <a:gd name="T87" fmla="*/ 33 h 48"/>
                <a:gd name="T88" fmla="*/ 129 w 192"/>
                <a:gd name="T89" fmla="*/ 42 h 48"/>
                <a:gd name="T90" fmla="*/ 131 w 192"/>
                <a:gd name="T91" fmla="*/ 38 h 48"/>
                <a:gd name="T92" fmla="*/ 131 w 192"/>
                <a:gd name="T93" fmla="*/ 38 h 48"/>
                <a:gd name="T94" fmla="*/ 130 w 192"/>
                <a:gd name="T95" fmla="*/ 34 h 48"/>
                <a:gd name="T96" fmla="*/ 130 w 192"/>
                <a:gd name="T97" fmla="*/ 34 h 48"/>
                <a:gd name="T98" fmla="*/ 130 w 192"/>
                <a:gd name="T99" fmla="*/ 34 h 48"/>
                <a:gd name="T100" fmla="*/ 129 w 192"/>
                <a:gd name="T101" fmla="*/ 34 h 48"/>
                <a:gd name="T102" fmla="*/ 113 w 192"/>
                <a:gd name="T103" fmla="*/ 35 h 48"/>
                <a:gd name="T104" fmla="*/ 110 w 192"/>
                <a:gd name="T105" fmla="*/ 36 h 48"/>
                <a:gd name="T106" fmla="*/ 116 w 192"/>
                <a:gd name="T107" fmla="*/ 47 h 48"/>
                <a:gd name="T108" fmla="*/ 78 w 192"/>
                <a:gd name="T109" fmla="*/ 34 h 48"/>
                <a:gd name="T110" fmla="*/ 80 w 192"/>
                <a:gd name="T111" fmla="*/ 45 h 48"/>
                <a:gd name="T112" fmla="*/ 6 w 192"/>
                <a:gd name="T113" fmla="*/ 10 h 48"/>
                <a:gd name="T114" fmla="*/ 32 w 192"/>
                <a:gd name="T115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" h="48">
                  <a:moveTo>
                    <a:pt x="36" y="29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3" y="47"/>
                    <a:pt x="85" y="46"/>
                    <a:pt x="86" y="44"/>
                  </a:cubicBezTo>
                  <a:cubicBezTo>
                    <a:pt x="87" y="42"/>
                    <a:pt x="86" y="39"/>
                    <a:pt x="84" y="38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20" y="48"/>
                    <a:pt x="122" y="46"/>
                    <a:pt x="122" y="44"/>
                  </a:cubicBezTo>
                  <a:cubicBezTo>
                    <a:pt x="123" y="43"/>
                    <a:pt x="122" y="41"/>
                    <a:pt x="120" y="39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5" y="43"/>
                    <a:pt x="116" y="43"/>
                    <a:pt x="116" y="42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4" y="44"/>
                    <a:pt x="114" y="44"/>
                    <a:pt x="115" y="43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4" y="42"/>
                    <a:pt x="114" y="42"/>
                    <a:pt x="114" y="42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4" y="42"/>
                    <a:pt x="114" y="42"/>
                    <a:pt x="114" y="42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4" y="44"/>
                    <a:pt x="114" y="44"/>
                    <a:pt x="115" y="44"/>
                  </a:cubicBezTo>
                  <a:cubicBezTo>
                    <a:pt x="117" y="44"/>
                    <a:pt x="121" y="43"/>
                    <a:pt x="125" y="43"/>
                  </a:cubicBezTo>
                  <a:cubicBezTo>
                    <a:pt x="127" y="43"/>
                    <a:pt x="128" y="43"/>
                    <a:pt x="130" y="43"/>
                  </a:cubicBezTo>
                  <a:cubicBezTo>
                    <a:pt x="130" y="43"/>
                    <a:pt x="131" y="43"/>
                    <a:pt x="131" y="43"/>
                  </a:cubicBezTo>
                  <a:cubicBezTo>
                    <a:pt x="132" y="43"/>
                    <a:pt x="132" y="42"/>
                    <a:pt x="132" y="42"/>
                  </a:cubicBezTo>
                  <a:cubicBezTo>
                    <a:pt x="132" y="42"/>
                    <a:pt x="133" y="42"/>
                    <a:pt x="133" y="42"/>
                  </a:cubicBezTo>
                  <a:cubicBezTo>
                    <a:pt x="134" y="42"/>
                    <a:pt x="134" y="42"/>
                    <a:pt x="134" y="42"/>
                  </a:cubicBezTo>
                  <a:cubicBezTo>
                    <a:pt x="134" y="41"/>
                    <a:pt x="135" y="41"/>
                    <a:pt x="135" y="40"/>
                  </a:cubicBezTo>
                  <a:cubicBezTo>
                    <a:pt x="136" y="38"/>
                    <a:pt x="136" y="36"/>
                    <a:pt x="134" y="35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40"/>
                    <a:pt x="131" y="40"/>
                    <a:pt x="131" y="40"/>
                  </a:cubicBezTo>
                  <a:cubicBezTo>
                    <a:pt x="131" y="40"/>
                    <a:pt x="132" y="40"/>
                    <a:pt x="133" y="39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40"/>
                    <a:pt x="131" y="40"/>
                    <a:pt x="131" y="40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1"/>
                    <a:pt x="131" y="41"/>
                    <a:pt x="131" y="40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39"/>
                    <a:pt x="130" y="39"/>
                    <a:pt x="130" y="39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3" y="40"/>
                    <a:pt x="135" y="40"/>
                  </a:cubicBezTo>
                  <a:cubicBezTo>
                    <a:pt x="138" y="40"/>
                    <a:pt x="143" y="39"/>
                    <a:pt x="146" y="39"/>
                  </a:cubicBezTo>
                  <a:cubicBezTo>
                    <a:pt x="148" y="39"/>
                    <a:pt x="149" y="38"/>
                    <a:pt x="151" y="38"/>
                  </a:cubicBezTo>
                  <a:cubicBezTo>
                    <a:pt x="151" y="38"/>
                    <a:pt x="152" y="38"/>
                    <a:pt x="152" y="38"/>
                  </a:cubicBezTo>
                  <a:cubicBezTo>
                    <a:pt x="152" y="38"/>
                    <a:pt x="153" y="38"/>
                    <a:pt x="153" y="38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4" y="37"/>
                    <a:pt x="155" y="37"/>
                    <a:pt x="155" y="36"/>
                  </a:cubicBezTo>
                  <a:cubicBezTo>
                    <a:pt x="157" y="34"/>
                    <a:pt x="156" y="31"/>
                    <a:pt x="154" y="30"/>
                  </a:cubicBezTo>
                  <a:cubicBezTo>
                    <a:pt x="146" y="25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3"/>
                    <a:pt x="144" y="33"/>
                    <a:pt x="144" y="33"/>
                  </a:cubicBezTo>
                  <a:cubicBezTo>
                    <a:pt x="162" y="29"/>
                    <a:pt x="162" y="29"/>
                    <a:pt x="162" y="29"/>
                  </a:cubicBezTo>
                  <a:cubicBezTo>
                    <a:pt x="164" y="29"/>
                    <a:pt x="165" y="28"/>
                    <a:pt x="165" y="26"/>
                  </a:cubicBezTo>
                  <a:cubicBezTo>
                    <a:pt x="166" y="24"/>
                    <a:pt x="165" y="22"/>
                    <a:pt x="163" y="21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77" y="18"/>
                    <a:pt x="178" y="17"/>
                    <a:pt x="178" y="15"/>
                  </a:cubicBezTo>
                  <a:cubicBezTo>
                    <a:pt x="178" y="14"/>
                    <a:pt x="177" y="12"/>
                    <a:pt x="176" y="12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2" y="14"/>
                    <a:pt x="172" y="14"/>
                    <a:pt x="172" y="14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1" y="8"/>
                    <a:pt x="192" y="7"/>
                    <a:pt x="192" y="5"/>
                  </a:cubicBezTo>
                  <a:cubicBezTo>
                    <a:pt x="192" y="4"/>
                    <a:pt x="191" y="2"/>
                    <a:pt x="190" y="2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7" y="0"/>
                    <a:pt x="185" y="1"/>
                    <a:pt x="183" y="3"/>
                  </a:cubicBezTo>
                  <a:cubicBezTo>
                    <a:pt x="182" y="5"/>
                    <a:pt x="183" y="7"/>
                    <a:pt x="185" y="8"/>
                  </a:cubicBezTo>
                  <a:cubicBezTo>
                    <a:pt x="185" y="9"/>
                    <a:pt x="185" y="9"/>
                    <a:pt x="185" y="9"/>
                  </a:cubicBezTo>
                  <a:cubicBezTo>
                    <a:pt x="188" y="5"/>
                    <a:pt x="188" y="5"/>
                    <a:pt x="188" y="5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70" y="11"/>
                    <a:pt x="170" y="11"/>
                    <a:pt x="170" y="11"/>
                  </a:cubicBezTo>
                  <a:cubicBezTo>
                    <a:pt x="169" y="11"/>
                    <a:pt x="168" y="13"/>
                    <a:pt x="168" y="14"/>
                  </a:cubicBezTo>
                  <a:cubicBezTo>
                    <a:pt x="168" y="16"/>
                    <a:pt x="169" y="17"/>
                    <a:pt x="170" y="18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4" y="15"/>
                    <a:pt x="174" y="15"/>
                    <a:pt x="174" y="15"/>
                  </a:cubicBezTo>
                  <a:cubicBezTo>
                    <a:pt x="172" y="12"/>
                    <a:pt x="172" y="12"/>
                    <a:pt x="172" y="12"/>
                  </a:cubicBezTo>
                  <a:cubicBezTo>
                    <a:pt x="157" y="20"/>
                    <a:pt x="157" y="20"/>
                    <a:pt x="157" y="20"/>
                  </a:cubicBezTo>
                  <a:cubicBezTo>
                    <a:pt x="156" y="21"/>
                    <a:pt x="155" y="22"/>
                    <a:pt x="155" y="24"/>
                  </a:cubicBezTo>
                  <a:cubicBezTo>
                    <a:pt x="155" y="25"/>
                    <a:pt x="156" y="27"/>
                    <a:pt x="157" y="28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61" y="25"/>
                    <a:pt x="161" y="25"/>
                    <a:pt x="161" y="25"/>
                  </a:cubicBezTo>
                  <a:cubicBezTo>
                    <a:pt x="160" y="21"/>
                    <a:pt x="160" y="21"/>
                    <a:pt x="160" y="21"/>
                  </a:cubicBezTo>
                  <a:cubicBezTo>
                    <a:pt x="143" y="24"/>
                    <a:pt x="143" y="24"/>
                    <a:pt x="143" y="24"/>
                  </a:cubicBezTo>
                  <a:cubicBezTo>
                    <a:pt x="141" y="25"/>
                    <a:pt x="140" y="26"/>
                    <a:pt x="139" y="28"/>
                  </a:cubicBezTo>
                  <a:cubicBezTo>
                    <a:pt x="139" y="29"/>
                    <a:pt x="140" y="31"/>
                    <a:pt x="141" y="32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2" y="34"/>
                    <a:pt x="152" y="34"/>
                    <a:pt x="152" y="34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52" y="34"/>
                    <a:pt x="152" y="34"/>
                    <a:pt x="152" y="34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9" y="30"/>
                    <a:pt x="149" y="30"/>
                    <a:pt x="148" y="31"/>
                  </a:cubicBezTo>
                  <a:cubicBezTo>
                    <a:pt x="152" y="34"/>
                    <a:pt x="152" y="34"/>
                    <a:pt x="152" y="34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0" y="30"/>
                    <a:pt x="150" y="30"/>
                    <a:pt x="149" y="30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0" y="30"/>
                    <a:pt x="150" y="30"/>
                    <a:pt x="149" y="30"/>
                  </a:cubicBezTo>
                  <a:cubicBezTo>
                    <a:pt x="146" y="30"/>
                    <a:pt x="141" y="31"/>
                    <a:pt x="137" y="31"/>
                  </a:cubicBezTo>
                  <a:cubicBezTo>
                    <a:pt x="134" y="31"/>
                    <a:pt x="132" y="32"/>
                    <a:pt x="131" y="32"/>
                  </a:cubicBezTo>
                  <a:cubicBezTo>
                    <a:pt x="130" y="32"/>
                    <a:pt x="129" y="32"/>
                    <a:pt x="129" y="32"/>
                  </a:cubicBezTo>
                  <a:cubicBezTo>
                    <a:pt x="129" y="32"/>
                    <a:pt x="128" y="32"/>
                    <a:pt x="128" y="32"/>
                  </a:cubicBezTo>
                  <a:cubicBezTo>
                    <a:pt x="127" y="33"/>
                    <a:pt x="127" y="33"/>
                    <a:pt x="127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4"/>
                    <a:pt x="125" y="34"/>
                  </a:cubicBezTo>
                  <a:cubicBezTo>
                    <a:pt x="124" y="36"/>
                    <a:pt x="125" y="39"/>
                    <a:pt x="127" y="40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5"/>
                    <a:pt x="128" y="35"/>
                    <a:pt x="128" y="36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4"/>
                    <a:pt x="130" y="34"/>
                    <a:pt x="129" y="35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4"/>
                    <a:pt x="130" y="34"/>
                    <a:pt x="129" y="34"/>
                  </a:cubicBezTo>
                  <a:cubicBezTo>
                    <a:pt x="127" y="34"/>
                    <a:pt x="123" y="35"/>
                    <a:pt x="119" y="35"/>
                  </a:cubicBezTo>
                  <a:cubicBezTo>
                    <a:pt x="117" y="35"/>
                    <a:pt x="116" y="35"/>
                    <a:pt x="114" y="35"/>
                  </a:cubicBezTo>
                  <a:cubicBezTo>
                    <a:pt x="114" y="35"/>
                    <a:pt x="113" y="35"/>
                    <a:pt x="113" y="35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6"/>
                    <a:pt x="111" y="36"/>
                    <a:pt x="111" y="36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0" y="36"/>
                    <a:pt x="110" y="37"/>
                    <a:pt x="109" y="37"/>
                  </a:cubicBezTo>
                  <a:cubicBezTo>
                    <a:pt x="108" y="39"/>
                    <a:pt x="108" y="42"/>
                    <a:pt x="110" y="43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6" y="34"/>
                    <a:pt x="74" y="35"/>
                    <a:pt x="73" y="37"/>
                  </a:cubicBezTo>
                  <a:cubicBezTo>
                    <a:pt x="72" y="39"/>
                    <a:pt x="73" y="41"/>
                    <a:pt x="75" y="42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2" y="10"/>
                    <a:pt x="1" y="12"/>
                  </a:cubicBezTo>
                  <a:cubicBezTo>
                    <a:pt x="0" y="14"/>
                    <a:pt x="0" y="17"/>
                    <a:pt x="2" y="18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4" y="37"/>
                    <a:pt x="36" y="37"/>
                    <a:pt x="38" y="35"/>
                  </a:cubicBezTo>
                  <a:cubicBezTo>
                    <a:pt x="39" y="33"/>
                    <a:pt x="38" y="30"/>
                    <a:pt x="36" y="2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138"/>
            <p:cNvSpPr/>
            <p:nvPr/>
          </p:nvSpPr>
          <p:spPr bwMode="auto">
            <a:xfrm>
              <a:off x="3724412" y="2390886"/>
              <a:ext cx="482600" cy="558800"/>
            </a:xfrm>
            <a:custGeom>
              <a:avLst/>
              <a:gdLst>
                <a:gd name="T0" fmla="*/ 24 w 307"/>
                <a:gd name="T1" fmla="*/ 307 h 355"/>
                <a:gd name="T2" fmla="*/ 15 w 307"/>
                <a:gd name="T3" fmla="*/ 242 h 355"/>
                <a:gd name="T4" fmla="*/ 9 w 307"/>
                <a:gd name="T5" fmla="*/ 205 h 355"/>
                <a:gd name="T6" fmla="*/ 8 w 307"/>
                <a:gd name="T7" fmla="*/ 167 h 355"/>
                <a:gd name="T8" fmla="*/ 20 w 307"/>
                <a:gd name="T9" fmla="*/ 143 h 355"/>
                <a:gd name="T10" fmla="*/ 29 w 307"/>
                <a:gd name="T11" fmla="*/ 109 h 355"/>
                <a:gd name="T12" fmla="*/ 36 w 307"/>
                <a:gd name="T13" fmla="*/ 100 h 355"/>
                <a:gd name="T14" fmla="*/ 49 w 307"/>
                <a:gd name="T15" fmla="*/ 71 h 355"/>
                <a:gd name="T16" fmla="*/ 46 w 307"/>
                <a:gd name="T17" fmla="*/ 74 h 355"/>
                <a:gd name="T18" fmla="*/ 52 w 307"/>
                <a:gd name="T19" fmla="*/ 54 h 355"/>
                <a:gd name="T20" fmla="*/ 62 w 307"/>
                <a:gd name="T21" fmla="*/ 45 h 355"/>
                <a:gd name="T22" fmla="*/ 65 w 307"/>
                <a:gd name="T23" fmla="*/ 48 h 355"/>
                <a:gd name="T24" fmla="*/ 75 w 307"/>
                <a:gd name="T25" fmla="*/ 39 h 355"/>
                <a:gd name="T26" fmla="*/ 108 w 307"/>
                <a:gd name="T27" fmla="*/ 26 h 355"/>
                <a:gd name="T28" fmla="*/ 117 w 307"/>
                <a:gd name="T29" fmla="*/ 12 h 355"/>
                <a:gd name="T30" fmla="*/ 118 w 307"/>
                <a:gd name="T31" fmla="*/ 17 h 355"/>
                <a:gd name="T32" fmla="*/ 143 w 307"/>
                <a:gd name="T33" fmla="*/ 18 h 355"/>
                <a:gd name="T34" fmla="*/ 161 w 307"/>
                <a:gd name="T35" fmla="*/ 4 h 355"/>
                <a:gd name="T36" fmla="*/ 160 w 307"/>
                <a:gd name="T37" fmla="*/ 12 h 355"/>
                <a:gd name="T38" fmla="*/ 177 w 307"/>
                <a:gd name="T39" fmla="*/ 12 h 355"/>
                <a:gd name="T40" fmla="*/ 221 w 307"/>
                <a:gd name="T41" fmla="*/ 12 h 355"/>
                <a:gd name="T42" fmla="*/ 217 w 307"/>
                <a:gd name="T43" fmla="*/ 8 h 355"/>
                <a:gd name="T44" fmla="*/ 216 w 307"/>
                <a:gd name="T45" fmla="*/ 7 h 355"/>
                <a:gd name="T46" fmla="*/ 263 w 307"/>
                <a:gd name="T47" fmla="*/ 13 h 355"/>
                <a:gd name="T48" fmla="*/ 307 w 307"/>
                <a:gd name="T49" fmla="*/ 26 h 355"/>
                <a:gd name="T50" fmla="*/ 300 w 307"/>
                <a:gd name="T51" fmla="*/ 24 h 355"/>
                <a:gd name="T52" fmla="*/ 302 w 307"/>
                <a:gd name="T53" fmla="*/ 23 h 355"/>
                <a:gd name="T54" fmla="*/ 261 w 307"/>
                <a:gd name="T55" fmla="*/ 16 h 355"/>
                <a:gd name="T56" fmla="*/ 261 w 307"/>
                <a:gd name="T57" fmla="*/ 15 h 355"/>
                <a:gd name="T58" fmla="*/ 235 w 307"/>
                <a:gd name="T59" fmla="*/ 5 h 355"/>
                <a:gd name="T60" fmla="*/ 189 w 307"/>
                <a:gd name="T61" fmla="*/ 1 h 355"/>
                <a:gd name="T62" fmla="*/ 193 w 307"/>
                <a:gd name="T63" fmla="*/ 4 h 355"/>
                <a:gd name="T64" fmla="*/ 193 w 307"/>
                <a:gd name="T65" fmla="*/ 5 h 355"/>
                <a:gd name="T66" fmla="*/ 162 w 307"/>
                <a:gd name="T67" fmla="*/ 10 h 355"/>
                <a:gd name="T68" fmla="*/ 140 w 307"/>
                <a:gd name="T69" fmla="*/ 10 h 355"/>
                <a:gd name="T70" fmla="*/ 141 w 307"/>
                <a:gd name="T71" fmla="*/ 9 h 355"/>
                <a:gd name="T72" fmla="*/ 115 w 307"/>
                <a:gd name="T73" fmla="*/ 9 h 355"/>
                <a:gd name="T74" fmla="*/ 91 w 307"/>
                <a:gd name="T75" fmla="*/ 25 h 355"/>
                <a:gd name="T76" fmla="*/ 94 w 307"/>
                <a:gd name="T77" fmla="*/ 27 h 355"/>
                <a:gd name="T78" fmla="*/ 70 w 307"/>
                <a:gd name="T79" fmla="*/ 34 h 355"/>
                <a:gd name="T80" fmla="*/ 78 w 307"/>
                <a:gd name="T81" fmla="*/ 35 h 355"/>
                <a:gd name="T82" fmla="*/ 61 w 307"/>
                <a:gd name="T83" fmla="*/ 41 h 355"/>
                <a:gd name="T84" fmla="*/ 57 w 307"/>
                <a:gd name="T85" fmla="*/ 61 h 355"/>
                <a:gd name="T86" fmla="*/ 43 w 307"/>
                <a:gd name="T87" fmla="*/ 69 h 355"/>
                <a:gd name="T88" fmla="*/ 32 w 307"/>
                <a:gd name="T89" fmla="*/ 84 h 355"/>
                <a:gd name="T90" fmla="*/ 25 w 307"/>
                <a:gd name="T91" fmla="*/ 107 h 355"/>
                <a:gd name="T92" fmla="*/ 16 w 307"/>
                <a:gd name="T93" fmla="*/ 121 h 355"/>
                <a:gd name="T94" fmla="*/ 13 w 307"/>
                <a:gd name="T95" fmla="*/ 132 h 355"/>
                <a:gd name="T96" fmla="*/ 15 w 307"/>
                <a:gd name="T97" fmla="*/ 141 h 355"/>
                <a:gd name="T98" fmla="*/ 5 w 307"/>
                <a:gd name="T99" fmla="*/ 149 h 355"/>
                <a:gd name="T100" fmla="*/ 5 w 307"/>
                <a:gd name="T101" fmla="*/ 188 h 355"/>
                <a:gd name="T102" fmla="*/ 9 w 307"/>
                <a:gd name="T103" fmla="*/ 189 h 355"/>
                <a:gd name="T104" fmla="*/ 3 w 307"/>
                <a:gd name="T105" fmla="*/ 207 h 355"/>
                <a:gd name="T106" fmla="*/ 5 w 307"/>
                <a:gd name="T107" fmla="*/ 257 h 355"/>
                <a:gd name="T108" fmla="*/ 8 w 307"/>
                <a:gd name="T109" fmla="*/ 261 h 355"/>
                <a:gd name="T110" fmla="*/ 16 w 307"/>
                <a:gd name="T111" fmla="*/ 310 h 355"/>
                <a:gd name="T112" fmla="*/ 36 w 307"/>
                <a:gd name="T113" fmla="*/ 341 h 355"/>
                <a:gd name="T114" fmla="*/ 36 w 307"/>
                <a:gd name="T115" fmla="*/ 34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7" h="355">
                  <a:moveTo>
                    <a:pt x="57" y="346"/>
                  </a:moveTo>
                  <a:cubicBezTo>
                    <a:pt x="42" y="337"/>
                    <a:pt x="42" y="337"/>
                    <a:pt x="42" y="337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44" y="343"/>
                    <a:pt x="44" y="343"/>
                    <a:pt x="44" y="343"/>
                  </a:cubicBezTo>
                  <a:cubicBezTo>
                    <a:pt x="44" y="342"/>
                    <a:pt x="44" y="342"/>
                    <a:pt x="44" y="341"/>
                  </a:cubicBezTo>
                  <a:cubicBezTo>
                    <a:pt x="44" y="341"/>
                    <a:pt x="44" y="341"/>
                    <a:pt x="44" y="341"/>
                  </a:cubicBezTo>
                  <a:cubicBezTo>
                    <a:pt x="44" y="340"/>
                    <a:pt x="44" y="340"/>
                    <a:pt x="44" y="339"/>
                  </a:cubicBezTo>
                  <a:cubicBezTo>
                    <a:pt x="44" y="339"/>
                    <a:pt x="44" y="339"/>
                    <a:pt x="44" y="338"/>
                  </a:cubicBezTo>
                  <a:cubicBezTo>
                    <a:pt x="44" y="337"/>
                    <a:pt x="43" y="335"/>
                    <a:pt x="42" y="332"/>
                  </a:cubicBezTo>
                  <a:cubicBezTo>
                    <a:pt x="39" y="325"/>
                    <a:pt x="34" y="314"/>
                    <a:pt x="34" y="314"/>
                  </a:cubicBezTo>
                  <a:cubicBezTo>
                    <a:pt x="34" y="313"/>
                    <a:pt x="33" y="312"/>
                    <a:pt x="32" y="312"/>
                  </a:cubicBezTo>
                  <a:cubicBezTo>
                    <a:pt x="24" y="307"/>
                    <a:pt x="24" y="307"/>
                    <a:pt x="24" y="307"/>
                  </a:cubicBezTo>
                  <a:cubicBezTo>
                    <a:pt x="21" y="286"/>
                    <a:pt x="21" y="286"/>
                    <a:pt x="21" y="286"/>
                  </a:cubicBezTo>
                  <a:cubicBezTo>
                    <a:pt x="21" y="285"/>
                    <a:pt x="20" y="283"/>
                    <a:pt x="19" y="283"/>
                  </a:cubicBezTo>
                  <a:cubicBezTo>
                    <a:pt x="18" y="282"/>
                    <a:pt x="18" y="282"/>
                    <a:pt x="18" y="28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5" y="261"/>
                    <a:pt x="14" y="260"/>
                    <a:pt x="13" y="259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12" y="263"/>
                    <a:pt x="12" y="263"/>
                    <a:pt x="12" y="263"/>
                  </a:cubicBezTo>
                  <a:cubicBezTo>
                    <a:pt x="13" y="263"/>
                    <a:pt x="13" y="262"/>
                    <a:pt x="13" y="262"/>
                  </a:cubicBezTo>
                  <a:cubicBezTo>
                    <a:pt x="13" y="262"/>
                    <a:pt x="13" y="262"/>
                    <a:pt x="13" y="262"/>
                  </a:cubicBezTo>
                  <a:cubicBezTo>
                    <a:pt x="13" y="261"/>
                    <a:pt x="13" y="261"/>
                    <a:pt x="13" y="260"/>
                  </a:cubicBezTo>
                  <a:cubicBezTo>
                    <a:pt x="14" y="255"/>
                    <a:pt x="15" y="242"/>
                    <a:pt x="15" y="242"/>
                  </a:cubicBezTo>
                  <a:cubicBezTo>
                    <a:pt x="15" y="241"/>
                    <a:pt x="14" y="239"/>
                    <a:pt x="13" y="238"/>
                  </a:cubicBezTo>
                  <a:cubicBezTo>
                    <a:pt x="10" y="237"/>
                    <a:pt x="10" y="237"/>
                    <a:pt x="10" y="237"/>
                  </a:cubicBezTo>
                  <a:cubicBezTo>
                    <a:pt x="12" y="222"/>
                    <a:pt x="12" y="222"/>
                    <a:pt x="12" y="222"/>
                  </a:cubicBezTo>
                  <a:cubicBezTo>
                    <a:pt x="12" y="220"/>
                    <a:pt x="11" y="218"/>
                    <a:pt x="10" y="218"/>
                  </a:cubicBezTo>
                  <a:cubicBezTo>
                    <a:pt x="8" y="216"/>
                    <a:pt x="8" y="216"/>
                    <a:pt x="8" y="216"/>
                  </a:cubicBezTo>
                  <a:cubicBezTo>
                    <a:pt x="5" y="220"/>
                    <a:pt x="5" y="220"/>
                    <a:pt x="5" y="220"/>
                  </a:cubicBezTo>
                  <a:cubicBezTo>
                    <a:pt x="10" y="220"/>
                    <a:pt x="10" y="220"/>
                    <a:pt x="10" y="220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2" y="204"/>
                    <a:pt x="11" y="202"/>
                    <a:pt x="10" y="201"/>
                  </a:cubicBezTo>
                  <a:cubicBezTo>
                    <a:pt x="7" y="200"/>
                    <a:pt x="7" y="200"/>
                    <a:pt x="7" y="200"/>
                  </a:cubicBezTo>
                  <a:cubicBezTo>
                    <a:pt x="5" y="203"/>
                    <a:pt x="5" y="203"/>
                    <a:pt x="5" y="203"/>
                  </a:cubicBezTo>
                  <a:cubicBezTo>
                    <a:pt x="9" y="205"/>
                    <a:pt x="9" y="205"/>
                    <a:pt x="9" y="205"/>
                  </a:cubicBezTo>
                  <a:cubicBezTo>
                    <a:pt x="15" y="192"/>
                    <a:pt x="15" y="192"/>
                    <a:pt x="15" y="192"/>
                  </a:cubicBezTo>
                  <a:cubicBezTo>
                    <a:pt x="16" y="190"/>
                    <a:pt x="15" y="188"/>
                    <a:pt x="13" y="187"/>
                  </a:cubicBezTo>
                  <a:cubicBezTo>
                    <a:pt x="11" y="186"/>
                    <a:pt x="11" y="186"/>
                    <a:pt x="11" y="186"/>
                  </a:cubicBezTo>
                  <a:cubicBezTo>
                    <a:pt x="9" y="189"/>
                    <a:pt x="9" y="189"/>
                    <a:pt x="9" y="189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3" y="191"/>
                    <a:pt x="13" y="191"/>
                    <a:pt x="13" y="191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3" y="189"/>
                    <a:pt x="13" y="189"/>
                    <a:pt x="13" y="188"/>
                  </a:cubicBezTo>
                  <a:cubicBezTo>
                    <a:pt x="14" y="183"/>
                    <a:pt x="15" y="169"/>
                    <a:pt x="15" y="169"/>
                  </a:cubicBezTo>
                  <a:cubicBezTo>
                    <a:pt x="15" y="168"/>
                    <a:pt x="15" y="166"/>
                    <a:pt x="13" y="165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8" y="167"/>
                    <a:pt x="8" y="167"/>
                    <a:pt x="8" y="167"/>
                  </a:cubicBezTo>
                  <a:cubicBezTo>
                    <a:pt x="12" y="169"/>
                    <a:pt x="12" y="169"/>
                    <a:pt x="12" y="169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4"/>
                    <a:pt x="17" y="152"/>
                    <a:pt x="15" y="151"/>
                  </a:cubicBezTo>
                  <a:cubicBezTo>
                    <a:pt x="15" y="151"/>
                    <a:pt x="15" y="151"/>
                    <a:pt x="15" y="151"/>
                  </a:cubicBezTo>
                  <a:cubicBezTo>
                    <a:pt x="20" y="145"/>
                    <a:pt x="20" y="145"/>
                    <a:pt x="20" y="145"/>
                  </a:cubicBezTo>
                  <a:cubicBezTo>
                    <a:pt x="21" y="145"/>
                    <a:pt x="21" y="143"/>
                    <a:pt x="21" y="142"/>
                  </a:cubicBezTo>
                  <a:cubicBezTo>
                    <a:pt x="21" y="141"/>
                    <a:pt x="20" y="140"/>
                    <a:pt x="19" y="139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43"/>
                    <a:pt x="20" y="143"/>
                    <a:pt x="20" y="143"/>
                  </a:cubicBezTo>
                  <a:cubicBezTo>
                    <a:pt x="20" y="143"/>
                    <a:pt x="20" y="143"/>
                    <a:pt x="20" y="143"/>
                  </a:cubicBezTo>
                  <a:cubicBezTo>
                    <a:pt x="20" y="142"/>
                    <a:pt x="20" y="142"/>
                    <a:pt x="20" y="141"/>
                  </a:cubicBezTo>
                  <a:cubicBezTo>
                    <a:pt x="21" y="137"/>
                    <a:pt x="23" y="124"/>
                    <a:pt x="23" y="124"/>
                  </a:cubicBezTo>
                  <a:cubicBezTo>
                    <a:pt x="24" y="122"/>
                    <a:pt x="23" y="121"/>
                    <a:pt x="21" y="120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2" y="124"/>
                    <a:pt x="24" y="120"/>
                    <a:pt x="25" y="116"/>
                  </a:cubicBezTo>
                  <a:cubicBezTo>
                    <a:pt x="26" y="115"/>
                    <a:pt x="27" y="113"/>
                    <a:pt x="28" y="111"/>
                  </a:cubicBezTo>
                  <a:cubicBezTo>
                    <a:pt x="28" y="111"/>
                    <a:pt x="28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8"/>
                    <a:pt x="30" y="107"/>
                    <a:pt x="29" y="106"/>
                  </a:cubicBezTo>
                  <a:cubicBezTo>
                    <a:pt x="29" y="105"/>
                    <a:pt x="28" y="104"/>
                    <a:pt x="27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7" y="99"/>
                    <a:pt x="37" y="98"/>
                    <a:pt x="37" y="97"/>
                  </a:cubicBezTo>
                  <a:cubicBezTo>
                    <a:pt x="37" y="95"/>
                    <a:pt x="36" y="94"/>
                    <a:pt x="35" y="93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1" y="84"/>
                    <a:pt x="41" y="82"/>
                    <a:pt x="41" y="81"/>
                  </a:cubicBezTo>
                  <a:cubicBezTo>
                    <a:pt x="41" y="80"/>
                    <a:pt x="40" y="79"/>
                    <a:pt x="39" y="78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50" y="78"/>
                    <a:pt x="50" y="76"/>
                    <a:pt x="51" y="75"/>
                  </a:cubicBezTo>
                  <a:cubicBezTo>
                    <a:pt x="51" y="73"/>
                    <a:pt x="50" y="72"/>
                    <a:pt x="49" y="71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6"/>
                    <a:pt x="48" y="76"/>
                    <a:pt x="48" y="75"/>
                  </a:cubicBezTo>
                  <a:cubicBezTo>
                    <a:pt x="50" y="74"/>
                    <a:pt x="53" y="71"/>
                    <a:pt x="55" y="69"/>
                  </a:cubicBezTo>
                  <a:cubicBezTo>
                    <a:pt x="56" y="68"/>
                    <a:pt x="57" y="67"/>
                    <a:pt x="58" y="66"/>
                  </a:cubicBezTo>
                  <a:cubicBezTo>
                    <a:pt x="59" y="66"/>
                    <a:pt x="59" y="65"/>
                    <a:pt x="59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1" y="63"/>
                    <a:pt x="61" y="62"/>
                    <a:pt x="61" y="61"/>
                  </a:cubicBezTo>
                  <a:cubicBezTo>
                    <a:pt x="61" y="60"/>
                    <a:pt x="60" y="59"/>
                    <a:pt x="59" y="58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3" y="52"/>
                    <a:pt x="74" y="51"/>
                    <a:pt x="74" y="49"/>
                  </a:cubicBezTo>
                  <a:cubicBezTo>
                    <a:pt x="74" y="48"/>
                    <a:pt x="73" y="46"/>
                    <a:pt x="72" y="46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5" y="48"/>
                    <a:pt x="65" y="48"/>
                    <a:pt x="66" y="47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7" y="47"/>
                    <a:pt x="72" y="46"/>
                    <a:pt x="75" y="45"/>
                  </a:cubicBezTo>
                  <a:cubicBezTo>
                    <a:pt x="77" y="44"/>
                    <a:pt x="79" y="44"/>
                    <a:pt x="80" y="44"/>
                  </a:cubicBezTo>
                  <a:cubicBezTo>
                    <a:pt x="81" y="43"/>
                    <a:pt x="81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4" y="42"/>
                    <a:pt x="84" y="42"/>
                    <a:pt x="85" y="41"/>
                  </a:cubicBezTo>
                  <a:cubicBezTo>
                    <a:pt x="85" y="40"/>
                    <a:pt x="86" y="39"/>
                    <a:pt x="85" y="38"/>
                  </a:cubicBezTo>
                  <a:cubicBezTo>
                    <a:pt x="85" y="37"/>
                    <a:pt x="84" y="36"/>
                    <a:pt x="83" y="35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80" y="38"/>
                    <a:pt x="86" y="37"/>
                  </a:cubicBezTo>
                  <a:cubicBezTo>
                    <a:pt x="88" y="37"/>
                    <a:pt x="91" y="36"/>
                    <a:pt x="93" y="36"/>
                  </a:cubicBezTo>
                  <a:cubicBezTo>
                    <a:pt x="94" y="36"/>
                    <a:pt x="95" y="36"/>
                    <a:pt x="96" y="35"/>
                  </a:cubicBezTo>
                  <a:cubicBezTo>
                    <a:pt x="96" y="35"/>
                    <a:pt x="97" y="35"/>
                    <a:pt x="97" y="35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9" y="34"/>
                    <a:pt x="99" y="34"/>
                    <a:pt x="100" y="33"/>
                  </a:cubicBezTo>
                  <a:cubicBezTo>
                    <a:pt x="101" y="31"/>
                    <a:pt x="100" y="29"/>
                    <a:pt x="98" y="27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10" y="25"/>
                    <a:pt x="111" y="24"/>
                    <a:pt x="111" y="23"/>
                  </a:cubicBezTo>
                  <a:cubicBezTo>
                    <a:pt x="111" y="21"/>
                    <a:pt x="110" y="19"/>
                    <a:pt x="109" y="19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6" y="19"/>
                    <a:pt x="127" y="18"/>
                    <a:pt x="127" y="16"/>
                  </a:cubicBezTo>
                  <a:cubicBezTo>
                    <a:pt x="127" y="15"/>
                    <a:pt x="126" y="13"/>
                    <a:pt x="125" y="12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0" y="16"/>
                    <a:pt x="120" y="15"/>
                    <a:pt x="121" y="15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8" y="16"/>
                    <a:pt x="119" y="16"/>
                    <a:pt x="119" y="16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7" y="12"/>
                    <a:pt x="117" y="12"/>
                    <a:pt x="117" y="12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18" y="17"/>
                    <a:pt x="118" y="17"/>
                    <a:pt x="118" y="17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17" y="17"/>
                    <a:pt x="118" y="17"/>
                    <a:pt x="118" y="17"/>
                  </a:cubicBezTo>
                  <a:cubicBezTo>
                    <a:pt x="120" y="17"/>
                    <a:pt x="125" y="17"/>
                    <a:pt x="130" y="17"/>
                  </a:cubicBezTo>
                  <a:cubicBezTo>
                    <a:pt x="134" y="18"/>
                    <a:pt x="139" y="18"/>
                    <a:pt x="141" y="18"/>
                  </a:cubicBezTo>
                  <a:cubicBezTo>
                    <a:pt x="141" y="18"/>
                    <a:pt x="142" y="18"/>
                    <a:pt x="142" y="18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8"/>
                    <a:pt x="143" y="18"/>
                    <a:pt x="143" y="17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5" y="17"/>
                    <a:pt x="145" y="16"/>
                    <a:pt x="146" y="16"/>
                  </a:cubicBezTo>
                  <a:cubicBezTo>
                    <a:pt x="146" y="15"/>
                    <a:pt x="146" y="14"/>
                    <a:pt x="146" y="12"/>
                  </a:cubicBezTo>
                  <a:cubicBezTo>
                    <a:pt x="146" y="11"/>
                    <a:pt x="145" y="10"/>
                    <a:pt x="144" y="10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62" y="14"/>
                    <a:pt x="162" y="14"/>
                    <a:pt x="162" y="14"/>
                  </a:cubicBezTo>
                  <a:cubicBezTo>
                    <a:pt x="164" y="14"/>
                    <a:pt x="165" y="13"/>
                    <a:pt x="166" y="11"/>
                  </a:cubicBezTo>
                  <a:cubicBezTo>
                    <a:pt x="166" y="9"/>
                    <a:pt x="166" y="7"/>
                    <a:pt x="164" y="6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1" y="12"/>
                    <a:pt x="161" y="12"/>
                    <a:pt x="161" y="12"/>
                  </a:cubicBezTo>
                  <a:cubicBezTo>
                    <a:pt x="161" y="11"/>
                    <a:pt x="162" y="11"/>
                    <a:pt x="162" y="10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1" y="12"/>
                    <a:pt x="161" y="12"/>
                    <a:pt x="161" y="12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60" y="12"/>
                    <a:pt x="160" y="12"/>
                    <a:pt x="161" y="12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60" y="12"/>
                    <a:pt x="161" y="12"/>
                    <a:pt x="162" y="12"/>
                  </a:cubicBezTo>
                  <a:cubicBezTo>
                    <a:pt x="165" y="12"/>
                    <a:pt x="171" y="12"/>
                    <a:pt x="177" y="12"/>
                  </a:cubicBezTo>
                  <a:cubicBezTo>
                    <a:pt x="183" y="13"/>
                    <a:pt x="188" y="13"/>
                    <a:pt x="191" y="13"/>
                  </a:cubicBezTo>
                  <a:cubicBezTo>
                    <a:pt x="192" y="13"/>
                    <a:pt x="193" y="13"/>
                    <a:pt x="194" y="13"/>
                  </a:cubicBezTo>
                  <a:cubicBezTo>
                    <a:pt x="194" y="13"/>
                    <a:pt x="194" y="13"/>
                    <a:pt x="194" y="13"/>
                  </a:cubicBezTo>
                  <a:cubicBezTo>
                    <a:pt x="195" y="13"/>
                    <a:pt x="195" y="13"/>
                    <a:pt x="195" y="12"/>
                  </a:cubicBezTo>
                  <a:cubicBezTo>
                    <a:pt x="196" y="12"/>
                    <a:pt x="196" y="12"/>
                    <a:pt x="196" y="12"/>
                  </a:cubicBezTo>
                  <a:cubicBezTo>
                    <a:pt x="197" y="12"/>
                    <a:pt x="197" y="11"/>
                    <a:pt x="198" y="11"/>
                  </a:cubicBezTo>
                  <a:cubicBezTo>
                    <a:pt x="198" y="10"/>
                    <a:pt x="198" y="8"/>
                    <a:pt x="198" y="7"/>
                  </a:cubicBezTo>
                  <a:cubicBezTo>
                    <a:pt x="198" y="6"/>
                    <a:pt x="197" y="5"/>
                    <a:pt x="196" y="5"/>
                  </a:cubicBezTo>
                  <a:cubicBezTo>
                    <a:pt x="191" y="2"/>
                    <a:pt x="191" y="2"/>
                    <a:pt x="191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3" y="12"/>
                    <a:pt x="225" y="11"/>
                    <a:pt x="226" y="9"/>
                  </a:cubicBezTo>
                  <a:cubicBezTo>
                    <a:pt x="226" y="7"/>
                    <a:pt x="225" y="5"/>
                    <a:pt x="224" y="4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8" y="7"/>
                    <a:pt x="219" y="7"/>
                    <a:pt x="219" y="6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8" y="8"/>
                  </a:cubicBezTo>
                  <a:cubicBezTo>
                    <a:pt x="216" y="4"/>
                    <a:pt x="216" y="4"/>
                    <a:pt x="216" y="4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6" y="5"/>
                    <a:pt x="216" y="5"/>
                    <a:pt x="216" y="5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6" y="5"/>
                    <a:pt x="216" y="5"/>
                    <a:pt x="216" y="5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6" y="8"/>
                    <a:pt x="217" y="8"/>
                    <a:pt x="218" y="9"/>
                  </a:cubicBezTo>
                  <a:cubicBezTo>
                    <a:pt x="223" y="10"/>
                    <a:pt x="233" y="13"/>
                    <a:pt x="242" y="15"/>
                  </a:cubicBezTo>
                  <a:cubicBezTo>
                    <a:pt x="246" y="17"/>
                    <a:pt x="250" y="18"/>
                    <a:pt x="253" y="19"/>
                  </a:cubicBezTo>
                  <a:cubicBezTo>
                    <a:pt x="255" y="19"/>
                    <a:pt x="256" y="20"/>
                    <a:pt x="258" y="20"/>
                  </a:cubicBezTo>
                  <a:cubicBezTo>
                    <a:pt x="258" y="20"/>
                    <a:pt x="259" y="20"/>
                    <a:pt x="259" y="20"/>
                  </a:cubicBezTo>
                  <a:cubicBezTo>
                    <a:pt x="260" y="20"/>
                    <a:pt x="260" y="21"/>
                    <a:pt x="261" y="21"/>
                  </a:cubicBezTo>
                  <a:cubicBezTo>
                    <a:pt x="261" y="21"/>
                    <a:pt x="261" y="21"/>
                    <a:pt x="262" y="20"/>
                  </a:cubicBezTo>
                  <a:cubicBezTo>
                    <a:pt x="262" y="20"/>
                    <a:pt x="263" y="20"/>
                    <a:pt x="263" y="20"/>
                  </a:cubicBezTo>
                  <a:cubicBezTo>
                    <a:pt x="264" y="20"/>
                    <a:pt x="264" y="19"/>
                    <a:pt x="265" y="18"/>
                  </a:cubicBezTo>
                  <a:cubicBezTo>
                    <a:pt x="265" y="18"/>
                    <a:pt x="265" y="16"/>
                    <a:pt x="265" y="15"/>
                  </a:cubicBezTo>
                  <a:cubicBezTo>
                    <a:pt x="265" y="14"/>
                    <a:pt x="264" y="13"/>
                    <a:pt x="263" y="13"/>
                  </a:cubicBezTo>
                  <a:cubicBezTo>
                    <a:pt x="256" y="8"/>
                    <a:pt x="256" y="8"/>
                    <a:pt x="256" y="8"/>
                  </a:cubicBezTo>
                  <a:cubicBezTo>
                    <a:pt x="254" y="11"/>
                    <a:pt x="254" y="11"/>
                    <a:pt x="254" y="11"/>
                  </a:cubicBezTo>
                  <a:cubicBezTo>
                    <a:pt x="252" y="16"/>
                    <a:pt x="252" y="16"/>
                    <a:pt x="252" y="16"/>
                  </a:cubicBezTo>
                  <a:cubicBezTo>
                    <a:pt x="252" y="16"/>
                    <a:pt x="263" y="19"/>
                    <a:pt x="275" y="23"/>
                  </a:cubicBezTo>
                  <a:cubicBezTo>
                    <a:pt x="281" y="25"/>
                    <a:pt x="287" y="27"/>
                    <a:pt x="292" y="29"/>
                  </a:cubicBezTo>
                  <a:cubicBezTo>
                    <a:pt x="294" y="30"/>
                    <a:pt x="296" y="30"/>
                    <a:pt x="298" y="31"/>
                  </a:cubicBezTo>
                  <a:cubicBezTo>
                    <a:pt x="299" y="31"/>
                    <a:pt x="299" y="31"/>
                    <a:pt x="300" y="31"/>
                  </a:cubicBezTo>
                  <a:cubicBezTo>
                    <a:pt x="301" y="31"/>
                    <a:pt x="301" y="32"/>
                    <a:pt x="302" y="32"/>
                  </a:cubicBezTo>
                  <a:cubicBezTo>
                    <a:pt x="302" y="32"/>
                    <a:pt x="303" y="32"/>
                    <a:pt x="303" y="31"/>
                  </a:cubicBezTo>
                  <a:cubicBezTo>
                    <a:pt x="304" y="31"/>
                    <a:pt x="304" y="31"/>
                    <a:pt x="305" y="31"/>
                  </a:cubicBezTo>
                  <a:cubicBezTo>
                    <a:pt x="305" y="31"/>
                    <a:pt x="306" y="30"/>
                    <a:pt x="306" y="30"/>
                  </a:cubicBezTo>
                  <a:cubicBezTo>
                    <a:pt x="307" y="29"/>
                    <a:pt x="307" y="27"/>
                    <a:pt x="307" y="26"/>
                  </a:cubicBezTo>
                  <a:cubicBezTo>
                    <a:pt x="306" y="25"/>
                    <a:pt x="306" y="24"/>
                    <a:pt x="305" y="24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0" y="14"/>
                    <a:pt x="287" y="15"/>
                    <a:pt x="286" y="17"/>
                  </a:cubicBezTo>
                  <a:cubicBezTo>
                    <a:pt x="285" y="19"/>
                    <a:pt x="286" y="22"/>
                    <a:pt x="288" y="23"/>
                  </a:cubicBezTo>
                  <a:cubicBezTo>
                    <a:pt x="300" y="31"/>
                    <a:pt x="300" y="31"/>
                    <a:pt x="300" y="31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300" y="24"/>
                    <a:pt x="300" y="24"/>
                    <a:pt x="300" y="24"/>
                  </a:cubicBezTo>
                  <a:cubicBezTo>
                    <a:pt x="300" y="24"/>
                    <a:pt x="299" y="24"/>
                    <a:pt x="299" y="25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300" y="24"/>
                    <a:pt x="300" y="24"/>
                    <a:pt x="300" y="24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1" y="23"/>
                    <a:pt x="301" y="23"/>
                    <a:pt x="300" y="24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6"/>
                    <a:pt x="302" y="26"/>
                    <a:pt x="302" y="26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6"/>
                    <a:pt x="302" y="26"/>
                    <a:pt x="302" y="26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5"/>
                    <a:pt x="302" y="25"/>
                    <a:pt x="302" y="25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5"/>
                    <a:pt x="302" y="25"/>
                    <a:pt x="302" y="25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3"/>
                    <a:pt x="302" y="23"/>
                    <a:pt x="302" y="23"/>
                  </a:cubicBezTo>
                  <a:cubicBezTo>
                    <a:pt x="302" y="23"/>
                    <a:pt x="301" y="23"/>
                    <a:pt x="299" y="22"/>
                  </a:cubicBezTo>
                  <a:cubicBezTo>
                    <a:pt x="293" y="21"/>
                    <a:pt x="282" y="17"/>
                    <a:pt x="272" y="14"/>
                  </a:cubicBezTo>
                  <a:cubicBezTo>
                    <a:pt x="268" y="12"/>
                    <a:pt x="263" y="10"/>
                    <a:pt x="260" y="9"/>
                  </a:cubicBezTo>
                  <a:cubicBezTo>
                    <a:pt x="257" y="8"/>
                    <a:pt x="255" y="7"/>
                    <a:pt x="255" y="7"/>
                  </a:cubicBezTo>
                  <a:cubicBezTo>
                    <a:pt x="253" y="7"/>
                    <a:pt x="251" y="8"/>
                    <a:pt x="250" y="10"/>
                  </a:cubicBezTo>
                  <a:cubicBezTo>
                    <a:pt x="249" y="12"/>
                    <a:pt x="249" y="14"/>
                    <a:pt x="251" y="15"/>
                  </a:cubicBezTo>
                  <a:cubicBezTo>
                    <a:pt x="259" y="20"/>
                    <a:pt x="259" y="20"/>
                    <a:pt x="259" y="20"/>
                  </a:cubicBezTo>
                  <a:cubicBezTo>
                    <a:pt x="261" y="16"/>
                    <a:pt x="261" y="16"/>
                    <a:pt x="261" y="16"/>
                  </a:cubicBezTo>
                  <a:cubicBezTo>
                    <a:pt x="257" y="14"/>
                    <a:pt x="257" y="14"/>
                    <a:pt x="257" y="14"/>
                  </a:cubicBezTo>
                  <a:cubicBezTo>
                    <a:pt x="261" y="16"/>
                    <a:pt x="261" y="16"/>
                    <a:pt x="261" y="16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9" y="13"/>
                    <a:pt x="258" y="13"/>
                    <a:pt x="257" y="14"/>
                  </a:cubicBezTo>
                  <a:cubicBezTo>
                    <a:pt x="261" y="16"/>
                    <a:pt x="261" y="16"/>
                    <a:pt x="261" y="16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61" y="16"/>
                    <a:pt x="261" y="16"/>
                    <a:pt x="261" y="16"/>
                  </a:cubicBezTo>
                  <a:cubicBezTo>
                    <a:pt x="260" y="12"/>
                    <a:pt x="260" y="12"/>
                    <a:pt x="260" y="12"/>
                  </a:cubicBezTo>
                  <a:cubicBezTo>
                    <a:pt x="260" y="12"/>
                    <a:pt x="260" y="12"/>
                    <a:pt x="259" y="12"/>
                  </a:cubicBezTo>
                  <a:cubicBezTo>
                    <a:pt x="261" y="16"/>
                    <a:pt x="261" y="16"/>
                    <a:pt x="261" y="16"/>
                  </a:cubicBezTo>
                  <a:cubicBezTo>
                    <a:pt x="260" y="12"/>
                    <a:pt x="260" y="12"/>
                    <a:pt x="260" y="12"/>
                  </a:cubicBezTo>
                  <a:cubicBezTo>
                    <a:pt x="261" y="15"/>
                    <a:pt x="261" y="15"/>
                    <a:pt x="261" y="15"/>
                  </a:cubicBezTo>
                  <a:cubicBezTo>
                    <a:pt x="261" y="12"/>
                    <a:pt x="261" y="12"/>
                    <a:pt x="261" y="12"/>
                  </a:cubicBezTo>
                  <a:cubicBezTo>
                    <a:pt x="260" y="12"/>
                    <a:pt x="260" y="12"/>
                    <a:pt x="260" y="12"/>
                  </a:cubicBezTo>
                  <a:cubicBezTo>
                    <a:pt x="261" y="15"/>
                    <a:pt x="261" y="15"/>
                    <a:pt x="261" y="15"/>
                  </a:cubicBezTo>
                  <a:cubicBezTo>
                    <a:pt x="261" y="12"/>
                    <a:pt x="261" y="12"/>
                    <a:pt x="261" y="12"/>
                  </a:cubicBezTo>
                  <a:cubicBezTo>
                    <a:pt x="261" y="14"/>
                    <a:pt x="261" y="14"/>
                    <a:pt x="261" y="14"/>
                  </a:cubicBezTo>
                  <a:cubicBezTo>
                    <a:pt x="261" y="12"/>
                    <a:pt x="261" y="12"/>
                    <a:pt x="261" y="12"/>
                  </a:cubicBezTo>
                  <a:cubicBezTo>
                    <a:pt x="261" y="12"/>
                    <a:pt x="261" y="12"/>
                    <a:pt x="261" y="12"/>
                  </a:cubicBezTo>
                  <a:cubicBezTo>
                    <a:pt x="261" y="14"/>
                    <a:pt x="261" y="14"/>
                    <a:pt x="261" y="14"/>
                  </a:cubicBezTo>
                  <a:cubicBezTo>
                    <a:pt x="261" y="12"/>
                    <a:pt x="261" y="12"/>
                    <a:pt x="261" y="12"/>
                  </a:cubicBezTo>
                  <a:cubicBezTo>
                    <a:pt x="261" y="12"/>
                    <a:pt x="261" y="12"/>
                    <a:pt x="261" y="12"/>
                  </a:cubicBezTo>
                  <a:cubicBezTo>
                    <a:pt x="261" y="12"/>
                    <a:pt x="260" y="12"/>
                    <a:pt x="258" y="11"/>
                  </a:cubicBezTo>
                  <a:cubicBezTo>
                    <a:pt x="253" y="10"/>
                    <a:pt x="244" y="7"/>
                    <a:pt x="235" y="5"/>
                  </a:cubicBezTo>
                  <a:cubicBezTo>
                    <a:pt x="231" y="3"/>
                    <a:pt x="227" y="2"/>
                    <a:pt x="224" y="1"/>
                  </a:cubicBezTo>
                  <a:cubicBezTo>
                    <a:pt x="222" y="1"/>
                    <a:pt x="221" y="0"/>
                    <a:pt x="219" y="0"/>
                  </a:cubicBezTo>
                  <a:cubicBezTo>
                    <a:pt x="219" y="0"/>
                    <a:pt x="218" y="0"/>
                    <a:pt x="218" y="0"/>
                  </a:cubicBezTo>
                  <a:cubicBezTo>
                    <a:pt x="217" y="0"/>
                    <a:pt x="217" y="0"/>
                    <a:pt x="216" y="0"/>
                  </a:cubicBezTo>
                  <a:cubicBezTo>
                    <a:pt x="216" y="0"/>
                    <a:pt x="215" y="0"/>
                    <a:pt x="215" y="0"/>
                  </a:cubicBezTo>
                  <a:cubicBezTo>
                    <a:pt x="215" y="0"/>
                    <a:pt x="214" y="0"/>
                    <a:pt x="214" y="0"/>
                  </a:cubicBezTo>
                  <a:cubicBezTo>
                    <a:pt x="213" y="0"/>
                    <a:pt x="213" y="1"/>
                    <a:pt x="212" y="2"/>
                  </a:cubicBezTo>
                  <a:cubicBezTo>
                    <a:pt x="211" y="4"/>
                    <a:pt x="212" y="6"/>
                    <a:pt x="214" y="8"/>
                  </a:cubicBezTo>
                  <a:cubicBezTo>
                    <a:pt x="219" y="11"/>
                    <a:pt x="219" y="11"/>
                    <a:pt x="219" y="11"/>
                  </a:cubicBezTo>
                  <a:cubicBezTo>
                    <a:pt x="222" y="7"/>
                    <a:pt x="222" y="7"/>
                    <a:pt x="222" y="7"/>
                  </a:cubicBezTo>
                  <a:cubicBezTo>
                    <a:pt x="222" y="3"/>
                    <a:pt x="222" y="3"/>
                    <a:pt x="222" y="3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7" y="1"/>
                    <a:pt x="185" y="2"/>
                    <a:pt x="185" y="4"/>
                  </a:cubicBezTo>
                  <a:cubicBezTo>
                    <a:pt x="184" y="6"/>
                    <a:pt x="185" y="8"/>
                    <a:pt x="187" y="9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4" y="8"/>
                    <a:pt x="194" y="8"/>
                    <a:pt x="19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4" y="8"/>
                    <a:pt x="194" y="8"/>
                    <a:pt x="194" y="8"/>
                  </a:cubicBezTo>
                  <a:cubicBezTo>
                    <a:pt x="192" y="5"/>
                    <a:pt x="192" y="5"/>
                    <a:pt x="192" y="5"/>
                  </a:cubicBezTo>
                  <a:cubicBezTo>
                    <a:pt x="191" y="5"/>
                    <a:pt x="191" y="5"/>
                    <a:pt x="190" y="6"/>
                  </a:cubicBezTo>
                  <a:cubicBezTo>
                    <a:pt x="194" y="8"/>
                    <a:pt x="194" y="8"/>
                    <a:pt x="194" y="8"/>
                  </a:cubicBezTo>
                  <a:cubicBezTo>
                    <a:pt x="192" y="5"/>
                    <a:pt x="192" y="5"/>
                    <a:pt x="192" y="5"/>
                  </a:cubicBezTo>
                  <a:cubicBezTo>
                    <a:pt x="194" y="8"/>
                    <a:pt x="194" y="8"/>
                    <a:pt x="194" y="8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2" y="4"/>
                    <a:pt x="192" y="5"/>
                  </a:cubicBezTo>
                  <a:cubicBezTo>
                    <a:pt x="194" y="8"/>
                    <a:pt x="194" y="8"/>
                    <a:pt x="194" y="8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7"/>
                    <a:pt x="193" y="7"/>
                    <a:pt x="193" y="7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93" y="4"/>
                    <a:pt x="192" y="4"/>
                    <a:pt x="191" y="4"/>
                  </a:cubicBezTo>
                  <a:cubicBezTo>
                    <a:pt x="189" y="4"/>
                    <a:pt x="183" y="4"/>
                    <a:pt x="177" y="4"/>
                  </a:cubicBezTo>
                  <a:cubicBezTo>
                    <a:pt x="171" y="4"/>
                    <a:pt x="166" y="3"/>
                    <a:pt x="162" y="3"/>
                  </a:cubicBezTo>
                  <a:cubicBezTo>
                    <a:pt x="161" y="3"/>
                    <a:pt x="160" y="3"/>
                    <a:pt x="159" y="3"/>
                  </a:cubicBezTo>
                  <a:cubicBezTo>
                    <a:pt x="159" y="3"/>
                    <a:pt x="158" y="3"/>
                    <a:pt x="158" y="4"/>
                  </a:cubicBezTo>
                  <a:cubicBezTo>
                    <a:pt x="158" y="4"/>
                    <a:pt x="157" y="4"/>
                    <a:pt x="157" y="4"/>
                  </a:cubicBezTo>
                  <a:cubicBezTo>
                    <a:pt x="157" y="4"/>
                    <a:pt x="157" y="4"/>
                    <a:pt x="156" y="4"/>
                  </a:cubicBezTo>
                  <a:cubicBezTo>
                    <a:pt x="156" y="4"/>
                    <a:pt x="155" y="5"/>
                    <a:pt x="155" y="6"/>
                  </a:cubicBezTo>
                  <a:cubicBezTo>
                    <a:pt x="154" y="8"/>
                    <a:pt x="154" y="10"/>
                    <a:pt x="156" y="12"/>
                  </a:cubicBezTo>
                  <a:cubicBezTo>
                    <a:pt x="159" y="14"/>
                    <a:pt x="159" y="14"/>
                    <a:pt x="159" y="14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4" y="5"/>
                    <a:pt x="132" y="7"/>
                    <a:pt x="132" y="8"/>
                  </a:cubicBezTo>
                  <a:cubicBezTo>
                    <a:pt x="131" y="10"/>
                    <a:pt x="132" y="12"/>
                    <a:pt x="134" y="13"/>
                  </a:cubicBezTo>
                  <a:cubicBezTo>
                    <a:pt x="140" y="17"/>
                    <a:pt x="140" y="17"/>
                    <a:pt x="140" y="17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39" y="10"/>
                    <a:pt x="139" y="10"/>
                    <a:pt x="138" y="11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0" y="9"/>
                    <a:pt x="140" y="10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39" y="9"/>
                    <a:pt x="133" y="9"/>
                    <a:pt x="128" y="9"/>
                  </a:cubicBezTo>
                  <a:cubicBezTo>
                    <a:pt x="126" y="8"/>
                    <a:pt x="123" y="8"/>
                    <a:pt x="121" y="8"/>
                  </a:cubicBezTo>
                  <a:cubicBezTo>
                    <a:pt x="120" y="8"/>
                    <a:pt x="119" y="8"/>
                    <a:pt x="119" y="8"/>
                  </a:cubicBezTo>
                  <a:cubicBezTo>
                    <a:pt x="118" y="8"/>
                    <a:pt x="118" y="8"/>
                    <a:pt x="117" y="8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5" y="8"/>
                    <a:pt x="115" y="9"/>
                    <a:pt x="115" y="9"/>
                  </a:cubicBezTo>
                  <a:cubicBezTo>
                    <a:pt x="115" y="9"/>
                    <a:pt x="114" y="9"/>
                    <a:pt x="113" y="10"/>
                  </a:cubicBezTo>
                  <a:cubicBezTo>
                    <a:pt x="112" y="12"/>
                    <a:pt x="113" y="15"/>
                    <a:pt x="115" y="16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3" y="16"/>
                    <a:pt x="123" y="16"/>
                    <a:pt x="123" y="16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3" y="19"/>
                    <a:pt x="102" y="20"/>
                    <a:pt x="102" y="22"/>
                  </a:cubicBezTo>
                  <a:cubicBezTo>
                    <a:pt x="102" y="23"/>
                    <a:pt x="102" y="25"/>
                    <a:pt x="104" y="26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5"/>
                    <a:pt x="88" y="27"/>
                    <a:pt x="88" y="28"/>
                  </a:cubicBezTo>
                  <a:cubicBezTo>
                    <a:pt x="88" y="30"/>
                    <a:pt x="89" y="31"/>
                    <a:pt x="90" y="32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8"/>
                    <a:pt x="93" y="28"/>
                    <a:pt x="92" y="29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7"/>
                    <a:pt x="94" y="27"/>
                    <a:pt x="93" y="27"/>
                  </a:cubicBezTo>
                  <a:cubicBezTo>
                    <a:pt x="91" y="28"/>
                    <a:pt x="86" y="28"/>
                    <a:pt x="82" y="29"/>
                  </a:cubicBezTo>
                  <a:cubicBezTo>
                    <a:pt x="77" y="30"/>
                    <a:pt x="74" y="30"/>
                    <a:pt x="74" y="30"/>
                  </a:cubicBezTo>
                  <a:cubicBezTo>
                    <a:pt x="72" y="31"/>
                    <a:pt x="70" y="32"/>
                    <a:pt x="70" y="34"/>
                  </a:cubicBezTo>
                  <a:cubicBezTo>
                    <a:pt x="70" y="35"/>
                    <a:pt x="70" y="37"/>
                    <a:pt x="72" y="38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6"/>
                    <a:pt x="78" y="36"/>
                    <a:pt x="77" y="36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8" y="35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8" y="35"/>
                  </a:cubicBezTo>
                  <a:cubicBezTo>
                    <a:pt x="76" y="36"/>
                    <a:pt x="72" y="37"/>
                    <a:pt x="68" y="38"/>
                  </a:cubicBezTo>
                  <a:cubicBezTo>
                    <a:pt x="66" y="39"/>
                    <a:pt x="64" y="39"/>
                    <a:pt x="63" y="40"/>
                  </a:cubicBezTo>
                  <a:cubicBezTo>
                    <a:pt x="62" y="40"/>
                    <a:pt x="62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59" y="42"/>
                    <a:pt x="58" y="42"/>
                  </a:cubicBezTo>
                  <a:cubicBezTo>
                    <a:pt x="57" y="44"/>
                    <a:pt x="58" y="47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7" y="54"/>
                    <a:pt x="46" y="55"/>
                    <a:pt x="46" y="57"/>
                  </a:cubicBezTo>
                  <a:cubicBezTo>
                    <a:pt x="46" y="59"/>
                    <a:pt x="46" y="60"/>
                    <a:pt x="48" y="61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9"/>
                    <a:pt x="53" y="59"/>
                    <a:pt x="53" y="59"/>
                  </a:cubicBezTo>
                  <a:cubicBezTo>
                    <a:pt x="52" y="61"/>
                    <a:pt x="49" y="63"/>
                    <a:pt x="46" y="66"/>
                  </a:cubicBezTo>
                  <a:cubicBezTo>
                    <a:pt x="45" y="67"/>
                    <a:pt x="44" y="68"/>
                    <a:pt x="43" y="69"/>
                  </a:cubicBezTo>
                  <a:cubicBezTo>
                    <a:pt x="43" y="69"/>
                    <a:pt x="42" y="69"/>
                    <a:pt x="42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0" y="73"/>
                    <a:pt x="40" y="76"/>
                    <a:pt x="42" y="77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1" y="77"/>
                    <a:pt x="30" y="78"/>
                    <a:pt x="30" y="80"/>
                  </a:cubicBezTo>
                  <a:cubicBezTo>
                    <a:pt x="30" y="82"/>
                    <a:pt x="30" y="83"/>
                    <a:pt x="32" y="84"/>
                  </a:cubicBezTo>
                  <a:cubicBezTo>
                    <a:pt x="34" y="86"/>
                    <a:pt x="34" y="86"/>
                    <a:pt x="34" y="86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92"/>
                    <a:pt x="23" y="93"/>
                    <a:pt x="24" y="95"/>
                  </a:cubicBezTo>
                  <a:cubicBezTo>
                    <a:pt x="24" y="96"/>
                    <a:pt x="25" y="97"/>
                    <a:pt x="26" y="97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1" y="103"/>
                    <a:pt x="21" y="103"/>
                    <a:pt x="21" y="103"/>
                  </a:cubicBezTo>
                  <a:cubicBezTo>
                    <a:pt x="20" y="104"/>
                    <a:pt x="19" y="105"/>
                    <a:pt x="19" y="107"/>
                  </a:cubicBezTo>
                  <a:cubicBezTo>
                    <a:pt x="19" y="108"/>
                    <a:pt x="20" y="109"/>
                    <a:pt x="21" y="110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6"/>
                    <a:pt x="21" y="106"/>
                  </a:cubicBezTo>
                  <a:cubicBezTo>
                    <a:pt x="20" y="108"/>
                    <a:pt x="18" y="112"/>
                    <a:pt x="17" y="115"/>
                  </a:cubicBezTo>
                  <a:cubicBezTo>
                    <a:pt x="16" y="116"/>
                    <a:pt x="15" y="118"/>
                    <a:pt x="15" y="119"/>
                  </a:cubicBezTo>
                  <a:cubicBezTo>
                    <a:pt x="14" y="119"/>
                    <a:pt x="14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3" y="121"/>
                    <a:pt x="13" y="122"/>
                    <a:pt x="14" y="123"/>
                  </a:cubicBezTo>
                  <a:cubicBezTo>
                    <a:pt x="14" y="124"/>
                    <a:pt x="14" y="125"/>
                    <a:pt x="15" y="126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5" y="123"/>
                    <a:pt x="14" y="127"/>
                    <a:pt x="13" y="132"/>
                  </a:cubicBezTo>
                  <a:cubicBezTo>
                    <a:pt x="13" y="134"/>
                    <a:pt x="12" y="136"/>
                    <a:pt x="12" y="138"/>
                  </a:cubicBezTo>
                  <a:cubicBezTo>
                    <a:pt x="12" y="139"/>
                    <a:pt x="12" y="139"/>
                    <a:pt x="12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1" y="140"/>
                    <a:pt x="11" y="142"/>
                    <a:pt x="11" y="143"/>
                  </a:cubicBezTo>
                  <a:cubicBezTo>
                    <a:pt x="12" y="144"/>
                    <a:pt x="12" y="145"/>
                    <a:pt x="13" y="145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4" y="150"/>
                    <a:pt x="3" y="151"/>
                    <a:pt x="4" y="152"/>
                  </a:cubicBezTo>
                  <a:cubicBezTo>
                    <a:pt x="4" y="154"/>
                    <a:pt x="4" y="155"/>
                    <a:pt x="6" y="155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8"/>
                    <a:pt x="4" y="170"/>
                    <a:pt x="6" y="171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11" y="169"/>
                    <a:pt x="11" y="169"/>
                    <a:pt x="11" y="169"/>
                  </a:cubicBezTo>
                  <a:cubicBezTo>
                    <a:pt x="7" y="168"/>
                    <a:pt x="7" y="168"/>
                    <a:pt x="7" y="168"/>
                  </a:cubicBezTo>
                  <a:cubicBezTo>
                    <a:pt x="7" y="168"/>
                    <a:pt x="6" y="173"/>
                    <a:pt x="6" y="178"/>
                  </a:cubicBezTo>
                  <a:cubicBezTo>
                    <a:pt x="5" y="181"/>
                    <a:pt x="5" y="183"/>
                    <a:pt x="5" y="185"/>
                  </a:cubicBezTo>
                  <a:cubicBezTo>
                    <a:pt x="5" y="186"/>
                    <a:pt x="5" y="187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8" y="189"/>
                    <a:pt x="8" y="189"/>
                    <a:pt x="8" y="189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8" y="189"/>
                    <a:pt x="8" y="189"/>
                    <a:pt x="8" y="189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9" y="189"/>
                    <a:pt x="9" y="189"/>
                    <a:pt x="9" y="189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9" y="189"/>
                    <a:pt x="9" y="189"/>
                    <a:pt x="9" y="189"/>
                  </a:cubicBezTo>
                  <a:cubicBezTo>
                    <a:pt x="5" y="187"/>
                    <a:pt x="5" y="187"/>
                    <a:pt x="5" y="187"/>
                  </a:cubicBezTo>
                  <a:cubicBezTo>
                    <a:pt x="4" y="188"/>
                    <a:pt x="4" y="189"/>
                    <a:pt x="5" y="190"/>
                  </a:cubicBezTo>
                  <a:cubicBezTo>
                    <a:pt x="5" y="191"/>
                    <a:pt x="5" y="192"/>
                    <a:pt x="6" y="193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11" y="191"/>
                    <a:pt x="11" y="191"/>
                    <a:pt x="11" y="191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1" y="202"/>
                    <a:pt x="1" y="202"/>
                    <a:pt x="1" y="202"/>
                  </a:cubicBezTo>
                  <a:cubicBezTo>
                    <a:pt x="0" y="204"/>
                    <a:pt x="1" y="206"/>
                    <a:pt x="3" y="207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1" y="219"/>
                    <a:pt x="1" y="219"/>
                    <a:pt x="1" y="219"/>
                  </a:cubicBezTo>
                  <a:cubicBezTo>
                    <a:pt x="1" y="221"/>
                    <a:pt x="2" y="223"/>
                    <a:pt x="3" y="224"/>
                  </a:cubicBezTo>
                  <a:cubicBezTo>
                    <a:pt x="5" y="225"/>
                    <a:pt x="5" y="225"/>
                    <a:pt x="5" y="225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3" y="221"/>
                    <a:pt x="3" y="221"/>
                    <a:pt x="3" y="221"/>
                  </a:cubicBezTo>
                  <a:cubicBezTo>
                    <a:pt x="1" y="239"/>
                    <a:pt x="1" y="239"/>
                    <a:pt x="1" y="239"/>
                  </a:cubicBezTo>
                  <a:cubicBezTo>
                    <a:pt x="1" y="240"/>
                    <a:pt x="2" y="242"/>
                    <a:pt x="3" y="243"/>
                  </a:cubicBezTo>
                  <a:cubicBezTo>
                    <a:pt x="8" y="246"/>
                    <a:pt x="8" y="246"/>
                    <a:pt x="8" y="246"/>
                  </a:cubicBezTo>
                  <a:cubicBezTo>
                    <a:pt x="10" y="242"/>
                    <a:pt x="10" y="242"/>
                    <a:pt x="10" y="242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2"/>
                    <a:pt x="6" y="246"/>
                    <a:pt x="5" y="251"/>
                  </a:cubicBezTo>
                  <a:cubicBezTo>
                    <a:pt x="5" y="253"/>
                    <a:pt x="5" y="256"/>
                    <a:pt x="5" y="257"/>
                  </a:cubicBezTo>
                  <a:cubicBezTo>
                    <a:pt x="5" y="258"/>
                    <a:pt x="5" y="259"/>
                    <a:pt x="4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8" y="261"/>
                    <a:pt x="8" y="261"/>
                    <a:pt x="8" y="261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60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4" y="261"/>
                    <a:pt x="4" y="263"/>
                    <a:pt x="6" y="265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9" y="285"/>
                    <a:pt x="9" y="285"/>
                    <a:pt x="9" y="285"/>
                  </a:cubicBezTo>
                  <a:cubicBezTo>
                    <a:pt x="9" y="286"/>
                    <a:pt x="10" y="287"/>
                    <a:pt x="11" y="288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6" y="310"/>
                    <a:pt x="16" y="310"/>
                    <a:pt x="16" y="310"/>
                  </a:cubicBezTo>
                  <a:cubicBezTo>
                    <a:pt x="16" y="311"/>
                    <a:pt x="17" y="312"/>
                    <a:pt x="18" y="313"/>
                  </a:cubicBezTo>
                  <a:cubicBezTo>
                    <a:pt x="28" y="319"/>
                    <a:pt x="28" y="319"/>
                    <a:pt x="28" y="319"/>
                  </a:cubicBezTo>
                  <a:cubicBezTo>
                    <a:pt x="30" y="315"/>
                    <a:pt x="30" y="315"/>
                    <a:pt x="30" y="315"/>
                  </a:cubicBezTo>
                  <a:cubicBezTo>
                    <a:pt x="26" y="317"/>
                    <a:pt x="26" y="317"/>
                    <a:pt x="26" y="317"/>
                  </a:cubicBezTo>
                  <a:cubicBezTo>
                    <a:pt x="26" y="317"/>
                    <a:pt x="29" y="323"/>
                    <a:pt x="31" y="329"/>
                  </a:cubicBezTo>
                  <a:cubicBezTo>
                    <a:pt x="32" y="332"/>
                    <a:pt x="34" y="335"/>
                    <a:pt x="35" y="338"/>
                  </a:cubicBezTo>
                  <a:cubicBezTo>
                    <a:pt x="35" y="339"/>
                    <a:pt x="35" y="340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36" y="338"/>
                    <a:pt x="36" y="338"/>
                    <a:pt x="36" y="338"/>
                  </a:cubicBezTo>
                  <a:cubicBezTo>
                    <a:pt x="36" y="339"/>
                    <a:pt x="36" y="340"/>
                    <a:pt x="36" y="340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36" y="338"/>
                    <a:pt x="36" y="338"/>
                    <a:pt x="36" y="338"/>
                  </a:cubicBezTo>
                  <a:cubicBezTo>
                    <a:pt x="35" y="340"/>
                    <a:pt x="36" y="343"/>
                    <a:pt x="38" y="344"/>
                  </a:cubicBezTo>
                  <a:cubicBezTo>
                    <a:pt x="53" y="353"/>
                    <a:pt x="53" y="353"/>
                    <a:pt x="53" y="353"/>
                  </a:cubicBezTo>
                  <a:cubicBezTo>
                    <a:pt x="55" y="355"/>
                    <a:pt x="57" y="354"/>
                    <a:pt x="58" y="352"/>
                  </a:cubicBezTo>
                  <a:cubicBezTo>
                    <a:pt x="60" y="350"/>
                    <a:pt x="59" y="347"/>
                    <a:pt x="57" y="3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139"/>
            <p:cNvSpPr/>
            <p:nvPr/>
          </p:nvSpPr>
          <p:spPr bwMode="auto">
            <a:xfrm>
              <a:off x="4203837" y="2444861"/>
              <a:ext cx="30163" cy="449263"/>
            </a:xfrm>
            <a:custGeom>
              <a:avLst/>
              <a:gdLst>
                <a:gd name="T0" fmla="*/ 17 w 19"/>
                <a:gd name="T1" fmla="*/ 264 h 286"/>
                <a:gd name="T2" fmla="*/ 15 w 19"/>
                <a:gd name="T3" fmla="*/ 244 h 286"/>
                <a:gd name="T4" fmla="*/ 17 w 19"/>
                <a:gd name="T5" fmla="*/ 228 h 286"/>
                <a:gd name="T6" fmla="*/ 12 w 19"/>
                <a:gd name="T7" fmla="*/ 224 h 286"/>
                <a:gd name="T8" fmla="*/ 14 w 19"/>
                <a:gd name="T9" fmla="*/ 207 h 286"/>
                <a:gd name="T10" fmla="*/ 15 w 19"/>
                <a:gd name="T11" fmla="*/ 210 h 286"/>
                <a:gd name="T12" fmla="*/ 11 w 19"/>
                <a:gd name="T13" fmla="*/ 191 h 286"/>
                <a:gd name="T14" fmla="*/ 15 w 19"/>
                <a:gd name="T15" fmla="*/ 182 h 286"/>
                <a:gd name="T16" fmla="*/ 17 w 19"/>
                <a:gd name="T17" fmla="*/ 171 h 286"/>
                <a:gd name="T18" fmla="*/ 15 w 19"/>
                <a:gd name="T19" fmla="*/ 164 h 286"/>
                <a:gd name="T20" fmla="*/ 11 w 19"/>
                <a:gd name="T21" fmla="*/ 142 h 286"/>
                <a:gd name="T22" fmla="*/ 13 w 19"/>
                <a:gd name="T23" fmla="*/ 123 h 286"/>
                <a:gd name="T24" fmla="*/ 11 w 19"/>
                <a:gd name="T25" fmla="*/ 106 h 286"/>
                <a:gd name="T26" fmla="*/ 15 w 19"/>
                <a:gd name="T27" fmla="*/ 91 h 286"/>
                <a:gd name="T28" fmla="*/ 8 w 19"/>
                <a:gd name="T29" fmla="*/ 89 h 286"/>
                <a:gd name="T30" fmla="*/ 13 w 19"/>
                <a:gd name="T31" fmla="*/ 70 h 286"/>
                <a:gd name="T32" fmla="*/ 12 w 19"/>
                <a:gd name="T33" fmla="*/ 74 h 286"/>
                <a:gd name="T34" fmla="*/ 13 w 19"/>
                <a:gd name="T35" fmla="*/ 53 h 286"/>
                <a:gd name="T36" fmla="*/ 11 w 19"/>
                <a:gd name="T37" fmla="*/ 34 h 286"/>
                <a:gd name="T38" fmla="*/ 18 w 19"/>
                <a:gd name="T39" fmla="*/ 23 h 286"/>
                <a:gd name="T40" fmla="*/ 18 w 19"/>
                <a:gd name="T41" fmla="*/ 7 h 286"/>
                <a:gd name="T42" fmla="*/ 7 w 19"/>
                <a:gd name="T43" fmla="*/ 3 h 286"/>
                <a:gd name="T44" fmla="*/ 13 w 19"/>
                <a:gd name="T45" fmla="*/ 6 h 286"/>
                <a:gd name="T46" fmla="*/ 9 w 19"/>
                <a:gd name="T47" fmla="*/ 24 h 286"/>
                <a:gd name="T48" fmla="*/ 9 w 19"/>
                <a:gd name="T49" fmla="*/ 21 h 286"/>
                <a:gd name="T50" fmla="*/ 8 w 19"/>
                <a:gd name="T51" fmla="*/ 42 h 286"/>
                <a:gd name="T52" fmla="*/ 4 w 19"/>
                <a:gd name="T53" fmla="*/ 54 h 286"/>
                <a:gd name="T54" fmla="*/ 4 w 19"/>
                <a:gd name="T55" fmla="*/ 71 h 286"/>
                <a:gd name="T56" fmla="*/ 11 w 19"/>
                <a:gd name="T57" fmla="*/ 74 h 286"/>
                <a:gd name="T58" fmla="*/ 6 w 19"/>
                <a:gd name="T59" fmla="*/ 93 h 286"/>
                <a:gd name="T60" fmla="*/ 6 w 19"/>
                <a:gd name="T61" fmla="*/ 90 h 286"/>
                <a:gd name="T62" fmla="*/ 8 w 19"/>
                <a:gd name="T63" fmla="*/ 115 h 286"/>
                <a:gd name="T64" fmla="*/ 4 w 19"/>
                <a:gd name="T65" fmla="*/ 125 h 286"/>
                <a:gd name="T66" fmla="*/ 11 w 19"/>
                <a:gd name="T67" fmla="*/ 127 h 286"/>
                <a:gd name="T68" fmla="*/ 4 w 19"/>
                <a:gd name="T69" fmla="*/ 147 h 286"/>
                <a:gd name="T70" fmla="*/ 9 w 19"/>
                <a:gd name="T71" fmla="*/ 170 h 286"/>
                <a:gd name="T72" fmla="*/ 11 w 19"/>
                <a:gd name="T73" fmla="*/ 166 h 286"/>
                <a:gd name="T74" fmla="*/ 4 w 19"/>
                <a:gd name="T75" fmla="*/ 182 h 286"/>
                <a:gd name="T76" fmla="*/ 6 w 19"/>
                <a:gd name="T77" fmla="*/ 198 h 286"/>
                <a:gd name="T78" fmla="*/ 9 w 19"/>
                <a:gd name="T79" fmla="*/ 214 h 286"/>
                <a:gd name="T80" fmla="*/ 7 w 19"/>
                <a:gd name="T81" fmla="*/ 210 h 286"/>
                <a:gd name="T82" fmla="*/ 11 w 19"/>
                <a:gd name="T83" fmla="*/ 229 h 286"/>
                <a:gd name="T84" fmla="*/ 2 w 19"/>
                <a:gd name="T85" fmla="*/ 237 h 286"/>
                <a:gd name="T86" fmla="*/ 2 w 19"/>
                <a:gd name="T87" fmla="*/ 259 h 286"/>
                <a:gd name="T88" fmla="*/ 7 w 19"/>
                <a:gd name="T89" fmla="*/ 279 h 286"/>
                <a:gd name="T90" fmla="*/ 17 w 19"/>
                <a:gd name="T91" fmla="*/ 283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" h="286">
                  <a:moveTo>
                    <a:pt x="16" y="278"/>
                  </a:moveTo>
                  <a:cubicBezTo>
                    <a:pt x="16" y="277"/>
                    <a:pt x="16" y="277"/>
                    <a:pt x="16" y="277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2"/>
                    <a:pt x="16" y="261"/>
                    <a:pt x="15" y="260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6" y="242"/>
                    <a:pt x="15" y="240"/>
                    <a:pt x="13" y="239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7" y="228"/>
                    <a:pt x="17" y="228"/>
                    <a:pt x="17" y="228"/>
                  </a:cubicBezTo>
                  <a:cubicBezTo>
                    <a:pt x="19" y="226"/>
                    <a:pt x="18" y="223"/>
                    <a:pt x="16" y="222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6" y="224"/>
                    <a:pt x="16" y="224"/>
                    <a:pt x="16" y="224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09"/>
                    <a:pt x="15" y="207"/>
                    <a:pt x="14" y="207"/>
                  </a:cubicBezTo>
                  <a:cubicBezTo>
                    <a:pt x="13" y="206"/>
                    <a:pt x="13" y="206"/>
                    <a:pt x="13" y="206"/>
                  </a:cubicBezTo>
                  <a:cubicBezTo>
                    <a:pt x="11" y="210"/>
                    <a:pt x="11" y="210"/>
                    <a:pt x="11" y="210"/>
                  </a:cubicBezTo>
                  <a:cubicBezTo>
                    <a:pt x="15" y="210"/>
                    <a:pt x="15" y="210"/>
                    <a:pt x="15" y="210"/>
                  </a:cubicBezTo>
                  <a:cubicBezTo>
                    <a:pt x="15" y="195"/>
                    <a:pt x="15" y="195"/>
                    <a:pt x="15" y="195"/>
                  </a:cubicBezTo>
                  <a:cubicBezTo>
                    <a:pt x="15" y="194"/>
                    <a:pt x="14" y="193"/>
                    <a:pt x="13" y="192"/>
                  </a:cubicBezTo>
                  <a:cubicBezTo>
                    <a:pt x="11" y="191"/>
                    <a:pt x="11" y="191"/>
                    <a:pt x="11" y="191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0"/>
                    <a:pt x="15" y="178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7" y="171"/>
                    <a:pt x="17" y="171"/>
                    <a:pt x="17" y="171"/>
                  </a:cubicBezTo>
                  <a:cubicBezTo>
                    <a:pt x="18" y="170"/>
                    <a:pt x="18" y="169"/>
                    <a:pt x="18" y="168"/>
                  </a:cubicBezTo>
                  <a:cubicBezTo>
                    <a:pt x="18" y="167"/>
                    <a:pt x="17" y="166"/>
                    <a:pt x="16" y="165"/>
                  </a:cubicBezTo>
                  <a:cubicBezTo>
                    <a:pt x="15" y="164"/>
                    <a:pt x="15" y="164"/>
                    <a:pt x="15" y="164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5"/>
                    <a:pt x="15" y="144"/>
                    <a:pt x="14" y="143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6" y="126"/>
                    <a:pt x="15" y="124"/>
                    <a:pt x="13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5" y="110"/>
                    <a:pt x="14" y="109"/>
                    <a:pt x="13" y="108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89"/>
                    <a:pt x="14" y="88"/>
                    <a:pt x="13" y="87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3"/>
                    <a:pt x="14" y="71"/>
                    <a:pt x="13" y="70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58"/>
                    <a:pt x="18" y="56"/>
                    <a:pt x="16" y="55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4" y="36"/>
                    <a:pt x="13" y="35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1"/>
                    <a:pt x="18" y="19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5"/>
                    <a:pt x="17" y="4"/>
                    <a:pt x="16" y="3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1" y="0"/>
                    <a:pt x="9" y="1"/>
                    <a:pt x="7" y="3"/>
                  </a:cubicBezTo>
                  <a:cubicBezTo>
                    <a:pt x="6" y="5"/>
                    <a:pt x="7" y="7"/>
                    <a:pt x="9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1"/>
                    <a:pt x="7" y="23"/>
                    <a:pt x="9" y="24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8"/>
                    <a:pt x="4" y="40"/>
                    <a:pt x="6" y="41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7"/>
                    <a:pt x="6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3"/>
                    <a:pt x="4" y="75"/>
                    <a:pt x="6" y="76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90"/>
                    <a:pt x="5" y="92"/>
                    <a:pt x="6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1"/>
                    <a:pt x="5" y="113"/>
                    <a:pt x="6" y="114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4" y="127"/>
                    <a:pt x="5" y="128"/>
                    <a:pt x="6" y="129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1" y="144"/>
                    <a:pt x="2" y="146"/>
                    <a:pt x="4" y="147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7" y="167"/>
                    <a:pt x="7" y="167"/>
                    <a:pt x="7" y="167"/>
                  </a:cubicBezTo>
                  <a:cubicBezTo>
                    <a:pt x="7" y="168"/>
                    <a:pt x="7" y="169"/>
                    <a:pt x="9" y="170"/>
                  </a:cubicBezTo>
                  <a:cubicBezTo>
                    <a:pt x="12" y="172"/>
                    <a:pt x="12" y="172"/>
                    <a:pt x="12" y="172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3" y="175"/>
                    <a:pt x="3" y="175"/>
                    <a:pt x="3" y="175"/>
                  </a:cubicBezTo>
                  <a:cubicBezTo>
                    <a:pt x="2" y="176"/>
                    <a:pt x="2" y="177"/>
                    <a:pt x="2" y="179"/>
                  </a:cubicBezTo>
                  <a:cubicBezTo>
                    <a:pt x="2" y="180"/>
                    <a:pt x="3" y="181"/>
                    <a:pt x="4" y="182"/>
                  </a:cubicBezTo>
                  <a:cubicBezTo>
                    <a:pt x="6" y="183"/>
                    <a:pt x="6" y="183"/>
                    <a:pt x="6" y="183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5"/>
                    <a:pt x="5" y="197"/>
                    <a:pt x="6" y="198"/>
                  </a:cubicBezTo>
                  <a:cubicBezTo>
                    <a:pt x="6" y="198"/>
                    <a:pt x="6" y="198"/>
                    <a:pt x="6" y="198"/>
                  </a:cubicBezTo>
                  <a:cubicBezTo>
                    <a:pt x="7" y="210"/>
                    <a:pt x="7" y="210"/>
                    <a:pt x="7" y="210"/>
                  </a:cubicBezTo>
                  <a:cubicBezTo>
                    <a:pt x="7" y="212"/>
                    <a:pt x="7" y="213"/>
                    <a:pt x="9" y="214"/>
                  </a:cubicBezTo>
                  <a:cubicBezTo>
                    <a:pt x="9" y="214"/>
                    <a:pt x="9" y="214"/>
                    <a:pt x="9" y="214"/>
                  </a:cubicBezTo>
                  <a:cubicBezTo>
                    <a:pt x="12" y="210"/>
                    <a:pt x="12" y="210"/>
                    <a:pt x="12" y="210"/>
                  </a:cubicBezTo>
                  <a:cubicBezTo>
                    <a:pt x="7" y="210"/>
                    <a:pt x="7" y="210"/>
                    <a:pt x="7" y="210"/>
                  </a:cubicBezTo>
                  <a:cubicBezTo>
                    <a:pt x="8" y="225"/>
                    <a:pt x="8" y="225"/>
                    <a:pt x="8" y="225"/>
                  </a:cubicBezTo>
                  <a:cubicBezTo>
                    <a:pt x="8" y="226"/>
                    <a:pt x="8" y="227"/>
                    <a:pt x="10" y="228"/>
                  </a:cubicBezTo>
                  <a:cubicBezTo>
                    <a:pt x="11" y="229"/>
                    <a:pt x="11" y="229"/>
                    <a:pt x="11" y="229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0" y="223"/>
                    <a:pt x="10" y="223"/>
                    <a:pt x="10" y="223"/>
                  </a:cubicBezTo>
                  <a:cubicBezTo>
                    <a:pt x="2" y="237"/>
                    <a:pt x="2" y="237"/>
                    <a:pt x="2" y="237"/>
                  </a:cubicBezTo>
                  <a:cubicBezTo>
                    <a:pt x="0" y="239"/>
                    <a:pt x="1" y="241"/>
                    <a:pt x="3" y="243"/>
                  </a:cubicBezTo>
                  <a:cubicBezTo>
                    <a:pt x="6" y="245"/>
                    <a:pt x="6" y="245"/>
                    <a:pt x="6" y="245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2" y="260"/>
                    <a:pt x="3" y="262"/>
                    <a:pt x="4" y="263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7" y="281"/>
                    <a:pt x="8" y="282"/>
                    <a:pt x="9" y="283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4" y="286"/>
                    <a:pt x="16" y="285"/>
                    <a:pt x="17" y="283"/>
                  </a:cubicBezTo>
                  <a:cubicBezTo>
                    <a:pt x="19" y="281"/>
                    <a:pt x="18" y="279"/>
                    <a:pt x="16" y="27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140"/>
            <p:cNvSpPr/>
            <p:nvPr/>
          </p:nvSpPr>
          <p:spPr bwMode="auto">
            <a:xfrm>
              <a:off x="4202249" y="2259123"/>
              <a:ext cx="222250" cy="647700"/>
            </a:xfrm>
            <a:custGeom>
              <a:avLst/>
              <a:gdLst>
                <a:gd name="T0" fmla="*/ 36 w 141"/>
                <a:gd name="T1" fmla="*/ 399 h 412"/>
                <a:gd name="T2" fmla="*/ 58 w 141"/>
                <a:gd name="T3" fmla="*/ 402 h 412"/>
                <a:gd name="T4" fmla="*/ 51 w 141"/>
                <a:gd name="T5" fmla="*/ 394 h 412"/>
                <a:gd name="T6" fmla="*/ 66 w 141"/>
                <a:gd name="T7" fmla="*/ 390 h 412"/>
                <a:gd name="T8" fmla="*/ 95 w 141"/>
                <a:gd name="T9" fmla="*/ 372 h 412"/>
                <a:gd name="T10" fmla="*/ 104 w 141"/>
                <a:gd name="T11" fmla="*/ 359 h 412"/>
                <a:gd name="T12" fmla="*/ 112 w 141"/>
                <a:gd name="T13" fmla="*/ 340 h 412"/>
                <a:gd name="T14" fmla="*/ 114 w 141"/>
                <a:gd name="T15" fmla="*/ 329 h 412"/>
                <a:gd name="T16" fmla="*/ 131 w 141"/>
                <a:gd name="T17" fmla="*/ 309 h 412"/>
                <a:gd name="T18" fmla="*/ 126 w 141"/>
                <a:gd name="T19" fmla="*/ 284 h 412"/>
                <a:gd name="T20" fmla="*/ 132 w 141"/>
                <a:gd name="T21" fmla="*/ 240 h 412"/>
                <a:gd name="T22" fmla="*/ 134 w 141"/>
                <a:gd name="T23" fmla="*/ 228 h 412"/>
                <a:gd name="T24" fmla="*/ 136 w 141"/>
                <a:gd name="T25" fmla="*/ 179 h 412"/>
                <a:gd name="T26" fmla="*/ 129 w 141"/>
                <a:gd name="T27" fmla="*/ 172 h 412"/>
                <a:gd name="T28" fmla="*/ 120 w 141"/>
                <a:gd name="T29" fmla="*/ 128 h 412"/>
                <a:gd name="T30" fmla="*/ 113 w 141"/>
                <a:gd name="T31" fmla="*/ 106 h 412"/>
                <a:gd name="T32" fmla="*/ 113 w 141"/>
                <a:gd name="T33" fmla="*/ 105 h 412"/>
                <a:gd name="T34" fmla="*/ 112 w 141"/>
                <a:gd name="T35" fmla="*/ 107 h 412"/>
                <a:gd name="T36" fmla="*/ 105 w 141"/>
                <a:gd name="T37" fmla="*/ 102 h 412"/>
                <a:gd name="T38" fmla="*/ 101 w 141"/>
                <a:gd name="T39" fmla="*/ 81 h 412"/>
                <a:gd name="T40" fmla="*/ 98 w 141"/>
                <a:gd name="T41" fmla="*/ 79 h 412"/>
                <a:gd name="T42" fmla="*/ 96 w 141"/>
                <a:gd name="T43" fmla="*/ 79 h 412"/>
                <a:gd name="T44" fmla="*/ 88 w 141"/>
                <a:gd name="T45" fmla="*/ 68 h 412"/>
                <a:gd name="T46" fmla="*/ 70 w 141"/>
                <a:gd name="T47" fmla="*/ 42 h 412"/>
                <a:gd name="T48" fmla="*/ 70 w 141"/>
                <a:gd name="T49" fmla="*/ 43 h 412"/>
                <a:gd name="T50" fmla="*/ 66 w 141"/>
                <a:gd name="T51" fmla="*/ 43 h 412"/>
                <a:gd name="T52" fmla="*/ 70 w 141"/>
                <a:gd name="T53" fmla="*/ 46 h 412"/>
                <a:gd name="T54" fmla="*/ 1 w 141"/>
                <a:gd name="T55" fmla="*/ 3 h 412"/>
                <a:gd name="T56" fmla="*/ 63 w 141"/>
                <a:gd name="T57" fmla="*/ 46 h 412"/>
                <a:gd name="T58" fmla="*/ 63 w 141"/>
                <a:gd name="T59" fmla="*/ 46 h 412"/>
                <a:gd name="T60" fmla="*/ 62 w 141"/>
                <a:gd name="T61" fmla="*/ 45 h 412"/>
                <a:gd name="T62" fmla="*/ 62 w 141"/>
                <a:gd name="T63" fmla="*/ 41 h 412"/>
                <a:gd name="T64" fmla="*/ 62 w 141"/>
                <a:gd name="T65" fmla="*/ 43 h 412"/>
                <a:gd name="T66" fmla="*/ 94 w 141"/>
                <a:gd name="T67" fmla="*/ 82 h 412"/>
                <a:gd name="T68" fmla="*/ 97 w 141"/>
                <a:gd name="T69" fmla="*/ 95 h 412"/>
                <a:gd name="T70" fmla="*/ 105 w 141"/>
                <a:gd name="T71" fmla="*/ 105 h 412"/>
                <a:gd name="T72" fmla="*/ 112 w 141"/>
                <a:gd name="T73" fmla="*/ 130 h 412"/>
                <a:gd name="T74" fmla="*/ 120 w 141"/>
                <a:gd name="T75" fmla="*/ 172 h 412"/>
                <a:gd name="T76" fmla="*/ 120 w 141"/>
                <a:gd name="T77" fmla="*/ 173 h 412"/>
                <a:gd name="T78" fmla="*/ 121 w 141"/>
                <a:gd name="T79" fmla="*/ 171 h 412"/>
                <a:gd name="T80" fmla="*/ 127 w 141"/>
                <a:gd name="T81" fmla="*/ 194 h 412"/>
                <a:gd name="T82" fmla="*/ 127 w 141"/>
                <a:gd name="T83" fmla="*/ 225 h 412"/>
                <a:gd name="T84" fmla="*/ 130 w 141"/>
                <a:gd name="T85" fmla="*/ 248 h 412"/>
                <a:gd name="T86" fmla="*/ 124 w 141"/>
                <a:gd name="T87" fmla="*/ 287 h 412"/>
                <a:gd name="T88" fmla="*/ 128 w 141"/>
                <a:gd name="T89" fmla="*/ 306 h 412"/>
                <a:gd name="T90" fmla="*/ 117 w 141"/>
                <a:gd name="T91" fmla="*/ 315 h 412"/>
                <a:gd name="T92" fmla="*/ 106 w 141"/>
                <a:gd name="T93" fmla="*/ 347 h 412"/>
                <a:gd name="T94" fmla="*/ 98 w 141"/>
                <a:gd name="T95" fmla="*/ 363 h 412"/>
                <a:gd name="T96" fmla="*/ 93 w 141"/>
                <a:gd name="T97" fmla="*/ 368 h 412"/>
                <a:gd name="T98" fmla="*/ 80 w 141"/>
                <a:gd name="T99" fmla="*/ 376 h 412"/>
                <a:gd name="T100" fmla="*/ 50 w 141"/>
                <a:gd name="T101" fmla="*/ 390 h 412"/>
                <a:gd name="T102" fmla="*/ 55 w 141"/>
                <a:gd name="T103" fmla="*/ 394 h 412"/>
                <a:gd name="T104" fmla="*/ 57 w 141"/>
                <a:gd name="T105" fmla="*/ 397 h 412"/>
                <a:gd name="T106" fmla="*/ 29 w 141"/>
                <a:gd name="T107" fmla="*/ 405 h 412"/>
                <a:gd name="T108" fmla="*/ 15 w 141"/>
                <a:gd name="T109" fmla="*/ 411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1" h="412">
                  <a:moveTo>
                    <a:pt x="20" y="404"/>
                  </a:moveTo>
                  <a:cubicBezTo>
                    <a:pt x="14" y="400"/>
                    <a:pt x="14" y="400"/>
                    <a:pt x="14" y="400"/>
                  </a:cubicBezTo>
                  <a:cubicBezTo>
                    <a:pt x="12" y="404"/>
                    <a:pt x="12" y="404"/>
                    <a:pt x="12" y="404"/>
                  </a:cubicBezTo>
                  <a:cubicBezTo>
                    <a:pt x="12" y="408"/>
                    <a:pt x="12" y="408"/>
                    <a:pt x="12" y="408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6" y="407"/>
                    <a:pt x="38" y="406"/>
                    <a:pt x="38" y="404"/>
                  </a:cubicBezTo>
                  <a:cubicBezTo>
                    <a:pt x="39" y="402"/>
                    <a:pt x="38" y="400"/>
                    <a:pt x="36" y="399"/>
                  </a:cubicBezTo>
                  <a:cubicBezTo>
                    <a:pt x="33" y="397"/>
                    <a:pt x="33" y="397"/>
                    <a:pt x="33" y="397"/>
                  </a:cubicBezTo>
                  <a:cubicBezTo>
                    <a:pt x="31" y="401"/>
                    <a:pt x="31" y="401"/>
                    <a:pt x="31" y="401"/>
                  </a:cubicBezTo>
                  <a:cubicBezTo>
                    <a:pt x="31" y="405"/>
                    <a:pt x="31" y="405"/>
                    <a:pt x="31" y="405"/>
                  </a:cubicBezTo>
                  <a:cubicBezTo>
                    <a:pt x="31" y="405"/>
                    <a:pt x="38" y="405"/>
                    <a:pt x="44" y="404"/>
                  </a:cubicBezTo>
                  <a:cubicBezTo>
                    <a:pt x="48" y="404"/>
                    <a:pt x="51" y="403"/>
                    <a:pt x="53" y="403"/>
                  </a:cubicBezTo>
                  <a:cubicBezTo>
                    <a:pt x="55" y="403"/>
                    <a:pt x="56" y="403"/>
                    <a:pt x="57" y="403"/>
                  </a:cubicBezTo>
                  <a:cubicBezTo>
                    <a:pt x="57" y="403"/>
                    <a:pt x="57" y="403"/>
                    <a:pt x="58" y="402"/>
                  </a:cubicBezTo>
                  <a:cubicBezTo>
                    <a:pt x="59" y="402"/>
                    <a:pt x="59" y="402"/>
                    <a:pt x="59" y="402"/>
                  </a:cubicBezTo>
                  <a:cubicBezTo>
                    <a:pt x="59" y="402"/>
                    <a:pt x="59" y="402"/>
                    <a:pt x="59" y="402"/>
                  </a:cubicBezTo>
                  <a:cubicBezTo>
                    <a:pt x="60" y="402"/>
                    <a:pt x="60" y="401"/>
                    <a:pt x="61" y="400"/>
                  </a:cubicBezTo>
                  <a:cubicBezTo>
                    <a:pt x="62" y="399"/>
                    <a:pt x="62" y="398"/>
                    <a:pt x="61" y="397"/>
                  </a:cubicBezTo>
                  <a:cubicBezTo>
                    <a:pt x="61" y="396"/>
                    <a:pt x="61" y="395"/>
                    <a:pt x="60" y="394"/>
                  </a:cubicBezTo>
                  <a:cubicBezTo>
                    <a:pt x="53" y="391"/>
                    <a:pt x="53" y="391"/>
                    <a:pt x="53" y="391"/>
                  </a:cubicBezTo>
                  <a:cubicBezTo>
                    <a:pt x="51" y="394"/>
                    <a:pt x="51" y="394"/>
                    <a:pt x="51" y="394"/>
                  </a:cubicBezTo>
                  <a:cubicBezTo>
                    <a:pt x="52" y="398"/>
                    <a:pt x="52" y="398"/>
                    <a:pt x="52" y="398"/>
                  </a:cubicBezTo>
                  <a:cubicBezTo>
                    <a:pt x="73" y="394"/>
                    <a:pt x="73" y="394"/>
                    <a:pt x="73" y="394"/>
                  </a:cubicBezTo>
                  <a:cubicBezTo>
                    <a:pt x="74" y="394"/>
                    <a:pt x="76" y="393"/>
                    <a:pt x="76" y="391"/>
                  </a:cubicBezTo>
                  <a:cubicBezTo>
                    <a:pt x="76" y="389"/>
                    <a:pt x="76" y="388"/>
                    <a:pt x="74" y="387"/>
                  </a:cubicBezTo>
                  <a:cubicBezTo>
                    <a:pt x="67" y="382"/>
                    <a:pt x="67" y="382"/>
                    <a:pt x="67" y="382"/>
                  </a:cubicBezTo>
                  <a:cubicBezTo>
                    <a:pt x="64" y="386"/>
                    <a:pt x="64" y="386"/>
                    <a:pt x="64" y="386"/>
                  </a:cubicBezTo>
                  <a:cubicBezTo>
                    <a:pt x="66" y="390"/>
                    <a:pt x="66" y="390"/>
                    <a:pt x="66" y="390"/>
                  </a:cubicBezTo>
                  <a:cubicBezTo>
                    <a:pt x="83" y="384"/>
                    <a:pt x="83" y="384"/>
                    <a:pt x="83" y="384"/>
                  </a:cubicBezTo>
                  <a:cubicBezTo>
                    <a:pt x="85" y="383"/>
                    <a:pt x="86" y="382"/>
                    <a:pt x="86" y="380"/>
                  </a:cubicBezTo>
                  <a:cubicBezTo>
                    <a:pt x="86" y="379"/>
                    <a:pt x="85" y="377"/>
                    <a:pt x="84" y="376"/>
                  </a:cubicBezTo>
                  <a:cubicBezTo>
                    <a:pt x="80" y="374"/>
                    <a:pt x="80" y="374"/>
                    <a:pt x="80" y="374"/>
                  </a:cubicBezTo>
                  <a:cubicBezTo>
                    <a:pt x="78" y="378"/>
                    <a:pt x="78" y="378"/>
                    <a:pt x="78" y="378"/>
                  </a:cubicBezTo>
                  <a:cubicBezTo>
                    <a:pt x="80" y="381"/>
                    <a:pt x="80" y="381"/>
                    <a:pt x="80" y="381"/>
                  </a:cubicBezTo>
                  <a:cubicBezTo>
                    <a:pt x="95" y="372"/>
                    <a:pt x="95" y="372"/>
                    <a:pt x="95" y="372"/>
                  </a:cubicBezTo>
                  <a:cubicBezTo>
                    <a:pt x="97" y="371"/>
                    <a:pt x="98" y="370"/>
                    <a:pt x="98" y="368"/>
                  </a:cubicBezTo>
                  <a:cubicBezTo>
                    <a:pt x="98" y="367"/>
                    <a:pt x="97" y="366"/>
                    <a:pt x="96" y="365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92" y="368"/>
                    <a:pt x="92" y="368"/>
                    <a:pt x="92" y="368"/>
                  </a:cubicBezTo>
                  <a:cubicBezTo>
                    <a:pt x="95" y="371"/>
                    <a:pt x="95" y="371"/>
                    <a:pt x="95" y="371"/>
                  </a:cubicBezTo>
                  <a:cubicBezTo>
                    <a:pt x="103" y="362"/>
                    <a:pt x="103" y="362"/>
                    <a:pt x="103" y="362"/>
                  </a:cubicBezTo>
                  <a:cubicBezTo>
                    <a:pt x="104" y="362"/>
                    <a:pt x="105" y="360"/>
                    <a:pt x="104" y="359"/>
                  </a:cubicBezTo>
                  <a:cubicBezTo>
                    <a:pt x="104" y="358"/>
                    <a:pt x="104" y="356"/>
                    <a:pt x="102" y="356"/>
                  </a:cubicBezTo>
                  <a:cubicBezTo>
                    <a:pt x="101" y="355"/>
                    <a:pt x="101" y="355"/>
                    <a:pt x="101" y="355"/>
                  </a:cubicBezTo>
                  <a:cubicBezTo>
                    <a:pt x="99" y="358"/>
                    <a:pt x="99" y="358"/>
                    <a:pt x="99" y="358"/>
                  </a:cubicBezTo>
                  <a:cubicBezTo>
                    <a:pt x="102" y="361"/>
                    <a:pt x="102" y="361"/>
                    <a:pt x="102" y="361"/>
                  </a:cubicBezTo>
                  <a:cubicBezTo>
                    <a:pt x="113" y="346"/>
                    <a:pt x="113" y="346"/>
                    <a:pt x="113" y="346"/>
                  </a:cubicBezTo>
                  <a:cubicBezTo>
                    <a:pt x="114" y="345"/>
                    <a:pt x="114" y="344"/>
                    <a:pt x="114" y="343"/>
                  </a:cubicBezTo>
                  <a:cubicBezTo>
                    <a:pt x="114" y="342"/>
                    <a:pt x="113" y="341"/>
                    <a:pt x="112" y="340"/>
                  </a:cubicBezTo>
                  <a:cubicBezTo>
                    <a:pt x="110" y="339"/>
                    <a:pt x="110" y="339"/>
                    <a:pt x="110" y="339"/>
                  </a:cubicBezTo>
                  <a:cubicBezTo>
                    <a:pt x="108" y="343"/>
                    <a:pt x="108" y="343"/>
                    <a:pt x="108" y="343"/>
                  </a:cubicBezTo>
                  <a:cubicBezTo>
                    <a:pt x="112" y="345"/>
                    <a:pt x="112" y="345"/>
                    <a:pt x="112" y="345"/>
                  </a:cubicBezTo>
                  <a:cubicBezTo>
                    <a:pt x="120" y="332"/>
                    <a:pt x="120" y="332"/>
                    <a:pt x="120" y="332"/>
                  </a:cubicBezTo>
                  <a:cubicBezTo>
                    <a:pt x="121" y="330"/>
                    <a:pt x="120" y="327"/>
                    <a:pt x="118" y="326"/>
                  </a:cubicBezTo>
                  <a:cubicBezTo>
                    <a:pt x="117" y="325"/>
                    <a:pt x="117" y="325"/>
                    <a:pt x="117" y="325"/>
                  </a:cubicBezTo>
                  <a:cubicBezTo>
                    <a:pt x="114" y="329"/>
                    <a:pt x="114" y="329"/>
                    <a:pt x="114" y="329"/>
                  </a:cubicBezTo>
                  <a:cubicBezTo>
                    <a:pt x="118" y="331"/>
                    <a:pt x="118" y="331"/>
                    <a:pt x="118" y="331"/>
                  </a:cubicBezTo>
                  <a:cubicBezTo>
                    <a:pt x="124" y="319"/>
                    <a:pt x="124" y="319"/>
                    <a:pt x="124" y="319"/>
                  </a:cubicBezTo>
                  <a:cubicBezTo>
                    <a:pt x="125" y="317"/>
                    <a:pt x="125" y="315"/>
                    <a:pt x="123" y="314"/>
                  </a:cubicBezTo>
                  <a:cubicBezTo>
                    <a:pt x="121" y="313"/>
                    <a:pt x="121" y="313"/>
                    <a:pt x="121" y="313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22" y="319"/>
                    <a:pt x="122" y="319"/>
                    <a:pt x="122" y="319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32" y="308"/>
                    <a:pt x="132" y="307"/>
                    <a:pt x="132" y="305"/>
                  </a:cubicBezTo>
                  <a:cubicBezTo>
                    <a:pt x="132" y="304"/>
                    <a:pt x="131" y="303"/>
                    <a:pt x="130" y="302"/>
                  </a:cubicBezTo>
                  <a:cubicBezTo>
                    <a:pt x="129" y="302"/>
                    <a:pt x="129" y="302"/>
                    <a:pt x="129" y="302"/>
                  </a:cubicBezTo>
                  <a:cubicBezTo>
                    <a:pt x="132" y="286"/>
                    <a:pt x="132" y="286"/>
                    <a:pt x="132" y="286"/>
                  </a:cubicBezTo>
                  <a:cubicBezTo>
                    <a:pt x="132" y="284"/>
                    <a:pt x="132" y="282"/>
                    <a:pt x="130" y="281"/>
                  </a:cubicBezTo>
                  <a:cubicBezTo>
                    <a:pt x="128" y="280"/>
                    <a:pt x="128" y="280"/>
                    <a:pt x="128" y="280"/>
                  </a:cubicBezTo>
                  <a:cubicBezTo>
                    <a:pt x="126" y="284"/>
                    <a:pt x="126" y="284"/>
                    <a:pt x="126" y="284"/>
                  </a:cubicBezTo>
                  <a:cubicBezTo>
                    <a:pt x="130" y="284"/>
                    <a:pt x="130" y="284"/>
                    <a:pt x="130" y="284"/>
                  </a:cubicBezTo>
                  <a:cubicBezTo>
                    <a:pt x="134" y="265"/>
                    <a:pt x="134" y="265"/>
                    <a:pt x="134" y="265"/>
                  </a:cubicBezTo>
                  <a:cubicBezTo>
                    <a:pt x="134" y="263"/>
                    <a:pt x="133" y="261"/>
                    <a:pt x="132" y="261"/>
                  </a:cubicBezTo>
                  <a:cubicBezTo>
                    <a:pt x="131" y="260"/>
                    <a:pt x="131" y="260"/>
                    <a:pt x="131" y="260"/>
                  </a:cubicBezTo>
                  <a:cubicBezTo>
                    <a:pt x="136" y="246"/>
                    <a:pt x="136" y="246"/>
                    <a:pt x="136" y="246"/>
                  </a:cubicBezTo>
                  <a:cubicBezTo>
                    <a:pt x="137" y="244"/>
                    <a:pt x="136" y="242"/>
                    <a:pt x="134" y="241"/>
                  </a:cubicBezTo>
                  <a:cubicBezTo>
                    <a:pt x="132" y="240"/>
                    <a:pt x="132" y="240"/>
                    <a:pt x="132" y="240"/>
                  </a:cubicBezTo>
                  <a:cubicBezTo>
                    <a:pt x="130" y="244"/>
                    <a:pt x="130" y="244"/>
                    <a:pt x="130" y="244"/>
                  </a:cubicBezTo>
                  <a:cubicBezTo>
                    <a:pt x="134" y="244"/>
                    <a:pt x="134" y="244"/>
                    <a:pt x="134" y="244"/>
                  </a:cubicBezTo>
                  <a:cubicBezTo>
                    <a:pt x="137" y="228"/>
                    <a:pt x="137" y="228"/>
                    <a:pt x="137" y="228"/>
                  </a:cubicBezTo>
                  <a:cubicBezTo>
                    <a:pt x="137" y="227"/>
                    <a:pt x="136" y="225"/>
                    <a:pt x="135" y="224"/>
                  </a:cubicBezTo>
                  <a:cubicBezTo>
                    <a:pt x="133" y="223"/>
                    <a:pt x="133" y="223"/>
                    <a:pt x="133" y="223"/>
                  </a:cubicBezTo>
                  <a:cubicBezTo>
                    <a:pt x="131" y="226"/>
                    <a:pt x="131" y="226"/>
                    <a:pt x="131" y="226"/>
                  </a:cubicBezTo>
                  <a:cubicBezTo>
                    <a:pt x="134" y="228"/>
                    <a:pt x="134" y="228"/>
                    <a:pt x="134" y="228"/>
                  </a:cubicBezTo>
                  <a:cubicBezTo>
                    <a:pt x="140" y="217"/>
                    <a:pt x="140" y="217"/>
                    <a:pt x="140" y="217"/>
                  </a:cubicBezTo>
                  <a:cubicBezTo>
                    <a:pt x="141" y="215"/>
                    <a:pt x="140" y="213"/>
                    <a:pt x="138" y="212"/>
                  </a:cubicBezTo>
                  <a:cubicBezTo>
                    <a:pt x="138" y="211"/>
                    <a:pt x="138" y="211"/>
                    <a:pt x="138" y="211"/>
                  </a:cubicBezTo>
                  <a:cubicBezTo>
                    <a:pt x="138" y="194"/>
                    <a:pt x="138" y="194"/>
                    <a:pt x="138" y="194"/>
                  </a:cubicBezTo>
                  <a:cubicBezTo>
                    <a:pt x="138" y="192"/>
                    <a:pt x="137" y="191"/>
                    <a:pt x="136" y="190"/>
                  </a:cubicBezTo>
                  <a:cubicBezTo>
                    <a:pt x="134" y="188"/>
                    <a:pt x="134" y="188"/>
                    <a:pt x="134" y="188"/>
                  </a:cubicBezTo>
                  <a:cubicBezTo>
                    <a:pt x="136" y="179"/>
                    <a:pt x="136" y="179"/>
                    <a:pt x="136" y="179"/>
                  </a:cubicBezTo>
                  <a:cubicBezTo>
                    <a:pt x="137" y="177"/>
                    <a:pt x="136" y="176"/>
                    <a:pt x="134" y="175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5" y="174"/>
                    <a:pt x="125" y="174"/>
                    <a:pt x="125" y="174"/>
                  </a:cubicBezTo>
                  <a:cubicBezTo>
                    <a:pt x="128" y="176"/>
                    <a:pt x="128" y="176"/>
                    <a:pt x="128" y="176"/>
                  </a:cubicBezTo>
                  <a:cubicBezTo>
                    <a:pt x="129" y="175"/>
                    <a:pt x="129" y="175"/>
                    <a:pt x="129" y="174"/>
                  </a:cubicBezTo>
                  <a:cubicBezTo>
                    <a:pt x="129" y="174"/>
                    <a:pt x="129" y="174"/>
                    <a:pt x="129" y="174"/>
                  </a:cubicBezTo>
                  <a:cubicBezTo>
                    <a:pt x="129" y="173"/>
                    <a:pt x="129" y="173"/>
                    <a:pt x="129" y="172"/>
                  </a:cubicBezTo>
                  <a:cubicBezTo>
                    <a:pt x="129" y="170"/>
                    <a:pt x="129" y="165"/>
                    <a:pt x="128" y="160"/>
                  </a:cubicBezTo>
                  <a:cubicBezTo>
                    <a:pt x="128" y="155"/>
                    <a:pt x="128" y="151"/>
                    <a:pt x="128" y="151"/>
                  </a:cubicBezTo>
                  <a:cubicBezTo>
                    <a:pt x="128" y="149"/>
                    <a:pt x="127" y="148"/>
                    <a:pt x="126" y="147"/>
                  </a:cubicBezTo>
                  <a:cubicBezTo>
                    <a:pt x="126" y="147"/>
                    <a:pt x="126" y="147"/>
                    <a:pt x="126" y="147"/>
                  </a:cubicBezTo>
                  <a:cubicBezTo>
                    <a:pt x="124" y="151"/>
                    <a:pt x="124" y="151"/>
                    <a:pt x="124" y="151"/>
                  </a:cubicBezTo>
                  <a:cubicBezTo>
                    <a:pt x="128" y="150"/>
                    <a:pt x="128" y="150"/>
                    <a:pt x="128" y="150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0" y="127"/>
                    <a:pt x="119" y="126"/>
                    <a:pt x="118" y="125"/>
                  </a:cubicBezTo>
                  <a:cubicBezTo>
                    <a:pt x="118" y="125"/>
                    <a:pt x="118" y="125"/>
                    <a:pt x="118" y="125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20" y="127"/>
                    <a:pt x="120" y="127"/>
                    <a:pt x="120" y="127"/>
                  </a:cubicBezTo>
                  <a:cubicBezTo>
                    <a:pt x="120" y="127"/>
                    <a:pt x="118" y="122"/>
                    <a:pt x="116" y="116"/>
                  </a:cubicBezTo>
                  <a:cubicBezTo>
                    <a:pt x="115" y="113"/>
                    <a:pt x="115" y="111"/>
                    <a:pt x="114" y="108"/>
                  </a:cubicBezTo>
                  <a:cubicBezTo>
                    <a:pt x="114" y="107"/>
                    <a:pt x="114" y="106"/>
                    <a:pt x="113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1" y="105"/>
                    <a:pt x="111" y="105"/>
                    <a:pt x="111" y="105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1" y="105"/>
                    <a:pt x="111" y="105"/>
                    <a:pt x="111" y="105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3" y="106"/>
                    <a:pt x="113" y="106"/>
                    <a:pt x="113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3" y="106"/>
                    <a:pt x="113" y="106"/>
                    <a:pt x="113" y="106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2" y="107"/>
                    <a:pt x="112" y="107"/>
                    <a:pt x="112" y="107"/>
                  </a:cubicBezTo>
                  <a:cubicBezTo>
                    <a:pt x="113" y="106"/>
                    <a:pt x="113" y="106"/>
                    <a:pt x="113" y="106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2" y="107"/>
                    <a:pt x="112" y="107"/>
                    <a:pt x="112" y="107"/>
                  </a:cubicBezTo>
                  <a:cubicBezTo>
                    <a:pt x="113" y="106"/>
                    <a:pt x="113" y="105"/>
                    <a:pt x="113" y="104"/>
                  </a:cubicBezTo>
                  <a:cubicBezTo>
                    <a:pt x="113" y="103"/>
                    <a:pt x="112" y="102"/>
                    <a:pt x="111" y="101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8" y="99"/>
                    <a:pt x="106" y="94"/>
                    <a:pt x="104" y="88"/>
                  </a:cubicBezTo>
                  <a:cubicBezTo>
                    <a:pt x="103" y="86"/>
                    <a:pt x="102" y="83"/>
                    <a:pt x="101" y="81"/>
                  </a:cubicBezTo>
                  <a:cubicBezTo>
                    <a:pt x="101" y="80"/>
                    <a:pt x="101" y="79"/>
                    <a:pt x="101" y="79"/>
                  </a:cubicBezTo>
                  <a:cubicBezTo>
                    <a:pt x="101" y="78"/>
                    <a:pt x="101" y="78"/>
                    <a:pt x="101" y="7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78"/>
                    <a:pt x="100" y="78"/>
                    <a:pt x="100" y="78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100" y="79"/>
                    <a:pt x="100" y="79"/>
                    <a:pt x="100" y="79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100" y="79"/>
                    <a:pt x="100" y="79"/>
                    <a:pt x="100" y="79"/>
                  </a:cubicBezTo>
                  <a:cubicBezTo>
                    <a:pt x="96" y="79"/>
                    <a:pt x="96" y="79"/>
                    <a:pt x="96" y="79"/>
                  </a:cubicBezTo>
                  <a:cubicBezTo>
                    <a:pt x="100" y="81"/>
                    <a:pt x="100" y="81"/>
                    <a:pt x="100" y="81"/>
                  </a:cubicBezTo>
                  <a:cubicBezTo>
                    <a:pt x="100" y="80"/>
                    <a:pt x="100" y="80"/>
                    <a:pt x="100" y="79"/>
                  </a:cubicBezTo>
                  <a:cubicBezTo>
                    <a:pt x="96" y="79"/>
                    <a:pt x="96" y="79"/>
                    <a:pt x="96" y="79"/>
                  </a:cubicBezTo>
                  <a:cubicBezTo>
                    <a:pt x="100" y="81"/>
                    <a:pt x="100" y="81"/>
                    <a:pt x="100" y="81"/>
                  </a:cubicBezTo>
                  <a:cubicBezTo>
                    <a:pt x="100" y="80"/>
                    <a:pt x="101" y="79"/>
                    <a:pt x="100" y="78"/>
                  </a:cubicBezTo>
                  <a:cubicBezTo>
                    <a:pt x="100" y="76"/>
                    <a:pt x="100" y="75"/>
                    <a:pt x="99" y="75"/>
                  </a:cubicBezTo>
                  <a:cubicBezTo>
                    <a:pt x="88" y="68"/>
                    <a:pt x="88" y="68"/>
                    <a:pt x="88" y="68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9" y="69"/>
                    <a:pt x="88" y="68"/>
                    <a:pt x="86" y="65"/>
                  </a:cubicBezTo>
                  <a:cubicBezTo>
                    <a:pt x="83" y="61"/>
                    <a:pt x="79" y="55"/>
                    <a:pt x="76" y="50"/>
                  </a:cubicBezTo>
                  <a:cubicBezTo>
                    <a:pt x="74" y="48"/>
                    <a:pt x="72" y="46"/>
                    <a:pt x="71" y="44"/>
                  </a:cubicBezTo>
                  <a:cubicBezTo>
                    <a:pt x="71" y="43"/>
                    <a:pt x="70" y="43"/>
                    <a:pt x="70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70" y="44"/>
                    <a:pt x="70" y="43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0" y="45"/>
                    <a:pt x="70" y="45"/>
                    <a:pt x="70" y="44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5"/>
                    <a:pt x="70" y="44"/>
                    <a:pt x="70" y="43"/>
                  </a:cubicBezTo>
                  <a:cubicBezTo>
                    <a:pt x="70" y="42"/>
                    <a:pt x="70" y="41"/>
                    <a:pt x="69" y="41"/>
                  </a:cubicBezTo>
                  <a:cubicBezTo>
                    <a:pt x="69" y="40"/>
                    <a:pt x="69" y="40"/>
                    <a:pt x="68" y="40"/>
                  </a:cubicBezTo>
                  <a:cubicBezTo>
                    <a:pt x="68" y="39"/>
                    <a:pt x="67" y="39"/>
                    <a:pt x="66" y="38"/>
                  </a:cubicBezTo>
                  <a:cubicBezTo>
                    <a:pt x="64" y="36"/>
                    <a:pt x="59" y="33"/>
                    <a:pt x="53" y="29"/>
                  </a:cubicBezTo>
                  <a:cubicBezTo>
                    <a:pt x="34" y="18"/>
                    <a:pt x="7" y="1"/>
                    <a:pt x="7" y="1"/>
                  </a:cubicBezTo>
                  <a:cubicBezTo>
                    <a:pt x="5" y="0"/>
                    <a:pt x="2" y="1"/>
                    <a:pt x="1" y="3"/>
                  </a:cubicBezTo>
                  <a:cubicBezTo>
                    <a:pt x="0" y="5"/>
                    <a:pt x="0" y="7"/>
                    <a:pt x="2" y="9"/>
                  </a:cubicBezTo>
                  <a:cubicBezTo>
                    <a:pt x="2" y="9"/>
                    <a:pt x="6" y="11"/>
                    <a:pt x="12" y="14"/>
                  </a:cubicBezTo>
                  <a:cubicBezTo>
                    <a:pt x="20" y="20"/>
                    <a:pt x="33" y="27"/>
                    <a:pt x="44" y="34"/>
                  </a:cubicBezTo>
                  <a:cubicBezTo>
                    <a:pt x="50" y="37"/>
                    <a:pt x="54" y="40"/>
                    <a:pt x="58" y="43"/>
                  </a:cubicBezTo>
                  <a:cubicBezTo>
                    <a:pt x="60" y="44"/>
                    <a:pt x="61" y="45"/>
                    <a:pt x="62" y="45"/>
                  </a:cubicBezTo>
                  <a:cubicBezTo>
                    <a:pt x="62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5"/>
                    <a:pt x="62" y="45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2"/>
                    <a:pt x="62" y="43"/>
                    <a:pt x="62" y="43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2"/>
                    <a:pt x="62" y="4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4"/>
                    <a:pt x="62" y="45"/>
                  </a:cubicBezTo>
                  <a:cubicBezTo>
                    <a:pt x="62" y="45"/>
                    <a:pt x="62" y="45"/>
                    <a:pt x="62" y="46"/>
                  </a:cubicBezTo>
                  <a:cubicBezTo>
                    <a:pt x="63" y="46"/>
                    <a:pt x="63" y="47"/>
                    <a:pt x="64" y="48"/>
                  </a:cubicBezTo>
                  <a:cubicBezTo>
                    <a:pt x="66" y="52"/>
                    <a:pt x="71" y="58"/>
                    <a:pt x="75" y="64"/>
                  </a:cubicBezTo>
                  <a:cubicBezTo>
                    <a:pt x="79" y="70"/>
                    <a:pt x="82" y="74"/>
                    <a:pt x="82" y="74"/>
                  </a:cubicBezTo>
                  <a:cubicBezTo>
                    <a:pt x="82" y="75"/>
                    <a:pt x="83" y="75"/>
                    <a:pt x="83" y="75"/>
                  </a:cubicBezTo>
                  <a:cubicBezTo>
                    <a:pt x="94" y="82"/>
                    <a:pt x="94" y="82"/>
                    <a:pt x="94" y="82"/>
                  </a:cubicBezTo>
                  <a:cubicBezTo>
                    <a:pt x="96" y="79"/>
                    <a:pt x="96" y="79"/>
                    <a:pt x="96" y="79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2" y="77"/>
                    <a:pt x="92" y="77"/>
                    <a:pt x="92" y="78"/>
                  </a:cubicBezTo>
                  <a:cubicBezTo>
                    <a:pt x="92" y="78"/>
                    <a:pt x="92" y="78"/>
                    <a:pt x="92" y="79"/>
                  </a:cubicBezTo>
                  <a:cubicBezTo>
                    <a:pt x="92" y="79"/>
                    <a:pt x="92" y="79"/>
                    <a:pt x="92" y="80"/>
                  </a:cubicBezTo>
                  <a:cubicBezTo>
                    <a:pt x="92" y="80"/>
                    <a:pt x="92" y="81"/>
                    <a:pt x="93" y="82"/>
                  </a:cubicBezTo>
                  <a:cubicBezTo>
                    <a:pt x="94" y="85"/>
                    <a:pt x="96" y="90"/>
                    <a:pt x="97" y="95"/>
                  </a:cubicBezTo>
                  <a:cubicBezTo>
                    <a:pt x="99" y="100"/>
                    <a:pt x="101" y="104"/>
                    <a:pt x="101" y="104"/>
                  </a:cubicBezTo>
                  <a:cubicBezTo>
                    <a:pt x="101" y="105"/>
                    <a:pt x="102" y="105"/>
                    <a:pt x="102" y="106"/>
                  </a:cubicBezTo>
                  <a:cubicBezTo>
                    <a:pt x="107" y="109"/>
                    <a:pt x="107" y="109"/>
                    <a:pt x="107" y="109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3"/>
                    <a:pt x="105" y="104"/>
                    <a:pt x="105" y="104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5" y="108"/>
                    <a:pt x="105" y="110"/>
                    <a:pt x="106" y="112"/>
                  </a:cubicBezTo>
                  <a:cubicBezTo>
                    <a:pt x="108" y="119"/>
                    <a:pt x="111" y="130"/>
                    <a:pt x="111" y="130"/>
                  </a:cubicBezTo>
                  <a:cubicBezTo>
                    <a:pt x="112" y="131"/>
                    <a:pt x="112" y="132"/>
                    <a:pt x="113" y="132"/>
                  </a:cubicBezTo>
                  <a:cubicBezTo>
                    <a:pt x="114" y="133"/>
                    <a:pt x="114" y="133"/>
                    <a:pt x="114" y="133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3"/>
                    <a:pt x="120" y="154"/>
                    <a:pt x="121" y="155"/>
                  </a:cubicBezTo>
                  <a:cubicBezTo>
                    <a:pt x="122" y="155"/>
                    <a:pt x="122" y="155"/>
                    <a:pt x="122" y="155"/>
                  </a:cubicBezTo>
                  <a:cubicBezTo>
                    <a:pt x="124" y="151"/>
                    <a:pt x="124" y="151"/>
                    <a:pt x="124" y="151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0" y="151"/>
                    <a:pt x="120" y="155"/>
                    <a:pt x="120" y="160"/>
                  </a:cubicBezTo>
                  <a:cubicBezTo>
                    <a:pt x="120" y="165"/>
                    <a:pt x="120" y="170"/>
                    <a:pt x="120" y="172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3" y="173"/>
                    <a:pt x="123" y="173"/>
                    <a:pt x="123" y="173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3" y="173"/>
                    <a:pt x="123" y="173"/>
                    <a:pt x="123" y="173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1" y="172"/>
                    <a:pt x="120" y="172"/>
                    <a:pt x="120" y="172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0" y="173"/>
                    <a:pt x="120" y="176"/>
                    <a:pt x="122" y="177"/>
                  </a:cubicBezTo>
                  <a:cubicBezTo>
                    <a:pt x="127" y="180"/>
                    <a:pt x="127" y="180"/>
                    <a:pt x="127" y="180"/>
                  </a:cubicBezTo>
                  <a:cubicBezTo>
                    <a:pt x="125" y="189"/>
                    <a:pt x="125" y="189"/>
                    <a:pt x="125" y="189"/>
                  </a:cubicBezTo>
                  <a:cubicBezTo>
                    <a:pt x="124" y="191"/>
                    <a:pt x="125" y="193"/>
                    <a:pt x="127" y="194"/>
                  </a:cubicBezTo>
                  <a:cubicBezTo>
                    <a:pt x="129" y="196"/>
                    <a:pt x="129" y="196"/>
                    <a:pt x="129" y="196"/>
                  </a:cubicBezTo>
                  <a:cubicBezTo>
                    <a:pt x="129" y="214"/>
                    <a:pt x="129" y="214"/>
                    <a:pt x="129" y="214"/>
                  </a:cubicBezTo>
                  <a:cubicBezTo>
                    <a:pt x="129" y="215"/>
                    <a:pt x="130" y="217"/>
                    <a:pt x="131" y="217"/>
                  </a:cubicBezTo>
                  <a:cubicBezTo>
                    <a:pt x="134" y="219"/>
                    <a:pt x="134" y="219"/>
                    <a:pt x="134" y="219"/>
                  </a:cubicBezTo>
                  <a:cubicBezTo>
                    <a:pt x="136" y="215"/>
                    <a:pt x="136" y="215"/>
                    <a:pt x="136" y="215"/>
                  </a:cubicBezTo>
                  <a:cubicBezTo>
                    <a:pt x="132" y="213"/>
                    <a:pt x="132" y="213"/>
                    <a:pt x="132" y="213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6" y="227"/>
                    <a:pt x="126" y="229"/>
                    <a:pt x="128" y="230"/>
                  </a:cubicBezTo>
                  <a:cubicBezTo>
                    <a:pt x="130" y="231"/>
                    <a:pt x="130" y="231"/>
                    <a:pt x="130" y="231"/>
                  </a:cubicBezTo>
                  <a:cubicBezTo>
                    <a:pt x="132" y="228"/>
                    <a:pt x="132" y="228"/>
                    <a:pt x="132" y="228"/>
                  </a:cubicBezTo>
                  <a:cubicBezTo>
                    <a:pt x="128" y="227"/>
                    <a:pt x="128" y="227"/>
                    <a:pt x="128" y="227"/>
                  </a:cubicBezTo>
                  <a:cubicBezTo>
                    <a:pt x="126" y="243"/>
                    <a:pt x="126" y="243"/>
                    <a:pt x="126" y="243"/>
                  </a:cubicBezTo>
                  <a:cubicBezTo>
                    <a:pt x="126" y="245"/>
                    <a:pt x="126" y="246"/>
                    <a:pt x="128" y="247"/>
                  </a:cubicBezTo>
                  <a:cubicBezTo>
                    <a:pt x="130" y="248"/>
                    <a:pt x="130" y="248"/>
                    <a:pt x="130" y="248"/>
                  </a:cubicBezTo>
                  <a:cubicBezTo>
                    <a:pt x="132" y="245"/>
                    <a:pt x="132" y="245"/>
                    <a:pt x="132" y="245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22" y="261"/>
                    <a:pt x="122" y="261"/>
                    <a:pt x="122" y="261"/>
                  </a:cubicBezTo>
                  <a:cubicBezTo>
                    <a:pt x="121" y="262"/>
                    <a:pt x="122" y="265"/>
                    <a:pt x="124" y="266"/>
                  </a:cubicBezTo>
                  <a:cubicBezTo>
                    <a:pt x="125" y="266"/>
                    <a:pt x="125" y="266"/>
                    <a:pt x="125" y="266"/>
                  </a:cubicBezTo>
                  <a:cubicBezTo>
                    <a:pt x="122" y="283"/>
                    <a:pt x="122" y="283"/>
                    <a:pt x="122" y="283"/>
                  </a:cubicBezTo>
                  <a:cubicBezTo>
                    <a:pt x="122" y="285"/>
                    <a:pt x="122" y="286"/>
                    <a:pt x="124" y="287"/>
                  </a:cubicBezTo>
                  <a:cubicBezTo>
                    <a:pt x="126" y="288"/>
                    <a:pt x="126" y="288"/>
                    <a:pt x="126" y="288"/>
                  </a:cubicBezTo>
                  <a:cubicBezTo>
                    <a:pt x="128" y="285"/>
                    <a:pt x="128" y="285"/>
                    <a:pt x="128" y="285"/>
                  </a:cubicBezTo>
                  <a:cubicBezTo>
                    <a:pt x="124" y="284"/>
                    <a:pt x="124" y="284"/>
                    <a:pt x="124" y="284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120" y="305"/>
                    <a:pt x="121" y="307"/>
                    <a:pt x="122" y="308"/>
                  </a:cubicBezTo>
                  <a:cubicBezTo>
                    <a:pt x="125" y="310"/>
                    <a:pt x="125" y="310"/>
                    <a:pt x="125" y="310"/>
                  </a:cubicBezTo>
                  <a:cubicBezTo>
                    <a:pt x="128" y="306"/>
                    <a:pt x="128" y="306"/>
                    <a:pt x="128" y="306"/>
                  </a:cubicBezTo>
                  <a:cubicBezTo>
                    <a:pt x="124" y="303"/>
                    <a:pt x="124" y="303"/>
                    <a:pt x="124" y="303"/>
                  </a:cubicBezTo>
                  <a:cubicBezTo>
                    <a:pt x="116" y="314"/>
                    <a:pt x="116" y="314"/>
                    <a:pt x="116" y="314"/>
                  </a:cubicBezTo>
                  <a:cubicBezTo>
                    <a:pt x="115" y="314"/>
                    <a:pt x="114" y="316"/>
                    <a:pt x="115" y="317"/>
                  </a:cubicBezTo>
                  <a:cubicBezTo>
                    <a:pt x="115" y="318"/>
                    <a:pt x="115" y="319"/>
                    <a:pt x="117" y="320"/>
                  </a:cubicBezTo>
                  <a:cubicBezTo>
                    <a:pt x="118" y="321"/>
                    <a:pt x="118" y="321"/>
                    <a:pt x="118" y="321"/>
                  </a:cubicBezTo>
                  <a:cubicBezTo>
                    <a:pt x="120" y="317"/>
                    <a:pt x="120" y="317"/>
                    <a:pt x="120" y="317"/>
                  </a:cubicBezTo>
                  <a:cubicBezTo>
                    <a:pt x="117" y="315"/>
                    <a:pt x="117" y="315"/>
                    <a:pt x="117" y="315"/>
                  </a:cubicBezTo>
                  <a:cubicBezTo>
                    <a:pt x="110" y="327"/>
                    <a:pt x="110" y="327"/>
                    <a:pt x="110" y="327"/>
                  </a:cubicBezTo>
                  <a:cubicBezTo>
                    <a:pt x="109" y="329"/>
                    <a:pt x="110" y="331"/>
                    <a:pt x="112" y="332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6" y="330"/>
                    <a:pt x="116" y="330"/>
                    <a:pt x="116" y="330"/>
                  </a:cubicBezTo>
                  <a:cubicBezTo>
                    <a:pt x="112" y="328"/>
                    <a:pt x="112" y="328"/>
                    <a:pt x="112" y="328"/>
                  </a:cubicBezTo>
                  <a:cubicBezTo>
                    <a:pt x="104" y="341"/>
                    <a:pt x="104" y="341"/>
                    <a:pt x="104" y="341"/>
                  </a:cubicBezTo>
                  <a:cubicBezTo>
                    <a:pt x="103" y="343"/>
                    <a:pt x="104" y="345"/>
                    <a:pt x="106" y="347"/>
                  </a:cubicBezTo>
                  <a:cubicBezTo>
                    <a:pt x="107" y="347"/>
                    <a:pt x="107" y="347"/>
                    <a:pt x="107" y="347"/>
                  </a:cubicBezTo>
                  <a:cubicBezTo>
                    <a:pt x="110" y="344"/>
                    <a:pt x="110" y="344"/>
                    <a:pt x="110" y="344"/>
                  </a:cubicBezTo>
                  <a:cubicBezTo>
                    <a:pt x="106" y="341"/>
                    <a:pt x="106" y="341"/>
                    <a:pt x="106" y="341"/>
                  </a:cubicBezTo>
                  <a:cubicBezTo>
                    <a:pt x="95" y="356"/>
                    <a:pt x="95" y="356"/>
                    <a:pt x="95" y="356"/>
                  </a:cubicBezTo>
                  <a:cubicBezTo>
                    <a:pt x="94" y="357"/>
                    <a:pt x="94" y="358"/>
                    <a:pt x="94" y="359"/>
                  </a:cubicBezTo>
                  <a:cubicBezTo>
                    <a:pt x="95" y="360"/>
                    <a:pt x="95" y="361"/>
                    <a:pt x="96" y="362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100" y="359"/>
                    <a:pt x="100" y="359"/>
                    <a:pt x="100" y="359"/>
                  </a:cubicBezTo>
                  <a:cubicBezTo>
                    <a:pt x="97" y="356"/>
                    <a:pt x="97" y="356"/>
                    <a:pt x="97" y="356"/>
                  </a:cubicBezTo>
                  <a:cubicBezTo>
                    <a:pt x="89" y="364"/>
                    <a:pt x="89" y="364"/>
                    <a:pt x="89" y="364"/>
                  </a:cubicBezTo>
                  <a:cubicBezTo>
                    <a:pt x="88" y="365"/>
                    <a:pt x="87" y="367"/>
                    <a:pt x="87" y="368"/>
                  </a:cubicBezTo>
                  <a:cubicBezTo>
                    <a:pt x="88" y="369"/>
                    <a:pt x="88" y="370"/>
                    <a:pt x="89" y="371"/>
                  </a:cubicBezTo>
                  <a:cubicBezTo>
                    <a:pt x="91" y="372"/>
                    <a:pt x="91" y="372"/>
                    <a:pt x="91" y="372"/>
                  </a:cubicBezTo>
                  <a:cubicBezTo>
                    <a:pt x="93" y="368"/>
                    <a:pt x="93" y="368"/>
                    <a:pt x="93" y="368"/>
                  </a:cubicBezTo>
                  <a:cubicBezTo>
                    <a:pt x="91" y="365"/>
                    <a:pt x="91" y="365"/>
                    <a:pt x="91" y="365"/>
                  </a:cubicBezTo>
                  <a:cubicBezTo>
                    <a:pt x="76" y="374"/>
                    <a:pt x="76" y="374"/>
                    <a:pt x="76" y="374"/>
                  </a:cubicBezTo>
                  <a:cubicBezTo>
                    <a:pt x="75" y="375"/>
                    <a:pt x="74" y="376"/>
                    <a:pt x="74" y="378"/>
                  </a:cubicBezTo>
                  <a:cubicBezTo>
                    <a:pt x="74" y="379"/>
                    <a:pt x="75" y="380"/>
                    <a:pt x="76" y="381"/>
                  </a:cubicBezTo>
                  <a:cubicBezTo>
                    <a:pt x="79" y="383"/>
                    <a:pt x="79" y="383"/>
                    <a:pt x="79" y="383"/>
                  </a:cubicBezTo>
                  <a:cubicBezTo>
                    <a:pt x="82" y="380"/>
                    <a:pt x="82" y="380"/>
                    <a:pt x="82" y="380"/>
                  </a:cubicBezTo>
                  <a:cubicBezTo>
                    <a:pt x="80" y="376"/>
                    <a:pt x="80" y="376"/>
                    <a:pt x="80" y="376"/>
                  </a:cubicBezTo>
                  <a:cubicBezTo>
                    <a:pt x="63" y="382"/>
                    <a:pt x="63" y="382"/>
                    <a:pt x="63" y="382"/>
                  </a:cubicBezTo>
                  <a:cubicBezTo>
                    <a:pt x="61" y="382"/>
                    <a:pt x="60" y="383"/>
                    <a:pt x="60" y="385"/>
                  </a:cubicBezTo>
                  <a:cubicBezTo>
                    <a:pt x="60" y="387"/>
                    <a:pt x="61" y="388"/>
                    <a:pt x="62" y="389"/>
                  </a:cubicBezTo>
                  <a:cubicBezTo>
                    <a:pt x="69" y="394"/>
                    <a:pt x="69" y="394"/>
                    <a:pt x="69" y="394"/>
                  </a:cubicBezTo>
                  <a:cubicBezTo>
                    <a:pt x="72" y="390"/>
                    <a:pt x="72" y="390"/>
                    <a:pt x="72" y="390"/>
                  </a:cubicBezTo>
                  <a:cubicBezTo>
                    <a:pt x="71" y="386"/>
                    <a:pt x="71" y="386"/>
                    <a:pt x="71" y="386"/>
                  </a:cubicBezTo>
                  <a:cubicBezTo>
                    <a:pt x="50" y="390"/>
                    <a:pt x="50" y="390"/>
                    <a:pt x="50" y="390"/>
                  </a:cubicBezTo>
                  <a:cubicBezTo>
                    <a:pt x="48" y="390"/>
                    <a:pt x="47" y="392"/>
                    <a:pt x="47" y="393"/>
                  </a:cubicBezTo>
                  <a:cubicBezTo>
                    <a:pt x="46" y="395"/>
                    <a:pt x="47" y="397"/>
                    <a:pt x="49" y="398"/>
                  </a:cubicBezTo>
                  <a:cubicBezTo>
                    <a:pt x="55" y="402"/>
                    <a:pt x="55" y="402"/>
                    <a:pt x="55" y="402"/>
                  </a:cubicBezTo>
                  <a:cubicBezTo>
                    <a:pt x="57" y="398"/>
                    <a:pt x="57" y="398"/>
                    <a:pt x="57" y="398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7" y="398"/>
                    <a:pt x="57" y="398"/>
                    <a:pt x="57" y="398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5"/>
                    <a:pt x="54" y="395"/>
                    <a:pt x="54" y="396"/>
                  </a:cubicBezTo>
                  <a:cubicBezTo>
                    <a:pt x="57" y="398"/>
                    <a:pt x="57" y="398"/>
                    <a:pt x="57" y="398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6" y="394"/>
                    <a:pt x="56" y="394"/>
                    <a:pt x="56" y="394"/>
                  </a:cubicBezTo>
                  <a:cubicBezTo>
                    <a:pt x="56" y="394"/>
                    <a:pt x="56" y="394"/>
                    <a:pt x="55" y="394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6" y="394"/>
                    <a:pt x="56" y="394"/>
                    <a:pt x="56" y="394"/>
                  </a:cubicBezTo>
                  <a:cubicBezTo>
                    <a:pt x="56" y="394"/>
                    <a:pt x="56" y="394"/>
                    <a:pt x="56" y="394"/>
                  </a:cubicBezTo>
                  <a:cubicBezTo>
                    <a:pt x="56" y="394"/>
                    <a:pt x="55" y="394"/>
                    <a:pt x="54" y="394"/>
                  </a:cubicBezTo>
                  <a:cubicBezTo>
                    <a:pt x="51" y="395"/>
                    <a:pt x="45" y="395"/>
                    <a:pt x="40" y="396"/>
                  </a:cubicBezTo>
                  <a:cubicBezTo>
                    <a:pt x="35" y="396"/>
                    <a:pt x="31" y="397"/>
                    <a:pt x="31" y="397"/>
                  </a:cubicBezTo>
                  <a:cubicBezTo>
                    <a:pt x="29" y="397"/>
                    <a:pt x="27" y="398"/>
                    <a:pt x="27" y="400"/>
                  </a:cubicBezTo>
                  <a:cubicBezTo>
                    <a:pt x="26" y="402"/>
                    <a:pt x="27" y="404"/>
                    <a:pt x="29" y="405"/>
                  </a:cubicBezTo>
                  <a:cubicBezTo>
                    <a:pt x="32" y="406"/>
                    <a:pt x="32" y="406"/>
                    <a:pt x="32" y="406"/>
                  </a:cubicBezTo>
                  <a:cubicBezTo>
                    <a:pt x="34" y="403"/>
                    <a:pt x="34" y="403"/>
                    <a:pt x="34" y="403"/>
                  </a:cubicBezTo>
                  <a:cubicBezTo>
                    <a:pt x="34" y="399"/>
                    <a:pt x="34" y="399"/>
                    <a:pt x="34" y="399"/>
                  </a:cubicBezTo>
                  <a:cubicBezTo>
                    <a:pt x="12" y="400"/>
                    <a:pt x="12" y="400"/>
                    <a:pt x="12" y="400"/>
                  </a:cubicBezTo>
                  <a:cubicBezTo>
                    <a:pt x="10" y="400"/>
                    <a:pt x="8" y="401"/>
                    <a:pt x="8" y="403"/>
                  </a:cubicBezTo>
                  <a:cubicBezTo>
                    <a:pt x="7" y="405"/>
                    <a:pt x="8" y="407"/>
                    <a:pt x="9" y="408"/>
                  </a:cubicBezTo>
                  <a:cubicBezTo>
                    <a:pt x="15" y="411"/>
                    <a:pt x="15" y="411"/>
                    <a:pt x="15" y="411"/>
                  </a:cubicBezTo>
                  <a:cubicBezTo>
                    <a:pt x="17" y="412"/>
                    <a:pt x="20" y="412"/>
                    <a:pt x="21" y="410"/>
                  </a:cubicBezTo>
                  <a:cubicBezTo>
                    <a:pt x="22" y="408"/>
                    <a:pt x="22" y="405"/>
                    <a:pt x="20" y="40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141"/>
            <p:cNvSpPr/>
            <p:nvPr/>
          </p:nvSpPr>
          <p:spPr bwMode="auto">
            <a:xfrm>
              <a:off x="3551374" y="2224198"/>
              <a:ext cx="625475" cy="836613"/>
            </a:xfrm>
            <a:custGeom>
              <a:avLst/>
              <a:gdLst>
                <a:gd name="T0" fmla="*/ 62 w 398"/>
                <a:gd name="T1" fmla="*/ 478 h 532"/>
                <a:gd name="T2" fmla="*/ 58 w 398"/>
                <a:gd name="T3" fmla="*/ 479 h 532"/>
                <a:gd name="T4" fmla="*/ 40 w 398"/>
                <a:gd name="T5" fmla="*/ 449 h 532"/>
                <a:gd name="T6" fmla="*/ 35 w 398"/>
                <a:gd name="T7" fmla="*/ 429 h 532"/>
                <a:gd name="T8" fmla="*/ 20 w 398"/>
                <a:gd name="T9" fmla="*/ 403 h 532"/>
                <a:gd name="T10" fmla="*/ 16 w 398"/>
                <a:gd name="T11" fmla="*/ 343 h 532"/>
                <a:gd name="T12" fmla="*/ 11 w 398"/>
                <a:gd name="T13" fmla="*/ 343 h 532"/>
                <a:gd name="T14" fmla="*/ 11 w 398"/>
                <a:gd name="T15" fmla="*/ 302 h 532"/>
                <a:gd name="T16" fmla="*/ 13 w 398"/>
                <a:gd name="T17" fmla="*/ 247 h 532"/>
                <a:gd name="T18" fmla="*/ 18 w 398"/>
                <a:gd name="T19" fmla="*/ 223 h 532"/>
                <a:gd name="T20" fmla="*/ 29 w 398"/>
                <a:gd name="T21" fmla="*/ 188 h 532"/>
                <a:gd name="T22" fmla="*/ 48 w 398"/>
                <a:gd name="T23" fmla="*/ 150 h 532"/>
                <a:gd name="T24" fmla="*/ 60 w 398"/>
                <a:gd name="T25" fmla="*/ 119 h 532"/>
                <a:gd name="T26" fmla="*/ 77 w 398"/>
                <a:gd name="T27" fmla="*/ 98 h 532"/>
                <a:gd name="T28" fmla="*/ 92 w 398"/>
                <a:gd name="T29" fmla="*/ 79 h 532"/>
                <a:gd name="T30" fmla="*/ 114 w 398"/>
                <a:gd name="T31" fmla="*/ 60 h 532"/>
                <a:gd name="T32" fmla="*/ 130 w 398"/>
                <a:gd name="T33" fmla="*/ 53 h 532"/>
                <a:gd name="T34" fmla="*/ 163 w 398"/>
                <a:gd name="T35" fmla="*/ 37 h 532"/>
                <a:gd name="T36" fmla="*/ 162 w 398"/>
                <a:gd name="T37" fmla="*/ 37 h 532"/>
                <a:gd name="T38" fmla="*/ 185 w 398"/>
                <a:gd name="T39" fmla="*/ 26 h 532"/>
                <a:gd name="T40" fmla="*/ 227 w 398"/>
                <a:gd name="T41" fmla="*/ 15 h 532"/>
                <a:gd name="T42" fmla="*/ 287 w 398"/>
                <a:gd name="T43" fmla="*/ 10 h 532"/>
                <a:gd name="T44" fmla="*/ 282 w 398"/>
                <a:gd name="T45" fmla="*/ 10 h 532"/>
                <a:gd name="T46" fmla="*/ 313 w 398"/>
                <a:gd name="T47" fmla="*/ 4 h 532"/>
                <a:gd name="T48" fmla="*/ 305 w 398"/>
                <a:gd name="T49" fmla="*/ 5 h 532"/>
                <a:gd name="T50" fmla="*/ 308 w 398"/>
                <a:gd name="T51" fmla="*/ 9 h 532"/>
                <a:gd name="T52" fmla="*/ 341 w 398"/>
                <a:gd name="T53" fmla="*/ 8 h 532"/>
                <a:gd name="T54" fmla="*/ 388 w 398"/>
                <a:gd name="T55" fmla="*/ 15 h 532"/>
                <a:gd name="T56" fmla="*/ 390 w 398"/>
                <a:gd name="T57" fmla="*/ 14 h 532"/>
                <a:gd name="T58" fmla="*/ 383 w 398"/>
                <a:gd name="T59" fmla="*/ 20 h 532"/>
                <a:gd name="T60" fmla="*/ 390 w 398"/>
                <a:gd name="T61" fmla="*/ 23 h 532"/>
                <a:gd name="T62" fmla="*/ 394 w 398"/>
                <a:gd name="T63" fmla="*/ 21 h 532"/>
                <a:gd name="T64" fmla="*/ 344 w 398"/>
                <a:gd name="T65" fmla="*/ 9 h 532"/>
                <a:gd name="T66" fmla="*/ 347 w 398"/>
                <a:gd name="T67" fmla="*/ 7 h 532"/>
                <a:gd name="T68" fmla="*/ 304 w 398"/>
                <a:gd name="T69" fmla="*/ 0 h 532"/>
                <a:gd name="T70" fmla="*/ 277 w 398"/>
                <a:gd name="T71" fmla="*/ 3 h 532"/>
                <a:gd name="T72" fmla="*/ 220 w 398"/>
                <a:gd name="T73" fmla="*/ 8 h 532"/>
                <a:gd name="T74" fmla="*/ 176 w 398"/>
                <a:gd name="T75" fmla="*/ 18 h 532"/>
                <a:gd name="T76" fmla="*/ 156 w 398"/>
                <a:gd name="T77" fmla="*/ 31 h 532"/>
                <a:gd name="T78" fmla="*/ 146 w 398"/>
                <a:gd name="T79" fmla="*/ 43 h 532"/>
                <a:gd name="T80" fmla="*/ 144 w 398"/>
                <a:gd name="T81" fmla="*/ 39 h 532"/>
                <a:gd name="T82" fmla="*/ 131 w 398"/>
                <a:gd name="T83" fmla="*/ 48 h 532"/>
                <a:gd name="T84" fmla="*/ 132 w 398"/>
                <a:gd name="T85" fmla="*/ 48 h 532"/>
                <a:gd name="T86" fmla="*/ 101 w 398"/>
                <a:gd name="T87" fmla="*/ 71 h 532"/>
                <a:gd name="T88" fmla="*/ 76 w 398"/>
                <a:gd name="T89" fmla="*/ 91 h 532"/>
                <a:gd name="T90" fmla="*/ 66 w 398"/>
                <a:gd name="T91" fmla="*/ 110 h 532"/>
                <a:gd name="T92" fmla="*/ 51 w 398"/>
                <a:gd name="T93" fmla="*/ 133 h 532"/>
                <a:gd name="T94" fmla="*/ 35 w 398"/>
                <a:gd name="T95" fmla="*/ 161 h 532"/>
                <a:gd name="T96" fmla="*/ 16 w 398"/>
                <a:gd name="T97" fmla="*/ 207 h 532"/>
                <a:gd name="T98" fmla="*/ 10 w 398"/>
                <a:gd name="T99" fmla="*/ 219 h 532"/>
                <a:gd name="T100" fmla="*/ 14 w 398"/>
                <a:gd name="T101" fmla="*/ 238 h 532"/>
                <a:gd name="T102" fmla="*/ 8 w 398"/>
                <a:gd name="T103" fmla="*/ 293 h 532"/>
                <a:gd name="T104" fmla="*/ 11 w 398"/>
                <a:gd name="T105" fmla="*/ 343 h 532"/>
                <a:gd name="T106" fmla="*/ 10 w 398"/>
                <a:gd name="T107" fmla="*/ 388 h 532"/>
                <a:gd name="T108" fmla="*/ 28 w 398"/>
                <a:gd name="T109" fmla="*/ 430 h 532"/>
                <a:gd name="T110" fmla="*/ 35 w 398"/>
                <a:gd name="T111" fmla="*/ 447 h 532"/>
                <a:gd name="T112" fmla="*/ 48 w 398"/>
                <a:gd name="T113" fmla="*/ 478 h 532"/>
                <a:gd name="T114" fmla="*/ 82 w 398"/>
                <a:gd name="T115" fmla="*/ 521 h 532"/>
                <a:gd name="T116" fmla="*/ 86 w 398"/>
                <a:gd name="T117" fmla="*/ 519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98" h="532">
                  <a:moveTo>
                    <a:pt x="101" y="524"/>
                  </a:moveTo>
                  <a:cubicBezTo>
                    <a:pt x="88" y="516"/>
                    <a:pt x="88" y="516"/>
                    <a:pt x="88" y="516"/>
                  </a:cubicBezTo>
                  <a:cubicBezTo>
                    <a:pt x="86" y="519"/>
                    <a:pt x="86" y="519"/>
                    <a:pt x="86" y="519"/>
                  </a:cubicBezTo>
                  <a:cubicBezTo>
                    <a:pt x="90" y="521"/>
                    <a:pt x="90" y="521"/>
                    <a:pt x="90" y="521"/>
                  </a:cubicBezTo>
                  <a:cubicBezTo>
                    <a:pt x="90" y="520"/>
                    <a:pt x="90" y="520"/>
                    <a:pt x="90" y="519"/>
                  </a:cubicBezTo>
                  <a:cubicBezTo>
                    <a:pt x="90" y="518"/>
                    <a:pt x="90" y="518"/>
                    <a:pt x="90" y="518"/>
                  </a:cubicBezTo>
                  <a:cubicBezTo>
                    <a:pt x="90" y="517"/>
                    <a:pt x="90" y="517"/>
                    <a:pt x="90" y="517"/>
                  </a:cubicBezTo>
                  <a:cubicBezTo>
                    <a:pt x="89" y="516"/>
                    <a:pt x="89" y="515"/>
                    <a:pt x="88" y="513"/>
                  </a:cubicBezTo>
                  <a:cubicBezTo>
                    <a:pt x="84" y="508"/>
                    <a:pt x="78" y="500"/>
                    <a:pt x="72" y="492"/>
                  </a:cubicBezTo>
                  <a:cubicBezTo>
                    <a:pt x="69" y="488"/>
                    <a:pt x="66" y="484"/>
                    <a:pt x="64" y="482"/>
                  </a:cubicBezTo>
                  <a:cubicBezTo>
                    <a:pt x="64" y="480"/>
                    <a:pt x="63" y="479"/>
                    <a:pt x="62" y="478"/>
                  </a:cubicBezTo>
                  <a:cubicBezTo>
                    <a:pt x="62" y="478"/>
                    <a:pt x="62" y="478"/>
                    <a:pt x="62" y="478"/>
                  </a:cubicBezTo>
                  <a:cubicBezTo>
                    <a:pt x="62" y="478"/>
                    <a:pt x="62" y="478"/>
                    <a:pt x="62" y="478"/>
                  </a:cubicBezTo>
                  <a:cubicBezTo>
                    <a:pt x="60" y="479"/>
                    <a:pt x="60" y="479"/>
                    <a:pt x="60" y="479"/>
                  </a:cubicBezTo>
                  <a:cubicBezTo>
                    <a:pt x="62" y="478"/>
                    <a:pt x="62" y="478"/>
                    <a:pt x="62" y="478"/>
                  </a:cubicBezTo>
                  <a:cubicBezTo>
                    <a:pt x="62" y="478"/>
                    <a:pt x="62" y="478"/>
                    <a:pt x="62" y="478"/>
                  </a:cubicBezTo>
                  <a:cubicBezTo>
                    <a:pt x="60" y="479"/>
                    <a:pt x="60" y="479"/>
                    <a:pt x="60" y="479"/>
                  </a:cubicBezTo>
                  <a:cubicBezTo>
                    <a:pt x="62" y="478"/>
                    <a:pt x="62" y="478"/>
                    <a:pt x="62" y="478"/>
                  </a:cubicBezTo>
                  <a:cubicBezTo>
                    <a:pt x="58" y="479"/>
                    <a:pt x="58" y="479"/>
                    <a:pt x="58" y="479"/>
                  </a:cubicBezTo>
                  <a:cubicBezTo>
                    <a:pt x="62" y="479"/>
                    <a:pt x="62" y="479"/>
                    <a:pt x="62" y="479"/>
                  </a:cubicBezTo>
                  <a:cubicBezTo>
                    <a:pt x="62" y="478"/>
                    <a:pt x="62" y="478"/>
                    <a:pt x="62" y="478"/>
                  </a:cubicBezTo>
                  <a:cubicBezTo>
                    <a:pt x="58" y="479"/>
                    <a:pt x="58" y="479"/>
                    <a:pt x="58" y="479"/>
                  </a:cubicBezTo>
                  <a:cubicBezTo>
                    <a:pt x="62" y="479"/>
                    <a:pt x="62" y="479"/>
                    <a:pt x="62" y="479"/>
                  </a:cubicBezTo>
                  <a:cubicBezTo>
                    <a:pt x="58" y="479"/>
                    <a:pt x="58" y="479"/>
                    <a:pt x="58" y="479"/>
                  </a:cubicBezTo>
                  <a:cubicBezTo>
                    <a:pt x="61" y="482"/>
                    <a:pt x="61" y="482"/>
                    <a:pt x="61" y="482"/>
                  </a:cubicBezTo>
                  <a:cubicBezTo>
                    <a:pt x="62" y="481"/>
                    <a:pt x="62" y="480"/>
                    <a:pt x="62" y="479"/>
                  </a:cubicBezTo>
                  <a:cubicBezTo>
                    <a:pt x="58" y="479"/>
                    <a:pt x="58" y="479"/>
                    <a:pt x="58" y="479"/>
                  </a:cubicBezTo>
                  <a:cubicBezTo>
                    <a:pt x="61" y="482"/>
                    <a:pt x="61" y="482"/>
                    <a:pt x="61" y="482"/>
                  </a:cubicBezTo>
                  <a:cubicBezTo>
                    <a:pt x="62" y="481"/>
                    <a:pt x="62" y="480"/>
                    <a:pt x="62" y="478"/>
                  </a:cubicBezTo>
                  <a:cubicBezTo>
                    <a:pt x="62" y="477"/>
                    <a:pt x="61" y="476"/>
                    <a:pt x="60" y="476"/>
                  </a:cubicBezTo>
                  <a:cubicBezTo>
                    <a:pt x="55" y="473"/>
                    <a:pt x="55" y="473"/>
                    <a:pt x="55" y="473"/>
                  </a:cubicBezTo>
                  <a:cubicBezTo>
                    <a:pt x="41" y="446"/>
                    <a:pt x="41" y="446"/>
                    <a:pt x="41" y="446"/>
                  </a:cubicBezTo>
                  <a:cubicBezTo>
                    <a:pt x="41" y="445"/>
                    <a:pt x="40" y="445"/>
                    <a:pt x="40" y="444"/>
                  </a:cubicBezTo>
                  <a:cubicBezTo>
                    <a:pt x="38" y="443"/>
                    <a:pt x="38" y="443"/>
                    <a:pt x="38" y="443"/>
                  </a:cubicBezTo>
                  <a:cubicBezTo>
                    <a:pt x="36" y="447"/>
                    <a:pt x="36" y="447"/>
                    <a:pt x="36" y="447"/>
                  </a:cubicBezTo>
                  <a:cubicBezTo>
                    <a:pt x="40" y="449"/>
                    <a:pt x="40" y="449"/>
                    <a:pt x="40" y="449"/>
                  </a:cubicBezTo>
                  <a:cubicBezTo>
                    <a:pt x="40" y="448"/>
                    <a:pt x="40" y="448"/>
                    <a:pt x="40" y="448"/>
                  </a:cubicBezTo>
                  <a:cubicBezTo>
                    <a:pt x="40" y="447"/>
                    <a:pt x="40" y="447"/>
                    <a:pt x="40" y="447"/>
                  </a:cubicBezTo>
                  <a:cubicBezTo>
                    <a:pt x="40" y="446"/>
                    <a:pt x="40" y="446"/>
                    <a:pt x="40" y="446"/>
                  </a:cubicBezTo>
                  <a:cubicBezTo>
                    <a:pt x="40" y="445"/>
                    <a:pt x="40" y="443"/>
                    <a:pt x="39" y="442"/>
                  </a:cubicBezTo>
                  <a:cubicBezTo>
                    <a:pt x="39" y="439"/>
                    <a:pt x="38" y="436"/>
                    <a:pt x="38" y="433"/>
                  </a:cubicBezTo>
                  <a:cubicBezTo>
                    <a:pt x="37" y="432"/>
                    <a:pt x="37" y="431"/>
                    <a:pt x="37" y="430"/>
                  </a:cubicBezTo>
                  <a:cubicBezTo>
                    <a:pt x="37" y="430"/>
                    <a:pt x="37" y="430"/>
                    <a:pt x="37" y="429"/>
                  </a:cubicBezTo>
                  <a:cubicBezTo>
                    <a:pt x="37" y="429"/>
                    <a:pt x="37" y="429"/>
                    <a:pt x="37" y="429"/>
                  </a:cubicBezTo>
                  <a:cubicBezTo>
                    <a:pt x="35" y="429"/>
                    <a:pt x="35" y="429"/>
                    <a:pt x="35" y="429"/>
                  </a:cubicBezTo>
                  <a:cubicBezTo>
                    <a:pt x="37" y="429"/>
                    <a:pt x="37" y="429"/>
                    <a:pt x="37" y="429"/>
                  </a:cubicBezTo>
                  <a:cubicBezTo>
                    <a:pt x="37" y="429"/>
                    <a:pt x="37" y="429"/>
                    <a:pt x="37" y="429"/>
                  </a:cubicBezTo>
                  <a:cubicBezTo>
                    <a:pt x="35" y="429"/>
                    <a:pt x="35" y="429"/>
                    <a:pt x="35" y="429"/>
                  </a:cubicBezTo>
                  <a:cubicBezTo>
                    <a:pt x="37" y="429"/>
                    <a:pt x="37" y="429"/>
                    <a:pt x="37" y="429"/>
                  </a:cubicBezTo>
                  <a:cubicBezTo>
                    <a:pt x="33" y="430"/>
                    <a:pt x="33" y="430"/>
                    <a:pt x="33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7" y="429"/>
                    <a:pt x="37" y="429"/>
                    <a:pt x="37" y="429"/>
                  </a:cubicBezTo>
                  <a:cubicBezTo>
                    <a:pt x="33" y="430"/>
                    <a:pt x="33" y="430"/>
                    <a:pt x="33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7" y="428"/>
                    <a:pt x="36" y="427"/>
                    <a:pt x="35" y="426"/>
                  </a:cubicBezTo>
                  <a:cubicBezTo>
                    <a:pt x="28" y="422"/>
                    <a:pt x="28" y="422"/>
                    <a:pt x="28" y="422"/>
                  </a:cubicBezTo>
                  <a:cubicBezTo>
                    <a:pt x="26" y="403"/>
                    <a:pt x="26" y="403"/>
                    <a:pt x="26" y="403"/>
                  </a:cubicBezTo>
                  <a:cubicBezTo>
                    <a:pt x="26" y="402"/>
                    <a:pt x="25" y="401"/>
                    <a:pt x="24" y="400"/>
                  </a:cubicBezTo>
                  <a:cubicBezTo>
                    <a:pt x="23" y="399"/>
                    <a:pt x="23" y="399"/>
                    <a:pt x="23" y="399"/>
                  </a:cubicBezTo>
                  <a:cubicBezTo>
                    <a:pt x="20" y="403"/>
                    <a:pt x="20" y="403"/>
                    <a:pt x="20" y="403"/>
                  </a:cubicBezTo>
                  <a:cubicBezTo>
                    <a:pt x="25" y="402"/>
                    <a:pt x="25" y="402"/>
                    <a:pt x="25" y="402"/>
                  </a:cubicBezTo>
                  <a:cubicBezTo>
                    <a:pt x="20" y="385"/>
                    <a:pt x="20" y="385"/>
                    <a:pt x="20" y="385"/>
                  </a:cubicBezTo>
                  <a:cubicBezTo>
                    <a:pt x="20" y="384"/>
                    <a:pt x="19" y="383"/>
                    <a:pt x="19" y="383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9" y="364"/>
                    <a:pt x="19" y="364"/>
                    <a:pt x="19" y="364"/>
                  </a:cubicBezTo>
                  <a:cubicBezTo>
                    <a:pt x="19" y="363"/>
                    <a:pt x="18" y="361"/>
                    <a:pt x="17" y="360"/>
                  </a:cubicBezTo>
                  <a:cubicBezTo>
                    <a:pt x="14" y="359"/>
                    <a:pt x="14" y="359"/>
                    <a:pt x="14" y="359"/>
                  </a:cubicBezTo>
                  <a:cubicBezTo>
                    <a:pt x="12" y="363"/>
                    <a:pt x="12" y="363"/>
                    <a:pt x="12" y="363"/>
                  </a:cubicBezTo>
                  <a:cubicBezTo>
                    <a:pt x="16" y="362"/>
                    <a:pt x="16" y="362"/>
                    <a:pt x="16" y="362"/>
                  </a:cubicBezTo>
                  <a:cubicBezTo>
                    <a:pt x="16" y="362"/>
                    <a:pt x="16" y="359"/>
                    <a:pt x="16" y="355"/>
                  </a:cubicBezTo>
                  <a:cubicBezTo>
                    <a:pt x="16" y="351"/>
                    <a:pt x="16" y="346"/>
                    <a:pt x="16" y="344"/>
                  </a:cubicBezTo>
                  <a:cubicBezTo>
                    <a:pt x="16" y="343"/>
                    <a:pt x="16" y="343"/>
                    <a:pt x="16" y="343"/>
                  </a:cubicBezTo>
                  <a:cubicBezTo>
                    <a:pt x="16" y="343"/>
                    <a:pt x="16" y="343"/>
                    <a:pt x="16" y="343"/>
                  </a:cubicBezTo>
                  <a:cubicBezTo>
                    <a:pt x="13" y="343"/>
                    <a:pt x="13" y="343"/>
                    <a:pt x="13" y="343"/>
                  </a:cubicBezTo>
                  <a:cubicBezTo>
                    <a:pt x="16" y="344"/>
                    <a:pt x="16" y="344"/>
                    <a:pt x="16" y="344"/>
                  </a:cubicBezTo>
                  <a:cubicBezTo>
                    <a:pt x="16" y="343"/>
                    <a:pt x="16" y="343"/>
                    <a:pt x="16" y="343"/>
                  </a:cubicBezTo>
                  <a:cubicBezTo>
                    <a:pt x="13" y="343"/>
                    <a:pt x="13" y="343"/>
                    <a:pt x="13" y="343"/>
                  </a:cubicBezTo>
                  <a:cubicBezTo>
                    <a:pt x="16" y="344"/>
                    <a:pt x="16" y="344"/>
                    <a:pt x="16" y="344"/>
                  </a:cubicBezTo>
                  <a:cubicBezTo>
                    <a:pt x="12" y="343"/>
                    <a:pt x="12" y="343"/>
                    <a:pt x="12" y="343"/>
                  </a:cubicBezTo>
                  <a:cubicBezTo>
                    <a:pt x="15" y="344"/>
                    <a:pt x="15" y="344"/>
                    <a:pt x="15" y="344"/>
                  </a:cubicBezTo>
                  <a:cubicBezTo>
                    <a:pt x="16" y="344"/>
                    <a:pt x="16" y="344"/>
                    <a:pt x="16" y="344"/>
                  </a:cubicBezTo>
                  <a:cubicBezTo>
                    <a:pt x="12" y="343"/>
                    <a:pt x="12" y="343"/>
                    <a:pt x="12" y="343"/>
                  </a:cubicBezTo>
                  <a:cubicBezTo>
                    <a:pt x="15" y="344"/>
                    <a:pt x="15" y="344"/>
                    <a:pt x="15" y="344"/>
                  </a:cubicBezTo>
                  <a:cubicBezTo>
                    <a:pt x="11" y="343"/>
                    <a:pt x="11" y="343"/>
                    <a:pt x="11" y="343"/>
                  </a:cubicBezTo>
                  <a:cubicBezTo>
                    <a:pt x="15" y="345"/>
                    <a:pt x="15" y="345"/>
                    <a:pt x="15" y="345"/>
                  </a:cubicBezTo>
                  <a:cubicBezTo>
                    <a:pt x="15" y="345"/>
                    <a:pt x="15" y="344"/>
                    <a:pt x="15" y="344"/>
                  </a:cubicBezTo>
                  <a:cubicBezTo>
                    <a:pt x="11" y="343"/>
                    <a:pt x="11" y="343"/>
                    <a:pt x="11" y="343"/>
                  </a:cubicBezTo>
                  <a:cubicBezTo>
                    <a:pt x="15" y="345"/>
                    <a:pt x="15" y="345"/>
                    <a:pt x="15" y="345"/>
                  </a:cubicBezTo>
                  <a:cubicBezTo>
                    <a:pt x="16" y="344"/>
                    <a:pt x="16" y="343"/>
                    <a:pt x="16" y="342"/>
                  </a:cubicBezTo>
                  <a:cubicBezTo>
                    <a:pt x="15" y="341"/>
                    <a:pt x="15" y="340"/>
                    <a:pt x="14" y="339"/>
                  </a:cubicBezTo>
                  <a:cubicBezTo>
                    <a:pt x="14" y="339"/>
                    <a:pt x="14" y="339"/>
                    <a:pt x="14" y="339"/>
                  </a:cubicBezTo>
                  <a:cubicBezTo>
                    <a:pt x="14" y="326"/>
                    <a:pt x="14" y="326"/>
                    <a:pt x="14" y="326"/>
                  </a:cubicBezTo>
                  <a:cubicBezTo>
                    <a:pt x="14" y="325"/>
                    <a:pt x="14" y="323"/>
                    <a:pt x="12" y="322"/>
                  </a:cubicBezTo>
                  <a:cubicBezTo>
                    <a:pt x="12" y="322"/>
                    <a:pt x="12" y="322"/>
                    <a:pt x="12" y="322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4"/>
                    <a:pt x="13" y="302"/>
                    <a:pt x="11" y="302"/>
                  </a:cubicBezTo>
                  <a:cubicBezTo>
                    <a:pt x="10" y="301"/>
                    <a:pt x="10" y="301"/>
                    <a:pt x="10" y="30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5" y="289"/>
                    <a:pt x="14" y="287"/>
                    <a:pt x="12" y="286"/>
                  </a:cubicBezTo>
                  <a:cubicBezTo>
                    <a:pt x="12" y="286"/>
                    <a:pt x="12" y="286"/>
                    <a:pt x="12" y="286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4" y="290"/>
                    <a:pt x="14" y="290"/>
                    <a:pt x="14" y="290"/>
                  </a:cubicBezTo>
                  <a:cubicBezTo>
                    <a:pt x="16" y="270"/>
                    <a:pt x="16" y="270"/>
                    <a:pt x="16" y="270"/>
                  </a:cubicBezTo>
                  <a:cubicBezTo>
                    <a:pt x="17" y="268"/>
                    <a:pt x="16" y="266"/>
                    <a:pt x="14" y="266"/>
                  </a:cubicBezTo>
                  <a:cubicBezTo>
                    <a:pt x="14" y="266"/>
                    <a:pt x="14" y="266"/>
                    <a:pt x="14" y="266"/>
                  </a:cubicBezTo>
                  <a:cubicBezTo>
                    <a:pt x="17" y="252"/>
                    <a:pt x="17" y="252"/>
                    <a:pt x="17" y="252"/>
                  </a:cubicBezTo>
                  <a:cubicBezTo>
                    <a:pt x="17" y="251"/>
                    <a:pt x="16" y="249"/>
                    <a:pt x="15" y="248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5" y="252"/>
                    <a:pt x="15" y="252"/>
                    <a:pt x="15" y="252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9" y="237"/>
                    <a:pt x="18" y="235"/>
                    <a:pt x="17" y="234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24" y="226"/>
                    <a:pt x="24" y="226"/>
                    <a:pt x="24" y="226"/>
                  </a:cubicBezTo>
                  <a:cubicBezTo>
                    <a:pt x="25" y="224"/>
                    <a:pt x="24" y="221"/>
                    <a:pt x="22" y="220"/>
                  </a:cubicBezTo>
                  <a:cubicBezTo>
                    <a:pt x="17" y="217"/>
                    <a:pt x="17" y="217"/>
                    <a:pt x="17" y="217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1"/>
                    <a:pt x="18" y="221"/>
                    <a:pt x="19" y="221"/>
                  </a:cubicBezTo>
                  <a:cubicBezTo>
                    <a:pt x="19" y="220"/>
                    <a:pt x="19" y="219"/>
                    <a:pt x="19" y="217"/>
                  </a:cubicBezTo>
                  <a:cubicBezTo>
                    <a:pt x="21" y="212"/>
                    <a:pt x="22" y="204"/>
                    <a:pt x="22" y="204"/>
                  </a:cubicBezTo>
                  <a:cubicBezTo>
                    <a:pt x="23" y="203"/>
                    <a:pt x="22" y="201"/>
                    <a:pt x="21" y="200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2" y="196"/>
                    <a:pt x="33" y="194"/>
                    <a:pt x="33" y="193"/>
                  </a:cubicBezTo>
                  <a:cubicBezTo>
                    <a:pt x="32" y="191"/>
                    <a:pt x="32" y="190"/>
                    <a:pt x="30" y="189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37" y="179"/>
                    <a:pt x="37" y="179"/>
                    <a:pt x="37" y="179"/>
                  </a:cubicBezTo>
                  <a:cubicBezTo>
                    <a:pt x="38" y="178"/>
                    <a:pt x="38" y="177"/>
                    <a:pt x="38" y="176"/>
                  </a:cubicBezTo>
                  <a:cubicBezTo>
                    <a:pt x="38" y="175"/>
                    <a:pt x="37" y="174"/>
                    <a:pt x="36" y="173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1" y="166"/>
                    <a:pt x="42" y="165"/>
                    <a:pt x="42" y="163"/>
                  </a:cubicBezTo>
                  <a:cubicBezTo>
                    <a:pt x="42" y="162"/>
                    <a:pt x="41" y="161"/>
                    <a:pt x="40" y="160"/>
                  </a:cubicBezTo>
                  <a:cubicBezTo>
                    <a:pt x="37" y="159"/>
                    <a:pt x="37" y="159"/>
                    <a:pt x="37" y="159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9" y="165"/>
                    <a:pt x="39" y="165"/>
                    <a:pt x="39" y="165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8" y="152"/>
                    <a:pt x="48" y="151"/>
                    <a:pt x="48" y="150"/>
                  </a:cubicBezTo>
                  <a:cubicBezTo>
                    <a:pt x="48" y="148"/>
                    <a:pt x="47" y="147"/>
                    <a:pt x="46" y="147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6" y="133"/>
                    <a:pt x="55" y="130"/>
                    <a:pt x="53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62" y="124"/>
                    <a:pt x="62" y="123"/>
                    <a:pt x="62" y="122"/>
                  </a:cubicBezTo>
                  <a:cubicBezTo>
                    <a:pt x="62" y="120"/>
                    <a:pt x="61" y="119"/>
                    <a:pt x="60" y="119"/>
                  </a:cubicBezTo>
                  <a:cubicBezTo>
                    <a:pt x="59" y="118"/>
                    <a:pt x="59" y="118"/>
                    <a:pt x="59" y="118"/>
                  </a:cubicBezTo>
                  <a:cubicBezTo>
                    <a:pt x="57" y="122"/>
                    <a:pt x="57" y="122"/>
                    <a:pt x="57" y="122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70" y="112"/>
                    <a:pt x="70" y="111"/>
                    <a:pt x="70" y="110"/>
                  </a:cubicBezTo>
                  <a:cubicBezTo>
                    <a:pt x="70" y="108"/>
                    <a:pt x="69" y="107"/>
                    <a:pt x="68" y="107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65" y="112"/>
                    <a:pt x="65" y="112"/>
                    <a:pt x="65" y="112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8" y="104"/>
                    <a:pt x="79" y="103"/>
                    <a:pt x="79" y="101"/>
                  </a:cubicBezTo>
                  <a:cubicBezTo>
                    <a:pt x="79" y="100"/>
                    <a:pt x="78" y="98"/>
                    <a:pt x="77" y="98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89" y="94"/>
                    <a:pt x="90" y="93"/>
                    <a:pt x="90" y="91"/>
                  </a:cubicBezTo>
                  <a:cubicBezTo>
                    <a:pt x="90" y="90"/>
                    <a:pt x="89" y="89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8" y="83"/>
                    <a:pt x="99" y="82"/>
                    <a:pt x="99" y="80"/>
                  </a:cubicBezTo>
                  <a:cubicBezTo>
                    <a:pt x="99" y="79"/>
                    <a:pt x="98" y="77"/>
                    <a:pt x="97" y="76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7" y="69"/>
                    <a:pt x="108" y="68"/>
                    <a:pt x="107" y="67"/>
                  </a:cubicBezTo>
                  <a:cubicBezTo>
                    <a:pt x="107" y="65"/>
                    <a:pt x="107" y="64"/>
                    <a:pt x="105" y="63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4"/>
                    <a:pt x="120" y="63"/>
                    <a:pt x="120" y="62"/>
                  </a:cubicBezTo>
                  <a:cubicBezTo>
                    <a:pt x="120" y="60"/>
                    <a:pt x="119" y="58"/>
                    <a:pt x="118" y="58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4" y="60"/>
                    <a:pt x="114" y="60"/>
                    <a:pt x="114" y="60"/>
                  </a:cubicBezTo>
                  <a:cubicBezTo>
                    <a:pt x="115" y="64"/>
                    <a:pt x="115" y="64"/>
                    <a:pt x="115" y="64"/>
                  </a:cubicBezTo>
                  <a:cubicBezTo>
                    <a:pt x="115" y="64"/>
                    <a:pt x="120" y="62"/>
                    <a:pt x="125" y="60"/>
                  </a:cubicBezTo>
                  <a:cubicBezTo>
                    <a:pt x="128" y="59"/>
                    <a:pt x="130" y="58"/>
                    <a:pt x="132" y="57"/>
                  </a:cubicBezTo>
                  <a:cubicBezTo>
                    <a:pt x="133" y="57"/>
                    <a:pt x="134" y="57"/>
                    <a:pt x="135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7" y="55"/>
                    <a:pt x="137" y="55"/>
                    <a:pt x="138" y="54"/>
                  </a:cubicBezTo>
                  <a:cubicBezTo>
                    <a:pt x="139" y="52"/>
                    <a:pt x="138" y="49"/>
                    <a:pt x="136" y="48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0" y="53"/>
                    <a:pt x="135" y="51"/>
                    <a:pt x="139" y="50"/>
                  </a:cubicBezTo>
                  <a:cubicBezTo>
                    <a:pt x="141" y="49"/>
                    <a:pt x="143" y="49"/>
                    <a:pt x="145" y="48"/>
                  </a:cubicBezTo>
                  <a:cubicBezTo>
                    <a:pt x="146" y="48"/>
                    <a:pt x="146" y="48"/>
                    <a:pt x="147" y="47"/>
                  </a:cubicBezTo>
                  <a:cubicBezTo>
                    <a:pt x="148" y="47"/>
                    <a:pt x="148" y="47"/>
                    <a:pt x="148" y="47"/>
                  </a:cubicBezTo>
                  <a:cubicBezTo>
                    <a:pt x="148" y="47"/>
                    <a:pt x="148" y="47"/>
                    <a:pt x="148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6"/>
                    <a:pt x="150" y="46"/>
                    <a:pt x="150" y="45"/>
                  </a:cubicBezTo>
                  <a:cubicBezTo>
                    <a:pt x="151" y="43"/>
                    <a:pt x="151" y="41"/>
                    <a:pt x="149" y="39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6" y="46"/>
                    <a:pt x="146" y="46"/>
                    <a:pt x="146" y="46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4" y="37"/>
                    <a:pt x="165" y="35"/>
                    <a:pt x="165" y="34"/>
                  </a:cubicBezTo>
                  <a:cubicBezTo>
                    <a:pt x="165" y="32"/>
                    <a:pt x="165" y="31"/>
                    <a:pt x="163" y="30"/>
                  </a:cubicBezTo>
                  <a:cubicBezTo>
                    <a:pt x="162" y="29"/>
                    <a:pt x="162" y="29"/>
                    <a:pt x="162" y="29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3" y="36"/>
                    <a:pt x="163" y="36"/>
                    <a:pt x="164" y="35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2" y="37"/>
                    <a:pt x="163" y="36"/>
                    <a:pt x="164" y="36"/>
                  </a:cubicBezTo>
                  <a:cubicBezTo>
                    <a:pt x="166" y="35"/>
                    <a:pt x="171" y="34"/>
                    <a:pt x="175" y="32"/>
                  </a:cubicBezTo>
                  <a:cubicBezTo>
                    <a:pt x="179" y="31"/>
                    <a:pt x="182" y="30"/>
                    <a:pt x="182" y="30"/>
                  </a:cubicBezTo>
                  <a:cubicBezTo>
                    <a:pt x="184" y="29"/>
                    <a:pt x="185" y="28"/>
                    <a:pt x="185" y="26"/>
                  </a:cubicBezTo>
                  <a:cubicBezTo>
                    <a:pt x="185" y="24"/>
                    <a:pt x="185" y="23"/>
                    <a:pt x="183" y="22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76" y="23"/>
                    <a:pt x="176" y="23"/>
                    <a:pt x="176" y="23"/>
                  </a:cubicBezTo>
                  <a:cubicBezTo>
                    <a:pt x="177" y="27"/>
                    <a:pt x="177" y="27"/>
                    <a:pt x="177" y="27"/>
                  </a:cubicBezTo>
                  <a:cubicBezTo>
                    <a:pt x="205" y="25"/>
                    <a:pt x="205" y="25"/>
                    <a:pt x="205" y="25"/>
                  </a:cubicBezTo>
                  <a:cubicBezTo>
                    <a:pt x="207" y="25"/>
                    <a:pt x="209" y="23"/>
                    <a:pt x="209" y="21"/>
                  </a:cubicBezTo>
                  <a:cubicBezTo>
                    <a:pt x="209" y="20"/>
                    <a:pt x="209" y="18"/>
                    <a:pt x="207" y="17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0" y="17"/>
                    <a:pt x="200" y="17"/>
                    <a:pt x="200" y="17"/>
                  </a:cubicBezTo>
                  <a:cubicBezTo>
                    <a:pt x="200" y="22"/>
                    <a:pt x="200" y="22"/>
                    <a:pt x="200" y="22"/>
                  </a:cubicBezTo>
                  <a:cubicBezTo>
                    <a:pt x="224" y="19"/>
                    <a:pt x="224" y="19"/>
                    <a:pt x="224" y="19"/>
                  </a:cubicBezTo>
                  <a:cubicBezTo>
                    <a:pt x="225" y="18"/>
                    <a:pt x="227" y="17"/>
                    <a:pt x="227" y="15"/>
                  </a:cubicBezTo>
                  <a:cubicBezTo>
                    <a:pt x="228" y="14"/>
                    <a:pt x="227" y="12"/>
                    <a:pt x="225" y="11"/>
                  </a:cubicBezTo>
                  <a:cubicBezTo>
                    <a:pt x="223" y="9"/>
                    <a:pt x="223" y="9"/>
                    <a:pt x="223" y="9"/>
                  </a:cubicBezTo>
                  <a:cubicBezTo>
                    <a:pt x="220" y="13"/>
                    <a:pt x="220" y="13"/>
                    <a:pt x="220" y="13"/>
                  </a:cubicBezTo>
                  <a:cubicBezTo>
                    <a:pt x="220" y="17"/>
                    <a:pt x="220" y="17"/>
                    <a:pt x="220" y="17"/>
                  </a:cubicBezTo>
                  <a:cubicBezTo>
                    <a:pt x="253" y="16"/>
                    <a:pt x="253" y="16"/>
                    <a:pt x="253" y="16"/>
                  </a:cubicBezTo>
                  <a:cubicBezTo>
                    <a:pt x="255" y="16"/>
                    <a:pt x="257" y="14"/>
                    <a:pt x="257" y="13"/>
                  </a:cubicBezTo>
                  <a:cubicBezTo>
                    <a:pt x="258" y="11"/>
                    <a:pt x="257" y="9"/>
                    <a:pt x="255" y="8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83" y="13"/>
                    <a:pt x="283" y="13"/>
                    <a:pt x="283" y="13"/>
                  </a:cubicBezTo>
                  <a:cubicBezTo>
                    <a:pt x="285" y="13"/>
                    <a:pt x="286" y="12"/>
                    <a:pt x="287" y="10"/>
                  </a:cubicBezTo>
                  <a:cubicBezTo>
                    <a:pt x="287" y="8"/>
                    <a:pt x="287" y="6"/>
                    <a:pt x="285" y="5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79" y="7"/>
                    <a:pt x="279" y="7"/>
                    <a:pt x="279" y="7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79" y="7"/>
                    <a:pt x="279" y="7"/>
                    <a:pt x="279" y="7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10"/>
                    <a:pt x="283" y="9"/>
                  </a:cubicBezTo>
                  <a:cubicBezTo>
                    <a:pt x="279" y="7"/>
                    <a:pt x="279" y="7"/>
                    <a:pt x="279" y="7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79" y="7"/>
                    <a:pt x="279" y="7"/>
                    <a:pt x="279" y="7"/>
                  </a:cubicBezTo>
                  <a:cubicBezTo>
                    <a:pt x="281" y="11"/>
                    <a:pt x="281" y="11"/>
                    <a:pt x="281" y="11"/>
                  </a:cubicBezTo>
                  <a:cubicBezTo>
                    <a:pt x="281" y="11"/>
                    <a:pt x="281" y="11"/>
                    <a:pt x="282" y="10"/>
                  </a:cubicBezTo>
                  <a:cubicBezTo>
                    <a:pt x="279" y="7"/>
                    <a:pt x="279" y="7"/>
                    <a:pt x="279" y="7"/>
                  </a:cubicBezTo>
                  <a:cubicBezTo>
                    <a:pt x="281" y="11"/>
                    <a:pt x="281" y="11"/>
                    <a:pt x="281" y="11"/>
                  </a:cubicBezTo>
                  <a:cubicBezTo>
                    <a:pt x="280" y="9"/>
                    <a:pt x="280" y="9"/>
                    <a:pt x="280" y="9"/>
                  </a:cubicBezTo>
                  <a:cubicBezTo>
                    <a:pt x="280" y="11"/>
                    <a:pt x="280" y="11"/>
                    <a:pt x="280" y="11"/>
                  </a:cubicBezTo>
                  <a:cubicBezTo>
                    <a:pt x="281" y="11"/>
                    <a:pt x="281" y="11"/>
                    <a:pt x="281" y="11"/>
                  </a:cubicBezTo>
                  <a:cubicBezTo>
                    <a:pt x="280" y="9"/>
                    <a:pt x="280" y="9"/>
                    <a:pt x="280" y="9"/>
                  </a:cubicBezTo>
                  <a:cubicBezTo>
                    <a:pt x="280" y="11"/>
                    <a:pt x="280" y="11"/>
                    <a:pt x="280" y="11"/>
                  </a:cubicBezTo>
                  <a:cubicBezTo>
                    <a:pt x="280" y="11"/>
                    <a:pt x="281" y="11"/>
                    <a:pt x="282" y="11"/>
                  </a:cubicBezTo>
                  <a:cubicBezTo>
                    <a:pt x="285" y="11"/>
                    <a:pt x="292" y="11"/>
                    <a:pt x="298" y="12"/>
                  </a:cubicBezTo>
                  <a:cubicBezTo>
                    <a:pt x="305" y="12"/>
                    <a:pt x="310" y="12"/>
                    <a:pt x="310" y="12"/>
                  </a:cubicBezTo>
                  <a:cubicBezTo>
                    <a:pt x="312" y="13"/>
                    <a:pt x="314" y="11"/>
                    <a:pt x="314" y="9"/>
                  </a:cubicBezTo>
                  <a:cubicBezTo>
                    <a:pt x="315" y="8"/>
                    <a:pt x="314" y="6"/>
                    <a:pt x="313" y="4"/>
                  </a:cubicBezTo>
                  <a:cubicBezTo>
                    <a:pt x="307" y="1"/>
                    <a:pt x="307" y="1"/>
                    <a:pt x="307" y="1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7" y="8"/>
                    <a:pt x="308" y="8"/>
                    <a:pt x="309" y="7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6" y="9"/>
                    <a:pt x="306" y="9"/>
                    <a:pt x="307" y="9"/>
                  </a:cubicBezTo>
                  <a:cubicBezTo>
                    <a:pt x="305" y="5"/>
                    <a:pt x="305" y="5"/>
                    <a:pt x="305" y="5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6"/>
                    <a:pt x="305" y="6"/>
                    <a:pt x="305" y="6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6"/>
                    <a:pt x="305" y="6"/>
                    <a:pt x="305" y="6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8"/>
                    <a:pt x="305" y="8"/>
                    <a:pt x="305" y="8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8"/>
                    <a:pt x="305" y="8"/>
                    <a:pt x="305" y="8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5" y="9"/>
                    <a:pt x="306" y="9"/>
                    <a:pt x="308" y="9"/>
                  </a:cubicBezTo>
                  <a:cubicBezTo>
                    <a:pt x="312" y="10"/>
                    <a:pt x="321" y="12"/>
                    <a:pt x="330" y="13"/>
                  </a:cubicBezTo>
                  <a:cubicBezTo>
                    <a:pt x="334" y="14"/>
                    <a:pt x="338" y="14"/>
                    <a:pt x="341" y="15"/>
                  </a:cubicBezTo>
                  <a:cubicBezTo>
                    <a:pt x="342" y="15"/>
                    <a:pt x="344" y="15"/>
                    <a:pt x="345" y="16"/>
                  </a:cubicBezTo>
                  <a:cubicBezTo>
                    <a:pt x="345" y="16"/>
                    <a:pt x="346" y="16"/>
                    <a:pt x="346" y="16"/>
                  </a:cubicBezTo>
                  <a:cubicBezTo>
                    <a:pt x="347" y="16"/>
                    <a:pt x="347" y="16"/>
                    <a:pt x="347" y="16"/>
                  </a:cubicBezTo>
                  <a:cubicBezTo>
                    <a:pt x="348" y="16"/>
                    <a:pt x="348" y="16"/>
                    <a:pt x="348" y="16"/>
                  </a:cubicBezTo>
                  <a:cubicBezTo>
                    <a:pt x="348" y="16"/>
                    <a:pt x="349" y="16"/>
                    <a:pt x="349" y="15"/>
                  </a:cubicBezTo>
                  <a:cubicBezTo>
                    <a:pt x="350" y="15"/>
                    <a:pt x="350" y="15"/>
                    <a:pt x="351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2" y="9"/>
                    <a:pt x="351" y="8"/>
                    <a:pt x="350" y="8"/>
                  </a:cubicBezTo>
                  <a:cubicBezTo>
                    <a:pt x="344" y="4"/>
                    <a:pt x="344" y="4"/>
                    <a:pt x="344" y="4"/>
                  </a:cubicBezTo>
                  <a:cubicBezTo>
                    <a:pt x="341" y="8"/>
                    <a:pt x="341" y="8"/>
                    <a:pt x="341" y="8"/>
                  </a:cubicBezTo>
                  <a:cubicBezTo>
                    <a:pt x="340" y="12"/>
                    <a:pt x="340" y="12"/>
                    <a:pt x="340" y="12"/>
                  </a:cubicBezTo>
                  <a:cubicBezTo>
                    <a:pt x="393" y="25"/>
                    <a:pt x="393" y="25"/>
                    <a:pt x="393" y="25"/>
                  </a:cubicBezTo>
                  <a:cubicBezTo>
                    <a:pt x="394" y="26"/>
                    <a:pt x="396" y="25"/>
                    <a:pt x="397" y="23"/>
                  </a:cubicBezTo>
                  <a:cubicBezTo>
                    <a:pt x="398" y="23"/>
                    <a:pt x="398" y="22"/>
                    <a:pt x="398" y="21"/>
                  </a:cubicBezTo>
                  <a:cubicBezTo>
                    <a:pt x="398" y="20"/>
                    <a:pt x="397" y="19"/>
                    <a:pt x="397" y="19"/>
                  </a:cubicBezTo>
                  <a:cubicBezTo>
                    <a:pt x="397" y="18"/>
                    <a:pt x="396" y="18"/>
                    <a:pt x="396" y="18"/>
                  </a:cubicBezTo>
                  <a:cubicBezTo>
                    <a:pt x="396" y="17"/>
                    <a:pt x="396" y="17"/>
                    <a:pt x="395" y="17"/>
                  </a:cubicBezTo>
                  <a:cubicBezTo>
                    <a:pt x="394" y="16"/>
                    <a:pt x="392" y="15"/>
                    <a:pt x="391" y="14"/>
                  </a:cubicBezTo>
                  <a:cubicBezTo>
                    <a:pt x="390" y="14"/>
                    <a:pt x="390" y="14"/>
                    <a:pt x="389" y="13"/>
                  </a:cubicBezTo>
                  <a:cubicBezTo>
                    <a:pt x="389" y="13"/>
                    <a:pt x="389" y="13"/>
                    <a:pt x="389" y="13"/>
                  </a:cubicBezTo>
                  <a:cubicBezTo>
                    <a:pt x="389" y="13"/>
                    <a:pt x="389" y="13"/>
                    <a:pt x="389" y="13"/>
                  </a:cubicBezTo>
                  <a:cubicBezTo>
                    <a:pt x="388" y="15"/>
                    <a:pt x="388" y="15"/>
                    <a:pt x="388" y="15"/>
                  </a:cubicBezTo>
                  <a:cubicBezTo>
                    <a:pt x="389" y="13"/>
                    <a:pt x="389" y="13"/>
                    <a:pt x="389" y="13"/>
                  </a:cubicBezTo>
                  <a:cubicBezTo>
                    <a:pt x="389" y="13"/>
                    <a:pt x="389" y="13"/>
                    <a:pt x="389" y="13"/>
                  </a:cubicBezTo>
                  <a:cubicBezTo>
                    <a:pt x="388" y="15"/>
                    <a:pt x="388" y="15"/>
                    <a:pt x="388" y="15"/>
                  </a:cubicBezTo>
                  <a:cubicBezTo>
                    <a:pt x="389" y="13"/>
                    <a:pt x="389" y="13"/>
                    <a:pt x="389" y="13"/>
                  </a:cubicBezTo>
                  <a:cubicBezTo>
                    <a:pt x="387" y="16"/>
                    <a:pt x="387" y="16"/>
                    <a:pt x="387" y="16"/>
                  </a:cubicBezTo>
                  <a:cubicBezTo>
                    <a:pt x="390" y="14"/>
                    <a:pt x="390" y="14"/>
                    <a:pt x="390" y="14"/>
                  </a:cubicBezTo>
                  <a:cubicBezTo>
                    <a:pt x="389" y="13"/>
                    <a:pt x="389" y="13"/>
                    <a:pt x="389" y="13"/>
                  </a:cubicBezTo>
                  <a:cubicBezTo>
                    <a:pt x="387" y="16"/>
                    <a:pt x="387" y="16"/>
                    <a:pt x="387" y="16"/>
                  </a:cubicBezTo>
                  <a:cubicBezTo>
                    <a:pt x="390" y="14"/>
                    <a:pt x="390" y="14"/>
                    <a:pt x="390" y="14"/>
                  </a:cubicBezTo>
                  <a:cubicBezTo>
                    <a:pt x="386" y="17"/>
                    <a:pt x="386" y="17"/>
                    <a:pt x="386" y="17"/>
                  </a:cubicBezTo>
                  <a:cubicBezTo>
                    <a:pt x="390" y="17"/>
                    <a:pt x="390" y="17"/>
                    <a:pt x="390" y="17"/>
                  </a:cubicBezTo>
                  <a:cubicBezTo>
                    <a:pt x="390" y="15"/>
                    <a:pt x="390" y="14"/>
                    <a:pt x="390" y="14"/>
                  </a:cubicBezTo>
                  <a:cubicBezTo>
                    <a:pt x="386" y="17"/>
                    <a:pt x="386" y="17"/>
                    <a:pt x="386" y="17"/>
                  </a:cubicBezTo>
                  <a:cubicBezTo>
                    <a:pt x="390" y="17"/>
                    <a:pt x="390" y="17"/>
                    <a:pt x="390" y="17"/>
                  </a:cubicBezTo>
                  <a:cubicBezTo>
                    <a:pt x="386" y="17"/>
                    <a:pt x="386" y="17"/>
                    <a:pt x="386" y="17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18"/>
                    <a:pt x="390" y="17"/>
                    <a:pt x="390" y="17"/>
                  </a:cubicBezTo>
                  <a:cubicBezTo>
                    <a:pt x="386" y="17"/>
                    <a:pt x="386" y="17"/>
                    <a:pt x="386" y="17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1" y="18"/>
                    <a:pt x="391" y="15"/>
                    <a:pt x="389" y="13"/>
                  </a:cubicBezTo>
                  <a:cubicBezTo>
                    <a:pt x="387" y="12"/>
                    <a:pt x="385" y="12"/>
                    <a:pt x="383" y="14"/>
                  </a:cubicBezTo>
                  <a:cubicBezTo>
                    <a:pt x="382" y="15"/>
                    <a:pt x="382" y="16"/>
                    <a:pt x="382" y="17"/>
                  </a:cubicBezTo>
                  <a:cubicBezTo>
                    <a:pt x="382" y="17"/>
                    <a:pt x="382" y="18"/>
                    <a:pt x="382" y="18"/>
                  </a:cubicBezTo>
                  <a:cubicBezTo>
                    <a:pt x="383" y="19"/>
                    <a:pt x="383" y="19"/>
                    <a:pt x="383" y="20"/>
                  </a:cubicBezTo>
                  <a:cubicBezTo>
                    <a:pt x="384" y="20"/>
                    <a:pt x="384" y="20"/>
                    <a:pt x="384" y="20"/>
                  </a:cubicBezTo>
                  <a:cubicBezTo>
                    <a:pt x="385" y="21"/>
                    <a:pt x="385" y="21"/>
                    <a:pt x="386" y="22"/>
                  </a:cubicBezTo>
                  <a:cubicBezTo>
                    <a:pt x="387" y="22"/>
                    <a:pt x="389" y="23"/>
                    <a:pt x="390" y="24"/>
                  </a:cubicBezTo>
                  <a:cubicBezTo>
                    <a:pt x="390" y="24"/>
                    <a:pt x="391" y="24"/>
                    <a:pt x="391" y="24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2" y="23"/>
                    <a:pt x="392" y="23"/>
                    <a:pt x="392" y="23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2" y="23"/>
                    <a:pt x="392" y="23"/>
                    <a:pt x="392" y="23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3" y="21"/>
                    <a:pt x="393" y="21"/>
                    <a:pt x="393" y="21"/>
                  </a:cubicBezTo>
                  <a:cubicBezTo>
                    <a:pt x="390" y="23"/>
                    <a:pt x="390" y="23"/>
                    <a:pt x="390" y="23"/>
                  </a:cubicBezTo>
                  <a:cubicBezTo>
                    <a:pt x="391" y="24"/>
                    <a:pt x="391" y="24"/>
                    <a:pt x="391" y="24"/>
                  </a:cubicBezTo>
                  <a:cubicBezTo>
                    <a:pt x="393" y="21"/>
                    <a:pt x="393" y="21"/>
                    <a:pt x="393" y="21"/>
                  </a:cubicBezTo>
                  <a:cubicBezTo>
                    <a:pt x="390" y="23"/>
                    <a:pt x="390" y="23"/>
                    <a:pt x="390" y="23"/>
                  </a:cubicBezTo>
                  <a:cubicBezTo>
                    <a:pt x="394" y="21"/>
                    <a:pt x="394" y="21"/>
                    <a:pt x="394" y="21"/>
                  </a:cubicBezTo>
                  <a:cubicBezTo>
                    <a:pt x="389" y="21"/>
                    <a:pt x="389" y="21"/>
                    <a:pt x="389" y="21"/>
                  </a:cubicBezTo>
                  <a:cubicBezTo>
                    <a:pt x="389" y="23"/>
                    <a:pt x="390" y="23"/>
                    <a:pt x="390" y="23"/>
                  </a:cubicBezTo>
                  <a:cubicBezTo>
                    <a:pt x="394" y="21"/>
                    <a:pt x="394" y="21"/>
                    <a:pt x="394" y="21"/>
                  </a:cubicBezTo>
                  <a:cubicBezTo>
                    <a:pt x="389" y="21"/>
                    <a:pt x="389" y="21"/>
                    <a:pt x="389" y="21"/>
                  </a:cubicBezTo>
                  <a:cubicBezTo>
                    <a:pt x="394" y="21"/>
                    <a:pt x="394" y="21"/>
                    <a:pt x="394" y="21"/>
                  </a:cubicBezTo>
                  <a:cubicBezTo>
                    <a:pt x="390" y="19"/>
                    <a:pt x="390" y="19"/>
                    <a:pt x="390" y="19"/>
                  </a:cubicBezTo>
                  <a:cubicBezTo>
                    <a:pt x="390" y="20"/>
                    <a:pt x="389" y="21"/>
                    <a:pt x="389" y="21"/>
                  </a:cubicBezTo>
                  <a:cubicBezTo>
                    <a:pt x="394" y="21"/>
                    <a:pt x="394" y="21"/>
                    <a:pt x="394" y="21"/>
                  </a:cubicBezTo>
                  <a:cubicBezTo>
                    <a:pt x="390" y="19"/>
                    <a:pt x="390" y="19"/>
                    <a:pt x="390" y="19"/>
                  </a:cubicBezTo>
                  <a:cubicBezTo>
                    <a:pt x="394" y="21"/>
                    <a:pt x="394" y="21"/>
                    <a:pt x="394" y="21"/>
                  </a:cubicBezTo>
                  <a:cubicBezTo>
                    <a:pt x="395" y="17"/>
                    <a:pt x="395" y="17"/>
                    <a:pt x="395" y="17"/>
                  </a:cubicBezTo>
                  <a:cubicBezTo>
                    <a:pt x="342" y="3"/>
                    <a:pt x="342" y="3"/>
                    <a:pt x="342" y="3"/>
                  </a:cubicBezTo>
                  <a:cubicBezTo>
                    <a:pt x="340" y="3"/>
                    <a:pt x="338" y="4"/>
                    <a:pt x="337" y="6"/>
                  </a:cubicBezTo>
                  <a:cubicBezTo>
                    <a:pt x="337" y="8"/>
                    <a:pt x="337" y="10"/>
                    <a:pt x="339" y="11"/>
                  </a:cubicBezTo>
                  <a:cubicBezTo>
                    <a:pt x="345" y="15"/>
                    <a:pt x="345" y="15"/>
                    <a:pt x="345" y="15"/>
                  </a:cubicBezTo>
                  <a:cubicBezTo>
                    <a:pt x="348" y="11"/>
                    <a:pt x="348" y="11"/>
                    <a:pt x="348" y="11"/>
                  </a:cubicBezTo>
                  <a:cubicBezTo>
                    <a:pt x="344" y="9"/>
                    <a:pt x="344" y="9"/>
                    <a:pt x="344" y="9"/>
                  </a:cubicBezTo>
                  <a:cubicBezTo>
                    <a:pt x="348" y="11"/>
                    <a:pt x="348" y="11"/>
                    <a:pt x="348" y="11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6" y="8"/>
                    <a:pt x="345" y="8"/>
                    <a:pt x="344" y="9"/>
                  </a:cubicBezTo>
                  <a:cubicBezTo>
                    <a:pt x="348" y="11"/>
                    <a:pt x="348" y="11"/>
                    <a:pt x="348" y="11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7" y="11"/>
                    <a:pt x="347" y="11"/>
                    <a:pt x="347" y="11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6" y="7"/>
                  </a:cubicBezTo>
                  <a:cubicBezTo>
                    <a:pt x="347" y="11"/>
                    <a:pt x="347" y="11"/>
                    <a:pt x="347" y="11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8"/>
                    <a:pt x="347" y="8"/>
                    <a:pt x="347" y="8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8"/>
                    <a:pt x="347" y="8"/>
                    <a:pt x="347" y="8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6" y="7"/>
                    <a:pt x="345" y="7"/>
                  </a:cubicBezTo>
                  <a:cubicBezTo>
                    <a:pt x="340" y="6"/>
                    <a:pt x="331" y="5"/>
                    <a:pt x="323" y="3"/>
                  </a:cubicBezTo>
                  <a:cubicBezTo>
                    <a:pt x="319" y="2"/>
                    <a:pt x="315" y="2"/>
                    <a:pt x="312" y="1"/>
                  </a:cubicBezTo>
                  <a:cubicBezTo>
                    <a:pt x="310" y="1"/>
                    <a:pt x="309" y="1"/>
                    <a:pt x="308" y="1"/>
                  </a:cubicBezTo>
                  <a:cubicBezTo>
                    <a:pt x="307" y="1"/>
                    <a:pt x="307" y="0"/>
                    <a:pt x="306" y="0"/>
                  </a:cubicBezTo>
                  <a:cubicBezTo>
                    <a:pt x="306" y="0"/>
                    <a:pt x="306" y="0"/>
                    <a:pt x="305" y="0"/>
                  </a:cubicBezTo>
                  <a:cubicBezTo>
                    <a:pt x="305" y="0"/>
                    <a:pt x="305" y="0"/>
                    <a:pt x="304" y="0"/>
                  </a:cubicBezTo>
                  <a:cubicBezTo>
                    <a:pt x="304" y="0"/>
                    <a:pt x="304" y="0"/>
                    <a:pt x="303" y="1"/>
                  </a:cubicBezTo>
                  <a:cubicBezTo>
                    <a:pt x="303" y="1"/>
                    <a:pt x="302" y="1"/>
                    <a:pt x="301" y="2"/>
                  </a:cubicBezTo>
                  <a:cubicBezTo>
                    <a:pt x="300" y="4"/>
                    <a:pt x="301" y="7"/>
                    <a:pt x="303" y="8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0" y="8"/>
                    <a:pt x="310" y="8"/>
                    <a:pt x="310" y="8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11" y="4"/>
                    <a:pt x="305" y="3"/>
                    <a:pt x="299" y="3"/>
                  </a:cubicBezTo>
                  <a:cubicBezTo>
                    <a:pt x="293" y="3"/>
                    <a:pt x="285" y="2"/>
                    <a:pt x="282" y="2"/>
                  </a:cubicBezTo>
                  <a:cubicBezTo>
                    <a:pt x="281" y="2"/>
                    <a:pt x="280" y="2"/>
                    <a:pt x="280" y="2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7" y="3"/>
                    <a:pt x="277" y="3"/>
                    <a:pt x="277" y="3"/>
                  </a:cubicBezTo>
                  <a:cubicBezTo>
                    <a:pt x="276" y="3"/>
                    <a:pt x="276" y="4"/>
                    <a:pt x="276" y="5"/>
                  </a:cubicBezTo>
                  <a:cubicBezTo>
                    <a:pt x="274" y="7"/>
                    <a:pt x="275" y="9"/>
                    <a:pt x="277" y="10"/>
                  </a:cubicBezTo>
                  <a:cubicBezTo>
                    <a:pt x="280" y="13"/>
                    <a:pt x="280" y="13"/>
                    <a:pt x="280" y="13"/>
                  </a:cubicBezTo>
                  <a:cubicBezTo>
                    <a:pt x="283" y="9"/>
                    <a:pt x="283" y="9"/>
                    <a:pt x="283" y="9"/>
                  </a:cubicBezTo>
                  <a:cubicBezTo>
                    <a:pt x="283" y="5"/>
                    <a:pt x="283" y="5"/>
                    <a:pt x="283" y="5"/>
                  </a:cubicBezTo>
                  <a:cubicBezTo>
                    <a:pt x="247" y="4"/>
                    <a:pt x="247" y="4"/>
                    <a:pt x="247" y="4"/>
                  </a:cubicBezTo>
                  <a:cubicBezTo>
                    <a:pt x="245" y="3"/>
                    <a:pt x="244" y="5"/>
                    <a:pt x="243" y="7"/>
                  </a:cubicBezTo>
                  <a:cubicBezTo>
                    <a:pt x="242" y="8"/>
                    <a:pt x="243" y="10"/>
                    <a:pt x="245" y="11"/>
                  </a:cubicBezTo>
                  <a:cubicBezTo>
                    <a:pt x="251" y="15"/>
                    <a:pt x="251" y="15"/>
                    <a:pt x="251" y="15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7"/>
                    <a:pt x="253" y="7"/>
                    <a:pt x="253" y="7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18" y="8"/>
                    <a:pt x="217" y="10"/>
                    <a:pt x="216" y="12"/>
                  </a:cubicBezTo>
                  <a:cubicBezTo>
                    <a:pt x="216" y="13"/>
                    <a:pt x="216" y="15"/>
                    <a:pt x="218" y="16"/>
                  </a:cubicBezTo>
                  <a:cubicBezTo>
                    <a:pt x="221" y="18"/>
                    <a:pt x="221" y="18"/>
                    <a:pt x="221" y="18"/>
                  </a:cubicBezTo>
                  <a:cubicBezTo>
                    <a:pt x="223" y="14"/>
                    <a:pt x="223" y="14"/>
                    <a:pt x="223" y="14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8" y="13"/>
                    <a:pt x="196" y="15"/>
                    <a:pt x="196" y="16"/>
                  </a:cubicBezTo>
                  <a:cubicBezTo>
                    <a:pt x="195" y="18"/>
                    <a:pt x="196" y="20"/>
                    <a:pt x="198" y="21"/>
                  </a:cubicBezTo>
                  <a:cubicBezTo>
                    <a:pt x="203" y="24"/>
                    <a:pt x="203" y="24"/>
                    <a:pt x="203" y="24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4" y="18"/>
                    <a:pt x="173" y="20"/>
                    <a:pt x="172" y="22"/>
                  </a:cubicBezTo>
                  <a:cubicBezTo>
                    <a:pt x="172" y="23"/>
                    <a:pt x="173" y="25"/>
                    <a:pt x="174" y="26"/>
                  </a:cubicBezTo>
                  <a:cubicBezTo>
                    <a:pt x="179" y="29"/>
                    <a:pt x="179" y="29"/>
                    <a:pt x="179" y="29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0" y="21"/>
                    <a:pt x="174" y="23"/>
                    <a:pt x="169" y="25"/>
                  </a:cubicBezTo>
                  <a:cubicBezTo>
                    <a:pt x="167" y="26"/>
                    <a:pt x="164" y="27"/>
                    <a:pt x="162" y="28"/>
                  </a:cubicBezTo>
                  <a:cubicBezTo>
                    <a:pt x="161" y="28"/>
                    <a:pt x="160" y="28"/>
                    <a:pt x="159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7" y="30"/>
                    <a:pt x="157" y="30"/>
                    <a:pt x="157" y="30"/>
                  </a:cubicBezTo>
                  <a:cubicBezTo>
                    <a:pt x="157" y="30"/>
                    <a:pt x="157" y="30"/>
                    <a:pt x="156" y="31"/>
                  </a:cubicBezTo>
                  <a:cubicBezTo>
                    <a:pt x="156" y="32"/>
                    <a:pt x="156" y="33"/>
                    <a:pt x="156" y="34"/>
                  </a:cubicBezTo>
                  <a:cubicBezTo>
                    <a:pt x="156" y="35"/>
                    <a:pt x="157" y="36"/>
                    <a:pt x="158" y="37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42" y="38"/>
                    <a:pt x="142" y="38"/>
                    <a:pt x="142" y="38"/>
                  </a:cubicBezTo>
                  <a:cubicBezTo>
                    <a:pt x="141" y="39"/>
                    <a:pt x="140" y="40"/>
                    <a:pt x="140" y="41"/>
                  </a:cubicBezTo>
                  <a:cubicBezTo>
                    <a:pt x="140" y="43"/>
                    <a:pt x="141" y="45"/>
                    <a:pt x="142" y="45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4" y="40"/>
                    <a:pt x="144" y="40"/>
                    <a:pt x="144" y="40"/>
                  </a:cubicBezTo>
                  <a:cubicBezTo>
                    <a:pt x="144" y="40"/>
                    <a:pt x="143" y="40"/>
                    <a:pt x="143" y="41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4" y="40"/>
                    <a:pt x="144" y="40"/>
                    <a:pt x="144" y="40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4" y="39"/>
                    <a:pt x="144" y="39"/>
                    <a:pt x="144" y="40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4" y="39"/>
                    <a:pt x="144" y="39"/>
                    <a:pt x="143" y="40"/>
                  </a:cubicBezTo>
                  <a:cubicBezTo>
                    <a:pt x="141" y="40"/>
                    <a:pt x="137" y="42"/>
                    <a:pt x="134" y="43"/>
                  </a:cubicBezTo>
                  <a:cubicBezTo>
                    <a:pt x="131" y="44"/>
                    <a:pt x="128" y="45"/>
                    <a:pt x="128" y="45"/>
                  </a:cubicBezTo>
                  <a:cubicBezTo>
                    <a:pt x="126" y="45"/>
                    <a:pt x="125" y="46"/>
                    <a:pt x="125" y="48"/>
                  </a:cubicBezTo>
                  <a:cubicBezTo>
                    <a:pt x="125" y="50"/>
                    <a:pt x="125" y="51"/>
                    <a:pt x="127" y="52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4" y="52"/>
                    <a:pt x="134" y="52"/>
                    <a:pt x="134" y="52"/>
                  </a:cubicBezTo>
                  <a:cubicBezTo>
                    <a:pt x="130" y="50"/>
                    <a:pt x="130" y="50"/>
                    <a:pt x="130" y="50"/>
                  </a:cubicBezTo>
                  <a:cubicBezTo>
                    <a:pt x="134" y="52"/>
                    <a:pt x="134" y="52"/>
                    <a:pt x="134" y="52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1" y="49"/>
                    <a:pt x="131" y="49"/>
                    <a:pt x="130" y="50"/>
                  </a:cubicBezTo>
                  <a:cubicBezTo>
                    <a:pt x="134" y="52"/>
                    <a:pt x="134" y="52"/>
                    <a:pt x="134" y="52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3" y="51"/>
                    <a:pt x="133" y="51"/>
                    <a:pt x="133" y="51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3" y="51"/>
                    <a:pt x="133" y="51"/>
                    <a:pt x="133" y="51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2" y="48"/>
                    <a:pt x="131" y="48"/>
                    <a:pt x="131" y="49"/>
                  </a:cubicBezTo>
                  <a:cubicBezTo>
                    <a:pt x="128" y="50"/>
                    <a:pt x="123" y="52"/>
                    <a:pt x="120" y="53"/>
                  </a:cubicBezTo>
                  <a:cubicBezTo>
                    <a:pt x="116" y="55"/>
                    <a:pt x="112" y="56"/>
                    <a:pt x="112" y="56"/>
                  </a:cubicBezTo>
                  <a:cubicBezTo>
                    <a:pt x="111" y="57"/>
                    <a:pt x="110" y="58"/>
                    <a:pt x="109" y="60"/>
                  </a:cubicBezTo>
                  <a:cubicBezTo>
                    <a:pt x="109" y="61"/>
                    <a:pt x="110" y="63"/>
                    <a:pt x="111" y="64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01" y="63"/>
                    <a:pt x="101" y="63"/>
                    <a:pt x="101" y="63"/>
                  </a:cubicBezTo>
                  <a:cubicBezTo>
                    <a:pt x="100" y="64"/>
                    <a:pt x="99" y="65"/>
                    <a:pt x="99" y="67"/>
                  </a:cubicBezTo>
                  <a:cubicBezTo>
                    <a:pt x="99" y="68"/>
                    <a:pt x="99" y="70"/>
                    <a:pt x="101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88" y="77"/>
                    <a:pt x="88" y="78"/>
                    <a:pt x="88" y="79"/>
                  </a:cubicBezTo>
                  <a:cubicBezTo>
                    <a:pt x="88" y="80"/>
                    <a:pt x="89" y="82"/>
                    <a:pt x="90" y="82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5" y="84"/>
                    <a:pt x="74" y="85"/>
                    <a:pt x="74" y="87"/>
                  </a:cubicBezTo>
                  <a:cubicBezTo>
                    <a:pt x="74" y="88"/>
                    <a:pt x="75" y="90"/>
                    <a:pt x="76" y="91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69" y="98"/>
                    <a:pt x="68" y="99"/>
                    <a:pt x="68" y="100"/>
                  </a:cubicBezTo>
                  <a:cubicBezTo>
                    <a:pt x="68" y="102"/>
                    <a:pt x="69" y="103"/>
                    <a:pt x="70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59" y="105"/>
                    <a:pt x="58" y="107"/>
                    <a:pt x="58" y="108"/>
                  </a:cubicBezTo>
                  <a:cubicBezTo>
                    <a:pt x="58" y="110"/>
                    <a:pt x="59" y="111"/>
                    <a:pt x="60" y="112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53" y="119"/>
                    <a:pt x="53" y="119"/>
                    <a:pt x="53" y="119"/>
                  </a:cubicBezTo>
                  <a:cubicBezTo>
                    <a:pt x="53" y="120"/>
                    <a:pt x="52" y="121"/>
                    <a:pt x="53" y="122"/>
                  </a:cubicBezTo>
                  <a:cubicBezTo>
                    <a:pt x="53" y="124"/>
                    <a:pt x="53" y="125"/>
                    <a:pt x="55" y="125"/>
                  </a:cubicBezTo>
                  <a:cubicBezTo>
                    <a:pt x="56" y="126"/>
                    <a:pt x="56" y="126"/>
                    <a:pt x="56" y="126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5" y="120"/>
                    <a:pt x="55" y="120"/>
                    <a:pt x="55" y="120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6" y="131"/>
                    <a:pt x="46" y="132"/>
                    <a:pt x="46" y="133"/>
                  </a:cubicBezTo>
                  <a:cubicBezTo>
                    <a:pt x="46" y="134"/>
                    <a:pt x="47" y="135"/>
                    <a:pt x="48" y="136"/>
                  </a:cubicBezTo>
                  <a:cubicBezTo>
                    <a:pt x="49" y="137"/>
                    <a:pt x="49" y="137"/>
                    <a:pt x="49" y="137"/>
                  </a:cubicBezTo>
                  <a:cubicBezTo>
                    <a:pt x="51" y="133"/>
                    <a:pt x="51" y="133"/>
                    <a:pt x="51" y="133"/>
                  </a:cubicBezTo>
                  <a:cubicBezTo>
                    <a:pt x="47" y="131"/>
                    <a:pt x="47" y="131"/>
                    <a:pt x="47" y="131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51"/>
                    <a:pt x="40" y="153"/>
                    <a:pt x="41" y="154"/>
                  </a:cubicBezTo>
                  <a:cubicBezTo>
                    <a:pt x="41" y="154"/>
                    <a:pt x="41" y="154"/>
                    <a:pt x="41" y="154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40" y="148"/>
                    <a:pt x="40" y="148"/>
                    <a:pt x="40" y="148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1" y="161"/>
                    <a:pt x="31" y="162"/>
                    <a:pt x="31" y="163"/>
                  </a:cubicBezTo>
                  <a:cubicBezTo>
                    <a:pt x="31" y="164"/>
                    <a:pt x="32" y="165"/>
                    <a:pt x="33" y="166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8" y="164"/>
                    <a:pt x="38" y="164"/>
                    <a:pt x="38" y="164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25" y="170"/>
                    <a:pt x="25" y="170"/>
                    <a:pt x="25" y="170"/>
                  </a:cubicBezTo>
                  <a:cubicBezTo>
                    <a:pt x="24" y="171"/>
                    <a:pt x="24" y="172"/>
                    <a:pt x="24" y="173"/>
                  </a:cubicBezTo>
                  <a:cubicBezTo>
                    <a:pt x="24" y="174"/>
                    <a:pt x="25" y="176"/>
                    <a:pt x="26" y="176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19" y="186"/>
                    <a:pt x="19" y="186"/>
                    <a:pt x="19" y="186"/>
                  </a:cubicBezTo>
                  <a:cubicBezTo>
                    <a:pt x="18" y="187"/>
                    <a:pt x="18" y="189"/>
                    <a:pt x="18" y="190"/>
                  </a:cubicBezTo>
                  <a:cubicBezTo>
                    <a:pt x="18" y="191"/>
                    <a:pt x="19" y="192"/>
                    <a:pt x="20" y="193"/>
                  </a:cubicBezTo>
                  <a:cubicBezTo>
                    <a:pt x="21" y="194"/>
                    <a:pt x="21" y="194"/>
                    <a:pt x="21" y="194"/>
                  </a:cubicBezTo>
                  <a:cubicBezTo>
                    <a:pt x="14" y="199"/>
                    <a:pt x="14" y="199"/>
                    <a:pt x="14" y="199"/>
                  </a:cubicBezTo>
                  <a:cubicBezTo>
                    <a:pt x="13" y="200"/>
                    <a:pt x="12" y="201"/>
                    <a:pt x="12" y="203"/>
                  </a:cubicBezTo>
                  <a:cubicBezTo>
                    <a:pt x="12" y="204"/>
                    <a:pt x="13" y="205"/>
                    <a:pt x="14" y="206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8" y="203"/>
                    <a:pt x="18" y="203"/>
                    <a:pt x="18" y="203"/>
                  </a:cubicBezTo>
                  <a:cubicBezTo>
                    <a:pt x="14" y="202"/>
                    <a:pt x="14" y="202"/>
                    <a:pt x="14" y="202"/>
                  </a:cubicBezTo>
                  <a:cubicBezTo>
                    <a:pt x="14" y="202"/>
                    <a:pt x="13" y="207"/>
                    <a:pt x="12" y="211"/>
                  </a:cubicBezTo>
                  <a:cubicBezTo>
                    <a:pt x="12" y="213"/>
                    <a:pt x="11" y="215"/>
                    <a:pt x="11" y="216"/>
                  </a:cubicBezTo>
                  <a:cubicBezTo>
                    <a:pt x="11" y="217"/>
                    <a:pt x="11" y="218"/>
                    <a:pt x="10" y="218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1" y="218"/>
                    <a:pt x="11" y="218"/>
                    <a:pt x="11" y="218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1" y="218"/>
                    <a:pt x="11" y="218"/>
                    <a:pt x="11" y="218"/>
                  </a:cubicBezTo>
                  <a:cubicBezTo>
                    <a:pt x="10" y="219"/>
                    <a:pt x="10" y="220"/>
                    <a:pt x="10" y="221"/>
                  </a:cubicBezTo>
                  <a:cubicBezTo>
                    <a:pt x="10" y="222"/>
                    <a:pt x="11" y="223"/>
                    <a:pt x="12" y="224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9" y="235"/>
                    <a:pt x="9" y="235"/>
                    <a:pt x="9" y="235"/>
                  </a:cubicBezTo>
                  <a:cubicBezTo>
                    <a:pt x="8" y="237"/>
                    <a:pt x="9" y="240"/>
                    <a:pt x="11" y="241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4" y="238"/>
                    <a:pt x="14" y="238"/>
                    <a:pt x="14" y="238"/>
                  </a:cubicBezTo>
                  <a:cubicBezTo>
                    <a:pt x="10" y="237"/>
                    <a:pt x="10" y="237"/>
                    <a:pt x="10" y="237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1"/>
                    <a:pt x="7" y="253"/>
                    <a:pt x="9" y="25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3" y="252"/>
                    <a:pt x="13" y="252"/>
                    <a:pt x="13" y="252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5" y="267"/>
                    <a:pt x="5" y="267"/>
                    <a:pt x="5" y="267"/>
                  </a:cubicBezTo>
                  <a:cubicBezTo>
                    <a:pt x="5" y="269"/>
                    <a:pt x="6" y="270"/>
                    <a:pt x="7" y="271"/>
                  </a:cubicBezTo>
                  <a:cubicBezTo>
                    <a:pt x="7" y="271"/>
                    <a:pt x="7" y="271"/>
                    <a:pt x="7" y="271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5" y="291"/>
                    <a:pt x="6" y="292"/>
                    <a:pt x="7" y="293"/>
                  </a:cubicBezTo>
                  <a:cubicBezTo>
                    <a:pt x="8" y="293"/>
                    <a:pt x="8" y="293"/>
                    <a:pt x="8" y="293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1" y="301"/>
                    <a:pt x="1" y="301"/>
                    <a:pt x="1" y="301"/>
                  </a:cubicBezTo>
                  <a:cubicBezTo>
                    <a:pt x="0" y="303"/>
                    <a:pt x="1" y="305"/>
                    <a:pt x="3" y="306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3" y="324"/>
                    <a:pt x="3" y="324"/>
                    <a:pt x="3" y="324"/>
                  </a:cubicBezTo>
                  <a:cubicBezTo>
                    <a:pt x="3" y="325"/>
                    <a:pt x="4" y="327"/>
                    <a:pt x="5" y="328"/>
                  </a:cubicBezTo>
                  <a:cubicBezTo>
                    <a:pt x="6" y="328"/>
                    <a:pt x="6" y="328"/>
                    <a:pt x="6" y="328"/>
                  </a:cubicBezTo>
                  <a:cubicBezTo>
                    <a:pt x="5" y="341"/>
                    <a:pt x="5" y="341"/>
                    <a:pt x="5" y="341"/>
                  </a:cubicBezTo>
                  <a:cubicBezTo>
                    <a:pt x="5" y="343"/>
                    <a:pt x="5" y="344"/>
                    <a:pt x="7" y="345"/>
                  </a:cubicBezTo>
                  <a:cubicBezTo>
                    <a:pt x="9" y="346"/>
                    <a:pt x="9" y="346"/>
                    <a:pt x="9" y="346"/>
                  </a:cubicBezTo>
                  <a:cubicBezTo>
                    <a:pt x="11" y="343"/>
                    <a:pt x="11" y="343"/>
                    <a:pt x="11" y="343"/>
                  </a:cubicBezTo>
                  <a:cubicBezTo>
                    <a:pt x="8" y="341"/>
                    <a:pt x="8" y="341"/>
                    <a:pt x="8" y="341"/>
                  </a:cubicBezTo>
                  <a:cubicBezTo>
                    <a:pt x="7" y="341"/>
                    <a:pt x="7" y="342"/>
                    <a:pt x="7" y="342"/>
                  </a:cubicBezTo>
                  <a:cubicBezTo>
                    <a:pt x="7" y="342"/>
                    <a:pt x="7" y="342"/>
                    <a:pt x="7" y="343"/>
                  </a:cubicBezTo>
                  <a:cubicBezTo>
                    <a:pt x="7" y="343"/>
                    <a:pt x="7" y="344"/>
                    <a:pt x="7" y="344"/>
                  </a:cubicBezTo>
                  <a:cubicBezTo>
                    <a:pt x="7" y="346"/>
                    <a:pt x="7" y="351"/>
                    <a:pt x="7" y="355"/>
                  </a:cubicBezTo>
                  <a:cubicBezTo>
                    <a:pt x="8" y="359"/>
                    <a:pt x="8" y="363"/>
                    <a:pt x="8" y="363"/>
                  </a:cubicBezTo>
                  <a:cubicBezTo>
                    <a:pt x="8" y="364"/>
                    <a:pt x="9" y="365"/>
                    <a:pt x="10" y="366"/>
                  </a:cubicBezTo>
                  <a:cubicBezTo>
                    <a:pt x="12" y="368"/>
                    <a:pt x="12" y="368"/>
                    <a:pt x="12" y="368"/>
                  </a:cubicBezTo>
                  <a:cubicBezTo>
                    <a:pt x="14" y="364"/>
                    <a:pt x="14" y="364"/>
                    <a:pt x="14" y="364"/>
                  </a:cubicBezTo>
                  <a:cubicBezTo>
                    <a:pt x="10" y="364"/>
                    <a:pt x="10" y="364"/>
                    <a:pt x="10" y="364"/>
                  </a:cubicBezTo>
                  <a:cubicBezTo>
                    <a:pt x="8" y="384"/>
                    <a:pt x="8" y="384"/>
                    <a:pt x="8" y="384"/>
                  </a:cubicBezTo>
                  <a:cubicBezTo>
                    <a:pt x="8" y="385"/>
                    <a:pt x="9" y="387"/>
                    <a:pt x="10" y="388"/>
                  </a:cubicBezTo>
                  <a:cubicBezTo>
                    <a:pt x="13" y="389"/>
                    <a:pt x="13" y="389"/>
                    <a:pt x="13" y="389"/>
                  </a:cubicBezTo>
                  <a:cubicBezTo>
                    <a:pt x="16" y="404"/>
                    <a:pt x="16" y="404"/>
                    <a:pt x="16" y="404"/>
                  </a:cubicBezTo>
                  <a:cubicBezTo>
                    <a:pt x="16" y="405"/>
                    <a:pt x="17" y="406"/>
                    <a:pt x="18" y="406"/>
                  </a:cubicBezTo>
                  <a:cubicBezTo>
                    <a:pt x="19" y="407"/>
                    <a:pt x="19" y="407"/>
                    <a:pt x="19" y="407"/>
                  </a:cubicBezTo>
                  <a:cubicBezTo>
                    <a:pt x="22" y="404"/>
                    <a:pt x="22" y="404"/>
                    <a:pt x="22" y="404"/>
                  </a:cubicBezTo>
                  <a:cubicBezTo>
                    <a:pt x="18" y="404"/>
                    <a:pt x="18" y="404"/>
                    <a:pt x="18" y="404"/>
                  </a:cubicBezTo>
                  <a:cubicBezTo>
                    <a:pt x="20" y="425"/>
                    <a:pt x="20" y="425"/>
                    <a:pt x="20" y="425"/>
                  </a:cubicBezTo>
                  <a:cubicBezTo>
                    <a:pt x="20" y="426"/>
                    <a:pt x="21" y="428"/>
                    <a:pt x="22" y="428"/>
                  </a:cubicBezTo>
                  <a:cubicBezTo>
                    <a:pt x="30" y="433"/>
                    <a:pt x="30" y="433"/>
                    <a:pt x="30" y="433"/>
                  </a:cubicBezTo>
                  <a:cubicBezTo>
                    <a:pt x="32" y="430"/>
                    <a:pt x="32" y="430"/>
                    <a:pt x="32" y="430"/>
                  </a:cubicBezTo>
                  <a:cubicBezTo>
                    <a:pt x="28" y="430"/>
                    <a:pt x="28" y="430"/>
                    <a:pt x="28" y="430"/>
                  </a:cubicBezTo>
                  <a:cubicBezTo>
                    <a:pt x="28" y="430"/>
                    <a:pt x="28" y="430"/>
                    <a:pt x="28" y="430"/>
                  </a:cubicBezTo>
                  <a:cubicBezTo>
                    <a:pt x="28" y="431"/>
                    <a:pt x="28" y="431"/>
                    <a:pt x="28" y="431"/>
                  </a:cubicBezTo>
                  <a:cubicBezTo>
                    <a:pt x="29" y="432"/>
                    <a:pt x="29" y="436"/>
                    <a:pt x="30" y="440"/>
                  </a:cubicBezTo>
                  <a:cubicBezTo>
                    <a:pt x="31" y="441"/>
                    <a:pt x="31" y="443"/>
                    <a:pt x="31" y="445"/>
                  </a:cubicBezTo>
                  <a:cubicBezTo>
                    <a:pt x="31" y="445"/>
                    <a:pt x="31" y="446"/>
                    <a:pt x="32" y="446"/>
                  </a:cubicBezTo>
                  <a:cubicBezTo>
                    <a:pt x="32" y="447"/>
                    <a:pt x="32" y="447"/>
                    <a:pt x="32" y="447"/>
                  </a:cubicBezTo>
                  <a:cubicBezTo>
                    <a:pt x="32" y="447"/>
                    <a:pt x="32" y="447"/>
                    <a:pt x="32" y="447"/>
                  </a:cubicBezTo>
                  <a:cubicBezTo>
                    <a:pt x="34" y="447"/>
                    <a:pt x="34" y="447"/>
                    <a:pt x="34" y="447"/>
                  </a:cubicBezTo>
                  <a:cubicBezTo>
                    <a:pt x="32" y="447"/>
                    <a:pt x="32" y="447"/>
                    <a:pt x="32" y="447"/>
                  </a:cubicBezTo>
                  <a:cubicBezTo>
                    <a:pt x="32" y="447"/>
                    <a:pt x="32" y="447"/>
                    <a:pt x="32" y="447"/>
                  </a:cubicBezTo>
                  <a:cubicBezTo>
                    <a:pt x="34" y="447"/>
                    <a:pt x="34" y="447"/>
                    <a:pt x="34" y="447"/>
                  </a:cubicBezTo>
                  <a:cubicBezTo>
                    <a:pt x="32" y="447"/>
                    <a:pt x="32" y="447"/>
                    <a:pt x="32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2" y="446"/>
                    <a:pt x="32" y="446"/>
                    <a:pt x="32" y="446"/>
                  </a:cubicBezTo>
                  <a:cubicBezTo>
                    <a:pt x="32" y="447"/>
                    <a:pt x="32" y="447"/>
                    <a:pt x="32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2" y="446"/>
                    <a:pt x="32" y="446"/>
                    <a:pt x="32" y="446"/>
                  </a:cubicBezTo>
                  <a:cubicBezTo>
                    <a:pt x="36" y="447"/>
                    <a:pt x="36" y="447"/>
                    <a:pt x="36" y="447"/>
                  </a:cubicBezTo>
                  <a:cubicBezTo>
                    <a:pt x="32" y="445"/>
                    <a:pt x="32" y="445"/>
                    <a:pt x="32" y="445"/>
                  </a:cubicBezTo>
                  <a:cubicBezTo>
                    <a:pt x="32" y="446"/>
                    <a:pt x="32" y="446"/>
                    <a:pt x="32" y="446"/>
                  </a:cubicBezTo>
                  <a:cubicBezTo>
                    <a:pt x="36" y="447"/>
                    <a:pt x="36" y="447"/>
                    <a:pt x="36" y="447"/>
                  </a:cubicBezTo>
                  <a:cubicBezTo>
                    <a:pt x="32" y="445"/>
                    <a:pt x="32" y="445"/>
                    <a:pt x="32" y="445"/>
                  </a:cubicBezTo>
                  <a:cubicBezTo>
                    <a:pt x="31" y="447"/>
                    <a:pt x="32" y="449"/>
                    <a:pt x="34" y="451"/>
                  </a:cubicBezTo>
                  <a:cubicBezTo>
                    <a:pt x="34" y="451"/>
                    <a:pt x="34" y="451"/>
                    <a:pt x="34" y="451"/>
                  </a:cubicBezTo>
                  <a:cubicBezTo>
                    <a:pt x="48" y="478"/>
                    <a:pt x="48" y="478"/>
                    <a:pt x="48" y="478"/>
                  </a:cubicBezTo>
                  <a:cubicBezTo>
                    <a:pt x="48" y="478"/>
                    <a:pt x="49" y="479"/>
                    <a:pt x="50" y="479"/>
                  </a:cubicBezTo>
                  <a:cubicBezTo>
                    <a:pt x="56" y="483"/>
                    <a:pt x="56" y="483"/>
                    <a:pt x="56" y="483"/>
                  </a:cubicBezTo>
                  <a:cubicBezTo>
                    <a:pt x="58" y="479"/>
                    <a:pt x="58" y="479"/>
                    <a:pt x="58" y="479"/>
                  </a:cubicBezTo>
                  <a:cubicBezTo>
                    <a:pt x="54" y="477"/>
                    <a:pt x="54" y="477"/>
                    <a:pt x="54" y="477"/>
                  </a:cubicBezTo>
                  <a:cubicBezTo>
                    <a:pt x="53" y="478"/>
                    <a:pt x="54" y="479"/>
                    <a:pt x="53" y="479"/>
                  </a:cubicBezTo>
                  <a:cubicBezTo>
                    <a:pt x="53" y="480"/>
                    <a:pt x="54" y="480"/>
                    <a:pt x="54" y="481"/>
                  </a:cubicBezTo>
                  <a:cubicBezTo>
                    <a:pt x="54" y="481"/>
                    <a:pt x="54" y="482"/>
                    <a:pt x="54" y="482"/>
                  </a:cubicBezTo>
                  <a:cubicBezTo>
                    <a:pt x="55" y="483"/>
                    <a:pt x="55" y="484"/>
                    <a:pt x="56" y="485"/>
                  </a:cubicBezTo>
                  <a:cubicBezTo>
                    <a:pt x="60" y="490"/>
                    <a:pt x="66" y="499"/>
                    <a:pt x="72" y="506"/>
                  </a:cubicBezTo>
                  <a:cubicBezTo>
                    <a:pt x="75" y="510"/>
                    <a:pt x="78" y="514"/>
                    <a:pt x="79" y="517"/>
                  </a:cubicBezTo>
                  <a:cubicBezTo>
                    <a:pt x="80" y="518"/>
                    <a:pt x="81" y="519"/>
                    <a:pt x="82" y="520"/>
                  </a:cubicBezTo>
                  <a:cubicBezTo>
                    <a:pt x="82" y="520"/>
                    <a:pt x="82" y="521"/>
                    <a:pt x="82" y="521"/>
                  </a:cubicBezTo>
                  <a:cubicBezTo>
                    <a:pt x="82" y="521"/>
                    <a:pt x="82" y="521"/>
                    <a:pt x="82" y="521"/>
                  </a:cubicBezTo>
                  <a:cubicBezTo>
                    <a:pt x="84" y="520"/>
                    <a:pt x="84" y="520"/>
                    <a:pt x="84" y="520"/>
                  </a:cubicBezTo>
                  <a:cubicBezTo>
                    <a:pt x="82" y="520"/>
                    <a:pt x="82" y="520"/>
                    <a:pt x="82" y="520"/>
                  </a:cubicBezTo>
                  <a:cubicBezTo>
                    <a:pt x="82" y="521"/>
                    <a:pt x="82" y="521"/>
                    <a:pt x="82" y="521"/>
                  </a:cubicBezTo>
                  <a:cubicBezTo>
                    <a:pt x="84" y="520"/>
                    <a:pt x="84" y="520"/>
                    <a:pt x="84" y="520"/>
                  </a:cubicBezTo>
                  <a:cubicBezTo>
                    <a:pt x="82" y="520"/>
                    <a:pt x="82" y="520"/>
                    <a:pt x="82" y="520"/>
                  </a:cubicBezTo>
                  <a:cubicBezTo>
                    <a:pt x="86" y="519"/>
                    <a:pt x="86" y="519"/>
                    <a:pt x="86" y="519"/>
                  </a:cubicBezTo>
                  <a:cubicBezTo>
                    <a:pt x="82" y="519"/>
                    <a:pt x="82" y="519"/>
                    <a:pt x="82" y="519"/>
                  </a:cubicBezTo>
                  <a:cubicBezTo>
                    <a:pt x="82" y="520"/>
                    <a:pt x="82" y="520"/>
                    <a:pt x="82" y="520"/>
                  </a:cubicBezTo>
                  <a:cubicBezTo>
                    <a:pt x="86" y="519"/>
                    <a:pt x="86" y="519"/>
                    <a:pt x="86" y="519"/>
                  </a:cubicBezTo>
                  <a:cubicBezTo>
                    <a:pt x="82" y="519"/>
                    <a:pt x="82" y="519"/>
                    <a:pt x="82" y="519"/>
                  </a:cubicBezTo>
                  <a:cubicBezTo>
                    <a:pt x="86" y="519"/>
                    <a:pt x="86" y="519"/>
                    <a:pt x="86" y="519"/>
                  </a:cubicBezTo>
                  <a:cubicBezTo>
                    <a:pt x="82" y="517"/>
                    <a:pt x="82" y="517"/>
                    <a:pt x="82" y="517"/>
                  </a:cubicBezTo>
                  <a:cubicBezTo>
                    <a:pt x="82" y="518"/>
                    <a:pt x="82" y="519"/>
                    <a:pt x="82" y="519"/>
                  </a:cubicBezTo>
                  <a:cubicBezTo>
                    <a:pt x="86" y="519"/>
                    <a:pt x="86" y="519"/>
                    <a:pt x="86" y="519"/>
                  </a:cubicBezTo>
                  <a:cubicBezTo>
                    <a:pt x="82" y="517"/>
                    <a:pt x="82" y="517"/>
                    <a:pt x="82" y="517"/>
                  </a:cubicBezTo>
                  <a:cubicBezTo>
                    <a:pt x="81" y="519"/>
                    <a:pt x="82" y="522"/>
                    <a:pt x="84" y="523"/>
                  </a:cubicBezTo>
                  <a:cubicBezTo>
                    <a:pt x="97" y="531"/>
                    <a:pt x="97" y="531"/>
                    <a:pt x="97" y="531"/>
                  </a:cubicBezTo>
                  <a:cubicBezTo>
                    <a:pt x="99" y="532"/>
                    <a:pt x="101" y="531"/>
                    <a:pt x="102" y="529"/>
                  </a:cubicBezTo>
                  <a:cubicBezTo>
                    <a:pt x="104" y="527"/>
                    <a:pt x="103" y="525"/>
                    <a:pt x="101" y="52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142"/>
            <p:cNvSpPr/>
            <p:nvPr/>
          </p:nvSpPr>
          <p:spPr bwMode="auto">
            <a:xfrm>
              <a:off x="3699012" y="3051286"/>
              <a:ext cx="458788" cy="101600"/>
            </a:xfrm>
            <a:custGeom>
              <a:avLst/>
              <a:gdLst>
                <a:gd name="T0" fmla="*/ 11 w 291"/>
                <a:gd name="T1" fmla="*/ 5 h 64"/>
                <a:gd name="T2" fmla="*/ 8 w 291"/>
                <a:gd name="T3" fmla="*/ 3 h 64"/>
                <a:gd name="T4" fmla="*/ 5 w 291"/>
                <a:gd name="T5" fmla="*/ 5 h 64"/>
                <a:gd name="T6" fmla="*/ 8 w 291"/>
                <a:gd name="T7" fmla="*/ 3 h 64"/>
                <a:gd name="T8" fmla="*/ 4 w 291"/>
                <a:gd name="T9" fmla="*/ 5 h 64"/>
                <a:gd name="T10" fmla="*/ 8 w 291"/>
                <a:gd name="T11" fmla="*/ 5 h 64"/>
                <a:gd name="T12" fmla="*/ 2 w 291"/>
                <a:gd name="T13" fmla="*/ 9 h 64"/>
                <a:gd name="T14" fmla="*/ 111 w 291"/>
                <a:gd name="T15" fmla="*/ 58 h 64"/>
                <a:gd name="T16" fmla="*/ 118 w 291"/>
                <a:gd name="T17" fmla="*/ 58 h 64"/>
                <a:gd name="T18" fmla="*/ 112 w 291"/>
                <a:gd name="T19" fmla="*/ 47 h 64"/>
                <a:gd name="T20" fmla="*/ 155 w 291"/>
                <a:gd name="T21" fmla="*/ 60 h 64"/>
                <a:gd name="T22" fmla="*/ 152 w 291"/>
                <a:gd name="T23" fmla="*/ 59 h 64"/>
                <a:gd name="T24" fmla="*/ 148 w 291"/>
                <a:gd name="T25" fmla="*/ 57 h 64"/>
                <a:gd name="T26" fmla="*/ 150 w 291"/>
                <a:gd name="T27" fmla="*/ 61 h 64"/>
                <a:gd name="T28" fmla="*/ 148 w 291"/>
                <a:gd name="T29" fmla="*/ 61 h 64"/>
                <a:gd name="T30" fmla="*/ 148 w 291"/>
                <a:gd name="T31" fmla="*/ 61 h 64"/>
                <a:gd name="T32" fmla="*/ 148 w 291"/>
                <a:gd name="T33" fmla="*/ 61 h 64"/>
                <a:gd name="T34" fmla="*/ 173 w 291"/>
                <a:gd name="T35" fmla="*/ 64 h 64"/>
                <a:gd name="T36" fmla="*/ 177 w 291"/>
                <a:gd name="T37" fmla="*/ 62 h 64"/>
                <a:gd name="T38" fmla="*/ 166 w 291"/>
                <a:gd name="T39" fmla="*/ 55 h 64"/>
                <a:gd name="T40" fmla="*/ 208 w 291"/>
                <a:gd name="T41" fmla="*/ 53 h 64"/>
                <a:gd name="T42" fmla="*/ 228 w 291"/>
                <a:gd name="T43" fmla="*/ 57 h 64"/>
                <a:gd name="T44" fmla="*/ 225 w 291"/>
                <a:gd name="T45" fmla="*/ 51 h 64"/>
                <a:gd name="T46" fmla="*/ 256 w 291"/>
                <a:gd name="T47" fmla="*/ 46 h 64"/>
                <a:gd name="T48" fmla="*/ 273 w 291"/>
                <a:gd name="T49" fmla="*/ 48 h 64"/>
                <a:gd name="T50" fmla="*/ 270 w 291"/>
                <a:gd name="T51" fmla="*/ 42 h 64"/>
                <a:gd name="T52" fmla="*/ 273 w 291"/>
                <a:gd name="T53" fmla="*/ 44 h 64"/>
                <a:gd name="T54" fmla="*/ 271 w 291"/>
                <a:gd name="T55" fmla="*/ 46 h 64"/>
                <a:gd name="T56" fmla="*/ 271 w 291"/>
                <a:gd name="T57" fmla="*/ 45 h 64"/>
                <a:gd name="T58" fmla="*/ 271 w 291"/>
                <a:gd name="T59" fmla="*/ 46 h 64"/>
                <a:gd name="T60" fmla="*/ 291 w 291"/>
                <a:gd name="T61" fmla="*/ 39 h 64"/>
                <a:gd name="T62" fmla="*/ 282 w 291"/>
                <a:gd name="T63" fmla="*/ 41 h 64"/>
                <a:gd name="T64" fmla="*/ 277 w 291"/>
                <a:gd name="T65" fmla="*/ 36 h 64"/>
                <a:gd name="T66" fmla="*/ 268 w 291"/>
                <a:gd name="T67" fmla="*/ 38 h 64"/>
                <a:gd name="T68" fmla="*/ 267 w 291"/>
                <a:gd name="T69" fmla="*/ 46 h 64"/>
                <a:gd name="T70" fmla="*/ 249 w 291"/>
                <a:gd name="T71" fmla="*/ 42 h 64"/>
                <a:gd name="T72" fmla="*/ 254 w 291"/>
                <a:gd name="T73" fmla="*/ 49 h 64"/>
                <a:gd name="T74" fmla="*/ 222 w 291"/>
                <a:gd name="T75" fmla="*/ 54 h 64"/>
                <a:gd name="T76" fmla="*/ 201 w 291"/>
                <a:gd name="T77" fmla="*/ 51 h 64"/>
                <a:gd name="T78" fmla="*/ 205 w 291"/>
                <a:gd name="T79" fmla="*/ 57 h 64"/>
                <a:gd name="T80" fmla="*/ 164 w 291"/>
                <a:gd name="T81" fmla="*/ 59 h 64"/>
                <a:gd name="T82" fmla="*/ 173 w 291"/>
                <a:gd name="T83" fmla="*/ 59 h 64"/>
                <a:gd name="T84" fmla="*/ 171 w 291"/>
                <a:gd name="T85" fmla="*/ 56 h 64"/>
                <a:gd name="T86" fmla="*/ 173 w 291"/>
                <a:gd name="T87" fmla="*/ 59 h 64"/>
                <a:gd name="T88" fmla="*/ 172 w 291"/>
                <a:gd name="T89" fmla="*/ 55 h 64"/>
                <a:gd name="T90" fmla="*/ 173 w 291"/>
                <a:gd name="T91" fmla="*/ 55 h 64"/>
                <a:gd name="T92" fmla="*/ 173 w 291"/>
                <a:gd name="T93" fmla="*/ 55 h 64"/>
                <a:gd name="T94" fmla="*/ 150 w 291"/>
                <a:gd name="T95" fmla="*/ 53 h 64"/>
                <a:gd name="T96" fmla="*/ 146 w 291"/>
                <a:gd name="T97" fmla="*/ 53 h 64"/>
                <a:gd name="T98" fmla="*/ 151 w 291"/>
                <a:gd name="T99" fmla="*/ 59 h 64"/>
                <a:gd name="T100" fmla="*/ 107 w 291"/>
                <a:gd name="T101" fmla="*/ 55 h 64"/>
                <a:gd name="T102" fmla="*/ 115 w 291"/>
                <a:gd name="T103" fmla="*/ 54 h 64"/>
                <a:gd name="T104" fmla="*/ 113 w 291"/>
                <a:gd name="T105" fmla="*/ 51 h 64"/>
                <a:gd name="T106" fmla="*/ 115 w 291"/>
                <a:gd name="T107" fmla="*/ 54 h 64"/>
                <a:gd name="T108" fmla="*/ 115 w 291"/>
                <a:gd name="T109" fmla="*/ 50 h 64"/>
                <a:gd name="T110" fmla="*/ 115 w 291"/>
                <a:gd name="T111" fmla="*/ 50 h 64"/>
                <a:gd name="T112" fmla="*/ 113 w 291"/>
                <a:gd name="T113" fmla="*/ 50 h 64"/>
                <a:gd name="T114" fmla="*/ 6 w 291"/>
                <a:gd name="T115" fmla="*/ 1 h 64"/>
                <a:gd name="T116" fmla="*/ 1 w 291"/>
                <a:gd name="T117" fmla="*/ 9 h 64"/>
                <a:gd name="T118" fmla="*/ 60 w 291"/>
                <a:gd name="T119" fmla="*/ 4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64">
                  <a:moveTo>
                    <a:pt x="58" y="34"/>
                  </a:moveTo>
                  <a:cubicBezTo>
                    <a:pt x="58" y="34"/>
                    <a:pt x="55" y="32"/>
                    <a:pt x="50" y="29"/>
                  </a:cubicBezTo>
                  <a:cubicBezTo>
                    <a:pt x="43" y="25"/>
                    <a:pt x="32" y="18"/>
                    <a:pt x="23" y="13"/>
                  </a:cubicBezTo>
                  <a:cubicBezTo>
                    <a:pt x="18" y="10"/>
                    <a:pt x="14" y="7"/>
                    <a:pt x="11" y="5"/>
                  </a:cubicBezTo>
                  <a:cubicBezTo>
                    <a:pt x="10" y="4"/>
                    <a:pt x="9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8" y="21"/>
                    <a:pt x="55" y="34"/>
                  </a:cubicBezTo>
                  <a:cubicBezTo>
                    <a:pt x="68" y="40"/>
                    <a:pt x="82" y="46"/>
                    <a:pt x="93" y="51"/>
                  </a:cubicBezTo>
                  <a:cubicBezTo>
                    <a:pt x="98" y="53"/>
                    <a:pt x="103" y="55"/>
                    <a:pt x="107" y="57"/>
                  </a:cubicBezTo>
                  <a:cubicBezTo>
                    <a:pt x="108" y="57"/>
                    <a:pt x="110" y="58"/>
                    <a:pt x="111" y="58"/>
                  </a:cubicBezTo>
                  <a:cubicBezTo>
                    <a:pt x="112" y="58"/>
                    <a:pt x="113" y="59"/>
                    <a:pt x="113" y="59"/>
                  </a:cubicBezTo>
                  <a:cubicBezTo>
                    <a:pt x="114" y="59"/>
                    <a:pt x="114" y="59"/>
                    <a:pt x="115" y="59"/>
                  </a:cubicBezTo>
                  <a:cubicBezTo>
                    <a:pt x="116" y="59"/>
                    <a:pt x="116" y="59"/>
                    <a:pt x="117" y="59"/>
                  </a:cubicBezTo>
                  <a:cubicBezTo>
                    <a:pt x="117" y="59"/>
                    <a:pt x="117" y="59"/>
                    <a:pt x="118" y="58"/>
                  </a:cubicBezTo>
                  <a:cubicBezTo>
                    <a:pt x="118" y="58"/>
                    <a:pt x="119" y="57"/>
                    <a:pt x="119" y="57"/>
                  </a:cubicBezTo>
                  <a:cubicBezTo>
                    <a:pt x="120" y="56"/>
                    <a:pt x="120" y="55"/>
                    <a:pt x="120" y="54"/>
                  </a:cubicBezTo>
                  <a:cubicBezTo>
                    <a:pt x="119" y="52"/>
                    <a:pt x="119" y="52"/>
                    <a:pt x="118" y="51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0" y="51"/>
                    <a:pt x="110" y="51"/>
                    <a:pt x="110" y="51"/>
                  </a:cubicBezTo>
                  <a:cubicBezTo>
                    <a:pt x="109" y="55"/>
                    <a:pt x="109" y="55"/>
                    <a:pt x="109" y="55"/>
                  </a:cubicBezTo>
                  <a:cubicBezTo>
                    <a:pt x="150" y="63"/>
                    <a:pt x="150" y="63"/>
                    <a:pt x="150" y="63"/>
                  </a:cubicBezTo>
                  <a:cubicBezTo>
                    <a:pt x="152" y="63"/>
                    <a:pt x="154" y="62"/>
                    <a:pt x="155" y="60"/>
                  </a:cubicBezTo>
                  <a:cubicBezTo>
                    <a:pt x="156" y="58"/>
                    <a:pt x="155" y="56"/>
                    <a:pt x="153" y="55"/>
                  </a:cubicBezTo>
                  <a:cubicBezTo>
                    <a:pt x="150" y="53"/>
                    <a:pt x="150" y="53"/>
                    <a:pt x="150" y="53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52" y="59"/>
                    <a:pt x="152" y="59"/>
                    <a:pt x="152" y="59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50" y="61"/>
                    <a:pt x="150" y="61"/>
                    <a:pt x="150" y="61"/>
                  </a:cubicBezTo>
                  <a:cubicBezTo>
                    <a:pt x="151" y="60"/>
                    <a:pt x="151" y="60"/>
                    <a:pt x="152" y="59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50" y="61"/>
                    <a:pt x="150" y="61"/>
                    <a:pt x="150" y="61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9" y="61"/>
                    <a:pt x="150" y="61"/>
                    <a:pt x="150" y="61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8" y="61"/>
                    <a:pt x="149" y="61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8" y="61"/>
                    <a:pt x="148" y="61"/>
                  </a:cubicBezTo>
                  <a:cubicBezTo>
                    <a:pt x="148" y="61"/>
                    <a:pt x="149" y="61"/>
                    <a:pt x="150" y="61"/>
                  </a:cubicBezTo>
                  <a:cubicBezTo>
                    <a:pt x="152" y="62"/>
                    <a:pt x="157" y="62"/>
                    <a:pt x="162" y="63"/>
                  </a:cubicBezTo>
                  <a:cubicBezTo>
                    <a:pt x="164" y="63"/>
                    <a:pt x="166" y="63"/>
                    <a:pt x="168" y="64"/>
                  </a:cubicBezTo>
                  <a:cubicBezTo>
                    <a:pt x="170" y="64"/>
                    <a:pt x="172" y="64"/>
                    <a:pt x="173" y="64"/>
                  </a:cubicBezTo>
                  <a:cubicBezTo>
                    <a:pt x="173" y="64"/>
                    <a:pt x="173" y="64"/>
                    <a:pt x="174" y="64"/>
                  </a:cubicBezTo>
                  <a:cubicBezTo>
                    <a:pt x="174" y="64"/>
                    <a:pt x="174" y="64"/>
                    <a:pt x="175" y="64"/>
                  </a:cubicBezTo>
                  <a:cubicBezTo>
                    <a:pt x="175" y="64"/>
                    <a:pt x="175" y="63"/>
                    <a:pt x="176" y="63"/>
                  </a:cubicBezTo>
                  <a:cubicBezTo>
                    <a:pt x="176" y="63"/>
                    <a:pt x="177" y="63"/>
                    <a:pt x="177" y="62"/>
                  </a:cubicBezTo>
                  <a:cubicBezTo>
                    <a:pt x="178" y="61"/>
                    <a:pt x="178" y="60"/>
                    <a:pt x="178" y="59"/>
                  </a:cubicBezTo>
                  <a:cubicBezTo>
                    <a:pt x="177" y="57"/>
                    <a:pt x="177" y="56"/>
                    <a:pt x="176" y="56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6" y="59"/>
                    <a:pt x="166" y="59"/>
                    <a:pt x="166" y="59"/>
                  </a:cubicBezTo>
                  <a:cubicBezTo>
                    <a:pt x="205" y="61"/>
                    <a:pt x="205" y="61"/>
                    <a:pt x="205" y="61"/>
                  </a:cubicBezTo>
                  <a:cubicBezTo>
                    <a:pt x="207" y="61"/>
                    <a:pt x="209" y="60"/>
                    <a:pt x="209" y="58"/>
                  </a:cubicBezTo>
                  <a:cubicBezTo>
                    <a:pt x="210" y="57"/>
                    <a:pt x="209" y="54"/>
                    <a:pt x="208" y="53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30" y="57"/>
                    <a:pt x="231" y="55"/>
                    <a:pt x="232" y="54"/>
                  </a:cubicBezTo>
                  <a:cubicBezTo>
                    <a:pt x="232" y="52"/>
                    <a:pt x="231" y="50"/>
                    <a:pt x="230" y="49"/>
                  </a:cubicBezTo>
                  <a:cubicBezTo>
                    <a:pt x="227" y="47"/>
                    <a:pt x="227" y="47"/>
                    <a:pt x="227" y="47"/>
                  </a:cubicBezTo>
                  <a:cubicBezTo>
                    <a:pt x="225" y="51"/>
                    <a:pt x="225" y="51"/>
                    <a:pt x="225" y="51"/>
                  </a:cubicBezTo>
                  <a:cubicBezTo>
                    <a:pt x="225" y="55"/>
                    <a:pt x="225" y="55"/>
                    <a:pt x="225" y="55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6" y="54"/>
                    <a:pt x="257" y="52"/>
                    <a:pt x="258" y="51"/>
                  </a:cubicBezTo>
                  <a:cubicBezTo>
                    <a:pt x="258" y="49"/>
                    <a:pt x="258" y="47"/>
                    <a:pt x="256" y="46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49" y="47"/>
                    <a:pt x="249" y="47"/>
                    <a:pt x="249" y="47"/>
                  </a:cubicBezTo>
                  <a:cubicBezTo>
                    <a:pt x="250" y="51"/>
                    <a:pt x="250" y="51"/>
                    <a:pt x="250" y="51"/>
                  </a:cubicBezTo>
                  <a:cubicBezTo>
                    <a:pt x="273" y="48"/>
                    <a:pt x="273" y="48"/>
                    <a:pt x="273" y="48"/>
                  </a:cubicBezTo>
                  <a:cubicBezTo>
                    <a:pt x="275" y="48"/>
                    <a:pt x="276" y="46"/>
                    <a:pt x="276" y="45"/>
                  </a:cubicBezTo>
                  <a:cubicBezTo>
                    <a:pt x="277" y="43"/>
                    <a:pt x="276" y="41"/>
                    <a:pt x="275" y="40"/>
                  </a:cubicBezTo>
                  <a:cubicBezTo>
                    <a:pt x="272" y="38"/>
                    <a:pt x="272" y="38"/>
                    <a:pt x="272" y="38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2" y="46"/>
                    <a:pt x="272" y="46"/>
                    <a:pt x="272" y="46"/>
                  </a:cubicBezTo>
                  <a:cubicBezTo>
                    <a:pt x="272" y="45"/>
                    <a:pt x="273" y="45"/>
                    <a:pt x="273" y="44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2" y="46"/>
                    <a:pt x="272" y="46"/>
                    <a:pt x="272" y="46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1" y="46"/>
                    <a:pt x="271" y="46"/>
                    <a:pt x="271" y="46"/>
                  </a:cubicBezTo>
                  <a:cubicBezTo>
                    <a:pt x="272" y="46"/>
                    <a:pt x="272" y="46"/>
                    <a:pt x="272" y="46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1" y="46"/>
                    <a:pt x="271" y="46"/>
                    <a:pt x="271" y="46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46"/>
                    <a:pt x="271" y="46"/>
                    <a:pt x="271" y="46"/>
                  </a:cubicBezTo>
                  <a:cubicBezTo>
                    <a:pt x="271" y="46"/>
                    <a:pt x="271" y="46"/>
                    <a:pt x="271" y="46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46"/>
                    <a:pt x="271" y="46"/>
                    <a:pt x="271" y="46"/>
                  </a:cubicBezTo>
                  <a:cubicBezTo>
                    <a:pt x="271" y="46"/>
                    <a:pt x="272" y="46"/>
                    <a:pt x="272" y="46"/>
                  </a:cubicBezTo>
                  <a:cubicBezTo>
                    <a:pt x="274" y="45"/>
                    <a:pt x="278" y="45"/>
                    <a:pt x="281" y="44"/>
                  </a:cubicBezTo>
                  <a:cubicBezTo>
                    <a:pt x="285" y="43"/>
                    <a:pt x="287" y="43"/>
                    <a:pt x="287" y="43"/>
                  </a:cubicBezTo>
                  <a:cubicBezTo>
                    <a:pt x="289" y="42"/>
                    <a:pt x="290" y="41"/>
                    <a:pt x="291" y="39"/>
                  </a:cubicBezTo>
                  <a:cubicBezTo>
                    <a:pt x="291" y="38"/>
                    <a:pt x="290" y="36"/>
                    <a:pt x="289" y="35"/>
                  </a:cubicBezTo>
                  <a:cubicBezTo>
                    <a:pt x="287" y="34"/>
                    <a:pt x="287" y="34"/>
                    <a:pt x="287" y="34"/>
                  </a:cubicBezTo>
                  <a:cubicBezTo>
                    <a:pt x="285" y="32"/>
                    <a:pt x="282" y="33"/>
                    <a:pt x="281" y="35"/>
                  </a:cubicBezTo>
                  <a:cubicBezTo>
                    <a:pt x="279" y="37"/>
                    <a:pt x="280" y="40"/>
                    <a:pt x="282" y="41"/>
                  </a:cubicBezTo>
                  <a:cubicBezTo>
                    <a:pt x="284" y="42"/>
                    <a:pt x="284" y="42"/>
                    <a:pt x="284" y="42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4"/>
                    <a:pt x="286" y="34"/>
                    <a:pt x="286" y="34"/>
                  </a:cubicBezTo>
                  <a:cubicBezTo>
                    <a:pt x="286" y="34"/>
                    <a:pt x="282" y="35"/>
                    <a:pt x="277" y="36"/>
                  </a:cubicBezTo>
                  <a:cubicBezTo>
                    <a:pt x="275" y="36"/>
                    <a:pt x="273" y="37"/>
                    <a:pt x="271" y="37"/>
                  </a:cubicBezTo>
                  <a:cubicBezTo>
                    <a:pt x="271" y="37"/>
                    <a:pt x="270" y="38"/>
                    <a:pt x="269" y="38"/>
                  </a:cubicBezTo>
                  <a:cubicBezTo>
                    <a:pt x="268" y="38"/>
                    <a:pt x="268" y="38"/>
                    <a:pt x="268" y="38"/>
                  </a:cubicBezTo>
                  <a:cubicBezTo>
                    <a:pt x="268" y="38"/>
                    <a:pt x="268" y="38"/>
                    <a:pt x="268" y="38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67" y="39"/>
                    <a:pt x="267" y="39"/>
                    <a:pt x="266" y="40"/>
                  </a:cubicBezTo>
                  <a:cubicBezTo>
                    <a:pt x="265" y="41"/>
                    <a:pt x="265" y="42"/>
                    <a:pt x="265" y="43"/>
                  </a:cubicBezTo>
                  <a:cubicBezTo>
                    <a:pt x="266" y="44"/>
                    <a:pt x="266" y="45"/>
                    <a:pt x="267" y="46"/>
                  </a:cubicBezTo>
                  <a:cubicBezTo>
                    <a:pt x="270" y="47"/>
                    <a:pt x="270" y="47"/>
                    <a:pt x="270" y="47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39"/>
                    <a:pt x="272" y="39"/>
                    <a:pt x="272" y="39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7" y="42"/>
                    <a:pt x="245" y="44"/>
                    <a:pt x="245" y="46"/>
                  </a:cubicBezTo>
                  <a:cubicBezTo>
                    <a:pt x="245" y="47"/>
                    <a:pt x="245" y="49"/>
                    <a:pt x="247" y="50"/>
                  </a:cubicBezTo>
                  <a:cubicBezTo>
                    <a:pt x="252" y="53"/>
                    <a:pt x="252" y="53"/>
                    <a:pt x="252" y="53"/>
                  </a:cubicBezTo>
                  <a:cubicBezTo>
                    <a:pt x="254" y="49"/>
                    <a:pt x="254" y="49"/>
                    <a:pt x="254" y="49"/>
                  </a:cubicBezTo>
                  <a:cubicBezTo>
                    <a:pt x="254" y="45"/>
                    <a:pt x="254" y="45"/>
                    <a:pt x="254" y="45"/>
                  </a:cubicBezTo>
                  <a:cubicBezTo>
                    <a:pt x="224" y="47"/>
                    <a:pt x="224" y="47"/>
                    <a:pt x="224" y="47"/>
                  </a:cubicBezTo>
                  <a:cubicBezTo>
                    <a:pt x="223" y="47"/>
                    <a:pt x="221" y="48"/>
                    <a:pt x="220" y="50"/>
                  </a:cubicBezTo>
                  <a:cubicBezTo>
                    <a:pt x="220" y="52"/>
                    <a:pt x="221" y="53"/>
                    <a:pt x="222" y="54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8" y="53"/>
                    <a:pt x="228" y="53"/>
                    <a:pt x="228" y="53"/>
                  </a:cubicBezTo>
                  <a:cubicBezTo>
                    <a:pt x="227" y="48"/>
                    <a:pt x="227" y="48"/>
                    <a:pt x="227" y="48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0" y="51"/>
                    <a:pt x="198" y="52"/>
                    <a:pt x="198" y="54"/>
                  </a:cubicBezTo>
                  <a:cubicBezTo>
                    <a:pt x="197" y="56"/>
                    <a:pt x="198" y="58"/>
                    <a:pt x="200" y="59"/>
                  </a:cubicBezTo>
                  <a:cubicBezTo>
                    <a:pt x="203" y="61"/>
                    <a:pt x="203" y="61"/>
                    <a:pt x="203" y="61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5" y="53"/>
                    <a:pt x="205" y="53"/>
                    <a:pt x="205" y="53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5" y="51"/>
                    <a:pt x="163" y="52"/>
                    <a:pt x="162" y="54"/>
                  </a:cubicBezTo>
                  <a:cubicBezTo>
                    <a:pt x="162" y="56"/>
                    <a:pt x="162" y="58"/>
                    <a:pt x="164" y="59"/>
                  </a:cubicBezTo>
                  <a:cubicBezTo>
                    <a:pt x="171" y="63"/>
                    <a:pt x="171" y="63"/>
                    <a:pt x="171" y="63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73" y="59"/>
                    <a:pt x="173" y="59"/>
                    <a:pt x="173" y="59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6"/>
                    <a:pt x="170" y="56"/>
                    <a:pt x="170" y="57"/>
                  </a:cubicBezTo>
                  <a:cubicBezTo>
                    <a:pt x="173" y="59"/>
                    <a:pt x="173" y="59"/>
                    <a:pt x="173" y="59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3" y="59"/>
                    <a:pt x="173" y="59"/>
                    <a:pt x="173" y="59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6"/>
                    <a:pt x="171" y="56"/>
                  </a:cubicBezTo>
                  <a:cubicBezTo>
                    <a:pt x="173" y="59"/>
                    <a:pt x="173" y="59"/>
                    <a:pt x="173" y="59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8"/>
                    <a:pt x="173" y="58"/>
                    <a:pt x="173" y="58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8"/>
                    <a:pt x="173" y="58"/>
                    <a:pt x="173" y="58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2" y="55"/>
                    <a:pt x="170" y="55"/>
                    <a:pt x="168" y="55"/>
                  </a:cubicBezTo>
                  <a:cubicBezTo>
                    <a:pt x="165" y="55"/>
                    <a:pt x="160" y="54"/>
                    <a:pt x="157" y="53"/>
                  </a:cubicBezTo>
                  <a:cubicBezTo>
                    <a:pt x="155" y="53"/>
                    <a:pt x="153" y="53"/>
                    <a:pt x="152" y="53"/>
                  </a:cubicBezTo>
                  <a:cubicBezTo>
                    <a:pt x="151" y="53"/>
                    <a:pt x="150" y="53"/>
                    <a:pt x="150" y="53"/>
                  </a:cubicBezTo>
                  <a:cubicBezTo>
                    <a:pt x="149" y="53"/>
                    <a:pt x="149" y="53"/>
                    <a:pt x="148" y="53"/>
                  </a:cubicBezTo>
                  <a:cubicBezTo>
                    <a:pt x="148" y="53"/>
                    <a:pt x="148" y="53"/>
                    <a:pt x="148" y="53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46" y="53"/>
                    <a:pt x="146" y="53"/>
                    <a:pt x="146" y="53"/>
                  </a:cubicBezTo>
                  <a:cubicBezTo>
                    <a:pt x="145" y="54"/>
                    <a:pt x="145" y="54"/>
                    <a:pt x="144" y="55"/>
                  </a:cubicBezTo>
                  <a:cubicBezTo>
                    <a:pt x="143" y="57"/>
                    <a:pt x="144" y="59"/>
                    <a:pt x="146" y="61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51" y="59"/>
                    <a:pt x="151" y="59"/>
                    <a:pt x="151" y="59"/>
                  </a:cubicBezTo>
                  <a:cubicBezTo>
                    <a:pt x="152" y="54"/>
                    <a:pt x="152" y="54"/>
                    <a:pt x="152" y="54"/>
                  </a:cubicBezTo>
                  <a:cubicBezTo>
                    <a:pt x="111" y="47"/>
                    <a:pt x="111" y="47"/>
                    <a:pt x="111" y="47"/>
                  </a:cubicBezTo>
                  <a:cubicBezTo>
                    <a:pt x="109" y="46"/>
                    <a:pt x="107" y="47"/>
                    <a:pt x="106" y="49"/>
                  </a:cubicBezTo>
                  <a:cubicBezTo>
                    <a:pt x="105" y="51"/>
                    <a:pt x="106" y="53"/>
                    <a:pt x="107" y="55"/>
                  </a:cubicBezTo>
                  <a:cubicBezTo>
                    <a:pt x="113" y="58"/>
                    <a:pt x="113" y="58"/>
                    <a:pt x="113" y="58"/>
                  </a:cubicBezTo>
                  <a:cubicBezTo>
                    <a:pt x="116" y="55"/>
                    <a:pt x="116" y="55"/>
                    <a:pt x="116" y="55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2" y="52"/>
                    <a:pt x="112" y="52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4" y="51"/>
                    <a:pt x="114" y="51"/>
                    <a:pt x="113" y="51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0"/>
                    <a:pt x="114" y="50"/>
                    <a:pt x="113" y="50"/>
                  </a:cubicBezTo>
                  <a:cubicBezTo>
                    <a:pt x="109" y="48"/>
                    <a:pt x="99" y="44"/>
                    <a:pt x="88" y="40"/>
                  </a:cubicBezTo>
                  <a:cubicBezTo>
                    <a:pt x="72" y="32"/>
                    <a:pt x="51" y="23"/>
                    <a:pt x="35" y="15"/>
                  </a:cubicBezTo>
                  <a:cubicBezTo>
                    <a:pt x="27" y="11"/>
                    <a:pt x="19" y="8"/>
                    <a:pt x="14" y="5"/>
                  </a:cubicBezTo>
                  <a:cubicBezTo>
                    <a:pt x="9" y="3"/>
                    <a:pt x="6" y="1"/>
                    <a:pt x="6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2" y="9"/>
                    <a:pt x="2" y="10"/>
                    <a:pt x="3" y="10"/>
                  </a:cubicBezTo>
                  <a:cubicBezTo>
                    <a:pt x="6" y="12"/>
                    <a:pt x="10" y="15"/>
                    <a:pt x="15" y="18"/>
                  </a:cubicBezTo>
                  <a:cubicBezTo>
                    <a:pt x="31" y="28"/>
                    <a:pt x="54" y="41"/>
                    <a:pt x="54" y="41"/>
                  </a:cubicBezTo>
                  <a:cubicBezTo>
                    <a:pt x="56" y="43"/>
                    <a:pt x="59" y="42"/>
                    <a:pt x="60" y="40"/>
                  </a:cubicBezTo>
                  <a:cubicBezTo>
                    <a:pt x="61" y="38"/>
                    <a:pt x="60" y="35"/>
                    <a:pt x="5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143"/>
            <p:cNvSpPr/>
            <p:nvPr/>
          </p:nvSpPr>
          <p:spPr bwMode="auto">
            <a:xfrm>
              <a:off x="3619637" y="3114786"/>
              <a:ext cx="587375" cy="136525"/>
            </a:xfrm>
            <a:custGeom>
              <a:avLst/>
              <a:gdLst>
                <a:gd name="T0" fmla="*/ 117 w 374"/>
                <a:gd name="T1" fmla="*/ 75 h 87"/>
                <a:gd name="T2" fmla="*/ 117 w 374"/>
                <a:gd name="T3" fmla="*/ 70 h 87"/>
                <a:gd name="T4" fmla="*/ 115 w 374"/>
                <a:gd name="T5" fmla="*/ 71 h 87"/>
                <a:gd name="T6" fmla="*/ 114 w 374"/>
                <a:gd name="T7" fmla="*/ 71 h 87"/>
                <a:gd name="T8" fmla="*/ 114 w 374"/>
                <a:gd name="T9" fmla="*/ 72 h 87"/>
                <a:gd name="T10" fmla="*/ 114 w 374"/>
                <a:gd name="T11" fmla="*/ 72 h 87"/>
                <a:gd name="T12" fmla="*/ 162 w 374"/>
                <a:gd name="T13" fmla="*/ 85 h 87"/>
                <a:gd name="T14" fmla="*/ 164 w 374"/>
                <a:gd name="T15" fmla="*/ 86 h 87"/>
                <a:gd name="T16" fmla="*/ 152 w 374"/>
                <a:gd name="T17" fmla="*/ 74 h 87"/>
                <a:gd name="T18" fmla="*/ 194 w 374"/>
                <a:gd name="T19" fmla="*/ 75 h 87"/>
                <a:gd name="T20" fmla="*/ 224 w 374"/>
                <a:gd name="T21" fmla="*/ 77 h 87"/>
                <a:gd name="T22" fmla="*/ 247 w 374"/>
                <a:gd name="T23" fmla="*/ 82 h 87"/>
                <a:gd name="T24" fmla="*/ 240 w 374"/>
                <a:gd name="T25" fmla="*/ 79 h 87"/>
                <a:gd name="T26" fmla="*/ 240 w 374"/>
                <a:gd name="T27" fmla="*/ 79 h 87"/>
                <a:gd name="T28" fmla="*/ 240 w 374"/>
                <a:gd name="T29" fmla="*/ 80 h 87"/>
                <a:gd name="T30" fmla="*/ 242 w 374"/>
                <a:gd name="T31" fmla="*/ 83 h 87"/>
                <a:gd name="T32" fmla="*/ 273 w 374"/>
                <a:gd name="T33" fmla="*/ 76 h 87"/>
                <a:gd name="T34" fmla="*/ 293 w 374"/>
                <a:gd name="T35" fmla="*/ 74 h 87"/>
                <a:gd name="T36" fmla="*/ 290 w 374"/>
                <a:gd name="T37" fmla="*/ 79 h 87"/>
                <a:gd name="T38" fmla="*/ 289 w 374"/>
                <a:gd name="T39" fmla="*/ 79 h 87"/>
                <a:gd name="T40" fmla="*/ 289 w 374"/>
                <a:gd name="T41" fmla="*/ 79 h 87"/>
                <a:gd name="T42" fmla="*/ 306 w 374"/>
                <a:gd name="T43" fmla="*/ 77 h 87"/>
                <a:gd name="T44" fmla="*/ 315 w 374"/>
                <a:gd name="T45" fmla="*/ 71 h 87"/>
                <a:gd name="T46" fmla="*/ 339 w 374"/>
                <a:gd name="T47" fmla="*/ 61 h 87"/>
                <a:gd name="T48" fmla="*/ 340 w 374"/>
                <a:gd name="T49" fmla="*/ 67 h 87"/>
                <a:gd name="T50" fmla="*/ 339 w 374"/>
                <a:gd name="T51" fmla="*/ 68 h 87"/>
                <a:gd name="T52" fmla="*/ 338 w 374"/>
                <a:gd name="T53" fmla="*/ 69 h 87"/>
                <a:gd name="T54" fmla="*/ 353 w 374"/>
                <a:gd name="T55" fmla="*/ 66 h 87"/>
                <a:gd name="T56" fmla="*/ 356 w 374"/>
                <a:gd name="T57" fmla="*/ 59 h 87"/>
                <a:gd name="T58" fmla="*/ 369 w 374"/>
                <a:gd name="T59" fmla="*/ 49 h 87"/>
                <a:gd name="T60" fmla="*/ 367 w 374"/>
                <a:gd name="T61" fmla="*/ 28 h 87"/>
                <a:gd name="T62" fmla="*/ 353 w 374"/>
                <a:gd name="T63" fmla="*/ 9 h 87"/>
                <a:gd name="T64" fmla="*/ 362 w 374"/>
                <a:gd name="T65" fmla="*/ 52 h 87"/>
                <a:gd name="T66" fmla="*/ 354 w 374"/>
                <a:gd name="T67" fmla="*/ 56 h 87"/>
                <a:gd name="T68" fmla="*/ 358 w 374"/>
                <a:gd name="T69" fmla="*/ 57 h 87"/>
                <a:gd name="T70" fmla="*/ 335 w 374"/>
                <a:gd name="T71" fmla="*/ 61 h 87"/>
                <a:gd name="T72" fmla="*/ 337 w 374"/>
                <a:gd name="T73" fmla="*/ 70 h 87"/>
                <a:gd name="T74" fmla="*/ 312 w 374"/>
                <a:gd name="T75" fmla="*/ 75 h 87"/>
                <a:gd name="T76" fmla="*/ 291 w 374"/>
                <a:gd name="T77" fmla="*/ 70 h 87"/>
                <a:gd name="T78" fmla="*/ 285 w 374"/>
                <a:gd name="T79" fmla="*/ 72 h 87"/>
                <a:gd name="T80" fmla="*/ 291 w 374"/>
                <a:gd name="T81" fmla="*/ 77 h 87"/>
                <a:gd name="T82" fmla="*/ 269 w 374"/>
                <a:gd name="T83" fmla="*/ 84 h 87"/>
                <a:gd name="T84" fmla="*/ 240 w 374"/>
                <a:gd name="T85" fmla="*/ 74 h 87"/>
                <a:gd name="T86" fmla="*/ 238 w 374"/>
                <a:gd name="T87" fmla="*/ 82 h 87"/>
                <a:gd name="T88" fmla="*/ 215 w 374"/>
                <a:gd name="T89" fmla="*/ 78 h 87"/>
                <a:gd name="T90" fmla="*/ 192 w 374"/>
                <a:gd name="T91" fmla="*/ 74 h 87"/>
                <a:gd name="T92" fmla="*/ 199 w 374"/>
                <a:gd name="T93" fmla="*/ 78 h 87"/>
                <a:gd name="T94" fmla="*/ 164 w 374"/>
                <a:gd name="T95" fmla="*/ 81 h 87"/>
                <a:gd name="T96" fmla="*/ 164 w 374"/>
                <a:gd name="T97" fmla="*/ 81 h 87"/>
                <a:gd name="T98" fmla="*/ 164 w 374"/>
                <a:gd name="T99" fmla="*/ 81 h 87"/>
                <a:gd name="T100" fmla="*/ 164 w 374"/>
                <a:gd name="T101" fmla="*/ 81 h 87"/>
                <a:gd name="T102" fmla="*/ 164 w 374"/>
                <a:gd name="T103" fmla="*/ 80 h 87"/>
                <a:gd name="T104" fmla="*/ 118 w 374"/>
                <a:gd name="T105" fmla="*/ 64 h 87"/>
                <a:gd name="T106" fmla="*/ 110 w 374"/>
                <a:gd name="T107" fmla="*/ 65 h 87"/>
                <a:gd name="T108" fmla="*/ 7 w 374"/>
                <a:gd name="T109" fmla="*/ 14 h 87"/>
                <a:gd name="T110" fmla="*/ 58 w 374"/>
                <a:gd name="T111" fmla="*/ 4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4" h="87">
                  <a:moveTo>
                    <a:pt x="58" y="46"/>
                  </a:moveTo>
                  <a:cubicBezTo>
                    <a:pt x="7" y="14"/>
                    <a:pt x="7" y="14"/>
                    <a:pt x="7" y="14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75"/>
                    <a:pt x="121" y="75"/>
                    <a:pt x="122" y="73"/>
                  </a:cubicBezTo>
                  <a:cubicBezTo>
                    <a:pt x="123" y="71"/>
                    <a:pt x="123" y="68"/>
                    <a:pt x="121" y="67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3" y="67"/>
                    <a:pt x="113" y="67"/>
                    <a:pt x="113" y="67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3" y="67"/>
                    <a:pt x="113" y="67"/>
                    <a:pt x="113" y="67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6" y="71"/>
                    <a:pt x="117" y="70"/>
                    <a:pt x="117" y="70"/>
                  </a:cubicBezTo>
                  <a:cubicBezTo>
                    <a:pt x="113" y="67"/>
                    <a:pt x="113" y="67"/>
                    <a:pt x="113" y="67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4" y="68"/>
                    <a:pt x="114" y="68"/>
                    <a:pt x="114" y="68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1"/>
                    <a:pt x="115" y="71"/>
                    <a:pt x="115" y="71"/>
                  </a:cubicBezTo>
                  <a:cubicBezTo>
                    <a:pt x="114" y="68"/>
                    <a:pt x="114" y="68"/>
                    <a:pt x="114" y="68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69"/>
                    <a:pt x="114" y="69"/>
                    <a:pt x="114" y="69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69"/>
                    <a:pt x="114" y="69"/>
                    <a:pt x="114" y="69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5" y="72"/>
                    <a:pt x="117" y="72"/>
                  </a:cubicBezTo>
                  <a:cubicBezTo>
                    <a:pt x="123" y="74"/>
                    <a:pt x="134" y="77"/>
                    <a:pt x="144" y="80"/>
                  </a:cubicBezTo>
                  <a:cubicBezTo>
                    <a:pt x="149" y="81"/>
                    <a:pt x="153" y="83"/>
                    <a:pt x="157" y="84"/>
                  </a:cubicBezTo>
                  <a:cubicBezTo>
                    <a:pt x="158" y="84"/>
                    <a:pt x="160" y="85"/>
                    <a:pt x="161" y="85"/>
                  </a:cubicBezTo>
                  <a:cubicBezTo>
                    <a:pt x="161" y="85"/>
                    <a:pt x="162" y="85"/>
                    <a:pt x="162" y="85"/>
                  </a:cubicBezTo>
                  <a:cubicBezTo>
                    <a:pt x="162" y="86"/>
                    <a:pt x="162" y="86"/>
                    <a:pt x="162" y="86"/>
                  </a:cubicBezTo>
                  <a:cubicBezTo>
                    <a:pt x="163" y="86"/>
                    <a:pt x="163" y="86"/>
                    <a:pt x="163" y="86"/>
                  </a:cubicBezTo>
                  <a:cubicBezTo>
                    <a:pt x="163" y="86"/>
                    <a:pt x="163" y="86"/>
                    <a:pt x="163" y="86"/>
                  </a:cubicBezTo>
                  <a:cubicBezTo>
                    <a:pt x="163" y="86"/>
                    <a:pt x="163" y="86"/>
                    <a:pt x="164" y="86"/>
                  </a:cubicBezTo>
                  <a:cubicBezTo>
                    <a:pt x="164" y="86"/>
                    <a:pt x="164" y="86"/>
                    <a:pt x="164" y="86"/>
                  </a:cubicBezTo>
                  <a:cubicBezTo>
                    <a:pt x="165" y="86"/>
                    <a:pt x="165" y="85"/>
                    <a:pt x="166" y="85"/>
                  </a:cubicBezTo>
                  <a:cubicBezTo>
                    <a:pt x="167" y="84"/>
                    <a:pt x="168" y="83"/>
                    <a:pt x="168" y="81"/>
                  </a:cubicBezTo>
                  <a:cubicBezTo>
                    <a:pt x="168" y="80"/>
                    <a:pt x="167" y="79"/>
                    <a:pt x="166" y="78"/>
                  </a:cubicBezTo>
                  <a:cubicBezTo>
                    <a:pt x="154" y="70"/>
                    <a:pt x="154" y="70"/>
                    <a:pt x="154" y="70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1" y="78"/>
                    <a:pt x="151" y="78"/>
                    <a:pt x="151" y="78"/>
                  </a:cubicBezTo>
                  <a:cubicBezTo>
                    <a:pt x="198" y="87"/>
                    <a:pt x="198" y="87"/>
                    <a:pt x="198" y="87"/>
                  </a:cubicBezTo>
                  <a:cubicBezTo>
                    <a:pt x="200" y="87"/>
                    <a:pt x="202" y="86"/>
                    <a:pt x="203" y="84"/>
                  </a:cubicBezTo>
                  <a:cubicBezTo>
                    <a:pt x="203" y="82"/>
                    <a:pt x="203" y="80"/>
                    <a:pt x="201" y="79"/>
                  </a:cubicBezTo>
                  <a:cubicBezTo>
                    <a:pt x="194" y="75"/>
                    <a:pt x="194" y="75"/>
                    <a:pt x="194" y="75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221" y="85"/>
                    <a:pt x="221" y="85"/>
                    <a:pt x="221" y="85"/>
                  </a:cubicBezTo>
                  <a:cubicBezTo>
                    <a:pt x="223" y="85"/>
                    <a:pt x="225" y="84"/>
                    <a:pt x="225" y="82"/>
                  </a:cubicBezTo>
                  <a:cubicBezTo>
                    <a:pt x="226" y="80"/>
                    <a:pt x="225" y="78"/>
                    <a:pt x="224" y="77"/>
                  </a:cubicBezTo>
                  <a:cubicBezTo>
                    <a:pt x="222" y="76"/>
                    <a:pt x="222" y="76"/>
                    <a:pt x="222" y="76"/>
                  </a:cubicBezTo>
                  <a:cubicBezTo>
                    <a:pt x="219" y="80"/>
                    <a:pt x="219" y="80"/>
                    <a:pt x="219" y="80"/>
                  </a:cubicBezTo>
                  <a:cubicBezTo>
                    <a:pt x="219" y="84"/>
                    <a:pt x="219" y="84"/>
                    <a:pt x="219" y="84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5" y="85"/>
                    <a:pt x="247" y="84"/>
                    <a:pt x="247" y="82"/>
                  </a:cubicBezTo>
                  <a:cubicBezTo>
                    <a:pt x="248" y="80"/>
                    <a:pt x="247" y="78"/>
                    <a:pt x="245" y="77"/>
                  </a:cubicBezTo>
                  <a:cubicBezTo>
                    <a:pt x="242" y="75"/>
                    <a:pt x="242" y="75"/>
                    <a:pt x="242" y="75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43" y="81"/>
                    <a:pt x="243" y="81"/>
                    <a:pt x="243" y="81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42" y="82"/>
                    <a:pt x="242" y="82"/>
                    <a:pt x="242" y="82"/>
                  </a:cubicBezTo>
                  <a:cubicBezTo>
                    <a:pt x="243" y="82"/>
                    <a:pt x="243" y="82"/>
                    <a:pt x="243" y="81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42" y="82"/>
                    <a:pt x="242" y="82"/>
                    <a:pt x="242" y="82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41" y="83"/>
                    <a:pt x="241" y="83"/>
                    <a:pt x="241" y="83"/>
                  </a:cubicBezTo>
                  <a:cubicBezTo>
                    <a:pt x="241" y="83"/>
                    <a:pt x="242" y="83"/>
                    <a:pt x="242" y="82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41" y="83"/>
                    <a:pt x="241" y="83"/>
                    <a:pt x="241" y="83"/>
                  </a:cubicBezTo>
                  <a:cubicBezTo>
                    <a:pt x="240" y="80"/>
                    <a:pt x="240" y="80"/>
                    <a:pt x="240" y="80"/>
                  </a:cubicBezTo>
                  <a:cubicBezTo>
                    <a:pt x="241" y="83"/>
                    <a:pt x="241" y="83"/>
                    <a:pt x="241" y="83"/>
                  </a:cubicBezTo>
                  <a:cubicBezTo>
                    <a:pt x="241" y="83"/>
                    <a:pt x="241" y="83"/>
                    <a:pt x="241" y="83"/>
                  </a:cubicBezTo>
                  <a:cubicBezTo>
                    <a:pt x="240" y="80"/>
                    <a:pt x="240" y="80"/>
                    <a:pt x="240" y="80"/>
                  </a:cubicBezTo>
                  <a:cubicBezTo>
                    <a:pt x="241" y="83"/>
                    <a:pt x="241" y="83"/>
                    <a:pt x="241" y="83"/>
                  </a:cubicBezTo>
                  <a:cubicBezTo>
                    <a:pt x="241" y="83"/>
                    <a:pt x="241" y="83"/>
                    <a:pt x="242" y="83"/>
                  </a:cubicBezTo>
                  <a:cubicBezTo>
                    <a:pt x="245" y="83"/>
                    <a:pt x="253" y="83"/>
                    <a:pt x="259" y="84"/>
                  </a:cubicBezTo>
                  <a:cubicBezTo>
                    <a:pt x="265" y="84"/>
                    <a:pt x="271" y="84"/>
                    <a:pt x="271" y="84"/>
                  </a:cubicBezTo>
                  <a:cubicBezTo>
                    <a:pt x="273" y="85"/>
                    <a:pt x="275" y="83"/>
                    <a:pt x="275" y="81"/>
                  </a:cubicBezTo>
                  <a:cubicBezTo>
                    <a:pt x="276" y="80"/>
                    <a:pt x="275" y="78"/>
                    <a:pt x="273" y="76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1" y="84"/>
                    <a:pt x="271" y="84"/>
                    <a:pt x="271" y="84"/>
                  </a:cubicBezTo>
                  <a:cubicBezTo>
                    <a:pt x="291" y="81"/>
                    <a:pt x="291" y="81"/>
                    <a:pt x="291" y="81"/>
                  </a:cubicBezTo>
                  <a:cubicBezTo>
                    <a:pt x="293" y="81"/>
                    <a:pt x="294" y="80"/>
                    <a:pt x="295" y="78"/>
                  </a:cubicBezTo>
                  <a:cubicBezTo>
                    <a:pt x="295" y="76"/>
                    <a:pt x="294" y="75"/>
                    <a:pt x="293" y="74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1" y="78"/>
                    <a:pt x="291" y="78"/>
                    <a:pt x="291" y="78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0" y="79"/>
                    <a:pt x="290" y="79"/>
                    <a:pt x="290" y="79"/>
                  </a:cubicBezTo>
                  <a:cubicBezTo>
                    <a:pt x="290" y="79"/>
                    <a:pt x="291" y="78"/>
                    <a:pt x="291" y="78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0" y="79"/>
                    <a:pt x="290" y="79"/>
                    <a:pt x="290" y="79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9" y="79"/>
                    <a:pt x="289" y="79"/>
                    <a:pt x="290" y="79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9" y="79"/>
                    <a:pt x="290" y="79"/>
                    <a:pt x="290" y="79"/>
                  </a:cubicBezTo>
                  <a:cubicBezTo>
                    <a:pt x="294" y="79"/>
                    <a:pt x="300" y="78"/>
                    <a:pt x="306" y="77"/>
                  </a:cubicBezTo>
                  <a:cubicBezTo>
                    <a:pt x="311" y="76"/>
                    <a:pt x="316" y="76"/>
                    <a:pt x="316" y="76"/>
                  </a:cubicBezTo>
                  <a:cubicBezTo>
                    <a:pt x="318" y="76"/>
                    <a:pt x="319" y="74"/>
                    <a:pt x="320" y="73"/>
                  </a:cubicBezTo>
                  <a:cubicBezTo>
                    <a:pt x="320" y="71"/>
                    <a:pt x="320" y="69"/>
                    <a:pt x="318" y="68"/>
                  </a:cubicBezTo>
                  <a:cubicBezTo>
                    <a:pt x="317" y="67"/>
                    <a:pt x="317" y="67"/>
                    <a:pt x="317" y="67"/>
                  </a:cubicBezTo>
                  <a:cubicBezTo>
                    <a:pt x="315" y="71"/>
                    <a:pt x="315" y="71"/>
                    <a:pt x="315" y="71"/>
                  </a:cubicBezTo>
                  <a:cubicBezTo>
                    <a:pt x="315" y="75"/>
                    <a:pt x="315" y="75"/>
                    <a:pt x="315" y="75"/>
                  </a:cubicBezTo>
                  <a:cubicBezTo>
                    <a:pt x="340" y="70"/>
                    <a:pt x="340" y="70"/>
                    <a:pt x="340" y="70"/>
                  </a:cubicBezTo>
                  <a:cubicBezTo>
                    <a:pt x="342" y="70"/>
                    <a:pt x="343" y="69"/>
                    <a:pt x="344" y="67"/>
                  </a:cubicBezTo>
                  <a:cubicBezTo>
                    <a:pt x="344" y="65"/>
                    <a:pt x="343" y="63"/>
                    <a:pt x="342" y="63"/>
                  </a:cubicBezTo>
                  <a:cubicBezTo>
                    <a:pt x="339" y="61"/>
                    <a:pt x="339" y="61"/>
                    <a:pt x="339" y="61"/>
                  </a:cubicBezTo>
                  <a:cubicBezTo>
                    <a:pt x="337" y="65"/>
                    <a:pt x="337" y="65"/>
                    <a:pt x="337" y="65"/>
                  </a:cubicBezTo>
                  <a:cubicBezTo>
                    <a:pt x="340" y="67"/>
                    <a:pt x="340" y="67"/>
                    <a:pt x="340" y="67"/>
                  </a:cubicBezTo>
                  <a:cubicBezTo>
                    <a:pt x="337" y="65"/>
                    <a:pt x="337" y="65"/>
                    <a:pt x="337" y="65"/>
                  </a:cubicBezTo>
                  <a:cubicBezTo>
                    <a:pt x="339" y="68"/>
                    <a:pt x="339" y="68"/>
                    <a:pt x="339" y="68"/>
                  </a:cubicBezTo>
                  <a:cubicBezTo>
                    <a:pt x="339" y="68"/>
                    <a:pt x="340" y="68"/>
                    <a:pt x="340" y="67"/>
                  </a:cubicBezTo>
                  <a:cubicBezTo>
                    <a:pt x="337" y="65"/>
                    <a:pt x="337" y="65"/>
                    <a:pt x="337" y="65"/>
                  </a:cubicBezTo>
                  <a:cubicBezTo>
                    <a:pt x="339" y="68"/>
                    <a:pt x="339" y="68"/>
                    <a:pt x="339" y="68"/>
                  </a:cubicBezTo>
                  <a:cubicBezTo>
                    <a:pt x="337" y="65"/>
                    <a:pt x="337" y="65"/>
                    <a:pt x="337" y="65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9" y="68"/>
                    <a:pt x="339" y="68"/>
                    <a:pt x="339" y="68"/>
                  </a:cubicBezTo>
                  <a:cubicBezTo>
                    <a:pt x="337" y="65"/>
                    <a:pt x="337" y="65"/>
                    <a:pt x="337" y="65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8" y="67"/>
                    <a:pt x="338" y="67"/>
                    <a:pt x="338" y="67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8" y="67"/>
                    <a:pt x="338" y="67"/>
                    <a:pt x="338" y="67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8" y="69"/>
                    <a:pt x="338" y="69"/>
                    <a:pt x="338" y="69"/>
                  </a:cubicBezTo>
                  <a:cubicBezTo>
                    <a:pt x="339" y="68"/>
                    <a:pt x="341" y="68"/>
                    <a:pt x="343" y="68"/>
                  </a:cubicBezTo>
                  <a:cubicBezTo>
                    <a:pt x="346" y="67"/>
                    <a:pt x="350" y="67"/>
                    <a:pt x="353" y="66"/>
                  </a:cubicBezTo>
                  <a:cubicBezTo>
                    <a:pt x="356" y="66"/>
                    <a:pt x="359" y="65"/>
                    <a:pt x="359" y="65"/>
                  </a:cubicBezTo>
                  <a:cubicBezTo>
                    <a:pt x="361" y="65"/>
                    <a:pt x="362" y="64"/>
                    <a:pt x="362" y="62"/>
                  </a:cubicBezTo>
                  <a:cubicBezTo>
                    <a:pt x="363" y="60"/>
                    <a:pt x="362" y="58"/>
                    <a:pt x="360" y="57"/>
                  </a:cubicBezTo>
                  <a:cubicBezTo>
                    <a:pt x="358" y="56"/>
                    <a:pt x="358" y="56"/>
                    <a:pt x="358" y="56"/>
                  </a:cubicBezTo>
                  <a:cubicBezTo>
                    <a:pt x="356" y="59"/>
                    <a:pt x="356" y="59"/>
                    <a:pt x="356" y="59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69" y="57"/>
                    <a:pt x="369" y="57"/>
                    <a:pt x="369" y="57"/>
                  </a:cubicBezTo>
                  <a:cubicBezTo>
                    <a:pt x="370" y="56"/>
                    <a:pt x="371" y="55"/>
                    <a:pt x="371" y="53"/>
                  </a:cubicBezTo>
                  <a:cubicBezTo>
                    <a:pt x="371" y="52"/>
                    <a:pt x="371" y="50"/>
                    <a:pt x="369" y="49"/>
                  </a:cubicBezTo>
                  <a:cubicBezTo>
                    <a:pt x="369" y="49"/>
                    <a:pt x="369" y="49"/>
                    <a:pt x="369" y="49"/>
                  </a:cubicBezTo>
                  <a:cubicBezTo>
                    <a:pt x="367" y="53"/>
                    <a:pt x="367" y="53"/>
                    <a:pt x="367" y="53"/>
                  </a:cubicBezTo>
                  <a:cubicBezTo>
                    <a:pt x="371" y="53"/>
                    <a:pt x="371" y="53"/>
                    <a:pt x="371" y="53"/>
                  </a:cubicBezTo>
                  <a:cubicBezTo>
                    <a:pt x="374" y="35"/>
                    <a:pt x="374" y="35"/>
                    <a:pt x="374" y="35"/>
                  </a:cubicBezTo>
                  <a:cubicBezTo>
                    <a:pt x="374" y="34"/>
                    <a:pt x="373" y="32"/>
                    <a:pt x="372" y="31"/>
                  </a:cubicBezTo>
                  <a:cubicBezTo>
                    <a:pt x="367" y="28"/>
                    <a:pt x="367" y="28"/>
                    <a:pt x="367" y="28"/>
                  </a:cubicBezTo>
                  <a:cubicBezTo>
                    <a:pt x="363" y="7"/>
                    <a:pt x="363" y="7"/>
                    <a:pt x="363" y="7"/>
                  </a:cubicBezTo>
                  <a:cubicBezTo>
                    <a:pt x="363" y="6"/>
                    <a:pt x="362" y="5"/>
                    <a:pt x="361" y="4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6" y="0"/>
                    <a:pt x="353" y="1"/>
                    <a:pt x="352" y="3"/>
                  </a:cubicBezTo>
                  <a:cubicBezTo>
                    <a:pt x="350" y="5"/>
                    <a:pt x="351" y="8"/>
                    <a:pt x="353" y="9"/>
                  </a:cubicBezTo>
                  <a:cubicBezTo>
                    <a:pt x="355" y="10"/>
                    <a:pt x="355" y="10"/>
                    <a:pt x="355" y="10"/>
                  </a:cubicBezTo>
                  <a:cubicBezTo>
                    <a:pt x="359" y="31"/>
                    <a:pt x="359" y="31"/>
                    <a:pt x="359" y="31"/>
                  </a:cubicBezTo>
                  <a:cubicBezTo>
                    <a:pt x="359" y="32"/>
                    <a:pt x="360" y="34"/>
                    <a:pt x="361" y="34"/>
                  </a:cubicBezTo>
                  <a:cubicBezTo>
                    <a:pt x="365" y="37"/>
                    <a:pt x="365" y="37"/>
                    <a:pt x="365" y="37"/>
                  </a:cubicBezTo>
                  <a:cubicBezTo>
                    <a:pt x="362" y="52"/>
                    <a:pt x="362" y="52"/>
                    <a:pt x="362" y="52"/>
                  </a:cubicBezTo>
                  <a:cubicBezTo>
                    <a:pt x="362" y="54"/>
                    <a:pt x="363" y="55"/>
                    <a:pt x="364" y="56"/>
                  </a:cubicBezTo>
                  <a:cubicBezTo>
                    <a:pt x="365" y="57"/>
                    <a:pt x="365" y="57"/>
                    <a:pt x="365" y="57"/>
                  </a:cubicBezTo>
                  <a:cubicBezTo>
                    <a:pt x="367" y="53"/>
                    <a:pt x="367" y="53"/>
                    <a:pt x="367" y="53"/>
                  </a:cubicBezTo>
                  <a:cubicBezTo>
                    <a:pt x="365" y="49"/>
                    <a:pt x="365" y="49"/>
                    <a:pt x="365" y="49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2" y="56"/>
                    <a:pt x="351" y="58"/>
                    <a:pt x="351" y="59"/>
                  </a:cubicBezTo>
                  <a:cubicBezTo>
                    <a:pt x="351" y="61"/>
                    <a:pt x="352" y="62"/>
                    <a:pt x="353" y="63"/>
                  </a:cubicBezTo>
                  <a:cubicBezTo>
                    <a:pt x="356" y="65"/>
                    <a:pt x="356" y="65"/>
                    <a:pt x="356" y="65"/>
                  </a:cubicBezTo>
                  <a:cubicBezTo>
                    <a:pt x="358" y="61"/>
                    <a:pt x="358" y="61"/>
                    <a:pt x="358" y="61"/>
                  </a:cubicBezTo>
                  <a:cubicBezTo>
                    <a:pt x="358" y="57"/>
                    <a:pt x="358" y="57"/>
                    <a:pt x="358" y="57"/>
                  </a:cubicBezTo>
                  <a:cubicBezTo>
                    <a:pt x="358" y="57"/>
                    <a:pt x="352" y="57"/>
                    <a:pt x="347" y="58"/>
                  </a:cubicBezTo>
                  <a:cubicBezTo>
                    <a:pt x="344" y="59"/>
                    <a:pt x="342" y="59"/>
                    <a:pt x="340" y="60"/>
                  </a:cubicBezTo>
                  <a:cubicBezTo>
                    <a:pt x="338" y="60"/>
                    <a:pt x="338" y="60"/>
                    <a:pt x="337" y="60"/>
                  </a:cubicBezTo>
                  <a:cubicBezTo>
                    <a:pt x="336" y="60"/>
                    <a:pt x="336" y="60"/>
                    <a:pt x="336" y="60"/>
                  </a:cubicBezTo>
                  <a:cubicBezTo>
                    <a:pt x="335" y="61"/>
                    <a:pt x="335" y="61"/>
                    <a:pt x="335" y="61"/>
                  </a:cubicBezTo>
                  <a:cubicBezTo>
                    <a:pt x="334" y="61"/>
                    <a:pt x="334" y="61"/>
                    <a:pt x="334" y="61"/>
                  </a:cubicBezTo>
                  <a:cubicBezTo>
                    <a:pt x="334" y="61"/>
                    <a:pt x="334" y="61"/>
                    <a:pt x="333" y="62"/>
                  </a:cubicBezTo>
                  <a:cubicBezTo>
                    <a:pt x="333" y="63"/>
                    <a:pt x="332" y="64"/>
                    <a:pt x="333" y="66"/>
                  </a:cubicBezTo>
                  <a:cubicBezTo>
                    <a:pt x="333" y="67"/>
                    <a:pt x="334" y="68"/>
                    <a:pt x="335" y="68"/>
                  </a:cubicBezTo>
                  <a:cubicBezTo>
                    <a:pt x="337" y="70"/>
                    <a:pt x="337" y="70"/>
                    <a:pt x="337" y="70"/>
                  </a:cubicBezTo>
                  <a:cubicBezTo>
                    <a:pt x="339" y="66"/>
                    <a:pt x="339" y="66"/>
                    <a:pt x="339" y="66"/>
                  </a:cubicBezTo>
                  <a:cubicBezTo>
                    <a:pt x="339" y="62"/>
                    <a:pt x="339" y="62"/>
                    <a:pt x="339" y="62"/>
                  </a:cubicBezTo>
                  <a:cubicBezTo>
                    <a:pt x="314" y="67"/>
                    <a:pt x="314" y="67"/>
                    <a:pt x="314" y="67"/>
                  </a:cubicBezTo>
                  <a:cubicBezTo>
                    <a:pt x="312" y="67"/>
                    <a:pt x="311" y="68"/>
                    <a:pt x="310" y="70"/>
                  </a:cubicBezTo>
                  <a:cubicBezTo>
                    <a:pt x="310" y="72"/>
                    <a:pt x="311" y="74"/>
                    <a:pt x="312" y="75"/>
                  </a:cubicBezTo>
                  <a:cubicBezTo>
                    <a:pt x="313" y="75"/>
                    <a:pt x="313" y="75"/>
                    <a:pt x="313" y="75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5" y="67"/>
                    <a:pt x="315" y="67"/>
                    <a:pt x="315" y="67"/>
                  </a:cubicBezTo>
                  <a:cubicBezTo>
                    <a:pt x="315" y="67"/>
                    <a:pt x="308" y="68"/>
                    <a:pt x="301" y="69"/>
                  </a:cubicBezTo>
                  <a:cubicBezTo>
                    <a:pt x="298" y="69"/>
                    <a:pt x="294" y="70"/>
                    <a:pt x="291" y="70"/>
                  </a:cubicBezTo>
                  <a:cubicBezTo>
                    <a:pt x="290" y="70"/>
                    <a:pt x="289" y="71"/>
                    <a:pt x="288" y="71"/>
                  </a:cubicBezTo>
                  <a:cubicBezTo>
                    <a:pt x="288" y="71"/>
                    <a:pt x="287" y="71"/>
                    <a:pt x="287" y="71"/>
                  </a:cubicBezTo>
                  <a:cubicBezTo>
                    <a:pt x="286" y="71"/>
                    <a:pt x="286" y="71"/>
                    <a:pt x="286" y="71"/>
                  </a:cubicBezTo>
                  <a:cubicBezTo>
                    <a:pt x="286" y="71"/>
                    <a:pt x="286" y="71"/>
                    <a:pt x="286" y="71"/>
                  </a:cubicBezTo>
                  <a:cubicBezTo>
                    <a:pt x="285" y="72"/>
                    <a:pt x="285" y="72"/>
                    <a:pt x="285" y="72"/>
                  </a:cubicBezTo>
                  <a:cubicBezTo>
                    <a:pt x="285" y="72"/>
                    <a:pt x="284" y="72"/>
                    <a:pt x="284" y="73"/>
                  </a:cubicBezTo>
                  <a:cubicBezTo>
                    <a:pt x="283" y="74"/>
                    <a:pt x="283" y="75"/>
                    <a:pt x="283" y="76"/>
                  </a:cubicBezTo>
                  <a:cubicBezTo>
                    <a:pt x="284" y="77"/>
                    <a:pt x="284" y="78"/>
                    <a:pt x="285" y="79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90" y="73"/>
                    <a:pt x="290" y="73"/>
                    <a:pt x="290" y="73"/>
                  </a:cubicBezTo>
                  <a:cubicBezTo>
                    <a:pt x="270" y="76"/>
                    <a:pt x="270" y="76"/>
                    <a:pt x="270" y="76"/>
                  </a:cubicBezTo>
                  <a:cubicBezTo>
                    <a:pt x="268" y="76"/>
                    <a:pt x="267" y="77"/>
                    <a:pt x="267" y="79"/>
                  </a:cubicBezTo>
                  <a:cubicBezTo>
                    <a:pt x="266" y="81"/>
                    <a:pt x="267" y="83"/>
                    <a:pt x="268" y="84"/>
                  </a:cubicBezTo>
                  <a:cubicBezTo>
                    <a:pt x="269" y="84"/>
                    <a:pt x="269" y="84"/>
                    <a:pt x="269" y="84"/>
                  </a:cubicBezTo>
                  <a:cubicBezTo>
                    <a:pt x="271" y="80"/>
                    <a:pt x="271" y="80"/>
                    <a:pt x="271" y="80"/>
                  </a:cubicBezTo>
                  <a:cubicBezTo>
                    <a:pt x="271" y="76"/>
                    <a:pt x="271" y="76"/>
                    <a:pt x="271" y="76"/>
                  </a:cubicBezTo>
                  <a:cubicBezTo>
                    <a:pt x="271" y="76"/>
                    <a:pt x="266" y="75"/>
                    <a:pt x="259" y="75"/>
                  </a:cubicBezTo>
                  <a:cubicBezTo>
                    <a:pt x="253" y="75"/>
                    <a:pt x="246" y="74"/>
                    <a:pt x="242" y="74"/>
                  </a:cubicBezTo>
                  <a:cubicBezTo>
                    <a:pt x="241" y="74"/>
                    <a:pt x="241" y="74"/>
                    <a:pt x="240" y="74"/>
                  </a:cubicBezTo>
                  <a:cubicBezTo>
                    <a:pt x="240" y="74"/>
                    <a:pt x="240" y="74"/>
                    <a:pt x="239" y="74"/>
                  </a:cubicBezTo>
                  <a:cubicBezTo>
                    <a:pt x="239" y="75"/>
                    <a:pt x="239" y="75"/>
                    <a:pt x="238" y="75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37" y="75"/>
                    <a:pt x="237" y="76"/>
                    <a:pt x="236" y="76"/>
                  </a:cubicBezTo>
                  <a:cubicBezTo>
                    <a:pt x="235" y="78"/>
                    <a:pt x="236" y="81"/>
                    <a:pt x="238" y="82"/>
                  </a:cubicBezTo>
                  <a:cubicBezTo>
                    <a:pt x="241" y="84"/>
                    <a:pt x="241" y="84"/>
                    <a:pt x="241" y="84"/>
                  </a:cubicBezTo>
                  <a:cubicBezTo>
                    <a:pt x="243" y="81"/>
                    <a:pt x="243" y="81"/>
                    <a:pt x="243" y="81"/>
                  </a:cubicBezTo>
                  <a:cubicBezTo>
                    <a:pt x="243" y="77"/>
                    <a:pt x="243" y="77"/>
                    <a:pt x="243" y="77"/>
                  </a:cubicBezTo>
                  <a:cubicBezTo>
                    <a:pt x="220" y="75"/>
                    <a:pt x="220" y="75"/>
                    <a:pt x="220" y="75"/>
                  </a:cubicBezTo>
                  <a:cubicBezTo>
                    <a:pt x="218" y="75"/>
                    <a:pt x="216" y="76"/>
                    <a:pt x="215" y="78"/>
                  </a:cubicBezTo>
                  <a:cubicBezTo>
                    <a:pt x="215" y="80"/>
                    <a:pt x="215" y="82"/>
                    <a:pt x="217" y="83"/>
                  </a:cubicBezTo>
                  <a:cubicBezTo>
                    <a:pt x="219" y="85"/>
                    <a:pt x="219" y="85"/>
                    <a:pt x="219" y="85"/>
                  </a:cubicBezTo>
                  <a:cubicBezTo>
                    <a:pt x="221" y="81"/>
                    <a:pt x="221" y="81"/>
                    <a:pt x="221" y="81"/>
                  </a:cubicBezTo>
                  <a:cubicBezTo>
                    <a:pt x="222" y="77"/>
                    <a:pt x="222" y="77"/>
                    <a:pt x="222" y="77"/>
                  </a:cubicBezTo>
                  <a:cubicBezTo>
                    <a:pt x="192" y="74"/>
                    <a:pt x="192" y="74"/>
                    <a:pt x="192" y="74"/>
                  </a:cubicBezTo>
                  <a:cubicBezTo>
                    <a:pt x="190" y="74"/>
                    <a:pt x="189" y="75"/>
                    <a:pt x="188" y="77"/>
                  </a:cubicBezTo>
                  <a:cubicBezTo>
                    <a:pt x="187" y="79"/>
                    <a:pt x="188" y="81"/>
                    <a:pt x="190" y="82"/>
                  </a:cubicBezTo>
                  <a:cubicBezTo>
                    <a:pt x="196" y="86"/>
                    <a:pt x="196" y="86"/>
                    <a:pt x="196" y="86"/>
                  </a:cubicBezTo>
                  <a:cubicBezTo>
                    <a:pt x="199" y="83"/>
                    <a:pt x="199" y="83"/>
                    <a:pt x="199" y="83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152" y="70"/>
                    <a:pt x="152" y="70"/>
                    <a:pt x="152" y="70"/>
                  </a:cubicBezTo>
                  <a:cubicBezTo>
                    <a:pt x="150" y="69"/>
                    <a:pt x="148" y="70"/>
                    <a:pt x="148" y="72"/>
                  </a:cubicBezTo>
                  <a:cubicBezTo>
                    <a:pt x="147" y="74"/>
                    <a:pt x="148" y="76"/>
                    <a:pt x="149" y="78"/>
                  </a:cubicBezTo>
                  <a:cubicBezTo>
                    <a:pt x="161" y="85"/>
                    <a:pt x="161" y="85"/>
                    <a:pt x="161" y="85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7"/>
                    <a:pt x="163" y="77"/>
                    <a:pt x="163" y="77"/>
                  </a:cubicBezTo>
                  <a:cubicBezTo>
                    <a:pt x="163" y="77"/>
                    <a:pt x="162" y="77"/>
                    <a:pt x="161" y="78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3" y="77"/>
                    <a:pt x="163" y="77"/>
                    <a:pt x="163" y="77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3" y="77"/>
                    <a:pt x="163" y="77"/>
                    <a:pt x="163" y="77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0" y="76"/>
                    <a:pt x="149" y="73"/>
                    <a:pt x="138" y="69"/>
                  </a:cubicBezTo>
                  <a:cubicBezTo>
                    <a:pt x="133" y="68"/>
                    <a:pt x="128" y="66"/>
                    <a:pt x="123" y="65"/>
                  </a:cubicBezTo>
                  <a:cubicBezTo>
                    <a:pt x="121" y="64"/>
                    <a:pt x="119" y="64"/>
                    <a:pt x="118" y="64"/>
                  </a:cubicBezTo>
                  <a:cubicBezTo>
                    <a:pt x="117" y="63"/>
                    <a:pt x="116" y="63"/>
                    <a:pt x="116" y="63"/>
                  </a:cubicBezTo>
                  <a:cubicBezTo>
                    <a:pt x="115" y="63"/>
                    <a:pt x="114" y="63"/>
                    <a:pt x="114" y="63"/>
                  </a:cubicBezTo>
                  <a:cubicBezTo>
                    <a:pt x="113" y="63"/>
                    <a:pt x="113" y="63"/>
                    <a:pt x="112" y="63"/>
                  </a:cubicBezTo>
                  <a:cubicBezTo>
                    <a:pt x="112" y="63"/>
                    <a:pt x="112" y="63"/>
                    <a:pt x="111" y="64"/>
                  </a:cubicBezTo>
                  <a:cubicBezTo>
                    <a:pt x="111" y="64"/>
                    <a:pt x="110" y="64"/>
                    <a:pt x="110" y="65"/>
                  </a:cubicBezTo>
                  <a:cubicBezTo>
                    <a:pt x="108" y="67"/>
                    <a:pt x="109" y="70"/>
                    <a:pt x="111" y="71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20" y="67"/>
                    <a:pt x="120" y="67"/>
                    <a:pt x="120" y="67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5" y="13"/>
                    <a:pt x="3" y="14"/>
                    <a:pt x="1" y="16"/>
                  </a:cubicBezTo>
                  <a:cubicBezTo>
                    <a:pt x="0" y="18"/>
                    <a:pt x="1" y="21"/>
                    <a:pt x="3" y="2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6" y="55"/>
                    <a:pt x="58" y="54"/>
                    <a:pt x="60" y="52"/>
                  </a:cubicBezTo>
                  <a:cubicBezTo>
                    <a:pt x="61" y="50"/>
                    <a:pt x="60" y="47"/>
                    <a:pt x="58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144"/>
            <p:cNvSpPr/>
            <p:nvPr/>
          </p:nvSpPr>
          <p:spPr bwMode="auto">
            <a:xfrm>
              <a:off x="4256224" y="3111611"/>
              <a:ext cx="363538" cy="363538"/>
            </a:xfrm>
            <a:custGeom>
              <a:avLst/>
              <a:gdLst>
                <a:gd name="T0" fmla="*/ 230 w 231"/>
                <a:gd name="T1" fmla="*/ 118 h 231"/>
                <a:gd name="T2" fmla="*/ 114 w 231"/>
                <a:gd name="T3" fmla="*/ 230 h 231"/>
                <a:gd name="T4" fmla="*/ 2 w 231"/>
                <a:gd name="T5" fmla="*/ 113 h 231"/>
                <a:gd name="T6" fmla="*/ 118 w 231"/>
                <a:gd name="T7" fmla="*/ 1 h 231"/>
                <a:gd name="T8" fmla="*/ 230 w 231"/>
                <a:gd name="T9" fmla="*/ 11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231">
                  <a:moveTo>
                    <a:pt x="230" y="118"/>
                  </a:moveTo>
                  <a:cubicBezTo>
                    <a:pt x="229" y="181"/>
                    <a:pt x="177" y="231"/>
                    <a:pt x="114" y="230"/>
                  </a:cubicBezTo>
                  <a:cubicBezTo>
                    <a:pt x="50" y="228"/>
                    <a:pt x="0" y="176"/>
                    <a:pt x="2" y="113"/>
                  </a:cubicBezTo>
                  <a:cubicBezTo>
                    <a:pt x="3" y="50"/>
                    <a:pt x="55" y="0"/>
                    <a:pt x="118" y="1"/>
                  </a:cubicBezTo>
                  <a:cubicBezTo>
                    <a:pt x="181" y="2"/>
                    <a:pt x="231" y="54"/>
                    <a:pt x="230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145"/>
            <p:cNvSpPr/>
            <p:nvPr/>
          </p:nvSpPr>
          <p:spPr bwMode="auto">
            <a:xfrm>
              <a:off x="4241937" y="3097323"/>
              <a:ext cx="392113" cy="392113"/>
            </a:xfrm>
            <a:custGeom>
              <a:avLst/>
              <a:gdLst>
                <a:gd name="T0" fmla="*/ 239 w 249"/>
                <a:gd name="T1" fmla="*/ 127 h 249"/>
                <a:gd name="T2" fmla="*/ 229 w 249"/>
                <a:gd name="T3" fmla="*/ 126 h 249"/>
                <a:gd name="T4" fmla="*/ 197 w 249"/>
                <a:gd name="T5" fmla="*/ 198 h 249"/>
                <a:gd name="T6" fmla="*/ 125 w 249"/>
                <a:gd name="T7" fmla="*/ 228 h 249"/>
                <a:gd name="T8" fmla="*/ 123 w 249"/>
                <a:gd name="T9" fmla="*/ 228 h 249"/>
                <a:gd name="T10" fmla="*/ 51 w 249"/>
                <a:gd name="T11" fmla="*/ 197 h 249"/>
                <a:gd name="T12" fmla="*/ 21 w 249"/>
                <a:gd name="T13" fmla="*/ 124 h 249"/>
                <a:gd name="T14" fmla="*/ 21 w 249"/>
                <a:gd name="T15" fmla="*/ 122 h 249"/>
                <a:gd name="T16" fmla="*/ 52 w 249"/>
                <a:gd name="T17" fmla="*/ 50 h 249"/>
                <a:gd name="T18" fmla="*/ 125 w 249"/>
                <a:gd name="T19" fmla="*/ 21 h 249"/>
                <a:gd name="T20" fmla="*/ 127 w 249"/>
                <a:gd name="T21" fmla="*/ 21 h 249"/>
                <a:gd name="T22" fmla="*/ 127 w 249"/>
                <a:gd name="T23" fmla="*/ 21 h 249"/>
                <a:gd name="T24" fmla="*/ 199 w 249"/>
                <a:gd name="T25" fmla="*/ 52 h 249"/>
                <a:gd name="T26" fmla="*/ 229 w 249"/>
                <a:gd name="T27" fmla="*/ 124 h 249"/>
                <a:gd name="T28" fmla="*/ 229 w 249"/>
                <a:gd name="T29" fmla="*/ 126 h 249"/>
                <a:gd name="T30" fmla="*/ 239 w 249"/>
                <a:gd name="T31" fmla="*/ 127 h 249"/>
                <a:gd name="T32" fmla="*/ 249 w 249"/>
                <a:gd name="T33" fmla="*/ 127 h 249"/>
                <a:gd name="T34" fmla="*/ 249 w 249"/>
                <a:gd name="T35" fmla="*/ 124 h 249"/>
                <a:gd name="T36" fmla="*/ 214 w 249"/>
                <a:gd name="T37" fmla="*/ 37 h 249"/>
                <a:gd name="T38" fmla="*/ 127 w 249"/>
                <a:gd name="T39" fmla="*/ 0 h 249"/>
                <a:gd name="T40" fmla="*/ 127 w 249"/>
                <a:gd name="T41" fmla="*/ 0 h 249"/>
                <a:gd name="T42" fmla="*/ 125 w 249"/>
                <a:gd name="T43" fmla="*/ 0 h 249"/>
                <a:gd name="T44" fmla="*/ 38 w 249"/>
                <a:gd name="T45" fmla="*/ 35 h 249"/>
                <a:gd name="T46" fmla="*/ 0 w 249"/>
                <a:gd name="T47" fmla="*/ 122 h 249"/>
                <a:gd name="T48" fmla="*/ 0 w 249"/>
                <a:gd name="T49" fmla="*/ 124 h 249"/>
                <a:gd name="T50" fmla="*/ 36 w 249"/>
                <a:gd name="T51" fmla="*/ 212 h 249"/>
                <a:gd name="T52" fmla="*/ 122 w 249"/>
                <a:gd name="T53" fmla="*/ 249 h 249"/>
                <a:gd name="T54" fmla="*/ 125 w 249"/>
                <a:gd name="T55" fmla="*/ 249 h 249"/>
                <a:gd name="T56" fmla="*/ 212 w 249"/>
                <a:gd name="T57" fmla="*/ 213 h 249"/>
                <a:gd name="T58" fmla="*/ 249 w 249"/>
                <a:gd name="T59" fmla="*/ 127 h 249"/>
                <a:gd name="T60" fmla="*/ 239 w 249"/>
                <a:gd name="T61" fmla="*/ 12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9" h="249">
                  <a:moveTo>
                    <a:pt x="239" y="127"/>
                  </a:moveTo>
                  <a:cubicBezTo>
                    <a:pt x="229" y="126"/>
                    <a:pt x="229" y="126"/>
                    <a:pt x="229" y="126"/>
                  </a:cubicBezTo>
                  <a:cubicBezTo>
                    <a:pt x="228" y="155"/>
                    <a:pt x="216" y="180"/>
                    <a:pt x="197" y="198"/>
                  </a:cubicBezTo>
                  <a:cubicBezTo>
                    <a:pt x="179" y="217"/>
                    <a:pt x="153" y="228"/>
                    <a:pt x="125" y="228"/>
                  </a:cubicBezTo>
                  <a:cubicBezTo>
                    <a:pt x="124" y="228"/>
                    <a:pt x="123" y="228"/>
                    <a:pt x="123" y="228"/>
                  </a:cubicBezTo>
                  <a:cubicBezTo>
                    <a:pt x="94" y="228"/>
                    <a:pt x="69" y="216"/>
                    <a:pt x="51" y="197"/>
                  </a:cubicBezTo>
                  <a:cubicBezTo>
                    <a:pt x="32" y="178"/>
                    <a:pt x="21" y="153"/>
                    <a:pt x="21" y="124"/>
                  </a:cubicBezTo>
                  <a:cubicBezTo>
                    <a:pt x="21" y="124"/>
                    <a:pt x="21" y="123"/>
                    <a:pt x="21" y="122"/>
                  </a:cubicBezTo>
                  <a:cubicBezTo>
                    <a:pt x="21" y="94"/>
                    <a:pt x="33" y="69"/>
                    <a:pt x="52" y="50"/>
                  </a:cubicBezTo>
                  <a:cubicBezTo>
                    <a:pt x="71" y="32"/>
                    <a:pt x="96" y="21"/>
                    <a:pt x="125" y="21"/>
                  </a:cubicBezTo>
                  <a:cubicBezTo>
                    <a:pt x="125" y="21"/>
                    <a:pt x="126" y="21"/>
                    <a:pt x="127" y="21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55" y="21"/>
                    <a:pt x="180" y="33"/>
                    <a:pt x="199" y="52"/>
                  </a:cubicBezTo>
                  <a:cubicBezTo>
                    <a:pt x="217" y="70"/>
                    <a:pt x="229" y="96"/>
                    <a:pt x="229" y="124"/>
                  </a:cubicBezTo>
                  <a:cubicBezTo>
                    <a:pt x="229" y="125"/>
                    <a:pt x="229" y="126"/>
                    <a:pt x="229" y="126"/>
                  </a:cubicBezTo>
                  <a:cubicBezTo>
                    <a:pt x="239" y="127"/>
                    <a:pt x="239" y="127"/>
                    <a:pt x="239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9" y="126"/>
                    <a:pt x="249" y="125"/>
                    <a:pt x="249" y="124"/>
                  </a:cubicBezTo>
                  <a:cubicBezTo>
                    <a:pt x="249" y="91"/>
                    <a:pt x="236" y="60"/>
                    <a:pt x="214" y="37"/>
                  </a:cubicBezTo>
                  <a:cubicBezTo>
                    <a:pt x="192" y="15"/>
                    <a:pt x="161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0"/>
                    <a:pt x="125" y="0"/>
                  </a:cubicBezTo>
                  <a:cubicBezTo>
                    <a:pt x="91" y="0"/>
                    <a:pt x="60" y="13"/>
                    <a:pt x="38" y="35"/>
                  </a:cubicBezTo>
                  <a:cubicBezTo>
                    <a:pt x="15" y="57"/>
                    <a:pt x="1" y="88"/>
                    <a:pt x="0" y="122"/>
                  </a:cubicBezTo>
                  <a:cubicBezTo>
                    <a:pt x="0" y="123"/>
                    <a:pt x="0" y="124"/>
                    <a:pt x="0" y="124"/>
                  </a:cubicBezTo>
                  <a:cubicBezTo>
                    <a:pt x="0" y="158"/>
                    <a:pt x="14" y="189"/>
                    <a:pt x="36" y="212"/>
                  </a:cubicBezTo>
                  <a:cubicBezTo>
                    <a:pt x="58" y="234"/>
                    <a:pt x="88" y="248"/>
                    <a:pt x="122" y="249"/>
                  </a:cubicBezTo>
                  <a:cubicBezTo>
                    <a:pt x="123" y="249"/>
                    <a:pt x="124" y="249"/>
                    <a:pt x="125" y="249"/>
                  </a:cubicBezTo>
                  <a:cubicBezTo>
                    <a:pt x="159" y="249"/>
                    <a:pt x="189" y="235"/>
                    <a:pt x="212" y="213"/>
                  </a:cubicBezTo>
                  <a:cubicBezTo>
                    <a:pt x="234" y="191"/>
                    <a:pt x="249" y="161"/>
                    <a:pt x="249" y="127"/>
                  </a:cubicBezTo>
                  <a:lnTo>
                    <a:pt x="239" y="12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146"/>
            <p:cNvSpPr/>
            <p:nvPr/>
          </p:nvSpPr>
          <p:spPr bwMode="auto">
            <a:xfrm>
              <a:off x="4360999" y="2965561"/>
              <a:ext cx="452438" cy="461963"/>
            </a:xfrm>
            <a:custGeom>
              <a:avLst/>
              <a:gdLst>
                <a:gd name="T0" fmla="*/ 287 w 287"/>
                <a:gd name="T1" fmla="*/ 7 h 294"/>
                <a:gd name="T2" fmla="*/ 186 w 287"/>
                <a:gd name="T3" fmla="*/ 127 h 294"/>
                <a:gd name="T4" fmla="*/ 99 w 287"/>
                <a:gd name="T5" fmla="*/ 255 h 294"/>
                <a:gd name="T6" fmla="*/ 91 w 287"/>
                <a:gd name="T7" fmla="*/ 268 h 294"/>
                <a:gd name="T8" fmla="*/ 53 w 287"/>
                <a:gd name="T9" fmla="*/ 294 h 294"/>
                <a:gd name="T10" fmla="*/ 36 w 287"/>
                <a:gd name="T11" fmla="*/ 291 h 294"/>
                <a:gd name="T12" fmla="*/ 24 w 287"/>
                <a:gd name="T13" fmla="*/ 280 h 294"/>
                <a:gd name="T14" fmla="*/ 16 w 287"/>
                <a:gd name="T15" fmla="*/ 263 h 294"/>
                <a:gd name="T16" fmla="*/ 7 w 287"/>
                <a:gd name="T17" fmla="*/ 232 h 294"/>
                <a:gd name="T18" fmla="*/ 6 w 287"/>
                <a:gd name="T19" fmla="*/ 228 h 294"/>
                <a:gd name="T20" fmla="*/ 0 w 287"/>
                <a:gd name="T21" fmla="*/ 200 h 294"/>
                <a:gd name="T22" fmla="*/ 14 w 287"/>
                <a:gd name="T23" fmla="*/ 179 h 294"/>
                <a:gd name="T24" fmla="*/ 41 w 287"/>
                <a:gd name="T25" fmla="*/ 170 h 294"/>
                <a:gd name="T26" fmla="*/ 48 w 287"/>
                <a:gd name="T27" fmla="*/ 173 h 294"/>
                <a:gd name="T28" fmla="*/ 54 w 287"/>
                <a:gd name="T29" fmla="*/ 184 h 294"/>
                <a:gd name="T30" fmla="*/ 59 w 287"/>
                <a:gd name="T31" fmla="*/ 197 h 294"/>
                <a:gd name="T32" fmla="*/ 70 w 287"/>
                <a:gd name="T33" fmla="*/ 217 h 294"/>
                <a:gd name="T34" fmla="*/ 103 w 287"/>
                <a:gd name="T35" fmla="*/ 173 h 294"/>
                <a:gd name="T36" fmla="*/ 150 w 287"/>
                <a:gd name="T37" fmla="*/ 103 h 294"/>
                <a:gd name="T38" fmla="*/ 193 w 287"/>
                <a:gd name="T39" fmla="*/ 45 h 294"/>
                <a:gd name="T40" fmla="*/ 219 w 287"/>
                <a:gd name="T41" fmla="*/ 18 h 294"/>
                <a:gd name="T42" fmla="*/ 245 w 287"/>
                <a:gd name="T43" fmla="*/ 6 h 294"/>
                <a:gd name="T44" fmla="*/ 285 w 287"/>
                <a:gd name="T45" fmla="*/ 0 h 294"/>
                <a:gd name="T46" fmla="*/ 287 w 287"/>
                <a:gd name="T47" fmla="*/ 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7" h="294">
                  <a:moveTo>
                    <a:pt x="287" y="7"/>
                  </a:moveTo>
                  <a:cubicBezTo>
                    <a:pt x="252" y="46"/>
                    <a:pt x="218" y="86"/>
                    <a:pt x="186" y="127"/>
                  </a:cubicBezTo>
                  <a:cubicBezTo>
                    <a:pt x="155" y="169"/>
                    <a:pt x="126" y="211"/>
                    <a:pt x="99" y="255"/>
                  </a:cubicBezTo>
                  <a:cubicBezTo>
                    <a:pt x="97" y="258"/>
                    <a:pt x="94" y="262"/>
                    <a:pt x="91" y="268"/>
                  </a:cubicBezTo>
                  <a:cubicBezTo>
                    <a:pt x="82" y="286"/>
                    <a:pt x="70" y="294"/>
                    <a:pt x="53" y="294"/>
                  </a:cubicBezTo>
                  <a:cubicBezTo>
                    <a:pt x="46" y="294"/>
                    <a:pt x="41" y="293"/>
                    <a:pt x="36" y="291"/>
                  </a:cubicBezTo>
                  <a:cubicBezTo>
                    <a:pt x="32" y="288"/>
                    <a:pt x="28" y="285"/>
                    <a:pt x="24" y="280"/>
                  </a:cubicBezTo>
                  <a:cubicBezTo>
                    <a:pt x="21" y="275"/>
                    <a:pt x="18" y="270"/>
                    <a:pt x="16" y="263"/>
                  </a:cubicBezTo>
                  <a:cubicBezTo>
                    <a:pt x="13" y="256"/>
                    <a:pt x="10" y="245"/>
                    <a:pt x="7" y="232"/>
                  </a:cubicBezTo>
                  <a:cubicBezTo>
                    <a:pt x="6" y="231"/>
                    <a:pt x="6" y="230"/>
                    <a:pt x="6" y="228"/>
                  </a:cubicBezTo>
                  <a:cubicBezTo>
                    <a:pt x="2" y="213"/>
                    <a:pt x="0" y="204"/>
                    <a:pt x="0" y="200"/>
                  </a:cubicBezTo>
                  <a:cubicBezTo>
                    <a:pt x="0" y="192"/>
                    <a:pt x="5" y="185"/>
                    <a:pt x="14" y="179"/>
                  </a:cubicBezTo>
                  <a:cubicBezTo>
                    <a:pt x="23" y="173"/>
                    <a:pt x="32" y="170"/>
                    <a:pt x="41" y="170"/>
                  </a:cubicBezTo>
                  <a:cubicBezTo>
                    <a:pt x="44" y="170"/>
                    <a:pt x="46" y="171"/>
                    <a:pt x="48" y="173"/>
                  </a:cubicBezTo>
                  <a:cubicBezTo>
                    <a:pt x="50" y="174"/>
                    <a:pt x="52" y="178"/>
                    <a:pt x="54" y="184"/>
                  </a:cubicBezTo>
                  <a:cubicBezTo>
                    <a:pt x="55" y="187"/>
                    <a:pt x="57" y="192"/>
                    <a:pt x="59" y="197"/>
                  </a:cubicBezTo>
                  <a:cubicBezTo>
                    <a:pt x="63" y="211"/>
                    <a:pt x="67" y="217"/>
                    <a:pt x="70" y="217"/>
                  </a:cubicBezTo>
                  <a:cubicBezTo>
                    <a:pt x="73" y="217"/>
                    <a:pt x="84" y="203"/>
                    <a:pt x="103" y="173"/>
                  </a:cubicBezTo>
                  <a:cubicBezTo>
                    <a:pt x="121" y="145"/>
                    <a:pt x="137" y="122"/>
                    <a:pt x="150" y="103"/>
                  </a:cubicBezTo>
                  <a:cubicBezTo>
                    <a:pt x="169" y="76"/>
                    <a:pt x="183" y="57"/>
                    <a:pt x="193" y="45"/>
                  </a:cubicBezTo>
                  <a:cubicBezTo>
                    <a:pt x="203" y="33"/>
                    <a:pt x="211" y="24"/>
                    <a:pt x="219" y="18"/>
                  </a:cubicBezTo>
                  <a:cubicBezTo>
                    <a:pt x="226" y="13"/>
                    <a:pt x="234" y="8"/>
                    <a:pt x="245" y="6"/>
                  </a:cubicBezTo>
                  <a:cubicBezTo>
                    <a:pt x="255" y="3"/>
                    <a:pt x="269" y="1"/>
                    <a:pt x="285" y="0"/>
                  </a:cubicBezTo>
                  <a:lnTo>
                    <a:pt x="287" y="7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147"/>
            <p:cNvSpPr/>
            <p:nvPr/>
          </p:nvSpPr>
          <p:spPr bwMode="auto">
            <a:xfrm>
              <a:off x="4356237" y="2959211"/>
              <a:ext cx="463550" cy="473075"/>
            </a:xfrm>
            <a:custGeom>
              <a:avLst/>
              <a:gdLst>
                <a:gd name="T0" fmla="*/ 186 w 294"/>
                <a:gd name="T1" fmla="*/ 129 h 301"/>
                <a:gd name="T2" fmla="*/ 91 w 294"/>
                <a:gd name="T3" fmla="*/ 271 h 301"/>
                <a:gd name="T4" fmla="*/ 57 w 294"/>
                <a:gd name="T5" fmla="*/ 295 h 301"/>
                <a:gd name="T6" fmla="*/ 41 w 294"/>
                <a:gd name="T7" fmla="*/ 291 h 301"/>
                <a:gd name="T8" fmla="*/ 27 w 294"/>
                <a:gd name="T9" fmla="*/ 284 h 301"/>
                <a:gd name="T10" fmla="*/ 22 w 294"/>
                <a:gd name="T11" fmla="*/ 265 h 301"/>
                <a:gd name="T12" fmla="*/ 13 w 294"/>
                <a:gd name="T13" fmla="*/ 235 h 301"/>
                <a:gd name="T14" fmla="*/ 12 w 294"/>
                <a:gd name="T15" fmla="*/ 232 h 301"/>
                <a:gd name="T16" fmla="*/ 7 w 294"/>
                <a:gd name="T17" fmla="*/ 204 h 301"/>
                <a:gd name="T18" fmla="*/ 10 w 294"/>
                <a:gd name="T19" fmla="*/ 195 h 301"/>
                <a:gd name="T20" fmla="*/ 44 w 294"/>
                <a:gd name="T21" fmla="*/ 177 h 301"/>
                <a:gd name="T22" fmla="*/ 54 w 294"/>
                <a:gd name="T23" fmla="*/ 189 h 301"/>
                <a:gd name="T24" fmla="*/ 58 w 294"/>
                <a:gd name="T25" fmla="*/ 203 h 301"/>
                <a:gd name="T26" fmla="*/ 68 w 294"/>
                <a:gd name="T27" fmla="*/ 222 h 301"/>
                <a:gd name="T28" fmla="*/ 73 w 294"/>
                <a:gd name="T29" fmla="*/ 225 h 301"/>
                <a:gd name="T30" fmla="*/ 75 w 294"/>
                <a:gd name="T31" fmla="*/ 224 h 301"/>
                <a:gd name="T32" fmla="*/ 109 w 294"/>
                <a:gd name="T33" fmla="*/ 179 h 301"/>
                <a:gd name="T34" fmla="*/ 224 w 294"/>
                <a:gd name="T35" fmla="*/ 25 h 301"/>
                <a:gd name="T36" fmla="*/ 288 w 294"/>
                <a:gd name="T37" fmla="*/ 4 h 301"/>
                <a:gd name="T38" fmla="*/ 290 w 294"/>
                <a:gd name="T39" fmla="*/ 11 h 301"/>
                <a:gd name="T40" fmla="*/ 294 w 294"/>
                <a:gd name="T41" fmla="*/ 10 h 301"/>
                <a:gd name="T42" fmla="*/ 247 w 294"/>
                <a:gd name="T43" fmla="*/ 6 h 301"/>
                <a:gd name="T44" fmla="*/ 151 w 294"/>
                <a:gd name="T45" fmla="*/ 105 h 301"/>
                <a:gd name="T46" fmla="*/ 74 w 294"/>
                <a:gd name="T47" fmla="*/ 216 h 301"/>
                <a:gd name="T48" fmla="*/ 72 w 294"/>
                <a:gd name="T49" fmla="*/ 218 h 301"/>
                <a:gd name="T50" fmla="*/ 72 w 294"/>
                <a:gd name="T51" fmla="*/ 218 h 301"/>
                <a:gd name="T52" fmla="*/ 73 w 294"/>
                <a:gd name="T53" fmla="*/ 218 h 301"/>
                <a:gd name="T54" fmla="*/ 73 w 294"/>
                <a:gd name="T55" fmla="*/ 219 h 301"/>
                <a:gd name="T56" fmla="*/ 73 w 294"/>
                <a:gd name="T57" fmla="*/ 219 h 301"/>
                <a:gd name="T58" fmla="*/ 73 w 294"/>
                <a:gd name="T59" fmla="*/ 218 h 301"/>
                <a:gd name="T60" fmla="*/ 73 w 294"/>
                <a:gd name="T61" fmla="*/ 218 h 301"/>
                <a:gd name="T62" fmla="*/ 65 w 294"/>
                <a:gd name="T63" fmla="*/ 200 h 301"/>
                <a:gd name="T64" fmla="*/ 60 w 294"/>
                <a:gd name="T65" fmla="*/ 186 h 301"/>
                <a:gd name="T66" fmla="*/ 53 w 294"/>
                <a:gd name="T67" fmla="*/ 174 h 301"/>
                <a:gd name="T68" fmla="*/ 15 w 294"/>
                <a:gd name="T69" fmla="*/ 180 h 301"/>
                <a:gd name="T70" fmla="*/ 0 w 294"/>
                <a:gd name="T71" fmla="*/ 204 h 301"/>
                <a:gd name="T72" fmla="*/ 5 w 294"/>
                <a:gd name="T73" fmla="*/ 233 h 301"/>
                <a:gd name="T74" fmla="*/ 6 w 294"/>
                <a:gd name="T75" fmla="*/ 237 h 301"/>
                <a:gd name="T76" fmla="*/ 15 w 294"/>
                <a:gd name="T77" fmla="*/ 268 h 301"/>
                <a:gd name="T78" fmla="*/ 24 w 294"/>
                <a:gd name="T79" fmla="*/ 286 h 301"/>
                <a:gd name="T80" fmla="*/ 38 w 294"/>
                <a:gd name="T81" fmla="*/ 298 h 301"/>
                <a:gd name="T82" fmla="*/ 56 w 294"/>
                <a:gd name="T83" fmla="*/ 301 h 301"/>
                <a:gd name="T84" fmla="*/ 80 w 294"/>
                <a:gd name="T85" fmla="*/ 294 h 301"/>
                <a:gd name="T86" fmla="*/ 98 w 294"/>
                <a:gd name="T87" fmla="*/ 274 h 301"/>
                <a:gd name="T88" fmla="*/ 192 w 294"/>
                <a:gd name="T89" fmla="*/ 133 h 301"/>
                <a:gd name="T90" fmla="*/ 294 w 294"/>
                <a:gd name="T91" fmla="*/ 1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4" h="301">
                  <a:moveTo>
                    <a:pt x="290" y="11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52" y="47"/>
                    <a:pt x="218" y="88"/>
                    <a:pt x="186" y="129"/>
                  </a:cubicBezTo>
                  <a:cubicBezTo>
                    <a:pt x="155" y="171"/>
                    <a:pt x="126" y="213"/>
                    <a:pt x="99" y="257"/>
                  </a:cubicBezTo>
                  <a:cubicBezTo>
                    <a:pt x="99" y="257"/>
                    <a:pt x="99" y="257"/>
                    <a:pt x="99" y="257"/>
                  </a:cubicBezTo>
                  <a:cubicBezTo>
                    <a:pt x="97" y="260"/>
                    <a:pt x="94" y="265"/>
                    <a:pt x="91" y="271"/>
                  </a:cubicBezTo>
                  <a:cubicBezTo>
                    <a:pt x="91" y="271"/>
                    <a:pt x="91" y="271"/>
                    <a:pt x="91" y="271"/>
                  </a:cubicBezTo>
                  <a:cubicBezTo>
                    <a:pt x="87" y="279"/>
                    <a:pt x="82" y="285"/>
                    <a:pt x="76" y="289"/>
                  </a:cubicBezTo>
                  <a:cubicBezTo>
                    <a:pt x="71" y="293"/>
                    <a:pt x="64" y="295"/>
                    <a:pt x="57" y="295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50" y="294"/>
                    <a:pt x="45" y="293"/>
                    <a:pt x="41" y="291"/>
                  </a:cubicBezTo>
                  <a:cubicBezTo>
                    <a:pt x="41" y="291"/>
                    <a:pt x="41" y="291"/>
                    <a:pt x="41" y="291"/>
                  </a:cubicBezTo>
                  <a:cubicBezTo>
                    <a:pt x="37" y="290"/>
                    <a:pt x="33" y="286"/>
                    <a:pt x="30" y="282"/>
                  </a:cubicBezTo>
                  <a:cubicBezTo>
                    <a:pt x="27" y="284"/>
                    <a:pt x="27" y="284"/>
                    <a:pt x="27" y="284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7" y="278"/>
                    <a:pt x="24" y="272"/>
                    <a:pt x="22" y="265"/>
                  </a:cubicBezTo>
                  <a:cubicBezTo>
                    <a:pt x="22" y="265"/>
                    <a:pt x="22" y="265"/>
                    <a:pt x="22" y="265"/>
                  </a:cubicBezTo>
                  <a:cubicBezTo>
                    <a:pt x="22" y="265"/>
                    <a:pt x="22" y="265"/>
                    <a:pt x="22" y="265"/>
                  </a:cubicBezTo>
                  <a:cubicBezTo>
                    <a:pt x="19" y="259"/>
                    <a:pt x="16" y="248"/>
                    <a:pt x="13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3" y="234"/>
                    <a:pt x="12" y="233"/>
                    <a:pt x="12" y="232"/>
                  </a:cubicBezTo>
                  <a:cubicBezTo>
                    <a:pt x="12" y="232"/>
                    <a:pt x="12" y="232"/>
                    <a:pt x="12" y="232"/>
                  </a:cubicBezTo>
                  <a:cubicBezTo>
                    <a:pt x="12" y="232"/>
                    <a:pt x="12" y="232"/>
                    <a:pt x="12" y="232"/>
                  </a:cubicBezTo>
                  <a:cubicBezTo>
                    <a:pt x="10" y="224"/>
                    <a:pt x="9" y="218"/>
                    <a:pt x="8" y="214"/>
                  </a:cubicBezTo>
                  <a:cubicBezTo>
                    <a:pt x="7" y="209"/>
                    <a:pt x="6" y="206"/>
                    <a:pt x="7" y="204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7" y="201"/>
                    <a:pt x="8" y="198"/>
                    <a:pt x="10" y="195"/>
                  </a:cubicBezTo>
                  <a:cubicBezTo>
                    <a:pt x="12" y="192"/>
                    <a:pt x="15" y="189"/>
                    <a:pt x="19" y="186"/>
                  </a:cubicBezTo>
                  <a:cubicBezTo>
                    <a:pt x="27" y="180"/>
                    <a:pt x="36" y="177"/>
                    <a:pt x="43" y="177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6" y="177"/>
                    <a:pt x="47" y="178"/>
                    <a:pt x="48" y="179"/>
                  </a:cubicBezTo>
                  <a:cubicBezTo>
                    <a:pt x="49" y="179"/>
                    <a:pt x="50" y="181"/>
                    <a:pt x="51" y="182"/>
                  </a:cubicBezTo>
                  <a:cubicBezTo>
                    <a:pt x="51" y="184"/>
                    <a:pt x="52" y="186"/>
                    <a:pt x="54" y="189"/>
                  </a:cubicBezTo>
                  <a:cubicBezTo>
                    <a:pt x="57" y="188"/>
                    <a:pt x="57" y="188"/>
                    <a:pt x="57" y="188"/>
                  </a:cubicBezTo>
                  <a:cubicBezTo>
                    <a:pt x="54" y="189"/>
                    <a:pt x="54" y="189"/>
                    <a:pt x="54" y="189"/>
                  </a:cubicBezTo>
                  <a:cubicBezTo>
                    <a:pt x="55" y="192"/>
                    <a:pt x="56" y="197"/>
                    <a:pt x="58" y="203"/>
                  </a:cubicBezTo>
                  <a:cubicBezTo>
                    <a:pt x="58" y="203"/>
                    <a:pt x="58" y="203"/>
                    <a:pt x="58" y="203"/>
                  </a:cubicBezTo>
                  <a:cubicBezTo>
                    <a:pt x="61" y="209"/>
                    <a:pt x="63" y="214"/>
                    <a:pt x="65" y="218"/>
                  </a:cubicBezTo>
                  <a:cubicBezTo>
                    <a:pt x="66" y="220"/>
                    <a:pt x="67" y="221"/>
                    <a:pt x="68" y="222"/>
                  </a:cubicBezTo>
                  <a:cubicBezTo>
                    <a:pt x="69" y="223"/>
                    <a:pt x="69" y="224"/>
                    <a:pt x="70" y="224"/>
                  </a:cubicBezTo>
                  <a:cubicBezTo>
                    <a:pt x="71" y="224"/>
                    <a:pt x="72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4" y="225"/>
                    <a:pt x="74" y="224"/>
                    <a:pt x="75" y="224"/>
                  </a:cubicBezTo>
                  <a:cubicBezTo>
                    <a:pt x="76" y="224"/>
                    <a:pt x="77" y="223"/>
                    <a:pt x="77" y="222"/>
                  </a:cubicBezTo>
                  <a:cubicBezTo>
                    <a:pt x="79" y="221"/>
                    <a:pt x="80" y="219"/>
                    <a:pt x="82" y="217"/>
                  </a:cubicBezTo>
                  <a:cubicBezTo>
                    <a:pt x="88" y="210"/>
                    <a:pt x="97" y="197"/>
                    <a:pt x="109" y="179"/>
                  </a:cubicBezTo>
                  <a:cubicBezTo>
                    <a:pt x="127" y="151"/>
                    <a:pt x="143" y="128"/>
                    <a:pt x="156" y="109"/>
                  </a:cubicBezTo>
                  <a:cubicBezTo>
                    <a:pt x="175" y="82"/>
                    <a:pt x="189" y="63"/>
                    <a:pt x="199" y="51"/>
                  </a:cubicBezTo>
                  <a:cubicBezTo>
                    <a:pt x="208" y="39"/>
                    <a:pt x="217" y="30"/>
                    <a:pt x="224" y="25"/>
                  </a:cubicBezTo>
                  <a:cubicBezTo>
                    <a:pt x="230" y="20"/>
                    <a:pt x="239" y="16"/>
                    <a:pt x="249" y="13"/>
                  </a:cubicBezTo>
                  <a:cubicBezTo>
                    <a:pt x="259" y="10"/>
                    <a:pt x="272" y="8"/>
                    <a:pt x="288" y="7"/>
                  </a:cubicBezTo>
                  <a:cubicBezTo>
                    <a:pt x="288" y="4"/>
                    <a:pt x="288" y="4"/>
                    <a:pt x="288" y="4"/>
                  </a:cubicBezTo>
                  <a:cubicBezTo>
                    <a:pt x="284" y="5"/>
                    <a:pt x="284" y="5"/>
                    <a:pt x="284" y="5"/>
                  </a:cubicBezTo>
                  <a:cubicBezTo>
                    <a:pt x="287" y="12"/>
                    <a:pt x="287" y="12"/>
                    <a:pt x="287" y="1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4" y="10"/>
                    <a:pt x="294" y="10"/>
                    <a:pt x="294" y="10"/>
                  </a:cubicBezTo>
                  <a:cubicBezTo>
                    <a:pt x="290" y="0"/>
                    <a:pt x="290" y="0"/>
                    <a:pt x="290" y="0"/>
                  </a:cubicBezTo>
                  <a:cubicBezTo>
                    <a:pt x="288" y="1"/>
                    <a:pt x="288" y="1"/>
                    <a:pt x="288" y="1"/>
                  </a:cubicBezTo>
                  <a:cubicBezTo>
                    <a:pt x="271" y="1"/>
                    <a:pt x="258" y="3"/>
                    <a:pt x="247" y="6"/>
                  </a:cubicBezTo>
                  <a:cubicBezTo>
                    <a:pt x="236" y="9"/>
                    <a:pt x="227" y="14"/>
                    <a:pt x="220" y="19"/>
                  </a:cubicBezTo>
                  <a:cubicBezTo>
                    <a:pt x="212" y="26"/>
                    <a:pt x="203" y="35"/>
                    <a:pt x="193" y="47"/>
                  </a:cubicBezTo>
                  <a:cubicBezTo>
                    <a:pt x="183" y="59"/>
                    <a:pt x="169" y="78"/>
                    <a:pt x="151" y="105"/>
                  </a:cubicBezTo>
                  <a:cubicBezTo>
                    <a:pt x="137" y="124"/>
                    <a:pt x="121" y="147"/>
                    <a:pt x="103" y="175"/>
                  </a:cubicBezTo>
                  <a:cubicBezTo>
                    <a:pt x="93" y="190"/>
                    <a:pt x="86" y="201"/>
                    <a:pt x="80" y="208"/>
                  </a:cubicBezTo>
                  <a:cubicBezTo>
                    <a:pt x="78" y="212"/>
                    <a:pt x="75" y="214"/>
                    <a:pt x="74" y="216"/>
                  </a:cubicBezTo>
                  <a:cubicBezTo>
                    <a:pt x="73" y="217"/>
                    <a:pt x="73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20"/>
                    <a:pt x="73" y="220"/>
                    <a:pt x="73" y="220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20"/>
                    <a:pt x="73" y="220"/>
                    <a:pt x="73" y="220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21"/>
                    <a:pt x="73" y="221"/>
                    <a:pt x="73" y="221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2" y="217"/>
                  </a:cubicBezTo>
                  <a:cubicBezTo>
                    <a:pt x="71" y="216"/>
                    <a:pt x="70" y="214"/>
                    <a:pt x="69" y="211"/>
                  </a:cubicBezTo>
                  <a:cubicBezTo>
                    <a:pt x="68" y="208"/>
                    <a:pt x="66" y="205"/>
                    <a:pt x="65" y="200"/>
                  </a:cubicBezTo>
                  <a:cubicBezTo>
                    <a:pt x="65" y="200"/>
                    <a:pt x="65" y="200"/>
                    <a:pt x="65" y="200"/>
                  </a:cubicBezTo>
                  <a:cubicBezTo>
                    <a:pt x="63" y="195"/>
                    <a:pt x="61" y="190"/>
                    <a:pt x="60" y="186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9" y="183"/>
                    <a:pt x="58" y="181"/>
                    <a:pt x="57" y="179"/>
                  </a:cubicBezTo>
                  <a:cubicBezTo>
                    <a:pt x="56" y="177"/>
                    <a:pt x="55" y="175"/>
                    <a:pt x="53" y="174"/>
                  </a:cubicBezTo>
                  <a:cubicBezTo>
                    <a:pt x="51" y="172"/>
                    <a:pt x="48" y="170"/>
                    <a:pt x="44" y="170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34" y="170"/>
                    <a:pt x="24" y="174"/>
                    <a:pt x="15" y="180"/>
                  </a:cubicBezTo>
                  <a:cubicBezTo>
                    <a:pt x="10" y="183"/>
                    <a:pt x="6" y="187"/>
                    <a:pt x="4" y="191"/>
                  </a:cubicBezTo>
                  <a:cubicBezTo>
                    <a:pt x="1" y="195"/>
                    <a:pt x="0" y="199"/>
                    <a:pt x="0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7"/>
                    <a:pt x="0" y="210"/>
                    <a:pt x="1" y="215"/>
                  </a:cubicBezTo>
                  <a:cubicBezTo>
                    <a:pt x="2" y="220"/>
                    <a:pt x="4" y="226"/>
                    <a:pt x="5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5" y="233"/>
                    <a:pt x="5" y="233"/>
                    <a:pt x="5" y="233"/>
                  </a:cubicBezTo>
                  <a:cubicBezTo>
                    <a:pt x="6" y="234"/>
                    <a:pt x="6" y="236"/>
                    <a:pt x="6" y="237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6" y="236"/>
                    <a:pt x="6" y="236"/>
                    <a:pt x="6" y="236"/>
                  </a:cubicBezTo>
                  <a:cubicBezTo>
                    <a:pt x="10" y="250"/>
                    <a:pt x="13" y="261"/>
                    <a:pt x="15" y="268"/>
                  </a:cubicBezTo>
                  <a:cubicBezTo>
                    <a:pt x="15" y="268"/>
                    <a:pt x="15" y="268"/>
                    <a:pt x="15" y="268"/>
                  </a:cubicBezTo>
                  <a:cubicBezTo>
                    <a:pt x="15" y="268"/>
                    <a:pt x="15" y="268"/>
                    <a:pt x="15" y="268"/>
                  </a:cubicBezTo>
                  <a:cubicBezTo>
                    <a:pt x="18" y="275"/>
                    <a:pt x="21" y="281"/>
                    <a:pt x="24" y="286"/>
                  </a:cubicBezTo>
                  <a:cubicBezTo>
                    <a:pt x="24" y="286"/>
                    <a:pt x="24" y="286"/>
                    <a:pt x="24" y="286"/>
                  </a:cubicBezTo>
                  <a:cubicBezTo>
                    <a:pt x="24" y="286"/>
                    <a:pt x="24" y="286"/>
                    <a:pt x="24" y="286"/>
                  </a:cubicBezTo>
                  <a:cubicBezTo>
                    <a:pt x="28" y="291"/>
                    <a:pt x="33" y="295"/>
                    <a:pt x="38" y="298"/>
                  </a:cubicBezTo>
                  <a:cubicBezTo>
                    <a:pt x="38" y="298"/>
                    <a:pt x="38" y="298"/>
                    <a:pt x="38" y="298"/>
                  </a:cubicBezTo>
                  <a:cubicBezTo>
                    <a:pt x="43" y="300"/>
                    <a:pt x="49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7" y="301"/>
                    <a:pt x="57" y="301"/>
                    <a:pt x="57" y="301"/>
                  </a:cubicBezTo>
                  <a:cubicBezTo>
                    <a:pt x="66" y="301"/>
                    <a:pt x="74" y="299"/>
                    <a:pt x="80" y="294"/>
                  </a:cubicBezTo>
                  <a:cubicBezTo>
                    <a:pt x="87" y="290"/>
                    <a:pt x="93" y="283"/>
                    <a:pt x="98" y="274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101" y="268"/>
                    <a:pt x="103" y="264"/>
                    <a:pt x="105" y="261"/>
                  </a:cubicBezTo>
                  <a:cubicBezTo>
                    <a:pt x="105" y="261"/>
                    <a:pt x="105" y="261"/>
                    <a:pt x="105" y="261"/>
                  </a:cubicBezTo>
                  <a:cubicBezTo>
                    <a:pt x="131" y="217"/>
                    <a:pt x="160" y="175"/>
                    <a:pt x="192" y="133"/>
                  </a:cubicBezTo>
                  <a:cubicBezTo>
                    <a:pt x="223" y="92"/>
                    <a:pt x="257" y="52"/>
                    <a:pt x="293" y="14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4" y="10"/>
                    <a:pt x="294" y="10"/>
                    <a:pt x="294" y="10"/>
                  </a:cubicBezTo>
                  <a:lnTo>
                    <a:pt x="29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5331580" y="4721783"/>
            <a:ext cx="599862" cy="580411"/>
            <a:chOff x="4711837" y="2020998"/>
            <a:chExt cx="1517650" cy="1468438"/>
          </a:xfrm>
        </p:grpSpPr>
        <p:sp>
          <p:nvSpPr>
            <p:cNvPr id="78" name="Freeform 148"/>
            <p:cNvSpPr/>
            <p:nvPr/>
          </p:nvSpPr>
          <p:spPr bwMode="auto">
            <a:xfrm>
              <a:off x="5389699" y="2854436"/>
              <a:ext cx="260350" cy="311150"/>
            </a:xfrm>
            <a:custGeom>
              <a:avLst/>
              <a:gdLst>
                <a:gd name="T0" fmla="*/ 116 w 165"/>
                <a:gd name="T1" fmla="*/ 164 h 197"/>
                <a:gd name="T2" fmla="*/ 118 w 165"/>
                <a:gd name="T3" fmla="*/ 167 h 197"/>
                <a:gd name="T4" fmla="*/ 116 w 165"/>
                <a:gd name="T5" fmla="*/ 167 h 197"/>
                <a:gd name="T6" fmla="*/ 122 w 165"/>
                <a:gd name="T7" fmla="*/ 169 h 197"/>
                <a:gd name="T8" fmla="*/ 154 w 165"/>
                <a:gd name="T9" fmla="*/ 173 h 197"/>
                <a:gd name="T10" fmla="*/ 100 w 165"/>
                <a:gd name="T11" fmla="*/ 146 h 197"/>
                <a:gd name="T12" fmla="*/ 149 w 165"/>
                <a:gd name="T13" fmla="*/ 164 h 197"/>
                <a:gd name="T14" fmla="*/ 160 w 165"/>
                <a:gd name="T15" fmla="*/ 154 h 197"/>
                <a:gd name="T16" fmla="*/ 62 w 165"/>
                <a:gd name="T17" fmla="*/ 89 h 197"/>
                <a:gd name="T18" fmla="*/ 60 w 165"/>
                <a:gd name="T19" fmla="*/ 88 h 197"/>
                <a:gd name="T20" fmla="*/ 127 w 165"/>
                <a:gd name="T21" fmla="*/ 120 h 197"/>
                <a:gd name="T22" fmla="*/ 40 w 165"/>
                <a:gd name="T23" fmla="*/ 54 h 197"/>
                <a:gd name="T24" fmla="*/ 38 w 165"/>
                <a:gd name="T25" fmla="*/ 61 h 197"/>
                <a:gd name="T26" fmla="*/ 40 w 165"/>
                <a:gd name="T27" fmla="*/ 61 h 197"/>
                <a:gd name="T28" fmla="*/ 132 w 165"/>
                <a:gd name="T29" fmla="*/ 95 h 197"/>
                <a:gd name="T30" fmla="*/ 16 w 165"/>
                <a:gd name="T31" fmla="*/ 28 h 197"/>
                <a:gd name="T32" fmla="*/ 15 w 165"/>
                <a:gd name="T33" fmla="*/ 25 h 197"/>
                <a:gd name="T34" fmla="*/ 14 w 165"/>
                <a:gd name="T35" fmla="*/ 28 h 197"/>
                <a:gd name="T36" fmla="*/ 111 w 165"/>
                <a:gd name="T37" fmla="*/ 75 h 197"/>
                <a:gd name="T38" fmla="*/ 44 w 165"/>
                <a:gd name="T39" fmla="*/ 28 h 197"/>
                <a:gd name="T40" fmla="*/ 94 w 165"/>
                <a:gd name="T41" fmla="*/ 44 h 197"/>
                <a:gd name="T42" fmla="*/ 27 w 165"/>
                <a:gd name="T43" fmla="*/ 2 h 197"/>
                <a:gd name="T44" fmla="*/ 24 w 165"/>
                <a:gd name="T45" fmla="*/ 3 h 197"/>
                <a:gd name="T46" fmla="*/ 24 w 165"/>
                <a:gd name="T47" fmla="*/ 3 h 197"/>
                <a:gd name="T48" fmla="*/ 25 w 165"/>
                <a:gd name="T49" fmla="*/ 7 h 197"/>
                <a:gd name="T50" fmla="*/ 49 w 165"/>
                <a:gd name="T51" fmla="*/ 12 h 197"/>
                <a:gd name="T52" fmla="*/ 70 w 165"/>
                <a:gd name="T53" fmla="*/ 9 h 197"/>
                <a:gd name="T54" fmla="*/ 65 w 165"/>
                <a:gd name="T55" fmla="*/ 10 h 197"/>
                <a:gd name="T56" fmla="*/ 68 w 165"/>
                <a:gd name="T57" fmla="*/ 9 h 197"/>
                <a:gd name="T58" fmla="*/ 65 w 165"/>
                <a:gd name="T59" fmla="*/ 8 h 197"/>
                <a:gd name="T60" fmla="*/ 21 w 165"/>
                <a:gd name="T61" fmla="*/ 1 h 197"/>
                <a:gd name="T62" fmla="*/ 91 w 165"/>
                <a:gd name="T63" fmla="*/ 45 h 197"/>
                <a:gd name="T64" fmla="*/ 91 w 165"/>
                <a:gd name="T65" fmla="*/ 41 h 197"/>
                <a:gd name="T66" fmla="*/ 91 w 165"/>
                <a:gd name="T67" fmla="*/ 42 h 197"/>
                <a:gd name="T68" fmla="*/ 110 w 165"/>
                <a:gd name="T69" fmla="*/ 75 h 197"/>
                <a:gd name="T70" fmla="*/ 111 w 165"/>
                <a:gd name="T71" fmla="*/ 68 h 197"/>
                <a:gd name="T72" fmla="*/ 112 w 165"/>
                <a:gd name="T73" fmla="*/ 68 h 197"/>
                <a:gd name="T74" fmla="*/ 19 w 165"/>
                <a:gd name="T75" fmla="*/ 23 h 197"/>
                <a:gd name="T76" fmla="*/ 127 w 165"/>
                <a:gd name="T77" fmla="*/ 99 h 197"/>
                <a:gd name="T78" fmla="*/ 128 w 165"/>
                <a:gd name="T79" fmla="*/ 92 h 197"/>
                <a:gd name="T80" fmla="*/ 127 w 165"/>
                <a:gd name="T81" fmla="*/ 92 h 197"/>
                <a:gd name="T82" fmla="*/ 35 w 165"/>
                <a:gd name="T83" fmla="*/ 58 h 197"/>
                <a:gd name="T84" fmla="*/ 150 w 165"/>
                <a:gd name="T85" fmla="*/ 131 h 197"/>
                <a:gd name="T86" fmla="*/ 153 w 165"/>
                <a:gd name="T87" fmla="*/ 129 h 197"/>
                <a:gd name="T88" fmla="*/ 150 w 165"/>
                <a:gd name="T89" fmla="*/ 127 h 197"/>
                <a:gd name="T90" fmla="*/ 58 w 165"/>
                <a:gd name="T91" fmla="*/ 84 h 197"/>
                <a:gd name="T92" fmla="*/ 159 w 165"/>
                <a:gd name="T93" fmla="*/ 153 h 197"/>
                <a:gd name="T94" fmla="*/ 159 w 165"/>
                <a:gd name="T95" fmla="*/ 153 h 197"/>
                <a:gd name="T96" fmla="*/ 163 w 165"/>
                <a:gd name="T97" fmla="*/ 148 h 197"/>
                <a:gd name="T98" fmla="*/ 149 w 165"/>
                <a:gd name="T99" fmla="*/ 160 h 197"/>
                <a:gd name="T100" fmla="*/ 153 w 165"/>
                <a:gd name="T101" fmla="*/ 158 h 197"/>
                <a:gd name="T102" fmla="*/ 152 w 165"/>
                <a:gd name="T103" fmla="*/ 158 h 197"/>
                <a:gd name="T104" fmla="*/ 101 w 165"/>
                <a:gd name="T105" fmla="*/ 138 h 197"/>
                <a:gd name="T106" fmla="*/ 151 w 165"/>
                <a:gd name="T107" fmla="*/ 173 h 197"/>
                <a:gd name="T108" fmla="*/ 150 w 165"/>
                <a:gd name="T109" fmla="*/ 170 h 197"/>
                <a:gd name="T110" fmla="*/ 151 w 165"/>
                <a:gd name="T111" fmla="*/ 170 h 197"/>
                <a:gd name="T112" fmla="*/ 117 w 165"/>
                <a:gd name="T113" fmla="*/ 160 h 197"/>
                <a:gd name="T114" fmla="*/ 134 w 165"/>
                <a:gd name="T115" fmla="*/ 19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5" h="197">
                  <a:moveTo>
                    <a:pt x="139" y="190"/>
                  </a:moveTo>
                  <a:cubicBezTo>
                    <a:pt x="137" y="188"/>
                    <a:pt x="137" y="188"/>
                    <a:pt x="137" y="188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8" y="193"/>
                    <a:pt x="138" y="193"/>
                    <a:pt x="138" y="193"/>
                  </a:cubicBezTo>
                  <a:cubicBezTo>
                    <a:pt x="146" y="182"/>
                    <a:pt x="146" y="182"/>
                    <a:pt x="146" y="182"/>
                  </a:cubicBezTo>
                  <a:cubicBezTo>
                    <a:pt x="146" y="182"/>
                    <a:pt x="147" y="181"/>
                    <a:pt x="146" y="180"/>
                  </a:cubicBezTo>
                  <a:cubicBezTo>
                    <a:pt x="146" y="179"/>
                    <a:pt x="146" y="178"/>
                    <a:pt x="145" y="177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20" y="165"/>
                    <a:pt x="120" y="165"/>
                    <a:pt x="120" y="165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9" y="167"/>
                    <a:pt x="119" y="166"/>
                    <a:pt x="120" y="165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7" y="167"/>
                    <a:pt x="117" y="167"/>
                    <a:pt x="117" y="167"/>
                  </a:cubicBezTo>
                  <a:cubicBezTo>
                    <a:pt x="117" y="167"/>
                    <a:pt x="118" y="167"/>
                    <a:pt x="118" y="167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7" y="167"/>
                    <a:pt x="117" y="167"/>
                    <a:pt x="117" y="167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7" y="167"/>
                    <a:pt x="117" y="167"/>
                    <a:pt x="117" y="167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7" y="167"/>
                    <a:pt x="119" y="168"/>
                    <a:pt x="122" y="169"/>
                  </a:cubicBezTo>
                  <a:cubicBezTo>
                    <a:pt x="127" y="171"/>
                    <a:pt x="134" y="172"/>
                    <a:pt x="139" y="174"/>
                  </a:cubicBezTo>
                  <a:cubicBezTo>
                    <a:pt x="142" y="175"/>
                    <a:pt x="144" y="176"/>
                    <a:pt x="146" y="176"/>
                  </a:cubicBezTo>
                  <a:cubicBezTo>
                    <a:pt x="147" y="176"/>
                    <a:pt x="148" y="176"/>
                    <a:pt x="149" y="177"/>
                  </a:cubicBezTo>
                  <a:cubicBezTo>
                    <a:pt x="150" y="177"/>
                    <a:pt x="150" y="177"/>
                    <a:pt x="150" y="177"/>
                  </a:cubicBezTo>
                  <a:cubicBezTo>
                    <a:pt x="150" y="177"/>
                    <a:pt x="150" y="177"/>
                    <a:pt x="151" y="177"/>
                  </a:cubicBezTo>
                  <a:cubicBezTo>
                    <a:pt x="151" y="177"/>
                    <a:pt x="151" y="177"/>
                    <a:pt x="152" y="177"/>
                  </a:cubicBezTo>
                  <a:cubicBezTo>
                    <a:pt x="152" y="177"/>
                    <a:pt x="152" y="177"/>
                    <a:pt x="153" y="177"/>
                  </a:cubicBezTo>
                  <a:cubicBezTo>
                    <a:pt x="153" y="176"/>
                    <a:pt x="153" y="176"/>
                    <a:pt x="154" y="175"/>
                  </a:cubicBezTo>
                  <a:cubicBezTo>
                    <a:pt x="154" y="175"/>
                    <a:pt x="155" y="174"/>
                    <a:pt x="154" y="173"/>
                  </a:cubicBezTo>
                  <a:cubicBezTo>
                    <a:pt x="154" y="172"/>
                    <a:pt x="154" y="171"/>
                    <a:pt x="153" y="170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1" y="142"/>
                    <a:pt x="101" y="142"/>
                    <a:pt x="101" y="142"/>
                  </a:cubicBezTo>
                  <a:cubicBezTo>
                    <a:pt x="101" y="146"/>
                    <a:pt x="101" y="146"/>
                    <a:pt x="101" y="146"/>
                  </a:cubicBezTo>
                  <a:cubicBezTo>
                    <a:pt x="101" y="142"/>
                    <a:pt x="101" y="142"/>
                    <a:pt x="101" y="142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6"/>
                    <a:pt x="100" y="146"/>
                    <a:pt x="101" y="146"/>
                  </a:cubicBezTo>
                  <a:cubicBezTo>
                    <a:pt x="101" y="142"/>
                    <a:pt x="101" y="142"/>
                    <a:pt x="101" y="142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5"/>
                    <a:pt x="100" y="145"/>
                    <a:pt x="100" y="145"/>
                  </a:cubicBezTo>
                  <a:cubicBezTo>
                    <a:pt x="100" y="145"/>
                    <a:pt x="100" y="145"/>
                    <a:pt x="100" y="146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5"/>
                    <a:pt x="100" y="145"/>
                    <a:pt x="100" y="145"/>
                  </a:cubicBezTo>
                  <a:cubicBezTo>
                    <a:pt x="100" y="145"/>
                    <a:pt x="100" y="146"/>
                    <a:pt x="101" y="146"/>
                  </a:cubicBezTo>
                  <a:cubicBezTo>
                    <a:pt x="104" y="147"/>
                    <a:pt x="116" y="152"/>
                    <a:pt x="128" y="156"/>
                  </a:cubicBezTo>
                  <a:cubicBezTo>
                    <a:pt x="133" y="159"/>
                    <a:pt x="139" y="161"/>
                    <a:pt x="143" y="162"/>
                  </a:cubicBezTo>
                  <a:cubicBezTo>
                    <a:pt x="145" y="163"/>
                    <a:pt x="147" y="164"/>
                    <a:pt x="149" y="164"/>
                  </a:cubicBezTo>
                  <a:cubicBezTo>
                    <a:pt x="149" y="165"/>
                    <a:pt x="150" y="165"/>
                    <a:pt x="150" y="165"/>
                  </a:cubicBezTo>
                  <a:cubicBezTo>
                    <a:pt x="151" y="165"/>
                    <a:pt x="151" y="165"/>
                    <a:pt x="151" y="165"/>
                  </a:cubicBezTo>
                  <a:cubicBezTo>
                    <a:pt x="151" y="165"/>
                    <a:pt x="152" y="165"/>
                    <a:pt x="152" y="165"/>
                  </a:cubicBezTo>
                  <a:cubicBezTo>
                    <a:pt x="152" y="165"/>
                    <a:pt x="153" y="165"/>
                    <a:pt x="153" y="165"/>
                  </a:cubicBezTo>
                  <a:cubicBezTo>
                    <a:pt x="154" y="165"/>
                    <a:pt x="154" y="165"/>
                    <a:pt x="155" y="164"/>
                  </a:cubicBezTo>
                  <a:cubicBezTo>
                    <a:pt x="156" y="163"/>
                    <a:pt x="156" y="162"/>
                    <a:pt x="156" y="161"/>
                  </a:cubicBezTo>
                  <a:cubicBezTo>
                    <a:pt x="156" y="160"/>
                    <a:pt x="155" y="159"/>
                    <a:pt x="154" y="159"/>
                  </a:cubicBezTo>
                  <a:cubicBezTo>
                    <a:pt x="120" y="137"/>
                    <a:pt x="120" y="137"/>
                    <a:pt x="120" y="137"/>
                  </a:cubicBezTo>
                  <a:cubicBezTo>
                    <a:pt x="160" y="154"/>
                    <a:pt x="160" y="154"/>
                    <a:pt x="160" y="154"/>
                  </a:cubicBezTo>
                  <a:cubicBezTo>
                    <a:pt x="162" y="155"/>
                    <a:pt x="164" y="154"/>
                    <a:pt x="165" y="153"/>
                  </a:cubicBezTo>
                  <a:cubicBezTo>
                    <a:pt x="165" y="152"/>
                    <a:pt x="165" y="152"/>
                    <a:pt x="165" y="151"/>
                  </a:cubicBezTo>
                  <a:cubicBezTo>
                    <a:pt x="165" y="150"/>
                    <a:pt x="165" y="149"/>
                    <a:pt x="165" y="149"/>
                  </a:cubicBezTo>
                  <a:cubicBezTo>
                    <a:pt x="164" y="148"/>
                    <a:pt x="164" y="148"/>
                    <a:pt x="164" y="148"/>
                  </a:cubicBezTo>
                  <a:cubicBezTo>
                    <a:pt x="163" y="147"/>
                    <a:pt x="162" y="146"/>
                    <a:pt x="161" y="145"/>
                  </a:cubicBezTo>
                  <a:cubicBezTo>
                    <a:pt x="156" y="142"/>
                    <a:pt x="148" y="137"/>
                    <a:pt x="138" y="130"/>
                  </a:cubicBezTo>
                  <a:cubicBezTo>
                    <a:pt x="107" y="111"/>
                    <a:pt x="61" y="84"/>
                    <a:pt x="61" y="84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90"/>
                    <a:pt x="62" y="90"/>
                    <a:pt x="62" y="89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60" y="91"/>
                    <a:pt x="61" y="90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0"/>
                    <a:pt x="60" y="90"/>
                    <a:pt x="60" y="90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0"/>
                    <a:pt x="60" y="90"/>
                    <a:pt x="60" y="90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61" y="91"/>
                    <a:pt x="62" y="91"/>
                  </a:cubicBezTo>
                  <a:cubicBezTo>
                    <a:pt x="65" y="92"/>
                    <a:pt x="73" y="96"/>
                    <a:pt x="82" y="100"/>
                  </a:cubicBezTo>
                  <a:cubicBezTo>
                    <a:pt x="96" y="106"/>
                    <a:pt x="113" y="114"/>
                    <a:pt x="127" y="120"/>
                  </a:cubicBezTo>
                  <a:cubicBezTo>
                    <a:pt x="134" y="124"/>
                    <a:pt x="140" y="126"/>
                    <a:pt x="144" y="129"/>
                  </a:cubicBezTo>
                  <a:cubicBezTo>
                    <a:pt x="149" y="131"/>
                    <a:pt x="151" y="132"/>
                    <a:pt x="151" y="132"/>
                  </a:cubicBezTo>
                  <a:cubicBezTo>
                    <a:pt x="153" y="133"/>
                    <a:pt x="155" y="132"/>
                    <a:pt x="156" y="130"/>
                  </a:cubicBezTo>
                  <a:cubicBezTo>
                    <a:pt x="156" y="130"/>
                    <a:pt x="156" y="129"/>
                    <a:pt x="156" y="129"/>
                  </a:cubicBezTo>
                  <a:cubicBezTo>
                    <a:pt x="156" y="128"/>
                    <a:pt x="156" y="127"/>
                    <a:pt x="156" y="127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5" y="125"/>
                    <a:pt x="154" y="125"/>
                    <a:pt x="154" y="125"/>
                  </a:cubicBezTo>
                  <a:cubicBezTo>
                    <a:pt x="152" y="124"/>
                    <a:pt x="149" y="122"/>
                    <a:pt x="146" y="119"/>
                  </a:cubicBezTo>
                  <a:cubicBezTo>
                    <a:pt x="118" y="102"/>
                    <a:pt x="40" y="54"/>
                    <a:pt x="40" y="54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0" y="60"/>
                    <a:pt x="40" y="60"/>
                    <a:pt x="41" y="59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0"/>
                    <a:pt x="39" y="61"/>
                    <a:pt x="39" y="60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9" y="61"/>
                    <a:pt x="40" y="61"/>
                  </a:cubicBezTo>
                  <a:cubicBezTo>
                    <a:pt x="43" y="62"/>
                    <a:pt x="50" y="65"/>
                    <a:pt x="58" y="69"/>
                  </a:cubicBezTo>
                  <a:cubicBezTo>
                    <a:pt x="71" y="75"/>
                    <a:pt x="87" y="82"/>
                    <a:pt x="100" y="88"/>
                  </a:cubicBezTo>
                  <a:cubicBezTo>
                    <a:pt x="107" y="92"/>
                    <a:pt x="113" y="94"/>
                    <a:pt x="118" y="96"/>
                  </a:cubicBezTo>
                  <a:cubicBezTo>
                    <a:pt x="120" y="97"/>
                    <a:pt x="122" y="98"/>
                    <a:pt x="124" y="99"/>
                  </a:cubicBezTo>
                  <a:cubicBezTo>
                    <a:pt x="125" y="99"/>
                    <a:pt x="126" y="99"/>
                    <a:pt x="126" y="99"/>
                  </a:cubicBezTo>
                  <a:cubicBezTo>
                    <a:pt x="127" y="99"/>
                    <a:pt x="127" y="100"/>
                    <a:pt x="128" y="100"/>
                  </a:cubicBezTo>
                  <a:cubicBezTo>
                    <a:pt x="129" y="100"/>
                    <a:pt x="129" y="100"/>
                    <a:pt x="130" y="99"/>
                  </a:cubicBezTo>
                  <a:cubicBezTo>
                    <a:pt x="130" y="99"/>
                    <a:pt x="131" y="99"/>
                    <a:pt x="132" y="98"/>
                  </a:cubicBezTo>
                  <a:cubicBezTo>
                    <a:pt x="132" y="97"/>
                    <a:pt x="132" y="96"/>
                    <a:pt x="132" y="95"/>
                  </a:cubicBezTo>
                  <a:cubicBezTo>
                    <a:pt x="132" y="94"/>
                    <a:pt x="131" y="93"/>
                    <a:pt x="131" y="9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7" y="28"/>
                    <a:pt x="18" y="28"/>
                    <a:pt x="18" y="27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6" y="29"/>
                    <a:pt x="16" y="28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9"/>
                    <a:pt x="15" y="29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5" y="29"/>
                    <a:pt x="16" y="29"/>
                  </a:cubicBezTo>
                  <a:cubicBezTo>
                    <a:pt x="22" y="32"/>
                    <a:pt x="45" y="44"/>
                    <a:pt x="67" y="54"/>
                  </a:cubicBezTo>
                  <a:cubicBezTo>
                    <a:pt x="77" y="60"/>
                    <a:pt x="88" y="65"/>
                    <a:pt x="96" y="69"/>
                  </a:cubicBezTo>
                  <a:cubicBezTo>
                    <a:pt x="100" y="70"/>
                    <a:pt x="103" y="72"/>
                    <a:pt x="106" y="73"/>
                  </a:cubicBezTo>
                  <a:cubicBezTo>
                    <a:pt x="107" y="74"/>
                    <a:pt x="108" y="74"/>
                    <a:pt x="109" y="74"/>
                  </a:cubicBezTo>
                  <a:cubicBezTo>
                    <a:pt x="109" y="75"/>
                    <a:pt x="110" y="75"/>
                    <a:pt x="110" y="75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2" y="75"/>
                    <a:pt x="112" y="75"/>
                    <a:pt x="113" y="75"/>
                  </a:cubicBezTo>
                  <a:cubicBezTo>
                    <a:pt x="113" y="75"/>
                    <a:pt x="114" y="74"/>
                    <a:pt x="115" y="74"/>
                  </a:cubicBezTo>
                  <a:cubicBezTo>
                    <a:pt x="115" y="73"/>
                    <a:pt x="115" y="72"/>
                    <a:pt x="115" y="71"/>
                  </a:cubicBezTo>
                  <a:cubicBezTo>
                    <a:pt x="115" y="70"/>
                    <a:pt x="114" y="69"/>
                    <a:pt x="113" y="69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3" y="18"/>
                    <a:pt x="44" y="28"/>
                  </a:cubicBezTo>
                  <a:cubicBezTo>
                    <a:pt x="55" y="33"/>
                    <a:pt x="66" y="38"/>
                    <a:pt x="74" y="42"/>
                  </a:cubicBezTo>
                  <a:cubicBezTo>
                    <a:pt x="78" y="44"/>
                    <a:pt x="82" y="45"/>
                    <a:pt x="85" y="46"/>
                  </a:cubicBezTo>
                  <a:cubicBezTo>
                    <a:pt x="86" y="47"/>
                    <a:pt x="87" y="47"/>
                    <a:pt x="88" y="48"/>
                  </a:cubicBezTo>
                  <a:cubicBezTo>
                    <a:pt x="88" y="48"/>
                    <a:pt x="89" y="48"/>
                    <a:pt x="89" y="48"/>
                  </a:cubicBezTo>
                  <a:cubicBezTo>
                    <a:pt x="90" y="48"/>
                    <a:pt x="90" y="48"/>
                    <a:pt x="90" y="48"/>
                  </a:cubicBezTo>
                  <a:cubicBezTo>
                    <a:pt x="90" y="48"/>
                    <a:pt x="90" y="48"/>
                    <a:pt x="91" y="48"/>
                  </a:cubicBezTo>
                  <a:cubicBezTo>
                    <a:pt x="91" y="48"/>
                    <a:pt x="91" y="48"/>
                    <a:pt x="92" y="48"/>
                  </a:cubicBezTo>
                  <a:cubicBezTo>
                    <a:pt x="92" y="48"/>
                    <a:pt x="93" y="48"/>
                    <a:pt x="94" y="47"/>
                  </a:cubicBezTo>
                  <a:cubicBezTo>
                    <a:pt x="94" y="46"/>
                    <a:pt x="94" y="45"/>
                    <a:pt x="94" y="44"/>
                  </a:cubicBezTo>
                  <a:cubicBezTo>
                    <a:pt x="94" y="43"/>
                    <a:pt x="93" y="42"/>
                    <a:pt x="92" y="42"/>
                  </a:cubicBezTo>
                  <a:cubicBezTo>
                    <a:pt x="92" y="42"/>
                    <a:pt x="88" y="39"/>
                    <a:pt x="82" y="36"/>
                  </a:cubicBezTo>
                  <a:cubicBezTo>
                    <a:pt x="73" y="30"/>
                    <a:pt x="59" y="22"/>
                    <a:pt x="47" y="15"/>
                  </a:cubicBezTo>
                  <a:cubicBezTo>
                    <a:pt x="41" y="11"/>
                    <a:pt x="36" y="8"/>
                    <a:pt x="32" y="5"/>
                  </a:cubicBezTo>
                  <a:cubicBezTo>
                    <a:pt x="31" y="4"/>
                    <a:pt x="29" y="3"/>
                    <a:pt x="28" y="2"/>
                  </a:cubicBezTo>
                  <a:cubicBezTo>
                    <a:pt x="28" y="2"/>
                    <a:pt x="27" y="2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5"/>
                    <a:pt x="28" y="4"/>
                    <a:pt x="28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7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6" y="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6" y="7"/>
                    <a:pt x="27" y="7"/>
                  </a:cubicBezTo>
                  <a:cubicBezTo>
                    <a:pt x="32" y="8"/>
                    <a:pt x="41" y="10"/>
                    <a:pt x="49" y="12"/>
                  </a:cubicBezTo>
                  <a:cubicBezTo>
                    <a:pt x="54" y="13"/>
                    <a:pt x="58" y="14"/>
                    <a:pt x="61" y="15"/>
                  </a:cubicBezTo>
                  <a:cubicBezTo>
                    <a:pt x="62" y="15"/>
                    <a:pt x="64" y="15"/>
                    <a:pt x="65" y="16"/>
                  </a:cubicBezTo>
                  <a:cubicBezTo>
                    <a:pt x="65" y="16"/>
                    <a:pt x="66" y="16"/>
                    <a:pt x="66" y="16"/>
                  </a:cubicBezTo>
                  <a:cubicBezTo>
                    <a:pt x="67" y="16"/>
                    <a:pt x="67" y="16"/>
                    <a:pt x="68" y="16"/>
                  </a:cubicBezTo>
                  <a:cubicBezTo>
                    <a:pt x="68" y="16"/>
                    <a:pt x="68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70" y="15"/>
                    <a:pt x="70" y="15"/>
                    <a:pt x="71" y="14"/>
                  </a:cubicBezTo>
                  <a:cubicBezTo>
                    <a:pt x="71" y="13"/>
                    <a:pt x="72" y="12"/>
                    <a:pt x="71" y="12"/>
                  </a:cubicBezTo>
                  <a:cubicBezTo>
                    <a:pt x="71" y="11"/>
                    <a:pt x="71" y="10"/>
                    <a:pt x="70" y="9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0"/>
                    <a:pt x="52" y="0"/>
                    <a:pt x="51" y="2"/>
                  </a:cubicBezTo>
                  <a:cubicBezTo>
                    <a:pt x="50" y="3"/>
                    <a:pt x="51" y="6"/>
                    <a:pt x="52" y="7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6" y="10"/>
                    <a:pt x="65" y="10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6" y="9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7" y="9"/>
                    <a:pt x="65" y="8"/>
                  </a:cubicBezTo>
                  <a:cubicBezTo>
                    <a:pt x="61" y="7"/>
                    <a:pt x="51" y="5"/>
                    <a:pt x="43" y="3"/>
                  </a:cubicBezTo>
                  <a:cubicBezTo>
                    <a:pt x="39" y="2"/>
                    <a:pt x="35" y="1"/>
                    <a:pt x="32" y="1"/>
                  </a:cubicBezTo>
                  <a:cubicBezTo>
                    <a:pt x="30" y="0"/>
                    <a:pt x="29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0"/>
                    <a:pt x="22" y="1"/>
                    <a:pt x="21" y="1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4"/>
                    <a:pt x="21" y="5"/>
                    <a:pt x="21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7"/>
                    <a:pt x="23" y="8"/>
                    <a:pt x="24" y="8"/>
                  </a:cubicBezTo>
                  <a:cubicBezTo>
                    <a:pt x="27" y="10"/>
                    <a:pt x="33" y="14"/>
                    <a:pt x="39" y="18"/>
                  </a:cubicBezTo>
                  <a:cubicBezTo>
                    <a:pt x="59" y="30"/>
                    <a:pt x="89" y="48"/>
                    <a:pt x="89" y="48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88" y="43"/>
                    <a:pt x="88" y="43"/>
                    <a:pt x="88" y="43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9" y="41"/>
                    <a:pt x="88" y="42"/>
                    <a:pt x="88" y="43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0" y="41"/>
                    <a:pt x="89" y="41"/>
                  </a:cubicBezTo>
                  <a:cubicBezTo>
                    <a:pt x="86" y="39"/>
                    <a:pt x="79" y="36"/>
                    <a:pt x="70" y="32"/>
                  </a:cubicBezTo>
                  <a:cubicBezTo>
                    <a:pt x="58" y="26"/>
                    <a:pt x="41" y="18"/>
                    <a:pt x="28" y="12"/>
                  </a:cubicBezTo>
                  <a:cubicBezTo>
                    <a:pt x="22" y="9"/>
                    <a:pt x="16" y="6"/>
                    <a:pt x="12" y="4"/>
                  </a:cubicBezTo>
                  <a:cubicBezTo>
                    <a:pt x="8" y="2"/>
                    <a:pt x="5" y="1"/>
                    <a:pt x="5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09" y="69"/>
                    <a:pt x="109" y="70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1" y="68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1" y="68"/>
                    <a:pt x="110" y="67"/>
                  </a:cubicBezTo>
                  <a:cubicBezTo>
                    <a:pt x="106" y="66"/>
                    <a:pt x="99" y="62"/>
                    <a:pt x="89" y="58"/>
                  </a:cubicBezTo>
                  <a:cubicBezTo>
                    <a:pt x="75" y="51"/>
                    <a:pt x="57" y="42"/>
                    <a:pt x="43" y="34"/>
                  </a:cubicBezTo>
                  <a:cubicBezTo>
                    <a:pt x="35" y="31"/>
                    <a:pt x="29" y="28"/>
                    <a:pt x="24" y="25"/>
                  </a:cubicBezTo>
                  <a:cubicBezTo>
                    <a:pt x="22" y="24"/>
                    <a:pt x="20" y="23"/>
                    <a:pt x="19" y="23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5" y="21"/>
                  </a:cubicBezTo>
                  <a:cubicBezTo>
                    <a:pt x="15" y="21"/>
                    <a:pt x="14" y="21"/>
                    <a:pt x="14" y="22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1" y="25"/>
                    <a:pt x="12" y="27"/>
                    <a:pt x="13" y="28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6" y="93"/>
                    <a:pt x="126" y="94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7" y="93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7" y="92"/>
                  </a:cubicBezTo>
                  <a:cubicBezTo>
                    <a:pt x="123" y="91"/>
                    <a:pt x="116" y="88"/>
                    <a:pt x="108" y="84"/>
                  </a:cubicBezTo>
                  <a:cubicBezTo>
                    <a:pt x="95" y="78"/>
                    <a:pt x="79" y="71"/>
                    <a:pt x="66" y="65"/>
                  </a:cubicBezTo>
                  <a:cubicBezTo>
                    <a:pt x="59" y="61"/>
                    <a:pt x="53" y="59"/>
                    <a:pt x="48" y="57"/>
                  </a:cubicBezTo>
                  <a:cubicBezTo>
                    <a:pt x="46" y="56"/>
                    <a:pt x="44" y="55"/>
                    <a:pt x="42" y="54"/>
                  </a:cubicBezTo>
                  <a:cubicBezTo>
                    <a:pt x="42" y="54"/>
                    <a:pt x="41" y="54"/>
                    <a:pt x="40" y="54"/>
                  </a:cubicBezTo>
                  <a:cubicBezTo>
                    <a:pt x="40" y="54"/>
                    <a:pt x="39" y="53"/>
                    <a:pt x="38" y="53"/>
                  </a:cubicBezTo>
                  <a:cubicBezTo>
                    <a:pt x="38" y="53"/>
                    <a:pt x="38" y="53"/>
                    <a:pt x="37" y="54"/>
                  </a:cubicBezTo>
                  <a:cubicBezTo>
                    <a:pt x="37" y="54"/>
                    <a:pt x="36" y="54"/>
                    <a:pt x="35" y="55"/>
                  </a:cubicBezTo>
                  <a:cubicBezTo>
                    <a:pt x="35" y="56"/>
                    <a:pt x="34" y="57"/>
                    <a:pt x="35" y="58"/>
                  </a:cubicBezTo>
                  <a:cubicBezTo>
                    <a:pt x="35" y="59"/>
                    <a:pt x="35" y="60"/>
                    <a:pt x="36" y="60"/>
                  </a:cubicBezTo>
                  <a:cubicBezTo>
                    <a:pt x="36" y="60"/>
                    <a:pt x="38" y="61"/>
                    <a:pt x="41" y="63"/>
                  </a:cubicBezTo>
                  <a:cubicBezTo>
                    <a:pt x="52" y="70"/>
                    <a:pt x="80" y="86"/>
                    <a:pt x="104" y="102"/>
                  </a:cubicBezTo>
                  <a:cubicBezTo>
                    <a:pt x="117" y="109"/>
                    <a:pt x="128" y="117"/>
                    <a:pt x="137" y="122"/>
                  </a:cubicBezTo>
                  <a:cubicBezTo>
                    <a:pt x="141" y="125"/>
                    <a:pt x="144" y="127"/>
                    <a:pt x="147" y="129"/>
                  </a:cubicBezTo>
                  <a:cubicBezTo>
                    <a:pt x="148" y="129"/>
                    <a:pt x="149" y="130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49" y="130"/>
                    <a:pt x="149" y="130"/>
                    <a:pt x="149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49" y="130"/>
                    <a:pt x="149" y="130"/>
                    <a:pt x="149" y="130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49" y="129"/>
                    <a:pt x="149" y="129"/>
                    <a:pt x="149" y="129"/>
                  </a:cubicBezTo>
                  <a:cubicBezTo>
                    <a:pt x="149" y="129"/>
                    <a:pt x="149" y="130"/>
                    <a:pt x="149" y="130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49" y="129"/>
                    <a:pt x="149" y="129"/>
                    <a:pt x="149" y="129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50" y="127"/>
                    <a:pt x="150" y="127"/>
                    <a:pt x="150" y="127"/>
                  </a:cubicBezTo>
                  <a:cubicBezTo>
                    <a:pt x="149" y="127"/>
                    <a:pt x="149" y="128"/>
                    <a:pt x="149" y="129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50" y="127"/>
                    <a:pt x="150" y="127"/>
                    <a:pt x="150" y="127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54" y="125"/>
                    <a:pt x="154" y="125"/>
                    <a:pt x="154" y="125"/>
                  </a:cubicBezTo>
                  <a:cubicBezTo>
                    <a:pt x="154" y="125"/>
                    <a:pt x="133" y="115"/>
                    <a:pt x="110" y="105"/>
                  </a:cubicBezTo>
                  <a:cubicBezTo>
                    <a:pt x="99" y="99"/>
                    <a:pt x="88" y="94"/>
                    <a:pt x="78" y="90"/>
                  </a:cubicBezTo>
                  <a:cubicBezTo>
                    <a:pt x="74" y="88"/>
                    <a:pt x="70" y="87"/>
                    <a:pt x="67" y="85"/>
                  </a:cubicBezTo>
                  <a:cubicBezTo>
                    <a:pt x="65" y="85"/>
                    <a:pt x="64" y="84"/>
                    <a:pt x="63" y="84"/>
                  </a:cubicBezTo>
                  <a:cubicBezTo>
                    <a:pt x="62" y="84"/>
                    <a:pt x="62" y="84"/>
                    <a:pt x="61" y="84"/>
                  </a:cubicBezTo>
                  <a:cubicBezTo>
                    <a:pt x="61" y="84"/>
                    <a:pt x="60" y="83"/>
                    <a:pt x="60" y="83"/>
                  </a:cubicBezTo>
                  <a:cubicBezTo>
                    <a:pt x="59" y="83"/>
                    <a:pt x="59" y="83"/>
                    <a:pt x="58" y="84"/>
                  </a:cubicBezTo>
                  <a:cubicBezTo>
                    <a:pt x="58" y="84"/>
                    <a:pt x="57" y="84"/>
                    <a:pt x="56" y="85"/>
                  </a:cubicBezTo>
                  <a:cubicBezTo>
                    <a:pt x="56" y="86"/>
                    <a:pt x="56" y="87"/>
                    <a:pt x="56" y="88"/>
                  </a:cubicBezTo>
                  <a:cubicBezTo>
                    <a:pt x="56" y="89"/>
                    <a:pt x="57" y="90"/>
                    <a:pt x="58" y="90"/>
                  </a:cubicBezTo>
                  <a:cubicBezTo>
                    <a:pt x="58" y="90"/>
                    <a:pt x="59" y="91"/>
                    <a:pt x="62" y="93"/>
                  </a:cubicBezTo>
                  <a:cubicBezTo>
                    <a:pt x="72" y="99"/>
                    <a:pt x="96" y="113"/>
                    <a:pt x="118" y="127"/>
                  </a:cubicBezTo>
                  <a:cubicBezTo>
                    <a:pt x="129" y="133"/>
                    <a:pt x="140" y="140"/>
                    <a:pt x="147" y="145"/>
                  </a:cubicBezTo>
                  <a:cubicBezTo>
                    <a:pt x="151" y="147"/>
                    <a:pt x="154" y="149"/>
                    <a:pt x="156" y="151"/>
                  </a:cubicBezTo>
                  <a:cubicBezTo>
                    <a:pt x="157" y="152"/>
                    <a:pt x="158" y="152"/>
                    <a:pt x="159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60" y="152"/>
                    <a:pt x="160" y="152"/>
                    <a:pt x="160" y="152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60" y="152"/>
                    <a:pt x="160" y="152"/>
                    <a:pt x="160" y="152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61" y="151"/>
                    <a:pt x="161" y="151"/>
                    <a:pt x="161" y="151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58" y="152"/>
                    <a:pt x="159" y="152"/>
                    <a:pt x="159" y="153"/>
                  </a:cubicBezTo>
                  <a:cubicBezTo>
                    <a:pt x="161" y="151"/>
                    <a:pt x="161" y="151"/>
                    <a:pt x="161" y="151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2" y="151"/>
                    <a:pt x="162" y="151"/>
                    <a:pt x="162" y="151"/>
                  </a:cubicBezTo>
                  <a:cubicBezTo>
                    <a:pt x="159" y="149"/>
                    <a:pt x="159" y="149"/>
                    <a:pt x="159" y="149"/>
                  </a:cubicBezTo>
                  <a:cubicBezTo>
                    <a:pt x="158" y="150"/>
                    <a:pt x="158" y="151"/>
                    <a:pt x="158" y="151"/>
                  </a:cubicBezTo>
                  <a:cubicBezTo>
                    <a:pt x="162" y="151"/>
                    <a:pt x="162" y="151"/>
                    <a:pt x="162" y="151"/>
                  </a:cubicBezTo>
                  <a:cubicBezTo>
                    <a:pt x="159" y="149"/>
                    <a:pt x="159" y="149"/>
                    <a:pt x="159" y="149"/>
                  </a:cubicBezTo>
                  <a:cubicBezTo>
                    <a:pt x="162" y="151"/>
                    <a:pt x="162" y="151"/>
                    <a:pt x="162" y="151"/>
                  </a:cubicBezTo>
                  <a:cubicBezTo>
                    <a:pt x="163" y="148"/>
                    <a:pt x="163" y="148"/>
                    <a:pt x="163" y="148"/>
                  </a:cubicBezTo>
                  <a:cubicBezTo>
                    <a:pt x="81" y="113"/>
                    <a:pt x="81" y="113"/>
                    <a:pt x="81" y="113"/>
                  </a:cubicBezTo>
                  <a:cubicBezTo>
                    <a:pt x="80" y="112"/>
                    <a:pt x="78" y="113"/>
                    <a:pt x="77" y="115"/>
                  </a:cubicBezTo>
                  <a:cubicBezTo>
                    <a:pt x="76" y="117"/>
                    <a:pt x="77" y="119"/>
                    <a:pt x="78" y="120"/>
                  </a:cubicBezTo>
                  <a:cubicBezTo>
                    <a:pt x="150" y="165"/>
                    <a:pt x="150" y="165"/>
                    <a:pt x="150" y="165"/>
                  </a:cubicBezTo>
                  <a:cubicBezTo>
                    <a:pt x="152" y="162"/>
                    <a:pt x="152" y="162"/>
                    <a:pt x="152" y="162"/>
                  </a:cubicBezTo>
                  <a:cubicBezTo>
                    <a:pt x="149" y="160"/>
                    <a:pt x="149" y="160"/>
                    <a:pt x="149" y="160"/>
                  </a:cubicBezTo>
                  <a:cubicBezTo>
                    <a:pt x="152" y="162"/>
                    <a:pt x="152" y="162"/>
                    <a:pt x="152" y="162"/>
                  </a:cubicBezTo>
                  <a:cubicBezTo>
                    <a:pt x="151" y="158"/>
                    <a:pt x="151" y="158"/>
                    <a:pt x="151" y="158"/>
                  </a:cubicBezTo>
                  <a:cubicBezTo>
                    <a:pt x="151" y="158"/>
                    <a:pt x="150" y="159"/>
                    <a:pt x="149" y="160"/>
                  </a:cubicBezTo>
                  <a:cubicBezTo>
                    <a:pt x="152" y="162"/>
                    <a:pt x="152" y="162"/>
                    <a:pt x="152" y="162"/>
                  </a:cubicBezTo>
                  <a:cubicBezTo>
                    <a:pt x="151" y="158"/>
                    <a:pt x="151" y="158"/>
                    <a:pt x="151" y="158"/>
                  </a:cubicBezTo>
                  <a:cubicBezTo>
                    <a:pt x="152" y="161"/>
                    <a:pt x="152" y="161"/>
                    <a:pt x="152" y="161"/>
                  </a:cubicBezTo>
                  <a:cubicBezTo>
                    <a:pt x="152" y="158"/>
                    <a:pt x="152" y="158"/>
                    <a:pt x="152" y="158"/>
                  </a:cubicBezTo>
                  <a:cubicBezTo>
                    <a:pt x="152" y="158"/>
                    <a:pt x="152" y="158"/>
                    <a:pt x="151" y="158"/>
                  </a:cubicBezTo>
                  <a:cubicBezTo>
                    <a:pt x="152" y="161"/>
                    <a:pt x="152" y="161"/>
                    <a:pt x="152" y="161"/>
                  </a:cubicBezTo>
                  <a:cubicBezTo>
                    <a:pt x="152" y="158"/>
                    <a:pt x="152" y="158"/>
                    <a:pt x="152" y="158"/>
                  </a:cubicBezTo>
                  <a:cubicBezTo>
                    <a:pt x="152" y="161"/>
                    <a:pt x="152" y="161"/>
                    <a:pt x="152" y="161"/>
                  </a:cubicBezTo>
                  <a:cubicBezTo>
                    <a:pt x="153" y="158"/>
                    <a:pt x="153" y="158"/>
                    <a:pt x="153" y="158"/>
                  </a:cubicBezTo>
                  <a:cubicBezTo>
                    <a:pt x="152" y="158"/>
                    <a:pt x="152" y="158"/>
                    <a:pt x="152" y="158"/>
                  </a:cubicBezTo>
                  <a:cubicBezTo>
                    <a:pt x="152" y="161"/>
                    <a:pt x="152" y="161"/>
                    <a:pt x="152" y="161"/>
                  </a:cubicBezTo>
                  <a:cubicBezTo>
                    <a:pt x="153" y="158"/>
                    <a:pt x="153" y="158"/>
                    <a:pt x="153" y="158"/>
                  </a:cubicBezTo>
                  <a:cubicBezTo>
                    <a:pt x="152" y="159"/>
                    <a:pt x="152" y="159"/>
                    <a:pt x="152" y="159"/>
                  </a:cubicBezTo>
                  <a:cubicBezTo>
                    <a:pt x="153" y="158"/>
                    <a:pt x="153" y="158"/>
                    <a:pt x="153" y="158"/>
                  </a:cubicBezTo>
                  <a:cubicBezTo>
                    <a:pt x="153" y="158"/>
                    <a:pt x="153" y="158"/>
                    <a:pt x="153" y="158"/>
                  </a:cubicBezTo>
                  <a:cubicBezTo>
                    <a:pt x="152" y="159"/>
                    <a:pt x="152" y="159"/>
                    <a:pt x="152" y="159"/>
                  </a:cubicBezTo>
                  <a:cubicBezTo>
                    <a:pt x="153" y="158"/>
                    <a:pt x="153" y="158"/>
                    <a:pt x="153" y="158"/>
                  </a:cubicBezTo>
                  <a:cubicBezTo>
                    <a:pt x="153" y="158"/>
                    <a:pt x="152" y="158"/>
                    <a:pt x="152" y="158"/>
                  </a:cubicBezTo>
                  <a:cubicBezTo>
                    <a:pt x="150" y="157"/>
                    <a:pt x="146" y="156"/>
                    <a:pt x="141" y="154"/>
                  </a:cubicBezTo>
                  <a:cubicBezTo>
                    <a:pt x="133" y="151"/>
                    <a:pt x="123" y="147"/>
                    <a:pt x="116" y="144"/>
                  </a:cubicBezTo>
                  <a:cubicBezTo>
                    <a:pt x="112" y="143"/>
                    <a:pt x="109" y="141"/>
                    <a:pt x="106" y="140"/>
                  </a:cubicBezTo>
                  <a:cubicBezTo>
                    <a:pt x="105" y="140"/>
                    <a:pt x="104" y="139"/>
                    <a:pt x="103" y="139"/>
                  </a:cubicBezTo>
                  <a:cubicBezTo>
                    <a:pt x="102" y="139"/>
                    <a:pt x="102" y="139"/>
                    <a:pt x="102" y="139"/>
                  </a:cubicBezTo>
                  <a:cubicBezTo>
                    <a:pt x="102" y="139"/>
                    <a:pt x="102" y="139"/>
                    <a:pt x="102" y="139"/>
                  </a:cubicBezTo>
                  <a:cubicBezTo>
                    <a:pt x="102" y="139"/>
                    <a:pt x="102" y="139"/>
                    <a:pt x="102" y="139"/>
                  </a:cubicBezTo>
                  <a:cubicBezTo>
                    <a:pt x="102" y="139"/>
                    <a:pt x="102" y="139"/>
                    <a:pt x="102" y="139"/>
                  </a:cubicBezTo>
                  <a:cubicBezTo>
                    <a:pt x="101" y="139"/>
                    <a:pt x="101" y="138"/>
                    <a:pt x="101" y="138"/>
                  </a:cubicBezTo>
                  <a:cubicBezTo>
                    <a:pt x="99" y="138"/>
                    <a:pt x="98" y="140"/>
                    <a:pt x="97" y="141"/>
                  </a:cubicBezTo>
                  <a:cubicBezTo>
                    <a:pt x="97" y="143"/>
                    <a:pt x="98" y="144"/>
                    <a:pt x="99" y="145"/>
                  </a:cubicBezTo>
                  <a:cubicBezTo>
                    <a:pt x="149" y="176"/>
                    <a:pt x="149" y="176"/>
                    <a:pt x="149" y="176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49" y="170"/>
                    <a:pt x="149" y="170"/>
                    <a:pt x="149" y="170"/>
                  </a:cubicBezTo>
                  <a:cubicBezTo>
                    <a:pt x="149" y="170"/>
                    <a:pt x="148" y="171"/>
                    <a:pt x="148" y="171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49" y="170"/>
                    <a:pt x="149" y="170"/>
                    <a:pt x="149" y="170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0" y="170"/>
                    <a:pt x="150" y="170"/>
                    <a:pt x="150" y="170"/>
                  </a:cubicBezTo>
                  <a:cubicBezTo>
                    <a:pt x="150" y="170"/>
                    <a:pt x="150" y="170"/>
                    <a:pt x="149" y="170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0" y="170"/>
                    <a:pt x="150" y="170"/>
                    <a:pt x="150" y="170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0" y="170"/>
                    <a:pt x="150" y="170"/>
                    <a:pt x="150" y="170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2"/>
                    <a:pt x="151" y="172"/>
                    <a:pt x="151" y="172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2"/>
                    <a:pt x="151" y="172"/>
                    <a:pt x="151" y="172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1"/>
                    <a:pt x="151" y="171"/>
                    <a:pt x="151" y="171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1"/>
                    <a:pt x="151" y="171"/>
                    <a:pt x="151" y="171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0"/>
                    <a:pt x="150" y="170"/>
                    <a:pt x="149" y="169"/>
                  </a:cubicBezTo>
                  <a:cubicBezTo>
                    <a:pt x="145" y="168"/>
                    <a:pt x="137" y="166"/>
                    <a:pt x="131" y="164"/>
                  </a:cubicBezTo>
                  <a:cubicBezTo>
                    <a:pt x="127" y="163"/>
                    <a:pt x="124" y="162"/>
                    <a:pt x="122" y="162"/>
                  </a:cubicBezTo>
                  <a:cubicBezTo>
                    <a:pt x="120" y="161"/>
                    <a:pt x="119" y="161"/>
                    <a:pt x="119" y="161"/>
                  </a:cubicBezTo>
                  <a:cubicBezTo>
                    <a:pt x="118" y="161"/>
                    <a:pt x="118" y="160"/>
                    <a:pt x="118" y="160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7" y="160"/>
                    <a:pt x="117" y="160"/>
                    <a:pt x="116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5" y="160"/>
                    <a:pt x="115" y="161"/>
                    <a:pt x="115" y="161"/>
                  </a:cubicBezTo>
                  <a:cubicBezTo>
                    <a:pt x="114" y="161"/>
                    <a:pt x="114" y="161"/>
                    <a:pt x="113" y="162"/>
                  </a:cubicBezTo>
                  <a:cubicBezTo>
                    <a:pt x="112" y="164"/>
                    <a:pt x="113" y="166"/>
                    <a:pt x="114" y="167"/>
                  </a:cubicBezTo>
                  <a:cubicBezTo>
                    <a:pt x="138" y="181"/>
                    <a:pt x="138" y="181"/>
                    <a:pt x="138" y="181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0"/>
                    <a:pt x="132" y="191"/>
                    <a:pt x="132" y="192"/>
                  </a:cubicBezTo>
                  <a:cubicBezTo>
                    <a:pt x="132" y="193"/>
                    <a:pt x="133" y="194"/>
                    <a:pt x="134" y="194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7" y="197"/>
                    <a:pt x="140" y="196"/>
                    <a:pt x="141" y="195"/>
                  </a:cubicBezTo>
                  <a:cubicBezTo>
                    <a:pt x="142" y="193"/>
                    <a:pt x="141" y="191"/>
                    <a:pt x="139" y="19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149"/>
            <p:cNvSpPr/>
            <p:nvPr/>
          </p:nvSpPr>
          <p:spPr bwMode="auto">
            <a:xfrm>
              <a:off x="5388112" y="2851261"/>
              <a:ext cx="219075" cy="306388"/>
            </a:xfrm>
            <a:custGeom>
              <a:avLst/>
              <a:gdLst>
                <a:gd name="T0" fmla="*/ 126 w 139"/>
                <a:gd name="T1" fmla="*/ 185 h 195"/>
                <a:gd name="T2" fmla="*/ 130 w 139"/>
                <a:gd name="T3" fmla="*/ 184 h 195"/>
                <a:gd name="T4" fmla="*/ 116 w 139"/>
                <a:gd name="T5" fmla="*/ 158 h 195"/>
                <a:gd name="T6" fmla="*/ 98 w 139"/>
                <a:gd name="T7" fmla="*/ 134 h 195"/>
                <a:gd name="T8" fmla="*/ 90 w 139"/>
                <a:gd name="T9" fmla="*/ 133 h 195"/>
                <a:gd name="T10" fmla="*/ 93 w 139"/>
                <a:gd name="T11" fmla="*/ 132 h 195"/>
                <a:gd name="T12" fmla="*/ 78 w 139"/>
                <a:gd name="T13" fmla="*/ 107 h 195"/>
                <a:gd name="T14" fmla="*/ 63 w 139"/>
                <a:gd name="T15" fmla="*/ 84 h 195"/>
                <a:gd name="T16" fmla="*/ 43 w 139"/>
                <a:gd name="T17" fmla="*/ 58 h 195"/>
                <a:gd name="T18" fmla="*/ 29 w 139"/>
                <a:gd name="T19" fmla="*/ 38 h 195"/>
                <a:gd name="T20" fmla="*/ 10 w 139"/>
                <a:gd name="T21" fmla="*/ 11 h 195"/>
                <a:gd name="T22" fmla="*/ 3 w 139"/>
                <a:gd name="T23" fmla="*/ 10 h 195"/>
                <a:gd name="T24" fmla="*/ 26 w 139"/>
                <a:gd name="T25" fmla="*/ 7 h 195"/>
                <a:gd name="T26" fmla="*/ 21 w 139"/>
                <a:gd name="T27" fmla="*/ 6 h 195"/>
                <a:gd name="T28" fmla="*/ 46 w 139"/>
                <a:gd name="T29" fmla="*/ 6 h 195"/>
                <a:gd name="T30" fmla="*/ 37 w 139"/>
                <a:gd name="T31" fmla="*/ 2 h 195"/>
                <a:gd name="T32" fmla="*/ 42 w 139"/>
                <a:gd name="T33" fmla="*/ 5 h 195"/>
                <a:gd name="T34" fmla="*/ 17 w 139"/>
                <a:gd name="T35" fmla="*/ 5 h 195"/>
                <a:gd name="T36" fmla="*/ 22 w 139"/>
                <a:gd name="T37" fmla="*/ 7 h 195"/>
                <a:gd name="T38" fmla="*/ 0 w 139"/>
                <a:gd name="T39" fmla="*/ 10 h 195"/>
                <a:gd name="T40" fmla="*/ 19 w 139"/>
                <a:gd name="T41" fmla="*/ 39 h 195"/>
                <a:gd name="T42" fmla="*/ 31 w 139"/>
                <a:gd name="T43" fmla="*/ 58 h 195"/>
                <a:gd name="T44" fmla="*/ 52 w 139"/>
                <a:gd name="T45" fmla="*/ 84 h 195"/>
                <a:gd name="T46" fmla="*/ 71 w 139"/>
                <a:gd name="T47" fmla="*/ 111 h 195"/>
                <a:gd name="T48" fmla="*/ 75 w 139"/>
                <a:gd name="T49" fmla="*/ 109 h 195"/>
                <a:gd name="T50" fmla="*/ 82 w 139"/>
                <a:gd name="T51" fmla="*/ 127 h 195"/>
                <a:gd name="T52" fmla="*/ 87 w 139"/>
                <a:gd name="T53" fmla="*/ 134 h 195"/>
                <a:gd name="T54" fmla="*/ 87 w 139"/>
                <a:gd name="T55" fmla="*/ 134 h 195"/>
                <a:gd name="T56" fmla="*/ 89 w 139"/>
                <a:gd name="T57" fmla="*/ 133 h 195"/>
                <a:gd name="T58" fmla="*/ 89 w 139"/>
                <a:gd name="T59" fmla="*/ 133 h 195"/>
                <a:gd name="T60" fmla="*/ 86 w 139"/>
                <a:gd name="T61" fmla="*/ 133 h 195"/>
                <a:gd name="T62" fmla="*/ 86 w 139"/>
                <a:gd name="T63" fmla="*/ 133 h 195"/>
                <a:gd name="T64" fmla="*/ 86 w 139"/>
                <a:gd name="T65" fmla="*/ 133 h 195"/>
                <a:gd name="T66" fmla="*/ 88 w 139"/>
                <a:gd name="T67" fmla="*/ 136 h 195"/>
                <a:gd name="T68" fmla="*/ 107 w 139"/>
                <a:gd name="T69" fmla="*/ 160 h 195"/>
                <a:gd name="T70" fmla="*/ 110 w 139"/>
                <a:gd name="T71" fmla="*/ 161 h 195"/>
                <a:gd name="T72" fmla="*/ 122 w 139"/>
                <a:gd name="T73" fmla="*/ 184 h 195"/>
                <a:gd name="T74" fmla="*/ 124 w 139"/>
                <a:gd name="T75" fmla="*/ 185 h 195"/>
                <a:gd name="T76" fmla="*/ 124 w 139"/>
                <a:gd name="T77" fmla="*/ 185 h 195"/>
                <a:gd name="T78" fmla="*/ 123 w 139"/>
                <a:gd name="T79" fmla="*/ 185 h 195"/>
                <a:gd name="T80" fmla="*/ 123 w 139"/>
                <a:gd name="T81" fmla="*/ 185 h 195"/>
                <a:gd name="T82" fmla="*/ 123 w 139"/>
                <a:gd name="T83" fmla="*/ 185 h 195"/>
                <a:gd name="T84" fmla="*/ 124 w 139"/>
                <a:gd name="T85" fmla="*/ 188 h 195"/>
                <a:gd name="T86" fmla="*/ 137 w 139"/>
                <a:gd name="T87" fmla="*/ 188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9" h="195">
                  <a:moveTo>
                    <a:pt x="137" y="188"/>
                  </a:moveTo>
                  <a:cubicBezTo>
                    <a:pt x="128" y="182"/>
                    <a:pt x="128" y="182"/>
                    <a:pt x="128" y="182"/>
                  </a:cubicBezTo>
                  <a:cubicBezTo>
                    <a:pt x="126" y="185"/>
                    <a:pt x="126" y="185"/>
                    <a:pt x="126" y="185"/>
                  </a:cubicBezTo>
                  <a:cubicBezTo>
                    <a:pt x="129" y="187"/>
                    <a:pt x="129" y="187"/>
                    <a:pt x="129" y="187"/>
                  </a:cubicBezTo>
                  <a:cubicBezTo>
                    <a:pt x="130" y="186"/>
                    <a:pt x="130" y="185"/>
                    <a:pt x="130" y="185"/>
                  </a:cubicBezTo>
                  <a:cubicBezTo>
                    <a:pt x="130" y="184"/>
                    <a:pt x="130" y="184"/>
                    <a:pt x="130" y="184"/>
                  </a:cubicBezTo>
                  <a:cubicBezTo>
                    <a:pt x="129" y="183"/>
                    <a:pt x="129" y="183"/>
                    <a:pt x="129" y="183"/>
                  </a:cubicBezTo>
                  <a:cubicBezTo>
                    <a:pt x="129" y="181"/>
                    <a:pt x="127" y="179"/>
                    <a:pt x="126" y="177"/>
                  </a:cubicBezTo>
                  <a:cubicBezTo>
                    <a:pt x="122" y="169"/>
                    <a:pt x="116" y="158"/>
                    <a:pt x="116" y="158"/>
                  </a:cubicBezTo>
                  <a:cubicBezTo>
                    <a:pt x="116" y="157"/>
                    <a:pt x="115" y="157"/>
                    <a:pt x="115" y="156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7" y="133"/>
                    <a:pt x="97" y="133"/>
                    <a:pt x="97" y="133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3" y="134"/>
                    <a:pt x="93" y="134"/>
                    <a:pt x="93" y="134"/>
                  </a:cubicBezTo>
                  <a:cubicBezTo>
                    <a:pt x="94" y="134"/>
                    <a:pt x="94" y="133"/>
                    <a:pt x="94" y="133"/>
                  </a:cubicBezTo>
                  <a:cubicBezTo>
                    <a:pt x="94" y="132"/>
                    <a:pt x="93" y="132"/>
                    <a:pt x="93" y="132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0"/>
                    <a:pt x="92" y="130"/>
                    <a:pt x="92" y="129"/>
                  </a:cubicBezTo>
                  <a:cubicBezTo>
                    <a:pt x="88" y="123"/>
                    <a:pt x="78" y="107"/>
                    <a:pt x="78" y="107"/>
                  </a:cubicBezTo>
                  <a:cubicBezTo>
                    <a:pt x="78" y="107"/>
                    <a:pt x="77" y="107"/>
                    <a:pt x="77" y="106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2" y="83"/>
                    <a:pt x="62" y="83"/>
                    <a:pt x="61" y="82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2" y="57"/>
                    <a:pt x="42" y="57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8" y="37"/>
                    <a:pt x="28" y="37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0"/>
                    <a:pt x="9" y="10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5" y="9"/>
                    <a:pt x="26" y="7"/>
                  </a:cubicBezTo>
                  <a:cubicBezTo>
                    <a:pt x="26" y="6"/>
                    <a:pt x="25" y="4"/>
                    <a:pt x="24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9"/>
                    <a:pt x="45" y="7"/>
                    <a:pt x="46" y="6"/>
                  </a:cubicBezTo>
                  <a:cubicBezTo>
                    <a:pt x="46" y="4"/>
                    <a:pt x="46" y="3"/>
                    <a:pt x="44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0"/>
                    <a:pt x="38" y="0"/>
                    <a:pt x="37" y="2"/>
                  </a:cubicBezTo>
                  <a:cubicBezTo>
                    <a:pt x="36" y="3"/>
                    <a:pt x="37" y="6"/>
                    <a:pt x="38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3"/>
                    <a:pt x="18" y="4"/>
                    <a:pt x="17" y="5"/>
                  </a:cubicBezTo>
                  <a:cubicBezTo>
                    <a:pt x="17" y="7"/>
                    <a:pt x="18" y="8"/>
                    <a:pt x="19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8"/>
                    <a:pt x="0" y="10"/>
                  </a:cubicBezTo>
                  <a:cubicBezTo>
                    <a:pt x="0" y="11"/>
                    <a:pt x="0" y="13"/>
                    <a:pt x="2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20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9"/>
                    <a:pt x="32" y="59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2" y="85"/>
                    <a:pt x="53" y="85"/>
                    <a:pt x="53" y="86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71" y="111"/>
                    <a:pt x="71" y="111"/>
                    <a:pt x="71" y="111"/>
                  </a:cubicBezTo>
                  <a:cubicBezTo>
                    <a:pt x="72" y="111"/>
                    <a:pt x="72" y="112"/>
                    <a:pt x="72" y="112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3" y="113"/>
                    <a:pt x="74" y="115"/>
                  </a:cubicBezTo>
                  <a:cubicBezTo>
                    <a:pt x="77" y="118"/>
                    <a:pt x="80" y="123"/>
                    <a:pt x="82" y="127"/>
                  </a:cubicBezTo>
                  <a:cubicBezTo>
                    <a:pt x="84" y="129"/>
                    <a:pt x="85" y="131"/>
                    <a:pt x="86" y="132"/>
                  </a:cubicBezTo>
                  <a:cubicBezTo>
                    <a:pt x="86" y="133"/>
                    <a:pt x="86" y="133"/>
                    <a:pt x="86" y="134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88" y="133"/>
                    <a:pt x="88" y="133"/>
                    <a:pt x="88" y="133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88" y="133"/>
                    <a:pt x="88" y="133"/>
                    <a:pt x="88" y="133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6" y="133"/>
                    <a:pt x="86" y="133"/>
                    <a:pt x="87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87" y="131"/>
                    <a:pt x="87" y="131"/>
                    <a:pt x="87" y="131"/>
                  </a:cubicBezTo>
                  <a:cubicBezTo>
                    <a:pt x="86" y="132"/>
                    <a:pt x="86" y="132"/>
                    <a:pt x="86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87" y="131"/>
                    <a:pt x="87" y="131"/>
                    <a:pt x="87" y="131"/>
                  </a:cubicBezTo>
                  <a:cubicBezTo>
                    <a:pt x="86" y="133"/>
                    <a:pt x="86" y="135"/>
                    <a:pt x="88" y="136"/>
                  </a:cubicBezTo>
                  <a:cubicBezTo>
                    <a:pt x="92" y="138"/>
                    <a:pt x="92" y="138"/>
                    <a:pt x="92" y="138"/>
                  </a:cubicBezTo>
                  <a:cubicBezTo>
                    <a:pt x="106" y="159"/>
                    <a:pt x="106" y="159"/>
                    <a:pt x="106" y="159"/>
                  </a:cubicBezTo>
                  <a:cubicBezTo>
                    <a:pt x="106" y="159"/>
                    <a:pt x="106" y="160"/>
                    <a:pt x="107" y="160"/>
                  </a:cubicBezTo>
                  <a:cubicBezTo>
                    <a:pt x="111" y="162"/>
                    <a:pt x="111" y="162"/>
                    <a:pt x="111" y="162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0" y="161"/>
                    <a:pt x="110" y="161"/>
                    <a:pt x="110" y="161"/>
                  </a:cubicBezTo>
                  <a:cubicBezTo>
                    <a:pt x="110" y="161"/>
                    <a:pt x="110" y="163"/>
                    <a:pt x="112" y="165"/>
                  </a:cubicBezTo>
                  <a:cubicBezTo>
                    <a:pt x="114" y="168"/>
                    <a:pt x="116" y="174"/>
                    <a:pt x="119" y="178"/>
                  </a:cubicBezTo>
                  <a:cubicBezTo>
                    <a:pt x="120" y="180"/>
                    <a:pt x="121" y="182"/>
                    <a:pt x="122" y="184"/>
                  </a:cubicBezTo>
                  <a:cubicBezTo>
                    <a:pt x="122" y="184"/>
                    <a:pt x="122" y="185"/>
                    <a:pt x="123" y="185"/>
                  </a:cubicBezTo>
                  <a:cubicBezTo>
                    <a:pt x="123" y="186"/>
                    <a:pt x="123" y="186"/>
                    <a:pt x="123" y="186"/>
                  </a:cubicBezTo>
                  <a:cubicBezTo>
                    <a:pt x="124" y="185"/>
                    <a:pt x="124" y="185"/>
                    <a:pt x="124" y="185"/>
                  </a:cubicBezTo>
                  <a:cubicBezTo>
                    <a:pt x="123" y="186"/>
                    <a:pt x="123" y="186"/>
                    <a:pt x="123" y="186"/>
                  </a:cubicBezTo>
                  <a:cubicBezTo>
                    <a:pt x="123" y="186"/>
                    <a:pt x="123" y="186"/>
                    <a:pt x="123" y="186"/>
                  </a:cubicBezTo>
                  <a:cubicBezTo>
                    <a:pt x="124" y="185"/>
                    <a:pt x="124" y="185"/>
                    <a:pt x="124" y="185"/>
                  </a:cubicBezTo>
                  <a:cubicBezTo>
                    <a:pt x="123" y="186"/>
                    <a:pt x="123" y="186"/>
                    <a:pt x="123" y="186"/>
                  </a:cubicBezTo>
                  <a:cubicBezTo>
                    <a:pt x="126" y="185"/>
                    <a:pt x="126" y="185"/>
                    <a:pt x="126" y="185"/>
                  </a:cubicBezTo>
                  <a:cubicBezTo>
                    <a:pt x="123" y="185"/>
                    <a:pt x="123" y="185"/>
                    <a:pt x="123" y="185"/>
                  </a:cubicBezTo>
                  <a:cubicBezTo>
                    <a:pt x="123" y="185"/>
                    <a:pt x="123" y="186"/>
                    <a:pt x="123" y="186"/>
                  </a:cubicBezTo>
                  <a:cubicBezTo>
                    <a:pt x="126" y="185"/>
                    <a:pt x="126" y="185"/>
                    <a:pt x="126" y="185"/>
                  </a:cubicBezTo>
                  <a:cubicBezTo>
                    <a:pt x="123" y="185"/>
                    <a:pt x="123" y="185"/>
                    <a:pt x="123" y="185"/>
                  </a:cubicBezTo>
                  <a:cubicBezTo>
                    <a:pt x="126" y="185"/>
                    <a:pt x="126" y="185"/>
                    <a:pt x="126" y="185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3" y="184"/>
                    <a:pt x="123" y="185"/>
                    <a:pt x="123" y="185"/>
                  </a:cubicBezTo>
                  <a:cubicBezTo>
                    <a:pt x="126" y="185"/>
                    <a:pt x="126" y="185"/>
                    <a:pt x="126" y="185"/>
                  </a:cubicBezTo>
                  <a:cubicBezTo>
                    <a:pt x="123" y="183"/>
                    <a:pt x="123" y="183"/>
                    <a:pt x="123" y="183"/>
                  </a:cubicBezTo>
                  <a:cubicBezTo>
                    <a:pt x="122" y="185"/>
                    <a:pt x="123" y="187"/>
                    <a:pt x="124" y="188"/>
                  </a:cubicBezTo>
                  <a:cubicBezTo>
                    <a:pt x="133" y="194"/>
                    <a:pt x="133" y="194"/>
                    <a:pt x="133" y="194"/>
                  </a:cubicBezTo>
                  <a:cubicBezTo>
                    <a:pt x="135" y="195"/>
                    <a:pt x="137" y="194"/>
                    <a:pt x="138" y="193"/>
                  </a:cubicBezTo>
                  <a:cubicBezTo>
                    <a:pt x="139" y="191"/>
                    <a:pt x="139" y="189"/>
                    <a:pt x="137" y="18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150"/>
            <p:cNvSpPr/>
            <p:nvPr/>
          </p:nvSpPr>
          <p:spPr bwMode="auto">
            <a:xfrm>
              <a:off x="5491299" y="2871898"/>
              <a:ext cx="160338" cy="298450"/>
            </a:xfrm>
            <a:custGeom>
              <a:avLst/>
              <a:gdLst>
                <a:gd name="T0" fmla="*/ 74 w 102"/>
                <a:gd name="T1" fmla="*/ 186 h 189"/>
                <a:gd name="T2" fmla="*/ 81 w 102"/>
                <a:gd name="T3" fmla="*/ 170 h 189"/>
                <a:gd name="T4" fmla="*/ 91 w 102"/>
                <a:gd name="T5" fmla="*/ 165 h 189"/>
                <a:gd name="T6" fmla="*/ 90 w 102"/>
                <a:gd name="T7" fmla="*/ 166 h 189"/>
                <a:gd name="T8" fmla="*/ 87 w 102"/>
                <a:gd name="T9" fmla="*/ 153 h 189"/>
                <a:gd name="T10" fmla="*/ 100 w 102"/>
                <a:gd name="T11" fmla="*/ 140 h 189"/>
                <a:gd name="T12" fmla="*/ 98 w 102"/>
                <a:gd name="T13" fmla="*/ 142 h 189"/>
                <a:gd name="T14" fmla="*/ 98 w 102"/>
                <a:gd name="T15" fmla="*/ 122 h 189"/>
                <a:gd name="T16" fmla="*/ 94 w 102"/>
                <a:gd name="T17" fmla="*/ 122 h 189"/>
                <a:gd name="T18" fmla="*/ 80 w 102"/>
                <a:gd name="T19" fmla="*/ 99 h 189"/>
                <a:gd name="T20" fmla="*/ 74 w 102"/>
                <a:gd name="T21" fmla="*/ 92 h 189"/>
                <a:gd name="T22" fmla="*/ 76 w 102"/>
                <a:gd name="T23" fmla="*/ 92 h 189"/>
                <a:gd name="T24" fmla="*/ 73 w 102"/>
                <a:gd name="T25" fmla="*/ 93 h 189"/>
                <a:gd name="T26" fmla="*/ 76 w 102"/>
                <a:gd name="T27" fmla="*/ 93 h 189"/>
                <a:gd name="T28" fmla="*/ 74 w 102"/>
                <a:gd name="T29" fmla="*/ 90 h 189"/>
                <a:gd name="T30" fmla="*/ 52 w 102"/>
                <a:gd name="T31" fmla="*/ 62 h 189"/>
                <a:gd name="T32" fmla="*/ 43 w 102"/>
                <a:gd name="T33" fmla="*/ 47 h 189"/>
                <a:gd name="T34" fmla="*/ 36 w 102"/>
                <a:gd name="T35" fmla="*/ 41 h 189"/>
                <a:gd name="T36" fmla="*/ 38 w 102"/>
                <a:gd name="T37" fmla="*/ 40 h 189"/>
                <a:gd name="T38" fmla="*/ 35 w 102"/>
                <a:gd name="T39" fmla="*/ 42 h 189"/>
                <a:gd name="T40" fmla="*/ 38 w 102"/>
                <a:gd name="T41" fmla="*/ 41 h 189"/>
                <a:gd name="T42" fmla="*/ 38 w 102"/>
                <a:gd name="T43" fmla="*/ 42 h 189"/>
                <a:gd name="T44" fmla="*/ 35 w 102"/>
                <a:gd name="T45" fmla="*/ 42 h 189"/>
                <a:gd name="T46" fmla="*/ 37 w 102"/>
                <a:gd name="T47" fmla="*/ 44 h 189"/>
                <a:gd name="T48" fmla="*/ 29 w 102"/>
                <a:gd name="T49" fmla="*/ 38 h 189"/>
                <a:gd name="T50" fmla="*/ 32 w 102"/>
                <a:gd name="T51" fmla="*/ 36 h 189"/>
                <a:gd name="T52" fmla="*/ 15 w 102"/>
                <a:gd name="T53" fmla="*/ 8 h 189"/>
                <a:gd name="T54" fmla="*/ 15 w 102"/>
                <a:gd name="T55" fmla="*/ 8 h 189"/>
                <a:gd name="T56" fmla="*/ 16 w 102"/>
                <a:gd name="T57" fmla="*/ 9 h 189"/>
                <a:gd name="T58" fmla="*/ 12 w 102"/>
                <a:gd name="T59" fmla="*/ 9 h 189"/>
                <a:gd name="T60" fmla="*/ 15 w 102"/>
                <a:gd name="T61" fmla="*/ 11 h 189"/>
                <a:gd name="T62" fmla="*/ 1 w 102"/>
                <a:gd name="T63" fmla="*/ 2 h 189"/>
                <a:gd name="T64" fmla="*/ 9 w 102"/>
                <a:gd name="T65" fmla="*/ 7 h 189"/>
                <a:gd name="T66" fmla="*/ 13 w 102"/>
                <a:gd name="T67" fmla="*/ 18 h 189"/>
                <a:gd name="T68" fmla="*/ 26 w 102"/>
                <a:gd name="T69" fmla="*/ 39 h 189"/>
                <a:gd name="T70" fmla="*/ 27 w 102"/>
                <a:gd name="T71" fmla="*/ 39 h 189"/>
                <a:gd name="T72" fmla="*/ 26 w 102"/>
                <a:gd name="T73" fmla="*/ 39 h 189"/>
                <a:gd name="T74" fmla="*/ 26 w 102"/>
                <a:gd name="T75" fmla="*/ 36 h 189"/>
                <a:gd name="T76" fmla="*/ 27 w 102"/>
                <a:gd name="T77" fmla="*/ 41 h 189"/>
                <a:gd name="T78" fmla="*/ 31 w 102"/>
                <a:gd name="T79" fmla="*/ 41 h 189"/>
                <a:gd name="T80" fmla="*/ 33 w 102"/>
                <a:gd name="T81" fmla="*/ 46 h 189"/>
                <a:gd name="T82" fmla="*/ 63 w 102"/>
                <a:gd name="T83" fmla="*/ 91 h 189"/>
                <a:gd name="T84" fmla="*/ 70 w 102"/>
                <a:gd name="T85" fmla="*/ 91 h 189"/>
                <a:gd name="T86" fmla="*/ 74 w 102"/>
                <a:gd name="T87" fmla="*/ 102 h 189"/>
                <a:gd name="T88" fmla="*/ 87 w 102"/>
                <a:gd name="T89" fmla="*/ 123 h 189"/>
                <a:gd name="T90" fmla="*/ 89 w 102"/>
                <a:gd name="T91" fmla="*/ 122 h 189"/>
                <a:gd name="T92" fmla="*/ 87 w 102"/>
                <a:gd name="T93" fmla="*/ 123 h 189"/>
                <a:gd name="T94" fmla="*/ 88 w 102"/>
                <a:gd name="T95" fmla="*/ 120 h 189"/>
                <a:gd name="T96" fmla="*/ 89 w 102"/>
                <a:gd name="T97" fmla="*/ 125 h 189"/>
                <a:gd name="T98" fmla="*/ 92 w 102"/>
                <a:gd name="T99" fmla="*/ 133 h 189"/>
                <a:gd name="T100" fmla="*/ 91 w 102"/>
                <a:gd name="T101" fmla="*/ 140 h 189"/>
                <a:gd name="T102" fmla="*/ 93 w 102"/>
                <a:gd name="T103" fmla="*/ 141 h 189"/>
                <a:gd name="T104" fmla="*/ 91 w 102"/>
                <a:gd name="T105" fmla="*/ 140 h 189"/>
                <a:gd name="T106" fmla="*/ 93 w 102"/>
                <a:gd name="T107" fmla="*/ 144 h 189"/>
                <a:gd name="T108" fmla="*/ 85 w 102"/>
                <a:gd name="T109" fmla="*/ 150 h 189"/>
                <a:gd name="T110" fmla="*/ 89 w 102"/>
                <a:gd name="T111" fmla="*/ 154 h 189"/>
                <a:gd name="T112" fmla="*/ 85 w 102"/>
                <a:gd name="T113" fmla="*/ 168 h 189"/>
                <a:gd name="T114" fmla="*/ 76 w 102"/>
                <a:gd name="T115" fmla="*/ 173 h 189"/>
                <a:gd name="T116" fmla="*/ 78 w 102"/>
                <a:gd name="T117" fmla="*/ 171 h 189"/>
                <a:gd name="T118" fmla="*/ 72 w 102"/>
                <a:gd name="T119" fmla="*/ 18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2" h="189">
                  <a:moveTo>
                    <a:pt x="76" y="182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72" y="183"/>
                    <a:pt x="72" y="183"/>
                    <a:pt x="72" y="183"/>
                  </a:cubicBezTo>
                  <a:cubicBezTo>
                    <a:pt x="74" y="186"/>
                    <a:pt x="74" y="186"/>
                    <a:pt x="74" y="186"/>
                  </a:cubicBezTo>
                  <a:cubicBezTo>
                    <a:pt x="83" y="176"/>
                    <a:pt x="83" y="176"/>
                    <a:pt x="83" y="176"/>
                  </a:cubicBezTo>
                  <a:cubicBezTo>
                    <a:pt x="84" y="175"/>
                    <a:pt x="84" y="174"/>
                    <a:pt x="84" y="173"/>
                  </a:cubicBezTo>
                  <a:cubicBezTo>
                    <a:pt x="84" y="172"/>
                    <a:pt x="83" y="171"/>
                    <a:pt x="82" y="170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90" y="168"/>
                    <a:pt x="90" y="168"/>
                    <a:pt x="90" y="168"/>
                  </a:cubicBezTo>
                  <a:cubicBezTo>
                    <a:pt x="90" y="167"/>
                    <a:pt x="91" y="166"/>
                    <a:pt x="91" y="165"/>
                  </a:cubicBezTo>
                  <a:cubicBezTo>
                    <a:pt x="91" y="164"/>
                    <a:pt x="90" y="163"/>
                    <a:pt x="89" y="162"/>
                  </a:cubicBezTo>
                  <a:cubicBezTo>
                    <a:pt x="88" y="162"/>
                    <a:pt x="88" y="162"/>
                    <a:pt x="88" y="162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3"/>
                    <a:pt x="92" y="151"/>
                    <a:pt x="90" y="151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1" y="145"/>
                    <a:pt x="102" y="144"/>
                    <a:pt x="102" y="143"/>
                  </a:cubicBezTo>
                  <a:cubicBezTo>
                    <a:pt x="101" y="142"/>
                    <a:pt x="101" y="141"/>
                    <a:pt x="100" y="140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5" y="141"/>
                    <a:pt x="95" y="141"/>
                    <a:pt x="95" y="141"/>
                  </a:cubicBezTo>
                  <a:cubicBezTo>
                    <a:pt x="98" y="143"/>
                    <a:pt x="98" y="143"/>
                    <a:pt x="98" y="143"/>
                  </a:cubicBezTo>
                  <a:cubicBezTo>
                    <a:pt x="98" y="143"/>
                    <a:pt x="98" y="142"/>
                    <a:pt x="98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1"/>
                    <a:pt x="98" y="141"/>
                    <a:pt x="98" y="140"/>
                  </a:cubicBezTo>
                  <a:cubicBezTo>
                    <a:pt x="99" y="136"/>
                    <a:pt x="100" y="126"/>
                    <a:pt x="100" y="126"/>
                  </a:cubicBezTo>
                  <a:cubicBezTo>
                    <a:pt x="100" y="124"/>
                    <a:pt x="100" y="123"/>
                    <a:pt x="98" y="122"/>
                  </a:cubicBezTo>
                  <a:cubicBezTo>
                    <a:pt x="92" y="119"/>
                    <a:pt x="92" y="119"/>
                    <a:pt x="92" y="119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3" y="119"/>
                  </a:cubicBezTo>
                  <a:cubicBezTo>
                    <a:pt x="93" y="118"/>
                    <a:pt x="91" y="116"/>
                    <a:pt x="89" y="113"/>
                  </a:cubicBezTo>
                  <a:cubicBezTo>
                    <a:pt x="87" y="109"/>
                    <a:pt x="83" y="104"/>
                    <a:pt x="80" y="99"/>
                  </a:cubicBezTo>
                  <a:cubicBezTo>
                    <a:pt x="79" y="97"/>
                    <a:pt x="78" y="95"/>
                    <a:pt x="77" y="94"/>
                  </a:cubicBezTo>
                  <a:cubicBezTo>
                    <a:pt x="77" y="93"/>
                    <a:pt x="76" y="92"/>
                    <a:pt x="76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4"/>
                    <a:pt x="76" y="93"/>
                    <a:pt x="76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6" y="94"/>
                    <a:pt x="76" y="93"/>
                    <a:pt x="76" y="92"/>
                  </a:cubicBezTo>
                  <a:cubicBezTo>
                    <a:pt x="76" y="91"/>
                    <a:pt x="75" y="90"/>
                    <a:pt x="74" y="90"/>
                  </a:cubicBezTo>
                  <a:cubicBezTo>
                    <a:pt x="69" y="86"/>
                    <a:pt x="69" y="86"/>
                    <a:pt x="69" y="8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8" y="66"/>
                    <a:pt x="58" y="66"/>
                    <a:pt x="57" y="65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63"/>
                    <a:pt x="53" y="62"/>
                    <a:pt x="51" y="60"/>
                  </a:cubicBezTo>
                  <a:cubicBezTo>
                    <a:pt x="49" y="56"/>
                    <a:pt x="45" y="52"/>
                    <a:pt x="43" y="47"/>
                  </a:cubicBezTo>
                  <a:cubicBezTo>
                    <a:pt x="41" y="45"/>
                    <a:pt x="40" y="44"/>
                    <a:pt x="39" y="42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3"/>
                    <a:pt x="38" y="43"/>
                    <a:pt x="38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3"/>
                    <a:pt x="38" y="42"/>
                    <a:pt x="38" y="41"/>
                  </a:cubicBezTo>
                  <a:cubicBezTo>
                    <a:pt x="38" y="40"/>
                    <a:pt x="37" y="39"/>
                    <a:pt x="36" y="39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39"/>
                    <a:pt x="33" y="39"/>
                    <a:pt x="33" y="38"/>
                  </a:cubicBezTo>
                  <a:cubicBezTo>
                    <a:pt x="33" y="38"/>
                    <a:pt x="33" y="38"/>
                    <a:pt x="33" y="37"/>
                  </a:cubicBezTo>
                  <a:cubicBezTo>
                    <a:pt x="32" y="37"/>
                    <a:pt x="32" y="36"/>
                    <a:pt x="32" y="36"/>
                  </a:cubicBezTo>
                  <a:cubicBezTo>
                    <a:pt x="31" y="35"/>
                    <a:pt x="30" y="32"/>
                    <a:pt x="28" y="29"/>
                  </a:cubicBezTo>
                  <a:cubicBezTo>
                    <a:pt x="26" y="25"/>
                    <a:pt x="22" y="20"/>
                    <a:pt x="20" y="16"/>
                  </a:cubicBezTo>
                  <a:cubicBezTo>
                    <a:pt x="18" y="13"/>
                    <a:pt x="17" y="11"/>
                    <a:pt x="16" y="10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0"/>
                    <a:pt x="15" y="10"/>
                    <a:pt x="16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6" y="10"/>
                    <a:pt x="15" y="9"/>
                  </a:cubicBezTo>
                  <a:cubicBezTo>
                    <a:pt x="15" y="8"/>
                    <a:pt x="15" y="7"/>
                    <a:pt x="14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9" y="11"/>
                    <a:pt x="9" y="11"/>
                    <a:pt x="9" y="12"/>
                  </a:cubicBezTo>
                  <a:cubicBezTo>
                    <a:pt x="10" y="13"/>
                    <a:pt x="11" y="15"/>
                    <a:pt x="13" y="18"/>
                  </a:cubicBezTo>
                  <a:cubicBezTo>
                    <a:pt x="15" y="22"/>
                    <a:pt x="19" y="27"/>
                    <a:pt x="21" y="32"/>
                  </a:cubicBezTo>
                  <a:cubicBezTo>
                    <a:pt x="23" y="34"/>
                    <a:pt x="24" y="36"/>
                    <a:pt x="25" y="37"/>
                  </a:cubicBezTo>
                  <a:cubicBezTo>
                    <a:pt x="25" y="38"/>
                    <a:pt x="25" y="39"/>
                    <a:pt x="26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8"/>
                    <a:pt x="26" y="40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1" y="40"/>
                    <a:pt x="31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3"/>
                    <a:pt x="31" y="43"/>
                  </a:cubicBezTo>
                  <a:cubicBezTo>
                    <a:pt x="31" y="43"/>
                    <a:pt x="31" y="43"/>
                    <a:pt x="32" y="44"/>
                  </a:cubicBezTo>
                  <a:cubicBezTo>
                    <a:pt x="32" y="44"/>
                    <a:pt x="32" y="45"/>
                    <a:pt x="33" y="46"/>
                  </a:cubicBezTo>
                  <a:cubicBezTo>
                    <a:pt x="37" y="51"/>
                    <a:pt x="48" y="67"/>
                    <a:pt x="48" y="67"/>
                  </a:cubicBezTo>
                  <a:cubicBezTo>
                    <a:pt x="48" y="68"/>
                    <a:pt x="48" y="68"/>
                    <a:pt x="49" y="6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3" y="91"/>
                    <a:pt x="64" y="92"/>
                    <a:pt x="64" y="92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69" y="92"/>
                    <a:pt x="69" y="92"/>
                    <a:pt x="69" y="93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5"/>
                    <a:pt x="70" y="95"/>
                    <a:pt x="70" y="96"/>
                  </a:cubicBezTo>
                  <a:cubicBezTo>
                    <a:pt x="71" y="97"/>
                    <a:pt x="72" y="99"/>
                    <a:pt x="74" y="102"/>
                  </a:cubicBezTo>
                  <a:cubicBezTo>
                    <a:pt x="77" y="106"/>
                    <a:pt x="80" y="111"/>
                    <a:pt x="83" y="116"/>
                  </a:cubicBezTo>
                  <a:cubicBezTo>
                    <a:pt x="84" y="118"/>
                    <a:pt x="85" y="120"/>
                    <a:pt x="86" y="121"/>
                  </a:cubicBezTo>
                  <a:cubicBezTo>
                    <a:pt x="87" y="122"/>
                    <a:pt x="87" y="122"/>
                    <a:pt x="87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9" y="122"/>
                    <a:pt x="89" y="122"/>
                    <a:pt x="89" y="122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9" y="122"/>
                    <a:pt x="89" y="122"/>
                    <a:pt x="89" y="122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87" y="122"/>
                    <a:pt x="87" y="122"/>
                    <a:pt x="87" y="122"/>
                  </a:cubicBezTo>
                  <a:cubicBezTo>
                    <a:pt x="87" y="122"/>
                    <a:pt x="87" y="123"/>
                    <a:pt x="87" y="123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87" y="122"/>
                    <a:pt x="87" y="122"/>
                    <a:pt x="87" y="122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7" y="121"/>
                    <a:pt x="87" y="121"/>
                    <a:pt x="87" y="122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7" y="122"/>
                    <a:pt x="87" y="124"/>
                    <a:pt x="89" y="125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3" y="125"/>
                    <a:pt x="93" y="125"/>
                    <a:pt x="93" y="125"/>
                  </a:cubicBezTo>
                  <a:cubicBezTo>
                    <a:pt x="93" y="125"/>
                    <a:pt x="93" y="129"/>
                    <a:pt x="92" y="133"/>
                  </a:cubicBezTo>
                  <a:cubicBezTo>
                    <a:pt x="92" y="135"/>
                    <a:pt x="92" y="137"/>
                    <a:pt x="92" y="138"/>
                  </a:cubicBezTo>
                  <a:cubicBezTo>
                    <a:pt x="91" y="139"/>
                    <a:pt x="91" y="139"/>
                    <a:pt x="91" y="140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5" y="141"/>
                    <a:pt x="95" y="141"/>
                    <a:pt x="95" y="141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5" y="141"/>
                    <a:pt x="95" y="141"/>
                    <a:pt x="95" y="141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1" y="140"/>
                    <a:pt x="91" y="141"/>
                    <a:pt x="91" y="142"/>
                  </a:cubicBezTo>
                  <a:cubicBezTo>
                    <a:pt x="91" y="143"/>
                    <a:pt x="92" y="144"/>
                    <a:pt x="93" y="144"/>
                  </a:cubicBezTo>
                  <a:cubicBezTo>
                    <a:pt x="96" y="146"/>
                    <a:pt x="96" y="146"/>
                    <a:pt x="96" y="146"/>
                  </a:cubicBezTo>
                  <a:cubicBezTo>
                    <a:pt x="98" y="143"/>
                    <a:pt x="98" y="143"/>
                    <a:pt x="98" y="143"/>
                  </a:cubicBezTo>
                  <a:cubicBezTo>
                    <a:pt x="96" y="141"/>
                    <a:pt x="96" y="141"/>
                    <a:pt x="96" y="141"/>
                  </a:cubicBezTo>
                  <a:cubicBezTo>
                    <a:pt x="85" y="150"/>
                    <a:pt x="85" y="150"/>
                    <a:pt x="85" y="150"/>
                  </a:cubicBezTo>
                  <a:cubicBezTo>
                    <a:pt x="84" y="151"/>
                    <a:pt x="83" y="152"/>
                    <a:pt x="84" y="153"/>
                  </a:cubicBezTo>
                  <a:cubicBezTo>
                    <a:pt x="84" y="154"/>
                    <a:pt x="84" y="155"/>
                    <a:pt x="85" y="156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9" y="154"/>
                    <a:pt x="89" y="154"/>
                    <a:pt x="89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3" y="164"/>
                    <a:pt x="83" y="164"/>
                    <a:pt x="83" y="164"/>
                  </a:cubicBezTo>
                  <a:cubicBezTo>
                    <a:pt x="82" y="166"/>
                    <a:pt x="83" y="167"/>
                    <a:pt x="84" y="168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5"/>
                    <a:pt x="87" y="165"/>
                    <a:pt x="87" y="165"/>
                  </a:cubicBezTo>
                  <a:cubicBezTo>
                    <a:pt x="85" y="163"/>
                    <a:pt x="85" y="163"/>
                    <a:pt x="85" y="163"/>
                  </a:cubicBezTo>
                  <a:cubicBezTo>
                    <a:pt x="77" y="170"/>
                    <a:pt x="77" y="170"/>
                    <a:pt x="77" y="170"/>
                  </a:cubicBezTo>
                  <a:cubicBezTo>
                    <a:pt x="76" y="171"/>
                    <a:pt x="76" y="172"/>
                    <a:pt x="76" y="173"/>
                  </a:cubicBezTo>
                  <a:cubicBezTo>
                    <a:pt x="76" y="174"/>
                    <a:pt x="77" y="175"/>
                    <a:pt x="77" y="176"/>
                  </a:cubicBezTo>
                  <a:cubicBezTo>
                    <a:pt x="79" y="176"/>
                    <a:pt x="79" y="176"/>
                    <a:pt x="79" y="176"/>
                  </a:cubicBezTo>
                  <a:cubicBezTo>
                    <a:pt x="80" y="173"/>
                    <a:pt x="80" y="173"/>
                    <a:pt x="80" y="173"/>
                  </a:cubicBezTo>
                  <a:cubicBezTo>
                    <a:pt x="78" y="171"/>
                    <a:pt x="78" y="171"/>
                    <a:pt x="78" y="171"/>
                  </a:cubicBezTo>
                  <a:cubicBezTo>
                    <a:pt x="69" y="181"/>
                    <a:pt x="69" y="181"/>
                    <a:pt x="69" y="181"/>
                  </a:cubicBezTo>
                  <a:cubicBezTo>
                    <a:pt x="68" y="182"/>
                    <a:pt x="68" y="183"/>
                    <a:pt x="68" y="184"/>
                  </a:cubicBezTo>
                  <a:cubicBezTo>
                    <a:pt x="68" y="185"/>
                    <a:pt x="69" y="186"/>
                    <a:pt x="70" y="186"/>
                  </a:cubicBezTo>
                  <a:cubicBezTo>
                    <a:pt x="72" y="188"/>
                    <a:pt x="72" y="188"/>
                    <a:pt x="72" y="188"/>
                  </a:cubicBezTo>
                  <a:cubicBezTo>
                    <a:pt x="74" y="189"/>
                    <a:pt x="76" y="188"/>
                    <a:pt x="77" y="187"/>
                  </a:cubicBezTo>
                  <a:cubicBezTo>
                    <a:pt x="78" y="185"/>
                    <a:pt x="77" y="183"/>
                    <a:pt x="76" y="18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151"/>
            <p:cNvSpPr/>
            <p:nvPr/>
          </p:nvSpPr>
          <p:spPr bwMode="auto">
            <a:xfrm>
              <a:off x="4894399" y="2024173"/>
              <a:ext cx="225425" cy="344488"/>
            </a:xfrm>
            <a:custGeom>
              <a:avLst/>
              <a:gdLst>
                <a:gd name="T0" fmla="*/ 128 w 143"/>
                <a:gd name="T1" fmla="*/ 193 h 219"/>
                <a:gd name="T2" fmla="*/ 100 w 143"/>
                <a:gd name="T3" fmla="*/ 177 h 219"/>
                <a:gd name="T4" fmla="*/ 100 w 143"/>
                <a:gd name="T5" fmla="*/ 181 h 219"/>
                <a:gd name="T6" fmla="*/ 97 w 143"/>
                <a:gd name="T7" fmla="*/ 182 h 219"/>
                <a:gd name="T8" fmla="*/ 128 w 143"/>
                <a:gd name="T9" fmla="*/ 188 h 219"/>
                <a:gd name="T10" fmla="*/ 89 w 143"/>
                <a:gd name="T11" fmla="*/ 155 h 219"/>
                <a:gd name="T12" fmla="*/ 86 w 143"/>
                <a:gd name="T13" fmla="*/ 157 h 219"/>
                <a:gd name="T14" fmla="*/ 88 w 143"/>
                <a:gd name="T15" fmla="*/ 160 h 219"/>
                <a:gd name="T16" fmla="*/ 88 w 143"/>
                <a:gd name="T17" fmla="*/ 162 h 219"/>
                <a:gd name="T18" fmla="*/ 134 w 143"/>
                <a:gd name="T19" fmla="*/ 170 h 219"/>
                <a:gd name="T20" fmla="*/ 142 w 143"/>
                <a:gd name="T21" fmla="*/ 164 h 219"/>
                <a:gd name="T22" fmla="*/ 67 w 143"/>
                <a:gd name="T23" fmla="*/ 112 h 219"/>
                <a:gd name="T24" fmla="*/ 67 w 143"/>
                <a:gd name="T25" fmla="*/ 114 h 219"/>
                <a:gd name="T26" fmla="*/ 75 w 143"/>
                <a:gd name="T27" fmla="*/ 100 h 219"/>
                <a:gd name="T28" fmla="*/ 49 w 143"/>
                <a:gd name="T29" fmla="*/ 87 h 219"/>
                <a:gd name="T30" fmla="*/ 49 w 143"/>
                <a:gd name="T31" fmla="*/ 87 h 219"/>
                <a:gd name="T32" fmla="*/ 49 w 143"/>
                <a:gd name="T33" fmla="*/ 88 h 219"/>
                <a:gd name="T34" fmla="*/ 121 w 143"/>
                <a:gd name="T35" fmla="*/ 120 h 219"/>
                <a:gd name="T36" fmla="*/ 30 w 143"/>
                <a:gd name="T37" fmla="*/ 43 h 219"/>
                <a:gd name="T38" fmla="*/ 27 w 143"/>
                <a:gd name="T39" fmla="*/ 45 h 219"/>
                <a:gd name="T40" fmla="*/ 20 w 143"/>
                <a:gd name="T41" fmla="*/ 25 h 219"/>
                <a:gd name="T42" fmla="*/ 18 w 143"/>
                <a:gd name="T43" fmla="*/ 25 h 219"/>
                <a:gd name="T44" fmla="*/ 87 w 143"/>
                <a:gd name="T45" fmla="*/ 61 h 219"/>
                <a:gd name="T46" fmla="*/ 5 w 143"/>
                <a:gd name="T47" fmla="*/ 8 h 219"/>
                <a:gd name="T48" fmla="*/ 4 w 143"/>
                <a:gd name="T49" fmla="*/ 9 h 219"/>
                <a:gd name="T50" fmla="*/ 24 w 143"/>
                <a:gd name="T51" fmla="*/ 3 h 219"/>
                <a:gd name="T52" fmla="*/ 24 w 143"/>
                <a:gd name="T53" fmla="*/ 7 h 219"/>
                <a:gd name="T54" fmla="*/ 68 w 143"/>
                <a:gd name="T55" fmla="*/ 23 h 219"/>
                <a:gd name="T56" fmla="*/ 44 w 143"/>
                <a:gd name="T57" fmla="*/ 8 h 219"/>
                <a:gd name="T58" fmla="*/ 66 w 143"/>
                <a:gd name="T59" fmla="*/ 21 h 219"/>
                <a:gd name="T60" fmla="*/ 67 w 143"/>
                <a:gd name="T61" fmla="*/ 18 h 219"/>
                <a:gd name="T62" fmla="*/ 70 w 143"/>
                <a:gd name="T63" fmla="*/ 19 h 219"/>
                <a:gd name="T64" fmla="*/ 27 w 143"/>
                <a:gd name="T65" fmla="*/ 0 h 219"/>
                <a:gd name="T66" fmla="*/ 77 w 143"/>
                <a:gd name="T67" fmla="*/ 40 h 219"/>
                <a:gd name="T68" fmla="*/ 77 w 143"/>
                <a:gd name="T69" fmla="*/ 37 h 219"/>
                <a:gd name="T70" fmla="*/ 1 w 143"/>
                <a:gd name="T71" fmla="*/ 3 h 219"/>
                <a:gd name="T72" fmla="*/ 85 w 143"/>
                <a:gd name="T73" fmla="*/ 58 h 219"/>
                <a:gd name="T74" fmla="*/ 84 w 143"/>
                <a:gd name="T75" fmla="*/ 55 h 219"/>
                <a:gd name="T76" fmla="*/ 86 w 143"/>
                <a:gd name="T77" fmla="*/ 54 h 219"/>
                <a:gd name="T78" fmla="*/ 85 w 143"/>
                <a:gd name="T79" fmla="*/ 53 h 219"/>
                <a:gd name="T80" fmla="*/ 104 w 143"/>
                <a:gd name="T81" fmla="*/ 77 h 219"/>
                <a:gd name="T82" fmla="*/ 35 w 143"/>
                <a:gd name="T83" fmla="*/ 66 h 219"/>
                <a:gd name="T84" fmla="*/ 121 w 143"/>
                <a:gd name="T85" fmla="*/ 113 h 219"/>
                <a:gd name="T86" fmla="*/ 48 w 143"/>
                <a:gd name="T87" fmla="*/ 84 h 219"/>
                <a:gd name="T88" fmla="*/ 130 w 143"/>
                <a:gd name="T89" fmla="*/ 142 h 219"/>
                <a:gd name="T90" fmla="*/ 129 w 143"/>
                <a:gd name="T91" fmla="*/ 141 h 219"/>
                <a:gd name="T92" fmla="*/ 60 w 143"/>
                <a:gd name="T93" fmla="*/ 114 h 219"/>
                <a:gd name="T94" fmla="*/ 139 w 143"/>
                <a:gd name="T95" fmla="*/ 161 h 219"/>
                <a:gd name="T96" fmla="*/ 140 w 143"/>
                <a:gd name="T97" fmla="*/ 158 h 219"/>
                <a:gd name="T98" fmla="*/ 131 w 143"/>
                <a:gd name="T99" fmla="*/ 176 h 219"/>
                <a:gd name="T100" fmla="*/ 134 w 143"/>
                <a:gd name="T101" fmla="*/ 174 h 219"/>
                <a:gd name="T102" fmla="*/ 132 w 143"/>
                <a:gd name="T103" fmla="*/ 171 h 219"/>
                <a:gd name="T104" fmla="*/ 134 w 143"/>
                <a:gd name="T105" fmla="*/ 171 h 219"/>
                <a:gd name="T106" fmla="*/ 86 w 143"/>
                <a:gd name="T107" fmla="*/ 157 h 219"/>
                <a:gd name="T108" fmla="*/ 126 w 143"/>
                <a:gd name="T109" fmla="*/ 186 h 219"/>
                <a:gd name="T110" fmla="*/ 126 w 143"/>
                <a:gd name="T111" fmla="*/ 182 h 219"/>
                <a:gd name="T112" fmla="*/ 129 w 143"/>
                <a:gd name="T113" fmla="*/ 184 h 219"/>
                <a:gd name="T114" fmla="*/ 103 w 143"/>
                <a:gd name="T115" fmla="*/ 176 h 219"/>
                <a:gd name="T116" fmla="*/ 117 w 143"/>
                <a:gd name="T117" fmla="*/ 195 h 219"/>
                <a:gd name="T118" fmla="*/ 126 w 143"/>
                <a:gd name="T119" fmla="*/ 197 h 219"/>
                <a:gd name="T120" fmla="*/ 127 w 143"/>
                <a:gd name="T121" fmla="*/ 19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3" h="219">
                  <a:moveTo>
                    <a:pt x="120" y="212"/>
                  </a:moveTo>
                  <a:cubicBezTo>
                    <a:pt x="117" y="210"/>
                    <a:pt x="117" y="210"/>
                    <a:pt x="117" y="210"/>
                  </a:cubicBezTo>
                  <a:cubicBezTo>
                    <a:pt x="120" y="204"/>
                    <a:pt x="120" y="204"/>
                    <a:pt x="120" y="204"/>
                  </a:cubicBezTo>
                  <a:cubicBezTo>
                    <a:pt x="121" y="202"/>
                    <a:pt x="120" y="200"/>
                    <a:pt x="119" y="199"/>
                  </a:cubicBezTo>
                  <a:cubicBezTo>
                    <a:pt x="105" y="191"/>
                    <a:pt x="105" y="191"/>
                    <a:pt x="105" y="191"/>
                  </a:cubicBezTo>
                  <a:cubicBezTo>
                    <a:pt x="103" y="194"/>
                    <a:pt x="103" y="194"/>
                    <a:pt x="103" y="194"/>
                  </a:cubicBezTo>
                  <a:cubicBezTo>
                    <a:pt x="103" y="197"/>
                    <a:pt x="103" y="197"/>
                    <a:pt x="103" y="197"/>
                  </a:cubicBezTo>
                  <a:cubicBezTo>
                    <a:pt x="126" y="201"/>
                    <a:pt x="126" y="201"/>
                    <a:pt x="126" y="201"/>
                  </a:cubicBezTo>
                  <a:cubicBezTo>
                    <a:pt x="127" y="201"/>
                    <a:pt x="129" y="200"/>
                    <a:pt x="130" y="199"/>
                  </a:cubicBezTo>
                  <a:cubicBezTo>
                    <a:pt x="130" y="198"/>
                    <a:pt x="130" y="198"/>
                    <a:pt x="130" y="197"/>
                  </a:cubicBezTo>
                  <a:cubicBezTo>
                    <a:pt x="130" y="196"/>
                    <a:pt x="130" y="196"/>
                    <a:pt x="130" y="195"/>
                  </a:cubicBezTo>
                  <a:cubicBezTo>
                    <a:pt x="129" y="195"/>
                    <a:pt x="129" y="195"/>
                    <a:pt x="129" y="194"/>
                  </a:cubicBezTo>
                  <a:cubicBezTo>
                    <a:pt x="129" y="194"/>
                    <a:pt x="128" y="194"/>
                    <a:pt x="128" y="193"/>
                  </a:cubicBezTo>
                  <a:cubicBezTo>
                    <a:pt x="126" y="192"/>
                    <a:pt x="124" y="191"/>
                    <a:pt x="121" y="189"/>
                  </a:cubicBezTo>
                  <a:cubicBezTo>
                    <a:pt x="117" y="187"/>
                    <a:pt x="111" y="183"/>
                    <a:pt x="107" y="181"/>
                  </a:cubicBezTo>
                  <a:cubicBezTo>
                    <a:pt x="104" y="179"/>
                    <a:pt x="103" y="178"/>
                    <a:pt x="101" y="177"/>
                  </a:cubicBezTo>
                  <a:cubicBezTo>
                    <a:pt x="101" y="177"/>
                    <a:pt x="100" y="177"/>
                    <a:pt x="100" y="176"/>
                  </a:cubicBezTo>
                  <a:cubicBezTo>
                    <a:pt x="100" y="176"/>
                    <a:pt x="100" y="176"/>
                    <a:pt x="100" y="176"/>
                  </a:cubicBezTo>
                  <a:cubicBezTo>
                    <a:pt x="100" y="176"/>
                    <a:pt x="100" y="176"/>
                    <a:pt x="100" y="176"/>
                  </a:cubicBezTo>
                  <a:cubicBezTo>
                    <a:pt x="98" y="178"/>
                    <a:pt x="98" y="178"/>
                    <a:pt x="98" y="178"/>
                  </a:cubicBezTo>
                  <a:cubicBezTo>
                    <a:pt x="100" y="177"/>
                    <a:pt x="100" y="177"/>
                    <a:pt x="100" y="177"/>
                  </a:cubicBezTo>
                  <a:cubicBezTo>
                    <a:pt x="100" y="176"/>
                    <a:pt x="100" y="176"/>
                    <a:pt x="100" y="176"/>
                  </a:cubicBezTo>
                  <a:cubicBezTo>
                    <a:pt x="98" y="178"/>
                    <a:pt x="98" y="178"/>
                    <a:pt x="98" y="178"/>
                  </a:cubicBezTo>
                  <a:cubicBezTo>
                    <a:pt x="100" y="177"/>
                    <a:pt x="100" y="177"/>
                    <a:pt x="100" y="177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100" y="177"/>
                    <a:pt x="100" y="177"/>
                    <a:pt x="100" y="177"/>
                  </a:cubicBezTo>
                  <a:cubicBezTo>
                    <a:pt x="100" y="177"/>
                    <a:pt x="100" y="177"/>
                    <a:pt x="100" y="177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100" y="177"/>
                    <a:pt x="100" y="177"/>
                    <a:pt x="100" y="177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101" y="179"/>
                    <a:pt x="101" y="179"/>
                    <a:pt x="101" y="179"/>
                  </a:cubicBezTo>
                  <a:cubicBezTo>
                    <a:pt x="101" y="178"/>
                    <a:pt x="100" y="177"/>
                    <a:pt x="100" y="177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101" y="179"/>
                    <a:pt x="101" y="179"/>
                    <a:pt x="101" y="179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1" y="180"/>
                    <a:pt x="101" y="179"/>
                    <a:pt x="101" y="179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9" y="182"/>
                    <a:pt x="99" y="182"/>
                    <a:pt x="100" y="181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7" y="180"/>
                    <a:pt x="97" y="180"/>
                    <a:pt x="97" y="180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8" y="182"/>
                    <a:pt x="98" y="182"/>
                    <a:pt x="98" y="182"/>
                  </a:cubicBezTo>
                  <a:cubicBezTo>
                    <a:pt x="97" y="180"/>
                    <a:pt x="97" y="180"/>
                    <a:pt x="97" y="180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97" y="182"/>
                    <a:pt x="98" y="182"/>
                    <a:pt x="99" y="183"/>
                  </a:cubicBezTo>
                  <a:cubicBezTo>
                    <a:pt x="103" y="183"/>
                    <a:pt x="110" y="184"/>
                    <a:pt x="116" y="186"/>
                  </a:cubicBezTo>
                  <a:cubicBezTo>
                    <a:pt x="119" y="186"/>
                    <a:pt x="122" y="187"/>
                    <a:pt x="124" y="187"/>
                  </a:cubicBezTo>
                  <a:cubicBezTo>
                    <a:pt x="125" y="187"/>
                    <a:pt x="126" y="187"/>
                    <a:pt x="127" y="187"/>
                  </a:cubicBezTo>
                  <a:cubicBezTo>
                    <a:pt x="127" y="188"/>
                    <a:pt x="127" y="188"/>
                    <a:pt x="128" y="188"/>
                  </a:cubicBezTo>
                  <a:cubicBezTo>
                    <a:pt x="128" y="188"/>
                    <a:pt x="128" y="188"/>
                    <a:pt x="129" y="188"/>
                  </a:cubicBezTo>
                  <a:cubicBezTo>
                    <a:pt x="129" y="188"/>
                    <a:pt x="129" y="188"/>
                    <a:pt x="129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1" y="187"/>
                    <a:pt x="132" y="186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32" y="185"/>
                    <a:pt x="132" y="185"/>
                    <a:pt x="132" y="184"/>
                  </a:cubicBezTo>
                  <a:cubicBezTo>
                    <a:pt x="132" y="183"/>
                    <a:pt x="132" y="183"/>
                    <a:pt x="132" y="182"/>
                  </a:cubicBezTo>
                  <a:cubicBezTo>
                    <a:pt x="131" y="182"/>
                    <a:pt x="131" y="181"/>
                    <a:pt x="131" y="181"/>
                  </a:cubicBezTo>
                  <a:cubicBezTo>
                    <a:pt x="130" y="181"/>
                    <a:pt x="130" y="180"/>
                    <a:pt x="129" y="180"/>
                  </a:cubicBezTo>
                  <a:cubicBezTo>
                    <a:pt x="127" y="178"/>
                    <a:pt x="124" y="176"/>
                    <a:pt x="120" y="174"/>
                  </a:cubicBezTo>
                  <a:cubicBezTo>
                    <a:pt x="113" y="170"/>
                    <a:pt x="105" y="165"/>
                    <a:pt x="99" y="162"/>
                  </a:cubicBezTo>
                  <a:cubicBezTo>
                    <a:pt x="96" y="160"/>
                    <a:pt x="93" y="158"/>
                    <a:pt x="91" y="157"/>
                  </a:cubicBezTo>
                  <a:cubicBezTo>
                    <a:pt x="90" y="156"/>
                    <a:pt x="89" y="156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90" y="157"/>
                    <a:pt x="90" y="157"/>
                    <a:pt x="90" y="157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90" y="157"/>
                    <a:pt x="90" y="157"/>
                    <a:pt x="90" y="157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9" y="159"/>
                    <a:pt x="90" y="158"/>
                    <a:pt x="90" y="157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89" y="160"/>
                    <a:pt x="89" y="160"/>
                    <a:pt x="89" y="160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88" y="160"/>
                    <a:pt x="88" y="160"/>
                    <a:pt x="88" y="160"/>
                  </a:cubicBezTo>
                  <a:cubicBezTo>
                    <a:pt x="88" y="160"/>
                    <a:pt x="89" y="160"/>
                    <a:pt x="89" y="159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88" y="160"/>
                    <a:pt x="88" y="160"/>
                    <a:pt x="88" y="160"/>
                  </a:cubicBezTo>
                  <a:cubicBezTo>
                    <a:pt x="86" y="158"/>
                    <a:pt x="86" y="158"/>
                    <a:pt x="86" y="158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7" y="161"/>
                    <a:pt x="88" y="160"/>
                  </a:cubicBezTo>
                  <a:cubicBezTo>
                    <a:pt x="86" y="158"/>
                    <a:pt x="86" y="158"/>
                    <a:pt x="86" y="158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58"/>
                    <a:pt x="86" y="158"/>
                    <a:pt x="86" y="158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58"/>
                    <a:pt x="86" y="158"/>
                    <a:pt x="86" y="158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0"/>
                    <a:pt x="86" y="160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0"/>
                    <a:pt x="86" y="160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7" y="161"/>
                    <a:pt x="88" y="162"/>
                  </a:cubicBezTo>
                  <a:cubicBezTo>
                    <a:pt x="94" y="164"/>
                    <a:pt x="104" y="168"/>
                    <a:pt x="113" y="171"/>
                  </a:cubicBezTo>
                  <a:cubicBezTo>
                    <a:pt x="118" y="173"/>
                    <a:pt x="123" y="175"/>
                    <a:pt x="126" y="176"/>
                  </a:cubicBezTo>
                  <a:cubicBezTo>
                    <a:pt x="128" y="176"/>
                    <a:pt x="129" y="177"/>
                    <a:pt x="130" y="177"/>
                  </a:cubicBezTo>
                  <a:cubicBezTo>
                    <a:pt x="131" y="177"/>
                    <a:pt x="132" y="178"/>
                    <a:pt x="132" y="178"/>
                  </a:cubicBezTo>
                  <a:cubicBezTo>
                    <a:pt x="133" y="178"/>
                    <a:pt x="133" y="178"/>
                    <a:pt x="134" y="178"/>
                  </a:cubicBezTo>
                  <a:cubicBezTo>
                    <a:pt x="134" y="178"/>
                    <a:pt x="134" y="178"/>
                    <a:pt x="135" y="178"/>
                  </a:cubicBezTo>
                  <a:cubicBezTo>
                    <a:pt x="135" y="178"/>
                    <a:pt x="135" y="178"/>
                    <a:pt x="136" y="177"/>
                  </a:cubicBezTo>
                  <a:cubicBezTo>
                    <a:pt x="136" y="177"/>
                    <a:pt x="137" y="177"/>
                    <a:pt x="137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7" y="176"/>
                    <a:pt x="137" y="175"/>
                    <a:pt x="137" y="174"/>
                  </a:cubicBezTo>
                  <a:cubicBezTo>
                    <a:pt x="137" y="173"/>
                    <a:pt x="137" y="173"/>
                    <a:pt x="137" y="172"/>
                  </a:cubicBezTo>
                  <a:cubicBezTo>
                    <a:pt x="137" y="172"/>
                    <a:pt x="136" y="172"/>
                    <a:pt x="136" y="171"/>
                  </a:cubicBezTo>
                  <a:cubicBezTo>
                    <a:pt x="136" y="171"/>
                    <a:pt x="135" y="170"/>
                    <a:pt x="134" y="170"/>
                  </a:cubicBezTo>
                  <a:cubicBezTo>
                    <a:pt x="132" y="168"/>
                    <a:pt x="127" y="165"/>
                    <a:pt x="121" y="161"/>
                  </a:cubicBezTo>
                  <a:cubicBezTo>
                    <a:pt x="104" y="151"/>
                    <a:pt x="79" y="136"/>
                    <a:pt x="79" y="136"/>
                  </a:cubicBezTo>
                  <a:cubicBezTo>
                    <a:pt x="77" y="139"/>
                    <a:pt x="77" y="139"/>
                    <a:pt x="77" y="139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91" y="148"/>
                    <a:pt x="106" y="154"/>
                  </a:cubicBezTo>
                  <a:cubicBezTo>
                    <a:pt x="114" y="156"/>
                    <a:pt x="122" y="159"/>
                    <a:pt x="128" y="161"/>
                  </a:cubicBezTo>
                  <a:cubicBezTo>
                    <a:pt x="130" y="162"/>
                    <a:pt x="133" y="163"/>
                    <a:pt x="135" y="164"/>
                  </a:cubicBezTo>
                  <a:cubicBezTo>
                    <a:pt x="136" y="164"/>
                    <a:pt x="137" y="165"/>
                    <a:pt x="137" y="165"/>
                  </a:cubicBezTo>
                  <a:cubicBezTo>
                    <a:pt x="138" y="165"/>
                    <a:pt x="138" y="165"/>
                    <a:pt x="138" y="165"/>
                  </a:cubicBezTo>
                  <a:cubicBezTo>
                    <a:pt x="138" y="165"/>
                    <a:pt x="138" y="165"/>
                    <a:pt x="138" y="165"/>
                  </a:cubicBezTo>
                  <a:cubicBezTo>
                    <a:pt x="139" y="165"/>
                    <a:pt x="139" y="165"/>
                    <a:pt x="139" y="165"/>
                  </a:cubicBezTo>
                  <a:cubicBezTo>
                    <a:pt x="139" y="165"/>
                    <a:pt x="140" y="165"/>
                    <a:pt x="140" y="165"/>
                  </a:cubicBezTo>
                  <a:cubicBezTo>
                    <a:pt x="141" y="165"/>
                    <a:pt x="141" y="165"/>
                    <a:pt x="142" y="164"/>
                  </a:cubicBezTo>
                  <a:cubicBezTo>
                    <a:pt x="143" y="163"/>
                    <a:pt x="143" y="162"/>
                    <a:pt x="143" y="161"/>
                  </a:cubicBezTo>
                  <a:cubicBezTo>
                    <a:pt x="143" y="160"/>
                    <a:pt x="142" y="159"/>
                    <a:pt x="141" y="158"/>
                  </a:cubicBezTo>
                  <a:cubicBezTo>
                    <a:pt x="141" y="158"/>
                    <a:pt x="136" y="156"/>
                    <a:pt x="129" y="151"/>
                  </a:cubicBezTo>
                  <a:cubicBezTo>
                    <a:pt x="119" y="145"/>
                    <a:pt x="103" y="135"/>
                    <a:pt x="90" y="127"/>
                  </a:cubicBezTo>
                  <a:cubicBezTo>
                    <a:pt x="83" y="123"/>
                    <a:pt x="77" y="119"/>
                    <a:pt x="73" y="116"/>
                  </a:cubicBezTo>
                  <a:cubicBezTo>
                    <a:pt x="71" y="115"/>
                    <a:pt x="69" y="114"/>
                    <a:pt x="68" y="113"/>
                  </a:cubicBezTo>
                  <a:cubicBezTo>
                    <a:pt x="67" y="113"/>
                    <a:pt x="67" y="112"/>
                    <a:pt x="67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4"/>
                    <a:pt x="67" y="113"/>
                    <a:pt x="67" y="113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6"/>
                    <a:pt x="67" y="116"/>
                    <a:pt x="67" y="116"/>
                  </a:cubicBezTo>
                  <a:cubicBezTo>
                    <a:pt x="67" y="116"/>
                    <a:pt x="67" y="115"/>
                    <a:pt x="67" y="114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7" y="116"/>
                    <a:pt x="67" y="116"/>
                    <a:pt x="67" y="116"/>
                  </a:cubicBezTo>
                  <a:cubicBezTo>
                    <a:pt x="64" y="114"/>
                    <a:pt x="64" y="114"/>
                    <a:pt x="64" y="114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131" y="142"/>
                    <a:pt x="131" y="142"/>
                    <a:pt x="131" y="142"/>
                  </a:cubicBezTo>
                  <a:cubicBezTo>
                    <a:pt x="132" y="143"/>
                    <a:pt x="133" y="142"/>
                    <a:pt x="134" y="142"/>
                  </a:cubicBezTo>
                  <a:cubicBezTo>
                    <a:pt x="135" y="141"/>
                    <a:pt x="135" y="140"/>
                    <a:pt x="135" y="139"/>
                  </a:cubicBezTo>
                  <a:cubicBezTo>
                    <a:pt x="135" y="138"/>
                    <a:pt x="135" y="137"/>
                    <a:pt x="135" y="137"/>
                  </a:cubicBezTo>
                  <a:cubicBezTo>
                    <a:pt x="135" y="137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1" y="134"/>
                    <a:pt x="126" y="131"/>
                    <a:pt x="117" y="126"/>
                  </a:cubicBezTo>
                  <a:cubicBezTo>
                    <a:pt x="105" y="119"/>
                    <a:pt x="89" y="109"/>
                    <a:pt x="75" y="100"/>
                  </a:cubicBezTo>
                  <a:cubicBezTo>
                    <a:pt x="68" y="96"/>
                    <a:pt x="62" y="92"/>
                    <a:pt x="58" y="89"/>
                  </a:cubicBezTo>
                  <a:cubicBezTo>
                    <a:pt x="56" y="88"/>
                    <a:pt x="54" y="87"/>
                    <a:pt x="53" y="86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8"/>
                    <a:pt x="52" y="88"/>
                    <a:pt x="52" y="87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0" y="90"/>
                    <a:pt x="51" y="90"/>
                    <a:pt x="52" y="89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91"/>
                    <a:pt x="49" y="91"/>
                    <a:pt x="50" y="90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1"/>
                    <a:pt x="49" y="91"/>
                    <a:pt x="50" y="91"/>
                  </a:cubicBezTo>
                  <a:cubicBezTo>
                    <a:pt x="53" y="92"/>
                    <a:pt x="58" y="94"/>
                    <a:pt x="65" y="97"/>
                  </a:cubicBezTo>
                  <a:cubicBezTo>
                    <a:pt x="75" y="101"/>
                    <a:pt x="88" y="107"/>
                    <a:pt x="98" y="112"/>
                  </a:cubicBezTo>
                  <a:cubicBezTo>
                    <a:pt x="104" y="114"/>
                    <a:pt x="108" y="116"/>
                    <a:pt x="112" y="117"/>
                  </a:cubicBezTo>
                  <a:cubicBezTo>
                    <a:pt x="114" y="118"/>
                    <a:pt x="116" y="119"/>
                    <a:pt x="117" y="119"/>
                  </a:cubicBezTo>
                  <a:cubicBezTo>
                    <a:pt x="118" y="119"/>
                    <a:pt x="118" y="120"/>
                    <a:pt x="119" y="120"/>
                  </a:cubicBezTo>
                  <a:cubicBezTo>
                    <a:pt x="119" y="120"/>
                    <a:pt x="120" y="120"/>
                    <a:pt x="121" y="120"/>
                  </a:cubicBezTo>
                  <a:cubicBezTo>
                    <a:pt x="121" y="120"/>
                    <a:pt x="121" y="120"/>
                    <a:pt x="122" y="120"/>
                  </a:cubicBezTo>
                  <a:cubicBezTo>
                    <a:pt x="123" y="120"/>
                    <a:pt x="123" y="119"/>
                    <a:pt x="124" y="118"/>
                  </a:cubicBezTo>
                  <a:cubicBezTo>
                    <a:pt x="125" y="117"/>
                    <a:pt x="125" y="116"/>
                    <a:pt x="125" y="116"/>
                  </a:cubicBezTo>
                  <a:cubicBezTo>
                    <a:pt x="124" y="115"/>
                    <a:pt x="124" y="114"/>
                    <a:pt x="123" y="113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10" y="101"/>
                    <a:pt x="112" y="100"/>
                    <a:pt x="113" y="99"/>
                  </a:cubicBezTo>
                  <a:cubicBezTo>
                    <a:pt x="114" y="97"/>
                    <a:pt x="114" y="95"/>
                    <a:pt x="112" y="94"/>
                  </a:cubicBezTo>
                  <a:cubicBezTo>
                    <a:pt x="112" y="94"/>
                    <a:pt x="111" y="93"/>
                    <a:pt x="108" y="92"/>
                  </a:cubicBezTo>
                  <a:cubicBezTo>
                    <a:pt x="100" y="87"/>
                    <a:pt x="80" y="76"/>
                    <a:pt x="62" y="65"/>
                  </a:cubicBezTo>
                  <a:cubicBezTo>
                    <a:pt x="53" y="59"/>
                    <a:pt x="45" y="54"/>
                    <a:pt x="39" y="50"/>
                  </a:cubicBezTo>
                  <a:cubicBezTo>
                    <a:pt x="36" y="48"/>
                    <a:pt x="33" y="46"/>
                    <a:pt x="31" y="45"/>
                  </a:cubicBezTo>
                  <a:cubicBezTo>
                    <a:pt x="31" y="44"/>
                    <a:pt x="30" y="44"/>
                    <a:pt x="30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3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6"/>
                    <a:pt x="30" y="45"/>
                    <a:pt x="30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3" y="84"/>
                    <a:pt x="105" y="83"/>
                    <a:pt x="106" y="82"/>
                  </a:cubicBezTo>
                  <a:cubicBezTo>
                    <a:pt x="106" y="80"/>
                    <a:pt x="106" y="78"/>
                    <a:pt x="104" y="77"/>
                  </a:cubicBezTo>
                  <a:cubicBezTo>
                    <a:pt x="104" y="77"/>
                    <a:pt x="103" y="76"/>
                    <a:pt x="100" y="75"/>
                  </a:cubicBezTo>
                  <a:cubicBezTo>
                    <a:pt x="92" y="70"/>
                    <a:pt x="71" y="57"/>
                    <a:pt x="52" y="46"/>
                  </a:cubicBezTo>
                  <a:cubicBezTo>
                    <a:pt x="43" y="40"/>
                    <a:pt x="34" y="35"/>
                    <a:pt x="27" y="30"/>
                  </a:cubicBezTo>
                  <a:cubicBezTo>
                    <a:pt x="24" y="28"/>
                    <a:pt x="21" y="26"/>
                    <a:pt x="20" y="25"/>
                  </a:cubicBezTo>
                  <a:cubicBezTo>
                    <a:pt x="19" y="25"/>
                    <a:pt x="18" y="24"/>
                    <a:pt x="18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6"/>
                    <a:pt x="18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30" y="36"/>
                    <a:pt x="48" y="44"/>
                  </a:cubicBezTo>
                  <a:cubicBezTo>
                    <a:pt x="56" y="48"/>
                    <a:pt x="65" y="52"/>
                    <a:pt x="72" y="55"/>
                  </a:cubicBezTo>
                  <a:cubicBezTo>
                    <a:pt x="76" y="57"/>
                    <a:pt x="79" y="58"/>
                    <a:pt x="81" y="59"/>
                  </a:cubicBezTo>
                  <a:cubicBezTo>
                    <a:pt x="82" y="59"/>
                    <a:pt x="83" y="60"/>
                    <a:pt x="84" y="60"/>
                  </a:cubicBezTo>
                  <a:cubicBezTo>
                    <a:pt x="84" y="60"/>
                    <a:pt x="85" y="60"/>
                    <a:pt x="85" y="60"/>
                  </a:cubicBezTo>
                  <a:cubicBezTo>
                    <a:pt x="86" y="61"/>
                    <a:pt x="86" y="61"/>
                    <a:pt x="87" y="61"/>
                  </a:cubicBezTo>
                  <a:cubicBezTo>
                    <a:pt x="87" y="61"/>
                    <a:pt x="87" y="61"/>
                    <a:pt x="88" y="60"/>
                  </a:cubicBezTo>
                  <a:cubicBezTo>
                    <a:pt x="88" y="60"/>
                    <a:pt x="89" y="60"/>
                    <a:pt x="90" y="59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0" y="58"/>
                    <a:pt x="90" y="58"/>
                    <a:pt x="90" y="57"/>
                  </a:cubicBezTo>
                  <a:cubicBezTo>
                    <a:pt x="90" y="56"/>
                    <a:pt x="90" y="56"/>
                    <a:pt x="90" y="55"/>
                  </a:cubicBezTo>
                  <a:cubicBezTo>
                    <a:pt x="90" y="55"/>
                    <a:pt x="89" y="55"/>
                    <a:pt x="89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3"/>
                    <a:pt x="85" y="51"/>
                    <a:pt x="82" y="49"/>
                  </a:cubicBezTo>
                  <a:cubicBezTo>
                    <a:pt x="62" y="36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8"/>
                    <a:pt x="7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6" y="9"/>
                    <a:pt x="9" y="10"/>
                  </a:cubicBezTo>
                  <a:cubicBezTo>
                    <a:pt x="18" y="14"/>
                    <a:pt x="35" y="22"/>
                    <a:pt x="51" y="29"/>
                  </a:cubicBezTo>
                  <a:cubicBezTo>
                    <a:pt x="58" y="32"/>
                    <a:pt x="65" y="35"/>
                    <a:pt x="70" y="38"/>
                  </a:cubicBezTo>
                  <a:cubicBezTo>
                    <a:pt x="75" y="40"/>
                    <a:pt x="79" y="42"/>
                    <a:pt x="79" y="42"/>
                  </a:cubicBezTo>
                  <a:cubicBezTo>
                    <a:pt x="80" y="42"/>
                    <a:pt x="82" y="42"/>
                    <a:pt x="83" y="40"/>
                  </a:cubicBezTo>
                  <a:cubicBezTo>
                    <a:pt x="84" y="40"/>
                    <a:pt x="84" y="39"/>
                    <a:pt x="84" y="38"/>
                  </a:cubicBezTo>
                  <a:cubicBezTo>
                    <a:pt x="84" y="37"/>
                    <a:pt x="84" y="37"/>
                    <a:pt x="83" y="37"/>
                  </a:cubicBezTo>
                  <a:cubicBezTo>
                    <a:pt x="83" y="36"/>
                    <a:pt x="83" y="36"/>
                    <a:pt x="82" y="35"/>
                  </a:cubicBezTo>
                  <a:cubicBezTo>
                    <a:pt x="82" y="35"/>
                    <a:pt x="81" y="34"/>
                    <a:pt x="81" y="34"/>
                  </a:cubicBezTo>
                  <a:cubicBezTo>
                    <a:pt x="78" y="32"/>
                    <a:pt x="73" y="29"/>
                    <a:pt x="68" y="25"/>
                  </a:cubicBezTo>
                  <a:cubicBezTo>
                    <a:pt x="51" y="15"/>
                    <a:pt x="26" y="0"/>
                    <a:pt x="26" y="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7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5" y="7"/>
                    <a:pt x="26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5" y="7"/>
                    <a:pt x="26" y="8"/>
                  </a:cubicBezTo>
                  <a:cubicBezTo>
                    <a:pt x="31" y="9"/>
                    <a:pt x="41" y="13"/>
                    <a:pt x="50" y="17"/>
                  </a:cubicBezTo>
                  <a:cubicBezTo>
                    <a:pt x="55" y="18"/>
                    <a:pt x="59" y="20"/>
                    <a:pt x="62" y="21"/>
                  </a:cubicBezTo>
                  <a:cubicBezTo>
                    <a:pt x="64" y="22"/>
                    <a:pt x="65" y="22"/>
                    <a:pt x="67" y="23"/>
                  </a:cubicBezTo>
                  <a:cubicBezTo>
                    <a:pt x="67" y="23"/>
                    <a:pt x="68" y="23"/>
                    <a:pt x="68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70" y="23"/>
                  </a:cubicBezTo>
                  <a:cubicBezTo>
                    <a:pt x="70" y="23"/>
                    <a:pt x="70" y="23"/>
                    <a:pt x="71" y="23"/>
                  </a:cubicBezTo>
                  <a:cubicBezTo>
                    <a:pt x="71" y="23"/>
                    <a:pt x="72" y="23"/>
                    <a:pt x="73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1"/>
                    <a:pt x="73" y="20"/>
                    <a:pt x="73" y="20"/>
                  </a:cubicBezTo>
                  <a:cubicBezTo>
                    <a:pt x="73" y="19"/>
                    <a:pt x="73" y="19"/>
                    <a:pt x="73" y="18"/>
                  </a:cubicBezTo>
                  <a:cubicBezTo>
                    <a:pt x="73" y="18"/>
                    <a:pt x="72" y="17"/>
                    <a:pt x="72" y="17"/>
                  </a:cubicBezTo>
                  <a:cubicBezTo>
                    <a:pt x="72" y="17"/>
                    <a:pt x="72" y="17"/>
                    <a:pt x="71" y="16"/>
                  </a:cubicBezTo>
                  <a:cubicBezTo>
                    <a:pt x="70" y="15"/>
                    <a:pt x="68" y="14"/>
                    <a:pt x="66" y="13"/>
                  </a:cubicBezTo>
                  <a:cubicBezTo>
                    <a:pt x="59" y="8"/>
                    <a:pt x="48" y="2"/>
                    <a:pt x="48" y="2"/>
                  </a:cubicBezTo>
                  <a:cubicBezTo>
                    <a:pt x="46" y="1"/>
                    <a:pt x="44" y="2"/>
                    <a:pt x="43" y="3"/>
                  </a:cubicBezTo>
                  <a:cubicBezTo>
                    <a:pt x="42" y="5"/>
                    <a:pt x="43" y="7"/>
                    <a:pt x="44" y="8"/>
                  </a:cubicBezTo>
                  <a:cubicBezTo>
                    <a:pt x="44" y="8"/>
                    <a:pt x="46" y="9"/>
                    <a:pt x="48" y="10"/>
                  </a:cubicBezTo>
                  <a:cubicBezTo>
                    <a:pt x="51" y="12"/>
                    <a:pt x="56" y="15"/>
                    <a:pt x="60" y="18"/>
                  </a:cubicBezTo>
                  <a:cubicBezTo>
                    <a:pt x="62" y="19"/>
                    <a:pt x="64" y="20"/>
                    <a:pt x="66" y="21"/>
                  </a:cubicBezTo>
                  <a:cubicBezTo>
                    <a:pt x="66" y="21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9"/>
                    <a:pt x="66" y="19"/>
                    <a:pt x="66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7"/>
                    <a:pt x="68" y="17"/>
                    <a:pt x="67" y="18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69" y="16"/>
                    <a:pt x="67" y="15"/>
                  </a:cubicBezTo>
                  <a:cubicBezTo>
                    <a:pt x="62" y="14"/>
                    <a:pt x="52" y="10"/>
                    <a:pt x="43" y="6"/>
                  </a:cubicBezTo>
                  <a:cubicBezTo>
                    <a:pt x="39" y="5"/>
                    <a:pt x="34" y="3"/>
                    <a:pt x="31" y="2"/>
                  </a:cubicBezTo>
                  <a:cubicBezTo>
                    <a:pt x="30" y="1"/>
                    <a:pt x="28" y="1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2" y="0"/>
                    <a:pt x="21" y="1"/>
                    <a:pt x="21" y="1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1" y="5"/>
                    <a:pt x="21" y="6"/>
                    <a:pt x="22" y="6"/>
                  </a:cubicBezTo>
                  <a:cubicBezTo>
                    <a:pt x="22" y="6"/>
                    <a:pt x="26" y="8"/>
                    <a:pt x="31" y="11"/>
                  </a:cubicBezTo>
                  <a:cubicBezTo>
                    <a:pt x="39" y="16"/>
                    <a:pt x="51" y="23"/>
                    <a:pt x="61" y="29"/>
                  </a:cubicBezTo>
                  <a:cubicBezTo>
                    <a:pt x="65" y="32"/>
                    <a:pt x="70" y="35"/>
                    <a:pt x="73" y="37"/>
                  </a:cubicBezTo>
                  <a:cubicBezTo>
                    <a:pt x="75" y="38"/>
                    <a:pt x="76" y="39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9"/>
                    <a:pt x="77" y="40"/>
                    <a:pt x="77" y="40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8"/>
                    <a:pt x="77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64" y="27"/>
                    <a:pt x="45" y="18"/>
                  </a:cubicBezTo>
                  <a:cubicBezTo>
                    <a:pt x="36" y="14"/>
                    <a:pt x="26" y="10"/>
                    <a:pt x="19" y="7"/>
                  </a:cubicBezTo>
                  <a:cubicBezTo>
                    <a:pt x="15" y="5"/>
                    <a:pt x="12" y="4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3" y="1"/>
                    <a:pt x="3" y="2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7" y="11"/>
                    <a:pt x="15" y="16"/>
                  </a:cubicBezTo>
                  <a:cubicBezTo>
                    <a:pt x="26" y="23"/>
                    <a:pt x="44" y="34"/>
                    <a:pt x="59" y="43"/>
                  </a:cubicBezTo>
                  <a:cubicBezTo>
                    <a:pt x="66" y="47"/>
                    <a:pt x="72" y="51"/>
                    <a:pt x="77" y="55"/>
                  </a:cubicBezTo>
                  <a:cubicBezTo>
                    <a:pt x="79" y="56"/>
                    <a:pt x="81" y="57"/>
                    <a:pt x="83" y="58"/>
                  </a:cubicBezTo>
                  <a:cubicBezTo>
                    <a:pt x="83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8"/>
                    <a:pt x="83" y="58"/>
                    <a:pt x="84" y="59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6"/>
                    <a:pt x="83" y="56"/>
                    <a:pt x="83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4"/>
                    <a:pt x="84" y="54"/>
                    <a:pt x="84" y="55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6" y="53"/>
                    <a:pt x="85" y="53"/>
                  </a:cubicBezTo>
                  <a:cubicBezTo>
                    <a:pt x="82" y="52"/>
                    <a:pt x="77" y="50"/>
                    <a:pt x="69" y="46"/>
                  </a:cubicBezTo>
                  <a:cubicBezTo>
                    <a:pt x="59" y="42"/>
                    <a:pt x="46" y="36"/>
                    <a:pt x="35" y="31"/>
                  </a:cubicBezTo>
                  <a:cubicBezTo>
                    <a:pt x="30" y="28"/>
                    <a:pt x="25" y="26"/>
                    <a:pt x="22" y="25"/>
                  </a:cubicBezTo>
                  <a:cubicBezTo>
                    <a:pt x="18" y="23"/>
                    <a:pt x="16" y="22"/>
                    <a:pt x="16" y="22"/>
                  </a:cubicBezTo>
                  <a:cubicBezTo>
                    <a:pt x="15" y="21"/>
                    <a:pt x="13" y="22"/>
                    <a:pt x="12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1" y="26"/>
                    <a:pt x="11" y="27"/>
                    <a:pt x="12" y="27"/>
                  </a:cubicBezTo>
                  <a:cubicBezTo>
                    <a:pt x="12" y="28"/>
                    <a:pt x="12" y="28"/>
                    <a:pt x="13" y="29"/>
                  </a:cubicBezTo>
                  <a:cubicBezTo>
                    <a:pt x="13" y="29"/>
                    <a:pt x="14" y="30"/>
                    <a:pt x="15" y="31"/>
                  </a:cubicBezTo>
                  <a:cubicBezTo>
                    <a:pt x="19" y="34"/>
                    <a:pt x="26" y="38"/>
                    <a:pt x="35" y="44"/>
                  </a:cubicBezTo>
                  <a:cubicBezTo>
                    <a:pt x="61" y="60"/>
                    <a:pt x="101" y="83"/>
                    <a:pt x="101" y="83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4" y="77"/>
                    <a:pt x="104" y="77"/>
                    <a:pt x="104" y="77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6" y="41"/>
                    <a:pt x="24" y="41"/>
                    <a:pt x="24" y="43"/>
                  </a:cubicBezTo>
                  <a:cubicBezTo>
                    <a:pt x="23" y="44"/>
                    <a:pt x="23" y="44"/>
                    <a:pt x="23" y="45"/>
                  </a:cubicBezTo>
                  <a:cubicBezTo>
                    <a:pt x="23" y="46"/>
                    <a:pt x="23" y="46"/>
                    <a:pt x="23" y="47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5" y="49"/>
                    <a:pt x="26" y="50"/>
                    <a:pt x="27" y="50"/>
                  </a:cubicBezTo>
                  <a:cubicBezTo>
                    <a:pt x="31" y="53"/>
                    <a:pt x="38" y="58"/>
                    <a:pt x="46" y="63"/>
                  </a:cubicBezTo>
                  <a:cubicBezTo>
                    <a:pt x="71" y="78"/>
                    <a:pt x="108" y="100"/>
                    <a:pt x="108" y="100"/>
                  </a:cubicBezTo>
                  <a:cubicBezTo>
                    <a:pt x="110" y="97"/>
                    <a:pt x="110" y="97"/>
                    <a:pt x="110" y="97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6" y="59"/>
                    <a:pt x="34" y="60"/>
                    <a:pt x="33" y="62"/>
                  </a:cubicBezTo>
                  <a:cubicBezTo>
                    <a:pt x="32" y="63"/>
                    <a:pt x="33" y="65"/>
                    <a:pt x="35" y="66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18" y="114"/>
                    <a:pt x="118" y="114"/>
                    <a:pt x="118" y="114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19" y="113"/>
                    <a:pt x="118" y="114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3"/>
                    <a:pt x="120" y="113"/>
                    <a:pt x="120" y="113"/>
                  </a:cubicBezTo>
                  <a:cubicBezTo>
                    <a:pt x="121" y="116"/>
                    <a:pt x="121" y="116"/>
                    <a:pt x="121" y="116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4"/>
                    <a:pt x="121" y="114"/>
                    <a:pt x="121" y="114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3"/>
                    <a:pt x="120" y="113"/>
                    <a:pt x="120" y="113"/>
                  </a:cubicBezTo>
                  <a:cubicBezTo>
                    <a:pt x="117" y="112"/>
                    <a:pt x="111" y="109"/>
                    <a:pt x="104" y="106"/>
                  </a:cubicBezTo>
                  <a:cubicBezTo>
                    <a:pt x="94" y="102"/>
                    <a:pt x="81" y="96"/>
                    <a:pt x="71" y="92"/>
                  </a:cubicBezTo>
                  <a:cubicBezTo>
                    <a:pt x="65" y="90"/>
                    <a:pt x="61" y="87"/>
                    <a:pt x="57" y="86"/>
                  </a:cubicBezTo>
                  <a:cubicBezTo>
                    <a:pt x="55" y="85"/>
                    <a:pt x="54" y="85"/>
                    <a:pt x="52" y="84"/>
                  </a:cubicBezTo>
                  <a:cubicBezTo>
                    <a:pt x="52" y="84"/>
                    <a:pt x="51" y="84"/>
                    <a:pt x="51" y="84"/>
                  </a:cubicBezTo>
                  <a:cubicBezTo>
                    <a:pt x="50" y="84"/>
                    <a:pt x="50" y="83"/>
                    <a:pt x="49" y="83"/>
                  </a:cubicBezTo>
                  <a:cubicBezTo>
                    <a:pt x="49" y="83"/>
                    <a:pt x="48" y="83"/>
                    <a:pt x="48" y="84"/>
                  </a:cubicBezTo>
                  <a:cubicBezTo>
                    <a:pt x="47" y="84"/>
                    <a:pt x="46" y="84"/>
                    <a:pt x="46" y="85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46" y="85"/>
                    <a:pt x="46" y="85"/>
                    <a:pt x="46" y="85"/>
                  </a:cubicBezTo>
                  <a:cubicBezTo>
                    <a:pt x="45" y="86"/>
                    <a:pt x="45" y="87"/>
                    <a:pt x="45" y="87"/>
                  </a:cubicBezTo>
                  <a:cubicBezTo>
                    <a:pt x="45" y="88"/>
                    <a:pt x="45" y="88"/>
                    <a:pt x="46" y="89"/>
                  </a:cubicBezTo>
                  <a:cubicBezTo>
                    <a:pt x="46" y="89"/>
                    <a:pt x="46" y="89"/>
                    <a:pt x="46" y="90"/>
                  </a:cubicBezTo>
                  <a:cubicBezTo>
                    <a:pt x="47" y="90"/>
                    <a:pt x="47" y="90"/>
                    <a:pt x="47" y="91"/>
                  </a:cubicBezTo>
                  <a:cubicBezTo>
                    <a:pt x="48" y="92"/>
                    <a:pt x="51" y="93"/>
                    <a:pt x="53" y="95"/>
                  </a:cubicBezTo>
                  <a:cubicBezTo>
                    <a:pt x="63" y="101"/>
                    <a:pt x="82" y="113"/>
                    <a:pt x="99" y="123"/>
                  </a:cubicBezTo>
                  <a:cubicBezTo>
                    <a:pt x="107" y="128"/>
                    <a:pt x="115" y="133"/>
                    <a:pt x="121" y="136"/>
                  </a:cubicBezTo>
                  <a:cubicBezTo>
                    <a:pt x="124" y="138"/>
                    <a:pt x="126" y="139"/>
                    <a:pt x="127" y="140"/>
                  </a:cubicBezTo>
                  <a:cubicBezTo>
                    <a:pt x="128" y="141"/>
                    <a:pt x="129" y="141"/>
                    <a:pt x="129" y="141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1" y="140"/>
                    <a:pt x="131" y="140"/>
                    <a:pt x="131" y="140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1" y="140"/>
                    <a:pt x="131" y="140"/>
                    <a:pt x="131" y="140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28" y="139"/>
                    <a:pt x="128" y="139"/>
                    <a:pt x="128" y="139"/>
                  </a:cubicBezTo>
                  <a:cubicBezTo>
                    <a:pt x="128" y="140"/>
                    <a:pt x="129" y="141"/>
                    <a:pt x="129" y="141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28" y="139"/>
                    <a:pt x="128" y="139"/>
                    <a:pt x="128" y="139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4" y="111"/>
                    <a:pt x="62" y="111"/>
                    <a:pt x="61" y="112"/>
                  </a:cubicBezTo>
                  <a:cubicBezTo>
                    <a:pt x="60" y="113"/>
                    <a:pt x="60" y="114"/>
                    <a:pt x="60" y="114"/>
                  </a:cubicBezTo>
                  <a:cubicBezTo>
                    <a:pt x="60" y="115"/>
                    <a:pt x="60" y="116"/>
                    <a:pt x="61" y="116"/>
                  </a:cubicBezTo>
                  <a:cubicBezTo>
                    <a:pt x="61" y="117"/>
                    <a:pt x="61" y="117"/>
                    <a:pt x="61" y="117"/>
                  </a:cubicBezTo>
                  <a:cubicBezTo>
                    <a:pt x="62" y="117"/>
                    <a:pt x="62" y="118"/>
                    <a:pt x="62" y="118"/>
                  </a:cubicBezTo>
                  <a:cubicBezTo>
                    <a:pt x="63" y="119"/>
                    <a:pt x="65" y="120"/>
                    <a:pt x="68" y="122"/>
                  </a:cubicBezTo>
                  <a:cubicBezTo>
                    <a:pt x="86" y="134"/>
                    <a:pt x="137" y="165"/>
                    <a:pt x="137" y="165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6" y="159"/>
                    <a:pt x="136" y="159"/>
                    <a:pt x="136" y="159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8" y="158"/>
                    <a:pt x="138" y="158"/>
                    <a:pt x="138" y="158"/>
                  </a:cubicBezTo>
                  <a:cubicBezTo>
                    <a:pt x="138" y="158"/>
                    <a:pt x="137" y="158"/>
                    <a:pt x="136" y="159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8" y="158"/>
                    <a:pt x="138" y="158"/>
                    <a:pt x="138" y="158"/>
                  </a:cubicBezTo>
                  <a:cubicBezTo>
                    <a:pt x="139" y="161"/>
                    <a:pt x="139" y="161"/>
                    <a:pt x="139" y="161"/>
                  </a:cubicBezTo>
                  <a:cubicBezTo>
                    <a:pt x="139" y="158"/>
                    <a:pt x="139" y="158"/>
                    <a:pt x="139" y="158"/>
                  </a:cubicBezTo>
                  <a:cubicBezTo>
                    <a:pt x="139" y="158"/>
                    <a:pt x="139" y="158"/>
                    <a:pt x="138" y="158"/>
                  </a:cubicBezTo>
                  <a:cubicBezTo>
                    <a:pt x="139" y="161"/>
                    <a:pt x="139" y="161"/>
                    <a:pt x="139" y="161"/>
                  </a:cubicBezTo>
                  <a:cubicBezTo>
                    <a:pt x="139" y="158"/>
                    <a:pt x="139" y="158"/>
                    <a:pt x="139" y="158"/>
                  </a:cubicBezTo>
                  <a:cubicBezTo>
                    <a:pt x="139" y="161"/>
                    <a:pt x="139" y="161"/>
                    <a:pt x="139" y="161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40" y="158"/>
                    <a:pt x="139" y="158"/>
                  </a:cubicBezTo>
                  <a:cubicBezTo>
                    <a:pt x="139" y="161"/>
                    <a:pt x="139" y="161"/>
                    <a:pt x="139" y="161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40" y="158"/>
                    <a:pt x="140" y="158"/>
                    <a:pt x="140" y="158"/>
                  </a:cubicBezTo>
                  <a:cubicBezTo>
                    <a:pt x="139" y="158"/>
                    <a:pt x="138" y="157"/>
                    <a:pt x="136" y="157"/>
                  </a:cubicBezTo>
                  <a:cubicBezTo>
                    <a:pt x="129" y="154"/>
                    <a:pt x="114" y="149"/>
                    <a:pt x="102" y="144"/>
                  </a:cubicBezTo>
                  <a:cubicBezTo>
                    <a:pt x="95" y="142"/>
                    <a:pt x="90" y="140"/>
                    <a:pt x="85" y="138"/>
                  </a:cubicBezTo>
                  <a:cubicBezTo>
                    <a:pt x="81" y="137"/>
                    <a:pt x="78" y="135"/>
                    <a:pt x="78" y="135"/>
                  </a:cubicBezTo>
                  <a:cubicBezTo>
                    <a:pt x="77" y="135"/>
                    <a:pt x="75" y="136"/>
                    <a:pt x="74" y="137"/>
                  </a:cubicBezTo>
                  <a:cubicBezTo>
                    <a:pt x="73" y="139"/>
                    <a:pt x="74" y="141"/>
                    <a:pt x="75" y="142"/>
                  </a:cubicBezTo>
                  <a:cubicBezTo>
                    <a:pt x="75" y="142"/>
                    <a:pt x="79" y="144"/>
                    <a:pt x="84" y="147"/>
                  </a:cubicBezTo>
                  <a:cubicBezTo>
                    <a:pt x="92" y="152"/>
                    <a:pt x="104" y="159"/>
                    <a:pt x="114" y="165"/>
                  </a:cubicBezTo>
                  <a:cubicBezTo>
                    <a:pt x="119" y="168"/>
                    <a:pt x="124" y="171"/>
                    <a:pt x="127" y="173"/>
                  </a:cubicBezTo>
                  <a:cubicBezTo>
                    <a:pt x="128" y="174"/>
                    <a:pt x="130" y="175"/>
                    <a:pt x="130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3" y="175"/>
                    <a:pt x="133" y="175"/>
                    <a:pt x="133" y="175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3" y="175"/>
                    <a:pt x="133" y="175"/>
                    <a:pt x="133" y="175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5"/>
                    <a:pt x="131" y="176"/>
                    <a:pt x="131" y="176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1" y="173"/>
                    <a:pt x="131" y="173"/>
                    <a:pt x="131" y="173"/>
                  </a:cubicBezTo>
                  <a:cubicBezTo>
                    <a:pt x="130" y="173"/>
                    <a:pt x="130" y="174"/>
                    <a:pt x="130" y="174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1" y="173"/>
                    <a:pt x="131" y="173"/>
                    <a:pt x="131" y="173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1" y="172"/>
                    <a:pt x="131" y="172"/>
                    <a:pt x="131" y="172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2"/>
                    <a:pt x="131" y="172"/>
                    <a:pt x="131" y="172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3" y="171"/>
                    <a:pt x="132" y="171"/>
                  </a:cubicBezTo>
                  <a:cubicBezTo>
                    <a:pt x="134" y="174"/>
                    <a:pt x="134" y="174"/>
                    <a:pt x="134" y="174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3"/>
                    <a:pt x="134" y="173"/>
                    <a:pt x="134" y="173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3"/>
                    <a:pt x="134" y="173"/>
                    <a:pt x="134" y="173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1"/>
                    <a:pt x="133" y="170"/>
                    <a:pt x="131" y="170"/>
                  </a:cubicBezTo>
                  <a:cubicBezTo>
                    <a:pt x="126" y="168"/>
                    <a:pt x="115" y="164"/>
                    <a:pt x="106" y="161"/>
                  </a:cubicBezTo>
                  <a:cubicBezTo>
                    <a:pt x="101" y="159"/>
                    <a:pt x="97" y="157"/>
                    <a:pt x="93" y="156"/>
                  </a:cubicBezTo>
                  <a:cubicBezTo>
                    <a:pt x="92" y="155"/>
                    <a:pt x="90" y="155"/>
                    <a:pt x="89" y="155"/>
                  </a:cubicBezTo>
                  <a:cubicBezTo>
                    <a:pt x="89" y="154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7" y="154"/>
                    <a:pt x="87" y="154"/>
                    <a:pt x="86" y="154"/>
                  </a:cubicBezTo>
                  <a:cubicBezTo>
                    <a:pt x="86" y="154"/>
                    <a:pt x="86" y="154"/>
                    <a:pt x="85" y="154"/>
                  </a:cubicBezTo>
                  <a:cubicBezTo>
                    <a:pt x="85" y="154"/>
                    <a:pt x="84" y="154"/>
                    <a:pt x="84" y="154"/>
                  </a:cubicBezTo>
                  <a:cubicBezTo>
                    <a:pt x="84" y="155"/>
                    <a:pt x="83" y="155"/>
                    <a:pt x="83" y="156"/>
                  </a:cubicBezTo>
                  <a:cubicBezTo>
                    <a:pt x="86" y="157"/>
                    <a:pt x="86" y="157"/>
                    <a:pt x="86" y="157"/>
                  </a:cubicBezTo>
                  <a:cubicBezTo>
                    <a:pt x="83" y="155"/>
                    <a:pt x="83" y="155"/>
                    <a:pt x="83" y="155"/>
                  </a:cubicBezTo>
                  <a:cubicBezTo>
                    <a:pt x="83" y="156"/>
                    <a:pt x="82" y="157"/>
                    <a:pt x="82" y="157"/>
                  </a:cubicBezTo>
                  <a:cubicBezTo>
                    <a:pt x="82" y="158"/>
                    <a:pt x="83" y="159"/>
                    <a:pt x="83" y="159"/>
                  </a:cubicBezTo>
                  <a:cubicBezTo>
                    <a:pt x="83" y="160"/>
                    <a:pt x="84" y="160"/>
                    <a:pt x="84" y="160"/>
                  </a:cubicBezTo>
                  <a:cubicBezTo>
                    <a:pt x="84" y="161"/>
                    <a:pt x="85" y="161"/>
                    <a:pt x="85" y="162"/>
                  </a:cubicBezTo>
                  <a:cubicBezTo>
                    <a:pt x="87" y="163"/>
                    <a:pt x="91" y="165"/>
                    <a:pt x="95" y="168"/>
                  </a:cubicBezTo>
                  <a:cubicBezTo>
                    <a:pt x="101" y="171"/>
                    <a:pt x="109" y="176"/>
                    <a:pt x="116" y="180"/>
                  </a:cubicBezTo>
                  <a:cubicBezTo>
                    <a:pt x="119" y="182"/>
                    <a:pt x="122" y="183"/>
                    <a:pt x="124" y="185"/>
                  </a:cubicBezTo>
                  <a:cubicBezTo>
                    <a:pt x="125" y="185"/>
                    <a:pt x="125" y="186"/>
                    <a:pt x="126" y="186"/>
                  </a:cubicBezTo>
                  <a:cubicBezTo>
                    <a:pt x="126" y="186"/>
                    <a:pt x="126" y="186"/>
                    <a:pt x="126" y="186"/>
                  </a:cubicBezTo>
                  <a:cubicBezTo>
                    <a:pt x="126" y="186"/>
                    <a:pt x="126" y="186"/>
                    <a:pt x="126" y="186"/>
                  </a:cubicBezTo>
                  <a:cubicBezTo>
                    <a:pt x="127" y="185"/>
                    <a:pt x="127" y="185"/>
                    <a:pt x="127" y="185"/>
                  </a:cubicBezTo>
                  <a:cubicBezTo>
                    <a:pt x="126" y="186"/>
                    <a:pt x="126" y="186"/>
                    <a:pt x="126" y="186"/>
                  </a:cubicBezTo>
                  <a:cubicBezTo>
                    <a:pt x="126" y="186"/>
                    <a:pt x="126" y="186"/>
                    <a:pt x="126" y="186"/>
                  </a:cubicBezTo>
                  <a:cubicBezTo>
                    <a:pt x="127" y="185"/>
                    <a:pt x="127" y="185"/>
                    <a:pt x="127" y="185"/>
                  </a:cubicBezTo>
                  <a:cubicBezTo>
                    <a:pt x="126" y="186"/>
                    <a:pt x="126" y="186"/>
                    <a:pt x="126" y="186"/>
                  </a:cubicBezTo>
                  <a:cubicBezTo>
                    <a:pt x="128" y="184"/>
                    <a:pt x="128" y="184"/>
                    <a:pt x="128" y="184"/>
                  </a:cubicBezTo>
                  <a:cubicBezTo>
                    <a:pt x="125" y="184"/>
                    <a:pt x="125" y="184"/>
                    <a:pt x="125" y="184"/>
                  </a:cubicBezTo>
                  <a:cubicBezTo>
                    <a:pt x="125" y="185"/>
                    <a:pt x="126" y="186"/>
                    <a:pt x="126" y="186"/>
                  </a:cubicBezTo>
                  <a:cubicBezTo>
                    <a:pt x="128" y="184"/>
                    <a:pt x="128" y="184"/>
                    <a:pt x="128" y="184"/>
                  </a:cubicBezTo>
                  <a:cubicBezTo>
                    <a:pt x="125" y="184"/>
                    <a:pt x="125" y="184"/>
                    <a:pt x="125" y="184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6" y="182"/>
                    <a:pt x="126" y="182"/>
                    <a:pt x="126" y="182"/>
                  </a:cubicBezTo>
                  <a:cubicBezTo>
                    <a:pt x="125" y="183"/>
                    <a:pt x="125" y="184"/>
                    <a:pt x="125" y="184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6" y="182"/>
                    <a:pt x="126" y="182"/>
                    <a:pt x="126" y="182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6" y="182"/>
                    <a:pt x="126" y="182"/>
                    <a:pt x="126" y="182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7" y="181"/>
                    <a:pt x="127" y="181"/>
                    <a:pt x="126" y="182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7" y="181"/>
                    <a:pt x="127" y="181"/>
                    <a:pt x="127" y="181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8" y="181"/>
                    <a:pt x="128" y="181"/>
                    <a:pt x="128" y="181"/>
                  </a:cubicBezTo>
                  <a:cubicBezTo>
                    <a:pt x="128" y="181"/>
                    <a:pt x="128" y="181"/>
                    <a:pt x="127" y="181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8" y="181"/>
                    <a:pt x="128" y="181"/>
                    <a:pt x="128" y="181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28" y="181"/>
                    <a:pt x="128" y="181"/>
                    <a:pt x="128" y="181"/>
                  </a:cubicBezTo>
                  <a:cubicBezTo>
                    <a:pt x="129" y="184"/>
                    <a:pt x="129" y="184"/>
                    <a:pt x="129" y="184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29" y="183"/>
                    <a:pt x="129" y="183"/>
                    <a:pt x="129" y="183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29" y="183"/>
                    <a:pt x="129" y="183"/>
                    <a:pt x="129" y="183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29" y="181"/>
                    <a:pt x="129" y="181"/>
                    <a:pt x="129" y="181"/>
                  </a:cubicBezTo>
                  <a:cubicBezTo>
                    <a:pt x="129" y="181"/>
                    <a:pt x="128" y="180"/>
                    <a:pt x="127" y="180"/>
                  </a:cubicBezTo>
                  <a:cubicBezTo>
                    <a:pt x="124" y="180"/>
                    <a:pt x="117" y="178"/>
                    <a:pt x="111" y="177"/>
                  </a:cubicBezTo>
                  <a:cubicBezTo>
                    <a:pt x="108" y="177"/>
                    <a:pt x="105" y="176"/>
                    <a:pt x="103" y="176"/>
                  </a:cubicBezTo>
                  <a:cubicBezTo>
                    <a:pt x="101" y="176"/>
                    <a:pt x="100" y="176"/>
                    <a:pt x="99" y="175"/>
                  </a:cubicBezTo>
                  <a:cubicBezTo>
                    <a:pt x="99" y="175"/>
                    <a:pt x="98" y="175"/>
                    <a:pt x="97" y="175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96" y="175"/>
                    <a:pt x="96" y="175"/>
                    <a:pt x="96" y="176"/>
                  </a:cubicBezTo>
                  <a:cubicBezTo>
                    <a:pt x="95" y="176"/>
                    <a:pt x="95" y="176"/>
                    <a:pt x="94" y="177"/>
                  </a:cubicBezTo>
                  <a:cubicBezTo>
                    <a:pt x="97" y="179"/>
                    <a:pt x="97" y="179"/>
                    <a:pt x="97" y="179"/>
                  </a:cubicBezTo>
                  <a:cubicBezTo>
                    <a:pt x="94" y="177"/>
                    <a:pt x="94" y="177"/>
                    <a:pt x="94" y="177"/>
                  </a:cubicBezTo>
                  <a:cubicBezTo>
                    <a:pt x="94" y="177"/>
                    <a:pt x="94" y="178"/>
                    <a:pt x="94" y="179"/>
                  </a:cubicBezTo>
                  <a:cubicBezTo>
                    <a:pt x="94" y="180"/>
                    <a:pt x="94" y="180"/>
                    <a:pt x="94" y="181"/>
                  </a:cubicBezTo>
                  <a:cubicBezTo>
                    <a:pt x="94" y="181"/>
                    <a:pt x="95" y="182"/>
                    <a:pt x="95" y="182"/>
                  </a:cubicBezTo>
                  <a:cubicBezTo>
                    <a:pt x="95" y="182"/>
                    <a:pt x="96" y="182"/>
                    <a:pt x="96" y="183"/>
                  </a:cubicBezTo>
                  <a:cubicBezTo>
                    <a:pt x="97" y="184"/>
                    <a:pt x="100" y="185"/>
                    <a:pt x="103" y="187"/>
                  </a:cubicBezTo>
                  <a:cubicBezTo>
                    <a:pt x="107" y="189"/>
                    <a:pt x="113" y="193"/>
                    <a:pt x="117" y="195"/>
                  </a:cubicBezTo>
                  <a:cubicBezTo>
                    <a:pt x="119" y="196"/>
                    <a:pt x="121" y="198"/>
                    <a:pt x="122" y="198"/>
                  </a:cubicBezTo>
                  <a:cubicBezTo>
                    <a:pt x="123" y="199"/>
                    <a:pt x="124" y="199"/>
                    <a:pt x="124" y="199"/>
                  </a:cubicBezTo>
                  <a:cubicBezTo>
                    <a:pt x="124" y="200"/>
                    <a:pt x="124" y="200"/>
                    <a:pt x="124" y="200"/>
                  </a:cubicBezTo>
                  <a:cubicBezTo>
                    <a:pt x="124" y="200"/>
                    <a:pt x="124" y="200"/>
                    <a:pt x="124" y="200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4" y="199"/>
                    <a:pt x="124" y="199"/>
                    <a:pt x="124" y="199"/>
                  </a:cubicBezTo>
                  <a:cubicBezTo>
                    <a:pt x="124" y="200"/>
                    <a:pt x="124" y="200"/>
                    <a:pt x="124" y="200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4" y="199"/>
                    <a:pt x="124" y="199"/>
                    <a:pt x="124" y="199"/>
                  </a:cubicBezTo>
                  <a:cubicBezTo>
                    <a:pt x="126" y="197"/>
                    <a:pt x="126" y="197"/>
                    <a:pt x="126" y="197"/>
                  </a:cubicBezTo>
                  <a:cubicBezTo>
                    <a:pt x="123" y="199"/>
                    <a:pt x="123" y="199"/>
                    <a:pt x="123" y="199"/>
                  </a:cubicBezTo>
                  <a:cubicBezTo>
                    <a:pt x="124" y="199"/>
                    <a:pt x="124" y="199"/>
                    <a:pt x="124" y="199"/>
                  </a:cubicBezTo>
                  <a:cubicBezTo>
                    <a:pt x="126" y="197"/>
                    <a:pt x="126" y="197"/>
                    <a:pt x="126" y="197"/>
                  </a:cubicBezTo>
                  <a:cubicBezTo>
                    <a:pt x="123" y="199"/>
                    <a:pt x="123" y="199"/>
                    <a:pt x="123" y="199"/>
                  </a:cubicBezTo>
                  <a:cubicBezTo>
                    <a:pt x="126" y="197"/>
                    <a:pt x="126" y="197"/>
                    <a:pt x="126" y="197"/>
                  </a:cubicBezTo>
                  <a:cubicBezTo>
                    <a:pt x="123" y="197"/>
                    <a:pt x="123" y="197"/>
                    <a:pt x="123" y="197"/>
                  </a:cubicBezTo>
                  <a:cubicBezTo>
                    <a:pt x="123" y="198"/>
                    <a:pt x="123" y="198"/>
                    <a:pt x="123" y="199"/>
                  </a:cubicBezTo>
                  <a:cubicBezTo>
                    <a:pt x="126" y="197"/>
                    <a:pt x="126" y="197"/>
                    <a:pt x="126" y="197"/>
                  </a:cubicBezTo>
                  <a:cubicBezTo>
                    <a:pt x="123" y="197"/>
                    <a:pt x="123" y="197"/>
                    <a:pt x="123" y="197"/>
                  </a:cubicBezTo>
                  <a:cubicBezTo>
                    <a:pt x="127" y="197"/>
                    <a:pt x="127" y="197"/>
                    <a:pt x="127" y="197"/>
                  </a:cubicBezTo>
                  <a:cubicBezTo>
                    <a:pt x="124" y="195"/>
                    <a:pt x="124" y="195"/>
                    <a:pt x="124" y="195"/>
                  </a:cubicBezTo>
                  <a:cubicBezTo>
                    <a:pt x="123" y="196"/>
                    <a:pt x="123" y="197"/>
                    <a:pt x="123" y="197"/>
                  </a:cubicBezTo>
                  <a:cubicBezTo>
                    <a:pt x="127" y="197"/>
                    <a:pt x="127" y="197"/>
                    <a:pt x="127" y="197"/>
                  </a:cubicBezTo>
                  <a:cubicBezTo>
                    <a:pt x="124" y="195"/>
                    <a:pt x="124" y="195"/>
                    <a:pt x="124" y="195"/>
                  </a:cubicBezTo>
                  <a:cubicBezTo>
                    <a:pt x="127" y="197"/>
                    <a:pt x="127" y="197"/>
                    <a:pt x="127" y="197"/>
                  </a:cubicBezTo>
                  <a:cubicBezTo>
                    <a:pt x="127" y="194"/>
                    <a:pt x="127" y="194"/>
                    <a:pt x="127" y="194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2" y="190"/>
                    <a:pt x="100" y="191"/>
                    <a:pt x="100" y="193"/>
                  </a:cubicBezTo>
                  <a:cubicBezTo>
                    <a:pt x="99" y="194"/>
                    <a:pt x="100" y="196"/>
                    <a:pt x="101" y="197"/>
                  </a:cubicBezTo>
                  <a:cubicBezTo>
                    <a:pt x="112" y="204"/>
                    <a:pt x="112" y="204"/>
                    <a:pt x="112" y="204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08" y="211"/>
                    <a:pt x="109" y="213"/>
                    <a:pt x="111" y="214"/>
                  </a:cubicBezTo>
                  <a:cubicBezTo>
                    <a:pt x="116" y="218"/>
                    <a:pt x="116" y="218"/>
                    <a:pt x="116" y="218"/>
                  </a:cubicBezTo>
                  <a:cubicBezTo>
                    <a:pt x="118" y="219"/>
                    <a:pt x="120" y="218"/>
                    <a:pt x="121" y="217"/>
                  </a:cubicBezTo>
                  <a:cubicBezTo>
                    <a:pt x="122" y="215"/>
                    <a:pt x="122" y="213"/>
                    <a:pt x="120" y="21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152"/>
            <p:cNvSpPr/>
            <p:nvPr/>
          </p:nvSpPr>
          <p:spPr bwMode="auto">
            <a:xfrm>
              <a:off x="4897574" y="2020998"/>
              <a:ext cx="179388" cy="336550"/>
            </a:xfrm>
            <a:custGeom>
              <a:avLst/>
              <a:gdLst>
                <a:gd name="T0" fmla="*/ 108 w 114"/>
                <a:gd name="T1" fmla="*/ 208 h 214"/>
                <a:gd name="T2" fmla="*/ 111 w 114"/>
                <a:gd name="T3" fmla="*/ 207 h 214"/>
                <a:gd name="T4" fmla="*/ 103 w 114"/>
                <a:gd name="T5" fmla="*/ 188 h 214"/>
                <a:gd name="T6" fmla="*/ 95 w 114"/>
                <a:gd name="T7" fmla="*/ 172 h 214"/>
                <a:gd name="T8" fmla="*/ 82 w 114"/>
                <a:gd name="T9" fmla="*/ 148 h 214"/>
                <a:gd name="T10" fmla="*/ 75 w 114"/>
                <a:gd name="T11" fmla="*/ 147 h 214"/>
                <a:gd name="T12" fmla="*/ 78 w 114"/>
                <a:gd name="T13" fmla="*/ 146 h 214"/>
                <a:gd name="T14" fmla="*/ 70 w 114"/>
                <a:gd name="T15" fmla="*/ 124 h 214"/>
                <a:gd name="T16" fmla="*/ 69 w 114"/>
                <a:gd name="T17" fmla="*/ 122 h 214"/>
                <a:gd name="T18" fmla="*/ 69 w 114"/>
                <a:gd name="T19" fmla="*/ 122 h 214"/>
                <a:gd name="T20" fmla="*/ 66 w 114"/>
                <a:gd name="T21" fmla="*/ 122 h 214"/>
                <a:gd name="T22" fmla="*/ 66 w 114"/>
                <a:gd name="T23" fmla="*/ 122 h 214"/>
                <a:gd name="T24" fmla="*/ 69 w 114"/>
                <a:gd name="T25" fmla="*/ 123 h 214"/>
                <a:gd name="T26" fmla="*/ 69 w 114"/>
                <a:gd name="T27" fmla="*/ 123 h 214"/>
                <a:gd name="T28" fmla="*/ 69 w 114"/>
                <a:gd name="T29" fmla="*/ 123 h 214"/>
                <a:gd name="T30" fmla="*/ 69 w 114"/>
                <a:gd name="T31" fmla="*/ 122 h 214"/>
                <a:gd name="T32" fmla="*/ 57 w 114"/>
                <a:gd name="T33" fmla="*/ 102 h 214"/>
                <a:gd name="T34" fmla="*/ 50 w 114"/>
                <a:gd name="T35" fmla="*/ 85 h 214"/>
                <a:gd name="T36" fmla="*/ 37 w 114"/>
                <a:gd name="T37" fmla="*/ 60 h 214"/>
                <a:gd name="T38" fmla="*/ 26 w 114"/>
                <a:gd name="T39" fmla="*/ 39 h 214"/>
                <a:gd name="T40" fmla="*/ 11 w 114"/>
                <a:gd name="T41" fmla="*/ 13 h 214"/>
                <a:gd name="T42" fmla="*/ 4 w 114"/>
                <a:gd name="T43" fmla="*/ 12 h 214"/>
                <a:gd name="T44" fmla="*/ 19 w 114"/>
                <a:gd name="T45" fmla="*/ 7 h 214"/>
                <a:gd name="T46" fmla="*/ 10 w 114"/>
                <a:gd name="T47" fmla="*/ 3 h 214"/>
                <a:gd name="T48" fmla="*/ 38 w 114"/>
                <a:gd name="T49" fmla="*/ 6 h 214"/>
                <a:gd name="T50" fmla="*/ 30 w 114"/>
                <a:gd name="T51" fmla="*/ 2 h 214"/>
                <a:gd name="T52" fmla="*/ 35 w 114"/>
                <a:gd name="T53" fmla="*/ 5 h 214"/>
                <a:gd name="T54" fmla="*/ 7 w 114"/>
                <a:gd name="T55" fmla="*/ 2 h 214"/>
                <a:gd name="T56" fmla="*/ 16 w 114"/>
                <a:gd name="T57" fmla="*/ 7 h 214"/>
                <a:gd name="T58" fmla="*/ 0 w 114"/>
                <a:gd name="T59" fmla="*/ 12 h 214"/>
                <a:gd name="T60" fmla="*/ 16 w 114"/>
                <a:gd name="T61" fmla="*/ 39 h 214"/>
                <a:gd name="T62" fmla="*/ 25 w 114"/>
                <a:gd name="T63" fmla="*/ 59 h 214"/>
                <a:gd name="T64" fmla="*/ 40 w 114"/>
                <a:gd name="T65" fmla="*/ 86 h 214"/>
                <a:gd name="T66" fmla="*/ 48 w 114"/>
                <a:gd name="T67" fmla="*/ 102 h 214"/>
                <a:gd name="T68" fmla="*/ 57 w 114"/>
                <a:gd name="T69" fmla="*/ 120 h 214"/>
                <a:gd name="T70" fmla="*/ 65 w 114"/>
                <a:gd name="T71" fmla="*/ 122 h 214"/>
                <a:gd name="T72" fmla="*/ 62 w 114"/>
                <a:gd name="T73" fmla="*/ 122 h 214"/>
                <a:gd name="T74" fmla="*/ 68 w 114"/>
                <a:gd name="T75" fmla="*/ 138 h 214"/>
                <a:gd name="T76" fmla="*/ 71 w 114"/>
                <a:gd name="T77" fmla="*/ 147 h 214"/>
                <a:gd name="T78" fmla="*/ 71 w 114"/>
                <a:gd name="T79" fmla="*/ 147 h 214"/>
                <a:gd name="T80" fmla="*/ 71 w 114"/>
                <a:gd name="T81" fmla="*/ 147 h 214"/>
                <a:gd name="T82" fmla="*/ 71 w 114"/>
                <a:gd name="T83" fmla="*/ 147 h 214"/>
                <a:gd name="T84" fmla="*/ 75 w 114"/>
                <a:gd name="T85" fmla="*/ 147 h 214"/>
                <a:gd name="T86" fmla="*/ 75 w 114"/>
                <a:gd name="T87" fmla="*/ 147 h 214"/>
                <a:gd name="T88" fmla="*/ 76 w 114"/>
                <a:gd name="T89" fmla="*/ 151 h 214"/>
                <a:gd name="T90" fmla="*/ 89 w 114"/>
                <a:gd name="T91" fmla="*/ 175 h 214"/>
                <a:gd name="T92" fmla="*/ 98 w 114"/>
                <a:gd name="T93" fmla="*/ 193 h 214"/>
                <a:gd name="T94" fmla="*/ 101 w 114"/>
                <a:gd name="T95" fmla="*/ 200 h 214"/>
                <a:gd name="T96" fmla="*/ 105 w 114"/>
                <a:gd name="T97" fmla="*/ 209 h 214"/>
                <a:gd name="T98" fmla="*/ 104 w 114"/>
                <a:gd name="T99" fmla="*/ 208 h 214"/>
                <a:gd name="T100" fmla="*/ 104 w 114"/>
                <a:gd name="T101" fmla="*/ 208 h 214"/>
                <a:gd name="T102" fmla="*/ 104 w 114"/>
                <a:gd name="T103" fmla="*/ 208 h 214"/>
                <a:gd name="T104" fmla="*/ 106 w 114"/>
                <a:gd name="T105" fmla="*/ 211 h 214"/>
                <a:gd name="T106" fmla="*/ 112 w 114"/>
                <a:gd name="T107" fmla="*/ 20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214">
                  <a:moveTo>
                    <a:pt x="112" y="207"/>
                  </a:moveTo>
                  <a:cubicBezTo>
                    <a:pt x="110" y="205"/>
                    <a:pt x="110" y="205"/>
                    <a:pt x="110" y="205"/>
                  </a:cubicBezTo>
                  <a:cubicBezTo>
                    <a:pt x="108" y="208"/>
                    <a:pt x="108" y="208"/>
                    <a:pt x="108" y="208"/>
                  </a:cubicBezTo>
                  <a:cubicBezTo>
                    <a:pt x="111" y="210"/>
                    <a:pt x="111" y="210"/>
                    <a:pt x="111" y="210"/>
                  </a:cubicBezTo>
                  <a:cubicBezTo>
                    <a:pt x="112" y="209"/>
                    <a:pt x="112" y="208"/>
                    <a:pt x="112" y="208"/>
                  </a:cubicBezTo>
                  <a:cubicBezTo>
                    <a:pt x="112" y="208"/>
                    <a:pt x="112" y="207"/>
                    <a:pt x="111" y="207"/>
                  </a:cubicBezTo>
                  <a:cubicBezTo>
                    <a:pt x="111" y="206"/>
                    <a:pt x="111" y="206"/>
                    <a:pt x="111" y="205"/>
                  </a:cubicBezTo>
                  <a:cubicBezTo>
                    <a:pt x="110" y="203"/>
                    <a:pt x="108" y="199"/>
                    <a:pt x="106" y="195"/>
                  </a:cubicBezTo>
                  <a:cubicBezTo>
                    <a:pt x="105" y="191"/>
                    <a:pt x="103" y="188"/>
                    <a:pt x="103" y="188"/>
                  </a:cubicBezTo>
                  <a:cubicBezTo>
                    <a:pt x="103" y="188"/>
                    <a:pt x="102" y="187"/>
                    <a:pt x="102" y="187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95" y="172"/>
                    <a:pt x="95" y="172"/>
                    <a:pt x="95" y="172"/>
                  </a:cubicBezTo>
                  <a:cubicBezTo>
                    <a:pt x="95" y="171"/>
                    <a:pt x="95" y="171"/>
                    <a:pt x="94" y="170"/>
                  </a:cubicBezTo>
                  <a:cubicBezTo>
                    <a:pt x="89" y="167"/>
                    <a:pt x="89" y="167"/>
                    <a:pt x="89" y="167"/>
                  </a:cubicBezTo>
                  <a:cubicBezTo>
                    <a:pt x="82" y="148"/>
                    <a:pt x="82" y="148"/>
                    <a:pt x="82" y="148"/>
                  </a:cubicBezTo>
                  <a:cubicBezTo>
                    <a:pt x="82" y="147"/>
                    <a:pt x="82" y="147"/>
                    <a:pt x="81" y="146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5" y="147"/>
                    <a:pt x="75" y="147"/>
                    <a:pt x="75" y="147"/>
                  </a:cubicBezTo>
                  <a:cubicBezTo>
                    <a:pt x="78" y="148"/>
                    <a:pt x="78" y="148"/>
                    <a:pt x="78" y="148"/>
                  </a:cubicBezTo>
                  <a:cubicBezTo>
                    <a:pt x="79" y="147"/>
                    <a:pt x="78" y="147"/>
                    <a:pt x="78" y="147"/>
                  </a:cubicBezTo>
                  <a:cubicBezTo>
                    <a:pt x="78" y="146"/>
                    <a:pt x="78" y="146"/>
                    <a:pt x="78" y="146"/>
                  </a:cubicBezTo>
                  <a:cubicBezTo>
                    <a:pt x="78" y="145"/>
                    <a:pt x="78" y="144"/>
                    <a:pt x="78" y="143"/>
                  </a:cubicBezTo>
                  <a:cubicBezTo>
                    <a:pt x="77" y="141"/>
                    <a:pt x="74" y="135"/>
                    <a:pt x="72" y="130"/>
                  </a:cubicBezTo>
                  <a:cubicBezTo>
                    <a:pt x="71" y="128"/>
                    <a:pt x="70" y="126"/>
                    <a:pt x="70" y="124"/>
                  </a:cubicBezTo>
                  <a:cubicBezTo>
                    <a:pt x="69" y="123"/>
                    <a:pt x="69" y="123"/>
                    <a:pt x="69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6" y="122"/>
                    <a:pt x="66" y="122"/>
                    <a:pt x="66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6" y="122"/>
                    <a:pt x="66" y="122"/>
                    <a:pt x="66" y="122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5" y="122"/>
                    <a:pt x="65" y="122"/>
                    <a:pt x="65" y="122"/>
                  </a:cubicBezTo>
                  <a:cubicBezTo>
                    <a:pt x="69" y="123"/>
                    <a:pt x="69" y="123"/>
                    <a:pt x="69" y="123"/>
                  </a:cubicBezTo>
                  <a:cubicBezTo>
                    <a:pt x="69" y="123"/>
                    <a:pt x="69" y="123"/>
                    <a:pt x="69" y="122"/>
                  </a:cubicBezTo>
                  <a:cubicBezTo>
                    <a:pt x="65" y="122"/>
                    <a:pt x="65" y="122"/>
                    <a:pt x="65" y="122"/>
                  </a:cubicBezTo>
                  <a:cubicBezTo>
                    <a:pt x="69" y="123"/>
                    <a:pt x="69" y="123"/>
                    <a:pt x="69" y="123"/>
                  </a:cubicBezTo>
                  <a:cubicBezTo>
                    <a:pt x="65" y="122"/>
                    <a:pt x="65" y="122"/>
                    <a:pt x="65" y="122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9" y="124"/>
                    <a:pt x="69" y="123"/>
                    <a:pt x="69" y="123"/>
                  </a:cubicBezTo>
                  <a:cubicBezTo>
                    <a:pt x="65" y="122"/>
                    <a:pt x="65" y="122"/>
                    <a:pt x="65" y="122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9" y="124"/>
                    <a:pt x="69" y="123"/>
                    <a:pt x="69" y="122"/>
                  </a:cubicBezTo>
                  <a:cubicBezTo>
                    <a:pt x="69" y="121"/>
                    <a:pt x="68" y="120"/>
                    <a:pt x="67" y="119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1"/>
                    <a:pt x="57" y="100"/>
                    <a:pt x="56" y="100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49" y="84"/>
                    <a:pt x="48" y="83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59"/>
                    <a:pt x="36" y="58"/>
                    <a:pt x="36" y="58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5" y="38"/>
                    <a:pt x="25" y="37"/>
                    <a:pt x="24" y="37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0" y="12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9"/>
                    <a:pt x="19" y="8"/>
                    <a:pt x="19" y="7"/>
                  </a:cubicBezTo>
                  <a:cubicBezTo>
                    <a:pt x="19" y="6"/>
                    <a:pt x="19" y="4"/>
                    <a:pt x="18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8"/>
                    <a:pt x="38" y="7"/>
                    <a:pt x="38" y="6"/>
                  </a:cubicBezTo>
                  <a:cubicBezTo>
                    <a:pt x="39" y="4"/>
                    <a:pt x="38" y="2"/>
                    <a:pt x="37" y="2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4" y="0"/>
                    <a:pt x="31" y="0"/>
                    <a:pt x="30" y="2"/>
                  </a:cubicBezTo>
                  <a:cubicBezTo>
                    <a:pt x="29" y="3"/>
                    <a:pt x="30" y="6"/>
                    <a:pt x="31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7" y="1"/>
                    <a:pt x="7" y="2"/>
                  </a:cubicBezTo>
                  <a:cubicBezTo>
                    <a:pt x="6" y="4"/>
                    <a:pt x="7" y="6"/>
                    <a:pt x="8" y="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3"/>
                    <a:pt x="1" y="15"/>
                    <a:pt x="2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0"/>
                    <a:pt x="17" y="40"/>
                    <a:pt x="17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59"/>
                    <a:pt x="26" y="60"/>
                    <a:pt x="26" y="61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2" y="88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3"/>
                    <a:pt x="48" y="104"/>
                    <a:pt x="49" y="104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7" y="120"/>
                    <a:pt x="57" y="120"/>
                    <a:pt x="57" y="120"/>
                  </a:cubicBezTo>
                  <a:cubicBezTo>
                    <a:pt x="57" y="121"/>
                    <a:pt x="57" y="122"/>
                    <a:pt x="58" y="122"/>
                  </a:cubicBezTo>
                  <a:cubicBezTo>
                    <a:pt x="63" y="125"/>
                    <a:pt x="63" y="125"/>
                    <a:pt x="63" y="125"/>
                  </a:cubicBezTo>
                  <a:cubicBezTo>
                    <a:pt x="65" y="122"/>
                    <a:pt x="65" y="122"/>
                    <a:pt x="65" y="122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2" y="121"/>
                    <a:pt x="62" y="121"/>
                    <a:pt x="62" y="122"/>
                  </a:cubicBezTo>
                  <a:cubicBezTo>
                    <a:pt x="62" y="122"/>
                    <a:pt x="62" y="122"/>
                    <a:pt x="62" y="122"/>
                  </a:cubicBezTo>
                  <a:cubicBezTo>
                    <a:pt x="62" y="123"/>
                    <a:pt x="62" y="123"/>
                    <a:pt x="62" y="123"/>
                  </a:cubicBezTo>
                  <a:cubicBezTo>
                    <a:pt x="62" y="124"/>
                    <a:pt x="62" y="125"/>
                    <a:pt x="63" y="125"/>
                  </a:cubicBezTo>
                  <a:cubicBezTo>
                    <a:pt x="64" y="128"/>
                    <a:pt x="66" y="134"/>
                    <a:pt x="68" y="138"/>
                  </a:cubicBezTo>
                  <a:cubicBezTo>
                    <a:pt x="69" y="141"/>
                    <a:pt x="70" y="143"/>
                    <a:pt x="70" y="145"/>
                  </a:cubicBezTo>
                  <a:cubicBezTo>
                    <a:pt x="71" y="146"/>
                    <a:pt x="71" y="146"/>
                    <a:pt x="71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5" y="147"/>
                    <a:pt x="75" y="147"/>
                    <a:pt x="75" y="147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1" y="146"/>
                    <a:pt x="71" y="146"/>
                    <a:pt x="71" y="147"/>
                  </a:cubicBezTo>
                  <a:cubicBezTo>
                    <a:pt x="75" y="147"/>
                    <a:pt x="75" y="147"/>
                    <a:pt x="75" y="147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1" y="146"/>
                    <a:pt x="71" y="149"/>
                    <a:pt x="73" y="150"/>
                  </a:cubicBezTo>
                  <a:cubicBezTo>
                    <a:pt x="76" y="151"/>
                    <a:pt x="76" y="151"/>
                    <a:pt x="76" y="151"/>
                  </a:cubicBezTo>
                  <a:cubicBezTo>
                    <a:pt x="83" y="171"/>
                    <a:pt x="83" y="171"/>
                    <a:pt x="83" y="171"/>
                  </a:cubicBezTo>
                  <a:cubicBezTo>
                    <a:pt x="83" y="172"/>
                    <a:pt x="84" y="172"/>
                    <a:pt x="84" y="173"/>
                  </a:cubicBezTo>
                  <a:cubicBezTo>
                    <a:pt x="89" y="175"/>
                    <a:pt x="89" y="175"/>
                    <a:pt x="89" y="175"/>
                  </a:cubicBezTo>
                  <a:cubicBezTo>
                    <a:pt x="92" y="188"/>
                    <a:pt x="92" y="188"/>
                    <a:pt x="92" y="188"/>
                  </a:cubicBezTo>
                  <a:cubicBezTo>
                    <a:pt x="92" y="189"/>
                    <a:pt x="92" y="189"/>
                    <a:pt x="93" y="190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100" y="190"/>
                    <a:pt x="100" y="190"/>
                    <a:pt x="100" y="190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7" y="191"/>
                    <a:pt x="99" y="196"/>
                    <a:pt x="101" y="200"/>
                  </a:cubicBezTo>
                  <a:cubicBezTo>
                    <a:pt x="102" y="202"/>
                    <a:pt x="103" y="204"/>
                    <a:pt x="103" y="206"/>
                  </a:cubicBezTo>
                  <a:cubicBezTo>
                    <a:pt x="104" y="207"/>
                    <a:pt x="104" y="208"/>
                    <a:pt x="104" y="208"/>
                  </a:cubicBezTo>
                  <a:cubicBezTo>
                    <a:pt x="105" y="209"/>
                    <a:pt x="105" y="209"/>
                    <a:pt x="105" y="209"/>
                  </a:cubicBezTo>
                  <a:cubicBezTo>
                    <a:pt x="105" y="209"/>
                    <a:pt x="105" y="209"/>
                    <a:pt x="105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4" y="208"/>
                    <a:pt x="104" y="208"/>
                    <a:pt x="104" y="208"/>
                  </a:cubicBezTo>
                  <a:cubicBezTo>
                    <a:pt x="105" y="209"/>
                    <a:pt x="105" y="209"/>
                    <a:pt x="105" y="209"/>
                  </a:cubicBezTo>
                  <a:cubicBezTo>
                    <a:pt x="107" y="208"/>
                    <a:pt x="107" y="208"/>
                    <a:pt x="107" y="208"/>
                  </a:cubicBezTo>
                  <a:cubicBezTo>
                    <a:pt x="104" y="208"/>
                    <a:pt x="104" y="208"/>
                    <a:pt x="104" y="208"/>
                  </a:cubicBezTo>
                  <a:cubicBezTo>
                    <a:pt x="108" y="208"/>
                    <a:pt x="108" y="208"/>
                    <a:pt x="108" y="208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4" y="207"/>
                    <a:pt x="105" y="208"/>
                    <a:pt x="104" y="208"/>
                  </a:cubicBezTo>
                  <a:cubicBezTo>
                    <a:pt x="108" y="208"/>
                    <a:pt x="108" y="208"/>
                    <a:pt x="108" y="208"/>
                  </a:cubicBezTo>
                  <a:cubicBezTo>
                    <a:pt x="105" y="206"/>
                    <a:pt x="105" y="206"/>
                    <a:pt x="105" y="206"/>
                  </a:cubicBezTo>
                  <a:cubicBezTo>
                    <a:pt x="104" y="208"/>
                    <a:pt x="104" y="210"/>
                    <a:pt x="106" y="211"/>
                  </a:cubicBezTo>
                  <a:cubicBezTo>
                    <a:pt x="108" y="213"/>
                    <a:pt x="108" y="213"/>
                    <a:pt x="108" y="213"/>
                  </a:cubicBezTo>
                  <a:cubicBezTo>
                    <a:pt x="110" y="214"/>
                    <a:pt x="112" y="213"/>
                    <a:pt x="113" y="211"/>
                  </a:cubicBezTo>
                  <a:cubicBezTo>
                    <a:pt x="114" y="210"/>
                    <a:pt x="114" y="208"/>
                    <a:pt x="112" y="20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153"/>
            <p:cNvSpPr/>
            <p:nvPr/>
          </p:nvSpPr>
          <p:spPr bwMode="auto">
            <a:xfrm>
              <a:off x="4978537" y="2020998"/>
              <a:ext cx="142875" cy="354013"/>
            </a:xfrm>
            <a:custGeom>
              <a:avLst/>
              <a:gdLst>
                <a:gd name="T0" fmla="*/ 67 w 91"/>
                <a:gd name="T1" fmla="*/ 210 h 225"/>
                <a:gd name="T2" fmla="*/ 63 w 91"/>
                <a:gd name="T3" fmla="*/ 208 h 225"/>
                <a:gd name="T4" fmla="*/ 77 w 91"/>
                <a:gd name="T5" fmla="*/ 203 h 225"/>
                <a:gd name="T6" fmla="*/ 79 w 91"/>
                <a:gd name="T7" fmla="*/ 192 h 225"/>
                <a:gd name="T8" fmla="*/ 75 w 91"/>
                <a:gd name="T9" fmla="*/ 190 h 225"/>
                <a:gd name="T10" fmla="*/ 83 w 91"/>
                <a:gd name="T11" fmla="*/ 177 h 225"/>
                <a:gd name="T12" fmla="*/ 83 w 91"/>
                <a:gd name="T13" fmla="*/ 181 h 225"/>
                <a:gd name="T14" fmla="*/ 87 w 91"/>
                <a:gd name="T15" fmla="*/ 164 h 225"/>
                <a:gd name="T16" fmla="*/ 88 w 91"/>
                <a:gd name="T17" fmla="*/ 148 h 225"/>
                <a:gd name="T18" fmla="*/ 80 w 91"/>
                <a:gd name="T19" fmla="*/ 145 h 225"/>
                <a:gd name="T20" fmla="*/ 84 w 91"/>
                <a:gd name="T21" fmla="*/ 145 h 225"/>
                <a:gd name="T22" fmla="*/ 79 w 91"/>
                <a:gd name="T23" fmla="*/ 132 h 225"/>
                <a:gd name="T24" fmla="*/ 77 w 91"/>
                <a:gd name="T25" fmla="*/ 125 h 225"/>
                <a:gd name="T26" fmla="*/ 77 w 91"/>
                <a:gd name="T27" fmla="*/ 126 h 225"/>
                <a:gd name="T28" fmla="*/ 77 w 91"/>
                <a:gd name="T29" fmla="*/ 126 h 225"/>
                <a:gd name="T30" fmla="*/ 77 w 91"/>
                <a:gd name="T31" fmla="*/ 126 h 225"/>
                <a:gd name="T32" fmla="*/ 74 w 91"/>
                <a:gd name="T33" fmla="*/ 125 h 225"/>
                <a:gd name="T34" fmla="*/ 74 w 91"/>
                <a:gd name="T35" fmla="*/ 125 h 225"/>
                <a:gd name="T36" fmla="*/ 76 w 91"/>
                <a:gd name="T37" fmla="*/ 122 h 225"/>
                <a:gd name="T38" fmla="*/ 65 w 91"/>
                <a:gd name="T39" fmla="*/ 103 h 225"/>
                <a:gd name="T40" fmla="*/ 57 w 91"/>
                <a:gd name="T41" fmla="*/ 86 h 225"/>
                <a:gd name="T42" fmla="*/ 50 w 91"/>
                <a:gd name="T43" fmla="*/ 83 h 225"/>
                <a:gd name="T44" fmla="*/ 43 w 91"/>
                <a:gd name="T45" fmla="*/ 66 h 225"/>
                <a:gd name="T46" fmla="*/ 43 w 91"/>
                <a:gd name="T47" fmla="*/ 66 h 225"/>
                <a:gd name="T48" fmla="*/ 43 w 91"/>
                <a:gd name="T49" fmla="*/ 66 h 225"/>
                <a:gd name="T50" fmla="*/ 43 w 91"/>
                <a:gd name="T51" fmla="*/ 66 h 225"/>
                <a:gd name="T52" fmla="*/ 39 w 91"/>
                <a:gd name="T53" fmla="*/ 66 h 225"/>
                <a:gd name="T54" fmla="*/ 39 w 91"/>
                <a:gd name="T55" fmla="*/ 66 h 225"/>
                <a:gd name="T56" fmla="*/ 42 w 91"/>
                <a:gd name="T57" fmla="*/ 68 h 225"/>
                <a:gd name="T58" fmla="*/ 42 w 91"/>
                <a:gd name="T59" fmla="*/ 68 h 225"/>
                <a:gd name="T60" fmla="*/ 39 w 91"/>
                <a:gd name="T61" fmla="*/ 62 h 225"/>
                <a:gd name="T62" fmla="*/ 29 w 91"/>
                <a:gd name="T63" fmla="*/ 41 h 225"/>
                <a:gd name="T64" fmla="*/ 23 w 91"/>
                <a:gd name="T65" fmla="*/ 26 h 225"/>
                <a:gd name="T66" fmla="*/ 6 w 91"/>
                <a:gd name="T67" fmla="*/ 1 h 225"/>
                <a:gd name="T68" fmla="*/ 10 w 91"/>
                <a:gd name="T69" fmla="*/ 12 h 225"/>
                <a:gd name="T70" fmla="*/ 19 w 91"/>
                <a:gd name="T71" fmla="*/ 31 h 225"/>
                <a:gd name="T72" fmla="*/ 30 w 91"/>
                <a:gd name="T73" fmla="*/ 50 h 225"/>
                <a:gd name="T74" fmla="*/ 37 w 91"/>
                <a:gd name="T75" fmla="*/ 69 h 225"/>
                <a:gd name="T76" fmla="*/ 36 w 91"/>
                <a:gd name="T77" fmla="*/ 66 h 225"/>
                <a:gd name="T78" fmla="*/ 36 w 91"/>
                <a:gd name="T79" fmla="*/ 69 h 225"/>
                <a:gd name="T80" fmla="*/ 45 w 91"/>
                <a:gd name="T81" fmla="*/ 87 h 225"/>
                <a:gd name="T82" fmla="*/ 56 w 91"/>
                <a:gd name="T83" fmla="*/ 106 h 225"/>
                <a:gd name="T84" fmla="*/ 66 w 91"/>
                <a:gd name="T85" fmla="*/ 125 h 225"/>
                <a:gd name="T86" fmla="*/ 71 w 91"/>
                <a:gd name="T87" fmla="*/ 123 h 225"/>
                <a:gd name="T88" fmla="*/ 70 w 91"/>
                <a:gd name="T89" fmla="*/ 127 h 225"/>
                <a:gd name="T90" fmla="*/ 76 w 91"/>
                <a:gd name="T91" fmla="*/ 145 h 225"/>
                <a:gd name="T92" fmla="*/ 79 w 91"/>
                <a:gd name="T93" fmla="*/ 145 h 225"/>
                <a:gd name="T94" fmla="*/ 79 w 91"/>
                <a:gd name="T95" fmla="*/ 145 h 225"/>
                <a:gd name="T96" fmla="*/ 77 w 91"/>
                <a:gd name="T97" fmla="*/ 145 h 225"/>
                <a:gd name="T98" fmla="*/ 77 w 91"/>
                <a:gd name="T99" fmla="*/ 145 h 225"/>
                <a:gd name="T100" fmla="*/ 77 w 91"/>
                <a:gd name="T101" fmla="*/ 145 h 225"/>
                <a:gd name="T102" fmla="*/ 78 w 91"/>
                <a:gd name="T103" fmla="*/ 148 h 225"/>
                <a:gd name="T104" fmla="*/ 83 w 91"/>
                <a:gd name="T105" fmla="*/ 170 h 225"/>
                <a:gd name="T106" fmla="*/ 83 w 91"/>
                <a:gd name="T107" fmla="*/ 166 h 225"/>
                <a:gd name="T108" fmla="*/ 79 w 91"/>
                <a:gd name="T109" fmla="*/ 183 h 225"/>
                <a:gd name="T110" fmla="*/ 72 w 91"/>
                <a:gd name="T111" fmla="*/ 188 h 225"/>
                <a:gd name="T112" fmla="*/ 76 w 91"/>
                <a:gd name="T113" fmla="*/ 190 h 225"/>
                <a:gd name="T114" fmla="*/ 68 w 91"/>
                <a:gd name="T115" fmla="*/ 204 h 225"/>
                <a:gd name="T116" fmla="*/ 72 w 91"/>
                <a:gd name="T117" fmla="*/ 200 h 225"/>
                <a:gd name="T118" fmla="*/ 62 w 91"/>
                <a:gd name="T119" fmla="*/ 211 h 225"/>
                <a:gd name="T120" fmla="*/ 61 w 91"/>
                <a:gd name="T121" fmla="*/ 207 h 225"/>
                <a:gd name="T122" fmla="*/ 63 w 91"/>
                <a:gd name="T12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1" h="225">
                  <a:moveTo>
                    <a:pt x="67" y="217"/>
                  </a:moveTo>
                  <a:cubicBezTo>
                    <a:pt x="64" y="216"/>
                    <a:pt x="64" y="216"/>
                    <a:pt x="64" y="216"/>
                  </a:cubicBezTo>
                  <a:cubicBezTo>
                    <a:pt x="67" y="210"/>
                    <a:pt x="67" y="210"/>
                    <a:pt x="67" y="210"/>
                  </a:cubicBezTo>
                  <a:cubicBezTo>
                    <a:pt x="68" y="208"/>
                    <a:pt x="67" y="206"/>
                    <a:pt x="66" y="205"/>
                  </a:cubicBezTo>
                  <a:cubicBezTo>
                    <a:pt x="65" y="205"/>
                    <a:pt x="65" y="205"/>
                    <a:pt x="65" y="205"/>
                  </a:cubicBezTo>
                  <a:cubicBezTo>
                    <a:pt x="63" y="208"/>
                    <a:pt x="63" y="208"/>
                    <a:pt x="63" y="208"/>
                  </a:cubicBezTo>
                  <a:cubicBezTo>
                    <a:pt x="65" y="211"/>
                    <a:pt x="65" y="211"/>
                    <a:pt x="65" y="211"/>
                  </a:cubicBezTo>
                  <a:cubicBezTo>
                    <a:pt x="75" y="206"/>
                    <a:pt x="75" y="206"/>
                    <a:pt x="75" y="206"/>
                  </a:cubicBezTo>
                  <a:cubicBezTo>
                    <a:pt x="76" y="206"/>
                    <a:pt x="77" y="205"/>
                    <a:pt x="77" y="203"/>
                  </a:cubicBezTo>
                  <a:cubicBezTo>
                    <a:pt x="77" y="202"/>
                    <a:pt x="77" y="201"/>
                    <a:pt x="76" y="200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9" y="192"/>
                    <a:pt x="79" y="192"/>
                    <a:pt x="79" y="192"/>
                  </a:cubicBezTo>
                  <a:cubicBezTo>
                    <a:pt x="80" y="190"/>
                    <a:pt x="79" y="188"/>
                    <a:pt x="78" y="187"/>
                  </a:cubicBezTo>
                  <a:cubicBezTo>
                    <a:pt x="77" y="187"/>
                    <a:pt x="77" y="187"/>
                    <a:pt x="77" y="187"/>
                  </a:cubicBezTo>
                  <a:cubicBezTo>
                    <a:pt x="75" y="190"/>
                    <a:pt x="75" y="190"/>
                    <a:pt x="75" y="190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4" y="182"/>
                    <a:pt x="84" y="182"/>
                    <a:pt x="84" y="182"/>
                  </a:cubicBezTo>
                  <a:cubicBezTo>
                    <a:pt x="85" y="180"/>
                    <a:pt x="84" y="178"/>
                    <a:pt x="83" y="177"/>
                  </a:cubicBezTo>
                  <a:cubicBezTo>
                    <a:pt x="81" y="176"/>
                    <a:pt x="81" y="176"/>
                    <a:pt x="81" y="176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3" y="181"/>
                    <a:pt x="83" y="181"/>
                    <a:pt x="83" y="181"/>
                  </a:cubicBezTo>
                  <a:cubicBezTo>
                    <a:pt x="90" y="169"/>
                    <a:pt x="90" y="169"/>
                    <a:pt x="90" y="169"/>
                  </a:cubicBezTo>
                  <a:cubicBezTo>
                    <a:pt x="91" y="168"/>
                    <a:pt x="90" y="165"/>
                    <a:pt x="88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5" y="167"/>
                    <a:pt x="85" y="167"/>
                    <a:pt x="85" y="167"/>
                  </a:cubicBezTo>
                  <a:cubicBezTo>
                    <a:pt x="89" y="166"/>
                    <a:pt x="89" y="166"/>
                    <a:pt x="89" y="166"/>
                  </a:cubicBezTo>
                  <a:cubicBezTo>
                    <a:pt x="88" y="148"/>
                    <a:pt x="88" y="148"/>
                    <a:pt x="88" y="148"/>
                  </a:cubicBezTo>
                  <a:cubicBezTo>
                    <a:pt x="88" y="147"/>
                    <a:pt x="87" y="146"/>
                    <a:pt x="86" y="145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83" y="147"/>
                    <a:pt x="83" y="147"/>
                    <a:pt x="83" y="147"/>
                  </a:cubicBezTo>
                  <a:cubicBezTo>
                    <a:pt x="83" y="147"/>
                    <a:pt x="84" y="146"/>
                    <a:pt x="84" y="146"/>
                  </a:cubicBezTo>
                  <a:cubicBezTo>
                    <a:pt x="84" y="145"/>
                    <a:pt x="84" y="145"/>
                    <a:pt x="84" y="145"/>
                  </a:cubicBezTo>
                  <a:cubicBezTo>
                    <a:pt x="84" y="145"/>
                    <a:pt x="84" y="145"/>
                    <a:pt x="84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2" y="140"/>
                    <a:pt x="81" y="136"/>
                    <a:pt x="79" y="132"/>
                  </a:cubicBezTo>
                  <a:cubicBezTo>
                    <a:pt x="79" y="130"/>
                    <a:pt x="78" y="129"/>
                    <a:pt x="78" y="127"/>
                  </a:cubicBezTo>
                  <a:cubicBezTo>
                    <a:pt x="78" y="127"/>
                    <a:pt x="77" y="126"/>
                    <a:pt x="77" y="126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5" y="126"/>
                    <a:pt x="75" y="126"/>
                    <a:pt x="75" y="126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5" y="126"/>
                    <a:pt x="75" y="126"/>
                    <a:pt x="75" y="126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4" y="126"/>
                    <a:pt x="74" y="126"/>
                    <a:pt x="74" y="126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4" y="126"/>
                    <a:pt x="74" y="126"/>
                    <a:pt x="74" y="126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4" y="125"/>
                    <a:pt x="74" y="125"/>
                    <a:pt x="74" y="125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7"/>
                    <a:pt x="77" y="126"/>
                    <a:pt x="77" y="126"/>
                  </a:cubicBezTo>
                  <a:cubicBezTo>
                    <a:pt x="74" y="125"/>
                    <a:pt x="74" y="125"/>
                    <a:pt x="74" y="125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7"/>
                    <a:pt x="77" y="126"/>
                    <a:pt x="77" y="125"/>
                  </a:cubicBezTo>
                  <a:cubicBezTo>
                    <a:pt x="77" y="124"/>
                    <a:pt x="76" y="123"/>
                    <a:pt x="76" y="122"/>
                  </a:cubicBezTo>
                  <a:cubicBezTo>
                    <a:pt x="71" y="120"/>
                    <a:pt x="71" y="120"/>
                    <a:pt x="71" y="120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6" y="104"/>
                    <a:pt x="65" y="104"/>
                    <a:pt x="65" y="103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8"/>
                    <a:pt x="58" y="87"/>
                    <a:pt x="57" y="86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3"/>
                    <a:pt x="48" y="78"/>
                    <a:pt x="46" y="74"/>
                  </a:cubicBezTo>
                  <a:cubicBezTo>
                    <a:pt x="45" y="72"/>
                    <a:pt x="44" y="70"/>
                    <a:pt x="44" y="68"/>
                  </a:cubicBezTo>
                  <a:cubicBezTo>
                    <a:pt x="43" y="67"/>
                    <a:pt x="43" y="67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3" y="68"/>
                    <a:pt x="43" y="67"/>
                    <a:pt x="43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3" y="68"/>
                    <a:pt x="43" y="67"/>
                    <a:pt x="43" y="66"/>
                  </a:cubicBezTo>
                  <a:cubicBezTo>
                    <a:pt x="43" y="65"/>
                    <a:pt x="42" y="64"/>
                    <a:pt x="41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6"/>
                    <a:pt x="36" y="45"/>
                    <a:pt x="35" y="45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7"/>
                    <a:pt x="25" y="27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5" y="7"/>
                    <a:pt x="15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30"/>
                    <a:pt x="18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3" y="46"/>
                    <a:pt x="24" y="46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65"/>
                    <a:pt x="33" y="66"/>
                    <a:pt x="34" y="67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6" y="65"/>
                    <a:pt x="36" y="65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8"/>
                    <a:pt x="36" y="68"/>
                    <a:pt x="36" y="69"/>
                  </a:cubicBezTo>
                  <a:cubicBezTo>
                    <a:pt x="37" y="71"/>
                    <a:pt x="39" y="75"/>
                    <a:pt x="40" y="79"/>
                  </a:cubicBezTo>
                  <a:cubicBezTo>
                    <a:pt x="42" y="82"/>
                    <a:pt x="43" y="85"/>
                    <a:pt x="43" y="85"/>
                  </a:cubicBezTo>
                  <a:cubicBezTo>
                    <a:pt x="43" y="86"/>
                    <a:pt x="44" y="87"/>
                    <a:pt x="45" y="87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5"/>
                    <a:pt x="55" y="106"/>
                    <a:pt x="56" y="106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65" y="123"/>
                    <a:pt x="65" y="123"/>
                    <a:pt x="65" y="123"/>
                  </a:cubicBezTo>
                  <a:cubicBezTo>
                    <a:pt x="65" y="124"/>
                    <a:pt x="65" y="124"/>
                    <a:pt x="66" y="125"/>
                  </a:cubicBezTo>
                  <a:cubicBezTo>
                    <a:pt x="72" y="128"/>
                    <a:pt x="72" y="128"/>
                    <a:pt x="72" y="128"/>
                  </a:cubicBezTo>
                  <a:cubicBezTo>
                    <a:pt x="74" y="125"/>
                    <a:pt x="74" y="125"/>
                    <a:pt x="74" y="125"/>
                  </a:cubicBezTo>
                  <a:cubicBezTo>
                    <a:pt x="71" y="123"/>
                    <a:pt x="71" y="123"/>
                    <a:pt x="71" y="123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0" y="126"/>
                    <a:pt x="70" y="126"/>
                    <a:pt x="70" y="127"/>
                  </a:cubicBezTo>
                  <a:cubicBezTo>
                    <a:pt x="70" y="128"/>
                    <a:pt x="71" y="129"/>
                    <a:pt x="72" y="131"/>
                  </a:cubicBezTo>
                  <a:cubicBezTo>
                    <a:pt x="73" y="134"/>
                    <a:pt x="74" y="138"/>
                    <a:pt x="75" y="141"/>
                  </a:cubicBezTo>
                  <a:cubicBezTo>
                    <a:pt x="75" y="142"/>
                    <a:pt x="76" y="144"/>
                    <a:pt x="76" y="145"/>
                  </a:cubicBezTo>
                  <a:cubicBezTo>
                    <a:pt x="76" y="145"/>
                    <a:pt x="76" y="145"/>
                    <a:pt x="77" y="146"/>
                  </a:cubicBezTo>
                  <a:cubicBezTo>
                    <a:pt x="77" y="146"/>
                    <a:pt x="77" y="146"/>
                    <a:pt x="77" y="146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7" y="145"/>
                    <a:pt x="77" y="145"/>
                    <a:pt x="77" y="145"/>
                  </a:cubicBezTo>
                  <a:cubicBezTo>
                    <a:pt x="77" y="146"/>
                    <a:pt x="77" y="146"/>
                    <a:pt x="77" y="146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7" y="145"/>
                    <a:pt x="77" y="145"/>
                    <a:pt x="77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77" y="145"/>
                    <a:pt x="77" y="145"/>
                    <a:pt x="77" y="145"/>
                  </a:cubicBezTo>
                  <a:cubicBezTo>
                    <a:pt x="77" y="145"/>
                    <a:pt x="77" y="145"/>
                    <a:pt x="77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77" y="145"/>
                    <a:pt x="77" y="145"/>
                    <a:pt x="77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7" y="144"/>
                    <a:pt x="77" y="145"/>
                    <a:pt x="77" y="145"/>
                  </a:cubicBezTo>
                  <a:cubicBezTo>
                    <a:pt x="80" y="145"/>
                    <a:pt x="80" y="145"/>
                    <a:pt x="80" y="145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6" y="145"/>
                    <a:pt x="77" y="147"/>
                    <a:pt x="78" y="148"/>
                  </a:cubicBezTo>
                  <a:cubicBezTo>
                    <a:pt x="81" y="150"/>
                    <a:pt x="81" y="150"/>
                    <a:pt x="81" y="150"/>
                  </a:cubicBezTo>
                  <a:cubicBezTo>
                    <a:pt x="82" y="167"/>
                    <a:pt x="82" y="167"/>
                    <a:pt x="82" y="167"/>
                  </a:cubicBezTo>
                  <a:cubicBezTo>
                    <a:pt x="82" y="168"/>
                    <a:pt x="82" y="169"/>
                    <a:pt x="83" y="170"/>
                  </a:cubicBezTo>
                  <a:cubicBezTo>
                    <a:pt x="85" y="170"/>
                    <a:pt x="85" y="170"/>
                    <a:pt x="85" y="170"/>
                  </a:cubicBezTo>
                  <a:cubicBezTo>
                    <a:pt x="87" y="167"/>
                    <a:pt x="87" y="167"/>
                    <a:pt x="87" y="167"/>
                  </a:cubicBezTo>
                  <a:cubicBezTo>
                    <a:pt x="83" y="166"/>
                    <a:pt x="83" y="166"/>
                    <a:pt x="83" y="166"/>
                  </a:cubicBezTo>
                  <a:cubicBezTo>
                    <a:pt x="76" y="177"/>
                    <a:pt x="76" y="177"/>
                    <a:pt x="76" y="177"/>
                  </a:cubicBezTo>
                  <a:cubicBezTo>
                    <a:pt x="75" y="179"/>
                    <a:pt x="76" y="181"/>
                    <a:pt x="78" y="182"/>
                  </a:cubicBezTo>
                  <a:cubicBezTo>
                    <a:pt x="79" y="183"/>
                    <a:pt x="79" y="183"/>
                    <a:pt x="79" y="183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2" y="188"/>
                    <a:pt x="72" y="188"/>
                    <a:pt x="72" y="188"/>
                  </a:cubicBezTo>
                  <a:cubicBezTo>
                    <a:pt x="71" y="190"/>
                    <a:pt x="72" y="192"/>
                    <a:pt x="74" y="193"/>
                  </a:cubicBezTo>
                  <a:cubicBezTo>
                    <a:pt x="74" y="193"/>
                    <a:pt x="74" y="193"/>
                    <a:pt x="74" y="193"/>
                  </a:cubicBezTo>
                  <a:cubicBezTo>
                    <a:pt x="76" y="190"/>
                    <a:pt x="76" y="190"/>
                    <a:pt x="76" y="190"/>
                  </a:cubicBezTo>
                  <a:cubicBezTo>
                    <a:pt x="73" y="188"/>
                    <a:pt x="73" y="188"/>
                    <a:pt x="73" y="188"/>
                  </a:cubicBezTo>
                  <a:cubicBezTo>
                    <a:pt x="67" y="199"/>
                    <a:pt x="67" y="199"/>
                    <a:pt x="67" y="199"/>
                  </a:cubicBezTo>
                  <a:cubicBezTo>
                    <a:pt x="66" y="201"/>
                    <a:pt x="67" y="203"/>
                    <a:pt x="68" y="204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74" y="203"/>
                    <a:pt x="74" y="203"/>
                    <a:pt x="74" y="203"/>
                  </a:cubicBezTo>
                  <a:cubicBezTo>
                    <a:pt x="72" y="200"/>
                    <a:pt x="72" y="200"/>
                    <a:pt x="72" y="200"/>
                  </a:cubicBezTo>
                  <a:cubicBezTo>
                    <a:pt x="62" y="205"/>
                    <a:pt x="62" y="205"/>
                    <a:pt x="62" y="205"/>
                  </a:cubicBezTo>
                  <a:cubicBezTo>
                    <a:pt x="61" y="205"/>
                    <a:pt x="60" y="206"/>
                    <a:pt x="60" y="208"/>
                  </a:cubicBezTo>
                  <a:cubicBezTo>
                    <a:pt x="60" y="209"/>
                    <a:pt x="60" y="210"/>
                    <a:pt x="62" y="211"/>
                  </a:cubicBezTo>
                  <a:cubicBezTo>
                    <a:pt x="62" y="211"/>
                    <a:pt x="62" y="211"/>
                    <a:pt x="62" y="211"/>
                  </a:cubicBezTo>
                  <a:cubicBezTo>
                    <a:pt x="64" y="208"/>
                    <a:pt x="64" y="208"/>
                    <a:pt x="64" y="208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6" y="217"/>
                    <a:pt x="56" y="219"/>
                    <a:pt x="58" y="220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25"/>
                    <a:pt x="67" y="224"/>
                    <a:pt x="68" y="222"/>
                  </a:cubicBezTo>
                  <a:cubicBezTo>
                    <a:pt x="69" y="221"/>
                    <a:pt x="69" y="219"/>
                    <a:pt x="67" y="21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154"/>
            <p:cNvSpPr/>
            <p:nvPr/>
          </p:nvSpPr>
          <p:spPr bwMode="auto">
            <a:xfrm>
              <a:off x="4718187" y="2055923"/>
              <a:ext cx="512763" cy="762000"/>
            </a:xfrm>
            <a:custGeom>
              <a:avLst/>
              <a:gdLst>
                <a:gd name="T0" fmla="*/ 110 w 326"/>
                <a:gd name="T1" fmla="*/ 347 h 484"/>
                <a:gd name="T2" fmla="*/ 114 w 326"/>
                <a:gd name="T3" fmla="*/ 336 h 484"/>
                <a:gd name="T4" fmla="*/ 280 w 326"/>
                <a:gd name="T5" fmla="*/ 432 h 484"/>
                <a:gd name="T6" fmla="*/ 94 w 326"/>
                <a:gd name="T7" fmla="*/ 313 h 484"/>
                <a:gd name="T8" fmla="*/ 82 w 326"/>
                <a:gd name="T9" fmla="*/ 292 h 484"/>
                <a:gd name="T10" fmla="*/ 72 w 326"/>
                <a:gd name="T11" fmla="*/ 270 h 484"/>
                <a:gd name="T12" fmla="*/ 70 w 326"/>
                <a:gd name="T13" fmla="*/ 274 h 484"/>
                <a:gd name="T14" fmla="*/ 140 w 326"/>
                <a:gd name="T15" fmla="*/ 300 h 484"/>
                <a:gd name="T16" fmla="*/ 46 w 326"/>
                <a:gd name="T17" fmla="*/ 217 h 484"/>
                <a:gd name="T18" fmla="*/ 214 w 326"/>
                <a:gd name="T19" fmla="*/ 307 h 484"/>
                <a:gd name="T20" fmla="*/ 164 w 326"/>
                <a:gd name="T21" fmla="*/ 251 h 484"/>
                <a:gd name="T22" fmla="*/ 189 w 326"/>
                <a:gd name="T23" fmla="*/ 266 h 484"/>
                <a:gd name="T24" fmla="*/ 22 w 326"/>
                <a:gd name="T25" fmla="*/ 155 h 484"/>
                <a:gd name="T26" fmla="*/ 210 w 326"/>
                <a:gd name="T27" fmla="*/ 251 h 484"/>
                <a:gd name="T28" fmla="*/ 5 w 326"/>
                <a:gd name="T29" fmla="*/ 94 h 484"/>
                <a:gd name="T30" fmla="*/ 185 w 326"/>
                <a:gd name="T31" fmla="*/ 199 h 484"/>
                <a:gd name="T32" fmla="*/ 10 w 326"/>
                <a:gd name="T33" fmla="*/ 81 h 484"/>
                <a:gd name="T34" fmla="*/ 177 w 326"/>
                <a:gd name="T35" fmla="*/ 174 h 484"/>
                <a:gd name="T36" fmla="*/ 11 w 326"/>
                <a:gd name="T37" fmla="*/ 68 h 484"/>
                <a:gd name="T38" fmla="*/ 164 w 326"/>
                <a:gd name="T39" fmla="*/ 152 h 484"/>
                <a:gd name="T40" fmla="*/ 24 w 326"/>
                <a:gd name="T41" fmla="*/ 61 h 484"/>
                <a:gd name="T42" fmla="*/ 26 w 326"/>
                <a:gd name="T43" fmla="*/ 49 h 484"/>
                <a:gd name="T44" fmla="*/ 143 w 326"/>
                <a:gd name="T45" fmla="*/ 109 h 484"/>
                <a:gd name="T46" fmla="*/ 38 w 326"/>
                <a:gd name="T47" fmla="*/ 42 h 484"/>
                <a:gd name="T48" fmla="*/ 49 w 326"/>
                <a:gd name="T49" fmla="*/ 34 h 484"/>
                <a:gd name="T50" fmla="*/ 58 w 326"/>
                <a:gd name="T51" fmla="*/ 21 h 484"/>
                <a:gd name="T52" fmla="*/ 71 w 326"/>
                <a:gd name="T53" fmla="*/ 8 h 484"/>
                <a:gd name="T54" fmla="*/ 69 w 326"/>
                <a:gd name="T55" fmla="*/ 7 h 484"/>
                <a:gd name="T56" fmla="*/ 84 w 326"/>
                <a:gd name="T57" fmla="*/ 1 h 484"/>
                <a:gd name="T58" fmla="*/ 84 w 326"/>
                <a:gd name="T59" fmla="*/ 1 h 484"/>
                <a:gd name="T60" fmla="*/ 92 w 326"/>
                <a:gd name="T61" fmla="*/ 11 h 484"/>
                <a:gd name="T62" fmla="*/ 92 w 326"/>
                <a:gd name="T63" fmla="*/ 11 h 484"/>
                <a:gd name="T64" fmla="*/ 104 w 326"/>
                <a:gd name="T65" fmla="*/ 37 h 484"/>
                <a:gd name="T66" fmla="*/ 105 w 326"/>
                <a:gd name="T67" fmla="*/ 33 h 484"/>
                <a:gd name="T68" fmla="*/ 116 w 326"/>
                <a:gd name="T69" fmla="*/ 62 h 484"/>
                <a:gd name="T70" fmla="*/ 126 w 326"/>
                <a:gd name="T71" fmla="*/ 82 h 484"/>
                <a:gd name="T72" fmla="*/ 129 w 326"/>
                <a:gd name="T73" fmla="*/ 80 h 484"/>
                <a:gd name="T74" fmla="*/ 40 w 326"/>
                <a:gd name="T75" fmla="*/ 37 h 484"/>
                <a:gd name="T76" fmla="*/ 143 w 326"/>
                <a:gd name="T77" fmla="*/ 106 h 484"/>
                <a:gd name="T78" fmla="*/ 143 w 326"/>
                <a:gd name="T79" fmla="*/ 106 h 484"/>
                <a:gd name="T80" fmla="*/ 137 w 326"/>
                <a:gd name="T81" fmla="*/ 121 h 484"/>
                <a:gd name="T82" fmla="*/ 154 w 326"/>
                <a:gd name="T83" fmla="*/ 129 h 484"/>
                <a:gd name="T84" fmla="*/ 154 w 326"/>
                <a:gd name="T85" fmla="*/ 128 h 484"/>
                <a:gd name="T86" fmla="*/ 12 w 326"/>
                <a:gd name="T87" fmla="*/ 64 h 484"/>
                <a:gd name="T88" fmla="*/ 176 w 326"/>
                <a:gd name="T89" fmla="*/ 171 h 484"/>
                <a:gd name="T90" fmla="*/ 176 w 326"/>
                <a:gd name="T91" fmla="*/ 169 h 484"/>
                <a:gd name="T92" fmla="*/ 40 w 326"/>
                <a:gd name="T93" fmla="*/ 110 h 484"/>
                <a:gd name="T94" fmla="*/ 205 w 326"/>
                <a:gd name="T95" fmla="*/ 223 h 484"/>
                <a:gd name="T96" fmla="*/ 206 w 326"/>
                <a:gd name="T97" fmla="*/ 240 h 484"/>
                <a:gd name="T98" fmla="*/ 207 w 326"/>
                <a:gd name="T99" fmla="*/ 257 h 484"/>
                <a:gd name="T100" fmla="*/ 18 w 326"/>
                <a:gd name="T101" fmla="*/ 153 h 484"/>
                <a:gd name="T102" fmla="*/ 206 w 326"/>
                <a:gd name="T103" fmla="*/ 270 h 484"/>
                <a:gd name="T104" fmla="*/ 201 w 326"/>
                <a:gd name="T105" fmla="*/ 283 h 484"/>
                <a:gd name="T106" fmla="*/ 207 w 326"/>
                <a:gd name="T107" fmla="*/ 283 h 484"/>
                <a:gd name="T108" fmla="*/ 215 w 326"/>
                <a:gd name="T109" fmla="*/ 306 h 484"/>
                <a:gd name="T110" fmla="*/ 217 w 326"/>
                <a:gd name="T111" fmla="*/ 300 h 484"/>
                <a:gd name="T112" fmla="*/ 226 w 326"/>
                <a:gd name="T113" fmla="*/ 339 h 484"/>
                <a:gd name="T114" fmla="*/ 242 w 326"/>
                <a:gd name="T115" fmla="*/ 364 h 484"/>
                <a:gd name="T116" fmla="*/ 94 w 326"/>
                <a:gd name="T117" fmla="*/ 292 h 484"/>
                <a:gd name="T118" fmla="*/ 266 w 326"/>
                <a:gd name="T119" fmla="*/ 404 h 484"/>
                <a:gd name="T120" fmla="*/ 241 w 326"/>
                <a:gd name="T121" fmla="*/ 422 h 484"/>
                <a:gd name="T122" fmla="*/ 291 w 326"/>
                <a:gd name="T123" fmla="*/ 450 h 484"/>
                <a:gd name="T124" fmla="*/ 296 w 326"/>
                <a:gd name="T125" fmla="*/ 447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484">
                  <a:moveTo>
                    <a:pt x="324" y="477"/>
                  </a:moveTo>
                  <a:cubicBezTo>
                    <a:pt x="324" y="477"/>
                    <a:pt x="321" y="475"/>
                    <a:pt x="315" y="471"/>
                  </a:cubicBezTo>
                  <a:cubicBezTo>
                    <a:pt x="295" y="459"/>
                    <a:pt x="244" y="429"/>
                    <a:pt x="198" y="401"/>
                  </a:cubicBezTo>
                  <a:cubicBezTo>
                    <a:pt x="175" y="387"/>
                    <a:pt x="154" y="374"/>
                    <a:pt x="138" y="363"/>
                  </a:cubicBezTo>
                  <a:cubicBezTo>
                    <a:pt x="130" y="358"/>
                    <a:pt x="123" y="354"/>
                    <a:pt x="119" y="350"/>
                  </a:cubicBezTo>
                  <a:cubicBezTo>
                    <a:pt x="117" y="349"/>
                    <a:pt x="115" y="348"/>
                    <a:pt x="114" y="347"/>
                  </a:cubicBezTo>
                  <a:cubicBezTo>
                    <a:pt x="114" y="346"/>
                    <a:pt x="113" y="346"/>
                    <a:pt x="113" y="346"/>
                  </a:cubicBezTo>
                  <a:cubicBezTo>
                    <a:pt x="113" y="346"/>
                    <a:pt x="113" y="346"/>
                    <a:pt x="113" y="346"/>
                  </a:cubicBezTo>
                  <a:cubicBezTo>
                    <a:pt x="112" y="347"/>
                    <a:pt x="112" y="347"/>
                    <a:pt x="112" y="347"/>
                  </a:cubicBezTo>
                  <a:cubicBezTo>
                    <a:pt x="113" y="346"/>
                    <a:pt x="113" y="346"/>
                    <a:pt x="113" y="346"/>
                  </a:cubicBezTo>
                  <a:cubicBezTo>
                    <a:pt x="113" y="346"/>
                    <a:pt x="113" y="346"/>
                    <a:pt x="113" y="346"/>
                  </a:cubicBezTo>
                  <a:cubicBezTo>
                    <a:pt x="112" y="347"/>
                    <a:pt x="112" y="347"/>
                    <a:pt x="112" y="347"/>
                  </a:cubicBezTo>
                  <a:cubicBezTo>
                    <a:pt x="113" y="346"/>
                    <a:pt x="113" y="346"/>
                    <a:pt x="113" y="346"/>
                  </a:cubicBezTo>
                  <a:cubicBezTo>
                    <a:pt x="110" y="347"/>
                    <a:pt x="110" y="347"/>
                    <a:pt x="110" y="347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13" y="346"/>
                    <a:pt x="113" y="346"/>
                    <a:pt x="113" y="346"/>
                  </a:cubicBezTo>
                  <a:cubicBezTo>
                    <a:pt x="110" y="347"/>
                    <a:pt x="110" y="347"/>
                    <a:pt x="110" y="347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10" y="347"/>
                    <a:pt x="110" y="347"/>
                    <a:pt x="110" y="347"/>
                  </a:cubicBezTo>
                  <a:cubicBezTo>
                    <a:pt x="113" y="349"/>
                    <a:pt x="113" y="349"/>
                    <a:pt x="113" y="349"/>
                  </a:cubicBezTo>
                  <a:cubicBezTo>
                    <a:pt x="113" y="348"/>
                    <a:pt x="113" y="348"/>
                    <a:pt x="113" y="347"/>
                  </a:cubicBezTo>
                  <a:cubicBezTo>
                    <a:pt x="110" y="347"/>
                    <a:pt x="110" y="347"/>
                    <a:pt x="110" y="347"/>
                  </a:cubicBezTo>
                  <a:cubicBezTo>
                    <a:pt x="113" y="349"/>
                    <a:pt x="113" y="349"/>
                    <a:pt x="113" y="349"/>
                  </a:cubicBezTo>
                  <a:cubicBezTo>
                    <a:pt x="110" y="347"/>
                    <a:pt x="110" y="347"/>
                    <a:pt x="110" y="347"/>
                  </a:cubicBezTo>
                  <a:cubicBezTo>
                    <a:pt x="108" y="350"/>
                    <a:pt x="108" y="350"/>
                    <a:pt x="108" y="350"/>
                  </a:cubicBezTo>
                  <a:cubicBezTo>
                    <a:pt x="108" y="350"/>
                    <a:pt x="154" y="376"/>
                    <a:pt x="200" y="402"/>
                  </a:cubicBezTo>
                  <a:cubicBezTo>
                    <a:pt x="223" y="415"/>
                    <a:pt x="246" y="428"/>
                    <a:pt x="263" y="437"/>
                  </a:cubicBezTo>
                  <a:cubicBezTo>
                    <a:pt x="272" y="442"/>
                    <a:pt x="279" y="446"/>
                    <a:pt x="285" y="449"/>
                  </a:cubicBezTo>
                  <a:cubicBezTo>
                    <a:pt x="287" y="450"/>
                    <a:pt x="289" y="452"/>
                    <a:pt x="291" y="452"/>
                  </a:cubicBezTo>
                  <a:cubicBezTo>
                    <a:pt x="291" y="453"/>
                    <a:pt x="292" y="453"/>
                    <a:pt x="293" y="453"/>
                  </a:cubicBezTo>
                  <a:cubicBezTo>
                    <a:pt x="293" y="454"/>
                    <a:pt x="293" y="454"/>
                    <a:pt x="293" y="454"/>
                  </a:cubicBezTo>
                  <a:cubicBezTo>
                    <a:pt x="294" y="454"/>
                    <a:pt x="294" y="454"/>
                    <a:pt x="294" y="454"/>
                  </a:cubicBezTo>
                  <a:cubicBezTo>
                    <a:pt x="294" y="454"/>
                    <a:pt x="294" y="454"/>
                    <a:pt x="295" y="454"/>
                  </a:cubicBezTo>
                  <a:cubicBezTo>
                    <a:pt x="295" y="454"/>
                    <a:pt x="295" y="454"/>
                    <a:pt x="296" y="454"/>
                  </a:cubicBezTo>
                  <a:cubicBezTo>
                    <a:pt x="296" y="454"/>
                    <a:pt x="297" y="453"/>
                    <a:pt x="298" y="453"/>
                  </a:cubicBezTo>
                  <a:cubicBezTo>
                    <a:pt x="298" y="452"/>
                    <a:pt x="298" y="452"/>
                    <a:pt x="298" y="452"/>
                  </a:cubicBezTo>
                  <a:cubicBezTo>
                    <a:pt x="298" y="451"/>
                    <a:pt x="298" y="451"/>
                    <a:pt x="298" y="450"/>
                  </a:cubicBezTo>
                  <a:cubicBezTo>
                    <a:pt x="298" y="450"/>
                    <a:pt x="298" y="449"/>
                    <a:pt x="298" y="449"/>
                  </a:cubicBezTo>
                  <a:cubicBezTo>
                    <a:pt x="298" y="448"/>
                    <a:pt x="298" y="448"/>
                    <a:pt x="297" y="448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6" y="446"/>
                    <a:pt x="294" y="446"/>
                    <a:pt x="292" y="444"/>
                  </a:cubicBezTo>
                  <a:cubicBezTo>
                    <a:pt x="285" y="440"/>
                    <a:pt x="269" y="430"/>
                    <a:pt x="250" y="419"/>
                  </a:cubicBezTo>
                  <a:cubicBezTo>
                    <a:pt x="220" y="401"/>
                    <a:pt x="183" y="379"/>
                    <a:pt x="152" y="360"/>
                  </a:cubicBezTo>
                  <a:cubicBezTo>
                    <a:pt x="137" y="351"/>
                    <a:pt x="124" y="342"/>
                    <a:pt x="114" y="336"/>
                  </a:cubicBezTo>
                  <a:cubicBezTo>
                    <a:pt x="109" y="333"/>
                    <a:pt x="105" y="330"/>
                    <a:pt x="103" y="328"/>
                  </a:cubicBezTo>
                  <a:cubicBezTo>
                    <a:pt x="102" y="327"/>
                    <a:pt x="101" y="326"/>
                    <a:pt x="100" y="326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0" y="326"/>
                    <a:pt x="100" y="326"/>
                    <a:pt x="100" y="326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0" y="326"/>
                    <a:pt x="100" y="326"/>
                    <a:pt x="100" y="326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98" y="327"/>
                    <a:pt x="98" y="327"/>
                    <a:pt x="98" y="327"/>
                  </a:cubicBezTo>
                  <a:cubicBezTo>
                    <a:pt x="100" y="327"/>
                    <a:pt x="100" y="327"/>
                    <a:pt x="100" y="327"/>
                  </a:cubicBezTo>
                  <a:cubicBezTo>
                    <a:pt x="100" y="326"/>
                    <a:pt x="100" y="326"/>
                    <a:pt x="100" y="325"/>
                  </a:cubicBezTo>
                  <a:cubicBezTo>
                    <a:pt x="98" y="327"/>
                    <a:pt x="98" y="327"/>
                    <a:pt x="98" y="327"/>
                  </a:cubicBezTo>
                  <a:cubicBezTo>
                    <a:pt x="100" y="327"/>
                    <a:pt x="100" y="327"/>
                    <a:pt x="100" y="327"/>
                  </a:cubicBezTo>
                  <a:cubicBezTo>
                    <a:pt x="97" y="327"/>
                    <a:pt x="97" y="327"/>
                    <a:pt x="97" y="327"/>
                  </a:cubicBezTo>
                  <a:cubicBezTo>
                    <a:pt x="100" y="328"/>
                    <a:pt x="100" y="328"/>
                    <a:pt x="100" y="328"/>
                  </a:cubicBezTo>
                  <a:cubicBezTo>
                    <a:pt x="100" y="328"/>
                    <a:pt x="100" y="327"/>
                    <a:pt x="100" y="327"/>
                  </a:cubicBezTo>
                  <a:cubicBezTo>
                    <a:pt x="97" y="327"/>
                    <a:pt x="97" y="327"/>
                    <a:pt x="97" y="327"/>
                  </a:cubicBezTo>
                  <a:cubicBezTo>
                    <a:pt x="100" y="328"/>
                    <a:pt x="100" y="328"/>
                    <a:pt x="100" y="328"/>
                  </a:cubicBezTo>
                  <a:cubicBezTo>
                    <a:pt x="97" y="326"/>
                    <a:pt x="97" y="326"/>
                    <a:pt x="97" y="326"/>
                  </a:cubicBezTo>
                  <a:cubicBezTo>
                    <a:pt x="95" y="330"/>
                    <a:pt x="95" y="330"/>
                    <a:pt x="95" y="330"/>
                  </a:cubicBezTo>
                  <a:cubicBezTo>
                    <a:pt x="280" y="432"/>
                    <a:pt x="280" y="432"/>
                    <a:pt x="280" y="432"/>
                  </a:cubicBezTo>
                  <a:cubicBezTo>
                    <a:pt x="282" y="433"/>
                    <a:pt x="284" y="432"/>
                    <a:pt x="285" y="430"/>
                  </a:cubicBezTo>
                  <a:cubicBezTo>
                    <a:pt x="286" y="429"/>
                    <a:pt x="285" y="427"/>
                    <a:pt x="284" y="426"/>
                  </a:cubicBezTo>
                  <a:cubicBezTo>
                    <a:pt x="92" y="306"/>
                    <a:pt x="92" y="306"/>
                    <a:pt x="92" y="306"/>
                  </a:cubicBezTo>
                  <a:cubicBezTo>
                    <a:pt x="90" y="309"/>
                    <a:pt x="90" y="309"/>
                    <a:pt x="90" y="309"/>
                  </a:cubicBezTo>
                  <a:cubicBezTo>
                    <a:pt x="93" y="310"/>
                    <a:pt x="93" y="310"/>
                    <a:pt x="93" y="310"/>
                  </a:cubicBezTo>
                  <a:cubicBezTo>
                    <a:pt x="90" y="309"/>
                    <a:pt x="90" y="309"/>
                    <a:pt x="90" y="309"/>
                  </a:cubicBezTo>
                  <a:cubicBezTo>
                    <a:pt x="91" y="312"/>
                    <a:pt x="91" y="312"/>
                    <a:pt x="91" y="312"/>
                  </a:cubicBezTo>
                  <a:cubicBezTo>
                    <a:pt x="92" y="312"/>
                    <a:pt x="92" y="311"/>
                    <a:pt x="93" y="310"/>
                  </a:cubicBezTo>
                  <a:cubicBezTo>
                    <a:pt x="90" y="309"/>
                    <a:pt x="90" y="309"/>
                    <a:pt x="90" y="309"/>
                  </a:cubicBezTo>
                  <a:cubicBezTo>
                    <a:pt x="91" y="312"/>
                    <a:pt x="91" y="312"/>
                    <a:pt x="91" y="312"/>
                  </a:cubicBezTo>
                  <a:cubicBezTo>
                    <a:pt x="90" y="309"/>
                    <a:pt x="90" y="309"/>
                    <a:pt x="90" y="309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90" y="312"/>
                    <a:pt x="91" y="312"/>
                    <a:pt x="91" y="312"/>
                  </a:cubicBezTo>
                  <a:cubicBezTo>
                    <a:pt x="90" y="309"/>
                    <a:pt x="90" y="309"/>
                    <a:pt x="90" y="309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90" y="311"/>
                    <a:pt x="90" y="311"/>
                    <a:pt x="90" y="311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90" y="311"/>
                    <a:pt x="90" y="311"/>
                    <a:pt x="90" y="311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91" y="312"/>
                    <a:pt x="92" y="313"/>
                    <a:pt x="94" y="313"/>
                  </a:cubicBezTo>
                  <a:cubicBezTo>
                    <a:pt x="101" y="316"/>
                    <a:pt x="114" y="324"/>
                    <a:pt x="131" y="334"/>
                  </a:cubicBezTo>
                  <a:cubicBezTo>
                    <a:pt x="155" y="348"/>
                    <a:pt x="187" y="367"/>
                    <a:pt x="213" y="383"/>
                  </a:cubicBezTo>
                  <a:cubicBezTo>
                    <a:pt x="226" y="391"/>
                    <a:pt x="238" y="398"/>
                    <a:pt x="247" y="403"/>
                  </a:cubicBezTo>
                  <a:cubicBezTo>
                    <a:pt x="251" y="405"/>
                    <a:pt x="255" y="407"/>
                    <a:pt x="258" y="408"/>
                  </a:cubicBezTo>
                  <a:cubicBezTo>
                    <a:pt x="260" y="409"/>
                    <a:pt x="261" y="410"/>
                    <a:pt x="262" y="410"/>
                  </a:cubicBezTo>
                  <a:cubicBezTo>
                    <a:pt x="263" y="410"/>
                    <a:pt x="264" y="411"/>
                    <a:pt x="266" y="411"/>
                  </a:cubicBezTo>
                  <a:cubicBezTo>
                    <a:pt x="266" y="411"/>
                    <a:pt x="267" y="411"/>
                    <a:pt x="267" y="411"/>
                  </a:cubicBezTo>
                  <a:cubicBezTo>
                    <a:pt x="268" y="410"/>
                    <a:pt x="269" y="410"/>
                    <a:pt x="269" y="409"/>
                  </a:cubicBezTo>
                  <a:cubicBezTo>
                    <a:pt x="270" y="408"/>
                    <a:pt x="270" y="407"/>
                    <a:pt x="270" y="406"/>
                  </a:cubicBezTo>
                  <a:cubicBezTo>
                    <a:pt x="269" y="405"/>
                    <a:pt x="269" y="404"/>
                    <a:pt x="268" y="404"/>
                  </a:cubicBezTo>
                  <a:cubicBezTo>
                    <a:pt x="84" y="289"/>
                    <a:pt x="84" y="289"/>
                    <a:pt x="84" y="289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85" y="294"/>
                    <a:pt x="85" y="294"/>
                    <a:pt x="85" y="294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83" y="295"/>
                    <a:pt x="83" y="295"/>
                    <a:pt x="83" y="295"/>
                  </a:cubicBezTo>
                  <a:cubicBezTo>
                    <a:pt x="83" y="295"/>
                    <a:pt x="84" y="294"/>
                    <a:pt x="85" y="294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83" y="295"/>
                    <a:pt x="83" y="295"/>
                    <a:pt x="83" y="295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2" y="295"/>
                    <a:pt x="82" y="295"/>
                    <a:pt x="83" y="295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2" y="294"/>
                    <a:pt x="82" y="294"/>
                    <a:pt x="82" y="294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2" y="294"/>
                    <a:pt x="82" y="294"/>
                    <a:pt x="82" y="294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2" y="295"/>
                    <a:pt x="82" y="295"/>
                    <a:pt x="82" y="295"/>
                  </a:cubicBezTo>
                  <a:cubicBezTo>
                    <a:pt x="83" y="295"/>
                    <a:pt x="84" y="296"/>
                    <a:pt x="86" y="297"/>
                  </a:cubicBezTo>
                  <a:cubicBezTo>
                    <a:pt x="94" y="300"/>
                    <a:pt x="108" y="308"/>
                    <a:pt x="125" y="317"/>
                  </a:cubicBezTo>
                  <a:cubicBezTo>
                    <a:pt x="151" y="331"/>
                    <a:pt x="184" y="350"/>
                    <a:pt x="209" y="365"/>
                  </a:cubicBezTo>
                  <a:cubicBezTo>
                    <a:pt x="222" y="372"/>
                    <a:pt x="233" y="379"/>
                    <a:pt x="241" y="384"/>
                  </a:cubicBezTo>
                  <a:cubicBezTo>
                    <a:pt x="250" y="388"/>
                    <a:pt x="254" y="391"/>
                    <a:pt x="254" y="391"/>
                  </a:cubicBezTo>
                  <a:cubicBezTo>
                    <a:pt x="255" y="392"/>
                    <a:pt x="256" y="392"/>
                    <a:pt x="257" y="391"/>
                  </a:cubicBezTo>
                  <a:cubicBezTo>
                    <a:pt x="258" y="391"/>
                    <a:pt x="259" y="391"/>
                    <a:pt x="259" y="390"/>
                  </a:cubicBezTo>
                  <a:cubicBezTo>
                    <a:pt x="260" y="389"/>
                    <a:pt x="260" y="388"/>
                    <a:pt x="260" y="387"/>
                  </a:cubicBezTo>
                  <a:cubicBezTo>
                    <a:pt x="259" y="386"/>
                    <a:pt x="259" y="385"/>
                    <a:pt x="258" y="385"/>
                  </a:cubicBezTo>
                  <a:cubicBezTo>
                    <a:pt x="258" y="385"/>
                    <a:pt x="255" y="383"/>
                    <a:pt x="250" y="380"/>
                  </a:cubicBezTo>
                  <a:cubicBezTo>
                    <a:pt x="232" y="370"/>
                    <a:pt x="187" y="344"/>
                    <a:pt x="147" y="319"/>
                  </a:cubicBezTo>
                  <a:cubicBezTo>
                    <a:pt x="127" y="307"/>
                    <a:pt x="108" y="295"/>
                    <a:pt x="94" y="286"/>
                  </a:cubicBezTo>
                  <a:cubicBezTo>
                    <a:pt x="87" y="281"/>
                    <a:pt x="81" y="278"/>
                    <a:pt x="77" y="275"/>
                  </a:cubicBezTo>
                  <a:cubicBezTo>
                    <a:pt x="76" y="273"/>
                    <a:pt x="74" y="272"/>
                    <a:pt x="73" y="271"/>
                  </a:cubicBezTo>
                  <a:cubicBezTo>
                    <a:pt x="73" y="271"/>
                    <a:pt x="72" y="270"/>
                    <a:pt x="72" y="270"/>
                  </a:cubicBezTo>
                  <a:cubicBezTo>
                    <a:pt x="72" y="270"/>
                    <a:pt x="72" y="270"/>
                    <a:pt x="72" y="270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2" y="270"/>
                    <a:pt x="72" y="270"/>
                    <a:pt x="72" y="270"/>
                  </a:cubicBezTo>
                  <a:cubicBezTo>
                    <a:pt x="72" y="270"/>
                    <a:pt x="72" y="270"/>
                    <a:pt x="72" y="270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2" y="270"/>
                    <a:pt x="72" y="270"/>
                    <a:pt x="72" y="270"/>
                  </a:cubicBezTo>
                  <a:cubicBezTo>
                    <a:pt x="70" y="271"/>
                    <a:pt x="70" y="271"/>
                    <a:pt x="70" y="271"/>
                  </a:cubicBezTo>
                  <a:cubicBezTo>
                    <a:pt x="73" y="271"/>
                    <a:pt x="73" y="271"/>
                    <a:pt x="73" y="271"/>
                  </a:cubicBezTo>
                  <a:cubicBezTo>
                    <a:pt x="73" y="271"/>
                    <a:pt x="73" y="271"/>
                    <a:pt x="72" y="270"/>
                  </a:cubicBezTo>
                  <a:cubicBezTo>
                    <a:pt x="70" y="271"/>
                    <a:pt x="70" y="271"/>
                    <a:pt x="70" y="271"/>
                  </a:cubicBezTo>
                  <a:cubicBezTo>
                    <a:pt x="73" y="271"/>
                    <a:pt x="73" y="271"/>
                    <a:pt x="73" y="271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2" y="272"/>
                    <a:pt x="73" y="272"/>
                    <a:pt x="73" y="271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4"/>
                    <a:pt x="72" y="274"/>
                    <a:pt x="72" y="273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69" y="272"/>
                    <a:pt x="69" y="272"/>
                    <a:pt x="69" y="272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70" y="275"/>
                    <a:pt x="70" y="275"/>
                    <a:pt x="70" y="274"/>
                  </a:cubicBezTo>
                  <a:cubicBezTo>
                    <a:pt x="69" y="272"/>
                    <a:pt x="69" y="272"/>
                    <a:pt x="69" y="272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69" y="273"/>
                    <a:pt x="69" y="273"/>
                    <a:pt x="69" y="273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69" y="275"/>
                    <a:pt x="69" y="275"/>
                    <a:pt x="69" y="275"/>
                  </a:cubicBezTo>
                  <a:cubicBezTo>
                    <a:pt x="70" y="275"/>
                    <a:pt x="71" y="275"/>
                    <a:pt x="73" y="276"/>
                  </a:cubicBezTo>
                  <a:cubicBezTo>
                    <a:pt x="79" y="279"/>
                    <a:pt x="94" y="286"/>
                    <a:pt x="111" y="295"/>
                  </a:cubicBezTo>
                  <a:cubicBezTo>
                    <a:pt x="136" y="309"/>
                    <a:pt x="169" y="327"/>
                    <a:pt x="195" y="342"/>
                  </a:cubicBezTo>
                  <a:cubicBezTo>
                    <a:pt x="208" y="349"/>
                    <a:pt x="219" y="355"/>
                    <a:pt x="227" y="360"/>
                  </a:cubicBezTo>
                  <a:cubicBezTo>
                    <a:pt x="236" y="365"/>
                    <a:pt x="241" y="367"/>
                    <a:pt x="241" y="367"/>
                  </a:cubicBezTo>
                  <a:cubicBezTo>
                    <a:pt x="242" y="368"/>
                    <a:pt x="244" y="368"/>
                    <a:pt x="245" y="366"/>
                  </a:cubicBezTo>
                  <a:cubicBezTo>
                    <a:pt x="246" y="364"/>
                    <a:pt x="246" y="362"/>
                    <a:pt x="244" y="361"/>
                  </a:cubicBezTo>
                  <a:cubicBezTo>
                    <a:pt x="63" y="248"/>
                    <a:pt x="63" y="248"/>
                    <a:pt x="63" y="248"/>
                  </a:cubicBezTo>
                  <a:cubicBezTo>
                    <a:pt x="61" y="251"/>
                    <a:pt x="61" y="251"/>
                    <a:pt x="61" y="251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59" y="254"/>
                    <a:pt x="99" y="277"/>
                    <a:pt x="140" y="300"/>
                  </a:cubicBezTo>
                  <a:cubicBezTo>
                    <a:pt x="161" y="311"/>
                    <a:pt x="181" y="323"/>
                    <a:pt x="197" y="331"/>
                  </a:cubicBezTo>
                  <a:cubicBezTo>
                    <a:pt x="205" y="335"/>
                    <a:pt x="212" y="339"/>
                    <a:pt x="217" y="341"/>
                  </a:cubicBezTo>
                  <a:cubicBezTo>
                    <a:pt x="219" y="343"/>
                    <a:pt x="221" y="344"/>
                    <a:pt x="223" y="344"/>
                  </a:cubicBezTo>
                  <a:cubicBezTo>
                    <a:pt x="223" y="345"/>
                    <a:pt x="224" y="345"/>
                    <a:pt x="225" y="345"/>
                  </a:cubicBezTo>
                  <a:cubicBezTo>
                    <a:pt x="225" y="346"/>
                    <a:pt x="225" y="346"/>
                    <a:pt x="225" y="346"/>
                  </a:cubicBezTo>
                  <a:cubicBezTo>
                    <a:pt x="226" y="346"/>
                    <a:pt x="226" y="346"/>
                    <a:pt x="227" y="346"/>
                  </a:cubicBezTo>
                  <a:cubicBezTo>
                    <a:pt x="227" y="346"/>
                    <a:pt x="227" y="346"/>
                    <a:pt x="228" y="346"/>
                  </a:cubicBezTo>
                  <a:cubicBezTo>
                    <a:pt x="229" y="345"/>
                    <a:pt x="229" y="345"/>
                    <a:pt x="230" y="344"/>
                  </a:cubicBezTo>
                  <a:cubicBezTo>
                    <a:pt x="230" y="343"/>
                    <a:pt x="231" y="342"/>
                    <a:pt x="230" y="341"/>
                  </a:cubicBezTo>
                  <a:cubicBezTo>
                    <a:pt x="230" y="340"/>
                    <a:pt x="230" y="340"/>
                    <a:pt x="229" y="339"/>
                  </a:cubicBezTo>
                  <a:cubicBezTo>
                    <a:pt x="148" y="289"/>
                    <a:pt x="148" y="289"/>
                    <a:pt x="148" y="289"/>
                  </a:cubicBezTo>
                  <a:cubicBezTo>
                    <a:pt x="220" y="328"/>
                    <a:pt x="220" y="328"/>
                    <a:pt x="220" y="328"/>
                  </a:cubicBezTo>
                  <a:cubicBezTo>
                    <a:pt x="222" y="329"/>
                    <a:pt x="224" y="328"/>
                    <a:pt x="225" y="326"/>
                  </a:cubicBezTo>
                  <a:cubicBezTo>
                    <a:pt x="226" y="325"/>
                    <a:pt x="226" y="323"/>
                    <a:pt x="224" y="322"/>
                  </a:cubicBezTo>
                  <a:cubicBezTo>
                    <a:pt x="47" y="211"/>
                    <a:pt x="47" y="211"/>
                    <a:pt x="47" y="211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8" y="216"/>
                    <a:pt x="48" y="216"/>
                    <a:pt x="48" y="216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6" y="217"/>
                    <a:pt x="47" y="216"/>
                    <a:pt x="48" y="216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45" y="217"/>
                    <a:pt x="45" y="217"/>
                    <a:pt x="46" y="217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4" y="217"/>
                    <a:pt x="44" y="217"/>
                    <a:pt x="45" y="217"/>
                  </a:cubicBezTo>
                  <a:cubicBezTo>
                    <a:pt x="45" y="214"/>
                    <a:pt x="45" y="214"/>
                    <a:pt x="45" y="214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4" y="215"/>
                    <a:pt x="44" y="215"/>
                    <a:pt x="44" y="215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4" y="215"/>
                    <a:pt x="44" y="215"/>
                    <a:pt x="44" y="215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6" y="218"/>
                    <a:pt x="50" y="220"/>
                    <a:pt x="56" y="223"/>
                  </a:cubicBezTo>
                  <a:cubicBezTo>
                    <a:pt x="75" y="234"/>
                    <a:pt x="114" y="254"/>
                    <a:pt x="148" y="273"/>
                  </a:cubicBezTo>
                  <a:cubicBezTo>
                    <a:pt x="165" y="282"/>
                    <a:pt x="181" y="290"/>
                    <a:pt x="193" y="296"/>
                  </a:cubicBezTo>
                  <a:cubicBezTo>
                    <a:pt x="199" y="300"/>
                    <a:pt x="204" y="302"/>
                    <a:pt x="208" y="304"/>
                  </a:cubicBezTo>
                  <a:cubicBezTo>
                    <a:pt x="210" y="305"/>
                    <a:pt x="211" y="305"/>
                    <a:pt x="213" y="306"/>
                  </a:cubicBezTo>
                  <a:cubicBezTo>
                    <a:pt x="213" y="306"/>
                    <a:pt x="214" y="306"/>
                    <a:pt x="214" y="307"/>
                  </a:cubicBezTo>
                  <a:cubicBezTo>
                    <a:pt x="215" y="307"/>
                    <a:pt x="215" y="307"/>
                    <a:pt x="216" y="307"/>
                  </a:cubicBezTo>
                  <a:cubicBezTo>
                    <a:pt x="217" y="307"/>
                    <a:pt x="217" y="307"/>
                    <a:pt x="218" y="307"/>
                  </a:cubicBezTo>
                  <a:cubicBezTo>
                    <a:pt x="218" y="307"/>
                    <a:pt x="219" y="306"/>
                    <a:pt x="220" y="305"/>
                  </a:cubicBezTo>
                  <a:cubicBezTo>
                    <a:pt x="220" y="304"/>
                    <a:pt x="220" y="303"/>
                    <a:pt x="220" y="302"/>
                  </a:cubicBezTo>
                  <a:cubicBezTo>
                    <a:pt x="220" y="302"/>
                    <a:pt x="219" y="301"/>
                    <a:pt x="218" y="300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1" y="188"/>
                    <a:pt x="31" y="188"/>
                    <a:pt x="31" y="188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30" y="191"/>
                    <a:pt x="71" y="215"/>
                    <a:pt x="114" y="240"/>
                  </a:cubicBezTo>
                  <a:cubicBezTo>
                    <a:pt x="136" y="252"/>
                    <a:pt x="158" y="265"/>
                    <a:pt x="175" y="274"/>
                  </a:cubicBezTo>
                  <a:cubicBezTo>
                    <a:pt x="183" y="278"/>
                    <a:pt x="191" y="282"/>
                    <a:pt x="196" y="285"/>
                  </a:cubicBezTo>
                  <a:cubicBezTo>
                    <a:pt x="199" y="286"/>
                    <a:pt x="202" y="287"/>
                    <a:pt x="203" y="288"/>
                  </a:cubicBezTo>
                  <a:cubicBezTo>
                    <a:pt x="204" y="289"/>
                    <a:pt x="205" y="289"/>
                    <a:pt x="206" y="289"/>
                  </a:cubicBezTo>
                  <a:cubicBezTo>
                    <a:pt x="207" y="289"/>
                    <a:pt x="207" y="290"/>
                    <a:pt x="208" y="290"/>
                  </a:cubicBezTo>
                  <a:cubicBezTo>
                    <a:pt x="209" y="290"/>
                    <a:pt x="209" y="290"/>
                    <a:pt x="210" y="289"/>
                  </a:cubicBezTo>
                  <a:cubicBezTo>
                    <a:pt x="210" y="289"/>
                    <a:pt x="211" y="289"/>
                    <a:pt x="212" y="288"/>
                  </a:cubicBezTo>
                  <a:cubicBezTo>
                    <a:pt x="212" y="288"/>
                    <a:pt x="212" y="288"/>
                    <a:pt x="212" y="288"/>
                  </a:cubicBezTo>
                  <a:cubicBezTo>
                    <a:pt x="212" y="287"/>
                    <a:pt x="212" y="286"/>
                    <a:pt x="212" y="286"/>
                  </a:cubicBezTo>
                  <a:cubicBezTo>
                    <a:pt x="212" y="285"/>
                    <a:pt x="212" y="284"/>
                    <a:pt x="212" y="284"/>
                  </a:cubicBezTo>
                  <a:cubicBezTo>
                    <a:pt x="211" y="283"/>
                    <a:pt x="211" y="282"/>
                    <a:pt x="210" y="282"/>
                  </a:cubicBezTo>
                  <a:cubicBezTo>
                    <a:pt x="209" y="280"/>
                    <a:pt x="207" y="279"/>
                    <a:pt x="205" y="278"/>
                  </a:cubicBezTo>
                  <a:cubicBezTo>
                    <a:pt x="197" y="272"/>
                    <a:pt x="182" y="262"/>
                    <a:pt x="164" y="251"/>
                  </a:cubicBezTo>
                  <a:cubicBezTo>
                    <a:pt x="110" y="217"/>
                    <a:pt x="28" y="169"/>
                    <a:pt x="28" y="169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5"/>
                    <a:pt x="29" y="175"/>
                    <a:pt x="30" y="174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8" y="175"/>
                    <a:pt x="28" y="175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5"/>
                    <a:pt x="29" y="176"/>
                    <a:pt x="30" y="177"/>
                  </a:cubicBezTo>
                  <a:cubicBezTo>
                    <a:pt x="37" y="179"/>
                    <a:pt x="52" y="187"/>
                    <a:pt x="69" y="197"/>
                  </a:cubicBezTo>
                  <a:cubicBezTo>
                    <a:pt x="95" y="211"/>
                    <a:pt x="128" y="230"/>
                    <a:pt x="155" y="246"/>
                  </a:cubicBezTo>
                  <a:cubicBezTo>
                    <a:pt x="169" y="254"/>
                    <a:pt x="181" y="261"/>
                    <a:pt x="189" y="266"/>
                  </a:cubicBezTo>
                  <a:cubicBezTo>
                    <a:pt x="194" y="268"/>
                    <a:pt x="197" y="270"/>
                    <a:pt x="200" y="272"/>
                  </a:cubicBezTo>
                  <a:cubicBezTo>
                    <a:pt x="201" y="272"/>
                    <a:pt x="202" y="273"/>
                    <a:pt x="203" y="273"/>
                  </a:cubicBezTo>
                  <a:cubicBezTo>
                    <a:pt x="204" y="273"/>
                    <a:pt x="204" y="274"/>
                    <a:pt x="204" y="274"/>
                  </a:cubicBezTo>
                  <a:cubicBezTo>
                    <a:pt x="205" y="274"/>
                    <a:pt x="205" y="274"/>
                    <a:pt x="205" y="274"/>
                  </a:cubicBezTo>
                  <a:cubicBezTo>
                    <a:pt x="205" y="274"/>
                    <a:pt x="205" y="274"/>
                    <a:pt x="206" y="274"/>
                  </a:cubicBezTo>
                  <a:cubicBezTo>
                    <a:pt x="206" y="274"/>
                    <a:pt x="207" y="274"/>
                    <a:pt x="207" y="274"/>
                  </a:cubicBezTo>
                  <a:cubicBezTo>
                    <a:pt x="208" y="274"/>
                    <a:pt x="208" y="273"/>
                    <a:pt x="209" y="273"/>
                  </a:cubicBezTo>
                  <a:cubicBezTo>
                    <a:pt x="210" y="272"/>
                    <a:pt x="210" y="271"/>
                    <a:pt x="210" y="270"/>
                  </a:cubicBezTo>
                  <a:cubicBezTo>
                    <a:pt x="209" y="269"/>
                    <a:pt x="209" y="268"/>
                    <a:pt x="208" y="267"/>
                  </a:cubicBezTo>
                  <a:cubicBezTo>
                    <a:pt x="208" y="267"/>
                    <a:pt x="205" y="266"/>
                    <a:pt x="200" y="263"/>
                  </a:cubicBezTo>
                  <a:cubicBezTo>
                    <a:pt x="182" y="252"/>
                    <a:pt x="138" y="225"/>
                    <a:pt x="98" y="200"/>
                  </a:cubicBezTo>
                  <a:cubicBezTo>
                    <a:pt x="79" y="188"/>
                    <a:pt x="60" y="176"/>
                    <a:pt x="46" y="168"/>
                  </a:cubicBezTo>
                  <a:cubicBezTo>
                    <a:pt x="39" y="163"/>
                    <a:pt x="33" y="159"/>
                    <a:pt x="30" y="157"/>
                  </a:cubicBezTo>
                  <a:cubicBezTo>
                    <a:pt x="28" y="156"/>
                    <a:pt x="26" y="154"/>
                    <a:pt x="25" y="154"/>
                  </a:cubicBezTo>
                  <a:cubicBezTo>
                    <a:pt x="25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5" y="155"/>
                    <a:pt x="25" y="155"/>
                    <a:pt x="25" y="155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5" y="155"/>
                    <a:pt x="25" y="155"/>
                    <a:pt x="25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4" y="157"/>
                    <a:pt x="24" y="157"/>
                    <a:pt x="24" y="157"/>
                  </a:cubicBezTo>
                  <a:cubicBezTo>
                    <a:pt x="25" y="156"/>
                    <a:pt x="25" y="156"/>
                    <a:pt x="25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4" y="157"/>
                    <a:pt x="24" y="157"/>
                    <a:pt x="24" y="157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8" y="258"/>
                    <a:pt x="208" y="258"/>
                    <a:pt x="208" y="258"/>
                  </a:cubicBezTo>
                  <a:cubicBezTo>
                    <a:pt x="210" y="259"/>
                    <a:pt x="212" y="259"/>
                    <a:pt x="213" y="257"/>
                  </a:cubicBezTo>
                  <a:cubicBezTo>
                    <a:pt x="213" y="256"/>
                    <a:pt x="213" y="256"/>
                    <a:pt x="213" y="255"/>
                  </a:cubicBezTo>
                  <a:cubicBezTo>
                    <a:pt x="213" y="254"/>
                    <a:pt x="213" y="254"/>
                    <a:pt x="213" y="253"/>
                  </a:cubicBezTo>
                  <a:cubicBezTo>
                    <a:pt x="212" y="253"/>
                    <a:pt x="212" y="253"/>
                    <a:pt x="212" y="252"/>
                  </a:cubicBezTo>
                  <a:cubicBezTo>
                    <a:pt x="211" y="252"/>
                    <a:pt x="211" y="251"/>
                    <a:pt x="210" y="251"/>
                  </a:cubicBezTo>
                  <a:cubicBezTo>
                    <a:pt x="208" y="249"/>
                    <a:pt x="203" y="246"/>
                    <a:pt x="196" y="242"/>
                  </a:cubicBezTo>
                  <a:cubicBezTo>
                    <a:pt x="149" y="211"/>
                    <a:pt x="13" y="129"/>
                    <a:pt x="13" y="128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09" y="244"/>
                    <a:pt x="212" y="244"/>
                    <a:pt x="213" y="242"/>
                  </a:cubicBezTo>
                  <a:cubicBezTo>
                    <a:pt x="213" y="241"/>
                    <a:pt x="213" y="241"/>
                    <a:pt x="213" y="240"/>
                  </a:cubicBezTo>
                  <a:cubicBezTo>
                    <a:pt x="213" y="239"/>
                    <a:pt x="213" y="239"/>
                    <a:pt x="213" y="238"/>
                  </a:cubicBezTo>
                  <a:cubicBezTo>
                    <a:pt x="212" y="238"/>
                    <a:pt x="212" y="237"/>
                    <a:pt x="212" y="237"/>
                  </a:cubicBezTo>
                  <a:cubicBezTo>
                    <a:pt x="211" y="237"/>
                    <a:pt x="211" y="236"/>
                    <a:pt x="210" y="236"/>
                  </a:cubicBezTo>
                  <a:cubicBezTo>
                    <a:pt x="207" y="234"/>
                    <a:pt x="202" y="230"/>
                    <a:pt x="195" y="226"/>
                  </a:cubicBezTo>
                  <a:cubicBezTo>
                    <a:pt x="147" y="194"/>
                    <a:pt x="7" y="109"/>
                    <a:pt x="7" y="109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206" y="228"/>
                    <a:pt x="206" y="228"/>
                    <a:pt x="206" y="228"/>
                  </a:cubicBezTo>
                  <a:cubicBezTo>
                    <a:pt x="208" y="229"/>
                    <a:pt x="210" y="228"/>
                    <a:pt x="211" y="227"/>
                  </a:cubicBezTo>
                  <a:cubicBezTo>
                    <a:pt x="211" y="226"/>
                    <a:pt x="212" y="225"/>
                    <a:pt x="212" y="225"/>
                  </a:cubicBezTo>
                  <a:cubicBezTo>
                    <a:pt x="212" y="223"/>
                    <a:pt x="211" y="223"/>
                    <a:pt x="211" y="222"/>
                  </a:cubicBezTo>
                  <a:cubicBezTo>
                    <a:pt x="210" y="222"/>
                    <a:pt x="210" y="221"/>
                    <a:pt x="209" y="220"/>
                  </a:cubicBezTo>
                  <a:cubicBezTo>
                    <a:pt x="208" y="219"/>
                    <a:pt x="206" y="218"/>
                    <a:pt x="204" y="216"/>
                  </a:cubicBezTo>
                  <a:cubicBezTo>
                    <a:pt x="195" y="209"/>
                    <a:pt x="178" y="199"/>
                    <a:pt x="158" y="186"/>
                  </a:cubicBezTo>
                  <a:cubicBezTo>
                    <a:pt x="97" y="148"/>
                    <a:pt x="5" y="94"/>
                    <a:pt x="5" y="94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00"/>
                    <a:pt x="6" y="100"/>
                    <a:pt x="7" y="9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5" y="101"/>
                    <a:pt x="5" y="100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1"/>
                    <a:pt x="5" y="101"/>
                    <a:pt x="5" y="101"/>
                  </a:cubicBezTo>
                  <a:cubicBezTo>
                    <a:pt x="8" y="102"/>
                    <a:pt x="13" y="104"/>
                    <a:pt x="19" y="107"/>
                  </a:cubicBezTo>
                  <a:cubicBezTo>
                    <a:pt x="42" y="118"/>
                    <a:pt x="85" y="142"/>
                    <a:pt x="122" y="163"/>
                  </a:cubicBezTo>
                  <a:cubicBezTo>
                    <a:pt x="141" y="173"/>
                    <a:pt x="158" y="183"/>
                    <a:pt x="170" y="190"/>
                  </a:cubicBezTo>
                  <a:cubicBezTo>
                    <a:pt x="176" y="194"/>
                    <a:pt x="181" y="197"/>
                    <a:pt x="185" y="199"/>
                  </a:cubicBezTo>
                  <a:cubicBezTo>
                    <a:pt x="188" y="201"/>
                    <a:pt x="190" y="202"/>
                    <a:pt x="190" y="202"/>
                  </a:cubicBezTo>
                  <a:cubicBezTo>
                    <a:pt x="192" y="203"/>
                    <a:pt x="194" y="202"/>
                    <a:pt x="195" y="200"/>
                  </a:cubicBezTo>
                  <a:cubicBezTo>
                    <a:pt x="196" y="199"/>
                    <a:pt x="196" y="197"/>
                    <a:pt x="194" y="196"/>
                  </a:cubicBezTo>
                  <a:cubicBezTo>
                    <a:pt x="194" y="196"/>
                    <a:pt x="191" y="194"/>
                    <a:pt x="186" y="191"/>
                  </a:cubicBezTo>
                  <a:cubicBezTo>
                    <a:pt x="168" y="180"/>
                    <a:pt x="124" y="152"/>
                    <a:pt x="84" y="127"/>
                  </a:cubicBezTo>
                  <a:cubicBezTo>
                    <a:pt x="64" y="115"/>
                    <a:pt x="45" y="103"/>
                    <a:pt x="31" y="94"/>
                  </a:cubicBezTo>
                  <a:cubicBezTo>
                    <a:pt x="24" y="90"/>
                    <a:pt x="19" y="86"/>
                    <a:pt x="15" y="84"/>
                  </a:cubicBezTo>
                  <a:cubicBezTo>
                    <a:pt x="13" y="82"/>
                    <a:pt x="11" y="81"/>
                    <a:pt x="10" y="81"/>
                  </a:cubicBezTo>
                  <a:cubicBezTo>
                    <a:pt x="10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1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5" y="86"/>
                    <a:pt x="45" y="108"/>
                    <a:pt x="86" y="130"/>
                  </a:cubicBezTo>
                  <a:cubicBezTo>
                    <a:pt x="106" y="141"/>
                    <a:pt x="127" y="152"/>
                    <a:pt x="144" y="160"/>
                  </a:cubicBezTo>
                  <a:cubicBezTo>
                    <a:pt x="152" y="165"/>
                    <a:pt x="159" y="168"/>
                    <a:pt x="164" y="170"/>
                  </a:cubicBezTo>
                  <a:cubicBezTo>
                    <a:pt x="167" y="172"/>
                    <a:pt x="169" y="173"/>
                    <a:pt x="171" y="173"/>
                  </a:cubicBezTo>
                  <a:cubicBezTo>
                    <a:pt x="172" y="174"/>
                    <a:pt x="173" y="174"/>
                    <a:pt x="173" y="174"/>
                  </a:cubicBezTo>
                  <a:cubicBezTo>
                    <a:pt x="174" y="174"/>
                    <a:pt x="175" y="175"/>
                    <a:pt x="176" y="175"/>
                  </a:cubicBezTo>
                  <a:cubicBezTo>
                    <a:pt x="176" y="175"/>
                    <a:pt x="177" y="175"/>
                    <a:pt x="177" y="174"/>
                  </a:cubicBezTo>
                  <a:cubicBezTo>
                    <a:pt x="178" y="174"/>
                    <a:pt x="179" y="174"/>
                    <a:pt x="179" y="173"/>
                  </a:cubicBezTo>
                  <a:cubicBezTo>
                    <a:pt x="179" y="173"/>
                    <a:pt x="179" y="173"/>
                    <a:pt x="179" y="173"/>
                  </a:cubicBezTo>
                  <a:cubicBezTo>
                    <a:pt x="180" y="172"/>
                    <a:pt x="180" y="171"/>
                    <a:pt x="180" y="171"/>
                  </a:cubicBezTo>
                  <a:cubicBezTo>
                    <a:pt x="180" y="170"/>
                    <a:pt x="180" y="169"/>
                    <a:pt x="179" y="169"/>
                  </a:cubicBezTo>
                  <a:cubicBezTo>
                    <a:pt x="179" y="168"/>
                    <a:pt x="178" y="167"/>
                    <a:pt x="178" y="167"/>
                  </a:cubicBezTo>
                  <a:cubicBezTo>
                    <a:pt x="177" y="166"/>
                    <a:pt x="175" y="165"/>
                    <a:pt x="173" y="163"/>
                  </a:cubicBezTo>
                  <a:cubicBezTo>
                    <a:pt x="166" y="158"/>
                    <a:pt x="152" y="150"/>
                    <a:pt x="136" y="140"/>
                  </a:cubicBezTo>
                  <a:cubicBezTo>
                    <a:pt x="112" y="126"/>
                    <a:pt x="81" y="108"/>
                    <a:pt x="56" y="93"/>
                  </a:cubicBezTo>
                  <a:cubicBezTo>
                    <a:pt x="44" y="86"/>
                    <a:pt x="33" y="79"/>
                    <a:pt x="25" y="74"/>
                  </a:cubicBezTo>
                  <a:cubicBezTo>
                    <a:pt x="21" y="72"/>
                    <a:pt x="18" y="70"/>
                    <a:pt x="16" y="68"/>
                  </a:cubicBezTo>
                  <a:cubicBezTo>
                    <a:pt x="15" y="67"/>
                    <a:pt x="15" y="67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8"/>
                    <a:pt x="14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3" y="71"/>
                    <a:pt x="13" y="70"/>
                    <a:pt x="14" y="69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1"/>
                    <a:pt x="13" y="72"/>
                  </a:cubicBezTo>
                  <a:cubicBezTo>
                    <a:pt x="19" y="75"/>
                    <a:pt x="32" y="81"/>
                    <a:pt x="47" y="89"/>
                  </a:cubicBezTo>
                  <a:cubicBezTo>
                    <a:pt x="70" y="101"/>
                    <a:pt x="99" y="117"/>
                    <a:pt x="123" y="130"/>
                  </a:cubicBezTo>
                  <a:cubicBezTo>
                    <a:pt x="134" y="136"/>
                    <a:pt x="145" y="142"/>
                    <a:pt x="152" y="146"/>
                  </a:cubicBezTo>
                  <a:cubicBezTo>
                    <a:pt x="159" y="150"/>
                    <a:pt x="164" y="152"/>
                    <a:pt x="164" y="152"/>
                  </a:cubicBezTo>
                  <a:cubicBezTo>
                    <a:pt x="166" y="153"/>
                    <a:pt x="168" y="153"/>
                    <a:pt x="169" y="151"/>
                  </a:cubicBezTo>
                  <a:cubicBezTo>
                    <a:pt x="170" y="149"/>
                    <a:pt x="169" y="147"/>
                    <a:pt x="167" y="146"/>
                  </a:cubicBezTo>
                  <a:cubicBezTo>
                    <a:pt x="167" y="146"/>
                    <a:pt x="165" y="145"/>
                    <a:pt x="161" y="142"/>
                  </a:cubicBezTo>
                  <a:cubicBezTo>
                    <a:pt x="148" y="134"/>
                    <a:pt x="114" y="114"/>
                    <a:pt x="83" y="95"/>
                  </a:cubicBezTo>
                  <a:cubicBezTo>
                    <a:pt x="68" y="86"/>
                    <a:pt x="54" y="77"/>
                    <a:pt x="43" y="70"/>
                  </a:cubicBezTo>
                  <a:cubicBezTo>
                    <a:pt x="38" y="67"/>
                    <a:pt x="34" y="64"/>
                    <a:pt x="31" y="62"/>
                  </a:cubicBezTo>
                  <a:cubicBezTo>
                    <a:pt x="29" y="61"/>
                    <a:pt x="28" y="60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2"/>
                    <a:pt x="27" y="61"/>
                    <a:pt x="27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54" y="81"/>
                    <a:pt x="86" y="98"/>
                  </a:cubicBezTo>
                  <a:cubicBezTo>
                    <a:pt x="102" y="106"/>
                    <a:pt x="118" y="115"/>
                    <a:pt x="130" y="121"/>
                  </a:cubicBezTo>
                  <a:cubicBezTo>
                    <a:pt x="137" y="125"/>
                    <a:pt x="142" y="127"/>
                    <a:pt x="146" y="129"/>
                  </a:cubicBezTo>
                  <a:cubicBezTo>
                    <a:pt x="148" y="130"/>
                    <a:pt x="149" y="131"/>
                    <a:pt x="151" y="131"/>
                  </a:cubicBezTo>
                  <a:cubicBezTo>
                    <a:pt x="151" y="132"/>
                    <a:pt x="152" y="132"/>
                    <a:pt x="152" y="132"/>
                  </a:cubicBezTo>
                  <a:cubicBezTo>
                    <a:pt x="153" y="132"/>
                    <a:pt x="153" y="132"/>
                    <a:pt x="153" y="132"/>
                  </a:cubicBezTo>
                  <a:cubicBezTo>
                    <a:pt x="154" y="132"/>
                    <a:pt x="154" y="133"/>
                    <a:pt x="154" y="133"/>
                  </a:cubicBezTo>
                  <a:cubicBezTo>
                    <a:pt x="155" y="133"/>
                    <a:pt x="155" y="133"/>
                    <a:pt x="156" y="132"/>
                  </a:cubicBezTo>
                  <a:cubicBezTo>
                    <a:pt x="156" y="132"/>
                    <a:pt x="157" y="132"/>
                    <a:pt x="158" y="131"/>
                  </a:cubicBezTo>
                  <a:cubicBezTo>
                    <a:pt x="158" y="131"/>
                    <a:pt x="158" y="131"/>
                    <a:pt x="158" y="131"/>
                  </a:cubicBezTo>
                  <a:cubicBezTo>
                    <a:pt x="158" y="130"/>
                    <a:pt x="158" y="129"/>
                    <a:pt x="158" y="129"/>
                  </a:cubicBezTo>
                  <a:cubicBezTo>
                    <a:pt x="158" y="128"/>
                    <a:pt x="158" y="127"/>
                    <a:pt x="157" y="127"/>
                  </a:cubicBezTo>
                  <a:cubicBezTo>
                    <a:pt x="157" y="126"/>
                    <a:pt x="157" y="126"/>
                    <a:pt x="157" y="126"/>
                  </a:cubicBezTo>
                  <a:cubicBezTo>
                    <a:pt x="156" y="126"/>
                    <a:pt x="156" y="125"/>
                    <a:pt x="156" y="125"/>
                  </a:cubicBezTo>
                  <a:cubicBezTo>
                    <a:pt x="154" y="124"/>
                    <a:pt x="151" y="122"/>
                    <a:pt x="146" y="119"/>
                  </a:cubicBezTo>
                  <a:cubicBezTo>
                    <a:pt x="116" y="99"/>
                    <a:pt x="28" y="46"/>
                    <a:pt x="28" y="46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6" y="52"/>
                    <a:pt x="27" y="53"/>
                  </a:cubicBezTo>
                  <a:cubicBezTo>
                    <a:pt x="34" y="57"/>
                    <a:pt x="62" y="71"/>
                    <a:pt x="88" y="84"/>
                  </a:cubicBezTo>
                  <a:cubicBezTo>
                    <a:pt x="101" y="90"/>
                    <a:pt x="114" y="97"/>
                    <a:pt x="124" y="101"/>
                  </a:cubicBezTo>
                  <a:cubicBezTo>
                    <a:pt x="129" y="104"/>
                    <a:pt x="133" y="106"/>
                    <a:pt x="136" y="107"/>
                  </a:cubicBezTo>
                  <a:cubicBezTo>
                    <a:pt x="138" y="108"/>
                    <a:pt x="139" y="108"/>
                    <a:pt x="140" y="109"/>
                  </a:cubicBezTo>
                  <a:cubicBezTo>
                    <a:pt x="140" y="109"/>
                    <a:pt x="141" y="109"/>
                    <a:pt x="141" y="109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9"/>
                    <a:pt x="142" y="109"/>
                    <a:pt x="143" y="109"/>
                  </a:cubicBezTo>
                  <a:cubicBezTo>
                    <a:pt x="143" y="109"/>
                    <a:pt x="143" y="109"/>
                    <a:pt x="144" y="109"/>
                  </a:cubicBezTo>
                  <a:cubicBezTo>
                    <a:pt x="145" y="109"/>
                    <a:pt x="145" y="109"/>
                    <a:pt x="146" y="108"/>
                  </a:cubicBezTo>
                  <a:cubicBezTo>
                    <a:pt x="146" y="108"/>
                    <a:pt x="146" y="108"/>
                    <a:pt x="146" y="108"/>
                  </a:cubicBezTo>
                  <a:cubicBezTo>
                    <a:pt x="146" y="107"/>
                    <a:pt x="147" y="106"/>
                    <a:pt x="147" y="106"/>
                  </a:cubicBezTo>
                  <a:cubicBezTo>
                    <a:pt x="147" y="105"/>
                    <a:pt x="146" y="104"/>
                    <a:pt x="146" y="104"/>
                  </a:cubicBezTo>
                  <a:cubicBezTo>
                    <a:pt x="146" y="103"/>
                    <a:pt x="146" y="103"/>
                    <a:pt x="145" y="103"/>
                  </a:cubicBezTo>
                  <a:cubicBezTo>
                    <a:pt x="145" y="103"/>
                    <a:pt x="145" y="102"/>
                    <a:pt x="144" y="102"/>
                  </a:cubicBezTo>
                  <a:cubicBezTo>
                    <a:pt x="143" y="101"/>
                    <a:pt x="140" y="99"/>
                    <a:pt x="137" y="97"/>
                  </a:cubicBezTo>
                  <a:cubicBezTo>
                    <a:pt x="112" y="80"/>
                    <a:pt x="40" y="37"/>
                    <a:pt x="40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3"/>
                    <a:pt x="41" y="43"/>
                    <a:pt x="41" y="42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41" y="45"/>
                    <a:pt x="44" y="46"/>
                  </a:cubicBezTo>
                  <a:cubicBezTo>
                    <a:pt x="54" y="50"/>
                    <a:pt x="74" y="60"/>
                    <a:pt x="91" y="68"/>
                  </a:cubicBezTo>
                  <a:cubicBezTo>
                    <a:pt x="100" y="72"/>
                    <a:pt x="109" y="76"/>
                    <a:pt x="115" y="79"/>
                  </a:cubicBezTo>
                  <a:cubicBezTo>
                    <a:pt x="118" y="80"/>
                    <a:pt x="121" y="81"/>
                    <a:pt x="123" y="82"/>
                  </a:cubicBezTo>
                  <a:cubicBezTo>
                    <a:pt x="124" y="83"/>
                    <a:pt x="125" y="83"/>
                    <a:pt x="126" y="83"/>
                  </a:cubicBezTo>
                  <a:cubicBezTo>
                    <a:pt x="127" y="84"/>
                    <a:pt x="128" y="84"/>
                    <a:pt x="129" y="84"/>
                  </a:cubicBezTo>
                  <a:cubicBezTo>
                    <a:pt x="129" y="84"/>
                    <a:pt x="130" y="84"/>
                    <a:pt x="130" y="84"/>
                  </a:cubicBezTo>
                  <a:cubicBezTo>
                    <a:pt x="131" y="83"/>
                    <a:pt x="132" y="83"/>
                    <a:pt x="132" y="8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33" y="81"/>
                    <a:pt x="133" y="81"/>
                    <a:pt x="133" y="80"/>
                  </a:cubicBezTo>
                  <a:cubicBezTo>
                    <a:pt x="133" y="79"/>
                    <a:pt x="133" y="79"/>
                    <a:pt x="132" y="78"/>
                  </a:cubicBezTo>
                  <a:cubicBezTo>
                    <a:pt x="132" y="78"/>
                    <a:pt x="132" y="78"/>
                    <a:pt x="132" y="77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0" y="76"/>
                    <a:pt x="128" y="74"/>
                    <a:pt x="125" y="72"/>
                  </a:cubicBezTo>
                  <a:cubicBezTo>
                    <a:pt x="106" y="60"/>
                    <a:pt x="52" y="28"/>
                    <a:pt x="52" y="28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9" y="64"/>
                    <a:pt x="121" y="63"/>
                    <a:pt x="122" y="62"/>
                  </a:cubicBezTo>
                  <a:cubicBezTo>
                    <a:pt x="123" y="61"/>
                    <a:pt x="123" y="60"/>
                    <a:pt x="123" y="60"/>
                  </a:cubicBezTo>
                  <a:cubicBezTo>
                    <a:pt x="123" y="59"/>
                    <a:pt x="122" y="59"/>
                    <a:pt x="122" y="58"/>
                  </a:cubicBezTo>
                  <a:cubicBezTo>
                    <a:pt x="122" y="58"/>
                    <a:pt x="122" y="57"/>
                    <a:pt x="122" y="57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0" y="56"/>
                    <a:pt x="118" y="55"/>
                    <a:pt x="116" y="53"/>
                  </a:cubicBezTo>
                  <a:cubicBezTo>
                    <a:pt x="109" y="49"/>
                    <a:pt x="95" y="40"/>
                    <a:pt x="82" y="33"/>
                  </a:cubicBezTo>
                  <a:cubicBezTo>
                    <a:pt x="76" y="29"/>
                    <a:pt x="71" y="26"/>
                    <a:pt x="66" y="23"/>
                  </a:cubicBezTo>
                  <a:cubicBezTo>
                    <a:pt x="64" y="22"/>
                    <a:pt x="63" y="21"/>
                    <a:pt x="62" y="20"/>
                  </a:cubicBezTo>
                  <a:cubicBezTo>
                    <a:pt x="61" y="20"/>
                    <a:pt x="61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3"/>
                    <a:pt x="61" y="22"/>
                    <a:pt x="61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08" y="39"/>
                    <a:pt x="110" y="38"/>
                    <a:pt x="111" y="37"/>
                  </a:cubicBezTo>
                  <a:cubicBezTo>
                    <a:pt x="111" y="36"/>
                    <a:pt x="111" y="35"/>
                    <a:pt x="111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0" y="32"/>
                    <a:pt x="110" y="32"/>
                    <a:pt x="110" y="32"/>
                  </a:cubicBezTo>
                  <a:cubicBezTo>
                    <a:pt x="109" y="31"/>
                    <a:pt x="109" y="31"/>
                    <a:pt x="108" y="31"/>
                  </a:cubicBezTo>
                  <a:cubicBezTo>
                    <a:pt x="106" y="29"/>
                    <a:pt x="103" y="27"/>
                    <a:pt x="99" y="25"/>
                  </a:cubicBezTo>
                  <a:cubicBezTo>
                    <a:pt x="93" y="21"/>
                    <a:pt x="85" y="16"/>
                    <a:pt x="78" y="12"/>
                  </a:cubicBezTo>
                  <a:cubicBezTo>
                    <a:pt x="75" y="10"/>
                    <a:pt x="73" y="9"/>
                    <a:pt x="71" y="8"/>
                  </a:cubicBezTo>
                  <a:cubicBezTo>
                    <a:pt x="70" y="7"/>
                    <a:pt x="69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71" y="13"/>
                    <a:pt x="77" y="13"/>
                  </a:cubicBezTo>
                  <a:cubicBezTo>
                    <a:pt x="80" y="14"/>
                    <a:pt x="83" y="14"/>
                    <a:pt x="86" y="14"/>
                  </a:cubicBezTo>
                  <a:cubicBezTo>
                    <a:pt x="88" y="14"/>
                    <a:pt x="90" y="15"/>
                    <a:pt x="92" y="15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4" y="14"/>
                    <a:pt x="95" y="14"/>
                    <a:pt x="95" y="13"/>
                  </a:cubicBezTo>
                  <a:cubicBezTo>
                    <a:pt x="96" y="12"/>
                    <a:pt x="96" y="12"/>
                    <a:pt x="96" y="11"/>
                  </a:cubicBezTo>
                  <a:cubicBezTo>
                    <a:pt x="96" y="10"/>
                    <a:pt x="96" y="9"/>
                    <a:pt x="95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3" y="7"/>
                    <a:pt x="90" y="6"/>
                    <a:pt x="88" y="4"/>
                  </a:cubicBezTo>
                  <a:cubicBezTo>
                    <a:pt x="87" y="3"/>
                    <a:pt x="85" y="3"/>
                    <a:pt x="85" y="2"/>
                  </a:cubicBezTo>
                  <a:cubicBezTo>
                    <a:pt x="84" y="2"/>
                    <a:pt x="84" y="2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5" y="3"/>
                    <a:pt x="84" y="2"/>
                    <a:pt x="84" y="2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5" y="5"/>
                    <a:pt x="85" y="4"/>
                    <a:pt x="85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5" y="5"/>
                    <a:pt x="85" y="2"/>
                    <a:pt x="84" y="1"/>
                  </a:cubicBezTo>
                  <a:cubicBezTo>
                    <a:pt x="82" y="0"/>
                    <a:pt x="80" y="0"/>
                    <a:pt x="79" y="2"/>
                  </a:cubicBezTo>
                  <a:cubicBezTo>
                    <a:pt x="78" y="2"/>
                    <a:pt x="78" y="3"/>
                    <a:pt x="78" y="4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6"/>
                    <a:pt x="79" y="6"/>
                    <a:pt x="79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8"/>
                    <a:pt x="81" y="8"/>
                    <a:pt x="82" y="9"/>
                  </a:cubicBezTo>
                  <a:cubicBezTo>
                    <a:pt x="84" y="10"/>
                    <a:pt x="86" y="11"/>
                    <a:pt x="88" y="12"/>
                  </a:cubicBezTo>
                  <a:cubicBezTo>
                    <a:pt x="89" y="13"/>
                    <a:pt x="89" y="13"/>
                    <a:pt x="90" y="13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9" y="12"/>
                    <a:pt x="89" y="12"/>
                    <a:pt x="89" y="13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0" y="8"/>
                    <a:pt x="90" y="8"/>
                    <a:pt x="89" y="9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7"/>
                    <a:pt x="91" y="7"/>
                    <a:pt x="91" y="8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1" y="7"/>
                    <a:pt x="89" y="7"/>
                    <a:pt x="86" y="7"/>
                  </a:cubicBezTo>
                  <a:cubicBezTo>
                    <a:pt x="82" y="7"/>
                    <a:pt x="77" y="6"/>
                    <a:pt x="73" y="6"/>
                  </a:cubicBezTo>
                  <a:cubicBezTo>
                    <a:pt x="69" y="5"/>
                    <a:pt x="66" y="5"/>
                    <a:pt x="66" y="5"/>
                  </a:cubicBezTo>
                  <a:cubicBezTo>
                    <a:pt x="65" y="5"/>
                    <a:pt x="64" y="5"/>
                    <a:pt x="63" y="6"/>
                  </a:cubicBezTo>
                  <a:cubicBezTo>
                    <a:pt x="62" y="7"/>
                    <a:pt x="62" y="7"/>
                    <a:pt x="62" y="9"/>
                  </a:cubicBezTo>
                  <a:cubicBezTo>
                    <a:pt x="62" y="10"/>
                    <a:pt x="63" y="10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5" y="12"/>
                    <a:pt x="66" y="13"/>
                    <a:pt x="67" y="14"/>
                  </a:cubicBezTo>
                  <a:cubicBezTo>
                    <a:pt x="72" y="17"/>
                    <a:pt x="82" y="23"/>
                    <a:pt x="90" y="28"/>
                  </a:cubicBezTo>
                  <a:cubicBezTo>
                    <a:pt x="94" y="30"/>
                    <a:pt x="98" y="33"/>
                    <a:pt x="101" y="34"/>
                  </a:cubicBezTo>
                  <a:cubicBezTo>
                    <a:pt x="102" y="35"/>
                    <a:pt x="104" y="36"/>
                    <a:pt x="104" y="37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4" y="34"/>
                    <a:pt x="104" y="34"/>
                    <a:pt x="104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57" y="18"/>
                    <a:pt x="56" y="18"/>
                    <a:pt x="55" y="19"/>
                  </a:cubicBezTo>
                  <a:cubicBezTo>
                    <a:pt x="54" y="20"/>
                    <a:pt x="54" y="21"/>
                    <a:pt x="54" y="22"/>
                  </a:cubicBezTo>
                  <a:cubicBezTo>
                    <a:pt x="54" y="23"/>
                    <a:pt x="54" y="23"/>
                    <a:pt x="55" y="23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7" y="26"/>
                    <a:pt x="59" y="27"/>
                    <a:pt x="61" y="28"/>
                  </a:cubicBezTo>
                  <a:cubicBezTo>
                    <a:pt x="68" y="32"/>
                    <a:pt x="82" y="41"/>
                    <a:pt x="94" y="48"/>
                  </a:cubicBezTo>
                  <a:cubicBezTo>
                    <a:pt x="101" y="52"/>
                    <a:pt x="106" y="56"/>
                    <a:pt x="110" y="58"/>
                  </a:cubicBezTo>
                  <a:cubicBezTo>
                    <a:pt x="112" y="59"/>
                    <a:pt x="114" y="61"/>
                    <a:pt x="115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6" y="61"/>
                    <a:pt x="116" y="61"/>
                    <a:pt x="116" y="62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9"/>
                    <a:pt x="115" y="59"/>
                    <a:pt x="115" y="60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0" y="27"/>
                    <a:pt x="48" y="27"/>
                    <a:pt x="47" y="29"/>
                  </a:cubicBezTo>
                  <a:cubicBezTo>
                    <a:pt x="46" y="31"/>
                    <a:pt x="47" y="33"/>
                    <a:pt x="48" y="34"/>
                  </a:cubicBezTo>
                  <a:cubicBezTo>
                    <a:pt x="49" y="34"/>
                    <a:pt x="53" y="37"/>
                    <a:pt x="61" y="41"/>
                  </a:cubicBezTo>
                  <a:cubicBezTo>
                    <a:pt x="72" y="48"/>
                    <a:pt x="89" y="58"/>
                    <a:pt x="102" y="67"/>
                  </a:cubicBezTo>
                  <a:cubicBezTo>
                    <a:pt x="109" y="71"/>
                    <a:pt x="116" y="75"/>
                    <a:pt x="120" y="78"/>
                  </a:cubicBezTo>
                  <a:cubicBezTo>
                    <a:pt x="122" y="79"/>
                    <a:pt x="124" y="80"/>
                    <a:pt x="125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8" y="81"/>
                    <a:pt x="128" y="81"/>
                    <a:pt x="128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8" y="81"/>
                    <a:pt x="128" y="81"/>
                    <a:pt x="128" y="81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82"/>
                    <a:pt x="126" y="82"/>
                    <a:pt x="126" y="82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6" y="81"/>
                    <a:pt x="126" y="81"/>
                    <a:pt x="126" y="82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6" y="79"/>
                    <a:pt x="126" y="80"/>
                    <a:pt x="126" y="80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8" y="77"/>
                    <a:pt x="128" y="77"/>
                    <a:pt x="128" y="77"/>
                  </a:cubicBezTo>
                  <a:cubicBezTo>
                    <a:pt x="128" y="77"/>
                    <a:pt x="127" y="77"/>
                    <a:pt x="126" y="78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28" y="77"/>
                    <a:pt x="128" y="77"/>
                    <a:pt x="128" y="77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7"/>
                    <a:pt x="128" y="77"/>
                    <a:pt x="128" y="77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8"/>
                    <a:pt x="129" y="78"/>
                    <a:pt x="129" y="78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7"/>
                    <a:pt x="128" y="76"/>
                    <a:pt x="127" y="76"/>
                  </a:cubicBezTo>
                  <a:cubicBezTo>
                    <a:pt x="124" y="75"/>
                    <a:pt x="117" y="72"/>
                    <a:pt x="108" y="68"/>
                  </a:cubicBezTo>
                  <a:cubicBezTo>
                    <a:pt x="95" y="62"/>
                    <a:pt x="79" y="54"/>
                    <a:pt x="66" y="48"/>
                  </a:cubicBezTo>
                  <a:cubicBezTo>
                    <a:pt x="59" y="45"/>
                    <a:pt x="53" y="42"/>
                    <a:pt x="48" y="40"/>
                  </a:cubicBezTo>
                  <a:cubicBezTo>
                    <a:pt x="46" y="39"/>
                    <a:pt x="44" y="38"/>
                    <a:pt x="43" y="38"/>
                  </a:cubicBezTo>
                  <a:cubicBezTo>
                    <a:pt x="42" y="37"/>
                    <a:pt x="41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7"/>
                    <a:pt x="39" y="37"/>
                    <a:pt x="38" y="37"/>
                  </a:cubicBezTo>
                  <a:cubicBezTo>
                    <a:pt x="38" y="37"/>
                    <a:pt x="38" y="37"/>
                    <a:pt x="37" y="37"/>
                  </a:cubicBezTo>
                  <a:cubicBezTo>
                    <a:pt x="37" y="37"/>
                    <a:pt x="36" y="37"/>
                    <a:pt x="35" y="38"/>
                  </a:cubicBezTo>
                  <a:cubicBezTo>
                    <a:pt x="35" y="39"/>
                    <a:pt x="35" y="40"/>
                    <a:pt x="35" y="41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6" y="43"/>
                    <a:pt x="38" y="44"/>
                    <a:pt x="41" y="46"/>
                  </a:cubicBezTo>
                  <a:cubicBezTo>
                    <a:pt x="51" y="52"/>
                    <a:pt x="76" y="67"/>
                    <a:pt x="99" y="81"/>
                  </a:cubicBezTo>
                  <a:cubicBezTo>
                    <a:pt x="110" y="88"/>
                    <a:pt x="120" y="95"/>
                    <a:pt x="128" y="100"/>
                  </a:cubicBezTo>
                  <a:cubicBezTo>
                    <a:pt x="132" y="102"/>
                    <a:pt x="135" y="104"/>
                    <a:pt x="137" y="106"/>
                  </a:cubicBezTo>
                  <a:cubicBezTo>
                    <a:pt x="139" y="107"/>
                    <a:pt x="139" y="107"/>
                    <a:pt x="140" y="108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0" y="107"/>
                    <a:pt x="140" y="107"/>
                    <a:pt x="140" y="107"/>
                  </a:cubicBezTo>
                  <a:cubicBezTo>
                    <a:pt x="140" y="108"/>
                    <a:pt x="140" y="108"/>
                    <a:pt x="140" y="108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0" y="107"/>
                    <a:pt x="140" y="107"/>
                    <a:pt x="140" y="107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39" y="106"/>
                    <a:pt x="139" y="106"/>
                    <a:pt x="139" y="106"/>
                  </a:cubicBezTo>
                  <a:cubicBezTo>
                    <a:pt x="139" y="106"/>
                    <a:pt x="140" y="107"/>
                    <a:pt x="140" y="107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39" y="106"/>
                    <a:pt x="139" y="106"/>
                    <a:pt x="139" y="106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0" y="104"/>
                    <a:pt x="140" y="104"/>
                    <a:pt x="140" y="104"/>
                  </a:cubicBezTo>
                  <a:cubicBezTo>
                    <a:pt x="140" y="104"/>
                    <a:pt x="139" y="105"/>
                    <a:pt x="139" y="106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0" y="104"/>
                    <a:pt x="140" y="104"/>
                    <a:pt x="140" y="104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0" y="104"/>
                    <a:pt x="140" y="104"/>
                    <a:pt x="140" y="104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2" y="102"/>
                    <a:pt x="142" y="102"/>
                    <a:pt x="142" y="102"/>
                  </a:cubicBezTo>
                  <a:cubicBezTo>
                    <a:pt x="141" y="102"/>
                    <a:pt x="141" y="103"/>
                    <a:pt x="140" y="104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2" y="102"/>
                    <a:pt x="142" y="102"/>
                    <a:pt x="142" y="102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2" y="102"/>
                    <a:pt x="142" y="102"/>
                  </a:cubicBezTo>
                  <a:cubicBezTo>
                    <a:pt x="143" y="106"/>
                    <a:pt x="143" y="106"/>
                    <a:pt x="143" y="106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2" y="102"/>
                    <a:pt x="141" y="101"/>
                  </a:cubicBezTo>
                  <a:cubicBezTo>
                    <a:pt x="137" y="99"/>
                    <a:pt x="127" y="95"/>
                    <a:pt x="116" y="89"/>
                  </a:cubicBezTo>
                  <a:cubicBezTo>
                    <a:pt x="98" y="81"/>
                    <a:pt x="77" y="70"/>
                    <a:pt x="59" y="61"/>
                  </a:cubicBezTo>
                  <a:cubicBezTo>
                    <a:pt x="50" y="57"/>
                    <a:pt x="43" y="53"/>
                    <a:pt x="37" y="50"/>
                  </a:cubicBezTo>
                  <a:cubicBezTo>
                    <a:pt x="34" y="49"/>
                    <a:pt x="32" y="48"/>
                    <a:pt x="30" y="47"/>
                  </a:cubicBezTo>
                  <a:cubicBezTo>
                    <a:pt x="30" y="46"/>
                    <a:pt x="29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6" y="45"/>
                  </a:cubicBezTo>
                  <a:cubicBezTo>
                    <a:pt x="25" y="45"/>
                    <a:pt x="23" y="46"/>
                    <a:pt x="23" y="48"/>
                  </a:cubicBezTo>
                  <a:cubicBezTo>
                    <a:pt x="22" y="49"/>
                    <a:pt x="23" y="51"/>
                    <a:pt x="24" y="52"/>
                  </a:cubicBezTo>
                  <a:cubicBezTo>
                    <a:pt x="24" y="52"/>
                    <a:pt x="26" y="53"/>
                    <a:pt x="30" y="55"/>
                  </a:cubicBezTo>
                  <a:cubicBezTo>
                    <a:pt x="42" y="63"/>
                    <a:pt x="73" y="81"/>
                    <a:pt x="100" y="99"/>
                  </a:cubicBezTo>
                  <a:cubicBezTo>
                    <a:pt x="114" y="107"/>
                    <a:pt x="127" y="115"/>
                    <a:pt x="137" y="121"/>
                  </a:cubicBezTo>
                  <a:cubicBezTo>
                    <a:pt x="142" y="124"/>
                    <a:pt x="146" y="127"/>
                    <a:pt x="148" y="129"/>
                  </a:cubicBezTo>
                  <a:cubicBezTo>
                    <a:pt x="150" y="130"/>
                    <a:pt x="151" y="130"/>
                    <a:pt x="151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4" y="130"/>
                    <a:pt x="154" y="130"/>
                    <a:pt x="154" y="130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4" y="130"/>
                    <a:pt x="154" y="130"/>
                    <a:pt x="154" y="130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2" y="131"/>
                    <a:pt x="152" y="131"/>
                    <a:pt x="152" y="131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1" y="129"/>
                    <a:pt x="151" y="129"/>
                    <a:pt x="151" y="129"/>
                  </a:cubicBezTo>
                  <a:cubicBezTo>
                    <a:pt x="151" y="130"/>
                    <a:pt x="151" y="130"/>
                    <a:pt x="151" y="130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1" y="129"/>
                    <a:pt x="151" y="129"/>
                    <a:pt x="151" y="129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1" y="128"/>
                    <a:pt x="151" y="128"/>
                    <a:pt x="151" y="129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52" y="127"/>
                    <a:pt x="152" y="127"/>
                    <a:pt x="152" y="127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3" y="126"/>
                    <a:pt x="152" y="126"/>
                    <a:pt x="152" y="127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4" y="125"/>
                    <a:pt x="154" y="125"/>
                    <a:pt x="154" y="125"/>
                  </a:cubicBezTo>
                  <a:cubicBezTo>
                    <a:pt x="154" y="125"/>
                    <a:pt x="154" y="125"/>
                    <a:pt x="153" y="126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4" y="125"/>
                    <a:pt x="154" y="125"/>
                    <a:pt x="154" y="125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5" y="125"/>
                    <a:pt x="155" y="125"/>
                    <a:pt x="155" y="125"/>
                  </a:cubicBezTo>
                  <a:cubicBezTo>
                    <a:pt x="155" y="125"/>
                    <a:pt x="155" y="125"/>
                    <a:pt x="154" y="125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5" y="125"/>
                    <a:pt x="155" y="125"/>
                    <a:pt x="155" y="125"/>
                  </a:cubicBezTo>
                  <a:cubicBezTo>
                    <a:pt x="155" y="125"/>
                    <a:pt x="154" y="125"/>
                    <a:pt x="153" y="125"/>
                  </a:cubicBezTo>
                  <a:cubicBezTo>
                    <a:pt x="148" y="122"/>
                    <a:pt x="137" y="117"/>
                    <a:pt x="124" y="110"/>
                  </a:cubicBezTo>
                  <a:cubicBezTo>
                    <a:pt x="105" y="100"/>
                    <a:pt x="80" y="87"/>
                    <a:pt x="60" y="76"/>
                  </a:cubicBezTo>
                  <a:cubicBezTo>
                    <a:pt x="51" y="71"/>
                    <a:pt x="42" y="66"/>
                    <a:pt x="36" y="63"/>
                  </a:cubicBezTo>
                  <a:cubicBezTo>
                    <a:pt x="29" y="60"/>
                    <a:pt x="26" y="57"/>
                    <a:pt x="26" y="57"/>
                  </a:cubicBezTo>
                  <a:cubicBezTo>
                    <a:pt x="24" y="57"/>
                    <a:pt x="22" y="57"/>
                    <a:pt x="21" y="59"/>
                  </a:cubicBezTo>
                  <a:cubicBezTo>
                    <a:pt x="20" y="59"/>
                    <a:pt x="20" y="60"/>
                    <a:pt x="20" y="61"/>
                  </a:cubicBezTo>
                  <a:cubicBezTo>
                    <a:pt x="20" y="61"/>
                    <a:pt x="20" y="62"/>
                    <a:pt x="21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4"/>
                    <a:pt x="22" y="64"/>
                    <a:pt x="23" y="65"/>
                  </a:cubicBezTo>
                  <a:cubicBezTo>
                    <a:pt x="25" y="66"/>
                    <a:pt x="28" y="69"/>
                    <a:pt x="33" y="72"/>
                  </a:cubicBezTo>
                  <a:cubicBezTo>
                    <a:pt x="50" y="83"/>
                    <a:pt x="82" y="103"/>
                    <a:pt x="111" y="120"/>
                  </a:cubicBezTo>
                  <a:cubicBezTo>
                    <a:pt x="139" y="138"/>
                    <a:pt x="164" y="152"/>
                    <a:pt x="164" y="152"/>
                  </a:cubicBezTo>
                  <a:cubicBezTo>
                    <a:pt x="166" y="149"/>
                    <a:pt x="166" y="149"/>
                    <a:pt x="166" y="149"/>
                  </a:cubicBezTo>
                  <a:cubicBezTo>
                    <a:pt x="167" y="146"/>
                    <a:pt x="167" y="146"/>
                    <a:pt x="167" y="146"/>
                  </a:cubicBezTo>
                  <a:cubicBezTo>
                    <a:pt x="167" y="146"/>
                    <a:pt x="130" y="126"/>
                    <a:pt x="92" y="105"/>
                  </a:cubicBezTo>
                  <a:cubicBezTo>
                    <a:pt x="73" y="95"/>
                    <a:pt x="54" y="85"/>
                    <a:pt x="39" y="77"/>
                  </a:cubicBezTo>
                  <a:cubicBezTo>
                    <a:pt x="32" y="73"/>
                    <a:pt x="26" y="70"/>
                    <a:pt x="21" y="68"/>
                  </a:cubicBezTo>
                  <a:cubicBezTo>
                    <a:pt x="19" y="67"/>
                    <a:pt x="17" y="66"/>
                    <a:pt x="15" y="65"/>
                  </a:cubicBezTo>
                  <a:cubicBezTo>
                    <a:pt x="14" y="65"/>
                    <a:pt x="14" y="64"/>
                    <a:pt x="13" y="6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4"/>
                    <a:pt x="12" y="64"/>
                    <a:pt x="11" y="64"/>
                  </a:cubicBezTo>
                  <a:cubicBezTo>
                    <a:pt x="11" y="64"/>
                    <a:pt x="10" y="64"/>
                    <a:pt x="10" y="64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6"/>
                    <a:pt x="7" y="67"/>
                    <a:pt x="7" y="68"/>
                  </a:cubicBezTo>
                  <a:cubicBezTo>
                    <a:pt x="7" y="69"/>
                    <a:pt x="8" y="69"/>
                    <a:pt x="8" y="70"/>
                  </a:cubicBezTo>
                  <a:cubicBezTo>
                    <a:pt x="8" y="71"/>
                    <a:pt x="9" y="71"/>
                    <a:pt x="9" y="72"/>
                  </a:cubicBezTo>
                  <a:cubicBezTo>
                    <a:pt x="10" y="73"/>
                    <a:pt x="12" y="74"/>
                    <a:pt x="14" y="75"/>
                  </a:cubicBezTo>
                  <a:cubicBezTo>
                    <a:pt x="21" y="81"/>
                    <a:pt x="35" y="89"/>
                    <a:pt x="51" y="99"/>
                  </a:cubicBezTo>
                  <a:cubicBezTo>
                    <a:pt x="76" y="113"/>
                    <a:pt x="106" y="131"/>
                    <a:pt x="131" y="146"/>
                  </a:cubicBezTo>
                  <a:cubicBezTo>
                    <a:pt x="144" y="153"/>
                    <a:pt x="154" y="159"/>
                    <a:pt x="162" y="164"/>
                  </a:cubicBezTo>
                  <a:cubicBezTo>
                    <a:pt x="166" y="167"/>
                    <a:pt x="169" y="169"/>
                    <a:pt x="171" y="170"/>
                  </a:cubicBezTo>
                  <a:cubicBezTo>
                    <a:pt x="172" y="171"/>
                    <a:pt x="173" y="172"/>
                    <a:pt x="173" y="172"/>
                  </a:cubicBezTo>
                  <a:cubicBezTo>
                    <a:pt x="173" y="172"/>
                    <a:pt x="173" y="172"/>
                    <a:pt x="173" y="172"/>
                  </a:cubicBezTo>
                  <a:cubicBezTo>
                    <a:pt x="173" y="172"/>
                    <a:pt x="173" y="172"/>
                    <a:pt x="173" y="172"/>
                  </a:cubicBezTo>
                  <a:cubicBezTo>
                    <a:pt x="175" y="171"/>
                    <a:pt x="175" y="171"/>
                    <a:pt x="175" y="171"/>
                  </a:cubicBezTo>
                  <a:cubicBezTo>
                    <a:pt x="173" y="172"/>
                    <a:pt x="173" y="172"/>
                    <a:pt x="173" y="172"/>
                  </a:cubicBezTo>
                  <a:cubicBezTo>
                    <a:pt x="173" y="172"/>
                    <a:pt x="173" y="172"/>
                    <a:pt x="173" y="172"/>
                  </a:cubicBezTo>
                  <a:cubicBezTo>
                    <a:pt x="175" y="171"/>
                    <a:pt x="175" y="171"/>
                    <a:pt x="175" y="171"/>
                  </a:cubicBezTo>
                  <a:cubicBezTo>
                    <a:pt x="173" y="172"/>
                    <a:pt x="173" y="172"/>
                    <a:pt x="173" y="172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3" y="171"/>
                    <a:pt x="173" y="171"/>
                    <a:pt x="173" y="171"/>
                  </a:cubicBezTo>
                  <a:cubicBezTo>
                    <a:pt x="173" y="171"/>
                    <a:pt x="173" y="172"/>
                    <a:pt x="173" y="172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3" y="171"/>
                    <a:pt x="173" y="171"/>
                    <a:pt x="173" y="171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3" y="169"/>
                    <a:pt x="173" y="169"/>
                    <a:pt x="173" y="169"/>
                  </a:cubicBezTo>
                  <a:cubicBezTo>
                    <a:pt x="173" y="170"/>
                    <a:pt x="173" y="170"/>
                    <a:pt x="173" y="171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3" y="169"/>
                    <a:pt x="173" y="169"/>
                    <a:pt x="173" y="169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3" y="169"/>
                    <a:pt x="173" y="169"/>
                    <a:pt x="173" y="169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5" y="168"/>
                    <a:pt x="175" y="168"/>
                    <a:pt x="175" y="168"/>
                  </a:cubicBezTo>
                  <a:cubicBezTo>
                    <a:pt x="175" y="168"/>
                    <a:pt x="174" y="168"/>
                    <a:pt x="173" y="169"/>
                  </a:cubicBezTo>
                  <a:cubicBezTo>
                    <a:pt x="176" y="171"/>
                    <a:pt x="176" y="171"/>
                    <a:pt x="176" y="171"/>
                  </a:cubicBezTo>
                  <a:cubicBezTo>
                    <a:pt x="175" y="168"/>
                    <a:pt x="175" y="168"/>
                    <a:pt x="175" y="168"/>
                  </a:cubicBezTo>
                  <a:cubicBezTo>
                    <a:pt x="176" y="170"/>
                    <a:pt x="176" y="170"/>
                    <a:pt x="176" y="170"/>
                  </a:cubicBezTo>
                  <a:cubicBezTo>
                    <a:pt x="176" y="167"/>
                    <a:pt x="176" y="167"/>
                    <a:pt x="176" y="167"/>
                  </a:cubicBezTo>
                  <a:cubicBezTo>
                    <a:pt x="176" y="167"/>
                    <a:pt x="175" y="167"/>
                    <a:pt x="175" y="168"/>
                  </a:cubicBezTo>
                  <a:cubicBezTo>
                    <a:pt x="176" y="170"/>
                    <a:pt x="176" y="170"/>
                    <a:pt x="176" y="170"/>
                  </a:cubicBezTo>
                  <a:cubicBezTo>
                    <a:pt x="176" y="167"/>
                    <a:pt x="176" y="167"/>
                    <a:pt x="176" y="167"/>
                  </a:cubicBezTo>
                  <a:cubicBezTo>
                    <a:pt x="176" y="169"/>
                    <a:pt x="176" y="169"/>
                    <a:pt x="176" y="169"/>
                  </a:cubicBezTo>
                  <a:cubicBezTo>
                    <a:pt x="176" y="167"/>
                    <a:pt x="176" y="167"/>
                    <a:pt x="176" y="167"/>
                  </a:cubicBezTo>
                  <a:cubicBezTo>
                    <a:pt x="176" y="167"/>
                    <a:pt x="176" y="167"/>
                    <a:pt x="176" y="167"/>
                  </a:cubicBezTo>
                  <a:cubicBezTo>
                    <a:pt x="176" y="169"/>
                    <a:pt x="176" y="169"/>
                    <a:pt x="176" y="169"/>
                  </a:cubicBezTo>
                  <a:cubicBezTo>
                    <a:pt x="176" y="167"/>
                    <a:pt x="176" y="167"/>
                    <a:pt x="176" y="167"/>
                  </a:cubicBezTo>
                  <a:cubicBezTo>
                    <a:pt x="176" y="167"/>
                    <a:pt x="176" y="167"/>
                    <a:pt x="175" y="167"/>
                  </a:cubicBezTo>
                  <a:cubicBezTo>
                    <a:pt x="173" y="167"/>
                    <a:pt x="168" y="165"/>
                    <a:pt x="162" y="162"/>
                  </a:cubicBezTo>
                  <a:cubicBezTo>
                    <a:pt x="142" y="152"/>
                    <a:pt x="103" y="131"/>
                    <a:pt x="70" y="113"/>
                  </a:cubicBezTo>
                  <a:cubicBezTo>
                    <a:pt x="53" y="104"/>
                    <a:pt x="38" y="96"/>
                    <a:pt x="27" y="90"/>
                  </a:cubicBezTo>
                  <a:cubicBezTo>
                    <a:pt x="21" y="87"/>
                    <a:pt x="16" y="84"/>
                    <a:pt x="13" y="82"/>
                  </a:cubicBezTo>
                  <a:cubicBezTo>
                    <a:pt x="10" y="81"/>
                    <a:pt x="8" y="80"/>
                    <a:pt x="8" y="80"/>
                  </a:cubicBezTo>
                  <a:cubicBezTo>
                    <a:pt x="7" y="79"/>
                    <a:pt x="6" y="79"/>
                    <a:pt x="5" y="80"/>
                  </a:cubicBezTo>
                  <a:cubicBezTo>
                    <a:pt x="4" y="80"/>
                    <a:pt x="3" y="81"/>
                    <a:pt x="3" y="83"/>
                  </a:cubicBezTo>
                  <a:cubicBezTo>
                    <a:pt x="3" y="83"/>
                    <a:pt x="3" y="84"/>
                    <a:pt x="3" y="84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5" y="86"/>
                    <a:pt x="7" y="87"/>
                    <a:pt x="8" y="88"/>
                  </a:cubicBezTo>
                  <a:cubicBezTo>
                    <a:pt x="34" y="105"/>
                    <a:pt x="190" y="202"/>
                    <a:pt x="190" y="202"/>
                  </a:cubicBezTo>
                  <a:cubicBezTo>
                    <a:pt x="192" y="199"/>
                    <a:pt x="192" y="199"/>
                    <a:pt x="192" y="199"/>
                  </a:cubicBezTo>
                  <a:cubicBezTo>
                    <a:pt x="194" y="195"/>
                    <a:pt x="194" y="195"/>
                    <a:pt x="194" y="195"/>
                  </a:cubicBezTo>
                  <a:cubicBezTo>
                    <a:pt x="194" y="195"/>
                    <a:pt x="150" y="170"/>
                    <a:pt x="104" y="145"/>
                  </a:cubicBezTo>
                  <a:cubicBezTo>
                    <a:pt x="82" y="132"/>
                    <a:pt x="58" y="119"/>
                    <a:pt x="40" y="110"/>
                  </a:cubicBezTo>
                  <a:cubicBezTo>
                    <a:pt x="31" y="105"/>
                    <a:pt x="23" y="101"/>
                    <a:pt x="17" y="98"/>
                  </a:cubicBezTo>
                  <a:cubicBezTo>
                    <a:pt x="14" y="97"/>
                    <a:pt x="12" y="96"/>
                    <a:pt x="10" y="95"/>
                  </a:cubicBezTo>
                  <a:cubicBezTo>
                    <a:pt x="9" y="94"/>
                    <a:pt x="8" y="94"/>
                    <a:pt x="7" y="94"/>
                  </a:cubicBezTo>
                  <a:cubicBezTo>
                    <a:pt x="6" y="94"/>
                    <a:pt x="5" y="93"/>
                    <a:pt x="4" y="93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1" y="94"/>
                    <a:pt x="1" y="95"/>
                  </a:cubicBezTo>
                  <a:cubicBezTo>
                    <a:pt x="0" y="96"/>
                    <a:pt x="0" y="97"/>
                    <a:pt x="0" y="98"/>
                  </a:cubicBezTo>
                  <a:cubicBezTo>
                    <a:pt x="0" y="99"/>
                    <a:pt x="1" y="100"/>
                    <a:pt x="2" y="100"/>
                  </a:cubicBezTo>
                  <a:cubicBezTo>
                    <a:pt x="2" y="100"/>
                    <a:pt x="5" y="102"/>
                    <a:pt x="11" y="105"/>
                  </a:cubicBezTo>
                  <a:cubicBezTo>
                    <a:pt x="30" y="117"/>
                    <a:pt x="79" y="146"/>
                    <a:pt x="123" y="173"/>
                  </a:cubicBezTo>
                  <a:cubicBezTo>
                    <a:pt x="145" y="186"/>
                    <a:pt x="166" y="199"/>
                    <a:pt x="181" y="209"/>
                  </a:cubicBezTo>
                  <a:cubicBezTo>
                    <a:pt x="189" y="214"/>
                    <a:pt x="195" y="218"/>
                    <a:pt x="199" y="221"/>
                  </a:cubicBezTo>
                  <a:cubicBezTo>
                    <a:pt x="201" y="223"/>
                    <a:pt x="203" y="224"/>
                    <a:pt x="204" y="225"/>
                  </a:cubicBezTo>
                  <a:cubicBezTo>
                    <a:pt x="204" y="226"/>
                    <a:pt x="205" y="226"/>
                    <a:pt x="205" y="226"/>
                  </a:cubicBezTo>
                  <a:cubicBezTo>
                    <a:pt x="205" y="226"/>
                    <a:pt x="205" y="226"/>
                    <a:pt x="205" y="226"/>
                  </a:cubicBezTo>
                  <a:cubicBezTo>
                    <a:pt x="207" y="225"/>
                    <a:pt x="207" y="225"/>
                    <a:pt x="207" y="225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4" y="226"/>
                    <a:pt x="205" y="226"/>
                    <a:pt x="205" y="226"/>
                  </a:cubicBezTo>
                  <a:cubicBezTo>
                    <a:pt x="207" y="225"/>
                    <a:pt x="207" y="225"/>
                    <a:pt x="207" y="225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205" y="223"/>
                    <a:pt x="205" y="223"/>
                    <a:pt x="205" y="223"/>
                  </a:cubicBezTo>
                  <a:cubicBezTo>
                    <a:pt x="205" y="223"/>
                    <a:pt x="204" y="224"/>
                    <a:pt x="204" y="225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205" y="223"/>
                    <a:pt x="205" y="223"/>
                    <a:pt x="205" y="223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210" y="222"/>
                    <a:pt x="210" y="222"/>
                    <a:pt x="210" y="222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5" y="108"/>
                    <a:pt x="3" y="109"/>
                    <a:pt x="2" y="111"/>
                  </a:cubicBezTo>
                  <a:cubicBezTo>
                    <a:pt x="1" y="112"/>
                    <a:pt x="2" y="114"/>
                    <a:pt x="3" y="115"/>
                  </a:cubicBezTo>
                  <a:cubicBezTo>
                    <a:pt x="3" y="115"/>
                    <a:pt x="6" y="117"/>
                    <a:pt x="12" y="121"/>
                  </a:cubicBezTo>
                  <a:cubicBezTo>
                    <a:pt x="32" y="133"/>
                    <a:pt x="81" y="162"/>
                    <a:pt x="125" y="190"/>
                  </a:cubicBezTo>
                  <a:cubicBezTo>
                    <a:pt x="146" y="203"/>
                    <a:pt x="167" y="216"/>
                    <a:pt x="183" y="226"/>
                  </a:cubicBezTo>
                  <a:cubicBezTo>
                    <a:pt x="190" y="231"/>
                    <a:pt x="196" y="235"/>
                    <a:pt x="201" y="238"/>
                  </a:cubicBezTo>
                  <a:cubicBezTo>
                    <a:pt x="203" y="239"/>
                    <a:pt x="205" y="240"/>
                    <a:pt x="206" y="241"/>
                  </a:cubicBezTo>
                  <a:cubicBezTo>
                    <a:pt x="206" y="242"/>
                    <a:pt x="206" y="242"/>
                    <a:pt x="207" y="242"/>
                  </a:cubicBezTo>
                  <a:cubicBezTo>
                    <a:pt x="207" y="242"/>
                    <a:pt x="207" y="242"/>
                    <a:pt x="207" y="242"/>
                  </a:cubicBezTo>
                  <a:cubicBezTo>
                    <a:pt x="208" y="241"/>
                    <a:pt x="208" y="241"/>
                    <a:pt x="208" y="241"/>
                  </a:cubicBezTo>
                  <a:cubicBezTo>
                    <a:pt x="206" y="242"/>
                    <a:pt x="206" y="242"/>
                    <a:pt x="206" y="242"/>
                  </a:cubicBezTo>
                  <a:cubicBezTo>
                    <a:pt x="207" y="242"/>
                    <a:pt x="207" y="242"/>
                    <a:pt x="207" y="242"/>
                  </a:cubicBezTo>
                  <a:cubicBezTo>
                    <a:pt x="208" y="241"/>
                    <a:pt x="208" y="241"/>
                    <a:pt x="208" y="241"/>
                  </a:cubicBezTo>
                  <a:cubicBezTo>
                    <a:pt x="206" y="242"/>
                    <a:pt x="206" y="242"/>
                    <a:pt x="206" y="242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6" y="240"/>
                    <a:pt x="206" y="240"/>
                    <a:pt x="206" y="240"/>
                  </a:cubicBezTo>
                  <a:cubicBezTo>
                    <a:pt x="206" y="241"/>
                    <a:pt x="206" y="242"/>
                    <a:pt x="206" y="242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6" y="240"/>
                    <a:pt x="206" y="240"/>
                    <a:pt x="206" y="240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6" y="238"/>
                    <a:pt x="206" y="238"/>
                    <a:pt x="206" y="238"/>
                  </a:cubicBezTo>
                  <a:cubicBezTo>
                    <a:pt x="206" y="239"/>
                    <a:pt x="206" y="240"/>
                    <a:pt x="206" y="240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06" y="238"/>
                    <a:pt x="206" y="238"/>
                    <a:pt x="206" y="238"/>
                  </a:cubicBezTo>
                  <a:cubicBezTo>
                    <a:pt x="209" y="240"/>
                    <a:pt x="209" y="240"/>
                    <a:pt x="209" y="240"/>
                  </a:cubicBezTo>
                  <a:cubicBezTo>
                    <a:pt x="211" y="237"/>
                    <a:pt x="211" y="237"/>
                    <a:pt x="211" y="237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2" y="127"/>
                    <a:pt x="9" y="128"/>
                    <a:pt x="8" y="130"/>
                  </a:cubicBezTo>
                  <a:cubicBezTo>
                    <a:pt x="7" y="131"/>
                    <a:pt x="8" y="134"/>
                    <a:pt x="10" y="135"/>
                  </a:cubicBezTo>
                  <a:cubicBezTo>
                    <a:pt x="10" y="135"/>
                    <a:pt x="13" y="136"/>
                    <a:pt x="18" y="140"/>
                  </a:cubicBezTo>
                  <a:cubicBezTo>
                    <a:pt x="37" y="151"/>
                    <a:pt x="85" y="180"/>
                    <a:pt x="127" y="207"/>
                  </a:cubicBezTo>
                  <a:cubicBezTo>
                    <a:pt x="149" y="220"/>
                    <a:pt x="169" y="233"/>
                    <a:pt x="183" y="242"/>
                  </a:cubicBezTo>
                  <a:cubicBezTo>
                    <a:pt x="191" y="247"/>
                    <a:pt x="197" y="251"/>
                    <a:pt x="201" y="253"/>
                  </a:cubicBezTo>
                  <a:cubicBezTo>
                    <a:pt x="203" y="255"/>
                    <a:pt x="205" y="256"/>
                    <a:pt x="206" y="257"/>
                  </a:cubicBezTo>
                  <a:cubicBezTo>
                    <a:pt x="206" y="257"/>
                    <a:pt x="207" y="257"/>
                    <a:pt x="207" y="258"/>
                  </a:cubicBezTo>
                  <a:cubicBezTo>
                    <a:pt x="207" y="258"/>
                    <a:pt x="207" y="258"/>
                    <a:pt x="207" y="258"/>
                  </a:cubicBezTo>
                  <a:cubicBezTo>
                    <a:pt x="208" y="256"/>
                    <a:pt x="208" y="256"/>
                    <a:pt x="208" y="256"/>
                  </a:cubicBezTo>
                  <a:cubicBezTo>
                    <a:pt x="207" y="257"/>
                    <a:pt x="207" y="257"/>
                    <a:pt x="207" y="257"/>
                  </a:cubicBezTo>
                  <a:cubicBezTo>
                    <a:pt x="207" y="258"/>
                    <a:pt x="207" y="258"/>
                    <a:pt x="207" y="258"/>
                  </a:cubicBezTo>
                  <a:cubicBezTo>
                    <a:pt x="208" y="256"/>
                    <a:pt x="208" y="256"/>
                    <a:pt x="208" y="256"/>
                  </a:cubicBezTo>
                  <a:cubicBezTo>
                    <a:pt x="207" y="257"/>
                    <a:pt x="207" y="257"/>
                    <a:pt x="207" y="257"/>
                  </a:cubicBezTo>
                  <a:cubicBezTo>
                    <a:pt x="209" y="255"/>
                    <a:pt x="209" y="255"/>
                    <a:pt x="209" y="255"/>
                  </a:cubicBezTo>
                  <a:cubicBezTo>
                    <a:pt x="206" y="257"/>
                    <a:pt x="206" y="257"/>
                    <a:pt x="206" y="257"/>
                  </a:cubicBezTo>
                  <a:cubicBezTo>
                    <a:pt x="207" y="257"/>
                    <a:pt x="207" y="257"/>
                    <a:pt x="207" y="257"/>
                  </a:cubicBezTo>
                  <a:cubicBezTo>
                    <a:pt x="209" y="255"/>
                    <a:pt x="209" y="255"/>
                    <a:pt x="209" y="255"/>
                  </a:cubicBezTo>
                  <a:cubicBezTo>
                    <a:pt x="206" y="257"/>
                    <a:pt x="206" y="257"/>
                    <a:pt x="206" y="257"/>
                  </a:cubicBezTo>
                  <a:cubicBezTo>
                    <a:pt x="210" y="255"/>
                    <a:pt x="210" y="255"/>
                    <a:pt x="210" y="255"/>
                  </a:cubicBezTo>
                  <a:cubicBezTo>
                    <a:pt x="206" y="255"/>
                    <a:pt x="206" y="255"/>
                    <a:pt x="206" y="255"/>
                  </a:cubicBezTo>
                  <a:cubicBezTo>
                    <a:pt x="206" y="256"/>
                    <a:pt x="206" y="257"/>
                    <a:pt x="206" y="257"/>
                  </a:cubicBezTo>
                  <a:cubicBezTo>
                    <a:pt x="210" y="255"/>
                    <a:pt x="210" y="255"/>
                    <a:pt x="210" y="255"/>
                  </a:cubicBezTo>
                  <a:cubicBezTo>
                    <a:pt x="206" y="255"/>
                    <a:pt x="206" y="255"/>
                    <a:pt x="206" y="255"/>
                  </a:cubicBezTo>
                  <a:cubicBezTo>
                    <a:pt x="210" y="255"/>
                    <a:pt x="210" y="255"/>
                    <a:pt x="210" y="255"/>
                  </a:cubicBezTo>
                  <a:cubicBezTo>
                    <a:pt x="207" y="254"/>
                    <a:pt x="207" y="254"/>
                    <a:pt x="207" y="254"/>
                  </a:cubicBezTo>
                  <a:cubicBezTo>
                    <a:pt x="206" y="254"/>
                    <a:pt x="206" y="255"/>
                    <a:pt x="206" y="255"/>
                  </a:cubicBezTo>
                  <a:cubicBezTo>
                    <a:pt x="210" y="255"/>
                    <a:pt x="210" y="255"/>
                    <a:pt x="210" y="255"/>
                  </a:cubicBezTo>
                  <a:cubicBezTo>
                    <a:pt x="207" y="254"/>
                    <a:pt x="207" y="254"/>
                    <a:pt x="207" y="254"/>
                  </a:cubicBezTo>
                  <a:cubicBezTo>
                    <a:pt x="210" y="255"/>
                    <a:pt x="210" y="255"/>
                    <a:pt x="210" y="255"/>
                  </a:cubicBezTo>
                  <a:cubicBezTo>
                    <a:pt x="211" y="252"/>
                    <a:pt x="211" y="252"/>
                    <a:pt x="211" y="252"/>
                  </a:cubicBezTo>
                  <a:cubicBezTo>
                    <a:pt x="23" y="152"/>
                    <a:pt x="23" y="152"/>
                    <a:pt x="23" y="152"/>
                  </a:cubicBezTo>
                  <a:cubicBezTo>
                    <a:pt x="21" y="151"/>
                    <a:pt x="19" y="152"/>
                    <a:pt x="18" y="153"/>
                  </a:cubicBezTo>
                  <a:cubicBezTo>
                    <a:pt x="18" y="154"/>
                    <a:pt x="18" y="155"/>
                    <a:pt x="18" y="155"/>
                  </a:cubicBezTo>
                  <a:cubicBezTo>
                    <a:pt x="18" y="156"/>
                    <a:pt x="18" y="157"/>
                    <a:pt x="18" y="157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9"/>
                    <a:pt x="20" y="159"/>
                    <a:pt x="21" y="159"/>
                  </a:cubicBezTo>
                  <a:cubicBezTo>
                    <a:pt x="23" y="161"/>
                    <a:pt x="28" y="164"/>
                    <a:pt x="34" y="168"/>
                  </a:cubicBezTo>
                  <a:cubicBezTo>
                    <a:pt x="78" y="197"/>
                    <a:pt x="204" y="274"/>
                    <a:pt x="204" y="274"/>
                  </a:cubicBezTo>
                  <a:cubicBezTo>
                    <a:pt x="206" y="271"/>
                    <a:pt x="206" y="271"/>
                    <a:pt x="206" y="271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6" y="271"/>
                    <a:pt x="206" y="271"/>
                    <a:pt x="206" y="271"/>
                  </a:cubicBezTo>
                  <a:cubicBezTo>
                    <a:pt x="205" y="267"/>
                    <a:pt x="205" y="267"/>
                    <a:pt x="205" y="267"/>
                  </a:cubicBezTo>
                  <a:cubicBezTo>
                    <a:pt x="204" y="267"/>
                    <a:pt x="204" y="268"/>
                    <a:pt x="203" y="268"/>
                  </a:cubicBezTo>
                  <a:cubicBezTo>
                    <a:pt x="206" y="271"/>
                    <a:pt x="206" y="271"/>
                    <a:pt x="206" y="271"/>
                  </a:cubicBezTo>
                  <a:cubicBezTo>
                    <a:pt x="205" y="267"/>
                    <a:pt x="205" y="267"/>
                    <a:pt x="205" y="267"/>
                  </a:cubicBezTo>
                  <a:cubicBezTo>
                    <a:pt x="206" y="270"/>
                    <a:pt x="206" y="270"/>
                    <a:pt x="206" y="270"/>
                  </a:cubicBezTo>
                  <a:cubicBezTo>
                    <a:pt x="206" y="267"/>
                    <a:pt x="206" y="267"/>
                    <a:pt x="206" y="267"/>
                  </a:cubicBezTo>
                  <a:cubicBezTo>
                    <a:pt x="206" y="267"/>
                    <a:pt x="205" y="267"/>
                    <a:pt x="205" y="267"/>
                  </a:cubicBezTo>
                  <a:cubicBezTo>
                    <a:pt x="206" y="270"/>
                    <a:pt x="206" y="270"/>
                    <a:pt x="206" y="270"/>
                  </a:cubicBezTo>
                  <a:cubicBezTo>
                    <a:pt x="206" y="267"/>
                    <a:pt x="206" y="267"/>
                    <a:pt x="206" y="267"/>
                  </a:cubicBezTo>
                  <a:cubicBezTo>
                    <a:pt x="206" y="270"/>
                    <a:pt x="206" y="270"/>
                    <a:pt x="206" y="270"/>
                  </a:cubicBezTo>
                  <a:cubicBezTo>
                    <a:pt x="207" y="267"/>
                    <a:pt x="207" y="267"/>
                    <a:pt x="207" y="267"/>
                  </a:cubicBezTo>
                  <a:cubicBezTo>
                    <a:pt x="207" y="267"/>
                    <a:pt x="207" y="267"/>
                    <a:pt x="206" y="267"/>
                  </a:cubicBezTo>
                  <a:cubicBezTo>
                    <a:pt x="206" y="270"/>
                    <a:pt x="206" y="270"/>
                    <a:pt x="206" y="270"/>
                  </a:cubicBezTo>
                  <a:cubicBezTo>
                    <a:pt x="207" y="267"/>
                    <a:pt x="207" y="267"/>
                    <a:pt x="207" y="267"/>
                  </a:cubicBezTo>
                  <a:cubicBezTo>
                    <a:pt x="206" y="269"/>
                    <a:pt x="206" y="269"/>
                    <a:pt x="206" y="269"/>
                  </a:cubicBezTo>
                  <a:cubicBezTo>
                    <a:pt x="207" y="267"/>
                    <a:pt x="207" y="267"/>
                    <a:pt x="207" y="267"/>
                  </a:cubicBezTo>
                  <a:cubicBezTo>
                    <a:pt x="207" y="267"/>
                    <a:pt x="207" y="267"/>
                    <a:pt x="207" y="267"/>
                  </a:cubicBezTo>
                  <a:cubicBezTo>
                    <a:pt x="206" y="269"/>
                    <a:pt x="206" y="269"/>
                    <a:pt x="206" y="269"/>
                  </a:cubicBezTo>
                  <a:cubicBezTo>
                    <a:pt x="207" y="267"/>
                    <a:pt x="207" y="267"/>
                    <a:pt x="207" y="267"/>
                  </a:cubicBezTo>
                  <a:cubicBezTo>
                    <a:pt x="207" y="267"/>
                    <a:pt x="207" y="267"/>
                    <a:pt x="206" y="267"/>
                  </a:cubicBezTo>
                  <a:cubicBezTo>
                    <a:pt x="204" y="266"/>
                    <a:pt x="200" y="263"/>
                    <a:pt x="194" y="260"/>
                  </a:cubicBezTo>
                  <a:cubicBezTo>
                    <a:pt x="174" y="249"/>
                    <a:pt x="135" y="226"/>
                    <a:pt x="100" y="206"/>
                  </a:cubicBezTo>
                  <a:cubicBezTo>
                    <a:pt x="83" y="196"/>
                    <a:pt x="66" y="187"/>
                    <a:pt x="53" y="180"/>
                  </a:cubicBezTo>
                  <a:cubicBezTo>
                    <a:pt x="47" y="176"/>
                    <a:pt x="41" y="174"/>
                    <a:pt x="37" y="172"/>
                  </a:cubicBezTo>
                  <a:cubicBezTo>
                    <a:pt x="35" y="171"/>
                    <a:pt x="33" y="170"/>
                    <a:pt x="31" y="169"/>
                  </a:cubicBezTo>
                  <a:cubicBezTo>
                    <a:pt x="31" y="169"/>
                    <a:pt x="30" y="169"/>
                    <a:pt x="29" y="169"/>
                  </a:cubicBezTo>
                  <a:cubicBezTo>
                    <a:pt x="29" y="168"/>
                    <a:pt x="28" y="168"/>
                    <a:pt x="27" y="168"/>
                  </a:cubicBezTo>
                  <a:cubicBezTo>
                    <a:pt x="27" y="168"/>
                    <a:pt x="26" y="168"/>
                    <a:pt x="26" y="169"/>
                  </a:cubicBezTo>
                  <a:cubicBezTo>
                    <a:pt x="25" y="169"/>
                    <a:pt x="24" y="169"/>
                    <a:pt x="24" y="170"/>
                  </a:cubicBezTo>
                  <a:cubicBezTo>
                    <a:pt x="23" y="171"/>
                    <a:pt x="23" y="172"/>
                    <a:pt x="23" y="173"/>
                  </a:cubicBezTo>
                  <a:cubicBezTo>
                    <a:pt x="23" y="174"/>
                    <a:pt x="24" y="175"/>
                    <a:pt x="25" y="175"/>
                  </a:cubicBezTo>
                  <a:cubicBezTo>
                    <a:pt x="25" y="175"/>
                    <a:pt x="28" y="177"/>
                    <a:pt x="33" y="180"/>
                  </a:cubicBezTo>
                  <a:cubicBezTo>
                    <a:pt x="50" y="190"/>
                    <a:pt x="94" y="216"/>
                    <a:pt x="133" y="240"/>
                  </a:cubicBezTo>
                  <a:cubicBezTo>
                    <a:pt x="152" y="252"/>
                    <a:pt x="171" y="263"/>
                    <a:pt x="185" y="272"/>
                  </a:cubicBezTo>
                  <a:cubicBezTo>
                    <a:pt x="191" y="277"/>
                    <a:pt x="197" y="280"/>
                    <a:pt x="201" y="283"/>
                  </a:cubicBezTo>
                  <a:cubicBezTo>
                    <a:pt x="202" y="284"/>
                    <a:pt x="204" y="286"/>
                    <a:pt x="205" y="286"/>
                  </a:cubicBezTo>
                  <a:cubicBezTo>
                    <a:pt x="205" y="287"/>
                    <a:pt x="206" y="287"/>
                    <a:pt x="206" y="287"/>
                  </a:cubicBezTo>
                  <a:cubicBezTo>
                    <a:pt x="206" y="287"/>
                    <a:pt x="206" y="287"/>
                    <a:pt x="206" y="287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5" y="287"/>
                    <a:pt x="205" y="287"/>
                    <a:pt x="205" y="287"/>
                  </a:cubicBezTo>
                  <a:cubicBezTo>
                    <a:pt x="206" y="287"/>
                    <a:pt x="206" y="287"/>
                    <a:pt x="206" y="287"/>
                  </a:cubicBezTo>
                  <a:cubicBezTo>
                    <a:pt x="207" y="286"/>
                    <a:pt x="207" y="286"/>
                    <a:pt x="207" y="286"/>
                  </a:cubicBezTo>
                  <a:cubicBezTo>
                    <a:pt x="205" y="287"/>
                    <a:pt x="205" y="287"/>
                    <a:pt x="205" y="287"/>
                  </a:cubicBezTo>
                  <a:cubicBezTo>
                    <a:pt x="208" y="286"/>
                    <a:pt x="208" y="286"/>
                    <a:pt x="208" y="286"/>
                  </a:cubicBezTo>
                  <a:cubicBezTo>
                    <a:pt x="205" y="286"/>
                    <a:pt x="205" y="286"/>
                    <a:pt x="205" y="286"/>
                  </a:cubicBezTo>
                  <a:cubicBezTo>
                    <a:pt x="205" y="286"/>
                    <a:pt x="205" y="287"/>
                    <a:pt x="205" y="287"/>
                  </a:cubicBezTo>
                  <a:cubicBezTo>
                    <a:pt x="208" y="286"/>
                    <a:pt x="208" y="286"/>
                    <a:pt x="208" y="286"/>
                  </a:cubicBezTo>
                  <a:cubicBezTo>
                    <a:pt x="205" y="286"/>
                    <a:pt x="205" y="286"/>
                    <a:pt x="205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4"/>
                    <a:pt x="206" y="284"/>
                    <a:pt x="206" y="284"/>
                  </a:cubicBezTo>
                  <a:cubicBezTo>
                    <a:pt x="205" y="285"/>
                    <a:pt x="205" y="285"/>
                    <a:pt x="205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4"/>
                    <a:pt x="206" y="284"/>
                    <a:pt x="206" y="284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4"/>
                    <a:pt x="206" y="284"/>
                    <a:pt x="206" y="284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7" y="283"/>
                    <a:pt x="206" y="283"/>
                    <a:pt x="206" y="284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8" y="285"/>
                    <a:pt x="208" y="285"/>
                    <a:pt x="208" y="285"/>
                  </a:cubicBezTo>
                  <a:cubicBezTo>
                    <a:pt x="208" y="282"/>
                    <a:pt x="208" y="282"/>
                    <a:pt x="208" y="282"/>
                  </a:cubicBezTo>
                  <a:cubicBezTo>
                    <a:pt x="208" y="282"/>
                    <a:pt x="208" y="282"/>
                    <a:pt x="207" y="283"/>
                  </a:cubicBezTo>
                  <a:cubicBezTo>
                    <a:pt x="208" y="285"/>
                    <a:pt x="208" y="285"/>
                    <a:pt x="208" y="285"/>
                  </a:cubicBezTo>
                  <a:cubicBezTo>
                    <a:pt x="208" y="282"/>
                    <a:pt x="208" y="282"/>
                    <a:pt x="208" y="282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9" y="282"/>
                    <a:pt x="209" y="282"/>
                    <a:pt x="209" y="282"/>
                  </a:cubicBezTo>
                  <a:cubicBezTo>
                    <a:pt x="208" y="282"/>
                    <a:pt x="208" y="282"/>
                    <a:pt x="208" y="282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9" y="282"/>
                    <a:pt x="209" y="282"/>
                    <a:pt x="209" y="282"/>
                  </a:cubicBezTo>
                  <a:cubicBezTo>
                    <a:pt x="208" y="282"/>
                    <a:pt x="208" y="282"/>
                    <a:pt x="208" y="282"/>
                  </a:cubicBezTo>
                  <a:cubicBezTo>
                    <a:pt x="208" y="282"/>
                    <a:pt x="207" y="282"/>
                    <a:pt x="205" y="281"/>
                  </a:cubicBezTo>
                  <a:cubicBezTo>
                    <a:pt x="198" y="278"/>
                    <a:pt x="183" y="270"/>
                    <a:pt x="166" y="261"/>
                  </a:cubicBezTo>
                  <a:cubicBezTo>
                    <a:pt x="140" y="246"/>
                    <a:pt x="106" y="227"/>
                    <a:pt x="80" y="212"/>
                  </a:cubicBezTo>
                  <a:cubicBezTo>
                    <a:pt x="66" y="204"/>
                    <a:pt x="55" y="197"/>
                    <a:pt x="46" y="192"/>
                  </a:cubicBezTo>
                  <a:cubicBezTo>
                    <a:pt x="38" y="187"/>
                    <a:pt x="33" y="184"/>
                    <a:pt x="33" y="184"/>
                  </a:cubicBezTo>
                  <a:cubicBezTo>
                    <a:pt x="31" y="183"/>
                    <a:pt x="29" y="184"/>
                    <a:pt x="28" y="186"/>
                  </a:cubicBezTo>
                  <a:cubicBezTo>
                    <a:pt x="27" y="187"/>
                    <a:pt x="28" y="190"/>
                    <a:pt x="29" y="191"/>
                  </a:cubicBezTo>
                  <a:cubicBezTo>
                    <a:pt x="215" y="306"/>
                    <a:pt x="215" y="306"/>
                    <a:pt x="215" y="306"/>
                  </a:cubicBezTo>
                  <a:cubicBezTo>
                    <a:pt x="217" y="303"/>
                    <a:pt x="217" y="303"/>
                    <a:pt x="217" y="303"/>
                  </a:cubicBezTo>
                  <a:cubicBezTo>
                    <a:pt x="214" y="301"/>
                    <a:pt x="214" y="301"/>
                    <a:pt x="214" y="301"/>
                  </a:cubicBezTo>
                  <a:cubicBezTo>
                    <a:pt x="216" y="303"/>
                    <a:pt x="216" y="303"/>
                    <a:pt x="216" y="303"/>
                  </a:cubicBezTo>
                  <a:cubicBezTo>
                    <a:pt x="215" y="300"/>
                    <a:pt x="215" y="300"/>
                    <a:pt x="215" y="300"/>
                  </a:cubicBezTo>
                  <a:cubicBezTo>
                    <a:pt x="215" y="300"/>
                    <a:pt x="214" y="300"/>
                    <a:pt x="214" y="301"/>
                  </a:cubicBezTo>
                  <a:cubicBezTo>
                    <a:pt x="216" y="303"/>
                    <a:pt x="216" y="303"/>
                    <a:pt x="216" y="303"/>
                  </a:cubicBezTo>
                  <a:cubicBezTo>
                    <a:pt x="215" y="300"/>
                    <a:pt x="215" y="300"/>
                    <a:pt x="215" y="300"/>
                  </a:cubicBezTo>
                  <a:cubicBezTo>
                    <a:pt x="216" y="303"/>
                    <a:pt x="216" y="303"/>
                    <a:pt x="216" y="303"/>
                  </a:cubicBezTo>
                  <a:cubicBezTo>
                    <a:pt x="216" y="300"/>
                    <a:pt x="216" y="300"/>
                    <a:pt x="216" y="300"/>
                  </a:cubicBezTo>
                  <a:cubicBezTo>
                    <a:pt x="216" y="300"/>
                    <a:pt x="216" y="300"/>
                    <a:pt x="215" y="300"/>
                  </a:cubicBezTo>
                  <a:cubicBezTo>
                    <a:pt x="216" y="303"/>
                    <a:pt x="216" y="303"/>
                    <a:pt x="216" y="303"/>
                  </a:cubicBezTo>
                  <a:cubicBezTo>
                    <a:pt x="216" y="300"/>
                    <a:pt x="216" y="300"/>
                    <a:pt x="216" y="300"/>
                  </a:cubicBezTo>
                  <a:cubicBezTo>
                    <a:pt x="216" y="302"/>
                    <a:pt x="216" y="302"/>
                    <a:pt x="216" y="302"/>
                  </a:cubicBezTo>
                  <a:cubicBezTo>
                    <a:pt x="217" y="300"/>
                    <a:pt x="217" y="300"/>
                    <a:pt x="217" y="300"/>
                  </a:cubicBezTo>
                  <a:cubicBezTo>
                    <a:pt x="216" y="300"/>
                    <a:pt x="216" y="300"/>
                    <a:pt x="216" y="300"/>
                  </a:cubicBezTo>
                  <a:cubicBezTo>
                    <a:pt x="216" y="302"/>
                    <a:pt x="216" y="302"/>
                    <a:pt x="216" y="302"/>
                  </a:cubicBezTo>
                  <a:cubicBezTo>
                    <a:pt x="217" y="300"/>
                    <a:pt x="217" y="300"/>
                    <a:pt x="217" y="300"/>
                  </a:cubicBezTo>
                  <a:cubicBezTo>
                    <a:pt x="216" y="301"/>
                    <a:pt x="216" y="301"/>
                    <a:pt x="216" y="301"/>
                  </a:cubicBezTo>
                  <a:cubicBezTo>
                    <a:pt x="217" y="300"/>
                    <a:pt x="217" y="300"/>
                    <a:pt x="217" y="300"/>
                  </a:cubicBezTo>
                  <a:cubicBezTo>
                    <a:pt x="217" y="300"/>
                    <a:pt x="217" y="300"/>
                    <a:pt x="217" y="300"/>
                  </a:cubicBezTo>
                  <a:cubicBezTo>
                    <a:pt x="216" y="301"/>
                    <a:pt x="216" y="301"/>
                    <a:pt x="216" y="301"/>
                  </a:cubicBezTo>
                  <a:cubicBezTo>
                    <a:pt x="217" y="300"/>
                    <a:pt x="217" y="300"/>
                    <a:pt x="217" y="300"/>
                  </a:cubicBezTo>
                  <a:cubicBezTo>
                    <a:pt x="216" y="300"/>
                    <a:pt x="216" y="300"/>
                    <a:pt x="216" y="300"/>
                  </a:cubicBezTo>
                  <a:cubicBezTo>
                    <a:pt x="216" y="300"/>
                    <a:pt x="214" y="299"/>
                    <a:pt x="213" y="298"/>
                  </a:cubicBezTo>
                  <a:cubicBezTo>
                    <a:pt x="205" y="295"/>
                    <a:pt x="192" y="288"/>
                    <a:pt x="175" y="279"/>
                  </a:cubicBezTo>
                  <a:cubicBezTo>
                    <a:pt x="150" y="266"/>
                    <a:pt x="118" y="249"/>
                    <a:pt x="92" y="235"/>
                  </a:cubicBezTo>
                  <a:cubicBezTo>
                    <a:pt x="80" y="228"/>
                    <a:pt x="68" y="222"/>
                    <a:pt x="60" y="218"/>
                  </a:cubicBezTo>
                  <a:cubicBezTo>
                    <a:pt x="56" y="215"/>
                    <a:pt x="53" y="214"/>
                    <a:pt x="50" y="212"/>
                  </a:cubicBezTo>
                  <a:cubicBezTo>
                    <a:pt x="49" y="212"/>
                    <a:pt x="48" y="211"/>
                    <a:pt x="47" y="211"/>
                  </a:cubicBezTo>
                  <a:cubicBezTo>
                    <a:pt x="47" y="211"/>
                    <a:pt x="47" y="211"/>
                    <a:pt x="46" y="211"/>
                  </a:cubicBezTo>
                  <a:cubicBezTo>
                    <a:pt x="46" y="210"/>
                    <a:pt x="46" y="210"/>
                    <a:pt x="46" y="210"/>
                  </a:cubicBezTo>
                  <a:cubicBezTo>
                    <a:pt x="46" y="210"/>
                    <a:pt x="45" y="210"/>
                    <a:pt x="45" y="210"/>
                  </a:cubicBezTo>
                  <a:cubicBezTo>
                    <a:pt x="44" y="210"/>
                    <a:pt x="44" y="210"/>
                    <a:pt x="43" y="210"/>
                  </a:cubicBezTo>
                  <a:cubicBezTo>
                    <a:pt x="43" y="210"/>
                    <a:pt x="42" y="211"/>
                    <a:pt x="42" y="212"/>
                  </a:cubicBezTo>
                  <a:cubicBezTo>
                    <a:pt x="41" y="214"/>
                    <a:pt x="41" y="216"/>
                    <a:pt x="43" y="217"/>
                  </a:cubicBezTo>
                  <a:cubicBezTo>
                    <a:pt x="125" y="268"/>
                    <a:pt x="125" y="268"/>
                    <a:pt x="125" y="268"/>
                  </a:cubicBezTo>
                  <a:cubicBezTo>
                    <a:pt x="53" y="229"/>
                    <a:pt x="53" y="229"/>
                    <a:pt x="53" y="229"/>
                  </a:cubicBezTo>
                  <a:cubicBezTo>
                    <a:pt x="51" y="229"/>
                    <a:pt x="49" y="229"/>
                    <a:pt x="48" y="231"/>
                  </a:cubicBezTo>
                  <a:cubicBezTo>
                    <a:pt x="47" y="232"/>
                    <a:pt x="48" y="235"/>
                    <a:pt x="50" y="236"/>
                  </a:cubicBezTo>
                  <a:cubicBezTo>
                    <a:pt x="225" y="345"/>
                    <a:pt x="225" y="345"/>
                    <a:pt x="225" y="345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4" y="340"/>
                    <a:pt x="224" y="340"/>
                    <a:pt x="224" y="340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25" y="339"/>
                    <a:pt x="224" y="339"/>
                    <a:pt x="224" y="340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6" y="339"/>
                    <a:pt x="226" y="339"/>
                  </a:cubicBezTo>
                  <a:cubicBezTo>
                    <a:pt x="227" y="342"/>
                    <a:pt x="227" y="342"/>
                    <a:pt x="227" y="342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41"/>
                    <a:pt x="227" y="341"/>
                    <a:pt x="227" y="341"/>
                  </a:cubicBezTo>
                  <a:cubicBezTo>
                    <a:pt x="227" y="339"/>
                    <a:pt x="227" y="339"/>
                    <a:pt x="227" y="339"/>
                  </a:cubicBezTo>
                  <a:cubicBezTo>
                    <a:pt x="227" y="339"/>
                    <a:pt x="226" y="338"/>
                    <a:pt x="224" y="337"/>
                  </a:cubicBezTo>
                  <a:cubicBezTo>
                    <a:pt x="218" y="335"/>
                    <a:pt x="205" y="327"/>
                    <a:pt x="189" y="318"/>
                  </a:cubicBezTo>
                  <a:cubicBezTo>
                    <a:pt x="164" y="305"/>
                    <a:pt x="133" y="287"/>
                    <a:pt x="107" y="273"/>
                  </a:cubicBezTo>
                  <a:cubicBezTo>
                    <a:pt x="95" y="266"/>
                    <a:pt x="84" y="260"/>
                    <a:pt x="76" y="255"/>
                  </a:cubicBezTo>
                  <a:cubicBezTo>
                    <a:pt x="68" y="251"/>
                    <a:pt x="63" y="248"/>
                    <a:pt x="63" y="248"/>
                  </a:cubicBezTo>
                  <a:cubicBezTo>
                    <a:pt x="61" y="247"/>
                    <a:pt x="59" y="248"/>
                    <a:pt x="58" y="249"/>
                  </a:cubicBezTo>
                  <a:cubicBezTo>
                    <a:pt x="57" y="251"/>
                    <a:pt x="57" y="253"/>
                    <a:pt x="59" y="254"/>
                  </a:cubicBezTo>
                  <a:cubicBezTo>
                    <a:pt x="240" y="367"/>
                    <a:pt x="240" y="367"/>
                    <a:pt x="240" y="367"/>
                  </a:cubicBezTo>
                  <a:cubicBezTo>
                    <a:pt x="242" y="364"/>
                    <a:pt x="242" y="364"/>
                    <a:pt x="242" y="364"/>
                  </a:cubicBezTo>
                  <a:cubicBezTo>
                    <a:pt x="244" y="361"/>
                    <a:pt x="244" y="361"/>
                    <a:pt x="244" y="361"/>
                  </a:cubicBezTo>
                  <a:cubicBezTo>
                    <a:pt x="244" y="361"/>
                    <a:pt x="203" y="338"/>
                    <a:pt x="161" y="315"/>
                  </a:cubicBezTo>
                  <a:cubicBezTo>
                    <a:pt x="140" y="303"/>
                    <a:pt x="118" y="291"/>
                    <a:pt x="102" y="282"/>
                  </a:cubicBezTo>
                  <a:cubicBezTo>
                    <a:pt x="93" y="278"/>
                    <a:pt x="86" y="274"/>
                    <a:pt x="81" y="272"/>
                  </a:cubicBezTo>
                  <a:cubicBezTo>
                    <a:pt x="78" y="271"/>
                    <a:pt x="76" y="269"/>
                    <a:pt x="74" y="269"/>
                  </a:cubicBezTo>
                  <a:cubicBezTo>
                    <a:pt x="73" y="268"/>
                    <a:pt x="72" y="268"/>
                    <a:pt x="72" y="268"/>
                  </a:cubicBezTo>
                  <a:cubicBezTo>
                    <a:pt x="71" y="268"/>
                    <a:pt x="70" y="267"/>
                    <a:pt x="69" y="267"/>
                  </a:cubicBezTo>
                  <a:cubicBezTo>
                    <a:pt x="69" y="267"/>
                    <a:pt x="69" y="267"/>
                    <a:pt x="68" y="268"/>
                  </a:cubicBezTo>
                  <a:cubicBezTo>
                    <a:pt x="68" y="268"/>
                    <a:pt x="67" y="268"/>
                    <a:pt x="66" y="269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66" y="269"/>
                    <a:pt x="66" y="269"/>
                    <a:pt x="66" y="269"/>
                  </a:cubicBezTo>
                  <a:cubicBezTo>
                    <a:pt x="66" y="270"/>
                    <a:pt x="65" y="271"/>
                    <a:pt x="65" y="271"/>
                  </a:cubicBezTo>
                  <a:cubicBezTo>
                    <a:pt x="66" y="272"/>
                    <a:pt x="66" y="273"/>
                    <a:pt x="66" y="273"/>
                  </a:cubicBezTo>
                  <a:cubicBezTo>
                    <a:pt x="66" y="274"/>
                    <a:pt x="67" y="275"/>
                    <a:pt x="68" y="276"/>
                  </a:cubicBezTo>
                  <a:cubicBezTo>
                    <a:pt x="69" y="277"/>
                    <a:pt x="71" y="278"/>
                    <a:pt x="73" y="280"/>
                  </a:cubicBezTo>
                  <a:cubicBezTo>
                    <a:pt x="81" y="286"/>
                    <a:pt x="96" y="296"/>
                    <a:pt x="115" y="308"/>
                  </a:cubicBezTo>
                  <a:cubicBezTo>
                    <a:pt x="170" y="342"/>
                    <a:pt x="254" y="391"/>
                    <a:pt x="254" y="391"/>
                  </a:cubicBezTo>
                  <a:cubicBezTo>
                    <a:pt x="256" y="392"/>
                    <a:pt x="258" y="391"/>
                    <a:pt x="259" y="390"/>
                  </a:cubicBezTo>
                  <a:cubicBezTo>
                    <a:pt x="260" y="388"/>
                    <a:pt x="260" y="386"/>
                    <a:pt x="258" y="385"/>
                  </a:cubicBezTo>
                  <a:cubicBezTo>
                    <a:pt x="258" y="385"/>
                    <a:pt x="217" y="361"/>
                    <a:pt x="175" y="337"/>
                  </a:cubicBezTo>
                  <a:cubicBezTo>
                    <a:pt x="154" y="325"/>
                    <a:pt x="132" y="313"/>
                    <a:pt x="115" y="303"/>
                  </a:cubicBezTo>
                  <a:cubicBezTo>
                    <a:pt x="107" y="299"/>
                    <a:pt x="100" y="295"/>
                    <a:pt x="94" y="292"/>
                  </a:cubicBezTo>
                  <a:cubicBezTo>
                    <a:pt x="91" y="291"/>
                    <a:pt x="89" y="290"/>
                    <a:pt x="87" y="289"/>
                  </a:cubicBezTo>
                  <a:cubicBezTo>
                    <a:pt x="86" y="289"/>
                    <a:pt x="85" y="289"/>
                    <a:pt x="85" y="288"/>
                  </a:cubicBezTo>
                  <a:cubicBezTo>
                    <a:pt x="84" y="288"/>
                    <a:pt x="83" y="288"/>
                    <a:pt x="82" y="288"/>
                  </a:cubicBezTo>
                  <a:cubicBezTo>
                    <a:pt x="82" y="288"/>
                    <a:pt x="81" y="288"/>
                    <a:pt x="81" y="288"/>
                  </a:cubicBezTo>
                  <a:cubicBezTo>
                    <a:pt x="80" y="288"/>
                    <a:pt x="79" y="289"/>
                    <a:pt x="79" y="290"/>
                  </a:cubicBezTo>
                  <a:cubicBezTo>
                    <a:pt x="78" y="291"/>
                    <a:pt x="78" y="294"/>
                    <a:pt x="80" y="295"/>
                  </a:cubicBezTo>
                  <a:cubicBezTo>
                    <a:pt x="264" y="410"/>
                    <a:pt x="264" y="410"/>
                    <a:pt x="264" y="410"/>
                  </a:cubicBezTo>
                  <a:cubicBezTo>
                    <a:pt x="266" y="407"/>
                    <a:pt x="266" y="407"/>
                    <a:pt x="266" y="407"/>
                  </a:cubicBezTo>
                  <a:cubicBezTo>
                    <a:pt x="263" y="405"/>
                    <a:pt x="263" y="405"/>
                    <a:pt x="263" y="405"/>
                  </a:cubicBezTo>
                  <a:cubicBezTo>
                    <a:pt x="266" y="407"/>
                    <a:pt x="266" y="407"/>
                    <a:pt x="266" y="407"/>
                  </a:cubicBezTo>
                  <a:cubicBezTo>
                    <a:pt x="265" y="404"/>
                    <a:pt x="265" y="404"/>
                    <a:pt x="265" y="404"/>
                  </a:cubicBezTo>
                  <a:cubicBezTo>
                    <a:pt x="264" y="404"/>
                    <a:pt x="264" y="404"/>
                    <a:pt x="263" y="405"/>
                  </a:cubicBezTo>
                  <a:cubicBezTo>
                    <a:pt x="266" y="407"/>
                    <a:pt x="266" y="407"/>
                    <a:pt x="266" y="407"/>
                  </a:cubicBezTo>
                  <a:cubicBezTo>
                    <a:pt x="265" y="404"/>
                    <a:pt x="265" y="404"/>
                    <a:pt x="265" y="404"/>
                  </a:cubicBezTo>
                  <a:cubicBezTo>
                    <a:pt x="266" y="406"/>
                    <a:pt x="266" y="406"/>
                    <a:pt x="266" y="406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65" y="404"/>
                    <a:pt x="265" y="404"/>
                    <a:pt x="265" y="404"/>
                  </a:cubicBezTo>
                  <a:cubicBezTo>
                    <a:pt x="266" y="406"/>
                    <a:pt x="266" y="406"/>
                    <a:pt x="266" y="406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66" y="404"/>
                    <a:pt x="265" y="404"/>
                    <a:pt x="265" y="403"/>
                  </a:cubicBezTo>
                  <a:cubicBezTo>
                    <a:pt x="263" y="403"/>
                    <a:pt x="258" y="401"/>
                    <a:pt x="252" y="397"/>
                  </a:cubicBezTo>
                  <a:cubicBezTo>
                    <a:pt x="232" y="386"/>
                    <a:pt x="194" y="363"/>
                    <a:pt x="160" y="343"/>
                  </a:cubicBezTo>
                  <a:cubicBezTo>
                    <a:pt x="143" y="333"/>
                    <a:pt x="127" y="324"/>
                    <a:pt x="115" y="317"/>
                  </a:cubicBezTo>
                  <a:cubicBezTo>
                    <a:pt x="109" y="313"/>
                    <a:pt x="104" y="310"/>
                    <a:pt x="100" y="308"/>
                  </a:cubicBezTo>
                  <a:cubicBezTo>
                    <a:pt x="98" y="307"/>
                    <a:pt x="96" y="306"/>
                    <a:pt x="94" y="306"/>
                  </a:cubicBezTo>
                  <a:cubicBezTo>
                    <a:pt x="94" y="306"/>
                    <a:pt x="93" y="305"/>
                    <a:pt x="92" y="305"/>
                  </a:cubicBezTo>
                  <a:cubicBezTo>
                    <a:pt x="92" y="305"/>
                    <a:pt x="91" y="305"/>
                    <a:pt x="90" y="305"/>
                  </a:cubicBezTo>
                  <a:cubicBezTo>
                    <a:pt x="90" y="305"/>
                    <a:pt x="89" y="305"/>
                    <a:pt x="89" y="305"/>
                  </a:cubicBezTo>
                  <a:cubicBezTo>
                    <a:pt x="88" y="305"/>
                    <a:pt x="87" y="306"/>
                    <a:pt x="87" y="307"/>
                  </a:cubicBezTo>
                  <a:cubicBezTo>
                    <a:pt x="86" y="308"/>
                    <a:pt x="86" y="311"/>
                    <a:pt x="88" y="312"/>
                  </a:cubicBezTo>
                  <a:cubicBezTo>
                    <a:pt x="169" y="362"/>
                    <a:pt x="169" y="362"/>
                    <a:pt x="169" y="362"/>
                  </a:cubicBezTo>
                  <a:cubicBezTo>
                    <a:pt x="98" y="323"/>
                    <a:pt x="98" y="323"/>
                    <a:pt x="98" y="323"/>
                  </a:cubicBezTo>
                  <a:cubicBezTo>
                    <a:pt x="97" y="322"/>
                    <a:pt x="95" y="323"/>
                    <a:pt x="94" y="325"/>
                  </a:cubicBezTo>
                  <a:cubicBezTo>
                    <a:pt x="93" y="325"/>
                    <a:pt x="93" y="326"/>
                    <a:pt x="93" y="327"/>
                  </a:cubicBezTo>
                  <a:cubicBezTo>
                    <a:pt x="93" y="328"/>
                    <a:pt x="93" y="328"/>
                    <a:pt x="94" y="329"/>
                  </a:cubicBezTo>
                  <a:cubicBezTo>
                    <a:pt x="94" y="330"/>
                    <a:pt x="95" y="330"/>
                    <a:pt x="95" y="331"/>
                  </a:cubicBezTo>
                  <a:cubicBezTo>
                    <a:pt x="97" y="332"/>
                    <a:pt x="98" y="334"/>
                    <a:pt x="101" y="335"/>
                  </a:cubicBezTo>
                  <a:cubicBezTo>
                    <a:pt x="109" y="342"/>
                    <a:pt x="125" y="352"/>
                    <a:pt x="145" y="364"/>
                  </a:cubicBezTo>
                  <a:cubicBezTo>
                    <a:pt x="175" y="382"/>
                    <a:pt x="211" y="404"/>
                    <a:pt x="241" y="422"/>
                  </a:cubicBezTo>
                  <a:cubicBezTo>
                    <a:pt x="256" y="431"/>
                    <a:pt x="269" y="438"/>
                    <a:pt x="278" y="444"/>
                  </a:cubicBezTo>
                  <a:cubicBezTo>
                    <a:pt x="283" y="447"/>
                    <a:pt x="286" y="449"/>
                    <a:pt x="289" y="451"/>
                  </a:cubicBezTo>
                  <a:cubicBezTo>
                    <a:pt x="290" y="451"/>
                    <a:pt x="291" y="452"/>
                    <a:pt x="292" y="452"/>
                  </a:cubicBezTo>
                  <a:cubicBezTo>
                    <a:pt x="292" y="453"/>
                    <a:pt x="292" y="453"/>
                    <a:pt x="292" y="453"/>
                  </a:cubicBezTo>
                  <a:cubicBezTo>
                    <a:pt x="293" y="451"/>
                    <a:pt x="293" y="451"/>
                    <a:pt x="293" y="451"/>
                  </a:cubicBezTo>
                  <a:cubicBezTo>
                    <a:pt x="292" y="453"/>
                    <a:pt x="292" y="453"/>
                    <a:pt x="292" y="453"/>
                  </a:cubicBezTo>
                  <a:cubicBezTo>
                    <a:pt x="292" y="453"/>
                    <a:pt x="292" y="453"/>
                    <a:pt x="292" y="453"/>
                  </a:cubicBezTo>
                  <a:cubicBezTo>
                    <a:pt x="293" y="451"/>
                    <a:pt x="293" y="451"/>
                    <a:pt x="293" y="451"/>
                  </a:cubicBezTo>
                  <a:cubicBezTo>
                    <a:pt x="292" y="453"/>
                    <a:pt x="292" y="453"/>
                    <a:pt x="292" y="453"/>
                  </a:cubicBezTo>
                  <a:cubicBezTo>
                    <a:pt x="294" y="450"/>
                    <a:pt x="294" y="450"/>
                    <a:pt x="294" y="450"/>
                  </a:cubicBezTo>
                  <a:cubicBezTo>
                    <a:pt x="292" y="452"/>
                    <a:pt x="292" y="452"/>
                    <a:pt x="292" y="452"/>
                  </a:cubicBezTo>
                  <a:cubicBezTo>
                    <a:pt x="292" y="453"/>
                    <a:pt x="292" y="453"/>
                    <a:pt x="292" y="453"/>
                  </a:cubicBezTo>
                  <a:cubicBezTo>
                    <a:pt x="294" y="450"/>
                    <a:pt x="294" y="450"/>
                    <a:pt x="294" y="450"/>
                  </a:cubicBezTo>
                  <a:cubicBezTo>
                    <a:pt x="292" y="452"/>
                    <a:pt x="292" y="452"/>
                    <a:pt x="292" y="452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1" y="450"/>
                    <a:pt x="291" y="450"/>
                    <a:pt x="291" y="450"/>
                  </a:cubicBezTo>
                  <a:cubicBezTo>
                    <a:pt x="291" y="451"/>
                    <a:pt x="292" y="452"/>
                    <a:pt x="292" y="452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1" y="450"/>
                    <a:pt x="291" y="450"/>
                    <a:pt x="291" y="450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2" y="449"/>
                    <a:pt x="292" y="449"/>
                    <a:pt x="292" y="449"/>
                  </a:cubicBezTo>
                  <a:cubicBezTo>
                    <a:pt x="291" y="449"/>
                    <a:pt x="291" y="450"/>
                    <a:pt x="291" y="450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2" y="449"/>
                    <a:pt x="292" y="449"/>
                    <a:pt x="292" y="449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2" y="448"/>
                    <a:pt x="292" y="448"/>
                    <a:pt x="292" y="448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4" y="447"/>
                    <a:pt x="294" y="447"/>
                    <a:pt x="294" y="447"/>
                  </a:cubicBezTo>
                  <a:cubicBezTo>
                    <a:pt x="293" y="447"/>
                    <a:pt x="293" y="447"/>
                    <a:pt x="292" y="448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4" y="447"/>
                    <a:pt x="294" y="447"/>
                    <a:pt x="294" y="447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5" y="447"/>
                    <a:pt x="295" y="447"/>
                    <a:pt x="295" y="447"/>
                  </a:cubicBezTo>
                  <a:cubicBezTo>
                    <a:pt x="295" y="447"/>
                    <a:pt x="294" y="447"/>
                    <a:pt x="294" y="447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5" y="447"/>
                    <a:pt x="295" y="447"/>
                    <a:pt x="295" y="447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6" y="447"/>
                    <a:pt x="296" y="447"/>
                    <a:pt x="296" y="447"/>
                  </a:cubicBezTo>
                  <a:cubicBezTo>
                    <a:pt x="296" y="447"/>
                    <a:pt x="296" y="447"/>
                    <a:pt x="295" y="447"/>
                  </a:cubicBezTo>
                  <a:cubicBezTo>
                    <a:pt x="295" y="450"/>
                    <a:pt x="295" y="450"/>
                    <a:pt x="295" y="450"/>
                  </a:cubicBezTo>
                  <a:cubicBezTo>
                    <a:pt x="296" y="447"/>
                    <a:pt x="296" y="447"/>
                    <a:pt x="296" y="447"/>
                  </a:cubicBezTo>
                  <a:cubicBezTo>
                    <a:pt x="295" y="448"/>
                    <a:pt x="295" y="448"/>
                    <a:pt x="295" y="448"/>
                  </a:cubicBezTo>
                  <a:cubicBezTo>
                    <a:pt x="296" y="447"/>
                    <a:pt x="296" y="447"/>
                    <a:pt x="296" y="447"/>
                  </a:cubicBezTo>
                  <a:cubicBezTo>
                    <a:pt x="296" y="447"/>
                    <a:pt x="296" y="447"/>
                    <a:pt x="296" y="447"/>
                  </a:cubicBezTo>
                  <a:cubicBezTo>
                    <a:pt x="295" y="448"/>
                    <a:pt x="295" y="448"/>
                    <a:pt x="295" y="448"/>
                  </a:cubicBezTo>
                  <a:cubicBezTo>
                    <a:pt x="296" y="447"/>
                    <a:pt x="296" y="447"/>
                    <a:pt x="296" y="447"/>
                  </a:cubicBezTo>
                  <a:cubicBezTo>
                    <a:pt x="296" y="447"/>
                    <a:pt x="295" y="447"/>
                    <a:pt x="295" y="447"/>
                  </a:cubicBezTo>
                  <a:cubicBezTo>
                    <a:pt x="291" y="444"/>
                    <a:pt x="277" y="437"/>
                    <a:pt x="259" y="427"/>
                  </a:cubicBezTo>
                  <a:cubicBezTo>
                    <a:pt x="232" y="412"/>
                    <a:pt x="195" y="391"/>
                    <a:pt x="165" y="374"/>
                  </a:cubicBezTo>
                  <a:cubicBezTo>
                    <a:pt x="150" y="366"/>
                    <a:pt x="137" y="358"/>
                    <a:pt x="127" y="353"/>
                  </a:cubicBezTo>
                  <a:cubicBezTo>
                    <a:pt x="117" y="347"/>
                    <a:pt x="112" y="344"/>
                    <a:pt x="112" y="344"/>
                  </a:cubicBezTo>
                  <a:cubicBezTo>
                    <a:pt x="110" y="343"/>
                    <a:pt x="108" y="343"/>
                    <a:pt x="107" y="345"/>
                  </a:cubicBezTo>
                  <a:cubicBezTo>
                    <a:pt x="106" y="346"/>
                    <a:pt x="106" y="346"/>
                    <a:pt x="106" y="347"/>
                  </a:cubicBezTo>
                  <a:cubicBezTo>
                    <a:pt x="106" y="348"/>
                    <a:pt x="107" y="349"/>
                    <a:pt x="107" y="349"/>
                  </a:cubicBezTo>
                  <a:cubicBezTo>
                    <a:pt x="107" y="350"/>
                    <a:pt x="108" y="351"/>
                    <a:pt x="109" y="351"/>
                  </a:cubicBezTo>
                  <a:cubicBezTo>
                    <a:pt x="110" y="353"/>
                    <a:pt x="112" y="354"/>
                    <a:pt x="114" y="356"/>
                  </a:cubicBezTo>
                  <a:cubicBezTo>
                    <a:pt x="124" y="363"/>
                    <a:pt x="141" y="374"/>
                    <a:pt x="162" y="387"/>
                  </a:cubicBezTo>
                  <a:cubicBezTo>
                    <a:pt x="225" y="426"/>
                    <a:pt x="321" y="483"/>
                    <a:pt x="321" y="483"/>
                  </a:cubicBezTo>
                  <a:cubicBezTo>
                    <a:pt x="322" y="484"/>
                    <a:pt x="324" y="483"/>
                    <a:pt x="325" y="482"/>
                  </a:cubicBezTo>
                  <a:cubicBezTo>
                    <a:pt x="326" y="480"/>
                    <a:pt x="326" y="478"/>
                    <a:pt x="324" y="47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155"/>
            <p:cNvSpPr/>
            <p:nvPr/>
          </p:nvSpPr>
          <p:spPr bwMode="auto">
            <a:xfrm>
              <a:off x="4892812" y="2616311"/>
              <a:ext cx="668338" cy="644525"/>
            </a:xfrm>
            <a:custGeom>
              <a:avLst/>
              <a:gdLst>
                <a:gd name="T0" fmla="*/ 300 w 425"/>
                <a:gd name="T1" fmla="*/ 400 h 410"/>
                <a:gd name="T2" fmla="*/ 237 w 425"/>
                <a:gd name="T3" fmla="*/ 345 h 410"/>
                <a:gd name="T4" fmla="*/ 216 w 425"/>
                <a:gd name="T5" fmla="*/ 314 h 410"/>
                <a:gd name="T6" fmla="*/ 217 w 425"/>
                <a:gd name="T7" fmla="*/ 317 h 410"/>
                <a:gd name="T8" fmla="*/ 357 w 425"/>
                <a:gd name="T9" fmla="*/ 379 h 410"/>
                <a:gd name="T10" fmla="*/ 183 w 425"/>
                <a:gd name="T11" fmla="*/ 276 h 410"/>
                <a:gd name="T12" fmla="*/ 331 w 425"/>
                <a:gd name="T13" fmla="*/ 360 h 410"/>
                <a:gd name="T14" fmla="*/ 158 w 425"/>
                <a:gd name="T15" fmla="*/ 245 h 410"/>
                <a:gd name="T16" fmla="*/ 158 w 425"/>
                <a:gd name="T17" fmla="*/ 249 h 410"/>
                <a:gd name="T18" fmla="*/ 356 w 425"/>
                <a:gd name="T19" fmla="*/ 357 h 410"/>
                <a:gd name="T20" fmla="*/ 133 w 425"/>
                <a:gd name="T21" fmla="*/ 203 h 410"/>
                <a:gd name="T22" fmla="*/ 131 w 425"/>
                <a:gd name="T23" fmla="*/ 209 h 410"/>
                <a:gd name="T24" fmla="*/ 129 w 425"/>
                <a:gd name="T25" fmla="*/ 209 h 410"/>
                <a:gd name="T26" fmla="*/ 109 w 425"/>
                <a:gd name="T27" fmla="*/ 179 h 410"/>
                <a:gd name="T28" fmla="*/ 97 w 425"/>
                <a:gd name="T29" fmla="*/ 153 h 410"/>
                <a:gd name="T30" fmla="*/ 94 w 425"/>
                <a:gd name="T31" fmla="*/ 154 h 410"/>
                <a:gd name="T32" fmla="*/ 94 w 425"/>
                <a:gd name="T33" fmla="*/ 155 h 410"/>
                <a:gd name="T34" fmla="*/ 78 w 425"/>
                <a:gd name="T35" fmla="*/ 130 h 410"/>
                <a:gd name="T36" fmla="*/ 76 w 425"/>
                <a:gd name="T37" fmla="*/ 130 h 410"/>
                <a:gd name="T38" fmla="*/ 303 w 425"/>
                <a:gd name="T39" fmla="*/ 247 h 410"/>
                <a:gd name="T40" fmla="*/ 43 w 425"/>
                <a:gd name="T41" fmla="*/ 73 h 410"/>
                <a:gd name="T42" fmla="*/ 41 w 425"/>
                <a:gd name="T43" fmla="*/ 76 h 410"/>
                <a:gd name="T44" fmla="*/ 341 w 425"/>
                <a:gd name="T45" fmla="*/ 245 h 410"/>
                <a:gd name="T46" fmla="*/ 34 w 425"/>
                <a:gd name="T47" fmla="*/ 56 h 410"/>
                <a:gd name="T48" fmla="*/ 35 w 425"/>
                <a:gd name="T49" fmla="*/ 57 h 410"/>
                <a:gd name="T50" fmla="*/ 134 w 425"/>
                <a:gd name="T51" fmla="*/ 97 h 410"/>
                <a:gd name="T52" fmla="*/ 25 w 425"/>
                <a:gd name="T53" fmla="*/ 31 h 410"/>
                <a:gd name="T54" fmla="*/ 277 w 425"/>
                <a:gd name="T55" fmla="*/ 156 h 410"/>
                <a:gd name="T56" fmla="*/ 291 w 425"/>
                <a:gd name="T57" fmla="*/ 187 h 410"/>
                <a:gd name="T58" fmla="*/ 17 w 425"/>
                <a:gd name="T59" fmla="*/ 31 h 410"/>
                <a:gd name="T60" fmla="*/ 320 w 425"/>
                <a:gd name="T61" fmla="*/ 218 h 410"/>
                <a:gd name="T62" fmla="*/ 33 w 425"/>
                <a:gd name="T63" fmla="*/ 52 h 410"/>
                <a:gd name="T64" fmla="*/ 336 w 425"/>
                <a:gd name="T65" fmla="*/ 246 h 410"/>
                <a:gd name="T66" fmla="*/ 336 w 425"/>
                <a:gd name="T67" fmla="*/ 242 h 410"/>
                <a:gd name="T68" fmla="*/ 131 w 425"/>
                <a:gd name="T69" fmla="*/ 121 h 410"/>
                <a:gd name="T70" fmla="*/ 356 w 425"/>
                <a:gd name="T71" fmla="*/ 269 h 410"/>
                <a:gd name="T72" fmla="*/ 141 w 425"/>
                <a:gd name="T73" fmla="*/ 145 h 410"/>
                <a:gd name="T74" fmla="*/ 377 w 425"/>
                <a:gd name="T75" fmla="*/ 304 h 410"/>
                <a:gd name="T76" fmla="*/ 232 w 425"/>
                <a:gd name="T77" fmla="*/ 211 h 410"/>
                <a:gd name="T78" fmla="*/ 392 w 425"/>
                <a:gd name="T79" fmla="*/ 326 h 410"/>
                <a:gd name="T80" fmla="*/ 397 w 425"/>
                <a:gd name="T81" fmla="*/ 322 h 410"/>
                <a:gd name="T82" fmla="*/ 175 w 425"/>
                <a:gd name="T83" fmla="*/ 213 h 410"/>
                <a:gd name="T84" fmla="*/ 421 w 425"/>
                <a:gd name="T85" fmla="*/ 355 h 410"/>
                <a:gd name="T86" fmla="*/ 418 w 425"/>
                <a:gd name="T87" fmla="*/ 376 h 410"/>
                <a:gd name="T88" fmla="*/ 421 w 425"/>
                <a:gd name="T89" fmla="*/ 374 h 410"/>
                <a:gd name="T90" fmla="*/ 165 w 425"/>
                <a:gd name="T91" fmla="*/ 221 h 410"/>
                <a:gd name="T92" fmla="*/ 373 w 425"/>
                <a:gd name="T93" fmla="*/ 357 h 410"/>
                <a:gd name="T94" fmla="*/ 405 w 425"/>
                <a:gd name="T95" fmla="*/ 377 h 410"/>
                <a:gd name="T96" fmla="*/ 403 w 425"/>
                <a:gd name="T97" fmla="*/ 374 h 410"/>
                <a:gd name="T98" fmla="*/ 157 w 425"/>
                <a:gd name="T99" fmla="*/ 242 h 410"/>
                <a:gd name="T100" fmla="*/ 384 w 425"/>
                <a:gd name="T101" fmla="*/ 389 h 410"/>
                <a:gd name="T102" fmla="*/ 387 w 425"/>
                <a:gd name="T103" fmla="*/ 389 h 410"/>
                <a:gd name="T104" fmla="*/ 350 w 425"/>
                <a:gd name="T105" fmla="*/ 363 h 410"/>
                <a:gd name="T106" fmla="*/ 364 w 425"/>
                <a:gd name="T107" fmla="*/ 392 h 410"/>
                <a:gd name="T108" fmla="*/ 367 w 425"/>
                <a:gd name="T109" fmla="*/ 391 h 410"/>
                <a:gd name="T110" fmla="*/ 247 w 425"/>
                <a:gd name="T111" fmla="*/ 340 h 410"/>
                <a:gd name="T112" fmla="*/ 345 w 425"/>
                <a:gd name="T113" fmla="*/ 397 h 410"/>
                <a:gd name="T114" fmla="*/ 333 w 425"/>
                <a:gd name="T115" fmla="*/ 404 h 410"/>
                <a:gd name="T116" fmla="*/ 336 w 425"/>
                <a:gd name="T117" fmla="*/ 403 h 410"/>
                <a:gd name="T118" fmla="*/ 336 w 425"/>
                <a:gd name="T119" fmla="*/ 399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5" h="410">
                  <a:moveTo>
                    <a:pt x="315" y="403"/>
                  </a:moveTo>
                  <a:cubicBezTo>
                    <a:pt x="301" y="395"/>
                    <a:pt x="301" y="395"/>
                    <a:pt x="301" y="395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302" y="400"/>
                    <a:pt x="302" y="400"/>
                    <a:pt x="302" y="400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1" y="401"/>
                    <a:pt x="302" y="401"/>
                    <a:pt x="302" y="400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301" y="401"/>
                    <a:pt x="301" y="401"/>
                    <a:pt x="301" y="401"/>
                  </a:cubicBezTo>
                  <a:cubicBezTo>
                    <a:pt x="300" y="398"/>
                    <a:pt x="300" y="398"/>
                    <a:pt x="300" y="398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1" y="401"/>
                  </a:cubicBezTo>
                  <a:cubicBezTo>
                    <a:pt x="300" y="398"/>
                    <a:pt x="300" y="398"/>
                    <a:pt x="300" y="398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0"/>
                    <a:pt x="300" y="400"/>
                    <a:pt x="300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0"/>
                    <a:pt x="300" y="400"/>
                    <a:pt x="300" y="400"/>
                  </a:cubicBezTo>
                  <a:cubicBezTo>
                    <a:pt x="300" y="401"/>
                    <a:pt x="300" y="401"/>
                    <a:pt x="300" y="401"/>
                  </a:cubicBezTo>
                  <a:cubicBezTo>
                    <a:pt x="300" y="401"/>
                    <a:pt x="301" y="401"/>
                    <a:pt x="302" y="401"/>
                  </a:cubicBezTo>
                  <a:cubicBezTo>
                    <a:pt x="306" y="402"/>
                    <a:pt x="314" y="403"/>
                    <a:pt x="321" y="404"/>
                  </a:cubicBezTo>
                  <a:cubicBezTo>
                    <a:pt x="325" y="405"/>
                    <a:pt x="328" y="405"/>
                    <a:pt x="331" y="406"/>
                  </a:cubicBezTo>
                  <a:cubicBezTo>
                    <a:pt x="332" y="406"/>
                    <a:pt x="333" y="406"/>
                    <a:pt x="334" y="406"/>
                  </a:cubicBezTo>
                  <a:cubicBezTo>
                    <a:pt x="335" y="406"/>
                    <a:pt x="336" y="406"/>
                    <a:pt x="336" y="406"/>
                  </a:cubicBezTo>
                  <a:cubicBezTo>
                    <a:pt x="337" y="406"/>
                    <a:pt x="337" y="406"/>
                    <a:pt x="337" y="406"/>
                  </a:cubicBezTo>
                  <a:cubicBezTo>
                    <a:pt x="338" y="406"/>
                    <a:pt x="338" y="406"/>
                    <a:pt x="338" y="406"/>
                  </a:cubicBezTo>
                  <a:cubicBezTo>
                    <a:pt x="338" y="406"/>
                    <a:pt x="339" y="406"/>
                    <a:pt x="339" y="405"/>
                  </a:cubicBezTo>
                  <a:cubicBezTo>
                    <a:pt x="340" y="405"/>
                    <a:pt x="340" y="405"/>
                    <a:pt x="340" y="405"/>
                  </a:cubicBezTo>
                  <a:cubicBezTo>
                    <a:pt x="340" y="404"/>
                    <a:pt x="340" y="403"/>
                    <a:pt x="340" y="403"/>
                  </a:cubicBezTo>
                  <a:cubicBezTo>
                    <a:pt x="340" y="402"/>
                    <a:pt x="340" y="401"/>
                    <a:pt x="340" y="401"/>
                  </a:cubicBezTo>
                  <a:cubicBezTo>
                    <a:pt x="339" y="400"/>
                    <a:pt x="339" y="400"/>
                    <a:pt x="338" y="399"/>
                  </a:cubicBezTo>
                  <a:cubicBezTo>
                    <a:pt x="338" y="399"/>
                    <a:pt x="337" y="398"/>
                    <a:pt x="336" y="397"/>
                  </a:cubicBezTo>
                  <a:cubicBezTo>
                    <a:pt x="331" y="394"/>
                    <a:pt x="323" y="389"/>
                    <a:pt x="313" y="382"/>
                  </a:cubicBezTo>
                  <a:cubicBezTo>
                    <a:pt x="284" y="364"/>
                    <a:pt x="240" y="338"/>
                    <a:pt x="240" y="338"/>
                  </a:cubicBezTo>
                  <a:cubicBezTo>
                    <a:pt x="238" y="342"/>
                    <a:pt x="238" y="342"/>
                    <a:pt x="238" y="342"/>
                  </a:cubicBezTo>
                  <a:cubicBezTo>
                    <a:pt x="237" y="345"/>
                    <a:pt x="237" y="345"/>
                    <a:pt x="237" y="345"/>
                  </a:cubicBezTo>
                  <a:cubicBezTo>
                    <a:pt x="347" y="401"/>
                    <a:pt x="347" y="401"/>
                    <a:pt x="347" y="401"/>
                  </a:cubicBezTo>
                  <a:cubicBezTo>
                    <a:pt x="349" y="401"/>
                    <a:pt x="351" y="401"/>
                    <a:pt x="352" y="399"/>
                  </a:cubicBezTo>
                  <a:cubicBezTo>
                    <a:pt x="352" y="399"/>
                    <a:pt x="352" y="398"/>
                    <a:pt x="352" y="397"/>
                  </a:cubicBezTo>
                  <a:cubicBezTo>
                    <a:pt x="352" y="397"/>
                    <a:pt x="352" y="396"/>
                    <a:pt x="352" y="396"/>
                  </a:cubicBezTo>
                  <a:cubicBezTo>
                    <a:pt x="352" y="395"/>
                    <a:pt x="351" y="395"/>
                    <a:pt x="351" y="395"/>
                  </a:cubicBezTo>
                  <a:cubicBezTo>
                    <a:pt x="351" y="394"/>
                    <a:pt x="351" y="394"/>
                    <a:pt x="351" y="394"/>
                  </a:cubicBezTo>
                  <a:cubicBezTo>
                    <a:pt x="350" y="394"/>
                    <a:pt x="349" y="393"/>
                    <a:pt x="348" y="392"/>
                  </a:cubicBezTo>
                  <a:cubicBezTo>
                    <a:pt x="338" y="386"/>
                    <a:pt x="305" y="367"/>
                    <a:pt x="275" y="349"/>
                  </a:cubicBezTo>
                  <a:cubicBezTo>
                    <a:pt x="260" y="340"/>
                    <a:pt x="246" y="331"/>
                    <a:pt x="235" y="324"/>
                  </a:cubicBezTo>
                  <a:cubicBezTo>
                    <a:pt x="230" y="321"/>
                    <a:pt x="225" y="318"/>
                    <a:pt x="222" y="316"/>
                  </a:cubicBezTo>
                  <a:cubicBezTo>
                    <a:pt x="221" y="315"/>
                    <a:pt x="220" y="314"/>
                    <a:pt x="219" y="313"/>
                  </a:cubicBezTo>
                  <a:cubicBezTo>
                    <a:pt x="218" y="313"/>
                    <a:pt x="218" y="313"/>
                    <a:pt x="218" y="313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313"/>
                    <a:pt x="219" y="313"/>
                    <a:pt x="219" y="313"/>
                  </a:cubicBezTo>
                  <a:cubicBezTo>
                    <a:pt x="218" y="313"/>
                    <a:pt x="218" y="313"/>
                    <a:pt x="218" y="313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313"/>
                    <a:pt x="219" y="313"/>
                    <a:pt x="219" y="313"/>
                  </a:cubicBezTo>
                  <a:cubicBezTo>
                    <a:pt x="216" y="314"/>
                    <a:pt x="216" y="314"/>
                    <a:pt x="216" y="314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9" y="313"/>
                    <a:pt x="219" y="313"/>
                    <a:pt x="219" y="313"/>
                  </a:cubicBezTo>
                  <a:cubicBezTo>
                    <a:pt x="216" y="314"/>
                    <a:pt x="216" y="314"/>
                    <a:pt x="216" y="314"/>
                  </a:cubicBezTo>
                  <a:cubicBezTo>
                    <a:pt x="219" y="314"/>
                    <a:pt x="219" y="314"/>
                    <a:pt x="219" y="314"/>
                  </a:cubicBezTo>
                  <a:cubicBezTo>
                    <a:pt x="216" y="314"/>
                    <a:pt x="216" y="314"/>
                    <a:pt x="216" y="314"/>
                  </a:cubicBezTo>
                  <a:cubicBezTo>
                    <a:pt x="218" y="316"/>
                    <a:pt x="218" y="316"/>
                    <a:pt x="218" y="316"/>
                  </a:cubicBezTo>
                  <a:cubicBezTo>
                    <a:pt x="219" y="315"/>
                    <a:pt x="219" y="315"/>
                    <a:pt x="219" y="314"/>
                  </a:cubicBezTo>
                  <a:cubicBezTo>
                    <a:pt x="216" y="314"/>
                    <a:pt x="216" y="314"/>
                    <a:pt x="216" y="314"/>
                  </a:cubicBezTo>
                  <a:cubicBezTo>
                    <a:pt x="218" y="316"/>
                    <a:pt x="218" y="316"/>
                    <a:pt x="218" y="316"/>
                  </a:cubicBezTo>
                  <a:cubicBezTo>
                    <a:pt x="218" y="316"/>
                    <a:pt x="218" y="316"/>
                    <a:pt x="218" y="316"/>
                  </a:cubicBezTo>
                  <a:cubicBezTo>
                    <a:pt x="215" y="314"/>
                    <a:pt x="215" y="314"/>
                    <a:pt x="215" y="314"/>
                  </a:cubicBezTo>
                  <a:cubicBezTo>
                    <a:pt x="217" y="317"/>
                    <a:pt x="217" y="317"/>
                    <a:pt x="217" y="317"/>
                  </a:cubicBezTo>
                  <a:cubicBezTo>
                    <a:pt x="217" y="317"/>
                    <a:pt x="218" y="317"/>
                    <a:pt x="218" y="316"/>
                  </a:cubicBezTo>
                  <a:cubicBezTo>
                    <a:pt x="215" y="314"/>
                    <a:pt x="215" y="314"/>
                    <a:pt x="215" y="314"/>
                  </a:cubicBezTo>
                  <a:cubicBezTo>
                    <a:pt x="217" y="317"/>
                    <a:pt x="217" y="317"/>
                    <a:pt x="217" y="317"/>
                  </a:cubicBezTo>
                  <a:cubicBezTo>
                    <a:pt x="216" y="314"/>
                    <a:pt x="216" y="314"/>
                    <a:pt x="216" y="314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8"/>
                    <a:pt x="216" y="318"/>
                    <a:pt x="217" y="317"/>
                  </a:cubicBezTo>
                  <a:cubicBezTo>
                    <a:pt x="216" y="314"/>
                    <a:pt x="216" y="314"/>
                    <a:pt x="216" y="314"/>
                  </a:cubicBezTo>
                  <a:cubicBezTo>
                    <a:pt x="216" y="318"/>
                    <a:pt x="216" y="318"/>
                    <a:pt x="216" y="318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5" y="318"/>
                    <a:pt x="215" y="318"/>
                    <a:pt x="215" y="318"/>
                  </a:cubicBezTo>
                  <a:cubicBezTo>
                    <a:pt x="215" y="318"/>
                    <a:pt x="215" y="318"/>
                    <a:pt x="216" y="318"/>
                  </a:cubicBezTo>
                  <a:cubicBezTo>
                    <a:pt x="216" y="315"/>
                    <a:pt x="216" y="315"/>
                    <a:pt x="216" y="315"/>
                  </a:cubicBezTo>
                  <a:cubicBezTo>
                    <a:pt x="215" y="318"/>
                    <a:pt x="215" y="318"/>
                    <a:pt x="215" y="318"/>
                  </a:cubicBezTo>
                  <a:cubicBezTo>
                    <a:pt x="215" y="318"/>
                    <a:pt x="216" y="318"/>
                    <a:pt x="218" y="319"/>
                  </a:cubicBezTo>
                  <a:cubicBezTo>
                    <a:pt x="223" y="321"/>
                    <a:pt x="236" y="327"/>
                    <a:pt x="251" y="335"/>
                  </a:cubicBezTo>
                  <a:cubicBezTo>
                    <a:pt x="274" y="347"/>
                    <a:pt x="303" y="362"/>
                    <a:pt x="327" y="374"/>
                  </a:cubicBezTo>
                  <a:cubicBezTo>
                    <a:pt x="338" y="380"/>
                    <a:pt x="349" y="386"/>
                    <a:pt x="356" y="390"/>
                  </a:cubicBezTo>
                  <a:cubicBezTo>
                    <a:pt x="364" y="393"/>
                    <a:pt x="368" y="396"/>
                    <a:pt x="368" y="396"/>
                  </a:cubicBezTo>
                  <a:cubicBezTo>
                    <a:pt x="370" y="397"/>
                    <a:pt x="372" y="396"/>
                    <a:pt x="373" y="394"/>
                  </a:cubicBezTo>
                  <a:cubicBezTo>
                    <a:pt x="373" y="394"/>
                    <a:pt x="373" y="393"/>
                    <a:pt x="373" y="393"/>
                  </a:cubicBezTo>
                  <a:cubicBezTo>
                    <a:pt x="373" y="392"/>
                    <a:pt x="373" y="391"/>
                    <a:pt x="373" y="391"/>
                  </a:cubicBezTo>
                  <a:cubicBezTo>
                    <a:pt x="373" y="390"/>
                    <a:pt x="372" y="390"/>
                    <a:pt x="372" y="390"/>
                  </a:cubicBezTo>
                  <a:cubicBezTo>
                    <a:pt x="371" y="389"/>
                    <a:pt x="371" y="389"/>
                    <a:pt x="370" y="388"/>
                  </a:cubicBezTo>
                  <a:cubicBezTo>
                    <a:pt x="368" y="386"/>
                    <a:pt x="363" y="383"/>
                    <a:pt x="357" y="379"/>
                  </a:cubicBezTo>
                  <a:cubicBezTo>
                    <a:pt x="335" y="365"/>
                    <a:pt x="292" y="340"/>
                    <a:pt x="254" y="318"/>
                  </a:cubicBezTo>
                  <a:cubicBezTo>
                    <a:pt x="235" y="307"/>
                    <a:pt x="218" y="296"/>
                    <a:pt x="205" y="288"/>
                  </a:cubicBezTo>
                  <a:cubicBezTo>
                    <a:pt x="199" y="284"/>
                    <a:pt x="194" y="281"/>
                    <a:pt x="190" y="278"/>
                  </a:cubicBezTo>
                  <a:cubicBezTo>
                    <a:pt x="189" y="277"/>
                    <a:pt x="187" y="276"/>
                    <a:pt x="187" y="275"/>
                  </a:cubicBezTo>
                  <a:cubicBezTo>
                    <a:pt x="186" y="275"/>
                    <a:pt x="186" y="275"/>
                    <a:pt x="186" y="275"/>
                  </a:cubicBezTo>
                  <a:cubicBezTo>
                    <a:pt x="186" y="275"/>
                    <a:pt x="186" y="275"/>
                    <a:pt x="186" y="275"/>
                  </a:cubicBezTo>
                  <a:cubicBezTo>
                    <a:pt x="184" y="276"/>
                    <a:pt x="184" y="276"/>
                    <a:pt x="184" y="276"/>
                  </a:cubicBezTo>
                  <a:cubicBezTo>
                    <a:pt x="186" y="276"/>
                    <a:pt x="186" y="276"/>
                    <a:pt x="186" y="276"/>
                  </a:cubicBezTo>
                  <a:cubicBezTo>
                    <a:pt x="186" y="275"/>
                    <a:pt x="186" y="275"/>
                    <a:pt x="186" y="275"/>
                  </a:cubicBezTo>
                  <a:cubicBezTo>
                    <a:pt x="184" y="276"/>
                    <a:pt x="184" y="276"/>
                    <a:pt x="184" y="276"/>
                  </a:cubicBezTo>
                  <a:cubicBezTo>
                    <a:pt x="186" y="276"/>
                    <a:pt x="186" y="276"/>
                    <a:pt x="186" y="276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6" y="278"/>
                    <a:pt x="186" y="278"/>
                    <a:pt x="186" y="278"/>
                  </a:cubicBezTo>
                  <a:cubicBezTo>
                    <a:pt x="186" y="277"/>
                    <a:pt x="186" y="276"/>
                    <a:pt x="186" y="276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6" y="278"/>
                    <a:pt x="186" y="278"/>
                    <a:pt x="186" y="278"/>
                  </a:cubicBezTo>
                  <a:cubicBezTo>
                    <a:pt x="186" y="278"/>
                    <a:pt x="186" y="278"/>
                    <a:pt x="186" y="278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4" y="279"/>
                    <a:pt x="184" y="279"/>
                    <a:pt x="184" y="279"/>
                  </a:cubicBezTo>
                  <a:cubicBezTo>
                    <a:pt x="184" y="279"/>
                    <a:pt x="185" y="278"/>
                    <a:pt x="186" y="278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4" y="279"/>
                    <a:pt x="184" y="279"/>
                    <a:pt x="184" y="279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3" y="279"/>
                    <a:pt x="183" y="279"/>
                    <a:pt x="183" y="279"/>
                  </a:cubicBezTo>
                  <a:cubicBezTo>
                    <a:pt x="183" y="279"/>
                    <a:pt x="184" y="279"/>
                    <a:pt x="184" y="279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3" y="279"/>
                    <a:pt x="183" y="279"/>
                    <a:pt x="183" y="279"/>
                  </a:cubicBezTo>
                  <a:cubicBezTo>
                    <a:pt x="183" y="278"/>
                    <a:pt x="183" y="278"/>
                    <a:pt x="183" y="278"/>
                  </a:cubicBezTo>
                  <a:cubicBezTo>
                    <a:pt x="183" y="279"/>
                    <a:pt x="183" y="279"/>
                    <a:pt x="183" y="279"/>
                  </a:cubicBezTo>
                  <a:cubicBezTo>
                    <a:pt x="183" y="279"/>
                    <a:pt x="183" y="279"/>
                    <a:pt x="183" y="279"/>
                  </a:cubicBezTo>
                  <a:cubicBezTo>
                    <a:pt x="183" y="278"/>
                    <a:pt x="183" y="278"/>
                    <a:pt x="183" y="278"/>
                  </a:cubicBezTo>
                  <a:cubicBezTo>
                    <a:pt x="183" y="279"/>
                    <a:pt x="183" y="279"/>
                    <a:pt x="183" y="279"/>
                  </a:cubicBezTo>
                  <a:cubicBezTo>
                    <a:pt x="183" y="279"/>
                    <a:pt x="183" y="279"/>
                    <a:pt x="183" y="279"/>
                  </a:cubicBezTo>
                  <a:cubicBezTo>
                    <a:pt x="183" y="279"/>
                    <a:pt x="185" y="280"/>
                    <a:pt x="187" y="281"/>
                  </a:cubicBezTo>
                  <a:cubicBezTo>
                    <a:pt x="195" y="284"/>
                    <a:pt x="212" y="293"/>
                    <a:pt x="232" y="304"/>
                  </a:cubicBezTo>
                  <a:cubicBezTo>
                    <a:pt x="262" y="321"/>
                    <a:pt x="300" y="343"/>
                    <a:pt x="331" y="360"/>
                  </a:cubicBezTo>
                  <a:cubicBezTo>
                    <a:pt x="346" y="369"/>
                    <a:pt x="360" y="377"/>
                    <a:pt x="370" y="383"/>
                  </a:cubicBezTo>
                  <a:cubicBezTo>
                    <a:pt x="375" y="386"/>
                    <a:pt x="378" y="388"/>
                    <a:pt x="381" y="389"/>
                  </a:cubicBezTo>
                  <a:cubicBezTo>
                    <a:pt x="383" y="390"/>
                    <a:pt x="384" y="391"/>
                    <a:pt x="385" y="391"/>
                  </a:cubicBezTo>
                  <a:cubicBezTo>
                    <a:pt x="385" y="391"/>
                    <a:pt x="385" y="392"/>
                    <a:pt x="386" y="392"/>
                  </a:cubicBezTo>
                  <a:cubicBezTo>
                    <a:pt x="386" y="392"/>
                    <a:pt x="386" y="392"/>
                    <a:pt x="386" y="392"/>
                  </a:cubicBezTo>
                  <a:cubicBezTo>
                    <a:pt x="386" y="392"/>
                    <a:pt x="386" y="392"/>
                    <a:pt x="386" y="392"/>
                  </a:cubicBezTo>
                  <a:cubicBezTo>
                    <a:pt x="387" y="392"/>
                    <a:pt x="387" y="392"/>
                    <a:pt x="387" y="392"/>
                  </a:cubicBezTo>
                  <a:cubicBezTo>
                    <a:pt x="387" y="392"/>
                    <a:pt x="387" y="392"/>
                    <a:pt x="387" y="392"/>
                  </a:cubicBezTo>
                  <a:cubicBezTo>
                    <a:pt x="388" y="392"/>
                    <a:pt x="388" y="392"/>
                    <a:pt x="388" y="392"/>
                  </a:cubicBezTo>
                  <a:cubicBezTo>
                    <a:pt x="389" y="392"/>
                    <a:pt x="389" y="392"/>
                    <a:pt x="390" y="391"/>
                  </a:cubicBezTo>
                  <a:cubicBezTo>
                    <a:pt x="390" y="391"/>
                    <a:pt x="390" y="391"/>
                    <a:pt x="390" y="390"/>
                  </a:cubicBezTo>
                  <a:cubicBezTo>
                    <a:pt x="391" y="390"/>
                    <a:pt x="391" y="389"/>
                    <a:pt x="391" y="388"/>
                  </a:cubicBezTo>
                  <a:cubicBezTo>
                    <a:pt x="391" y="387"/>
                    <a:pt x="391" y="387"/>
                    <a:pt x="391" y="386"/>
                  </a:cubicBezTo>
                  <a:cubicBezTo>
                    <a:pt x="390" y="385"/>
                    <a:pt x="389" y="384"/>
                    <a:pt x="389" y="384"/>
                  </a:cubicBezTo>
                  <a:cubicBezTo>
                    <a:pt x="387" y="382"/>
                    <a:pt x="385" y="381"/>
                    <a:pt x="383" y="379"/>
                  </a:cubicBezTo>
                  <a:cubicBezTo>
                    <a:pt x="373" y="371"/>
                    <a:pt x="354" y="359"/>
                    <a:pt x="331" y="345"/>
                  </a:cubicBezTo>
                  <a:cubicBezTo>
                    <a:pt x="263" y="302"/>
                    <a:pt x="160" y="242"/>
                    <a:pt x="160" y="242"/>
                  </a:cubicBezTo>
                  <a:cubicBezTo>
                    <a:pt x="158" y="245"/>
                    <a:pt x="158" y="245"/>
                    <a:pt x="158" y="245"/>
                  </a:cubicBezTo>
                  <a:cubicBezTo>
                    <a:pt x="161" y="247"/>
                    <a:pt x="161" y="247"/>
                    <a:pt x="161" y="247"/>
                  </a:cubicBezTo>
                  <a:cubicBezTo>
                    <a:pt x="158" y="245"/>
                    <a:pt x="158" y="245"/>
                    <a:pt x="158" y="245"/>
                  </a:cubicBezTo>
                  <a:cubicBezTo>
                    <a:pt x="159" y="249"/>
                    <a:pt x="159" y="249"/>
                    <a:pt x="159" y="249"/>
                  </a:cubicBezTo>
                  <a:cubicBezTo>
                    <a:pt x="160" y="248"/>
                    <a:pt x="161" y="248"/>
                    <a:pt x="161" y="247"/>
                  </a:cubicBezTo>
                  <a:cubicBezTo>
                    <a:pt x="158" y="245"/>
                    <a:pt x="158" y="245"/>
                    <a:pt x="158" y="245"/>
                  </a:cubicBezTo>
                  <a:cubicBezTo>
                    <a:pt x="159" y="249"/>
                    <a:pt x="159" y="249"/>
                    <a:pt x="159" y="249"/>
                  </a:cubicBezTo>
                  <a:cubicBezTo>
                    <a:pt x="158" y="246"/>
                    <a:pt x="158" y="246"/>
                    <a:pt x="158" y="246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9" y="249"/>
                    <a:pt x="159" y="249"/>
                    <a:pt x="159" y="249"/>
                  </a:cubicBezTo>
                  <a:cubicBezTo>
                    <a:pt x="158" y="246"/>
                    <a:pt x="158" y="246"/>
                    <a:pt x="158" y="246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7"/>
                    <a:pt x="158" y="247"/>
                    <a:pt x="158" y="247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7"/>
                    <a:pt x="158" y="247"/>
                    <a:pt x="158" y="247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8"/>
                    <a:pt x="158" y="248"/>
                    <a:pt x="158" y="248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8"/>
                    <a:pt x="158" y="248"/>
                    <a:pt x="158" y="248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9"/>
                    <a:pt x="159" y="249"/>
                    <a:pt x="159" y="249"/>
                  </a:cubicBezTo>
                  <a:cubicBezTo>
                    <a:pt x="162" y="250"/>
                    <a:pt x="169" y="254"/>
                    <a:pt x="177" y="258"/>
                  </a:cubicBezTo>
                  <a:cubicBezTo>
                    <a:pt x="206" y="274"/>
                    <a:pt x="261" y="307"/>
                    <a:pt x="309" y="335"/>
                  </a:cubicBezTo>
                  <a:cubicBezTo>
                    <a:pt x="333" y="350"/>
                    <a:pt x="356" y="363"/>
                    <a:pt x="372" y="373"/>
                  </a:cubicBezTo>
                  <a:cubicBezTo>
                    <a:pt x="380" y="377"/>
                    <a:pt x="386" y="381"/>
                    <a:pt x="391" y="384"/>
                  </a:cubicBezTo>
                  <a:cubicBezTo>
                    <a:pt x="396" y="387"/>
                    <a:pt x="398" y="388"/>
                    <a:pt x="398" y="388"/>
                  </a:cubicBezTo>
                  <a:cubicBezTo>
                    <a:pt x="400" y="389"/>
                    <a:pt x="402" y="389"/>
                    <a:pt x="403" y="387"/>
                  </a:cubicBezTo>
                  <a:cubicBezTo>
                    <a:pt x="404" y="386"/>
                    <a:pt x="404" y="383"/>
                    <a:pt x="402" y="382"/>
                  </a:cubicBezTo>
                  <a:cubicBezTo>
                    <a:pt x="145" y="222"/>
                    <a:pt x="145" y="222"/>
                    <a:pt x="145" y="222"/>
                  </a:cubicBezTo>
                  <a:cubicBezTo>
                    <a:pt x="144" y="221"/>
                    <a:pt x="143" y="221"/>
                    <a:pt x="142" y="221"/>
                  </a:cubicBezTo>
                  <a:cubicBezTo>
                    <a:pt x="141" y="221"/>
                    <a:pt x="141" y="222"/>
                    <a:pt x="140" y="223"/>
                  </a:cubicBezTo>
                  <a:cubicBezTo>
                    <a:pt x="139" y="224"/>
                    <a:pt x="139" y="225"/>
                    <a:pt x="140" y="226"/>
                  </a:cubicBezTo>
                  <a:cubicBezTo>
                    <a:pt x="140" y="226"/>
                    <a:pt x="140" y="227"/>
                    <a:pt x="141" y="228"/>
                  </a:cubicBezTo>
                  <a:cubicBezTo>
                    <a:pt x="141" y="228"/>
                    <a:pt x="203" y="266"/>
                    <a:pt x="267" y="304"/>
                  </a:cubicBezTo>
                  <a:cubicBezTo>
                    <a:pt x="298" y="323"/>
                    <a:pt x="331" y="342"/>
                    <a:pt x="356" y="357"/>
                  </a:cubicBezTo>
                  <a:cubicBezTo>
                    <a:pt x="369" y="364"/>
                    <a:pt x="380" y="370"/>
                    <a:pt x="388" y="374"/>
                  </a:cubicBezTo>
                  <a:cubicBezTo>
                    <a:pt x="392" y="376"/>
                    <a:pt x="395" y="378"/>
                    <a:pt x="398" y="379"/>
                  </a:cubicBezTo>
                  <a:cubicBezTo>
                    <a:pt x="399" y="380"/>
                    <a:pt x="401" y="380"/>
                    <a:pt x="402" y="381"/>
                  </a:cubicBezTo>
                  <a:cubicBezTo>
                    <a:pt x="403" y="381"/>
                    <a:pt x="404" y="381"/>
                    <a:pt x="405" y="381"/>
                  </a:cubicBezTo>
                  <a:cubicBezTo>
                    <a:pt x="405" y="381"/>
                    <a:pt x="406" y="381"/>
                    <a:pt x="406" y="381"/>
                  </a:cubicBezTo>
                  <a:cubicBezTo>
                    <a:pt x="407" y="381"/>
                    <a:pt x="408" y="380"/>
                    <a:pt x="408" y="379"/>
                  </a:cubicBezTo>
                  <a:cubicBezTo>
                    <a:pt x="408" y="379"/>
                    <a:pt x="408" y="379"/>
                    <a:pt x="408" y="379"/>
                  </a:cubicBezTo>
                  <a:cubicBezTo>
                    <a:pt x="409" y="379"/>
                    <a:pt x="409" y="378"/>
                    <a:pt x="409" y="377"/>
                  </a:cubicBezTo>
                  <a:cubicBezTo>
                    <a:pt x="409" y="376"/>
                    <a:pt x="409" y="375"/>
                    <a:pt x="408" y="375"/>
                  </a:cubicBezTo>
                  <a:cubicBezTo>
                    <a:pt x="408" y="374"/>
                    <a:pt x="407" y="373"/>
                    <a:pt x="406" y="372"/>
                  </a:cubicBezTo>
                  <a:cubicBezTo>
                    <a:pt x="405" y="370"/>
                    <a:pt x="402" y="369"/>
                    <a:pt x="399" y="366"/>
                  </a:cubicBezTo>
                  <a:cubicBezTo>
                    <a:pt x="387" y="357"/>
                    <a:pt x="365" y="343"/>
                    <a:pt x="337" y="326"/>
                  </a:cubicBezTo>
                  <a:cubicBezTo>
                    <a:pt x="297" y="302"/>
                    <a:pt x="245" y="271"/>
                    <a:pt x="204" y="247"/>
                  </a:cubicBezTo>
                  <a:cubicBezTo>
                    <a:pt x="183" y="235"/>
                    <a:pt x="165" y="224"/>
                    <a:pt x="153" y="216"/>
                  </a:cubicBezTo>
                  <a:cubicBezTo>
                    <a:pt x="146" y="212"/>
                    <a:pt x="141" y="209"/>
                    <a:pt x="138" y="207"/>
                  </a:cubicBezTo>
                  <a:cubicBezTo>
                    <a:pt x="136" y="205"/>
                    <a:pt x="135" y="205"/>
                    <a:pt x="134" y="204"/>
                  </a:cubicBezTo>
                  <a:cubicBezTo>
                    <a:pt x="133" y="204"/>
                    <a:pt x="133" y="203"/>
                    <a:pt x="133" y="203"/>
                  </a:cubicBezTo>
                  <a:cubicBezTo>
                    <a:pt x="133" y="203"/>
                    <a:pt x="133" y="203"/>
                    <a:pt x="133" y="203"/>
                  </a:cubicBezTo>
                  <a:cubicBezTo>
                    <a:pt x="132" y="205"/>
                    <a:pt x="132" y="205"/>
                    <a:pt x="132" y="205"/>
                  </a:cubicBezTo>
                  <a:cubicBezTo>
                    <a:pt x="133" y="204"/>
                    <a:pt x="133" y="204"/>
                    <a:pt x="133" y="204"/>
                  </a:cubicBezTo>
                  <a:cubicBezTo>
                    <a:pt x="133" y="203"/>
                    <a:pt x="133" y="203"/>
                    <a:pt x="133" y="203"/>
                  </a:cubicBezTo>
                  <a:cubicBezTo>
                    <a:pt x="132" y="205"/>
                    <a:pt x="132" y="205"/>
                    <a:pt x="132" y="205"/>
                  </a:cubicBezTo>
                  <a:cubicBezTo>
                    <a:pt x="133" y="204"/>
                    <a:pt x="133" y="204"/>
                    <a:pt x="133" y="204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4" y="205"/>
                    <a:pt x="134" y="205"/>
                    <a:pt x="134" y="205"/>
                  </a:cubicBezTo>
                  <a:cubicBezTo>
                    <a:pt x="134" y="204"/>
                    <a:pt x="133" y="204"/>
                    <a:pt x="133" y="204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4" y="205"/>
                    <a:pt x="134" y="205"/>
                    <a:pt x="134" y="205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3" y="207"/>
                    <a:pt x="133" y="207"/>
                    <a:pt x="133" y="207"/>
                  </a:cubicBezTo>
                  <a:cubicBezTo>
                    <a:pt x="134" y="207"/>
                    <a:pt x="134" y="206"/>
                    <a:pt x="134" y="205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3" y="207"/>
                    <a:pt x="133" y="207"/>
                    <a:pt x="133" y="207"/>
                  </a:cubicBezTo>
                  <a:cubicBezTo>
                    <a:pt x="133" y="207"/>
                    <a:pt x="133" y="207"/>
                    <a:pt x="133" y="207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1" y="209"/>
                    <a:pt x="131" y="209"/>
                    <a:pt x="131" y="209"/>
                  </a:cubicBezTo>
                  <a:cubicBezTo>
                    <a:pt x="132" y="208"/>
                    <a:pt x="133" y="208"/>
                    <a:pt x="133" y="207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1" y="209"/>
                    <a:pt x="131" y="209"/>
                    <a:pt x="131" y="209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0" y="209"/>
                    <a:pt x="130" y="209"/>
                    <a:pt x="130" y="209"/>
                  </a:cubicBezTo>
                  <a:cubicBezTo>
                    <a:pt x="130" y="209"/>
                    <a:pt x="131" y="209"/>
                    <a:pt x="131" y="209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0" y="209"/>
                    <a:pt x="130" y="209"/>
                    <a:pt x="130" y="209"/>
                  </a:cubicBezTo>
                  <a:cubicBezTo>
                    <a:pt x="130" y="206"/>
                    <a:pt x="130" y="206"/>
                    <a:pt x="130" y="206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29" y="209"/>
                    <a:pt x="130" y="209"/>
                    <a:pt x="130" y="209"/>
                  </a:cubicBezTo>
                  <a:cubicBezTo>
                    <a:pt x="130" y="206"/>
                    <a:pt x="130" y="206"/>
                    <a:pt x="130" y="206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7"/>
                    <a:pt x="130" y="207"/>
                    <a:pt x="130" y="207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7"/>
                    <a:pt x="130" y="207"/>
                    <a:pt x="130" y="207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29" y="209"/>
                    <a:pt x="130" y="209"/>
                    <a:pt x="130" y="209"/>
                  </a:cubicBezTo>
                  <a:cubicBezTo>
                    <a:pt x="136" y="213"/>
                    <a:pt x="157" y="225"/>
                    <a:pt x="184" y="241"/>
                  </a:cubicBezTo>
                  <a:cubicBezTo>
                    <a:pt x="225" y="266"/>
                    <a:pt x="282" y="300"/>
                    <a:pt x="330" y="328"/>
                  </a:cubicBezTo>
                  <a:cubicBezTo>
                    <a:pt x="354" y="342"/>
                    <a:pt x="375" y="354"/>
                    <a:pt x="391" y="363"/>
                  </a:cubicBezTo>
                  <a:cubicBezTo>
                    <a:pt x="399" y="368"/>
                    <a:pt x="406" y="371"/>
                    <a:pt x="411" y="374"/>
                  </a:cubicBezTo>
                  <a:cubicBezTo>
                    <a:pt x="413" y="375"/>
                    <a:pt x="415" y="376"/>
                    <a:pt x="417" y="377"/>
                  </a:cubicBezTo>
                  <a:cubicBezTo>
                    <a:pt x="417" y="377"/>
                    <a:pt x="418" y="377"/>
                    <a:pt x="419" y="378"/>
                  </a:cubicBezTo>
                  <a:cubicBezTo>
                    <a:pt x="419" y="378"/>
                    <a:pt x="420" y="378"/>
                    <a:pt x="421" y="378"/>
                  </a:cubicBezTo>
                  <a:cubicBezTo>
                    <a:pt x="421" y="378"/>
                    <a:pt x="422" y="378"/>
                    <a:pt x="422" y="378"/>
                  </a:cubicBezTo>
                  <a:cubicBezTo>
                    <a:pt x="423" y="378"/>
                    <a:pt x="424" y="377"/>
                    <a:pt x="424" y="376"/>
                  </a:cubicBezTo>
                  <a:cubicBezTo>
                    <a:pt x="424" y="376"/>
                    <a:pt x="424" y="376"/>
                    <a:pt x="424" y="376"/>
                  </a:cubicBezTo>
                  <a:cubicBezTo>
                    <a:pt x="425" y="376"/>
                    <a:pt x="425" y="375"/>
                    <a:pt x="425" y="374"/>
                  </a:cubicBezTo>
                  <a:cubicBezTo>
                    <a:pt x="425" y="373"/>
                    <a:pt x="424" y="372"/>
                    <a:pt x="424" y="372"/>
                  </a:cubicBezTo>
                  <a:cubicBezTo>
                    <a:pt x="423" y="371"/>
                    <a:pt x="423" y="370"/>
                    <a:pt x="422" y="369"/>
                  </a:cubicBezTo>
                  <a:cubicBezTo>
                    <a:pt x="420" y="368"/>
                    <a:pt x="417" y="366"/>
                    <a:pt x="414" y="363"/>
                  </a:cubicBezTo>
                  <a:cubicBezTo>
                    <a:pt x="400" y="354"/>
                    <a:pt x="375" y="337"/>
                    <a:pt x="345" y="318"/>
                  </a:cubicBezTo>
                  <a:cubicBezTo>
                    <a:pt x="253" y="261"/>
                    <a:pt x="114" y="178"/>
                    <a:pt x="114" y="178"/>
                  </a:cubicBezTo>
                  <a:cubicBezTo>
                    <a:pt x="112" y="177"/>
                    <a:pt x="110" y="178"/>
                    <a:pt x="109" y="179"/>
                  </a:cubicBezTo>
                  <a:cubicBezTo>
                    <a:pt x="108" y="181"/>
                    <a:pt x="108" y="183"/>
                    <a:pt x="110" y="184"/>
                  </a:cubicBezTo>
                  <a:cubicBezTo>
                    <a:pt x="110" y="184"/>
                    <a:pt x="184" y="229"/>
                    <a:pt x="259" y="273"/>
                  </a:cubicBezTo>
                  <a:cubicBezTo>
                    <a:pt x="297" y="295"/>
                    <a:pt x="335" y="317"/>
                    <a:pt x="365" y="334"/>
                  </a:cubicBezTo>
                  <a:cubicBezTo>
                    <a:pt x="379" y="342"/>
                    <a:pt x="392" y="349"/>
                    <a:pt x="402" y="354"/>
                  </a:cubicBezTo>
                  <a:cubicBezTo>
                    <a:pt x="406" y="356"/>
                    <a:pt x="410" y="358"/>
                    <a:pt x="413" y="360"/>
                  </a:cubicBezTo>
                  <a:cubicBezTo>
                    <a:pt x="415" y="360"/>
                    <a:pt x="416" y="361"/>
                    <a:pt x="417" y="361"/>
                  </a:cubicBezTo>
                  <a:cubicBezTo>
                    <a:pt x="419" y="362"/>
                    <a:pt x="419" y="362"/>
                    <a:pt x="421" y="362"/>
                  </a:cubicBezTo>
                  <a:cubicBezTo>
                    <a:pt x="421" y="362"/>
                    <a:pt x="422" y="362"/>
                    <a:pt x="422" y="362"/>
                  </a:cubicBezTo>
                  <a:cubicBezTo>
                    <a:pt x="423" y="362"/>
                    <a:pt x="424" y="361"/>
                    <a:pt x="424" y="360"/>
                  </a:cubicBezTo>
                  <a:cubicBezTo>
                    <a:pt x="425" y="359"/>
                    <a:pt x="425" y="358"/>
                    <a:pt x="425" y="357"/>
                  </a:cubicBezTo>
                  <a:cubicBezTo>
                    <a:pt x="424" y="356"/>
                    <a:pt x="424" y="356"/>
                    <a:pt x="423" y="355"/>
                  </a:cubicBezTo>
                  <a:cubicBezTo>
                    <a:pt x="423" y="355"/>
                    <a:pt x="418" y="352"/>
                    <a:pt x="409" y="347"/>
                  </a:cubicBezTo>
                  <a:cubicBezTo>
                    <a:pt x="378" y="328"/>
                    <a:pt x="299" y="281"/>
                    <a:pt x="229" y="238"/>
                  </a:cubicBezTo>
                  <a:cubicBezTo>
                    <a:pt x="194" y="216"/>
                    <a:pt x="161" y="196"/>
                    <a:pt x="136" y="180"/>
                  </a:cubicBezTo>
                  <a:cubicBezTo>
                    <a:pt x="124" y="172"/>
                    <a:pt x="114" y="165"/>
                    <a:pt x="107" y="160"/>
                  </a:cubicBezTo>
                  <a:cubicBezTo>
                    <a:pt x="104" y="158"/>
                    <a:pt x="101" y="156"/>
                    <a:pt x="99" y="154"/>
                  </a:cubicBezTo>
                  <a:cubicBezTo>
                    <a:pt x="98" y="154"/>
                    <a:pt x="98" y="153"/>
                    <a:pt x="97" y="153"/>
                  </a:cubicBezTo>
                  <a:cubicBezTo>
                    <a:pt x="97" y="153"/>
                    <a:pt x="97" y="153"/>
                    <a:pt x="97" y="153"/>
                  </a:cubicBezTo>
                  <a:cubicBezTo>
                    <a:pt x="97" y="153"/>
                    <a:pt x="97" y="153"/>
                    <a:pt x="97" y="153"/>
                  </a:cubicBezTo>
                  <a:cubicBezTo>
                    <a:pt x="96" y="153"/>
                    <a:pt x="96" y="153"/>
                    <a:pt x="96" y="153"/>
                  </a:cubicBezTo>
                  <a:cubicBezTo>
                    <a:pt x="97" y="153"/>
                    <a:pt x="97" y="153"/>
                    <a:pt x="97" y="153"/>
                  </a:cubicBezTo>
                  <a:cubicBezTo>
                    <a:pt x="97" y="153"/>
                    <a:pt x="97" y="153"/>
                    <a:pt x="97" y="153"/>
                  </a:cubicBezTo>
                  <a:cubicBezTo>
                    <a:pt x="96" y="153"/>
                    <a:pt x="96" y="153"/>
                    <a:pt x="96" y="153"/>
                  </a:cubicBezTo>
                  <a:cubicBezTo>
                    <a:pt x="97" y="153"/>
                    <a:pt x="97" y="153"/>
                    <a:pt x="97" y="153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98" y="153"/>
                    <a:pt x="97" y="153"/>
                    <a:pt x="97" y="153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8" y="154"/>
                    <a:pt x="98" y="154"/>
                    <a:pt x="98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7" y="155"/>
                    <a:pt x="98" y="154"/>
                    <a:pt x="98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7" y="156"/>
                    <a:pt x="97" y="156"/>
                    <a:pt x="97" y="156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5" y="157"/>
                    <a:pt x="95" y="157"/>
                    <a:pt x="95" y="157"/>
                  </a:cubicBezTo>
                  <a:cubicBezTo>
                    <a:pt x="96" y="157"/>
                    <a:pt x="97" y="156"/>
                    <a:pt x="97" y="156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5" y="157"/>
                    <a:pt x="95" y="157"/>
                    <a:pt x="95" y="157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4" y="157"/>
                    <a:pt x="95" y="157"/>
                    <a:pt x="95" y="157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3" y="157"/>
                    <a:pt x="94" y="157"/>
                    <a:pt x="94" y="157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3" y="157"/>
                    <a:pt x="93" y="157"/>
                    <a:pt x="93" y="157"/>
                  </a:cubicBezTo>
                  <a:cubicBezTo>
                    <a:pt x="93" y="157"/>
                    <a:pt x="94" y="157"/>
                    <a:pt x="94" y="158"/>
                  </a:cubicBezTo>
                  <a:cubicBezTo>
                    <a:pt x="98" y="159"/>
                    <a:pt x="105" y="163"/>
                    <a:pt x="115" y="169"/>
                  </a:cubicBezTo>
                  <a:cubicBezTo>
                    <a:pt x="149" y="189"/>
                    <a:pt x="219" y="228"/>
                    <a:pt x="280" y="263"/>
                  </a:cubicBezTo>
                  <a:cubicBezTo>
                    <a:pt x="311" y="281"/>
                    <a:pt x="339" y="297"/>
                    <a:pt x="360" y="309"/>
                  </a:cubicBezTo>
                  <a:cubicBezTo>
                    <a:pt x="370" y="315"/>
                    <a:pt x="379" y="320"/>
                    <a:pt x="384" y="323"/>
                  </a:cubicBezTo>
                  <a:cubicBezTo>
                    <a:pt x="390" y="327"/>
                    <a:pt x="393" y="329"/>
                    <a:pt x="393" y="329"/>
                  </a:cubicBezTo>
                  <a:cubicBezTo>
                    <a:pt x="395" y="330"/>
                    <a:pt x="397" y="329"/>
                    <a:pt x="398" y="327"/>
                  </a:cubicBezTo>
                  <a:cubicBezTo>
                    <a:pt x="399" y="327"/>
                    <a:pt x="399" y="326"/>
                    <a:pt x="399" y="325"/>
                  </a:cubicBezTo>
                  <a:cubicBezTo>
                    <a:pt x="399" y="324"/>
                    <a:pt x="398" y="323"/>
                    <a:pt x="398" y="323"/>
                  </a:cubicBezTo>
                  <a:cubicBezTo>
                    <a:pt x="398" y="322"/>
                    <a:pt x="397" y="321"/>
                    <a:pt x="396" y="320"/>
                  </a:cubicBezTo>
                  <a:cubicBezTo>
                    <a:pt x="394" y="318"/>
                    <a:pt x="391" y="316"/>
                    <a:pt x="387" y="313"/>
                  </a:cubicBezTo>
                  <a:cubicBezTo>
                    <a:pt x="374" y="303"/>
                    <a:pt x="348" y="286"/>
                    <a:pt x="316" y="267"/>
                  </a:cubicBezTo>
                  <a:cubicBezTo>
                    <a:pt x="222" y="208"/>
                    <a:pt x="79" y="124"/>
                    <a:pt x="79" y="124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80" y="129"/>
                    <a:pt x="80" y="129"/>
                    <a:pt x="80" y="129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9" y="130"/>
                    <a:pt x="79" y="129"/>
                    <a:pt x="80" y="129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30"/>
                    <a:pt x="77" y="130"/>
                    <a:pt x="77" y="130"/>
                  </a:cubicBezTo>
                  <a:cubicBezTo>
                    <a:pt x="77" y="130"/>
                    <a:pt x="78" y="130"/>
                    <a:pt x="78" y="130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30"/>
                    <a:pt x="77" y="130"/>
                    <a:pt x="77" y="130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30"/>
                    <a:pt x="76" y="130"/>
                    <a:pt x="77" y="130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6" y="130"/>
                    <a:pt x="77" y="130"/>
                    <a:pt x="77" y="131"/>
                  </a:cubicBezTo>
                  <a:cubicBezTo>
                    <a:pt x="81" y="132"/>
                    <a:pt x="88" y="136"/>
                    <a:pt x="98" y="142"/>
                  </a:cubicBezTo>
                  <a:cubicBezTo>
                    <a:pt x="133" y="162"/>
                    <a:pt x="203" y="203"/>
                    <a:pt x="264" y="239"/>
                  </a:cubicBezTo>
                  <a:cubicBezTo>
                    <a:pt x="295" y="256"/>
                    <a:pt x="323" y="273"/>
                    <a:pt x="344" y="285"/>
                  </a:cubicBezTo>
                  <a:cubicBezTo>
                    <a:pt x="355" y="291"/>
                    <a:pt x="363" y="296"/>
                    <a:pt x="369" y="300"/>
                  </a:cubicBezTo>
                  <a:cubicBezTo>
                    <a:pt x="375" y="303"/>
                    <a:pt x="378" y="305"/>
                    <a:pt x="378" y="305"/>
                  </a:cubicBezTo>
                  <a:cubicBezTo>
                    <a:pt x="380" y="306"/>
                    <a:pt x="382" y="305"/>
                    <a:pt x="383" y="304"/>
                  </a:cubicBezTo>
                  <a:cubicBezTo>
                    <a:pt x="383" y="303"/>
                    <a:pt x="383" y="302"/>
                    <a:pt x="383" y="302"/>
                  </a:cubicBezTo>
                  <a:cubicBezTo>
                    <a:pt x="383" y="301"/>
                    <a:pt x="383" y="301"/>
                    <a:pt x="383" y="300"/>
                  </a:cubicBezTo>
                  <a:cubicBezTo>
                    <a:pt x="383" y="300"/>
                    <a:pt x="383" y="299"/>
                    <a:pt x="382" y="299"/>
                  </a:cubicBezTo>
                  <a:cubicBezTo>
                    <a:pt x="382" y="299"/>
                    <a:pt x="382" y="299"/>
                    <a:pt x="381" y="298"/>
                  </a:cubicBezTo>
                  <a:cubicBezTo>
                    <a:pt x="380" y="297"/>
                    <a:pt x="378" y="296"/>
                    <a:pt x="375" y="294"/>
                  </a:cubicBezTo>
                  <a:cubicBezTo>
                    <a:pt x="352" y="278"/>
                    <a:pt x="274" y="230"/>
                    <a:pt x="202" y="185"/>
                  </a:cubicBezTo>
                  <a:cubicBezTo>
                    <a:pt x="130" y="141"/>
                    <a:pt x="64" y="100"/>
                    <a:pt x="64" y="100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131" y="148"/>
                    <a:pt x="203" y="189"/>
                  </a:cubicBezTo>
                  <a:cubicBezTo>
                    <a:pt x="239" y="210"/>
                    <a:pt x="275" y="231"/>
                    <a:pt x="303" y="247"/>
                  </a:cubicBezTo>
                  <a:cubicBezTo>
                    <a:pt x="317" y="254"/>
                    <a:pt x="329" y="261"/>
                    <a:pt x="338" y="265"/>
                  </a:cubicBezTo>
                  <a:cubicBezTo>
                    <a:pt x="343" y="268"/>
                    <a:pt x="346" y="270"/>
                    <a:pt x="349" y="271"/>
                  </a:cubicBezTo>
                  <a:cubicBezTo>
                    <a:pt x="351" y="271"/>
                    <a:pt x="352" y="272"/>
                    <a:pt x="353" y="272"/>
                  </a:cubicBezTo>
                  <a:cubicBezTo>
                    <a:pt x="353" y="273"/>
                    <a:pt x="354" y="273"/>
                    <a:pt x="354" y="273"/>
                  </a:cubicBezTo>
                  <a:cubicBezTo>
                    <a:pt x="355" y="273"/>
                    <a:pt x="355" y="273"/>
                    <a:pt x="356" y="273"/>
                  </a:cubicBezTo>
                  <a:cubicBezTo>
                    <a:pt x="356" y="273"/>
                    <a:pt x="357" y="273"/>
                    <a:pt x="357" y="273"/>
                  </a:cubicBezTo>
                  <a:cubicBezTo>
                    <a:pt x="358" y="273"/>
                    <a:pt x="359" y="272"/>
                    <a:pt x="359" y="271"/>
                  </a:cubicBezTo>
                  <a:cubicBezTo>
                    <a:pt x="360" y="270"/>
                    <a:pt x="360" y="269"/>
                    <a:pt x="360" y="269"/>
                  </a:cubicBezTo>
                  <a:cubicBezTo>
                    <a:pt x="359" y="268"/>
                    <a:pt x="359" y="267"/>
                    <a:pt x="358" y="266"/>
                  </a:cubicBezTo>
                  <a:cubicBezTo>
                    <a:pt x="358" y="266"/>
                    <a:pt x="353" y="263"/>
                    <a:pt x="344" y="258"/>
                  </a:cubicBezTo>
                  <a:cubicBezTo>
                    <a:pt x="314" y="240"/>
                    <a:pt x="239" y="195"/>
                    <a:pt x="172" y="154"/>
                  </a:cubicBezTo>
                  <a:cubicBezTo>
                    <a:pt x="138" y="133"/>
                    <a:pt x="106" y="113"/>
                    <a:pt x="83" y="98"/>
                  </a:cubicBezTo>
                  <a:cubicBezTo>
                    <a:pt x="71" y="90"/>
                    <a:pt x="61" y="84"/>
                    <a:pt x="55" y="79"/>
                  </a:cubicBezTo>
                  <a:cubicBezTo>
                    <a:pt x="51" y="77"/>
                    <a:pt x="49" y="75"/>
                    <a:pt x="47" y="74"/>
                  </a:cubicBezTo>
                  <a:cubicBezTo>
                    <a:pt x="46" y="73"/>
                    <a:pt x="46" y="72"/>
                    <a:pt x="45" y="72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2"/>
                    <a:pt x="45" y="72"/>
                    <a:pt x="45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4"/>
                    <a:pt x="46" y="74"/>
                    <a:pt x="46" y="73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1" y="76"/>
                    <a:pt x="41" y="76"/>
                    <a:pt x="41" y="77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1" y="76"/>
                    <a:pt x="41" y="77"/>
                    <a:pt x="42" y="77"/>
                  </a:cubicBezTo>
                  <a:cubicBezTo>
                    <a:pt x="48" y="80"/>
                    <a:pt x="69" y="93"/>
                    <a:pt x="97" y="109"/>
                  </a:cubicBezTo>
                  <a:cubicBezTo>
                    <a:pt x="140" y="134"/>
                    <a:pt x="199" y="169"/>
                    <a:pt x="248" y="198"/>
                  </a:cubicBezTo>
                  <a:cubicBezTo>
                    <a:pt x="272" y="212"/>
                    <a:pt x="294" y="225"/>
                    <a:pt x="309" y="234"/>
                  </a:cubicBezTo>
                  <a:cubicBezTo>
                    <a:pt x="317" y="238"/>
                    <a:pt x="324" y="242"/>
                    <a:pt x="328" y="244"/>
                  </a:cubicBezTo>
                  <a:cubicBezTo>
                    <a:pt x="330" y="246"/>
                    <a:pt x="332" y="247"/>
                    <a:pt x="333" y="247"/>
                  </a:cubicBezTo>
                  <a:cubicBezTo>
                    <a:pt x="334" y="248"/>
                    <a:pt x="334" y="248"/>
                    <a:pt x="335" y="248"/>
                  </a:cubicBezTo>
                  <a:cubicBezTo>
                    <a:pt x="335" y="248"/>
                    <a:pt x="335" y="248"/>
                    <a:pt x="335" y="248"/>
                  </a:cubicBezTo>
                  <a:cubicBezTo>
                    <a:pt x="336" y="249"/>
                    <a:pt x="336" y="249"/>
                    <a:pt x="336" y="249"/>
                  </a:cubicBezTo>
                  <a:cubicBezTo>
                    <a:pt x="336" y="249"/>
                    <a:pt x="336" y="249"/>
                    <a:pt x="336" y="249"/>
                  </a:cubicBezTo>
                  <a:cubicBezTo>
                    <a:pt x="336" y="249"/>
                    <a:pt x="337" y="249"/>
                    <a:pt x="337" y="249"/>
                  </a:cubicBezTo>
                  <a:cubicBezTo>
                    <a:pt x="337" y="249"/>
                    <a:pt x="338" y="249"/>
                    <a:pt x="338" y="249"/>
                  </a:cubicBezTo>
                  <a:cubicBezTo>
                    <a:pt x="338" y="249"/>
                    <a:pt x="339" y="248"/>
                    <a:pt x="340" y="248"/>
                  </a:cubicBezTo>
                  <a:cubicBezTo>
                    <a:pt x="340" y="247"/>
                    <a:pt x="340" y="247"/>
                    <a:pt x="340" y="247"/>
                  </a:cubicBezTo>
                  <a:cubicBezTo>
                    <a:pt x="341" y="246"/>
                    <a:pt x="341" y="246"/>
                    <a:pt x="341" y="245"/>
                  </a:cubicBezTo>
                  <a:cubicBezTo>
                    <a:pt x="341" y="244"/>
                    <a:pt x="340" y="243"/>
                    <a:pt x="340" y="243"/>
                  </a:cubicBezTo>
                  <a:cubicBezTo>
                    <a:pt x="340" y="243"/>
                    <a:pt x="339" y="242"/>
                    <a:pt x="339" y="242"/>
                  </a:cubicBezTo>
                  <a:cubicBezTo>
                    <a:pt x="338" y="241"/>
                    <a:pt x="338" y="241"/>
                    <a:pt x="337" y="240"/>
                  </a:cubicBezTo>
                  <a:cubicBezTo>
                    <a:pt x="333" y="237"/>
                    <a:pt x="325" y="232"/>
                    <a:pt x="315" y="226"/>
                  </a:cubicBezTo>
                  <a:cubicBezTo>
                    <a:pt x="279" y="203"/>
                    <a:pt x="210" y="160"/>
                    <a:pt x="149" y="122"/>
                  </a:cubicBezTo>
                  <a:cubicBezTo>
                    <a:pt x="118" y="103"/>
                    <a:pt x="90" y="86"/>
                    <a:pt x="69" y="74"/>
                  </a:cubicBezTo>
                  <a:cubicBezTo>
                    <a:pt x="59" y="67"/>
                    <a:pt x="51" y="62"/>
                    <a:pt x="45" y="58"/>
                  </a:cubicBezTo>
                  <a:cubicBezTo>
                    <a:pt x="42" y="57"/>
                    <a:pt x="40" y="55"/>
                    <a:pt x="38" y="54"/>
                  </a:cubicBezTo>
                  <a:cubicBezTo>
                    <a:pt x="37" y="54"/>
                    <a:pt x="37" y="54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7" y="58"/>
                    <a:pt x="37" y="58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6" y="59"/>
                    <a:pt x="39" y="60"/>
                    <a:pt x="42" y="62"/>
                  </a:cubicBezTo>
                  <a:cubicBezTo>
                    <a:pt x="54" y="67"/>
                    <a:pt x="78" y="79"/>
                    <a:pt x="106" y="95"/>
                  </a:cubicBezTo>
                  <a:cubicBezTo>
                    <a:pt x="149" y="119"/>
                    <a:pt x="202" y="151"/>
                    <a:pt x="244" y="176"/>
                  </a:cubicBezTo>
                  <a:cubicBezTo>
                    <a:pt x="266" y="189"/>
                    <a:pt x="284" y="200"/>
                    <a:pt x="297" y="208"/>
                  </a:cubicBezTo>
                  <a:cubicBezTo>
                    <a:pt x="304" y="212"/>
                    <a:pt x="309" y="216"/>
                    <a:pt x="313" y="218"/>
                  </a:cubicBezTo>
                  <a:cubicBezTo>
                    <a:pt x="317" y="220"/>
                    <a:pt x="319" y="221"/>
                    <a:pt x="319" y="221"/>
                  </a:cubicBezTo>
                  <a:cubicBezTo>
                    <a:pt x="320" y="222"/>
                    <a:pt x="323" y="222"/>
                    <a:pt x="324" y="220"/>
                  </a:cubicBezTo>
                  <a:cubicBezTo>
                    <a:pt x="324" y="220"/>
                    <a:pt x="324" y="219"/>
                    <a:pt x="324" y="218"/>
                  </a:cubicBezTo>
                  <a:cubicBezTo>
                    <a:pt x="324" y="217"/>
                    <a:pt x="324" y="217"/>
                    <a:pt x="324" y="216"/>
                  </a:cubicBezTo>
                  <a:cubicBezTo>
                    <a:pt x="323" y="216"/>
                    <a:pt x="323" y="215"/>
                    <a:pt x="323" y="215"/>
                  </a:cubicBezTo>
                  <a:cubicBezTo>
                    <a:pt x="322" y="214"/>
                    <a:pt x="321" y="214"/>
                    <a:pt x="320" y="213"/>
                  </a:cubicBezTo>
                  <a:cubicBezTo>
                    <a:pt x="316" y="210"/>
                    <a:pt x="309" y="205"/>
                    <a:pt x="299" y="199"/>
                  </a:cubicBezTo>
                  <a:cubicBezTo>
                    <a:pt x="264" y="176"/>
                    <a:pt x="195" y="134"/>
                    <a:pt x="134" y="97"/>
                  </a:cubicBezTo>
                  <a:cubicBezTo>
                    <a:pt x="104" y="78"/>
                    <a:pt x="76" y="61"/>
                    <a:pt x="56" y="49"/>
                  </a:cubicBezTo>
                  <a:cubicBezTo>
                    <a:pt x="46" y="43"/>
                    <a:pt x="38" y="38"/>
                    <a:pt x="32" y="34"/>
                  </a:cubicBezTo>
                  <a:cubicBezTo>
                    <a:pt x="29" y="32"/>
                    <a:pt x="27" y="31"/>
                    <a:pt x="25" y="30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0"/>
                    <a:pt x="24" y="29"/>
                    <a:pt x="24" y="29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293" y="189"/>
                    <a:pt x="293" y="189"/>
                    <a:pt x="293" y="189"/>
                  </a:cubicBezTo>
                  <a:cubicBezTo>
                    <a:pt x="295" y="190"/>
                    <a:pt x="297" y="189"/>
                    <a:pt x="298" y="187"/>
                  </a:cubicBezTo>
                  <a:cubicBezTo>
                    <a:pt x="298" y="187"/>
                    <a:pt x="298" y="186"/>
                    <a:pt x="298" y="185"/>
                  </a:cubicBezTo>
                  <a:cubicBezTo>
                    <a:pt x="298" y="184"/>
                    <a:pt x="298" y="184"/>
                    <a:pt x="298" y="183"/>
                  </a:cubicBezTo>
                  <a:cubicBezTo>
                    <a:pt x="297" y="182"/>
                    <a:pt x="296" y="181"/>
                    <a:pt x="295" y="180"/>
                  </a:cubicBezTo>
                  <a:cubicBezTo>
                    <a:pt x="294" y="179"/>
                    <a:pt x="291" y="177"/>
                    <a:pt x="288" y="174"/>
                  </a:cubicBezTo>
                  <a:cubicBezTo>
                    <a:pt x="275" y="165"/>
                    <a:pt x="251" y="150"/>
                    <a:pt x="223" y="132"/>
                  </a:cubicBezTo>
                  <a:cubicBezTo>
                    <a:pt x="137" y="78"/>
                    <a:pt x="6" y="1"/>
                    <a:pt x="6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74" y="162"/>
                    <a:pt x="274" y="162"/>
                    <a:pt x="274" y="162"/>
                  </a:cubicBezTo>
                  <a:cubicBezTo>
                    <a:pt x="275" y="163"/>
                    <a:pt x="278" y="163"/>
                    <a:pt x="279" y="161"/>
                  </a:cubicBezTo>
                  <a:cubicBezTo>
                    <a:pt x="280" y="159"/>
                    <a:pt x="279" y="157"/>
                    <a:pt x="277" y="156"/>
                  </a:cubicBezTo>
                  <a:cubicBezTo>
                    <a:pt x="261" y="146"/>
                    <a:pt x="261" y="146"/>
                    <a:pt x="261" y="146"/>
                  </a:cubicBezTo>
                  <a:cubicBezTo>
                    <a:pt x="260" y="145"/>
                    <a:pt x="258" y="146"/>
                    <a:pt x="257" y="147"/>
                  </a:cubicBezTo>
                  <a:cubicBezTo>
                    <a:pt x="255" y="149"/>
                    <a:pt x="256" y="151"/>
                    <a:pt x="258" y="152"/>
                  </a:cubicBezTo>
                  <a:cubicBezTo>
                    <a:pt x="274" y="162"/>
                    <a:pt x="274" y="162"/>
                    <a:pt x="274" y="162"/>
                  </a:cubicBezTo>
                  <a:cubicBezTo>
                    <a:pt x="275" y="159"/>
                    <a:pt x="275" y="159"/>
                    <a:pt x="275" y="159"/>
                  </a:cubicBezTo>
                  <a:cubicBezTo>
                    <a:pt x="277" y="156"/>
                    <a:pt x="277" y="156"/>
                    <a:pt x="277" y="15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2" y="7"/>
                    <a:pt x="7" y="10"/>
                    <a:pt x="15" y="15"/>
                  </a:cubicBezTo>
                  <a:cubicBezTo>
                    <a:pt x="43" y="31"/>
                    <a:pt x="112" y="72"/>
                    <a:pt x="175" y="111"/>
                  </a:cubicBezTo>
                  <a:cubicBezTo>
                    <a:pt x="206" y="130"/>
                    <a:pt x="235" y="148"/>
                    <a:pt x="257" y="162"/>
                  </a:cubicBezTo>
                  <a:cubicBezTo>
                    <a:pt x="268" y="169"/>
                    <a:pt x="277" y="175"/>
                    <a:pt x="283" y="180"/>
                  </a:cubicBezTo>
                  <a:cubicBezTo>
                    <a:pt x="286" y="182"/>
                    <a:pt x="288" y="184"/>
                    <a:pt x="290" y="185"/>
                  </a:cubicBezTo>
                  <a:cubicBezTo>
                    <a:pt x="291" y="186"/>
                    <a:pt x="291" y="186"/>
                    <a:pt x="291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4" y="185"/>
                    <a:pt x="294" y="185"/>
                    <a:pt x="294" y="185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1" y="186"/>
                    <a:pt x="291" y="187"/>
                    <a:pt x="291" y="187"/>
                  </a:cubicBezTo>
                  <a:cubicBezTo>
                    <a:pt x="294" y="185"/>
                    <a:pt x="294" y="185"/>
                    <a:pt x="294" y="185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4" y="185"/>
                    <a:pt x="294" y="185"/>
                    <a:pt x="294" y="185"/>
                  </a:cubicBezTo>
                  <a:cubicBezTo>
                    <a:pt x="292" y="184"/>
                    <a:pt x="292" y="184"/>
                    <a:pt x="292" y="184"/>
                  </a:cubicBezTo>
                  <a:cubicBezTo>
                    <a:pt x="291" y="184"/>
                    <a:pt x="291" y="185"/>
                    <a:pt x="291" y="185"/>
                  </a:cubicBezTo>
                  <a:cubicBezTo>
                    <a:pt x="294" y="185"/>
                    <a:pt x="294" y="185"/>
                    <a:pt x="294" y="185"/>
                  </a:cubicBezTo>
                  <a:cubicBezTo>
                    <a:pt x="292" y="184"/>
                    <a:pt x="292" y="184"/>
                    <a:pt x="292" y="184"/>
                  </a:cubicBezTo>
                  <a:cubicBezTo>
                    <a:pt x="295" y="186"/>
                    <a:pt x="295" y="186"/>
                    <a:pt x="295" y="186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27"/>
                    <a:pt x="20" y="27"/>
                    <a:pt x="19" y="28"/>
                  </a:cubicBezTo>
                  <a:cubicBezTo>
                    <a:pt x="18" y="29"/>
                    <a:pt x="17" y="30"/>
                    <a:pt x="17" y="31"/>
                  </a:cubicBezTo>
                  <a:cubicBezTo>
                    <a:pt x="17" y="32"/>
                    <a:pt x="18" y="32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20" y="35"/>
                    <a:pt x="21" y="35"/>
                  </a:cubicBezTo>
                  <a:cubicBezTo>
                    <a:pt x="24" y="37"/>
                    <a:pt x="31" y="42"/>
                    <a:pt x="41" y="48"/>
                  </a:cubicBezTo>
                  <a:cubicBezTo>
                    <a:pt x="75" y="69"/>
                    <a:pt x="145" y="111"/>
                    <a:pt x="205" y="149"/>
                  </a:cubicBezTo>
                  <a:cubicBezTo>
                    <a:pt x="236" y="167"/>
                    <a:pt x="264" y="185"/>
                    <a:pt x="285" y="198"/>
                  </a:cubicBezTo>
                  <a:cubicBezTo>
                    <a:pt x="295" y="205"/>
                    <a:pt x="304" y="210"/>
                    <a:pt x="310" y="214"/>
                  </a:cubicBezTo>
                  <a:cubicBezTo>
                    <a:pt x="312" y="216"/>
                    <a:pt x="315" y="218"/>
                    <a:pt x="316" y="219"/>
                  </a:cubicBezTo>
                  <a:cubicBezTo>
                    <a:pt x="317" y="219"/>
                    <a:pt x="317" y="220"/>
                    <a:pt x="318" y="220"/>
                  </a:cubicBezTo>
                  <a:cubicBezTo>
                    <a:pt x="318" y="220"/>
                    <a:pt x="318" y="220"/>
                    <a:pt x="318" y="220"/>
                  </a:cubicBezTo>
                  <a:cubicBezTo>
                    <a:pt x="318" y="220"/>
                    <a:pt x="318" y="220"/>
                    <a:pt x="318" y="220"/>
                  </a:cubicBezTo>
                  <a:cubicBezTo>
                    <a:pt x="319" y="219"/>
                    <a:pt x="319" y="219"/>
                    <a:pt x="319" y="219"/>
                  </a:cubicBezTo>
                  <a:cubicBezTo>
                    <a:pt x="318" y="220"/>
                    <a:pt x="318" y="220"/>
                    <a:pt x="318" y="220"/>
                  </a:cubicBezTo>
                  <a:cubicBezTo>
                    <a:pt x="318" y="220"/>
                    <a:pt x="318" y="220"/>
                    <a:pt x="318" y="220"/>
                  </a:cubicBezTo>
                  <a:cubicBezTo>
                    <a:pt x="319" y="219"/>
                    <a:pt x="319" y="219"/>
                    <a:pt x="319" y="219"/>
                  </a:cubicBezTo>
                  <a:cubicBezTo>
                    <a:pt x="318" y="220"/>
                    <a:pt x="318" y="220"/>
                    <a:pt x="318" y="220"/>
                  </a:cubicBezTo>
                  <a:cubicBezTo>
                    <a:pt x="320" y="218"/>
                    <a:pt x="320" y="218"/>
                    <a:pt x="320" y="218"/>
                  </a:cubicBezTo>
                  <a:cubicBezTo>
                    <a:pt x="317" y="218"/>
                    <a:pt x="317" y="218"/>
                    <a:pt x="317" y="218"/>
                  </a:cubicBezTo>
                  <a:cubicBezTo>
                    <a:pt x="317" y="219"/>
                    <a:pt x="317" y="220"/>
                    <a:pt x="318" y="220"/>
                  </a:cubicBezTo>
                  <a:cubicBezTo>
                    <a:pt x="320" y="218"/>
                    <a:pt x="320" y="218"/>
                    <a:pt x="320" y="218"/>
                  </a:cubicBezTo>
                  <a:cubicBezTo>
                    <a:pt x="317" y="218"/>
                    <a:pt x="317" y="218"/>
                    <a:pt x="317" y="218"/>
                  </a:cubicBezTo>
                  <a:cubicBezTo>
                    <a:pt x="321" y="218"/>
                    <a:pt x="321" y="218"/>
                    <a:pt x="321" y="218"/>
                  </a:cubicBezTo>
                  <a:cubicBezTo>
                    <a:pt x="318" y="216"/>
                    <a:pt x="318" y="216"/>
                    <a:pt x="318" y="216"/>
                  </a:cubicBezTo>
                  <a:cubicBezTo>
                    <a:pt x="317" y="217"/>
                    <a:pt x="317" y="218"/>
                    <a:pt x="317" y="218"/>
                  </a:cubicBezTo>
                  <a:cubicBezTo>
                    <a:pt x="321" y="218"/>
                    <a:pt x="321" y="218"/>
                    <a:pt x="321" y="218"/>
                  </a:cubicBezTo>
                  <a:cubicBezTo>
                    <a:pt x="318" y="216"/>
                    <a:pt x="318" y="216"/>
                    <a:pt x="318" y="216"/>
                  </a:cubicBezTo>
                  <a:cubicBezTo>
                    <a:pt x="321" y="218"/>
                    <a:pt x="321" y="218"/>
                    <a:pt x="321" y="218"/>
                  </a:cubicBezTo>
                  <a:cubicBezTo>
                    <a:pt x="322" y="215"/>
                    <a:pt x="322" y="215"/>
                    <a:pt x="322" y="215"/>
                  </a:cubicBezTo>
                  <a:cubicBezTo>
                    <a:pt x="322" y="215"/>
                    <a:pt x="256" y="175"/>
                    <a:pt x="187" y="134"/>
                  </a:cubicBezTo>
                  <a:cubicBezTo>
                    <a:pt x="152" y="113"/>
                    <a:pt x="117" y="93"/>
                    <a:pt x="89" y="78"/>
                  </a:cubicBezTo>
                  <a:cubicBezTo>
                    <a:pt x="75" y="70"/>
                    <a:pt x="63" y="64"/>
                    <a:pt x="54" y="59"/>
                  </a:cubicBezTo>
                  <a:cubicBezTo>
                    <a:pt x="50" y="57"/>
                    <a:pt x="46" y="55"/>
                    <a:pt x="43" y="54"/>
                  </a:cubicBezTo>
                  <a:cubicBezTo>
                    <a:pt x="41" y="53"/>
                    <a:pt x="40" y="53"/>
                    <a:pt x="38" y="53"/>
                  </a:cubicBezTo>
                  <a:cubicBezTo>
                    <a:pt x="37" y="52"/>
                    <a:pt x="36" y="52"/>
                    <a:pt x="35" y="52"/>
                  </a:cubicBezTo>
                  <a:cubicBezTo>
                    <a:pt x="34" y="52"/>
                    <a:pt x="34" y="52"/>
                    <a:pt x="33" y="52"/>
                  </a:cubicBezTo>
                  <a:cubicBezTo>
                    <a:pt x="32" y="53"/>
                    <a:pt x="32" y="53"/>
                    <a:pt x="31" y="54"/>
                  </a:cubicBezTo>
                  <a:cubicBezTo>
                    <a:pt x="31" y="55"/>
                    <a:pt x="30" y="55"/>
                    <a:pt x="30" y="56"/>
                  </a:cubicBezTo>
                  <a:cubicBezTo>
                    <a:pt x="30" y="57"/>
                    <a:pt x="31" y="58"/>
                    <a:pt x="31" y="58"/>
                  </a:cubicBezTo>
                  <a:cubicBezTo>
                    <a:pt x="31" y="58"/>
                    <a:pt x="31" y="58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4" y="60"/>
                    <a:pt x="37" y="62"/>
                  </a:cubicBezTo>
                  <a:cubicBezTo>
                    <a:pt x="56" y="74"/>
                    <a:pt x="130" y="119"/>
                    <a:pt x="200" y="162"/>
                  </a:cubicBezTo>
                  <a:cubicBezTo>
                    <a:pt x="235" y="184"/>
                    <a:pt x="269" y="205"/>
                    <a:pt x="294" y="221"/>
                  </a:cubicBezTo>
                  <a:cubicBezTo>
                    <a:pt x="306" y="229"/>
                    <a:pt x="317" y="235"/>
                    <a:pt x="324" y="240"/>
                  </a:cubicBezTo>
                  <a:cubicBezTo>
                    <a:pt x="327" y="242"/>
                    <a:pt x="330" y="244"/>
                    <a:pt x="332" y="246"/>
                  </a:cubicBezTo>
                  <a:cubicBezTo>
                    <a:pt x="333" y="246"/>
                    <a:pt x="334" y="247"/>
                    <a:pt x="334" y="247"/>
                  </a:cubicBezTo>
                  <a:cubicBezTo>
                    <a:pt x="334" y="247"/>
                    <a:pt x="334" y="247"/>
                    <a:pt x="334" y="247"/>
                  </a:cubicBezTo>
                  <a:cubicBezTo>
                    <a:pt x="334" y="247"/>
                    <a:pt x="334" y="247"/>
                    <a:pt x="334" y="247"/>
                  </a:cubicBezTo>
                  <a:cubicBezTo>
                    <a:pt x="336" y="246"/>
                    <a:pt x="336" y="246"/>
                    <a:pt x="336" y="246"/>
                  </a:cubicBezTo>
                  <a:cubicBezTo>
                    <a:pt x="334" y="247"/>
                    <a:pt x="334" y="247"/>
                    <a:pt x="334" y="247"/>
                  </a:cubicBezTo>
                  <a:cubicBezTo>
                    <a:pt x="334" y="247"/>
                    <a:pt x="334" y="247"/>
                    <a:pt x="334" y="247"/>
                  </a:cubicBezTo>
                  <a:cubicBezTo>
                    <a:pt x="336" y="246"/>
                    <a:pt x="336" y="246"/>
                    <a:pt x="336" y="246"/>
                  </a:cubicBezTo>
                  <a:cubicBezTo>
                    <a:pt x="334" y="247"/>
                    <a:pt x="334" y="247"/>
                    <a:pt x="334" y="247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3" y="245"/>
                    <a:pt x="333" y="245"/>
                    <a:pt x="333" y="245"/>
                  </a:cubicBezTo>
                  <a:cubicBezTo>
                    <a:pt x="334" y="247"/>
                    <a:pt x="334" y="247"/>
                    <a:pt x="334" y="247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3" y="245"/>
                    <a:pt x="333" y="245"/>
                    <a:pt x="333" y="245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4" y="243"/>
                    <a:pt x="334" y="243"/>
                    <a:pt x="334" y="243"/>
                  </a:cubicBezTo>
                  <a:cubicBezTo>
                    <a:pt x="334" y="244"/>
                    <a:pt x="333" y="245"/>
                    <a:pt x="333" y="245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4" y="243"/>
                    <a:pt x="334" y="243"/>
                    <a:pt x="334" y="243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5" y="243"/>
                    <a:pt x="335" y="243"/>
                    <a:pt x="335" y="243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6" y="242"/>
                    <a:pt x="336" y="242"/>
                    <a:pt x="336" y="242"/>
                  </a:cubicBezTo>
                  <a:cubicBezTo>
                    <a:pt x="336" y="242"/>
                    <a:pt x="335" y="242"/>
                    <a:pt x="335" y="243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6" y="242"/>
                    <a:pt x="336" y="242"/>
                    <a:pt x="336" y="242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7" y="242"/>
                    <a:pt x="337" y="242"/>
                    <a:pt x="337" y="242"/>
                  </a:cubicBezTo>
                  <a:cubicBezTo>
                    <a:pt x="337" y="242"/>
                    <a:pt x="336" y="242"/>
                    <a:pt x="336" y="242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7" y="242"/>
                    <a:pt x="337" y="242"/>
                    <a:pt x="337" y="242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8" y="242"/>
                    <a:pt x="338" y="242"/>
                    <a:pt x="337" y="242"/>
                  </a:cubicBezTo>
                  <a:cubicBezTo>
                    <a:pt x="337" y="245"/>
                    <a:pt x="337" y="245"/>
                    <a:pt x="337" y="245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7" y="244"/>
                    <a:pt x="337" y="244"/>
                    <a:pt x="337" y="244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7" y="244"/>
                    <a:pt x="337" y="244"/>
                    <a:pt x="337" y="244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8" y="242"/>
                    <a:pt x="338" y="242"/>
                    <a:pt x="337" y="241"/>
                  </a:cubicBezTo>
                  <a:cubicBezTo>
                    <a:pt x="331" y="238"/>
                    <a:pt x="309" y="226"/>
                    <a:pt x="281" y="209"/>
                  </a:cubicBezTo>
                  <a:cubicBezTo>
                    <a:pt x="238" y="184"/>
                    <a:pt x="179" y="149"/>
                    <a:pt x="131" y="121"/>
                  </a:cubicBezTo>
                  <a:cubicBezTo>
                    <a:pt x="107" y="106"/>
                    <a:pt x="85" y="94"/>
                    <a:pt x="69" y="85"/>
                  </a:cubicBezTo>
                  <a:cubicBezTo>
                    <a:pt x="62" y="80"/>
                    <a:pt x="55" y="76"/>
                    <a:pt x="51" y="74"/>
                  </a:cubicBezTo>
                  <a:cubicBezTo>
                    <a:pt x="49" y="73"/>
                    <a:pt x="47" y="72"/>
                    <a:pt x="46" y="71"/>
                  </a:cubicBezTo>
                  <a:cubicBezTo>
                    <a:pt x="45" y="71"/>
                    <a:pt x="45" y="70"/>
                    <a:pt x="44" y="70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3" y="70"/>
                    <a:pt x="42" y="70"/>
                  </a:cubicBezTo>
                  <a:cubicBezTo>
                    <a:pt x="41" y="70"/>
                    <a:pt x="40" y="70"/>
                    <a:pt x="39" y="71"/>
                  </a:cubicBezTo>
                  <a:cubicBezTo>
                    <a:pt x="39" y="72"/>
                    <a:pt x="39" y="73"/>
                    <a:pt x="39" y="73"/>
                  </a:cubicBezTo>
                  <a:cubicBezTo>
                    <a:pt x="39" y="75"/>
                    <a:pt x="39" y="75"/>
                    <a:pt x="39" y="76"/>
                  </a:cubicBezTo>
                  <a:cubicBezTo>
                    <a:pt x="40" y="77"/>
                    <a:pt x="41" y="77"/>
                    <a:pt x="42" y="78"/>
                  </a:cubicBezTo>
                  <a:cubicBezTo>
                    <a:pt x="44" y="80"/>
                    <a:pt x="46" y="82"/>
                    <a:pt x="50" y="85"/>
                  </a:cubicBezTo>
                  <a:cubicBezTo>
                    <a:pt x="63" y="94"/>
                    <a:pt x="89" y="111"/>
                    <a:pt x="120" y="130"/>
                  </a:cubicBezTo>
                  <a:cubicBezTo>
                    <a:pt x="213" y="188"/>
                    <a:pt x="354" y="272"/>
                    <a:pt x="354" y="272"/>
                  </a:cubicBezTo>
                  <a:cubicBezTo>
                    <a:pt x="356" y="269"/>
                    <a:pt x="356" y="269"/>
                    <a:pt x="356" y="269"/>
                  </a:cubicBezTo>
                  <a:cubicBezTo>
                    <a:pt x="353" y="267"/>
                    <a:pt x="353" y="267"/>
                    <a:pt x="353" y="267"/>
                  </a:cubicBezTo>
                  <a:cubicBezTo>
                    <a:pt x="356" y="269"/>
                    <a:pt x="356" y="269"/>
                    <a:pt x="356" y="269"/>
                  </a:cubicBezTo>
                  <a:cubicBezTo>
                    <a:pt x="355" y="266"/>
                    <a:pt x="355" y="266"/>
                    <a:pt x="355" y="266"/>
                  </a:cubicBezTo>
                  <a:cubicBezTo>
                    <a:pt x="354" y="266"/>
                    <a:pt x="354" y="267"/>
                    <a:pt x="353" y="267"/>
                  </a:cubicBezTo>
                  <a:cubicBezTo>
                    <a:pt x="356" y="269"/>
                    <a:pt x="356" y="269"/>
                    <a:pt x="356" y="269"/>
                  </a:cubicBezTo>
                  <a:cubicBezTo>
                    <a:pt x="355" y="266"/>
                    <a:pt x="355" y="266"/>
                    <a:pt x="355" y="266"/>
                  </a:cubicBezTo>
                  <a:cubicBezTo>
                    <a:pt x="356" y="269"/>
                    <a:pt x="356" y="269"/>
                    <a:pt x="356" y="269"/>
                  </a:cubicBezTo>
                  <a:cubicBezTo>
                    <a:pt x="356" y="266"/>
                    <a:pt x="356" y="266"/>
                    <a:pt x="356" y="266"/>
                  </a:cubicBezTo>
                  <a:cubicBezTo>
                    <a:pt x="356" y="266"/>
                    <a:pt x="355" y="266"/>
                    <a:pt x="355" y="266"/>
                  </a:cubicBezTo>
                  <a:cubicBezTo>
                    <a:pt x="356" y="269"/>
                    <a:pt x="356" y="269"/>
                    <a:pt x="356" y="269"/>
                  </a:cubicBezTo>
                  <a:cubicBezTo>
                    <a:pt x="356" y="266"/>
                    <a:pt x="356" y="266"/>
                    <a:pt x="356" y="266"/>
                  </a:cubicBezTo>
                  <a:cubicBezTo>
                    <a:pt x="356" y="267"/>
                    <a:pt x="356" y="267"/>
                    <a:pt x="356" y="267"/>
                  </a:cubicBezTo>
                  <a:cubicBezTo>
                    <a:pt x="356" y="266"/>
                    <a:pt x="356" y="266"/>
                    <a:pt x="356" y="266"/>
                  </a:cubicBezTo>
                  <a:cubicBezTo>
                    <a:pt x="356" y="266"/>
                    <a:pt x="356" y="266"/>
                    <a:pt x="356" y="266"/>
                  </a:cubicBezTo>
                  <a:cubicBezTo>
                    <a:pt x="356" y="267"/>
                    <a:pt x="356" y="267"/>
                    <a:pt x="356" y="267"/>
                  </a:cubicBezTo>
                  <a:cubicBezTo>
                    <a:pt x="356" y="266"/>
                    <a:pt x="356" y="266"/>
                    <a:pt x="356" y="266"/>
                  </a:cubicBezTo>
                  <a:cubicBezTo>
                    <a:pt x="356" y="266"/>
                    <a:pt x="356" y="266"/>
                    <a:pt x="356" y="266"/>
                  </a:cubicBezTo>
                  <a:cubicBezTo>
                    <a:pt x="355" y="265"/>
                    <a:pt x="352" y="264"/>
                    <a:pt x="349" y="263"/>
                  </a:cubicBezTo>
                  <a:cubicBezTo>
                    <a:pt x="337" y="257"/>
                    <a:pt x="313" y="244"/>
                    <a:pt x="284" y="228"/>
                  </a:cubicBezTo>
                  <a:cubicBezTo>
                    <a:pt x="240" y="203"/>
                    <a:pt x="185" y="171"/>
                    <a:pt x="141" y="145"/>
                  </a:cubicBezTo>
                  <a:cubicBezTo>
                    <a:pt x="119" y="132"/>
                    <a:pt x="100" y="121"/>
                    <a:pt x="86" y="113"/>
                  </a:cubicBezTo>
                  <a:cubicBezTo>
                    <a:pt x="79" y="109"/>
                    <a:pt x="73" y="106"/>
                    <a:pt x="69" y="103"/>
                  </a:cubicBezTo>
                  <a:cubicBezTo>
                    <a:pt x="66" y="101"/>
                    <a:pt x="63" y="100"/>
                    <a:pt x="63" y="100"/>
                  </a:cubicBezTo>
                  <a:cubicBezTo>
                    <a:pt x="62" y="99"/>
                    <a:pt x="60" y="100"/>
                    <a:pt x="59" y="101"/>
                  </a:cubicBezTo>
                  <a:cubicBezTo>
                    <a:pt x="58" y="103"/>
                    <a:pt x="58" y="105"/>
                    <a:pt x="60" y="106"/>
                  </a:cubicBezTo>
                  <a:cubicBezTo>
                    <a:pt x="60" y="106"/>
                    <a:pt x="65" y="109"/>
                    <a:pt x="73" y="114"/>
                  </a:cubicBezTo>
                  <a:cubicBezTo>
                    <a:pt x="104" y="133"/>
                    <a:pt x="180" y="180"/>
                    <a:pt x="249" y="223"/>
                  </a:cubicBezTo>
                  <a:cubicBezTo>
                    <a:pt x="283" y="244"/>
                    <a:pt x="315" y="264"/>
                    <a:pt x="339" y="279"/>
                  </a:cubicBezTo>
                  <a:cubicBezTo>
                    <a:pt x="351" y="287"/>
                    <a:pt x="361" y="293"/>
                    <a:pt x="367" y="297"/>
                  </a:cubicBezTo>
                  <a:cubicBezTo>
                    <a:pt x="371" y="300"/>
                    <a:pt x="373" y="301"/>
                    <a:pt x="375" y="303"/>
                  </a:cubicBezTo>
                  <a:cubicBezTo>
                    <a:pt x="376" y="303"/>
                    <a:pt x="377" y="304"/>
                    <a:pt x="377" y="304"/>
                  </a:cubicBezTo>
                  <a:cubicBezTo>
                    <a:pt x="377" y="304"/>
                    <a:pt x="377" y="304"/>
                    <a:pt x="377" y="304"/>
                  </a:cubicBezTo>
                  <a:cubicBezTo>
                    <a:pt x="377" y="304"/>
                    <a:pt x="377" y="304"/>
                    <a:pt x="377" y="304"/>
                  </a:cubicBezTo>
                  <a:cubicBezTo>
                    <a:pt x="379" y="303"/>
                    <a:pt x="379" y="303"/>
                    <a:pt x="379" y="303"/>
                  </a:cubicBezTo>
                  <a:cubicBezTo>
                    <a:pt x="377" y="304"/>
                    <a:pt x="377" y="304"/>
                    <a:pt x="377" y="304"/>
                  </a:cubicBezTo>
                  <a:cubicBezTo>
                    <a:pt x="377" y="304"/>
                    <a:pt x="377" y="304"/>
                    <a:pt x="377" y="304"/>
                  </a:cubicBezTo>
                  <a:cubicBezTo>
                    <a:pt x="379" y="303"/>
                    <a:pt x="379" y="303"/>
                    <a:pt x="379" y="303"/>
                  </a:cubicBezTo>
                  <a:cubicBezTo>
                    <a:pt x="377" y="304"/>
                    <a:pt x="377" y="304"/>
                    <a:pt x="377" y="304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77" y="303"/>
                    <a:pt x="377" y="303"/>
                    <a:pt x="377" y="303"/>
                  </a:cubicBezTo>
                  <a:cubicBezTo>
                    <a:pt x="377" y="304"/>
                    <a:pt x="377" y="304"/>
                    <a:pt x="377" y="304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77" y="303"/>
                    <a:pt x="377" y="303"/>
                    <a:pt x="377" y="303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76" y="302"/>
                    <a:pt x="376" y="302"/>
                    <a:pt x="376" y="302"/>
                  </a:cubicBezTo>
                  <a:cubicBezTo>
                    <a:pt x="376" y="303"/>
                    <a:pt x="377" y="303"/>
                    <a:pt x="377" y="303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76" y="302"/>
                    <a:pt x="376" y="302"/>
                    <a:pt x="376" y="302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77" y="300"/>
                    <a:pt x="377" y="300"/>
                    <a:pt x="377" y="300"/>
                  </a:cubicBezTo>
                  <a:cubicBezTo>
                    <a:pt x="376" y="301"/>
                    <a:pt x="376" y="301"/>
                    <a:pt x="376" y="302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77" y="300"/>
                    <a:pt x="377" y="300"/>
                    <a:pt x="377" y="300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82" y="299"/>
                    <a:pt x="382" y="299"/>
                    <a:pt x="382" y="299"/>
                  </a:cubicBezTo>
                  <a:cubicBezTo>
                    <a:pt x="382" y="299"/>
                    <a:pt x="307" y="255"/>
                    <a:pt x="232" y="211"/>
                  </a:cubicBezTo>
                  <a:cubicBezTo>
                    <a:pt x="194" y="189"/>
                    <a:pt x="156" y="167"/>
                    <a:pt x="128" y="151"/>
                  </a:cubicBezTo>
                  <a:cubicBezTo>
                    <a:pt x="113" y="143"/>
                    <a:pt x="101" y="136"/>
                    <a:pt x="93" y="131"/>
                  </a:cubicBezTo>
                  <a:cubicBezTo>
                    <a:pt x="89" y="129"/>
                    <a:pt x="85" y="127"/>
                    <a:pt x="83" y="125"/>
                  </a:cubicBezTo>
                  <a:cubicBezTo>
                    <a:pt x="81" y="125"/>
                    <a:pt x="81" y="124"/>
                    <a:pt x="80" y="124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8" y="123"/>
                    <a:pt x="78" y="123"/>
                    <a:pt x="77" y="123"/>
                  </a:cubicBezTo>
                  <a:cubicBezTo>
                    <a:pt x="77" y="123"/>
                    <a:pt x="76" y="123"/>
                    <a:pt x="76" y="123"/>
                  </a:cubicBezTo>
                  <a:cubicBezTo>
                    <a:pt x="75" y="123"/>
                    <a:pt x="74" y="124"/>
                    <a:pt x="74" y="125"/>
                  </a:cubicBezTo>
                  <a:cubicBezTo>
                    <a:pt x="73" y="126"/>
                    <a:pt x="73" y="127"/>
                    <a:pt x="74" y="128"/>
                  </a:cubicBezTo>
                  <a:cubicBezTo>
                    <a:pt x="74" y="128"/>
                    <a:pt x="74" y="129"/>
                    <a:pt x="75" y="130"/>
                  </a:cubicBezTo>
                  <a:cubicBezTo>
                    <a:pt x="75" y="130"/>
                    <a:pt x="80" y="133"/>
                    <a:pt x="89" y="138"/>
                  </a:cubicBezTo>
                  <a:cubicBezTo>
                    <a:pt x="119" y="156"/>
                    <a:pt x="195" y="201"/>
                    <a:pt x="264" y="243"/>
                  </a:cubicBezTo>
                  <a:cubicBezTo>
                    <a:pt x="298" y="264"/>
                    <a:pt x="331" y="284"/>
                    <a:pt x="354" y="299"/>
                  </a:cubicBezTo>
                  <a:cubicBezTo>
                    <a:pt x="366" y="307"/>
                    <a:pt x="376" y="314"/>
                    <a:pt x="383" y="319"/>
                  </a:cubicBezTo>
                  <a:cubicBezTo>
                    <a:pt x="386" y="321"/>
                    <a:pt x="389" y="323"/>
                    <a:pt x="390" y="325"/>
                  </a:cubicBezTo>
                  <a:cubicBezTo>
                    <a:pt x="391" y="325"/>
                    <a:pt x="392" y="326"/>
                    <a:pt x="392" y="326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3" y="326"/>
                    <a:pt x="393" y="326"/>
                    <a:pt x="393" y="326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3" y="326"/>
                    <a:pt x="393" y="326"/>
                    <a:pt x="393" y="326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4" y="325"/>
                    <a:pt x="394" y="325"/>
                    <a:pt x="394" y="325"/>
                  </a:cubicBezTo>
                  <a:cubicBezTo>
                    <a:pt x="392" y="325"/>
                    <a:pt x="392" y="325"/>
                    <a:pt x="392" y="325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4" y="325"/>
                    <a:pt x="394" y="325"/>
                    <a:pt x="394" y="325"/>
                  </a:cubicBezTo>
                  <a:cubicBezTo>
                    <a:pt x="392" y="325"/>
                    <a:pt x="392" y="325"/>
                    <a:pt x="392" y="325"/>
                  </a:cubicBezTo>
                  <a:cubicBezTo>
                    <a:pt x="395" y="325"/>
                    <a:pt x="395" y="325"/>
                    <a:pt x="395" y="325"/>
                  </a:cubicBezTo>
                  <a:cubicBezTo>
                    <a:pt x="392" y="324"/>
                    <a:pt x="392" y="324"/>
                    <a:pt x="392" y="324"/>
                  </a:cubicBezTo>
                  <a:cubicBezTo>
                    <a:pt x="392" y="324"/>
                    <a:pt x="392" y="325"/>
                    <a:pt x="392" y="325"/>
                  </a:cubicBezTo>
                  <a:cubicBezTo>
                    <a:pt x="395" y="325"/>
                    <a:pt x="395" y="325"/>
                    <a:pt x="395" y="325"/>
                  </a:cubicBezTo>
                  <a:cubicBezTo>
                    <a:pt x="392" y="324"/>
                    <a:pt x="392" y="324"/>
                    <a:pt x="392" y="324"/>
                  </a:cubicBezTo>
                  <a:cubicBezTo>
                    <a:pt x="395" y="326"/>
                    <a:pt x="395" y="326"/>
                    <a:pt x="395" y="326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22"/>
                    <a:pt x="323" y="280"/>
                    <a:pt x="248" y="237"/>
                  </a:cubicBezTo>
                  <a:cubicBezTo>
                    <a:pt x="210" y="215"/>
                    <a:pt x="173" y="194"/>
                    <a:pt x="144" y="178"/>
                  </a:cubicBezTo>
                  <a:cubicBezTo>
                    <a:pt x="130" y="169"/>
                    <a:pt x="118" y="163"/>
                    <a:pt x="110" y="158"/>
                  </a:cubicBezTo>
                  <a:cubicBezTo>
                    <a:pt x="105" y="156"/>
                    <a:pt x="102" y="154"/>
                    <a:pt x="100" y="153"/>
                  </a:cubicBezTo>
                  <a:cubicBezTo>
                    <a:pt x="98" y="152"/>
                    <a:pt x="98" y="151"/>
                    <a:pt x="97" y="151"/>
                  </a:cubicBezTo>
                  <a:cubicBezTo>
                    <a:pt x="96" y="151"/>
                    <a:pt x="96" y="151"/>
                    <a:pt x="96" y="151"/>
                  </a:cubicBezTo>
                  <a:cubicBezTo>
                    <a:pt x="95" y="150"/>
                    <a:pt x="95" y="150"/>
                    <a:pt x="95" y="150"/>
                  </a:cubicBezTo>
                  <a:cubicBezTo>
                    <a:pt x="95" y="150"/>
                    <a:pt x="95" y="150"/>
                    <a:pt x="95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0"/>
                    <a:pt x="93" y="150"/>
                    <a:pt x="93" y="150"/>
                  </a:cubicBezTo>
                  <a:cubicBezTo>
                    <a:pt x="92" y="151"/>
                    <a:pt x="92" y="151"/>
                    <a:pt x="91" y="152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1" y="152"/>
                    <a:pt x="91" y="152"/>
                    <a:pt x="91" y="152"/>
                  </a:cubicBezTo>
                  <a:cubicBezTo>
                    <a:pt x="91" y="153"/>
                    <a:pt x="90" y="153"/>
                    <a:pt x="90" y="154"/>
                  </a:cubicBezTo>
                  <a:cubicBezTo>
                    <a:pt x="91" y="155"/>
                    <a:pt x="91" y="156"/>
                    <a:pt x="91" y="156"/>
                  </a:cubicBezTo>
                  <a:cubicBezTo>
                    <a:pt x="92" y="157"/>
                    <a:pt x="93" y="158"/>
                    <a:pt x="94" y="159"/>
                  </a:cubicBezTo>
                  <a:cubicBezTo>
                    <a:pt x="96" y="161"/>
                    <a:pt x="98" y="163"/>
                    <a:pt x="102" y="166"/>
                  </a:cubicBezTo>
                  <a:cubicBezTo>
                    <a:pt x="116" y="176"/>
                    <a:pt x="143" y="193"/>
                    <a:pt x="175" y="213"/>
                  </a:cubicBezTo>
                  <a:cubicBezTo>
                    <a:pt x="272" y="274"/>
                    <a:pt x="419" y="361"/>
                    <a:pt x="419" y="361"/>
                  </a:cubicBezTo>
                  <a:cubicBezTo>
                    <a:pt x="421" y="358"/>
                    <a:pt x="421" y="358"/>
                    <a:pt x="421" y="358"/>
                  </a:cubicBezTo>
                  <a:cubicBezTo>
                    <a:pt x="418" y="356"/>
                    <a:pt x="418" y="356"/>
                    <a:pt x="418" y="356"/>
                  </a:cubicBezTo>
                  <a:cubicBezTo>
                    <a:pt x="421" y="358"/>
                    <a:pt x="421" y="358"/>
                    <a:pt x="421" y="358"/>
                  </a:cubicBezTo>
                  <a:cubicBezTo>
                    <a:pt x="420" y="355"/>
                    <a:pt x="420" y="355"/>
                    <a:pt x="420" y="355"/>
                  </a:cubicBezTo>
                  <a:cubicBezTo>
                    <a:pt x="419" y="355"/>
                    <a:pt x="419" y="356"/>
                    <a:pt x="418" y="356"/>
                  </a:cubicBezTo>
                  <a:cubicBezTo>
                    <a:pt x="421" y="358"/>
                    <a:pt x="421" y="358"/>
                    <a:pt x="421" y="358"/>
                  </a:cubicBezTo>
                  <a:cubicBezTo>
                    <a:pt x="420" y="355"/>
                    <a:pt x="420" y="355"/>
                    <a:pt x="420" y="355"/>
                  </a:cubicBezTo>
                  <a:cubicBezTo>
                    <a:pt x="421" y="357"/>
                    <a:pt x="421" y="357"/>
                    <a:pt x="421" y="357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5"/>
                    <a:pt x="420" y="355"/>
                    <a:pt x="420" y="355"/>
                  </a:cubicBezTo>
                  <a:cubicBezTo>
                    <a:pt x="421" y="357"/>
                    <a:pt x="421" y="357"/>
                    <a:pt x="421" y="357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6"/>
                    <a:pt x="421" y="356"/>
                    <a:pt x="421" y="356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6"/>
                    <a:pt x="421" y="356"/>
                    <a:pt x="421" y="356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5"/>
                    <a:pt x="420" y="355"/>
                    <a:pt x="419" y="354"/>
                  </a:cubicBezTo>
                  <a:cubicBezTo>
                    <a:pt x="415" y="353"/>
                    <a:pt x="407" y="349"/>
                    <a:pt x="397" y="343"/>
                  </a:cubicBezTo>
                  <a:cubicBezTo>
                    <a:pt x="359" y="323"/>
                    <a:pt x="288" y="282"/>
                    <a:pt x="227" y="246"/>
                  </a:cubicBezTo>
                  <a:cubicBezTo>
                    <a:pt x="197" y="228"/>
                    <a:pt x="168" y="211"/>
                    <a:pt x="148" y="198"/>
                  </a:cubicBezTo>
                  <a:cubicBezTo>
                    <a:pt x="137" y="192"/>
                    <a:pt x="129" y="187"/>
                    <a:pt x="123" y="184"/>
                  </a:cubicBezTo>
                  <a:cubicBezTo>
                    <a:pt x="117" y="180"/>
                    <a:pt x="114" y="178"/>
                    <a:pt x="114" y="178"/>
                  </a:cubicBezTo>
                  <a:cubicBezTo>
                    <a:pt x="113" y="178"/>
                    <a:pt x="112" y="178"/>
                    <a:pt x="111" y="178"/>
                  </a:cubicBezTo>
                  <a:cubicBezTo>
                    <a:pt x="110" y="178"/>
                    <a:pt x="109" y="179"/>
                    <a:pt x="109" y="179"/>
                  </a:cubicBezTo>
                  <a:cubicBezTo>
                    <a:pt x="108" y="180"/>
                    <a:pt x="108" y="181"/>
                    <a:pt x="109" y="182"/>
                  </a:cubicBezTo>
                  <a:cubicBezTo>
                    <a:pt x="109" y="183"/>
                    <a:pt x="109" y="184"/>
                    <a:pt x="110" y="184"/>
                  </a:cubicBezTo>
                  <a:cubicBezTo>
                    <a:pt x="110" y="184"/>
                    <a:pt x="115" y="187"/>
                    <a:pt x="123" y="192"/>
                  </a:cubicBezTo>
                  <a:cubicBezTo>
                    <a:pt x="153" y="210"/>
                    <a:pt x="227" y="254"/>
                    <a:pt x="294" y="295"/>
                  </a:cubicBezTo>
                  <a:cubicBezTo>
                    <a:pt x="327" y="316"/>
                    <a:pt x="358" y="335"/>
                    <a:pt x="381" y="350"/>
                  </a:cubicBezTo>
                  <a:cubicBezTo>
                    <a:pt x="393" y="358"/>
                    <a:pt x="402" y="364"/>
                    <a:pt x="409" y="369"/>
                  </a:cubicBezTo>
                  <a:cubicBezTo>
                    <a:pt x="412" y="371"/>
                    <a:pt x="415" y="373"/>
                    <a:pt x="416" y="374"/>
                  </a:cubicBezTo>
                  <a:cubicBezTo>
                    <a:pt x="417" y="375"/>
                    <a:pt x="418" y="375"/>
                    <a:pt x="418" y="376"/>
                  </a:cubicBezTo>
                  <a:cubicBezTo>
                    <a:pt x="418" y="376"/>
                    <a:pt x="418" y="376"/>
                    <a:pt x="418" y="376"/>
                  </a:cubicBezTo>
                  <a:cubicBezTo>
                    <a:pt x="418" y="376"/>
                    <a:pt x="418" y="376"/>
                    <a:pt x="418" y="376"/>
                  </a:cubicBezTo>
                  <a:cubicBezTo>
                    <a:pt x="420" y="374"/>
                    <a:pt x="420" y="374"/>
                    <a:pt x="420" y="374"/>
                  </a:cubicBezTo>
                  <a:cubicBezTo>
                    <a:pt x="418" y="374"/>
                    <a:pt x="418" y="374"/>
                    <a:pt x="418" y="374"/>
                  </a:cubicBezTo>
                  <a:cubicBezTo>
                    <a:pt x="418" y="375"/>
                    <a:pt x="418" y="376"/>
                    <a:pt x="418" y="376"/>
                  </a:cubicBezTo>
                  <a:cubicBezTo>
                    <a:pt x="420" y="374"/>
                    <a:pt x="420" y="374"/>
                    <a:pt x="420" y="374"/>
                  </a:cubicBezTo>
                  <a:cubicBezTo>
                    <a:pt x="418" y="374"/>
                    <a:pt x="418" y="374"/>
                    <a:pt x="418" y="374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18" y="373"/>
                    <a:pt x="418" y="373"/>
                    <a:pt x="418" y="373"/>
                  </a:cubicBezTo>
                  <a:cubicBezTo>
                    <a:pt x="418" y="373"/>
                    <a:pt x="418" y="374"/>
                    <a:pt x="418" y="374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18" y="373"/>
                    <a:pt x="418" y="373"/>
                    <a:pt x="418" y="373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18" y="373"/>
                    <a:pt x="418" y="373"/>
                    <a:pt x="418" y="373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20" y="371"/>
                    <a:pt x="420" y="371"/>
                    <a:pt x="420" y="371"/>
                  </a:cubicBezTo>
                  <a:cubicBezTo>
                    <a:pt x="420" y="371"/>
                    <a:pt x="419" y="372"/>
                    <a:pt x="418" y="373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20" y="371"/>
                    <a:pt x="420" y="371"/>
                    <a:pt x="420" y="371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0" y="371"/>
                    <a:pt x="420" y="371"/>
                  </a:cubicBezTo>
                  <a:cubicBezTo>
                    <a:pt x="421" y="374"/>
                    <a:pt x="421" y="374"/>
                    <a:pt x="421" y="374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3"/>
                    <a:pt x="421" y="373"/>
                    <a:pt x="421" y="373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3"/>
                    <a:pt x="421" y="373"/>
                    <a:pt x="421" y="373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1" y="371"/>
                  </a:cubicBezTo>
                  <a:cubicBezTo>
                    <a:pt x="421" y="371"/>
                    <a:pt x="421" y="371"/>
                    <a:pt x="420" y="370"/>
                  </a:cubicBezTo>
                  <a:cubicBezTo>
                    <a:pt x="416" y="369"/>
                    <a:pt x="409" y="365"/>
                    <a:pt x="399" y="360"/>
                  </a:cubicBezTo>
                  <a:cubicBezTo>
                    <a:pt x="364" y="340"/>
                    <a:pt x="298" y="301"/>
                    <a:pt x="240" y="266"/>
                  </a:cubicBezTo>
                  <a:cubicBezTo>
                    <a:pt x="212" y="249"/>
                    <a:pt x="185" y="233"/>
                    <a:pt x="165" y="221"/>
                  </a:cubicBezTo>
                  <a:cubicBezTo>
                    <a:pt x="155" y="216"/>
                    <a:pt x="147" y="211"/>
                    <a:pt x="141" y="207"/>
                  </a:cubicBezTo>
                  <a:cubicBezTo>
                    <a:pt x="138" y="206"/>
                    <a:pt x="136" y="204"/>
                    <a:pt x="135" y="204"/>
                  </a:cubicBezTo>
                  <a:cubicBezTo>
                    <a:pt x="134" y="203"/>
                    <a:pt x="133" y="203"/>
                    <a:pt x="133" y="203"/>
                  </a:cubicBezTo>
                  <a:cubicBezTo>
                    <a:pt x="132" y="202"/>
                    <a:pt x="132" y="202"/>
                    <a:pt x="132" y="20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31" y="202"/>
                    <a:pt x="131" y="202"/>
                    <a:pt x="130" y="202"/>
                  </a:cubicBezTo>
                  <a:cubicBezTo>
                    <a:pt x="130" y="202"/>
                    <a:pt x="129" y="202"/>
                    <a:pt x="129" y="202"/>
                  </a:cubicBezTo>
                  <a:cubicBezTo>
                    <a:pt x="128" y="202"/>
                    <a:pt x="127" y="203"/>
                    <a:pt x="127" y="204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7" y="204"/>
                    <a:pt x="127" y="205"/>
                    <a:pt x="127" y="205"/>
                  </a:cubicBezTo>
                  <a:cubicBezTo>
                    <a:pt x="127" y="207"/>
                    <a:pt x="127" y="207"/>
                    <a:pt x="127" y="207"/>
                  </a:cubicBezTo>
                  <a:cubicBezTo>
                    <a:pt x="128" y="208"/>
                    <a:pt x="128" y="208"/>
                    <a:pt x="128" y="209"/>
                  </a:cubicBezTo>
                  <a:cubicBezTo>
                    <a:pt x="129" y="209"/>
                    <a:pt x="129" y="210"/>
                    <a:pt x="130" y="210"/>
                  </a:cubicBezTo>
                  <a:cubicBezTo>
                    <a:pt x="134" y="213"/>
                    <a:pt x="141" y="217"/>
                    <a:pt x="150" y="223"/>
                  </a:cubicBezTo>
                  <a:cubicBezTo>
                    <a:pt x="182" y="243"/>
                    <a:pt x="246" y="280"/>
                    <a:pt x="301" y="313"/>
                  </a:cubicBezTo>
                  <a:cubicBezTo>
                    <a:pt x="329" y="329"/>
                    <a:pt x="354" y="345"/>
                    <a:pt x="373" y="357"/>
                  </a:cubicBezTo>
                  <a:cubicBezTo>
                    <a:pt x="382" y="363"/>
                    <a:pt x="390" y="368"/>
                    <a:pt x="395" y="372"/>
                  </a:cubicBezTo>
                  <a:cubicBezTo>
                    <a:pt x="398" y="374"/>
                    <a:pt x="400" y="376"/>
                    <a:pt x="401" y="377"/>
                  </a:cubicBezTo>
                  <a:cubicBezTo>
                    <a:pt x="402" y="377"/>
                    <a:pt x="402" y="378"/>
                    <a:pt x="402" y="378"/>
                  </a:cubicBezTo>
                  <a:cubicBezTo>
                    <a:pt x="402" y="378"/>
                    <a:pt x="402" y="378"/>
                    <a:pt x="402" y="37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02" y="378"/>
                    <a:pt x="402" y="378"/>
                    <a:pt x="402" y="378"/>
                  </a:cubicBezTo>
                  <a:cubicBezTo>
                    <a:pt x="402" y="378"/>
                    <a:pt x="402" y="378"/>
                    <a:pt x="402" y="37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02" y="378"/>
                    <a:pt x="402" y="378"/>
                    <a:pt x="402" y="378"/>
                  </a:cubicBezTo>
                  <a:cubicBezTo>
                    <a:pt x="404" y="377"/>
                    <a:pt x="404" y="377"/>
                    <a:pt x="404" y="377"/>
                  </a:cubicBezTo>
                  <a:cubicBezTo>
                    <a:pt x="402" y="377"/>
                    <a:pt x="402" y="377"/>
                    <a:pt x="402" y="377"/>
                  </a:cubicBezTo>
                  <a:cubicBezTo>
                    <a:pt x="402" y="378"/>
                    <a:pt x="402" y="378"/>
                    <a:pt x="402" y="378"/>
                  </a:cubicBezTo>
                  <a:cubicBezTo>
                    <a:pt x="404" y="377"/>
                    <a:pt x="404" y="377"/>
                    <a:pt x="404" y="377"/>
                  </a:cubicBezTo>
                  <a:cubicBezTo>
                    <a:pt x="402" y="377"/>
                    <a:pt x="402" y="377"/>
                    <a:pt x="402" y="377"/>
                  </a:cubicBezTo>
                  <a:cubicBezTo>
                    <a:pt x="405" y="377"/>
                    <a:pt x="405" y="377"/>
                    <a:pt x="405" y="377"/>
                  </a:cubicBezTo>
                  <a:cubicBezTo>
                    <a:pt x="402" y="376"/>
                    <a:pt x="402" y="376"/>
                    <a:pt x="402" y="376"/>
                  </a:cubicBezTo>
                  <a:cubicBezTo>
                    <a:pt x="402" y="376"/>
                    <a:pt x="402" y="377"/>
                    <a:pt x="402" y="377"/>
                  </a:cubicBezTo>
                  <a:cubicBezTo>
                    <a:pt x="405" y="377"/>
                    <a:pt x="405" y="377"/>
                    <a:pt x="405" y="377"/>
                  </a:cubicBezTo>
                  <a:cubicBezTo>
                    <a:pt x="402" y="376"/>
                    <a:pt x="402" y="376"/>
                    <a:pt x="402" y="376"/>
                  </a:cubicBezTo>
                  <a:cubicBezTo>
                    <a:pt x="402" y="375"/>
                    <a:pt x="402" y="375"/>
                    <a:pt x="402" y="375"/>
                  </a:cubicBezTo>
                  <a:cubicBezTo>
                    <a:pt x="405" y="377"/>
                    <a:pt x="405" y="377"/>
                    <a:pt x="405" y="377"/>
                  </a:cubicBezTo>
                  <a:cubicBezTo>
                    <a:pt x="404" y="374"/>
                    <a:pt x="404" y="374"/>
                    <a:pt x="404" y="374"/>
                  </a:cubicBezTo>
                  <a:cubicBezTo>
                    <a:pt x="404" y="374"/>
                    <a:pt x="403" y="375"/>
                    <a:pt x="402" y="375"/>
                  </a:cubicBezTo>
                  <a:cubicBezTo>
                    <a:pt x="405" y="377"/>
                    <a:pt x="405" y="377"/>
                    <a:pt x="405" y="377"/>
                  </a:cubicBezTo>
                  <a:cubicBezTo>
                    <a:pt x="404" y="374"/>
                    <a:pt x="404" y="374"/>
                    <a:pt x="404" y="374"/>
                  </a:cubicBezTo>
                  <a:cubicBezTo>
                    <a:pt x="405" y="376"/>
                    <a:pt x="405" y="376"/>
                    <a:pt x="405" y="376"/>
                  </a:cubicBezTo>
                  <a:cubicBezTo>
                    <a:pt x="405" y="374"/>
                    <a:pt x="405" y="374"/>
                    <a:pt x="405" y="374"/>
                  </a:cubicBezTo>
                  <a:cubicBezTo>
                    <a:pt x="405" y="374"/>
                    <a:pt x="404" y="374"/>
                    <a:pt x="404" y="374"/>
                  </a:cubicBezTo>
                  <a:cubicBezTo>
                    <a:pt x="405" y="376"/>
                    <a:pt x="405" y="376"/>
                    <a:pt x="405" y="376"/>
                  </a:cubicBezTo>
                  <a:cubicBezTo>
                    <a:pt x="405" y="374"/>
                    <a:pt x="405" y="374"/>
                    <a:pt x="405" y="374"/>
                  </a:cubicBezTo>
                  <a:cubicBezTo>
                    <a:pt x="405" y="375"/>
                    <a:pt x="405" y="375"/>
                    <a:pt x="405" y="375"/>
                  </a:cubicBezTo>
                  <a:cubicBezTo>
                    <a:pt x="405" y="374"/>
                    <a:pt x="405" y="374"/>
                    <a:pt x="405" y="374"/>
                  </a:cubicBezTo>
                  <a:cubicBezTo>
                    <a:pt x="405" y="374"/>
                    <a:pt x="405" y="374"/>
                    <a:pt x="405" y="374"/>
                  </a:cubicBezTo>
                  <a:cubicBezTo>
                    <a:pt x="405" y="375"/>
                    <a:pt x="405" y="375"/>
                    <a:pt x="405" y="375"/>
                  </a:cubicBezTo>
                  <a:cubicBezTo>
                    <a:pt x="405" y="374"/>
                    <a:pt x="405" y="374"/>
                    <a:pt x="405" y="374"/>
                  </a:cubicBezTo>
                  <a:cubicBezTo>
                    <a:pt x="405" y="374"/>
                    <a:pt x="404" y="374"/>
                    <a:pt x="403" y="374"/>
                  </a:cubicBezTo>
                  <a:cubicBezTo>
                    <a:pt x="400" y="372"/>
                    <a:pt x="393" y="369"/>
                    <a:pt x="384" y="364"/>
                  </a:cubicBezTo>
                  <a:cubicBezTo>
                    <a:pt x="352" y="347"/>
                    <a:pt x="292" y="311"/>
                    <a:pt x="240" y="280"/>
                  </a:cubicBezTo>
                  <a:cubicBezTo>
                    <a:pt x="214" y="264"/>
                    <a:pt x="191" y="250"/>
                    <a:pt x="173" y="239"/>
                  </a:cubicBezTo>
                  <a:cubicBezTo>
                    <a:pt x="165" y="234"/>
                    <a:pt x="157" y="229"/>
                    <a:pt x="153" y="226"/>
                  </a:cubicBezTo>
                  <a:cubicBezTo>
                    <a:pt x="148" y="223"/>
                    <a:pt x="145" y="222"/>
                    <a:pt x="145" y="222"/>
                  </a:cubicBezTo>
                  <a:cubicBezTo>
                    <a:pt x="143" y="221"/>
                    <a:pt x="141" y="221"/>
                    <a:pt x="140" y="223"/>
                  </a:cubicBezTo>
                  <a:cubicBezTo>
                    <a:pt x="139" y="225"/>
                    <a:pt x="139" y="227"/>
                    <a:pt x="141" y="228"/>
                  </a:cubicBezTo>
                  <a:cubicBezTo>
                    <a:pt x="398" y="388"/>
                    <a:pt x="398" y="388"/>
                    <a:pt x="398" y="388"/>
                  </a:cubicBezTo>
                  <a:cubicBezTo>
                    <a:pt x="400" y="385"/>
                    <a:pt x="400" y="385"/>
                    <a:pt x="400" y="385"/>
                  </a:cubicBezTo>
                  <a:cubicBezTo>
                    <a:pt x="402" y="382"/>
                    <a:pt x="402" y="382"/>
                    <a:pt x="402" y="382"/>
                  </a:cubicBezTo>
                  <a:cubicBezTo>
                    <a:pt x="402" y="382"/>
                    <a:pt x="344" y="347"/>
                    <a:pt x="284" y="312"/>
                  </a:cubicBezTo>
                  <a:cubicBezTo>
                    <a:pt x="255" y="295"/>
                    <a:pt x="225" y="277"/>
                    <a:pt x="202" y="264"/>
                  </a:cubicBezTo>
                  <a:cubicBezTo>
                    <a:pt x="190" y="257"/>
                    <a:pt x="180" y="252"/>
                    <a:pt x="173" y="248"/>
                  </a:cubicBezTo>
                  <a:cubicBezTo>
                    <a:pt x="169" y="246"/>
                    <a:pt x="166" y="245"/>
                    <a:pt x="164" y="244"/>
                  </a:cubicBezTo>
                  <a:cubicBezTo>
                    <a:pt x="163" y="243"/>
                    <a:pt x="162" y="243"/>
                    <a:pt x="161" y="242"/>
                  </a:cubicBezTo>
                  <a:cubicBezTo>
                    <a:pt x="161" y="242"/>
                    <a:pt x="160" y="242"/>
                    <a:pt x="160" y="242"/>
                  </a:cubicBezTo>
                  <a:cubicBezTo>
                    <a:pt x="159" y="242"/>
                    <a:pt x="159" y="242"/>
                    <a:pt x="158" y="242"/>
                  </a:cubicBezTo>
                  <a:cubicBezTo>
                    <a:pt x="158" y="242"/>
                    <a:pt x="158" y="242"/>
                    <a:pt x="157" y="242"/>
                  </a:cubicBezTo>
                  <a:cubicBezTo>
                    <a:pt x="156" y="242"/>
                    <a:pt x="156" y="243"/>
                    <a:pt x="155" y="243"/>
                  </a:cubicBezTo>
                  <a:cubicBezTo>
                    <a:pt x="155" y="244"/>
                    <a:pt x="154" y="245"/>
                    <a:pt x="155" y="246"/>
                  </a:cubicBezTo>
                  <a:cubicBezTo>
                    <a:pt x="155" y="247"/>
                    <a:pt x="155" y="248"/>
                    <a:pt x="156" y="248"/>
                  </a:cubicBezTo>
                  <a:cubicBezTo>
                    <a:pt x="156" y="248"/>
                    <a:pt x="160" y="250"/>
                    <a:pt x="166" y="254"/>
                  </a:cubicBezTo>
                  <a:cubicBezTo>
                    <a:pt x="188" y="267"/>
                    <a:pt x="243" y="299"/>
                    <a:pt x="292" y="329"/>
                  </a:cubicBezTo>
                  <a:cubicBezTo>
                    <a:pt x="317" y="344"/>
                    <a:pt x="340" y="359"/>
                    <a:pt x="357" y="370"/>
                  </a:cubicBezTo>
                  <a:cubicBezTo>
                    <a:pt x="366" y="375"/>
                    <a:pt x="373" y="380"/>
                    <a:pt x="378" y="384"/>
                  </a:cubicBezTo>
                  <a:cubicBezTo>
                    <a:pt x="380" y="386"/>
                    <a:pt x="382" y="387"/>
                    <a:pt x="383" y="388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5" y="389"/>
                    <a:pt x="385" y="389"/>
                    <a:pt x="385" y="389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5" y="389"/>
                    <a:pt x="385" y="389"/>
                    <a:pt x="385" y="389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7" y="388"/>
                    <a:pt x="387" y="388"/>
                    <a:pt x="387" y="388"/>
                  </a:cubicBezTo>
                  <a:cubicBezTo>
                    <a:pt x="384" y="388"/>
                    <a:pt x="384" y="388"/>
                    <a:pt x="384" y="388"/>
                  </a:cubicBezTo>
                  <a:cubicBezTo>
                    <a:pt x="384" y="389"/>
                    <a:pt x="384" y="389"/>
                    <a:pt x="384" y="389"/>
                  </a:cubicBezTo>
                  <a:cubicBezTo>
                    <a:pt x="387" y="388"/>
                    <a:pt x="387" y="388"/>
                    <a:pt x="387" y="388"/>
                  </a:cubicBezTo>
                  <a:cubicBezTo>
                    <a:pt x="384" y="388"/>
                    <a:pt x="384" y="388"/>
                    <a:pt x="384" y="388"/>
                  </a:cubicBezTo>
                  <a:cubicBezTo>
                    <a:pt x="387" y="388"/>
                    <a:pt x="387" y="388"/>
                    <a:pt x="387" y="388"/>
                  </a:cubicBezTo>
                  <a:cubicBezTo>
                    <a:pt x="384" y="387"/>
                    <a:pt x="384" y="387"/>
                    <a:pt x="384" y="387"/>
                  </a:cubicBezTo>
                  <a:cubicBezTo>
                    <a:pt x="384" y="387"/>
                    <a:pt x="384" y="388"/>
                    <a:pt x="384" y="388"/>
                  </a:cubicBezTo>
                  <a:cubicBezTo>
                    <a:pt x="387" y="388"/>
                    <a:pt x="387" y="388"/>
                    <a:pt x="387" y="388"/>
                  </a:cubicBezTo>
                  <a:cubicBezTo>
                    <a:pt x="384" y="387"/>
                    <a:pt x="384" y="387"/>
                    <a:pt x="384" y="387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5" y="386"/>
                    <a:pt x="385" y="386"/>
                    <a:pt x="385" y="386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7" y="385"/>
                    <a:pt x="387" y="385"/>
                    <a:pt x="387" y="385"/>
                  </a:cubicBezTo>
                  <a:cubicBezTo>
                    <a:pt x="386" y="385"/>
                    <a:pt x="386" y="385"/>
                    <a:pt x="385" y="386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7" y="385"/>
                    <a:pt x="387" y="385"/>
                    <a:pt x="387" y="385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7" y="385"/>
                    <a:pt x="387" y="385"/>
                    <a:pt x="387" y="385"/>
                  </a:cubicBezTo>
                  <a:cubicBezTo>
                    <a:pt x="387" y="385"/>
                    <a:pt x="387" y="385"/>
                    <a:pt x="387" y="385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7" y="385"/>
                    <a:pt x="387" y="385"/>
                    <a:pt x="387" y="385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8" y="385"/>
                    <a:pt x="388" y="385"/>
                    <a:pt x="388" y="385"/>
                  </a:cubicBezTo>
                  <a:cubicBezTo>
                    <a:pt x="388" y="385"/>
                    <a:pt x="388" y="385"/>
                    <a:pt x="387" y="385"/>
                  </a:cubicBezTo>
                  <a:cubicBezTo>
                    <a:pt x="387" y="389"/>
                    <a:pt x="387" y="389"/>
                    <a:pt x="387" y="389"/>
                  </a:cubicBezTo>
                  <a:cubicBezTo>
                    <a:pt x="388" y="385"/>
                    <a:pt x="388" y="385"/>
                    <a:pt x="388" y="385"/>
                  </a:cubicBezTo>
                  <a:cubicBezTo>
                    <a:pt x="388" y="388"/>
                    <a:pt x="388" y="388"/>
                    <a:pt x="388" y="388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8" y="385"/>
                    <a:pt x="388" y="385"/>
                    <a:pt x="388" y="385"/>
                  </a:cubicBezTo>
                  <a:cubicBezTo>
                    <a:pt x="388" y="388"/>
                    <a:pt x="388" y="388"/>
                    <a:pt x="388" y="388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9" y="385"/>
                    <a:pt x="389" y="385"/>
                    <a:pt x="389" y="385"/>
                  </a:cubicBezTo>
                  <a:cubicBezTo>
                    <a:pt x="389" y="385"/>
                    <a:pt x="388" y="385"/>
                    <a:pt x="388" y="385"/>
                  </a:cubicBezTo>
                  <a:cubicBezTo>
                    <a:pt x="383" y="382"/>
                    <a:pt x="369" y="374"/>
                    <a:pt x="350" y="363"/>
                  </a:cubicBezTo>
                  <a:cubicBezTo>
                    <a:pt x="321" y="347"/>
                    <a:pt x="282" y="324"/>
                    <a:pt x="249" y="306"/>
                  </a:cubicBezTo>
                  <a:cubicBezTo>
                    <a:pt x="232" y="296"/>
                    <a:pt x="217" y="288"/>
                    <a:pt x="205" y="282"/>
                  </a:cubicBezTo>
                  <a:cubicBezTo>
                    <a:pt x="200" y="279"/>
                    <a:pt x="195" y="277"/>
                    <a:pt x="191" y="275"/>
                  </a:cubicBezTo>
                  <a:cubicBezTo>
                    <a:pt x="190" y="274"/>
                    <a:pt x="188" y="273"/>
                    <a:pt x="187" y="273"/>
                  </a:cubicBezTo>
                  <a:cubicBezTo>
                    <a:pt x="186" y="273"/>
                    <a:pt x="186" y="273"/>
                    <a:pt x="185" y="272"/>
                  </a:cubicBezTo>
                  <a:cubicBezTo>
                    <a:pt x="184" y="272"/>
                    <a:pt x="184" y="272"/>
                    <a:pt x="183" y="272"/>
                  </a:cubicBezTo>
                  <a:cubicBezTo>
                    <a:pt x="183" y="272"/>
                    <a:pt x="182" y="272"/>
                    <a:pt x="182" y="272"/>
                  </a:cubicBezTo>
                  <a:cubicBezTo>
                    <a:pt x="181" y="272"/>
                    <a:pt x="180" y="273"/>
                    <a:pt x="180" y="274"/>
                  </a:cubicBezTo>
                  <a:cubicBezTo>
                    <a:pt x="183" y="276"/>
                    <a:pt x="183" y="276"/>
                    <a:pt x="183" y="276"/>
                  </a:cubicBezTo>
                  <a:cubicBezTo>
                    <a:pt x="180" y="274"/>
                    <a:pt x="180" y="274"/>
                    <a:pt x="180" y="274"/>
                  </a:cubicBezTo>
                  <a:cubicBezTo>
                    <a:pt x="179" y="275"/>
                    <a:pt x="179" y="275"/>
                    <a:pt x="179" y="276"/>
                  </a:cubicBezTo>
                  <a:cubicBezTo>
                    <a:pt x="179" y="277"/>
                    <a:pt x="179" y="278"/>
                    <a:pt x="180" y="278"/>
                  </a:cubicBezTo>
                  <a:cubicBezTo>
                    <a:pt x="180" y="279"/>
                    <a:pt x="181" y="280"/>
                    <a:pt x="181" y="280"/>
                  </a:cubicBezTo>
                  <a:cubicBezTo>
                    <a:pt x="183" y="281"/>
                    <a:pt x="184" y="283"/>
                    <a:pt x="186" y="284"/>
                  </a:cubicBezTo>
                  <a:cubicBezTo>
                    <a:pt x="195" y="290"/>
                    <a:pt x="210" y="300"/>
                    <a:pt x="228" y="311"/>
                  </a:cubicBezTo>
                  <a:cubicBezTo>
                    <a:pt x="256" y="328"/>
                    <a:pt x="291" y="348"/>
                    <a:pt x="319" y="365"/>
                  </a:cubicBezTo>
                  <a:cubicBezTo>
                    <a:pt x="333" y="373"/>
                    <a:pt x="345" y="380"/>
                    <a:pt x="354" y="386"/>
                  </a:cubicBezTo>
                  <a:cubicBezTo>
                    <a:pt x="358" y="388"/>
                    <a:pt x="362" y="391"/>
                    <a:pt x="364" y="392"/>
                  </a:cubicBezTo>
                  <a:cubicBezTo>
                    <a:pt x="365" y="393"/>
                    <a:pt x="366" y="394"/>
                    <a:pt x="366" y="394"/>
                  </a:cubicBezTo>
                  <a:cubicBezTo>
                    <a:pt x="367" y="394"/>
                    <a:pt x="367" y="394"/>
                    <a:pt x="367" y="394"/>
                  </a:cubicBezTo>
                  <a:cubicBezTo>
                    <a:pt x="367" y="394"/>
                    <a:pt x="367" y="394"/>
                    <a:pt x="367" y="394"/>
                  </a:cubicBezTo>
                  <a:cubicBezTo>
                    <a:pt x="368" y="393"/>
                    <a:pt x="368" y="393"/>
                    <a:pt x="368" y="393"/>
                  </a:cubicBezTo>
                  <a:cubicBezTo>
                    <a:pt x="367" y="394"/>
                    <a:pt x="367" y="394"/>
                    <a:pt x="367" y="394"/>
                  </a:cubicBezTo>
                  <a:cubicBezTo>
                    <a:pt x="367" y="394"/>
                    <a:pt x="367" y="394"/>
                    <a:pt x="367" y="394"/>
                  </a:cubicBezTo>
                  <a:cubicBezTo>
                    <a:pt x="368" y="393"/>
                    <a:pt x="368" y="393"/>
                    <a:pt x="368" y="393"/>
                  </a:cubicBezTo>
                  <a:cubicBezTo>
                    <a:pt x="367" y="394"/>
                    <a:pt x="367" y="394"/>
                    <a:pt x="367" y="394"/>
                  </a:cubicBezTo>
                  <a:cubicBezTo>
                    <a:pt x="369" y="393"/>
                    <a:pt x="369" y="393"/>
                    <a:pt x="369" y="393"/>
                  </a:cubicBezTo>
                  <a:cubicBezTo>
                    <a:pt x="366" y="393"/>
                    <a:pt x="366" y="393"/>
                    <a:pt x="366" y="393"/>
                  </a:cubicBezTo>
                  <a:cubicBezTo>
                    <a:pt x="366" y="394"/>
                    <a:pt x="367" y="394"/>
                    <a:pt x="367" y="394"/>
                  </a:cubicBezTo>
                  <a:cubicBezTo>
                    <a:pt x="369" y="393"/>
                    <a:pt x="369" y="393"/>
                    <a:pt x="369" y="393"/>
                  </a:cubicBezTo>
                  <a:cubicBezTo>
                    <a:pt x="366" y="393"/>
                    <a:pt x="366" y="393"/>
                    <a:pt x="366" y="393"/>
                  </a:cubicBezTo>
                  <a:cubicBezTo>
                    <a:pt x="370" y="393"/>
                    <a:pt x="370" y="393"/>
                    <a:pt x="370" y="393"/>
                  </a:cubicBezTo>
                  <a:cubicBezTo>
                    <a:pt x="367" y="391"/>
                    <a:pt x="367" y="391"/>
                    <a:pt x="367" y="391"/>
                  </a:cubicBezTo>
                  <a:cubicBezTo>
                    <a:pt x="366" y="391"/>
                    <a:pt x="366" y="392"/>
                    <a:pt x="366" y="393"/>
                  </a:cubicBezTo>
                  <a:cubicBezTo>
                    <a:pt x="370" y="393"/>
                    <a:pt x="370" y="393"/>
                    <a:pt x="370" y="393"/>
                  </a:cubicBezTo>
                  <a:cubicBezTo>
                    <a:pt x="367" y="391"/>
                    <a:pt x="367" y="391"/>
                    <a:pt x="367" y="391"/>
                  </a:cubicBezTo>
                  <a:cubicBezTo>
                    <a:pt x="370" y="393"/>
                    <a:pt x="370" y="393"/>
                    <a:pt x="370" y="393"/>
                  </a:cubicBezTo>
                  <a:cubicBezTo>
                    <a:pt x="371" y="389"/>
                    <a:pt x="371" y="389"/>
                    <a:pt x="371" y="389"/>
                  </a:cubicBezTo>
                  <a:cubicBezTo>
                    <a:pt x="371" y="389"/>
                    <a:pt x="334" y="370"/>
                    <a:pt x="296" y="350"/>
                  </a:cubicBezTo>
                  <a:cubicBezTo>
                    <a:pt x="277" y="340"/>
                    <a:pt x="258" y="330"/>
                    <a:pt x="243" y="323"/>
                  </a:cubicBezTo>
                  <a:cubicBezTo>
                    <a:pt x="236" y="319"/>
                    <a:pt x="230" y="316"/>
                    <a:pt x="225" y="314"/>
                  </a:cubicBezTo>
                  <a:cubicBezTo>
                    <a:pt x="223" y="313"/>
                    <a:pt x="221" y="312"/>
                    <a:pt x="219" y="312"/>
                  </a:cubicBezTo>
                  <a:cubicBezTo>
                    <a:pt x="219" y="311"/>
                    <a:pt x="218" y="311"/>
                    <a:pt x="218" y="311"/>
                  </a:cubicBezTo>
                  <a:cubicBezTo>
                    <a:pt x="217" y="311"/>
                    <a:pt x="217" y="311"/>
                    <a:pt x="217" y="311"/>
                  </a:cubicBezTo>
                  <a:cubicBezTo>
                    <a:pt x="216" y="311"/>
                    <a:pt x="216" y="310"/>
                    <a:pt x="216" y="310"/>
                  </a:cubicBezTo>
                  <a:cubicBezTo>
                    <a:pt x="215" y="310"/>
                    <a:pt x="215" y="310"/>
                    <a:pt x="214" y="311"/>
                  </a:cubicBezTo>
                  <a:cubicBezTo>
                    <a:pt x="214" y="311"/>
                    <a:pt x="213" y="311"/>
                    <a:pt x="212" y="312"/>
                  </a:cubicBezTo>
                  <a:cubicBezTo>
                    <a:pt x="215" y="314"/>
                    <a:pt x="215" y="314"/>
                    <a:pt x="215" y="314"/>
                  </a:cubicBezTo>
                  <a:cubicBezTo>
                    <a:pt x="212" y="312"/>
                    <a:pt x="212" y="312"/>
                    <a:pt x="212" y="312"/>
                  </a:cubicBezTo>
                  <a:cubicBezTo>
                    <a:pt x="212" y="313"/>
                    <a:pt x="212" y="314"/>
                    <a:pt x="212" y="314"/>
                  </a:cubicBezTo>
                  <a:cubicBezTo>
                    <a:pt x="212" y="315"/>
                    <a:pt x="212" y="316"/>
                    <a:pt x="212" y="316"/>
                  </a:cubicBezTo>
                  <a:cubicBezTo>
                    <a:pt x="213" y="317"/>
                    <a:pt x="213" y="317"/>
                    <a:pt x="214" y="318"/>
                  </a:cubicBezTo>
                  <a:cubicBezTo>
                    <a:pt x="215" y="319"/>
                    <a:pt x="216" y="320"/>
                    <a:pt x="217" y="321"/>
                  </a:cubicBezTo>
                  <a:cubicBezTo>
                    <a:pt x="223" y="325"/>
                    <a:pt x="234" y="332"/>
                    <a:pt x="247" y="340"/>
                  </a:cubicBezTo>
                  <a:cubicBezTo>
                    <a:pt x="267" y="353"/>
                    <a:pt x="292" y="367"/>
                    <a:pt x="312" y="379"/>
                  </a:cubicBezTo>
                  <a:cubicBezTo>
                    <a:pt x="322" y="385"/>
                    <a:pt x="331" y="390"/>
                    <a:pt x="337" y="394"/>
                  </a:cubicBezTo>
                  <a:cubicBezTo>
                    <a:pt x="340" y="396"/>
                    <a:pt x="343" y="397"/>
                    <a:pt x="344" y="399"/>
                  </a:cubicBezTo>
                  <a:cubicBezTo>
                    <a:pt x="345" y="399"/>
                    <a:pt x="346" y="400"/>
                    <a:pt x="346" y="400"/>
                  </a:cubicBezTo>
                  <a:cubicBezTo>
                    <a:pt x="346" y="400"/>
                    <a:pt x="346" y="400"/>
                    <a:pt x="346" y="400"/>
                  </a:cubicBezTo>
                  <a:cubicBezTo>
                    <a:pt x="346" y="400"/>
                    <a:pt x="346" y="400"/>
                    <a:pt x="346" y="400"/>
                  </a:cubicBezTo>
                  <a:cubicBezTo>
                    <a:pt x="347" y="399"/>
                    <a:pt x="347" y="399"/>
                    <a:pt x="347" y="399"/>
                  </a:cubicBezTo>
                  <a:cubicBezTo>
                    <a:pt x="346" y="400"/>
                    <a:pt x="346" y="400"/>
                    <a:pt x="346" y="400"/>
                  </a:cubicBezTo>
                  <a:cubicBezTo>
                    <a:pt x="346" y="400"/>
                    <a:pt x="346" y="400"/>
                    <a:pt x="346" y="400"/>
                  </a:cubicBezTo>
                  <a:cubicBezTo>
                    <a:pt x="347" y="399"/>
                    <a:pt x="347" y="399"/>
                    <a:pt x="347" y="399"/>
                  </a:cubicBezTo>
                  <a:cubicBezTo>
                    <a:pt x="346" y="400"/>
                    <a:pt x="346" y="400"/>
                    <a:pt x="346" y="400"/>
                  </a:cubicBezTo>
                  <a:cubicBezTo>
                    <a:pt x="348" y="398"/>
                    <a:pt x="348" y="398"/>
                    <a:pt x="348" y="398"/>
                  </a:cubicBezTo>
                  <a:cubicBezTo>
                    <a:pt x="346" y="399"/>
                    <a:pt x="346" y="399"/>
                    <a:pt x="346" y="399"/>
                  </a:cubicBezTo>
                  <a:cubicBezTo>
                    <a:pt x="346" y="400"/>
                    <a:pt x="346" y="400"/>
                    <a:pt x="346" y="400"/>
                  </a:cubicBezTo>
                  <a:cubicBezTo>
                    <a:pt x="348" y="398"/>
                    <a:pt x="348" y="398"/>
                    <a:pt x="348" y="398"/>
                  </a:cubicBezTo>
                  <a:cubicBezTo>
                    <a:pt x="346" y="399"/>
                    <a:pt x="346" y="399"/>
                    <a:pt x="346" y="399"/>
                  </a:cubicBezTo>
                  <a:cubicBezTo>
                    <a:pt x="349" y="397"/>
                    <a:pt x="349" y="397"/>
                    <a:pt x="349" y="397"/>
                  </a:cubicBezTo>
                  <a:cubicBezTo>
                    <a:pt x="345" y="397"/>
                    <a:pt x="345" y="397"/>
                    <a:pt x="345" y="397"/>
                  </a:cubicBezTo>
                  <a:cubicBezTo>
                    <a:pt x="345" y="399"/>
                    <a:pt x="346" y="399"/>
                    <a:pt x="346" y="399"/>
                  </a:cubicBezTo>
                  <a:cubicBezTo>
                    <a:pt x="349" y="397"/>
                    <a:pt x="349" y="397"/>
                    <a:pt x="349" y="397"/>
                  </a:cubicBezTo>
                  <a:cubicBezTo>
                    <a:pt x="345" y="397"/>
                    <a:pt x="345" y="397"/>
                    <a:pt x="345" y="397"/>
                  </a:cubicBezTo>
                  <a:cubicBezTo>
                    <a:pt x="349" y="397"/>
                    <a:pt x="349" y="397"/>
                    <a:pt x="349" y="397"/>
                  </a:cubicBezTo>
                  <a:cubicBezTo>
                    <a:pt x="346" y="396"/>
                    <a:pt x="346" y="396"/>
                    <a:pt x="346" y="396"/>
                  </a:cubicBezTo>
                  <a:cubicBezTo>
                    <a:pt x="345" y="396"/>
                    <a:pt x="345" y="397"/>
                    <a:pt x="345" y="397"/>
                  </a:cubicBezTo>
                  <a:cubicBezTo>
                    <a:pt x="349" y="397"/>
                    <a:pt x="349" y="397"/>
                    <a:pt x="349" y="397"/>
                  </a:cubicBezTo>
                  <a:cubicBezTo>
                    <a:pt x="346" y="396"/>
                    <a:pt x="346" y="396"/>
                    <a:pt x="346" y="396"/>
                  </a:cubicBezTo>
                  <a:cubicBezTo>
                    <a:pt x="349" y="397"/>
                    <a:pt x="349" y="397"/>
                    <a:pt x="349" y="397"/>
                  </a:cubicBezTo>
                  <a:cubicBezTo>
                    <a:pt x="350" y="394"/>
                    <a:pt x="350" y="394"/>
                    <a:pt x="350" y="394"/>
                  </a:cubicBezTo>
                  <a:cubicBezTo>
                    <a:pt x="240" y="338"/>
                    <a:pt x="240" y="338"/>
                    <a:pt x="240" y="338"/>
                  </a:cubicBezTo>
                  <a:cubicBezTo>
                    <a:pt x="238" y="337"/>
                    <a:pt x="236" y="338"/>
                    <a:pt x="235" y="340"/>
                  </a:cubicBezTo>
                  <a:cubicBezTo>
                    <a:pt x="234" y="341"/>
                    <a:pt x="235" y="344"/>
                    <a:pt x="237" y="345"/>
                  </a:cubicBezTo>
                  <a:cubicBezTo>
                    <a:pt x="237" y="345"/>
                    <a:pt x="238" y="345"/>
                    <a:pt x="241" y="347"/>
                  </a:cubicBezTo>
                  <a:cubicBezTo>
                    <a:pt x="250" y="353"/>
                    <a:pt x="274" y="366"/>
                    <a:pt x="295" y="379"/>
                  </a:cubicBezTo>
                  <a:cubicBezTo>
                    <a:pt x="305" y="386"/>
                    <a:pt x="315" y="392"/>
                    <a:pt x="323" y="397"/>
                  </a:cubicBezTo>
                  <a:cubicBezTo>
                    <a:pt x="326" y="399"/>
                    <a:pt x="329" y="401"/>
                    <a:pt x="331" y="403"/>
                  </a:cubicBezTo>
                  <a:cubicBezTo>
                    <a:pt x="332" y="403"/>
                    <a:pt x="333" y="404"/>
                    <a:pt x="333" y="404"/>
                  </a:cubicBezTo>
                  <a:cubicBezTo>
                    <a:pt x="333" y="404"/>
                    <a:pt x="333" y="404"/>
                    <a:pt x="333" y="404"/>
                  </a:cubicBezTo>
                  <a:cubicBezTo>
                    <a:pt x="334" y="405"/>
                    <a:pt x="334" y="405"/>
                    <a:pt x="334" y="405"/>
                  </a:cubicBezTo>
                  <a:cubicBezTo>
                    <a:pt x="335" y="403"/>
                    <a:pt x="335" y="403"/>
                    <a:pt x="335" y="403"/>
                  </a:cubicBezTo>
                  <a:cubicBezTo>
                    <a:pt x="333" y="404"/>
                    <a:pt x="333" y="404"/>
                    <a:pt x="333" y="404"/>
                  </a:cubicBezTo>
                  <a:cubicBezTo>
                    <a:pt x="334" y="405"/>
                    <a:pt x="334" y="405"/>
                    <a:pt x="334" y="405"/>
                  </a:cubicBezTo>
                  <a:cubicBezTo>
                    <a:pt x="335" y="403"/>
                    <a:pt x="335" y="403"/>
                    <a:pt x="335" y="403"/>
                  </a:cubicBezTo>
                  <a:cubicBezTo>
                    <a:pt x="333" y="404"/>
                    <a:pt x="333" y="404"/>
                    <a:pt x="333" y="404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3" y="403"/>
                    <a:pt x="333" y="403"/>
                    <a:pt x="333" y="403"/>
                  </a:cubicBezTo>
                  <a:cubicBezTo>
                    <a:pt x="333" y="404"/>
                    <a:pt x="333" y="404"/>
                    <a:pt x="333" y="404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3" y="403"/>
                    <a:pt x="333" y="403"/>
                    <a:pt x="333" y="403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3" y="401"/>
                    <a:pt x="333" y="401"/>
                    <a:pt x="333" y="401"/>
                  </a:cubicBezTo>
                  <a:cubicBezTo>
                    <a:pt x="333" y="402"/>
                    <a:pt x="333" y="402"/>
                    <a:pt x="333" y="403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3" y="401"/>
                    <a:pt x="333" y="401"/>
                    <a:pt x="333" y="401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4" y="401"/>
                    <a:pt x="334" y="401"/>
                    <a:pt x="334" y="401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5" y="399"/>
                    <a:pt x="335" y="399"/>
                    <a:pt x="335" y="399"/>
                  </a:cubicBezTo>
                  <a:cubicBezTo>
                    <a:pt x="335" y="400"/>
                    <a:pt x="334" y="400"/>
                    <a:pt x="334" y="401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5" y="399"/>
                    <a:pt x="335" y="399"/>
                    <a:pt x="335" y="399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399"/>
                    <a:pt x="336" y="399"/>
                    <a:pt x="335" y="399"/>
                  </a:cubicBezTo>
                  <a:cubicBezTo>
                    <a:pt x="336" y="403"/>
                    <a:pt x="336" y="403"/>
                    <a:pt x="336" y="403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402"/>
                    <a:pt x="336" y="402"/>
                    <a:pt x="336" y="402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402"/>
                    <a:pt x="336" y="402"/>
                    <a:pt x="336" y="402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6" y="399"/>
                    <a:pt x="336" y="399"/>
                    <a:pt x="336" y="399"/>
                  </a:cubicBezTo>
                  <a:cubicBezTo>
                    <a:pt x="336" y="399"/>
                    <a:pt x="335" y="399"/>
                    <a:pt x="334" y="399"/>
                  </a:cubicBezTo>
                  <a:cubicBezTo>
                    <a:pt x="330" y="399"/>
                    <a:pt x="323" y="397"/>
                    <a:pt x="315" y="396"/>
                  </a:cubicBezTo>
                  <a:cubicBezTo>
                    <a:pt x="312" y="396"/>
                    <a:pt x="308" y="395"/>
                    <a:pt x="306" y="395"/>
                  </a:cubicBezTo>
                  <a:cubicBezTo>
                    <a:pt x="304" y="395"/>
                    <a:pt x="303" y="394"/>
                    <a:pt x="302" y="394"/>
                  </a:cubicBezTo>
                  <a:cubicBezTo>
                    <a:pt x="301" y="394"/>
                    <a:pt x="300" y="394"/>
                    <a:pt x="300" y="394"/>
                  </a:cubicBezTo>
                  <a:cubicBezTo>
                    <a:pt x="299" y="394"/>
                    <a:pt x="299" y="394"/>
                    <a:pt x="299" y="394"/>
                  </a:cubicBezTo>
                  <a:cubicBezTo>
                    <a:pt x="299" y="394"/>
                    <a:pt x="298" y="394"/>
                    <a:pt x="298" y="394"/>
                  </a:cubicBezTo>
                  <a:cubicBezTo>
                    <a:pt x="298" y="394"/>
                    <a:pt x="297" y="395"/>
                    <a:pt x="296" y="396"/>
                  </a:cubicBezTo>
                  <a:cubicBezTo>
                    <a:pt x="295" y="397"/>
                    <a:pt x="296" y="400"/>
                    <a:pt x="297" y="401"/>
                  </a:cubicBezTo>
                  <a:cubicBezTo>
                    <a:pt x="311" y="409"/>
                    <a:pt x="311" y="409"/>
                    <a:pt x="311" y="409"/>
                  </a:cubicBezTo>
                  <a:cubicBezTo>
                    <a:pt x="313" y="410"/>
                    <a:pt x="315" y="410"/>
                    <a:pt x="316" y="408"/>
                  </a:cubicBezTo>
                  <a:cubicBezTo>
                    <a:pt x="317" y="407"/>
                    <a:pt x="317" y="404"/>
                    <a:pt x="315" y="40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156"/>
            <p:cNvSpPr/>
            <p:nvPr/>
          </p:nvSpPr>
          <p:spPr bwMode="auto">
            <a:xfrm>
              <a:off x="4711837" y="2047986"/>
              <a:ext cx="652463" cy="1193800"/>
            </a:xfrm>
            <a:custGeom>
              <a:avLst/>
              <a:gdLst>
                <a:gd name="T0" fmla="*/ 366 w 415"/>
                <a:gd name="T1" fmla="*/ 707 h 759"/>
                <a:gd name="T2" fmla="*/ 330 w 415"/>
                <a:gd name="T3" fmla="*/ 670 h 759"/>
                <a:gd name="T4" fmla="*/ 330 w 415"/>
                <a:gd name="T5" fmla="*/ 671 h 759"/>
                <a:gd name="T6" fmla="*/ 330 w 415"/>
                <a:gd name="T7" fmla="*/ 672 h 759"/>
                <a:gd name="T8" fmla="*/ 304 w 415"/>
                <a:gd name="T9" fmla="*/ 639 h 759"/>
                <a:gd name="T10" fmla="*/ 270 w 415"/>
                <a:gd name="T11" fmla="*/ 598 h 759"/>
                <a:gd name="T12" fmla="*/ 234 w 415"/>
                <a:gd name="T13" fmla="*/ 550 h 759"/>
                <a:gd name="T14" fmla="*/ 218 w 415"/>
                <a:gd name="T15" fmla="*/ 522 h 759"/>
                <a:gd name="T16" fmla="*/ 218 w 415"/>
                <a:gd name="T17" fmla="*/ 522 h 759"/>
                <a:gd name="T18" fmla="*/ 187 w 415"/>
                <a:gd name="T19" fmla="*/ 476 h 759"/>
                <a:gd name="T20" fmla="*/ 135 w 415"/>
                <a:gd name="T21" fmla="*/ 384 h 759"/>
                <a:gd name="T22" fmla="*/ 94 w 415"/>
                <a:gd name="T23" fmla="*/ 310 h 759"/>
                <a:gd name="T24" fmla="*/ 82 w 415"/>
                <a:gd name="T25" fmla="*/ 285 h 759"/>
                <a:gd name="T26" fmla="*/ 79 w 415"/>
                <a:gd name="T27" fmla="*/ 286 h 759"/>
                <a:gd name="T28" fmla="*/ 79 w 415"/>
                <a:gd name="T29" fmla="*/ 286 h 759"/>
                <a:gd name="T30" fmla="*/ 75 w 415"/>
                <a:gd name="T31" fmla="*/ 269 h 759"/>
                <a:gd name="T32" fmla="*/ 47 w 415"/>
                <a:gd name="T33" fmla="*/ 219 h 759"/>
                <a:gd name="T34" fmla="*/ 42 w 415"/>
                <a:gd name="T35" fmla="*/ 197 h 759"/>
                <a:gd name="T36" fmla="*/ 42 w 415"/>
                <a:gd name="T37" fmla="*/ 198 h 759"/>
                <a:gd name="T38" fmla="*/ 41 w 415"/>
                <a:gd name="T39" fmla="*/ 200 h 759"/>
                <a:gd name="T40" fmla="*/ 34 w 415"/>
                <a:gd name="T41" fmla="*/ 178 h 759"/>
                <a:gd name="T42" fmla="*/ 11 w 415"/>
                <a:gd name="T43" fmla="*/ 119 h 759"/>
                <a:gd name="T44" fmla="*/ 11 w 415"/>
                <a:gd name="T45" fmla="*/ 78 h 759"/>
                <a:gd name="T46" fmla="*/ 26 w 415"/>
                <a:gd name="T47" fmla="*/ 61 h 759"/>
                <a:gd name="T48" fmla="*/ 42 w 415"/>
                <a:gd name="T49" fmla="*/ 52 h 759"/>
                <a:gd name="T50" fmla="*/ 46 w 415"/>
                <a:gd name="T51" fmla="*/ 34 h 759"/>
                <a:gd name="T52" fmla="*/ 69 w 415"/>
                <a:gd name="T53" fmla="*/ 18 h 759"/>
                <a:gd name="T54" fmla="*/ 88 w 415"/>
                <a:gd name="T55" fmla="*/ 7 h 759"/>
                <a:gd name="T56" fmla="*/ 69 w 415"/>
                <a:gd name="T57" fmla="*/ 14 h 759"/>
                <a:gd name="T58" fmla="*/ 65 w 415"/>
                <a:gd name="T59" fmla="*/ 18 h 759"/>
                <a:gd name="T60" fmla="*/ 47 w 415"/>
                <a:gd name="T61" fmla="*/ 39 h 759"/>
                <a:gd name="T62" fmla="*/ 25 w 415"/>
                <a:gd name="T63" fmla="*/ 54 h 759"/>
                <a:gd name="T64" fmla="*/ 22 w 415"/>
                <a:gd name="T65" fmla="*/ 61 h 759"/>
                <a:gd name="T66" fmla="*/ 7 w 415"/>
                <a:gd name="T67" fmla="*/ 84 h 759"/>
                <a:gd name="T68" fmla="*/ 3 w 415"/>
                <a:gd name="T69" fmla="*/ 109 h 759"/>
                <a:gd name="T70" fmla="*/ 26 w 415"/>
                <a:gd name="T71" fmla="*/ 179 h 759"/>
                <a:gd name="T72" fmla="*/ 35 w 415"/>
                <a:gd name="T73" fmla="*/ 198 h 759"/>
                <a:gd name="T74" fmla="*/ 43 w 415"/>
                <a:gd name="T75" fmla="*/ 219 h 759"/>
                <a:gd name="T76" fmla="*/ 52 w 415"/>
                <a:gd name="T77" fmla="*/ 243 h 759"/>
                <a:gd name="T78" fmla="*/ 68 w 415"/>
                <a:gd name="T79" fmla="*/ 270 h 759"/>
                <a:gd name="T80" fmla="*/ 71 w 415"/>
                <a:gd name="T81" fmla="*/ 269 h 759"/>
                <a:gd name="T82" fmla="*/ 70 w 415"/>
                <a:gd name="T83" fmla="*/ 272 h 759"/>
                <a:gd name="T84" fmla="*/ 76 w 415"/>
                <a:gd name="T85" fmla="*/ 290 h 759"/>
                <a:gd name="T86" fmla="*/ 87 w 415"/>
                <a:gd name="T87" fmla="*/ 313 h 759"/>
                <a:gd name="T88" fmla="*/ 87 w 415"/>
                <a:gd name="T89" fmla="*/ 312 h 759"/>
                <a:gd name="T90" fmla="*/ 126 w 415"/>
                <a:gd name="T91" fmla="*/ 386 h 759"/>
                <a:gd name="T92" fmla="*/ 173 w 415"/>
                <a:gd name="T93" fmla="*/ 462 h 759"/>
                <a:gd name="T94" fmla="*/ 215 w 415"/>
                <a:gd name="T95" fmla="*/ 523 h 759"/>
                <a:gd name="T96" fmla="*/ 229 w 415"/>
                <a:gd name="T97" fmla="*/ 552 h 759"/>
                <a:gd name="T98" fmla="*/ 231 w 415"/>
                <a:gd name="T99" fmla="*/ 551 h 759"/>
                <a:gd name="T100" fmla="*/ 257 w 415"/>
                <a:gd name="T101" fmla="*/ 583 h 759"/>
                <a:gd name="T102" fmla="*/ 268 w 415"/>
                <a:gd name="T103" fmla="*/ 607 h 759"/>
                <a:gd name="T104" fmla="*/ 270 w 415"/>
                <a:gd name="T105" fmla="*/ 606 h 759"/>
                <a:gd name="T106" fmla="*/ 326 w 415"/>
                <a:gd name="T107" fmla="*/ 672 h 759"/>
                <a:gd name="T108" fmla="*/ 361 w 415"/>
                <a:gd name="T109" fmla="*/ 712 h 759"/>
                <a:gd name="T110" fmla="*/ 395 w 415"/>
                <a:gd name="T111" fmla="*/ 748 h 759"/>
                <a:gd name="T112" fmla="*/ 395 w 415"/>
                <a:gd name="T113" fmla="*/ 745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5" h="759">
                  <a:moveTo>
                    <a:pt x="413" y="752"/>
                  </a:moveTo>
                  <a:cubicBezTo>
                    <a:pt x="400" y="744"/>
                    <a:pt x="400" y="744"/>
                    <a:pt x="400" y="744"/>
                  </a:cubicBezTo>
                  <a:cubicBezTo>
                    <a:pt x="398" y="747"/>
                    <a:pt x="398" y="747"/>
                    <a:pt x="398" y="747"/>
                  </a:cubicBezTo>
                  <a:cubicBezTo>
                    <a:pt x="401" y="749"/>
                    <a:pt x="401" y="749"/>
                    <a:pt x="401" y="749"/>
                  </a:cubicBezTo>
                  <a:cubicBezTo>
                    <a:pt x="402" y="748"/>
                    <a:pt x="402" y="747"/>
                    <a:pt x="402" y="747"/>
                  </a:cubicBezTo>
                  <a:cubicBezTo>
                    <a:pt x="402" y="746"/>
                    <a:pt x="402" y="745"/>
                    <a:pt x="402" y="745"/>
                  </a:cubicBezTo>
                  <a:cubicBezTo>
                    <a:pt x="401" y="745"/>
                    <a:pt x="401" y="744"/>
                    <a:pt x="401" y="744"/>
                  </a:cubicBezTo>
                  <a:cubicBezTo>
                    <a:pt x="400" y="743"/>
                    <a:pt x="400" y="742"/>
                    <a:pt x="398" y="741"/>
                  </a:cubicBezTo>
                  <a:cubicBezTo>
                    <a:pt x="394" y="736"/>
                    <a:pt x="386" y="728"/>
                    <a:pt x="379" y="721"/>
                  </a:cubicBezTo>
                  <a:cubicBezTo>
                    <a:pt x="372" y="713"/>
                    <a:pt x="366" y="707"/>
                    <a:pt x="366" y="707"/>
                  </a:cubicBezTo>
                  <a:cubicBezTo>
                    <a:pt x="365" y="706"/>
                    <a:pt x="365" y="706"/>
                    <a:pt x="365" y="706"/>
                  </a:cubicBezTo>
                  <a:cubicBezTo>
                    <a:pt x="353" y="699"/>
                    <a:pt x="353" y="699"/>
                    <a:pt x="353" y="699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354" y="700"/>
                    <a:pt x="354" y="700"/>
                    <a:pt x="354" y="700"/>
                  </a:cubicBezTo>
                  <a:cubicBezTo>
                    <a:pt x="354" y="700"/>
                    <a:pt x="353" y="698"/>
                    <a:pt x="350" y="695"/>
                  </a:cubicBezTo>
                  <a:cubicBezTo>
                    <a:pt x="347" y="691"/>
                    <a:pt x="341" y="685"/>
                    <a:pt x="337" y="679"/>
                  </a:cubicBezTo>
                  <a:cubicBezTo>
                    <a:pt x="335" y="677"/>
                    <a:pt x="333" y="674"/>
                    <a:pt x="332" y="673"/>
                  </a:cubicBezTo>
                  <a:cubicBezTo>
                    <a:pt x="331" y="672"/>
                    <a:pt x="330" y="671"/>
                    <a:pt x="330" y="671"/>
                  </a:cubicBezTo>
                  <a:cubicBezTo>
                    <a:pt x="330" y="670"/>
                    <a:pt x="330" y="670"/>
                    <a:pt x="330" y="670"/>
                  </a:cubicBezTo>
                  <a:cubicBezTo>
                    <a:pt x="330" y="670"/>
                    <a:pt x="330" y="670"/>
                    <a:pt x="330" y="670"/>
                  </a:cubicBezTo>
                  <a:cubicBezTo>
                    <a:pt x="328" y="671"/>
                    <a:pt x="328" y="671"/>
                    <a:pt x="328" y="671"/>
                  </a:cubicBezTo>
                  <a:cubicBezTo>
                    <a:pt x="330" y="670"/>
                    <a:pt x="330" y="670"/>
                    <a:pt x="330" y="670"/>
                  </a:cubicBezTo>
                  <a:cubicBezTo>
                    <a:pt x="330" y="670"/>
                    <a:pt x="330" y="670"/>
                    <a:pt x="330" y="670"/>
                  </a:cubicBezTo>
                  <a:cubicBezTo>
                    <a:pt x="328" y="671"/>
                    <a:pt x="328" y="671"/>
                    <a:pt x="328" y="671"/>
                  </a:cubicBezTo>
                  <a:cubicBezTo>
                    <a:pt x="330" y="670"/>
                    <a:pt x="330" y="670"/>
                    <a:pt x="330" y="670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30" y="671"/>
                    <a:pt x="330" y="671"/>
                    <a:pt x="330" y="671"/>
                  </a:cubicBezTo>
                  <a:cubicBezTo>
                    <a:pt x="330" y="670"/>
                    <a:pt x="330" y="670"/>
                    <a:pt x="330" y="670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30" y="671"/>
                    <a:pt x="330" y="671"/>
                    <a:pt x="330" y="671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30" y="672"/>
                    <a:pt x="330" y="672"/>
                    <a:pt x="330" y="672"/>
                  </a:cubicBezTo>
                  <a:cubicBezTo>
                    <a:pt x="330" y="671"/>
                    <a:pt x="330" y="671"/>
                    <a:pt x="330" y="671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30" y="672"/>
                    <a:pt x="330" y="672"/>
                    <a:pt x="330" y="672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30" y="672"/>
                    <a:pt x="330" y="672"/>
                    <a:pt x="330" y="672"/>
                  </a:cubicBezTo>
                  <a:cubicBezTo>
                    <a:pt x="330" y="672"/>
                    <a:pt x="330" y="672"/>
                    <a:pt x="330" y="672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30" y="672"/>
                    <a:pt x="330" y="672"/>
                    <a:pt x="330" y="672"/>
                  </a:cubicBezTo>
                  <a:cubicBezTo>
                    <a:pt x="326" y="672"/>
                    <a:pt x="326" y="672"/>
                    <a:pt x="326" y="672"/>
                  </a:cubicBezTo>
                  <a:cubicBezTo>
                    <a:pt x="329" y="674"/>
                    <a:pt x="329" y="674"/>
                    <a:pt x="329" y="674"/>
                  </a:cubicBezTo>
                  <a:cubicBezTo>
                    <a:pt x="330" y="674"/>
                    <a:pt x="330" y="673"/>
                    <a:pt x="330" y="672"/>
                  </a:cubicBezTo>
                  <a:cubicBezTo>
                    <a:pt x="326" y="672"/>
                    <a:pt x="326" y="672"/>
                    <a:pt x="326" y="672"/>
                  </a:cubicBezTo>
                  <a:cubicBezTo>
                    <a:pt x="329" y="674"/>
                    <a:pt x="329" y="674"/>
                    <a:pt x="329" y="674"/>
                  </a:cubicBezTo>
                  <a:cubicBezTo>
                    <a:pt x="330" y="674"/>
                    <a:pt x="330" y="673"/>
                    <a:pt x="330" y="671"/>
                  </a:cubicBezTo>
                  <a:cubicBezTo>
                    <a:pt x="330" y="670"/>
                    <a:pt x="329" y="669"/>
                    <a:pt x="328" y="669"/>
                  </a:cubicBezTo>
                  <a:cubicBezTo>
                    <a:pt x="321" y="664"/>
                    <a:pt x="321" y="664"/>
                    <a:pt x="321" y="664"/>
                  </a:cubicBezTo>
                  <a:cubicBezTo>
                    <a:pt x="305" y="640"/>
                    <a:pt x="305" y="640"/>
                    <a:pt x="305" y="640"/>
                  </a:cubicBezTo>
                  <a:cubicBezTo>
                    <a:pt x="305" y="639"/>
                    <a:pt x="304" y="639"/>
                    <a:pt x="304" y="639"/>
                  </a:cubicBezTo>
                  <a:cubicBezTo>
                    <a:pt x="298" y="635"/>
                    <a:pt x="298" y="635"/>
                    <a:pt x="298" y="635"/>
                  </a:cubicBezTo>
                  <a:cubicBezTo>
                    <a:pt x="277" y="607"/>
                    <a:pt x="277" y="607"/>
                    <a:pt x="277" y="607"/>
                  </a:cubicBezTo>
                  <a:cubicBezTo>
                    <a:pt x="277" y="606"/>
                    <a:pt x="277" y="606"/>
                    <a:pt x="276" y="606"/>
                  </a:cubicBezTo>
                  <a:cubicBezTo>
                    <a:pt x="272" y="603"/>
                    <a:pt x="272" y="603"/>
                    <a:pt x="272" y="603"/>
                  </a:cubicBezTo>
                  <a:cubicBezTo>
                    <a:pt x="270" y="606"/>
                    <a:pt x="270" y="606"/>
                    <a:pt x="270" y="606"/>
                  </a:cubicBezTo>
                  <a:cubicBezTo>
                    <a:pt x="273" y="608"/>
                    <a:pt x="273" y="608"/>
                    <a:pt x="273" y="608"/>
                  </a:cubicBezTo>
                  <a:cubicBezTo>
                    <a:pt x="274" y="607"/>
                    <a:pt x="274" y="607"/>
                    <a:pt x="274" y="606"/>
                  </a:cubicBezTo>
                  <a:cubicBezTo>
                    <a:pt x="274" y="605"/>
                    <a:pt x="274" y="605"/>
                    <a:pt x="274" y="605"/>
                  </a:cubicBezTo>
                  <a:cubicBezTo>
                    <a:pt x="274" y="604"/>
                    <a:pt x="274" y="604"/>
                    <a:pt x="273" y="604"/>
                  </a:cubicBezTo>
                  <a:cubicBezTo>
                    <a:pt x="273" y="602"/>
                    <a:pt x="272" y="600"/>
                    <a:pt x="270" y="598"/>
                  </a:cubicBezTo>
                  <a:cubicBezTo>
                    <a:pt x="267" y="591"/>
                    <a:pt x="260" y="581"/>
                    <a:pt x="260" y="581"/>
                  </a:cubicBezTo>
                  <a:cubicBezTo>
                    <a:pt x="260" y="581"/>
                    <a:pt x="260" y="580"/>
                    <a:pt x="259" y="580"/>
                  </a:cubicBezTo>
                  <a:cubicBezTo>
                    <a:pt x="251" y="575"/>
                    <a:pt x="251" y="575"/>
                    <a:pt x="251" y="575"/>
                  </a:cubicBezTo>
                  <a:cubicBezTo>
                    <a:pt x="239" y="553"/>
                    <a:pt x="239" y="553"/>
                    <a:pt x="239" y="553"/>
                  </a:cubicBezTo>
                  <a:cubicBezTo>
                    <a:pt x="239" y="552"/>
                    <a:pt x="238" y="552"/>
                    <a:pt x="238" y="552"/>
                  </a:cubicBezTo>
                  <a:cubicBezTo>
                    <a:pt x="233" y="548"/>
                    <a:pt x="233" y="548"/>
                    <a:pt x="233" y="548"/>
                  </a:cubicBezTo>
                  <a:cubicBezTo>
                    <a:pt x="231" y="551"/>
                    <a:pt x="231" y="551"/>
                    <a:pt x="231" y="551"/>
                  </a:cubicBezTo>
                  <a:cubicBezTo>
                    <a:pt x="234" y="553"/>
                    <a:pt x="234" y="553"/>
                    <a:pt x="234" y="553"/>
                  </a:cubicBezTo>
                  <a:cubicBezTo>
                    <a:pt x="235" y="552"/>
                    <a:pt x="235" y="552"/>
                    <a:pt x="235" y="551"/>
                  </a:cubicBezTo>
                  <a:cubicBezTo>
                    <a:pt x="235" y="551"/>
                    <a:pt x="235" y="550"/>
                    <a:pt x="234" y="550"/>
                  </a:cubicBezTo>
                  <a:cubicBezTo>
                    <a:pt x="234" y="550"/>
                    <a:pt x="234" y="549"/>
                    <a:pt x="234" y="549"/>
                  </a:cubicBezTo>
                  <a:cubicBezTo>
                    <a:pt x="233" y="547"/>
                    <a:pt x="232" y="545"/>
                    <a:pt x="230" y="542"/>
                  </a:cubicBezTo>
                  <a:cubicBezTo>
                    <a:pt x="228" y="538"/>
                    <a:pt x="225" y="533"/>
                    <a:pt x="222" y="529"/>
                  </a:cubicBezTo>
                  <a:cubicBezTo>
                    <a:pt x="221" y="527"/>
                    <a:pt x="220" y="525"/>
                    <a:pt x="219" y="524"/>
                  </a:cubicBezTo>
                  <a:cubicBezTo>
                    <a:pt x="219" y="523"/>
                    <a:pt x="219" y="523"/>
                    <a:pt x="218" y="522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6" y="523"/>
                    <a:pt x="216" y="523"/>
                    <a:pt x="216" y="523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6" y="523"/>
                    <a:pt x="216" y="523"/>
                    <a:pt x="216" y="523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5" y="523"/>
                    <a:pt x="215" y="523"/>
                    <a:pt x="215" y="523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5" y="523"/>
                    <a:pt x="215" y="523"/>
                    <a:pt x="215" y="523"/>
                  </a:cubicBezTo>
                  <a:cubicBezTo>
                    <a:pt x="218" y="522"/>
                    <a:pt x="218" y="522"/>
                    <a:pt x="218" y="522"/>
                  </a:cubicBezTo>
                  <a:cubicBezTo>
                    <a:pt x="215" y="523"/>
                    <a:pt x="215" y="523"/>
                    <a:pt x="215" y="523"/>
                  </a:cubicBezTo>
                  <a:cubicBezTo>
                    <a:pt x="219" y="523"/>
                    <a:pt x="219" y="523"/>
                    <a:pt x="219" y="523"/>
                  </a:cubicBezTo>
                  <a:cubicBezTo>
                    <a:pt x="219" y="523"/>
                    <a:pt x="218" y="523"/>
                    <a:pt x="218" y="522"/>
                  </a:cubicBezTo>
                  <a:cubicBezTo>
                    <a:pt x="215" y="523"/>
                    <a:pt x="215" y="523"/>
                    <a:pt x="215" y="523"/>
                  </a:cubicBezTo>
                  <a:cubicBezTo>
                    <a:pt x="219" y="523"/>
                    <a:pt x="219" y="523"/>
                    <a:pt x="219" y="523"/>
                  </a:cubicBezTo>
                  <a:cubicBezTo>
                    <a:pt x="219" y="522"/>
                    <a:pt x="218" y="521"/>
                    <a:pt x="217" y="520"/>
                  </a:cubicBezTo>
                  <a:cubicBezTo>
                    <a:pt x="214" y="518"/>
                    <a:pt x="214" y="518"/>
                    <a:pt x="214" y="518"/>
                  </a:cubicBezTo>
                  <a:cubicBezTo>
                    <a:pt x="203" y="498"/>
                    <a:pt x="203" y="498"/>
                    <a:pt x="203" y="498"/>
                  </a:cubicBezTo>
                  <a:cubicBezTo>
                    <a:pt x="202" y="498"/>
                    <a:pt x="202" y="497"/>
                    <a:pt x="201" y="497"/>
                  </a:cubicBezTo>
                  <a:cubicBezTo>
                    <a:pt x="198" y="495"/>
                    <a:pt x="198" y="495"/>
                    <a:pt x="198" y="495"/>
                  </a:cubicBezTo>
                  <a:cubicBezTo>
                    <a:pt x="189" y="477"/>
                    <a:pt x="189" y="477"/>
                    <a:pt x="189" y="477"/>
                  </a:cubicBezTo>
                  <a:cubicBezTo>
                    <a:pt x="188" y="477"/>
                    <a:pt x="188" y="476"/>
                    <a:pt x="187" y="476"/>
                  </a:cubicBezTo>
                  <a:cubicBezTo>
                    <a:pt x="187" y="476"/>
                    <a:pt x="187" y="476"/>
                    <a:pt x="187" y="476"/>
                  </a:cubicBezTo>
                  <a:cubicBezTo>
                    <a:pt x="179" y="458"/>
                    <a:pt x="179" y="458"/>
                    <a:pt x="179" y="458"/>
                  </a:cubicBezTo>
                  <a:cubicBezTo>
                    <a:pt x="179" y="458"/>
                    <a:pt x="178" y="457"/>
                    <a:pt x="178" y="457"/>
                  </a:cubicBezTo>
                  <a:cubicBezTo>
                    <a:pt x="174" y="455"/>
                    <a:pt x="174" y="455"/>
                    <a:pt x="174" y="455"/>
                  </a:cubicBezTo>
                  <a:cubicBezTo>
                    <a:pt x="160" y="430"/>
                    <a:pt x="160" y="430"/>
                    <a:pt x="160" y="430"/>
                  </a:cubicBezTo>
                  <a:cubicBezTo>
                    <a:pt x="160" y="429"/>
                    <a:pt x="160" y="429"/>
                    <a:pt x="159" y="429"/>
                  </a:cubicBezTo>
                  <a:cubicBezTo>
                    <a:pt x="157" y="427"/>
                    <a:pt x="157" y="427"/>
                    <a:pt x="157" y="427"/>
                  </a:cubicBezTo>
                  <a:cubicBezTo>
                    <a:pt x="149" y="410"/>
                    <a:pt x="149" y="410"/>
                    <a:pt x="149" y="410"/>
                  </a:cubicBezTo>
                  <a:cubicBezTo>
                    <a:pt x="149" y="409"/>
                    <a:pt x="148" y="408"/>
                    <a:pt x="148" y="408"/>
                  </a:cubicBezTo>
                  <a:cubicBezTo>
                    <a:pt x="144" y="406"/>
                    <a:pt x="144" y="406"/>
                    <a:pt x="144" y="406"/>
                  </a:cubicBezTo>
                  <a:cubicBezTo>
                    <a:pt x="135" y="384"/>
                    <a:pt x="135" y="384"/>
                    <a:pt x="135" y="384"/>
                  </a:cubicBezTo>
                  <a:cubicBezTo>
                    <a:pt x="135" y="383"/>
                    <a:pt x="135" y="383"/>
                    <a:pt x="134" y="382"/>
                  </a:cubicBezTo>
                  <a:cubicBezTo>
                    <a:pt x="131" y="380"/>
                    <a:pt x="131" y="380"/>
                    <a:pt x="131" y="380"/>
                  </a:cubicBezTo>
                  <a:cubicBezTo>
                    <a:pt x="122" y="360"/>
                    <a:pt x="122" y="360"/>
                    <a:pt x="122" y="360"/>
                  </a:cubicBezTo>
                  <a:cubicBezTo>
                    <a:pt x="122" y="359"/>
                    <a:pt x="122" y="358"/>
                    <a:pt x="121" y="358"/>
                  </a:cubicBezTo>
                  <a:cubicBezTo>
                    <a:pt x="116" y="355"/>
                    <a:pt x="116" y="355"/>
                    <a:pt x="116" y="355"/>
                  </a:cubicBezTo>
                  <a:cubicBezTo>
                    <a:pt x="110" y="335"/>
                    <a:pt x="110" y="335"/>
                    <a:pt x="110" y="335"/>
                  </a:cubicBezTo>
                  <a:cubicBezTo>
                    <a:pt x="110" y="334"/>
                    <a:pt x="109" y="333"/>
                    <a:pt x="109" y="333"/>
                  </a:cubicBezTo>
                  <a:cubicBezTo>
                    <a:pt x="106" y="331"/>
                    <a:pt x="106" y="331"/>
                    <a:pt x="106" y="331"/>
                  </a:cubicBezTo>
                  <a:cubicBezTo>
                    <a:pt x="96" y="312"/>
                    <a:pt x="96" y="312"/>
                    <a:pt x="96" y="312"/>
                  </a:cubicBezTo>
                  <a:cubicBezTo>
                    <a:pt x="95" y="311"/>
                    <a:pt x="95" y="310"/>
                    <a:pt x="94" y="310"/>
                  </a:cubicBezTo>
                  <a:cubicBezTo>
                    <a:pt x="92" y="309"/>
                    <a:pt x="92" y="309"/>
                    <a:pt x="92" y="309"/>
                  </a:cubicBezTo>
                  <a:cubicBezTo>
                    <a:pt x="91" y="312"/>
                    <a:pt x="91" y="312"/>
                    <a:pt x="91" y="312"/>
                  </a:cubicBezTo>
                  <a:cubicBezTo>
                    <a:pt x="94" y="312"/>
                    <a:pt x="94" y="312"/>
                    <a:pt x="94" y="312"/>
                  </a:cubicBezTo>
                  <a:cubicBezTo>
                    <a:pt x="94" y="311"/>
                    <a:pt x="94" y="311"/>
                    <a:pt x="94" y="311"/>
                  </a:cubicBezTo>
                  <a:cubicBezTo>
                    <a:pt x="94" y="311"/>
                    <a:pt x="94" y="311"/>
                    <a:pt x="94" y="310"/>
                  </a:cubicBezTo>
                  <a:cubicBezTo>
                    <a:pt x="94" y="310"/>
                    <a:pt x="93" y="309"/>
                    <a:pt x="93" y="309"/>
                  </a:cubicBezTo>
                  <a:cubicBezTo>
                    <a:pt x="92" y="306"/>
                    <a:pt x="89" y="300"/>
                    <a:pt x="86" y="295"/>
                  </a:cubicBezTo>
                  <a:cubicBezTo>
                    <a:pt x="85" y="292"/>
                    <a:pt x="84" y="290"/>
                    <a:pt x="83" y="288"/>
                  </a:cubicBezTo>
                  <a:cubicBezTo>
                    <a:pt x="83" y="287"/>
                    <a:pt x="82" y="286"/>
                    <a:pt x="82" y="286"/>
                  </a:cubicBezTo>
                  <a:cubicBezTo>
                    <a:pt x="82" y="285"/>
                    <a:pt x="82" y="285"/>
                    <a:pt x="82" y="285"/>
                  </a:cubicBezTo>
                  <a:cubicBezTo>
                    <a:pt x="82" y="285"/>
                    <a:pt x="82" y="285"/>
                    <a:pt x="82" y="285"/>
                  </a:cubicBezTo>
                  <a:cubicBezTo>
                    <a:pt x="80" y="286"/>
                    <a:pt x="80" y="286"/>
                    <a:pt x="80" y="286"/>
                  </a:cubicBezTo>
                  <a:cubicBezTo>
                    <a:pt x="82" y="285"/>
                    <a:pt x="82" y="285"/>
                    <a:pt x="82" y="285"/>
                  </a:cubicBezTo>
                  <a:cubicBezTo>
                    <a:pt x="82" y="285"/>
                    <a:pt x="82" y="285"/>
                    <a:pt x="82" y="285"/>
                  </a:cubicBezTo>
                  <a:cubicBezTo>
                    <a:pt x="80" y="286"/>
                    <a:pt x="80" y="286"/>
                    <a:pt x="80" y="286"/>
                  </a:cubicBezTo>
                  <a:cubicBezTo>
                    <a:pt x="82" y="285"/>
                    <a:pt x="82" y="285"/>
                    <a:pt x="82" y="285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82" y="286"/>
                    <a:pt x="82" y="286"/>
                    <a:pt x="82" y="285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82" y="286"/>
                    <a:pt x="82" y="286"/>
                    <a:pt x="82" y="286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81" y="288"/>
                    <a:pt x="81" y="288"/>
                    <a:pt x="81" y="288"/>
                  </a:cubicBezTo>
                  <a:cubicBezTo>
                    <a:pt x="82" y="288"/>
                    <a:pt x="82" y="287"/>
                    <a:pt x="82" y="287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81" y="288"/>
                    <a:pt x="81" y="288"/>
                    <a:pt x="81" y="288"/>
                  </a:cubicBezTo>
                  <a:cubicBezTo>
                    <a:pt x="82" y="287"/>
                    <a:pt x="82" y="286"/>
                    <a:pt x="82" y="285"/>
                  </a:cubicBezTo>
                  <a:cubicBezTo>
                    <a:pt x="82" y="284"/>
                    <a:pt x="81" y="284"/>
                    <a:pt x="80" y="283"/>
                  </a:cubicBezTo>
                  <a:cubicBezTo>
                    <a:pt x="78" y="281"/>
                    <a:pt x="78" y="281"/>
                    <a:pt x="78" y="281"/>
                  </a:cubicBezTo>
                  <a:cubicBezTo>
                    <a:pt x="77" y="270"/>
                    <a:pt x="77" y="270"/>
                    <a:pt x="77" y="270"/>
                  </a:cubicBezTo>
                  <a:cubicBezTo>
                    <a:pt x="77" y="269"/>
                    <a:pt x="76" y="268"/>
                    <a:pt x="75" y="267"/>
                  </a:cubicBezTo>
                  <a:cubicBezTo>
                    <a:pt x="73" y="266"/>
                    <a:pt x="73" y="266"/>
                    <a:pt x="73" y="266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5" y="271"/>
                    <a:pt x="75" y="271"/>
                    <a:pt x="75" y="271"/>
                  </a:cubicBezTo>
                  <a:cubicBezTo>
                    <a:pt x="75" y="270"/>
                    <a:pt x="75" y="269"/>
                    <a:pt x="75" y="269"/>
                  </a:cubicBezTo>
                  <a:cubicBezTo>
                    <a:pt x="75" y="269"/>
                    <a:pt x="75" y="268"/>
                    <a:pt x="75" y="268"/>
                  </a:cubicBezTo>
                  <a:cubicBezTo>
                    <a:pt x="75" y="268"/>
                    <a:pt x="75" y="267"/>
                    <a:pt x="74" y="267"/>
                  </a:cubicBezTo>
                  <a:cubicBezTo>
                    <a:pt x="74" y="266"/>
                    <a:pt x="73" y="264"/>
                    <a:pt x="72" y="261"/>
                  </a:cubicBezTo>
                  <a:cubicBezTo>
                    <a:pt x="68" y="254"/>
                    <a:pt x="61" y="242"/>
                    <a:pt x="61" y="242"/>
                  </a:cubicBezTo>
                  <a:cubicBezTo>
                    <a:pt x="61" y="242"/>
                    <a:pt x="61" y="241"/>
                    <a:pt x="60" y="241"/>
                  </a:cubicBezTo>
                  <a:cubicBezTo>
                    <a:pt x="59" y="240"/>
                    <a:pt x="59" y="240"/>
                    <a:pt x="59" y="240"/>
                  </a:cubicBezTo>
                  <a:cubicBezTo>
                    <a:pt x="55" y="221"/>
                    <a:pt x="55" y="221"/>
                    <a:pt x="55" y="221"/>
                  </a:cubicBezTo>
                  <a:cubicBezTo>
                    <a:pt x="54" y="220"/>
                    <a:pt x="54" y="219"/>
                    <a:pt x="53" y="219"/>
                  </a:cubicBezTo>
                  <a:cubicBezTo>
                    <a:pt x="48" y="216"/>
                    <a:pt x="48" y="216"/>
                    <a:pt x="48" y="216"/>
                  </a:cubicBezTo>
                  <a:cubicBezTo>
                    <a:pt x="47" y="219"/>
                    <a:pt x="47" y="219"/>
                    <a:pt x="47" y="219"/>
                  </a:cubicBezTo>
                  <a:cubicBezTo>
                    <a:pt x="50" y="221"/>
                    <a:pt x="50" y="221"/>
                    <a:pt x="50" y="221"/>
                  </a:cubicBezTo>
                  <a:cubicBezTo>
                    <a:pt x="50" y="220"/>
                    <a:pt x="50" y="219"/>
                    <a:pt x="50" y="219"/>
                  </a:cubicBezTo>
                  <a:cubicBezTo>
                    <a:pt x="50" y="218"/>
                    <a:pt x="50" y="218"/>
                    <a:pt x="50" y="217"/>
                  </a:cubicBezTo>
                  <a:cubicBezTo>
                    <a:pt x="50" y="216"/>
                    <a:pt x="49" y="215"/>
                    <a:pt x="48" y="213"/>
                  </a:cubicBezTo>
                  <a:cubicBezTo>
                    <a:pt x="47" y="209"/>
                    <a:pt x="46" y="206"/>
                    <a:pt x="44" y="202"/>
                  </a:cubicBezTo>
                  <a:cubicBezTo>
                    <a:pt x="44" y="201"/>
                    <a:pt x="43" y="199"/>
                    <a:pt x="43" y="198"/>
                  </a:cubicBezTo>
                  <a:cubicBezTo>
                    <a:pt x="43" y="198"/>
                    <a:pt x="43" y="197"/>
                    <a:pt x="42" y="197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42" y="197"/>
                    <a:pt x="42" y="197"/>
                    <a:pt x="42" y="197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2" y="199"/>
                    <a:pt x="42" y="199"/>
                    <a:pt x="42" y="199"/>
                  </a:cubicBezTo>
                  <a:cubicBezTo>
                    <a:pt x="42" y="198"/>
                    <a:pt x="42" y="198"/>
                    <a:pt x="42" y="198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2" y="199"/>
                    <a:pt x="42" y="199"/>
                    <a:pt x="42" y="199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2" y="200"/>
                    <a:pt x="42" y="200"/>
                    <a:pt x="42" y="199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2" y="200"/>
                    <a:pt x="43" y="199"/>
                    <a:pt x="43" y="197"/>
                  </a:cubicBezTo>
                  <a:cubicBezTo>
                    <a:pt x="42" y="196"/>
                    <a:pt x="42" y="195"/>
                    <a:pt x="41" y="195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38" y="197"/>
                    <a:pt x="38" y="197"/>
                    <a:pt x="38" y="197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6" y="179"/>
                    <a:pt x="35" y="178"/>
                    <a:pt x="34" y="178"/>
                  </a:cubicBezTo>
                  <a:cubicBezTo>
                    <a:pt x="33" y="177"/>
                    <a:pt x="33" y="177"/>
                    <a:pt x="33" y="177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30" y="158"/>
                    <a:pt x="29" y="157"/>
                    <a:pt x="28" y="157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0" y="138"/>
                    <a:pt x="20" y="137"/>
                    <a:pt x="19" y="137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15" y="123"/>
                    <a:pt x="15" y="123"/>
                    <a:pt x="15" y="123"/>
                  </a:cubicBezTo>
                  <a:cubicBezTo>
                    <a:pt x="15" y="122"/>
                    <a:pt x="14" y="121"/>
                    <a:pt x="13" y="120"/>
                  </a:cubicBezTo>
                  <a:cubicBezTo>
                    <a:pt x="11" y="119"/>
                    <a:pt x="11" y="119"/>
                    <a:pt x="11" y="119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10" y="105"/>
                    <a:pt x="9" y="104"/>
                    <a:pt x="8" y="104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1" y="91"/>
                    <a:pt x="11" y="90"/>
                    <a:pt x="9" y="89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3" y="80"/>
                    <a:pt x="12" y="79"/>
                    <a:pt x="11" y="78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20" y="79"/>
                    <a:pt x="20" y="79"/>
                    <a:pt x="20" y="79"/>
                  </a:cubicBezTo>
                  <a:cubicBezTo>
                    <a:pt x="22" y="78"/>
                    <a:pt x="23" y="77"/>
                    <a:pt x="23" y="76"/>
                  </a:cubicBezTo>
                  <a:cubicBezTo>
                    <a:pt x="23" y="74"/>
                    <a:pt x="22" y="73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8" y="66"/>
                    <a:pt x="28" y="65"/>
                    <a:pt x="28" y="64"/>
                  </a:cubicBezTo>
                  <a:cubicBezTo>
                    <a:pt x="28" y="63"/>
                    <a:pt x="27" y="62"/>
                    <a:pt x="26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59"/>
                    <a:pt x="36" y="58"/>
                    <a:pt x="36" y="57"/>
                  </a:cubicBezTo>
                  <a:cubicBezTo>
                    <a:pt x="36" y="55"/>
                    <a:pt x="35" y="54"/>
                    <a:pt x="34" y="54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4" y="52"/>
                    <a:pt x="45" y="50"/>
                    <a:pt x="45" y="49"/>
                  </a:cubicBezTo>
                  <a:cubicBezTo>
                    <a:pt x="45" y="48"/>
                    <a:pt x="44" y="46"/>
                    <a:pt x="43" y="46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2" y="38"/>
                    <a:pt x="53" y="37"/>
                    <a:pt x="52" y="36"/>
                  </a:cubicBezTo>
                  <a:cubicBezTo>
                    <a:pt x="52" y="34"/>
                    <a:pt x="52" y="33"/>
                    <a:pt x="51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1"/>
                    <a:pt x="61" y="30"/>
                    <a:pt x="61" y="29"/>
                  </a:cubicBezTo>
                  <a:cubicBezTo>
                    <a:pt x="61" y="28"/>
                    <a:pt x="60" y="26"/>
                    <a:pt x="59" y="2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0" y="24"/>
                    <a:pt x="70" y="23"/>
                    <a:pt x="70" y="21"/>
                  </a:cubicBezTo>
                  <a:cubicBezTo>
                    <a:pt x="70" y="20"/>
                    <a:pt x="70" y="19"/>
                    <a:pt x="69" y="18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17"/>
                    <a:pt x="77" y="16"/>
                    <a:pt x="77" y="14"/>
                  </a:cubicBezTo>
                  <a:cubicBezTo>
                    <a:pt x="77" y="13"/>
                    <a:pt x="76" y="12"/>
                    <a:pt x="75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9" y="7"/>
                    <a:pt x="90" y="5"/>
                    <a:pt x="90" y="4"/>
                  </a:cubicBezTo>
                  <a:cubicBezTo>
                    <a:pt x="90" y="3"/>
                    <a:pt x="89" y="2"/>
                    <a:pt x="88" y="1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5" y="0"/>
                    <a:pt x="83" y="0"/>
                    <a:pt x="82" y="2"/>
                  </a:cubicBezTo>
                  <a:cubicBezTo>
                    <a:pt x="81" y="3"/>
                    <a:pt x="81" y="6"/>
                    <a:pt x="83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9" y="11"/>
                    <a:pt x="69" y="12"/>
                    <a:pt x="69" y="14"/>
                  </a:cubicBezTo>
                  <a:cubicBezTo>
                    <a:pt x="69" y="15"/>
                    <a:pt x="69" y="16"/>
                    <a:pt x="70" y="17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7"/>
                    <a:pt x="60" y="18"/>
                    <a:pt x="60" y="19"/>
                  </a:cubicBezTo>
                  <a:cubicBezTo>
                    <a:pt x="60" y="21"/>
                    <a:pt x="61" y="22"/>
                    <a:pt x="62" y="22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3" y="26"/>
                    <a:pt x="52" y="27"/>
                    <a:pt x="52" y="28"/>
                  </a:cubicBezTo>
                  <a:cubicBezTo>
                    <a:pt x="52" y="29"/>
                    <a:pt x="53" y="30"/>
                    <a:pt x="54" y="31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3" y="31"/>
                    <a:pt x="42" y="33"/>
                    <a:pt x="42" y="34"/>
                  </a:cubicBezTo>
                  <a:cubicBezTo>
                    <a:pt x="42" y="35"/>
                    <a:pt x="43" y="36"/>
                    <a:pt x="44" y="37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5"/>
                    <a:pt x="34" y="46"/>
                    <a:pt x="34" y="47"/>
                  </a:cubicBezTo>
                  <a:cubicBezTo>
                    <a:pt x="34" y="48"/>
                    <a:pt x="35" y="49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5" y="51"/>
                    <a:pt x="25" y="53"/>
                    <a:pt x="25" y="54"/>
                  </a:cubicBezTo>
                  <a:cubicBezTo>
                    <a:pt x="24" y="55"/>
                    <a:pt x="25" y="57"/>
                    <a:pt x="26" y="57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0" y="61"/>
                    <a:pt x="20" y="62"/>
                    <a:pt x="20" y="64"/>
                  </a:cubicBezTo>
                  <a:cubicBezTo>
                    <a:pt x="20" y="65"/>
                    <a:pt x="20" y="66"/>
                    <a:pt x="21" y="66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1"/>
                    <a:pt x="11" y="72"/>
                    <a:pt x="11" y="73"/>
                  </a:cubicBezTo>
                  <a:cubicBezTo>
                    <a:pt x="11" y="74"/>
                    <a:pt x="12" y="75"/>
                    <a:pt x="13" y="76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5" y="77"/>
                    <a:pt x="4" y="78"/>
                    <a:pt x="4" y="80"/>
                  </a:cubicBezTo>
                  <a:cubicBezTo>
                    <a:pt x="4" y="81"/>
                    <a:pt x="4" y="82"/>
                    <a:pt x="6" y="83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1"/>
                    <a:pt x="2" y="93"/>
                    <a:pt x="4" y="94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5"/>
                    <a:pt x="0" y="107"/>
                    <a:pt x="2" y="108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5" y="123"/>
                    <a:pt x="5" y="124"/>
                    <a:pt x="6" y="124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1" y="140"/>
                    <a:pt x="12" y="141"/>
                    <a:pt x="13" y="141"/>
                  </a:cubicBezTo>
                  <a:cubicBezTo>
                    <a:pt x="14" y="142"/>
                    <a:pt x="14" y="142"/>
                    <a:pt x="14" y="142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57"/>
                    <a:pt x="17" y="158"/>
                    <a:pt x="18" y="159"/>
                  </a:cubicBezTo>
                  <a:cubicBezTo>
                    <a:pt x="23" y="162"/>
                    <a:pt x="23" y="162"/>
                    <a:pt x="23" y="162"/>
                  </a:cubicBezTo>
                  <a:cubicBezTo>
                    <a:pt x="26" y="179"/>
                    <a:pt x="26" y="179"/>
                    <a:pt x="26" y="179"/>
                  </a:cubicBezTo>
                  <a:cubicBezTo>
                    <a:pt x="26" y="180"/>
                    <a:pt x="27" y="181"/>
                    <a:pt x="28" y="182"/>
                  </a:cubicBezTo>
                  <a:cubicBezTo>
                    <a:pt x="30" y="183"/>
                    <a:pt x="30" y="183"/>
                    <a:pt x="30" y="183"/>
                  </a:cubicBezTo>
                  <a:cubicBezTo>
                    <a:pt x="35" y="198"/>
                    <a:pt x="35" y="198"/>
                    <a:pt x="35" y="198"/>
                  </a:cubicBezTo>
                  <a:cubicBezTo>
                    <a:pt x="35" y="199"/>
                    <a:pt x="36" y="200"/>
                    <a:pt x="36" y="200"/>
                  </a:cubicBezTo>
                  <a:cubicBezTo>
                    <a:pt x="37" y="201"/>
                    <a:pt x="37" y="201"/>
                    <a:pt x="37" y="201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37" y="195"/>
                    <a:pt x="37" y="195"/>
                    <a:pt x="37" y="195"/>
                  </a:cubicBezTo>
                  <a:cubicBezTo>
                    <a:pt x="36" y="195"/>
                    <a:pt x="36" y="196"/>
                    <a:pt x="36" y="196"/>
                  </a:cubicBezTo>
                  <a:cubicBezTo>
                    <a:pt x="35" y="197"/>
                    <a:pt x="35" y="197"/>
                    <a:pt x="35" y="197"/>
                  </a:cubicBezTo>
                  <a:cubicBezTo>
                    <a:pt x="35" y="198"/>
                    <a:pt x="35" y="198"/>
                    <a:pt x="35" y="198"/>
                  </a:cubicBezTo>
                  <a:cubicBezTo>
                    <a:pt x="35" y="198"/>
                    <a:pt x="35" y="198"/>
                    <a:pt x="35" y="199"/>
                  </a:cubicBezTo>
                  <a:cubicBezTo>
                    <a:pt x="36" y="199"/>
                    <a:pt x="36" y="199"/>
                    <a:pt x="36" y="199"/>
                  </a:cubicBezTo>
                  <a:cubicBezTo>
                    <a:pt x="36" y="200"/>
                    <a:pt x="37" y="202"/>
                    <a:pt x="37" y="204"/>
                  </a:cubicBezTo>
                  <a:cubicBezTo>
                    <a:pt x="38" y="207"/>
                    <a:pt x="40" y="211"/>
                    <a:pt x="41" y="214"/>
                  </a:cubicBezTo>
                  <a:cubicBezTo>
                    <a:pt x="42" y="215"/>
                    <a:pt x="42" y="217"/>
                    <a:pt x="43" y="218"/>
                  </a:cubicBezTo>
                  <a:cubicBezTo>
                    <a:pt x="43" y="218"/>
                    <a:pt x="43" y="219"/>
                    <a:pt x="43" y="219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19"/>
                    <a:pt x="45" y="219"/>
                    <a:pt x="45" y="219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19"/>
                    <a:pt x="45" y="219"/>
                    <a:pt x="45" y="219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3" y="218"/>
                    <a:pt x="43" y="219"/>
                    <a:pt x="43" y="219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44" y="217"/>
                    <a:pt x="44" y="217"/>
                    <a:pt x="44" y="217"/>
                  </a:cubicBezTo>
                  <a:cubicBezTo>
                    <a:pt x="43" y="219"/>
                    <a:pt x="43" y="221"/>
                    <a:pt x="45" y="222"/>
                  </a:cubicBezTo>
                  <a:cubicBezTo>
                    <a:pt x="48" y="224"/>
                    <a:pt x="48" y="224"/>
                    <a:pt x="48" y="224"/>
                  </a:cubicBezTo>
                  <a:cubicBezTo>
                    <a:pt x="52" y="243"/>
                    <a:pt x="52" y="243"/>
                    <a:pt x="52" y="243"/>
                  </a:cubicBezTo>
                  <a:cubicBezTo>
                    <a:pt x="52" y="244"/>
                    <a:pt x="53" y="245"/>
                    <a:pt x="54" y="245"/>
                  </a:cubicBezTo>
                  <a:cubicBezTo>
                    <a:pt x="56" y="247"/>
                    <a:pt x="56" y="247"/>
                    <a:pt x="56" y="247"/>
                  </a:cubicBezTo>
                  <a:cubicBezTo>
                    <a:pt x="58" y="244"/>
                    <a:pt x="58" y="244"/>
                    <a:pt x="58" y="244"/>
                  </a:cubicBezTo>
                  <a:cubicBezTo>
                    <a:pt x="55" y="246"/>
                    <a:pt x="55" y="246"/>
                    <a:pt x="55" y="246"/>
                  </a:cubicBezTo>
                  <a:cubicBezTo>
                    <a:pt x="55" y="246"/>
                    <a:pt x="58" y="252"/>
                    <a:pt x="62" y="258"/>
                  </a:cubicBezTo>
                  <a:cubicBezTo>
                    <a:pt x="63" y="261"/>
                    <a:pt x="65" y="264"/>
                    <a:pt x="66" y="266"/>
                  </a:cubicBezTo>
                  <a:cubicBezTo>
                    <a:pt x="67" y="268"/>
                    <a:pt x="67" y="269"/>
                    <a:pt x="68" y="269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70" y="269"/>
                    <a:pt x="70" y="269"/>
                    <a:pt x="70" y="269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70" y="269"/>
                    <a:pt x="70" y="269"/>
                    <a:pt x="70" y="269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68" y="269"/>
                    <a:pt x="68" y="269"/>
                    <a:pt x="68" y="269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68" y="269"/>
                    <a:pt x="68" y="269"/>
                    <a:pt x="68" y="269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68" y="267"/>
                    <a:pt x="68" y="267"/>
                    <a:pt x="68" y="267"/>
                  </a:cubicBezTo>
                  <a:cubicBezTo>
                    <a:pt x="68" y="268"/>
                    <a:pt x="68" y="269"/>
                    <a:pt x="68" y="269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68" y="267"/>
                    <a:pt x="68" y="267"/>
                    <a:pt x="68" y="267"/>
                  </a:cubicBezTo>
                  <a:cubicBezTo>
                    <a:pt x="67" y="269"/>
                    <a:pt x="68" y="271"/>
                    <a:pt x="70" y="272"/>
                  </a:cubicBezTo>
                  <a:cubicBezTo>
                    <a:pt x="70" y="272"/>
                    <a:pt x="70" y="272"/>
                    <a:pt x="70" y="272"/>
                  </a:cubicBezTo>
                  <a:cubicBezTo>
                    <a:pt x="71" y="284"/>
                    <a:pt x="71" y="284"/>
                    <a:pt x="71" y="284"/>
                  </a:cubicBezTo>
                  <a:cubicBezTo>
                    <a:pt x="71" y="285"/>
                    <a:pt x="72" y="286"/>
                    <a:pt x="73" y="287"/>
                  </a:cubicBezTo>
                  <a:cubicBezTo>
                    <a:pt x="77" y="289"/>
                    <a:pt x="77" y="289"/>
                    <a:pt x="77" y="289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76" y="284"/>
                    <a:pt x="76" y="284"/>
                    <a:pt x="76" y="284"/>
                  </a:cubicBezTo>
                  <a:cubicBezTo>
                    <a:pt x="75" y="285"/>
                    <a:pt x="75" y="285"/>
                    <a:pt x="75" y="285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7"/>
                    <a:pt x="75" y="287"/>
                    <a:pt x="75" y="287"/>
                  </a:cubicBezTo>
                  <a:cubicBezTo>
                    <a:pt x="75" y="288"/>
                    <a:pt x="76" y="289"/>
                    <a:pt x="76" y="290"/>
                  </a:cubicBezTo>
                  <a:cubicBezTo>
                    <a:pt x="77" y="293"/>
                    <a:pt x="80" y="299"/>
                    <a:pt x="83" y="304"/>
                  </a:cubicBezTo>
                  <a:cubicBezTo>
                    <a:pt x="84" y="306"/>
                    <a:pt x="85" y="309"/>
                    <a:pt x="86" y="311"/>
                  </a:cubicBezTo>
                  <a:cubicBezTo>
                    <a:pt x="86" y="311"/>
                    <a:pt x="87" y="312"/>
                    <a:pt x="87" y="313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88" y="313"/>
                    <a:pt x="88" y="313"/>
                    <a:pt x="88" y="313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88" y="313"/>
                    <a:pt x="88" y="313"/>
                    <a:pt x="88" y="313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90" y="312"/>
                    <a:pt x="90" y="312"/>
                    <a:pt x="90" y="312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91" y="312"/>
                    <a:pt x="91" y="312"/>
                    <a:pt x="91" y="312"/>
                  </a:cubicBezTo>
                  <a:cubicBezTo>
                    <a:pt x="87" y="312"/>
                    <a:pt x="87" y="312"/>
                    <a:pt x="87" y="312"/>
                  </a:cubicBezTo>
                  <a:cubicBezTo>
                    <a:pt x="87" y="313"/>
                    <a:pt x="87" y="313"/>
                    <a:pt x="87" y="313"/>
                  </a:cubicBezTo>
                  <a:cubicBezTo>
                    <a:pt x="91" y="312"/>
                    <a:pt x="91" y="312"/>
                    <a:pt x="91" y="312"/>
                  </a:cubicBezTo>
                  <a:cubicBezTo>
                    <a:pt x="87" y="312"/>
                    <a:pt x="87" y="312"/>
                    <a:pt x="87" y="312"/>
                  </a:cubicBezTo>
                  <a:cubicBezTo>
                    <a:pt x="87" y="313"/>
                    <a:pt x="88" y="314"/>
                    <a:pt x="89" y="315"/>
                  </a:cubicBezTo>
                  <a:cubicBezTo>
                    <a:pt x="90" y="316"/>
                    <a:pt x="90" y="316"/>
                    <a:pt x="90" y="316"/>
                  </a:cubicBezTo>
                  <a:cubicBezTo>
                    <a:pt x="100" y="335"/>
                    <a:pt x="100" y="335"/>
                    <a:pt x="100" y="335"/>
                  </a:cubicBezTo>
                  <a:cubicBezTo>
                    <a:pt x="100" y="336"/>
                    <a:pt x="100" y="336"/>
                    <a:pt x="101" y="337"/>
                  </a:cubicBezTo>
                  <a:cubicBezTo>
                    <a:pt x="104" y="338"/>
                    <a:pt x="104" y="338"/>
                    <a:pt x="104" y="338"/>
                  </a:cubicBezTo>
                  <a:cubicBezTo>
                    <a:pt x="110" y="358"/>
                    <a:pt x="110" y="358"/>
                    <a:pt x="110" y="358"/>
                  </a:cubicBezTo>
                  <a:cubicBezTo>
                    <a:pt x="110" y="359"/>
                    <a:pt x="110" y="360"/>
                    <a:pt x="111" y="360"/>
                  </a:cubicBezTo>
                  <a:cubicBezTo>
                    <a:pt x="116" y="363"/>
                    <a:pt x="116" y="363"/>
                    <a:pt x="116" y="363"/>
                  </a:cubicBezTo>
                  <a:cubicBezTo>
                    <a:pt x="124" y="384"/>
                    <a:pt x="124" y="384"/>
                    <a:pt x="124" y="384"/>
                  </a:cubicBezTo>
                  <a:cubicBezTo>
                    <a:pt x="125" y="385"/>
                    <a:pt x="125" y="385"/>
                    <a:pt x="126" y="386"/>
                  </a:cubicBezTo>
                  <a:cubicBezTo>
                    <a:pt x="129" y="388"/>
                    <a:pt x="129" y="388"/>
                    <a:pt x="129" y="388"/>
                  </a:cubicBezTo>
                  <a:cubicBezTo>
                    <a:pt x="138" y="409"/>
                    <a:pt x="138" y="409"/>
                    <a:pt x="138" y="409"/>
                  </a:cubicBezTo>
                  <a:cubicBezTo>
                    <a:pt x="138" y="410"/>
                    <a:pt x="139" y="411"/>
                    <a:pt x="139" y="411"/>
                  </a:cubicBezTo>
                  <a:cubicBezTo>
                    <a:pt x="143" y="413"/>
                    <a:pt x="143" y="413"/>
                    <a:pt x="143" y="413"/>
                  </a:cubicBezTo>
                  <a:cubicBezTo>
                    <a:pt x="151" y="431"/>
                    <a:pt x="151" y="431"/>
                    <a:pt x="151" y="431"/>
                  </a:cubicBezTo>
                  <a:cubicBezTo>
                    <a:pt x="151" y="432"/>
                    <a:pt x="152" y="433"/>
                    <a:pt x="152" y="433"/>
                  </a:cubicBezTo>
                  <a:cubicBezTo>
                    <a:pt x="154" y="434"/>
                    <a:pt x="154" y="434"/>
                    <a:pt x="154" y="434"/>
                  </a:cubicBezTo>
                  <a:cubicBezTo>
                    <a:pt x="168" y="459"/>
                    <a:pt x="168" y="459"/>
                    <a:pt x="168" y="459"/>
                  </a:cubicBezTo>
                  <a:cubicBezTo>
                    <a:pt x="168" y="459"/>
                    <a:pt x="169" y="460"/>
                    <a:pt x="169" y="460"/>
                  </a:cubicBezTo>
                  <a:cubicBezTo>
                    <a:pt x="173" y="462"/>
                    <a:pt x="173" y="462"/>
                    <a:pt x="173" y="462"/>
                  </a:cubicBezTo>
                  <a:cubicBezTo>
                    <a:pt x="181" y="480"/>
                    <a:pt x="181" y="480"/>
                    <a:pt x="181" y="480"/>
                  </a:cubicBezTo>
                  <a:cubicBezTo>
                    <a:pt x="181" y="480"/>
                    <a:pt x="181" y="481"/>
                    <a:pt x="182" y="481"/>
                  </a:cubicBezTo>
                  <a:cubicBezTo>
                    <a:pt x="183" y="482"/>
                    <a:pt x="183" y="482"/>
                    <a:pt x="183" y="482"/>
                  </a:cubicBezTo>
                  <a:cubicBezTo>
                    <a:pt x="192" y="499"/>
                    <a:pt x="192" y="499"/>
                    <a:pt x="192" y="499"/>
                  </a:cubicBezTo>
                  <a:cubicBezTo>
                    <a:pt x="192" y="499"/>
                    <a:pt x="192" y="500"/>
                    <a:pt x="193" y="500"/>
                  </a:cubicBezTo>
                  <a:cubicBezTo>
                    <a:pt x="197" y="503"/>
                    <a:pt x="197" y="503"/>
                    <a:pt x="197" y="503"/>
                  </a:cubicBezTo>
                  <a:cubicBezTo>
                    <a:pt x="208" y="523"/>
                    <a:pt x="208" y="523"/>
                    <a:pt x="208" y="523"/>
                  </a:cubicBezTo>
                  <a:cubicBezTo>
                    <a:pt x="208" y="523"/>
                    <a:pt x="209" y="524"/>
                    <a:pt x="209" y="524"/>
                  </a:cubicBezTo>
                  <a:cubicBezTo>
                    <a:pt x="213" y="526"/>
                    <a:pt x="213" y="526"/>
                    <a:pt x="213" y="526"/>
                  </a:cubicBezTo>
                  <a:cubicBezTo>
                    <a:pt x="215" y="523"/>
                    <a:pt x="215" y="523"/>
                    <a:pt x="215" y="523"/>
                  </a:cubicBezTo>
                  <a:cubicBezTo>
                    <a:pt x="211" y="523"/>
                    <a:pt x="211" y="523"/>
                    <a:pt x="211" y="523"/>
                  </a:cubicBezTo>
                  <a:cubicBezTo>
                    <a:pt x="211" y="524"/>
                    <a:pt x="212" y="524"/>
                    <a:pt x="212" y="524"/>
                  </a:cubicBezTo>
                  <a:cubicBezTo>
                    <a:pt x="212" y="525"/>
                    <a:pt x="212" y="525"/>
                    <a:pt x="212" y="525"/>
                  </a:cubicBezTo>
                  <a:cubicBezTo>
                    <a:pt x="212" y="526"/>
                    <a:pt x="212" y="526"/>
                    <a:pt x="212" y="526"/>
                  </a:cubicBezTo>
                  <a:cubicBezTo>
                    <a:pt x="213" y="528"/>
                    <a:pt x="217" y="534"/>
                    <a:pt x="221" y="540"/>
                  </a:cubicBezTo>
                  <a:cubicBezTo>
                    <a:pt x="223" y="544"/>
                    <a:pt x="225" y="546"/>
                    <a:pt x="226" y="549"/>
                  </a:cubicBezTo>
                  <a:cubicBezTo>
                    <a:pt x="226" y="550"/>
                    <a:pt x="227" y="551"/>
                    <a:pt x="227" y="552"/>
                  </a:cubicBezTo>
                  <a:cubicBezTo>
                    <a:pt x="228" y="552"/>
                    <a:pt x="228" y="552"/>
                    <a:pt x="228" y="552"/>
                  </a:cubicBezTo>
                  <a:cubicBezTo>
                    <a:pt x="228" y="552"/>
                    <a:pt x="228" y="552"/>
                    <a:pt x="228" y="552"/>
                  </a:cubicBezTo>
                  <a:cubicBezTo>
                    <a:pt x="229" y="552"/>
                    <a:pt x="229" y="552"/>
                    <a:pt x="229" y="552"/>
                  </a:cubicBezTo>
                  <a:cubicBezTo>
                    <a:pt x="228" y="552"/>
                    <a:pt x="228" y="552"/>
                    <a:pt x="228" y="552"/>
                  </a:cubicBezTo>
                  <a:cubicBezTo>
                    <a:pt x="228" y="552"/>
                    <a:pt x="228" y="552"/>
                    <a:pt x="228" y="552"/>
                  </a:cubicBezTo>
                  <a:cubicBezTo>
                    <a:pt x="229" y="552"/>
                    <a:pt x="229" y="552"/>
                    <a:pt x="229" y="552"/>
                  </a:cubicBezTo>
                  <a:cubicBezTo>
                    <a:pt x="228" y="552"/>
                    <a:pt x="228" y="552"/>
                    <a:pt x="228" y="552"/>
                  </a:cubicBezTo>
                  <a:cubicBezTo>
                    <a:pt x="230" y="551"/>
                    <a:pt x="230" y="551"/>
                    <a:pt x="230" y="551"/>
                  </a:cubicBezTo>
                  <a:cubicBezTo>
                    <a:pt x="228" y="551"/>
                    <a:pt x="228" y="551"/>
                    <a:pt x="228" y="551"/>
                  </a:cubicBezTo>
                  <a:cubicBezTo>
                    <a:pt x="228" y="552"/>
                    <a:pt x="228" y="552"/>
                    <a:pt x="228" y="552"/>
                  </a:cubicBezTo>
                  <a:cubicBezTo>
                    <a:pt x="230" y="551"/>
                    <a:pt x="230" y="551"/>
                    <a:pt x="230" y="551"/>
                  </a:cubicBezTo>
                  <a:cubicBezTo>
                    <a:pt x="228" y="551"/>
                    <a:pt x="228" y="551"/>
                    <a:pt x="228" y="551"/>
                  </a:cubicBezTo>
                  <a:cubicBezTo>
                    <a:pt x="231" y="551"/>
                    <a:pt x="231" y="551"/>
                    <a:pt x="231" y="551"/>
                  </a:cubicBezTo>
                  <a:cubicBezTo>
                    <a:pt x="228" y="550"/>
                    <a:pt x="228" y="550"/>
                    <a:pt x="228" y="550"/>
                  </a:cubicBezTo>
                  <a:cubicBezTo>
                    <a:pt x="227" y="551"/>
                    <a:pt x="228" y="551"/>
                    <a:pt x="228" y="551"/>
                  </a:cubicBezTo>
                  <a:cubicBezTo>
                    <a:pt x="231" y="551"/>
                    <a:pt x="231" y="551"/>
                    <a:pt x="231" y="551"/>
                  </a:cubicBezTo>
                  <a:cubicBezTo>
                    <a:pt x="228" y="550"/>
                    <a:pt x="228" y="550"/>
                    <a:pt x="228" y="550"/>
                  </a:cubicBezTo>
                  <a:cubicBezTo>
                    <a:pt x="227" y="551"/>
                    <a:pt x="228" y="553"/>
                    <a:pt x="229" y="554"/>
                  </a:cubicBezTo>
                  <a:cubicBezTo>
                    <a:pt x="233" y="557"/>
                    <a:pt x="233" y="557"/>
                    <a:pt x="233" y="557"/>
                  </a:cubicBezTo>
                  <a:cubicBezTo>
                    <a:pt x="246" y="579"/>
                    <a:pt x="246" y="579"/>
                    <a:pt x="246" y="579"/>
                  </a:cubicBezTo>
                  <a:cubicBezTo>
                    <a:pt x="246" y="580"/>
                    <a:pt x="246" y="580"/>
                    <a:pt x="247" y="580"/>
                  </a:cubicBezTo>
                  <a:cubicBezTo>
                    <a:pt x="255" y="586"/>
                    <a:pt x="255" y="586"/>
                    <a:pt x="255" y="586"/>
                  </a:cubicBezTo>
                  <a:cubicBezTo>
                    <a:pt x="257" y="583"/>
                    <a:pt x="257" y="583"/>
                    <a:pt x="257" y="583"/>
                  </a:cubicBezTo>
                  <a:cubicBezTo>
                    <a:pt x="254" y="585"/>
                    <a:pt x="254" y="585"/>
                    <a:pt x="254" y="585"/>
                  </a:cubicBezTo>
                  <a:cubicBezTo>
                    <a:pt x="254" y="585"/>
                    <a:pt x="255" y="586"/>
                    <a:pt x="256" y="588"/>
                  </a:cubicBezTo>
                  <a:cubicBezTo>
                    <a:pt x="258" y="591"/>
                    <a:pt x="261" y="596"/>
                    <a:pt x="263" y="600"/>
                  </a:cubicBezTo>
                  <a:cubicBezTo>
                    <a:pt x="264" y="602"/>
                    <a:pt x="265" y="604"/>
                    <a:pt x="266" y="605"/>
                  </a:cubicBezTo>
                  <a:cubicBezTo>
                    <a:pt x="266" y="606"/>
                    <a:pt x="267" y="606"/>
                    <a:pt x="267" y="607"/>
                  </a:cubicBezTo>
                  <a:cubicBezTo>
                    <a:pt x="267" y="607"/>
                    <a:pt x="267" y="607"/>
                    <a:pt x="267" y="607"/>
                  </a:cubicBezTo>
                  <a:cubicBezTo>
                    <a:pt x="268" y="607"/>
                    <a:pt x="268" y="607"/>
                    <a:pt x="268" y="607"/>
                  </a:cubicBezTo>
                  <a:cubicBezTo>
                    <a:pt x="267" y="607"/>
                    <a:pt x="267" y="607"/>
                    <a:pt x="267" y="607"/>
                  </a:cubicBezTo>
                  <a:cubicBezTo>
                    <a:pt x="267" y="607"/>
                    <a:pt x="267" y="607"/>
                    <a:pt x="267" y="607"/>
                  </a:cubicBezTo>
                  <a:cubicBezTo>
                    <a:pt x="268" y="607"/>
                    <a:pt x="268" y="607"/>
                    <a:pt x="268" y="607"/>
                  </a:cubicBezTo>
                  <a:cubicBezTo>
                    <a:pt x="267" y="607"/>
                    <a:pt x="267" y="607"/>
                    <a:pt x="267" y="607"/>
                  </a:cubicBezTo>
                  <a:cubicBezTo>
                    <a:pt x="270" y="606"/>
                    <a:pt x="270" y="606"/>
                    <a:pt x="270" y="606"/>
                  </a:cubicBezTo>
                  <a:cubicBezTo>
                    <a:pt x="267" y="606"/>
                    <a:pt x="267" y="606"/>
                    <a:pt x="267" y="606"/>
                  </a:cubicBezTo>
                  <a:cubicBezTo>
                    <a:pt x="267" y="607"/>
                    <a:pt x="267" y="607"/>
                    <a:pt x="267" y="607"/>
                  </a:cubicBezTo>
                  <a:cubicBezTo>
                    <a:pt x="270" y="606"/>
                    <a:pt x="270" y="606"/>
                    <a:pt x="270" y="606"/>
                  </a:cubicBezTo>
                  <a:cubicBezTo>
                    <a:pt x="267" y="606"/>
                    <a:pt x="267" y="606"/>
                    <a:pt x="267" y="606"/>
                  </a:cubicBezTo>
                  <a:cubicBezTo>
                    <a:pt x="270" y="606"/>
                    <a:pt x="270" y="606"/>
                    <a:pt x="270" y="606"/>
                  </a:cubicBezTo>
                  <a:cubicBezTo>
                    <a:pt x="267" y="604"/>
                    <a:pt x="267" y="604"/>
                    <a:pt x="267" y="604"/>
                  </a:cubicBezTo>
                  <a:cubicBezTo>
                    <a:pt x="267" y="605"/>
                    <a:pt x="267" y="606"/>
                    <a:pt x="267" y="606"/>
                  </a:cubicBezTo>
                  <a:cubicBezTo>
                    <a:pt x="270" y="606"/>
                    <a:pt x="270" y="606"/>
                    <a:pt x="270" y="606"/>
                  </a:cubicBezTo>
                  <a:cubicBezTo>
                    <a:pt x="267" y="604"/>
                    <a:pt x="267" y="604"/>
                    <a:pt x="267" y="604"/>
                  </a:cubicBezTo>
                  <a:cubicBezTo>
                    <a:pt x="266" y="606"/>
                    <a:pt x="267" y="608"/>
                    <a:pt x="269" y="609"/>
                  </a:cubicBezTo>
                  <a:cubicBezTo>
                    <a:pt x="272" y="611"/>
                    <a:pt x="272" y="611"/>
                    <a:pt x="272" y="611"/>
                  </a:cubicBezTo>
                  <a:cubicBezTo>
                    <a:pt x="293" y="640"/>
                    <a:pt x="293" y="640"/>
                    <a:pt x="293" y="640"/>
                  </a:cubicBezTo>
                  <a:cubicBezTo>
                    <a:pt x="293" y="640"/>
                    <a:pt x="293" y="640"/>
                    <a:pt x="294" y="641"/>
                  </a:cubicBezTo>
                  <a:cubicBezTo>
                    <a:pt x="299" y="644"/>
                    <a:pt x="299" y="644"/>
                    <a:pt x="299" y="644"/>
                  </a:cubicBezTo>
                  <a:cubicBezTo>
                    <a:pt x="316" y="669"/>
                    <a:pt x="316" y="669"/>
                    <a:pt x="316" y="669"/>
                  </a:cubicBezTo>
                  <a:cubicBezTo>
                    <a:pt x="316" y="669"/>
                    <a:pt x="317" y="670"/>
                    <a:pt x="317" y="670"/>
                  </a:cubicBezTo>
                  <a:cubicBezTo>
                    <a:pt x="325" y="675"/>
                    <a:pt x="325" y="675"/>
                    <a:pt x="325" y="675"/>
                  </a:cubicBezTo>
                  <a:cubicBezTo>
                    <a:pt x="326" y="672"/>
                    <a:pt x="326" y="672"/>
                    <a:pt x="326" y="672"/>
                  </a:cubicBezTo>
                  <a:cubicBezTo>
                    <a:pt x="324" y="669"/>
                    <a:pt x="324" y="669"/>
                    <a:pt x="324" y="669"/>
                  </a:cubicBezTo>
                  <a:cubicBezTo>
                    <a:pt x="323" y="670"/>
                    <a:pt x="323" y="671"/>
                    <a:pt x="323" y="671"/>
                  </a:cubicBezTo>
                  <a:cubicBezTo>
                    <a:pt x="323" y="671"/>
                    <a:pt x="323" y="672"/>
                    <a:pt x="323" y="672"/>
                  </a:cubicBezTo>
                  <a:cubicBezTo>
                    <a:pt x="323" y="672"/>
                    <a:pt x="323" y="673"/>
                    <a:pt x="323" y="673"/>
                  </a:cubicBezTo>
                  <a:cubicBezTo>
                    <a:pt x="323" y="674"/>
                    <a:pt x="323" y="674"/>
                    <a:pt x="324" y="674"/>
                  </a:cubicBezTo>
                  <a:cubicBezTo>
                    <a:pt x="324" y="674"/>
                    <a:pt x="324" y="675"/>
                    <a:pt x="324" y="675"/>
                  </a:cubicBezTo>
                  <a:cubicBezTo>
                    <a:pt x="325" y="676"/>
                    <a:pt x="327" y="679"/>
                    <a:pt x="330" y="682"/>
                  </a:cubicBezTo>
                  <a:cubicBezTo>
                    <a:pt x="337" y="691"/>
                    <a:pt x="349" y="704"/>
                    <a:pt x="349" y="704"/>
                  </a:cubicBezTo>
                  <a:cubicBezTo>
                    <a:pt x="350" y="705"/>
                    <a:pt x="350" y="705"/>
                    <a:pt x="350" y="705"/>
                  </a:cubicBezTo>
                  <a:cubicBezTo>
                    <a:pt x="361" y="712"/>
                    <a:pt x="361" y="712"/>
                    <a:pt x="361" y="712"/>
                  </a:cubicBezTo>
                  <a:cubicBezTo>
                    <a:pt x="363" y="709"/>
                    <a:pt x="363" y="709"/>
                    <a:pt x="363" y="709"/>
                  </a:cubicBezTo>
                  <a:cubicBezTo>
                    <a:pt x="361" y="712"/>
                    <a:pt x="361" y="712"/>
                    <a:pt x="361" y="712"/>
                  </a:cubicBezTo>
                  <a:cubicBezTo>
                    <a:pt x="361" y="712"/>
                    <a:pt x="363" y="714"/>
                    <a:pt x="366" y="718"/>
                  </a:cubicBezTo>
                  <a:cubicBezTo>
                    <a:pt x="371" y="723"/>
                    <a:pt x="379" y="730"/>
                    <a:pt x="385" y="737"/>
                  </a:cubicBezTo>
                  <a:cubicBezTo>
                    <a:pt x="388" y="740"/>
                    <a:pt x="391" y="743"/>
                    <a:pt x="393" y="745"/>
                  </a:cubicBezTo>
                  <a:cubicBezTo>
                    <a:pt x="393" y="746"/>
                    <a:pt x="394" y="747"/>
                    <a:pt x="395" y="748"/>
                  </a:cubicBezTo>
                  <a:cubicBezTo>
                    <a:pt x="395" y="748"/>
                    <a:pt x="395" y="748"/>
                    <a:pt x="395" y="748"/>
                  </a:cubicBezTo>
                  <a:cubicBezTo>
                    <a:pt x="395" y="748"/>
                    <a:pt x="395" y="748"/>
                    <a:pt x="395" y="748"/>
                  </a:cubicBezTo>
                  <a:cubicBezTo>
                    <a:pt x="397" y="747"/>
                    <a:pt x="397" y="747"/>
                    <a:pt x="397" y="747"/>
                  </a:cubicBezTo>
                  <a:cubicBezTo>
                    <a:pt x="395" y="748"/>
                    <a:pt x="395" y="748"/>
                    <a:pt x="395" y="748"/>
                  </a:cubicBezTo>
                  <a:cubicBezTo>
                    <a:pt x="395" y="748"/>
                    <a:pt x="395" y="748"/>
                    <a:pt x="395" y="748"/>
                  </a:cubicBezTo>
                  <a:cubicBezTo>
                    <a:pt x="397" y="747"/>
                    <a:pt x="397" y="747"/>
                    <a:pt x="397" y="747"/>
                  </a:cubicBezTo>
                  <a:cubicBezTo>
                    <a:pt x="395" y="748"/>
                    <a:pt x="395" y="748"/>
                    <a:pt x="395" y="748"/>
                  </a:cubicBezTo>
                  <a:cubicBezTo>
                    <a:pt x="398" y="747"/>
                    <a:pt x="398" y="747"/>
                    <a:pt x="398" y="747"/>
                  </a:cubicBezTo>
                  <a:cubicBezTo>
                    <a:pt x="395" y="747"/>
                    <a:pt x="395" y="747"/>
                    <a:pt x="395" y="747"/>
                  </a:cubicBezTo>
                  <a:cubicBezTo>
                    <a:pt x="395" y="748"/>
                    <a:pt x="395" y="748"/>
                    <a:pt x="395" y="748"/>
                  </a:cubicBezTo>
                  <a:cubicBezTo>
                    <a:pt x="398" y="747"/>
                    <a:pt x="398" y="747"/>
                    <a:pt x="398" y="747"/>
                  </a:cubicBezTo>
                  <a:cubicBezTo>
                    <a:pt x="395" y="747"/>
                    <a:pt x="395" y="747"/>
                    <a:pt x="395" y="747"/>
                  </a:cubicBezTo>
                  <a:cubicBezTo>
                    <a:pt x="398" y="747"/>
                    <a:pt x="398" y="747"/>
                    <a:pt x="398" y="747"/>
                  </a:cubicBezTo>
                  <a:cubicBezTo>
                    <a:pt x="395" y="745"/>
                    <a:pt x="395" y="745"/>
                    <a:pt x="395" y="745"/>
                  </a:cubicBezTo>
                  <a:cubicBezTo>
                    <a:pt x="395" y="746"/>
                    <a:pt x="395" y="746"/>
                    <a:pt x="395" y="747"/>
                  </a:cubicBezTo>
                  <a:cubicBezTo>
                    <a:pt x="398" y="747"/>
                    <a:pt x="398" y="747"/>
                    <a:pt x="398" y="747"/>
                  </a:cubicBezTo>
                  <a:cubicBezTo>
                    <a:pt x="395" y="745"/>
                    <a:pt x="395" y="745"/>
                    <a:pt x="395" y="745"/>
                  </a:cubicBezTo>
                  <a:cubicBezTo>
                    <a:pt x="394" y="747"/>
                    <a:pt x="395" y="749"/>
                    <a:pt x="396" y="750"/>
                  </a:cubicBezTo>
                  <a:cubicBezTo>
                    <a:pt x="409" y="758"/>
                    <a:pt x="409" y="758"/>
                    <a:pt x="409" y="758"/>
                  </a:cubicBezTo>
                  <a:cubicBezTo>
                    <a:pt x="411" y="759"/>
                    <a:pt x="413" y="758"/>
                    <a:pt x="414" y="757"/>
                  </a:cubicBezTo>
                  <a:cubicBezTo>
                    <a:pt x="415" y="755"/>
                    <a:pt x="415" y="753"/>
                    <a:pt x="413" y="75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157"/>
            <p:cNvSpPr/>
            <p:nvPr/>
          </p:nvSpPr>
          <p:spPr bwMode="auto">
            <a:xfrm>
              <a:off x="4848362" y="2041636"/>
              <a:ext cx="392113" cy="777875"/>
            </a:xfrm>
            <a:custGeom>
              <a:avLst/>
              <a:gdLst>
                <a:gd name="T0" fmla="*/ 207 w 249"/>
                <a:gd name="T1" fmla="*/ 453 h 494"/>
                <a:gd name="T2" fmla="*/ 199 w 249"/>
                <a:gd name="T3" fmla="*/ 431 h 494"/>
                <a:gd name="T4" fmla="*/ 196 w 249"/>
                <a:gd name="T5" fmla="*/ 432 h 494"/>
                <a:gd name="T6" fmla="*/ 199 w 249"/>
                <a:gd name="T7" fmla="*/ 432 h 494"/>
                <a:gd name="T8" fmla="*/ 199 w 249"/>
                <a:gd name="T9" fmla="*/ 432 h 494"/>
                <a:gd name="T10" fmla="*/ 185 w 249"/>
                <a:gd name="T11" fmla="*/ 408 h 494"/>
                <a:gd name="T12" fmla="*/ 182 w 249"/>
                <a:gd name="T13" fmla="*/ 407 h 494"/>
                <a:gd name="T14" fmla="*/ 162 w 249"/>
                <a:gd name="T15" fmla="*/ 379 h 494"/>
                <a:gd name="T16" fmla="*/ 162 w 249"/>
                <a:gd name="T17" fmla="*/ 368 h 494"/>
                <a:gd name="T18" fmla="*/ 143 w 249"/>
                <a:gd name="T19" fmla="*/ 338 h 494"/>
                <a:gd name="T20" fmla="*/ 140 w 249"/>
                <a:gd name="T21" fmla="*/ 322 h 494"/>
                <a:gd name="T22" fmla="*/ 140 w 249"/>
                <a:gd name="T23" fmla="*/ 322 h 494"/>
                <a:gd name="T24" fmla="*/ 136 w 249"/>
                <a:gd name="T25" fmla="*/ 322 h 494"/>
                <a:gd name="T26" fmla="*/ 138 w 249"/>
                <a:gd name="T27" fmla="*/ 319 h 494"/>
                <a:gd name="T28" fmla="*/ 129 w 249"/>
                <a:gd name="T29" fmla="*/ 285 h 494"/>
                <a:gd name="T30" fmla="*/ 128 w 249"/>
                <a:gd name="T31" fmla="*/ 254 h 494"/>
                <a:gd name="T32" fmla="*/ 131 w 249"/>
                <a:gd name="T33" fmla="*/ 238 h 494"/>
                <a:gd name="T34" fmla="*/ 121 w 249"/>
                <a:gd name="T35" fmla="*/ 221 h 494"/>
                <a:gd name="T36" fmla="*/ 103 w 249"/>
                <a:gd name="T37" fmla="*/ 192 h 494"/>
                <a:gd name="T38" fmla="*/ 78 w 249"/>
                <a:gd name="T39" fmla="*/ 144 h 494"/>
                <a:gd name="T40" fmla="*/ 74 w 249"/>
                <a:gd name="T41" fmla="*/ 133 h 494"/>
                <a:gd name="T42" fmla="*/ 71 w 249"/>
                <a:gd name="T43" fmla="*/ 125 h 494"/>
                <a:gd name="T44" fmla="*/ 71 w 249"/>
                <a:gd name="T45" fmla="*/ 125 h 494"/>
                <a:gd name="T46" fmla="*/ 67 w 249"/>
                <a:gd name="T47" fmla="*/ 126 h 494"/>
                <a:gd name="T48" fmla="*/ 70 w 249"/>
                <a:gd name="T49" fmla="*/ 128 h 494"/>
                <a:gd name="T50" fmla="*/ 57 w 249"/>
                <a:gd name="T51" fmla="*/ 101 h 494"/>
                <a:gd name="T52" fmla="*/ 34 w 249"/>
                <a:gd name="T53" fmla="*/ 58 h 494"/>
                <a:gd name="T54" fmla="*/ 23 w 249"/>
                <a:gd name="T55" fmla="*/ 42 h 494"/>
                <a:gd name="T56" fmla="*/ 18 w 249"/>
                <a:gd name="T57" fmla="*/ 22 h 494"/>
                <a:gd name="T58" fmla="*/ 18 w 249"/>
                <a:gd name="T59" fmla="*/ 23 h 494"/>
                <a:gd name="T60" fmla="*/ 18 w 249"/>
                <a:gd name="T61" fmla="*/ 23 h 494"/>
                <a:gd name="T62" fmla="*/ 15 w 249"/>
                <a:gd name="T63" fmla="*/ 23 h 494"/>
                <a:gd name="T64" fmla="*/ 7 w 249"/>
                <a:gd name="T65" fmla="*/ 2 h 494"/>
                <a:gd name="T66" fmla="*/ 1 w 249"/>
                <a:gd name="T67" fmla="*/ 6 h 494"/>
                <a:gd name="T68" fmla="*/ 11 w 249"/>
                <a:gd name="T69" fmla="*/ 22 h 494"/>
                <a:gd name="T70" fmla="*/ 21 w 249"/>
                <a:gd name="T71" fmla="*/ 45 h 494"/>
                <a:gd name="T72" fmla="*/ 39 w 249"/>
                <a:gd name="T73" fmla="*/ 81 h 494"/>
                <a:gd name="T74" fmla="*/ 61 w 249"/>
                <a:gd name="T75" fmla="*/ 126 h 494"/>
                <a:gd name="T76" fmla="*/ 64 w 249"/>
                <a:gd name="T77" fmla="*/ 127 h 494"/>
                <a:gd name="T78" fmla="*/ 73 w 249"/>
                <a:gd name="T79" fmla="*/ 148 h 494"/>
                <a:gd name="T80" fmla="*/ 76 w 249"/>
                <a:gd name="T81" fmla="*/ 147 h 494"/>
                <a:gd name="T82" fmla="*/ 77 w 249"/>
                <a:gd name="T83" fmla="*/ 152 h 494"/>
                <a:gd name="T84" fmla="*/ 105 w 249"/>
                <a:gd name="T85" fmla="*/ 202 h 494"/>
                <a:gd name="T86" fmla="*/ 114 w 249"/>
                <a:gd name="T87" fmla="*/ 222 h 494"/>
                <a:gd name="T88" fmla="*/ 114 w 249"/>
                <a:gd name="T89" fmla="*/ 222 h 494"/>
                <a:gd name="T90" fmla="*/ 117 w 249"/>
                <a:gd name="T91" fmla="*/ 221 h 494"/>
                <a:gd name="T92" fmla="*/ 119 w 249"/>
                <a:gd name="T93" fmla="*/ 227 h 494"/>
                <a:gd name="T94" fmla="*/ 121 w 249"/>
                <a:gd name="T95" fmla="*/ 254 h 494"/>
                <a:gd name="T96" fmla="*/ 123 w 249"/>
                <a:gd name="T97" fmla="*/ 276 h 494"/>
                <a:gd name="T98" fmla="*/ 124 w 249"/>
                <a:gd name="T99" fmla="*/ 290 h 494"/>
                <a:gd name="T100" fmla="*/ 134 w 249"/>
                <a:gd name="T101" fmla="*/ 325 h 494"/>
                <a:gd name="T102" fmla="*/ 134 w 249"/>
                <a:gd name="T103" fmla="*/ 328 h 494"/>
                <a:gd name="T104" fmla="*/ 154 w 249"/>
                <a:gd name="T105" fmla="*/ 367 h 494"/>
                <a:gd name="T106" fmla="*/ 158 w 249"/>
                <a:gd name="T107" fmla="*/ 380 h 494"/>
                <a:gd name="T108" fmla="*/ 158 w 249"/>
                <a:gd name="T109" fmla="*/ 379 h 494"/>
                <a:gd name="T110" fmla="*/ 162 w 249"/>
                <a:gd name="T111" fmla="*/ 379 h 494"/>
                <a:gd name="T112" fmla="*/ 165 w 249"/>
                <a:gd name="T113" fmla="*/ 385 h 494"/>
                <a:gd name="T114" fmla="*/ 175 w 249"/>
                <a:gd name="T115" fmla="*/ 408 h 494"/>
                <a:gd name="T116" fmla="*/ 177 w 249"/>
                <a:gd name="T117" fmla="*/ 408 h 494"/>
                <a:gd name="T118" fmla="*/ 175 w 249"/>
                <a:gd name="T119" fmla="*/ 406 h 494"/>
                <a:gd name="T120" fmla="*/ 196 w 249"/>
                <a:gd name="T121" fmla="*/ 432 h 494"/>
                <a:gd name="T122" fmla="*/ 195 w 249"/>
                <a:gd name="T123" fmla="*/ 439 h 494"/>
                <a:gd name="T124" fmla="*/ 243 w 249"/>
                <a:gd name="T125" fmla="*/ 493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9" h="494">
                  <a:moveTo>
                    <a:pt x="247" y="487"/>
                  </a:moveTo>
                  <a:cubicBezTo>
                    <a:pt x="233" y="479"/>
                    <a:pt x="233" y="479"/>
                    <a:pt x="233" y="479"/>
                  </a:cubicBezTo>
                  <a:cubicBezTo>
                    <a:pt x="216" y="455"/>
                    <a:pt x="216" y="455"/>
                    <a:pt x="216" y="455"/>
                  </a:cubicBezTo>
                  <a:cubicBezTo>
                    <a:pt x="216" y="454"/>
                    <a:pt x="216" y="454"/>
                    <a:pt x="215" y="454"/>
                  </a:cubicBezTo>
                  <a:cubicBezTo>
                    <a:pt x="208" y="450"/>
                    <a:pt x="208" y="450"/>
                    <a:pt x="208" y="450"/>
                  </a:cubicBezTo>
                  <a:cubicBezTo>
                    <a:pt x="207" y="453"/>
                    <a:pt x="207" y="453"/>
                    <a:pt x="207" y="453"/>
                  </a:cubicBezTo>
                  <a:cubicBezTo>
                    <a:pt x="210" y="451"/>
                    <a:pt x="210" y="451"/>
                    <a:pt x="210" y="451"/>
                  </a:cubicBezTo>
                  <a:cubicBezTo>
                    <a:pt x="210" y="451"/>
                    <a:pt x="209" y="450"/>
                    <a:pt x="208" y="448"/>
                  </a:cubicBezTo>
                  <a:cubicBezTo>
                    <a:pt x="206" y="445"/>
                    <a:pt x="204" y="441"/>
                    <a:pt x="202" y="437"/>
                  </a:cubicBezTo>
                  <a:cubicBezTo>
                    <a:pt x="201" y="435"/>
                    <a:pt x="200" y="434"/>
                    <a:pt x="200" y="433"/>
                  </a:cubicBezTo>
                  <a:cubicBezTo>
                    <a:pt x="200" y="432"/>
                    <a:pt x="199" y="431"/>
                    <a:pt x="199" y="431"/>
                  </a:cubicBezTo>
                  <a:cubicBezTo>
                    <a:pt x="199" y="431"/>
                    <a:pt x="199" y="431"/>
                    <a:pt x="199" y="431"/>
                  </a:cubicBezTo>
                  <a:cubicBezTo>
                    <a:pt x="198" y="431"/>
                    <a:pt x="198" y="431"/>
                    <a:pt x="198" y="431"/>
                  </a:cubicBezTo>
                  <a:cubicBezTo>
                    <a:pt x="199" y="431"/>
                    <a:pt x="199" y="431"/>
                    <a:pt x="199" y="431"/>
                  </a:cubicBezTo>
                  <a:cubicBezTo>
                    <a:pt x="199" y="431"/>
                    <a:pt x="199" y="431"/>
                    <a:pt x="199" y="431"/>
                  </a:cubicBezTo>
                  <a:cubicBezTo>
                    <a:pt x="198" y="431"/>
                    <a:pt x="198" y="431"/>
                    <a:pt x="198" y="431"/>
                  </a:cubicBezTo>
                  <a:cubicBezTo>
                    <a:pt x="199" y="431"/>
                    <a:pt x="199" y="431"/>
                    <a:pt x="199" y="431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9" y="432"/>
                    <a:pt x="199" y="432"/>
                    <a:pt x="199" y="432"/>
                  </a:cubicBezTo>
                  <a:cubicBezTo>
                    <a:pt x="199" y="431"/>
                    <a:pt x="199" y="431"/>
                    <a:pt x="199" y="431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9" y="432"/>
                    <a:pt x="199" y="432"/>
                    <a:pt x="199" y="432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9" y="432"/>
                    <a:pt x="199" y="432"/>
                    <a:pt x="199" y="432"/>
                  </a:cubicBezTo>
                  <a:cubicBezTo>
                    <a:pt x="199" y="432"/>
                    <a:pt x="199" y="432"/>
                    <a:pt x="199" y="432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9" y="432"/>
                    <a:pt x="199" y="432"/>
                    <a:pt x="199" y="432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9" y="434"/>
                    <a:pt x="199" y="434"/>
                    <a:pt x="199" y="434"/>
                  </a:cubicBezTo>
                  <a:cubicBezTo>
                    <a:pt x="199" y="433"/>
                    <a:pt x="199" y="433"/>
                    <a:pt x="199" y="432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9" y="434"/>
                    <a:pt x="199" y="434"/>
                    <a:pt x="199" y="434"/>
                  </a:cubicBezTo>
                  <a:cubicBezTo>
                    <a:pt x="199" y="433"/>
                    <a:pt x="199" y="432"/>
                    <a:pt x="199" y="431"/>
                  </a:cubicBezTo>
                  <a:cubicBezTo>
                    <a:pt x="199" y="430"/>
                    <a:pt x="198" y="429"/>
                    <a:pt x="198" y="429"/>
                  </a:cubicBezTo>
                  <a:cubicBezTo>
                    <a:pt x="193" y="426"/>
                    <a:pt x="193" y="426"/>
                    <a:pt x="193" y="426"/>
                  </a:cubicBezTo>
                  <a:cubicBezTo>
                    <a:pt x="185" y="408"/>
                    <a:pt x="185" y="408"/>
                    <a:pt x="185" y="408"/>
                  </a:cubicBezTo>
                  <a:cubicBezTo>
                    <a:pt x="184" y="407"/>
                    <a:pt x="184" y="407"/>
                    <a:pt x="183" y="407"/>
                  </a:cubicBezTo>
                  <a:cubicBezTo>
                    <a:pt x="180" y="405"/>
                    <a:pt x="180" y="405"/>
                    <a:pt x="180" y="405"/>
                  </a:cubicBezTo>
                  <a:cubicBezTo>
                    <a:pt x="178" y="408"/>
                    <a:pt x="178" y="408"/>
                    <a:pt x="178" y="408"/>
                  </a:cubicBezTo>
                  <a:cubicBezTo>
                    <a:pt x="181" y="410"/>
                    <a:pt x="181" y="410"/>
                    <a:pt x="181" y="410"/>
                  </a:cubicBezTo>
                  <a:cubicBezTo>
                    <a:pt x="182" y="408"/>
                    <a:pt x="182" y="408"/>
                    <a:pt x="182" y="408"/>
                  </a:cubicBezTo>
                  <a:cubicBezTo>
                    <a:pt x="182" y="407"/>
                    <a:pt x="182" y="407"/>
                    <a:pt x="182" y="407"/>
                  </a:cubicBezTo>
                  <a:cubicBezTo>
                    <a:pt x="182" y="406"/>
                    <a:pt x="181" y="405"/>
                    <a:pt x="181" y="404"/>
                  </a:cubicBezTo>
                  <a:cubicBezTo>
                    <a:pt x="180" y="401"/>
                    <a:pt x="177" y="395"/>
                    <a:pt x="175" y="390"/>
                  </a:cubicBezTo>
                  <a:cubicBezTo>
                    <a:pt x="172" y="385"/>
                    <a:pt x="170" y="381"/>
                    <a:pt x="170" y="381"/>
                  </a:cubicBezTo>
                  <a:cubicBezTo>
                    <a:pt x="170" y="380"/>
                    <a:pt x="169" y="380"/>
                    <a:pt x="169" y="379"/>
                  </a:cubicBezTo>
                  <a:cubicBezTo>
                    <a:pt x="164" y="376"/>
                    <a:pt x="164" y="376"/>
                    <a:pt x="164" y="376"/>
                  </a:cubicBezTo>
                  <a:cubicBezTo>
                    <a:pt x="162" y="379"/>
                    <a:pt x="162" y="379"/>
                    <a:pt x="162" y="379"/>
                  </a:cubicBezTo>
                  <a:cubicBezTo>
                    <a:pt x="165" y="381"/>
                    <a:pt x="165" y="381"/>
                    <a:pt x="165" y="381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65" y="379"/>
                    <a:pt x="165" y="379"/>
                    <a:pt x="165" y="379"/>
                  </a:cubicBezTo>
                  <a:cubicBezTo>
                    <a:pt x="165" y="379"/>
                    <a:pt x="165" y="379"/>
                    <a:pt x="165" y="378"/>
                  </a:cubicBezTo>
                  <a:cubicBezTo>
                    <a:pt x="165" y="378"/>
                    <a:pt x="165" y="377"/>
                    <a:pt x="165" y="377"/>
                  </a:cubicBezTo>
                  <a:cubicBezTo>
                    <a:pt x="164" y="375"/>
                    <a:pt x="163" y="371"/>
                    <a:pt x="162" y="368"/>
                  </a:cubicBezTo>
                  <a:cubicBezTo>
                    <a:pt x="160" y="365"/>
                    <a:pt x="159" y="363"/>
                    <a:pt x="159" y="363"/>
                  </a:cubicBezTo>
                  <a:cubicBezTo>
                    <a:pt x="159" y="362"/>
                    <a:pt x="159" y="362"/>
                    <a:pt x="158" y="361"/>
                  </a:cubicBezTo>
                  <a:cubicBezTo>
                    <a:pt x="152" y="358"/>
                    <a:pt x="152" y="358"/>
                    <a:pt x="152" y="358"/>
                  </a:cubicBezTo>
                  <a:cubicBezTo>
                    <a:pt x="147" y="342"/>
                    <a:pt x="147" y="342"/>
                    <a:pt x="147" y="342"/>
                  </a:cubicBezTo>
                  <a:cubicBezTo>
                    <a:pt x="147" y="341"/>
                    <a:pt x="146" y="340"/>
                    <a:pt x="146" y="340"/>
                  </a:cubicBezTo>
                  <a:cubicBezTo>
                    <a:pt x="143" y="338"/>
                    <a:pt x="143" y="338"/>
                    <a:pt x="143" y="338"/>
                  </a:cubicBezTo>
                  <a:cubicBezTo>
                    <a:pt x="141" y="341"/>
                    <a:pt x="141" y="341"/>
                    <a:pt x="141" y="341"/>
                  </a:cubicBezTo>
                  <a:cubicBezTo>
                    <a:pt x="144" y="340"/>
                    <a:pt x="144" y="340"/>
                    <a:pt x="144" y="340"/>
                  </a:cubicBezTo>
                  <a:cubicBezTo>
                    <a:pt x="144" y="340"/>
                    <a:pt x="143" y="336"/>
                    <a:pt x="142" y="331"/>
                  </a:cubicBezTo>
                  <a:cubicBezTo>
                    <a:pt x="141" y="329"/>
                    <a:pt x="141" y="327"/>
                    <a:pt x="140" y="325"/>
                  </a:cubicBezTo>
                  <a:cubicBezTo>
                    <a:pt x="140" y="324"/>
                    <a:pt x="140" y="323"/>
                    <a:pt x="140" y="323"/>
                  </a:cubicBezTo>
                  <a:cubicBezTo>
                    <a:pt x="140" y="322"/>
                    <a:pt x="140" y="322"/>
                    <a:pt x="140" y="322"/>
                  </a:cubicBezTo>
                  <a:cubicBezTo>
                    <a:pt x="140" y="322"/>
                    <a:pt x="140" y="322"/>
                    <a:pt x="140" y="322"/>
                  </a:cubicBezTo>
                  <a:cubicBezTo>
                    <a:pt x="138" y="322"/>
                    <a:pt x="138" y="322"/>
                    <a:pt x="138" y="322"/>
                  </a:cubicBezTo>
                  <a:cubicBezTo>
                    <a:pt x="140" y="322"/>
                    <a:pt x="140" y="322"/>
                    <a:pt x="140" y="322"/>
                  </a:cubicBezTo>
                  <a:cubicBezTo>
                    <a:pt x="140" y="322"/>
                    <a:pt x="140" y="322"/>
                    <a:pt x="140" y="322"/>
                  </a:cubicBezTo>
                  <a:cubicBezTo>
                    <a:pt x="138" y="322"/>
                    <a:pt x="138" y="322"/>
                    <a:pt x="138" y="322"/>
                  </a:cubicBezTo>
                  <a:cubicBezTo>
                    <a:pt x="140" y="322"/>
                    <a:pt x="140" y="322"/>
                    <a:pt x="140" y="322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40" y="323"/>
                    <a:pt x="140" y="323"/>
                    <a:pt x="140" y="323"/>
                  </a:cubicBezTo>
                  <a:cubicBezTo>
                    <a:pt x="140" y="322"/>
                    <a:pt x="140" y="322"/>
                    <a:pt x="140" y="322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40" y="323"/>
                    <a:pt x="140" y="323"/>
                    <a:pt x="140" y="323"/>
                  </a:cubicBezTo>
                  <a:cubicBezTo>
                    <a:pt x="136" y="322"/>
                    <a:pt x="136" y="322"/>
                    <a:pt x="136" y="322"/>
                  </a:cubicBezTo>
                  <a:cubicBezTo>
                    <a:pt x="139" y="324"/>
                    <a:pt x="139" y="324"/>
                    <a:pt x="139" y="324"/>
                  </a:cubicBezTo>
                  <a:cubicBezTo>
                    <a:pt x="140" y="323"/>
                    <a:pt x="140" y="323"/>
                    <a:pt x="140" y="323"/>
                  </a:cubicBezTo>
                  <a:cubicBezTo>
                    <a:pt x="136" y="322"/>
                    <a:pt x="136" y="322"/>
                    <a:pt x="136" y="322"/>
                  </a:cubicBezTo>
                  <a:cubicBezTo>
                    <a:pt x="139" y="324"/>
                    <a:pt x="139" y="324"/>
                    <a:pt x="139" y="324"/>
                  </a:cubicBezTo>
                  <a:cubicBezTo>
                    <a:pt x="140" y="323"/>
                    <a:pt x="140" y="322"/>
                    <a:pt x="140" y="321"/>
                  </a:cubicBezTo>
                  <a:cubicBezTo>
                    <a:pt x="140" y="320"/>
                    <a:pt x="139" y="319"/>
                    <a:pt x="138" y="319"/>
                  </a:cubicBezTo>
                  <a:cubicBezTo>
                    <a:pt x="138" y="319"/>
                    <a:pt x="138" y="319"/>
                    <a:pt x="138" y="319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38" y="308"/>
                    <a:pt x="138" y="307"/>
                    <a:pt x="137" y="306"/>
                  </a:cubicBezTo>
                  <a:cubicBezTo>
                    <a:pt x="133" y="304"/>
                    <a:pt x="133" y="304"/>
                    <a:pt x="133" y="304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0" y="286"/>
                    <a:pt x="130" y="286"/>
                    <a:pt x="129" y="285"/>
                  </a:cubicBezTo>
                  <a:cubicBezTo>
                    <a:pt x="129" y="285"/>
                    <a:pt x="129" y="285"/>
                    <a:pt x="129" y="285"/>
                  </a:cubicBezTo>
                  <a:cubicBezTo>
                    <a:pt x="130" y="275"/>
                    <a:pt x="130" y="275"/>
                    <a:pt x="130" y="275"/>
                  </a:cubicBezTo>
                  <a:cubicBezTo>
                    <a:pt x="130" y="274"/>
                    <a:pt x="130" y="272"/>
                    <a:pt x="128" y="271"/>
                  </a:cubicBezTo>
                  <a:cubicBezTo>
                    <a:pt x="128" y="271"/>
                    <a:pt x="128" y="271"/>
                    <a:pt x="128" y="271"/>
                  </a:cubicBezTo>
                  <a:cubicBezTo>
                    <a:pt x="129" y="257"/>
                    <a:pt x="129" y="257"/>
                    <a:pt x="129" y="257"/>
                  </a:cubicBezTo>
                  <a:cubicBezTo>
                    <a:pt x="129" y="256"/>
                    <a:pt x="129" y="255"/>
                    <a:pt x="128" y="254"/>
                  </a:cubicBezTo>
                  <a:cubicBezTo>
                    <a:pt x="126" y="253"/>
                    <a:pt x="126" y="253"/>
                    <a:pt x="126" y="253"/>
                  </a:cubicBezTo>
                  <a:cubicBezTo>
                    <a:pt x="124" y="256"/>
                    <a:pt x="124" y="256"/>
                    <a:pt x="124" y="256"/>
                  </a:cubicBezTo>
                  <a:cubicBezTo>
                    <a:pt x="128" y="257"/>
                    <a:pt x="128" y="257"/>
                    <a:pt x="128" y="257"/>
                  </a:cubicBezTo>
                  <a:cubicBezTo>
                    <a:pt x="133" y="243"/>
                    <a:pt x="133" y="243"/>
                    <a:pt x="133" y="243"/>
                  </a:cubicBezTo>
                  <a:cubicBezTo>
                    <a:pt x="134" y="241"/>
                    <a:pt x="134" y="239"/>
                    <a:pt x="132" y="238"/>
                  </a:cubicBezTo>
                  <a:cubicBezTo>
                    <a:pt x="131" y="238"/>
                    <a:pt x="131" y="238"/>
                    <a:pt x="131" y="238"/>
                  </a:cubicBezTo>
                  <a:cubicBezTo>
                    <a:pt x="125" y="223"/>
                    <a:pt x="125" y="223"/>
                    <a:pt x="125" y="223"/>
                  </a:cubicBezTo>
                  <a:cubicBezTo>
                    <a:pt x="125" y="222"/>
                    <a:pt x="124" y="221"/>
                    <a:pt x="123" y="221"/>
                  </a:cubicBezTo>
                  <a:cubicBezTo>
                    <a:pt x="119" y="218"/>
                    <a:pt x="119" y="218"/>
                    <a:pt x="119" y="218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20" y="223"/>
                    <a:pt x="120" y="223"/>
                    <a:pt x="120" y="223"/>
                  </a:cubicBezTo>
                  <a:cubicBezTo>
                    <a:pt x="121" y="222"/>
                    <a:pt x="121" y="222"/>
                    <a:pt x="121" y="221"/>
                  </a:cubicBezTo>
                  <a:cubicBezTo>
                    <a:pt x="121" y="221"/>
                    <a:pt x="121" y="221"/>
                    <a:pt x="121" y="220"/>
                  </a:cubicBezTo>
                  <a:cubicBezTo>
                    <a:pt x="121" y="220"/>
                    <a:pt x="120" y="219"/>
                    <a:pt x="120" y="218"/>
                  </a:cubicBezTo>
                  <a:cubicBezTo>
                    <a:pt x="119" y="216"/>
                    <a:pt x="116" y="210"/>
                    <a:pt x="114" y="206"/>
                  </a:cubicBezTo>
                  <a:cubicBezTo>
                    <a:pt x="112" y="201"/>
                    <a:pt x="110" y="197"/>
                    <a:pt x="110" y="197"/>
                  </a:cubicBezTo>
                  <a:cubicBezTo>
                    <a:pt x="110" y="197"/>
                    <a:pt x="110" y="196"/>
                    <a:pt x="109" y="196"/>
                  </a:cubicBezTo>
                  <a:cubicBezTo>
                    <a:pt x="103" y="192"/>
                    <a:pt x="103" y="192"/>
                    <a:pt x="103" y="192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6"/>
                    <a:pt x="98" y="175"/>
                    <a:pt x="98" y="175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3" y="148"/>
                    <a:pt x="83" y="147"/>
                    <a:pt x="82" y="147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80" y="148"/>
                    <a:pt x="80" y="148"/>
                    <a:pt x="80" y="147"/>
                  </a:cubicBezTo>
                  <a:cubicBezTo>
                    <a:pt x="80" y="147"/>
                    <a:pt x="80" y="147"/>
                    <a:pt x="79" y="146"/>
                  </a:cubicBezTo>
                  <a:cubicBezTo>
                    <a:pt x="79" y="146"/>
                    <a:pt x="79" y="145"/>
                    <a:pt x="79" y="144"/>
                  </a:cubicBezTo>
                  <a:cubicBezTo>
                    <a:pt x="78" y="142"/>
                    <a:pt x="76" y="137"/>
                    <a:pt x="74" y="133"/>
                  </a:cubicBezTo>
                  <a:cubicBezTo>
                    <a:pt x="73" y="131"/>
                    <a:pt x="72" y="129"/>
                    <a:pt x="71" y="127"/>
                  </a:cubicBezTo>
                  <a:cubicBezTo>
                    <a:pt x="71" y="127"/>
                    <a:pt x="71" y="126"/>
                    <a:pt x="71" y="126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1" y="126"/>
                    <a:pt x="71" y="125"/>
                    <a:pt x="71" y="125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71" y="127"/>
                    <a:pt x="71" y="127"/>
                    <a:pt x="71" y="127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1" y="127"/>
                    <a:pt x="71" y="127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1" y="127"/>
                    <a:pt x="71" y="126"/>
                    <a:pt x="71" y="125"/>
                  </a:cubicBezTo>
                  <a:cubicBezTo>
                    <a:pt x="71" y="124"/>
                    <a:pt x="70" y="123"/>
                    <a:pt x="69" y="123"/>
                  </a:cubicBezTo>
                  <a:cubicBezTo>
                    <a:pt x="66" y="121"/>
                    <a:pt x="66" y="121"/>
                    <a:pt x="66" y="121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1" y="104"/>
                    <a:pt x="61" y="103"/>
                    <a:pt x="60" y="103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49" y="79"/>
                    <a:pt x="48" y="79"/>
                    <a:pt x="48" y="78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59"/>
                    <a:pt x="35" y="58"/>
                    <a:pt x="35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1"/>
                    <a:pt x="28" y="41"/>
                    <a:pt x="27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0"/>
                    <a:pt x="24" y="36"/>
                    <a:pt x="22" y="31"/>
                  </a:cubicBezTo>
                  <a:cubicBezTo>
                    <a:pt x="21" y="29"/>
                    <a:pt x="20" y="27"/>
                    <a:pt x="19" y="25"/>
                  </a:cubicBezTo>
                  <a:cubicBezTo>
                    <a:pt x="19" y="24"/>
                    <a:pt x="19" y="23"/>
                    <a:pt x="19" y="23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4"/>
                    <a:pt x="19" y="23"/>
                    <a:pt x="18" y="22"/>
                  </a:cubicBezTo>
                  <a:cubicBezTo>
                    <a:pt x="18" y="21"/>
                    <a:pt x="18" y="21"/>
                    <a:pt x="17" y="20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4"/>
                    <a:pt x="0" y="6"/>
                    <a:pt x="2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5"/>
                    <a:pt x="12" y="25"/>
                    <a:pt x="12" y="26"/>
                  </a:cubicBezTo>
                  <a:cubicBezTo>
                    <a:pt x="13" y="28"/>
                    <a:pt x="15" y="32"/>
                    <a:pt x="17" y="36"/>
                  </a:cubicBezTo>
                  <a:cubicBezTo>
                    <a:pt x="18" y="40"/>
                    <a:pt x="20" y="43"/>
                    <a:pt x="20" y="43"/>
                  </a:cubicBezTo>
                  <a:cubicBezTo>
                    <a:pt x="20" y="44"/>
                    <a:pt x="20" y="44"/>
                    <a:pt x="21" y="45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9" y="63"/>
                    <a:pt x="29" y="63"/>
                    <a:pt x="30" y="64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39" y="81"/>
                    <a:pt x="39" y="81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05"/>
                    <a:pt x="51" y="106"/>
                    <a:pt x="52" y="106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9" y="124"/>
                    <a:pt x="59" y="124"/>
                    <a:pt x="59" y="124"/>
                  </a:cubicBezTo>
                  <a:cubicBezTo>
                    <a:pt x="60" y="125"/>
                    <a:pt x="60" y="126"/>
                    <a:pt x="61" y="126"/>
                  </a:cubicBezTo>
                  <a:cubicBezTo>
                    <a:pt x="65" y="129"/>
                    <a:pt x="65" y="129"/>
                    <a:pt x="65" y="129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4" y="124"/>
                    <a:pt x="64" y="124"/>
                    <a:pt x="64" y="124"/>
                  </a:cubicBezTo>
                  <a:cubicBezTo>
                    <a:pt x="64" y="124"/>
                    <a:pt x="64" y="125"/>
                    <a:pt x="64" y="125"/>
                  </a:cubicBezTo>
                  <a:cubicBezTo>
                    <a:pt x="64" y="126"/>
                    <a:pt x="64" y="126"/>
                    <a:pt x="64" y="126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8"/>
                    <a:pt x="64" y="128"/>
                    <a:pt x="64" y="129"/>
                  </a:cubicBezTo>
                  <a:cubicBezTo>
                    <a:pt x="65" y="131"/>
                    <a:pt x="68" y="136"/>
                    <a:pt x="69" y="140"/>
                  </a:cubicBezTo>
                  <a:cubicBezTo>
                    <a:pt x="70" y="142"/>
                    <a:pt x="71" y="144"/>
                    <a:pt x="72" y="146"/>
                  </a:cubicBezTo>
                  <a:cubicBezTo>
                    <a:pt x="72" y="147"/>
                    <a:pt x="72" y="147"/>
                    <a:pt x="72" y="148"/>
                  </a:cubicBezTo>
                  <a:cubicBezTo>
                    <a:pt x="73" y="148"/>
                    <a:pt x="73" y="148"/>
                    <a:pt x="73" y="148"/>
                  </a:cubicBezTo>
                  <a:cubicBezTo>
                    <a:pt x="73" y="148"/>
                    <a:pt x="73" y="148"/>
                    <a:pt x="73" y="148"/>
                  </a:cubicBezTo>
                  <a:cubicBezTo>
                    <a:pt x="75" y="147"/>
                    <a:pt x="75" y="147"/>
                    <a:pt x="75" y="147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2" y="148"/>
                    <a:pt x="73" y="148"/>
                    <a:pt x="73" y="148"/>
                  </a:cubicBezTo>
                  <a:cubicBezTo>
                    <a:pt x="75" y="147"/>
                    <a:pt x="75" y="147"/>
                    <a:pt x="75" y="147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2" y="147"/>
                    <a:pt x="72" y="149"/>
                    <a:pt x="74" y="150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8"/>
                    <a:pt x="89" y="178"/>
                    <a:pt x="90" y="179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7" y="195"/>
                    <a:pt x="97" y="195"/>
                    <a:pt x="97" y="195"/>
                  </a:cubicBezTo>
                  <a:cubicBezTo>
                    <a:pt x="97" y="196"/>
                    <a:pt x="98" y="197"/>
                    <a:pt x="98" y="197"/>
                  </a:cubicBezTo>
                  <a:cubicBezTo>
                    <a:pt x="105" y="202"/>
                    <a:pt x="105" y="202"/>
                    <a:pt x="105" y="202"/>
                  </a:cubicBezTo>
                  <a:cubicBezTo>
                    <a:pt x="107" y="199"/>
                    <a:pt x="107" y="199"/>
                    <a:pt x="107" y="199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200"/>
                    <a:pt x="107" y="206"/>
                    <a:pt x="109" y="211"/>
                  </a:cubicBezTo>
                  <a:cubicBezTo>
                    <a:pt x="110" y="214"/>
                    <a:pt x="112" y="217"/>
                    <a:pt x="112" y="219"/>
                  </a:cubicBezTo>
                  <a:cubicBezTo>
                    <a:pt x="113" y="220"/>
                    <a:pt x="113" y="221"/>
                    <a:pt x="114" y="222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4" y="220"/>
                    <a:pt x="114" y="220"/>
                    <a:pt x="114" y="220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4" y="220"/>
                    <a:pt x="114" y="220"/>
                    <a:pt x="114" y="220"/>
                  </a:cubicBezTo>
                  <a:cubicBezTo>
                    <a:pt x="113" y="221"/>
                    <a:pt x="114" y="223"/>
                    <a:pt x="115" y="224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5" y="241"/>
                    <a:pt x="125" y="241"/>
                    <a:pt x="125" y="241"/>
                  </a:cubicBezTo>
                  <a:cubicBezTo>
                    <a:pt x="125" y="242"/>
                    <a:pt x="125" y="243"/>
                    <a:pt x="126" y="243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21" y="254"/>
                    <a:pt x="121" y="254"/>
                    <a:pt x="121" y="254"/>
                  </a:cubicBezTo>
                  <a:cubicBezTo>
                    <a:pt x="120" y="256"/>
                    <a:pt x="121" y="258"/>
                    <a:pt x="122" y="259"/>
                  </a:cubicBezTo>
                  <a:cubicBezTo>
                    <a:pt x="124" y="260"/>
                    <a:pt x="124" y="260"/>
                    <a:pt x="124" y="260"/>
                  </a:cubicBezTo>
                  <a:cubicBezTo>
                    <a:pt x="126" y="257"/>
                    <a:pt x="126" y="257"/>
                    <a:pt x="126" y="257"/>
                  </a:cubicBezTo>
                  <a:cubicBezTo>
                    <a:pt x="122" y="257"/>
                    <a:pt x="122" y="257"/>
                    <a:pt x="122" y="257"/>
                  </a:cubicBezTo>
                  <a:cubicBezTo>
                    <a:pt x="121" y="273"/>
                    <a:pt x="121" y="273"/>
                    <a:pt x="121" y="273"/>
                  </a:cubicBezTo>
                  <a:cubicBezTo>
                    <a:pt x="121" y="274"/>
                    <a:pt x="122" y="276"/>
                    <a:pt x="123" y="276"/>
                  </a:cubicBezTo>
                  <a:cubicBezTo>
                    <a:pt x="125" y="277"/>
                    <a:pt x="125" y="277"/>
                    <a:pt x="125" y="277"/>
                  </a:cubicBezTo>
                  <a:cubicBezTo>
                    <a:pt x="127" y="274"/>
                    <a:pt x="127" y="274"/>
                    <a:pt x="127" y="274"/>
                  </a:cubicBezTo>
                  <a:cubicBezTo>
                    <a:pt x="123" y="274"/>
                    <a:pt x="123" y="274"/>
                    <a:pt x="123" y="274"/>
                  </a:cubicBezTo>
                  <a:cubicBezTo>
                    <a:pt x="121" y="286"/>
                    <a:pt x="121" y="286"/>
                    <a:pt x="121" y="286"/>
                  </a:cubicBezTo>
                  <a:cubicBezTo>
                    <a:pt x="121" y="287"/>
                    <a:pt x="122" y="289"/>
                    <a:pt x="123" y="290"/>
                  </a:cubicBezTo>
                  <a:cubicBezTo>
                    <a:pt x="124" y="290"/>
                    <a:pt x="124" y="290"/>
                    <a:pt x="124" y="290"/>
                  </a:cubicBezTo>
                  <a:cubicBezTo>
                    <a:pt x="127" y="307"/>
                    <a:pt x="127" y="307"/>
                    <a:pt x="127" y="307"/>
                  </a:cubicBezTo>
                  <a:cubicBezTo>
                    <a:pt x="127" y="308"/>
                    <a:pt x="127" y="309"/>
                    <a:pt x="128" y="309"/>
                  </a:cubicBezTo>
                  <a:cubicBezTo>
                    <a:pt x="131" y="311"/>
                    <a:pt x="131" y="311"/>
                    <a:pt x="131" y="311"/>
                  </a:cubicBezTo>
                  <a:cubicBezTo>
                    <a:pt x="131" y="320"/>
                    <a:pt x="131" y="320"/>
                    <a:pt x="131" y="320"/>
                  </a:cubicBezTo>
                  <a:cubicBezTo>
                    <a:pt x="130" y="322"/>
                    <a:pt x="131" y="323"/>
                    <a:pt x="132" y="324"/>
                  </a:cubicBezTo>
                  <a:cubicBezTo>
                    <a:pt x="134" y="325"/>
                    <a:pt x="134" y="325"/>
                    <a:pt x="134" y="325"/>
                  </a:cubicBezTo>
                  <a:cubicBezTo>
                    <a:pt x="136" y="322"/>
                    <a:pt x="136" y="322"/>
                    <a:pt x="136" y="322"/>
                  </a:cubicBezTo>
                  <a:cubicBezTo>
                    <a:pt x="133" y="320"/>
                    <a:pt x="133" y="320"/>
                    <a:pt x="133" y="320"/>
                  </a:cubicBezTo>
                  <a:cubicBezTo>
                    <a:pt x="133" y="321"/>
                    <a:pt x="133" y="321"/>
                    <a:pt x="133" y="322"/>
                  </a:cubicBezTo>
                  <a:cubicBezTo>
                    <a:pt x="133" y="322"/>
                    <a:pt x="133" y="322"/>
                    <a:pt x="133" y="322"/>
                  </a:cubicBezTo>
                  <a:cubicBezTo>
                    <a:pt x="133" y="323"/>
                    <a:pt x="133" y="323"/>
                    <a:pt x="133" y="323"/>
                  </a:cubicBezTo>
                  <a:cubicBezTo>
                    <a:pt x="133" y="324"/>
                    <a:pt x="133" y="326"/>
                    <a:pt x="134" y="328"/>
                  </a:cubicBezTo>
                  <a:cubicBezTo>
                    <a:pt x="135" y="333"/>
                    <a:pt x="137" y="342"/>
                    <a:pt x="137" y="342"/>
                  </a:cubicBezTo>
                  <a:cubicBezTo>
                    <a:pt x="137" y="343"/>
                    <a:pt x="138" y="344"/>
                    <a:pt x="139" y="344"/>
                  </a:cubicBezTo>
                  <a:cubicBezTo>
                    <a:pt x="141" y="345"/>
                    <a:pt x="141" y="345"/>
                    <a:pt x="141" y="345"/>
                  </a:cubicBezTo>
                  <a:cubicBezTo>
                    <a:pt x="146" y="361"/>
                    <a:pt x="146" y="361"/>
                    <a:pt x="146" y="361"/>
                  </a:cubicBezTo>
                  <a:cubicBezTo>
                    <a:pt x="146" y="362"/>
                    <a:pt x="147" y="363"/>
                    <a:pt x="148" y="363"/>
                  </a:cubicBezTo>
                  <a:cubicBezTo>
                    <a:pt x="154" y="367"/>
                    <a:pt x="154" y="367"/>
                    <a:pt x="154" y="367"/>
                  </a:cubicBezTo>
                  <a:cubicBezTo>
                    <a:pt x="156" y="364"/>
                    <a:pt x="156" y="364"/>
                    <a:pt x="156" y="364"/>
                  </a:cubicBezTo>
                  <a:cubicBezTo>
                    <a:pt x="153" y="366"/>
                    <a:pt x="153" y="366"/>
                    <a:pt x="153" y="366"/>
                  </a:cubicBezTo>
                  <a:cubicBezTo>
                    <a:pt x="153" y="366"/>
                    <a:pt x="154" y="369"/>
                    <a:pt x="156" y="373"/>
                  </a:cubicBezTo>
                  <a:cubicBezTo>
                    <a:pt x="156" y="375"/>
                    <a:pt x="157" y="376"/>
                    <a:pt x="158" y="378"/>
                  </a:cubicBezTo>
                  <a:cubicBezTo>
                    <a:pt x="158" y="378"/>
                    <a:pt x="158" y="379"/>
                    <a:pt x="158" y="379"/>
                  </a:cubicBezTo>
                  <a:cubicBezTo>
                    <a:pt x="158" y="380"/>
                    <a:pt x="158" y="380"/>
                    <a:pt x="158" y="380"/>
                  </a:cubicBezTo>
                  <a:cubicBezTo>
                    <a:pt x="158" y="380"/>
                    <a:pt x="158" y="380"/>
                    <a:pt x="158" y="380"/>
                  </a:cubicBezTo>
                  <a:cubicBezTo>
                    <a:pt x="161" y="379"/>
                    <a:pt x="161" y="379"/>
                    <a:pt x="161" y="379"/>
                  </a:cubicBezTo>
                  <a:cubicBezTo>
                    <a:pt x="158" y="379"/>
                    <a:pt x="158" y="379"/>
                    <a:pt x="158" y="379"/>
                  </a:cubicBezTo>
                  <a:cubicBezTo>
                    <a:pt x="158" y="380"/>
                    <a:pt x="158" y="380"/>
                    <a:pt x="158" y="380"/>
                  </a:cubicBezTo>
                  <a:cubicBezTo>
                    <a:pt x="161" y="379"/>
                    <a:pt x="161" y="379"/>
                    <a:pt x="161" y="379"/>
                  </a:cubicBezTo>
                  <a:cubicBezTo>
                    <a:pt x="158" y="379"/>
                    <a:pt x="158" y="379"/>
                    <a:pt x="158" y="379"/>
                  </a:cubicBezTo>
                  <a:cubicBezTo>
                    <a:pt x="162" y="379"/>
                    <a:pt x="162" y="379"/>
                    <a:pt x="162" y="379"/>
                  </a:cubicBezTo>
                  <a:cubicBezTo>
                    <a:pt x="158" y="379"/>
                    <a:pt x="158" y="379"/>
                    <a:pt x="158" y="379"/>
                  </a:cubicBezTo>
                  <a:cubicBezTo>
                    <a:pt x="158" y="379"/>
                    <a:pt x="158" y="379"/>
                    <a:pt x="158" y="379"/>
                  </a:cubicBezTo>
                  <a:cubicBezTo>
                    <a:pt x="162" y="379"/>
                    <a:pt x="162" y="379"/>
                    <a:pt x="162" y="379"/>
                  </a:cubicBezTo>
                  <a:cubicBezTo>
                    <a:pt x="158" y="379"/>
                    <a:pt x="158" y="379"/>
                    <a:pt x="158" y="379"/>
                  </a:cubicBezTo>
                  <a:cubicBezTo>
                    <a:pt x="162" y="379"/>
                    <a:pt x="162" y="379"/>
                    <a:pt x="162" y="379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58" y="378"/>
                    <a:pt x="158" y="378"/>
                    <a:pt x="158" y="379"/>
                  </a:cubicBezTo>
                  <a:cubicBezTo>
                    <a:pt x="162" y="379"/>
                    <a:pt x="162" y="379"/>
                    <a:pt x="162" y="379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58" y="379"/>
                    <a:pt x="158" y="381"/>
                    <a:pt x="160" y="382"/>
                  </a:cubicBezTo>
                  <a:cubicBezTo>
                    <a:pt x="165" y="385"/>
                    <a:pt x="165" y="385"/>
                    <a:pt x="165" y="385"/>
                  </a:cubicBezTo>
                  <a:cubicBezTo>
                    <a:pt x="167" y="382"/>
                    <a:pt x="167" y="382"/>
                    <a:pt x="167" y="382"/>
                  </a:cubicBezTo>
                  <a:cubicBezTo>
                    <a:pt x="164" y="384"/>
                    <a:pt x="164" y="384"/>
                    <a:pt x="164" y="384"/>
                  </a:cubicBezTo>
                  <a:cubicBezTo>
                    <a:pt x="164" y="384"/>
                    <a:pt x="164" y="385"/>
                    <a:pt x="165" y="388"/>
                  </a:cubicBezTo>
                  <a:cubicBezTo>
                    <a:pt x="167" y="391"/>
                    <a:pt x="170" y="396"/>
                    <a:pt x="172" y="400"/>
                  </a:cubicBezTo>
                  <a:cubicBezTo>
                    <a:pt x="173" y="403"/>
                    <a:pt x="173" y="405"/>
                    <a:pt x="174" y="406"/>
                  </a:cubicBezTo>
                  <a:cubicBezTo>
                    <a:pt x="174" y="407"/>
                    <a:pt x="175" y="407"/>
                    <a:pt x="175" y="408"/>
                  </a:cubicBezTo>
                  <a:cubicBezTo>
                    <a:pt x="175" y="408"/>
                    <a:pt x="175" y="408"/>
                    <a:pt x="175" y="408"/>
                  </a:cubicBezTo>
                  <a:cubicBezTo>
                    <a:pt x="175" y="408"/>
                    <a:pt x="175" y="408"/>
                    <a:pt x="175" y="408"/>
                  </a:cubicBezTo>
                  <a:cubicBezTo>
                    <a:pt x="177" y="408"/>
                    <a:pt x="177" y="408"/>
                    <a:pt x="177" y="408"/>
                  </a:cubicBezTo>
                  <a:cubicBezTo>
                    <a:pt x="175" y="408"/>
                    <a:pt x="175" y="408"/>
                    <a:pt x="175" y="408"/>
                  </a:cubicBezTo>
                  <a:cubicBezTo>
                    <a:pt x="175" y="408"/>
                    <a:pt x="175" y="408"/>
                    <a:pt x="175" y="408"/>
                  </a:cubicBezTo>
                  <a:cubicBezTo>
                    <a:pt x="177" y="408"/>
                    <a:pt x="177" y="408"/>
                    <a:pt x="177" y="408"/>
                  </a:cubicBezTo>
                  <a:cubicBezTo>
                    <a:pt x="175" y="408"/>
                    <a:pt x="175" y="408"/>
                    <a:pt x="175" y="408"/>
                  </a:cubicBezTo>
                  <a:cubicBezTo>
                    <a:pt x="178" y="408"/>
                    <a:pt x="178" y="408"/>
                    <a:pt x="178" y="408"/>
                  </a:cubicBezTo>
                  <a:cubicBezTo>
                    <a:pt x="175" y="406"/>
                    <a:pt x="175" y="406"/>
                    <a:pt x="175" y="406"/>
                  </a:cubicBezTo>
                  <a:cubicBezTo>
                    <a:pt x="175" y="407"/>
                    <a:pt x="175" y="407"/>
                    <a:pt x="175" y="408"/>
                  </a:cubicBezTo>
                  <a:cubicBezTo>
                    <a:pt x="178" y="408"/>
                    <a:pt x="178" y="408"/>
                    <a:pt x="178" y="408"/>
                  </a:cubicBezTo>
                  <a:cubicBezTo>
                    <a:pt x="175" y="406"/>
                    <a:pt x="175" y="406"/>
                    <a:pt x="175" y="406"/>
                  </a:cubicBezTo>
                  <a:cubicBezTo>
                    <a:pt x="174" y="407"/>
                    <a:pt x="175" y="410"/>
                    <a:pt x="177" y="411"/>
                  </a:cubicBezTo>
                  <a:cubicBezTo>
                    <a:pt x="179" y="412"/>
                    <a:pt x="179" y="412"/>
                    <a:pt x="179" y="412"/>
                  </a:cubicBezTo>
                  <a:cubicBezTo>
                    <a:pt x="187" y="430"/>
                    <a:pt x="187" y="430"/>
                    <a:pt x="187" y="430"/>
                  </a:cubicBezTo>
                  <a:cubicBezTo>
                    <a:pt x="188" y="431"/>
                    <a:pt x="188" y="431"/>
                    <a:pt x="189" y="432"/>
                  </a:cubicBezTo>
                  <a:cubicBezTo>
                    <a:pt x="194" y="435"/>
                    <a:pt x="194" y="435"/>
                    <a:pt x="194" y="435"/>
                  </a:cubicBezTo>
                  <a:cubicBezTo>
                    <a:pt x="196" y="432"/>
                    <a:pt x="196" y="432"/>
                    <a:pt x="196" y="432"/>
                  </a:cubicBezTo>
                  <a:cubicBezTo>
                    <a:pt x="193" y="430"/>
                    <a:pt x="193" y="430"/>
                    <a:pt x="193" y="430"/>
                  </a:cubicBezTo>
                  <a:cubicBezTo>
                    <a:pt x="192" y="430"/>
                    <a:pt x="192" y="431"/>
                    <a:pt x="192" y="431"/>
                  </a:cubicBezTo>
                  <a:cubicBezTo>
                    <a:pt x="192" y="432"/>
                    <a:pt x="192" y="432"/>
                    <a:pt x="192" y="432"/>
                  </a:cubicBezTo>
                  <a:cubicBezTo>
                    <a:pt x="192" y="432"/>
                    <a:pt x="192" y="433"/>
                    <a:pt x="192" y="433"/>
                  </a:cubicBezTo>
                  <a:cubicBezTo>
                    <a:pt x="192" y="433"/>
                    <a:pt x="192" y="434"/>
                    <a:pt x="193" y="434"/>
                  </a:cubicBezTo>
                  <a:cubicBezTo>
                    <a:pt x="193" y="435"/>
                    <a:pt x="194" y="437"/>
                    <a:pt x="195" y="439"/>
                  </a:cubicBezTo>
                  <a:cubicBezTo>
                    <a:pt x="198" y="445"/>
                    <a:pt x="203" y="454"/>
                    <a:pt x="203" y="454"/>
                  </a:cubicBezTo>
                  <a:cubicBezTo>
                    <a:pt x="204" y="455"/>
                    <a:pt x="204" y="455"/>
                    <a:pt x="205" y="456"/>
                  </a:cubicBezTo>
                  <a:cubicBezTo>
                    <a:pt x="211" y="460"/>
                    <a:pt x="211" y="460"/>
                    <a:pt x="211" y="460"/>
                  </a:cubicBezTo>
                  <a:cubicBezTo>
                    <a:pt x="228" y="483"/>
                    <a:pt x="228" y="483"/>
                    <a:pt x="228" y="483"/>
                  </a:cubicBezTo>
                  <a:cubicBezTo>
                    <a:pt x="228" y="484"/>
                    <a:pt x="228" y="484"/>
                    <a:pt x="229" y="484"/>
                  </a:cubicBezTo>
                  <a:cubicBezTo>
                    <a:pt x="243" y="493"/>
                    <a:pt x="243" y="493"/>
                    <a:pt x="243" y="493"/>
                  </a:cubicBezTo>
                  <a:cubicBezTo>
                    <a:pt x="245" y="494"/>
                    <a:pt x="247" y="494"/>
                    <a:pt x="248" y="492"/>
                  </a:cubicBezTo>
                  <a:cubicBezTo>
                    <a:pt x="249" y="491"/>
                    <a:pt x="248" y="488"/>
                    <a:pt x="247" y="48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158"/>
            <p:cNvSpPr/>
            <p:nvPr/>
          </p:nvSpPr>
          <p:spPr bwMode="auto">
            <a:xfrm>
              <a:off x="5229362" y="2813161"/>
              <a:ext cx="53975" cy="38100"/>
            </a:xfrm>
            <a:custGeom>
              <a:avLst/>
              <a:gdLst>
                <a:gd name="T0" fmla="*/ 32 w 34"/>
                <a:gd name="T1" fmla="*/ 18 h 25"/>
                <a:gd name="T2" fmla="*/ 28 w 34"/>
                <a:gd name="T3" fmla="*/ 16 h 25"/>
                <a:gd name="T4" fmla="*/ 14 w 34"/>
                <a:gd name="T5" fmla="*/ 7 h 25"/>
                <a:gd name="T6" fmla="*/ 8 w 34"/>
                <a:gd name="T7" fmla="*/ 3 h 25"/>
                <a:gd name="T8" fmla="*/ 6 w 34"/>
                <a:gd name="T9" fmla="*/ 2 h 25"/>
                <a:gd name="T10" fmla="*/ 6 w 34"/>
                <a:gd name="T11" fmla="*/ 2 h 25"/>
                <a:gd name="T12" fmla="*/ 6 w 34"/>
                <a:gd name="T13" fmla="*/ 2 h 25"/>
                <a:gd name="T14" fmla="*/ 5 w 34"/>
                <a:gd name="T15" fmla="*/ 4 h 25"/>
                <a:gd name="T16" fmla="*/ 6 w 34"/>
                <a:gd name="T17" fmla="*/ 2 h 25"/>
                <a:gd name="T18" fmla="*/ 6 w 34"/>
                <a:gd name="T19" fmla="*/ 2 h 25"/>
                <a:gd name="T20" fmla="*/ 5 w 34"/>
                <a:gd name="T21" fmla="*/ 4 h 25"/>
                <a:gd name="T22" fmla="*/ 6 w 34"/>
                <a:gd name="T23" fmla="*/ 2 h 25"/>
                <a:gd name="T24" fmla="*/ 4 w 34"/>
                <a:gd name="T25" fmla="*/ 4 h 25"/>
                <a:gd name="T26" fmla="*/ 7 w 34"/>
                <a:gd name="T27" fmla="*/ 3 h 25"/>
                <a:gd name="T28" fmla="*/ 6 w 34"/>
                <a:gd name="T29" fmla="*/ 2 h 25"/>
                <a:gd name="T30" fmla="*/ 4 w 34"/>
                <a:gd name="T31" fmla="*/ 4 h 25"/>
                <a:gd name="T32" fmla="*/ 7 w 34"/>
                <a:gd name="T33" fmla="*/ 3 h 25"/>
                <a:gd name="T34" fmla="*/ 3 w 34"/>
                <a:gd name="T35" fmla="*/ 4 h 25"/>
                <a:gd name="T36" fmla="*/ 7 w 34"/>
                <a:gd name="T37" fmla="*/ 4 h 25"/>
                <a:gd name="T38" fmla="*/ 7 w 34"/>
                <a:gd name="T39" fmla="*/ 3 h 25"/>
                <a:gd name="T40" fmla="*/ 3 w 34"/>
                <a:gd name="T41" fmla="*/ 4 h 25"/>
                <a:gd name="T42" fmla="*/ 7 w 34"/>
                <a:gd name="T43" fmla="*/ 4 h 25"/>
                <a:gd name="T44" fmla="*/ 3 w 34"/>
                <a:gd name="T45" fmla="*/ 4 h 25"/>
                <a:gd name="T46" fmla="*/ 6 w 34"/>
                <a:gd name="T47" fmla="*/ 6 h 25"/>
                <a:gd name="T48" fmla="*/ 7 w 34"/>
                <a:gd name="T49" fmla="*/ 4 h 25"/>
                <a:gd name="T50" fmla="*/ 3 w 34"/>
                <a:gd name="T51" fmla="*/ 4 h 25"/>
                <a:gd name="T52" fmla="*/ 6 w 34"/>
                <a:gd name="T53" fmla="*/ 6 h 25"/>
                <a:gd name="T54" fmla="*/ 5 w 34"/>
                <a:gd name="T55" fmla="*/ 1 h 25"/>
                <a:gd name="T56" fmla="*/ 0 w 34"/>
                <a:gd name="T57" fmla="*/ 2 h 25"/>
                <a:gd name="T58" fmla="*/ 0 w 34"/>
                <a:gd name="T59" fmla="*/ 4 h 25"/>
                <a:gd name="T60" fmla="*/ 0 w 34"/>
                <a:gd name="T61" fmla="*/ 6 h 25"/>
                <a:gd name="T62" fmla="*/ 1 w 34"/>
                <a:gd name="T63" fmla="*/ 7 h 25"/>
                <a:gd name="T64" fmla="*/ 2 w 34"/>
                <a:gd name="T65" fmla="*/ 8 h 25"/>
                <a:gd name="T66" fmla="*/ 8 w 34"/>
                <a:gd name="T67" fmla="*/ 12 h 25"/>
                <a:gd name="T68" fmla="*/ 28 w 34"/>
                <a:gd name="T69" fmla="*/ 24 h 25"/>
                <a:gd name="T70" fmla="*/ 33 w 34"/>
                <a:gd name="T71" fmla="*/ 23 h 25"/>
                <a:gd name="T72" fmla="*/ 32 w 34"/>
                <a:gd name="T73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" h="25">
                  <a:moveTo>
                    <a:pt x="32" y="18"/>
                  </a:moveTo>
                  <a:cubicBezTo>
                    <a:pt x="32" y="18"/>
                    <a:pt x="30" y="17"/>
                    <a:pt x="28" y="16"/>
                  </a:cubicBezTo>
                  <a:cubicBezTo>
                    <a:pt x="24" y="13"/>
                    <a:pt x="18" y="10"/>
                    <a:pt x="14" y="7"/>
                  </a:cubicBezTo>
                  <a:cubicBezTo>
                    <a:pt x="11" y="6"/>
                    <a:pt x="9" y="4"/>
                    <a:pt x="8" y="3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5"/>
                    <a:pt x="7" y="3"/>
                    <a:pt x="5" y="1"/>
                  </a:cubicBezTo>
                  <a:cubicBezTo>
                    <a:pt x="4" y="0"/>
                    <a:pt x="2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8"/>
                    <a:pt x="2" y="8"/>
                  </a:cubicBezTo>
                  <a:cubicBezTo>
                    <a:pt x="3" y="9"/>
                    <a:pt x="6" y="10"/>
                    <a:pt x="8" y="12"/>
                  </a:cubicBezTo>
                  <a:cubicBezTo>
                    <a:pt x="16" y="17"/>
                    <a:pt x="28" y="24"/>
                    <a:pt x="28" y="24"/>
                  </a:cubicBezTo>
                  <a:cubicBezTo>
                    <a:pt x="30" y="25"/>
                    <a:pt x="32" y="25"/>
                    <a:pt x="33" y="23"/>
                  </a:cubicBezTo>
                  <a:cubicBezTo>
                    <a:pt x="34" y="21"/>
                    <a:pt x="34" y="19"/>
                    <a:pt x="32" y="1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159"/>
            <p:cNvSpPr/>
            <p:nvPr/>
          </p:nvSpPr>
          <p:spPr bwMode="auto">
            <a:xfrm>
              <a:off x="5321437" y="2863961"/>
              <a:ext cx="250825" cy="400050"/>
            </a:xfrm>
            <a:custGeom>
              <a:avLst/>
              <a:gdLst>
                <a:gd name="T0" fmla="*/ 27 w 160"/>
                <a:gd name="T1" fmla="*/ 241 h 254"/>
                <a:gd name="T2" fmla="*/ 27 w 160"/>
                <a:gd name="T3" fmla="*/ 242 h 254"/>
                <a:gd name="T4" fmla="*/ 27 w 160"/>
                <a:gd name="T5" fmla="*/ 243 h 254"/>
                <a:gd name="T6" fmla="*/ 29 w 160"/>
                <a:gd name="T7" fmla="*/ 245 h 254"/>
                <a:gd name="T8" fmla="*/ 64 w 160"/>
                <a:gd name="T9" fmla="*/ 250 h 254"/>
                <a:gd name="T10" fmla="*/ 66 w 160"/>
                <a:gd name="T11" fmla="*/ 244 h 254"/>
                <a:gd name="T12" fmla="*/ 82 w 160"/>
                <a:gd name="T13" fmla="*/ 244 h 254"/>
                <a:gd name="T14" fmla="*/ 99 w 160"/>
                <a:gd name="T15" fmla="*/ 241 h 254"/>
                <a:gd name="T16" fmla="*/ 100 w 160"/>
                <a:gd name="T17" fmla="*/ 238 h 254"/>
                <a:gd name="T18" fmla="*/ 99 w 160"/>
                <a:gd name="T19" fmla="*/ 239 h 254"/>
                <a:gd name="T20" fmla="*/ 98 w 160"/>
                <a:gd name="T21" fmla="*/ 239 h 254"/>
                <a:gd name="T22" fmla="*/ 98 w 160"/>
                <a:gd name="T23" fmla="*/ 239 h 254"/>
                <a:gd name="T24" fmla="*/ 116 w 160"/>
                <a:gd name="T25" fmla="*/ 236 h 254"/>
                <a:gd name="T26" fmla="*/ 117 w 160"/>
                <a:gd name="T27" fmla="*/ 235 h 254"/>
                <a:gd name="T28" fmla="*/ 113 w 160"/>
                <a:gd name="T29" fmla="*/ 231 h 254"/>
                <a:gd name="T30" fmla="*/ 126 w 160"/>
                <a:gd name="T31" fmla="*/ 224 h 254"/>
                <a:gd name="T32" fmla="*/ 138 w 160"/>
                <a:gd name="T33" fmla="*/ 220 h 254"/>
                <a:gd name="T34" fmla="*/ 153 w 160"/>
                <a:gd name="T35" fmla="*/ 219 h 254"/>
                <a:gd name="T36" fmla="*/ 159 w 160"/>
                <a:gd name="T37" fmla="*/ 209 h 254"/>
                <a:gd name="T38" fmla="*/ 132 w 160"/>
                <a:gd name="T39" fmla="*/ 171 h 254"/>
                <a:gd name="T40" fmla="*/ 109 w 160"/>
                <a:gd name="T41" fmla="*/ 147 h 254"/>
                <a:gd name="T42" fmla="*/ 94 w 160"/>
                <a:gd name="T43" fmla="*/ 117 h 254"/>
                <a:gd name="T44" fmla="*/ 94 w 160"/>
                <a:gd name="T45" fmla="*/ 116 h 254"/>
                <a:gd name="T46" fmla="*/ 94 w 160"/>
                <a:gd name="T47" fmla="*/ 116 h 254"/>
                <a:gd name="T48" fmla="*/ 94 w 160"/>
                <a:gd name="T49" fmla="*/ 117 h 254"/>
                <a:gd name="T50" fmla="*/ 94 w 160"/>
                <a:gd name="T51" fmla="*/ 118 h 254"/>
                <a:gd name="T52" fmla="*/ 86 w 160"/>
                <a:gd name="T53" fmla="*/ 110 h 254"/>
                <a:gd name="T54" fmla="*/ 73 w 160"/>
                <a:gd name="T55" fmla="*/ 94 h 254"/>
                <a:gd name="T56" fmla="*/ 58 w 160"/>
                <a:gd name="T57" fmla="*/ 65 h 254"/>
                <a:gd name="T58" fmla="*/ 27 w 160"/>
                <a:gd name="T59" fmla="*/ 28 h 254"/>
                <a:gd name="T60" fmla="*/ 2 w 160"/>
                <a:gd name="T61" fmla="*/ 7 h 254"/>
                <a:gd name="T62" fmla="*/ 47 w 160"/>
                <a:gd name="T63" fmla="*/ 65 h 254"/>
                <a:gd name="T64" fmla="*/ 54 w 160"/>
                <a:gd name="T65" fmla="*/ 72 h 254"/>
                <a:gd name="T66" fmla="*/ 68 w 160"/>
                <a:gd name="T67" fmla="*/ 93 h 254"/>
                <a:gd name="T68" fmla="*/ 70 w 160"/>
                <a:gd name="T69" fmla="*/ 93 h 254"/>
                <a:gd name="T70" fmla="*/ 70 w 160"/>
                <a:gd name="T71" fmla="*/ 93 h 254"/>
                <a:gd name="T72" fmla="*/ 68 w 160"/>
                <a:gd name="T73" fmla="*/ 96 h 254"/>
                <a:gd name="T74" fmla="*/ 91 w 160"/>
                <a:gd name="T75" fmla="*/ 117 h 254"/>
                <a:gd name="T76" fmla="*/ 88 w 160"/>
                <a:gd name="T77" fmla="*/ 119 h 254"/>
                <a:gd name="T78" fmla="*/ 125 w 160"/>
                <a:gd name="T79" fmla="*/ 175 h 254"/>
                <a:gd name="T80" fmla="*/ 150 w 160"/>
                <a:gd name="T81" fmla="*/ 207 h 254"/>
                <a:gd name="T82" fmla="*/ 149 w 160"/>
                <a:gd name="T83" fmla="*/ 218 h 254"/>
                <a:gd name="T84" fmla="*/ 134 w 160"/>
                <a:gd name="T85" fmla="*/ 226 h 254"/>
                <a:gd name="T86" fmla="*/ 123 w 160"/>
                <a:gd name="T87" fmla="*/ 230 h 254"/>
                <a:gd name="T88" fmla="*/ 109 w 160"/>
                <a:gd name="T89" fmla="*/ 230 h 254"/>
                <a:gd name="T90" fmla="*/ 115 w 160"/>
                <a:gd name="T91" fmla="*/ 232 h 254"/>
                <a:gd name="T92" fmla="*/ 115 w 160"/>
                <a:gd name="T93" fmla="*/ 232 h 254"/>
                <a:gd name="T94" fmla="*/ 115 w 160"/>
                <a:gd name="T95" fmla="*/ 232 h 254"/>
                <a:gd name="T96" fmla="*/ 114 w 160"/>
                <a:gd name="T97" fmla="*/ 229 h 254"/>
                <a:gd name="T98" fmla="*/ 105 w 160"/>
                <a:gd name="T99" fmla="*/ 231 h 254"/>
                <a:gd name="T100" fmla="*/ 95 w 160"/>
                <a:gd name="T101" fmla="*/ 233 h 254"/>
                <a:gd name="T102" fmla="*/ 98 w 160"/>
                <a:gd name="T103" fmla="*/ 234 h 254"/>
                <a:gd name="T104" fmla="*/ 78 w 160"/>
                <a:gd name="T105" fmla="*/ 243 h 254"/>
                <a:gd name="T106" fmla="*/ 62 w 160"/>
                <a:gd name="T107" fmla="*/ 250 h 254"/>
                <a:gd name="T108" fmla="*/ 61 w 160"/>
                <a:gd name="T109" fmla="*/ 245 h 254"/>
                <a:gd name="T110" fmla="*/ 63 w 160"/>
                <a:gd name="T111" fmla="*/ 243 h 254"/>
                <a:gd name="T112" fmla="*/ 64 w 160"/>
                <a:gd name="T113" fmla="*/ 243 h 254"/>
                <a:gd name="T114" fmla="*/ 64 w 160"/>
                <a:gd name="T115" fmla="*/ 243 h 254"/>
                <a:gd name="T116" fmla="*/ 33 w 160"/>
                <a:gd name="T117" fmla="*/ 238 h 254"/>
                <a:gd name="T118" fmla="*/ 24 w 160"/>
                <a:gd name="T119" fmla="*/ 239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" h="254">
                  <a:moveTo>
                    <a:pt x="43" y="247"/>
                  </a:moveTo>
                  <a:cubicBezTo>
                    <a:pt x="29" y="238"/>
                    <a:pt x="29" y="238"/>
                    <a:pt x="29" y="238"/>
                  </a:cubicBezTo>
                  <a:cubicBezTo>
                    <a:pt x="27" y="241"/>
                    <a:pt x="27" y="241"/>
                    <a:pt x="27" y="241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27" y="241"/>
                    <a:pt x="27" y="241"/>
                    <a:pt x="27" y="241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27" y="241"/>
                    <a:pt x="27" y="241"/>
                    <a:pt x="27" y="241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7" y="242"/>
                    <a:pt x="27" y="242"/>
                    <a:pt x="27" y="242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5"/>
                    <a:pt x="27" y="245"/>
                    <a:pt x="28" y="245"/>
                  </a:cubicBezTo>
                  <a:cubicBezTo>
                    <a:pt x="27" y="242"/>
                    <a:pt x="27" y="242"/>
                    <a:pt x="27" y="242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3"/>
                    <a:pt x="27" y="243"/>
                    <a:pt x="27" y="243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3"/>
                    <a:pt x="27" y="243"/>
                    <a:pt x="27" y="243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5"/>
                    <a:pt x="28" y="245"/>
                    <a:pt x="29" y="245"/>
                  </a:cubicBezTo>
                  <a:cubicBezTo>
                    <a:pt x="33" y="246"/>
                    <a:pt x="41" y="247"/>
                    <a:pt x="48" y="248"/>
                  </a:cubicBezTo>
                  <a:cubicBezTo>
                    <a:pt x="52" y="249"/>
                    <a:pt x="56" y="249"/>
                    <a:pt x="58" y="249"/>
                  </a:cubicBezTo>
                  <a:cubicBezTo>
                    <a:pt x="60" y="250"/>
                    <a:pt x="61" y="250"/>
                    <a:pt x="62" y="250"/>
                  </a:cubicBezTo>
                  <a:cubicBezTo>
                    <a:pt x="62" y="250"/>
                    <a:pt x="63" y="250"/>
                    <a:pt x="63" y="250"/>
                  </a:cubicBezTo>
                  <a:cubicBezTo>
                    <a:pt x="63" y="250"/>
                    <a:pt x="63" y="250"/>
                    <a:pt x="64" y="250"/>
                  </a:cubicBezTo>
                  <a:cubicBezTo>
                    <a:pt x="65" y="250"/>
                    <a:pt x="65" y="250"/>
                    <a:pt x="65" y="250"/>
                  </a:cubicBezTo>
                  <a:cubicBezTo>
                    <a:pt x="65" y="250"/>
                    <a:pt x="65" y="250"/>
                    <a:pt x="65" y="250"/>
                  </a:cubicBezTo>
                  <a:cubicBezTo>
                    <a:pt x="66" y="250"/>
                    <a:pt x="66" y="250"/>
                    <a:pt x="67" y="249"/>
                  </a:cubicBezTo>
                  <a:cubicBezTo>
                    <a:pt x="68" y="248"/>
                    <a:pt x="68" y="247"/>
                    <a:pt x="68" y="246"/>
                  </a:cubicBezTo>
                  <a:cubicBezTo>
                    <a:pt x="67" y="245"/>
                    <a:pt x="67" y="244"/>
                    <a:pt x="66" y="244"/>
                  </a:cubicBezTo>
                  <a:cubicBezTo>
                    <a:pt x="60" y="240"/>
                    <a:pt x="60" y="240"/>
                    <a:pt x="60" y="240"/>
                  </a:cubicBezTo>
                  <a:cubicBezTo>
                    <a:pt x="58" y="243"/>
                    <a:pt x="58" y="243"/>
                    <a:pt x="58" y="243"/>
                  </a:cubicBezTo>
                  <a:cubicBezTo>
                    <a:pt x="58" y="246"/>
                    <a:pt x="58" y="246"/>
                    <a:pt x="58" y="246"/>
                  </a:cubicBezTo>
                  <a:cubicBezTo>
                    <a:pt x="78" y="246"/>
                    <a:pt x="78" y="246"/>
                    <a:pt x="78" y="246"/>
                  </a:cubicBezTo>
                  <a:cubicBezTo>
                    <a:pt x="80" y="246"/>
                    <a:pt x="81" y="245"/>
                    <a:pt x="82" y="244"/>
                  </a:cubicBezTo>
                  <a:cubicBezTo>
                    <a:pt x="82" y="242"/>
                    <a:pt x="82" y="240"/>
                    <a:pt x="80" y="240"/>
                  </a:cubicBezTo>
                  <a:cubicBezTo>
                    <a:pt x="78" y="238"/>
                    <a:pt x="78" y="238"/>
                    <a:pt x="78" y="238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7" y="245"/>
                    <a:pt x="77" y="245"/>
                    <a:pt x="77" y="245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01" y="241"/>
                    <a:pt x="102" y="240"/>
                    <a:pt x="102" y="238"/>
                  </a:cubicBezTo>
                  <a:cubicBezTo>
                    <a:pt x="103" y="237"/>
                    <a:pt x="102" y="235"/>
                    <a:pt x="101" y="234"/>
                  </a:cubicBezTo>
                  <a:cubicBezTo>
                    <a:pt x="99" y="233"/>
                    <a:pt x="99" y="233"/>
                    <a:pt x="99" y="233"/>
                  </a:cubicBezTo>
                  <a:cubicBezTo>
                    <a:pt x="97" y="236"/>
                    <a:pt x="97" y="236"/>
                    <a:pt x="97" y="236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97" y="236"/>
                    <a:pt x="97" y="236"/>
                    <a:pt x="97" y="236"/>
                  </a:cubicBezTo>
                  <a:cubicBezTo>
                    <a:pt x="99" y="239"/>
                    <a:pt x="99" y="239"/>
                    <a:pt x="99" y="239"/>
                  </a:cubicBezTo>
                  <a:cubicBezTo>
                    <a:pt x="99" y="239"/>
                    <a:pt x="99" y="239"/>
                    <a:pt x="100" y="238"/>
                  </a:cubicBezTo>
                  <a:cubicBezTo>
                    <a:pt x="97" y="236"/>
                    <a:pt x="97" y="236"/>
                    <a:pt x="97" y="236"/>
                  </a:cubicBezTo>
                  <a:cubicBezTo>
                    <a:pt x="99" y="239"/>
                    <a:pt x="99" y="239"/>
                    <a:pt x="99" y="239"/>
                  </a:cubicBezTo>
                  <a:cubicBezTo>
                    <a:pt x="97" y="237"/>
                    <a:pt x="97" y="237"/>
                    <a:pt x="97" y="237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8" y="239"/>
                    <a:pt x="99" y="239"/>
                  </a:cubicBezTo>
                  <a:cubicBezTo>
                    <a:pt x="97" y="237"/>
                    <a:pt x="97" y="237"/>
                    <a:pt x="97" y="237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8" y="239"/>
                    <a:pt x="98" y="239"/>
                  </a:cubicBezTo>
                  <a:cubicBezTo>
                    <a:pt x="98" y="239"/>
                    <a:pt x="99" y="239"/>
                    <a:pt x="99" y="239"/>
                  </a:cubicBezTo>
                  <a:cubicBezTo>
                    <a:pt x="101" y="239"/>
                    <a:pt x="106" y="238"/>
                    <a:pt x="109" y="237"/>
                  </a:cubicBezTo>
                  <a:cubicBezTo>
                    <a:pt x="111" y="237"/>
                    <a:pt x="113" y="237"/>
                    <a:pt x="114" y="236"/>
                  </a:cubicBezTo>
                  <a:cubicBezTo>
                    <a:pt x="114" y="236"/>
                    <a:pt x="115" y="236"/>
                    <a:pt x="115" y="236"/>
                  </a:cubicBezTo>
                  <a:cubicBezTo>
                    <a:pt x="116" y="236"/>
                    <a:pt x="116" y="236"/>
                    <a:pt x="116" y="236"/>
                  </a:cubicBezTo>
                  <a:cubicBezTo>
                    <a:pt x="116" y="236"/>
                    <a:pt x="116" y="236"/>
                    <a:pt x="116" y="236"/>
                  </a:cubicBezTo>
                  <a:cubicBezTo>
                    <a:pt x="116" y="236"/>
                    <a:pt x="116" y="236"/>
                    <a:pt x="116" y="236"/>
                  </a:cubicBezTo>
                  <a:cubicBezTo>
                    <a:pt x="116" y="236"/>
                    <a:pt x="116" y="236"/>
                    <a:pt x="116" y="236"/>
                  </a:cubicBezTo>
                  <a:cubicBezTo>
                    <a:pt x="117" y="236"/>
                    <a:pt x="117" y="236"/>
                    <a:pt x="117" y="236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7" y="235"/>
                    <a:pt x="118" y="235"/>
                    <a:pt x="118" y="234"/>
                  </a:cubicBezTo>
                  <a:cubicBezTo>
                    <a:pt x="119" y="234"/>
                    <a:pt x="119" y="233"/>
                    <a:pt x="119" y="232"/>
                  </a:cubicBezTo>
                  <a:cubicBezTo>
                    <a:pt x="118" y="231"/>
                    <a:pt x="118" y="230"/>
                    <a:pt x="117" y="229"/>
                  </a:cubicBezTo>
                  <a:cubicBezTo>
                    <a:pt x="115" y="228"/>
                    <a:pt x="115" y="228"/>
                    <a:pt x="115" y="228"/>
                  </a:cubicBezTo>
                  <a:cubicBezTo>
                    <a:pt x="113" y="231"/>
                    <a:pt x="113" y="231"/>
                    <a:pt x="113" y="231"/>
                  </a:cubicBezTo>
                  <a:cubicBezTo>
                    <a:pt x="113" y="234"/>
                    <a:pt x="113" y="234"/>
                    <a:pt x="113" y="234"/>
                  </a:cubicBezTo>
                  <a:cubicBezTo>
                    <a:pt x="128" y="233"/>
                    <a:pt x="128" y="233"/>
                    <a:pt x="128" y="233"/>
                  </a:cubicBezTo>
                  <a:cubicBezTo>
                    <a:pt x="130" y="233"/>
                    <a:pt x="131" y="231"/>
                    <a:pt x="131" y="230"/>
                  </a:cubicBezTo>
                  <a:cubicBezTo>
                    <a:pt x="132" y="228"/>
                    <a:pt x="131" y="227"/>
                    <a:pt x="130" y="226"/>
                  </a:cubicBezTo>
                  <a:cubicBezTo>
                    <a:pt x="126" y="224"/>
                    <a:pt x="126" y="224"/>
                    <a:pt x="126" y="224"/>
                  </a:cubicBezTo>
                  <a:cubicBezTo>
                    <a:pt x="125" y="227"/>
                    <a:pt x="125" y="227"/>
                    <a:pt x="125" y="227"/>
                  </a:cubicBezTo>
                  <a:cubicBezTo>
                    <a:pt x="126" y="231"/>
                    <a:pt x="126" y="231"/>
                    <a:pt x="126" y="231"/>
                  </a:cubicBezTo>
                  <a:cubicBezTo>
                    <a:pt x="137" y="226"/>
                    <a:pt x="137" y="226"/>
                    <a:pt x="137" y="226"/>
                  </a:cubicBezTo>
                  <a:cubicBezTo>
                    <a:pt x="139" y="226"/>
                    <a:pt x="140" y="225"/>
                    <a:pt x="140" y="223"/>
                  </a:cubicBezTo>
                  <a:cubicBezTo>
                    <a:pt x="140" y="222"/>
                    <a:pt x="139" y="221"/>
                    <a:pt x="138" y="220"/>
                  </a:cubicBezTo>
                  <a:cubicBezTo>
                    <a:pt x="136" y="219"/>
                    <a:pt x="136" y="219"/>
                    <a:pt x="136" y="219"/>
                  </a:cubicBezTo>
                  <a:cubicBezTo>
                    <a:pt x="134" y="222"/>
                    <a:pt x="134" y="222"/>
                    <a:pt x="134" y="222"/>
                  </a:cubicBezTo>
                  <a:cubicBezTo>
                    <a:pt x="135" y="226"/>
                    <a:pt x="135" y="226"/>
                    <a:pt x="135" y="226"/>
                  </a:cubicBezTo>
                  <a:cubicBezTo>
                    <a:pt x="150" y="222"/>
                    <a:pt x="150" y="222"/>
                    <a:pt x="150" y="222"/>
                  </a:cubicBezTo>
                  <a:cubicBezTo>
                    <a:pt x="151" y="221"/>
                    <a:pt x="152" y="220"/>
                    <a:pt x="153" y="219"/>
                  </a:cubicBezTo>
                  <a:cubicBezTo>
                    <a:pt x="153" y="218"/>
                    <a:pt x="152" y="216"/>
                    <a:pt x="151" y="215"/>
                  </a:cubicBezTo>
                  <a:cubicBezTo>
                    <a:pt x="148" y="214"/>
                    <a:pt x="148" y="214"/>
                    <a:pt x="148" y="214"/>
                  </a:cubicBezTo>
                  <a:cubicBezTo>
                    <a:pt x="146" y="217"/>
                    <a:pt x="146" y="217"/>
                    <a:pt x="146" y="217"/>
                  </a:cubicBezTo>
                  <a:cubicBezTo>
                    <a:pt x="149" y="219"/>
                    <a:pt x="149" y="219"/>
                    <a:pt x="149" y="219"/>
                  </a:cubicBezTo>
                  <a:cubicBezTo>
                    <a:pt x="159" y="209"/>
                    <a:pt x="159" y="209"/>
                    <a:pt x="159" y="209"/>
                  </a:cubicBezTo>
                  <a:cubicBezTo>
                    <a:pt x="159" y="208"/>
                    <a:pt x="160" y="207"/>
                    <a:pt x="159" y="206"/>
                  </a:cubicBezTo>
                  <a:cubicBezTo>
                    <a:pt x="159" y="205"/>
                    <a:pt x="159" y="204"/>
                    <a:pt x="158" y="203"/>
                  </a:cubicBezTo>
                  <a:cubicBezTo>
                    <a:pt x="152" y="200"/>
                    <a:pt x="152" y="200"/>
                    <a:pt x="152" y="200"/>
                  </a:cubicBezTo>
                  <a:cubicBezTo>
                    <a:pt x="133" y="172"/>
                    <a:pt x="133" y="172"/>
                    <a:pt x="133" y="172"/>
                  </a:cubicBezTo>
                  <a:cubicBezTo>
                    <a:pt x="133" y="171"/>
                    <a:pt x="132" y="171"/>
                    <a:pt x="132" y="171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18" y="148"/>
                    <a:pt x="118" y="148"/>
                    <a:pt x="118" y="148"/>
                  </a:cubicBezTo>
                  <a:cubicBezTo>
                    <a:pt x="117" y="148"/>
                    <a:pt x="117" y="147"/>
                    <a:pt x="116" y="147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112" y="145"/>
                    <a:pt x="112" y="145"/>
                    <a:pt x="112" y="145"/>
                  </a:cubicBezTo>
                  <a:cubicBezTo>
                    <a:pt x="112" y="145"/>
                    <a:pt x="111" y="143"/>
                    <a:pt x="109" y="140"/>
                  </a:cubicBezTo>
                  <a:cubicBezTo>
                    <a:pt x="107" y="136"/>
                    <a:pt x="103" y="130"/>
                    <a:pt x="100" y="125"/>
                  </a:cubicBezTo>
                  <a:cubicBezTo>
                    <a:pt x="98" y="123"/>
                    <a:pt x="97" y="120"/>
                    <a:pt x="95" y="119"/>
                  </a:cubicBezTo>
                  <a:cubicBezTo>
                    <a:pt x="95" y="118"/>
                    <a:pt x="95" y="117"/>
                    <a:pt x="94" y="117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17"/>
                    <a:pt x="94" y="117"/>
                    <a:pt x="94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4" y="118"/>
                    <a:pt x="94" y="118"/>
                    <a:pt x="94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4" y="119"/>
                    <a:pt x="94" y="119"/>
                    <a:pt x="94" y="118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20"/>
                    <a:pt x="93" y="120"/>
                    <a:pt x="93" y="120"/>
                  </a:cubicBezTo>
                  <a:cubicBezTo>
                    <a:pt x="94" y="119"/>
                    <a:pt x="94" y="118"/>
                    <a:pt x="94" y="117"/>
                  </a:cubicBezTo>
                  <a:cubicBezTo>
                    <a:pt x="94" y="116"/>
                    <a:pt x="94" y="115"/>
                    <a:pt x="93" y="114"/>
                  </a:cubicBezTo>
                  <a:cubicBezTo>
                    <a:pt x="86" y="110"/>
                    <a:pt x="86" y="110"/>
                    <a:pt x="86" y="110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4" y="91"/>
                    <a:pt x="74" y="91"/>
                    <a:pt x="73" y="90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4" y="94"/>
                    <a:pt x="74" y="93"/>
                    <a:pt x="74" y="93"/>
                  </a:cubicBezTo>
                  <a:cubicBezTo>
                    <a:pt x="74" y="92"/>
                    <a:pt x="74" y="92"/>
                    <a:pt x="74" y="91"/>
                  </a:cubicBezTo>
                  <a:cubicBezTo>
                    <a:pt x="74" y="91"/>
                    <a:pt x="73" y="90"/>
                    <a:pt x="73" y="90"/>
                  </a:cubicBezTo>
                  <a:cubicBezTo>
                    <a:pt x="73" y="89"/>
                    <a:pt x="71" y="86"/>
                    <a:pt x="70" y="84"/>
                  </a:cubicBezTo>
                  <a:cubicBezTo>
                    <a:pt x="65" y="76"/>
                    <a:pt x="58" y="65"/>
                    <a:pt x="58" y="65"/>
                  </a:cubicBezTo>
                  <a:cubicBezTo>
                    <a:pt x="58" y="64"/>
                    <a:pt x="57" y="64"/>
                    <a:pt x="57" y="63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1" y="31"/>
                    <a:pt x="31" y="31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2" y="5"/>
                    <a:pt x="12" y="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3"/>
                    <a:pt x="1" y="6"/>
                    <a:pt x="2" y="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7" y="65"/>
                    <a:pt x="47" y="66"/>
                    <a:pt x="48" y="66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2" y="68"/>
                    <a:pt x="53" y="70"/>
                    <a:pt x="54" y="72"/>
                  </a:cubicBezTo>
                  <a:cubicBezTo>
                    <a:pt x="57" y="76"/>
                    <a:pt x="60" y="81"/>
                    <a:pt x="62" y="85"/>
                  </a:cubicBezTo>
                  <a:cubicBezTo>
                    <a:pt x="64" y="88"/>
                    <a:pt x="65" y="90"/>
                    <a:pt x="66" y="91"/>
                  </a:cubicBezTo>
                  <a:cubicBezTo>
                    <a:pt x="66" y="92"/>
                    <a:pt x="67" y="93"/>
                    <a:pt x="67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7" y="92"/>
                    <a:pt x="67" y="92"/>
                    <a:pt x="67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6" y="92"/>
                    <a:pt x="67" y="95"/>
                    <a:pt x="68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81" y="115"/>
                    <a:pt x="81" y="116"/>
                    <a:pt x="82" y="116"/>
                  </a:cubicBezTo>
                  <a:cubicBezTo>
                    <a:pt x="89" y="120"/>
                    <a:pt x="89" y="120"/>
                    <a:pt x="89" y="120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6"/>
                    <a:pt x="87" y="116"/>
                    <a:pt x="87" y="117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7" y="118"/>
                    <a:pt x="87" y="118"/>
                    <a:pt x="87" y="119"/>
                  </a:cubicBezTo>
                  <a:cubicBezTo>
                    <a:pt x="87" y="119"/>
                    <a:pt x="88" y="119"/>
                    <a:pt x="88" y="119"/>
                  </a:cubicBezTo>
                  <a:cubicBezTo>
                    <a:pt x="88" y="120"/>
                    <a:pt x="88" y="121"/>
                    <a:pt x="89" y="122"/>
                  </a:cubicBezTo>
                  <a:cubicBezTo>
                    <a:pt x="93" y="129"/>
                    <a:pt x="106" y="149"/>
                    <a:pt x="106" y="149"/>
                  </a:cubicBezTo>
                  <a:cubicBezTo>
                    <a:pt x="107" y="149"/>
                    <a:pt x="107" y="150"/>
                    <a:pt x="107" y="150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25" y="175"/>
                    <a:pt x="125" y="175"/>
                    <a:pt x="125" y="175"/>
                  </a:cubicBezTo>
                  <a:cubicBezTo>
                    <a:pt x="126" y="175"/>
                    <a:pt x="126" y="176"/>
                    <a:pt x="127" y="176"/>
                  </a:cubicBezTo>
                  <a:cubicBezTo>
                    <a:pt x="127" y="176"/>
                    <a:pt x="127" y="176"/>
                    <a:pt x="127" y="176"/>
                  </a:cubicBezTo>
                  <a:cubicBezTo>
                    <a:pt x="146" y="204"/>
                    <a:pt x="146" y="204"/>
                    <a:pt x="146" y="204"/>
                  </a:cubicBezTo>
                  <a:cubicBezTo>
                    <a:pt x="147" y="205"/>
                    <a:pt x="147" y="205"/>
                    <a:pt x="148" y="205"/>
                  </a:cubicBezTo>
                  <a:cubicBezTo>
                    <a:pt x="150" y="207"/>
                    <a:pt x="150" y="207"/>
                    <a:pt x="150" y="207"/>
                  </a:cubicBezTo>
                  <a:cubicBezTo>
                    <a:pt x="144" y="214"/>
                    <a:pt x="144" y="214"/>
                    <a:pt x="144" y="214"/>
                  </a:cubicBezTo>
                  <a:cubicBezTo>
                    <a:pt x="143" y="215"/>
                    <a:pt x="143" y="216"/>
                    <a:pt x="143" y="217"/>
                  </a:cubicBezTo>
                  <a:cubicBezTo>
                    <a:pt x="143" y="218"/>
                    <a:pt x="144" y="219"/>
                    <a:pt x="144" y="220"/>
                  </a:cubicBezTo>
                  <a:cubicBezTo>
                    <a:pt x="147" y="221"/>
                    <a:pt x="147" y="221"/>
                    <a:pt x="147" y="221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8" y="215"/>
                    <a:pt x="148" y="215"/>
                    <a:pt x="148" y="215"/>
                  </a:cubicBezTo>
                  <a:cubicBezTo>
                    <a:pt x="134" y="219"/>
                    <a:pt x="134" y="219"/>
                    <a:pt x="134" y="219"/>
                  </a:cubicBezTo>
                  <a:cubicBezTo>
                    <a:pt x="132" y="219"/>
                    <a:pt x="131" y="220"/>
                    <a:pt x="131" y="221"/>
                  </a:cubicBezTo>
                  <a:cubicBezTo>
                    <a:pt x="131" y="223"/>
                    <a:pt x="131" y="224"/>
                    <a:pt x="133" y="225"/>
                  </a:cubicBezTo>
                  <a:cubicBezTo>
                    <a:pt x="134" y="226"/>
                    <a:pt x="134" y="226"/>
                    <a:pt x="134" y="226"/>
                  </a:cubicBezTo>
                  <a:cubicBezTo>
                    <a:pt x="136" y="223"/>
                    <a:pt x="136" y="223"/>
                    <a:pt x="136" y="223"/>
                  </a:cubicBezTo>
                  <a:cubicBezTo>
                    <a:pt x="135" y="220"/>
                    <a:pt x="135" y="220"/>
                    <a:pt x="135" y="220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4"/>
                    <a:pt x="121" y="225"/>
                    <a:pt x="121" y="227"/>
                  </a:cubicBezTo>
                  <a:cubicBezTo>
                    <a:pt x="121" y="228"/>
                    <a:pt x="121" y="230"/>
                    <a:pt x="123" y="230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7" y="226"/>
                    <a:pt x="127" y="226"/>
                    <a:pt x="127" y="226"/>
                  </a:cubicBezTo>
                  <a:cubicBezTo>
                    <a:pt x="112" y="227"/>
                    <a:pt x="112" y="227"/>
                    <a:pt x="112" y="227"/>
                  </a:cubicBezTo>
                  <a:cubicBezTo>
                    <a:pt x="111" y="228"/>
                    <a:pt x="110" y="229"/>
                    <a:pt x="109" y="230"/>
                  </a:cubicBezTo>
                  <a:cubicBezTo>
                    <a:pt x="109" y="232"/>
                    <a:pt x="110" y="233"/>
                    <a:pt x="111" y="234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2" y="231"/>
                    <a:pt x="112" y="231"/>
                    <a:pt x="112" y="231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3" y="229"/>
                    <a:pt x="113" y="229"/>
                    <a:pt x="113" y="229"/>
                  </a:cubicBezTo>
                  <a:cubicBezTo>
                    <a:pt x="113" y="230"/>
                    <a:pt x="113" y="230"/>
                    <a:pt x="112" y="231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3" y="229"/>
                    <a:pt x="113" y="229"/>
                    <a:pt x="113" y="229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3" y="229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5" y="232"/>
                    <a:pt x="115" y="232"/>
                    <a:pt x="115" y="232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14" y="229"/>
                    <a:pt x="114" y="229"/>
                  </a:cubicBezTo>
                  <a:cubicBezTo>
                    <a:pt x="114" y="229"/>
                    <a:pt x="109" y="230"/>
                    <a:pt x="105" y="231"/>
                  </a:cubicBezTo>
                  <a:cubicBezTo>
                    <a:pt x="103" y="231"/>
                    <a:pt x="100" y="232"/>
                    <a:pt x="99" y="232"/>
                  </a:cubicBezTo>
                  <a:cubicBezTo>
                    <a:pt x="98" y="232"/>
                    <a:pt x="97" y="232"/>
                    <a:pt x="97" y="232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4" y="233"/>
                    <a:pt x="94" y="234"/>
                  </a:cubicBezTo>
                  <a:cubicBezTo>
                    <a:pt x="93" y="236"/>
                    <a:pt x="93" y="238"/>
                    <a:pt x="95" y="239"/>
                  </a:cubicBezTo>
                  <a:cubicBezTo>
                    <a:pt x="97" y="240"/>
                    <a:pt x="97" y="240"/>
                    <a:pt x="97" y="240"/>
                  </a:cubicBezTo>
                  <a:cubicBezTo>
                    <a:pt x="99" y="237"/>
                    <a:pt x="99" y="237"/>
                    <a:pt x="99" y="237"/>
                  </a:cubicBezTo>
                  <a:cubicBezTo>
                    <a:pt x="98" y="234"/>
                    <a:pt x="98" y="234"/>
                    <a:pt x="98" y="234"/>
                  </a:cubicBezTo>
                  <a:cubicBezTo>
                    <a:pt x="76" y="238"/>
                    <a:pt x="76" y="238"/>
                    <a:pt x="76" y="238"/>
                  </a:cubicBezTo>
                  <a:cubicBezTo>
                    <a:pt x="74" y="238"/>
                    <a:pt x="73" y="239"/>
                    <a:pt x="73" y="241"/>
                  </a:cubicBezTo>
                  <a:cubicBezTo>
                    <a:pt x="73" y="242"/>
                    <a:pt x="73" y="243"/>
                    <a:pt x="74" y="244"/>
                  </a:cubicBezTo>
                  <a:cubicBezTo>
                    <a:pt x="77" y="246"/>
                    <a:pt x="77" y="246"/>
                    <a:pt x="77" y="246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8" y="239"/>
                    <a:pt x="78" y="239"/>
                    <a:pt x="78" y="239"/>
                  </a:cubicBezTo>
                  <a:cubicBezTo>
                    <a:pt x="58" y="239"/>
                    <a:pt x="58" y="239"/>
                    <a:pt x="58" y="239"/>
                  </a:cubicBezTo>
                  <a:cubicBezTo>
                    <a:pt x="56" y="239"/>
                    <a:pt x="55" y="240"/>
                    <a:pt x="54" y="242"/>
                  </a:cubicBezTo>
                  <a:cubicBezTo>
                    <a:pt x="54" y="243"/>
                    <a:pt x="54" y="245"/>
                    <a:pt x="56" y="246"/>
                  </a:cubicBezTo>
                  <a:cubicBezTo>
                    <a:pt x="62" y="250"/>
                    <a:pt x="62" y="250"/>
                    <a:pt x="62" y="250"/>
                  </a:cubicBezTo>
                  <a:cubicBezTo>
                    <a:pt x="64" y="247"/>
                    <a:pt x="64" y="247"/>
                    <a:pt x="64" y="247"/>
                  </a:cubicBezTo>
                  <a:cubicBezTo>
                    <a:pt x="61" y="245"/>
                    <a:pt x="61" y="245"/>
                    <a:pt x="61" y="245"/>
                  </a:cubicBezTo>
                  <a:cubicBezTo>
                    <a:pt x="64" y="247"/>
                    <a:pt x="64" y="247"/>
                    <a:pt x="64" y="247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2" y="243"/>
                    <a:pt x="62" y="244"/>
                    <a:pt x="61" y="245"/>
                  </a:cubicBezTo>
                  <a:cubicBezTo>
                    <a:pt x="64" y="247"/>
                    <a:pt x="64" y="247"/>
                    <a:pt x="64" y="247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3"/>
                    <a:pt x="63" y="243"/>
                    <a:pt x="63" y="243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3"/>
                    <a:pt x="64" y="243"/>
                    <a:pt x="64" y="243"/>
                  </a:cubicBezTo>
                  <a:cubicBezTo>
                    <a:pt x="64" y="243"/>
                    <a:pt x="63" y="243"/>
                    <a:pt x="62" y="243"/>
                  </a:cubicBezTo>
                  <a:cubicBezTo>
                    <a:pt x="58" y="242"/>
                    <a:pt x="50" y="241"/>
                    <a:pt x="43" y="240"/>
                  </a:cubicBezTo>
                  <a:cubicBezTo>
                    <a:pt x="39" y="239"/>
                    <a:pt x="36" y="239"/>
                    <a:pt x="33" y="238"/>
                  </a:cubicBezTo>
                  <a:cubicBezTo>
                    <a:pt x="32" y="238"/>
                    <a:pt x="30" y="238"/>
                    <a:pt x="30" y="238"/>
                  </a:cubicBezTo>
                  <a:cubicBezTo>
                    <a:pt x="28" y="238"/>
                    <a:pt x="28" y="238"/>
                    <a:pt x="27" y="238"/>
                  </a:cubicBezTo>
                  <a:cubicBezTo>
                    <a:pt x="27" y="238"/>
                    <a:pt x="27" y="238"/>
                    <a:pt x="26" y="238"/>
                  </a:cubicBezTo>
                  <a:cubicBezTo>
                    <a:pt x="26" y="238"/>
                    <a:pt x="26" y="238"/>
                    <a:pt x="25" y="238"/>
                  </a:cubicBezTo>
                  <a:cubicBezTo>
                    <a:pt x="25" y="238"/>
                    <a:pt x="24" y="238"/>
                    <a:pt x="24" y="239"/>
                  </a:cubicBezTo>
                  <a:cubicBezTo>
                    <a:pt x="23" y="241"/>
                    <a:pt x="23" y="243"/>
                    <a:pt x="25" y="244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1" y="254"/>
                    <a:pt x="43" y="254"/>
                    <a:pt x="44" y="252"/>
                  </a:cubicBezTo>
                  <a:cubicBezTo>
                    <a:pt x="45" y="250"/>
                    <a:pt x="44" y="248"/>
                    <a:pt x="43" y="2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160"/>
            <p:cNvSpPr/>
            <p:nvPr/>
          </p:nvSpPr>
          <p:spPr bwMode="auto">
            <a:xfrm>
              <a:off x="5243649" y="2276586"/>
              <a:ext cx="127000" cy="117475"/>
            </a:xfrm>
            <a:custGeom>
              <a:avLst/>
              <a:gdLst>
                <a:gd name="T0" fmla="*/ 7 w 81"/>
                <a:gd name="T1" fmla="*/ 71 h 75"/>
                <a:gd name="T2" fmla="*/ 7 w 81"/>
                <a:gd name="T3" fmla="*/ 71 h 75"/>
                <a:gd name="T4" fmla="*/ 5 w 81"/>
                <a:gd name="T5" fmla="*/ 68 h 75"/>
                <a:gd name="T6" fmla="*/ 6 w 81"/>
                <a:gd name="T7" fmla="*/ 71 h 75"/>
                <a:gd name="T8" fmla="*/ 30 w 81"/>
                <a:gd name="T9" fmla="*/ 74 h 75"/>
                <a:gd name="T10" fmla="*/ 16 w 81"/>
                <a:gd name="T11" fmla="*/ 57 h 75"/>
                <a:gd name="T12" fmla="*/ 10 w 81"/>
                <a:gd name="T13" fmla="*/ 54 h 75"/>
                <a:gd name="T14" fmla="*/ 10 w 81"/>
                <a:gd name="T15" fmla="*/ 54 h 75"/>
                <a:gd name="T16" fmla="*/ 7 w 81"/>
                <a:gd name="T17" fmla="*/ 56 h 75"/>
                <a:gd name="T18" fmla="*/ 11 w 81"/>
                <a:gd name="T19" fmla="*/ 57 h 75"/>
                <a:gd name="T20" fmla="*/ 11 w 81"/>
                <a:gd name="T21" fmla="*/ 58 h 75"/>
                <a:gd name="T22" fmla="*/ 7 w 81"/>
                <a:gd name="T23" fmla="*/ 56 h 75"/>
                <a:gd name="T24" fmla="*/ 7 w 81"/>
                <a:gd name="T25" fmla="*/ 60 h 75"/>
                <a:gd name="T26" fmla="*/ 7 w 81"/>
                <a:gd name="T27" fmla="*/ 60 h 75"/>
                <a:gd name="T28" fmla="*/ 41 w 81"/>
                <a:gd name="T29" fmla="*/ 70 h 75"/>
                <a:gd name="T30" fmla="*/ 47 w 81"/>
                <a:gd name="T31" fmla="*/ 65 h 75"/>
                <a:gd name="T32" fmla="*/ 8 w 81"/>
                <a:gd name="T33" fmla="*/ 39 h 75"/>
                <a:gd name="T34" fmla="*/ 8 w 81"/>
                <a:gd name="T35" fmla="*/ 40 h 75"/>
                <a:gd name="T36" fmla="*/ 6 w 81"/>
                <a:gd name="T37" fmla="*/ 42 h 75"/>
                <a:gd name="T38" fmla="*/ 10 w 81"/>
                <a:gd name="T39" fmla="*/ 43 h 75"/>
                <a:gd name="T40" fmla="*/ 41 w 81"/>
                <a:gd name="T41" fmla="*/ 54 h 75"/>
                <a:gd name="T42" fmla="*/ 36 w 81"/>
                <a:gd name="T43" fmla="*/ 41 h 75"/>
                <a:gd name="T44" fmla="*/ 11 w 81"/>
                <a:gd name="T45" fmla="*/ 26 h 75"/>
                <a:gd name="T46" fmla="*/ 11 w 81"/>
                <a:gd name="T47" fmla="*/ 26 h 75"/>
                <a:gd name="T48" fmla="*/ 9 w 81"/>
                <a:gd name="T49" fmla="*/ 29 h 75"/>
                <a:gd name="T50" fmla="*/ 12 w 81"/>
                <a:gd name="T51" fmla="*/ 27 h 75"/>
                <a:gd name="T52" fmla="*/ 9 w 81"/>
                <a:gd name="T53" fmla="*/ 29 h 75"/>
                <a:gd name="T54" fmla="*/ 11 w 81"/>
                <a:gd name="T55" fmla="*/ 33 h 75"/>
                <a:gd name="T56" fmla="*/ 9 w 81"/>
                <a:gd name="T57" fmla="*/ 30 h 75"/>
                <a:gd name="T58" fmla="*/ 11 w 81"/>
                <a:gd name="T59" fmla="*/ 33 h 75"/>
                <a:gd name="T60" fmla="*/ 45 w 81"/>
                <a:gd name="T61" fmla="*/ 38 h 75"/>
                <a:gd name="T62" fmla="*/ 47 w 81"/>
                <a:gd name="T63" fmla="*/ 31 h 75"/>
                <a:gd name="T64" fmla="*/ 75 w 81"/>
                <a:gd name="T65" fmla="*/ 39 h 75"/>
                <a:gd name="T66" fmla="*/ 45 w 81"/>
                <a:gd name="T67" fmla="*/ 21 h 75"/>
                <a:gd name="T68" fmla="*/ 39 w 81"/>
                <a:gd name="T69" fmla="*/ 35 h 75"/>
                <a:gd name="T70" fmla="*/ 43 w 81"/>
                <a:gd name="T71" fmla="*/ 35 h 75"/>
                <a:gd name="T72" fmla="*/ 41 w 81"/>
                <a:gd name="T73" fmla="*/ 36 h 75"/>
                <a:gd name="T74" fmla="*/ 44 w 81"/>
                <a:gd name="T75" fmla="*/ 34 h 75"/>
                <a:gd name="T76" fmla="*/ 41 w 81"/>
                <a:gd name="T77" fmla="*/ 32 h 75"/>
                <a:gd name="T78" fmla="*/ 44 w 81"/>
                <a:gd name="T79" fmla="*/ 34 h 75"/>
                <a:gd name="T80" fmla="*/ 44 w 81"/>
                <a:gd name="T81" fmla="*/ 30 h 75"/>
                <a:gd name="T82" fmla="*/ 44 w 81"/>
                <a:gd name="T83" fmla="*/ 30 h 75"/>
                <a:gd name="T84" fmla="*/ 11 w 81"/>
                <a:gd name="T85" fmla="*/ 25 h 75"/>
                <a:gd name="T86" fmla="*/ 5 w 81"/>
                <a:gd name="T87" fmla="*/ 29 h 75"/>
                <a:gd name="T88" fmla="*/ 36 w 81"/>
                <a:gd name="T89" fmla="*/ 50 h 75"/>
                <a:gd name="T90" fmla="*/ 39 w 81"/>
                <a:gd name="T91" fmla="*/ 53 h 75"/>
                <a:gd name="T92" fmla="*/ 42 w 81"/>
                <a:gd name="T93" fmla="*/ 50 h 75"/>
                <a:gd name="T94" fmla="*/ 38 w 81"/>
                <a:gd name="T95" fmla="*/ 50 h 75"/>
                <a:gd name="T96" fmla="*/ 42 w 81"/>
                <a:gd name="T97" fmla="*/ 50 h 75"/>
                <a:gd name="T98" fmla="*/ 2 w 81"/>
                <a:gd name="T99" fmla="*/ 45 h 75"/>
                <a:gd name="T100" fmla="*/ 40 w 81"/>
                <a:gd name="T101" fmla="*/ 64 h 75"/>
                <a:gd name="T102" fmla="*/ 43 w 81"/>
                <a:gd name="T103" fmla="*/ 66 h 75"/>
                <a:gd name="T104" fmla="*/ 43 w 81"/>
                <a:gd name="T105" fmla="*/ 62 h 75"/>
                <a:gd name="T106" fmla="*/ 43 w 81"/>
                <a:gd name="T107" fmla="*/ 62 h 75"/>
                <a:gd name="T108" fmla="*/ 10 w 81"/>
                <a:gd name="T109" fmla="*/ 53 h 75"/>
                <a:gd name="T110" fmla="*/ 7 w 81"/>
                <a:gd name="T111" fmla="*/ 56 h 75"/>
                <a:gd name="T112" fmla="*/ 5 w 81"/>
                <a:gd name="T113" fmla="*/ 60 h 75"/>
                <a:gd name="T114" fmla="*/ 28 w 81"/>
                <a:gd name="T115" fmla="*/ 66 h 75"/>
                <a:gd name="T116" fmla="*/ 28 w 81"/>
                <a:gd name="T117" fmla="*/ 66 h 75"/>
                <a:gd name="T118" fmla="*/ 29 w 81"/>
                <a:gd name="T119" fmla="*/ 68 h 75"/>
                <a:gd name="T120" fmla="*/ 6 w 81"/>
                <a:gd name="T121" fmla="*/ 63 h 75"/>
                <a:gd name="T122" fmla="*/ 7 w 81"/>
                <a:gd name="T12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75">
                  <a:moveTo>
                    <a:pt x="12" y="67"/>
                  </a:moveTo>
                  <a:cubicBezTo>
                    <a:pt x="7" y="64"/>
                    <a:pt x="7" y="64"/>
                    <a:pt x="7" y="64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8" y="71"/>
                    <a:pt x="8" y="70"/>
                    <a:pt x="9" y="70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7" y="71"/>
                    <a:pt x="7" y="71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1"/>
                    <a:pt x="6" y="71"/>
                    <a:pt x="7" y="72"/>
                  </a:cubicBezTo>
                  <a:cubicBezTo>
                    <a:pt x="9" y="72"/>
                    <a:pt x="14" y="72"/>
                    <a:pt x="18" y="73"/>
                  </a:cubicBezTo>
                  <a:cubicBezTo>
                    <a:pt x="21" y="73"/>
                    <a:pt x="23" y="74"/>
                    <a:pt x="24" y="74"/>
                  </a:cubicBezTo>
                  <a:cubicBezTo>
                    <a:pt x="26" y="74"/>
                    <a:pt x="28" y="74"/>
                    <a:pt x="29" y="74"/>
                  </a:cubicBezTo>
                  <a:cubicBezTo>
                    <a:pt x="29" y="74"/>
                    <a:pt x="29" y="74"/>
                    <a:pt x="30" y="74"/>
                  </a:cubicBezTo>
                  <a:cubicBezTo>
                    <a:pt x="30" y="74"/>
                    <a:pt x="30" y="74"/>
                    <a:pt x="31" y="74"/>
                  </a:cubicBezTo>
                  <a:cubicBezTo>
                    <a:pt x="31" y="74"/>
                    <a:pt x="32" y="73"/>
                    <a:pt x="33" y="72"/>
                  </a:cubicBezTo>
                  <a:cubicBezTo>
                    <a:pt x="33" y="71"/>
                    <a:pt x="33" y="70"/>
                    <a:pt x="33" y="69"/>
                  </a:cubicBezTo>
                  <a:cubicBezTo>
                    <a:pt x="33" y="68"/>
                    <a:pt x="32" y="67"/>
                    <a:pt x="31" y="67"/>
                  </a:cubicBezTo>
                  <a:cubicBezTo>
                    <a:pt x="31" y="67"/>
                    <a:pt x="30" y="66"/>
                    <a:pt x="28" y="65"/>
                  </a:cubicBezTo>
                  <a:cubicBezTo>
                    <a:pt x="25" y="63"/>
                    <a:pt x="20" y="60"/>
                    <a:pt x="16" y="57"/>
                  </a:cubicBezTo>
                  <a:cubicBezTo>
                    <a:pt x="14" y="56"/>
                    <a:pt x="13" y="55"/>
                    <a:pt x="11" y="54"/>
                  </a:cubicBezTo>
                  <a:cubicBezTo>
                    <a:pt x="11" y="54"/>
                    <a:pt x="10" y="54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5"/>
                    <a:pt x="11" y="54"/>
                    <a:pt x="11" y="54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7"/>
                    <a:pt x="11" y="56"/>
                    <a:pt x="11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1" y="58"/>
                    <a:pt x="11" y="58"/>
                    <a:pt x="11" y="57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59"/>
                    <a:pt x="10" y="59"/>
                    <a:pt x="11" y="58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9" y="60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8" y="60"/>
                    <a:pt x="9" y="61"/>
                  </a:cubicBezTo>
                  <a:cubicBezTo>
                    <a:pt x="13" y="62"/>
                    <a:pt x="21" y="64"/>
                    <a:pt x="28" y="66"/>
                  </a:cubicBezTo>
                  <a:cubicBezTo>
                    <a:pt x="31" y="67"/>
                    <a:pt x="35" y="68"/>
                    <a:pt x="37" y="69"/>
                  </a:cubicBezTo>
                  <a:cubicBezTo>
                    <a:pt x="39" y="69"/>
                    <a:pt x="40" y="70"/>
                    <a:pt x="41" y="70"/>
                  </a:cubicBezTo>
                  <a:cubicBezTo>
                    <a:pt x="41" y="70"/>
                    <a:pt x="42" y="70"/>
                    <a:pt x="42" y="70"/>
                  </a:cubicBezTo>
                  <a:cubicBezTo>
                    <a:pt x="42" y="70"/>
                    <a:pt x="43" y="70"/>
                    <a:pt x="43" y="70"/>
                  </a:cubicBezTo>
                  <a:cubicBezTo>
                    <a:pt x="43" y="70"/>
                    <a:pt x="44" y="70"/>
                    <a:pt x="44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6" y="70"/>
                    <a:pt x="46" y="69"/>
                    <a:pt x="47" y="68"/>
                  </a:cubicBezTo>
                  <a:cubicBezTo>
                    <a:pt x="47" y="68"/>
                    <a:pt x="48" y="66"/>
                    <a:pt x="47" y="65"/>
                  </a:cubicBezTo>
                  <a:cubicBezTo>
                    <a:pt x="47" y="64"/>
                    <a:pt x="46" y="63"/>
                    <a:pt x="46" y="63"/>
                  </a:cubicBezTo>
                  <a:cubicBezTo>
                    <a:pt x="46" y="63"/>
                    <a:pt x="43" y="61"/>
                    <a:pt x="40" y="59"/>
                  </a:cubicBezTo>
                  <a:cubicBezTo>
                    <a:pt x="34" y="56"/>
                    <a:pt x="26" y="51"/>
                    <a:pt x="20" y="47"/>
                  </a:cubicBezTo>
                  <a:cubicBezTo>
                    <a:pt x="16" y="45"/>
                    <a:pt x="13" y="43"/>
                    <a:pt x="11" y="41"/>
                  </a:cubicBezTo>
                  <a:cubicBezTo>
                    <a:pt x="10" y="41"/>
                    <a:pt x="9" y="40"/>
                    <a:pt x="9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1"/>
                    <a:pt x="9" y="41"/>
                    <a:pt x="9" y="41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3" y="55"/>
                    <a:pt x="45" y="54"/>
                    <a:pt x="46" y="52"/>
                  </a:cubicBezTo>
                  <a:cubicBezTo>
                    <a:pt x="46" y="52"/>
                    <a:pt x="46" y="51"/>
                    <a:pt x="46" y="50"/>
                  </a:cubicBezTo>
                  <a:cubicBezTo>
                    <a:pt x="46" y="49"/>
                    <a:pt x="46" y="48"/>
                    <a:pt x="46" y="48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4" y="47"/>
                    <a:pt x="44" y="46"/>
                    <a:pt x="44" y="46"/>
                  </a:cubicBezTo>
                  <a:cubicBezTo>
                    <a:pt x="42" y="45"/>
                    <a:pt x="39" y="43"/>
                    <a:pt x="36" y="41"/>
                  </a:cubicBezTo>
                  <a:cubicBezTo>
                    <a:pt x="31" y="38"/>
                    <a:pt x="25" y="34"/>
                    <a:pt x="19" y="31"/>
                  </a:cubicBezTo>
                  <a:cubicBezTo>
                    <a:pt x="17" y="30"/>
                    <a:pt x="15" y="28"/>
                    <a:pt x="13" y="27"/>
                  </a:cubicBezTo>
                  <a:cubicBezTo>
                    <a:pt x="12" y="27"/>
                    <a:pt x="12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8"/>
                    <a:pt x="12" y="27"/>
                    <a:pt x="12" y="27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2" y="32"/>
                    <a:pt x="12" y="31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1" y="33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10" y="33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1" y="33"/>
                  </a:cubicBezTo>
                  <a:cubicBezTo>
                    <a:pt x="15" y="34"/>
                    <a:pt x="23" y="35"/>
                    <a:pt x="30" y="36"/>
                  </a:cubicBezTo>
                  <a:cubicBezTo>
                    <a:pt x="33" y="36"/>
                    <a:pt x="36" y="37"/>
                    <a:pt x="39" y="37"/>
                  </a:cubicBezTo>
                  <a:cubicBezTo>
                    <a:pt x="40" y="37"/>
                    <a:pt x="41" y="38"/>
                    <a:pt x="42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8"/>
                    <a:pt x="46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7" y="37"/>
                    <a:pt x="47" y="37"/>
                    <a:pt x="48" y="36"/>
                  </a:cubicBezTo>
                  <a:cubicBezTo>
                    <a:pt x="48" y="35"/>
                    <a:pt x="48" y="35"/>
                    <a:pt x="48" y="34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8" y="31"/>
                    <a:pt x="47" y="31"/>
                    <a:pt x="47" y="31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6" y="30"/>
                    <a:pt x="45" y="29"/>
                    <a:pt x="44" y="29"/>
                  </a:cubicBezTo>
                  <a:cubicBezTo>
                    <a:pt x="37" y="24"/>
                    <a:pt x="15" y="11"/>
                    <a:pt x="15" y="11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7" y="40"/>
                    <a:pt x="79" y="39"/>
                    <a:pt x="80" y="37"/>
                  </a:cubicBezTo>
                  <a:cubicBezTo>
                    <a:pt x="81" y="35"/>
                    <a:pt x="80" y="33"/>
                    <a:pt x="78" y="3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0"/>
                    <a:pt x="25" y="0"/>
                    <a:pt x="24" y="2"/>
                  </a:cubicBezTo>
                  <a:cubicBezTo>
                    <a:pt x="22" y="4"/>
                    <a:pt x="23" y="7"/>
                    <a:pt x="25" y="8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2" y="10"/>
                    <a:pt x="10" y="10"/>
                    <a:pt x="9" y="12"/>
                  </a:cubicBezTo>
                  <a:cubicBezTo>
                    <a:pt x="8" y="14"/>
                    <a:pt x="9" y="16"/>
                    <a:pt x="11" y="18"/>
                  </a:cubicBezTo>
                  <a:cubicBezTo>
                    <a:pt x="11" y="18"/>
                    <a:pt x="13" y="19"/>
                    <a:pt x="16" y="21"/>
                  </a:cubicBezTo>
                  <a:cubicBezTo>
                    <a:pt x="20" y="23"/>
                    <a:pt x="27" y="27"/>
                    <a:pt x="32" y="31"/>
                  </a:cubicBezTo>
                  <a:cubicBezTo>
                    <a:pt x="35" y="32"/>
                    <a:pt x="38" y="34"/>
                    <a:pt x="39" y="35"/>
                  </a:cubicBezTo>
                  <a:cubicBezTo>
                    <a:pt x="40" y="36"/>
                    <a:pt x="41" y="36"/>
                    <a:pt x="41" y="36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5"/>
                    <a:pt x="41" y="35"/>
                    <a:pt x="41" y="3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1"/>
                    <a:pt x="41" y="32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3" y="30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3" y="30"/>
                    <a:pt x="42" y="30"/>
                  </a:cubicBezTo>
                  <a:cubicBezTo>
                    <a:pt x="39" y="29"/>
                    <a:pt x="31" y="28"/>
                    <a:pt x="24" y="27"/>
                  </a:cubicBezTo>
                  <a:cubicBezTo>
                    <a:pt x="20" y="26"/>
                    <a:pt x="17" y="26"/>
                    <a:pt x="14" y="26"/>
                  </a:cubicBezTo>
                  <a:cubicBezTo>
                    <a:pt x="13" y="25"/>
                    <a:pt x="12" y="25"/>
                    <a:pt x="11" y="25"/>
                  </a:cubicBezTo>
                  <a:cubicBezTo>
                    <a:pt x="10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7" y="25"/>
                  </a:cubicBezTo>
                  <a:cubicBezTo>
                    <a:pt x="7" y="25"/>
                    <a:pt x="7" y="26"/>
                    <a:pt x="6" y="26"/>
                  </a:cubicBezTo>
                  <a:cubicBezTo>
                    <a:pt x="6" y="26"/>
                    <a:pt x="6" y="26"/>
                    <a:pt x="5" y="27"/>
                  </a:cubicBezTo>
                  <a:cubicBezTo>
                    <a:pt x="5" y="28"/>
                    <a:pt x="5" y="28"/>
                    <a:pt x="5" y="29"/>
                  </a:cubicBezTo>
                  <a:cubicBezTo>
                    <a:pt x="5" y="30"/>
                    <a:pt x="5" y="31"/>
                    <a:pt x="5" y="31"/>
                  </a:cubicBezTo>
                  <a:cubicBezTo>
                    <a:pt x="5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10" y="35"/>
                    <a:pt x="18" y="40"/>
                    <a:pt x="26" y="44"/>
                  </a:cubicBezTo>
                  <a:cubicBezTo>
                    <a:pt x="29" y="47"/>
                    <a:pt x="33" y="49"/>
                    <a:pt x="36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9" y="52"/>
                    <a:pt x="39" y="52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8" y="49"/>
                    <a:pt x="38" y="50"/>
                    <a:pt x="38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8"/>
                    <a:pt x="4" y="39"/>
                    <a:pt x="3" y="39"/>
                  </a:cubicBezTo>
                  <a:cubicBezTo>
                    <a:pt x="2" y="40"/>
                    <a:pt x="1" y="41"/>
                    <a:pt x="1" y="43"/>
                  </a:cubicBezTo>
                  <a:cubicBezTo>
                    <a:pt x="1" y="43"/>
                    <a:pt x="2" y="44"/>
                    <a:pt x="2" y="44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4" y="46"/>
                    <a:pt x="4" y="46"/>
                  </a:cubicBezTo>
                  <a:cubicBezTo>
                    <a:pt x="6" y="48"/>
                    <a:pt x="9" y="49"/>
                    <a:pt x="12" y="52"/>
                  </a:cubicBezTo>
                  <a:cubicBezTo>
                    <a:pt x="24" y="59"/>
                    <a:pt x="41" y="70"/>
                    <a:pt x="41" y="70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1" y="63"/>
                    <a:pt x="41" y="63"/>
                    <a:pt x="40" y="64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3" y="62"/>
                    <a:pt x="42" y="62"/>
                    <a:pt x="42" y="63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3" y="62"/>
                    <a:pt x="43" y="62"/>
                    <a:pt x="43" y="62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3" y="62"/>
                    <a:pt x="43" y="62"/>
                    <a:pt x="41" y="62"/>
                  </a:cubicBezTo>
                  <a:cubicBezTo>
                    <a:pt x="37" y="61"/>
                    <a:pt x="30" y="58"/>
                    <a:pt x="23" y="56"/>
                  </a:cubicBezTo>
                  <a:cubicBezTo>
                    <a:pt x="19" y="55"/>
                    <a:pt x="16" y="54"/>
                    <a:pt x="13" y="53"/>
                  </a:cubicBezTo>
                  <a:cubicBezTo>
                    <a:pt x="12" y="53"/>
                    <a:pt x="11" y="53"/>
                    <a:pt x="10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8" y="52"/>
                    <a:pt x="8" y="52"/>
                    <a:pt x="7" y="52"/>
                  </a:cubicBezTo>
                  <a:cubicBezTo>
                    <a:pt x="7" y="52"/>
                    <a:pt x="7" y="52"/>
                    <a:pt x="6" y="52"/>
                  </a:cubicBezTo>
                  <a:cubicBezTo>
                    <a:pt x="6" y="52"/>
                    <a:pt x="6" y="52"/>
                    <a:pt x="5" y="53"/>
                  </a:cubicBezTo>
                  <a:cubicBezTo>
                    <a:pt x="5" y="53"/>
                    <a:pt x="4" y="53"/>
                    <a:pt x="4" y="54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4"/>
                    <a:pt x="3" y="55"/>
                    <a:pt x="3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8"/>
                    <a:pt x="4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7" y="61"/>
                    <a:pt x="8" y="62"/>
                    <a:pt x="11" y="63"/>
                  </a:cubicBezTo>
                  <a:cubicBezTo>
                    <a:pt x="17" y="68"/>
                    <a:pt x="27" y="74"/>
                    <a:pt x="27" y="74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7" y="66"/>
                    <a:pt x="27" y="67"/>
                    <a:pt x="26" y="68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28" y="66"/>
                    <a:pt x="28" y="66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6"/>
                    <a:pt x="28" y="66"/>
                    <a:pt x="27" y="66"/>
                  </a:cubicBezTo>
                  <a:cubicBezTo>
                    <a:pt x="25" y="66"/>
                    <a:pt x="20" y="65"/>
                    <a:pt x="16" y="64"/>
                  </a:cubicBezTo>
                  <a:cubicBezTo>
                    <a:pt x="14" y="64"/>
                    <a:pt x="12" y="64"/>
                    <a:pt x="10" y="64"/>
                  </a:cubicBezTo>
                  <a:cubicBezTo>
                    <a:pt x="8" y="63"/>
                    <a:pt x="7" y="63"/>
                    <a:pt x="6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4" y="63"/>
                    <a:pt x="4" y="63"/>
                    <a:pt x="4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2" y="65"/>
                    <a:pt x="2" y="65"/>
                  </a:cubicBezTo>
                  <a:cubicBezTo>
                    <a:pt x="0" y="67"/>
                    <a:pt x="1" y="70"/>
                    <a:pt x="3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9" y="75"/>
                    <a:pt x="12" y="74"/>
                    <a:pt x="13" y="72"/>
                  </a:cubicBezTo>
                  <a:cubicBezTo>
                    <a:pt x="14" y="70"/>
                    <a:pt x="13" y="68"/>
                    <a:pt x="12" y="6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161"/>
            <p:cNvSpPr/>
            <p:nvPr/>
          </p:nvSpPr>
          <p:spPr bwMode="auto">
            <a:xfrm>
              <a:off x="5283337" y="2268648"/>
              <a:ext cx="185738" cy="317500"/>
            </a:xfrm>
            <a:custGeom>
              <a:avLst/>
              <a:gdLst>
                <a:gd name="T0" fmla="*/ 16 w 118"/>
                <a:gd name="T1" fmla="*/ 167 h 202"/>
                <a:gd name="T2" fmla="*/ 15 w 118"/>
                <a:gd name="T3" fmla="*/ 168 h 202"/>
                <a:gd name="T4" fmla="*/ 13 w 118"/>
                <a:gd name="T5" fmla="*/ 167 h 202"/>
                <a:gd name="T6" fmla="*/ 52 w 118"/>
                <a:gd name="T7" fmla="*/ 173 h 202"/>
                <a:gd name="T8" fmla="*/ 45 w 118"/>
                <a:gd name="T9" fmla="*/ 146 h 202"/>
                <a:gd name="T10" fmla="*/ 37 w 118"/>
                <a:gd name="T11" fmla="*/ 141 h 202"/>
                <a:gd name="T12" fmla="*/ 37 w 118"/>
                <a:gd name="T13" fmla="*/ 141 h 202"/>
                <a:gd name="T14" fmla="*/ 37 w 118"/>
                <a:gd name="T15" fmla="*/ 145 h 202"/>
                <a:gd name="T16" fmla="*/ 36 w 118"/>
                <a:gd name="T17" fmla="*/ 147 h 202"/>
                <a:gd name="T18" fmla="*/ 34 w 118"/>
                <a:gd name="T19" fmla="*/ 146 h 202"/>
                <a:gd name="T20" fmla="*/ 73 w 118"/>
                <a:gd name="T21" fmla="*/ 153 h 202"/>
                <a:gd name="T22" fmla="*/ 68 w 118"/>
                <a:gd name="T23" fmla="*/ 140 h 202"/>
                <a:gd name="T24" fmla="*/ 81 w 118"/>
                <a:gd name="T25" fmla="*/ 114 h 202"/>
                <a:gd name="T26" fmla="*/ 81 w 118"/>
                <a:gd name="T27" fmla="*/ 95 h 202"/>
                <a:gd name="T28" fmla="*/ 73 w 118"/>
                <a:gd name="T29" fmla="*/ 91 h 202"/>
                <a:gd name="T30" fmla="*/ 74 w 118"/>
                <a:gd name="T31" fmla="*/ 91 h 202"/>
                <a:gd name="T32" fmla="*/ 71 w 118"/>
                <a:gd name="T33" fmla="*/ 94 h 202"/>
                <a:gd name="T34" fmla="*/ 109 w 118"/>
                <a:gd name="T35" fmla="*/ 102 h 202"/>
                <a:gd name="T36" fmla="*/ 76 w 118"/>
                <a:gd name="T37" fmla="*/ 80 h 202"/>
                <a:gd name="T38" fmla="*/ 75 w 118"/>
                <a:gd name="T39" fmla="*/ 82 h 202"/>
                <a:gd name="T40" fmla="*/ 78 w 118"/>
                <a:gd name="T41" fmla="*/ 84 h 202"/>
                <a:gd name="T42" fmla="*/ 115 w 118"/>
                <a:gd name="T43" fmla="*/ 86 h 202"/>
                <a:gd name="T44" fmla="*/ 80 w 118"/>
                <a:gd name="T45" fmla="*/ 62 h 202"/>
                <a:gd name="T46" fmla="*/ 80 w 118"/>
                <a:gd name="T47" fmla="*/ 62 h 202"/>
                <a:gd name="T48" fmla="*/ 77 w 118"/>
                <a:gd name="T49" fmla="*/ 65 h 202"/>
                <a:gd name="T50" fmla="*/ 81 w 118"/>
                <a:gd name="T51" fmla="*/ 67 h 202"/>
                <a:gd name="T52" fmla="*/ 78 w 118"/>
                <a:gd name="T53" fmla="*/ 66 h 202"/>
                <a:gd name="T54" fmla="*/ 78 w 118"/>
                <a:gd name="T55" fmla="*/ 68 h 202"/>
                <a:gd name="T56" fmla="*/ 115 w 118"/>
                <a:gd name="T57" fmla="*/ 75 h 202"/>
                <a:gd name="T58" fmla="*/ 43 w 118"/>
                <a:gd name="T59" fmla="*/ 22 h 202"/>
                <a:gd name="T60" fmla="*/ 18 w 118"/>
                <a:gd name="T61" fmla="*/ 7 h 202"/>
                <a:gd name="T62" fmla="*/ 15 w 118"/>
                <a:gd name="T63" fmla="*/ 10 h 202"/>
                <a:gd name="T64" fmla="*/ 96 w 118"/>
                <a:gd name="T65" fmla="*/ 52 h 202"/>
                <a:gd name="T66" fmla="*/ 117 w 118"/>
                <a:gd name="T67" fmla="*/ 57 h 202"/>
                <a:gd name="T68" fmla="*/ 60 w 118"/>
                <a:gd name="T69" fmla="*/ 8 h 202"/>
                <a:gd name="T70" fmla="*/ 114 w 118"/>
                <a:gd name="T71" fmla="*/ 56 h 202"/>
                <a:gd name="T72" fmla="*/ 114 w 118"/>
                <a:gd name="T73" fmla="*/ 55 h 202"/>
                <a:gd name="T74" fmla="*/ 11 w 118"/>
                <a:gd name="T75" fmla="*/ 12 h 202"/>
                <a:gd name="T76" fmla="*/ 110 w 118"/>
                <a:gd name="T77" fmla="*/ 73 h 202"/>
                <a:gd name="T78" fmla="*/ 110 w 118"/>
                <a:gd name="T79" fmla="*/ 73 h 202"/>
                <a:gd name="T80" fmla="*/ 110 w 118"/>
                <a:gd name="T81" fmla="*/ 71 h 202"/>
                <a:gd name="T82" fmla="*/ 114 w 118"/>
                <a:gd name="T83" fmla="*/ 72 h 202"/>
                <a:gd name="T84" fmla="*/ 113 w 118"/>
                <a:gd name="T85" fmla="*/ 71 h 202"/>
                <a:gd name="T86" fmla="*/ 111 w 118"/>
                <a:gd name="T87" fmla="*/ 67 h 202"/>
                <a:gd name="T88" fmla="*/ 77 w 118"/>
                <a:gd name="T89" fmla="*/ 65 h 202"/>
                <a:gd name="T90" fmla="*/ 106 w 118"/>
                <a:gd name="T91" fmla="*/ 87 h 202"/>
                <a:gd name="T92" fmla="*/ 110 w 118"/>
                <a:gd name="T93" fmla="*/ 86 h 202"/>
                <a:gd name="T94" fmla="*/ 111 w 118"/>
                <a:gd name="T95" fmla="*/ 86 h 202"/>
                <a:gd name="T96" fmla="*/ 111 w 118"/>
                <a:gd name="T97" fmla="*/ 82 h 202"/>
                <a:gd name="T98" fmla="*/ 103 w 118"/>
                <a:gd name="T99" fmla="*/ 104 h 202"/>
                <a:gd name="T100" fmla="*/ 68 w 118"/>
                <a:gd name="T101" fmla="*/ 97 h 202"/>
                <a:gd name="T102" fmla="*/ 97 w 118"/>
                <a:gd name="T103" fmla="*/ 115 h 202"/>
                <a:gd name="T104" fmla="*/ 100 w 118"/>
                <a:gd name="T105" fmla="*/ 112 h 202"/>
                <a:gd name="T106" fmla="*/ 100 w 118"/>
                <a:gd name="T107" fmla="*/ 112 h 202"/>
                <a:gd name="T108" fmla="*/ 49 w 118"/>
                <a:gd name="T109" fmla="*/ 114 h 202"/>
                <a:gd name="T110" fmla="*/ 76 w 118"/>
                <a:gd name="T111" fmla="*/ 149 h 202"/>
                <a:gd name="T112" fmla="*/ 75 w 118"/>
                <a:gd name="T113" fmla="*/ 145 h 202"/>
                <a:gd name="T114" fmla="*/ 76 w 118"/>
                <a:gd name="T115" fmla="*/ 145 h 202"/>
                <a:gd name="T116" fmla="*/ 33 w 118"/>
                <a:gd name="T117" fmla="*/ 139 h 202"/>
                <a:gd name="T118" fmla="*/ 31 w 118"/>
                <a:gd name="T119" fmla="*/ 146 h 202"/>
                <a:gd name="T120" fmla="*/ 23 w 118"/>
                <a:gd name="T121" fmla="*/ 155 h 202"/>
                <a:gd name="T122" fmla="*/ 12 w 118"/>
                <a:gd name="T123" fmla="*/ 160 h 202"/>
                <a:gd name="T124" fmla="*/ 3 w 118"/>
                <a:gd name="T125" fmla="*/ 18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202">
                  <a:moveTo>
                    <a:pt x="38" y="194"/>
                  </a:moveTo>
                  <a:cubicBezTo>
                    <a:pt x="23" y="185"/>
                    <a:pt x="23" y="185"/>
                    <a:pt x="23" y="185"/>
                  </a:cubicBezTo>
                  <a:cubicBezTo>
                    <a:pt x="44" y="188"/>
                    <a:pt x="44" y="188"/>
                    <a:pt x="44" y="188"/>
                  </a:cubicBezTo>
                  <a:cubicBezTo>
                    <a:pt x="46" y="189"/>
                    <a:pt x="48" y="187"/>
                    <a:pt x="48" y="186"/>
                  </a:cubicBezTo>
                  <a:cubicBezTo>
                    <a:pt x="49" y="184"/>
                    <a:pt x="48" y="182"/>
                    <a:pt x="47" y="181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5" y="168"/>
                    <a:pt x="16" y="167"/>
                    <a:pt x="16" y="167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4" y="168"/>
                    <a:pt x="14" y="168"/>
                    <a:pt x="15" y="168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8"/>
                    <a:pt x="14" y="169"/>
                    <a:pt x="16" y="169"/>
                  </a:cubicBezTo>
                  <a:cubicBezTo>
                    <a:pt x="20" y="169"/>
                    <a:pt x="29" y="170"/>
                    <a:pt x="37" y="171"/>
                  </a:cubicBezTo>
                  <a:cubicBezTo>
                    <a:pt x="45" y="172"/>
                    <a:pt x="52" y="173"/>
                    <a:pt x="52" y="173"/>
                  </a:cubicBezTo>
                  <a:cubicBezTo>
                    <a:pt x="54" y="173"/>
                    <a:pt x="56" y="172"/>
                    <a:pt x="56" y="170"/>
                  </a:cubicBezTo>
                  <a:cubicBezTo>
                    <a:pt x="57" y="168"/>
                    <a:pt x="56" y="166"/>
                    <a:pt x="55" y="165"/>
                  </a:cubicBezTo>
                  <a:cubicBezTo>
                    <a:pt x="50" y="162"/>
                    <a:pt x="50" y="162"/>
                    <a:pt x="50" y="162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64" y="166"/>
                    <a:pt x="66" y="165"/>
                    <a:pt x="66" y="163"/>
                  </a:cubicBezTo>
                  <a:cubicBezTo>
                    <a:pt x="67" y="161"/>
                    <a:pt x="67" y="159"/>
                    <a:pt x="65" y="158"/>
                  </a:cubicBezTo>
                  <a:cubicBezTo>
                    <a:pt x="65" y="158"/>
                    <a:pt x="63" y="157"/>
                    <a:pt x="60" y="155"/>
                  </a:cubicBezTo>
                  <a:cubicBezTo>
                    <a:pt x="56" y="153"/>
                    <a:pt x="50" y="149"/>
                    <a:pt x="45" y="146"/>
                  </a:cubicBezTo>
                  <a:cubicBezTo>
                    <a:pt x="43" y="145"/>
                    <a:pt x="40" y="143"/>
                    <a:pt x="39" y="142"/>
                  </a:cubicBezTo>
                  <a:cubicBezTo>
                    <a:pt x="38" y="142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8" y="143"/>
                    <a:pt x="38" y="143"/>
                    <a:pt x="38" y="143"/>
                  </a:cubicBezTo>
                  <a:cubicBezTo>
                    <a:pt x="38" y="142"/>
                    <a:pt x="37" y="142"/>
                    <a:pt x="37" y="141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8" y="143"/>
                    <a:pt x="38" y="143"/>
                    <a:pt x="38" y="143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7" y="146"/>
                    <a:pt x="37" y="146"/>
                    <a:pt x="37" y="146"/>
                  </a:cubicBezTo>
                  <a:cubicBezTo>
                    <a:pt x="38" y="145"/>
                    <a:pt x="38" y="144"/>
                    <a:pt x="38" y="143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7" y="146"/>
                    <a:pt x="37" y="146"/>
                    <a:pt x="37" y="146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6" y="147"/>
                    <a:pt x="37" y="146"/>
                    <a:pt x="37" y="145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35" y="147"/>
                    <a:pt x="36" y="147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4" y="144"/>
                    <a:pt x="34" y="144"/>
                    <a:pt x="34" y="144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4" y="147"/>
                    <a:pt x="35" y="147"/>
                  </a:cubicBezTo>
                  <a:cubicBezTo>
                    <a:pt x="34" y="144"/>
                    <a:pt x="34" y="144"/>
                    <a:pt x="34" y="144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5" y="148"/>
                    <a:pt x="36" y="148"/>
                  </a:cubicBezTo>
                  <a:cubicBezTo>
                    <a:pt x="41" y="148"/>
                    <a:pt x="50" y="150"/>
                    <a:pt x="58" y="151"/>
                  </a:cubicBezTo>
                  <a:cubicBezTo>
                    <a:pt x="62" y="152"/>
                    <a:pt x="66" y="152"/>
                    <a:pt x="69" y="153"/>
                  </a:cubicBezTo>
                  <a:cubicBezTo>
                    <a:pt x="71" y="153"/>
                    <a:pt x="72" y="153"/>
                    <a:pt x="73" y="153"/>
                  </a:cubicBezTo>
                  <a:cubicBezTo>
                    <a:pt x="74" y="153"/>
                    <a:pt x="75" y="153"/>
                    <a:pt x="76" y="153"/>
                  </a:cubicBezTo>
                  <a:cubicBezTo>
                    <a:pt x="76" y="153"/>
                    <a:pt x="76" y="153"/>
                    <a:pt x="77" y="153"/>
                  </a:cubicBezTo>
                  <a:cubicBezTo>
                    <a:pt x="77" y="153"/>
                    <a:pt x="77" y="153"/>
                    <a:pt x="78" y="153"/>
                  </a:cubicBezTo>
                  <a:cubicBezTo>
                    <a:pt x="78" y="153"/>
                    <a:pt x="78" y="153"/>
                    <a:pt x="78" y="153"/>
                  </a:cubicBezTo>
                  <a:cubicBezTo>
                    <a:pt x="79" y="153"/>
                    <a:pt x="79" y="152"/>
                    <a:pt x="80" y="152"/>
                  </a:cubicBezTo>
                  <a:cubicBezTo>
                    <a:pt x="80" y="151"/>
                    <a:pt x="80" y="150"/>
                    <a:pt x="80" y="149"/>
                  </a:cubicBezTo>
                  <a:cubicBezTo>
                    <a:pt x="80" y="147"/>
                    <a:pt x="79" y="147"/>
                    <a:pt x="78" y="146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5" y="145"/>
                    <a:pt x="87" y="144"/>
                    <a:pt x="88" y="142"/>
                  </a:cubicBezTo>
                  <a:cubicBezTo>
                    <a:pt x="89" y="140"/>
                    <a:pt x="89" y="138"/>
                    <a:pt x="87" y="137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92" y="130"/>
                    <a:pt x="94" y="129"/>
                    <a:pt x="95" y="127"/>
                  </a:cubicBezTo>
                  <a:cubicBezTo>
                    <a:pt x="95" y="125"/>
                    <a:pt x="95" y="123"/>
                    <a:pt x="93" y="122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100" y="116"/>
                    <a:pt x="100" y="116"/>
                    <a:pt x="100" y="116"/>
                  </a:cubicBezTo>
                  <a:cubicBezTo>
                    <a:pt x="101" y="117"/>
                    <a:pt x="103" y="116"/>
                    <a:pt x="104" y="114"/>
                  </a:cubicBezTo>
                  <a:cubicBezTo>
                    <a:pt x="104" y="114"/>
                    <a:pt x="104" y="113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2" y="109"/>
                    <a:pt x="102" y="109"/>
                    <a:pt x="102" y="108"/>
                  </a:cubicBezTo>
                  <a:cubicBezTo>
                    <a:pt x="100" y="107"/>
                    <a:pt x="98" y="106"/>
                    <a:pt x="95" y="104"/>
                  </a:cubicBezTo>
                  <a:cubicBezTo>
                    <a:pt x="90" y="101"/>
                    <a:pt x="85" y="98"/>
                    <a:pt x="81" y="95"/>
                  </a:cubicBezTo>
                  <a:cubicBezTo>
                    <a:pt x="78" y="94"/>
                    <a:pt x="76" y="93"/>
                    <a:pt x="75" y="92"/>
                  </a:cubicBezTo>
                  <a:cubicBezTo>
                    <a:pt x="74" y="92"/>
                    <a:pt x="74" y="91"/>
                    <a:pt x="74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2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0" y="98"/>
                    <a:pt x="70" y="98"/>
                    <a:pt x="70" y="98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6" y="105"/>
                    <a:pt x="108" y="104"/>
                    <a:pt x="109" y="102"/>
                  </a:cubicBezTo>
                  <a:cubicBezTo>
                    <a:pt x="109" y="100"/>
                    <a:pt x="109" y="98"/>
                    <a:pt x="107" y="97"/>
                  </a:cubicBezTo>
                  <a:cubicBezTo>
                    <a:pt x="107" y="97"/>
                    <a:pt x="105" y="96"/>
                    <a:pt x="102" y="94"/>
                  </a:cubicBezTo>
                  <a:cubicBezTo>
                    <a:pt x="98" y="92"/>
                    <a:pt x="91" y="88"/>
                    <a:pt x="86" y="85"/>
                  </a:cubicBezTo>
                  <a:cubicBezTo>
                    <a:pt x="83" y="83"/>
                    <a:pt x="81" y="82"/>
                    <a:pt x="79" y="81"/>
                  </a:cubicBezTo>
                  <a:cubicBezTo>
                    <a:pt x="79" y="80"/>
                    <a:pt x="78" y="80"/>
                    <a:pt x="78" y="79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1"/>
                    <a:pt x="78" y="80"/>
                    <a:pt x="78" y="80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111" y="90"/>
                    <a:pt x="111" y="90"/>
                    <a:pt x="111" y="90"/>
                  </a:cubicBezTo>
                  <a:cubicBezTo>
                    <a:pt x="112" y="90"/>
                    <a:pt x="114" y="89"/>
                    <a:pt x="114" y="88"/>
                  </a:cubicBezTo>
                  <a:cubicBezTo>
                    <a:pt x="115" y="87"/>
                    <a:pt x="115" y="86"/>
                    <a:pt x="115" y="86"/>
                  </a:cubicBezTo>
                  <a:cubicBezTo>
                    <a:pt x="115" y="85"/>
                    <a:pt x="115" y="84"/>
                    <a:pt x="115" y="84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3" y="82"/>
                    <a:pt x="113" y="82"/>
                    <a:pt x="112" y="81"/>
                  </a:cubicBezTo>
                  <a:cubicBezTo>
                    <a:pt x="111" y="80"/>
                    <a:pt x="108" y="78"/>
                    <a:pt x="104" y="76"/>
                  </a:cubicBezTo>
                  <a:cubicBezTo>
                    <a:pt x="99" y="74"/>
                    <a:pt x="93" y="70"/>
                    <a:pt x="88" y="67"/>
                  </a:cubicBezTo>
                  <a:cubicBezTo>
                    <a:pt x="86" y="66"/>
                    <a:pt x="84" y="64"/>
                    <a:pt x="82" y="63"/>
                  </a:cubicBezTo>
                  <a:cubicBezTo>
                    <a:pt x="81" y="63"/>
                    <a:pt x="81" y="63"/>
                    <a:pt x="80" y="62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6"/>
                    <a:pt x="81" y="65"/>
                    <a:pt x="81" y="65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0" y="68"/>
                    <a:pt x="80" y="68"/>
                    <a:pt x="81" y="67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9"/>
                    <a:pt x="79" y="69"/>
                    <a:pt x="79" y="68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9"/>
                    <a:pt x="79" y="69"/>
                    <a:pt x="80" y="69"/>
                  </a:cubicBezTo>
                  <a:cubicBezTo>
                    <a:pt x="84" y="70"/>
                    <a:pt x="91" y="71"/>
                    <a:pt x="98" y="73"/>
                  </a:cubicBezTo>
                  <a:cubicBezTo>
                    <a:pt x="101" y="74"/>
                    <a:pt x="105" y="74"/>
                    <a:pt x="107" y="75"/>
                  </a:cubicBezTo>
                  <a:cubicBezTo>
                    <a:pt x="108" y="75"/>
                    <a:pt x="110" y="75"/>
                    <a:pt x="111" y="75"/>
                  </a:cubicBezTo>
                  <a:cubicBezTo>
                    <a:pt x="112" y="76"/>
                    <a:pt x="112" y="76"/>
                    <a:pt x="113" y="76"/>
                  </a:cubicBezTo>
                  <a:cubicBezTo>
                    <a:pt x="114" y="76"/>
                    <a:pt x="114" y="76"/>
                    <a:pt x="114" y="76"/>
                  </a:cubicBezTo>
                  <a:cubicBezTo>
                    <a:pt x="115" y="76"/>
                    <a:pt x="115" y="76"/>
                    <a:pt x="115" y="75"/>
                  </a:cubicBezTo>
                  <a:cubicBezTo>
                    <a:pt x="116" y="75"/>
                    <a:pt x="117" y="75"/>
                    <a:pt x="117" y="74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3"/>
                    <a:pt x="118" y="72"/>
                    <a:pt x="118" y="71"/>
                  </a:cubicBezTo>
                  <a:cubicBezTo>
                    <a:pt x="118" y="71"/>
                    <a:pt x="118" y="70"/>
                    <a:pt x="117" y="69"/>
                  </a:cubicBezTo>
                  <a:cubicBezTo>
                    <a:pt x="117" y="69"/>
                    <a:pt x="117" y="68"/>
                    <a:pt x="116" y="68"/>
                  </a:cubicBezTo>
                  <a:cubicBezTo>
                    <a:pt x="115" y="67"/>
                    <a:pt x="114" y="66"/>
                    <a:pt x="113" y="65"/>
                  </a:cubicBezTo>
                  <a:cubicBezTo>
                    <a:pt x="109" y="62"/>
                    <a:pt x="101" y="57"/>
                    <a:pt x="91" y="51"/>
                  </a:cubicBezTo>
                  <a:cubicBezTo>
                    <a:pt x="76" y="42"/>
                    <a:pt x="58" y="31"/>
                    <a:pt x="43" y="22"/>
                  </a:cubicBezTo>
                  <a:cubicBezTo>
                    <a:pt x="35" y="18"/>
                    <a:pt x="29" y="14"/>
                    <a:pt x="24" y="11"/>
                  </a:cubicBezTo>
                  <a:cubicBezTo>
                    <a:pt x="22" y="10"/>
                    <a:pt x="20" y="9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8"/>
                    <a:pt x="18" y="8"/>
                    <a:pt x="18" y="8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38" y="25"/>
                    <a:pt x="62" y="37"/>
                  </a:cubicBezTo>
                  <a:cubicBezTo>
                    <a:pt x="74" y="42"/>
                    <a:pt x="87" y="48"/>
                    <a:pt x="96" y="52"/>
                  </a:cubicBezTo>
                  <a:cubicBezTo>
                    <a:pt x="101" y="55"/>
                    <a:pt x="105" y="56"/>
                    <a:pt x="107" y="58"/>
                  </a:cubicBezTo>
                  <a:cubicBezTo>
                    <a:pt x="109" y="58"/>
                    <a:pt x="110" y="59"/>
                    <a:pt x="111" y="59"/>
                  </a:cubicBezTo>
                  <a:cubicBezTo>
                    <a:pt x="111" y="59"/>
                    <a:pt x="111" y="59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3" y="60"/>
                    <a:pt x="113" y="60"/>
                    <a:pt x="114" y="60"/>
                  </a:cubicBezTo>
                  <a:cubicBezTo>
                    <a:pt x="115" y="60"/>
                    <a:pt x="117" y="59"/>
                    <a:pt x="117" y="57"/>
                  </a:cubicBezTo>
                  <a:cubicBezTo>
                    <a:pt x="118" y="55"/>
                    <a:pt x="117" y="53"/>
                    <a:pt x="116" y="5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9" y="38"/>
                    <a:pt x="112" y="37"/>
                    <a:pt x="113" y="35"/>
                  </a:cubicBezTo>
                  <a:cubicBezTo>
                    <a:pt x="113" y="33"/>
                    <a:pt x="113" y="31"/>
                    <a:pt x="111" y="30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2" y="0"/>
                    <a:pt x="60" y="0"/>
                    <a:pt x="58" y="2"/>
                  </a:cubicBezTo>
                  <a:cubicBezTo>
                    <a:pt x="57" y="4"/>
                    <a:pt x="58" y="6"/>
                    <a:pt x="60" y="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8" y="1"/>
                    <a:pt x="27" y="2"/>
                  </a:cubicBezTo>
                  <a:cubicBezTo>
                    <a:pt x="26" y="4"/>
                    <a:pt x="27" y="7"/>
                    <a:pt x="29" y="8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2"/>
                    <a:pt x="115" y="52"/>
                    <a:pt x="114" y="52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2"/>
                    <a:pt x="114" y="52"/>
                    <a:pt x="113" y="51"/>
                  </a:cubicBezTo>
                  <a:cubicBezTo>
                    <a:pt x="106" y="48"/>
                    <a:pt x="82" y="37"/>
                    <a:pt x="60" y="26"/>
                  </a:cubicBezTo>
                  <a:cubicBezTo>
                    <a:pt x="48" y="21"/>
                    <a:pt x="38" y="16"/>
                    <a:pt x="30" y="12"/>
                  </a:cubicBezTo>
                  <a:cubicBezTo>
                    <a:pt x="22" y="9"/>
                    <a:pt x="17" y="6"/>
                    <a:pt x="17" y="6"/>
                  </a:cubicBezTo>
                  <a:cubicBezTo>
                    <a:pt x="15" y="6"/>
                    <a:pt x="14" y="6"/>
                    <a:pt x="13" y="6"/>
                  </a:cubicBezTo>
                  <a:cubicBezTo>
                    <a:pt x="12" y="7"/>
                    <a:pt x="11" y="8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2" y="12"/>
                    <a:pt x="12" y="13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4" y="14"/>
                    <a:pt x="15" y="15"/>
                  </a:cubicBezTo>
                  <a:cubicBezTo>
                    <a:pt x="19" y="17"/>
                    <a:pt x="26" y="22"/>
                    <a:pt x="36" y="27"/>
                  </a:cubicBezTo>
                  <a:cubicBezTo>
                    <a:pt x="51" y="36"/>
                    <a:pt x="70" y="47"/>
                    <a:pt x="85" y="56"/>
                  </a:cubicBezTo>
                  <a:cubicBezTo>
                    <a:pt x="92" y="61"/>
                    <a:pt x="99" y="65"/>
                    <a:pt x="104" y="68"/>
                  </a:cubicBezTo>
                  <a:cubicBezTo>
                    <a:pt x="106" y="70"/>
                    <a:pt x="108" y="71"/>
                    <a:pt x="109" y="72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0" y="72"/>
                    <a:pt x="110" y="73"/>
                    <a:pt x="110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10" y="70"/>
                    <a:pt x="110" y="71"/>
                    <a:pt x="110" y="71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0" y="69"/>
                    <a:pt x="110" y="69"/>
                    <a:pt x="110" y="69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8"/>
                    <a:pt x="111" y="69"/>
                    <a:pt x="110" y="69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68"/>
                    <a:pt x="113" y="68"/>
                    <a:pt x="112" y="68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3" y="68"/>
                    <a:pt x="112" y="68"/>
                    <a:pt x="111" y="67"/>
                  </a:cubicBezTo>
                  <a:cubicBezTo>
                    <a:pt x="107" y="67"/>
                    <a:pt x="100" y="65"/>
                    <a:pt x="93" y="64"/>
                  </a:cubicBezTo>
                  <a:cubicBezTo>
                    <a:pt x="90" y="63"/>
                    <a:pt x="86" y="62"/>
                    <a:pt x="84" y="62"/>
                  </a:cubicBezTo>
                  <a:cubicBezTo>
                    <a:pt x="82" y="61"/>
                    <a:pt x="81" y="61"/>
                    <a:pt x="80" y="61"/>
                  </a:cubicBezTo>
                  <a:cubicBezTo>
                    <a:pt x="79" y="61"/>
                    <a:pt x="79" y="61"/>
                    <a:pt x="78" y="61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5" y="61"/>
                    <a:pt x="74" y="62"/>
                    <a:pt x="74" y="63"/>
                  </a:cubicBezTo>
                  <a:cubicBezTo>
                    <a:pt x="77" y="65"/>
                    <a:pt x="77" y="65"/>
                    <a:pt x="77" y="65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3" y="63"/>
                    <a:pt x="73" y="64"/>
                    <a:pt x="73" y="65"/>
                  </a:cubicBezTo>
                  <a:cubicBezTo>
                    <a:pt x="73" y="66"/>
                    <a:pt x="74" y="66"/>
                    <a:pt x="74" y="67"/>
                  </a:cubicBezTo>
                  <a:cubicBezTo>
                    <a:pt x="74" y="67"/>
                    <a:pt x="74" y="68"/>
                    <a:pt x="75" y="68"/>
                  </a:cubicBezTo>
                  <a:cubicBezTo>
                    <a:pt x="75" y="68"/>
                    <a:pt x="76" y="69"/>
                    <a:pt x="76" y="69"/>
                  </a:cubicBezTo>
                  <a:cubicBezTo>
                    <a:pt x="78" y="70"/>
                    <a:pt x="80" y="72"/>
                    <a:pt x="84" y="74"/>
                  </a:cubicBezTo>
                  <a:cubicBezTo>
                    <a:pt x="89" y="77"/>
                    <a:pt x="95" y="80"/>
                    <a:pt x="100" y="83"/>
                  </a:cubicBezTo>
                  <a:cubicBezTo>
                    <a:pt x="103" y="85"/>
                    <a:pt x="105" y="86"/>
                    <a:pt x="106" y="87"/>
                  </a:cubicBezTo>
                  <a:cubicBezTo>
                    <a:pt x="107" y="88"/>
                    <a:pt x="108" y="88"/>
                    <a:pt x="108" y="88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07" y="87"/>
                    <a:pt x="107" y="87"/>
                    <a:pt x="107" y="87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07" y="87"/>
                    <a:pt x="107" y="87"/>
                    <a:pt x="107" y="87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7" y="86"/>
                    <a:pt x="107" y="86"/>
                    <a:pt x="107" y="86"/>
                  </a:cubicBezTo>
                  <a:cubicBezTo>
                    <a:pt x="107" y="87"/>
                    <a:pt x="107" y="87"/>
                    <a:pt x="107" y="87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7" y="86"/>
                    <a:pt x="107" y="86"/>
                    <a:pt x="107" y="86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7" y="84"/>
                    <a:pt x="107" y="85"/>
                    <a:pt x="107" y="86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3" y="77"/>
                    <a:pt x="72" y="78"/>
                    <a:pt x="71" y="79"/>
                  </a:cubicBezTo>
                  <a:cubicBezTo>
                    <a:pt x="70" y="80"/>
                    <a:pt x="70" y="81"/>
                    <a:pt x="70" y="82"/>
                  </a:cubicBezTo>
                  <a:cubicBezTo>
                    <a:pt x="70" y="83"/>
                    <a:pt x="71" y="83"/>
                    <a:pt x="71" y="84"/>
                  </a:cubicBezTo>
                  <a:cubicBezTo>
                    <a:pt x="71" y="84"/>
                    <a:pt x="71" y="85"/>
                    <a:pt x="72" y="85"/>
                  </a:cubicBezTo>
                  <a:cubicBezTo>
                    <a:pt x="72" y="85"/>
                    <a:pt x="72" y="86"/>
                    <a:pt x="73" y="86"/>
                  </a:cubicBezTo>
                  <a:cubicBezTo>
                    <a:pt x="74" y="87"/>
                    <a:pt x="77" y="89"/>
                    <a:pt x="80" y="91"/>
                  </a:cubicBezTo>
                  <a:cubicBezTo>
                    <a:pt x="89" y="96"/>
                    <a:pt x="103" y="104"/>
                    <a:pt x="103" y="104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0" y="90"/>
                    <a:pt x="69" y="90"/>
                    <a:pt x="68" y="91"/>
                  </a:cubicBezTo>
                  <a:cubicBezTo>
                    <a:pt x="67" y="92"/>
                    <a:pt x="67" y="93"/>
                    <a:pt x="67" y="94"/>
                  </a:cubicBezTo>
                  <a:cubicBezTo>
                    <a:pt x="67" y="95"/>
                    <a:pt x="67" y="96"/>
                    <a:pt x="67" y="96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8"/>
                    <a:pt x="69" y="98"/>
                    <a:pt x="69" y="98"/>
                  </a:cubicBezTo>
                  <a:cubicBezTo>
                    <a:pt x="72" y="99"/>
                    <a:pt x="79" y="104"/>
                    <a:pt x="85" y="108"/>
                  </a:cubicBezTo>
                  <a:cubicBezTo>
                    <a:pt x="89" y="110"/>
                    <a:pt x="92" y="112"/>
                    <a:pt x="94" y="113"/>
                  </a:cubicBezTo>
                  <a:cubicBezTo>
                    <a:pt x="95" y="114"/>
                    <a:pt x="96" y="114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97" y="115"/>
                    <a:pt x="97" y="115"/>
                    <a:pt x="97" y="115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96" y="112"/>
                    <a:pt x="96" y="112"/>
                    <a:pt x="96" y="112"/>
                  </a:cubicBezTo>
                  <a:cubicBezTo>
                    <a:pt x="96" y="114"/>
                    <a:pt x="97" y="114"/>
                    <a:pt x="97" y="115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96" y="112"/>
                    <a:pt x="96" y="112"/>
                    <a:pt x="96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97" y="110"/>
                    <a:pt x="97" y="110"/>
                    <a:pt x="97" y="110"/>
                  </a:cubicBezTo>
                  <a:cubicBezTo>
                    <a:pt x="96" y="111"/>
                    <a:pt x="96" y="112"/>
                    <a:pt x="96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97" y="110"/>
                    <a:pt x="97" y="110"/>
                    <a:pt x="97" y="110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2" y="104"/>
                    <a:pt x="60" y="105"/>
                    <a:pt x="60" y="107"/>
                  </a:cubicBezTo>
                  <a:cubicBezTo>
                    <a:pt x="59" y="109"/>
                    <a:pt x="60" y="111"/>
                    <a:pt x="61" y="112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7" y="113"/>
                    <a:pt x="45" y="114"/>
                    <a:pt x="44" y="116"/>
                  </a:cubicBezTo>
                  <a:cubicBezTo>
                    <a:pt x="43" y="118"/>
                    <a:pt x="44" y="120"/>
                    <a:pt x="46" y="121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39" y="122"/>
                    <a:pt x="37" y="123"/>
                    <a:pt x="36" y="125"/>
                  </a:cubicBezTo>
                  <a:cubicBezTo>
                    <a:pt x="35" y="127"/>
                    <a:pt x="36" y="129"/>
                    <a:pt x="37" y="130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4" y="146"/>
                    <a:pt x="74" y="146"/>
                    <a:pt x="74" y="146"/>
                  </a:cubicBezTo>
                  <a:cubicBezTo>
                    <a:pt x="74" y="146"/>
                    <a:pt x="73" y="147"/>
                    <a:pt x="73" y="147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4" y="146"/>
                    <a:pt x="74" y="146"/>
                    <a:pt x="74" y="146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5" y="146"/>
                    <a:pt x="75" y="146"/>
                    <a:pt x="74" y="146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5" y="145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5" y="145"/>
                    <a:pt x="72" y="145"/>
                    <a:pt x="68" y="144"/>
                  </a:cubicBezTo>
                  <a:cubicBezTo>
                    <a:pt x="62" y="143"/>
                    <a:pt x="54" y="142"/>
                    <a:pt x="47" y="141"/>
                  </a:cubicBezTo>
                  <a:cubicBezTo>
                    <a:pt x="44" y="141"/>
                    <a:pt x="41" y="140"/>
                    <a:pt x="39" y="140"/>
                  </a:cubicBezTo>
                  <a:cubicBezTo>
                    <a:pt x="38" y="140"/>
                    <a:pt x="37" y="140"/>
                    <a:pt x="36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5" y="139"/>
                    <a:pt x="34" y="139"/>
                    <a:pt x="34" y="139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3" y="139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1" y="140"/>
                    <a:pt x="31" y="141"/>
                    <a:pt x="30" y="141"/>
                  </a:cubicBezTo>
                  <a:cubicBezTo>
                    <a:pt x="34" y="143"/>
                    <a:pt x="34" y="143"/>
                    <a:pt x="34" y="143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30" y="142"/>
                    <a:pt x="30" y="143"/>
                    <a:pt x="30" y="143"/>
                  </a:cubicBezTo>
                  <a:cubicBezTo>
                    <a:pt x="30" y="144"/>
                    <a:pt x="30" y="145"/>
                    <a:pt x="30" y="145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7"/>
                    <a:pt x="32" y="147"/>
                    <a:pt x="32" y="148"/>
                  </a:cubicBezTo>
                  <a:cubicBezTo>
                    <a:pt x="34" y="149"/>
                    <a:pt x="36" y="150"/>
                    <a:pt x="39" y="152"/>
                  </a:cubicBezTo>
                  <a:cubicBezTo>
                    <a:pt x="48" y="157"/>
                    <a:pt x="61" y="165"/>
                    <a:pt x="61" y="165"/>
                  </a:cubicBezTo>
                  <a:cubicBezTo>
                    <a:pt x="63" y="161"/>
                    <a:pt x="63" y="161"/>
                    <a:pt x="63" y="161"/>
                  </a:cubicBezTo>
                  <a:cubicBezTo>
                    <a:pt x="64" y="158"/>
                    <a:pt x="64" y="158"/>
                    <a:pt x="64" y="158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4" y="147"/>
                    <a:pt x="22" y="148"/>
                    <a:pt x="21" y="150"/>
                  </a:cubicBezTo>
                  <a:cubicBezTo>
                    <a:pt x="20" y="152"/>
                    <a:pt x="21" y="154"/>
                    <a:pt x="23" y="155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52" y="169"/>
                    <a:pt x="52" y="169"/>
                    <a:pt x="52" y="169"/>
                  </a:cubicBezTo>
                  <a:cubicBezTo>
                    <a:pt x="53" y="164"/>
                    <a:pt x="53" y="164"/>
                    <a:pt x="53" y="164"/>
                  </a:cubicBezTo>
                  <a:cubicBezTo>
                    <a:pt x="53" y="164"/>
                    <a:pt x="44" y="163"/>
                    <a:pt x="35" y="162"/>
                  </a:cubicBezTo>
                  <a:cubicBezTo>
                    <a:pt x="30" y="162"/>
                    <a:pt x="25" y="161"/>
                    <a:pt x="21" y="161"/>
                  </a:cubicBezTo>
                  <a:cubicBezTo>
                    <a:pt x="20" y="161"/>
                    <a:pt x="18" y="161"/>
                    <a:pt x="16" y="161"/>
                  </a:cubicBezTo>
                  <a:cubicBezTo>
                    <a:pt x="15" y="160"/>
                    <a:pt x="14" y="160"/>
                    <a:pt x="13" y="160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2" y="160"/>
                    <a:pt x="12" y="160"/>
                    <a:pt x="12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0" y="161"/>
                    <a:pt x="10" y="161"/>
                    <a:pt x="9" y="162"/>
                  </a:cubicBezTo>
                  <a:cubicBezTo>
                    <a:pt x="8" y="164"/>
                    <a:pt x="9" y="167"/>
                    <a:pt x="11" y="16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3" y="174"/>
                    <a:pt x="2" y="176"/>
                    <a:pt x="1" y="177"/>
                  </a:cubicBezTo>
                  <a:cubicBezTo>
                    <a:pt x="0" y="179"/>
                    <a:pt x="1" y="181"/>
                    <a:pt x="3" y="182"/>
                  </a:cubicBezTo>
                  <a:cubicBezTo>
                    <a:pt x="33" y="201"/>
                    <a:pt x="33" y="201"/>
                    <a:pt x="33" y="201"/>
                  </a:cubicBezTo>
                  <a:cubicBezTo>
                    <a:pt x="35" y="202"/>
                    <a:pt x="38" y="202"/>
                    <a:pt x="39" y="200"/>
                  </a:cubicBezTo>
                  <a:cubicBezTo>
                    <a:pt x="40" y="198"/>
                    <a:pt x="39" y="196"/>
                    <a:pt x="38" y="19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162"/>
            <p:cNvSpPr/>
            <p:nvPr/>
          </p:nvSpPr>
          <p:spPr bwMode="auto">
            <a:xfrm>
              <a:off x="5242062" y="2552811"/>
              <a:ext cx="233363" cy="88900"/>
            </a:xfrm>
            <a:custGeom>
              <a:avLst/>
              <a:gdLst>
                <a:gd name="T0" fmla="*/ 39 w 148"/>
                <a:gd name="T1" fmla="*/ 53 h 56"/>
                <a:gd name="T2" fmla="*/ 31 w 148"/>
                <a:gd name="T3" fmla="*/ 42 h 56"/>
                <a:gd name="T4" fmla="*/ 6 w 148"/>
                <a:gd name="T5" fmla="*/ 30 h 56"/>
                <a:gd name="T6" fmla="*/ 9 w 148"/>
                <a:gd name="T7" fmla="*/ 29 h 56"/>
                <a:gd name="T8" fmla="*/ 9 w 148"/>
                <a:gd name="T9" fmla="*/ 29 h 56"/>
                <a:gd name="T10" fmla="*/ 7 w 148"/>
                <a:gd name="T11" fmla="*/ 34 h 56"/>
                <a:gd name="T12" fmla="*/ 7 w 148"/>
                <a:gd name="T13" fmla="*/ 34 h 56"/>
                <a:gd name="T14" fmla="*/ 5 w 148"/>
                <a:gd name="T15" fmla="*/ 31 h 56"/>
                <a:gd name="T16" fmla="*/ 5 w 148"/>
                <a:gd name="T17" fmla="*/ 35 h 56"/>
                <a:gd name="T18" fmla="*/ 73 w 148"/>
                <a:gd name="T19" fmla="*/ 53 h 56"/>
                <a:gd name="T20" fmla="*/ 85 w 148"/>
                <a:gd name="T21" fmla="*/ 49 h 56"/>
                <a:gd name="T22" fmla="*/ 104 w 148"/>
                <a:gd name="T23" fmla="*/ 54 h 56"/>
                <a:gd name="T24" fmla="*/ 31 w 148"/>
                <a:gd name="T25" fmla="*/ 6 h 56"/>
                <a:gd name="T26" fmla="*/ 28 w 148"/>
                <a:gd name="T27" fmla="*/ 4 h 56"/>
                <a:gd name="T28" fmla="*/ 27 w 148"/>
                <a:gd name="T29" fmla="*/ 8 h 56"/>
                <a:gd name="T30" fmla="*/ 27 w 148"/>
                <a:gd name="T31" fmla="*/ 8 h 56"/>
                <a:gd name="T32" fmla="*/ 120 w 148"/>
                <a:gd name="T33" fmla="*/ 54 h 56"/>
                <a:gd name="T34" fmla="*/ 131 w 148"/>
                <a:gd name="T35" fmla="*/ 51 h 56"/>
                <a:gd name="T36" fmla="*/ 75 w 148"/>
                <a:gd name="T37" fmla="*/ 15 h 56"/>
                <a:gd name="T38" fmla="*/ 75 w 148"/>
                <a:gd name="T39" fmla="*/ 15 h 56"/>
                <a:gd name="T40" fmla="*/ 72 w 148"/>
                <a:gd name="T41" fmla="*/ 17 h 56"/>
                <a:gd name="T42" fmla="*/ 75 w 148"/>
                <a:gd name="T43" fmla="*/ 20 h 56"/>
                <a:gd name="T44" fmla="*/ 140 w 148"/>
                <a:gd name="T45" fmla="*/ 46 h 56"/>
                <a:gd name="T46" fmla="*/ 133 w 148"/>
                <a:gd name="T47" fmla="*/ 32 h 56"/>
                <a:gd name="T48" fmla="*/ 140 w 148"/>
                <a:gd name="T49" fmla="*/ 30 h 56"/>
                <a:gd name="T50" fmla="*/ 148 w 148"/>
                <a:gd name="T51" fmla="*/ 26 h 56"/>
                <a:gd name="T52" fmla="*/ 144 w 148"/>
                <a:gd name="T53" fmla="*/ 26 h 56"/>
                <a:gd name="T54" fmla="*/ 142 w 148"/>
                <a:gd name="T55" fmla="*/ 23 h 56"/>
                <a:gd name="T56" fmla="*/ 144 w 148"/>
                <a:gd name="T57" fmla="*/ 26 h 56"/>
                <a:gd name="T58" fmla="*/ 144 w 148"/>
                <a:gd name="T59" fmla="*/ 22 h 56"/>
                <a:gd name="T60" fmla="*/ 106 w 148"/>
                <a:gd name="T61" fmla="*/ 14 h 56"/>
                <a:gd name="T62" fmla="*/ 135 w 148"/>
                <a:gd name="T63" fmla="*/ 43 h 56"/>
                <a:gd name="T64" fmla="*/ 138 w 148"/>
                <a:gd name="T65" fmla="*/ 45 h 56"/>
                <a:gd name="T66" fmla="*/ 141 w 148"/>
                <a:gd name="T67" fmla="*/ 42 h 56"/>
                <a:gd name="T68" fmla="*/ 138 w 148"/>
                <a:gd name="T69" fmla="*/ 40 h 56"/>
                <a:gd name="T70" fmla="*/ 68 w 148"/>
                <a:gd name="T71" fmla="*/ 20 h 56"/>
                <a:gd name="T72" fmla="*/ 124 w 148"/>
                <a:gd name="T73" fmla="*/ 50 h 56"/>
                <a:gd name="T74" fmla="*/ 127 w 148"/>
                <a:gd name="T75" fmla="*/ 52 h 56"/>
                <a:gd name="T76" fmla="*/ 127 w 148"/>
                <a:gd name="T77" fmla="*/ 48 h 56"/>
                <a:gd name="T78" fmla="*/ 104 w 148"/>
                <a:gd name="T79" fmla="*/ 37 h 56"/>
                <a:gd name="T80" fmla="*/ 29 w 148"/>
                <a:gd name="T81" fmla="*/ 0 h 56"/>
                <a:gd name="T82" fmla="*/ 100 w 148"/>
                <a:gd name="T83" fmla="*/ 54 h 56"/>
                <a:gd name="T84" fmla="*/ 102 w 148"/>
                <a:gd name="T85" fmla="*/ 51 h 56"/>
                <a:gd name="T86" fmla="*/ 101 w 148"/>
                <a:gd name="T87" fmla="*/ 47 h 56"/>
                <a:gd name="T88" fmla="*/ 102 w 148"/>
                <a:gd name="T89" fmla="*/ 49 h 56"/>
                <a:gd name="T90" fmla="*/ 82 w 148"/>
                <a:gd name="T91" fmla="*/ 40 h 56"/>
                <a:gd name="T92" fmla="*/ 68 w 148"/>
                <a:gd name="T93" fmla="*/ 54 h 56"/>
                <a:gd name="T94" fmla="*/ 7 w 148"/>
                <a:gd name="T95" fmla="*/ 27 h 56"/>
                <a:gd name="T96" fmla="*/ 2 w 148"/>
                <a:gd name="T97" fmla="*/ 29 h 56"/>
                <a:gd name="T98" fmla="*/ 23 w 148"/>
                <a:gd name="T99" fmla="*/ 46 h 56"/>
                <a:gd name="T100" fmla="*/ 33 w 148"/>
                <a:gd name="T101" fmla="*/ 53 h 56"/>
                <a:gd name="T102" fmla="*/ 33 w 148"/>
                <a:gd name="T103" fmla="*/ 53 h 56"/>
                <a:gd name="T104" fmla="*/ 36 w 148"/>
                <a:gd name="T105" fmla="*/ 50 h 56"/>
                <a:gd name="T106" fmla="*/ 32 w 148"/>
                <a:gd name="T107" fmla="*/ 50 h 56"/>
                <a:gd name="T108" fmla="*/ 7 w 148"/>
                <a:gd name="T109" fmla="*/ 5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8" h="56">
                  <a:moveTo>
                    <a:pt x="11" y="47"/>
                  </a:moveTo>
                  <a:cubicBezTo>
                    <a:pt x="7" y="44"/>
                    <a:pt x="7" y="44"/>
                    <a:pt x="7" y="44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7" y="54"/>
                    <a:pt x="38" y="54"/>
                    <a:pt x="39" y="53"/>
                  </a:cubicBezTo>
                  <a:cubicBezTo>
                    <a:pt x="40" y="52"/>
                    <a:pt x="40" y="51"/>
                    <a:pt x="40" y="50"/>
                  </a:cubicBezTo>
                  <a:cubicBezTo>
                    <a:pt x="40" y="49"/>
                    <a:pt x="40" y="49"/>
                    <a:pt x="40" y="48"/>
                  </a:cubicBezTo>
                  <a:cubicBezTo>
                    <a:pt x="39" y="48"/>
                    <a:pt x="39" y="47"/>
                    <a:pt x="39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7"/>
                    <a:pt x="38" y="46"/>
                    <a:pt x="38" y="46"/>
                  </a:cubicBezTo>
                  <a:cubicBezTo>
                    <a:pt x="36" y="45"/>
                    <a:pt x="34" y="44"/>
                    <a:pt x="31" y="42"/>
                  </a:cubicBezTo>
                  <a:cubicBezTo>
                    <a:pt x="26" y="39"/>
                    <a:pt x="20" y="36"/>
                    <a:pt x="16" y="33"/>
                  </a:cubicBezTo>
                  <a:cubicBezTo>
                    <a:pt x="13" y="31"/>
                    <a:pt x="11" y="30"/>
                    <a:pt x="10" y="29"/>
                  </a:cubicBezTo>
                  <a:cubicBezTo>
                    <a:pt x="9" y="29"/>
                    <a:pt x="9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0"/>
                    <a:pt x="9" y="29"/>
                    <a:pt x="9" y="29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9" y="33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7" y="35"/>
                    <a:pt x="7" y="34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7" y="35"/>
                    <a:pt x="9" y="36"/>
                  </a:cubicBezTo>
                  <a:cubicBezTo>
                    <a:pt x="16" y="38"/>
                    <a:pt x="31" y="43"/>
                    <a:pt x="44" y="47"/>
                  </a:cubicBezTo>
                  <a:cubicBezTo>
                    <a:pt x="51" y="49"/>
                    <a:pt x="57" y="51"/>
                    <a:pt x="61" y="52"/>
                  </a:cubicBezTo>
                  <a:cubicBezTo>
                    <a:pt x="66" y="54"/>
                    <a:pt x="68" y="55"/>
                    <a:pt x="68" y="55"/>
                  </a:cubicBezTo>
                  <a:cubicBezTo>
                    <a:pt x="70" y="55"/>
                    <a:pt x="73" y="54"/>
                    <a:pt x="73" y="53"/>
                  </a:cubicBezTo>
                  <a:cubicBezTo>
                    <a:pt x="74" y="51"/>
                    <a:pt x="74" y="49"/>
                    <a:pt x="72" y="47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35" y="30"/>
                    <a:pt x="55" y="38"/>
                  </a:cubicBezTo>
                  <a:cubicBezTo>
                    <a:pt x="66" y="42"/>
                    <a:pt x="76" y="46"/>
                    <a:pt x="85" y="49"/>
                  </a:cubicBezTo>
                  <a:cubicBezTo>
                    <a:pt x="89" y="51"/>
                    <a:pt x="93" y="52"/>
                    <a:pt x="95" y="53"/>
                  </a:cubicBezTo>
                  <a:cubicBezTo>
                    <a:pt x="97" y="54"/>
                    <a:pt x="98" y="54"/>
                    <a:pt x="99" y="54"/>
                  </a:cubicBezTo>
                  <a:cubicBezTo>
                    <a:pt x="99" y="55"/>
                    <a:pt x="100" y="55"/>
                    <a:pt x="100" y="55"/>
                  </a:cubicBezTo>
                  <a:cubicBezTo>
                    <a:pt x="101" y="55"/>
                    <a:pt x="101" y="55"/>
                    <a:pt x="102" y="55"/>
                  </a:cubicBezTo>
                  <a:cubicBezTo>
                    <a:pt x="102" y="55"/>
                    <a:pt x="103" y="55"/>
                    <a:pt x="103" y="55"/>
                  </a:cubicBezTo>
                  <a:cubicBezTo>
                    <a:pt x="103" y="55"/>
                    <a:pt x="104" y="55"/>
                    <a:pt x="104" y="54"/>
                  </a:cubicBezTo>
                  <a:cubicBezTo>
                    <a:pt x="105" y="54"/>
                    <a:pt x="105" y="54"/>
                    <a:pt x="106" y="53"/>
                  </a:cubicBezTo>
                  <a:cubicBezTo>
                    <a:pt x="106" y="52"/>
                    <a:pt x="106" y="51"/>
                    <a:pt x="106" y="50"/>
                  </a:cubicBezTo>
                  <a:cubicBezTo>
                    <a:pt x="106" y="49"/>
                    <a:pt x="105" y="48"/>
                    <a:pt x="104" y="47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0" y="8"/>
                    <a:pt x="30" y="7"/>
                    <a:pt x="31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9" y="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8"/>
                    <a:pt x="28" y="9"/>
                  </a:cubicBezTo>
                  <a:cubicBezTo>
                    <a:pt x="35" y="12"/>
                    <a:pt x="58" y="24"/>
                    <a:pt x="80" y="35"/>
                  </a:cubicBezTo>
                  <a:cubicBezTo>
                    <a:pt x="91" y="40"/>
                    <a:pt x="102" y="45"/>
                    <a:pt x="110" y="49"/>
                  </a:cubicBezTo>
                  <a:cubicBezTo>
                    <a:pt x="114" y="51"/>
                    <a:pt x="118" y="53"/>
                    <a:pt x="120" y="54"/>
                  </a:cubicBezTo>
                  <a:cubicBezTo>
                    <a:pt x="122" y="55"/>
                    <a:pt x="123" y="55"/>
                    <a:pt x="124" y="55"/>
                  </a:cubicBezTo>
                  <a:cubicBezTo>
                    <a:pt x="124" y="56"/>
                    <a:pt x="125" y="56"/>
                    <a:pt x="125" y="56"/>
                  </a:cubicBezTo>
                  <a:cubicBezTo>
                    <a:pt x="126" y="56"/>
                    <a:pt x="126" y="56"/>
                    <a:pt x="127" y="56"/>
                  </a:cubicBezTo>
                  <a:cubicBezTo>
                    <a:pt x="127" y="56"/>
                    <a:pt x="128" y="56"/>
                    <a:pt x="128" y="56"/>
                  </a:cubicBezTo>
                  <a:cubicBezTo>
                    <a:pt x="129" y="56"/>
                    <a:pt x="130" y="55"/>
                    <a:pt x="131" y="54"/>
                  </a:cubicBezTo>
                  <a:cubicBezTo>
                    <a:pt x="131" y="53"/>
                    <a:pt x="131" y="52"/>
                    <a:pt x="131" y="51"/>
                  </a:cubicBezTo>
                  <a:cubicBezTo>
                    <a:pt x="131" y="50"/>
                    <a:pt x="130" y="49"/>
                    <a:pt x="129" y="48"/>
                  </a:cubicBezTo>
                  <a:cubicBezTo>
                    <a:pt x="129" y="48"/>
                    <a:pt x="126" y="46"/>
                    <a:pt x="121" y="43"/>
                  </a:cubicBezTo>
                  <a:cubicBezTo>
                    <a:pt x="113" y="39"/>
                    <a:pt x="101" y="32"/>
                    <a:pt x="91" y="25"/>
                  </a:cubicBezTo>
                  <a:cubicBezTo>
                    <a:pt x="86" y="22"/>
                    <a:pt x="82" y="20"/>
                    <a:pt x="79" y="18"/>
                  </a:cubicBezTo>
                  <a:cubicBezTo>
                    <a:pt x="77" y="17"/>
                    <a:pt x="76" y="16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6"/>
                    <a:pt x="75" y="16"/>
                    <a:pt x="75" y="15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19"/>
                    <a:pt x="76" y="18"/>
                    <a:pt x="76" y="17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140" y="46"/>
                    <a:pt x="140" y="46"/>
                    <a:pt x="140" y="46"/>
                  </a:cubicBezTo>
                  <a:cubicBezTo>
                    <a:pt x="142" y="47"/>
                    <a:pt x="144" y="46"/>
                    <a:pt x="145" y="45"/>
                  </a:cubicBezTo>
                  <a:cubicBezTo>
                    <a:pt x="145" y="44"/>
                    <a:pt x="145" y="43"/>
                    <a:pt x="145" y="42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4" y="40"/>
                    <a:pt x="144" y="40"/>
                    <a:pt x="144" y="39"/>
                  </a:cubicBezTo>
                  <a:cubicBezTo>
                    <a:pt x="143" y="39"/>
                    <a:pt x="143" y="38"/>
                    <a:pt x="142" y="38"/>
                  </a:cubicBezTo>
                  <a:cubicBezTo>
                    <a:pt x="140" y="36"/>
                    <a:pt x="137" y="34"/>
                    <a:pt x="133" y="32"/>
                  </a:cubicBezTo>
                  <a:cubicBezTo>
                    <a:pt x="120" y="24"/>
                    <a:pt x="102" y="13"/>
                    <a:pt x="102" y="13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1"/>
                    <a:pt x="109" y="23"/>
                    <a:pt x="120" y="25"/>
                  </a:cubicBezTo>
                  <a:cubicBezTo>
                    <a:pt x="125" y="27"/>
                    <a:pt x="130" y="28"/>
                    <a:pt x="135" y="29"/>
                  </a:cubicBezTo>
                  <a:cubicBezTo>
                    <a:pt x="137" y="29"/>
                    <a:pt x="139" y="30"/>
                    <a:pt x="140" y="30"/>
                  </a:cubicBezTo>
                  <a:cubicBezTo>
                    <a:pt x="141" y="30"/>
                    <a:pt x="141" y="30"/>
                    <a:pt x="142" y="30"/>
                  </a:cubicBezTo>
                  <a:cubicBezTo>
                    <a:pt x="143" y="30"/>
                    <a:pt x="143" y="31"/>
                    <a:pt x="144" y="31"/>
                  </a:cubicBezTo>
                  <a:cubicBezTo>
                    <a:pt x="144" y="31"/>
                    <a:pt x="144" y="31"/>
                    <a:pt x="145" y="30"/>
                  </a:cubicBezTo>
                  <a:cubicBezTo>
                    <a:pt x="145" y="30"/>
                    <a:pt x="145" y="30"/>
                    <a:pt x="146" y="30"/>
                  </a:cubicBezTo>
                  <a:cubicBezTo>
                    <a:pt x="146" y="30"/>
                    <a:pt x="147" y="30"/>
                    <a:pt x="147" y="29"/>
                  </a:cubicBezTo>
                  <a:cubicBezTo>
                    <a:pt x="148" y="28"/>
                    <a:pt x="148" y="27"/>
                    <a:pt x="148" y="26"/>
                  </a:cubicBezTo>
                  <a:cubicBezTo>
                    <a:pt x="148" y="25"/>
                    <a:pt x="147" y="24"/>
                    <a:pt x="146" y="23"/>
                  </a:cubicBezTo>
                  <a:cubicBezTo>
                    <a:pt x="133" y="15"/>
                    <a:pt x="133" y="15"/>
                    <a:pt x="133" y="15"/>
                  </a:cubicBezTo>
                  <a:cubicBezTo>
                    <a:pt x="131" y="14"/>
                    <a:pt x="129" y="14"/>
                    <a:pt x="127" y="16"/>
                  </a:cubicBezTo>
                  <a:cubicBezTo>
                    <a:pt x="126" y="18"/>
                    <a:pt x="127" y="21"/>
                    <a:pt x="129" y="2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2" y="23"/>
                    <a:pt x="141" y="23"/>
                    <a:pt x="140" y="24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3"/>
                    <a:pt x="143" y="23"/>
                    <a:pt x="142" y="23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4"/>
                    <a:pt x="144" y="24"/>
                    <a:pt x="144" y="24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4"/>
                    <a:pt x="144" y="24"/>
                    <a:pt x="144" y="24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2"/>
                    <a:pt x="143" y="22"/>
                    <a:pt x="141" y="22"/>
                  </a:cubicBezTo>
                  <a:cubicBezTo>
                    <a:pt x="136" y="21"/>
                    <a:pt x="126" y="19"/>
                    <a:pt x="117" y="17"/>
                  </a:cubicBezTo>
                  <a:cubicBezTo>
                    <a:pt x="113" y="16"/>
                    <a:pt x="109" y="15"/>
                    <a:pt x="106" y="14"/>
                  </a:cubicBezTo>
                  <a:cubicBezTo>
                    <a:pt x="103" y="13"/>
                    <a:pt x="101" y="13"/>
                    <a:pt x="101" y="13"/>
                  </a:cubicBezTo>
                  <a:cubicBezTo>
                    <a:pt x="99" y="12"/>
                    <a:pt x="97" y="13"/>
                    <a:pt x="96" y="15"/>
                  </a:cubicBezTo>
                  <a:cubicBezTo>
                    <a:pt x="95" y="17"/>
                    <a:pt x="96" y="19"/>
                    <a:pt x="98" y="20"/>
                  </a:cubicBezTo>
                  <a:cubicBezTo>
                    <a:pt x="98" y="20"/>
                    <a:pt x="100" y="22"/>
                    <a:pt x="104" y="24"/>
                  </a:cubicBezTo>
                  <a:cubicBezTo>
                    <a:pt x="110" y="27"/>
                    <a:pt x="119" y="32"/>
                    <a:pt x="126" y="37"/>
                  </a:cubicBezTo>
                  <a:cubicBezTo>
                    <a:pt x="130" y="39"/>
                    <a:pt x="133" y="41"/>
                    <a:pt x="135" y="43"/>
                  </a:cubicBezTo>
                  <a:cubicBezTo>
                    <a:pt x="136" y="43"/>
                    <a:pt x="137" y="44"/>
                    <a:pt x="138" y="44"/>
                  </a:cubicBezTo>
                  <a:cubicBezTo>
                    <a:pt x="138" y="45"/>
                    <a:pt x="138" y="45"/>
                    <a:pt x="138" y="45"/>
                  </a:cubicBezTo>
                  <a:cubicBezTo>
                    <a:pt x="138" y="45"/>
                    <a:pt x="138" y="45"/>
                    <a:pt x="138" y="45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5"/>
                    <a:pt x="138" y="45"/>
                    <a:pt x="138" y="45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37" y="42"/>
                    <a:pt x="137" y="42"/>
                    <a:pt x="137" y="42"/>
                  </a:cubicBezTo>
                  <a:cubicBezTo>
                    <a:pt x="137" y="44"/>
                    <a:pt x="138" y="44"/>
                    <a:pt x="138" y="44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37" y="42"/>
                    <a:pt x="137" y="42"/>
                    <a:pt x="137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7" y="41"/>
                    <a:pt x="137" y="42"/>
                    <a:pt x="137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3" y="39"/>
                    <a:pt x="143" y="39"/>
                    <a:pt x="143" y="39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1" y="13"/>
                    <a:pt x="69" y="13"/>
                    <a:pt x="68" y="15"/>
                  </a:cubicBezTo>
                  <a:cubicBezTo>
                    <a:pt x="68" y="16"/>
                    <a:pt x="67" y="17"/>
                    <a:pt x="67" y="17"/>
                  </a:cubicBezTo>
                  <a:cubicBezTo>
                    <a:pt x="68" y="19"/>
                    <a:pt x="68" y="19"/>
                    <a:pt x="68" y="20"/>
                  </a:cubicBezTo>
                  <a:cubicBezTo>
                    <a:pt x="69" y="20"/>
                    <a:pt x="69" y="20"/>
                    <a:pt x="69" y="21"/>
                  </a:cubicBezTo>
                  <a:cubicBezTo>
                    <a:pt x="70" y="21"/>
                    <a:pt x="70" y="21"/>
                    <a:pt x="71" y="22"/>
                  </a:cubicBezTo>
                  <a:cubicBezTo>
                    <a:pt x="73" y="24"/>
                    <a:pt x="78" y="27"/>
                    <a:pt x="84" y="30"/>
                  </a:cubicBezTo>
                  <a:cubicBezTo>
                    <a:pt x="100" y="41"/>
                    <a:pt x="125" y="55"/>
                    <a:pt x="125" y="55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5" y="48"/>
                    <a:pt x="125" y="49"/>
                    <a:pt x="124" y="50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48"/>
                    <a:pt x="126" y="48"/>
                    <a:pt x="126" y="48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48"/>
                    <a:pt x="126" y="48"/>
                    <a:pt x="125" y="47"/>
                  </a:cubicBezTo>
                  <a:cubicBezTo>
                    <a:pt x="121" y="46"/>
                    <a:pt x="113" y="42"/>
                    <a:pt x="104" y="37"/>
                  </a:cubicBezTo>
                  <a:cubicBezTo>
                    <a:pt x="89" y="30"/>
                    <a:pt x="71" y="21"/>
                    <a:pt x="56" y="14"/>
                  </a:cubicBezTo>
                  <a:cubicBezTo>
                    <a:pt x="48" y="10"/>
                    <a:pt x="42" y="7"/>
                    <a:pt x="37" y="4"/>
                  </a:cubicBezTo>
                  <a:cubicBezTo>
                    <a:pt x="35" y="3"/>
                    <a:pt x="33" y="2"/>
                    <a:pt x="32" y="1"/>
                  </a:cubicBezTo>
                  <a:cubicBezTo>
                    <a:pt x="31" y="1"/>
                    <a:pt x="30" y="1"/>
                    <a:pt x="30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1"/>
                    <a:pt x="25" y="1"/>
                    <a:pt x="24" y="2"/>
                  </a:cubicBezTo>
                  <a:cubicBezTo>
                    <a:pt x="23" y="4"/>
                    <a:pt x="24" y="6"/>
                    <a:pt x="25" y="8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100" y="48"/>
                    <a:pt x="99" y="48"/>
                    <a:pt x="99" y="49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7"/>
                    <a:pt x="101" y="47"/>
                    <a:pt x="100" y="47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7"/>
                    <a:pt x="101" y="47"/>
                    <a:pt x="101" y="46"/>
                  </a:cubicBezTo>
                  <a:cubicBezTo>
                    <a:pt x="97" y="45"/>
                    <a:pt x="90" y="43"/>
                    <a:pt x="82" y="40"/>
                  </a:cubicBezTo>
                  <a:cubicBezTo>
                    <a:pt x="69" y="35"/>
                    <a:pt x="53" y="28"/>
                    <a:pt x="40" y="23"/>
                  </a:cubicBezTo>
                  <a:cubicBezTo>
                    <a:pt x="34" y="20"/>
                    <a:pt x="28" y="18"/>
                    <a:pt x="24" y="16"/>
                  </a:cubicBezTo>
                  <a:cubicBezTo>
                    <a:pt x="20" y="15"/>
                    <a:pt x="18" y="14"/>
                    <a:pt x="18" y="14"/>
                  </a:cubicBezTo>
                  <a:cubicBezTo>
                    <a:pt x="16" y="13"/>
                    <a:pt x="13" y="14"/>
                    <a:pt x="12" y="16"/>
                  </a:cubicBezTo>
                  <a:cubicBezTo>
                    <a:pt x="12" y="17"/>
                    <a:pt x="12" y="20"/>
                    <a:pt x="14" y="21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55" y="42"/>
                    <a:pt x="39" y="37"/>
                  </a:cubicBezTo>
                  <a:cubicBezTo>
                    <a:pt x="31" y="34"/>
                    <a:pt x="24" y="32"/>
                    <a:pt x="17" y="30"/>
                  </a:cubicBezTo>
                  <a:cubicBezTo>
                    <a:pt x="14" y="29"/>
                    <a:pt x="12" y="28"/>
                    <a:pt x="10" y="28"/>
                  </a:cubicBezTo>
                  <a:cubicBezTo>
                    <a:pt x="9" y="27"/>
                    <a:pt x="8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5" y="27"/>
                  </a:cubicBezTo>
                  <a:cubicBezTo>
                    <a:pt x="5" y="27"/>
                    <a:pt x="5" y="27"/>
                    <a:pt x="4" y="27"/>
                  </a:cubicBezTo>
                  <a:cubicBezTo>
                    <a:pt x="4" y="27"/>
                    <a:pt x="4" y="27"/>
                    <a:pt x="3" y="27"/>
                  </a:cubicBezTo>
                  <a:cubicBezTo>
                    <a:pt x="3" y="28"/>
                    <a:pt x="2" y="28"/>
                    <a:pt x="2" y="29"/>
                  </a:cubicBezTo>
                  <a:cubicBezTo>
                    <a:pt x="1" y="29"/>
                    <a:pt x="1" y="30"/>
                    <a:pt x="1" y="31"/>
                  </a:cubicBezTo>
                  <a:cubicBezTo>
                    <a:pt x="1" y="32"/>
                    <a:pt x="2" y="33"/>
                    <a:pt x="2" y="33"/>
                  </a:cubicBezTo>
                  <a:cubicBezTo>
                    <a:pt x="2" y="34"/>
                    <a:pt x="2" y="34"/>
                    <a:pt x="3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5"/>
                    <a:pt x="4" y="35"/>
                    <a:pt x="6" y="36"/>
                  </a:cubicBezTo>
                  <a:cubicBezTo>
                    <a:pt x="9" y="38"/>
                    <a:pt x="16" y="43"/>
                    <a:pt x="23" y="46"/>
                  </a:cubicBezTo>
                  <a:cubicBezTo>
                    <a:pt x="26" y="48"/>
                    <a:pt x="28" y="50"/>
                    <a:pt x="31" y="51"/>
                  </a:cubicBezTo>
                  <a:cubicBezTo>
                    <a:pt x="32" y="52"/>
                    <a:pt x="32" y="52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51"/>
                    <a:pt x="32" y="52"/>
                    <a:pt x="32" y="52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3" y="44"/>
                    <a:pt x="2" y="45"/>
                    <a:pt x="1" y="47"/>
                  </a:cubicBezTo>
                  <a:cubicBezTo>
                    <a:pt x="0" y="48"/>
                    <a:pt x="1" y="50"/>
                    <a:pt x="3" y="5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9" y="55"/>
                    <a:pt x="11" y="55"/>
                    <a:pt x="13" y="53"/>
                  </a:cubicBezTo>
                  <a:cubicBezTo>
                    <a:pt x="14" y="51"/>
                    <a:pt x="13" y="48"/>
                    <a:pt x="11" y="4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163"/>
            <p:cNvSpPr/>
            <p:nvPr/>
          </p:nvSpPr>
          <p:spPr bwMode="auto">
            <a:xfrm>
              <a:off x="5243649" y="2341673"/>
              <a:ext cx="163513" cy="295275"/>
            </a:xfrm>
            <a:custGeom>
              <a:avLst/>
              <a:gdLst>
                <a:gd name="T0" fmla="*/ 10 w 104"/>
                <a:gd name="T1" fmla="*/ 179 h 187"/>
                <a:gd name="T2" fmla="*/ 10 w 104"/>
                <a:gd name="T3" fmla="*/ 163 h 187"/>
                <a:gd name="T4" fmla="*/ 6 w 104"/>
                <a:gd name="T5" fmla="*/ 162 h 187"/>
                <a:gd name="T6" fmla="*/ 6 w 104"/>
                <a:gd name="T7" fmla="*/ 162 h 187"/>
                <a:gd name="T8" fmla="*/ 7 w 104"/>
                <a:gd name="T9" fmla="*/ 158 h 187"/>
                <a:gd name="T10" fmla="*/ 11 w 104"/>
                <a:gd name="T11" fmla="*/ 151 h 187"/>
                <a:gd name="T12" fmla="*/ 29 w 104"/>
                <a:gd name="T13" fmla="*/ 143 h 187"/>
                <a:gd name="T14" fmla="*/ 24 w 104"/>
                <a:gd name="T15" fmla="*/ 139 h 187"/>
                <a:gd name="T16" fmla="*/ 24 w 104"/>
                <a:gd name="T17" fmla="*/ 139 h 187"/>
                <a:gd name="T18" fmla="*/ 33 w 104"/>
                <a:gd name="T19" fmla="*/ 121 h 187"/>
                <a:gd name="T20" fmla="*/ 34 w 104"/>
                <a:gd name="T21" fmla="*/ 127 h 187"/>
                <a:gd name="T22" fmla="*/ 33 w 104"/>
                <a:gd name="T23" fmla="*/ 128 h 187"/>
                <a:gd name="T24" fmla="*/ 32 w 104"/>
                <a:gd name="T25" fmla="*/ 126 h 187"/>
                <a:gd name="T26" fmla="*/ 46 w 104"/>
                <a:gd name="T27" fmla="*/ 121 h 187"/>
                <a:gd name="T28" fmla="*/ 43 w 104"/>
                <a:gd name="T29" fmla="*/ 118 h 187"/>
                <a:gd name="T30" fmla="*/ 42 w 104"/>
                <a:gd name="T31" fmla="*/ 117 h 187"/>
                <a:gd name="T32" fmla="*/ 51 w 104"/>
                <a:gd name="T33" fmla="*/ 107 h 187"/>
                <a:gd name="T34" fmla="*/ 48 w 104"/>
                <a:gd name="T35" fmla="*/ 106 h 187"/>
                <a:gd name="T36" fmla="*/ 45 w 104"/>
                <a:gd name="T37" fmla="*/ 103 h 187"/>
                <a:gd name="T38" fmla="*/ 48 w 104"/>
                <a:gd name="T39" fmla="*/ 106 h 187"/>
                <a:gd name="T40" fmla="*/ 62 w 104"/>
                <a:gd name="T41" fmla="*/ 95 h 187"/>
                <a:gd name="T42" fmla="*/ 69 w 104"/>
                <a:gd name="T43" fmla="*/ 83 h 187"/>
                <a:gd name="T44" fmla="*/ 77 w 104"/>
                <a:gd name="T45" fmla="*/ 68 h 187"/>
                <a:gd name="T46" fmla="*/ 86 w 104"/>
                <a:gd name="T47" fmla="*/ 59 h 187"/>
                <a:gd name="T48" fmla="*/ 91 w 104"/>
                <a:gd name="T49" fmla="*/ 55 h 187"/>
                <a:gd name="T50" fmla="*/ 100 w 104"/>
                <a:gd name="T51" fmla="*/ 42 h 187"/>
                <a:gd name="T52" fmla="*/ 101 w 104"/>
                <a:gd name="T53" fmla="*/ 25 h 187"/>
                <a:gd name="T54" fmla="*/ 104 w 104"/>
                <a:gd name="T55" fmla="*/ 26 h 187"/>
                <a:gd name="T56" fmla="*/ 103 w 104"/>
                <a:gd name="T57" fmla="*/ 27 h 187"/>
                <a:gd name="T58" fmla="*/ 101 w 104"/>
                <a:gd name="T59" fmla="*/ 8 h 187"/>
                <a:gd name="T60" fmla="*/ 98 w 104"/>
                <a:gd name="T61" fmla="*/ 7 h 187"/>
                <a:gd name="T62" fmla="*/ 101 w 104"/>
                <a:gd name="T63" fmla="*/ 8 h 187"/>
                <a:gd name="T64" fmla="*/ 92 w 104"/>
                <a:gd name="T65" fmla="*/ 8 h 187"/>
                <a:gd name="T66" fmla="*/ 94 w 104"/>
                <a:gd name="T67" fmla="*/ 17 h 187"/>
                <a:gd name="T68" fmla="*/ 96 w 104"/>
                <a:gd name="T69" fmla="*/ 24 h 187"/>
                <a:gd name="T70" fmla="*/ 93 w 104"/>
                <a:gd name="T71" fmla="*/ 40 h 187"/>
                <a:gd name="T72" fmla="*/ 96 w 104"/>
                <a:gd name="T73" fmla="*/ 41 h 187"/>
                <a:gd name="T74" fmla="*/ 94 w 104"/>
                <a:gd name="T75" fmla="*/ 44 h 187"/>
                <a:gd name="T76" fmla="*/ 88 w 104"/>
                <a:gd name="T77" fmla="*/ 56 h 187"/>
                <a:gd name="T78" fmla="*/ 83 w 104"/>
                <a:gd name="T79" fmla="*/ 61 h 187"/>
                <a:gd name="T80" fmla="*/ 60 w 104"/>
                <a:gd name="T81" fmla="*/ 79 h 187"/>
                <a:gd name="T82" fmla="*/ 53 w 104"/>
                <a:gd name="T83" fmla="*/ 93 h 187"/>
                <a:gd name="T84" fmla="*/ 55 w 104"/>
                <a:gd name="T85" fmla="*/ 91 h 187"/>
                <a:gd name="T86" fmla="*/ 56 w 104"/>
                <a:gd name="T87" fmla="*/ 90 h 187"/>
                <a:gd name="T88" fmla="*/ 42 w 104"/>
                <a:gd name="T89" fmla="*/ 100 h 187"/>
                <a:gd name="T90" fmla="*/ 46 w 104"/>
                <a:gd name="T91" fmla="*/ 108 h 187"/>
                <a:gd name="T92" fmla="*/ 44 w 104"/>
                <a:gd name="T93" fmla="*/ 102 h 187"/>
                <a:gd name="T94" fmla="*/ 38 w 104"/>
                <a:gd name="T95" fmla="*/ 119 h 187"/>
                <a:gd name="T96" fmla="*/ 43 w 104"/>
                <a:gd name="T97" fmla="*/ 118 h 187"/>
                <a:gd name="T98" fmla="*/ 41 w 104"/>
                <a:gd name="T99" fmla="*/ 115 h 187"/>
                <a:gd name="T100" fmla="*/ 30 w 104"/>
                <a:gd name="T101" fmla="*/ 120 h 187"/>
                <a:gd name="T102" fmla="*/ 27 w 104"/>
                <a:gd name="T103" fmla="*/ 122 h 187"/>
                <a:gd name="T104" fmla="*/ 19 w 104"/>
                <a:gd name="T105" fmla="*/ 133 h 187"/>
                <a:gd name="T106" fmla="*/ 23 w 104"/>
                <a:gd name="T107" fmla="*/ 138 h 187"/>
                <a:gd name="T108" fmla="*/ 24 w 104"/>
                <a:gd name="T109" fmla="*/ 137 h 187"/>
                <a:gd name="T110" fmla="*/ 6 w 104"/>
                <a:gd name="T111" fmla="*/ 151 h 187"/>
                <a:gd name="T112" fmla="*/ 2 w 104"/>
                <a:gd name="T113" fmla="*/ 165 h 187"/>
                <a:gd name="T114" fmla="*/ 2 w 104"/>
                <a:gd name="T115" fmla="*/ 163 h 187"/>
                <a:gd name="T116" fmla="*/ 2 w 104"/>
                <a:gd name="T117" fmla="*/ 180 h 187"/>
                <a:gd name="T118" fmla="*/ 2 w 104"/>
                <a:gd name="T119" fmla="*/ 179 h 187"/>
                <a:gd name="T120" fmla="*/ 7 w 104"/>
                <a:gd name="T121" fmla="*/ 18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" h="187">
                  <a:moveTo>
                    <a:pt x="11" y="179"/>
                  </a:moveTo>
                  <a:cubicBezTo>
                    <a:pt x="8" y="177"/>
                    <a:pt x="8" y="177"/>
                    <a:pt x="8" y="177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10" y="182"/>
                    <a:pt x="10" y="182"/>
                    <a:pt x="10" y="181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0" y="180"/>
                    <a:pt x="10" y="180"/>
                    <a:pt x="10" y="179"/>
                  </a:cubicBezTo>
                  <a:cubicBezTo>
                    <a:pt x="10" y="177"/>
                    <a:pt x="10" y="173"/>
                    <a:pt x="10" y="169"/>
                  </a:cubicBezTo>
                  <a:cubicBezTo>
                    <a:pt x="10" y="167"/>
                    <a:pt x="10" y="166"/>
                    <a:pt x="10" y="164"/>
                  </a:cubicBezTo>
                  <a:cubicBezTo>
                    <a:pt x="10" y="164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4"/>
                    <a:pt x="10" y="164"/>
                    <a:pt x="10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4"/>
                    <a:pt x="10" y="163"/>
                    <a:pt x="10" y="162"/>
                  </a:cubicBezTo>
                  <a:cubicBezTo>
                    <a:pt x="10" y="161"/>
                    <a:pt x="9" y="160"/>
                    <a:pt x="8" y="159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5"/>
                    <a:pt x="18" y="154"/>
                    <a:pt x="18" y="153"/>
                  </a:cubicBezTo>
                  <a:cubicBezTo>
                    <a:pt x="18" y="151"/>
                    <a:pt x="18" y="150"/>
                    <a:pt x="16" y="149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13" y="154"/>
                    <a:pt x="13" y="154"/>
                    <a:pt x="13" y="154"/>
                  </a:cubicBezTo>
                  <a:cubicBezTo>
                    <a:pt x="13" y="154"/>
                    <a:pt x="17" y="151"/>
                    <a:pt x="21" y="149"/>
                  </a:cubicBezTo>
                  <a:cubicBezTo>
                    <a:pt x="22" y="148"/>
                    <a:pt x="24" y="146"/>
                    <a:pt x="26" y="145"/>
                  </a:cubicBezTo>
                  <a:cubicBezTo>
                    <a:pt x="27" y="145"/>
                    <a:pt x="27" y="144"/>
                    <a:pt x="28" y="144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29" y="143"/>
                    <a:pt x="29" y="143"/>
                    <a:pt x="30" y="142"/>
                  </a:cubicBezTo>
                  <a:cubicBezTo>
                    <a:pt x="31" y="140"/>
                    <a:pt x="30" y="138"/>
                    <a:pt x="28" y="137"/>
                  </a:cubicBezTo>
                  <a:cubicBezTo>
                    <a:pt x="23" y="133"/>
                    <a:pt x="23" y="133"/>
                    <a:pt x="23" y="133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4" y="139"/>
                    <a:pt x="25" y="139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4" y="139"/>
                    <a:pt x="25" y="138"/>
                    <a:pt x="26" y="137"/>
                  </a:cubicBezTo>
                  <a:cubicBezTo>
                    <a:pt x="28" y="136"/>
                    <a:pt x="30" y="133"/>
                    <a:pt x="32" y="131"/>
                  </a:cubicBezTo>
                  <a:cubicBezTo>
                    <a:pt x="34" y="130"/>
                    <a:pt x="35" y="128"/>
                    <a:pt x="35" y="128"/>
                  </a:cubicBezTo>
                  <a:cubicBezTo>
                    <a:pt x="36" y="127"/>
                    <a:pt x="36" y="126"/>
                    <a:pt x="36" y="125"/>
                  </a:cubicBezTo>
                  <a:cubicBezTo>
                    <a:pt x="36" y="124"/>
                    <a:pt x="35" y="123"/>
                    <a:pt x="34" y="122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2" y="126"/>
                    <a:pt x="32" y="126"/>
                    <a:pt x="32" y="126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2" y="126"/>
                    <a:pt x="32" y="126"/>
                    <a:pt x="32" y="126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4" y="127"/>
                    <a:pt x="35" y="127"/>
                  </a:cubicBezTo>
                  <a:cubicBezTo>
                    <a:pt x="37" y="126"/>
                    <a:pt x="39" y="124"/>
                    <a:pt x="41" y="123"/>
                  </a:cubicBezTo>
                  <a:cubicBezTo>
                    <a:pt x="42" y="123"/>
                    <a:pt x="43" y="122"/>
                    <a:pt x="44" y="122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6" y="121"/>
                    <a:pt x="46" y="121"/>
                    <a:pt x="46" y="121"/>
                  </a:cubicBezTo>
                  <a:cubicBezTo>
                    <a:pt x="46" y="121"/>
                    <a:pt x="46" y="120"/>
                    <a:pt x="46" y="120"/>
                  </a:cubicBezTo>
                  <a:cubicBezTo>
                    <a:pt x="48" y="118"/>
                    <a:pt x="47" y="115"/>
                    <a:pt x="45" y="114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3" y="118"/>
                    <a:pt x="44" y="117"/>
                    <a:pt x="45" y="116"/>
                  </a:cubicBezTo>
                  <a:cubicBezTo>
                    <a:pt x="46" y="114"/>
                    <a:pt x="47" y="112"/>
                    <a:pt x="49" y="110"/>
                  </a:cubicBezTo>
                  <a:cubicBezTo>
                    <a:pt x="49" y="110"/>
                    <a:pt x="50" y="109"/>
                    <a:pt x="50" y="108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2" y="105"/>
                    <a:pt x="52" y="103"/>
                    <a:pt x="50" y="101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6"/>
                    <a:pt x="48" y="106"/>
                    <a:pt x="48" y="106"/>
                  </a:cubicBezTo>
                  <a:cubicBezTo>
                    <a:pt x="49" y="105"/>
                    <a:pt x="52" y="102"/>
                    <a:pt x="55" y="100"/>
                  </a:cubicBezTo>
                  <a:cubicBezTo>
                    <a:pt x="57" y="99"/>
                    <a:pt x="58" y="98"/>
                    <a:pt x="59" y="98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1" y="96"/>
                    <a:pt x="62" y="96"/>
                    <a:pt x="62" y="95"/>
                  </a:cubicBezTo>
                  <a:cubicBezTo>
                    <a:pt x="62" y="94"/>
                    <a:pt x="63" y="93"/>
                    <a:pt x="62" y="92"/>
                  </a:cubicBezTo>
                  <a:cubicBezTo>
                    <a:pt x="62" y="91"/>
                    <a:pt x="61" y="90"/>
                    <a:pt x="60" y="90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8" y="87"/>
                    <a:pt x="68" y="87"/>
                    <a:pt x="68" y="87"/>
                  </a:cubicBezTo>
                  <a:cubicBezTo>
                    <a:pt x="69" y="86"/>
                    <a:pt x="69" y="85"/>
                    <a:pt x="69" y="83"/>
                  </a:cubicBezTo>
                  <a:cubicBezTo>
                    <a:pt x="69" y="82"/>
                    <a:pt x="68" y="81"/>
                    <a:pt x="67" y="80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9" y="74"/>
                    <a:pt x="79" y="73"/>
                    <a:pt x="79" y="72"/>
                  </a:cubicBezTo>
                  <a:cubicBezTo>
                    <a:pt x="79" y="70"/>
                    <a:pt x="78" y="69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9" y="66"/>
                    <a:pt x="89" y="65"/>
                    <a:pt x="89" y="64"/>
                  </a:cubicBezTo>
                  <a:cubicBezTo>
                    <a:pt x="89" y="62"/>
                    <a:pt x="89" y="61"/>
                    <a:pt x="87" y="61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4" y="53"/>
                    <a:pt x="94" y="50"/>
                    <a:pt x="92" y="49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91" y="55"/>
                    <a:pt x="91" y="55"/>
                    <a:pt x="91" y="55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4"/>
                    <a:pt x="103" y="43"/>
                    <a:pt x="103" y="42"/>
                  </a:cubicBezTo>
                  <a:cubicBezTo>
                    <a:pt x="103" y="41"/>
                    <a:pt x="102" y="40"/>
                    <a:pt x="101" y="39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100" y="43"/>
                    <a:pt x="100" y="42"/>
                    <a:pt x="100" y="42"/>
                  </a:cubicBezTo>
                  <a:cubicBezTo>
                    <a:pt x="100" y="42"/>
                    <a:pt x="100" y="42"/>
                    <a:pt x="100" y="41"/>
                  </a:cubicBezTo>
                  <a:cubicBezTo>
                    <a:pt x="101" y="41"/>
                    <a:pt x="101" y="39"/>
                    <a:pt x="101" y="38"/>
                  </a:cubicBezTo>
                  <a:cubicBezTo>
                    <a:pt x="102" y="35"/>
                    <a:pt x="102" y="32"/>
                    <a:pt x="103" y="30"/>
                  </a:cubicBezTo>
                  <a:cubicBezTo>
                    <a:pt x="103" y="29"/>
                    <a:pt x="103" y="28"/>
                    <a:pt x="103" y="27"/>
                  </a:cubicBezTo>
                  <a:cubicBezTo>
                    <a:pt x="103" y="26"/>
                    <a:pt x="104" y="26"/>
                    <a:pt x="104" y="26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3" y="26"/>
                    <a:pt x="103" y="26"/>
                    <a:pt x="104" y="2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4" y="25"/>
                    <a:pt x="104" y="22"/>
                    <a:pt x="102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0"/>
                    <a:pt x="102" y="17"/>
                  </a:cubicBezTo>
                  <a:cubicBezTo>
                    <a:pt x="101" y="13"/>
                    <a:pt x="101" y="9"/>
                    <a:pt x="101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9"/>
                    <a:pt x="101" y="8"/>
                    <a:pt x="101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9"/>
                    <a:pt x="101" y="7"/>
                    <a:pt x="101" y="6"/>
                  </a:cubicBezTo>
                  <a:cubicBezTo>
                    <a:pt x="101" y="5"/>
                    <a:pt x="100" y="4"/>
                    <a:pt x="99" y="4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4" y="0"/>
                    <a:pt x="91" y="1"/>
                    <a:pt x="90" y="3"/>
                  </a:cubicBezTo>
                  <a:cubicBezTo>
                    <a:pt x="89" y="5"/>
                    <a:pt x="90" y="7"/>
                    <a:pt x="92" y="8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8"/>
                    <a:pt x="93" y="8"/>
                  </a:cubicBezTo>
                  <a:cubicBezTo>
                    <a:pt x="93" y="10"/>
                    <a:pt x="93" y="13"/>
                    <a:pt x="94" y="17"/>
                  </a:cubicBezTo>
                  <a:cubicBezTo>
                    <a:pt x="94" y="21"/>
                    <a:pt x="94" y="24"/>
                    <a:pt x="94" y="24"/>
                  </a:cubicBezTo>
                  <a:cubicBezTo>
                    <a:pt x="94" y="25"/>
                    <a:pt x="95" y="26"/>
                    <a:pt x="96" y="27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5"/>
                  </a:cubicBezTo>
                  <a:cubicBezTo>
                    <a:pt x="95" y="27"/>
                    <a:pt x="94" y="30"/>
                    <a:pt x="94" y="34"/>
                  </a:cubicBezTo>
                  <a:cubicBezTo>
                    <a:pt x="93" y="35"/>
                    <a:pt x="93" y="37"/>
                    <a:pt x="93" y="38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2" y="41"/>
                    <a:pt x="92" y="43"/>
                    <a:pt x="94" y="44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5" y="50"/>
                    <a:pt x="84" y="51"/>
                    <a:pt x="84" y="52"/>
                  </a:cubicBezTo>
                  <a:cubicBezTo>
                    <a:pt x="85" y="53"/>
                    <a:pt x="85" y="55"/>
                    <a:pt x="86" y="55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79" y="63"/>
                    <a:pt x="80" y="65"/>
                    <a:pt x="81" y="66"/>
                  </a:cubicBezTo>
                  <a:cubicBezTo>
                    <a:pt x="83" y="67"/>
                    <a:pt x="83" y="67"/>
                    <a:pt x="83" y="67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1" y="70"/>
                    <a:pt x="71" y="72"/>
                  </a:cubicBezTo>
                  <a:cubicBezTo>
                    <a:pt x="71" y="73"/>
                    <a:pt x="71" y="74"/>
                    <a:pt x="72" y="75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8" y="80"/>
                    <a:pt x="58" y="81"/>
                    <a:pt x="58" y="82"/>
                  </a:cubicBezTo>
                  <a:cubicBezTo>
                    <a:pt x="58" y="84"/>
                    <a:pt x="59" y="85"/>
                    <a:pt x="60" y="85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3" y="90"/>
                    <a:pt x="53" y="92"/>
                    <a:pt x="53" y="93"/>
                  </a:cubicBezTo>
                  <a:cubicBezTo>
                    <a:pt x="53" y="94"/>
                    <a:pt x="54" y="95"/>
                    <a:pt x="55" y="96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5" y="90"/>
                    <a:pt x="55" y="91"/>
                    <a:pt x="55" y="91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5" y="90"/>
                    <a:pt x="55" y="91"/>
                  </a:cubicBezTo>
                  <a:cubicBezTo>
                    <a:pt x="53" y="92"/>
                    <a:pt x="50" y="94"/>
                    <a:pt x="48" y="96"/>
                  </a:cubicBezTo>
                  <a:cubicBezTo>
                    <a:pt x="46" y="97"/>
                    <a:pt x="45" y="98"/>
                    <a:pt x="44" y="98"/>
                  </a:cubicBezTo>
                  <a:cubicBezTo>
                    <a:pt x="44" y="99"/>
                    <a:pt x="43" y="99"/>
                    <a:pt x="43" y="99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1" y="101"/>
                  </a:cubicBezTo>
                  <a:cubicBezTo>
                    <a:pt x="41" y="102"/>
                    <a:pt x="41" y="103"/>
                    <a:pt x="41" y="104"/>
                  </a:cubicBezTo>
                  <a:cubicBezTo>
                    <a:pt x="41" y="105"/>
                    <a:pt x="42" y="106"/>
                    <a:pt x="43" y="106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3"/>
                    <a:pt x="44" y="103"/>
                    <a:pt x="43" y="104"/>
                  </a:cubicBezTo>
                  <a:cubicBezTo>
                    <a:pt x="42" y="106"/>
                    <a:pt x="40" y="108"/>
                    <a:pt x="39" y="110"/>
                  </a:cubicBezTo>
                  <a:cubicBezTo>
                    <a:pt x="38" y="111"/>
                    <a:pt x="38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5" y="115"/>
                    <a:pt x="36" y="118"/>
                    <a:pt x="38" y="119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4"/>
                    <a:pt x="40" y="115"/>
                    <a:pt x="40" y="115"/>
                  </a:cubicBezTo>
                  <a:cubicBezTo>
                    <a:pt x="38" y="116"/>
                    <a:pt x="36" y="117"/>
                    <a:pt x="33" y="119"/>
                  </a:cubicBezTo>
                  <a:cubicBezTo>
                    <a:pt x="32" y="119"/>
                    <a:pt x="31" y="120"/>
                    <a:pt x="30" y="120"/>
                  </a:cubicBezTo>
                  <a:cubicBezTo>
                    <a:pt x="30" y="120"/>
                    <a:pt x="30" y="121"/>
                    <a:pt x="29" y="121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28" y="121"/>
                    <a:pt x="28" y="121"/>
                    <a:pt x="28" y="121"/>
                  </a:cubicBezTo>
                  <a:cubicBezTo>
                    <a:pt x="28" y="122"/>
                    <a:pt x="28" y="122"/>
                    <a:pt x="27" y="122"/>
                  </a:cubicBezTo>
                  <a:cubicBezTo>
                    <a:pt x="26" y="124"/>
                    <a:pt x="27" y="127"/>
                    <a:pt x="29" y="128"/>
                  </a:cubicBezTo>
                  <a:cubicBezTo>
                    <a:pt x="30" y="129"/>
                    <a:pt x="30" y="129"/>
                    <a:pt x="30" y="129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7" y="125"/>
                    <a:pt x="24" y="128"/>
                  </a:cubicBezTo>
                  <a:cubicBezTo>
                    <a:pt x="22" y="130"/>
                    <a:pt x="21" y="131"/>
                    <a:pt x="20" y="132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4"/>
                    <a:pt x="18" y="134"/>
                    <a:pt x="18" y="135"/>
                  </a:cubicBezTo>
                  <a:cubicBezTo>
                    <a:pt x="16" y="137"/>
                    <a:pt x="17" y="139"/>
                    <a:pt x="19" y="140"/>
                  </a:cubicBezTo>
                  <a:cubicBezTo>
                    <a:pt x="24" y="143"/>
                    <a:pt x="24" y="143"/>
                    <a:pt x="24" y="143"/>
                  </a:cubicBezTo>
                  <a:cubicBezTo>
                    <a:pt x="26" y="140"/>
                    <a:pt x="26" y="140"/>
                    <a:pt x="26" y="140"/>
                  </a:cubicBezTo>
                  <a:cubicBezTo>
                    <a:pt x="23" y="138"/>
                    <a:pt x="23" y="138"/>
                    <a:pt x="23" y="138"/>
                  </a:cubicBezTo>
                  <a:cubicBezTo>
                    <a:pt x="26" y="140"/>
                    <a:pt x="26" y="140"/>
                    <a:pt x="26" y="140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3" y="137"/>
                    <a:pt x="23" y="137"/>
                    <a:pt x="23" y="138"/>
                  </a:cubicBezTo>
                  <a:cubicBezTo>
                    <a:pt x="26" y="140"/>
                    <a:pt x="26" y="140"/>
                    <a:pt x="26" y="140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4" y="137"/>
                    <a:pt x="24" y="137"/>
                    <a:pt x="24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4" y="137"/>
                    <a:pt x="24" y="137"/>
                    <a:pt x="24" y="137"/>
                  </a:cubicBezTo>
                  <a:cubicBezTo>
                    <a:pt x="24" y="137"/>
                    <a:pt x="23" y="137"/>
                    <a:pt x="23" y="138"/>
                  </a:cubicBezTo>
                  <a:cubicBezTo>
                    <a:pt x="21" y="139"/>
                    <a:pt x="17" y="141"/>
                    <a:pt x="14" y="143"/>
                  </a:cubicBezTo>
                  <a:cubicBezTo>
                    <a:pt x="11" y="145"/>
                    <a:pt x="8" y="147"/>
                    <a:pt x="8" y="147"/>
                  </a:cubicBezTo>
                  <a:cubicBezTo>
                    <a:pt x="7" y="148"/>
                    <a:pt x="6" y="149"/>
                    <a:pt x="6" y="151"/>
                  </a:cubicBezTo>
                  <a:cubicBezTo>
                    <a:pt x="6" y="152"/>
                    <a:pt x="7" y="153"/>
                    <a:pt x="8" y="154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1" y="159"/>
                    <a:pt x="0" y="160"/>
                    <a:pt x="0" y="162"/>
                  </a:cubicBezTo>
                  <a:cubicBezTo>
                    <a:pt x="0" y="163"/>
                    <a:pt x="1" y="164"/>
                    <a:pt x="2" y="165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3" y="161"/>
                    <a:pt x="3" y="161"/>
                    <a:pt x="2" y="161"/>
                  </a:cubicBezTo>
                  <a:cubicBezTo>
                    <a:pt x="2" y="161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164"/>
                    <a:pt x="2" y="168"/>
                    <a:pt x="2" y="172"/>
                  </a:cubicBezTo>
                  <a:cubicBezTo>
                    <a:pt x="2" y="174"/>
                    <a:pt x="2" y="176"/>
                    <a:pt x="2" y="178"/>
                  </a:cubicBezTo>
                  <a:cubicBezTo>
                    <a:pt x="2" y="178"/>
                    <a:pt x="2" y="179"/>
                    <a:pt x="2" y="17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3" y="178"/>
                    <a:pt x="3" y="178"/>
                    <a:pt x="3" y="178"/>
                  </a:cubicBezTo>
                  <a:cubicBezTo>
                    <a:pt x="2" y="179"/>
                    <a:pt x="2" y="179"/>
                    <a:pt x="2" y="179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3" y="178"/>
                    <a:pt x="3" y="178"/>
                    <a:pt x="3" y="178"/>
                  </a:cubicBezTo>
                  <a:cubicBezTo>
                    <a:pt x="1" y="180"/>
                    <a:pt x="2" y="183"/>
                    <a:pt x="4" y="184"/>
                  </a:cubicBezTo>
                  <a:cubicBezTo>
                    <a:pt x="7" y="186"/>
                    <a:pt x="7" y="186"/>
                    <a:pt x="7" y="186"/>
                  </a:cubicBezTo>
                  <a:cubicBezTo>
                    <a:pt x="9" y="187"/>
                    <a:pt x="11" y="186"/>
                    <a:pt x="12" y="184"/>
                  </a:cubicBezTo>
                  <a:cubicBezTo>
                    <a:pt x="14" y="182"/>
                    <a:pt x="13" y="180"/>
                    <a:pt x="11" y="17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164"/>
            <p:cNvSpPr/>
            <p:nvPr/>
          </p:nvSpPr>
          <p:spPr bwMode="auto">
            <a:xfrm>
              <a:off x="5242062" y="2322623"/>
              <a:ext cx="131763" cy="79375"/>
            </a:xfrm>
            <a:custGeom>
              <a:avLst/>
              <a:gdLst>
                <a:gd name="T0" fmla="*/ 7 w 84"/>
                <a:gd name="T1" fmla="*/ 37 h 51"/>
                <a:gd name="T2" fmla="*/ 4 w 84"/>
                <a:gd name="T3" fmla="*/ 45 h 51"/>
                <a:gd name="T4" fmla="*/ 33 w 84"/>
                <a:gd name="T5" fmla="*/ 50 h 51"/>
                <a:gd name="T6" fmla="*/ 39 w 84"/>
                <a:gd name="T7" fmla="*/ 50 h 51"/>
                <a:gd name="T8" fmla="*/ 41 w 84"/>
                <a:gd name="T9" fmla="*/ 51 h 51"/>
                <a:gd name="T10" fmla="*/ 43 w 84"/>
                <a:gd name="T11" fmla="*/ 49 h 51"/>
                <a:gd name="T12" fmla="*/ 42 w 84"/>
                <a:gd name="T13" fmla="*/ 43 h 51"/>
                <a:gd name="T14" fmla="*/ 46 w 84"/>
                <a:gd name="T15" fmla="*/ 38 h 51"/>
                <a:gd name="T16" fmla="*/ 46 w 84"/>
                <a:gd name="T17" fmla="*/ 32 h 51"/>
                <a:gd name="T18" fmla="*/ 42 w 84"/>
                <a:gd name="T19" fmla="*/ 34 h 51"/>
                <a:gd name="T20" fmla="*/ 51 w 84"/>
                <a:gd name="T21" fmla="*/ 19 h 51"/>
                <a:gd name="T22" fmla="*/ 45 w 84"/>
                <a:gd name="T23" fmla="*/ 12 h 51"/>
                <a:gd name="T24" fmla="*/ 45 w 84"/>
                <a:gd name="T25" fmla="*/ 19 h 51"/>
                <a:gd name="T26" fmla="*/ 55 w 84"/>
                <a:gd name="T27" fmla="*/ 8 h 51"/>
                <a:gd name="T28" fmla="*/ 51 w 84"/>
                <a:gd name="T29" fmla="*/ 3 h 51"/>
                <a:gd name="T30" fmla="*/ 48 w 84"/>
                <a:gd name="T31" fmla="*/ 11 h 51"/>
                <a:gd name="T32" fmla="*/ 84 w 84"/>
                <a:gd name="T33" fmla="*/ 10 h 51"/>
                <a:gd name="T34" fmla="*/ 75 w 84"/>
                <a:gd name="T35" fmla="*/ 1 h 51"/>
                <a:gd name="T36" fmla="*/ 71 w 84"/>
                <a:gd name="T37" fmla="*/ 8 h 51"/>
                <a:gd name="T38" fmla="*/ 80 w 84"/>
                <a:gd name="T39" fmla="*/ 8 h 51"/>
                <a:gd name="T40" fmla="*/ 49 w 84"/>
                <a:gd name="T41" fmla="*/ 3 h 51"/>
                <a:gd name="T42" fmla="*/ 46 w 84"/>
                <a:gd name="T43" fmla="*/ 10 h 51"/>
                <a:gd name="T44" fmla="*/ 51 w 84"/>
                <a:gd name="T45" fmla="*/ 8 h 51"/>
                <a:gd name="T46" fmla="*/ 40 w 84"/>
                <a:gd name="T47" fmla="*/ 12 h 51"/>
                <a:gd name="T48" fmla="*/ 40 w 84"/>
                <a:gd name="T49" fmla="*/ 19 h 51"/>
                <a:gd name="T50" fmla="*/ 38 w 84"/>
                <a:gd name="T51" fmla="*/ 33 h 51"/>
                <a:gd name="T52" fmla="*/ 42 w 84"/>
                <a:gd name="T53" fmla="*/ 39 h 51"/>
                <a:gd name="T54" fmla="*/ 42 w 84"/>
                <a:gd name="T55" fmla="*/ 32 h 51"/>
                <a:gd name="T56" fmla="*/ 30 w 84"/>
                <a:gd name="T57" fmla="*/ 43 h 51"/>
                <a:gd name="T58" fmla="*/ 38 w 84"/>
                <a:gd name="T59" fmla="*/ 50 h 51"/>
                <a:gd name="T60" fmla="*/ 37 w 84"/>
                <a:gd name="T61" fmla="*/ 44 h 51"/>
                <a:gd name="T62" fmla="*/ 38 w 84"/>
                <a:gd name="T63" fmla="*/ 43 h 51"/>
                <a:gd name="T64" fmla="*/ 40 w 84"/>
                <a:gd name="T65" fmla="*/ 46 h 51"/>
                <a:gd name="T66" fmla="*/ 40 w 84"/>
                <a:gd name="T67" fmla="*/ 46 h 51"/>
                <a:gd name="T68" fmla="*/ 38 w 84"/>
                <a:gd name="T69" fmla="*/ 43 h 51"/>
                <a:gd name="T70" fmla="*/ 39 w 84"/>
                <a:gd name="T71" fmla="*/ 42 h 51"/>
                <a:gd name="T72" fmla="*/ 40 w 84"/>
                <a:gd name="T73" fmla="*/ 42 h 51"/>
                <a:gd name="T74" fmla="*/ 40 w 84"/>
                <a:gd name="T75" fmla="*/ 46 h 51"/>
                <a:gd name="T76" fmla="*/ 40 w 84"/>
                <a:gd name="T77" fmla="*/ 44 h 51"/>
                <a:gd name="T78" fmla="*/ 40 w 84"/>
                <a:gd name="T79" fmla="*/ 42 h 51"/>
                <a:gd name="T80" fmla="*/ 40 w 84"/>
                <a:gd name="T81" fmla="*/ 42 h 51"/>
                <a:gd name="T82" fmla="*/ 18 w 84"/>
                <a:gd name="T83" fmla="*/ 39 h 51"/>
                <a:gd name="T84" fmla="*/ 1 w 84"/>
                <a:gd name="T85" fmla="*/ 39 h 51"/>
                <a:gd name="T86" fmla="*/ 6 w 84"/>
                <a:gd name="T87" fmla="*/ 46 h 51"/>
                <a:gd name="T88" fmla="*/ 10 w 84"/>
                <a:gd name="T89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4" h="51">
                  <a:moveTo>
                    <a:pt x="10" y="39"/>
                  </a:moveTo>
                  <a:cubicBezTo>
                    <a:pt x="7" y="37"/>
                    <a:pt x="7" y="37"/>
                    <a:pt x="7" y="37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12" y="46"/>
                    <a:pt x="21" y="48"/>
                  </a:cubicBezTo>
                  <a:cubicBezTo>
                    <a:pt x="25" y="48"/>
                    <a:pt x="29" y="49"/>
                    <a:pt x="33" y="50"/>
                  </a:cubicBezTo>
                  <a:cubicBezTo>
                    <a:pt x="34" y="50"/>
                    <a:pt x="36" y="50"/>
                    <a:pt x="37" y="50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39" y="51"/>
                    <a:pt x="39" y="51"/>
                    <a:pt x="40" y="51"/>
                  </a:cubicBezTo>
                  <a:cubicBezTo>
                    <a:pt x="40" y="51"/>
                    <a:pt x="40" y="51"/>
                    <a:pt x="41" y="51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3" y="49"/>
                  </a:cubicBezTo>
                  <a:cubicBezTo>
                    <a:pt x="44" y="48"/>
                    <a:pt x="44" y="47"/>
                    <a:pt x="44" y="46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8" y="38"/>
                    <a:pt x="48" y="36"/>
                    <a:pt x="48" y="35"/>
                  </a:cubicBezTo>
                  <a:cubicBezTo>
                    <a:pt x="48" y="34"/>
                    <a:pt x="47" y="32"/>
                    <a:pt x="46" y="32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1" y="18"/>
                    <a:pt x="50" y="16"/>
                    <a:pt x="49" y="15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4" y="10"/>
                    <a:pt x="55" y="9"/>
                    <a:pt x="55" y="8"/>
                  </a:cubicBezTo>
                  <a:cubicBezTo>
                    <a:pt x="55" y="7"/>
                    <a:pt x="54" y="5"/>
                    <a:pt x="53" y="5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1" y="12"/>
                    <a:pt x="83" y="11"/>
                    <a:pt x="84" y="10"/>
                  </a:cubicBezTo>
                  <a:cubicBezTo>
                    <a:pt x="84" y="8"/>
                    <a:pt x="83" y="6"/>
                    <a:pt x="82" y="5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3" y="0"/>
                    <a:pt x="71" y="0"/>
                    <a:pt x="70" y="2"/>
                  </a:cubicBezTo>
                  <a:cubicBezTo>
                    <a:pt x="69" y="4"/>
                    <a:pt x="69" y="7"/>
                    <a:pt x="71" y="8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7" y="3"/>
                    <a:pt x="45" y="4"/>
                    <a:pt x="45" y="6"/>
                  </a:cubicBezTo>
                  <a:cubicBezTo>
                    <a:pt x="44" y="7"/>
                    <a:pt x="45" y="9"/>
                    <a:pt x="46" y="10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39" y="13"/>
                    <a:pt x="38" y="15"/>
                    <a:pt x="38" y="16"/>
                  </a:cubicBezTo>
                  <a:cubicBezTo>
                    <a:pt x="38" y="17"/>
                    <a:pt x="39" y="18"/>
                    <a:pt x="40" y="19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4"/>
                    <a:pt x="38" y="36"/>
                    <a:pt x="40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1" y="40"/>
                    <a:pt x="30" y="42"/>
                    <a:pt x="30" y="43"/>
                  </a:cubicBezTo>
                  <a:cubicBezTo>
                    <a:pt x="30" y="44"/>
                    <a:pt x="31" y="46"/>
                    <a:pt x="32" y="46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4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3"/>
                    <a:pt x="39" y="43"/>
                    <a:pt x="38" y="43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39" y="42"/>
                    <a:pt x="38" y="42"/>
                  </a:cubicBezTo>
                  <a:cubicBezTo>
                    <a:pt x="34" y="42"/>
                    <a:pt x="26" y="40"/>
                    <a:pt x="18" y="39"/>
                  </a:cubicBezTo>
                  <a:cubicBezTo>
                    <a:pt x="11" y="38"/>
                    <a:pt x="5" y="37"/>
                    <a:pt x="5" y="37"/>
                  </a:cubicBezTo>
                  <a:cubicBezTo>
                    <a:pt x="3" y="36"/>
                    <a:pt x="1" y="37"/>
                    <a:pt x="1" y="39"/>
                  </a:cubicBezTo>
                  <a:cubicBezTo>
                    <a:pt x="0" y="41"/>
                    <a:pt x="1" y="43"/>
                    <a:pt x="2" y="44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8" y="47"/>
                    <a:pt x="10" y="47"/>
                    <a:pt x="12" y="45"/>
                  </a:cubicBezTo>
                  <a:cubicBezTo>
                    <a:pt x="13" y="43"/>
                    <a:pt x="12" y="41"/>
                    <a:pt x="10" y="3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165"/>
            <p:cNvSpPr/>
            <p:nvPr/>
          </p:nvSpPr>
          <p:spPr bwMode="auto">
            <a:xfrm>
              <a:off x="5245237" y="2265473"/>
              <a:ext cx="155575" cy="123825"/>
            </a:xfrm>
            <a:custGeom>
              <a:avLst/>
              <a:gdLst>
                <a:gd name="T0" fmla="*/ 8 w 99"/>
                <a:gd name="T1" fmla="*/ 55 h 79"/>
                <a:gd name="T2" fmla="*/ 10 w 99"/>
                <a:gd name="T3" fmla="*/ 46 h 79"/>
                <a:gd name="T4" fmla="*/ 8 w 99"/>
                <a:gd name="T5" fmla="*/ 45 h 79"/>
                <a:gd name="T6" fmla="*/ 5 w 99"/>
                <a:gd name="T7" fmla="*/ 28 h 79"/>
                <a:gd name="T8" fmla="*/ 15 w 99"/>
                <a:gd name="T9" fmla="*/ 14 h 79"/>
                <a:gd name="T10" fmla="*/ 33 w 99"/>
                <a:gd name="T11" fmla="*/ 20 h 79"/>
                <a:gd name="T12" fmla="*/ 30 w 99"/>
                <a:gd name="T13" fmla="*/ 14 h 79"/>
                <a:gd name="T14" fmla="*/ 46 w 99"/>
                <a:gd name="T15" fmla="*/ 6 h 79"/>
                <a:gd name="T16" fmla="*/ 43 w 99"/>
                <a:gd name="T17" fmla="*/ 9 h 79"/>
                <a:gd name="T18" fmla="*/ 45 w 99"/>
                <a:gd name="T19" fmla="*/ 12 h 79"/>
                <a:gd name="T20" fmla="*/ 43 w 99"/>
                <a:gd name="T21" fmla="*/ 9 h 79"/>
                <a:gd name="T22" fmla="*/ 44 w 99"/>
                <a:gd name="T23" fmla="*/ 12 h 79"/>
                <a:gd name="T24" fmla="*/ 45 w 99"/>
                <a:gd name="T25" fmla="*/ 12 h 79"/>
                <a:gd name="T26" fmla="*/ 64 w 99"/>
                <a:gd name="T27" fmla="*/ 11 h 79"/>
                <a:gd name="T28" fmla="*/ 67 w 99"/>
                <a:gd name="T29" fmla="*/ 10 h 79"/>
                <a:gd name="T30" fmla="*/ 60 w 99"/>
                <a:gd name="T31" fmla="*/ 5 h 79"/>
                <a:gd name="T32" fmla="*/ 64 w 99"/>
                <a:gd name="T33" fmla="*/ 7 h 79"/>
                <a:gd name="T34" fmla="*/ 61 w 99"/>
                <a:gd name="T35" fmla="*/ 9 h 79"/>
                <a:gd name="T36" fmla="*/ 61 w 99"/>
                <a:gd name="T37" fmla="*/ 6 h 79"/>
                <a:gd name="T38" fmla="*/ 61 w 99"/>
                <a:gd name="T39" fmla="*/ 9 h 79"/>
                <a:gd name="T40" fmla="*/ 61 w 99"/>
                <a:gd name="T41" fmla="*/ 9 h 79"/>
                <a:gd name="T42" fmla="*/ 80 w 99"/>
                <a:gd name="T43" fmla="*/ 11 h 79"/>
                <a:gd name="T44" fmla="*/ 97 w 99"/>
                <a:gd name="T45" fmla="*/ 13 h 79"/>
                <a:gd name="T46" fmla="*/ 97 w 99"/>
                <a:gd name="T47" fmla="*/ 5 h 79"/>
                <a:gd name="T48" fmla="*/ 93 w 99"/>
                <a:gd name="T49" fmla="*/ 12 h 79"/>
                <a:gd name="T50" fmla="*/ 93 w 99"/>
                <a:gd name="T51" fmla="*/ 5 h 79"/>
                <a:gd name="T52" fmla="*/ 95 w 99"/>
                <a:gd name="T53" fmla="*/ 9 h 79"/>
                <a:gd name="T54" fmla="*/ 94 w 99"/>
                <a:gd name="T55" fmla="*/ 5 h 79"/>
                <a:gd name="T56" fmla="*/ 95 w 99"/>
                <a:gd name="T57" fmla="*/ 7 h 79"/>
                <a:gd name="T58" fmla="*/ 73 w 99"/>
                <a:gd name="T59" fmla="*/ 2 h 79"/>
                <a:gd name="T60" fmla="*/ 59 w 99"/>
                <a:gd name="T61" fmla="*/ 1 h 79"/>
                <a:gd name="T62" fmla="*/ 61 w 99"/>
                <a:gd name="T63" fmla="*/ 11 h 79"/>
                <a:gd name="T64" fmla="*/ 61 w 99"/>
                <a:gd name="T65" fmla="*/ 4 h 79"/>
                <a:gd name="T66" fmla="*/ 64 w 99"/>
                <a:gd name="T67" fmla="*/ 7 h 79"/>
                <a:gd name="T68" fmla="*/ 62 w 99"/>
                <a:gd name="T69" fmla="*/ 4 h 79"/>
                <a:gd name="T70" fmla="*/ 63 w 99"/>
                <a:gd name="T71" fmla="*/ 7 h 79"/>
                <a:gd name="T72" fmla="*/ 63 w 99"/>
                <a:gd name="T73" fmla="*/ 3 h 79"/>
                <a:gd name="T74" fmla="*/ 63 w 99"/>
                <a:gd name="T75" fmla="*/ 3 h 79"/>
                <a:gd name="T76" fmla="*/ 62 w 99"/>
                <a:gd name="T77" fmla="*/ 3 h 79"/>
                <a:gd name="T78" fmla="*/ 42 w 99"/>
                <a:gd name="T79" fmla="*/ 4 h 79"/>
                <a:gd name="T80" fmla="*/ 40 w 99"/>
                <a:gd name="T81" fmla="*/ 12 h 79"/>
                <a:gd name="T82" fmla="*/ 29 w 99"/>
                <a:gd name="T83" fmla="*/ 10 h 79"/>
                <a:gd name="T84" fmla="*/ 33 w 99"/>
                <a:gd name="T85" fmla="*/ 16 h 79"/>
                <a:gd name="T86" fmla="*/ 9 w 99"/>
                <a:gd name="T87" fmla="*/ 20 h 79"/>
                <a:gd name="T88" fmla="*/ 2 w 99"/>
                <a:gd name="T89" fmla="*/ 25 h 79"/>
                <a:gd name="T90" fmla="*/ 0 w 99"/>
                <a:gd name="T91" fmla="*/ 43 h 79"/>
                <a:gd name="T92" fmla="*/ 2 w 99"/>
                <a:gd name="T93" fmla="*/ 45 h 79"/>
                <a:gd name="T94" fmla="*/ 6 w 99"/>
                <a:gd name="T95" fmla="*/ 58 h 79"/>
                <a:gd name="T96" fmla="*/ 7 w 99"/>
                <a:gd name="T97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9" h="79">
                  <a:moveTo>
                    <a:pt x="11" y="71"/>
                  </a:moveTo>
                  <a:cubicBezTo>
                    <a:pt x="10" y="70"/>
                    <a:pt x="10" y="70"/>
                    <a:pt x="10" y="7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7"/>
                    <a:pt x="9" y="56"/>
                    <a:pt x="8" y="55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4"/>
                    <a:pt x="10" y="43"/>
                    <a:pt x="9" y="42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29"/>
                    <a:pt x="12" y="27"/>
                    <a:pt x="10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7" y="18"/>
                    <a:pt x="17" y="17"/>
                  </a:cubicBezTo>
                  <a:cubicBezTo>
                    <a:pt x="17" y="16"/>
                    <a:pt x="16" y="15"/>
                    <a:pt x="15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6" y="18"/>
                    <a:pt x="37" y="17"/>
                  </a:cubicBezTo>
                  <a:cubicBezTo>
                    <a:pt x="37" y="15"/>
                    <a:pt x="37" y="13"/>
                    <a:pt x="35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7" y="13"/>
                    <a:pt x="48" y="12"/>
                    <a:pt x="48" y="10"/>
                  </a:cubicBezTo>
                  <a:cubicBezTo>
                    <a:pt x="48" y="8"/>
                    <a:pt x="48" y="7"/>
                    <a:pt x="46" y="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2"/>
                    <a:pt x="46" y="11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5" y="12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5" y="12"/>
                  </a:cubicBezTo>
                  <a:cubicBezTo>
                    <a:pt x="48" y="12"/>
                    <a:pt x="52" y="12"/>
                    <a:pt x="56" y="12"/>
                  </a:cubicBezTo>
                  <a:cubicBezTo>
                    <a:pt x="58" y="12"/>
                    <a:pt x="60" y="12"/>
                    <a:pt x="62" y="12"/>
                  </a:cubicBezTo>
                  <a:cubicBezTo>
                    <a:pt x="62" y="12"/>
                    <a:pt x="63" y="12"/>
                    <a:pt x="63" y="12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11"/>
                    <a:pt x="66" y="11"/>
                    <a:pt x="67" y="10"/>
                  </a:cubicBezTo>
                  <a:cubicBezTo>
                    <a:pt x="68" y="9"/>
                    <a:pt x="68" y="8"/>
                    <a:pt x="68" y="6"/>
                  </a:cubicBezTo>
                  <a:cubicBezTo>
                    <a:pt x="67" y="5"/>
                    <a:pt x="67" y="5"/>
                    <a:pt x="66" y="4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3" y="8"/>
                    <a:pt x="63" y="8"/>
                    <a:pt x="64" y="7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62" y="9"/>
                    <a:pt x="63" y="9"/>
                  </a:cubicBezTo>
                  <a:cubicBezTo>
                    <a:pt x="67" y="10"/>
                    <a:pt x="73" y="11"/>
                    <a:pt x="80" y="11"/>
                  </a:cubicBezTo>
                  <a:cubicBezTo>
                    <a:pt x="83" y="12"/>
                    <a:pt x="86" y="12"/>
                    <a:pt x="88" y="13"/>
                  </a:cubicBezTo>
                  <a:cubicBezTo>
                    <a:pt x="91" y="13"/>
                    <a:pt x="93" y="13"/>
                    <a:pt x="94" y="13"/>
                  </a:cubicBezTo>
                  <a:cubicBezTo>
                    <a:pt x="95" y="13"/>
                    <a:pt x="95" y="13"/>
                    <a:pt x="96" y="13"/>
                  </a:cubicBezTo>
                  <a:cubicBezTo>
                    <a:pt x="96" y="13"/>
                    <a:pt x="96" y="13"/>
                    <a:pt x="97" y="13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8" y="12"/>
                    <a:pt x="98" y="12"/>
                    <a:pt x="99" y="11"/>
                  </a:cubicBezTo>
                  <a:cubicBezTo>
                    <a:pt x="99" y="10"/>
                    <a:pt x="99" y="9"/>
                    <a:pt x="99" y="8"/>
                  </a:cubicBezTo>
                  <a:cubicBezTo>
                    <a:pt x="99" y="7"/>
                    <a:pt x="98" y="6"/>
                    <a:pt x="97" y="5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89" y="0"/>
                    <a:pt x="87" y="1"/>
                    <a:pt x="86" y="3"/>
                  </a:cubicBezTo>
                  <a:cubicBezTo>
                    <a:pt x="84" y="5"/>
                    <a:pt x="85" y="7"/>
                    <a:pt x="87" y="8"/>
                  </a:cubicBezTo>
                  <a:cubicBezTo>
                    <a:pt x="93" y="12"/>
                    <a:pt x="93" y="12"/>
                    <a:pt x="93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6"/>
                    <a:pt x="92" y="6"/>
                    <a:pt x="92" y="7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4" y="5"/>
                    <a:pt x="93" y="5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1" y="5"/>
                    <a:pt x="88" y="4"/>
                  </a:cubicBezTo>
                  <a:cubicBezTo>
                    <a:pt x="84" y="4"/>
                    <a:pt x="78" y="3"/>
                    <a:pt x="73" y="2"/>
                  </a:cubicBezTo>
                  <a:cubicBezTo>
                    <a:pt x="70" y="2"/>
                    <a:pt x="68" y="2"/>
                    <a:pt x="66" y="2"/>
                  </a:cubicBezTo>
                  <a:cubicBezTo>
                    <a:pt x="64" y="1"/>
                    <a:pt x="62" y="1"/>
                    <a:pt x="61" y="1"/>
                  </a:cubicBezTo>
                  <a:cubicBezTo>
                    <a:pt x="61" y="1"/>
                    <a:pt x="60" y="1"/>
                    <a:pt x="60" y="1"/>
                  </a:cubicBezTo>
                  <a:cubicBezTo>
                    <a:pt x="60" y="1"/>
                    <a:pt x="59" y="1"/>
                    <a:pt x="59" y="1"/>
                  </a:cubicBezTo>
                  <a:cubicBezTo>
                    <a:pt x="59" y="2"/>
                    <a:pt x="58" y="2"/>
                    <a:pt x="58" y="2"/>
                  </a:cubicBezTo>
                  <a:cubicBezTo>
                    <a:pt x="58" y="2"/>
                    <a:pt x="57" y="2"/>
                    <a:pt x="57" y="3"/>
                  </a:cubicBezTo>
                  <a:cubicBezTo>
                    <a:pt x="56" y="5"/>
                    <a:pt x="56" y="8"/>
                    <a:pt x="58" y="9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1" y="4"/>
                    <a:pt x="61" y="5"/>
                    <a:pt x="60" y="5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1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3"/>
                    <a:pt x="62" y="3"/>
                    <a:pt x="62" y="3"/>
                  </a:cubicBezTo>
                  <a:cubicBezTo>
                    <a:pt x="59" y="4"/>
                    <a:pt x="54" y="4"/>
                    <a:pt x="50" y="4"/>
                  </a:cubicBezTo>
                  <a:cubicBezTo>
                    <a:pt x="48" y="4"/>
                    <a:pt x="46" y="4"/>
                    <a:pt x="45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6"/>
                    <a:pt x="39" y="6"/>
                  </a:cubicBezTo>
                  <a:cubicBezTo>
                    <a:pt x="38" y="8"/>
                    <a:pt x="39" y="11"/>
                    <a:pt x="40" y="12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7" y="10"/>
                    <a:pt x="26" y="12"/>
                    <a:pt x="26" y="13"/>
                  </a:cubicBezTo>
                  <a:cubicBezTo>
                    <a:pt x="26" y="15"/>
                    <a:pt x="27" y="16"/>
                    <a:pt x="28" y="17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2"/>
                    <a:pt x="8" y="14"/>
                    <a:pt x="7" y="15"/>
                  </a:cubicBezTo>
                  <a:cubicBezTo>
                    <a:pt x="7" y="17"/>
                    <a:pt x="8" y="19"/>
                    <a:pt x="9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6"/>
                    <a:pt x="1" y="27"/>
                    <a:pt x="1" y="28"/>
                  </a:cubicBezTo>
                  <a:cubicBezTo>
                    <a:pt x="1" y="29"/>
                    <a:pt x="2" y="30"/>
                    <a:pt x="3" y="31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2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2" y="60"/>
                    <a:pt x="3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2" y="75"/>
                    <a:pt x="4" y="76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9" y="79"/>
                    <a:pt x="12" y="79"/>
                    <a:pt x="13" y="77"/>
                  </a:cubicBezTo>
                  <a:cubicBezTo>
                    <a:pt x="14" y="75"/>
                    <a:pt x="13" y="73"/>
                    <a:pt x="11" y="7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166"/>
            <p:cNvSpPr/>
            <p:nvPr/>
          </p:nvSpPr>
          <p:spPr bwMode="auto">
            <a:xfrm>
              <a:off x="5327787" y="2297223"/>
              <a:ext cx="147638" cy="282575"/>
            </a:xfrm>
            <a:custGeom>
              <a:avLst/>
              <a:gdLst>
                <a:gd name="T0" fmla="*/ 4 w 93"/>
                <a:gd name="T1" fmla="*/ 174 h 180"/>
                <a:gd name="T2" fmla="*/ 19 w 93"/>
                <a:gd name="T3" fmla="*/ 168 h 180"/>
                <a:gd name="T4" fmla="*/ 13 w 93"/>
                <a:gd name="T5" fmla="*/ 167 h 180"/>
                <a:gd name="T6" fmla="*/ 28 w 93"/>
                <a:gd name="T7" fmla="*/ 161 h 180"/>
                <a:gd name="T8" fmla="*/ 18 w 93"/>
                <a:gd name="T9" fmla="*/ 158 h 180"/>
                <a:gd name="T10" fmla="*/ 35 w 93"/>
                <a:gd name="T11" fmla="*/ 151 h 180"/>
                <a:gd name="T12" fmla="*/ 30 w 93"/>
                <a:gd name="T13" fmla="*/ 150 h 180"/>
                <a:gd name="T14" fmla="*/ 44 w 93"/>
                <a:gd name="T15" fmla="*/ 137 h 180"/>
                <a:gd name="T16" fmla="*/ 38 w 93"/>
                <a:gd name="T17" fmla="*/ 137 h 180"/>
                <a:gd name="T18" fmla="*/ 57 w 93"/>
                <a:gd name="T19" fmla="*/ 128 h 180"/>
                <a:gd name="T20" fmla="*/ 45 w 93"/>
                <a:gd name="T21" fmla="*/ 123 h 180"/>
                <a:gd name="T22" fmla="*/ 48 w 93"/>
                <a:gd name="T23" fmla="*/ 126 h 180"/>
                <a:gd name="T24" fmla="*/ 48 w 93"/>
                <a:gd name="T25" fmla="*/ 126 h 180"/>
                <a:gd name="T26" fmla="*/ 48 w 93"/>
                <a:gd name="T27" fmla="*/ 126 h 180"/>
                <a:gd name="T28" fmla="*/ 49 w 93"/>
                <a:gd name="T29" fmla="*/ 125 h 180"/>
                <a:gd name="T30" fmla="*/ 65 w 93"/>
                <a:gd name="T31" fmla="*/ 112 h 180"/>
                <a:gd name="T32" fmla="*/ 58 w 93"/>
                <a:gd name="T33" fmla="*/ 111 h 180"/>
                <a:gd name="T34" fmla="*/ 76 w 93"/>
                <a:gd name="T35" fmla="*/ 98 h 180"/>
                <a:gd name="T36" fmla="*/ 71 w 93"/>
                <a:gd name="T37" fmla="*/ 98 h 180"/>
                <a:gd name="T38" fmla="*/ 80 w 93"/>
                <a:gd name="T39" fmla="*/ 82 h 180"/>
                <a:gd name="T40" fmla="*/ 77 w 93"/>
                <a:gd name="T41" fmla="*/ 87 h 180"/>
                <a:gd name="T42" fmla="*/ 86 w 93"/>
                <a:gd name="T43" fmla="*/ 72 h 180"/>
                <a:gd name="T44" fmla="*/ 87 w 93"/>
                <a:gd name="T45" fmla="*/ 76 h 180"/>
                <a:gd name="T46" fmla="*/ 90 w 93"/>
                <a:gd name="T47" fmla="*/ 59 h 180"/>
                <a:gd name="T48" fmla="*/ 93 w 93"/>
                <a:gd name="T49" fmla="*/ 48 h 180"/>
                <a:gd name="T50" fmla="*/ 93 w 93"/>
                <a:gd name="T51" fmla="*/ 34 h 180"/>
                <a:gd name="T52" fmla="*/ 86 w 93"/>
                <a:gd name="T53" fmla="*/ 31 h 180"/>
                <a:gd name="T54" fmla="*/ 82 w 93"/>
                <a:gd name="T55" fmla="*/ 10 h 180"/>
                <a:gd name="T56" fmla="*/ 81 w 93"/>
                <a:gd name="T57" fmla="*/ 7 h 180"/>
                <a:gd name="T58" fmla="*/ 81 w 93"/>
                <a:gd name="T59" fmla="*/ 7 h 180"/>
                <a:gd name="T60" fmla="*/ 77 w 93"/>
                <a:gd name="T61" fmla="*/ 8 h 180"/>
                <a:gd name="T62" fmla="*/ 77 w 93"/>
                <a:gd name="T63" fmla="*/ 8 h 180"/>
                <a:gd name="T64" fmla="*/ 81 w 93"/>
                <a:gd name="T65" fmla="*/ 8 h 180"/>
                <a:gd name="T66" fmla="*/ 81 w 93"/>
                <a:gd name="T67" fmla="*/ 8 h 180"/>
                <a:gd name="T68" fmla="*/ 81 w 93"/>
                <a:gd name="T69" fmla="*/ 8 h 180"/>
                <a:gd name="T70" fmla="*/ 81 w 93"/>
                <a:gd name="T71" fmla="*/ 7 h 180"/>
                <a:gd name="T72" fmla="*/ 69 w 93"/>
                <a:gd name="T73" fmla="*/ 3 h 180"/>
                <a:gd name="T74" fmla="*/ 77 w 93"/>
                <a:gd name="T75" fmla="*/ 8 h 180"/>
                <a:gd name="T76" fmla="*/ 73 w 93"/>
                <a:gd name="T77" fmla="*/ 8 h 180"/>
                <a:gd name="T78" fmla="*/ 82 w 93"/>
                <a:gd name="T79" fmla="*/ 33 h 180"/>
                <a:gd name="T80" fmla="*/ 83 w 93"/>
                <a:gd name="T81" fmla="*/ 45 h 180"/>
                <a:gd name="T82" fmla="*/ 84 w 93"/>
                <a:gd name="T83" fmla="*/ 62 h 180"/>
                <a:gd name="T84" fmla="*/ 89 w 93"/>
                <a:gd name="T85" fmla="*/ 63 h 180"/>
                <a:gd name="T86" fmla="*/ 81 w 93"/>
                <a:gd name="T87" fmla="*/ 78 h 180"/>
                <a:gd name="T88" fmla="*/ 82 w 93"/>
                <a:gd name="T89" fmla="*/ 72 h 180"/>
                <a:gd name="T90" fmla="*/ 72 w 93"/>
                <a:gd name="T91" fmla="*/ 87 h 180"/>
                <a:gd name="T92" fmla="*/ 74 w 93"/>
                <a:gd name="T93" fmla="*/ 83 h 180"/>
                <a:gd name="T94" fmla="*/ 70 w 93"/>
                <a:gd name="T95" fmla="*/ 102 h 180"/>
                <a:gd name="T96" fmla="*/ 56 w 93"/>
                <a:gd name="T97" fmla="*/ 108 h 180"/>
                <a:gd name="T98" fmla="*/ 58 w 93"/>
                <a:gd name="T99" fmla="*/ 116 h 180"/>
                <a:gd name="T100" fmla="*/ 51 w 93"/>
                <a:gd name="T101" fmla="*/ 114 h 180"/>
                <a:gd name="T102" fmla="*/ 43 w 93"/>
                <a:gd name="T103" fmla="*/ 120 h 180"/>
                <a:gd name="T104" fmla="*/ 42 w 93"/>
                <a:gd name="T105" fmla="*/ 121 h 180"/>
                <a:gd name="T106" fmla="*/ 36 w 93"/>
                <a:gd name="T107" fmla="*/ 134 h 180"/>
                <a:gd name="T108" fmla="*/ 38 w 93"/>
                <a:gd name="T109" fmla="*/ 141 h 180"/>
                <a:gd name="T110" fmla="*/ 27 w 93"/>
                <a:gd name="T111" fmla="*/ 147 h 180"/>
                <a:gd name="T112" fmla="*/ 29 w 93"/>
                <a:gd name="T113" fmla="*/ 154 h 180"/>
                <a:gd name="T114" fmla="*/ 16 w 93"/>
                <a:gd name="T115" fmla="*/ 154 h 180"/>
                <a:gd name="T116" fmla="*/ 22 w 93"/>
                <a:gd name="T117" fmla="*/ 165 h 180"/>
                <a:gd name="T118" fmla="*/ 11 w 93"/>
                <a:gd name="T119" fmla="*/ 164 h 180"/>
                <a:gd name="T120" fmla="*/ 12 w 93"/>
                <a:gd name="T121" fmla="*/ 171 h 180"/>
                <a:gd name="T122" fmla="*/ 2 w 93"/>
                <a:gd name="T123" fmla="*/ 170 h 180"/>
                <a:gd name="T124" fmla="*/ 5 w 93"/>
                <a:gd name="T125" fmla="*/ 17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3" h="180">
                  <a:moveTo>
                    <a:pt x="9" y="172"/>
                  </a:moveTo>
                  <a:cubicBezTo>
                    <a:pt x="6" y="170"/>
                    <a:pt x="6" y="170"/>
                    <a:pt x="6" y="170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8" y="171"/>
                    <a:pt x="19" y="169"/>
                    <a:pt x="19" y="168"/>
                  </a:cubicBezTo>
                  <a:cubicBezTo>
                    <a:pt x="19" y="167"/>
                    <a:pt x="18" y="165"/>
                    <a:pt x="17" y="165"/>
                  </a:cubicBezTo>
                  <a:cubicBezTo>
                    <a:pt x="15" y="164"/>
                    <a:pt x="15" y="164"/>
                    <a:pt x="15" y="164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7" y="164"/>
                    <a:pt x="28" y="163"/>
                    <a:pt x="28" y="161"/>
                  </a:cubicBezTo>
                  <a:cubicBezTo>
                    <a:pt x="28" y="160"/>
                    <a:pt x="27" y="158"/>
                    <a:pt x="26" y="158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8" y="158"/>
                    <a:pt x="18" y="158"/>
                    <a:pt x="18" y="158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5" y="153"/>
                    <a:pt x="35" y="152"/>
                    <a:pt x="35" y="151"/>
                  </a:cubicBezTo>
                  <a:cubicBezTo>
                    <a:pt x="35" y="149"/>
                    <a:pt x="35" y="148"/>
                    <a:pt x="33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4" y="140"/>
                    <a:pt x="44" y="139"/>
                    <a:pt x="44" y="137"/>
                  </a:cubicBezTo>
                  <a:cubicBezTo>
                    <a:pt x="44" y="136"/>
                    <a:pt x="43" y="135"/>
                    <a:pt x="42" y="135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41" y="141"/>
                    <a:pt x="41" y="141"/>
                    <a:pt x="41" y="141"/>
                  </a:cubicBezTo>
                  <a:cubicBezTo>
                    <a:pt x="55" y="131"/>
                    <a:pt x="55" y="131"/>
                    <a:pt x="55" y="131"/>
                  </a:cubicBezTo>
                  <a:cubicBezTo>
                    <a:pt x="57" y="131"/>
                    <a:pt x="57" y="129"/>
                    <a:pt x="57" y="128"/>
                  </a:cubicBezTo>
                  <a:cubicBezTo>
                    <a:pt x="57" y="127"/>
                    <a:pt x="57" y="125"/>
                    <a:pt x="55" y="125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5" y="123"/>
                    <a:pt x="45" y="123"/>
                    <a:pt x="45" y="123"/>
                  </a:cubicBezTo>
                  <a:cubicBezTo>
                    <a:pt x="49" y="125"/>
                    <a:pt x="49" y="125"/>
                    <a:pt x="49" y="125"/>
                  </a:cubicBezTo>
                  <a:cubicBezTo>
                    <a:pt x="45" y="123"/>
                    <a:pt x="45" y="123"/>
                    <a:pt x="45" y="123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8" y="126"/>
                    <a:pt x="48" y="126"/>
                    <a:pt x="49" y="125"/>
                  </a:cubicBezTo>
                  <a:cubicBezTo>
                    <a:pt x="45" y="123"/>
                    <a:pt x="45" y="123"/>
                    <a:pt x="45" y="123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48" y="126"/>
                    <a:pt x="48" y="126"/>
                    <a:pt x="49" y="125"/>
                  </a:cubicBezTo>
                  <a:cubicBezTo>
                    <a:pt x="51" y="124"/>
                    <a:pt x="54" y="122"/>
                    <a:pt x="57" y="119"/>
                  </a:cubicBezTo>
                  <a:cubicBezTo>
                    <a:pt x="60" y="117"/>
                    <a:pt x="63" y="115"/>
                    <a:pt x="63" y="115"/>
                  </a:cubicBezTo>
                  <a:cubicBezTo>
                    <a:pt x="64" y="115"/>
                    <a:pt x="65" y="113"/>
                    <a:pt x="65" y="112"/>
                  </a:cubicBezTo>
                  <a:cubicBezTo>
                    <a:pt x="65" y="111"/>
                    <a:pt x="64" y="109"/>
                    <a:pt x="63" y="109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6" y="100"/>
                    <a:pt x="76" y="99"/>
                    <a:pt x="76" y="98"/>
                  </a:cubicBezTo>
                  <a:cubicBezTo>
                    <a:pt x="76" y="97"/>
                    <a:pt x="75" y="96"/>
                    <a:pt x="74" y="95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2" y="85"/>
                    <a:pt x="81" y="83"/>
                    <a:pt x="80" y="82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8" y="77"/>
                    <a:pt x="88" y="76"/>
                    <a:pt x="88" y="75"/>
                  </a:cubicBezTo>
                  <a:cubicBezTo>
                    <a:pt x="88" y="74"/>
                    <a:pt x="87" y="72"/>
                    <a:pt x="86" y="72"/>
                  </a:cubicBezTo>
                  <a:cubicBezTo>
                    <a:pt x="85" y="71"/>
                    <a:pt x="85" y="71"/>
                    <a:pt x="85" y="71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3" y="62"/>
                    <a:pt x="93" y="60"/>
                    <a:pt x="91" y="59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88" y="62"/>
                    <a:pt x="88" y="62"/>
                    <a:pt x="88" y="62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6"/>
                    <a:pt x="93" y="45"/>
                    <a:pt x="91" y="44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3" y="34"/>
                    <a:pt x="93" y="34"/>
                    <a:pt x="93" y="34"/>
                  </a:cubicBezTo>
                  <a:cubicBezTo>
                    <a:pt x="93" y="32"/>
                    <a:pt x="92" y="30"/>
                    <a:pt x="91" y="30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30"/>
                    <a:pt x="87" y="24"/>
                    <a:pt x="85" y="18"/>
                  </a:cubicBezTo>
                  <a:cubicBezTo>
                    <a:pt x="84" y="16"/>
                    <a:pt x="83" y="13"/>
                    <a:pt x="82" y="10"/>
                  </a:cubicBezTo>
                  <a:cubicBezTo>
                    <a:pt x="82" y="9"/>
                    <a:pt x="81" y="8"/>
                    <a:pt x="81" y="8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9"/>
                    <a:pt x="81" y="9"/>
                    <a:pt x="81" y="8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9"/>
                    <a:pt x="81" y="8"/>
                    <a:pt x="81" y="7"/>
                  </a:cubicBezTo>
                  <a:cubicBezTo>
                    <a:pt x="81" y="6"/>
                    <a:pt x="80" y="5"/>
                    <a:pt x="79" y="4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0"/>
                    <a:pt x="70" y="1"/>
                    <a:pt x="69" y="3"/>
                  </a:cubicBezTo>
                  <a:cubicBezTo>
                    <a:pt x="68" y="5"/>
                    <a:pt x="68" y="7"/>
                    <a:pt x="70" y="8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3" y="6"/>
                    <a:pt x="73" y="7"/>
                    <a:pt x="73" y="7"/>
                  </a:cubicBezTo>
                  <a:cubicBezTo>
                    <a:pt x="73" y="7"/>
                    <a:pt x="73" y="8"/>
                    <a:pt x="73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3" y="10"/>
                    <a:pt x="73" y="10"/>
                    <a:pt x="74" y="11"/>
                  </a:cubicBezTo>
                  <a:cubicBezTo>
                    <a:pt x="76" y="17"/>
                    <a:pt x="82" y="33"/>
                    <a:pt x="82" y="33"/>
                  </a:cubicBezTo>
                  <a:cubicBezTo>
                    <a:pt x="83" y="34"/>
                    <a:pt x="83" y="34"/>
                    <a:pt x="84" y="35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2" y="47"/>
                    <a:pt x="83" y="49"/>
                    <a:pt x="84" y="49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3"/>
                    <a:pt x="85" y="65"/>
                    <a:pt x="86" y="66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8" y="74"/>
                    <a:pt x="79" y="77"/>
                    <a:pt x="81" y="78"/>
                  </a:cubicBezTo>
                  <a:cubicBezTo>
                    <a:pt x="82" y="79"/>
                    <a:pt x="82" y="79"/>
                    <a:pt x="82" y="79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1" y="81"/>
                    <a:pt x="70" y="83"/>
                    <a:pt x="70" y="84"/>
                  </a:cubicBezTo>
                  <a:cubicBezTo>
                    <a:pt x="71" y="85"/>
                    <a:pt x="71" y="86"/>
                    <a:pt x="72" y="87"/>
                  </a:cubicBezTo>
                  <a:cubicBezTo>
                    <a:pt x="75" y="89"/>
                    <a:pt x="75" y="89"/>
                    <a:pt x="75" y="89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6" y="97"/>
                    <a:pt x="67" y="100"/>
                    <a:pt x="68" y="101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56" y="108"/>
                    <a:pt x="56" y="108"/>
                    <a:pt x="56" y="108"/>
                  </a:cubicBezTo>
                  <a:cubicBezTo>
                    <a:pt x="55" y="109"/>
                    <a:pt x="54" y="110"/>
                    <a:pt x="54" y="111"/>
                  </a:cubicBezTo>
                  <a:cubicBezTo>
                    <a:pt x="54" y="112"/>
                    <a:pt x="55" y="113"/>
                    <a:pt x="56" y="114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8" y="109"/>
                    <a:pt x="58" y="109"/>
                    <a:pt x="58" y="109"/>
                  </a:cubicBezTo>
                  <a:cubicBezTo>
                    <a:pt x="58" y="109"/>
                    <a:pt x="54" y="111"/>
                    <a:pt x="51" y="114"/>
                  </a:cubicBezTo>
                  <a:cubicBezTo>
                    <a:pt x="49" y="115"/>
                    <a:pt x="47" y="117"/>
                    <a:pt x="45" y="118"/>
                  </a:cubicBezTo>
                  <a:cubicBezTo>
                    <a:pt x="45" y="118"/>
                    <a:pt x="44" y="119"/>
                    <a:pt x="44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2" y="121"/>
                  </a:cubicBezTo>
                  <a:cubicBezTo>
                    <a:pt x="41" y="123"/>
                    <a:pt x="41" y="125"/>
                    <a:pt x="43" y="12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36" y="134"/>
                    <a:pt x="36" y="134"/>
                    <a:pt x="36" y="134"/>
                  </a:cubicBezTo>
                  <a:cubicBezTo>
                    <a:pt x="35" y="134"/>
                    <a:pt x="34" y="136"/>
                    <a:pt x="34" y="137"/>
                  </a:cubicBezTo>
                  <a:cubicBezTo>
                    <a:pt x="34" y="139"/>
                    <a:pt x="35" y="140"/>
                    <a:pt x="36" y="141"/>
                  </a:cubicBezTo>
                  <a:cubicBezTo>
                    <a:pt x="38" y="141"/>
                    <a:pt x="38" y="141"/>
                    <a:pt x="38" y="141"/>
                  </a:cubicBezTo>
                  <a:cubicBezTo>
                    <a:pt x="40" y="138"/>
                    <a:pt x="40" y="138"/>
                    <a:pt x="40" y="138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6" y="148"/>
                    <a:pt x="26" y="149"/>
                    <a:pt x="26" y="150"/>
                  </a:cubicBezTo>
                  <a:cubicBezTo>
                    <a:pt x="26" y="151"/>
                    <a:pt x="27" y="152"/>
                    <a:pt x="28" y="153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5" y="155"/>
                    <a:pt x="14" y="156"/>
                    <a:pt x="14" y="158"/>
                  </a:cubicBezTo>
                  <a:cubicBezTo>
                    <a:pt x="14" y="159"/>
                    <a:pt x="15" y="160"/>
                    <a:pt x="16" y="16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2" y="158"/>
                    <a:pt x="22" y="158"/>
                    <a:pt x="22" y="158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0" y="164"/>
                    <a:pt x="9" y="166"/>
                    <a:pt x="9" y="167"/>
                  </a:cubicBezTo>
                  <a:cubicBezTo>
                    <a:pt x="9" y="168"/>
                    <a:pt x="10" y="170"/>
                    <a:pt x="11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2" y="170"/>
                    <a:pt x="2" y="170"/>
                    <a:pt x="2" y="170"/>
                  </a:cubicBezTo>
                  <a:cubicBezTo>
                    <a:pt x="1" y="171"/>
                    <a:pt x="0" y="172"/>
                    <a:pt x="0" y="174"/>
                  </a:cubicBezTo>
                  <a:cubicBezTo>
                    <a:pt x="0" y="175"/>
                    <a:pt x="1" y="177"/>
                    <a:pt x="2" y="177"/>
                  </a:cubicBezTo>
                  <a:cubicBezTo>
                    <a:pt x="5" y="179"/>
                    <a:pt x="5" y="179"/>
                    <a:pt x="5" y="179"/>
                  </a:cubicBezTo>
                  <a:cubicBezTo>
                    <a:pt x="7" y="180"/>
                    <a:pt x="9" y="180"/>
                    <a:pt x="10" y="178"/>
                  </a:cubicBezTo>
                  <a:cubicBezTo>
                    <a:pt x="12" y="176"/>
                    <a:pt x="11" y="174"/>
                    <a:pt x="9" y="17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167"/>
            <p:cNvSpPr/>
            <p:nvPr/>
          </p:nvSpPr>
          <p:spPr bwMode="auto">
            <a:xfrm>
              <a:off x="5326199" y="2570273"/>
              <a:ext cx="111125" cy="22225"/>
            </a:xfrm>
            <a:custGeom>
              <a:avLst/>
              <a:gdLst>
                <a:gd name="T0" fmla="*/ 9 w 71"/>
                <a:gd name="T1" fmla="*/ 6 h 14"/>
                <a:gd name="T2" fmla="*/ 7 w 71"/>
                <a:gd name="T3" fmla="*/ 4 h 14"/>
                <a:gd name="T4" fmla="*/ 5 w 71"/>
                <a:gd name="T5" fmla="*/ 7 h 14"/>
                <a:gd name="T6" fmla="*/ 5 w 71"/>
                <a:gd name="T7" fmla="*/ 11 h 14"/>
                <a:gd name="T8" fmla="*/ 36 w 71"/>
                <a:gd name="T9" fmla="*/ 12 h 14"/>
                <a:gd name="T10" fmla="*/ 40 w 71"/>
                <a:gd name="T11" fmla="*/ 9 h 14"/>
                <a:gd name="T12" fmla="*/ 39 w 71"/>
                <a:gd name="T13" fmla="*/ 5 h 14"/>
                <a:gd name="T14" fmla="*/ 32 w 71"/>
                <a:gd name="T15" fmla="*/ 1 h 14"/>
                <a:gd name="T16" fmla="*/ 30 w 71"/>
                <a:gd name="T17" fmla="*/ 4 h 14"/>
                <a:gd name="T18" fmla="*/ 33 w 71"/>
                <a:gd name="T19" fmla="*/ 6 h 14"/>
                <a:gd name="T20" fmla="*/ 30 w 71"/>
                <a:gd name="T21" fmla="*/ 4 h 14"/>
                <a:gd name="T22" fmla="*/ 32 w 71"/>
                <a:gd name="T23" fmla="*/ 7 h 14"/>
                <a:gd name="T24" fmla="*/ 33 w 71"/>
                <a:gd name="T25" fmla="*/ 6 h 14"/>
                <a:gd name="T26" fmla="*/ 30 w 71"/>
                <a:gd name="T27" fmla="*/ 4 h 14"/>
                <a:gd name="T28" fmla="*/ 32 w 71"/>
                <a:gd name="T29" fmla="*/ 7 h 14"/>
                <a:gd name="T30" fmla="*/ 30 w 71"/>
                <a:gd name="T31" fmla="*/ 4 h 14"/>
                <a:gd name="T32" fmla="*/ 31 w 71"/>
                <a:gd name="T33" fmla="*/ 8 h 14"/>
                <a:gd name="T34" fmla="*/ 32 w 71"/>
                <a:gd name="T35" fmla="*/ 7 h 14"/>
                <a:gd name="T36" fmla="*/ 30 w 71"/>
                <a:gd name="T37" fmla="*/ 4 h 14"/>
                <a:gd name="T38" fmla="*/ 31 w 71"/>
                <a:gd name="T39" fmla="*/ 8 h 14"/>
                <a:gd name="T40" fmla="*/ 30 w 71"/>
                <a:gd name="T41" fmla="*/ 5 h 14"/>
                <a:gd name="T42" fmla="*/ 31 w 71"/>
                <a:gd name="T43" fmla="*/ 8 h 14"/>
                <a:gd name="T44" fmla="*/ 31 w 71"/>
                <a:gd name="T45" fmla="*/ 8 h 14"/>
                <a:gd name="T46" fmla="*/ 30 w 71"/>
                <a:gd name="T47" fmla="*/ 5 h 14"/>
                <a:gd name="T48" fmla="*/ 31 w 71"/>
                <a:gd name="T49" fmla="*/ 8 h 14"/>
                <a:gd name="T50" fmla="*/ 30 w 71"/>
                <a:gd name="T51" fmla="*/ 7 h 14"/>
                <a:gd name="T52" fmla="*/ 31 w 71"/>
                <a:gd name="T53" fmla="*/ 8 h 14"/>
                <a:gd name="T54" fmla="*/ 31 w 71"/>
                <a:gd name="T55" fmla="*/ 8 h 14"/>
                <a:gd name="T56" fmla="*/ 30 w 71"/>
                <a:gd name="T57" fmla="*/ 7 h 14"/>
                <a:gd name="T58" fmla="*/ 31 w 71"/>
                <a:gd name="T59" fmla="*/ 8 h 14"/>
                <a:gd name="T60" fmla="*/ 31 w 71"/>
                <a:gd name="T61" fmla="*/ 8 h 14"/>
                <a:gd name="T62" fmla="*/ 39 w 71"/>
                <a:gd name="T63" fmla="*/ 8 h 14"/>
                <a:gd name="T64" fmla="*/ 56 w 71"/>
                <a:gd name="T65" fmla="*/ 9 h 14"/>
                <a:gd name="T66" fmla="*/ 66 w 71"/>
                <a:gd name="T67" fmla="*/ 10 h 14"/>
                <a:gd name="T68" fmla="*/ 70 w 71"/>
                <a:gd name="T69" fmla="*/ 7 h 14"/>
                <a:gd name="T70" fmla="*/ 68 w 71"/>
                <a:gd name="T71" fmla="*/ 2 h 14"/>
                <a:gd name="T72" fmla="*/ 66 w 71"/>
                <a:gd name="T73" fmla="*/ 1 h 14"/>
                <a:gd name="T74" fmla="*/ 61 w 71"/>
                <a:gd name="T75" fmla="*/ 2 h 14"/>
                <a:gd name="T76" fmla="*/ 62 w 71"/>
                <a:gd name="T77" fmla="*/ 8 h 14"/>
                <a:gd name="T78" fmla="*/ 64 w 71"/>
                <a:gd name="T79" fmla="*/ 9 h 14"/>
                <a:gd name="T80" fmla="*/ 66 w 71"/>
                <a:gd name="T81" fmla="*/ 6 h 14"/>
                <a:gd name="T82" fmla="*/ 66 w 71"/>
                <a:gd name="T83" fmla="*/ 2 h 14"/>
                <a:gd name="T84" fmla="*/ 51 w 71"/>
                <a:gd name="T85" fmla="*/ 1 h 14"/>
                <a:gd name="T86" fmla="*/ 39 w 71"/>
                <a:gd name="T87" fmla="*/ 0 h 14"/>
                <a:gd name="T88" fmla="*/ 31 w 71"/>
                <a:gd name="T89" fmla="*/ 0 h 14"/>
                <a:gd name="T90" fmla="*/ 30 w 71"/>
                <a:gd name="T91" fmla="*/ 0 h 14"/>
                <a:gd name="T92" fmla="*/ 29 w 71"/>
                <a:gd name="T93" fmla="*/ 0 h 14"/>
                <a:gd name="T94" fmla="*/ 29 w 71"/>
                <a:gd name="T95" fmla="*/ 0 h 14"/>
                <a:gd name="T96" fmla="*/ 28 w 71"/>
                <a:gd name="T97" fmla="*/ 1 h 14"/>
                <a:gd name="T98" fmla="*/ 27 w 71"/>
                <a:gd name="T99" fmla="*/ 2 h 14"/>
                <a:gd name="T100" fmla="*/ 28 w 71"/>
                <a:gd name="T101" fmla="*/ 7 h 14"/>
                <a:gd name="T102" fmla="*/ 34 w 71"/>
                <a:gd name="T103" fmla="*/ 11 h 14"/>
                <a:gd name="T104" fmla="*/ 37 w 71"/>
                <a:gd name="T105" fmla="*/ 8 h 14"/>
                <a:gd name="T106" fmla="*/ 37 w 71"/>
                <a:gd name="T107" fmla="*/ 4 h 14"/>
                <a:gd name="T108" fmla="*/ 5 w 71"/>
                <a:gd name="T109" fmla="*/ 3 h 14"/>
                <a:gd name="T110" fmla="*/ 1 w 71"/>
                <a:gd name="T111" fmla="*/ 6 h 14"/>
                <a:gd name="T112" fmla="*/ 2 w 71"/>
                <a:gd name="T113" fmla="*/ 11 h 14"/>
                <a:gd name="T114" fmla="*/ 5 w 71"/>
                <a:gd name="T115" fmla="*/ 13 h 14"/>
                <a:gd name="T116" fmla="*/ 11 w 71"/>
                <a:gd name="T117" fmla="*/ 11 h 14"/>
                <a:gd name="T118" fmla="*/ 9 w 71"/>
                <a:gd name="T11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" h="14">
                  <a:moveTo>
                    <a:pt x="9" y="6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8" y="12"/>
                    <a:pt x="40" y="11"/>
                    <a:pt x="40" y="9"/>
                  </a:cubicBezTo>
                  <a:cubicBezTo>
                    <a:pt x="41" y="7"/>
                    <a:pt x="40" y="6"/>
                    <a:pt x="39" y="5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7"/>
                    <a:pt x="33" y="7"/>
                    <a:pt x="33" y="6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2" y="8"/>
                    <a:pt x="32" y="7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5" y="8"/>
                    <a:pt x="39" y="8"/>
                  </a:cubicBezTo>
                  <a:cubicBezTo>
                    <a:pt x="44" y="9"/>
                    <a:pt x="51" y="9"/>
                    <a:pt x="56" y="9"/>
                  </a:cubicBezTo>
                  <a:cubicBezTo>
                    <a:pt x="62" y="10"/>
                    <a:pt x="66" y="10"/>
                    <a:pt x="66" y="10"/>
                  </a:cubicBezTo>
                  <a:cubicBezTo>
                    <a:pt x="68" y="10"/>
                    <a:pt x="69" y="9"/>
                    <a:pt x="70" y="7"/>
                  </a:cubicBezTo>
                  <a:cubicBezTo>
                    <a:pt x="71" y="5"/>
                    <a:pt x="70" y="3"/>
                    <a:pt x="68" y="2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4" y="0"/>
                    <a:pt x="62" y="1"/>
                    <a:pt x="61" y="2"/>
                  </a:cubicBezTo>
                  <a:cubicBezTo>
                    <a:pt x="59" y="4"/>
                    <a:pt x="60" y="7"/>
                    <a:pt x="62" y="8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59" y="1"/>
                    <a:pt x="51" y="1"/>
                  </a:cubicBezTo>
                  <a:cubicBezTo>
                    <a:pt x="47" y="1"/>
                    <a:pt x="43" y="0"/>
                    <a:pt x="39" y="0"/>
                  </a:cubicBezTo>
                  <a:cubicBezTo>
                    <a:pt x="35" y="0"/>
                    <a:pt x="33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2"/>
                  </a:cubicBezTo>
                  <a:cubicBezTo>
                    <a:pt x="25" y="4"/>
                    <a:pt x="26" y="6"/>
                    <a:pt x="28" y="7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" y="3"/>
                    <a:pt x="1" y="5"/>
                    <a:pt x="1" y="6"/>
                  </a:cubicBezTo>
                  <a:cubicBezTo>
                    <a:pt x="0" y="8"/>
                    <a:pt x="1" y="10"/>
                    <a:pt x="2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10" y="13"/>
                    <a:pt x="11" y="11"/>
                  </a:cubicBezTo>
                  <a:cubicBezTo>
                    <a:pt x="12" y="9"/>
                    <a:pt x="11" y="7"/>
                    <a:pt x="9" y="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168"/>
            <p:cNvSpPr/>
            <p:nvPr/>
          </p:nvSpPr>
          <p:spPr bwMode="auto">
            <a:xfrm>
              <a:off x="5238887" y="2571861"/>
              <a:ext cx="239713" cy="73025"/>
            </a:xfrm>
            <a:custGeom>
              <a:avLst/>
              <a:gdLst>
                <a:gd name="T0" fmla="*/ 5 w 152"/>
                <a:gd name="T1" fmla="*/ 38 h 46"/>
                <a:gd name="T2" fmla="*/ 40 w 152"/>
                <a:gd name="T3" fmla="*/ 41 h 46"/>
                <a:gd name="T4" fmla="*/ 31 w 152"/>
                <a:gd name="T5" fmla="*/ 37 h 46"/>
                <a:gd name="T6" fmla="*/ 74 w 152"/>
                <a:gd name="T7" fmla="*/ 42 h 46"/>
                <a:gd name="T8" fmla="*/ 67 w 152"/>
                <a:gd name="T9" fmla="*/ 39 h 46"/>
                <a:gd name="T10" fmla="*/ 100 w 152"/>
                <a:gd name="T11" fmla="*/ 45 h 46"/>
                <a:gd name="T12" fmla="*/ 104 w 152"/>
                <a:gd name="T13" fmla="*/ 45 h 46"/>
                <a:gd name="T14" fmla="*/ 106 w 152"/>
                <a:gd name="T15" fmla="*/ 40 h 46"/>
                <a:gd name="T16" fmla="*/ 100 w 152"/>
                <a:gd name="T17" fmla="*/ 40 h 46"/>
                <a:gd name="T18" fmla="*/ 102 w 152"/>
                <a:gd name="T19" fmla="*/ 43 h 46"/>
                <a:gd name="T20" fmla="*/ 102 w 152"/>
                <a:gd name="T21" fmla="*/ 43 h 46"/>
                <a:gd name="T22" fmla="*/ 102 w 152"/>
                <a:gd name="T23" fmla="*/ 43 h 46"/>
                <a:gd name="T24" fmla="*/ 100 w 152"/>
                <a:gd name="T25" fmla="*/ 40 h 46"/>
                <a:gd name="T26" fmla="*/ 100 w 152"/>
                <a:gd name="T27" fmla="*/ 40 h 46"/>
                <a:gd name="T28" fmla="*/ 100 w 152"/>
                <a:gd name="T29" fmla="*/ 44 h 46"/>
                <a:gd name="T30" fmla="*/ 100 w 152"/>
                <a:gd name="T31" fmla="*/ 44 h 46"/>
                <a:gd name="T32" fmla="*/ 117 w 152"/>
                <a:gd name="T33" fmla="*/ 45 h 46"/>
                <a:gd name="T34" fmla="*/ 128 w 152"/>
                <a:gd name="T35" fmla="*/ 46 h 46"/>
                <a:gd name="T36" fmla="*/ 131 w 152"/>
                <a:gd name="T37" fmla="*/ 44 h 46"/>
                <a:gd name="T38" fmla="*/ 123 w 152"/>
                <a:gd name="T39" fmla="*/ 34 h 46"/>
                <a:gd name="T40" fmla="*/ 146 w 152"/>
                <a:gd name="T41" fmla="*/ 39 h 46"/>
                <a:gd name="T42" fmla="*/ 147 w 152"/>
                <a:gd name="T43" fmla="*/ 31 h 46"/>
                <a:gd name="T44" fmla="*/ 152 w 152"/>
                <a:gd name="T45" fmla="*/ 20 h 46"/>
                <a:gd name="T46" fmla="*/ 148 w 152"/>
                <a:gd name="T47" fmla="*/ 19 h 46"/>
                <a:gd name="T48" fmla="*/ 150 w 152"/>
                <a:gd name="T49" fmla="*/ 1 h 46"/>
                <a:gd name="T50" fmla="*/ 145 w 152"/>
                <a:gd name="T51" fmla="*/ 8 h 46"/>
                <a:gd name="T52" fmla="*/ 144 w 152"/>
                <a:gd name="T53" fmla="*/ 5 h 46"/>
                <a:gd name="T54" fmla="*/ 146 w 152"/>
                <a:gd name="T55" fmla="*/ 22 h 46"/>
                <a:gd name="T56" fmla="*/ 141 w 152"/>
                <a:gd name="T57" fmla="*/ 34 h 46"/>
                <a:gd name="T58" fmla="*/ 145 w 152"/>
                <a:gd name="T59" fmla="*/ 35 h 46"/>
                <a:gd name="T60" fmla="*/ 116 w 152"/>
                <a:gd name="T61" fmla="*/ 37 h 46"/>
                <a:gd name="T62" fmla="*/ 127 w 152"/>
                <a:gd name="T63" fmla="*/ 42 h 46"/>
                <a:gd name="T64" fmla="*/ 125 w 152"/>
                <a:gd name="T65" fmla="*/ 38 h 46"/>
                <a:gd name="T66" fmla="*/ 125 w 152"/>
                <a:gd name="T67" fmla="*/ 38 h 46"/>
                <a:gd name="T68" fmla="*/ 125 w 152"/>
                <a:gd name="T69" fmla="*/ 38 h 46"/>
                <a:gd name="T70" fmla="*/ 127 w 152"/>
                <a:gd name="T71" fmla="*/ 40 h 46"/>
                <a:gd name="T72" fmla="*/ 127 w 152"/>
                <a:gd name="T73" fmla="*/ 40 h 46"/>
                <a:gd name="T74" fmla="*/ 122 w 152"/>
                <a:gd name="T75" fmla="*/ 38 h 46"/>
                <a:gd name="T76" fmla="*/ 102 w 152"/>
                <a:gd name="T77" fmla="*/ 36 h 46"/>
                <a:gd name="T78" fmla="*/ 100 w 152"/>
                <a:gd name="T79" fmla="*/ 36 h 46"/>
                <a:gd name="T80" fmla="*/ 97 w 152"/>
                <a:gd name="T81" fmla="*/ 37 h 46"/>
                <a:gd name="T82" fmla="*/ 102 w 152"/>
                <a:gd name="T83" fmla="*/ 41 h 46"/>
                <a:gd name="T84" fmla="*/ 100 w 152"/>
                <a:gd name="T85" fmla="*/ 37 h 46"/>
                <a:gd name="T86" fmla="*/ 100 w 152"/>
                <a:gd name="T87" fmla="*/ 37 h 46"/>
                <a:gd name="T88" fmla="*/ 100 w 152"/>
                <a:gd name="T89" fmla="*/ 37 h 46"/>
                <a:gd name="T90" fmla="*/ 102 w 152"/>
                <a:gd name="T91" fmla="*/ 39 h 46"/>
                <a:gd name="T92" fmla="*/ 102 w 152"/>
                <a:gd name="T93" fmla="*/ 39 h 46"/>
                <a:gd name="T94" fmla="*/ 81 w 152"/>
                <a:gd name="T95" fmla="*/ 36 h 46"/>
                <a:gd name="T96" fmla="*/ 65 w 152"/>
                <a:gd name="T97" fmla="*/ 43 h 46"/>
                <a:gd name="T98" fmla="*/ 70 w 152"/>
                <a:gd name="T99" fmla="*/ 37 h 46"/>
                <a:gd name="T100" fmla="*/ 29 w 152"/>
                <a:gd name="T101" fmla="*/ 40 h 46"/>
                <a:gd name="T102" fmla="*/ 36 w 152"/>
                <a:gd name="T103" fmla="*/ 36 h 46"/>
                <a:gd name="T104" fmla="*/ 3 w 152"/>
                <a:gd name="T105" fmla="*/ 41 h 46"/>
                <a:gd name="T106" fmla="*/ 11 w 152"/>
                <a:gd name="T107" fmla="*/ 3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" h="46">
                  <a:moveTo>
                    <a:pt x="11" y="37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8" y="44"/>
                    <a:pt x="39" y="43"/>
                    <a:pt x="40" y="41"/>
                  </a:cubicBezTo>
                  <a:cubicBezTo>
                    <a:pt x="41" y="39"/>
                    <a:pt x="40" y="37"/>
                    <a:pt x="38" y="36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71" y="45"/>
                    <a:pt x="73" y="44"/>
                    <a:pt x="74" y="42"/>
                  </a:cubicBezTo>
                  <a:cubicBezTo>
                    <a:pt x="74" y="40"/>
                    <a:pt x="74" y="38"/>
                    <a:pt x="72" y="37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7" y="43"/>
                    <a:pt x="73" y="44"/>
                    <a:pt x="81" y="44"/>
                  </a:cubicBezTo>
                  <a:cubicBezTo>
                    <a:pt x="88" y="44"/>
                    <a:pt x="96" y="45"/>
                    <a:pt x="100" y="45"/>
                  </a:cubicBezTo>
                  <a:cubicBezTo>
                    <a:pt x="101" y="45"/>
                    <a:pt x="101" y="45"/>
                    <a:pt x="102" y="45"/>
                  </a:cubicBezTo>
                  <a:cubicBezTo>
                    <a:pt x="102" y="45"/>
                    <a:pt x="103" y="45"/>
                    <a:pt x="103" y="45"/>
                  </a:cubicBezTo>
                  <a:cubicBezTo>
                    <a:pt x="103" y="45"/>
                    <a:pt x="103" y="45"/>
                    <a:pt x="104" y="45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5" y="44"/>
                    <a:pt x="105" y="44"/>
                    <a:pt x="106" y="43"/>
                  </a:cubicBezTo>
                  <a:cubicBezTo>
                    <a:pt x="106" y="42"/>
                    <a:pt x="106" y="41"/>
                    <a:pt x="106" y="40"/>
                  </a:cubicBezTo>
                  <a:cubicBezTo>
                    <a:pt x="106" y="39"/>
                    <a:pt x="105" y="38"/>
                    <a:pt x="104" y="37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03" y="43"/>
                    <a:pt x="103" y="43"/>
                    <a:pt x="104" y="42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2" y="43"/>
                    <a:pt x="102" y="43"/>
                    <a:pt x="102" y="43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1" y="43"/>
                    <a:pt x="102" y="43"/>
                    <a:pt x="102" y="43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0" y="41"/>
                    <a:pt x="100" y="41"/>
                    <a:pt x="100" y="41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1" y="44"/>
                    <a:pt x="103" y="44"/>
                    <a:pt x="105" y="44"/>
                  </a:cubicBezTo>
                  <a:cubicBezTo>
                    <a:pt x="108" y="44"/>
                    <a:pt x="113" y="45"/>
                    <a:pt x="117" y="45"/>
                  </a:cubicBezTo>
                  <a:cubicBezTo>
                    <a:pt x="119" y="45"/>
                    <a:pt x="121" y="46"/>
                    <a:pt x="123" y="46"/>
                  </a:cubicBezTo>
                  <a:cubicBezTo>
                    <a:pt x="125" y="46"/>
                    <a:pt x="126" y="46"/>
                    <a:pt x="127" y="46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9" y="46"/>
                    <a:pt x="129" y="46"/>
                    <a:pt x="129" y="45"/>
                  </a:cubicBezTo>
                  <a:cubicBezTo>
                    <a:pt x="130" y="45"/>
                    <a:pt x="130" y="45"/>
                    <a:pt x="131" y="44"/>
                  </a:cubicBezTo>
                  <a:cubicBezTo>
                    <a:pt x="131" y="43"/>
                    <a:pt x="132" y="42"/>
                    <a:pt x="131" y="41"/>
                  </a:cubicBezTo>
                  <a:cubicBezTo>
                    <a:pt x="131" y="40"/>
                    <a:pt x="130" y="39"/>
                    <a:pt x="129" y="38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0" y="38"/>
                    <a:pt x="120" y="38"/>
                    <a:pt x="120" y="38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7" y="39"/>
                    <a:pt x="149" y="37"/>
                    <a:pt x="149" y="36"/>
                  </a:cubicBezTo>
                  <a:cubicBezTo>
                    <a:pt x="150" y="34"/>
                    <a:pt x="149" y="32"/>
                    <a:pt x="147" y="31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45" y="35"/>
                    <a:pt x="145" y="35"/>
                    <a:pt x="145" y="35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52" y="20"/>
                    <a:pt x="152" y="20"/>
                    <a:pt x="152" y="20"/>
                  </a:cubicBezTo>
                  <a:cubicBezTo>
                    <a:pt x="152" y="18"/>
                    <a:pt x="151" y="16"/>
                    <a:pt x="150" y="15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2" y="5"/>
                    <a:pt x="152" y="5"/>
                    <a:pt x="152" y="5"/>
                  </a:cubicBezTo>
                  <a:cubicBezTo>
                    <a:pt x="152" y="3"/>
                    <a:pt x="151" y="2"/>
                    <a:pt x="150" y="1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48" y="0"/>
                    <a:pt x="145" y="0"/>
                    <a:pt x="144" y="2"/>
                  </a:cubicBezTo>
                  <a:cubicBezTo>
                    <a:pt x="143" y="4"/>
                    <a:pt x="143" y="7"/>
                    <a:pt x="145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8" y="5"/>
                    <a:pt x="148" y="5"/>
                    <a:pt x="148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3" y="20"/>
                    <a:pt x="144" y="21"/>
                    <a:pt x="145" y="22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140" y="35"/>
                    <a:pt x="141" y="37"/>
                    <a:pt x="143" y="38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45" y="35"/>
                    <a:pt x="145" y="35"/>
                    <a:pt x="145" y="35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18" y="34"/>
                    <a:pt x="117" y="35"/>
                    <a:pt x="116" y="37"/>
                  </a:cubicBezTo>
                  <a:cubicBezTo>
                    <a:pt x="116" y="38"/>
                    <a:pt x="117" y="40"/>
                    <a:pt x="118" y="41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5" y="39"/>
                    <a:pt x="125" y="39"/>
                    <a:pt x="124" y="40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5" y="38"/>
                    <a:pt x="125" y="38"/>
                    <a:pt x="125" y="38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8"/>
                    <a:pt x="126" y="38"/>
                    <a:pt x="125" y="38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6" y="38"/>
                    <a:pt x="124" y="38"/>
                    <a:pt x="122" y="38"/>
                  </a:cubicBezTo>
                  <a:cubicBezTo>
                    <a:pt x="118" y="37"/>
                    <a:pt x="113" y="37"/>
                    <a:pt x="109" y="36"/>
                  </a:cubicBezTo>
                  <a:cubicBezTo>
                    <a:pt x="107" y="36"/>
                    <a:pt x="105" y="36"/>
                    <a:pt x="103" y="36"/>
                  </a:cubicBezTo>
                  <a:cubicBezTo>
                    <a:pt x="103" y="36"/>
                    <a:pt x="102" y="36"/>
                    <a:pt x="102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0" y="35"/>
                    <a:pt x="100" y="35"/>
                    <a:pt x="100" y="35"/>
                  </a:cubicBezTo>
                  <a:cubicBezTo>
                    <a:pt x="100" y="36"/>
                    <a:pt x="100" y="36"/>
                    <a:pt x="100" y="36"/>
                  </a:cubicBezTo>
                  <a:cubicBezTo>
                    <a:pt x="100" y="36"/>
                    <a:pt x="100" y="36"/>
                    <a:pt x="99" y="36"/>
                  </a:cubicBezTo>
                  <a:cubicBezTo>
                    <a:pt x="99" y="36"/>
                    <a:pt x="99" y="36"/>
                    <a:pt x="98" y="36"/>
                  </a:cubicBezTo>
                  <a:cubicBezTo>
                    <a:pt x="98" y="36"/>
                    <a:pt x="97" y="37"/>
                    <a:pt x="97" y="37"/>
                  </a:cubicBezTo>
                  <a:cubicBezTo>
                    <a:pt x="96" y="39"/>
                    <a:pt x="96" y="42"/>
                    <a:pt x="98" y="4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100" y="38"/>
                    <a:pt x="99" y="38"/>
                    <a:pt x="99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1" y="37"/>
                    <a:pt x="101" y="37"/>
                    <a:pt x="100" y="37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1" y="37"/>
                    <a:pt x="101" y="37"/>
                    <a:pt x="100" y="37"/>
                  </a:cubicBezTo>
                  <a:cubicBezTo>
                    <a:pt x="97" y="37"/>
                    <a:pt x="88" y="36"/>
                    <a:pt x="81" y="36"/>
                  </a:cubicBezTo>
                  <a:cubicBezTo>
                    <a:pt x="74" y="36"/>
                    <a:pt x="67" y="35"/>
                    <a:pt x="67" y="35"/>
                  </a:cubicBezTo>
                  <a:cubicBezTo>
                    <a:pt x="66" y="35"/>
                    <a:pt x="64" y="36"/>
                    <a:pt x="63" y="38"/>
                  </a:cubicBezTo>
                  <a:cubicBezTo>
                    <a:pt x="63" y="40"/>
                    <a:pt x="63" y="42"/>
                    <a:pt x="65" y="43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0" y="33"/>
                    <a:pt x="28" y="34"/>
                    <a:pt x="28" y="36"/>
                  </a:cubicBezTo>
                  <a:cubicBezTo>
                    <a:pt x="27" y="37"/>
                    <a:pt x="28" y="39"/>
                    <a:pt x="29" y="40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4"/>
                    <a:pt x="2" y="35"/>
                    <a:pt x="1" y="37"/>
                  </a:cubicBezTo>
                  <a:cubicBezTo>
                    <a:pt x="0" y="38"/>
                    <a:pt x="1" y="40"/>
                    <a:pt x="3" y="4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9" y="45"/>
                    <a:pt x="11" y="45"/>
                    <a:pt x="13" y="43"/>
                  </a:cubicBezTo>
                  <a:cubicBezTo>
                    <a:pt x="14" y="41"/>
                    <a:pt x="13" y="38"/>
                    <a:pt x="11" y="3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169"/>
            <p:cNvSpPr/>
            <p:nvPr/>
          </p:nvSpPr>
          <p:spPr bwMode="auto">
            <a:xfrm>
              <a:off x="5638937" y="2373423"/>
              <a:ext cx="77788" cy="114300"/>
            </a:xfrm>
            <a:custGeom>
              <a:avLst/>
              <a:gdLst>
                <a:gd name="T0" fmla="*/ 41 w 50"/>
                <a:gd name="T1" fmla="*/ 51 h 72"/>
                <a:gd name="T2" fmla="*/ 18 w 50"/>
                <a:gd name="T3" fmla="*/ 27 h 72"/>
                <a:gd name="T4" fmla="*/ 16 w 50"/>
                <a:gd name="T5" fmla="*/ 30 h 72"/>
                <a:gd name="T6" fmla="*/ 16 w 50"/>
                <a:gd name="T7" fmla="*/ 30 h 72"/>
                <a:gd name="T8" fmla="*/ 17 w 50"/>
                <a:gd name="T9" fmla="*/ 34 h 72"/>
                <a:gd name="T10" fmla="*/ 17 w 50"/>
                <a:gd name="T11" fmla="*/ 34 h 72"/>
                <a:gd name="T12" fmla="*/ 17 w 50"/>
                <a:gd name="T13" fmla="*/ 34 h 72"/>
                <a:gd name="T14" fmla="*/ 16 w 50"/>
                <a:gd name="T15" fmla="*/ 32 h 72"/>
                <a:gd name="T16" fmla="*/ 16 w 50"/>
                <a:gd name="T17" fmla="*/ 32 h 72"/>
                <a:gd name="T18" fmla="*/ 16 w 50"/>
                <a:gd name="T19" fmla="*/ 34 h 72"/>
                <a:gd name="T20" fmla="*/ 45 w 50"/>
                <a:gd name="T21" fmla="*/ 35 h 72"/>
                <a:gd name="T22" fmla="*/ 47 w 50"/>
                <a:gd name="T23" fmla="*/ 35 h 72"/>
                <a:gd name="T24" fmla="*/ 49 w 50"/>
                <a:gd name="T25" fmla="*/ 33 h 72"/>
                <a:gd name="T26" fmla="*/ 49 w 50"/>
                <a:gd name="T27" fmla="*/ 28 h 72"/>
                <a:gd name="T28" fmla="*/ 28 w 50"/>
                <a:gd name="T29" fmla="*/ 15 h 72"/>
                <a:gd name="T30" fmla="*/ 18 w 50"/>
                <a:gd name="T31" fmla="*/ 14 h 72"/>
                <a:gd name="T32" fmla="*/ 18 w 50"/>
                <a:gd name="T33" fmla="*/ 14 h 72"/>
                <a:gd name="T34" fmla="*/ 15 w 50"/>
                <a:gd name="T35" fmla="*/ 12 h 72"/>
                <a:gd name="T36" fmla="*/ 15 w 50"/>
                <a:gd name="T37" fmla="*/ 12 h 72"/>
                <a:gd name="T38" fmla="*/ 15 w 50"/>
                <a:gd name="T39" fmla="*/ 16 h 72"/>
                <a:gd name="T40" fmla="*/ 15 w 50"/>
                <a:gd name="T41" fmla="*/ 16 h 72"/>
                <a:gd name="T42" fmla="*/ 39 w 50"/>
                <a:gd name="T43" fmla="*/ 14 h 72"/>
                <a:gd name="T44" fmla="*/ 43 w 50"/>
                <a:gd name="T45" fmla="*/ 13 h 72"/>
                <a:gd name="T46" fmla="*/ 45 w 50"/>
                <a:gd name="T47" fmla="*/ 9 h 72"/>
                <a:gd name="T48" fmla="*/ 31 w 50"/>
                <a:gd name="T49" fmla="*/ 3 h 72"/>
                <a:gd name="T50" fmla="*/ 41 w 50"/>
                <a:gd name="T51" fmla="*/ 9 h 72"/>
                <a:gd name="T52" fmla="*/ 39 w 50"/>
                <a:gd name="T53" fmla="*/ 6 h 72"/>
                <a:gd name="T54" fmla="*/ 39 w 50"/>
                <a:gd name="T55" fmla="*/ 6 h 72"/>
                <a:gd name="T56" fmla="*/ 39 w 50"/>
                <a:gd name="T57" fmla="*/ 6 h 72"/>
                <a:gd name="T58" fmla="*/ 40 w 50"/>
                <a:gd name="T59" fmla="*/ 7 h 72"/>
                <a:gd name="T60" fmla="*/ 40 w 50"/>
                <a:gd name="T61" fmla="*/ 7 h 72"/>
                <a:gd name="T62" fmla="*/ 24 w 50"/>
                <a:gd name="T63" fmla="*/ 7 h 72"/>
                <a:gd name="T64" fmla="*/ 14 w 50"/>
                <a:gd name="T65" fmla="*/ 8 h 72"/>
                <a:gd name="T66" fmla="*/ 12 w 50"/>
                <a:gd name="T67" fmla="*/ 8 h 72"/>
                <a:gd name="T68" fmla="*/ 13 w 50"/>
                <a:gd name="T69" fmla="*/ 15 h 72"/>
                <a:gd name="T70" fmla="*/ 41 w 50"/>
                <a:gd name="T71" fmla="*/ 32 h 72"/>
                <a:gd name="T72" fmla="*/ 43 w 50"/>
                <a:gd name="T73" fmla="*/ 34 h 72"/>
                <a:gd name="T74" fmla="*/ 43 w 50"/>
                <a:gd name="T75" fmla="*/ 34 h 72"/>
                <a:gd name="T76" fmla="*/ 46 w 50"/>
                <a:gd name="T77" fmla="*/ 31 h 72"/>
                <a:gd name="T78" fmla="*/ 46 w 50"/>
                <a:gd name="T79" fmla="*/ 31 h 72"/>
                <a:gd name="T80" fmla="*/ 42 w 50"/>
                <a:gd name="T81" fmla="*/ 31 h 72"/>
                <a:gd name="T82" fmla="*/ 42 w 50"/>
                <a:gd name="T83" fmla="*/ 31 h 72"/>
                <a:gd name="T84" fmla="*/ 42 w 50"/>
                <a:gd name="T85" fmla="*/ 31 h 72"/>
                <a:gd name="T86" fmla="*/ 46 w 50"/>
                <a:gd name="T87" fmla="*/ 31 h 72"/>
                <a:gd name="T88" fmla="*/ 44 w 50"/>
                <a:gd name="T89" fmla="*/ 28 h 72"/>
                <a:gd name="T90" fmla="*/ 44 w 50"/>
                <a:gd name="T91" fmla="*/ 28 h 72"/>
                <a:gd name="T92" fmla="*/ 44 w 50"/>
                <a:gd name="T93" fmla="*/ 28 h 72"/>
                <a:gd name="T94" fmla="*/ 46 w 50"/>
                <a:gd name="T95" fmla="*/ 30 h 72"/>
                <a:gd name="T96" fmla="*/ 46 w 50"/>
                <a:gd name="T97" fmla="*/ 30 h 72"/>
                <a:gd name="T98" fmla="*/ 45 w 50"/>
                <a:gd name="T99" fmla="*/ 27 h 72"/>
                <a:gd name="T100" fmla="*/ 45 w 50"/>
                <a:gd name="T101" fmla="*/ 27 h 72"/>
                <a:gd name="T102" fmla="*/ 22 w 50"/>
                <a:gd name="T103" fmla="*/ 26 h 72"/>
                <a:gd name="T104" fmla="*/ 15 w 50"/>
                <a:gd name="T105" fmla="*/ 26 h 72"/>
                <a:gd name="T106" fmla="*/ 12 w 50"/>
                <a:gd name="T107" fmla="*/ 28 h 72"/>
                <a:gd name="T108" fmla="*/ 5 w 50"/>
                <a:gd name="T109" fmla="*/ 39 h 72"/>
                <a:gd name="T110" fmla="*/ 42 w 50"/>
                <a:gd name="T111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0" h="72">
                  <a:moveTo>
                    <a:pt x="47" y="64"/>
                  </a:moveTo>
                  <a:cubicBezTo>
                    <a:pt x="21" y="49"/>
                    <a:pt x="21" y="49"/>
                    <a:pt x="21" y="49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3" y="51"/>
                    <a:pt x="45" y="50"/>
                    <a:pt x="46" y="48"/>
                  </a:cubicBezTo>
                  <a:cubicBezTo>
                    <a:pt x="46" y="46"/>
                    <a:pt x="46" y="44"/>
                    <a:pt x="44" y="43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9" y="32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8" y="34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7" y="34"/>
                    <a:pt x="19" y="34"/>
                    <a:pt x="21" y="34"/>
                  </a:cubicBezTo>
                  <a:cubicBezTo>
                    <a:pt x="25" y="34"/>
                    <a:pt x="30" y="35"/>
                    <a:pt x="34" y="35"/>
                  </a:cubicBezTo>
                  <a:cubicBezTo>
                    <a:pt x="39" y="35"/>
                    <a:pt x="43" y="35"/>
                    <a:pt x="45" y="35"/>
                  </a:cubicBezTo>
                  <a:cubicBezTo>
                    <a:pt x="45" y="35"/>
                    <a:pt x="46" y="35"/>
                    <a:pt x="46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4"/>
                    <a:pt x="49" y="34"/>
                    <a:pt x="49" y="33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50" y="32"/>
                    <a:pt x="50" y="32"/>
                    <a:pt x="50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27"/>
                    <a:pt x="47" y="27"/>
                    <a:pt x="46" y="26"/>
                  </a:cubicBezTo>
                  <a:cubicBezTo>
                    <a:pt x="42" y="23"/>
                    <a:pt x="35" y="19"/>
                    <a:pt x="28" y="15"/>
                  </a:cubicBezTo>
                  <a:cubicBezTo>
                    <a:pt x="22" y="11"/>
                    <a:pt x="17" y="8"/>
                    <a:pt x="17" y="8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8" y="14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5"/>
                    <a:pt x="17" y="15"/>
                  </a:cubicBezTo>
                  <a:cubicBezTo>
                    <a:pt x="20" y="15"/>
                    <a:pt x="26" y="15"/>
                    <a:pt x="32" y="15"/>
                  </a:cubicBezTo>
                  <a:cubicBezTo>
                    <a:pt x="34" y="14"/>
                    <a:pt x="37" y="14"/>
                    <a:pt x="39" y="14"/>
                  </a:cubicBezTo>
                  <a:cubicBezTo>
                    <a:pt x="40" y="14"/>
                    <a:pt x="40" y="14"/>
                    <a:pt x="41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3"/>
                    <a:pt x="43" y="13"/>
                    <a:pt x="43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2"/>
                    <a:pt x="45" y="12"/>
                  </a:cubicBezTo>
                  <a:cubicBezTo>
                    <a:pt x="45" y="11"/>
                    <a:pt x="46" y="10"/>
                    <a:pt x="45" y="9"/>
                  </a:cubicBezTo>
                  <a:cubicBezTo>
                    <a:pt x="45" y="8"/>
                    <a:pt x="45" y="7"/>
                    <a:pt x="44" y="6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5" y="0"/>
                    <a:pt x="32" y="1"/>
                    <a:pt x="31" y="3"/>
                  </a:cubicBezTo>
                  <a:cubicBezTo>
                    <a:pt x="30" y="5"/>
                    <a:pt x="30" y="7"/>
                    <a:pt x="32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39" y="6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39" y="6"/>
                  </a:cubicBezTo>
                  <a:cubicBezTo>
                    <a:pt x="36" y="6"/>
                    <a:pt x="29" y="7"/>
                    <a:pt x="24" y="7"/>
                  </a:cubicBezTo>
                  <a:cubicBezTo>
                    <a:pt x="22" y="7"/>
                    <a:pt x="19" y="7"/>
                    <a:pt x="17" y="7"/>
                  </a:cubicBezTo>
                  <a:cubicBezTo>
                    <a:pt x="16" y="7"/>
                    <a:pt x="16" y="7"/>
                    <a:pt x="15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11" y="10"/>
                    <a:pt x="10" y="11"/>
                    <a:pt x="11" y="13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3" y="15"/>
                    <a:pt x="14" y="16"/>
                    <a:pt x="17" y="18"/>
                  </a:cubicBezTo>
                  <a:cubicBezTo>
                    <a:pt x="22" y="21"/>
                    <a:pt x="28" y="25"/>
                    <a:pt x="34" y="28"/>
                  </a:cubicBezTo>
                  <a:cubicBezTo>
                    <a:pt x="37" y="30"/>
                    <a:pt x="39" y="31"/>
                    <a:pt x="41" y="32"/>
                  </a:cubicBezTo>
                  <a:cubicBezTo>
                    <a:pt x="42" y="33"/>
                    <a:pt x="42" y="33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2"/>
                    <a:pt x="42" y="33"/>
                    <a:pt x="42" y="33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30"/>
                    <a:pt x="42" y="31"/>
                    <a:pt x="42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3" y="28"/>
                    <a:pt x="43" y="29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4" y="28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3" y="27"/>
                    <a:pt x="36" y="27"/>
                    <a:pt x="30" y="27"/>
                  </a:cubicBezTo>
                  <a:cubicBezTo>
                    <a:pt x="27" y="26"/>
                    <a:pt x="24" y="26"/>
                    <a:pt x="22" y="26"/>
                  </a:cubicBezTo>
                  <a:cubicBezTo>
                    <a:pt x="19" y="26"/>
                    <a:pt x="17" y="26"/>
                    <a:pt x="16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2" y="28"/>
                  </a:cubicBezTo>
                  <a:cubicBezTo>
                    <a:pt x="11" y="30"/>
                    <a:pt x="12" y="32"/>
                    <a:pt x="13" y="34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3" y="39"/>
                    <a:pt x="1" y="40"/>
                    <a:pt x="1" y="42"/>
                  </a:cubicBezTo>
                  <a:cubicBezTo>
                    <a:pt x="0" y="43"/>
                    <a:pt x="1" y="45"/>
                    <a:pt x="2" y="46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4" y="72"/>
                    <a:pt x="47" y="72"/>
                    <a:pt x="48" y="70"/>
                  </a:cubicBezTo>
                  <a:cubicBezTo>
                    <a:pt x="49" y="68"/>
                    <a:pt x="49" y="66"/>
                    <a:pt x="47" y="6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70"/>
            <p:cNvSpPr/>
            <p:nvPr/>
          </p:nvSpPr>
          <p:spPr bwMode="auto">
            <a:xfrm>
              <a:off x="5513524" y="2274998"/>
              <a:ext cx="141288" cy="211138"/>
            </a:xfrm>
            <a:custGeom>
              <a:avLst/>
              <a:gdLst>
                <a:gd name="T0" fmla="*/ 23 w 89"/>
                <a:gd name="T1" fmla="*/ 101 h 134"/>
                <a:gd name="T2" fmla="*/ 13 w 89"/>
                <a:gd name="T3" fmla="*/ 99 h 134"/>
                <a:gd name="T4" fmla="*/ 13 w 89"/>
                <a:gd name="T5" fmla="*/ 99 h 134"/>
                <a:gd name="T6" fmla="*/ 15 w 89"/>
                <a:gd name="T7" fmla="*/ 103 h 134"/>
                <a:gd name="T8" fmla="*/ 13 w 89"/>
                <a:gd name="T9" fmla="*/ 103 h 134"/>
                <a:gd name="T10" fmla="*/ 44 w 89"/>
                <a:gd name="T11" fmla="*/ 107 h 134"/>
                <a:gd name="T12" fmla="*/ 40 w 89"/>
                <a:gd name="T13" fmla="*/ 94 h 134"/>
                <a:gd name="T14" fmla="*/ 19 w 89"/>
                <a:gd name="T15" fmla="*/ 82 h 134"/>
                <a:gd name="T16" fmla="*/ 20 w 89"/>
                <a:gd name="T17" fmla="*/ 84 h 134"/>
                <a:gd name="T18" fmla="*/ 55 w 89"/>
                <a:gd name="T19" fmla="*/ 89 h 134"/>
                <a:gd name="T20" fmla="*/ 27 w 89"/>
                <a:gd name="T21" fmla="*/ 70 h 134"/>
                <a:gd name="T22" fmla="*/ 28 w 89"/>
                <a:gd name="T23" fmla="*/ 70 h 134"/>
                <a:gd name="T24" fmla="*/ 27 w 89"/>
                <a:gd name="T25" fmla="*/ 74 h 134"/>
                <a:gd name="T26" fmla="*/ 65 w 89"/>
                <a:gd name="T27" fmla="*/ 81 h 134"/>
                <a:gd name="T28" fmla="*/ 35 w 89"/>
                <a:gd name="T29" fmla="*/ 58 h 134"/>
                <a:gd name="T30" fmla="*/ 33 w 89"/>
                <a:gd name="T31" fmla="*/ 61 h 134"/>
                <a:gd name="T32" fmla="*/ 33 w 89"/>
                <a:gd name="T33" fmla="*/ 61 h 134"/>
                <a:gd name="T34" fmla="*/ 35 w 89"/>
                <a:gd name="T35" fmla="*/ 65 h 134"/>
                <a:gd name="T36" fmla="*/ 34 w 89"/>
                <a:gd name="T37" fmla="*/ 65 h 134"/>
                <a:gd name="T38" fmla="*/ 74 w 89"/>
                <a:gd name="T39" fmla="*/ 64 h 134"/>
                <a:gd name="T40" fmla="*/ 36 w 89"/>
                <a:gd name="T41" fmla="*/ 42 h 134"/>
                <a:gd name="T42" fmla="*/ 35 w 89"/>
                <a:gd name="T43" fmla="*/ 43 h 134"/>
                <a:gd name="T44" fmla="*/ 38 w 89"/>
                <a:gd name="T45" fmla="*/ 45 h 134"/>
                <a:gd name="T46" fmla="*/ 35 w 89"/>
                <a:gd name="T47" fmla="*/ 47 h 134"/>
                <a:gd name="T48" fmla="*/ 35 w 89"/>
                <a:gd name="T49" fmla="*/ 47 h 134"/>
                <a:gd name="T50" fmla="*/ 80 w 89"/>
                <a:gd name="T51" fmla="*/ 49 h 134"/>
                <a:gd name="T52" fmla="*/ 55 w 89"/>
                <a:gd name="T53" fmla="*/ 16 h 134"/>
                <a:gd name="T54" fmla="*/ 52 w 89"/>
                <a:gd name="T55" fmla="*/ 19 h 134"/>
                <a:gd name="T56" fmla="*/ 77 w 89"/>
                <a:gd name="T57" fmla="*/ 27 h 134"/>
                <a:gd name="T58" fmla="*/ 52 w 89"/>
                <a:gd name="T59" fmla="*/ 8 h 134"/>
                <a:gd name="T60" fmla="*/ 85 w 89"/>
                <a:gd name="T61" fmla="*/ 20 h 134"/>
                <a:gd name="T62" fmla="*/ 85 w 89"/>
                <a:gd name="T63" fmla="*/ 20 h 134"/>
                <a:gd name="T64" fmla="*/ 49 w 89"/>
                <a:gd name="T65" fmla="*/ 22 h 134"/>
                <a:gd name="T66" fmla="*/ 76 w 89"/>
                <a:gd name="T67" fmla="*/ 50 h 134"/>
                <a:gd name="T68" fmla="*/ 75 w 89"/>
                <a:gd name="T69" fmla="*/ 50 h 134"/>
                <a:gd name="T70" fmla="*/ 75 w 89"/>
                <a:gd name="T71" fmla="*/ 49 h 134"/>
                <a:gd name="T72" fmla="*/ 31 w 89"/>
                <a:gd name="T73" fmla="*/ 41 h 134"/>
                <a:gd name="T74" fmla="*/ 66 w 89"/>
                <a:gd name="T75" fmla="*/ 67 h 134"/>
                <a:gd name="T76" fmla="*/ 66 w 89"/>
                <a:gd name="T77" fmla="*/ 67 h 134"/>
                <a:gd name="T78" fmla="*/ 65 w 89"/>
                <a:gd name="T79" fmla="*/ 64 h 134"/>
                <a:gd name="T80" fmla="*/ 31 w 89"/>
                <a:gd name="T81" fmla="*/ 58 h 134"/>
                <a:gd name="T82" fmla="*/ 58 w 89"/>
                <a:gd name="T83" fmla="*/ 82 h 134"/>
                <a:gd name="T84" fmla="*/ 58 w 89"/>
                <a:gd name="T85" fmla="*/ 82 h 134"/>
                <a:gd name="T86" fmla="*/ 57 w 89"/>
                <a:gd name="T87" fmla="*/ 79 h 134"/>
                <a:gd name="T88" fmla="*/ 61 w 89"/>
                <a:gd name="T89" fmla="*/ 79 h 134"/>
                <a:gd name="T90" fmla="*/ 61 w 89"/>
                <a:gd name="T91" fmla="*/ 75 h 134"/>
                <a:gd name="T92" fmla="*/ 42 w 89"/>
                <a:gd name="T93" fmla="*/ 88 h 134"/>
                <a:gd name="T94" fmla="*/ 51 w 89"/>
                <a:gd name="T95" fmla="*/ 89 h 134"/>
                <a:gd name="T96" fmla="*/ 51 w 89"/>
                <a:gd name="T97" fmla="*/ 89 h 134"/>
                <a:gd name="T98" fmla="*/ 51 w 89"/>
                <a:gd name="T99" fmla="*/ 89 h 134"/>
                <a:gd name="T100" fmla="*/ 12 w 89"/>
                <a:gd name="T101" fmla="*/ 86 h 134"/>
                <a:gd name="T102" fmla="*/ 42 w 89"/>
                <a:gd name="T103" fmla="*/ 105 h 134"/>
                <a:gd name="T104" fmla="*/ 42 w 89"/>
                <a:gd name="T105" fmla="*/ 104 h 134"/>
                <a:gd name="T106" fmla="*/ 45 w 89"/>
                <a:gd name="T107" fmla="*/ 102 h 134"/>
                <a:gd name="T108" fmla="*/ 45 w 89"/>
                <a:gd name="T109" fmla="*/ 101 h 134"/>
                <a:gd name="T110" fmla="*/ 44 w 89"/>
                <a:gd name="T111" fmla="*/ 99 h 134"/>
                <a:gd name="T112" fmla="*/ 9 w 89"/>
                <a:gd name="T113" fmla="*/ 98 h 134"/>
                <a:gd name="T114" fmla="*/ 41 w 89"/>
                <a:gd name="T115" fmla="*/ 121 h 134"/>
                <a:gd name="T116" fmla="*/ 40 w 89"/>
                <a:gd name="T117" fmla="*/ 121 h 134"/>
                <a:gd name="T118" fmla="*/ 40 w 89"/>
                <a:gd name="T119" fmla="*/ 119 h 134"/>
                <a:gd name="T120" fmla="*/ 34 w 89"/>
                <a:gd name="T121" fmla="*/ 12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9" h="134">
                  <a:moveTo>
                    <a:pt x="34" y="126"/>
                  </a:moveTo>
                  <a:cubicBezTo>
                    <a:pt x="24" y="119"/>
                    <a:pt x="24" y="119"/>
                    <a:pt x="24" y="119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45" y="123"/>
                    <a:pt x="46" y="122"/>
                    <a:pt x="47" y="121"/>
                  </a:cubicBezTo>
                  <a:cubicBezTo>
                    <a:pt x="48" y="120"/>
                    <a:pt x="48" y="119"/>
                    <a:pt x="48" y="119"/>
                  </a:cubicBezTo>
                  <a:cubicBezTo>
                    <a:pt x="48" y="117"/>
                    <a:pt x="47" y="117"/>
                    <a:pt x="47" y="116"/>
                  </a:cubicBezTo>
                  <a:cubicBezTo>
                    <a:pt x="47" y="116"/>
                    <a:pt x="46" y="116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43" y="114"/>
                    <a:pt x="41" y="112"/>
                    <a:pt x="38" y="110"/>
                  </a:cubicBezTo>
                  <a:cubicBezTo>
                    <a:pt x="33" y="107"/>
                    <a:pt x="27" y="104"/>
                    <a:pt x="23" y="101"/>
                  </a:cubicBezTo>
                  <a:cubicBezTo>
                    <a:pt x="21" y="100"/>
                    <a:pt x="19" y="99"/>
                    <a:pt x="17" y="98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7" y="98"/>
                    <a:pt x="16" y="98"/>
                    <a:pt x="16" y="97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6" y="101"/>
                    <a:pt x="17" y="100"/>
                    <a:pt x="17" y="99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6" y="102"/>
                    <a:pt x="16" y="102"/>
                    <a:pt x="16" y="102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5" y="103"/>
                    <a:pt x="16" y="102"/>
                    <a:pt x="16" y="101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4" y="103"/>
                    <a:pt x="14" y="103"/>
                    <a:pt x="15" y="103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3" y="103"/>
                    <a:pt x="13" y="103"/>
                    <a:pt x="14" y="103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3" y="103"/>
                    <a:pt x="13" y="103"/>
                    <a:pt x="13" y="103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3" y="103"/>
                    <a:pt x="15" y="104"/>
                    <a:pt x="18" y="104"/>
                  </a:cubicBezTo>
                  <a:cubicBezTo>
                    <a:pt x="21" y="104"/>
                    <a:pt x="27" y="105"/>
                    <a:pt x="32" y="106"/>
                  </a:cubicBezTo>
                  <a:cubicBezTo>
                    <a:pt x="35" y="106"/>
                    <a:pt x="37" y="106"/>
                    <a:pt x="39" y="106"/>
                  </a:cubicBezTo>
                  <a:cubicBezTo>
                    <a:pt x="41" y="107"/>
                    <a:pt x="43" y="107"/>
                    <a:pt x="44" y="107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6" y="107"/>
                    <a:pt x="46" y="107"/>
                    <a:pt x="46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8" y="106"/>
                    <a:pt x="48" y="105"/>
                    <a:pt x="49" y="105"/>
                  </a:cubicBezTo>
                  <a:cubicBezTo>
                    <a:pt x="49" y="105"/>
                    <a:pt x="49" y="105"/>
                    <a:pt x="49" y="105"/>
                  </a:cubicBezTo>
                  <a:cubicBezTo>
                    <a:pt x="49" y="104"/>
                    <a:pt x="49" y="103"/>
                    <a:pt x="49" y="102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0"/>
                    <a:pt x="48" y="100"/>
                    <a:pt x="48" y="99"/>
                  </a:cubicBezTo>
                  <a:cubicBezTo>
                    <a:pt x="48" y="99"/>
                    <a:pt x="47" y="99"/>
                    <a:pt x="47" y="98"/>
                  </a:cubicBezTo>
                  <a:cubicBezTo>
                    <a:pt x="45" y="97"/>
                    <a:pt x="43" y="96"/>
                    <a:pt x="40" y="94"/>
                  </a:cubicBezTo>
                  <a:cubicBezTo>
                    <a:pt x="36" y="91"/>
                    <a:pt x="30" y="88"/>
                    <a:pt x="26" y="86"/>
                  </a:cubicBezTo>
                  <a:cubicBezTo>
                    <a:pt x="23" y="84"/>
                    <a:pt x="22" y="83"/>
                    <a:pt x="20" y="82"/>
                  </a:cubicBezTo>
                  <a:cubicBezTo>
                    <a:pt x="20" y="82"/>
                    <a:pt x="19" y="82"/>
                    <a:pt x="19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3"/>
                    <a:pt x="20" y="82"/>
                    <a:pt x="19" y="82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6"/>
                    <a:pt x="20" y="85"/>
                    <a:pt x="20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2" y="93"/>
                    <a:pt x="53" y="93"/>
                    <a:pt x="54" y="92"/>
                  </a:cubicBezTo>
                  <a:cubicBezTo>
                    <a:pt x="55" y="91"/>
                    <a:pt x="55" y="90"/>
                    <a:pt x="55" y="89"/>
                  </a:cubicBezTo>
                  <a:cubicBezTo>
                    <a:pt x="55" y="87"/>
                    <a:pt x="55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3" y="85"/>
                    <a:pt x="52" y="85"/>
                    <a:pt x="52" y="84"/>
                  </a:cubicBezTo>
                  <a:cubicBezTo>
                    <a:pt x="49" y="83"/>
                    <a:pt x="42" y="79"/>
                    <a:pt x="37" y="76"/>
                  </a:cubicBezTo>
                  <a:cubicBezTo>
                    <a:pt x="34" y="74"/>
                    <a:pt x="31" y="72"/>
                    <a:pt x="29" y="71"/>
                  </a:cubicBezTo>
                  <a:cubicBezTo>
                    <a:pt x="29" y="71"/>
                    <a:pt x="28" y="70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1"/>
                    <a:pt x="28" y="71"/>
                    <a:pt x="28" y="70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8" y="74"/>
                    <a:pt x="28" y="73"/>
                    <a:pt x="28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3" y="76"/>
                    <a:pt x="31" y="78"/>
                    <a:pt x="40" y="80"/>
                  </a:cubicBezTo>
                  <a:cubicBezTo>
                    <a:pt x="45" y="80"/>
                    <a:pt x="49" y="81"/>
                    <a:pt x="53" y="82"/>
                  </a:cubicBezTo>
                  <a:cubicBezTo>
                    <a:pt x="55" y="82"/>
                    <a:pt x="56" y="83"/>
                    <a:pt x="58" y="83"/>
                  </a:cubicBezTo>
                  <a:cubicBezTo>
                    <a:pt x="58" y="83"/>
                    <a:pt x="59" y="83"/>
                    <a:pt x="59" y="83"/>
                  </a:cubicBezTo>
                  <a:cubicBezTo>
                    <a:pt x="60" y="83"/>
                    <a:pt x="60" y="83"/>
                    <a:pt x="61" y="83"/>
                  </a:cubicBezTo>
                  <a:cubicBezTo>
                    <a:pt x="61" y="83"/>
                    <a:pt x="61" y="83"/>
                    <a:pt x="62" y="83"/>
                  </a:cubicBezTo>
                  <a:cubicBezTo>
                    <a:pt x="62" y="83"/>
                    <a:pt x="62" y="83"/>
                    <a:pt x="63" y="83"/>
                  </a:cubicBezTo>
                  <a:cubicBezTo>
                    <a:pt x="63" y="83"/>
                    <a:pt x="64" y="82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0"/>
                    <a:pt x="65" y="79"/>
                  </a:cubicBezTo>
                  <a:cubicBezTo>
                    <a:pt x="65" y="78"/>
                    <a:pt x="65" y="77"/>
                    <a:pt x="65" y="77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3" y="76"/>
                    <a:pt x="63" y="75"/>
                    <a:pt x="63" y="75"/>
                  </a:cubicBezTo>
                  <a:cubicBezTo>
                    <a:pt x="61" y="74"/>
                    <a:pt x="59" y="73"/>
                    <a:pt x="56" y="71"/>
                  </a:cubicBezTo>
                  <a:cubicBezTo>
                    <a:pt x="52" y="68"/>
                    <a:pt x="47" y="65"/>
                    <a:pt x="42" y="62"/>
                  </a:cubicBezTo>
                  <a:cubicBezTo>
                    <a:pt x="40" y="61"/>
                    <a:pt x="38" y="60"/>
                    <a:pt x="37" y="59"/>
                  </a:cubicBezTo>
                  <a:cubicBezTo>
                    <a:pt x="36" y="59"/>
                    <a:pt x="36" y="59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6" y="64"/>
                    <a:pt x="36" y="64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65"/>
                    <a:pt x="34" y="65"/>
                    <a:pt x="35" y="65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5" y="65"/>
                    <a:pt x="38" y="66"/>
                    <a:pt x="42" y="66"/>
                  </a:cubicBezTo>
                  <a:cubicBezTo>
                    <a:pt x="47" y="66"/>
                    <a:pt x="54" y="67"/>
                    <a:pt x="60" y="68"/>
                  </a:cubicBezTo>
                  <a:cubicBezTo>
                    <a:pt x="65" y="68"/>
                    <a:pt x="69" y="69"/>
                    <a:pt x="69" y="69"/>
                  </a:cubicBezTo>
                  <a:cubicBezTo>
                    <a:pt x="71" y="69"/>
                    <a:pt x="72" y="68"/>
                    <a:pt x="73" y="67"/>
                  </a:cubicBezTo>
                  <a:cubicBezTo>
                    <a:pt x="73" y="66"/>
                    <a:pt x="74" y="65"/>
                    <a:pt x="74" y="64"/>
                  </a:cubicBezTo>
                  <a:cubicBezTo>
                    <a:pt x="73" y="63"/>
                    <a:pt x="73" y="63"/>
                    <a:pt x="73" y="62"/>
                  </a:cubicBezTo>
                  <a:cubicBezTo>
                    <a:pt x="72" y="62"/>
                    <a:pt x="72" y="61"/>
                    <a:pt x="72" y="61"/>
                  </a:cubicBezTo>
                  <a:cubicBezTo>
                    <a:pt x="72" y="61"/>
                    <a:pt x="71" y="61"/>
                    <a:pt x="71" y="60"/>
                  </a:cubicBezTo>
                  <a:cubicBezTo>
                    <a:pt x="69" y="59"/>
                    <a:pt x="66" y="57"/>
                    <a:pt x="63" y="55"/>
                  </a:cubicBezTo>
                  <a:cubicBezTo>
                    <a:pt x="58" y="52"/>
                    <a:pt x="51" y="48"/>
                    <a:pt x="46" y="45"/>
                  </a:cubicBezTo>
                  <a:cubicBezTo>
                    <a:pt x="43" y="44"/>
                    <a:pt x="41" y="42"/>
                    <a:pt x="40" y="41"/>
                  </a:cubicBezTo>
                  <a:cubicBezTo>
                    <a:pt x="39" y="41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2"/>
                    <a:pt x="39" y="41"/>
                    <a:pt x="38" y="41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7" y="46"/>
                    <a:pt x="37" y="46"/>
                    <a:pt x="38" y="45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6" y="47"/>
                    <a:pt x="36" y="46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6" y="47"/>
                    <a:pt x="38" y="47"/>
                  </a:cubicBezTo>
                  <a:cubicBezTo>
                    <a:pt x="42" y="48"/>
                    <a:pt x="51" y="50"/>
                    <a:pt x="59" y="51"/>
                  </a:cubicBezTo>
                  <a:cubicBezTo>
                    <a:pt x="63" y="52"/>
                    <a:pt x="67" y="53"/>
                    <a:pt x="70" y="53"/>
                  </a:cubicBezTo>
                  <a:cubicBezTo>
                    <a:pt x="71" y="54"/>
                    <a:pt x="72" y="54"/>
                    <a:pt x="73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6" y="54"/>
                    <a:pt x="77" y="54"/>
                    <a:pt x="77" y="54"/>
                  </a:cubicBezTo>
                  <a:cubicBezTo>
                    <a:pt x="77" y="54"/>
                    <a:pt x="78" y="54"/>
                    <a:pt x="79" y="53"/>
                  </a:cubicBezTo>
                  <a:cubicBezTo>
                    <a:pt x="79" y="52"/>
                    <a:pt x="80" y="51"/>
                    <a:pt x="80" y="49"/>
                  </a:cubicBezTo>
                  <a:cubicBezTo>
                    <a:pt x="79" y="48"/>
                    <a:pt x="79" y="47"/>
                    <a:pt x="78" y="4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80" y="40"/>
                    <a:pt x="82" y="39"/>
                    <a:pt x="83" y="37"/>
                  </a:cubicBezTo>
                  <a:cubicBezTo>
                    <a:pt x="83" y="35"/>
                    <a:pt x="83" y="33"/>
                    <a:pt x="81" y="32"/>
                  </a:cubicBezTo>
                  <a:cubicBezTo>
                    <a:pt x="81" y="32"/>
                    <a:pt x="79" y="31"/>
                    <a:pt x="77" y="29"/>
                  </a:cubicBezTo>
                  <a:cubicBezTo>
                    <a:pt x="73" y="27"/>
                    <a:pt x="67" y="24"/>
                    <a:pt x="63" y="21"/>
                  </a:cubicBezTo>
                  <a:cubicBezTo>
                    <a:pt x="60" y="19"/>
                    <a:pt x="58" y="18"/>
                    <a:pt x="57" y="17"/>
                  </a:cubicBezTo>
                  <a:cubicBezTo>
                    <a:pt x="56" y="17"/>
                    <a:pt x="55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18"/>
                    <a:pt x="56" y="17"/>
                    <a:pt x="56" y="17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8" y="24"/>
                    <a:pt x="66" y="25"/>
                  </a:cubicBezTo>
                  <a:cubicBezTo>
                    <a:pt x="70" y="26"/>
                    <a:pt x="74" y="27"/>
                    <a:pt x="77" y="27"/>
                  </a:cubicBezTo>
                  <a:cubicBezTo>
                    <a:pt x="79" y="28"/>
                    <a:pt x="80" y="28"/>
                    <a:pt x="82" y="28"/>
                  </a:cubicBezTo>
                  <a:cubicBezTo>
                    <a:pt x="83" y="28"/>
                    <a:pt x="84" y="28"/>
                    <a:pt x="85" y="28"/>
                  </a:cubicBezTo>
                  <a:cubicBezTo>
                    <a:pt x="85" y="28"/>
                    <a:pt x="85" y="28"/>
                    <a:pt x="86" y="28"/>
                  </a:cubicBezTo>
                  <a:cubicBezTo>
                    <a:pt x="86" y="28"/>
                    <a:pt x="86" y="28"/>
                    <a:pt x="87" y="28"/>
                  </a:cubicBezTo>
                  <a:cubicBezTo>
                    <a:pt x="87" y="28"/>
                    <a:pt x="88" y="27"/>
                    <a:pt x="89" y="26"/>
                  </a:cubicBezTo>
                  <a:cubicBezTo>
                    <a:pt x="89" y="25"/>
                    <a:pt x="89" y="24"/>
                    <a:pt x="89" y="23"/>
                  </a:cubicBezTo>
                  <a:cubicBezTo>
                    <a:pt x="89" y="22"/>
                    <a:pt x="88" y="21"/>
                    <a:pt x="87" y="2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0"/>
                    <a:pt x="52" y="1"/>
                    <a:pt x="51" y="3"/>
                  </a:cubicBezTo>
                  <a:cubicBezTo>
                    <a:pt x="50" y="5"/>
                    <a:pt x="50" y="7"/>
                    <a:pt x="52" y="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3" y="21"/>
                    <a:pt x="83" y="21"/>
                    <a:pt x="82" y="22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4" y="20"/>
                    <a:pt x="84" y="20"/>
                    <a:pt x="84" y="21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5" y="20"/>
                    <a:pt x="84" y="20"/>
                    <a:pt x="83" y="20"/>
                  </a:cubicBezTo>
                  <a:cubicBezTo>
                    <a:pt x="79" y="20"/>
                    <a:pt x="71" y="18"/>
                    <a:pt x="65" y="17"/>
                  </a:cubicBezTo>
                  <a:cubicBezTo>
                    <a:pt x="58" y="16"/>
                    <a:pt x="53" y="15"/>
                    <a:pt x="53" y="15"/>
                  </a:cubicBezTo>
                  <a:cubicBezTo>
                    <a:pt x="52" y="14"/>
                    <a:pt x="50" y="15"/>
                    <a:pt x="49" y="16"/>
                  </a:cubicBezTo>
                  <a:cubicBezTo>
                    <a:pt x="48" y="16"/>
                    <a:pt x="48" y="17"/>
                    <a:pt x="48" y="19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9" y="21"/>
                    <a:pt x="49" y="21"/>
                    <a:pt x="49" y="22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50" y="23"/>
                    <a:pt x="51" y="23"/>
                    <a:pt x="52" y="24"/>
                  </a:cubicBezTo>
                  <a:cubicBezTo>
                    <a:pt x="58" y="28"/>
                    <a:pt x="77" y="39"/>
                    <a:pt x="77" y="39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3" y="27"/>
                    <a:pt x="42" y="28"/>
                    <a:pt x="41" y="30"/>
                  </a:cubicBezTo>
                  <a:cubicBezTo>
                    <a:pt x="40" y="31"/>
                    <a:pt x="41" y="33"/>
                    <a:pt x="43" y="34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4" y="47"/>
                    <a:pt x="73" y="47"/>
                    <a:pt x="72" y="48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4" y="46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5" y="46"/>
                    <a:pt x="75" y="46"/>
                    <a:pt x="73" y="46"/>
                  </a:cubicBezTo>
                  <a:cubicBezTo>
                    <a:pt x="69" y="45"/>
                    <a:pt x="60" y="43"/>
                    <a:pt x="52" y="42"/>
                  </a:cubicBezTo>
                  <a:cubicBezTo>
                    <a:pt x="48" y="41"/>
                    <a:pt x="45" y="40"/>
                    <a:pt x="42" y="40"/>
                  </a:cubicBezTo>
                  <a:cubicBezTo>
                    <a:pt x="40" y="39"/>
                    <a:pt x="39" y="39"/>
                    <a:pt x="38" y="39"/>
                  </a:cubicBezTo>
                  <a:cubicBezTo>
                    <a:pt x="37" y="39"/>
                    <a:pt x="36" y="39"/>
                    <a:pt x="35" y="39"/>
                  </a:cubicBezTo>
                  <a:cubicBezTo>
                    <a:pt x="35" y="39"/>
                    <a:pt x="35" y="39"/>
                    <a:pt x="34" y="39"/>
                  </a:cubicBezTo>
                  <a:cubicBezTo>
                    <a:pt x="34" y="39"/>
                    <a:pt x="34" y="39"/>
                    <a:pt x="33" y="39"/>
                  </a:cubicBezTo>
                  <a:cubicBezTo>
                    <a:pt x="33" y="39"/>
                    <a:pt x="32" y="40"/>
                    <a:pt x="31" y="41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1" y="41"/>
                    <a:pt x="31" y="42"/>
                    <a:pt x="31" y="43"/>
                  </a:cubicBezTo>
                  <a:cubicBezTo>
                    <a:pt x="31" y="44"/>
                    <a:pt x="31" y="45"/>
                    <a:pt x="31" y="45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3" y="46"/>
                    <a:pt x="33" y="47"/>
                    <a:pt x="33" y="47"/>
                  </a:cubicBezTo>
                  <a:cubicBezTo>
                    <a:pt x="35" y="48"/>
                    <a:pt x="38" y="50"/>
                    <a:pt x="41" y="52"/>
                  </a:cubicBezTo>
                  <a:cubicBezTo>
                    <a:pt x="47" y="55"/>
                    <a:pt x="53" y="59"/>
                    <a:pt x="58" y="62"/>
                  </a:cubicBezTo>
                  <a:cubicBezTo>
                    <a:pt x="61" y="64"/>
                    <a:pt x="63" y="65"/>
                    <a:pt x="65" y="66"/>
                  </a:cubicBezTo>
                  <a:cubicBezTo>
                    <a:pt x="65" y="66"/>
                    <a:pt x="66" y="67"/>
                    <a:pt x="66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6"/>
                    <a:pt x="66" y="66"/>
                    <a:pt x="66" y="66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6" y="63"/>
                    <a:pt x="65" y="64"/>
                    <a:pt x="65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0" y="60"/>
                    <a:pt x="63" y="60"/>
                    <a:pt x="55" y="59"/>
                  </a:cubicBezTo>
                  <a:cubicBezTo>
                    <a:pt x="51" y="58"/>
                    <a:pt x="46" y="58"/>
                    <a:pt x="43" y="58"/>
                  </a:cubicBezTo>
                  <a:cubicBezTo>
                    <a:pt x="39" y="57"/>
                    <a:pt x="36" y="57"/>
                    <a:pt x="34" y="57"/>
                  </a:cubicBezTo>
                  <a:cubicBezTo>
                    <a:pt x="34" y="57"/>
                    <a:pt x="33" y="57"/>
                    <a:pt x="33" y="57"/>
                  </a:cubicBezTo>
                  <a:cubicBezTo>
                    <a:pt x="33" y="57"/>
                    <a:pt x="32" y="57"/>
                    <a:pt x="32" y="57"/>
                  </a:cubicBezTo>
                  <a:cubicBezTo>
                    <a:pt x="32" y="58"/>
                    <a:pt x="31" y="58"/>
                    <a:pt x="31" y="58"/>
                  </a:cubicBezTo>
                  <a:cubicBezTo>
                    <a:pt x="31" y="58"/>
                    <a:pt x="30" y="58"/>
                    <a:pt x="29" y="59"/>
                  </a:cubicBezTo>
                  <a:cubicBezTo>
                    <a:pt x="29" y="60"/>
                    <a:pt x="29" y="61"/>
                    <a:pt x="29" y="61"/>
                  </a:cubicBezTo>
                  <a:cubicBezTo>
                    <a:pt x="29" y="62"/>
                    <a:pt x="29" y="63"/>
                    <a:pt x="29" y="63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1" y="65"/>
                    <a:pt x="32" y="66"/>
                    <a:pt x="33" y="66"/>
                  </a:cubicBezTo>
                  <a:cubicBezTo>
                    <a:pt x="36" y="68"/>
                    <a:pt x="43" y="72"/>
                    <a:pt x="48" y="76"/>
                  </a:cubicBezTo>
                  <a:cubicBezTo>
                    <a:pt x="51" y="77"/>
                    <a:pt x="54" y="79"/>
                    <a:pt x="56" y="80"/>
                  </a:cubicBezTo>
                  <a:cubicBezTo>
                    <a:pt x="57" y="81"/>
                    <a:pt x="58" y="81"/>
                    <a:pt x="58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80"/>
                    <a:pt x="58" y="81"/>
                    <a:pt x="58" y="81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7" y="78"/>
                    <a:pt x="57" y="79"/>
                    <a:pt x="57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6"/>
                    <a:pt x="59" y="76"/>
                    <a:pt x="58" y="77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0" y="75"/>
                    <a:pt x="58" y="75"/>
                  </a:cubicBezTo>
                  <a:cubicBezTo>
                    <a:pt x="54" y="74"/>
                    <a:pt x="46" y="72"/>
                    <a:pt x="38" y="71"/>
                  </a:cubicBezTo>
                  <a:cubicBezTo>
                    <a:pt x="31" y="69"/>
                    <a:pt x="25" y="68"/>
                    <a:pt x="25" y="68"/>
                  </a:cubicBezTo>
                  <a:cubicBezTo>
                    <a:pt x="23" y="68"/>
                    <a:pt x="22" y="68"/>
                    <a:pt x="21" y="70"/>
                  </a:cubicBezTo>
                  <a:cubicBezTo>
                    <a:pt x="20" y="70"/>
                    <a:pt x="20" y="71"/>
                    <a:pt x="20" y="72"/>
                  </a:cubicBezTo>
                  <a:cubicBezTo>
                    <a:pt x="20" y="73"/>
                    <a:pt x="20" y="73"/>
                    <a:pt x="20" y="74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2" y="75"/>
                    <a:pt x="22" y="76"/>
                    <a:pt x="22" y="76"/>
                  </a:cubicBezTo>
                  <a:cubicBezTo>
                    <a:pt x="24" y="77"/>
                    <a:pt x="26" y="79"/>
                    <a:pt x="29" y="80"/>
                  </a:cubicBezTo>
                  <a:cubicBezTo>
                    <a:pt x="33" y="83"/>
                    <a:pt x="38" y="86"/>
                    <a:pt x="42" y="88"/>
                  </a:cubicBezTo>
                  <a:cubicBezTo>
                    <a:pt x="44" y="89"/>
                    <a:pt x="46" y="90"/>
                    <a:pt x="47" y="91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8" y="92"/>
                    <a:pt x="48" y="92"/>
                    <a:pt x="48" y="92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90"/>
                    <a:pt x="47" y="90"/>
                    <a:pt x="47" y="91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5" y="80"/>
                    <a:pt x="14" y="80"/>
                    <a:pt x="13" y="81"/>
                  </a:cubicBezTo>
                  <a:cubicBezTo>
                    <a:pt x="12" y="82"/>
                    <a:pt x="12" y="84"/>
                    <a:pt x="12" y="84"/>
                  </a:cubicBezTo>
                  <a:cubicBezTo>
                    <a:pt x="12" y="85"/>
                    <a:pt x="12" y="86"/>
                    <a:pt x="12" y="86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4" y="88"/>
                    <a:pt x="14" y="88"/>
                    <a:pt x="15" y="88"/>
                  </a:cubicBezTo>
                  <a:cubicBezTo>
                    <a:pt x="16" y="89"/>
                    <a:pt x="18" y="91"/>
                    <a:pt x="21" y="92"/>
                  </a:cubicBezTo>
                  <a:cubicBezTo>
                    <a:pt x="26" y="95"/>
                    <a:pt x="31" y="98"/>
                    <a:pt x="36" y="101"/>
                  </a:cubicBezTo>
                  <a:cubicBezTo>
                    <a:pt x="38" y="102"/>
                    <a:pt x="40" y="103"/>
                    <a:pt x="41" y="104"/>
                  </a:cubicBezTo>
                  <a:cubicBezTo>
                    <a:pt x="42" y="104"/>
                    <a:pt x="42" y="105"/>
                    <a:pt x="42" y="105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105"/>
                    <a:pt x="42" y="105"/>
                    <a:pt x="42" y="105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1" y="103"/>
                    <a:pt x="42" y="104"/>
                    <a:pt x="42" y="104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1" y="101"/>
                    <a:pt x="41" y="102"/>
                    <a:pt x="41" y="102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3" y="99"/>
                    <a:pt x="42" y="100"/>
                    <a:pt x="42" y="100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3" y="99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5" y="101"/>
                    <a:pt x="45" y="101"/>
                    <a:pt x="45" y="101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3" y="99"/>
                    <a:pt x="41" y="98"/>
                    <a:pt x="38" y="98"/>
                  </a:cubicBezTo>
                  <a:cubicBezTo>
                    <a:pt x="33" y="98"/>
                    <a:pt x="27" y="97"/>
                    <a:pt x="22" y="96"/>
                  </a:cubicBezTo>
                  <a:cubicBezTo>
                    <a:pt x="20" y="96"/>
                    <a:pt x="18" y="96"/>
                    <a:pt x="16" y="96"/>
                  </a:cubicBezTo>
                  <a:cubicBezTo>
                    <a:pt x="15" y="96"/>
                    <a:pt x="14" y="95"/>
                    <a:pt x="14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5"/>
                    <a:pt x="12" y="95"/>
                    <a:pt x="11" y="96"/>
                  </a:cubicBezTo>
                  <a:cubicBezTo>
                    <a:pt x="11" y="96"/>
                    <a:pt x="11" y="96"/>
                    <a:pt x="10" y="96"/>
                  </a:cubicBezTo>
                  <a:cubicBezTo>
                    <a:pt x="10" y="96"/>
                    <a:pt x="9" y="97"/>
                    <a:pt x="9" y="98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8"/>
                    <a:pt x="9" y="99"/>
                    <a:pt x="9" y="99"/>
                  </a:cubicBezTo>
                  <a:cubicBezTo>
                    <a:pt x="9" y="101"/>
                    <a:pt x="9" y="101"/>
                    <a:pt x="9" y="102"/>
                  </a:cubicBezTo>
                  <a:cubicBezTo>
                    <a:pt x="10" y="102"/>
                    <a:pt x="10" y="102"/>
                    <a:pt x="10" y="103"/>
                  </a:cubicBezTo>
                  <a:cubicBezTo>
                    <a:pt x="10" y="103"/>
                    <a:pt x="11" y="103"/>
                    <a:pt x="11" y="104"/>
                  </a:cubicBezTo>
                  <a:cubicBezTo>
                    <a:pt x="13" y="105"/>
                    <a:pt x="15" y="106"/>
                    <a:pt x="18" y="108"/>
                  </a:cubicBezTo>
                  <a:cubicBezTo>
                    <a:pt x="23" y="111"/>
                    <a:pt x="29" y="114"/>
                    <a:pt x="33" y="117"/>
                  </a:cubicBezTo>
                  <a:cubicBezTo>
                    <a:pt x="36" y="118"/>
                    <a:pt x="38" y="120"/>
                    <a:pt x="39" y="120"/>
                  </a:cubicBezTo>
                  <a:cubicBezTo>
                    <a:pt x="40" y="121"/>
                    <a:pt x="40" y="121"/>
                    <a:pt x="41" y="121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40" y="120"/>
                    <a:pt x="40" y="120"/>
                    <a:pt x="40" y="121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0" y="117"/>
                    <a:pt x="40" y="118"/>
                    <a:pt x="40" y="119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4" y="115"/>
                    <a:pt x="44" y="115"/>
                    <a:pt x="44" y="115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3" y="108"/>
                    <a:pt x="1" y="109"/>
                    <a:pt x="1" y="111"/>
                  </a:cubicBezTo>
                  <a:cubicBezTo>
                    <a:pt x="0" y="112"/>
                    <a:pt x="1" y="114"/>
                    <a:pt x="2" y="115"/>
                  </a:cubicBezTo>
                  <a:cubicBezTo>
                    <a:pt x="30" y="133"/>
                    <a:pt x="30" y="133"/>
                    <a:pt x="30" y="133"/>
                  </a:cubicBezTo>
                  <a:cubicBezTo>
                    <a:pt x="32" y="134"/>
                    <a:pt x="34" y="133"/>
                    <a:pt x="35" y="131"/>
                  </a:cubicBezTo>
                  <a:cubicBezTo>
                    <a:pt x="37" y="130"/>
                    <a:pt x="36" y="127"/>
                    <a:pt x="34" y="12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71"/>
            <p:cNvSpPr/>
            <p:nvPr/>
          </p:nvSpPr>
          <p:spPr bwMode="auto">
            <a:xfrm>
              <a:off x="5496062" y="2457561"/>
              <a:ext cx="269875" cy="128588"/>
            </a:xfrm>
            <a:custGeom>
              <a:avLst/>
              <a:gdLst>
                <a:gd name="T0" fmla="*/ 9 w 171"/>
                <a:gd name="T1" fmla="*/ 53 h 82"/>
                <a:gd name="T2" fmla="*/ 8 w 171"/>
                <a:gd name="T3" fmla="*/ 52 h 82"/>
                <a:gd name="T4" fmla="*/ 57 w 171"/>
                <a:gd name="T5" fmla="*/ 53 h 82"/>
                <a:gd name="T6" fmla="*/ 126 w 171"/>
                <a:gd name="T7" fmla="*/ 82 h 82"/>
                <a:gd name="T8" fmla="*/ 11 w 171"/>
                <a:gd name="T9" fmla="*/ 9 h 82"/>
                <a:gd name="T10" fmla="*/ 137 w 171"/>
                <a:gd name="T11" fmla="*/ 64 h 82"/>
                <a:gd name="T12" fmla="*/ 64 w 171"/>
                <a:gd name="T13" fmla="*/ 14 h 82"/>
                <a:gd name="T14" fmla="*/ 65 w 171"/>
                <a:gd name="T15" fmla="*/ 15 h 82"/>
                <a:gd name="T16" fmla="*/ 61 w 171"/>
                <a:gd name="T17" fmla="*/ 17 h 82"/>
                <a:gd name="T18" fmla="*/ 61 w 171"/>
                <a:gd name="T19" fmla="*/ 17 h 82"/>
                <a:gd name="T20" fmla="*/ 62 w 171"/>
                <a:gd name="T21" fmla="*/ 21 h 82"/>
                <a:gd name="T22" fmla="*/ 61 w 171"/>
                <a:gd name="T23" fmla="*/ 21 h 82"/>
                <a:gd name="T24" fmla="*/ 145 w 171"/>
                <a:gd name="T25" fmla="*/ 53 h 82"/>
                <a:gd name="T26" fmla="*/ 88 w 171"/>
                <a:gd name="T27" fmla="*/ 14 h 82"/>
                <a:gd name="T28" fmla="*/ 86 w 171"/>
                <a:gd name="T29" fmla="*/ 16 h 82"/>
                <a:gd name="T30" fmla="*/ 90 w 171"/>
                <a:gd name="T31" fmla="*/ 17 h 82"/>
                <a:gd name="T32" fmla="*/ 165 w 171"/>
                <a:gd name="T33" fmla="*/ 54 h 82"/>
                <a:gd name="T34" fmla="*/ 167 w 171"/>
                <a:gd name="T35" fmla="*/ 45 h 82"/>
                <a:gd name="T36" fmla="*/ 98 w 171"/>
                <a:gd name="T37" fmla="*/ 3 h 82"/>
                <a:gd name="T38" fmla="*/ 95 w 171"/>
                <a:gd name="T39" fmla="*/ 6 h 82"/>
                <a:gd name="T40" fmla="*/ 99 w 171"/>
                <a:gd name="T41" fmla="*/ 4 h 82"/>
                <a:gd name="T42" fmla="*/ 95 w 171"/>
                <a:gd name="T43" fmla="*/ 6 h 82"/>
                <a:gd name="T44" fmla="*/ 165 w 171"/>
                <a:gd name="T45" fmla="*/ 38 h 82"/>
                <a:gd name="T46" fmla="*/ 151 w 171"/>
                <a:gd name="T47" fmla="*/ 21 h 82"/>
                <a:gd name="T48" fmla="*/ 142 w 171"/>
                <a:gd name="T49" fmla="*/ 15 h 82"/>
                <a:gd name="T50" fmla="*/ 139 w 171"/>
                <a:gd name="T51" fmla="*/ 19 h 82"/>
                <a:gd name="T52" fmla="*/ 143 w 171"/>
                <a:gd name="T53" fmla="*/ 17 h 82"/>
                <a:gd name="T54" fmla="*/ 159 w 171"/>
                <a:gd name="T55" fmla="*/ 17 h 82"/>
                <a:gd name="T56" fmla="*/ 136 w 171"/>
                <a:gd name="T57" fmla="*/ 22 h 82"/>
                <a:gd name="T58" fmla="*/ 163 w 171"/>
                <a:gd name="T59" fmla="*/ 35 h 82"/>
                <a:gd name="T60" fmla="*/ 160 w 171"/>
                <a:gd name="T61" fmla="*/ 36 h 82"/>
                <a:gd name="T62" fmla="*/ 164 w 171"/>
                <a:gd name="T63" fmla="*/ 34 h 82"/>
                <a:gd name="T64" fmla="*/ 164 w 171"/>
                <a:gd name="T65" fmla="*/ 34 h 82"/>
                <a:gd name="T66" fmla="*/ 164 w 171"/>
                <a:gd name="T67" fmla="*/ 30 h 82"/>
                <a:gd name="T68" fmla="*/ 102 w 171"/>
                <a:gd name="T69" fmla="*/ 4 h 82"/>
                <a:gd name="T70" fmla="*/ 131 w 171"/>
                <a:gd name="T71" fmla="*/ 32 h 82"/>
                <a:gd name="T72" fmla="*/ 165 w 171"/>
                <a:gd name="T73" fmla="*/ 51 h 82"/>
                <a:gd name="T74" fmla="*/ 163 w 171"/>
                <a:gd name="T75" fmla="*/ 50 h 82"/>
                <a:gd name="T76" fmla="*/ 164 w 171"/>
                <a:gd name="T77" fmla="*/ 47 h 82"/>
                <a:gd name="T78" fmla="*/ 166 w 171"/>
                <a:gd name="T79" fmla="*/ 50 h 82"/>
                <a:gd name="T80" fmla="*/ 147 w 171"/>
                <a:gd name="T81" fmla="*/ 39 h 82"/>
                <a:gd name="T82" fmla="*/ 88 w 171"/>
                <a:gd name="T83" fmla="*/ 23 h 82"/>
                <a:gd name="T84" fmla="*/ 139 w 171"/>
                <a:gd name="T85" fmla="*/ 52 h 82"/>
                <a:gd name="T86" fmla="*/ 138 w 171"/>
                <a:gd name="T87" fmla="*/ 53 h 82"/>
                <a:gd name="T88" fmla="*/ 143 w 171"/>
                <a:gd name="T89" fmla="*/ 48 h 82"/>
                <a:gd name="T90" fmla="*/ 58 w 171"/>
                <a:gd name="T91" fmla="*/ 15 h 82"/>
                <a:gd name="T92" fmla="*/ 124 w 171"/>
                <a:gd name="T93" fmla="*/ 60 h 82"/>
                <a:gd name="T94" fmla="*/ 133 w 171"/>
                <a:gd name="T95" fmla="*/ 63 h 82"/>
                <a:gd name="T96" fmla="*/ 130 w 171"/>
                <a:gd name="T97" fmla="*/ 64 h 82"/>
                <a:gd name="T98" fmla="*/ 134 w 171"/>
                <a:gd name="T99" fmla="*/ 62 h 82"/>
                <a:gd name="T100" fmla="*/ 133 w 171"/>
                <a:gd name="T101" fmla="*/ 61 h 82"/>
                <a:gd name="T102" fmla="*/ 134 w 171"/>
                <a:gd name="T103" fmla="*/ 58 h 82"/>
                <a:gd name="T104" fmla="*/ 128 w 171"/>
                <a:gd name="T105" fmla="*/ 82 h 82"/>
                <a:gd name="T106" fmla="*/ 130 w 171"/>
                <a:gd name="T107" fmla="*/ 74 h 82"/>
                <a:gd name="T108" fmla="*/ 130 w 171"/>
                <a:gd name="T109" fmla="*/ 74 h 82"/>
                <a:gd name="T110" fmla="*/ 6 w 171"/>
                <a:gd name="T111" fmla="*/ 28 h 82"/>
                <a:gd name="T112" fmla="*/ 6 w 171"/>
                <a:gd name="T113" fmla="*/ 4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1" h="82">
                  <a:moveTo>
                    <a:pt x="9" y="46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10" y="53"/>
                    <a:pt x="10" y="5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3"/>
                    <a:pt x="9" y="53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53"/>
                    <a:pt x="10" y="53"/>
                    <a:pt x="12" y="53"/>
                  </a:cubicBezTo>
                  <a:cubicBezTo>
                    <a:pt x="15" y="53"/>
                    <a:pt x="17" y="53"/>
                    <a:pt x="20" y="53"/>
                  </a:cubicBezTo>
                  <a:cubicBezTo>
                    <a:pt x="26" y="53"/>
                    <a:pt x="32" y="53"/>
                    <a:pt x="32" y="53"/>
                  </a:cubicBezTo>
                  <a:cubicBezTo>
                    <a:pt x="33" y="53"/>
                    <a:pt x="35" y="52"/>
                    <a:pt x="36" y="50"/>
                  </a:cubicBezTo>
                  <a:cubicBezTo>
                    <a:pt x="36" y="49"/>
                    <a:pt x="35" y="47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54"/>
                    <a:pt x="61" y="53"/>
                    <a:pt x="62" y="51"/>
                  </a:cubicBezTo>
                  <a:cubicBezTo>
                    <a:pt x="63" y="49"/>
                    <a:pt x="63" y="47"/>
                    <a:pt x="61" y="4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34" y="36"/>
                    <a:pt x="64" y="51"/>
                  </a:cubicBezTo>
                  <a:cubicBezTo>
                    <a:pt x="79" y="59"/>
                    <a:pt x="94" y="67"/>
                    <a:pt x="106" y="72"/>
                  </a:cubicBezTo>
                  <a:cubicBezTo>
                    <a:pt x="112" y="75"/>
                    <a:pt x="117" y="78"/>
                    <a:pt x="121" y="79"/>
                  </a:cubicBezTo>
                  <a:cubicBezTo>
                    <a:pt x="123" y="80"/>
                    <a:pt x="125" y="81"/>
                    <a:pt x="126" y="82"/>
                  </a:cubicBezTo>
                  <a:cubicBezTo>
                    <a:pt x="127" y="82"/>
                    <a:pt x="127" y="82"/>
                    <a:pt x="128" y="82"/>
                  </a:cubicBezTo>
                  <a:cubicBezTo>
                    <a:pt x="128" y="82"/>
                    <a:pt x="129" y="82"/>
                    <a:pt x="130" y="82"/>
                  </a:cubicBezTo>
                  <a:cubicBezTo>
                    <a:pt x="130" y="82"/>
                    <a:pt x="130" y="82"/>
                    <a:pt x="131" y="82"/>
                  </a:cubicBezTo>
                  <a:cubicBezTo>
                    <a:pt x="132" y="82"/>
                    <a:pt x="133" y="82"/>
                    <a:pt x="133" y="81"/>
                  </a:cubicBezTo>
                  <a:cubicBezTo>
                    <a:pt x="134" y="80"/>
                    <a:pt x="134" y="79"/>
                    <a:pt x="134" y="77"/>
                  </a:cubicBezTo>
                  <a:cubicBezTo>
                    <a:pt x="134" y="76"/>
                    <a:pt x="133" y="76"/>
                    <a:pt x="132" y="75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39" y="23"/>
                    <a:pt x="68" y="37"/>
                  </a:cubicBezTo>
                  <a:cubicBezTo>
                    <a:pt x="83" y="44"/>
                    <a:pt x="97" y="52"/>
                    <a:pt x="109" y="57"/>
                  </a:cubicBezTo>
                  <a:cubicBezTo>
                    <a:pt x="115" y="60"/>
                    <a:pt x="120" y="62"/>
                    <a:pt x="124" y="64"/>
                  </a:cubicBezTo>
                  <a:cubicBezTo>
                    <a:pt x="126" y="64"/>
                    <a:pt x="128" y="65"/>
                    <a:pt x="129" y="66"/>
                  </a:cubicBezTo>
                  <a:cubicBezTo>
                    <a:pt x="130" y="66"/>
                    <a:pt x="131" y="66"/>
                    <a:pt x="131" y="66"/>
                  </a:cubicBezTo>
                  <a:cubicBezTo>
                    <a:pt x="132" y="66"/>
                    <a:pt x="133" y="66"/>
                    <a:pt x="133" y="66"/>
                  </a:cubicBezTo>
                  <a:cubicBezTo>
                    <a:pt x="134" y="66"/>
                    <a:pt x="134" y="66"/>
                    <a:pt x="135" y="66"/>
                  </a:cubicBezTo>
                  <a:cubicBezTo>
                    <a:pt x="136" y="66"/>
                    <a:pt x="137" y="65"/>
                    <a:pt x="137" y="64"/>
                  </a:cubicBezTo>
                  <a:cubicBezTo>
                    <a:pt x="137" y="64"/>
                    <a:pt x="137" y="64"/>
                    <a:pt x="137" y="64"/>
                  </a:cubicBezTo>
                  <a:cubicBezTo>
                    <a:pt x="138" y="64"/>
                    <a:pt x="138" y="63"/>
                    <a:pt x="138" y="62"/>
                  </a:cubicBezTo>
                  <a:cubicBezTo>
                    <a:pt x="138" y="61"/>
                    <a:pt x="138" y="61"/>
                    <a:pt x="138" y="60"/>
                  </a:cubicBezTo>
                  <a:cubicBezTo>
                    <a:pt x="137" y="60"/>
                    <a:pt x="137" y="59"/>
                    <a:pt x="137" y="59"/>
                  </a:cubicBezTo>
                  <a:cubicBezTo>
                    <a:pt x="136" y="59"/>
                    <a:pt x="136" y="59"/>
                    <a:pt x="136" y="58"/>
                  </a:cubicBezTo>
                  <a:cubicBezTo>
                    <a:pt x="135" y="57"/>
                    <a:pt x="133" y="56"/>
                    <a:pt x="130" y="55"/>
                  </a:cubicBezTo>
                  <a:cubicBezTo>
                    <a:pt x="122" y="49"/>
                    <a:pt x="105" y="39"/>
                    <a:pt x="90" y="30"/>
                  </a:cubicBezTo>
                  <a:cubicBezTo>
                    <a:pt x="83" y="26"/>
                    <a:pt x="76" y="22"/>
                    <a:pt x="71" y="19"/>
                  </a:cubicBezTo>
                  <a:cubicBezTo>
                    <a:pt x="69" y="17"/>
                    <a:pt x="67" y="16"/>
                    <a:pt x="66" y="15"/>
                  </a:cubicBezTo>
                  <a:cubicBezTo>
                    <a:pt x="65" y="15"/>
                    <a:pt x="65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5" y="16"/>
                    <a:pt x="65" y="15"/>
                    <a:pt x="65" y="15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5" y="18"/>
                    <a:pt x="65" y="17"/>
                    <a:pt x="65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5" y="19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2" y="21"/>
                    <a:pt x="63" y="21"/>
                    <a:pt x="64" y="20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1" y="21"/>
                    <a:pt x="62" y="21"/>
                    <a:pt x="63" y="21"/>
                  </a:cubicBezTo>
                  <a:cubicBezTo>
                    <a:pt x="66" y="22"/>
                    <a:pt x="73" y="25"/>
                    <a:pt x="80" y="29"/>
                  </a:cubicBezTo>
                  <a:cubicBezTo>
                    <a:pt x="92" y="34"/>
                    <a:pt x="107" y="40"/>
                    <a:pt x="119" y="46"/>
                  </a:cubicBezTo>
                  <a:cubicBezTo>
                    <a:pt x="125" y="48"/>
                    <a:pt x="130" y="51"/>
                    <a:pt x="134" y="52"/>
                  </a:cubicBezTo>
                  <a:cubicBezTo>
                    <a:pt x="137" y="54"/>
                    <a:pt x="139" y="55"/>
                    <a:pt x="139" y="55"/>
                  </a:cubicBezTo>
                  <a:cubicBezTo>
                    <a:pt x="141" y="56"/>
                    <a:pt x="144" y="55"/>
                    <a:pt x="145" y="53"/>
                  </a:cubicBezTo>
                  <a:cubicBezTo>
                    <a:pt x="145" y="53"/>
                    <a:pt x="145" y="52"/>
                    <a:pt x="145" y="51"/>
                  </a:cubicBezTo>
                  <a:cubicBezTo>
                    <a:pt x="145" y="50"/>
                    <a:pt x="145" y="49"/>
                    <a:pt x="145" y="49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3" y="47"/>
                    <a:pt x="142" y="47"/>
                    <a:pt x="142" y="46"/>
                  </a:cubicBezTo>
                  <a:cubicBezTo>
                    <a:pt x="139" y="45"/>
                    <a:pt x="135" y="42"/>
                    <a:pt x="129" y="38"/>
                  </a:cubicBezTo>
                  <a:cubicBezTo>
                    <a:pt x="121" y="33"/>
                    <a:pt x="110" y="27"/>
                    <a:pt x="102" y="22"/>
                  </a:cubicBezTo>
                  <a:cubicBezTo>
                    <a:pt x="98" y="20"/>
                    <a:pt x="94" y="18"/>
                    <a:pt x="92" y="16"/>
                  </a:cubicBezTo>
                  <a:cubicBezTo>
                    <a:pt x="91" y="15"/>
                    <a:pt x="90" y="15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90" y="15"/>
                    <a:pt x="89" y="15"/>
                    <a:pt x="89" y="14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90" y="17"/>
                    <a:pt x="90" y="17"/>
                    <a:pt x="90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9" y="18"/>
                    <a:pt x="90" y="17"/>
                    <a:pt x="90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4" y="20"/>
                    <a:pt x="103" y="29"/>
                    <a:pt x="123" y="37"/>
                  </a:cubicBezTo>
                  <a:cubicBezTo>
                    <a:pt x="132" y="42"/>
                    <a:pt x="142" y="46"/>
                    <a:pt x="150" y="49"/>
                  </a:cubicBezTo>
                  <a:cubicBezTo>
                    <a:pt x="154" y="51"/>
                    <a:pt x="158" y="52"/>
                    <a:pt x="160" y="53"/>
                  </a:cubicBezTo>
                  <a:cubicBezTo>
                    <a:pt x="162" y="53"/>
                    <a:pt x="163" y="54"/>
                    <a:pt x="164" y="54"/>
                  </a:cubicBezTo>
                  <a:cubicBezTo>
                    <a:pt x="164" y="54"/>
                    <a:pt x="164" y="54"/>
                    <a:pt x="165" y="54"/>
                  </a:cubicBezTo>
                  <a:cubicBezTo>
                    <a:pt x="165" y="54"/>
                    <a:pt x="166" y="55"/>
                    <a:pt x="166" y="55"/>
                  </a:cubicBezTo>
                  <a:cubicBezTo>
                    <a:pt x="167" y="55"/>
                    <a:pt x="167" y="55"/>
                    <a:pt x="168" y="54"/>
                  </a:cubicBezTo>
                  <a:cubicBezTo>
                    <a:pt x="168" y="54"/>
                    <a:pt x="168" y="54"/>
                    <a:pt x="169" y="54"/>
                  </a:cubicBezTo>
                  <a:cubicBezTo>
                    <a:pt x="169" y="54"/>
                    <a:pt x="170" y="53"/>
                    <a:pt x="170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1" y="52"/>
                    <a:pt x="171" y="51"/>
                    <a:pt x="171" y="50"/>
                  </a:cubicBezTo>
                  <a:cubicBezTo>
                    <a:pt x="171" y="49"/>
                    <a:pt x="170" y="49"/>
                    <a:pt x="170" y="48"/>
                  </a:cubicBezTo>
                  <a:cubicBezTo>
                    <a:pt x="170" y="48"/>
                    <a:pt x="169" y="47"/>
                    <a:pt x="169" y="47"/>
                  </a:cubicBezTo>
                  <a:cubicBezTo>
                    <a:pt x="168" y="46"/>
                    <a:pt x="168" y="46"/>
                    <a:pt x="167" y="45"/>
                  </a:cubicBezTo>
                  <a:cubicBezTo>
                    <a:pt x="164" y="43"/>
                    <a:pt x="158" y="39"/>
                    <a:pt x="151" y="34"/>
                  </a:cubicBezTo>
                  <a:cubicBezTo>
                    <a:pt x="140" y="28"/>
                    <a:pt x="127" y="20"/>
                    <a:pt x="116" y="13"/>
                  </a:cubicBezTo>
                  <a:cubicBezTo>
                    <a:pt x="111" y="10"/>
                    <a:pt x="106" y="8"/>
                    <a:pt x="103" y="6"/>
                  </a:cubicBezTo>
                  <a:cubicBezTo>
                    <a:pt x="101" y="5"/>
                    <a:pt x="100" y="4"/>
                    <a:pt x="99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9" y="5"/>
                    <a:pt x="99" y="5"/>
                    <a:pt x="99" y="4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94" y="10"/>
                    <a:pt x="109" y="17"/>
                    <a:pt x="126" y="24"/>
                  </a:cubicBezTo>
                  <a:cubicBezTo>
                    <a:pt x="134" y="27"/>
                    <a:pt x="142" y="31"/>
                    <a:pt x="149" y="34"/>
                  </a:cubicBezTo>
                  <a:cubicBezTo>
                    <a:pt x="153" y="35"/>
                    <a:pt x="155" y="36"/>
                    <a:pt x="158" y="37"/>
                  </a:cubicBezTo>
                  <a:cubicBezTo>
                    <a:pt x="159" y="37"/>
                    <a:pt x="160" y="38"/>
                    <a:pt x="161" y="38"/>
                  </a:cubicBezTo>
                  <a:cubicBezTo>
                    <a:pt x="162" y="38"/>
                    <a:pt x="163" y="38"/>
                    <a:pt x="164" y="38"/>
                  </a:cubicBezTo>
                  <a:cubicBezTo>
                    <a:pt x="164" y="38"/>
                    <a:pt x="164" y="38"/>
                    <a:pt x="165" y="38"/>
                  </a:cubicBezTo>
                  <a:cubicBezTo>
                    <a:pt x="165" y="38"/>
                    <a:pt x="166" y="38"/>
                    <a:pt x="166" y="38"/>
                  </a:cubicBezTo>
                  <a:cubicBezTo>
                    <a:pt x="167" y="37"/>
                    <a:pt x="167" y="37"/>
                    <a:pt x="167" y="3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5"/>
                    <a:pt x="168" y="35"/>
                    <a:pt x="168" y="34"/>
                  </a:cubicBezTo>
                  <a:cubicBezTo>
                    <a:pt x="168" y="33"/>
                    <a:pt x="168" y="33"/>
                    <a:pt x="168" y="32"/>
                  </a:cubicBezTo>
                  <a:cubicBezTo>
                    <a:pt x="167" y="32"/>
                    <a:pt x="167" y="32"/>
                    <a:pt x="167" y="31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6" y="30"/>
                    <a:pt x="165" y="30"/>
                    <a:pt x="164" y="29"/>
                  </a:cubicBezTo>
                  <a:cubicBezTo>
                    <a:pt x="161" y="27"/>
                    <a:pt x="156" y="24"/>
                    <a:pt x="151" y="21"/>
                  </a:cubicBezTo>
                  <a:cubicBezTo>
                    <a:pt x="148" y="19"/>
                    <a:pt x="146" y="18"/>
                    <a:pt x="144" y="17"/>
                  </a:cubicBezTo>
                  <a:cubicBezTo>
                    <a:pt x="143" y="16"/>
                    <a:pt x="143" y="16"/>
                    <a:pt x="142" y="16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5" y="25"/>
                    <a:pt x="167" y="24"/>
                    <a:pt x="168" y="22"/>
                  </a:cubicBezTo>
                  <a:cubicBezTo>
                    <a:pt x="168" y="20"/>
                    <a:pt x="168" y="18"/>
                    <a:pt x="166" y="17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2" y="15"/>
                    <a:pt x="160" y="15"/>
                    <a:pt x="159" y="17"/>
                  </a:cubicBezTo>
                  <a:cubicBezTo>
                    <a:pt x="157" y="19"/>
                    <a:pt x="158" y="22"/>
                    <a:pt x="160" y="23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4" y="17"/>
                    <a:pt x="164" y="17"/>
                    <a:pt x="164" y="17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39" y="15"/>
                    <a:pt x="137" y="15"/>
                    <a:pt x="137" y="16"/>
                  </a:cubicBezTo>
                  <a:cubicBezTo>
                    <a:pt x="136" y="16"/>
                    <a:pt x="135" y="18"/>
                    <a:pt x="135" y="19"/>
                  </a:cubicBezTo>
                  <a:cubicBezTo>
                    <a:pt x="135" y="20"/>
                    <a:pt x="136" y="20"/>
                    <a:pt x="136" y="21"/>
                  </a:cubicBezTo>
                  <a:cubicBezTo>
                    <a:pt x="136" y="21"/>
                    <a:pt x="136" y="21"/>
                    <a:pt x="136" y="22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8" y="22"/>
                    <a:pt x="138" y="23"/>
                    <a:pt x="139" y="23"/>
                  </a:cubicBezTo>
                  <a:cubicBezTo>
                    <a:pt x="142" y="25"/>
                    <a:pt x="148" y="28"/>
                    <a:pt x="153" y="31"/>
                  </a:cubicBezTo>
                  <a:cubicBezTo>
                    <a:pt x="155" y="33"/>
                    <a:pt x="157" y="34"/>
                    <a:pt x="159" y="36"/>
                  </a:cubicBezTo>
                  <a:cubicBezTo>
                    <a:pt x="160" y="36"/>
                    <a:pt x="161" y="36"/>
                    <a:pt x="161" y="37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0" y="35"/>
                    <a:pt x="160" y="36"/>
                    <a:pt x="160" y="36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60" y="33"/>
                    <a:pt x="160" y="34"/>
                    <a:pt x="160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1" y="32"/>
                    <a:pt x="161" y="32"/>
                    <a:pt x="161" y="32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1" y="31"/>
                    <a:pt x="161" y="31"/>
                    <a:pt x="161" y="32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3" y="30"/>
                    <a:pt x="162" y="30"/>
                    <a:pt x="162" y="31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4" y="30"/>
                    <a:pt x="163" y="30"/>
                    <a:pt x="163" y="30"/>
                  </a:cubicBezTo>
                  <a:cubicBezTo>
                    <a:pt x="160" y="29"/>
                    <a:pt x="154" y="27"/>
                    <a:pt x="147" y="24"/>
                  </a:cubicBezTo>
                  <a:cubicBezTo>
                    <a:pt x="137" y="20"/>
                    <a:pt x="125" y="14"/>
                    <a:pt x="115" y="10"/>
                  </a:cubicBezTo>
                  <a:cubicBezTo>
                    <a:pt x="109" y="8"/>
                    <a:pt x="105" y="6"/>
                    <a:pt x="102" y="4"/>
                  </a:cubicBezTo>
                  <a:cubicBezTo>
                    <a:pt x="99" y="3"/>
                    <a:pt x="97" y="2"/>
                    <a:pt x="97" y="2"/>
                  </a:cubicBezTo>
                  <a:cubicBezTo>
                    <a:pt x="96" y="2"/>
                    <a:pt x="94" y="2"/>
                    <a:pt x="93" y="2"/>
                  </a:cubicBezTo>
                  <a:cubicBezTo>
                    <a:pt x="92" y="3"/>
                    <a:pt x="91" y="4"/>
                    <a:pt x="91" y="6"/>
                  </a:cubicBezTo>
                  <a:cubicBezTo>
                    <a:pt x="91" y="7"/>
                    <a:pt x="91" y="7"/>
                    <a:pt x="92" y="7"/>
                  </a:cubicBezTo>
                  <a:cubicBezTo>
                    <a:pt x="92" y="8"/>
                    <a:pt x="92" y="8"/>
                    <a:pt x="92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96" y="11"/>
                    <a:pt x="114" y="22"/>
                    <a:pt x="131" y="32"/>
                  </a:cubicBezTo>
                  <a:cubicBezTo>
                    <a:pt x="140" y="37"/>
                    <a:pt x="148" y="42"/>
                    <a:pt x="154" y="46"/>
                  </a:cubicBezTo>
                  <a:cubicBezTo>
                    <a:pt x="157" y="48"/>
                    <a:pt x="160" y="50"/>
                    <a:pt x="161" y="51"/>
                  </a:cubicBezTo>
                  <a:cubicBezTo>
                    <a:pt x="162" y="52"/>
                    <a:pt x="163" y="52"/>
                    <a:pt x="163" y="52"/>
                  </a:cubicBezTo>
                  <a:cubicBezTo>
                    <a:pt x="163" y="53"/>
                    <a:pt x="163" y="53"/>
                    <a:pt x="163" y="53"/>
                  </a:cubicBezTo>
                  <a:cubicBezTo>
                    <a:pt x="163" y="53"/>
                    <a:pt x="163" y="53"/>
                    <a:pt x="163" y="53"/>
                  </a:cubicBezTo>
                  <a:cubicBezTo>
                    <a:pt x="165" y="51"/>
                    <a:pt x="165" y="51"/>
                    <a:pt x="165" y="51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3" y="53"/>
                    <a:pt x="163" y="53"/>
                    <a:pt x="163" y="53"/>
                  </a:cubicBezTo>
                  <a:cubicBezTo>
                    <a:pt x="165" y="51"/>
                    <a:pt x="165" y="51"/>
                    <a:pt x="165" y="51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4" y="47"/>
                    <a:pt x="164" y="47"/>
                    <a:pt x="164" y="47"/>
                  </a:cubicBezTo>
                  <a:cubicBezTo>
                    <a:pt x="164" y="47"/>
                    <a:pt x="164" y="48"/>
                    <a:pt x="163" y="48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4" y="47"/>
                    <a:pt x="164" y="47"/>
                    <a:pt x="164" y="47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5" y="47"/>
                    <a:pt x="165" y="47"/>
                    <a:pt x="164" y="47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6"/>
                    <a:pt x="165" y="46"/>
                  </a:cubicBezTo>
                  <a:cubicBezTo>
                    <a:pt x="162" y="45"/>
                    <a:pt x="155" y="42"/>
                    <a:pt x="147" y="39"/>
                  </a:cubicBezTo>
                  <a:cubicBezTo>
                    <a:pt x="135" y="34"/>
                    <a:pt x="120" y="27"/>
                    <a:pt x="108" y="22"/>
                  </a:cubicBezTo>
                  <a:cubicBezTo>
                    <a:pt x="102" y="19"/>
                    <a:pt x="97" y="17"/>
                    <a:pt x="93" y="15"/>
                  </a:cubicBezTo>
                  <a:cubicBezTo>
                    <a:pt x="89" y="14"/>
                    <a:pt x="87" y="13"/>
                    <a:pt x="87" y="13"/>
                  </a:cubicBezTo>
                  <a:cubicBezTo>
                    <a:pt x="86" y="12"/>
                    <a:pt x="84" y="13"/>
                    <a:pt x="83" y="14"/>
                  </a:cubicBezTo>
                  <a:cubicBezTo>
                    <a:pt x="82" y="15"/>
                    <a:pt x="81" y="16"/>
                    <a:pt x="81" y="17"/>
                  </a:cubicBezTo>
                  <a:cubicBezTo>
                    <a:pt x="81" y="18"/>
                    <a:pt x="82" y="18"/>
                    <a:pt x="82" y="18"/>
                  </a:cubicBezTo>
                  <a:cubicBezTo>
                    <a:pt x="82" y="19"/>
                    <a:pt x="83" y="19"/>
                    <a:pt x="83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4" y="21"/>
                    <a:pt x="86" y="22"/>
                    <a:pt x="88" y="23"/>
                  </a:cubicBezTo>
                  <a:cubicBezTo>
                    <a:pt x="94" y="27"/>
                    <a:pt x="107" y="35"/>
                    <a:pt x="118" y="41"/>
                  </a:cubicBezTo>
                  <a:cubicBezTo>
                    <a:pt x="124" y="45"/>
                    <a:pt x="129" y="48"/>
                    <a:pt x="133" y="50"/>
                  </a:cubicBezTo>
                  <a:cubicBezTo>
                    <a:pt x="135" y="51"/>
                    <a:pt x="136" y="52"/>
                    <a:pt x="137" y="53"/>
                  </a:cubicBezTo>
                  <a:cubicBezTo>
                    <a:pt x="138" y="53"/>
                    <a:pt x="138" y="54"/>
                    <a:pt x="138" y="54"/>
                  </a:cubicBezTo>
                  <a:cubicBezTo>
                    <a:pt x="138" y="54"/>
                    <a:pt x="138" y="54"/>
                    <a:pt x="138" y="54"/>
                  </a:cubicBezTo>
                  <a:cubicBezTo>
                    <a:pt x="139" y="52"/>
                    <a:pt x="139" y="52"/>
                    <a:pt x="139" y="52"/>
                  </a:cubicBezTo>
                  <a:cubicBezTo>
                    <a:pt x="138" y="54"/>
                    <a:pt x="138" y="54"/>
                    <a:pt x="138" y="54"/>
                  </a:cubicBezTo>
                  <a:cubicBezTo>
                    <a:pt x="138" y="54"/>
                    <a:pt x="138" y="54"/>
                    <a:pt x="138" y="54"/>
                  </a:cubicBezTo>
                  <a:cubicBezTo>
                    <a:pt x="139" y="52"/>
                    <a:pt x="139" y="52"/>
                    <a:pt x="139" y="52"/>
                  </a:cubicBezTo>
                  <a:cubicBezTo>
                    <a:pt x="138" y="54"/>
                    <a:pt x="138" y="54"/>
                    <a:pt x="138" y="54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38" y="53"/>
                    <a:pt x="138" y="53"/>
                    <a:pt x="138" y="53"/>
                  </a:cubicBezTo>
                  <a:cubicBezTo>
                    <a:pt x="138" y="54"/>
                    <a:pt x="138" y="54"/>
                    <a:pt x="138" y="54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38" y="53"/>
                    <a:pt x="138" y="53"/>
                    <a:pt x="138" y="5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37" y="52"/>
                    <a:pt x="137" y="53"/>
                    <a:pt x="138" y="5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37" y="51"/>
                    <a:pt x="137" y="51"/>
                    <a:pt x="137" y="51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37" y="50"/>
                    <a:pt x="137" y="51"/>
                    <a:pt x="137" y="51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8"/>
                    <a:pt x="124" y="39"/>
                    <a:pt x="105" y="30"/>
                  </a:cubicBezTo>
                  <a:cubicBezTo>
                    <a:pt x="95" y="26"/>
                    <a:pt x="85" y="22"/>
                    <a:pt x="77" y="18"/>
                  </a:cubicBezTo>
                  <a:cubicBezTo>
                    <a:pt x="74" y="17"/>
                    <a:pt x="70" y="15"/>
                    <a:pt x="68" y="14"/>
                  </a:cubicBezTo>
                  <a:cubicBezTo>
                    <a:pt x="66" y="14"/>
                    <a:pt x="65" y="14"/>
                    <a:pt x="64" y="13"/>
                  </a:cubicBezTo>
                  <a:cubicBezTo>
                    <a:pt x="64" y="13"/>
                    <a:pt x="63" y="13"/>
                    <a:pt x="63" y="13"/>
                  </a:cubicBezTo>
                  <a:cubicBezTo>
                    <a:pt x="63" y="13"/>
                    <a:pt x="62" y="13"/>
                    <a:pt x="61" y="13"/>
                  </a:cubicBezTo>
                  <a:cubicBezTo>
                    <a:pt x="61" y="13"/>
                    <a:pt x="61" y="13"/>
                    <a:pt x="60" y="13"/>
                  </a:cubicBezTo>
                  <a:cubicBezTo>
                    <a:pt x="60" y="13"/>
                    <a:pt x="60" y="13"/>
                    <a:pt x="59" y="13"/>
                  </a:cubicBezTo>
                  <a:cubicBezTo>
                    <a:pt x="59" y="14"/>
                    <a:pt x="58" y="14"/>
                    <a:pt x="58" y="15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7" y="15"/>
                    <a:pt x="57" y="16"/>
                    <a:pt x="57" y="17"/>
                  </a:cubicBezTo>
                  <a:cubicBezTo>
                    <a:pt x="57" y="18"/>
                    <a:pt x="58" y="18"/>
                    <a:pt x="58" y="19"/>
                  </a:cubicBezTo>
                  <a:cubicBezTo>
                    <a:pt x="58" y="19"/>
                    <a:pt x="58" y="20"/>
                    <a:pt x="59" y="20"/>
                  </a:cubicBezTo>
                  <a:cubicBezTo>
                    <a:pt x="59" y="20"/>
                    <a:pt x="59" y="20"/>
                    <a:pt x="59" y="21"/>
                  </a:cubicBezTo>
                  <a:cubicBezTo>
                    <a:pt x="61" y="21"/>
                    <a:pt x="62" y="23"/>
                    <a:pt x="65" y="24"/>
                  </a:cubicBezTo>
                  <a:cubicBezTo>
                    <a:pt x="73" y="30"/>
                    <a:pt x="90" y="40"/>
                    <a:pt x="105" y="49"/>
                  </a:cubicBezTo>
                  <a:cubicBezTo>
                    <a:pt x="112" y="53"/>
                    <a:pt x="119" y="57"/>
                    <a:pt x="124" y="60"/>
                  </a:cubicBezTo>
                  <a:cubicBezTo>
                    <a:pt x="126" y="62"/>
                    <a:pt x="128" y="63"/>
                    <a:pt x="129" y="64"/>
                  </a:cubicBezTo>
                  <a:cubicBezTo>
                    <a:pt x="130" y="64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4"/>
                    <a:pt x="130" y="64"/>
                    <a:pt x="130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4"/>
                    <a:pt x="130" y="64"/>
                    <a:pt x="130" y="64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0" y="63"/>
                    <a:pt x="130" y="63"/>
                    <a:pt x="130" y="64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1"/>
                    <a:pt x="130" y="62"/>
                    <a:pt x="130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2" y="59"/>
                    <a:pt x="131" y="59"/>
                    <a:pt x="130" y="60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3" y="58"/>
                    <a:pt x="133" y="58"/>
                    <a:pt x="133" y="58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3" y="58"/>
                    <a:pt x="132" y="58"/>
                    <a:pt x="131" y="58"/>
                  </a:cubicBezTo>
                  <a:cubicBezTo>
                    <a:pt x="126" y="56"/>
                    <a:pt x="116" y="51"/>
                    <a:pt x="104" y="46"/>
                  </a:cubicBezTo>
                  <a:cubicBezTo>
                    <a:pt x="86" y="37"/>
                    <a:pt x="64" y="26"/>
                    <a:pt x="46" y="17"/>
                  </a:cubicBezTo>
                  <a:cubicBezTo>
                    <a:pt x="37" y="13"/>
                    <a:pt x="29" y="9"/>
                    <a:pt x="23" y="6"/>
                  </a:cubicBezTo>
                  <a:cubicBezTo>
                    <a:pt x="18" y="3"/>
                    <a:pt x="14" y="1"/>
                    <a:pt x="14" y="1"/>
                  </a:cubicBezTo>
                  <a:cubicBezTo>
                    <a:pt x="12" y="0"/>
                    <a:pt x="10" y="1"/>
                    <a:pt x="9" y="3"/>
                  </a:cubicBezTo>
                  <a:cubicBezTo>
                    <a:pt x="8" y="5"/>
                    <a:pt x="8" y="7"/>
                    <a:pt x="10" y="8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29" y="75"/>
                    <a:pt x="129" y="75"/>
                    <a:pt x="129" y="75"/>
                  </a:cubicBezTo>
                  <a:cubicBezTo>
                    <a:pt x="128" y="75"/>
                    <a:pt x="127" y="75"/>
                    <a:pt x="126" y="76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29" y="75"/>
                    <a:pt x="129" y="75"/>
                    <a:pt x="129" y="75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29" y="74"/>
                    <a:pt x="129" y="74"/>
                    <a:pt x="129" y="75"/>
                  </a:cubicBezTo>
                  <a:cubicBezTo>
                    <a:pt x="130" y="78"/>
                    <a:pt x="130" y="78"/>
                    <a:pt x="130" y="78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130" y="74"/>
                    <a:pt x="128" y="74"/>
                    <a:pt x="127" y="73"/>
                  </a:cubicBezTo>
                  <a:cubicBezTo>
                    <a:pt x="122" y="71"/>
                    <a:pt x="111" y="66"/>
                    <a:pt x="99" y="60"/>
                  </a:cubicBezTo>
                  <a:cubicBezTo>
                    <a:pt x="81" y="51"/>
                    <a:pt x="58" y="39"/>
                    <a:pt x="40" y="30"/>
                  </a:cubicBezTo>
                  <a:cubicBezTo>
                    <a:pt x="31" y="25"/>
                    <a:pt x="23" y="21"/>
                    <a:pt x="17" y="18"/>
                  </a:cubicBezTo>
                  <a:cubicBezTo>
                    <a:pt x="11" y="15"/>
                    <a:pt x="8" y="13"/>
                    <a:pt x="8" y="13"/>
                  </a:cubicBezTo>
                  <a:cubicBezTo>
                    <a:pt x="6" y="12"/>
                    <a:pt x="4" y="13"/>
                    <a:pt x="3" y="15"/>
                  </a:cubicBezTo>
                  <a:cubicBezTo>
                    <a:pt x="2" y="16"/>
                    <a:pt x="2" y="19"/>
                    <a:pt x="4" y="20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8"/>
                    <a:pt x="2" y="29"/>
                    <a:pt x="1" y="30"/>
                  </a:cubicBezTo>
                  <a:cubicBezTo>
                    <a:pt x="0" y="32"/>
                    <a:pt x="0" y="35"/>
                    <a:pt x="2" y="36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26" y="45"/>
                    <a:pt x="20" y="45"/>
                  </a:cubicBezTo>
                  <a:cubicBezTo>
                    <a:pt x="17" y="45"/>
                    <a:pt x="13" y="45"/>
                    <a:pt x="11" y="45"/>
                  </a:cubicBezTo>
                  <a:cubicBezTo>
                    <a:pt x="10" y="45"/>
                    <a:pt x="9" y="45"/>
                    <a:pt x="8" y="45"/>
                  </a:cubicBezTo>
                  <a:cubicBezTo>
                    <a:pt x="7" y="45"/>
                    <a:pt x="7" y="45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7"/>
                    <a:pt x="3" y="47"/>
                  </a:cubicBezTo>
                  <a:cubicBezTo>
                    <a:pt x="2" y="49"/>
                    <a:pt x="3" y="52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7" y="55"/>
                    <a:pt x="10" y="54"/>
                    <a:pt x="11" y="52"/>
                  </a:cubicBezTo>
                  <a:cubicBezTo>
                    <a:pt x="12" y="50"/>
                    <a:pt x="11" y="48"/>
                    <a:pt x="9" y="4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72"/>
            <p:cNvSpPr/>
            <p:nvPr/>
          </p:nvSpPr>
          <p:spPr bwMode="auto">
            <a:xfrm>
              <a:off x="5584962" y="2568686"/>
              <a:ext cx="166688" cy="76200"/>
            </a:xfrm>
            <a:custGeom>
              <a:avLst/>
              <a:gdLst>
                <a:gd name="T0" fmla="*/ 32 w 106"/>
                <a:gd name="T1" fmla="*/ 41 h 48"/>
                <a:gd name="T2" fmla="*/ 8 w 106"/>
                <a:gd name="T3" fmla="*/ 22 h 48"/>
                <a:gd name="T4" fmla="*/ 8 w 106"/>
                <a:gd name="T5" fmla="*/ 23 h 48"/>
                <a:gd name="T6" fmla="*/ 5 w 106"/>
                <a:gd name="T7" fmla="*/ 25 h 48"/>
                <a:gd name="T8" fmla="*/ 9 w 106"/>
                <a:gd name="T9" fmla="*/ 26 h 48"/>
                <a:gd name="T10" fmla="*/ 9 w 106"/>
                <a:gd name="T11" fmla="*/ 26 h 48"/>
                <a:gd name="T12" fmla="*/ 62 w 106"/>
                <a:gd name="T13" fmla="*/ 45 h 48"/>
                <a:gd name="T14" fmla="*/ 85 w 106"/>
                <a:gd name="T15" fmla="*/ 41 h 48"/>
                <a:gd name="T16" fmla="*/ 36 w 106"/>
                <a:gd name="T17" fmla="*/ 10 h 48"/>
                <a:gd name="T18" fmla="*/ 33 w 106"/>
                <a:gd name="T19" fmla="*/ 11 h 48"/>
                <a:gd name="T20" fmla="*/ 35 w 106"/>
                <a:gd name="T21" fmla="*/ 10 h 48"/>
                <a:gd name="T22" fmla="*/ 32 w 106"/>
                <a:gd name="T23" fmla="*/ 12 h 48"/>
                <a:gd name="T24" fmla="*/ 32 w 106"/>
                <a:gd name="T25" fmla="*/ 12 h 48"/>
                <a:gd name="T26" fmla="*/ 33 w 106"/>
                <a:gd name="T27" fmla="*/ 16 h 48"/>
                <a:gd name="T28" fmla="*/ 33 w 106"/>
                <a:gd name="T29" fmla="*/ 16 h 48"/>
                <a:gd name="T30" fmla="*/ 32 w 106"/>
                <a:gd name="T31" fmla="*/ 14 h 48"/>
                <a:gd name="T32" fmla="*/ 97 w 106"/>
                <a:gd name="T33" fmla="*/ 45 h 48"/>
                <a:gd name="T34" fmla="*/ 96 w 106"/>
                <a:gd name="T35" fmla="*/ 35 h 48"/>
                <a:gd name="T36" fmla="*/ 40 w 106"/>
                <a:gd name="T37" fmla="*/ 3 h 48"/>
                <a:gd name="T38" fmla="*/ 42 w 106"/>
                <a:gd name="T39" fmla="*/ 2 h 48"/>
                <a:gd name="T40" fmla="*/ 42 w 106"/>
                <a:gd name="T41" fmla="*/ 2 h 48"/>
                <a:gd name="T42" fmla="*/ 39 w 106"/>
                <a:gd name="T43" fmla="*/ 4 h 48"/>
                <a:gd name="T44" fmla="*/ 39 w 106"/>
                <a:gd name="T45" fmla="*/ 4 h 48"/>
                <a:gd name="T46" fmla="*/ 39 w 106"/>
                <a:gd name="T47" fmla="*/ 8 h 48"/>
                <a:gd name="T48" fmla="*/ 39 w 106"/>
                <a:gd name="T49" fmla="*/ 5 h 48"/>
                <a:gd name="T50" fmla="*/ 43 w 106"/>
                <a:gd name="T51" fmla="*/ 9 h 48"/>
                <a:gd name="T52" fmla="*/ 106 w 106"/>
                <a:gd name="T53" fmla="*/ 22 h 48"/>
                <a:gd name="T54" fmla="*/ 84 w 106"/>
                <a:gd name="T55" fmla="*/ 8 h 48"/>
                <a:gd name="T56" fmla="*/ 84 w 106"/>
                <a:gd name="T57" fmla="*/ 8 h 48"/>
                <a:gd name="T58" fmla="*/ 81 w 106"/>
                <a:gd name="T59" fmla="*/ 11 h 48"/>
                <a:gd name="T60" fmla="*/ 85 w 106"/>
                <a:gd name="T61" fmla="*/ 9 h 48"/>
                <a:gd name="T62" fmla="*/ 85 w 106"/>
                <a:gd name="T63" fmla="*/ 9 h 48"/>
                <a:gd name="T64" fmla="*/ 79 w 106"/>
                <a:gd name="T65" fmla="*/ 14 h 48"/>
                <a:gd name="T66" fmla="*/ 99 w 106"/>
                <a:gd name="T67" fmla="*/ 27 h 48"/>
                <a:gd name="T68" fmla="*/ 99 w 106"/>
                <a:gd name="T69" fmla="*/ 26 h 48"/>
                <a:gd name="T70" fmla="*/ 102 w 106"/>
                <a:gd name="T71" fmla="*/ 24 h 48"/>
                <a:gd name="T72" fmla="*/ 99 w 106"/>
                <a:gd name="T73" fmla="*/ 22 h 48"/>
                <a:gd name="T74" fmla="*/ 73 w 106"/>
                <a:gd name="T75" fmla="*/ 10 h 48"/>
                <a:gd name="T76" fmla="*/ 38 w 106"/>
                <a:gd name="T77" fmla="*/ 0 h 48"/>
                <a:gd name="T78" fmla="*/ 35 w 106"/>
                <a:gd name="T79" fmla="*/ 6 h 48"/>
                <a:gd name="T80" fmla="*/ 95 w 106"/>
                <a:gd name="T81" fmla="*/ 44 h 48"/>
                <a:gd name="T82" fmla="*/ 97 w 106"/>
                <a:gd name="T83" fmla="*/ 42 h 48"/>
                <a:gd name="T84" fmla="*/ 95 w 106"/>
                <a:gd name="T85" fmla="*/ 43 h 48"/>
                <a:gd name="T86" fmla="*/ 98 w 106"/>
                <a:gd name="T87" fmla="*/ 41 h 48"/>
                <a:gd name="T88" fmla="*/ 100 w 106"/>
                <a:gd name="T89" fmla="*/ 37 h 48"/>
                <a:gd name="T90" fmla="*/ 32 w 106"/>
                <a:gd name="T91" fmla="*/ 8 h 48"/>
                <a:gd name="T92" fmla="*/ 28 w 106"/>
                <a:gd name="T93" fmla="*/ 12 h 48"/>
                <a:gd name="T94" fmla="*/ 75 w 106"/>
                <a:gd name="T95" fmla="*/ 44 h 48"/>
                <a:gd name="T96" fmla="*/ 80 w 106"/>
                <a:gd name="T97" fmla="*/ 44 h 48"/>
                <a:gd name="T98" fmla="*/ 77 w 106"/>
                <a:gd name="T99" fmla="*/ 45 h 48"/>
                <a:gd name="T100" fmla="*/ 81 w 106"/>
                <a:gd name="T101" fmla="*/ 43 h 48"/>
                <a:gd name="T102" fmla="*/ 83 w 106"/>
                <a:gd name="T103" fmla="*/ 39 h 48"/>
                <a:gd name="T104" fmla="*/ 2 w 106"/>
                <a:gd name="T105" fmla="*/ 22 h 48"/>
                <a:gd name="T106" fmla="*/ 4 w 106"/>
                <a:gd name="T107" fmla="*/ 30 h 48"/>
                <a:gd name="T108" fmla="*/ 1 w 106"/>
                <a:gd name="T109" fmla="*/ 3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6" h="48">
                  <a:moveTo>
                    <a:pt x="8" y="36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44"/>
                    <a:pt x="31" y="42"/>
                    <a:pt x="32" y="41"/>
                  </a:cubicBezTo>
                  <a:cubicBezTo>
                    <a:pt x="32" y="39"/>
                    <a:pt x="31" y="37"/>
                    <a:pt x="30" y="36"/>
                  </a:cubicBezTo>
                  <a:cubicBezTo>
                    <a:pt x="30" y="36"/>
                    <a:pt x="28" y="35"/>
                    <a:pt x="26" y="34"/>
                  </a:cubicBezTo>
                  <a:cubicBezTo>
                    <a:pt x="23" y="32"/>
                    <a:pt x="18" y="29"/>
                    <a:pt x="14" y="27"/>
                  </a:cubicBezTo>
                  <a:cubicBezTo>
                    <a:pt x="12" y="25"/>
                    <a:pt x="10" y="24"/>
                    <a:pt x="9" y="24"/>
                  </a:cubicBezTo>
                  <a:cubicBezTo>
                    <a:pt x="9" y="23"/>
                    <a:pt x="8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4"/>
                    <a:pt x="9" y="24"/>
                    <a:pt x="8" y="23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9" y="27"/>
                    <a:pt x="9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9" y="47"/>
                    <a:pt x="62" y="46"/>
                    <a:pt x="62" y="45"/>
                  </a:cubicBezTo>
                  <a:cubicBezTo>
                    <a:pt x="63" y="43"/>
                    <a:pt x="63" y="40"/>
                    <a:pt x="61" y="39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81" y="48"/>
                    <a:pt x="83" y="47"/>
                    <a:pt x="85" y="45"/>
                  </a:cubicBezTo>
                  <a:cubicBezTo>
                    <a:pt x="85" y="44"/>
                    <a:pt x="85" y="44"/>
                    <a:pt x="85" y="43"/>
                  </a:cubicBezTo>
                  <a:cubicBezTo>
                    <a:pt x="85" y="42"/>
                    <a:pt x="85" y="42"/>
                    <a:pt x="85" y="41"/>
                  </a:cubicBezTo>
                  <a:cubicBezTo>
                    <a:pt x="84" y="41"/>
                    <a:pt x="84" y="40"/>
                    <a:pt x="84" y="40"/>
                  </a:cubicBezTo>
                  <a:cubicBezTo>
                    <a:pt x="84" y="40"/>
                    <a:pt x="83" y="40"/>
                    <a:pt x="83" y="39"/>
                  </a:cubicBezTo>
                  <a:cubicBezTo>
                    <a:pt x="82" y="39"/>
                    <a:pt x="81" y="38"/>
                    <a:pt x="79" y="37"/>
                  </a:cubicBezTo>
                  <a:cubicBezTo>
                    <a:pt x="73" y="33"/>
                    <a:pt x="62" y="26"/>
                    <a:pt x="52" y="20"/>
                  </a:cubicBezTo>
                  <a:cubicBezTo>
                    <a:pt x="47" y="17"/>
                    <a:pt x="43" y="15"/>
                    <a:pt x="39" y="13"/>
                  </a:cubicBezTo>
                  <a:cubicBezTo>
                    <a:pt x="38" y="12"/>
                    <a:pt x="36" y="11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1"/>
                    <a:pt x="35" y="11"/>
                    <a:pt x="35" y="1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4"/>
                    <a:pt x="36" y="13"/>
                    <a:pt x="36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5" y="15"/>
                    <a:pt x="35" y="14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4" y="16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4" y="17"/>
                    <a:pt x="36" y="18"/>
                  </a:cubicBezTo>
                  <a:cubicBezTo>
                    <a:pt x="45" y="21"/>
                    <a:pt x="60" y="28"/>
                    <a:pt x="73" y="34"/>
                  </a:cubicBezTo>
                  <a:cubicBezTo>
                    <a:pt x="79" y="37"/>
                    <a:pt x="85" y="39"/>
                    <a:pt x="90" y="41"/>
                  </a:cubicBezTo>
                  <a:cubicBezTo>
                    <a:pt x="94" y="43"/>
                    <a:pt x="97" y="45"/>
                    <a:pt x="97" y="45"/>
                  </a:cubicBezTo>
                  <a:cubicBezTo>
                    <a:pt x="98" y="45"/>
                    <a:pt x="99" y="45"/>
                    <a:pt x="101" y="45"/>
                  </a:cubicBezTo>
                  <a:cubicBezTo>
                    <a:pt x="102" y="44"/>
                    <a:pt x="102" y="42"/>
                    <a:pt x="102" y="41"/>
                  </a:cubicBezTo>
                  <a:cubicBezTo>
                    <a:pt x="102" y="40"/>
                    <a:pt x="102" y="39"/>
                    <a:pt x="102" y="39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8" y="36"/>
                    <a:pt x="96" y="35"/>
                  </a:cubicBezTo>
                  <a:cubicBezTo>
                    <a:pt x="89" y="30"/>
                    <a:pt x="75" y="22"/>
                    <a:pt x="63" y="15"/>
                  </a:cubicBezTo>
                  <a:cubicBezTo>
                    <a:pt x="57" y="11"/>
                    <a:pt x="51" y="8"/>
                    <a:pt x="47" y="5"/>
                  </a:cubicBezTo>
                  <a:cubicBezTo>
                    <a:pt x="45" y="4"/>
                    <a:pt x="44" y="3"/>
                    <a:pt x="43" y="2"/>
                  </a:cubicBezTo>
                  <a:cubicBezTo>
                    <a:pt x="42" y="2"/>
                    <a:pt x="42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3"/>
                    <a:pt x="42" y="2"/>
                    <a:pt x="42" y="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5"/>
                    <a:pt x="43" y="4"/>
                    <a:pt x="43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1" y="7"/>
                    <a:pt x="42" y="6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40" y="8"/>
                    <a:pt x="40" y="7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40" y="8"/>
                    <a:pt x="43" y="9"/>
                  </a:cubicBezTo>
                  <a:cubicBezTo>
                    <a:pt x="50" y="11"/>
                    <a:pt x="65" y="16"/>
                    <a:pt x="77" y="20"/>
                  </a:cubicBezTo>
                  <a:cubicBezTo>
                    <a:pt x="84" y="22"/>
                    <a:pt x="90" y="24"/>
                    <a:pt x="94" y="25"/>
                  </a:cubicBezTo>
                  <a:cubicBezTo>
                    <a:pt x="98" y="27"/>
                    <a:pt x="101" y="28"/>
                    <a:pt x="101" y="28"/>
                  </a:cubicBezTo>
                  <a:cubicBezTo>
                    <a:pt x="103" y="28"/>
                    <a:pt x="105" y="28"/>
                    <a:pt x="106" y="26"/>
                  </a:cubicBezTo>
                  <a:cubicBezTo>
                    <a:pt x="106" y="25"/>
                    <a:pt x="106" y="24"/>
                    <a:pt x="106" y="24"/>
                  </a:cubicBezTo>
                  <a:cubicBezTo>
                    <a:pt x="106" y="23"/>
                    <a:pt x="106" y="22"/>
                    <a:pt x="106" y="22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0"/>
                    <a:pt x="104" y="20"/>
                    <a:pt x="104" y="20"/>
                  </a:cubicBezTo>
                  <a:cubicBezTo>
                    <a:pt x="103" y="19"/>
                    <a:pt x="101" y="18"/>
                    <a:pt x="99" y="17"/>
                  </a:cubicBezTo>
                  <a:cubicBezTo>
                    <a:pt x="96" y="15"/>
                    <a:pt x="92" y="12"/>
                    <a:pt x="89" y="11"/>
                  </a:cubicBezTo>
                  <a:cubicBezTo>
                    <a:pt x="87" y="10"/>
                    <a:pt x="86" y="9"/>
                    <a:pt x="85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0"/>
                    <a:pt x="85" y="9"/>
                    <a:pt x="85" y="9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9"/>
                    <a:pt x="84" y="7"/>
                    <a:pt x="81" y="7"/>
                  </a:cubicBezTo>
                  <a:cubicBezTo>
                    <a:pt x="79" y="7"/>
                    <a:pt x="77" y="9"/>
                    <a:pt x="77" y="11"/>
                  </a:cubicBezTo>
                  <a:cubicBezTo>
                    <a:pt x="77" y="12"/>
                    <a:pt x="78" y="13"/>
                    <a:pt x="78" y="13"/>
                  </a:cubicBezTo>
                  <a:cubicBezTo>
                    <a:pt x="78" y="14"/>
                    <a:pt x="78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6"/>
                    <a:pt x="86" y="19"/>
                    <a:pt x="91" y="21"/>
                  </a:cubicBezTo>
                  <a:cubicBezTo>
                    <a:pt x="93" y="23"/>
                    <a:pt x="96" y="24"/>
                    <a:pt x="97" y="25"/>
                  </a:cubicBezTo>
                  <a:cubicBezTo>
                    <a:pt x="98" y="26"/>
                    <a:pt x="99" y="26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5"/>
                    <a:pt x="98" y="25"/>
                    <a:pt x="99" y="26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8" y="23"/>
                    <a:pt x="98" y="23"/>
                    <a:pt x="98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3" y="20"/>
                    <a:pt x="88" y="15"/>
                    <a:pt x="73" y="10"/>
                  </a:cubicBezTo>
                  <a:cubicBezTo>
                    <a:pt x="65" y="7"/>
                    <a:pt x="57" y="5"/>
                    <a:pt x="51" y="3"/>
                  </a:cubicBezTo>
                  <a:cubicBezTo>
                    <a:pt x="48" y="2"/>
                    <a:pt x="45" y="1"/>
                    <a:pt x="43" y="1"/>
                  </a:cubicBezTo>
                  <a:cubicBezTo>
                    <a:pt x="42" y="0"/>
                    <a:pt x="42" y="0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1"/>
                    <a:pt x="35" y="2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2"/>
                    <a:pt x="34" y="3"/>
                    <a:pt x="34" y="4"/>
                  </a:cubicBezTo>
                  <a:cubicBezTo>
                    <a:pt x="34" y="5"/>
                    <a:pt x="35" y="5"/>
                    <a:pt x="35" y="6"/>
                  </a:cubicBezTo>
                  <a:cubicBezTo>
                    <a:pt x="35" y="7"/>
                    <a:pt x="36" y="7"/>
                    <a:pt x="36" y="7"/>
                  </a:cubicBezTo>
                  <a:cubicBezTo>
                    <a:pt x="37" y="8"/>
                    <a:pt x="37" y="8"/>
                    <a:pt x="38" y="9"/>
                  </a:cubicBezTo>
                  <a:cubicBezTo>
                    <a:pt x="41" y="11"/>
                    <a:pt x="46" y="14"/>
                    <a:pt x="52" y="18"/>
                  </a:cubicBezTo>
                  <a:cubicBezTo>
                    <a:pt x="60" y="23"/>
                    <a:pt x="72" y="30"/>
                    <a:pt x="81" y="35"/>
                  </a:cubicBezTo>
                  <a:cubicBezTo>
                    <a:pt x="85" y="38"/>
                    <a:pt x="89" y="40"/>
                    <a:pt x="92" y="42"/>
                  </a:cubicBezTo>
                  <a:cubicBezTo>
                    <a:pt x="93" y="42"/>
                    <a:pt x="94" y="43"/>
                    <a:pt x="95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42"/>
                    <a:pt x="95" y="42"/>
                    <a:pt x="95" y="43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100" y="37"/>
                    <a:pt x="85" y="30"/>
                    <a:pt x="69" y="23"/>
                  </a:cubicBezTo>
                  <a:cubicBezTo>
                    <a:pt x="61" y="19"/>
                    <a:pt x="53" y="16"/>
                    <a:pt x="46" y="13"/>
                  </a:cubicBezTo>
                  <a:cubicBezTo>
                    <a:pt x="43" y="12"/>
                    <a:pt x="40" y="10"/>
                    <a:pt x="38" y="10"/>
                  </a:cubicBezTo>
                  <a:cubicBezTo>
                    <a:pt x="37" y="9"/>
                    <a:pt x="36" y="9"/>
                    <a:pt x="35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2" y="8"/>
                    <a:pt x="31" y="8"/>
                    <a:pt x="31" y="8"/>
                  </a:cubicBezTo>
                  <a:cubicBezTo>
                    <a:pt x="30" y="8"/>
                    <a:pt x="30" y="9"/>
                    <a:pt x="30" y="9"/>
                  </a:cubicBezTo>
                  <a:cubicBezTo>
                    <a:pt x="29" y="9"/>
                    <a:pt x="29" y="9"/>
                    <a:pt x="28" y="1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4"/>
                    <a:pt x="28" y="14"/>
                    <a:pt x="28" y="15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30" y="16"/>
                    <a:pt x="30" y="16"/>
                    <a:pt x="31" y="17"/>
                  </a:cubicBezTo>
                  <a:cubicBezTo>
                    <a:pt x="33" y="18"/>
                    <a:pt x="37" y="21"/>
                    <a:pt x="42" y="24"/>
                  </a:cubicBezTo>
                  <a:cubicBezTo>
                    <a:pt x="49" y="28"/>
                    <a:pt x="59" y="34"/>
                    <a:pt x="66" y="38"/>
                  </a:cubicBezTo>
                  <a:cubicBezTo>
                    <a:pt x="70" y="40"/>
                    <a:pt x="73" y="42"/>
                    <a:pt x="75" y="44"/>
                  </a:cubicBezTo>
                  <a:cubicBezTo>
                    <a:pt x="76" y="44"/>
                    <a:pt x="77" y="45"/>
                    <a:pt x="78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80" y="44"/>
                    <a:pt x="80" y="44"/>
                    <a:pt x="80" y="44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8" y="45"/>
                    <a:pt x="78" y="45"/>
                    <a:pt x="78" y="45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4"/>
                    <a:pt x="77" y="45"/>
                    <a:pt x="77" y="45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7" y="42"/>
                    <a:pt x="77" y="42"/>
                    <a:pt x="77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3" y="39"/>
                    <a:pt x="83" y="39"/>
                    <a:pt x="83" y="39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0"/>
                    <a:pt x="11" y="11"/>
                    <a:pt x="10" y="13"/>
                  </a:cubicBezTo>
                  <a:cubicBezTo>
                    <a:pt x="9" y="14"/>
                    <a:pt x="9" y="17"/>
                    <a:pt x="11" y="1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1"/>
                    <a:pt x="3" y="21"/>
                    <a:pt x="2" y="22"/>
                  </a:cubicBezTo>
                  <a:cubicBezTo>
                    <a:pt x="1" y="23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8"/>
                    <a:pt x="2" y="28"/>
                    <a:pt x="2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29"/>
                    <a:pt x="4" y="30"/>
                    <a:pt x="4" y="30"/>
                  </a:cubicBezTo>
                  <a:cubicBezTo>
                    <a:pt x="7" y="32"/>
                    <a:pt x="13" y="35"/>
                    <a:pt x="17" y="38"/>
                  </a:cubicBezTo>
                  <a:cubicBezTo>
                    <a:pt x="22" y="41"/>
                    <a:pt x="26" y="43"/>
                    <a:pt x="26" y="43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3" y="35"/>
                    <a:pt x="1" y="36"/>
                    <a:pt x="1" y="38"/>
                  </a:cubicBezTo>
                  <a:cubicBezTo>
                    <a:pt x="0" y="40"/>
                    <a:pt x="1" y="42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4"/>
                    <a:pt x="8" y="44"/>
                    <a:pt x="9" y="42"/>
                  </a:cubicBezTo>
                  <a:cubicBezTo>
                    <a:pt x="10" y="40"/>
                    <a:pt x="9" y="38"/>
                    <a:pt x="8" y="36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73"/>
            <p:cNvSpPr/>
            <p:nvPr/>
          </p:nvSpPr>
          <p:spPr bwMode="auto">
            <a:xfrm>
              <a:off x="5578612" y="2524236"/>
              <a:ext cx="74613" cy="111125"/>
            </a:xfrm>
            <a:custGeom>
              <a:avLst/>
              <a:gdLst>
                <a:gd name="T0" fmla="*/ 12 w 47"/>
                <a:gd name="T1" fmla="*/ 62 h 70"/>
                <a:gd name="T2" fmla="*/ 10 w 47"/>
                <a:gd name="T3" fmla="*/ 60 h 70"/>
                <a:gd name="T4" fmla="*/ 13 w 47"/>
                <a:gd name="T5" fmla="*/ 53 h 70"/>
                <a:gd name="T6" fmla="*/ 12 w 47"/>
                <a:gd name="T7" fmla="*/ 48 h 70"/>
                <a:gd name="T8" fmla="*/ 10 w 47"/>
                <a:gd name="T9" fmla="*/ 47 h 70"/>
                <a:gd name="T10" fmla="*/ 8 w 47"/>
                <a:gd name="T11" fmla="*/ 50 h 70"/>
                <a:gd name="T12" fmla="*/ 10 w 47"/>
                <a:gd name="T13" fmla="*/ 54 h 70"/>
                <a:gd name="T14" fmla="*/ 20 w 47"/>
                <a:gd name="T15" fmla="*/ 47 h 70"/>
                <a:gd name="T16" fmla="*/ 22 w 47"/>
                <a:gd name="T17" fmla="*/ 43 h 70"/>
                <a:gd name="T18" fmla="*/ 20 w 47"/>
                <a:gd name="T19" fmla="*/ 40 h 70"/>
                <a:gd name="T20" fmla="*/ 13 w 47"/>
                <a:gd name="T21" fmla="*/ 36 h 70"/>
                <a:gd name="T22" fmla="*/ 11 w 47"/>
                <a:gd name="T23" fmla="*/ 40 h 70"/>
                <a:gd name="T24" fmla="*/ 12 w 47"/>
                <a:gd name="T25" fmla="*/ 44 h 70"/>
                <a:gd name="T26" fmla="*/ 41 w 47"/>
                <a:gd name="T27" fmla="*/ 42 h 70"/>
                <a:gd name="T28" fmla="*/ 45 w 47"/>
                <a:gd name="T29" fmla="*/ 39 h 70"/>
                <a:gd name="T30" fmla="*/ 43 w 47"/>
                <a:gd name="T31" fmla="*/ 34 h 70"/>
                <a:gd name="T32" fmla="*/ 40 w 47"/>
                <a:gd name="T33" fmla="*/ 32 h 70"/>
                <a:gd name="T34" fmla="*/ 45 w 47"/>
                <a:gd name="T35" fmla="*/ 27 h 70"/>
                <a:gd name="T36" fmla="*/ 46 w 47"/>
                <a:gd name="T37" fmla="*/ 23 h 70"/>
                <a:gd name="T38" fmla="*/ 45 w 47"/>
                <a:gd name="T39" fmla="*/ 20 h 70"/>
                <a:gd name="T40" fmla="*/ 42 w 47"/>
                <a:gd name="T41" fmla="*/ 19 h 70"/>
                <a:gd name="T42" fmla="*/ 46 w 47"/>
                <a:gd name="T43" fmla="*/ 9 h 70"/>
                <a:gd name="T44" fmla="*/ 45 w 47"/>
                <a:gd name="T45" fmla="*/ 4 h 70"/>
                <a:gd name="T46" fmla="*/ 39 w 47"/>
                <a:gd name="T47" fmla="*/ 1 h 70"/>
                <a:gd name="T48" fmla="*/ 34 w 47"/>
                <a:gd name="T49" fmla="*/ 2 h 70"/>
                <a:gd name="T50" fmla="*/ 35 w 47"/>
                <a:gd name="T51" fmla="*/ 8 h 70"/>
                <a:gd name="T52" fmla="*/ 38 w 47"/>
                <a:gd name="T53" fmla="*/ 9 h 70"/>
                <a:gd name="T54" fmla="*/ 33 w 47"/>
                <a:gd name="T55" fmla="*/ 19 h 70"/>
                <a:gd name="T56" fmla="*/ 35 w 47"/>
                <a:gd name="T57" fmla="*/ 24 h 70"/>
                <a:gd name="T58" fmla="*/ 36 w 47"/>
                <a:gd name="T59" fmla="*/ 25 h 70"/>
                <a:gd name="T60" fmla="*/ 31 w 47"/>
                <a:gd name="T61" fmla="*/ 30 h 70"/>
                <a:gd name="T62" fmla="*/ 30 w 47"/>
                <a:gd name="T63" fmla="*/ 34 h 70"/>
                <a:gd name="T64" fmla="*/ 32 w 47"/>
                <a:gd name="T65" fmla="*/ 37 h 70"/>
                <a:gd name="T66" fmla="*/ 39 w 47"/>
                <a:gd name="T67" fmla="*/ 41 h 70"/>
                <a:gd name="T68" fmla="*/ 41 w 47"/>
                <a:gd name="T69" fmla="*/ 38 h 70"/>
                <a:gd name="T70" fmla="*/ 41 w 47"/>
                <a:gd name="T71" fmla="*/ 34 h 70"/>
                <a:gd name="T72" fmla="*/ 11 w 47"/>
                <a:gd name="T73" fmla="*/ 36 h 70"/>
                <a:gd name="T74" fmla="*/ 7 w 47"/>
                <a:gd name="T75" fmla="*/ 39 h 70"/>
                <a:gd name="T76" fmla="*/ 9 w 47"/>
                <a:gd name="T77" fmla="*/ 43 h 70"/>
                <a:gd name="T78" fmla="*/ 10 w 47"/>
                <a:gd name="T79" fmla="*/ 44 h 70"/>
                <a:gd name="T80" fmla="*/ 5 w 47"/>
                <a:gd name="T81" fmla="*/ 47 h 70"/>
                <a:gd name="T82" fmla="*/ 4 w 47"/>
                <a:gd name="T83" fmla="*/ 50 h 70"/>
                <a:gd name="T84" fmla="*/ 6 w 47"/>
                <a:gd name="T85" fmla="*/ 54 h 70"/>
                <a:gd name="T86" fmla="*/ 8 w 47"/>
                <a:gd name="T87" fmla="*/ 55 h 70"/>
                <a:gd name="T88" fmla="*/ 10 w 47"/>
                <a:gd name="T89" fmla="*/ 52 h 70"/>
                <a:gd name="T90" fmla="*/ 6 w 47"/>
                <a:gd name="T91" fmla="*/ 50 h 70"/>
                <a:gd name="T92" fmla="*/ 1 w 47"/>
                <a:gd name="T93" fmla="*/ 60 h 70"/>
                <a:gd name="T94" fmla="*/ 2 w 47"/>
                <a:gd name="T95" fmla="*/ 65 h 70"/>
                <a:gd name="T96" fmla="*/ 8 w 47"/>
                <a:gd name="T97" fmla="*/ 68 h 70"/>
                <a:gd name="T98" fmla="*/ 13 w 47"/>
                <a:gd name="T99" fmla="*/ 67 h 70"/>
                <a:gd name="T100" fmla="*/ 12 w 47"/>
                <a:gd name="T101" fmla="*/ 6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7" h="70">
                  <a:moveTo>
                    <a:pt x="12" y="62"/>
                  </a:moveTo>
                  <a:cubicBezTo>
                    <a:pt x="10" y="60"/>
                    <a:pt x="10" y="60"/>
                    <a:pt x="10" y="60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4" y="51"/>
                    <a:pt x="14" y="49"/>
                    <a:pt x="12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1" y="46"/>
                    <a:pt x="22" y="45"/>
                    <a:pt x="22" y="43"/>
                  </a:cubicBezTo>
                  <a:cubicBezTo>
                    <a:pt x="22" y="42"/>
                    <a:pt x="21" y="41"/>
                    <a:pt x="20" y="40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3" y="42"/>
                    <a:pt x="45" y="40"/>
                    <a:pt x="45" y="39"/>
                  </a:cubicBezTo>
                  <a:cubicBezTo>
                    <a:pt x="46" y="37"/>
                    <a:pt x="45" y="35"/>
                    <a:pt x="43" y="34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6" y="26"/>
                    <a:pt x="47" y="24"/>
                    <a:pt x="46" y="23"/>
                  </a:cubicBezTo>
                  <a:cubicBezTo>
                    <a:pt x="46" y="22"/>
                    <a:pt x="46" y="21"/>
                    <a:pt x="45" y="20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7"/>
                    <a:pt x="46" y="5"/>
                    <a:pt x="45" y="4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7" y="0"/>
                    <a:pt x="35" y="0"/>
                    <a:pt x="34" y="2"/>
                  </a:cubicBezTo>
                  <a:cubicBezTo>
                    <a:pt x="33" y="4"/>
                    <a:pt x="33" y="6"/>
                    <a:pt x="35" y="8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21"/>
                    <a:pt x="33" y="23"/>
                    <a:pt x="35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0" y="31"/>
                    <a:pt x="30" y="32"/>
                    <a:pt x="30" y="34"/>
                  </a:cubicBezTo>
                  <a:cubicBezTo>
                    <a:pt x="30" y="35"/>
                    <a:pt x="31" y="36"/>
                    <a:pt x="32" y="37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9" y="36"/>
                    <a:pt x="8" y="37"/>
                    <a:pt x="7" y="39"/>
                  </a:cubicBezTo>
                  <a:cubicBezTo>
                    <a:pt x="7" y="40"/>
                    <a:pt x="8" y="42"/>
                    <a:pt x="9" y="4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8"/>
                    <a:pt x="4" y="49"/>
                    <a:pt x="4" y="50"/>
                  </a:cubicBezTo>
                  <a:cubicBezTo>
                    <a:pt x="4" y="52"/>
                    <a:pt x="4" y="53"/>
                    <a:pt x="6" y="54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2"/>
                    <a:pt x="1" y="64"/>
                    <a:pt x="2" y="65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70"/>
                    <a:pt x="12" y="69"/>
                    <a:pt x="13" y="67"/>
                  </a:cubicBezTo>
                  <a:cubicBezTo>
                    <a:pt x="15" y="65"/>
                    <a:pt x="14" y="63"/>
                    <a:pt x="12" y="6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74"/>
            <p:cNvSpPr/>
            <p:nvPr/>
          </p:nvSpPr>
          <p:spPr bwMode="auto">
            <a:xfrm>
              <a:off x="5492887" y="2525823"/>
              <a:ext cx="117475" cy="19050"/>
            </a:xfrm>
            <a:custGeom>
              <a:avLst/>
              <a:gdLst>
                <a:gd name="T0" fmla="*/ 9 w 75"/>
                <a:gd name="T1" fmla="*/ 3 h 12"/>
                <a:gd name="T2" fmla="*/ 7 w 75"/>
                <a:gd name="T3" fmla="*/ 2 h 12"/>
                <a:gd name="T4" fmla="*/ 5 w 75"/>
                <a:gd name="T5" fmla="*/ 6 h 12"/>
                <a:gd name="T6" fmla="*/ 5 w 75"/>
                <a:gd name="T7" fmla="*/ 10 h 12"/>
                <a:gd name="T8" fmla="*/ 37 w 75"/>
                <a:gd name="T9" fmla="*/ 10 h 12"/>
                <a:gd name="T10" fmla="*/ 41 w 75"/>
                <a:gd name="T11" fmla="*/ 7 h 12"/>
                <a:gd name="T12" fmla="*/ 39 w 75"/>
                <a:gd name="T13" fmla="*/ 2 h 12"/>
                <a:gd name="T14" fmla="*/ 37 w 75"/>
                <a:gd name="T15" fmla="*/ 1 h 12"/>
                <a:gd name="T16" fmla="*/ 34 w 75"/>
                <a:gd name="T17" fmla="*/ 4 h 12"/>
                <a:gd name="T18" fmla="*/ 34 w 75"/>
                <a:gd name="T19" fmla="*/ 8 h 12"/>
                <a:gd name="T20" fmla="*/ 70 w 75"/>
                <a:gd name="T21" fmla="*/ 10 h 12"/>
                <a:gd name="T22" fmla="*/ 74 w 75"/>
                <a:gd name="T23" fmla="*/ 7 h 12"/>
                <a:gd name="T24" fmla="*/ 73 w 75"/>
                <a:gd name="T25" fmla="*/ 2 h 12"/>
                <a:gd name="T26" fmla="*/ 72 w 75"/>
                <a:gd name="T27" fmla="*/ 2 h 12"/>
                <a:gd name="T28" fmla="*/ 66 w 75"/>
                <a:gd name="T29" fmla="*/ 3 h 12"/>
                <a:gd name="T30" fmla="*/ 68 w 75"/>
                <a:gd name="T31" fmla="*/ 9 h 12"/>
                <a:gd name="T32" fmla="*/ 68 w 75"/>
                <a:gd name="T33" fmla="*/ 9 h 12"/>
                <a:gd name="T34" fmla="*/ 70 w 75"/>
                <a:gd name="T35" fmla="*/ 6 h 12"/>
                <a:gd name="T36" fmla="*/ 71 w 75"/>
                <a:gd name="T37" fmla="*/ 2 h 12"/>
                <a:gd name="T38" fmla="*/ 35 w 75"/>
                <a:gd name="T39" fmla="*/ 0 h 12"/>
                <a:gd name="T40" fmla="*/ 31 w 75"/>
                <a:gd name="T41" fmla="*/ 3 h 12"/>
                <a:gd name="T42" fmla="*/ 32 w 75"/>
                <a:gd name="T43" fmla="*/ 8 h 12"/>
                <a:gd name="T44" fmla="*/ 35 w 75"/>
                <a:gd name="T45" fmla="*/ 9 h 12"/>
                <a:gd name="T46" fmla="*/ 37 w 75"/>
                <a:gd name="T47" fmla="*/ 6 h 12"/>
                <a:gd name="T48" fmla="*/ 37 w 75"/>
                <a:gd name="T49" fmla="*/ 2 h 12"/>
                <a:gd name="T50" fmla="*/ 5 w 75"/>
                <a:gd name="T51" fmla="*/ 2 h 12"/>
                <a:gd name="T52" fmla="*/ 1 w 75"/>
                <a:gd name="T53" fmla="*/ 4 h 12"/>
                <a:gd name="T54" fmla="*/ 2 w 75"/>
                <a:gd name="T55" fmla="*/ 9 h 12"/>
                <a:gd name="T56" fmla="*/ 5 w 75"/>
                <a:gd name="T57" fmla="*/ 10 h 12"/>
                <a:gd name="T58" fmla="*/ 10 w 75"/>
                <a:gd name="T59" fmla="*/ 9 h 12"/>
                <a:gd name="T60" fmla="*/ 9 w 75"/>
                <a:gd name="T6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5" h="12">
                  <a:moveTo>
                    <a:pt x="9" y="3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9" y="10"/>
                    <a:pt x="40" y="8"/>
                    <a:pt x="41" y="7"/>
                  </a:cubicBezTo>
                  <a:cubicBezTo>
                    <a:pt x="41" y="5"/>
                    <a:pt x="41" y="3"/>
                    <a:pt x="39" y="2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2" y="10"/>
                    <a:pt x="74" y="9"/>
                    <a:pt x="74" y="7"/>
                  </a:cubicBezTo>
                  <a:cubicBezTo>
                    <a:pt x="75" y="5"/>
                    <a:pt x="74" y="3"/>
                    <a:pt x="73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0" y="1"/>
                    <a:pt x="68" y="1"/>
                    <a:pt x="66" y="3"/>
                  </a:cubicBezTo>
                  <a:cubicBezTo>
                    <a:pt x="65" y="5"/>
                    <a:pt x="66" y="7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0"/>
                    <a:pt x="31" y="1"/>
                    <a:pt x="31" y="3"/>
                  </a:cubicBezTo>
                  <a:cubicBezTo>
                    <a:pt x="30" y="5"/>
                    <a:pt x="31" y="7"/>
                    <a:pt x="32" y="8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2"/>
                    <a:pt x="1" y="3"/>
                    <a:pt x="1" y="4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2"/>
                    <a:pt x="9" y="11"/>
                    <a:pt x="10" y="9"/>
                  </a:cubicBezTo>
                  <a:cubicBezTo>
                    <a:pt x="11" y="7"/>
                    <a:pt x="11" y="5"/>
                    <a:pt x="9" y="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75"/>
            <p:cNvSpPr/>
            <p:nvPr/>
          </p:nvSpPr>
          <p:spPr bwMode="auto">
            <a:xfrm>
              <a:off x="5488124" y="2265473"/>
              <a:ext cx="123825" cy="269875"/>
            </a:xfrm>
            <a:custGeom>
              <a:avLst/>
              <a:gdLst>
                <a:gd name="T0" fmla="*/ 5 w 79"/>
                <a:gd name="T1" fmla="*/ 164 h 172"/>
                <a:gd name="T2" fmla="*/ 10 w 79"/>
                <a:gd name="T3" fmla="*/ 163 h 172"/>
                <a:gd name="T4" fmla="*/ 9 w 79"/>
                <a:gd name="T5" fmla="*/ 143 h 172"/>
                <a:gd name="T6" fmla="*/ 15 w 79"/>
                <a:gd name="T7" fmla="*/ 141 h 172"/>
                <a:gd name="T8" fmla="*/ 19 w 79"/>
                <a:gd name="T9" fmla="*/ 134 h 172"/>
                <a:gd name="T10" fmla="*/ 17 w 79"/>
                <a:gd name="T11" fmla="*/ 132 h 172"/>
                <a:gd name="T12" fmla="*/ 17 w 79"/>
                <a:gd name="T13" fmla="*/ 132 h 172"/>
                <a:gd name="T14" fmla="*/ 17 w 79"/>
                <a:gd name="T15" fmla="*/ 128 h 172"/>
                <a:gd name="T16" fmla="*/ 24 w 79"/>
                <a:gd name="T17" fmla="*/ 115 h 172"/>
                <a:gd name="T18" fmla="*/ 32 w 79"/>
                <a:gd name="T19" fmla="*/ 102 h 172"/>
                <a:gd name="T20" fmla="*/ 24 w 79"/>
                <a:gd name="T21" fmla="*/ 100 h 172"/>
                <a:gd name="T22" fmla="*/ 41 w 79"/>
                <a:gd name="T23" fmla="*/ 92 h 172"/>
                <a:gd name="T24" fmla="*/ 33 w 79"/>
                <a:gd name="T25" fmla="*/ 90 h 172"/>
                <a:gd name="T26" fmla="*/ 47 w 79"/>
                <a:gd name="T27" fmla="*/ 78 h 172"/>
                <a:gd name="T28" fmla="*/ 48 w 79"/>
                <a:gd name="T29" fmla="*/ 64 h 172"/>
                <a:gd name="T30" fmla="*/ 43 w 79"/>
                <a:gd name="T31" fmla="*/ 61 h 172"/>
                <a:gd name="T32" fmla="*/ 60 w 79"/>
                <a:gd name="T33" fmla="*/ 53 h 172"/>
                <a:gd name="T34" fmla="*/ 60 w 79"/>
                <a:gd name="T35" fmla="*/ 43 h 172"/>
                <a:gd name="T36" fmla="*/ 55 w 79"/>
                <a:gd name="T37" fmla="*/ 35 h 172"/>
                <a:gd name="T38" fmla="*/ 66 w 79"/>
                <a:gd name="T39" fmla="*/ 33 h 172"/>
                <a:gd name="T40" fmla="*/ 64 w 79"/>
                <a:gd name="T41" fmla="*/ 25 h 172"/>
                <a:gd name="T42" fmla="*/ 73 w 79"/>
                <a:gd name="T43" fmla="*/ 24 h 172"/>
                <a:gd name="T44" fmla="*/ 71 w 79"/>
                <a:gd name="T45" fmla="*/ 16 h 172"/>
                <a:gd name="T46" fmla="*/ 77 w 79"/>
                <a:gd name="T47" fmla="*/ 4 h 172"/>
                <a:gd name="T48" fmla="*/ 68 w 79"/>
                <a:gd name="T49" fmla="*/ 9 h 172"/>
                <a:gd name="T50" fmla="*/ 72 w 79"/>
                <a:gd name="T51" fmla="*/ 5 h 172"/>
                <a:gd name="T52" fmla="*/ 62 w 79"/>
                <a:gd name="T53" fmla="*/ 21 h 172"/>
                <a:gd name="T54" fmla="*/ 57 w 79"/>
                <a:gd name="T55" fmla="*/ 29 h 172"/>
                <a:gd name="T56" fmla="*/ 63 w 79"/>
                <a:gd name="T57" fmla="*/ 30 h 172"/>
                <a:gd name="T58" fmla="*/ 49 w 79"/>
                <a:gd name="T59" fmla="*/ 39 h 172"/>
                <a:gd name="T60" fmla="*/ 57 w 79"/>
                <a:gd name="T61" fmla="*/ 41 h 172"/>
                <a:gd name="T62" fmla="*/ 46 w 79"/>
                <a:gd name="T63" fmla="*/ 51 h 172"/>
                <a:gd name="T64" fmla="*/ 56 w 79"/>
                <a:gd name="T65" fmla="*/ 53 h 172"/>
                <a:gd name="T66" fmla="*/ 39 w 79"/>
                <a:gd name="T67" fmla="*/ 61 h 172"/>
                <a:gd name="T68" fmla="*/ 45 w 79"/>
                <a:gd name="T69" fmla="*/ 62 h 172"/>
                <a:gd name="T70" fmla="*/ 34 w 79"/>
                <a:gd name="T71" fmla="*/ 79 h 172"/>
                <a:gd name="T72" fmla="*/ 29 w 79"/>
                <a:gd name="T73" fmla="*/ 90 h 172"/>
                <a:gd name="T74" fmla="*/ 37 w 79"/>
                <a:gd name="T75" fmla="*/ 92 h 172"/>
                <a:gd name="T76" fmla="*/ 20 w 79"/>
                <a:gd name="T77" fmla="*/ 100 h 172"/>
                <a:gd name="T78" fmla="*/ 14 w 79"/>
                <a:gd name="T79" fmla="*/ 113 h 172"/>
                <a:gd name="T80" fmla="*/ 20 w 79"/>
                <a:gd name="T81" fmla="*/ 122 h 172"/>
                <a:gd name="T82" fmla="*/ 8 w 79"/>
                <a:gd name="T83" fmla="*/ 125 h 172"/>
                <a:gd name="T84" fmla="*/ 13 w 79"/>
                <a:gd name="T85" fmla="*/ 135 h 172"/>
                <a:gd name="T86" fmla="*/ 12 w 79"/>
                <a:gd name="T87" fmla="*/ 130 h 172"/>
                <a:gd name="T88" fmla="*/ 5 w 79"/>
                <a:gd name="T89" fmla="*/ 150 h 172"/>
                <a:gd name="T90" fmla="*/ 8 w 79"/>
                <a:gd name="T91" fmla="*/ 148 h 172"/>
                <a:gd name="T92" fmla="*/ 2 w 79"/>
                <a:gd name="T93" fmla="*/ 161 h 172"/>
                <a:gd name="T94" fmla="*/ 2 w 79"/>
                <a:gd name="T95" fmla="*/ 162 h 172"/>
                <a:gd name="T96" fmla="*/ 2 w 79"/>
                <a:gd name="T97" fmla="*/ 162 h 172"/>
                <a:gd name="T98" fmla="*/ 1 w 79"/>
                <a:gd name="T99" fmla="*/ 162 h 172"/>
                <a:gd name="T100" fmla="*/ 1 w 79"/>
                <a:gd name="T101" fmla="*/ 162 h 172"/>
                <a:gd name="T102" fmla="*/ 14 w 79"/>
                <a:gd name="T103" fmla="*/ 17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" h="172">
                  <a:moveTo>
                    <a:pt x="13" y="164"/>
                  </a:moveTo>
                  <a:cubicBezTo>
                    <a:pt x="7" y="160"/>
                    <a:pt x="7" y="160"/>
                    <a:pt x="7" y="160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9" y="166"/>
                    <a:pt x="9" y="166"/>
                    <a:pt x="9" y="166"/>
                  </a:cubicBezTo>
                  <a:cubicBezTo>
                    <a:pt x="9" y="165"/>
                    <a:pt x="9" y="164"/>
                    <a:pt x="10" y="163"/>
                  </a:cubicBezTo>
                  <a:cubicBezTo>
                    <a:pt x="12" y="159"/>
                    <a:pt x="16" y="152"/>
                    <a:pt x="16" y="152"/>
                  </a:cubicBezTo>
                  <a:cubicBezTo>
                    <a:pt x="16" y="150"/>
                    <a:pt x="16" y="147"/>
                    <a:pt x="14" y="146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49"/>
                    <a:pt x="12" y="145"/>
                    <a:pt x="15" y="141"/>
                  </a:cubicBezTo>
                  <a:cubicBezTo>
                    <a:pt x="16" y="139"/>
                    <a:pt x="17" y="138"/>
                    <a:pt x="17" y="136"/>
                  </a:cubicBezTo>
                  <a:cubicBezTo>
                    <a:pt x="18" y="135"/>
                    <a:pt x="18" y="135"/>
                    <a:pt x="18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20" y="132"/>
                    <a:pt x="19" y="129"/>
                    <a:pt x="18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6" y="121"/>
                    <a:pt x="26" y="120"/>
                    <a:pt x="26" y="119"/>
                  </a:cubicBezTo>
                  <a:cubicBezTo>
                    <a:pt x="26" y="117"/>
                    <a:pt x="26" y="116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2" y="104"/>
                    <a:pt x="33" y="103"/>
                    <a:pt x="32" y="102"/>
                  </a:cubicBezTo>
                  <a:cubicBezTo>
                    <a:pt x="32" y="101"/>
                    <a:pt x="32" y="100"/>
                    <a:pt x="31" y="99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40" y="94"/>
                    <a:pt x="41" y="93"/>
                    <a:pt x="41" y="92"/>
                  </a:cubicBezTo>
                  <a:cubicBezTo>
                    <a:pt x="41" y="90"/>
                    <a:pt x="40" y="89"/>
                    <a:pt x="39" y="88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1"/>
                    <a:pt x="47" y="80"/>
                    <a:pt x="47" y="78"/>
                  </a:cubicBezTo>
                  <a:cubicBezTo>
                    <a:pt x="46" y="77"/>
                    <a:pt x="46" y="76"/>
                    <a:pt x="45" y="76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9" y="62"/>
                    <a:pt x="49" y="60"/>
                    <a:pt x="47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9" y="56"/>
                    <a:pt x="60" y="55"/>
                    <a:pt x="60" y="53"/>
                  </a:cubicBezTo>
                  <a:cubicBezTo>
                    <a:pt x="60" y="52"/>
                    <a:pt x="59" y="50"/>
                    <a:pt x="58" y="50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1" y="42"/>
                    <a:pt x="61" y="41"/>
                    <a:pt x="61" y="40"/>
                  </a:cubicBezTo>
                  <a:cubicBezTo>
                    <a:pt x="60" y="39"/>
                    <a:pt x="60" y="38"/>
                    <a:pt x="59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2"/>
                    <a:pt x="67" y="31"/>
                    <a:pt x="67" y="30"/>
                  </a:cubicBezTo>
                  <a:cubicBezTo>
                    <a:pt x="67" y="28"/>
                    <a:pt x="66" y="27"/>
                    <a:pt x="65" y="26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4" y="23"/>
                    <a:pt x="74" y="22"/>
                    <a:pt x="74" y="20"/>
                  </a:cubicBezTo>
                  <a:cubicBezTo>
                    <a:pt x="74" y="19"/>
                    <a:pt x="73" y="18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8" y="10"/>
                    <a:pt x="79" y="8"/>
                    <a:pt x="78" y="7"/>
                  </a:cubicBezTo>
                  <a:cubicBezTo>
                    <a:pt x="78" y="6"/>
                    <a:pt x="78" y="5"/>
                    <a:pt x="77" y="4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1" y="0"/>
                    <a:pt x="68" y="1"/>
                    <a:pt x="67" y="3"/>
                  </a:cubicBezTo>
                  <a:cubicBezTo>
                    <a:pt x="66" y="5"/>
                    <a:pt x="67" y="7"/>
                    <a:pt x="68" y="9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1" y="15"/>
                    <a:pt x="60" y="16"/>
                    <a:pt x="60" y="18"/>
                  </a:cubicBezTo>
                  <a:cubicBezTo>
                    <a:pt x="60" y="19"/>
                    <a:pt x="61" y="20"/>
                    <a:pt x="62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8" y="27"/>
                    <a:pt x="57" y="28"/>
                    <a:pt x="57" y="29"/>
                  </a:cubicBezTo>
                  <a:cubicBezTo>
                    <a:pt x="58" y="31"/>
                    <a:pt x="58" y="32"/>
                    <a:pt x="59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0" y="36"/>
                    <a:pt x="49" y="37"/>
                    <a:pt x="49" y="39"/>
                  </a:cubicBezTo>
                  <a:cubicBezTo>
                    <a:pt x="49" y="40"/>
                    <a:pt x="50" y="41"/>
                    <a:pt x="51" y="4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6" y="49"/>
                    <a:pt x="46" y="50"/>
                    <a:pt x="46" y="51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0" y="59"/>
                    <a:pt x="39" y="60"/>
                    <a:pt x="39" y="61"/>
                  </a:cubicBezTo>
                  <a:cubicBezTo>
                    <a:pt x="39" y="63"/>
                    <a:pt x="40" y="64"/>
                    <a:pt x="41" y="65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2" y="75"/>
                    <a:pt x="33" y="78"/>
                    <a:pt x="34" y="79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30" y="88"/>
                    <a:pt x="29" y="89"/>
                    <a:pt x="29" y="90"/>
                  </a:cubicBezTo>
                  <a:cubicBezTo>
                    <a:pt x="30" y="91"/>
                    <a:pt x="30" y="92"/>
                    <a:pt x="31" y="93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1" y="97"/>
                    <a:pt x="20" y="98"/>
                    <a:pt x="20" y="100"/>
                  </a:cubicBezTo>
                  <a:cubicBezTo>
                    <a:pt x="20" y="101"/>
                    <a:pt x="21" y="103"/>
                    <a:pt x="22" y="103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3" y="115"/>
                    <a:pt x="13" y="116"/>
                  </a:cubicBezTo>
                  <a:cubicBezTo>
                    <a:pt x="14" y="118"/>
                    <a:pt x="14" y="119"/>
                    <a:pt x="15" y="119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2" y="119"/>
                    <a:pt x="22" y="119"/>
                    <a:pt x="22" y="119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7" y="126"/>
                    <a:pt x="6" y="127"/>
                    <a:pt x="6" y="129"/>
                  </a:cubicBezTo>
                  <a:cubicBezTo>
                    <a:pt x="6" y="130"/>
                    <a:pt x="7" y="131"/>
                    <a:pt x="8" y="132"/>
                  </a:cubicBezTo>
                  <a:cubicBezTo>
                    <a:pt x="13" y="135"/>
                    <a:pt x="13" y="135"/>
                    <a:pt x="13" y="135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1" y="130"/>
                    <a:pt x="9" y="134"/>
                    <a:pt x="7" y="138"/>
                  </a:cubicBezTo>
                  <a:cubicBezTo>
                    <a:pt x="5" y="141"/>
                    <a:pt x="3" y="145"/>
                    <a:pt x="3" y="145"/>
                  </a:cubicBezTo>
                  <a:cubicBezTo>
                    <a:pt x="2" y="147"/>
                    <a:pt x="3" y="149"/>
                    <a:pt x="5" y="150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7" y="151"/>
                    <a:pt x="5" y="155"/>
                  </a:cubicBezTo>
                  <a:cubicBezTo>
                    <a:pt x="4" y="157"/>
                    <a:pt x="3" y="158"/>
                    <a:pt x="2" y="160"/>
                  </a:cubicBezTo>
                  <a:cubicBezTo>
                    <a:pt x="2" y="160"/>
                    <a:pt x="2" y="161"/>
                    <a:pt x="2" y="161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0" y="163"/>
                    <a:pt x="1" y="166"/>
                    <a:pt x="3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1" y="172"/>
                    <a:pt x="13" y="171"/>
                    <a:pt x="14" y="170"/>
                  </a:cubicBezTo>
                  <a:cubicBezTo>
                    <a:pt x="15" y="168"/>
                    <a:pt x="15" y="165"/>
                    <a:pt x="13" y="16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76"/>
            <p:cNvSpPr/>
            <p:nvPr/>
          </p:nvSpPr>
          <p:spPr bwMode="auto">
            <a:xfrm>
              <a:off x="5562737" y="2278173"/>
              <a:ext cx="96838" cy="206375"/>
            </a:xfrm>
            <a:custGeom>
              <a:avLst/>
              <a:gdLst>
                <a:gd name="T0" fmla="*/ 5 w 62"/>
                <a:gd name="T1" fmla="*/ 126 h 131"/>
                <a:gd name="T2" fmla="*/ 14 w 62"/>
                <a:gd name="T3" fmla="*/ 110 h 131"/>
                <a:gd name="T4" fmla="*/ 12 w 62"/>
                <a:gd name="T5" fmla="*/ 114 h 131"/>
                <a:gd name="T6" fmla="*/ 12 w 62"/>
                <a:gd name="T7" fmla="*/ 114 h 131"/>
                <a:gd name="T8" fmla="*/ 10 w 62"/>
                <a:gd name="T9" fmla="*/ 113 h 131"/>
                <a:gd name="T10" fmla="*/ 10 w 62"/>
                <a:gd name="T11" fmla="*/ 113 h 131"/>
                <a:gd name="T12" fmla="*/ 20 w 62"/>
                <a:gd name="T13" fmla="*/ 108 h 131"/>
                <a:gd name="T14" fmla="*/ 24 w 62"/>
                <a:gd name="T15" fmla="*/ 97 h 131"/>
                <a:gd name="T16" fmla="*/ 30 w 62"/>
                <a:gd name="T17" fmla="*/ 87 h 131"/>
                <a:gd name="T18" fmla="*/ 22 w 62"/>
                <a:gd name="T19" fmla="*/ 85 h 131"/>
                <a:gd name="T20" fmla="*/ 33 w 62"/>
                <a:gd name="T21" fmla="*/ 75 h 131"/>
                <a:gd name="T22" fmla="*/ 28 w 62"/>
                <a:gd name="T23" fmla="*/ 75 h 131"/>
                <a:gd name="T24" fmla="*/ 44 w 62"/>
                <a:gd name="T25" fmla="*/ 61 h 131"/>
                <a:gd name="T26" fmla="*/ 37 w 62"/>
                <a:gd name="T27" fmla="*/ 60 h 131"/>
                <a:gd name="T28" fmla="*/ 49 w 62"/>
                <a:gd name="T29" fmla="*/ 50 h 131"/>
                <a:gd name="T30" fmla="*/ 44 w 62"/>
                <a:gd name="T31" fmla="*/ 49 h 131"/>
                <a:gd name="T32" fmla="*/ 49 w 62"/>
                <a:gd name="T33" fmla="*/ 32 h 131"/>
                <a:gd name="T34" fmla="*/ 47 w 62"/>
                <a:gd name="T35" fmla="*/ 37 h 131"/>
                <a:gd name="T36" fmla="*/ 59 w 62"/>
                <a:gd name="T37" fmla="*/ 24 h 131"/>
                <a:gd name="T38" fmla="*/ 60 w 62"/>
                <a:gd name="T39" fmla="*/ 27 h 131"/>
                <a:gd name="T40" fmla="*/ 62 w 62"/>
                <a:gd name="T41" fmla="*/ 15 h 131"/>
                <a:gd name="T42" fmla="*/ 61 w 62"/>
                <a:gd name="T43" fmla="*/ 10 h 131"/>
                <a:gd name="T44" fmla="*/ 50 w 62"/>
                <a:gd name="T45" fmla="*/ 3 h 131"/>
                <a:gd name="T46" fmla="*/ 47 w 62"/>
                <a:gd name="T47" fmla="*/ 1 h 131"/>
                <a:gd name="T48" fmla="*/ 47 w 62"/>
                <a:gd name="T49" fmla="*/ 1 h 131"/>
                <a:gd name="T50" fmla="*/ 47 w 62"/>
                <a:gd name="T51" fmla="*/ 1 h 131"/>
                <a:gd name="T52" fmla="*/ 47 w 62"/>
                <a:gd name="T53" fmla="*/ 1 h 131"/>
                <a:gd name="T54" fmla="*/ 44 w 62"/>
                <a:gd name="T55" fmla="*/ 4 h 131"/>
                <a:gd name="T56" fmla="*/ 44 w 62"/>
                <a:gd name="T57" fmla="*/ 4 h 131"/>
                <a:gd name="T58" fmla="*/ 48 w 62"/>
                <a:gd name="T59" fmla="*/ 2 h 131"/>
                <a:gd name="T60" fmla="*/ 48 w 62"/>
                <a:gd name="T61" fmla="*/ 2 h 131"/>
                <a:gd name="T62" fmla="*/ 48 w 62"/>
                <a:gd name="T63" fmla="*/ 2 h 131"/>
                <a:gd name="T64" fmla="*/ 44 w 62"/>
                <a:gd name="T65" fmla="*/ 0 h 131"/>
                <a:gd name="T66" fmla="*/ 42 w 62"/>
                <a:gd name="T67" fmla="*/ 7 h 131"/>
                <a:gd name="T68" fmla="*/ 50 w 62"/>
                <a:gd name="T69" fmla="*/ 12 h 131"/>
                <a:gd name="T70" fmla="*/ 55 w 62"/>
                <a:gd name="T71" fmla="*/ 15 h 131"/>
                <a:gd name="T72" fmla="*/ 55 w 62"/>
                <a:gd name="T73" fmla="*/ 15 h 131"/>
                <a:gd name="T74" fmla="*/ 58 w 62"/>
                <a:gd name="T75" fmla="*/ 13 h 131"/>
                <a:gd name="T76" fmla="*/ 58 w 62"/>
                <a:gd name="T77" fmla="*/ 13 h 131"/>
                <a:gd name="T78" fmla="*/ 54 w 62"/>
                <a:gd name="T79" fmla="*/ 13 h 131"/>
                <a:gd name="T80" fmla="*/ 54 w 62"/>
                <a:gd name="T81" fmla="*/ 13 h 131"/>
                <a:gd name="T82" fmla="*/ 54 w 62"/>
                <a:gd name="T83" fmla="*/ 13 h 131"/>
                <a:gd name="T84" fmla="*/ 54 w 62"/>
                <a:gd name="T85" fmla="*/ 12 h 131"/>
                <a:gd name="T86" fmla="*/ 54 w 62"/>
                <a:gd name="T87" fmla="*/ 30 h 131"/>
                <a:gd name="T88" fmla="*/ 43 w 62"/>
                <a:gd name="T89" fmla="*/ 30 h 131"/>
                <a:gd name="T90" fmla="*/ 43 w 62"/>
                <a:gd name="T91" fmla="*/ 37 h 131"/>
                <a:gd name="T92" fmla="*/ 43 w 62"/>
                <a:gd name="T93" fmla="*/ 54 h 131"/>
                <a:gd name="T94" fmla="*/ 34 w 62"/>
                <a:gd name="T95" fmla="*/ 58 h 131"/>
                <a:gd name="T96" fmla="*/ 38 w 62"/>
                <a:gd name="T97" fmla="*/ 65 h 131"/>
                <a:gd name="T98" fmla="*/ 25 w 62"/>
                <a:gd name="T99" fmla="*/ 72 h 131"/>
                <a:gd name="T100" fmla="*/ 27 w 62"/>
                <a:gd name="T101" fmla="*/ 79 h 131"/>
                <a:gd name="T102" fmla="*/ 19 w 62"/>
                <a:gd name="T103" fmla="*/ 82 h 131"/>
                <a:gd name="T104" fmla="*/ 23 w 62"/>
                <a:gd name="T105" fmla="*/ 91 h 131"/>
                <a:gd name="T106" fmla="*/ 13 w 62"/>
                <a:gd name="T107" fmla="*/ 94 h 131"/>
                <a:gd name="T108" fmla="*/ 20 w 62"/>
                <a:gd name="T109" fmla="*/ 104 h 131"/>
                <a:gd name="T110" fmla="*/ 13 w 62"/>
                <a:gd name="T111" fmla="*/ 103 h 131"/>
                <a:gd name="T112" fmla="*/ 6 w 62"/>
                <a:gd name="T113" fmla="*/ 109 h 131"/>
                <a:gd name="T114" fmla="*/ 5 w 62"/>
                <a:gd name="T115" fmla="*/ 110 h 131"/>
                <a:gd name="T116" fmla="*/ 10 w 62"/>
                <a:gd name="T117" fmla="*/ 117 h 131"/>
                <a:gd name="T118" fmla="*/ 1 w 62"/>
                <a:gd name="T119" fmla="*/ 124 h 131"/>
                <a:gd name="T120" fmla="*/ 9 w 62"/>
                <a:gd name="T121" fmla="*/ 12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" h="131">
                  <a:moveTo>
                    <a:pt x="8" y="123"/>
                  </a:moveTo>
                  <a:cubicBezTo>
                    <a:pt x="7" y="122"/>
                    <a:pt x="7" y="122"/>
                    <a:pt x="7" y="122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6" y="114"/>
                    <a:pt x="16" y="111"/>
                    <a:pt x="14" y="110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2" y="115"/>
                    <a:pt x="12" y="114"/>
                    <a:pt x="13" y="114"/>
                  </a:cubicBezTo>
                  <a:cubicBezTo>
                    <a:pt x="14" y="113"/>
                    <a:pt x="17" y="110"/>
                    <a:pt x="20" y="108"/>
                  </a:cubicBezTo>
                  <a:cubicBezTo>
                    <a:pt x="23" y="105"/>
                    <a:pt x="25" y="104"/>
                    <a:pt x="25" y="104"/>
                  </a:cubicBezTo>
                  <a:cubicBezTo>
                    <a:pt x="26" y="103"/>
                    <a:pt x="26" y="101"/>
                    <a:pt x="26" y="100"/>
                  </a:cubicBezTo>
                  <a:cubicBezTo>
                    <a:pt x="26" y="99"/>
                    <a:pt x="25" y="98"/>
                    <a:pt x="24" y="97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9" y="89"/>
                    <a:pt x="30" y="88"/>
                    <a:pt x="30" y="87"/>
                  </a:cubicBezTo>
                  <a:cubicBezTo>
                    <a:pt x="29" y="85"/>
                    <a:pt x="29" y="84"/>
                    <a:pt x="28" y="84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3" y="77"/>
                    <a:pt x="33" y="76"/>
                    <a:pt x="33" y="75"/>
                  </a:cubicBezTo>
                  <a:cubicBezTo>
                    <a:pt x="33" y="73"/>
                    <a:pt x="32" y="72"/>
                    <a:pt x="31" y="72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4" y="64"/>
                    <a:pt x="44" y="63"/>
                    <a:pt x="44" y="61"/>
                  </a:cubicBezTo>
                  <a:cubicBezTo>
                    <a:pt x="44" y="60"/>
                    <a:pt x="43" y="59"/>
                    <a:pt x="42" y="58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9" y="52"/>
                    <a:pt x="50" y="51"/>
                    <a:pt x="49" y="50"/>
                  </a:cubicBezTo>
                  <a:cubicBezTo>
                    <a:pt x="49" y="48"/>
                    <a:pt x="48" y="47"/>
                    <a:pt x="48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1" y="34"/>
                    <a:pt x="51" y="33"/>
                    <a:pt x="49" y="32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0" y="30"/>
                    <a:pt x="60" y="29"/>
                    <a:pt x="60" y="27"/>
                  </a:cubicBezTo>
                  <a:cubicBezTo>
                    <a:pt x="61" y="26"/>
                    <a:pt x="60" y="24"/>
                    <a:pt x="59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4"/>
                    <a:pt x="62" y="13"/>
                    <a:pt x="62" y="13"/>
                  </a:cubicBezTo>
                  <a:cubicBezTo>
                    <a:pt x="62" y="12"/>
                    <a:pt x="62" y="11"/>
                    <a:pt x="62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1" y="9"/>
                    <a:pt x="61" y="9"/>
                    <a:pt x="60" y="9"/>
                  </a:cubicBezTo>
                  <a:cubicBezTo>
                    <a:pt x="60" y="8"/>
                    <a:pt x="58" y="8"/>
                    <a:pt x="57" y="7"/>
                  </a:cubicBezTo>
                  <a:cubicBezTo>
                    <a:pt x="55" y="5"/>
                    <a:pt x="52" y="4"/>
                    <a:pt x="50" y="3"/>
                  </a:cubicBezTo>
                  <a:cubicBezTo>
                    <a:pt x="49" y="2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3"/>
                    <a:pt x="48" y="2"/>
                    <a:pt x="48" y="2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2"/>
                    <a:pt x="47" y="0"/>
                    <a:pt x="44" y="0"/>
                  </a:cubicBezTo>
                  <a:cubicBezTo>
                    <a:pt x="42" y="0"/>
                    <a:pt x="40" y="2"/>
                    <a:pt x="40" y="4"/>
                  </a:cubicBezTo>
                  <a:cubicBezTo>
                    <a:pt x="40" y="5"/>
                    <a:pt x="41" y="6"/>
                    <a:pt x="41" y="6"/>
                  </a:cubicBezTo>
                  <a:cubicBezTo>
                    <a:pt x="41" y="7"/>
                    <a:pt x="42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7" y="10"/>
                    <a:pt x="50" y="12"/>
                  </a:cubicBezTo>
                  <a:cubicBezTo>
                    <a:pt x="52" y="13"/>
                    <a:pt x="53" y="14"/>
                    <a:pt x="54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4"/>
                    <a:pt x="55" y="14"/>
                    <a:pt x="55" y="15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4" y="12"/>
                    <a:pt x="54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4" y="11"/>
                    <a:pt x="54" y="12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2" y="28"/>
                    <a:pt x="52" y="29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1" y="31"/>
                    <a:pt x="41" y="32"/>
                    <a:pt x="40" y="34"/>
                  </a:cubicBezTo>
                  <a:cubicBezTo>
                    <a:pt x="40" y="35"/>
                    <a:pt x="41" y="36"/>
                    <a:pt x="42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0" y="50"/>
                    <a:pt x="41" y="52"/>
                    <a:pt x="42" y="53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9"/>
                    <a:pt x="33" y="60"/>
                    <a:pt x="33" y="61"/>
                  </a:cubicBezTo>
                  <a:cubicBezTo>
                    <a:pt x="34" y="62"/>
                    <a:pt x="34" y="63"/>
                    <a:pt x="35" y="64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4" y="73"/>
                    <a:pt x="24" y="74"/>
                    <a:pt x="24" y="75"/>
                  </a:cubicBezTo>
                  <a:cubicBezTo>
                    <a:pt x="24" y="77"/>
                    <a:pt x="25" y="78"/>
                    <a:pt x="26" y="78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8" y="83"/>
                    <a:pt x="18" y="84"/>
                    <a:pt x="18" y="86"/>
                  </a:cubicBezTo>
                  <a:cubicBezTo>
                    <a:pt x="18" y="87"/>
                    <a:pt x="19" y="88"/>
                    <a:pt x="20" y="88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3" y="95"/>
                    <a:pt x="12" y="96"/>
                    <a:pt x="12" y="97"/>
                  </a:cubicBezTo>
                  <a:cubicBezTo>
                    <a:pt x="12" y="99"/>
                    <a:pt x="13" y="100"/>
                    <a:pt x="14" y="100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16" y="100"/>
                    <a:pt x="13" y="103"/>
                  </a:cubicBezTo>
                  <a:cubicBezTo>
                    <a:pt x="11" y="104"/>
                    <a:pt x="10" y="106"/>
                    <a:pt x="8" y="107"/>
                  </a:cubicBezTo>
                  <a:cubicBezTo>
                    <a:pt x="8" y="107"/>
                    <a:pt x="7" y="108"/>
                    <a:pt x="7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1"/>
                    <a:pt x="5" y="112"/>
                    <a:pt x="5" y="113"/>
                  </a:cubicBezTo>
                  <a:cubicBezTo>
                    <a:pt x="5" y="114"/>
                    <a:pt x="6" y="115"/>
                    <a:pt x="7" y="115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25"/>
                    <a:pt x="1" y="128"/>
                    <a:pt x="2" y="129"/>
                  </a:cubicBezTo>
                  <a:cubicBezTo>
                    <a:pt x="4" y="130"/>
                    <a:pt x="4" y="130"/>
                    <a:pt x="4" y="130"/>
                  </a:cubicBezTo>
                  <a:cubicBezTo>
                    <a:pt x="6" y="131"/>
                    <a:pt x="8" y="131"/>
                    <a:pt x="9" y="129"/>
                  </a:cubicBezTo>
                  <a:cubicBezTo>
                    <a:pt x="11" y="127"/>
                    <a:pt x="10" y="124"/>
                    <a:pt x="8" y="12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77"/>
            <p:cNvSpPr/>
            <p:nvPr/>
          </p:nvSpPr>
          <p:spPr bwMode="auto">
            <a:xfrm>
              <a:off x="5553212" y="2368661"/>
              <a:ext cx="127000" cy="125413"/>
            </a:xfrm>
            <a:custGeom>
              <a:avLst/>
              <a:gdLst>
                <a:gd name="T0" fmla="*/ 7 w 81"/>
                <a:gd name="T1" fmla="*/ 68 h 79"/>
                <a:gd name="T2" fmla="*/ 5 w 81"/>
                <a:gd name="T3" fmla="*/ 75 h 79"/>
                <a:gd name="T4" fmla="*/ 34 w 81"/>
                <a:gd name="T5" fmla="*/ 73 h 79"/>
                <a:gd name="T6" fmla="*/ 28 w 81"/>
                <a:gd name="T7" fmla="*/ 66 h 79"/>
                <a:gd name="T8" fmla="*/ 29 w 81"/>
                <a:gd name="T9" fmla="*/ 72 h 79"/>
                <a:gd name="T10" fmla="*/ 28 w 81"/>
                <a:gd name="T11" fmla="*/ 73 h 79"/>
                <a:gd name="T12" fmla="*/ 26 w 81"/>
                <a:gd name="T13" fmla="*/ 70 h 79"/>
                <a:gd name="T14" fmla="*/ 26 w 81"/>
                <a:gd name="T15" fmla="*/ 70 h 79"/>
                <a:gd name="T16" fmla="*/ 28 w 81"/>
                <a:gd name="T17" fmla="*/ 73 h 79"/>
                <a:gd name="T18" fmla="*/ 27 w 81"/>
                <a:gd name="T19" fmla="*/ 74 h 79"/>
                <a:gd name="T20" fmla="*/ 27 w 81"/>
                <a:gd name="T21" fmla="*/ 74 h 79"/>
                <a:gd name="T22" fmla="*/ 26 w 81"/>
                <a:gd name="T23" fmla="*/ 71 h 79"/>
                <a:gd name="T24" fmla="*/ 27 w 81"/>
                <a:gd name="T25" fmla="*/ 73 h 79"/>
                <a:gd name="T26" fmla="*/ 27 w 81"/>
                <a:gd name="T27" fmla="*/ 74 h 79"/>
                <a:gd name="T28" fmla="*/ 27 w 81"/>
                <a:gd name="T29" fmla="*/ 74 h 79"/>
                <a:gd name="T30" fmla="*/ 46 w 81"/>
                <a:gd name="T31" fmla="*/ 74 h 79"/>
                <a:gd name="T32" fmla="*/ 62 w 81"/>
                <a:gd name="T33" fmla="*/ 72 h 79"/>
                <a:gd name="T34" fmla="*/ 60 w 81"/>
                <a:gd name="T35" fmla="*/ 67 h 79"/>
                <a:gd name="T36" fmla="*/ 62 w 81"/>
                <a:gd name="T37" fmla="*/ 71 h 79"/>
                <a:gd name="T38" fmla="*/ 62 w 81"/>
                <a:gd name="T39" fmla="*/ 55 h 79"/>
                <a:gd name="T40" fmla="*/ 57 w 81"/>
                <a:gd name="T41" fmla="*/ 56 h 79"/>
                <a:gd name="T42" fmla="*/ 67 w 81"/>
                <a:gd name="T43" fmla="*/ 45 h 79"/>
                <a:gd name="T44" fmla="*/ 64 w 81"/>
                <a:gd name="T45" fmla="*/ 39 h 79"/>
                <a:gd name="T46" fmla="*/ 65 w 81"/>
                <a:gd name="T47" fmla="*/ 45 h 79"/>
                <a:gd name="T48" fmla="*/ 74 w 81"/>
                <a:gd name="T49" fmla="*/ 31 h 79"/>
                <a:gd name="T50" fmla="*/ 70 w 81"/>
                <a:gd name="T51" fmla="*/ 27 h 79"/>
                <a:gd name="T52" fmla="*/ 72 w 81"/>
                <a:gd name="T53" fmla="*/ 32 h 79"/>
                <a:gd name="T54" fmla="*/ 75 w 81"/>
                <a:gd name="T55" fmla="*/ 17 h 79"/>
                <a:gd name="T56" fmla="*/ 70 w 81"/>
                <a:gd name="T57" fmla="*/ 18 h 79"/>
                <a:gd name="T58" fmla="*/ 80 w 81"/>
                <a:gd name="T59" fmla="*/ 10 h 79"/>
                <a:gd name="T60" fmla="*/ 72 w 81"/>
                <a:gd name="T61" fmla="*/ 1 h 79"/>
                <a:gd name="T62" fmla="*/ 68 w 81"/>
                <a:gd name="T63" fmla="*/ 8 h 79"/>
                <a:gd name="T64" fmla="*/ 66 w 81"/>
                <a:gd name="T65" fmla="*/ 16 h 79"/>
                <a:gd name="T66" fmla="*/ 68 w 81"/>
                <a:gd name="T67" fmla="*/ 22 h 79"/>
                <a:gd name="T68" fmla="*/ 66 w 81"/>
                <a:gd name="T69" fmla="*/ 34 h 79"/>
                <a:gd name="T70" fmla="*/ 70 w 81"/>
                <a:gd name="T71" fmla="*/ 32 h 79"/>
                <a:gd name="T72" fmla="*/ 58 w 81"/>
                <a:gd name="T73" fmla="*/ 40 h 79"/>
                <a:gd name="T74" fmla="*/ 59 w 81"/>
                <a:gd name="T75" fmla="*/ 46 h 79"/>
                <a:gd name="T76" fmla="*/ 63 w 81"/>
                <a:gd name="T77" fmla="*/ 43 h 79"/>
                <a:gd name="T78" fmla="*/ 53 w 81"/>
                <a:gd name="T79" fmla="*/ 54 h 79"/>
                <a:gd name="T80" fmla="*/ 55 w 81"/>
                <a:gd name="T81" fmla="*/ 60 h 79"/>
                <a:gd name="T82" fmla="*/ 56 w 81"/>
                <a:gd name="T83" fmla="*/ 74 h 79"/>
                <a:gd name="T84" fmla="*/ 58 w 81"/>
                <a:gd name="T85" fmla="*/ 71 h 79"/>
                <a:gd name="T86" fmla="*/ 46 w 81"/>
                <a:gd name="T87" fmla="*/ 66 h 79"/>
                <a:gd name="T88" fmla="*/ 26 w 81"/>
                <a:gd name="T89" fmla="*/ 66 h 79"/>
                <a:gd name="T90" fmla="*/ 25 w 81"/>
                <a:gd name="T91" fmla="*/ 66 h 79"/>
                <a:gd name="T92" fmla="*/ 22 w 81"/>
                <a:gd name="T93" fmla="*/ 68 h 79"/>
                <a:gd name="T94" fmla="*/ 28 w 81"/>
                <a:gd name="T95" fmla="*/ 76 h 79"/>
                <a:gd name="T96" fmla="*/ 30 w 81"/>
                <a:gd name="T97" fmla="*/ 68 h 79"/>
                <a:gd name="T98" fmla="*/ 1 w 81"/>
                <a:gd name="T99" fmla="*/ 70 h 79"/>
                <a:gd name="T100" fmla="*/ 8 w 81"/>
                <a:gd name="T101" fmla="*/ 78 h 79"/>
                <a:gd name="T102" fmla="*/ 13 w 81"/>
                <a:gd name="T103" fmla="*/ 7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1" h="79">
                  <a:moveTo>
                    <a:pt x="13" y="71"/>
                  </a:moveTo>
                  <a:cubicBezTo>
                    <a:pt x="7" y="68"/>
                    <a:pt x="7" y="68"/>
                    <a:pt x="7" y="68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2" y="76"/>
                    <a:pt x="33" y="75"/>
                    <a:pt x="34" y="73"/>
                  </a:cubicBezTo>
                  <a:cubicBezTo>
                    <a:pt x="34" y="72"/>
                    <a:pt x="34" y="70"/>
                    <a:pt x="32" y="69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3"/>
                    <a:pt x="29" y="73"/>
                    <a:pt x="29" y="72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4"/>
                    <a:pt x="27" y="73"/>
                    <a:pt x="28" y="73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7" y="74"/>
                    <a:pt x="28" y="74"/>
                    <a:pt x="28" y="74"/>
                  </a:cubicBezTo>
                  <a:cubicBezTo>
                    <a:pt x="32" y="74"/>
                    <a:pt x="40" y="74"/>
                    <a:pt x="46" y="74"/>
                  </a:cubicBezTo>
                  <a:cubicBezTo>
                    <a:pt x="53" y="75"/>
                    <a:pt x="58" y="75"/>
                    <a:pt x="58" y="75"/>
                  </a:cubicBezTo>
                  <a:cubicBezTo>
                    <a:pt x="60" y="75"/>
                    <a:pt x="62" y="74"/>
                    <a:pt x="62" y="72"/>
                  </a:cubicBezTo>
                  <a:cubicBezTo>
                    <a:pt x="63" y="70"/>
                    <a:pt x="62" y="68"/>
                    <a:pt x="61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7"/>
                    <a:pt x="63" y="55"/>
                    <a:pt x="62" y="55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8" y="43"/>
                    <a:pt x="67" y="41"/>
                    <a:pt x="65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4" y="33"/>
                    <a:pt x="74" y="32"/>
                    <a:pt x="74" y="31"/>
                  </a:cubicBezTo>
                  <a:cubicBezTo>
                    <a:pt x="74" y="30"/>
                    <a:pt x="73" y="29"/>
                    <a:pt x="72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8" y="20"/>
                    <a:pt x="77" y="18"/>
                    <a:pt x="75" y="17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1" y="8"/>
                    <a:pt x="80" y="6"/>
                    <a:pt x="78" y="5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0" y="0"/>
                    <a:pt x="68" y="0"/>
                    <a:pt x="67" y="2"/>
                  </a:cubicBezTo>
                  <a:cubicBezTo>
                    <a:pt x="65" y="4"/>
                    <a:pt x="66" y="6"/>
                    <a:pt x="68" y="8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5" y="18"/>
                    <a:pt x="66" y="20"/>
                    <a:pt x="68" y="22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3" y="31"/>
                    <a:pt x="64" y="33"/>
                    <a:pt x="66" y="34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8" y="41"/>
                    <a:pt x="57" y="42"/>
                    <a:pt x="58" y="43"/>
                  </a:cubicBezTo>
                  <a:cubicBezTo>
                    <a:pt x="58" y="44"/>
                    <a:pt x="58" y="45"/>
                    <a:pt x="59" y="46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2" y="56"/>
                    <a:pt x="53" y="59"/>
                    <a:pt x="55" y="60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72"/>
                    <a:pt x="55" y="73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3" y="66"/>
                    <a:pt x="46" y="66"/>
                  </a:cubicBezTo>
                  <a:cubicBezTo>
                    <a:pt x="40" y="66"/>
                    <a:pt x="32" y="66"/>
                    <a:pt x="28" y="65"/>
                  </a:cubicBezTo>
                  <a:cubicBezTo>
                    <a:pt x="28" y="65"/>
                    <a:pt x="27" y="66"/>
                    <a:pt x="26" y="66"/>
                  </a:cubicBezTo>
                  <a:cubicBezTo>
                    <a:pt x="26" y="66"/>
                    <a:pt x="26" y="66"/>
                    <a:pt x="25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3" y="66"/>
                    <a:pt x="23" y="67"/>
                    <a:pt x="22" y="68"/>
                  </a:cubicBezTo>
                  <a:cubicBezTo>
                    <a:pt x="21" y="69"/>
                    <a:pt x="22" y="72"/>
                    <a:pt x="24" y="73"/>
                  </a:cubicBezTo>
                  <a:cubicBezTo>
                    <a:pt x="28" y="76"/>
                    <a:pt x="28" y="76"/>
                    <a:pt x="28" y="76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67"/>
                    <a:pt x="2" y="68"/>
                    <a:pt x="1" y="70"/>
                  </a:cubicBezTo>
                  <a:cubicBezTo>
                    <a:pt x="0" y="72"/>
                    <a:pt x="1" y="74"/>
                    <a:pt x="3" y="75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10" y="79"/>
                    <a:pt x="13" y="79"/>
                    <a:pt x="14" y="77"/>
                  </a:cubicBezTo>
                  <a:cubicBezTo>
                    <a:pt x="15" y="75"/>
                    <a:pt x="14" y="72"/>
                    <a:pt x="13" y="7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78"/>
            <p:cNvSpPr/>
            <p:nvPr/>
          </p:nvSpPr>
          <p:spPr bwMode="auto">
            <a:xfrm>
              <a:off x="5696087" y="2384536"/>
              <a:ext cx="22225" cy="100013"/>
            </a:xfrm>
            <a:custGeom>
              <a:avLst/>
              <a:gdLst>
                <a:gd name="T0" fmla="*/ 8 w 14"/>
                <a:gd name="T1" fmla="*/ 53 h 63"/>
                <a:gd name="T2" fmla="*/ 10 w 14"/>
                <a:gd name="T3" fmla="*/ 58 h 63"/>
                <a:gd name="T4" fmla="*/ 12 w 14"/>
                <a:gd name="T5" fmla="*/ 43 h 63"/>
                <a:gd name="T6" fmla="*/ 9 w 14"/>
                <a:gd name="T7" fmla="*/ 46 h 63"/>
                <a:gd name="T8" fmla="*/ 13 w 14"/>
                <a:gd name="T9" fmla="*/ 27 h 63"/>
                <a:gd name="T10" fmla="*/ 10 w 14"/>
                <a:gd name="T11" fmla="*/ 23 h 63"/>
                <a:gd name="T12" fmla="*/ 11 w 14"/>
                <a:gd name="T13" fmla="*/ 29 h 63"/>
                <a:gd name="T14" fmla="*/ 12 w 14"/>
                <a:gd name="T15" fmla="*/ 27 h 63"/>
                <a:gd name="T16" fmla="*/ 12 w 14"/>
                <a:gd name="T17" fmla="*/ 14 h 63"/>
                <a:gd name="T18" fmla="*/ 11 w 14"/>
                <a:gd name="T19" fmla="*/ 6 h 63"/>
                <a:gd name="T20" fmla="*/ 11 w 14"/>
                <a:gd name="T21" fmla="*/ 5 h 63"/>
                <a:gd name="T22" fmla="*/ 10 w 14"/>
                <a:gd name="T23" fmla="*/ 5 h 63"/>
                <a:gd name="T24" fmla="*/ 11 w 14"/>
                <a:gd name="T25" fmla="*/ 5 h 63"/>
                <a:gd name="T26" fmla="*/ 11 w 14"/>
                <a:gd name="T27" fmla="*/ 5 h 63"/>
                <a:gd name="T28" fmla="*/ 11 w 14"/>
                <a:gd name="T29" fmla="*/ 6 h 63"/>
                <a:gd name="T30" fmla="*/ 8 w 14"/>
                <a:gd name="T31" fmla="*/ 5 h 63"/>
                <a:gd name="T32" fmla="*/ 7 w 14"/>
                <a:gd name="T33" fmla="*/ 5 h 63"/>
                <a:gd name="T34" fmla="*/ 11 w 14"/>
                <a:gd name="T35" fmla="*/ 6 h 63"/>
                <a:gd name="T36" fmla="*/ 11 w 14"/>
                <a:gd name="T37" fmla="*/ 6 h 63"/>
                <a:gd name="T38" fmla="*/ 11 w 14"/>
                <a:gd name="T39" fmla="*/ 7 h 63"/>
                <a:gd name="T40" fmla="*/ 7 w 14"/>
                <a:gd name="T41" fmla="*/ 5 h 63"/>
                <a:gd name="T42" fmla="*/ 7 w 14"/>
                <a:gd name="T43" fmla="*/ 5 h 63"/>
                <a:gd name="T44" fmla="*/ 11 w 14"/>
                <a:gd name="T45" fmla="*/ 7 h 63"/>
                <a:gd name="T46" fmla="*/ 11 w 14"/>
                <a:gd name="T47" fmla="*/ 7 h 63"/>
                <a:gd name="T48" fmla="*/ 10 w 14"/>
                <a:gd name="T49" fmla="*/ 9 h 63"/>
                <a:gd name="T50" fmla="*/ 7 w 14"/>
                <a:gd name="T51" fmla="*/ 5 h 63"/>
                <a:gd name="T52" fmla="*/ 11 w 14"/>
                <a:gd name="T53" fmla="*/ 5 h 63"/>
                <a:gd name="T54" fmla="*/ 7 w 14"/>
                <a:gd name="T55" fmla="*/ 1 h 63"/>
                <a:gd name="T56" fmla="*/ 3 w 14"/>
                <a:gd name="T57" fmla="*/ 8 h 63"/>
                <a:gd name="T58" fmla="*/ 7 w 14"/>
                <a:gd name="T59" fmla="*/ 5 h 63"/>
                <a:gd name="T60" fmla="*/ 4 w 14"/>
                <a:gd name="T61" fmla="*/ 3 h 63"/>
                <a:gd name="T62" fmla="*/ 3 w 14"/>
                <a:gd name="T63" fmla="*/ 5 h 63"/>
                <a:gd name="T64" fmla="*/ 3 w 14"/>
                <a:gd name="T65" fmla="*/ 7 h 63"/>
                <a:gd name="T66" fmla="*/ 4 w 14"/>
                <a:gd name="T67" fmla="*/ 25 h 63"/>
                <a:gd name="T68" fmla="*/ 4 w 14"/>
                <a:gd name="T69" fmla="*/ 26 h 63"/>
                <a:gd name="T70" fmla="*/ 4 w 14"/>
                <a:gd name="T71" fmla="*/ 26 h 63"/>
                <a:gd name="T72" fmla="*/ 6 w 14"/>
                <a:gd name="T73" fmla="*/ 26 h 63"/>
                <a:gd name="T74" fmla="*/ 7 w 14"/>
                <a:gd name="T75" fmla="*/ 26 h 63"/>
                <a:gd name="T76" fmla="*/ 4 w 14"/>
                <a:gd name="T77" fmla="*/ 26 h 63"/>
                <a:gd name="T78" fmla="*/ 4 w 14"/>
                <a:gd name="T79" fmla="*/ 25 h 63"/>
                <a:gd name="T80" fmla="*/ 4 w 14"/>
                <a:gd name="T81" fmla="*/ 24 h 63"/>
                <a:gd name="T82" fmla="*/ 8 w 14"/>
                <a:gd name="T83" fmla="*/ 26 h 63"/>
                <a:gd name="T84" fmla="*/ 6 w 14"/>
                <a:gd name="T85" fmla="*/ 30 h 63"/>
                <a:gd name="T86" fmla="*/ 9 w 14"/>
                <a:gd name="T87" fmla="*/ 27 h 63"/>
                <a:gd name="T88" fmla="*/ 5 w 14"/>
                <a:gd name="T89" fmla="*/ 46 h 63"/>
                <a:gd name="T90" fmla="*/ 7 w 14"/>
                <a:gd name="T91" fmla="*/ 49 h 63"/>
                <a:gd name="T92" fmla="*/ 6 w 14"/>
                <a:gd name="T93" fmla="*/ 45 h 63"/>
                <a:gd name="T94" fmla="*/ 4 w 14"/>
                <a:gd name="T95" fmla="*/ 60 h 63"/>
                <a:gd name="T96" fmla="*/ 11 w 14"/>
                <a:gd name="T97" fmla="*/ 6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" h="63">
                  <a:moveTo>
                    <a:pt x="10" y="55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4" y="46"/>
                    <a:pt x="13" y="44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8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12" y="23"/>
                    <a:pt x="12" y="18"/>
                    <a:pt x="12" y="14"/>
                  </a:cubicBezTo>
                  <a:cubicBezTo>
                    <a:pt x="11" y="12"/>
                    <a:pt x="11" y="10"/>
                    <a:pt x="11" y="8"/>
                  </a:cubicBezTo>
                  <a:cubicBezTo>
                    <a:pt x="11" y="7"/>
                    <a:pt x="11" y="7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0" y="8"/>
                    <a:pt x="11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1" y="6"/>
                    <a:pt x="11" y="5"/>
                  </a:cubicBezTo>
                  <a:cubicBezTo>
                    <a:pt x="11" y="4"/>
                    <a:pt x="10" y="3"/>
                    <a:pt x="9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3" y="12"/>
                    <a:pt x="4" y="16"/>
                  </a:cubicBezTo>
                  <a:cubicBezTo>
                    <a:pt x="4" y="20"/>
                    <a:pt x="4" y="23"/>
                    <a:pt x="4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6"/>
                    <a:pt x="4" y="29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7"/>
                    <a:pt x="6" y="49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2" y="59"/>
                    <a:pt x="4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8" y="63"/>
                    <a:pt x="10" y="62"/>
                    <a:pt x="11" y="60"/>
                  </a:cubicBezTo>
                  <a:cubicBezTo>
                    <a:pt x="13" y="58"/>
                    <a:pt x="12" y="56"/>
                    <a:pt x="10" y="5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79"/>
            <p:cNvSpPr/>
            <p:nvPr/>
          </p:nvSpPr>
          <p:spPr bwMode="auto">
            <a:xfrm>
              <a:off x="5692912" y="2475023"/>
              <a:ext cx="58738" cy="20638"/>
            </a:xfrm>
            <a:custGeom>
              <a:avLst/>
              <a:gdLst>
                <a:gd name="T0" fmla="*/ 14 w 37"/>
                <a:gd name="T1" fmla="*/ 5 h 13"/>
                <a:gd name="T2" fmla="*/ 7 w 37"/>
                <a:gd name="T3" fmla="*/ 0 h 13"/>
                <a:gd name="T4" fmla="*/ 5 w 37"/>
                <a:gd name="T5" fmla="*/ 4 h 13"/>
                <a:gd name="T6" fmla="*/ 4 w 37"/>
                <a:gd name="T7" fmla="*/ 8 h 13"/>
                <a:gd name="T8" fmla="*/ 32 w 37"/>
                <a:gd name="T9" fmla="*/ 10 h 13"/>
                <a:gd name="T10" fmla="*/ 36 w 37"/>
                <a:gd name="T11" fmla="*/ 8 h 13"/>
                <a:gd name="T12" fmla="*/ 34 w 37"/>
                <a:gd name="T13" fmla="*/ 3 h 13"/>
                <a:gd name="T14" fmla="*/ 34 w 37"/>
                <a:gd name="T15" fmla="*/ 2 h 13"/>
                <a:gd name="T16" fmla="*/ 28 w 37"/>
                <a:gd name="T17" fmla="*/ 4 h 13"/>
                <a:gd name="T18" fmla="*/ 29 w 37"/>
                <a:gd name="T19" fmla="*/ 9 h 13"/>
                <a:gd name="T20" fmla="*/ 30 w 37"/>
                <a:gd name="T21" fmla="*/ 10 h 13"/>
                <a:gd name="T22" fmla="*/ 32 w 37"/>
                <a:gd name="T23" fmla="*/ 6 h 13"/>
                <a:gd name="T24" fmla="*/ 32 w 37"/>
                <a:gd name="T25" fmla="*/ 2 h 13"/>
                <a:gd name="T26" fmla="*/ 5 w 37"/>
                <a:gd name="T27" fmla="*/ 0 h 13"/>
                <a:gd name="T28" fmla="*/ 1 w 37"/>
                <a:gd name="T29" fmla="*/ 2 h 13"/>
                <a:gd name="T30" fmla="*/ 2 w 37"/>
                <a:gd name="T31" fmla="*/ 7 h 13"/>
                <a:gd name="T32" fmla="*/ 9 w 37"/>
                <a:gd name="T33" fmla="*/ 12 h 13"/>
                <a:gd name="T34" fmla="*/ 15 w 37"/>
                <a:gd name="T35" fmla="*/ 10 h 13"/>
                <a:gd name="T36" fmla="*/ 14 w 37"/>
                <a:gd name="T3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13">
                  <a:moveTo>
                    <a:pt x="14" y="5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4" y="10"/>
                    <a:pt x="35" y="9"/>
                    <a:pt x="36" y="8"/>
                  </a:cubicBezTo>
                  <a:cubicBezTo>
                    <a:pt x="37" y="6"/>
                    <a:pt x="36" y="4"/>
                    <a:pt x="34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2" y="1"/>
                    <a:pt x="29" y="2"/>
                    <a:pt x="28" y="4"/>
                  </a:cubicBezTo>
                  <a:cubicBezTo>
                    <a:pt x="27" y="6"/>
                    <a:pt x="27" y="8"/>
                    <a:pt x="29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3"/>
                    <a:pt x="14" y="12"/>
                    <a:pt x="15" y="10"/>
                  </a:cubicBezTo>
                  <a:cubicBezTo>
                    <a:pt x="16" y="8"/>
                    <a:pt x="16" y="6"/>
                    <a:pt x="14" y="5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80"/>
            <p:cNvSpPr/>
            <p:nvPr/>
          </p:nvSpPr>
          <p:spPr bwMode="auto">
            <a:xfrm>
              <a:off x="5697674" y="2495661"/>
              <a:ext cx="71438" cy="87313"/>
            </a:xfrm>
            <a:custGeom>
              <a:avLst/>
              <a:gdLst>
                <a:gd name="T0" fmla="*/ 7 w 45"/>
                <a:gd name="T1" fmla="*/ 48 h 56"/>
                <a:gd name="T2" fmla="*/ 8 w 45"/>
                <a:gd name="T3" fmla="*/ 53 h 56"/>
                <a:gd name="T4" fmla="*/ 12 w 45"/>
                <a:gd name="T5" fmla="*/ 33 h 56"/>
                <a:gd name="T6" fmla="*/ 6 w 45"/>
                <a:gd name="T7" fmla="*/ 34 h 56"/>
                <a:gd name="T8" fmla="*/ 6 w 45"/>
                <a:gd name="T9" fmla="*/ 34 h 56"/>
                <a:gd name="T10" fmla="*/ 10 w 45"/>
                <a:gd name="T11" fmla="*/ 37 h 56"/>
                <a:gd name="T12" fmla="*/ 9 w 45"/>
                <a:gd name="T13" fmla="*/ 37 h 56"/>
                <a:gd name="T14" fmla="*/ 9 w 45"/>
                <a:gd name="T15" fmla="*/ 38 h 56"/>
                <a:gd name="T16" fmla="*/ 6 w 45"/>
                <a:gd name="T17" fmla="*/ 34 h 56"/>
                <a:gd name="T18" fmla="*/ 6 w 45"/>
                <a:gd name="T19" fmla="*/ 35 h 56"/>
                <a:gd name="T20" fmla="*/ 9 w 45"/>
                <a:gd name="T21" fmla="*/ 38 h 56"/>
                <a:gd name="T22" fmla="*/ 8 w 45"/>
                <a:gd name="T23" fmla="*/ 38 h 56"/>
                <a:gd name="T24" fmla="*/ 8 w 45"/>
                <a:gd name="T25" fmla="*/ 38 h 56"/>
                <a:gd name="T26" fmla="*/ 7 w 45"/>
                <a:gd name="T27" fmla="*/ 36 h 56"/>
                <a:gd name="T28" fmla="*/ 9 w 45"/>
                <a:gd name="T29" fmla="*/ 37 h 56"/>
                <a:gd name="T30" fmla="*/ 21 w 45"/>
                <a:gd name="T31" fmla="*/ 31 h 56"/>
                <a:gd name="T32" fmla="*/ 23 w 45"/>
                <a:gd name="T33" fmla="*/ 30 h 56"/>
                <a:gd name="T34" fmla="*/ 24 w 45"/>
                <a:gd name="T35" fmla="*/ 29 h 56"/>
                <a:gd name="T36" fmla="*/ 23 w 45"/>
                <a:gd name="T37" fmla="*/ 23 h 56"/>
                <a:gd name="T38" fmla="*/ 17 w 45"/>
                <a:gd name="T39" fmla="*/ 24 h 56"/>
                <a:gd name="T40" fmla="*/ 39 w 45"/>
                <a:gd name="T41" fmla="*/ 24 h 56"/>
                <a:gd name="T42" fmla="*/ 40 w 45"/>
                <a:gd name="T43" fmla="*/ 16 h 56"/>
                <a:gd name="T44" fmla="*/ 36 w 45"/>
                <a:gd name="T45" fmla="*/ 19 h 56"/>
                <a:gd name="T46" fmla="*/ 44 w 45"/>
                <a:gd name="T47" fmla="*/ 6 h 56"/>
                <a:gd name="T48" fmla="*/ 41 w 45"/>
                <a:gd name="T49" fmla="*/ 1 h 56"/>
                <a:gd name="T50" fmla="*/ 37 w 45"/>
                <a:gd name="T51" fmla="*/ 8 h 56"/>
                <a:gd name="T52" fmla="*/ 40 w 45"/>
                <a:gd name="T53" fmla="*/ 5 h 56"/>
                <a:gd name="T54" fmla="*/ 32 w 45"/>
                <a:gd name="T55" fmla="*/ 17 h 56"/>
                <a:gd name="T56" fmla="*/ 36 w 45"/>
                <a:gd name="T57" fmla="*/ 23 h 56"/>
                <a:gd name="T58" fmla="*/ 37 w 45"/>
                <a:gd name="T59" fmla="*/ 16 h 56"/>
                <a:gd name="T60" fmla="*/ 13 w 45"/>
                <a:gd name="T61" fmla="*/ 23 h 56"/>
                <a:gd name="T62" fmla="*/ 19 w 45"/>
                <a:gd name="T63" fmla="*/ 30 h 56"/>
                <a:gd name="T64" fmla="*/ 17 w 45"/>
                <a:gd name="T65" fmla="*/ 24 h 56"/>
                <a:gd name="T66" fmla="*/ 18 w 45"/>
                <a:gd name="T67" fmla="*/ 23 h 56"/>
                <a:gd name="T68" fmla="*/ 21 w 45"/>
                <a:gd name="T69" fmla="*/ 26 h 56"/>
                <a:gd name="T70" fmla="*/ 20 w 45"/>
                <a:gd name="T71" fmla="*/ 26 h 56"/>
                <a:gd name="T72" fmla="*/ 18 w 45"/>
                <a:gd name="T73" fmla="*/ 23 h 56"/>
                <a:gd name="T74" fmla="*/ 18 w 45"/>
                <a:gd name="T75" fmla="*/ 23 h 56"/>
                <a:gd name="T76" fmla="*/ 18 w 45"/>
                <a:gd name="T77" fmla="*/ 23 h 56"/>
                <a:gd name="T78" fmla="*/ 19 w 45"/>
                <a:gd name="T79" fmla="*/ 24 h 56"/>
                <a:gd name="T80" fmla="*/ 17 w 45"/>
                <a:gd name="T81" fmla="*/ 24 h 56"/>
                <a:gd name="T82" fmla="*/ 6 w 45"/>
                <a:gd name="T83" fmla="*/ 30 h 56"/>
                <a:gd name="T84" fmla="*/ 4 w 45"/>
                <a:gd name="T85" fmla="*/ 31 h 56"/>
                <a:gd name="T86" fmla="*/ 4 w 45"/>
                <a:gd name="T87" fmla="*/ 31 h 56"/>
                <a:gd name="T88" fmla="*/ 3 w 45"/>
                <a:gd name="T89" fmla="*/ 31 h 56"/>
                <a:gd name="T90" fmla="*/ 4 w 45"/>
                <a:gd name="T91" fmla="*/ 38 h 56"/>
                <a:gd name="T92" fmla="*/ 1 w 45"/>
                <a:gd name="T93" fmla="*/ 50 h 56"/>
                <a:gd name="T94" fmla="*/ 3 w 45"/>
                <a:gd name="T95" fmla="*/ 55 h 56"/>
                <a:gd name="T96" fmla="*/ 7 w 45"/>
                <a:gd name="T97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" h="56">
                  <a:moveTo>
                    <a:pt x="7" y="48"/>
                  </a:moveTo>
                  <a:cubicBezTo>
                    <a:pt x="7" y="48"/>
                    <a:pt x="7" y="48"/>
                    <a:pt x="7" y="48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6"/>
                    <a:pt x="13" y="34"/>
                    <a:pt x="12" y="33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8"/>
                    <a:pt x="9" y="37"/>
                  </a:cubicBezTo>
                  <a:cubicBezTo>
                    <a:pt x="11" y="37"/>
                    <a:pt x="14" y="35"/>
                    <a:pt x="17" y="33"/>
                  </a:cubicBezTo>
                  <a:cubicBezTo>
                    <a:pt x="18" y="32"/>
                    <a:pt x="20" y="31"/>
                    <a:pt x="21" y="31"/>
                  </a:cubicBezTo>
                  <a:cubicBezTo>
                    <a:pt x="22" y="31"/>
                    <a:pt x="22" y="30"/>
                    <a:pt x="22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8"/>
                  </a:cubicBezTo>
                  <a:cubicBezTo>
                    <a:pt x="25" y="26"/>
                    <a:pt x="25" y="24"/>
                    <a:pt x="23" y="23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0" y="24"/>
                    <a:pt x="42" y="22"/>
                    <a:pt x="42" y="21"/>
                  </a:cubicBezTo>
                  <a:cubicBezTo>
                    <a:pt x="42" y="19"/>
                    <a:pt x="42" y="17"/>
                    <a:pt x="40" y="16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5"/>
                    <a:pt x="44" y="3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0"/>
                    <a:pt x="37" y="0"/>
                    <a:pt x="36" y="2"/>
                  </a:cubicBezTo>
                  <a:cubicBezTo>
                    <a:pt x="35" y="4"/>
                    <a:pt x="35" y="7"/>
                    <a:pt x="37" y="8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9"/>
                    <a:pt x="32" y="21"/>
                    <a:pt x="34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4" y="20"/>
                    <a:pt x="13" y="21"/>
                    <a:pt x="13" y="23"/>
                  </a:cubicBezTo>
                  <a:cubicBezTo>
                    <a:pt x="12" y="24"/>
                    <a:pt x="13" y="26"/>
                    <a:pt x="14" y="27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4"/>
                    <a:pt x="17" y="24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7" y="24"/>
                  </a:cubicBezTo>
                  <a:cubicBezTo>
                    <a:pt x="16" y="25"/>
                    <a:pt x="12" y="26"/>
                    <a:pt x="9" y="28"/>
                  </a:cubicBezTo>
                  <a:cubicBezTo>
                    <a:pt x="8" y="29"/>
                    <a:pt x="7" y="29"/>
                    <a:pt x="6" y="30"/>
                  </a:cubicBezTo>
                  <a:cubicBezTo>
                    <a:pt x="5" y="30"/>
                    <a:pt x="5" y="30"/>
                    <a:pt x="5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1" y="34"/>
                    <a:pt x="2" y="37"/>
                    <a:pt x="4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2"/>
                    <a:pt x="1" y="54"/>
                    <a:pt x="2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5" y="56"/>
                    <a:pt x="7" y="55"/>
                    <a:pt x="8" y="54"/>
                  </a:cubicBezTo>
                  <a:cubicBezTo>
                    <a:pt x="9" y="52"/>
                    <a:pt x="9" y="49"/>
                    <a:pt x="7" y="48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81"/>
            <p:cNvSpPr/>
            <p:nvPr/>
          </p:nvSpPr>
          <p:spPr bwMode="auto">
            <a:xfrm>
              <a:off x="5702437" y="2581386"/>
              <a:ext cx="15875" cy="14288"/>
            </a:xfrm>
            <a:custGeom>
              <a:avLst/>
              <a:gdLst>
                <a:gd name="T0" fmla="*/ 8 w 10"/>
                <a:gd name="T1" fmla="*/ 1 h 9"/>
                <a:gd name="T2" fmla="*/ 7 w 10"/>
                <a:gd name="T3" fmla="*/ 1 h 9"/>
                <a:gd name="T4" fmla="*/ 1 w 10"/>
                <a:gd name="T5" fmla="*/ 2 h 9"/>
                <a:gd name="T6" fmla="*/ 3 w 10"/>
                <a:gd name="T7" fmla="*/ 8 h 9"/>
                <a:gd name="T8" fmla="*/ 4 w 10"/>
                <a:gd name="T9" fmla="*/ 8 h 9"/>
                <a:gd name="T10" fmla="*/ 9 w 10"/>
                <a:gd name="T11" fmla="*/ 7 h 9"/>
                <a:gd name="T12" fmla="*/ 8 w 10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4"/>
                    <a:pt x="1" y="6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8" y="9"/>
                    <a:pt x="9" y="7"/>
                  </a:cubicBezTo>
                  <a:cubicBezTo>
                    <a:pt x="10" y="5"/>
                    <a:pt x="10" y="3"/>
                    <a:pt x="8" y="1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82"/>
            <p:cNvSpPr/>
            <p:nvPr/>
          </p:nvSpPr>
          <p:spPr bwMode="auto">
            <a:xfrm>
              <a:off x="5581787" y="2575036"/>
              <a:ext cx="184150" cy="71438"/>
            </a:xfrm>
            <a:custGeom>
              <a:avLst/>
              <a:gdLst>
                <a:gd name="T0" fmla="*/ 7 w 117"/>
                <a:gd name="T1" fmla="*/ 34 h 45"/>
                <a:gd name="T2" fmla="*/ 5 w 117"/>
                <a:gd name="T3" fmla="*/ 41 h 45"/>
                <a:gd name="T4" fmla="*/ 32 w 117"/>
                <a:gd name="T5" fmla="*/ 39 h 45"/>
                <a:gd name="T6" fmla="*/ 28 w 117"/>
                <a:gd name="T7" fmla="*/ 33 h 45"/>
                <a:gd name="T8" fmla="*/ 25 w 117"/>
                <a:gd name="T9" fmla="*/ 40 h 45"/>
                <a:gd name="T10" fmla="*/ 63 w 117"/>
                <a:gd name="T11" fmla="*/ 42 h 45"/>
                <a:gd name="T12" fmla="*/ 56 w 117"/>
                <a:gd name="T13" fmla="*/ 34 h 45"/>
                <a:gd name="T14" fmla="*/ 53 w 117"/>
                <a:gd name="T15" fmla="*/ 41 h 45"/>
                <a:gd name="T16" fmla="*/ 85 w 117"/>
                <a:gd name="T17" fmla="*/ 42 h 45"/>
                <a:gd name="T18" fmla="*/ 77 w 117"/>
                <a:gd name="T19" fmla="*/ 34 h 45"/>
                <a:gd name="T20" fmla="*/ 78 w 117"/>
                <a:gd name="T21" fmla="*/ 39 h 45"/>
                <a:gd name="T22" fmla="*/ 77 w 117"/>
                <a:gd name="T23" fmla="*/ 41 h 45"/>
                <a:gd name="T24" fmla="*/ 75 w 117"/>
                <a:gd name="T25" fmla="*/ 37 h 45"/>
                <a:gd name="T26" fmla="*/ 75 w 117"/>
                <a:gd name="T27" fmla="*/ 37 h 45"/>
                <a:gd name="T28" fmla="*/ 77 w 117"/>
                <a:gd name="T29" fmla="*/ 41 h 45"/>
                <a:gd name="T30" fmla="*/ 76 w 117"/>
                <a:gd name="T31" fmla="*/ 41 h 45"/>
                <a:gd name="T32" fmla="*/ 76 w 117"/>
                <a:gd name="T33" fmla="*/ 41 h 45"/>
                <a:gd name="T34" fmla="*/ 75 w 117"/>
                <a:gd name="T35" fmla="*/ 39 h 45"/>
                <a:gd name="T36" fmla="*/ 76 w 117"/>
                <a:gd name="T37" fmla="*/ 41 h 45"/>
                <a:gd name="T38" fmla="*/ 81 w 117"/>
                <a:gd name="T39" fmla="*/ 41 h 45"/>
                <a:gd name="T40" fmla="*/ 98 w 117"/>
                <a:gd name="T41" fmla="*/ 43 h 45"/>
                <a:gd name="T42" fmla="*/ 101 w 117"/>
                <a:gd name="T43" fmla="*/ 36 h 45"/>
                <a:gd name="T44" fmla="*/ 96 w 117"/>
                <a:gd name="T45" fmla="*/ 37 h 45"/>
                <a:gd name="T46" fmla="*/ 112 w 117"/>
                <a:gd name="T47" fmla="*/ 30 h 45"/>
                <a:gd name="T48" fmla="*/ 112 w 117"/>
                <a:gd name="T49" fmla="*/ 23 h 45"/>
                <a:gd name="T50" fmla="*/ 107 w 117"/>
                <a:gd name="T51" fmla="*/ 25 h 45"/>
                <a:gd name="T52" fmla="*/ 116 w 117"/>
                <a:gd name="T53" fmla="*/ 14 h 45"/>
                <a:gd name="T54" fmla="*/ 101 w 117"/>
                <a:gd name="T55" fmla="*/ 1 h 45"/>
                <a:gd name="T56" fmla="*/ 97 w 117"/>
                <a:gd name="T57" fmla="*/ 8 h 45"/>
                <a:gd name="T58" fmla="*/ 104 w 117"/>
                <a:gd name="T59" fmla="*/ 24 h 45"/>
                <a:gd name="T60" fmla="*/ 107 w 117"/>
                <a:gd name="T61" fmla="*/ 30 h 45"/>
                <a:gd name="T62" fmla="*/ 107 w 117"/>
                <a:gd name="T63" fmla="*/ 23 h 45"/>
                <a:gd name="T64" fmla="*/ 92 w 117"/>
                <a:gd name="T65" fmla="*/ 37 h 45"/>
                <a:gd name="T66" fmla="*/ 96 w 117"/>
                <a:gd name="T67" fmla="*/ 42 h 45"/>
                <a:gd name="T68" fmla="*/ 99 w 117"/>
                <a:gd name="T69" fmla="*/ 35 h 45"/>
                <a:gd name="T70" fmla="*/ 82 w 117"/>
                <a:gd name="T71" fmla="*/ 33 h 45"/>
                <a:gd name="T72" fmla="*/ 75 w 117"/>
                <a:gd name="T73" fmla="*/ 33 h 45"/>
                <a:gd name="T74" fmla="*/ 73 w 117"/>
                <a:gd name="T75" fmla="*/ 33 h 45"/>
                <a:gd name="T76" fmla="*/ 73 w 117"/>
                <a:gd name="T77" fmla="*/ 40 h 45"/>
                <a:gd name="T78" fmla="*/ 81 w 117"/>
                <a:gd name="T79" fmla="*/ 41 h 45"/>
                <a:gd name="T80" fmla="*/ 54 w 117"/>
                <a:gd name="T81" fmla="*/ 33 h 45"/>
                <a:gd name="T82" fmla="*/ 51 w 117"/>
                <a:gd name="T83" fmla="*/ 41 h 45"/>
                <a:gd name="T84" fmla="*/ 59 w 117"/>
                <a:gd name="T85" fmla="*/ 41 h 45"/>
                <a:gd name="T86" fmla="*/ 26 w 117"/>
                <a:gd name="T87" fmla="*/ 32 h 45"/>
                <a:gd name="T88" fmla="*/ 24 w 117"/>
                <a:gd name="T89" fmla="*/ 40 h 45"/>
                <a:gd name="T90" fmla="*/ 28 w 117"/>
                <a:gd name="T91" fmla="*/ 38 h 45"/>
                <a:gd name="T92" fmla="*/ 5 w 117"/>
                <a:gd name="T93" fmla="*/ 33 h 45"/>
                <a:gd name="T94" fmla="*/ 3 w 117"/>
                <a:gd name="T95" fmla="*/ 41 h 45"/>
                <a:gd name="T96" fmla="*/ 9 w 117"/>
                <a:gd name="T97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" h="45">
                  <a:moveTo>
                    <a:pt x="8" y="34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30" y="42"/>
                    <a:pt x="31" y="40"/>
                    <a:pt x="32" y="39"/>
                  </a:cubicBezTo>
                  <a:cubicBezTo>
                    <a:pt x="32" y="37"/>
                    <a:pt x="31" y="35"/>
                    <a:pt x="30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0" y="45"/>
                    <a:pt x="62" y="44"/>
                    <a:pt x="63" y="42"/>
                  </a:cubicBezTo>
                  <a:cubicBezTo>
                    <a:pt x="63" y="40"/>
                    <a:pt x="63" y="38"/>
                    <a:pt x="61" y="3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82" y="45"/>
                    <a:pt x="84" y="44"/>
                    <a:pt x="85" y="42"/>
                  </a:cubicBezTo>
                  <a:cubicBezTo>
                    <a:pt x="86" y="40"/>
                    <a:pt x="85" y="38"/>
                    <a:pt x="83" y="37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0"/>
                    <a:pt x="78" y="40"/>
                    <a:pt x="78" y="39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7" y="41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7" y="41"/>
                    <a:pt x="79" y="41"/>
                    <a:pt x="81" y="41"/>
                  </a:cubicBezTo>
                  <a:cubicBezTo>
                    <a:pt x="84" y="42"/>
                    <a:pt x="89" y="42"/>
                    <a:pt x="92" y="42"/>
                  </a:cubicBezTo>
                  <a:cubicBezTo>
                    <a:pt x="95" y="43"/>
                    <a:pt x="98" y="43"/>
                    <a:pt x="98" y="43"/>
                  </a:cubicBezTo>
                  <a:cubicBezTo>
                    <a:pt x="100" y="43"/>
                    <a:pt x="102" y="42"/>
                    <a:pt x="102" y="40"/>
                  </a:cubicBezTo>
                  <a:cubicBezTo>
                    <a:pt x="103" y="39"/>
                    <a:pt x="102" y="37"/>
                    <a:pt x="101" y="36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3" y="29"/>
                    <a:pt x="114" y="27"/>
                    <a:pt x="114" y="26"/>
                  </a:cubicBezTo>
                  <a:cubicBezTo>
                    <a:pt x="113" y="25"/>
                    <a:pt x="113" y="24"/>
                    <a:pt x="112" y="23"/>
                  </a:cubicBezTo>
                  <a:cubicBezTo>
                    <a:pt x="110" y="22"/>
                    <a:pt x="110" y="22"/>
                    <a:pt x="110" y="22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7" y="12"/>
                    <a:pt x="116" y="10"/>
                    <a:pt x="114" y="9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0"/>
                    <a:pt x="97" y="0"/>
                    <a:pt x="96" y="2"/>
                  </a:cubicBezTo>
                  <a:cubicBezTo>
                    <a:pt x="94" y="4"/>
                    <a:pt x="95" y="7"/>
                    <a:pt x="97" y="8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3" y="25"/>
                    <a:pt x="104" y="27"/>
                    <a:pt x="105" y="28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93" y="34"/>
                    <a:pt x="93" y="34"/>
                    <a:pt x="93" y="34"/>
                  </a:cubicBezTo>
                  <a:cubicBezTo>
                    <a:pt x="92" y="35"/>
                    <a:pt x="91" y="36"/>
                    <a:pt x="92" y="37"/>
                  </a:cubicBezTo>
                  <a:cubicBezTo>
                    <a:pt x="92" y="39"/>
                    <a:pt x="92" y="40"/>
                    <a:pt x="93" y="41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5"/>
                    <a:pt x="94" y="34"/>
                    <a:pt x="89" y="34"/>
                  </a:cubicBezTo>
                  <a:cubicBezTo>
                    <a:pt x="87" y="34"/>
                    <a:pt x="84" y="33"/>
                    <a:pt x="82" y="33"/>
                  </a:cubicBezTo>
                  <a:cubicBezTo>
                    <a:pt x="79" y="33"/>
                    <a:pt x="77" y="33"/>
                    <a:pt x="76" y="33"/>
                  </a:cubicBezTo>
                  <a:cubicBezTo>
                    <a:pt x="76" y="33"/>
                    <a:pt x="75" y="33"/>
                    <a:pt x="75" y="33"/>
                  </a:cubicBezTo>
                  <a:cubicBezTo>
                    <a:pt x="75" y="33"/>
                    <a:pt x="74" y="33"/>
                    <a:pt x="74" y="33"/>
                  </a:cubicBezTo>
                  <a:cubicBezTo>
                    <a:pt x="74" y="33"/>
                    <a:pt x="73" y="33"/>
                    <a:pt x="73" y="33"/>
                  </a:cubicBezTo>
                  <a:cubicBezTo>
                    <a:pt x="73" y="34"/>
                    <a:pt x="72" y="34"/>
                    <a:pt x="72" y="35"/>
                  </a:cubicBezTo>
                  <a:cubicBezTo>
                    <a:pt x="70" y="37"/>
                    <a:pt x="71" y="39"/>
                    <a:pt x="73" y="40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2" y="33"/>
                    <a:pt x="50" y="34"/>
                    <a:pt x="50" y="36"/>
                  </a:cubicBezTo>
                  <a:cubicBezTo>
                    <a:pt x="49" y="38"/>
                    <a:pt x="50" y="40"/>
                    <a:pt x="51" y="41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2"/>
                    <a:pt x="23" y="33"/>
                    <a:pt x="22" y="35"/>
                  </a:cubicBezTo>
                  <a:cubicBezTo>
                    <a:pt x="21" y="37"/>
                    <a:pt x="22" y="39"/>
                    <a:pt x="24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3" y="33"/>
                    <a:pt x="1" y="34"/>
                    <a:pt x="1" y="36"/>
                  </a:cubicBezTo>
                  <a:cubicBezTo>
                    <a:pt x="0" y="38"/>
                    <a:pt x="1" y="40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5" y="42"/>
                    <a:pt x="8" y="42"/>
                    <a:pt x="9" y="40"/>
                  </a:cubicBezTo>
                  <a:cubicBezTo>
                    <a:pt x="10" y="38"/>
                    <a:pt x="10" y="35"/>
                    <a:pt x="8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83"/>
            <p:cNvSpPr/>
            <p:nvPr/>
          </p:nvSpPr>
          <p:spPr bwMode="auto">
            <a:xfrm>
              <a:off x="5948499" y="2563923"/>
              <a:ext cx="146050" cy="79375"/>
            </a:xfrm>
            <a:custGeom>
              <a:avLst/>
              <a:gdLst>
                <a:gd name="T0" fmla="*/ 4 w 93"/>
                <a:gd name="T1" fmla="*/ 41 h 50"/>
                <a:gd name="T2" fmla="*/ 4 w 93"/>
                <a:gd name="T3" fmla="*/ 41 h 50"/>
                <a:gd name="T4" fmla="*/ 4 w 93"/>
                <a:gd name="T5" fmla="*/ 42 h 50"/>
                <a:gd name="T6" fmla="*/ 5 w 93"/>
                <a:gd name="T7" fmla="*/ 45 h 50"/>
                <a:gd name="T8" fmla="*/ 40 w 93"/>
                <a:gd name="T9" fmla="*/ 50 h 50"/>
                <a:gd name="T10" fmla="*/ 43 w 93"/>
                <a:gd name="T11" fmla="*/ 42 h 50"/>
                <a:gd name="T12" fmla="*/ 10 w 93"/>
                <a:gd name="T13" fmla="*/ 29 h 50"/>
                <a:gd name="T14" fmla="*/ 9 w 93"/>
                <a:gd name="T15" fmla="*/ 30 h 50"/>
                <a:gd name="T16" fmla="*/ 8 w 93"/>
                <a:gd name="T17" fmla="*/ 30 h 50"/>
                <a:gd name="T18" fmla="*/ 8 w 93"/>
                <a:gd name="T19" fmla="*/ 30 h 50"/>
                <a:gd name="T20" fmla="*/ 12 w 93"/>
                <a:gd name="T21" fmla="*/ 31 h 50"/>
                <a:gd name="T22" fmla="*/ 71 w 93"/>
                <a:gd name="T23" fmla="*/ 44 h 50"/>
                <a:gd name="T24" fmla="*/ 42 w 93"/>
                <a:gd name="T25" fmla="*/ 24 h 50"/>
                <a:gd name="T26" fmla="*/ 27 w 93"/>
                <a:gd name="T27" fmla="*/ 15 h 50"/>
                <a:gd name="T28" fmla="*/ 27 w 93"/>
                <a:gd name="T29" fmla="*/ 15 h 50"/>
                <a:gd name="T30" fmla="*/ 28 w 93"/>
                <a:gd name="T31" fmla="*/ 16 h 50"/>
                <a:gd name="T32" fmla="*/ 28 w 93"/>
                <a:gd name="T33" fmla="*/ 17 h 50"/>
                <a:gd name="T34" fmla="*/ 27 w 93"/>
                <a:gd name="T35" fmla="*/ 20 h 50"/>
                <a:gd name="T36" fmla="*/ 22 w 93"/>
                <a:gd name="T37" fmla="*/ 21 h 50"/>
                <a:gd name="T38" fmla="*/ 84 w 93"/>
                <a:gd name="T39" fmla="*/ 44 h 50"/>
                <a:gd name="T40" fmla="*/ 89 w 93"/>
                <a:gd name="T41" fmla="*/ 43 h 50"/>
                <a:gd name="T42" fmla="*/ 83 w 93"/>
                <a:gd name="T43" fmla="*/ 34 h 50"/>
                <a:gd name="T44" fmla="*/ 31 w 93"/>
                <a:gd name="T45" fmla="*/ 2 h 50"/>
                <a:gd name="T46" fmla="*/ 31 w 93"/>
                <a:gd name="T47" fmla="*/ 2 h 50"/>
                <a:gd name="T48" fmla="*/ 32 w 93"/>
                <a:gd name="T49" fmla="*/ 3 h 50"/>
                <a:gd name="T50" fmla="*/ 32 w 93"/>
                <a:gd name="T51" fmla="*/ 5 h 50"/>
                <a:gd name="T52" fmla="*/ 31 w 93"/>
                <a:gd name="T53" fmla="*/ 7 h 50"/>
                <a:gd name="T54" fmla="*/ 90 w 93"/>
                <a:gd name="T55" fmla="*/ 18 h 50"/>
                <a:gd name="T56" fmla="*/ 88 w 93"/>
                <a:gd name="T57" fmla="*/ 22 h 50"/>
                <a:gd name="T58" fmla="*/ 24 w 93"/>
                <a:gd name="T59" fmla="*/ 6 h 50"/>
                <a:gd name="T60" fmla="*/ 77 w 93"/>
                <a:gd name="T61" fmla="*/ 40 h 50"/>
                <a:gd name="T62" fmla="*/ 82 w 93"/>
                <a:gd name="T63" fmla="*/ 43 h 50"/>
                <a:gd name="T64" fmla="*/ 82 w 93"/>
                <a:gd name="T65" fmla="*/ 42 h 50"/>
                <a:gd name="T66" fmla="*/ 81 w 93"/>
                <a:gd name="T67" fmla="*/ 41 h 50"/>
                <a:gd name="T68" fmla="*/ 82 w 93"/>
                <a:gd name="T69" fmla="*/ 39 h 50"/>
                <a:gd name="T70" fmla="*/ 82 w 93"/>
                <a:gd name="T71" fmla="*/ 38 h 50"/>
                <a:gd name="T72" fmla="*/ 84 w 93"/>
                <a:gd name="T73" fmla="*/ 37 h 50"/>
                <a:gd name="T74" fmla="*/ 85 w 93"/>
                <a:gd name="T75" fmla="*/ 37 h 50"/>
                <a:gd name="T76" fmla="*/ 86 w 93"/>
                <a:gd name="T77" fmla="*/ 37 h 50"/>
                <a:gd name="T78" fmla="*/ 86 w 93"/>
                <a:gd name="T79" fmla="*/ 37 h 50"/>
                <a:gd name="T80" fmla="*/ 21 w 93"/>
                <a:gd name="T81" fmla="*/ 15 h 50"/>
                <a:gd name="T82" fmla="*/ 33 w 93"/>
                <a:gd name="T83" fmla="*/ 28 h 50"/>
                <a:gd name="T84" fmla="*/ 66 w 93"/>
                <a:gd name="T85" fmla="*/ 45 h 50"/>
                <a:gd name="T86" fmla="*/ 67 w 93"/>
                <a:gd name="T87" fmla="*/ 44 h 50"/>
                <a:gd name="T88" fmla="*/ 67 w 93"/>
                <a:gd name="T89" fmla="*/ 44 h 50"/>
                <a:gd name="T90" fmla="*/ 67 w 93"/>
                <a:gd name="T91" fmla="*/ 44 h 50"/>
                <a:gd name="T92" fmla="*/ 67 w 93"/>
                <a:gd name="T93" fmla="*/ 44 h 50"/>
                <a:gd name="T94" fmla="*/ 10 w 93"/>
                <a:gd name="T95" fmla="*/ 22 h 50"/>
                <a:gd name="T96" fmla="*/ 5 w 93"/>
                <a:gd name="T97" fmla="*/ 24 h 50"/>
                <a:gd name="T98" fmla="*/ 41 w 93"/>
                <a:gd name="T99" fmla="*/ 45 h 50"/>
                <a:gd name="T100" fmla="*/ 41 w 93"/>
                <a:gd name="T101" fmla="*/ 42 h 50"/>
                <a:gd name="T102" fmla="*/ 4 w 93"/>
                <a:gd name="T103" fmla="*/ 37 h 50"/>
                <a:gd name="T104" fmla="*/ 2 w 93"/>
                <a:gd name="T105" fmla="*/ 4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3" h="50">
                  <a:moveTo>
                    <a:pt x="11" y="40"/>
                  </a:moveTo>
                  <a:cubicBezTo>
                    <a:pt x="6" y="38"/>
                    <a:pt x="6" y="38"/>
                    <a:pt x="6" y="3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5"/>
                    <a:pt x="7" y="44"/>
                    <a:pt x="8" y="43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6" y="45"/>
                    <a:pt x="6" y="45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5"/>
                    <a:pt x="8" y="46"/>
                    <a:pt x="12" y="46"/>
                  </a:cubicBezTo>
                  <a:cubicBezTo>
                    <a:pt x="17" y="47"/>
                    <a:pt x="24" y="48"/>
                    <a:pt x="30" y="48"/>
                  </a:cubicBezTo>
                  <a:cubicBezTo>
                    <a:pt x="33" y="49"/>
                    <a:pt x="35" y="49"/>
                    <a:pt x="37" y="49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4" y="49"/>
                    <a:pt x="44" y="47"/>
                  </a:cubicBezTo>
                  <a:cubicBezTo>
                    <a:pt x="45" y="45"/>
                    <a:pt x="44" y="43"/>
                    <a:pt x="43" y="4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9"/>
                    <a:pt x="11" y="29"/>
                    <a:pt x="12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10" y="30"/>
                    <a:pt x="10" y="29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10" y="30"/>
                    <a:pt x="12" y="31"/>
                  </a:cubicBezTo>
                  <a:cubicBezTo>
                    <a:pt x="19" y="33"/>
                    <a:pt x="32" y="37"/>
                    <a:pt x="44" y="41"/>
                  </a:cubicBezTo>
                  <a:cubicBezTo>
                    <a:pt x="50" y="43"/>
                    <a:pt x="55" y="45"/>
                    <a:pt x="59" y="46"/>
                  </a:cubicBezTo>
                  <a:cubicBezTo>
                    <a:pt x="64" y="47"/>
                    <a:pt x="66" y="48"/>
                    <a:pt x="66" y="48"/>
                  </a:cubicBezTo>
                  <a:cubicBezTo>
                    <a:pt x="68" y="49"/>
                    <a:pt x="70" y="48"/>
                    <a:pt x="71" y="46"/>
                  </a:cubicBezTo>
                  <a:cubicBezTo>
                    <a:pt x="71" y="46"/>
                    <a:pt x="71" y="45"/>
                    <a:pt x="71" y="44"/>
                  </a:cubicBezTo>
                  <a:cubicBezTo>
                    <a:pt x="71" y="43"/>
                    <a:pt x="71" y="43"/>
                    <a:pt x="71" y="42"/>
                  </a:cubicBezTo>
                  <a:cubicBezTo>
                    <a:pt x="71" y="42"/>
                    <a:pt x="70" y="42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0"/>
                    <a:pt x="68" y="39"/>
                    <a:pt x="66" y="39"/>
                  </a:cubicBezTo>
                  <a:cubicBezTo>
                    <a:pt x="61" y="35"/>
                    <a:pt x="51" y="29"/>
                    <a:pt x="42" y="24"/>
                  </a:cubicBezTo>
                  <a:cubicBezTo>
                    <a:pt x="38" y="22"/>
                    <a:pt x="34" y="19"/>
                    <a:pt x="31" y="17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8" y="19"/>
                    <a:pt x="28" y="18"/>
                    <a:pt x="28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37" y="27"/>
                    <a:pt x="53" y="33"/>
                  </a:cubicBezTo>
                  <a:cubicBezTo>
                    <a:pt x="60" y="36"/>
                    <a:pt x="68" y="39"/>
                    <a:pt x="74" y="41"/>
                  </a:cubicBezTo>
                  <a:cubicBezTo>
                    <a:pt x="77" y="42"/>
                    <a:pt x="79" y="43"/>
                    <a:pt x="81" y="43"/>
                  </a:cubicBezTo>
                  <a:cubicBezTo>
                    <a:pt x="82" y="44"/>
                    <a:pt x="83" y="44"/>
                    <a:pt x="83" y="44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6" y="45"/>
                    <a:pt x="86" y="45"/>
                    <a:pt x="87" y="45"/>
                  </a:cubicBezTo>
                  <a:cubicBezTo>
                    <a:pt x="87" y="44"/>
                    <a:pt x="88" y="44"/>
                    <a:pt x="89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2"/>
                    <a:pt x="90" y="41"/>
                    <a:pt x="90" y="41"/>
                  </a:cubicBezTo>
                  <a:cubicBezTo>
                    <a:pt x="90" y="39"/>
                    <a:pt x="89" y="39"/>
                    <a:pt x="89" y="39"/>
                  </a:cubicBezTo>
                  <a:cubicBezTo>
                    <a:pt x="89" y="38"/>
                    <a:pt x="88" y="38"/>
                    <a:pt x="88" y="38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7" y="36"/>
                    <a:pt x="85" y="35"/>
                    <a:pt x="83" y="34"/>
                  </a:cubicBezTo>
                  <a:cubicBezTo>
                    <a:pt x="76" y="30"/>
                    <a:pt x="63" y="22"/>
                    <a:pt x="51" y="15"/>
                  </a:cubicBezTo>
                  <a:cubicBezTo>
                    <a:pt x="46" y="11"/>
                    <a:pt x="40" y="8"/>
                    <a:pt x="37" y="6"/>
                  </a:cubicBezTo>
                  <a:cubicBezTo>
                    <a:pt x="35" y="4"/>
                    <a:pt x="33" y="3"/>
                    <a:pt x="32" y="3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2" y="6"/>
                    <a:pt x="32" y="5"/>
                    <a:pt x="32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9" y="26"/>
                    <a:pt x="91" y="25"/>
                    <a:pt x="92" y="23"/>
                  </a:cubicBezTo>
                  <a:cubicBezTo>
                    <a:pt x="93" y="22"/>
                    <a:pt x="92" y="19"/>
                    <a:pt x="90" y="18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4" y="14"/>
                    <a:pt x="81" y="15"/>
                    <a:pt x="80" y="17"/>
                  </a:cubicBezTo>
                  <a:cubicBezTo>
                    <a:pt x="79" y="18"/>
                    <a:pt x="79" y="21"/>
                    <a:pt x="81" y="22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6" y="1"/>
                    <a:pt x="25" y="2"/>
                  </a:cubicBezTo>
                  <a:cubicBezTo>
                    <a:pt x="24" y="3"/>
                    <a:pt x="24" y="4"/>
                    <a:pt x="24" y="5"/>
                  </a:cubicBezTo>
                  <a:cubicBezTo>
                    <a:pt x="24" y="5"/>
                    <a:pt x="24" y="6"/>
                    <a:pt x="24" y="6"/>
                  </a:cubicBezTo>
                  <a:cubicBezTo>
                    <a:pt x="25" y="7"/>
                    <a:pt x="25" y="7"/>
                    <a:pt x="25" y="8"/>
                  </a:cubicBezTo>
                  <a:cubicBezTo>
                    <a:pt x="25" y="8"/>
                    <a:pt x="26" y="8"/>
                    <a:pt x="26" y="8"/>
                  </a:cubicBezTo>
                  <a:cubicBezTo>
                    <a:pt x="27" y="9"/>
                    <a:pt x="28" y="10"/>
                    <a:pt x="30" y="11"/>
                  </a:cubicBezTo>
                  <a:cubicBezTo>
                    <a:pt x="37" y="16"/>
                    <a:pt x="50" y="24"/>
                    <a:pt x="62" y="31"/>
                  </a:cubicBezTo>
                  <a:cubicBezTo>
                    <a:pt x="68" y="34"/>
                    <a:pt x="73" y="37"/>
                    <a:pt x="77" y="40"/>
                  </a:cubicBezTo>
                  <a:cubicBezTo>
                    <a:pt x="79" y="41"/>
                    <a:pt x="81" y="42"/>
                    <a:pt x="82" y="43"/>
                  </a:cubicBezTo>
                  <a:cubicBezTo>
                    <a:pt x="82" y="43"/>
                    <a:pt x="82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2"/>
                    <a:pt x="82" y="42"/>
                    <a:pt x="82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1" y="40"/>
                    <a:pt x="81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3" y="37"/>
                    <a:pt x="82" y="38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7"/>
                    <a:pt x="85" y="37"/>
                    <a:pt x="84" y="37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5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7"/>
                    <a:pt x="85" y="36"/>
                  </a:cubicBezTo>
                  <a:cubicBezTo>
                    <a:pt x="81" y="35"/>
                    <a:pt x="65" y="29"/>
                    <a:pt x="52" y="24"/>
                  </a:cubicBezTo>
                  <a:cubicBezTo>
                    <a:pt x="45" y="21"/>
                    <a:pt x="38" y="18"/>
                    <a:pt x="33" y="17"/>
                  </a:cubicBezTo>
                  <a:cubicBezTo>
                    <a:pt x="28" y="15"/>
                    <a:pt x="25" y="13"/>
                    <a:pt x="25" y="13"/>
                  </a:cubicBezTo>
                  <a:cubicBezTo>
                    <a:pt x="24" y="13"/>
                    <a:pt x="22" y="13"/>
                    <a:pt x="21" y="15"/>
                  </a:cubicBezTo>
                  <a:cubicBezTo>
                    <a:pt x="20" y="16"/>
                    <a:pt x="20" y="17"/>
                    <a:pt x="20" y="17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1" y="20"/>
                    <a:pt x="21" y="20"/>
                    <a:pt x="21" y="21"/>
                  </a:cubicBezTo>
                  <a:cubicBezTo>
                    <a:pt x="22" y="21"/>
                    <a:pt x="22" y="21"/>
                    <a:pt x="23" y="22"/>
                  </a:cubicBezTo>
                  <a:cubicBezTo>
                    <a:pt x="25" y="23"/>
                    <a:pt x="28" y="25"/>
                    <a:pt x="33" y="28"/>
                  </a:cubicBezTo>
                  <a:cubicBezTo>
                    <a:pt x="39" y="32"/>
                    <a:pt x="47" y="37"/>
                    <a:pt x="54" y="41"/>
                  </a:cubicBezTo>
                  <a:cubicBezTo>
                    <a:pt x="57" y="43"/>
                    <a:pt x="60" y="44"/>
                    <a:pt x="62" y="46"/>
                  </a:cubicBezTo>
                  <a:cubicBezTo>
                    <a:pt x="63" y="46"/>
                    <a:pt x="64" y="47"/>
                    <a:pt x="64" y="47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6"/>
                    <a:pt x="64" y="46"/>
                    <a:pt x="64" y="47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3" y="43"/>
                    <a:pt x="63" y="44"/>
                    <a:pt x="63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54" y="36"/>
                    <a:pt x="40" y="31"/>
                  </a:cubicBezTo>
                  <a:cubicBezTo>
                    <a:pt x="33" y="29"/>
                    <a:pt x="25" y="26"/>
                    <a:pt x="20" y="25"/>
                  </a:cubicBezTo>
                  <a:cubicBezTo>
                    <a:pt x="17" y="24"/>
                    <a:pt x="15" y="23"/>
                    <a:pt x="13" y="23"/>
                  </a:cubicBezTo>
                  <a:cubicBezTo>
                    <a:pt x="12" y="22"/>
                    <a:pt x="11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2"/>
                    <a:pt x="9" y="22"/>
                    <a:pt x="8" y="22"/>
                  </a:cubicBezTo>
                  <a:cubicBezTo>
                    <a:pt x="8" y="22"/>
                    <a:pt x="8" y="22"/>
                    <a:pt x="7" y="22"/>
                  </a:cubicBezTo>
                  <a:cubicBezTo>
                    <a:pt x="7" y="22"/>
                    <a:pt x="7" y="22"/>
                    <a:pt x="6" y="22"/>
                  </a:cubicBezTo>
                  <a:cubicBezTo>
                    <a:pt x="6" y="22"/>
                    <a:pt x="5" y="23"/>
                    <a:pt x="5" y="24"/>
                  </a:cubicBezTo>
                  <a:cubicBezTo>
                    <a:pt x="4" y="25"/>
                    <a:pt x="4" y="28"/>
                    <a:pt x="6" y="2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0" y="42"/>
                    <a:pt x="38" y="41"/>
                    <a:pt x="35" y="41"/>
                  </a:cubicBezTo>
                  <a:cubicBezTo>
                    <a:pt x="30" y="40"/>
                    <a:pt x="23" y="39"/>
                    <a:pt x="17" y="39"/>
                  </a:cubicBezTo>
                  <a:cubicBezTo>
                    <a:pt x="14" y="38"/>
                    <a:pt x="11" y="38"/>
                    <a:pt x="9" y="38"/>
                  </a:cubicBezTo>
                  <a:cubicBezTo>
                    <a:pt x="8" y="37"/>
                    <a:pt x="7" y="37"/>
                    <a:pt x="6" y="37"/>
                  </a:cubicBezTo>
                  <a:cubicBezTo>
                    <a:pt x="6" y="37"/>
                    <a:pt x="5" y="37"/>
                    <a:pt x="4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3" y="37"/>
                    <a:pt x="3" y="37"/>
                  </a:cubicBezTo>
                  <a:cubicBezTo>
                    <a:pt x="3" y="37"/>
                    <a:pt x="3" y="38"/>
                    <a:pt x="2" y="38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41"/>
                    <a:pt x="0" y="44"/>
                    <a:pt x="2" y="45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8" y="49"/>
                    <a:pt x="11" y="48"/>
                    <a:pt x="12" y="46"/>
                  </a:cubicBezTo>
                  <a:cubicBezTo>
                    <a:pt x="13" y="44"/>
                    <a:pt x="12" y="42"/>
                    <a:pt x="11" y="4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84"/>
            <p:cNvSpPr/>
            <p:nvPr/>
          </p:nvSpPr>
          <p:spPr bwMode="auto">
            <a:xfrm>
              <a:off x="5902462" y="2340086"/>
              <a:ext cx="163513" cy="247650"/>
            </a:xfrm>
            <a:custGeom>
              <a:avLst/>
              <a:gdLst>
                <a:gd name="T0" fmla="*/ 94 w 104"/>
                <a:gd name="T1" fmla="*/ 142 h 157"/>
                <a:gd name="T2" fmla="*/ 101 w 104"/>
                <a:gd name="T3" fmla="*/ 138 h 157"/>
                <a:gd name="T4" fmla="*/ 61 w 104"/>
                <a:gd name="T5" fmla="*/ 112 h 157"/>
                <a:gd name="T6" fmla="*/ 61 w 104"/>
                <a:gd name="T7" fmla="*/ 112 h 157"/>
                <a:gd name="T8" fmla="*/ 62 w 104"/>
                <a:gd name="T9" fmla="*/ 112 h 157"/>
                <a:gd name="T10" fmla="*/ 57 w 104"/>
                <a:gd name="T11" fmla="*/ 118 h 157"/>
                <a:gd name="T12" fmla="*/ 92 w 104"/>
                <a:gd name="T13" fmla="*/ 112 h 157"/>
                <a:gd name="T14" fmla="*/ 62 w 104"/>
                <a:gd name="T15" fmla="*/ 95 h 157"/>
                <a:gd name="T16" fmla="*/ 60 w 104"/>
                <a:gd name="T17" fmla="*/ 98 h 157"/>
                <a:gd name="T18" fmla="*/ 60 w 104"/>
                <a:gd name="T19" fmla="*/ 98 h 157"/>
                <a:gd name="T20" fmla="*/ 63 w 104"/>
                <a:gd name="T21" fmla="*/ 96 h 157"/>
                <a:gd name="T22" fmla="*/ 96 w 104"/>
                <a:gd name="T23" fmla="*/ 102 h 157"/>
                <a:gd name="T24" fmla="*/ 99 w 104"/>
                <a:gd name="T25" fmla="*/ 89 h 157"/>
                <a:gd name="T26" fmla="*/ 58 w 104"/>
                <a:gd name="T27" fmla="*/ 64 h 157"/>
                <a:gd name="T28" fmla="*/ 59 w 104"/>
                <a:gd name="T29" fmla="*/ 65 h 157"/>
                <a:gd name="T30" fmla="*/ 56 w 104"/>
                <a:gd name="T31" fmla="*/ 67 h 157"/>
                <a:gd name="T32" fmla="*/ 56 w 104"/>
                <a:gd name="T33" fmla="*/ 67 h 157"/>
                <a:gd name="T34" fmla="*/ 101 w 104"/>
                <a:gd name="T35" fmla="*/ 71 h 157"/>
                <a:gd name="T36" fmla="*/ 7 w 104"/>
                <a:gd name="T37" fmla="*/ 13 h 157"/>
                <a:gd name="T38" fmla="*/ 8 w 104"/>
                <a:gd name="T39" fmla="*/ 14 h 157"/>
                <a:gd name="T40" fmla="*/ 4 w 104"/>
                <a:gd name="T41" fmla="*/ 16 h 157"/>
                <a:gd name="T42" fmla="*/ 7 w 104"/>
                <a:gd name="T43" fmla="*/ 18 h 157"/>
                <a:gd name="T44" fmla="*/ 5 w 104"/>
                <a:gd name="T45" fmla="*/ 20 h 157"/>
                <a:gd name="T46" fmla="*/ 4 w 104"/>
                <a:gd name="T47" fmla="*/ 17 h 157"/>
                <a:gd name="T48" fmla="*/ 6 w 104"/>
                <a:gd name="T49" fmla="*/ 20 h 157"/>
                <a:gd name="T50" fmla="*/ 98 w 104"/>
                <a:gd name="T51" fmla="*/ 59 h 157"/>
                <a:gd name="T52" fmla="*/ 95 w 104"/>
                <a:gd name="T53" fmla="*/ 39 h 157"/>
                <a:gd name="T54" fmla="*/ 45 w 104"/>
                <a:gd name="T55" fmla="*/ 4 h 157"/>
                <a:gd name="T56" fmla="*/ 42 w 104"/>
                <a:gd name="T57" fmla="*/ 2 h 157"/>
                <a:gd name="T58" fmla="*/ 43 w 104"/>
                <a:gd name="T59" fmla="*/ 5 h 157"/>
                <a:gd name="T60" fmla="*/ 39 w 104"/>
                <a:gd name="T61" fmla="*/ 5 h 157"/>
                <a:gd name="T62" fmla="*/ 37 w 104"/>
                <a:gd name="T63" fmla="*/ 8 h 157"/>
                <a:gd name="T64" fmla="*/ 89 w 104"/>
                <a:gd name="T65" fmla="*/ 38 h 157"/>
                <a:gd name="T66" fmla="*/ 88 w 104"/>
                <a:gd name="T67" fmla="*/ 39 h 157"/>
                <a:gd name="T68" fmla="*/ 88 w 104"/>
                <a:gd name="T69" fmla="*/ 35 h 157"/>
                <a:gd name="T70" fmla="*/ 98 w 104"/>
                <a:gd name="T71" fmla="*/ 55 h 157"/>
                <a:gd name="T72" fmla="*/ 98 w 104"/>
                <a:gd name="T73" fmla="*/ 55 h 157"/>
                <a:gd name="T74" fmla="*/ 98 w 104"/>
                <a:gd name="T75" fmla="*/ 51 h 157"/>
                <a:gd name="T76" fmla="*/ 99 w 104"/>
                <a:gd name="T77" fmla="*/ 51 h 157"/>
                <a:gd name="T78" fmla="*/ 4 w 104"/>
                <a:gd name="T79" fmla="*/ 12 h 157"/>
                <a:gd name="T80" fmla="*/ 0 w 104"/>
                <a:gd name="T81" fmla="*/ 18 h 157"/>
                <a:gd name="T82" fmla="*/ 96 w 104"/>
                <a:gd name="T83" fmla="*/ 78 h 157"/>
                <a:gd name="T84" fmla="*/ 98 w 104"/>
                <a:gd name="T85" fmla="*/ 75 h 157"/>
                <a:gd name="T86" fmla="*/ 95 w 104"/>
                <a:gd name="T87" fmla="*/ 77 h 157"/>
                <a:gd name="T88" fmla="*/ 94 w 104"/>
                <a:gd name="T89" fmla="*/ 75 h 157"/>
                <a:gd name="T90" fmla="*/ 53 w 104"/>
                <a:gd name="T91" fmla="*/ 70 h 157"/>
                <a:gd name="T92" fmla="*/ 94 w 104"/>
                <a:gd name="T93" fmla="*/ 96 h 157"/>
                <a:gd name="T94" fmla="*/ 93 w 104"/>
                <a:gd name="T95" fmla="*/ 95 h 157"/>
                <a:gd name="T96" fmla="*/ 96 w 104"/>
                <a:gd name="T97" fmla="*/ 93 h 157"/>
                <a:gd name="T98" fmla="*/ 96 w 104"/>
                <a:gd name="T99" fmla="*/ 93 h 157"/>
                <a:gd name="T100" fmla="*/ 57 w 104"/>
                <a:gd name="T101" fmla="*/ 95 h 157"/>
                <a:gd name="T102" fmla="*/ 86 w 104"/>
                <a:gd name="T103" fmla="*/ 118 h 157"/>
                <a:gd name="T104" fmla="*/ 97 w 104"/>
                <a:gd name="T105" fmla="*/ 125 h 157"/>
                <a:gd name="T106" fmla="*/ 96 w 104"/>
                <a:gd name="T107" fmla="*/ 125 h 157"/>
                <a:gd name="T108" fmla="*/ 96 w 104"/>
                <a:gd name="T109" fmla="*/ 121 h 157"/>
                <a:gd name="T110" fmla="*/ 56 w 104"/>
                <a:gd name="T111" fmla="*/ 111 h 157"/>
                <a:gd name="T112" fmla="*/ 97 w 104"/>
                <a:gd name="T113" fmla="*/ 139 h 157"/>
                <a:gd name="T114" fmla="*/ 97 w 104"/>
                <a:gd name="T115" fmla="*/ 139 h 157"/>
                <a:gd name="T116" fmla="*/ 97 w 104"/>
                <a:gd name="T117" fmla="*/ 135 h 157"/>
                <a:gd name="T118" fmla="*/ 97 w 104"/>
                <a:gd name="T119" fmla="*/ 135 h 157"/>
                <a:gd name="T120" fmla="*/ 91 w 104"/>
                <a:gd name="T121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" h="157">
                  <a:moveTo>
                    <a:pt x="95" y="149"/>
                  </a:moveTo>
                  <a:cubicBezTo>
                    <a:pt x="60" y="127"/>
                    <a:pt x="60" y="127"/>
                    <a:pt x="60" y="127"/>
                  </a:cubicBezTo>
                  <a:cubicBezTo>
                    <a:pt x="58" y="131"/>
                    <a:pt x="58" y="131"/>
                    <a:pt x="58" y="131"/>
                  </a:cubicBezTo>
                  <a:cubicBezTo>
                    <a:pt x="57" y="135"/>
                    <a:pt x="57" y="135"/>
                    <a:pt x="57" y="135"/>
                  </a:cubicBezTo>
                  <a:cubicBezTo>
                    <a:pt x="57" y="135"/>
                    <a:pt x="67" y="137"/>
                    <a:pt x="76" y="139"/>
                  </a:cubicBezTo>
                  <a:cubicBezTo>
                    <a:pt x="81" y="140"/>
                    <a:pt x="86" y="141"/>
                    <a:pt x="89" y="141"/>
                  </a:cubicBezTo>
                  <a:cubicBezTo>
                    <a:pt x="91" y="142"/>
                    <a:pt x="93" y="142"/>
                    <a:pt x="94" y="142"/>
                  </a:cubicBezTo>
                  <a:cubicBezTo>
                    <a:pt x="95" y="142"/>
                    <a:pt x="95" y="143"/>
                    <a:pt x="96" y="143"/>
                  </a:cubicBezTo>
                  <a:cubicBezTo>
                    <a:pt x="96" y="143"/>
                    <a:pt x="96" y="143"/>
                    <a:pt x="96" y="143"/>
                  </a:cubicBezTo>
                  <a:cubicBezTo>
                    <a:pt x="96" y="143"/>
                    <a:pt x="97" y="143"/>
                    <a:pt x="97" y="143"/>
                  </a:cubicBezTo>
                  <a:cubicBezTo>
                    <a:pt x="97" y="143"/>
                    <a:pt x="97" y="143"/>
                    <a:pt x="98" y="143"/>
                  </a:cubicBezTo>
                  <a:cubicBezTo>
                    <a:pt x="98" y="143"/>
                    <a:pt x="98" y="143"/>
                    <a:pt x="99" y="142"/>
                  </a:cubicBezTo>
                  <a:cubicBezTo>
                    <a:pt x="99" y="142"/>
                    <a:pt x="100" y="142"/>
                    <a:pt x="100" y="141"/>
                  </a:cubicBezTo>
                  <a:cubicBezTo>
                    <a:pt x="101" y="140"/>
                    <a:pt x="101" y="139"/>
                    <a:pt x="101" y="138"/>
                  </a:cubicBezTo>
                  <a:cubicBezTo>
                    <a:pt x="101" y="137"/>
                    <a:pt x="100" y="136"/>
                    <a:pt x="99" y="135"/>
                  </a:cubicBezTo>
                  <a:cubicBezTo>
                    <a:pt x="99" y="135"/>
                    <a:pt x="97" y="134"/>
                    <a:pt x="93" y="132"/>
                  </a:cubicBezTo>
                  <a:cubicBezTo>
                    <a:pt x="88" y="128"/>
                    <a:pt x="79" y="123"/>
                    <a:pt x="73" y="119"/>
                  </a:cubicBezTo>
                  <a:cubicBezTo>
                    <a:pt x="69" y="117"/>
                    <a:pt x="66" y="115"/>
                    <a:pt x="64" y="114"/>
                  </a:cubicBezTo>
                  <a:cubicBezTo>
                    <a:pt x="63" y="113"/>
                    <a:pt x="62" y="112"/>
                    <a:pt x="61" y="112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2" y="113"/>
                    <a:pt x="62" y="113"/>
                    <a:pt x="62" y="112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7" y="118"/>
                    <a:pt x="57" y="118"/>
                    <a:pt x="57" y="118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101" y="127"/>
                    <a:pt x="102" y="126"/>
                    <a:pt x="103" y="125"/>
                  </a:cubicBezTo>
                  <a:cubicBezTo>
                    <a:pt x="104" y="124"/>
                    <a:pt x="104" y="123"/>
                    <a:pt x="104" y="123"/>
                  </a:cubicBezTo>
                  <a:cubicBezTo>
                    <a:pt x="104" y="121"/>
                    <a:pt x="103" y="121"/>
                    <a:pt x="103" y="121"/>
                  </a:cubicBezTo>
                  <a:cubicBezTo>
                    <a:pt x="103" y="120"/>
                    <a:pt x="102" y="120"/>
                    <a:pt x="102" y="119"/>
                  </a:cubicBezTo>
                  <a:cubicBezTo>
                    <a:pt x="102" y="119"/>
                    <a:pt x="101" y="119"/>
                    <a:pt x="101" y="118"/>
                  </a:cubicBezTo>
                  <a:cubicBezTo>
                    <a:pt x="99" y="117"/>
                    <a:pt x="96" y="115"/>
                    <a:pt x="92" y="112"/>
                  </a:cubicBezTo>
                  <a:cubicBezTo>
                    <a:pt x="86" y="109"/>
                    <a:pt x="78" y="104"/>
                    <a:pt x="72" y="101"/>
                  </a:cubicBezTo>
                  <a:cubicBezTo>
                    <a:pt x="69" y="99"/>
                    <a:pt x="67" y="97"/>
                    <a:pt x="65" y="96"/>
                  </a:cubicBezTo>
                  <a:cubicBezTo>
                    <a:pt x="64" y="96"/>
                    <a:pt x="63" y="95"/>
                    <a:pt x="63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7"/>
                    <a:pt x="64" y="96"/>
                    <a:pt x="63" y="96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102"/>
                    <a:pt x="59" y="102"/>
                    <a:pt x="59" y="102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5" y="110"/>
                    <a:pt x="97" y="109"/>
                    <a:pt x="98" y="107"/>
                  </a:cubicBezTo>
                  <a:cubicBezTo>
                    <a:pt x="98" y="105"/>
                    <a:pt x="98" y="103"/>
                    <a:pt x="96" y="102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95" y="97"/>
                    <a:pt x="95" y="97"/>
                    <a:pt x="95" y="97"/>
                  </a:cubicBezTo>
                  <a:cubicBezTo>
                    <a:pt x="97" y="97"/>
                    <a:pt x="98" y="97"/>
                    <a:pt x="99" y="96"/>
                  </a:cubicBezTo>
                  <a:cubicBezTo>
                    <a:pt x="100" y="95"/>
                    <a:pt x="100" y="94"/>
                    <a:pt x="100" y="93"/>
                  </a:cubicBezTo>
                  <a:cubicBezTo>
                    <a:pt x="100" y="92"/>
                    <a:pt x="100" y="91"/>
                    <a:pt x="100" y="91"/>
                  </a:cubicBezTo>
                  <a:cubicBezTo>
                    <a:pt x="100" y="90"/>
                    <a:pt x="99" y="90"/>
                    <a:pt x="99" y="90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8" y="89"/>
                    <a:pt x="97" y="88"/>
                    <a:pt x="95" y="87"/>
                  </a:cubicBezTo>
                  <a:cubicBezTo>
                    <a:pt x="91" y="84"/>
                    <a:pt x="81" y="78"/>
                    <a:pt x="73" y="73"/>
                  </a:cubicBezTo>
                  <a:cubicBezTo>
                    <a:pt x="69" y="71"/>
                    <a:pt x="65" y="68"/>
                    <a:pt x="62" y="67"/>
                  </a:cubicBezTo>
                  <a:cubicBezTo>
                    <a:pt x="61" y="66"/>
                    <a:pt x="60" y="65"/>
                    <a:pt x="59" y="65"/>
                  </a:cubicBezTo>
                  <a:cubicBezTo>
                    <a:pt x="59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6"/>
                    <a:pt x="59" y="66"/>
                    <a:pt x="59" y="65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99" y="79"/>
                    <a:pt x="100" y="79"/>
                    <a:pt x="101" y="78"/>
                  </a:cubicBezTo>
                  <a:cubicBezTo>
                    <a:pt x="102" y="77"/>
                    <a:pt x="103" y="76"/>
                    <a:pt x="103" y="75"/>
                  </a:cubicBezTo>
                  <a:cubicBezTo>
                    <a:pt x="103" y="74"/>
                    <a:pt x="102" y="73"/>
                    <a:pt x="102" y="73"/>
                  </a:cubicBezTo>
                  <a:cubicBezTo>
                    <a:pt x="102" y="72"/>
                    <a:pt x="101" y="72"/>
                    <a:pt x="101" y="72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0" y="71"/>
                    <a:pt x="100" y="71"/>
                    <a:pt x="99" y="70"/>
                  </a:cubicBezTo>
                  <a:cubicBezTo>
                    <a:pt x="92" y="66"/>
                    <a:pt x="69" y="52"/>
                    <a:pt x="47" y="39"/>
                  </a:cubicBezTo>
                  <a:cubicBezTo>
                    <a:pt x="36" y="32"/>
                    <a:pt x="26" y="26"/>
                    <a:pt x="19" y="21"/>
                  </a:cubicBezTo>
                  <a:cubicBezTo>
                    <a:pt x="15" y="19"/>
                    <a:pt x="12" y="17"/>
                    <a:pt x="10" y="15"/>
                  </a:cubicBezTo>
                  <a:cubicBezTo>
                    <a:pt x="9" y="15"/>
                    <a:pt x="8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5"/>
                    <a:pt x="8" y="15"/>
                    <a:pt x="8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19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5" y="20"/>
                    <a:pt x="6" y="20"/>
                  </a:cubicBezTo>
                  <a:cubicBezTo>
                    <a:pt x="10" y="21"/>
                    <a:pt x="17" y="24"/>
                    <a:pt x="26" y="28"/>
                  </a:cubicBezTo>
                  <a:cubicBezTo>
                    <a:pt x="40" y="34"/>
                    <a:pt x="57" y="42"/>
                    <a:pt x="71" y="48"/>
                  </a:cubicBezTo>
                  <a:cubicBezTo>
                    <a:pt x="78" y="51"/>
                    <a:pt x="84" y="54"/>
                    <a:pt x="88" y="56"/>
                  </a:cubicBezTo>
                  <a:cubicBezTo>
                    <a:pt x="91" y="57"/>
                    <a:pt x="92" y="57"/>
                    <a:pt x="94" y="58"/>
                  </a:cubicBezTo>
                  <a:cubicBezTo>
                    <a:pt x="95" y="58"/>
                    <a:pt x="95" y="59"/>
                    <a:pt x="96" y="59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7" y="59"/>
                    <a:pt x="97" y="59"/>
                    <a:pt x="98" y="59"/>
                  </a:cubicBezTo>
                  <a:cubicBezTo>
                    <a:pt x="98" y="59"/>
                    <a:pt x="99" y="59"/>
                    <a:pt x="99" y="59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2" y="56"/>
                    <a:pt x="102" y="55"/>
                    <a:pt x="102" y="54"/>
                  </a:cubicBezTo>
                  <a:cubicBezTo>
                    <a:pt x="102" y="53"/>
                    <a:pt x="101" y="52"/>
                    <a:pt x="100" y="5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1" y="42"/>
                    <a:pt x="94" y="41"/>
                    <a:pt x="95" y="39"/>
                  </a:cubicBezTo>
                  <a:cubicBezTo>
                    <a:pt x="95" y="39"/>
                    <a:pt x="95" y="38"/>
                    <a:pt x="95" y="37"/>
                  </a:cubicBezTo>
                  <a:cubicBezTo>
                    <a:pt x="95" y="36"/>
                    <a:pt x="95" y="36"/>
                    <a:pt x="95" y="35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3" y="33"/>
                    <a:pt x="93" y="33"/>
                    <a:pt x="92" y="32"/>
                  </a:cubicBezTo>
                  <a:cubicBezTo>
                    <a:pt x="89" y="31"/>
                    <a:pt x="85" y="28"/>
                    <a:pt x="80" y="25"/>
                  </a:cubicBezTo>
                  <a:cubicBezTo>
                    <a:pt x="72" y="20"/>
                    <a:pt x="62" y="14"/>
                    <a:pt x="55" y="10"/>
                  </a:cubicBezTo>
                  <a:cubicBezTo>
                    <a:pt x="51" y="8"/>
                    <a:pt x="47" y="5"/>
                    <a:pt x="45" y="4"/>
                  </a:cubicBezTo>
                  <a:cubicBezTo>
                    <a:pt x="44" y="3"/>
                    <a:pt x="43" y="3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3" y="3"/>
                    <a:pt x="43" y="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6"/>
                    <a:pt x="43" y="5"/>
                    <a:pt x="43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4" y="5"/>
                    <a:pt x="43" y="3"/>
                    <a:pt x="41" y="1"/>
                  </a:cubicBezTo>
                  <a:cubicBezTo>
                    <a:pt x="40" y="0"/>
                    <a:pt x="37" y="0"/>
                    <a:pt x="36" y="2"/>
                  </a:cubicBezTo>
                  <a:cubicBezTo>
                    <a:pt x="35" y="3"/>
                    <a:pt x="35" y="4"/>
                    <a:pt x="35" y="5"/>
                  </a:cubicBezTo>
                  <a:cubicBezTo>
                    <a:pt x="35" y="5"/>
                    <a:pt x="35" y="6"/>
                    <a:pt x="35" y="6"/>
                  </a:cubicBezTo>
                  <a:cubicBezTo>
                    <a:pt x="36" y="7"/>
                    <a:pt x="36" y="7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8" y="9"/>
                    <a:pt x="39" y="10"/>
                    <a:pt x="41" y="11"/>
                  </a:cubicBezTo>
                  <a:cubicBezTo>
                    <a:pt x="47" y="15"/>
                    <a:pt x="59" y="22"/>
                    <a:pt x="70" y="28"/>
                  </a:cubicBezTo>
                  <a:cubicBezTo>
                    <a:pt x="75" y="31"/>
                    <a:pt x="80" y="34"/>
                    <a:pt x="83" y="36"/>
                  </a:cubicBezTo>
                  <a:cubicBezTo>
                    <a:pt x="85" y="37"/>
                    <a:pt x="86" y="38"/>
                    <a:pt x="87" y="39"/>
                  </a:cubicBezTo>
                  <a:cubicBezTo>
                    <a:pt x="88" y="39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7" y="39"/>
                    <a:pt x="88" y="39"/>
                    <a:pt x="88" y="39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7" y="36"/>
                    <a:pt x="87" y="37"/>
                    <a:pt x="87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3" y="34"/>
                    <a:pt x="93" y="34"/>
                    <a:pt x="93" y="3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3"/>
                    <a:pt x="19" y="4"/>
                    <a:pt x="18" y="6"/>
                  </a:cubicBezTo>
                  <a:cubicBezTo>
                    <a:pt x="17" y="8"/>
                    <a:pt x="18" y="10"/>
                    <a:pt x="20" y="11"/>
                  </a:cubicBezTo>
                  <a:cubicBezTo>
                    <a:pt x="96" y="59"/>
                    <a:pt x="96" y="59"/>
                    <a:pt x="96" y="59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6" y="51"/>
                    <a:pt x="95" y="52"/>
                    <a:pt x="95" y="53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1"/>
                    <a:pt x="97" y="51"/>
                    <a:pt x="97" y="51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8" y="51"/>
                    <a:pt x="97" y="51"/>
                  </a:cubicBezTo>
                  <a:cubicBezTo>
                    <a:pt x="94" y="49"/>
                    <a:pt x="87" y="46"/>
                    <a:pt x="78" y="42"/>
                  </a:cubicBezTo>
                  <a:cubicBezTo>
                    <a:pt x="65" y="36"/>
                    <a:pt x="48" y="29"/>
                    <a:pt x="34" y="23"/>
                  </a:cubicBezTo>
                  <a:cubicBezTo>
                    <a:pt x="27" y="20"/>
                    <a:pt x="20" y="17"/>
                    <a:pt x="15" y="15"/>
                  </a:cubicBezTo>
                  <a:cubicBezTo>
                    <a:pt x="13" y="14"/>
                    <a:pt x="11" y="13"/>
                    <a:pt x="9" y="13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4" y="12"/>
                    <a:pt x="4" y="12"/>
                    <a:pt x="3" y="12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1" y="13"/>
                    <a:pt x="1" y="13"/>
                    <a:pt x="0" y="1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1" y="19"/>
                    <a:pt x="2" y="20"/>
                    <a:pt x="2" y="20"/>
                  </a:cubicBezTo>
                  <a:cubicBezTo>
                    <a:pt x="4" y="21"/>
                    <a:pt x="6" y="23"/>
                    <a:pt x="9" y="25"/>
                  </a:cubicBezTo>
                  <a:cubicBezTo>
                    <a:pt x="20" y="32"/>
                    <a:pt x="42" y="45"/>
                    <a:pt x="61" y="57"/>
                  </a:cubicBezTo>
                  <a:cubicBezTo>
                    <a:pt x="71" y="63"/>
                    <a:pt x="80" y="68"/>
                    <a:pt x="86" y="72"/>
                  </a:cubicBezTo>
                  <a:cubicBezTo>
                    <a:pt x="89" y="74"/>
                    <a:pt x="92" y="75"/>
                    <a:pt x="94" y="76"/>
                  </a:cubicBezTo>
                  <a:cubicBezTo>
                    <a:pt x="94" y="77"/>
                    <a:pt x="95" y="77"/>
                    <a:pt x="96" y="78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4" y="76"/>
                    <a:pt x="95" y="76"/>
                    <a:pt x="95" y="77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9" y="71"/>
                    <a:pt x="99" y="71"/>
                    <a:pt x="99" y="7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5" y="63"/>
                    <a:pt x="54" y="63"/>
                    <a:pt x="53" y="64"/>
                  </a:cubicBezTo>
                  <a:cubicBezTo>
                    <a:pt x="52" y="65"/>
                    <a:pt x="52" y="66"/>
                    <a:pt x="52" y="67"/>
                  </a:cubicBezTo>
                  <a:cubicBezTo>
                    <a:pt x="52" y="69"/>
                    <a:pt x="52" y="69"/>
                    <a:pt x="52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7" y="73"/>
                    <a:pt x="67" y="79"/>
                    <a:pt x="77" y="85"/>
                  </a:cubicBezTo>
                  <a:cubicBezTo>
                    <a:pt x="81" y="88"/>
                    <a:pt x="86" y="91"/>
                    <a:pt x="89" y="93"/>
                  </a:cubicBezTo>
                  <a:cubicBezTo>
                    <a:pt x="90" y="94"/>
                    <a:pt x="92" y="94"/>
                    <a:pt x="93" y="95"/>
                  </a:cubicBezTo>
                  <a:cubicBezTo>
                    <a:pt x="93" y="95"/>
                    <a:pt x="93" y="96"/>
                    <a:pt x="94" y="96"/>
                  </a:cubicBezTo>
                  <a:cubicBezTo>
                    <a:pt x="94" y="96"/>
                    <a:pt x="94" y="96"/>
                    <a:pt x="94" y="96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4" y="96"/>
                    <a:pt x="94" y="96"/>
                    <a:pt x="94" y="96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4"/>
                    <a:pt x="93" y="94"/>
                    <a:pt x="93" y="94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7" y="79"/>
                    <a:pt x="55" y="80"/>
                    <a:pt x="54" y="81"/>
                  </a:cubicBezTo>
                  <a:cubicBezTo>
                    <a:pt x="53" y="83"/>
                    <a:pt x="54" y="85"/>
                    <a:pt x="55" y="8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0" y="94"/>
                    <a:pt x="58" y="94"/>
                    <a:pt x="57" y="95"/>
                  </a:cubicBezTo>
                  <a:cubicBezTo>
                    <a:pt x="56" y="95"/>
                    <a:pt x="56" y="97"/>
                    <a:pt x="56" y="98"/>
                  </a:cubicBezTo>
                  <a:cubicBezTo>
                    <a:pt x="56" y="99"/>
                    <a:pt x="56" y="100"/>
                    <a:pt x="56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9" y="102"/>
                    <a:pt x="62" y="104"/>
                    <a:pt x="66" y="106"/>
                  </a:cubicBezTo>
                  <a:cubicBezTo>
                    <a:pt x="71" y="110"/>
                    <a:pt x="79" y="114"/>
                    <a:pt x="86" y="118"/>
                  </a:cubicBezTo>
                  <a:cubicBezTo>
                    <a:pt x="89" y="120"/>
                    <a:pt x="92" y="122"/>
                    <a:pt x="94" y="124"/>
                  </a:cubicBezTo>
                  <a:cubicBezTo>
                    <a:pt x="95" y="124"/>
                    <a:pt x="96" y="125"/>
                    <a:pt x="96" y="125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100" y="123"/>
                    <a:pt x="100" y="123"/>
                    <a:pt x="100" y="123"/>
                  </a:cubicBezTo>
                  <a:cubicBezTo>
                    <a:pt x="96" y="123"/>
                    <a:pt x="96" y="123"/>
                    <a:pt x="96" y="123"/>
                  </a:cubicBezTo>
                  <a:cubicBezTo>
                    <a:pt x="96" y="124"/>
                    <a:pt x="96" y="124"/>
                    <a:pt x="96" y="125"/>
                  </a:cubicBezTo>
                  <a:cubicBezTo>
                    <a:pt x="100" y="123"/>
                    <a:pt x="100" y="123"/>
                    <a:pt x="100" y="123"/>
                  </a:cubicBezTo>
                  <a:cubicBezTo>
                    <a:pt x="96" y="123"/>
                    <a:pt x="96" y="123"/>
                    <a:pt x="96" y="123"/>
                  </a:cubicBezTo>
                  <a:cubicBezTo>
                    <a:pt x="100" y="123"/>
                    <a:pt x="100" y="123"/>
                    <a:pt x="100" y="123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96" y="121"/>
                    <a:pt x="96" y="122"/>
                    <a:pt x="96" y="123"/>
                  </a:cubicBezTo>
                  <a:cubicBezTo>
                    <a:pt x="100" y="123"/>
                    <a:pt x="100" y="123"/>
                    <a:pt x="100" y="123"/>
                  </a:cubicBezTo>
                  <a:cubicBezTo>
                    <a:pt x="96" y="121"/>
                    <a:pt x="96" y="121"/>
                    <a:pt x="96" y="121"/>
                  </a:cubicBezTo>
                  <a:cubicBezTo>
                    <a:pt x="100" y="123"/>
                    <a:pt x="100" y="123"/>
                    <a:pt x="100" y="123"/>
                  </a:cubicBezTo>
                  <a:cubicBezTo>
                    <a:pt x="100" y="119"/>
                    <a:pt x="100" y="119"/>
                    <a:pt x="100" y="119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8" y="110"/>
                    <a:pt x="57" y="111"/>
                    <a:pt x="56" y="111"/>
                  </a:cubicBezTo>
                  <a:cubicBezTo>
                    <a:pt x="55" y="112"/>
                    <a:pt x="54" y="113"/>
                    <a:pt x="54" y="114"/>
                  </a:cubicBezTo>
                  <a:cubicBezTo>
                    <a:pt x="54" y="116"/>
                    <a:pt x="54" y="116"/>
                    <a:pt x="55" y="116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7" y="118"/>
                    <a:pt x="58" y="119"/>
                    <a:pt x="59" y="120"/>
                  </a:cubicBezTo>
                  <a:cubicBezTo>
                    <a:pt x="68" y="126"/>
                    <a:pt x="95" y="142"/>
                    <a:pt x="95" y="142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5" y="135"/>
                    <a:pt x="95" y="135"/>
                    <a:pt x="94" y="136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96" y="134"/>
                    <a:pt x="95" y="134"/>
                  </a:cubicBezTo>
                  <a:cubicBezTo>
                    <a:pt x="90" y="133"/>
                    <a:pt x="81" y="132"/>
                    <a:pt x="73" y="130"/>
                  </a:cubicBezTo>
                  <a:cubicBezTo>
                    <a:pt x="66" y="128"/>
                    <a:pt x="59" y="127"/>
                    <a:pt x="59" y="127"/>
                  </a:cubicBezTo>
                  <a:cubicBezTo>
                    <a:pt x="57" y="126"/>
                    <a:pt x="55" y="127"/>
                    <a:pt x="54" y="129"/>
                  </a:cubicBezTo>
                  <a:cubicBezTo>
                    <a:pt x="54" y="131"/>
                    <a:pt x="54" y="133"/>
                    <a:pt x="56" y="134"/>
                  </a:cubicBezTo>
                  <a:cubicBezTo>
                    <a:pt x="91" y="156"/>
                    <a:pt x="91" y="156"/>
                    <a:pt x="91" y="156"/>
                  </a:cubicBezTo>
                  <a:cubicBezTo>
                    <a:pt x="93" y="157"/>
                    <a:pt x="95" y="157"/>
                    <a:pt x="97" y="155"/>
                  </a:cubicBezTo>
                  <a:cubicBezTo>
                    <a:pt x="98" y="153"/>
                    <a:pt x="97" y="150"/>
                    <a:pt x="95" y="149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85"/>
            <p:cNvSpPr/>
            <p:nvPr/>
          </p:nvSpPr>
          <p:spPr bwMode="auto">
            <a:xfrm>
              <a:off x="5781812" y="2276586"/>
              <a:ext cx="22225" cy="19050"/>
            </a:xfrm>
            <a:custGeom>
              <a:avLst/>
              <a:gdLst>
                <a:gd name="T0" fmla="*/ 12 w 14"/>
                <a:gd name="T1" fmla="*/ 4 h 12"/>
                <a:gd name="T2" fmla="*/ 7 w 14"/>
                <a:gd name="T3" fmla="*/ 1 h 12"/>
                <a:gd name="T4" fmla="*/ 1 w 14"/>
                <a:gd name="T5" fmla="*/ 2 h 12"/>
                <a:gd name="T6" fmla="*/ 3 w 14"/>
                <a:gd name="T7" fmla="*/ 8 h 12"/>
                <a:gd name="T8" fmla="*/ 8 w 14"/>
                <a:gd name="T9" fmla="*/ 11 h 12"/>
                <a:gd name="T10" fmla="*/ 13 w 14"/>
                <a:gd name="T11" fmla="*/ 10 h 12"/>
                <a:gd name="T12" fmla="*/ 12 w 14"/>
                <a:gd name="T1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2" y="4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2" y="1"/>
                    <a:pt x="1" y="2"/>
                  </a:cubicBezTo>
                  <a:cubicBezTo>
                    <a:pt x="0" y="4"/>
                    <a:pt x="1" y="7"/>
                    <a:pt x="3" y="8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2"/>
                    <a:pt x="12" y="12"/>
                    <a:pt x="13" y="10"/>
                  </a:cubicBezTo>
                  <a:cubicBezTo>
                    <a:pt x="14" y="8"/>
                    <a:pt x="14" y="5"/>
                    <a:pt x="12" y="4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86"/>
            <p:cNvSpPr/>
            <p:nvPr/>
          </p:nvSpPr>
          <p:spPr bwMode="auto">
            <a:xfrm>
              <a:off x="5788162" y="2235311"/>
              <a:ext cx="109538" cy="153988"/>
            </a:xfrm>
            <a:custGeom>
              <a:avLst/>
              <a:gdLst>
                <a:gd name="T0" fmla="*/ 31 w 70"/>
                <a:gd name="T1" fmla="*/ 71 h 98"/>
                <a:gd name="T2" fmla="*/ 26 w 70"/>
                <a:gd name="T3" fmla="*/ 71 h 98"/>
                <a:gd name="T4" fmla="*/ 25 w 70"/>
                <a:gd name="T5" fmla="*/ 72 h 98"/>
                <a:gd name="T6" fmla="*/ 29 w 70"/>
                <a:gd name="T7" fmla="*/ 71 h 98"/>
                <a:gd name="T8" fmla="*/ 28 w 70"/>
                <a:gd name="T9" fmla="*/ 74 h 98"/>
                <a:gd name="T10" fmla="*/ 26 w 70"/>
                <a:gd name="T11" fmla="*/ 76 h 98"/>
                <a:gd name="T12" fmla="*/ 25 w 70"/>
                <a:gd name="T13" fmla="*/ 76 h 98"/>
                <a:gd name="T14" fmla="*/ 62 w 70"/>
                <a:gd name="T15" fmla="*/ 88 h 98"/>
                <a:gd name="T16" fmla="*/ 68 w 70"/>
                <a:gd name="T17" fmla="*/ 81 h 98"/>
                <a:gd name="T18" fmla="*/ 62 w 70"/>
                <a:gd name="T19" fmla="*/ 72 h 98"/>
                <a:gd name="T20" fmla="*/ 60 w 70"/>
                <a:gd name="T21" fmla="*/ 60 h 98"/>
                <a:gd name="T22" fmla="*/ 27 w 70"/>
                <a:gd name="T23" fmla="*/ 40 h 98"/>
                <a:gd name="T24" fmla="*/ 24 w 70"/>
                <a:gd name="T25" fmla="*/ 42 h 98"/>
                <a:gd name="T26" fmla="*/ 23 w 70"/>
                <a:gd name="T27" fmla="*/ 42 h 98"/>
                <a:gd name="T28" fmla="*/ 25 w 70"/>
                <a:gd name="T29" fmla="*/ 46 h 98"/>
                <a:gd name="T30" fmla="*/ 23 w 70"/>
                <a:gd name="T31" fmla="*/ 42 h 98"/>
                <a:gd name="T32" fmla="*/ 23 w 70"/>
                <a:gd name="T33" fmla="*/ 43 h 98"/>
                <a:gd name="T34" fmla="*/ 23 w 70"/>
                <a:gd name="T35" fmla="*/ 46 h 98"/>
                <a:gd name="T36" fmla="*/ 66 w 70"/>
                <a:gd name="T37" fmla="*/ 54 h 98"/>
                <a:gd name="T38" fmla="*/ 5 w 70"/>
                <a:gd name="T39" fmla="*/ 12 h 98"/>
                <a:gd name="T40" fmla="*/ 5 w 70"/>
                <a:gd name="T41" fmla="*/ 12 h 98"/>
                <a:gd name="T42" fmla="*/ 5 w 70"/>
                <a:gd name="T43" fmla="*/ 16 h 98"/>
                <a:gd name="T44" fmla="*/ 5 w 70"/>
                <a:gd name="T45" fmla="*/ 16 h 98"/>
                <a:gd name="T46" fmla="*/ 61 w 70"/>
                <a:gd name="T47" fmla="*/ 32 h 98"/>
                <a:gd name="T48" fmla="*/ 64 w 70"/>
                <a:gd name="T49" fmla="*/ 24 h 98"/>
                <a:gd name="T50" fmla="*/ 27 w 70"/>
                <a:gd name="T51" fmla="*/ 2 h 98"/>
                <a:gd name="T52" fmla="*/ 28 w 70"/>
                <a:gd name="T53" fmla="*/ 3 h 98"/>
                <a:gd name="T54" fmla="*/ 24 w 70"/>
                <a:gd name="T55" fmla="*/ 4 h 98"/>
                <a:gd name="T56" fmla="*/ 24 w 70"/>
                <a:gd name="T57" fmla="*/ 4 h 98"/>
                <a:gd name="T58" fmla="*/ 53 w 70"/>
                <a:gd name="T59" fmla="*/ 8 h 98"/>
                <a:gd name="T60" fmla="*/ 20 w 70"/>
                <a:gd name="T61" fmla="*/ 6 h 98"/>
                <a:gd name="T62" fmla="*/ 59 w 70"/>
                <a:gd name="T63" fmla="*/ 31 h 98"/>
                <a:gd name="T64" fmla="*/ 61 w 70"/>
                <a:gd name="T65" fmla="*/ 28 h 98"/>
                <a:gd name="T66" fmla="*/ 59 w 70"/>
                <a:gd name="T67" fmla="*/ 31 h 98"/>
                <a:gd name="T68" fmla="*/ 58 w 70"/>
                <a:gd name="T69" fmla="*/ 30 h 98"/>
                <a:gd name="T70" fmla="*/ 61 w 70"/>
                <a:gd name="T71" fmla="*/ 27 h 98"/>
                <a:gd name="T72" fmla="*/ 61 w 70"/>
                <a:gd name="T73" fmla="*/ 27 h 98"/>
                <a:gd name="T74" fmla="*/ 61 w 70"/>
                <a:gd name="T75" fmla="*/ 24 h 98"/>
                <a:gd name="T76" fmla="*/ 61 w 70"/>
                <a:gd name="T77" fmla="*/ 23 h 98"/>
                <a:gd name="T78" fmla="*/ 29 w 70"/>
                <a:gd name="T79" fmla="*/ 14 h 98"/>
                <a:gd name="T80" fmla="*/ 1 w 70"/>
                <a:gd name="T81" fmla="*/ 10 h 98"/>
                <a:gd name="T82" fmla="*/ 63 w 70"/>
                <a:gd name="T83" fmla="*/ 48 h 98"/>
                <a:gd name="T84" fmla="*/ 66 w 70"/>
                <a:gd name="T85" fmla="*/ 46 h 98"/>
                <a:gd name="T86" fmla="*/ 66 w 70"/>
                <a:gd name="T87" fmla="*/ 46 h 98"/>
                <a:gd name="T88" fmla="*/ 26 w 70"/>
                <a:gd name="T89" fmla="*/ 39 h 98"/>
                <a:gd name="T90" fmla="*/ 23 w 70"/>
                <a:gd name="T91" fmla="*/ 42 h 98"/>
                <a:gd name="T92" fmla="*/ 62 w 70"/>
                <a:gd name="T93" fmla="*/ 71 h 98"/>
                <a:gd name="T94" fmla="*/ 62 w 70"/>
                <a:gd name="T95" fmla="*/ 64 h 98"/>
                <a:gd name="T96" fmla="*/ 64 w 70"/>
                <a:gd name="T97" fmla="*/ 64 h 98"/>
                <a:gd name="T98" fmla="*/ 64 w 70"/>
                <a:gd name="T99" fmla="*/ 65 h 98"/>
                <a:gd name="T100" fmla="*/ 63 w 70"/>
                <a:gd name="T101" fmla="*/ 88 h 98"/>
                <a:gd name="T102" fmla="*/ 63 w 70"/>
                <a:gd name="T103" fmla="*/ 81 h 98"/>
                <a:gd name="T104" fmla="*/ 65 w 70"/>
                <a:gd name="T105" fmla="*/ 81 h 98"/>
                <a:gd name="T106" fmla="*/ 65 w 70"/>
                <a:gd name="T107" fmla="*/ 83 h 98"/>
                <a:gd name="T108" fmla="*/ 63 w 70"/>
                <a:gd name="T109" fmla="*/ 80 h 98"/>
                <a:gd name="T110" fmla="*/ 24 w 70"/>
                <a:gd name="T111" fmla="*/ 68 h 98"/>
                <a:gd name="T112" fmla="*/ 26 w 70"/>
                <a:gd name="T113" fmla="*/ 78 h 98"/>
                <a:gd name="T114" fmla="*/ 57 w 70"/>
                <a:gd name="T115" fmla="*/ 97 h 98"/>
                <a:gd name="T116" fmla="*/ 60 w 70"/>
                <a:gd name="T117" fmla="*/ 94 h 98"/>
                <a:gd name="T118" fmla="*/ 60 w 70"/>
                <a:gd name="T119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" h="98">
                  <a:moveTo>
                    <a:pt x="64" y="94"/>
                  </a:moveTo>
                  <a:cubicBezTo>
                    <a:pt x="64" y="93"/>
                    <a:pt x="64" y="93"/>
                    <a:pt x="64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62" y="90"/>
                    <a:pt x="61" y="90"/>
                    <a:pt x="59" y="89"/>
                  </a:cubicBezTo>
                  <a:cubicBezTo>
                    <a:pt x="55" y="86"/>
                    <a:pt x="47" y="81"/>
                    <a:pt x="40" y="77"/>
                  </a:cubicBezTo>
                  <a:cubicBezTo>
                    <a:pt x="37" y="75"/>
                    <a:pt x="33" y="73"/>
                    <a:pt x="31" y="71"/>
                  </a:cubicBezTo>
                  <a:cubicBezTo>
                    <a:pt x="30" y="71"/>
                    <a:pt x="29" y="70"/>
                    <a:pt x="28" y="70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8" y="75"/>
                    <a:pt x="28" y="74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6" y="76"/>
                    <a:pt x="26" y="76"/>
                    <a:pt x="27" y="76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6"/>
                    <a:pt x="26" y="77"/>
                    <a:pt x="27" y="77"/>
                  </a:cubicBezTo>
                  <a:cubicBezTo>
                    <a:pt x="31" y="78"/>
                    <a:pt x="40" y="81"/>
                    <a:pt x="48" y="84"/>
                  </a:cubicBezTo>
                  <a:cubicBezTo>
                    <a:pt x="52" y="85"/>
                    <a:pt x="55" y="86"/>
                    <a:pt x="58" y="87"/>
                  </a:cubicBezTo>
                  <a:cubicBezTo>
                    <a:pt x="60" y="88"/>
                    <a:pt x="61" y="88"/>
                    <a:pt x="62" y="88"/>
                  </a:cubicBezTo>
                  <a:cubicBezTo>
                    <a:pt x="63" y="89"/>
                    <a:pt x="63" y="89"/>
                    <a:pt x="64" y="89"/>
                  </a:cubicBezTo>
                  <a:cubicBezTo>
                    <a:pt x="64" y="89"/>
                    <a:pt x="64" y="89"/>
                    <a:pt x="65" y="89"/>
                  </a:cubicBezTo>
                  <a:cubicBezTo>
                    <a:pt x="65" y="89"/>
                    <a:pt x="66" y="89"/>
                    <a:pt x="66" y="89"/>
                  </a:cubicBezTo>
                  <a:cubicBezTo>
                    <a:pt x="67" y="89"/>
                    <a:pt x="67" y="89"/>
                    <a:pt x="67" y="88"/>
                  </a:cubicBezTo>
                  <a:cubicBezTo>
                    <a:pt x="68" y="88"/>
                    <a:pt x="68" y="88"/>
                    <a:pt x="69" y="87"/>
                  </a:cubicBezTo>
                  <a:cubicBezTo>
                    <a:pt x="69" y="86"/>
                    <a:pt x="70" y="85"/>
                    <a:pt x="69" y="84"/>
                  </a:cubicBezTo>
                  <a:cubicBezTo>
                    <a:pt x="69" y="83"/>
                    <a:pt x="68" y="82"/>
                    <a:pt x="68" y="81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3" y="63"/>
                    <a:pt x="32" y="65"/>
                    <a:pt x="42" y="67"/>
                  </a:cubicBezTo>
                  <a:cubicBezTo>
                    <a:pt x="47" y="68"/>
                    <a:pt x="51" y="69"/>
                    <a:pt x="55" y="70"/>
                  </a:cubicBezTo>
                  <a:cubicBezTo>
                    <a:pt x="57" y="71"/>
                    <a:pt x="59" y="71"/>
                    <a:pt x="61" y="71"/>
                  </a:cubicBezTo>
                  <a:cubicBezTo>
                    <a:pt x="61" y="71"/>
                    <a:pt x="62" y="72"/>
                    <a:pt x="62" y="72"/>
                  </a:cubicBezTo>
                  <a:cubicBezTo>
                    <a:pt x="63" y="72"/>
                    <a:pt x="63" y="72"/>
                    <a:pt x="64" y="72"/>
                  </a:cubicBezTo>
                  <a:cubicBezTo>
                    <a:pt x="64" y="72"/>
                    <a:pt x="64" y="72"/>
                    <a:pt x="65" y="72"/>
                  </a:cubicBezTo>
                  <a:cubicBezTo>
                    <a:pt x="65" y="72"/>
                    <a:pt x="65" y="72"/>
                    <a:pt x="66" y="71"/>
                  </a:cubicBezTo>
                  <a:cubicBezTo>
                    <a:pt x="66" y="71"/>
                    <a:pt x="67" y="71"/>
                    <a:pt x="68" y="70"/>
                  </a:cubicBezTo>
                  <a:cubicBezTo>
                    <a:pt x="68" y="69"/>
                    <a:pt x="68" y="68"/>
                    <a:pt x="68" y="67"/>
                  </a:cubicBezTo>
                  <a:cubicBezTo>
                    <a:pt x="68" y="66"/>
                    <a:pt x="67" y="65"/>
                    <a:pt x="66" y="64"/>
                  </a:cubicBezTo>
                  <a:cubicBezTo>
                    <a:pt x="66" y="64"/>
                    <a:pt x="64" y="63"/>
                    <a:pt x="60" y="60"/>
                  </a:cubicBezTo>
                  <a:cubicBezTo>
                    <a:pt x="54" y="57"/>
                    <a:pt x="46" y="52"/>
                    <a:pt x="38" y="48"/>
                  </a:cubicBezTo>
                  <a:cubicBezTo>
                    <a:pt x="35" y="45"/>
                    <a:pt x="32" y="43"/>
                    <a:pt x="29" y="42"/>
                  </a:cubicBezTo>
                  <a:cubicBezTo>
                    <a:pt x="28" y="41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3"/>
                    <a:pt x="27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6" y="45"/>
                    <a:pt x="27" y="44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5" y="46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4" y="46"/>
                    <a:pt x="25" y="47"/>
                  </a:cubicBezTo>
                  <a:cubicBezTo>
                    <a:pt x="30" y="48"/>
                    <a:pt x="39" y="49"/>
                    <a:pt x="47" y="51"/>
                  </a:cubicBezTo>
                  <a:cubicBezTo>
                    <a:pt x="51" y="52"/>
                    <a:pt x="56" y="53"/>
                    <a:pt x="59" y="53"/>
                  </a:cubicBezTo>
                  <a:cubicBezTo>
                    <a:pt x="60" y="54"/>
                    <a:pt x="62" y="54"/>
                    <a:pt x="63" y="54"/>
                  </a:cubicBezTo>
                  <a:cubicBezTo>
                    <a:pt x="64" y="54"/>
                    <a:pt x="65" y="54"/>
                    <a:pt x="66" y="54"/>
                  </a:cubicBezTo>
                  <a:cubicBezTo>
                    <a:pt x="66" y="54"/>
                    <a:pt x="66" y="54"/>
                    <a:pt x="67" y="54"/>
                  </a:cubicBezTo>
                  <a:cubicBezTo>
                    <a:pt x="67" y="54"/>
                    <a:pt x="67" y="54"/>
                    <a:pt x="68" y="54"/>
                  </a:cubicBezTo>
                  <a:cubicBezTo>
                    <a:pt x="68" y="54"/>
                    <a:pt x="69" y="54"/>
                    <a:pt x="70" y="53"/>
                  </a:cubicBezTo>
                  <a:cubicBezTo>
                    <a:pt x="70" y="52"/>
                    <a:pt x="70" y="51"/>
                    <a:pt x="70" y="49"/>
                  </a:cubicBezTo>
                  <a:cubicBezTo>
                    <a:pt x="70" y="48"/>
                    <a:pt x="69" y="47"/>
                    <a:pt x="68" y="47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8" y="15"/>
                    <a:pt x="8" y="14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6" y="16"/>
                    <a:pt x="7" y="15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6" y="16"/>
                  </a:cubicBezTo>
                  <a:cubicBezTo>
                    <a:pt x="8" y="17"/>
                    <a:pt x="13" y="18"/>
                    <a:pt x="18" y="19"/>
                  </a:cubicBezTo>
                  <a:cubicBezTo>
                    <a:pt x="26" y="22"/>
                    <a:pt x="36" y="25"/>
                    <a:pt x="44" y="27"/>
                  </a:cubicBezTo>
                  <a:cubicBezTo>
                    <a:pt x="48" y="28"/>
                    <a:pt x="52" y="29"/>
                    <a:pt x="55" y="30"/>
                  </a:cubicBezTo>
                  <a:cubicBezTo>
                    <a:pt x="56" y="31"/>
                    <a:pt x="57" y="31"/>
                    <a:pt x="58" y="31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2"/>
                    <a:pt x="60" y="32"/>
                    <a:pt x="61" y="32"/>
                  </a:cubicBezTo>
                  <a:cubicBezTo>
                    <a:pt x="61" y="32"/>
                    <a:pt x="62" y="32"/>
                    <a:pt x="62" y="31"/>
                  </a:cubicBezTo>
                  <a:cubicBezTo>
                    <a:pt x="62" y="31"/>
                    <a:pt x="63" y="31"/>
                    <a:pt x="63" y="31"/>
                  </a:cubicBezTo>
                  <a:cubicBezTo>
                    <a:pt x="64" y="31"/>
                    <a:pt x="64" y="30"/>
                    <a:pt x="65" y="30"/>
                  </a:cubicBezTo>
                  <a:cubicBezTo>
                    <a:pt x="65" y="29"/>
                    <a:pt x="65" y="28"/>
                    <a:pt x="65" y="27"/>
                  </a:cubicBezTo>
                  <a:cubicBezTo>
                    <a:pt x="65" y="26"/>
                    <a:pt x="65" y="26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0" y="22"/>
                    <a:pt x="51" y="17"/>
                    <a:pt x="43" y="12"/>
                  </a:cubicBezTo>
                  <a:cubicBezTo>
                    <a:pt x="38" y="9"/>
                    <a:pt x="34" y="7"/>
                    <a:pt x="31" y="5"/>
                  </a:cubicBezTo>
                  <a:cubicBezTo>
                    <a:pt x="30" y="4"/>
                    <a:pt x="28" y="3"/>
                    <a:pt x="28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5"/>
                    <a:pt x="28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7" y="16"/>
                    <a:pt x="69" y="14"/>
                    <a:pt x="69" y="13"/>
                  </a:cubicBezTo>
                  <a:cubicBezTo>
                    <a:pt x="70" y="11"/>
                    <a:pt x="69" y="9"/>
                    <a:pt x="68" y="8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6" y="0"/>
                    <a:pt x="53" y="1"/>
                    <a:pt x="52" y="3"/>
                  </a:cubicBezTo>
                  <a:cubicBezTo>
                    <a:pt x="51" y="5"/>
                    <a:pt x="51" y="7"/>
                    <a:pt x="53" y="8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1" y="0"/>
                    <a:pt x="21" y="2"/>
                  </a:cubicBezTo>
                  <a:cubicBezTo>
                    <a:pt x="20" y="3"/>
                    <a:pt x="20" y="3"/>
                    <a:pt x="20" y="4"/>
                  </a:cubicBezTo>
                  <a:cubicBezTo>
                    <a:pt x="20" y="5"/>
                    <a:pt x="20" y="6"/>
                    <a:pt x="20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8"/>
                    <a:pt x="22" y="8"/>
                    <a:pt x="23" y="9"/>
                  </a:cubicBezTo>
                  <a:cubicBezTo>
                    <a:pt x="24" y="10"/>
                    <a:pt x="27" y="12"/>
                    <a:pt x="31" y="14"/>
                  </a:cubicBezTo>
                  <a:cubicBezTo>
                    <a:pt x="37" y="18"/>
                    <a:pt x="44" y="22"/>
                    <a:pt x="49" y="25"/>
                  </a:cubicBezTo>
                  <a:cubicBezTo>
                    <a:pt x="52" y="27"/>
                    <a:pt x="55" y="28"/>
                    <a:pt x="56" y="29"/>
                  </a:cubicBezTo>
                  <a:cubicBezTo>
                    <a:pt x="57" y="30"/>
                    <a:pt x="58" y="30"/>
                    <a:pt x="58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9" y="24"/>
                    <a:pt x="58" y="25"/>
                    <a:pt x="58" y="25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0" y="24"/>
                    <a:pt x="60" y="24"/>
                    <a:pt x="59" y="2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0" y="23"/>
                    <a:pt x="58" y="23"/>
                  </a:cubicBezTo>
                  <a:cubicBezTo>
                    <a:pt x="52" y="21"/>
                    <a:pt x="40" y="17"/>
                    <a:pt x="29" y="14"/>
                  </a:cubicBezTo>
                  <a:cubicBezTo>
                    <a:pt x="23" y="12"/>
                    <a:pt x="18" y="11"/>
                    <a:pt x="14" y="10"/>
                  </a:cubicBezTo>
                  <a:cubicBezTo>
                    <a:pt x="12" y="9"/>
                    <a:pt x="10" y="9"/>
                    <a:pt x="9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9"/>
                    <a:pt x="2" y="9"/>
                    <a:pt x="1" y="10"/>
                  </a:cubicBezTo>
                  <a:cubicBezTo>
                    <a:pt x="0" y="12"/>
                    <a:pt x="1" y="14"/>
                    <a:pt x="3" y="15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4" y="47"/>
                    <a:pt x="63" y="47"/>
                    <a:pt x="63" y="48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5" y="46"/>
                    <a:pt x="65" y="46"/>
                    <a:pt x="65" y="47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6" y="46"/>
                    <a:pt x="65" y="46"/>
                    <a:pt x="63" y="46"/>
                  </a:cubicBezTo>
                  <a:cubicBezTo>
                    <a:pt x="58" y="45"/>
                    <a:pt x="49" y="43"/>
                    <a:pt x="40" y="42"/>
                  </a:cubicBezTo>
                  <a:cubicBezTo>
                    <a:pt x="36" y="41"/>
                    <a:pt x="32" y="40"/>
                    <a:pt x="29" y="39"/>
                  </a:cubicBezTo>
                  <a:cubicBezTo>
                    <a:pt x="28" y="39"/>
                    <a:pt x="27" y="39"/>
                    <a:pt x="26" y="39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9"/>
                  </a:cubicBezTo>
                  <a:cubicBezTo>
                    <a:pt x="21" y="39"/>
                    <a:pt x="21" y="39"/>
                    <a:pt x="20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19" y="41"/>
                    <a:pt x="19" y="42"/>
                    <a:pt x="19" y="42"/>
                  </a:cubicBezTo>
                  <a:cubicBezTo>
                    <a:pt x="19" y="43"/>
                    <a:pt x="20" y="44"/>
                    <a:pt x="20" y="44"/>
                  </a:cubicBezTo>
                  <a:cubicBezTo>
                    <a:pt x="20" y="45"/>
                    <a:pt x="20" y="45"/>
                    <a:pt x="21" y="46"/>
                  </a:cubicBezTo>
                  <a:cubicBezTo>
                    <a:pt x="21" y="46"/>
                    <a:pt x="22" y="46"/>
                    <a:pt x="22" y="47"/>
                  </a:cubicBezTo>
                  <a:cubicBezTo>
                    <a:pt x="24" y="48"/>
                    <a:pt x="27" y="50"/>
                    <a:pt x="32" y="53"/>
                  </a:cubicBezTo>
                  <a:cubicBezTo>
                    <a:pt x="44" y="61"/>
                    <a:pt x="62" y="71"/>
                    <a:pt x="62" y="71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64"/>
                    <a:pt x="61" y="65"/>
                    <a:pt x="61" y="66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3" y="64"/>
                    <a:pt x="63" y="64"/>
                    <a:pt x="62" y="64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3" y="64"/>
                    <a:pt x="62" y="63"/>
                  </a:cubicBezTo>
                  <a:cubicBezTo>
                    <a:pt x="57" y="62"/>
                    <a:pt x="48" y="60"/>
                    <a:pt x="40" y="58"/>
                  </a:cubicBezTo>
                  <a:cubicBezTo>
                    <a:pt x="31" y="56"/>
                    <a:pt x="25" y="55"/>
                    <a:pt x="25" y="55"/>
                  </a:cubicBezTo>
                  <a:cubicBezTo>
                    <a:pt x="23" y="54"/>
                    <a:pt x="21" y="55"/>
                    <a:pt x="20" y="57"/>
                  </a:cubicBezTo>
                  <a:cubicBezTo>
                    <a:pt x="19" y="59"/>
                    <a:pt x="20" y="61"/>
                    <a:pt x="21" y="62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2"/>
                    <a:pt x="62" y="82"/>
                    <a:pt x="62" y="83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4" y="81"/>
                    <a:pt x="63" y="81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4" y="81"/>
                    <a:pt x="63" y="80"/>
                  </a:cubicBezTo>
                  <a:cubicBezTo>
                    <a:pt x="58" y="79"/>
                    <a:pt x="49" y="76"/>
                    <a:pt x="42" y="73"/>
                  </a:cubicBezTo>
                  <a:cubicBezTo>
                    <a:pt x="38" y="72"/>
                    <a:pt x="34" y="71"/>
                    <a:pt x="31" y="70"/>
                  </a:cubicBezTo>
                  <a:cubicBezTo>
                    <a:pt x="30" y="69"/>
                    <a:pt x="29" y="69"/>
                    <a:pt x="28" y="69"/>
                  </a:cubicBezTo>
                  <a:cubicBezTo>
                    <a:pt x="27" y="69"/>
                    <a:pt x="27" y="69"/>
                    <a:pt x="27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5" y="68"/>
                  </a:cubicBezTo>
                  <a:cubicBezTo>
                    <a:pt x="25" y="68"/>
                    <a:pt x="24" y="68"/>
                    <a:pt x="24" y="68"/>
                  </a:cubicBezTo>
                  <a:cubicBezTo>
                    <a:pt x="24" y="68"/>
                    <a:pt x="23" y="69"/>
                    <a:pt x="23" y="69"/>
                  </a:cubicBezTo>
                  <a:cubicBezTo>
                    <a:pt x="22" y="69"/>
                    <a:pt x="22" y="69"/>
                    <a:pt x="21" y="70"/>
                  </a:cubicBezTo>
                  <a:cubicBezTo>
                    <a:pt x="21" y="71"/>
                    <a:pt x="21" y="72"/>
                    <a:pt x="21" y="72"/>
                  </a:cubicBezTo>
                  <a:cubicBezTo>
                    <a:pt x="21" y="74"/>
                    <a:pt x="21" y="74"/>
                    <a:pt x="22" y="74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3" y="76"/>
                    <a:pt x="24" y="77"/>
                    <a:pt x="26" y="78"/>
                  </a:cubicBezTo>
                  <a:cubicBezTo>
                    <a:pt x="30" y="80"/>
                    <a:pt x="38" y="85"/>
                    <a:pt x="45" y="89"/>
                  </a:cubicBezTo>
                  <a:cubicBezTo>
                    <a:pt x="48" y="91"/>
                    <a:pt x="52" y="93"/>
                    <a:pt x="54" y="95"/>
                  </a:cubicBezTo>
                  <a:cubicBezTo>
                    <a:pt x="55" y="96"/>
                    <a:pt x="56" y="96"/>
                    <a:pt x="57" y="97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6"/>
                    <a:pt x="56" y="96"/>
                    <a:pt x="57" y="96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6"/>
                    <a:pt x="58" y="98"/>
                    <a:pt x="60" y="98"/>
                  </a:cubicBezTo>
                  <a:cubicBezTo>
                    <a:pt x="62" y="98"/>
                    <a:pt x="64" y="96"/>
                    <a:pt x="64" y="9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87"/>
            <p:cNvSpPr/>
            <p:nvPr/>
          </p:nvSpPr>
          <p:spPr bwMode="auto">
            <a:xfrm>
              <a:off x="5815149" y="2363898"/>
              <a:ext cx="136525" cy="228600"/>
            </a:xfrm>
            <a:custGeom>
              <a:avLst/>
              <a:gdLst>
                <a:gd name="T0" fmla="*/ 10 w 87"/>
                <a:gd name="T1" fmla="*/ 112 h 145"/>
                <a:gd name="T2" fmla="*/ 7 w 87"/>
                <a:gd name="T3" fmla="*/ 111 h 145"/>
                <a:gd name="T4" fmla="*/ 8 w 87"/>
                <a:gd name="T5" fmla="*/ 111 h 145"/>
                <a:gd name="T6" fmla="*/ 4 w 87"/>
                <a:gd name="T7" fmla="*/ 113 h 145"/>
                <a:gd name="T8" fmla="*/ 9 w 87"/>
                <a:gd name="T9" fmla="*/ 93 h 145"/>
                <a:gd name="T10" fmla="*/ 6 w 87"/>
                <a:gd name="T11" fmla="*/ 95 h 145"/>
                <a:gd name="T12" fmla="*/ 6 w 87"/>
                <a:gd name="T13" fmla="*/ 95 h 145"/>
                <a:gd name="T14" fmla="*/ 5 w 87"/>
                <a:gd name="T15" fmla="*/ 99 h 145"/>
                <a:gd name="T16" fmla="*/ 11 w 87"/>
                <a:gd name="T17" fmla="*/ 78 h 145"/>
                <a:gd name="T18" fmla="*/ 12 w 87"/>
                <a:gd name="T19" fmla="*/ 78 h 145"/>
                <a:gd name="T20" fmla="*/ 12 w 87"/>
                <a:gd name="T21" fmla="*/ 79 h 145"/>
                <a:gd name="T22" fmla="*/ 48 w 87"/>
                <a:gd name="T23" fmla="*/ 93 h 145"/>
                <a:gd name="T24" fmla="*/ 13 w 87"/>
                <a:gd name="T25" fmla="*/ 66 h 145"/>
                <a:gd name="T26" fmla="*/ 9 w 87"/>
                <a:gd name="T27" fmla="*/ 65 h 145"/>
                <a:gd name="T28" fmla="*/ 9 w 87"/>
                <a:gd name="T29" fmla="*/ 66 h 145"/>
                <a:gd name="T30" fmla="*/ 29 w 87"/>
                <a:gd name="T31" fmla="*/ 73 h 145"/>
                <a:gd name="T32" fmla="*/ 48 w 87"/>
                <a:gd name="T33" fmla="*/ 71 h 145"/>
                <a:gd name="T34" fmla="*/ 47 w 87"/>
                <a:gd name="T35" fmla="*/ 65 h 145"/>
                <a:gd name="T36" fmla="*/ 9 w 87"/>
                <a:gd name="T37" fmla="*/ 31 h 145"/>
                <a:gd name="T38" fmla="*/ 7 w 87"/>
                <a:gd name="T39" fmla="*/ 34 h 145"/>
                <a:gd name="T40" fmla="*/ 7 w 87"/>
                <a:gd name="T41" fmla="*/ 35 h 145"/>
                <a:gd name="T42" fmla="*/ 34 w 87"/>
                <a:gd name="T43" fmla="*/ 46 h 145"/>
                <a:gd name="T44" fmla="*/ 50 w 87"/>
                <a:gd name="T45" fmla="*/ 41 h 145"/>
                <a:gd name="T46" fmla="*/ 8 w 87"/>
                <a:gd name="T47" fmla="*/ 15 h 145"/>
                <a:gd name="T48" fmla="*/ 5 w 87"/>
                <a:gd name="T49" fmla="*/ 18 h 145"/>
                <a:gd name="T50" fmla="*/ 5 w 87"/>
                <a:gd name="T51" fmla="*/ 18 h 145"/>
                <a:gd name="T52" fmla="*/ 9 w 87"/>
                <a:gd name="T53" fmla="*/ 4 h 145"/>
                <a:gd name="T54" fmla="*/ 10 w 87"/>
                <a:gd name="T55" fmla="*/ 8 h 145"/>
                <a:gd name="T56" fmla="*/ 10 w 87"/>
                <a:gd name="T57" fmla="*/ 8 h 145"/>
                <a:gd name="T58" fmla="*/ 9 w 87"/>
                <a:gd name="T59" fmla="*/ 8 h 145"/>
                <a:gd name="T60" fmla="*/ 65 w 87"/>
                <a:gd name="T61" fmla="*/ 31 h 145"/>
                <a:gd name="T62" fmla="*/ 67 w 87"/>
                <a:gd name="T63" fmla="*/ 22 h 145"/>
                <a:gd name="T64" fmla="*/ 48 w 87"/>
                <a:gd name="T65" fmla="*/ 11 h 145"/>
                <a:gd name="T66" fmla="*/ 63 w 87"/>
                <a:gd name="T67" fmla="*/ 25 h 145"/>
                <a:gd name="T68" fmla="*/ 67 w 87"/>
                <a:gd name="T69" fmla="*/ 27 h 145"/>
                <a:gd name="T70" fmla="*/ 67 w 87"/>
                <a:gd name="T71" fmla="*/ 26 h 145"/>
                <a:gd name="T72" fmla="*/ 34 w 87"/>
                <a:gd name="T73" fmla="*/ 9 h 145"/>
                <a:gd name="T74" fmla="*/ 6 w 87"/>
                <a:gd name="T75" fmla="*/ 2 h 145"/>
                <a:gd name="T76" fmla="*/ 3 w 87"/>
                <a:gd name="T77" fmla="*/ 21 h 145"/>
                <a:gd name="T78" fmla="*/ 49 w 87"/>
                <a:gd name="T79" fmla="*/ 50 h 145"/>
                <a:gd name="T80" fmla="*/ 48 w 87"/>
                <a:gd name="T81" fmla="*/ 49 h 145"/>
                <a:gd name="T82" fmla="*/ 48 w 87"/>
                <a:gd name="T83" fmla="*/ 48 h 145"/>
                <a:gd name="T84" fmla="*/ 9 w 87"/>
                <a:gd name="T85" fmla="*/ 30 h 145"/>
                <a:gd name="T86" fmla="*/ 46 w 87"/>
                <a:gd name="T87" fmla="*/ 58 h 145"/>
                <a:gd name="T88" fmla="*/ 47 w 87"/>
                <a:gd name="T89" fmla="*/ 57 h 145"/>
                <a:gd name="T90" fmla="*/ 49 w 87"/>
                <a:gd name="T91" fmla="*/ 60 h 145"/>
                <a:gd name="T92" fmla="*/ 49 w 87"/>
                <a:gd name="T93" fmla="*/ 58 h 145"/>
                <a:gd name="T94" fmla="*/ 44 w 87"/>
                <a:gd name="T95" fmla="*/ 72 h 145"/>
                <a:gd name="T96" fmla="*/ 43 w 87"/>
                <a:gd name="T97" fmla="*/ 68 h 145"/>
                <a:gd name="T98" fmla="*/ 44 w 87"/>
                <a:gd name="T99" fmla="*/ 68 h 145"/>
                <a:gd name="T100" fmla="*/ 24 w 87"/>
                <a:gd name="T101" fmla="*/ 63 h 145"/>
                <a:gd name="T102" fmla="*/ 7 w 87"/>
                <a:gd name="T103" fmla="*/ 68 h 145"/>
                <a:gd name="T104" fmla="*/ 7 w 87"/>
                <a:gd name="T105" fmla="*/ 85 h 145"/>
                <a:gd name="T106" fmla="*/ 2 w 87"/>
                <a:gd name="T107" fmla="*/ 97 h 145"/>
                <a:gd name="T108" fmla="*/ 1 w 87"/>
                <a:gd name="T109" fmla="*/ 111 h 145"/>
                <a:gd name="T110" fmla="*/ 43 w 87"/>
                <a:gd name="T111" fmla="*/ 142 h 145"/>
                <a:gd name="T112" fmla="*/ 47 w 87"/>
                <a:gd name="T113" fmla="*/ 140 h 145"/>
                <a:gd name="T114" fmla="*/ 47 w 87"/>
                <a:gd name="T115" fmla="*/ 140 h 145"/>
                <a:gd name="T116" fmla="*/ 50 w 87"/>
                <a:gd name="T117" fmla="*/ 14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7" h="145">
                  <a:moveTo>
                    <a:pt x="50" y="142"/>
                  </a:moveTo>
                  <a:cubicBezTo>
                    <a:pt x="51" y="141"/>
                    <a:pt x="51" y="140"/>
                    <a:pt x="51" y="140"/>
                  </a:cubicBezTo>
                  <a:cubicBezTo>
                    <a:pt x="51" y="138"/>
                    <a:pt x="51" y="138"/>
                    <a:pt x="50" y="138"/>
                  </a:cubicBezTo>
                  <a:cubicBezTo>
                    <a:pt x="50" y="137"/>
                    <a:pt x="50" y="137"/>
                    <a:pt x="49" y="137"/>
                  </a:cubicBezTo>
                  <a:cubicBezTo>
                    <a:pt x="49" y="136"/>
                    <a:pt x="48" y="136"/>
                    <a:pt x="48" y="135"/>
                  </a:cubicBezTo>
                  <a:cubicBezTo>
                    <a:pt x="46" y="134"/>
                    <a:pt x="42" y="132"/>
                    <a:pt x="38" y="129"/>
                  </a:cubicBezTo>
                  <a:cubicBezTo>
                    <a:pt x="32" y="126"/>
                    <a:pt x="24" y="121"/>
                    <a:pt x="18" y="117"/>
                  </a:cubicBezTo>
                  <a:cubicBezTo>
                    <a:pt x="14" y="115"/>
                    <a:pt x="12" y="113"/>
                    <a:pt x="10" y="112"/>
                  </a:cubicBezTo>
                  <a:cubicBezTo>
                    <a:pt x="9" y="112"/>
                    <a:pt x="8" y="111"/>
                    <a:pt x="8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2"/>
                    <a:pt x="8" y="112"/>
                    <a:pt x="8" y="111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48" y="124"/>
                    <a:pt x="49" y="123"/>
                    <a:pt x="50" y="121"/>
                  </a:cubicBezTo>
                  <a:cubicBezTo>
                    <a:pt x="51" y="120"/>
                    <a:pt x="50" y="118"/>
                    <a:pt x="48" y="117"/>
                  </a:cubicBezTo>
                  <a:cubicBezTo>
                    <a:pt x="48" y="117"/>
                    <a:pt x="46" y="115"/>
                    <a:pt x="42" y="113"/>
                  </a:cubicBezTo>
                  <a:cubicBezTo>
                    <a:pt x="36" y="110"/>
                    <a:pt x="28" y="104"/>
                    <a:pt x="21" y="100"/>
                  </a:cubicBezTo>
                  <a:cubicBezTo>
                    <a:pt x="17" y="98"/>
                    <a:pt x="14" y="96"/>
                    <a:pt x="12" y="94"/>
                  </a:cubicBezTo>
                  <a:cubicBezTo>
                    <a:pt x="11" y="94"/>
                    <a:pt x="10" y="93"/>
                    <a:pt x="9" y="93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0" y="94"/>
                    <a:pt x="10" y="94"/>
                    <a:pt x="9" y="93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0" y="96"/>
                    <a:pt x="10" y="95"/>
                    <a:pt x="10" y="95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49" y="110"/>
                    <a:pt x="49" y="110"/>
                    <a:pt x="49" y="110"/>
                  </a:cubicBezTo>
                  <a:cubicBezTo>
                    <a:pt x="51" y="111"/>
                    <a:pt x="53" y="110"/>
                    <a:pt x="54" y="108"/>
                  </a:cubicBezTo>
                  <a:cubicBezTo>
                    <a:pt x="54" y="106"/>
                    <a:pt x="54" y="104"/>
                    <a:pt x="52" y="103"/>
                  </a:cubicBezTo>
                  <a:cubicBezTo>
                    <a:pt x="52" y="103"/>
                    <a:pt x="49" y="101"/>
                    <a:pt x="46" y="99"/>
                  </a:cubicBezTo>
                  <a:cubicBezTo>
                    <a:pt x="40" y="96"/>
                    <a:pt x="31" y="90"/>
                    <a:pt x="24" y="86"/>
                  </a:cubicBezTo>
                  <a:cubicBezTo>
                    <a:pt x="20" y="83"/>
                    <a:pt x="17" y="81"/>
                    <a:pt x="14" y="80"/>
                  </a:cubicBezTo>
                  <a:cubicBezTo>
                    <a:pt x="13" y="79"/>
                    <a:pt x="12" y="78"/>
                    <a:pt x="12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2" y="80"/>
                    <a:pt x="12" y="79"/>
                    <a:pt x="12" y="79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48" y="93"/>
                    <a:pt x="48" y="93"/>
                    <a:pt x="48" y="93"/>
                  </a:cubicBezTo>
                  <a:cubicBezTo>
                    <a:pt x="50" y="93"/>
                    <a:pt x="52" y="92"/>
                    <a:pt x="53" y="90"/>
                  </a:cubicBezTo>
                  <a:cubicBezTo>
                    <a:pt x="53" y="89"/>
                    <a:pt x="53" y="87"/>
                    <a:pt x="51" y="86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2" y="68"/>
                    <a:pt x="12" y="67"/>
                    <a:pt x="13" y="66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8"/>
                    <a:pt x="10" y="68"/>
                    <a:pt x="11" y="68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10" y="68"/>
                    <a:pt x="11" y="69"/>
                  </a:cubicBezTo>
                  <a:cubicBezTo>
                    <a:pt x="15" y="69"/>
                    <a:pt x="22" y="71"/>
                    <a:pt x="29" y="73"/>
                  </a:cubicBezTo>
                  <a:cubicBezTo>
                    <a:pt x="32" y="74"/>
                    <a:pt x="35" y="74"/>
                    <a:pt x="38" y="75"/>
                  </a:cubicBezTo>
                  <a:cubicBezTo>
                    <a:pt x="39" y="75"/>
                    <a:pt x="40" y="76"/>
                    <a:pt x="41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3" y="76"/>
                    <a:pt x="43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6" y="75"/>
                    <a:pt x="47" y="75"/>
                    <a:pt x="47" y="74"/>
                  </a:cubicBezTo>
                  <a:cubicBezTo>
                    <a:pt x="48" y="73"/>
                    <a:pt x="48" y="72"/>
                    <a:pt x="48" y="71"/>
                  </a:cubicBezTo>
                  <a:cubicBezTo>
                    <a:pt x="47" y="70"/>
                    <a:pt x="47" y="69"/>
                    <a:pt x="46" y="68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16" y="56"/>
                    <a:pt x="27" y="59"/>
                  </a:cubicBezTo>
                  <a:cubicBezTo>
                    <a:pt x="32" y="60"/>
                    <a:pt x="37" y="62"/>
                    <a:pt x="41" y="63"/>
                  </a:cubicBezTo>
                  <a:cubicBezTo>
                    <a:pt x="43" y="63"/>
                    <a:pt x="45" y="64"/>
                    <a:pt x="46" y="64"/>
                  </a:cubicBezTo>
                  <a:cubicBezTo>
                    <a:pt x="47" y="64"/>
                    <a:pt x="47" y="64"/>
                    <a:pt x="47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9" y="65"/>
                  </a:cubicBezTo>
                  <a:cubicBezTo>
                    <a:pt x="49" y="65"/>
                    <a:pt x="50" y="65"/>
                    <a:pt x="50" y="65"/>
                  </a:cubicBezTo>
                  <a:cubicBezTo>
                    <a:pt x="50" y="65"/>
                    <a:pt x="50" y="65"/>
                    <a:pt x="51" y="64"/>
                  </a:cubicBezTo>
                  <a:cubicBezTo>
                    <a:pt x="51" y="64"/>
                    <a:pt x="52" y="64"/>
                    <a:pt x="52" y="63"/>
                  </a:cubicBezTo>
                  <a:cubicBezTo>
                    <a:pt x="53" y="62"/>
                    <a:pt x="53" y="61"/>
                    <a:pt x="53" y="60"/>
                  </a:cubicBezTo>
                  <a:cubicBezTo>
                    <a:pt x="53" y="59"/>
                    <a:pt x="52" y="58"/>
                    <a:pt x="51" y="57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10" y="37"/>
                    <a:pt x="10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8" y="38"/>
                    <a:pt x="8" y="38"/>
                    <a:pt x="9" y="38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8"/>
                    <a:pt x="8" y="38"/>
                    <a:pt x="9" y="39"/>
                  </a:cubicBezTo>
                  <a:cubicBezTo>
                    <a:pt x="15" y="40"/>
                    <a:pt x="25" y="43"/>
                    <a:pt x="34" y="46"/>
                  </a:cubicBezTo>
                  <a:cubicBezTo>
                    <a:pt x="38" y="47"/>
                    <a:pt x="42" y="48"/>
                    <a:pt x="45" y="49"/>
                  </a:cubicBezTo>
                  <a:cubicBezTo>
                    <a:pt x="48" y="50"/>
                    <a:pt x="50" y="51"/>
                    <a:pt x="50" y="51"/>
                  </a:cubicBezTo>
                  <a:cubicBezTo>
                    <a:pt x="51" y="51"/>
                    <a:pt x="53" y="51"/>
                    <a:pt x="54" y="50"/>
                  </a:cubicBezTo>
                  <a:cubicBezTo>
                    <a:pt x="55" y="49"/>
                    <a:pt x="56" y="48"/>
                    <a:pt x="56" y="47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4"/>
                    <a:pt x="54" y="44"/>
                    <a:pt x="54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3"/>
                    <a:pt x="52" y="42"/>
                    <a:pt x="50" y="41"/>
                  </a:cubicBezTo>
                  <a:cubicBezTo>
                    <a:pt x="44" y="37"/>
                    <a:pt x="34" y="31"/>
                    <a:pt x="24" y="25"/>
                  </a:cubicBezTo>
                  <a:cubicBezTo>
                    <a:pt x="20" y="22"/>
                    <a:pt x="15" y="20"/>
                    <a:pt x="12" y="18"/>
                  </a:cubicBezTo>
                  <a:cubicBezTo>
                    <a:pt x="11" y="17"/>
                    <a:pt x="10" y="16"/>
                    <a:pt x="9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9" y="16"/>
                    <a:pt x="9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0"/>
                    <a:pt x="9" y="18"/>
                    <a:pt x="9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38"/>
                    <a:pt x="59" y="37"/>
                    <a:pt x="60" y="35"/>
                  </a:cubicBezTo>
                  <a:cubicBezTo>
                    <a:pt x="61" y="34"/>
                    <a:pt x="60" y="31"/>
                    <a:pt x="59" y="3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10" y="8"/>
                    <a:pt x="10" y="9"/>
                  </a:cubicBezTo>
                  <a:cubicBezTo>
                    <a:pt x="12" y="9"/>
                    <a:pt x="17" y="11"/>
                    <a:pt x="22" y="13"/>
                  </a:cubicBezTo>
                  <a:cubicBezTo>
                    <a:pt x="30" y="17"/>
                    <a:pt x="41" y="21"/>
                    <a:pt x="49" y="24"/>
                  </a:cubicBezTo>
                  <a:cubicBezTo>
                    <a:pt x="53" y="26"/>
                    <a:pt x="57" y="28"/>
                    <a:pt x="60" y="29"/>
                  </a:cubicBezTo>
                  <a:cubicBezTo>
                    <a:pt x="61" y="29"/>
                    <a:pt x="63" y="30"/>
                    <a:pt x="64" y="30"/>
                  </a:cubicBezTo>
                  <a:cubicBezTo>
                    <a:pt x="64" y="30"/>
                    <a:pt x="65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7" y="31"/>
                  </a:cubicBezTo>
                  <a:cubicBezTo>
                    <a:pt x="67" y="31"/>
                    <a:pt x="67" y="31"/>
                    <a:pt x="68" y="31"/>
                  </a:cubicBezTo>
                  <a:cubicBezTo>
                    <a:pt x="68" y="31"/>
                    <a:pt x="68" y="31"/>
                    <a:pt x="69" y="30"/>
                  </a:cubicBezTo>
                  <a:cubicBezTo>
                    <a:pt x="69" y="30"/>
                    <a:pt x="70" y="30"/>
                    <a:pt x="70" y="29"/>
                  </a:cubicBezTo>
                  <a:cubicBezTo>
                    <a:pt x="71" y="28"/>
                    <a:pt x="71" y="27"/>
                    <a:pt x="71" y="26"/>
                  </a:cubicBezTo>
                  <a:cubicBezTo>
                    <a:pt x="70" y="25"/>
                    <a:pt x="70" y="24"/>
                    <a:pt x="69" y="23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4" y="25"/>
                    <a:pt x="86" y="24"/>
                    <a:pt x="86" y="22"/>
                  </a:cubicBezTo>
                  <a:cubicBezTo>
                    <a:pt x="87" y="21"/>
                    <a:pt x="86" y="19"/>
                    <a:pt x="85" y="17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9" y="1"/>
                    <a:pt x="56" y="2"/>
                    <a:pt x="55" y="4"/>
                  </a:cubicBezTo>
                  <a:cubicBezTo>
                    <a:pt x="54" y="6"/>
                    <a:pt x="55" y="8"/>
                    <a:pt x="57" y="9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6" y="10"/>
                    <a:pt x="44" y="12"/>
                    <a:pt x="44" y="13"/>
                  </a:cubicBezTo>
                  <a:cubicBezTo>
                    <a:pt x="43" y="15"/>
                    <a:pt x="44" y="17"/>
                    <a:pt x="45" y="18"/>
                  </a:cubicBezTo>
                  <a:cubicBezTo>
                    <a:pt x="65" y="30"/>
                    <a:pt x="65" y="30"/>
                    <a:pt x="65" y="30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4"/>
                    <a:pt x="64" y="24"/>
                    <a:pt x="63" y="25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5" y="23"/>
                    <a:pt x="65" y="23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67" y="23"/>
                    <a:pt x="66" y="22"/>
                    <a:pt x="64" y="22"/>
                  </a:cubicBezTo>
                  <a:cubicBezTo>
                    <a:pt x="58" y="19"/>
                    <a:pt x="45" y="14"/>
                    <a:pt x="34" y="9"/>
                  </a:cubicBezTo>
                  <a:cubicBezTo>
                    <a:pt x="28" y="7"/>
                    <a:pt x="23" y="5"/>
                    <a:pt x="19" y="3"/>
                  </a:cubicBezTo>
                  <a:cubicBezTo>
                    <a:pt x="17" y="2"/>
                    <a:pt x="15" y="2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6" y="2"/>
                    <a:pt x="6" y="2"/>
                  </a:cubicBezTo>
                  <a:cubicBezTo>
                    <a:pt x="5" y="4"/>
                    <a:pt x="5" y="7"/>
                    <a:pt x="7" y="8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3"/>
                    <a:pt x="3" y="14"/>
                    <a:pt x="2" y="15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5" y="23"/>
                    <a:pt x="7" y="24"/>
                  </a:cubicBezTo>
                  <a:cubicBezTo>
                    <a:pt x="12" y="27"/>
                    <a:pt x="23" y="34"/>
                    <a:pt x="32" y="39"/>
                  </a:cubicBezTo>
                  <a:cubicBezTo>
                    <a:pt x="37" y="42"/>
                    <a:pt x="41" y="45"/>
                    <a:pt x="44" y="47"/>
                  </a:cubicBezTo>
                  <a:cubicBezTo>
                    <a:pt x="46" y="48"/>
                    <a:pt x="47" y="49"/>
                    <a:pt x="48" y="49"/>
                  </a:cubicBezTo>
                  <a:cubicBezTo>
                    <a:pt x="48" y="49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8"/>
                    <a:pt x="48" y="48"/>
                    <a:pt x="48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3"/>
                    <a:pt x="42" y="40"/>
                    <a:pt x="32" y="37"/>
                  </a:cubicBezTo>
                  <a:cubicBezTo>
                    <a:pt x="26" y="35"/>
                    <a:pt x="21" y="33"/>
                    <a:pt x="16" y="32"/>
                  </a:cubicBezTo>
                  <a:cubicBezTo>
                    <a:pt x="14" y="32"/>
                    <a:pt x="12" y="31"/>
                    <a:pt x="11" y="31"/>
                  </a:cubicBezTo>
                  <a:cubicBezTo>
                    <a:pt x="10" y="31"/>
                    <a:pt x="9" y="30"/>
                    <a:pt x="9" y="30"/>
                  </a:cubicBezTo>
                  <a:cubicBezTo>
                    <a:pt x="8" y="30"/>
                    <a:pt x="8" y="30"/>
                    <a:pt x="7" y="30"/>
                  </a:cubicBezTo>
                  <a:cubicBezTo>
                    <a:pt x="7" y="30"/>
                    <a:pt x="6" y="30"/>
                    <a:pt x="6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4" y="31"/>
                    <a:pt x="4" y="31"/>
                    <a:pt x="3" y="32"/>
                  </a:cubicBezTo>
                  <a:cubicBezTo>
                    <a:pt x="2" y="34"/>
                    <a:pt x="3" y="36"/>
                    <a:pt x="5" y="38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6" y="58"/>
                    <a:pt x="46" y="58"/>
                    <a:pt x="46" y="58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6" y="58"/>
                    <a:pt x="46" y="58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7"/>
                    <a:pt x="48" y="57"/>
                    <a:pt x="47" y="57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9" y="57"/>
                    <a:pt x="48" y="56"/>
                    <a:pt x="47" y="56"/>
                  </a:cubicBezTo>
                  <a:cubicBezTo>
                    <a:pt x="42" y="55"/>
                    <a:pt x="33" y="52"/>
                    <a:pt x="24" y="50"/>
                  </a:cubicBezTo>
                  <a:cubicBezTo>
                    <a:pt x="16" y="47"/>
                    <a:pt x="8" y="45"/>
                    <a:pt x="8" y="45"/>
                  </a:cubicBezTo>
                  <a:cubicBezTo>
                    <a:pt x="6" y="45"/>
                    <a:pt x="4" y="46"/>
                    <a:pt x="4" y="47"/>
                  </a:cubicBezTo>
                  <a:cubicBezTo>
                    <a:pt x="3" y="49"/>
                    <a:pt x="3" y="51"/>
                    <a:pt x="5" y="53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2" y="68"/>
                    <a:pt x="41" y="69"/>
                    <a:pt x="40" y="70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3" y="68"/>
                    <a:pt x="43" y="68"/>
                    <a:pt x="42" y="68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8"/>
                    <a:pt x="43" y="68"/>
                    <a:pt x="41" y="68"/>
                  </a:cubicBezTo>
                  <a:cubicBezTo>
                    <a:pt x="38" y="67"/>
                    <a:pt x="30" y="65"/>
                    <a:pt x="24" y="63"/>
                  </a:cubicBezTo>
                  <a:cubicBezTo>
                    <a:pt x="20" y="62"/>
                    <a:pt x="17" y="62"/>
                    <a:pt x="15" y="61"/>
                  </a:cubicBezTo>
                  <a:cubicBezTo>
                    <a:pt x="14" y="61"/>
                    <a:pt x="13" y="61"/>
                    <a:pt x="12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0" y="60"/>
                    <a:pt x="10" y="60"/>
                    <a:pt x="9" y="60"/>
                  </a:cubicBezTo>
                  <a:cubicBezTo>
                    <a:pt x="9" y="60"/>
                    <a:pt x="9" y="60"/>
                    <a:pt x="8" y="60"/>
                  </a:cubicBezTo>
                  <a:cubicBezTo>
                    <a:pt x="8" y="60"/>
                    <a:pt x="8" y="60"/>
                    <a:pt x="7" y="61"/>
                  </a:cubicBezTo>
                  <a:cubicBezTo>
                    <a:pt x="7" y="61"/>
                    <a:pt x="6" y="61"/>
                    <a:pt x="6" y="62"/>
                  </a:cubicBezTo>
                  <a:cubicBezTo>
                    <a:pt x="5" y="64"/>
                    <a:pt x="5" y="66"/>
                    <a:pt x="7" y="68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7"/>
                    <a:pt x="6" y="77"/>
                  </a:cubicBezTo>
                  <a:cubicBezTo>
                    <a:pt x="5" y="78"/>
                    <a:pt x="4" y="79"/>
                    <a:pt x="4" y="81"/>
                  </a:cubicBezTo>
                  <a:cubicBezTo>
                    <a:pt x="4" y="81"/>
                    <a:pt x="5" y="82"/>
                    <a:pt x="5" y="82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7" y="84"/>
                    <a:pt x="7" y="85"/>
                  </a:cubicBezTo>
                  <a:cubicBezTo>
                    <a:pt x="9" y="86"/>
                    <a:pt x="12" y="88"/>
                    <a:pt x="16" y="90"/>
                  </a:cubicBezTo>
                  <a:cubicBezTo>
                    <a:pt x="28" y="98"/>
                    <a:pt x="48" y="110"/>
                    <a:pt x="48" y="110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5" y="90"/>
                    <a:pt x="3" y="91"/>
                    <a:pt x="2" y="92"/>
                  </a:cubicBezTo>
                  <a:cubicBezTo>
                    <a:pt x="2" y="93"/>
                    <a:pt x="2" y="94"/>
                    <a:pt x="2" y="95"/>
                  </a:cubicBezTo>
                  <a:cubicBezTo>
                    <a:pt x="2" y="96"/>
                    <a:pt x="2" y="96"/>
                    <a:pt x="2" y="97"/>
                  </a:cubicBezTo>
                  <a:cubicBezTo>
                    <a:pt x="2" y="97"/>
                    <a:pt x="3" y="98"/>
                    <a:pt x="3" y="98"/>
                  </a:cubicBezTo>
                  <a:cubicBezTo>
                    <a:pt x="3" y="98"/>
                    <a:pt x="4" y="99"/>
                    <a:pt x="4" y="99"/>
                  </a:cubicBezTo>
                  <a:cubicBezTo>
                    <a:pt x="6" y="101"/>
                    <a:pt x="10" y="103"/>
                    <a:pt x="14" y="105"/>
                  </a:cubicBezTo>
                  <a:cubicBezTo>
                    <a:pt x="26" y="113"/>
                    <a:pt x="44" y="124"/>
                    <a:pt x="44" y="124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4" y="109"/>
                    <a:pt x="2" y="110"/>
                    <a:pt x="1" y="111"/>
                  </a:cubicBezTo>
                  <a:cubicBezTo>
                    <a:pt x="1" y="112"/>
                    <a:pt x="0" y="113"/>
                    <a:pt x="0" y="113"/>
                  </a:cubicBezTo>
                  <a:cubicBezTo>
                    <a:pt x="0" y="114"/>
                    <a:pt x="1" y="115"/>
                    <a:pt x="1" y="115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2" y="117"/>
                    <a:pt x="2" y="117"/>
                    <a:pt x="2" y="117"/>
                  </a:cubicBezTo>
                  <a:cubicBezTo>
                    <a:pt x="3" y="118"/>
                    <a:pt x="4" y="118"/>
                    <a:pt x="6" y="119"/>
                  </a:cubicBezTo>
                  <a:cubicBezTo>
                    <a:pt x="11" y="122"/>
                    <a:pt x="20" y="128"/>
                    <a:pt x="29" y="133"/>
                  </a:cubicBezTo>
                  <a:cubicBezTo>
                    <a:pt x="33" y="136"/>
                    <a:pt x="37" y="138"/>
                    <a:pt x="40" y="140"/>
                  </a:cubicBezTo>
                  <a:cubicBezTo>
                    <a:pt x="42" y="141"/>
                    <a:pt x="43" y="142"/>
                    <a:pt x="43" y="14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7" y="140"/>
                    <a:pt x="47" y="140"/>
                    <a:pt x="47" y="140"/>
                  </a:cubicBezTo>
                  <a:cubicBezTo>
                    <a:pt x="43" y="142"/>
                    <a:pt x="43" y="142"/>
                    <a:pt x="43" y="142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7" y="140"/>
                    <a:pt x="47" y="140"/>
                    <a:pt x="47" y="140"/>
                  </a:cubicBezTo>
                  <a:cubicBezTo>
                    <a:pt x="43" y="142"/>
                    <a:pt x="43" y="142"/>
                    <a:pt x="43" y="142"/>
                  </a:cubicBezTo>
                  <a:cubicBezTo>
                    <a:pt x="47" y="140"/>
                    <a:pt x="47" y="140"/>
                    <a:pt x="47" y="140"/>
                  </a:cubicBezTo>
                  <a:cubicBezTo>
                    <a:pt x="43" y="140"/>
                    <a:pt x="43" y="140"/>
                    <a:pt x="43" y="140"/>
                  </a:cubicBezTo>
                  <a:cubicBezTo>
                    <a:pt x="43" y="141"/>
                    <a:pt x="43" y="141"/>
                    <a:pt x="43" y="142"/>
                  </a:cubicBezTo>
                  <a:cubicBezTo>
                    <a:pt x="47" y="140"/>
                    <a:pt x="47" y="140"/>
                    <a:pt x="47" y="140"/>
                  </a:cubicBezTo>
                  <a:cubicBezTo>
                    <a:pt x="43" y="140"/>
                    <a:pt x="43" y="140"/>
                    <a:pt x="43" y="140"/>
                  </a:cubicBezTo>
                  <a:cubicBezTo>
                    <a:pt x="47" y="140"/>
                    <a:pt x="47" y="140"/>
                    <a:pt x="47" y="140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9"/>
                    <a:pt x="43" y="139"/>
                    <a:pt x="43" y="140"/>
                  </a:cubicBezTo>
                  <a:cubicBezTo>
                    <a:pt x="47" y="140"/>
                    <a:pt x="47" y="140"/>
                    <a:pt x="47" y="140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2" y="140"/>
                    <a:pt x="43" y="142"/>
                    <a:pt x="45" y="143"/>
                  </a:cubicBezTo>
                  <a:cubicBezTo>
                    <a:pt x="47" y="145"/>
                    <a:pt x="49" y="144"/>
                    <a:pt x="50" y="142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88"/>
            <p:cNvSpPr/>
            <p:nvPr/>
          </p:nvSpPr>
          <p:spPr bwMode="auto">
            <a:xfrm>
              <a:off x="5781812" y="2546461"/>
              <a:ext cx="149225" cy="95250"/>
            </a:xfrm>
            <a:custGeom>
              <a:avLst/>
              <a:gdLst>
                <a:gd name="T0" fmla="*/ 7 w 95"/>
                <a:gd name="T1" fmla="*/ 58 h 60"/>
                <a:gd name="T2" fmla="*/ 6 w 95"/>
                <a:gd name="T3" fmla="*/ 31 h 60"/>
                <a:gd name="T4" fmla="*/ 63 w 95"/>
                <a:gd name="T5" fmla="*/ 56 h 60"/>
                <a:gd name="T6" fmla="*/ 20 w 95"/>
                <a:gd name="T7" fmla="*/ 34 h 60"/>
                <a:gd name="T8" fmla="*/ 85 w 95"/>
                <a:gd name="T9" fmla="*/ 59 h 60"/>
                <a:gd name="T10" fmla="*/ 88 w 95"/>
                <a:gd name="T11" fmla="*/ 60 h 60"/>
                <a:gd name="T12" fmla="*/ 90 w 95"/>
                <a:gd name="T13" fmla="*/ 54 h 60"/>
                <a:gd name="T14" fmla="*/ 47 w 95"/>
                <a:gd name="T15" fmla="*/ 27 h 60"/>
                <a:gd name="T16" fmla="*/ 32 w 95"/>
                <a:gd name="T17" fmla="*/ 20 h 60"/>
                <a:gd name="T18" fmla="*/ 34 w 95"/>
                <a:gd name="T19" fmla="*/ 18 h 60"/>
                <a:gd name="T20" fmla="*/ 31 w 95"/>
                <a:gd name="T21" fmla="*/ 20 h 60"/>
                <a:gd name="T22" fmla="*/ 34 w 95"/>
                <a:gd name="T23" fmla="*/ 19 h 60"/>
                <a:gd name="T24" fmla="*/ 34 w 95"/>
                <a:gd name="T25" fmla="*/ 23 h 60"/>
                <a:gd name="T26" fmla="*/ 34 w 95"/>
                <a:gd name="T27" fmla="*/ 23 h 60"/>
                <a:gd name="T28" fmla="*/ 31 w 95"/>
                <a:gd name="T29" fmla="*/ 21 h 60"/>
                <a:gd name="T30" fmla="*/ 33 w 95"/>
                <a:gd name="T31" fmla="*/ 24 h 60"/>
                <a:gd name="T32" fmla="*/ 31 w 95"/>
                <a:gd name="T33" fmla="*/ 25 h 60"/>
                <a:gd name="T34" fmla="*/ 31 w 95"/>
                <a:gd name="T35" fmla="*/ 21 h 60"/>
                <a:gd name="T36" fmla="*/ 30 w 95"/>
                <a:gd name="T37" fmla="*/ 25 h 60"/>
                <a:gd name="T38" fmla="*/ 30 w 95"/>
                <a:gd name="T39" fmla="*/ 23 h 60"/>
                <a:gd name="T40" fmla="*/ 65 w 95"/>
                <a:gd name="T41" fmla="*/ 37 h 60"/>
                <a:gd name="T42" fmla="*/ 90 w 95"/>
                <a:gd name="T43" fmla="*/ 46 h 60"/>
                <a:gd name="T44" fmla="*/ 95 w 95"/>
                <a:gd name="T45" fmla="*/ 41 h 60"/>
                <a:gd name="T46" fmla="*/ 29 w 95"/>
                <a:gd name="T47" fmla="*/ 8 h 60"/>
                <a:gd name="T48" fmla="*/ 90 w 95"/>
                <a:gd name="T49" fmla="*/ 41 h 60"/>
                <a:gd name="T50" fmla="*/ 88 w 95"/>
                <a:gd name="T51" fmla="*/ 38 h 60"/>
                <a:gd name="T52" fmla="*/ 90 w 95"/>
                <a:gd name="T53" fmla="*/ 41 h 60"/>
                <a:gd name="T54" fmla="*/ 90 w 95"/>
                <a:gd name="T55" fmla="*/ 38 h 60"/>
                <a:gd name="T56" fmla="*/ 86 w 95"/>
                <a:gd name="T57" fmla="*/ 36 h 60"/>
                <a:gd name="T58" fmla="*/ 33 w 95"/>
                <a:gd name="T59" fmla="*/ 17 h 60"/>
                <a:gd name="T60" fmla="*/ 28 w 95"/>
                <a:gd name="T61" fmla="*/ 17 h 60"/>
                <a:gd name="T62" fmla="*/ 27 w 95"/>
                <a:gd name="T63" fmla="*/ 21 h 60"/>
                <a:gd name="T64" fmla="*/ 43 w 95"/>
                <a:gd name="T65" fmla="*/ 33 h 60"/>
                <a:gd name="T66" fmla="*/ 84 w 95"/>
                <a:gd name="T67" fmla="*/ 58 h 60"/>
                <a:gd name="T68" fmla="*/ 85 w 95"/>
                <a:gd name="T69" fmla="*/ 57 h 60"/>
                <a:gd name="T70" fmla="*/ 84 w 95"/>
                <a:gd name="T71" fmla="*/ 58 h 60"/>
                <a:gd name="T72" fmla="*/ 83 w 95"/>
                <a:gd name="T73" fmla="*/ 56 h 60"/>
                <a:gd name="T74" fmla="*/ 87 w 95"/>
                <a:gd name="T75" fmla="*/ 56 h 60"/>
                <a:gd name="T76" fmla="*/ 84 w 95"/>
                <a:gd name="T77" fmla="*/ 54 h 60"/>
                <a:gd name="T78" fmla="*/ 86 w 95"/>
                <a:gd name="T79" fmla="*/ 52 h 60"/>
                <a:gd name="T80" fmla="*/ 87 w 95"/>
                <a:gd name="T81" fmla="*/ 56 h 60"/>
                <a:gd name="T82" fmla="*/ 87 w 95"/>
                <a:gd name="T83" fmla="*/ 52 h 60"/>
                <a:gd name="T84" fmla="*/ 87 w 95"/>
                <a:gd name="T85" fmla="*/ 55 h 60"/>
                <a:gd name="T86" fmla="*/ 88 w 95"/>
                <a:gd name="T87" fmla="*/ 52 h 60"/>
                <a:gd name="T88" fmla="*/ 73 w 95"/>
                <a:gd name="T89" fmla="*/ 46 h 60"/>
                <a:gd name="T90" fmla="*/ 18 w 95"/>
                <a:gd name="T91" fmla="*/ 28 h 60"/>
                <a:gd name="T92" fmla="*/ 1 w 95"/>
                <a:gd name="T93" fmla="*/ 33 h 60"/>
                <a:gd name="T94" fmla="*/ 3 w 95"/>
                <a:gd name="T95" fmla="*/ 52 h 60"/>
                <a:gd name="T96" fmla="*/ 11 w 95"/>
                <a:gd name="T97" fmla="*/ 5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5" h="60">
                  <a:moveTo>
                    <a:pt x="11" y="51"/>
                  </a:moveTo>
                  <a:cubicBezTo>
                    <a:pt x="9" y="50"/>
                    <a:pt x="9" y="50"/>
                    <a:pt x="9" y="50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6" y="57"/>
                    <a:pt x="37" y="56"/>
                    <a:pt x="38" y="54"/>
                  </a:cubicBezTo>
                  <a:cubicBezTo>
                    <a:pt x="38" y="52"/>
                    <a:pt x="37" y="50"/>
                    <a:pt x="36" y="5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60" y="59"/>
                    <a:pt x="63" y="58"/>
                    <a:pt x="63" y="56"/>
                  </a:cubicBezTo>
                  <a:cubicBezTo>
                    <a:pt x="64" y="54"/>
                    <a:pt x="64" y="52"/>
                    <a:pt x="62" y="51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36" y="40"/>
                    <a:pt x="52" y="47"/>
                  </a:cubicBezTo>
                  <a:cubicBezTo>
                    <a:pt x="60" y="50"/>
                    <a:pt x="68" y="53"/>
                    <a:pt x="75" y="56"/>
                  </a:cubicBezTo>
                  <a:cubicBezTo>
                    <a:pt x="78" y="57"/>
                    <a:pt x="80" y="58"/>
                    <a:pt x="82" y="59"/>
                  </a:cubicBezTo>
                  <a:cubicBezTo>
                    <a:pt x="83" y="59"/>
                    <a:pt x="84" y="59"/>
                    <a:pt x="85" y="59"/>
                  </a:cubicBezTo>
                  <a:cubicBezTo>
                    <a:pt x="86" y="60"/>
                    <a:pt x="86" y="60"/>
                    <a:pt x="86" y="60"/>
                  </a:cubicBezTo>
                  <a:cubicBezTo>
                    <a:pt x="86" y="60"/>
                    <a:pt x="86" y="60"/>
                    <a:pt x="86" y="60"/>
                  </a:cubicBezTo>
                  <a:cubicBezTo>
                    <a:pt x="86" y="60"/>
                    <a:pt x="86" y="60"/>
                    <a:pt x="87" y="60"/>
                  </a:cubicBezTo>
                  <a:cubicBezTo>
                    <a:pt x="87" y="60"/>
                    <a:pt x="88" y="60"/>
                    <a:pt x="88" y="60"/>
                  </a:cubicBezTo>
                  <a:cubicBezTo>
                    <a:pt x="89" y="60"/>
                    <a:pt x="89" y="59"/>
                    <a:pt x="90" y="58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1" y="57"/>
                    <a:pt x="91" y="56"/>
                    <a:pt x="91" y="56"/>
                  </a:cubicBezTo>
                  <a:cubicBezTo>
                    <a:pt x="91" y="54"/>
                    <a:pt x="91" y="54"/>
                    <a:pt x="90" y="54"/>
                  </a:cubicBezTo>
                  <a:cubicBezTo>
                    <a:pt x="90" y="53"/>
                    <a:pt x="90" y="53"/>
                    <a:pt x="89" y="52"/>
                  </a:cubicBezTo>
                  <a:cubicBezTo>
                    <a:pt x="89" y="52"/>
                    <a:pt x="88" y="51"/>
                    <a:pt x="88" y="51"/>
                  </a:cubicBezTo>
                  <a:cubicBezTo>
                    <a:pt x="85" y="49"/>
                    <a:pt x="80" y="46"/>
                    <a:pt x="75" y="43"/>
                  </a:cubicBezTo>
                  <a:cubicBezTo>
                    <a:pt x="66" y="38"/>
                    <a:pt x="56" y="32"/>
                    <a:pt x="47" y="27"/>
                  </a:cubicBezTo>
                  <a:cubicBezTo>
                    <a:pt x="43" y="24"/>
                    <a:pt x="40" y="22"/>
                    <a:pt x="37" y="20"/>
                  </a:cubicBezTo>
                  <a:cubicBezTo>
                    <a:pt x="36" y="19"/>
                    <a:pt x="35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4" y="19"/>
                    <a:pt x="34" y="19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2"/>
                    <a:pt x="35" y="21"/>
                    <a:pt x="35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4" y="23"/>
                    <a:pt x="34" y="23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4"/>
                    <a:pt x="32" y="24"/>
                    <a:pt x="33" y="24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5"/>
                    <a:pt x="32" y="25"/>
                    <a:pt x="34" y="26"/>
                  </a:cubicBezTo>
                  <a:cubicBezTo>
                    <a:pt x="40" y="28"/>
                    <a:pt x="53" y="33"/>
                    <a:pt x="65" y="37"/>
                  </a:cubicBezTo>
                  <a:cubicBezTo>
                    <a:pt x="71" y="40"/>
                    <a:pt x="76" y="42"/>
                    <a:pt x="81" y="43"/>
                  </a:cubicBezTo>
                  <a:cubicBezTo>
                    <a:pt x="83" y="44"/>
                    <a:pt x="85" y="44"/>
                    <a:pt x="86" y="45"/>
                  </a:cubicBezTo>
                  <a:cubicBezTo>
                    <a:pt x="87" y="45"/>
                    <a:pt x="88" y="45"/>
                    <a:pt x="88" y="45"/>
                  </a:cubicBezTo>
                  <a:cubicBezTo>
                    <a:pt x="89" y="46"/>
                    <a:pt x="89" y="46"/>
                    <a:pt x="90" y="46"/>
                  </a:cubicBezTo>
                  <a:cubicBezTo>
                    <a:pt x="91" y="46"/>
                    <a:pt x="91" y="46"/>
                    <a:pt x="92" y="46"/>
                  </a:cubicBezTo>
                  <a:cubicBezTo>
                    <a:pt x="92" y="45"/>
                    <a:pt x="92" y="45"/>
                    <a:pt x="93" y="45"/>
                  </a:cubicBezTo>
                  <a:cubicBezTo>
                    <a:pt x="93" y="45"/>
                    <a:pt x="94" y="44"/>
                    <a:pt x="94" y="44"/>
                  </a:cubicBezTo>
                  <a:cubicBezTo>
                    <a:pt x="95" y="43"/>
                    <a:pt x="95" y="42"/>
                    <a:pt x="95" y="41"/>
                  </a:cubicBezTo>
                  <a:cubicBezTo>
                    <a:pt x="94" y="40"/>
                    <a:pt x="94" y="39"/>
                    <a:pt x="93" y="38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1" y="0"/>
                    <a:pt x="29" y="0"/>
                    <a:pt x="27" y="2"/>
                  </a:cubicBezTo>
                  <a:cubicBezTo>
                    <a:pt x="26" y="4"/>
                    <a:pt x="27" y="6"/>
                    <a:pt x="29" y="8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8" y="38"/>
                    <a:pt x="88" y="39"/>
                    <a:pt x="87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8"/>
                    <a:pt x="90" y="37"/>
                    <a:pt x="88" y="38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9" y="37"/>
                    <a:pt x="88" y="37"/>
                    <a:pt x="86" y="36"/>
                  </a:cubicBezTo>
                  <a:cubicBezTo>
                    <a:pt x="79" y="34"/>
                    <a:pt x="66" y="29"/>
                    <a:pt x="54" y="25"/>
                  </a:cubicBezTo>
                  <a:cubicBezTo>
                    <a:pt x="49" y="23"/>
                    <a:pt x="43" y="21"/>
                    <a:pt x="39" y="19"/>
                  </a:cubicBezTo>
                  <a:cubicBezTo>
                    <a:pt x="37" y="18"/>
                    <a:pt x="36" y="18"/>
                    <a:pt x="34" y="17"/>
                  </a:cubicBezTo>
                  <a:cubicBezTo>
                    <a:pt x="34" y="17"/>
                    <a:pt x="33" y="17"/>
                    <a:pt x="33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1" y="16"/>
                    <a:pt x="31" y="16"/>
                  </a:cubicBezTo>
                  <a:cubicBezTo>
                    <a:pt x="30" y="16"/>
                    <a:pt x="30" y="16"/>
                    <a:pt x="30" y="17"/>
                  </a:cubicBezTo>
                  <a:cubicBezTo>
                    <a:pt x="29" y="17"/>
                    <a:pt x="29" y="17"/>
                    <a:pt x="28" y="17"/>
                  </a:cubicBezTo>
                  <a:cubicBezTo>
                    <a:pt x="28" y="17"/>
                    <a:pt x="27" y="18"/>
                    <a:pt x="27" y="18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9"/>
                    <a:pt x="26" y="20"/>
                    <a:pt x="27" y="21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5"/>
                    <a:pt x="29" y="25"/>
                    <a:pt x="30" y="25"/>
                  </a:cubicBezTo>
                  <a:cubicBezTo>
                    <a:pt x="33" y="27"/>
                    <a:pt x="37" y="30"/>
                    <a:pt x="43" y="33"/>
                  </a:cubicBezTo>
                  <a:cubicBezTo>
                    <a:pt x="51" y="38"/>
                    <a:pt x="62" y="45"/>
                    <a:pt x="70" y="50"/>
                  </a:cubicBezTo>
                  <a:cubicBezTo>
                    <a:pt x="74" y="52"/>
                    <a:pt x="78" y="54"/>
                    <a:pt x="81" y="56"/>
                  </a:cubicBezTo>
                  <a:cubicBezTo>
                    <a:pt x="82" y="57"/>
                    <a:pt x="83" y="58"/>
                    <a:pt x="83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4"/>
                    <a:pt x="83" y="55"/>
                    <a:pt x="83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85" y="52"/>
                    <a:pt x="85" y="52"/>
                    <a:pt x="84" y="53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2"/>
                    <a:pt x="87" y="52"/>
                    <a:pt x="87" y="52"/>
                  </a:cubicBezTo>
                  <a:cubicBezTo>
                    <a:pt x="87" y="52"/>
                    <a:pt x="86" y="52"/>
                    <a:pt x="86" y="52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2"/>
                    <a:pt x="87" y="52"/>
                    <a:pt x="87" y="52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8" y="52"/>
                    <a:pt x="88" y="52"/>
                    <a:pt x="87" y="52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8" y="52"/>
                    <a:pt x="87" y="52"/>
                    <a:pt x="87" y="51"/>
                  </a:cubicBezTo>
                  <a:cubicBezTo>
                    <a:pt x="84" y="51"/>
                    <a:pt x="79" y="49"/>
                    <a:pt x="73" y="46"/>
                  </a:cubicBezTo>
                  <a:cubicBezTo>
                    <a:pt x="63" y="42"/>
                    <a:pt x="51" y="37"/>
                    <a:pt x="41" y="34"/>
                  </a:cubicBezTo>
                  <a:cubicBezTo>
                    <a:pt x="36" y="32"/>
                    <a:pt x="31" y="30"/>
                    <a:pt x="28" y="29"/>
                  </a:cubicBezTo>
                  <a:cubicBezTo>
                    <a:pt x="25" y="27"/>
                    <a:pt x="23" y="27"/>
                    <a:pt x="23" y="27"/>
                  </a:cubicBezTo>
                  <a:cubicBezTo>
                    <a:pt x="21" y="26"/>
                    <a:pt x="19" y="27"/>
                    <a:pt x="18" y="28"/>
                  </a:cubicBezTo>
                  <a:cubicBezTo>
                    <a:pt x="17" y="30"/>
                    <a:pt x="18" y="33"/>
                    <a:pt x="20" y="34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4" y="30"/>
                    <a:pt x="1" y="31"/>
                    <a:pt x="1" y="33"/>
                  </a:cubicBezTo>
                  <a:cubicBezTo>
                    <a:pt x="0" y="35"/>
                    <a:pt x="0" y="37"/>
                    <a:pt x="2" y="38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5" y="49"/>
                    <a:pt x="3" y="51"/>
                    <a:pt x="3" y="52"/>
                  </a:cubicBezTo>
                  <a:cubicBezTo>
                    <a:pt x="2" y="54"/>
                    <a:pt x="3" y="56"/>
                    <a:pt x="4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8" y="59"/>
                    <a:pt x="11" y="59"/>
                    <a:pt x="12" y="57"/>
                  </a:cubicBezTo>
                  <a:cubicBezTo>
                    <a:pt x="13" y="55"/>
                    <a:pt x="13" y="53"/>
                    <a:pt x="11" y="5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89"/>
            <p:cNvSpPr/>
            <p:nvPr/>
          </p:nvSpPr>
          <p:spPr bwMode="auto">
            <a:xfrm>
              <a:off x="5780224" y="2298811"/>
              <a:ext cx="55563" cy="338138"/>
            </a:xfrm>
            <a:custGeom>
              <a:avLst/>
              <a:gdLst>
                <a:gd name="T0" fmla="*/ 11 w 36"/>
                <a:gd name="T1" fmla="*/ 211 h 215"/>
                <a:gd name="T2" fmla="*/ 13 w 36"/>
                <a:gd name="T3" fmla="*/ 198 h 215"/>
                <a:gd name="T4" fmla="*/ 12 w 36"/>
                <a:gd name="T5" fmla="*/ 192 h 215"/>
                <a:gd name="T6" fmla="*/ 14 w 36"/>
                <a:gd name="T7" fmla="*/ 192 h 215"/>
                <a:gd name="T8" fmla="*/ 10 w 36"/>
                <a:gd name="T9" fmla="*/ 191 h 215"/>
                <a:gd name="T10" fmla="*/ 14 w 36"/>
                <a:gd name="T11" fmla="*/ 192 h 215"/>
                <a:gd name="T12" fmla="*/ 7 w 36"/>
                <a:gd name="T13" fmla="*/ 185 h 215"/>
                <a:gd name="T14" fmla="*/ 29 w 36"/>
                <a:gd name="T15" fmla="*/ 189 h 215"/>
                <a:gd name="T16" fmla="*/ 34 w 36"/>
                <a:gd name="T17" fmla="*/ 176 h 215"/>
                <a:gd name="T18" fmla="*/ 30 w 36"/>
                <a:gd name="T19" fmla="*/ 155 h 215"/>
                <a:gd name="T20" fmla="*/ 31 w 36"/>
                <a:gd name="T21" fmla="*/ 136 h 215"/>
                <a:gd name="T22" fmla="*/ 29 w 36"/>
                <a:gd name="T23" fmla="*/ 121 h 215"/>
                <a:gd name="T24" fmla="*/ 29 w 36"/>
                <a:gd name="T25" fmla="*/ 99 h 215"/>
                <a:gd name="T26" fmla="*/ 31 w 36"/>
                <a:gd name="T27" fmla="*/ 88 h 215"/>
                <a:gd name="T28" fmla="*/ 35 w 36"/>
                <a:gd name="T29" fmla="*/ 74 h 215"/>
                <a:gd name="T30" fmla="*/ 31 w 36"/>
                <a:gd name="T31" fmla="*/ 56 h 215"/>
                <a:gd name="T32" fmla="*/ 33 w 36"/>
                <a:gd name="T33" fmla="*/ 39 h 215"/>
                <a:gd name="T34" fmla="*/ 31 w 36"/>
                <a:gd name="T35" fmla="*/ 39 h 215"/>
                <a:gd name="T36" fmla="*/ 32 w 36"/>
                <a:gd name="T37" fmla="*/ 26 h 215"/>
                <a:gd name="T38" fmla="*/ 31 w 36"/>
                <a:gd name="T39" fmla="*/ 19 h 215"/>
                <a:gd name="T40" fmla="*/ 33 w 36"/>
                <a:gd name="T41" fmla="*/ 20 h 215"/>
                <a:gd name="T42" fmla="*/ 30 w 36"/>
                <a:gd name="T43" fmla="*/ 19 h 215"/>
                <a:gd name="T44" fmla="*/ 33 w 36"/>
                <a:gd name="T45" fmla="*/ 20 h 215"/>
                <a:gd name="T46" fmla="*/ 31 w 36"/>
                <a:gd name="T47" fmla="*/ 15 h 215"/>
                <a:gd name="T48" fmla="*/ 33 w 36"/>
                <a:gd name="T49" fmla="*/ 6 h 215"/>
                <a:gd name="T50" fmla="*/ 25 w 36"/>
                <a:gd name="T51" fmla="*/ 8 h 215"/>
                <a:gd name="T52" fmla="*/ 23 w 36"/>
                <a:gd name="T53" fmla="*/ 17 h 215"/>
                <a:gd name="T54" fmla="*/ 26 w 36"/>
                <a:gd name="T55" fmla="*/ 17 h 215"/>
                <a:gd name="T56" fmla="*/ 24 w 36"/>
                <a:gd name="T57" fmla="*/ 30 h 215"/>
                <a:gd name="T58" fmla="*/ 25 w 36"/>
                <a:gd name="T59" fmla="*/ 37 h 215"/>
                <a:gd name="T60" fmla="*/ 23 w 36"/>
                <a:gd name="T61" fmla="*/ 36 h 215"/>
                <a:gd name="T62" fmla="*/ 27 w 36"/>
                <a:gd name="T63" fmla="*/ 37 h 215"/>
                <a:gd name="T64" fmla="*/ 23 w 36"/>
                <a:gd name="T65" fmla="*/ 36 h 215"/>
                <a:gd name="T66" fmla="*/ 25 w 36"/>
                <a:gd name="T67" fmla="*/ 41 h 215"/>
                <a:gd name="T68" fmla="*/ 23 w 36"/>
                <a:gd name="T69" fmla="*/ 57 h 215"/>
                <a:gd name="T70" fmla="*/ 25 w 36"/>
                <a:gd name="T71" fmla="*/ 58 h 215"/>
                <a:gd name="T72" fmla="*/ 23 w 36"/>
                <a:gd name="T73" fmla="*/ 89 h 215"/>
                <a:gd name="T74" fmla="*/ 25 w 36"/>
                <a:gd name="T75" fmla="*/ 91 h 215"/>
                <a:gd name="T76" fmla="*/ 25 w 36"/>
                <a:gd name="T77" fmla="*/ 121 h 215"/>
                <a:gd name="T78" fmla="*/ 27 w 36"/>
                <a:gd name="T79" fmla="*/ 121 h 215"/>
                <a:gd name="T80" fmla="*/ 20 w 36"/>
                <a:gd name="T81" fmla="*/ 155 h 215"/>
                <a:gd name="T82" fmla="*/ 22 w 36"/>
                <a:gd name="T83" fmla="*/ 176 h 215"/>
                <a:gd name="T84" fmla="*/ 17 w 36"/>
                <a:gd name="T85" fmla="*/ 188 h 215"/>
                <a:gd name="T86" fmla="*/ 5 w 36"/>
                <a:gd name="T87" fmla="*/ 184 h 215"/>
                <a:gd name="T88" fmla="*/ 10 w 36"/>
                <a:gd name="T89" fmla="*/ 191 h 215"/>
                <a:gd name="T90" fmla="*/ 5 w 36"/>
                <a:gd name="T91" fmla="*/ 192 h 215"/>
                <a:gd name="T92" fmla="*/ 4 w 36"/>
                <a:gd name="T93" fmla="*/ 207 h 215"/>
                <a:gd name="T94" fmla="*/ 6 w 36"/>
                <a:gd name="T95" fmla="*/ 208 h 215"/>
                <a:gd name="T96" fmla="*/ 4 w 36"/>
                <a:gd name="T97" fmla="*/ 207 h 215"/>
                <a:gd name="T98" fmla="*/ 5 w 36"/>
                <a:gd name="T99" fmla="*/ 21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" h="215">
                  <a:moveTo>
                    <a:pt x="13" y="207"/>
                  </a:moveTo>
                  <a:cubicBezTo>
                    <a:pt x="10" y="205"/>
                    <a:pt x="10" y="205"/>
                    <a:pt x="10" y="205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0"/>
                    <a:pt x="11" y="210"/>
                    <a:pt x="11" y="210"/>
                  </a:cubicBezTo>
                  <a:cubicBezTo>
                    <a:pt x="12" y="209"/>
                    <a:pt x="12" y="209"/>
                    <a:pt x="12" y="209"/>
                  </a:cubicBezTo>
                  <a:cubicBezTo>
                    <a:pt x="12" y="209"/>
                    <a:pt x="12" y="208"/>
                    <a:pt x="12" y="208"/>
                  </a:cubicBezTo>
                  <a:cubicBezTo>
                    <a:pt x="12" y="205"/>
                    <a:pt x="13" y="202"/>
                    <a:pt x="13" y="198"/>
                  </a:cubicBezTo>
                  <a:cubicBezTo>
                    <a:pt x="13" y="196"/>
                    <a:pt x="13" y="195"/>
                    <a:pt x="13" y="194"/>
                  </a:cubicBezTo>
                  <a:cubicBezTo>
                    <a:pt x="13" y="193"/>
                    <a:pt x="14" y="193"/>
                    <a:pt x="14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13" y="193"/>
                    <a:pt x="13" y="193"/>
                    <a:pt x="14" y="192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14" y="191"/>
                    <a:pt x="14" y="189"/>
                    <a:pt x="12" y="188"/>
                  </a:cubicBezTo>
                  <a:cubicBezTo>
                    <a:pt x="7" y="185"/>
                    <a:pt x="7" y="185"/>
                    <a:pt x="7" y="185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25" y="192"/>
                    <a:pt x="25" y="192"/>
                    <a:pt x="25" y="192"/>
                  </a:cubicBezTo>
                  <a:cubicBezTo>
                    <a:pt x="27" y="192"/>
                    <a:pt x="28" y="191"/>
                    <a:pt x="29" y="189"/>
                  </a:cubicBezTo>
                  <a:cubicBezTo>
                    <a:pt x="29" y="187"/>
                    <a:pt x="28" y="185"/>
                    <a:pt x="27" y="185"/>
                  </a:cubicBezTo>
                  <a:cubicBezTo>
                    <a:pt x="26" y="184"/>
                    <a:pt x="26" y="184"/>
                    <a:pt x="26" y="184"/>
                  </a:cubicBezTo>
                  <a:cubicBezTo>
                    <a:pt x="33" y="180"/>
                    <a:pt x="33" y="180"/>
                    <a:pt x="33" y="180"/>
                  </a:cubicBezTo>
                  <a:cubicBezTo>
                    <a:pt x="34" y="179"/>
                    <a:pt x="34" y="178"/>
                    <a:pt x="34" y="176"/>
                  </a:cubicBezTo>
                  <a:cubicBezTo>
                    <a:pt x="34" y="175"/>
                    <a:pt x="34" y="174"/>
                    <a:pt x="32" y="173"/>
                  </a:cubicBezTo>
                  <a:cubicBezTo>
                    <a:pt x="29" y="171"/>
                    <a:pt x="29" y="171"/>
                    <a:pt x="29" y="17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58"/>
                    <a:pt x="31" y="156"/>
                    <a:pt x="30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34" y="140"/>
                    <a:pt x="34" y="138"/>
                    <a:pt x="32" y="137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2"/>
                    <a:pt x="35" y="120"/>
                    <a:pt x="33" y="119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3" y="102"/>
                    <a:pt x="32" y="101"/>
                    <a:pt x="31" y="100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0"/>
                    <a:pt x="33" y="89"/>
                    <a:pt x="31" y="88"/>
                  </a:cubicBezTo>
                  <a:cubicBezTo>
                    <a:pt x="29" y="87"/>
                    <a:pt x="29" y="87"/>
                    <a:pt x="29" y="87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36" y="73"/>
                    <a:pt x="35" y="71"/>
                    <a:pt x="33" y="70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8"/>
                    <a:pt x="33" y="56"/>
                    <a:pt x="31" y="56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7"/>
                    <a:pt x="33" y="36"/>
                    <a:pt x="31" y="35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7"/>
                    <a:pt x="32" y="36"/>
                  </a:cubicBezTo>
                  <a:cubicBezTo>
                    <a:pt x="32" y="34"/>
                    <a:pt x="32" y="30"/>
                    <a:pt x="32" y="26"/>
                  </a:cubicBezTo>
                  <a:cubicBezTo>
                    <a:pt x="33" y="24"/>
                    <a:pt x="33" y="23"/>
                    <a:pt x="33" y="21"/>
                  </a:cubicBezTo>
                  <a:cubicBezTo>
                    <a:pt x="33" y="21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1"/>
                    <a:pt x="33" y="20"/>
                    <a:pt x="33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0"/>
                    <a:pt x="33" y="19"/>
                    <a:pt x="33" y="18"/>
                  </a:cubicBezTo>
                  <a:cubicBezTo>
                    <a:pt x="33" y="17"/>
                    <a:pt x="32" y="16"/>
                    <a:pt x="31" y="15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3"/>
                    <a:pt x="31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0"/>
                    <a:pt x="25" y="0"/>
                    <a:pt x="24" y="2"/>
                  </a:cubicBezTo>
                  <a:cubicBezTo>
                    <a:pt x="22" y="4"/>
                    <a:pt x="23" y="7"/>
                    <a:pt x="25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7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5" y="19"/>
                    <a:pt x="25" y="20"/>
                  </a:cubicBezTo>
                  <a:cubicBezTo>
                    <a:pt x="25" y="22"/>
                    <a:pt x="24" y="26"/>
                    <a:pt x="24" y="30"/>
                  </a:cubicBezTo>
                  <a:cubicBezTo>
                    <a:pt x="24" y="32"/>
                    <a:pt x="24" y="33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3" y="38"/>
                  </a:cubicBezTo>
                  <a:cubicBezTo>
                    <a:pt x="24" y="39"/>
                    <a:pt x="24" y="40"/>
                    <a:pt x="25" y="41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3" y="59"/>
                    <a:pt x="24" y="60"/>
                    <a:pt x="25" y="61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3" y="72"/>
                    <a:pt x="24" y="74"/>
                    <a:pt x="25" y="74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91"/>
                    <a:pt x="24" y="93"/>
                    <a:pt x="25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23" y="104"/>
                    <a:pt x="24" y="105"/>
                    <a:pt x="25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5" y="123"/>
                    <a:pt x="26" y="124"/>
                    <a:pt x="27" y="125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31" y="122"/>
                    <a:pt x="31" y="122"/>
                    <a:pt x="31" y="122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1" y="138"/>
                    <a:pt x="22" y="140"/>
                    <a:pt x="24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19" y="157"/>
                    <a:pt x="20" y="159"/>
                    <a:pt x="22" y="160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20" y="174"/>
                    <a:pt x="21" y="175"/>
                    <a:pt x="22" y="176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6" y="181"/>
                    <a:pt x="16" y="181"/>
                    <a:pt x="16" y="181"/>
                  </a:cubicBezTo>
                  <a:cubicBezTo>
                    <a:pt x="15" y="182"/>
                    <a:pt x="15" y="183"/>
                    <a:pt x="15" y="184"/>
                  </a:cubicBezTo>
                  <a:cubicBezTo>
                    <a:pt x="15" y="186"/>
                    <a:pt x="15" y="187"/>
                    <a:pt x="17" y="188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4"/>
                    <a:pt x="25" y="184"/>
                    <a:pt x="25" y="184"/>
                  </a:cubicBezTo>
                  <a:cubicBezTo>
                    <a:pt x="5" y="184"/>
                    <a:pt x="5" y="184"/>
                    <a:pt x="5" y="184"/>
                  </a:cubicBezTo>
                  <a:cubicBezTo>
                    <a:pt x="3" y="184"/>
                    <a:pt x="1" y="185"/>
                    <a:pt x="1" y="187"/>
                  </a:cubicBezTo>
                  <a:cubicBezTo>
                    <a:pt x="0" y="189"/>
                    <a:pt x="1" y="191"/>
                    <a:pt x="3" y="192"/>
                  </a:cubicBezTo>
                  <a:cubicBezTo>
                    <a:pt x="8" y="195"/>
                    <a:pt x="8" y="195"/>
                    <a:pt x="8" y="195"/>
                  </a:cubicBezTo>
                  <a:cubicBezTo>
                    <a:pt x="10" y="191"/>
                    <a:pt x="10" y="191"/>
                    <a:pt x="10" y="191"/>
                  </a:cubicBezTo>
                  <a:cubicBezTo>
                    <a:pt x="6" y="189"/>
                    <a:pt x="6" y="189"/>
                    <a:pt x="6" y="189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5" y="192"/>
                  </a:cubicBezTo>
                  <a:cubicBezTo>
                    <a:pt x="5" y="194"/>
                    <a:pt x="5" y="198"/>
                    <a:pt x="4" y="201"/>
                  </a:cubicBezTo>
                  <a:cubicBezTo>
                    <a:pt x="4" y="203"/>
                    <a:pt x="4" y="205"/>
                    <a:pt x="4" y="206"/>
                  </a:cubicBezTo>
                  <a:cubicBezTo>
                    <a:pt x="4" y="206"/>
                    <a:pt x="4" y="207"/>
                    <a:pt x="4" y="207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6" y="208"/>
                    <a:pt x="6" y="208"/>
                    <a:pt x="6" y="208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6" y="208"/>
                    <a:pt x="6" y="208"/>
                    <a:pt x="6" y="208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4" y="207"/>
                    <a:pt x="4" y="207"/>
                    <a:pt x="4" y="207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4" y="206"/>
                    <a:pt x="4" y="206"/>
                    <a:pt x="4" y="206"/>
                  </a:cubicBezTo>
                  <a:cubicBezTo>
                    <a:pt x="4" y="207"/>
                    <a:pt x="3" y="208"/>
                    <a:pt x="4" y="209"/>
                  </a:cubicBezTo>
                  <a:cubicBezTo>
                    <a:pt x="4" y="210"/>
                    <a:pt x="4" y="211"/>
                    <a:pt x="5" y="212"/>
                  </a:cubicBezTo>
                  <a:cubicBezTo>
                    <a:pt x="8" y="214"/>
                    <a:pt x="8" y="214"/>
                    <a:pt x="8" y="214"/>
                  </a:cubicBezTo>
                  <a:cubicBezTo>
                    <a:pt x="10" y="215"/>
                    <a:pt x="13" y="214"/>
                    <a:pt x="14" y="212"/>
                  </a:cubicBezTo>
                  <a:cubicBezTo>
                    <a:pt x="15" y="211"/>
                    <a:pt x="14" y="208"/>
                    <a:pt x="13" y="20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90"/>
            <p:cNvSpPr/>
            <p:nvPr/>
          </p:nvSpPr>
          <p:spPr bwMode="auto">
            <a:xfrm>
              <a:off x="5780224" y="2232136"/>
              <a:ext cx="76200" cy="66675"/>
            </a:xfrm>
            <a:custGeom>
              <a:avLst/>
              <a:gdLst>
                <a:gd name="T0" fmla="*/ 10 w 49"/>
                <a:gd name="T1" fmla="*/ 34 h 42"/>
                <a:gd name="T2" fmla="*/ 7 w 49"/>
                <a:gd name="T3" fmla="*/ 32 h 42"/>
                <a:gd name="T4" fmla="*/ 5 w 49"/>
                <a:gd name="T5" fmla="*/ 35 h 42"/>
                <a:gd name="T6" fmla="*/ 9 w 49"/>
                <a:gd name="T7" fmla="*/ 36 h 42"/>
                <a:gd name="T8" fmla="*/ 10 w 49"/>
                <a:gd name="T9" fmla="*/ 29 h 42"/>
                <a:gd name="T10" fmla="*/ 11 w 49"/>
                <a:gd name="T11" fmla="*/ 24 h 42"/>
                <a:gd name="T12" fmla="*/ 12 w 49"/>
                <a:gd name="T13" fmla="*/ 22 h 42"/>
                <a:gd name="T14" fmla="*/ 12 w 49"/>
                <a:gd name="T15" fmla="*/ 22 h 42"/>
                <a:gd name="T16" fmla="*/ 12 w 49"/>
                <a:gd name="T17" fmla="*/ 22 h 42"/>
                <a:gd name="T18" fmla="*/ 10 w 49"/>
                <a:gd name="T19" fmla="*/ 21 h 42"/>
                <a:gd name="T20" fmla="*/ 12 w 49"/>
                <a:gd name="T21" fmla="*/ 22 h 42"/>
                <a:gd name="T22" fmla="*/ 12 w 49"/>
                <a:gd name="T23" fmla="*/ 22 h 42"/>
                <a:gd name="T24" fmla="*/ 10 w 49"/>
                <a:gd name="T25" fmla="*/ 21 h 42"/>
                <a:gd name="T26" fmla="*/ 12 w 49"/>
                <a:gd name="T27" fmla="*/ 22 h 42"/>
                <a:gd name="T28" fmla="*/ 8 w 49"/>
                <a:gd name="T29" fmla="*/ 20 h 42"/>
                <a:gd name="T30" fmla="*/ 11 w 49"/>
                <a:gd name="T31" fmla="*/ 22 h 42"/>
                <a:gd name="T32" fmla="*/ 12 w 49"/>
                <a:gd name="T33" fmla="*/ 22 h 42"/>
                <a:gd name="T34" fmla="*/ 8 w 49"/>
                <a:gd name="T35" fmla="*/ 20 h 42"/>
                <a:gd name="T36" fmla="*/ 11 w 49"/>
                <a:gd name="T37" fmla="*/ 22 h 42"/>
                <a:gd name="T38" fmla="*/ 12 w 49"/>
                <a:gd name="T39" fmla="*/ 19 h 42"/>
                <a:gd name="T40" fmla="*/ 10 w 49"/>
                <a:gd name="T41" fmla="*/ 17 h 42"/>
                <a:gd name="T42" fmla="*/ 7 w 49"/>
                <a:gd name="T43" fmla="*/ 15 h 42"/>
                <a:gd name="T44" fmla="*/ 5 w 49"/>
                <a:gd name="T45" fmla="*/ 18 h 42"/>
                <a:gd name="T46" fmla="*/ 7 w 49"/>
                <a:gd name="T47" fmla="*/ 22 h 42"/>
                <a:gd name="T48" fmla="*/ 23 w 49"/>
                <a:gd name="T49" fmla="*/ 11 h 42"/>
                <a:gd name="T50" fmla="*/ 25 w 49"/>
                <a:gd name="T51" fmla="*/ 7 h 42"/>
                <a:gd name="T52" fmla="*/ 23 w 49"/>
                <a:gd name="T53" fmla="*/ 4 h 42"/>
                <a:gd name="T54" fmla="*/ 21 w 49"/>
                <a:gd name="T55" fmla="*/ 3 h 42"/>
                <a:gd name="T56" fmla="*/ 19 w 49"/>
                <a:gd name="T57" fmla="*/ 6 h 42"/>
                <a:gd name="T58" fmla="*/ 18 w 49"/>
                <a:gd name="T59" fmla="*/ 10 h 42"/>
                <a:gd name="T60" fmla="*/ 44 w 49"/>
                <a:gd name="T61" fmla="*/ 13 h 42"/>
                <a:gd name="T62" fmla="*/ 48 w 49"/>
                <a:gd name="T63" fmla="*/ 10 h 42"/>
                <a:gd name="T64" fmla="*/ 46 w 49"/>
                <a:gd name="T65" fmla="*/ 5 h 42"/>
                <a:gd name="T66" fmla="*/ 39 w 49"/>
                <a:gd name="T67" fmla="*/ 1 h 42"/>
                <a:gd name="T68" fmla="*/ 33 w 49"/>
                <a:gd name="T69" fmla="*/ 2 h 42"/>
                <a:gd name="T70" fmla="*/ 35 w 49"/>
                <a:gd name="T71" fmla="*/ 8 h 42"/>
                <a:gd name="T72" fmla="*/ 42 w 49"/>
                <a:gd name="T73" fmla="*/ 12 h 42"/>
                <a:gd name="T74" fmla="*/ 44 w 49"/>
                <a:gd name="T75" fmla="*/ 9 h 42"/>
                <a:gd name="T76" fmla="*/ 44 w 49"/>
                <a:gd name="T77" fmla="*/ 5 h 42"/>
                <a:gd name="T78" fmla="*/ 19 w 49"/>
                <a:gd name="T79" fmla="*/ 2 h 42"/>
                <a:gd name="T80" fmla="*/ 15 w 49"/>
                <a:gd name="T81" fmla="*/ 5 h 42"/>
                <a:gd name="T82" fmla="*/ 17 w 49"/>
                <a:gd name="T83" fmla="*/ 10 h 42"/>
                <a:gd name="T84" fmla="*/ 18 w 49"/>
                <a:gd name="T85" fmla="*/ 11 h 42"/>
                <a:gd name="T86" fmla="*/ 20 w 49"/>
                <a:gd name="T87" fmla="*/ 7 h 42"/>
                <a:gd name="T88" fmla="*/ 18 w 49"/>
                <a:gd name="T89" fmla="*/ 4 h 42"/>
                <a:gd name="T90" fmla="*/ 2 w 49"/>
                <a:gd name="T91" fmla="*/ 15 h 42"/>
                <a:gd name="T92" fmla="*/ 1 w 49"/>
                <a:gd name="T93" fmla="*/ 18 h 42"/>
                <a:gd name="T94" fmla="*/ 3 w 49"/>
                <a:gd name="T95" fmla="*/ 22 h 42"/>
                <a:gd name="T96" fmla="*/ 6 w 49"/>
                <a:gd name="T97" fmla="*/ 24 h 42"/>
                <a:gd name="T98" fmla="*/ 8 w 49"/>
                <a:gd name="T99" fmla="*/ 20 h 42"/>
                <a:gd name="T100" fmla="*/ 4 w 49"/>
                <a:gd name="T101" fmla="*/ 18 h 42"/>
                <a:gd name="T102" fmla="*/ 4 w 49"/>
                <a:gd name="T103" fmla="*/ 19 h 42"/>
                <a:gd name="T104" fmla="*/ 4 w 49"/>
                <a:gd name="T105" fmla="*/ 19 h 42"/>
                <a:gd name="T106" fmla="*/ 3 w 49"/>
                <a:gd name="T107" fmla="*/ 23 h 42"/>
                <a:gd name="T108" fmla="*/ 1 w 49"/>
                <a:gd name="T109" fmla="*/ 34 h 42"/>
                <a:gd name="T110" fmla="*/ 3 w 49"/>
                <a:gd name="T111" fmla="*/ 39 h 42"/>
                <a:gd name="T112" fmla="*/ 6 w 49"/>
                <a:gd name="T113" fmla="*/ 41 h 42"/>
                <a:gd name="T114" fmla="*/ 12 w 49"/>
                <a:gd name="T115" fmla="*/ 39 h 42"/>
                <a:gd name="T116" fmla="*/ 10 w 49"/>
                <a:gd name="T117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42">
                  <a:moveTo>
                    <a:pt x="10" y="34"/>
                  </a:moveTo>
                  <a:cubicBezTo>
                    <a:pt x="7" y="32"/>
                    <a:pt x="7" y="32"/>
                    <a:pt x="7" y="32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2"/>
                    <a:pt x="10" y="29"/>
                  </a:cubicBezTo>
                  <a:cubicBezTo>
                    <a:pt x="11" y="27"/>
                    <a:pt x="11" y="25"/>
                    <a:pt x="11" y="24"/>
                  </a:cubicBezTo>
                  <a:cubicBezTo>
                    <a:pt x="11" y="23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1"/>
                    <a:pt x="12" y="20"/>
                    <a:pt x="12" y="19"/>
                  </a:cubicBezTo>
                  <a:cubicBezTo>
                    <a:pt x="12" y="18"/>
                    <a:pt x="11" y="17"/>
                    <a:pt x="1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0"/>
                    <a:pt x="25" y="9"/>
                    <a:pt x="25" y="7"/>
                  </a:cubicBezTo>
                  <a:cubicBezTo>
                    <a:pt x="25" y="6"/>
                    <a:pt x="24" y="5"/>
                    <a:pt x="23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13"/>
                    <a:pt x="47" y="12"/>
                    <a:pt x="48" y="10"/>
                  </a:cubicBezTo>
                  <a:cubicBezTo>
                    <a:pt x="49" y="8"/>
                    <a:pt x="48" y="6"/>
                    <a:pt x="46" y="5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7" y="0"/>
                    <a:pt x="35" y="0"/>
                    <a:pt x="33" y="2"/>
                  </a:cubicBezTo>
                  <a:cubicBezTo>
                    <a:pt x="32" y="4"/>
                    <a:pt x="33" y="7"/>
                    <a:pt x="35" y="8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2"/>
                    <a:pt x="16" y="3"/>
                    <a:pt x="15" y="5"/>
                  </a:cubicBezTo>
                  <a:cubicBezTo>
                    <a:pt x="14" y="7"/>
                    <a:pt x="15" y="9"/>
                    <a:pt x="17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20"/>
                    <a:pt x="1" y="21"/>
                    <a:pt x="3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3" y="21"/>
                    <a:pt x="3" y="23"/>
                  </a:cubicBezTo>
                  <a:cubicBezTo>
                    <a:pt x="2" y="27"/>
                    <a:pt x="1" y="34"/>
                    <a:pt x="1" y="34"/>
                  </a:cubicBezTo>
                  <a:cubicBezTo>
                    <a:pt x="0" y="36"/>
                    <a:pt x="1" y="38"/>
                    <a:pt x="3" y="39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8" y="42"/>
                    <a:pt x="10" y="41"/>
                    <a:pt x="12" y="39"/>
                  </a:cubicBezTo>
                  <a:cubicBezTo>
                    <a:pt x="13" y="38"/>
                    <a:pt x="12" y="35"/>
                    <a:pt x="10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91"/>
            <p:cNvSpPr/>
            <p:nvPr/>
          </p:nvSpPr>
          <p:spPr bwMode="auto">
            <a:xfrm>
              <a:off x="5877062" y="2233723"/>
              <a:ext cx="25400" cy="153988"/>
            </a:xfrm>
            <a:custGeom>
              <a:avLst/>
              <a:gdLst>
                <a:gd name="T0" fmla="*/ 13 w 16"/>
                <a:gd name="T1" fmla="*/ 90 h 98"/>
                <a:gd name="T2" fmla="*/ 12 w 16"/>
                <a:gd name="T3" fmla="*/ 89 h 98"/>
                <a:gd name="T4" fmla="*/ 9 w 16"/>
                <a:gd name="T5" fmla="*/ 74 h 98"/>
                <a:gd name="T6" fmla="*/ 7 w 16"/>
                <a:gd name="T7" fmla="*/ 71 h 98"/>
                <a:gd name="T8" fmla="*/ 6 w 16"/>
                <a:gd name="T9" fmla="*/ 70 h 98"/>
                <a:gd name="T10" fmla="*/ 4 w 16"/>
                <a:gd name="T11" fmla="*/ 74 h 98"/>
                <a:gd name="T12" fmla="*/ 8 w 16"/>
                <a:gd name="T13" fmla="*/ 75 h 98"/>
                <a:gd name="T14" fmla="*/ 12 w 16"/>
                <a:gd name="T15" fmla="*/ 57 h 98"/>
                <a:gd name="T16" fmla="*/ 10 w 16"/>
                <a:gd name="T17" fmla="*/ 53 h 98"/>
                <a:gd name="T18" fmla="*/ 8 w 16"/>
                <a:gd name="T19" fmla="*/ 52 h 98"/>
                <a:gd name="T20" fmla="*/ 6 w 16"/>
                <a:gd name="T21" fmla="*/ 55 h 98"/>
                <a:gd name="T22" fmla="*/ 10 w 16"/>
                <a:gd name="T23" fmla="*/ 56 h 98"/>
                <a:gd name="T24" fmla="*/ 12 w 16"/>
                <a:gd name="T25" fmla="*/ 37 h 98"/>
                <a:gd name="T26" fmla="*/ 10 w 16"/>
                <a:gd name="T27" fmla="*/ 33 h 98"/>
                <a:gd name="T28" fmla="*/ 9 w 16"/>
                <a:gd name="T29" fmla="*/ 32 h 98"/>
                <a:gd name="T30" fmla="*/ 12 w 16"/>
                <a:gd name="T31" fmla="*/ 25 h 98"/>
                <a:gd name="T32" fmla="*/ 10 w 16"/>
                <a:gd name="T33" fmla="*/ 20 h 98"/>
                <a:gd name="T34" fmla="*/ 8 w 16"/>
                <a:gd name="T35" fmla="*/ 19 h 98"/>
                <a:gd name="T36" fmla="*/ 6 w 16"/>
                <a:gd name="T37" fmla="*/ 22 h 98"/>
                <a:gd name="T38" fmla="*/ 10 w 16"/>
                <a:gd name="T39" fmla="*/ 23 h 98"/>
                <a:gd name="T40" fmla="*/ 13 w 16"/>
                <a:gd name="T41" fmla="*/ 8 h 98"/>
                <a:gd name="T42" fmla="*/ 12 w 16"/>
                <a:gd name="T43" fmla="*/ 3 h 98"/>
                <a:gd name="T44" fmla="*/ 9 w 16"/>
                <a:gd name="T45" fmla="*/ 1 h 98"/>
                <a:gd name="T46" fmla="*/ 3 w 16"/>
                <a:gd name="T47" fmla="*/ 3 h 98"/>
                <a:gd name="T48" fmla="*/ 4 w 16"/>
                <a:gd name="T49" fmla="*/ 8 h 98"/>
                <a:gd name="T50" fmla="*/ 5 w 16"/>
                <a:gd name="T51" fmla="*/ 9 h 98"/>
                <a:gd name="T52" fmla="*/ 2 w 16"/>
                <a:gd name="T53" fmla="*/ 22 h 98"/>
                <a:gd name="T54" fmla="*/ 4 w 16"/>
                <a:gd name="T55" fmla="*/ 26 h 98"/>
                <a:gd name="T56" fmla="*/ 6 w 16"/>
                <a:gd name="T57" fmla="*/ 27 h 98"/>
                <a:gd name="T58" fmla="*/ 8 w 16"/>
                <a:gd name="T59" fmla="*/ 24 h 98"/>
                <a:gd name="T60" fmla="*/ 4 w 16"/>
                <a:gd name="T61" fmla="*/ 22 h 98"/>
                <a:gd name="T62" fmla="*/ 1 w 16"/>
                <a:gd name="T63" fmla="*/ 33 h 98"/>
                <a:gd name="T64" fmla="*/ 2 w 16"/>
                <a:gd name="T65" fmla="*/ 37 h 98"/>
                <a:gd name="T66" fmla="*/ 4 w 16"/>
                <a:gd name="T67" fmla="*/ 38 h 98"/>
                <a:gd name="T68" fmla="*/ 2 w 16"/>
                <a:gd name="T69" fmla="*/ 55 h 98"/>
                <a:gd name="T70" fmla="*/ 4 w 16"/>
                <a:gd name="T71" fmla="*/ 59 h 98"/>
                <a:gd name="T72" fmla="*/ 6 w 16"/>
                <a:gd name="T73" fmla="*/ 60 h 98"/>
                <a:gd name="T74" fmla="*/ 8 w 16"/>
                <a:gd name="T75" fmla="*/ 56 h 98"/>
                <a:gd name="T76" fmla="*/ 4 w 16"/>
                <a:gd name="T77" fmla="*/ 55 h 98"/>
                <a:gd name="T78" fmla="*/ 0 w 16"/>
                <a:gd name="T79" fmla="*/ 73 h 98"/>
                <a:gd name="T80" fmla="*/ 2 w 16"/>
                <a:gd name="T81" fmla="*/ 77 h 98"/>
                <a:gd name="T82" fmla="*/ 3 w 16"/>
                <a:gd name="T83" fmla="*/ 78 h 98"/>
                <a:gd name="T84" fmla="*/ 5 w 16"/>
                <a:gd name="T85" fmla="*/ 75 h 98"/>
                <a:gd name="T86" fmla="*/ 1 w 16"/>
                <a:gd name="T87" fmla="*/ 75 h 98"/>
                <a:gd name="T88" fmla="*/ 4 w 16"/>
                <a:gd name="T89" fmla="*/ 92 h 98"/>
                <a:gd name="T90" fmla="*/ 6 w 16"/>
                <a:gd name="T91" fmla="*/ 95 h 98"/>
                <a:gd name="T92" fmla="*/ 9 w 16"/>
                <a:gd name="T93" fmla="*/ 97 h 98"/>
                <a:gd name="T94" fmla="*/ 15 w 16"/>
                <a:gd name="T95" fmla="*/ 96 h 98"/>
                <a:gd name="T96" fmla="*/ 13 w 16"/>
                <a:gd name="T97" fmla="*/ 9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" h="98">
                  <a:moveTo>
                    <a:pt x="13" y="90"/>
                  </a:moveTo>
                  <a:cubicBezTo>
                    <a:pt x="12" y="89"/>
                    <a:pt x="12" y="89"/>
                    <a:pt x="12" y="89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3"/>
                    <a:pt x="8" y="72"/>
                    <a:pt x="7" y="71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2" y="54"/>
                    <a:pt x="10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5"/>
                    <a:pt x="12" y="34"/>
                    <a:pt x="10" y="33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3" y="23"/>
                    <a:pt x="12" y="21"/>
                    <a:pt x="10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6"/>
                    <a:pt x="13" y="4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2" y="5"/>
                    <a:pt x="2" y="7"/>
                    <a:pt x="4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3"/>
                    <a:pt x="2" y="25"/>
                    <a:pt x="4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6"/>
                    <a:pt x="3" y="58"/>
                    <a:pt x="4" y="59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0" y="76"/>
                    <a:pt x="2" y="77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93"/>
                    <a:pt x="5" y="94"/>
                    <a:pt x="6" y="95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11" y="98"/>
                    <a:pt x="13" y="97"/>
                    <a:pt x="15" y="96"/>
                  </a:cubicBezTo>
                  <a:cubicBezTo>
                    <a:pt x="16" y="94"/>
                    <a:pt x="15" y="91"/>
                    <a:pt x="13" y="9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92"/>
            <p:cNvSpPr/>
            <p:nvPr/>
          </p:nvSpPr>
          <p:spPr bwMode="auto">
            <a:xfrm>
              <a:off x="5877062" y="2338498"/>
              <a:ext cx="117475" cy="65088"/>
            </a:xfrm>
            <a:custGeom>
              <a:avLst/>
              <a:gdLst>
                <a:gd name="T0" fmla="*/ 4 w 75"/>
                <a:gd name="T1" fmla="*/ 35 h 41"/>
                <a:gd name="T2" fmla="*/ 18 w 75"/>
                <a:gd name="T3" fmla="*/ 28 h 41"/>
                <a:gd name="T4" fmla="*/ 8 w 75"/>
                <a:gd name="T5" fmla="*/ 25 h 41"/>
                <a:gd name="T6" fmla="*/ 11 w 75"/>
                <a:gd name="T7" fmla="*/ 28 h 41"/>
                <a:gd name="T8" fmla="*/ 11 w 75"/>
                <a:gd name="T9" fmla="*/ 28 h 41"/>
                <a:gd name="T10" fmla="*/ 11 w 75"/>
                <a:gd name="T11" fmla="*/ 28 h 41"/>
                <a:gd name="T12" fmla="*/ 10 w 75"/>
                <a:gd name="T13" fmla="*/ 27 h 41"/>
                <a:gd name="T14" fmla="*/ 10 w 75"/>
                <a:gd name="T15" fmla="*/ 27 h 41"/>
                <a:gd name="T16" fmla="*/ 23 w 75"/>
                <a:gd name="T17" fmla="*/ 24 h 41"/>
                <a:gd name="T18" fmla="*/ 30 w 75"/>
                <a:gd name="T19" fmla="*/ 22 h 41"/>
                <a:gd name="T20" fmla="*/ 32 w 75"/>
                <a:gd name="T21" fmla="*/ 22 h 41"/>
                <a:gd name="T22" fmla="*/ 31 w 75"/>
                <a:gd name="T23" fmla="*/ 15 h 41"/>
                <a:gd name="T24" fmla="*/ 26 w 75"/>
                <a:gd name="T25" fmla="*/ 16 h 41"/>
                <a:gd name="T26" fmla="*/ 26 w 75"/>
                <a:gd name="T27" fmla="*/ 16 h 41"/>
                <a:gd name="T28" fmla="*/ 22 w 75"/>
                <a:gd name="T29" fmla="*/ 14 h 41"/>
                <a:gd name="T30" fmla="*/ 22 w 75"/>
                <a:gd name="T31" fmla="*/ 14 h 41"/>
                <a:gd name="T32" fmla="*/ 24 w 75"/>
                <a:gd name="T33" fmla="*/ 18 h 41"/>
                <a:gd name="T34" fmla="*/ 24 w 75"/>
                <a:gd name="T35" fmla="*/ 18 h 41"/>
                <a:gd name="T36" fmla="*/ 42 w 75"/>
                <a:gd name="T37" fmla="*/ 14 h 41"/>
                <a:gd name="T38" fmla="*/ 46 w 75"/>
                <a:gd name="T39" fmla="*/ 13 h 41"/>
                <a:gd name="T40" fmla="*/ 48 w 75"/>
                <a:gd name="T41" fmla="*/ 8 h 41"/>
                <a:gd name="T42" fmla="*/ 41 w 75"/>
                <a:gd name="T43" fmla="*/ 7 h 41"/>
                <a:gd name="T44" fmla="*/ 75 w 75"/>
                <a:gd name="T45" fmla="*/ 12 h 41"/>
                <a:gd name="T46" fmla="*/ 58 w 75"/>
                <a:gd name="T47" fmla="*/ 3 h 41"/>
                <a:gd name="T48" fmla="*/ 71 w 75"/>
                <a:gd name="T49" fmla="*/ 11 h 41"/>
                <a:gd name="T50" fmla="*/ 37 w 75"/>
                <a:gd name="T51" fmla="*/ 6 h 41"/>
                <a:gd name="T52" fmla="*/ 44 w 75"/>
                <a:gd name="T53" fmla="*/ 9 h 41"/>
                <a:gd name="T54" fmla="*/ 42 w 75"/>
                <a:gd name="T55" fmla="*/ 6 h 41"/>
                <a:gd name="T56" fmla="*/ 42 w 75"/>
                <a:gd name="T57" fmla="*/ 6 h 41"/>
                <a:gd name="T58" fmla="*/ 42 w 75"/>
                <a:gd name="T59" fmla="*/ 6 h 41"/>
                <a:gd name="T60" fmla="*/ 43 w 75"/>
                <a:gd name="T61" fmla="*/ 8 h 41"/>
                <a:gd name="T62" fmla="*/ 43 w 75"/>
                <a:gd name="T63" fmla="*/ 8 h 41"/>
                <a:gd name="T64" fmla="*/ 38 w 75"/>
                <a:gd name="T65" fmla="*/ 6 h 41"/>
                <a:gd name="T66" fmla="*/ 22 w 75"/>
                <a:gd name="T67" fmla="*/ 10 h 41"/>
                <a:gd name="T68" fmla="*/ 20 w 75"/>
                <a:gd name="T69" fmla="*/ 11 h 41"/>
                <a:gd name="T70" fmla="*/ 27 w 75"/>
                <a:gd name="T71" fmla="*/ 22 h 41"/>
                <a:gd name="T72" fmla="*/ 29 w 75"/>
                <a:gd name="T73" fmla="*/ 18 h 41"/>
                <a:gd name="T74" fmla="*/ 29 w 75"/>
                <a:gd name="T75" fmla="*/ 18 h 41"/>
                <a:gd name="T76" fmla="*/ 27 w 75"/>
                <a:gd name="T77" fmla="*/ 15 h 41"/>
                <a:gd name="T78" fmla="*/ 27 w 75"/>
                <a:gd name="T79" fmla="*/ 15 h 41"/>
                <a:gd name="T80" fmla="*/ 27 w 75"/>
                <a:gd name="T81" fmla="*/ 15 h 41"/>
                <a:gd name="T82" fmla="*/ 26 w 75"/>
                <a:gd name="T83" fmla="*/ 15 h 41"/>
                <a:gd name="T84" fmla="*/ 8 w 75"/>
                <a:gd name="T85" fmla="*/ 20 h 41"/>
                <a:gd name="T86" fmla="*/ 6 w 75"/>
                <a:gd name="T87" fmla="*/ 21 h 41"/>
                <a:gd name="T88" fmla="*/ 6 w 75"/>
                <a:gd name="T89" fmla="*/ 28 h 41"/>
                <a:gd name="T90" fmla="*/ 0 w 75"/>
                <a:gd name="T91" fmla="*/ 36 h 41"/>
                <a:gd name="T92" fmla="*/ 9 w 75"/>
                <a:gd name="T93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5" h="41">
                  <a:moveTo>
                    <a:pt x="8" y="33"/>
                  </a:moveTo>
                  <a:cubicBezTo>
                    <a:pt x="7" y="32"/>
                    <a:pt x="7" y="32"/>
                    <a:pt x="7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1"/>
                    <a:pt x="18" y="30"/>
                    <a:pt x="18" y="28"/>
                  </a:cubicBezTo>
                  <a:cubicBezTo>
                    <a:pt x="18" y="27"/>
                    <a:pt x="17" y="26"/>
                    <a:pt x="16" y="25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2" y="27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4" y="27"/>
                    <a:pt x="18" y="26"/>
                    <a:pt x="23" y="24"/>
                  </a:cubicBezTo>
                  <a:cubicBezTo>
                    <a:pt x="25" y="24"/>
                    <a:pt x="27" y="23"/>
                    <a:pt x="28" y="23"/>
                  </a:cubicBezTo>
                  <a:cubicBezTo>
                    <a:pt x="29" y="23"/>
                    <a:pt x="29" y="23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1"/>
                    <a:pt x="32" y="21"/>
                    <a:pt x="33" y="20"/>
                  </a:cubicBezTo>
                  <a:cubicBezTo>
                    <a:pt x="33" y="20"/>
                    <a:pt x="33" y="18"/>
                    <a:pt x="33" y="17"/>
                  </a:cubicBezTo>
                  <a:cubicBezTo>
                    <a:pt x="33" y="16"/>
                    <a:pt x="32" y="15"/>
                    <a:pt x="31" y="1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6" y="16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5" y="17"/>
                  </a:cubicBezTo>
                  <a:cubicBezTo>
                    <a:pt x="27" y="17"/>
                    <a:pt x="32" y="16"/>
                    <a:pt x="37" y="15"/>
                  </a:cubicBezTo>
                  <a:cubicBezTo>
                    <a:pt x="39" y="15"/>
                    <a:pt x="41" y="14"/>
                    <a:pt x="42" y="14"/>
                  </a:cubicBezTo>
                  <a:cubicBezTo>
                    <a:pt x="43" y="14"/>
                    <a:pt x="44" y="13"/>
                    <a:pt x="4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7" y="12"/>
                    <a:pt x="47" y="12"/>
                    <a:pt x="48" y="11"/>
                  </a:cubicBezTo>
                  <a:cubicBezTo>
                    <a:pt x="48" y="10"/>
                    <a:pt x="48" y="9"/>
                    <a:pt x="48" y="8"/>
                  </a:cubicBezTo>
                  <a:cubicBezTo>
                    <a:pt x="48" y="7"/>
                    <a:pt x="47" y="6"/>
                    <a:pt x="46" y="6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2" y="15"/>
                    <a:pt x="74" y="14"/>
                    <a:pt x="75" y="12"/>
                  </a:cubicBezTo>
                  <a:cubicBezTo>
                    <a:pt x="75" y="10"/>
                    <a:pt x="75" y="8"/>
                    <a:pt x="73" y="7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2" y="0"/>
                    <a:pt x="59" y="1"/>
                    <a:pt x="58" y="3"/>
                  </a:cubicBezTo>
                  <a:cubicBezTo>
                    <a:pt x="57" y="5"/>
                    <a:pt x="57" y="7"/>
                    <a:pt x="59" y="8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0" y="3"/>
                    <a:pt x="38" y="4"/>
                    <a:pt x="37" y="6"/>
                  </a:cubicBezTo>
                  <a:cubicBezTo>
                    <a:pt x="37" y="8"/>
                    <a:pt x="37" y="10"/>
                    <a:pt x="39" y="1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6"/>
                    <a:pt x="41" y="6"/>
                    <a:pt x="41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6"/>
                    <a:pt x="40" y="6"/>
                    <a:pt x="38" y="6"/>
                  </a:cubicBezTo>
                  <a:cubicBezTo>
                    <a:pt x="35" y="7"/>
                    <a:pt x="31" y="8"/>
                    <a:pt x="27" y="9"/>
                  </a:cubicBezTo>
                  <a:cubicBezTo>
                    <a:pt x="26" y="9"/>
                    <a:pt x="24" y="9"/>
                    <a:pt x="23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19" y="11"/>
                    <a:pt x="19" y="12"/>
                  </a:cubicBezTo>
                  <a:cubicBezTo>
                    <a:pt x="18" y="14"/>
                    <a:pt x="18" y="16"/>
                    <a:pt x="20" y="17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6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6" y="15"/>
                  </a:cubicBezTo>
                  <a:cubicBezTo>
                    <a:pt x="24" y="16"/>
                    <a:pt x="19" y="17"/>
                    <a:pt x="15" y="18"/>
                  </a:cubicBezTo>
                  <a:cubicBezTo>
                    <a:pt x="13" y="19"/>
                    <a:pt x="11" y="19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4" y="23"/>
                    <a:pt x="4" y="24"/>
                    <a:pt x="4" y="26"/>
                  </a:cubicBezTo>
                  <a:cubicBezTo>
                    <a:pt x="4" y="27"/>
                    <a:pt x="5" y="27"/>
                    <a:pt x="6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3"/>
                    <a:pt x="0" y="34"/>
                    <a:pt x="0" y="36"/>
                  </a:cubicBezTo>
                  <a:cubicBezTo>
                    <a:pt x="0" y="37"/>
                    <a:pt x="1" y="38"/>
                    <a:pt x="2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5" y="41"/>
                    <a:pt x="8" y="40"/>
                    <a:pt x="9" y="38"/>
                  </a:cubicBezTo>
                  <a:cubicBezTo>
                    <a:pt x="10" y="36"/>
                    <a:pt x="9" y="34"/>
                    <a:pt x="8" y="3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93"/>
            <p:cNvSpPr/>
            <p:nvPr/>
          </p:nvSpPr>
          <p:spPr bwMode="auto">
            <a:xfrm>
              <a:off x="5991362" y="2343261"/>
              <a:ext cx="77788" cy="249238"/>
            </a:xfrm>
            <a:custGeom>
              <a:avLst/>
              <a:gdLst>
                <a:gd name="T0" fmla="*/ 46 w 49"/>
                <a:gd name="T1" fmla="*/ 131 h 158"/>
                <a:gd name="T2" fmla="*/ 40 w 49"/>
                <a:gd name="T3" fmla="*/ 130 h 158"/>
                <a:gd name="T4" fmla="*/ 44 w 49"/>
                <a:gd name="T5" fmla="*/ 130 h 158"/>
                <a:gd name="T6" fmla="*/ 44 w 49"/>
                <a:gd name="T7" fmla="*/ 116 h 158"/>
                <a:gd name="T8" fmla="*/ 44 w 49"/>
                <a:gd name="T9" fmla="*/ 112 h 158"/>
                <a:gd name="T10" fmla="*/ 44 w 49"/>
                <a:gd name="T11" fmla="*/ 112 h 158"/>
                <a:gd name="T12" fmla="*/ 44 w 49"/>
                <a:gd name="T13" fmla="*/ 112 h 158"/>
                <a:gd name="T14" fmla="*/ 44 w 49"/>
                <a:gd name="T15" fmla="*/ 112 h 158"/>
                <a:gd name="T16" fmla="*/ 40 w 49"/>
                <a:gd name="T17" fmla="*/ 111 h 158"/>
                <a:gd name="T18" fmla="*/ 40 w 49"/>
                <a:gd name="T19" fmla="*/ 111 h 158"/>
                <a:gd name="T20" fmla="*/ 41 w 49"/>
                <a:gd name="T21" fmla="*/ 107 h 158"/>
                <a:gd name="T22" fmla="*/ 44 w 49"/>
                <a:gd name="T23" fmla="*/ 95 h 158"/>
                <a:gd name="T24" fmla="*/ 39 w 49"/>
                <a:gd name="T25" fmla="*/ 94 h 158"/>
                <a:gd name="T26" fmla="*/ 45 w 49"/>
                <a:gd name="T27" fmla="*/ 75 h 158"/>
                <a:gd name="T28" fmla="*/ 45 w 49"/>
                <a:gd name="T29" fmla="*/ 55 h 158"/>
                <a:gd name="T30" fmla="*/ 45 w 49"/>
                <a:gd name="T31" fmla="*/ 58 h 158"/>
                <a:gd name="T32" fmla="*/ 41 w 49"/>
                <a:gd name="T33" fmla="*/ 39 h 158"/>
                <a:gd name="T34" fmla="*/ 29 w 49"/>
                <a:gd name="T35" fmla="*/ 19 h 158"/>
                <a:gd name="T36" fmla="*/ 28 w 49"/>
                <a:gd name="T37" fmla="*/ 14 h 158"/>
                <a:gd name="T38" fmla="*/ 6 w 49"/>
                <a:gd name="T39" fmla="*/ 1 h 158"/>
                <a:gd name="T40" fmla="*/ 6 w 49"/>
                <a:gd name="T41" fmla="*/ 10 h 158"/>
                <a:gd name="T42" fmla="*/ 22 w 49"/>
                <a:gd name="T43" fmla="*/ 20 h 158"/>
                <a:gd name="T44" fmla="*/ 22 w 49"/>
                <a:gd name="T45" fmla="*/ 20 h 158"/>
                <a:gd name="T46" fmla="*/ 22 w 49"/>
                <a:gd name="T47" fmla="*/ 20 h 158"/>
                <a:gd name="T48" fmla="*/ 22 w 49"/>
                <a:gd name="T49" fmla="*/ 20 h 158"/>
                <a:gd name="T50" fmla="*/ 25 w 49"/>
                <a:gd name="T51" fmla="*/ 17 h 158"/>
                <a:gd name="T52" fmla="*/ 25 w 49"/>
                <a:gd name="T53" fmla="*/ 17 h 158"/>
                <a:gd name="T54" fmla="*/ 22 w 49"/>
                <a:gd name="T55" fmla="*/ 15 h 158"/>
                <a:gd name="T56" fmla="*/ 22 w 49"/>
                <a:gd name="T57" fmla="*/ 15 h 158"/>
                <a:gd name="T58" fmla="*/ 35 w 49"/>
                <a:gd name="T59" fmla="*/ 45 h 158"/>
                <a:gd name="T60" fmla="*/ 39 w 49"/>
                <a:gd name="T61" fmla="*/ 61 h 158"/>
                <a:gd name="T62" fmla="*/ 39 w 49"/>
                <a:gd name="T63" fmla="*/ 58 h 158"/>
                <a:gd name="T64" fmla="*/ 38 w 49"/>
                <a:gd name="T65" fmla="*/ 80 h 158"/>
                <a:gd name="T66" fmla="*/ 38 w 49"/>
                <a:gd name="T67" fmla="*/ 98 h 158"/>
                <a:gd name="T68" fmla="*/ 35 w 49"/>
                <a:gd name="T69" fmla="*/ 110 h 158"/>
                <a:gd name="T70" fmla="*/ 40 w 49"/>
                <a:gd name="T71" fmla="*/ 111 h 158"/>
                <a:gd name="T72" fmla="*/ 36 w 49"/>
                <a:gd name="T73" fmla="*/ 111 h 158"/>
                <a:gd name="T74" fmla="*/ 36 w 49"/>
                <a:gd name="T75" fmla="*/ 127 h 158"/>
                <a:gd name="T76" fmla="*/ 38 w 49"/>
                <a:gd name="T77" fmla="*/ 129 h 158"/>
                <a:gd name="T78" fmla="*/ 38 w 49"/>
                <a:gd name="T79" fmla="*/ 129 h 158"/>
                <a:gd name="T80" fmla="*/ 36 w 49"/>
                <a:gd name="T81" fmla="*/ 129 h 158"/>
                <a:gd name="T82" fmla="*/ 36 w 49"/>
                <a:gd name="T83" fmla="*/ 129 h 158"/>
                <a:gd name="T84" fmla="*/ 36 w 49"/>
                <a:gd name="T85" fmla="*/ 129 h 158"/>
                <a:gd name="T86" fmla="*/ 36 w 49"/>
                <a:gd name="T87" fmla="*/ 131 h 158"/>
                <a:gd name="T88" fmla="*/ 37 w 49"/>
                <a:gd name="T89" fmla="*/ 150 h 158"/>
                <a:gd name="T90" fmla="*/ 48 w 49"/>
                <a:gd name="T91" fmla="*/ 15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158">
                  <a:moveTo>
                    <a:pt x="47" y="150"/>
                  </a:moveTo>
                  <a:cubicBezTo>
                    <a:pt x="45" y="148"/>
                    <a:pt x="45" y="148"/>
                    <a:pt x="45" y="148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46" y="130"/>
                    <a:pt x="45" y="128"/>
                    <a:pt x="44" y="127"/>
                  </a:cubicBezTo>
                  <a:cubicBezTo>
                    <a:pt x="42" y="126"/>
                    <a:pt x="42" y="126"/>
                    <a:pt x="42" y="126"/>
                  </a:cubicBezTo>
                  <a:cubicBezTo>
                    <a:pt x="40" y="130"/>
                    <a:pt x="40" y="130"/>
                    <a:pt x="40" y="130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3" y="131"/>
                    <a:pt x="44" y="130"/>
                    <a:pt x="44" y="130"/>
                  </a:cubicBezTo>
                  <a:cubicBezTo>
                    <a:pt x="44" y="130"/>
                    <a:pt x="44" y="130"/>
                    <a:pt x="44" y="129"/>
                  </a:cubicBezTo>
                  <a:cubicBezTo>
                    <a:pt x="44" y="129"/>
                    <a:pt x="44" y="127"/>
                    <a:pt x="44" y="125"/>
                  </a:cubicBezTo>
                  <a:cubicBezTo>
                    <a:pt x="44" y="123"/>
                    <a:pt x="44" y="119"/>
                    <a:pt x="44" y="116"/>
                  </a:cubicBezTo>
                  <a:cubicBezTo>
                    <a:pt x="44" y="115"/>
                    <a:pt x="44" y="114"/>
                    <a:pt x="44" y="113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4" y="113"/>
                    <a:pt x="44" y="113"/>
                    <a:pt x="44" y="112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5" y="111"/>
                    <a:pt x="44" y="109"/>
                    <a:pt x="42" y="108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4" y="93"/>
                    <a:pt x="44" y="92"/>
                    <a:pt x="42" y="91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8" y="78"/>
                    <a:pt x="47" y="76"/>
                    <a:pt x="45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7" y="59"/>
                    <a:pt x="47" y="59"/>
                    <a:pt x="47" y="59"/>
                  </a:cubicBezTo>
                  <a:cubicBezTo>
                    <a:pt x="47" y="58"/>
                    <a:pt x="46" y="56"/>
                    <a:pt x="45" y="55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3"/>
                    <a:pt x="45" y="42"/>
                    <a:pt x="43" y="41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8"/>
                    <a:pt x="30" y="17"/>
                  </a:cubicBezTo>
                  <a:cubicBezTo>
                    <a:pt x="30" y="16"/>
                    <a:pt x="29" y="16"/>
                    <a:pt x="29" y="15"/>
                  </a:cubicBezTo>
                  <a:cubicBezTo>
                    <a:pt x="29" y="15"/>
                    <a:pt x="28" y="15"/>
                    <a:pt x="28" y="14"/>
                  </a:cubicBezTo>
                  <a:cubicBezTo>
                    <a:pt x="28" y="14"/>
                    <a:pt x="28" y="14"/>
                    <a:pt x="27" y="13"/>
                  </a:cubicBezTo>
                  <a:cubicBezTo>
                    <a:pt x="26" y="13"/>
                    <a:pt x="24" y="12"/>
                    <a:pt x="22" y="10"/>
                  </a:cubicBezTo>
                  <a:cubicBezTo>
                    <a:pt x="16" y="6"/>
                    <a:pt x="6" y="1"/>
                    <a:pt x="6" y="1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0" y="4"/>
                    <a:pt x="0" y="7"/>
                    <a:pt x="2" y="8"/>
                  </a:cubicBezTo>
                  <a:cubicBezTo>
                    <a:pt x="2" y="8"/>
                    <a:pt x="4" y="8"/>
                    <a:pt x="6" y="10"/>
                  </a:cubicBezTo>
                  <a:cubicBezTo>
                    <a:pt x="9" y="11"/>
                    <a:pt x="13" y="14"/>
                    <a:pt x="17" y="16"/>
                  </a:cubicBezTo>
                  <a:cubicBezTo>
                    <a:pt x="19" y="17"/>
                    <a:pt x="20" y="18"/>
                    <a:pt x="21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9"/>
                    <a:pt x="22" y="19"/>
                    <a:pt x="22" y="19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1" y="17"/>
                    <a:pt x="21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6"/>
                    <a:pt x="21" y="18"/>
                    <a:pt x="22" y="19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5" y="45"/>
                    <a:pt x="35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59"/>
                    <a:pt x="38" y="60"/>
                    <a:pt x="39" y="61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36" y="76"/>
                    <a:pt x="36" y="76"/>
                    <a:pt x="36" y="76"/>
                  </a:cubicBezTo>
                  <a:cubicBezTo>
                    <a:pt x="36" y="78"/>
                    <a:pt x="37" y="79"/>
                    <a:pt x="38" y="80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4"/>
                    <a:pt x="35" y="96"/>
                    <a:pt x="37" y="9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2"/>
                    <a:pt x="36" y="113"/>
                    <a:pt x="37" y="114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0" y="111"/>
                    <a:pt x="40" y="111"/>
                    <a:pt x="40" y="111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1"/>
                    <a:pt x="36" y="111"/>
                  </a:cubicBezTo>
                  <a:cubicBezTo>
                    <a:pt x="36" y="111"/>
                    <a:pt x="36" y="112"/>
                    <a:pt x="36" y="112"/>
                  </a:cubicBezTo>
                  <a:cubicBezTo>
                    <a:pt x="36" y="115"/>
                    <a:pt x="36" y="119"/>
                    <a:pt x="36" y="123"/>
                  </a:cubicBezTo>
                  <a:cubicBezTo>
                    <a:pt x="36" y="124"/>
                    <a:pt x="36" y="126"/>
                    <a:pt x="36" y="127"/>
                  </a:cubicBezTo>
                  <a:cubicBezTo>
                    <a:pt x="36" y="128"/>
                    <a:pt x="36" y="129"/>
                    <a:pt x="36" y="129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6" y="128"/>
                    <a:pt x="36" y="128"/>
                    <a:pt x="36" y="128"/>
                  </a:cubicBezTo>
                  <a:cubicBezTo>
                    <a:pt x="36" y="128"/>
                    <a:pt x="36" y="128"/>
                    <a:pt x="36" y="129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6" y="128"/>
                    <a:pt x="36" y="128"/>
                    <a:pt x="36" y="128"/>
                  </a:cubicBezTo>
                  <a:cubicBezTo>
                    <a:pt x="36" y="128"/>
                    <a:pt x="35" y="130"/>
                    <a:pt x="36" y="131"/>
                  </a:cubicBezTo>
                  <a:cubicBezTo>
                    <a:pt x="36" y="132"/>
                    <a:pt x="36" y="133"/>
                    <a:pt x="37" y="133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7" y="150"/>
                    <a:pt x="37" y="150"/>
                    <a:pt x="37" y="150"/>
                  </a:cubicBezTo>
                  <a:cubicBezTo>
                    <a:pt x="37" y="152"/>
                    <a:pt x="38" y="153"/>
                    <a:pt x="39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5" y="158"/>
                    <a:pt x="47" y="157"/>
                    <a:pt x="48" y="155"/>
                  </a:cubicBezTo>
                  <a:cubicBezTo>
                    <a:pt x="49" y="153"/>
                    <a:pt x="49" y="151"/>
                    <a:pt x="47" y="150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94"/>
            <p:cNvSpPr/>
            <p:nvPr/>
          </p:nvSpPr>
          <p:spPr bwMode="auto">
            <a:xfrm>
              <a:off x="6043749" y="2579798"/>
              <a:ext cx="20638" cy="19050"/>
            </a:xfrm>
            <a:custGeom>
              <a:avLst/>
              <a:gdLst>
                <a:gd name="T0" fmla="*/ 11 w 13"/>
                <a:gd name="T1" fmla="*/ 4 h 12"/>
                <a:gd name="T2" fmla="*/ 7 w 13"/>
                <a:gd name="T3" fmla="*/ 1 h 12"/>
                <a:gd name="T4" fmla="*/ 1 w 13"/>
                <a:gd name="T5" fmla="*/ 2 h 12"/>
                <a:gd name="T6" fmla="*/ 2 w 13"/>
                <a:gd name="T7" fmla="*/ 8 h 12"/>
                <a:gd name="T8" fmla="*/ 7 w 13"/>
                <a:gd name="T9" fmla="*/ 11 h 12"/>
                <a:gd name="T10" fmla="*/ 12 w 13"/>
                <a:gd name="T11" fmla="*/ 9 h 12"/>
                <a:gd name="T12" fmla="*/ 11 w 13"/>
                <a:gd name="T1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2">
                  <a:moveTo>
                    <a:pt x="11" y="4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0" y="4"/>
                    <a:pt x="0" y="7"/>
                    <a:pt x="2" y="8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12"/>
                    <a:pt x="11" y="11"/>
                    <a:pt x="12" y="9"/>
                  </a:cubicBezTo>
                  <a:cubicBezTo>
                    <a:pt x="13" y="7"/>
                    <a:pt x="13" y="5"/>
                    <a:pt x="11" y="4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95"/>
            <p:cNvSpPr/>
            <p:nvPr/>
          </p:nvSpPr>
          <p:spPr bwMode="auto">
            <a:xfrm>
              <a:off x="5948499" y="2578211"/>
              <a:ext cx="150813" cy="68263"/>
            </a:xfrm>
            <a:custGeom>
              <a:avLst/>
              <a:gdLst>
                <a:gd name="T0" fmla="*/ 9 w 96"/>
                <a:gd name="T1" fmla="*/ 34 h 43"/>
                <a:gd name="T2" fmla="*/ 7 w 96"/>
                <a:gd name="T3" fmla="*/ 32 h 43"/>
                <a:gd name="T4" fmla="*/ 4 w 96"/>
                <a:gd name="T5" fmla="*/ 36 h 43"/>
                <a:gd name="T6" fmla="*/ 4 w 96"/>
                <a:gd name="T7" fmla="*/ 40 h 43"/>
                <a:gd name="T8" fmla="*/ 33 w 96"/>
                <a:gd name="T9" fmla="*/ 41 h 43"/>
                <a:gd name="T10" fmla="*/ 37 w 96"/>
                <a:gd name="T11" fmla="*/ 38 h 43"/>
                <a:gd name="T12" fmla="*/ 35 w 96"/>
                <a:gd name="T13" fmla="*/ 34 h 43"/>
                <a:gd name="T14" fmla="*/ 32 w 96"/>
                <a:gd name="T15" fmla="*/ 31 h 43"/>
                <a:gd name="T16" fmla="*/ 29 w 96"/>
                <a:gd name="T17" fmla="*/ 35 h 43"/>
                <a:gd name="T18" fmla="*/ 29 w 96"/>
                <a:gd name="T19" fmla="*/ 39 h 43"/>
                <a:gd name="T20" fmla="*/ 63 w 96"/>
                <a:gd name="T21" fmla="*/ 43 h 43"/>
                <a:gd name="T22" fmla="*/ 68 w 96"/>
                <a:gd name="T23" fmla="*/ 40 h 43"/>
                <a:gd name="T24" fmla="*/ 66 w 96"/>
                <a:gd name="T25" fmla="*/ 35 h 43"/>
                <a:gd name="T26" fmla="*/ 61 w 96"/>
                <a:gd name="T27" fmla="*/ 32 h 43"/>
                <a:gd name="T28" fmla="*/ 59 w 96"/>
                <a:gd name="T29" fmla="*/ 36 h 43"/>
                <a:gd name="T30" fmla="*/ 59 w 96"/>
                <a:gd name="T31" fmla="*/ 40 h 43"/>
                <a:gd name="T32" fmla="*/ 80 w 96"/>
                <a:gd name="T33" fmla="*/ 39 h 43"/>
                <a:gd name="T34" fmla="*/ 83 w 96"/>
                <a:gd name="T35" fmla="*/ 36 h 43"/>
                <a:gd name="T36" fmla="*/ 82 w 96"/>
                <a:gd name="T37" fmla="*/ 32 h 43"/>
                <a:gd name="T38" fmla="*/ 80 w 96"/>
                <a:gd name="T39" fmla="*/ 31 h 43"/>
                <a:gd name="T40" fmla="*/ 78 w 96"/>
                <a:gd name="T41" fmla="*/ 34 h 43"/>
                <a:gd name="T42" fmla="*/ 80 w 96"/>
                <a:gd name="T43" fmla="*/ 38 h 43"/>
                <a:gd name="T44" fmla="*/ 92 w 96"/>
                <a:gd name="T45" fmla="*/ 30 h 43"/>
                <a:gd name="T46" fmla="*/ 93 w 96"/>
                <a:gd name="T47" fmla="*/ 27 h 43"/>
                <a:gd name="T48" fmla="*/ 91 w 96"/>
                <a:gd name="T49" fmla="*/ 23 h 43"/>
                <a:gd name="T50" fmla="*/ 91 w 96"/>
                <a:gd name="T51" fmla="*/ 23 h 43"/>
                <a:gd name="T52" fmla="*/ 95 w 96"/>
                <a:gd name="T53" fmla="*/ 10 h 43"/>
                <a:gd name="T54" fmla="*/ 93 w 96"/>
                <a:gd name="T55" fmla="*/ 5 h 43"/>
                <a:gd name="T56" fmla="*/ 86 w 96"/>
                <a:gd name="T57" fmla="*/ 1 h 43"/>
                <a:gd name="T58" fmla="*/ 80 w 96"/>
                <a:gd name="T59" fmla="*/ 2 h 43"/>
                <a:gd name="T60" fmla="*/ 82 w 96"/>
                <a:gd name="T61" fmla="*/ 8 h 43"/>
                <a:gd name="T62" fmla="*/ 86 w 96"/>
                <a:gd name="T63" fmla="*/ 11 h 43"/>
                <a:gd name="T64" fmla="*/ 82 w 96"/>
                <a:gd name="T65" fmla="*/ 24 h 43"/>
                <a:gd name="T66" fmla="*/ 84 w 96"/>
                <a:gd name="T67" fmla="*/ 28 h 43"/>
                <a:gd name="T68" fmla="*/ 87 w 96"/>
                <a:gd name="T69" fmla="*/ 30 h 43"/>
                <a:gd name="T70" fmla="*/ 89 w 96"/>
                <a:gd name="T71" fmla="*/ 27 h 43"/>
                <a:gd name="T72" fmla="*/ 87 w 96"/>
                <a:gd name="T73" fmla="*/ 23 h 43"/>
                <a:gd name="T74" fmla="*/ 76 w 96"/>
                <a:gd name="T75" fmla="*/ 31 h 43"/>
                <a:gd name="T76" fmla="*/ 74 w 96"/>
                <a:gd name="T77" fmla="*/ 34 h 43"/>
                <a:gd name="T78" fmla="*/ 76 w 96"/>
                <a:gd name="T79" fmla="*/ 38 h 43"/>
                <a:gd name="T80" fmla="*/ 77 w 96"/>
                <a:gd name="T81" fmla="*/ 39 h 43"/>
                <a:gd name="T82" fmla="*/ 79 w 96"/>
                <a:gd name="T83" fmla="*/ 35 h 43"/>
                <a:gd name="T84" fmla="*/ 79 w 96"/>
                <a:gd name="T85" fmla="*/ 31 h 43"/>
                <a:gd name="T86" fmla="*/ 59 w 96"/>
                <a:gd name="T87" fmla="*/ 32 h 43"/>
                <a:gd name="T88" fmla="*/ 55 w 96"/>
                <a:gd name="T89" fmla="*/ 35 h 43"/>
                <a:gd name="T90" fmla="*/ 57 w 96"/>
                <a:gd name="T91" fmla="*/ 39 h 43"/>
                <a:gd name="T92" fmla="*/ 62 w 96"/>
                <a:gd name="T93" fmla="*/ 42 h 43"/>
                <a:gd name="T94" fmla="*/ 64 w 96"/>
                <a:gd name="T95" fmla="*/ 39 h 43"/>
                <a:gd name="T96" fmla="*/ 64 w 96"/>
                <a:gd name="T97" fmla="*/ 35 h 43"/>
                <a:gd name="T98" fmla="*/ 30 w 96"/>
                <a:gd name="T99" fmla="*/ 31 h 43"/>
                <a:gd name="T100" fmla="*/ 26 w 96"/>
                <a:gd name="T101" fmla="*/ 34 h 43"/>
                <a:gd name="T102" fmla="*/ 27 w 96"/>
                <a:gd name="T103" fmla="*/ 38 h 43"/>
                <a:gd name="T104" fmla="*/ 31 w 96"/>
                <a:gd name="T105" fmla="*/ 41 h 43"/>
                <a:gd name="T106" fmla="*/ 33 w 96"/>
                <a:gd name="T107" fmla="*/ 37 h 43"/>
                <a:gd name="T108" fmla="*/ 33 w 96"/>
                <a:gd name="T109" fmla="*/ 33 h 43"/>
                <a:gd name="T110" fmla="*/ 5 w 96"/>
                <a:gd name="T111" fmla="*/ 32 h 43"/>
                <a:gd name="T112" fmla="*/ 1 w 96"/>
                <a:gd name="T113" fmla="*/ 34 h 43"/>
                <a:gd name="T114" fmla="*/ 2 w 96"/>
                <a:gd name="T115" fmla="*/ 39 h 43"/>
                <a:gd name="T116" fmla="*/ 4 w 96"/>
                <a:gd name="T117" fmla="*/ 40 h 43"/>
                <a:gd name="T118" fmla="*/ 10 w 96"/>
                <a:gd name="T119" fmla="*/ 39 h 43"/>
                <a:gd name="T120" fmla="*/ 9 w 96"/>
                <a:gd name="T121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6" h="43">
                  <a:moveTo>
                    <a:pt x="9" y="34"/>
                  </a:moveTo>
                  <a:cubicBezTo>
                    <a:pt x="7" y="32"/>
                    <a:pt x="7" y="32"/>
                    <a:pt x="7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5" y="41"/>
                    <a:pt x="36" y="40"/>
                    <a:pt x="37" y="38"/>
                  </a:cubicBezTo>
                  <a:cubicBezTo>
                    <a:pt x="38" y="37"/>
                    <a:pt x="37" y="35"/>
                    <a:pt x="35" y="34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5" y="43"/>
                    <a:pt x="67" y="42"/>
                    <a:pt x="68" y="40"/>
                  </a:cubicBezTo>
                  <a:cubicBezTo>
                    <a:pt x="68" y="38"/>
                    <a:pt x="68" y="36"/>
                    <a:pt x="66" y="35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1" y="39"/>
                    <a:pt x="83" y="38"/>
                    <a:pt x="83" y="36"/>
                  </a:cubicBezTo>
                  <a:cubicBezTo>
                    <a:pt x="84" y="34"/>
                    <a:pt x="83" y="33"/>
                    <a:pt x="82" y="32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29"/>
                    <a:pt x="93" y="28"/>
                    <a:pt x="93" y="27"/>
                  </a:cubicBezTo>
                  <a:cubicBezTo>
                    <a:pt x="93" y="25"/>
                    <a:pt x="93" y="24"/>
                    <a:pt x="91" y="23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96" y="8"/>
                    <a:pt x="95" y="6"/>
                    <a:pt x="93" y="5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4" y="0"/>
                    <a:pt x="82" y="0"/>
                    <a:pt x="80" y="2"/>
                  </a:cubicBezTo>
                  <a:cubicBezTo>
                    <a:pt x="79" y="4"/>
                    <a:pt x="80" y="6"/>
                    <a:pt x="82" y="8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2" y="25"/>
                    <a:pt x="83" y="27"/>
                    <a:pt x="84" y="28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5" y="32"/>
                    <a:pt x="74" y="33"/>
                    <a:pt x="74" y="34"/>
                  </a:cubicBezTo>
                  <a:cubicBezTo>
                    <a:pt x="74" y="36"/>
                    <a:pt x="75" y="37"/>
                    <a:pt x="76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7" y="32"/>
                    <a:pt x="56" y="33"/>
                    <a:pt x="55" y="35"/>
                  </a:cubicBezTo>
                  <a:cubicBezTo>
                    <a:pt x="55" y="37"/>
                    <a:pt x="56" y="38"/>
                    <a:pt x="57" y="39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8" y="31"/>
                    <a:pt x="26" y="32"/>
                    <a:pt x="26" y="34"/>
                  </a:cubicBezTo>
                  <a:cubicBezTo>
                    <a:pt x="25" y="35"/>
                    <a:pt x="26" y="37"/>
                    <a:pt x="27" y="3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1"/>
                    <a:pt x="1" y="33"/>
                    <a:pt x="1" y="34"/>
                  </a:cubicBezTo>
                  <a:cubicBezTo>
                    <a:pt x="0" y="36"/>
                    <a:pt x="1" y="38"/>
                    <a:pt x="2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2"/>
                    <a:pt x="9" y="41"/>
                    <a:pt x="10" y="39"/>
                  </a:cubicBezTo>
                  <a:cubicBezTo>
                    <a:pt x="11" y="37"/>
                    <a:pt x="11" y="35"/>
                    <a:pt x="9" y="34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96"/>
            <p:cNvSpPr/>
            <p:nvPr/>
          </p:nvSpPr>
          <p:spPr bwMode="auto">
            <a:xfrm>
              <a:off x="5945324" y="2411523"/>
              <a:ext cx="57150" cy="222250"/>
            </a:xfrm>
            <a:custGeom>
              <a:avLst/>
              <a:gdLst>
                <a:gd name="T0" fmla="*/ 12 w 37"/>
                <a:gd name="T1" fmla="*/ 124 h 141"/>
                <a:gd name="T2" fmla="*/ 6 w 37"/>
                <a:gd name="T3" fmla="*/ 121 h 141"/>
                <a:gd name="T4" fmla="*/ 25 w 37"/>
                <a:gd name="T5" fmla="*/ 114 h 141"/>
                <a:gd name="T6" fmla="*/ 18 w 37"/>
                <a:gd name="T7" fmla="*/ 111 h 141"/>
                <a:gd name="T8" fmla="*/ 21 w 37"/>
                <a:gd name="T9" fmla="*/ 114 h 141"/>
                <a:gd name="T10" fmla="*/ 21 w 37"/>
                <a:gd name="T11" fmla="*/ 114 h 141"/>
                <a:gd name="T12" fmla="*/ 21 w 37"/>
                <a:gd name="T13" fmla="*/ 114 h 141"/>
                <a:gd name="T14" fmla="*/ 22 w 37"/>
                <a:gd name="T15" fmla="*/ 113 h 141"/>
                <a:gd name="T16" fmla="*/ 34 w 37"/>
                <a:gd name="T17" fmla="*/ 98 h 141"/>
                <a:gd name="T18" fmla="*/ 28 w 37"/>
                <a:gd name="T19" fmla="*/ 97 h 141"/>
                <a:gd name="T20" fmla="*/ 32 w 37"/>
                <a:gd name="T21" fmla="*/ 98 h 141"/>
                <a:gd name="T22" fmla="*/ 34 w 37"/>
                <a:gd name="T23" fmla="*/ 83 h 141"/>
                <a:gd name="T24" fmla="*/ 32 w 37"/>
                <a:gd name="T25" fmla="*/ 82 h 141"/>
                <a:gd name="T26" fmla="*/ 32 w 37"/>
                <a:gd name="T27" fmla="*/ 82 h 141"/>
                <a:gd name="T28" fmla="*/ 34 w 37"/>
                <a:gd name="T29" fmla="*/ 82 h 141"/>
                <a:gd name="T30" fmla="*/ 34 w 37"/>
                <a:gd name="T31" fmla="*/ 82 h 141"/>
                <a:gd name="T32" fmla="*/ 34 w 37"/>
                <a:gd name="T33" fmla="*/ 82 h 141"/>
                <a:gd name="T34" fmla="*/ 30 w 37"/>
                <a:gd name="T35" fmla="*/ 81 h 141"/>
                <a:gd name="T36" fmla="*/ 30 w 37"/>
                <a:gd name="T37" fmla="*/ 81 h 141"/>
                <a:gd name="T38" fmla="*/ 30 w 37"/>
                <a:gd name="T39" fmla="*/ 77 h 141"/>
                <a:gd name="T40" fmla="*/ 36 w 37"/>
                <a:gd name="T41" fmla="*/ 69 h 141"/>
                <a:gd name="T42" fmla="*/ 36 w 37"/>
                <a:gd name="T43" fmla="*/ 51 h 141"/>
                <a:gd name="T44" fmla="*/ 34 w 37"/>
                <a:gd name="T45" fmla="*/ 28 h 141"/>
                <a:gd name="T46" fmla="*/ 28 w 37"/>
                <a:gd name="T47" fmla="*/ 27 h 141"/>
                <a:gd name="T48" fmla="*/ 31 w 37"/>
                <a:gd name="T49" fmla="*/ 7 h 141"/>
                <a:gd name="T50" fmla="*/ 18 w 37"/>
                <a:gd name="T51" fmla="*/ 9 h 141"/>
                <a:gd name="T52" fmla="*/ 26 w 37"/>
                <a:gd name="T53" fmla="*/ 30 h 141"/>
                <a:gd name="T54" fmla="*/ 28 w 37"/>
                <a:gd name="T55" fmla="*/ 52 h 141"/>
                <a:gd name="T56" fmla="*/ 29 w 37"/>
                <a:gd name="T57" fmla="*/ 48 h 141"/>
                <a:gd name="T58" fmla="*/ 27 w 37"/>
                <a:gd name="T59" fmla="*/ 69 h 141"/>
                <a:gd name="T60" fmla="*/ 28 w 37"/>
                <a:gd name="T61" fmla="*/ 85 h 141"/>
                <a:gd name="T62" fmla="*/ 26 w 37"/>
                <a:gd name="T63" fmla="*/ 80 h 141"/>
                <a:gd name="T64" fmla="*/ 25 w 37"/>
                <a:gd name="T65" fmla="*/ 90 h 141"/>
                <a:gd name="T66" fmla="*/ 24 w 37"/>
                <a:gd name="T67" fmla="*/ 96 h 141"/>
                <a:gd name="T68" fmla="*/ 24 w 37"/>
                <a:gd name="T69" fmla="*/ 96 h 141"/>
                <a:gd name="T70" fmla="*/ 28 w 37"/>
                <a:gd name="T71" fmla="*/ 97 h 141"/>
                <a:gd name="T72" fmla="*/ 28 w 37"/>
                <a:gd name="T73" fmla="*/ 97 h 141"/>
                <a:gd name="T74" fmla="*/ 25 w 37"/>
                <a:gd name="T75" fmla="*/ 95 h 141"/>
                <a:gd name="T76" fmla="*/ 25 w 37"/>
                <a:gd name="T77" fmla="*/ 95 h 141"/>
                <a:gd name="T78" fmla="*/ 28 w 37"/>
                <a:gd name="T79" fmla="*/ 102 h 141"/>
                <a:gd name="T80" fmla="*/ 21 w 37"/>
                <a:gd name="T81" fmla="*/ 102 h 141"/>
                <a:gd name="T82" fmla="*/ 15 w 37"/>
                <a:gd name="T83" fmla="*/ 108 h 141"/>
                <a:gd name="T84" fmla="*/ 15 w 37"/>
                <a:gd name="T85" fmla="*/ 109 h 141"/>
                <a:gd name="T86" fmla="*/ 19 w 37"/>
                <a:gd name="T87" fmla="*/ 117 h 141"/>
                <a:gd name="T88" fmla="*/ 5 w 37"/>
                <a:gd name="T89" fmla="*/ 117 h 141"/>
                <a:gd name="T90" fmla="*/ 6 w 37"/>
                <a:gd name="T91" fmla="*/ 126 h 141"/>
                <a:gd name="T92" fmla="*/ 0 w 37"/>
                <a:gd name="T93" fmla="*/ 132 h 141"/>
                <a:gd name="T94" fmla="*/ 12 w 37"/>
                <a:gd name="T95" fmla="*/ 13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7" h="141">
                  <a:moveTo>
                    <a:pt x="11" y="133"/>
                  </a:moveTo>
                  <a:cubicBezTo>
                    <a:pt x="9" y="132"/>
                    <a:pt x="9" y="132"/>
                    <a:pt x="9" y="132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3" y="122"/>
                    <a:pt x="12" y="120"/>
                    <a:pt x="11" y="119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5" y="116"/>
                    <a:pt x="25" y="115"/>
                    <a:pt x="25" y="114"/>
                  </a:cubicBezTo>
                  <a:cubicBezTo>
                    <a:pt x="26" y="112"/>
                    <a:pt x="25" y="111"/>
                    <a:pt x="24" y="110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2" y="113"/>
                    <a:pt x="22" y="113"/>
                  </a:cubicBezTo>
                  <a:cubicBezTo>
                    <a:pt x="23" y="112"/>
                    <a:pt x="26" y="109"/>
                    <a:pt x="28" y="106"/>
                  </a:cubicBezTo>
                  <a:cubicBezTo>
                    <a:pt x="31" y="103"/>
                    <a:pt x="33" y="101"/>
                    <a:pt x="33" y="101"/>
                  </a:cubicBezTo>
                  <a:cubicBezTo>
                    <a:pt x="34" y="100"/>
                    <a:pt x="34" y="99"/>
                    <a:pt x="34" y="98"/>
                  </a:cubicBezTo>
                  <a:cubicBezTo>
                    <a:pt x="34" y="97"/>
                    <a:pt x="33" y="95"/>
                    <a:pt x="32" y="95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7"/>
                    <a:pt x="32" y="97"/>
                    <a:pt x="32" y="96"/>
                  </a:cubicBezTo>
                  <a:cubicBezTo>
                    <a:pt x="33" y="94"/>
                    <a:pt x="33" y="91"/>
                    <a:pt x="33" y="88"/>
                  </a:cubicBezTo>
                  <a:cubicBezTo>
                    <a:pt x="33" y="86"/>
                    <a:pt x="34" y="84"/>
                    <a:pt x="34" y="83"/>
                  </a:cubicBezTo>
                  <a:cubicBezTo>
                    <a:pt x="34" y="83"/>
                    <a:pt x="34" y="82"/>
                    <a:pt x="34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3"/>
                    <a:pt x="34" y="82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5" y="81"/>
                    <a:pt x="34" y="79"/>
                    <a:pt x="32" y="78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7" y="67"/>
                    <a:pt x="36" y="65"/>
                    <a:pt x="34" y="64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7" y="50"/>
                    <a:pt x="36" y="47"/>
                    <a:pt x="35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3" y="25"/>
                    <a:pt x="32" y="25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3" y="8"/>
                    <a:pt x="31" y="7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1" y="0"/>
                    <a:pt x="18" y="1"/>
                    <a:pt x="17" y="3"/>
                  </a:cubicBezTo>
                  <a:cubicBezTo>
                    <a:pt x="16" y="5"/>
                    <a:pt x="16" y="7"/>
                    <a:pt x="18" y="9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4" y="29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50"/>
                    <a:pt x="27" y="51"/>
                    <a:pt x="28" y="52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1" y="64"/>
                    <a:pt x="22" y="66"/>
                    <a:pt x="24" y="67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80"/>
                    <a:pt x="24" y="82"/>
                    <a:pt x="26" y="83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6" y="82"/>
                    <a:pt x="25" y="86"/>
                    <a:pt x="25" y="90"/>
                  </a:cubicBezTo>
                  <a:cubicBezTo>
                    <a:pt x="25" y="91"/>
                    <a:pt x="25" y="93"/>
                    <a:pt x="24" y="94"/>
                  </a:cubicBezTo>
                  <a:cubicBezTo>
                    <a:pt x="24" y="95"/>
                    <a:pt x="24" y="96"/>
                    <a:pt x="24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4" y="95"/>
                    <a:pt x="24" y="96"/>
                    <a:pt x="24" y="96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4" y="96"/>
                    <a:pt x="24" y="97"/>
                    <a:pt x="24" y="98"/>
                  </a:cubicBezTo>
                  <a:cubicBezTo>
                    <a:pt x="24" y="99"/>
                    <a:pt x="25" y="100"/>
                    <a:pt x="26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7" y="96"/>
                    <a:pt x="24" y="99"/>
                    <a:pt x="21" y="102"/>
                  </a:cubicBezTo>
                  <a:cubicBezTo>
                    <a:pt x="20" y="103"/>
                    <a:pt x="18" y="105"/>
                    <a:pt x="17" y="106"/>
                  </a:cubicBezTo>
                  <a:cubicBezTo>
                    <a:pt x="16" y="107"/>
                    <a:pt x="16" y="107"/>
                    <a:pt x="16" y="108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4" y="110"/>
                    <a:pt x="14" y="111"/>
                    <a:pt x="14" y="112"/>
                  </a:cubicBezTo>
                  <a:cubicBezTo>
                    <a:pt x="14" y="113"/>
                    <a:pt x="15" y="114"/>
                    <a:pt x="16" y="115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3" y="118"/>
                    <a:pt x="2" y="119"/>
                    <a:pt x="2" y="121"/>
                  </a:cubicBezTo>
                  <a:cubicBezTo>
                    <a:pt x="2" y="122"/>
                    <a:pt x="3" y="124"/>
                    <a:pt x="4" y="124"/>
                  </a:cubicBezTo>
                  <a:cubicBezTo>
                    <a:pt x="6" y="126"/>
                    <a:pt x="6" y="126"/>
                    <a:pt x="6" y="126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4"/>
                    <a:pt x="0" y="136"/>
                    <a:pt x="2" y="137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8" y="141"/>
                    <a:pt x="11" y="141"/>
                    <a:pt x="12" y="139"/>
                  </a:cubicBezTo>
                  <a:cubicBezTo>
                    <a:pt x="13" y="137"/>
                    <a:pt x="13" y="135"/>
                    <a:pt x="11" y="133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97"/>
            <p:cNvSpPr/>
            <p:nvPr/>
          </p:nvSpPr>
          <p:spPr bwMode="auto">
            <a:xfrm>
              <a:off x="5877062" y="2392473"/>
              <a:ext cx="80963" cy="196850"/>
            </a:xfrm>
            <a:custGeom>
              <a:avLst/>
              <a:gdLst>
                <a:gd name="T0" fmla="*/ 7 w 51"/>
                <a:gd name="T1" fmla="*/ 119 h 125"/>
                <a:gd name="T2" fmla="*/ 13 w 51"/>
                <a:gd name="T3" fmla="*/ 105 h 125"/>
                <a:gd name="T4" fmla="*/ 12 w 51"/>
                <a:gd name="T5" fmla="*/ 88 h 125"/>
                <a:gd name="T6" fmla="*/ 14 w 51"/>
                <a:gd name="T7" fmla="*/ 71 h 125"/>
                <a:gd name="T8" fmla="*/ 12 w 51"/>
                <a:gd name="T9" fmla="*/ 74 h 125"/>
                <a:gd name="T10" fmla="*/ 12 w 51"/>
                <a:gd name="T11" fmla="*/ 72 h 125"/>
                <a:gd name="T12" fmla="*/ 11 w 51"/>
                <a:gd name="T13" fmla="*/ 53 h 125"/>
                <a:gd name="T14" fmla="*/ 11 w 51"/>
                <a:gd name="T15" fmla="*/ 51 h 125"/>
                <a:gd name="T16" fmla="*/ 11 w 51"/>
                <a:gd name="T17" fmla="*/ 52 h 125"/>
                <a:gd name="T18" fmla="*/ 11 w 51"/>
                <a:gd name="T19" fmla="*/ 52 h 125"/>
                <a:gd name="T20" fmla="*/ 11 w 51"/>
                <a:gd name="T21" fmla="*/ 52 h 125"/>
                <a:gd name="T22" fmla="*/ 7 w 51"/>
                <a:gd name="T23" fmla="*/ 51 h 125"/>
                <a:gd name="T24" fmla="*/ 7 w 51"/>
                <a:gd name="T25" fmla="*/ 51 h 125"/>
                <a:gd name="T26" fmla="*/ 9 w 51"/>
                <a:gd name="T27" fmla="*/ 48 h 125"/>
                <a:gd name="T28" fmla="*/ 8 w 51"/>
                <a:gd name="T29" fmla="*/ 51 h 125"/>
                <a:gd name="T30" fmla="*/ 13 w 51"/>
                <a:gd name="T31" fmla="*/ 31 h 125"/>
                <a:gd name="T32" fmla="*/ 19 w 51"/>
                <a:gd name="T33" fmla="*/ 19 h 125"/>
                <a:gd name="T34" fmla="*/ 16 w 51"/>
                <a:gd name="T35" fmla="*/ 23 h 125"/>
                <a:gd name="T36" fmla="*/ 29 w 51"/>
                <a:gd name="T37" fmla="*/ 7 h 125"/>
                <a:gd name="T38" fmla="*/ 25 w 51"/>
                <a:gd name="T39" fmla="*/ 13 h 125"/>
                <a:gd name="T40" fmla="*/ 49 w 51"/>
                <a:gd name="T41" fmla="*/ 4 h 125"/>
                <a:gd name="T42" fmla="*/ 41 w 51"/>
                <a:gd name="T43" fmla="*/ 8 h 125"/>
                <a:gd name="T44" fmla="*/ 47 w 51"/>
                <a:gd name="T45" fmla="*/ 3 h 125"/>
                <a:gd name="T46" fmla="*/ 23 w 51"/>
                <a:gd name="T47" fmla="*/ 12 h 125"/>
                <a:gd name="T48" fmla="*/ 25 w 51"/>
                <a:gd name="T49" fmla="*/ 7 h 125"/>
                <a:gd name="T50" fmla="*/ 11 w 51"/>
                <a:gd name="T51" fmla="*/ 23 h 125"/>
                <a:gd name="T52" fmla="*/ 14 w 51"/>
                <a:gd name="T53" fmla="*/ 19 h 125"/>
                <a:gd name="T54" fmla="*/ 4 w 51"/>
                <a:gd name="T55" fmla="*/ 35 h 125"/>
                <a:gd name="T56" fmla="*/ 2 w 51"/>
                <a:gd name="T57" fmla="*/ 53 h 125"/>
                <a:gd name="T58" fmla="*/ 3 w 51"/>
                <a:gd name="T59" fmla="*/ 49 h 125"/>
                <a:gd name="T60" fmla="*/ 3 w 51"/>
                <a:gd name="T61" fmla="*/ 51 h 125"/>
                <a:gd name="T62" fmla="*/ 4 w 51"/>
                <a:gd name="T63" fmla="*/ 69 h 125"/>
                <a:gd name="T64" fmla="*/ 4 w 51"/>
                <a:gd name="T65" fmla="*/ 72 h 125"/>
                <a:gd name="T66" fmla="*/ 4 w 51"/>
                <a:gd name="T67" fmla="*/ 72 h 125"/>
                <a:gd name="T68" fmla="*/ 4 w 51"/>
                <a:gd name="T69" fmla="*/ 72 h 125"/>
                <a:gd name="T70" fmla="*/ 8 w 51"/>
                <a:gd name="T71" fmla="*/ 72 h 125"/>
                <a:gd name="T72" fmla="*/ 8 w 51"/>
                <a:gd name="T73" fmla="*/ 72 h 125"/>
                <a:gd name="T74" fmla="*/ 5 w 51"/>
                <a:gd name="T75" fmla="*/ 70 h 125"/>
                <a:gd name="T76" fmla="*/ 5 w 51"/>
                <a:gd name="T77" fmla="*/ 70 h 125"/>
                <a:gd name="T78" fmla="*/ 2 w 51"/>
                <a:gd name="T79" fmla="*/ 88 h 125"/>
                <a:gd name="T80" fmla="*/ 2 w 51"/>
                <a:gd name="T81" fmla="*/ 105 h 125"/>
                <a:gd name="T82" fmla="*/ 3 w 51"/>
                <a:gd name="T83" fmla="*/ 117 h 125"/>
                <a:gd name="T84" fmla="*/ 12 w 51"/>
                <a:gd name="T85" fmla="*/ 12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1" h="125">
                  <a:moveTo>
                    <a:pt x="11" y="117"/>
                  </a:moveTo>
                  <a:cubicBezTo>
                    <a:pt x="9" y="115"/>
                    <a:pt x="9" y="115"/>
                    <a:pt x="9" y="115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08"/>
                    <a:pt x="15" y="106"/>
                    <a:pt x="13" y="105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4" y="91"/>
                    <a:pt x="13" y="89"/>
                    <a:pt x="12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6" y="74"/>
                    <a:pt x="15" y="72"/>
                    <a:pt x="14" y="71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2" y="71"/>
                    <a:pt x="12" y="69"/>
                    <a:pt x="12" y="67"/>
                  </a:cubicBezTo>
                  <a:cubicBezTo>
                    <a:pt x="12" y="64"/>
                    <a:pt x="11" y="61"/>
                    <a:pt x="11" y="58"/>
                  </a:cubicBezTo>
                  <a:cubicBezTo>
                    <a:pt x="11" y="56"/>
                    <a:pt x="11" y="54"/>
                    <a:pt x="11" y="53"/>
                  </a:cubicBezTo>
                  <a:cubicBezTo>
                    <a:pt x="11" y="53"/>
                    <a:pt x="11" y="52"/>
                    <a:pt x="11" y="52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2"/>
                    <a:pt x="11" y="52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1" y="53"/>
                    <a:pt x="11" y="51"/>
                    <a:pt x="11" y="50"/>
                  </a:cubicBezTo>
                  <a:cubicBezTo>
                    <a:pt x="10" y="49"/>
                    <a:pt x="10" y="48"/>
                    <a:pt x="9" y="48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5"/>
                    <a:pt x="16" y="33"/>
                    <a:pt x="14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4"/>
                    <a:pt x="21" y="23"/>
                    <a:pt x="21" y="22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3"/>
                    <a:pt x="31" y="11"/>
                    <a:pt x="31" y="10"/>
                  </a:cubicBezTo>
                  <a:cubicBezTo>
                    <a:pt x="31" y="9"/>
                    <a:pt x="30" y="7"/>
                    <a:pt x="29" y="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9" y="11"/>
                    <a:pt x="51" y="10"/>
                    <a:pt x="51" y="8"/>
                  </a:cubicBezTo>
                  <a:cubicBezTo>
                    <a:pt x="51" y="7"/>
                    <a:pt x="51" y="5"/>
                    <a:pt x="49" y="4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0"/>
                    <a:pt x="40" y="1"/>
                    <a:pt x="39" y="2"/>
                  </a:cubicBezTo>
                  <a:cubicBezTo>
                    <a:pt x="38" y="4"/>
                    <a:pt x="39" y="7"/>
                    <a:pt x="41" y="8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3" y="5"/>
                    <a:pt x="22" y="6"/>
                    <a:pt x="21" y="8"/>
                  </a:cubicBezTo>
                  <a:cubicBezTo>
                    <a:pt x="21" y="10"/>
                    <a:pt x="22" y="11"/>
                    <a:pt x="23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9" y="18"/>
                    <a:pt x="9" y="20"/>
                  </a:cubicBezTo>
                  <a:cubicBezTo>
                    <a:pt x="9" y="21"/>
                    <a:pt x="10" y="22"/>
                    <a:pt x="11" y="2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0"/>
                    <a:pt x="2" y="31"/>
                    <a:pt x="2" y="32"/>
                  </a:cubicBezTo>
                  <a:cubicBezTo>
                    <a:pt x="2" y="34"/>
                    <a:pt x="3" y="35"/>
                    <a:pt x="4" y="35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2"/>
                    <a:pt x="2" y="53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3"/>
                  </a:cubicBezTo>
                  <a:cubicBezTo>
                    <a:pt x="3" y="55"/>
                    <a:pt x="3" y="59"/>
                    <a:pt x="4" y="63"/>
                  </a:cubicBezTo>
                  <a:cubicBezTo>
                    <a:pt x="4" y="65"/>
                    <a:pt x="4" y="67"/>
                    <a:pt x="4" y="69"/>
                  </a:cubicBezTo>
                  <a:cubicBezTo>
                    <a:pt x="4" y="70"/>
                    <a:pt x="4" y="71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1"/>
                    <a:pt x="4" y="71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2"/>
                    <a:pt x="4" y="74"/>
                    <a:pt x="6" y="75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90"/>
                    <a:pt x="2" y="92"/>
                    <a:pt x="4" y="93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2" y="106"/>
                    <a:pt x="2" y="108"/>
                    <a:pt x="4" y="109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2" y="119"/>
                    <a:pt x="3" y="121"/>
                    <a:pt x="4" y="122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8" y="125"/>
                    <a:pt x="11" y="124"/>
                    <a:pt x="12" y="122"/>
                  </a:cubicBezTo>
                  <a:cubicBezTo>
                    <a:pt x="13" y="120"/>
                    <a:pt x="13" y="118"/>
                    <a:pt x="11" y="117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98"/>
            <p:cNvSpPr/>
            <p:nvPr/>
          </p:nvSpPr>
          <p:spPr bwMode="auto">
            <a:xfrm>
              <a:off x="5875474" y="2578211"/>
              <a:ext cx="23813" cy="20638"/>
            </a:xfrm>
            <a:custGeom>
              <a:avLst/>
              <a:gdLst>
                <a:gd name="T0" fmla="*/ 12 w 15"/>
                <a:gd name="T1" fmla="*/ 5 h 13"/>
                <a:gd name="T2" fmla="*/ 7 w 15"/>
                <a:gd name="T3" fmla="*/ 2 h 13"/>
                <a:gd name="T4" fmla="*/ 1 w 15"/>
                <a:gd name="T5" fmla="*/ 3 h 13"/>
                <a:gd name="T6" fmla="*/ 3 w 15"/>
                <a:gd name="T7" fmla="*/ 8 h 13"/>
                <a:gd name="T8" fmla="*/ 8 w 15"/>
                <a:gd name="T9" fmla="*/ 12 h 13"/>
                <a:gd name="T10" fmla="*/ 14 w 15"/>
                <a:gd name="T11" fmla="*/ 10 h 13"/>
                <a:gd name="T12" fmla="*/ 12 w 15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2" y="5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1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13"/>
                    <a:pt x="13" y="12"/>
                    <a:pt x="14" y="10"/>
                  </a:cubicBezTo>
                  <a:cubicBezTo>
                    <a:pt x="15" y="9"/>
                    <a:pt x="14" y="6"/>
                    <a:pt x="12" y="5"/>
                  </a:cubicBezTo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99"/>
            <p:cNvSpPr/>
            <p:nvPr/>
          </p:nvSpPr>
          <p:spPr bwMode="auto">
            <a:xfrm>
              <a:off x="5781812" y="2581386"/>
              <a:ext cx="152400" cy="63500"/>
            </a:xfrm>
            <a:custGeom>
              <a:avLst/>
              <a:gdLst>
                <a:gd name="T0" fmla="*/ 5 w 97"/>
                <a:gd name="T1" fmla="*/ 33 h 40"/>
                <a:gd name="T2" fmla="*/ 36 w 97"/>
                <a:gd name="T3" fmla="*/ 34 h 40"/>
                <a:gd name="T4" fmla="*/ 29 w 97"/>
                <a:gd name="T5" fmla="*/ 31 h 40"/>
                <a:gd name="T6" fmla="*/ 63 w 97"/>
                <a:gd name="T7" fmla="*/ 36 h 40"/>
                <a:gd name="T8" fmla="*/ 55 w 97"/>
                <a:gd name="T9" fmla="*/ 32 h 40"/>
                <a:gd name="T10" fmla="*/ 89 w 97"/>
                <a:gd name="T11" fmla="*/ 37 h 40"/>
                <a:gd name="T12" fmla="*/ 82 w 97"/>
                <a:gd name="T13" fmla="*/ 34 h 40"/>
                <a:gd name="T14" fmla="*/ 85 w 97"/>
                <a:gd name="T15" fmla="*/ 36 h 40"/>
                <a:gd name="T16" fmla="*/ 85 w 97"/>
                <a:gd name="T17" fmla="*/ 36 h 40"/>
                <a:gd name="T18" fmla="*/ 85 w 97"/>
                <a:gd name="T19" fmla="*/ 36 h 40"/>
                <a:gd name="T20" fmla="*/ 85 w 97"/>
                <a:gd name="T21" fmla="*/ 36 h 40"/>
                <a:gd name="T22" fmla="*/ 95 w 97"/>
                <a:gd name="T23" fmla="*/ 27 h 40"/>
                <a:gd name="T24" fmla="*/ 96 w 97"/>
                <a:gd name="T25" fmla="*/ 26 h 40"/>
                <a:gd name="T26" fmla="*/ 90 w 97"/>
                <a:gd name="T27" fmla="*/ 22 h 40"/>
                <a:gd name="T28" fmla="*/ 94 w 97"/>
                <a:gd name="T29" fmla="*/ 23 h 40"/>
                <a:gd name="T30" fmla="*/ 96 w 97"/>
                <a:gd name="T31" fmla="*/ 9 h 40"/>
                <a:gd name="T32" fmla="*/ 95 w 97"/>
                <a:gd name="T33" fmla="*/ 8 h 40"/>
                <a:gd name="T34" fmla="*/ 95 w 97"/>
                <a:gd name="T35" fmla="*/ 8 h 40"/>
                <a:gd name="T36" fmla="*/ 96 w 97"/>
                <a:gd name="T37" fmla="*/ 8 h 40"/>
                <a:gd name="T38" fmla="*/ 96 w 97"/>
                <a:gd name="T39" fmla="*/ 8 h 40"/>
                <a:gd name="T40" fmla="*/ 96 w 97"/>
                <a:gd name="T41" fmla="*/ 8 h 40"/>
                <a:gd name="T42" fmla="*/ 92 w 97"/>
                <a:gd name="T43" fmla="*/ 7 h 40"/>
                <a:gd name="T44" fmla="*/ 92 w 97"/>
                <a:gd name="T45" fmla="*/ 7 h 40"/>
                <a:gd name="T46" fmla="*/ 90 w 97"/>
                <a:gd name="T47" fmla="*/ 1 h 40"/>
                <a:gd name="T48" fmla="*/ 90 w 97"/>
                <a:gd name="T49" fmla="*/ 11 h 40"/>
                <a:gd name="T50" fmla="*/ 88 w 97"/>
                <a:gd name="T51" fmla="*/ 6 h 40"/>
                <a:gd name="T52" fmla="*/ 87 w 97"/>
                <a:gd name="T53" fmla="*/ 15 h 40"/>
                <a:gd name="T54" fmla="*/ 86 w 97"/>
                <a:gd name="T55" fmla="*/ 21 h 40"/>
                <a:gd name="T56" fmla="*/ 86 w 97"/>
                <a:gd name="T57" fmla="*/ 21 h 40"/>
                <a:gd name="T58" fmla="*/ 90 w 97"/>
                <a:gd name="T59" fmla="*/ 22 h 40"/>
                <a:gd name="T60" fmla="*/ 90 w 97"/>
                <a:gd name="T61" fmla="*/ 22 h 40"/>
                <a:gd name="T62" fmla="*/ 87 w 97"/>
                <a:gd name="T63" fmla="*/ 20 h 40"/>
                <a:gd name="T64" fmla="*/ 87 w 97"/>
                <a:gd name="T65" fmla="*/ 20 h 40"/>
                <a:gd name="T66" fmla="*/ 93 w 97"/>
                <a:gd name="T67" fmla="*/ 24 h 40"/>
                <a:gd name="T68" fmla="*/ 89 w 97"/>
                <a:gd name="T69" fmla="*/ 21 h 40"/>
                <a:gd name="T70" fmla="*/ 89 w 97"/>
                <a:gd name="T71" fmla="*/ 21 h 40"/>
                <a:gd name="T72" fmla="*/ 89 w 97"/>
                <a:gd name="T73" fmla="*/ 21 h 40"/>
                <a:gd name="T74" fmla="*/ 89 w 97"/>
                <a:gd name="T75" fmla="*/ 22 h 40"/>
                <a:gd name="T76" fmla="*/ 79 w 97"/>
                <a:gd name="T77" fmla="*/ 30 h 40"/>
                <a:gd name="T78" fmla="*/ 79 w 97"/>
                <a:gd name="T79" fmla="*/ 31 h 40"/>
                <a:gd name="T80" fmla="*/ 80 w 97"/>
                <a:gd name="T81" fmla="*/ 37 h 40"/>
                <a:gd name="T82" fmla="*/ 86 w 97"/>
                <a:gd name="T83" fmla="*/ 32 h 40"/>
                <a:gd name="T84" fmla="*/ 53 w 97"/>
                <a:gd name="T85" fmla="*/ 36 h 40"/>
                <a:gd name="T86" fmla="*/ 60 w 97"/>
                <a:gd name="T87" fmla="*/ 31 h 40"/>
                <a:gd name="T88" fmla="*/ 26 w 97"/>
                <a:gd name="T89" fmla="*/ 34 h 40"/>
                <a:gd name="T90" fmla="*/ 32 w 97"/>
                <a:gd name="T91" fmla="*/ 29 h 40"/>
                <a:gd name="T92" fmla="*/ 2 w 97"/>
                <a:gd name="T93" fmla="*/ 37 h 40"/>
                <a:gd name="T94" fmla="*/ 9 w 97"/>
                <a:gd name="T95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" h="40">
                  <a:moveTo>
                    <a:pt x="9" y="31"/>
                  </a:moveTo>
                  <a:cubicBezTo>
                    <a:pt x="7" y="30"/>
                    <a:pt x="7" y="30"/>
                    <a:pt x="7" y="30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4" y="37"/>
                    <a:pt x="35" y="36"/>
                    <a:pt x="36" y="34"/>
                  </a:cubicBezTo>
                  <a:cubicBezTo>
                    <a:pt x="36" y="32"/>
                    <a:pt x="36" y="30"/>
                    <a:pt x="34" y="29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1" y="39"/>
                    <a:pt x="62" y="38"/>
                    <a:pt x="63" y="36"/>
                  </a:cubicBezTo>
                  <a:cubicBezTo>
                    <a:pt x="64" y="34"/>
                    <a:pt x="63" y="32"/>
                    <a:pt x="61" y="31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7" y="40"/>
                    <a:pt x="88" y="39"/>
                    <a:pt x="89" y="37"/>
                  </a:cubicBezTo>
                  <a:cubicBezTo>
                    <a:pt x="90" y="35"/>
                    <a:pt x="89" y="33"/>
                    <a:pt x="87" y="32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7" y="35"/>
                    <a:pt x="89" y="33"/>
                    <a:pt x="91" y="31"/>
                  </a:cubicBezTo>
                  <a:cubicBezTo>
                    <a:pt x="92" y="30"/>
                    <a:pt x="93" y="29"/>
                    <a:pt x="94" y="28"/>
                  </a:cubicBezTo>
                  <a:cubicBezTo>
                    <a:pt x="94" y="28"/>
                    <a:pt x="95" y="27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6" y="27"/>
                    <a:pt x="96" y="27"/>
                    <a:pt x="96" y="26"/>
                  </a:cubicBezTo>
                  <a:cubicBezTo>
                    <a:pt x="97" y="24"/>
                    <a:pt x="97" y="22"/>
                    <a:pt x="95" y="20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4" y="23"/>
                    <a:pt x="94" y="22"/>
                    <a:pt x="94" y="22"/>
                  </a:cubicBezTo>
                  <a:cubicBezTo>
                    <a:pt x="95" y="20"/>
                    <a:pt x="95" y="16"/>
                    <a:pt x="95" y="13"/>
                  </a:cubicBezTo>
                  <a:cubicBezTo>
                    <a:pt x="96" y="12"/>
                    <a:pt x="96" y="10"/>
                    <a:pt x="96" y="9"/>
                  </a:cubicBezTo>
                  <a:cubicBezTo>
                    <a:pt x="96" y="9"/>
                    <a:pt x="96" y="9"/>
                    <a:pt x="96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7"/>
                    <a:pt x="96" y="5"/>
                    <a:pt x="94" y="4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88" y="0"/>
                    <a:pt x="85" y="0"/>
                    <a:pt x="84" y="2"/>
                  </a:cubicBezTo>
                  <a:cubicBezTo>
                    <a:pt x="83" y="4"/>
                    <a:pt x="83" y="7"/>
                    <a:pt x="85" y="8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8"/>
                    <a:pt x="87" y="12"/>
                    <a:pt x="87" y="15"/>
                  </a:cubicBezTo>
                  <a:cubicBezTo>
                    <a:pt x="87" y="17"/>
                    <a:pt x="87" y="19"/>
                    <a:pt x="87" y="20"/>
                  </a:cubicBezTo>
                  <a:cubicBezTo>
                    <a:pt x="86" y="20"/>
                    <a:pt x="86" y="21"/>
                    <a:pt x="86" y="21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7" y="21"/>
                    <a:pt x="86" y="21"/>
                    <a:pt x="86" y="2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6" y="22"/>
                    <a:pt x="86" y="25"/>
                    <a:pt x="88" y="26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8" y="23"/>
                    <a:pt x="85" y="25"/>
                    <a:pt x="83" y="27"/>
                  </a:cubicBezTo>
                  <a:cubicBezTo>
                    <a:pt x="82" y="28"/>
                    <a:pt x="81" y="29"/>
                    <a:pt x="80" y="30"/>
                  </a:cubicBezTo>
                  <a:cubicBezTo>
                    <a:pt x="80" y="30"/>
                    <a:pt x="80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79" y="31"/>
                    <a:pt x="78" y="32"/>
                  </a:cubicBezTo>
                  <a:cubicBezTo>
                    <a:pt x="78" y="32"/>
                    <a:pt x="78" y="34"/>
                    <a:pt x="78" y="35"/>
                  </a:cubicBezTo>
                  <a:cubicBezTo>
                    <a:pt x="78" y="36"/>
                    <a:pt x="79" y="37"/>
                    <a:pt x="80" y="37"/>
                  </a:cubicBezTo>
                  <a:cubicBezTo>
                    <a:pt x="83" y="39"/>
                    <a:pt x="83" y="39"/>
                    <a:pt x="83" y="39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4" y="28"/>
                    <a:pt x="52" y="29"/>
                    <a:pt x="51" y="31"/>
                  </a:cubicBezTo>
                  <a:cubicBezTo>
                    <a:pt x="50" y="33"/>
                    <a:pt x="51" y="35"/>
                    <a:pt x="53" y="36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7" y="27"/>
                    <a:pt x="25" y="28"/>
                    <a:pt x="25" y="29"/>
                  </a:cubicBezTo>
                  <a:cubicBezTo>
                    <a:pt x="24" y="31"/>
                    <a:pt x="25" y="33"/>
                    <a:pt x="26" y="34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29"/>
                    <a:pt x="1" y="31"/>
                    <a:pt x="1" y="32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9"/>
                    <a:pt x="9" y="39"/>
                    <a:pt x="10" y="37"/>
                  </a:cubicBezTo>
                  <a:cubicBezTo>
                    <a:pt x="11" y="35"/>
                    <a:pt x="11" y="32"/>
                    <a:pt x="9" y="31"/>
                  </a:cubicBez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200"/>
            <p:cNvSpPr/>
            <p:nvPr/>
          </p:nvSpPr>
          <p:spPr bwMode="auto">
            <a:xfrm>
              <a:off x="5665924" y="3111611"/>
              <a:ext cx="363538" cy="363538"/>
            </a:xfrm>
            <a:custGeom>
              <a:avLst/>
              <a:gdLst>
                <a:gd name="T0" fmla="*/ 229 w 231"/>
                <a:gd name="T1" fmla="*/ 118 h 231"/>
                <a:gd name="T2" fmla="*/ 113 w 231"/>
                <a:gd name="T3" fmla="*/ 230 h 231"/>
                <a:gd name="T4" fmla="*/ 1 w 231"/>
                <a:gd name="T5" fmla="*/ 113 h 231"/>
                <a:gd name="T6" fmla="*/ 117 w 231"/>
                <a:gd name="T7" fmla="*/ 1 h 231"/>
                <a:gd name="T8" fmla="*/ 229 w 231"/>
                <a:gd name="T9" fmla="*/ 11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231">
                  <a:moveTo>
                    <a:pt x="229" y="118"/>
                  </a:moveTo>
                  <a:cubicBezTo>
                    <a:pt x="228" y="181"/>
                    <a:pt x="176" y="231"/>
                    <a:pt x="113" y="230"/>
                  </a:cubicBezTo>
                  <a:cubicBezTo>
                    <a:pt x="50" y="228"/>
                    <a:pt x="0" y="176"/>
                    <a:pt x="1" y="113"/>
                  </a:cubicBezTo>
                  <a:cubicBezTo>
                    <a:pt x="2" y="50"/>
                    <a:pt x="54" y="0"/>
                    <a:pt x="117" y="1"/>
                  </a:cubicBezTo>
                  <a:cubicBezTo>
                    <a:pt x="181" y="2"/>
                    <a:pt x="231" y="54"/>
                    <a:pt x="229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201"/>
            <p:cNvSpPr/>
            <p:nvPr/>
          </p:nvSpPr>
          <p:spPr bwMode="auto">
            <a:xfrm>
              <a:off x="5653224" y="3097323"/>
              <a:ext cx="390525" cy="392113"/>
            </a:xfrm>
            <a:custGeom>
              <a:avLst/>
              <a:gdLst>
                <a:gd name="T0" fmla="*/ 238 w 249"/>
                <a:gd name="T1" fmla="*/ 127 h 249"/>
                <a:gd name="T2" fmla="*/ 228 w 249"/>
                <a:gd name="T3" fmla="*/ 126 h 249"/>
                <a:gd name="T4" fmla="*/ 197 w 249"/>
                <a:gd name="T5" fmla="*/ 198 h 249"/>
                <a:gd name="T6" fmla="*/ 124 w 249"/>
                <a:gd name="T7" fmla="*/ 228 h 249"/>
                <a:gd name="T8" fmla="*/ 122 w 249"/>
                <a:gd name="T9" fmla="*/ 228 h 249"/>
                <a:gd name="T10" fmla="*/ 50 w 249"/>
                <a:gd name="T11" fmla="*/ 197 h 249"/>
                <a:gd name="T12" fmla="*/ 21 w 249"/>
                <a:gd name="T13" fmla="*/ 124 h 249"/>
                <a:gd name="T14" fmla="*/ 21 w 249"/>
                <a:gd name="T15" fmla="*/ 122 h 249"/>
                <a:gd name="T16" fmla="*/ 21 w 249"/>
                <a:gd name="T17" fmla="*/ 122 h 249"/>
                <a:gd name="T18" fmla="*/ 52 w 249"/>
                <a:gd name="T19" fmla="*/ 50 h 249"/>
                <a:gd name="T20" fmla="*/ 124 w 249"/>
                <a:gd name="T21" fmla="*/ 21 h 249"/>
                <a:gd name="T22" fmla="*/ 126 w 249"/>
                <a:gd name="T23" fmla="*/ 21 h 249"/>
                <a:gd name="T24" fmla="*/ 126 w 249"/>
                <a:gd name="T25" fmla="*/ 21 h 249"/>
                <a:gd name="T26" fmla="*/ 198 w 249"/>
                <a:gd name="T27" fmla="*/ 52 h 249"/>
                <a:gd name="T28" fmla="*/ 228 w 249"/>
                <a:gd name="T29" fmla="*/ 124 h 249"/>
                <a:gd name="T30" fmla="*/ 228 w 249"/>
                <a:gd name="T31" fmla="*/ 126 h 249"/>
                <a:gd name="T32" fmla="*/ 228 w 249"/>
                <a:gd name="T33" fmla="*/ 126 h 249"/>
                <a:gd name="T34" fmla="*/ 238 w 249"/>
                <a:gd name="T35" fmla="*/ 127 h 249"/>
                <a:gd name="T36" fmla="*/ 249 w 249"/>
                <a:gd name="T37" fmla="*/ 127 h 249"/>
                <a:gd name="T38" fmla="*/ 249 w 249"/>
                <a:gd name="T39" fmla="*/ 124 h 249"/>
                <a:gd name="T40" fmla="*/ 213 w 249"/>
                <a:gd name="T41" fmla="*/ 37 h 249"/>
                <a:gd name="T42" fmla="*/ 127 w 249"/>
                <a:gd name="T43" fmla="*/ 0 h 249"/>
                <a:gd name="T44" fmla="*/ 127 w 249"/>
                <a:gd name="T45" fmla="*/ 0 h 249"/>
                <a:gd name="T46" fmla="*/ 124 w 249"/>
                <a:gd name="T47" fmla="*/ 0 h 249"/>
                <a:gd name="T48" fmla="*/ 37 w 249"/>
                <a:gd name="T49" fmla="*/ 35 h 249"/>
                <a:gd name="T50" fmla="*/ 0 w 249"/>
                <a:gd name="T51" fmla="*/ 122 h 249"/>
                <a:gd name="T52" fmla="*/ 0 w 249"/>
                <a:gd name="T53" fmla="*/ 122 h 249"/>
                <a:gd name="T54" fmla="*/ 0 w 249"/>
                <a:gd name="T55" fmla="*/ 124 h 249"/>
                <a:gd name="T56" fmla="*/ 35 w 249"/>
                <a:gd name="T57" fmla="*/ 212 h 249"/>
                <a:gd name="T58" fmla="*/ 122 w 249"/>
                <a:gd name="T59" fmla="*/ 249 h 249"/>
                <a:gd name="T60" fmla="*/ 124 w 249"/>
                <a:gd name="T61" fmla="*/ 249 h 249"/>
                <a:gd name="T62" fmla="*/ 211 w 249"/>
                <a:gd name="T63" fmla="*/ 213 h 249"/>
                <a:gd name="T64" fmla="*/ 249 w 249"/>
                <a:gd name="T65" fmla="*/ 127 h 249"/>
                <a:gd name="T66" fmla="*/ 249 w 249"/>
                <a:gd name="T67" fmla="*/ 127 h 249"/>
                <a:gd name="T68" fmla="*/ 238 w 249"/>
                <a:gd name="T69" fmla="*/ 12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9" h="249">
                  <a:moveTo>
                    <a:pt x="238" y="127"/>
                  </a:moveTo>
                  <a:cubicBezTo>
                    <a:pt x="228" y="126"/>
                    <a:pt x="228" y="126"/>
                    <a:pt x="228" y="126"/>
                  </a:cubicBezTo>
                  <a:cubicBezTo>
                    <a:pt x="228" y="155"/>
                    <a:pt x="216" y="180"/>
                    <a:pt x="197" y="198"/>
                  </a:cubicBezTo>
                  <a:cubicBezTo>
                    <a:pt x="178" y="217"/>
                    <a:pt x="153" y="228"/>
                    <a:pt x="124" y="228"/>
                  </a:cubicBezTo>
                  <a:cubicBezTo>
                    <a:pt x="124" y="228"/>
                    <a:pt x="123" y="228"/>
                    <a:pt x="122" y="228"/>
                  </a:cubicBezTo>
                  <a:cubicBezTo>
                    <a:pt x="94" y="228"/>
                    <a:pt x="69" y="216"/>
                    <a:pt x="50" y="197"/>
                  </a:cubicBezTo>
                  <a:cubicBezTo>
                    <a:pt x="32" y="178"/>
                    <a:pt x="21" y="153"/>
                    <a:pt x="21" y="124"/>
                  </a:cubicBezTo>
                  <a:cubicBezTo>
                    <a:pt x="21" y="124"/>
                    <a:pt x="21" y="123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94"/>
                    <a:pt x="33" y="69"/>
                    <a:pt x="52" y="50"/>
                  </a:cubicBezTo>
                  <a:cubicBezTo>
                    <a:pt x="70" y="32"/>
                    <a:pt x="96" y="21"/>
                    <a:pt x="124" y="21"/>
                  </a:cubicBezTo>
                  <a:cubicBezTo>
                    <a:pt x="125" y="21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55" y="21"/>
                    <a:pt x="180" y="33"/>
                    <a:pt x="198" y="52"/>
                  </a:cubicBezTo>
                  <a:cubicBezTo>
                    <a:pt x="217" y="70"/>
                    <a:pt x="228" y="96"/>
                    <a:pt x="228" y="124"/>
                  </a:cubicBezTo>
                  <a:cubicBezTo>
                    <a:pt x="228" y="125"/>
                    <a:pt x="228" y="126"/>
                    <a:pt x="228" y="126"/>
                  </a:cubicBezTo>
                  <a:cubicBezTo>
                    <a:pt x="228" y="126"/>
                    <a:pt x="228" y="126"/>
                    <a:pt x="228" y="126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9" y="126"/>
                    <a:pt x="249" y="125"/>
                    <a:pt x="249" y="124"/>
                  </a:cubicBezTo>
                  <a:cubicBezTo>
                    <a:pt x="249" y="91"/>
                    <a:pt x="235" y="60"/>
                    <a:pt x="213" y="37"/>
                  </a:cubicBezTo>
                  <a:cubicBezTo>
                    <a:pt x="191" y="15"/>
                    <a:pt x="161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0"/>
                    <a:pt x="124" y="0"/>
                  </a:cubicBezTo>
                  <a:cubicBezTo>
                    <a:pt x="90" y="0"/>
                    <a:pt x="60" y="13"/>
                    <a:pt x="37" y="35"/>
                  </a:cubicBezTo>
                  <a:cubicBezTo>
                    <a:pt x="15" y="57"/>
                    <a:pt x="0" y="88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3"/>
                    <a:pt x="0" y="124"/>
                    <a:pt x="0" y="124"/>
                  </a:cubicBezTo>
                  <a:cubicBezTo>
                    <a:pt x="0" y="158"/>
                    <a:pt x="13" y="189"/>
                    <a:pt x="35" y="212"/>
                  </a:cubicBezTo>
                  <a:cubicBezTo>
                    <a:pt x="57" y="234"/>
                    <a:pt x="88" y="248"/>
                    <a:pt x="122" y="249"/>
                  </a:cubicBezTo>
                  <a:cubicBezTo>
                    <a:pt x="123" y="249"/>
                    <a:pt x="124" y="249"/>
                    <a:pt x="124" y="249"/>
                  </a:cubicBezTo>
                  <a:cubicBezTo>
                    <a:pt x="158" y="249"/>
                    <a:pt x="189" y="235"/>
                    <a:pt x="211" y="213"/>
                  </a:cubicBezTo>
                  <a:cubicBezTo>
                    <a:pt x="234" y="191"/>
                    <a:pt x="248" y="161"/>
                    <a:pt x="249" y="127"/>
                  </a:cubicBezTo>
                  <a:cubicBezTo>
                    <a:pt x="249" y="127"/>
                    <a:pt x="249" y="127"/>
                    <a:pt x="249" y="127"/>
                  </a:cubicBezTo>
                  <a:lnTo>
                    <a:pt x="238" y="127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202"/>
            <p:cNvSpPr/>
            <p:nvPr/>
          </p:nvSpPr>
          <p:spPr bwMode="auto">
            <a:xfrm>
              <a:off x="5772287" y="2965561"/>
              <a:ext cx="450850" cy="461963"/>
            </a:xfrm>
            <a:custGeom>
              <a:avLst/>
              <a:gdLst>
                <a:gd name="T0" fmla="*/ 287 w 287"/>
                <a:gd name="T1" fmla="*/ 7 h 294"/>
                <a:gd name="T2" fmla="*/ 186 w 287"/>
                <a:gd name="T3" fmla="*/ 127 h 294"/>
                <a:gd name="T4" fmla="*/ 98 w 287"/>
                <a:gd name="T5" fmla="*/ 255 h 294"/>
                <a:gd name="T6" fmla="*/ 91 w 287"/>
                <a:gd name="T7" fmla="*/ 268 h 294"/>
                <a:gd name="T8" fmla="*/ 53 w 287"/>
                <a:gd name="T9" fmla="*/ 294 h 294"/>
                <a:gd name="T10" fmla="*/ 36 w 287"/>
                <a:gd name="T11" fmla="*/ 291 h 294"/>
                <a:gd name="T12" fmla="*/ 24 w 287"/>
                <a:gd name="T13" fmla="*/ 280 h 294"/>
                <a:gd name="T14" fmla="*/ 15 w 287"/>
                <a:gd name="T15" fmla="*/ 263 h 294"/>
                <a:gd name="T16" fmla="*/ 6 w 287"/>
                <a:gd name="T17" fmla="*/ 232 h 294"/>
                <a:gd name="T18" fmla="*/ 5 w 287"/>
                <a:gd name="T19" fmla="*/ 228 h 294"/>
                <a:gd name="T20" fmla="*/ 0 w 287"/>
                <a:gd name="T21" fmla="*/ 200 h 294"/>
                <a:gd name="T22" fmla="*/ 14 w 287"/>
                <a:gd name="T23" fmla="*/ 179 h 294"/>
                <a:gd name="T24" fmla="*/ 41 w 287"/>
                <a:gd name="T25" fmla="*/ 170 h 294"/>
                <a:gd name="T26" fmla="*/ 47 w 287"/>
                <a:gd name="T27" fmla="*/ 173 h 294"/>
                <a:gd name="T28" fmla="*/ 53 w 287"/>
                <a:gd name="T29" fmla="*/ 184 h 294"/>
                <a:gd name="T30" fmla="*/ 58 w 287"/>
                <a:gd name="T31" fmla="*/ 197 h 294"/>
                <a:gd name="T32" fmla="*/ 69 w 287"/>
                <a:gd name="T33" fmla="*/ 217 h 294"/>
                <a:gd name="T34" fmla="*/ 102 w 287"/>
                <a:gd name="T35" fmla="*/ 173 h 294"/>
                <a:gd name="T36" fmla="*/ 150 w 287"/>
                <a:gd name="T37" fmla="*/ 103 h 294"/>
                <a:gd name="T38" fmla="*/ 192 w 287"/>
                <a:gd name="T39" fmla="*/ 45 h 294"/>
                <a:gd name="T40" fmla="*/ 219 w 287"/>
                <a:gd name="T41" fmla="*/ 18 h 294"/>
                <a:gd name="T42" fmla="*/ 244 w 287"/>
                <a:gd name="T43" fmla="*/ 6 h 294"/>
                <a:gd name="T44" fmla="*/ 284 w 287"/>
                <a:gd name="T45" fmla="*/ 0 h 294"/>
                <a:gd name="T46" fmla="*/ 287 w 287"/>
                <a:gd name="T47" fmla="*/ 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7" h="294">
                  <a:moveTo>
                    <a:pt x="287" y="7"/>
                  </a:moveTo>
                  <a:cubicBezTo>
                    <a:pt x="251" y="46"/>
                    <a:pt x="217" y="86"/>
                    <a:pt x="186" y="127"/>
                  </a:cubicBezTo>
                  <a:cubicBezTo>
                    <a:pt x="154" y="169"/>
                    <a:pt x="125" y="211"/>
                    <a:pt x="98" y="255"/>
                  </a:cubicBezTo>
                  <a:cubicBezTo>
                    <a:pt x="96" y="258"/>
                    <a:pt x="94" y="262"/>
                    <a:pt x="91" y="268"/>
                  </a:cubicBezTo>
                  <a:cubicBezTo>
                    <a:pt x="82" y="286"/>
                    <a:pt x="69" y="294"/>
                    <a:pt x="53" y="294"/>
                  </a:cubicBezTo>
                  <a:cubicBezTo>
                    <a:pt x="46" y="294"/>
                    <a:pt x="40" y="293"/>
                    <a:pt x="36" y="291"/>
                  </a:cubicBezTo>
                  <a:cubicBezTo>
                    <a:pt x="31" y="288"/>
                    <a:pt x="27" y="285"/>
                    <a:pt x="24" y="280"/>
                  </a:cubicBezTo>
                  <a:cubicBezTo>
                    <a:pt x="21" y="275"/>
                    <a:pt x="18" y="270"/>
                    <a:pt x="15" y="263"/>
                  </a:cubicBezTo>
                  <a:cubicBezTo>
                    <a:pt x="13" y="256"/>
                    <a:pt x="10" y="245"/>
                    <a:pt x="6" y="232"/>
                  </a:cubicBezTo>
                  <a:cubicBezTo>
                    <a:pt x="6" y="231"/>
                    <a:pt x="6" y="230"/>
                    <a:pt x="5" y="228"/>
                  </a:cubicBezTo>
                  <a:cubicBezTo>
                    <a:pt x="1" y="213"/>
                    <a:pt x="0" y="204"/>
                    <a:pt x="0" y="200"/>
                  </a:cubicBezTo>
                  <a:cubicBezTo>
                    <a:pt x="0" y="192"/>
                    <a:pt x="4" y="185"/>
                    <a:pt x="14" y="179"/>
                  </a:cubicBezTo>
                  <a:cubicBezTo>
                    <a:pt x="23" y="173"/>
                    <a:pt x="32" y="170"/>
                    <a:pt x="41" y="170"/>
                  </a:cubicBezTo>
                  <a:cubicBezTo>
                    <a:pt x="43" y="170"/>
                    <a:pt x="46" y="171"/>
                    <a:pt x="47" y="173"/>
                  </a:cubicBezTo>
                  <a:cubicBezTo>
                    <a:pt x="49" y="174"/>
                    <a:pt x="51" y="178"/>
                    <a:pt x="53" y="184"/>
                  </a:cubicBezTo>
                  <a:cubicBezTo>
                    <a:pt x="55" y="187"/>
                    <a:pt x="56" y="192"/>
                    <a:pt x="58" y="197"/>
                  </a:cubicBezTo>
                  <a:cubicBezTo>
                    <a:pt x="63" y="211"/>
                    <a:pt x="66" y="217"/>
                    <a:pt x="69" y="217"/>
                  </a:cubicBezTo>
                  <a:cubicBezTo>
                    <a:pt x="72" y="217"/>
                    <a:pt x="83" y="203"/>
                    <a:pt x="102" y="173"/>
                  </a:cubicBezTo>
                  <a:cubicBezTo>
                    <a:pt x="121" y="145"/>
                    <a:pt x="137" y="122"/>
                    <a:pt x="150" y="103"/>
                  </a:cubicBezTo>
                  <a:cubicBezTo>
                    <a:pt x="169" y="76"/>
                    <a:pt x="183" y="57"/>
                    <a:pt x="192" y="45"/>
                  </a:cubicBezTo>
                  <a:cubicBezTo>
                    <a:pt x="202" y="33"/>
                    <a:pt x="211" y="24"/>
                    <a:pt x="219" y="18"/>
                  </a:cubicBezTo>
                  <a:cubicBezTo>
                    <a:pt x="225" y="13"/>
                    <a:pt x="234" y="8"/>
                    <a:pt x="244" y="6"/>
                  </a:cubicBezTo>
                  <a:cubicBezTo>
                    <a:pt x="255" y="3"/>
                    <a:pt x="268" y="1"/>
                    <a:pt x="284" y="0"/>
                  </a:cubicBezTo>
                  <a:lnTo>
                    <a:pt x="287" y="7"/>
                  </a:lnTo>
                  <a:close/>
                </a:path>
              </a:pathLst>
            </a:custGeom>
            <a:solidFill>
              <a:srgbClr val="7AB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203"/>
            <p:cNvSpPr/>
            <p:nvPr/>
          </p:nvSpPr>
          <p:spPr bwMode="auto">
            <a:xfrm>
              <a:off x="5765937" y="2959211"/>
              <a:ext cx="463550" cy="473075"/>
            </a:xfrm>
            <a:custGeom>
              <a:avLst/>
              <a:gdLst>
                <a:gd name="T0" fmla="*/ 187 w 295"/>
                <a:gd name="T1" fmla="*/ 129 h 301"/>
                <a:gd name="T2" fmla="*/ 92 w 295"/>
                <a:gd name="T3" fmla="*/ 271 h 301"/>
                <a:gd name="T4" fmla="*/ 58 w 295"/>
                <a:gd name="T5" fmla="*/ 295 h 301"/>
                <a:gd name="T6" fmla="*/ 41 w 295"/>
                <a:gd name="T7" fmla="*/ 291 h 301"/>
                <a:gd name="T8" fmla="*/ 30 w 295"/>
                <a:gd name="T9" fmla="*/ 282 h 301"/>
                <a:gd name="T10" fmla="*/ 22 w 295"/>
                <a:gd name="T11" fmla="*/ 265 h 301"/>
                <a:gd name="T12" fmla="*/ 13 w 295"/>
                <a:gd name="T13" fmla="*/ 235 h 301"/>
                <a:gd name="T14" fmla="*/ 13 w 295"/>
                <a:gd name="T15" fmla="*/ 232 h 301"/>
                <a:gd name="T16" fmla="*/ 7 w 295"/>
                <a:gd name="T17" fmla="*/ 204 h 301"/>
                <a:gd name="T18" fmla="*/ 10 w 295"/>
                <a:gd name="T19" fmla="*/ 195 h 301"/>
                <a:gd name="T20" fmla="*/ 44 w 295"/>
                <a:gd name="T21" fmla="*/ 177 h 301"/>
                <a:gd name="T22" fmla="*/ 54 w 295"/>
                <a:gd name="T23" fmla="*/ 189 h 301"/>
                <a:gd name="T24" fmla="*/ 59 w 295"/>
                <a:gd name="T25" fmla="*/ 203 h 301"/>
                <a:gd name="T26" fmla="*/ 69 w 295"/>
                <a:gd name="T27" fmla="*/ 222 h 301"/>
                <a:gd name="T28" fmla="*/ 73 w 295"/>
                <a:gd name="T29" fmla="*/ 225 h 301"/>
                <a:gd name="T30" fmla="*/ 76 w 295"/>
                <a:gd name="T31" fmla="*/ 224 h 301"/>
                <a:gd name="T32" fmla="*/ 109 w 295"/>
                <a:gd name="T33" fmla="*/ 179 h 301"/>
                <a:gd name="T34" fmla="*/ 225 w 295"/>
                <a:gd name="T35" fmla="*/ 25 h 301"/>
                <a:gd name="T36" fmla="*/ 288 w 295"/>
                <a:gd name="T37" fmla="*/ 4 h 301"/>
                <a:gd name="T38" fmla="*/ 291 w 295"/>
                <a:gd name="T39" fmla="*/ 11 h 301"/>
                <a:gd name="T40" fmla="*/ 294 w 295"/>
                <a:gd name="T41" fmla="*/ 10 h 301"/>
                <a:gd name="T42" fmla="*/ 248 w 295"/>
                <a:gd name="T43" fmla="*/ 6 h 301"/>
                <a:gd name="T44" fmla="*/ 151 w 295"/>
                <a:gd name="T45" fmla="*/ 105 h 301"/>
                <a:gd name="T46" fmla="*/ 75 w 295"/>
                <a:gd name="T47" fmla="*/ 216 h 301"/>
                <a:gd name="T48" fmla="*/ 73 w 295"/>
                <a:gd name="T49" fmla="*/ 218 h 301"/>
                <a:gd name="T50" fmla="*/ 73 w 295"/>
                <a:gd name="T51" fmla="*/ 218 h 301"/>
                <a:gd name="T52" fmla="*/ 73 w 295"/>
                <a:gd name="T53" fmla="*/ 218 h 301"/>
                <a:gd name="T54" fmla="*/ 73 w 295"/>
                <a:gd name="T55" fmla="*/ 219 h 301"/>
                <a:gd name="T56" fmla="*/ 73 w 295"/>
                <a:gd name="T57" fmla="*/ 219 h 301"/>
                <a:gd name="T58" fmla="*/ 74 w 295"/>
                <a:gd name="T59" fmla="*/ 218 h 301"/>
                <a:gd name="T60" fmla="*/ 74 w 295"/>
                <a:gd name="T61" fmla="*/ 218 h 301"/>
                <a:gd name="T62" fmla="*/ 65 w 295"/>
                <a:gd name="T63" fmla="*/ 200 h 301"/>
                <a:gd name="T64" fmla="*/ 61 w 295"/>
                <a:gd name="T65" fmla="*/ 186 h 301"/>
                <a:gd name="T66" fmla="*/ 54 w 295"/>
                <a:gd name="T67" fmla="*/ 174 h 301"/>
                <a:gd name="T68" fmla="*/ 16 w 295"/>
                <a:gd name="T69" fmla="*/ 180 h 301"/>
                <a:gd name="T70" fmla="*/ 4 w 295"/>
                <a:gd name="T71" fmla="*/ 204 h 301"/>
                <a:gd name="T72" fmla="*/ 2 w 295"/>
                <a:gd name="T73" fmla="*/ 215 h 301"/>
                <a:gd name="T74" fmla="*/ 6 w 295"/>
                <a:gd name="T75" fmla="*/ 233 h 301"/>
                <a:gd name="T76" fmla="*/ 7 w 295"/>
                <a:gd name="T77" fmla="*/ 236 h 301"/>
                <a:gd name="T78" fmla="*/ 25 w 295"/>
                <a:gd name="T79" fmla="*/ 286 h 301"/>
                <a:gd name="T80" fmla="*/ 38 w 295"/>
                <a:gd name="T81" fmla="*/ 298 h 301"/>
                <a:gd name="T82" fmla="*/ 58 w 295"/>
                <a:gd name="T83" fmla="*/ 301 h 301"/>
                <a:gd name="T84" fmla="*/ 98 w 295"/>
                <a:gd name="T85" fmla="*/ 274 h 301"/>
                <a:gd name="T86" fmla="*/ 105 w 295"/>
                <a:gd name="T87" fmla="*/ 261 h 301"/>
                <a:gd name="T88" fmla="*/ 295 w 295"/>
                <a:gd name="T89" fmla="*/ 12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5" h="301">
                  <a:moveTo>
                    <a:pt x="291" y="11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52" y="47"/>
                    <a:pt x="219" y="88"/>
                    <a:pt x="187" y="129"/>
                  </a:cubicBezTo>
                  <a:cubicBezTo>
                    <a:pt x="155" y="171"/>
                    <a:pt x="126" y="213"/>
                    <a:pt x="100" y="257"/>
                  </a:cubicBezTo>
                  <a:cubicBezTo>
                    <a:pt x="100" y="257"/>
                    <a:pt x="100" y="257"/>
                    <a:pt x="100" y="257"/>
                  </a:cubicBezTo>
                  <a:cubicBezTo>
                    <a:pt x="97" y="260"/>
                    <a:pt x="95" y="265"/>
                    <a:pt x="92" y="271"/>
                  </a:cubicBezTo>
                  <a:cubicBezTo>
                    <a:pt x="92" y="271"/>
                    <a:pt x="92" y="271"/>
                    <a:pt x="92" y="271"/>
                  </a:cubicBezTo>
                  <a:cubicBezTo>
                    <a:pt x="88" y="279"/>
                    <a:pt x="83" y="285"/>
                    <a:pt x="77" y="289"/>
                  </a:cubicBezTo>
                  <a:cubicBezTo>
                    <a:pt x="71" y="293"/>
                    <a:pt x="65" y="295"/>
                    <a:pt x="58" y="295"/>
                  </a:cubicBezTo>
                  <a:cubicBezTo>
                    <a:pt x="57" y="295"/>
                    <a:pt x="57" y="295"/>
                    <a:pt x="57" y="295"/>
                  </a:cubicBezTo>
                  <a:cubicBezTo>
                    <a:pt x="50" y="294"/>
                    <a:pt x="45" y="293"/>
                    <a:pt x="41" y="291"/>
                  </a:cubicBezTo>
                  <a:cubicBezTo>
                    <a:pt x="41" y="291"/>
                    <a:pt x="41" y="291"/>
                    <a:pt x="41" y="291"/>
                  </a:cubicBezTo>
                  <a:cubicBezTo>
                    <a:pt x="38" y="290"/>
                    <a:pt x="34" y="286"/>
                    <a:pt x="30" y="282"/>
                  </a:cubicBezTo>
                  <a:cubicBezTo>
                    <a:pt x="28" y="284"/>
                    <a:pt x="28" y="284"/>
                    <a:pt x="28" y="284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8" y="278"/>
                    <a:pt x="25" y="272"/>
                    <a:pt x="22" y="265"/>
                  </a:cubicBezTo>
                  <a:cubicBezTo>
                    <a:pt x="22" y="265"/>
                    <a:pt x="22" y="265"/>
                    <a:pt x="22" y="265"/>
                  </a:cubicBezTo>
                  <a:cubicBezTo>
                    <a:pt x="22" y="265"/>
                    <a:pt x="22" y="265"/>
                    <a:pt x="22" y="265"/>
                  </a:cubicBezTo>
                  <a:cubicBezTo>
                    <a:pt x="20" y="259"/>
                    <a:pt x="17" y="248"/>
                    <a:pt x="14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3" y="234"/>
                    <a:pt x="13" y="233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24"/>
                    <a:pt x="9" y="218"/>
                    <a:pt x="8" y="214"/>
                  </a:cubicBezTo>
                  <a:cubicBezTo>
                    <a:pt x="8" y="209"/>
                    <a:pt x="7" y="206"/>
                    <a:pt x="7" y="204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7" y="204"/>
                    <a:pt x="7" y="204"/>
                    <a:pt x="7" y="204"/>
                  </a:cubicBezTo>
                  <a:cubicBezTo>
                    <a:pt x="7" y="201"/>
                    <a:pt x="8" y="198"/>
                    <a:pt x="10" y="195"/>
                  </a:cubicBezTo>
                  <a:cubicBezTo>
                    <a:pt x="12" y="192"/>
                    <a:pt x="15" y="189"/>
                    <a:pt x="20" y="186"/>
                  </a:cubicBezTo>
                  <a:cubicBezTo>
                    <a:pt x="28" y="180"/>
                    <a:pt x="36" y="177"/>
                    <a:pt x="44" y="177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7" y="177"/>
                    <a:pt x="48" y="178"/>
                    <a:pt x="49" y="179"/>
                  </a:cubicBezTo>
                  <a:cubicBezTo>
                    <a:pt x="49" y="179"/>
                    <a:pt x="50" y="181"/>
                    <a:pt x="51" y="182"/>
                  </a:cubicBezTo>
                  <a:cubicBezTo>
                    <a:pt x="52" y="184"/>
                    <a:pt x="53" y="186"/>
                    <a:pt x="54" y="189"/>
                  </a:cubicBezTo>
                  <a:cubicBezTo>
                    <a:pt x="57" y="188"/>
                    <a:pt x="57" y="188"/>
                    <a:pt x="57" y="188"/>
                  </a:cubicBezTo>
                  <a:cubicBezTo>
                    <a:pt x="54" y="189"/>
                    <a:pt x="54" y="189"/>
                    <a:pt x="54" y="189"/>
                  </a:cubicBezTo>
                  <a:cubicBezTo>
                    <a:pt x="55" y="192"/>
                    <a:pt x="57" y="197"/>
                    <a:pt x="59" y="203"/>
                  </a:cubicBezTo>
                  <a:cubicBezTo>
                    <a:pt x="59" y="203"/>
                    <a:pt x="59" y="203"/>
                    <a:pt x="59" y="203"/>
                  </a:cubicBezTo>
                  <a:cubicBezTo>
                    <a:pt x="61" y="209"/>
                    <a:pt x="63" y="214"/>
                    <a:pt x="65" y="218"/>
                  </a:cubicBezTo>
                  <a:cubicBezTo>
                    <a:pt x="66" y="220"/>
                    <a:pt x="67" y="221"/>
                    <a:pt x="69" y="222"/>
                  </a:cubicBezTo>
                  <a:cubicBezTo>
                    <a:pt x="69" y="223"/>
                    <a:pt x="70" y="224"/>
                    <a:pt x="71" y="224"/>
                  </a:cubicBezTo>
                  <a:cubicBezTo>
                    <a:pt x="71" y="224"/>
                    <a:pt x="72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4" y="225"/>
                    <a:pt x="75" y="224"/>
                    <a:pt x="76" y="224"/>
                  </a:cubicBezTo>
                  <a:cubicBezTo>
                    <a:pt x="77" y="224"/>
                    <a:pt x="77" y="223"/>
                    <a:pt x="78" y="222"/>
                  </a:cubicBezTo>
                  <a:cubicBezTo>
                    <a:pt x="79" y="221"/>
                    <a:pt x="81" y="219"/>
                    <a:pt x="83" y="217"/>
                  </a:cubicBezTo>
                  <a:cubicBezTo>
                    <a:pt x="89" y="210"/>
                    <a:pt x="97" y="197"/>
                    <a:pt x="109" y="179"/>
                  </a:cubicBezTo>
                  <a:cubicBezTo>
                    <a:pt x="128" y="151"/>
                    <a:pt x="144" y="128"/>
                    <a:pt x="157" y="109"/>
                  </a:cubicBezTo>
                  <a:cubicBezTo>
                    <a:pt x="175" y="82"/>
                    <a:pt x="190" y="63"/>
                    <a:pt x="199" y="51"/>
                  </a:cubicBezTo>
                  <a:cubicBezTo>
                    <a:pt x="209" y="39"/>
                    <a:pt x="217" y="30"/>
                    <a:pt x="225" y="25"/>
                  </a:cubicBezTo>
                  <a:cubicBezTo>
                    <a:pt x="231" y="20"/>
                    <a:pt x="239" y="16"/>
                    <a:pt x="249" y="13"/>
                  </a:cubicBezTo>
                  <a:cubicBezTo>
                    <a:pt x="260" y="10"/>
                    <a:pt x="273" y="8"/>
                    <a:pt x="288" y="7"/>
                  </a:cubicBezTo>
                  <a:cubicBezTo>
                    <a:pt x="288" y="4"/>
                    <a:pt x="288" y="4"/>
                    <a:pt x="288" y="4"/>
                  </a:cubicBezTo>
                  <a:cubicBezTo>
                    <a:pt x="285" y="5"/>
                    <a:pt x="285" y="5"/>
                    <a:pt x="285" y="5"/>
                  </a:cubicBezTo>
                  <a:cubicBezTo>
                    <a:pt x="288" y="12"/>
                    <a:pt x="288" y="12"/>
                    <a:pt x="288" y="12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91" y="11"/>
                    <a:pt x="291" y="11"/>
                    <a:pt x="291" y="11"/>
                  </a:cubicBezTo>
                  <a:cubicBezTo>
                    <a:pt x="294" y="10"/>
                    <a:pt x="294" y="10"/>
                    <a:pt x="294" y="1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288" y="1"/>
                    <a:pt x="288" y="1"/>
                    <a:pt x="288" y="1"/>
                  </a:cubicBezTo>
                  <a:cubicBezTo>
                    <a:pt x="272" y="1"/>
                    <a:pt x="258" y="3"/>
                    <a:pt x="248" y="6"/>
                  </a:cubicBezTo>
                  <a:cubicBezTo>
                    <a:pt x="237" y="9"/>
                    <a:pt x="228" y="14"/>
                    <a:pt x="220" y="19"/>
                  </a:cubicBezTo>
                  <a:cubicBezTo>
                    <a:pt x="212" y="26"/>
                    <a:pt x="204" y="35"/>
                    <a:pt x="194" y="47"/>
                  </a:cubicBezTo>
                  <a:cubicBezTo>
                    <a:pt x="184" y="59"/>
                    <a:pt x="170" y="78"/>
                    <a:pt x="151" y="105"/>
                  </a:cubicBezTo>
                  <a:cubicBezTo>
                    <a:pt x="138" y="124"/>
                    <a:pt x="122" y="147"/>
                    <a:pt x="104" y="175"/>
                  </a:cubicBezTo>
                  <a:cubicBezTo>
                    <a:pt x="94" y="190"/>
                    <a:pt x="86" y="201"/>
                    <a:pt x="81" y="208"/>
                  </a:cubicBezTo>
                  <a:cubicBezTo>
                    <a:pt x="78" y="212"/>
                    <a:pt x="76" y="214"/>
                    <a:pt x="75" y="216"/>
                  </a:cubicBezTo>
                  <a:cubicBezTo>
                    <a:pt x="74" y="217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20"/>
                    <a:pt x="73" y="220"/>
                    <a:pt x="73" y="220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20"/>
                    <a:pt x="73" y="220"/>
                    <a:pt x="73" y="220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21"/>
                    <a:pt x="73" y="221"/>
                    <a:pt x="73" y="221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8"/>
                    <a:pt x="73" y="217"/>
                  </a:cubicBezTo>
                  <a:cubicBezTo>
                    <a:pt x="72" y="216"/>
                    <a:pt x="71" y="214"/>
                    <a:pt x="69" y="211"/>
                  </a:cubicBezTo>
                  <a:cubicBezTo>
                    <a:pt x="68" y="208"/>
                    <a:pt x="67" y="205"/>
                    <a:pt x="65" y="200"/>
                  </a:cubicBezTo>
                  <a:cubicBezTo>
                    <a:pt x="65" y="200"/>
                    <a:pt x="65" y="200"/>
                    <a:pt x="65" y="200"/>
                  </a:cubicBezTo>
                  <a:cubicBezTo>
                    <a:pt x="64" y="195"/>
                    <a:pt x="62" y="190"/>
                    <a:pt x="61" y="186"/>
                  </a:cubicBezTo>
                  <a:cubicBezTo>
                    <a:pt x="61" y="186"/>
                    <a:pt x="61" y="186"/>
                    <a:pt x="61" y="186"/>
                  </a:cubicBezTo>
                  <a:cubicBezTo>
                    <a:pt x="61" y="186"/>
                    <a:pt x="61" y="186"/>
                    <a:pt x="61" y="186"/>
                  </a:cubicBezTo>
                  <a:cubicBezTo>
                    <a:pt x="59" y="183"/>
                    <a:pt x="58" y="181"/>
                    <a:pt x="57" y="179"/>
                  </a:cubicBezTo>
                  <a:cubicBezTo>
                    <a:pt x="56" y="177"/>
                    <a:pt x="55" y="175"/>
                    <a:pt x="54" y="174"/>
                  </a:cubicBezTo>
                  <a:cubicBezTo>
                    <a:pt x="51" y="172"/>
                    <a:pt x="48" y="170"/>
                    <a:pt x="45" y="170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34" y="170"/>
                    <a:pt x="25" y="174"/>
                    <a:pt x="16" y="180"/>
                  </a:cubicBezTo>
                  <a:cubicBezTo>
                    <a:pt x="11" y="183"/>
                    <a:pt x="7" y="187"/>
                    <a:pt x="4" y="191"/>
                  </a:cubicBezTo>
                  <a:cubicBezTo>
                    <a:pt x="2" y="195"/>
                    <a:pt x="0" y="199"/>
                    <a:pt x="0" y="204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7"/>
                    <a:pt x="1" y="210"/>
                    <a:pt x="2" y="215"/>
                  </a:cubicBezTo>
                  <a:cubicBezTo>
                    <a:pt x="3" y="220"/>
                    <a:pt x="4" y="226"/>
                    <a:pt x="6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6" y="233"/>
                    <a:pt x="6" y="233"/>
                    <a:pt x="6" y="233"/>
                  </a:cubicBezTo>
                  <a:cubicBezTo>
                    <a:pt x="6" y="234"/>
                    <a:pt x="7" y="236"/>
                    <a:pt x="7" y="237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7" y="236"/>
                    <a:pt x="7" y="236"/>
                    <a:pt x="7" y="236"/>
                  </a:cubicBezTo>
                  <a:cubicBezTo>
                    <a:pt x="10" y="250"/>
                    <a:pt x="13" y="261"/>
                    <a:pt x="16" y="268"/>
                  </a:cubicBezTo>
                  <a:cubicBezTo>
                    <a:pt x="16" y="268"/>
                    <a:pt x="16" y="268"/>
                    <a:pt x="16" y="268"/>
                  </a:cubicBezTo>
                  <a:cubicBezTo>
                    <a:pt x="19" y="275"/>
                    <a:pt x="21" y="281"/>
                    <a:pt x="25" y="286"/>
                  </a:cubicBezTo>
                  <a:cubicBezTo>
                    <a:pt x="25" y="286"/>
                    <a:pt x="25" y="286"/>
                    <a:pt x="25" y="286"/>
                  </a:cubicBezTo>
                  <a:cubicBezTo>
                    <a:pt x="25" y="286"/>
                    <a:pt x="25" y="286"/>
                    <a:pt x="25" y="286"/>
                  </a:cubicBezTo>
                  <a:cubicBezTo>
                    <a:pt x="29" y="291"/>
                    <a:pt x="33" y="295"/>
                    <a:pt x="38" y="298"/>
                  </a:cubicBezTo>
                  <a:cubicBezTo>
                    <a:pt x="38" y="298"/>
                    <a:pt x="38" y="298"/>
                    <a:pt x="38" y="298"/>
                  </a:cubicBezTo>
                  <a:cubicBezTo>
                    <a:pt x="43" y="300"/>
                    <a:pt x="50" y="301"/>
                    <a:pt x="57" y="301"/>
                  </a:cubicBezTo>
                  <a:cubicBezTo>
                    <a:pt x="58" y="301"/>
                    <a:pt x="58" y="301"/>
                    <a:pt x="58" y="301"/>
                  </a:cubicBezTo>
                  <a:cubicBezTo>
                    <a:pt x="66" y="301"/>
                    <a:pt x="74" y="299"/>
                    <a:pt x="81" y="294"/>
                  </a:cubicBezTo>
                  <a:cubicBezTo>
                    <a:pt x="88" y="290"/>
                    <a:pt x="93" y="283"/>
                    <a:pt x="98" y="274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101" y="268"/>
                    <a:pt x="104" y="264"/>
                    <a:pt x="105" y="261"/>
                  </a:cubicBezTo>
                  <a:cubicBezTo>
                    <a:pt x="105" y="261"/>
                    <a:pt x="105" y="261"/>
                    <a:pt x="105" y="261"/>
                  </a:cubicBezTo>
                  <a:cubicBezTo>
                    <a:pt x="132" y="217"/>
                    <a:pt x="161" y="175"/>
                    <a:pt x="193" y="133"/>
                  </a:cubicBezTo>
                  <a:cubicBezTo>
                    <a:pt x="224" y="92"/>
                    <a:pt x="258" y="52"/>
                    <a:pt x="294" y="14"/>
                  </a:cubicBezTo>
                  <a:cubicBezTo>
                    <a:pt x="295" y="12"/>
                    <a:pt x="295" y="12"/>
                    <a:pt x="295" y="12"/>
                  </a:cubicBezTo>
                  <a:cubicBezTo>
                    <a:pt x="294" y="10"/>
                    <a:pt x="294" y="10"/>
                    <a:pt x="294" y="10"/>
                  </a:cubicBezTo>
                  <a:lnTo>
                    <a:pt x="291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4" grpId="0" animBg="1"/>
          <p:bldP spid="175" grpId="0"/>
          <p:bldP spid="176" grpId="0"/>
          <p:bldP spid="179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1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1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35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75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4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7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4" grpId="0" animBg="1"/>
          <p:bldP spid="175" grpId="0"/>
          <p:bldP spid="176" grpId="0"/>
          <p:bldP spid="179" grpId="0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_AutoShape 3"/>
          <p:cNvSpPr>
            <a:spLocks noChangeAspect="1" noChangeArrowheads="1" noTextEdit="1"/>
          </p:cNvSpPr>
          <p:nvPr>
            <p:custDataLst>
              <p:tags r:id="rId1"/>
            </p:custDataLst>
          </p:nvPr>
        </p:nvSpPr>
        <p:spPr bwMode="auto">
          <a:xfrm>
            <a:off x="2583194" y="0"/>
            <a:ext cx="96837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1" name="组合 90"/>
          <p:cNvGrpSpPr/>
          <p:nvPr/>
        </p:nvGrpSpPr>
        <p:grpSpPr>
          <a:xfrm>
            <a:off x="1047521" y="5075751"/>
            <a:ext cx="9975537" cy="498475"/>
            <a:chOff x="3108657" y="6127750"/>
            <a:chExt cx="8674100" cy="498475"/>
          </a:xfrm>
        </p:grpSpPr>
        <p:sp>
          <p:nvSpPr>
            <p:cNvPr id="5" name="PA_任意多边形 5"/>
            <p:cNvSpPr>
              <a:spLocks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3108657" y="6127750"/>
              <a:ext cx="8674100" cy="473075"/>
            </a:xfrm>
            <a:custGeom>
              <a:avLst/>
              <a:gdLst>
                <a:gd name="T0" fmla="*/ 3745 w 4265"/>
                <a:gd name="T1" fmla="*/ 200 h 233"/>
                <a:gd name="T2" fmla="*/ 4107 w 4265"/>
                <a:gd name="T3" fmla="*/ 199 h 233"/>
                <a:gd name="T4" fmla="*/ 3745 w 4265"/>
                <a:gd name="T5" fmla="*/ 200 h 233"/>
                <a:gd name="T6" fmla="*/ 1383 w 4265"/>
                <a:gd name="T7" fmla="*/ 195 h 233"/>
                <a:gd name="T8" fmla="*/ 3661 w 4265"/>
                <a:gd name="T9" fmla="*/ 195 h 233"/>
                <a:gd name="T10" fmla="*/ 362 w 4265"/>
                <a:gd name="T11" fmla="*/ 187 h 233"/>
                <a:gd name="T12" fmla="*/ 362 w 4265"/>
                <a:gd name="T13" fmla="*/ 187 h 233"/>
                <a:gd name="T14" fmla="*/ 3022 w 4265"/>
                <a:gd name="T15" fmla="*/ 177 h 233"/>
                <a:gd name="T16" fmla="*/ 3625 w 4265"/>
                <a:gd name="T17" fmla="*/ 182 h 233"/>
                <a:gd name="T18" fmla="*/ 3661 w 4265"/>
                <a:gd name="T19" fmla="*/ 182 h 233"/>
                <a:gd name="T20" fmla="*/ 3731 w 4265"/>
                <a:gd name="T21" fmla="*/ 195 h 233"/>
                <a:gd name="T22" fmla="*/ 3745 w 4265"/>
                <a:gd name="T23" fmla="*/ 176 h 233"/>
                <a:gd name="T24" fmla="*/ 313 w 4265"/>
                <a:gd name="T25" fmla="*/ 187 h 233"/>
                <a:gd name="T26" fmla="*/ 3931 w 4265"/>
                <a:gd name="T27" fmla="*/ 176 h 233"/>
                <a:gd name="T28" fmla="*/ 4105 w 4265"/>
                <a:gd name="T29" fmla="*/ 199 h 233"/>
                <a:gd name="T30" fmla="*/ 615 w 4265"/>
                <a:gd name="T31" fmla="*/ 163 h 233"/>
                <a:gd name="T32" fmla="*/ 482 w 4265"/>
                <a:gd name="T33" fmla="*/ 153 h 233"/>
                <a:gd name="T34" fmla="*/ 4081 w 4265"/>
                <a:gd name="T35" fmla="*/ 150 h 233"/>
                <a:gd name="T36" fmla="*/ 4104 w 4265"/>
                <a:gd name="T37" fmla="*/ 150 h 233"/>
                <a:gd name="T38" fmla="*/ 4108 w 4265"/>
                <a:gd name="T39" fmla="*/ 140 h 233"/>
                <a:gd name="T40" fmla="*/ 4218 w 4265"/>
                <a:gd name="T41" fmla="*/ 178 h 233"/>
                <a:gd name="T42" fmla="*/ 4207 w 4265"/>
                <a:gd name="T43" fmla="*/ 141 h 233"/>
                <a:gd name="T44" fmla="*/ 4219 w 4265"/>
                <a:gd name="T45" fmla="*/ 124 h 233"/>
                <a:gd name="T46" fmla="*/ 4220 w 4265"/>
                <a:gd name="T47" fmla="*/ 122 h 233"/>
                <a:gd name="T48" fmla="*/ 363 w 4265"/>
                <a:gd name="T49" fmla="*/ 157 h 233"/>
                <a:gd name="T50" fmla="*/ 324 w 4265"/>
                <a:gd name="T51" fmla="*/ 157 h 233"/>
                <a:gd name="T52" fmla="*/ 307 w 4265"/>
                <a:gd name="T53" fmla="*/ 187 h 233"/>
                <a:gd name="T54" fmla="*/ 0 w 4265"/>
                <a:gd name="T55" fmla="*/ 108 h 233"/>
                <a:gd name="T56" fmla="*/ 4220 w 4265"/>
                <a:gd name="T57" fmla="*/ 84 h 233"/>
                <a:gd name="T58" fmla="*/ 3661 w 4265"/>
                <a:gd name="T59" fmla="*/ 71 h 233"/>
                <a:gd name="T60" fmla="*/ 3661 w 4265"/>
                <a:gd name="T61" fmla="*/ 71 h 233"/>
                <a:gd name="T62" fmla="*/ 1 w 4265"/>
                <a:gd name="T63" fmla="*/ 68 h 233"/>
                <a:gd name="T64" fmla="*/ 308 w 4265"/>
                <a:gd name="T65" fmla="*/ 63 h 233"/>
                <a:gd name="T66" fmla="*/ 363 w 4265"/>
                <a:gd name="T67" fmla="*/ 65 h 233"/>
                <a:gd name="T68" fmla="*/ 972 w 4265"/>
                <a:gd name="T69" fmla="*/ 55 h 233"/>
                <a:gd name="T70" fmla="*/ 3709 w 4265"/>
                <a:gd name="T71" fmla="*/ 70 h 233"/>
                <a:gd name="T72" fmla="*/ 3737 w 4265"/>
                <a:gd name="T73" fmla="*/ 61 h 233"/>
                <a:gd name="T74" fmla="*/ 3674 w 4265"/>
                <a:gd name="T75" fmla="*/ 46 h 233"/>
                <a:gd name="T76" fmla="*/ 3745 w 4265"/>
                <a:gd name="T77" fmla="*/ 46 h 233"/>
                <a:gd name="T78" fmla="*/ 4079 w 4265"/>
                <a:gd name="T79" fmla="*/ 41 h 233"/>
                <a:gd name="T80" fmla="*/ 3745 w 4265"/>
                <a:gd name="T81" fmla="*/ 70 h 233"/>
                <a:gd name="T82" fmla="*/ 4107 w 4265"/>
                <a:gd name="T83" fmla="*/ 38 h 233"/>
                <a:gd name="T84" fmla="*/ 4107 w 4265"/>
                <a:gd name="T85" fmla="*/ 34 h 233"/>
                <a:gd name="T86" fmla="*/ 2607 w 4265"/>
                <a:gd name="T87" fmla="*/ 36 h 233"/>
                <a:gd name="T88" fmla="*/ 1038 w 4265"/>
                <a:gd name="T89" fmla="*/ 26 h 233"/>
                <a:gd name="T90" fmla="*/ 364 w 4265"/>
                <a:gd name="T91" fmla="*/ 25 h 233"/>
                <a:gd name="T92" fmla="*/ 365 w 4265"/>
                <a:gd name="T93" fmla="*/ 55 h 233"/>
                <a:gd name="T94" fmla="*/ 972 w 4265"/>
                <a:gd name="T95" fmla="*/ 55 h 233"/>
                <a:gd name="T96" fmla="*/ 3536 w 4265"/>
                <a:gd name="T97" fmla="*/ 45 h 233"/>
                <a:gd name="T98" fmla="*/ 4041 w 4265"/>
                <a:gd name="T99" fmla="*/ 42 h 233"/>
                <a:gd name="T100" fmla="*/ 4107 w 4265"/>
                <a:gd name="T101" fmla="*/ 41 h 233"/>
                <a:gd name="T102" fmla="*/ 3175 w 4265"/>
                <a:gd name="T103" fmla="*/ 38 h 233"/>
                <a:gd name="T104" fmla="*/ 4215 w 4265"/>
                <a:gd name="T105" fmla="*/ 33 h 233"/>
                <a:gd name="T106" fmla="*/ 4192 w 4265"/>
                <a:gd name="T107" fmla="*/ 33 h 233"/>
                <a:gd name="T108" fmla="*/ 4107 w 4265"/>
                <a:gd name="T109" fmla="*/ 37 h 233"/>
                <a:gd name="T110" fmla="*/ 4127 w 4265"/>
                <a:gd name="T111" fmla="*/ 7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65" h="233">
                  <a:moveTo>
                    <a:pt x="3744" y="209"/>
                  </a:moveTo>
                  <a:cubicBezTo>
                    <a:pt x="3744" y="226"/>
                    <a:pt x="3744" y="233"/>
                    <a:pt x="3744" y="233"/>
                  </a:cubicBezTo>
                  <a:cubicBezTo>
                    <a:pt x="3744" y="233"/>
                    <a:pt x="3744" y="224"/>
                    <a:pt x="3744" y="209"/>
                  </a:cubicBezTo>
                  <a:cubicBezTo>
                    <a:pt x="3744" y="209"/>
                    <a:pt x="3744" y="209"/>
                    <a:pt x="3744" y="209"/>
                  </a:cubicBezTo>
                  <a:moveTo>
                    <a:pt x="3745" y="199"/>
                  </a:moveTo>
                  <a:cubicBezTo>
                    <a:pt x="3745" y="199"/>
                    <a:pt x="3745" y="199"/>
                    <a:pt x="3745" y="199"/>
                  </a:cubicBezTo>
                  <a:cubicBezTo>
                    <a:pt x="3745" y="199"/>
                    <a:pt x="3745" y="200"/>
                    <a:pt x="3745" y="200"/>
                  </a:cubicBezTo>
                  <a:cubicBezTo>
                    <a:pt x="3745" y="200"/>
                    <a:pt x="3745" y="200"/>
                    <a:pt x="3745" y="200"/>
                  </a:cubicBezTo>
                  <a:cubicBezTo>
                    <a:pt x="3745" y="200"/>
                    <a:pt x="3745" y="199"/>
                    <a:pt x="3745" y="199"/>
                  </a:cubicBezTo>
                  <a:moveTo>
                    <a:pt x="1617" y="196"/>
                  </a:moveTo>
                  <a:cubicBezTo>
                    <a:pt x="1700" y="197"/>
                    <a:pt x="1782" y="197"/>
                    <a:pt x="1864" y="198"/>
                  </a:cubicBezTo>
                  <a:cubicBezTo>
                    <a:pt x="1943" y="198"/>
                    <a:pt x="2024" y="198"/>
                    <a:pt x="2106" y="198"/>
                  </a:cubicBezTo>
                  <a:cubicBezTo>
                    <a:pt x="1992" y="198"/>
                    <a:pt x="1877" y="197"/>
                    <a:pt x="1763" y="197"/>
                  </a:cubicBezTo>
                  <a:cubicBezTo>
                    <a:pt x="1714" y="196"/>
                    <a:pt x="1666" y="196"/>
                    <a:pt x="1617" y="196"/>
                  </a:cubicBezTo>
                  <a:moveTo>
                    <a:pt x="4107" y="195"/>
                  </a:moveTo>
                  <a:cubicBezTo>
                    <a:pt x="4107" y="196"/>
                    <a:pt x="4107" y="198"/>
                    <a:pt x="4107" y="199"/>
                  </a:cubicBezTo>
                  <a:cubicBezTo>
                    <a:pt x="4107" y="199"/>
                    <a:pt x="4107" y="199"/>
                    <a:pt x="4107" y="199"/>
                  </a:cubicBezTo>
                  <a:cubicBezTo>
                    <a:pt x="4105" y="199"/>
                    <a:pt x="4105" y="199"/>
                    <a:pt x="4105" y="199"/>
                  </a:cubicBezTo>
                  <a:cubicBezTo>
                    <a:pt x="4103" y="199"/>
                    <a:pt x="4103" y="199"/>
                    <a:pt x="4103" y="199"/>
                  </a:cubicBezTo>
                  <a:cubicBezTo>
                    <a:pt x="4098" y="199"/>
                    <a:pt x="4098" y="199"/>
                    <a:pt x="4098" y="199"/>
                  </a:cubicBezTo>
                  <a:cubicBezTo>
                    <a:pt x="4072" y="199"/>
                    <a:pt x="4045" y="199"/>
                    <a:pt x="4017" y="199"/>
                  </a:cubicBezTo>
                  <a:cubicBezTo>
                    <a:pt x="3960" y="199"/>
                    <a:pt x="3900" y="199"/>
                    <a:pt x="3837" y="199"/>
                  </a:cubicBezTo>
                  <a:cubicBezTo>
                    <a:pt x="3807" y="199"/>
                    <a:pt x="3776" y="199"/>
                    <a:pt x="3745" y="199"/>
                  </a:cubicBezTo>
                  <a:cubicBezTo>
                    <a:pt x="3745" y="199"/>
                    <a:pt x="3745" y="200"/>
                    <a:pt x="3745" y="200"/>
                  </a:cubicBezTo>
                  <a:cubicBezTo>
                    <a:pt x="3789" y="200"/>
                    <a:pt x="3833" y="200"/>
                    <a:pt x="3876" y="200"/>
                  </a:cubicBezTo>
                  <a:cubicBezTo>
                    <a:pt x="3925" y="199"/>
                    <a:pt x="3974" y="199"/>
                    <a:pt x="4022" y="199"/>
                  </a:cubicBezTo>
                  <a:cubicBezTo>
                    <a:pt x="4046" y="199"/>
                    <a:pt x="4069" y="199"/>
                    <a:pt x="4092" y="199"/>
                  </a:cubicBezTo>
                  <a:cubicBezTo>
                    <a:pt x="4101" y="199"/>
                    <a:pt x="4101" y="199"/>
                    <a:pt x="4101" y="199"/>
                  </a:cubicBezTo>
                  <a:cubicBezTo>
                    <a:pt x="4105" y="199"/>
                    <a:pt x="4105" y="199"/>
                    <a:pt x="4105" y="199"/>
                  </a:cubicBezTo>
                  <a:cubicBezTo>
                    <a:pt x="4107" y="199"/>
                    <a:pt x="4107" y="199"/>
                    <a:pt x="4107" y="199"/>
                  </a:cubicBezTo>
                  <a:cubicBezTo>
                    <a:pt x="4107" y="198"/>
                    <a:pt x="4107" y="197"/>
                    <a:pt x="4107" y="195"/>
                  </a:cubicBezTo>
                  <a:moveTo>
                    <a:pt x="1383" y="195"/>
                  </a:moveTo>
                  <a:cubicBezTo>
                    <a:pt x="1551" y="196"/>
                    <a:pt x="1751" y="198"/>
                    <a:pt x="1844" y="198"/>
                  </a:cubicBezTo>
                  <a:cubicBezTo>
                    <a:pt x="1850" y="198"/>
                    <a:pt x="1857" y="198"/>
                    <a:pt x="1864" y="198"/>
                  </a:cubicBezTo>
                  <a:cubicBezTo>
                    <a:pt x="1782" y="197"/>
                    <a:pt x="1700" y="197"/>
                    <a:pt x="1617" y="196"/>
                  </a:cubicBezTo>
                  <a:cubicBezTo>
                    <a:pt x="1539" y="195"/>
                    <a:pt x="1460" y="195"/>
                    <a:pt x="1383" y="195"/>
                  </a:cubicBezTo>
                  <a:moveTo>
                    <a:pt x="3661" y="189"/>
                  </a:moveTo>
                  <a:cubicBezTo>
                    <a:pt x="3661" y="189"/>
                    <a:pt x="3661" y="190"/>
                    <a:pt x="3661" y="190"/>
                  </a:cubicBezTo>
                  <a:cubicBezTo>
                    <a:pt x="3661" y="190"/>
                    <a:pt x="3661" y="190"/>
                    <a:pt x="3661" y="190"/>
                  </a:cubicBezTo>
                  <a:cubicBezTo>
                    <a:pt x="3661" y="191"/>
                    <a:pt x="3661" y="193"/>
                    <a:pt x="3661" y="195"/>
                  </a:cubicBezTo>
                  <a:cubicBezTo>
                    <a:pt x="3661" y="195"/>
                    <a:pt x="3661" y="195"/>
                    <a:pt x="3661" y="195"/>
                  </a:cubicBezTo>
                  <a:cubicBezTo>
                    <a:pt x="3661" y="193"/>
                    <a:pt x="3661" y="191"/>
                    <a:pt x="3661" y="189"/>
                  </a:cubicBezTo>
                  <a:moveTo>
                    <a:pt x="362" y="187"/>
                  </a:moveTo>
                  <a:cubicBezTo>
                    <a:pt x="362" y="190"/>
                    <a:pt x="362" y="191"/>
                    <a:pt x="362" y="192"/>
                  </a:cubicBezTo>
                  <a:cubicBezTo>
                    <a:pt x="362" y="192"/>
                    <a:pt x="362" y="192"/>
                    <a:pt x="362" y="192"/>
                  </a:cubicBezTo>
                  <a:cubicBezTo>
                    <a:pt x="362" y="192"/>
                    <a:pt x="362" y="192"/>
                    <a:pt x="362" y="192"/>
                  </a:cubicBezTo>
                  <a:cubicBezTo>
                    <a:pt x="362" y="192"/>
                    <a:pt x="362" y="192"/>
                    <a:pt x="362" y="192"/>
                  </a:cubicBezTo>
                  <a:cubicBezTo>
                    <a:pt x="362" y="191"/>
                    <a:pt x="362" y="189"/>
                    <a:pt x="362" y="187"/>
                  </a:cubicBezTo>
                  <a:cubicBezTo>
                    <a:pt x="362" y="187"/>
                    <a:pt x="362" y="187"/>
                    <a:pt x="362" y="187"/>
                  </a:cubicBezTo>
                  <a:moveTo>
                    <a:pt x="362" y="187"/>
                  </a:moveTo>
                  <a:cubicBezTo>
                    <a:pt x="362" y="192"/>
                    <a:pt x="362" y="194"/>
                    <a:pt x="362" y="194"/>
                  </a:cubicBezTo>
                  <a:cubicBezTo>
                    <a:pt x="362" y="194"/>
                    <a:pt x="362" y="194"/>
                    <a:pt x="362" y="192"/>
                  </a:cubicBezTo>
                  <a:cubicBezTo>
                    <a:pt x="362" y="192"/>
                    <a:pt x="362" y="192"/>
                    <a:pt x="362" y="192"/>
                  </a:cubicBezTo>
                  <a:cubicBezTo>
                    <a:pt x="362" y="192"/>
                    <a:pt x="362" y="192"/>
                    <a:pt x="362" y="192"/>
                  </a:cubicBezTo>
                  <a:cubicBezTo>
                    <a:pt x="362" y="192"/>
                    <a:pt x="362" y="192"/>
                    <a:pt x="362" y="192"/>
                  </a:cubicBezTo>
                  <a:cubicBezTo>
                    <a:pt x="362" y="191"/>
                    <a:pt x="362" y="190"/>
                    <a:pt x="362" y="187"/>
                  </a:cubicBezTo>
                  <a:cubicBezTo>
                    <a:pt x="362" y="187"/>
                    <a:pt x="362" y="187"/>
                    <a:pt x="362" y="187"/>
                  </a:cubicBezTo>
                  <a:moveTo>
                    <a:pt x="4107" y="186"/>
                  </a:moveTo>
                  <a:cubicBezTo>
                    <a:pt x="4107" y="193"/>
                    <a:pt x="4107" y="198"/>
                    <a:pt x="4107" y="199"/>
                  </a:cubicBezTo>
                  <a:cubicBezTo>
                    <a:pt x="4107" y="199"/>
                    <a:pt x="4107" y="199"/>
                    <a:pt x="4107" y="199"/>
                  </a:cubicBezTo>
                  <a:cubicBezTo>
                    <a:pt x="4107" y="195"/>
                    <a:pt x="4107" y="190"/>
                    <a:pt x="4107" y="186"/>
                  </a:cubicBezTo>
                  <a:moveTo>
                    <a:pt x="3102" y="177"/>
                  </a:moveTo>
                  <a:cubicBezTo>
                    <a:pt x="3075" y="177"/>
                    <a:pt x="3049" y="177"/>
                    <a:pt x="3022" y="177"/>
                  </a:cubicBezTo>
                  <a:cubicBezTo>
                    <a:pt x="3022" y="177"/>
                    <a:pt x="3022" y="177"/>
                    <a:pt x="3022" y="177"/>
                  </a:cubicBezTo>
                  <a:cubicBezTo>
                    <a:pt x="3049" y="177"/>
                    <a:pt x="3076" y="177"/>
                    <a:pt x="3102" y="178"/>
                  </a:cubicBezTo>
                  <a:cubicBezTo>
                    <a:pt x="3102" y="177"/>
                    <a:pt x="3102" y="177"/>
                    <a:pt x="3102" y="177"/>
                  </a:cubicBezTo>
                  <a:moveTo>
                    <a:pt x="3661" y="176"/>
                  </a:moveTo>
                  <a:cubicBezTo>
                    <a:pt x="3617" y="176"/>
                    <a:pt x="3568" y="177"/>
                    <a:pt x="3516" y="177"/>
                  </a:cubicBezTo>
                  <a:cubicBezTo>
                    <a:pt x="3395" y="177"/>
                    <a:pt x="3254" y="177"/>
                    <a:pt x="3102" y="177"/>
                  </a:cubicBezTo>
                  <a:cubicBezTo>
                    <a:pt x="3102" y="177"/>
                    <a:pt x="3102" y="177"/>
                    <a:pt x="3102" y="178"/>
                  </a:cubicBezTo>
                  <a:cubicBezTo>
                    <a:pt x="3255" y="178"/>
                    <a:pt x="3392" y="179"/>
                    <a:pt x="3493" y="180"/>
                  </a:cubicBezTo>
                  <a:cubicBezTo>
                    <a:pt x="3537" y="181"/>
                    <a:pt x="3581" y="181"/>
                    <a:pt x="3625" y="182"/>
                  </a:cubicBezTo>
                  <a:cubicBezTo>
                    <a:pt x="3657" y="182"/>
                    <a:pt x="3657" y="182"/>
                    <a:pt x="3657" y="182"/>
                  </a:cubicBezTo>
                  <a:cubicBezTo>
                    <a:pt x="3659" y="182"/>
                    <a:pt x="3659" y="182"/>
                    <a:pt x="3659" y="182"/>
                  </a:cubicBezTo>
                  <a:cubicBezTo>
                    <a:pt x="3660" y="182"/>
                    <a:pt x="3660" y="182"/>
                    <a:pt x="3660" y="182"/>
                  </a:cubicBezTo>
                  <a:cubicBezTo>
                    <a:pt x="3661" y="182"/>
                    <a:pt x="3661" y="182"/>
                    <a:pt x="3661" y="182"/>
                  </a:cubicBezTo>
                  <a:cubicBezTo>
                    <a:pt x="3661" y="179"/>
                    <a:pt x="3661" y="177"/>
                    <a:pt x="3661" y="176"/>
                  </a:cubicBezTo>
                  <a:moveTo>
                    <a:pt x="3661" y="176"/>
                  </a:moveTo>
                  <a:cubicBezTo>
                    <a:pt x="3661" y="176"/>
                    <a:pt x="3661" y="176"/>
                    <a:pt x="3661" y="176"/>
                  </a:cubicBezTo>
                  <a:cubicBezTo>
                    <a:pt x="3661" y="178"/>
                    <a:pt x="3661" y="180"/>
                    <a:pt x="3661" y="182"/>
                  </a:cubicBezTo>
                  <a:cubicBezTo>
                    <a:pt x="3661" y="186"/>
                    <a:pt x="3661" y="189"/>
                    <a:pt x="3661" y="190"/>
                  </a:cubicBezTo>
                  <a:cubicBezTo>
                    <a:pt x="3661" y="186"/>
                    <a:pt x="3661" y="181"/>
                    <a:pt x="3661" y="176"/>
                  </a:cubicBezTo>
                  <a:moveTo>
                    <a:pt x="3745" y="176"/>
                  </a:moveTo>
                  <a:cubicBezTo>
                    <a:pt x="3719" y="176"/>
                    <a:pt x="3691" y="176"/>
                    <a:pt x="3661" y="176"/>
                  </a:cubicBezTo>
                  <a:cubicBezTo>
                    <a:pt x="3661" y="184"/>
                    <a:pt x="3661" y="190"/>
                    <a:pt x="3661" y="195"/>
                  </a:cubicBezTo>
                  <a:cubicBezTo>
                    <a:pt x="3663" y="195"/>
                    <a:pt x="3665" y="195"/>
                    <a:pt x="3667" y="195"/>
                  </a:cubicBezTo>
                  <a:cubicBezTo>
                    <a:pt x="3709" y="195"/>
                    <a:pt x="3709" y="195"/>
                    <a:pt x="3709" y="195"/>
                  </a:cubicBezTo>
                  <a:cubicBezTo>
                    <a:pt x="3731" y="195"/>
                    <a:pt x="3731" y="195"/>
                    <a:pt x="3731" y="195"/>
                  </a:cubicBezTo>
                  <a:cubicBezTo>
                    <a:pt x="3741" y="195"/>
                    <a:pt x="3741" y="195"/>
                    <a:pt x="3741" y="195"/>
                  </a:cubicBezTo>
                  <a:cubicBezTo>
                    <a:pt x="3744" y="195"/>
                    <a:pt x="3744" y="195"/>
                    <a:pt x="3744" y="195"/>
                  </a:cubicBezTo>
                  <a:cubicBezTo>
                    <a:pt x="3744" y="195"/>
                    <a:pt x="3744" y="195"/>
                    <a:pt x="3744" y="195"/>
                  </a:cubicBezTo>
                  <a:cubicBezTo>
                    <a:pt x="3744" y="186"/>
                    <a:pt x="3744" y="183"/>
                    <a:pt x="3744" y="183"/>
                  </a:cubicBezTo>
                  <a:cubicBezTo>
                    <a:pt x="3744" y="183"/>
                    <a:pt x="3745" y="189"/>
                    <a:pt x="3745" y="195"/>
                  </a:cubicBezTo>
                  <a:cubicBezTo>
                    <a:pt x="3745" y="197"/>
                    <a:pt x="3745" y="198"/>
                    <a:pt x="3745" y="199"/>
                  </a:cubicBezTo>
                  <a:cubicBezTo>
                    <a:pt x="3745" y="199"/>
                    <a:pt x="3745" y="199"/>
                    <a:pt x="3745" y="199"/>
                  </a:cubicBezTo>
                  <a:cubicBezTo>
                    <a:pt x="3745" y="194"/>
                    <a:pt x="3745" y="187"/>
                    <a:pt x="3745" y="176"/>
                  </a:cubicBezTo>
                  <a:moveTo>
                    <a:pt x="308" y="175"/>
                  </a:moveTo>
                  <a:cubicBezTo>
                    <a:pt x="308" y="175"/>
                    <a:pt x="308" y="181"/>
                    <a:pt x="308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34" y="187"/>
                    <a:pt x="348" y="187"/>
                    <a:pt x="361" y="187"/>
                  </a:cubicBezTo>
                  <a:cubicBezTo>
                    <a:pt x="352" y="187"/>
                    <a:pt x="344" y="187"/>
                    <a:pt x="336" y="187"/>
                  </a:cubicBezTo>
                  <a:cubicBezTo>
                    <a:pt x="313" y="187"/>
                    <a:pt x="313" y="187"/>
                    <a:pt x="313" y="187"/>
                  </a:cubicBezTo>
                  <a:cubicBezTo>
                    <a:pt x="310" y="187"/>
                    <a:pt x="310" y="187"/>
                    <a:pt x="310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8" y="178"/>
                    <a:pt x="308" y="175"/>
                    <a:pt x="308" y="175"/>
                  </a:cubicBezTo>
                  <a:moveTo>
                    <a:pt x="4107" y="175"/>
                  </a:moveTo>
                  <a:cubicBezTo>
                    <a:pt x="4107" y="175"/>
                    <a:pt x="4107" y="175"/>
                    <a:pt x="4107" y="175"/>
                  </a:cubicBezTo>
                  <a:cubicBezTo>
                    <a:pt x="4105" y="175"/>
                    <a:pt x="4105" y="175"/>
                    <a:pt x="4105" y="175"/>
                  </a:cubicBezTo>
                  <a:cubicBezTo>
                    <a:pt x="4087" y="175"/>
                    <a:pt x="4068" y="175"/>
                    <a:pt x="4049" y="175"/>
                  </a:cubicBezTo>
                  <a:cubicBezTo>
                    <a:pt x="4011" y="176"/>
                    <a:pt x="3972" y="176"/>
                    <a:pt x="3931" y="176"/>
                  </a:cubicBezTo>
                  <a:cubicBezTo>
                    <a:pt x="3932" y="176"/>
                    <a:pt x="3913" y="176"/>
                    <a:pt x="3878" y="176"/>
                  </a:cubicBezTo>
                  <a:cubicBezTo>
                    <a:pt x="3846" y="176"/>
                    <a:pt x="3801" y="176"/>
                    <a:pt x="3745" y="176"/>
                  </a:cubicBezTo>
                  <a:cubicBezTo>
                    <a:pt x="3745" y="184"/>
                    <a:pt x="3745" y="192"/>
                    <a:pt x="3745" y="199"/>
                  </a:cubicBezTo>
                  <a:cubicBezTo>
                    <a:pt x="3776" y="199"/>
                    <a:pt x="3807" y="199"/>
                    <a:pt x="3837" y="199"/>
                  </a:cubicBezTo>
                  <a:cubicBezTo>
                    <a:pt x="3900" y="199"/>
                    <a:pt x="3960" y="199"/>
                    <a:pt x="4017" y="199"/>
                  </a:cubicBezTo>
                  <a:cubicBezTo>
                    <a:pt x="4045" y="199"/>
                    <a:pt x="4072" y="199"/>
                    <a:pt x="4098" y="199"/>
                  </a:cubicBezTo>
                  <a:cubicBezTo>
                    <a:pt x="4103" y="199"/>
                    <a:pt x="4103" y="199"/>
                    <a:pt x="4103" y="199"/>
                  </a:cubicBezTo>
                  <a:cubicBezTo>
                    <a:pt x="4105" y="199"/>
                    <a:pt x="4105" y="199"/>
                    <a:pt x="4105" y="199"/>
                  </a:cubicBezTo>
                  <a:cubicBezTo>
                    <a:pt x="4107" y="199"/>
                    <a:pt x="4107" y="199"/>
                    <a:pt x="4107" y="199"/>
                  </a:cubicBezTo>
                  <a:cubicBezTo>
                    <a:pt x="4107" y="199"/>
                    <a:pt x="4107" y="199"/>
                    <a:pt x="4107" y="199"/>
                  </a:cubicBezTo>
                  <a:cubicBezTo>
                    <a:pt x="4107" y="198"/>
                    <a:pt x="4107" y="196"/>
                    <a:pt x="4107" y="195"/>
                  </a:cubicBezTo>
                  <a:cubicBezTo>
                    <a:pt x="4107" y="191"/>
                    <a:pt x="4107" y="185"/>
                    <a:pt x="4107" y="175"/>
                  </a:cubicBezTo>
                  <a:moveTo>
                    <a:pt x="615" y="156"/>
                  </a:moveTo>
                  <a:cubicBezTo>
                    <a:pt x="615" y="163"/>
                    <a:pt x="615" y="165"/>
                    <a:pt x="615" y="165"/>
                  </a:cubicBezTo>
                  <a:cubicBezTo>
                    <a:pt x="615" y="165"/>
                    <a:pt x="615" y="164"/>
                    <a:pt x="615" y="163"/>
                  </a:cubicBezTo>
                  <a:cubicBezTo>
                    <a:pt x="615" y="163"/>
                    <a:pt x="615" y="163"/>
                    <a:pt x="615" y="163"/>
                  </a:cubicBezTo>
                  <a:cubicBezTo>
                    <a:pt x="615" y="161"/>
                    <a:pt x="615" y="159"/>
                    <a:pt x="615" y="156"/>
                  </a:cubicBezTo>
                  <a:cubicBezTo>
                    <a:pt x="615" y="156"/>
                    <a:pt x="615" y="156"/>
                    <a:pt x="615" y="156"/>
                  </a:cubicBezTo>
                  <a:moveTo>
                    <a:pt x="363" y="151"/>
                  </a:moveTo>
                  <a:cubicBezTo>
                    <a:pt x="363" y="153"/>
                    <a:pt x="363" y="155"/>
                    <a:pt x="363" y="157"/>
                  </a:cubicBezTo>
                  <a:cubicBezTo>
                    <a:pt x="366" y="157"/>
                    <a:pt x="366" y="157"/>
                    <a:pt x="366" y="157"/>
                  </a:cubicBezTo>
                  <a:cubicBezTo>
                    <a:pt x="449" y="157"/>
                    <a:pt x="449" y="157"/>
                    <a:pt x="449" y="157"/>
                  </a:cubicBezTo>
                  <a:cubicBezTo>
                    <a:pt x="498" y="156"/>
                    <a:pt x="547" y="156"/>
                    <a:pt x="596" y="156"/>
                  </a:cubicBezTo>
                  <a:cubicBezTo>
                    <a:pt x="559" y="155"/>
                    <a:pt x="521" y="154"/>
                    <a:pt x="482" y="153"/>
                  </a:cubicBezTo>
                  <a:cubicBezTo>
                    <a:pt x="443" y="153"/>
                    <a:pt x="403" y="152"/>
                    <a:pt x="363" y="151"/>
                  </a:cubicBezTo>
                  <a:moveTo>
                    <a:pt x="4107" y="150"/>
                  </a:moveTo>
                  <a:cubicBezTo>
                    <a:pt x="4107" y="150"/>
                    <a:pt x="4107" y="150"/>
                    <a:pt x="4107" y="150"/>
                  </a:cubicBezTo>
                  <a:cubicBezTo>
                    <a:pt x="4107" y="150"/>
                    <a:pt x="4107" y="150"/>
                    <a:pt x="4107" y="151"/>
                  </a:cubicBezTo>
                  <a:cubicBezTo>
                    <a:pt x="4107" y="153"/>
                    <a:pt x="4107" y="156"/>
                    <a:pt x="4107" y="156"/>
                  </a:cubicBezTo>
                  <a:cubicBezTo>
                    <a:pt x="4107" y="156"/>
                    <a:pt x="4107" y="156"/>
                    <a:pt x="4107" y="156"/>
                  </a:cubicBezTo>
                  <a:cubicBezTo>
                    <a:pt x="4107" y="154"/>
                    <a:pt x="4107" y="152"/>
                    <a:pt x="4107" y="150"/>
                  </a:cubicBezTo>
                  <a:moveTo>
                    <a:pt x="4081" y="150"/>
                  </a:moveTo>
                  <a:cubicBezTo>
                    <a:pt x="4062" y="150"/>
                    <a:pt x="4062" y="150"/>
                    <a:pt x="4062" y="150"/>
                  </a:cubicBezTo>
                  <a:cubicBezTo>
                    <a:pt x="4046" y="150"/>
                    <a:pt x="4029" y="150"/>
                    <a:pt x="4013" y="150"/>
                  </a:cubicBezTo>
                  <a:cubicBezTo>
                    <a:pt x="4024" y="150"/>
                    <a:pt x="4035" y="150"/>
                    <a:pt x="4045" y="150"/>
                  </a:cubicBezTo>
                  <a:cubicBezTo>
                    <a:pt x="4083" y="150"/>
                    <a:pt x="4083" y="150"/>
                    <a:pt x="4083" y="150"/>
                  </a:cubicBezTo>
                  <a:cubicBezTo>
                    <a:pt x="4102" y="151"/>
                    <a:pt x="4102" y="151"/>
                    <a:pt x="4102" y="151"/>
                  </a:cubicBezTo>
                  <a:cubicBezTo>
                    <a:pt x="4106" y="151"/>
                    <a:pt x="4106" y="151"/>
                    <a:pt x="4106" y="151"/>
                  </a:cubicBezTo>
                  <a:cubicBezTo>
                    <a:pt x="4106" y="150"/>
                    <a:pt x="4106" y="150"/>
                    <a:pt x="4106" y="150"/>
                  </a:cubicBezTo>
                  <a:cubicBezTo>
                    <a:pt x="4104" y="150"/>
                    <a:pt x="4104" y="150"/>
                    <a:pt x="4104" y="150"/>
                  </a:cubicBezTo>
                  <a:cubicBezTo>
                    <a:pt x="4099" y="150"/>
                    <a:pt x="4099" y="150"/>
                    <a:pt x="4099" y="150"/>
                  </a:cubicBezTo>
                  <a:cubicBezTo>
                    <a:pt x="4081" y="150"/>
                    <a:pt x="4081" y="150"/>
                    <a:pt x="4081" y="150"/>
                  </a:cubicBezTo>
                  <a:moveTo>
                    <a:pt x="643" y="144"/>
                  </a:moveTo>
                  <a:cubicBezTo>
                    <a:pt x="643" y="148"/>
                    <a:pt x="643" y="151"/>
                    <a:pt x="643" y="152"/>
                  </a:cubicBezTo>
                  <a:cubicBezTo>
                    <a:pt x="643" y="151"/>
                    <a:pt x="643" y="151"/>
                    <a:pt x="643" y="150"/>
                  </a:cubicBezTo>
                  <a:cubicBezTo>
                    <a:pt x="643" y="148"/>
                    <a:pt x="643" y="146"/>
                    <a:pt x="643" y="144"/>
                  </a:cubicBezTo>
                  <a:cubicBezTo>
                    <a:pt x="643" y="144"/>
                    <a:pt x="643" y="144"/>
                    <a:pt x="643" y="144"/>
                  </a:cubicBezTo>
                  <a:moveTo>
                    <a:pt x="4108" y="140"/>
                  </a:moveTo>
                  <a:cubicBezTo>
                    <a:pt x="4108" y="143"/>
                    <a:pt x="4108" y="146"/>
                    <a:pt x="4108" y="150"/>
                  </a:cubicBezTo>
                  <a:cubicBezTo>
                    <a:pt x="4107" y="150"/>
                    <a:pt x="4107" y="150"/>
                    <a:pt x="4107" y="150"/>
                  </a:cubicBezTo>
                  <a:cubicBezTo>
                    <a:pt x="4107" y="150"/>
                    <a:pt x="4107" y="151"/>
                    <a:pt x="4107" y="151"/>
                  </a:cubicBezTo>
                  <a:cubicBezTo>
                    <a:pt x="4107" y="161"/>
                    <a:pt x="4107" y="170"/>
                    <a:pt x="4107" y="178"/>
                  </a:cubicBezTo>
                  <a:cubicBezTo>
                    <a:pt x="4142" y="178"/>
                    <a:pt x="4142" y="178"/>
                    <a:pt x="4142" y="178"/>
                  </a:cubicBezTo>
                  <a:cubicBezTo>
                    <a:pt x="4191" y="178"/>
                    <a:pt x="4191" y="178"/>
                    <a:pt x="4191" y="178"/>
                  </a:cubicBezTo>
                  <a:cubicBezTo>
                    <a:pt x="4216" y="178"/>
                    <a:pt x="4216" y="178"/>
                    <a:pt x="4216" y="178"/>
                  </a:cubicBezTo>
                  <a:cubicBezTo>
                    <a:pt x="4218" y="178"/>
                    <a:pt x="4218" y="178"/>
                    <a:pt x="4218" y="178"/>
                  </a:cubicBezTo>
                  <a:cubicBezTo>
                    <a:pt x="4218" y="178"/>
                    <a:pt x="4218" y="178"/>
                    <a:pt x="4218" y="178"/>
                  </a:cubicBezTo>
                  <a:cubicBezTo>
                    <a:pt x="4218" y="180"/>
                    <a:pt x="4218" y="181"/>
                    <a:pt x="4218" y="181"/>
                  </a:cubicBezTo>
                  <a:cubicBezTo>
                    <a:pt x="4219" y="181"/>
                    <a:pt x="4219" y="164"/>
                    <a:pt x="4219" y="141"/>
                  </a:cubicBezTo>
                  <a:cubicBezTo>
                    <a:pt x="4219" y="142"/>
                    <a:pt x="4219" y="143"/>
                    <a:pt x="4219" y="143"/>
                  </a:cubicBezTo>
                  <a:cubicBezTo>
                    <a:pt x="4219" y="143"/>
                    <a:pt x="4218" y="142"/>
                    <a:pt x="4218" y="142"/>
                  </a:cubicBezTo>
                  <a:cubicBezTo>
                    <a:pt x="4217" y="142"/>
                    <a:pt x="4217" y="142"/>
                    <a:pt x="4217" y="142"/>
                  </a:cubicBezTo>
                  <a:cubicBezTo>
                    <a:pt x="4214" y="141"/>
                    <a:pt x="4214" y="141"/>
                    <a:pt x="4214" y="141"/>
                  </a:cubicBezTo>
                  <a:cubicBezTo>
                    <a:pt x="4207" y="141"/>
                    <a:pt x="4207" y="141"/>
                    <a:pt x="4207" y="141"/>
                  </a:cubicBezTo>
                  <a:cubicBezTo>
                    <a:pt x="4173" y="141"/>
                    <a:pt x="4140" y="141"/>
                    <a:pt x="4108" y="140"/>
                  </a:cubicBezTo>
                  <a:moveTo>
                    <a:pt x="363" y="131"/>
                  </a:moveTo>
                  <a:cubicBezTo>
                    <a:pt x="363" y="138"/>
                    <a:pt x="363" y="142"/>
                    <a:pt x="364" y="142"/>
                  </a:cubicBezTo>
                  <a:cubicBezTo>
                    <a:pt x="364" y="142"/>
                    <a:pt x="364" y="139"/>
                    <a:pt x="364" y="131"/>
                  </a:cubicBezTo>
                  <a:cubicBezTo>
                    <a:pt x="363" y="131"/>
                    <a:pt x="363" y="131"/>
                    <a:pt x="363" y="131"/>
                  </a:cubicBezTo>
                  <a:moveTo>
                    <a:pt x="4219" y="124"/>
                  </a:moveTo>
                  <a:cubicBezTo>
                    <a:pt x="4219" y="124"/>
                    <a:pt x="4219" y="124"/>
                    <a:pt x="4219" y="124"/>
                  </a:cubicBezTo>
                  <a:cubicBezTo>
                    <a:pt x="4219" y="124"/>
                    <a:pt x="4219" y="124"/>
                    <a:pt x="4219" y="124"/>
                  </a:cubicBezTo>
                  <a:cubicBezTo>
                    <a:pt x="4219" y="124"/>
                    <a:pt x="4219" y="124"/>
                    <a:pt x="4219" y="124"/>
                  </a:cubicBezTo>
                  <a:cubicBezTo>
                    <a:pt x="4219" y="124"/>
                    <a:pt x="4219" y="124"/>
                    <a:pt x="4219" y="124"/>
                  </a:cubicBezTo>
                  <a:moveTo>
                    <a:pt x="4219" y="121"/>
                  </a:moveTo>
                  <a:cubicBezTo>
                    <a:pt x="4219" y="122"/>
                    <a:pt x="4219" y="122"/>
                    <a:pt x="4219" y="122"/>
                  </a:cubicBezTo>
                  <a:cubicBezTo>
                    <a:pt x="4219" y="122"/>
                    <a:pt x="4219" y="122"/>
                    <a:pt x="4219" y="122"/>
                  </a:cubicBezTo>
                  <a:cubicBezTo>
                    <a:pt x="4219" y="122"/>
                    <a:pt x="4219" y="121"/>
                    <a:pt x="4219" y="121"/>
                  </a:cubicBezTo>
                  <a:moveTo>
                    <a:pt x="4220" y="121"/>
                  </a:moveTo>
                  <a:cubicBezTo>
                    <a:pt x="4220" y="121"/>
                    <a:pt x="4220" y="122"/>
                    <a:pt x="4220" y="122"/>
                  </a:cubicBezTo>
                  <a:cubicBezTo>
                    <a:pt x="4222" y="122"/>
                    <a:pt x="4224" y="122"/>
                    <a:pt x="4226" y="122"/>
                  </a:cubicBezTo>
                  <a:cubicBezTo>
                    <a:pt x="4239" y="123"/>
                    <a:pt x="4235" y="123"/>
                    <a:pt x="4219" y="124"/>
                  </a:cubicBezTo>
                  <a:cubicBezTo>
                    <a:pt x="4219" y="124"/>
                    <a:pt x="4219" y="124"/>
                    <a:pt x="4219" y="124"/>
                  </a:cubicBezTo>
                  <a:cubicBezTo>
                    <a:pt x="4252" y="124"/>
                    <a:pt x="4265" y="123"/>
                    <a:pt x="4247" y="122"/>
                  </a:cubicBezTo>
                  <a:cubicBezTo>
                    <a:pt x="4238" y="122"/>
                    <a:pt x="4229" y="121"/>
                    <a:pt x="4220" y="121"/>
                  </a:cubicBezTo>
                  <a:moveTo>
                    <a:pt x="362" y="117"/>
                  </a:moveTo>
                  <a:cubicBezTo>
                    <a:pt x="362" y="133"/>
                    <a:pt x="362" y="147"/>
                    <a:pt x="362" y="157"/>
                  </a:cubicBezTo>
                  <a:cubicBezTo>
                    <a:pt x="363" y="157"/>
                    <a:pt x="363" y="157"/>
                    <a:pt x="363" y="157"/>
                  </a:cubicBezTo>
                  <a:cubicBezTo>
                    <a:pt x="363" y="147"/>
                    <a:pt x="363" y="132"/>
                    <a:pt x="363" y="117"/>
                  </a:cubicBezTo>
                  <a:cubicBezTo>
                    <a:pt x="363" y="117"/>
                    <a:pt x="363" y="117"/>
                    <a:pt x="362" y="117"/>
                  </a:cubicBezTo>
                  <a:moveTo>
                    <a:pt x="308" y="117"/>
                  </a:moveTo>
                  <a:cubicBezTo>
                    <a:pt x="308" y="130"/>
                    <a:pt x="308" y="141"/>
                    <a:pt x="308" y="150"/>
                  </a:cubicBezTo>
                  <a:cubicBezTo>
                    <a:pt x="308" y="162"/>
                    <a:pt x="308" y="171"/>
                    <a:pt x="308" y="171"/>
                  </a:cubicBezTo>
                  <a:cubicBezTo>
                    <a:pt x="308" y="171"/>
                    <a:pt x="308" y="167"/>
                    <a:pt x="309" y="157"/>
                  </a:cubicBezTo>
                  <a:cubicBezTo>
                    <a:pt x="314" y="157"/>
                    <a:pt x="314" y="157"/>
                    <a:pt x="314" y="157"/>
                  </a:cubicBezTo>
                  <a:cubicBezTo>
                    <a:pt x="324" y="157"/>
                    <a:pt x="324" y="157"/>
                    <a:pt x="324" y="157"/>
                  </a:cubicBezTo>
                  <a:cubicBezTo>
                    <a:pt x="362" y="157"/>
                    <a:pt x="362" y="157"/>
                    <a:pt x="362" y="157"/>
                  </a:cubicBezTo>
                  <a:cubicBezTo>
                    <a:pt x="362" y="147"/>
                    <a:pt x="362" y="133"/>
                    <a:pt x="362" y="117"/>
                  </a:cubicBezTo>
                  <a:cubicBezTo>
                    <a:pt x="350" y="117"/>
                    <a:pt x="337" y="117"/>
                    <a:pt x="325" y="117"/>
                  </a:cubicBezTo>
                  <a:cubicBezTo>
                    <a:pt x="319" y="117"/>
                    <a:pt x="314" y="117"/>
                    <a:pt x="308" y="117"/>
                  </a:cubicBezTo>
                  <a:moveTo>
                    <a:pt x="307" y="117"/>
                  </a:moveTo>
                  <a:cubicBezTo>
                    <a:pt x="307" y="124"/>
                    <a:pt x="307" y="131"/>
                    <a:pt x="307" y="138"/>
                  </a:cubicBezTo>
                  <a:cubicBezTo>
                    <a:pt x="307" y="176"/>
                    <a:pt x="307" y="214"/>
                    <a:pt x="307" y="214"/>
                  </a:cubicBezTo>
                  <a:cubicBezTo>
                    <a:pt x="307" y="214"/>
                    <a:pt x="307" y="206"/>
                    <a:pt x="307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8" y="179"/>
                    <a:pt x="308" y="168"/>
                    <a:pt x="308" y="150"/>
                  </a:cubicBezTo>
                  <a:cubicBezTo>
                    <a:pt x="308" y="145"/>
                    <a:pt x="308" y="139"/>
                    <a:pt x="308" y="132"/>
                  </a:cubicBezTo>
                  <a:cubicBezTo>
                    <a:pt x="308" y="127"/>
                    <a:pt x="308" y="122"/>
                    <a:pt x="308" y="117"/>
                  </a:cubicBezTo>
                  <a:cubicBezTo>
                    <a:pt x="308" y="117"/>
                    <a:pt x="308" y="117"/>
                    <a:pt x="307" y="117"/>
                  </a:cubicBezTo>
                  <a:moveTo>
                    <a:pt x="0" y="108"/>
                  </a:moveTo>
                  <a:cubicBezTo>
                    <a:pt x="0" y="108"/>
                    <a:pt x="0" y="109"/>
                    <a:pt x="0" y="109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0" y="110"/>
                    <a:pt x="0" y="112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2"/>
                    <a:pt x="0" y="110"/>
                    <a:pt x="0" y="108"/>
                  </a:cubicBezTo>
                  <a:cubicBezTo>
                    <a:pt x="0" y="108"/>
                    <a:pt x="0" y="108"/>
                    <a:pt x="0" y="108"/>
                  </a:cubicBezTo>
                  <a:moveTo>
                    <a:pt x="4220" y="89"/>
                  </a:moveTo>
                  <a:cubicBezTo>
                    <a:pt x="4220" y="95"/>
                    <a:pt x="4220" y="100"/>
                    <a:pt x="4220" y="105"/>
                  </a:cubicBezTo>
                  <a:cubicBezTo>
                    <a:pt x="4220" y="97"/>
                    <a:pt x="4220" y="92"/>
                    <a:pt x="4220" y="89"/>
                  </a:cubicBezTo>
                  <a:moveTo>
                    <a:pt x="4220" y="84"/>
                  </a:moveTo>
                  <a:cubicBezTo>
                    <a:pt x="4220" y="84"/>
                    <a:pt x="4220" y="85"/>
                    <a:pt x="4219" y="87"/>
                  </a:cubicBezTo>
                  <a:cubicBezTo>
                    <a:pt x="4220" y="87"/>
                    <a:pt x="4220" y="87"/>
                    <a:pt x="4220" y="87"/>
                  </a:cubicBezTo>
                  <a:cubicBezTo>
                    <a:pt x="4220" y="84"/>
                    <a:pt x="4220" y="84"/>
                    <a:pt x="4220" y="84"/>
                  </a:cubicBezTo>
                  <a:moveTo>
                    <a:pt x="1" y="76"/>
                  </a:moveTo>
                  <a:cubicBezTo>
                    <a:pt x="1" y="79"/>
                    <a:pt x="1" y="82"/>
                    <a:pt x="0" y="86"/>
                  </a:cubicBezTo>
                  <a:cubicBezTo>
                    <a:pt x="0" y="85"/>
                    <a:pt x="1" y="83"/>
                    <a:pt x="1" y="82"/>
                  </a:cubicBezTo>
                  <a:cubicBezTo>
                    <a:pt x="1" y="80"/>
                    <a:pt x="1" y="78"/>
                    <a:pt x="1" y="76"/>
                  </a:cubicBezTo>
                  <a:moveTo>
                    <a:pt x="3661" y="71"/>
                  </a:moveTo>
                  <a:cubicBezTo>
                    <a:pt x="3589" y="71"/>
                    <a:pt x="3438" y="71"/>
                    <a:pt x="3231" y="71"/>
                  </a:cubicBezTo>
                  <a:cubicBezTo>
                    <a:pt x="3095" y="71"/>
                    <a:pt x="2934" y="71"/>
                    <a:pt x="2754" y="71"/>
                  </a:cubicBezTo>
                  <a:cubicBezTo>
                    <a:pt x="2959" y="71"/>
                    <a:pt x="3162" y="72"/>
                    <a:pt x="3360" y="72"/>
                  </a:cubicBezTo>
                  <a:cubicBezTo>
                    <a:pt x="3389" y="72"/>
                    <a:pt x="3418" y="72"/>
                    <a:pt x="3447" y="72"/>
                  </a:cubicBezTo>
                  <a:cubicBezTo>
                    <a:pt x="3476" y="72"/>
                    <a:pt x="3506" y="72"/>
                    <a:pt x="3535" y="72"/>
                  </a:cubicBezTo>
                  <a:cubicBezTo>
                    <a:pt x="3539" y="71"/>
                    <a:pt x="3542" y="71"/>
                    <a:pt x="3545" y="71"/>
                  </a:cubicBezTo>
                  <a:cubicBezTo>
                    <a:pt x="3580" y="71"/>
                    <a:pt x="3619" y="71"/>
                    <a:pt x="3661" y="71"/>
                  </a:cubicBezTo>
                  <a:cubicBezTo>
                    <a:pt x="3661" y="71"/>
                    <a:pt x="3661" y="71"/>
                    <a:pt x="3661" y="71"/>
                  </a:cubicBezTo>
                  <a:moveTo>
                    <a:pt x="3666" y="70"/>
                  </a:moveTo>
                  <a:cubicBezTo>
                    <a:pt x="3665" y="71"/>
                    <a:pt x="3663" y="71"/>
                    <a:pt x="3661" y="71"/>
                  </a:cubicBezTo>
                  <a:cubicBezTo>
                    <a:pt x="3661" y="71"/>
                    <a:pt x="3661" y="71"/>
                    <a:pt x="3661" y="71"/>
                  </a:cubicBezTo>
                  <a:cubicBezTo>
                    <a:pt x="3663" y="71"/>
                    <a:pt x="3664" y="71"/>
                    <a:pt x="3666" y="70"/>
                  </a:cubicBezTo>
                  <a:moveTo>
                    <a:pt x="1" y="65"/>
                  </a:moveTo>
                  <a:cubicBezTo>
                    <a:pt x="1" y="65"/>
                    <a:pt x="1" y="66"/>
                    <a:pt x="1" y="68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8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67"/>
                    <a:pt x="1" y="65"/>
                    <a:pt x="1" y="65"/>
                  </a:cubicBezTo>
                  <a:moveTo>
                    <a:pt x="309" y="63"/>
                  </a:moveTo>
                  <a:cubicBezTo>
                    <a:pt x="309" y="63"/>
                    <a:pt x="309" y="64"/>
                    <a:pt x="309" y="65"/>
                  </a:cubicBezTo>
                  <a:cubicBezTo>
                    <a:pt x="308" y="65"/>
                    <a:pt x="308" y="65"/>
                    <a:pt x="308" y="65"/>
                  </a:cubicBezTo>
                  <a:cubicBezTo>
                    <a:pt x="308" y="65"/>
                    <a:pt x="308" y="65"/>
                    <a:pt x="308" y="65"/>
                  </a:cubicBezTo>
                  <a:cubicBezTo>
                    <a:pt x="308" y="64"/>
                    <a:pt x="308" y="63"/>
                    <a:pt x="308" y="63"/>
                  </a:cubicBezTo>
                  <a:cubicBezTo>
                    <a:pt x="308" y="63"/>
                    <a:pt x="308" y="66"/>
                    <a:pt x="308" y="72"/>
                  </a:cubicBezTo>
                  <a:cubicBezTo>
                    <a:pt x="308" y="72"/>
                    <a:pt x="308" y="72"/>
                    <a:pt x="309" y="72"/>
                  </a:cubicBezTo>
                  <a:cubicBezTo>
                    <a:pt x="309" y="70"/>
                    <a:pt x="309" y="67"/>
                    <a:pt x="309" y="65"/>
                  </a:cubicBezTo>
                  <a:cubicBezTo>
                    <a:pt x="309" y="65"/>
                    <a:pt x="309" y="65"/>
                    <a:pt x="309" y="65"/>
                  </a:cubicBezTo>
                  <a:cubicBezTo>
                    <a:pt x="315" y="65"/>
                    <a:pt x="315" y="65"/>
                    <a:pt x="315" y="65"/>
                  </a:cubicBezTo>
                  <a:cubicBezTo>
                    <a:pt x="327" y="66"/>
                    <a:pt x="327" y="66"/>
                    <a:pt x="327" y="66"/>
                  </a:cubicBezTo>
                  <a:cubicBezTo>
                    <a:pt x="339" y="66"/>
                    <a:pt x="351" y="66"/>
                    <a:pt x="363" y="67"/>
                  </a:cubicBezTo>
                  <a:cubicBezTo>
                    <a:pt x="363" y="66"/>
                    <a:pt x="363" y="65"/>
                    <a:pt x="363" y="65"/>
                  </a:cubicBezTo>
                  <a:cubicBezTo>
                    <a:pt x="347" y="65"/>
                    <a:pt x="347" y="65"/>
                    <a:pt x="347" y="65"/>
                  </a:cubicBezTo>
                  <a:cubicBezTo>
                    <a:pt x="320" y="65"/>
                    <a:pt x="320" y="65"/>
                    <a:pt x="320" y="65"/>
                  </a:cubicBezTo>
                  <a:cubicBezTo>
                    <a:pt x="313" y="65"/>
                    <a:pt x="313" y="65"/>
                    <a:pt x="313" y="65"/>
                  </a:cubicBezTo>
                  <a:cubicBezTo>
                    <a:pt x="310" y="65"/>
                    <a:pt x="310" y="65"/>
                    <a:pt x="310" y="65"/>
                  </a:cubicBezTo>
                  <a:cubicBezTo>
                    <a:pt x="309" y="65"/>
                    <a:pt x="309" y="65"/>
                    <a:pt x="309" y="65"/>
                  </a:cubicBezTo>
                  <a:cubicBezTo>
                    <a:pt x="309" y="64"/>
                    <a:pt x="309" y="63"/>
                    <a:pt x="309" y="63"/>
                  </a:cubicBezTo>
                  <a:moveTo>
                    <a:pt x="1878" y="48"/>
                  </a:moveTo>
                  <a:cubicBezTo>
                    <a:pt x="1619" y="49"/>
                    <a:pt x="1309" y="51"/>
                    <a:pt x="972" y="55"/>
                  </a:cubicBezTo>
                  <a:cubicBezTo>
                    <a:pt x="1499" y="57"/>
                    <a:pt x="2035" y="61"/>
                    <a:pt x="2396" y="62"/>
                  </a:cubicBezTo>
                  <a:cubicBezTo>
                    <a:pt x="2396" y="62"/>
                    <a:pt x="2396" y="62"/>
                    <a:pt x="2396" y="62"/>
                  </a:cubicBezTo>
                  <a:cubicBezTo>
                    <a:pt x="2400" y="62"/>
                    <a:pt x="2540" y="64"/>
                    <a:pt x="2740" y="66"/>
                  </a:cubicBezTo>
                  <a:cubicBezTo>
                    <a:pt x="2941" y="69"/>
                    <a:pt x="3202" y="71"/>
                    <a:pt x="3448" y="71"/>
                  </a:cubicBezTo>
                  <a:cubicBezTo>
                    <a:pt x="3521" y="71"/>
                    <a:pt x="3593" y="71"/>
                    <a:pt x="3661" y="70"/>
                  </a:cubicBezTo>
                  <a:cubicBezTo>
                    <a:pt x="3661" y="64"/>
                    <a:pt x="3661" y="61"/>
                    <a:pt x="3661" y="61"/>
                  </a:cubicBezTo>
                  <a:cubicBezTo>
                    <a:pt x="3661" y="61"/>
                    <a:pt x="3661" y="65"/>
                    <a:pt x="3661" y="70"/>
                  </a:cubicBezTo>
                  <a:cubicBezTo>
                    <a:pt x="3677" y="70"/>
                    <a:pt x="3693" y="70"/>
                    <a:pt x="3709" y="70"/>
                  </a:cubicBezTo>
                  <a:cubicBezTo>
                    <a:pt x="3709" y="70"/>
                    <a:pt x="3709" y="70"/>
                    <a:pt x="3709" y="70"/>
                  </a:cubicBezTo>
                  <a:cubicBezTo>
                    <a:pt x="3709" y="70"/>
                    <a:pt x="3709" y="70"/>
                    <a:pt x="3709" y="70"/>
                  </a:cubicBezTo>
                  <a:cubicBezTo>
                    <a:pt x="3709" y="70"/>
                    <a:pt x="3707" y="70"/>
                    <a:pt x="3702" y="70"/>
                  </a:cubicBezTo>
                  <a:cubicBezTo>
                    <a:pt x="3716" y="70"/>
                    <a:pt x="3730" y="70"/>
                    <a:pt x="3745" y="70"/>
                  </a:cubicBezTo>
                  <a:cubicBezTo>
                    <a:pt x="3745" y="67"/>
                    <a:pt x="3745" y="64"/>
                    <a:pt x="3745" y="61"/>
                  </a:cubicBezTo>
                  <a:cubicBezTo>
                    <a:pt x="3744" y="61"/>
                    <a:pt x="3744" y="61"/>
                    <a:pt x="3744" y="61"/>
                  </a:cubicBezTo>
                  <a:cubicBezTo>
                    <a:pt x="3743" y="61"/>
                    <a:pt x="3743" y="61"/>
                    <a:pt x="3743" y="61"/>
                  </a:cubicBezTo>
                  <a:cubicBezTo>
                    <a:pt x="3737" y="61"/>
                    <a:pt x="3737" y="61"/>
                    <a:pt x="3737" y="61"/>
                  </a:cubicBezTo>
                  <a:cubicBezTo>
                    <a:pt x="3680" y="60"/>
                    <a:pt x="3621" y="60"/>
                    <a:pt x="3562" y="59"/>
                  </a:cubicBezTo>
                  <a:cubicBezTo>
                    <a:pt x="3444" y="59"/>
                    <a:pt x="3323" y="58"/>
                    <a:pt x="3204" y="58"/>
                  </a:cubicBezTo>
                  <a:cubicBezTo>
                    <a:pt x="3058" y="57"/>
                    <a:pt x="2913" y="57"/>
                    <a:pt x="2777" y="57"/>
                  </a:cubicBezTo>
                  <a:cubicBezTo>
                    <a:pt x="2692" y="57"/>
                    <a:pt x="2610" y="57"/>
                    <a:pt x="2533" y="57"/>
                  </a:cubicBezTo>
                  <a:cubicBezTo>
                    <a:pt x="2110" y="57"/>
                    <a:pt x="1686" y="55"/>
                    <a:pt x="1262" y="53"/>
                  </a:cubicBezTo>
                  <a:cubicBezTo>
                    <a:pt x="1463" y="52"/>
                    <a:pt x="1667" y="50"/>
                    <a:pt x="1878" y="48"/>
                  </a:cubicBezTo>
                  <a:moveTo>
                    <a:pt x="3745" y="46"/>
                  </a:moveTo>
                  <a:cubicBezTo>
                    <a:pt x="3724" y="46"/>
                    <a:pt x="3700" y="46"/>
                    <a:pt x="3674" y="46"/>
                  </a:cubicBezTo>
                  <a:cubicBezTo>
                    <a:pt x="3682" y="46"/>
                    <a:pt x="3690" y="46"/>
                    <a:pt x="3699" y="46"/>
                  </a:cubicBezTo>
                  <a:cubicBezTo>
                    <a:pt x="3724" y="46"/>
                    <a:pt x="3724" y="46"/>
                    <a:pt x="3724" y="46"/>
                  </a:cubicBezTo>
                  <a:cubicBezTo>
                    <a:pt x="3737" y="47"/>
                    <a:pt x="3737" y="47"/>
                    <a:pt x="3737" y="47"/>
                  </a:cubicBezTo>
                  <a:cubicBezTo>
                    <a:pt x="3743" y="47"/>
                    <a:pt x="3743" y="47"/>
                    <a:pt x="3743" y="47"/>
                  </a:cubicBezTo>
                  <a:cubicBezTo>
                    <a:pt x="3744" y="47"/>
                    <a:pt x="3744" y="47"/>
                    <a:pt x="3744" y="47"/>
                  </a:cubicBezTo>
                  <a:cubicBezTo>
                    <a:pt x="3745" y="47"/>
                    <a:pt x="3745" y="47"/>
                    <a:pt x="3745" y="47"/>
                  </a:cubicBezTo>
                  <a:cubicBezTo>
                    <a:pt x="3745" y="47"/>
                    <a:pt x="3745" y="47"/>
                    <a:pt x="3745" y="47"/>
                  </a:cubicBezTo>
                  <a:cubicBezTo>
                    <a:pt x="3745" y="46"/>
                    <a:pt x="3745" y="46"/>
                    <a:pt x="3745" y="46"/>
                  </a:cubicBezTo>
                  <a:moveTo>
                    <a:pt x="4107" y="34"/>
                  </a:moveTo>
                  <a:cubicBezTo>
                    <a:pt x="4107" y="34"/>
                    <a:pt x="4107" y="34"/>
                    <a:pt x="4107" y="34"/>
                  </a:cubicBezTo>
                  <a:cubicBezTo>
                    <a:pt x="4107" y="55"/>
                    <a:pt x="4107" y="55"/>
                    <a:pt x="4107" y="55"/>
                  </a:cubicBezTo>
                  <a:cubicBezTo>
                    <a:pt x="4107" y="55"/>
                    <a:pt x="4107" y="52"/>
                    <a:pt x="4107" y="45"/>
                  </a:cubicBezTo>
                  <a:cubicBezTo>
                    <a:pt x="4107" y="45"/>
                    <a:pt x="4107" y="45"/>
                    <a:pt x="4107" y="45"/>
                  </a:cubicBezTo>
                  <a:cubicBezTo>
                    <a:pt x="4107" y="43"/>
                    <a:pt x="4107" y="42"/>
                    <a:pt x="4107" y="41"/>
                  </a:cubicBezTo>
                  <a:cubicBezTo>
                    <a:pt x="4097" y="41"/>
                    <a:pt x="4097" y="41"/>
                    <a:pt x="4097" y="41"/>
                  </a:cubicBezTo>
                  <a:cubicBezTo>
                    <a:pt x="4079" y="41"/>
                    <a:pt x="4079" y="41"/>
                    <a:pt x="4079" y="41"/>
                  </a:cubicBezTo>
                  <a:cubicBezTo>
                    <a:pt x="4079" y="41"/>
                    <a:pt x="4079" y="41"/>
                    <a:pt x="4079" y="41"/>
                  </a:cubicBezTo>
                  <a:cubicBezTo>
                    <a:pt x="4066" y="41"/>
                    <a:pt x="4054" y="42"/>
                    <a:pt x="4043" y="42"/>
                  </a:cubicBezTo>
                  <a:cubicBezTo>
                    <a:pt x="4042" y="42"/>
                    <a:pt x="4042" y="42"/>
                    <a:pt x="4042" y="42"/>
                  </a:cubicBezTo>
                  <a:cubicBezTo>
                    <a:pt x="4042" y="42"/>
                    <a:pt x="4042" y="42"/>
                    <a:pt x="4041" y="42"/>
                  </a:cubicBezTo>
                  <a:cubicBezTo>
                    <a:pt x="3947" y="43"/>
                    <a:pt x="3872" y="44"/>
                    <a:pt x="3824" y="45"/>
                  </a:cubicBezTo>
                  <a:cubicBezTo>
                    <a:pt x="3824" y="45"/>
                    <a:pt x="3824" y="45"/>
                    <a:pt x="3824" y="45"/>
                  </a:cubicBezTo>
                  <a:cubicBezTo>
                    <a:pt x="3824" y="45"/>
                    <a:pt x="3794" y="46"/>
                    <a:pt x="3745" y="46"/>
                  </a:cubicBezTo>
                  <a:cubicBezTo>
                    <a:pt x="3745" y="49"/>
                    <a:pt x="3745" y="58"/>
                    <a:pt x="3745" y="70"/>
                  </a:cubicBezTo>
                  <a:cubicBezTo>
                    <a:pt x="3780" y="69"/>
                    <a:pt x="3817" y="69"/>
                    <a:pt x="3856" y="68"/>
                  </a:cubicBezTo>
                  <a:cubicBezTo>
                    <a:pt x="3918" y="68"/>
                    <a:pt x="3984" y="67"/>
                    <a:pt x="4056" y="66"/>
                  </a:cubicBezTo>
                  <a:cubicBezTo>
                    <a:pt x="4083" y="65"/>
                    <a:pt x="4083" y="65"/>
                    <a:pt x="4083" y="65"/>
                  </a:cubicBezTo>
                  <a:cubicBezTo>
                    <a:pt x="4096" y="65"/>
                    <a:pt x="4096" y="65"/>
                    <a:pt x="4096" y="65"/>
                  </a:cubicBezTo>
                  <a:cubicBezTo>
                    <a:pt x="4103" y="65"/>
                    <a:pt x="4103" y="65"/>
                    <a:pt x="4103" y="65"/>
                  </a:cubicBezTo>
                  <a:cubicBezTo>
                    <a:pt x="4107" y="65"/>
                    <a:pt x="4107" y="65"/>
                    <a:pt x="4107" y="65"/>
                  </a:cubicBezTo>
                  <a:cubicBezTo>
                    <a:pt x="4107" y="65"/>
                    <a:pt x="4107" y="65"/>
                    <a:pt x="4107" y="65"/>
                  </a:cubicBezTo>
                  <a:cubicBezTo>
                    <a:pt x="4107" y="53"/>
                    <a:pt x="4107" y="44"/>
                    <a:pt x="4107" y="38"/>
                  </a:cubicBezTo>
                  <a:cubicBezTo>
                    <a:pt x="4107" y="38"/>
                    <a:pt x="4107" y="38"/>
                    <a:pt x="4107" y="38"/>
                  </a:cubicBezTo>
                  <a:cubicBezTo>
                    <a:pt x="4107" y="38"/>
                    <a:pt x="4107" y="38"/>
                    <a:pt x="4107" y="38"/>
                  </a:cubicBezTo>
                  <a:cubicBezTo>
                    <a:pt x="4107" y="37"/>
                    <a:pt x="4107" y="37"/>
                    <a:pt x="4107" y="37"/>
                  </a:cubicBezTo>
                  <a:cubicBezTo>
                    <a:pt x="4107" y="37"/>
                    <a:pt x="4107" y="37"/>
                    <a:pt x="4107" y="37"/>
                  </a:cubicBezTo>
                  <a:cubicBezTo>
                    <a:pt x="4107" y="36"/>
                    <a:pt x="4107" y="35"/>
                    <a:pt x="4107" y="34"/>
                  </a:cubicBezTo>
                  <a:moveTo>
                    <a:pt x="4107" y="32"/>
                  </a:moveTo>
                  <a:cubicBezTo>
                    <a:pt x="4107" y="34"/>
                    <a:pt x="4107" y="34"/>
                    <a:pt x="4107" y="34"/>
                  </a:cubicBezTo>
                  <a:cubicBezTo>
                    <a:pt x="4107" y="34"/>
                    <a:pt x="4107" y="34"/>
                    <a:pt x="4107" y="34"/>
                  </a:cubicBezTo>
                  <a:cubicBezTo>
                    <a:pt x="4107" y="34"/>
                    <a:pt x="4107" y="34"/>
                    <a:pt x="4107" y="33"/>
                  </a:cubicBezTo>
                  <a:cubicBezTo>
                    <a:pt x="4107" y="33"/>
                    <a:pt x="4107" y="33"/>
                    <a:pt x="4107" y="33"/>
                  </a:cubicBezTo>
                  <a:cubicBezTo>
                    <a:pt x="4107" y="33"/>
                    <a:pt x="4107" y="33"/>
                    <a:pt x="4107" y="32"/>
                  </a:cubicBezTo>
                  <a:moveTo>
                    <a:pt x="4107" y="26"/>
                  </a:moveTo>
                  <a:cubicBezTo>
                    <a:pt x="4107" y="26"/>
                    <a:pt x="4107" y="29"/>
                    <a:pt x="4107" y="33"/>
                  </a:cubicBezTo>
                  <a:cubicBezTo>
                    <a:pt x="3874" y="35"/>
                    <a:pt x="3642" y="36"/>
                    <a:pt x="3409" y="37"/>
                  </a:cubicBezTo>
                  <a:cubicBezTo>
                    <a:pt x="3318" y="37"/>
                    <a:pt x="3226" y="37"/>
                    <a:pt x="3135" y="37"/>
                  </a:cubicBezTo>
                  <a:cubicBezTo>
                    <a:pt x="2960" y="37"/>
                    <a:pt x="2784" y="37"/>
                    <a:pt x="2607" y="36"/>
                  </a:cubicBezTo>
                  <a:cubicBezTo>
                    <a:pt x="2810" y="37"/>
                    <a:pt x="3001" y="38"/>
                    <a:pt x="3175" y="38"/>
                  </a:cubicBezTo>
                  <a:cubicBezTo>
                    <a:pt x="3176" y="38"/>
                    <a:pt x="3176" y="38"/>
                    <a:pt x="3176" y="38"/>
                  </a:cubicBezTo>
                  <a:cubicBezTo>
                    <a:pt x="3206" y="38"/>
                    <a:pt x="3235" y="38"/>
                    <a:pt x="3264" y="38"/>
                  </a:cubicBezTo>
                  <a:cubicBezTo>
                    <a:pt x="3264" y="38"/>
                    <a:pt x="3264" y="38"/>
                    <a:pt x="3264" y="38"/>
                  </a:cubicBezTo>
                  <a:cubicBezTo>
                    <a:pt x="3665" y="38"/>
                    <a:pt x="3968" y="35"/>
                    <a:pt x="4107" y="34"/>
                  </a:cubicBezTo>
                  <a:cubicBezTo>
                    <a:pt x="4107" y="32"/>
                    <a:pt x="4107" y="32"/>
                    <a:pt x="4107" y="32"/>
                  </a:cubicBezTo>
                  <a:cubicBezTo>
                    <a:pt x="4107" y="28"/>
                    <a:pt x="4107" y="26"/>
                    <a:pt x="4107" y="26"/>
                  </a:cubicBezTo>
                  <a:moveTo>
                    <a:pt x="1038" y="26"/>
                  </a:moveTo>
                  <a:cubicBezTo>
                    <a:pt x="1330" y="28"/>
                    <a:pt x="1622" y="30"/>
                    <a:pt x="1903" y="32"/>
                  </a:cubicBezTo>
                  <a:cubicBezTo>
                    <a:pt x="1868" y="32"/>
                    <a:pt x="1833" y="32"/>
                    <a:pt x="1798" y="31"/>
                  </a:cubicBezTo>
                  <a:cubicBezTo>
                    <a:pt x="1531" y="29"/>
                    <a:pt x="1282" y="27"/>
                    <a:pt x="1038" y="26"/>
                  </a:cubicBezTo>
                  <a:moveTo>
                    <a:pt x="594" y="25"/>
                  </a:moveTo>
                  <a:cubicBezTo>
                    <a:pt x="542" y="25"/>
                    <a:pt x="489" y="25"/>
                    <a:pt x="436" y="25"/>
                  </a:cubicBezTo>
                  <a:cubicBezTo>
                    <a:pt x="369" y="25"/>
                    <a:pt x="369" y="25"/>
                    <a:pt x="369" y="25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4" y="25"/>
                    <a:pt x="364" y="25"/>
                    <a:pt x="364" y="25"/>
                  </a:cubicBezTo>
                  <a:cubicBezTo>
                    <a:pt x="363" y="25"/>
                    <a:pt x="363" y="25"/>
                    <a:pt x="363" y="25"/>
                  </a:cubicBezTo>
                  <a:cubicBezTo>
                    <a:pt x="363" y="39"/>
                    <a:pt x="363" y="53"/>
                    <a:pt x="363" y="65"/>
                  </a:cubicBezTo>
                  <a:cubicBezTo>
                    <a:pt x="363" y="65"/>
                    <a:pt x="363" y="65"/>
                    <a:pt x="363" y="65"/>
                  </a:cubicBezTo>
                  <a:cubicBezTo>
                    <a:pt x="363" y="65"/>
                    <a:pt x="363" y="66"/>
                    <a:pt x="363" y="67"/>
                  </a:cubicBezTo>
                  <a:cubicBezTo>
                    <a:pt x="363" y="67"/>
                    <a:pt x="363" y="67"/>
                    <a:pt x="363" y="67"/>
                  </a:cubicBezTo>
                  <a:cubicBezTo>
                    <a:pt x="363" y="58"/>
                    <a:pt x="363" y="53"/>
                    <a:pt x="364" y="53"/>
                  </a:cubicBezTo>
                  <a:cubicBezTo>
                    <a:pt x="364" y="53"/>
                    <a:pt x="364" y="53"/>
                    <a:pt x="364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6" y="55"/>
                    <a:pt x="366" y="55"/>
                    <a:pt x="366" y="55"/>
                  </a:cubicBezTo>
                  <a:cubicBezTo>
                    <a:pt x="370" y="55"/>
                    <a:pt x="370" y="55"/>
                    <a:pt x="370" y="55"/>
                  </a:cubicBezTo>
                  <a:cubicBezTo>
                    <a:pt x="378" y="55"/>
                    <a:pt x="378" y="55"/>
                    <a:pt x="378" y="55"/>
                  </a:cubicBezTo>
                  <a:cubicBezTo>
                    <a:pt x="393" y="55"/>
                    <a:pt x="393" y="55"/>
                    <a:pt x="393" y="55"/>
                  </a:cubicBezTo>
                  <a:cubicBezTo>
                    <a:pt x="423" y="55"/>
                    <a:pt x="423" y="55"/>
                    <a:pt x="423" y="55"/>
                  </a:cubicBezTo>
                  <a:cubicBezTo>
                    <a:pt x="485" y="54"/>
                    <a:pt x="485" y="54"/>
                    <a:pt x="485" y="54"/>
                  </a:cubicBezTo>
                  <a:cubicBezTo>
                    <a:pt x="501" y="54"/>
                    <a:pt x="518" y="54"/>
                    <a:pt x="535" y="54"/>
                  </a:cubicBezTo>
                  <a:cubicBezTo>
                    <a:pt x="677" y="54"/>
                    <a:pt x="824" y="55"/>
                    <a:pt x="972" y="55"/>
                  </a:cubicBezTo>
                  <a:cubicBezTo>
                    <a:pt x="1309" y="51"/>
                    <a:pt x="1619" y="49"/>
                    <a:pt x="1878" y="48"/>
                  </a:cubicBezTo>
                  <a:cubicBezTo>
                    <a:pt x="2023" y="46"/>
                    <a:pt x="2171" y="45"/>
                    <a:pt x="2323" y="44"/>
                  </a:cubicBezTo>
                  <a:cubicBezTo>
                    <a:pt x="2398" y="44"/>
                    <a:pt x="2486" y="44"/>
                    <a:pt x="2580" y="44"/>
                  </a:cubicBezTo>
                  <a:cubicBezTo>
                    <a:pt x="2636" y="44"/>
                    <a:pt x="2694" y="44"/>
                    <a:pt x="2752" y="44"/>
                  </a:cubicBezTo>
                  <a:cubicBezTo>
                    <a:pt x="2811" y="44"/>
                    <a:pt x="2869" y="44"/>
                    <a:pt x="2925" y="44"/>
                  </a:cubicBezTo>
                  <a:cubicBezTo>
                    <a:pt x="2975" y="44"/>
                    <a:pt x="3023" y="44"/>
                    <a:pt x="3069" y="44"/>
                  </a:cubicBezTo>
                  <a:cubicBezTo>
                    <a:pt x="3078" y="44"/>
                    <a:pt x="3088" y="44"/>
                    <a:pt x="3097" y="44"/>
                  </a:cubicBezTo>
                  <a:cubicBezTo>
                    <a:pt x="3245" y="44"/>
                    <a:pt x="3396" y="44"/>
                    <a:pt x="3536" y="45"/>
                  </a:cubicBezTo>
                  <a:cubicBezTo>
                    <a:pt x="3574" y="45"/>
                    <a:pt x="3610" y="46"/>
                    <a:pt x="3646" y="46"/>
                  </a:cubicBezTo>
                  <a:cubicBezTo>
                    <a:pt x="3655" y="46"/>
                    <a:pt x="3664" y="46"/>
                    <a:pt x="3674" y="46"/>
                  </a:cubicBezTo>
                  <a:cubicBezTo>
                    <a:pt x="3700" y="46"/>
                    <a:pt x="3724" y="46"/>
                    <a:pt x="3745" y="46"/>
                  </a:cubicBezTo>
                  <a:cubicBezTo>
                    <a:pt x="3745" y="45"/>
                    <a:pt x="3745" y="44"/>
                    <a:pt x="3745" y="44"/>
                  </a:cubicBezTo>
                  <a:cubicBezTo>
                    <a:pt x="3745" y="44"/>
                    <a:pt x="3745" y="45"/>
                    <a:pt x="3745" y="46"/>
                  </a:cubicBezTo>
                  <a:cubicBezTo>
                    <a:pt x="3794" y="46"/>
                    <a:pt x="3824" y="45"/>
                    <a:pt x="3824" y="45"/>
                  </a:cubicBezTo>
                  <a:cubicBezTo>
                    <a:pt x="3824" y="45"/>
                    <a:pt x="3824" y="45"/>
                    <a:pt x="3824" y="45"/>
                  </a:cubicBezTo>
                  <a:cubicBezTo>
                    <a:pt x="3872" y="44"/>
                    <a:pt x="3947" y="43"/>
                    <a:pt x="4041" y="42"/>
                  </a:cubicBezTo>
                  <a:cubicBezTo>
                    <a:pt x="4042" y="42"/>
                    <a:pt x="4042" y="42"/>
                    <a:pt x="4042" y="42"/>
                  </a:cubicBezTo>
                  <a:cubicBezTo>
                    <a:pt x="4042" y="42"/>
                    <a:pt x="4042" y="42"/>
                    <a:pt x="4043" y="42"/>
                  </a:cubicBezTo>
                  <a:cubicBezTo>
                    <a:pt x="4054" y="42"/>
                    <a:pt x="4066" y="41"/>
                    <a:pt x="4079" y="41"/>
                  </a:cubicBezTo>
                  <a:cubicBezTo>
                    <a:pt x="4079" y="41"/>
                    <a:pt x="4079" y="41"/>
                    <a:pt x="4079" y="41"/>
                  </a:cubicBezTo>
                  <a:cubicBezTo>
                    <a:pt x="4097" y="41"/>
                    <a:pt x="4097" y="41"/>
                    <a:pt x="4097" y="41"/>
                  </a:cubicBezTo>
                  <a:cubicBezTo>
                    <a:pt x="4107" y="41"/>
                    <a:pt x="4107" y="41"/>
                    <a:pt x="4107" y="41"/>
                  </a:cubicBezTo>
                  <a:cubicBezTo>
                    <a:pt x="4107" y="41"/>
                    <a:pt x="4107" y="41"/>
                    <a:pt x="4107" y="41"/>
                  </a:cubicBezTo>
                  <a:cubicBezTo>
                    <a:pt x="4107" y="41"/>
                    <a:pt x="4107" y="41"/>
                    <a:pt x="4107" y="41"/>
                  </a:cubicBezTo>
                  <a:cubicBezTo>
                    <a:pt x="4107" y="42"/>
                    <a:pt x="4107" y="43"/>
                    <a:pt x="4107" y="45"/>
                  </a:cubicBezTo>
                  <a:cubicBezTo>
                    <a:pt x="4107" y="45"/>
                    <a:pt x="4107" y="45"/>
                    <a:pt x="4107" y="45"/>
                  </a:cubicBezTo>
                  <a:cubicBezTo>
                    <a:pt x="4107" y="52"/>
                    <a:pt x="4107" y="55"/>
                    <a:pt x="4107" y="55"/>
                  </a:cubicBezTo>
                  <a:cubicBezTo>
                    <a:pt x="4107" y="34"/>
                    <a:pt x="4107" y="34"/>
                    <a:pt x="4107" y="34"/>
                  </a:cubicBezTo>
                  <a:cubicBezTo>
                    <a:pt x="3968" y="35"/>
                    <a:pt x="3665" y="38"/>
                    <a:pt x="3264" y="38"/>
                  </a:cubicBezTo>
                  <a:cubicBezTo>
                    <a:pt x="3264" y="38"/>
                    <a:pt x="3264" y="38"/>
                    <a:pt x="3264" y="38"/>
                  </a:cubicBezTo>
                  <a:cubicBezTo>
                    <a:pt x="3235" y="38"/>
                    <a:pt x="3206" y="38"/>
                    <a:pt x="3176" y="38"/>
                  </a:cubicBezTo>
                  <a:cubicBezTo>
                    <a:pt x="3175" y="38"/>
                    <a:pt x="3175" y="38"/>
                    <a:pt x="3175" y="38"/>
                  </a:cubicBezTo>
                  <a:cubicBezTo>
                    <a:pt x="3001" y="38"/>
                    <a:pt x="2810" y="37"/>
                    <a:pt x="2607" y="36"/>
                  </a:cubicBezTo>
                  <a:cubicBezTo>
                    <a:pt x="2376" y="35"/>
                    <a:pt x="2143" y="34"/>
                    <a:pt x="1903" y="32"/>
                  </a:cubicBezTo>
                  <a:cubicBezTo>
                    <a:pt x="1622" y="30"/>
                    <a:pt x="1330" y="28"/>
                    <a:pt x="1038" y="26"/>
                  </a:cubicBezTo>
                  <a:cubicBezTo>
                    <a:pt x="926" y="25"/>
                    <a:pt x="814" y="25"/>
                    <a:pt x="703" y="25"/>
                  </a:cubicBezTo>
                  <a:cubicBezTo>
                    <a:pt x="667" y="25"/>
                    <a:pt x="630" y="25"/>
                    <a:pt x="594" y="25"/>
                  </a:cubicBezTo>
                  <a:moveTo>
                    <a:pt x="4219" y="0"/>
                  </a:moveTo>
                  <a:cubicBezTo>
                    <a:pt x="4219" y="0"/>
                    <a:pt x="4219" y="10"/>
                    <a:pt x="4219" y="33"/>
                  </a:cubicBezTo>
                  <a:cubicBezTo>
                    <a:pt x="4215" y="33"/>
                    <a:pt x="4215" y="33"/>
                    <a:pt x="4215" y="33"/>
                  </a:cubicBezTo>
                  <a:cubicBezTo>
                    <a:pt x="4209" y="33"/>
                    <a:pt x="4209" y="33"/>
                    <a:pt x="4209" y="33"/>
                  </a:cubicBezTo>
                  <a:cubicBezTo>
                    <a:pt x="4197" y="33"/>
                    <a:pt x="4197" y="33"/>
                    <a:pt x="4197" y="33"/>
                  </a:cubicBezTo>
                  <a:cubicBezTo>
                    <a:pt x="4167" y="33"/>
                    <a:pt x="4137" y="33"/>
                    <a:pt x="4107" y="33"/>
                  </a:cubicBezTo>
                  <a:cubicBezTo>
                    <a:pt x="4107" y="34"/>
                    <a:pt x="4107" y="34"/>
                    <a:pt x="4107" y="34"/>
                  </a:cubicBezTo>
                  <a:cubicBezTo>
                    <a:pt x="4157" y="33"/>
                    <a:pt x="4186" y="33"/>
                    <a:pt x="4191" y="33"/>
                  </a:cubicBezTo>
                  <a:cubicBezTo>
                    <a:pt x="4191" y="33"/>
                    <a:pt x="4192" y="33"/>
                    <a:pt x="4192" y="33"/>
                  </a:cubicBezTo>
                  <a:cubicBezTo>
                    <a:pt x="4192" y="33"/>
                    <a:pt x="4192" y="33"/>
                    <a:pt x="4192" y="33"/>
                  </a:cubicBezTo>
                  <a:cubicBezTo>
                    <a:pt x="4192" y="33"/>
                    <a:pt x="4192" y="33"/>
                    <a:pt x="4192" y="33"/>
                  </a:cubicBezTo>
                  <a:cubicBezTo>
                    <a:pt x="4192" y="33"/>
                    <a:pt x="4192" y="33"/>
                    <a:pt x="4192" y="33"/>
                  </a:cubicBezTo>
                  <a:cubicBezTo>
                    <a:pt x="4192" y="33"/>
                    <a:pt x="4192" y="33"/>
                    <a:pt x="4192" y="33"/>
                  </a:cubicBezTo>
                  <a:cubicBezTo>
                    <a:pt x="4192" y="33"/>
                    <a:pt x="4191" y="33"/>
                    <a:pt x="4191" y="33"/>
                  </a:cubicBezTo>
                  <a:cubicBezTo>
                    <a:pt x="4186" y="33"/>
                    <a:pt x="4157" y="33"/>
                    <a:pt x="4107" y="34"/>
                  </a:cubicBezTo>
                  <a:cubicBezTo>
                    <a:pt x="4107" y="35"/>
                    <a:pt x="4107" y="36"/>
                    <a:pt x="4107" y="37"/>
                  </a:cubicBezTo>
                  <a:cubicBezTo>
                    <a:pt x="4107" y="37"/>
                    <a:pt x="4107" y="37"/>
                    <a:pt x="4107" y="37"/>
                  </a:cubicBezTo>
                  <a:cubicBezTo>
                    <a:pt x="4107" y="37"/>
                    <a:pt x="4107" y="37"/>
                    <a:pt x="4107" y="37"/>
                  </a:cubicBezTo>
                  <a:cubicBezTo>
                    <a:pt x="4107" y="37"/>
                    <a:pt x="4107" y="37"/>
                    <a:pt x="4107" y="37"/>
                  </a:cubicBezTo>
                  <a:cubicBezTo>
                    <a:pt x="4107" y="37"/>
                    <a:pt x="4107" y="37"/>
                    <a:pt x="4107" y="38"/>
                  </a:cubicBezTo>
                  <a:cubicBezTo>
                    <a:pt x="4107" y="38"/>
                    <a:pt x="4107" y="38"/>
                    <a:pt x="4107" y="38"/>
                  </a:cubicBezTo>
                  <a:cubicBezTo>
                    <a:pt x="4107" y="38"/>
                    <a:pt x="4107" y="38"/>
                    <a:pt x="4107" y="38"/>
                  </a:cubicBezTo>
                  <a:cubicBezTo>
                    <a:pt x="4107" y="44"/>
                    <a:pt x="4107" y="53"/>
                    <a:pt x="4107" y="65"/>
                  </a:cubicBezTo>
                  <a:cubicBezTo>
                    <a:pt x="4107" y="65"/>
                    <a:pt x="4107" y="65"/>
                    <a:pt x="4107" y="65"/>
                  </a:cubicBezTo>
                  <a:cubicBezTo>
                    <a:pt x="4107" y="64"/>
                    <a:pt x="4107" y="63"/>
                    <a:pt x="4107" y="63"/>
                  </a:cubicBezTo>
                  <a:cubicBezTo>
                    <a:pt x="4108" y="63"/>
                    <a:pt x="4108" y="66"/>
                    <a:pt x="4108" y="70"/>
                  </a:cubicBezTo>
                  <a:cubicBezTo>
                    <a:pt x="4114" y="70"/>
                    <a:pt x="4120" y="70"/>
                    <a:pt x="4127" y="70"/>
                  </a:cubicBezTo>
                  <a:cubicBezTo>
                    <a:pt x="4179" y="70"/>
                    <a:pt x="4179" y="70"/>
                    <a:pt x="4179" y="70"/>
                  </a:cubicBezTo>
                  <a:cubicBezTo>
                    <a:pt x="4205" y="69"/>
                    <a:pt x="4205" y="69"/>
                    <a:pt x="4205" y="69"/>
                  </a:cubicBezTo>
                  <a:cubicBezTo>
                    <a:pt x="4218" y="69"/>
                    <a:pt x="4218" y="69"/>
                    <a:pt x="4218" y="69"/>
                  </a:cubicBezTo>
                  <a:cubicBezTo>
                    <a:pt x="4218" y="58"/>
                    <a:pt x="4219" y="53"/>
                    <a:pt x="4219" y="53"/>
                  </a:cubicBezTo>
                  <a:cubicBezTo>
                    <a:pt x="4219" y="53"/>
                    <a:pt x="4219" y="55"/>
                    <a:pt x="4219" y="58"/>
                  </a:cubicBezTo>
                  <a:cubicBezTo>
                    <a:pt x="4219" y="26"/>
                    <a:pt x="4219" y="0"/>
                    <a:pt x="4219" y="0"/>
                  </a:cubicBezTo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PA_任意多边形 6"/>
            <p:cNvSpPr>
              <a:spLocks noEditPoints="1"/>
            </p:cNvSpPr>
            <p:nvPr>
              <p:custDataLst>
                <p:tags r:id="rId3"/>
              </p:custDataLst>
            </p:nvPr>
          </p:nvSpPr>
          <p:spPr bwMode="auto">
            <a:xfrm>
              <a:off x="10725482" y="6430963"/>
              <a:ext cx="682625" cy="1588"/>
            </a:xfrm>
            <a:custGeom>
              <a:avLst/>
              <a:gdLst>
                <a:gd name="T0" fmla="*/ 0 w 336"/>
                <a:gd name="T1" fmla="*/ 0 h 1"/>
                <a:gd name="T2" fmla="*/ 0 w 336"/>
                <a:gd name="T3" fmla="*/ 0 h 1"/>
                <a:gd name="T4" fmla="*/ 86 w 336"/>
                <a:gd name="T5" fmla="*/ 0 h 1"/>
                <a:gd name="T6" fmla="*/ 227 w 336"/>
                <a:gd name="T7" fmla="*/ 1 h 1"/>
                <a:gd name="T8" fmla="*/ 268 w 336"/>
                <a:gd name="T9" fmla="*/ 1 h 1"/>
                <a:gd name="T10" fmla="*/ 317 w 336"/>
                <a:gd name="T11" fmla="*/ 1 h 1"/>
                <a:gd name="T12" fmla="*/ 336 w 336"/>
                <a:gd name="T13" fmla="*/ 1 h 1"/>
                <a:gd name="T14" fmla="*/ 316 w 336"/>
                <a:gd name="T15" fmla="*/ 1 h 1"/>
                <a:gd name="T16" fmla="*/ 240 w 336"/>
                <a:gd name="T17" fmla="*/ 0 h 1"/>
                <a:gd name="T18" fmla="*/ 88 w 336"/>
                <a:gd name="T19" fmla="*/ 0 h 1"/>
                <a:gd name="T20" fmla="*/ 0 w 336"/>
                <a:gd name="T21" fmla="*/ 0 h 1"/>
                <a:gd name="T22" fmla="*/ 0 w 336"/>
                <a:gd name="T23" fmla="*/ 0 h 1"/>
                <a:gd name="T24" fmla="*/ 0 w 336"/>
                <a:gd name="T25" fmla="*/ 0 h 1"/>
                <a:gd name="T26" fmla="*/ 0 w 336"/>
                <a:gd name="T27" fmla="*/ 0 h 1"/>
                <a:gd name="T28" fmla="*/ 0 w 336"/>
                <a:gd name="T29" fmla="*/ 0 h 1"/>
                <a:gd name="T30" fmla="*/ 0 w 336"/>
                <a:gd name="T3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6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57" y="0"/>
                    <a:pt x="86" y="0"/>
                  </a:cubicBezTo>
                  <a:cubicBezTo>
                    <a:pt x="131" y="0"/>
                    <a:pt x="178" y="1"/>
                    <a:pt x="227" y="1"/>
                  </a:cubicBezTo>
                  <a:cubicBezTo>
                    <a:pt x="240" y="1"/>
                    <a:pt x="254" y="1"/>
                    <a:pt x="268" y="1"/>
                  </a:cubicBezTo>
                  <a:cubicBezTo>
                    <a:pt x="284" y="1"/>
                    <a:pt x="301" y="1"/>
                    <a:pt x="317" y="1"/>
                  </a:cubicBezTo>
                  <a:cubicBezTo>
                    <a:pt x="336" y="1"/>
                    <a:pt x="336" y="1"/>
                    <a:pt x="336" y="1"/>
                  </a:cubicBezTo>
                  <a:cubicBezTo>
                    <a:pt x="316" y="1"/>
                    <a:pt x="316" y="1"/>
                    <a:pt x="316" y="1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189" y="0"/>
                    <a:pt x="138" y="0"/>
                    <a:pt x="88" y="0"/>
                  </a:cubicBezTo>
                  <a:cubicBezTo>
                    <a:pt x="59" y="0"/>
                    <a:pt x="29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PA_任意多边形 7"/>
            <p:cNvSpPr/>
            <p:nvPr>
              <p:custDataLst>
                <p:tags r:id="rId4"/>
              </p:custDataLst>
            </p:nvPr>
          </p:nvSpPr>
          <p:spPr bwMode="auto">
            <a:xfrm>
              <a:off x="3110244" y="6265863"/>
              <a:ext cx="0" cy="15875"/>
            </a:xfrm>
            <a:custGeom>
              <a:avLst/>
              <a:gdLst>
                <a:gd name="T0" fmla="*/ 0 h 8"/>
                <a:gd name="T1" fmla="*/ 8 h 8"/>
                <a:gd name="T2" fmla="*/ 1 h 8"/>
                <a:gd name="T3" fmla="*/ 1 h 8"/>
                <a:gd name="T4" fmla="*/ 0 h 8"/>
                <a:gd name="T5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cubicBezTo>
                    <a:pt x="0" y="0"/>
                    <a:pt x="0" y="3"/>
                    <a:pt x="0" y="8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PA_任意多边形 8"/>
            <p:cNvSpPr/>
            <p:nvPr>
              <p:custDataLst>
                <p:tags r:id="rId5"/>
              </p:custDataLst>
            </p:nvPr>
          </p:nvSpPr>
          <p:spPr bwMode="auto">
            <a:xfrm>
              <a:off x="3110244" y="6265863"/>
              <a:ext cx="0" cy="28575"/>
            </a:xfrm>
            <a:custGeom>
              <a:avLst/>
              <a:gdLst>
                <a:gd name="T0" fmla="*/ 0 h 14"/>
                <a:gd name="T1" fmla="*/ 1 h 14"/>
                <a:gd name="T2" fmla="*/ 1 h 14"/>
                <a:gd name="T3" fmla="*/ 8 h 14"/>
                <a:gd name="T4" fmla="*/ 14 h 14"/>
                <a:gd name="T5" fmla="*/ 1 h 14"/>
                <a:gd name="T6" fmla="*/ 0 h 1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8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PA_任意多边形 9"/>
            <p:cNvSpPr/>
            <p:nvPr>
              <p:custDataLst>
                <p:tags r:id="rId6"/>
              </p:custDataLst>
            </p:nvPr>
          </p:nvSpPr>
          <p:spPr bwMode="auto">
            <a:xfrm>
              <a:off x="3110244" y="6267450"/>
              <a:ext cx="623888" cy="7938"/>
            </a:xfrm>
            <a:custGeom>
              <a:avLst/>
              <a:gdLst>
                <a:gd name="T0" fmla="*/ 0 w 307"/>
                <a:gd name="T1" fmla="*/ 0 h 4"/>
                <a:gd name="T2" fmla="*/ 0 w 307"/>
                <a:gd name="T3" fmla="*/ 0 h 4"/>
                <a:gd name="T4" fmla="*/ 0 w 307"/>
                <a:gd name="T5" fmla="*/ 4 h 4"/>
                <a:gd name="T6" fmla="*/ 0 w 307"/>
                <a:gd name="T7" fmla="*/ 0 h 4"/>
                <a:gd name="T8" fmla="*/ 1 w 307"/>
                <a:gd name="T9" fmla="*/ 0 h 4"/>
                <a:gd name="T10" fmla="*/ 4 w 307"/>
                <a:gd name="T11" fmla="*/ 0 h 4"/>
                <a:gd name="T12" fmla="*/ 42 w 307"/>
                <a:gd name="T13" fmla="*/ 1 h 4"/>
                <a:gd name="T14" fmla="*/ 119 w 307"/>
                <a:gd name="T15" fmla="*/ 1 h 4"/>
                <a:gd name="T16" fmla="*/ 271 w 307"/>
                <a:gd name="T17" fmla="*/ 3 h 4"/>
                <a:gd name="T18" fmla="*/ 307 w 307"/>
                <a:gd name="T19" fmla="*/ 3 h 4"/>
                <a:gd name="T20" fmla="*/ 307 w 307"/>
                <a:gd name="T21" fmla="*/ 3 h 4"/>
                <a:gd name="T22" fmla="*/ 292 w 307"/>
                <a:gd name="T23" fmla="*/ 3 h 4"/>
                <a:gd name="T24" fmla="*/ 140 w 307"/>
                <a:gd name="T25" fmla="*/ 1 h 4"/>
                <a:gd name="T26" fmla="*/ 63 w 307"/>
                <a:gd name="T27" fmla="*/ 1 h 4"/>
                <a:gd name="T28" fmla="*/ 25 w 307"/>
                <a:gd name="T29" fmla="*/ 0 h 4"/>
                <a:gd name="T30" fmla="*/ 6 w 307"/>
                <a:gd name="T31" fmla="*/ 0 h 4"/>
                <a:gd name="T32" fmla="*/ 1 w 307"/>
                <a:gd name="T33" fmla="*/ 0 h 4"/>
                <a:gd name="T34" fmla="*/ 0 w 307"/>
                <a:gd name="T3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4"/>
                    <a:pt x="0" y="4"/>
                  </a:cubicBezTo>
                  <a:cubicBezTo>
                    <a:pt x="0" y="4"/>
                    <a:pt x="0" y="3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271" y="3"/>
                    <a:pt x="271" y="3"/>
                    <a:pt x="271" y="3"/>
                  </a:cubicBezTo>
                  <a:cubicBezTo>
                    <a:pt x="283" y="3"/>
                    <a:pt x="295" y="3"/>
                    <a:pt x="307" y="3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302" y="3"/>
                    <a:pt x="297" y="3"/>
                    <a:pt x="292" y="3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PA_任意多边形 10"/>
            <p:cNvSpPr/>
            <p:nvPr>
              <p:custDataLst>
                <p:tags r:id="rId7"/>
              </p:custDataLst>
            </p:nvPr>
          </p:nvSpPr>
          <p:spPr bwMode="auto">
            <a:xfrm>
              <a:off x="3110244" y="6267450"/>
              <a:ext cx="625475" cy="25400"/>
            </a:xfrm>
            <a:custGeom>
              <a:avLst/>
              <a:gdLst>
                <a:gd name="T0" fmla="*/ 0 w 308"/>
                <a:gd name="T1" fmla="*/ 0 h 12"/>
                <a:gd name="T2" fmla="*/ 0 w 308"/>
                <a:gd name="T3" fmla="*/ 6 h 12"/>
                <a:gd name="T4" fmla="*/ 0 w 308"/>
                <a:gd name="T5" fmla="*/ 6 h 12"/>
                <a:gd name="T6" fmla="*/ 1 w 308"/>
                <a:gd name="T7" fmla="*/ 6 h 12"/>
                <a:gd name="T8" fmla="*/ 3 w 308"/>
                <a:gd name="T9" fmla="*/ 7 h 12"/>
                <a:gd name="T10" fmla="*/ 7 w 308"/>
                <a:gd name="T11" fmla="*/ 7 h 12"/>
                <a:gd name="T12" fmla="*/ 21 w 308"/>
                <a:gd name="T13" fmla="*/ 7 h 12"/>
                <a:gd name="T14" fmla="*/ 51 w 308"/>
                <a:gd name="T15" fmla="*/ 7 h 12"/>
                <a:gd name="T16" fmla="*/ 308 w 308"/>
                <a:gd name="T17" fmla="*/ 12 h 12"/>
                <a:gd name="T18" fmla="*/ 308 w 308"/>
                <a:gd name="T19" fmla="*/ 3 h 12"/>
                <a:gd name="T20" fmla="*/ 307 w 308"/>
                <a:gd name="T21" fmla="*/ 3 h 12"/>
                <a:gd name="T22" fmla="*/ 307 w 308"/>
                <a:gd name="T23" fmla="*/ 3 h 12"/>
                <a:gd name="T24" fmla="*/ 271 w 308"/>
                <a:gd name="T25" fmla="*/ 3 h 12"/>
                <a:gd name="T26" fmla="*/ 119 w 308"/>
                <a:gd name="T27" fmla="*/ 1 h 12"/>
                <a:gd name="T28" fmla="*/ 42 w 308"/>
                <a:gd name="T29" fmla="*/ 1 h 12"/>
                <a:gd name="T30" fmla="*/ 4 w 308"/>
                <a:gd name="T31" fmla="*/ 0 h 12"/>
                <a:gd name="T32" fmla="*/ 1 w 308"/>
                <a:gd name="T33" fmla="*/ 0 h 12"/>
                <a:gd name="T34" fmla="*/ 0 w 308"/>
                <a:gd name="T35" fmla="*/ 0 h 12"/>
                <a:gd name="T36" fmla="*/ 0 w 308"/>
                <a:gd name="T37" fmla="*/ 4 h 12"/>
                <a:gd name="T38" fmla="*/ 0 w 308"/>
                <a:gd name="T39" fmla="*/ 0 h 12"/>
                <a:gd name="T40" fmla="*/ 0 w 308"/>
                <a:gd name="T41" fmla="*/ 0 h 12"/>
                <a:gd name="T42" fmla="*/ 0 w 308"/>
                <a:gd name="T4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8" h="12">
                  <a:moveTo>
                    <a:pt x="0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129" y="9"/>
                    <a:pt x="216" y="10"/>
                    <a:pt x="308" y="12"/>
                  </a:cubicBezTo>
                  <a:cubicBezTo>
                    <a:pt x="308" y="9"/>
                    <a:pt x="308" y="6"/>
                    <a:pt x="308" y="3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295" y="3"/>
                    <a:pt x="283" y="3"/>
                    <a:pt x="271" y="3"/>
                  </a:cubicBezTo>
                  <a:cubicBezTo>
                    <a:pt x="119" y="1"/>
                    <a:pt x="119" y="1"/>
                    <a:pt x="119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PA_任意多边形 11"/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11689094" y="6303963"/>
              <a:ext cx="1588" cy="84138"/>
            </a:xfrm>
            <a:custGeom>
              <a:avLst/>
              <a:gdLst>
                <a:gd name="T0" fmla="*/ 0 w 1"/>
                <a:gd name="T1" fmla="*/ 37 h 41"/>
                <a:gd name="T2" fmla="*/ 0 w 1"/>
                <a:gd name="T3" fmla="*/ 37 h 41"/>
                <a:gd name="T4" fmla="*/ 0 w 1"/>
                <a:gd name="T5" fmla="*/ 37 h 41"/>
                <a:gd name="T6" fmla="*/ 0 w 1"/>
                <a:gd name="T7" fmla="*/ 37 h 41"/>
                <a:gd name="T8" fmla="*/ 0 w 1"/>
                <a:gd name="T9" fmla="*/ 37 h 41"/>
                <a:gd name="T10" fmla="*/ 0 w 1"/>
                <a:gd name="T11" fmla="*/ 37 h 41"/>
                <a:gd name="T12" fmla="*/ 0 w 1"/>
                <a:gd name="T13" fmla="*/ 37 h 41"/>
                <a:gd name="T14" fmla="*/ 0 w 1"/>
                <a:gd name="T15" fmla="*/ 37 h 41"/>
                <a:gd name="T16" fmla="*/ 0 w 1"/>
                <a:gd name="T17" fmla="*/ 41 h 41"/>
                <a:gd name="T18" fmla="*/ 0 w 1"/>
                <a:gd name="T19" fmla="*/ 37 h 41"/>
                <a:gd name="T20" fmla="*/ 1 w 1"/>
                <a:gd name="T21" fmla="*/ 18 h 41"/>
                <a:gd name="T22" fmla="*/ 1 w 1"/>
                <a:gd name="T23" fmla="*/ 34 h 41"/>
                <a:gd name="T24" fmla="*/ 1 w 1"/>
                <a:gd name="T25" fmla="*/ 34 h 41"/>
                <a:gd name="T26" fmla="*/ 1 w 1"/>
                <a:gd name="T27" fmla="*/ 18 h 41"/>
                <a:gd name="T28" fmla="*/ 1 w 1"/>
                <a:gd name="T29" fmla="*/ 0 h 41"/>
                <a:gd name="T30" fmla="*/ 1 w 1"/>
                <a:gd name="T31" fmla="*/ 2 h 41"/>
                <a:gd name="T32" fmla="*/ 1 w 1"/>
                <a:gd name="T33" fmla="*/ 0 h 41"/>
                <a:gd name="T34" fmla="*/ 1 w 1"/>
                <a:gd name="T35" fmla="*/ 0 h 41"/>
                <a:gd name="T36" fmla="*/ 0 w 1"/>
                <a:gd name="T37" fmla="*/ 0 h 41"/>
                <a:gd name="T38" fmla="*/ 0 w 1"/>
                <a:gd name="T39" fmla="*/ 0 h 41"/>
                <a:gd name="T40" fmla="*/ 0 w 1"/>
                <a:gd name="T41" fmla="*/ 0 h 41"/>
                <a:gd name="T42" fmla="*/ 0 w 1"/>
                <a:gd name="T43" fmla="*/ 3 h 41"/>
                <a:gd name="T44" fmla="*/ 0 w 1"/>
                <a:gd name="T45" fmla="*/ 0 h 41"/>
                <a:gd name="T46" fmla="*/ 0 w 1"/>
                <a:gd name="T47" fmla="*/ 0 h 41"/>
                <a:gd name="T48" fmla="*/ 0 w 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" h="41">
                  <a:moveTo>
                    <a:pt x="0" y="37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moveTo>
                    <a:pt x="0" y="37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0" y="41"/>
                    <a:pt x="0" y="41"/>
                  </a:cubicBezTo>
                  <a:cubicBezTo>
                    <a:pt x="0" y="41"/>
                    <a:pt x="0" y="40"/>
                    <a:pt x="0" y="37"/>
                  </a:cubicBezTo>
                  <a:moveTo>
                    <a:pt x="1" y="18"/>
                  </a:moveTo>
                  <a:cubicBezTo>
                    <a:pt x="1" y="22"/>
                    <a:pt x="1" y="28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0"/>
                    <a:pt x="1" y="25"/>
                    <a:pt x="1" y="18"/>
                  </a:cubicBezTo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PA_任意多边形 12"/>
            <p:cNvSpPr>
              <a:spLocks noEditPoints="1"/>
            </p:cNvSpPr>
            <p:nvPr>
              <p:custDataLst>
                <p:tags r:id="rId9"/>
              </p:custDataLst>
            </p:nvPr>
          </p:nvSpPr>
          <p:spPr bwMode="auto">
            <a:xfrm>
              <a:off x="11689094" y="6303963"/>
              <a:ext cx="41275" cy="76200"/>
            </a:xfrm>
            <a:custGeom>
              <a:avLst/>
              <a:gdLst>
                <a:gd name="T0" fmla="*/ 0 w 20"/>
                <a:gd name="T1" fmla="*/ 35 h 37"/>
                <a:gd name="T2" fmla="*/ 0 w 20"/>
                <a:gd name="T3" fmla="*/ 34 h 37"/>
                <a:gd name="T4" fmla="*/ 0 w 20"/>
                <a:gd name="T5" fmla="*/ 35 h 37"/>
                <a:gd name="T6" fmla="*/ 0 w 20"/>
                <a:gd name="T7" fmla="*/ 35 h 37"/>
                <a:gd name="T8" fmla="*/ 0 w 20"/>
                <a:gd name="T9" fmla="*/ 0 h 37"/>
                <a:gd name="T10" fmla="*/ 0 w 20"/>
                <a:gd name="T11" fmla="*/ 0 h 37"/>
                <a:gd name="T12" fmla="*/ 0 w 20"/>
                <a:gd name="T13" fmla="*/ 3 h 37"/>
                <a:gd name="T14" fmla="*/ 0 w 20"/>
                <a:gd name="T15" fmla="*/ 0 h 37"/>
                <a:gd name="T16" fmla="*/ 0 w 20"/>
                <a:gd name="T17" fmla="*/ 0 h 37"/>
                <a:gd name="T18" fmla="*/ 0 w 20"/>
                <a:gd name="T19" fmla="*/ 11 h 37"/>
                <a:gd name="T20" fmla="*/ 0 w 20"/>
                <a:gd name="T21" fmla="*/ 11 h 37"/>
                <a:gd name="T22" fmla="*/ 0 w 20"/>
                <a:gd name="T23" fmla="*/ 25 h 37"/>
                <a:gd name="T24" fmla="*/ 0 w 20"/>
                <a:gd name="T25" fmla="*/ 25 h 37"/>
                <a:gd name="T26" fmla="*/ 0 w 20"/>
                <a:gd name="T27" fmla="*/ 37 h 37"/>
                <a:gd name="T28" fmla="*/ 0 w 20"/>
                <a:gd name="T29" fmla="*/ 37 h 37"/>
                <a:gd name="T30" fmla="*/ 0 w 20"/>
                <a:gd name="T31" fmla="*/ 37 h 37"/>
                <a:gd name="T32" fmla="*/ 0 w 20"/>
                <a:gd name="T33" fmla="*/ 37 h 37"/>
                <a:gd name="T34" fmla="*/ 0 w 20"/>
                <a:gd name="T35" fmla="*/ 37 h 37"/>
                <a:gd name="T36" fmla="*/ 0 w 20"/>
                <a:gd name="T37" fmla="*/ 37 h 37"/>
                <a:gd name="T38" fmla="*/ 0 w 20"/>
                <a:gd name="T39" fmla="*/ 37 h 37"/>
                <a:gd name="T40" fmla="*/ 7 w 20"/>
                <a:gd name="T41" fmla="*/ 35 h 37"/>
                <a:gd name="T42" fmla="*/ 1 w 20"/>
                <a:gd name="T43" fmla="*/ 35 h 37"/>
                <a:gd name="T44" fmla="*/ 1 w 20"/>
                <a:gd name="T45" fmla="*/ 34 h 37"/>
                <a:gd name="T46" fmla="*/ 1 w 20"/>
                <a:gd name="T47" fmla="*/ 34 h 37"/>
                <a:gd name="T48" fmla="*/ 1 w 20"/>
                <a:gd name="T49" fmla="*/ 18 h 37"/>
                <a:gd name="T50" fmla="*/ 1 w 20"/>
                <a:gd name="T51" fmla="*/ 2 h 37"/>
                <a:gd name="T52" fmla="*/ 1 w 20"/>
                <a:gd name="T53" fmla="*/ 0 h 37"/>
                <a:gd name="T54" fmla="*/ 0 w 20"/>
                <a:gd name="T5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37">
                  <a:moveTo>
                    <a:pt x="0" y="35"/>
                  </a:moveTo>
                  <a:cubicBezTo>
                    <a:pt x="0" y="35"/>
                    <a:pt x="0" y="35"/>
                    <a:pt x="0" y="34"/>
                  </a:cubicBezTo>
                  <a:cubicBezTo>
                    <a:pt x="0" y="34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0" y="33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6" y="36"/>
                    <a:pt x="20" y="36"/>
                    <a:pt x="7" y="35"/>
                  </a:cubicBezTo>
                  <a:cubicBezTo>
                    <a:pt x="5" y="35"/>
                    <a:pt x="3" y="35"/>
                    <a:pt x="1" y="35"/>
                  </a:cubicBezTo>
                  <a:cubicBezTo>
                    <a:pt x="1" y="35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28"/>
                    <a:pt x="1" y="22"/>
                    <a:pt x="1" y="18"/>
                  </a:cubicBezTo>
                  <a:cubicBezTo>
                    <a:pt x="1" y="13"/>
                    <a:pt x="1" y="8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PA_任意多边形 13"/>
            <p:cNvSpPr>
              <a:spLocks noEditPoints="1"/>
            </p:cNvSpPr>
            <p:nvPr>
              <p:custDataLst>
                <p:tags r:id="rId10"/>
              </p:custDataLst>
            </p:nvPr>
          </p:nvSpPr>
          <p:spPr bwMode="auto">
            <a:xfrm>
              <a:off x="3108657" y="6345238"/>
              <a:ext cx="623888" cy="36513"/>
            </a:xfrm>
            <a:custGeom>
              <a:avLst/>
              <a:gdLst>
                <a:gd name="T0" fmla="*/ 0 w 307"/>
                <a:gd name="T1" fmla="*/ 7 h 18"/>
                <a:gd name="T2" fmla="*/ 1 w 307"/>
                <a:gd name="T3" fmla="*/ 18 h 18"/>
                <a:gd name="T4" fmla="*/ 1 w 307"/>
                <a:gd name="T5" fmla="*/ 8 h 18"/>
                <a:gd name="T6" fmla="*/ 1 w 307"/>
                <a:gd name="T7" fmla="*/ 8 h 18"/>
                <a:gd name="T8" fmla="*/ 4 w 307"/>
                <a:gd name="T9" fmla="*/ 8 h 18"/>
                <a:gd name="T10" fmla="*/ 13 w 307"/>
                <a:gd name="T11" fmla="*/ 8 h 18"/>
                <a:gd name="T12" fmla="*/ 307 w 307"/>
                <a:gd name="T13" fmla="*/ 10 h 18"/>
                <a:gd name="T14" fmla="*/ 307 w 307"/>
                <a:gd name="T15" fmla="*/ 10 h 18"/>
                <a:gd name="T16" fmla="*/ 35 w 307"/>
                <a:gd name="T17" fmla="*/ 8 h 18"/>
                <a:gd name="T18" fmla="*/ 15 w 307"/>
                <a:gd name="T19" fmla="*/ 8 h 18"/>
                <a:gd name="T20" fmla="*/ 6 w 307"/>
                <a:gd name="T21" fmla="*/ 7 h 18"/>
                <a:gd name="T22" fmla="*/ 1 w 307"/>
                <a:gd name="T23" fmla="*/ 7 h 18"/>
                <a:gd name="T24" fmla="*/ 0 w 307"/>
                <a:gd name="T25" fmla="*/ 7 h 18"/>
                <a:gd name="T26" fmla="*/ 0 w 307"/>
                <a:gd name="T27" fmla="*/ 0 h 18"/>
                <a:gd name="T28" fmla="*/ 0 w 307"/>
                <a:gd name="T29" fmla="*/ 1 h 18"/>
                <a:gd name="T30" fmla="*/ 0 w 307"/>
                <a:gd name="T31" fmla="*/ 1 h 18"/>
                <a:gd name="T32" fmla="*/ 0 w 307"/>
                <a:gd name="T3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7" h="18">
                  <a:moveTo>
                    <a:pt x="0" y="7"/>
                  </a:moveTo>
                  <a:cubicBezTo>
                    <a:pt x="0" y="14"/>
                    <a:pt x="0" y="18"/>
                    <a:pt x="1" y="18"/>
                  </a:cubicBezTo>
                  <a:cubicBezTo>
                    <a:pt x="1" y="18"/>
                    <a:pt x="1" y="15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0" y="9"/>
                    <a:pt x="208" y="9"/>
                    <a:pt x="307" y="10"/>
                  </a:cubicBezTo>
                  <a:cubicBezTo>
                    <a:pt x="307" y="10"/>
                    <a:pt x="307" y="10"/>
                    <a:pt x="307" y="10"/>
                  </a:cubicBezTo>
                  <a:cubicBezTo>
                    <a:pt x="216" y="9"/>
                    <a:pt x="125" y="8"/>
                    <a:pt x="3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B9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PA_任意多边形 14"/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3108657" y="6346825"/>
              <a:ext cx="8355013" cy="85725"/>
            </a:xfrm>
            <a:custGeom>
              <a:avLst/>
              <a:gdLst>
                <a:gd name="T0" fmla="*/ 4107 w 4108"/>
                <a:gd name="T1" fmla="*/ 32 h 42"/>
                <a:gd name="T2" fmla="*/ 4107 w 4108"/>
                <a:gd name="T3" fmla="*/ 42 h 42"/>
                <a:gd name="T4" fmla="*/ 4108 w 4108"/>
                <a:gd name="T5" fmla="*/ 42 h 42"/>
                <a:gd name="T6" fmla="*/ 4108 w 4108"/>
                <a:gd name="T7" fmla="*/ 32 h 42"/>
                <a:gd name="T8" fmla="*/ 4107 w 4108"/>
                <a:gd name="T9" fmla="*/ 32 h 42"/>
                <a:gd name="T10" fmla="*/ 362 w 4108"/>
                <a:gd name="T11" fmla="*/ 8 h 42"/>
                <a:gd name="T12" fmla="*/ 362 w 4108"/>
                <a:gd name="T13" fmla="*/ 9 h 42"/>
                <a:gd name="T14" fmla="*/ 363 w 4108"/>
                <a:gd name="T15" fmla="*/ 9 h 42"/>
                <a:gd name="T16" fmla="*/ 363 w 4108"/>
                <a:gd name="T17" fmla="*/ 8 h 42"/>
                <a:gd name="T18" fmla="*/ 362 w 4108"/>
                <a:gd name="T19" fmla="*/ 8 h 42"/>
                <a:gd name="T20" fmla="*/ 308 w 4108"/>
                <a:gd name="T21" fmla="*/ 7 h 42"/>
                <a:gd name="T22" fmla="*/ 308 w 4108"/>
                <a:gd name="T23" fmla="*/ 9 h 42"/>
                <a:gd name="T24" fmla="*/ 325 w 4108"/>
                <a:gd name="T25" fmla="*/ 9 h 42"/>
                <a:gd name="T26" fmla="*/ 362 w 4108"/>
                <a:gd name="T27" fmla="*/ 9 h 42"/>
                <a:gd name="T28" fmla="*/ 362 w 4108"/>
                <a:gd name="T29" fmla="*/ 8 h 42"/>
                <a:gd name="T30" fmla="*/ 328 w 4108"/>
                <a:gd name="T31" fmla="*/ 7 h 42"/>
                <a:gd name="T32" fmla="*/ 308 w 4108"/>
                <a:gd name="T33" fmla="*/ 7 h 42"/>
                <a:gd name="T34" fmla="*/ 0 w 4108"/>
                <a:gd name="T35" fmla="*/ 0 h 42"/>
                <a:gd name="T36" fmla="*/ 0 w 4108"/>
                <a:gd name="T37" fmla="*/ 6 h 42"/>
                <a:gd name="T38" fmla="*/ 1 w 4108"/>
                <a:gd name="T39" fmla="*/ 6 h 42"/>
                <a:gd name="T40" fmla="*/ 6 w 4108"/>
                <a:gd name="T41" fmla="*/ 6 h 42"/>
                <a:gd name="T42" fmla="*/ 15 w 4108"/>
                <a:gd name="T43" fmla="*/ 7 h 42"/>
                <a:gd name="T44" fmla="*/ 35 w 4108"/>
                <a:gd name="T45" fmla="*/ 7 h 42"/>
                <a:gd name="T46" fmla="*/ 307 w 4108"/>
                <a:gd name="T47" fmla="*/ 9 h 42"/>
                <a:gd name="T48" fmla="*/ 307 w 4108"/>
                <a:gd name="T49" fmla="*/ 9 h 42"/>
                <a:gd name="T50" fmla="*/ 308 w 4108"/>
                <a:gd name="T51" fmla="*/ 9 h 42"/>
                <a:gd name="T52" fmla="*/ 308 w 4108"/>
                <a:gd name="T53" fmla="*/ 7 h 42"/>
                <a:gd name="T54" fmla="*/ 165 w 4108"/>
                <a:gd name="T55" fmla="*/ 4 h 42"/>
                <a:gd name="T56" fmla="*/ 63 w 4108"/>
                <a:gd name="T57" fmla="*/ 1 h 42"/>
                <a:gd name="T58" fmla="*/ 8 w 4108"/>
                <a:gd name="T59" fmla="*/ 0 h 42"/>
                <a:gd name="T60" fmla="*/ 0 w 4108"/>
                <a:gd name="T6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108" h="42">
                  <a:moveTo>
                    <a:pt x="4107" y="32"/>
                  </a:moveTo>
                  <a:cubicBezTo>
                    <a:pt x="4107" y="36"/>
                    <a:pt x="4107" y="39"/>
                    <a:pt x="4107" y="42"/>
                  </a:cubicBezTo>
                  <a:cubicBezTo>
                    <a:pt x="4108" y="42"/>
                    <a:pt x="4108" y="42"/>
                    <a:pt x="4108" y="42"/>
                  </a:cubicBezTo>
                  <a:cubicBezTo>
                    <a:pt x="4108" y="38"/>
                    <a:pt x="4108" y="35"/>
                    <a:pt x="4108" y="32"/>
                  </a:cubicBezTo>
                  <a:cubicBezTo>
                    <a:pt x="4108" y="32"/>
                    <a:pt x="4108" y="32"/>
                    <a:pt x="4107" y="32"/>
                  </a:cubicBezTo>
                  <a:moveTo>
                    <a:pt x="362" y="8"/>
                  </a:moveTo>
                  <a:cubicBezTo>
                    <a:pt x="362" y="8"/>
                    <a:pt x="362" y="9"/>
                    <a:pt x="362" y="9"/>
                  </a:cubicBezTo>
                  <a:cubicBezTo>
                    <a:pt x="363" y="9"/>
                    <a:pt x="363" y="9"/>
                    <a:pt x="363" y="9"/>
                  </a:cubicBezTo>
                  <a:cubicBezTo>
                    <a:pt x="363" y="9"/>
                    <a:pt x="363" y="8"/>
                    <a:pt x="363" y="8"/>
                  </a:cubicBezTo>
                  <a:cubicBezTo>
                    <a:pt x="363" y="8"/>
                    <a:pt x="363" y="8"/>
                    <a:pt x="362" y="8"/>
                  </a:cubicBezTo>
                  <a:moveTo>
                    <a:pt x="308" y="7"/>
                  </a:moveTo>
                  <a:cubicBezTo>
                    <a:pt x="308" y="8"/>
                    <a:pt x="308" y="8"/>
                    <a:pt x="308" y="9"/>
                  </a:cubicBezTo>
                  <a:cubicBezTo>
                    <a:pt x="314" y="9"/>
                    <a:pt x="319" y="9"/>
                    <a:pt x="325" y="9"/>
                  </a:cubicBezTo>
                  <a:cubicBezTo>
                    <a:pt x="337" y="9"/>
                    <a:pt x="350" y="9"/>
                    <a:pt x="362" y="9"/>
                  </a:cubicBezTo>
                  <a:cubicBezTo>
                    <a:pt x="362" y="9"/>
                    <a:pt x="362" y="8"/>
                    <a:pt x="362" y="8"/>
                  </a:cubicBezTo>
                  <a:cubicBezTo>
                    <a:pt x="352" y="8"/>
                    <a:pt x="340" y="8"/>
                    <a:pt x="328" y="7"/>
                  </a:cubicBezTo>
                  <a:cubicBezTo>
                    <a:pt x="322" y="7"/>
                    <a:pt x="315" y="7"/>
                    <a:pt x="308" y="7"/>
                  </a:cubicBezTo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125" y="7"/>
                    <a:pt x="216" y="8"/>
                    <a:pt x="307" y="9"/>
                  </a:cubicBezTo>
                  <a:cubicBezTo>
                    <a:pt x="307" y="9"/>
                    <a:pt x="307" y="9"/>
                    <a:pt x="307" y="9"/>
                  </a:cubicBezTo>
                  <a:cubicBezTo>
                    <a:pt x="308" y="9"/>
                    <a:pt x="308" y="9"/>
                    <a:pt x="308" y="9"/>
                  </a:cubicBezTo>
                  <a:cubicBezTo>
                    <a:pt x="308" y="8"/>
                    <a:pt x="308" y="8"/>
                    <a:pt x="308" y="7"/>
                  </a:cubicBezTo>
                  <a:cubicBezTo>
                    <a:pt x="267" y="6"/>
                    <a:pt x="219" y="5"/>
                    <a:pt x="165" y="4"/>
                  </a:cubicBezTo>
                  <a:cubicBezTo>
                    <a:pt x="133" y="3"/>
                    <a:pt x="99" y="2"/>
                    <a:pt x="63" y="1"/>
                  </a:cubicBezTo>
                  <a:cubicBezTo>
                    <a:pt x="45" y="1"/>
                    <a:pt x="26" y="1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B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PA_任意多边形 15"/>
            <p:cNvSpPr>
              <a:spLocks noEditPoints="1"/>
            </p:cNvSpPr>
            <p:nvPr>
              <p:custDataLst>
                <p:tags r:id="rId12"/>
              </p:custDataLst>
            </p:nvPr>
          </p:nvSpPr>
          <p:spPr bwMode="auto">
            <a:xfrm>
              <a:off x="3108657" y="6235700"/>
              <a:ext cx="8580438" cy="209550"/>
            </a:xfrm>
            <a:custGeom>
              <a:avLst/>
              <a:gdLst>
                <a:gd name="T0" fmla="*/ 643 w 4219"/>
                <a:gd name="T1" fmla="*/ 97 h 103"/>
                <a:gd name="T2" fmla="*/ 615 w 4219"/>
                <a:gd name="T3" fmla="*/ 78 h 103"/>
                <a:gd name="T4" fmla="*/ 643 w 4219"/>
                <a:gd name="T5" fmla="*/ 69 h 103"/>
                <a:gd name="T6" fmla="*/ 643 w 4219"/>
                <a:gd name="T7" fmla="*/ 67 h 103"/>
                <a:gd name="T8" fmla="*/ 682 w 4219"/>
                <a:gd name="T9" fmla="*/ 62 h 103"/>
                <a:gd name="T10" fmla="*/ 643 w 4219"/>
                <a:gd name="T11" fmla="*/ 69 h 103"/>
                <a:gd name="T12" fmla="*/ 645 w 4219"/>
                <a:gd name="T13" fmla="*/ 70 h 103"/>
                <a:gd name="T14" fmla="*/ 832 w 4219"/>
                <a:gd name="T15" fmla="*/ 68 h 103"/>
                <a:gd name="T16" fmla="*/ 643 w 4219"/>
                <a:gd name="T17" fmla="*/ 62 h 103"/>
                <a:gd name="T18" fmla="*/ 363 w 4219"/>
                <a:gd name="T19" fmla="*/ 55 h 103"/>
                <a:gd name="T20" fmla="*/ 366 w 4219"/>
                <a:gd name="T21" fmla="*/ 77 h 103"/>
                <a:gd name="T22" fmla="*/ 615 w 4219"/>
                <a:gd name="T23" fmla="*/ 69 h 103"/>
                <a:gd name="T24" fmla="*/ 634 w 4219"/>
                <a:gd name="T25" fmla="*/ 70 h 103"/>
                <a:gd name="T26" fmla="*/ 364 w 4219"/>
                <a:gd name="T27" fmla="*/ 42 h 103"/>
                <a:gd name="T28" fmla="*/ 363 w 4219"/>
                <a:gd name="T29" fmla="*/ 59 h 103"/>
                <a:gd name="T30" fmla="*/ 308 w 4219"/>
                <a:gd name="T31" fmla="*/ 41 h 103"/>
                <a:gd name="T32" fmla="*/ 363 w 4219"/>
                <a:gd name="T33" fmla="*/ 42 h 103"/>
                <a:gd name="T34" fmla="*/ 309 w 4219"/>
                <a:gd name="T35" fmla="*/ 41 h 103"/>
                <a:gd name="T36" fmla="*/ 3661 w 4219"/>
                <a:gd name="T37" fmla="*/ 38 h 103"/>
                <a:gd name="T38" fmla="*/ 3737 w 4219"/>
                <a:gd name="T39" fmla="*/ 39 h 103"/>
                <a:gd name="T40" fmla="*/ 3744 w 4219"/>
                <a:gd name="T41" fmla="*/ 38 h 103"/>
                <a:gd name="T42" fmla="*/ 3745 w 4219"/>
                <a:gd name="T43" fmla="*/ 96 h 103"/>
                <a:gd name="T44" fmla="*/ 4106 w 4219"/>
                <a:gd name="T45" fmla="*/ 36 h 103"/>
                <a:gd name="T46" fmla="*/ 3745 w 4219"/>
                <a:gd name="T47" fmla="*/ 38 h 103"/>
                <a:gd name="T48" fmla="*/ 3985 w 4219"/>
                <a:gd name="T49" fmla="*/ 96 h 103"/>
                <a:gd name="T50" fmla="*/ 4104 w 4219"/>
                <a:gd name="T51" fmla="*/ 97 h 103"/>
                <a:gd name="T52" fmla="*/ 4107 w 4219"/>
                <a:gd name="T53" fmla="*/ 97 h 103"/>
                <a:gd name="T54" fmla="*/ 4108 w 4219"/>
                <a:gd name="T55" fmla="*/ 36 h 103"/>
                <a:gd name="T56" fmla="*/ 4107 w 4219"/>
                <a:gd name="T57" fmla="*/ 78 h 103"/>
                <a:gd name="T58" fmla="*/ 643 w 4219"/>
                <a:gd name="T59" fmla="*/ 20 h 103"/>
                <a:gd name="T60" fmla="*/ 644 w 4219"/>
                <a:gd name="T61" fmla="*/ 20 h 103"/>
                <a:gd name="T62" fmla="*/ 986 w 4219"/>
                <a:gd name="T63" fmla="*/ 18 h 103"/>
                <a:gd name="T64" fmla="*/ 3535 w 4219"/>
                <a:gd name="T65" fmla="*/ 19 h 103"/>
                <a:gd name="T66" fmla="*/ 2738 w 4219"/>
                <a:gd name="T67" fmla="*/ 18 h 103"/>
                <a:gd name="T68" fmla="*/ 1 w 4219"/>
                <a:gd name="T69" fmla="*/ 29 h 103"/>
                <a:gd name="T70" fmla="*/ 0 w 4219"/>
                <a:gd name="T71" fmla="*/ 55 h 103"/>
                <a:gd name="T72" fmla="*/ 0 w 4219"/>
                <a:gd name="T73" fmla="*/ 55 h 103"/>
                <a:gd name="T74" fmla="*/ 308 w 4219"/>
                <a:gd name="T75" fmla="*/ 62 h 103"/>
                <a:gd name="T76" fmla="*/ 22 w 4219"/>
                <a:gd name="T77" fmla="*/ 23 h 103"/>
                <a:gd name="T78" fmla="*/ 1 w 4219"/>
                <a:gd name="T79" fmla="*/ 22 h 103"/>
                <a:gd name="T80" fmla="*/ 4219 w 4219"/>
                <a:gd name="T81" fmla="*/ 0 h 103"/>
                <a:gd name="T82" fmla="*/ 4127 w 4219"/>
                <a:gd name="T83" fmla="*/ 17 h 103"/>
                <a:gd name="T84" fmla="*/ 4107 w 4219"/>
                <a:gd name="T85" fmla="*/ 84 h 103"/>
                <a:gd name="T86" fmla="*/ 4108 w 4219"/>
                <a:gd name="T87" fmla="*/ 87 h 103"/>
                <a:gd name="T88" fmla="*/ 4218 w 4219"/>
                <a:gd name="T89" fmla="*/ 89 h 103"/>
                <a:gd name="T90" fmla="*/ 4219 w 4219"/>
                <a:gd name="T91" fmla="*/ 71 h 103"/>
                <a:gd name="T92" fmla="*/ 4219 w 4219"/>
                <a:gd name="T93" fmla="*/ 45 h 103"/>
                <a:gd name="T94" fmla="*/ 4219 w 4219"/>
                <a:gd name="T9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19" h="103">
                  <a:moveTo>
                    <a:pt x="643" y="97"/>
                  </a:moveTo>
                  <a:cubicBezTo>
                    <a:pt x="643" y="98"/>
                    <a:pt x="643" y="98"/>
                    <a:pt x="643" y="99"/>
                  </a:cubicBezTo>
                  <a:cubicBezTo>
                    <a:pt x="643" y="99"/>
                    <a:pt x="643" y="99"/>
                    <a:pt x="643" y="100"/>
                  </a:cubicBezTo>
                  <a:cubicBezTo>
                    <a:pt x="643" y="99"/>
                    <a:pt x="643" y="98"/>
                    <a:pt x="643" y="97"/>
                  </a:cubicBezTo>
                  <a:moveTo>
                    <a:pt x="615" y="78"/>
                  </a:moveTo>
                  <a:cubicBezTo>
                    <a:pt x="615" y="79"/>
                    <a:pt x="615" y="80"/>
                    <a:pt x="615" y="81"/>
                  </a:cubicBezTo>
                  <a:cubicBezTo>
                    <a:pt x="615" y="81"/>
                    <a:pt x="615" y="81"/>
                    <a:pt x="615" y="81"/>
                  </a:cubicBezTo>
                  <a:cubicBezTo>
                    <a:pt x="615" y="80"/>
                    <a:pt x="615" y="79"/>
                    <a:pt x="615" y="78"/>
                  </a:cubicBezTo>
                  <a:moveTo>
                    <a:pt x="643" y="67"/>
                  </a:moveTo>
                  <a:cubicBezTo>
                    <a:pt x="643" y="68"/>
                    <a:pt x="643" y="69"/>
                    <a:pt x="643" y="71"/>
                  </a:cubicBezTo>
                  <a:cubicBezTo>
                    <a:pt x="643" y="71"/>
                    <a:pt x="643" y="71"/>
                    <a:pt x="643" y="71"/>
                  </a:cubicBezTo>
                  <a:cubicBezTo>
                    <a:pt x="643" y="70"/>
                    <a:pt x="643" y="70"/>
                    <a:pt x="643" y="69"/>
                  </a:cubicBezTo>
                  <a:cubicBezTo>
                    <a:pt x="643" y="69"/>
                    <a:pt x="643" y="68"/>
                    <a:pt x="643" y="67"/>
                  </a:cubicBezTo>
                  <a:moveTo>
                    <a:pt x="643" y="62"/>
                  </a:moveTo>
                  <a:cubicBezTo>
                    <a:pt x="643" y="62"/>
                    <a:pt x="643" y="62"/>
                    <a:pt x="643" y="62"/>
                  </a:cubicBezTo>
                  <a:cubicBezTo>
                    <a:pt x="643" y="64"/>
                    <a:pt x="643" y="66"/>
                    <a:pt x="643" y="67"/>
                  </a:cubicBezTo>
                  <a:cubicBezTo>
                    <a:pt x="643" y="66"/>
                    <a:pt x="643" y="64"/>
                    <a:pt x="643" y="62"/>
                  </a:cubicBezTo>
                  <a:moveTo>
                    <a:pt x="966" y="57"/>
                  </a:moveTo>
                  <a:cubicBezTo>
                    <a:pt x="947" y="58"/>
                    <a:pt x="928" y="58"/>
                    <a:pt x="910" y="58"/>
                  </a:cubicBezTo>
                  <a:cubicBezTo>
                    <a:pt x="834" y="59"/>
                    <a:pt x="758" y="60"/>
                    <a:pt x="682" y="62"/>
                  </a:cubicBezTo>
                  <a:cubicBezTo>
                    <a:pt x="654" y="62"/>
                    <a:pt x="654" y="62"/>
                    <a:pt x="654" y="62"/>
                  </a:cubicBezTo>
                  <a:cubicBezTo>
                    <a:pt x="647" y="62"/>
                    <a:pt x="647" y="62"/>
                    <a:pt x="647" y="62"/>
                  </a:cubicBezTo>
                  <a:cubicBezTo>
                    <a:pt x="643" y="62"/>
                    <a:pt x="643" y="62"/>
                    <a:pt x="643" y="62"/>
                  </a:cubicBezTo>
                  <a:cubicBezTo>
                    <a:pt x="643" y="65"/>
                    <a:pt x="643" y="67"/>
                    <a:pt x="643" y="69"/>
                  </a:cubicBezTo>
                  <a:cubicBezTo>
                    <a:pt x="643" y="70"/>
                    <a:pt x="643" y="70"/>
                    <a:pt x="644" y="70"/>
                  </a:cubicBezTo>
                  <a:cubicBezTo>
                    <a:pt x="644" y="70"/>
                    <a:pt x="644" y="70"/>
                    <a:pt x="644" y="70"/>
                  </a:cubicBezTo>
                  <a:cubicBezTo>
                    <a:pt x="644" y="69"/>
                    <a:pt x="644" y="69"/>
                    <a:pt x="644" y="69"/>
                  </a:cubicBezTo>
                  <a:cubicBezTo>
                    <a:pt x="644" y="69"/>
                    <a:pt x="645" y="69"/>
                    <a:pt x="645" y="70"/>
                  </a:cubicBezTo>
                  <a:cubicBezTo>
                    <a:pt x="646" y="70"/>
                    <a:pt x="646" y="70"/>
                    <a:pt x="646" y="70"/>
                  </a:cubicBezTo>
                  <a:cubicBezTo>
                    <a:pt x="661" y="70"/>
                    <a:pt x="661" y="70"/>
                    <a:pt x="661" y="70"/>
                  </a:cubicBezTo>
                  <a:cubicBezTo>
                    <a:pt x="718" y="69"/>
                    <a:pt x="718" y="69"/>
                    <a:pt x="718" y="69"/>
                  </a:cubicBezTo>
                  <a:cubicBezTo>
                    <a:pt x="832" y="68"/>
                    <a:pt x="832" y="68"/>
                    <a:pt x="832" y="68"/>
                  </a:cubicBezTo>
                  <a:cubicBezTo>
                    <a:pt x="832" y="68"/>
                    <a:pt x="949" y="64"/>
                    <a:pt x="966" y="57"/>
                  </a:cubicBezTo>
                  <a:moveTo>
                    <a:pt x="643" y="43"/>
                  </a:moveTo>
                  <a:cubicBezTo>
                    <a:pt x="643" y="51"/>
                    <a:pt x="643" y="57"/>
                    <a:pt x="643" y="62"/>
                  </a:cubicBezTo>
                  <a:cubicBezTo>
                    <a:pt x="643" y="62"/>
                    <a:pt x="643" y="62"/>
                    <a:pt x="643" y="62"/>
                  </a:cubicBezTo>
                  <a:cubicBezTo>
                    <a:pt x="643" y="55"/>
                    <a:pt x="643" y="49"/>
                    <a:pt x="643" y="43"/>
                  </a:cubicBezTo>
                  <a:cubicBezTo>
                    <a:pt x="643" y="43"/>
                    <a:pt x="643" y="43"/>
                    <a:pt x="643" y="43"/>
                  </a:cubicBezTo>
                  <a:moveTo>
                    <a:pt x="364" y="42"/>
                  </a:moveTo>
                  <a:cubicBezTo>
                    <a:pt x="363" y="46"/>
                    <a:pt x="363" y="51"/>
                    <a:pt x="363" y="55"/>
                  </a:cubicBezTo>
                  <a:cubicBezTo>
                    <a:pt x="363" y="64"/>
                    <a:pt x="363" y="72"/>
                    <a:pt x="363" y="78"/>
                  </a:cubicBezTo>
                  <a:cubicBezTo>
                    <a:pt x="364" y="78"/>
                    <a:pt x="364" y="78"/>
                    <a:pt x="364" y="78"/>
                  </a:cubicBezTo>
                  <a:cubicBezTo>
                    <a:pt x="364" y="78"/>
                    <a:pt x="364" y="77"/>
                    <a:pt x="364" y="77"/>
                  </a:cubicBezTo>
                  <a:cubicBezTo>
                    <a:pt x="366" y="77"/>
                    <a:pt x="366" y="77"/>
                    <a:pt x="366" y="77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530" y="80"/>
                    <a:pt x="530" y="80"/>
                    <a:pt x="530" y="80"/>
                  </a:cubicBezTo>
                  <a:cubicBezTo>
                    <a:pt x="558" y="80"/>
                    <a:pt x="587" y="80"/>
                    <a:pt x="615" y="81"/>
                  </a:cubicBezTo>
                  <a:cubicBezTo>
                    <a:pt x="615" y="74"/>
                    <a:pt x="615" y="69"/>
                    <a:pt x="615" y="69"/>
                  </a:cubicBezTo>
                  <a:cubicBezTo>
                    <a:pt x="616" y="69"/>
                    <a:pt x="616" y="70"/>
                    <a:pt x="616" y="70"/>
                  </a:cubicBezTo>
                  <a:cubicBezTo>
                    <a:pt x="616" y="70"/>
                    <a:pt x="616" y="70"/>
                    <a:pt x="616" y="70"/>
                  </a:cubicBezTo>
                  <a:cubicBezTo>
                    <a:pt x="622" y="70"/>
                    <a:pt x="622" y="70"/>
                    <a:pt x="622" y="70"/>
                  </a:cubicBezTo>
                  <a:cubicBezTo>
                    <a:pt x="634" y="70"/>
                    <a:pt x="634" y="70"/>
                    <a:pt x="634" y="70"/>
                  </a:cubicBezTo>
                  <a:cubicBezTo>
                    <a:pt x="643" y="71"/>
                    <a:pt x="643" y="71"/>
                    <a:pt x="643" y="71"/>
                  </a:cubicBezTo>
                  <a:cubicBezTo>
                    <a:pt x="643" y="59"/>
                    <a:pt x="643" y="50"/>
                    <a:pt x="643" y="43"/>
                  </a:cubicBezTo>
                  <a:cubicBezTo>
                    <a:pt x="596" y="43"/>
                    <a:pt x="548" y="43"/>
                    <a:pt x="500" y="43"/>
                  </a:cubicBezTo>
                  <a:cubicBezTo>
                    <a:pt x="364" y="42"/>
                    <a:pt x="364" y="42"/>
                    <a:pt x="364" y="42"/>
                  </a:cubicBezTo>
                  <a:moveTo>
                    <a:pt x="363" y="42"/>
                  </a:moveTo>
                  <a:cubicBezTo>
                    <a:pt x="363" y="49"/>
                    <a:pt x="362" y="57"/>
                    <a:pt x="362" y="63"/>
                  </a:cubicBezTo>
                  <a:cubicBezTo>
                    <a:pt x="363" y="63"/>
                    <a:pt x="363" y="63"/>
                    <a:pt x="363" y="63"/>
                  </a:cubicBezTo>
                  <a:cubicBezTo>
                    <a:pt x="363" y="62"/>
                    <a:pt x="363" y="61"/>
                    <a:pt x="363" y="59"/>
                  </a:cubicBezTo>
                  <a:cubicBezTo>
                    <a:pt x="363" y="53"/>
                    <a:pt x="363" y="47"/>
                    <a:pt x="363" y="42"/>
                  </a:cubicBezTo>
                  <a:cubicBezTo>
                    <a:pt x="363" y="42"/>
                    <a:pt x="363" y="42"/>
                    <a:pt x="363" y="42"/>
                  </a:cubicBezTo>
                  <a:moveTo>
                    <a:pt x="309" y="40"/>
                  </a:moveTo>
                  <a:cubicBezTo>
                    <a:pt x="309" y="40"/>
                    <a:pt x="309" y="41"/>
                    <a:pt x="308" y="41"/>
                  </a:cubicBezTo>
                  <a:cubicBezTo>
                    <a:pt x="308" y="49"/>
                    <a:pt x="308" y="55"/>
                    <a:pt x="308" y="62"/>
                  </a:cubicBezTo>
                  <a:cubicBezTo>
                    <a:pt x="315" y="62"/>
                    <a:pt x="322" y="62"/>
                    <a:pt x="328" y="62"/>
                  </a:cubicBezTo>
                  <a:cubicBezTo>
                    <a:pt x="340" y="63"/>
                    <a:pt x="352" y="63"/>
                    <a:pt x="362" y="63"/>
                  </a:cubicBezTo>
                  <a:cubicBezTo>
                    <a:pt x="362" y="57"/>
                    <a:pt x="363" y="49"/>
                    <a:pt x="363" y="42"/>
                  </a:cubicBezTo>
                  <a:cubicBezTo>
                    <a:pt x="333" y="42"/>
                    <a:pt x="333" y="42"/>
                    <a:pt x="333" y="42"/>
                  </a:cubicBezTo>
                  <a:cubicBezTo>
                    <a:pt x="313" y="41"/>
                    <a:pt x="313" y="41"/>
                    <a:pt x="313" y="41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0"/>
                    <a:pt x="309" y="40"/>
                  </a:cubicBezTo>
                  <a:moveTo>
                    <a:pt x="3744" y="38"/>
                  </a:moveTo>
                  <a:cubicBezTo>
                    <a:pt x="3717" y="38"/>
                    <a:pt x="3689" y="38"/>
                    <a:pt x="3661" y="38"/>
                  </a:cubicBezTo>
                  <a:cubicBezTo>
                    <a:pt x="3661" y="38"/>
                    <a:pt x="3661" y="38"/>
                    <a:pt x="3661" y="38"/>
                  </a:cubicBezTo>
                  <a:cubicBezTo>
                    <a:pt x="3668" y="38"/>
                    <a:pt x="3675" y="38"/>
                    <a:pt x="3682" y="39"/>
                  </a:cubicBezTo>
                  <a:cubicBezTo>
                    <a:pt x="3714" y="39"/>
                    <a:pt x="3714" y="39"/>
                    <a:pt x="3714" y="39"/>
                  </a:cubicBezTo>
                  <a:cubicBezTo>
                    <a:pt x="3729" y="39"/>
                    <a:pt x="3729" y="39"/>
                    <a:pt x="3729" y="39"/>
                  </a:cubicBezTo>
                  <a:cubicBezTo>
                    <a:pt x="3737" y="39"/>
                    <a:pt x="3737" y="39"/>
                    <a:pt x="3737" y="39"/>
                  </a:cubicBezTo>
                  <a:cubicBezTo>
                    <a:pt x="3741" y="39"/>
                    <a:pt x="3741" y="39"/>
                    <a:pt x="3741" y="39"/>
                  </a:cubicBezTo>
                  <a:cubicBezTo>
                    <a:pt x="3743" y="39"/>
                    <a:pt x="3743" y="39"/>
                    <a:pt x="3743" y="39"/>
                  </a:cubicBezTo>
                  <a:cubicBezTo>
                    <a:pt x="3744" y="39"/>
                    <a:pt x="3744" y="39"/>
                    <a:pt x="3744" y="39"/>
                  </a:cubicBezTo>
                  <a:cubicBezTo>
                    <a:pt x="3744" y="39"/>
                    <a:pt x="3744" y="38"/>
                    <a:pt x="3744" y="38"/>
                  </a:cubicBezTo>
                  <a:moveTo>
                    <a:pt x="3745" y="38"/>
                  </a:moveTo>
                  <a:cubicBezTo>
                    <a:pt x="3745" y="38"/>
                    <a:pt x="3745" y="38"/>
                    <a:pt x="3745" y="38"/>
                  </a:cubicBezTo>
                  <a:cubicBezTo>
                    <a:pt x="3745" y="46"/>
                    <a:pt x="3745" y="57"/>
                    <a:pt x="3745" y="68"/>
                  </a:cubicBezTo>
                  <a:cubicBezTo>
                    <a:pt x="3745" y="78"/>
                    <a:pt x="3745" y="88"/>
                    <a:pt x="3745" y="96"/>
                  </a:cubicBezTo>
                  <a:cubicBezTo>
                    <a:pt x="3745" y="96"/>
                    <a:pt x="3745" y="96"/>
                    <a:pt x="3745" y="96"/>
                  </a:cubicBezTo>
                  <a:cubicBezTo>
                    <a:pt x="3745" y="80"/>
                    <a:pt x="3745" y="61"/>
                    <a:pt x="3745" y="38"/>
                  </a:cubicBezTo>
                  <a:moveTo>
                    <a:pt x="4107" y="36"/>
                  </a:moveTo>
                  <a:cubicBezTo>
                    <a:pt x="4106" y="36"/>
                    <a:pt x="4106" y="36"/>
                    <a:pt x="4106" y="36"/>
                  </a:cubicBezTo>
                  <a:cubicBezTo>
                    <a:pt x="4104" y="37"/>
                    <a:pt x="4104" y="37"/>
                    <a:pt x="4104" y="37"/>
                  </a:cubicBezTo>
                  <a:cubicBezTo>
                    <a:pt x="4094" y="37"/>
                    <a:pt x="4094" y="37"/>
                    <a:pt x="4094" y="37"/>
                  </a:cubicBezTo>
                  <a:cubicBezTo>
                    <a:pt x="3992" y="37"/>
                    <a:pt x="3885" y="37"/>
                    <a:pt x="3773" y="38"/>
                  </a:cubicBezTo>
                  <a:cubicBezTo>
                    <a:pt x="3763" y="38"/>
                    <a:pt x="3754" y="38"/>
                    <a:pt x="3745" y="38"/>
                  </a:cubicBezTo>
                  <a:cubicBezTo>
                    <a:pt x="3745" y="54"/>
                    <a:pt x="3745" y="73"/>
                    <a:pt x="3745" y="92"/>
                  </a:cubicBezTo>
                  <a:cubicBezTo>
                    <a:pt x="3745" y="93"/>
                    <a:pt x="3745" y="94"/>
                    <a:pt x="3745" y="96"/>
                  </a:cubicBezTo>
                  <a:cubicBezTo>
                    <a:pt x="3774" y="96"/>
                    <a:pt x="3804" y="96"/>
                    <a:pt x="3833" y="96"/>
                  </a:cubicBezTo>
                  <a:cubicBezTo>
                    <a:pt x="3883" y="96"/>
                    <a:pt x="3934" y="96"/>
                    <a:pt x="3985" y="96"/>
                  </a:cubicBezTo>
                  <a:cubicBezTo>
                    <a:pt x="4061" y="97"/>
                    <a:pt x="4061" y="97"/>
                    <a:pt x="4061" y="97"/>
                  </a:cubicBezTo>
                  <a:cubicBezTo>
                    <a:pt x="4081" y="97"/>
                    <a:pt x="4081" y="97"/>
                    <a:pt x="4081" y="97"/>
                  </a:cubicBezTo>
                  <a:cubicBezTo>
                    <a:pt x="4099" y="97"/>
                    <a:pt x="4099" y="97"/>
                    <a:pt x="4099" y="97"/>
                  </a:cubicBezTo>
                  <a:cubicBezTo>
                    <a:pt x="4104" y="97"/>
                    <a:pt x="4104" y="97"/>
                    <a:pt x="4104" y="97"/>
                  </a:cubicBezTo>
                  <a:cubicBezTo>
                    <a:pt x="4106" y="97"/>
                    <a:pt x="4106" y="97"/>
                    <a:pt x="4106" y="97"/>
                  </a:cubicBezTo>
                  <a:cubicBezTo>
                    <a:pt x="4107" y="93"/>
                    <a:pt x="4107" y="92"/>
                    <a:pt x="4107" y="92"/>
                  </a:cubicBezTo>
                  <a:cubicBezTo>
                    <a:pt x="4107" y="92"/>
                    <a:pt x="4107" y="94"/>
                    <a:pt x="4107" y="97"/>
                  </a:cubicBezTo>
                  <a:cubicBezTo>
                    <a:pt x="4107" y="97"/>
                    <a:pt x="4107" y="97"/>
                    <a:pt x="4107" y="97"/>
                  </a:cubicBezTo>
                  <a:cubicBezTo>
                    <a:pt x="4107" y="99"/>
                    <a:pt x="4107" y="101"/>
                    <a:pt x="4107" y="103"/>
                  </a:cubicBezTo>
                  <a:cubicBezTo>
                    <a:pt x="4107" y="103"/>
                    <a:pt x="4107" y="102"/>
                    <a:pt x="4107" y="100"/>
                  </a:cubicBezTo>
                  <a:cubicBezTo>
                    <a:pt x="4107" y="74"/>
                    <a:pt x="4107" y="53"/>
                    <a:pt x="4107" y="36"/>
                  </a:cubicBezTo>
                  <a:moveTo>
                    <a:pt x="4108" y="36"/>
                  </a:moveTo>
                  <a:cubicBezTo>
                    <a:pt x="4107" y="36"/>
                    <a:pt x="4107" y="36"/>
                    <a:pt x="4107" y="36"/>
                  </a:cubicBezTo>
                  <a:cubicBezTo>
                    <a:pt x="4107" y="53"/>
                    <a:pt x="4107" y="74"/>
                    <a:pt x="4107" y="100"/>
                  </a:cubicBezTo>
                  <a:cubicBezTo>
                    <a:pt x="4107" y="98"/>
                    <a:pt x="4107" y="92"/>
                    <a:pt x="4107" y="84"/>
                  </a:cubicBezTo>
                  <a:cubicBezTo>
                    <a:pt x="4107" y="82"/>
                    <a:pt x="4107" y="80"/>
                    <a:pt x="4107" y="78"/>
                  </a:cubicBezTo>
                  <a:cubicBezTo>
                    <a:pt x="4107" y="63"/>
                    <a:pt x="4108" y="49"/>
                    <a:pt x="4108" y="36"/>
                  </a:cubicBezTo>
                  <a:moveTo>
                    <a:pt x="643" y="20"/>
                  </a:moveTo>
                  <a:cubicBezTo>
                    <a:pt x="642" y="20"/>
                    <a:pt x="641" y="20"/>
                    <a:pt x="640" y="20"/>
                  </a:cubicBezTo>
                  <a:cubicBezTo>
                    <a:pt x="641" y="20"/>
                    <a:pt x="642" y="20"/>
                    <a:pt x="643" y="20"/>
                  </a:cubicBezTo>
                  <a:cubicBezTo>
                    <a:pt x="643" y="20"/>
                    <a:pt x="643" y="20"/>
                    <a:pt x="643" y="20"/>
                  </a:cubicBezTo>
                  <a:moveTo>
                    <a:pt x="644" y="20"/>
                  </a:moveTo>
                  <a:cubicBezTo>
                    <a:pt x="644" y="20"/>
                    <a:pt x="644" y="20"/>
                    <a:pt x="644" y="20"/>
                  </a:cubicBezTo>
                  <a:cubicBezTo>
                    <a:pt x="644" y="20"/>
                    <a:pt x="644" y="20"/>
                    <a:pt x="644" y="20"/>
                  </a:cubicBezTo>
                  <a:cubicBezTo>
                    <a:pt x="644" y="20"/>
                    <a:pt x="644" y="20"/>
                    <a:pt x="644" y="20"/>
                  </a:cubicBezTo>
                  <a:cubicBezTo>
                    <a:pt x="644" y="20"/>
                    <a:pt x="644" y="20"/>
                    <a:pt x="644" y="20"/>
                  </a:cubicBezTo>
                  <a:moveTo>
                    <a:pt x="2128" y="18"/>
                  </a:moveTo>
                  <a:cubicBezTo>
                    <a:pt x="1772" y="18"/>
                    <a:pt x="1383" y="18"/>
                    <a:pt x="986" y="18"/>
                  </a:cubicBezTo>
                  <a:cubicBezTo>
                    <a:pt x="973" y="18"/>
                    <a:pt x="960" y="19"/>
                    <a:pt x="947" y="19"/>
                  </a:cubicBezTo>
                  <a:cubicBezTo>
                    <a:pt x="1317" y="19"/>
                    <a:pt x="1718" y="19"/>
                    <a:pt x="2083" y="22"/>
                  </a:cubicBezTo>
                  <a:cubicBezTo>
                    <a:pt x="2486" y="20"/>
                    <a:pt x="2891" y="20"/>
                    <a:pt x="3291" y="20"/>
                  </a:cubicBezTo>
                  <a:cubicBezTo>
                    <a:pt x="3291" y="20"/>
                    <a:pt x="3374" y="20"/>
                    <a:pt x="3535" y="19"/>
                  </a:cubicBezTo>
                  <a:cubicBezTo>
                    <a:pt x="3506" y="19"/>
                    <a:pt x="3476" y="19"/>
                    <a:pt x="3447" y="19"/>
                  </a:cubicBezTo>
                  <a:cubicBezTo>
                    <a:pt x="3418" y="19"/>
                    <a:pt x="3389" y="19"/>
                    <a:pt x="3360" y="19"/>
                  </a:cubicBezTo>
                  <a:cubicBezTo>
                    <a:pt x="3162" y="19"/>
                    <a:pt x="2959" y="18"/>
                    <a:pt x="2754" y="18"/>
                  </a:cubicBezTo>
                  <a:cubicBezTo>
                    <a:pt x="2749" y="18"/>
                    <a:pt x="2744" y="18"/>
                    <a:pt x="2738" y="18"/>
                  </a:cubicBezTo>
                  <a:cubicBezTo>
                    <a:pt x="2552" y="18"/>
                    <a:pt x="2347" y="18"/>
                    <a:pt x="2128" y="18"/>
                  </a:cubicBezTo>
                  <a:moveTo>
                    <a:pt x="1" y="15"/>
                  </a:moveTo>
                  <a:cubicBezTo>
                    <a:pt x="1" y="15"/>
                    <a:pt x="1" y="15"/>
                    <a:pt x="1" y="16"/>
                  </a:cubicBezTo>
                  <a:cubicBezTo>
                    <a:pt x="1" y="17"/>
                    <a:pt x="1" y="23"/>
                    <a:pt x="1" y="29"/>
                  </a:cubicBezTo>
                  <a:cubicBezTo>
                    <a:pt x="1" y="30"/>
                    <a:pt x="0" y="32"/>
                    <a:pt x="0" y="33"/>
                  </a:cubicBezTo>
                  <a:cubicBezTo>
                    <a:pt x="0" y="34"/>
                    <a:pt x="0" y="35"/>
                    <a:pt x="0" y="35"/>
                  </a:cubicBezTo>
                  <a:cubicBezTo>
                    <a:pt x="0" y="43"/>
                    <a:pt x="0" y="50"/>
                    <a:pt x="0" y="54"/>
                  </a:cubicBezTo>
                  <a:cubicBezTo>
                    <a:pt x="0" y="54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26" y="56"/>
                    <a:pt x="45" y="56"/>
                    <a:pt x="63" y="56"/>
                  </a:cubicBezTo>
                  <a:cubicBezTo>
                    <a:pt x="99" y="57"/>
                    <a:pt x="133" y="58"/>
                    <a:pt x="165" y="59"/>
                  </a:cubicBezTo>
                  <a:cubicBezTo>
                    <a:pt x="219" y="60"/>
                    <a:pt x="267" y="61"/>
                    <a:pt x="308" y="62"/>
                  </a:cubicBezTo>
                  <a:cubicBezTo>
                    <a:pt x="308" y="52"/>
                    <a:pt x="308" y="43"/>
                    <a:pt x="308" y="41"/>
                  </a:cubicBezTo>
                  <a:cubicBezTo>
                    <a:pt x="309" y="37"/>
                    <a:pt x="309" y="32"/>
                    <a:pt x="309" y="28"/>
                  </a:cubicBezTo>
                  <a:cubicBezTo>
                    <a:pt x="217" y="26"/>
                    <a:pt x="130" y="25"/>
                    <a:pt x="52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19"/>
                    <a:pt x="1" y="17"/>
                    <a:pt x="1" y="16"/>
                  </a:cubicBezTo>
                  <a:cubicBezTo>
                    <a:pt x="1" y="15"/>
                    <a:pt x="1" y="15"/>
                    <a:pt x="1" y="15"/>
                  </a:cubicBezTo>
                  <a:moveTo>
                    <a:pt x="4219" y="0"/>
                  </a:moveTo>
                  <a:cubicBezTo>
                    <a:pt x="4219" y="0"/>
                    <a:pt x="4218" y="5"/>
                    <a:pt x="4218" y="16"/>
                  </a:cubicBezTo>
                  <a:cubicBezTo>
                    <a:pt x="4205" y="16"/>
                    <a:pt x="4205" y="16"/>
                    <a:pt x="4205" y="16"/>
                  </a:cubicBezTo>
                  <a:cubicBezTo>
                    <a:pt x="4179" y="17"/>
                    <a:pt x="4179" y="17"/>
                    <a:pt x="4179" y="17"/>
                  </a:cubicBezTo>
                  <a:cubicBezTo>
                    <a:pt x="4127" y="17"/>
                    <a:pt x="4127" y="17"/>
                    <a:pt x="4127" y="17"/>
                  </a:cubicBezTo>
                  <a:cubicBezTo>
                    <a:pt x="4120" y="17"/>
                    <a:pt x="4114" y="17"/>
                    <a:pt x="4108" y="17"/>
                  </a:cubicBezTo>
                  <a:cubicBezTo>
                    <a:pt x="4108" y="22"/>
                    <a:pt x="4108" y="28"/>
                    <a:pt x="4108" y="36"/>
                  </a:cubicBezTo>
                  <a:cubicBezTo>
                    <a:pt x="4108" y="36"/>
                    <a:pt x="4108" y="36"/>
                    <a:pt x="4108" y="36"/>
                  </a:cubicBezTo>
                  <a:cubicBezTo>
                    <a:pt x="4108" y="58"/>
                    <a:pt x="4107" y="74"/>
                    <a:pt x="4107" y="84"/>
                  </a:cubicBezTo>
                  <a:cubicBezTo>
                    <a:pt x="4107" y="89"/>
                    <a:pt x="4107" y="93"/>
                    <a:pt x="4107" y="98"/>
                  </a:cubicBezTo>
                  <a:cubicBezTo>
                    <a:pt x="4107" y="98"/>
                    <a:pt x="4107" y="97"/>
                    <a:pt x="4107" y="97"/>
                  </a:cubicBezTo>
                  <a:cubicBezTo>
                    <a:pt x="4107" y="94"/>
                    <a:pt x="4107" y="91"/>
                    <a:pt x="4107" y="87"/>
                  </a:cubicBezTo>
                  <a:cubicBezTo>
                    <a:pt x="4108" y="87"/>
                    <a:pt x="4108" y="87"/>
                    <a:pt x="4108" y="87"/>
                  </a:cubicBezTo>
                  <a:cubicBezTo>
                    <a:pt x="4140" y="88"/>
                    <a:pt x="4173" y="88"/>
                    <a:pt x="4207" y="88"/>
                  </a:cubicBezTo>
                  <a:cubicBezTo>
                    <a:pt x="4214" y="88"/>
                    <a:pt x="4214" y="88"/>
                    <a:pt x="4214" y="88"/>
                  </a:cubicBezTo>
                  <a:cubicBezTo>
                    <a:pt x="4217" y="89"/>
                    <a:pt x="4217" y="89"/>
                    <a:pt x="4217" y="89"/>
                  </a:cubicBezTo>
                  <a:cubicBezTo>
                    <a:pt x="4218" y="89"/>
                    <a:pt x="4218" y="89"/>
                    <a:pt x="4218" y="89"/>
                  </a:cubicBezTo>
                  <a:cubicBezTo>
                    <a:pt x="4218" y="89"/>
                    <a:pt x="4219" y="90"/>
                    <a:pt x="4219" y="90"/>
                  </a:cubicBezTo>
                  <a:cubicBezTo>
                    <a:pt x="4219" y="90"/>
                    <a:pt x="4219" y="89"/>
                    <a:pt x="4219" y="88"/>
                  </a:cubicBezTo>
                  <a:cubicBezTo>
                    <a:pt x="4219" y="85"/>
                    <a:pt x="4219" y="79"/>
                    <a:pt x="4219" y="71"/>
                  </a:cubicBezTo>
                  <a:cubicBezTo>
                    <a:pt x="4219" y="71"/>
                    <a:pt x="4219" y="71"/>
                    <a:pt x="4219" y="71"/>
                  </a:cubicBezTo>
                  <a:cubicBezTo>
                    <a:pt x="4219" y="67"/>
                    <a:pt x="4219" y="63"/>
                    <a:pt x="4219" y="59"/>
                  </a:cubicBezTo>
                  <a:cubicBezTo>
                    <a:pt x="4219" y="59"/>
                    <a:pt x="4219" y="59"/>
                    <a:pt x="4219" y="59"/>
                  </a:cubicBezTo>
                  <a:cubicBezTo>
                    <a:pt x="4219" y="48"/>
                    <a:pt x="4219" y="45"/>
                    <a:pt x="4219" y="45"/>
                  </a:cubicBezTo>
                  <a:cubicBezTo>
                    <a:pt x="4219" y="45"/>
                    <a:pt x="4219" y="45"/>
                    <a:pt x="4219" y="45"/>
                  </a:cubicBezTo>
                  <a:cubicBezTo>
                    <a:pt x="4219" y="41"/>
                    <a:pt x="4219" y="37"/>
                    <a:pt x="4219" y="34"/>
                  </a:cubicBezTo>
                  <a:cubicBezTo>
                    <a:pt x="4219" y="34"/>
                    <a:pt x="4219" y="34"/>
                    <a:pt x="4219" y="34"/>
                  </a:cubicBezTo>
                  <a:cubicBezTo>
                    <a:pt x="4219" y="21"/>
                    <a:pt x="4219" y="10"/>
                    <a:pt x="4219" y="5"/>
                  </a:cubicBezTo>
                  <a:cubicBezTo>
                    <a:pt x="4219" y="2"/>
                    <a:pt x="4219" y="0"/>
                    <a:pt x="4219" y="0"/>
                  </a:cubicBezTo>
                </a:path>
              </a:pathLst>
            </a:custGeom>
            <a:solidFill>
              <a:srgbClr val="C1C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PA_任意多边形 16"/>
            <p:cNvSpPr>
              <a:spLocks noEditPoints="1"/>
            </p:cNvSpPr>
            <p:nvPr>
              <p:custDataLst>
                <p:tags r:id="rId13"/>
              </p:custDataLst>
            </p:nvPr>
          </p:nvSpPr>
          <p:spPr bwMode="auto">
            <a:xfrm>
              <a:off x="3846844" y="6235700"/>
              <a:ext cx="7616825" cy="296863"/>
            </a:xfrm>
            <a:custGeom>
              <a:avLst/>
              <a:gdLst>
                <a:gd name="T0" fmla="*/ 2704 w 3745"/>
                <a:gd name="T1" fmla="*/ 123 h 146"/>
                <a:gd name="T2" fmla="*/ 2739 w 3745"/>
                <a:gd name="T3" fmla="*/ 118 h 146"/>
                <a:gd name="T4" fmla="*/ 252 w 3745"/>
                <a:gd name="T5" fmla="*/ 103 h 146"/>
                <a:gd name="T6" fmla="*/ 3743 w 3745"/>
                <a:gd name="T7" fmla="*/ 98 h 146"/>
                <a:gd name="T8" fmla="*/ 3468 w 3745"/>
                <a:gd name="T9" fmla="*/ 96 h 146"/>
                <a:gd name="T10" fmla="*/ 3742 w 3745"/>
                <a:gd name="T11" fmla="*/ 122 h 146"/>
                <a:gd name="T12" fmla="*/ 3744 w 3745"/>
                <a:gd name="T13" fmla="*/ 103 h 146"/>
                <a:gd name="T14" fmla="*/ 252 w 3745"/>
                <a:gd name="T15" fmla="*/ 103 h 146"/>
                <a:gd name="T16" fmla="*/ 280 w 3745"/>
                <a:gd name="T17" fmla="*/ 97 h 146"/>
                <a:gd name="T18" fmla="*/ 783 w 3745"/>
                <a:gd name="T19" fmla="*/ 90 h 146"/>
                <a:gd name="T20" fmla="*/ 2120 w 3745"/>
                <a:gd name="T21" fmla="*/ 87 h 146"/>
                <a:gd name="T22" fmla="*/ 2506 w 3745"/>
                <a:gd name="T23" fmla="*/ 97 h 146"/>
                <a:gd name="T24" fmla="*/ 2515 w 3745"/>
                <a:gd name="T25" fmla="*/ 104 h 146"/>
                <a:gd name="T26" fmla="*/ 2739 w 3745"/>
                <a:gd name="T27" fmla="*/ 107 h 146"/>
                <a:gd name="T28" fmla="*/ 2738 w 3745"/>
                <a:gd name="T29" fmla="*/ 85 h 146"/>
                <a:gd name="T30" fmla="*/ 783 w 3745"/>
                <a:gd name="T31" fmla="*/ 88 h 146"/>
                <a:gd name="T32" fmla="*/ 3744 w 3745"/>
                <a:gd name="T33" fmla="*/ 142 h 146"/>
                <a:gd name="T34" fmla="*/ 3744 w 3745"/>
                <a:gd name="T35" fmla="*/ 98 h 146"/>
                <a:gd name="T36" fmla="*/ 2739 w 3745"/>
                <a:gd name="T37" fmla="*/ 114 h 146"/>
                <a:gd name="T38" fmla="*/ 783 w 3745"/>
                <a:gd name="T39" fmla="*/ 83 h 146"/>
                <a:gd name="T40" fmla="*/ 783 w 3745"/>
                <a:gd name="T41" fmla="*/ 83 h 146"/>
                <a:gd name="T42" fmla="*/ 783 w 3745"/>
                <a:gd name="T43" fmla="*/ 76 h 146"/>
                <a:gd name="T44" fmla="*/ 280 w 3745"/>
                <a:gd name="T45" fmla="*/ 62 h 146"/>
                <a:gd name="T46" fmla="*/ 284 w 3745"/>
                <a:gd name="T47" fmla="*/ 62 h 146"/>
                <a:gd name="T48" fmla="*/ 355 w 3745"/>
                <a:gd name="T49" fmla="*/ 69 h 146"/>
                <a:gd name="T50" fmla="*/ 281 w 3745"/>
                <a:gd name="T51" fmla="*/ 70 h 146"/>
                <a:gd name="T52" fmla="*/ 783 w 3745"/>
                <a:gd name="T53" fmla="*/ 52 h 146"/>
                <a:gd name="T54" fmla="*/ 280 w 3745"/>
                <a:gd name="T55" fmla="*/ 67 h 146"/>
                <a:gd name="T56" fmla="*/ 0 w 3745"/>
                <a:gd name="T57" fmla="*/ 59 h 146"/>
                <a:gd name="T58" fmla="*/ 119 w 3745"/>
                <a:gd name="T59" fmla="*/ 100 h 146"/>
                <a:gd name="T60" fmla="*/ 252 w 3745"/>
                <a:gd name="T61" fmla="*/ 81 h 146"/>
                <a:gd name="T62" fmla="*/ 1 w 3745"/>
                <a:gd name="T63" fmla="*/ 89 h 146"/>
                <a:gd name="T64" fmla="*/ 2043 w 3745"/>
                <a:gd name="T65" fmla="*/ 44 h 146"/>
                <a:gd name="T66" fmla="*/ 784 w 3745"/>
                <a:gd name="T67" fmla="*/ 49 h 146"/>
                <a:gd name="T68" fmla="*/ 2546 w 3745"/>
                <a:gd name="T69" fmla="*/ 71 h 146"/>
                <a:gd name="T70" fmla="*/ 2739 w 3745"/>
                <a:gd name="T71" fmla="*/ 70 h 146"/>
                <a:gd name="T72" fmla="*/ 2739 w 3745"/>
                <a:gd name="T73" fmla="*/ 124 h 146"/>
                <a:gd name="T74" fmla="*/ 3298 w 3745"/>
                <a:gd name="T75" fmla="*/ 121 h 146"/>
                <a:gd name="T76" fmla="*/ 3204 w 3745"/>
                <a:gd name="T77" fmla="*/ 48 h 146"/>
                <a:gd name="T78" fmla="*/ 3744 w 3745"/>
                <a:gd name="T79" fmla="*/ 84 h 146"/>
                <a:gd name="T80" fmla="*/ 3298 w 3745"/>
                <a:gd name="T81" fmla="*/ 18 h 146"/>
                <a:gd name="T82" fmla="*/ 3380 w 3745"/>
                <a:gd name="T83" fmla="*/ 39 h 146"/>
                <a:gd name="T84" fmla="*/ 3298 w 3745"/>
                <a:gd name="T85" fmla="*/ 38 h 146"/>
                <a:gd name="T86" fmla="*/ 3382 w 3745"/>
                <a:gd name="T87" fmla="*/ 96 h 146"/>
                <a:gd name="T88" fmla="*/ 3744 w 3745"/>
                <a:gd name="T89" fmla="*/ 12 h 146"/>
                <a:gd name="T90" fmla="*/ 3493 w 3745"/>
                <a:gd name="T91" fmla="*/ 15 h 146"/>
                <a:gd name="T92" fmla="*/ 3743 w 3745"/>
                <a:gd name="T93" fmla="*/ 36 h 146"/>
                <a:gd name="T94" fmla="*/ 3744 w 3745"/>
                <a:gd name="T95" fmla="*/ 36 h 146"/>
                <a:gd name="T96" fmla="*/ 9 w 3745"/>
                <a:gd name="T97" fmla="*/ 14 h 146"/>
                <a:gd name="T98" fmla="*/ 281 w 3745"/>
                <a:gd name="T99" fmla="*/ 20 h 146"/>
                <a:gd name="T100" fmla="*/ 806 w 3745"/>
                <a:gd name="T101" fmla="*/ 25 h 146"/>
                <a:gd name="T102" fmla="*/ 3164 w 3745"/>
                <a:gd name="T103" fmla="*/ 28 h 146"/>
                <a:gd name="T104" fmla="*/ 3298 w 3745"/>
                <a:gd name="T105" fmla="*/ 18 h 146"/>
                <a:gd name="T106" fmla="*/ 623 w 3745"/>
                <a:gd name="T107" fmla="*/ 18 h 146"/>
                <a:gd name="T108" fmla="*/ 3298 w 3745"/>
                <a:gd name="T109" fmla="*/ 17 h 146"/>
                <a:gd name="T110" fmla="*/ 447 w 3745"/>
                <a:gd name="T111" fmla="*/ 4 h 146"/>
                <a:gd name="T112" fmla="*/ 60 w 3745"/>
                <a:gd name="T113" fmla="*/ 2 h 146"/>
                <a:gd name="T114" fmla="*/ 1 w 3745"/>
                <a:gd name="T115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45" h="146">
                  <a:moveTo>
                    <a:pt x="2739" y="118"/>
                  </a:moveTo>
                  <a:cubicBezTo>
                    <a:pt x="2739" y="118"/>
                    <a:pt x="2739" y="119"/>
                    <a:pt x="2739" y="123"/>
                  </a:cubicBezTo>
                  <a:cubicBezTo>
                    <a:pt x="2738" y="123"/>
                    <a:pt x="2738" y="123"/>
                    <a:pt x="2738" y="123"/>
                  </a:cubicBezTo>
                  <a:cubicBezTo>
                    <a:pt x="2737" y="123"/>
                    <a:pt x="2737" y="123"/>
                    <a:pt x="2737" y="123"/>
                  </a:cubicBezTo>
                  <a:cubicBezTo>
                    <a:pt x="2726" y="123"/>
                    <a:pt x="2726" y="123"/>
                    <a:pt x="2726" y="123"/>
                  </a:cubicBezTo>
                  <a:cubicBezTo>
                    <a:pt x="2704" y="123"/>
                    <a:pt x="2704" y="123"/>
                    <a:pt x="2704" y="123"/>
                  </a:cubicBezTo>
                  <a:cubicBezTo>
                    <a:pt x="2686" y="123"/>
                    <a:pt x="2668" y="123"/>
                    <a:pt x="2650" y="124"/>
                  </a:cubicBezTo>
                  <a:cubicBezTo>
                    <a:pt x="2652" y="124"/>
                    <a:pt x="2653" y="124"/>
                    <a:pt x="2655" y="124"/>
                  </a:cubicBezTo>
                  <a:cubicBezTo>
                    <a:pt x="2657" y="124"/>
                    <a:pt x="2658" y="124"/>
                    <a:pt x="2659" y="124"/>
                  </a:cubicBezTo>
                  <a:cubicBezTo>
                    <a:pt x="2686" y="124"/>
                    <a:pt x="2712" y="124"/>
                    <a:pt x="2739" y="124"/>
                  </a:cubicBezTo>
                  <a:cubicBezTo>
                    <a:pt x="2739" y="124"/>
                    <a:pt x="2739" y="123"/>
                    <a:pt x="2739" y="123"/>
                  </a:cubicBezTo>
                  <a:cubicBezTo>
                    <a:pt x="2739" y="120"/>
                    <a:pt x="2739" y="118"/>
                    <a:pt x="2739" y="118"/>
                  </a:cubicBezTo>
                  <a:moveTo>
                    <a:pt x="2738" y="113"/>
                  </a:moveTo>
                  <a:cubicBezTo>
                    <a:pt x="2738" y="113"/>
                    <a:pt x="2738" y="113"/>
                    <a:pt x="2738" y="114"/>
                  </a:cubicBezTo>
                  <a:cubicBezTo>
                    <a:pt x="2738" y="114"/>
                    <a:pt x="2738" y="114"/>
                    <a:pt x="2738" y="114"/>
                  </a:cubicBezTo>
                  <a:cubicBezTo>
                    <a:pt x="2738" y="113"/>
                    <a:pt x="2738" y="113"/>
                    <a:pt x="2738" y="113"/>
                  </a:cubicBezTo>
                  <a:moveTo>
                    <a:pt x="252" y="103"/>
                  </a:moveTo>
                  <a:cubicBezTo>
                    <a:pt x="252" y="103"/>
                    <a:pt x="252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moveTo>
                    <a:pt x="3744" y="92"/>
                  </a:moveTo>
                  <a:cubicBezTo>
                    <a:pt x="3744" y="92"/>
                    <a:pt x="3744" y="93"/>
                    <a:pt x="3743" y="97"/>
                  </a:cubicBezTo>
                  <a:cubicBezTo>
                    <a:pt x="3743" y="97"/>
                    <a:pt x="3743" y="97"/>
                    <a:pt x="3743" y="98"/>
                  </a:cubicBezTo>
                  <a:cubicBezTo>
                    <a:pt x="3739" y="98"/>
                    <a:pt x="3739" y="98"/>
                    <a:pt x="3739" y="98"/>
                  </a:cubicBezTo>
                  <a:cubicBezTo>
                    <a:pt x="3720" y="97"/>
                    <a:pt x="3720" y="97"/>
                    <a:pt x="3720" y="97"/>
                  </a:cubicBezTo>
                  <a:cubicBezTo>
                    <a:pt x="3682" y="97"/>
                    <a:pt x="3682" y="97"/>
                    <a:pt x="3682" y="97"/>
                  </a:cubicBezTo>
                  <a:cubicBezTo>
                    <a:pt x="3672" y="97"/>
                    <a:pt x="3661" y="97"/>
                    <a:pt x="3650" y="97"/>
                  </a:cubicBezTo>
                  <a:cubicBezTo>
                    <a:pt x="3636" y="97"/>
                    <a:pt x="3622" y="97"/>
                    <a:pt x="3609" y="97"/>
                  </a:cubicBezTo>
                  <a:cubicBezTo>
                    <a:pt x="3560" y="97"/>
                    <a:pt x="3513" y="96"/>
                    <a:pt x="3468" y="96"/>
                  </a:cubicBezTo>
                  <a:cubicBezTo>
                    <a:pt x="3439" y="96"/>
                    <a:pt x="3410" y="96"/>
                    <a:pt x="3382" y="96"/>
                  </a:cubicBezTo>
                  <a:cubicBezTo>
                    <a:pt x="3382" y="105"/>
                    <a:pt x="3382" y="114"/>
                    <a:pt x="3382" y="123"/>
                  </a:cubicBezTo>
                  <a:cubicBezTo>
                    <a:pt x="3438" y="123"/>
                    <a:pt x="3483" y="123"/>
                    <a:pt x="3515" y="123"/>
                  </a:cubicBezTo>
                  <a:cubicBezTo>
                    <a:pt x="3550" y="123"/>
                    <a:pt x="3569" y="123"/>
                    <a:pt x="3568" y="123"/>
                  </a:cubicBezTo>
                  <a:cubicBezTo>
                    <a:pt x="3609" y="123"/>
                    <a:pt x="3648" y="123"/>
                    <a:pt x="3686" y="122"/>
                  </a:cubicBezTo>
                  <a:cubicBezTo>
                    <a:pt x="3705" y="122"/>
                    <a:pt x="3724" y="122"/>
                    <a:pt x="3742" y="122"/>
                  </a:cubicBezTo>
                  <a:cubicBezTo>
                    <a:pt x="3744" y="122"/>
                    <a:pt x="3744" y="122"/>
                    <a:pt x="3744" y="122"/>
                  </a:cubicBezTo>
                  <a:cubicBezTo>
                    <a:pt x="3744" y="122"/>
                    <a:pt x="3744" y="122"/>
                    <a:pt x="3744" y="122"/>
                  </a:cubicBezTo>
                  <a:cubicBezTo>
                    <a:pt x="3744" y="132"/>
                    <a:pt x="3744" y="138"/>
                    <a:pt x="3744" y="142"/>
                  </a:cubicBezTo>
                  <a:cubicBezTo>
                    <a:pt x="3744" y="127"/>
                    <a:pt x="3744" y="113"/>
                    <a:pt x="3744" y="100"/>
                  </a:cubicBezTo>
                  <a:cubicBezTo>
                    <a:pt x="3744" y="102"/>
                    <a:pt x="3744" y="103"/>
                    <a:pt x="3744" y="103"/>
                  </a:cubicBezTo>
                  <a:cubicBezTo>
                    <a:pt x="3744" y="103"/>
                    <a:pt x="3744" y="103"/>
                    <a:pt x="3744" y="103"/>
                  </a:cubicBezTo>
                  <a:cubicBezTo>
                    <a:pt x="3744" y="103"/>
                    <a:pt x="3744" y="100"/>
                    <a:pt x="3744" y="98"/>
                  </a:cubicBezTo>
                  <a:cubicBezTo>
                    <a:pt x="3744" y="97"/>
                    <a:pt x="3744" y="97"/>
                    <a:pt x="3744" y="97"/>
                  </a:cubicBezTo>
                  <a:cubicBezTo>
                    <a:pt x="3744" y="94"/>
                    <a:pt x="3744" y="92"/>
                    <a:pt x="3744" y="92"/>
                  </a:cubicBezTo>
                  <a:moveTo>
                    <a:pt x="252" y="90"/>
                  </a:moveTo>
                  <a:cubicBezTo>
                    <a:pt x="252" y="90"/>
                    <a:pt x="252" y="90"/>
                    <a:pt x="252" y="90"/>
                  </a:cubicBezTo>
                  <a:cubicBezTo>
                    <a:pt x="252" y="94"/>
                    <a:pt x="252" y="98"/>
                    <a:pt x="252" y="103"/>
                  </a:cubicBezTo>
                  <a:cubicBezTo>
                    <a:pt x="306" y="103"/>
                    <a:pt x="359" y="102"/>
                    <a:pt x="412" y="102"/>
                  </a:cubicBezTo>
                  <a:cubicBezTo>
                    <a:pt x="540" y="101"/>
                    <a:pt x="665" y="101"/>
                    <a:pt x="783" y="100"/>
                  </a:cubicBezTo>
                  <a:cubicBezTo>
                    <a:pt x="783" y="100"/>
                    <a:pt x="783" y="99"/>
                    <a:pt x="783" y="99"/>
                  </a:cubicBezTo>
                  <a:cubicBezTo>
                    <a:pt x="631" y="97"/>
                    <a:pt x="503" y="95"/>
                    <a:pt x="350" y="92"/>
                  </a:cubicBezTo>
                  <a:cubicBezTo>
                    <a:pt x="328" y="91"/>
                    <a:pt x="304" y="91"/>
                    <a:pt x="280" y="91"/>
                  </a:cubicBezTo>
                  <a:cubicBezTo>
                    <a:pt x="280" y="93"/>
                    <a:pt x="280" y="95"/>
                    <a:pt x="280" y="97"/>
                  </a:cubicBezTo>
                  <a:cubicBezTo>
                    <a:pt x="280" y="98"/>
                    <a:pt x="280" y="99"/>
                    <a:pt x="280" y="100"/>
                  </a:cubicBezTo>
                  <a:cubicBezTo>
                    <a:pt x="280" y="99"/>
                    <a:pt x="280" y="99"/>
                    <a:pt x="280" y="99"/>
                  </a:cubicBezTo>
                  <a:cubicBezTo>
                    <a:pt x="280" y="98"/>
                    <a:pt x="280" y="95"/>
                    <a:pt x="280" y="91"/>
                  </a:cubicBezTo>
                  <a:cubicBezTo>
                    <a:pt x="271" y="90"/>
                    <a:pt x="262" y="90"/>
                    <a:pt x="252" y="90"/>
                  </a:cubicBezTo>
                  <a:moveTo>
                    <a:pt x="783" y="88"/>
                  </a:moveTo>
                  <a:cubicBezTo>
                    <a:pt x="783" y="89"/>
                    <a:pt x="783" y="90"/>
                    <a:pt x="783" y="90"/>
                  </a:cubicBezTo>
                  <a:cubicBezTo>
                    <a:pt x="783" y="93"/>
                    <a:pt x="783" y="96"/>
                    <a:pt x="783" y="97"/>
                  </a:cubicBezTo>
                  <a:cubicBezTo>
                    <a:pt x="783" y="94"/>
                    <a:pt x="783" y="91"/>
                    <a:pt x="783" y="88"/>
                  </a:cubicBezTo>
                  <a:cubicBezTo>
                    <a:pt x="783" y="88"/>
                    <a:pt x="783" y="88"/>
                    <a:pt x="783" y="88"/>
                  </a:cubicBezTo>
                  <a:moveTo>
                    <a:pt x="2647" y="85"/>
                  </a:moveTo>
                  <a:cubicBezTo>
                    <a:pt x="2610" y="85"/>
                    <a:pt x="2574" y="85"/>
                    <a:pt x="2538" y="85"/>
                  </a:cubicBezTo>
                  <a:cubicBezTo>
                    <a:pt x="2394" y="86"/>
                    <a:pt x="2255" y="86"/>
                    <a:pt x="2120" y="87"/>
                  </a:cubicBezTo>
                  <a:cubicBezTo>
                    <a:pt x="2029" y="87"/>
                    <a:pt x="1941" y="88"/>
                    <a:pt x="1853" y="88"/>
                  </a:cubicBezTo>
                  <a:cubicBezTo>
                    <a:pt x="1859" y="88"/>
                    <a:pt x="1866" y="88"/>
                    <a:pt x="1872" y="88"/>
                  </a:cubicBezTo>
                  <a:cubicBezTo>
                    <a:pt x="1991" y="89"/>
                    <a:pt x="2108" y="91"/>
                    <a:pt x="2225" y="93"/>
                  </a:cubicBezTo>
                  <a:cubicBezTo>
                    <a:pt x="2283" y="94"/>
                    <a:pt x="2341" y="94"/>
                    <a:pt x="2399" y="95"/>
                  </a:cubicBezTo>
                  <a:cubicBezTo>
                    <a:pt x="2485" y="97"/>
                    <a:pt x="2485" y="97"/>
                    <a:pt x="2485" y="97"/>
                  </a:cubicBezTo>
                  <a:cubicBezTo>
                    <a:pt x="2506" y="97"/>
                    <a:pt x="2506" y="97"/>
                    <a:pt x="2506" y="97"/>
                  </a:cubicBezTo>
                  <a:cubicBezTo>
                    <a:pt x="2512" y="97"/>
                    <a:pt x="2512" y="97"/>
                    <a:pt x="2512" y="97"/>
                  </a:cubicBezTo>
                  <a:cubicBezTo>
                    <a:pt x="2515" y="97"/>
                    <a:pt x="2515" y="97"/>
                    <a:pt x="2515" y="97"/>
                  </a:cubicBezTo>
                  <a:cubicBezTo>
                    <a:pt x="2515" y="97"/>
                    <a:pt x="2515" y="97"/>
                    <a:pt x="2515" y="97"/>
                  </a:cubicBezTo>
                  <a:cubicBezTo>
                    <a:pt x="2515" y="92"/>
                    <a:pt x="2515" y="90"/>
                    <a:pt x="2515" y="90"/>
                  </a:cubicBezTo>
                  <a:cubicBezTo>
                    <a:pt x="2515" y="90"/>
                    <a:pt x="2515" y="97"/>
                    <a:pt x="2515" y="104"/>
                  </a:cubicBezTo>
                  <a:cubicBezTo>
                    <a:pt x="2515" y="104"/>
                    <a:pt x="2515" y="104"/>
                    <a:pt x="2515" y="104"/>
                  </a:cubicBezTo>
                  <a:cubicBezTo>
                    <a:pt x="2515" y="105"/>
                    <a:pt x="2515" y="105"/>
                    <a:pt x="2515" y="106"/>
                  </a:cubicBezTo>
                  <a:cubicBezTo>
                    <a:pt x="2515" y="106"/>
                    <a:pt x="2515" y="107"/>
                    <a:pt x="2515" y="108"/>
                  </a:cubicBezTo>
                  <a:cubicBezTo>
                    <a:pt x="2585" y="108"/>
                    <a:pt x="2654" y="108"/>
                    <a:pt x="2721" y="107"/>
                  </a:cubicBezTo>
                  <a:cubicBezTo>
                    <a:pt x="2735" y="107"/>
                    <a:pt x="2735" y="107"/>
                    <a:pt x="2735" y="107"/>
                  </a:cubicBezTo>
                  <a:cubicBezTo>
                    <a:pt x="2738" y="107"/>
                    <a:pt x="2738" y="107"/>
                    <a:pt x="2738" y="107"/>
                  </a:cubicBezTo>
                  <a:cubicBezTo>
                    <a:pt x="2739" y="107"/>
                    <a:pt x="2739" y="107"/>
                    <a:pt x="2739" y="107"/>
                  </a:cubicBezTo>
                  <a:cubicBezTo>
                    <a:pt x="2739" y="106"/>
                    <a:pt x="2739" y="105"/>
                    <a:pt x="2739" y="105"/>
                  </a:cubicBezTo>
                  <a:cubicBezTo>
                    <a:pt x="2739" y="105"/>
                    <a:pt x="2739" y="106"/>
                    <a:pt x="2739" y="107"/>
                  </a:cubicBezTo>
                  <a:cubicBezTo>
                    <a:pt x="2739" y="108"/>
                    <a:pt x="2739" y="109"/>
                    <a:pt x="2739" y="109"/>
                  </a:cubicBezTo>
                  <a:cubicBezTo>
                    <a:pt x="2739" y="106"/>
                    <a:pt x="2739" y="102"/>
                    <a:pt x="2739" y="96"/>
                  </a:cubicBezTo>
                  <a:cubicBezTo>
                    <a:pt x="2739" y="93"/>
                    <a:pt x="2739" y="90"/>
                    <a:pt x="2739" y="85"/>
                  </a:cubicBezTo>
                  <a:cubicBezTo>
                    <a:pt x="2738" y="85"/>
                    <a:pt x="2738" y="85"/>
                    <a:pt x="2738" y="85"/>
                  </a:cubicBezTo>
                  <a:cubicBezTo>
                    <a:pt x="2736" y="85"/>
                    <a:pt x="2736" y="85"/>
                    <a:pt x="2736" y="85"/>
                  </a:cubicBezTo>
                  <a:cubicBezTo>
                    <a:pt x="2729" y="85"/>
                    <a:pt x="2729" y="85"/>
                    <a:pt x="2729" y="85"/>
                  </a:cubicBezTo>
                  <a:cubicBezTo>
                    <a:pt x="2702" y="85"/>
                    <a:pt x="2702" y="85"/>
                    <a:pt x="2702" y="85"/>
                  </a:cubicBezTo>
                  <a:cubicBezTo>
                    <a:pt x="2647" y="85"/>
                    <a:pt x="2647" y="85"/>
                    <a:pt x="2647" y="85"/>
                  </a:cubicBezTo>
                  <a:moveTo>
                    <a:pt x="783" y="84"/>
                  </a:moveTo>
                  <a:cubicBezTo>
                    <a:pt x="783" y="86"/>
                    <a:pt x="783" y="87"/>
                    <a:pt x="783" y="88"/>
                  </a:cubicBezTo>
                  <a:cubicBezTo>
                    <a:pt x="783" y="88"/>
                    <a:pt x="783" y="88"/>
                    <a:pt x="783" y="88"/>
                  </a:cubicBezTo>
                  <a:cubicBezTo>
                    <a:pt x="783" y="87"/>
                    <a:pt x="783" y="86"/>
                    <a:pt x="783" y="84"/>
                  </a:cubicBezTo>
                  <a:cubicBezTo>
                    <a:pt x="783" y="84"/>
                    <a:pt x="783" y="84"/>
                    <a:pt x="783" y="84"/>
                  </a:cubicBezTo>
                  <a:moveTo>
                    <a:pt x="3744" y="84"/>
                  </a:moveTo>
                  <a:cubicBezTo>
                    <a:pt x="3744" y="92"/>
                    <a:pt x="3744" y="98"/>
                    <a:pt x="3744" y="100"/>
                  </a:cubicBezTo>
                  <a:cubicBezTo>
                    <a:pt x="3744" y="113"/>
                    <a:pt x="3744" y="127"/>
                    <a:pt x="3744" y="142"/>
                  </a:cubicBezTo>
                  <a:cubicBezTo>
                    <a:pt x="3744" y="144"/>
                    <a:pt x="3744" y="145"/>
                    <a:pt x="3744" y="146"/>
                  </a:cubicBezTo>
                  <a:cubicBezTo>
                    <a:pt x="3744" y="146"/>
                    <a:pt x="3744" y="146"/>
                    <a:pt x="3744" y="146"/>
                  </a:cubicBezTo>
                  <a:cubicBezTo>
                    <a:pt x="3744" y="146"/>
                    <a:pt x="3744" y="146"/>
                    <a:pt x="3744" y="146"/>
                  </a:cubicBezTo>
                  <a:cubicBezTo>
                    <a:pt x="3744" y="145"/>
                    <a:pt x="3744" y="140"/>
                    <a:pt x="3744" y="133"/>
                  </a:cubicBezTo>
                  <a:cubicBezTo>
                    <a:pt x="3744" y="130"/>
                    <a:pt x="3744" y="128"/>
                    <a:pt x="3744" y="125"/>
                  </a:cubicBezTo>
                  <a:cubicBezTo>
                    <a:pt x="3744" y="117"/>
                    <a:pt x="3744" y="108"/>
                    <a:pt x="3744" y="98"/>
                  </a:cubicBezTo>
                  <a:cubicBezTo>
                    <a:pt x="3744" y="93"/>
                    <a:pt x="3744" y="89"/>
                    <a:pt x="3744" y="84"/>
                  </a:cubicBezTo>
                  <a:moveTo>
                    <a:pt x="2739" y="84"/>
                  </a:moveTo>
                  <a:cubicBezTo>
                    <a:pt x="2739" y="88"/>
                    <a:pt x="2739" y="93"/>
                    <a:pt x="2739" y="96"/>
                  </a:cubicBezTo>
                  <a:cubicBezTo>
                    <a:pt x="2739" y="106"/>
                    <a:pt x="2739" y="109"/>
                    <a:pt x="2739" y="109"/>
                  </a:cubicBezTo>
                  <a:cubicBezTo>
                    <a:pt x="2739" y="109"/>
                    <a:pt x="2739" y="109"/>
                    <a:pt x="2739" y="109"/>
                  </a:cubicBezTo>
                  <a:cubicBezTo>
                    <a:pt x="2739" y="111"/>
                    <a:pt x="2739" y="113"/>
                    <a:pt x="2739" y="114"/>
                  </a:cubicBezTo>
                  <a:cubicBezTo>
                    <a:pt x="2739" y="114"/>
                    <a:pt x="2739" y="114"/>
                    <a:pt x="2739" y="114"/>
                  </a:cubicBezTo>
                  <a:cubicBezTo>
                    <a:pt x="2739" y="119"/>
                    <a:pt x="2739" y="122"/>
                    <a:pt x="2739" y="122"/>
                  </a:cubicBezTo>
                  <a:cubicBezTo>
                    <a:pt x="2739" y="122"/>
                    <a:pt x="2739" y="111"/>
                    <a:pt x="2739" y="100"/>
                  </a:cubicBezTo>
                  <a:cubicBezTo>
                    <a:pt x="2739" y="98"/>
                    <a:pt x="2739" y="96"/>
                    <a:pt x="2739" y="94"/>
                  </a:cubicBezTo>
                  <a:cubicBezTo>
                    <a:pt x="2739" y="91"/>
                    <a:pt x="2739" y="87"/>
                    <a:pt x="2739" y="84"/>
                  </a:cubicBezTo>
                  <a:moveTo>
                    <a:pt x="783" y="83"/>
                  </a:moveTo>
                  <a:cubicBezTo>
                    <a:pt x="783" y="83"/>
                    <a:pt x="783" y="83"/>
                    <a:pt x="783" y="83"/>
                  </a:cubicBezTo>
                  <a:cubicBezTo>
                    <a:pt x="783" y="83"/>
                    <a:pt x="783" y="83"/>
                    <a:pt x="783" y="83"/>
                  </a:cubicBezTo>
                  <a:cubicBezTo>
                    <a:pt x="783" y="84"/>
                    <a:pt x="783" y="84"/>
                    <a:pt x="783" y="84"/>
                  </a:cubicBezTo>
                  <a:cubicBezTo>
                    <a:pt x="783" y="84"/>
                    <a:pt x="783" y="84"/>
                    <a:pt x="783" y="84"/>
                  </a:cubicBezTo>
                  <a:cubicBezTo>
                    <a:pt x="783" y="84"/>
                    <a:pt x="783" y="84"/>
                    <a:pt x="783" y="83"/>
                  </a:cubicBezTo>
                  <a:cubicBezTo>
                    <a:pt x="783" y="83"/>
                    <a:pt x="783" y="83"/>
                    <a:pt x="783" y="83"/>
                  </a:cubicBezTo>
                  <a:moveTo>
                    <a:pt x="252" y="81"/>
                  </a:moveTo>
                  <a:cubicBezTo>
                    <a:pt x="252" y="81"/>
                    <a:pt x="252" y="81"/>
                    <a:pt x="252" y="81"/>
                  </a:cubicBezTo>
                  <a:cubicBezTo>
                    <a:pt x="252" y="82"/>
                    <a:pt x="252" y="83"/>
                    <a:pt x="252" y="84"/>
                  </a:cubicBezTo>
                  <a:cubicBezTo>
                    <a:pt x="252" y="83"/>
                    <a:pt x="252" y="82"/>
                    <a:pt x="252" y="81"/>
                  </a:cubicBezTo>
                  <a:cubicBezTo>
                    <a:pt x="252" y="81"/>
                    <a:pt x="252" y="81"/>
                    <a:pt x="252" y="81"/>
                  </a:cubicBezTo>
                  <a:moveTo>
                    <a:pt x="783" y="76"/>
                  </a:moveTo>
                  <a:cubicBezTo>
                    <a:pt x="783" y="79"/>
                    <a:pt x="783" y="81"/>
                    <a:pt x="783" y="83"/>
                  </a:cubicBezTo>
                  <a:cubicBezTo>
                    <a:pt x="783" y="83"/>
                    <a:pt x="783" y="83"/>
                    <a:pt x="783" y="83"/>
                  </a:cubicBezTo>
                  <a:cubicBezTo>
                    <a:pt x="783" y="81"/>
                    <a:pt x="783" y="79"/>
                    <a:pt x="783" y="76"/>
                  </a:cubicBezTo>
                  <a:cubicBezTo>
                    <a:pt x="783" y="76"/>
                    <a:pt x="783" y="76"/>
                    <a:pt x="783" y="76"/>
                  </a:cubicBezTo>
                  <a:moveTo>
                    <a:pt x="280" y="62"/>
                  </a:moveTo>
                  <a:cubicBezTo>
                    <a:pt x="280" y="62"/>
                    <a:pt x="280" y="62"/>
                    <a:pt x="280" y="62"/>
                  </a:cubicBezTo>
                  <a:cubicBezTo>
                    <a:pt x="280" y="64"/>
                    <a:pt x="280" y="66"/>
                    <a:pt x="280" y="67"/>
                  </a:cubicBezTo>
                  <a:cubicBezTo>
                    <a:pt x="280" y="68"/>
                    <a:pt x="280" y="69"/>
                    <a:pt x="280" y="69"/>
                  </a:cubicBezTo>
                  <a:cubicBezTo>
                    <a:pt x="280" y="67"/>
                    <a:pt x="280" y="65"/>
                    <a:pt x="280" y="62"/>
                  </a:cubicBezTo>
                  <a:moveTo>
                    <a:pt x="280" y="43"/>
                  </a:moveTo>
                  <a:cubicBezTo>
                    <a:pt x="280" y="49"/>
                    <a:pt x="280" y="55"/>
                    <a:pt x="280" y="62"/>
                  </a:cubicBezTo>
                  <a:cubicBezTo>
                    <a:pt x="284" y="62"/>
                    <a:pt x="284" y="62"/>
                    <a:pt x="284" y="62"/>
                  </a:cubicBezTo>
                  <a:cubicBezTo>
                    <a:pt x="291" y="62"/>
                    <a:pt x="291" y="62"/>
                    <a:pt x="291" y="62"/>
                  </a:cubicBezTo>
                  <a:cubicBezTo>
                    <a:pt x="319" y="62"/>
                    <a:pt x="319" y="62"/>
                    <a:pt x="319" y="62"/>
                  </a:cubicBezTo>
                  <a:cubicBezTo>
                    <a:pt x="395" y="60"/>
                    <a:pt x="471" y="59"/>
                    <a:pt x="547" y="58"/>
                  </a:cubicBezTo>
                  <a:cubicBezTo>
                    <a:pt x="565" y="58"/>
                    <a:pt x="584" y="58"/>
                    <a:pt x="603" y="57"/>
                  </a:cubicBezTo>
                  <a:cubicBezTo>
                    <a:pt x="586" y="64"/>
                    <a:pt x="469" y="68"/>
                    <a:pt x="469" y="68"/>
                  </a:cubicBezTo>
                  <a:cubicBezTo>
                    <a:pt x="355" y="69"/>
                    <a:pt x="355" y="69"/>
                    <a:pt x="355" y="69"/>
                  </a:cubicBezTo>
                  <a:cubicBezTo>
                    <a:pt x="298" y="70"/>
                    <a:pt x="298" y="70"/>
                    <a:pt x="298" y="70"/>
                  </a:cubicBezTo>
                  <a:cubicBezTo>
                    <a:pt x="283" y="70"/>
                    <a:pt x="283" y="70"/>
                    <a:pt x="283" y="70"/>
                  </a:cubicBezTo>
                  <a:cubicBezTo>
                    <a:pt x="282" y="70"/>
                    <a:pt x="282" y="70"/>
                    <a:pt x="282" y="70"/>
                  </a:cubicBezTo>
                  <a:cubicBezTo>
                    <a:pt x="282" y="69"/>
                    <a:pt x="281" y="69"/>
                    <a:pt x="281" y="69"/>
                  </a:cubicBezTo>
                  <a:cubicBezTo>
                    <a:pt x="281" y="69"/>
                    <a:pt x="281" y="69"/>
                    <a:pt x="281" y="70"/>
                  </a:cubicBezTo>
                  <a:cubicBezTo>
                    <a:pt x="281" y="70"/>
                    <a:pt x="281" y="70"/>
                    <a:pt x="281" y="70"/>
                  </a:cubicBezTo>
                  <a:cubicBezTo>
                    <a:pt x="280" y="70"/>
                    <a:pt x="280" y="70"/>
                    <a:pt x="280" y="69"/>
                  </a:cubicBezTo>
                  <a:cubicBezTo>
                    <a:pt x="280" y="70"/>
                    <a:pt x="280" y="70"/>
                    <a:pt x="280" y="71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392" y="72"/>
                    <a:pt x="392" y="72"/>
                    <a:pt x="392" y="72"/>
                  </a:cubicBezTo>
                  <a:cubicBezTo>
                    <a:pt x="524" y="74"/>
                    <a:pt x="654" y="75"/>
                    <a:pt x="783" y="76"/>
                  </a:cubicBezTo>
                  <a:cubicBezTo>
                    <a:pt x="783" y="61"/>
                    <a:pt x="783" y="54"/>
                    <a:pt x="783" y="52"/>
                  </a:cubicBezTo>
                  <a:cubicBezTo>
                    <a:pt x="783" y="50"/>
                    <a:pt x="783" y="47"/>
                    <a:pt x="783" y="45"/>
                  </a:cubicBezTo>
                  <a:cubicBezTo>
                    <a:pt x="621" y="45"/>
                    <a:pt x="452" y="44"/>
                    <a:pt x="280" y="43"/>
                  </a:cubicBezTo>
                  <a:moveTo>
                    <a:pt x="280" y="43"/>
                  </a:moveTo>
                  <a:cubicBezTo>
                    <a:pt x="280" y="50"/>
                    <a:pt x="280" y="59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69"/>
                    <a:pt x="280" y="68"/>
                    <a:pt x="280" y="67"/>
                  </a:cubicBezTo>
                  <a:cubicBezTo>
                    <a:pt x="280" y="66"/>
                    <a:pt x="280" y="64"/>
                    <a:pt x="280" y="62"/>
                  </a:cubicBezTo>
                  <a:cubicBezTo>
                    <a:pt x="280" y="62"/>
                    <a:pt x="280" y="62"/>
                    <a:pt x="280" y="62"/>
                  </a:cubicBezTo>
                  <a:cubicBezTo>
                    <a:pt x="280" y="57"/>
                    <a:pt x="280" y="51"/>
                    <a:pt x="280" y="43"/>
                  </a:cubicBezTo>
                  <a:cubicBezTo>
                    <a:pt x="280" y="43"/>
                    <a:pt x="280" y="43"/>
                    <a:pt x="280" y="43"/>
                  </a:cubicBezTo>
                  <a:moveTo>
                    <a:pt x="0" y="42"/>
                  </a:moveTo>
                  <a:cubicBezTo>
                    <a:pt x="0" y="47"/>
                    <a:pt x="0" y="53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0" y="63"/>
                    <a:pt x="0" y="64"/>
                    <a:pt x="0" y="64"/>
                  </a:cubicBezTo>
                  <a:cubicBezTo>
                    <a:pt x="0" y="79"/>
                    <a:pt x="0" y="94"/>
                    <a:pt x="0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2"/>
                    <a:pt x="0" y="100"/>
                    <a:pt x="0" y="98"/>
                  </a:cubicBezTo>
                  <a:cubicBezTo>
                    <a:pt x="40" y="99"/>
                    <a:pt x="80" y="100"/>
                    <a:pt x="119" y="100"/>
                  </a:cubicBezTo>
                  <a:cubicBezTo>
                    <a:pt x="158" y="101"/>
                    <a:pt x="196" y="102"/>
                    <a:pt x="233" y="103"/>
                  </a:cubicBezTo>
                  <a:cubicBezTo>
                    <a:pt x="240" y="103"/>
                    <a:pt x="246" y="103"/>
                    <a:pt x="252" y="103"/>
                  </a:cubicBezTo>
                  <a:cubicBezTo>
                    <a:pt x="252" y="100"/>
                    <a:pt x="252" y="95"/>
                    <a:pt x="252" y="90"/>
                  </a:cubicBezTo>
                  <a:cubicBezTo>
                    <a:pt x="252" y="90"/>
                    <a:pt x="252" y="90"/>
                    <a:pt x="252" y="90"/>
                  </a:cubicBezTo>
                  <a:cubicBezTo>
                    <a:pt x="252" y="87"/>
                    <a:pt x="252" y="84"/>
                    <a:pt x="252" y="81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24" y="80"/>
                    <a:pt x="195" y="80"/>
                    <a:pt x="167" y="80"/>
                  </a:cubicBezTo>
                  <a:cubicBezTo>
                    <a:pt x="36" y="78"/>
                    <a:pt x="36" y="78"/>
                    <a:pt x="36" y="78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1" y="78"/>
                    <a:pt x="1" y="78"/>
                  </a:cubicBezTo>
                  <a:cubicBezTo>
                    <a:pt x="1" y="86"/>
                    <a:pt x="1" y="89"/>
                    <a:pt x="1" y="89"/>
                  </a:cubicBezTo>
                  <a:cubicBezTo>
                    <a:pt x="0" y="89"/>
                    <a:pt x="0" y="85"/>
                    <a:pt x="0" y="78"/>
                  </a:cubicBezTo>
                  <a:cubicBezTo>
                    <a:pt x="0" y="72"/>
                    <a:pt x="0" y="64"/>
                    <a:pt x="0" y="55"/>
                  </a:cubicBezTo>
                  <a:cubicBezTo>
                    <a:pt x="0" y="51"/>
                    <a:pt x="0" y="46"/>
                    <a:pt x="1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2340" y="41"/>
                  </a:moveTo>
                  <a:cubicBezTo>
                    <a:pt x="2222" y="42"/>
                    <a:pt x="2162" y="44"/>
                    <a:pt x="2043" y="44"/>
                  </a:cubicBezTo>
                  <a:cubicBezTo>
                    <a:pt x="2039" y="44"/>
                    <a:pt x="2036" y="44"/>
                    <a:pt x="2032" y="44"/>
                  </a:cubicBezTo>
                  <a:cubicBezTo>
                    <a:pt x="1984" y="44"/>
                    <a:pt x="1879" y="45"/>
                    <a:pt x="1733" y="45"/>
                  </a:cubicBezTo>
                  <a:cubicBezTo>
                    <a:pt x="1587" y="45"/>
                    <a:pt x="1400" y="46"/>
                    <a:pt x="1188" y="46"/>
                  </a:cubicBezTo>
                  <a:cubicBezTo>
                    <a:pt x="1061" y="46"/>
                    <a:pt x="925" y="46"/>
                    <a:pt x="784" y="45"/>
                  </a:cubicBezTo>
                  <a:cubicBezTo>
                    <a:pt x="784" y="46"/>
                    <a:pt x="784" y="47"/>
                    <a:pt x="784" y="49"/>
                  </a:cubicBezTo>
                  <a:cubicBezTo>
                    <a:pt x="784" y="49"/>
                    <a:pt x="784" y="49"/>
                    <a:pt x="784" y="49"/>
                  </a:cubicBezTo>
                  <a:cubicBezTo>
                    <a:pt x="786" y="49"/>
                    <a:pt x="786" y="49"/>
                    <a:pt x="786" y="49"/>
                  </a:cubicBezTo>
                  <a:cubicBezTo>
                    <a:pt x="790" y="49"/>
                    <a:pt x="790" y="49"/>
                    <a:pt x="790" y="49"/>
                  </a:cubicBezTo>
                  <a:cubicBezTo>
                    <a:pt x="807" y="49"/>
                    <a:pt x="807" y="49"/>
                    <a:pt x="807" y="49"/>
                  </a:cubicBezTo>
                  <a:cubicBezTo>
                    <a:pt x="981" y="52"/>
                    <a:pt x="1153" y="55"/>
                    <a:pt x="1326" y="57"/>
                  </a:cubicBezTo>
                  <a:cubicBezTo>
                    <a:pt x="1671" y="62"/>
                    <a:pt x="2015" y="65"/>
                    <a:pt x="2370" y="70"/>
                  </a:cubicBezTo>
                  <a:cubicBezTo>
                    <a:pt x="2423" y="70"/>
                    <a:pt x="2491" y="71"/>
                    <a:pt x="2546" y="71"/>
                  </a:cubicBezTo>
                  <a:cubicBezTo>
                    <a:pt x="2567" y="71"/>
                    <a:pt x="2586" y="71"/>
                    <a:pt x="2602" y="70"/>
                  </a:cubicBezTo>
                  <a:cubicBezTo>
                    <a:pt x="2630" y="70"/>
                    <a:pt x="2658" y="70"/>
                    <a:pt x="2687" y="70"/>
                  </a:cubicBezTo>
                  <a:cubicBezTo>
                    <a:pt x="2730" y="70"/>
                    <a:pt x="2730" y="70"/>
                    <a:pt x="2730" y="70"/>
                  </a:cubicBezTo>
                  <a:cubicBezTo>
                    <a:pt x="2736" y="70"/>
                    <a:pt x="2736" y="70"/>
                    <a:pt x="2736" y="70"/>
                  </a:cubicBezTo>
                  <a:cubicBezTo>
                    <a:pt x="2738" y="70"/>
                    <a:pt x="2738" y="70"/>
                    <a:pt x="2738" y="70"/>
                  </a:cubicBezTo>
                  <a:cubicBezTo>
                    <a:pt x="2739" y="70"/>
                    <a:pt x="2739" y="70"/>
                    <a:pt x="2739" y="70"/>
                  </a:cubicBezTo>
                  <a:cubicBezTo>
                    <a:pt x="2739" y="72"/>
                    <a:pt x="2739" y="74"/>
                    <a:pt x="2739" y="76"/>
                  </a:cubicBezTo>
                  <a:cubicBezTo>
                    <a:pt x="2739" y="76"/>
                    <a:pt x="2739" y="76"/>
                    <a:pt x="2739" y="76"/>
                  </a:cubicBezTo>
                  <a:cubicBezTo>
                    <a:pt x="2739" y="76"/>
                    <a:pt x="2739" y="76"/>
                    <a:pt x="2739" y="76"/>
                  </a:cubicBezTo>
                  <a:cubicBezTo>
                    <a:pt x="2739" y="78"/>
                    <a:pt x="2739" y="80"/>
                    <a:pt x="2739" y="82"/>
                  </a:cubicBezTo>
                  <a:cubicBezTo>
                    <a:pt x="2739" y="85"/>
                    <a:pt x="2739" y="89"/>
                    <a:pt x="2739" y="94"/>
                  </a:cubicBezTo>
                  <a:cubicBezTo>
                    <a:pt x="2739" y="111"/>
                    <a:pt x="2739" y="120"/>
                    <a:pt x="2739" y="124"/>
                  </a:cubicBezTo>
                  <a:cubicBezTo>
                    <a:pt x="2891" y="124"/>
                    <a:pt x="3032" y="124"/>
                    <a:pt x="3153" y="124"/>
                  </a:cubicBezTo>
                  <a:cubicBezTo>
                    <a:pt x="3205" y="124"/>
                    <a:pt x="3254" y="123"/>
                    <a:pt x="3298" y="123"/>
                  </a:cubicBezTo>
                  <a:cubicBezTo>
                    <a:pt x="3298" y="122"/>
                    <a:pt x="3298" y="122"/>
                    <a:pt x="3298" y="122"/>
                  </a:cubicBezTo>
                  <a:cubicBezTo>
                    <a:pt x="3298" y="122"/>
                    <a:pt x="3298" y="123"/>
                    <a:pt x="3298" y="123"/>
                  </a:cubicBezTo>
                  <a:cubicBezTo>
                    <a:pt x="3298" y="123"/>
                    <a:pt x="3298" y="123"/>
                    <a:pt x="3298" y="123"/>
                  </a:cubicBezTo>
                  <a:cubicBezTo>
                    <a:pt x="3298" y="123"/>
                    <a:pt x="3298" y="122"/>
                    <a:pt x="3298" y="121"/>
                  </a:cubicBezTo>
                  <a:cubicBezTo>
                    <a:pt x="3298" y="105"/>
                    <a:pt x="3298" y="82"/>
                    <a:pt x="3298" y="50"/>
                  </a:cubicBezTo>
                  <a:cubicBezTo>
                    <a:pt x="3298" y="50"/>
                    <a:pt x="3298" y="50"/>
                    <a:pt x="3298" y="50"/>
                  </a:cubicBezTo>
                  <a:cubicBezTo>
                    <a:pt x="3294" y="50"/>
                    <a:pt x="3294" y="50"/>
                    <a:pt x="3294" y="50"/>
                  </a:cubicBezTo>
                  <a:cubicBezTo>
                    <a:pt x="3286" y="49"/>
                    <a:pt x="3286" y="49"/>
                    <a:pt x="3286" y="49"/>
                  </a:cubicBezTo>
                  <a:cubicBezTo>
                    <a:pt x="3269" y="49"/>
                    <a:pt x="3269" y="49"/>
                    <a:pt x="3269" y="49"/>
                  </a:cubicBezTo>
                  <a:cubicBezTo>
                    <a:pt x="3204" y="48"/>
                    <a:pt x="3204" y="48"/>
                    <a:pt x="3204" y="48"/>
                  </a:cubicBezTo>
                  <a:cubicBezTo>
                    <a:pt x="3118" y="47"/>
                    <a:pt x="3031" y="46"/>
                    <a:pt x="2941" y="45"/>
                  </a:cubicBezTo>
                  <a:cubicBezTo>
                    <a:pt x="2761" y="43"/>
                    <a:pt x="2569" y="42"/>
                    <a:pt x="2340" y="41"/>
                  </a:cubicBezTo>
                  <a:moveTo>
                    <a:pt x="3745" y="36"/>
                  </a:moveTo>
                  <a:cubicBezTo>
                    <a:pt x="3745" y="36"/>
                    <a:pt x="3745" y="36"/>
                    <a:pt x="3745" y="36"/>
                  </a:cubicBezTo>
                  <a:cubicBezTo>
                    <a:pt x="3745" y="49"/>
                    <a:pt x="3744" y="63"/>
                    <a:pt x="3744" y="78"/>
                  </a:cubicBezTo>
                  <a:cubicBezTo>
                    <a:pt x="3744" y="80"/>
                    <a:pt x="3744" y="82"/>
                    <a:pt x="3744" y="84"/>
                  </a:cubicBezTo>
                  <a:cubicBezTo>
                    <a:pt x="3744" y="74"/>
                    <a:pt x="3745" y="58"/>
                    <a:pt x="3745" y="36"/>
                  </a:cubicBezTo>
                  <a:moveTo>
                    <a:pt x="3382" y="17"/>
                  </a:moveTo>
                  <a:cubicBezTo>
                    <a:pt x="3367" y="17"/>
                    <a:pt x="3353" y="17"/>
                    <a:pt x="3339" y="17"/>
                  </a:cubicBezTo>
                  <a:cubicBezTo>
                    <a:pt x="3344" y="17"/>
                    <a:pt x="3346" y="17"/>
                    <a:pt x="3346" y="17"/>
                  </a:cubicBezTo>
                  <a:cubicBezTo>
                    <a:pt x="3330" y="17"/>
                    <a:pt x="3314" y="17"/>
                    <a:pt x="3298" y="17"/>
                  </a:cubicBezTo>
                  <a:cubicBezTo>
                    <a:pt x="3298" y="17"/>
                    <a:pt x="3298" y="17"/>
                    <a:pt x="3298" y="18"/>
                  </a:cubicBezTo>
                  <a:cubicBezTo>
                    <a:pt x="3300" y="18"/>
                    <a:pt x="3302" y="18"/>
                    <a:pt x="3303" y="17"/>
                  </a:cubicBezTo>
                  <a:cubicBezTo>
                    <a:pt x="3301" y="18"/>
                    <a:pt x="3300" y="18"/>
                    <a:pt x="3298" y="18"/>
                  </a:cubicBezTo>
                  <a:cubicBezTo>
                    <a:pt x="3298" y="23"/>
                    <a:pt x="3298" y="30"/>
                    <a:pt x="3298" y="38"/>
                  </a:cubicBezTo>
                  <a:cubicBezTo>
                    <a:pt x="3326" y="38"/>
                    <a:pt x="3354" y="38"/>
                    <a:pt x="3381" y="38"/>
                  </a:cubicBezTo>
                  <a:cubicBezTo>
                    <a:pt x="3381" y="38"/>
                    <a:pt x="3381" y="39"/>
                    <a:pt x="3381" y="39"/>
                  </a:cubicBezTo>
                  <a:cubicBezTo>
                    <a:pt x="3380" y="39"/>
                    <a:pt x="3380" y="39"/>
                    <a:pt x="3380" y="39"/>
                  </a:cubicBezTo>
                  <a:cubicBezTo>
                    <a:pt x="3378" y="39"/>
                    <a:pt x="3378" y="39"/>
                    <a:pt x="3378" y="39"/>
                  </a:cubicBezTo>
                  <a:cubicBezTo>
                    <a:pt x="3374" y="39"/>
                    <a:pt x="3374" y="39"/>
                    <a:pt x="3374" y="39"/>
                  </a:cubicBezTo>
                  <a:cubicBezTo>
                    <a:pt x="3366" y="39"/>
                    <a:pt x="3366" y="39"/>
                    <a:pt x="3366" y="39"/>
                  </a:cubicBezTo>
                  <a:cubicBezTo>
                    <a:pt x="3351" y="39"/>
                    <a:pt x="3351" y="39"/>
                    <a:pt x="3351" y="39"/>
                  </a:cubicBezTo>
                  <a:cubicBezTo>
                    <a:pt x="3319" y="39"/>
                    <a:pt x="3319" y="39"/>
                    <a:pt x="3319" y="39"/>
                  </a:cubicBezTo>
                  <a:cubicBezTo>
                    <a:pt x="3312" y="38"/>
                    <a:pt x="3305" y="38"/>
                    <a:pt x="3298" y="38"/>
                  </a:cubicBezTo>
                  <a:cubicBezTo>
                    <a:pt x="3298" y="50"/>
                    <a:pt x="3298" y="64"/>
                    <a:pt x="3298" y="78"/>
                  </a:cubicBezTo>
                  <a:cubicBezTo>
                    <a:pt x="3298" y="81"/>
                    <a:pt x="3298" y="83"/>
                    <a:pt x="3298" y="86"/>
                  </a:cubicBezTo>
                  <a:cubicBezTo>
                    <a:pt x="3298" y="101"/>
                    <a:pt x="3298" y="113"/>
                    <a:pt x="3298" y="123"/>
                  </a:cubicBezTo>
                  <a:cubicBezTo>
                    <a:pt x="3328" y="123"/>
                    <a:pt x="3356" y="123"/>
                    <a:pt x="3382" y="123"/>
                  </a:cubicBezTo>
                  <a:cubicBezTo>
                    <a:pt x="3382" y="116"/>
                    <a:pt x="3382" y="107"/>
                    <a:pt x="3382" y="96"/>
                  </a:cubicBezTo>
                  <a:cubicBezTo>
                    <a:pt x="3382" y="96"/>
                    <a:pt x="3382" y="96"/>
                    <a:pt x="3382" y="96"/>
                  </a:cubicBezTo>
                  <a:cubicBezTo>
                    <a:pt x="3382" y="96"/>
                    <a:pt x="3382" y="96"/>
                    <a:pt x="3382" y="96"/>
                  </a:cubicBezTo>
                  <a:cubicBezTo>
                    <a:pt x="3382" y="88"/>
                    <a:pt x="3382" y="78"/>
                    <a:pt x="3382" y="68"/>
                  </a:cubicBezTo>
                  <a:cubicBezTo>
                    <a:pt x="3382" y="57"/>
                    <a:pt x="3382" y="46"/>
                    <a:pt x="3382" y="38"/>
                  </a:cubicBezTo>
                  <a:cubicBezTo>
                    <a:pt x="3382" y="38"/>
                    <a:pt x="3382" y="38"/>
                    <a:pt x="3382" y="38"/>
                  </a:cubicBezTo>
                  <a:cubicBezTo>
                    <a:pt x="3382" y="31"/>
                    <a:pt x="3382" y="24"/>
                    <a:pt x="3382" y="17"/>
                  </a:cubicBezTo>
                  <a:moveTo>
                    <a:pt x="3744" y="12"/>
                  </a:moveTo>
                  <a:cubicBezTo>
                    <a:pt x="3744" y="12"/>
                    <a:pt x="3744" y="12"/>
                    <a:pt x="3744" y="12"/>
                  </a:cubicBezTo>
                  <a:cubicBezTo>
                    <a:pt x="3740" y="12"/>
                    <a:pt x="3740" y="12"/>
                    <a:pt x="3740" y="12"/>
                  </a:cubicBezTo>
                  <a:cubicBezTo>
                    <a:pt x="3733" y="12"/>
                    <a:pt x="3733" y="12"/>
                    <a:pt x="3733" y="12"/>
                  </a:cubicBezTo>
                  <a:cubicBezTo>
                    <a:pt x="3720" y="12"/>
                    <a:pt x="3720" y="12"/>
                    <a:pt x="3720" y="12"/>
                  </a:cubicBezTo>
                  <a:cubicBezTo>
                    <a:pt x="3693" y="13"/>
                    <a:pt x="3693" y="13"/>
                    <a:pt x="3693" y="13"/>
                  </a:cubicBezTo>
                  <a:cubicBezTo>
                    <a:pt x="3621" y="14"/>
                    <a:pt x="3555" y="15"/>
                    <a:pt x="3493" y="15"/>
                  </a:cubicBezTo>
                  <a:cubicBezTo>
                    <a:pt x="3454" y="16"/>
                    <a:pt x="3417" y="16"/>
                    <a:pt x="3382" y="17"/>
                  </a:cubicBezTo>
                  <a:cubicBezTo>
                    <a:pt x="3382" y="23"/>
                    <a:pt x="3382" y="30"/>
                    <a:pt x="3382" y="38"/>
                  </a:cubicBezTo>
                  <a:cubicBezTo>
                    <a:pt x="3391" y="38"/>
                    <a:pt x="3400" y="38"/>
                    <a:pt x="3410" y="38"/>
                  </a:cubicBezTo>
                  <a:cubicBezTo>
                    <a:pt x="3522" y="37"/>
                    <a:pt x="3629" y="37"/>
                    <a:pt x="3731" y="37"/>
                  </a:cubicBezTo>
                  <a:cubicBezTo>
                    <a:pt x="3741" y="37"/>
                    <a:pt x="3741" y="37"/>
                    <a:pt x="3741" y="37"/>
                  </a:cubicBezTo>
                  <a:cubicBezTo>
                    <a:pt x="3743" y="36"/>
                    <a:pt x="3743" y="36"/>
                    <a:pt x="3743" y="36"/>
                  </a:cubicBezTo>
                  <a:cubicBezTo>
                    <a:pt x="3744" y="36"/>
                    <a:pt x="3744" y="36"/>
                    <a:pt x="3744" y="36"/>
                  </a:cubicBezTo>
                  <a:cubicBezTo>
                    <a:pt x="3744" y="27"/>
                    <a:pt x="3744" y="19"/>
                    <a:pt x="3744" y="12"/>
                  </a:cubicBezTo>
                  <a:moveTo>
                    <a:pt x="3744" y="10"/>
                  </a:moveTo>
                  <a:cubicBezTo>
                    <a:pt x="3744" y="10"/>
                    <a:pt x="3744" y="11"/>
                    <a:pt x="3744" y="12"/>
                  </a:cubicBezTo>
                  <a:cubicBezTo>
                    <a:pt x="3744" y="12"/>
                    <a:pt x="3744" y="12"/>
                    <a:pt x="3744" y="12"/>
                  </a:cubicBezTo>
                  <a:cubicBezTo>
                    <a:pt x="3744" y="19"/>
                    <a:pt x="3744" y="27"/>
                    <a:pt x="3744" y="36"/>
                  </a:cubicBezTo>
                  <a:cubicBezTo>
                    <a:pt x="3745" y="36"/>
                    <a:pt x="3745" y="36"/>
                    <a:pt x="3745" y="36"/>
                  </a:cubicBezTo>
                  <a:cubicBezTo>
                    <a:pt x="3745" y="28"/>
                    <a:pt x="3745" y="22"/>
                    <a:pt x="3745" y="17"/>
                  </a:cubicBezTo>
                  <a:cubicBezTo>
                    <a:pt x="3745" y="13"/>
                    <a:pt x="3745" y="10"/>
                    <a:pt x="3744" y="10"/>
                  </a:cubicBezTo>
                  <a:moveTo>
                    <a:pt x="1" y="0"/>
                  </a:moveTo>
                  <a:cubicBezTo>
                    <a:pt x="0" y="0"/>
                    <a:pt x="0" y="5"/>
                    <a:pt x="0" y="14"/>
                  </a:cubicBezTo>
                  <a:cubicBezTo>
                    <a:pt x="3" y="14"/>
                    <a:pt x="6" y="14"/>
                    <a:pt x="9" y="14"/>
                  </a:cubicBezTo>
                  <a:cubicBezTo>
                    <a:pt x="69" y="15"/>
                    <a:pt x="126" y="17"/>
                    <a:pt x="181" y="18"/>
                  </a:cubicBezTo>
                  <a:cubicBezTo>
                    <a:pt x="214" y="19"/>
                    <a:pt x="246" y="19"/>
                    <a:pt x="277" y="20"/>
                  </a:cubicBezTo>
                  <a:cubicBezTo>
                    <a:pt x="278" y="20"/>
                    <a:pt x="279" y="20"/>
                    <a:pt x="280" y="20"/>
                  </a:cubicBezTo>
                  <a:cubicBezTo>
                    <a:pt x="280" y="20"/>
                    <a:pt x="280" y="20"/>
                    <a:pt x="280" y="20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381" y="22"/>
                    <a:pt x="472" y="24"/>
                    <a:pt x="587" y="25"/>
                  </a:cubicBezTo>
                  <a:cubicBezTo>
                    <a:pt x="590" y="25"/>
                    <a:pt x="594" y="25"/>
                    <a:pt x="599" y="25"/>
                  </a:cubicBezTo>
                  <a:cubicBezTo>
                    <a:pt x="622" y="25"/>
                    <a:pt x="659" y="25"/>
                    <a:pt x="699" y="25"/>
                  </a:cubicBezTo>
                  <a:cubicBezTo>
                    <a:pt x="738" y="25"/>
                    <a:pt x="778" y="25"/>
                    <a:pt x="806" y="25"/>
                  </a:cubicBezTo>
                  <a:cubicBezTo>
                    <a:pt x="817" y="25"/>
                    <a:pt x="826" y="25"/>
                    <a:pt x="833" y="25"/>
                  </a:cubicBezTo>
                  <a:cubicBezTo>
                    <a:pt x="900" y="26"/>
                    <a:pt x="967" y="26"/>
                    <a:pt x="1034" y="26"/>
                  </a:cubicBezTo>
                  <a:cubicBezTo>
                    <a:pt x="1127" y="26"/>
                    <a:pt x="1366" y="24"/>
                    <a:pt x="1806" y="24"/>
                  </a:cubicBezTo>
                  <a:cubicBezTo>
                    <a:pt x="2074" y="24"/>
                    <a:pt x="2416" y="25"/>
                    <a:pt x="2845" y="26"/>
                  </a:cubicBezTo>
                  <a:cubicBezTo>
                    <a:pt x="2889" y="26"/>
                    <a:pt x="2953" y="26"/>
                    <a:pt x="3033" y="27"/>
                  </a:cubicBezTo>
                  <a:cubicBezTo>
                    <a:pt x="3073" y="27"/>
                    <a:pt x="3116" y="27"/>
                    <a:pt x="3164" y="28"/>
                  </a:cubicBezTo>
                  <a:cubicBezTo>
                    <a:pt x="3187" y="28"/>
                    <a:pt x="3211" y="28"/>
                    <a:pt x="3237" y="28"/>
                  </a:cubicBezTo>
                  <a:cubicBezTo>
                    <a:pt x="3249" y="28"/>
                    <a:pt x="3262" y="28"/>
                    <a:pt x="3275" y="29"/>
                  </a:cubicBezTo>
                  <a:cubicBezTo>
                    <a:pt x="3294" y="29"/>
                    <a:pt x="3294" y="29"/>
                    <a:pt x="3294" y="29"/>
                  </a:cubicBezTo>
                  <a:cubicBezTo>
                    <a:pt x="3297" y="29"/>
                    <a:pt x="3297" y="29"/>
                    <a:pt x="3297" y="29"/>
                  </a:cubicBezTo>
                  <a:cubicBezTo>
                    <a:pt x="3298" y="29"/>
                    <a:pt x="3298" y="29"/>
                    <a:pt x="3298" y="29"/>
                  </a:cubicBezTo>
                  <a:cubicBezTo>
                    <a:pt x="3298" y="24"/>
                    <a:pt x="3298" y="20"/>
                    <a:pt x="3298" y="18"/>
                  </a:cubicBezTo>
                  <a:cubicBezTo>
                    <a:pt x="3256" y="18"/>
                    <a:pt x="3217" y="18"/>
                    <a:pt x="3182" y="18"/>
                  </a:cubicBezTo>
                  <a:cubicBezTo>
                    <a:pt x="3179" y="18"/>
                    <a:pt x="3176" y="18"/>
                    <a:pt x="3172" y="19"/>
                  </a:cubicBezTo>
                  <a:cubicBezTo>
                    <a:pt x="3011" y="20"/>
                    <a:pt x="2928" y="20"/>
                    <a:pt x="2928" y="20"/>
                  </a:cubicBezTo>
                  <a:cubicBezTo>
                    <a:pt x="2528" y="20"/>
                    <a:pt x="2123" y="20"/>
                    <a:pt x="1720" y="22"/>
                  </a:cubicBezTo>
                  <a:cubicBezTo>
                    <a:pt x="1355" y="19"/>
                    <a:pt x="954" y="19"/>
                    <a:pt x="584" y="19"/>
                  </a:cubicBezTo>
                  <a:cubicBezTo>
                    <a:pt x="597" y="19"/>
                    <a:pt x="610" y="18"/>
                    <a:pt x="623" y="18"/>
                  </a:cubicBezTo>
                  <a:cubicBezTo>
                    <a:pt x="1020" y="18"/>
                    <a:pt x="1409" y="18"/>
                    <a:pt x="1765" y="18"/>
                  </a:cubicBezTo>
                  <a:cubicBezTo>
                    <a:pt x="1984" y="18"/>
                    <a:pt x="2189" y="18"/>
                    <a:pt x="2375" y="18"/>
                  </a:cubicBezTo>
                  <a:cubicBezTo>
                    <a:pt x="2381" y="18"/>
                    <a:pt x="2386" y="18"/>
                    <a:pt x="2391" y="18"/>
                  </a:cubicBezTo>
                  <a:cubicBezTo>
                    <a:pt x="2571" y="18"/>
                    <a:pt x="2732" y="18"/>
                    <a:pt x="2868" y="18"/>
                  </a:cubicBezTo>
                  <a:cubicBezTo>
                    <a:pt x="3075" y="18"/>
                    <a:pt x="3226" y="18"/>
                    <a:pt x="3298" y="18"/>
                  </a:cubicBezTo>
                  <a:cubicBezTo>
                    <a:pt x="3298" y="17"/>
                    <a:pt x="3298" y="17"/>
                    <a:pt x="3298" y="17"/>
                  </a:cubicBezTo>
                  <a:cubicBezTo>
                    <a:pt x="3230" y="18"/>
                    <a:pt x="3158" y="18"/>
                    <a:pt x="3085" y="18"/>
                  </a:cubicBezTo>
                  <a:cubicBezTo>
                    <a:pt x="2839" y="18"/>
                    <a:pt x="2578" y="16"/>
                    <a:pt x="2377" y="13"/>
                  </a:cubicBezTo>
                  <a:cubicBezTo>
                    <a:pt x="2177" y="11"/>
                    <a:pt x="2037" y="9"/>
                    <a:pt x="2033" y="9"/>
                  </a:cubicBezTo>
                  <a:cubicBezTo>
                    <a:pt x="2033" y="9"/>
                    <a:pt x="2033" y="9"/>
                    <a:pt x="2033" y="9"/>
                  </a:cubicBezTo>
                  <a:cubicBezTo>
                    <a:pt x="1672" y="8"/>
                    <a:pt x="1136" y="4"/>
                    <a:pt x="609" y="2"/>
                  </a:cubicBezTo>
                  <a:cubicBezTo>
                    <a:pt x="556" y="3"/>
                    <a:pt x="502" y="4"/>
                    <a:pt x="447" y="4"/>
                  </a:cubicBezTo>
                  <a:cubicBezTo>
                    <a:pt x="444" y="4"/>
                    <a:pt x="441" y="5"/>
                    <a:pt x="437" y="5"/>
                  </a:cubicBezTo>
                  <a:cubicBezTo>
                    <a:pt x="441" y="5"/>
                    <a:pt x="444" y="4"/>
                    <a:pt x="447" y="4"/>
                  </a:cubicBezTo>
                  <a:cubicBezTo>
                    <a:pt x="502" y="4"/>
                    <a:pt x="556" y="3"/>
                    <a:pt x="609" y="2"/>
                  </a:cubicBezTo>
                  <a:cubicBezTo>
                    <a:pt x="461" y="2"/>
                    <a:pt x="314" y="1"/>
                    <a:pt x="172" y="1"/>
                  </a:cubicBezTo>
                  <a:cubicBezTo>
                    <a:pt x="155" y="1"/>
                    <a:pt x="138" y="1"/>
                    <a:pt x="122" y="1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2D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PA_任意多边形 17"/>
            <p:cNvSpPr>
              <a:spLocks noEditPoints="1"/>
            </p:cNvSpPr>
            <p:nvPr>
              <p:custDataLst>
                <p:tags r:id="rId14"/>
              </p:custDataLst>
            </p:nvPr>
          </p:nvSpPr>
          <p:spPr bwMode="auto">
            <a:xfrm>
              <a:off x="3734132" y="6216650"/>
              <a:ext cx="6991350" cy="409575"/>
            </a:xfrm>
            <a:custGeom>
              <a:avLst/>
              <a:gdLst>
                <a:gd name="T0" fmla="*/ 3437 w 3437"/>
                <a:gd name="T1" fmla="*/ 164 h 201"/>
                <a:gd name="T2" fmla="*/ 3436 w 3437"/>
                <a:gd name="T3" fmla="*/ 165 h 201"/>
                <a:gd name="T4" fmla="*/ 3353 w 3437"/>
                <a:gd name="T5" fmla="*/ 159 h 201"/>
                <a:gd name="T6" fmla="*/ 2584 w 3437"/>
                <a:gd name="T7" fmla="*/ 156 h 201"/>
                <a:gd name="T8" fmla="*/ 535 w 3437"/>
                <a:gd name="T9" fmla="*/ 147 h 201"/>
                <a:gd name="T10" fmla="*/ 3436 w 3437"/>
                <a:gd name="T11" fmla="*/ 151 h 201"/>
                <a:gd name="T12" fmla="*/ 3437 w 3437"/>
                <a:gd name="T13" fmla="*/ 151 h 201"/>
                <a:gd name="T14" fmla="*/ 308 w 3437"/>
                <a:gd name="T15" fmla="*/ 141 h 201"/>
                <a:gd name="T16" fmla="*/ 2675 w 3437"/>
                <a:gd name="T17" fmla="*/ 156 h 201"/>
                <a:gd name="T18" fmla="*/ 838 w 3437"/>
                <a:gd name="T19" fmla="*/ 143 h 201"/>
                <a:gd name="T20" fmla="*/ 3349 w 3437"/>
                <a:gd name="T21" fmla="*/ 138 h 201"/>
                <a:gd name="T22" fmla="*/ 2710 w 3437"/>
                <a:gd name="T23" fmla="*/ 133 h 201"/>
                <a:gd name="T24" fmla="*/ 2515 w 3437"/>
                <a:gd name="T25" fmla="*/ 137 h 201"/>
                <a:gd name="T26" fmla="*/ 3266 w 3437"/>
                <a:gd name="T27" fmla="*/ 150 h 201"/>
                <a:gd name="T28" fmla="*/ 3353 w 3437"/>
                <a:gd name="T29" fmla="*/ 155 h 201"/>
                <a:gd name="T30" fmla="*/ 3353 w 3437"/>
                <a:gd name="T31" fmla="*/ 130 h 201"/>
                <a:gd name="T32" fmla="*/ 838 w 3437"/>
                <a:gd name="T33" fmla="*/ 134 h 201"/>
                <a:gd name="T34" fmla="*/ 190 w 3437"/>
                <a:gd name="T35" fmla="*/ 139 h 201"/>
                <a:gd name="T36" fmla="*/ 54 w 3437"/>
                <a:gd name="T37" fmla="*/ 136 h 201"/>
                <a:gd name="T38" fmla="*/ 2790 w 3437"/>
                <a:gd name="T39" fmla="*/ 116 h 201"/>
                <a:gd name="T40" fmla="*/ 2791 w 3437"/>
                <a:gd name="T41" fmla="*/ 123 h 201"/>
                <a:gd name="T42" fmla="*/ 2794 w 3437"/>
                <a:gd name="T43" fmla="*/ 116 h 201"/>
                <a:gd name="T44" fmla="*/ 141 w 3437"/>
                <a:gd name="T45" fmla="*/ 113 h 201"/>
                <a:gd name="T46" fmla="*/ 54 w 3437"/>
                <a:gd name="T47" fmla="*/ 122 h 201"/>
                <a:gd name="T48" fmla="*/ 58 w 3437"/>
                <a:gd name="T49" fmla="*/ 136 h 201"/>
                <a:gd name="T50" fmla="*/ 307 w 3437"/>
                <a:gd name="T51" fmla="*/ 126 h 201"/>
                <a:gd name="T52" fmla="*/ 467 w 3437"/>
                <a:gd name="T53" fmla="*/ 111 h 201"/>
                <a:gd name="T54" fmla="*/ 838 w 3437"/>
                <a:gd name="T55" fmla="*/ 125 h 201"/>
                <a:gd name="T56" fmla="*/ 0 w 3437"/>
                <a:gd name="T57" fmla="*/ 143 h 201"/>
                <a:gd name="T58" fmla="*/ 16 w 3437"/>
                <a:gd name="T59" fmla="*/ 113 h 201"/>
                <a:gd name="T60" fmla="*/ 2794 w 3437"/>
                <a:gd name="T61" fmla="*/ 105 h 201"/>
                <a:gd name="T62" fmla="*/ 838 w 3437"/>
                <a:gd name="T63" fmla="*/ 125 h 201"/>
                <a:gd name="T64" fmla="*/ 2570 w 3437"/>
                <a:gd name="T65" fmla="*/ 121 h 201"/>
                <a:gd name="T66" fmla="*/ 838 w 3437"/>
                <a:gd name="T67" fmla="*/ 97 h 201"/>
                <a:gd name="T68" fmla="*/ 838 w 3437"/>
                <a:gd name="T69" fmla="*/ 93 h 201"/>
                <a:gd name="T70" fmla="*/ 838 w 3437"/>
                <a:gd name="T71" fmla="*/ 92 h 201"/>
                <a:gd name="T72" fmla="*/ 2794 w 3437"/>
                <a:gd name="T73" fmla="*/ 85 h 201"/>
                <a:gd name="T74" fmla="*/ 335 w 3437"/>
                <a:gd name="T75" fmla="*/ 100 h 201"/>
                <a:gd name="T76" fmla="*/ 360 w 3437"/>
                <a:gd name="T77" fmla="*/ 93 h 201"/>
                <a:gd name="T78" fmla="*/ 1202 w 3437"/>
                <a:gd name="T79" fmla="*/ 89 h 201"/>
                <a:gd name="T80" fmla="*/ 2793 w 3437"/>
                <a:gd name="T81" fmla="*/ 94 h 201"/>
                <a:gd name="T82" fmla="*/ 2792 w 3437"/>
                <a:gd name="T83" fmla="*/ 88 h 201"/>
                <a:gd name="T84" fmla="*/ 856 w 3437"/>
                <a:gd name="T85" fmla="*/ 67 h 201"/>
                <a:gd name="T86" fmla="*/ 0 w 3437"/>
                <a:gd name="T87" fmla="*/ 71 h 201"/>
                <a:gd name="T88" fmla="*/ 55 w 3437"/>
                <a:gd name="T89" fmla="*/ 51 h 201"/>
                <a:gd name="T90" fmla="*/ 838 w 3437"/>
                <a:gd name="T91" fmla="*/ 61 h 201"/>
                <a:gd name="T92" fmla="*/ 2098 w 3437"/>
                <a:gd name="T93" fmla="*/ 53 h 201"/>
                <a:gd name="T94" fmla="*/ 3353 w 3437"/>
                <a:gd name="T95" fmla="*/ 59 h 201"/>
                <a:gd name="T96" fmla="*/ 861 w 3437"/>
                <a:gd name="T97" fmla="*/ 34 h 201"/>
                <a:gd name="T98" fmla="*/ 236 w 3437"/>
                <a:gd name="T99" fmla="*/ 27 h 201"/>
                <a:gd name="T100" fmla="*/ 1 w 3437"/>
                <a:gd name="T101" fmla="*/ 49 h 201"/>
                <a:gd name="T102" fmla="*/ 7 w 3437"/>
                <a:gd name="T103" fmla="*/ 21 h 201"/>
                <a:gd name="T104" fmla="*/ 3353 w 3437"/>
                <a:gd name="T105" fmla="*/ 38 h 201"/>
                <a:gd name="T106" fmla="*/ 3353 w 3437"/>
                <a:gd name="T107" fmla="*/ 17 h 201"/>
                <a:gd name="T108" fmla="*/ 3416 w 3437"/>
                <a:gd name="T109" fmla="*/ 2 h 201"/>
                <a:gd name="T110" fmla="*/ 2082 w 3437"/>
                <a:gd name="T111" fmla="*/ 3 h 201"/>
                <a:gd name="T112" fmla="*/ 3429 w 3437"/>
                <a:gd name="T113" fmla="*/ 17 h 201"/>
                <a:gd name="T114" fmla="*/ 3437 w 3437"/>
                <a:gd name="T115" fmla="*/ 132 h 201"/>
                <a:gd name="T116" fmla="*/ 3437 w 3437"/>
                <a:gd name="T117" fmla="*/ 26 h 201"/>
                <a:gd name="T118" fmla="*/ 1570 w 3437"/>
                <a:gd name="T119" fmla="*/ 4 h 201"/>
                <a:gd name="T120" fmla="*/ 3366 w 3437"/>
                <a:gd name="T121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7" h="201">
                  <a:moveTo>
                    <a:pt x="3353" y="155"/>
                  </a:moveTo>
                  <a:cubicBezTo>
                    <a:pt x="3353" y="155"/>
                    <a:pt x="3353" y="155"/>
                    <a:pt x="3353" y="155"/>
                  </a:cubicBezTo>
                  <a:cubicBezTo>
                    <a:pt x="3353" y="158"/>
                    <a:pt x="3353" y="161"/>
                    <a:pt x="3353" y="161"/>
                  </a:cubicBezTo>
                  <a:cubicBezTo>
                    <a:pt x="3353" y="161"/>
                    <a:pt x="3353" y="159"/>
                    <a:pt x="3353" y="155"/>
                  </a:cubicBezTo>
                  <a:moveTo>
                    <a:pt x="3437" y="155"/>
                  </a:moveTo>
                  <a:cubicBezTo>
                    <a:pt x="3437" y="155"/>
                    <a:pt x="3437" y="155"/>
                    <a:pt x="3437" y="155"/>
                  </a:cubicBezTo>
                  <a:cubicBezTo>
                    <a:pt x="3437" y="155"/>
                    <a:pt x="3437" y="156"/>
                    <a:pt x="3437" y="156"/>
                  </a:cubicBezTo>
                  <a:cubicBezTo>
                    <a:pt x="3437" y="161"/>
                    <a:pt x="3437" y="164"/>
                    <a:pt x="3437" y="164"/>
                  </a:cubicBezTo>
                  <a:cubicBezTo>
                    <a:pt x="3437" y="164"/>
                    <a:pt x="3437" y="160"/>
                    <a:pt x="3437" y="156"/>
                  </a:cubicBezTo>
                  <a:cubicBezTo>
                    <a:pt x="3437" y="156"/>
                    <a:pt x="3437" y="155"/>
                    <a:pt x="3437" y="155"/>
                  </a:cubicBezTo>
                  <a:cubicBezTo>
                    <a:pt x="3409" y="155"/>
                    <a:pt x="3381" y="155"/>
                    <a:pt x="3353" y="155"/>
                  </a:cubicBezTo>
                  <a:cubicBezTo>
                    <a:pt x="3353" y="159"/>
                    <a:pt x="3353" y="162"/>
                    <a:pt x="3353" y="165"/>
                  </a:cubicBezTo>
                  <a:cubicBezTo>
                    <a:pt x="3378" y="165"/>
                    <a:pt x="3405" y="165"/>
                    <a:pt x="3432" y="165"/>
                  </a:cubicBezTo>
                  <a:cubicBezTo>
                    <a:pt x="3435" y="165"/>
                    <a:pt x="3435" y="165"/>
                    <a:pt x="3435" y="165"/>
                  </a:cubicBezTo>
                  <a:cubicBezTo>
                    <a:pt x="3436" y="165"/>
                    <a:pt x="3436" y="165"/>
                    <a:pt x="3436" y="165"/>
                  </a:cubicBezTo>
                  <a:cubicBezTo>
                    <a:pt x="3436" y="165"/>
                    <a:pt x="3436" y="165"/>
                    <a:pt x="3436" y="165"/>
                  </a:cubicBezTo>
                  <a:cubicBezTo>
                    <a:pt x="3437" y="165"/>
                    <a:pt x="3437" y="165"/>
                    <a:pt x="3437" y="165"/>
                  </a:cubicBezTo>
                  <a:cubicBezTo>
                    <a:pt x="3437" y="191"/>
                    <a:pt x="3437" y="201"/>
                    <a:pt x="3437" y="201"/>
                  </a:cubicBezTo>
                  <a:cubicBezTo>
                    <a:pt x="3437" y="201"/>
                    <a:pt x="3437" y="182"/>
                    <a:pt x="3437" y="156"/>
                  </a:cubicBezTo>
                  <a:cubicBezTo>
                    <a:pt x="3437" y="156"/>
                    <a:pt x="3437" y="155"/>
                    <a:pt x="3437" y="155"/>
                  </a:cubicBezTo>
                  <a:moveTo>
                    <a:pt x="1931" y="155"/>
                  </a:moveTo>
                  <a:cubicBezTo>
                    <a:pt x="2407" y="157"/>
                    <a:pt x="2870" y="160"/>
                    <a:pt x="3248" y="164"/>
                  </a:cubicBezTo>
                  <a:cubicBezTo>
                    <a:pt x="3281" y="164"/>
                    <a:pt x="3316" y="164"/>
                    <a:pt x="3353" y="165"/>
                  </a:cubicBezTo>
                  <a:cubicBezTo>
                    <a:pt x="3353" y="163"/>
                    <a:pt x="3353" y="161"/>
                    <a:pt x="3353" y="159"/>
                  </a:cubicBezTo>
                  <a:cubicBezTo>
                    <a:pt x="3353" y="158"/>
                    <a:pt x="3352" y="157"/>
                    <a:pt x="3352" y="155"/>
                  </a:cubicBezTo>
                  <a:cubicBezTo>
                    <a:pt x="3352" y="155"/>
                    <a:pt x="3352" y="155"/>
                    <a:pt x="3352" y="155"/>
                  </a:cubicBezTo>
                  <a:cubicBezTo>
                    <a:pt x="3352" y="156"/>
                    <a:pt x="3352" y="158"/>
                    <a:pt x="3352" y="159"/>
                  </a:cubicBezTo>
                  <a:cubicBezTo>
                    <a:pt x="3352" y="159"/>
                    <a:pt x="3352" y="159"/>
                    <a:pt x="3352" y="159"/>
                  </a:cubicBezTo>
                  <a:cubicBezTo>
                    <a:pt x="3347" y="159"/>
                    <a:pt x="3347" y="159"/>
                    <a:pt x="3347" y="159"/>
                  </a:cubicBezTo>
                  <a:cubicBezTo>
                    <a:pt x="3337" y="159"/>
                    <a:pt x="3337" y="159"/>
                    <a:pt x="3337" y="159"/>
                  </a:cubicBezTo>
                  <a:cubicBezTo>
                    <a:pt x="3142" y="158"/>
                    <a:pt x="2911" y="157"/>
                    <a:pt x="2675" y="156"/>
                  </a:cubicBezTo>
                  <a:cubicBezTo>
                    <a:pt x="2644" y="156"/>
                    <a:pt x="2614" y="156"/>
                    <a:pt x="2584" y="156"/>
                  </a:cubicBezTo>
                  <a:cubicBezTo>
                    <a:pt x="2340" y="156"/>
                    <a:pt x="2110" y="155"/>
                    <a:pt x="1931" y="155"/>
                  </a:cubicBezTo>
                  <a:moveTo>
                    <a:pt x="3352" y="148"/>
                  </a:moveTo>
                  <a:cubicBezTo>
                    <a:pt x="3352" y="148"/>
                    <a:pt x="3352" y="150"/>
                    <a:pt x="3352" y="155"/>
                  </a:cubicBezTo>
                  <a:cubicBezTo>
                    <a:pt x="3352" y="155"/>
                    <a:pt x="3352" y="155"/>
                    <a:pt x="3352" y="155"/>
                  </a:cubicBezTo>
                  <a:cubicBezTo>
                    <a:pt x="3352" y="151"/>
                    <a:pt x="3352" y="148"/>
                    <a:pt x="3352" y="148"/>
                  </a:cubicBezTo>
                  <a:moveTo>
                    <a:pt x="308" y="141"/>
                  </a:moveTo>
                  <a:cubicBezTo>
                    <a:pt x="308" y="143"/>
                    <a:pt x="308" y="144"/>
                    <a:pt x="308" y="146"/>
                  </a:cubicBezTo>
                  <a:cubicBezTo>
                    <a:pt x="381" y="146"/>
                    <a:pt x="457" y="147"/>
                    <a:pt x="535" y="147"/>
                  </a:cubicBezTo>
                  <a:cubicBezTo>
                    <a:pt x="707" y="149"/>
                    <a:pt x="889" y="150"/>
                    <a:pt x="1075" y="151"/>
                  </a:cubicBezTo>
                  <a:cubicBezTo>
                    <a:pt x="1152" y="151"/>
                    <a:pt x="1231" y="151"/>
                    <a:pt x="1309" y="152"/>
                  </a:cubicBezTo>
                  <a:cubicBezTo>
                    <a:pt x="1249" y="151"/>
                    <a:pt x="1189" y="151"/>
                    <a:pt x="1129" y="150"/>
                  </a:cubicBezTo>
                  <a:cubicBezTo>
                    <a:pt x="1125" y="150"/>
                    <a:pt x="1121" y="150"/>
                    <a:pt x="1116" y="150"/>
                  </a:cubicBezTo>
                  <a:cubicBezTo>
                    <a:pt x="975" y="150"/>
                    <a:pt x="639" y="147"/>
                    <a:pt x="308" y="141"/>
                  </a:cubicBezTo>
                  <a:moveTo>
                    <a:pt x="3436" y="139"/>
                  </a:moveTo>
                  <a:cubicBezTo>
                    <a:pt x="3436" y="139"/>
                    <a:pt x="3436" y="142"/>
                    <a:pt x="3436" y="151"/>
                  </a:cubicBezTo>
                  <a:cubicBezTo>
                    <a:pt x="3436" y="151"/>
                    <a:pt x="3436" y="151"/>
                    <a:pt x="3436" y="151"/>
                  </a:cubicBezTo>
                  <a:cubicBezTo>
                    <a:pt x="3433" y="151"/>
                    <a:pt x="3433" y="151"/>
                    <a:pt x="3433" y="151"/>
                  </a:cubicBezTo>
                  <a:cubicBezTo>
                    <a:pt x="3423" y="151"/>
                    <a:pt x="3423" y="151"/>
                    <a:pt x="3423" y="151"/>
                  </a:cubicBezTo>
                  <a:cubicBezTo>
                    <a:pt x="3401" y="151"/>
                    <a:pt x="3401" y="151"/>
                    <a:pt x="3401" y="151"/>
                  </a:cubicBezTo>
                  <a:cubicBezTo>
                    <a:pt x="3359" y="151"/>
                    <a:pt x="3359" y="151"/>
                    <a:pt x="3359" y="151"/>
                  </a:cubicBezTo>
                  <a:cubicBezTo>
                    <a:pt x="3357" y="151"/>
                    <a:pt x="3355" y="151"/>
                    <a:pt x="3353" y="151"/>
                  </a:cubicBezTo>
                  <a:cubicBezTo>
                    <a:pt x="3353" y="152"/>
                    <a:pt x="3353" y="154"/>
                    <a:pt x="3353" y="155"/>
                  </a:cubicBezTo>
                  <a:cubicBezTo>
                    <a:pt x="3381" y="155"/>
                    <a:pt x="3409" y="155"/>
                    <a:pt x="3437" y="155"/>
                  </a:cubicBezTo>
                  <a:cubicBezTo>
                    <a:pt x="3437" y="154"/>
                    <a:pt x="3437" y="153"/>
                    <a:pt x="3437" y="151"/>
                  </a:cubicBezTo>
                  <a:cubicBezTo>
                    <a:pt x="3437" y="145"/>
                    <a:pt x="3436" y="139"/>
                    <a:pt x="3436" y="139"/>
                  </a:cubicBezTo>
                  <a:moveTo>
                    <a:pt x="838" y="138"/>
                  </a:moveTo>
                  <a:cubicBezTo>
                    <a:pt x="743" y="138"/>
                    <a:pt x="649" y="139"/>
                    <a:pt x="556" y="139"/>
                  </a:cubicBezTo>
                  <a:cubicBezTo>
                    <a:pt x="491" y="139"/>
                    <a:pt x="426" y="139"/>
                    <a:pt x="361" y="139"/>
                  </a:cubicBezTo>
                  <a:cubicBezTo>
                    <a:pt x="312" y="139"/>
                    <a:pt x="312" y="139"/>
                    <a:pt x="312" y="139"/>
                  </a:cubicBezTo>
                  <a:cubicBezTo>
                    <a:pt x="309" y="139"/>
                    <a:pt x="309" y="139"/>
                    <a:pt x="309" y="139"/>
                  </a:cubicBezTo>
                  <a:cubicBezTo>
                    <a:pt x="308" y="139"/>
                    <a:pt x="308" y="139"/>
                    <a:pt x="308" y="139"/>
                  </a:cubicBezTo>
                  <a:cubicBezTo>
                    <a:pt x="308" y="140"/>
                    <a:pt x="308" y="141"/>
                    <a:pt x="308" y="141"/>
                  </a:cubicBezTo>
                  <a:cubicBezTo>
                    <a:pt x="639" y="147"/>
                    <a:pt x="975" y="150"/>
                    <a:pt x="1116" y="150"/>
                  </a:cubicBezTo>
                  <a:cubicBezTo>
                    <a:pt x="1121" y="150"/>
                    <a:pt x="1125" y="150"/>
                    <a:pt x="1129" y="150"/>
                  </a:cubicBezTo>
                  <a:cubicBezTo>
                    <a:pt x="1189" y="151"/>
                    <a:pt x="1249" y="151"/>
                    <a:pt x="1309" y="152"/>
                  </a:cubicBezTo>
                  <a:cubicBezTo>
                    <a:pt x="1358" y="152"/>
                    <a:pt x="1406" y="152"/>
                    <a:pt x="1455" y="153"/>
                  </a:cubicBezTo>
                  <a:cubicBezTo>
                    <a:pt x="1569" y="153"/>
                    <a:pt x="1684" y="154"/>
                    <a:pt x="1798" y="154"/>
                  </a:cubicBezTo>
                  <a:cubicBezTo>
                    <a:pt x="1842" y="155"/>
                    <a:pt x="1886" y="155"/>
                    <a:pt x="1931" y="155"/>
                  </a:cubicBezTo>
                  <a:cubicBezTo>
                    <a:pt x="2110" y="155"/>
                    <a:pt x="2340" y="156"/>
                    <a:pt x="2584" y="156"/>
                  </a:cubicBezTo>
                  <a:cubicBezTo>
                    <a:pt x="2614" y="156"/>
                    <a:pt x="2644" y="156"/>
                    <a:pt x="2675" y="156"/>
                  </a:cubicBezTo>
                  <a:cubicBezTo>
                    <a:pt x="2654" y="155"/>
                    <a:pt x="2633" y="155"/>
                    <a:pt x="2613" y="155"/>
                  </a:cubicBezTo>
                  <a:cubicBezTo>
                    <a:pt x="2098" y="152"/>
                    <a:pt x="1570" y="149"/>
                    <a:pt x="1344" y="147"/>
                  </a:cubicBezTo>
                  <a:cubicBezTo>
                    <a:pt x="1255" y="146"/>
                    <a:pt x="1166" y="146"/>
                    <a:pt x="1078" y="145"/>
                  </a:cubicBezTo>
                  <a:cubicBezTo>
                    <a:pt x="946" y="144"/>
                    <a:pt x="946" y="144"/>
                    <a:pt x="946" y="144"/>
                  </a:cubicBezTo>
                  <a:cubicBezTo>
                    <a:pt x="880" y="144"/>
                    <a:pt x="880" y="144"/>
                    <a:pt x="880" y="144"/>
                  </a:cubicBezTo>
                  <a:cubicBezTo>
                    <a:pt x="847" y="143"/>
                    <a:pt x="847" y="143"/>
                    <a:pt x="847" y="143"/>
                  </a:cubicBezTo>
                  <a:cubicBezTo>
                    <a:pt x="839" y="143"/>
                    <a:pt x="839" y="143"/>
                    <a:pt x="839" y="143"/>
                  </a:cubicBezTo>
                  <a:cubicBezTo>
                    <a:pt x="838" y="143"/>
                    <a:pt x="838" y="143"/>
                    <a:pt x="838" y="143"/>
                  </a:cubicBezTo>
                  <a:cubicBezTo>
                    <a:pt x="838" y="144"/>
                    <a:pt x="838" y="145"/>
                    <a:pt x="838" y="145"/>
                  </a:cubicBezTo>
                  <a:cubicBezTo>
                    <a:pt x="838" y="145"/>
                    <a:pt x="838" y="142"/>
                    <a:pt x="838" y="138"/>
                  </a:cubicBezTo>
                  <a:moveTo>
                    <a:pt x="3353" y="131"/>
                  </a:moveTo>
                  <a:cubicBezTo>
                    <a:pt x="3353" y="131"/>
                    <a:pt x="3353" y="131"/>
                    <a:pt x="3353" y="132"/>
                  </a:cubicBezTo>
                  <a:cubicBezTo>
                    <a:pt x="3353" y="133"/>
                    <a:pt x="3353" y="135"/>
                    <a:pt x="3353" y="138"/>
                  </a:cubicBezTo>
                  <a:cubicBezTo>
                    <a:pt x="3352" y="138"/>
                    <a:pt x="3352" y="138"/>
                    <a:pt x="3352" y="138"/>
                  </a:cubicBezTo>
                  <a:cubicBezTo>
                    <a:pt x="3351" y="138"/>
                    <a:pt x="3351" y="138"/>
                    <a:pt x="3351" y="138"/>
                  </a:cubicBezTo>
                  <a:cubicBezTo>
                    <a:pt x="3349" y="138"/>
                    <a:pt x="3349" y="138"/>
                    <a:pt x="3349" y="138"/>
                  </a:cubicBezTo>
                  <a:cubicBezTo>
                    <a:pt x="3317" y="138"/>
                    <a:pt x="3317" y="138"/>
                    <a:pt x="3317" y="138"/>
                  </a:cubicBezTo>
                  <a:cubicBezTo>
                    <a:pt x="3273" y="137"/>
                    <a:pt x="3229" y="137"/>
                    <a:pt x="3185" y="136"/>
                  </a:cubicBezTo>
                  <a:cubicBezTo>
                    <a:pt x="3084" y="135"/>
                    <a:pt x="2947" y="134"/>
                    <a:pt x="2794" y="134"/>
                  </a:cubicBezTo>
                  <a:cubicBezTo>
                    <a:pt x="2794" y="136"/>
                    <a:pt x="2794" y="137"/>
                    <a:pt x="2794" y="137"/>
                  </a:cubicBezTo>
                  <a:cubicBezTo>
                    <a:pt x="2794" y="137"/>
                    <a:pt x="2794" y="135"/>
                    <a:pt x="2794" y="134"/>
                  </a:cubicBezTo>
                  <a:cubicBezTo>
                    <a:pt x="2768" y="133"/>
                    <a:pt x="2741" y="133"/>
                    <a:pt x="2714" y="133"/>
                  </a:cubicBezTo>
                  <a:cubicBezTo>
                    <a:pt x="2714" y="133"/>
                    <a:pt x="2714" y="133"/>
                    <a:pt x="2714" y="133"/>
                  </a:cubicBezTo>
                  <a:cubicBezTo>
                    <a:pt x="2713" y="133"/>
                    <a:pt x="2712" y="133"/>
                    <a:pt x="2710" y="133"/>
                  </a:cubicBezTo>
                  <a:cubicBezTo>
                    <a:pt x="2708" y="133"/>
                    <a:pt x="2707" y="133"/>
                    <a:pt x="2705" y="133"/>
                  </a:cubicBezTo>
                  <a:cubicBezTo>
                    <a:pt x="2664" y="133"/>
                    <a:pt x="2623" y="133"/>
                    <a:pt x="2581" y="133"/>
                  </a:cubicBezTo>
                  <a:cubicBezTo>
                    <a:pt x="2577" y="133"/>
                    <a:pt x="2574" y="133"/>
                    <a:pt x="2570" y="133"/>
                  </a:cubicBezTo>
                  <a:cubicBezTo>
                    <a:pt x="2570" y="136"/>
                    <a:pt x="2570" y="138"/>
                    <a:pt x="2570" y="138"/>
                  </a:cubicBezTo>
                  <a:cubicBezTo>
                    <a:pt x="2570" y="138"/>
                    <a:pt x="2570" y="138"/>
                    <a:pt x="2570" y="138"/>
                  </a:cubicBezTo>
                  <a:cubicBezTo>
                    <a:pt x="2569" y="138"/>
                    <a:pt x="2569" y="138"/>
                    <a:pt x="2569" y="138"/>
                  </a:cubicBezTo>
                  <a:cubicBezTo>
                    <a:pt x="2558" y="137"/>
                    <a:pt x="2558" y="137"/>
                    <a:pt x="2558" y="137"/>
                  </a:cubicBezTo>
                  <a:cubicBezTo>
                    <a:pt x="2515" y="137"/>
                    <a:pt x="2515" y="137"/>
                    <a:pt x="2515" y="137"/>
                  </a:cubicBezTo>
                  <a:cubicBezTo>
                    <a:pt x="2408" y="136"/>
                    <a:pt x="2305" y="135"/>
                    <a:pt x="2205" y="134"/>
                  </a:cubicBezTo>
                  <a:cubicBezTo>
                    <a:pt x="1963" y="134"/>
                    <a:pt x="1724" y="134"/>
                    <a:pt x="1512" y="135"/>
                  </a:cubicBezTo>
                  <a:cubicBezTo>
                    <a:pt x="1411" y="136"/>
                    <a:pt x="1315" y="137"/>
                    <a:pt x="1216" y="137"/>
                  </a:cubicBezTo>
                  <a:cubicBezTo>
                    <a:pt x="1248" y="138"/>
                    <a:pt x="1279" y="138"/>
                    <a:pt x="1311" y="138"/>
                  </a:cubicBezTo>
                  <a:cubicBezTo>
                    <a:pt x="1515" y="140"/>
                    <a:pt x="2047" y="143"/>
                    <a:pt x="2584" y="146"/>
                  </a:cubicBezTo>
                  <a:cubicBezTo>
                    <a:pt x="2719" y="147"/>
                    <a:pt x="2854" y="148"/>
                    <a:pt x="2984" y="149"/>
                  </a:cubicBezTo>
                  <a:cubicBezTo>
                    <a:pt x="3049" y="149"/>
                    <a:pt x="3113" y="149"/>
                    <a:pt x="3175" y="150"/>
                  </a:cubicBezTo>
                  <a:cubicBezTo>
                    <a:pt x="3206" y="150"/>
                    <a:pt x="3236" y="150"/>
                    <a:pt x="3266" y="150"/>
                  </a:cubicBezTo>
                  <a:cubicBezTo>
                    <a:pt x="3311" y="151"/>
                    <a:pt x="3311" y="151"/>
                    <a:pt x="3311" y="151"/>
                  </a:cubicBezTo>
                  <a:cubicBezTo>
                    <a:pt x="3333" y="151"/>
                    <a:pt x="3333" y="151"/>
                    <a:pt x="3333" y="151"/>
                  </a:cubicBezTo>
                  <a:cubicBezTo>
                    <a:pt x="3344" y="151"/>
                    <a:pt x="3344" y="151"/>
                    <a:pt x="3344" y="151"/>
                  </a:cubicBezTo>
                  <a:cubicBezTo>
                    <a:pt x="3350" y="151"/>
                    <a:pt x="3350" y="151"/>
                    <a:pt x="3350" y="151"/>
                  </a:cubicBezTo>
                  <a:cubicBezTo>
                    <a:pt x="3352" y="151"/>
                    <a:pt x="3352" y="151"/>
                    <a:pt x="3352" y="151"/>
                  </a:cubicBezTo>
                  <a:cubicBezTo>
                    <a:pt x="3352" y="144"/>
                    <a:pt x="3352" y="141"/>
                    <a:pt x="3352" y="141"/>
                  </a:cubicBezTo>
                  <a:cubicBezTo>
                    <a:pt x="3352" y="141"/>
                    <a:pt x="3352" y="146"/>
                    <a:pt x="3352" y="151"/>
                  </a:cubicBezTo>
                  <a:cubicBezTo>
                    <a:pt x="3352" y="152"/>
                    <a:pt x="3353" y="154"/>
                    <a:pt x="3353" y="155"/>
                  </a:cubicBezTo>
                  <a:cubicBezTo>
                    <a:pt x="3353" y="155"/>
                    <a:pt x="3353" y="155"/>
                    <a:pt x="3353" y="155"/>
                  </a:cubicBezTo>
                  <a:cubicBezTo>
                    <a:pt x="3353" y="154"/>
                    <a:pt x="3353" y="152"/>
                    <a:pt x="3353" y="151"/>
                  </a:cubicBezTo>
                  <a:cubicBezTo>
                    <a:pt x="3353" y="151"/>
                    <a:pt x="3353" y="151"/>
                    <a:pt x="3353" y="151"/>
                  </a:cubicBezTo>
                  <a:cubicBezTo>
                    <a:pt x="3353" y="149"/>
                    <a:pt x="3353" y="147"/>
                    <a:pt x="3353" y="146"/>
                  </a:cubicBezTo>
                  <a:cubicBezTo>
                    <a:pt x="3353" y="145"/>
                    <a:pt x="3353" y="142"/>
                    <a:pt x="3353" y="138"/>
                  </a:cubicBezTo>
                  <a:cubicBezTo>
                    <a:pt x="3353" y="136"/>
                    <a:pt x="3353" y="134"/>
                    <a:pt x="3353" y="132"/>
                  </a:cubicBezTo>
                  <a:cubicBezTo>
                    <a:pt x="3353" y="132"/>
                    <a:pt x="3353" y="131"/>
                    <a:pt x="3353" y="131"/>
                  </a:cubicBezTo>
                  <a:moveTo>
                    <a:pt x="3353" y="130"/>
                  </a:moveTo>
                  <a:cubicBezTo>
                    <a:pt x="3353" y="131"/>
                    <a:pt x="3353" y="132"/>
                    <a:pt x="3353" y="132"/>
                  </a:cubicBezTo>
                  <a:cubicBezTo>
                    <a:pt x="3353" y="137"/>
                    <a:pt x="3353" y="142"/>
                    <a:pt x="3353" y="146"/>
                  </a:cubicBezTo>
                  <a:cubicBezTo>
                    <a:pt x="3353" y="146"/>
                    <a:pt x="3353" y="146"/>
                    <a:pt x="3353" y="146"/>
                  </a:cubicBezTo>
                  <a:cubicBezTo>
                    <a:pt x="3353" y="146"/>
                    <a:pt x="3353" y="145"/>
                    <a:pt x="3353" y="145"/>
                  </a:cubicBezTo>
                  <a:cubicBezTo>
                    <a:pt x="3353" y="141"/>
                    <a:pt x="3353" y="136"/>
                    <a:pt x="3353" y="130"/>
                  </a:cubicBezTo>
                  <a:moveTo>
                    <a:pt x="838" y="125"/>
                  </a:moveTo>
                  <a:cubicBezTo>
                    <a:pt x="838" y="125"/>
                    <a:pt x="838" y="125"/>
                    <a:pt x="838" y="125"/>
                  </a:cubicBezTo>
                  <a:cubicBezTo>
                    <a:pt x="838" y="128"/>
                    <a:pt x="838" y="131"/>
                    <a:pt x="838" y="134"/>
                  </a:cubicBezTo>
                  <a:cubicBezTo>
                    <a:pt x="838" y="134"/>
                    <a:pt x="838" y="134"/>
                    <a:pt x="838" y="134"/>
                  </a:cubicBezTo>
                  <a:cubicBezTo>
                    <a:pt x="838" y="131"/>
                    <a:pt x="838" y="128"/>
                    <a:pt x="838" y="125"/>
                  </a:cubicBezTo>
                  <a:moveTo>
                    <a:pt x="54" y="122"/>
                  </a:moveTo>
                  <a:cubicBezTo>
                    <a:pt x="54" y="143"/>
                    <a:pt x="54" y="143"/>
                    <a:pt x="54" y="143"/>
                  </a:cubicBezTo>
                  <a:cubicBezTo>
                    <a:pt x="77" y="143"/>
                    <a:pt x="100" y="144"/>
                    <a:pt x="123" y="144"/>
                  </a:cubicBezTo>
                  <a:cubicBezTo>
                    <a:pt x="183" y="144"/>
                    <a:pt x="244" y="145"/>
                    <a:pt x="308" y="146"/>
                  </a:cubicBezTo>
                  <a:cubicBezTo>
                    <a:pt x="308" y="144"/>
                    <a:pt x="308" y="143"/>
                    <a:pt x="308" y="141"/>
                  </a:cubicBezTo>
                  <a:cubicBezTo>
                    <a:pt x="268" y="141"/>
                    <a:pt x="229" y="140"/>
                    <a:pt x="190" y="139"/>
                  </a:cubicBezTo>
                  <a:cubicBezTo>
                    <a:pt x="189" y="139"/>
                    <a:pt x="189" y="139"/>
                    <a:pt x="188" y="139"/>
                  </a:cubicBezTo>
                  <a:cubicBezTo>
                    <a:pt x="165" y="139"/>
                    <a:pt x="141" y="138"/>
                    <a:pt x="118" y="138"/>
                  </a:cubicBezTo>
                  <a:cubicBezTo>
                    <a:pt x="83" y="137"/>
                    <a:pt x="83" y="137"/>
                    <a:pt x="83" y="137"/>
                  </a:cubicBezTo>
                  <a:cubicBezTo>
                    <a:pt x="66" y="136"/>
                    <a:pt x="66" y="136"/>
                    <a:pt x="66" y="136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5" y="136"/>
                    <a:pt x="55" y="136"/>
                    <a:pt x="55" y="136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4" y="130"/>
                    <a:pt x="54" y="126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23"/>
                    <a:pt x="54" y="122"/>
                    <a:pt x="54" y="122"/>
                  </a:cubicBezTo>
                  <a:moveTo>
                    <a:pt x="2794" y="114"/>
                  </a:moveTo>
                  <a:cubicBezTo>
                    <a:pt x="2794" y="114"/>
                    <a:pt x="2794" y="115"/>
                    <a:pt x="2794" y="116"/>
                  </a:cubicBezTo>
                  <a:cubicBezTo>
                    <a:pt x="2793" y="116"/>
                    <a:pt x="2793" y="116"/>
                    <a:pt x="2793" y="116"/>
                  </a:cubicBezTo>
                  <a:cubicBezTo>
                    <a:pt x="2790" y="116"/>
                    <a:pt x="2790" y="116"/>
                    <a:pt x="2790" y="116"/>
                  </a:cubicBezTo>
                  <a:cubicBezTo>
                    <a:pt x="2776" y="116"/>
                    <a:pt x="2776" y="116"/>
                    <a:pt x="2776" y="116"/>
                  </a:cubicBezTo>
                  <a:cubicBezTo>
                    <a:pt x="2709" y="117"/>
                    <a:pt x="2640" y="117"/>
                    <a:pt x="2570" y="117"/>
                  </a:cubicBezTo>
                  <a:cubicBezTo>
                    <a:pt x="2570" y="118"/>
                    <a:pt x="2570" y="118"/>
                    <a:pt x="2570" y="119"/>
                  </a:cubicBezTo>
                  <a:cubicBezTo>
                    <a:pt x="2570" y="120"/>
                    <a:pt x="2570" y="121"/>
                    <a:pt x="2570" y="123"/>
                  </a:cubicBezTo>
                  <a:cubicBezTo>
                    <a:pt x="2594" y="123"/>
                    <a:pt x="2617" y="123"/>
                    <a:pt x="2640" y="123"/>
                  </a:cubicBezTo>
                  <a:cubicBezTo>
                    <a:pt x="2672" y="123"/>
                    <a:pt x="2704" y="123"/>
                    <a:pt x="2734" y="123"/>
                  </a:cubicBezTo>
                  <a:cubicBezTo>
                    <a:pt x="2772" y="123"/>
                    <a:pt x="2772" y="123"/>
                    <a:pt x="2772" y="123"/>
                  </a:cubicBezTo>
                  <a:cubicBezTo>
                    <a:pt x="2791" y="123"/>
                    <a:pt x="2791" y="123"/>
                    <a:pt x="2791" y="123"/>
                  </a:cubicBezTo>
                  <a:cubicBezTo>
                    <a:pt x="2793" y="123"/>
                    <a:pt x="2793" y="123"/>
                    <a:pt x="2793" y="123"/>
                  </a:cubicBezTo>
                  <a:cubicBezTo>
                    <a:pt x="2793" y="122"/>
                    <a:pt x="2793" y="122"/>
                    <a:pt x="2793" y="122"/>
                  </a:cubicBezTo>
                  <a:cubicBezTo>
                    <a:pt x="2793" y="122"/>
                    <a:pt x="2793" y="122"/>
                    <a:pt x="2793" y="123"/>
                  </a:cubicBezTo>
                  <a:cubicBezTo>
                    <a:pt x="2794" y="123"/>
                    <a:pt x="2794" y="123"/>
                    <a:pt x="2794" y="123"/>
                  </a:cubicBezTo>
                  <a:cubicBezTo>
                    <a:pt x="2794" y="123"/>
                    <a:pt x="2794" y="123"/>
                    <a:pt x="2794" y="123"/>
                  </a:cubicBezTo>
                  <a:cubicBezTo>
                    <a:pt x="2794" y="123"/>
                    <a:pt x="2794" y="123"/>
                    <a:pt x="2794" y="123"/>
                  </a:cubicBezTo>
                  <a:cubicBezTo>
                    <a:pt x="2794" y="122"/>
                    <a:pt x="2794" y="120"/>
                    <a:pt x="2794" y="118"/>
                  </a:cubicBezTo>
                  <a:cubicBezTo>
                    <a:pt x="2794" y="118"/>
                    <a:pt x="2794" y="117"/>
                    <a:pt x="2794" y="116"/>
                  </a:cubicBezTo>
                  <a:cubicBezTo>
                    <a:pt x="2794" y="115"/>
                    <a:pt x="2794" y="114"/>
                    <a:pt x="2794" y="114"/>
                  </a:cubicBezTo>
                  <a:moveTo>
                    <a:pt x="2570" y="113"/>
                  </a:moveTo>
                  <a:cubicBezTo>
                    <a:pt x="2570" y="114"/>
                    <a:pt x="2570" y="114"/>
                    <a:pt x="2570" y="115"/>
                  </a:cubicBezTo>
                  <a:cubicBezTo>
                    <a:pt x="2570" y="114"/>
                    <a:pt x="2570" y="114"/>
                    <a:pt x="2570" y="113"/>
                  </a:cubicBezTo>
                  <a:cubicBezTo>
                    <a:pt x="2570" y="113"/>
                    <a:pt x="2570" y="113"/>
                    <a:pt x="2570" y="113"/>
                  </a:cubicBezTo>
                  <a:moveTo>
                    <a:pt x="307" y="112"/>
                  </a:moveTo>
                  <a:cubicBezTo>
                    <a:pt x="301" y="112"/>
                    <a:pt x="295" y="112"/>
                    <a:pt x="288" y="112"/>
                  </a:cubicBezTo>
                  <a:cubicBezTo>
                    <a:pt x="239" y="112"/>
                    <a:pt x="190" y="112"/>
                    <a:pt x="141" y="113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55" y="113"/>
                    <a:pt x="55" y="113"/>
                    <a:pt x="55" y="113"/>
                  </a:cubicBezTo>
                  <a:cubicBezTo>
                    <a:pt x="55" y="113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28"/>
                    <a:pt x="54" y="137"/>
                    <a:pt x="54" y="143"/>
                  </a:cubicBezTo>
                  <a:cubicBezTo>
                    <a:pt x="54" y="143"/>
                    <a:pt x="54" y="143"/>
                    <a:pt x="54" y="143"/>
                  </a:cubicBezTo>
                  <a:cubicBezTo>
                    <a:pt x="54" y="143"/>
                    <a:pt x="54" y="143"/>
                    <a:pt x="54" y="143"/>
                  </a:cubicBezTo>
                  <a:cubicBezTo>
                    <a:pt x="54" y="122"/>
                    <a:pt x="54" y="122"/>
                    <a:pt x="54" y="122"/>
                  </a:cubicBezTo>
                  <a:cubicBezTo>
                    <a:pt x="54" y="122"/>
                    <a:pt x="54" y="123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26"/>
                    <a:pt x="54" y="130"/>
                    <a:pt x="54" y="136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5" y="136"/>
                    <a:pt x="55" y="136"/>
                    <a:pt x="55" y="136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66" y="136"/>
                    <a:pt x="66" y="136"/>
                    <a:pt x="66" y="136"/>
                  </a:cubicBezTo>
                  <a:cubicBezTo>
                    <a:pt x="83" y="137"/>
                    <a:pt x="83" y="137"/>
                    <a:pt x="83" y="137"/>
                  </a:cubicBezTo>
                  <a:cubicBezTo>
                    <a:pt x="118" y="138"/>
                    <a:pt x="118" y="138"/>
                    <a:pt x="118" y="138"/>
                  </a:cubicBezTo>
                  <a:cubicBezTo>
                    <a:pt x="141" y="138"/>
                    <a:pt x="165" y="139"/>
                    <a:pt x="188" y="139"/>
                  </a:cubicBezTo>
                  <a:cubicBezTo>
                    <a:pt x="189" y="139"/>
                    <a:pt x="189" y="139"/>
                    <a:pt x="190" y="139"/>
                  </a:cubicBezTo>
                  <a:cubicBezTo>
                    <a:pt x="229" y="140"/>
                    <a:pt x="268" y="141"/>
                    <a:pt x="308" y="141"/>
                  </a:cubicBezTo>
                  <a:cubicBezTo>
                    <a:pt x="308" y="137"/>
                    <a:pt x="307" y="132"/>
                    <a:pt x="307" y="126"/>
                  </a:cubicBezTo>
                  <a:cubicBezTo>
                    <a:pt x="307" y="126"/>
                    <a:pt x="307" y="126"/>
                    <a:pt x="307" y="126"/>
                  </a:cubicBezTo>
                  <a:cubicBezTo>
                    <a:pt x="307" y="127"/>
                    <a:pt x="307" y="127"/>
                    <a:pt x="307" y="127"/>
                  </a:cubicBezTo>
                  <a:cubicBezTo>
                    <a:pt x="307" y="127"/>
                    <a:pt x="307" y="124"/>
                    <a:pt x="307" y="119"/>
                  </a:cubicBezTo>
                  <a:cubicBezTo>
                    <a:pt x="307" y="119"/>
                    <a:pt x="307" y="119"/>
                    <a:pt x="307" y="119"/>
                  </a:cubicBezTo>
                  <a:cubicBezTo>
                    <a:pt x="307" y="120"/>
                    <a:pt x="307" y="121"/>
                    <a:pt x="307" y="121"/>
                  </a:cubicBezTo>
                  <a:cubicBezTo>
                    <a:pt x="307" y="121"/>
                    <a:pt x="307" y="119"/>
                    <a:pt x="307" y="112"/>
                  </a:cubicBezTo>
                  <a:cubicBezTo>
                    <a:pt x="307" y="112"/>
                    <a:pt x="307" y="112"/>
                    <a:pt x="307" y="112"/>
                  </a:cubicBezTo>
                  <a:moveTo>
                    <a:pt x="838" y="109"/>
                  </a:moveTo>
                  <a:cubicBezTo>
                    <a:pt x="720" y="110"/>
                    <a:pt x="595" y="110"/>
                    <a:pt x="467" y="111"/>
                  </a:cubicBezTo>
                  <a:cubicBezTo>
                    <a:pt x="414" y="111"/>
                    <a:pt x="361" y="112"/>
                    <a:pt x="307" y="112"/>
                  </a:cubicBezTo>
                  <a:cubicBezTo>
                    <a:pt x="307" y="113"/>
                    <a:pt x="307" y="114"/>
                    <a:pt x="307" y="115"/>
                  </a:cubicBezTo>
                  <a:cubicBezTo>
                    <a:pt x="307" y="119"/>
                    <a:pt x="307" y="123"/>
                    <a:pt x="307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14" y="126"/>
                    <a:pt x="314" y="126"/>
                    <a:pt x="314" y="126"/>
                  </a:cubicBezTo>
                  <a:cubicBezTo>
                    <a:pt x="322" y="126"/>
                    <a:pt x="322" y="126"/>
                    <a:pt x="322" y="126"/>
                  </a:cubicBezTo>
                  <a:cubicBezTo>
                    <a:pt x="592" y="125"/>
                    <a:pt x="592" y="125"/>
                    <a:pt x="592" y="125"/>
                  </a:cubicBezTo>
                  <a:cubicBezTo>
                    <a:pt x="674" y="125"/>
                    <a:pt x="756" y="125"/>
                    <a:pt x="838" y="125"/>
                  </a:cubicBezTo>
                  <a:cubicBezTo>
                    <a:pt x="838" y="119"/>
                    <a:pt x="838" y="114"/>
                    <a:pt x="838" y="109"/>
                  </a:cubicBezTo>
                  <a:moveTo>
                    <a:pt x="0" y="106"/>
                  </a:moveTo>
                  <a:cubicBezTo>
                    <a:pt x="0" y="124"/>
                    <a:pt x="0" y="135"/>
                    <a:pt x="0" y="143"/>
                  </a:cubicBezTo>
                  <a:cubicBezTo>
                    <a:pt x="0" y="151"/>
                    <a:pt x="0" y="154"/>
                    <a:pt x="0" y="154"/>
                  </a:cubicBezTo>
                  <a:cubicBezTo>
                    <a:pt x="0" y="154"/>
                    <a:pt x="0" y="148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37"/>
                    <a:pt x="0" y="131"/>
                    <a:pt x="0" y="131"/>
                  </a:cubicBezTo>
                  <a:cubicBezTo>
                    <a:pt x="0" y="131"/>
                    <a:pt x="0" y="134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36" y="143"/>
                    <a:pt x="44" y="143"/>
                    <a:pt x="53" y="143"/>
                  </a:cubicBezTo>
                  <a:cubicBezTo>
                    <a:pt x="53" y="143"/>
                    <a:pt x="54" y="143"/>
                    <a:pt x="54" y="143"/>
                  </a:cubicBezTo>
                  <a:cubicBezTo>
                    <a:pt x="54" y="143"/>
                    <a:pt x="54" y="143"/>
                    <a:pt x="54" y="143"/>
                  </a:cubicBezTo>
                  <a:cubicBezTo>
                    <a:pt x="54" y="137"/>
                    <a:pt x="54" y="128"/>
                    <a:pt x="54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0" y="123"/>
                    <a:pt x="0" y="127"/>
                    <a:pt x="0" y="127"/>
                  </a:cubicBezTo>
                  <a:cubicBezTo>
                    <a:pt x="0" y="127"/>
                    <a:pt x="0" y="118"/>
                    <a:pt x="0" y="106"/>
                  </a:cubicBezTo>
                  <a:moveTo>
                    <a:pt x="2794" y="105"/>
                  </a:moveTo>
                  <a:cubicBezTo>
                    <a:pt x="2794" y="111"/>
                    <a:pt x="2794" y="115"/>
                    <a:pt x="2794" y="118"/>
                  </a:cubicBezTo>
                  <a:cubicBezTo>
                    <a:pt x="2794" y="118"/>
                    <a:pt x="2794" y="118"/>
                    <a:pt x="2794" y="118"/>
                  </a:cubicBezTo>
                  <a:cubicBezTo>
                    <a:pt x="2794" y="118"/>
                    <a:pt x="2794" y="115"/>
                    <a:pt x="2794" y="105"/>
                  </a:cubicBezTo>
                  <a:moveTo>
                    <a:pt x="307" y="99"/>
                  </a:moveTo>
                  <a:cubicBezTo>
                    <a:pt x="307" y="99"/>
                    <a:pt x="307" y="99"/>
                    <a:pt x="307" y="99"/>
                  </a:cubicBezTo>
                  <a:cubicBezTo>
                    <a:pt x="307" y="104"/>
                    <a:pt x="307" y="109"/>
                    <a:pt x="307" y="112"/>
                  </a:cubicBezTo>
                  <a:cubicBezTo>
                    <a:pt x="307" y="112"/>
                    <a:pt x="307" y="112"/>
                    <a:pt x="307" y="112"/>
                  </a:cubicBezTo>
                  <a:cubicBezTo>
                    <a:pt x="307" y="110"/>
                    <a:pt x="307" y="108"/>
                    <a:pt x="307" y="106"/>
                  </a:cubicBezTo>
                  <a:cubicBezTo>
                    <a:pt x="307" y="103"/>
                    <a:pt x="307" y="101"/>
                    <a:pt x="307" y="99"/>
                  </a:cubicBezTo>
                  <a:moveTo>
                    <a:pt x="838" y="97"/>
                  </a:moveTo>
                  <a:cubicBezTo>
                    <a:pt x="838" y="107"/>
                    <a:pt x="838" y="117"/>
                    <a:pt x="838" y="125"/>
                  </a:cubicBezTo>
                  <a:cubicBezTo>
                    <a:pt x="1003" y="125"/>
                    <a:pt x="1167" y="125"/>
                    <a:pt x="1332" y="125"/>
                  </a:cubicBezTo>
                  <a:cubicBezTo>
                    <a:pt x="1287" y="124"/>
                    <a:pt x="1250" y="123"/>
                    <a:pt x="1257" y="123"/>
                  </a:cubicBezTo>
                  <a:cubicBezTo>
                    <a:pt x="1240" y="122"/>
                    <a:pt x="1415" y="121"/>
                    <a:pt x="1509" y="120"/>
                  </a:cubicBezTo>
                  <a:cubicBezTo>
                    <a:pt x="1613" y="121"/>
                    <a:pt x="1700" y="122"/>
                    <a:pt x="1835" y="123"/>
                  </a:cubicBezTo>
                  <a:cubicBezTo>
                    <a:pt x="1915" y="122"/>
                    <a:pt x="2001" y="122"/>
                    <a:pt x="2090" y="122"/>
                  </a:cubicBezTo>
                  <a:cubicBezTo>
                    <a:pt x="2182" y="122"/>
                    <a:pt x="2276" y="122"/>
                    <a:pt x="2369" y="123"/>
                  </a:cubicBezTo>
                  <a:cubicBezTo>
                    <a:pt x="2437" y="123"/>
                    <a:pt x="2505" y="123"/>
                    <a:pt x="2570" y="123"/>
                  </a:cubicBezTo>
                  <a:cubicBezTo>
                    <a:pt x="2570" y="122"/>
                    <a:pt x="2570" y="122"/>
                    <a:pt x="2570" y="121"/>
                  </a:cubicBezTo>
                  <a:cubicBezTo>
                    <a:pt x="2570" y="118"/>
                    <a:pt x="2570" y="116"/>
                    <a:pt x="2570" y="116"/>
                  </a:cubicBezTo>
                  <a:cubicBezTo>
                    <a:pt x="2570" y="116"/>
                    <a:pt x="2570" y="116"/>
                    <a:pt x="2570" y="118"/>
                  </a:cubicBezTo>
                  <a:cubicBezTo>
                    <a:pt x="2567" y="117"/>
                    <a:pt x="2567" y="117"/>
                    <a:pt x="2567" y="117"/>
                  </a:cubicBezTo>
                  <a:cubicBezTo>
                    <a:pt x="2543" y="117"/>
                    <a:pt x="2543" y="117"/>
                    <a:pt x="2543" y="117"/>
                  </a:cubicBezTo>
                  <a:cubicBezTo>
                    <a:pt x="2510" y="117"/>
                    <a:pt x="2479" y="116"/>
                    <a:pt x="2450" y="116"/>
                  </a:cubicBezTo>
                  <a:cubicBezTo>
                    <a:pt x="2185" y="111"/>
                    <a:pt x="1976" y="107"/>
                    <a:pt x="1682" y="104"/>
                  </a:cubicBezTo>
                  <a:cubicBezTo>
                    <a:pt x="1485" y="102"/>
                    <a:pt x="1309" y="101"/>
                    <a:pt x="1106" y="99"/>
                  </a:cubicBezTo>
                  <a:cubicBezTo>
                    <a:pt x="1017" y="99"/>
                    <a:pt x="927" y="98"/>
                    <a:pt x="838" y="97"/>
                  </a:cubicBezTo>
                  <a:moveTo>
                    <a:pt x="838" y="93"/>
                  </a:moveTo>
                  <a:cubicBezTo>
                    <a:pt x="838" y="95"/>
                    <a:pt x="838" y="96"/>
                    <a:pt x="838" y="97"/>
                  </a:cubicBezTo>
                  <a:cubicBezTo>
                    <a:pt x="838" y="97"/>
                    <a:pt x="838" y="97"/>
                    <a:pt x="838" y="97"/>
                  </a:cubicBezTo>
                  <a:cubicBezTo>
                    <a:pt x="838" y="96"/>
                    <a:pt x="838" y="95"/>
                    <a:pt x="838" y="93"/>
                  </a:cubicBezTo>
                  <a:cubicBezTo>
                    <a:pt x="838" y="93"/>
                    <a:pt x="838" y="93"/>
                    <a:pt x="838" y="93"/>
                  </a:cubicBezTo>
                  <a:moveTo>
                    <a:pt x="838" y="92"/>
                  </a:moveTo>
                  <a:cubicBezTo>
                    <a:pt x="838" y="92"/>
                    <a:pt x="838" y="92"/>
                    <a:pt x="838" y="92"/>
                  </a:cubicBezTo>
                  <a:cubicBezTo>
                    <a:pt x="838" y="93"/>
                    <a:pt x="838" y="93"/>
                    <a:pt x="838" y="93"/>
                  </a:cubicBezTo>
                  <a:cubicBezTo>
                    <a:pt x="838" y="93"/>
                    <a:pt x="838" y="93"/>
                    <a:pt x="838" y="93"/>
                  </a:cubicBezTo>
                  <a:cubicBezTo>
                    <a:pt x="838" y="93"/>
                    <a:pt x="838" y="93"/>
                    <a:pt x="838" y="92"/>
                  </a:cubicBezTo>
                  <a:cubicBezTo>
                    <a:pt x="838" y="92"/>
                    <a:pt x="838" y="92"/>
                    <a:pt x="838" y="92"/>
                  </a:cubicBezTo>
                  <a:moveTo>
                    <a:pt x="838" y="85"/>
                  </a:moveTo>
                  <a:cubicBezTo>
                    <a:pt x="838" y="88"/>
                    <a:pt x="838" y="90"/>
                    <a:pt x="838" y="92"/>
                  </a:cubicBezTo>
                  <a:cubicBezTo>
                    <a:pt x="838" y="92"/>
                    <a:pt x="838" y="92"/>
                    <a:pt x="838" y="92"/>
                  </a:cubicBezTo>
                  <a:cubicBezTo>
                    <a:pt x="838" y="92"/>
                    <a:pt x="838" y="92"/>
                    <a:pt x="838" y="92"/>
                  </a:cubicBezTo>
                  <a:cubicBezTo>
                    <a:pt x="838" y="92"/>
                    <a:pt x="838" y="92"/>
                    <a:pt x="838" y="92"/>
                  </a:cubicBezTo>
                  <a:cubicBezTo>
                    <a:pt x="838" y="90"/>
                    <a:pt x="838" y="87"/>
                    <a:pt x="838" y="85"/>
                  </a:cubicBezTo>
                  <a:cubicBezTo>
                    <a:pt x="838" y="85"/>
                    <a:pt x="838" y="85"/>
                    <a:pt x="838" y="85"/>
                  </a:cubicBezTo>
                  <a:moveTo>
                    <a:pt x="2794" y="85"/>
                  </a:moveTo>
                  <a:cubicBezTo>
                    <a:pt x="2794" y="85"/>
                    <a:pt x="2794" y="85"/>
                    <a:pt x="2794" y="85"/>
                  </a:cubicBezTo>
                  <a:cubicBezTo>
                    <a:pt x="2794" y="86"/>
                    <a:pt x="2794" y="86"/>
                    <a:pt x="2794" y="87"/>
                  </a:cubicBezTo>
                  <a:cubicBezTo>
                    <a:pt x="2794" y="87"/>
                    <a:pt x="2794" y="87"/>
                    <a:pt x="2794" y="87"/>
                  </a:cubicBezTo>
                  <a:cubicBezTo>
                    <a:pt x="2794" y="87"/>
                    <a:pt x="2794" y="89"/>
                    <a:pt x="2794" y="91"/>
                  </a:cubicBezTo>
                  <a:cubicBezTo>
                    <a:pt x="2794" y="89"/>
                    <a:pt x="2794" y="87"/>
                    <a:pt x="2794" y="85"/>
                  </a:cubicBezTo>
                  <a:moveTo>
                    <a:pt x="307" y="84"/>
                  </a:moveTo>
                  <a:cubicBezTo>
                    <a:pt x="307" y="84"/>
                    <a:pt x="307" y="85"/>
                    <a:pt x="307" y="87"/>
                  </a:cubicBezTo>
                  <a:cubicBezTo>
                    <a:pt x="307" y="88"/>
                    <a:pt x="307" y="89"/>
                    <a:pt x="307" y="90"/>
                  </a:cubicBezTo>
                  <a:cubicBezTo>
                    <a:pt x="307" y="91"/>
                    <a:pt x="307" y="92"/>
                    <a:pt x="307" y="93"/>
                  </a:cubicBezTo>
                  <a:cubicBezTo>
                    <a:pt x="307" y="95"/>
                    <a:pt x="307" y="97"/>
                    <a:pt x="307" y="99"/>
                  </a:cubicBezTo>
                  <a:cubicBezTo>
                    <a:pt x="307" y="99"/>
                    <a:pt x="307" y="99"/>
                    <a:pt x="307" y="99"/>
                  </a:cubicBezTo>
                  <a:cubicBezTo>
                    <a:pt x="317" y="99"/>
                    <a:pt x="326" y="99"/>
                    <a:pt x="335" y="100"/>
                  </a:cubicBezTo>
                  <a:cubicBezTo>
                    <a:pt x="335" y="100"/>
                    <a:pt x="335" y="100"/>
                    <a:pt x="335" y="100"/>
                  </a:cubicBezTo>
                  <a:cubicBezTo>
                    <a:pt x="359" y="100"/>
                    <a:pt x="383" y="100"/>
                    <a:pt x="405" y="101"/>
                  </a:cubicBezTo>
                  <a:cubicBezTo>
                    <a:pt x="558" y="104"/>
                    <a:pt x="686" y="106"/>
                    <a:pt x="838" y="108"/>
                  </a:cubicBezTo>
                  <a:cubicBezTo>
                    <a:pt x="838" y="107"/>
                    <a:pt x="838" y="107"/>
                    <a:pt x="838" y="106"/>
                  </a:cubicBezTo>
                  <a:cubicBezTo>
                    <a:pt x="838" y="105"/>
                    <a:pt x="838" y="102"/>
                    <a:pt x="838" y="99"/>
                  </a:cubicBezTo>
                  <a:cubicBezTo>
                    <a:pt x="838" y="99"/>
                    <a:pt x="838" y="98"/>
                    <a:pt x="838" y="97"/>
                  </a:cubicBezTo>
                  <a:cubicBezTo>
                    <a:pt x="746" y="96"/>
                    <a:pt x="654" y="96"/>
                    <a:pt x="563" y="95"/>
                  </a:cubicBezTo>
                  <a:cubicBezTo>
                    <a:pt x="427" y="93"/>
                    <a:pt x="427" y="93"/>
                    <a:pt x="427" y="93"/>
                  </a:cubicBezTo>
                  <a:cubicBezTo>
                    <a:pt x="360" y="93"/>
                    <a:pt x="360" y="93"/>
                    <a:pt x="360" y="93"/>
                  </a:cubicBezTo>
                  <a:cubicBezTo>
                    <a:pt x="326" y="92"/>
                    <a:pt x="326" y="92"/>
                    <a:pt x="326" y="92"/>
                  </a:cubicBezTo>
                  <a:cubicBezTo>
                    <a:pt x="309" y="92"/>
                    <a:pt x="309" y="92"/>
                    <a:pt x="309" y="92"/>
                  </a:cubicBezTo>
                  <a:cubicBezTo>
                    <a:pt x="308" y="92"/>
                    <a:pt x="308" y="92"/>
                    <a:pt x="308" y="92"/>
                  </a:cubicBezTo>
                  <a:cubicBezTo>
                    <a:pt x="308" y="92"/>
                    <a:pt x="308" y="92"/>
                    <a:pt x="308" y="92"/>
                  </a:cubicBezTo>
                  <a:cubicBezTo>
                    <a:pt x="308" y="87"/>
                    <a:pt x="308" y="84"/>
                    <a:pt x="307" y="84"/>
                  </a:cubicBezTo>
                  <a:moveTo>
                    <a:pt x="838" y="65"/>
                  </a:moveTo>
                  <a:cubicBezTo>
                    <a:pt x="838" y="71"/>
                    <a:pt x="838" y="78"/>
                    <a:pt x="838" y="85"/>
                  </a:cubicBezTo>
                  <a:cubicBezTo>
                    <a:pt x="961" y="87"/>
                    <a:pt x="1082" y="88"/>
                    <a:pt x="1202" y="89"/>
                  </a:cubicBezTo>
                  <a:cubicBezTo>
                    <a:pt x="1441" y="92"/>
                    <a:pt x="1677" y="94"/>
                    <a:pt x="1908" y="97"/>
                  </a:cubicBezTo>
                  <a:cubicBezTo>
                    <a:pt x="1996" y="97"/>
                    <a:pt x="2084" y="96"/>
                    <a:pt x="2175" y="96"/>
                  </a:cubicBezTo>
                  <a:cubicBezTo>
                    <a:pt x="2310" y="95"/>
                    <a:pt x="2449" y="95"/>
                    <a:pt x="2593" y="94"/>
                  </a:cubicBezTo>
                  <a:cubicBezTo>
                    <a:pt x="2629" y="94"/>
                    <a:pt x="2665" y="94"/>
                    <a:pt x="2702" y="94"/>
                  </a:cubicBezTo>
                  <a:cubicBezTo>
                    <a:pt x="2757" y="94"/>
                    <a:pt x="2757" y="94"/>
                    <a:pt x="2757" y="94"/>
                  </a:cubicBezTo>
                  <a:cubicBezTo>
                    <a:pt x="2784" y="94"/>
                    <a:pt x="2784" y="94"/>
                    <a:pt x="2784" y="94"/>
                  </a:cubicBezTo>
                  <a:cubicBezTo>
                    <a:pt x="2791" y="94"/>
                    <a:pt x="2791" y="94"/>
                    <a:pt x="2791" y="94"/>
                  </a:cubicBezTo>
                  <a:cubicBezTo>
                    <a:pt x="2793" y="94"/>
                    <a:pt x="2793" y="94"/>
                    <a:pt x="2793" y="94"/>
                  </a:cubicBezTo>
                  <a:cubicBezTo>
                    <a:pt x="2794" y="94"/>
                    <a:pt x="2794" y="94"/>
                    <a:pt x="2794" y="94"/>
                  </a:cubicBezTo>
                  <a:cubicBezTo>
                    <a:pt x="2794" y="99"/>
                    <a:pt x="2794" y="102"/>
                    <a:pt x="2794" y="105"/>
                  </a:cubicBezTo>
                  <a:cubicBezTo>
                    <a:pt x="2794" y="102"/>
                    <a:pt x="2794" y="97"/>
                    <a:pt x="2794" y="93"/>
                  </a:cubicBezTo>
                  <a:cubicBezTo>
                    <a:pt x="2794" y="91"/>
                    <a:pt x="2794" y="89"/>
                    <a:pt x="2794" y="87"/>
                  </a:cubicBezTo>
                  <a:cubicBezTo>
                    <a:pt x="2794" y="87"/>
                    <a:pt x="2794" y="87"/>
                    <a:pt x="2794" y="88"/>
                  </a:cubicBezTo>
                  <a:cubicBezTo>
                    <a:pt x="2794" y="88"/>
                    <a:pt x="2794" y="88"/>
                    <a:pt x="2794" y="88"/>
                  </a:cubicBezTo>
                  <a:cubicBezTo>
                    <a:pt x="2793" y="88"/>
                    <a:pt x="2793" y="88"/>
                    <a:pt x="2793" y="88"/>
                  </a:cubicBezTo>
                  <a:cubicBezTo>
                    <a:pt x="2792" y="88"/>
                    <a:pt x="2792" y="88"/>
                    <a:pt x="2792" y="88"/>
                  </a:cubicBezTo>
                  <a:cubicBezTo>
                    <a:pt x="2787" y="88"/>
                    <a:pt x="2787" y="88"/>
                    <a:pt x="2787" y="88"/>
                  </a:cubicBezTo>
                  <a:cubicBezTo>
                    <a:pt x="2778" y="88"/>
                    <a:pt x="2778" y="88"/>
                    <a:pt x="2778" y="88"/>
                  </a:cubicBezTo>
                  <a:cubicBezTo>
                    <a:pt x="2753" y="87"/>
                    <a:pt x="2727" y="87"/>
                    <a:pt x="2701" y="87"/>
                  </a:cubicBezTo>
                  <a:cubicBezTo>
                    <a:pt x="2649" y="86"/>
                    <a:pt x="2594" y="86"/>
                    <a:pt x="2532" y="85"/>
                  </a:cubicBezTo>
                  <a:cubicBezTo>
                    <a:pt x="2227" y="84"/>
                    <a:pt x="1905" y="86"/>
                    <a:pt x="1696" y="83"/>
                  </a:cubicBezTo>
                  <a:cubicBezTo>
                    <a:pt x="1490" y="79"/>
                    <a:pt x="1283" y="75"/>
                    <a:pt x="1064" y="71"/>
                  </a:cubicBezTo>
                  <a:cubicBezTo>
                    <a:pt x="1010" y="70"/>
                    <a:pt x="954" y="69"/>
                    <a:pt x="898" y="68"/>
                  </a:cubicBezTo>
                  <a:cubicBezTo>
                    <a:pt x="856" y="67"/>
                    <a:pt x="856" y="67"/>
                    <a:pt x="856" y="67"/>
                  </a:cubicBezTo>
                  <a:cubicBezTo>
                    <a:pt x="845" y="67"/>
                    <a:pt x="845" y="67"/>
                    <a:pt x="845" y="67"/>
                  </a:cubicBezTo>
                  <a:cubicBezTo>
                    <a:pt x="840" y="67"/>
                    <a:pt x="840" y="67"/>
                    <a:pt x="840" y="67"/>
                  </a:cubicBezTo>
                  <a:cubicBezTo>
                    <a:pt x="839" y="67"/>
                    <a:pt x="839" y="67"/>
                    <a:pt x="839" y="67"/>
                  </a:cubicBezTo>
                  <a:cubicBezTo>
                    <a:pt x="839" y="71"/>
                    <a:pt x="838" y="73"/>
                    <a:pt x="838" y="73"/>
                  </a:cubicBezTo>
                  <a:cubicBezTo>
                    <a:pt x="838" y="73"/>
                    <a:pt x="838" y="70"/>
                    <a:pt x="838" y="67"/>
                  </a:cubicBezTo>
                  <a:cubicBezTo>
                    <a:pt x="838" y="66"/>
                    <a:pt x="838" y="66"/>
                    <a:pt x="838" y="65"/>
                  </a:cubicBezTo>
                  <a:moveTo>
                    <a:pt x="0" y="50"/>
                  </a:moveTo>
                  <a:cubicBezTo>
                    <a:pt x="0" y="52"/>
                    <a:pt x="0" y="61"/>
                    <a:pt x="0" y="71"/>
                  </a:cubicBezTo>
                  <a:cubicBezTo>
                    <a:pt x="0" y="72"/>
                    <a:pt x="0" y="72"/>
                    <a:pt x="0" y="73"/>
                  </a:cubicBezTo>
                  <a:cubicBezTo>
                    <a:pt x="0" y="78"/>
                    <a:pt x="0" y="83"/>
                    <a:pt x="0" y="88"/>
                  </a:cubicBezTo>
                  <a:cubicBezTo>
                    <a:pt x="0" y="95"/>
                    <a:pt x="0" y="101"/>
                    <a:pt x="0" y="106"/>
                  </a:cubicBezTo>
                  <a:cubicBezTo>
                    <a:pt x="0" y="97"/>
                    <a:pt x="0" y="86"/>
                    <a:pt x="0" y="73"/>
                  </a:cubicBezTo>
                  <a:cubicBezTo>
                    <a:pt x="0" y="72"/>
                    <a:pt x="0" y="72"/>
                    <a:pt x="0" y="71"/>
                  </a:cubicBezTo>
                  <a:cubicBezTo>
                    <a:pt x="0" y="64"/>
                    <a:pt x="0" y="58"/>
                    <a:pt x="0" y="50"/>
                  </a:cubicBezTo>
                  <a:moveTo>
                    <a:pt x="55" y="23"/>
                  </a:moveTo>
                  <a:cubicBezTo>
                    <a:pt x="55" y="33"/>
                    <a:pt x="55" y="42"/>
                    <a:pt x="55" y="5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192" y="52"/>
                    <a:pt x="192" y="52"/>
                    <a:pt x="192" y="52"/>
                  </a:cubicBezTo>
                  <a:cubicBezTo>
                    <a:pt x="240" y="52"/>
                    <a:pt x="288" y="52"/>
                    <a:pt x="335" y="52"/>
                  </a:cubicBezTo>
                  <a:cubicBezTo>
                    <a:pt x="335" y="52"/>
                    <a:pt x="335" y="52"/>
                    <a:pt x="335" y="52"/>
                  </a:cubicBezTo>
                  <a:cubicBezTo>
                    <a:pt x="335" y="52"/>
                    <a:pt x="335" y="52"/>
                    <a:pt x="335" y="52"/>
                  </a:cubicBezTo>
                  <a:cubicBezTo>
                    <a:pt x="507" y="53"/>
                    <a:pt x="676" y="54"/>
                    <a:pt x="838" y="54"/>
                  </a:cubicBezTo>
                  <a:cubicBezTo>
                    <a:pt x="838" y="56"/>
                    <a:pt x="838" y="59"/>
                    <a:pt x="838" y="61"/>
                  </a:cubicBezTo>
                  <a:cubicBezTo>
                    <a:pt x="838" y="61"/>
                    <a:pt x="838" y="61"/>
                    <a:pt x="838" y="61"/>
                  </a:cubicBezTo>
                  <a:cubicBezTo>
                    <a:pt x="838" y="61"/>
                    <a:pt x="838" y="63"/>
                    <a:pt x="838" y="65"/>
                  </a:cubicBezTo>
                  <a:cubicBezTo>
                    <a:pt x="838" y="50"/>
                    <a:pt x="839" y="39"/>
                    <a:pt x="839" y="39"/>
                  </a:cubicBezTo>
                  <a:cubicBezTo>
                    <a:pt x="839" y="39"/>
                    <a:pt x="839" y="43"/>
                    <a:pt x="839" y="54"/>
                  </a:cubicBezTo>
                  <a:cubicBezTo>
                    <a:pt x="980" y="55"/>
                    <a:pt x="1116" y="55"/>
                    <a:pt x="1243" y="55"/>
                  </a:cubicBezTo>
                  <a:cubicBezTo>
                    <a:pt x="1455" y="55"/>
                    <a:pt x="1642" y="54"/>
                    <a:pt x="1788" y="54"/>
                  </a:cubicBezTo>
                  <a:cubicBezTo>
                    <a:pt x="1934" y="54"/>
                    <a:pt x="2039" y="53"/>
                    <a:pt x="2087" y="53"/>
                  </a:cubicBezTo>
                  <a:cubicBezTo>
                    <a:pt x="2091" y="53"/>
                    <a:pt x="2094" y="53"/>
                    <a:pt x="2098" y="53"/>
                  </a:cubicBezTo>
                  <a:cubicBezTo>
                    <a:pt x="2217" y="53"/>
                    <a:pt x="2277" y="51"/>
                    <a:pt x="2395" y="50"/>
                  </a:cubicBezTo>
                  <a:cubicBezTo>
                    <a:pt x="2624" y="51"/>
                    <a:pt x="2816" y="52"/>
                    <a:pt x="2996" y="54"/>
                  </a:cubicBezTo>
                  <a:cubicBezTo>
                    <a:pt x="3086" y="55"/>
                    <a:pt x="3173" y="56"/>
                    <a:pt x="3259" y="57"/>
                  </a:cubicBezTo>
                  <a:cubicBezTo>
                    <a:pt x="3324" y="58"/>
                    <a:pt x="3324" y="58"/>
                    <a:pt x="3324" y="58"/>
                  </a:cubicBezTo>
                  <a:cubicBezTo>
                    <a:pt x="3341" y="58"/>
                    <a:pt x="3341" y="58"/>
                    <a:pt x="3341" y="58"/>
                  </a:cubicBezTo>
                  <a:cubicBezTo>
                    <a:pt x="3349" y="59"/>
                    <a:pt x="3349" y="59"/>
                    <a:pt x="3349" y="59"/>
                  </a:cubicBezTo>
                  <a:cubicBezTo>
                    <a:pt x="3353" y="59"/>
                    <a:pt x="3353" y="59"/>
                    <a:pt x="3353" y="59"/>
                  </a:cubicBezTo>
                  <a:cubicBezTo>
                    <a:pt x="3353" y="59"/>
                    <a:pt x="3353" y="59"/>
                    <a:pt x="3353" y="59"/>
                  </a:cubicBezTo>
                  <a:cubicBezTo>
                    <a:pt x="3353" y="55"/>
                    <a:pt x="3353" y="50"/>
                    <a:pt x="3353" y="46"/>
                  </a:cubicBezTo>
                  <a:cubicBezTo>
                    <a:pt x="3352" y="46"/>
                    <a:pt x="3352" y="46"/>
                    <a:pt x="3352" y="46"/>
                  </a:cubicBezTo>
                  <a:cubicBezTo>
                    <a:pt x="3351" y="46"/>
                    <a:pt x="3351" y="46"/>
                    <a:pt x="3351" y="46"/>
                  </a:cubicBezTo>
                  <a:cubicBezTo>
                    <a:pt x="3119" y="44"/>
                    <a:pt x="2927" y="43"/>
                    <a:pt x="2814" y="43"/>
                  </a:cubicBezTo>
                  <a:cubicBezTo>
                    <a:pt x="2215" y="40"/>
                    <a:pt x="1628" y="42"/>
                    <a:pt x="1046" y="36"/>
                  </a:cubicBezTo>
                  <a:cubicBezTo>
                    <a:pt x="1035" y="36"/>
                    <a:pt x="1048" y="36"/>
                    <a:pt x="1089" y="35"/>
                  </a:cubicBezTo>
                  <a:cubicBezTo>
                    <a:pt x="1022" y="35"/>
                    <a:pt x="955" y="35"/>
                    <a:pt x="888" y="34"/>
                  </a:cubicBezTo>
                  <a:cubicBezTo>
                    <a:pt x="881" y="34"/>
                    <a:pt x="872" y="34"/>
                    <a:pt x="861" y="34"/>
                  </a:cubicBezTo>
                  <a:cubicBezTo>
                    <a:pt x="833" y="34"/>
                    <a:pt x="793" y="34"/>
                    <a:pt x="754" y="34"/>
                  </a:cubicBezTo>
                  <a:cubicBezTo>
                    <a:pt x="714" y="34"/>
                    <a:pt x="677" y="34"/>
                    <a:pt x="654" y="34"/>
                  </a:cubicBezTo>
                  <a:cubicBezTo>
                    <a:pt x="649" y="34"/>
                    <a:pt x="645" y="34"/>
                    <a:pt x="642" y="34"/>
                  </a:cubicBezTo>
                  <a:cubicBezTo>
                    <a:pt x="527" y="33"/>
                    <a:pt x="436" y="31"/>
                    <a:pt x="336" y="29"/>
                  </a:cubicBezTo>
                  <a:cubicBezTo>
                    <a:pt x="336" y="29"/>
                    <a:pt x="336" y="29"/>
                    <a:pt x="336" y="29"/>
                  </a:cubicBezTo>
                  <a:cubicBezTo>
                    <a:pt x="336" y="29"/>
                    <a:pt x="336" y="29"/>
                    <a:pt x="335" y="29"/>
                  </a:cubicBezTo>
                  <a:cubicBezTo>
                    <a:pt x="334" y="29"/>
                    <a:pt x="333" y="29"/>
                    <a:pt x="332" y="29"/>
                  </a:cubicBezTo>
                  <a:cubicBezTo>
                    <a:pt x="301" y="28"/>
                    <a:pt x="269" y="28"/>
                    <a:pt x="236" y="27"/>
                  </a:cubicBezTo>
                  <a:cubicBezTo>
                    <a:pt x="181" y="26"/>
                    <a:pt x="124" y="24"/>
                    <a:pt x="64" y="23"/>
                  </a:cubicBezTo>
                  <a:cubicBezTo>
                    <a:pt x="61" y="23"/>
                    <a:pt x="58" y="23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moveTo>
                    <a:pt x="1" y="21"/>
                  </a:moveTo>
                  <a:cubicBezTo>
                    <a:pt x="1" y="23"/>
                    <a:pt x="1" y="26"/>
                    <a:pt x="1" y="28"/>
                  </a:cubicBezTo>
                  <a:cubicBezTo>
                    <a:pt x="1" y="31"/>
                    <a:pt x="1" y="34"/>
                    <a:pt x="1" y="37"/>
                  </a:cubicBezTo>
                  <a:cubicBezTo>
                    <a:pt x="1" y="41"/>
                    <a:pt x="1" y="46"/>
                    <a:pt x="0" y="50"/>
                  </a:cubicBezTo>
                  <a:cubicBezTo>
                    <a:pt x="1" y="50"/>
                    <a:pt x="1" y="49"/>
                    <a:pt x="1" y="49"/>
                  </a:cubicBezTo>
                  <a:cubicBezTo>
                    <a:pt x="1" y="49"/>
                    <a:pt x="1" y="50"/>
                    <a:pt x="1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42"/>
                    <a:pt x="55" y="33"/>
                    <a:pt x="55" y="23"/>
                  </a:cubicBezTo>
                  <a:cubicBezTo>
                    <a:pt x="43" y="22"/>
                    <a:pt x="31" y="22"/>
                    <a:pt x="19" y="22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3353" y="17"/>
                  </a:moveTo>
                  <a:cubicBezTo>
                    <a:pt x="3353" y="17"/>
                    <a:pt x="3353" y="20"/>
                    <a:pt x="3353" y="26"/>
                  </a:cubicBezTo>
                  <a:cubicBezTo>
                    <a:pt x="3353" y="26"/>
                    <a:pt x="3353" y="26"/>
                    <a:pt x="3353" y="27"/>
                  </a:cubicBezTo>
                  <a:cubicBezTo>
                    <a:pt x="3353" y="27"/>
                    <a:pt x="3353" y="27"/>
                    <a:pt x="3353" y="27"/>
                  </a:cubicBezTo>
                  <a:cubicBezTo>
                    <a:pt x="3353" y="29"/>
                    <a:pt x="3353" y="33"/>
                    <a:pt x="3353" y="38"/>
                  </a:cubicBezTo>
                  <a:cubicBezTo>
                    <a:pt x="3353" y="38"/>
                    <a:pt x="3353" y="38"/>
                    <a:pt x="3353" y="38"/>
                  </a:cubicBezTo>
                  <a:cubicBezTo>
                    <a:pt x="3353" y="60"/>
                    <a:pt x="3353" y="79"/>
                    <a:pt x="3353" y="95"/>
                  </a:cubicBezTo>
                  <a:cubicBezTo>
                    <a:pt x="3353" y="92"/>
                    <a:pt x="3353" y="90"/>
                    <a:pt x="3353" y="87"/>
                  </a:cubicBezTo>
                  <a:cubicBezTo>
                    <a:pt x="3353" y="73"/>
                    <a:pt x="3353" y="59"/>
                    <a:pt x="3353" y="47"/>
                  </a:cubicBezTo>
                  <a:cubicBezTo>
                    <a:pt x="3353" y="47"/>
                    <a:pt x="3353" y="47"/>
                    <a:pt x="3353" y="47"/>
                  </a:cubicBezTo>
                  <a:cubicBezTo>
                    <a:pt x="3353" y="39"/>
                    <a:pt x="3353" y="32"/>
                    <a:pt x="3353" y="27"/>
                  </a:cubicBezTo>
                  <a:cubicBezTo>
                    <a:pt x="3353" y="27"/>
                    <a:pt x="3353" y="27"/>
                    <a:pt x="3353" y="27"/>
                  </a:cubicBezTo>
                  <a:cubicBezTo>
                    <a:pt x="3353" y="26"/>
                    <a:pt x="3353" y="26"/>
                    <a:pt x="3353" y="26"/>
                  </a:cubicBezTo>
                  <a:cubicBezTo>
                    <a:pt x="3353" y="21"/>
                    <a:pt x="3353" y="17"/>
                    <a:pt x="3353" y="17"/>
                  </a:cubicBezTo>
                  <a:moveTo>
                    <a:pt x="3437" y="2"/>
                  </a:moveTo>
                  <a:cubicBezTo>
                    <a:pt x="3437" y="2"/>
                    <a:pt x="3437" y="2"/>
                    <a:pt x="3437" y="2"/>
                  </a:cubicBezTo>
                  <a:cubicBezTo>
                    <a:pt x="3437" y="2"/>
                    <a:pt x="3437" y="2"/>
                    <a:pt x="3437" y="3"/>
                  </a:cubicBezTo>
                  <a:cubicBezTo>
                    <a:pt x="3437" y="3"/>
                    <a:pt x="3437" y="3"/>
                    <a:pt x="3437" y="3"/>
                  </a:cubicBezTo>
                  <a:cubicBezTo>
                    <a:pt x="3436" y="3"/>
                    <a:pt x="3436" y="3"/>
                    <a:pt x="3436" y="3"/>
                  </a:cubicBezTo>
                  <a:cubicBezTo>
                    <a:pt x="3435" y="3"/>
                    <a:pt x="3435" y="3"/>
                    <a:pt x="3435" y="3"/>
                  </a:cubicBezTo>
                  <a:cubicBezTo>
                    <a:pt x="3429" y="3"/>
                    <a:pt x="3429" y="3"/>
                    <a:pt x="3429" y="3"/>
                  </a:cubicBezTo>
                  <a:cubicBezTo>
                    <a:pt x="3416" y="2"/>
                    <a:pt x="3416" y="2"/>
                    <a:pt x="3416" y="2"/>
                  </a:cubicBezTo>
                  <a:cubicBezTo>
                    <a:pt x="3391" y="2"/>
                    <a:pt x="3391" y="2"/>
                    <a:pt x="3391" y="2"/>
                  </a:cubicBezTo>
                  <a:cubicBezTo>
                    <a:pt x="3382" y="2"/>
                    <a:pt x="3374" y="2"/>
                    <a:pt x="3366" y="2"/>
                  </a:cubicBezTo>
                  <a:cubicBezTo>
                    <a:pt x="3171" y="3"/>
                    <a:pt x="2827" y="4"/>
                    <a:pt x="2584" y="4"/>
                  </a:cubicBezTo>
                  <a:cubicBezTo>
                    <a:pt x="2462" y="4"/>
                    <a:pt x="2366" y="3"/>
                    <a:pt x="2325" y="3"/>
                  </a:cubicBezTo>
                  <a:cubicBezTo>
                    <a:pt x="2325" y="3"/>
                    <a:pt x="2325" y="3"/>
                    <a:pt x="2325" y="3"/>
                  </a:cubicBezTo>
                  <a:cubicBezTo>
                    <a:pt x="2325" y="3"/>
                    <a:pt x="2321" y="3"/>
                    <a:pt x="2315" y="3"/>
                  </a:cubicBezTo>
                  <a:cubicBezTo>
                    <a:pt x="2315" y="3"/>
                    <a:pt x="2315" y="3"/>
                    <a:pt x="2315" y="3"/>
                  </a:cubicBezTo>
                  <a:cubicBezTo>
                    <a:pt x="2288" y="3"/>
                    <a:pt x="2206" y="3"/>
                    <a:pt x="2082" y="3"/>
                  </a:cubicBezTo>
                  <a:cubicBezTo>
                    <a:pt x="2082" y="3"/>
                    <a:pt x="2082" y="3"/>
                    <a:pt x="2082" y="3"/>
                  </a:cubicBezTo>
                  <a:cubicBezTo>
                    <a:pt x="1953" y="3"/>
                    <a:pt x="1778" y="3"/>
                    <a:pt x="1570" y="4"/>
                  </a:cubicBezTo>
                  <a:cubicBezTo>
                    <a:pt x="1359" y="6"/>
                    <a:pt x="1155" y="8"/>
                    <a:pt x="954" y="9"/>
                  </a:cubicBezTo>
                  <a:cubicBezTo>
                    <a:pt x="1378" y="11"/>
                    <a:pt x="1802" y="13"/>
                    <a:pt x="2225" y="13"/>
                  </a:cubicBezTo>
                  <a:cubicBezTo>
                    <a:pt x="2302" y="13"/>
                    <a:pt x="2384" y="13"/>
                    <a:pt x="2469" y="13"/>
                  </a:cubicBezTo>
                  <a:cubicBezTo>
                    <a:pt x="2605" y="13"/>
                    <a:pt x="2750" y="13"/>
                    <a:pt x="2896" y="14"/>
                  </a:cubicBezTo>
                  <a:cubicBezTo>
                    <a:pt x="3015" y="14"/>
                    <a:pt x="3136" y="15"/>
                    <a:pt x="3254" y="15"/>
                  </a:cubicBezTo>
                  <a:cubicBezTo>
                    <a:pt x="3313" y="16"/>
                    <a:pt x="3372" y="16"/>
                    <a:pt x="3429" y="17"/>
                  </a:cubicBezTo>
                  <a:cubicBezTo>
                    <a:pt x="3435" y="17"/>
                    <a:pt x="3435" y="17"/>
                    <a:pt x="3435" y="17"/>
                  </a:cubicBezTo>
                  <a:cubicBezTo>
                    <a:pt x="3436" y="17"/>
                    <a:pt x="3436" y="17"/>
                    <a:pt x="3436" y="17"/>
                  </a:cubicBezTo>
                  <a:cubicBezTo>
                    <a:pt x="3437" y="17"/>
                    <a:pt x="3437" y="17"/>
                    <a:pt x="3437" y="17"/>
                  </a:cubicBezTo>
                  <a:cubicBezTo>
                    <a:pt x="3437" y="20"/>
                    <a:pt x="3437" y="23"/>
                    <a:pt x="3437" y="26"/>
                  </a:cubicBezTo>
                  <a:cubicBezTo>
                    <a:pt x="3437" y="33"/>
                    <a:pt x="3437" y="40"/>
                    <a:pt x="3437" y="47"/>
                  </a:cubicBezTo>
                  <a:cubicBezTo>
                    <a:pt x="3437" y="70"/>
                    <a:pt x="3437" y="89"/>
                    <a:pt x="3437" y="105"/>
                  </a:cubicBezTo>
                  <a:cubicBezTo>
                    <a:pt x="3437" y="105"/>
                    <a:pt x="3437" y="105"/>
                    <a:pt x="3437" y="105"/>
                  </a:cubicBezTo>
                  <a:cubicBezTo>
                    <a:pt x="3437" y="116"/>
                    <a:pt x="3437" y="125"/>
                    <a:pt x="3437" y="132"/>
                  </a:cubicBezTo>
                  <a:cubicBezTo>
                    <a:pt x="3437" y="143"/>
                    <a:pt x="3437" y="150"/>
                    <a:pt x="3437" y="155"/>
                  </a:cubicBezTo>
                  <a:cubicBezTo>
                    <a:pt x="3437" y="155"/>
                    <a:pt x="3437" y="155"/>
                    <a:pt x="3437" y="155"/>
                  </a:cubicBezTo>
                  <a:cubicBezTo>
                    <a:pt x="3437" y="148"/>
                    <a:pt x="3437" y="140"/>
                    <a:pt x="3437" y="132"/>
                  </a:cubicBezTo>
                  <a:cubicBezTo>
                    <a:pt x="3437" y="123"/>
                    <a:pt x="3437" y="114"/>
                    <a:pt x="3437" y="105"/>
                  </a:cubicBezTo>
                  <a:cubicBezTo>
                    <a:pt x="3437" y="105"/>
                    <a:pt x="3437" y="105"/>
                    <a:pt x="3437" y="105"/>
                  </a:cubicBezTo>
                  <a:cubicBezTo>
                    <a:pt x="3437" y="103"/>
                    <a:pt x="3437" y="102"/>
                    <a:pt x="3437" y="101"/>
                  </a:cubicBezTo>
                  <a:cubicBezTo>
                    <a:pt x="3437" y="82"/>
                    <a:pt x="3437" y="63"/>
                    <a:pt x="3437" y="47"/>
                  </a:cubicBezTo>
                  <a:cubicBezTo>
                    <a:pt x="3437" y="39"/>
                    <a:pt x="3437" y="32"/>
                    <a:pt x="3437" y="26"/>
                  </a:cubicBezTo>
                  <a:cubicBezTo>
                    <a:pt x="3437" y="14"/>
                    <a:pt x="3437" y="5"/>
                    <a:pt x="3437" y="2"/>
                  </a:cubicBezTo>
                  <a:moveTo>
                    <a:pt x="3437" y="0"/>
                  </a:moveTo>
                  <a:cubicBezTo>
                    <a:pt x="3437" y="0"/>
                    <a:pt x="3437" y="1"/>
                    <a:pt x="3437" y="2"/>
                  </a:cubicBezTo>
                  <a:cubicBezTo>
                    <a:pt x="3437" y="2"/>
                    <a:pt x="3437" y="2"/>
                    <a:pt x="3437" y="2"/>
                  </a:cubicBezTo>
                  <a:cubicBezTo>
                    <a:pt x="3437" y="1"/>
                    <a:pt x="3437" y="0"/>
                    <a:pt x="3437" y="0"/>
                  </a:cubicBezTo>
                  <a:moveTo>
                    <a:pt x="2272" y="0"/>
                  </a:moveTo>
                  <a:cubicBezTo>
                    <a:pt x="2178" y="0"/>
                    <a:pt x="2090" y="0"/>
                    <a:pt x="2015" y="0"/>
                  </a:cubicBezTo>
                  <a:cubicBezTo>
                    <a:pt x="1863" y="1"/>
                    <a:pt x="1715" y="2"/>
                    <a:pt x="1570" y="4"/>
                  </a:cubicBezTo>
                  <a:cubicBezTo>
                    <a:pt x="1778" y="3"/>
                    <a:pt x="1953" y="3"/>
                    <a:pt x="2082" y="3"/>
                  </a:cubicBezTo>
                  <a:cubicBezTo>
                    <a:pt x="2082" y="3"/>
                    <a:pt x="2082" y="3"/>
                    <a:pt x="2082" y="3"/>
                  </a:cubicBezTo>
                  <a:cubicBezTo>
                    <a:pt x="2206" y="3"/>
                    <a:pt x="2288" y="3"/>
                    <a:pt x="2315" y="3"/>
                  </a:cubicBezTo>
                  <a:cubicBezTo>
                    <a:pt x="2315" y="3"/>
                    <a:pt x="2315" y="3"/>
                    <a:pt x="2315" y="3"/>
                  </a:cubicBezTo>
                  <a:cubicBezTo>
                    <a:pt x="2321" y="3"/>
                    <a:pt x="2325" y="3"/>
                    <a:pt x="2325" y="3"/>
                  </a:cubicBezTo>
                  <a:cubicBezTo>
                    <a:pt x="2325" y="3"/>
                    <a:pt x="2325" y="3"/>
                    <a:pt x="2325" y="3"/>
                  </a:cubicBezTo>
                  <a:cubicBezTo>
                    <a:pt x="2366" y="3"/>
                    <a:pt x="2462" y="4"/>
                    <a:pt x="2584" y="4"/>
                  </a:cubicBezTo>
                  <a:cubicBezTo>
                    <a:pt x="2827" y="4"/>
                    <a:pt x="3171" y="3"/>
                    <a:pt x="3366" y="2"/>
                  </a:cubicBezTo>
                  <a:cubicBezTo>
                    <a:pt x="3356" y="2"/>
                    <a:pt x="3347" y="2"/>
                    <a:pt x="3338" y="2"/>
                  </a:cubicBezTo>
                  <a:cubicBezTo>
                    <a:pt x="3302" y="2"/>
                    <a:pt x="3266" y="1"/>
                    <a:pt x="3228" y="1"/>
                  </a:cubicBezTo>
                  <a:cubicBezTo>
                    <a:pt x="3088" y="0"/>
                    <a:pt x="2937" y="0"/>
                    <a:pt x="2789" y="0"/>
                  </a:cubicBezTo>
                  <a:cubicBezTo>
                    <a:pt x="2780" y="0"/>
                    <a:pt x="2770" y="0"/>
                    <a:pt x="2761" y="0"/>
                  </a:cubicBezTo>
                  <a:cubicBezTo>
                    <a:pt x="2715" y="0"/>
                    <a:pt x="2667" y="0"/>
                    <a:pt x="2617" y="0"/>
                  </a:cubicBezTo>
                  <a:cubicBezTo>
                    <a:pt x="2561" y="0"/>
                    <a:pt x="2503" y="0"/>
                    <a:pt x="2444" y="0"/>
                  </a:cubicBezTo>
                  <a:cubicBezTo>
                    <a:pt x="2386" y="0"/>
                    <a:pt x="2328" y="0"/>
                    <a:pt x="2272" y="0"/>
                  </a:cubicBezTo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PA_任意多边形 18"/>
            <p:cNvSpPr>
              <a:spLocks noEditPoints="1"/>
            </p:cNvSpPr>
            <p:nvPr>
              <p:custDataLst>
                <p:tags r:id="rId15"/>
              </p:custDataLst>
            </p:nvPr>
          </p:nvSpPr>
          <p:spPr bwMode="auto">
            <a:xfrm>
              <a:off x="3843669" y="6178550"/>
              <a:ext cx="7791450" cy="355600"/>
            </a:xfrm>
            <a:custGeom>
              <a:avLst/>
              <a:gdLst>
                <a:gd name="T0" fmla="*/ 3298 w 3830"/>
                <a:gd name="T1" fmla="*/ 174 h 175"/>
                <a:gd name="T2" fmla="*/ 3299 w 3830"/>
                <a:gd name="T3" fmla="*/ 174 h 175"/>
                <a:gd name="T4" fmla="*/ 1519 w 3830"/>
                <a:gd name="T5" fmla="*/ 173 h 175"/>
                <a:gd name="T6" fmla="*/ 2530 w 3830"/>
                <a:gd name="T7" fmla="*/ 175 h 175"/>
                <a:gd name="T8" fmla="*/ 1075 w 3830"/>
                <a:gd name="T9" fmla="*/ 169 h 175"/>
                <a:gd name="T10" fmla="*/ 0 w 3830"/>
                <a:gd name="T11" fmla="*/ 167 h 175"/>
                <a:gd name="T12" fmla="*/ 1062 w 3830"/>
                <a:gd name="T13" fmla="*/ 169 h 175"/>
                <a:gd name="T14" fmla="*/ 136 w 3830"/>
                <a:gd name="T15" fmla="*/ 158 h 175"/>
                <a:gd name="T16" fmla="*/ 12 w 3830"/>
                <a:gd name="T17" fmla="*/ 155 h 175"/>
                <a:gd name="T18" fmla="*/ 134 w 3830"/>
                <a:gd name="T19" fmla="*/ 158 h 175"/>
                <a:gd name="T20" fmla="*/ 1 w 3830"/>
                <a:gd name="T21" fmla="*/ 155 h 175"/>
                <a:gd name="T22" fmla="*/ 0 w 3830"/>
                <a:gd name="T23" fmla="*/ 143 h 175"/>
                <a:gd name="T24" fmla="*/ 0 w 3830"/>
                <a:gd name="T25" fmla="*/ 162 h 175"/>
                <a:gd name="T26" fmla="*/ 0 w 3830"/>
                <a:gd name="T27" fmla="*/ 167 h 175"/>
                <a:gd name="T28" fmla="*/ 0 w 3830"/>
                <a:gd name="T29" fmla="*/ 143 h 175"/>
                <a:gd name="T30" fmla="*/ 448 w 3830"/>
                <a:gd name="T31" fmla="*/ 32 h 175"/>
                <a:gd name="T32" fmla="*/ 1516 w 3830"/>
                <a:gd name="T33" fmla="*/ 23 h 175"/>
                <a:gd name="T34" fmla="*/ 2028 w 3830"/>
                <a:gd name="T35" fmla="*/ 22 h 175"/>
                <a:gd name="T36" fmla="*/ 2261 w 3830"/>
                <a:gd name="T37" fmla="*/ 22 h 175"/>
                <a:gd name="T38" fmla="*/ 3383 w 3830"/>
                <a:gd name="T39" fmla="*/ 21 h 175"/>
                <a:gd name="T40" fmla="*/ 2271 w 3830"/>
                <a:gd name="T41" fmla="*/ 22 h 175"/>
                <a:gd name="T42" fmla="*/ 3383 w 3830"/>
                <a:gd name="T43" fmla="*/ 21 h 175"/>
                <a:gd name="T44" fmla="*/ 3679 w 3830"/>
                <a:gd name="T45" fmla="*/ 17 h 175"/>
                <a:gd name="T46" fmla="*/ 3681 w 3830"/>
                <a:gd name="T47" fmla="*/ 17 h 175"/>
                <a:gd name="T48" fmla="*/ 3735 w 3830"/>
                <a:gd name="T49" fmla="*/ 16 h 175"/>
                <a:gd name="T50" fmla="*/ 3745 w 3830"/>
                <a:gd name="T51" fmla="*/ 16 h 175"/>
                <a:gd name="T52" fmla="*/ 3745 w 3830"/>
                <a:gd name="T53" fmla="*/ 16 h 175"/>
                <a:gd name="T54" fmla="*/ 3745 w 3830"/>
                <a:gd name="T55" fmla="*/ 170 h 175"/>
                <a:gd name="T56" fmla="*/ 3736 w 3830"/>
                <a:gd name="T57" fmla="*/ 174 h 175"/>
                <a:gd name="T58" fmla="*/ 3383 w 3830"/>
                <a:gd name="T59" fmla="*/ 174 h 175"/>
                <a:gd name="T60" fmla="*/ 3383 w 3830"/>
                <a:gd name="T61" fmla="*/ 174 h 175"/>
                <a:gd name="T62" fmla="*/ 3743 w 3830"/>
                <a:gd name="T63" fmla="*/ 174 h 175"/>
                <a:gd name="T64" fmla="*/ 3745 w 3830"/>
                <a:gd name="T65" fmla="*/ 64 h 175"/>
                <a:gd name="T66" fmla="*/ 3745 w 3830"/>
                <a:gd name="T67" fmla="*/ 13 h 175"/>
                <a:gd name="T68" fmla="*/ 3745 w 3830"/>
                <a:gd name="T69" fmla="*/ 13 h 175"/>
                <a:gd name="T70" fmla="*/ 3745 w 3830"/>
                <a:gd name="T71" fmla="*/ 12 h 175"/>
                <a:gd name="T72" fmla="*/ 3745 w 3830"/>
                <a:gd name="T73" fmla="*/ 20 h 175"/>
                <a:gd name="T74" fmla="*/ 2902 w 3830"/>
                <a:gd name="T75" fmla="*/ 13 h 175"/>
                <a:gd name="T76" fmla="*/ 3745 w 3830"/>
                <a:gd name="T77" fmla="*/ 12 h 175"/>
                <a:gd name="T78" fmla="*/ 3745 w 3830"/>
                <a:gd name="T79" fmla="*/ 9 h 175"/>
                <a:gd name="T80" fmla="*/ 3745 w 3830"/>
                <a:gd name="T81" fmla="*/ 9 h 175"/>
                <a:gd name="T82" fmla="*/ 3830 w 3830"/>
                <a:gd name="T83" fmla="*/ 8 h 175"/>
                <a:gd name="T84" fmla="*/ 3745 w 3830"/>
                <a:gd name="T85" fmla="*/ 1 h 175"/>
                <a:gd name="T86" fmla="*/ 3745 w 3830"/>
                <a:gd name="T87" fmla="*/ 1 h 175"/>
                <a:gd name="T88" fmla="*/ 3745 w 3830"/>
                <a:gd name="T89" fmla="*/ 1 h 175"/>
                <a:gd name="T90" fmla="*/ 1 w 3830"/>
                <a:gd name="T91" fmla="*/ 0 h 175"/>
                <a:gd name="T92" fmla="*/ 0 w 3830"/>
                <a:gd name="T93" fmla="*/ 92 h 175"/>
                <a:gd name="T94" fmla="*/ 0 w 3830"/>
                <a:gd name="T95" fmla="*/ 132 h 175"/>
                <a:gd name="T96" fmla="*/ 1 w 3830"/>
                <a:gd name="T97" fmla="*/ 40 h 175"/>
                <a:gd name="T98" fmla="*/ 232 w 3830"/>
                <a:gd name="T99" fmla="*/ 0 h 175"/>
                <a:gd name="T100" fmla="*/ 1541 w 3830"/>
                <a:gd name="T101" fmla="*/ 7 h 175"/>
                <a:gd name="T102" fmla="*/ 2902 w 3830"/>
                <a:gd name="T103" fmla="*/ 13 h 175"/>
                <a:gd name="T104" fmla="*/ 1541 w 3830"/>
                <a:gd name="T105" fmla="*/ 7 h 175"/>
                <a:gd name="T106" fmla="*/ 232 w 3830"/>
                <a:gd name="T10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0" h="175">
                  <a:moveTo>
                    <a:pt x="3298" y="174"/>
                  </a:moveTo>
                  <a:cubicBezTo>
                    <a:pt x="3298" y="174"/>
                    <a:pt x="3298" y="174"/>
                    <a:pt x="3298" y="174"/>
                  </a:cubicBezTo>
                  <a:cubicBezTo>
                    <a:pt x="3298" y="174"/>
                    <a:pt x="3298" y="174"/>
                    <a:pt x="3298" y="174"/>
                  </a:cubicBezTo>
                  <a:cubicBezTo>
                    <a:pt x="3298" y="174"/>
                    <a:pt x="3298" y="174"/>
                    <a:pt x="3298" y="174"/>
                  </a:cubicBezTo>
                  <a:cubicBezTo>
                    <a:pt x="3298" y="174"/>
                    <a:pt x="3298" y="174"/>
                    <a:pt x="3298" y="174"/>
                  </a:cubicBezTo>
                  <a:moveTo>
                    <a:pt x="3299" y="174"/>
                  </a:moveTo>
                  <a:cubicBezTo>
                    <a:pt x="3299" y="174"/>
                    <a:pt x="3299" y="174"/>
                    <a:pt x="3299" y="174"/>
                  </a:cubicBezTo>
                  <a:cubicBezTo>
                    <a:pt x="3299" y="174"/>
                    <a:pt x="3299" y="174"/>
                    <a:pt x="3299" y="174"/>
                  </a:cubicBezTo>
                  <a:cubicBezTo>
                    <a:pt x="3299" y="174"/>
                    <a:pt x="3299" y="174"/>
                    <a:pt x="3299" y="174"/>
                  </a:cubicBezTo>
                  <a:cubicBezTo>
                    <a:pt x="3299" y="174"/>
                    <a:pt x="3299" y="174"/>
                    <a:pt x="3299" y="174"/>
                  </a:cubicBezTo>
                  <a:moveTo>
                    <a:pt x="1062" y="169"/>
                  </a:moveTo>
                  <a:cubicBezTo>
                    <a:pt x="1067" y="169"/>
                    <a:pt x="1071" y="169"/>
                    <a:pt x="1075" y="169"/>
                  </a:cubicBezTo>
                  <a:cubicBezTo>
                    <a:pt x="1135" y="170"/>
                    <a:pt x="1195" y="170"/>
                    <a:pt x="1255" y="171"/>
                  </a:cubicBezTo>
                  <a:cubicBezTo>
                    <a:pt x="1338" y="172"/>
                    <a:pt x="1420" y="172"/>
                    <a:pt x="1502" y="173"/>
                  </a:cubicBezTo>
                  <a:cubicBezTo>
                    <a:pt x="1508" y="173"/>
                    <a:pt x="1513" y="173"/>
                    <a:pt x="1519" y="173"/>
                  </a:cubicBezTo>
                  <a:cubicBezTo>
                    <a:pt x="1519" y="173"/>
                    <a:pt x="1660" y="174"/>
                    <a:pt x="1877" y="174"/>
                  </a:cubicBezTo>
                  <a:cubicBezTo>
                    <a:pt x="2056" y="174"/>
                    <a:pt x="2286" y="175"/>
                    <a:pt x="2530" y="175"/>
                  </a:cubicBezTo>
                  <a:cubicBezTo>
                    <a:pt x="2560" y="175"/>
                    <a:pt x="2590" y="175"/>
                    <a:pt x="2621" y="175"/>
                  </a:cubicBezTo>
                  <a:cubicBezTo>
                    <a:pt x="2621" y="175"/>
                    <a:pt x="2621" y="175"/>
                    <a:pt x="2621" y="175"/>
                  </a:cubicBezTo>
                  <a:cubicBezTo>
                    <a:pt x="2590" y="175"/>
                    <a:pt x="2560" y="175"/>
                    <a:pt x="2530" y="175"/>
                  </a:cubicBezTo>
                  <a:cubicBezTo>
                    <a:pt x="2286" y="175"/>
                    <a:pt x="2056" y="174"/>
                    <a:pt x="1877" y="174"/>
                  </a:cubicBezTo>
                  <a:cubicBezTo>
                    <a:pt x="1660" y="174"/>
                    <a:pt x="1519" y="173"/>
                    <a:pt x="1519" y="173"/>
                  </a:cubicBezTo>
                  <a:cubicBezTo>
                    <a:pt x="1513" y="173"/>
                    <a:pt x="1508" y="173"/>
                    <a:pt x="1502" y="173"/>
                  </a:cubicBezTo>
                  <a:cubicBezTo>
                    <a:pt x="1420" y="172"/>
                    <a:pt x="1338" y="172"/>
                    <a:pt x="1255" y="171"/>
                  </a:cubicBezTo>
                  <a:cubicBezTo>
                    <a:pt x="1195" y="170"/>
                    <a:pt x="1135" y="170"/>
                    <a:pt x="1075" y="169"/>
                  </a:cubicBezTo>
                  <a:cubicBezTo>
                    <a:pt x="1071" y="169"/>
                    <a:pt x="1067" y="169"/>
                    <a:pt x="1062" y="169"/>
                  </a:cubicBezTo>
                  <a:moveTo>
                    <a:pt x="0" y="167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moveTo>
                    <a:pt x="0" y="167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moveTo>
                    <a:pt x="254" y="160"/>
                  </a:moveTo>
                  <a:cubicBezTo>
                    <a:pt x="254" y="160"/>
                    <a:pt x="254" y="160"/>
                    <a:pt x="254" y="160"/>
                  </a:cubicBezTo>
                  <a:cubicBezTo>
                    <a:pt x="585" y="166"/>
                    <a:pt x="921" y="169"/>
                    <a:pt x="1062" y="169"/>
                  </a:cubicBezTo>
                  <a:cubicBezTo>
                    <a:pt x="921" y="169"/>
                    <a:pt x="585" y="166"/>
                    <a:pt x="254" y="160"/>
                  </a:cubicBezTo>
                  <a:moveTo>
                    <a:pt x="136" y="158"/>
                  </a:moveTo>
                  <a:cubicBezTo>
                    <a:pt x="175" y="159"/>
                    <a:pt x="214" y="160"/>
                    <a:pt x="254" y="160"/>
                  </a:cubicBezTo>
                  <a:cubicBezTo>
                    <a:pt x="254" y="160"/>
                    <a:pt x="254" y="160"/>
                    <a:pt x="254" y="160"/>
                  </a:cubicBezTo>
                  <a:cubicBezTo>
                    <a:pt x="214" y="160"/>
                    <a:pt x="175" y="159"/>
                    <a:pt x="136" y="158"/>
                  </a:cubicBezTo>
                  <a:moveTo>
                    <a:pt x="0" y="155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4" y="155"/>
                    <a:pt x="4" y="155"/>
                    <a:pt x="4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29" y="156"/>
                    <a:pt x="29" y="156"/>
                    <a:pt x="29" y="156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87" y="157"/>
                    <a:pt x="111" y="158"/>
                    <a:pt x="134" y="158"/>
                  </a:cubicBezTo>
                  <a:cubicBezTo>
                    <a:pt x="135" y="158"/>
                    <a:pt x="135" y="158"/>
                    <a:pt x="136" y="158"/>
                  </a:cubicBezTo>
                  <a:cubicBezTo>
                    <a:pt x="135" y="158"/>
                    <a:pt x="135" y="158"/>
                    <a:pt x="134" y="158"/>
                  </a:cubicBezTo>
                  <a:cubicBezTo>
                    <a:pt x="111" y="158"/>
                    <a:pt x="87" y="157"/>
                    <a:pt x="64" y="157"/>
                  </a:cubicBezTo>
                  <a:cubicBezTo>
                    <a:pt x="29" y="156"/>
                    <a:pt x="29" y="156"/>
                    <a:pt x="29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4" y="155"/>
                    <a:pt x="4" y="155"/>
                    <a:pt x="4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0" y="155"/>
                    <a:pt x="0" y="155"/>
                    <a:pt x="0" y="155"/>
                  </a:cubicBezTo>
                  <a:moveTo>
                    <a:pt x="0" y="143"/>
                  </a:moveTo>
                  <a:cubicBezTo>
                    <a:pt x="0" y="145"/>
                    <a:pt x="0" y="149"/>
                    <a:pt x="0" y="155"/>
                  </a:cubicBezTo>
                  <a:cubicBezTo>
                    <a:pt x="0" y="149"/>
                    <a:pt x="0" y="145"/>
                    <a:pt x="0" y="143"/>
                  </a:cubicBezTo>
                  <a:moveTo>
                    <a:pt x="0" y="143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moveTo>
                    <a:pt x="0" y="141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0" y="169"/>
                    <a:pt x="0" y="168"/>
                  </a:cubicBezTo>
                  <a:cubicBezTo>
                    <a:pt x="0" y="168"/>
                    <a:pt x="0" y="168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2"/>
                    <a:pt x="0" y="141"/>
                    <a:pt x="0" y="141"/>
                  </a:cubicBezTo>
                  <a:moveTo>
                    <a:pt x="448" y="32"/>
                  </a:moveTo>
                  <a:cubicBezTo>
                    <a:pt x="445" y="32"/>
                    <a:pt x="442" y="33"/>
                    <a:pt x="438" y="33"/>
                  </a:cubicBezTo>
                  <a:cubicBezTo>
                    <a:pt x="442" y="33"/>
                    <a:pt x="445" y="32"/>
                    <a:pt x="448" y="32"/>
                  </a:cubicBezTo>
                  <a:moveTo>
                    <a:pt x="2271" y="22"/>
                  </a:moveTo>
                  <a:cubicBezTo>
                    <a:pt x="2271" y="22"/>
                    <a:pt x="2267" y="22"/>
                    <a:pt x="2261" y="22"/>
                  </a:cubicBezTo>
                  <a:cubicBezTo>
                    <a:pt x="2267" y="22"/>
                    <a:pt x="2271" y="22"/>
                    <a:pt x="2271" y="22"/>
                  </a:cubicBezTo>
                  <a:moveTo>
                    <a:pt x="2028" y="22"/>
                  </a:moveTo>
                  <a:cubicBezTo>
                    <a:pt x="1899" y="22"/>
                    <a:pt x="1724" y="22"/>
                    <a:pt x="1516" y="23"/>
                  </a:cubicBezTo>
                  <a:cubicBezTo>
                    <a:pt x="1257" y="24"/>
                    <a:pt x="947" y="26"/>
                    <a:pt x="610" y="30"/>
                  </a:cubicBezTo>
                  <a:cubicBezTo>
                    <a:pt x="557" y="31"/>
                    <a:pt x="503" y="32"/>
                    <a:pt x="448" y="32"/>
                  </a:cubicBezTo>
                  <a:cubicBezTo>
                    <a:pt x="503" y="32"/>
                    <a:pt x="557" y="31"/>
                    <a:pt x="610" y="30"/>
                  </a:cubicBezTo>
                  <a:cubicBezTo>
                    <a:pt x="947" y="26"/>
                    <a:pt x="1257" y="24"/>
                    <a:pt x="1516" y="23"/>
                  </a:cubicBezTo>
                  <a:cubicBezTo>
                    <a:pt x="1724" y="22"/>
                    <a:pt x="1899" y="22"/>
                    <a:pt x="2028" y="22"/>
                  </a:cubicBezTo>
                  <a:moveTo>
                    <a:pt x="2028" y="22"/>
                  </a:moveTo>
                  <a:cubicBezTo>
                    <a:pt x="2028" y="22"/>
                    <a:pt x="2028" y="22"/>
                    <a:pt x="2028" y="22"/>
                  </a:cubicBezTo>
                  <a:cubicBezTo>
                    <a:pt x="2028" y="22"/>
                    <a:pt x="2028" y="22"/>
                    <a:pt x="2028" y="22"/>
                  </a:cubicBezTo>
                  <a:cubicBezTo>
                    <a:pt x="2152" y="22"/>
                    <a:pt x="2234" y="22"/>
                    <a:pt x="2261" y="22"/>
                  </a:cubicBezTo>
                  <a:cubicBezTo>
                    <a:pt x="2261" y="22"/>
                    <a:pt x="2261" y="22"/>
                    <a:pt x="2261" y="22"/>
                  </a:cubicBezTo>
                  <a:cubicBezTo>
                    <a:pt x="2261" y="22"/>
                    <a:pt x="2261" y="22"/>
                    <a:pt x="2261" y="22"/>
                  </a:cubicBezTo>
                  <a:cubicBezTo>
                    <a:pt x="2234" y="22"/>
                    <a:pt x="2152" y="22"/>
                    <a:pt x="2028" y="22"/>
                  </a:cubicBezTo>
                  <a:moveTo>
                    <a:pt x="3462" y="20"/>
                  </a:moveTo>
                  <a:cubicBezTo>
                    <a:pt x="3462" y="20"/>
                    <a:pt x="3462" y="20"/>
                    <a:pt x="3462" y="20"/>
                  </a:cubicBezTo>
                  <a:cubicBezTo>
                    <a:pt x="3462" y="20"/>
                    <a:pt x="3432" y="21"/>
                    <a:pt x="3383" y="21"/>
                  </a:cubicBezTo>
                  <a:cubicBezTo>
                    <a:pt x="3383" y="21"/>
                    <a:pt x="3383" y="21"/>
                    <a:pt x="3383" y="21"/>
                  </a:cubicBezTo>
                  <a:cubicBezTo>
                    <a:pt x="3362" y="21"/>
                    <a:pt x="3338" y="21"/>
                    <a:pt x="3312" y="21"/>
                  </a:cubicBezTo>
                  <a:cubicBezTo>
                    <a:pt x="3117" y="22"/>
                    <a:pt x="2773" y="23"/>
                    <a:pt x="2530" y="23"/>
                  </a:cubicBezTo>
                  <a:cubicBezTo>
                    <a:pt x="2408" y="23"/>
                    <a:pt x="2312" y="22"/>
                    <a:pt x="2271" y="22"/>
                  </a:cubicBezTo>
                  <a:cubicBezTo>
                    <a:pt x="2271" y="22"/>
                    <a:pt x="2271" y="22"/>
                    <a:pt x="2271" y="22"/>
                  </a:cubicBezTo>
                  <a:cubicBezTo>
                    <a:pt x="2271" y="22"/>
                    <a:pt x="2271" y="22"/>
                    <a:pt x="2271" y="22"/>
                  </a:cubicBezTo>
                  <a:cubicBezTo>
                    <a:pt x="2312" y="22"/>
                    <a:pt x="2408" y="23"/>
                    <a:pt x="2530" y="23"/>
                  </a:cubicBezTo>
                  <a:cubicBezTo>
                    <a:pt x="2773" y="23"/>
                    <a:pt x="3117" y="22"/>
                    <a:pt x="3312" y="21"/>
                  </a:cubicBezTo>
                  <a:cubicBezTo>
                    <a:pt x="3338" y="21"/>
                    <a:pt x="3362" y="21"/>
                    <a:pt x="3383" y="21"/>
                  </a:cubicBezTo>
                  <a:cubicBezTo>
                    <a:pt x="3383" y="21"/>
                    <a:pt x="3383" y="21"/>
                    <a:pt x="3383" y="21"/>
                  </a:cubicBezTo>
                  <a:cubicBezTo>
                    <a:pt x="3432" y="21"/>
                    <a:pt x="3462" y="20"/>
                    <a:pt x="3462" y="20"/>
                  </a:cubicBezTo>
                  <a:cubicBezTo>
                    <a:pt x="3462" y="20"/>
                    <a:pt x="3462" y="20"/>
                    <a:pt x="3462" y="20"/>
                  </a:cubicBezTo>
                  <a:moveTo>
                    <a:pt x="3679" y="17"/>
                  </a:moveTo>
                  <a:cubicBezTo>
                    <a:pt x="3585" y="18"/>
                    <a:pt x="3510" y="19"/>
                    <a:pt x="3462" y="20"/>
                  </a:cubicBezTo>
                  <a:cubicBezTo>
                    <a:pt x="3510" y="19"/>
                    <a:pt x="3585" y="18"/>
                    <a:pt x="3679" y="17"/>
                  </a:cubicBezTo>
                  <a:moveTo>
                    <a:pt x="3681" y="17"/>
                  </a:moveTo>
                  <a:cubicBezTo>
                    <a:pt x="3680" y="17"/>
                    <a:pt x="3680" y="17"/>
                    <a:pt x="3680" y="17"/>
                  </a:cubicBezTo>
                  <a:cubicBezTo>
                    <a:pt x="3680" y="17"/>
                    <a:pt x="3680" y="17"/>
                    <a:pt x="3679" y="17"/>
                  </a:cubicBezTo>
                  <a:cubicBezTo>
                    <a:pt x="3680" y="17"/>
                    <a:pt x="3680" y="17"/>
                    <a:pt x="3680" y="17"/>
                  </a:cubicBezTo>
                  <a:cubicBezTo>
                    <a:pt x="3680" y="17"/>
                    <a:pt x="3680" y="17"/>
                    <a:pt x="3681" y="17"/>
                  </a:cubicBezTo>
                  <a:moveTo>
                    <a:pt x="3717" y="16"/>
                  </a:moveTo>
                  <a:cubicBezTo>
                    <a:pt x="3704" y="16"/>
                    <a:pt x="3692" y="17"/>
                    <a:pt x="3681" y="17"/>
                  </a:cubicBezTo>
                  <a:cubicBezTo>
                    <a:pt x="3692" y="17"/>
                    <a:pt x="3704" y="16"/>
                    <a:pt x="3717" y="16"/>
                  </a:cubicBezTo>
                  <a:moveTo>
                    <a:pt x="3745" y="16"/>
                  </a:moveTo>
                  <a:cubicBezTo>
                    <a:pt x="3735" y="16"/>
                    <a:pt x="3735" y="16"/>
                    <a:pt x="3735" y="16"/>
                  </a:cubicBezTo>
                  <a:cubicBezTo>
                    <a:pt x="3717" y="16"/>
                    <a:pt x="3717" y="16"/>
                    <a:pt x="3717" y="16"/>
                  </a:cubicBezTo>
                  <a:cubicBezTo>
                    <a:pt x="3717" y="16"/>
                    <a:pt x="3717" y="16"/>
                    <a:pt x="3717" y="16"/>
                  </a:cubicBezTo>
                  <a:cubicBezTo>
                    <a:pt x="3717" y="16"/>
                    <a:pt x="3717" y="16"/>
                    <a:pt x="3717" y="16"/>
                  </a:cubicBezTo>
                  <a:cubicBezTo>
                    <a:pt x="3735" y="16"/>
                    <a:pt x="3735" y="16"/>
                    <a:pt x="3735" y="16"/>
                  </a:cubicBezTo>
                  <a:cubicBezTo>
                    <a:pt x="3745" y="16"/>
                    <a:pt x="3745" y="16"/>
                    <a:pt x="3745" y="16"/>
                  </a:cubicBezTo>
                  <a:cubicBezTo>
                    <a:pt x="3745" y="16"/>
                    <a:pt x="3745" y="16"/>
                    <a:pt x="3745" y="16"/>
                  </a:cubicBezTo>
                  <a:moveTo>
                    <a:pt x="3745" y="16"/>
                  </a:moveTo>
                  <a:cubicBezTo>
                    <a:pt x="3745" y="16"/>
                    <a:pt x="3745" y="16"/>
                    <a:pt x="3745" y="16"/>
                  </a:cubicBezTo>
                  <a:cubicBezTo>
                    <a:pt x="3745" y="17"/>
                    <a:pt x="3745" y="18"/>
                    <a:pt x="3745" y="20"/>
                  </a:cubicBezTo>
                  <a:cubicBezTo>
                    <a:pt x="3745" y="18"/>
                    <a:pt x="3745" y="17"/>
                    <a:pt x="3745" y="16"/>
                  </a:cubicBezTo>
                  <a:moveTo>
                    <a:pt x="3745" y="13"/>
                  </a:moveTo>
                  <a:cubicBezTo>
                    <a:pt x="3745" y="19"/>
                    <a:pt x="3745" y="28"/>
                    <a:pt x="3745" y="40"/>
                  </a:cubicBezTo>
                  <a:cubicBezTo>
                    <a:pt x="3745" y="47"/>
                    <a:pt x="3745" y="55"/>
                    <a:pt x="3745" y="64"/>
                  </a:cubicBezTo>
                  <a:cubicBezTo>
                    <a:pt x="3745" y="81"/>
                    <a:pt x="3745" y="102"/>
                    <a:pt x="3745" y="128"/>
                  </a:cubicBezTo>
                  <a:cubicBezTo>
                    <a:pt x="3745" y="141"/>
                    <a:pt x="3745" y="155"/>
                    <a:pt x="3745" y="170"/>
                  </a:cubicBezTo>
                  <a:cubicBezTo>
                    <a:pt x="3745" y="171"/>
                    <a:pt x="3745" y="173"/>
                    <a:pt x="3745" y="174"/>
                  </a:cubicBezTo>
                  <a:cubicBezTo>
                    <a:pt x="3745" y="174"/>
                    <a:pt x="3745" y="174"/>
                    <a:pt x="3745" y="174"/>
                  </a:cubicBezTo>
                  <a:cubicBezTo>
                    <a:pt x="3743" y="174"/>
                    <a:pt x="3743" y="174"/>
                    <a:pt x="3743" y="174"/>
                  </a:cubicBezTo>
                  <a:cubicBezTo>
                    <a:pt x="3741" y="174"/>
                    <a:pt x="3741" y="174"/>
                    <a:pt x="3741" y="174"/>
                  </a:cubicBezTo>
                  <a:cubicBezTo>
                    <a:pt x="3736" y="174"/>
                    <a:pt x="3736" y="174"/>
                    <a:pt x="3736" y="174"/>
                  </a:cubicBezTo>
                  <a:cubicBezTo>
                    <a:pt x="3710" y="174"/>
                    <a:pt x="3683" y="174"/>
                    <a:pt x="3655" y="174"/>
                  </a:cubicBezTo>
                  <a:cubicBezTo>
                    <a:pt x="3598" y="174"/>
                    <a:pt x="3538" y="174"/>
                    <a:pt x="3475" y="174"/>
                  </a:cubicBezTo>
                  <a:cubicBezTo>
                    <a:pt x="3445" y="174"/>
                    <a:pt x="3414" y="174"/>
                    <a:pt x="3383" y="174"/>
                  </a:cubicBezTo>
                  <a:cubicBezTo>
                    <a:pt x="3383" y="174"/>
                    <a:pt x="3383" y="174"/>
                    <a:pt x="3383" y="174"/>
                  </a:cubicBezTo>
                  <a:cubicBezTo>
                    <a:pt x="3383" y="174"/>
                    <a:pt x="3383" y="174"/>
                    <a:pt x="3383" y="174"/>
                  </a:cubicBezTo>
                  <a:cubicBezTo>
                    <a:pt x="3355" y="174"/>
                    <a:pt x="3327" y="174"/>
                    <a:pt x="3299" y="174"/>
                  </a:cubicBezTo>
                  <a:cubicBezTo>
                    <a:pt x="3299" y="174"/>
                    <a:pt x="3299" y="174"/>
                    <a:pt x="3299" y="174"/>
                  </a:cubicBezTo>
                  <a:cubicBezTo>
                    <a:pt x="3327" y="174"/>
                    <a:pt x="3355" y="174"/>
                    <a:pt x="3383" y="174"/>
                  </a:cubicBezTo>
                  <a:cubicBezTo>
                    <a:pt x="3383" y="174"/>
                    <a:pt x="3383" y="174"/>
                    <a:pt x="3383" y="174"/>
                  </a:cubicBezTo>
                  <a:cubicBezTo>
                    <a:pt x="3383" y="174"/>
                    <a:pt x="3383" y="174"/>
                    <a:pt x="3383" y="174"/>
                  </a:cubicBezTo>
                  <a:cubicBezTo>
                    <a:pt x="3414" y="174"/>
                    <a:pt x="3445" y="174"/>
                    <a:pt x="3475" y="174"/>
                  </a:cubicBezTo>
                  <a:cubicBezTo>
                    <a:pt x="3538" y="174"/>
                    <a:pt x="3598" y="174"/>
                    <a:pt x="3655" y="174"/>
                  </a:cubicBezTo>
                  <a:cubicBezTo>
                    <a:pt x="3683" y="174"/>
                    <a:pt x="3710" y="174"/>
                    <a:pt x="3736" y="174"/>
                  </a:cubicBezTo>
                  <a:cubicBezTo>
                    <a:pt x="3741" y="174"/>
                    <a:pt x="3741" y="174"/>
                    <a:pt x="3741" y="174"/>
                  </a:cubicBezTo>
                  <a:cubicBezTo>
                    <a:pt x="3743" y="174"/>
                    <a:pt x="3743" y="174"/>
                    <a:pt x="3743" y="174"/>
                  </a:cubicBezTo>
                  <a:cubicBezTo>
                    <a:pt x="3745" y="174"/>
                    <a:pt x="3745" y="174"/>
                    <a:pt x="3745" y="174"/>
                  </a:cubicBezTo>
                  <a:cubicBezTo>
                    <a:pt x="3745" y="174"/>
                    <a:pt x="3745" y="174"/>
                    <a:pt x="3745" y="174"/>
                  </a:cubicBezTo>
                  <a:cubicBezTo>
                    <a:pt x="3745" y="173"/>
                    <a:pt x="3745" y="171"/>
                    <a:pt x="3745" y="170"/>
                  </a:cubicBezTo>
                  <a:cubicBezTo>
                    <a:pt x="3745" y="155"/>
                    <a:pt x="3745" y="141"/>
                    <a:pt x="3745" y="128"/>
                  </a:cubicBezTo>
                  <a:cubicBezTo>
                    <a:pt x="3745" y="102"/>
                    <a:pt x="3745" y="81"/>
                    <a:pt x="3745" y="64"/>
                  </a:cubicBezTo>
                  <a:cubicBezTo>
                    <a:pt x="3745" y="55"/>
                    <a:pt x="3745" y="47"/>
                    <a:pt x="3745" y="40"/>
                  </a:cubicBezTo>
                  <a:cubicBezTo>
                    <a:pt x="3745" y="28"/>
                    <a:pt x="3745" y="19"/>
                    <a:pt x="3745" y="13"/>
                  </a:cubicBezTo>
                  <a:moveTo>
                    <a:pt x="3745" y="13"/>
                  </a:moveTo>
                  <a:cubicBezTo>
                    <a:pt x="3745" y="13"/>
                    <a:pt x="3745" y="13"/>
                    <a:pt x="3745" y="13"/>
                  </a:cubicBezTo>
                  <a:cubicBezTo>
                    <a:pt x="3745" y="13"/>
                    <a:pt x="3745" y="13"/>
                    <a:pt x="3745" y="13"/>
                  </a:cubicBezTo>
                  <a:moveTo>
                    <a:pt x="3745" y="13"/>
                  </a:moveTo>
                  <a:cubicBezTo>
                    <a:pt x="3745" y="13"/>
                    <a:pt x="3745" y="13"/>
                    <a:pt x="3745" y="13"/>
                  </a:cubicBezTo>
                  <a:cubicBezTo>
                    <a:pt x="3745" y="13"/>
                    <a:pt x="3745" y="13"/>
                    <a:pt x="3745" y="13"/>
                  </a:cubicBezTo>
                  <a:moveTo>
                    <a:pt x="3745" y="12"/>
                  </a:moveTo>
                  <a:cubicBezTo>
                    <a:pt x="3745" y="12"/>
                    <a:pt x="3745" y="12"/>
                    <a:pt x="3745" y="13"/>
                  </a:cubicBezTo>
                  <a:cubicBezTo>
                    <a:pt x="3745" y="12"/>
                    <a:pt x="3745" y="12"/>
                    <a:pt x="3745" y="12"/>
                  </a:cubicBezTo>
                  <a:moveTo>
                    <a:pt x="3745" y="12"/>
                  </a:moveTo>
                  <a:cubicBezTo>
                    <a:pt x="3745" y="12"/>
                    <a:pt x="3745" y="12"/>
                    <a:pt x="3745" y="12"/>
                  </a:cubicBezTo>
                  <a:cubicBezTo>
                    <a:pt x="3745" y="12"/>
                    <a:pt x="3745" y="12"/>
                    <a:pt x="3745" y="12"/>
                  </a:cubicBezTo>
                  <a:cubicBezTo>
                    <a:pt x="3745" y="12"/>
                    <a:pt x="3745" y="12"/>
                    <a:pt x="3745" y="12"/>
                  </a:cubicBezTo>
                  <a:moveTo>
                    <a:pt x="3745" y="9"/>
                  </a:moveTo>
                  <a:cubicBezTo>
                    <a:pt x="3745" y="9"/>
                    <a:pt x="3745" y="9"/>
                    <a:pt x="3745" y="9"/>
                  </a:cubicBezTo>
                  <a:cubicBezTo>
                    <a:pt x="3745" y="30"/>
                    <a:pt x="3745" y="30"/>
                    <a:pt x="3745" y="30"/>
                  </a:cubicBezTo>
                  <a:cubicBezTo>
                    <a:pt x="3745" y="30"/>
                    <a:pt x="3745" y="27"/>
                    <a:pt x="3745" y="20"/>
                  </a:cubicBezTo>
                  <a:cubicBezTo>
                    <a:pt x="3745" y="20"/>
                    <a:pt x="3745" y="20"/>
                    <a:pt x="3745" y="20"/>
                  </a:cubicBezTo>
                  <a:cubicBezTo>
                    <a:pt x="3745" y="20"/>
                    <a:pt x="3745" y="20"/>
                    <a:pt x="3745" y="20"/>
                  </a:cubicBezTo>
                  <a:cubicBezTo>
                    <a:pt x="3745" y="27"/>
                    <a:pt x="3745" y="30"/>
                    <a:pt x="3745" y="30"/>
                  </a:cubicBezTo>
                  <a:cubicBezTo>
                    <a:pt x="3745" y="9"/>
                    <a:pt x="3745" y="9"/>
                    <a:pt x="3745" y="9"/>
                  </a:cubicBezTo>
                  <a:moveTo>
                    <a:pt x="3745" y="9"/>
                  </a:moveTo>
                  <a:cubicBezTo>
                    <a:pt x="3606" y="10"/>
                    <a:pt x="3303" y="13"/>
                    <a:pt x="2902" y="13"/>
                  </a:cubicBezTo>
                  <a:cubicBezTo>
                    <a:pt x="3303" y="13"/>
                    <a:pt x="3606" y="10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moveTo>
                    <a:pt x="3745" y="9"/>
                  </a:moveTo>
                  <a:cubicBezTo>
                    <a:pt x="3745" y="9"/>
                    <a:pt x="3745" y="9"/>
                    <a:pt x="3745" y="9"/>
                  </a:cubicBezTo>
                  <a:cubicBezTo>
                    <a:pt x="3745" y="10"/>
                    <a:pt x="3745" y="11"/>
                    <a:pt x="3745" y="12"/>
                  </a:cubicBezTo>
                  <a:cubicBezTo>
                    <a:pt x="3745" y="12"/>
                    <a:pt x="3745" y="12"/>
                    <a:pt x="3745" y="12"/>
                  </a:cubicBezTo>
                  <a:cubicBezTo>
                    <a:pt x="3745" y="11"/>
                    <a:pt x="3745" y="10"/>
                    <a:pt x="3745" y="9"/>
                  </a:cubicBezTo>
                  <a:moveTo>
                    <a:pt x="3745" y="9"/>
                  </a:moveTo>
                  <a:cubicBezTo>
                    <a:pt x="3745" y="9"/>
                    <a:pt x="3745" y="9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moveTo>
                    <a:pt x="3829" y="8"/>
                  </a:moveTo>
                  <a:cubicBezTo>
                    <a:pt x="3824" y="8"/>
                    <a:pt x="3795" y="8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95" y="8"/>
                    <a:pt x="3824" y="8"/>
                    <a:pt x="3829" y="8"/>
                  </a:cubicBezTo>
                  <a:moveTo>
                    <a:pt x="3830" y="8"/>
                  </a:moveTo>
                  <a:cubicBezTo>
                    <a:pt x="3830" y="8"/>
                    <a:pt x="3830" y="8"/>
                    <a:pt x="3830" y="8"/>
                  </a:cubicBezTo>
                  <a:cubicBezTo>
                    <a:pt x="3830" y="8"/>
                    <a:pt x="3830" y="8"/>
                    <a:pt x="3830" y="8"/>
                  </a:cubicBezTo>
                  <a:cubicBezTo>
                    <a:pt x="3830" y="8"/>
                    <a:pt x="3830" y="8"/>
                    <a:pt x="3830" y="8"/>
                  </a:cubicBezTo>
                  <a:moveTo>
                    <a:pt x="3830" y="8"/>
                  </a:moveTo>
                  <a:cubicBezTo>
                    <a:pt x="3830" y="8"/>
                    <a:pt x="3829" y="8"/>
                    <a:pt x="3829" y="8"/>
                  </a:cubicBezTo>
                  <a:cubicBezTo>
                    <a:pt x="3829" y="8"/>
                    <a:pt x="3830" y="8"/>
                    <a:pt x="3830" y="8"/>
                  </a:cubicBezTo>
                  <a:cubicBezTo>
                    <a:pt x="3830" y="8"/>
                    <a:pt x="3830" y="8"/>
                    <a:pt x="3830" y="8"/>
                  </a:cubicBezTo>
                  <a:moveTo>
                    <a:pt x="3745" y="1"/>
                  </a:moveTo>
                  <a:cubicBezTo>
                    <a:pt x="3745" y="7"/>
                    <a:pt x="3745" y="7"/>
                    <a:pt x="3745" y="7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45" y="7"/>
                    <a:pt x="3745" y="7"/>
                    <a:pt x="3745" y="7"/>
                  </a:cubicBezTo>
                  <a:cubicBezTo>
                    <a:pt x="3745" y="1"/>
                    <a:pt x="3745" y="1"/>
                    <a:pt x="3745" y="1"/>
                  </a:cubicBezTo>
                  <a:cubicBezTo>
                    <a:pt x="3745" y="1"/>
                    <a:pt x="3745" y="3"/>
                    <a:pt x="3745" y="8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45" y="9"/>
                    <a:pt x="3745" y="9"/>
                    <a:pt x="3745" y="9"/>
                  </a:cubicBezTo>
                  <a:cubicBezTo>
                    <a:pt x="3745" y="9"/>
                    <a:pt x="3745" y="9"/>
                    <a:pt x="3745" y="8"/>
                  </a:cubicBezTo>
                  <a:cubicBezTo>
                    <a:pt x="3745" y="3"/>
                    <a:pt x="3745" y="1"/>
                    <a:pt x="3745" y="1"/>
                  </a:cubicBezTo>
                  <a:moveTo>
                    <a:pt x="232" y="0"/>
                  </a:moveTo>
                  <a:cubicBezTo>
                    <a:pt x="202" y="0"/>
                    <a:pt x="170" y="0"/>
                    <a:pt x="138" y="0"/>
                  </a:cubicBezTo>
                  <a:cubicBezTo>
                    <a:pt x="96" y="0"/>
                    <a:pt x="51" y="0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4"/>
                    <a:pt x="1" y="28"/>
                    <a:pt x="1" y="40"/>
                  </a:cubicBezTo>
                  <a:cubicBezTo>
                    <a:pt x="1" y="40"/>
                    <a:pt x="1" y="41"/>
                    <a:pt x="1" y="42"/>
                  </a:cubicBezTo>
                  <a:cubicBezTo>
                    <a:pt x="1" y="52"/>
                    <a:pt x="1" y="61"/>
                    <a:pt x="1" y="70"/>
                  </a:cubicBezTo>
                  <a:cubicBezTo>
                    <a:pt x="1" y="77"/>
                    <a:pt x="0" y="85"/>
                    <a:pt x="0" y="91"/>
                  </a:cubicBezTo>
                  <a:cubicBezTo>
                    <a:pt x="0" y="91"/>
                    <a:pt x="0" y="92"/>
                    <a:pt x="0" y="92"/>
                  </a:cubicBezTo>
                  <a:cubicBezTo>
                    <a:pt x="0" y="108"/>
                    <a:pt x="0" y="122"/>
                    <a:pt x="0" y="132"/>
                  </a:cubicBezTo>
                  <a:cubicBezTo>
                    <a:pt x="0" y="147"/>
                    <a:pt x="0" y="156"/>
                    <a:pt x="0" y="162"/>
                  </a:cubicBezTo>
                  <a:cubicBezTo>
                    <a:pt x="0" y="165"/>
                    <a:pt x="0" y="166"/>
                    <a:pt x="0" y="167"/>
                  </a:cubicBezTo>
                  <a:cubicBezTo>
                    <a:pt x="0" y="166"/>
                    <a:pt x="0" y="165"/>
                    <a:pt x="0" y="162"/>
                  </a:cubicBezTo>
                  <a:cubicBezTo>
                    <a:pt x="0" y="156"/>
                    <a:pt x="0" y="147"/>
                    <a:pt x="0" y="132"/>
                  </a:cubicBezTo>
                  <a:cubicBezTo>
                    <a:pt x="0" y="122"/>
                    <a:pt x="0" y="108"/>
                    <a:pt x="0" y="92"/>
                  </a:cubicBezTo>
                  <a:cubicBezTo>
                    <a:pt x="0" y="92"/>
                    <a:pt x="0" y="91"/>
                    <a:pt x="0" y="91"/>
                  </a:cubicBezTo>
                  <a:cubicBezTo>
                    <a:pt x="0" y="85"/>
                    <a:pt x="1" y="77"/>
                    <a:pt x="1" y="70"/>
                  </a:cubicBezTo>
                  <a:cubicBezTo>
                    <a:pt x="1" y="61"/>
                    <a:pt x="1" y="52"/>
                    <a:pt x="1" y="42"/>
                  </a:cubicBezTo>
                  <a:cubicBezTo>
                    <a:pt x="1" y="41"/>
                    <a:pt x="1" y="40"/>
                    <a:pt x="1" y="40"/>
                  </a:cubicBezTo>
                  <a:cubicBezTo>
                    <a:pt x="1" y="28"/>
                    <a:pt x="1" y="14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1" y="0"/>
                    <a:pt x="96" y="0"/>
                    <a:pt x="138" y="0"/>
                  </a:cubicBezTo>
                  <a:cubicBezTo>
                    <a:pt x="170" y="0"/>
                    <a:pt x="202" y="0"/>
                    <a:pt x="232" y="0"/>
                  </a:cubicBezTo>
                  <a:cubicBezTo>
                    <a:pt x="281" y="0"/>
                    <a:pt x="326" y="0"/>
                    <a:pt x="367" y="0"/>
                  </a:cubicBezTo>
                  <a:cubicBezTo>
                    <a:pt x="493" y="0"/>
                    <a:pt x="576" y="0"/>
                    <a:pt x="584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615" y="1"/>
                    <a:pt x="645" y="1"/>
                    <a:pt x="676" y="1"/>
                  </a:cubicBezTo>
                  <a:cubicBezTo>
                    <a:pt x="968" y="3"/>
                    <a:pt x="1260" y="5"/>
                    <a:pt x="1541" y="7"/>
                  </a:cubicBezTo>
                  <a:cubicBezTo>
                    <a:pt x="1786" y="9"/>
                    <a:pt x="2022" y="10"/>
                    <a:pt x="2245" y="11"/>
                  </a:cubicBezTo>
                  <a:cubicBezTo>
                    <a:pt x="2448" y="12"/>
                    <a:pt x="2639" y="13"/>
                    <a:pt x="2813" y="13"/>
                  </a:cubicBezTo>
                  <a:cubicBezTo>
                    <a:pt x="2814" y="13"/>
                    <a:pt x="2814" y="13"/>
                    <a:pt x="2814" y="13"/>
                  </a:cubicBezTo>
                  <a:cubicBezTo>
                    <a:pt x="2844" y="13"/>
                    <a:pt x="2873" y="13"/>
                    <a:pt x="2902" y="13"/>
                  </a:cubicBezTo>
                  <a:cubicBezTo>
                    <a:pt x="2902" y="13"/>
                    <a:pt x="2902" y="13"/>
                    <a:pt x="2902" y="13"/>
                  </a:cubicBezTo>
                  <a:cubicBezTo>
                    <a:pt x="2902" y="13"/>
                    <a:pt x="2902" y="13"/>
                    <a:pt x="2902" y="13"/>
                  </a:cubicBezTo>
                  <a:cubicBezTo>
                    <a:pt x="2873" y="13"/>
                    <a:pt x="2844" y="13"/>
                    <a:pt x="2814" y="13"/>
                  </a:cubicBezTo>
                  <a:cubicBezTo>
                    <a:pt x="2813" y="13"/>
                    <a:pt x="2813" y="13"/>
                    <a:pt x="2813" y="13"/>
                  </a:cubicBezTo>
                  <a:cubicBezTo>
                    <a:pt x="2639" y="13"/>
                    <a:pt x="2448" y="12"/>
                    <a:pt x="2245" y="11"/>
                  </a:cubicBezTo>
                  <a:cubicBezTo>
                    <a:pt x="2022" y="10"/>
                    <a:pt x="1786" y="9"/>
                    <a:pt x="1541" y="7"/>
                  </a:cubicBezTo>
                  <a:cubicBezTo>
                    <a:pt x="1260" y="5"/>
                    <a:pt x="968" y="3"/>
                    <a:pt x="676" y="1"/>
                  </a:cubicBezTo>
                  <a:cubicBezTo>
                    <a:pt x="645" y="1"/>
                    <a:pt x="615" y="1"/>
                    <a:pt x="584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76" y="0"/>
                    <a:pt x="493" y="0"/>
                    <a:pt x="367" y="0"/>
                  </a:cubicBezTo>
                  <a:cubicBezTo>
                    <a:pt x="326" y="0"/>
                    <a:pt x="281" y="0"/>
                    <a:pt x="232" y="0"/>
                  </a:cubicBezTo>
                </a:path>
              </a:pathLst>
            </a:custGeom>
            <a:solidFill>
              <a:srgbClr val="CDC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PA_任意多边形 19"/>
            <p:cNvSpPr>
              <a:spLocks noEditPoints="1"/>
            </p:cNvSpPr>
            <p:nvPr>
              <p:custDataLst>
                <p:tags r:id="rId16"/>
              </p:custDataLst>
            </p:nvPr>
          </p:nvSpPr>
          <p:spPr bwMode="auto">
            <a:xfrm>
              <a:off x="4359607" y="6283325"/>
              <a:ext cx="6194425" cy="279400"/>
            </a:xfrm>
            <a:custGeom>
              <a:avLst/>
              <a:gdLst>
                <a:gd name="T0" fmla="*/ 531 w 3046"/>
                <a:gd name="T1" fmla="*/ 92 h 137"/>
                <a:gd name="T2" fmla="*/ 0 w 3046"/>
                <a:gd name="T3" fmla="*/ 57 h 137"/>
                <a:gd name="T4" fmla="*/ 0 w 3046"/>
                <a:gd name="T5" fmla="*/ 86 h 137"/>
                <a:gd name="T6" fmla="*/ 0 w 3046"/>
                <a:gd name="T7" fmla="*/ 79 h 137"/>
                <a:gd name="T8" fmla="*/ 2487 w 3046"/>
                <a:gd name="T9" fmla="*/ 54 h 137"/>
                <a:gd name="T10" fmla="*/ 0 w 3046"/>
                <a:gd name="T11" fmla="*/ 45 h 137"/>
                <a:gd name="T12" fmla="*/ 0 w 3046"/>
                <a:gd name="T13" fmla="*/ 51 h 137"/>
                <a:gd name="T14" fmla="*/ 53 w 3046"/>
                <a:gd name="T15" fmla="*/ 60 h 137"/>
                <a:gd name="T16" fmla="*/ 531 w 3046"/>
                <a:gd name="T17" fmla="*/ 60 h 137"/>
                <a:gd name="T18" fmla="*/ 28 w 3046"/>
                <a:gd name="T19" fmla="*/ 47 h 137"/>
                <a:gd name="T20" fmla="*/ 1 w 3046"/>
                <a:gd name="T21" fmla="*/ 46 h 137"/>
                <a:gd name="T22" fmla="*/ 531 w 3046"/>
                <a:gd name="T23" fmla="*/ 52 h 137"/>
                <a:gd name="T24" fmla="*/ 532 w 3046"/>
                <a:gd name="T25" fmla="*/ 6 h 137"/>
                <a:gd name="T26" fmla="*/ 533 w 3046"/>
                <a:gd name="T27" fmla="*/ 34 h 137"/>
                <a:gd name="T28" fmla="*/ 1389 w 3046"/>
                <a:gd name="T29" fmla="*/ 50 h 137"/>
                <a:gd name="T30" fmla="*/ 2485 w 3046"/>
                <a:gd name="T31" fmla="*/ 55 h 137"/>
                <a:gd name="T32" fmla="*/ 2487 w 3046"/>
                <a:gd name="T33" fmla="*/ 52 h 137"/>
                <a:gd name="T34" fmla="*/ 2435 w 3046"/>
                <a:gd name="T35" fmla="*/ 46 h 137"/>
                <a:gd name="T36" fmla="*/ 555 w 3046"/>
                <a:gd name="T37" fmla="*/ 25 h 137"/>
                <a:gd name="T38" fmla="*/ 532 w 3046"/>
                <a:gd name="T39" fmla="*/ 21 h 137"/>
                <a:gd name="T40" fmla="*/ 2507 w 3046"/>
                <a:gd name="T41" fmla="*/ 10 h 137"/>
                <a:gd name="T42" fmla="*/ 3046 w 3046"/>
                <a:gd name="T43" fmla="*/ 97 h 137"/>
                <a:gd name="T44" fmla="*/ 3046 w 3046"/>
                <a:gd name="T45" fmla="*/ 128 h 137"/>
                <a:gd name="T46" fmla="*/ 3045 w 3046"/>
                <a:gd name="T47" fmla="*/ 118 h 137"/>
                <a:gd name="T48" fmla="*/ 2959 w 3046"/>
                <a:gd name="T49" fmla="*/ 117 h 137"/>
                <a:gd name="T50" fmla="*/ 909 w 3046"/>
                <a:gd name="T51" fmla="*/ 104 h 137"/>
                <a:gd name="T52" fmla="*/ 2262 w 3046"/>
                <a:gd name="T53" fmla="*/ 105 h 137"/>
                <a:gd name="T54" fmla="*/ 2398 w 3046"/>
                <a:gd name="T55" fmla="*/ 100 h 137"/>
                <a:gd name="T56" fmla="*/ 2487 w 3046"/>
                <a:gd name="T57" fmla="*/ 99 h 137"/>
                <a:gd name="T58" fmla="*/ 2487 w 3046"/>
                <a:gd name="T59" fmla="*/ 104 h 137"/>
                <a:gd name="T60" fmla="*/ 2487 w 3046"/>
                <a:gd name="T61" fmla="*/ 98 h 137"/>
                <a:gd name="T62" fmla="*/ 2486 w 3046"/>
                <a:gd name="T63" fmla="*/ 90 h 137"/>
                <a:gd name="T64" fmla="*/ 2333 w 3046"/>
                <a:gd name="T65" fmla="*/ 90 h 137"/>
                <a:gd name="T66" fmla="*/ 2263 w 3046"/>
                <a:gd name="T67" fmla="*/ 80 h 137"/>
                <a:gd name="T68" fmla="*/ 2254 w 3046"/>
                <a:gd name="T69" fmla="*/ 73 h 137"/>
                <a:gd name="T70" fmla="*/ 1601 w 3046"/>
                <a:gd name="T71" fmla="*/ 64 h 137"/>
                <a:gd name="T72" fmla="*/ 531 w 3046"/>
                <a:gd name="T73" fmla="*/ 60 h 137"/>
                <a:gd name="T74" fmla="*/ 2236 w 3046"/>
                <a:gd name="T75" fmla="*/ 84 h 137"/>
                <a:gd name="T76" fmla="*/ 2263 w 3046"/>
                <a:gd name="T77" fmla="*/ 90 h 137"/>
                <a:gd name="T78" fmla="*/ 950 w 3046"/>
                <a:gd name="T79" fmla="*/ 90 h 137"/>
                <a:gd name="T80" fmla="*/ 531 w 3046"/>
                <a:gd name="T81" fmla="*/ 92 h 137"/>
                <a:gd name="T82" fmla="*/ 0 w 3046"/>
                <a:gd name="T83" fmla="*/ 93 h 137"/>
                <a:gd name="T84" fmla="*/ 1 w 3046"/>
                <a:gd name="T85" fmla="*/ 113 h 137"/>
                <a:gd name="T86" fmla="*/ 5 w 3046"/>
                <a:gd name="T87" fmla="*/ 106 h 137"/>
                <a:gd name="T88" fmla="*/ 531 w 3046"/>
                <a:gd name="T89" fmla="*/ 110 h 137"/>
                <a:gd name="T90" fmla="*/ 771 w 3046"/>
                <a:gd name="T91" fmla="*/ 112 h 137"/>
                <a:gd name="T92" fmla="*/ 3030 w 3046"/>
                <a:gd name="T93" fmla="*/ 126 h 137"/>
                <a:gd name="T94" fmla="*/ 3045 w 3046"/>
                <a:gd name="T95" fmla="*/ 122 h 137"/>
                <a:gd name="T96" fmla="*/ 3046 w 3046"/>
                <a:gd name="T97" fmla="*/ 132 h 137"/>
                <a:gd name="T98" fmla="*/ 3046 w 3046"/>
                <a:gd name="T99" fmla="*/ 118 h 137"/>
                <a:gd name="T100" fmla="*/ 3045 w 3046"/>
                <a:gd name="T101" fmla="*/ 5 h 137"/>
                <a:gd name="T102" fmla="*/ 2781 w 3046"/>
                <a:gd name="T103" fmla="*/ 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46" h="137">
                  <a:moveTo>
                    <a:pt x="531" y="64"/>
                  </a:moveTo>
                  <a:cubicBezTo>
                    <a:pt x="531" y="67"/>
                    <a:pt x="531" y="70"/>
                    <a:pt x="531" y="73"/>
                  </a:cubicBezTo>
                  <a:cubicBezTo>
                    <a:pt x="531" y="74"/>
                    <a:pt x="531" y="74"/>
                    <a:pt x="531" y="75"/>
                  </a:cubicBezTo>
                  <a:cubicBezTo>
                    <a:pt x="531" y="75"/>
                    <a:pt x="531" y="76"/>
                    <a:pt x="531" y="76"/>
                  </a:cubicBezTo>
                  <a:cubicBezTo>
                    <a:pt x="531" y="81"/>
                    <a:pt x="531" y="86"/>
                    <a:pt x="531" y="92"/>
                  </a:cubicBezTo>
                  <a:cubicBezTo>
                    <a:pt x="531" y="92"/>
                    <a:pt x="531" y="92"/>
                    <a:pt x="531" y="92"/>
                  </a:cubicBezTo>
                  <a:cubicBezTo>
                    <a:pt x="531" y="84"/>
                    <a:pt x="531" y="74"/>
                    <a:pt x="531" y="64"/>
                  </a:cubicBezTo>
                  <a:cubicBezTo>
                    <a:pt x="531" y="64"/>
                    <a:pt x="531" y="64"/>
                    <a:pt x="531" y="64"/>
                  </a:cubicBezTo>
                  <a:cubicBezTo>
                    <a:pt x="531" y="64"/>
                    <a:pt x="531" y="64"/>
                    <a:pt x="531" y="64"/>
                  </a:cubicBezTo>
                  <a:moveTo>
                    <a:pt x="0" y="57"/>
                  </a:moveTo>
                  <a:cubicBezTo>
                    <a:pt x="0" y="60"/>
                    <a:pt x="0" y="63"/>
                    <a:pt x="0" y="66"/>
                  </a:cubicBezTo>
                  <a:cubicBezTo>
                    <a:pt x="0" y="68"/>
                    <a:pt x="0" y="70"/>
                    <a:pt x="0" y="73"/>
                  </a:cubicBezTo>
                  <a:cubicBezTo>
                    <a:pt x="0" y="75"/>
                    <a:pt x="0" y="77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2"/>
                    <a:pt x="0" y="84"/>
                    <a:pt x="0" y="86"/>
                  </a:cubicBezTo>
                  <a:cubicBezTo>
                    <a:pt x="0" y="91"/>
                    <a:pt x="0" y="94"/>
                    <a:pt x="0" y="94"/>
                  </a:cubicBezTo>
                  <a:cubicBezTo>
                    <a:pt x="0" y="94"/>
                    <a:pt x="0" y="94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0"/>
                    <a:pt x="0" y="86"/>
                    <a:pt x="0" y="82"/>
                  </a:cubicBezTo>
                  <a:cubicBezTo>
                    <a:pt x="0" y="81"/>
                    <a:pt x="0" y="80"/>
                    <a:pt x="0" y="79"/>
                  </a:cubicBezTo>
                  <a:cubicBezTo>
                    <a:pt x="0" y="74"/>
                    <a:pt x="0" y="70"/>
                    <a:pt x="0" y="66"/>
                  </a:cubicBezTo>
                  <a:cubicBezTo>
                    <a:pt x="0" y="64"/>
                    <a:pt x="0" y="62"/>
                    <a:pt x="0" y="60"/>
                  </a:cubicBezTo>
                  <a:cubicBezTo>
                    <a:pt x="0" y="59"/>
                    <a:pt x="0" y="58"/>
                    <a:pt x="0" y="57"/>
                  </a:cubicBezTo>
                  <a:moveTo>
                    <a:pt x="2487" y="54"/>
                  </a:moveTo>
                  <a:cubicBezTo>
                    <a:pt x="2487" y="54"/>
                    <a:pt x="2487" y="54"/>
                    <a:pt x="2487" y="54"/>
                  </a:cubicBezTo>
                  <a:cubicBezTo>
                    <a:pt x="2487" y="56"/>
                    <a:pt x="2487" y="58"/>
                    <a:pt x="2487" y="60"/>
                  </a:cubicBezTo>
                  <a:cubicBezTo>
                    <a:pt x="2487" y="63"/>
                    <a:pt x="2487" y="67"/>
                    <a:pt x="2487" y="70"/>
                  </a:cubicBezTo>
                  <a:cubicBezTo>
                    <a:pt x="2487" y="65"/>
                    <a:pt x="2487" y="61"/>
                    <a:pt x="2487" y="58"/>
                  </a:cubicBezTo>
                  <a:cubicBezTo>
                    <a:pt x="2487" y="56"/>
                    <a:pt x="2487" y="54"/>
                    <a:pt x="2487" y="54"/>
                  </a:cubicBezTo>
                  <a:moveTo>
                    <a:pt x="0" y="45"/>
                  </a:moveTo>
                  <a:cubicBezTo>
                    <a:pt x="0" y="45"/>
                    <a:pt x="0" y="50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1" y="51"/>
                    <a:pt x="1" y="54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120" y="60"/>
                    <a:pt x="120" y="60"/>
                    <a:pt x="120" y="60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347" y="63"/>
                    <a:pt x="439" y="63"/>
                    <a:pt x="531" y="64"/>
                  </a:cubicBezTo>
                  <a:cubicBezTo>
                    <a:pt x="531" y="64"/>
                    <a:pt x="531" y="64"/>
                    <a:pt x="531" y="64"/>
                  </a:cubicBezTo>
                  <a:cubicBezTo>
                    <a:pt x="531" y="63"/>
                    <a:pt x="531" y="62"/>
                    <a:pt x="531" y="60"/>
                  </a:cubicBezTo>
                  <a:cubicBezTo>
                    <a:pt x="531" y="60"/>
                    <a:pt x="531" y="60"/>
                    <a:pt x="531" y="59"/>
                  </a:cubicBezTo>
                  <a:cubicBezTo>
                    <a:pt x="531" y="57"/>
                    <a:pt x="531" y="55"/>
                    <a:pt x="531" y="52"/>
                  </a:cubicBezTo>
                  <a:cubicBezTo>
                    <a:pt x="402" y="51"/>
                    <a:pt x="272" y="50"/>
                    <a:pt x="140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5"/>
                    <a:pt x="0" y="45"/>
                  </a:cubicBezTo>
                  <a:moveTo>
                    <a:pt x="531" y="28"/>
                  </a:moveTo>
                  <a:cubicBezTo>
                    <a:pt x="531" y="28"/>
                    <a:pt x="531" y="28"/>
                    <a:pt x="531" y="28"/>
                  </a:cubicBezTo>
                  <a:cubicBezTo>
                    <a:pt x="531" y="30"/>
                    <a:pt x="531" y="37"/>
                    <a:pt x="531" y="52"/>
                  </a:cubicBezTo>
                  <a:cubicBezTo>
                    <a:pt x="531" y="52"/>
                    <a:pt x="531" y="52"/>
                    <a:pt x="531" y="52"/>
                  </a:cubicBezTo>
                  <a:cubicBezTo>
                    <a:pt x="531" y="52"/>
                    <a:pt x="531" y="52"/>
                    <a:pt x="531" y="52"/>
                  </a:cubicBezTo>
                  <a:cubicBezTo>
                    <a:pt x="531" y="45"/>
                    <a:pt x="531" y="38"/>
                    <a:pt x="531" y="32"/>
                  </a:cubicBezTo>
                  <a:cubicBezTo>
                    <a:pt x="531" y="30"/>
                    <a:pt x="531" y="28"/>
                    <a:pt x="531" y="28"/>
                  </a:cubicBezTo>
                  <a:moveTo>
                    <a:pt x="532" y="6"/>
                  </a:moveTo>
                  <a:cubicBezTo>
                    <a:pt x="532" y="6"/>
                    <a:pt x="531" y="17"/>
                    <a:pt x="531" y="32"/>
                  </a:cubicBezTo>
                  <a:cubicBezTo>
                    <a:pt x="531" y="33"/>
                    <a:pt x="531" y="33"/>
                    <a:pt x="531" y="34"/>
                  </a:cubicBezTo>
                  <a:cubicBezTo>
                    <a:pt x="531" y="37"/>
                    <a:pt x="531" y="40"/>
                    <a:pt x="531" y="40"/>
                  </a:cubicBezTo>
                  <a:cubicBezTo>
                    <a:pt x="531" y="40"/>
                    <a:pt x="532" y="38"/>
                    <a:pt x="532" y="34"/>
                  </a:cubicBezTo>
                  <a:cubicBezTo>
                    <a:pt x="533" y="34"/>
                    <a:pt x="533" y="34"/>
                    <a:pt x="533" y="34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49" y="34"/>
                    <a:pt x="549" y="34"/>
                    <a:pt x="549" y="34"/>
                  </a:cubicBezTo>
                  <a:cubicBezTo>
                    <a:pt x="591" y="35"/>
                    <a:pt x="591" y="35"/>
                    <a:pt x="591" y="35"/>
                  </a:cubicBezTo>
                  <a:cubicBezTo>
                    <a:pt x="647" y="36"/>
                    <a:pt x="703" y="37"/>
                    <a:pt x="757" y="38"/>
                  </a:cubicBezTo>
                  <a:cubicBezTo>
                    <a:pt x="976" y="42"/>
                    <a:pt x="1183" y="46"/>
                    <a:pt x="1389" y="50"/>
                  </a:cubicBezTo>
                  <a:cubicBezTo>
                    <a:pt x="1598" y="53"/>
                    <a:pt x="1920" y="51"/>
                    <a:pt x="2225" y="52"/>
                  </a:cubicBezTo>
                  <a:cubicBezTo>
                    <a:pt x="2287" y="53"/>
                    <a:pt x="2342" y="53"/>
                    <a:pt x="2394" y="54"/>
                  </a:cubicBezTo>
                  <a:cubicBezTo>
                    <a:pt x="2420" y="54"/>
                    <a:pt x="2446" y="54"/>
                    <a:pt x="2471" y="55"/>
                  </a:cubicBezTo>
                  <a:cubicBezTo>
                    <a:pt x="2480" y="55"/>
                    <a:pt x="2480" y="55"/>
                    <a:pt x="2480" y="55"/>
                  </a:cubicBezTo>
                  <a:cubicBezTo>
                    <a:pt x="2485" y="55"/>
                    <a:pt x="2485" y="55"/>
                    <a:pt x="2485" y="55"/>
                  </a:cubicBezTo>
                  <a:cubicBezTo>
                    <a:pt x="2486" y="55"/>
                    <a:pt x="2486" y="55"/>
                    <a:pt x="2486" y="55"/>
                  </a:cubicBezTo>
                  <a:cubicBezTo>
                    <a:pt x="2487" y="55"/>
                    <a:pt x="2487" y="55"/>
                    <a:pt x="2487" y="55"/>
                  </a:cubicBezTo>
                  <a:cubicBezTo>
                    <a:pt x="2487" y="55"/>
                    <a:pt x="2487" y="55"/>
                    <a:pt x="2487" y="55"/>
                  </a:cubicBezTo>
                  <a:cubicBezTo>
                    <a:pt x="2487" y="54"/>
                    <a:pt x="2487" y="54"/>
                    <a:pt x="2487" y="54"/>
                  </a:cubicBezTo>
                  <a:cubicBezTo>
                    <a:pt x="2487" y="53"/>
                    <a:pt x="2487" y="53"/>
                    <a:pt x="2487" y="52"/>
                  </a:cubicBezTo>
                  <a:cubicBezTo>
                    <a:pt x="2487" y="50"/>
                    <a:pt x="2487" y="48"/>
                    <a:pt x="2487" y="46"/>
                  </a:cubicBezTo>
                  <a:cubicBezTo>
                    <a:pt x="2486" y="46"/>
                    <a:pt x="2486" y="46"/>
                    <a:pt x="2486" y="46"/>
                  </a:cubicBezTo>
                  <a:cubicBezTo>
                    <a:pt x="2484" y="46"/>
                    <a:pt x="2484" y="46"/>
                    <a:pt x="2484" y="46"/>
                  </a:cubicBezTo>
                  <a:cubicBezTo>
                    <a:pt x="2478" y="46"/>
                    <a:pt x="2478" y="46"/>
                    <a:pt x="2478" y="46"/>
                  </a:cubicBezTo>
                  <a:cubicBezTo>
                    <a:pt x="2435" y="46"/>
                    <a:pt x="2435" y="46"/>
                    <a:pt x="2435" y="46"/>
                  </a:cubicBezTo>
                  <a:cubicBezTo>
                    <a:pt x="2406" y="46"/>
                    <a:pt x="2378" y="46"/>
                    <a:pt x="2350" y="46"/>
                  </a:cubicBezTo>
                  <a:cubicBezTo>
                    <a:pt x="2334" y="47"/>
                    <a:pt x="2315" y="47"/>
                    <a:pt x="2294" y="47"/>
                  </a:cubicBezTo>
                  <a:cubicBezTo>
                    <a:pt x="2239" y="47"/>
                    <a:pt x="2171" y="46"/>
                    <a:pt x="2118" y="46"/>
                  </a:cubicBezTo>
                  <a:cubicBezTo>
                    <a:pt x="1763" y="41"/>
                    <a:pt x="1419" y="38"/>
                    <a:pt x="1074" y="33"/>
                  </a:cubicBezTo>
                  <a:cubicBezTo>
                    <a:pt x="901" y="31"/>
                    <a:pt x="729" y="28"/>
                    <a:pt x="555" y="25"/>
                  </a:cubicBezTo>
                  <a:cubicBezTo>
                    <a:pt x="538" y="25"/>
                    <a:pt x="538" y="25"/>
                    <a:pt x="538" y="25"/>
                  </a:cubicBezTo>
                  <a:cubicBezTo>
                    <a:pt x="534" y="25"/>
                    <a:pt x="534" y="25"/>
                    <a:pt x="534" y="25"/>
                  </a:cubicBezTo>
                  <a:cubicBezTo>
                    <a:pt x="532" y="25"/>
                    <a:pt x="532" y="25"/>
                    <a:pt x="532" y="25"/>
                  </a:cubicBezTo>
                  <a:cubicBezTo>
                    <a:pt x="532" y="25"/>
                    <a:pt x="532" y="25"/>
                    <a:pt x="532" y="25"/>
                  </a:cubicBezTo>
                  <a:cubicBezTo>
                    <a:pt x="532" y="23"/>
                    <a:pt x="532" y="22"/>
                    <a:pt x="532" y="21"/>
                  </a:cubicBezTo>
                  <a:cubicBezTo>
                    <a:pt x="532" y="10"/>
                    <a:pt x="532" y="6"/>
                    <a:pt x="532" y="6"/>
                  </a:cubicBezTo>
                  <a:moveTo>
                    <a:pt x="1554" y="0"/>
                  </a:moveTo>
                  <a:cubicBezTo>
                    <a:pt x="1114" y="0"/>
                    <a:pt x="875" y="2"/>
                    <a:pt x="782" y="2"/>
                  </a:cubicBezTo>
                  <a:cubicBezTo>
                    <a:pt x="741" y="3"/>
                    <a:pt x="728" y="3"/>
                    <a:pt x="739" y="3"/>
                  </a:cubicBezTo>
                  <a:cubicBezTo>
                    <a:pt x="1321" y="9"/>
                    <a:pt x="1908" y="7"/>
                    <a:pt x="2507" y="10"/>
                  </a:cubicBezTo>
                  <a:cubicBezTo>
                    <a:pt x="2620" y="10"/>
                    <a:pt x="2812" y="11"/>
                    <a:pt x="3044" y="13"/>
                  </a:cubicBezTo>
                  <a:cubicBezTo>
                    <a:pt x="3045" y="13"/>
                    <a:pt x="3045" y="13"/>
                    <a:pt x="3045" y="13"/>
                  </a:cubicBezTo>
                  <a:cubicBezTo>
                    <a:pt x="3046" y="13"/>
                    <a:pt x="3046" y="13"/>
                    <a:pt x="3046" y="13"/>
                  </a:cubicBezTo>
                  <a:cubicBezTo>
                    <a:pt x="3046" y="17"/>
                    <a:pt x="3046" y="22"/>
                    <a:pt x="3046" y="26"/>
                  </a:cubicBezTo>
                  <a:cubicBezTo>
                    <a:pt x="3046" y="58"/>
                    <a:pt x="3046" y="81"/>
                    <a:pt x="3046" y="97"/>
                  </a:cubicBezTo>
                  <a:cubicBezTo>
                    <a:pt x="3046" y="103"/>
                    <a:pt x="3046" y="108"/>
                    <a:pt x="3046" y="112"/>
                  </a:cubicBezTo>
                  <a:cubicBezTo>
                    <a:pt x="3046" y="114"/>
                    <a:pt x="3046" y="116"/>
                    <a:pt x="3046" y="118"/>
                  </a:cubicBezTo>
                  <a:cubicBezTo>
                    <a:pt x="3046" y="119"/>
                    <a:pt x="3046" y="121"/>
                    <a:pt x="3046" y="122"/>
                  </a:cubicBezTo>
                  <a:cubicBezTo>
                    <a:pt x="3046" y="122"/>
                    <a:pt x="3046" y="122"/>
                    <a:pt x="3046" y="122"/>
                  </a:cubicBezTo>
                  <a:cubicBezTo>
                    <a:pt x="3046" y="126"/>
                    <a:pt x="3046" y="128"/>
                    <a:pt x="3046" y="128"/>
                  </a:cubicBezTo>
                  <a:cubicBezTo>
                    <a:pt x="3046" y="128"/>
                    <a:pt x="3046" y="125"/>
                    <a:pt x="3046" y="122"/>
                  </a:cubicBezTo>
                  <a:cubicBezTo>
                    <a:pt x="3046" y="122"/>
                    <a:pt x="3046" y="122"/>
                    <a:pt x="3046" y="122"/>
                  </a:cubicBezTo>
                  <a:cubicBezTo>
                    <a:pt x="3046" y="121"/>
                    <a:pt x="3045" y="119"/>
                    <a:pt x="3045" y="118"/>
                  </a:cubicBezTo>
                  <a:cubicBezTo>
                    <a:pt x="3045" y="113"/>
                    <a:pt x="3045" y="108"/>
                    <a:pt x="3045" y="108"/>
                  </a:cubicBezTo>
                  <a:cubicBezTo>
                    <a:pt x="3045" y="108"/>
                    <a:pt x="3045" y="111"/>
                    <a:pt x="3045" y="118"/>
                  </a:cubicBezTo>
                  <a:cubicBezTo>
                    <a:pt x="3043" y="118"/>
                    <a:pt x="3043" y="118"/>
                    <a:pt x="3043" y="118"/>
                  </a:cubicBezTo>
                  <a:cubicBezTo>
                    <a:pt x="3037" y="118"/>
                    <a:pt x="3037" y="118"/>
                    <a:pt x="3037" y="118"/>
                  </a:cubicBezTo>
                  <a:cubicBezTo>
                    <a:pt x="3026" y="118"/>
                    <a:pt x="3026" y="118"/>
                    <a:pt x="3026" y="118"/>
                  </a:cubicBezTo>
                  <a:cubicBezTo>
                    <a:pt x="3004" y="118"/>
                    <a:pt x="3004" y="118"/>
                    <a:pt x="3004" y="118"/>
                  </a:cubicBezTo>
                  <a:cubicBezTo>
                    <a:pt x="2959" y="117"/>
                    <a:pt x="2959" y="117"/>
                    <a:pt x="2959" y="117"/>
                  </a:cubicBezTo>
                  <a:cubicBezTo>
                    <a:pt x="2929" y="117"/>
                    <a:pt x="2899" y="117"/>
                    <a:pt x="2868" y="117"/>
                  </a:cubicBezTo>
                  <a:cubicBezTo>
                    <a:pt x="2806" y="116"/>
                    <a:pt x="2742" y="116"/>
                    <a:pt x="2677" y="116"/>
                  </a:cubicBezTo>
                  <a:cubicBezTo>
                    <a:pt x="2547" y="115"/>
                    <a:pt x="2412" y="114"/>
                    <a:pt x="2277" y="113"/>
                  </a:cubicBezTo>
                  <a:cubicBezTo>
                    <a:pt x="1740" y="110"/>
                    <a:pt x="1208" y="107"/>
                    <a:pt x="1004" y="105"/>
                  </a:cubicBezTo>
                  <a:cubicBezTo>
                    <a:pt x="972" y="105"/>
                    <a:pt x="941" y="105"/>
                    <a:pt x="909" y="104"/>
                  </a:cubicBezTo>
                  <a:cubicBezTo>
                    <a:pt x="1008" y="104"/>
                    <a:pt x="1104" y="103"/>
                    <a:pt x="1205" y="102"/>
                  </a:cubicBezTo>
                  <a:cubicBezTo>
                    <a:pt x="1417" y="101"/>
                    <a:pt x="1656" y="101"/>
                    <a:pt x="1898" y="101"/>
                  </a:cubicBezTo>
                  <a:cubicBezTo>
                    <a:pt x="1998" y="102"/>
                    <a:pt x="2101" y="103"/>
                    <a:pt x="2208" y="104"/>
                  </a:cubicBezTo>
                  <a:cubicBezTo>
                    <a:pt x="2251" y="104"/>
                    <a:pt x="2251" y="104"/>
                    <a:pt x="2251" y="104"/>
                  </a:cubicBezTo>
                  <a:cubicBezTo>
                    <a:pt x="2262" y="105"/>
                    <a:pt x="2262" y="105"/>
                    <a:pt x="2262" y="105"/>
                  </a:cubicBezTo>
                  <a:cubicBezTo>
                    <a:pt x="2263" y="105"/>
                    <a:pt x="2263" y="105"/>
                    <a:pt x="2263" y="105"/>
                  </a:cubicBezTo>
                  <a:cubicBezTo>
                    <a:pt x="2263" y="105"/>
                    <a:pt x="2263" y="105"/>
                    <a:pt x="2263" y="105"/>
                  </a:cubicBezTo>
                  <a:cubicBezTo>
                    <a:pt x="2263" y="105"/>
                    <a:pt x="2263" y="103"/>
                    <a:pt x="2263" y="100"/>
                  </a:cubicBezTo>
                  <a:cubicBezTo>
                    <a:pt x="2267" y="100"/>
                    <a:pt x="2270" y="100"/>
                    <a:pt x="2274" y="100"/>
                  </a:cubicBezTo>
                  <a:cubicBezTo>
                    <a:pt x="2316" y="100"/>
                    <a:pt x="2357" y="100"/>
                    <a:pt x="2398" y="100"/>
                  </a:cubicBezTo>
                  <a:cubicBezTo>
                    <a:pt x="2416" y="99"/>
                    <a:pt x="2434" y="99"/>
                    <a:pt x="2452" y="99"/>
                  </a:cubicBezTo>
                  <a:cubicBezTo>
                    <a:pt x="2474" y="99"/>
                    <a:pt x="2474" y="99"/>
                    <a:pt x="2474" y="99"/>
                  </a:cubicBezTo>
                  <a:cubicBezTo>
                    <a:pt x="2485" y="99"/>
                    <a:pt x="2485" y="99"/>
                    <a:pt x="2485" y="99"/>
                  </a:cubicBezTo>
                  <a:cubicBezTo>
                    <a:pt x="2486" y="99"/>
                    <a:pt x="2486" y="99"/>
                    <a:pt x="2486" y="99"/>
                  </a:cubicBezTo>
                  <a:cubicBezTo>
                    <a:pt x="2487" y="99"/>
                    <a:pt x="2487" y="99"/>
                    <a:pt x="2487" y="99"/>
                  </a:cubicBezTo>
                  <a:cubicBezTo>
                    <a:pt x="2487" y="95"/>
                    <a:pt x="2487" y="94"/>
                    <a:pt x="2487" y="94"/>
                  </a:cubicBezTo>
                  <a:cubicBezTo>
                    <a:pt x="2487" y="94"/>
                    <a:pt x="2487" y="96"/>
                    <a:pt x="2487" y="99"/>
                  </a:cubicBezTo>
                  <a:cubicBezTo>
                    <a:pt x="2487" y="99"/>
                    <a:pt x="2487" y="100"/>
                    <a:pt x="2487" y="100"/>
                  </a:cubicBezTo>
                  <a:cubicBezTo>
                    <a:pt x="2487" y="100"/>
                    <a:pt x="2487" y="100"/>
                    <a:pt x="2487" y="101"/>
                  </a:cubicBezTo>
                  <a:cubicBezTo>
                    <a:pt x="2487" y="102"/>
                    <a:pt x="2487" y="104"/>
                    <a:pt x="2487" y="104"/>
                  </a:cubicBezTo>
                  <a:cubicBezTo>
                    <a:pt x="2487" y="104"/>
                    <a:pt x="2487" y="103"/>
                    <a:pt x="2487" y="101"/>
                  </a:cubicBezTo>
                  <a:cubicBezTo>
                    <a:pt x="2487" y="100"/>
                    <a:pt x="2487" y="100"/>
                    <a:pt x="2487" y="100"/>
                  </a:cubicBezTo>
                  <a:cubicBezTo>
                    <a:pt x="2487" y="96"/>
                    <a:pt x="2487" y="87"/>
                    <a:pt x="2487" y="70"/>
                  </a:cubicBezTo>
                  <a:cubicBezTo>
                    <a:pt x="2487" y="72"/>
                    <a:pt x="2487" y="74"/>
                    <a:pt x="2487" y="76"/>
                  </a:cubicBezTo>
                  <a:cubicBezTo>
                    <a:pt x="2487" y="87"/>
                    <a:pt x="2487" y="98"/>
                    <a:pt x="2487" y="98"/>
                  </a:cubicBezTo>
                  <a:cubicBezTo>
                    <a:pt x="2487" y="98"/>
                    <a:pt x="2487" y="95"/>
                    <a:pt x="2487" y="90"/>
                  </a:cubicBezTo>
                  <a:cubicBezTo>
                    <a:pt x="2487" y="90"/>
                    <a:pt x="2487" y="90"/>
                    <a:pt x="2487" y="90"/>
                  </a:cubicBezTo>
                  <a:cubicBezTo>
                    <a:pt x="2487" y="90"/>
                    <a:pt x="2487" y="90"/>
                    <a:pt x="2487" y="90"/>
                  </a:cubicBezTo>
                  <a:cubicBezTo>
                    <a:pt x="2487" y="90"/>
                    <a:pt x="2487" y="90"/>
                    <a:pt x="2487" y="90"/>
                  </a:cubicBezTo>
                  <a:cubicBezTo>
                    <a:pt x="2486" y="90"/>
                    <a:pt x="2486" y="90"/>
                    <a:pt x="2486" y="90"/>
                  </a:cubicBezTo>
                  <a:cubicBezTo>
                    <a:pt x="2486" y="90"/>
                    <a:pt x="2486" y="90"/>
                    <a:pt x="2486" y="90"/>
                  </a:cubicBezTo>
                  <a:cubicBezTo>
                    <a:pt x="2484" y="90"/>
                    <a:pt x="2484" y="90"/>
                    <a:pt x="2484" y="90"/>
                  </a:cubicBezTo>
                  <a:cubicBezTo>
                    <a:pt x="2465" y="90"/>
                    <a:pt x="2465" y="90"/>
                    <a:pt x="2465" y="90"/>
                  </a:cubicBezTo>
                  <a:cubicBezTo>
                    <a:pt x="2427" y="90"/>
                    <a:pt x="2427" y="90"/>
                    <a:pt x="2427" y="90"/>
                  </a:cubicBezTo>
                  <a:cubicBezTo>
                    <a:pt x="2397" y="90"/>
                    <a:pt x="2365" y="90"/>
                    <a:pt x="2333" y="90"/>
                  </a:cubicBezTo>
                  <a:cubicBezTo>
                    <a:pt x="2310" y="90"/>
                    <a:pt x="2287" y="90"/>
                    <a:pt x="2263" y="90"/>
                  </a:cubicBezTo>
                  <a:cubicBezTo>
                    <a:pt x="2263" y="88"/>
                    <a:pt x="2263" y="87"/>
                    <a:pt x="2263" y="86"/>
                  </a:cubicBezTo>
                  <a:cubicBezTo>
                    <a:pt x="2263" y="85"/>
                    <a:pt x="2263" y="85"/>
                    <a:pt x="2263" y="84"/>
                  </a:cubicBezTo>
                  <a:cubicBezTo>
                    <a:pt x="2263" y="83"/>
                    <a:pt x="2263" y="82"/>
                    <a:pt x="2263" y="82"/>
                  </a:cubicBezTo>
                  <a:cubicBezTo>
                    <a:pt x="2263" y="81"/>
                    <a:pt x="2263" y="81"/>
                    <a:pt x="2263" y="80"/>
                  </a:cubicBezTo>
                  <a:cubicBezTo>
                    <a:pt x="2263" y="73"/>
                    <a:pt x="2263" y="66"/>
                    <a:pt x="2263" y="66"/>
                  </a:cubicBezTo>
                  <a:cubicBezTo>
                    <a:pt x="2263" y="66"/>
                    <a:pt x="2263" y="68"/>
                    <a:pt x="2263" y="73"/>
                  </a:cubicBezTo>
                  <a:cubicBezTo>
                    <a:pt x="2263" y="73"/>
                    <a:pt x="2263" y="73"/>
                    <a:pt x="2263" y="73"/>
                  </a:cubicBezTo>
                  <a:cubicBezTo>
                    <a:pt x="2260" y="73"/>
                    <a:pt x="2260" y="73"/>
                    <a:pt x="2260" y="73"/>
                  </a:cubicBezTo>
                  <a:cubicBezTo>
                    <a:pt x="2254" y="73"/>
                    <a:pt x="2254" y="73"/>
                    <a:pt x="2254" y="73"/>
                  </a:cubicBezTo>
                  <a:cubicBezTo>
                    <a:pt x="2233" y="73"/>
                    <a:pt x="2233" y="73"/>
                    <a:pt x="2233" y="73"/>
                  </a:cubicBezTo>
                  <a:cubicBezTo>
                    <a:pt x="2147" y="71"/>
                    <a:pt x="2147" y="71"/>
                    <a:pt x="2147" y="71"/>
                  </a:cubicBezTo>
                  <a:cubicBezTo>
                    <a:pt x="2089" y="70"/>
                    <a:pt x="2031" y="70"/>
                    <a:pt x="1973" y="69"/>
                  </a:cubicBezTo>
                  <a:cubicBezTo>
                    <a:pt x="1856" y="67"/>
                    <a:pt x="1739" y="65"/>
                    <a:pt x="1620" y="64"/>
                  </a:cubicBezTo>
                  <a:cubicBezTo>
                    <a:pt x="1614" y="64"/>
                    <a:pt x="1607" y="64"/>
                    <a:pt x="1601" y="64"/>
                  </a:cubicBezTo>
                  <a:cubicBezTo>
                    <a:pt x="1370" y="61"/>
                    <a:pt x="1134" y="59"/>
                    <a:pt x="895" y="56"/>
                  </a:cubicBezTo>
                  <a:cubicBezTo>
                    <a:pt x="775" y="55"/>
                    <a:pt x="654" y="54"/>
                    <a:pt x="531" y="52"/>
                  </a:cubicBezTo>
                  <a:cubicBezTo>
                    <a:pt x="531" y="54"/>
                    <a:pt x="531" y="57"/>
                    <a:pt x="531" y="59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1" y="60"/>
                    <a:pt x="531" y="60"/>
                    <a:pt x="531" y="60"/>
                  </a:cubicBezTo>
                  <a:cubicBezTo>
                    <a:pt x="531" y="62"/>
                    <a:pt x="531" y="63"/>
                    <a:pt x="531" y="64"/>
                  </a:cubicBezTo>
                  <a:cubicBezTo>
                    <a:pt x="620" y="65"/>
                    <a:pt x="710" y="66"/>
                    <a:pt x="799" y="66"/>
                  </a:cubicBezTo>
                  <a:cubicBezTo>
                    <a:pt x="1002" y="68"/>
                    <a:pt x="1178" y="69"/>
                    <a:pt x="1375" y="71"/>
                  </a:cubicBezTo>
                  <a:cubicBezTo>
                    <a:pt x="1669" y="74"/>
                    <a:pt x="1878" y="78"/>
                    <a:pt x="2143" y="83"/>
                  </a:cubicBezTo>
                  <a:cubicBezTo>
                    <a:pt x="2172" y="83"/>
                    <a:pt x="2203" y="84"/>
                    <a:pt x="2236" y="84"/>
                  </a:cubicBezTo>
                  <a:cubicBezTo>
                    <a:pt x="2260" y="84"/>
                    <a:pt x="2260" y="84"/>
                    <a:pt x="2260" y="84"/>
                  </a:cubicBezTo>
                  <a:cubicBezTo>
                    <a:pt x="2263" y="85"/>
                    <a:pt x="2263" y="85"/>
                    <a:pt x="2263" y="85"/>
                  </a:cubicBezTo>
                  <a:cubicBezTo>
                    <a:pt x="2263" y="83"/>
                    <a:pt x="2263" y="83"/>
                    <a:pt x="2263" y="83"/>
                  </a:cubicBezTo>
                  <a:cubicBezTo>
                    <a:pt x="2263" y="83"/>
                    <a:pt x="2263" y="85"/>
                    <a:pt x="2263" y="88"/>
                  </a:cubicBezTo>
                  <a:cubicBezTo>
                    <a:pt x="2263" y="89"/>
                    <a:pt x="2263" y="89"/>
                    <a:pt x="2263" y="90"/>
                  </a:cubicBezTo>
                  <a:cubicBezTo>
                    <a:pt x="2198" y="90"/>
                    <a:pt x="2130" y="90"/>
                    <a:pt x="2062" y="90"/>
                  </a:cubicBezTo>
                  <a:cubicBezTo>
                    <a:pt x="1969" y="89"/>
                    <a:pt x="1875" y="89"/>
                    <a:pt x="1783" y="89"/>
                  </a:cubicBezTo>
                  <a:cubicBezTo>
                    <a:pt x="1694" y="89"/>
                    <a:pt x="1608" y="89"/>
                    <a:pt x="1528" y="90"/>
                  </a:cubicBezTo>
                  <a:cubicBezTo>
                    <a:pt x="1393" y="89"/>
                    <a:pt x="1306" y="88"/>
                    <a:pt x="1202" y="87"/>
                  </a:cubicBezTo>
                  <a:cubicBezTo>
                    <a:pt x="1108" y="88"/>
                    <a:pt x="933" y="89"/>
                    <a:pt x="950" y="90"/>
                  </a:cubicBezTo>
                  <a:cubicBezTo>
                    <a:pt x="943" y="90"/>
                    <a:pt x="980" y="91"/>
                    <a:pt x="1025" y="92"/>
                  </a:cubicBezTo>
                  <a:cubicBezTo>
                    <a:pt x="860" y="92"/>
                    <a:pt x="696" y="92"/>
                    <a:pt x="531" y="92"/>
                  </a:cubicBezTo>
                  <a:cubicBezTo>
                    <a:pt x="531" y="95"/>
                    <a:pt x="531" y="98"/>
                    <a:pt x="531" y="101"/>
                  </a:cubicBezTo>
                  <a:cubicBezTo>
                    <a:pt x="531" y="101"/>
                    <a:pt x="531" y="101"/>
                    <a:pt x="531" y="101"/>
                  </a:cubicBezTo>
                  <a:cubicBezTo>
                    <a:pt x="531" y="98"/>
                    <a:pt x="531" y="95"/>
                    <a:pt x="531" y="92"/>
                  </a:cubicBezTo>
                  <a:cubicBezTo>
                    <a:pt x="449" y="92"/>
                    <a:pt x="367" y="92"/>
                    <a:pt x="285" y="92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9"/>
                    <a:pt x="1" y="104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10"/>
                    <a:pt x="1" y="111"/>
                    <a:pt x="1" y="113"/>
                  </a:cubicBezTo>
                  <a:cubicBezTo>
                    <a:pt x="1" y="117"/>
                    <a:pt x="1" y="119"/>
                    <a:pt x="1" y="119"/>
                  </a:cubicBezTo>
                  <a:cubicBezTo>
                    <a:pt x="1" y="119"/>
                    <a:pt x="1" y="117"/>
                    <a:pt x="1" y="113"/>
                  </a:cubicBezTo>
                  <a:cubicBezTo>
                    <a:pt x="1" y="111"/>
                    <a:pt x="1" y="110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7"/>
                    <a:pt x="1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4" y="106"/>
                    <a:pt x="54" y="106"/>
                    <a:pt x="54" y="106"/>
                  </a:cubicBezTo>
                  <a:cubicBezTo>
                    <a:pt x="119" y="106"/>
                    <a:pt x="184" y="106"/>
                    <a:pt x="249" y="106"/>
                  </a:cubicBezTo>
                  <a:cubicBezTo>
                    <a:pt x="342" y="106"/>
                    <a:pt x="436" y="105"/>
                    <a:pt x="531" y="105"/>
                  </a:cubicBezTo>
                  <a:cubicBezTo>
                    <a:pt x="531" y="109"/>
                    <a:pt x="531" y="112"/>
                    <a:pt x="531" y="112"/>
                  </a:cubicBezTo>
                  <a:cubicBezTo>
                    <a:pt x="531" y="112"/>
                    <a:pt x="531" y="111"/>
                    <a:pt x="531" y="110"/>
                  </a:cubicBezTo>
                  <a:cubicBezTo>
                    <a:pt x="532" y="110"/>
                    <a:pt x="532" y="110"/>
                    <a:pt x="532" y="110"/>
                  </a:cubicBezTo>
                  <a:cubicBezTo>
                    <a:pt x="540" y="110"/>
                    <a:pt x="540" y="110"/>
                    <a:pt x="540" y="110"/>
                  </a:cubicBezTo>
                  <a:cubicBezTo>
                    <a:pt x="573" y="111"/>
                    <a:pt x="573" y="111"/>
                    <a:pt x="573" y="111"/>
                  </a:cubicBezTo>
                  <a:cubicBezTo>
                    <a:pt x="639" y="111"/>
                    <a:pt x="639" y="111"/>
                    <a:pt x="639" y="111"/>
                  </a:cubicBezTo>
                  <a:cubicBezTo>
                    <a:pt x="771" y="112"/>
                    <a:pt x="771" y="112"/>
                    <a:pt x="771" y="112"/>
                  </a:cubicBezTo>
                  <a:cubicBezTo>
                    <a:pt x="859" y="113"/>
                    <a:pt x="948" y="113"/>
                    <a:pt x="1037" y="114"/>
                  </a:cubicBezTo>
                  <a:cubicBezTo>
                    <a:pt x="1263" y="116"/>
                    <a:pt x="1791" y="119"/>
                    <a:pt x="2306" y="122"/>
                  </a:cubicBezTo>
                  <a:cubicBezTo>
                    <a:pt x="2326" y="122"/>
                    <a:pt x="2347" y="122"/>
                    <a:pt x="2368" y="123"/>
                  </a:cubicBezTo>
                  <a:cubicBezTo>
                    <a:pt x="2368" y="123"/>
                    <a:pt x="2368" y="123"/>
                    <a:pt x="2368" y="123"/>
                  </a:cubicBezTo>
                  <a:cubicBezTo>
                    <a:pt x="2604" y="124"/>
                    <a:pt x="2835" y="125"/>
                    <a:pt x="3030" y="126"/>
                  </a:cubicBezTo>
                  <a:cubicBezTo>
                    <a:pt x="3040" y="126"/>
                    <a:pt x="3040" y="126"/>
                    <a:pt x="3040" y="126"/>
                  </a:cubicBezTo>
                  <a:cubicBezTo>
                    <a:pt x="3045" y="126"/>
                    <a:pt x="3045" y="126"/>
                    <a:pt x="3045" y="126"/>
                  </a:cubicBezTo>
                  <a:cubicBezTo>
                    <a:pt x="3045" y="126"/>
                    <a:pt x="3045" y="126"/>
                    <a:pt x="3045" y="126"/>
                  </a:cubicBezTo>
                  <a:cubicBezTo>
                    <a:pt x="3045" y="125"/>
                    <a:pt x="3045" y="123"/>
                    <a:pt x="3045" y="122"/>
                  </a:cubicBezTo>
                  <a:cubicBezTo>
                    <a:pt x="3045" y="122"/>
                    <a:pt x="3045" y="122"/>
                    <a:pt x="3045" y="122"/>
                  </a:cubicBezTo>
                  <a:cubicBezTo>
                    <a:pt x="3045" y="117"/>
                    <a:pt x="3045" y="115"/>
                    <a:pt x="3045" y="115"/>
                  </a:cubicBezTo>
                  <a:cubicBezTo>
                    <a:pt x="3045" y="115"/>
                    <a:pt x="3045" y="118"/>
                    <a:pt x="3045" y="122"/>
                  </a:cubicBezTo>
                  <a:cubicBezTo>
                    <a:pt x="3045" y="122"/>
                    <a:pt x="3045" y="122"/>
                    <a:pt x="3045" y="122"/>
                  </a:cubicBezTo>
                  <a:cubicBezTo>
                    <a:pt x="3045" y="124"/>
                    <a:pt x="3046" y="125"/>
                    <a:pt x="3046" y="126"/>
                  </a:cubicBezTo>
                  <a:cubicBezTo>
                    <a:pt x="3046" y="128"/>
                    <a:pt x="3046" y="130"/>
                    <a:pt x="3046" y="132"/>
                  </a:cubicBezTo>
                  <a:cubicBezTo>
                    <a:pt x="3046" y="135"/>
                    <a:pt x="3046" y="137"/>
                    <a:pt x="3046" y="137"/>
                  </a:cubicBezTo>
                  <a:cubicBezTo>
                    <a:pt x="3046" y="137"/>
                    <a:pt x="3046" y="136"/>
                    <a:pt x="3046" y="132"/>
                  </a:cubicBezTo>
                  <a:cubicBezTo>
                    <a:pt x="3046" y="129"/>
                    <a:pt x="3046" y="126"/>
                    <a:pt x="3046" y="122"/>
                  </a:cubicBezTo>
                  <a:cubicBezTo>
                    <a:pt x="3046" y="122"/>
                    <a:pt x="3046" y="122"/>
                    <a:pt x="3046" y="122"/>
                  </a:cubicBezTo>
                  <a:cubicBezTo>
                    <a:pt x="3046" y="121"/>
                    <a:pt x="3046" y="119"/>
                    <a:pt x="3046" y="118"/>
                  </a:cubicBezTo>
                  <a:cubicBezTo>
                    <a:pt x="3046" y="113"/>
                    <a:pt x="3046" y="107"/>
                    <a:pt x="3046" y="99"/>
                  </a:cubicBezTo>
                  <a:cubicBezTo>
                    <a:pt x="3046" y="89"/>
                    <a:pt x="3046" y="77"/>
                    <a:pt x="3046" y="62"/>
                  </a:cubicBezTo>
                  <a:cubicBezTo>
                    <a:pt x="3046" y="46"/>
                    <a:pt x="3046" y="27"/>
                    <a:pt x="3046" y="5"/>
                  </a:cubicBezTo>
                  <a:cubicBezTo>
                    <a:pt x="3046" y="5"/>
                    <a:pt x="3046" y="5"/>
                    <a:pt x="3046" y="5"/>
                  </a:cubicBezTo>
                  <a:cubicBezTo>
                    <a:pt x="3045" y="5"/>
                    <a:pt x="3045" y="5"/>
                    <a:pt x="3045" y="5"/>
                  </a:cubicBezTo>
                  <a:cubicBezTo>
                    <a:pt x="3042" y="5"/>
                    <a:pt x="3042" y="5"/>
                    <a:pt x="3042" y="5"/>
                  </a:cubicBezTo>
                  <a:cubicBezTo>
                    <a:pt x="3023" y="5"/>
                    <a:pt x="3023" y="5"/>
                    <a:pt x="3023" y="5"/>
                  </a:cubicBezTo>
                  <a:cubicBezTo>
                    <a:pt x="3010" y="4"/>
                    <a:pt x="2997" y="4"/>
                    <a:pt x="2985" y="4"/>
                  </a:cubicBezTo>
                  <a:cubicBezTo>
                    <a:pt x="2959" y="4"/>
                    <a:pt x="2935" y="4"/>
                    <a:pt x="2912" y="4"/>
                  </a:cubicBezTo>
                  <a:cubicBezTo>
                    <a:pt x="2864" y="3"/>
                    <a:pt x="2821" y="3"/>
                    <a:pt x="2781" y="3"/>
                  </a:cubicBezTo>
                  <a:cubicBezTo>
                    <a:pt x="2701" y="2"/>
                    <a:pt x="2637" y="2"/>
                    <a:pt x="2593" y="2"/>
                  </a:cubicBezTo>
                  <a:cubicBezTo>
                    <a:pt x="2164" y="1"/>
                    <a:pt x="1822" y="0"/>
                    <a:pt x="1554" y="0"/>
                  </a:cubicBezTo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77" name="组合 276"/>
          <p:cNvGrpSpPr/>
          <p:nvPr/>
        </p:nvGrpSpPr>
        <p:grpSpPr>
          <a:xfrm>
            <a:off x="645799" y="1255943"/>
            <a:ext cx="10717689" cy="3890332"/>
            <a:chOff x="2015256" y="2066646"/>
            <a:chExt cx="8451361" cy="3067695"/>
          </a:xfrm>
        </p:grpSpPr>
        <p:sp>
          <p:nvSpPr>
            <p:cNvPr id="94" name="Freeform 48"/>
            <p:cNvSpPr/>
            <p:nvPr/>
          </p:nvSpPr>
          <p:spPr bwMode="auto">
            <a:xfrm>
              <a:off x="3728929" y="2360011"/>
              <a:ext cx="1240071" cy="757235"/>
            </a:xfrm>
            <a:custGeom>
              <a:avLst/>
              <a:gdLst>
                <a:gd name="T0" fmla="*/ 655 w 924"/>
                <a:gd name="T1" fmla="*/ 488 h 564"/>
                <a:gd name="T2" fmla="*/ 53 w 924"/>
                <a:gd name="T3" fmla="*/ 107 h 564"/>
                <a:gd name="T4" fmla="*/ 77 w 924"/>
                <a:gd name="T5" fmla="*/ 100 h 564"/>
                <a:gd name="T6" fmla="*/ 90 w 924"/>
                <a:gd name="T7" fmla="*/ 96 h 564"/>
                <a:gd name="T8" fmla="*/ 114 w 924"/>
                <a:gd name="T9" fmla="*/ 97 h 564"/>
                <a:gd name="T10" fmla="*/ 664 w 924"/>
                <a:gd name="T11" fmla="*/ 402 h 564"/>
                <a:gd name="T12" fmla="*/ 580 w 924"/>
                <a:gd name="T13" fmla="*/ 318 h 564"/>
                <a:gd name="T14" fmla="*/ 229 w 924"/>
                <a:gd name="T15" fmla="*/ 77 h 564"/>
                <a:gd name="T16" fmla="*/ 249 w 924"/>
                <a:gd name="T17" fmla="*/ 78 h 564"/>
                <a:gd name="T18" fmla="*/ 262 w 924"/>
                <a:gd name="T19" fmla="*/ 76 h 564"/>
                <a:gd name="T20" fmla="*/ 262 w 924"/>
                <a:gd name="T21" fmla="*/ 81 h 564"/>
                <a:gd name="T22" fmla="*/ 291 w 924"/>
                <a:gd name="T23" fmla="*/ 77 h 564"/>
                <a:gd name="T24" fmla="*/ 707 w 924"/>
                <a:gd name="T25" fmla="*/ 317 h 564"/>
                <a:gd name="T26" fmla="*/ 307 w 924"/>
                <a:gd name="T27" fmla="*/ 76 h 564"/>
                <a:gd name="T28" fmla="*/ 360 w 924"/>
                <a:gd name="T29" fmla="*/ 65 h 564"/>
                <a:gd name="T30" fmla="*/ 384 w 924"/>
                <a:gd name="T31" fmla="*/ 59 h 564"/>
                <a:gd name="T32" fmla="*/ 408 w 924"/>
                <a:gd name="T33" fmla="*/ 62 h 564"/>
                <a:gd name="T34" fmla="*/ 871 w 924"/>
                <a:gd name="T35" fmla="*/ 325 h 564"/>
                <a:gd name="T36" fmla="*/ 453 w 924"/>
                <a:gd name="T37" fmla="*/ 53 h 564"/>
                <a:gd name="T38" fmla="*/ 478 w 924"/>
                <a:gd name="T39" fmla="*/ 56 h 564"/>
                <a:gd name="T40" fmla="*/ 500 w 924"/>
                <a:gd name="T41" fmla="*/ 47 h 564"/>
                <a:gd name="T42" fmla="*/ 921 w 924"/>
                <a:gd name="T43" fmla="*/ 293 h 564"/>
                <a:gd name="T44" fmla="*/ 596 w 924"/>
                <a:gd name="T45" fmla="*/ 38 h 564"/>
                <a:gd name="T46" fmla="*/ 615 w 924"/>
                <a:gd name="T47" fmla="*/ 36 h 564"/>
                <a:gd name="T48" fmla="*/ 664 w 924"/>
                <a:gd name="T49" fmla="*/ 31 h 564"/>
                <a:gd name="T50" fmla="*/ 703 w 924"/>
                <a:gd name="T51" fmla="*/ 24 h 564"/>
                <a:gd name="T52" fmla="*/ 816 w 924"/>
                <a:gd name="T53" fmla="*/ 61 h 564"/>
                <a:gd name="T54" fmla="*/ 772 w 924"/>
                <a:gd name="T55" fmla="*/ 20 h 564"/>
                <a:gd name="T56" fmla="*/ 793 w 924"/>
                <a:gd name="T57" fmla="*/ 14 h 564"/>
                <a:gd name="T58" fmla="*/ 816 w 924"/>
                <a:gd name="T59" fmla="*/ 9 h 564"/>
                <a:gd name="T60" fmla="*/ 867 w 924"/>
                <a:gd name="T61" fmla="*/ 5 h 564"/>
                <a:gd name="T62" fmla="*/ 872 w 924"/>
                <a:gd name="T63" fmla="*/ 10 h 564"/>
                <a:gd name="T64" fmla="*/ 879 w 924"/>
                <a:gd name="T65" fmla="*/ 50 h 564"/>
                <a:gd name="T66" fmla="*/ 890 w 924"/>
                <a:gd name="T67" fmla="*/ 97 h 564"/>
                <a:gd name="T68" fmla="*/ 894 w 924"/>
                <a:gd name="T69" fmla="*/ 91 h 564"/>
                <a:gd name="T70" fmla="*/ 897 w 924"/>
                <a:gd name="T71" fmla="*/ 152 h 564"/>
                <a:gd name="T72" fmla="*/ 902 w 924"/>
                <a:gd name="T73" fmla="*/ 185 h 564"/>
                <a:gd name="T74" fmla="*/ 744 w 924"/>
                <a:gd name="T75" fmla="*/ 104 h 564"/>
                <a:gd name="T76" fmla="*/ 794 w 924"/>
                <a:gd name="T77" fmla="*/ 170 h 564"/>
                <a:gd name="T78" fmla="*/ 748 w 924"/>
                <a:gd name="T79" fmla="*/ 167 h 564"/>
                <a:gd name="T80" fmla="*/ 917 w 924"/>
                <a:gd name="T81" fmla="*/ 291 h 564"/>
                <a:gd name="T82" fmla="*/ 498 w 924"/>
                <a:gd name="T83" fmla="*/ 55 h 564"/>
                <a:gd name="T84" fmla="*/ 910 w 924"/>
                <a:gd name="T85" fmla="*/ 304 h 564"/>
                <a:gd name="T86" fmla="*/ 889 w 924"/>
                <a:gd name="T87" fmla="*/ 328 h 564"/>
                <a:gd name="T88" fmla="*/ 777 w 924"/>
                <a:gd name="T89" fmla="*/ 263 h 564"/>
                <a:gd name="T90" fmla="*/ 409 w 924"/>
                <a:gd name="T91" fmla="*/ 58 h 564"/>
                <a:gd name="T92" fmla="*/ 396 w 924"/>
                <a:gd name="T93" fmla="*/ 75 h 564"/>
                <a:gd name="T94" fmla="*/ 451 w 924"/>
                <a:gd name="T95" fmla="*/ 137 h 564"/>
                <a:gd name="T96" fmla="*/ 721 w 924"/>
                <a:gd name="T97" fmla="*/ 312 h 564"/>
                <a:gd name="T98" fmla="*/ 704 w 924"/>
                <a:gd name="T99" fmla="*/ 324 h 564"/>
                <a:gd name="T100" fmla="*/ 288 w 924"/>
                <a:gd name="T101" fmla="*/ 71 h 564"/>
                <a:gd name="T102" fmla="*/ 700 w 924"/>
                <a:gd name="T103" fmla="*/ 330 h 564"/>
                <a:gd name="T104" fmla="*/ 692 w 924"/>
                <a:gd name="T105" fmla="*/ 345 h 564"/>
                <a:gd name="T106" fmla="*/ 676 w 924"/>
                <a:gd name="T107" fmla="*/ 361 h 564"/>
                <a:gd name="T108" fmla="*/ 615 w 924"/>
                <a:gd name="T109" fmla="*/ 349 h 564"/>
                <a:gd name="T110" fmla="*/ 669 w 924"/>
                <a:gd name="T111" fmla="*/ 376 h 564"/>
                <a:gd name="T112" fmla="*/ 663 w 924"/>
                <a:gd name="T113" fmla="*/ 391 h 564"/>
                <a:gd name="T114" fmla="*/ 657 w 924"/>
                <a:gd name="T115" fmla="*/ 405 h 564"/>
                <a:gd name="T116" fmla="*/ 665 w 924"/>
                <a:gd name="T117" fmla="*/ 424 h 564"/>
                <a:gd name="T118" fmla="*/ 92 w 924"/>
                <a:gd name="T119" fmla="*/ 104 h 564"/>
                <a:gd name="T120" fmla="*/ 663 w 924"/>
                <a:gd name="T121" fmla="*/ 473 h 564"/>
                <a:gd name="T122" fmla="*/ 668 w 924"/>
                <a:gd name="T123" fmla="*/ 488 h 564"/>
                <a:gd name="T124" fmla="*/ 6 w 924"/>
                <a:gd name="T125" fmla="*/ 118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4" h="564">
                  <a:moveTo>
                    <a:pt x="707" y="556"/>
                  </a:moveTo>
                  <a:cubicBezTo>
                    <a:pt x="408" y="369"/>
                    <a:pt x="408" y="369"/>
                    <a:pt x="408" y="369"/>
                  </a:cubicBezTo>
                  <a:cubicBezTo>
                    <a:pt x="680" y="532"/>
                    <a:pt x="680" y="532"/>
                    <a:pt x="680" y="532"/>
                  </a:cubicBezTo>
                  <a:cubicBezTo>
                    <a:pt x="681" y="533"/>
                    <a:pt x="684" y="533"/>
                    <a:pt x="685" y="531"/>
                  </a:cubicBezTo>
                  <a:cubicBezTo>
                    <a:pt x="686" y="529"/>
                    <a:pt x="686" y="527"/>
                    <a:pt x="684" y="525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8" y="109"/>
                    <a:pt x="8" y="108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09"/>
                    <a:pt x="7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8" y="110"/>
                    <a:pt x="10" y="110"/>
                  </a:cubicBezTo>
                  <a:cubicBezTo>
                    <a:pt x="14" y="112"/>
                    <a:pt x="20" y="115"/>
                    <a:pt x="28" y="119"/>
                  </a:cubicBezTo>
                  <a:cubicBezTo>
                    <a:pt x="58" y="134"/>
                    <a:pt x="113" y="166"/>
                    <a:pt x="179" y="206"/>
                  </a:cubicBezTo>
                  <a:cubicBezTo>
                    <a:pt x="278" y="266"/>
                    <a:pt x="402" y="343"/>
                    <a:pt x="500" y="405"/>
                  </a:cubicBezTo>
                  <a:cubicBezTo>
                    <a:pt x="549" y="436"/>
                    <a:pt x="592" y="463"/>
                    <a:pt x="623" y="482"/>
                  </a:cubicBezTo>
                  <a:cubicBezTo>
                    <a:pt x="638" y="492"/>
                    <a:pt x="650" y="500"/>
                    <a:pt x="659" y="505"/>
                  </a:cubicBezTo>
                  <a:cubicBezTo>
                    <a:pt x="667" y="511"/>
                    <a:pt x="672" y="513"/>
                    <a:pt x="672" y="513"/>
                  </a:cubicBezTo>
                  <a:cubicBezTo>
                    <a:pt x="673" y="514"/>
                    <a:pt x="674" y="514"/>
                    <a:pt x="675" y="514"/>
                  </a:cubicBezTo>
                  <a:cubicBezTo>
                    <a:pt x="676" y="514"/>
                    <a:pt x="677" y="513"/>
                    <a:pt x="677" y="512"/>
                  </a:cubicBezTo>
                  <a:cubicBezTo>
                    <a:pt x="678" y="511"/>
                    <a:pt x="678" y="510"/>
                    <a:pt x="678" y="509"/>
                  </a:cubicBezTo>
                  <a:cubicBezTo>
                    <a:pt x="678" y="508"/>
                    <a:pt x="677" y="507"/>
                    <a:pt x="676" y="507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29" y="102"/>
                    <a:pt x="28" y="102"/>
                    <a:pt x="27" y="102"/>
                  </a:cubicBezTo>
                  <a:cubicBezTo>
                    <a:pt x="26" y="102"/>
                    <a:pt x="25" y="103"/>
                    <a:pt x="24" y="104"/>
                  </a:cubicBezTo>
                  <a:cubicBezTo>
                    <a:pt x="24" y="105"/>
                    <a:pt x="23" y="106"/>
                    <a:pt x="24" y="107"/>
                  </a:cubicBezTo>
                  <a:cubicBezTo>
                    <a:pt x="24" y="108"/>
                    <a:pt x="24" y="109"/>
                    <a:pt x="25" y="109"/>
                  </a:cubicBezTo>
                  <a:cubicBezTo>
                    <a:pt x="25" y="109"/>
                    <a:pt x="180" y="205"/>
                    <a:pt x="337" y="301"/>
                  </a:cubicBezTo>
                  <a:cubicBezTo>
                    <a:pt x="416" y="349"/>
                    <a:pt x="495" y="396"/>
                    <a:pt x="556" y="432"/>
                  </a:cubicBezTo>
                  <a:cubicBezTo>
                    <a:pt x="587" y="450"/>
                    <a:pt x="613" y="465"/>
                    <a:pt x="632" y="476"/>
                  </a:cubicBezTo>
                  <a:cubicBezTo>
                    <a:pt x="641" y="481"/>
                    <a:pt x="649" y="485"/>
                    <a:pt x="655" y="488"/>
                  </a:cubicBezTo>
                  <a:cubicBezTo>
                    <a:pt x="658" y="489"/>
                    <a:pt x="660" y="490"/>
                    <a:pt x="662" y="491"/>
                  </a:cubicBezTo>
                  <a:cubicBezTo>
                    <a:pt x="663" y="492"/>
                    <a:pt x="664" y="492"/>
                    <a:pt x="665" y="492"/>
                  </a:cubicBezTo>
                  <a:cubicBezTo>
                    <a:pt x="666" y="492"/>
                    <a:pt x="666" y="493"/>
                    <a:pt x="667" y="493"/>
                  </a:cubicBezTo>
                  <a:cubicBezTo>
                    <a:pt x="668" y="493"/>
                    <a:pt x="668" y="493"/>
                    <a:pt x="669" y="492"/>
                  </a:cubicBezTo>
                  <a:cubicBezTo>
                    <a:pt x="670" y="492"/>
                    <a:pt x="671" y="492"/>
                    <a:pt x="671" y="491"/>
                  </a:cubicBezTo>
                  <a:cubicBezTo>
                    <a:pt x="672" y="490"/>
                    <a:pt x="672" y="489"/>
                    <a:pt x="672" y="488"/>
                  </a:cubicBezTo>
                  <a:cubicBezTo>
                    <a:pt x="672" y="487"/>
                    <a:pt x="671" y="486"/>
                    <a:pt x="670" y="485"/>
                  </a:cubicBezTo>
                  <a:cubicBezTo>
                    <a:pt x="670" y="485"/>
                    <a:pt x="668" y="484"/>
                    <a:pt x="663" y="481"/>
                  </a:cubicBezTo>
                  <a:cubicBezTo>
                    <a:pt x="629" y="460"/>
                    <a:pt x="477" y="368"/>
                    <a:pt x="333" y="280"/>
                  </a:cubicBezTo>
                  <a:cubicBezTo>
                    <a:pt x="261" y="235"/>
                    <a:pt x="191" y="192"/>
                    <a:pt x="139" y="159"/>
                  </a:cubicBezTo>
                  <a:cubicBezTo>
                    <a:pt x="113" y="142"/>
                    <a:pt x="92" y="128"/>
                    <a:pt x="77" y="118"/>
                  </a:cubicBezTo>
                  <a:cubicBezTo>
                    <a:pt x="70" y="113"/>
                    <a:pt x="64" y="109"/>
                    <a:pt x="60" y="106"/>
                  </a:cubicBezTo>
                  <a:cubicBezTo>
                    <a:pt x="58" y="105"/>
                    <a:pt x="57" y="103"/>
                    <a:pt x="56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5" y="102"/>
                    <a:pt x="55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6" y="104"/>
                    <a:pt x="56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4" y="106"/>
                    <a:pt x="55" y="106"/>
                    <a:pt x="55" y="105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4" y="107"/>
                    <a:pt x="55" y="107"/>
                    <a:pt x="57" y="108"/>
                  </a:cubicBezTo>
                  <a:cubicBezTo>
                    <a:pt x="61" y="109"/>
                    <a:pt x="67" y="111"/>
                    <a:pt x="75" y="115"/>
                  </a:cubicBezTo>
                  <a:cubicBezTo>
                    <a:pt x="103" y="129"/>
                    <a:pt x="154" y="158"/>
                    <a:pt x="215" y="194"/>
                  </a:cubicBezTo>
                  <a:cubicBezTo>
                    <a:pt x="306" y="249"/>
                    <a:pt x="418" y="318"/>
                    <a:pt x="507" y="375"/>
                  </a:cubicBezTo>
                  <a:cubicBezTo>
                    <a:pt x="552" y="403"/>
                    <a:pt x="591" y="427"/>
                    <a:pt x="619" y="445"/>
                  </a:cubicBezTo>
                  <a:cubicBezTo>
                    <a:pt x="632" y="454"/>
                    <a:pt x="644" y="461"/>
                    <a:pt x="651" y="466"/>
                  </a:cubicBezTo>
                  <a:cubicBezTo>
                    <a:pt x="659" y="471"/>
                    <a:pt x="663" y="473"/>
                    <a:pt x="663" y="473"/>
                  </a:cubicBezTo>
                  <a:cubicBezTo>
                    <a:pt x="664" y="474"/>
                    <a:pt x="666" y="474"/>
                    <a:pt x="667" y="474"/>
                  </a:cubicBezTo>
                  <a:cubicBezTo>
                    <a:pt x="668" y="473"/>
                    <a:pt x="669" y="472"/>
                    <a:pt x="669" y="470"/>
                  </a:cubicBezTo>
                  <a:cubicBezTo>
                    <a:pt x="669" y="469"/>
                    <a:pt x="669" y="468"/>
                    <a:pt x="669" y="468"/>
                  </a:cubicBezTo>
                  <a:cubicBezTo>
                    <a:pt x="668" y="467"/>
                    <a:pt x="668" y="467"/>
                    <a:pt x="668" y="467"/>
                  </a:cubicBezTo>
                  <a:cubicBezTo>
                    <a:pt x="668" y="467"/>
                    <a:pt x="668" y="467"/>
                    <a:pt x="668" y="467"/>
                  </a:cubicBezTo>
                  <a:cubicBezTo>
                    <a:pt x="667" y="467"/>
                    <a:pt x="667" y="467"/>
                    <a:pt x="667" y="467"/>
                  </a:cubicBezTo>
                  <a:cubicBezTo>
                    <a:pt x="666" y="466"/>
                    <a:pt x="663" y="464"/>
                    <a:pt x="658" y="461"/>
                  </a:cubicBezTo>
                  <a:cubicBezTo>
                    <a:pt x="621" y="439"/>
                    <a:pt x="475" y="352"/>
                    <a:pt x="339" y="269"/>
                  </a:cubicBezTo>
                  <a:cubicBezTo>
                    <a:pt x="270" y="227"/>
                    <a:pt x="204" y="186"/>
                    <a:pt x="156" y="155"/>
                  </a:cubicBezTo>
                  <a:cubicBezTo>
                    <a:pt x="131" y="139"/>
                    <a:pt x="111" y="126"/>
                    <a:pt x="97" y="116"/>
                  </a:cubicBezTo>
                  <a:cubicBezTo>
                    <a:pt x="90" y="111"/>
                    <a:pt x="85" y="107"/>
                    <a:pt x="81" y="104"/>
                  </a:cubicBezTo>
                  <a:cubicBezTo>
                    <a:pt x="79" y="102"/>
                    <a:pt x="78" y="101"/>
                    <a:pt x="77" y="100"/>
                  </a:cubicBezTo>
                  <a:cubicBezTo>
                    <a:pt x="77" y="100"/>
                    <a:pt x="76" y="99"/>
                    <a:pt x="76" y="99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99"/>
                    <a:pt x="76" y="99"/>
                    <a:pt x="76" y="99"/>
                  </a:cubicBezTo>
                  <a:cubicBezTo>
                    <a:pt x="74" y="100"/>
                    <a:pt x="74" y="100"/>
                    <a:pt x="74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7" y="101"/>
                    <a:pt x="77" y="101"/>
                    <a:pt x="77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2" y="104"/>
                    <a:pt x="72" y="104"/>
                    <a:pt x="73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2" y="104"/>
                    <a:pt x="73" y="105"/>
                  </a:cubicBezTo>
                  <a:cubicBezTo>
                    <a:pt x="94" y="117"/>
                    <a:pt x="242" y="206"/>
                    <a:pt x="383" y="291"/>
                  </a:cubicBezTo>
                  <a:cubicBezTo>
                    <a:pt x="525" y="376"/>
                    <a:pt x="662" y="458"/>
                    <a:pt x="662" y="458"/>
                  </a:cubicBezTo>
                  <a:cubicBezTo>
                    <a:pt x="664" y="460"/>
                    <a:pt x="666" y="459"/>
                    <a:pt x="667" y="457"/>
                  </a:cubicBezTo>
                  <a:cubicBezTo>
                    <a:pt x="668" y="455"/>
                    <a:pt x="668" y="453"/>
                    <a:pt x="666" y="452"/>
                  </a:cubicBezTo>
                  <a:cubicBezTo>
                    <a:pt x="666" y="452"/>
                    <a:pt x="664" y="450"/>
                    <a:pt x="660" y="448"/>
                  </a:cubicBezTo>
                  <a:cubicBezTo>
                    <a:pt x="628" y="428"/>
                    <a:pt x="486" y="342"/>
                    <a:pt x="352" y="259"/>
                  </a:cubicBezTo>
                  <a:cubicBezTo>
                    <a:pt x="285" y="218"/>
                    <a:pt x="220" y="177"/>
                    <a:pt x="171" y="147"/>
                  </a:cubicBezTo>
                  <a:cubicBezTo>
                    <a:pt x="147" y="131"/>
                    <a:pt x="127" y="118"/>
                    <a:pt x="113" y="109"/>
                  </a:cubicBezTo>
                  <a:cubicBezTo>
                    <a:pt x="106" y="104"/>
                    <a:pt x="101" y="101"/>
                    <a:pt x="97" y="98"/>
                  </a:cubicBezTo>
                  <a:cubicBezTo>
                    <a:pt x="96" y="97"/>
                    <a:pt x="94" y="96"/>
                    <a:pt x="93" y="95"/>
                  </a:cubicBezTo>
                  <a:cubicBezTo>
                    <a:pt x="93" y="95"/>
                    <a:pt x="93" y="94"/>
                    <a:pt x="93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8"/>
                    <a:pt x="93" y="98"/>
                    <a:pt x="93" y="98"/>
                  </a:cubicBezTo>
                  <a:cubicBezTo>
                    <a:pt x="93" y="98"/>
                    <a:pt x="93" y="97"/>
                    <a:pt x="93" y="96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3" y="98"/>
                    <a:pt x="93" y="98"/>
                    <a:pt x="93" y="98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660" y="443"/>
                    <a:pt x="660" y="443"/>
                    <a:pt x="660" y="443"/>
                  </a:cubicBezTo>
                  <a:cubicBezTo>
                    <a:pt x="662" y="444"/>
                    <a:pt x="664" y="443"/>
                    <a:pt x="665" y="441"/>
                  </a:cubicBezTo>
                  <a:cubicBezTo>
                    <a:pt x="666" y="441"/>
                    <a:pt x="666" y="440"/>
                    <a:pt x="666" y="439"/>
                  </a:cubicBezTo>
                  <a:cubicBezTo>
                    <a:pt x="666" y="438"/>
                    <a:pt x="666" y="437"/>
                    <a:pt x="665" y="437"/>
                  </a:cubicBezTo>
                  <a:cubicBezTo>
                    <a:pt x="665" y="436"/>
                    <a:pt x="664" y="436"/>
                    <a:pt x="664" y="435"/>
                  </a:cubicBezTo>
                  <a:cubicBezTo>
                    <a:pt x="663" y="434"/>
                    <a:pt x="662" y="433"/>
                    <a:pt x="660" y="432"/>
                  </a:cubicBezTo>
                  <a:cubicBezTo>
                    <a:pt x="653" y="427"/>
                    <a:pt x="640" y="419"/>
                    <a:pt x="621" y="408"/>
                  </a:cubicBezTo>
                  <a:cubicBezTo>
                    <a:pt x="556" y="368"/>
                    <a:pt x="430" y="294"/>
                    <a:pt x="319" y="228"/>
                  </a:cubicBezTo>
                  <a:cubicBezTo>
                    <a:pt x="264" y="194"/>
                    <a:pt x="213" y="163"/>
                    <a:pt x="176" y="139"/>
                  </a:cubicBezTo>
                  <a:cubicBezTo>
                    <a:pt x="157" y="127"/>
                    <a:pt x="142" y="117"/>
                    <a:pt x="131" y="109"/>
                  </a:cubicBezTo>
                  <a:cubicBezTo>
                    <a:pt x="126" y="105"/>
                    <a:pt x="122" y="102"/>
                    <a:pt x="120" y="99"/>
                  </a:cubicBezTo>
                  <a:cubicBezTo>
                    <a:pt x="118" y="98"/>
                    <a:pt x="117" y="97"/>
                    <a:pt x="117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6" y="98"/>
                    <a:pt x="117" y="97"/>
                    <a:pt x="117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8"/>
                    <a:pt x="116" y="98"/>
                    <a:pt x="116" y="98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663" y="427"/>
                    <a:pt x="663" y="427"/>
                    <a:pt x="663" y="427"/>
                  </a:cubicBezTo>
                  <a:cubicBezTo>
                    <a:pt x="665" y="428"/>
                    <a:pt x="667" y="428"/>
                    <a:pt x="669" y="426"/>
                  </a:cubicBezTo>
                  <a:cubicBezTo>
                    <a:pt x="669" y="425"/>
                    <a:pt x="669" y="424"/>
                    <a:pt x="669" y="424"/>
                  </a:cubicBezTo>
                  <a:cubicBezTo>
                    <a:pt x="669" y="422"/>
                    <a:pt x="669" y="422"/>
                    <a:pt x="669" y="421"/>
                  </a:cubicBezTo>
                  <a:cubicBezTo>
                    <a:pt x="668" y="421"/>
                    <a:pt x="668" y="420"/>
                    <a:pt x="667" y="420"/>
                  </a:cubicBezTo>
                  <a:cubicBezTo>
                    <a:pt x="666" y="419"/>
                    <a:pt x="665" y="418"/>
                    <a:pt x="663" y="416"/>
                  </a:cubicBezTo>
                  <a:cubicBezTo>
                    <a:pt x="657" y="411"/>
                    <a:pt x="644" y="402"/>
                    <a:pt x="626" y="391"/>
                  </a:cubicBezTo>
                  <a:cubicBezTo>
                    <a:pt x="501" y="309"/>
                    <a:pt x="139" y="90"/>
                    <a:pt x="139" y="90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9" y="97"/>
                    <a:pt x="139" y="96"/>
                    <a:pt x="140" y="96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38" y="97"/>
                    <a:pt x="138" y="97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6"/>
                    <a:pt x="137" y="96"/>
                    <a:pt x="137" y="96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6"/>
                    <a:pt x="137" y="96"/>
                    <a:pt x="137" y="96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7" y="97"/>
                    <a:pt x="137" y="97"/>
                    <a:pt x="137" y="97"/>
                  </a:cubicBezTo>
                  <a:cubicBezTo>
                    <a:pt x="138" y="97"/>
                    <a:pt x="139" y="98"/>
                    <a:pt x="141" y="99"/>
                  </a:cubicBezTo>
                  <a:cubicBezTo>
                    <a:pt x="148" y="101"/>
                    <a:pt x="161" y="109"/>
                    <a:pt x="179" y="119"/>
                  </a:cubicBezTo>
                  <a:cubicBezTo>
                    <a:pt x="243" y="154"/>
                    <a:pt x="363" y="227"/>
                    <a:pt x="467" y="291"/>
                  </a:cubicBezTo>
                  <a:cubicBezTo>
                    <a:pt x="519" y="322"/>
                    <a:pt x="567" y="352"/>
                    <a:pt x="602" y="374"/>
                  </a:cubicBezTo>
                  <a:cubicBezTo>
                    <a:pt x="619" y="385"/>
                    <a:pt x="634" y="393"/>
                    <a:pt x="643" y="400"/>
                  </a:cubicBezTo>
                  <a:cubicBezTo>
                    <a:pt x="653" y="406"/>
                    <a:pt x="659" y="409"/>
                    <a:pt x="659" y="409"/>
                  </a:cubicBezTo>
                  <a:cubicBezTo>
                    <a:pt x="661" y="410"/>
                    <a:pt x="663" y="410"/>
                    <a:pt x="664" y="408"/>
                  </a:cubicBezTo>
                  <a:cubicBezTo>
                    <a:pt x="665" y="407"/>
                    <a:pt x="665" y="406"/>
                    <a:pt x="665" y="405"/>
                  </a:cubicBezTo>
                  <a:cubicBezTo>
                    <a:pt x="665" y="404"/>
                    <a:pt x="664" y="403"/>
                    <a:pt x="664" y="402"/>
                  </a:cubicBezTo>
                  <a:cubicBezTo>
                    <a:pt x="663" y="401"/>
                    <a:pt x="662" y="400"/>
                    <a:pt x="661" y="398"/>
                  </a:cubicBezTo>
                  <a:cubicBezTo>
                    <a:pt x="658" y="395"/>
                    <a:pt x="653" y="392"/>
                    <a:pt x="647" y="388"/>
                  </a:cubicBezTo>
                  <a:cubicBezTo>
                    <a:pt x="626" y="372"/>
                    <a:pt x="584" y="345"/>
                    <a:pt x="534" y="314"/>
                  </a:cubicBezTo>
                  <a:cubicBezTo>
                    <a:pt x="384" y="220"/>
                    <a:pt x="156" y="85"/>
                    <a:pt x="156" y="85"/>
                  </a:cubicBezTo>
                  <a:cubicBezTo>
                    <a:pt x="154" y="84"/>
                    <a:pt x="151" y="85"/>
                    <a:pt x="150" y="87"/>
                  </a:cubicBezTo>
                  <a:cubicBezTo>
                    <a:pt x="149" y="88"/>
                    <a:pt x="150" y="91"/>
                    <a:pt x="151" y="92"/>
                  </a:cubicBezTo>
                  <a:cubicBezTo>
                    <a:pt x="151" y="92"/>
                    <a:pt x="271" y="168"/>
                    <a:pt x="395" y="245"/>
                  </a:cubicBezTo>
                  <a:cubicBezTo>
                    <a:pt x="456" y="283"/>
                    <a:pt x="519" y="321"/>
                    <a:pt x="569" y="350"/>
                  </a:cubicBezTo>
                  <a:cubicBezTo>
                    <a:pt x="594" y="364"/>
                    <a:pt x="615" y="376"/>
                    <a:pt x="631" y="384"/>
                  </a:cubicBezTo>
                  <a:cubicBezTo>
                    <a:pt x="639" y="389"/>
                    <a:pt x="646" y="392"/>
                    <a:pt x="652" y="394"/>
                  </a:cubicBezTo>
                  <a:cubicBezTo>
                    <a:pt x="655" y="395"/>
                    <a:pt x="657" y="396"/>
                    <a:pt x="659" y="397"/>
                  </a:cubicBezTo>
                  <a:cubicBezTo>
                    <a:pt x="661" y="397"/>
                    <a:pt x="663" y="398"/>
                    <a:pt x="665" y="398"/>
                  </a:cubicBezTo>
                  <a:cubicBezTo>
                    <a:pt x="665" y="398"/>
                    <a:pt x="666" y="398"/>
                    <a:pt x="667" y="398"/>
                  </a:cubicBezTo>
                  <a:cubicBezTo>
                    <a:pt x="668" y="397"/>
                    <a:pt x="669" y="397"/>
                    <a:pt x="670" y="395"/>
                  </a:cubicBezTo>
                  <a:cubicBezTo>
                    <a:pt x="670" y="395"/>
                    <a:pt x="670" y="395"/>
                    <a:pt x="670" y="395"/>
                  </a:cubicBezTo>
                  <a:cubicBezTo>
                    <a:pt x="670" y="395"/>
                    <a:pt x="670" y="394"/>
                    <a:pt x="670" y="393"/>
                  </a:cubicBezTo>
                  <a:cubicBezTo>
                    <a:pt x="670" y="391"/>
                    <a:pt x="670" y="391"/>
                    <a:pt x="669" y="390"/>
                  </a:cubicBezTo>
                  <a:cubicBezTo>
                    <a:pt x="668" y="389"/>
                    <a:pt x="667" y="388"/>
                    <a:pt x="666" y="386"/>
                  </a:cubicBezTo>
                  <a:cubicBezTo>
                    <a:pt x="663" y="384"/>
                    <a:pt x="659" y="381"/>
                    <a:pt x="653" y="377"/>
                  </a:cubicBezTo>
                  <a:cubicBezTo>
                    <a:pt x="632" y="362"/>
                    <a:pt x="592" y="336"/>
                    <a:pt x="543" y="306"/>
                  </a:cubicBezTo>
                  <a:cubicBezTo>
                    <a:pt x="398" y="214"/>
                    <a:pt x="177" y="83"/>
                    <a:pt x="177" y="83"/>
                  </a:cubicBezTo>
                  <a:cubicBezTo>
                    <a:pt x="175" y="82"/>
                    <a:pt x="172" y="82"/>
                    <a:pt x="171" y="84"/>
                  </a:cubicBezTo>
                  <a:cubicBezTo>
                    <a:pt x="170" y="86"/>
                    <a:pt x="171" y="88"/>
                    <a:pt x="172" y="90"/>
                  </a:cubicBezTo>
                  <a:cubicBezTo>
                    <a:pt x="173" y="90"/>
                    <a:pt x="292" y="162"/>
                    <a:pt x="413" y="235"/>
                  </a:cubicBezTo>
                  <a:cubicBezTo>
                    <a:pt x="474" y="272"/>
                    <a:pt x="535" y="308"/>
                    <a:pt x="582" y="336"/>
                  </a:cubicBezTo>
                  <a:cubicBezTo>
                    <a:pt x="606" y="349"/>
                    <a:pt x="626" y="361"/>
                    <a:pt x="641" y="369"/>
                  </a:cubicBezTo>
                  <a:cubicBezTo>
                    <a:pt x="648" y="373"/>
                    <a:pt x="654" y="376"/>
                    <a:pt x="659" y="378"/>
                  </a:cubicBezTo>
                  <a:cubicBezTo>
                    <a:pt x="661" y="379"/>
                    <a:pt x="663" y="380"/>
                    <a:pt x="665" y="381"/>
                  </a:cubicBezTo>
                  <a:cubicBezTo>
                    <a:pt x="665" y="381"/>
                    <a:pt x="666" y="381"/>
                    <a:pt x="667" y="381"/>
                  </a:cubicBezTo>
                  <a:cubicBezTo>
                    <a:pt x="668" y="382"/>
                    <a:pt x="668" y="382"/>
                    <a:pt x="669" y="382"/>
                  </a:cubicBezTo>
                  <a:cubicBezTo>
                    <a:pt x="670" y="382"/>
                    <a:pt x="670" y="382"/>
                    <a:pt x="671" y="381"/>
                  </a:cubicBezTo>
                  <a:cubicBezTo>
                    <a:pt x="671" y="381"/>
                    <a:pt x="672" y="381"/>
                    <a:pt x="673" y="380"/>
                  </a:cubicBezTo>
                  <a:cubicBezTo>
                    <a:pt x="673" y="379"/>
                    <a:pt x="674" y="378"/>
                    <a:pt x="674" y="378"/>
                  </a:cubicBezTo>
                  <a:cubicBezTo>
                    <a:pt x="673" y="376"/>
                    <a:pt x="673" y="376"/>
                    <a:pt x="673" y="375"/>
                  </a:cubicBezTo>
                  <a:cubicBezTo>
                    <a:pt x="672" y="375"/>
                    <a:pt x="672" y="375"/>
                    <a:pt x="672" y="375"/>
                  </a:cubicBezTo>
                  <a:cubicBezTo>
                    <a:pt x="672" y="374"/>
                    <a:pt x="672" y="374"/>
                    <a:pt x="672" y="374"/>
                  </a:cubicBezTo>
                  <a:cubicBezTo>
                    <a:pt x="671" y="374"/>
                    <a:pt x="670" y="373"/>
                    <a:pt x="669" y="372"/>
                  </a:cubicBezTo>
                  <a:cubicBezTo>
                    <a:pt x="659" y="366"/>
                    <a:pt x="625" y="345"/>
                    <a:pt x="580" y="318"/>
                  </a:cubicBezTo>
                  <a:cubicBezTo>
                    <a:pt x="512" y="276"/>
                    <a:pt x="417" y="218"/>
                    <a:pt x="340" y="170"/>
                  </a:cubicBezTo>
                  <a:cubicBezTo>
                    <a:pt x="301" y="146"/>
                    <a:pt x="267" y="124"/>
                    <a:pt x="242" y="108"/>
                  </a:cubicBezTo>
                  <a:cubicBezTo>
                    <a:pt x="230" y="101"/>
                    <a:pt x="220" y="94"/>
                    <a:pt x="213" y="89"/>
                  </a:cubicBezTo>
                  <a:cubicBezTo>
                    <a:pt x="210" y="87"/>
                    <a:pt x="207" y="85"/>
                    <a:pt x="205" y="84"/>
                  </a:cubicBezTo>
                  <a:cubicBezTo>
                    <a:pt x="204" y="83"/>
                    <a:pt x="204" y="83"/>
                    <a:pt x="203" y="82"/>
                  </a:cubicBezTo>
                  <a:cubicBezTo>
                    <a:pt x="203" y="82"/>
                    <a:pt x="203" y="82"/>
                    <a:pt x="203" y="82"/>
                  </a:cubicBezTo>
                  <a:cubicBezTo>
                    <a:pt x="203" y="82"/>
                    <a:pt x="203" y="82"/>
                    <a:pt x="203" y="82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3" y="82"/>
                    <a:pt x="203" y="82"/>
                    <a:pt x="203" y="82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4" y="83"/>
                    <a:pt x="204" y="83"/>
                    <a:pt x="204" y="82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3" y="86"/>
                    <a:pt x="203" y="86"/>
                    <a:pt x="203" y="86"/>
                  </a:cubicBezTo>
                  <a:cubicBezTo>
                    <a:pt x="204" y="86"/>
                    <a:pt x="204" y="85"/>
                    <a:pt x="204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3" y="86"/>
                    <a:pt x="203" y="86"/>
                    <a:pt x="203" y="86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198" y="88"/>
                    <a:pt x="198" y="88"/>
                    <a:pt x="198" y="88"/>
                  </a:cubicBezTo>
                  <a:cubicBezTo>
                    <a:pt x="198" y="88"/>
                    <a:pt x="316" y="157"/>
                    <a:pt x="434" y="226"/>
                  </a:cubicBezTo>
                  <a:cubicBezTo>
                    <a:pt x="493" y="261"/>
                    <a:pt x="553" y="296"/>
                    <a:pt x="598" y="322"/>
                  </a:cubicBezTo>
                  <a:cubicBezTo>
                    <a:pt x="620" y="335"/>
                    <a:pt x="639" y="345"/>
                    <a:pt x="652" y="353"/>
                  </a:cubicBezTo>
                  <a:cubicBezTo>
                    <a:pt x="659" y="357"/>
                    <a:pt x="664" y="360"/>
                    <a:pt x="668" y="362"/>
                  </a:cubicBezTo>
                  <a:cubicBezTo>
                    <a:pt x="670" y="363"/>
                    <a:pt x="672" y="364"/>
                    <a:pt x="673" y="364"/>
                  </a:cubicBezTo>
                  <a:cubicBezTo>
                    <a:pt x="673" y="364"/>
                    <a:pt x="674" y="365"/>
                    <a:pt x="674" y="365"/>
                  </a:cubicBezTo>
                  <a:cubicBezTo>
                    <a:pt x="675" y="365"/>
                    <a:pt x="675" y="365"/>
                    <a:pt x="675" y="365"/>
                  </a:cubicBezTo>
                  <a:cubicBezTo>
                    <a:pt x="675" y="365"/>
                    <a:pt x="675" y="365"/>
                    <a:pt x="675" y="365"/>
                  </a:cubicBezTo>
                  <a:cubicBezTo>
                    <a:pt x="676" y="365"/>
                    <a:pt x="676" y="365"/>
                    <a:pt x="676" y="365"/>
                  </a:cubicBezTo>
                  <a:cubicBezTo>
                    <a:pt x="677" y="365"/>
                    <a:pt x="677" y="365"/>
                    <a:pt x="678" y="365"/>
                  </a:cubicBezTo>
                  <a:cubicBezTo>
                    <a:pt x="678" y="365"/>
                    <a:pt x="679" y="365"/>
                    <a:pt x="680" y="364"/>
                  </a:cubicBezTo>
                  <a:cubicBezTo>
                    <a:pt x="680" y="363"/>
                    <a:pt x="681" y="362"/>
                    <a:pt x="680" y="361"/>
                  </a:cubicBezTo>
                  <a:cubicBezTo>
                    <a:pt x="680" y="360"/>
                    <a:pt x="679" y="359"/>
                    <a:pt x="679" y="358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29" y="84"/>
                    <a:pt x="229" y="84"/>
                    <a:pt x="229" y="84"/>
                  </a:cubicBezTo>
                  <a:cubicBezTo>
                    <a:pt x="229" y="84"/>
                    <a:pt x="230" y="84"/>
                    <a:pt x="230" y="83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29" y="84"/>
                    <a:pt x="229" y="84"/>
                    <a:pt x="229" y="84"/>
                  </a:cubicBezTo>
                  <a:cubicBezTo>
                    <a:pt x="228" y="81"/>
                    <a:pt x="228" y="81"/>
                    <a:pt x="228" y="81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28" y="84"/>
                    <a:pt x="228" y="84"/>
                    <a:pt x="229" y="84"/>
                  </a:cubicBezTo>
                  <a:cubicBezTo>
                    <a:pt x="228" y="81"/>
                    <a:pt x="228" y="81"/>
                    <a:pt x="228" y="81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28" y="83"/>
                    <a:pt x="228" y="83"/>
                    <a:pt x="228" y="83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28" y="83"/>
                    <a:pt x="228" y="83"/>
                    <a:pt x="228" y="83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7" y="84"/>
                    <a:pt x="227" y="84"/>
                    <a:pt x="227" y="84"/>
                  </a:cubicBezTo>
                  <a:cubicBezTo>
                    <a:pt x="228" y="84"/>
                    <a:pt x="229" y="85"/>
                    <a:pt x="230" y="85"/>
                  </a:cubicBezTo>
                  <a:cubicBezTo>
                    <a:pt x="236" y="88"/>
                    <a:pt x="247" y="94"/>
                    <a:pt x="263" y="102"/>
                  </a:cubicBezTo>
                  <a:cubicBezTo>
                    <a:pt x="318" y="133"/>
                    <a:pt x="423" y="197"/>
                    <a:pt x="514" y="253"/>
                  </a:cubicBezTo>
                  <a:cubicBezTo>
                    <a:pt x="560" y="281"/>
                    <a:pt x="602" y="307"/>
                    <a:pt x="633" y="327"/>
                  </a:cubicBezTo>
                  <a:cubicBezTo>
                    <a:pt x="649" y="336"/>
                    <a:pt x="661" y="344"/>
                    <a:pt x="670" y="349"/>
                  </a:cubicBezTo>
                  <a:cubicBezTo>
                    <a:pt x="679" y="355"/>
                    <a:pt x="683" y="358"/>
                    <a:pt x="683" y="358"/>
                  </a:cubicBezTo>
                  <a:cubicBezTo>
                    <a:pt x="686" y="354"/>
                    <a:pt x="686" y="354"/>
                    <a:pt x="686" y="354"/>
                  </a:cubicBezTo>
                  <a:cubicBezTo>
                    <a:pt x="688" y="351"/>
                    <a:pt x="688" y="351"/>
                    <a:pt x="688" y="351"/>
                  </a:cubicBezTo>
                  <a:cubicBezTo>
                    <a:pt x="688" y="351"/>
                    <a:pt x="686" y="350"/>
                    <a:pt x="683" y="348"/>
                  </a:cubicBezTo>
                  <a:cubicBezTo>
                    <a:pt x="659" y="334"/>
                    <a:pt x="550" y="269"/>
                    <a:pt x="447" y="206"/>
                  </a:cubicBezTo>
                  <a:cubicBezTo>
                    <a:pt x="396" y="174"/>
                    <a:pt x="346" y="143"/>
                    <a:pt x="309" y="120"/>
                  </a:cubicBezTo>
                  <a:cubicBezTo>
                    <a:pt x="290" y="108"/>
                    <a:pt x="275" y="98"/>
                    <a:pt x="264" y="90"/>
                  </a:cubicBezTo>
                  <a:cubicBezTo>
                    <a:pt x="259" y="87"/>
                    <a:pt x="255" y="84"/>
                    <a:pt x="252" y="81"/>
                  </a:cubicBezTo>
                  <a:cubicBezTo>
                    <a:pt x="251" y="80"/>
                    <a:pt x="250" y="79"/>
                    <a:pt x="249" y="79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8" y="79"/>
                    <a:pt x="248" y="79"/>
                    <a:pt x="248" y="79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8" y="79"/>
                    <a:pt x="248" y="79"/>
                    <a:pt x="248" y="79"/>
                  </a:cubicBezTo>
                  <a:cubicBezTo>
                    <a:pt x="249" y="78"/>
                    <a:pt x="249" y="78"/>
                    <a:pt x="249" y="78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0"/>
                    <a:pt x="249" y="80"/>
                    <a:pt x="249" y="80"/>
                  </a:cubicBezTo>
                  <a:cubicBezTo>
                    <a:pt x="249" y="79"/>
                    <a:pt x="249" y="79"/>
                    <a:pt x="249" y="78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0"/>
                    <a:pt x="249" y="80"/>
                    <a:pt x="249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2"/>
                    <a:pt x="249" y="82"/>
                    <a:pt x="249" y="82"/>
                  </a:cubicBezTo>
                  <a:cubicBezTo>
                    <a:pt x="249" y="81"/>
                    <a:pt x="249" y="80"/>
                    <a:pt x="249" y="80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9" y="82"/>
                    <a:pt x="249" y="82"/>
                    <a:pt x="249" y="82"/>
                  </a:cubicBezTo>
                  <a:cubicBezTo>
                    <a:pt x="245" y="79"/>
                    <a:pt x="245" y="79"/>
                    <a:pt x="245" y="79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3" y="83"/>
                    <a:pt x="349" y="150"/>
                    <a:pt x="458" y="216"/>
                  </a:cubicBezTo>
                  <a:cubicBezTo>
                    <a:pt x="513" y="250"/>
                    <a:pt x="568" y="283"/>
                    <a:pt x="611" y="308"/>
                  </a:cubicBezTo>
                  <a:cubicBezTo>
                    <a:pt x="632" y="321"/>
                    <a:pt x="650" y="331"/>
                    <a:pt x="664" y="338"/>
                  </a:cubicBezTo>
                  <a:cubicBezTo>
                    <a:pt x="671" y="342"/>
                    <a:pt x="677" y="345"/>
                    <a:pt x="681" y="347"/>
                  </a:cubicBezTo>
                  <a:cubicBezTo>
                    <a:pt x="683" y="348"/>
                    <a:pt x="685" y="349"/>
                    <a:pt x="687" y="349"/>
                  </a:cubicBezTo>
                  <a:cubicBezTo>
                    <a:pt x="689" y="350"/>
                    <a:pt x="690" y="350"/>
                    <a:pt x="692" y="350"/>
                  </a:cubicBezTo>
                  <a:cubicBezTo>
                    <a:pt x="692" y="350"/>
                    <a:pt x="693" y="350"/>
                    <a:pt x="693" y="350"/>
                  </a:cubicBezTo>
                  <a:cubicBezTo>
                    <a:pt x="694" y="350"/>
                    <a:pt x="695" y="349"/>
                    <a:pt x="696" y="348"/>
                  </a:cubicBezTo>
                  <a:cubicBezTo>
                    <a:pt x="696" y="347"/>
                    <a:pt x="696" y="346"/>
                    <a:pt x="696" y="345"/>
                  </a:cubicBezTo>
                  <a:cubicBezTo>
                    <a:pt x="696" y="344"/>
                    <a:pt x="695" y="343"/>
                    <a:pt x="694" y="343"/>
                  </a:cubicBezTo>
                  <a:cubicBezTo>
                    <a:pt x="694" y="343"/>
                    <a:pt x="693" y="342"/>
                    <a:pt x="690" y="340"/>
                  </a:cubicBezTo>
                  <a:cubicBezTo>
                    <a:pt x="666" y="325"/>
                    <a:pt x="559" y="260"/>
                    <a:pt x="458" y="197"/>
                  </a:cubicBezTo>
                  <a:cubicBezTo>
                    <a:pt x="408" y="166"/>
                    <a:pt x="359" y="136"/>
                    <a:pt x="323" y="113"/>
                  </a:cubicBezTo>
                  <a:cubicBezTo>
                    <a:pt x="305" y="101"/>
                    <a:pt x="290" y="92"/>
                    <a:pt x="279" y="85"/>
                  </a:cubicBezTo>
                  <a:cubicBezTo>
                    <a:pt x="274" y="81"/>
                    <a:pt x="270" y="79"/>
                    <a:pt x="267" y="77"/>
                  </a:cubicBezTo>
                  <a:cubicBezTo>
                    <a:pt x="266" y="76"/>
                    <a:pt x="265" y="75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5"/>
                    <a:pt x="265" y="75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5" y="78"/>
                    <a:pt x="265" y="77"/>
                    <a:pt x="265" y="76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4" y="79"/>
                    <a:pt x="264" y="79"/>
                    <a:pt x="264" y="79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3" y="80"/>
                    <a:pt x="264" y="79"/>
                    <a:pt x="264" y="79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80"/>
                    <a:pt x="262" y="80"/>
                    <a:pt x="262" y="80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77"/>
                    <a:pt x="261" y="77"/>
                    <a:pt x="261" y="77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80"/>
                    <a:pt x="260" y="80"/>
                    <a:pt x="261" y="80"/>
                  </a:cubicBezTo>
                  <a:cubicBezTo>
                    <a:pt x="261" y="77"/>
                    <a:pt x="261" y="77"/>
                    <a:pt x="261" y="77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0" y="80"/>
                    <a:pt x="260" y="81"/>
                    <a:pt x="262" y="81"/>
                  </a:cubicBezTo>
                  <a:cubicBezTo>
                    <a:pt x="266" y="84"/>
                    <a:pt x="276" y="90"/>
                    <a:pt x="289" y="98"/>
                  </a:cubicBezTo>
                  <a:cubicBezTo>
                    <a:pt x="337" y="127"/>
                    <a:pt x="434" y="187"/>
                    <a:pt x="521" y="240"/>
                  </a:cubicBezTo>
                  <a:cubicBezTo>
                    <a:pt x="565" y="266"/>
                    <a:pt x="606" y="290"/>
                    <a:pt x="638" y="308"/>
                  </a:cubicBezTo>
                  <a:cubicBezTo>
                    <a:pt x="654" y="317"/>
                    <a:pt x="668" y="325"/>
                    <a:pt x="678" y="330"/>
                  </a:cubicBezTo>
                  <a:cubicBezTo>
                    <a:pt x="684" y="332"/>
                    <a:pt x="688" y="334"/>
                    <a:pt x="691" y="336"/>
                  </a:cubicBezTo>
                  <a:cubicBezTo>
                    <a:pt x="693" y="336"/>
                    <a:pt x="695" y="337"/>
                    <a:pt x="696" y="337"/>
                  </a:cubicBezTo>
                  <a:cubicBezTo>
                    <a:pt x="698" y="338"/>
                    <a:pt x="699" y="338"/>
                    <a:pt x="700" y="338"/>
                  </a:cubicBezTo>
                  <a:cubicBezTo>
                    <a:pt x="701" y="338"/>
                    <a:pt x="701" y="338"/>
                    <a:pt x="702" y="338"/>
                  </a:cubicBezTo>
                  <a:cubicBezTo>
                    <a:pt x="703" y="337"/>
                    <a:pt x="704" y="337"/>
                    <a:pt x="705" y="336"/>
                  </a:cubicBezTo>
                  <a:cubicBezTo>
                    <a:pt x="705" y="335"/>
                    <a:pt x="705" y="334"/>
                    <a:pt x="705" y="334"/>
                  </a:cubicBezTo>
                  <a:cubicBezTo>
                    <a:pt x="705" y="332"/>
                    <a:pt x="705" y="332"/>
                    <a:pt x="705" y="332"/>
                  </a:cubicBezTo>
                  <a:cubicBezTo>
                    <a:pt x="704" y="331"/>
                    <a:pt x="704" y="331"/>
                    <a:pt x="704" y="331"/>
                  </a:cubicBezTo>
                  <a:cubicBezTo>
                    <a:pt x="704" y="330"/>
                    <a:pt x="704" y="330"/>
                    <a:pt x="704" y="330"/>
                  </a:cubicBezTo>
                  <a:cubicBezTo>
                    <a:pt x="703" y="330"/>
                    <a:pt x="703" y="330"/>
                    <a:pt x="703" y="330"/>
                  </a:cubicBezTo>
                  <a:cubicBezTo>
                    <a:pt x="701" y="328"/>
                    <a:pt x="692" y="323"/>
                    <a:pt x="680" y="316"/>
                  </a:cubicBezTo>
                  <a:cubicBezTo>
                    <a:pt x="636" y="290"/>
                    <a:pt x="539" y="233"/>
                    <a:pt x="452" y="180"/>
                  </a:cubicBezTo>
                  <a:cubicBezTo>
                    <a:pt x="409" y="154"/>
                    <a:pt x="368" y="129"/>
                    <a:pt x="338" y="109"/>
                  </a:cubicBezTo>
                  <a:cubicBezTo>
                    <a:pt x="323" y="100"/>
                    <a:pt x="311" y="91"/>
                    <a:pt x="303" y="85"/>
                  </a:cubicBezTo>
                  <a:cubicBezTo>
                    <a:pt x="299" y="82"/>
                    <a:pt x="296" y="79"/>
                    <a:pt x="293" y="77"/>
                  </a:cubicBezTo>
                  <a:cubicBezTo>
                    <a:pt x="292" y="76"/>
                    <a:pt x="292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0" y="75"/>
                    <a:pt x="290" y="75"/>
                    <a:pt x="290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0" y="75"/>
                    <a:pt x="290" y="75"/>
                    <a:pt x="290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91" y="76"/>
                    <a:pt x="291" y="76"/>
                    <a:pt x="291" y="75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91" y="77"/>
                    <a:pt x="291" y="77"/>
                    <a:pt x="291" y="77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9" y="78"/>
                    <a:pt x="290" y="78"/>
                    <a:pt x="291" y="77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9" y="79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7" y="79"/>
                    <a:pt x="288" y="79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9"/>
                    <a:pt x="287" y="79"/>
                    <a:pt x="287" y="79"/>
                  </a:cubicBezTo>
                  <a:cubicBezTo>
                    <a:pt x="287" y="79"/>
                    <a:pt x="288" y="79"/>
                    <a:pt x="289" y="80"/>
                  </a:cubicBezTo>
                  <a:cubicBezTo>
                    <a:pt x="294" y="82"/>
                    <a:pt x="304" y="87"/>
                    <a:pt x="318" y="95"/>
                  </a:cubicBezTo>
                  <a:cubicBezTo>
                    <a:pt x="367" y="123"/>
                    <a:pt x="463" y="181"/>
                    <a:pt x="547" y="231"/>
                  </a:cubicBezTo>
                  <a:cubicBezTo>
                    <a:pt x="589" y="256"/>
                    <a:pt x="628" y="280"/>
                    <a:pt x="657" y="297"/>
                  </a:cubicBezTo>
                  <a:cubicBezTo>
                    <a:pt x="671" y="306"/>
                    <a:pt x="683" y="313"/>
                    <a:pt x="691" y="317"/>
                  </a:cubicBezTo>
                  <a:cubicBezTo>
                    <a:pt x="696" y="320"/>
                    <a:pt x="699" y="322"/>
                    <a:pt x="701" y="323"/>
                  </a:cubicBezTo>
                  <a:cubicBezTo>
                    <a:pt x="702" y="324"/>
                    <a:pt x="703" y="324"/>
                    <a:pt x="704" y="325"/>
                  </a:cubicBezTo>
                  <a:cubicBezTo>
                    <a:pt x="704" y="325"/>
                    <a:pt x="705" y="325"/>
                    <a:pt x="705" y="325"/>
                  </a:cubicBezTo>
                  <a:cubicBezTo>
                    <a:pt x="706" y="325"/>
                    <a:pt x="706" y="325"/>
                    <a:pt x="706" y="325"/>
                  </a:cubicBezTo>
                  <a:cubicBezTo>
                    <a:pt x="706" y="325"/>
                    <a:pt x="706" y="325"/>
                    <a:pt x="706" y="325"/>
                  </a:cubicBezTo>
                  <a:cubicBezTo>
                    <a:pt x="706" y="325"/>
                    <a:pt x="706" y="326"/>
                    <a:pt x="707" y="326"/>
                  </a:cubicBezTo>
                  <a:cubicBezTo>
                    <a:pt x="707" y="326"/>
                    <a:pt x="708" y="326"/>
                    <a:pt x="708" y="325"/>
                  </a:cubicBezTo>
                  <a:cubicBezTo>
                    <a:pt x="709" y="325"/>
                    <a:pt x="710" y="325"/>
                    <a:pt x="710" y="324"/>
                  </a:cubicBezTo>
                  <a:cubicBezTo>
                    <a:pt x="711" y="323"/>
                    <a:pt x="711" y="322"/>
                    <a:pt x="711" y="322"/>
                  </a:cubicBezTo>
                  <a:cubicBezTo>
                    <a:pt x="711" y="320"/>
                    <a:pt x="711" y="320"/>
                    <a:pt x="711" y="320"/>
                  </a:cubicBezTo>
                  <a:cubicBezTo>
                    <a:pt x="710" y="319"/>
                    <a:pt x="710" y="319"/>
                    <a:pt x="710" y="319"/>
                  </a:cubicBezTo>
                  <a:cubicBezTo>
                    <a:pt x="709" y="318"/>
                    <a:pt x="709" y="318"/>
                    <a:pt x="709" y="318"/>
                  </a:cubicBezTo>
                  <a:cubicBezTo>
                    <a:pt x="709" y="318"/>
                    <a:pt x="708" y="317"/>
                    <a:pt x="707" y="317"/>
                  </a:cubicBezTo>
                  <a:cubicBezTo>
                    <a:pt x="699" y="311"/>
                    <a:pt x="670" y="294"/>
                    <a:pt x="631" y="270"/>
                  </a:cubicBezTo>
                  <a:cubicBezTo>
                    <a:pt x="573" y="235"/>
                    <a:pt x="493" y="187"/>
                    <a:pt x="427" y="146"/>
                  </a:cubicBezTo>
                  <a:cubicBezTo>
                    <a:pt x="394" y="126"/>
                    <a:pt x="365" y="107"/>
                    <a:pt x="344" y="94"/>
                  </a:cubicBezTo>
                  <a:cubicBezTo>
                    <a:pt x="333" y="87"/>
                    <a:pt x="325" y="81"/>
                    <a:pt x="319" y="77"/>
                  </a:cubicBezTo>
                  <a:cubicBezTo>
                    <a:pt x="316" y="75"/>
                    <a:pt x="314" y="73"/>
                    <a:pt x="313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11" y="71"/>
                    <a:pt x="311" y="71"/>
                    <a:pt x="311" y="71"/>
                  </a:cubicBezTo>
                  <a:cubicBezTo>
                    <a:pt x="310" y="72"/>
                    <a:pt x="310" y="72"/>
                    <a:pt x="310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11" y="71"/>
                    <a:pt x="311" y="71"/>
                    <a:pt x="311" y="71"/>
                  </a:cubicBezTo>
                  <a:cubicBezTo>
                    <a:pt x="310" y="72"/>
                    <a:pt x="310" y="72"/>
                    <a:pt x="310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12" y="72"/>
                    <a:pt x="312" y="72"/>
                    <a:pt x="312" y="72"/>
                  </a:cubicBezTo>
                  <a:cubicBezTo>
                    <a:pt x="312" y="71"/>
                    <a:pt x="312" y="71"/>
                    <a:pt x="312" y="71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12" y="72"/>
                    <a:pt x="312" y="72"/>
                    <a:pt x="312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11" y="74"/>
                    <a:pt x="311" y="74"/>
                    <a:pt x="311" y="74"/>
                  </a:cubicBezTo>
                  <a:cubicBezTo>
                    <a:pt x="312" y="74"/>
                    <a:pt x="312" y="73"/>
                    <a:pt x="312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11" y="74"/>
                    <a:pt x="311" y="74"/>
                    <a:pt x="311" y="74"/>
                  </a:cubicBezTo>
                  <a:cubicBezTo>
                    <a:pt x="311" y="74"/>
                    <a:pt x="311" y="74"/>
                    <a:pt x="311" y="74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9" y="76"/>
                    <a:pt x="309" y="76"/>
                    <a:pt x="309" y="76"/>
                  </a:cubicBezTo>
                  <a:cubicBezTo>
                    <a:pt x="310" y="76"/>
                    <a:pt x="311" y="75"/>
                    <a:pt x="311" y="74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9" y="76"/>
                    <a:pt x="309" y="76"/>
                    <a:pt x="309" y="76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8" y="76"/>
                    <a:pt x="308" y="76"/>
                    <a:pt x="308" y="76"/>
                  </a:cubicBezTo>
                  <a:cubicBezTo>
                    <a:pt x="308" y="76"/>
                    <a:pt x="309" y="76"/>
                    <a:pt x="309" y="76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8" y="76"/>
                    <a:pt x="308" y="76"/>
                    <a:pt x="308" y="76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8" y="76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8" y="76"/>
                    <a:pt x="309" y="77"/>
                  </a:cubicBezTo>
                  <a:cubicBezTo>
                    <a:pt x="314" y="79"/>
                    <a:pt x="324" y="85"/>
                    <a:pt x="338" y="93"/>
                  </a:cubicBezTo>
                  <a:cubicBezTo>
                    <a:pt x="386" y="120"/>
                    <a:pt x="483" y="176"/>
                    <a:pt x="567" y="225"/>
                  </a:cubicBezTo>
                  <a:cubicBezTo>
                    <a:pt x="609" y="249"/>
                    <a:pt x="648" y="272"/>
                    <a:pt x="676" y="288"/>
                  </a:cubicBezTo>
                  <a:cubicBezTo>
                    <a:pt x="690" y="297"/>
                    <a:pt x="702" y="303"/>
                    <a:pt x="710" y="308"/>
                  </a:cubicBezTo>
                  <a:cubicBezTo>
                    <a:pt x="718" y="313"/>
                    <a:pt x="723" y="315"/>
                    <a:pt x="723" y="315"/>
                  </a:cubicBezTo>
                  <a:cubicBezTo>
                    <a:pt x="724" y="316"/>
                    <a:pt x="725" y="316"/>
                    <a:pt x="727" y="315"/>
                  </a:cubicBezTo>
                  <a:cubicBezTo>
                    <a:pt x="728" y="315"/>
                    <a:pt x="729" y="313"/>
                    <a:pt x="729" y="312"/>
                  </a:cubicBezTo>
                  <a:cubicBezTo>
                    <a:pt x="729" y="311"/>
                    <a:pt x="728" y="310"/>
                    <a:pt x="728" y="310"/>
                  </a:cubicBezTo>
                  <a:cubicBezTo>
                    <a:pt x="728" y="309"/>
                    <a:pt x="728" y="309"/>
                    <a:pt x="727" y="309"/>
                  </a:cubicBezTo>
                  <a:cubicBezTo>
                    <a:pt x="727" y="309"/>
                    <a:pt x="727" y="309"/>
                    <a:pt x="727" y="309"/>
                  </a:cubicBezTo>
                  <a:cubicBezTo>
                    <a:pt x="726" y="308"/>
                    <a:pt x="726" y="308"/>
                    <a:pt x="726" y="308"/>
                  </a:cubicBezTo>
                  <a:cubicBezTo>
                    <a:pt x="724" y="307"/>
                    <a:pt x="717" y="302"/>
                    <a:pt x="705" y="294"/>
                  </a:cubicBezTo>
                  <a:cubicBezTo>
                    <a:pt x="623" y="243"/>
                    <a:pt x="338" y="66"/>
                    <a:pt x="338" y="66"/>
                  </a:cubicBezTo>
                  <a:cubicBezTo>
                    <a:pt x="336" y="69"/>
                    <a:pt x="336" y="69"/>
                    <a:pt x="336" y="69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738" y="308"/>
                    <a:pt x="738" y="308"/>
                    <a:pt x="738" y="308"/>
                  </a:cubicBezTo>
                  <a:cubicBezTo>
                    <a:pt x="738" y="309"/>
                    <a:pt x="740" y="309"/>
                    <a:pt x="741" y="309"/>
                  </a:cubicBezTo>
                  <a:cubicBezTo>
                    <a:pt x="742" y="309"/>
                    <a:pt x="743" y="308"/>
                    <a:pt x="743" y="307"/>
                  </a:cubicBezTo>
                  <a:cubicBezTo>
                    <a:pt x="744" y="306"/>
                    <a:pt x="744" y="305"/>
                    <a:pt x="743" y="304"/>
                  </a:cubicBezTo>
                  <a:cubicBezTo>
                    <a:pt x="743" y="303"/>
                    <a:pt x="743" y="302"/>
                    <a:pt x="742" y="301"/>
                  </a:cubicBezTo>
                  <a:cubicBezTo>
                    <a:pt x="742" y="301"/>
                    <a:pt x="740" y="301"/>
                    <a:pt x="737" y="299"/>
                  </a:cubicBezTo>
                  <a:cubicBezTo>
                    <a:pt x="716" y="287"/>
                    <a:pt x="621" y="231"/>
                    <a:pt x="532" y="177"/>
                  </a:cubicBezTo>
                  <a:cubicBezTo>
                    <a:pt x="487" y="150"/>
                    <a:pt x="444" y="123"/>
                    <a:pt x="412" y="102"/>
                  </a:cubicBezTo>
                  <a:cubicBezTo>
                    <a:pt x="395" y="91"/>
                    <a:pt x="382" y="83"/>
                    <a:pt x="373" y="76"/>
                  </a:cubicBezTo>
                  <a:cubicBezTo>
                    <a:pt x="368" y="72"/>
                    <a:pt x="365" y="70"/>
                    <a:pt x="363" y="67"/>
                  </a:cubicBezTo>
                  <a:cubicBezTo>
                    <a:pt x="361" y="66"/>
                    <a:pt x="361" y="66"/>
                    <a:pt x="360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9" y="65"/>
                    <a:pt x="359" y="65"/>
                    <a:pt x="359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9" y="65"/>
                    <a:pt x="359" y="65"/>
                    <a:pt x="359" y="65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6"/>
                    <a:pt x="360" y="66"/>
                    <a:pt x="360" y="66"/>
                  </a:cubicBezTo>
                  <a:cubicBezTo>
                    <a:pt x="360" y="65"/>
                    <a:pt x="360" y="65"/>
                    <a:pt x="360" y="65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6"/>
                    <a:pt x="360" y="66"/>
                    <a:pt x="360" y="66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7"/>
                    <a:pt x="360" y="67"/>
                    <a:pt x="360" y="67"/>
                  </a:cubicBezTo>
                  <a:cubicBezTo>
                    <a:pt x="360" y="67"/>
                    <a:pt x="360" y="66"/>
                    <a:pt x="360" y="66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60" y="67"/>
                    <a:pt x="360" y="67"/>
                    <a:pt x="360" y="67"/>
                  </a:cubicBezTo>
                  <a:cubicBezTo>
                    <a:pt x="360" y="67"/>
                    <a:pt x="360" y="67"/>
                    <a:pt x="360" y="67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58" y="69"/>
                    <a:pt x="358" y="69"/>
                    <a:pt x="358" y="69"/>
                  </a:cubicBezTo>
                  <a:cubicBezTo>
                    <a:pt x="358" y="69"/>
                    <a:pt x="359" y="68"/>
                    <a:pt x="360" y="67"/>
                  </a:cubicBezTo>
                  <a:cubicBezTo>
                    <a:pt x="357" y="66"/>
                    <a:pt x="357" y="66"/>
                    <a:pt x="357" y="66"/>
                  </a:cubicBezTo>
                  <a:cubicBezTo>
                    <a:pt x="358" y="69"/>
                    <a:pt x="358" y="69"/>
                    <a:pt x="358" y="69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57" y="69"/>
                    <a:pt x="357" y="69"/>
                    <a:pt x="357" y="69"/>
                  </a:cubicBezTo>
                  <a:cubicBezTo>
                    <a:pt x="357" y="69"/>
                    <a:pt x="357" y="69"/>
                    <a:pt x="358" y="69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57" y="69"/>
                    <a:pt x="357" y="69"/>
                    <a:pt x="357" y="69"/>
                  </a:cubicBezTo>
                  <a:cubicBezTo>
                    <a:pt x="357" y="69"/>
                    <a:pt x="357" y="69"/>
                    <a:pt x="357" y="69"/>
                  </a:cubicBezTo>
                  <a:cubicBezTo>
                    <a:pt x="357" y="69"/>
                    <a:pt x="358" y="69"/>
                    <a:pt x="360" y="70"/>
                  </a:cubicBezTo>
                  <a:cubicBezTo>
                    <a:pt x="365" y="72"/>
                    <a:pt x="375" y="77"/>
                    <a:pt x="389" y="84"/>
                  </a:cubicBezTo>
                  <a:cubicBezTo>
                    <a:pt x="438" y="110"/>
                    <a:pt x="529" y="164"/>
                    <a:pt x="608" y="211"/>
                  </a:cubicBezTo>
                  <a:cubicBezTo>
                    <a:pt x="648" y="235"/>
                    <a:pt x="684" y="257"/>
                    <a:pt x="711" y="273"/>
                  </a:cubicBezTo>
                  <a:cubicBezTo>
                    <a:pt x="724" y="281"/>
                    <a:pt x="735" y="288"/>
                    <a:pt x="742" y="292"/>
                  </a:cubicBezTo>
                  <a:cubicBezTo>
                    <a:pt x="750" y="297"/>
                    <a:pt x="754" y="299"/>
                    <a:pt x="754" y="299"/>
                  </a:cubicBezTo>
                  <a:cubicBezTo>
                    <a:pt x="756" y="300"/>
                    <a:pt x="758" y="300"/>
                    <a:pt x="760" y="298"/>
                  </a:cubicBezTo>
                  <a:cubicBezTo>
                    <a:pt x="760" y="297"/>
                    <a:pt x="760" y="296"/>
                    <a:pt x="760" y="296"/>
                  </a:cubicBezTo>
                  <a:cubicBezTo>
                    <a:pt x="760" y="295"/>
                    <a:pt x="760" y="294"/>
                    <a:pt x="760" y="294"/>
                  </a:cubicBezTo>
                  <a:cubicBezTo>
                    <a:pt x="759" y="293"/>
                    <a:pt x="759" y="293"/>
                    <a:pt x="759" y="292"/>
                  </a:cubicBezTo>
                  <a:cubicBezTo>
                    <a:pt x="758" y="291"/>
                    <a:pt x="757" y="290"/>
                    <a:pt x="756" y="289"/>
                  </a:cubicBezTo>
                  <a:cubicBezTo>
                    <a:pt x="751" y="285"/>
                    <a:pt x="742" y="279"/>
                    <a:pt x="729" y="271"/>
                  </a:cubicBezTo>
                  <a:cubicBezTo>
                    <a:pt x="685" y="241"/>
                    <a:pt x="599" y="189"/>
                    <a:pt x="524" y="143"/>
                  </a:cubicBezTo>
                  <a:cubicBezTo>
                    <a:pt x="449" y="97"/>
                    <a:pt x="384" y="59"/>
                    <a:pt x="384" y="59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6" y="64"/>
                    <a:pt x="386" y="64"/>
                    <a:pt x="386" y="64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4" y="66"/>
                    <a:pt x="384" y="66"/>
                    <a:pt x="384" y="66"/>
                  </a:cubicBezTo>
                  <a:cubicBezTo>
                    <a:pt x="384" y="66"/>
                    <a:pt x="385" y="65"/>
                    <a:pt x="386" y="64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4" y="66"/>
                    <a:pt x="384" y="66"/>
                    <a:pt x="384" y="66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3" y="66"/>
                    <a:pt x="383" y="66"/>
                    <a:pt x="384" y="66"/>
                  </a:cubicBezTo>
                  <a:cubicBezTo>
                    <a:pt x="382" y="62"/>
                    <a:pt x="382" y="62"/>
                    <a:pt x="382" y="62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2" y="63"/>
                    <a:pt x="382" y="63"/>
                    <a:pt x="382" y="63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2" y="63"/>
                    <a:pt x="382" y="63"/>
                    <a:pt x="382" y="63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2" y="64"/>
                    <a:pt x="382" y="64"/>
                    <a:pt x="382" y="64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2" y="64"/>
                    <a:pt x="382" y="64"/>
                    <a:pt x="382" y="64"/>
                  </a:cubicBezTo>
                  <a:cubicBezTo>
                    <a:pt x="381" y="66"/>
                    <a:pt x="381" y="66"/>
                    <a:pt x="381" y="66"/>
                  </a:cubicBezTo>
                  <a:cubicBezTo>
                    <a:pt x="381" y="66"/>
                    <a:pt x="382" y="67"/>
                    <a:pt x="383" y="67"/>
                  </a:cubicBezTo>
                  <a:cubicBezTo>
                    <a:pt x="387" y="69"/>
                    <a:pt x="396" y="75"/>
                    <a:pt x="408" y="82"/>
                  </a:cubicBezTo>
                  <a:cubicBezTo>
                    <a:pt x="452" y="108"/>
                    <a:pt x="540" y="162"/>
                    <a:pt x="619" y="209"/>
                  </a:cubicBezTo>
                  <a:cubicBezTo>
                    <a:pt x="658" y="232"/>
                    <a:pt x="695" y="254"/>
                    <a:pt x="723" y="270"/>
                  </a:cubicBezTo>
                  <a:cubicBezTo>
                    <a:pt x="738" y="278"/>
                    <a:pt x="749" y="285"/>
                    <a:pt x="758" y="290"/>
                  </a:cubicBezTo>
                  <a:cubicBezTo>
                    <a:pt x="763" y="292"/>
                    <a:pt x="766" y="294"/>
                    <a:pt x="769" y="295"/>
                  </a:cubicBezTo>
                  <a:cubicBezTo>
                    <a:pt x="771" y="296"/>
                    <a:pt x="772" y="296"/>
                    <a:pt x="773" y="296"/>
                  </a:cubicBezTo>
                  <a:cubicBezTo>
                    <a:pt x="774" y="297"/>
                    <a:pt x="775" y="297"/>
                    <a:pt x="776" y="297"/>
                  </a:cubicBezTo>
                  <a:cubicBezTo>
                    <a:pt x="777" y="297"/>
                    <a:pt x="777" y="297"/>
                    <a:pt x="778" y="297"/>
                  </a:cubicBezTo>
                  <a:cubicBezTo>
                    <a:pt x="779" y="297"/>
                    <a:pt x="780" y="296"/>
                    <a:pt x="780" y="295"/>
                  </a:cubicBezTo>
                  <a:cubicBezTo>
                    <a:pt x="781" y="294"/>
                    <a:pt x="781" y="293"/>
                    <a:pt x="781" y="292"/>
                  </a:cubicBezTo>
                  <a:cubicBezTo>
                    <a:pt x="780" y="291"/>
                    <a:pt x="780" y="290"/>
                    <a:pt x="779" y="289"/>
                  </a:cubicBezTo>
                  <a:cubicBezTo>
                    <a:pt x="410" y="59"/>
                    <a:pt x="410" y="59"/>
                    <a:pt x="410" y="59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9" y="66"/>
                    <a:pt x="409" y="66"/>
                    <a:pt x="409" y="66"/>
                  </a:cubicBezTo>
                  <a:cubicBezTo>
                    <a:pt x="410" y="66"/>
                    <a:pt x="410" y="65"/>
                    <a:pt x="411" y="64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9" y="66"/>
                    <a:pt x="409" y="66"/>
                    <a:pt x="409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8" y="66"/>
                    <a:pt x="408" y="66"/>
                    <a:pt x="408" y="66"/>
                  </a:cubicBezTo>
                  <a:cubicBezTo>
                    <a:pt x="408" y="66"/>
                    <a:pt x="408" y="66"/>
                    <a:pt x="409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8" y="66"/>
                    <a:pt x="408" y="66"/>
                    <a:pt x="408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7" y="66"/>
                    <a:pt x="407" y="66"/>
                    <a:pt x="407" y="66"/>
                  </a:cubicBezTo>
                  <a:cubicBezTo>
                    <a:pt x="407" y="66"/>
                    <a:pt x="407" y="66"/>
                    <a:pt x="408" y="66"/>
                  </a:cubicBezTo>
                  <a:cubicBezTo>
                    <a:pt x="408" y="62"/>
                    <a:pt x="408" y="62"/>
                    <a:pt x="408" y="62"/>
                  </a:cubicBezTo>
                  <a:cubicBezTo>
                    <a:pt x="407" y="66"/>
                    <a:pt x="407" y="66"/>
                    <a:pt x="407" y="66"/>
                  </a:cubicBezTo>
                  <a:cubicBezTo>
                    <a:pt x="407" y="64"/>
                    <a:pt x="407" y="64"/>
                    <a:pt x="407" y="64"/>
                  </a:cubicBezTo>
                  <a:cubicBezTo>
                    <a:pt x="406" y="66"/>
                    <a:pt x="406" y="66"/>
                    <a:pt x="406" y="66"/>
                  </a:cubicBezTo>
                  <a:cubicBezTo>
                    <a:pt x="407" y="66"/>
                    <a:pt x="407" y="66"/>
                    <a:pt x="407" y="66"/>
                  </a:cubicBezTo>
                  <a:cubicBezTo>
                    <a:pt x="407" y="64"/>
                    <a:pt x="407" y="64"/>
                    <a:pt x="407" y="64"/>
                  </a:cubicBezTo>
                  <a:cubicBezTo>
                    <a:pt x="406" y="66"/>
                    <a:pt x="406" y="66"/>
                    <a:pt x="406" y="66"/>
                  </a:cubicBezTo>
                  <a:cubicBezTo>
                    <a:pt x="406" y="66"/>
                    <a:pt x="407" y="66"/>
                    <a:pt x="408" y="67"/>
                  </a:cubicBezTo>
                  <a:cubicBezTo>
                    <a:pt x="417" y="71"/>
                    <a:pt x="446" y="88"/>
                    <a:pt x="485" y="111"/>
                  </a:cubicBezTo>
                  <a:cubicBezTo>
                    <a:pt x="544" y="145"/>
                    <a:pt x="625" y="192"/>
                    <a:pt x="691" y="231"/>
                  </a:cubicBezTo>
                  <a:cubicBezTo>
                    <a:pt x="724" y="250"/>
                    <a:pt x="754" y="267"/>
                    <a:pt x="775" y="279"/>
                  </a:cubicBezTo>
                  <a:cubicBezTo>
                    <a:pt x="785" y="286"/>
                    <a:pt x="794" y="291"/>
                    <a:pt x="800" y="294"/>
                  </a:cubicBezTo>
                  <a:cubicBezTo>
                    <a:pt x="806" y="297"/>
                    <a:pt x="809" y="299"/>
                    <a:pt x="809" y="299"/>
                  </a:cubicBezTo>
                  <a:cubicBezTo>
                    <a:pt x="811" y="300"/>
                    <a:pt x="813" y="300"/>
                    <a:pt x="814" y="298"/>
                  </a:cubicBezTo>
                  <a:cubicBezTo>
                    <a:pt x="815" y="297"/>
                    <a:pt x="815" y="296"/>
                    <a:pt x="815" y="296"/>
                  </a:cubicBezTo>
                  <a:cubicBezTo>
                    <a:pt x="815" y="295"/>
                    <a:pt x="815" y="294"/>
                    <a:pt x="814" y="294"/>
                  </a:cubicBezTo>
                  <a:cubicBezTo>
                    <a:pt x="814" y="293"/>
                    <a:pt x="814" y="292"/>
                    <a:pt x="813" y="292"/>
                  </a:cubicBezTo>
                  <a:cubicBezTo>
                    <a:pt x="812" y="291"/>
                    <a:pt x="811" y="290"/>
                    <a:pt x="810" y="289"/>
                  </a:cubicBezTo>
                  <a:cubicBezTo>
                    <a:pt x="805" y="285"/>
                    <a:pt x="796" y="279"/>
                    <a:pt x="783" y="270"/>
                  </a:cubicBezTo>
                  <a:cubicBezTo>
                    <a:pt x="738" y="240"/>
                    <a:pt x="651" y="187"/>
                    <a:pt x="574" y="140"/>
                  </a:cubicBezTo>
                  <a:cubicBezTo>
                    <a:pt x="498" y="94"/>
                    <a:pt x="433" y="55"/>
                    <a:pt x="433" y="55"/>
                  </a:cubicBezTo>
                  <a:cubicBezTo>
                    <a:pt x="431" y="54"/>
                    <a:pt x="429" y="55"/>
                    <a:pt x="428" y="56"/>
                  </a:cubicBezTo>
                  <a:cubicBezTo>
                    <a:pt x="426" y="58"/>
                    <a:pt x="427" y="61"/>
                    <a:pt x="429" y="62"/>
                  </a:cubicBezTo>
                  <a:cubicBezTo>
                    <a:pt x="429" y="62"/>
                    <a:pt x="540" y="131"/>
                    <a:pt x="655" y="199"/>
                  </a:cubicBezTo>
                  <a:cubicBezTo>
                    <a:pt x="712" y="234"/>
                    <a:pt x="770" y="268"/>
                    <a:pt x="815" y="294"/>
                  </a:cubicBezTo>
                  <a:cubicBezTo>
                    <a:pt x="838" y="307"/>
                    <a:pt x="857" y="318"/>
                    <a:pt x="871" y="325"/>
                  </a:cubicBezTo>
                  <a:cubicBezTo>
                    <a:pt x="879" y="329"/>
                    <a:pt x="885" y="332"/>
                    <a:pt x="889" y="334"/>
                  </a:cubicBezTo>
                  <a:cubicBezTo>
                    <a:pt x="892" y="335"/>
                    <a:pt x="894" y="336"/>
                    <a:pt x="896" y="336"/>
                  </a:cubicBezTo>
                  <a:cubicBezTo>
                    <a:pt x="897" y="337"/>
                    <a:pt x="899" y="337"/>
                    <a:pt x="900" y="337"/>
                  </a:cubicBezTo>
                  <a:cubicBezTo>
                    <a:pt x="901" y="337"/>
                    <a:pt x="901" y="337"/>
                    <a:pt x="902" y="337"/>
                  </a:cubicBezTo>
                  <a:cubicBezTo>
                    <a:pt x="903" y="337"/>
                    <a:pt x="904" y="336"/>
                    <a:pt x="905" y="335"/>
                  </a:cubicBezTo>
                  <a:cubicBezTo>
                    <a:pt x="905" y="335"/>
                    <a:pt x="905" y="335"/>
                    <a:pt x="905" y="335"/>
                  </a:cubicBezTo>
                  <a:cubicBezTo>
                    <a:pt x="905" y="334"/>
                    <a:pt x="905" y="334"/>
                    <a:pt x="905" y="333"/>
                  </a:cubicBezTo>
                  <a:cubicBezTo>
                    <a:pt x="905" y="332"/>
                    <a:pt x="905" y="331"/>
                    <a:pt x="905" y="331"/>
                  </a:cubicBezTo>
                  <a:cubicBezTo>
                    <a:pt x="904" y="330"/>
                    <a:pt x="904" y="330"/>
                    <a:pt x="903" y="329"/>
                  </a:cubicBezTo>
                  <a:cubicBezTo>
                    <a:pt x="902" y="328"/>
                    <a:pt x="901" y="327"/>
                    <a:pt x="900" y="326"/>
                  </a:cubicBezTo>
                  <a:cubicBezTo>
                    <a:pt x="894" y="322"/>
                    <a:pt x="883" y="315"/>
                    <a:pt x="868" y="305"/>
                  </a:cubicBezTo>
                  <a:cubicBezTo>
                    <a:pt x="815" y="271"/>
                    <a:pt x="712" y="208"/>
                    <a:pt x="622" y="153"/>
                  </a:cubicBezTo>
                  <a:cubicBezTo>
                    <a:pt x="577" y="125"/>
                    <a:pt x="535" y="99"/>
                    <a:pt x="505" y="81"/>
                  </a:cubicBezTo>
                  <a:cubicBezTo>
                    <a:pt x="490" y="71"/>
                    <a:pt x="477" y="64"/>
                    <a:pt x="469" y="58"/>
                  </a:cubicBezTo>
                  <a:cubicBezTo>
                    <a:pt x="464" y="56"/>
                    <a:pt x="461" y="54"/>
                    <a:pt x="459" y="52"/>
                  </a:cubicBezTo>
                  <a:cubicBezTo>
                    <a:pt x="458" y="51"/>
                    <a:pt x="457" y="51"/>
                    <a:pt x="456" y="51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5" y="52"/>
                    <a:pt x="455" y="52"/>
                    <a:pt x="455" y="52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5" y="52"/>
                    <a:pt x="455" y="52"/>
                    <a:pt x="455" y="52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4" y="53"/>
                    <a:pt x="454" y="53"/>
                    <a:pt x="454" y="53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6" y="50"/>
                    <a:pt x="456" y="50"/>
                    <a:pt x="456" y="50"/>
                  </a:cubicBezTo>
                  <a:cubicBezTo>
                    <a:pt x="454" y="53"/>
                    <a:pt x="454" y="53"/>
                    <a:pt x="454" y="53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1"/>
                    <a:pt x="457" y="51"/>
                    <a:pt x="457" y="51"/>
                  </a:cubicBezTo>
                  <a:cubicBezTo>
                    <a:pt x="456" y="51"/>
                    <a:pt x="456" y="51"/>
                    <a:pt x="456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1"/>
                    <a:pt x="457" y="51"/>
                    <a:pt x="457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3"/>
                    <a:pt x="457" y="53"/>
                    <a:pt x="457" y="53"/>
                  </a:cubicBezTo>
                  <a:cubicBezTo>
                    <a:pt x="457" y="52"/>
                    <a:pt x="457" y="52"/>
                    <a:pt x="457" y="51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3"/>
                    <a:pt x="457" y="53"/>
                    <a:pt x="457" y="53"/>
                  </a:cubicBezTo>
                  <a:cubicBezTo>
                    <a:pt x="453" y="53"/>
                    <a:pt x="453" y="53"/>
                    <a:pt x="453" y="53"/>
                  </a:cubicBezTo>
                  <a:cubicBezTo>
                    <a:pt x="457" y="55"/>
                    <a:pt x="457" y="55"/>
                    <a:pt x="457" y="55"/>
                  </a:cubicBezTo>
                  <a:cubicBezTo>
                    <a:pt x="454" y="54"/>
                    <a:pt x="454" y="54"/>
                    <a:pt x="454" y="54"/>
                  </a:cubicBezTo>
                  <a:cubicBezTo>
                    <a:pt x="455" y="57"/>
                    <a:pt x="455" y="57"/>
                    <a:pt x="455" y="57"/>
                  </a:cubicBezTo>
                  <a:cubicBezTo>
                    <a:pt x="455" y="57"/>
                    <a:pt x="456" y="56"/>
                    <a:pt x="457" y="55"/>
                  </a:cubicBezTo>
                  <a:cubicBezTo>
                    <a:pt x="454" y="54"/>
                    <a:pt x="454" y="54"/>
                    <a:pt x="454" y="54"/>
                  </a:cubicBezTo>
                  <a:cubicBezTo>
                    <a:pt x="455" y="57"/>
                    <a:pt x="455" y="57"/>
                    <a:pt x="455" y="57"/>
                  </a:cubicBezTo>
                  <a:cubicBezTo>
                    <a:pt x="454" y="55"/>
                    <a:pt x="454" y="55"/>
                    <a:pt x="454" y="55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7"/>
                    <a:pt x="454" y="57"/>
                    <a:pt x="455" y="57"/>
                  </a:cubicBezTo>
                  <a:cubicBezTo>
                    <a:pt x="454" y="55"/>
                    <a:pt x="454" y="55"/>
                    <a:pt x="454" y="55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6"/>
                    <a:pt x="454" y="56"/>
                    <a:pt x="454" y="56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6"/>
                    <a:pt x="454" y="56"/>
                    <a:pt x="454" y="56"/>
                  </a:cubicBezTo>
                  <a:cubicBezTo>
                    <a:pt x="454" y="57"/>
                    <a:pt x="454" y="57"/>
                    <a:pt x="454" y="57"/>
                  </a:cubicBezTo>
                  <a:cubicBezTo>
                    <a:pt x="454" y="57"/>
                    <a:pt x="455" y="57"/>
                    <a:pt x="457" y="57"/>
                  </a:cubicBezTo>
                  <a:cubicBezTo>
                    <a:pt x="459" y="58"/>
                    <a:pt x="464" y="60"/>
                    <a:pt x="469" y="63"/>
                  </a:cubicBezTo>
                  <a:cubicBezTo>
                    <a:pt x="490" y="73"/>
                    <a:pt x="528" y="95"/>
                    <a:pt x="573" y="122"/>
                  </a:cubicBezTo>
                  <a:cubicBezTo>
                    <a:pt x="641" y="162"/>
                    <a:pt x="725" y="213"/>
                    <a:pt x="792" y="254"/>
                  </a:cubicBezTo>
                  <a:cubicBezTo>
                    <a:pt x="826" y="275"/>
                    <a:pt x="855" y="293"/>
                    <a:pt x="876" y="306"/>
                  </a:cubicBezTo>
                  <a:cubicBezTo>
                    <a:pt x="887" y="312"/>
                    <a:pt x="895" y="318"/>
                    <a:pt x="901" y="321"/>
                  </a:cubicBezTo>
                  <a:cubicBezTo>
                    <a:pt x="906" y="325"/>
                    <a:pt x="910" y="327"/>
                    <a:pt x="910" y="327"/>
                  </a:cubicBezTo>
                  <a:cubicBezTo>
                    <a:pt x="911" y="328"/>
                    <a:pt x="914" y="327"/>
                    <a:pt x="915" y="325"/>
                  </a:cubicBezTo>
                  <a:cubicBezTo>
                    <a:pt x="916" y="324"/>
                    <a:pt x="916" y="321"/>
                    <a:pt x="914" y="320"/>
                  </a:cubicBezTo>
                  <a:cubicBezTo>
                    <a:pt x="480" y="49"/>
                    <a:pt x="480" y="49"/>
                    <a:pt x="480" y="49"/>
                  </a:cubicBezTo>
                  <a:cubicBezTo>
                    <a:pt x="478" y="52"/>
                    <a:pt x="478" y="52"/>
                    <a:pt x="478" y="52"/>
                  </a:cubicBezTo>
                  <a:cubicBezTo>
                    <a:pt x="482" y="55"/>
                    <a:pt x="482" y="55"/>
                    <a:pt x="482" y="55"/>
                  </a:cubicBezTo>
                  <a:cubicBezTo>
                    <a:pt x="478" y="52"/>
                    <a:pt x="478" y="52"/>
                    <a:pt x="478" y="52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6"/>
                    <a:pt x="481" y="55"/>
                    <a:pt x="482" y="55"/>
                  </a:cubicBezTo>
                  <a:cubicBezTo>
                    <a:pt x="478" y="52"/>
                    <a:pt x="478" y="52"/>
                    <a:pt x="478" y="52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8" y="56"/>
                    <a:pt x="478" y="56"/>
                    <a:pt x="478" y="56"/>
                  </a:cubicBezTo>
                  <a:cubicBezTo>
                    <a:pt x="479" y="56"/>
                    <a:pt x="479" y="56"/>
                    <a:pt x="480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8" y="56"/>
                    <a:pt x="478" y="56"/>
                    <a:pt x="478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8" y="56"/>
                    <a:pt x="478" y="56"/>
                    <a:pt x="478" y="56"/>
                  </a:cubicBezTo>
                  <a:cubicBezTo>
                    <a:pt x="478" y="53"/>
                    <a:pt x="478" y="53"/>
                    <a:pt x="478" y="53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8" y="54"/>
                    <a:pt x="478" y="54"/>
                    <a:pt x="478" y="54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8" y="54"/>
                    <a:pt x="478" y="54"/>
                    <a:pt x="478" y="54"/>
                  </a:cubicBezTo>
                  <a:cubicBezTo>
                    <a:pt x="477" y="56"/>
                    <a:pt x="477" y="56"/>
                    <a:pt x="477" y="56"/>
                  </a:cubicBezTo>
                  <a:cubicBezTo>
                    <a:pt x="477" y="56"/>
                    <a:pt x="478" y="57"/>
                    <a:pt x="479" y="57"/>
                  </a:cubicBezTo>
                  <a:cubicBezTo>
                    <a:pt x="483" y="60"/>
                    <a:pt x="493" y="66"/>
                    <a:pt x="507" y="74"/>
                  </a:cubicBezTo>
                  <a:cubicBezTo>
                    <a:pt x="555" y="103"/>
                    <a:pt x="651" y="162"/>
                    <a:pt x="737" y="214"/>
                  </a:cubicBezTo>
                  <a:cubicBezTo>
                    <a:pt x="780" y="240"/>
                    <a:pt x="820" y="264"/>
                    <a:pt x="852" y="282"/>
                  </a:cubicBezTo>
                  <a:cubicBezTo>
                    <a:pt x="867" y="291"/>
                    <a:pt x="880" y="298"/>
                    <a:pt x="890" y="303"/>
                  </a:cubicBezTo>
                  <a:cubicBezTo>
                    <a:pt x="895" y="306"/>
                    <a:pt x="899" y="308"/>
                    <a:pt x="902" y="309"/>
                  </a:cubicBezTo>
                  <a:cubicBezTo>
                    <a:pt x="904" y="310"/>
                    <a:pt x="906" y="310"/>
                    <a:pt x="907" y="311"/>
                  </a:cubicBezTo>
                  <a:cubicBezTo>
                    <a:pt x="908" y="311"/>
                    <a:pt x="909" y="311"/>
                    <a:pt x="910" y="312"/>
                  </a:cubicBezTo>
                  <a:cubicBezTo>
                    <a:pt x="911" y="312"/>
                    <a:pt x="912" y="311"/>
                    <a:pt x="912" y="311"/>
                  </a:cubicBezTo>
                  <a:cubicBezTo>
                    <a:pt x="913" y="311"/>
                    <a:pt x="914" y="310"/>
                    <a:pt x="915" y="309"/>
                  </a:cubicBezTo>
                  <a:cubicBezTo>
                    <a:pt x="915" y="309"/>
                    <a:pt x="915" y="309"/>
                    <a:pt x="915" y="309"/>
                  </a:cubicBezTo>
                  <a:cubicBezTo>
                    <a:pt x="915" y="309"/>
                    <a:pt x="915" y="308"/>
                    <a:pt x="915" y="307"/>
                  </a:cubicBezTo>
                  <a:cubicBezTo>
                    <a:pt x="915" y="306"/>
                    <a:pt x="915" y="305"/>
                    <a:pt x="915" y="305"/>
                  </a:cubicBezTo>
                  <a:cubicBezTo>
                    <a:pt x="914" y="304"/>
                    <a:pt x="914" y="304"/>
                    <a:pt x="913" y="303"/>
                  </a:cubicBezTo>
                  <a:cubicBezTo>
                    <a:pt x="913" y="303"/>
                    <a:pt x="912" y="302"/>
                    <a:pt x="910" y="301"/>
                  </a:cubicBezTo>
                  <a:cubicBezTo>
                    <a:pt x="905" y="297"/>
                    <a:pt x="895" y="291"/>
                    <a:pt x="881" y="282"/>
                  </a:cubicBezTo>
                  <a:cubicBezTo>
                    <a:pt x="832" y="251"/>
                    <a:pt x="736" y="194"/>
                    <a:pt x="653" y="144"/>
                  </a:cubicBezTo>
                  <a:cubicBezTo>
                    <a:pt x="611" y="118"/>
                    <a:pt x="573" y="95"/>
                    <a:pt x="545" y="77"/>
                  </a:cubicBezTo>
                  <a:cubicBezTo>
                    <a:pt x="531" y="68"/>
                    <a:pt x="519" y="61"/>
                    <a:pt x="511" y="55"/>
                  </a:cubicBezTo>
                  <a:cubicBezTo>
                    <a:pt x="507" y="52"/>
                    <a:pt x="504" y="50"/>
                    <a:pt x="502" y="49"/>
                  </a:cubicBezTo>
                  <a:cubicBezTo>
                    <a:pt x="501" y="48"/>
                    <a:pt x="501" y="47"/>
                    <a:pt x="500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500" y="47"/>
                    <a:pt x="500" y="47"/>
                    <a:pt x="500" y="47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1" y="48"/>
                    <a:pt x="501" y="48"/>
                    <a:pt x="501" y="48"/>
                  </a:cubicBezTo>
                  <a:cubicBezTo>
                    <a:pt x="501" y="47"/>
                    <a:pt x="500" y="47"/>
                    <a:pt x="500" y="47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1" y="48"/>
                    <a:pt x="501" y="48"/>
                    <a:pt x="501" y="48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0" y="50"/>
                    <a:pt x="500" y="50"/>
                    <a:pt x="500" y="50"/>
                  </a:cubicBezTo>
                  <a:cubicBezTo>
                    <a:pt x="500" y="50"/>
                    <a:pt x="501" y="49"/>
                    <a:pt x="501" y="48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500" y="50"/>
                    <a:pt x="500" y="50"/>
                    <a:pt x="500" y="50"/>
                  </a:cubicBezTo>
                  <a:cubicBezTo>
                    <a:pt x="500" y="50"/>
                    <a:pt x="500" y="50"/>
                    <a:pt x="500" y="50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8" y="52"/>
                    <a:pt x="498" y="52"/>
                    <a:pt x="498" y="52"/>
                  </a:cubicBezTo>
                  <a:cubicBezTo>
                    <a:pt x="499" y="51"/>
                    <a:pt x="500" y="51"/>
                    <a:pt x="500" y="50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8" y="52"/>
                    <a:pt x="498" y="52"/>
                    <a:pt x="498" y="52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8" y="52"/>
                    <a:pt x="498" y="52"/>
                    <a:pt x="498" y="52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1"/>
                    <a:pt x="497" y="51"/>
                    <a:pt x="497" y="51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1"/>
                    <a:pt x="497" y="51"/>
                    <a:pt x="497" y="51"/>
                  </a:cubicBezTo>
                  <a:cubicBezTo>
                    <a:pt x="497" y="52"/>
                    <a:pt x="497" y="52"/>
                    <a:pt x="497" y="52"/>
                  </a:cubicBezTo>
                  <a:cubicBezTo>
                    <a:pt x="497" y="52"/>
                    <a:pt x="498" y="52"/>
                    <a:pt x="500" y="52"/>
                  </a:cubicBezTo>
                  <a:cubicBezTo>
                    <a:pt x="502" y="53"/>
                    <a:pt x="506" y="55"/>
                    <a:pt x="511" y="58"/>
                  </a:cubicBezTo>
                  <a:cubicBezTo>
                    <a:pt x="529" y="67"/>
                    <a:pt x="563" y="87"/>
                    <a:pt x="604" y="111"/>
                  </a:cubicBezTo>
                  <a:cubicBezTo>
                    <a:pt x="664" y="147"/>
                    <a:pt x="739" y="193"/>
                    <a:pt x="801" y="230"/>
                  </a:cubicBezTo>
                  <a:cubicBezTo>
                    <a:pt x="832" y="248"/>
                    <a:pt x="859" y="265"/>
                    <a:pt x="879" y="276"/>
                  </a:cubicBezTo>
                  <a:cubicBezTo>
                    <a:pt x="889" y="282"/>
                    <a:pt x="898" y="287"/>
                    <a:pt x="904" y="290"/>
                  </a:cubicBezTo>
                  <a:cubicBezTo>
                    <a:pt x="907" y="292"/>
                    <a:pt x="909" y="293"/>
                    <a:pt x="912" y="294"/>
                  </a:cubicBezTo>
                  <a:cubicBezTo>
                    <a:pt x="913" y="294"/>
                    <a:pt x="913" y="295"/>
                    <a:pt x="914" y="295"/>
                  </a:cubicBezTo>
                  <a:cubicBezTo>
                    <a:pt x="915" y="295"/>
                    <a:pt x="916" y="295"/>
                    <a:pt x="917" y="295"/>
                  </a:cubicBezTo>
                  <a:cubicBezTo>
                    <a:pt x="917" y="295"/>
                    <a:pt x="918" y="295"/>
                    <a:pt x="919" y="295"/>
                  </a:cubicBezTo>
                  <a:cubicBezTo>
                    <a:pt x="919" y="295"/>
                    <a:pt x="920" y="294"/>
                    <a:pt x="921" y="293"/>
                  </a:cubicBezTo>
                  <a:cubicBezTo>
                    <a:pt x="921" y="293"/>
                    <a:pt x="921" y="293"/>
                    <a:pt x="921" y="293"/>
                  </a:cubicBezTo>
                  <a:cubicBezTo>
                    <a:pt x="921" y="293"/>
                    <a:pt x="921" y="292"/>
                    <a:pt x="921" y="291"/>
                  </a:cubicBezTo>
                  <a:cubicBezTo>
                    <a:pt x="921" y="289"/>
                    <a:pt x="921" y="289"/>
                    <a:pt x="921" y="288"/>
                  </a:cubicBezTo>
                  <a:cubicBezTo>
                    <a:pt x="920" y="287"/>
                    <a:pt x="919" y="286"/>
                    <a:pt x="918" y="285"/>
                  </a:cubicBezTo>
                  <a:cubicBezTo>
                    <a:pt x="915" y="283"/>
                    <a:pt x="912" y="281"/>
                    <a:pt x="908" y="277"/>
                  </a:cubicBezTo>
                  <a:cubicBezTo>
                    <a:pt x="891" y="266"/>
                    <a:pt x="859" y="245"/>
                    <a:pt x="820" y="221"/>
                  </a:cubicBezTo>
                  <a:cubicBezTo>
                    <a:pt x="705" y="149"/>
                    <a:pt x="529" y="44"/>
                    <a:pt x="529" y="44"/>
                  </a:cubicBezTo>
                  <a:cubicBezTo>
                    <a:pt x="527" y="47"/>
                    <a:pt x="527" y="47"/>
                    <a:pt x="527" y="47"/>
                  </a:cubicBezTo>
                  <a:cubicBezTo>
                    <a:pt x="525" y="51"/>
                    <a:pt x="525" y="51"/>
                    <a:pt x="525" y="51"/>
                  </a:cubicBezTo>
                  <a:cubicBezTo>
                    <a:pt x="918" y="279"/>
                    <a:pt x="918" y="279"/>
                    <a:pt x="918" y="279"/>
                  </a:cubicBezTo>
                  <a:cubicBezTo>
                    <a:pt x="920" y="280"/>
                    <a:pt x="922" y="279"/>
                    <a:pt x="924" y="277"/>
                  </a:cubicBezTo>
                  <a:cubicBezTo>
                    <a:pt x="924" y="277"/>
                    <a:pt x="924" y="276"/>
                    <a:pt x="924" y="275"/>
                  </a:cubicBezTo>
                  <a:cubicBezTo>
                    <a:pt x="924" y="274"/>
                    <a:pt x="924" y="273"/>
                    <a:pt x="923" y="272"/>
                  </a:cubicBezTo>
                  <a:cubicBezTo>
                    <a:pt x="923" y="271"/>
                    <a:pt x="922" y="270"/>
                    <a:pt x="921" y="269"/>
                  </a:cubicBezTo>
                  <a:cubicBezTo>
                    <a:pt x="918" y="267"/>
                    <a:pt x="915" y="264"/>
                    <a:pt x="911" y="261"/>
                  </a:cubicBezTo>
                  <a:cubicBezTo>
                    <a:pt x="895" y="249"/>
                    <a:pt x="864" y="230"/>
                    <a:pt x="827" y="206"/>
                  </a:cubicBezTo>
                  <a:cubicBezTo>
                    <a:pt x="716" y="137"/>
                    <a:pt x="547" y="38"/>
                    <a:pt x="547" y="38"/>
                  </a:cubicBezTo>
                  <a:cubicBezTo>
                    <a:pt x="546" y="36"/>
                    <a:pt x="543" y="37"/>
                    <a:pt x="542" y="39"/>
                  </a:cubicBezTo>
                  <a:cubicBezTo>
                    <a:pt x="541" y="41"/>
                    <a:pt x="541" y="43"/>
                    <a:pt x="543" y="44"/>
                  </a:cubicBezTo>
                  <a:cubicBezTo>
                    <a:pt x="915" y="264"/>
                    <a:pt x="915" y="264"/>
                    <a:pt x="915" y="264"/>
                  </a:cubicBezTo>
                  <a:cubicBezTo>
                    <a:pt x="916" y="265"/>
                    <a:pt x="919" y="264"/>
                    <a:pt x="920" y="262"/>
                  </a:cubicBezTo>
                  <a:cubicBezTo>
                    <a:pt x="921" y="260"/>
                    <a:pt x="921" y="258"/>
                    <a:pt x="919" y="257"/>
                  </a:cubicBezTo>
                  <a:cubicBezTo>
                    <a:pt x="748" y="150"/>
                    <a:pt x="748" y="150"/>
                    <a:pt x="748" y="150"/>
                  </a:cubicBezTo>
                  <a:cubicBezTo>
                    <a:pt x="915" y="246"/>
                    <a:pt x="915" y="246"/>
                    <a:pt x="915" y="246"/>
                  </a:cubicBezTo>
                  <a:cubicBezTo>
                    <a:pt x="917" y="247"/>
                    <a:pt x="919" y="246"/>
                    <a:pt x="920" y="244"/>
                  </a:cubicBezTo>
                  <a:cubicBezTo>
                    <a:pt x="921" y="244"/>
                    <a:pt x="921" y="243"/>
                    <a:pt x="921" y="242"/>
                  </a:cubicBezTo>
                  <a:cubicBezTo>
                    <a:pt x="921" y="241"/>
                    <a:pt x="921" y="240"/>
                    <a:pt x="920" y="240"/>
                  </a:cubicBezTo>
                  <a:cubicBezTo>
                    <a:pt x="920" y="239"/>
                    <a:pt x="920" y="239"/>
                    <a:pt x="919" y="239"/>
                  </a:cubicBezTo>
                  <a:cubicBezTo>
                    <a:pt x="919" y="238"/>
                    <a:pt x="918" y="237"/>
                    <a:pt x="917" y="236"/>
                  </a:cubicBezTo>
                  <a:cubicBezTo>
                    <a:pt x="912" y="233"/>
                    <a:pt x="905" y="228"/>
                    <a:pt x="894" y="221"/>
                  </a:cubicBezTo>
                  <a:cubicBezTo>
                    <a:pt x="855" y="197"/>
                    <a:pt x="781" y="152"/>
                    <a:pt x="716" y="113"/>
                  </a:cubicBezTo>
                  <a:cubicBezTo>
                    <a:pt x="683" y="93"/>
                    <a:pt x="653" y="75"/>
                    <a:pt x="631" y="61"/>
                  </a:cubicBezTo>
                  <a:cubicBezTo>
                    <a:pt x="620" y="54"/>
                    <a:pt x="611" y="48"/>
                    <a:pt x="605" y="44"/>
                  </a:cubicBezTo>
                  <a:cubicBezTo>
                    <a:pt x="602" y="42"/>
                    <a:pt x="599" y="40"/>
                    <a:pt x="598" y="39"/>
                  </a:cubicBezTo>
                  <a:cubicBezTo>
                    <a:pt x="597" y="39"/>
                    <a:pt x="597" y="38"/>
                    <a:pt x="596" y="38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6" y="38"/>
                    <a:pt x="596" y="38"/>
                    <a:pt x="596" y="38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7" y="40"/>
                    <a:pt x="597" y="40"/>
                    <a:pt x="597" y="40"/>
                  </a:cubicBezTo>
                  <a:cubicBezTo>
                    <a:pt x="597" y="39"/>
                    <a:pt x="596" y="38"/>
                    <a:pt x="596" y="38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7" y="40"/>
                    <a:pt x="597" y="40"/>
                    <a:pt x="597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6" y="42"/>
                    <a:pt x="596" y="42"/>
                    <a:pt x="596" y="42"/>
                  </a:cubicBezTo>
                  <a:cubicBezTo>
                    <a:pt x="597" y="41"/>
                    <a:pt x="597" y="40"/>
                    <a:pt x="597" y="40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6" y="42"/>
                    <a:pt x="596" y="42"/>
                    <a:pt x="596" y="42"/>
                  </a:cubicBezTo>
                  <a:cubicBezTo>
                    <a:pt x="593" y="40"/>
                    <a:pt x="593" y="40"/>
                    <a:pt x="593" y="40"/>
                  </a:cubicBezTo>
                  <a:cubicBezTo>
                    <a:pt x="591" y="43"/>
                    <a:pt x="591" y="43"/>
                    <a:pt x="591" y="43"/>
                  </a:cubicBezTo>
                  <a:cubicBezTo>
                    <a:pt x="591" y="43"/>
                    <a:pt x="667" y="89"/>
                    <a:pt x="746" y="135"/>
                  </a:cubicBezTo>
                  <a:cubicBezTo>
                    <a:pt x="785" y="158"/>
                    <a:pt x="824" y="180"/>
                    <a:pt x="855" y="198"/>
                  </a:cubicBezTo>
                  <a:cubicBezTo>
                    <a:pt x="871" y="206"/>
                    <a:pt x="884" y="213"/>
                    <a:pt x="894" y="218"/>
                  </a:cubicBezTo>
                  <a:cubicBezTo>
                    <a:pt x="898" y="221"/>
                    <a:pt x="903" y="223"/>
                    <a:pt x="906" y="224"/>
                  </a:cubicBezTo>
                  <a:cubicBezTo>
                    <a:pt x="907" y="225"/>
                    <a:pt x="909" y="226"/>
                    <a:pt x="910" y="226"/>
                  </a:cubicBezTo>
                  <a:cubicBezTo>
                    <a:pt x="910" y="226"/>
                    <a:pt x="911" y="226"/>
                    <a:pt x="912" y="226"/>
                  </a:cubicBezTo>
                  <a:cubicBezTo>
                    <a:pt x="912" y="227"/>
                    <a:pt x="913" y="227"/>
                    <a:pt x="913" y="227"/>
                  </a:cubicBezTo>
                  <a:cubicBezTo>
                    <a:pt x="914" y="227"/>
                    <a:pt x="914" y="227"/>
                    <a:pt x="915" y="226"/>
                  </a:cubicBezTo>
                  <a:cubicBezTo>
                    <a:pt x="916" y="226"/>
                    <a:pt x="917" y="226"/>
                    <a:pt x="917" y="225"/>
                  </a:cubicBezTo>
                  <a:cubicBezTo>
                    <a:pt x="918" y="224"/>
                    <a:pt x="918" y="223"/>
                    <a:pt x="918" y="222"/>
                  </a:cubicBezTo>
                  <a:cubicBezTo>
                    <a:pt x="918" y="221"/>
                    <a:pt x="917" y="220"/>
                    <a:pt x="916" y="219"/>
                  </a:cubicBezTo>
                  <a:cubicBezTo>
                    <a:pt x="916" y="219"/>
                    <a:pt x="911" y="216"/>
                    <a:pt x="903" y="211"/>
                  </a:cubicBezTo>
                  <a:cubicBezTo>
                    <a:pt x="874" y="194"/>
                    <a:pt x="803" y="152"/>
                    <a:pt x="738" y="112"/>
                  </a:cubicBezTo>
                  <a:cubicBezTo>
                    <a:pt x="706" y="92"/>
                    <a:pt x="676" y="73"/>
                    <a:pt x="653" y="59"/>
                  </a:cubicBezTo>
                  <a:cubicBezTo>
                    <a:pt x="642" y="52"/>
                    <a:pt x="633" y="45"/>
                    <a:pt x="627" y="41"/>
                  </a:cubicBezTo>
                  <a:cubicBezTo>
                    <a:pt x="623" y="39"/>
                    <a:pt x="621" y="37"/>
                    <a:pt x="619" y="35"/>
                  </a:cubicBezTo>
                  <a:cubicBezTo>
                    <a:pt x="619" y="35"/>
                    <a:pt x="618" y="34"/>
                    <a:pt x="618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7" y="34"/>
                    <a:pt x="617" y="34"/>
                    <a:pt x="617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7" y="34"/>
                    <a:pt x="617" y="34"/>
                    <a:pt x="617" y="34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6"/>
                    <a:pt x="618" y="36"/>
                    <a:pt x="618" y="36"/>
                  </a:cubicBezTo>
                  <a:cubicBezTo>
                    <a:pt x="618" y="34"/>
                    <a:pt x="618" y="34"/>
                    <a:pt x="618" y="34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6"/>
                    <a:pt x="618" y="36"/>
                    <a:pt x="618" y="36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7"/>
                    <a:pt x="618" y="37"/>
                    <a:pt x="618" y="37"/>
                  </a:cubicBezTo>
                  <a:cubicBezTo>
                    <a:pt x="618" y="37"/>
                    <a:pt x="618" y="36"/>
                    <a:pt x="618" y="36"/>
                  </a:cubicBezTo>
                  <a:cubicBezTo>
                    <a:pt x="615" y="36"/>
                    <a:pt x="615" y="36"/>
                    <a:pt x="615" y="36"/>
                  </a:cubicBezTo>
                  <a:cubicBezTo>
                    <a:pt x="618" y="37"/>
                    <a:pt x="618" y="37"/>
                    <a:pt x="618" y="37"/>
                  </a:cubicBezTo>
                  <a:cubicBezTo>
                    <a:pt x="614" y="35"/>
                    <a:pt x="614" y="35"/>
                    <a:pt x="614" y="35"/>
                  </a:cubicBezTo>
                  <a:cubicBezTo>
                    <a:pt x="612" y="39"/>
                    <a:pt x="612" y="39"/>
                    <a:pt x="612" y="39"/>
                  </a:cubicBezTo>
                  <a:cubicBezTo>
                    <a:pt x="911" y="209"/>
                    <a:pt x="911" y="209"/>
                    <a:pt x="911" y="209"/>
                  </a:cubicBezTo>
                  <a:cubicBezTo>
                    <a:pt x="913" y="210"/>
                    <a:pt x="915" y="210"/>
                    <a:pt x="917" y="208"/>
                  </a:cubicBezTo>
                  <a:cubicBezTo>
                    <a:pt x="918" y="206"/>
                    <a:pt x="917" y="203"/>
                    <a:pt x="915" y="202"/>
                  </a:cubicBezTo>
                  <a:cubicBezTo>
                    <a:pt x="640" y="30"/>
                    <a:pt x="640" y="30"/>
                    <a:pt x="640" y="30"/>
                  </a:cubicBezTo>
                  <a:cubicBezTo>
                    <a:pt x="638" y="34"/>
                    <a:pt x="638" y="34"/>
                    <a:pt x="638" y="34"/>
                  </a:cubicBezTo>
                  <a:cubicBezTo>
                    <a:pt x="636" y="37"/>
                    <a:pt x="636" y="37"/>
                    <a:pt x="636" y="37"/>
                  </a:cubicBezTo>
                  <a:cubicBezTo>
                    <a:pt x="636" y="37"/>
                    <a:pt x="698" y="75"/>
                    <a:pt x="762" y="112"/>
                  </a:cubicBezTo>
                  <a:cubicBezTo>
                    <a:pt x="795" y="131"/>
                    <a:pt x="827" y="150"/>
                    <a:pt x="853" y="164"/>
                  </a:cubicBezTo>
                  <a:cubicBezTo>
                    <a:pt x="866" y="171"/>
                    <a:pt x="877" y="177"/>
                    <a:pt x="886" y="181"/>
                  </a:cubicBezTo>
                  <a:cubicBezTo>
                    <a:pt x="890" y="183"/>
                    <a:pt x="894" y="185"/>
                    <a:pt x="897" y="186"/>
                  </a:cubicBezTo>
                  <a:cubicBezTo>
                    <a:pt x="899" y="186"/>
                    <a:pt x="900" y="187"/>
                    <a:pt x="901" y="187"/>
                  </a:cubicBezTo>
                  <a:cubicBezTo>
                    <a:pt x="902" y="188"/>
                    <a:pt x="903" y="188"/>
                    <a:pt x="905" y="188"/>
                  </a:cubicBezTo>
                  <a:cubicBezTo>
                    <a:pt x="905" y="188"/>
                    <a:pt x="906" y="188"/>
                    <a:pt x="907" y="187"/>
                  </a:cubicBezTo>
                  <a:cubicBezTo>
                    <a:pt x="907" y="187"/>
                    <a:pt x="908" y="187"/>
                    <a:pt x="909" y="186"/>
                  </a:cubicBezTo>
                  <a:cubicBezTo>
                    <a:pt x="909" y="186"/>
                    <a:pt x="909" y="186"/>
                    <a:pt x="909" y="186"/>
                  </a:cubicBezTo>
                  <a:cubicBezTo>
                    <a:pt x="909" y="185"/>
                    <a:pt x="910" y="184"/>
                    <a:pt x="910" y="183"/>
                  </a:cubicBezTo>
                  <a:cubicBezTo>
                    <a:pt x="910" y="182"/>
                    <a:pt x="909" y="182"/>
                    <a:pt x="909" y="182"/>
                  </a:cubicBezTo>
                  <a:cubicBezTo>
                    <a:pt x="909" y="181"/>
                    <a:pt x="908" y="180"/>
                    <a:pt x="908" y="180"/>
                  </a:cubicBezTo>
                  <a:cubicBezTo>
                    <a:pt x="908" y="179"/>
                    <a:pt x="907" y="179"/>
                    <a:pt x="906" y="178"/>
                  </a:cubicBezTo>
                  <a:cubicBezTo>
                    <a:pt x="903" y="175"/>
                    <a:pt x="897" y="172"/>
                    <a:pt x="889" y="166"/>
                  </a:cubicBezTo>
                  <a:cubicBezTo>
                    <a:pt x="860" y="148"/>
                    <a:pt x="804" y="115"/>
                    <a:pt x="755" y="86"/>
                  </a:cubicBezTo>
                  <a:cubicBezTo>
                    <a:pt x="730" y="72"/>
                    <a:pt x="708" y="58"/>
                    <a:pt x="691" y="48"/>
                  </a:cubicBezTo>
                  <a:cubicBezTo>
                    <a:pt x="683" y="42"/>
                    <a:pt x="676" y="38"/>
                    <a:pt x="672" y="35"/>
                  </a:cubicBezTo>
                  <a:cubicBezTo>
                    <a:pt x="669" y="33"/>
                    <a:pt x="668" y="32"/>
                    <a:pt x="667" y="31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4" y="31"/>
                    <a:pt x="664" y="31"/>
                    <a:pt x="664" y="31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4" y="31"/>
                    <a:pt x="664" y="31"/>
                    <a:pt x="664" y="31"/>
                  </a:cubicBezTo>
                  <a:cubicBezTo>
                    <a:pt x="666" y="30"/>
                    <a:pt x="666" y="30"/>
                    <a:pt x="666" y="30"/>
                  </a:cubicBezTo>
                  <a:cubicBezTo>
                    <a:pt x="663" y="31"/>
                    <a:pt x="663" y="31"/>
                    <a:pt x="663" y="31"/>
                  </a:cubicBezTo>
                  <a:cubicBezTo>
                    <a:pt x="666" y="31"/>
                    <a:pt x="666" y="31"/>
                    <a:pt x="666" y="31"/>
                  </a:cubicBezTo>
                  <a:cubicBezTo>
                    <a:pt x="666" y="31"/>
                    <a:pt x="666" y="30"/>
                    <a:pt x="666" y="30"/>
                  </a:cubicBezTo>
                  <a:cubicBezTo>
                    <a:pt x="663" y="31"/>
                    <a:pt x="663" y="31"/>
                    <a:pt x="663" y="31"/>
                  </a:cubicBezTo>
                  <a:cubicBezTo>
                    <a:pt x="666" y="31"/>
                    <a:pt x="666" y="31"/>
                    <a:pt x="666" y="31"/>
                  </a:cubicBezTo>
                  <a:cubicBezTo>
                    <a:pt x="662" y="31"/>
                    <a:pt x="662" y="31"/>
                    <a:pt x="662" y="31"/>
                  </a:cubicBezTo>
                  <a:cubicBezTo>
                    <a:pt x="665" y="33"/>
                    <a:pt x="665" y="33"/>
                    <a:pt x="665" y="33"/>
                  </a:cubicBezTo>
                  <a:cubicBezTo>
                    <a:pt x="666" y="33"/>
                    <a:pt x="666" y="32"/>
                    <a:pt x="666" y="31"/>
                  </a:cubicBezTo>
                  <a:cubicBezTo>
                    <a:pt x="662" y="31"/>
                    <a:pt x="662" y="31"/>
                    <a:pt x="662" y="31"/>
                  </a:cubicBezTo>
                  <a:cubicBezTo>
                    <a:pt x="665" y="33"/>
                    <a:pt x="665" y="33"/>
                    <a:pt x="665" y="33"/>
                  </a:cubicBezTo>
                  <a:cubicBezTo>
                    <a:pt x="662" y="31"/>
                    <a:pt x="662" y="31"/>
                    <a:pt x="662" y="31"/>
                  </a:cubicBezTo>
                  <a:cubicBezTo>
                    <a:pt x="660" y="35"/>
                    <a:pt x="660" y="35"/>
                    <a:pt x="660" y="35"/>
                  </a:cubicBezTo>
                  <a:cubicBezTo>
                    <a:pt x="901" y="171"/>
                    <a:pt x="901" y="171"/>
                    <a:pt x="901" y="171"/>
                  </a:cubicBezTo>
                  <a:cubicBezTo>
                    <a:pt x="903" y="172"/>
                    <a:pt x="905" y="171"/>
                    <a:pt x="906" y="169"/>
                  </a:cubicBezTo>
                  <a:cubicBezTo>
                    <a:pt x="907" y="167"/>
                    <a:pt x="907" y="165"/>
                    <a:pt x="905" y="164"/>
                  </a:cubicBezTo>
                  <a:cubicBezTo>
                    <a:pt x="809" y="104"/>
                    <a:pt x="809" y="104"/>
                    <a:pt x="809" y="104"/>
                  </a:cubicBezTo>
                  <a:cubicBezTo>
                    <a:pt x="898" y="153"/>
                    <a:pt x="898" y="153"/>
                    <a:pt x="898" y="153"/>
                  </a:cubicBezTo>
                  <a:cubicBezTo>
                    <a:pt x="900" y="154"/>
                    <a:pt x="903" y="154"/>
                    <a:pt x="904" y="152"/>
                  </a:cubicBezTo>
                  <a:cubicBezTo>
                    <a:pt x="904" y="151"/>
                    <a:pt x="904" y="150"/>
                    <a:pt x="904" y="150"/>
                  </a:cubicBezTo>
                  <a:cubicBezTo>
                    <a:pt x="904" y="148"/>
                    <a:pt x="904" y="148"/>
                    <a:pt x="904" y="147"/>
                  </a:cubicBezTo>
                  <a:cubicBezTo>
                    <a:pt x="903" y="147"/>
                    <a:pt x="903" y="146"/>
                    <a:pt x="903" y="146"/>
                  </a:cubicBezTo>
                  <a:cubicBezTo>
                    <a:pt x="902" y="146"/>
                    <a:pt x="902" y="145"/>
                    <a:pt x="901" y="145"/>
                  </a:cubicBezTo>
                  <a:cubicBezTo>
                    <a:pt x="898" y="143"/>
                    <a:pt x="893" y="140"/>
                    <a:pt x="887" y="136"/>
                  </a:cubicBezTo>
                  <a:cubicBezTo>
                    <a:pt x="863" y="122"/>
                    <a:pt x="816" y="95"/>
                    <a:pt x="776" y="70"/>
                  </a:cubicBezTo>
                  <a:cubicBezTo>
                    <a:pt x="756" y="58"/>
                    <a:pt x="737" y="47"/>
                    <a:pt x="724" y="38"/>
                  </a:cubicBezTo>
                  <a:cubicBezTo>
                    <a:pt x="717" y="33"/>
                    <a:pt x="711" y="30"/>
                    <a:pt x="707" y="27"/>
                  </a:cubicBezTo>
                  <a:cubicBezTo>
                    <a:pt x="706" y="25"/>
                    <a:pt x="704" y="24"/>
                    <a:pt x="703" y="23"/>
                  </a:cubicBezTo>
                  <a:cubicBezTo>
                    <a:pt x="703" y="23"/>
                    <a:pt x="703" y="23"/>
                    <a:pt x="703" y="23"/>
                  </a:cubicBezTo>
                  <a:cubicBezTo>
                    <a:pt x="703" y="23"/>
                    <a:pt x="703" y="23"/>
                    <a:pt x="703" y="23"/>
                  </a:cubicBezTo>
                  <a:cubicBezTo>
                    <a:pt x="700" y="24"/>
                    <a:pt x="700" y="24"/>
                    <a:pt x="700" y="24"/>
                  </a:cubicBezTo>
                  <a:cubicBezTo>
                    <a:pt x="703" y="24"/>
                    <a:pt x="703" y="24"/>
                    <a:pt x="703" y="24"/>
                  </a:cubicBezTo>
                  <a:cubicBezTo>
                    <a:pt x="703" y="23"/>
                    <a:pt x="703" y="23"/>
                    <a:pt x="703" y="23"/>
                  </a:cubicBezTo>
                  <a:cubicBezTo>
                    <a:pt x="700" y="24"/>
                    <a:pt x="700" y="24"/>
                    <a:pt x="700" y="24"/>
                  </a:cubicBezTo>
                  <a:cubicBezTo>
                    <a:pt x="703" y="24"/>
                    <a:pt x="703" y="24"/>
                    <a:pt x="703" y="24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703" y="26"/>
                    <a:pt x="703" y="26"/>
                    <a:pt x="703" y="26"/>
                  </a:cubicBezTo>
                  <a:cubicBezTo>
                    <a:pt x="703" y="25"/>
                    <a:pt x="703" y="25"/>
                    <a:pt x="703" y="24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703" y="26"/>
                    <a:pt x="703" y="26"/>
                    <a:pt x="703" y="26"/>
                  </a:cubicBezTo>
                  <a:cubicBezTo>
                    <a:pt x="699" y="24"/>
                    <a:pt x="699" y="24"/>
                    <a:pt x="699" y="24"/>
                  </a:cubicBezTo>
                  <a:cubicBezTo>
                    <a:pt x="697" y="27"/>
                    <a:pt x="697" y="27"/>
                    <a:pt x="697" y="27"/>
                  </a:cubicBezTo>
                  <a:cubicBezTo>
                    <a:pt x="897" y="134"/>
                    <a:pt x="897" y="134"/>
                    <a:pt x="897" y="134"/>
                  </a:cubicBezTo>
                  <a:cubicBezTo>
                    <a:pt x="899" y="135"/>
                    <a:pt x="901" y="135"/>
                    <a:pt x="902" y="133"/>
                  </a:cubicBezTo>
                  <a:cubicBezTo>
                    <a:pt x="903" y="131"/>
                    <a:pt x="903" y="128"/>
                    <a:pt x="901" y="127"/>
                  </a:cubicBezTo>
                  <a:cubicBezTo>
                    <a:pt x="841" y="90"/>
                    <a:pt x="841" y="90"/>
                    <a:pt x="841" y="90"/>
                  </a:cubicBezTo>
                  <a:cubicBezTo>
                    <a:pt x="891" y="117"/>
                    <a:pt x="891" y="117"/>
                    <a:pt x="891" y="117"/>
                  </a:cubicBezTo>
                  <a:cubicBezTo>
                    <a:pt x="893" y="118"/>
                    <a:pt x="896" y="118"/>
                    <a:pt x="897" y="116"/>
                  </a:cubicBezTo>
                  <a:cubicBezTo>
                    <a:pt x="898" y="114"/>
                    <a:pt x="897" y="112"/>
                    <a:pt x="895" y="110"/>
                  </a:cubicBezTo>
                  <a:cubicBezTo>
                    <a:pt x="895" y="110"/>
                    <a:pt x="893" y="109"/>
                    <a:pt x="889" y="107"/>
                  </a:cubicBezTo>
                  <a:cubicBezTo>
                    <a:pt x="875" y="98"/>
                    <a:pt x="839" y="77"/>
                    <a:pt x="807" y="57"/>
                  </a:cubicBezTo>
                  <a:cubicBezTo>
                    <a:pt x="791" y="48"/>
                    <a:pt x="776" y="38"/>
                    <a:pt x="765" y="31"/>
                  </a:cubicBezTo>
                  <a:cubicBezTo>
                    <a:pt x="759" y="27"/>
                    <a:pt x="755" y="24"/>
                    <a:pt x="751" y="22"/>
                  </a:cubicBezTo>
                  <a:cubicBezTo>
                    <a:pt x="750" y="21"/>
                    <a:pt x="749" y="20"/>
                    <a:pt x="748" y="19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6" y="20"/>
                    <a:pt x="746" y="20"/>
                    <a:pt x="746" y="20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6" y="20"/>
                    <a:pt x="746" y="20"/>
                    <a:pt x="746" y="20"/>
                  </a:cubicBezTo>
                  <a:cubicBezTo>
                    <a:pt x="748" y="19"/>
                    <a:pt x="748" y="19"/>
                    <a:pt x="748" y="19"/>
                  </a:cubicBezTo>
                  <a:cubicBezTo>
                    <a:pt x="745" y="21"/>
                    <a:pt x="745" y="21"/>
                    <a:pt x="745" y="21"/>
                  </a:cubicBezTo>
                  <a:cubicBezTo>
                    <a:pt x="748" y="21"/>
                    <a:pt x="748" y="21"/>
                    <a:pt x="748" y="21"/>
                  </a:cubicBezTo>
                  <a:cubicBezTo>
                    <a:pt x="748" y="20"/>
                    <a:pt x="748" y="19"/>
                    <a:pt x="748" y="19"/>
                  </a:cubicBezTo>
                  <a:cubicBezTo>
                    <a:pt x="745" y="21"/>
                    <a:pt x="745" y="21"/>
                    <a:pt x="745" y="21"/>
                  </a:cubicBezTo>
                  <a:cubicBezTo>
                    <a:pt x="748" y="21"/>
                    <a:pt x="748" y="21"/>
                    <a:pt x="748" y="21"/>
                  </a:cubicBezTo>
                  <a:cubicBezTo>
                    <a:pt x="744" y="21"/>
                    <a:pt x="744" y="21"/>
                    <a:pt x="744" y="21"/>
                  </a:cubicBezTo>
                  <a:cubicBezTo>
                    <a:pt x="748" y="23"/>
                    <a:pt x="748" y="23"/>
                    <a:pt x="748" y="23"/>
                  </a:cubicBezTo>
                  <a:cubicBezTo>
                    <a:pt x="748" y="22"/>
                    <a:pt x="748" y="21"/>
                    <a:pt x="748" y="21"/>
                  </a:cubicBezTo>
                  <a:cubicBezTo>
                    <a:pt x="744" y="21"/>
                    <a:pt x="744" y="21"/>
                    <a:pt x="744" y="21"/>
                  </a:cubicBezTo>
                  <a:cubicBezTo>
                    <a:pt x="748" y="23"/>
                    <a:pt x="748" y="23"/>
                    <a:pt x="748" y="23"/>
                  </a:cubicBezTo>
                  <a:cubicBezTo>
                    <a:pt x="744" y="21"/>
                    <a:pt x="744" y="21"/>
                    <a:pt x="744" y="21"/>
                  </a:cubicBezTo>
                  <a:cubicBezTo>
                    <a:pt x="742" y="24"/>
                    <a:pt x="742" y="24"/>
                    <a:pt x="742" y="24"/>
                  </a:cubicBezTo>
                  <a:cubicBezTo>
                    <a:pt x="742" y="24"/>
                    <a:pt x="779" y="43"/>
                    <a:pt x="816" y="61"/>
                  </a:cubicBezTo>
                  <a:cubicBezTo>
                    <a:pt x="835" y="71"/>
                    <a:pt x="853" y="80"/>
                    <a:pt x="867" y="87"/>
                  </a:cubicBezTo>
                  <a:cubicBezTo>
                    <a:pt x="874" y="91"/>
                    <a:pt x="880" y="93"/>
                    <a:pt x="884" y="95"/>
                  </a:cubicBezTo>
                  <a:cubicBezTo>
                    <a:pt x="886" y="96"/>
                    <a:pt x="888" y="97"/>
                    <a:pt x="889" y="98"/>
                  </a:cubicBezTo>
                  <a:cubicBezTo>
                    <a:pt x="890" y="98"/>
                    <a:pt x="890" y="98"/>
                    <a:pt x="891" y="99"/>
                  </a:cubicBezTo>
                  <a:cubicBezTo>
                    <a:pt x="891" y="99"/>
                    <a:pt x="891" y="99"/>
                    <a:pt x="891" y="99"/>
                  </a:cubicBezTo>
                  <a:cubicBezTo>
                    <a:pt x="892" y="99"/>
                    <a:pt x="892" y="99"/>
                    <a:pt x="892" y="99"/>
                  </a:cubicBezTo>
                  <a:cubicBezTo>
                    <a:pt x="892" y="99"/>
                    <a:pt x="892" y="99"/>
                    <a:pt x="893" y="99"/>
                  </a:cubicBezTo>
                  <a:cubicBezTo>
                    <a:pt x="893" y="99"/>
                    <a:pt x="894" y="99"/>
                    <a:pt x="894" y="99"/>
                  </a:cubicBezTo>
                  <a:cubicBezTo>
                    <a:pt x="895" y="99"/>
                    <a:pt x="895" y="98"/>
                    <a:pt x="896" y="98"/>
                  </a:cubicBezTo>
                  <a:cubicBezTo>
                    <a:pt x="896" y="97"/>
                    <a:pt x="896" y="97"/>
                    <a:pt x="896" y="97"/>
                  </a:cubicBezTo>
                  <a:cubicBezTo>
                    <a:pt x="897" y="96"/>
                    <a:pt x="897" y="96"/>
                    <a:pt x="897" y="95"/>
                  </a:cubicBezTo>
                  <a:cubicBezTo>
                    <a:pt x="897" y="94"/>
                    <a:pt x="897" y="93"/>
                    <a:pt x="896" y="93"/>
                  </a:cubicBezTo>
                  <a:cubicBezTo>
                    <a:pt x="896" y="92"/>
                    <a:pt x="895" y="91"/>
                    <a:pt x="895" y="91"/>
                  </a:cubicBezTo>
                  <a:cubicBezTo>
                    <a:pt x="894" y="90"/>
                    <a:pt x="893" y="89"/>
                    <a:pt x="891" y="88"/>
                  </a:cubicBezTo>
                  <a:cubicBezTo>
                    <a:pt x="886" y="84"/>
                    <a:pt x="876" y="78"/>
                    <a:pt x="864" y="71"/>
                  </a:cubicBezTo>
                  <a:cubicBezTo>
                    <a:pt x="845" y="59"/>
                    <a:pt x="822" y="45"/>
                    <a:pt x="803" y="34"/>
                  </a:cubicBezTo>
                  <a:cubicBezTo>
                    <a:pt x="794" y="29"/>
                    <a:pt x="786" y="24"/>
                    <a:pt x="780" y="20"/>
                  </a:cubicBezTo>
                  <a:cubicBezTo>
                    <a:pt x="777" y="18"/>
                    <a:pt x="775" y="17"/>
                    <a:pt x="773" y="16"/>
                  </a:cubicBezTo>
                  <a:cubicBezTo>
                    <a:pt x="773" y="15"/>
                    <a:pt x="772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0" y="17"/>
                    <a:pt x="770" y="17"/>
                    <a:pt x="770" y="17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0" y="17"/>
                    <a:pt x="770" y="17"/>
                    <a:pt x="770" y="17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16"/>
                    <a:pt x="772" y="16"/>
                    <a:pt x="772" y="16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16"/>
                    <a:pt x="772" y="16"/>
                    <a:pt x="772" y="16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3" y="17"/>
                    <a:pt x="773" y="17"/>
                    <a:pt x="773" y="17"/>
                  </a:cubicBezTo>
                  <a:cubicBezTo>
                    <a:pt x="773" y="16"/>
                    <a:pt x="772" y="16"/>
                    <a:pt x="772" y="16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3" y="17"/>
                    <a:pt x="773" y="17"/>
                    <a:pt x="773" y="17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20"/>
                    <a:pt x="772" y="20"/>
                    <a:pt x="772" y="20"/>
                  </a:cubicBezTo>
                  <a:cubicBezTo>
                    <a:pt x="773" y="19"/>
                    <a:pt x="773" y="18"/>
                    <a:pt x="773" y="17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72" y="20"/>
                    <a:pt x="772" y="20"/>
                    <a:pt x="772" y="20"/>
                  </a:cubicBezTo>
                  <a:cubicBezTo>
                    <a:pt x="769" y="17"/>
                    <a:pt x="769" y="17"/>
                    <a:pt x="769" y="17"/>
                  </a:cubicBezTo>
                  <a:cubicBezTo>
                    <a:pt x="767" y="21"/>
                    <a:pt x="767" y="21"/>
                    <a:pt x="767" y="21"/>
                  </a:cubicBezTo>
                  <a:cubicBezTo>
                    <a:pt x="887" y="77"/>
                    <a:pt x="887" y="77"/>
                    <a:pt x="887" y="77"/>
                  </a:cubicBezTo>
                  <a:cubicBezTo>
                    <a:pt x="889" y="78"/>
                    <a:pt x="891" y="78"/>
                    <a:pt x="892" y="76"/>
                  </a:cubicBezTo>
                  <a:cubicBezTo>
                    <a:pt x="893" y="74"/>
                    <a:pt x="893" y="71"/>
                    <a:pt x="891" y="70"/>
                  </a:cubicBezTo>
                  <a:cubicBezTo>
                    <a:pt x="891" y="70"/>
                    <a:pt x="889" y="70"/>
                    <a:pt x="887" y="68"/>
                  </a:cubicBezTo>
                  <a:cubicBezTo>
                    <a:pt x="878" y="63"/>
                    <a:pt x="855" y="49"/>
                    <a:pt x="834" y="37"/>
                  </a:cubicBezTo>
                  <a:cubicBezTo>
                    <a:pt x="824" y="30"/>
                    <a:pt x="814" y="24"/>
                    <a:pt x="807" y="20"/>
                  </a:cubicBezTo>
                  <a:cubicBezTo>
                    <a:pt x="804" y="17"/>
                    <a:pt x="801" y="15"/>
                    <a:pt x="799" y="14"/>
                  </a:cubicBezTo>
                  <a:cubicBezTo>
                    <a:pt x="798" y="13"/>
                    <a:pt x="797" y="13"/>
                    <a:pt x="797" y="12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5" y="13"/>
                    <a:pt x="795" y="13"/>
                    <a:pt x="795" y="13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5" y="13"/>
                    <a:pt x="795" y="13"/>
                    <a:pt x="795" y="13"/>
                  </a:cubicBezTo>
                  <a:cubicBezTo>
                    <a:pt x="797" y="12"/>
                    <a:pt x="797" y="12"/>
                    <a:pt x="797" y="12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4"/>
                    <a:pt x="797" y="14"/>
                    <a:pt x="797" y="14"/>
                  </a:cubicBezTo>
                  <a:cubicBezTo>
                    <a:pt x="797" y="13"/>
                    <a:pt x="797" y="13"/>
                    <a:pt x="797" y="12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4"/>
                    <a:pt x="797" y="14"/>
                    <a:pt x="797" y="14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6"/>
                    <a:pt x="797" y="16"/>
                    <a:pt x="797" y="16"/>
                  </a:cubicBezTo>
                  <a:cubicBezTo>
                    <a:pt x="797" y="16"/>
                    <a:pt x="797" y="15"/>
                    <a:pt x="797" y="14"/>
                  </a:cubicBezTo>
                  <a:cubicBezTo>
                    <a:pt x="794" y="14"/>
                    <a:pt x="794" y="14"/>
                    <a:pt x="794" y="14"/>
                  </a:cubicBezTo>
                  <a:cubicBezTo>
                    <a:pt x="797" y="16"/>
                    <a:pt x="797" y="16"/>
                    <a:pt x="797" y="16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8"/>
                    <a:pt x="793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3" y="18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2" y="18"/>
                    <a:pt x="792" y="18"/>
                  </a:cubicBezTo>
                  <a:cubicBezTo>
                    <a:pt x="792" y="18"/>
                    <a:pt x="794" y="19"/>
                    <a:pt x="797" y="20"/>
                  </a:cubicBezTo>
                  <a:cubicBezTo>
                    <a:pt x="805" y="24"/>
                    <a:pt x="825" y="33"/>
                    <a:pt x="842" y="41"/>
                  </a:cubicBezTo>
                  <a:cubicBezTo>
                    <a:pt x="851" y="44"/>
                    <a:pt x="859" y="48"/>
                    <a:pt x="866" y="51"/>
                  </a:cubicBezTo>
                  <a:cubicBezTo>
                    <a:pt x="869" y="52"/>
                    <a:pt x="872" y="53"/>
                    <a:pt x="874" y="54"/>
                  </a:cubicBezTo>
                  <a:cubicBezTo>
                    <a:pt x="875" y="54"/>
                    <a:pt x="876" y="55"/>
                    <a:pt x="877" y="55"/>
                  </a:cubicBezTo>
                  <a:cubicBezTo>
                    <a:pt x="877" y="55"/>
                    <a:pt x="877" y="55"/>
                    <a:pt x="878" y="55"/>
                  </a:cubicBezTo>
                  <a:cubicBezTo>
                    <a:pt x="878" y="55"/>
                    <a:pt x="878" y="55"/>
                    <a:pt x="879" y="55"/>
                  </a:cubicBezTo>
                  <a:cubicBezTo>
                    <a:pt x="879" y="55"/>
                    <a:pt x="880" y="55"/>
                    <a:pt x="880" y="55"/>
                  </a:cubicBezTo>
                  <a:cubicBezTo>
                    <a:pt x="881" y="55"/>
                    <a:pt x="882" y="55"/>
                    <a:pt x="883" y="54"/>
                  </a:cubicBezTo>
                  <a:cubicBezTo>
                    <a:pt x="883" y="53"/>
                    <a:pt x="883" y="52"/>
                    <a:pt x="883" y="50"/>
                  </a:cubicBezTo>
                  <a:cubicBezTo>
                    <a:pt x="883" y="49"/>
                    <a:pt x="882" y="48"/>
                    <a:pt x="881" y="48"/>
                  </a:cubicBezTo>
                  <a:cubicBezTo>
                    <a:pt x="881" y="48"/>
                    <a:pt x="877" y="45"/>
                    <a:pt x="871" y="42"/>
                  </a:cubicBezTo>
                  <a:cubicBezTo>
                    <a:pt x="861" y="36"/>
                    <a:pt x="847" y="28"/>
                    <a:pt x="835" y="20"/>
                  </a:cubicBezTo>
                  <a:cubicBezTo>
                    <a:pt x="829" y="17"/>
                    <a:pt x="824" y="13"/>
                    <a:pt x="820" y="11"/>
                  </a:cubicBezTo>
                  <a:cubicBezTo>
                    <a:pt x="818" y="9"/>
                    <a:pt x="817" y="8"/>
                    <a:pt x="816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4" y="8"/>
                    <a:pt x="814" y="8"/>
                    <a:pt x="814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4" y="8"/>
                    <a:pt x="814" y="8"/>
                    <a:pt x="814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8"/>
                    <a:pt x="815" y="8"/>
                    <a:pt x="815" y="8"/>
                  </a:cubicBezTo>
                  <a:cubicBezTo>
                    <a:pt x="815" y="7"/>
                    <a:pt x="815" y="7"/>
                    <a:pt x="815" y="7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8"/>
                    <a:pt x="815" y="8"/>
                    <a:pt x="815" y="8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6" y="9"/>
                    <a:pt x="816" y="9"/>
                    <a:pt x="816" y="9"/>
                  </a:cubicBezTo>
                  <a:cubicBezTo>
                    <a:pt x="816" y="9"/>
                    <a:pt x="816" y="8"/>
                    <a:pt x="815" y="8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6" y="9"/>
                    <a:pt x="816" y="9"/>
                    <a:pt x="816" y="9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11"/>
                    <a:pt x="815" y="11"/>
                    <a:pt x="815" y="11"/>
                  </a:cubicBezTo>
                  <a:cubicBezTo>
                    <a:pt x="816" y="11"/>
                    <a:pt x="816" y="10"/>
                    <a:pt x="816" y="9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5" y="11"/>
                    <a:pt x="815" y="11"/>
                    <a:pt x="815" y="11"/>
                  </a:cubicBezTo>
                  <a:cubicBezTo>
                    <a:pt x="812" y="9"/>
                    <a:pt x="812" y="9"/>
                    <a:pt x="812" y="9"/>
                  </a:cubicBezTo>
                  <a:cubicBezTo>
                    <a:pt x="810" y="13"/>
                    <a:pt x="810" y="13"/>
                    <a:pt x="810" y="13"/>
                  </a:cubicBezTo>
                  <a:cubicBezTo>
                    <a:pt x="877" y="42"/>
                    <a:pt x="877" y="42"/>
                    <a:pt x="877" y="42"/>
                  </a:cubicBezTo>
                  <a:cubicBezTo>
                    <a:pt x="879" y="43"/>
                    <a:pt x="881" y="42"/>
                    <a:pt x="882" y="40"/>
                  </a:cubicBezTo>
                  <a:cubicBezTo>
                    <a:pt x="883" y="38"/>
                    <a:pt x="883" y="36"/>
                    <a:pt x="881" y="35"/>
                  </a:cubicBezTo>
                  <a:cubicBezTo>
                    <a:pt x="865" y="25"/>
                    <a:pt x="865" y="25"/>
                    <a:pt x="865" y="25"/>
                  </a:cubicBezTo>
                  <a:cubicBezTo>
                    <a:pt x="879" y="30"/>
                    <a:pt x="879" y="30"/>
                    <a:pt x="879" y="30"/>
                  </a:cubicBezTo>
                  <a:cubicBezTo>
                    <a:pt x="881" y="31"/>
                    <a:pt x="884" y="30"/>
                    <a:pt x="884" y="28"/>
                  </a:cubicBezTo>
                  <a:cubicBezTo>
                    <a:pt x="885" y="26"/>
                    <a:pt x="885" y="24"/>
                    <a:pt x="883" y="23"/>
                  </a:cubicBezTo>
                  <a:cubicBezTo>
                    <a:pt x="869" y="14"/>
                    <a:pt x="869" y="14"/>
                    <a:pt x="869" y="14"/>
                  </a:cubicBezTo>
                  <a:cubicBezTo>
                    <a:pt x="875" y="14"/>
                    <a:pt x="875" y="14"/>
                    <a:pt x="875" y="14"/>
                  </a:cubicBezTo>
                  <a:cubicBezTo>
                    <a:pt x="877" y="15"/>
                    <a:pt x="878" y="14"/>
                    <a:pt x="879" y="12"/>
                  </a:cubicBezTo>
                  <a:cubicBezTo>
                    <a:pt x="879" y="12"/>
                    <a:pt x="880" y="11"/>
                    <a:pt x="880" y="10"/>
                  </a:cubicBezTo>
                  <a:cubicBezTo>
                    <a:pt x="880" y="10"/>
                    <a:pt x="879" y="9"/>
                    <a:pt x="879" y="9"/>
                  </a:cubicBezTo>
                  <a:cubicBezTo>
                    <a:pt x="879" y="8"/>
                    <a:pt x="879" y="8"/>
                    <a:pt x="878" y="8"/>
                  </a:cubicBezTo>
                  <a:cubicBezTo>
                    <a:pt x="878" y="7"/>
                    <a:pt x="878" y="7"/>
                    <a:pt x="878" y="7"/>
                  </a:cubicBezTo>
                  <a:cubicBezTo>
                    <a:pt x="877" y="6"/>
                    <a:pt x="876" y="6"/>
                    <a:pt x="875" y="6"/>
                  </a:cubicBezTo>
                  <a:cubicBezTo>
                    <a:pt x="874" y="5"/>
                    <a:pt x="872" y="4"/>
                    <a:pt x="871" y="3"/>
                  </a:cubicBezTo>
                  <a:cubicBezTo>
                    <a:pt x="870" y="3"/>
                    <a:pt x="870" y="2"/>
                    <a:pt x="870" y="2"/>
                  </a:cubicBezTo>
                  <a:cubicBezTo>
                    <a:pt x="869" y="2"/>
                    <a:pt x="869" y="2"/>
                    <a:pt x="869" y="2"/>
                  </a:cubicBezTo>
                  <a:cubicBezTo>
                    <a:pt x="869" y="2"/>
                    <a:pt x="869" y="2"/>
                    <a:pt x="869" y="2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70" y="2"/>
                    <a:pt x="870" y="2"/>
                    <a:pt x="870" y="2"/>
                  </a:cubicBezTo>
                  <a:cubicBezTo>
                    <a:pt x="869" y="2"/>
                    <a:pt x="869" y="2"/>
                    <a:pt x="869" y="2"/>
                  </a:cubicBezTo>
                  <a:cubicBezTo>
                    <a:pt x="868" y="4"/>
                    <a:pt x="868" y="4"/>
                    <a:pt x="868" y="4"/>
                  </a:cubicBezTo>
                  <a:cubicBezTo>
                    <a:pt x="870" y="2"/>
                    <a:pt x="870" y="2"/>
                    <a:pt x="870" y="2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3"/>
                    <a:pt x="870" y="3"/>
                    <a:pt x="870" y="3"/>
                  </a:cubicBezTo>
                  <a:cubicBezTo>
                    <a:pt x="870" y="2"/>
                    <a:pt x="870" y="2"/>
                    <a:pt x="870" y="2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3"/>
                    <a:pt x="870" y="3"/>
                    <a:pt x="870" y="3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1" y="5"/>
                    <a:pt x="871" y="5"/>
                    <a:pt x="871" y="5"/>
                  </a:cubicBezTo>
                  <a:cubicBezTo>
                    <a:pt x="871" y="4"/>
                    <a:pt x="870" y="3"/>
                    <a:pt x="870" y="3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1" y="5"/>
                    <a:pt x="871" y="5"/>
                    <a:pt x="871" y="5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8"/>
                    <a:pt x="870" y="8"/>
                    <a:pt x="870" y="8"/>
                  </a:cubicBezTo>
                  <a:cubicBezTo>
                    <a:pt x="871" y="7"/>
                    <a:pt x="871" y="6"/>
                    <a:pt x="871" y="5"/>
                  </a:cubicBezTo>
                  <a:cubicBezTo>
                    <a:pt x="867" y="5"/>
                    <a:pt x="867" y="5"/>
                    <a:pt x="867" y="5"/>
                  </a:cubicBezTo>
                  <a:cubicBezTo>
                    <a:pt x="870" y="8"/>
                    <a:pt x="870" y="8"/>
                    <a:pt x="870" y="8"/>
                  </a:cubicBezTo>
                  <a:cubicBezTo>
                    <a:pt x="871" y="6"/>
                    <a:pt x="871" y="3"/>
                    <a:pt x="869" y="2"/>
                  </a:cubicBezTo>
                  <a:cubicBezTo>
                    <a:pt x="868" y="0"/>
                    <a:pt x="865" y="1"/>
                    <a:pt x="864" y="2"/>
                  </a:cubicBezTo>
                  <a:cubicBezTo>
                    <a:pt x="863" y="3"/>
                    <a:pt x="863" y="4"/>
                    <a:pt x="863" y="5"/>
                  </a:cubicBezTo>
                  <a:cubicBezTo>
                    <a:pt x="863" y="7"/>
                    <a:pt x="863" y="7"/>
                    <a:pt x="864" y="7"/>
                  </a:cubicBezTo>
                  <a:cubicBezTo>
                    <a:pt x="864" y="8"/>
                    <a:pt x="864" y="8"/>
                    <a:pt x="864" y="8"/>
                  </a:cubicBezTo>
                  <a:cubicBezTo>
                    <a:pt x="865" y="9"/>
                    <a:pt x="865" y="9"/>
                    <a:pt x="866" y="9"/>
                  </a:cubicBezTo>
                  <a:cubicBezTo>
                    <a:pt x="867" y="10"/>
                    <a:pt x="869" y="11"/>
                    <a:pt x="871" y="12"/>
                  </a:cubicBezTo>
                  <a:cubicBezTo>
                    <a:pt x="871" y="12"/>
                    <a:pt x="872" y="13"/>
                    <a:pt x="873" y="13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4" y="12"/>
                    <a:pt x="874" y="12"/>
                    <a:pt x="874" y="12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4" y="12"/>
                    <a:pt x="874" y="12"/>
                    <a:pt x="874" y="12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5" y="11"/>
                    <a:pt x="875" y="11"/>
                    <a:pt x="875" y="11"/>
                  </a:cubicBezTo>
                  <a:cubicBezTo>
                    <a:pt x="872" y="13"/>
                    <a:pt x="872" y="13"/>
                    <a:pt x="872" y="13"/>
                  </a:cubicBezTo>
                  <a:cubicBezTo>
                    <a:pt x="873" y="13"/>
                    <a:pt x="873" y="13"/>
                    <a:pt x="873" y="13"/>
                  </a:cubicBezTo>
                  <a:cubicBezTo>
                    <a:pt x="875" y="11"/>
                    <a:pt x="875" y="11"/>
                    <a:pt x="875" y="11"/>
                  </a:cubicBezTo>
                  <a:cubicBezTo>
                    <a:pt x="872" y="13"/>
                    <a:pt x="872" y="13"/>
                    <a:pt x="872" y="13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10"/>
                    <a:pt x="872" y="10"/>
                    <a:pt x="872" y="10"/>
                  </a:cubicBezTo>
                  <a:cubicBezTo>
                    <a:pt x="872" y="12"/>
                    <a:pt x="872" y="12"/>
                    <a:pt x="872" y="13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10"/>
                    <a:pt x="872" y="10"/>
                    <a:pt x="872" y="10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9"/>
                    <a:pt x="872" y="9"/>
                    <a:pt x="872" y="9"/>
                  </a:cubicBezTo>
                  <a:cubicBezTo>
                    <a:pt x="872" y="9"/>
                    <a:pt x="872" y="10"/>
                    <a:pt x="872" y="10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2" y="9"/>
                    <a:pt x="872" y="9"/>
                    <a:pt x="872" y="9"/>
                  </a:cubicBezTo>
                  <a:cubicBezTo>
                    <a:pt x="876" y="10"/>
                    <a:pt x="876" y="10"/>
                    <a:pt x="876" y="10"/>
                  </a:cubicBezTo>
                  <a:cubicBezTo>
                    <a:pt x="876" y="6"/>
                    <a:pt x="876" y="6"/>
                    <a:pt x="876" y="6"/>
                  </a:cubicBezTo>
                  <a:cubicBezTo>
                    <a:pt x="853" y="5"/>
                    <a:pt x="853" y="5"/>
                    <a:pt x="853" y="5"/>
                  </a:cubicBezTo>
                  <a:cubicBezTo>
                    <a:pt x="851" y="5"/>
                    <a:pt x="850" y="6"/>
                    <a:pt x="849" y="8"/>
                  </a:cubicBezTo>
                  <a:cubicBezTo>
                    <a:pt x="849" y="9"/>
                    <a:pt x="849" y="11"/>
                    <a:pt x="851" y="12"/>
                  </a:cubicBezTo>
                  <a:cubicBezTo>
                    <a:pt x="879" y="30"/>
                    <a:pt x="879" y="30"/>
                    <a:pt x="879" y="30"/>
                  </a:cubicBezTo>
                  <a:cubicBezTo>
                    <a:pt x="881" y="26"/>
                    <a:pt x="881" y="26"/>
                    <a:pt x="881" y="26"/>
                  </a:cubicBezTo>
                  <a:cubicBezTo>
                    <a:pt x="882" y="23"/>
                    <a:pt x="882" y="23"/>
                    <a:pt x="882" y="23"/>
                  </a:cubicBezTo>
                  <a:cubicBezTo>
                    <a:pt x="833" y="6"/>
                    <a:pt x="833" y="6"/>
                    <a:pt x="833" y="6"/>
                  </a:cubicBezTo>
                  <a:cubicBezTo>
                    <a:pt x="832" y="5"/>
                    <a:pt x="829" y="6"/>
                    <a:pt x="829" y="8"/>
                  </a:cubicBezTo>
                  <a:cubicBezTo>
                    <a:pt x="828" y="9"/>
                    <a:pt x="828" y="12"/>
                    <a:pt x="830" y="13"/>
                  </a:cubicBezTo>
                  <a:cubicBezTo>
                    <a:pt x="831" y="13"/>
                    <a:pt x="831" y="13"/>
                    <a:pt x="831" y="13"/>
                  </a:cubicBezTo>
                  <a:cubicBezTo>
                    <a:pt x="813" y="6"/>
                    <a:pt x="813" y="6"/>
                    <a:pt x="813" y="6"/>
                  </a:cubicBezTo>
                  <a:cubicBezTo>
                    <a:pt x="812" y="5"/>
                    <a:pt x="810" y="5"/>
                    <a:pt x="808" y="7"/>
                  </a:cubicBezTo>
                  <a:cubicBezTo>
                    <a:pt x="808" y="8"/>
                    <a:pt x="808" y="9"/>
                    <a:pt x="808" y="9"/>
                  </a:cubicBezTo>
                  <a:cubicBezTo>
                    <a:pt x="808" y="11"/>
                    <a:pt x="808" y="11"/>
                    <a:pt x="808" y="11"/>
                  </a:cubicBezTo>
                  <a:cubicBezTo>
                    <a:pt x="809" y="12"/>
                    <a:pt x="809" y="12"/>
                    <a:pt x="809" y="13"/>
                  </a:cubicBezTo>
                  <a:cubicBezTo>
                    <a:pt x="810" y="13"/>
                    <a:pt x="811" y="14"/>
                    <a:pt x="812" y="14"/>
                  </a:cubicBezTo>
                  <a:cubicBezTo>
                    <a:pt x="815" y="17"/>
                    <a:pt x="820" y="20"/>
                    <a:pt x="827" y="24"/>
                  </a:cubicBezTo>
                  <a:cubicBezTo>
                    <a:pt x="847" y="37"/>
                    <a:pt x="877" y="55"/>
                    <a:pt x="877" y="55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6" y="49"/>
                    <a:pt x="876" y="49"/>
                    <a:pt x="876" y="49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8" y="48"/>
                    <a:pt x="878" y="48"/>
                    <a:pt x="878" y="48"/>
                  </a:cubicBezTo>
                  <a:cubicBezTo>
                    <a:pt x="878" y="48"/>
                    <a:pt x="877" y="48"/>
                    <a:pt x="876" y="49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8" y="48"/>
                    <a:pt x="878" y="48"/>
                    <a:pt x="878" y="48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8" y="48"/>
                  </a:cubicBezTo>
                  <a:cubicBezTo>
                    <a:pt x="879" y="51"/>
                    <a:pt x="879" y="51"/>
                    <a:pt x="879" y="51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50"/>
                    <a:pt x="879" y="50"/>
                    <a:pt x="879" y="50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50"/>
                    <a:pt x="879" y="50"/>
                    <a:pt x="879" y="50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9" y="47"/>
                  </a:cubicBezTo>
                  <a:cubicBezTo>
                    <a:pt x="879" y="47"/>
                    <a:pt x="879" y="47"/>
                    <a:pt x="878" y="47"/>
                  </a:cubicBezTo>
                  <a:cubicBezTo>
                    <a:pt x="874" y="46"/>
                    <a:pt x="867" y="43"/>
                    <a:pt x="859" y="39"/>
                  </a:cubicBezTo>
                  <a:cubicBezTo>
                    <a:pt x="846" y="34"/>
                    <a:pt x="830" y="26"/>
                    <a:pt x="818" y="21"/>
                  </a:cubicBezTo>
                  <a:cubicBezTo>
                    <a:pt x="811" y="18"/>
                    <a:pt x="806" y="15"/>
                    <a:pt x="802" y="13"/>
                  </a:cubicBezTo>
                  <a:cubicBezTo>
                    <a:pt x="800" y="13"/>
                    <a:pt x="798" y="12"/>
                    <a:pt x="797" y="11"/>
                  </a:cubicBezTo>
                  <a:cubicBezTo>
                    <a:pt x="796" y="11"/>
                    <a:pt x="796" y="11"/>
                    <a:pt x="796" y="11"/>
                  </a:cubicBezTo>
                  <a:cubicBezTo>
                    <a:pt x="795" y="11"/>
                    <a:pt x="795" y="11"/>
                    <a:pt x="795" y="11"/>
                  </a:cubicBezTo>
                  <a:cubicBezTo>
                    <a:pt x="795" y="10"/>
                    <a:pt x="795" y="10"/>
                    <a:pt x="795" y="10"/>
                  </a:cubicBezTo>
                  <a:cubicBezTo>
                    <a:pt x="795" y="10"/>
                    <a:pt x="795" y="10"/>
                    <a:pt x="795" y="10"/>
                  </a:cubicBezTo>
                  <a:cubicBezTo>
                    <a:pt x="794" y="10"/>
                    <a:pt x="794" y="10"/>
                    <a:pt x="794" y="10"/>
                  </a:cubicBezTo>
                  <a:cubicBezTo>
                    <a:pt x="794" y="10"/>
                    <a:pt x="794" y="10"/>
                    <a:pt x="793" y="10"/>
                  </a:cubicBezTo>
                  <a:cubicBezTo>
                    <a:pt x="792" y="10"/>
                    <a:pt x="791" y="11"/>
                    <a:pt x="790" y="12"/>
                  </a:cubicBezTo>
                  <a:cubicBezTo>
                    <a:pt x="790" y="13"/>
                    <a:pt x="789" y="14"/>
                    <a:pt x="789" y="14"/>
                  </a:cubicBezTo>
                  <a:cubicBezTo>
                    <a:pt x="789" y="15"/>
                    <a:pt x="790" y="16"/>
                    <a:pt x="790" y="16"/>
                  </a:cubicBezTo>
                  <a:cubicBezTo>
                    <a:pt x="790" y="17"/>
                    <a:pt x="791" y="18"/>
                    <a:pt x="791" y="18"/>
                  </a:cubicBezTo>
                  <a:cubicBezTo>
                    <a:pt x="792" y="19"/>
                    <a:pt x="793" y="19"/>
                    <a:pt x="794" y="20"/>
                  </a:cubicBezTo>
                  <a:cubicBezTo>
                    <a:pt x="798" y="23"/>
                    <a:pt x="806" y="29"/>
                    <a:pt x="816" y="34"/>
                  </a:cubicBezTo>
                  <a:cubicBezTo>
                    <a:pt x="844" y="52"/>
                    <a:pt x="887" y="77"/>
                    <a:pt x="887" y="77"/>
                  </a:cubicBezTo>
                  <a:cubicBezTo>
                    <a:pt x="889" y="74"/>
                    <a:pt x="889" y="74"/>
                    <a:pt x="889" y="74"/>
                  </a:cubicBezTo>
                  <a:cubicBezTo>
                    <a:pt x="891" y="70"/>
                    <a:pt x="891" y="70"/>
                    <a:pt x="891" y="70"/>
                  </a:cubicBezTo>
                  <a:cubicBezTo>
                    <a:pt x="770" y="14"/>
                    <a:pt x="770" y="14"/>
                    <a:pt x="770" y="14"/>
                  </a:cubicBezTo>
                  <a:cubicBezTo>
                    <a:pt x="769" y="13"/>
                    <a:pt x="767" y="13"/>
                    <a:pt x="766" y="15"/>
                  </a:cubicBezTo>
                  <a:cubicBezTo>
                    <a:pt x="765" y="16"/>
                    <a:pt x="765" y="17"/>
                    <a:pt x="765" y="17"/>
                  </a:cubicBezTo>
                  <a:cubicBezTo>
                    <a:pt x="765" y="19"/>
                    <a:pt x="765" y="19"/>
                    <a:pt x="765" y="19"/>
                  </a:cubicBezTo>
                  <a:cubicBezTo>
                    <a:pt x="766" y="20"/>
                    <a:pt x="766" y="20"/>
                    <a:pt x="766" y="21"/>
                  </a:cubicBezTo>
                  <a:cubicBezTo>
                    <a:pt x="767" y="21"/>
                    <a:pt x="767" y="21"/>
                    <a:pt x="767" y="22"/>
                  </a:cubicBezTo>
                  <a:cubicBezTo>
                    <a:pt x="769" y="23"/>
                    <a:pt x="772" y="25"/>
                    <a:pt x="776" y="27"/>
                  </a:cubicBezTo>
                  <a:cubicBezTo>
                    <a:pt x="791" y="36"/>
                    <a:pt x="820" y="53"/>
                    <a:pt x="845" y="68"/>
                  </a:cubicBezTo>
                  <a:cubicBezTo>
                    <a:pt x="857" y="76"/>
                    <a:pt x="869" y="83"/>
                    <a:pt x="877" y="88"/>
                  </a:cubicBezTo>
                  <a:cubicBezTo>
                    <a:pt x="881" y="91"/>
                    <a:pt x="885" y="93"/>
                    <a:pt x="887" y="95"/>
                  </a:cubicBezTo>
                  <a:cubicBezTo>
                    <a:pt x="888" y="96"/>
                    <a:pt x="889" y="96"/>
                    <a:pt x="889" y="97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1" y="96"/>
                    <a:pt x="891" y="96"/>
                    <a:pt x="891" y="96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1" y="96"/>
                    <a:pt x="891" y="96"/>
                    <a:pt x="891" y="96"/>
                  </a:cubicBezTo>
                  <a:cubicBezTo>
                    <a:pt x="890" y="97"/>
                    <a:pt x="890" y="97"/>
                    <a:pt x="890" y="97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89" y="95"/>
                    <a:pt x="889" y="95"/>
                    <a:pt x="889" y="95"/>
                  </a:cubicBezTo>
                  <a:cubicBezTo>
                    <a:pt x="889" y="96"/>
                    <a:pt x="889" y="97"/>
                    <a:pt x="890" y="97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89" y="95"/>
                    <a:pt x="889" y="95"/>
                    <a:pt x="889" y="95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0" y="93"/>
                    <a:pt x="890" y="93"/>
                    <a:pt x="890" y="93"/>
                  </a:cubicBezTo>
                  <a:cubicBezTo>
                    <a:pt x="889" y="94"/>
                    <a:pt x="889" y="94"/>
                    <a:pt x="889" y="95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0" y="93"/>
                    <a:pt x="890" y="93"/>
                    <a:pt x="890" y="93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0" y="92"/>
                    <a:pt x="890" y="92"/>
                    <a:pt x="890" y="92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2" y="91"/>
                    <a:pt x="892" y="91"/>
                    <a:pt x="892" y="91"/>
                  </a:cubicBezTo>
                  <a:cubicBezTo>
                    <a:pt x="891" y="91"/>
                    <a:pt x="891" y="92"/>
                    <a:pt x="890" y="92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2" y="91"/>
                    <a:pt x="892" y="91"/>
                    <a:pt x="892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3" y="91"/>
                    <a:pt x="893" y="91"/>
                    <a:pt x="893" y="91"/>
                  </a:cubicBezTo>
                  <a:cubicBezTo>
                    <a:pt x="893" y="91"/>
                    <a:pt x="892" y="91"/>
                    <a:pt x="892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3" y="91"/>
                    <a:pt x="893" y="91"/>
                    <a:pt x="893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4" y="91"/>
                    <a:pt x="894" y="91"/>
                    <a:pt x="893" y="91"/>
                  </a:cubicBezTo>
                  <a:cubicBezTo>
                    <a:pt x="893" y="95"/>
                    <a:pt x="893" y="95"/>
                    <a:pt x="893" y="95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3" y="93"/>
                    <a:pt x="893" y="93"/>
                    <a:pt x="893" y="93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3" y="93"/>
                    <a:pt x="893" y="93"/>
                    <a:pt x="893" y="93"/>
                  </a:cubicBezTo>
                  <a:cubicBezTo>
                    <a:pt x="894" y="91"/>
                    <a:pt x="894" y="91"/>
                    <a:pt x="894" y="91"/>
                  </a:cubicBezTo>
                  <a:cubicBezTo>
                    <a:pt x="894" y="91"/>
                    <a:pt x="894" y="91"/>
                    <a:pt x="893" y="91"/>
                  </a:cubicBezTo>
                  <a:cubicBezTo>
                    <a:pt x="892" y="90"/>
                    <a:pt x="888" y="88"/>
                    <a:pt x="883" y="86"/>
                  </a:cubicBezTo>
                  <a:cubicBezTo>
                    <a:pt x="866" y="77"/>
                    <a:pt x="831" y="60"/>
                    <a:pt x="801" y="45"/>
                  </a:cubicBezTo>
                  <a:cubicBezTo>
                    <a:pt x="787" y="38"/>
                    <a:pt x="773" y="31"/>
                    <a:pt x="763" y="25"/>
                  </a:cubicBezTo>
                  <a:cubicBezTo>
                    <a:pt x="752" y="20"/>
                    <a:pt x="746" y="17"/>
                    <a:pt x="746" y="17"/>
                  </a:cubicBezTo>
                  <a:cubicBezTo>
                    <a:pt x="744" y="16"/>
                    <a:pt x="742" y="17"/>
                    <a:pt x="741" y="18"/>
                  </a:cubicBezTo>
                  <a:cubicBezTo>
                    <a:pt x="740" y="19"/>
                    <a:pt x="740" y="20"/>
                    <a:pt x="740" y="21"/>
                  </a:cubicBezTo>
                  <a:cubicBezTo>
                    <a:pt x="740" y="22"/>
                    <a:pt x="741" y="23"/>
                    <a:pt x="741" y="23"/>
                  </a:cubicBezTo>
                  <a:cubicBezTo>
                    <a:pt x="741" y="24"/>
                    <a:pt x="742" y="24"/>
                    <a:pt x="742" y="25"/>
                  </a:cubicBezTo>
                  <a:cubicBezTo>
                    <a:pt x="743" y="26"/>
                    <a:pt x="745" y="27"/>
                    <a:pt x="746" y="28"/>
                  </a:cubicBezTo>
                  <a:cubicBezTo>
                    <a:pt x="753" y="33"/>
                    <a:pt x="765" y="41"/>
                    <a:pt x="780" y="50"/>
                  </a:cubicBezTo>
                  <a:cubicBezTo>
                    <a:pt x="824" y="78"/>
                    <a:pt x="891" y="117"/>
                    <a:pt x="891" y="117"/>
                  </a:cubicBezTo>
                  <a:cubicBezTo>
                    <a:pt x="893" y="114"/>
                    <a:pt x="893" y="114"/>
                    <a:pt x="893" y="114"/>
                  </a:cubicBezTo>
                  <a:cubicBezTo>
                    <a:pt x="895" y="110"/>
                    <a:pt x="895" y="110"/>
                    <a:pt x="895" y="110"/>
                  </a:cubicBezTo>
                  <a:cubicBezTo>
                    <a:pt x="725" y="17"/>
                    <a:pt x="725" y="17"/>
                    <a:pt x="725" y="17"/>
                  </a:cubicBezTo>
                  <a:cubicBezTo>
                    <a:pt x="723" y="16"/>
                    <a:pt x="721" y="17"/>
                    <a:pt x="720" y="19"/>
                  </a:cubicBezTo>
                  <a:cubicBezTo>
                    <a:pt x="719" y="21"/>
                    <a:pt x="719" y="23"/>
                    <a:pt x="721" y="24"/>
                  </a:cubicBezTo>
                  <a:cubicBezTo>
                    <a:pt x="796" y="71"/>
                    <a:pt x="796" y="71"/>
                    <a:pt x="796" y="71"/>
                  </a:cubicBezTo>
                  <a:cubicBezTo>
                    <a:pt x="701" y="20"/>
                    <a:pt x="701" y="20"/>
                    <a:pt x="701" y="20"/>
                  </a:cubicBezTo>
                  <a:cubicBezTo>
                    <a:pt x="699" y="19"/>
                    <a:pt x="697" y="20"/>
                    <a:pt x="696" y="22"/>
                  </a:cubicBezTo>
                  <a:cubicBezTo>
                    <a:pt x="695" y="22"/>
                    <a:pt x="695" y="23"/>
                    <a:pt x="695" y="24"/>
                  </a:cubicBezTo>
                  <a:cubicBezTo>
                    <a:pt x="695" y="25"/>
                    <a:pt x="695" y="26"/>
                    <a:pt x="696" y="26"/>
                  </a:cubicBezTo>
                  <a:cubicBezTo>
                    <a:pt x="696" y="27"/>
                    <a:pt x="697" y="28"/>
                    <a:pt x="697" y="29"/>
                  </a:cubicBezTo>
                  <a:cubicBezTo>
                    <a:pt x="699" y="30"/>
                    <a:pt x="701" y="32"/>
                    <a:pt x="703" y="33"/>
                  </a:cubicBezTo>
                  <a:cubicBezTo>
                    <a:pt x="712" y="40"/>
                    <a:pt x="728" y="50"/>
                    <a:pt x="748" y="63"/>
                  </a:cubicBezTo>
                  <a:cubicBezTo>
                    <a:pt x="778" y="81"/>
                    <a:pt x="816" y="103"/>
                    <a:pt x="846" y="121"/>
                  </a:cubicBezTo>
                  <a:cubicBezTo>
                    <a:pt x="861" y="130"/>
                    <a:pt x="874" y="138"/>
                    <a:pt x="883" y="143"/>
                  </a:cubicBezTo>
                  <a:cubicBezTo>
                    <a:pt x="888" y="146"/>
                    <a:pt x="892" y="148"/>
                    <a:pt x="894" y="150"/>
                  </a:cubicBezTo>
                  <a:cubicBezTo>
                    <a:pt x="896" y="151"/>
                    <a:pt x="896" y="152"/>
                    <a:pt x="897" y="152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899" y="151"/>
                    <a:pt x="899" y="151"/>
                    <a:pt x="899" y="151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899" y="151"/>
                    <a:pt x="899" y="151"/>
                    <a:pt x="899" y="151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51"/>
                    <a:pt x="897" y="151"/>
                    <a:pt x="897" y="151"/>
                  </a:cubicBezTo>
                  <a:cubicBezTo>
                    <a:pt x="897" y="152"/>
                    <a:pt x="897" y="152"/>
                    <a:pt x="897" y="152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51"/>
                    <a:pt x="897" y="151"/>
                    <a:pt x="897" y="151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6" y="150"/>
                    <a:pt x="896" y="150"/>
                    <a:pt x="896" y="150"/>
                  </a:cubicBezTo>
                  <a:cubicBezTo>
                    <a:pt x="896" y="151"/>
                    <a:pt x="897" y="151"/>
                    <a:pt x="897" y="151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6" y="150"/>
                    <a:pt x="896" y="150"/>
                    <a:pt x="896" y="150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48"/>
                    <a:pt x="897" y="148"/>
                    <a:pt x="897" y="148"/>
                  </a:cubicBezTo>
                  <a:cubicBezTo>
                    <a:pt x="897" y="148"/>
                    <a:pt x="896" y="149"/>
                    <a:pt x="896" y="150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897" y="148"/>
                    <a:pt x="897" y="148"/>
                    <a:pt x="897" y="148"/>
                  </a:cubicBezTo>
                  <a:cubicBezTo>
                    <a:pt x="900" y="150"/>
                    <a:pt x="900" y="150"/>
                    <a:pt x="900" y="150"/>
                  </a:cubicBezTo>
                  <a:cubicBezTo>
                    <a:pt x="902" y="146"/>
                    <a:pt x="902" y="146"/>
                    <a:pt x="902" y="146"/>
                  </a:cubicBezTo>
                  <a:cubicBezTo>
                    <a:pt x="681" y="23"/>
                    <a:pt x="681" y="23"/>
                    <a:pt x="681" y="23"/>
                  </a:cubicBezTo>
                  <a:cubicBezTo>
                    <a:pt x="679" y="22"/>
                    <a:pt x="676" y="23"/>
                    <a:pt x="675" y="25"/>
                  </a:cubicBezTo>
                  <a:cubicBezTo>
                    <a:pt x="674" y="27"/>
                    <a:pt x="675" y="29"/>
                    <a:pt x="676" y="30"/>
                  </a:cubicBezTo>
                  <a:cubicBezTo>
                    <a:pt x="751" y="77"/>
                    <a:pt x="751" y="77"/>
                    <a:pt x="751" y="77"/>
                  </a:cubicBezTo>
                  <a:cubicBezTo>
                    <a:pt x="664" y="28"/>
                    <a:pt x="664" y="28"/>
                    <a:pt x="664" y="28"/>
                  </a:cubicBezTo>
                  <a:cubicBezTo>
                    <a:pt x="662" y="27"/>
                    <a:pt x="660" y="27"/>
                    <a:pt x="659" y="29"/>
                  </a:cubicBezTo>
                  <a:cubicBezTo>
                    <a:pt x="658" y="30"/>
                    <a:pt x="658" y="31"/>
                    <a:pt x="658" y="31"/>
                  </a:cubicBezTo>
                  <a:cubicBezTo>
                    <a:pt x="658" y="33"/>
                    <a:pt x="658" y="33"/>
                    <a:pt x="659" y="34"/>
                  </a:cubicBezTo>
                  <a:cubicBezTo>
                    <a:pt x="659" y="35"/>
                    <a:pt x="660" y="36"/>
                    <a:pt x="661" y="36"/>
                  </a:cubicBezTo>
                  <a:cubicBezTo>
                    <a:pt x="662" y="38"/>
                    <a:pt x="664" y="39"/>
                    <a:pt x="667" y="41"/>
                  </a:cubicBezTo>
                  <a:cubicBezTo>
                    <a:pt x="678" y="49"/>
                    <a:pt x="698" y="61"/>
                    <a:pt x="722" y="76"/>
                  </a:cubicBezTo>
                  <a:cubicBezTo>
                    <a:pt x="758" y="98"/>
                    <a:pt x="803" y="124"/>
                    <a:pt x="840" y="146"/>
                  </a:cubicBezTo>
                  <a:cubicBezTo>
                    <a:pt x="858" y="157"/>
                    <a:pt x="874" y="167"/>
                    <a:pt x="885" y="174"/>
                  </a:cubicBezTo>
                  <a:cubicBezTo>
                    <a:pt x="891" y="177"/>
                    <a:pt x="895" y="180"/>
                    <a:pt x="898" y="182"/>
                  </a:cubicBezTo>
                  <a:cubicBezTo>
                    <a:pt x="900" y="183"/>
                    <a:pt x="901" y="184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3" y="185"/>
                    <a:pt x="903" y="185"/>
                    <a:pt x="903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3" y="185"/>
                    <a:pt x="903" y="185"/>
                    <a:pt x="903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4" y="184"/>
                    <a:pt x="904" y="184"/>
                    <a:pt x="904" y="184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4" y="184"/>
                    <a:pt x="904" y="184"/>
                    <a:pt x="904" y="184"/>
                  </a:cubicBezTo>
                  <a:cubicBezTo>
                    <a:pt x="902" y="185"/>
                    <a:pt x="902" y="185"/>
                    <a:pt x="902" y="185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3"/>
                    <a:pt x="902" y="183"/>
                    <a:pt x="902" y="183"/>
                  </a:cubicBezTo>
                  <a:cubicBezTo>
                    <a:pt x="902" y="184"/>
                    <a:pt x="902" y="185"/>
                    <a:pt x="902" y="185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3"/>
                    <a:pt x="902" y="183"/>
                    <a:pt x="902" y="183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1"/>
                    <a:pt x="902" y="181"/>
                    <a:pt x="902" y="181"/>
                  </a:cubicBezTo>
                  <a:cubicBezTo>
                    <a:pt x="902" y="182"/>
                    <a:pt x="902" y="183"/>
                    <a:pt x="902" y="183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2" y="181"/>
                    <a:pt x="902" y="181"/>
                    <a:pt x="902" y="181"/>
                  </a:cubicBezTo>
                  <a:cubicBezTo>
                    <a:pt x="902" y="181"/>
                    <a:pt x="902" y="181"/>
                    <a:pt x="902" y="181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4" y="180"/>
                    <a:pt x="904" y="180"/>
                    <a:pt x="904" y="180"/>
                  </a:cubicBezTo>
                  <a:cubicBezTo>
                    <a:pt x="903" y="180"/>
                    <a:pt x="903" y="180"/>
                    <a:pt x="902" y="181"/>
                  </a:cubicBezTo>
                  <a:cubicBezTo>
                    <a:pt x="905" y="183"/>
                    <a:pt x="905" y="183"/>
                    <a:pt x="905" y="183"/>
                  </a:cubicBezTo>
                  <a:cubicBezTo>
                    <a:pt x="904" y="180"/>
                    <a:pt x="904" y="180"/>
                    <a:pt x="904" y="180"/>
                  </a:cubicBezTo>
                  <a:cubicBezTo>
                    <a:pt x="905" y="182"/>
                    <a:pt x="905" y="182"/>
                    <a:pt x="905" y="182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4" y="180"/>
                    <a:pt x="904" y="180"/>
                  </a:cubicBezTo>
                  <a:cubicBezTo>
                    <a:pt x="905" y="182"/>
                    <a:pt x="905" y="182"/>
                    <a:pt x="905" y="182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5" y="180"/>
                    <a:pt x="905" y="180"/>
                    <a:pt x="905" y="180"/>
                  </a:cubicBezTo>
                  <a:cubicBezTo>
                    <a:pt x="904" y="180"/>
                    <a:pt x="904" y="180"/>
                    <a:pt x="903" y="179"/>
                  </a:cubicBezTo>
                  <a:cubicBezTo>
                    <a:pt x="899" y="178"/>
                    <a:pt x="892" y="175"/>
                    <a:pt x="883" y="170"/>
                  </a:cubicBezTo>
                  <a:cubicBezTo>
                    <a:pt x="850" y="154"/>
                    <a:pt x="789" y="119"/>
                    <a:pt x="737" y="88"/>
                  </a:cubicBezTo>
                  <a:cubicBezTo>
                    <a:pt x="711" y="73"/>
                    <a:pt x="686" y="58"/>
                    <a:pt x="669" y="48"/>
                  </a:cubicBezTo>
                  <a:cubicBezTo>
                    <a:pt x="660" y="42"/>
                    <a:pt x="653" y="38"/>
                    <a:pt x="648" y="35"/>
                  </a:cubicBezTo>
                  <a:cubicBezTo>
                    <a:pt x="643" y="32"/>
                    <a:pt x="640" y="30"/>
                    <a:pt x="640" y="30"/>
                  </a:cubicBezTo>
                  <a:cubicBezTo>
                    <a:pt x="638" y="29"/>
                    <a:pt x="636" y="30"/>
                    <a:pt x="635" y="32"/>
                  </a:cubicBezTo>
                  <a:cubicBezTo>
                    <a:pt x="634" y="34"/>
                    <a:pt x="634" y="36"/>
                    <a:pt x="636" y="37"/>
                  </a:cubicBezTo>
                  <a:cubicBezTo>
                    <a:pt x="744" y="104"/>
                    <a:pt x="744" y="104"/>
                    <a:pt x="744" y="104"/>
                  </a:cubicBezTo>
                  <a:cubicBezTo>
                    <a:pt x="616" y="32"/>
                    <a:pt x="616" y="32"/>
                    <a:pt x="616" y="32"/>
                  </a:cubicBezTo>
                  <a:cubicBezTo>
                    <a:pt x="614" y="31"/>
                    <a:pt x="612" y="31"/>
                    <a:pt x="611" y="33"/>
                  </a:cubicBezTo>
                  <a:cubicBezTo>
                    <a:pt x="610" y="34"/>
                    <a:pt x="610" y="35"/>
                    <a:pt x="610" y="36"/>
                  </a:cubicBezTo>
                  <a:cubicBezTo>
                    <a:pt x="610" y="37"/>
                    <a:pt x="611" y="38"/>
                    <a:pt x="611" y="38"/>
                  </a:cubicBezTo>
                  <a:cubicBezTo>
                    <a:pt x="612" y="39"/>
                    <a:pt x="613" y="40"/>
                    <a:pt x="613" y="41"/>
                  </a:cubicBezTo>
                  <a:cubicBezTo>
                    <a:pt x="615" y="42"/>
                    <a:pt x="618" y="44"/>
                    <a:pt x="621" y="47"/>
                  </a:cubicBezTo>
                  <a:cubicBezTo>
                    <a:pt x="634" y="56"/>
                    <a:pt x="659" y="72"/>
                    <a:pt x="688" y="91"/>
                  </a:cubicBezTo>
                  <a:cubicBezTo>
                    <a:pt x="777" y="146"/>
                    <a:pt x="912" y="226"/>
                    <a:pt x="912" y="226"/>
                  </a:cubicBezTo>
                  <a:cubicBezTo>
                    <a:pt x="914" y="223"/>
                    <a:pt x="914" y="223"/>
                    <a:pt x="914" y="223"/>
                  </a:cubicBezTo>
                  <a:cubicBezTo>
                    <a:pt x="911" y="220"/>
                    <a:pt x="911" y="220"/>
                    <a:pt x="911" y="220"/>
                  </a:cubicBezTo>
                  <a:cubicBezTo>
                    <a:pt x="914" y="222"/>
                    <a:pt x="914" y="222"/>
                    <a:pt x="914" y="222"/>
                  </a:cubicBezTo>
                  <a:cubicBezTo>
                    <a:pt x="912" y="219"/>
                    <a:pt x="912" y="219"/>
                    <a:pt x="912" y="219"/>
                  </a:cubicBezTo>
                  <a:cubicBezTo>
                    <a:pt x="912" y="219"/>
                    <a:pt x="911" y="220"/>
                    <a:pt x="911" y="220"/>
                  </a:cubicBezTo>
                  <a:cubicBezTo>
                    <a:pt x="914" y="222"/>
                    <a:pt x="914" y="222"/>
                    <a:pt x="914" y="222"/>
                  </a:cubicBezTo>
                  <a:cubicBezTo>
                    <a:pt x="912" y="219"/>
                    <a:pt x="912" y="219"/>
                    <a:pt x="912" y="219"/>
                  </a:cubicBezTo>
                  <a:cubicBezTo>
                    <a:pt x="913" y="222"/>
                    <a:pt x="913" y="222"/>
                    <a:pt x="913" y="222"/>
                  </a:cubicBezTo>
                  <a:cubicBezTo>
                    <a:pt x="913" y="219"/>
                    <a:pt x="913" y="219"/>
                    <a:pt x="913" y="219"/>
                  </a:cubicBezTo>
                  <a:cubicBezTo>
                    <a:pt x="913" y="219"/>
                    <a:pt x="913" y="219"/>
                    <a:pt x="912" y="219"/>
                  </a:cubicBezTo>
                  <a:cubicBezTo>
                    <a:pt x="913" y="222"/>
                    <a:pt x="913" y="222"/>
                    <a:pt x="913" y="222"/>
                  </a:cubicBezTo>
                  <a:cubicBezTo>
                    <a:pt x="913" y="219"/>
                    <a:pt x="913" y="219"/>
                    <a:pt x="913" y="219"/>
                  </a:cubicBezTo>
                  <a:cubicBezTo>
                    <a:pt x="913" y="220"/>
                    <a:pt x="913" y="220"/>
                    <a:pt x="913" y="220"/>
                  </a:cubicBezTo>
                  <a:cubicBezTo>
                    <a:pt x="914" y="219"/>
                    <a:pt x="914" y="219"/>
                    <a:pt x="914" y="219"/>
                  </a:cubicBezTo>
                  <a:cubicBezTo>
                    <a:pt x="913" y="219"/>
                    <a:pt x="913" y="219"/>
                    <a:pt x="913" y="219"/>
                  </a:cubicBezTo>
                  <a:cubicBezTo>
                    <a:pt x="913" y="220"/>
                    <a:pt x="913" y="220"/>
                    <a:pt x="913" y="220"/>
                  </a:cubicBezTo>
                  <a:cubicBezTo>
                    <a:pt x="914" y="219"/>
                    <a:pt x="914" y="219"/>
                    <a:pt x="914" y="219"/>
                  </a:cubicBezTo>
                  <a:cubicBezTo>
                    <a:pt x="914" y="219"/>
                    <a:pt x="913" y="219"/>
                    <a:pt x="912" y="218"/>
                  </a:cubicBezTo>
                  <a:cubicBezTo>
                    <a:pt x="908" y="217"/>
                    <a:pt x="900" y="213"/>
                    <a:pt x="889" y="207"/>
                  </a:cubicBezTo>
                  <a:cubicBezTo>
                    <a:pt x="850" y="186"/>
                    <a:pt x="776" y="144"/>
                    <a:pt x="713" y="106"/>
                  </a:cubicBezTo>
                  <a:cubicBezTo>
                    <a:pt x="681" y="87"/>
                    <a:pt x="651" y="70"/>
                    <a:pt x="630" y="57"/>
                  </a:cubicBezTo>
                  <a:cubicBezTo>
                    <a:pt x="619" y="51"/>
                    <a:pt x="610" y="46"/>
                    <a:pt x="604" y="42"/>
                  </a:cubicBezTo>
                  <a:cubicBezTo>
                    <a:pt x="598" y="38"/>
                    <a:pt x="595" y="36"/>
                    <a:pt x="595" y="36"/>
                  </a:cubicBezTo>
                  <a:cubicBezTo>
                    <a:pt x="593" y="35"/>
                    <a:pt x="591" y="36"/>
                    <a:pt x="590" y="38"/>
                  </a:cubicBezTo>
                  <a:cubicBezTo>
                    <a:pt x="589" y="38"/>
                    <a:pt x="589" y="39"/>
                    <a:pt x="589" y="40"/>
                  </a:cubicBezTo>
                  <a:cubicBezTo>
                    <a:pt x="589" y="41"/>
                    <a:pt x="589" y="42"/>
                    <a:pt x="589" y="42"/>
                  </a:cubicBezTo>
                  <a:cubicBezTo>
                    <a:pt x="590" y="43"/>
                    <a:pt x="590" y="43"/>
                    <a:pt x="591" y="43"/>
                  </a:cubicBezTo>
                  <a:cubicBezTo>
                    <a:pt x="591" y="44"/>
                    <a:pt x="592" y="45"/>
                    <a:pt x="593" y="46"/>
                  </a:cubicBezTo>
                  <a:cubicBezTo>
                    <a:pt x="597" y="49"/>
                    <a:pt x="605" y="54"/>
                    <a:pt x="616" y="61"/>
                  </a:cubicBezTo>
                  <a:cubicBezTo>
                    <a:pt x="655" y="85"/>
                    <a:pt x="729" y="130"/>
                    <a:pt x="794" y="170"/>
                  </a:cubicBezTo>
                  <a:cubicBezTo>
                    <a:pt x="827" y="189"/>
                    <a:pt x="857" y="208"/>
                    <a:pt x="879" y="222"/>
                  </a:cubicBezTo>
                  <a:cubicBezTo>
                    <a:pt x="890" y="228"/>
                    <a:pt x="899" y="234"/>
                    <a:pt x="905" y="238"/>
                  </a:cubicBezTo>
                  <a:cubicBezTo>
                    <a:pt x="908" y="240"/>
                    <a:pt x="910" y="242"/>
                    <a:pt x="912" y="243"/>
                  </a:cubicBezTo>
                  <a:cubicBezTo>
                    <a:pt x="913" y="244"/>
                    <a:pt x="913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6" y="243"/>
                    <a:pt x="916" y="243"/>
                    <a:pt x="916" y="243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4" y="244"/>
                    <a:pt x="914" y="244"/>
                    <a:pt x="914" y="244"/>
                  </a:cubicBezTo>
                  <a:cubicBezTo>
                    <a:pt x="916" y="243"/>
                    <a:pt x="916" y="243"/>
                    <a:pt x="916" y="243"/>
                  </a:cubicBezTo>
                  <a:cubicBezTo>
                    <a:pt x="913" y="244"/>
                    <a:pt x="913" y="244"/>
                    <a:pt x="913" y="244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3" y="243"/>
                    <a:pt x="913" y="244"/>
                    <a:pt x="913" y="244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3" y="242"/>
                    <a:pt x="913" y="242"/>
                    <a:pt x="913" y="242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4" y="240"/>
                    <a:pt x="914" y="240"/>
                    <a:pt x="914" y="240"/>
                  </a:cubicBezTo>
                  <a:cubicBezTo>
                    <a:pt x="913" y="241"/>
                    <a:pt x="913" y="242"/>
                    <a:pt x="913" y="242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4" y="240"/>
                    <a:pt x="914" y="240"/>
                    <a:pt x="914" y="240"/>
                  </a:cubicBezTo>
                  <a:cubicBezTo>
                    <a:pt x="917" y="242"/>
                    <a:pt x="917" y="242"/>
                    <a:pt x="917" y="242"/>
                  </a:cubicBezTo>
                  <a:cubicBezTo>
                    <a:pt x="919" y="239"/>
                    <a:pt x="919" y="239"/>
                    <a:pt x="919" y="239"/>
                  </a:cubicBezTo>
                  <a:cubicBezTo>
                    <a:pt x="571" y="39"/>
                    <a:pt x="571" y="39"/>
                    <a:pt x="571" y="39"/>
                  </a:cubicBezTo>
                  <a:cubicBezTo>
                    <a:pt x="569" y="38"/>
                    <a:pt x="566" y="39"/>
                    <a:pt x="565" y="41"/>
                  </a:cubicBezTo>
                  <a:cubicBezTo>
                    <a:pt x="564" y="42"/>
                    <a:pt x="565" y="45"/>
                    <a:pt x="566" y="46"/>
                  </a:cubicBezTo>
                  <a:cubicBezTo>
                    <a:pt x="646" y="96"/>
                    <a:pt x="646" y="96"/>
                    <a:pt x="646" y="96"/>
                  </a:cubicBezTo>
                  <a:cubicBezTo>
                    <a:pt x="547" y="38"/>
                    <a:pt x="547" y="38"/>
                    <a:pt x="547" y="38"/>
                  </a:cubicBezTo>
                  <a:cubicBezTo>
                    <a:pt x="547" y="37"/>
                    <a:pt x="545" y="37"/>
                    <a:pt x="544" y="37"/>
                  </a:cubicBezTo>
                  <a:cubicBezTo>
                    <a:pt x="543" y="37"/>
                    <a:pt x="542" y="38"/>
                    <a:pt x="542" y="39"/>
                  </a:cubicBezTo>
                  <a:cubicBezTo>
                    <a:pt x="541" y="40"/>
                    <a:pt x="541" y="41"/>
                    <a:pt x="542" y="42"/>
                  </a:cubicBezTo>
                  <a:cubicBezTo>
                    <a:pt x="542" y="43"/>
                    <a:pt x="542" y="44"/>
                    <a:pt x="543" y="44"/>
                  </a:cubicBezTo>
                  <a:cubicBezTo>
                    <a:pt x="543" y="44"/>
                    <a:pt x="545" y="45"/>
                    <a:pt x="548" y="47"/>
                  </a:cubicBezTo>
                  <a:cubicBezTo>
                    <a:pt x="568" y="59"/>
                    <a:pt x="661" y="114"/>
                    <a:pt x="748" y="167"/>
                  </a:cubicBezTo>
                  <a:cubicBezTo>
                    <a:pt x="792" y="194"/>
                    <a:pt x="834" y="220"/>
                    <a:pt x="866" y="240"/>
                  </a:cubicBezTo>
                  <a:cubicBezTo>
                    <a:pt x="882" y="251"/>
                    <a:pt x="895" y="259"/>
                    <a:pt x="904" y="266"/>
                  </a:cubicBezTo>
                  <a:cubicBezTo>
                    <a:pt x="908" y="269"/>
                    <a:pt x="912" y="272"/>
                    <a:pt x="914" y="274"/>
                  </a:cubicBezTo>
                  <a:cubicBezTo>
                    <a:pt x="915" y="275"/>
                    <a:pt x="916" y="275"/>
                    <a:pt x="916" y="276"/>
                  </a:cubicBezTo>
                  <a:cubicBezTo>
                    <a:pt x="916" y="276"/>
                    <a:pt x="916" y="276"/>
                    <a:pt x="916" y="276"/>
                  </a:cubicBezTo>
                  <a:cubicBezTo>
                    <a:pt x="917" y="276"/>
                    <a:pt x="917" y="276"/>
                    <a:pt x="917" y="276"/>
                  </a:cubicBezTo>
                  <a:cubicBezTo>
                    <a:pt x="919" y="275"/>
                    <a:pt x="919" y="275"/>
                    <a:pt x="919" y="275"/>
                  </a:cubicBezTo>
                  <a:cubicBezTo>
                    <a:pt x="916" y="275"/>
                    <a:pt x="916" y="275"/>
                    <a:pt x="916" y="275"/>
                  </a:cubicBezTo>
                  <a:cubicBezTo>
                    <a:pt x="916" y="276"/>
                    <a:pt x="917" y="276"/>
                    <a:pt x="917" y="276"/>
                  </a:cubicBezTo>
                  <a:cubicBezTo>
                    <a:pt x="919" y="275"/>
                    <a:pt x="919" y="275"/>
                    <a:pt x="919" y="275"/>
                  </a:cubicBezTo>
                  <a:cubicBezTo>
                    <a:pt x="916" y="275"/>
                    <a:pt x="916" y="275"/>
                    <a:pt x="916" y="275"/>
                  </a:cubicBezTo>
                  <a:cubicBezTo>
                    <a:pt x="920" y="275"/>
                    <a:pt x="920" y="275"/>
                    <a:pt x="920" y="275"/>
                  </a:cubicBezTo>
                  <a:cubicBezTo>
                    <a:pt x="917" y="273"/>
                    <a:pt x="917" y="273"/>
                    <a:pt x="917" y="273"/>
                  </a:cubicBezTo>
                  <a:cubicBezTo>
                    <a:pt x="916" y="274"/>
                    <a:pt x="916" y="274"/>
                    <a:pt x="916" y="275"/>
                  </a:cubicBezTo>
                  <a:cubicBezTo>
                    <a:pt x="920" y="275"/>
                    <a:pt x="920" y="275"/>
                    <a:pt x="920" y="275"/>
                  </a:cubicBezTo>
                  <a:cubicBezTo>
                    <a:pt x="917" y="273"/>
                    <a:pt x="917" y="273"/>
                    <a:pt x="917" y="273"/>
                  </a:cubicBezTo>
                  <a:cubicBezTo>
                    <a:pt x="920" y="275"/>
                    <a:pt x="920" y="275"/>
                    <a:pt x="920" y="275"/>
                  </a:cubicBezTo>
                  <a:cubicBezTo>
                    <a:pt x="922" y="272"/>
                    <a:pt x="922" y="272"/>
                    <a:pt x="922" y="272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7" y="43"/>
                    <a:pt x="525" y="43"/>
                    <a:pt x="524" y="45"/>
                  </a:cubicBezTo>
                  <a:cubicBezTo>
                    <a:pt x="522" y="47"/>
                    <a:pt x="523" y="50"/>
                    <a:pt x="525" y="51"/>
                  </a:cubicBezTo>
                  <a:cubicBezTo>
                    <a:pt x="525" y="51"/>
                    <a:pt x="526" y="52"/>
                    <a:pt x="529" y="53"/>
                  </a:cubicBezTo>
                  <a:cubicBezTo>
                    <a:pt x="551" y="66"/>
                    <a:pt x="647" y="124"/>
                    <a:pt x="738" y="180"/>
                  </a:cubicBezTo>
                  <a:cubicBezTo>
                    <a:pt x="784" y="208"/>
                    <a:pt x="828" y="235"/>
                    <a:pt x="861" y="256"/>
                  </a:cubicBezTo>
                  <a:cubicBezTo>
                    <a:pt x="877" y="267"/>
                    <a:pt x="891" y="276"/>
                    <a:pt x="900" y="282"/>
                  </a:cubicBezTo>
                  <a:cubicBezTo>
                    <a:pt x="905" y="285"/>
                    <a:pt x="909" y="288"/>
                    <a:pt x="911" y="290"/>
                  </a:cubicBezTo>
                  <a:cubicBezTo>
                    <a:pt x="912" y="291"/>
                    <a:pt x="913" y="292"/>
                    <a:pt x="914" y="292"/>
                  </a:cubicBezTo>
                  <a:cubicBezTo>
                    <a:pt x="914" y="293"/>
                    <a:pt x="914" y="293"/>
                    <a:pt x="914" y="293"/>
                  </a:cubicBezTo>
                  <a:cubicBezTo>
                    <a:pt x="914" y="293"/>
                    <a:pt x="914" y="293"/>
                    <a:pt x="914" y="293"/>
                  </a:cubicBezTo>
                  <a:cubicBezTo>
                    <a:pt x="915" y="292"/>
                    <a:pt x="915" y="292"/>
                    <a:pt x="915" y="292"/>
                  </a:cubicBezTo>
                  <a:cubicBezTo>
                    <a:pt x="914" y="292"/>
                    <a:pt x="914" y="292"/>
                    <a:pt x="914" y="292"/>
                  </a:cubicBezTo>
                  <a:cubicBezTo>
                    <a:pt x="914" y="293"/>
                    <a:pt x="914" y="293"/>
                    <a:pt x="914" y="293"/>
                  </a:cubicBezTo>
                  <a:cubicBezTo>
                    <a:pt x="915" y="292"/>
                    <a:pt x="915" y="292"/>
                    <a:pt x="915" y="292"/>
                  </a:cubicBezTo>
                  <a:cubicBezTo>
                    <a:pt x="914" y="292"/>
                    <a:pt x="914" y="292"/>
                    <a:pt x="914" y="292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3" y="291"/>
                    <a:pt x="913" y="291"/>
                    <a:pt x="913" y="291"/>
                  </a:cubicBezTo>
                  <a:cubicBezTo>
                    <a:pt x="913" y="292"/>
                    <a:pt x="914" y="292"/>
                    <a:pt x="914" y="292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3" y="291"/>
                    <a:pt x="913" y="291"/>
                    <a:pt x="913" y="291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4" y="289"/>
                    <a:pt x="914" y="289"/>
                    <a:pt x="914" y="289"/>
                  </a:cubicBezTo>
                  <a:cubicBezTo>
                    <a:pt x="914" y="290"/>
                    <a:pt x="913" y="291"/>
                    <a:pt x="913" y="291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4" y="289"/>
                    <a:pt x="914" y="289"/>
                    <a:pt x="914" y="289"/>
                  </a:cubicBezTo>
                  <a:cubicBezTo>
                    <a:pt x="914" y="289"/>
                    <a:pt x="914" y="289"/>
                    <a:pt x="914" y="289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6" y="288"/>
                    <a:pt x="916" y="288"/>
                    <a:pt x="916" y="288"/>
                  </a:cubicBezTo>
                  <a:cubicBezTo>
                    <a:pt x="915" y="288"/>
                    <a:pt x="915" y="288"/>
                    <a:pt x="914" y="289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6" y="288"/>
                    <a:pt x="916" y="288"/>
                    <a:pt x="916" y="288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7"/>
                    <a:pt x="916" y="287"/>
                    <a:pt x="916" y="288"/>
                  </a:cubicBezTo>
                  <a:cubicBezTo>
                    <a:pt x="917" y="291"/>
                    <a:pt x="917" y="291"/>
                    <a:pt x="917" y="291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9"/>
                    <a:pt x="917" y="289"/>
                    <a:pt x="917" y="289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9"/>
                    <a:pt x="917" y="289"/>
                    <a:pt x="917" y="289"/>
                  </a:cubicBezTo>
                  <a:cubicBezTo>
                    <a:pt x="917" y="287"/>
                    <a:pt x="917" y="287"/>
                    <a:pt x="917" y="287"/>
                  </a:cubicBezTo>
                  <a:cubicBezTo>
                    <a:pt x="917" y="287"/>
                    <a:pt x="916" y="287"/>
                    <a:pt x="915" y="287"/>
                  </a:cubicBezTo>
                  <a:cubicBezTo>
                    <a:pt x="910" y="285"/>
                    <a:pt x="900" y="279"/>
                    <a:pt x="887" y="271"/>
                  </a:cubicBezTo>
                  <a:cubicBezTo>
                    <a:pt x="839" y="244"/>
                    <a:pt x="746" y="187"/>
                    <a:pt x="664" y="137"/>
                  </a:cubicBezTo>
                  <a:cubicBezTo>
                    <a:pt x="622" y="112"/>
                    <a:pt x="584" y="89"/>
                    <a:pt x="554" y="72"/>
                  </a:cubicBezTo>
                  <a:cubicBezTo>
                    <a:pt x="539" y="64"/>
                    <a:pt x="526" y="57"/>
                    <a:pt x="517" y="52"/>
                  </a:cubicBezTo>
                  <a:cubicBezTo>
                    <a:pt x="512" y="49"/>
                    <a:pt x="508" y="47"/>
                    <a:pt x="505" y="46"/>
                  </a:cubicBezTo>
                  <a:cubicBezTo>
                    <a:pt x="504" y="45"/>
                    <a:pt x="502" y="45"/>
                    <a:pt x="501" y="44"/>
                  </a:cubicBezTo>
                  <a:cubicBezTo>
                    <a:pt x="500" y="44"/>
                    <a:pt x="499" y="44"/>
                    <a:pt x="497" y="44"/>
                  </a:cubicBezTo>
                  <a:cubicBezTo>
                    <a:pt x="497" y="44"/>
                    <a:pt x="496" y="44"/>
                    <a:pt x="496" y="44"/>
                  </a:cubicBezTo>
                  <a:cubicBezTo>
                    <a:pt x="495" y="44"/>
                    <a:pt x="494" y="45"/>
                    <a:pt x="493" y="46"/>
                  </a:cubicBezTo>
                  <a:cubicBezTo>
                    <a:pt x="497" y="48"/>
                    <a:pt x="497" y="48"/>
                    <a:pt x="497" y="48"/>
                  </a:cubicBezTo>
                  <a:cubicBezTo>
                    <a:pt x="493" y="46"/>
                    <a:pt x="493" y="46"/>
                    <a:pt x="493" y="46"/>
                  </a:cubicBezTo>
                  <a:cubicBezTo>
                    <a:pt x="493" y="47"/>
                    <a:pt x="493" y="48"/>
                    <a:pt x="493" y="48"/>
                  </a:cubicBezTo>
                  <a:cubicBezTo>
                    <a:pt x="493" y="49"/>
                    <a:pt x="493" y="50"/>
                    <a:pt x="493" y="50"/>
                  </a:cubicBezTo>
                  <a:cubicBezTo>
                    <a:pt x="493" y="51"/>
                    <a:pt x="494" y="52"/>
                    <a:pt x="494" y="52"/>
                  </a:cubicBezTo>
                  <a:cubicBezTo>
                    <a:pt x="495" y="53"/>
                    <a:pt x="496" y="54"/>
                    <a:pt x="498" y="55"/>
                  </a:cubicBezTo>
                  <a:cubicBezTo>
                    <a:pt x="503" y="59"/>
                    <a:pt x="513" y="66"/>
                    <a:pt x="527" y="75"/>
                  </a:cubicBezTo>
                  <a:cubicBezTo>
                    <a:pt x="576" y="107"/>
                    <a:pt x="672" y="164"/>
                    <a:pt x="755" y="214"/>
                  </a:cubicBezTo>
                  <a:cubicBezTo>
                    <a:pt x="797" y="240"/>
                    <a:pt x="835" y="263"/>
                    <a:pt x="863" y="280"/>
                  </a:cubicBezTo>
                  <a:cubicBezTo>
                    <a:pt x="877" y="289"/>
                    <a:pt x="889" y="296"/>
                    <a:pt x="897" y="301"/>
                  </a:cubicBezTo>
                  <a:cubicBezTo>
                    <a:pt x="901" y="304"/>
                    <a:pt x="904" y="306"/>
                    <a:pt x="906" y="307"/>
                  </a:cubicBezTo>
                  <a:cubicBezTo>
                    <a:pt x="907" y="308"/>
                    <a:pt x="907" y="309"/>
                    <a:pt x="908" y="309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9" y="308"/>
                    <a:pt x="909" y="308"/>
                    <a:pt x="909" y="308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09" y="308"/>
                    <a:pt x="909" y="308"/>
                    <a:pt x="909" y="308"/>
                  </a:cubicBezTo>
                  <a:cubicBezTo>
                    <a:pt x="908" y="309"/>
                    <a:pt x="908" y="309"/>
                    <a:pt x="908" y="309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7" y="307"/>
                    <a:pt x="907" y="307"/>
                    <a:pt x="907" y="307"/>
                  </a:cubicBezTo>
                  <a:cubicBezTo>
                    <a:pt x="907" y="308"/>
                    <a:pt x="908" y="309"/>
                    <a:pt x="908" y="309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7" y="307"/>
                    <a:pt x="907" y="307"/>
                    <a:pt x="907" y="307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8" y="305"/>
                    <a:pt x="908" y="305"/>
                    <a:pt x="908" y="305"/>
                  </a:cubicBezTo>
                  <a:cubicBezTo>
                    <a:pt x="907" y="306"/>
                    <a:pt x="907" y="307"/>
                    <a:pt x="907" y="307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8" y="305"/>
                    <a:pt x="908" y="305"/>
                    <a:pt x="908" y="305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08" y="305"/>
                    <a:pt x="908" y="305"/>
                    <a:pt x="908" y="305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09" y="304"/>
                    <a:pt x="908" y="304"/>
                    <a:pt x="908" y="305"/>
                  </a:cubicBezTo>
                  <a:cubicBezTo>
                    <a:pt x="911" y="307"/>
                    <a:pt x="911" y="307"/>
                    <a:pt x="911" y="307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6"/>
                    <a:pt x="910" y="306"/>
                    <a:pt x="910" y="306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6"/>
                    <a:pt x="910" y="306"/>
                    <a:pt x="910" y="306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1" y="304"/>
                    <a:pt x="911" y="304"/>
                    <a:pt x="911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0" y="304"/>
                    <a:pt x="910" y="304"/>
                    <a:pt x="910" y="304"/>
                  </a:cubicBezTo>
                  <a:cubicBezTo>
                    <a:pt x="911" y="304"/>
                    <a:pt x="911" y="304"/>
                    <a:pt x="911" y="304"/>
                  </a:cubicBezTo>
                  <a:cubicBezTo>
                    <a:pt x="910" y="304"/>
                    <a:pt x="909" y="303"/>
                    <a:pt x="908" y="303"/>
                  </a:cubicBezTo>
                  <a:cubicBezTo>
                    <a:pt x="906" y="302"/>
                    <a:pt x="901" y="300"/>
                    <a:pt x="896" y="297"/>
                  </a:cubicBezTo>
                  <a:cubicBezTo>
                    <a:pt x="877" y="288"/>
                    <a:pt x="841" y="267"/>
                    <a:pt x="799" y="242"/>
                  </a:cubicBezTo>
                  <a:cubicBezTo>
                    <a:pt x="735" y="204"/>
                    <a:pt x="656" y="156"/>
                    <a:pt x="593" y="117"/>
                  </a:cubicBezTo>
                  <a:cubicBezTo>
                    <a:pt x="561" y="98"/>
                    <a:pt x="534" y="81"/>
                    <a:pt x="514" y="69"/>
                  </a:cubicBezTo>
                  <a:cubicBezTo>
                    <a:pt x="504" y="62"/>
                    <a:pt x="495" y="58"/>
                    <a:pt x="490" y="54"/>
                  </a:cubicBezTo>
                  <a:cubicBezTo>
                    <a:pt x="487" y="52"/>
                    <a:pt x="485" y="51"/>
                    <a:pt x="483" y="50"/>
                  </a:cubicBezTo>
                  <a:cubicBezTo>
                    <a:pt x="482" y="50"/>
                    <a:pt x="481" y="49"/>
                    <a:pt x="481" y="49"/>
                  </a:cubicBezTo>
                  <a:cubicBezTo>
                    <a:pt x="480" y="49"/>
                    <a:pt x="480" y="49"/>
                    <a:pt x="480" y="49"/>
                  </a:cubicBezTo>
                  <a:cubicBezTo>
                    <a:pt x="480" y="49"/>
                    <a:pt x="480" y="49"/>
                    <a:pt x="480" y="49"/>
                  </a:cubicBezTo>
                  <a:cubicBezTo>
                    <a:pt x="479" y="49"/>
                    <a:pt x="479" y="48"/>
                    <a:pt x="478" y="48"/>
                  </a:cubicBezTo>
                  <a:cubicBezTo>
                    <a:pt x="478" y="48"/>
                    <a:pt x="478" y="48"/>
                    <a:pt x="477" y="49"/>
                  </a:cubicBezTo>
                  <a:cubicBezTo>
                    <a:pt x="476" y="49"/>
                    <a:pt x="475" y="49"/>
                    <a:pt x="475" y="50"/>
                  </a:cubicBezTo>
                  <a:cubicBezTo>
                    <a:pt x="474" y="52"/>
                    <a:pt x="474" y="55"/>
                    <a:pt x="476" y="56"/>
                  </a:cubicBezTo>
                  <a:cubicBezTo>
                    <a:pt x="910" y="327"/>
                    <a:pt x="910" y="327"/>
                    <a:pt x="910" y="327"/>
                  </a:cubicBezTo>
                  <a:cubicBezTo>
                    <a:pt x="911" y="327"/>
                    <a:pt x="912" y="327"/>
                    <a:pt x="913" y="327"/>
                  </a:cubicBezTo>
                  <a:cubicBezTo>
                    <a:pt x="914" y="327"/>
                    <a:pt x="915" y="326"/>
                    <a:pt x="915" y="325"/>
                  </a:cubicBezTo>
                  <a:cubicBezTo>
                    <a:pt x="916" y="325"/>
                    <a:pt x="916" y="323"/>
                    <a:pt x="916" y="322"/>
                  </a:cubicBezTo>
                  <a:cubicBezTo>
                    <a:pt x="915" y="321"/>
                    <a:pt x="915" y="320"/>
                    <a:pt x="914" y="320"/>
                  </a:cubicBezTo>
                  <a:cubicBezTo>
                    <a:pt x="914" y="320"/>
                    <a:pt x="805" y="252"/>
                    <a:pt x="694" y="185"/>
                  </a:cubicBezTo>
                  <a:cubicBezTo>
                    <a:pt x="638" y="151"/>
                    <a:pt x="582" y="117"/>
                    <a:pt x="538" y="92"/>
                  </a:cubicBezTo>
                  <a:cubicBezTo>
                    <a:pt x="516" y="79"/>
                    <a:pt x="497" y="68"/>
                    <a:pt x="483" y="61"/>
                  </a:cubicBezTo>
                  <a:cubicBezTo>
                    <a:pt x="475" y="57"/>
                    <a:pt x="469" y="54"/>
                    <a:pt x="465" y="52"/>
                  </a:cubicBezTo>
                  <a:cubicBezTo>
                    <a:pt x="463" y="51"/>
                    <a:pt x="461" y="50"/>
                    <a:pt x="459" y="50"/>
                  </a:cubicBezTo>
                  <a:cubicBezTo>
                    <a:pt x="457" y="49"/>
                    <a:pt x="456" y="49"/>
                    <a:pt x="454" y="49"/>
                  </a:cubicBezTo>
                  <a:cubicBezTo>
                    <a:pt x="454" y="49"/>
                    <a:pt x="453" y="49"/>
                    <a:pt x="452" y="49"/>
                  </a:cubicBezTo>
                  <a:cubicBezTo>
                    <a:pt x="451" y="49"/>
                    <a:pt x="450" y="50"/>
                    <a:pt x="450" y="51"/>
                  </a:cubicBezTo>
                  <a:cubicBezTo>
                    <a:pt x="449" y="52"/>
                    <a:pt x="449" y="52"/>
                    <a:pt x="449" y="53"/>
                  </a:cubicBezTo>
                  <a:cubicBezTo>
                    <a:pt x="449" y="54"/>
                    <a:pt x="450" y="55"/>
                    <a:pt x="450" y="55"/>
                  </a:cubicBezTo>
                  <a:cubicBezTo>
                    <a:pt x="450" y="56"/>
                    <a:pt x="450" y="56"/>
                    <a:pt x="450" y="56"/>
                  </a:cubicBezTo>
                  <a:cubicBezTo>
                    <a:pt x="451" y="57"/>
                    <a:pt x="451" y="57"/>
                    <a:pt x="451" y="57"/>
                  </a:cubicBezTo>
                  <a:cubicBezTo>
                    <a:pt x="452" y="57"/>
                    <a:pt x="452" y="58"/>
                    <a:pt x="454" y="58"/>
                  </a:cubicBezTo>
                  <a:cubicBezTo>
                    <a:pt x="463" y="64"/>
                    <a:pt x="495" y="84"/>
                    <a:pt x="539" y="111"/>
                  </a:cubicBezTo>
                  <a:cubicBezTo>
                    <a:pt x="604" y="151"/>
                    <a:pt x="694" y="206"/>
                    <a:pt x="768" y="252"/>
                  </a:cubicBezTo>
                  <a:cubicBezTo>
                    <a:pt x="805" y="274"/>
                    <a:pt x="837" y="295"/>
                    <a:pt x="861" y="310"/>
                  </a:cubicBezTo>
                  <a:cubicBezTo>
                    <a:pt x="873" y="318"/>
                    <a:pt x="882" y="324"/>
                    <a:pt x="889" y="328"/>
                  </a:cubicBezTo>
                  <a:cubicBezTo>
                    <a:pt x="892" y="331"/>
                    <a:pt x="895" y="332"/>
                    <a:pt x="896" y="334"/>
                  </a:cubicBezTo>
                  <a:cubicBezTo>
                    <a:pt x="897" y="334"/>
                    <a:pt x="897" y="335"/>
                    <a:pt x="898" y="335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9" y="334"/>
                    <a:pt x="899" y="334"/>
                    <a:pt x="899" y="334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899" y="334"/>
                    <a:pt x="899" y="334"/>
                    <a:pt x="899" y="334"/>
                  </a:cubicBezTo>
                  <a:cubicBezTo>
                    <a:pt x="898" y="335"/>
                    <a:pt x="898" y="335"/>
                    <a:pt x="898" y="335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897" y="334"/>
                    <a:pt x="898" y="335"/>
                    <a:pt x="898" y="335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8" y="331"/>
                    <a:pt x="898" y="331"/>
                    <a:pt x="898" y="331"/>
                  </a:cubicBezTo>
                  <a:cubicBezTo>
                    <a:pt x="897" y="332"/>
                    <a:pt x="897" y="332"/>
                    <a:pt x="897" y="333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898" y="331"/>
                    <a:pt x="898" y="331"/>
                    <a:pt x="898" y="331"/>
                  </a:cubicBezTo>
                  <a:cubicBezTo>
                    <a:pt x="898" y="331"/>
                    <a:pt x="898" y="331"/>
                    <a:pt x="898" y="331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899" y="330"/>
                    <a:pt x="898" y="330"/>
                    <a:pt x="898" y="331"/>
                  </a:cubicBezTo>
                  <a:cubicBezTo>
                    <a:pt x="901" y="333"/>
                    <a:pt x="901" y="333"/>
                    <a:pt x="901" y="333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900" y="332"/>
                    <a:pt x="900" y="332"/>
                    <a:pt x="900" y="332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29"/>
                    <a:pt x="900" y="329"/>
                    <a:pt x="900" y="330"/>
                  </a:cubicBezTo>
                  <a:cubicBezTo>
                    <a:pt x="900" y="332"/>
                    <a:pt x="900" y="332"/>
                    <a:pt x="900" y="332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30"/>
                    <a:pt x="900" y="330"/>
                    <a:pt x="900" y="330"/>
                  </a:cubicBezTo>
                  <a:cubicBezTo>
                    <a:pt x="900" y="329"/>
                    <a:pt x="900" y="329"/>
                    <a:pt x="900" y="329"/>
                  </a:cubicBezTo>
                  <a:cubicBezTo>
                    <a:pt x="900" y="329"/>
                    <a:pt x="899" y="329"/>
                    <a:pt x="898" y="329"/>
                  </a:cubicBezTo>
                  <a:cubicBezTo>
                    <a:pt x="895" y="328"/>
                    <a:pt x="890" y="326"/>
                    <a:pt x="884" y="323"/>
                  </a:cubicBezTo>
                  <a:cubicBezTo>
                    <a:pt x="863" y="312"/>
                    <a:pt x="824" y="290"/>
                    <a:pt x="777" y="263"/>
                  </a:cubicBezTo>
                  <a:cubicBezTo>
                    <a:pt x="708" y="222"/>
                    <a:pt x="622" y="170"/>
                    <a:pt x="553" y="129"/>
                  </a:cubicBezTo>
                  <a:cubicBezTo>
                    <a:pt x="519" y="108"/>
                    <a:pt x="489" y="89"/>
                    <a:pt x="467" y="76"/>
                  </a:cubicBezTo>
                  <a:cubicBezTo>
                    <a:pt x="457" y="70"/>
                    <a:pt x="448" y="64"/>
                    <a:pt x="442" y="61"/>
                  </a:cubicBezTo>
                  <a:cubicBezTo>
                    <a:pt x="436" y="57"/>
                    <a:pt x="433" y="55"/>
                    <a:pt x="433" y="55"/>
                  </a:cubicBezTo>
                  <a:cubicBezTo>
                    <a:pt x="431" y="58"/>
                    <a:pt x="431" y="58"/>
                    <a:pt x="431" y="58"/>
                  </a:cubicBezTo>
                  <a:cubicBezTo>
                    <a:pt x="429" y="62"/>
                    <a:pt x="429" y="62"/>
                    <a:pt x="429" y="62"/>
                  </a:cubicBezTo>
                  <a:cubicBezTo>
                    <a:pt x="429" y="62"/>
                    <a:pt x="430" y="63"/>
                    <a:pt x="433" y="64"/>
                  </a:cubicBezTo>
                  <a:cubicBezTo>
                    <a:pt x="454" y="77"/>
                    <a:pt x="548" y="133"/>
                    <a:pt x="637" y="188"/>
                  </a:cubicBezTo>
                  <a:cubicBezTo>
                    <a:pt x="681" y="215"/>
                    <a:pt x="724" y="241"/>
                    <a:pt x="756" y="262"/>
                  </a:cubicBezTo>
                  <a:cubicBezTo>
                    <a:pt x="772" y="272"/>
                    <a:pt x="785" y="281"/>
                    <a:pt x="794" y="287"/>
                  </a:cubicBezTo>
                  <a:cubicBezTo>
                    <a:pt x="799" y="290"/>
                    <a:pt x="802" y="293"/>
                    <a:pt x="805" y="295"/>
                  </a:cubicBezTo>
                  <a:cubicBezTo>
                    <a:pt x="806" y="296"/>
                    <a:pt x="807" y="297"/>
                    <a:pt x="807" y="297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9" y="296"/>
                    <a:pt x="809" y="296"/>
                    <a:pt x="809" y="296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09" y="296"/>
                    <a:pt x="809" y="296"/>
                    <a:pt x="809" y="296"/>
                  </a:cubicBezTo>
                  <a:cubicBezTo>
                    <a:pt x="807" y="297"/>
                    <a:pt x="807" y="297"/>
                    <a:pt x="807" y="297"/>
                  </a:cubicBezTo>
                  <a:cubicBezTo>
                    <a:pt x="810" y="296"/>
                    <a:pt x="810" y="296"/>
                    <a:pt x="810" y="296"/>
                  </a:cubicBezTo>
                  <a:cubicBezTo>
                    <a:pt x="807" y="296"/>
                    <a:pt x="807" y="296"/>
                    <a:pt x="807" y="296"/>
                  </a:cubicBezTo>
                  <a:cubicBezTo>
                    <a:pt x="807" y="296"/>
                    <a:pt x="807" y="297"/>
                    <a:pt x="807" y="297"/>
                  </a:cubicBezTo>
                  <a:cubicBezTo>
                    <a:pt x="810" y="296"/>
                    <a:pt x="810" y="296"/>
                    <a:pt x="810" y="296"/>
                  </a:cubicBezTo>
                  <a:cubicBezTo>
                    <a:pt x="807" y="296"/>
                    <a:pt x="807" y="296"/>
                    <a:pt x="807" y="296"/>
                  </a:cubicBezTo>
                  <a:cubicBezTo>
                    <a:pt x="811" y="296"/>
                    <a:pt x="811" y="296"/>
                    <a:pt x="811" y="296"/>
                  </a:cubicBezTo>
                  <a:cubicBezTo>
                    <a:pt x="807" y="294"/>
                    <a:pt x="807" y="294"/>
                    <a:pt x="807" y="294"/>
                  </a:cubicBezTo>
                  <a:cubicBezTo>
                    <a:pt x="807" y="294"/>
                    <a:pt x="807" y="295"/>
                    <a:pt x="807" y="296"/>
                  </a:cubicBezTo>
                  <a:cubicBezTo>
                    <a:pt x="811" y="296"/>
                    <a:pt x="811" y="296"/>
                    <a:pt x="811" y="296"/>
                  </a:cubicBezTo>
                  <a:cubicBezTo>
                    <a:pt x="807" y="294"/>
                    <a:pt x="807" y="294"/>
                    <a:pt x="807" y="294"/>
                  </a:cubicBezTo>
                  <a:cubicBezTo>
                    <a:pt x="811" y="296"/>
                    <a:pt x="811" y="296"/>
                    <a:pt x="811" y="296"/>
                  </a:cubicBezTo>
                  <a:cubicBezTo>
                    <a:pt x="813" y="292"/>
                    <a:pt x="813" y="292"/>
                    <a:pt x="813" y="292"/>
                  </a:cubicBezTo>
                  <a:cubicBezTo>
                    <a:pt x="813" y="292"/>
                    <a:pt x="713" y="234"/>
                    <a:pt x="613" y="176"/>
                  </a:cubicBezTo>
                  <a:cubicBezTo>
                    <a:pt x="562" y="146"/>
                    <a:pt x="512" y="117"/>
                    <a:pt x="474" y="95"/>
                  </a:cubicBezTo>
                  <a:cubicBezTo>
                    <a:pt x="455" y="84"/>
                    <a:pt x="439" y="75"/>
                    <a:pt x="428" y="69"/>
                  </a:cubicBezTo>
                  <a:cubicBezTo>
                    <a:pt x="422" y="65"/>
                    <a:pt x="418" y="63"/>
                    <a:pt x="415" y="61"/>
                  </a:cubicBezTo>
                  <a:cubicBezTo>
                    <a:pt x="413" y="60"/>
                    <a:pt x="412" y="60"/>
                    <a:pt x="411" y="59"/>
                  </a:cubicBezTo>
                  <a:cubicBezTo>
                    <a:pt x="410" y="59"/>
                    <a:pt x="410" y="59"/>
                    <a:pt x="410" y="59"/>
                  </a:cubicBezTo>
                  <a:cubicBezTo>
                    <a:pt x="409" y="58"/>
                    <a:pt x="409" y="58"/>
                    <a:pt x="409" y="58"/>
                  </a:cubicBezTo>
                  <a:cubicBezTo>
                    <a:pt x="409" y="58"/>
                    <a:pt x="409" y="58"/>
                    <a:pt x="409" y="58"/>
                  </a:cubicBezTo>
                  <a:cubicBezTo>
                    <a:pt x="409" y="58"/>
                    <a:pt x="408" y="58"/>
                    <a:pt x="408" y="58"/>
                  </a:cubicBezTo>
                  <a:cubicBezTo>
                    <a:pt x="407" y="58"/>
                    <a:pt x="407" y="58"/>
                    <a:pt x="406" y="58"/>
                  </a:cubicBezTo>
                  <a:cubicBezTo>
                    <a:pt x="406" y="59"/>
                    <a:pt x="405" y="59"/>
                    <a:pt x="404" y="60"/>
                  </a:cubicBezTo>
                  <a:cubicBezTo>
                    <a:pt x="403" y="62"/>
                    <a:pt x="404" y="64"/>
                    <a:pt x="405" y="66"/>
                  </a:cubicBezTo>
                  <a:cubicBezTo>
                    <a:pt x="775" y="296"/>
                    <a:pt x="775" y="296"/>
                    <a:pt x="775" y="296"/>
                  </a:cubicBezTo>
                  <a:cubicBezTo>
                    <a:pt x="777" y="293"/>
                    <a:pt x="777" y="293"/>
                    <a:pt x="777" y="293"/>
                  </a:cubicBezTo>
                  <a:cubicBezTo>
                    <a:pt x="773" y="291"/>
                    <a:pt x="773" y="291"/>
                    <a:pt x="773" y="291"/>
                  </a:cubicBezTo>
                  <a:cubicBezTo>
                    <a:pt x="777" y="293"/>
                    <a:pt x="777" y="293"/>
                    <a:pt x="777" y="293"/>
                  </a:cubicBezTo>
                  <a:cubicBezTo>
                    <a:pt x="775" y="289"/>
                    <a:pt x="775" y="289"/>
                    <a:pt x="775" y="289"/>
                  </a:cubicBezTo>
                  <a:cubicBezTo>
                    <a:pt x="775" y="289"/>
                    <a:pt x="774" y="290"/>
                    <a:pt x="773" y="291"/>
                  </a:cubicBezTo>
                  <a:cubicBezTo>
                    <a:pt x="777" y="293"/>
                    <a:pt x="777" y="293"/>
                    <a:pt x="777" y="293"/>
                  </a:cubicBezTo>
                  <a:cubicBezTo>
                    <a:pt x="775" y="289"/>
                    <a:pt x="775" y="289"/>
                    <a:pt x="775" y="289"/>
                  </a:cubicBezTo>
                  <a:cubicBezTo>
                    <a:pt x="776" y="292"/>
                    <a:pt x="776" y="292"/>
                    <a:pt x="776" y="292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89"/>
                    <a:pt x="776" y="289"/>
                    <a:pt x="775" y="289"/>
                  </a:cubicBezTo>
                  <a:cubicBezTo>
                    <a:pt x="776" y="292"/>
                    <a:pt x="776" y="292"/>
                    <a:pt x="776" y="292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90"/>
                    <a:pt x="776" y="290"/>
                    <a:pt x="776" y="290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90"/>
                    <a:pt x="776" y="290"/>
                    <a:pt x="776" y="290"/>
                  </a:cubicBezTo>
                  <a:cubicBezTo>
                    <a:pt x="776" y="289"/>
                    <a:pt x="776" y="289"/>
                    <a:pt x="776" y="289"/>
                  </a:cubicBezTo>
                  <a:cubicBezTo>
                    <a:pt x="776" y="289"/>
                    <a:pt x="775" y="289"/>
                    <a:pt x="774" y="288"/>
                  </a:cubicBezTo>
                  <a:cubicBezTo>
                    <a:pt x="769" y="286"/>
                    <a:pt x="759" y="281"/>
                    <a:pt x="746" y="274"/>
                  </a:cubicBezTo>
                  <a:cubicBezTo>
                    <a:pt x="699" y="248"/>
                    <a:pt x="610" y="194"/>
                    <a:pt x="531" y="147"/>
                  </a:cubicBezTo>
                  <a:cubicBezTo>
                    <a:pt x="492" y="123"/>
                    <a:pt x="456" y="101"/>
                    <a:pt x="429" y="85"/>
                  </a:cubicBezTo>
                  <a:cubicBezTo>
                    <a:pt x="416" y="77"/>
                    <a:pt x="405" y="71"/>
                    <a:pt x="397" y="66"/>
                  </a:cubicBezTo>
                  <a:cubicBezTo>
                    <a:pt x="393" y="64"/>
                    <a:pt x="390" y="62"/>
                    <a:pt x="388" y="61"/>
                  </a:cubicBezTo>
                  <a:cubicBezTo>
                    <a:pt x="387" y="60"/>
                    <a:pt x="386" y="60"/>
                    <a:pt x="385" y="59"/>
                  </a:cubicBezTo>
                  <a:cubicBezTo>
                    <a:pt x="384" y="59"/>
                    <a:pt x="384" y="59"/>
                    <a:pt x="384" y="59"/>
                  </a:cubicBezTo>
                  <a:cubicBezTo>
                    <a:pt x="384" y="59"/>
                    <a:pt x="384" y="59"/>
                    <a:pt x="384" y="59"/>
                  </a:cubicBezTo>
                  <a:cubicBezTo>
                    <a:pt x="383" y="58"/>
                    <a:pt x="383" y="58"/>
                    <a:pt x="383" y="58"/>
                  </a:cubicBezTo>
                  <a:cubicBezTo>
                    <a:pt x="383" y="58"/>
                    <a:pt x="383" y="58"/>
                    <a:pt x="382" y="58"/>
                  </a:cubicBezTo>
                  <a:cubicBezTo>
                    <a:pt x="382" y="58"/>
                    <a:pt x="382" y="58"/>
                    <a:pt x="381" y="59"/>
                  </a:cubicBezTo>
                  <a:cubicBezTo>
                    <a:pt x="380" y="59"/>
                    <a:pt x="380" y="59"/>
                    <a:pt x="379" y="60"/>
                  </a:cubicBezTo>
                  <a:cubicBezTo>
                    <a:pt x="378" y="62"/>
                    <a:pt x="378" y="65"/>
                    <a:pt x="380" y="66"/>
                  </a:cubicBezTo>
                  <a:cubicBezTo>
                    <a:pt x="380" y="66"/>
                    <a:pt x="386" y="69"/>
                    <a:pt x="396" y="75"/>
                  </a:cubicBezTo>
                  <a:cubicBezTo>
                    <a:pt x="432" y="97"/>
                    <a:pt x="522" y="151"/>
                    <a:pt x="602" y="200"/>
                  </a:cubicBezTo>
                  <a:cubicBezTo>
                    <a:pt x="642" y="225"/>
                    <a:pt x="680" y="249"/>
                    <a:pt x="708" y="267"/>
                  </a:cubicBezTo>
                  <a:cubicBezTo>
                    <a:pt x="722" y="276"/>
                    <a:pt x="734" y="283"/>
                    <a:pt x="741" y="289"/>
                  </a:cubicBezTo>
                  <a:cubicBezTo>
                    <a:pt x="745" y="292"/>
                    <a:pt x="748" y="294"/>
                    <a:pt x="750" y="295"/>
                  </a:cubicBezTo>
                  <a:cubicBezTo>
                    <a:pt x="751" y="296"/>
                    <a:pt x="752" y="297"/>
                    <a:pt x="752" y="297"/>
                  </a:cubicBezTo>
                  <a:cubicBezTo>
                    <a:pt x="753" y="297"/>
                    <a:pt x="753" y="297"/>
                    <a:pt x="753" y="297"/>
                  </a:cubicBezTo>
                  <a:cubicBezTo>
                    <a:pt x="753" y="297"/>
                    <a:pt x="753" y="297"/>
                    <a:pt x="753" y="297"/>
                  </a:cubicBezTo>
                  <a:cubicBezTo>
                    <a:pt x="754" y="297"/>
                    <a:pt x="754" y="297"/>
                    <a:pt x="754" y="297"/>
                  </a:cubicBezTo>
                  <a:cubicBezTo>
                    <a:pt x="752" y="297"/>
                    <a:pt x="752" y="297"/>
                    <a:pt x="752" y="297"/>
                  </a:cubicBezTo>
                  <a:cubicBezTo>
                    <a:pt x="753" y="297"/>
                    <a:pt x="753" y="297"/>
                    <a:pt x="753" y="297"/>
                  </a:cubicBezTo>
                  <a:cubicBezTo>
                    <a:pt x="754" y="297"/>
                    <a:pt x="754" y="297"/>
                    <a:pt x="754" y="297"/>
                  </a:cubicBezTo>
                  <a:cubicBezTo>
                    <a:pt x="752" y="297"/>
                    <a:pt x="752" y="297"/>
                    <a:pt x="752" y="297"/>
                  </a:cubicBezTo>
                  <a:cubicBezTo>
                    <a:pt x="755" y="296"/>
                    <a:pt x="755" y="296"/>
                    <a:pt x="755" y="296"/>
                  </a:cubicBezTo>
                  <a:cubicBezTo>
                    <a:pt x="752" y="296"/>
                    <a:pt x="752" y="296"/>
                    <a:pt x="752" y="296"/>
                  </a:cubicBezTo>
                  <a:cubicBezTo>
                    <a:pt x="752" y="297"/>
                    <a:pt x="752" y="297"/>
                    <a:pt x="752" y="297"/>
                  </a:cubicBezTo>
                  <a:cubicBezTo>
                    <a:pt x="755" y="296"/>
                    <a:pt x="755" y="296"/>
                    <a:pt x="755" y="296"/>
                  </a:cubicBezTo>
                  <a:cubicBezTo>
                    <a:pt x="752" y="296"/>
                    <a:pt x="752" y="296"/>
                    <a:pt x="752" y="296"/>
                  </a:cubicBezTo>
                  <a:cubicBezTo>
                    <a:pt x="756" y="296"/>
                    <a:pt x="756" y="296"/>
                    <a:pt x="756" y="296"/>
                  </a:cubicBezTo>
                  <a:cubicBezTo>
                    <a:pt x="753" y="294"/>
                    <a:pt x="753" y="294"/>
                    <a:pt x="753" y="294"/>
                  </a:cubicBezTo>
                  <a:cubicBezTo>
                    <a:pt x="752" y="294"/>
                    <a:pt x="752" y="295"/>
                    <a:pt x="752" y="296"/>
                  </a:cubicBezTo>
                  <a:cubicBezTo>
                    <a:pt x="756" y="296"/>
                    <a:pt x="756" y="296"/>
                    <a:pt x="756" y="296"/>
                  </a:cubicBezTo>
                  <a:cubicBezTo>
                    <a:pt x="753" y="294"/>
                    <a:pt x="753" y="294"/>
                    <a:pt x="753" y="294"/>
                  </a:cubicBezTo>
                  <a:cubicBezTo>
                    <a:pt x="756" y="296"/>
                    <a:pt x="756" y="296"/>
                    <a:pt x="756" y="296"/>
                  </a:cubicBezTo>
                  <a:cubicBezTo>
                    <a:pt x="758" y="292"/>
                    <a:pt x="758" y="292"/>
                    <a:pt x="758" y="292"/>
                  </a:cubicBezTo>
                  <a:cubicBezTo>
                    <a:pt x="758" y="292"/>
                    <a:pt x="664" y="235"/>
                    <a:pt x="566" y="177"/>
                  </a:cubicBezTo>
                  <a:cubicBezTo>
                    <a:pt x="518" y="148"/>
                    <a:pt x="468" y="119"/>
                    <a:pt x="430" y="98"/>
                  </a:cubicBezTo>
                  <a:cubicBezTo>
                    <a:pt x="411" y="87"/>
                    <a:pt x="394" y="78"/>
                    <a:pt x="382" y="71"/>
                  </a:cubicBezTo>
                  <a:cubicBezTo>
                    <a:pt x="376" y="68"/>
                    <a:pt x="370" y="66"/>
                    <a:pt x="366" y="64"/>
                  </a:cubicBezTo>
                  <a:cubicBezTo>
                    <a:pt x="364" y="63"/>
                    <a:pt x="363" y="62"/>
                    <a:pt x="361" y="62"/>
                  </a:cubicBezTo>
                  <a:cubicBezTo>
                    <a:pt x="360" y="61"/>
                    <a:pt x="359" y="61"/>
                    <a:pt x="357" y="61"/>
                  </a:cubicBezTo>
                  <a:cubicBezTo>
                    <a:pt x="356" y="61"/>
                    <a:pt x="356" y="61"/>
                    <a:pt x="355" y="61"/>
                  </a:cubicBezTo>
                  <a:cubicBezTo>
                    <a:pt x="354" y="62"/>
                    <a:pt x="353" y="62"/>
                    <a:pt x="353" y="63"/>
                  </a:cubicBezTo>
                  <a:cubicBezTo>
                    <a:pt x="353" y="63"/>
                    <a:pt x="353" y="63"/>
                    <a:pt x="353" y="63"/>
                  </a:cubicBezTo>
                  <a:cubicBezTo>
                    <a:pt x="352" y="64"/>
                    <a:pt x="352" y="65"/>
                    <a:pt x="352" y="66"/>
                  </a:cubicBezTo>
                  <a:cubicBezTo>
                    <a:pt x="352" y="67"/>
                    <a:pt x="353" y="68"/>
                    <a:pt x="353" y="68"/>
                  </a:cubicBezTo>
                  <a:cubicBezTo>
                    <a:pt x="354" y="70"/>
                    <a:pt x="354" y="71"/>
                    <a:pt x="356" y="72"/>
                  </a:cubicBezTo>
                  <a:cubicBezTo>
                    <a:pt x="358" y="74"/>
                    <a:pt x="361" y="77"/>
                    <a:pt x="366" y="80"/>
                  </a:cubicBezTo>
                  <a:cubicBezTo>
                    <a:pt x="382" y="93"/>
                    <a:pt x="414" y="113"/>
                    <a:pt x="451" y="137"/>
                  </a:cubicBezTo>
                  <a:cubicBezTo>
                    <a:pt x="565" y="208"/>
                    <a:pt x="738" y="308"/>
                    <a:pt x="738" y="308"/>
                  </a:cubicBezTo>
                  <a:cubicBezTo>
                    <a:pt x="739" y="309"/>
                    <a:pt x="742" y="309"/>
                    <a:pt x="743" y="307"/>
                  </a:cubicBezTo>
                  <a:cubicBezTo>
                    <a:pt x="744" y="305"/>
                    <a:pt x="744" y="303"/>
                    <a:pt x="742" y="301"/>
                  </a:cubicBezTo>
                  <a:cubicBezTo>
                    <a:pt x="338" y="66"/>
                    <a:pt x="338" y="66"/>
                    <a:pt x="338" y="66"/>
                  </a:cubicBezTo>
                  <a:cubicBezTo>
                    <a:pt x="336" y="64"/>
                    <a:pt x="334" y="65"/>
                    <a:pt x="333" y="67"/>
                  </a:cubicBezTo>
                  <a:cubicBezTo>
                    <a:pt x="332" y="69"/>
                    <a:pt x="332" y="71"/>
                    <a:pt x="334" y="72"/>
                  </a:cubicBezTo>
                  <a:cubicBezTo>
                    <a:pt x="334" y="72"/>
                    <a:pt x="340" y="76"/>
                    <a:pt x="351" y="83"/>
                  </a:cubicBezTo>
                  <a:cubicBezTo>
                    <a:pt x="388" y="106"/>
                    <a:pt x="481" y="164"/>
                    <a:pt x="565" y="216"/>
                  </a:cubicBezTo>
                  <a:cubicBezTo>
                    <a:pt x="606" y="242"/>
                    <a:pt x="646" y="267"/>
                    <a:pt x="675" y="285"/>
                  </a:cubicBezTo>
                  <a:cubicBezTo>
                    <a:pt x="689" y="294"/>
                    <a:pt x="701" y="302"/>
                    <a:pt x="710" y="307"/>
                  </a:cubicBezTo>
                  <a:cubicBezTo>
                    <a:pt x="714" y="310"/>
                    <a:pt x="717" y="312"/>
                    <a:pt x="719" y="313"/>
                  </a:cubicBezTo>
                  <a:cubicBezTo>
                    <a:pt x="720" y="314"/>
                    <a:pt x="721" y="314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4" y="312"/>
                    <a:pt x="724" y="312"/>
                    <a:pt x="724" y="312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4" y="312"/>
                    <a:pt x="724" y="312"/>
                    <a:pt x="724" y="312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2" y="314"/>
                    <a:pt x="722" y="314"/>
                    <a:pt x="722" y="314"/>
                  </a:cubicBezTo>
                  <a:cubicBezTo>
                    <a:pt x="722" y="315"/>
                    <a:pt x="722" y="315"/>
                    <a:pt x="722" y="315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2" y="314"/>
                    <a:pt x="722" y="314"/>
                    <a:pt x="722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4"/>
                    <a:pt x="721" y="314"/>
                    <a:pt x="721" y="314"/>
                  </a:cubicBezTo>
                  <a:cubicBezTo>
                    <a:pt x="722" y="314"/>
                    <a:pt x="722" y="314"/>
                    <a:pt x="722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4"/>
                    <a:pt x="721" y="314"/>
                    <a:pt x="721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2"/>
                    <a:pt x="721" y="312"/>
                    <a:pt x="721" y="312"/>
                  </a:cubicBezTo>
                  <a:cubicBezTo>
                    <a:pt x="721" y="313"/>
                    <a:pt x="721" y="313"/>
                    <a:pt x="721" y="314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1" y="312"/>
                    <a:pt x="721" y="312"/>
                    <a:pt x="721" y="312"/>
                  </a:cubicBezTo>
                  <a:cubicBezTo>
                    <a:pt x="725" y="312"/>
                    <a:pt x="725" y="312"/>
                    <a:pt x="725" y="312"/>
                  </a:cubicBezTo>
                  <a:cubicBezTo>
                    <a:pt x="727" y="308"/>
                    <a:pt x="727" y="308"/>
                    <a:pt x="727" y="308"/>
                  </a:cubicBezTo>
                  <a:cubicBezTo>
                    <a:pt x="727" y="308"/>
                    <a:pt x="624" y="248"/>
                    <a:pt x="520" y="189"/>
                  </a:cubicBezTo>
                  <a:cubicBezTo>
                    <a:pt x="469" y="159"/>
                    <a:pt x="417" y="129"/>
                    <a:pt x="377" y="106"/>
                  </a:cubicBezTo>
                  <a:cubicBezTo>
                    <a:pt x="358" y="95"/>
                    <a:pt x="341" y="86"/>
                    <a:pt x="329" y="79"/>
                  </a:cubicBezTo>
                  <a:cubicBezTo>
                    <a:pt x="323" y="76"/>
                    <a:pt x="319" y="73"/>
                    <a:pt x="315" y="71"/>
                  </a:cubicBezTo>
                  <a:cubicBezTo>
                    <a:pt x="314" y="70"/>
                    <a:pt x="312" y="70"/>
                    <a:pt x="311" y="69"/>
                  </a:cubicBezTo>
                  <a:cubicBezTo>
                    <a:pt x="311" y="69"/>
                    <a:pt x="311" y="69"/>
                    <a:pt x="310" y="69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09" y="68"/>
                    <a:pt x="309" y="68"/>
                    <a:pt x="308" y="68"/>
                  </a:cubicBezTo>
                  <a:cubicBezTo>
                    <a:pt x="308" y="68"/>
                    <a:pt x="307" y="68"/>
                    <a:pt x="307" y="68"/>
                  </a:cubicBezTo>
                  <a:cubicBezTo>
                    <a:pt x="306" y="69"/>
                    <a:pt x="305" y="69"/>
                    <a:pt x="305" y="70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5" y="70"/>
                    <a:pt x="305" y="70"/>
                    <a:pt x="305" y="70"/>
                  </a:cubicBezTo>
                  <a:cubicBezTo>
                    <a:pt x="304" y="71"/>
                    <a:pt x="304" y="72"/>
                    <a:pt x="304" y="72"/>
                  </a:cubicBezTo>
                  <a:cubicBezTo>
                    <a:pt x="304" y="73"/>
                    <a:pt x="304" y="74"/>
                    <a:pt x="304" y="74"/>
                  </a:cubicBezTo>
                  <a:cubicBezTo>
                    <a:pt x="305" y="75"/>
                    <a:pt x="305" y="76"/>
                    <a:pt x="306" y="76"/>
                  </a:cubicBezTo>
                  <a:cubicBezTo>
                    <a:pt x="306" y="77"/>
                    <a:pt x="307" y="78"/>
                    <a:pt x="309" y="79"/>
                  </a:cubicBezTo>
                  <a:cubicBezTo>
                    <a:pt x="314" y="83"/>
                    <a:pt x="324" y="90"/>
                    <a:pt x="337" y="99"/>
                  </a:cubicBezTo>
                  <a:cubicBezTo>
                    <a:pt x="384" y="130"/>
                    <a:pt x="476" y="186"/>
                    <a:pt x="556" y="234"/>
                  </a:cubicBezTo>
                  <a:cubicBezTo>
                    <a:pt x="597" y="259"/>
                    <a:pt x="634" y="281"/>
                    <a:pt x="661" y="298"/>
                  </a:cubicBezTo>
                  <a:cubicBezTo>
                    <a:pt x="674" y="306"/>
                    <a:pt x="685" y="313"/>
                    <a:pt x="693" y="317"/>
                  </a:cubicBezTo>
                  <a:cubicBezTo>
                    <a:pt x="697" y="320"/>
                    <a:pt x="700" y="321"/>
                    <a:pt x="702" y="323"/>
                  </a:cubicBezTo>
                  <a:cubicBezTo>
                    <a:pt x="703" y="323"/>
                    <a:pt x="704" y="324"/>
                    <a:pt x="704" y="324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6" y="323"/>
                    <a:pt x="706" y="323"/>
                    <a:pt x="706" y="323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6" y="323"/>
                    <a:pt x="706" y="323"/>
                    <a:pt x="706" y="323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3"/>
                    <a:pt x="703" y="323"/>
                    <a:pt x="703" y="323"/>
                  </a:cubicBezTo>
                  <a:cubicBezTo>
                    <a:pt x="704" y="324"/>
                    <a:pt x="704" y="324"/>
                    <a:pt x="704" y="324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3"/>
                    <a:pt x="703" y="323"/>
                    <a:pt x="703" y="323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2"/>
                    <a:pt x="703" y="322"/>
                    <a:pt x="703" y="322"/>
                  </a:cubicBezTo>
                  <a:cubicBezTo>
                    <a:pt x="703" y="322"/>
                    <a:pt x="703" y="323"/>
                    <a:pt x="703" y="323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3" y="322"/>
                    <a:pt x="703" y="322"/>
                    <a:pt x="703" y="322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4" y="319"/>
                    <a:pt x="704" y="319"/>
                    <a:pt x="704" y="319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6" y="318"/>
                    <a:pt x="706" y="318"/>
                    <a:pt x="706" y="318"/>
                  </a:cubicBezTo>
                  <a:cubicBezTo>
                    <a:pt x="705" y="318"/>
                    <a:pt x="704" y="318"/>
                    <a:pt x="704" y="319"/>
                  </a:cubicBezTo>
                  <a:cubicBezTo>
                    <a:pt x="707" y="322"/>
                    <a:pt x="707" y="322"/>
                    <a:pt x="707" y="322"/>
                  </a:cubicBezTo>
                  <a:cubicBezTo>
                    <a:pt x="706" y="318"/>
                    <a:pt x="706" y="318"/>
                    <a:pt x="706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7" y="318"/>
                    <a:pt x="707" y="318"/>
                    <a:pt x="707" y="318"/>
                  </a:cubicBezTo>
                  <a:cubicBezTo>
                    <a:pt x="707" y="318"/>
                    <a:pt x="706" y="318"/>
                    <a:pt x="706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7" y="318"/>
                    <a:pt x="707" y="318"/>
                    <a:pt x="707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8" y="318"/>
                    <a:pt x="708" y="318"/>
                    <a:pt x="707" y="318"/>
                  </a:cubicBezTo>
                  <a:cubicBezTo>
                    <a:pt x="707" y="321"/>
                    <a:pt x="707" y="321"/>
                    <a:pt x="707" y="321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7" y="320"/>
                    <a:pt x="707" y="320"/>
                    <a:pt x="707" y="320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7" y="320"/>
                    <a:pt x="707" y="320"/>
                    <a:pt x="707" y="320"/>
                  </a:cubicBezTo>
                  <a:cubicBezTo>
                    <a:pt x="708" y="318"/>
                    <a:pt x="708" y="318"/>
                    <a:pt x="708" y="318"/>
                  </a:cubicBezTo>
                  <a:cubicBezTo>
                    <a:pt x="708" y="318"/>
                    <a:pt x="707" y="317"/>
                    <a:pt x="706" y="317"/>
                  </a:cubicBezTo>
                  <a:cubicBezTo>
                    <a:pt x="702" y="314"/>
                    <a:pt x="692" y="309"/>
                    <a:pt x="679" y="301"/>
                  </a:cubicBezTo>
                  <a:cubicBezTo>
                    <a:pt x="631" y="273"/>
                    <a:pt x="536" y="215"/>
                    <a:pt x="452" y="165"/>
                  </a:cubicBezTo>
                  <a:cubicBezTo>
                    <a:pt x="410" y="140"/>
                    <a:pt x="370" y="116"/>
                    <a:pt x="341" y="99"/>
                  </a:cubicBezTo>
                  <a:cubicBezTo>
                    <a:pt x="326" y="91"/>
                    <a:pt x="314" y="84"/>
                    <a:pt x="305" y="79"/>
                  </a:cubicBezTo>
                  <a:cubicBezTo>
                    <a:pt x="300" y="76"/>
                    <a:pt x="297" y="75"/>
                    <a:pt x="294" y="73"/>
                  </a:cubicBezTo>
                  <a:cubicBezTo>
                    <a:pt x="293" y="73"/>
                    <a:pt x="292" y="72"/>
                    <a:pt x="291" y="72"/>
                  </a:cubicBezTo>
                  <a:cubicBezTo>
                    <a:pt x="290" y="71"/>
                    <a:pt x="290" y="71"/>
                    <a:pt x="289" y="71"/>
                  </a:cubicBezTo>
                  <a:cubicBezTo>
                    <a:pt x="289" y="71"/>
                    <a:pt x="289" y="71"/>
                    <a:pt x="288" y="71"/>
                  </a:cubicBezTo>
                  <a:cubicBezTo>
                    <a:pt x="287" y="71"/>
                    <a:pt x="287" y="71"/>
                    <a:pt x="286" y="71"/>
                  </a:cubicBezTo>
                  <a:cubicBezTo>
                    <a:pt x="286" y="71"/>
                    <a:pt x="285" y="72"/>
                    <a:pt x="284" y="73"/>
                  </a:cubicBezTo>
                  <a:cubicBezTo>
                    <a:pt x="284" y="73"/>
                    <a:pt x="284" y="73"/>
                    <a:pt x="284" y="73"/>
                  </a:cubicBezTo>
                  <a:cubicBezTo>
                    <a:pt x="284" y="74"/>
                    <a:pt x="283" y="75"/>
                    <a:pt x="283" y="75"/>
                  </a:cubicBezTo>
                  <a:cubicBezTo>
                    <a:pt x="283" y="77"/>
                    <a:pt x="284" y="77"/>
                    <a:pt x="284" y="78"/>
                  </a:cubicBezTo>
                  <a:cubicBezTo>
                    <a:pt x="285" y="80"/>
                    <a:pt x="286" y="81"/>
                    <a:pt x="287" y="82"/>
                  </a:cubicBezTo>
                  <a:cubicBezTo>
                    <a:pt x="289" y="85"/>
                    <a:pt x="293" y="88"/>
                    <a:pt x="298" y="91"/>
                  </a:cubicBezTo>
                  <a:cubicBezTo>
                    <a:pt x="316" y="105"/>
                    <a:pt x="349" y="127"/>
                    <a:pt x="390" y="152"/>
                  </a:cubicBezTo>
                  <a:cubicBezTo>
                    <a:pt x="452" y="190"/>
                    <a:pt x="529" y="236"/>
                    <a:pt x="591" y="273"/>
                  </a:cubicBezTo>
                  <a:cubicBezTo>
                    <a:pt x="622" y="291"/>
                    <a:pt x="649" y="307"/>
                    <a:pt x="668" y="319"/>
                  </a:cubicBezTo>
                  <a:cubicBezTo>
                    <a:pt x="678" y="324"/>
                    <a:pt x="686" y="329"/>
                    <a:pt x="691" y="332"/>
                  </a:cubicBezTo>
                  <a:cubicBezTo>
                    <a:pt x="694" y="334"/>
                    <a:pt x="696" y="335"/>
                    <a:pt x="697" y="336"/>
                  </a:cubicBezTo>
                  <a:cubicBezTo>
                    <a:pt x="698" y="336"/>
                    <a:pt x="698" y="336"/>
                    <a:pt x="699" y="337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0" y="335"/>
                    <a:pt x="700" y="335"/>
                    <a:pt x="700" y="335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0" y="335"/>
                    <a:pt x="700" y="335"/>
                    <a:pt x="700" y="335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699" y="337"/>
                    <a:pt x="699" y="337"/>
                    <a:pt x="699" y="337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6"/>
                    <a:pt x="698" y="336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7" y="334"/>
                    <a:pt x="697" y="334"/>
                    <a:pt x="697" y="334"/>
                  </a:cubicBezTo>
                  <a:cubicBezTo>
                    <a:pt x="697" y="335"/>
                    <a:pt x="698" y="335"/>
                    <a:pt x="698" y="336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7" y="334"/>
                    <a:pt x="697" y="334"/>
                    <a:pt x="697" y="334"/>
                  </a:cubicBezTo>
                  <a:cubicBezTo>
                    <a:pt x="701" y="334"/>
                    <a:pt x="701" y="334"/>
                    <a:pt x="701" y="334"/>
                  </a:cubicBezTo>
                  <a:cubicBezTo>
                    <a:pt x="698" y="331"/>
                    <a:pt x="698" y="331"/>
                    <a:pt x="698" y="331"/>
                  </a:cubicBezTo>
                  <a:cubicBezTo>
                    <a:pt x="701" y="333"/>
                    <a:pt x="701" y="333"/>
                    <a:pt x="701" y="333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699" y="330"/>
                    <a:pt x="698" y="331"/>
                    <a:pt x="698" y="331"/>
                  </a:cubicBezTo>
                  <a:cubicBezTo>
                    <a:pt x="701" y="333"/>
                    <a:pt x="701" y="333"/>
                    <a:pt x="701" y="333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2"/>
                    <a:pt x="700" y="332"/>
                    <a:pt x="700" y="332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2"/>
                    <a:pt x="700" y="332"/>
                    <a:pt x="700" y="332"/>
                  </a:cubicBezTo>
                  <a:cubicBezTo>
                    <a:pt x="700" y="330"/>
                    <a:pt x="700" y="330"/>
                    <a:pt x="700" y="330"/>
                  </a:cubicBezTo>
                  <a:cubicBezTo>
                    <a:pt x="700" y="330"/>
                    <a:pt x="699" y="330"/>
                    <a:pt x="698" y="329"/>
                  </a:cubicBezTo>
                  <a:cubicBezTo>
                    <a:pt x="695" y="329"/>
                    <a:pt x="691" y="327"/>
                    <a:pt x="685" y="324"/>
                  </a:cubicBezTo>
                  <a:cubicBezTo>
                    <a:pt x="665" y="315"/>
                    <a:pt x="629" y="294"/>
                    <a:pt x="586" y="269"/>
                  </a:cubicBezTo>
                  <a:cubicBezTo>
                    <a:pt x="521" y="231"/>
                    <a:pt x="441" y="182"/>
                    <a:pt x="377" y="142"/>
                  </a:cubicBezTo>
                  <a:cubicBezTo>
                    <a:pt x="345" y="123"/>
                    <a:pt x="316" y="105"/>
                    <a:pt x="296" y="93"/>
                  </a:cubicBezTo>
                  <a:cubicBezTo>
                    <a:pt x="286" y="87"/>
                    <a:pt x="278" y="82"/>
                    <a:pt x="272" y="78"/>
                  </a:cubicBezTo>
                  <a:cubicBezTo>
                    <a:pt x="269" y="77"/>
                    <a:pt x="267" y="75"/>
                    <a:pt x="265" y="74"/>
                  </a:cubicBezTo>
                  <a:cubicBezTo>
                    <a:pt x="265" y="74"/>
                    <a:pt x="264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2" y="73"/>
                    <a:pt x="262" y="73"/>
                    <a:pt x="262" y="73"/>
                  </a:cubicBezTo>
                  <a:cubicBezTo>
                    <a:pt x="262" y="73"/>
                    <a:pt x="262" y="72"/>
                    <a:pt x="261" y="72"/>
                  </a:cubicBezTo>
                  <a:cubicBezTo>
                    <a:pt x="261" y="72"/>
                    <a:pt x="260" y="72"/>
                    <a:pt x="259" y="73"/>
                  </a:cubicBezTo>
                  <a:cubicBezTo>
                    <a:pt x="259" y="73"/>
                    <a:pt x="258" y="73"/>
                    <a:pt x="257" y="74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58" y="74"/>
                    <a:pt x="258" y="74"/>
                    <a:pt x="258" y="74"/>
                  </a:cubicBezTo>
                  <a:cubicBezTo>
                    <a:pt x="257" y="75"/>
                    <a:pt x="257" y="76"/>
                    <a:pt x="257" y="76"/>
                  </a:cubicBezTo>
                  <a:cubicBezTo>
                    <a:pt x="257" y="77"/>
                    <a:pt x="257" y="78"/>
                    <a:pt x="257" y="78"/>
                  </a:cubicBezTo>
                  <a:cubicBezTo>
                    <a:pt x="258" y="79"/>
                    <a:pt x="258" y="79"/>
                    <a:pt x="258" y="79"/>
                  </a:cubicBezTo>
                  <a:cubicBezTo>
                    <a:pt x="258" y="80"/>
                    <a:pt x="259" y="80"/>
                    <a:pt x="259" y="81"/>
                  </a:cubicBezTo>
                  <a:cubicBezTo>
                    <a:pt x="261" y="82"/>
                    <a:pt x="264" y="84"/>
                    <a:pt x="268" y="87"/>
                  </a:cubicBezTo>
                  <a:cubicBezTo>
                    <a:pt x="284" y="98"/>
                    <a:pt x="318" y="119"/>
                    <a:pt x="361" y="146"/>
                  </a:cubicBezTo>
                  <a:cubicBezTo>
                    <a:pt x="488" y="226"/>
                    <a:pt x="690" y="349"/>
                    <a:pt x="690" y="349"/>
                  </a:cubicBezTo>
                  <a:cubicBezTo>
                    <a:pt x="692" y="346"/>
                    <a:pt x="692" y="346"/>
                    <a:pt x="692" y="346"/>
                  </a:cubicBezTo>
                  <a:cubicBezTo>
                    <a:pt x="689" y="344"/>
                    <a:pt x="689" y="344"/>
                    <a:pt x="689" y="344"/>
                  </a:cubicBezTo>
                  <a:cubicBezTo>
                    <a:pt x="692" y="346"/>
                    <a:pt x="692" y="346"/>
                    <a:pt x="692" y="346"/>
                  </a:cubicBezTo>
                  <a:cubicBezTo>
                    <a:pt x="691" y="342"/>
                    <a:pt x="691" y="342"/>
                    <a:pt x="691" y="342"/>
                  </a:cubicBezTo>
                  <a:cubicBezTo>
                    <a:pt x="690" y="343"/>
                    <a:pt x="689" y="343"/>
                    <a:pt x="689" y="344"/>
                  </a:cubicBezTo>
                  <a:cubicBezTo>
                    <a:pt x="692" y="346"/>
                    <a:pt x="692" y="346"/>
                    <a:pt x="692" y="346"/>
                  </a:cubicBezTo>
                  <a:cubicBezTo>
                    <a:pt x="691" y="342"/>
                    <a:pt x="691" y="342"/>
                    <a:pt x="691" y="342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1" y="342"/>
                    <a:pt x="691" y="342"/>
                    <a:pt x="691" y="342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1" y="342"/>
                    <a:pt x="690" y="342"/>
                    <a:pt x="689" y="341"/>
                  </a:cubicBezTo>
                  <a:cubicBezTo>
                    <a:pt x="683" y="339"/>
                    <a:pt x="671" y="333"/>
                    <a:pt x="656" y="325"/>
                  </a:cubicBezTo>
                  <a:cubicBezTo>
                    <a:pt x="602" y="295"/>
                    <a:pt x="500" y="233"/>
                    <a:pt x="411" y="178"/>
                  </a:cubicBezTo>
                  <a:cubicBezTo>
                    <a:pt x="367" y="151"/>
                    <a:pt x="326" y="125"/>
                    <a:pt x="296" y="106"/>
                  </a:cubicBezTo>
                  <a:cubicBezTo>
                    <a:pt x="281" y="97"/>
                    <a:pt x="269" y="90"/>
                    <a:pt x="261" y="84"/>
                  </a:cubicBezTo>
                  <a:cubicBezTo>
                    <a:pt x="252" y="79"/>
                    <a:pt x="248" y="76"/>
                    <a:pt x="248" y="76"/>
                  </a:cubicBezTo>
                  <a:cubicBezTo>
                    <a:pt x="246" y="75"/>
                    <a:pt x="243" y="75"/>
                    <a:pt x="242" y="77"/>
                  </a:cubicBezTo>
                  <a:cubicBezTo>
                    <a:pt x="242" y="78"/>
                    <a:pt x="241" y="79"/>
                    <a:pt x="241" y="80"/>
                  </a:cubicBezTo>
                  <a:cubicBezTo>
                    <a:pt x="241" y="81"/>
                    <a:pt x="242" y="82"/>
                    <a:pt x="242" y="83"/>
                  </a:cubicBezTo>
                  <a:cubicBezTo>
                    <a:pt x="243" y="84"/>
                    <a:pt x="244" y="85"/>
                    <a:pt x="245" y="86"/>
                  </a:cubicBezTo>
                  <a:cubicBezTo>
                    <a:pt x="248" y="88"/>
                    <a:pt x="252" y="91"/>
                    <a:pt x="257" y="95"/>
                  </a:cubicBezTo>
                  <a:cubicBezTo>
                    <a:pt x="276" y="108"/>
                    <a:pt x="312" y="131"/>
                    <a:pt x="355" y="159"/>
                  </a:cubicBezTo>
                  <a:cubicBezTo>
                    <a:pt x="486" y="240"/>
                    <a:pt x="684" y="358"/>
                    <a:pt x="684" y="358"/>
                  </a:cubicBezTo>
                  <a:cubicBezTo>
                    <a:pt x="685" y="359"/>
                    <a:pt x="688" y="358"/>
                    <a:pt x="689" y="357"/>
                  </a:cubicBezTo>
                  <a:cubicBezTo>
                    <a:pt x="690" y="355"/>
                    <a:pt x="690" y="352"/>
                    <a:pt x="688" y="351"/>
                  </a:cubicBezTo>
                  <a:cubicBezTo>
                    <a:pt x="688" y="351"/>
                    <a:pt x="578" y="283"/>
                    <a:pt x="466" y="214"/>
                  </a:cubicBezTo>
                  <a:cubicBezTo>
                    <a:pt x="409" y="180"/>
                    <a:pt x="353" y="145"/>
                    <a:pt x="309" y="120"/>
                  </a:cubicBezTo>
                  <a:cubicBezTo>
                    <a:pt x="287" y="107"/>
                    <a:pt x="268" y="96"/>
                    <a:pt x="254" y="89"/>
                  </a:cubicBezTo>
                  <a:cubicBezTo>
                    <a:pt x="247" y="85"/>
                    <a:pt x="242" y="82"/>
                    <a:pt x="237" y="80"/>
                  </a:cubicBezTo>
                  <a:cubicBezTo>
                    <a:pt x="235" y="79"/>
                    <a:pt x="233" y="78"/>
                    <a:pt x="232" y="77"/>
                  </a:cubicBezTo>
                  <a:cubicBezTo>
                    <a:pt x="231" y="77"/>
                    <a:pt x="230" y="77"/>
                    <a:pt x="230" y="77"/>
                  </a:cubicBezTo>
                  <a:cubicBezTo>
                    <a:pt x="229" y="77"/>
                    <a:pt x="228" y="76"/>
                    <a:pt x="228" y="76"/>
                  </a:cubicBezTo>
                  <a:cubicBezTo>
                    <a:pt x="227" y="76"/>
                    <a:pt x="227" y="76"/>
                    <a:pt x="226" y="77"/>
                  </a:cubicBezTo>
                  <a:cubicBezTo>
                    <a:pt x="225" y="77"/>
                    <a:pt x="224" y="77"/>
                    <a:pt x="224" y="78"/>
                  </a:cubicBezTo>
                  <a:cubicBezTo>
                    <a:pt x="222" y="80"/>
                    <a:pt x="223" y="83"/>
                    <a:pt x="225" y="84"/>
                  </a:cubicBezTo>
                  <a:cubicBezTo>
                    <a:pt x="674" y="365"/>
                    <a:pt x="674" y="365"/>
                    <a:pt x="674" y="365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3" y="359"/>
                    <a:pt x="673" y="359"/>
                    <a:pt x="673" y="359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5" y="358"/>
                    <a:pt x="675" y="358"/>
                    <a:pt x="675" y="358"/>
                  </a:cubicBezTo>
                  <a:cubicBezTo>
                    <a:pt x="675" y="358"/>
                    <a:pt x="674" y="358"/>
                    <a:pt x="673" y="359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5" y="358"/>
                    <a:pt x="675" y="358"/>
                    <a:pt x="675" y="358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6" y="357"/>
                    <a:pt x="676" y="357"/>
                    <a:pt x="676" y="357"/>
                  </a:cubicBezTo>
                  <a:cubicBezTo>
                    <a:pt x="676" y="357"/>
                    <a:pt x="676" y="357"/>
                    <a:pt x="675" y="358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6" y="357"/>
                    <a:pt x="676" y="357"/>
                    <a:pt x="676" y="357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7"/>
                    <a:pt x="677" y="357"/>
                    <a:pt x="676" y="357"/>
                  </a:cubicBezTo>
                  <a:cubicBezTo>
                    <a:pt x="676" y="361"/>
                    <a:pt x="676" y="361"/>
                    <a:pt x="676" y="361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60"/>
                    <a:pt x="677" y="360"/>
                    <a:pt x="677" y="360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60"/>
                    <a:pt x="677" y="360"/>
                    <a:pt x="677" y="360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9"/>
                    <a:pt x="677" y="359"/>
                    <a:pt x="677" y="359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9"/>
                    <a:pt x="677" y="359"/>
                    <a:pt x="677" y="359"/>
                  </a:cubicBezTo>
                  <a:cubicBezTo>
                    <a:pt x="677" y="358"/>
                    <a:pt x="677" y="358"/>
                    <a:pt x="677" y="358"/>
                  </a:cubicBezTo>
                  <a:cubicBezTo>
                    <a:pt x="677" y="358"/>
                    <a:pt x="677" y="357"/>
                    <a:pt x="675" y="357"/>
                  </a:cubicBezTo>
                  <a:cubicBezTo>
                    <a:pt x="670" y="354"/>
                    <a:pt x="659" y="348"/>
                    <a:pt x="644" y="339"/>
                  </a:cubicBezTo>
                  <a:cubicBezTo>
                    <a:pt x="589" y="307"/>
                    <a:pt x="478" y="243"/>
                    <a:pt x="382" y="186"/>
                  </a:cubicBezTo>
                  <a:cubicBezTo>
                    <a:pt x="333" y="158"/>
                    <a:pt x="288" y="132"/>
                    <a:pt x="256" y="112"/>
                  </a:cubicBezTo>
                  <a:cubicBezTo>
                    <a:pt x="239" y="103"/>
                    <a:pt x="226" y="95"/>
                    <a:pt x="217" y="89"/>
                  </a:cubicBezTo>
                  <a:cubicBezTo>
                    <a:pt x="207" y="84"/>
                    <a:pt x="202" y="81"/>
                    <a:pt x="202" y="81"/>
                  </a:cubicBezTo>
                  <a:cubicBezTo>
                    <a:pt x="200" y="80"/>
                    <a:pt x="198" y="80"/>
                    <a:pt x="197" y="82"/>
                  </a:cubicBezTo>
                  <a:cubicBezTo>
                    <a:pt x="196" y="83"/>
                    <a:pt x="196" y="84"/>
                    <a:pt x="196" y="84"/>
                  </a:cubicBezTo>
                  <a:cubicBezTo>
                    <a:pt x="196" y="86"/>
                    <a:pt x="196" y="86"/>
                    <a:pt x="197" y="87"/>
                  </a:cubicBezTo>
                  <a:cubicBezTo>
                    <a:pt x="197" y="87"/>
                    <a:pt x="198" y="88"/>
                    <a:pt x="198" y="88"/>
                  </a:cubicBezTo>
                  <a:cubicBezTo>
                    <a:pt x="199" y="89"/>
                    <a:pt x="200" y="90"/>
                    <a:pt x="202" y="91"/>
                  </a:cubicBezTo>
                  <a:cubicBezTo>
                    <a:pt x="207" y="95"/>
                    <a:pt x="219" y="103"/>
                    <a:pt x="235" y="113"/>
                  </a:cubicBezTo>
                  <a:cubicBezTo>
                    <a:pt x="290" y="149"/>
                    <a:pt x="398" y="216"/>
                    <a:pt x="493" y="273"/>
                  </a:cubicBezTo>
                  <a:cubicBezTo>
                    <a:pt x="540" y="302"/>
                    <a:pt x="584" y="329"/>
                    <a:pt x="615" y="349"/>
                  </a:cubicBezTo>
                  <a:cubicBezTo>
                    <a:pt x="631" y="358"/>
                    <a:pt x="644" y="366"/>
                    <a:pt x="653" y="372"/>
                  </a:cubicBezTo>
                  <a:cubicBezTo>
                    <a:pt x="658" y="375"/>
                    <a:pt x="661" y="377"/>
                    <a:pt x="664" y="378"/>
                  </a:cubicBezTo>
                  <a:cubicBezTo>
                    <a:pt x="665" y="379"/>
                    <a:pt x="666" y="380"/>
                    <a:pt x="666" y="380"/>
                  </a:cubicBezTo>
                  <a:cubicBezTo>
                    <a:pt x="667" y="381"/>
                    <a:pt x="667" y="381"/>
                    <a:pt x="667" y="381"/>
                  </a:cubicBezTo>
                  <a:cubicBezTo>
                    <a:pt x="667" y="381"/>
                    <a:pt x="667" y="381"/>
                    <a:pt x="667" y="381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7" y="380"/>
                    <a:pt x="667" y="380"/>
                    <a:pt x="667" y="380"/>
                  </a:cubicBezTo>
                  <a:cubicBezTo>
                    <a:pt x="667" y="381"/>
                    <a:pt x="667" y="381"/>
                    <a:pt x="667" y="381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7" y="380"/>
                    <a:pt x="667" y="380"/>
                    <a:pt x="667" y="380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6" y="380"/>
                    <a:pt x="666" y="380"/>
                    <a:pt x="666" y="380"/>
                  </a:cubicBezTo>
                  <a:cubicBezTo>
                    <a:pt x="667" y="380"/>
                    <a:pt x="667" y="380"/>
                    <a:pt x="667" y="380"/>
                  </a:cubicBezTo>
                  <a:cubicBezTo>
                    <a:pt x="669" y="378"/>
                    <a:pt x="669" y="378"/>
                    <a:pt x="669" y="378"/>
                  </a:cubicBezTo>
                  <a:cubicBezTo>
                    <a:pt x="666" y="380"/>
                    <a:pt x="666" y="380"/>
                    <a:pt x="666" y="380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9"/>
                    <a:pt x="666" y="379"/>
                    <a:pt x="666" y="379"/>
                  </a:cubicBezTo>
                  <a:cubicBezTo>
                    <a:pt x="666" y="380"/>
                    <a:pt x="666" y="380"/>
                    <a:pt x="666" y="380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9"/>
                    <a:pt x="666" y="379"/>
                    <a:pt x="666" y="379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8"/>
                    <a:pt x="666" y="378"/>
                    <a:pt x="666" y="378"/>
                  </a:cubicBezTo>
                  <a:cubicBezTo>
                    <a:pt x="666" y="378"/>
                    <a:pt x="666" y="379"/>
                    <a:pt x="666" y="379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8"/>
                    <a:pt x="666" y="378"/>
                    <a:pt x="666" y="378"/>
                  </a:cubicBezTo>
                  <a:cubicBezTo>
                    <a:pt x="670" y="378"/>
                    <a:pt x="670" y="378"/>
                    <a:pt x="670" y="378"/>
                  </a:cubicBezTo>
                  <a:cubicBezTo>
                    <a:pt x="666" y="375"/>
                    <a:pt x="666" y="375"/>
                    <a:pt x="666" y="375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8" y="374"/>
                    <a:pt x="668" y="374"/>
                    <a:pt x="668" y="374"/>
                  </a:cubicBezTo>
                  <a:cubicBezTo>
                    <a:pt x="668" y="374"/>
                    <a:pt x="667" y="375"/>
                    <a:pt x="666" y="375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8" y="374"/>
                    <a:pt x="668" y="374"/>
                    <a:pt x="668" y="374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8" y="374"/>
                  </a:cubicBezTo>
                  <a:cubicBezTo>
                    <a:pt x="669" y="377"/>
                    <a:pt x="669" y="377"/>
                    <a:pt x="669" y="377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6"/>
                    <a:pt x="669" y="376"/>
                    <a:pt x="669" y="376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6"/>
                    <a:pt x="669" y="376"/>
                    <a:pt x="669" y="376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9" y="374"/>
                    <a:pt x="669" y="374"/>
                  </a:cubicBezTo>
                  <a:cubicBezTo>
                    <a:pt x="669" y="374"/>
                    <a:pt x="668" y="373"/>
                    <a:pt x="667" y="373"/>
                  </a:cubicBezTo>
                  <a:cubicBezTo>
                    <a:pt x="661" y="371"/>
                    <a:pt x="649" y="364"/>
                    <a:pt x="632" y="355"/>
                  </a:cubicBezTo>
                  <a:cubicBezTo>
                    <a:pt x="574" y="322"/>
                    <a:pt x="460" y="254"/>
                    <a:pt x="361" y="194"/>
                  </a:cubicBezTo>
                  <a:cubicBezTo>
                    <a:pt x="311" y="164"/>
                    <a:pt x="265" y="137"/>
                    <a:pt x="231" y="116"/>
                  </a:cubicBezTo>
                  <a:cubicBezTo>
                    <a:pt x="215" y="106"/>
                    <a:pt x="201" y="98"/>
                    <a:pt x="191" y="92"/>
                  </a:cubicBezTo>
                  <a:cubicBezTo>
                    <a:pt x="182" y="86"/>
                    <a:pt x="177" y="83"/>
                    <a:pt x="177" y="83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3" y="90"/>
                    <a:pt x="173" y="90"/>
                    <a:pt x="173" y="90"/>
                  </a:cubicBezTo>
                  <a:cubicBezTo>
                    <a:pt x="173" y="90"/>
                    <a:pt x="174" y="91"/>
                    <a:pt x="178" y="93"/>
                  </a:cubicBezTo>
                  <a:cubicBezTo>
                    <a:pt x="205" y="109"/>
                    <a:pt x="327" y="182"/>
                    <a:pt x="441" y="252"/>
                  </a:cubicBezTo>
                  <a:cubicBezTo>
                    <a:pt x="499" y="287"/>
                    <a:pt x="554" y="322"/>
                    <a:pt x="596" y="348"/>
                  </a:cubicBezTo>
                  <a:cubicBezTo>
                    <a:pt x="616" y="361"/>
                    <a:pt x="633" y="373"/>
                    <a:pt x="645" y="381"/>
                  </a:cubicBezTo>
                  <a:cubicBezTo>
                    <a:pt x="651" y="385"/>
                    <a:pt x="656" y="388"/>
                    <a:pt x="659" y="391"/>
                  </a:cubicBezTo>
                  <a:cubicBezTo>
                    <a:pt x="660" y="392"/>
                    <a:pt x="661" y="393"/>
                    <a:pt x="662" y="394"/>
                  </a:cubicBezTo>
                  <a:cubicBezTo>
                    <a:pt x="663" y="394"/>
                    <a:pt x="663" y="394"/>
                    <a:pt x="663" y="394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2" y="393"/>
                    <a:pt x="662" y="393"/>
                    <a:pt x="662" y="393"/>
                  </a:cubicBezTo>
                  <a:cubicBezTo>
                    <a:pt x="662" y="394"/>
                    <a:pt x="663" y="394"/>
                    <a:pt x="663" y="394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2" y="393"/>
                    <a:pt x="662" y="393"/>
                    <a:pt x="662" y="393"/>
                  </a:cubicBezTo>
                  <a:cubicBezTo>
                    <a:pt x="666" y="393"/>
                    <a:pt x="666" y="393"/>
                    <a:pt x="666" y="393"/>
                  </a:cubicBezTo>
                  <a:cubicBezTo>
                    <a:pt x="663" y="391"/>
                    <a:pt x="663" y="391"/>
                    <a:pt x="663" y="391"/>
                  </a:cubicBezTo>
                  <a:cubicBezTo>
                    <a:pt x="662" y="392"/>
                    <a:pt x="662" y="393"/>
                    <a:pt x="662" y="393"/>
                  </a:cubicBezTo>
                  <a:cubicBezTo>
                    <a:pt x="666" y="393"/>
                    <a:pt x="666" y="393"/>
                    <a:pt x="666" y="393"/>
                  </a:cubicBezTo>
                  <a:cubicBezTo>
                    <a:pt x="663" y="391"/>
                    <a:pt x="663" y="391"/>
                    <a:pt x="663" y="391"/>
                  </a:cubicBezTo>
                  <a:cubicBezTo>
                    <a:pt x="663" y="391"/>
                    <a:pt x="663" y="391"/>
                    <a:pt x="663" y="391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4" y="390"/>
                    <a:pt x="664" y="390"/>
                    <a:pt x="664" y="390"/>
                  </a:cubicBezTo>
                  <a:cubicBezTo>
                    <a:pt x="664" y="390"/>
                    <a:pt x="663" y="390"/>
                    <a:pt x="663" y="391"/>
                  </a:cubicBezTo>
                  <a:cubicBezTo>
                    <a:pt x="665" y="393"/>
                    <a:pt x="665" y="393"/>
                    <a:pt x="665" y="393"/>
                  </a:cubicBezTo>
                  <a:cubicBezTo>
                    <a:pt x="664" y="390"/>
                    <a:pt x="664" y="390"/>
                    <a:pt x="664" y="390"/>
                  </a:cubicBezTo>
                  <a:cubicBezTo>
                    <a:pt x="665" y="392"/>
                    <a:pt x="665" y="392"/>
                    <a:pt x="665" y="392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4" y="390"/>
                    <a:pt x="664" y="390"/>
                    <a:pt x="664" y="390"/>
                  </a:cubicBezTo>
                  <a:cubicBezTo>
                    <a:pt x="665" y="392"/>
                    <a:pt x="665" y="392"/>
                    <a:pt x="665" y="392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5" y="390"/>
                    <a:pt x="665" y="390"/>
                    <a:pt x="665" y="390"/>
                  </a:cubicBezTo>
                  <a:cubicBezTo>
                    <a:pt x="664" y="390"/>
                    <a:pt x="663" y="390"/>
                    <a:pt x="661" y="389"/>
                  </a:cubicBezTo>
                  <a:cubicBezTo>
                    <a:pt x="658" y="388"/>
                    <a:pt x="653" y="386"/>
                    <a:pt x="647" y="383"/>
                  </a:cubicBezTo>
                  <a:cubicBezTo>
                    <a:pt x="623" y="372"/>
                    <a:pt x="580" y="347"/>
                    <a:pt x="529" y="317"/>
                  </a:cubicBezTo>
                  <a:cubicBezTo>
                    <a:pt x="453" y="272"/>
                    <a:pt x="360" y="214"/>
                    <a:pt x="286" y="167"/>
                  </a:cubicBezTo>
                  <a:cubicBezTo>
                    <a:pt x="248" y="144"/>
                    <a:pt x="216" y="124"/>
                    <a:pt x="193" y="109"/>
                  </a:cubicBezTo>
                  <a:cubicBezTo>
                    <a:pt x="181" y="101"/>
                    <a:pt x="172" y="96"/>
                    <a:pt x="166" y="92"/>
                  </a:cubicBezTo>
                  <a:cubicBezTo>
                    <a:pt x="159" y="88"/>
                    <a:pt x="156" y="85"/>
                    <a:pt x="156" y="85"/>
                  </a:cubicBezTo>
                  <a:cubicBezTo>
                    <a:pt x="154" y="89"/>
                    <a:pt x="154" y="89"/>
                    <a:pt x="154" y="89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4" y="93"/>
                    <a:pt x="157" y="95"/>
                  </a:cubicBezTo>
                  <a:cubicBezTo>
                    <a:pt x="185" y="112"/>
                    <a:pt x="311" y="186"/>
                    <a:pt x="429" y="258"/>
                  </a:cubicBezTo>
                  <a:cubicBezTo>
                    <a:pt x="488" y="294"/>
                    <a:pt x="546" y="330"/>
                    <a:pt x="588" y="357"/>
                  </a:cubicBezTo>
                  <a:cubicBezTo>
                    <a:pt x="610" y="371"/>
                    <a:pt x="627" y="383"/>
                    <a:pt x="639" y="392"/>
                  </a:cubicBezTo>
                  <a:cubicBezTo>
                    <a:pt x="645" y="396"/>
                    <a:pt x="650" y="400"/>
                    <a:pt x="653" y="402"/>
                  </a:cubicBezTo>
                  <a:cubicBezTo>
                    <a:pt x="655" y="404"/>
                    <a:pt x="656" y="405"/>
                    <a:pt x="657" y="406"/>
                  </a:cubicBezTo>
                  <a:cubicBezTo>
                    <a:pt x="657" y="406"/>
                    <a:pt x="657" y="406"/>
                    <a:pt x="657" y="406"/>
                  </a:cubicBezTo>
                  <a:cubicBezTo>
                    <a:pt x="657" y="406"/>
                    <a:pt x="657" y="406"/>
                    <a:pt x="657" y="406"/>
                  </a:cubicBezTo>
                  <a:cubicBezTo>
                    <a:pt x="659" y="405"/>
                    <a:pt x="659" y="405"/>
                    <a:pt x="659" y="405"/>
                  </a:cubicBezTo>
                  <a:cubicBezTo>
                    <a:pt x="657" y="405"/>
                    <a:pt x="657" y="405"/>
                    <a:pt x="657" y="405"/>
                  </a:cubicBezTo>
                  <a:cubicBezTo>
                    <a:pt x="657" y="406"/>
                    <a:pt x="657" y="406"/>
                    <a:pt x="657" y="406"/>
                  </a:cubicBezTo>
                  <a:cubicBezTo>
                    <a:pt x="659" y="405"/>
                    <a:pt x="659" y="405"/>
                    <a:pt x="659" y="405"/>
                  </a:cubicBezTo>
                  <a:cubicBezTo>
                    <a:pt x="657" y="405"/>
                    <a:pt x="657" y="405"/>
                    <a:pt x="657" y="405"/>
                  </a:cubicBezTo>
                  <a:cubicBezTo>
                    <a:pt x="660" y="405"/>
                    <a:pt x="660" y="405"/>
                    <a:pt x="660" y="405"/>
                  </a:cubicBezTo>
                  <a:cubicBezTo>
                    <a:pt x="658" y="404"/>
                    <a:pt x="658" y="404"/>
                    <a:pt x="658" y="404"/>
                  </a:cubicBezTo>
                  <a:cubicBezTo>
                    <a:pt x="657" y="404"/>
                    <a:pt x="657" y="405"/>
                    <a:pt x="657" y="405"/>
                  </a:cubicBezTo>
                  <a:cubicBezTo>
                    <a:pt x="660" y="405"/>
                    <a:pt x="660" y="405"/>
                    <a:pt x="660" y="405"/>
                  </a:cubicBezTo>
                  <a:cubicBezTo>
                    <a:pt x="658" y="404"/>
                    <a:pt x="658" y="404"/>
                    <a:pt x="658" y="404"/>
                  </a:cubicBezTo>
                  <a:cubicBezTo>
                    <a:pt x="661" y="406"/>
                    <a:pt x="661" y="406"/>
                    <a:pt x="661" y="406"/>
                  </a:cubicBezTo>
                  <a:cubicBezTo>
                    <a:pt x="663" y="402"/>
                    <a:pt x="663" y="402"/>
                    <a:pt x="663" y="402"/>
                  </a:cubicBezTo>
                  <a:cubicBezTo>
                    <a:pt x="663" y="402"/>
                    <a:pt x="537" y="324"/>
                    <a:pt x="409" y="246"/>
                  </a:cubicBezTo>
                  <a:cubicBezTo>
                    <a:pt x="345" y="207"/>
                    <a:pt x="280" y="168"/>
                    <a:pt x="230" y="139"/>
                  </a:cubicBezTo>
                  <a:cubicBezTo>
                    <a:pt x="205" y="124"/>
                    <a:pt x="184" y="112"/>
                    <a:pt x="168" y="103"/>
                  </a:cubicBezTo>
                  <a:cubicBezTo>
                    <a:pt x="160" y="99"/>
                    <a:pt x="153" y="95"/>
                    <a:pt x="148" y="93"/>
                  </a:cubicBezTo>
                  <a:cubicBezTo>
                    <a:pt x="146" y="92"/>
                    <a:pt x="144" y="91"/>
                    <a:pt x="142" y="90"/>
                  </a:cubicBezTo>
                  <a:cubicBezTo>
                    <a:pt x="141" y="90"/>
                    <a:pt x="140" y="90"/>
                    <a:pt x="140" y="90"/>
                  </a:cubicBezTo>
                  <a:cubicBezTo>
                    <a:pt x="139" y="89"/>
                    <a:pt x="138" y="89"/>
                    <a:pt x="137" y="89"/>
                  </a:cubicBezTo>
                  <a:cubicBezTo>
                    <a:pt x="137" y="89"/>
                    <a:pt x="136" y="89"/>
                    <a:pt x="135" y="89"/>
                  </a:cubicBezTo>
                  <a:cubicBezTo>
                    <a:pt x="135" y="90"/>
                    <a:pt x="134" y="90"/>
                    <a:pt x="133" y="91"/>
                  </a:cubicBezTo>
                  <a:cubicBezTo>
                    <a:pt x="133" y="92"/>
                    <a:pt x="132" y="93"/>
                    <a:pt x="133" y="94"/>
                  </a:cubicBezTo>
                  <a:cubicBezTo>
                    <a:pt x="133" y="95"/>
                    <a:pt x="133" y="96"/>
                    <a:pt x="134" y="97"/>
                  </a:cubicBezTo>
                  <a:cubicBezTo>
                    <a:pt x="134" y="97"/>
                    <a:pt x="136" y="98"/>
                    <a:pt x="140" y="100"/>
                  </a:cubicBezTo>
                  <a:cubicBezTo>
                    <a:pt x="169" y="118"/>
                    <a:pt x="300" y="197"/>
                    <a:pt x="423" y="273"/>
                  </a:cubicBezTo>
                  <a:cubicBezTo>
                    <a:pt x="485" y="311"/>
                    <a:pt x="545" y="349"/>
                    <a:pt x="590" y="377"/>
                  </a:cubicBezTo>
                  <a:cubicBezTo>
                    <a:pt x="612" y="391"/>
                    <a:pt x="630" y="403"/>
                    <a:pt x="643" y="412"/>
                  </a:cubicBezTo>
                  <a:cubicBezTo>
                    <a:pt x="649" y="416"/>
                    <a:pt x="654" y="419"/>
                    <a:pt x="658" y="422"/>
                  </a:cubicBezTo>
                  <a:cubicBezTo>
                    <a:pt x="659" y="423"/>
                    <a:pt x="660" y="424"/>
                    <a:pt x="661" y="425"/>
                  </a:cubicBezTo>
                  <a:cubicBezTo>
                    <a:pt x="662" y="426"/>
                    <a:pt x="662" y="426"/>
                    <a:pt x="662" y="426"/>
                  </a:cubicBezTo>
                  <a:cubicBezTo>
                    <a:pt x="663" y="424"/>
                    <a:pt x="663" y="424"/>
                    <a:pt x="663" y="424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2" y="426"/>
                    <a:pt x="662" y="426"/>
                    <a:pt x="662" y="426"/>
                  </a:cubicBezTo>
                  <a:cubicBezTo>
                    <a:pt x="663" y="424"/>
                    <a:pt x="663" y="424"/>
                    <a:pt x="663" y="424"/>
                  </a:cubicBezTo>
                  <a:cubicBezTo>
                    <a:pt x="662" y="425"/>
                    <a:pt x="662" y="425"/>
                    <a:pt x="662" y="425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1" y="424"/>
                    <a:pt x="661" y="424"/>
                    <a:pt x="661" y="424"/>
                  </a:cubicBezTo>
                  <a:cubicBezTo>
                    <a:pt x="661" y="425"/>
                    <a:pt x="661" y="425"/>
                    <a:pt x="662" y="425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1" y="424"/>
                    <a:pt x="661" y="424"/>
                    <a:pt x="661" y="424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2" y="422"/>
                    <a:pt x="662" y="422"/>
                    <a:pt x="662" y="422"/>
                  </a:cubicBezTo>
                  <a:cubicBezTo>
                    <a:pt x="661" y="422"/>
                    <a:pt x="661" y="423"/>
                    <a:pt x="661" y="424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2" y="422"/>
                    <a:pt x="662" y="422"/>
                    <a:pt x="662" y="422"/>
                  </a:cubicBezTo>
                  <a:cubicBezTo>
                    <a:pt x="665" y="424"/>
                    <a:pt x="665" y="424"/>
                    <a:pt x="665" y="424"/>
                  </a:cubicBezTo>
                  <a:cubicBezTo>
                    <a:pt x="667" y="420"/>
                    <a:pt x="667" y="420"/>
                    <a:pt x="667" y="420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3" y="92"/>
                    <a:pt x="110" y="92"/>
                    <a:pt x="109" y="94"/>
                  </a:cubicBezTo>
                  <a:cubicBezTo>
                    <a:pt x="109" y="95"/>
                    <a:pt x="109" y="96"/>
                    <a:pt x="109" y="97"/>
                  </a:cubicBezTo>
                  <a:cubicBezTo>
                    <a:pt x="109" y="98"/>
                    <a:pt x="109" y="99"/>
                    <a:pt x="109" y="100"/>
                  </a:cubicBezTo>
                  <a:cubicBezTo>
                    <a:pt x="110" y="101"/>
                    <a:pt x="112" y="103"/>
                    <a:pt x="113" y="104"/>
                  </a:cubicBezTo>
                  <a:cubicBezTo>
                    <a:pt x="116" y="107"/>
                    <a:pt x="121" y="111"/>
                    <a:pt x="127" y="116"/>
                  </a:cubicBezTo>
                  <a:cubicBezTo>
                    <a:pt x="151" y="133"/>
                    <a:pt x="196" y="162"/>
                    <a:pt x="250" y="195"/>
                  </a:cubicBezTo>
                  <a:cubicBezTo>
                    <a:pt x="332" y="245"/>
                    <a:pt x="434" y="305"/>
                    <a:pt x="516" y="354"/>
                  </a:cubicBezTo>
                  <a:cubicBezTo>
                    <a:pt x="557" y="379"/>
                    <a:pt x="593" y="400"/>
                    <a:pt x="619" y="416"/>
                  </a:cubicBezTo>
                  <a:cubicBezTo>
                    <a:pt x="632" y="423"/>
                    <a:pt x="642" y="430"/>
                    <a:pt x="649" y="434"/>
                  </a:cubicBezTo>
                  <a:cubicBezTo>
                    <a:pt x="652" y="437"/>
                    <a:pt x="655" y="439"/>
                    <a:pt x="657" y="440"/>
                  </a:cubicBezTo>
                  <a:cubicBezTo>
                    <a:pt x="658" y="440"/>
                    <a:pt x="658" y="441"/>
                    <a:pt x="659" y="441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60" y="440"/>
                    <a:pt x="660" y="440"/>
                    <a:pt x="660" y="440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60" y="440"/>
                    <a:pt x="660" y="440"/>
                    <a:pt x="660" y="440"/>
                  </a:cubicBezTo>
                  <a:cubicBezTo>
                    <a:pt x="659" y="441"/>
                    <a:pt x="659" y="441"/>
                    <a:pt x="659" y="441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8" y="439"/>
                    <a:pt x="658" y="439"/>
                    <a:pt x="658" y="439"/>
                  </a:cubicBezTo>
                  <a:cubicBezTo>
                    <a:pt x="658" y="440"/>
                    <a:pt x="658" y="441"/>
                    <a:pt x="659" y="441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8" y="439"/>
                    <a:pt x="658" y="439"/>
                    <a:pt x="658" y="439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9" y="437"/>
                    <a:pt x="659" y="437"/>
                    <a:pt x="659" y="437"/>
                  </a:cubicBezTo>
                  <a:cubicBezTo>
                    <a:pt x="658" y="438"/>
                    <a:pt x="658" y="439"/>
                    <a:pt x="658" y="439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59" y="437"/>
                    <a:pt x="659" y="437"/>
                    <a:pt x="659" y="437"/>
                  </a:cubicBezTo>
                  <a:cubicBezTo>
                    <a:pt x="662" y="439"/>
                    <a:pt x="662" y="439"/>
                    <a:pt x="662" y="439"/>
                  </a:cubicBezTo>
                  <a:cubicBezTo>
                    <a:pt x="664" y="436"/>
                    <a:pt x="664" y="436"/>
                    <a:pt x="664" y="436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0" y="92"/>
                    <a:pt x="87" y="92"/>
                    <a:pt x="86" y="94"/>
                  </a:cubicBezTo>
                  <a:cubicBezTo>
                    <a:pt x="86" y="95"/>
                    <a:pt x="85" y="96"/>
                    <a:pt x="85" y="96"/>
                  </a:cubicBezTo>
                  <a:cubicBezTo>
                    <a:pt x="85" y="97"/>
                    <a:pt x="86" y="98"/>
                    <a:pt x="86" y="99"/>
                  </a:cubicBezTo>
                  <a:cubicBezTo>
                    <a:pt x="87" y="99"/>
                    <a:pt x="87" y="100"/>
                    <a:pt x="88" y="100"/>
                  </a:cubicBezTo>
                  <a:cubicBezTo>
                    <a:pt x="89" y="101"/>
                    <a:pt x="90" y="102"/>
                    <a:pt x="92" y="104"/>
                  </a:cubicBezTo>
                  <a:cubicBezTo>
                    <a:pt x="99" y="109"/>
                    <a:pt x="113" y="119"/>
                    <a:pt x="132" y="131"/>
                  </a:cubicBezTo>
                  <a:cubicBezTo>
                    <a:pt x="268" y="219"/>
                    <a:pt x="662" y="458"/>
                    <a:pt x="662" y="458"/>
                  </a:cubicBezTo>
                  <a:cubicBezTo>
                    <a:pt x="663" y="459"/>
                    <a:pt x="664" y="459"/>
                    <a:pt x="665" y="459"/>
                  </a:cubicBezTo>
                  <a:cubicBezTo>
                    <a:pt x="666" y="459"/>
                    <a:pt x="667" y="458"/>
                    <a:pt x="667" y="457"/>
                  </a:cubicBezTo>
                  <a:cubicBezTo>
                    <a:pt x="668" y="456"/>
                    <a:pt x="668" y="455"/>
                    <a:pt x="668" y="454"/>
                  </a:cubicBezTo>
                  <a:cubicBezTo>
                    <a:pt x="668" y="453"/>
                    <a:pt x="667" y="452"/>
                    <a:pt x="666" y="452"/>
                  </a:cubicBezTo>
                  <a:cubicBezTo>
                    <a:pt x="666" y="452"/>
                    <a:pt x="518" y="363"/>
                    <a:pt x="371" y="274"/>
                  </a:cubicBezTo>
                  <a:cubicBezTo>
                    <a:pt x="297" y="230"/>
                    <a:pt x="223" y="185"/>
                    <a:pt x="168" y="152"/>
                  </a:cubicBezTo>
                  <a:cubicBezTo>
                    <a:pt x="140" y="135"/>
                    <a:pt x="117" y="121"/>
                    <a:pt x="100" y="112"/>
                  </a:cubicBezTo>
                  <a:cubicBezTo>
                    <a:pt x="92" y="107"/>
                    <a:pt x="86" y="103"/>
                    <a:pt x="82" y="100"/>
                  </a:cubicBezTo>
                  <a:cubicBezTo>
                    <a:pt x="79" y="99"/>
                    <a:pt x="78" y="98"/>
                    <a:pt x="77" y="97"/>
                  </a:cubicBezTo>
                  <a:cubicBezTo>
                    <a:pt x="76" y="97"/>
                    <a:pt x="76" y="97"/>
                    <a:pt x="75" y="97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3" y="96"/>
                  </a:cubicBezTo>
                  <a:cubicBezTo>
                    <a:pt x="71" y="96"/>
                    <a:pt x="70" y="97"/>
                    <a:pt x="69" y="98"/>
                  </a:cubicBezTo>
                  <a:cubicBezTo>
                    <a:pt x="69" y="99"/>
                    <a:pt x="69" y="99"/>
                    <a:pt x="69" y="100"/>
                  </a:cubicBezTo>
                  <a:cubicBezTo>
                    <a:pt x="69" y="102"/>
                    <a:pt x="69" y="103"/>
                    <a:pt x="70" y="103"/>
                  </a:cubicBezTo>
                  <a:cubicBezTo>
                    <a:pt x="71" y="105"/>
                    <a:pt x="72" y="106"/>
                    <a:pt x="74" y="108"/>
                  </a:cubicBezTo>
                  <a:cubicBezTo>
                    <a:pt x="77" y="111"/>
                    <a:pt x="82" y="115"/>
                    <a:pt x="89" y="120"/>
                  </a:cubicBezTo>
                  <a:cubicBezTo>
                    <a:pt x="114" y="138"/>
                    <a:pt x="163" y="169"/>
                    <a:pt x="221" y="206"/>
                  </a:cubicBezTo>
                  <a:cubicBezTo>
                    <a:pt x="309" y="260"/>
                    <a:pt x="419" y="327"/>
                    <a:pt x="508" y="380"/>
                  </a:cubicBezTo>
                  <a:cubicBezTo>
                    <a:pt x="552" y="407"/>
                    <a:pt x="591" y="430"/>
                    <a:pt x="619" y="447"/>
                  </a:cubicBezTo>
                  <a:cubicBezTo>
                    <a:pt x="633" y="455"/>
                    <a:pt x="644" y="462"/>
                    <a:pt x="651" y="466"/>
                  </a:cubicBezTo>
                  <a:cubicBezTo>
                    <a:pt x="655" y="469"/>
                    <a:pt x="658" y="470"/>
                    <a:pt x="660" y="472"/>
                  </a:cubicBezTo>
                  <a:cubicBezTo>
                    <a:pt x="661" y="472"/>
                    <a:pt x="662" y="473"/>
                    <a:pt x="662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4" y="472"/>
                    <a:pt x="664" y="472"/>
                    <a:pt x="664" y="472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4" y="472"/>
                    <a:pt x="664" y="472"/>
                    <a:pt x="664" y="472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3"/>
                    <a:pt x="662" y="473"/>
                    <a:pt x="662" y="473"/>
                  </a:cubicBezTo>
                  <a:cubicBezTo>
                    <a:pt x="663" y="473"/>
                    <a:pt x="663" y="473"/>
                    <a:pt x="663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3"/>
                    <a:pt x="662" y="473"/>
                    <a:pt x="662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2"/>
                    <a:pt x="662" y="472"/>
                    <a:pt x="662" y="472"/>
                  </a:cubicBezTo>
                  <a:cubicBezTo>
                    <a:pt x="662" y="473"/>
                    <a:pt x="662" y="473"/>
                    <a:pt x="662" y="473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2" y="472"/>
                    <a:pt x="662" y="472"/>
                    <a:pt x="662" y="472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1" y="470"/>
                    <a:pt x="661" y="470"/>
                    <a:pt x="661" y="470"/>
                  </a:cubicBezTo>
                  <a:cubicBezTo>
                    <a:pt x="661" y="471"/>
                    <a:pt x="662" y="472"/>
                    <a:pt x="662" y="472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1" y="470"/>
                    <a:pt x="661" y="470"/>
                    <a:pt x="661" y="470"/>
                  </a:cubicBezTo>
                  <a:cubicBezTo>
                    <a:pt x="665" y="470"/>
                    <a:pt x="665" y="470"/>
                    <a:pt x="665" y="470"/>
                  </a:cubicBezTo>
                  <a:cubicBezTo>
                    <a:pt x="667" y="467"/>
                    <a:pt x="667" y="467"/>
                    <a:pt x="667" y="467"/>
                  </a:cubicBezTo>
                  <a:cubicBezTo>
                    <a:pt x="667" y="467"/>
                    <a:pt x="524" y="375"/>
                    <a:pt x="376" y="283"/>
                  </a:cubicBezTo>
                  <a:cubicBezTo>
                    <a:pt x="301" y="237"/>
                    <a:pt x="226" y="191"/>
                    <a:pt x="167" y="157"/>
                  </a:cubicBezTo>
                  <a:cubicBezTo>
                    <a:pt x="137" y="139"/>
                    <a:pt x="112" y="125"/>
                    <a:pt x="92" y="115"/>
                  </a:cubicBezTo>
                  <a:cubicBezTo>
                    <a:pt x="83" y="110"/>
                    <a:pt x="74" y="106"/>
                    <a:pt x="68" y="103"/>
                  </a:cubicBezTo>
                  <a:cubicBezTo>
                    <a:pt x="65" y="102"/>
                    <a:pt x="62" y="101"/>
                    <a:pt x="60" y="100"/>
                  </a:cubicBezTo>
                  <a:cubicBezTo>
                    <a:pt x="57" y="99"/>
                    <a:pt x="55" y="99"/>
                    <a:pt x="53" y="99"/>
                  </a:cubicBezTo>
                  <a:cubicBezTo>
                    <a:pt x="53" y="99"/>
                    <a:pt x="52" y="99"/>
                    <a:pt x="51" y="99"/>
                  </a:cubicBezTo>
                  <a:cubicBezTo>
                    <a:pt x="50" y="99"/>
                    <a:pt x="49" y="100"/>
                    <a:pt x="48" y="101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2"/>
                    <a:pt x="48" y="103"/>
                    <a:pt x="48" y="103"/>
                  </a:cubicBezTo>
                  <a:cubicBezTo>
                    <a:pt x="48" y="105"/>
                    <a:pt x="48" y="105"/>
                    <a:pt x="48" y="106"/>
                  </a:cubicBezTo>
                  <a:cubicBezTo>
                    <a:pt x="49" y="107"/>
                    <a:pt x="49" y="107"/>
                    <a:pt x="50" y="108"/>
                  </a:cubicBezTo>
                  <a:cubicBezTo>
                    <a:pt x="51" y="109"/>
                    <a:pt x="52" y="110"/>
                    <a:pt x="54" y="112"/>
                  </a:cubicBezTo>
                  <a:cubicBezTo>
                    <a:pt x="62" y="118"/>
                    <a:pt x="77" y="128"/>
                    <a:pt x="98" y="142"/>
                  </a:cubicBezTo>
                  <a:cubicBezTo>
                    <a:pt x="243" y="237"/>
                    <a:pt x="666" y="492"/>
                    <a:pt x="666" y="492"/>
                  </a:cubicBezTo>
                  <a:cubicBezTo>
                    <a:pt x="668" y="488"/>
                    <a:pt x="668" y="488"/>
                    <a:pt x="668" y="488"/>
                  </a:cubicBezTo>
                  <a:cubicBezTo>
                    <a:pt x="665" y="486"/>
                    <a:pt x="665" y="486"/>
                    <a:pt x="665" y="486"/>
                  </a:cubicBezTo>
                  <a:cubicBezTo>
                    <a:pt x="668" y="488"/>
                    <a:pt x="668" y="488"/>
                    <a:pt x="668" y="488"/>
                  </a:cubicBezTo>
                  <a:cubicBezTo>
                    <a:pt x="666" y="485"/>
                    <a:pt x="666" y="485"/>
                    <a:pt x="666" y="485"/>
                  </a:cubicBezTo>
                  <a:cubicBezTo>
                    <a:pt x="666" y="485"/>
                    <a:pt x="665" y="485"/>
                    <a:pt x="665" y="486"/>
                  </a:cubicBezTo>
                  <a:cubicBezTo>
                    <a:pt x="668" y="488"/>
                    <a:pt x="668" y="488"/>
                    <a:pt x="668" y="488"/>
                  </a:cubicBezTo>
                  <a:cubicBezTo>
                    <a:pt x="666" y="485"/>
                    <a:pt x="666" y="485"/>
                    <a:pt x="666" y="485"/>
                  </a:cubicBezTo>
                  <a:cubicBezTo>
                    <a:pt x="667" y="488"/>
                    <a:pt x="667" y="488"/>
                    <a:pt x="667" y="488"/>
                  </a:cubicBezTo>
                  <a:cubicBezTo>
                    <a:pt x="667" y="485"/>
                    <a:pt x="667" y="485"/>
                    <a:pt x="667" y="485"/>
                  </a:cubicBezTo>
                  <a:cubicBezTo>
                    <a:pt x="667" y="485"/>
                    <a:pt x="667" y="485"/>
                    <a:pt x="666" y="485"/>
                  </a:cubicBezTo>
                  <a:cubicBezTo>
                    <a:pt x="667" y="488"/>
                    <a:pt x="667" y="488"/>
                    <a:pt x="667" y="488"/>
                  </a:cubicBezTo>
                  <a:cubicBezTo>
                    <a:pt x="667" y="485"/>
                    <a:pt x="667" y="485"/>
                    <a:pt x="667" y="485"/>
                  </a:cubicBezTo>
                  <a:cubicBezTo>
                    <a:pt x="667" y="486"/>
                    <a:pt x="667" y="486"/>
                    <a:pt x="667" y="486"/>
                  </a:cubicBezTo>
                  <a:cubicBezTo>
                    <a:pt x="668" y="485"/>
                    <a:pt x="668" y="485"/>
                    <a:pt x="668" y="485"/>
                  </a:cubicBezTo>
                  <a:cubicBezTo>
                    <a:pt x="667" y="485"/>
                    <a:pt x="667" y="485"/>
                    <a:pt x="667" y="485"/>
                  </a:cubicBezTo>
                  <a:cubicBezTo>
                    <a:pt x="667" y="486"/>
                    <a:pt x="667" y="486"/>
                    <a:pt x="667" y="486"/>
                  </a:cubicBezTo>
                  <a:cubicBezTo>
                    <a:pt x="668" y="485"/>
                    <a:pt x="668" y="485"/>
                    <a:pt x="668" y="485"/>
                  </a:cubicBezTo>
                  <a:cubicBezTo>
                    <a:pt x="668" y="485"/>
                    <a:pt x="668" y="485"/>
                    <a:pt x="668" y="485"/>
                  </a:cubicBezTo>
                  <a:cubicBezTo>
                    <a:pt x="667" y="485"/>
                    <a:pt x="666" y="484"/>
                    <a:pt x="664" y="483"/>
                  </a:cubicBezTo>
                  <a:cubicBezTo>
                    <a:pt x="656" y="480"/>
                    <a:pt x="640" y="472"/>
                    <a:pt x="619" y="459"/>
                  </a:cubicBezTo>
                  <a:cubicBezTo>
                    <a:pt x="543" y="416"/>
                    <a:pt x="395" y="327"/>
                    <a:pt x="267" y="249"/>
                  </a:cubicBezTo>
                  <a:cubicBezTo>
                    <a:pt x="203" y="210"/>
                    <a:pt x="144" y="173"/>
                    <a:pt x="100" y="146"/>
                  </a:cubicBezTo>
                  <a:cubicBezTo>
                    <a:pt x="79" y="133"/>
                    <a:pt x="61" y="122"/>
                    <a:pt x="49" y="114"/>
                  </a:cubicBezTo>
                  <a:cubicBezTo>
                    <a:pt x="43" y="111"/>
                    <a:pt x="38" y="108"/>
                    <a:pt x="35" y="106"/>
                  </a:cubicBezTo>
                  <a:cubicBezTo>
                    <a:pt x="31" y="104"/>
                    <a:pt x="30" y="103"/>
                    <a:pt x="30" y="103"/>
                  </a:cubicBezTo>
                  <a:cubicBezTo>
                    <a:pt x="28" y="101"/>
                    <a:pt x="25" y="102"/>
                    <a:pt x="24" y="104"/>
                  </a:cubicBezTo>
                  <a:cubicBezTo>
                    <a:pt x="23" y="106"/>
                    <a:pt x="24" y="108"/>
                    <a:pt x="25" y="109"/>
                  </a:cubicBezTo>
                  <a:cubicBezTo>
                    <a:pt x="672" y="513"/>
                    <a:pt x="672" y="513"/>
                    <a:pt x="672" y="513"/>
                  </a:cubicBezTo>
                  <a:cubicBezTo>
                    <a:pt x="674" y="515"/>
                    <a:pt x="676" y="514"/>
                    <a:pt x="677" y="512"/>
                  </a:cubicBezTo>
                  <a:cubicBezTo>
                    <a:pt x="679" y="510"/>
                    <a:pt x="678" y="508"/>
                    <a:pt x="676" y="507"/>
                  </a:cubicBezTo>
                  <a:cubicBezTo>
                    <a:pt x="676" y="507"/>
                    <a:pt x="518" y="406"/>
                    <a:pt x="355" y="304"/>
                  </a:cubicBezTo>
                  <a:cubicBezTo>
                    <a:pt x="273" y="254"/>
                    <a:pt x="191" y="203"/>
                    <a:pt x="127" y="165"/>
                  </a:cubicBezTo>
                  <a:cubicBezTo>
                    <a:pt x="95" y="146"/>
                    <a:pt x="67" y="130"/>
                    <a:pt x="46" y="119"/>
                  </a:cubicBezTo>
                  <a:cubicBezTo>
                    <a:pt x="36" y="114"/>
                    <a:pt x="27" y="109"/>
                    <a:pt x="21" y="106"/>
                  </a:cubicBezTo>
                  <a:cubicBezTo>
                    <a:pt x="18" y="105"/>
                    <a:pt x="15" y="104"/>
                    <a:pt x="12" y="103"/>
                  </a:cubicBezTo>
                  <a:cubicBezTo>
                    <a:pt x="10" y="102"/>
                    <a:pt x="8" y="102"/>
                    <a:pt x="6" y="101"/>
                  </a:cubicBezTo>
                  <a:cubicBezTo>
                    <a:pt x="6" y="101"/>
                    <a:pt x="5" y="102"/>
                    <a:pt x="4" y="102"/>
                  </a:cubicBezTo>
                  <a:cubicBezTo>
                    <a:pt x="3" y="102"/>
                    <a:pt x="2" y="103"/>
                    <a:pt x="2" y="104"/>
                  </a:cubicBezTo>
                  <a:cubicBezTo>
                    <a:pt x="0" y="106"/>
                    <a:pt x="1" y="108"/>
                    <a:pt x="3" y="109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5" y="117"/>
                    <a:pt x="2" y="117"/>
                    <a:pt x="1" y="119"/>
                  </a:cubicBezTo>
                  <a:cubicBezTo>
                    <a:pt x="0" y="121"/>
                    <a:pt x="0" y="124"/>
                    <a:pt x="2" y="125"/>
                  </a:cubicBezTo>
                  <a:cubicBezTo>
                    <a:pt x="703" y="563"/>
                    <a:pt x="703" y="563"/>
                    <a:pt x="703" y="563"/>
                  </a:cubicBezTo>
                  <a:cubicBezTo>
                    <a:pt x="705" y="564"/>
                    <a:pt x="707" y="563"/>
                    <a:pt x="709" y="561"/>
                  </a:cubicBezTo>
                  <a:cubicBezTo>
                    <a:pt x="710" y="560"/>
                    <a:pt x="709" y="557"/>
                    <a:pt x="707" y="556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50"/>
            <p:cNvSpPr/>
            <p:nvPr/>
          </p:nvSpPr>
          <p:spPr bwMode="auto">
            <a:xfrm>
              <a:off x="3721013" y="2538106"/>
              <a:ext cx="1306032" cy="1410251"/>
            </a:xfrm>
            <a:custGeom>
              <a:avLst/>
              <a:gdLst>
                <a:gd name="T0" fmla="*/ 398 w 973"/>
                <a:gd name="T1" fmla="*/ 972 h 1050"/>
                <a:gd name="T2" fmla="*/ 391 w 973"/>
                <a:gd name="T3" fmla="*/ 960 h 1050"/>
                <a:gd name="T4" fmla="*/ 393 w 973"/>
                <a:gd name="T5" fmla="*/ 949 h 1050"/>
                <a:gd name="T6" fmla="*/ 406 w 973"/>
                <a:gd name="T7" fmla="*/ 904 h 1050"/>
                <a:gd name="T8" fmla="*/ 418 w 973"/>
                <a:gd name="T9" fmla="*/ 885 h 1050"/>
                <a:gd name="T10" fmla="*/ 423 w 973"/>
                <a:gd name="T11" fmla="*/ 852 h 1050"/>
                <a:gd name="T12" fmla="*/ 413 w 973"/>
                <a:gd name="T13" fmla="*/ 816 h 1050"/>
                <a:gd name="T14" fmla="*/ 58 w 973"/>
                <a:gd name="T15" fmla="*/ 579 h 1050"/>
                <a:gd name="T16" fmla="*/ 75 w 973"/>
                <a:gd name="T17" fmla="*/ 572 h 1050"/>
                <a:gd name="T18" fmla="*/ 555 w 973"/>
                <a:gd name="T19" fmla="*/ 847 h 1050"/>
                <a:gd name="T20" fmla="*/ 188 w 973"/>
                <a:gd name="T21" fmla="*/ 590 h 1050"/>
                <a:gd name="T22" fmla="*/ 212 w 973"/>
                <a:gd name="T23" fmla="*/ 591 h 1050"/>
                <a:gd name="T24" fmla="*/ 249 w 973"/>
                <a:gd name="T25" fmla="*/ 574 h 1050"/>
                <a:gd name="T26" fmla="*/ 274 w 973"/>
                <a:gd name="T27" fmla="*/ 548 h 1050"/>
                <a:gd name="T28" fmla="*/ 282 w 973"/>
                <a:gd name="T29" fmla="*/ 519 h 1050"/>
                <a:gd name="T30" fmla="*/ 322 w 973"/>
                <a:gd name="T31" fmla="*/ 526 h 1050"/>
                <a:gd name="T32" fmla="*/ 296 w 973"/>
                <a:gd name="T33" fmla="*/ 444 h 1050"/>
                <a:gd name="T34" fmla="*/ 289 w 973"/>
                <a:gd name="T35" fmla="*/ 425 h 1050"/>
                <a:gd name="T36" fmla="*/ 273 w 973"/>
                <a:gd name="T37" fmla="*/ 376 h 1050"/>
                <a:gd name="T38" fmla="*/ 872 w 973"/>
                <a:gd name="T39" fmla="*/ 711 h 1050"/>
                <a:gd name="T40" fmla="*/ 6 w 973"/>
                <a:gd name="T41" fmla="*/ 158 h 1050"/>
                <a:gd name="T42" fmla="*/ 3 w 973"/>
                <a:gd name="T43" fmla="*/ 128 h 1050"/>
                <a:gd name="T44" fmla="*/ 962 w 973"/>
                <a:gd name="T45" fmla="*/ 689 h 1050"/>
                <a:gd name="T46" fmla="*/ 967 w 973"/>
                <a:gd name="T47" fmla="*/ 656 h 1050"/>
                <a:gd name="T48" fmla="*/ 11 w 973"/>
                <a:gd name="T49" fmla="*/ 38 h 1050"/>
                <a:gd name="T50" fmla="*/ 812 w 973"/>
                <a:gd name="T51" fmla="*/ 453 h 1050"/>
                <a:gd name="T52" fmla="*/ 873 w 973"/>
                <a:gd name="T53" fmla="*/ 456 h 1050"/>
                <a:gd name="T54" fmla="*/ 848 w 973"/>
                <a:gd name="T55" fmla="*/ 426 h 1050"/>
                <a:gd name="T56" fmla="*/ 870 w 973"/>
                <a:gd name="T57" fmla="*/ 404 h 1050"/>
                <a:gd name="T58" fmla="*/ 891 w 973"/>
                <a:gd name="T59" fmla="*/ 381 h 1050"/>
                <a:gd name="T60" fmla="*/ 945 w 973"/>
                <a:gd name="T61" fmla="*/ 378 h 1050"/>
                <a:gd name="T62" fmla="*/ 904 w 973"/>
                <a:gd name="T63" fmla="*/ 368 h 1050"/>
                <a:gd name="T64" fmla="*/ 955 w 973"/>
                <a:gd name="T65" fmla="*/ 424 h 1050"/>
                <a:gd name="T66" fmla="*/ 845 w 973"/>
                <a:gd name="T67" fmla="*/ 424 h 1050"/>
                <a:gd name="T68" fmla="*/ 963 w 973"/>
                <a:gd name="T69" fmla="*/ 534 h 1050"/>
                <a:gd name="T70" fmla="*/ 966 w 973"/>
                <a:gd name="T71" fmla="*/ 587 h 1050"/>
                <a:gd name="T72" fmla="*/ 964 w 973"/>
                <a:gd name="T73" fmla="*/ 600 h 1050"/>
                <a:gd name="T74" fmla="*/ 954 w 973"/>
                <a:gd name="T75" fmla="*/ 648 h 1050"/>
                <a:gd name="T76" fmla="*/ 962 w 973"/>
                <a:gd name="T77" fmla="*/ 668 h 1050"/>
                <a:gd name="T78" fmla="*/ 963 w 973"/>
                <a:gd name="T79" fmla="*/ 681 h 1050"/>
                <a:gd name="T80" fmla="*/ 945 w 973"/>
                <a:gd name="T81" fmla="*/ 715 h 1050"/>
                <a:gd name="T82" fmla="*/ 920 w 973"/>
                <a:gd name="T83" fmla="*/ 715 h 1050"/>
                <a:gd name="T84" fmla="*/ 250 w 973"/>
                <a:gd name="T85" fmla="*/ 343 h 1050"/>
                <a:gd name="T86" fmla="*/ 816 w 973"/>
                <a:gd name="T87" fmla="*/ 713 h 1050"/>
                <a:gd name="T88" fmla="*/ 408 w 973"/>
                <a:gd name="T89" fmla="*/ 509 h 1050"/>
                <a:gd name="T90" fmla="*/ 402 w 973"/>
                <a:gd name="T91" fmla="*/ 524 h 1050"/>
                <a:gd name="T92" fmla="*/ 707 w 973"/>
                <a:gd name="T93" fmla="*/ 724 h 1050"/>
                <a:gd name="T94" fmla="*/ 688 w 973"/>
                <a:gd name="T95" fmla="*/ 718 h 1050"/>
                <a:gd name="T96" fmla="*/ 646 w 973"/>
                <a:gd name="T97" fmla="*/ 730 h 1050"/>
                <a:gd name="T98" fmla="*/ 614 w 973"/>
                <a:gd name="T99" fmla="*/ 741 h 1050"/>
                <a:gd name="T100" fmla="*/ 342 w 973"/>
                <a:gd name="T101" fmla="*/ 621 h 1050"/>
                <a:gd name="T102" fmla="*/ 569 w 973"/>
                <a:gd name="T103" fmla="*/ 773 h 1050"/>
                <a:gd name="T104" fmla="*/ 572 w 973"/>
                <a:gd name="T105" fmla="*/ 815 h 1050"/>
                <a:gd name="T106" fmla="*/ 107 w 973"/>
                <a:gd name="T107" fmla="*/ 581 h 1050"/>
                <a:gd name="T108" fmla="*/ 624 w 973"/>
                <a:gd name="T109" fmla="*/ 911 h 1050"/>
                <a:gd name="T110" fmla="*/ 625 w 973"/>
                <a:gd name="T111" fmla="*/ 930 h 1050"/>
                <a:gd name="T112" fmla="*/ 427 w 973"/>
                <a:gd name="T113" fmla="*/ 834 h 1050"/>
                <a:gd name="T114" fmla="*/ 596 w 973"/>
                <a:gd name="T115" fmla="*/ 978 h 1050"/>
                <a:gd name="T116" fmla="*/ 550 w 973"/>
                <a:gd name="T117" fmla="*/ 988 h 1050"/>
                <a:gd name="T118" fmla="*/ 596 w 973"/>
                <a:gd name="T119" fmla="*/ 1022 h 1050"/>
                <a:gd name="T120" fmla="*/ 548 w 973"/>
                <a:gd name="T121" fmla="*/ 1043 h 1050"/>
                <a:gd name="T122" fmla="*/ 394 w 973"/>
                <a:gd name="T123" fmla="*/ 979 h 1050"/>
                <a:gd name="T124" fmla="*/ 455 w 973"/>
                <a:gd name="T125" fmla="*/ 1033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3" h="1050">
                  <a:moveTo>
                    <a:pt x="459" y="1035"/>
                  </a:moveTo>
                  <a:cubicBezTo>
                    <a:pt x="459" y="1035"/>
                    <a:pt x="460" y="1034"/>
                    <a:pt x="459" y="1033"/>
                  </a:cubicBezTo>
                  <a:cubicBezTo>
                    <a:pt x="459" y="1032"/>
                    <a:pt x="459" y="1032"/>
                    <a:pt x="459" y="1031"/>
                  </a:cubicBezTo>
                  <a:cubicBezTo>
                    <a:pt x="459" y="1031"/>
                    <a:pt x="458" y="1031"/>
                    <a:pt x="458" y="1030"/>
                  </a:cubicBezTo>
                  <a:cubicBezTo>
                    <a:pt x="458" y="1030"/>
                    <a:pt x="458" y="1030"/>
                    <a:pt x="458" y="1030"/>
                  </a:cubicBezTo>
                  <a:cubicBezTo>
                    <a:pt x="457" y="1029"/>
                    <a:pt x="456" y="1029"/>
                    <a:pt x="455" y="1028"/>
                  </a:cubicBezTo>
                  <a:cubicBezTo>
                    <a:pt x="451" y="1026"/>
                    <a:pt x="443" y="1021"/>
                    <a:pt x="436" y="1017"/>
                  </a:cubicBezTo>
                  <a:cubicBezTo>
                    <a:pt x="433" y="1015"/>
                    <a:pt x="430" y="1013"/>
                    <a:pt x="428" y="1012"/>
                  </a:cubicBezTo>
                  <a:cubicBezTo>
                    <a:pt x="427" y="1011"/>
                    <a:pt x="426" y="1010"/>
                    <a:pt x="425" y="1010"/>
                  </a:cubicBezTo>
                  <a:cubicBezTo>
                    <a:pt x="425" y="1009"/>
                    <a:pt x="425" y="1009"/>
                    <a:pt x="425" y="1009"/>
                  </a:cubicBezTo>
                  <a:cubicBezTo>
                    <a:pt x="423" y="1011"/>
                    <a:pt x="423" y="1011"/>
                    <a:pt x="423" y="1011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5" y="1009"/>
                    <a:pt x="425" y="1009"/>
                    <a:pt x="425" y="1009"/>
                  </a:cubicBezTo>
                  <a:cubicBezTo>
                    <a:pt x="423" y="1011"/>
                    <a:pt x="423" y="1011"/>
                    <a:pt x="423" y="1011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0"/>
                    <a:pt x="425" y="1010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6" y="1012"/>
                    <a:pt x="426" y="1012"/>
                    <a:pt x="426" y="1012"/>
                  </a:cubicBezTo>
                  <a:cubicBezTo>
                    <a:pt x="426" y="1011"/>
                    <a:pt x="425" y="1011"/>
                    <a:pt x="425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6" y="1012"/>
                    <a:pt x="426" y="1012"/>
                    <a:pt x="426" y="1012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5"/>
                    <a:pt x="425" y="1015"/>
                    <a:pt x="425" y="1015"/>
                  </a:cubicBezTo>
                  <a:cubicBezTo>
                    <a:pt x="426" y="1014"/>
                    <a:pt x="426" y="1013"/>
                    <a:pt x="426" y="1012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5" y="1015"/>
                    <a:pt x="425" y="1015"/>
                    <a:pt x="425" y="1015"/>
                  </a:cubicBezTo>
                  <a:cubicBezTo>
                    <a:pt x="425" y="1014"/>
                    <a:pt x="425" y="1014"/>
                    <a:pt x="425" y="1014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4" y="1016"/>
                    <a:pt x="424" y="1016"/>
                    <a:pt x="424" y="1016"/>
                  </a:cubicBezTo>
                  <a:cubicBezTo>
                    <a:pt x="424" y="1015"/>
                    <a:pt x="425" y="1015"/>
                    <a:pt x="425" y="1014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4" y="1016"/>
                    <a:pt x="424" y="1016"/>
                    <a:pt x="424" y="1016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3" y="1016"/>
                    <a:pt x="423" y="1016"/>
                    <a:pt x="423" y="1016"/>
                  </a:cubicBezTo>
                  <a:cubicBezTo>
                    <a:pt x="423" y="1016"/>
                    <a:pt x="423" y="1016"/>
                    <a:pt x="424" y="1016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23" y="1016"/>
                    <a:pt x="423" y="1016"/>
                    <a:pt x="423" y="1016"/>
                  </a:cubicBezTo>
                  <a:cubicBezTo>
                    <a:pt x="422" y="1013"/>
                    <a:pt x="422" y="1013"/>
                    <a:pt x="422" y="1013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3" y="1016"/>
                    <a:pt x="423" y="1016"/>
                    <a:pt x="423" y="1016"/>
                  </a:cubicBezTo>
                  <a:cubicBezTo>
                    <a:pt x="422" y="1013"/>
                    <a:pt x="422" y="1013"/>
                    <a:pt x="422" y="1013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5"/>
                    <a:pt x="422" y="1015"/>
                    <a:pt x="422" y="1015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5"/>
                    <a:pt x="422" y="1015"/>
                    <a:pt x="422" y="1015"/>
                  </a:cubicBezTo>
                  <a:cubicBezTo>
                    <a:pt x="422" y="1016"/>
                    <a:pt x="422" y="1016"/>
                    <a:pt x="422" y="1016"/>
                  </a:cubicBezTo>
                  <a:cubicBezTo>
                    <a:pt x="422" y="1016"/>
                    <a:pt x="423" y="1016"/>
                    <a:pt x="424" y="1017"/>
                  </a:cubicBezTo>
                  <a:cubicBezTo>
                    <a:pt x="427" y="1018"/>
                    <a:pt x="434" y="1020"/>
                    <a:pt x="443" y="1023"/>
                  </a:cubicBezTo>
                  <a:cubicBezTo>
                    <a:pt x="455" y="1028"/>
                    <a:pt x="471" y="1035"/>
                    <a:pt x="484" y="1040"/>
                  </a:cubicBezTo>
                  <a:cubicBezTo>
                    <a:pt x="490" y="1043"/>
                    <a:pt x="496" y="1045"/>
                    <a:pt x="500" y="1047"/>
                  </a:cubicBezTo>
                  <a:cubicBezTo>
                    <a:pt x="504" y="1048"/>
                    <a:pt x="506" y="1049"/>
                    <a:pt x="506" y="1049"/>
                  </a:cubicBezTo>
                  <a:cubicBezTo>
                    <a:pt x="508" y="1050"/>
                    <a:pt x="510" y="1049"/>
                    <a:pt x="511" y="1048"/>
                  </a:cubicBezTo>
                  <a:cubicBezTo>
                    <a:pt x="512" y="1047"/>
                    <a:pt x="512" y="1046"/>
                    <a:pt x="512" y="1045"/>
                  </a:cubicBezTo>
                  <a:cubicBezTo>
                    <a:pt x="512" y="1044"/>
                    <a:pt x="512" y="1044"/>
                    <a:pt x="512" y="1044"/>
                  </a:cubicBezTo>
                  <a:cubicBezTo>
                    <a:pt x="511" y="1043"/>
                    <a:pt x="511" y="1043"/>
                    <a:pt x="511" y="1042"/>
                  </a:cubicBezTo>
                  <a:cubicBezTo>
                    <a:pt x="510" y="1042"/>
                    <a:pt x="510" y="1042"/>
                    <a:pt x="510" y="1041"/>
                  </a:cubicBezTo>
                  <a:cubicBezTo>
                    <a:pt x="508" y="1040"/>
                    <a:pt x="505" y="1038"/>
                    <a:pt x="501" y="1036"/>
                  </a:cubicBezTo>
                  <a:cubicBezTo>
                    <a:pt x="475" y="1018"/>
                    <a:pt x="398" y="972"/>
                    <a:pt x="398" y="972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400" y="978"/>
                    <a:pt x="400" y="978"/>
                    <a:pt x="400" y="978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7" y="979"/>
                    <a:pt x="397" y="979"/>
                    <a:pt x="397" y="979"/>
                  </a:cubicBezTo>
                  <a:cubicBezTo>
                    <a:pt x="398" y="979"/>
                    <a:pt x="399" y="979"/>
                    <a:pt x="400" y="978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7" y="979"/>
                    <a:pt x="397" y="979"/>
                    <a:pt x="397" y="979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6" y="980"/>
                    <a:pt x="396" y="980"/>
                    <a:pt x="396" y="980"/>
                  </a:cubicBezTo>
                  <a:cubicBezTo>
                    <a:pt x="396" y="980"/>
                    <a:pt x="397" y="980"/>
                    <a:pt x="397" y="979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6" y="980"/>
                    <a:pt x="396" y="980"/>
                    <a:pt x="396" y="980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5" y="980"/>
                    <a:pt x="395" y="980"/>
                    <a:pt x="395" y="980"/>
                  </a:cubicBezTo>
                  <a:cubicBezTo>
                    <a:pt x="396" y="980"/>
                    <a:pt x="396" y="980"/>
                    <a:pt x="396" y="980"/>
                  </a:cubicBezTo>
                  <a:cubicBezTo>
                    <a:pt x="396" y="976"/>
                    <a:pt x="396" y="976"/>
                    <a:pt x="396" y="976"/>
                  </a:cubicBezTo>
                  <a:cubicBezTo>
                    <a:pt x="395" y="980"/>
                    <a:pt x="395" y="980"/>
                    <a:pt x="395" y="980"/>
                  </a:cubicBezTo>
                  <a:cubicBezTo>
                    <a:pt x="396" y="977"/>
                    <a:pt x="396" y="977"/>
                    <a:pt x="396" y="977"/>
                  </a:cubicBezTo>
                  <a:cubicBezTo>
                    <a:pt x="395" y="979"/>
                    <a:pt x="395" y="979"/>
                    <a:pt x="395" y="979"/>
                  </a:cubicBezTo>
                  <a:cubicBezTo>
                    <a:pt x="395" y="980"/>
                    <a:pt x="395" y="980"/>
                    <a:pt x="395" y="980"/>
                  </a:cubicBezTo>
                  <a:cubicBezTo>
                    <a:pt x="396" y="977"/>
                    <a:pt x="396" y="977"/>
                    <a:pt x="396" y="977"/>
                  </a:cubicBezTo>
                  <a:cubicBezTo>
                    <a:pt x="395" y="979"/>
                    <a:pt x="395" y="979"/>
                    <a:pt x="395" y="979"/>
                  </a:cubicBezTo>
                  <a:cubicBezTo>
                    <a:pt x="395" y="979"/>
                    <a:pt x="395" y="979"/>
                    <a:pt x="395" y="979"/>
                  </a:cubicBezTo>
                  <a:cubicBezTo>
                    <a:pt x="395" y="980"/>
                    <a:pt x="396" y="980"/>
                    <a:pt x="398" y="981"/>
                  </a:cubicBezTo>
                  <a:cubicBezTo>
                    <a:pt x="403" y="983"/>
                    <a:pt x="413" y="988"/>
                    <a:pt x="426" y="995"/>
                  </a:cubicBezTo>
                  <a:cubicBezTo>
                    <a:pt x="445" y="1005"/>
                    <a:pt x="470" y="1019"/>
                    <a:pt x="490" y="1029"/>
                  </a:cubicBezTo>
                  <a:cubicBezTo>
                    <a:pt x="500" y="1035"/>
                    <a:pt x="509" y="1039"/>
                    <a:pt x="515" y="1043"/>
                  </a:cubicBezTo>
                  <a:cubicBezTo>
                    <a:pt x="521" y="1046"/>
                    <a:pt x="525" y="1048"/>
                    <a:pt x="525" y="1048"/>
                  </a:cubicBezTo>
                  <a:cubicBezTo>
                    <a:pt x="526" y="1049"/>
                    <a:pt x="528" y="1049"/>
                    <a:pt x="529" y="1048"/>
                  </a:cubicBezTo>
                  <a:cubicBezTo>
                    <a:pt x="530" y="1047"/>
                    <a:pt x="531" y="1046"/>
                    <a:pt x="531" y="1044"/>
                  </a:cubicBezTo>
                  <a:cubicBezTo>
                    <a:pt x="531" y="1043"/>
                    <a:pt x="530" y="1043"/>
                    <a:pt x="530" y="1042"/>
                  </a:cubicBezTo>
                  <a:cubicBezTo>
                    <a:pt x="530" y="1042"/>
                    <a:pt x="530" y="1042"/>
                    <a:pt x="529" y="1041"/>
                  </a:cubicBezTo>
                  <a:cubicBezTo>
                    <a:pt x="529" y="1041"/>
                    <a:pt x="529" y="1041"/>
                    <a:pt x="529" y="1041"/>
                  </a:cubicBezTo>
                  <a:cubicBezTo>
                    <a:pt x="528" y="1040"/>
                    <a:pt x="527" y="1040"/>
                    <a:pt x="526" y="1039"/>
                  </a:cubicBezTo>
                  <a:cubicBezTo>
                    <a:pt x="516" y="1032"/>
                    <a:pt x="482" y="1012"/>
                    <a:pt x="450" y="993"/>
                  </a:cubicBezTo>
                  <a:cubicBezTo>
                    <a:pt x="435" y="983"/>
                    <a:pt x="419" y="974"/>
                    <a:pt x="408" y="967"/>
                  </a:cubicBezTo>
                  <a:cubicBezTo>
                    <a:pt x="403" y="963"/>
                    <a:pt x="398" y="960"/>
                    <a:pt x="395" y="958"/>
                  </a:cubicBezTo>
                  <a:cubicBezTo>
                    <a:pt x="393" y="957"/>
                    <a:pt x="392" y="956"/>
                    <a:pt x="392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90" y="956"/>
                    <a:pt x="390" y="956"/>
                    <a:pt x="390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90" y="956"/>
                    <a:pt x="390" y="956"/>
                    <a:pt x="390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88" y="957"/>
                    <a:pt x="388" y="957"/>
                    <a:pt x="388" y="957"/>
                  </a:cubicBezTo>
                  <a:cubicBezTo>
                    <a:pt x="391" y="956"/>
                    <a:pt x="391" y="956"/>
                    <a:pt x="391" y="956"/>
                  </a:cubicBezTo>
                  <a:cubicBezTo>
                    <a:pt x="391" y="955"/>
                    <a:pt x="391" y="955"/>
                    <a:pt x="391" y="955"/>
                  </a:cubicBezTo>
                  <a:cubicBezTo>
                    <a:pt x="388" y="957"/>
                    <a:pt x="388" y="957"/>
                    <a:pt x="388" y="957"/>
                  </a:cubicBezTo>
                  <a:cubicBezTo>
                    <a:pt x="391" y="956"/>
                    <a:pt x="391" y="956"/>
                    <a:pt x="391" y="956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2" y="958"/>
                    <a:pt x="392" y="958"/>
                    <a:pt x="392" y="958"/>
                  </a:cubicBezTo>
                  <a:cubicBezTo>
                    <a:pt x="392" y="957"/>
                    <a:pt x="392" y="956"/>
                    <a:pt x="391" y="956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2" y="958"/>
                    <a:pt x="392" y="958"/>
                    <a:pt x="392" y="958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1" y="960"/>
                    <a:pt x="391" y="960"/>
                    <a:pt x="391" y="960"/>
                  </a:cubicBezTo>
                  <a:cubicBezTo>
                    <a:pt x="392" y="959"/>
                    <a:pt x="392" y="958"/>
                    <a:pt x="392" y="958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91" y="960"/>
                    <a:pt x="391" y="960"/>
                    <a:pt x="391" y="960"/>
                  </a:cubicBezTo>
                  <a:cubicBezTo>
                    <a:pt x="391" y="960"/>
                    <a:pt x="391" y="960"/>
                    <a:pt x="391" y="960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9" y="961"/>
                    <a:pt x="389" y="961"/>
                    <a:pt x="389" y="961"/>
                  </a:cubicBezTo>
                  <a:cubicBezTo>
                    <a:pt x="390" y="961"/>
                    <a:pt x="391" y="961"/>
                    <a:pt x="391" y="960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9" y="961"/>
                    <a:pt x="389" y="961"/>
                    <a:pt x="389" y="961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1"/>
                    <a:pt x="389" y="961"/>
                    <a:pt x="389" y="961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0"/>
                    <a:pt x="388" y="960"/>
                    <a:pt x="388" y="960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0"/>
                    <a:pt x="388" y="960"/>
                    <a:pt x="388" y="960"/>
                  </a:cubicBezTo>
                  <a:cubicBezTo>
                    <a:pt x="388" y="961"/>
                    <a:pt x="388" y="961"/>
                    <a:pt x="388" y="961"/>
                  </a:cubicBezTo>
                  <a:cubicBezTo>
                    <a:pt x="388" y="961"/>
                    <a:pt x="389" y="962"/>
                    <a:pt x="391" y="963"/>
                  </a:cubicBezTo>
                  <a:cubicBezTo>
                    <a:pt x="397" y="965"/>
                    <a:pt x="410" y="972"/>
                    <a:pt x="426" y="980"/>
                  </a:cubicBezTo>
                  <a:cubicBezTo>
                    <a:pt x="449" y="993"/>
                    <a:pt x="479" y="1010"/>
                    <a:pt x="503" y="1023"/>
                  </a:cubicBezTo>
                  <a:cubicBezTo>
                    <a:pt x="515" y="1030"/>
                    <a:pt x="526" y="1036"/>
                    <a:pt x="534" y="1040"/>
                  </a:cubicBezTo>
                  <a:cubicBezTo>
                    <a:pt x="537" y="1042"/>
                    <a:pt x="541" y="1044"/>
                    <a:pt x="543" y="1045"/>
                  </a:cubicBezTo>
                  <a:cubicBezTo>
                    <a:pt x="544" y="1046"/>
                    <a:pt x="545" y="1046"/>
                    <a:pt x="545" y="1046"/>
                  </a:cubicBezTo>
                  <a:cubicBezTo>
                    <a:pt x="546" y="1047"/>
                    <a:pt x="546" y="1047"/>
                    <a:pt x="546" y="1047"/>
                  </a:cubicBezTo>
                  <a:cubicBezTo>
                    <a:pt x="546" y="1047"/>
                    <a:pt x="546" y="1047"/>
                    <a:pt x="546" y="1047"/>
                  </a:cubicBezTo>
                  <a:cubicBezTo>
                    <a:pt x="547" y="1047"/>
                    <a:pt x="547" y="1047"/>
                    <a:pt x="547" y="1047"/>
                  </a:cubicBezTo>
                  <a:cubicBezTo>
                    <a:pt x="547" y="1047"/>
                    <a:pt x="547" y="1047"/>
                    <a:pt x="547" y="1047"/>
                  </a:cubicBezTo>
                  <a:cubicBezTo>
                    <a:pt x="547" y="1047"/>
                    <a:pt x="547" y="1047"/>
                    <a:pt x="548" y="1047"/>
                  </a:cubicBezTo>
                  <a:cubicBezTo>
                    <a:pt x="550" y="1047"/>
                    <a:pt x="551" y="1046"/>
                    <a:pt x="552" y="1044"/>
                  </a:cubicBezTo>
                  <a:cubicBezTo>
                    <a:pt x="552" y="1043"/>
                    <a:pt x="552" y="1041"/>
                    <a:pt x="550" y="1040"/>
                  </a:cubicBezTo>
                  <a:cubicBezTo>
                    <a:pt x="550" y="1040"/>
                    <a:pt x="548" y="1038"/>
                    <a:pt x="543" y="1036"/>
                  </a:cubicBezTo>
                  <a:cubicBezTo>
                    <a:pt x="528" y="1026"/>
                    <a:pt x="491" y="1003"/>
                    <a:pt x="457" y="982"/>
                  </a:cubicBezTo>
                  <a:cubicBezTo>
                    <a:pt x="440" y="972"/>
                    <a:pt x="424" y="962"/>
                    <a:pt x="413" y="954"/>
                  </a:cubicBezTo>
                  <a:cubicBezTo>
                    <a:pt x="407" y="951"/>
                    <a:pt x="402" y="948"/>
                    <a:pt x="399" y="945"/>
                  </a:cubicBezTo>
                  <a:cubicBezTo>
                    <a:pt x="397" y="944"/>
                    <a:pt x="396" y="944"/>
                    <a:pt x="395" y="943"/>
                  </a:cubicBezTo>
                  <a:cubicBezTo>
                    <a:pt x="394" y="943"/>
                    <a:pt x="394" y="942"/>
                    <a:pt x="394" y="942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2" y="944"/>
                    <a:pt x="392" y="944"/>
                    <a:pt x="392" y="944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2" y="944"/>
                    <a:pt x="392" y="944"/>
                    <a:pt x="392" y="944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4" y="943"/>
                    <a:pt x="394" y="943"/>
                    <a:pt x="394" y="943"/>
                  </a:cubicBezTo>
                  <a:cubicBezTo>
                    <a:pt x="394" y="942"/>
                    <a:pt x="394" y="942"/>
                    <a:pt x="394" y="942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4" y="943"/>
                    <a:pt x="394" y="943"/>
                    <a:pt x="394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3"/>
                    <a:pt x="395" y="943"/>
                    <a:pt x="395" y="943"/>
                  </a:cubicBezTo>
                  <a:cubicBezTo>
                    <a:pt x="394" y="943"/>
                    <a:pt x="394" y="943"/>
                    <a:pt x="394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3"/>
                    <a:pt x="395" y="943"/>
                    <a:pt x="395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5"/>
                    <a:pt x="395" y="945"/>
                    <a:pt x="395" y="945"/>
                  </a:cubicBezTo>
                  <a:cubicBezTo>
                    <a:pt x="395" y="944"/>
                    <a:pt x="395" y="944"/>
                    <a:pt x="395" y="943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5"/>
                    <a:pt x="395" y="945"/>
                    <a:pt x="395" y="945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5" y="947"/>
                    <a:pt x="395" y="947"/>
                    <a:pt x="395" y="947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3" y="949"/>
                    <a:pt x="393" y="949"/>
                    <a:pt x="393" y="949"/>
                  </a:cubicBezTo>
                  <a:cubicBezTo>
                    <a:pt x="393" y="949"/>
                    <a:pt x="394" y="948"/>
                    <a:pt x="395" y="947"/>
                  </a:cubicBezTo>
                  <a:cubicBezTo>
                    <a:pt x="391" y="945"/>
                    <a:pt x="391" y="945"/>
                    <a:pt x="391" y="945"/>
                  </a:cubicBezTo>
                  <a:cubicBezTo>
                    <a:pt x="393" y="949"/>
                    <a:pt x="393" y="949"/>
                    <a:pt x="393" y="949"/>
                  </a:cubicBezTo>
                  <a:cubicBezTo>
                    <a:pt x="392" y="946"/>
                    <a:pt x="392" y="946"/>
                    <a:pt x="392" y="946"/>
                  </a:cubicBezTo>
                  <a:cubicBezTo>
                    <a:pt x="392" y="949"/>
                    <a:pt x="392" y="949"/>
                    <a:pt x="392" y="949"/>
                  </a:cubicBezTo>
                  <a:cubicBezTo>
                    <a:pt x="392" y="949"/>
                    <a:pt x="392" y="949"/>
                    <a:pt x="393" y="949"/>
                  </a:cubicBezTo>
                  <a:cubicBezTo>
                    <a:pt x="392" y="946"/>
                    <a:pt x="392" y="946"/>
                    <a:pt x="392" y="946"/>
                  </a:cubicBezTo>
                  <a:cubicBezTo>
                    <a:pt x="392" y="949"/>
                    <a:pt x="392" y="949"/>
                    <a:pt x="392" y="949"/>
                  </a:cubicBezTo>
                  <a:cubicBezTo>
                    <a:pt x="392" y="947"/>
                    <a:pt x="392" y="947"/>
                    <a:pt x="392" y="947"/>
                  </a:cubicBezTo>
                  <a:cubicBezTo>
                    <a:pt x="391" y="949"/>
                    <a:pt x="391" y="949"/>
                    <a:pt x="391" y="949"/>
                  </a:cubicBezTo>
                  <a:cubicBezTo>
                    <a:pt x="391" y="949"/>
                    <a:pt x="391" y="949"/>
                    <a:pt x="392" y="949"/>
                  </a:cubicBezTo>
                  <a:cubicBezTo>
                    <a:pt x="392" y="947"/>
                    <a:pt x="392" y="947"/>
                    <a:pt x="392" y="947"/>
                  </a:cubicBezTo>
                  <a:cubicBezTo>
                    <a:pt x="391" y="949"/>
                    <a:pt x="391" y="949"/>
                    <a:pt x="391" y="949"/>
                  </a:cubicBezTo>
                  <a:cubicBezTo>
                    <a:pt x="391" y="949"/>
                    <a:pt x="392" y="950"/>
                    <a:pt x="394" y="950"/>
                  </a:cubicBezTo>
                  <a:cubicBezTo>
                    <a:pt x="401" y="953"/>
                    <a:pt x="414" y="961"/>
                    <a:pt x="431" y="970"/>
                  </a:cubicBezTo>
                  <a:cubicBezTo>
                    <a:pt x="456" y="984"/>
                    <a:pt x="488" y="1002"/>
                    <a:pt x="515" y="1017"/>
                  </a:cubicBezTo>
                  <a:cubicBezTo>
                    <a:pt x="528" y="1025"/>
                    <a:pt x="539" y="1031"/>
                    <a:pt x="548" y="1036"/>
                  </a:cubicBezTo>
                  <a:cubicBezTo>
                    <a:pt x="552" y="1038"/>
                    <a:pt x="555" y="1040"/>
                    <a:pt x="558" y="1041"/>
                  </a:cubicBezTo>
                  <a:cubicBezTo>
                    <a:pt x="559" y="1042"/>
                    <a:pt x="560" y="1042"/>
                    <a:pt x="561" y="1043"/>
                  </a:cubicBezTo>
                  <a:cubicBezTo>
                    <a:pt x="561" y="1043"/>
                    <a:pt x="562" y="1043"/>
                    <a:pt x="562" y="1043"/>
                  </a:cubicBezTo>
                  <a:cubicBezTo>
                    <a:pt x="562" y="1044"/>
                    <a:pt x="562" y="1044"/>
                    <a:pt x="562" y="1044"/>
                  </a:cubicBezTo>
                  <a:cubicBezTo>
                    <a:pt x="563" y="1044"/>
                    <a:pt x="563" y="1044"/>
                    <a:pt x="564" y="1044"/>
                  </a:cubicBezTo>
                  <a:cubicBezTo>
                    <a:pt x="564" y="1044"/>
                    <a:pt x="565" y="1044"/>
                    <a:pt x="565" y="1044"/>
                  </a:cubicBezTo>
                  <a:cubicBezTo>
                    <a:pt x="566" y="1043"/>
                    <a:pt x="567" y="1043"/>
                    <a:pt x="567" y="1042"/>
                  </a:cubicBezTo>
                  <a:cubicBezTo>
                    <a:pt x="568" y="1041"/>
                    <a:pt x="568" y="1040"/>
                    <a:pt x="568" y="1039"/>
                  </a:cubicBezTo>
                  <a:cubicBezTo>
                    <a:pt x="568" y="1038"/>
                    <a:pt x="567" y="1037"/>
                    <a:pt x="566" y="1036"/>
                  </a:cubicBezTo>
                  <a:cubicBezTo>
                    <a:pt x="512" y="1002"/>
                    <a:pt x="512" y="1002"/>
                    <a:pt x="512" y="1002"/>
                  </a:cubicBezTo>
                  <a:cubicBezTo>
                    <a:pt x="572" y="1035"/>
                    <a:pt x="572" y="1035"/>
                    <a:pt x="572" y="1035"/>
                  </a:cubicBezTo>
                  <a:cubicBezTo>
                    <a:pt x="574" y="1037"/>
                    <a:pt x="576" y="1036"/>
                    <a:pt x="577" y="1034"/>
                  </a:cubicBezTo>
                  <a:cubicBezTo>
                    <a:pt x="578" y="1032"/>
                    <a:pt x="578" y="1030"/>
                    <a:pt x="576" y="1029"/>
                  </a:cubicBezTo>
                  <a:cubicBezTo>
                    <a:pt x="396" y="916"/>
                    <a:pt x="396" y="916"/>
                    <a:pt x="396" y="916"/>
                  </a:cubicBezTo>
                  <a:cubicBezTo>
                    <a:pt x="394" y="920"/>
                    <a:pt x="394" y="920"/>
                    <a:pt x="394" y="920"/>
                  </a:cubicBezTo>
                  <a:cubicBezTo>
                    <a:pt x="392" y="923"/>
                    <a:pt x="392" y="923"/>
                    <a:pt x="392" y="923"/>
                  </a:cubicBezTo>
                  <a:cubicBezTo>
                    <a:pt x="392" y="923"/>
                    <a:pt x="441" y="950"/>
                    <a:pt x="490" y="976"/>
                  </a:cubicBezTo>
                  <a:cubicBezTo>
                    <a:pt x="515" y="989"/>
                    <a:pt x="540" y="1003"/>
                    <a:pt x="559" y="1013"/>
                  </a:cubicBezTo>
                  <a:cubicBezTo>
                    <a:pt x="569" y="1018"/>
                    <a:pt x="577" y="1022"/>
                    <a:pt x="583" y="1025"/>
                  </a:cubicBezTo>
                  <a:cubicBezTo>
                    <a:pt x="586" y="1026"/>
                    <a:pt x="589" y="1027"/>
                    <a:pt x="591" y="1028"/>
                  </a:cubicBezTo>
                  <a:cubicBezTo>
                    <a:pt x="592" y="1029"/>
                    <a:pt x="593" y="1029"/>
                    <a:pt x="593" y="1029"/>
                  </a:cubicBezTo>
                  <a:cubicBezTo>
                    <a:pt x="594" y="1029"/>
                    <a:pt x="594" y="1029"/>
                    <a:pt x="595" y="1030"/>
                  </a:cubicBezTo>
                  <a:cubicBezTo>
                    <a:pt x="595" y="1030"/>
                    <a:pt x="595" y="1030"/>
                    <a:pt x="596" y="1030"/>
                  </a:cubicBezTo>
                  <a:cubicBezTo>
                    <a:pt x="596" y="1030"/>
                    <a:pt x="597" y="1030"/>
                    <a:pt x="597" y="1030"/>
                  </a:cubicBezTo>
                  <a:cubicBezTo>
                    <a:pt x="598" y="1029"/>
                    <a:pt x="599" y="1029"/>
                    <a:pt x="600" y="1028"/>
                  </a:cubicBezTo>
                  <a:cubicBezTo>
                    <a:pt x="600" y="1027"/>
                    <a:pt x="600" y="1026"/>
                    <a:pt x="600" y="1025"/>
                  </a:cubicBezTo>
                  <a:cubicBezTo>
                    <a:pt x="600" y="1024"/>
                    <a:pt x="599" y="1023"/>
                    <a:pt x="598" y="1022"/>
                  </a:cubicBezTo>
                  <a:cubicBezTo>
                    <a:pt x="598" y="1022"/>
                    <a:pt x="595" y="1020"/>
                    <a:pt x="590" y="1017"/>
                  </a:cubicBezTo>
                  <a:cubicBezTo>
                    <a:pt x="571" y="1006"/>
                    <a:pt x="525" y="978"/>
                    <a:pt x="483" y="952"/>
                  </a:cubicBezTo>
                  <a:cubicBezTo>
                    <a:pt x="462" y="939"/>
                    <a:pt x="442" y="927"/>
                    <a:pt x="428" y="917"/>
                  </a:cubicBezTo>
                  <a:cubicBezTo>
                    <a:pt x="421" y="913"/>
                    <a:pt x="415" y="909"/>
                    <a:pt x="410" y="906"/>
                  </a:cubicBezTo>
                  <a:cubicBezTo>
                    <a:pt x="408" y="905"/>
                    <a:pt x="407" y="903"/>
                    <a:pt x="406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4" y="903"/>
                    <a:pt x="404" y="903"/>
                    <a:pt x="404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4" y="903"/>
                    <a:pt x="404" y="903"/>
                    <a:pt x="404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3"/>
                    <a:pt x="405" y="903"/>
                    <a:pt x="405" y="903"/>
                  </a:cubicBezTo>
                  <a:cubicBezTo>
                    <a:pt x="405" y="902"/>
                    <a:pt x="405" y="902"/>
                    <a:pt x="405" y="902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3"/>
                    <a:pt x="405" y="903"/>
                    <a:pt x="405" y="903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6" y="904"/>
                    <a:pt x="406" y="904"/>
                    <a:pt x="406" y="904"/>
                  </a:cubicBezTo>
                  <a:cubicBezTo>
                    <a:pt x="406" y="903"/>
                    <a:pt x="406" y="903"/>
                    <a:pt x="405" y="903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6" y="904"/>
                    <a:pt x="406" y="904"/>
                    <a:pt x="406" y="904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6"/>
                    <a:pt x="405" y="906"/>
                    <a:pt x="405" y="906"/>
                  </a:cubicBezTo>
                  <a:cubicBezTo>
                    <a:pt x="406" y="906"/>
                    <a:pt x="406" y="905"/>
                    <a:pt x="406" y="904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5" y="906"/>
                    <a:pt x="405" y="906"/>
                    <a:pt x="405" y="906"/>
                  </a:cubicBezTo>
                  <a:cubicBezTo>
                    <a:pt x="405" y="906"/>
                    <a:pt x="405" y="906"/>
                    <a:pt x="405" y="906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3" y="908"/>
                    <a:pt x="403" y="908"/>
                    <a:pt x="403" y="908"/>
                  </a:cubicBezTo>
                  <a:cubicBezTo>
                    <a:pt x="404" y="908"/>
                    <a:pt x="405" y="907"/>
                    <a:pt x="405" y="906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3" y="908"/>
                    <a:pt x="403" y="908"/>
                    <a:pt x="403" y="908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2" y="908"/>
                    <a:pt x="402" y="908"/>
                    <a:pt x="402" y="908"/>
                  </a:cubicBezTo>
                  <a:cubicBezTo>
                    <a:pt x="402" y="908"/>
                    <a:pt x="402" y="908"/>
                    <a:pt x="403" y="908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402" y="908"/>
                    <a:pt x="402" y="908"/>
                    <a:pt x="402" y="908"/>
                  </a:cubicBezTo>
                  <a:cubicBezTo>
                    <a:pt x="402" y="905"/>
                    <a:pt x="402" y="905"/>
                    <a:pt x="402" y="905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8"/>
                    <a:pt x="401" y="908"/>
                    <a:pt x="402" y="908"/>
                  </a:cubicBezTo>
                  <a:cubicBezTo>
                    <a:pt x="402" y="905"/>
                    <a:pt x="402" y="905"/>
                    <a:pt x="402" y="905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6"/>
                    <a:pt x="401" y="906"/>
                    <a:pt x="401" y="906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6"/>
                    <a:pt x="401" y="906"/>
                    <a:pt x="401" y="906"/>
                  </a:cubicBezTo>
                  <a:cubicBezTo>
                    <a:pt x="401" y="908"/>
                    <a:pt x="401" y="908"/>
                    <a:pt x="401" y="908"/>
                  </a:cubicBezTo>
                  <a:cubicBezTo>
                    <a:pt x="401" y="908"/>
                    <a:pt x="401" y="908"/>
                    <a:pt x="402" y="908"/>
                  </a:cubicBezTo>
                  <a:cubicBezTo>
                    <a:pt x="404" y="910"/>
                    <a:pt x="409" y="912"/>
                    <a:pt x="416" y="916"/>
                  </a:cubicBezTo>
                  <a:cubicBezTo>
                    <a:pt x="439" y="929"/>
                    <a:pt x="485" y="955"/>
                    <a:pt x="526" y="977"/>
                  </a:cubicBezTo>
                  <a:cubicBezTo>
                    <a:pt x="546" y="988"/>
                    <a:pt x="564" y="999"/>
                    <a:pt x="578" y="1007"/>
                  </a:cubicBezTo>
                  <a:cubicBezTo>
                    <a:pt x="585" y="1011"/>
                    <a:pt x="590" y="1014"/>
                    <a:pt x="594" y="1016"/>
                  </a:cubicBezTo>
                  <a:cubicBezTo>
                    <a:pt x="598" y="1018"/>
                    <a:pt x="600" y="1019"/>
                    <a:pt x="600" y="1019"/>
                  </a:cubicBezTo>
                  <a:cubicBezTo>
                    <a:pt x="602" y="1020"/>
                    <a:pt x="604" y="1020"/>
                    <a:pt x="606" y="1018"/>
                  </a:cubicBezTo>
                  <a:cubicBezTo>
                    <a:pt x="606" y="1017"/>
                    <a:pt x="606" y="1016"/>
                    <a:pt x="606" y="1016"/>
                  </a:cubicBezTo>
                  <a:cubicBezTo>
                    <a:pt x="606" y="1015"/>
                    <a:pt x="606" y="1014"/>
                    <a:pt x="606" y="1014"/>
                  </a:cubicBezTo>
                  <a:cubicBezTo>
                    <a:pt x="605" y="1013"/>
                    <a:pt x="605" y="1013"/>
                    <a:pt x="605" y="1012"/>
                  </a:cubicBezTo>
                  <a:cubicBezTo>
                    <a:pt x="604" y="1012"/>
                    <a:pt x="604" y="1011"/>
                    <a:pt x="603" y="1011"/>
                  </a:cubicBezTo>
                  <a:cubicBezTo>
                    <a:pt x="600" y="1009"/>
                    <a:pt x="596" y="1006"/>
                    <a:pt x="589" y="1002"/>
                  </a:cubicBezTo>
                  <a:cubicBezTo>
                    <a:pt x="567" y="988"/>
                    <a:pt x="523" y="963"/>
                    <a:pt x="485" y="940"/>
                  </a:cubicBezTo>
                  <a:cubicBezTo>
                    <a:pt x="466" y="929"/>
                    <a:pt x="448" y="918"/>
                    <a:pt x="436" y="910"/>
                  </a:cubicBezTo>
                  <a:cubicBezTo>
                    <a:pt x="429" y="906"/>
                    <a:pt x="424" y="902"/>
                    <a:pt x="420" y="900"/>
                  </a:cubicBezTo>
                  <a:cubicBezTo>
                    <a:pt x="419" y="898"/>
                    <a:pt x="417" y="897"/>
                    <a:pt x="417" y="896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5" y="897"/>
                    <a:pt x="415" y="897"/>
                    <a:pt x="415" y="897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5" y="897"/>
                    <a:pt x="415" y="897"/>
                    <a:pt x="415" y="897"/>
                  </a:cubicBezTo>
                  <a:cubicBezTo>
                    <a:pt x="416" y="896"/>
                    <a:pt x="416" y="896"/>
                    <a:pt x="416" y="896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7"/>
                    <a:pt x="416" y="897"/>
                    <a:pt x="416" y="897"/>
                  </a:cubicBezTo>
                  <a:cubicBezTo>
                    <a:pt x="416" y="897"/>
                    <a:pt x="416" y="896"/>
                    <a:pt x="416" y="896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7"/>
                    <a:pt x="416" y="897"/>
                    <a:pt x="416" y="897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9"/>
                    <a:pt x="416" y="899"/>
                    <a:pt x="416" y="899"/>
                  </a:cubicBezTo>
                  <a:cubicBezTo>
                    <a:pt x="416" y="899"/>
                    <a:pt x="416" y="898"/>
                    <a:pt x="416" y="897"/>
                  </a:cubicBezTo>
                  <a:cubicBezTo>
                    <a:pt x="413" y="897"/>
                    <a:pt x="413" y="897"/>
                    <a:pt x="413" y="897"/>
                  </a:cubicBezTo>
                  <a:cubicBezTo>
                    <a:pt x="416" y="899"/>
                    <a:pt x="416" y="899"/>
                    <a:pt x="416" y="899"/>
                  </a:cubicBezTo>
                  <a:cubicBezTo>
                    <a:pt x="412" y="897"/>
                    <a:pt x="412" y="897"/>
                    <a:pt x="412" y="897"/>
                  </a:cubicBezTo>
                  <a:cubicBezTo>
                    <a:pt x="411" y="901"/>
                    <a:pt x="411" y="901"/>
                    <a:pt x="411" y="901"/>
                  </a:cubicBezTo>
                  <a:cubicBezTo>
                    <a:pt x="618" y="1010"/>
                    <a:pt x="618" y="1010"/>
                    <a:pt x="618" y="1010"/>
                  </a:cubicBezTo>
                  <a:cubicBezTo>
                    <a:pt x="620" y="1011"/>
                    <a:pt x="622" y="1011"/>
                    <a:pt x="624" y="1009"/>
                  </a:cubicBezTo>
                  <a:cubicBezTo>
                    <a:pt x="625" y="1007"/>
                    <a:pt x="624" y="1004"/>
                    <a:pt x="622" y="1003"/>
                  </a:cubicBezTo>
                  <a:cubicBezTo>
                    <a:pt x="422" y="878"/>
                    <a:pt x="422" y="878"/>
                    <a:pt x="422" y="878"/>
                  </a:cubicBezTo>
                  <a:cubicBezTo>
                    <a:pt x="419" y="881"/>
                    <a:pt x="419" y="881"/>
                    <a:pt x="419" y="881"/>
                  </a:cubicBezTo>
                  <a:cubicBezTo>
                    <a:pt x="418" y="885"/>
                    <a:pt x="418" y="885"/>
                    <a:pt x="418" y="885"/>
                  </a:cubicBezTo>
                  <a:cubicBezTo>
                    <a:pt x="418" y="885"/>
                    <a:pt x="468" y="913"/>
                    <a:pt x="519" y="940"/>
                  </a:cubicBezTo>
                  <a:cubicBezTo>
                    <a:pt x="544" y="954"/>
                    <a:pt x="569" y="968"/>
                    <a:pt x="588" y="979"/>
                  </a:cubicBezTo>
                  <a:cubicBezTo>
                    <a:pt x="598" y="984"/>
                    <a:pt x="606" y="988"/>
                    <a:pt x="612" y="991"/>
                  </a:cubicBezTo>
                  <a:cubicBezTo>
                    <a:pt x="614" y="993"/>
                    <a:pt x="617" y="994"/>
                    <a:pt x="618" y="995"/>
                  </a:cubicBezTo>
                  <a:cubicBezTo>
                    <a:pt x="619" y="995"/>
                    <a:pt x="620" y="996"/>
                    <a:pt x="620" y="996"/>
                  </a:cubicBezTo>
                  <a:cubicBezTo>
                    <a:pt x="621" y="996"/>
                    <a:pt x="621" y="996"/>
                    <a:pt x="621" y="996"/>
                  </a:cubicBezTo>
                  <a:cubicBezTo>
                    <a:pt x="621" y="996"/>
                    <a:pt x="621" y="996"/>
                    <a:pt x="621" y="996"/>
                  </a:cubicBezTo>
                  <a:cubicBezTo>
                    <a:pt x="622" y="996"/>
                    <a:pt x="622" y="996"/>
                    <a:pt x="622" y="996"/>
                  </a:cubicBezTo>
                  <a:cubicBezTo>
                    <a:pt x="622" y="996"/>
                    <a:pt x="622" y="996"/>
                    <a:pt x="623" y="996"/>
                  </a:cubicBezTo>
                  <a:cubicBezTo>
                    <a:pt x="623" y="996"/>
                    <a:pt x="623" y="996"/>
                    <a:pt x="624" y="996"/>
                  </a:cubicBezTo>
                  <a:cubicBezTo>
                    <a:pt x="624" y="996"/>
                    <a:pt x="625" y="996"/>
                    <a:pt x="626" y="995"/>
                  </a:cubicBezTo>
                  <a:cubicBezTo>
                    <a:pt x="626" y="995"/>
                    <a:pt x="626" y="995"/>
                    <a:pt x="626" y="995"/>
                  </a:cubicBezTo>
                  <a:cubicBezTo>
                    <a:pt x="627" y="994"/>
                    <a:pt x="627" y="993"/>
                    <a:pt x="627" y="992"/>
                  </a:cubicBezTo>
                  <a:cubicBezTo>
                    <a:pt x="627" y="992"/>
                    <a:pt x="627" y="991"/>
                    <a:pt x="626" y="991"/>
                  </a:cubicBezTo>
                  <a:cubicBezTo>
                    <a:pt x="626" y="990"/>
                    <a:pt x="626" y="990"/>
                    <a:pt x="625" y="989"/>
                  </a:cubicBezTo>
                  <a:cubicBezTo>
                    <a:pt x="625" y="989"/>
                    <a:pt x="624" y="988"/>
                    <a:pt x="624" y="987"/>
                  </a:cubicBezTo>
                  <a:cubicBezTo>
                    <a:pt x="621" y="985"/>
                    <a:pt x="616" y="982"/>
                    <a:pt x="609" y="977"/>
                  </a:cubicBezTo>
                  <a:cubicBezTo>
                    <a:pt x="586" y="962"/>
                    <a:pt x="541" y="934"/>
                    <a:pt x="501" y="910"/>
                  </a:cubicBezTo>
                  <a:cubicBezTo>
                    <a:pt x="462" y="886"/>
                    <a:pt x="428" y="866"/>
                    <a:pt x="428" y="866"/>
                  </a:cubicBezTo>
                  <a:cubicBezTo>
                    <a:pt x="426" y="869"/>
                    <a:pt x="426" y="869"/>
                    <a:pt x="426" y="869"/>
                  </a:cubicBezTo>
                  <a:cubicBezTo>
                    <a:pt x="429" y="872"/>
                    <a:pt x="429" y="872"/>
                    <a:pt x="429" y="872"/>
                  </a:cubicBezTo>
                  <a:cubicBezTo>
                    <a:pt x="426" y="869"/>
                    <a:pt x="426" y="869"/>
                    <a:pt x="426" y="869"/>
                  </a:cubicBezTo>
                  <a:cubicBezTo>
                    <a:pt x="427" y="873"/>
                    <a:pt x="427" y="873"/>
                    <a:pt x="427" y="873"/>
                  </a:cubicBezTo>
                  <a:cubicBezTo>
                    <a:pt x="428" y="873"/>
                    <a:pt x="429" y="873"/>
                    <a:pt x="429" y="872"/>
                  </a:cubicBezTo>
                  <a:cubicBezTo>
                    <a:pt x="426" y="869"/>
                    <a:pt x="426" y="869"/>
                    <a:pt x="426" y="869"/>
                  </a:cubicBezTo>
                  <a:cubicBezTo>
                    <a:pt x="427" y="873"/>
                    <a:pt x="427" y="873"/>
                    <a:pt x="427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6" y="873"/>
                    <a:pt x="426" y="873"/>
                    <a:pt x="426" y="873"/>
                  </a:cubicBezTo>
                  <a:cubicBezTo>
                    <a:pt x="426" y="873"/>
                    <a:pt x="427" y="873"/>
                    <a:pt x="427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6" y="873"/>
                    <a:pt x="426" y="873"/>
                    <a:pt x="426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5" y="873"/>
                    <a:pt x="425" y="873"/>
                    <a:pt x="426" y="873"/>
                  </a:cubicBezTo>
                  <a:cubicBezTo>
                    <a:pt x="426" y="870"/>
                    <a:pt x="426" y="870"/>
                    <a:pt x="426" y="870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6" y="872"/>
                    <a:pt x="426" y="872"/>
                    <a:pt x="426" y="872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6" y="872"/>
                    <a:pt x="426" y="872"/>
                    <a:pt x="426" y="872"/>
                  </a:cubicBezTo>
                  <a:cubicBezTo>
                    <a:pt x="425" y="873"/>
                    <a:pt x="425" y="873"/>
                    <a:pt x="425" y="873"/>
                  </a:cubicBezTo>
                  <a:cubicBezTo>
                    <a:pt x="425" y="873"/>
                    <a:pt x="425" y="874"/>
                    <a:pt x="426" y="874"/>
                  </a:cubicBezTo>
                  <a:cubicBezTo>
                    <a:pt x="428" y="875"/>
                    <a:pt x="433" y="877"/>
                    <a:pt x="440" y="881"/>
                  </a:cubicBezTo>
                  <a:cubicBezTo>
                    <a:pt x="464" y="893"/>
                    <a:pt x="511" y="918"/>
                    <a:pt x="552" y="940"/>
                  </a:cubicBezTo>
                  <a:cubicBezTo>
                    <a:pt x="572" y="951"/>
                    <a:pt x="591" y="962"/>
                    <a:pt x="605" y="969"/>
                  </a:cubicBezTo>
                  <a:cubicBezTo>
                    <a:pt x="612" y="973"/>
                    <a:pt x="617" y="976"/>
                    <a:pt x="621" y="978"/>
                  </a:cubicBezTo>
                  <a:cubicBezTo>
                    <a:pt x="625" y="980"/>
                    <a:pt x="627" y="981"/>
                    <a:pt x="627" y="981"/>
                  </a:cubicBezTo>
                  <a:cubicBezTo>
                    <a:pt x="629" y="982"/>
                    <a:pt x="631" y="982"/>
                    <a:pt x="633" y="980"/>
                  </a:cubicBezTo>
                  <a:cubicBezTo>
                    <a:pt x="633" y="979"/>
                    <a:pt x="633" y="978"/>
                    <a:pt x="633" y="978"/>
                  </a:cubicBezTo>
                  <a:cubicBezTo>
                    <a:pt x="633" y="976"/>
                    <a:pt x="633" y="976"/>
                    <a:pt x="633" y="976"/>
                  </a:cubicBezTo>
                  <a:cubicBezTo>
                    <a:pt x="632" y="975"/>
                    <a:pt x="632" y="975"/>
                    <a:pt x="632" y="974"/>
                  </a:cubicBezTo>
                  <a:cubicBezTo>
                    <a:pt x="631" y="974"/>
                    <a:pt x="631" y="974"/>
                    <a:pt x="630" y="973"/>
                  </a:cubicBezTo>
                  <a:cubicBezTo>
                    <a:pt x="627" y="971"/>
                    <a:pt x="622" y="968"/>
                    <a:pt x="615" y="963"/>
                  </a:cubicBezTo>
                  <a:cubicBezTo>
                    <a:pt x="566" y="931"/>
                    <a:pt x="424" y="845"/>
                    <a:pt x="424" y="845"/>
                  </a:cubicBezTo>
                  <a:cubicBezTo>
                    <a:pt x="422" y="849"/>
                    <a:pt x="422" y="849"/>
                    <a:pt x="422" y="849"/>
                  </a:cubicBezTo>
                  <a:cubicBezTo>
                    <a:pt x="426" y="851"/>
                    <a:pt x="426" y="851"/>
                    <a:pt x="426" y="851"/>
                  </a:cubicBezTo>
                  <a:cubicBezTo>
                    <a:pt x="423" y="849"/>
                    <a:pt x="423" y="849"/>
                    <a:pt x="423" y="849"/>
                  </a:cubicBezTo>
                  <a:cubicBezTo>
                    <a:pt x="424" y="852"/>
                    <a:pt x="424" y="852"/>
                    <a:pt x="424" y="852"/>
                  </a:cubicBezTo>
                  <a:cubicBezTo>
                    <a:pt x="424" y="852"/>
                    <a:pt x="425" y="852"/>
                    <a:pt x="426" y="851"/>
                  </a:cubicBezTo>
                  <a:cubicBezTo>
                    <a:pt x="423" y="849"/>
                    <a:pt x="423" y="849"/>
                    <a:pt x="423" y="849"/>
                  </a:cubicBezTo>
                  <a:cubicBezTo>
                    <a:pt x="424" y="852"/>
                    <a:pt x="424" y="852"/>
                    <a:pt x="424" y="852"/>
                  </a:cubicBezTo>
                  <a:cubicBezTo>
                    <a:pt x="423" y="850"/>
                    <a:pt x="423" y="850"/>
                    <a:pt x="423" y="850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2"/>
                    <a:pt x="423" y="852"/>
                    <a:pt x="424" y="852"/>
                  </a:cubicBezTo>
                  <a:cubicBezTo>
                    <a:pt x="423" y="850"/>
                    <a:pt x="423" y="850"/>
                    <a:pt x="423" y="850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1"/>
                    <a:pt x="423" y="851"/>
                    <a:pt x="423" y="851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1"/>
                    <a:pt x="423" y="851"/>
                    <a:pt x="423" y="851"/>
                  </a:cubicBezTo>
                  <a:cubicBezTo>
                    <a:pt x="423" y="852"/>
                    <a:pt x="423" y="852"/>
                    <a:pt x="423" y="852"/>
                  </a:cubicBezTo>
                  <a:cubicBezTo>
                    <a:pt x="423" y="852"/>
                    <a:pt x="423" y="852"/>
                    <a:pt x="424" y="853"/>
                  </a:cubicBezTo>
                  <a:cubicBezTo>
                    <a:pt x="427" y="854"/>
                    <a:pt x="432" y="856"/>
                    <a:pt x="440" y="860"/>
                  </a:cubicBezTo>
                  <a:cubicBezTo>
                    <a:pt x="466" y="873"/>
                    <a:pt x="513" y="901"/>
                    <a:pt x="555" y="925"/>
                  </a:cubicBezTo>
                  <a:cubicBezTo>
                    <a:pt x="575" y="938"/>
                    <a:pt x="594" y="949"/>
                    <a:pt x="608" y="957"/>
                  </a:cubicBezTo>
                  <a:cubicBezTo>
                    <a:pt x="615" y="962"/>
                    <a:pt x="621" y="965"/>
                    <a:pt x="625" y="967"/>
                  </a:cubicBezTo>
                  <a:cubicBezTo>
                    <a:pt x="629" y="970"/>
                    <a:pt x="631" y="971"/>
                    <a:pt x="631" y="971"/>
                  </a:cubicBezTo>
                  <a:cubicBezTo>
                    <a:pt x="633" y="972"/>
                    <a:pt x="635" y="972"/>
                    <a:pt x="636" y="970"/>
                  </a:cubicBezTo>
                  <a:cubicBezTo>
                    <a:pt x="638" y="968"/>
                    <a:pt x="637" y="965"/>
                    <a:pt x="635" y="964"/>
                  </a:cubicBezTo>
                  <a:cubicBezTo>
                    <a:pt x="427" y="834"/>
                    <a:pt x="427" y="834"/>
                    <a:pt x="427" y="834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5" y="842"/>
                    <a:pt x="425" y="842"/>
                    <a:pt x="425" y="842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42"/>
                    <a:pt x="424" y="842"/>
                    <a:pt x="425" y="842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5" y="838"/>
                    <a:pt x="425" y="838"/>
                    <a:pt x="425" y="838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39"/>
                    <a:pt x="424" y="839"/>
                    <a:pt x="424" y="839"/>
                  </a:cubicBezTo>
                  <a:cubicBezTo>
                    <a:pt x="423" y="841"/>
                    <a:pt x="423" y="841"/>
                    <a:pt x="423" y="841"/>
                  </a:cubicBezTo>
                  <a:cubicBezTo>
                    <a:pt x="424" y="841"/>
                    <a:pt x="424" y="841"/>
                    <a:pt x="424" y="841"/>
                  </a:cubicBezTo>
                  <a:cubicBezTo>
                    <a:pt x="424" y="839"/>
                    <a:pt x="424" y="839"/>
                    <a:pt x="424" y="839"/>
                  </a:cubicBezTo>
                  <a:cubicBezTo>
                    <a:pt x="423" y="841"/>
                    <a:pt x="423" y="841"/>
                    <a:pt x="423" y="841"/>
                  </a:cubicBezTo>
                  <a:cubicBezTo>
                    <a:pt x="424" y="841"/>
                    <a:pt x="424" y="841"/>
                    <a:pt x="424" y="842"/>
                  </a:cubicBezTo>
                  <a:cubicBezTo>
                    <a:pt x="429" y="844"/>
                    <a:pt x="443" y="852"/>
                    <a:pt x="462" y="863"/>
                  </a:cubicBezTo>
                  <a:cubicBezTo>
                    <a:pt x="491" y="880"/>
                    <a:pt x="531" y="903"/>
                    <a:pt x="565" y="922"/>
                  </a:cubicBezTo>
                  <a:cubicBezTo>
                    <a:pt x="582" y="931"/>
                    <a:pt x="597" y="940"/>
                    <a:pt x="608" y="946"/>
                  </a:cubicBezTo>
                  <a:cubicBezTo>
                    <a:pt x="614" y="949"/>
                    <a:pt x="619" y="951"/>
                    <a:pt x="622" y="953"/>
                  </a:cubicBezTo>
                  <a:cubicBezTo>
                    <a:pt x="624" y="954"/>
                    <a:pt x="625" y="954"/>
                    <a:pt x="627" y="955"/>
                  </a:cubicBezTo>
                  <a:cubicBezTo>
                    <a:pt x="627" y="955"/>
                    <a:pt x="628" y="955"/>
                    <a:pt x="628" y="955"/>
                  </a:cubicBezTo>
                  <a:cubicBezTo>
                    <a:pt x="629" y="956"/>
                    <a:pt x="629" y="956"/>
                    <a:pt x="630" y="956"/>
                  </a:cubicBezTo>
                  <a:cubicBezTo>
                    <a:pt x="631" y="956"/>
                    <a:pt x="631" y="956"/>
                    <a:pt x="632" y="955"/>
                  </a:cubicBezTo>
                  <a:cubicBezTo>
                    <a:pt x="632" y="955"/>
                    <a:pt x="633" y="955"/>
                    <a:pt x="634" y="954"/>
                  </a:cubicBezTo>
                  <a:cubicBezTo>
                    <a:pt x="635" y="953"/>
                    <a:pt x="635" y="952"/>
                    <a:pt x="634" y="951"/>
                  </a:cubicBezTo>
                  <a:cubicBezTo>
                    <a:pt x="634" y="950"/>
                    <a:pt x="634" y="949"/>
                    <a:pt x="633" y="948"/>
                  </a:cubicBezTo>
                  <a:cubicBezTo>
                    <a:pt x="633" y="948"/>
                    <a:pt x="629" y="946"/>
                    <a:pt x="623" y="942"/>
                  </a:cubicBezTo>
                  <a:cubicBezTo>
                    <a:pt x="603" y="930"/>
                    <a:pt x="550" y="897"/>
                    <a:pt x="504" y="868"/>
                  </a:cubicBezTo>
                  <a:cubicBezTo>
                    <a:pt x="480" y="854"/>
                    <a:pt x="458" y="840"/>
                    <a:pt x="442" y="830"/>
                  </a:cubicBezTo>
                  <a:cubicBezTo>
                    <a:pt x="434" y="824"/>
                    <a:pt x="427" y="820"/>
                    <a:pt x="422" y="817"/>
                  </a:cubicBezTo>
                  <a:cubicBezTo>
                    <a:pt x="420" y="816"/>
                    <a:pt x="418" y="815"/>
                    <a:pt x="417" y="814"/>
                  </a:cubicBezTo>
                  <a:cubicBezTo>
                    <a:pt x="417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4" y="815"/>
                    <a:pt x="414" y="815"/>
                    <a:pt x="414" y="815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4" y="815"/>
                    <a:pt x="414" y="815"/>
                    <a:pt x="414" y="815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4"/>
                    <a:pt x="417" y="814"/>
                    <a:pt x="417" y="814"/>
                  </a:cubicBezTo>
                  <a:cubicBezTo>
                    <a:pt x="416" y="813"/>
                    <a:pt x="416" y="813"/>
                    <a:pt x="416" y="813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4"/>
                    <a:pt x="417" y="814"/>
                    <a:pt x="417" y="814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6"/>
                    <a:pt x="417" y="816"/>
                    <a:pt x="417" y="816"/>
                  </a:cubicBezTo>
                  <a:cubicBezTo>
                    <a:pt x="417" y="815"/>
                    <a:pt x="417" y="814"/>
                    <a:pt x="417" y="814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7" y="816"/>
                    <a:pt x="417" y="816"/>
                    <a:pt x="417" y="816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6" y="818"/>
                    <a:pt x="416" y="818"/>
                    <a:pt x="416" y="818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4" y="819"/>
                    <a:pt x="414" y="819"/>
                    <a:pt x="414" y="819"/>
                  </a:cubicBezTo>
                  <a:cubicBezTo>
                    <a:pt x="415" y="819"/>
                    <a:pt x="416" y="819"/>
                    <a:pt x="416" y="818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4" y="819"/>
                    <a:pt x="414" y="819"/>
                    <a:pt x="414" y="819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4" y="820"/>
                    <a:pt x="414" y="820"/>
                    <a:pt x="414" y="819"/>
                  </a:cubicBezTo>
                  <a:cubicBezTo>
                    <a:pt x="413" y="816"/>
                    <a:pt x="413" y="816"/>
                    <a:pt x="413" y="816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7"/>
                    <a:pt x="413" y="817"/>
                    <a:pt x="413" y="817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7"/>
                    <a:pt x="413" y="817"/>
                    <a:pt x="413" y="817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9"/>
                    <a:pt x="413" y="819"/>
                    <a:pt x="413" y="819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19"/>
                    <a:pt x="413" y="819"/>
                    <a:pt x="413" y="819"/>
                  </a:cubicBezTo>
                  <a:cubicBezTo>
                    <a:pt x="413" y="820"/>
                    <a:pt x="413" y="820"/>
                    <a:pt x="413" y="820"/>
                  </a:cubicBezTo>
                  <a:cubicBezTo>
                    <a:pt x="413" y="820"/>
                    <a:pt x="413" y="820"/>
                    <a:pt x="414" y="820"/>
                  </a:cubicBezTo>
                  <a:cubicBezTo>
                    <a:pt x="417" y="821"/>
                    <a:pt x="422" y="824"/>
                    <a:pt x="429" y="827"/>
                  </a:cubicBezTo>
                  <a:cubicBezTo>
                    <a:pt x="454" y="841"/>
                    <a:pt x="501" y="868"/>
                    <a:pt x="543" y="892"/>
                  </a:cubicBezTo>
                  <a:cubicBezTo>
                    <a:pt x="564" y="903"/>
                    <a:pt x="584" y="915"/>
                    <a:pt x="599" y="923"/>
                  </a:cubicBezTo>
                  <a:cubicBezTo>
                    <a:pt x="606" y="927"/>
                    <a:pt x="612" y="930"/>
                    <a:pt x="617" y="932"/>
                  </a:cubicBezTo>
                  <a:cubicBezTo>
                    <a:pt x="620" y="934"/>
                    <a:pt x="622" y="935"/>
                    <a:pt x="623" y="935"/>
                  </a:cubicBezTo>
                  <a:cubicBezTo>
                    <a:pt x="624" y="936"/>
                    <a:pt x="625" y="936"/>
                    <a:pt x="626" y="936"/>
                  </a:cubicBezTo>
                  <a:cubicBezTo>
                    <a:pt x="626" y="936"/>
                    <a:pt x="627" y="936"/>
                    <a:pt x="628" y="936"/>
                  </a:cubicBezTo>
                  <a:cubicBezTo>
                    <a:pt x="629" y="936"/>
                    <a:pt x="629" y="936"/>
                    <a:pt x="630" y="936"/>
                  </a:cubicBezTo>
                  <a:cubicBezTo>
                    <a:pt x="630" y="936"/>
                    <a:pt x="631" y="935"/>
                    <a:pt x="632" y="934"/>
                  </a:cubicBezTo>
                  <a:cubicBezTo>
                    <a:pt x="632" y="934"/>
                    <a:pt x="632" y="934"/>
                    <a:pt x="632" y="934"/>
                  </a:cubicBezTo>
                  <a:cubicBezTo>
                    <a:pt x="632" y="934"/>
                    <a:pt x="633" y="933"/>
                    <a:pt x="633" y="932"/>
                  </a:cubicBezTo>
                  <a:cubicBezTo>
                    <a:pt x="633" y="931"/>
                    <a:pt x="632" y="931"/>
                    <a:pt x="632" y="931"/>
                  </a:cubicBezTo>
                  <a:cubicBezTo>
                    <a:pt x="632" y="930"/>
                    <a:pt x="632" y="930"/>
                    <a:pt x="631" y="929"/>
                  </a:cubicBezTo>
                  <a:cubicBezTo>
                    <a:pt x="631" y="929"/>
                    <a:pt x="630" y="928"/>
                    <a:pt x="630" y="928"/>
                  </a:cubicBezTo>
                  <a:cubicBezTo>
                    <a:pt x="628" y="926"/>
                    <a:pt x="624" y="923"/>
                    <a:pt x="618" y="919"/>
                  </a:cubicBezTo>
                  <a:cubicBezTo>
                    <a:pt x="597" y="905"/>
                    <a:pt x="552" y="876"/>
                    <a:pt x="496" y="841"/>
                  </a:cubicBezTo>
                  <a:cubicBezTo>
                    <a:pt x="326" y="735"/>
                    <a:pt x="59" y="572"/>
                    <a:pt x="59" y="572"/>
                  </a:cubicBezTo>
                  <a:cubicBezTo>
                    <a:pt x="57" y="575"/>
                    <a:pt x="57" y="575"/>
                    <a:pt x="57" y="575"/>
                  </a:cubicBezTo>
                  <a:cubicBezTo>
                    <a:pt x="60" y="577"/>
                    <a:pt x="60" y="577"/>
                    <a:pt x="60" y="577"/>
                  </a:cubicBezTo>
                  <a:cubicBezTo>
                    <a:pt x="57" y="575"/>
                    <a:pt x="57" y="575"/>
                    <a:pt x="57" y="575"/>
                  </a:cubicBezTo>
                  <a:cubicBezTo>
                    <a:pt x="59" y="579"/>
                    <a:pt x="59" y="579"/>
                    <a:pt x="59" y="579"/>
                  </a:cubicBezTo>
                  <a:cubicBezTo>
                    <a:pt x="59" y="578"/>
                    <a:pt x="60" y="578"/>
                    <a:pt x="60" y="577"/>
                  </a:cubicBezTo>
                  <a:cubicBezTo>
                    <a:pt x="57" y="575"/>
                    <a:pt x="57" y="575"/>
                    <a:pt x="57" y="575"/>
                  </a:cubicBezTo>
                  <a:cubicBezTo>
                    <a:pt x="59" y="579"/>
                    <a:pt x="59" y="579"/>
                    <a:pt x="59" y="579"/>
                  </a:cubicBezTo>
                  <a:cubicBezTo>
                    <a:pt x="58" y="576"/>
                    <a:pt x="58" y="576"/>
                    <a:pt x="58" y="576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9"/>
                    <a:pt x="58" y="579"/>
                    <a:pt x="59" y="579"/>
                  </a:cubicBezTo>
                  <a:cubicBezTo>
                    <a:pt x="58" y="576"/>
                    <a:pt x="58" y="576"/>
                    <a:pt x="58" y="576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8"/>
                    <a:pt x="58" y="578"/>
                    <a:pt x="58" y="578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8"/>
                    <a:pt x="58" y="578"/>
                    <a:pt x="58" y="578"/>
                  </a:cubicBezTo>
                  <a:cubicBezTo>
                    <a:pt x="58" y="579"/>
                    <a:pt x="58" y="579"/>
                    <a:pt x="58" y="579"/>
                  </a:cubicBezTo>
                  <a:cubicBezTo>
                    <a:pt x="58" y="579"/>
                    <a:pt x="59" y="579"/>
                    <a:pt x="61" y="580"/>
                  </a:cubicBezTo>
                  <a:cubicBezTo>
                    <a:pt x="64" y="581"/>
                    <a:pt x="69" y="583"/>
                    <a:pt x="75" y="587"/>
                  </a:cubicBezTo>
                  <a:cubicBezTo>
                    <a:pt x="99" y="600"/>
                    <a:pt x="144" y="627"/>
                    <a:pt x="197" y="660"/>
                  </a:cubicBezTo>
                  <a:cubicBezTo>
                    <a:pt x="277" y="710"/>
                    <a:pt x="377" y="774"/>
                    <a:pt x="460" y="825"/>
                  </a:cubicBezTo>
                  <a:cubicBezTo>
                    <a:pt x="502" y="851"/>
                    <a:pt x="539" y="873"/>
                    <a:pt x="567" y="889"/>
                  </a:cubicBezTo>
                  <a:cubicBezTo>
                    <a:pt x="581" y="898"/>
                    <a:pt x="593" y="904"/>
                    <a:pt x="603" y="909"/>
                  </a:cubicBezTo>
                  <a:cubicBezTo>
                    <a:pt x="607" y="911"/>
                    <a:pt x="611" y="913"/>
                    <a:pt x="614" y="914"/>
                  </a:cubicBezTo>
                  <a:cubicBezTo>
                    <a:pt x="616" y="914"/>
                    <a:pt x="617" y="915"/>
                    <a:pt x="619" y="915"/>
                  </a:cubicBezTo>
                  <a:cubicBezTo>
                    <a:pt x="620" y="916"/>
                    <a:pt x="621" y="916"/>
                    <a:pt x="623" y="916"/>
                  </a:cubicBezTo>
                  <a:cubicBezTo>
                    <a:pt x="623" y="916"/>
                    <a:pt x="624" y="916"/>
                    <a:pt x="625" y="915"/>
                  </a:cubicBezTo>
                  <a:cubicBezTo>
                    <a:pt x="626" y="915"/>
                    <a:pt x="627" y="914"/>
                    <a:pt x="627" y="913"/>
                  </a:cubicBezTo>
                  <a:cubicBezTo>
                    <a:pt x="628" y="913"/>
                    <a:pt x="628" y="912"/>
                    <a:pt x="628" y="911"/>
                  </a:cubicBezTo>
                  <a:cubicBezTo>
                    <a:pt x="628" y="910"/>
                    <a:pt x="628" y="910"/>
                    <a:pt x="628" y="909"/>
                  </a:cubicBezTo>
                  <a:cubicBezTo>
                    <a:pt x="627" y="909"/>
                    <a:pt x="627" y="909"/>
                    <a:pt x="627" y="908"/>
                  </a:cubicBezTo>
                  <a:cubicBezTo>
                    <a:pt x="626" y="908"/>
                    <a:pt x="626" y="908"/>
                    <a:pt x="626" y="908"/>
                  </a:cubicBezTo>
                  <a:cubicBezTo>
                    <a:pt x="626" y="908"/>
                    <a:pt x="626" y="908"/>
                    <a:pt x="625" y="907"/>
                  </a:cubicBezTo>
                  <a:cubicBezTo>
                    <a:pt x="622" y="905"/>
                    <a:pt x="612" y="899"/>
                    <a:pt x="595" y="889"/>
                  </a:cubicBezTo>
                  <a:cubicBezTo>
                    <a:pt x="537" y="853"/>
                    <a:pt x="408" y="774"/>
                    <a:pt x="293" y="704"/>
                  </a:cubicBezTo>
                  <a:cubicBezTo>
                    <a:pt x="235" y="668"/>
                    <a:pt x="182" y="635"/>
                    <a:pt x="142" y="610"/>
                  </a:cubicBezTo>
                  <a:cubicBezTo>
                    <a:pt x="122" y="597"/>
                    <a:pt x="106" y="586"/>
                    <a:pt x="95" y="579"/>
                  </a:cubicBezTo>
                  <a:cubicBezTo>
                    <a:pt x="90" y="575"/>
                    <a:pt x="85" y="572"/>
                    <a:pt x="82" y="570"/>
                  </a:cubicBezTo>
                  <a:cubicBezTo>
                    <a:pt x="81" y="569"/>
                    <a:pt x="80" y="568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8" y="567"/>
                    <a:pt x="78" y="567"/>
                    <a:pt x="78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8" y="567"/>
                    <a:pt x="78" y="567"/>
                    <a:pt x="78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7" y="568"/>
                    <a:pt x="77" y="568"/>
                    <a:pt x="77" y="568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7" y="568"/>
                    <a:pt x="77" y="568"/>
                    <a:pt x="77" y="568"/>
                  </a:cubicBezTo>
                  <a:cubicBezTo>
                    <a:pt x="79" y="567"/>
                    <a:pt x="79" y="567"/>
                    <a:pt x="79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79" y="568"/>
                    <a:pt x="79" y="567"/>
                    <a:pt x="79" y="567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71"/>
                    <a:pt x="79" y="571"/>
                    <a:pt x="79" y="571"/>
                  </a:cubicBezTo>
                  <a:cubicBezTo>
                    <a:pt x="79" y="570"/>
                    <a:pt x="79" y="569"/>
                    <a:pt x="79" y="568"/>
                  </a:cubicBezTo>
                  <a:cubicBezTo>
                    <a:pt x="76" y="568"/>
                    <a:pt x="76" y="568"/>
                    <a:pt x="76" y="568"/>
                  </a:cubicBezTo>
                  <a:cubicBezTo>
                    <a:pt x="79" y="571"/>
                    <a:pt x="79" y="571"/>
                    <a:pt x="79" y="571"/>
                  </a:cubicBezTo>
                  <a:cubicBezTo>
                    <a:pt x="79" y="570"/>
                    <a:pt x="79" y="570"/>
                    <a:pt x="79" y="570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8" y="572"/>
                    <a:pt x="79" y="571"/>
                    <a:pt x="79" y="570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7" y="572"/>
                    <a:pt x="77" y="572"/>
                    <a:pt x="77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72"/>
                    <a:pt x="75" y="572"/>
                    <a:pt x="75" y="572"/>
                  </a:cubicBezTo>
                  <a:cubicBezTo>
                    <a:pt x="76" y="572"/>
                    <a:pt x="77" y="572"/>
                    <a:pt x="77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72"/>
                    <a:pt x="75" y="572"/>
                    <a:pt x="75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5" y="572"/>
                    <a:pt x="75" y="572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5" y="569"/>
                    <a:pt x="75" y="569"/>
                    <a:pt x="75" y="569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5" y="569"/>
                    <a:pt x="75" y="569"/>
                    <a:pt x="75" y="569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1"/>
                    <a:pt x="74" y="571"/>
                    <a:pt x="74" y="571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1"/>
                    <a:pt x="74" y="571"/>
                    <a:pt x="74" y="571"/>
                  </a:cubicBezTo>
                  <a:cubicBezTo>
                    <a:pt x="74" y="572"/>
                    <a:pt x="74" y="572"/>
                    <a:pt x="74" y="572"/>
                  </a:cubicBezTo>
                  <a:cubicBezTo>
                    <a:pt x="74" y="572"/>
                    <a:pt x="75" y="573"/>
                    <a:pt x="76" y="573"/>
                  </a:cubicBezTo>
                  <a:cubicBezTo>
                    <a:pt x="85" y="579"/>
                    <a:pt x="120" y="600"/>
                    <a:pt x="166" y="629"/>
                  </a:cubicBezTo>
                  <a:cubicBezTo>
                    <a:pt x="237" y="673"/>
                    <a:pt x="335" y="734"/>
                    <a:pt x="418" y="783"/>
                  </a:cubicBezTo>
                  <a:cubicBezTo>
                    <a:pt x="459" y="808"/>
                    <a:pt x="497" y="830"/>
                    <a:pt x="525" y="846"/>
                  </a:cubicBezTo>
                  <a:cubicBezTo>
                    <a:pt x="540" y="854"/>
                    <a:pt x="552" y="861"/>
                    <a:pt x="561" y="865"/>
                  </a:cubicBezTo>
                  <a:cubicBezTo>
                    <a:pt x="565" y="867"/>
                    <a:pt x="569" y="869"/>
                    <a:pt x="572" y="870"/>
                  </a:cubicBezTo>
                  <a:cubicBezTo>
                    <a:pt x="574" y="871"/>
                    <a:pt x="575" y="872"/>
                    <a:pt x="576" y="872"/>
                  </a:cubicBezTo>
                  <a:cubicBezTo>
                    <a:pt x="578" y="872"/>
                    <a:pt x="579" y="872"/>
                    <a:pt x="580" y="872"/>
                  </a:cubicBezTo>
                  <a:cubicBezTo>
                    <a:pt x="581" y="872"/>
                    <a:pt x="581" y="872"/>
                    <a:pt x="582" y="872"/>
                  </a:cubicBezTo>
                  <a:cubicBezTo>
                    <a:pt x="583" y="872"/>
                    <a:pt x="584" y="871"/>
                    <a:pt x="585" y="870"/>
                  </a:cubicBezTo>
                  <a:cubicBezTo>
                    <a:pt x="585" y="869"/>
                    <a:pt x="585" y="868"/>
                    <a:pt x="585" y="867"/>
                  </a:cubicBezTo>
                  <a:cubicBezTo>
                    <a:pt x="585" y="866"/>
                    <a:pt x="584" y="865"/>
                    <a:pt x="583" y="865"/>
                  </a:cubicBezTo>
                  <a:cubicBezTo>
                    <a:pt x="583" y="865"/>
                    <a:pt x="581" y="864"/>
                    <a:pt x="578" y="861"/>
                  </a:cubicBezTo>
                  <a:cubicBezTo>
                    <a:pt x="551" y="845"/>
                    <a:pt x="431" y="774"/>
                    <a:pt x="317" y="704"/>
                  </a:cubicBezTo>
                  <a:cubicBezTo>
                    <a:pt x="260" y="669"/>
                    <a:pt x="205" y="635"/>
                    <a:pt x="164" y="609"/>
                  </a:cubicBezTo>
                  <a:cubicBezTo>
                    <a:pt x="144" y="596"/>
                    <a:pt x="127" y="585"/>
                    <a:pt x="115" y="576"/>
                  </a:cubicBezTo>
                  <a:cubicBezTo>
                    <a:pt x="109" y="572"/>
                    <a:pt x="105" y="569"/>
                    <a:pt x="102" y="566"/>
                  </a:cubicBezTo>
                  <a:cubicBezTo>
                    <a:pt x="100" y="565"/>
                    <a:pt x="99" y="564"/>
                    <a:pt x="99" y="563"/>
                  </a:cubicBezTo>
                  <a:cubicBezTo>
                    <a:pt x="98" y="563"/>
                    <a:pt x="98" y="563"/>
                    <a:pt x="98" y="563"/>
                  </a:cubicBezTo>
                  <a:cubicBezTo>
                    <a:pt x="96" y="564"/>
                    <a:pt x="96" y="564"/>
                    <a:pt x="96" y="564"/>
                  </a:cubicBezTo>
                  <a:cubicBezTo>
                    <a:pt x="98" y="564"/>
                    <a:pt x="98" y="564"/>
                    <a:pt x="98" y="564"/>
                  </a:cubicBezTo>
                  <a:cubicBezTo>
                    <a:pt x="98" y="563"/>
                    <a:pt x="98" y="563"/>
                    <a:pt x="98" y="563"/>
                  </a:cubicBezTo>
                  <a:cubicBezTo>
                    <a:pt x="96" y="564"/>
                    <a:pt x="96" y="564"/>
                    <a:pt x="96" y="564"/>
                  </a:cubicBezTo>
                  <a:cubicBezTo>
                    <a:pt x="98" y="564"/>
                    <a:pt x="98" y="564"/>
                    <a:pt x="98" y="564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8" y="566"/>
                    <a:pt x="98" y="566"/>
                    <a:pt x="98" y="566"/>
                  </a:cubicBezTo>
                  <a:cubicBezTo>
                    <a:pt x="98" y="565"/>
                    <a:pt x="98" y="565"/>
                    <a:pt x="98" y="564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8" y="566"/>
                    <a:pt x="98" y="566"/>
                    <a:pt x="98" y="566"/>
                  </a:cubicBezTo>
                  <a:cubicBezTo>
                    <a:pt x="98" y="566"/>
                    <a:pt x="98" y="566"/>
                    <a:pt x="98" y="566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6" y="567"/>
                    <a:pt x="96" y="567"/>
                    <a:pt x="96" y="567"/>
                  </a:cubicBezTo>
                  <a:cubicBezTo>
                    <a:pt x="97" y="567"/>
                    <a:pt x="97" y="567"/>
                    <a:pt x="98" y="566"/>
                  </a:cubicBezTo>
                  <a:cubicBezTo>
                    <a:pt x="95" y="564"/>
                    <a:pt x="95" y="564"/>
                    <a:pt x="95" y="564"/>
                  </a:cubicBezTo>
                  <a:cubicBezTo>
                    <a:pt x="96" y="567"/>
                    <a:pt x="96" y="567"/>
                    <a:pt x="96" y="567"/>
                  </a:cubicBezTo>
                  <a:cubicBezTo>
                    <a:pt x="95" y="565"/>
                    <a:pt x="95" y="565"/>
                    <a:pt x="95" y="565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6" y="568"/>
                    <a:pt x="96" y="568"/>
                    <a:pt x="96" y="567"/>
                  </a:cubicBezTo>
                  <a:cubicBezTo>
                    <a:pt x="95" y="565"/>
                    <a:pt x="95" y="565"/>
                    <a:pt x="95" y="565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5" y="567"/>
                    <a:pt x="95" y="567"/>
                    <a:pt x="95" y="567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5" y="567"/>
                    <a:pt x="95" y="567"/>
                    <a:pt x="95" y="567"/>
                  </a:cubicBezTo>
                  <a:cubicBezTo>
                    <a:pt x="95" y="568"/>
                    <a:pt x="95" y="568"/>
                    <a:pt x="95" y="568"/>
                  </a:cubicBezTo>
                  <a:cubicBezTo>
                    <a:pt x="96" y="568"/>
                    <a:pt x="97" y="568"/>
                    <a:pt x="98" y="568"/>
                  </a:cubicBezTo>
                  <a:cubicBezTo>
                    <a:pt x="101" y="569"/>
                    <a:pt x="105" y="572"/>
                    <a:pt x="111" y="574"/>
                  </a:cubicBezTo>
                  <a:cubicBezTo>
                    <a:pt x="132" y="585"/>
                    <a:pt x="170" y="608"/>
                    <a:pt x="215" y="637"/>
                  </a:cubicBezTo>
                  <a:cubicBezTo>
                    <a:pt x="282" y="679"/>
                    <a:pt x="367" y="733"/>
                    <a:pt x="436" y="776"/>
                  </a:cubicBezTo>
                  <a:cubicBezTo>
                    <a:pt x="471" y="798"/>
                    <a:pt x="502" y="817"/>
                    <a:pt x="525" y="831"/>
                  </a:cubicBezTo>
                  <a:cubicBezTo>
                    <a:pt x="537" y="838"/>
                    <a:pt x="547" y="843"/>
                    <a:pt x="555" y="847"/>
                  </a:cubicBezTo>
                  <a:cubicBezTo>
                    <a:pt x="558" y="849"/>
                    <a:pt x="561" y="851"/>
                    <a:pt x="564" y="852"/>
                  </a:cubicBezTo>
                  <a:cubicBezTo>
                    <a:pt x="565" y="852"/>
                    <a:pt x="567" y="853"/>
                    <a:pt x="568" y="853"/>
                  </a:cubicBezTo>
                  <a:cubicBezTo>
                    <a:pt x="569" y="853"/>
                    <a:pt x="570" y="853"/>
                    <a:pt x="571" y="853"/>
                  </a:cubicBezTo>
                  <a:cubicBezTo>
                    <a:pt x="572" y="853"/>
                    <a:pt x="572" y="853"/>
                    <a:pt x="573" y="853"/>
                  </a:cubicBezTo>
                  <a:cubicBezTo>
                    <a:pt x="574" y="853"/>
                    <a:pt x="575" y="852"/>
                    <a:pt x="575" y="851"/>
                  </a:cubicBezTo>
                  <a:cubicBezTo>
                    <a:pt x="576" y="850"/>
                    <a:pt x="576" y="849"/>
                    <a:pt x="576" y="848"/>
                  </a:cubicBezTo>
                  <a:cubicBezTo>
                    <a:pt x="576" y="847"/>
                    <a:pt x="575" y="846"/>
                    <a:pt x="574" y="846"/>
                  </a:cubicBezTo>
                  <a:cubicBezTo>
                    <a:pt x="144" y="577"/>
                    <a:pt x="144" y="577"/>
                    <a:pt x="144" y="577"/>
                  </a:cubicBezTo>
                  <a:cubicBezTo>
                    <a:pt x="142" y="580"/>
                    <a:pt x="142" y="580"/>
                    <a:pt x="142" y="580"/>
                  </a:cubicBezTo>
                  <a:cubicBezTo>
                    <a:pt x="145" y="582"/>
                    <a:pt x="145" y="582"/>
                    <a:pt x="145" y="582"/>
                  </a:cubicBezTo>
                  <a:cubicBezTo>
                    <a:pt x="142" y="580"/>
                    <a:pt x="142" y="580"/>
                    <a:pt x="142" y="580"/>
                  </a:cubicBezTo>
                  <a:cubicBezTo>
                    <a:pt x="143" y="584"/>
                    <a:pt x="143" y="584"/>
                    <a:pt x="143" y="584"/>
                  </a:cubicBezTo>
                  <a:cubicBezTo>
                    <a:pt x="144" y="584"/>
                    <a:pt x="144" y="583"/>
                    <a:pt x="145" y="582"/>
                  </a:cubicBezTo>
                  <a:cubicBezTo>
                    <a:pt x="142" y="580"/>
                    <a:pt x="142" y="580"/>
                    <a:pt x="142" y="580"/>
                  </a:cubicBezTo>
                  <a:cubicBezTo>
                    <a:pt x="143" y="584"/>
                    <a:pt x="143" y="584"/>
                    <a:pt x="143" y="584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4"/>
                    <a:pt x="143" y="584"/>
                    <a:pt x="143" y="584"/>
                  </a:cubicBezTo>
                  <a:cubicBezTo>
                    <a:pt x="142" y="581"/>
                    <a:pt x="142" y="581"/>
                    <a:pt x="142" y="581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3"/>
                    <a:pt x="142" y="583"/>
                    <a:pt x="142" y="583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3"/>
                    <a:pt x="142" y="583"/>
                    <a:pt x="142" y="583"/>
                  </a:cubicBezTo>
                  <a:cubicBezTo>
                    <a:pt x="142" y="584"/>
                    <a:pt x="142" y="584"/>
                    <a:pt x="142" y="584"/>
                  </a:cubicBezTo>
                  <a:cubicBezTo>
                    <a:pt x="142" y="584"/>
                    <a:pt x="143" y="584"/>
                    <a:pt x="144" y="585"/>
                  </a:cubicBezTo>
                  <a:cubicBezTo>
                    <a:pt x="149" y="587"/>
                    <a:pt x="160" y="592"/>
                    <a:pt x="175" y="600"/>
                  </a:cubicBezTo>
                  <a:cubicBezTo>
                    <a:pt x="226" y="628"/>
                    <a:pt x="323" y="686"/>
                    <a:pt x="409" y="736"/>
                  </a:cubicBezTo>
                  <a:cubicBezTo>
                    <a:pt x="451" y="762"/>
                    <a:pt x="490" y="785"/>
                    <a:pt x="519" y="803"/>
                  </a:cubicBezTo>
                  <a:cubicBezTo>
                    <a:pt x="534" y="811"/>
                    <a:pt x="545" y="819"/>
                    <a:pt x="553" y="823"/>
                  </a:cubicBezTo>
                  <a:cubicBezTo>
                    <a:pt x="562" y="828"/>
                    <a:pt x="566" y="831"/>
                    <a:pt x="566" y="831"/>
                  </a:cubicBezTo>
                  <a:cubicBezTo>
                    <a:pt x="568" y="832"/>
                    <a:pt x="570" y="832"/>
                    <a:pt x="572" y="830"/>
                  </a:cubicBezTo>
                  <a:cubicBezTo>
                    <a:pt x="573" y="828"/>
                    <a:pt x="572" y="825"/>
                    <a:pt x="570" y="824"/>
                  </a:cubicBezTo>
                  <a:cubicBezTo>
                    <a:pt x="570" y="824"/>
                    <a:pt x="564" y="821"/>
                    <a:pt x="554" y="814"/>
                  </a:cubicBezTo>
                  <a:cubicBezTo>
                    <a:pt x="517" y="792"/>
                    <a:pt x="426" y="735"/>
                    <a:pt x="345" y="685"/>
                  </a:cubicBezTo>
                  <a:cubicBezTo>
                    <a:pt x="304" y="659"/>
                    <a:pt x="265" y="635"/>
                    <a:pt x="236" y="617"/>
                  </a:cubicBezTo>
                  <a:cubicBezTo>
                    <a:pt x="222" y="608"/>
                    <a:pt x="211" y="601"/>
                    <a:pt x="202" y="595"/>
                  </a:cubicBezTo>
                  <a:cubicBezTo>
                    <a:pt x="198" y="593"/>
                    <a:pt x="195" y="591"/>
                    <a:pt x="193" y="589"/>
                  </a:cubicBezTo>
                  <a:cubicBezTo>
                    <a:pt x="192" y="588"/>
                    <a:pt x="191" y="588"/>
                    <a:pt x="191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9" y="589"/>
                    <a:pt x="189" y="589"/>
                    <a:pt x="189" y="589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9" y="589"/>
                    <a:pt x="189" y="589"/>
                    <a:pt x="189" y="589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2" y="590"/>
                    <a:pt x="192" y="590"/>
                    <a:pt x="192" y="590"/>
                  </a:cubicBezTo>
                  <a:cubicBezTo>
                    <a:pt x="192" y="589"/>
                    <a:pt x="191" y="588"/>
                    <a:pt x="191" y="588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2" y="590"/>
                    <a:pt x="192" y="590"/>
                    <a:pt x="192" y="590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92"/>
                    <a:pt x="191" y="592"/>
                    <a:pt x="191" y="592"/>
                  </a:cubicBezTo>
                  <a:cubicBezTo>
                    <a:pt x="192" y="591"/>
                    <a:pt x="192" y="590"/>
                    <a:pt x="192" y="590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91" y="592"/>
                    <a:pt x="191" y="592"/>
                    <a:pt x="191" y="592"/>
                  </a:cubicBezTo>
                  <a:cubicBezTo>
                    <a:pt x="191" y="592"/>
                    <a:pt x="191" y="592"/>
                    <a:pt x="191" y="592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89" y="593"/>
                    <a:pt x="189" y="593"/>
                    <a:pt x="189" y="593"/>
                  </a:cubicBezTo>
                  <a:cubicBezTo>
                    <a:pt x="190" y="593"/>
                    <a:pt x="191" y="593"/>
                    <a:pt x="191" y="592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89" y="593"/>
                    <a:pt x="189" y="593"/>
                    <a:pt x="189" y="593"/>
                  </a:cubicBezTo>
                  <a:cubicBezTo>
                    <a:pt x="188" y="591"/>
                    <a:pt x="188" y="591"/>
                    <a:pt x="188" y="591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9" y="594"/>
                    <a:pt x="189" y="593"/>
                  </a:cubicBezTo>
                  <a:cubicBezTo>
                    <a:pt x="188" y="591"/>
                    <a:pt x="188" y="591"/>
                    <a:pt x="188" y="591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8" y="594"/>
                    <a:pt x="188" y="594"/>
                  </a:cubicBezTo>
                  <a:cubicBezTo>
                    <a:pt x="188" y="594"/>
                    <a:pt x="189" y="594"/>
                    <a:pt x="190" y="594"/>
                  </a:cubicBezTo>
                  <a:cubicBezTo>
                    <a:pt x="195" y="596"/>
                    <a:pt x="205" y="601"/>
                    <a:pt x="218" y="608"/>
                  </a:cubicBezTo>
                  <a:cubicBezTo>
                    <a:pt x="264" y="633"/>
                    <a:pt x="351" y="685"/>
                    <a:pt x="427" y="731"/>
                  </a:cubicBezTo>
                  <a:cubicBezTo>
                    <a:pt x="464" y="754"/>
                    <a:pt x="499" y="775"/>
                    <a:pt x="525" y="791"/>
                  </a:cubicBezTo>
                  <a:cubicBezTo>
                    <a:pt x="537" y="798"/>
                    <a:pt x="548" y="805"/>
                    <a:pt x="555" y="809"/>
                  </a:cubicBezTo>
                  <a:cubicBezTo>
                    <a:pt x="562" y="814"/>
                    <a:pt x="566" y="816"/>
                    <a:pt x="566" y="816"/>
                  </a:cubicBezTo>
                  <a:cubicBezTo>
                    <a:pt x="567" y="817"/>
                    <a:pt x="568" y="817"/>
                    <a:pt x="569" y="817"/>
                  </a:cubicBezTo>
                  <a:cubicBezTo>
                    <a:pt x="570" y="816"/>
                    <a:pt x="571" y="816"/>
                    <a:pt x="572" y="815"/>
                  </a:cubicBezTo>
                  <a:cubicBezTo>
                    <a:pt x="572" y="814"/>
                    <a:pt x="572" y="813"/>
                    <a:pt x="572" y="812"/>
                  </a:cubicBezTo>
                  <a:cubicBezTo>
                    <a:pt x="572" y="811"/>
                    <a:pt x="571" y="810"/>
                    <a:pt x="570" y="809"/>
                  </a:cubicBezTo>
                  <a:cubicBezTo>
                    <a:pt x="570" y="809"/>
                    <a:pt x="565" y="806"/>
                    <a:pt x="555" y="800"/>
                  </a:cubicBezTo>
                  <a:cubicBezTo>
                    <a:pt x="521" y="779"/>
                    <a:pt x="436" y="727"/>
                    <a:pt x="359" y="680"/>
                  </a:cubicBezTo>
                  <a:cubicBezTo>
                    <a:pt x="320" y="656"/>
                    <a:pt x="284" y="633"/>
                    <a:pt x="258" y="616"/>
                  </a:cubicBezTo>
                  <a:cubicBezTo>
                    <a:pt x="244" y="608"/>
                    <a:pt x="233" y="601"/>
                    <a:pt x="226" y="596"/>
                  </a:cubicBezTo>
                  <a:cubicBezTo>
                    <a:pt x="222" y="593"/>
                    <a:pt x="219" y="591"/>
                    <a:pt x="217" y="590"/>
                  </a:cubicBezTo>
                  <a:cubicBezTo>
                    <a:pt x="216" y="589"/>
                    <a:pt x="216" y="588"/>
                    <a:pt x="215" y="588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4" y="589"/>
                    <a:pt x="214" y="589"/>
                    <a:pt x="214" y="589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4" y="589"/>
                    <a:pt x="214" y="589"/>
                    <a:pt x="214" y="589"/>
                  </a:cubicBezTo>
                  <a:cubicBezTo>
                    <a:pt x="215" y="588"/>
                    <a:pt x="215" y="588"/>
                    <a:pt x="215" y="588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6" y="590"/>
                    <a:pt x="216" y="590"/>
                    <a:pt x="216" y="590"/>
                  </a:cubicBezTo>
                  <a:cubicBezTo>
                    <a:pt x="216" y="589"/>
                    <a:pt x="215" y="588"/>
                    <a:pt x="215" y="588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6" y="590"/>
                    <a:pt x="216" y="590"/>
                    <a:pt x="216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5" y="592"/>
                    <a:pt x="215" y="592"/>
                    <a:pt x="215" y="592"/>
                  </a:cubicBezTo>
                  <a:cubicBezTo>
                    <a:pt x="216" y="591"/>
                    <a:pt x="216" y="591"/>
                    <a:pt x="216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5" y="592"/>
                    <a:pt x="215" y="592"/>
                    <a:pt x="215" y="592"/>
                  </a:cubicBezTo>
                  <a:cubicBezTo>
                    <a:pt x="215" y="592"/>
                    <a:pt x="215" y="592"/>
                    <a:pt x="215" y="592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3" y="594"/>
                    <a:pt x="213" y="594"/>
                    <a:pt x="213" y="594"/>
                  </a:cubicBezTo>
                  <a:cubicBezTo>
                    <a:pt x="214" y="594"/>
                    <a:pt x="215" y="593"/>
                    <a:pt x="215" y="592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3" y="594"/>
                    <a:pt x="213" y="594"/>
                    <a:pt x="213" y="594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4"/>
                    <a:pt x="212" y="594"/>
                    <a:pt x="212" y="594"/>
                  </a:cubicBezTo>
                  <a:cubicBezTo>
                    <a:pt x="212" y="594"/>
                    <a:pt x="213" y="594"/>
                    <a:pt x="213" y="594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4"/>
                    <a:pt x="212" y="594"/>
                    <a:pt x="212" y="594"/>
                  </a:cubicBezTo>
                  <a:cubicBezTo>
                    <a:pt x="212" y="591"/>
                    <a:pt x="212" y="591"/>
                    <a:pt x="212" y="591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1" y="594"/>
                    <a:pt x="212" y="594"/>
                    <a:pt x="212" y="594"/>
                  </a:cubicBezTo>
                  <a:cubicBezTo>
                    <a:pt x="212" y="591"/>
                    <a:pt x="212" y="591"/>
                    <a:pt x="212" y="591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2" y="593"/>
                    <a:pt x="212" y="593"/>
                    <a:pt x="212" y="593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2" y="593"/>
                    <a:pt x="212" y="593"/>
                    <a:pt x="212" y="593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1" y="594"/>
                    <a:pt x="211" y="594"/>
                    <a:pt x="211" y="594"/>
                  </a:cubicBezTo>
                  <a:cubicBezTo>
                    <a:pt x="212" y="594"/>
                    <a:pt x="213" y="594"/>
                    <a:pt x="214" y="595"/>
                  </a:cubicBezTo>
                  <a:cubicBezTo>
                    <a:pt x="218" y="597"/>
                    <a:pt x="227" y="602"/>
                    <a:pt x="240" y="609"/>
                  </a:cubicBezTo>
                  <a:cubicBezTo>
                    <a:pt x="282" y="633"/>
                    <a:pt x="364" y="680"/>
                    <a:pt x="435" y="722"/>
                  </a:cubicBezTo>
                  <a:cubicBezTo>
                    <a:pt x="470" y="743"/>
                    <a:pt x="503" y="762"/>
                    <a:pt x="526" y="777"/>
                  </a:cubicBezTo>
                  <a:cubicBezTo>
                    <a:pt x="538" y="784"/>
                    <a:pt x="548" y="789"/>
                    <a:pt x="555" y="793"/>
                  </a:cubicBezTo>
                  <a:cubicBezTo>
                    <a:pt x="562" y="797"/>
                    <a:pt x="565" y="800"/>
                    <a:pt x="565" y="800"/>
                  </a:cubicBezTo>
                  <a:cubicBezTo>
                    <a:pt x="567" y="801"/>
                    <a:pt x="570" y="800"/>
                    <a:pt x="571" y="798"/>
                  </a:cubicBezTo>
                  <a:cubicBezTo>
                    <a:pt x="572" y="796"/>
                    <a:pt x="571" y="794"/>
                    <a:pt x="569" y="793"/>
                  </a:cubicBezTo>
                  <a:cubicBezTo>
                    <a:pt x="455" y="721"/>
                    <a:pt x="455" y="721"/>
                    <a:pt x="455" y="721"/>
                  </a:cubicBezTo>
                  <a:cubicBezTo>
                    <a:pt x="567" y="787"/>
                    <a:pt x="567" y="787"/>
                    <a:pt x="567" y="787"/>
                  </a:cubicBezTo>
                  <a:cubicBezTo>
                    <a:pt x="569" y="788"/>
                    <a:pt x="571" y="787"/>
                    <a:pt x="573" y="785"/>
                  </a:cubicBezTo>
                  <a:cubicBezTo>
                    <a:pt x="574" y="784"/>
                    <a:pt x="573" y="781"/>
                    <a:pt x="571" y="780"/>
                  </a:cubicBezTo>
                  <a:cubicBezTo>
                    <a:pt x="242" y="574"/>
                    <a:pt x="242" y="574"/>
                    <a:pt x="242" y="574"/>
                  </a:cubicBezTo>
                  <a:cubicBezTo>
                    <a:pt x="240" y="578"/>
                    <a:pt x="240" y="578"/>
                    <a:pt x="240" y="578"/>
                  </a:cubicBezTo>
                  <a:cubicBezTo>
                    <a:pt x="244" y="580"/>
                    <a:pt x="244" y="580"/>
                    <a:pt x="244" y="580"/>
                  </a:cubicBezTo>
                  <a:cubicBezTo>
                    <a:pt x="241" y="578"/>
                    <a:pt x="241" y="578"/>
                    <a:pt x="241" y="578"/>
                  </a:cubicBezTo>
                  <a:cubicBezTo>
                    <a:pt x="242" y="581"/>
                    <a:pt x="242" y="581"/>
                    <a:pt x="242" y="581"/>
                  </a:cubicBezTo>
                  <a:cubicBezTo>
                    <a:pt x="242" y="581"/>
                    <a:pt x="243" y="581"/>
                    <a:pt x="244" y="580"/>
                  </a:cubicBezTo>
                  <a:cubicBezTo>
                    <a:pt x="241" y="578"/>
                    <a:pt x="241" y="578"/>
                    <a:pt x="241" y="578"/>
                  </a:cubicBezTo>
                  <a:cubicBezTo>
                    <a:pt x="242" y="581"/>
                    <a:pt x="242" y="581"/>
                    <a:pt x="242" y="581"/>
                  </a:cubicBezTo>
                  <a:cubicBezTo>
                    <a:pt x="241" y="579"/>
                    <a:pt x="241" y="579"/>
                    <a:pt x="241" y="579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2"/>
                    <a:pt x="241" y="582"/>
                    <a:pt x="242" y="581"/>
                  </a:cubicBezTo>
                  <a:cubicBezTo>
                    <a:pt x="241" y="579"/>
                    <a:pt x="241" y="579"/>
                    <a:pt x="241" y="579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1"/>
                    <a:pt x="241" y="581"/>
                    <a:pt x="241" y="581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1"/>
                    <a:pt x="241" y="581"/>
                    <a:pt x="241" y="581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241" y="582"/>
                    <a:pt x="242" y="582"/>
                    <a:pt x="243" y="582"/>
                  </a:cubicBezTo>
                  <a:cubicBezTo>
                    <a:pt x="247" y="584"/>
                    <a:pt x="255" y="588"/>
                    <a:pt x="266" y="594"/>
                  </a:cubicBezTo>
                  <a:cubicBezTo>
                    <a:pt x="305" y="616"/>
                    <a:pt x="379" y="662"/>
                    <a:pt x="444" y="702"/>
                  </a:cubicBezTo>
                  <a:cubicBezTo>
                    <a:pt x="476" y="722"/>
                    <a:pt x="507" y="741"/>
                    <a:pt x="530" y="754"/>
                  </a:cubicBezTo>
                  <a:cubicBezTo>
                    <a:pt x="541" y="761"/>
                    <a:pt x="551" y="767"/>
                    <a:pt x="558" y="771"/>
                  </a:cubicBezTo>
                  <a:cubicBezTo>
                    <a:pt x="561" y="773"/>
                    <a:pt x="564" y="774"/>
                    <a:pt x="566" y="775"/>
                  </a:cubicBezTo>
                  <a:cubicBezTo>
                    <a:pt x="567" y="776"/>
                    <a:pt x="568" y="776"/>
                    <a:pt x="569" y="776"/>
                  </a:cubicBezTo>
                  <a:cubicBezTo>
                    <a:pt x="570" y="777"/>
                    <a:pt x="570" y="777"/>
                    <a:pt x="571" y="777"/>
                  </a:cubicBezTo>
                  <a:cubicBezTo>
                    <a:pt x="571" y="777"/>
                    <a:pt x="571" y="777"/>
                    <a:pt x="572" y="777"/>
                  </a:cubicBezTo>
                  <a:cubicBezTo>
                    <a:pt x="573" y="777"/>
                    <a:pt x="573" y="777"/>
                    <a:pt x="574" y="777"/>
                  </a:cubicBezTo>
                  <a:cubicBezTo>
                    <a:pt x="574" y="777"/>
                    <a:pt x="575" y="776"/>
                    <a:pt x="576" y="775"/>
                  </a:cubicBezTo>
                  <a:cubicBezTo>
                    <a:pt x="576" y="775"/>
                    <a:pt x="576" y="775"/>
                    <a:pt x="576" y="775"/>
                  </a:cubicBezTo>
                  <a:cubicBezTo>
                    <a:pt x="576" y="774"/>
                    <a:pt x="577" y="774"/>
                    <a:pt x="577" y="773"/>
                  </a:cubicBezTo>
                  <a:cubicBezTo>
                    <a:pt x="577" y="772"/>
                    <a:pt x="576" y="771"/>
                    <a:pt x="576" y="771"/>
                  </a:cubicBezTo>
                  <a:cubicBezTo>
                    <a:pt x="576" y="770"/>
                    <a:pt x="575" y="770"/>
                    <a:pt x="575" y="769"/>
                  </a:cubicBezTo>
                  <a:cubicBezTo>
                    <a:pt x="574" y="769"/>
                    <a:pt x="573" y="768"/>
                    <a:pt x="572" y="767"/>
                  </a:cubicBezTo>
                  <a:cubicBezTo>
                    <a:pt x="568" y="763"/>
                    <a:pt x="560" y="758"/>
                    <a:pt x="549" y="750"/>
                  </a:cubicBezTo>
                  <a:cubicBezTo>
                    <a:pt x="511" y="725"/>
                    <a:pt x="436" y="679"/>
                    <a:pt x="370" y="639"/>
                  </a:cubicBezTo>
                  <a:cubicBezTo>
                    <a:pt x="305" y="600"/>
                    <a:pt x="249" y="566"/>
                    <a:pt x="249" y="566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51" y="572"/>
                    <a:pt x="251" y="572"/>
                    <a:pt x="251" y="572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9" y="573"/>
                    <a:pt x="250" y="573"/>
                    <a:pt x="251" y="572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9" y="574"/>
                    <a:pt x="249" y="574"/>
                    <a:pt x="249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7" y="574"/>
                    <a:pt x="247" y="574"/>
                    <a:pt x="247" y="574"/>
                  </a:cubicBezTo>
                  <a:cubicBezTo>
                    <a:pt x="248" y="574"/>
                    <a:pt x="248" y="574"/>
                    <a:pt x="249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7" y="574"/>
                    <a:pt x="247" y="574"/>
                    <a:pt x="247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7" y="574"/>
                    <a:pt x="247" y="574"/>
                    <a:pt x="247" y="574"/>
                  </a:cubicBezTo>
                  <a:cubicBezTo>
                    <a:pt x="247" y="570"/>
                    <a:pt x="247" y="570"/>
                    <a:pt x="247" y="570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7" y="572"/>
                    <a:pt x="247" y="572"/>
                    <a:pt x="247" y="572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7" y="572"/>
                    <a:pt x="247" y="572"/>
                    <a:pt x="247" y="572"/>
                  </a:cubicBezTo>
                  <a:cubicBezTo>
                    <a:pt x="246" y="574"/>
                    <a:pt x="246" y="574"/>
                    <a:pt x="246" y="574"/>
                  </a:cubicBezTo>
                  <a:cubicBezTo>
                    <a:pt x="246" y="574"/>
                    <a:pt x="247" y="574"/>
                    <a:pt x="248" y="574"/>
                  </a:cubicBezTo>
                  <a:cubicBezTo>
                    <a:pt x="252" y="576"/>
                    <a:pt x="260" y="581"/>
                    <a:pt x="271" y="587"/>
                  </a:cubicBezTo>
                  <a:cubicBezTo>
                    <a:pt x="311" y="609"/>
                    <a:pt x="389" y="654"/>
                    <a:pt x="458" y="694"/>
                  </a:cubicBezTo>
                  <a:cubicBezTo>
                    <a:pt x="492" y="714"/>
                    <a:pt x="524" y="732"/>
                    <a:pt x="547" y="745"/>
                  </a:cubicBezTo>
                  <a:cubicBezTo>
                    <a:pt x="558" y="752"/>
                    <a:pt x="568" y="758"/>
                    <a:pt x="574" y="761"/>
                  </a:cubicBezTo>
                  <a:cubicBezTo>
                    <a:pt x="581" y="765"/>
                    <a:pt x="585" y="767"/>
                    <a:pt x="585" y="767"/>
                  </a:cubicBezTo>
                  <a:cubicBezTo>
                    <a:pt x="586" y="768"/>
                    <a:pt x="587" y="768"/>
                    <a:pt x="589" y="767"/>
                  </a:cubicBezTo>
                  <a:cubicBezTo>
                    <a:pt x="590" y="767"/>
                    <a:pt x="591" y="765"/>
                    <a:pt x="591" y="764"/>
                  </a:cubicBezTo>
                  <a:cubicBezTo>
                    <a:pt x="591" y="763"/>
                    <a:pt x="590" y="762"/>
                    <a:pt x="590" y="762"/>
                  </a:cubicBezTo>
                  <a:cubicBezTo>
                    <a:pt x="590" y="761"/>
                    <a:pt x="590" y="761"/>
                    <a:pt x="590" y="761"/>
                  </a:cubicBezTo>
                  <a:cubicBezTo>
                    <a:pt x="589" y="761"/>
                    <a:pt x="589" y="761"/>
                    <a:pt x="589" y="761"/>
                  </a:cubicBezTo>
                  <a:cubicBezTo>
                    <a:pt x="589" y="760"/>
                    <a:pt x="589" y="760"/>
                    <a:pt x="589" y="760"/>
                  </a:cubicBezTo>
                  <a:cubicBezTo>
                    <a:pt x="588" y="760"/>
                    <a:pt x="588" y="760"/>
                    <a:pt x="587" y="759"/>
                  </a:cubicBezTo>
                  <a:cubicBezTo>
                    <a:pt x="574" y="752"/>
                    <a:pt x="493" y="704"/>
                    <a:pt x="416" y="657"/>
                  </a:cubicBezTo>
                  <a:cubicBezTo>
                    <a:pt x="377" y="634"/>
                    <a:pt x="339" y="610"/>
                    <a:pt x="310" y="592"/>
                  </a:cubicBezTo>
                  <a:cubicBezTo>
                    <a:pt x="296" y="583"/>
                    <a:pt x="284" y="575"/>
                    <a:pt x="276" y="569"/>
                  </a:cubicBezTo>
                  <a:cubicBezTo>
                    <a:pt x="272" y="566"/>
                    <a:pt x="269" y="564"/>
                    <a:pt x="267" y="562"/>
                  </a:cubicBezTo>
                  <a:cubicBezTo>
                    <a:pt x="266" y="561"/>
                    <a:pt x="265" y="560"/>
                    <a:pt x="265" y="560"/>
                  </a:cubicBezTo>
                  <a:cubicBezTo>
                    <a:pt x="265" y="560"/>
                    <a:pt x="265" y="560"/>
                    <a:pt x="265" y="560"/>
                  </a:cubicBezTo>
                  <a:cubicBezTo>
                    <a:pt x="265" y="560"/>
                    <a:pt x="265" y="560"/>
                    <a:pt x="265" y="560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5" y="560"/>
                    <a:pt x="265" y="560"/>
                    <a:pt x="265" y="560"/>
                  </a:cubicBezTo>
                  <a:cubicBezTo>
                    <a:pt x="263" y="561"/>
                    <a:pt x="263" y="561"/>
                    <a:pt x="263" y="561"/>
                  </a:cubicBezTo>
                  <a:cubicBezTo>
                    <a:pt x="265" y="561"/>
                    <a:pt x="265" y="561"/>
                    <a:pt x="265" y="561"/>
                  </a:cubicBezTo>
                  <a:cubicBezTo>
                    <a:pt x="261" y="561"/>
                    <a:pt x="261" y="561"/>
                    <a:pt x="261" y="561"/>
                  </a:cubicBezTo>
                  <a:cubicBezTo>
                    <a:pt x="264" y="563"/>
                    <a:pt x="264" y="563"/>
                    <a:pt x="264" y="563"/>
                  </a:cubicBezTo>
                  <a:cubicBezTo>
                    <a:pt x="265" y="562"/>
                    <a:pt x="265" y="561"/>
                    <a:pt x="265" y="561"/>
                  </a:cubicBezTo>
                  <a:cubicBezTo>
                    <a:pt x="261" y="561"/>
                    <a:pt x="261" y="561"/>
                    <a:pt x="261" y="561"/>
                  </a:cubicBezTo>
                  <a:cubicBezTo>
                    <a:pt x="264" y="563"/>
                    <a:pt x="264" y="563"/>
                    <a:pt x="264" y="563"/>
                  </a:cubicBezTo>
                  <a:cubicBezTo>
                    <a:pt x="261" y="560"/>
                    <a:pt x="261" y="560"/>
                    <a:pt x="261" y="560"/>
                  </a:cubicBezTo>
                  <a:cubicBezTo>
                    <a:pt x="259" y="564"/>
                    <a:pt x="259" y="564"/>
                    <a:pt x="259" y="564"/>
                  </a:cubicBezTo>
                  <a:cubicBezTo>
                    <a:pt x="259" y="564"/>
                    <a:pt x="337" y="611"/>
                    <a:pt x="419" y="658"/>
                  </a:cubicBezTo>
                  <a:cubicBezTo>
                    <a:pt x="459" y="682"/>
                    <a:pt x="500" y="706"/>
                    <a:pt x="533" y="723"/>
                  </a:cubicBezTo>
                  <a:cubicBezTo>
                    <a:pt x="549" y="732"/>
                    <a:pt x="563" y="740"/>
                    <a:pt x="573" y="745"/>
                  </a:cubicBezTo>
                  <a:cubicBezTo>
                    <a:pt x="579" y="748"/>
                    <a:pt x="583" y="750"/>
                    <a:pt x="587" y="751"/>
                  </a:cubicBezTo>
                  <a:cubicBezTo>
                    <a:pt x="588" y="752"/>
                    <a:pt x="590" y="752"/>
                    <a:pt x="591" y="753"/>
                  </a:cubicBezTo>
                  <a:cubicBezTo>
                    <a:pt x="593" y="753"/>
                    <a:pt x="594" y="753"/>
                    <a:pt x="595" y="753"/>
                  </a:cubicBezTo>
                  <a:cubicBezTo>
                    <a:pt x="596" y="753"/>
                    <a:pt x="596" y="753"/>
                    <a:pt x="597" y="753"/>
                  </a:cubicBezTo>
                  <a:cubicBezTo>
                    <a:pt x="598" y="753"/>
                    <a:pt x="599" y="752"/>
                    <a:pt x="599" y="751"/>
                  </a:cubicBezTo>
                  <a:cubicBezTo>
                    <a:pt x="600" y="750"/>
                    <a:pt x="600" y="749"/>
                    <a:pt x="600" y="748"/>
                  </a:cubicBezTo>
                  <a:cubicBezTo>
                    <a:pt x="600" y="747"/>
                    <a:pt x="599" y="746"/>
                    <a:pt x="598" y="746"/>
                  </a:cubicBezTo>
                  <a:cubicBezTo>
                    <a:pt x="273" y="543"/>
                    <a:pt x="273" y="543"/>
                    <a:pt x="273" y="543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4" y="548"/>
                    <a:pt x="274" y="548"/>
                    <a:pt x="274" y="548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2" y="550"/>
                    <a:pt x="272" y="550"/>
                    <a:pt x="272" y="550"/>
                  </a:cubicBezTo>
                  <a:cubicBezTo>
                    <a:pt x="273" y="550"/>
                    <a:pt x="274" y="549"/>
                    <a:pt x="274" y="548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2" y="550"/>
                    <a:pt x="272" y="550"/>
                    <a:pt x="272" y="550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2" y="550"/>
                    <a:pt x="272" y="550"/>
                    <a:pt x="272" y="550"/>
                  </a:cubicBezTo>
                  <a:cubicBezTo>
                    <a:pt x="271" y="546"/>
                    <a:pt x="271" y="546"/>
                    <a:pt x="271" y="546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48"/>
                    <a:pt x="271" y="548"/>
                    <a:pt x="271" y="548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48"/>
                    <a:pt x="271" y="548"/>
                    <a:pt x="271" y="548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1" y="550"/>
                    <a:pt x="271" y="550"/>
                  </a:cubicBezTo>
                  <a:cubicBezTo>
                    <a:pt x="271" y="550"/>
                    <a:pt x="272" y="550"/>
                    <a:pt x="273" y="551"/>
                  </a:cubicBezTo>
                  <a:cubicBezTo>
                    <a:pt x="277" y="552"/>
                    <a:pt x="286" y="557"/>
                    <a:pt x="297" y="563"/>
                  </a:cubicBezTo>
                  <a:cubicBezTo>
                    <a:pt x="338" y="585"/>
                    <a:pt x="416" y="631"/>
                    <a:pt x="484" y="671"/>
                  </a:cubicBezTo>
                  <a:cubicBezTo>
                    <a:pt x="518" y="690"/>
                    <a:pt x="550" y="709"/>
                    <a:pt x="573" y="722"/>
                  </a:cubicBezTo>
                  <a:cubicBezTo>
                    <a:pt x="585" y="729"/>
                    <a:pt x="594" y="735"/>
                    <a:pt x="601" y="739"/>
                  </a:cubicBezTo>
                  <a:cubicBezTo>
                    <a:pt x="605" y="741"/>
                    <a:pt x="607" y="742"/>
                    <a:pt x="609" y="743"/>
                  </a:cubicBezTo>
                  <a:cubicBezTo>
                    <a:pt x="610" y="744"/>
                    <a:pt x="611" y="744"/>
                    <a:pt x="612" y="744"/>
                  </a:cubicBezTo>
                  <a:cubicBezTo>
                    <a:pt x="612" y="745"/>
                    <a:pt x="612" y="745"/>
                    <a:pt x="612" y="745"/>
                  </a:cubicBezTo>
                  <a:cubicBezTo>
                    <a:pt x="613" y="745"/>
                    <a:pt x="613" y="745"/>
                    <a:pt x="613" y="745"/>
                  </a:cubicBezTo>
                  <a:cubicBezTo>
                    <a:pt x="613" y="745"/>
                    <a:pt x="613" y="745"/>
                    <a:pt x="614" y="745"/>
                  </a:cubicBezTo>
                  <a:cubicBezTo>
                    <a:pt x="615" y="745"/>
                    <a:pt x="615" y="745"/>
                    <a:pt x="615" y="745"/>
                  </a:cubicBezTo>
                  <a:cubicBezTo>
                    <a:pt x="616" y="745"/>
                    <a:pt x="617" y="744"/>
                    <a:pt x="618" y="743"/>
                  </a:cubicBezTo>
                  <a:cubicBezTo>
                    <a:pt x="618" y="743"/>
                    <a:pt x="618" y="741"/>
                    <a:pt x="618" y="740"/>
                  </a:cubicBezTo>
                  <a:cubicBezTo>
                    <a:pt x="618" y="739"/>
                    <a:pt x="617" y="738"/>
                    <a:pt x="616" y="738"/>
                  </a:cubicBezTo>
                  <a:cubicBezTo>
                    <a:pt x="281" y="528"/>
                    <a:pt x="281" y="528"/>
                    <a:pt x="281" y="528"/>
                  </a:cubicBezTo>
                  <a:cubicBezTo>
                    <a:pt x="279" y="532"/>
                    <a:pt x="279" y="532"/>
                    <a:pt x="279" y="532"/>
                  </a:cubicBezTo>
                  <a:cubicBezTo>
                    <a:pt x="277" y="535"/>
                    <a:pt x="277" y="535"/>
                    <a:pt x="277" y="535"/>
                  </a:cubicBezTo>
                  <a:cubicBezTo>
                    <a:pt x="277" y="535"/>
                    <a:pt x="362" y="586"/>
                    <a:pt x="448" y="636"/>
                  </a:cubicBezTo>
                  <a:cubicBezTo>
                    <a:pt x="491" y="662"/>
                    <a:pt x="534" y="687"/>
                    <a:pt x="567" y="706"/>
                  </a:cubicBezTo>
                  <a:cubicBezTo>
                    <a:pt x="583" y="716"/>
                    <a:pt x="597" y="724"/>
                    <a:pt x="607" y="729"/>
                  </a:cubicBezTo>
                  <a:cubicBezTo>
                    <a:pt x="612" y="732"/>
                    <a:pt x="617" y="734"/>
                    <a:pt x="620" y="736"/>
                  </a:cubicBezTo>
                  <a:cubicBezTo>
                    <a:pt x="621" y="737"/>
                    <a:pt x="622" y="737"/>
                    <a:pt x="623" y="738"/>
                  </a:cubicBezTo>
                  <a:cubicBezTo>
                    <a:pt x="624" y="738"/>
                    <a:pt x="624" y="738"/>
                    <a:pt x="625" y="738"/>
                  </a:cubicBezTo>
                  <a:cubicBezTo>
                    <a:pt x="625" y="738"/>
                    <a:pt x="625" y="738"/>
                    <a:pt x="625" y="738"/>
                  </a:cubicBezTo>
                  <a:cubicBezTo>
                    <a:pt x="626" y="738"/>
                    <a:pt x="626" y="738"/>
                    <a:pt x="626" y="738"/>
                  </a:cubicBezTo>
                  <a:cubicBezTo>
                    <a:pt x="627" y="738"/>
                    <a:pt x="627" y="738"/>
                    <a:pt x="628" y="738"/>
                  </a:cubicBezTo>
                  <a:cubicBezTo>
                    <a:pt x="628" y="738"/>
                    <a:pt x="629" y="738"/>
                    <a:pt x="630" y="737"/>
                  </a:cubicBezTo>
                  <a:cubicBezTo>
                    <a:pt x="631" y="736"/>
                    <a:pt x="631" y="735"/>
                    <a:pt x="630" y="734"/>
                  </a:cubicBezTo>
                  <a:cubicBezTo>
                    <a:pt x="630" y="732"/>
                    <a:pt x="630" y="732"/>
                    <a:pt x="629" y="731"/>
                  </a:cubicBezTo>
                  <a:cubicBezTo>
                    <a:pt x="629" y="731"/>
                    <a:pt x="623" y="728"/>
                    <a:pt x="614" y="722"/>
                  </a:cubicBezTo>
                  <a:cubicBezTo>
                    <a:pt x="581" y="703"/>
                    <a:pt x="498" y="654"/>
                    <a:pt x="424" y="608"/>
                  </a:cubicBezTo>
                  <a:cubicBezTo>
                    <a:pt x="387" y="585"/>
                    <a:pt x="351" y="564"/>
                    <a:pt x="326" y="547"/>
                  </a:cubicBezTo>
                  <a:cubicBezTo>
                    <a:pt x="313" y="538"/>
                    <a:pt x="302" y="531"/>
                    <a:pt x="295" y="526"/>
                  </a:cubicBezTo>
                  <a:cubicBezTo>
                    <a:pt x="291" y="523"/>
                    <a:pt x="289" y="521"/>
                    <a:pt x="287" y="520"/>
                  </a:cubicBezTo>
                  <a:cubicBezTo>
                    <a:pt x="286" y="519"/>
                    <a:pt x="285" y="518"/>
                    <a:pt x="285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4" y="518"/>
                    <a:pt x="284" y="518"/>
                    <a:pt x="284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4" y="518"/>
                    <a:pt x="284" y="518"/>
                    <a:pt x="284" y="518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19"/>
                    <a:pt x="285" y="519"/>
                    <a:pt x="285" y="519"/>
                  </a:cubicBezTo>
                  <a:cubicBezTo>
                    <a:pt x="285" y="518"/>
                    <a:pt x="285" y="518"/>
                    <a:pt x="285" y="518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19"/>
                    <a:pt x="285" y="519"/>
                    <a:pt x="285" y="519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21"/>
                    <a:pt x="285" y="521"/>
                    <a:pt x="285" y="521"/>
                  </a:cubicBezTo>
                  <a:cubicBezTo>
                    <a:pt x="285" y="520"/>
                    <a:pt x="285" y="519"/>
                    <a:pt x="285" y="519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5" y="521"/>
                    <a:pt x="285" y="521"/>
                    <a:pt x="285" y="521"/>
                  </a:cubicBezTo>
                  <a:cubicBezTo>
                    <a:pt x="285" y="521"/>
                    <a:pt x="285" y="521"/>
                    <a:pt x="285" y="521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3" y="522"/>
                    <a:pt x="283" y="522"/>
                    <a:pt x="283" y="522"/>
                  </a:cubicBezTo>
                  <a:cubicBezTo>
                    <a:pt x="283" y="522"/>
                    <a:pt x="284" y="522"/>
                    <a:pt x="285" y="521"/>
                  </a:cubicBezTo>
                  <a:cubicBezTo>
                    <a:pt x="282" y="519"/>
                    <a:pt x="282" y="519"/>
                    <a:pt x="282" y="519"/>
                  </a:cubicBezTo>
                  <a:cubicBezTo>
                    <a:pt x="283" y="522"/>
                    <a:pt x="283" y="522"/>
                    <a:pt x="283" y="522"/>
                  </a:cubicBezTo>
                  <a:cubicBezTo>
                    <a:pt x="282" y="520"/>
                    <a:pt x="282" y="520"/>
                    <a:pt x="282" y="520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3" y="522"/>
                  </a:cubicBezTo>
                  <a:cubicBezTo>
                    <a:pt x="282" y="520"/>
                    <a:pt x="282" y="520"/>
                    <a:pt x="282" y="520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1"/>
                    <a:pt x="282" y="521"/>
                    <a:pt x="282" y="521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1"/>
                    <a:pt x="282" y="521"/>
                    <a:pt x="282" y="521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2" y="522"/>
                    <a:pt x="282" y="522"/>
                  </a:cubicBezTo>
                  <a:cubicBezTo>
                    <a:pt x="282" y="522"/>
                    <a:pt x="283" y="523"/>
                    <a:pt x="284" y="523"/>
                  </a:cubicBezTo>
                  <a:cubicBezTo>
                    <a:pt x="288" y="525"/>
                    <a:pt x="298" y="530"/>
                    <a:pt x="310" y="536"/>
                  </a:cubicBezTo>
                  <a:cubicBezTo>
                    <a:pt x="354" y="560"/>
                    <a:pt x="437" y="609"/>
                    <a:pt x="509" y="653"/>
                  </a:cubicBezTo>
                  <a:cubicBezTo>
                    <a:pt x="545" y="674"/>
                    <a:pt x="579" y="694"/>
                    <a:pt x="603" y="709"/>
                  </a:cubicBezTo>
                  <a:cubicBezTo>
                    <a:pt x="616" y="717"/>
                    <a:pt x="626" y="723"/>
                    <a:pt x="633" y="727"/>
                  </a:cubicBezTo>
                  <a:cubicBezTo>
                    <a:pt x="636" y="729"/>
                    <a:pt x="639" y="730"/>
                    <a:pt x="641" y="732"/>
                  </a:cubicBezTo>
                  <a:cubicBezTo>
                    <a:pt x="642" y="732"/>
                    <a:pt x="643" y="733"/>
                    <a:pt x="644" y="733"/>
                  </a:cubicBezTo>
                  <a:cubicBezTo>
                    <a:pt x="645" y="733"/>
                    <a:pt x="645" y="733"/>
                    <a:pt x="645" y="733"/>
                  </a:cubicBezTo>
                  <a:cubicBezTo>
                    <a:pt x="645" y="734"/>
                    <a:pt x="645" y="734"/>
                    <a:pt x="645" y="734"/>
                  </a:cubicBezTo>
                  <a:cubicBezTo>
                    <a:pt x="645" y="734"/>
                    <a:pt x="645" y="734"/>
                    <a:pt x="645" y="734"/>
                  </a:cubicBezTo>
                  <a:cubicBezTo>
                    <a:pt x="646" y="734"/>
                    <a:pt x="646" y="734"/>
                    <a:pt x="646" y="734"/>
                  </a:cubicBezTo>
                  <a:cubicBezTo>
                    <a:pt x="647" y="734"/>
                    <a:pt x="647" y="734"/>
                    <a:pt x="648" y="734"/>
                  </a:cubicBezTo>
                  <a:cubicBezTo>
                    <a:pt x="648" y="733"/>
                    <a:pt x="649" y="733"/>
                    <a:pt x="650" y="732"/>
                  </a:cubicBezTo>
                  <a:cubicBezTo>
                    <a:pt x="650" y="731"/>
                    <a:pt x="651" y="730"/>
                    <a:pt x="650" y="729"/>
                  </a:cubicBezTo>
                  <a:cubicBezTo>
                    <a:pt x="650" y="728"/>
                    <a:pt x="650" y="727"/>
                    <a:pt x="649" y="726"/>
                  </a:cubicBezTo>
                  <a:cubicBezTo>
                    <a:pt x="293" y="504"/>
                    <a:pt x="293" y="504"/>
                    <a:pt x="293" y="504"/>
                  </a:cubicBezTo>
                  <a:cubicBezTo>
                    <a:pt x="291" y="507"/>
                    <a:pt x="291" y="507"/>
                    <a:pt x="291" y="507"/>
                  </a:cubicBezTo>
                  <a:cubicBezTo>
                    <a:pt x="294" y="510"/>
                    <a:pt x="294" y="510"/>
                    <a:pt x="294" y="510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2" y="511"/>
                    <a:pt x="292" y="511"/>
                    <a:pt x="292" y="511"/>
                  </a:cubicBezTo>
                  <a:cubicBezTo>
                    <a:pt x="293" y="511"/>
                    <a:pt x="294" y="510"/>
                    <a:pt x="294" y="510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2" y="511"/>
                    <a:pt x="292" y="511"/>
                    <a:pt x="292" y="511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1"/>
                    <a:pt x="292" y="511"/>
                    <a:pt x="292" y="511"/>
                  </a:cubicBezTo>
                  <a:cubicBezTo>
                    <a:pt x="291" y="508"/>
                    <a:pt x="291" y="508"/>
                    <a:pt x="291" y="508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0"/>
                    <a:pt x="291" y="510"/>
                    <a:pt x="291" y="510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0"/>
                    <a:pt x="291" y="510"/>
                    <a:pt x="291" y="510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1" y="511"/>
                    <a:pt x="291" y="511"/>
                    <a:pt x="291" y="511"/>
                  </a:cubicBezTo>
                  <a:cubicBezTo>
                    <a:pt x="292" y="511"/>
                    <a:pt x="293" y="512"/>
                    <a:pt x="294" y="512"/>
                  </a:cubicBezTo>
                  <a:cubicBezTo>
                    <a:pt x="299" y="514"/>
                    <a:pt x="309" y="519"/>
                    <a:pt x="322" y="526"/>
                  </a:cubicBezTo>
                  <a:cubicBezTo>
                    <a:pt x="369" y="551"/>
                    <a:pt x="455" y="602"/>
                    <a:pt x="530" y="647"/>
                  </a:cubicBezTo>
                  <a:cubicBezTo>
                    <a:pt x="568" y="669"/>
                    <a:pt x="603" y="690"/>
                    <a:pt x="629" y="706"/>
                  </a:cubicBezTo>
                  <a:cubicBezTo>
                    <a:pt x="642" y="713"/>
                    <a:pt x="652" y="719"/>
                    <a:pt x="660" y="724"/>
                  </a:cubicBezTo>
                  <a:cubicBezTo>
                    <a:pt x="664" y="726"/>
                    <a:pt x="667" y="728"/>
                    <a:pt x="669" y="729"/>
                  </a:cubicBezTo>
                  <a:cubicBezTo>
                    <a:pt x="670" y="729"/>
                    <a:pt x="671" y="730"/>
                    <a:pt x="671" y="730"/>
                  </a:cubicBezTo>
                  <a:cubicBezTo>
                    <a:pt x="672" y="731"/>
                    <a:pt x="672" y="731"/>
                    <a:pt x="672" y="731"/>
                  </a:cubicBezTo>
                  <a:cubicBezTo>
                    <a:pt x="673" y="731"/>
                    <a:pt x="673" y="731"/>
                    <a:pt x="673" y="731"/>
                  </a:cubicBezTo>
                  <a:cubicBezTo>
                    <a:pt x="673" y="731"/>
                    <a:pt x="673" y="731"/>
                    <a:pt x="674" y="731"/>
                  </a:cubicBezTo>
                  <a:cubicBezTo>
                    <a:pt x="674" y="731"/>
                    <a:pt x="675" y="731"/>
                    <a:pt x="675" y="731"/>
                  </a:cubicBezTo>
                  <a:cubicBezTo>
                    <a:pt x="676" y="731"/>
                    <a:pt x="677" y="730"/>
                    <a:pt x="678" y="729"/>
                  </a:cubicBezTo>
                  <a:cubicBezTo>
                    <a:pt x="678" y="728"/>
                    <a:pt x="678" y="727"/>
                    <a:pt x="678" y="726"/>
                  </a:cubicBezTo>
                  <a:cubicBezTo>
                    <a:pt x="678" y="725"/>
                    <a:pt x="677" y="724"/>
                    <a:pt x="676" y="724"/>
                  </a:cubicBezTo>
                  <a:cubicBezTo>
                    <a:pt x="292" y="483"/>
                    <a:pt x="292" y="483"/>
                    <a:pt x="292" y="483"/>
                  </a:cubicBezTo>
                  <a:cubicBezTo>
                    <a:pt x="290" y="487"/>
                    <a:pt x="290" y="487"/>
                    <a:pt x="290" y="487"/>
                  </a:cubicBezTo>
                  <a:cubicBezTo>
                    <a:pt x="288" y="490"/>
                    <a:pt x="288" y="490"/>
                    <a:pt x="288" y="490"/>
                  </a:cubicBezTo>
                  <a:cubicBezTo>
                    <a:pt x="288" y="490"/>
                    <a:pt x="386" y="549"/>
                    <a:pt x="485" y="608"/>
                  </a:cubicBezTo>
                  <a:cubicBezTo>
                    <a:pt x="535" y="637"/>
                    <a:pt x="585" y="666"/>
                    <a:pt x="622" y="689"/>
                  </a:cubicBezTo>
                  <a:cubicBezTo>
                    <a:pt x="641" y="700"/>
                    <a:pt x="657" y="709"/>
                    <a:pt x="668" y="715"/>
                  </a:cubicBezTo>
                  <a:cubicBezTo>
                    <a:pt x="674" y="718"/>
                    <a:pt x="679" y="721"/>
                    <a:pt x="682" y="723"/>
                  </a:cubicBezTo>
                  <a:cubicBezTo>
                    <a:pt x="683" y="724"/>
                    <a:pt x="685" y="724"/>
                    <a:pt x="686" y="725"/>
                  </a:cubicBezTo>
                  <a:cubicBezTo>
                    <a:pt x="686" y="725"/>
                    <a:pt x="687" y="725"/>
                    <a:pt x="687" y="725"/>
                  </a:cubicBezTo>
                  <a:cubicBezTo>
                    <a:pt x="688" y="726"/>
                    <a:pt x="688" y="726"/>
                    <a:pt x="688" y="726"/>
                  </a:cubicBezTo>
                  <a:cubicBezTo>
                    <a:pt x="688" y="726"/>
                    <a:pt x="688" y="726"/>
                    <a:pt x="689" y="726"/>
                  </a:cubicBezTo>
                  <a:cubicBezTo>
                    <a:pt x="689" y="726"/>
                    <a:pt x="690" y="726"/>
                    <a:pt x="690" y="726"/>
                  </a:cubicBezTo>
                  <a:cubicBezTo>
                    <a:pt x="691" y="725"/>
                    <a:pt x="692" y="725"/>
                    <a:pt x="692" y="724"/>
                  </a:cubicBezTo>
                  <a:cubicBezTo>
                    <a:pt x="693" y="723"/>
                    <a:pt x="693" y="723"/>
                    <a:pt x="693" y="722"/>
                  </a:cubicBezTo>
                  <a:cubicBezTo>
                    <a:pt x="693" y="721"/>
                    <a:pt x="693" y="720"/>
                    <a:pt x="693" y="720"/>
                  </a:cubicBezTo>
                  <a:cubicBezTo>
                    <a:pt x="692" y="719"/>
                    <a:pt x="692" y="719"/>
                    <a:pt x="692" y="719"/>
                  </a:cubicBezTo>
                  <a:cubicBezTo>
                    <a:pt x="692" y="719"/>
                    <a:pt x="692" y="719"/>
                    <a:pt x="692" y="719"/>
                  </a:cubicBezTo>
                  <a:cubicBezTo>
                    <a:pt x="691" y="718"/>
                    <a:pt x="691" y="718"/>
                    <a:pt x="691" y="718"/>
                  </a:cubicBezTo>
                  <a:cubicBezTo>
                    <a:pt x="690" y="717"/>
                    <a:pt x="687" y="716"/>
                    <a:pt x="683" y="713"/>
                  </a:cubicBezTo>
                  <a:cubicBezTo>
                    <a:pt x="628" y="678"/>
                    <a:pt x="296" y="471"/>
                    <a:pt x="296" y="471"/>
                  </a:cubicBezTo>
                  <a:cubicBezTo>
                    <a:pt x="294" y="475"/>
                    <a:pt x="294" y="475"/>
                    <a:pt x="294" y="475"/>
                  </a:cubicBezTo>
                  <a:cubicBezTo>
                    <a:pt x="292" y="478"/>
                    <a:pt x="292" y="478"/>
                    <a:pt x="292" y="478"/>
                  </a:cubicBezTo>
                  <a:cubicBezTo>
                    <a:pt x="708" y="725"/>
                    <a:pt x="708" y="725"/>
                    <a:pt x="708" y="725"/>
                  </a:cubicBezTo>
                  <a:cubicBezTo>
                    <a:pt x="710" y="726"/>
                    <a:pt x="713" y="726"/>
                    <a:pt x="714" y="724"/>
                  </a:cubicBezTo>
                  <a:cubicBezTo>
                    <a:pt x="714" y="723"/>
                    <a:pt x="714" y="722"/>
                    <a:pt x="714" y="722"/>
                  </a:cubicBezTo>
                  <a:cubicBezTo>
                    <a:pt x="714" y="721"/>
                    <a:pt x="714" y="720"/>
                    <a:pt x="714" y="720"/>
                  </a:cubicBezTo>
                  <a:cubicBezTo>
                    <a:pt x="714" y="719"/>
                    <a:pt x="714" y="719"/>
                    <a:pt x="713" y="719"/>
                  </a:cubicBezTo>
                  <a:cubicBezTo>
                    <a:pt x="713" y="718"/>
                    <a:pt x="713" y="718"/>
                    <a:pt x="712" y="718"/>
                  </a:cubicBezTo>
                  <a:cubicBezTo>
                    <a:pt x="710" y="716"/>
                    <a:pt x="708" y="714"/>
                    <a:pt x="704" y="711"/>
                  </a:cubicBezTo>
                  <a:cubicBezTo>
                    <a:pt x="688" y="701"/>
                    <a:pt x="655" y="680"/>
                    <a:pt x="614" y="654"/>
                  </a:cubicBezTo>
                  <a:cubicBezTo>
                    <a:pt x="491" y="577"/>
                    <a:pt x="296" y="458"/>
                    <a:pt x="296" y="458"/>
                  </a:cubicBezTo>
                  <a:cubicBezTo>
                    <a:pt x="294" y="457"/>
                    <a:pt x="292" y="458"/>
                    <a:pt x="291" y="460"/>
                  </a:cubicBezTo>
                  <a:cubicBezTo>
                    <a:pt x="290" y="462"/>
                    <a:pt x="290" y="464"/>
                    <a:pt x="292" y="465"/>
                  </a:cubicBezTo>
                  <a:cubicBezTo>
                    <a:pt x="292" y="465"/>
                    <a:pt x="396" y="530"/>
                    <a:pt x="503" y="594"/>
                  </a:cubicBezTo>
                  <a:cubicBezTo>
                    <a:pt x="557" y="627"/>
                    <a:pt x="611" y="659"/>
                    <a:pt x="653" y="683"/>
                  </a:cubicBezTo>
                  <a:cubicBezTo>
                    <a:pt x="674" y="695"/>
                    <a:pt x="692" y="705"/>
                    <a:pt x="706" y="713"/>
                  </a:cubicBezTo>
                  <a:cubicBezTo>
                    <a:pt x="713" y="716"/>
                    <a:pt x="719" y="719"/>
                    <a:pt x="723" y="721"/>
                  </a:cubicBezTo>
                  <a:cubicBezTo>
                    <a:pt x="725" y="722"/>
                    <a:pt x="727" y="723"/>
                    <a:pt x="729" y="723"/>
                  </a:cubicBezTo>
                  <a:cubicBezTo>
                    <a:pt x="731" y="724"/>
                    <a:pt x="732" y="724"/>
                    <a:pt x="733" y="724"/>
                  </a:cubicBezTo>
                  <a:cubicBezTo>
                    <a:pt x="734" y="724"/>
                    <a:pt x="735" y="724"/>
                    <a:pt x="735" y="724"/>
                  </a:cubicBezTo>
                  <a:cubicBezTo>
                    <a:pt x="736" y="724"/>
                    <a:pt x="737" y="723"/>
                    <a:pt x="738" y="722"/>
                  </a:cubicBezTo>
                  <a:cubicBezTo>
                    <a:pt x="738" y="721"/>
                    <a:pt x="738" y="721"/>
                    <a:pt x="738" y="720"/>
                  </a:cubicBezTo>
                  <a:cubicBezTo>
                    <a:pt x="738" y="718"/>
                    <a:pt x="738" y="718"/>
                    <a:pt x="738" y="718"/>
                  </a:cubicBezTo>
                  <a:cubicBezTo>
                    <a:pt x="737" y="717"/>
                    <a:pt x="737" y="717"/>
                    <a:pt x="737" y="717"/>
                  </a:cubicBezTo>
                  <a:cubicBezTo>
                    <a:pt x="736" y="716"/>
                    <a:pt x="736" y="716"/>
                    <a:pt x="736" y="716"/>
                  </a:cubicBezTo>
                  <a:cubicBezTo>
                    <a:pt x="736" y="716"/>
                    <a:pt x="735" y="715"/>
                    <a:pt x="734" y="715"/>
                  </a:cubicBezTo>
                  <a:cubicBezTo>
                    <a:pt x="725" y="709"/>
                    <a:pt x="693" y="690"/>
                    <a:pt x="650" y="664"/>
                  </a:cubicBezTo>
                  <a:cubicBezTo>
                    <a:pt x="585" y="626"/>
                    <a:pt x="496" y="573"/>
                    <a:pt x="423" y="528"/>
                  </a:cubicBezTo>
                  <a:cubicBezTo>
                    <a:pt x="387" y="505"/>
                    <a:pt x="354" y="485"/>
                    <a:pt x="331" y="469"/>
                  </a:cubicBezTo>
                  <a:cubicBezTo>
                    <a:pt x="319" y="461"/>
                    <a:pt x="310" y="455"/>
                    <a:pt x="304" y="450"/>
                  </a:cubicBezTo>
                  <a:cubicBezTo>
                    <a:pt x="300" y="448"/>
                    <a:pt x="298" y="445"/>
                    <a:pt x="296" y="444"/>
                  </a:cubicBezTo>
                  <a:cubicBezTo>
                    <a:pt x="296" y="443"/>
                    <a:pt x="295" y="443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3" y="443"/>
                    <a:pt x="293" y="443"/>
                    <a:pt x="293" y="443"/>
                  </a:cubicBezTo>
                  <a:cubicBezTo>
                    <a:pt x="295" y="443"/>
                    <a:pt x="295" y="443"/>
                    <a:pt x="295" y="443"/>
                  </a:cubicBezTo>
                  <a:cubicBezTo>
                    <a:pt x="295" y="443"/>
                    <a:pt x="295" y="442"/>
                    <a:pt x="295" y="442"/>
                  </a:cubicBezTo>
                  <a:cubicBezTo>
                    <a:pt x="293" y="443"/>
                    <a:pt x="293" y="443"/>
                    <a:pt x="293" y="443"/>
                  </a:cubicBezTo>
                  <a:cubicBezTo>
                    <a:pt x="295" y="443"/>
                    <a:pt x="295" y="443"/>
                    <a:pt x="295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5" y="445"/>
                    <a:pt x="295" y="445"/>
                    <a:pt x="295" y="445"/>
                  </a:cubicBezTo>
                  <a:cubicBezTo>
                    <a:pt x="295" y="444"/>
                    <a:pt x="295" y="444"/>
                    <a:pt x="295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5" y="445"/>
                    <a:pt x="295" y="445"/>
                    <a:pt x="295" y="445"/>
                  </a:cubicBezTo>
                  <a:cubicBezTo>
                    <a:pt x="291" y="443"/>
                    <a:pt x="291" y="443"/>
                    <a:pt x="291" y="443"/>
                  </a:cubicBezTo>
                  <a:cubicBezTo>
                    <a:pt x="289" y="446"/>
                    <a:pt x="289" y="446"/>
                    <a:pt x="289" y="446"/>
                  </a:cubicBezTo>
                  <a:cubicBezTo>
                    <a:pt x="289" y="446"/>
                    <a:pt x="400" y="515"/>
                    <a:pt x="514" y="584"/>
                  </a:cubicBezTo>
                  <a:cubicBezTo>
                    <a:pt x="571" y="618"/>
                    <a:pt x="629" y="653"/>
                    <a:pt x="675" y="679"/>
                  </a:cubicBezTo>
                  <a:cubicBezTo>
                    <a:pt x="697" y="692"/>
                    <a:pt x="717" y="702"/>
                    <a:pt x="732" y="710"/>
                  </a:cubicBezTo>
                  <a:cubicBezTo>
                    <a:pt x="740" y="714"/>
                    <a:pt x="746" y="717"/>
                    <a:pt x="751" y="719"/>
                  </a:cubicBezTo>
                  <a:cubicBezTo>
                    <a:pt x="753" y="720"/>
                    <a:pt x="755" y="721"/>
                    <a:pt x="757" y="721"/>
                  </a:cubicBezTo>
                  <a:cubicBezTo>
                    <a:pt x="759" y="722"/>
                    <a:pt x="761" y="722"/>
                    <a:pt x="762" y="722"/>
                  </a:cubicBezTo>
                  <a:cubicBezTo>
                    <a:pt x="763" y="722"/>
                    <a:pt x="764" y="722"/>
                    <a:pt x="765" y="722"/>
                  </a:cubicBezTo>
                  <a:cubicBezTo>
                    <a:pt x="766" y="722"/>
                    <a:pt x="767" y="721"/>
                    <a:pt x="767" y="720"/>
                  </a:cubicBezTo>
                  <a:cubicBezTo>
                    <a:pt x="768" y="719"/>
                    <a:pt x="768" y="719"/>
                    <a:pt x="768" y="718"/>
                  </a:cubicBezTo>
                  <a:cubicBezTo>
                    <a:pt x="768" y="717"/>
                    <a:pt x="768" y="716"/>
                    <a:pt x="767" y="716"/>
                  </a:cubicBezTo>
                  <a:cubicBezTo>
                    <a:pt x="767" y="715"/>
                    <a:pt x="767" y="715"/>
                    <a:pt x="767" y="715"/>
                  </a:cubicBezTo>
                  <a:cubicBezTo>
                    <a:pt x="766" y="715"/>
                    <a:pt x="766" y="715"/>
                    <a:pt x="766" y="715"/>
                  </a:cubicBezTo>
                  <a:cubicBezTo>
                    <a:pt x="766" y="714"/>
                    <a:pt x="766" y="714"/>
                    <a:pt x="766" y="714"/>
                  </a:cubicBezTo>
                  <a:cubicBezTo>
                    <a:pt x="765" y="714"/>
                    <a:pt x="763" y="712"/>
                    <a:pt x="759" y="710"/>
                  </a:cubicBezTo>
                  <a:cubicBezTo>
                    <a:pt x="729" y="693"/>
                    <a:pt x="612" y="624"/>
                    <a:pt x="503" y="558"/>
                  </a:cubicBezTo>
                  <a:cubicBezTo>
                    <a:pt x="448" y="525"/>
                    <a:pt x="395" y="492"/>
                    <a:pt x="356" y="467"/>
                  </a:cubicBezTo>
                  <a:cubicBezTo>
                    <a:pt x="336" y="454"/>
                    <a:pt x="320" y="443"/>
                    <a:pt x="309" y="435"/>
                  </a:cubicBezTo>
                  <a:cubicBezTo>
                    <a:pt x="304" y="431"/>
                    <a:pt x="299" y="427"/>
                    <a:pt x="296" y="425"/>
                  </a:cubicBezTo>
                  <a:cubicBezTo>
                    <a:pt x="295" y="423"/>
                    <a:pt x="294" y="422"/>
                    <a:pt x="293" y="422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1" y="422"/>
                    <a:pt x="291" y="422"/>
                    <a:pt x="291" y="422"/>
                  </a:cubicBezTo>
                  <a:cubicBezTo>
                    <a:pt x="293" y="422"/>
                    <a:pt x="293" y="422"/>
                    <a:pt x="293" y="422"/>
                  </a:cubicBezTo>
                  <a:cubicBezTo>
                    <a:pt x="293" y="421"/>
                    <a:pt x="293" y="421"/>
                    <a:pt x="293" y="421"/>
                  </a:cubicBezTo>
                  <a:cubicBezTo>
                    <a:pt x="291" y="422"/>
                    <a:pt x="291" y="422"/>
                    <a:pt x="291" y="422"/>
                  </a:cubicBezTo>
                  <a:cubicBezTo>
                    <a:pt x="293" y="422"/>
                    <a:pt x="293" y="422"/>
                    <a:pt x="293" y="422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3" y="423"/>
                    <a:pt x="293" y="423"/>
                    <a:pt x="293" y="423"/>
                  </a:cubicBezTo>
                  <a:cubicBezTo>
                    <a:pt x="293" y="423"/>
                    <a:pt x="293" y="422"/>
                    <a:pt x="293" y="422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3" y="423"/>
                    <a:pt x="293" y="423"/>
                    <a:pt x="293" y="423"/>
                  </a:cubicBezTo>
                  <a:cubicBezTo>
                    <a:pt x="293" y="423"/>
                    <a:pt x="293" y="423"/>
                    <a:pt x="293" y="423"/>
                  </a:cubicBezTo>
                  <a:cubicBezTo>
                    <a:pt x="290" y="421"/>
                    <a:pt x="290" y="421"/>
                    <a:pt x="290" y="421"/>
                  </a:cubicBezTo>
                  <a:cubicBezTo>
                    <a:pt x="291" y="425"/>
                    <a:pt x="291" y="425"/>
                    <a:pt x="291" y="425"/>
                  </a:cubicBezTo>
                  <a:cubicBezTo>
                    <a:pt x="291" y="425"/>
                    <a:pt x="292" y="424"/>
                    <a:pt x="293" y="423"/>
                  </a:cubicBezTo>
                  <a:cubicBezTo>
                    <a:pt x="290" y="421"/>
                    <a:pt x="290" y="421"/>
                    <a:pt x="290" y="421"/>
                  </a:cubicBezTo>
                  <a:cubicBezTo>
                    <a:pt x="291" y="425"/>
                    <a:pt x="291" y="425"/>
                    <a:pt x="291" y="425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0" y="425"/>
                    <a:pt x="290" y="425"/>
                    <a:pt x="290" y="425"/>
                  </a:cubicBezTo>
                  <a:cubicBezTo>
                    <a:pt x="290" y="425"/>
                    <a:pt x="290" y="425"/>
                    <a:pt x="291" y="425"/>
                  </a:cubicBezTo>
                  <a:cubicBezTo>
                    <a:pt x="290" y="422"/>
                    <a:pt x="290" y="422"/>
                    <a:pt x="290" y="422"/>
                  </a:cubicBezTo>
                  <a:cubicBezTo>
                    <a:pt x="290" y="425"/>
                    <a:pt x="290" y="425"/>
                    <a:pt x="290" y="425"/>
                  </a:cubicBezTo>
                  <a:cubicBezTo>
                    <a:pt x="290" y="424"/>
                    <a:pt x="290" y="424"/>
                    <a:pt x="290" y="424"/>
                  </a:cubicBezTo>
                  <a:cubicBezTo>
                    <a:pt x="289" y="425"/>
                    <a:pt x="289" y="425"/>
                    <a:pt x="289" y="425"/>
                  </a:cubicBezTo>
                  <a:cubicBezTo>
                    <a:pt x="290" y="425"/>
                    <a:pt x="290" y="425"/>
                    <a:pt x="290" y="425"/>
                  </a:cubicBezTo>
                  <a:cubicBezTo>
                    <a:pt x="290" y="424"/>
                    <a:pt x="290" y="424"/>
                    <a:pt x="290" y="424"/>
                  </a:cubicBezTo>
                  <a:cubicBezTo>
                    <a:pt x="289" y="425"/>
                    <a:pt x="289" y="425"/>
                    <a:pt x="289" y="425"/>
                  </a:cubicBezTo>
                  <a:cubicBezTo>
                    <a:pt x="290" y="425"/>
                    <a:pt x="291" y="425"/>
                    <a:pt x="292" y="426"/>
                  </a:cubicBezTo>
                  <a:cubicBezTo>
                    <a:pt x="298" y="429"/>
                    <a:pt x="311" y="435"/>
                    <a:pt x="328" y="445"/>
                  </a:cubicBezTo>
                  <a:cubicBezTo>
                    <a:pt x="387" y="478"/>
                    <a:pt x="502" y="547"/>
                    <a:pt x="602" y="607"/>
                  </a:cubicBezTo>
                  <a:cubicBezTo>
                    <a:pt x="653" y="637"/>
                    <a:pt x="699" y="665"/>
                    <a:pt x="733" y="686"/>
                  </a:cubicBezTo>
                  <a:cubicBezTo>
                    <a:pt x="750" y="696"/>
                    <a:pt x="764" y="705"/>
                    <a:pt x="773" y="711"/>
                  </a:cubicBezTo>
                  <a:cubicBezTo>
                    <a:pt x="783" y="716"/>
                    <a:pt x="788" y="720"/>
                    <a:pt x="788" y="720"/>
                  </a:cubicBezTo>
                  <a:cubicBezTo>
                    <a:pt x="789" y="721"/>
                    <a:pt x="791" y="721"/>
                    <a:pt x="792" y="720"/>
                  </a:cubicBezTo>
                  <a:cubicBezTo>
                    <a:pt x="793" y="719"/>
                    <a:pt x="794" y="718"/>
                    <a:pt x="794" y="716"/>
                  </a:cubicBezTo>
                  <a:cubicBezTo>
                    <a:pt x="794" y="715"/>
                    <a:pt x="794" y="715"/>
                    <a:pt x="794" y="714"/>
                  </a:cubicBezTo>
                  <a:cubicBezTo>
                    <a:pt x="793" y="714"/>
                    <a:pt x="793" y="714"/>
                    <a:pt x="793" y="713"/>
                  </a:cubicBezTo>
                  <a:cubicBezTo>
                    <a:pt x="793" y="713"/>
                    <a:pt x="793" y="713"/>
                    <a:pt x="793" y="713"/>
                  </a:cubicBezTo>
                  <a:cubicBezTo>
                    <a:pt x="792" y="713"/>
                    <a:pt x="792" y="713"/>
                    <a:pt x="792" y="713"/>
                  </a:cubicBezTo>
                  <a:cubicBezTo>
                    <a:pt x="791" y="712"/>
                    <a:pt x="789" y="711"/>
                    <a:pt x="785" y="708"/>
                  </a:cubicBezTo>
                  <a:cubicBezTo>
                    <a:pt x="721" y="668"/>
                    <a:pt x="283" y="395"/>
                    <a:pt x="283" y="395"/>
                  </a:cubicBezTo>
                  <a:cubicBezTo>
                    <a:pt x="281" y="398"/>
                    <a:pt x="281" y="398"/>
                    <a:pt x="281" y="398"/>
                  </a:cubicBezTo>
                  <a:cubicBezTo>
                    <a:pt x="285" y="401"/>
                    <a:pt x="285" y="401"/>
                    <a:pt x="285" y="401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3" y="402"/>
                    <a:pt x="283" y="402"/>
                    <a:pt x="283" y="402"/>
                  </a:cubicBezTo>
                  <a:cubicBezTo>
                    <a:pt x="283" y="402"/>
                    <a:pt x="284" y="401"/>
                    <a:pt x="285" y="401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3" y="402"/>
                    <a:pt x="283" y="402"/>
                    <a:pt x="283" y="402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2" y="402"/>
                    <a:pt x="282" y="402"/>
                    <a:pt x="282" y="402"/>
                  </a:cubicBezTo>
                  <a:cubicBezTo>
                    <a:pt x="282" y="402"/>
                    <a:pt x="282" y="402"/>
                    <a:pt x="283" y="402"/>
                  </a:cubicBezTo>
                  <a:cubicBezTo>
                    <a:pt x="282" y="399"/>
                    <a:pt x="282" y="399"/>
                    <a:pt x="282" y="399"/>
                  </a:cubicBezTo>
                  <a:cubicBezTo>
                    <a:pt x="282" y="402"/>
                    <a:pt x="282" y="402"/>
                    <a:pt x="282" y="402"/>
                  </a:cubicBezTo>
                  <a:cubicBezTo>
                    <a:pt x="282" y="401"/>
                    <a:pt x="282" y="401"/>
                    <a:pt x="282" y="401"/>
                  </a:cubicBezTo>
                  <a:cubicBezTo>
                    <a:pt x="281" y="402"/>
                    <a:pt x="281" y="402"/>
                    <a:pt x="281" y="402"/>
                  </a:cubicBezTo>
                  <a:cubicBezTo>
                    <a:pt x="282" y="402"/>
                    <a:pt x="282" y="402"/>
                    <a:pt x="282" y="402"/>
                  </a:cubicBezTo>
                  <a:cubicBezTo>
                    <a:pt x="282" y="401"/>
                    <a:pt x="282" y="401"/>
                    <a:pt x="282" y="401"/>
                  </a:cubicBezTo>
                  <a:cubicBezTo>
                    <a:pt x="281" y="402"/>
                    <a:pt x="281" y="402"/>
                    <a:pt x="281" y="402"/>
                  </a:cubicBezTo>
                  <a:cubicBezTo>
                    <a:pt x="282" y="402"/>
                    <a:pt x="283" y="403"/>
                    <a:pt x="284" y="403"/>
                  </a:cubicBezTo>
                  <a:cubicBezTo>
                    <a:pt x="290" y="406"/>
                    <a:pt x="303" y="413"/>
                    <a:pt x="321" y="423"/>
                  </a:cubicBezTo>
                  <a:cubicBezTo>
                    <a:pt x="383" y="459"/>
                    <a:pt x="503" y="533"/>
                    <a:pt x="610" y="598"/>
                  </a:cubicBezTo>
                  <a:cubicBezTo>
                    <a:pt x="663" y="631"/>
                    <a:pt x="713" y="661"/>
                    <a:pt x="750" y="684"/>
                  </a:cubicBezTo>
                  <a:cubicBezTo>
                    <a:pt x="769" y="695"/>
                    <a:pt x="784" y="704"/>
                    <a:pt x="796" y="710"/>
                  </a:cubicBezTo>
                  <a:cubicBezTo>
                    <a:pt x="801" y="713"/>
                    <a:pt x="806" y="716"/>
                    <a:pt x="809" y="718"/>
                  </a:cubicBezTo>
                  <a:cubicBezTo>
                    <a:pt x="811" y="718"/>
                    <a:pt x="813" y="719"/>
                    <a:pt x="814" y="720"/>
                  </a:cubicBezTo>
                  <a:cubicBezTo>
                    <a:pt x="814" y="720"/>
                    <a:pt x="815" y="720"/>
                    <a:pt x="815" y="720"/>
                  </a:cubicBezTo>
                  <a:cubicBezTo>
                    <a:pt x="816" y="720"/>
                    <a:pt x="817" y="720"/>
                    <a:pt x="817" y="720"/>
                  </a:cubicBezTo>
                  <a:cubicBezTo>
                    <a:pt x="818" y="720"/>
                    <a:pt x="818" y="720"/>
                    <a:pt x="819" y="720"/>
                  </a:cubicBezTo>
                  <a:cubicBezTo>
                    <a:pt x="820" y="720"/>
                    <a:pt x="821" y="719"/>
                    <a:pt x="821" y="719"/>
                  </a:cubicBezTo>
                  <a:cubicBezTo>
                    <a:pt x="821" y="718"/>
                    <a:pt x="821" y="718"/>
                    <a:pt x="821" y="718"/>
                  </a:cubicBezTo>
                  <a:cubicBezTo>
                    <a:pt x="822" y="718"/>
                    <a:pt x="822" y="717"/>
                    <a:pt x="822" y="716"/>
                  </a:cubicBezTo>
                  <a:cubicBezTo>
                    <a:pt x="822" y="715"/>
                    <a:pt x="821" y="714"/>
                    <a:pt x="821" y="714"/>
                  </a:cubicBezTo>
                  <a:cubicBezTo>
                    <a:pt x="821" y="713"/>
                    <a:pt x="820" y="713"/>
                    <a:pt x="820" y="712"/>
                  </a:cubicBezTo>
                  <a:cubicBezTo>
                    <a:pt x="819" y="711"/>
                    <a:pt x="817" y="710"/>
                    <a:pt x="816" y="709"/>
                  </a:cubicBezTo>
                  <a:cubicBezTo>
                    <a:pt x="809" y="704"/>
                    <a:pt x="795" y="695"/>
                    <a:pt x="777" y="684"/>
                  </a:cubicBezTo>
                  <a:cubicBezTo>
                    <a:pt x="713" y="644"/>
                    <a:pt x="587" y="570"/>
                    <a:pt x="477" y="504"/>
                  </a:cubicBezTo>
                  <a:cubicBezTo>
                    <a:pt x="423" y="471"/>
                    <a:pt x="372" y="440"/>
                    <a:pt x="335" y="417"/>
                  </a:cubicBezTo>
                  <a:cubicBezTo>
                    <a:pt x="316" y="405"/>
                    <a:pt x="301" y="395"/>
                    <a:pt x="291" y="387"/>
                  </a:cubicBezTo>
                  <a:cubicBezTo>
                    <a:pt x="286" y="384"/>
                    <a:pt x="282" y="380"/>
                    <a:pt x="279" y="378"/>
                  </a:cubicBezTo>
                  <a:cubicBezTo>
                    <a:pt x="278" y="377"/>
                    <a:pt x="277" y="376"/>
                    <a:pt x="276" y="375"/>
                  </a:cubicBezTo>
                  <a:cubicBezTo>
                    <a:pt x="276" y="375"/>
                    <a:pt x="276" y="375"/>
                    <a:pt x="276" y="375"/>
                  </a:cubicBezTo>
                  <a:cubicBezTo>
                    <a:pt x="274" y="376"/>
                    <a:pt x="274" y="376"/>
                    <a:pt x="274" y="376"/>
                  </a:cubicBezTo>
                  <a:cubicBezTo>
                    <a:pt x="276" y="376"/>
                    <a:pt x="276" y="376"/>
                    <a:pt x="276" y="376"/>
                  </a:cubicBezTo>
                  <a:cubicBezTo>
                    <a:pt x="276" y="375"/>
                    <a:pt x="276" y="375"/>
                    <a:pt x="276" y="375"/>
                  </a:cubicBezTo>
                  <a:cubicBezTo>
                    <a:pt x="274" y="376"/>
                    <a:pt x="274" y="376"/>
                    <a:pt x="274" y="376"/>
                  </a:cubicBezTo>
                  <a:cubicBezTo>
                    <a:pt x="276" y="376"/>
                    <a:pt x="276" y="376"/>
                    <a:pt x="276" y="376"/>
                  </a:cubicBezTo>
                  <a:cubicBezTo>
                    <a:pt x="273" y="376"/>
                    <a:pt x="273" y="376"/>
                    <a:pt x="273" y="376"/>
                  </a:cubicBezTo>
                  <a:cubicBezTo>
                    <a:pt x="276" y="378"/>
                    <a:pt x="276" y="378"/>
                    <a:pt x="276" y="378"/>
                  </a:cubicBezTo>
                  <a:cubicBezTo>
                    <a:pt x="276" y="377"/>
                    <a:pt x="276" y="376"/>
                    <a:pt x="276" y="376"/>
                  </a:cubicBezTo>
                  <a:cubicBezTo>
                    <a:pt x="273" y="376"/>
                    <a:pt x="273" y="376"/>
                    <a:pt x="273" y="376"/>
                  </a:cubicBezTo>
                  <a:cubicBezTo>
                    <a:pt x="276" y="378"/>
                    <a:pt x="276" y="378"/>
                    <a:pt x="276" y="378"/>
                  </a:cubicBezTo>
                  <a:cubicBezTo>
                    <a:pt x="272" y="376"/>
                    <a:pt x="272" y="376"/>
                    <a:pt x="272" y="376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0" y="379"/>
                    <a:pt x="411" y="465"/>
                    <a:pt x="554" y="550"/>
                  </a:cubicBezTo>
                  <a:cubicBezTo>
                    <a:pt x="625" y="593"/>
                    <a:pt x="697" y="636"/>
                    <a:pt x="752" y="668"/>
                  </a:cubicBezTo>
                  <a:cubicBezTo>
                    <a:pt x="779" y="684"/>
                    <a:pt x="802" y="698"/>
                    <a:pt x="819" y="707"/>
                  </a:cubicBezTo>
                  <a:cubicBezTo>
                    <a:pt x="828" y="712"/>
                    <a:pt x="834" y="715"/>
                    <a:pt x="839" y="718"/>
                  </a:cubicBezTo>
                  <a:cubicBezTo>
                    <a:pt x="842" y="719"/>
                    <a:pt x="844" y="720"/>
                    <a:pt x="845" y="721"/>
                  </a:cubicBezTo>
                  <a:cubicBezTo>
                    <a:pt x="846" y="721"/>
                    <a:pt x="847" y="722"/>
                    <a:pt x="848" y="722"/>
                  </a:cubicBezTo>
                  <a:cubicBezTo>
                    <a:pt x="848" y="722"/>
                    <a:pt x="849" y="722"/>
                    <a:pt x="850" y="722"/>
                  </a:cubicBezTo>
                  <a:cubicBezTo>
                    <a:pt x="850" y="722"/>
                    <a:pt x="851" y="722"/>
                    <a:pt x="851" y="722"/>
                  </a:cubicBezTo>
                  <a:cubicBezTo>
                    <a:pt x="852" y="722"/>
                    <a:pt x="853" y="721"/>
                    <a:pt x="854" y="720"/>
                  </a:cubicBezTo>
                  <a:cubicBezTo>
                    <a:pt x="854" y="719"/>
                    <a:pt x="854" y="718"/>
                    <a:pt x="854" y="717"/>
                  </a:cubicBezTo>
                  <a:cubicBezTo>
                    <a:pt x="854" y="716"/>
                    <a:pt x="853" y="715"/>
                    <a:pt x="852" y="715"/>
                  </a:cubicBezTo>
                  <a:cubicBezTo>
                    <a:pt x="852" y="715"/>
                    <a:pt x="850" y="713"/>
                    <a:pt x="846" y="711"/>
                  </a:cubicBezTo>
                  <a:cubicBezTo>
                    <a:pt x="813" y="692"/>
                    <a:pt x="665" y="605"/>
                    <a:pt x="526" y="520"/>
                  </a:cubicBezTo>
                  <a:cubicBezTo>
                    <a:pt x="456" y="478"/>
                    <a:pt x="388" y="436"/>
                    <a:pt x="338" y="404"/>
                  </a:cubicBezTo>
                  <a:cubicBezTo>
                    <a:pt x="313" y="387"/>
                    <a:pt x="292" y="373"/>
                    <a:pt x="278" y="363"/>
                  </a:cubicBezTo>
                  <a:cubicBezTo>
                    <a:pt x="271" y="358"/>
                    <a:pt x="265" y="353"/>
                    <a:pt x="262" y="350"/>
                  </a:cubicBezTo>
                  <a:cubicBezTo>
                    <a:pt x="260" y="348"/>
                    <a:pt x="258" y="347"/>
                    <a:pt x="258" y="346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55" y="346"/>
                    <a:pt x="255" y="346"/>
                    <a:pt x="255" y="346"/>
                  </a:cubicBezTo>
                  <a:cubicBezTo>
                    <a:pt x="257" y="346"/>
                    <a:pt x="257" y="346"/>
                    <a:pt x="257" y="346"/>
                  </a:cubicBezTo>
                  <a:cubicBezTo>
                    <a:pt x="257" y="345"/>
                    <a:pt x="257" y="345"/>
                    <a:pt x="257" y="345"/>
                  </a:cubicBezTo>
                  <a:cubicBezTo>
                    <a:pt x="255" y="346"/>
                    <a:pt x="255" y="346"/>
                    <a:pt x="255" y="346"/>
                  </a:cubicBezTo>
                  <a:cubicBezTo>
                    <a:pt x="257" y="346"/>
                    <a:pt x="257" y="346"/>
                    <a:pt x="257" y="346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57" y="347"/>
                    <a:pt x="257" y="346"/>
                    <a:pt x="257" y="346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6" y="348"/>
                    <a:pt x="257" y="347"/>
                  </a:cubicBezTo>
                  <a:cubicBezTo>
                    <a:pt x="254" y="346"/>
                    <a:pt x="254" y="346"/>
                    <a:pt x="254" y="346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7"/>
                    <a:pt x="255" y="347"/>
                    <a:pt x="255" y="347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7"/>
                    <a:pt x="255" y="347"/>
                    <a:pt x="255" y="347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5" y="348"/>
                    <a:pt x="257" y="349"/>
                    <a:pt x="259" y="349"/>
                  </a:cubicBezTo>
                  <a:cubicBezTo>
                    <a:pt x="262" y="351"/>
                    <a:pt x="268" y="353"/>
                    <a:pt x="276" y="357"/>
                  </a:cubicBezTo>
                  <a:cubicBezTo>
                    <a:pt x="304" y="371"/>
                    <a:pt x="356" y="400"/>
                    <a:pt x="417" y="437"/>
                  </a:cubicBezTo>
                  <a:cubicBezTo>
                    <a:pt x="508" y="492"/>
                    <a:pt x="620" y="562"/>
                    <a:pt x="710" y="619"/>
                  </a:cubicBezTo>
                  <a:cubicBezTo>
                    <a:pt x="755" y="648"/>
                    <a:pt x="794" y="673"/>
                    <a:pt x="822" y="690"/>
                  </a:cubicBezTo>
                  <a:cubicBezTo>
                    <a:pt x="836" y="699"/>
                    <a:pt x="848" y="707"/>
                    <a:pt x="855" y="711"/>
                  </a:cubicBezTo>
                  <a:cubicBezTo>
                    <a:pt x="863" y="716"/>
                    <a:pt x="867" y="719"/>
                    <a:pt x="867" y="719"/>
                  </a:cubicBezTo>
                  <a:cubicBezTo>
                    <a:pt x="868" y="720"/>
                    <a:pt x="869" y="720"/>
                    <a:pt x="870" y="720"/>
                  </a:cubicBezTo>
                  <a:cubicBezTo>
                    <a:pt x="871" y="719"/>
                    <a:pt x="872" y="719"/>
                    <a:pt x="873" y="718"/>
                  </a:cubicBezTo>
                  <a:cubicBezTo>
                    <a:pt x="873" y="717"/>
                    <a:pt x="874" y="716"/>
                    <a:pt x="874" y="715"/>
                  </a:cubicBezTo>
                  <a:cubicBezTo>
                    <a:pt x="874" y="713"/>
                    <a:pt x="873" y="712"/>
                    <a:pt x="872" y="711"/>
                  </a:cubicBezTo>
                  <a:cubicBezTo>
                    <a:pt x="871" y="709"/>
                    <a:pt x="869" y="708"/>
                    <a:pt x="867" y="705"/>
                  </a:cubicBezTo>
                  <a:cubicBezTo>
                    <a:pt x="862" y="701"/>
                    <a:pt x="855" y="695"/>
                    <a:pt x="845" y="688"/>
                  </a:cubicBezTo>
                  <a:cubicBezTo>
                    <a:pt x="808" y="661"/>
                    <a:pt x="738" y="615"/>
                    <a:pt x="652" y="562"/>
                  </a:cubicBezTo>
                  <a:cubicBezTo>
                    <a:pt x="396" y="402"/>
                    <a:pt x="8" y="173"/>
                    <a:pt x="8" y="173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9" y="179"/>
                    <a:pt x="10" y="178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7" y="180"/>
                    <a:pt x="7" y="180"/>
                    <a:pt x="8" y="180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6" y="180"/>
                    <a:pt x="6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6" y="177"/>
                    <a:pt x="6" y="177"/>
                    <a:pt x="6" y="177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5" y="180"/>
                  </a:cubicBezTo>
                  <a:cubicBezTo>
                    <a:pt x="5" y="180"/>
                    <a:pt x="5" y="180"/>
                    <a:pt x="6" y="181"/>
                  </a:cubicBezTo>
                  <a:cubicBezTo>
                    <a:pt x="11" y="184"/>
                    <a:pt x="29" y="194"/>
                    <a:pt x="57" y="211"/>
                  </a:cubicBezTo>
                  <a:cubicBezTo>
                    <a:pt x="152" y="268"/>
                    <a:pt x="362" y="395"/>
                    <a:pt x="548" y="508"/>
                  </a:cubicBezTo>
                  <a:cubicBezTo>
                    <a:pt x="642" y="564"/>
                    <a:pt x="729" y="617"/>
                    <a:pt x="792" y="656"/>
                  </a:cubicBezTo>
                  <a:cubicBezTo>
                    <a:pt x="856" y="694"/>
                    <a:pt x="897" y="719"/>
                    <a:pt x="897" y="719"/>
                  </a:cubicBezTo>
                  <a:cubicBezTo>
                    <a:pt x="899" y="716"/>
                    <a:pt x="899" y="716"/>
                    <a:pt x="899" y="716"/>
                  </a:cubicBezTo>
                  <a:cubicBezTo>
                    <a:pt x="901" y="712"/>
                    <a:pt x="901" y="712"/>
                    <a:pt x="901" y="712"/>
                  </a:cubicBezTo>
                  <a:cubicBezTo>
                    <a:pt x="901" y="712"/>
                    <a:pt x="897" y="710"/>
                    <a:pt x="891" y="706"/>
                  </a:cubicBezTo>
                  <a:cubicBezTo>
                    <a:pt x="842" y="678"/>
                    <a:pt x="621" y="548"/>
                    <a:pt x="412" y="421"/>
                  </a:cubicBezTo>
                  <a:cubicBezTo>
                    <a:pt x="308" y="358"/>
                    <a:pt x="207" y="296"/>
                    <a:pt x="132" y="247"/>
                  </a:cubicBezTo>
                  <a:cubicBezTo>
                    <a:pt x="94" y="223"/>
                    <a:pt x="63" y="202"/>
                    <a:pt x="42" y="186"/>
                  </a:cubicBezTo>
                  <a:cubicBezTo>
                    <a:pt x="31" y="178"/>
                    <a:pt x="22" y="171"/>
                    <a:pt x="17" y="166"/>
                  </a:cubicBezTo>
                  <a:cubicBezTo>
                    <a:pt x="14" y="164"/>
                    <a:pt x="12" y="162"/>
                    <a:pt x="11" y="160"/>
                  </a:cubicBezTo>
                  <a:cubicBezTo>
                    <a:pt x="10" y="159"/>
                    <a:pt x="10" y="159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159"/>
                    <a:pt x="9" y="159"/>
                    <a:pt x="9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8" y="160"/>
                    <a:pt x="9" y="160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7" y="161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59"/>
                    <a:pt x="6" y="159"/>
                    <a:pt x="6" y="159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5" y="161"/>
                    <a:pt x="5" y="161"/>
                    <a:pt x="6" y="161"/>
                  </a:cubicBezTo>
                  <a:cubicBezTo>
                    <a:pt x="6" y="159"/>
                    <a:pt x="6" y="159"/>
                    <a:pt x="6" y="159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5" y="161"/>
                    <a:pt x="5" y="162"/>
                    <a:pt x="6" y="162"/>
                  </a:cubicBezTo>
                  <a:cubicBezTo>
                    <a:pt x="9" y="163"/>
                    <a:pt x="16" y="167"/>
                    <a:pt x="25" y="172"/>
                  </a:cubicBezTo>
                  <a:cubicBezTo>
                    <a:pt x="93" y="211"/>
                    <a:pt x="317" y="348"/>
                    <a:pt x="523" y="475"/>
                  </a:cubicBezTo>
                  <a:cubicBezTo>
                    <a:pt x="626" y="538"/>
                    <a:pt x="725" y="599"/>
                    <a:pt x="798" y="644"/>
                  </a:cubicBezTo>
                  <a:cubicBezTo>
                    <a:pt x="834" y="667"/>
                    <a:pt x="865" y="685"/>
                    <a:pt x="885" y="698"/>
                  </a:cubicBezTo>
                  <a:cubicBezTo>
                    <a:pt x="896" y="704"/>
                    <a:pt x="904" y="710"/>
                    <a:pt x="910" y="713"/>
                  </a:cubicBezTo>
                  <a:cubicBezTo>
                    <a:pt x="915" y="716"/>
                    <a:pt x="918" y="718"/>
                    <a:pt x="918" y="718"/>
                  </a:cubicBezTo>
                  <a:cubicBezTo>
                    <a:pt x="919" y="719"/>
                    <a:pt x="920" y="719"/>
                    <a:pt x="921" y="719"/>
                  </a:cubicBezTo>
                  <a:cubicBezTo>
                    <a:pt x="922" y="718"/>
                    <a:pt x="923" y="718"/>
                    <a:pt x="924" y="717"/>
                  </a:cubicBezTo>
                  <a:cubicBezTo>
                    <a:pt x="924" y="716"/>
                    <a:pt x="924" y="715"/>
                    <a:pt x="924" y="715"/>
                  </a:cubicBezTo>
                  <a:cubicBezTo>
                    <a:pt x="924" y="714"/>
                    <a:pt x="924" y="713"/>
                    <a:pt x="924" y="713"/>
                  </a:cubicBezTo>
                  <a:cubicBezTo>
                    <a:pt x="924" y="712"/>
                    <a:pt x="923" y="712"/>
                    <a:pt x="923" y="711"/>
                  </a:cubicBezTo>
                  <a:cubicBezTo>
                    <a:pt x="922" y="711"/>
                    <a:pt x="922" y="710"/>
                    <a:pt x="921" y="710"/>
                  </a:cubicBezTo>
                  <a:cubicBezTo>
                    <a:pt x="918" y="707"/>
                    <a:pt x="912" y="703"/>
                    <a:pt x="903" y="697"/>
                  </a:cubicBezTo>
                  <a:cubicBezTo>
                    <a:pt x="869" y="674"/>
                    <a:pt x="797" y="628"/>
                    <a:pt x="707" y="572"/>
                  </a:cubicBezTo>
                  <a:cubicBezTo>
                    <a:pt x="437" y="403"/>
                    <a:pt x="9" y="141"/>
                    <a:pt x="9" y="141"/>
                  </a:cubicBezTo>
                  <a:cubicBezTo>
                    <a:pt x="7" y="140"/>
                    <a:pt x="5" y="140"/>
                    <a:pt x="4" y="142"/>
                  </a:cubicBezTo>
                  <a:cubicBezTo>
                    <a:pt x="3" y="144"/>
                    <a:pt x="3" y="146"/>
                    <a:pt x="5" y="148"/>
                  </a:cubicBezTo>
                  <a:cubicBezTo>
                    <a:pt x="5" y="148"/>
                    <a:pt x="230" y="290"/>
                    <a:pt x="459" y="433"/>
                  </a:cubicBezTo>
                  <a:cubicBezTo>
                    <a:pt x="574" y="504"/>
                    <a:pt x="690" y="575"/>
                    <a:pt x="781" y="629"/>
                  </a:cubicBezTo>
                  <a:cubicBezTo>
                    <a:pt x="826" y="656"/>
                    <a:pt x="864" y="678"/>
                    <a:pt x="893" y="694"/>
                  </a:cubicBezTo>
                  <a:cubicBezTo>
                    <a:pt x="907" y="701"/>
                    <a:pt x="919" y="708"/>
                    <a:pt x="928" y="712"/>
                  </a:cubicBezTo>
                  <a:cubicBezTo>
                    <a:pt x="933" y="714"/>
                    <a:pt x="937" y="716"/>
                    <a:pt x="940" y="717"/>
                  </a:cubicBezTo>
                  <a:cubicBezTo>
                    <a:pt x="941" y="717"/>
                    <a:pt x="943" y="718"/>
                    <a:pt x="944" y="718"/>
                  </a:cubicBezTo>
                  <a:cubicBezTo>
                    <a:pt x="945" y="718"/>
                    <a:pt x="946" y="719"/>
                    <a:pt x="948" y="719"/>
                  </a:cubicBezTo>
                  <a:cubicBezTo>
                    <a:pt x="948" y="719"/>
                    <a:pt x="949" y="719"/>
                    <a:pt x="950" y="718"/>
                  </a:cubicBezTo>
                  <a:cubicBezTo>
                    <a:pt x="951" y="718"/>
                    <a:pt x="952" y="717"/>
                    <a:pt x="952" y="716"/>
                  </a:cubicBezTo>
                  <a:cubicBezTo>
                    <a:pt x="952" y="716"/>
                    <a:pt x="952" y="716"/>
                    <a:pt x="952" y="716"/>
                  </a:cubicBezTo>
                  <a:cubicBezTo>
                    <a:pt x="953" y="715"/>
                    <a:pt x="953" y="715"/>
                    <a:pt x="953" y="714"/>
                  </a:cubicBezTo>
                  <a:cubicBezTo>
                    <a:pt x="953" y="713"/>
                    <a:pt x="953" y="712"/>
                    <a:pt x="953" y="711"/>
                  </a:cubicBezTo>
                  <a:cubicBezTo>
                    <a:pt x="952" y="710"/>
                    <a:pt x="951" y="710"/>
                    <a:pt x="951" y="709"/>
                  </a:cubicBezTo>
                  <a:cubicBezTo>
                    <a:pt x="949" y="707"/>
                    <a:pt x="947" y="705"/>
                    <a:pt x="944" y="703"/>
                  </a:cubicBezTo>
                  <a:cubicBezTo>
                    <a:pt x="932" y="693"/>
                    <a:pt x="909" y="677"/>
                    <a:pt x="877" y="656"/>
                  </a:cubicBezTo>
                  <a:cubicBezTo>
                    <a:pt x="654" y="510"/>
                    <a:pt x="7" y="120"/>
                    <a:pt x="7" y="120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6" y="127"/>
                    <a:pt x="7" y="127"/>
                    <a:pt x="8" y="126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5" y="128"/>
                    <a:pt x="5" y="128"/>
                    <a:pt x="6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4" y="128"/>
                    <a:pt x="4" y="128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4" y="128"/>
                    <a:pt x="4" y="128"/>
                  </a:cubicBezTo>
                  <a:cubicBezTo>
                    <a:pt x="7" y="130"/>
                    <a:pt x="13" y="133"/>
                    <a:pt x="22" y="139"/>
                  </a:cubicBezTo>
                  <a:cubicBezTo>
                    <a:pt x="88" y="180"/>
                    <a:pt x="310" y="323"/>
                    <a:pt x="521" y="455"/>
                  </a:cubicBezTo>
                  <a:cubicBezTo>
                    <a:pt x="627" y="521"/>
                    <a:pt x="731" y="585"/>
                    <a:pt x="811" y="632"/>
                  </a:cubicBezTo>
                  <a:cubicBezTo>
                    <a:pt x="851" y="655"/>
                    <a:pt x="885" y="675"/>
                    <a:pt x="911" y="688"/>
                  </a:cubicBezTo>
                  <a:cubicBezTo>
                    <a:pt x="924" y="695"/>
                    <a:pt x="935" y="700"/>
                    <a:pt x="944" y="704"/>
                  </a:cubicBezTo>
                  <a:cubicBezTo>
                    <a:pt x="948" y="706"/>
                    <a:pt x="951" y="707"/>
                    <a:pt x="955" y="708"/>
                  </a:cubicBezTo>
                  <a:cubicBezTo>
                    <a:pt x="958" y="709"/>
                    <a:pt x="960" y="710"/>
                    <a:pt x="963" y="710"/>
                  </a:cubicBezTo>
                  <a:cubicBezTo>
                    <a:pt x="964" y="710"/>
                    <a:pt x="965" y="710"/>
                    <a:pt x="966" y="709"/>
                  </a:cubicBezTo>
                  <a:cubicBezTo>
                    <a:pt x="967" y="709"/>
                    <a:pt x="968" y="708"/>
                    <a:pt x="969" y="707"/>
                  </a:cubicBezTo>
                  <a:cubicBezTo>
                    <a:pt x="969" y="706"/>
                    <a:pt x="969" y="705"/>
                    <a:pt x="969" y="704"/>
                  </a:cubicBezTo>
                  <a:cubicBezTo>
                    <a:pt x="969" y="703"/>
                    <a:pt x="968" y="702"/>
                    <a:pt x="967" y="701"/>
                  </a:cubicBezTo>
                  <a:cubicBezTo>
                    <a:pt x="967" y="701"/>
                    <a:pt x="963" y="699"/>
                    <a:pt x="956" y="695"/>
                  </a:cubicBezTo>
                  <a:cubicBezTo>
                    <a:pt x="904" y="665"/>
                    <a:pt x="667" y="527"/>
                    <a:pt x="443" y="392"/>
                  </a:cubicBezTo>
                  <a:cubicBezTo>
                    <a:pt x="331" y="325"/>
                    <a:pt x="223" y="258"/>
                    <a:pt x="142" y="205"/>
                  </a:cubicBezTo>
                  <a:cubicBezTo>
                    <a:pt x="102" y="179"/>
                    <a:pt x="69" y="156"/>
                    <a:pt x="46" y="139"/>
                  </a:cubicBezTo>
                  <a:cubicBezTo>
                    <a:pt x="34" y="130"/>
                    <a:pt x="25" y="123"/>
                    <a:pt x="19" y="117"/>
                  </a:cubicBezTo>
                  <a:cubicBezTo>
                    <a:pt x="16" y="115"/>
                    <a:pt x="14" y="112"/>
                    <a:pt x="13" y="110"/>
                  </a:cubicBezTo>
                  <a:cubicBezTo>
                    <a:pt x="12" y="109"/>
                    <a:pt x="11" y="109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10" y="109"/>
                    <a:pt x="11" y="108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0"/>
                    <a:pt x="8" y="110"/>
                    <a:pt x="9" y="110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8" y="110"/>
                    <a:pt x="10" y="111"/>
                    <a:pt x="12" y="112"/>
                  </a:cubicBezTo>
                  <a:cubicBezTo>
                    <a:pt x="22" y="117"/>
                    <a:pt x="45" y="130"/>
                    <a:pt x="76" y="148"/>
                  </a:cubicBezTo>
                  <a:cubicBezTo>
                    <a:pt x="185" y="213"/>
                    <a:pt x="401" y="348"/>
                    <a:pt x="593" y="467"/>
                  </a:cubicBezTo>
                  <a:cubicBezTo>
                    <a:pt x="688" y="526"/>
                    <a:pt x="778" y="582"/>
                    <a:pt x="845" y="622"/>
                  </a:cubicBezTo>
                  <a:cubicBezTo>
                    <a:pt x="878" y="642"/>
                    <a:pt x="906" y="659"/>
                    <a:pt x="926" y="671"/>
                  </a:cubicBezTo>
                  <a:cubicBezTo>
                    <a:pt x="936" y="676"/>
                    <a:pt x="944" y="681"/>
                    <a:pt x="950" y="684"/>
                  </a:cubicBezTo>
                  <a:cubicBezTo>
                    <a:pt x="953" y="685"/>
                    <a:pt x="955" y="687"/>
                    <a:pt x="957" y="687"/>
                  </a:cubicBezTo>
                  <a:cubicBezTo>
                    <a:pt x="958" y="688"/>
                    <a:pt x="959" y="688"/>
                    <a:pt x="960" y="688"/>
                  </a:cubicBezTo>
                  <a:cubicBezTo>
                    <a:pt x="960" y="689"/>
                    <a:pt x="961" y="689"/>
                    <a:pt x="962" y="689"/>
                  </a:cubicBezTo>
                  <a:cubicBezTo>
                    <a:pt x="963" y="689"/>
                    <a:pt x="963" y="689"/>
                    <a:pt x="964" y="689"/>
                  </a:cubicBezTo>
                  <a:cubicBezTo>
                    <a:pt x="964" y="688"/>
                    <a:pt x="965" y="688"/>
                    <a:pt x="966" y="687"/>
                  </a:cubicBezTo>
                  <a:cubicBezTo>
                    <a:pt x="966" y="686"/>
                    <a:pt x="967" y="685"/>
                    <a:pt x="966" y="684"/>
                  </a:cubicBezTo>
                  <a:cubicBezTo>
                    <a:pt x="966" y="683"/>
                    <a:pt x="966" y="682"/>
                    <a:pt x="965" y="681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6"/>
                    <a:pt x="11" y="86"/>
                    <a:pt x="10" y="86"/>
                  </a:cubicBezTo>
                  <a:cubicBezTo>
                    <a:pt x="8" y="86"/>
                    <a:pt x="8" y="87"/>
                    <a:pt x="7" y="88"/>
                  </a:cubicBezTo>
                  <a:cubicBezTo>
                    <a:pt x="6" y="89"/>
                    <a:pt x="6" y="90"/>
                    <a:pt x="7" y="91"/>
                  </a:cubicBezTo>
                  <a:cubicBezTo>
                    <a:pt x="7" y="92"/>
                    <a:pt x="7" y="93"/>
                    <a:pt x="8" y="93"/>
                  </a:cubicBezTo>
                  <a:cubicBezTo>
                    <a:pt x="8" y="93"/>
                    <a:pt x="240" y="237"/>
                    <a:pt x="475" y="382"/>
                  </a:cubicBezTo>
                  <a:cubicBezTo>
                    <a:pt x="593" y="454"/>
                    <a:pt x="711" y="526"/>
                    <a:pt x="802" y="580"/>
                  </a:cubicBezTo>
                  <a:cubicBezTo>
                    <a:pt x="847" y="607"/>
                    <a:pt x="885" y="630"/>
                    <a:pt x="913" y="645"/>
                  </a:cubicBezTo>
                  <a:cubicBezTo>
                    <a:pt x="927" y="653"/>
                    <a:pt x="938" y="659"/>
                    <a:pt x="947" y="664"/>
                  </a:cubicBezTo>
                  <a:cubicBezTo>
                    <a:pt x="951" y="666"/>
                    <a:pt x="954" y="668"/>
                    <a:pt x="957" y="669"/>
                  </a:cubicBezTo>
                  <a:cubicBezTo>
                    <a:pt x="958" y="669"/>
                    <a:pt x="959" y="670"/>
                    <a:pt x="960" y="670"/>
                  </a:cubicBezTo>
                  <a:cubicBezTo>
                    <a:pt x="961" y="670"/>
                    <a:pt x="962" y="671"/>
                    <a:pt x="963" y="671"/>
                  </a:cubicBezTo>
                  <a:cubicBezTo>
                    <a:pt x="964" y="671"/>
                    <a:pt x="964" y="671"/>
                    <a:pt x="965" y="670"/>
                  </a:cubicBezTo>
                  <a:cubicBezTo>
                    <a:pt x="966" y="670"/>
                    <a:pt x="966" y="670"/>
                    <a:pt x="967" y="669"/>
                  </a:cubicBezTo>
                  <a:cubicBezTo>
                    <a:pt x="968" y="668"/>
                    <a:pt x="968" y="667"/>
                    <a:pt x="968" y="666"/>
                  </a:cubicBezTo>
                  <a:cubicBezTo>
                    <a:pt x="968" y="665"/>
                    <a:pt x="967" y="665"/>
                    <a:pt x="967" y="664"/>
                  </a:cubicBezTo>
                  <a:cubicBezTo>
                    <a:pt x="967" y="664"/>
                    <a:pt x="967" y="664"/>
                    <a:pt x="966" y="664"/>
                  </a:cubicBezTo>
                  <a:cubicBezTo>
                    <a:pt x="966" y="663"/>
                    <a:pt x="966" y="663"/>
                    <a:pt x="966" y="663"/>
                  </a:cubicBezTo>
                  <a:cubicBezTo>
                    <a:pt x="966" y="663"/>
                    <a:pt x="965" y="663"/>
                    <a:pt x="964" y="662"/>
                  </a:cubicBezTo>
                  <a:cubicBezTo>
                    <a:pt x="959" y="659"/>
                    <a:pt x="941" y="648"/>
                    <a:pt x="912" y="631"/>
                  </a:cubicBezTo>
                  <a:cubicBezTo>
                    <a:pt x="811" y="571"/>
                    <a:pt x="585" y="437"/>
                    <a:pt x="385" y="315"/>
                  </a:cubicBezTo>
                  <a:cubicBezTo>
                    <a:pt x="285" y="254"/>
                    <a:pt x="191" y="196"/>
                    <a:pt x="122" y="151"/>
                  </a:cubicBezTo>
                  <a:cubicBezTo>
                    <a:pt x="88" y="129"/>
                    <a:pt x="60" y="110"/>
                    <a:pt x="41" y="95"/>
                  </a:cubicBezTo>
                  <a:cubicBezTo>
                    <a:pt x="31" y="88"/>
                    <a:pt x="23" y="82"/>
                    <a:pt x="18" y="77"/>
                  </a:cubicBezTo>
                  <a:cubicBezTo>
                    <a:pt x="16" y="75"/>
                    <a:pt x="14" y="73"/>
                    <a:pt x="13" y="72"/>
                  </a:cubicBezTo>
                  <a:cubicBezTo>
                    <a:pt x="12" y="71"/>
                    <a:pt x="12" y="70"/>
                    <a:pt x="12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0"/>
                    <a:pt x="12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2"/>
                    <a:pt x="11" y="72"/>
                    <a:pt x="11" y="71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1" y="73"/>
                    <a:pt x="13" y="73"/>
                    <a:pt x="16" y="74"/>
                  </a:cubicBezTo>
                  <a:cubicBezTo>
                    <a:pt x="21" y="76"/>
                    <a:pt x="30" y="80"/>
                    <a:pt x="41" y="86"/>
                  </a:cubicBezTo>
                  <a:cubicBezTo>
                    <a:pt x="84" y="108"/>
                    <a:pt x="161" y="155"/>
                    <a:pt x="253" y="212"/>
                  </a:cubicBezTo>
                  <a:cubicBezTo>
                    <a:pt x="391" y="298"/>
                    <a:pt x="563" y="409"/>
                    <a:pt x="703" y="499"/>
                  </a:cubicBezTo>
                  <a:cubicBezTo>
                    <a:pt x="773" y="543"/>
                    <a:pt x="835" y="583"/>
                    <a:pt x="882" y="611"/>
                  </a:cubicBezTo>
                  <a:cubicBezTo>
                    <a:pt x="905" y="625"/>
                    <a:pt x="924" y="636"/>
                    <a:pt x="938" y="644"/>
                  </a:cubicBezTo>
                  <a:cubicBezTo>
                    <a:pt x="945" y="648"/>
                    <a:pt x="951" y="651"/>
                    <a:pt x="955" y="653"/>
                  </a:cubicBezTo>
                  <a:cubicBezTo>
                    <a:pt x="957" y="654"/>
                    <a:pt x="959" y="655"/>
                    <a:pt x="961" y="655"/>
                  </a:cubicBezTo>
                  <a:cubicBezTo>
                    <a:pt x="962" y="656"/>
                    <a:pt x="964" y="656"/>
                    <a:pt x="965" y="656"/>
                  </a:cubicBezTo>
                  <a:cubicBezTo>
                    <a:pt x="966" y="656"/>
                    <a:pt x="966" y="656"/>
                    <a:pt x="967" y="656"/>
                  </a:cubicBezTo>
                  <a:cubicBezTo>
                    <a:pt x="968" y="656"/>
                    <a:pt x="969" y="655"/>
                    <a:pt x="970" y="654"/>
                  </a:cubicBezTo>
                  <a:cubicBezTo>
                    <a:pt x="970" y="654"/>
                    <a:pt x="970" y="654"/>
                    <a:pt x="970" y="654"/>
                  </a:cubicBezTo>
                  <a:cubicBezTo>
                    <a:pt x="970" y="653"/>
                    <a:pt x="970" y="652"/>
                    <a:pt x="970" y="652"/>
                  </a:cubicBezTo>
                  <a:cubicBezTo>
                    <a:pt x="970" y="651"/>
                    <a:pt x="970" y="650"/>
                    <a:pt x="970" y="650"/>
                  </a:cubicBezTo>
                  <a:cubicBezTo>
                    <a:pt x="969" y="649"/>
                    <a:pt x="969" y="649"/>
                    <a:pt x="969" y="648"/>
                  </a:cubicBezTo>
                  <a:cubicBezTo>
                    <a:pt x="968" y="648"/>
                    <a:pt x="967" y="647"/>
                    <a:pt x="967" y="647"/>
                  </a:cubicBezTo>
                  <a:cubicBezTo>
                    <a:pt x="963" y="644"/>
                    <a:pt x="957" y="640"/>
                    <a:pt x="948" y="633"/>
                  </a:cubicBezTo>
                  <a:cubicBezTo>
                    <a:pt x="878" y="587"/>
                    <a:pt x="644" y="441"/>
                    <a:pt x="428" y="308"/>
                  </a:cubicBezTo>
                  <a:cubicBezTo>
                    <a:pt x="212" y="174"/>
                    <a:pt x="14" y="52"/>
                    <a:pt x="14" y="52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5" y="59"/>
                    <a:pt x="15" y="58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4" y="59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5" y="60"/>
                    <a:pt x="18" y="61"/>
                  </a:cubicBezTo>
                  <a:cubicBezTo>
                    <a:pt x="29" y="66"/>
                    <a:pt x="52" y="78"/>
                    <a:pt x="84" y="96"/>
                  </a:cubicBezTo>
                  <a:cubicBezTo>
                    <a:pt x="196" y="160"/>
                    <a:pt x="415" y="295"/>
                    <a:pt x="606" y="414"/>
                  </a:cubicBezTo>
                  <a:cubicBezTo>
                    <a:pt x="702" y="473"/>
                    <a:pt x="790" y="529"/>
                    <a:pt x="855" y="569"/>
                  </a:cubicBezTo>
                  <a:cubicBezTo>
                    <a:pt x="887" y="589"/>
                    <a:pt x="914" y="606"/>
                    <a:pt x="932" y="617"/>
                  </a:cubicBezTo>
                  <a:cubicBezTo>
                    <a:pt x="941" y="623"/>
                    <a:pt x="948" y="628"/>
                    <a:pt x="953" y="631"/>
                  </a:cubicBezTo>
                  <a:cubicBezTo>
                    <a:pt x="958" y="634"/>
                    <a:pt x="961" y="635"/>
                    <a:pt x="961" y="635"/>
                  </a:cubicBezTo>
                  <a:cubicBezTo>
                    <a:pt x="961" y="636"/>
                    <a:pt x="963" y="636"/>
                    <a:pt x="964" y="636"/>
                  </a:cubicBezTo>
                  <a:cubicBezTo>
                    <a:pt x="965" y="636"/>
                    <a:pt x="966" y="635"/>
                    <a:pt x="966" y="634"/>
                  </a:cubicBezTo>
                  <a:cubicBezTo>
                    <a:pt x="967" y="633"/>
                    <a:pt x="967" y="633"/>
                    <a:pt x="967" y="632"/>
                  </a:cubicBezTo>
                  <a:cubicBezTo>
                    <a:pt x="967" y="630"/>
                    <a:pt x="966" y="630"/>
                    <a:pt x="966" y="630"/>
                  </a:cubicBezTo>
                  <a:cubicBezTo>
                    <a:pt x="965" y="629"/>
                    <a:pt x="965" y="629"/>
                    <a:pt x="965" y="628"/>
                  </a:cubicBezTo>
                  <a:cubicBezTo>
                    <a:pt x="964" y="628"/>
                    <a:pt x="964" y="628"/>
                    <a:pt x="963" y="627"/>
                  </a:cubicBezTo>
                  <a:cubicBezTo>
                    <a:pt x="960" y="625"/>
                    <a:pt x="953" y="621"/>
                    <a:pt x="944" y="615"/>
                  </a:cubicBezTo>
                  <a:cubicBezTo>
                    <a:pt x="874" y="572"/>
                    <a:pt x="642" y="436"/>
                    <a:pt x="426" y="307"/>
                  </a:cubicBezTo>
                  <a:cubicBezTo>
                    <a:pt x="319" y="242"/>
                    <a:pt x="216" y="178"/>
                    <a:pt x="139" y="129"/>
                  </a:cubicBezTo>
                  <a:cubicBezTo>
                    <a:pt x="101" y="104"/>
                    <a:pt x="70" y="83"/>
                    <a:pt x="48" y="67"/>
                  </a:cubicBezTo>
                  <a:cubicBezTo>
                    <a:pt x="37" y="59"/>
                    <a:pt x="28" y="52"/>
                    <a:pt x="23" y="47"/>
                  </a:cubicBezTo>
                  <a:cubicBezTo>
                    <a:pt x="20" y="45"/>
                    <a:pt x="18" y="42"/>
                    <a:pt x="17" y="41"/>
                  </a:cubicBezTo>
                  <a:cubicBezTo>
                    <a:pt x="16" y="40"/>
                    <a:pt x="16" y="39"/>
                    <a:pt x="15" y="39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62" y="619"/>
                    <a:pt x="962" y="619"/>
                    <a:pt x="962" y="619"/>
                  </a:cubicBezTo>
                  <a:cubicBezTo>
                    <a:pt x="964" y="620"/>
                    <a:pt x="966" y="619"/>
                    <a:pt x="967" y="617"/>
                  </a:cubicBezTo>
                  <a:cubicBezTo>
                    <a:pt x="969" y="616"/>
                    <a:pt x="968" y="613"/>
                    <a:pt x="966" y="612"/>
                  </a:cubicBezTo>
                  <a:cubicBezTo>
                    <a:pt x="614" y="392"/>
                    <a:pt x="614" y="392"/>
                    <a:pt x="614" y="392"/>
                  </a:cubicBezTo>
                  <a:cubicBezTo>
                    <a:pt x="962" y="604"/>
                    <a:pt x="962" y="604"/>
                    <a:pt x="962" y="604"/>
                  </a:cubicBezTo>
                  <a:cubicBezTo>
                    <a:pt x="963" y="605"/>
                    <a:pt x="965" y="605"/>
                    <a:pt x="966" y="604"/>
                  </a:cubicBezTo>
                  <a:cubicBezTo>
                    <a:pt x="967" y="603"/>
                    <a:pt x="968" y="602"/>
                    <a:pt x="968" y="600"/>
                  </a:cubicBezTo>
                  <a:cubicBezTo>
                    <a:pt x="968" y="599"/>
                    <a:pt x="968" y="599"/>
                    <a:pt x="967" y="599"/>
                  </a:cubicBezTo>
                  <a:cubicBezTo>
                    <a:pt x="967" y="598"/>
                    <a:pt x="967" y="598"/>
                    <a:pt x="967" y="598"/>
                  </a:cubicBezTo>
                  <a:cubicBezTo>
                    <a:pt x="966" y="597"/>
                    <a:pt x="966" y="597"/>
                    <a:pt x="966" y="597"/>
                  </a:cubicBezTo>
                  <a:cubicBezTo>
                    <a:pt x="966" y="597"/>
                    <a:pt x="966" y="597"/>
                    <a:pt x="966" y="597"/>
                  </a:cubicBezTo>
                  <a:cubicBezTo>
                    <a:pt x="964" y="596"/>
                    <a:pt x="959" y="593"/>
                    <a:pt x="951" y="588"/>
                  </a:cubicBezTo>
                  <a:cubicBezTo>
                    <a:pt x="832" y="512"/>
                    <a:pt x="13" y="1"/>
                    <a:pt x="13" y="1"/>
                  </a:cubicBezTo>
                  <a:cubicBezTo>
                    <a:pt x="11" y="0"/>
                    <a:pt x="8" y="1"/>
                    <a:pt x="7" y="3"/>
                  </a:cubicBezTo>
                  <a:cubicBezTo>
                    <a:pt x="6" y="5"/>
                    <a:pt x="7" y="7"/>
                    <a:pt x="9" y="8"/>
                  </a:cubicBezTo>
                  <a:cubicBezTo>
                    <a:pt x="9" y="8"/>
                    <a:pt x="236" y="153"/>
                    <a:pt x="470" y="298"/>
                  </a:cubicBezTo>
                  <a:cubicBezTo>
                    <a:pt x="587" y="371"/>
                    <a:pt x="705" y="443"/>
                    <a:pt x="797" y="498"/>
                  </a:cubicBezTo>
                  <a:cubicBezTo>
                    <a:pt x="843" y="525"/>
                    <a:pt x="882" y="548"/>
                    <a:pt x="911" y="564"/>
                  </a:cubicBezTo>
                  <a:cubicBezTo>
                    <a:pt x="926" y="571"/>
                    <a:pt x="938" y="578"/>
                    <a:pt x="947" y="582"/>
                  </a:cubicBezTo>
                  <a:cubicBezTo>
                    <a:pt x="952" y="584"/>
                    <a:pt x="956" y="586"/>
                    <a:pt x="959" y="587"/>
                  </a:cubicBezTo>
                  <a:cubicBezTo>
                    <a:pt x="963" y="588"/>
                    <a:pt x="965" y="589"/>
                    <a:pt x="967" y="589"/>
                  </a:cubicBezTo>
                  <a:cubicBezTo>
                    <a:pt x="968" y="589"/>
                    <a:pt x="969" y="589"/>
                    <a:pt x="970" y="589"/>
                  </a:cubicBezTo>
                  <a:cubicBezTo>
                    <a:pt x="971" y="588"/>
                    <a:pt x="972" y="588"/>
                    <a:pt x="972" y="586"/>
                  </a:cubicBezTo>
                  <a:cubicBezTo>
                    <a:pt x="973" y="586"/>
                    <a:pt x="973" y="585"/>
                    <a:pt x="973" y="584"/>
                  </a:cubicBezTo>
                  <a:cubicBezTo>
                    <a:pt x="973" y="583"/>
                    <a:pt x="973" y="583"/>
                    <a:pt x="973" y="583"/>
                  </a:cubicBezTo>
                  <a:cubicBezTo>
                    <a:pt x="972" y="582"/>
                    <a:pt x="972" y="582"/>
                    <a:pt x="972" y="582"/>
                  </a:cubicBezTo>
                  <a:cubicBezTo>
                    <a:pt x="971" y="581"/>
                    <a:pt x="971" y="581"/>
                    <a:pt x="971" y="581"/>
                  </a:cubicBezTo>
                  <a:cubicBezTo>
                    <a:pt x="971" y="581"/>
                    <a:pt x="971" y="581"/>
                    <a:pt x="970" y="580"/>
                  </a:cubicBezTo>
                  <a:cubicBezTo>
                    <a:pt x="968" y="579"/>
                    <a:pt x="963" y="575"/>
                    <a:pt x="956" y="571"/>
                  </a:cubicBezTo>
                  <a:cubicBezTo>
                    <a:pt x="907" y="540"/>
                    <a:pt x="758" y="448"/>
                    <a:pt x="758" y="448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9" y="453"/>
                    <a:pt x="759" y="453"/>
                    <a:pt x="759" y="453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7" y="455"/>
                    <a:pt x="757" y="455"/>
                    <a:pt x="757" y="455"/>
                  </a:cubicBezTo>
                  <a:cubicBezTo>
                    <a:pt x="758" y="455"/>
                    <a:pt x="759" y="454"/>
                    <a:pt x="759" y="453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7" y="455"/>
                    <a:pt x="757" y="455"/>
                    <a:pt x="757" y="455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6" y="455"/>
                    <a:pt x="756" y="455"/>
                    <a:pt x="756" y="455"/>
                  </a:cubicBezTo>
                  <a:cubicBezTo>
                    <a:pt x="756" y="455"/>
                    <a:pt x="757" y="455"/>
                    <a:pt x="757" y="455"/>
                  </a:cubicBezTo>
                  <a:cubicBezTo>
                    <a:pt x="756" y="451"/>
                    <a:pt x="756" y="451"/>
                    <a:pt x="756" y="451"/>
                  </a:cubicBezTo>
                  <a:cubicBezTo>
                    <a:pt x="756" y="455"/>
                    <a:pt x="756" y="455"/>
                    <a:pt x="756" y="455"/>
                  </a:cubicBezTo>
                  <a:cubicBezTo>
                    <a:pt x="756" y="453"/>
                    <a:pt x="756" y="453"/>
                    <a:pt x="756" y="453"/>
                  </a:cubicBezTo>
                  <a:cubicBezTo>
                    <a:pt x="755" y="455"/>
                    <a:pt x="755" y="455"/>
                    <a:pt x="755" y="455"/>
                  </a:cubicBezTo>
                  <a:cubicBezTo>
                    <a:pt x="755" y="455"/>
                    <a:pt x="755" y="455"/>
                    <a:pt x="756" y="455"/>
                  </a:cubicBezTo>
                  <a:cubicBezTo>
                    <a:pt x="756" y="453"/>
                    <a:pt x="756" y="453"/>
                    <a:pt x="756" y="453"/>
                  </a:cubicBezTo>
                  <a:cubicBezTo>
                    <a:pt x="755" y="455"/>
                    <a:pt x="755" y="455"/>
                    <a:pt x="755" y="455"/>
                  </a:cubicBezTo>
                  <a:cubicBezTo>
                    <a:pt x="755" y="455"/>
                    <a:pt x="756" y="455"/>
                    <a:pt x="757" y="456"/>
                  </a:cubicBezTo>
                  <a:cubicBezTo>
                    <a:pt x="759" y="457"/>
                    <a:pt x="765" y="459"/>
                    <a:pt x="772" y="463"/>
                  </a:cubicBezTo>
                  <a:cubicBezTo>
                    <a:pt x="797" y="476"/>
                    <a:pt x="845" y="502"/>
                    <a:pt x="886" y="524"/>
                  </a:cubicBezTo>
                  <a:cubicBezTo>
                    <a:pt x="907" y="536"/>
                    <a:pt x="926" y="546"/>
                    <a:pt x="940" y="554"/>
                  </a:cubicBezTo>
                  <a:cubicBezTo>
                    <a:pt x="947" y="558"/>
                    <a:pt x="953" y="561"/>
                    <a:pt x="957" y="563"/>
                  </a:cubicBezTo>
                  <a:cubicBezTo>
                    <a:pt x="961" y="565"/>
                    <a:pt x="963" y="567"/>
                    <a:pt x="963" y="567"/>
                  </a:cubicBezTo>
                  <a:cubicBezTo>
                    <a:pt x="965" y="568"/>
                    <a:pt x="968" y="567"/>
                    <a:pt x="969" y="565"/>
                  </a:cubicBezTo>
                  <a:cubicBezTo>
                    <a:pt x="970" y="563"/>
                    <a:pt x="969" y="561"/>
                    <a:pt x="967" y="560"/>
                  </a:cubicBezTo>
                  <a:cubicBezTo>
                    <a:pt x="906" y="521"/>
                    <a:pt x="906" y="521"/>
                    <a:pt x="906" y="521"/>
                  </a:cubicBezTo>
                  <a:cubicBezTo>
                    <a:pt x="966" y="554"/>
                    <a:pt x="966" y="554"/>
                    <a:pt x="966" y="554"/>
                  </a:cubicBezTo>
                  <a:cubicBezTo>
                    <a:pt x="968" y="555"/>
                    <a:pt x="970" y="554"/>
                    <a:pt x="971" y="553"/>
                  </a:cubicBezTo>
                  <a:cubicBezTo>
                    <a:pt x="972" y="551"/>
                    <a:pt x="972" y="548"/>
                    <a:pt x="970" y="547"/>
                  </a:cubicBezTo>
                  <a:cubicBezTo>
                    <a:pt x="811" y="448"/>
                    <a:pt x="811" y="448"/>
                    <a:pt x="811" y="448"/>
                  </a:cubicBezTo>
                  <a:cubicBezTo>
                    <a:pt x="808" y="451"/>
                    <a:pt x="808" y="451"/>
                    <a:pt x="808" y="451"/>
                  </a:cubicBezTo>
                  <a:cubicBezTo>
                    <a:pt x="812" y="453"/>
                    <a:pt x="812" y="453"/>
                    <a:pt x="812" y="453"/>
                  </a:cubicBezTo>
                  <a:cubicBezTo>
                    <a:pt x="809" y="451"/>
                    <a:pt x="809" y="451"/>
                    <a:pt x="809" y="451"/>
                  </a:cubicBezTo>
                  <a:cubicBezTo>
                    <a:pt x="810" y="455"/>
                    <a:pt x="810" y="455"/>
                    <a:pt x="810" y="455"/>
                  </a:cubicBezTo>
                  <a:cubicBezTo>
                    <a:pt x="810" y="454"/>
                    <a:pt x="811" y="454"/>
                    <a:pt x="812" y="453"/>
                  </a:cubicBezTo>
                  <a:cubicBezTo>
                    <a:pt x="809" y="451"/>
                    <a:pt x="809" y="451"/>
                    <a:pt x="809" y="451"/>
                  </a:cubicBezTo>
                  <a:cubicBezTo>
                    <a:pt x="810" y="455"/>
                    <a:pt x="810" y="455"/>
                    <a:pt x="810" y="455"/>
                  </a:cubicBezTo>
                  <a:cubicBezTo>
                    <a:pt x="809" y="452"/>
                    <a:pt x="809" y="452"/>
                    <a:pt x="809" y="452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10" y="455"/>
                  </a:cubicBezTo>
                  <a:cubicBezTo>
                    <a:pt x="809" y="452"/>
                    <a:pt x="809" y="452"/>
                    <a:pt x="809" y="452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3"/>
                    <a:pt x="809" y="453"/>
                    <a:pt x="809" y="453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3"/>
                    <a:pt x="809" y="453"/>
                    <a:pt x="809" y="453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09" y="455"/>
                    <a:pt x="809" y="455"/>
                  </a:cubicBezTo>
                  <a:cubicBezTo>
                    <a:pt x="809" y="455"/>
                    <a:pt x="810" y="455"/>
                    <a:pt x="812" y="456"/>
                  </a:cubicBezTo>
                  <a:cubicBezTo>
                    <a:pt x="818" y="458"/>
                    <a:pt x="830" y="465"/>
                    <a:pt x="845" y="473"/>
                  </a:cubicBezTo>
                  <a:cubicBezTo>
                    <a:pt x="867" y="485"/>
                    <a:pt x="895" y="501"/>
                    <a:pt x="918" y="514"/>
                  </a:cubicBezTo>
                  <a:cubicBezTo>
                    <a:pt x="930" y="521"/>
                    <a:pt x="940" y="527"/>
                    <a:pt x="948" y="531"/>
                  </a:cubicBezTo>
                  <a:cubicBezTo>
                    <a:pt x="951" y="533"/>
                    <a:pt x="954" y="535"/>
                    <a:pt x="957" y="536"/>
                  </a:cubicBezTo>
                  <a:cubicBezTo>
                    <a:pt x="958" y="536"/>
                    <a:pt x="959" y="537"/>
                    <a:pt x="960" y="537"/>
                  </a:cubicBezTo>
                  <a:cubicBezTo>
                    <a:pt x="960" y="537"/>
                    <a:pt x="960" y="538"/>
                    <a:pt x="961" y="538"/>
                  </a:cubicBezTo>
                  <a:cubicBezTo>
                    <a:pt x="962" y="538"/>
                    <a:pt x="962" y="538"/>
                    <a:pt x="962" y="538"/>
                  </a:cubicBezTo>
                  <a:cubicBezTo>
                    <a:pt x="962" y="538"/>
                    <a:pt x="962" y="538"/>
                    <a:pt x="963" y="538"/>
                  </a:cubicBezTo>
                  <a:cubicBezTo>
                    <a:pt x="963" y="538"/>
                    <a:pt x="963" y="538"/>
                    <a:pt x="964" y="538"/>
                  </a:cubicBezTo>
                  <a:cubicBezTo>
                    <a:pt x="965" y="538"/>
                    <a:pt x="966" y="537"/>
                    <a:pt x="966" y="536"/>
                  </a:cubicBezTo>
                  <a:cubicBezTo>
                    <a:pt x="967" y="535"/>
                    <a:pt x="967" y="534"/>
                    <a:pt x="967" y="533"/>
                  </a:cubicBezTo>
                  <a:cubicBezTo>
                    <a:pt x="966" y="532"/>
                    <a:pt x="966" y="531"/>
                    <a:pt x="965" y="531"/>
                  </a:cubicBezTo>
                  <a:cubicBezTo>
                    <a:pt x="823" y="442"/>
                    <a:pt x="823" y="442"/>
                    <a:pt x="823" y="442"/>
                  </a:cubicBezTo>
                  <a:cubicBezTo>
                    <a:pt x="821" y="445"/>
                    <a:pt x="821" y="445"/>
                    <a:pt x="821" y="445"/>
                  </a:cubicBezTo>
                  <a:cubicBezTo>
                    <a:pt x="824" y="447"/>
                    <a:pt x="824" y="447"/>
                    <a:pt x="824" y="447"/>
                  </a:cubicBezTo>
                  <a:cubicBezTo>
                    <a:pt x="821" y="446"/>
                    <a:pt x="821" y="446"/>
                    <a:pt x="821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3" y="449"/>
                    <a:pt x="824" y="448"/>
                    <a:pt x="824" y="447"/>
                  </a:cubicBezTo>
                  <a:cubicBezTo>
                    <a:pt x="821" y="446"/>
                    <a:pt x="821" y="446"/>
                    <a:pt x="821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6"/>
                    <a:pt x="822" y="446"/>
                    <a:pt x="822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6"/>
                    <a:pt x="822" y="446"/>
                    <a:pt x="822" y="446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8"/>
                    <a:pt x="822" y="448"/>
                    <a:pt x="822" y="448"/>
                  </a:cubicBezTo>
                  <a:cubicBezTo>
                    <a:pt x="821" y="449"/>
                    <a:pt x="821" y="449"/>
                    <a:pt x="821" y="449"/>
                  </a:cubicBezTo>
                  <a:cubicBezTo>
                    <a:pt x="822" y="449"/>
                    <a:pt x="822" y="449"/>
                    <a:pt x="822" y="449"/>
                  </a:cubicBezTo>
                  <a:cubicBezTo>
                    <a:pt x="822" y="448"/>
                    <a:pt x="822" y="448"/>
                    <a:pt x="822" y="448"/>
                  </a:cubicBezTo>
                  <a:cubicBezTo>
                    <a:pt x="821" y="449"/>
                    <a:pt x="821" y="449"/>
                    <a:pt x="821" y="449"/>
                  </a:cubicBezTo>
                  <a:cubicBezTo>
                    <a:pt x="822" y="449"/>
                    <a:pt x="823" y="449"/>
                    <a:pt x="824" y="450"/>
                  </a:cubicBezTo>
                  <a:cubicBezTo>
                    <a:pt x="830" y="452"/>
                    <a:pt x="842" y="458"/>
                    <a:pt x="856" y="465"/>
                  </a:cubicBezTo>
                  <a:cubicBezTo>
                    <a:pt x="878" y="475"/>
                    <a:pt x="905" y="490"/>
                    <a:pt x="926" y="501"/>
                  </a:cubicBezTo>
                  <a:cubicBezTo>
                    <a:pt x="937" y="507"/>
                    <a:pt x="947" y="512"/>
                    <a:pt x="954" y="516"/>
                  </a:cubicBezTo>
                  <a:cubicBezTo>
                    <a:pt x="960" y="519"/>
                    <a:pt x="964" y="521"/>
                    <a:pt x="964" y="521"/>
                  </a:cubicBezTo>
                  <a:cubicBezTo>
                    <a:pt x="966" y="522"/>
                    <a:pt x="969" y="522"/>
                    <a:pt x="970" y="520"/>
                  </a:cubicBezTo>
                  <a:cubicBezTo>
                    <a:pt x="970" y="519"/>
                    <a:pt x="970" y="518"/>
                    <a:pt x="970" y="518"/>
                  </a:cubicBezTo>
                  <a:cubicBezTo>
                    <a:pt x="970" y="517"/>
                    <a:pt x="970" y="516"/>
                    <a:pt x="970" y="515"/>
                  </a:cubicBezTo>
                  <a:cubicBezTo>
                    <a:pt x="969" y="515"/>
                    <a:pt x="969" y="514"/>
                    <a:pt x="968" y="514"/>
                  </a:cubicBezTo>
                  <a:cubicBezTo>
                    <a:pt x="967" y="513"/>
                    <a:pt x="966" y="512"/>
                    <a:pt x="965" y="511"/>
                  </a:cubicBezTo>
                  <a:cubicBezTo>
                    <a:pt x="959" y="507"/>
                    <a:pt x="948" y="500"/>
                    <a:pt x="936" y="493"/>
                  </a:cubicBezTo>
                  <a:cubicBezTo>
                    <a:pt x="916" y="481"/>
                    <a:pt x="892" y="467"/>
                    <a:pt x="873" y="456"/>
                  </a:cubicBezTo>
                  <a:cubicBezTo>
                    <a:pt x="863" y="450"/>
                    <a:pt x="855" y="445"/>
                    <a:pt x="849" y="441"/>
                  </a:cubicBezTo>
                  <a:cubicBezTo>
                    <a:pt x="846" y="439"/>
                    <a:pt x="844" y="437"/>
                    <a:pt x="842" y="436"/>
                  </a:cubicBezTo>
                  <a:cubicBezTo>
                    <a:pt x="841" y="436"/>
                    <a:pt x="841" y="435"/>
                    <a:pt x="840" y="435"/>
                  </a:cubicBezTo>
                  <a:cubicBezTo>
                    <a:pt x="840" y="435"/>
                    <a:pt x="840" y="435"/>
                    <a:pt x="840" y="435"/>
                  </a:cubicBezTo>
                  <a:cubicBezTo>
                    <a:pt x="839" y="436"/>
                    <a:pt x="839" y="436"/>
                    <a:pt x="839" y="436"/>
                  </a:cubicBezTo>
                  <a:cubicBezTo>
                    <a:pt x="841" y="435"/>
                    <a:pt x="841" y="435"/>
                    <a:pt x="841" y="435"/>
                  </a:cubicBezTo>
                  <a:cubicBezTo>
                    <a:pt x="840" y="435"/>
                    <a:pt x="840" y="435"/>
                    <a:pt x="840" y="435"/>
                  </a:cubicBezTo>
                  <a:cubicBezTo>
                    <a:pt x="839" y="436"/>
                    <a:pt x="839" y="436"/>
                    <a:pt x="839" y="436"/>
                  </a:cubicBezTo>
                  <a:cubicBezTo>
                    <a:pt x="841" y="435"/>
                    <a:pt x="841" y="435"/>
                    <a:pt x="841" y="435"/>
                  </a:cubicBezTo>
                  <a:cubicBezTo>
                    <a:pt x="838" y="437"/>
                    <a:pt x="838" y="437"/>
                    <a:pt x="838" y="437"/>
                  </a:cubicBezTo>
                  <a:cubicBezTo>
                    <a:pt x="841" y="437"/>
                    <a:pt x="841" y="437"/>
                    <a:pt x="841" y="437"/>
                  </a:cubicBezTo>
                  <a:cubicBezTo>
                    <a:pt x="841" y="436"/>
                    <a:pt x="841" y="435"/>
                    <a:pt x="841" y="435"/>
                  </a:cubicBezTo>
                  <a:cubicBezTo>
                    <a:pt x="838" y="437"/>
                    <a:pt x="838" y="437"/>
                    <a:pt x="838" y="437"/>
                  </a:cubicBezTo>
                  <a:cubicBezTo>
                    <a:pt x="841" y="437"/>
                    <a:pt x="841" y="437"/>
                    <a:pt x="841" y="437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40" y="439"/>
                    <a:pt x="840" y="439"/>
                    <a:pt x="840" y="439"/>
                  </a:cubicBezTo>
                  <a:cubicBezTo>
                    <a:pt x="841" y="439"/>
                    <a:pt x="841" y="438"/>
                    <a:pt x="841" y="437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40" y="439"/>
                    <a:pt x="840" y="439"/>
                    <a:pt x="840" y="439"/>
                  </a:cubicBezTo>
                  <a:cubicBezTo>
                    <a:pt x="841" y="439"/>
                    <a:pt x="841" y="439"/>
                    <a:pt x="841" y="439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8" y="441"/>
                    <a:pt x="838" y="441"/>
                    <a:pt x="838" y="441"/>
                  </a:cubicBezTo>
                  <a:cubicBezTo>
                    <a:pt x="839" y="441"/>
                    <a:pt x="840" y="440"/>
                    <a:pt x="841" y="439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8" y="441"/>
                    <a:pt x="838" y="441"/>
                    <a:pt x="838" y="441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8" y="441"/>
                    <a:pt x="838" y="441"/>
                    <a:pt x="838" y="441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39"/>
                    <a:pt x="837" y="439"/>
                    <a:pt x="837" y="439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39"/>
                    <a:pt x="837" y="439"/>
                    <a:pt x="837" y="439"/>
                  </a:cubicBezTo>
                  <a:cubicBezTo>
                    <a:pt x="837" y="441"/>
                    <a:pt x="837" y="441"/>
                    <a:pt x="837" y="441"/>
                  </a:cubicBezTo>
                  <a:cubicBezTo>
                    <a:pt x="837" y="441"/>
                    <a:pt x="838" y="441"/>
                    <a:pt x="839" y="442"/>
                  </a:cubicBezTo>
                  <a:cubicBezTo>
                    <a:pt x="844" y="444"/>
                    <a:pt x="855" y="449"/>
                    <a:pt x="867" y="455"/>
                  </a:cubicBezTo>
                  <a:cubicBezTo>
                    <a:pt x="887" y="465"/>
                    <a:pt x="911" y="477"/>
                    <a:pt x="931" y="487"/>
                  </a:cubicBezTo>
                  <a:cubicBezTo>
                    <a:pt x="941" y="492"/>
                    <a:pt x="950" y="496"/>
                    <a:pt x="956" y="500"/>
                  </a:cubicBezTo>
                  <a:cubicBezTo>
                    <a:pt x="962" y="503"/>
                    <a:pt x="966" y="505"/>
                    <a:pt x="966" y="505"/>
                  </a:cubicBezTo>
                  <a:cubicBezTo>
                    <a:pt x="968" y="506"/>
                    <a:pt x="970" y="505"/>
                    <a:pt x="971" y="503"/>
                  </a:cubicBezTo>
                  <a:cubicBezTo>
                    <a:pt x="972" y="501"/>
                    <a:pt x="971" y="499"/>
                    <a:pt x="970" y="498"/>
                  </a:cubicBezTo>
                  <a:cubicBezTo>
                    <a:pt x="970" y="498"/>
                    <a:pt x="968" y="496"/>
                    <a:pt x="964" y="495"/>
                  </a:cubicBezTo>
                  <a:cubicBezTo>
                    <a:pt x="953" y="488"/>
                    <a:pt x="924" y="471"/>
                    <a:pt x="899" y="455"/>
                  </a:cubicBezTo>
                  <a:cubicBezTo>
                    <a:pt x="886" y="447"/>
                    <a:pt x="874" y="439"/>
                    <a:pt x="865" y="434"/>
                  </a:cubicBezTo>
                  <a:cubicBezTo>
                    <a:pt x="860" y="431"/>
                    <a:pt x="857" y="428"/>
                    <a:pt x="854" y="427"/>
                  </a:cubicBezTo>
                  <a:cubicBezTo>
                    <a:pt x="853" y="426"/>
                    <a:pt x="852" y="425"/>
                    <a:pt x="852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0" y="425"/>
                    <a:pt x="850" y="425"/>
                    <a:pt x="850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50" y="425"/>
                    <a:pt x="850" y="425"/>
                    <a:pt x="850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49" y="426"/>
                    <a:pt x="849" y="426"/>
                    <a:pt x="849" y="426"/>
                  </a:cubicBezTo>
                  <a:cubicBezTo>
                    <a:pt x="852" y="425"/>
                    <a:pt x="852" y="425"/>
                    <a:pt x="852" y="425"/>
                  </a:cubicBezTo>
                  <a:cubicBezTo>
                    <a:pt x="851" y="424"/>
                    <a:pt x="851" y="424"/>
                    <a:pt x="851" y="424"/>
                  </a:cubicBezTo>
                  <a:cubicBezTo>
                    <a:pt x="849" y="426"/>
                    <a:pt x="849" y="426"/>
                    <a:pt x="849" y="426"/>
                  </a:cubicBezTo>
                  <a:cubicBezTo>
                    <a:pt x="852" y="425"/>
                    <a:pt x="852" y="425"/>
                    <a:pt x="852" y="425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2" y="426"/>
                    <a:pt x="852" y="426"/>
                    <a:pt x="852" y="426"/>
                  </a:cubicBezTo>
                  <a:cubicBezTo>
                    <a:pt x="852" y="426"/>
                    <a:pt x="852" y="425"/>
                    <a:pt x="852" y="425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2" y="426"/>
                    <a:pt x="852" y="426"/>
                    <a:pt x="852" y="426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1" y="429"/>
                    <a:pt x="851" y="429"/>
                    <a:pt x="851" y="429"/>
                  </a:cubicBezTo>
                  <a:cubicBezTo>
                    <a:pt x="852" y="428"/>
                    <a:pt x="852" y="427"/>
                    <a:pt x="852" y="426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51" y="429"/>
                    <a:pt x="851" y="429"/>
                    <a:pt x="851" y="429"/>
                  </a:cubicBezTo>
                  <a:cubicBezTo>
                    <a:pt x="848" y="426"/>
                    <a:pt x="848" y="426"/>
                    <a:pt x="848" y="426"/>
                  </a:cubicBezTo>
                  <a:cubicBezTo>
                    <a:pt x="846" y="430"/>
                    <a:pt x="846" y="430"/>
                    <a:pt x="846" y="430"/>
                  </a:cubicBezTo>
                  <a:cubicBezTo>
                    <a:pt x="960" y="487"/>
                    <a:pt x="960" y="487"/>
                    <a:pt x="960" y="487"/>
                  </a:cubicBezTo>
                  <a:cubicBezTo>
                    <a:pt x="962" y="488"/>
                    <a:pt x="964" y="488"/>
                    <a:pt x="965" y="486"/>
                  </a:cubicBezTo>
                  <a:cubicBezTo>
                    <a:pt x="966" y="484"/>
                    <a:pt x="965" y="482"/>
                    <a:pt x="964" y="480"/>
                  </a:cubicBezTo>
                  <a:cubicBezTo>
                    <a:pt x="964" y="480"/>
                    <a:pt x="962" y="479"/>
                    <a:pt x="959" y="478"/>
                  </a:cubicBezTo>
                  <a:cubicBezTo>
                    <a:pt x="949" y="471"/>
                    <a:pt x="924" y="456"/>
                    <a:pt x="901" y="442"/>
                  </a:cubicBezTo>
                  <a:cubicBezTo>
                    <a:pt x="890" y="435"/>
                    <a:pt x="879" y="428"/>
                    <a:pt x="872" y="423"/>
                  </a:cubicBezTo>
                  <a:cubicBezTo>
                    <a:pt x="868" y="421"/>
                    <a:pt x="864" y="419"/>
                    <a:pt x="862" y="417"/>
                  </a:cubicBezTo>
                  <a:cubicBezTo>
                    <a:pt x="861" y="417"/>
                    <a:pt x="860" y="416"/>
                    <a:pt x="860" y="416"/>
                  </a:cubicBezTo>
                  <a:cubicBezTo>
                    <a:pt x="859" y="415"/>
                    <a:pt x="859" y="415"/>
                    <a:pt x="859" y="415"/>
                  </a:cubicBezTo>
                  <a:cubicBezTo>
                    <a:pt x="858" y="417"/>
                    <a:pt x="858" y="417"/>
                    <a:pt x="858" y="417"/>
                  </a:cubicBezTo>
                  <a:cubicBezTo>
                    <a:pt x="859" y="416"/>
                    <a:pt x="859" y="416"/>
                    <a:pt x="859" y="416"/>
                  </a:cubicBezTo>
                  <a:cubicBezTo>
                    <a:pt x="859" y="415"/>
                    <a:pt x="859" y="415"/>
                    <a:pt x="859" y="415"/>
                  </a:cubicBezTo>
                  <a:cubicBezTo>
                    <a:pt x="858" y="417"/>
                    <a:pt x="858" y="417"/>
                    <a:pt x="858" y="417"/>
                  </a:cubicBezTo>
                  <a:cubicBezTo>
                    <a:pt x="859" y="416"/>
                    <a:pt x="859" y="416"/>
                    <a:pt x="859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6"/>
                    <a:pt x="860" y="416"/>
                    <a:pt x="860" y="416"/>
                  </a:cubicBezTo>
                  <a:cubicBezTo>
                    <a:pt x="859" y="416"/>
                    <a:pt x="859" y="416"/>
                    <a:pt x="859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6"/>
                    <a:pt x="860" y="416"/>
                    <a:pt x="860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7"/>
                    <a:pt x="860" y="417"/>
                    <a:pt x="860" y="417"/>
                  </a:cubicBezTo>
                  <a:cubicBezTo>
                    <a:pt x="860" y="416"/>
                    <a:pt x="860" y="416"/>
                    <a:pt x="860" y="416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17"/>
                    <a:pt x="860" y="417"/>
                    <a:pt x="860" y="417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1" y="418"/>
                    <a:pt x="861" y="418"/>
                    <a:pt x="861" y="418"/>
                  </a:cubicBezTo>
                  <a:cubicBezTo>
                    <a:pt x="861" y="417"/>
                    <a:pt x="860" y="417"/>
                    <a:pt x="860" y="417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1" y="418"/>
                    <a:pt x="861" y="418"/>
                    <a:pt x="861" y="418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60" y="420"/>
                    <a:pt x="860" y="420"/>
                    <a:pt x="860" y="420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58" y="422"/>
                    <a:pt x="858" y="422"/>
                    <a:pt x="858" y="422"/>
                  </a:cubicBezTo>
                  <a:cubicBezTo>
                    <a:pt x="858" y="422"/>
                    <a:pt x="859" y="422"/>
                    <a:pt x="860" y="420"/>
                  </a:cubicBezTo>
                  <a:cubicBezTo>
                    <a:pt x="857" y="418"/>
                    <a:pt x="857" y="418"/>
                    <a:pt x="857" y="418"/>
                  </a:cubicBezTo>
                  <a:cubicBezTo>
                    <a:pt x="858" y="422"/>
                    <a:pt x="858" y="422"/>
                    <a:pt x="858" y="422"/>
                  </a:cubicBezTo>
                  <a:cubicBezTo>
                    <a:pt x="857" y="419"/>
                    <a:pt x="857" y="419"/>
                    <a:pt x="857" y="419"/>
                  </a:cubicBezTo>
                  <a:cubicBezTo>
                    <a:pt x="857" y="422"/>
                    <a:pt x="857" y="422"/>
                    <a:pt x="857" y="422"/>
                  </a:cubicBezTo>
                  <a:cubicBezTo>
                    <a:pt x="857" y="422"/>
                    <a:pt x="857" y="422"/>
                    <a:pt x="858" y="422"/>
                  </a:cubicBezTo>
                  <a:cubicBezTo>
                    <a:pt x="857" y="419"/>
                    <a:pt x="857" y="419"/>
                    <a:pt x="857" y="419"/>
                  </a:cubicBezTo>
                  <a:cubicBezTo>
                    <a:pt x="857" y="422"/>
                    <a:pt x="857" y="422"/>
                    <a:pt x="857" y="422"/>
                  </a:cubicBezTo>
                  <a:cubicBezTo>
                    <a:pt x="857" y="420"/>
                    <a:pt x="857" y="420"/>
                    <a:pt x="857" y="420"/>
                  </a:cubicBezTo>
                  <a:cubicBezTo>
                    <a:pt x="856" y="422"/>
                    <a:pt x="856" y="422"/>
                    <a:pt x="856" y="422"/>
                  </a:cubicBezTo>
                  <a:cubicBezTo>
                    <a:pt x="857" y="422"/>
                    <a:pt x="857" y="422"/>
                    <a:pt x="857" y="422"/>
                  </a:cubicBezTo>
                  <a:cubicBezTo>
                    <a:pt x="857" y="420"/>
                    <a:pt x="857" y="420"/>
                    <a:pt x="857" y="420"/>
                  </a:cubicBezTo>
                  <a:cubicBezTo>
                    <a:pt x="856" y="422"/>
                    <a:pt x="856" y="422"/>
                    <a:pt x="856" y="422"/>
                  </a:cubicBezTo>
                  <a:cubicBezTo>
                    <a:pt x="856" y="422"/>
                    <a:pt x="856" y="422"/>
                    <a:pt x="856" y="422"/>
                  </a:cubicBezTo>
                  <a:cubicBezTo>
                    <a:pt x="857" y="422"/>
                    <a:pt x="857" y="423"/>
                    <a:pt x="858" y="423"/>
                  </a:cubicBezTo>
                  <a:cubicBezTo>
                    <a:pt x="863" y="425"/>
                    <a:pt x="871" y="428"/>
                    <a:pt x="882" y="433"/>
                  </a:cubicBezTo>
                  <a:cubicBezTo>
                    <a:pt x="897" y="440"/>
                    <a:pt x="917" y="449"/>
                    <a:pt x="933" y="457"/>
                  </a:cubicBezTo>
                  <a:cubicBezTo>
                    <a:pt x="940" y="461"/>
                    <a:pt x="947" y="464"/>
                    <a:pt x="952" y="466"/>
                  </a:cubicBezTo>
                  <a:cubicBezTo>
                    <a:pt x="957" y="469"/>
                    <a:pt x="960" y="470"/>
                    <a:pt x="960" y="470"/>
                  </a:cubicBezTo>
                  <a:cubicBezTo>
                    <a:pt x="962" y="471"/>
                    <a:pt x="964" y="470"/>
                    <a:pt x="965" y="468"/>
                  </a:cubicBezTo>
                  <a:cubicBezTo>
                    <a:pt x="966" y="466"/>
                    <a:pt x="966" y="464"/>
                    <a:pt x="964" y="463"/>
                  </a:cubicBezTo>
                  <a:cubicBezTo>
                    <a:pt x="870" y="404"/>
                    <a:pt x="870" y="404"/>
                    <a:pt x="870" y="404"/>
                  </a:cubicBezTo>
                  <a:cubicBezTo>
                    <a:pt x="868" y="408"/>
                    <a:pt x="868" y="408"/>
                    <a:pt x="868" y="408"/>
                  </a:cubicBezTo>
                  <a:cubicBezTo>
                    <a:pt x="866" y="411"/>
                    <a:pt x="866" y="411"/>
                    <a:pt x="866" y="411"/>
                  </a:cubicBezTo>
                  <a:cubicBezTo>
                    <a:pt x="866" y="411"/>
                    <a:pt x="888" y="421"/>
                    <a:pt x="911" y="430"/>
                  </a:cubicBezTo>
                  <a:cubicBezTo>
                    <a:pt x="922" y="434"/>
                    <a:pt x="933" y="439"/>
                    <a:pt x="941" y="442"/>
                  </a:cubicBezTo>
                  <a:cubicBezTo>
                    <a:pt x="946" y="444"/>
                    <a:pt x="949" y="446"/>
                    <a:pt x="952" y="447"/>
                  </a:cubicBezTo>
                  <a:cubicBezTo>
                    <a:pt x="953" y="447"/>
                    <a:pt x="954" y="448"/>
                    <a:pt x="955" y="448"/>
                  </a:cubicBezTo>
                  <a:cubicBezTo>
                    <a:pt x="955" y="448"/>
                    <a:pt x="956" y="448"/>
                    <a:pt x="956" y="448"/>
                  </a:cubicBezTo>
                  <a:cubicBezTo>
                    <a:pt x="957" y="448"/>
                    <a:pt x="957" y="448"/>
                    <a:pt x="957" y="448"/>
                  </a:cubicBezTo>
                  <a:cubicBezTo>
                    <a:pt x="957" y="448"/>
                    <a:pt x="957" y="448"/>
                    <a:pt x="958" y="448"/>
                  </a:cubicBezTo>
                  <a:cubicBezTo>
                    <a:pt x="958" y="448"/>
                    <a:pt x="958" y="448"/>
                    <a:pt x="959" y="448"/>
                  </a:cubicBezTo>
                  <a:cubicBezTo>
                    <a:pt x="959" y="448"/>
                    <a:pt x="960" y="448"/>
                    <a:pt x="961" y="447"/>
                  </a:cubicBezTo>
                  <a:cubicBezTo>
                    <a:pt x="962" y="446"/>
                    <a:pt x="962" y="445"/>
                    <a:pt x="962" y="444"/>
                  </a:cubicBezTo>
                  <a:cubicBezTo>
                    <a:pt x="962" y="443"/>
                    <a:pt x="961" y="442"/>
                    <a:pt x="960" y="441"/>
                  </a:cubicBezTo>
                  <a:cubicBezTo>
                    <a:pt x="960" y="441"/>
                    <a:pt x="959" y="440"/>
                    <a:pt x="956" y="439"/>
                  </a:cubicBezTo>
                  <a:cubicBezTo>
                    <a:pt x="949" y="434"/>
                    <a:pt x="930" y="423"/>
                    <a:pt x="913" y="413"/>
                  </a:cubicBezTo>
                  <a:cubicBezTo>
                    <a:pt x="904" y="408"/>
                    <a:pt x="896" y="403"/>
                    <a:pt x="890" y="399"/>
                  </a:cubicBezTo>
                  <a:cubicBezTo>
                    <a:pt x="887" y="397"/>
                    <a:pt x="885" y="395"/>
                    <a:pt x="883" y="394"/>
                  </a:cubicBezTo>
                  <a:cubicBezTo>
                    <a:pt x="882" y="393"/>
                    <a:pt x="882" y="393"/>
                    <a:pt x="881" y="393"/>
                  </a:cubicBezTo>
                  <a:cubicBezTo>
                    <a:pt x="881" y="392"/>
                    <a:pt x="881" y="392"/>
                    <a:pt x="881" y="392"/>
                  </a:cubicBezTo>
                  <a:cubicBezTo>
                    <a:pt x="881" y="392"/>
                    <a:pt x="881" y="392"/>
                    <a:pt x="881" y="392"/>
                  </a:cubicBezTo>
                  <a:cubicBezTo>
                    <a:pt x="880" y="394"/>
                    <a:pt x="880" y="394"/>
                    <a:pt x="880" y="394"/>
                  </a:cubicBezTo>
                  <a:cubicBezTo>
                    <a:pt x="882" y="393"/>
                    <a:pt x="882" y="393"/>
                    <a:pt x="882" y="393"/>
                  </a:cubicBezTo>
                  <a:cubicBezTo>
                    <a:pt x="881" y="392"/>
                    <a:pt x="881" y="392"/>
                    <a:pt x="881" y="392"/>
                  </a:cubicBezTo>
                  <a:cubicBezTo>
                    <a:pt x="880" y="394"/>
                    <a:pt x="880" y="394"/>
                    <a:pt x="880" y="394"/>
                  </a:cubicBezTo>
                  <a:cubicBezTo>
                    <a:pt x="882" y="393"/>
                    <a:pt x="882" y="393"/>
                    <a:pt x="882" y="393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2" y="395"/>
                    <a:pt x="882" y="395"/>
                    <a:pt x="882" y="395"/>
                  </a:cubicBezTo>
                  <a:cubicBezTo>
                    <a:pt x="882" y="393"/>
                    <a:pt x="882" y="393"/>
                    <a:pt x="882" y="393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2" y="395"/>
                    <a:pt x="882" y="395"/>
                    <a:pt x="882" y="395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1" y="397"/>
                    <a:pt x="881" y="397"/>
                    <a:pt x="881" y="397"/>
                  </a:cubicBezTo>
                  <a:cubicBezTo>
                    <a:pt x="882" y="396"/>
                    <a:pt x="882" y="395"/>
                    <a:pt x="882" y="395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81" y="397"/>
                    <a:pt x="881" y="397"/>
                    <a:pt x="881" y="397"/>
                  </a:cubicBezTo>
                  <a:cubicBezTo>
                    <a:pt x="878" y="395"/>
                    <a:pt x="878" y="395"/>
                    <a:pt x="878" y="395"/>
                  </a:cubicBezTo>
                  <a:cubicBezTo>
                    <a:pt x="876" y="398"/>
                    <a:pt x="876" y="398"/>
                    <a:pt x="876" y="398"/>
                  </a:cubicBezTo>
                  <a:cubicBezTo>
                    <a:pt x="876" y="398"/>
                    <a:pt x="895" y="406"/>
                    <a:pt x="913" y="414"/>
                  </a:cubicBezTo>
                  <a:cubicBezTo>
                    <a:pt x="923" y="418"/>
                    <a:pt x="932" y="422"/>
                    <a:pt x="940" y="425"/>
                  </a:cubicBezTo>
                  <a:cubicBezTo>
                    <a:pt x="943" y="426"/>
                    <a:pt x="947" y="428"/>
                    <a:pt x="949" y="428"/>
                  </a:cubicBezTo>
                  <a:cubicBezTo>
                    <a:pt x="951" y="429"/>
                    <a:pt x="952" y="429"/>
                    <a:pt x="953" y="429"/>
                  </a:cubicBezTo>
                  <a:cubicBezTo>
                    <a:pt x="953" y="430"/>
                    <a:pt x="953" y="430"/>
                    <a:pt x="954" y="430"/>
                  </a:cubicBezTo>
                  <a:cubicBezTo>
                    <a:pt x="954" y="430"/>
                    <a:pt x="955" y="430"/>
                    <a:pt x="955" y="430"/>
                  </a:cubicBezTo>
                  <a:cubicBezTo>
                    <a:pt x="956" y="430"/>
                    <a:pt x="956" y="430"/>
                    <a:pt x="957" y="430"/>
                  </a:cubicBezTo>
                  <a:cubicBezTo>
                    <a:pt x="957" y="430"/>
                    <a:pt x="957" y="430"/>
                    <a:pt x="958" y="429"/>
                  </a:cubicBezTo>
                  <a:cubicBezTo>
                    <a:pt x="958" y="429"/>
                    <a:pt x="959" y="429"/>
                    <a:pt x="959" y="428"/>
                  </a:cubicBezTo>
                  <a:cubicBezTo>
                    <a:pt x="960" y="427"/>
                    <a:pt x="960" y="426"/>
                    <a:pt x="960" y="425"/>
                  </a:cubicBezTo>
                  <a:cubicBezTo>
                    <a:pt x="959" y="424"/>
                    <a:pt x="959" y="423"/>
                    <a:pt x="958" y="422"/>
                  </a:cubicBezTo>
                  <a:cubicBezTo>
                    <a:pt x="958" y="422"/>
                    <a:pt x="954" y="420"/>
                    <a:pt x="947" y="416"/>
                  </a:cubicBezTo>
                  <a:cubicBezTo>
                    <a:pt x="938" y="410"/>
                    <a:pt x="924" y="401"/>
                    <a:pt x="912" y="394"/>
                  </a:cubicBezTo>
                  <a:cubicBezTo>
                    <a:pt x="906" y="390"/>
                    <a:pt x="901" y="387"/>
                    <a:pt x="897" y="385"/>
                  </a:cubicBezTo>
                  <a:cubicBezTo>
                    <a:pt x="895" y="383"/>
                    <a:pt x="893" y="382"/>
                    <a:pt x="892" y="382"/>
                  </a:cubicBezTo>
                  <a:cubicBezTo>
                    <a:pt x="892" y="381"/>
                    <a:pt x="891" y="381"/>
                    <a:pt x="891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0" y="383"/>
                    <a:pt x="890" y="383"/>
                    <a:pt x="890" y="383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90" y="383"/>
                    <a:pt x="890" y="383"/>
                    <a:pt x="890" y="383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1"/>
                    <a:pt x="892" y="381"/>
                    <a:pt x="892" y="381"/>
                  </a:cubicBezTo>
                  <a:cubicBezTo>
                    <a:pt x="891" y="381"/>
                    <a:pt x="891" y="381"/>
                    <a:pt x="891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1"/>
                    <a:pt x="892" y="381"/>
                    <a:pt x="892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2"/>
                    <a:pt x="892" y="382"/>
                    <a:pt x="892" y="382"/>
                  </a:cubicBezTo>
                  <a:cubicBezTo>
                    <a:pt x="892" y="381"/>
                    <a:pt x="892" y="381"/>
                    <a:pt x="892" y="381"/>
                  </a:cubicBezTo>
                  <a:cubicBezTo>
                    <a:pt x="889" y="384"/>
                    <a:pt x="889" y="384"/>
                    <a:pt x="889" y="384"/>
                  </a:cubicBezTo>
                  <a:cubicBezTo>
                    <a:pt x="892" y="382"/>
                    <a:pt x="892" y="382"/>
                    <a:pt x="892" y="382"/>
                  </a:cubicBezTo>
                  <a:cubicBezTo>
                    <a:pt x="888" y="384"/>
                    <a:pt x="888" y="384"/>
                    <a:pt x="888" y="384"/>
                  </a:cubicBezTo>
                  <a:cubicBezTo>
                    <a:pt x="892" y="384"/>
                    <a:pt x="892" y="384"/>
                    <a:pt x="892" y="384"/>
                  </a:cubicBezTo>
                  <a:cubicBezTo>
                    <a:pt x="892" y="383"/>
                    <a:pt x="892" y="382"/>
                    <a:pt x="892" y="382"/>
                  </a:cubicBezTo>
                  <a:cubicBezTo>
                    <a:pt x="888" y="384"/>
                    <a:pt x="888" y="384"/>
                    <a:pt x="888" y="384"/>
                  </a:cubicBezTo>
                  <a:cubicBezTo>
                    <a:pt x="892" y="384"/>
                    <a:pt x="892" y="384"/>
                    <a:pt x="892" y="384"/>
                  </a:cubicBezTo>
                  <a:cubicBezTo>
                    <a:pt x="888" y="384"/>
                    <a:pt x="888" y="384"/>
                    <a:pt x="888" y="384"/>
                  </a:cubicBezTo>
                  <a:cubicBezTo>
                    <a:pt x="887" y="388"/>
                    <a:pt x="887" y="388"/>
                    <a:pt x="887" y="388"/>
                  </a:cubicBezTo>
                  <a:cubicBezTo>
                    <a:pt x="949" y="406"/>
                    <a:pt x="949" y="406"/>
                    <a:pt x="949" y="406"/>
                  </a:cubicBezTo>
                  <a:cubicBezTo>
                    <a:pt x="951" y="406"/>
                    <a:pt x="953" y="405"/>
                    <a:pt x="954" y="404"/>
                  </a:cubicBezTo>
                  <a:cubicBezTo>
                    <a:pt x="954" y="403"/>
                    <a:pt x="954" y="402"/>
                    <a:pt x="954" y="402"/>
                  </a:cubicBezTo>
                  <a:cubicBezTo>
                    <a:pt x="954" y="400"/>
                    <a:pt x="954" y="400"/>
                    <a:pt x="953" y="400"/>
                  </a:cubicBezTo>
                  <a:cubicBezTo>
                    <a:pt x="953" y="399"/>
                    <a:pt x="953" y="399"/>
                    <a:pt x="953" y="398"/>
                  </a:cubicBezTo>
                  <a:cubicBezTo>
                    <a:pt x="952" y="398"/>
                    <a:pt x="952" y="398"/>
                    <a:pt x="951" y="397"/>
                  </a:cubicBezTo>
                  <a:cubicBezTo>
                    <a:pt x="949" y="395"/>
                    <a:pt x="945" y="393"/>
                    <a:pt x="940" y="390"/>
                  </a:cubicBezTo>
                  <a:cubicBezTo>
                    <a:pt x="926" y="381"/>
                    <a:pt x="904" y="368"/>
                    <a:pt x="904" y="368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6" y="374"/>
                    <a:pt x="906" y="374"/>
                    <a:pt x="906" y="374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4" y="375"/>
                    <a:pt x="904" y="375"/>
                    <a:pt x="904" y="375"/>
                  </a:cubicBezTo>
                  <a:cubicBezTo>
                    <a:pt x="905" y="375"/>
                    <a:pt x="905" y="375"/>
                    <a:pt x="906" y="374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4" y="375"/>
                    <a:pt x="904" y="375"/>
                    <a:pt x="904" y="375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3" y="376"/>
                    <a:pt x="903" y="376"/>
                    <a:pt x="904" y="375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2" y="372"/>
                    <a:pt x="902" y="372"/>
                    <a:pt x="902" y="372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4"/>
                    <a:pt x="902" y="374"/>
                    <a:pt x="902" y="374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4"/>
                    <a:pt x="902" y="374"/>
                    <a:pt x="902" y="374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5"/>
                    <a:pt x="902" y="375"/>
                    <a:pt x="902" y="375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5"/>
                    <a:pt x="902" y="375"/>
                    <a:pt x="902" y="375"/>
                  </a:cubicBezTo>
                  <a:cubicBezTo>
                    <a:pt x="902" y="376"/>
                    <a:pt x="902" y="376"/>
                    <a:pt x="902" y="376"/>
                  </a:cubicBezTo>
                  <a:cubicBezTo>
                    <a:pt x="902" y="376"/>
                    <a:pt x="903" y="376"/>
                    <a:pt x="905" y="376"/>
                  </a:cubicBezTo>
                  <a:cubicBezTo>
                    <a:pt x="909" y="377"/>
                    <a:pt x="918" y="379"/>
                    <a:pt x="926" y="381"/>
                  </a:cubicBezTo>
                  <a:cubicBezTo>
                    <a:pt x="930" y="382"/>
                    <a:pt x="934" y="383"/>
                    <a:pt x="936" y="384"/>
                  </a:cubicBezTo>
                  <a:cubicBezTo>
                    <a:pt x="938" y="384"/>
                    <a:pt x="939" y="385"/>
                    <a:pt x="940" y="385"/>
                  </a:cubicBezTo>
                  <a:cubicBezTo>
                    <a:pt x="940" y="385"/>
                    <a:pt x="941" y="385"/>
                    <a:pt x="941" y="385"/>
                  </a:cubicBezTo>
                  <a:cubicBezTo>
                    <a:pt x="941" y="385"/>
                    <a:pt x="941" y="385"/>
                    <a:pt x="941" y="385"/>
                  </a:cubicBezTo>
                  <a:cubicBezTo>
                    <a:pt x="942" y="385"/>
                    <a:pt x="942" y="385"/>
                    <a:pt x="942" y="385"/>
                  </a:cubicBezTo>
                  <a:cubicBezTo>
                    <a:pt x="942" y="385"/>
                    <a:pt x="943" y="385"/>
                    <a:pt x="943" y="385"/>
                  </a:cubicBezTo>
                  <a:cubicBezTo>
                    <a:pt x="943" y="385"/>
                    <a:pt x="943" y="385"/>
                    <a:pt x="944" y="385"/>
                  </a:cubicBezTo>
                  <a:cubicBezTo>
                    <a:pt x="944" y="385"/>
                    <a:pt x="945" y="384"/>
                    <a:pt x="945" y="384"/>
                  </a:cubicBezTo>
                  <a:cubicBezTo>
                    <a:pt x="946" y="383"/>
                    <a:pt x="946" y="383"/>
                    <a:pt x="946" y="383"/>
                  </a:cubicBezTo>
                  <a:cubicBezTo>
                    <a:pt x="946" y="382"/>
                    <a:pt x="946" y="382"/>
                    <a:pt x="946" y="381"/>
                  </a:cubicBezTo>
                  <a:cubicBezTo>
                    <a:pt x="946" y="380"/>
                    <a:pt x="946" y="379"/>
                    <a:pt x="946" y="379"/>
                  </a:cubicBezTo>
                  <a:cubicBezTo>
                    <a:pt x="945" y="378"/>
                    <a:pt x="945" y="378"/>
                    <a:pt x="945" y="378"/>
                  </a:cubicBezTo>
                  <a:cubicBezTo>
                    <a:pt x="944" y="377"/>
                    <a:pt x="944" y="377"/>
                    <a:pt x="944" y="377"/>
                  </a:cubicBezTo>
                  <a:cubicBezTo>
                    <a:pt x="943" y="377"/>
                    <a:pt x="941" y="375"/>
                    <a:pt x="939" y="374"/>
                  </a:cubicBezTo>
                  <a:cubicBezTo>
                    <a:pt x="933" y="370"/>
                    <a:pt x="923" y="365"/>
                    <a:pt x="923" y="365"/>
                  </a:cubicBezTo>
                  <a:cubicBezTo>
                    <a:pt x="922" y="364"/>
                    <a:pt x="919" y="364"/>
                    <a:pt x="918" y="366"/>
                  </a:cubicBezTo>
                  <a:cubicBezTo>
                    <a:pt x="917" y="368"/>
                    <a:pt x="917" y="370"/>
                    <a:pt x="919" y="372"/>
                  </a:cubicBezTo>
                  <a:cubicBezTo>
                    <a:pt x="919" y="372"/>
                    <a:pt x="921" y="372"/>
                    <a:pt x="923" y="373"/>
                  </a:cubicBezTo>
                  <a:cubicBezTo>
                    <a:pt x="926" y="375"/>
                    <a:pt x="930" y="378"/>
                    <a:pt x="934" y="380"/>
                  </a:cubicBezTo>
                  <a:cubicBezTo>
                    <a:pt x="935" y="381"/>
                    <a:pt x="937" y="382"/>
                    <a:pt x="938" y="383"/>
                  </a:cubicBezTo>
                  <a:cubicBezTo>
                    <a:pt x="939" y="383"/>
                    <a:pt x="939" y="384"/>
                    <a:pt x="939" y="384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1" y="382"/>
                    <a:pt x="941" y="382"/>
                    <a:pt x="941" y="382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1" y="382"/>
                    <a:pt x="941" y="382"/>
                    <a:pt x="941" y="382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83"/>
                    <a:pt x="939" y="383"/>
                    <a:pt x="939" y="383"/>
                  </a:cubicBezTo>
                  <a:cubicBezTo>
                    <a:pt x="939" y="384"/>
                    <a:pt x="939" y="384"/>
                    <a:pt x="939" y="384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83"/>
                    <a:pt x="939" y="383"/>
                    <a:pt x="939" y="383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8" y="381"/>
                    <a:pt x="938" y="381"/>
                    <a:pt x="938" y="381"/>
                  </a:cubicBezTo>
                  <a:cubicBezTo>
                    <a:pt x="938" y="382"/>
                    <a:pt x="939" y="383"/>
                    <a:pt x="939" y="383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8" y="381"/>
                    <a:pt x="938" y="381"/>
                    <a:pt x="938" y="381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79"/>
                    <a:pt x="939" y="379"/>
                    <a:pt x="939" y="379"/>
                  </a:cubicBezTo>
                  <a:cubicBezTo>
                    <a:pt x="938" y="380"/>
                    <a:pt x="938" y="380"/>
                    <a:pt x="938" y="381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79"/>
                    <a:pt x="939" y="379"/>
                    <a:pt x="939" y="379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39" y="379"/>
                    <a:pt x="939" y="379"/>
                    <a:pt x="939" y="379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1" y="377"/>
                    <a:pt x="941" y="377"/>
                    <a:pt x="941" y="377"/>
                  </a:cubicBezTo>
                  <a:cubicBezTo>
                    <a:pt x="940" y="378"/>
                    <a:pt x="940" y="378"/>
                    <a:pt x="939" y="379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1" y="377"/>
                    <a:pt x="941" y="377"/>
                    <a:pt x="941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77"/>
                    <a:pt x="941" y="377"/>
                    <a:pt x="941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1"/>
                    <a:pt x="942" y="381"/>
                    <a:pt x="942" y="381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0"/>
                    <a:pt x="942" y="380"/>
                    <a:pt x="942" y="380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2" y="377"/>
                    <a:pt x="942" y="377"/>
                    <a:pt x="942" y="377"/>
                  </a:cubicBezTo>
                  <a:cubicBezTo>
                    <a:pt x="942" y="380"/>
                    <a:pt x="942" y="380"/>
                    <a:pt x="942" y="380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3" y="378"/>
                    <a:pt x="943" y="378"/>
                    <a:pt x="943" y="378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3" y="378"/>
                    <a:pt x="943" y="378"/>
                    <a:pt x="943" y="378"/>
                  </a:cubicBezTo>
                  <a:cubicBezTo>
                    <a:pt x="943" y="377"/>
                    <a:pt x="943" y="377"/>
                    <a:pt x="943" y="377"/>
                  </a:cubicBezTo>
                  <a:cubicBezTo>
                    <a:pt x="942" y="377"/>
                    <a:pt x="942" y="377"/>
                    <a:pt x="940" y="377"/>
                  </a:cubicBezTo>
                  <a:cubicBezTo>
                    <a:pt x="936" y="376"/>
                    <a:pt x="927" y="373"/>
                    <a:pt x="919" y="372"/>
                  </a:cubicBezTo>
                  <a:cubicBezTo>
                    <a:pt x="915" y="371"/>
                    <a:pt x="912" y="370"/>
                    <a:pt x="909" y="369"/>
                  </a:cubicBezTo>
                  <a:cubicBezTo>
                    <a:pt x="907" y="369"/>
                    <a:pt x="906" y="368"/>
                    <a:pt x="905" y="368"/>
                  </a:cubicBezTo>
                  <a:cubicBezTo>
                    <a:pt x="905" y="368"/>
                    <a:pt x="904" y="368"/>
                    <a:pt x="904" y="368"/>
                  </a:cubicBezTo>
                  <a:cubicBezTo>
                    <a:pt x="903" y="368"/>
                    <a:pt x="903" y="368"/>
                    <a:pt x="902" y="368"/>
                  </a:cubicBezTo>
                  <a:cubicBezTo>
                    <a:pt x="902" y="368"/>
                    <a:pt x="902" y="368"/>
                    <a:pt x="902" y="368"/>
                  </a:cubicBezTo>
                  <a:cubicBezTo>
                    <a:pt x="901" y="368"/>
                    <a:pt x="901" y="368"/>
                    <a:pt x="901" y="368"/>
                  </a:cubicBezTo>
                  <a:cubicBezTo>
                    <a:pt x="900" y="369"/>
                    <a:pt x="900" y="369"/>
                    <a:pt x="899" y="370"/>
                  </a:cubicBezTo>
                  <a:cubicBezTo>
                    <a:pt x="898" y="371"/>
                    <a:pt x="898" y="372"/>
                    <a:pt x="898" y="373"/>
                  </a:cubicBezTo>
                  <a:cubicBezTo>
                    <a:pt x="899" y="374"/>
                    <a:pt x="899" y="375"/>
                    <a:pt x="900" y="375"/>
                  </a:cubicBezTo>
                  <a:cubicBezTo>
                    <a:pt x="900" y="375"/>
                    <a:pt x="903" y="377"/>
                    <a:pt x="908" y="380"/>
                  </a:cubicBezTo>
                  <a:cubicBezTo>
                    <a:pt x="914" y="384"/>
                    <a:pt x="925" y="390"/>
                    <a:pt x="933" y="395"/>
                  </a:cubicBezTo>
                  <a:cubicBezTo>
                    <a:pt x="937" y="397"/>
                    <a:pt x="941" y="400"/>
                    <a:pt x="943" y="402"/>
                  </a:cubicBezTo>
                  <a:cubicBezTo>
                    <a:pt x="945" y="403"/>
                    <a:pt x="946" y="403"/>
                    <a:pt x="946" y="404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48" y="403"/>
                    <a:pt x="948" y="403"/>
                    <a:pt x="948" y="403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48" y="403"/>
                    <a:pt x="948" y="403"/>
                    <a:pt x="948" y="403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3"/>
                    <a:pt x="946" y="403"/>
                    <a:pt x="946" y="403"/>
                  </a:cubicBezTo>
                  <a:cubicBezTo>
                    <a:pt x="947" y="404"/>
                    <a:pt x="947" y="404"/>
                    <a:pt x="947" y="404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3"/>
                    <a:pt x="946" y="403"/>
                    <a:pt x="946" y="403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2"/>
                    <a:pt x="946" y="402"/>
                    <a:pt x="946" y="402"/>
                  </a:cubicBezTo>
                  <a:cubicBezTo>
                    <a:pt x="946" y="403"/>
                    <a:pt x="946" y="403"/>
                    <a:pt x="946" y="403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6" y="402"/>
                    <a:pt x="946" y="402"/>
                    <a:pt x="946" y="402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7" y="400"/>
                    <a:pt x="947" y="400"/>
                    <a:pt x="947" y="400"/>
                  </a:cubicBezTo>
                  <a:cubicBezTo>
                    <a:pt x="946" y="400"/>
                    <a:pt x="946" y="401"/>
                    <a:pt x="946" y="402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47" y="400"/>
                    <a:pt x="947" y="400"/>
                    <a:pt x="947" y="400"/>
                  </a:cubicBezTo>
                  <a:cubicBezTo>
                    <a:pt x="950" y="402"/>
                    <a:pt x="950" y="402"/>
                    <a:pt x="950" y="402"/>
                  </a:cubicBezTo>
                  <a:cubicBezTo>
                    <a:pt x="951" y="398"/>
                    <a:pt x="951" y="398"/>
                    <a:pt x="951" y="398"/>
                  </a:cubicBezTo>
                  <a:cubicBezTo>
                    <a:pt x="890" y="380"/>
                    <a:pt x="890" y="380"/>
                    <a:pt x="890" y="380"/>
                  </a:cubicBezTo>
                  <a:cubicBezTo>
                    <a:pt x="888" y="380"/>
                    <a:pt x="887" y="380"/>
                    <a:pt x="886" y="381"/>
                  </a:cubicBezTo>
                  <a:cubicBezTo>
                    <a:pt x="885" y="381"/>
                    <a:pt x="884" y="383"/>
                    <a:pt x="884" y="384"/>
                  </a:cubicBezTo>
                  <a:cubicBezTo>
                    <a:pt x="885" y="385"/>
                    <a:pt x="885" y="386"/>
                    <a:pt x="885" y="386"/>
                  </a:cubicBezTo>
                  <a:cubicBezTo>
                    <a:pt x="885" y="387"/>
                    <a:pt x="886" y="387"/>
                    <a:pt x="886" y="387"/>
                  </a:cubicBezTo>
                  <a:cubicBezTo>
                    <a:pt x="886" y="387"/>
                    <a:pt x="886" y="387"/>
                    <a:pt x="886" y="387"/>
                  </a:cubicBezTo>
                  <a:cubicBezTo>
                    <a:pt x="887" y="388"/>
                    <a:pt x="887" y="388"/>
                    <a:pt x="888" y="388"/>
                  </a:cubicBezTo>
                  <a:cubicBezTo>
                    <a:pt x="893" y="392"/>
                    <a:pt x="909" y="402"/>
                    <a:pt x="924" y="411"/>
                  </a:cubicBezTo>
                  <a:cubicBezTo>
                    <a:pt x="940" y="421"/>
                    <a:pt x="954" y="429"/>
                    <a:pt x="954" y="429"/>
                  </a:cubicBezTo>
                  <a:cubicBezTo>
                    <a:pt x="956" y="426"/>
                    <a:pt x="956" y="426"/>
                    <a:pt x="956" y="426"/>
                  </a:cubicBezTo>
                  <a:cubicBezTo>
                    <a:pt x="952" y="424"/>
                    <a:pt x="952" y="424"/>
                    <a:pt x="952" y="424"/>
                  </a:cubicBezTo>
                  <a:cubicBezTo>
                    <a:pt x="956" y="426"/>
                    <a:pt x="956" y="426"/>
                    <a:pt x="956" y="426"/>
                  </a:cubicBezTo>
                  <a:cubicBezTo>
                    <a:pt x="954" y="423"/>
                    <a:pt x="954" y="423"/>
                    <a:pt x="954" y="423"/>
                  </a:cubicBezTo>
                  <a:cubicBezTo>
                    <a:pt x="953" y="423"/>
                    <a:pt x="953" y="423"/>
                    <a:pt x="952" y="424"/>
                  </a:cubicBezTo>
                  <a:cubicBezTo>
                    <a:pt x="956" y="426"/>
                    <a:pt x="956" y="426"/>
                    <a:pt x="956" y="426"/>
                  </a:cubicBezTo>
                  <a:cubicBezTo>
                    <a:pt x="954" y="423"/>
                    <a:pt x="954" y="423"/>
                    <a:pt x="954" y="423"/>
                  </a:cubicBezTo>
                  <a:cubicBezTo>
                    <a:pt x="955" y="426"/>
                    <a:pt x="955" y="426"/>
                    <a:pt x="955" y="426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2"/>
                    <a:pt x="954" y="422"/>
                    <a:pt x="954" y="423"/>
                  </a:cubicBezTo>
                  <a:cubicBezTo>
                    <a:pt x="955" y="426"/>
                    <a:pt x="955" y="426"/>
                    <a:pt x="955" y="426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5"/>
                    <a:pt x="955" y="425"/>
                    <a:pt x="955" y="425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5"/>
                    <a:pt x="955" y="425"/>
                    <a:pt x="955" y="425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4"/>
                    <a:pt x="955" y="424"/>
                    <a:pt x="955" y="424"/>
                  </a:cubicBezTo>
                  <a:cubicBezTo>
                    <a:pt x="956" y="422"/>
                    <a:pt x="956" y="422"/>
                    <a:pt x="956" y="422"/>
                  </a:cubicBezTo>
                  <a:cubicBezTo>
                    <a:pt x="955" y="422"/>
                    <a:pt x="955" y="422"/>
                    <a:pt x="955" y="422"/>
                  </a:cubicBezTo>
                  <a:cubicBezTo>
                    <a:pt x="955" y="424"/>
                    <a:pt x="955" y="424"/>
                    <a:pt x="955" y="424"/>
                  </a:cubicBezTo>
                  <a:cubicBezTo>
                    <a:pt x="956" y="422"/>
                    <a:pt x="956" y="422"/>
                    <a:pt x="956" y="422"/>
                  </a:cubicBezTo>
                  <a:cubicBezTo>
                    <a:pt x="956" y="422"/>
                    <a:pt x="955" y="422"/>
                    <a:pt x="954" y="422"/>
                  </a:cubicBezTo>
                  <a:cubicBezTo>
                    <a:pt x="951" y="421"/>
                    <a:pt x="945" y="418"/>
                    <a:pt x="937" y="415"/>
                  </a:cubicBezTo>
                  <a:cubicBezTo>
                    <a:pt x="926" y="411"/>
                    <a:pt x="911" y="404"/>
                    <a:pt x="900" y="400"/>
                  </a:cubicBezTo>
                  <a:cubicBezTo>
                    <a:pt x="894" y="397"/>
                    <a:pt x="889" y="395"/>
                    <a:pt x="885" y="393"/>
                  </a:cubicBezTo>
                  <a:cubicBezTo>
                    <a:pt x="882" y="392"/>
                    <a:pt x="880" y="391"/>
                    <a:pt x="880" y="391"/>
                  </a:cubicBezTo>
                  <a:cubicBezTo>
                    <a:pt x="878" y="390"/>
                    <a:pt x="876" y="391"/>
                    <a:pt x="875" y="392"/>
                  </a:cubicBezTo>
                  <a:cubicBezTo>
                    <a:pt x="874" y="393"/>
                    <a:pt x="874" y="394"/>
                    <a:pt x="874" y="395"/>
                  </a:cubicBezTo>
                  <a:cubicBezTo>
                    <a:pt x="874" y="396"/>
                    <a:pt x="874" y="396"/>
                    <a:pt x="875" y="397"/>
                  </a:cubicBezTo>
                  <a:cubicBezTo>
                    <a:pt x="875" y="398"/>
                    <a:pt x="875" y="398"/>
                    <a:pt x="876" y="398"/>
                  </a:cubicBezTo>
                  <a:cubicBezTo>
                    <a:pt x="876" y="399"/>
                    <a:pt x="877" y="399"/>
                    <a:pt x="878" y="400"/>
                  </a:cubicBezTo>
                  <a:cubicBezTo>
                    <a:pt x="882" y="403"/>
                    <a:pt x="888" y="407"/>
                    <a:pt x="896" y="412"/>
                  </a:cubicBezTo>
                  <a:cubicBezTo>
                    <a:pt x="920" y="427"/>
                    <a:pt x="956" y="448"/>
                    <a:pt x="956" y="448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5" y="442"/>
                    <a:pt x="955" y="442"/>
                    <a:pt x="955" y="442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7" y="441"/>
                    <a:pt x="957" y="441"/>
                    <a:pt x="957" y="441"/>
                  </a:cubicBezTo>
                  <a:cubicBezTo>
                    <a:pt x="956" y="441"/>
                    <a:pt x="956" y="441"/>
                    <a:pt x="955" y="442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7" y="441"/>
                    <a:pt x="957" y="441"/>
                    <a:pt x="957" y="441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8" y="440"/>
                    <a:pt x="958" y="440"/>
                    <a:pt x="958" y="440"/>
                  </a:cubicBezTo>
                  <a:cubicBezTo>
                    <a:pt x="957" y="440"/>
                    <a:pt x="957" y="440"/>
                    <a:pt x="957" y="441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8" y="440"/>
                    <a:pt x="958" y="440"/>
                    <a:pt x="958" y="440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0"/>
                    <a:pt x="958" y="440"/>
                  </a:cubicBezTo>
                  <a:cubicBezTo>
                    <a:pt x="958" y="444"/>
                    <a:pt x="958" y="444"/>
                    <a:pt x="958" y="444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1"/>
                    <a:pt x="958" y="441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1"/>
                    <a:pt x="958" y="441"/>
                  </a:cubicBezTo>
                  <a:cubicBezTo>
                    <a:pt x="959" y="441"/>
                    <a:pt x="959" y="441"/>
                    <a:pt x="959" y="441"/>
                  </a:cubicBezTo>
                  <a:cubicBezTo>
                    <a:pt x="958" y="441"/>
                    <a:pt x="958" y="440"/>
                    <a:pt x="957" y="440"/>
                  </a:cubicBezTo>
                  <a:cubicBezTo>
                    <a:pt x="950" y="437"/>
                    <a:pt x="928" y="428"/>
                    <a:pt x="908" y="420"/>
                  </a:cubicBezTo>
                  <a:cubicBezTo>
                    <a:pt x="898" y="416"/>
                    <a:pt x="888" y="412"/>
                    <a:pt x="881" y="409"/>
                  </a:cubicBezTo>
                  <a:cubicBezTo>
                    <a:pt x="874" y="406"/>
                    <a:pt x="870" y="404"/>
                    <a:pt x="870" y="404"/>
                  </a:cubicBezTo>
                  <a:cubicBezTo>
                    <a:pt x="868" y="403"/>
                    <a:pt x="865" y="404"/>
                    <a:pt x="864" y="406"/>
                  </a:cubicBezTo>
                  <a:cubicBezTo>
                    <a:pt x="864" y="408"/>
                    <a:pt x="864" y="410"/>
                    <a:pt x="866" y="411"/>
                  </a:cubicBezTo>
                  <a:cubicBezTo>
                    <a:pt x="960" y="470"/>
                    <a:pt x="960" y="470"/>
                    <a:pt x="960" y="470"/>
                  </a:cubicBezTo>
                  <a:cubicBezTo>
                    <a:pt x="962" y="466"/>
                    <a:pt x="962" y="466"/>
                    <a:pt x="962" y="466"/>
                  </a:cubicBezTo>
                  <a:cubicBezTo>
                    <a:pt x="963" y="463"/>
                    <a:pt x="963" y="463"/>
                    <a:pt x="963" y="463"/>
                  </a:cubicBezTo>
                  <a:cubicBezTo>
                    <a:pt x="963" y="463"/>
                    <a:pt x="938" y="451"/>
                    <a:pt x="913" y="439"/>
                  </a:cubicBezTo>
                  <a:cubicBezTo>
                    <a:pt x="900" y="433"/>
                    <a:pt x="887" y="427"/>
                    <a:pt x="877" y="422"/>
                  </a:cubicBezTo>
                  <a:cubicBezTo>
                    <a:pt x="872" y="420"/>
                    <a:pt x="867" y="418"/>
                    <a:pt x="864" y="417"/>
                  </a:cubicBezTo>
                  <a:cubicBezTo>
                    <a:pt x="863" y="416"/>
                    <a:pt x="861" y="415"/>
                    <a:pt x="860" y="415"/>
                  </a:cubicBezTo>
                  <a:cubicBezTo>
                    <a:pt x="860" y="415"/>
                    <a:pt x="859" y="415"/>
                    <a:pt x="859" y="415"/>
                  </a:cubicBezTo>
                  <a:cubicBezTo>
                    <a:pt x="858" y="414"/>
                    <a:pt x="858" y="414"/>
                    <a:pt x="857" y="414"/>
                  </a:cubicBezTo>
                  <a:cubicBezTo>
                    <a:pt x="856" y="414"/>
                    <a:pt x="856" y="414"/>
                    <a:pt x="855" y="414"/>
                  </a:cubicBezTo>
                  <a:cubicBezTo>
                    <a:pt x="855" y="415"/>
                    <a:pt x="854" y="415"/>
                    <a:pt x="853" y="416"/>
                  </a:cubicBezTo>
                  <a:cubicBezTo>
                    <a:pt x="853" y="417"/>
                    <a:pt x="853" y="418"/>
                    <a:pt x="853" y="418"/>
                  </a:cubicBezTo>
                  <a:cubicBezTo>
                    <a:pt x="853" y="419"/>
                    <a:pt x="853" y="420"/>
                    <a:pt x="853" y="420"/>
                  </a:cubicBezTo>
                  <a:cubicBezTo>
                    <a:pt x="853" y="421"/>
                    <a:pt x="854" y="421"/>
                    <a:pt x="854" y="421"/>
                  </a:cubicBezTo>
                  <a:cubicBezTo>
                    <a:pt x="854" y="422"/>
                    <a:pt x="854" y="422"/>
                    <a:pt x="854" y="422"/>
                  </a:cubicBezTo>
                  <a:cubicBezTo>
                    <a:pt x="855" y="422"/>
                    <a:pt x="856" y="423"/>
                    <a:pt x="857" y="423"/>
                  </a:cubicBezTo>
                  <a:cubicBezTo>
                    <a:pt x="861" y="426"/>
                    <a:pt x="869" y="431"/>
                    <a:pt x="879" y="438"/>
                  </a:cubicBezTo>
                  <a:cubicBezTo>
                    <a:pt x="910" y="457"/>
                    <a:pt x="959" y="487"/>
                    <a:pt x="959" y="487"/>
                  </a:cubicBezTo>
                  <a:cubicBezTo>
                    <a:pt x="961" y="484"/>
                    <a:pt x="961" y="484"/>
                    <a:pt x="961" y="484"/>
                  </a:cubicBezTo>
                  <a:cubicBezTo>
                    <a:pt x="963" y="480"/>
                    <a:pt x="963" y="480"/>
                    <a:pt x="963" y="480"/>
                  </a:cubicBezTo>
                  <a:cubicBezTo>
                    <a:pt x="850" y="423"/>
                    <a:pt x="850" y="423"/>
                    <a:pt x="850" y="423"/>
                  </a:cubicBezTo>
                  <a:cubicBezTo>
                    <a:pt x="848" y="422"/>
                    <a:pt x="846" y="422"/>
                    <a:pt x="845" y="424"/>
                  </a:cubicBezTo>
                  <a:cubicBezTo>
                    <a:pt x="844" y="425"/>
                    <a:pt x="844" y="426"/>
                    <a:pt x="844" y="426"/>
                  </a:cubicBezTo>
                  <a:cubicBezTo>
                    <a:pt x="844" y="427"/>
                    <a:pt x="844" y="428"/>
                    <a:pt x="844" y="428"/>
                  </a:cubicBezTo>
                  <a:cubicBezTo>
                    <a:pt x="845" y="429"/>
                    <a:pt x="845" y="429"/>
                    <a:pt x="845" y="429"/>
                  </a:cubicBezTo>
                  <a:cubicBezTo>
                    <a:pt x="846" y="430"/>
                    <a:pt x="846" y="430"/>
                    <a:pt x="847" y="431"/>
                  </a:cubicBezTo>
                  <a:cubicBezTo>
                    <a:pt x="848" y="432"/>
                    <a:pt x="851" y="434"/>
                    <a:pt x="855" y="437"/>
                  </a:cubicBezTo>
                  <a:cubicBezTo>
                    <a:pt x="870" y="446"/>
                    <a:pt x="897" y="463"/>
                    <a:pt x="921" y="478"/>
                  </a:cubicBezTo>
                  <a:cubicBezTo>
                    <a:pt x="945" y="492"/>
                    <a:pt x="965" y="504"/>
                    <a:pt x="965" y="504"/>
                  </a:cubicBezTo>
                  <a:cubicBezTo>
                    <a:pt x="968" y="501"/>
                    <a:pt x="968" y="501"/>
                    <a:pt x="968" y="501"/>
                  </a:cubicBezTo>
                  <a:cubicBezTo>
                    <a:pt x="969" y="497"/>
                    <a:pt x="969" y="497"/>
                    <a:pt x="969" y="497"/>
                  </a:cubicBezTo>
                  <a:cubicBezTo>
                    <a:pt x="969" y="497"/>
                    <a:pt x="938" y="481"/>
                    <a:pt x="906" y="465"/>
                  </a:cubicBezTo>
                  <a:cubicBezTo>
                    <a:pt x="890" y="457"/>
                    <a:pt x="874" y="449"/>
                    <a:pt x="862" y="443"/>
                  </a:cubicBezTo>
                  <a:cubicBezTo>
                    <a:pt x="855" y="440"/>
                    <a:pt x="850" y="438"/>
                    <a:pt x="846" y="436"/>
                  </a:cubicBezTo>
                  <a:cubicBezTo>
                    <a:pt x="844" y="435"/>
                    <a:pt x="842" y="435"/>
                    <a:pt x="841" y="434"/>
                  </a:cubicBezTo>
                  <a:cubicBezTo>
                    <a:pt x="840" y="434"/>
                    <a:pt x="840" y="434"/>
                    <a:pt x="839" y="433"/>
                  </a:cubicBezTo>
                  <a:cubicBezTo>
                    <a:pt x="838" y="433"/>
                    <a:pt x="838" y="433"/>
                    <a:pt x="838" y="433"/>
                  </a:cubicBezTo>
                  <a:cubicBezTo>
                    <a:pt x="838" y="433"/>
                    <a:pt x="838" y="433"/>
                    <a:pt x="837" y="433"/>
                  </a:cubicBezTo>
                  <a:cubicBezTo>
                    <a:pt x="837" y="433"/>
                    <a:pt x="837" y="433"/>
                    <a:pt x="836" y="433"/>
                  </a:cubicBezTo>
                  <a:cubicBezTo>
                    <a:pt x="835" y="433"/>
                    <a:pt x="834" y="434"/>
                    <a:pt x="834" y="435"/>
                  </a:cubicBezTo>
                  <a:cubicBezTo>
                    <a:pt x="837" y="437"/>
                    <a:pt x="837" y="437"/>
                    <a:pt x="837" y="437"/>
                  </a:cubicBezTo>
                  <a:cubicBezTo>
                    <a:pt x="834" y="435"/>
                    <a:pt x="834" y="435"/>
                    <a:pt x="834" y="435"/>
                  </a:cubicBezTo>
                  <a:cubicBezTo>
                    <a:pt x="833" y="436"/>
                    <a:pt x="833" y="437"/>
                    <a:pt x="833" y="437"/>
                  </a:cubicBezTo>
                  <a:cubicBezTo>
                    <a:pt x="833" y="439"/>
                    <a:pt x="834" y="439"/>
                    <a:pt x="834" y="440"/>
                  </a:cubicBezTo>
                  <a:cubicBezTo>
                    <a:pt x="834" y="440"/>
                    <a:pt x="835" y="441"/>
                    <a:pt x="835" y="441"/>
                  </a:cubicBezTo>
                  <a:cubicBezTo>
                    <a:pt x="836" y="442"/>
                    <a:pt x="837" y="443"/>
                    <a:pt x="839" y="444"/>
                  </a:cubicBezTo>
                  <a:cubicBezTo>
                    <a:pt x="845" y="448"/>
                    <a:pt x="855" y="454"/>
                    <a:pt x="868" y="462"/>
                  </a:cubicBezTo>
                  <a:cubicBezTo>
                    <a:pt x="887" y="473"/>
                    <a:pt x="911" y="487"/>
                    <a:pt x="930" y="499"/>
                  </a:cubicBezTo>
                  <a:cubicBezTo>
                    <a:pt x="940" y="505"/>
                    <a:pt x="949" y="510"/>
                    <a:pt x="955" y="514"/>
                  </a:cubicBezTo>
                  <a:cubicBezTo>
                    <a:pt x="958" y="516"/>
                    <a:pt x="960" y="517"/>
                    <a:pt x="961" y="518"/>
                  </a:cubicBezTo>
                  <a:cubicBezTo>
                    <a:pt x="962" y="519"/>
                    <a:pt x="963" y="519"/>
                    <a:pt x="963" y="520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4" y="519"/>
                    <a:pt x="964" y="519"/>
                    <a:pt x="964" y="519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4" y="519"/>
                    <a:pt x="964" y="519"/>
                    <a:pt x="964" y="519"/>
                  </a:cubicBezTo>
                  <a:cubicBezTo>
                    <a:pt x="963" y="520"/>
                    <a:pt x="963" y="520"/>
                    <a:pt x="963" y="520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2" y="518"/>
                    <a:pt x="962" y="518"/>
                    <a:pt x="962" y="518"/>
                  </a:cubicBezTo>
                  <a:cubicBezTo>
                    <a:pt x="962" y="519"/>
                    <a:pt x="963" y="519"/>
                    <a:pt x="963" y="520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2" y="518"/>
                    <a:pt x="962" y="518"/>
                    <a:pt x="962" y="518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3" y="516"/>
                    <a:pt x="963" y="516"/>
                    <a:pt x="963" y="516"/>
                  </a:cubicBezTo>
                  <a:cubicBezTo>
                    <a:pt x="963" y="516"/>
                    <a:pt x="962" y="517"/>
                    <a:pt x="962" y="518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3" y="516"/>
                    <a:pt x="963" y="516"/>
                    <a:pt x="963" y="516"/>
                  </a:cubicBezTo>
                  <a:cubicBezTo>
                    <a:pt x="966" y="518"/>
                    <a:pt x="966" y="518"/>
                    <a:pt x="966" y="518"/>
                  </a:cubicBezTo>
                  <a:cubicBezTo>
                    <a:pt x="968" y="514"/>
                    <a:pt x="968" y="514"/>
                    <a:pt x="968" y="514"/>
                  </a:cubicBezTo>
                  <a:cubicBezTo>
                    <a:pt x="968" y="514"/>
                    <a:pt x="935" y="496"/>
                    <a:pt x="900" y="478"/>
                  </a:cubicBezTo>
                  <a:cubicBezTo>
                    <a:pt x="882" y="469"/>
                    <a:pt x="864" y="460"/>
                    <a:pt x="850" y="453"/>
                  </a:cubicBezTo>
                  <a:cubicBezTo>
                    <a:pt x="843" y="450"/>
                    <a:pt x="837" y="447"/>
                    <a:pt x="832" y="445"/>
                  </a:cubicBezTo>
                  <a:cubicBezTo>
                    <a:pt x="830" y="444"/>
                    <a:pt x="828" y="443"/>
                    <a:pt x="826" y="442"/>
                  </a:cubicBezTo>
                  <a:cubicBezTo>
                    <a:pt x="825" y="442"/>
                    <a:pt x="825" y="442"/>
                    <a:pt x="824" y="441"/>
                  </a:cubicBezTo>
                  <a:cubicBezTo>
                    <a:pt x="823" y="441"/>
                    <a:pt x="822" y="441"/>
                    <a:pt x="822" y="441"/>
                  </a:cubicBezTo>
                  <a:cubicBezTo>
                    <a:pt x="821" y="441"/>
                    <a:pt x="821" y="441"/>
                    <a:pt x="820" y="441"/>
                  </a:cubicBezTo>
                  <a:cubicBezTo>
                    <a:pt x="819" y="442"/>
                    <a:pt x="818" y="442"/>
                    <a:pt x="818" y="443"/>
                  </a:cubicBezTo>
                  <a:cubicBezTo>
                    <a:pt x="816" y="445"/>
                    <a:pt x="817" y="448"/>
                    <a:pt x="819" y="449"/>
                  </a:cubicBezTo>
                  <a:cubicBezTo>
                    <a:pt x="961" y="537"/>
                    <a:pt x="961" y="537"/>
                    <a:pt x="961" y="537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59" y="532"/>
                    <a:pt x="959" y="532"/>
                    <a:pt x="959" y="532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1" y="530"/>
                    <a:pt x="961" y="530"/>
                    <a:pt x="961" y="530"/>
                  </a:cubicBezTo>
                  <a:cubicBezTo>
                    <a:pt x="961" y="530"/>
                    <a:pt x="960" y="531"/>
                    <a:pt x="959" y="532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1" y="530"/>
                    <a:pt x="961" y="530"/>
                    <a:pt x="961" y="530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2" y="530"/>
                    <a:pt x="962" y="530"/>
                    <a:pt x="961" y="530"/>
                  </a:cubicBezTo>
                  <a:cubicBezTo>
                    <a:pt x="963" y="534"/>
                    <a:pt x="963" y="534"/>
                    <a:pt x="963" y="534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3"/>
                    <a:pt x="963" y="533"/>
                    <a:pt x="963" y="533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3"/>
                    <a:pt x="963" y="533"/>
                    <a:pt x="963" y="533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3" y="530"/>
                    <a:pt x="963" y="530"/>
                  </a:cubicBezTo>
                  <a:cubicBezTo>
                    <a:pt x="963" y="530"/>
                    <a:pt x="962" y="530"/>
                    <a:pt x="961" y="529"/>
                  </a:cubicBezTo>
                  <a:cubicBezTo>
                    <a:pt x="955" y="526"/>
                    <a:pt x="944" y="520"/>
                    <a:pt x="929" y="511"/>
                  </a:cubicBezTo>
                  <a:cubicBezTo>
                    <a:pt x="907" y="499"/>
                    <a:pt x="880" y="483"/>
                    <a:pt x="856" y="470"/>
                  </a:cubicBezTo>
                  <a:cubicBezTo>
                    <a:pt x="844" y="464"/>
                    <a:pt x="834" y="458"/>
                    <a:pt x="826" y="454"/>
                  </a:cubicBezTo>
                  <a:cubicBezTo>
                    <a:pt x="822" y="452"/>
                    <a:pt x="818" y="450"/>
                    <a:pt x="816" y="449"/>
                  </a:cubicBezTo>
                  <a:cubicBezTo>
                    <a:pt x="814" y="448"/>
                    <a:pt x="813" y="448"/>
                    <a:pt x="812" y="447"/>
                  </a:cubicBezTo>
                  <a:cubicBezTo>
                    <a:pt x="812" y="447"/>
                    <a:pt x="811" y="447"/>
                    <a:pt x="811" y="447"/>
                  </a:cubicBezTo>
                  <a:cubicBezTo>
                    <a:pt x="810" y="447"/>
                    <a:pt x="810" y="447"/>
                    <a:pt x="809" y="447"/>
                  </a:cubicBezTo>
                  <a:cubicBezTo>
                    <a:pt x="808" y="447"/>
                    <a:pt x="808" y="447"/>
                    <a:pt x="807" y="447"/>
                  </a:cubicBezTo>
                  <a:cubicBezTo>
                    <a:pt x="807" y="447"/>
                    <a:pt x="806" y="448"/>
                    <a:pt x="805" y="449"/>
                  </a:cubicBezTo>
                  <a:cubicBezTo>
                    <a:pt x="804" y="451"/>
                    <a:pt x="804" y="453"/>
                    <a:pt x="806" y="454"/>
                  </a:cubicBezTo>
                  <a:cubicBezTo>
                    <a:pt x="851" y="482"/>
                    <a:pt x="851" y="482"/>
                    <a:pt x="851" y="482"/>
                  </a:cubicBezTo>
                  <a:cubicBezTo>
                    <a:pt x="791" y="449"/>
                    <a:pt x="791" y="449"/>
                    <a:pt x="791" y="449"/>
                  </a:cubicBezTo>
                  <a:cubicBezTo>
                    <a:pt x="789" y="448"/>
                    <a:pt x="787" y="449"/>
                    <a:pt x="785" y="451"/>
                  </a:cubicBezTo>
                  <a:cubicBezTo>
                    <a:pt x="784" y="453"/>
                    <a:pt x="785" y="455"/>
                    <a:pt x="787" y="456"/>
                  </a:cubicBezTo>
                  <a:cubicBezTo>
                    <a:pt x="963" y="567"/>
                    <a:pt x="963" y="567"/>
                    <a:pt x="963" y="567"/>
                  </a:cubicBezTo>
                  <a:cubicBezTo>
                    <a:pt x="965" y="563"/>
                    <a:pt x="965" y="563"/>
                    <a:pt x="965" y="563"/>
                  </a:cubicBezTo>
                  <a:cubicBezTo>
                    <a:pt x="967" y="560"/>
                    <a:pt x="967" y="560"/>
                    <a:pt x="967" y="560"/>
                  </a:cubicBezTo>
                  <a:cubicBezTo>
                    <a:pt x="967" y="560"/>
                    <a:pt x="916" y="532"/>
                    <a:pt x="865" y="504"/>
                  </a:cubicBezTo>
                  <a:cubicBezTo>
                    <a:pt x="839" y="490"/>
                    <a:pt x="813" y="476"/>
                    <a:pt x="793" y="465"/>
                  </a:cubicBezTo>
                  <a:cubicBezTo>
                    <a:pt x="783" y="460"/>
                    <a:pt x="775" y="455"/>
                    <a:pt x="769" y="452"/>
                  </a:cubicBezTo>
                  <a:cubicBezTo>
                    <a:pt x="766" y="451"/>
                    <a:pt x="763" y="450"/>
                    <a:pt x="761" y="449"/>
                  </a:cubicBezTo>
                  <a:cubicBezTo>
                    <a:pt x="760" y="448"/>
                    <a:pt x="759" y="448"/>
                    <a:pt x="759" y="448"/>
                  </a:cubicBezTo>
                  <a:cubicBezTo>
                    <a:pt x="758" y="448"/>
                    <a:pt x="758" y="447"/>
                    <a:pt x="758" y="447"/>
                  </a:cubicBezTo>
                  <a:cubicBezTo>
                    <a:pt x="757" y="447"/>
                    <a:pt x="757" y="447"/>
                    <a:pt x="756" y="447"/>
                  </a:cubicBezTo>
                  <a:cubicBezTo>
                    <a:pt x="756" y="447"/>
                    <a:pt x="755" y="447"/>
                    <a:pt x="755" y="447"/>
                  </a:cubicBezTo>
                  <a:cubicBezTo>
                    <a:pt x="754" y="448"/>
                    <a:pt x="753" y="448"/>
                    <a:pt x="752" y="449"/>
                  </a:cubicBezTo>
                  <a:cubicBezTo>
                    <a:pt x="752" y="450"/>
                    <a:pt x="752" y="451"/>
                    <a:pt x="752" y="452"/>
                  </a:cubicBezTo>
                  <a:cubicBezTo>
                    <a:pt x="752" y="453"/>
                    <a:pt x="753" y="454"/>
                    <a:pt x="754" y="455"/>
                  </a:cubicBezTo>
                  <a:cubicBezTo>
                    <a:pt x="754" y="455"/>
                    <a:pt x="757" y="457"/>
                    <a:pt x="763" y="460"/>
                  </a:cubicBezTo>
                  <a:cubicBezTo>
                    <a:pt x="783" y="473"/>
                    <a:pt x="834" y="504"/>
                    <a:pt x="880" y="533"/>
                  </a:cubicBezTo>
                  <a:cubicBezTo>
                    <a:pt x="903" y="547"/>
                    <a:pt x="925" y="561"/>
                    <a:pt x="941" y="571"/>
                  </a:cubicBezTo>
                  <a:cubicBezTo>
                    <a:pt x="949" y="576"/>
                    <a:pt x="955" y="580"/>
                    <a:pt x="960" y="583"/>
                  </a:cubicBezTo>
                  <a:cubicBezTo>
                    <a:pt x="962" y="584"/>
                    <a:pt x="964" y="586"/>
                    <a:pt x="965" y="586"/>
                  </a:cubicBezTo>
                  <a:cubicBezTo>
                    <a:pt x="965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8" y="585"/>
                    <a:pt x="968" y="585"/>
                    <a:pt x="968" y="585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8" y="585"/>
                    <a:pt x="968" y="585"/>
                    <a:pt x="968" y="585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6"/>
                    <a:pt x="965" y="586"/>
                    <a:pt x="965" y="586"/>
                  </a:cubicBezTo>
                  <a:cubicBezTo>
                    <a:pt x="966" y="587"/>
                    <a:pt x="966" y="587"/>
                    <a:pt x="966" y="587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6"/>
                    <a:pt x="965" y="586"/>
                    <a:pt x="965" y="586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4"/>
                    <a:pt x="965" y="584"/>
                    <a:pt x="965" y="584"/>
                  </a:cubicBezTo>
                  <a:cubicBezTo>
                    <a:pt x="965" y="585"/>
                    <a:pt x="965" y="586"/>
                    <a:pt x="965" y="586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5" y="584"/>
                    <a:pt x="965" y="584"/>
                    <a:pt x="965" y="584"/>
                  </a:cubicBezTo>
                  <a:cubicBezTo>
                    <a:pt x="969" y="584"/>
                    <a:pt x="969" y="584"/>
                    <a:pt x="969" y="584"/>
                  </a:cubicBezTo>
                  <a:cubicBezTo>
                    <a:pt x="966" y="582"/>
                    <a:pt x="966" y="582"/>
                    <a:pt x="966" y="582"/>
                  </a:cubicBezTo>
                  <a:cubicBezTo>
                    <a:pt x="968" y="584"/>
                    <a:pt x="968" y="584"/>
                    <a:pt x="968" y="584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6" y="582"/>
                    <a:pt x="966" y="582"/>
                  </a:cubicBezTo>
                  <a:cubicBezTo>
                    <a:pt x="968" y="584"/>
                    <a:pt x="968" y="584"/>
                    <a:pt x="968" y="584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8" y="583"/>
                    <a:pt x="968" y="583"/>
                    <a:pt x="968" y="583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8" y="583"/>
                    <a:pt x="968" y="583"/>
                    <a:pt x="968" y="583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7" y="581"/>
                    <a:pt x="967" y="581"/>
                  </a:cubicBezTo>
                  <a:cubicBezTo>
                    <a:pt x="967" y="581"/>
                    <a:pt x="965" y="581"/>
                    <a:pt x="962" y="579"/>
                  </a:cubicBezTo>
                  <a:cubicBezTo>
                    <a:pt x="956" y="577"/>
                    <a:pt x="947" y="573"/>
                    <a:pt x="936" y="568"/>
                  </a:cubicBezTo>
                  <a:cubicBezTo>
                    <a:pt x="893" y="546"/>
                    <a:pt x="814" y="499"/>
                    <a:pt x="719" y="442"/>
                  </a:cubicBezTo>
                  <a:cubicBezTo>
                    <a:pt x="577" y="356"/>
                    <a:pt x="401" y="246"/>
                    <a:pt x="260" y="157"/>
                  </a:cubicBezTo>
                  <a:cubicBezTo>
                    <a:pt x="189" y="113"/>
                    <a:pt x="127" y="74"/>
                    <a:pt x="83" y="46"/>
                  </a:cubicBezTo>
                  <a:cubicBezTo>
                    <a:pt x="61" y="32"/>
                    <a:pt x="44" y="21"/>
                    <a:pt x="32" y="13"/>
                  </a:cubicBezTo>
                  <a:cubicBezTo>
                    <a:pt x="25" y="9"/>
                    <a:pt x="21" y="6"/>
                    <a:pt x="18" y="4"/>
                  </a:cubicBezTo>
                  <a:cubicBezTo>
                    <a:pt x="14" y="2"/>
                    <a:pt x="13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7" y="4"/>
                    <a:pt x="7" y="5"/>
                    <a:pt x="7" y="6"/>
                  </a:cubicBezTo>
                  <a:cubicBezTo>
                    <a:pt x="7" y="7"/>
                    <a:pt x="8" y="8"/>
                    <a:pt x="9" y="8"/>
                  </a:cubicBezTo>
                  <a:cubicBezTo>
                    <a:pt x="9" y="8"/>
                    <a:pt x="12" y="11"/>
                    <a:pt x="19" y="15"/>
                  </a:cubicBezTo>
                  <a:cubicBezTo>
                    <a:pt x="72" y="48"/>
                    <a:pt x="307" y="194"/>
                    <a:pt x="530" y="333"/>
                  </a:cubicBezTo>
                  <a:cubicBezTo>
                    <a:pt x="641" y="403"/>
                    <a:pt x="749" y="470"/>
                    <a:pt x="829" y="520"/>
                  </a:cubicBezTo>
                  <a:cubicBezTo>
                    <a:pt x="869" y="546"/>
                    <a:pt x="902" y="566"/>
                    <a:pt x="925" y="581"/>
                  </a:cubicBezTo>
                  <a:cubicBezTo>
                    <a:pt x="937" y="588"/>
                    <a:pt x="946" y="594"/>
                    <a:pt x="952" y="598"/>
                  </a:cubicBezTo>
                  <a:cubicBezTo>
                    <a:pt x="955" y="600"/>
                    <a:pt x="958" y="601"/>
                    <a:pt x="959" y="602"/>
                  </a:cubicBezTo>
                  <a:cubicBezTo>
                    <a:pt x="960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3" y="601"/>
                    <a:pt x="963" y="601"/>
                    <a:pt x="963" y="601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3" y="601"/>
                    <a:pt x="963" y="601"/>
                    <a:pt x="963" y="601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2"/>
                    <a:pt x="960" y="602"/>
                    <a:pt x="960" y="602"/>
                  </a:cubicBezTo>
                  <a:cubicBezTo>
                    <a:pt x="961" y="603"/>
                    <a:pt x="961" y="603"/>
                    <a:pt x="961" y="603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2"/>
                    <a:pt x="960" y="602"/>
                    <a:pt x="960" y="602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0"/>
                    <a:pt x="960" y="600"/>
                    <a:pt x="960" y="600"/>
                  </a:cubicBezTo>
                  <a:cubicBezTo>
                    <a:pt x="960" y="602"/>
                    <a:pt x="960" y="602"/>
                    <a:pt x="960" y="602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0" y="600"/>
                    <a:pt x="960" y="600"/>
                    <a:pt x="960" y="600"/>
                  </a:cubicBezTo>
                  <a:cubicBezTo>
                    <a:pt x="964" y="600"/>
                    <a:pt x="964" y="600"/>
                    <a:pt x="964" y="600"/>
                  </a:cubicBezTo>
                  <a:cubicBezTo>
                    <a:pt x="966" y="597"/>
                    <a:pt x="966" y="597"/>
                    <a:pt x="966" y="59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5" y="18"/>
                    <a:pt x="13" y="18"/>
                    <a:pt x="12" y="20"/>
                  </a:cubicBezTo>
                  <a:cubicBezTo>
                    <a:pt x="10" y="22"/>
                    <a:pt x="11" y="25"/>
                    <a:pt x="13" y="26"/>
                  </a:cubicBezTo>
                  <a:cubicBezTo>
                    <a:pt x="450" y="299"/>
                    <a:pt x="450" y="299"/>
                    <a:pt x="450" y="299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2" y="33"/>
                    <a:pt x="9" y="34"/>
                    <a:pt x="8" y="35"/>
                  </a:cubicBezTo>
                  <a:cubicBezTo>
                    <a:pt x="7" y="36"/>
                    <a:pt x="7" y="38"/>
                    <a:pt x="7" y="39"/>
                  </a:cubicBezTo>
                  <a:cubicBezTo>
                    <a:pt x="7" y="40"/>
                    <a:pt x="8" y="41"/>
                    <a:pt x="8" y="43"/>
                  </a:cubicBezTo>
                  <a:cubicBezTo>
                    <a:pt x="10" y="45"/>
                    <a:pt x="12" y="47"/>
                    <a:pt x="14" y="50"/>
                  </a:cubicBezTo>
                  <a:cubicBezTo>
                    <a:pt x="20" y="55"/>
                    <a:pt x="28" y="62"/>
                    <a:pt x="39" y="70"/>
                  </a:cubicBezTo>
                  <a:cubicBezTo>
                    <a:pt x="79" y="101"/>
                    <a:pt x="157" y="151"/>
                    <a:pt x="251" y="209"/>
                  </a:cubicBezTo>
                  <a:cubicBezTo>
                    <a:pt x="392" y="296"/>
                    <a:pt x="569" y="402"/>
                    <a:pt x="712" y="486"/>
                  </a:cubicBezTo>
                  <a:cubicBezTo>
                    <a:pt x="783" y="528"/>
                    <a:pt x="845" y="565"/>
                    <a:pt x="889" y="591"/>
                  </a:cubicBezTo>
                  <a:cubicBezTo>
                    <a:pt x="912" y="605"/>
                    <a:pt x="929" y="615"/>
                    <a:pt x="942" y="623"/>
                  </a:cubicBezTo>
                  <a:cubicBezTo>
                    <a:pt x="948" y="627"/>
                    <a:pt x="952" y="630"/>
                    <a:pt x="956" y="632"/>
                  </a:cubicBezTo>
                  <a:cubicBezTo>
                    <a:pt x="957" y="633"/>
                    <a:pt x="958" y="634"/>
                    <a:pt x="959" y="634"/>
                  </a:cubicBezTo>
                  <a:cubicBezTo>
                    <a:pt x="960" y="635"/>
                    <a:pt x="960" y="635"/>
                    <a:pt x="960" y="635"/>
                  </a:cubicBezTo>
                  <a:cubicBezTo>
                    <a:pt x="961" y="633"/>
                    <a:pt x="961" y="633"/>
                    <a:pt x="961" y="633"/>
                  </a:cubicBezTo>
                  <a:cubicBezTo>
                    <a:pt x="960" y="634"/>
                    <a:pt x="960" y="634"/>
                    <a:pt x="960" y="634"/>
                  </a:cubicBezTo>
                  <a:cubicBezTo>
                    <a:pt x="960" y="635"/>
                    <a:pt x="960" y="635"/>
                    <a:pt x="960" y="635"/>
                  </a:cubicBezTo>
                  <a:cubicBezTo>
                    <a:pt x="961" y="633"/>
                    <a:pt x="961" y="633"/>
                    <a:pt x="961" y="633"/>
                  </a:cubicBezTo>
                  <a:cubicBezTo>
                    <a:pt x="960" y="634"/>
                    <a:pt x="960" y="634"/>
                    <a:pt x="960" y="634"/>
                  </a:cubicBezTo>
                  <a:cubicBezTo>
                    <a:pt x="962" y="632"/>
                    <a:pt x="962" y="632"/>
                    <a:pt x="962" y="632"/>
                  </a:cubicBezTo>
                  <a:cubicBezTo>
                    <a:pt x="959" y="634"/>
                    <a:pt x="959" y="634"/>
                    <a:pt x="959" y="634"/>
                  </a:cubicBezTo>
                  <a:cubicBezTo>
                    <a:pt x="960" y="634"/>
                    <a:pt x="960" y="634"/>
                    <a:pt x="960" y="634"/>
                  </a:cubicBezTo>
                  <a:cubicBezTo>
                    <a:pt x="962" y="632"/>
                    <a:pt x="962" y="632"/>
                    <a:pt x="962" y="632"/>
                  </a:cubicBezTo>
                  <a:cubicBezTo>
                    <a:pt x="959" y="634"/>
                    <a:pt x="959" y="634"/>
                    <a:pt x="959" y="634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2"/>
                    <a:pt x="959" y="632"/>
                    <a:pt x="959" y="632"/>
                  </a:cubicBezTo>
                  <a:cubicBezTo>
                    <a:pt x="959" y="633"/>
                    <a:pt x="959" y="633"/>
                    <a:pt x="959" y="634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2"/>
                    <a:pt x="959" y="632"/>
                    <a:pt x="959" y="632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0"/>
                    <a:pt x="959" y="630"/>
                    <a:pt x="959" y="630"/>
                  </a:cubicBezTo>
                  <a:cubicBezTo>
                    <a:pt x="959" y="631"/>
                    <a:pt x="959" y="631"/>
                    <a:pt x="959" y="632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59" y="630"/>
                    <a:pt x="959" y="630"/>
                    <a:pt x="959" y="630"/>
                  </a:cubicBezTo>
                  <a:cubicBezTo>
                    <a:pt x="963" y="632"/>
                    <a:pt x="963" y="632"/>
                    <a:pt x="963" y="632"/>
                  </a:cubicBezTo>
                  <a:cubicBezTo>
                    <a:pt x="965" y="629"/>
                    <a:pt x="965" y="629"/>
                    <a:pt x="965" y="629"/>
                  </a:cubicBezTo>
                  <a:cubicBezTo>
                    <a:pt x="965" y="629"/>
                    <a:pt x="736" y="484"/>
                    <a:pt x="502" y="340"/>
                  </a:cubicBezTo>
                  <a:cubicBezTo>
                    <a:pt x="386" y="268"/>
                    <a:pt x="268" y="196"/>
                    <a:pt x="177" y="142"/>
                  </a:cubicBezTo>
                  <a:cubicBezTo>
                    <a:pt x="132" y="115"/>
                    <a:pt x="94" y="92"/>
                    <a:pt x="65" y="77"/>
                  </a:cubicBezTo>
                  <a:cubicBezTo>
                    <a:pt x="51" y="69"/>
                    <a:pt x="39" y="62"/>
                    <a:pt x="31" y="58"/>
                  </a:cubicBezTo>
                  <a:cubicBezTo>
                    <a:pt x="26" y="56"/>
                    <a:pt x="23" y="54"/>
                    <a:pt x="20" y="53"/>
                  </a:cubicBezTo>
                  <a:cubicBezTo>
                    <a:pt x="18" y="53"/>
                    <a:pt x="17" y="52"/>
                    <a:pt x="16" y="52"/>
                  </a:cubicBezTo>
                  <a:cubicBezTo>
                    <a:pt x="15" y="52"/>
                    <a:pt x="14" y="51"/>
                    <a:pt x="13" y="51"/>
                  </a:cubicBezTo>
                  <a:cubicBezTo>
                    <a:pt x="12" y="51"/>
                    <a:pt x="12" y="51"/>
                    <a:pt x="11" y="52"/>
                  </a:cubicBezTo>
                  <a:cubicBezTo>
                    <a:pt x="10" y="52"/>
                    <a:pt x="9" y="52"/>
                    <a:pt x="9" y="53"/>
                  </a:cubicBezTo>
                  <a:cubicBezTo>
                    <a:pt x="8" y="54"/>
                    <a:pt x="8" y="55"/>
                    <a:pt x="8" y="57"/>
                  </a:cubicBezTo>
                  <a:cubicBezTo>
                    <a:pt x="8" y="58"/>
                    <a:pt x="9" y="58"/>
                    <a:pt x="10" y="59"/>
                  </a:cubicBezTo>
                  <a:cubicBezTo>
                    <a:pt x="10" y="59"/>
                    <a:pt x="14" y="61"/>
                    <a:pt x="21" y="66"/>
                  </a:cubicBezTo>
                  <a:cubicBezTo>
                    <a:pt x="73" y="98"/>
                    <a:pt x="309" y="243"/>
                    <a:pt x="532" y="381"/>
                  </a:cubicBezTo>
                  <a:cubicBezTo>
                    <a:pt x="643" y="450"/>
                    <a:pt x="751" y="518"/>
                    <a:pt x="831" y="568"/>
                  </a:cubicBezTo>
                  <a:cubicBezTo>
                    <a:pt x="871" y="594"/>
                    <a:pt x="905" y="615"/>
                    <a:pt x="928" y="630"/>
                  </a:cubicBezTo>
                  <a:cubicBezTo>
                    <a:pt x="939" y="637"/>
                    <a:pt x="948" y="643"/>
                    <a:pt x="954" y="648"/>
                  </a:cubicBezTo>
                  <a:cubicBezTo>
                    <a:pt x="958" y="650"/>
                    <a:pt x="960" y="652"/>
                    <a:pt x="961" y="653"/>
                  </a:cubicBezTo>
                  <a:cubicBezTo>
                    <a:pt x="962" y="653"/>
                    <a:pt x="963" y="654"/>
                    <a:pt x="963" y="654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4" y="653"/>
                    <a:pt x="964" y="653"/>
                    <a:pt x="964" y="653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4" y="653"/>
                    <a:pt x="964" y="653"/>
                    <a:pt x="964" y="653"/>
                  </a:cubicBezTo>
                  <a:cubicBezTo>
                    <a:pt x="963" y="654"/>
                    <a:pt x="963" y="654"/>
                    <a:pt x="963" y="654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2" y="652"/>
                    <a:pt x="962" y="652"/>
                    <a:pt x="962" y="652"/>
                  </a:cubicBezTo>
                  <a:cubicBezTo>
                    <a:pt x="962" y="653"/>
                    <a:pt x="963" y="654"/>
                    <a:pt x="963" y="654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2" y="652"/>
                    <a:pt x="962" y="652"/>
                    <a:pt x="962" y="652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3" y="650"/>
                    <a:pt x="963" y="650"/>
                    <a:pt x="963" y="650"/>
                  </a:cubicBezTo>
                  <a:cubicBezTo>
                    <a:pt x="962" y="651"/>
                    <a:pt x="962" y="651"/>
                    <a:pt x="962" y="652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3" y="650"/>
                    <a:pt x="963" y="650"/>
                    <a:pt x="963" y="650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3" y="650"/>
                    <a:pt x="963" y="650"/>
                    <a:pt x="963" y="650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4" y="648"/>
                    <a:pt x="964" y="648"/>
                    <a:pt x="964" y="648"/>
                  </a:cubicBezTo>
                  <a:cubicBezTo>
                    <a:pt x="964" y="649"/>
                    <a:pt x="963" y="649"/>
                    <a:pt x="963" y="650"/>
                  </a:cubicBezTo>
                  <a:cubicBezTo>
                    <a:pt x="966" y="652"/>
                    <a:pt x="966" y="652"/>
                    <a:pt x="966" y="652"/>
                  </a:cubicBezTo>
                  <a:cubicBezTo>
                    <a:pt x="964" y="648"/>
                    <a:pt x="964" y="648"/>
                    <a:pt x="964" y="648"/>
                  </a:cubicBezTo>
                  <a:cubicBezTo>
                    <a:pt x="965" y="651"/>
                    <a:pt x="965" y="651"/>
                    <a:pt x="965" y="651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8"/>
                    <a:pt x="965" y="648"/>
                    <a:pt x="964" y="648"/>
                  </a:cubicBezTo>
                  <a:cubicBezTo>
                    <a:pt x="965" y="651"/>
                    <a:pt x="965" y="651"/>
                    <a:pt x="965" y="651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9"/>
                    <a:pt x="965" y="649"/>
                    <a:pt x="965" y="649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9"/>
                    <a:pt x="965" y="649"/>
                    <a:pt x="965" y="649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5" y="648"/>
                    <a:pt x="965" y="648"/>
                    <a:pt x="965" y="648"/>
                  </a:cubicBezTo>
                  <a:cubicBezTo>
                    <a:pt x="964" y="648"/>
                    <a:pt x="962" y="647"/>
                    <a:pt x="959" y="646"/>
                  </a:cubicBezTo>
                  <a:cubicBezTo>
                    <a:pt x="947" y="640"/>
                    <a:pt x="925" y="627"/>
                    <a:pt x="893" y="608"/>
                  </a:cubicBezTo>
                  <a:cubicBezTo>
                    <a:pt x="785" y="542"/>
                    <a:pt x="575" y="407"/>
                    <a:pt x="387" y="287"/>
                  </a:cubicBezTo>
                  <a:cubicBezTo>
                    <a:pt x="293" y="228"/>
                    <a:pt x="204" y="172"/>
                    <a:pt x="137" y="131"/>
                  </a:cubicBezTo>
                  <a:cubicBezTo>
                    <a:pt x="103" y="111"/>
                    <a:pt x="74" y="95"/>
                    <a:pt x="53" y="83"/>
                  </a:cubicBezTo>
                  <a:cubicBezTo>
                    <a:pt x="42" y="77"/>
                    <a:pt x="33" y="73"/>
                    <a:pt x="26" y="70"/>
                  </a:cubicBezTo>
                  <a:cubicBezTo>
                    <a:pt x="23" y="68"/>
                    <a:pt x="19" y="67"/>
                    <a:pt x="17" y="66"/>
                  </a:cubicBezTo>
                  <a:cubicBezTo>
                    <a:pt x="14" y="65"/>
                    <a:pt x="12" y="65"/>
                    <a:pt x="10" y="65"/>
                  </a:cubicBezTo>
                  <a:cubicBezTo>
                    <a:pt x="9" y="65"/>
                    <a:pt x="8" y="65"/>
                    <a:pt x="7" y="65"/>
                  </a:cubicBezTo>
                  <a:cubicBezTo>
                    <a:pt x="6" y="65"/>
                    <a:pt x="5" y="66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68"/>
                    <a:pt x="4" y="69"/>
                    <a:pt x="4" y="70"/>
                  </a:cubicBezTo>
                  <a:cubicBezTo>
                    <a:pt x="4" y="72"/>
                    <a:pt x="4" y="73"/>
                    <a:pt x="5" y="74"/>
                  </a:cubicBezTo>
                  <a:cubicBezTo>
                    <a:pt x="6" y="76"/>
                    <a:pt x="8" y="79"/>
                    <a:pt x="11" y="81"/>
                  </a:cubicBezTo>
                  <a:cubicBezTo>
                    <a:pt x="16" y="86"/>
                    <a:pt x="24" y="93"/>
                    <a:pt x="35" y="101"/>
                  </a:cubicBezTo>
                  <a:cubicBezTo>
                    <a:pt x="76" y="131"/>
                    <a:pt x="154" y="182"/>
                    <a:pt x="249" y="241"/>
                  </a:cubicBezTo>
                  <a:cubicBezTo>
                    <a:pt x="390" y="329"/>
                    <a:pt x="569" y="436"/>
                    <a:pt x="711" y="521"/>
                  </a:cubicBezTo>
                  <a:cubicBezTo>
                    <a:pt x="783" y="564"/>
                    <a:pt x="845" y="601"/>
                    <a:pt x="890" y="627"/>
                  </a:cubicBezTo>
                  <a:cubicBezTo>
                    <a:pt x="912" y="640"/>
                    <a:pt x="930" y="651"/>
                    <a:pt x="943" y="658"/>
                  </a:cubicBezTo>
                  <a:cubicBezTo>
                    <a:pt x="949" y="662"/>
                    <a:pt x="954" y="665"/>
                    <a:pt x="957" y="667"/>
                  </a:cubicBezTo>
                  <a:cubicBezTo>
                    <a:pt x="958" y="668"/>
                    <a:pt x="960" y="669"/>
                    <a:pt x="960" y="669"/>
                  </a:cubicBezTo>
                  <a:cubicBezTo>
                    <a:pt x="961" y="669"/>
                    <a:pt x="961" y="669"/>
                    <a:pt x="961" y="670"/>
                  </a:cubicBezTo>
                  <a:cubicBezTo>
                    <a:pt x="961" y="670"/>
                    <a:pt x="961" y="670"/>
                    <a:pt x="961" y="670"/>
                  </a:cubicBezTo>
                  <a:cubicBezTo>
                    <a:pt x="962" y="668"/>
                    <a:pt x="962" y="668"/>
                    <a:pt x="962" y="668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1" y="670"/>
                    <a:pt x="961" y="670"/>
                    <a:pt x="961" y="670"/>
                  </a:cubicBezTo>
                  <a:cubicBezTo>
                    <a:pt x="962" y="668"/>
                    <a:pt x="962" y="668"/>
                    <a:pt x="962" y="668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3" y="667"/>
                    <a:pt x="963" y="667"/>
                    <a:pt x="963" y="667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3" y="667"/>
                    <a:pt x="963" y="667"/>
                    <a:pt x="963" y="667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4" y="667"/>
                    <a:pt x="964" y="667"/>
                    <a:pt x="964" y="667"/>
                  </a:cubicBezTo>
                  <a:cubicBezTo>
                    <a:pt x="960" y="669"/>
                    <a:pt x="960" y="669"/>
                    <a:pt x="960" y="669"/>
                  </a:cubicBezTo>
                  <a:cubicBezTo>
                    <a:pt x="961" y="669"/>
                    <a:pt x="961" y="669"/>
                    <a:pt x="961" y="669"/>
                  </a:cubicBezTo>
                  <a:cubicBezTo>
                    <a:pt x="964" y="667"/>
                    <a:pt x="964" y="667"/>
                    <a:pt x="964" y="667"/>
                  </a:cubicBezTo>
                  <a:cubicBezTo>
                    <a:pt x="960" y="669"/>
                    <a:pt x="960" y="669"/>
                    <a:pt x="960" y="669"/>
                  </a:cubicBezTo>
                  <a:cubicBezTo>
                    <a:pt x="964" y="666"/>
                    <a:pt x="964" y="666"/>
                    <a:pt x="964" y="666"/>
                  </a:cubicBezTo>
                  <a:cubicBezTo>
                    <a:pt x="960" y="666"/>
                    <a:pt x="960" y="666"/>
                    <a:pt x="960" y="666"/>
                  </a:cubicBezTo>
                  <a:cubicBezTo>
                    <a:pt x="960" y="668"/>
                    <a:pt x="960" y="668"/>
                    <a:pt x="960" y="669"/>
                  </a:cubicBezTo>
                  <a:cubicBezTo>
                    <a:pt x="964" y="666"/>
                    <a:pt x="964" y="666"/>
                    <a:pt x="964" y="666"/>
                  </a:cubicBezTo>
                  <a:cubicBezTo>
                    <a:pt x="960" y="666"/>
                    <a:pt x="960" y="666"/>
                    <a:pt x="960" y="666"/>
                  </a:cubicBezTo>
                  <a:cubicBezTo>
                    <a:pt x="964" y="666"/>
                    <a:pt x="964" y="666"/>
                    <a:pt x="964" y="666"/>
                  </a:cubicBezTo>
                  <a:cubicBezTo>
                    <a:pt x="960" y="664"/>
                    <a:pt x="960" y="664"/>
                    <a:pt x="960" y="664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2" y="663"/>
                    <a:pt x="962" y="663"/>
                    <a:pt x="962" y="663"/>
                  </a:cubicBezTo>
                  <a:cubicBezTo>
                    <a:pt x="962" y="663"/>
                    <a:pt x="961" y="663"/>
                    <a:pt x="960" y="664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2" y="663"/>
                    <a:pt x="962" y="663"/>
                    <a:pt x="962" y="663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3"/>
                    <a:pt x="963" y="663"/>
                    <a:pt x="962" y="663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4"/>
                    <a:pt x="963" y="664"/>
                    <a:pt x="963" y="664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4"/>
                    <a:pt x="963" y="664"/>
                    <a:pt x="963" y="664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3" y="663"/>
                    <a:pt x="963" y="663"/>
                    <a:pt x="963" y="663"/>
                  </a:cubicBezTo>
                  <a:cubicBezTo>
                    <a:pt x="962" y="662"/>
                    <a:pt x="960" y="661"/>
                    <a:pt x="957" y="660"/>
                  </a:cubicBezTo>
                  <a:cubicBezTo>
                    <a:pt x="945" y="655"/>
                    <a:pt x="922" y="641"/>
                    <a:pt x="890" y="623"/>
                  </a:cubicBezTo>
                  <a:cubicBezTo>
                    <a:pt x="777" y="557"/>
                    <a:pt x="557" y="423"/>
                    <a:pt x="366" y="305"/>
                  </a:cubicBezTo>
                  <a:cubicBezTo>
                    <a:pt x="271" y="246"/>
                    <a:pt x="182" y="192"/>
                    <a:pt x="118" y="152"/>
                  </a:cubicBezTo>
                  <a:cubicBezTo>
                    <a:pt x="85" y="132"/>
                    <a:pt x="59" y="115"/>
                    <a:pt x="41" y="104"/>
                  </a:cubicBezTo>
                  <a:cubicBezTo>
                    <a:pt x="32" y="98"/>
                    <a:pt x="25" y="94"/>
                    <a:pt x="20" y="91"/>
                  </a:cubicBezTo>
                  <a:cubicBezTo>
                    <a:pt x="15" y="88"/>
                    <a:pt x="13" y="86"/>
                    <a:pt x="13" y="86"/>
                  </a:cubicBezTo>
                  <a:cubicBezTo>
                    <a:pt x="11" y="85"/>
                    <a:pt x="8" y="86"/>
                    <a:pt x="7" y="88"/>
                  </a:cubicBezTo>
                  <a:cubicBezTo>
                    <a:pt x="6" y="90"/>
                    <a:pt x="6" y="92"/>
                    <a:pt x="8" y="93"/>
                  </a:cubicBezTo>
                  <a:cubicBezTo>
                    <a:pt x="960" y="688"/>
                    <a:pt x="960" y="688"/>
                    <a:pt x="960" y="688"/>
                  </a:cubicBezTo>
                  <a:cubicBezTo>
                    <a:pt x="963" y="685"/>
                    <a:pt x="963" y="685"/>
                    <a:pt x="963" y="685"/>
                  </a:cubicBezTo>
                  <a:cubicBezTo>
                    <a:pt x="959" y="683"/>
                    <a:pt x="959" y="683"/>
                    <a:pt x="959" y="683"/>
                  </a:cubicBezTo>
                  <a:cubicBezTo>
                    <a:pt x="962" y="685"/>
                    <a:pt x="962" y="685"/>
                    <a:pt x="962" y="685"/>
                  </a:cubicBezTo>
                  <a:cubicBezTo>
                    <a:pt x="961" y="681"/>
                    <a:pt x="961" y="681"/>
                    <a:pt x="961" y="681"/>
                  </a:cubicBezTo>
                  <a:cubicBezTo>
                    <a:pt x="961" y="681"/>
                    <a:pt x="960" y="682"/>
                    <a:pt x="959" y="683"/>
                  </a:cubicBezTo>
                  <a:cubicBezTo>
                    <a:pt x="962" y="685"/>
                    <a:pt x="962" y="685"/>
                    <a:pt x="962" y="685"/>
                  </a:cubicBezTo>
                  <a:cubicBezTo>
                    <a:pt x="961" y="681"/>
                    <a:pt x="961" y="681"/>
                    <a:pt x="961" y="681"/>
                  </a:cubicBezTo>
                  <a:cubicBezTo>
                    <a:pt x="962" y="684"/>
                    <a:pt x="962" y="684"/>
                    <a:pt x="962" y="684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1" y="681"/>
                  </a:cubicBezTo>
                  <a:cubicBezTo>
                    <a:pt x="962" y="684"/>
                    <a:pt x="962" y="684"/>
                    <a:pt x="962" y="684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3"/>
                    <a:pt x="962" y="683"/>
                    <a:pt x="962" y="683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3"/>
                    <a:pt x="962" y="683"/>
                    <a:pt x="962" y="683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3" y="681"/>
                    <a:pt x="963" y="681"/>
                    <a:pt x="963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2" y="681"/>
                    <a:pt x="962" y="681"/>
                    <a:pt x="962" y="681"/>
                  </a:cubicBezTo>
                  <a:cubicBezTo>
                    <a:pt x="963" y="681"/>
                    <a:pt x="963" y="681"/>
                    <a:pt x="963" y="681"/>
                  </a:cubicBezTo>
                  <a:cubicBezTo>
                    <a:pt x="962" y="681"/>
                    <a:pt x="962" y="681"/>
                    <a:pt x="961" y="680"/>
                  </a:cubicBezTo>
                  <a:cubicBezTo>
                    <a:pt x="958" y="679"/>
                    <a:pt x="951" y="676"/>
                    <a:pt x="942" y="670"/>
                  </a:cubicBezTo>
                  <a:cubicBezTo>
                    <a:pt x="906" y="650"/>
                    <a:pt x="831" y="605"/>
                    <a:pt x="739" y="548"/>
                  </a:cubicBezTo>
                  <a:cubicBezTo>
                    <a:pt x="600" y="462"/>
                    <a:pt x="422" y="351"/>
                    <a:pt x="277" y="261"/>
                  </a:cubicBezTo>
                  <a:cubicBezTo>
                    <a:pt x="204" y="216"/>
                    <a:pt x="139" y="177"/>
                    <a:pt x="92" y="148"/>
                  </a:cubicBezTo>
                  <a:cubicBezTo>
                    <a:pt x="68" y="134"/>
                    <a:pt x="48" y="123"/>
                    <a:pt x="34" y="115"/>
                  </a:cubicBezTo>
                  <a:cubicBezTo>
                    <a:pt x="27" y="111"/>
                    <a:pt x="22" y="108"/>
                    <a:pt x="17" y="106"/>
                  </a:cubicBezTo>
                  <a:cubicBezTo>
                    <a:pt x="15" y="105"/>
                    <a:pt x="13" y="104"/>
                    <a:pt x="12" y="103"/>
                  </a:cubicBezTo>
                  <a:cubicBezTo>
                    <a:pt x="11" y="103"/>
                    <a:pt x="11" y="103"/>
                    <a:pt x="10" y="103"/>
                  </a:cubicBezTo>
                  <a:cubicBezTo>
                    <a:pt x="9" y="102"/>
                    <a:pt x="9" y="102"/>
                    <a:pt x="8" y="102"/>
                  </a:cubicBezTo>
                  <a:cubicBezTo>
                    <a:pt x="7" y="102"/>
                    <a:pt x="7" y="102"/>
                    <a:pt x="6" y="102"/>
                  </a:cubicBezTo>
                  <a:cubicBezTo>
                    <a:pt x="5" y="103"/>
                    <a:pt x="5" y="103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3" y="105"/>
                    <a:pt x="3" y="107"/>
                    <a:pt x="3" y="108"/>
                  </a:cubicBezTo>
                  <a:cubicBezTo>
                    <a:pt x="3" y="109"/>
                    <a:pt x="3" y="111"/>
                    <a:pt x="4" y="112"/>
                  </a:cubicBezTo>
                  <a:cubicBezTo>
                    <a:pt x="5" y="114"/>
                    <a:pt x="7" y="117"/>
                    <a:pt x="10" y="120"/>
                  </a:cubicBezTo>
                  <a:cubicBezTo>
                    <a:pt x="15" y="125"/>
                    <a:pt x="24" y="132"/>
                    <a:pt x="35" y="141"/>
                  </a:cubicBezTo>
                  <a:cubicBezTo>
                    <a:pt x="75" y="172"/>
                    <a:pt x="154" y="223"/>
                    <a:pt x="248" y="282"/>
                  </a:cubicBezTo>
                  <a:cubicBezTo>
                    <a:pt x="532" y="460"/>
                    <a:pt x="963" y="708"/>
                    <a:pt x="963" y="708"/>
                  </a:cubicBezTo>
                  <a:cubicBezTo>
                    <a:pt x="965" y="705"/>
                    <a:pt x="965" y="705"/>
                    <a:pt x="965" y="705"/>
                  </a:cubicBezTo>
                  <a:cubicBezTo>
                    <a:pt x="962" y="703"/>
                    <a:pt x="962" y="703"/>
                    <a:pt x="962" y="703"/>
                  </a:cubicBezTo>
                  <a:cubicBezTo>
                    <a:pt x="964" y="704"/>
                    <a:pt x="964" y="704"/>
                    <a:pt x="964" y="704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2" y="702"/>
                    <a:pt x="962" y="703"/>
                  </a:cubicBezTo>
                  <a:cubicBezTo>
                    <a:pt x="964" y="704"/>
                    <a:pt x="964" y="704"/>
                    <a:pt x="964" y="704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3"/>
                    <a:pt x="963" y="703"/>
                    <a:pt x="963" y="703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3"/>
                    <a:pt x="963" y="703"/>
                    <a:pt x="963" y="703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3" y="702"/>
                    <a:pt x="963" y="702"/>
                    <a:pt x="963" y="702"/>
                  </a:cubicBezTo>
                  <a:cubicBezTo>
                    <a:pt x="962" y="702"/>
                    <a:pt x="959" y="701"/>
                    <a:pt x="956" y="700"/>
                  </a:cubicBezTo>
                  <a:cubicBezTo>
                    <a:pt x="950" y="698"/>
                    <a:pt x="941" y="694"/>
                    <a:pt x="929" y="688"/>
                  </a:cubicBezTo>
                  <a:cubicBezTo>
                    <a:pt x="885" y="667"/>
                    <a:pt x="805" y="620"/>
                    <a:pt x="711" y="563"/>
                  </a:cubicBezTo>
                  <a:cubicBezTo>
                    <a:pt x="569" y="477"/>
                    <a:pt x="394" y="366"/>
                    <a:pt x="254" y="277"/>
                  </a:cubicBezTo>
                  <a:cubicBezTo>
                    <a:pt x="184" y="232"/>
                    <a:pt x="123" y="193"/>
                    <a:pt x="79" y="165"/>
                  </a:cubicBezTo>
                  <a:cubicBezTo>
                    <a:pt x="57" y="151"/>
                    <a:pt x="39" y="140"/>
                    <a:pt x="27" y="132"/>
                  </a:cubicBezTo>
                  <a:cubicBezTo>
                    <a:pt x="20" y="129"/>
                    <a:pt x="15" y="126"/>
                    <a:pt x="12" y="123"/>
                  </a:cubicBezTo>
                  <a:cubicBezTo>
                    <a:pt x="10" y="122"/>
                    <a:pt x="9" y="122"/>
                    <a:pt x="8" y="121"/>
                  </a:cubicBezTo>
                  <a:cubicBezTo>
                    <a:pt x="8" y="121"/>
                    <a:pt x="7" y="121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5" y="120"/>
                    <a:pt x="5" y="120"/>
                    <a:pt x="4" y="120"/>
                  </a:cubicBezTo>
                  <a:cubicBezTo>
                    <a:pt x="4" y="120"/>
                    <a:pt x="4" y="120"/>
                    <a:pt x="3" y="120"/>
                  </a:cubicBezTo>
                  <a:cubicBezTo>
                    <a:pt x="2" y="120"/>
                    <a:pt x="2" y="121"/>
                    <a:pt x="1" y="122"/>
                  </a:cubicBezTo>
                  <a:cubicBezTo>
                    <a:pt x="0" y="123"/>
                    <a:pt x="0" y="124"/>
                    <a:pt x="1" y="125"/>
                  </a:cubicBezTo>
                  <a:cubicBezTo>
                    <a:pt x="1" y="126"/>
                    <a:pt x="1" y="127"/>
                    <a:pt x="2" y="127"/>
                  </a:cubicBezTo>
                  <a:cubicBezTo>
                    <a:pt x="2" y="127"/>
                    <a:pt x="6" y="130"/>
                    <a:pt x="13" y="134"/>
                  </a:cubicBezTo>
                  <a:cubicBezTo>
                    <a:pt x="65" y="165"/>
                    <a:pt x="298" y="306"/>
                    <a:pt x="519" y="441"/>
                  </a:cubicBezTo>
                  <a:cubicBezTo>
                    <a:pt x="629" y="509"/>
                    <a:pt x="736" y="575"/>
                    <a:pt x="816" y="626"/>
                  </a:cubicBezTo>
                  <a:cubicBezTo>
                    <a:pt x="855" y="651"/>
                    <a:pt x="888" y="673"/>
                    <a:pt x="911" y="689"/>
                  </a:cubicBezTo>
                  <a:cubicBezTo>
                    <a:pt x="922" y="696"/>
                    <a:pt x="931" y="703"/>
                    <a:pt x="937" y="708"/>
                  </a:cubicBezTo>
                  <a:cubicBezTo>
                    <a:pt x="940" y="710"/>
                    <a:pt x="943" y="712"/>
                    <a:pt x="944" y="713"/>
                  </a:cubicBezTo>
                  <a:cubicBezTo>
                    <a:pt x="945" y="714"/>
                    <a:pt x="945" y="715"/>
                    <a:pt x="945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6" y="715"/>
                    <a:pt x="946" y="715"/>
                    <a:pt x="946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6" y="715"/>
                    <a:pt x="946" y="715"/>
                    <a:pt x="946" y="715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5" y="714"/>
                    <a:pt x="945" y="714"/>
                    <a:pt x="945" y="714"/>
                  </a:cubicBezTo>
                  <a:cubicBezTo>
                    <a:pt x="945" y="715"/>
                    <a:pt x="945" y="715"/>
                    <a:pt x="945" y="715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5" y="714"/>
                    <a:pt x="945" y="714"/>
                    <a:pt x="945" y="714"/>
                  </a:cubicBezTo>
                  <a:cubicBezTo>
                    <a:pt x="949" y="714"/>
                    <a:pt x="949" y="714"/>
                    <a:pt x="949" y="714"/>
                  </a:cubicBezTo>
                  <a:cubicBezTo>
                    <a:pt x="946" y="712"/>
                    <a:pt x="946" y="712"/>
                    <a:pt x="946" y="712"/>
                  </a:cubicBezTo>
                  <a:cubicBezTo>
                    <a:pt x="945" y="713"/>
                    <a:pt x="945" y="713"/>
                    <a:pt x="945" y="714"/>
                  </a:cubicBezTo>
                  <a:cubicBezTo>
                    <a:pt x="949" y="714"/>
                    <a:pt x="949" y="714"/>
                    <a:pt x="949" y="714"/>
                  </a:cubicBezTo>
                  <a:cubicBezTo>
                    <a:pt x="946" y="712"/>
                    <a:pt x="946" y="712"/>
                    <a:pt x="946" y="712"/>
                  </a:cubicBezTo>
                  <a:cubicBezTo>
                    <a:pt x="946" y="712"/>
                    <a:pt x="946" y="712"/>
                    <a:pt x="946" y="712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7" y="711"/>
                    <a:pt x="947" y="711"/>
                    <a:pt x="947" y="711"/>
                  </a:cubicBezTo>
                  <a:cubicBezTo>
                    <a:pt x="947" y="711"/>
                    <a:pt x="946" y="711"/>
                    <a:pt x="946" y="712"/>
                  </a:cubicBezTo>
                  <a:cubicBezTo>
                    <a:pt x="948" y="714"/>
                    <a:pt x="948" y="714"/>
                    <a:pt x="948" y="714"/>
                  </a:cubicBezTo>
                  <a:cubicBezTo>
                    <a:pt x="947" y="711"/>
                    <a:pt x="947" y="711"/>
                    <a:pt x="947" y="711"/>
                  </a:cubicBezTo>
                  <a:cubicBezTo>
                    <a:pt x="948" y="713"/>
                    <a:pt x="948" y="713"/>
                    <a:pt x="948" y="713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7" y="711"/>
                    <a:pt x="947" y="711"/>
                    <a:pt x="947" y="711"/>
                  </a:cubicBezTo>
                  <a:cubicBezTo>
                    <a:pt x="948" y="713"/>
                    <a:pt x="948" y="713"/>
                    <a:pt x="948" y="713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8" y="711"/>
                    <a:pt x="948" y="711"/>
                  </a:cubicBezTo>
                  <a:cubicBezTo>
                    <a:pt x="948" y="711"/>
                    <a:pt x="947" y="711"/>
                    <a:pt x="946" y="710"/>
                  </a:cubicBezTo>
                  <a:cubicBezTo>
                    <a:pt x="942" y="709"/>
                    <a:pt x="935" y="706"/>
                    <a:pt x="925" y="701"/>
                  </a:cubicBezTo>
                  <a:cubicBezTo>
                    <a:pt x="887" y="683"/>
                    <a:pt x="811" y="638"/>
                    <a:pt x="718" y="582"/>
                  </a:cubicBezTo>
                  <a:cubicBezTo>
                    <a:pt x="579" y="498"/>
                    <a:pt x="402" y="388"/>
                    <a:pt x="259" y="299"/>
                  </a:cubicBezTo>
                  <a:cubicBezTo>
                    <a:pt x="188" y="254"/>
                    <a:pt x="126" y="214"/>
                    <a:pt x="81" y="186"/>
                  </a:cubicBezTo>
                  <a:cubicBezTo>
                    <a:pt x="59" y="172"/>
                    <a:pt x="41" y="161"/>
                    <a:pt x="28" y="153"/>
                  </a:cubicBezTo>
                  <a:cubicBezTo>
                    <a:pt x="22" y="149"/>
                    <a:pt x="18" y="146"/>
                    <a:pt x="14" y="144"/>
                  </a:cubicBezTo>
                  <a:cubicBezTo>
                    <a:pt x="11" y="142"/>
                    <a:pt x="9" y="141"/>
                    <a:pt x="9" y="14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9" y="150"/>
                    <a:pt x="15" y="154"/>
                  </a:cubicBezTo>
                  <a:cubicBezTo>
                    <a:pt x="66" y="185"/>
                    <a:pt x="291" y="323"/>
                    <a:pt x="504" y="455"/>
                  </a:cubicBezTo>
                  <a:cubicBezTo>
                    <a:pt x="611" y="521"/>
                    <a:pt x="714" y="586"/>
                    <a:pt x="791" y="634"/>
                  </a:cubicBezTo>
                  <a:cubicBezTo>
                    <a:pt x="830" y="659"/>
                    <a:pt x="861" y="679"/>
                    <a:pt x="884" y="693"/>
                  </a:cubicBezTo>
                  <a:cubicBezTo>
                    <a:pt x="895" y="701"/>
                    <a:pt x="903" y="707"/>
                    <a:pt x="909" y="711"/>
                  </a:cubicBezTo>
                  <a:cubicBezTo>
                    <a:pt x="912" y="713"/>
                    <a:pt x="914" y="714"/>
                    <a:pt x="916" y="716"/>
                  </a:cubicBezTo>
                  <a:cubicBezTo>
                    <a:pt x="916" y="716"/>
                    <a:pt x="917" y="717"/>
                    <a:pt x="917" y="717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18" y="716"/>
                    <a:pt x="918" y="716"/>
                    <a:pt x="918" y="716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18" y="716"/>
                    <a:pt x="918" y="716"/>
                    <a:pt x="918" y="716"/>
                  </a:cubicBezTo>
                  <a:cubicBezTo>
                    <a:pt x="917" y="717"/>
                    <a:pt x="917" y="717"/>
                    <a:pt x="917" y="717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6" y="715"/>
                    <a:pt x="916" y="715"/>
                    <a:pt x="916" y="715"/>
                  </a:cubicBezTo>
                  <a:cubicBezTo>
                    <a:pt x="916" y="716"/>
                    <a:pt x="917" y="716"/>
                    <a:pt x="917" y="717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6" y="715"/>
                    <a:pt x="916" y="715"/>
                    <a:pt x="916" y="715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7" y="713"/>
                    <a:pt x="917" y="713"/>
                    <a:pt x="917" y="713"/>
                  </a:cubicBezTo>
                  <a:cubicBezTo>
                    <a:pt x="917" y="713"/>
                    <a:pt x="916" y="714"/>
                    <a:pt x="916" y="715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17" y="713"/>
                    <a:pt x="917" y="713"/>
                    <a:pt x="917" y="713"/>
                  </a:cubicBezTo>
                  <a:cubicBezTo>
                    <a:pt x="920" y="715"/>
                    <a:pt x="920" y="715"/>
                    <a:pt x="920" y="715"/>
                  </a:cubicBezTo>
                  <a:cubicBezTo>
                    <a:pt x="922" y="711"/>
                    <a:pt x="922" y="711"/>
                    <a:pt x="922" y="711"/>
                  </a:cubicBezTo>
                  <a:cubicBezTo>
                    <a:pt x="922" y="711"/>
                    <a:pt x="697" y="572"/>
                    <a:pt x="470" y="433"/>
                  </a:cubicBezTo>
                  <a:cubicBezTo>
                    <a:pt x="356" y="363"/>
                    <a:pt x="242" y="293"/>
                    <a:pt x="156" y="241"/>
                  </a:cubicBezTo>
                  <a:cubicBezTo>
                    <a:pt x="113" y="215"/>
                    <a:pt x="76" y="193"/>
                    <a:pt x="50" y="178"/>
                  </a:cubicBezTo>
                  <a:cubicBezTo>
                    <a:pt x="38" y="170"/>
                    <a:pt x="27" y="164"/>
                    <a:pt x="20" y="160"/>
                  </a:cubicBezTo>
                  <a:cubicBezTo>
                    <a:pt x="16" y="158"/>
                    <a:pt x="13" y="156"/>
                    <a:pt x="11" y="155"/>
                  </a:cubicBezTo>
                  <a:cubicBezTo>
                    <a:pt x="10" y="155"/>
                    <a:pt x="9" y="154"/>
                    <a:pt x="8" y="154"/>
                  </a:cubicBezTo>
                  <a:cubicBezTo>
                    <a:pt x="8" y="154"/>
                    <a:pt x="8" y="154"/>
                    <a:pt x="7" y="154"/>
                  </a:cubicBezTo>
                  <a:cubicBezTo>
                    <a:pt x="7" y="154"/>
                    <a:pt x="7" y="153"/>
                    <a:pt x="6" y="153"/>
                  </a:cubicBezTo>
                  <a:cubicBezTo>
                    <a:pt x="5" y="153"/>
                    <a:pt x="5" y="153"/>
                    <a:pt x="4" y="154"/>
                  </a:cubicBezTo>
                  <a:cubicBezTo>
                    <a:pt x="4" y="154"/>
                    <a:pt x="3" y="154"/>
                    <a:pt x="2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1" y="156"/>
                    <a:pt x="1" y="157"/>
                    <a:pt x="1" y="158"/>
                  </a:cubicBezTo>
                  <a:cubicBezTo>
                    <a:pt x="1" y="160"/>
                    <a:pt x="2" y="161"/>
                    <a:pt x="2" y="162"/>
                  </a:cubicBezTo>
                  <a:cubicBezTo>
                    <a:pt x="4" y="164"/>
                    <a:pt x="5" y="166"/>
                    <a:pt x="8" y="169"/>
                  </a:cubicBezTo>
                  <a:cubicBezTo>
                    <a:pt x="13" y="174"/>
                    <a:pt x="21" y="180"/>
                    <a:pt x="31" y="188"/>
                  </a:cubicBezTo>
                  <a:cubicBezTo>
                    <a:pt x="69" y="216"/>
                    <a:pt x="142" y="264"/>
                    <a:pt x="230" y="319"/>
                  </a:cubicBezTo>
                  <a:cubicBezTo>
                    <a:pt x="495" y="484"/>
                    <a:pt x="897" y="719"/>
                    <a:pt x="897" y="719"/>
                  </a:cubicBezTo>
                  <a:cubicBezTo>
                    <a:pt x="899" y="720"/>
                    <a:pt x="901" y="720"/>
                    <a:pt x="902" y="718"/>
                  </a:cubicBezTo>
                  <a:cubicBezTo>
                    <a:pt x="903" y="716"/>
                    <a:pt x="903" y="713"/>
                    <a:pt x="901" y="712"/>
                  </a:cubicBezTo>
                  <a:cubicBezTo>
                    <a:pt x="901" y="712"/>
                    <a:pt x="679" y="577"/>
                    <a:pt x="456" y="443"/>
                  </a:cubicBezTo>
                  <a:cubicBezTo>
                    <a:pt x="345" y="375"/>
                    <a:pt x="234" y="308"/>
                    <a:pt x="150" y="257"/>
                  </a:cubicBezTo>
                  <a:cubicBezTo>
                    <a:pt x="108" y="232"/>
                    <a:pt x="73" y="211"/>
                    <a:pt x="48" y="196"/>
                  </a:cubicBezTo>
                  <a:cubicBezTo>
                    <a:pt x="36" y="189"/>
                    <a:pt x="26" y="183"/>
                    <a:pt x="19" y="179"/>
                  </a:cubicBezTo>
                  <a:cubicBezTo>
                    <a:pt x="16" y="177"/>
                    <a:pt x="13" y="175"/>
                    <a:pt x="11" y="174"/>
                  </a:cubicBezTo>
                  <a:cubicBezTo>
                    <a:pt x="10" y="174"/>
                    <a:pt x="10" y="174"/>
                    <a:pt x="9" y="173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2"/>
                    <a:pt x="7" y="172"/>
                    <a:pt x="6" y="172"/>
                  </a:cubicBezTo>
                  <a:cubicBezTo>
                    <a:pt x="6" y="172"/>
                    <a:pt x="5" y="172"/>
                    <a:pt x="5" y="173"/>
                  </a:cubicBezTo>
                  <a:cubicBezTo>
                    <a:pt x="4" y="173"/>
                    <a:pt x="3" y="173"/>
                    <a:pt x="3" y="174"/>
                  </a:cubicBezTo>
                  <a:cubicBezTo>
                    <a:pt x="2" y="176"/>
                    <a:pt x="2" y="179"/>
                    <a:pt x="4" y="180"/>
                  </a:cubicBezTo>
                  <a:cubicBezTo>
                    <a:pt x="4" y="180"/>
                    <a:pt x="8" y="182"/>
                    <a:pt x="14" y="186"/>
                  </a:cubicBezTo>
                  <a:cubicBezTo>
                    <a:pt x="61" y="214"/>
                    <a:pt x="275" y="340"/>
                    <a:pt x="476" y="463"/>
                  </a:cubicBezTo>
                  <a:cubicBezTo>
                    <a:pt x="577" y="524"/>
                    <a:pt x="675" y="585"/>
                    <a:pt x="747" y="632"/>
                  </a:cubicBezTo>
                  <a:cubicBezTo>
                    <a:pt x="784" y="655"/>
                    <a:pt x="814" y="675"/>
                    <a:pt x="834" y="690"/>
                  </a:cubicBezTo>
                  <a:cubicBezTo>
                    <a:pt x="845" y="698"/>
                    <a:pt x="853" y="704"/>
                    <a:pt x="858" y="708"/>
                  </a:cubicBezTo>
                  <a:cubicBezTo>
                    <a:pt x="861" y="711"/>
                    <a:pt x="863" y="713"/>
                    <a:pt x="864" y="714"/>
                  </a:cubicBezTo>
                  <a:cubicBezTo>
                    <a:pt x="865" y="715"/>
                    <a:pt x="865" y="715"/>
                    <a:pt x="866" y="716"/>
                  </a:cubicBezTo>
                  <a:cubicBezTo>
                    <a:pt x="866" y="716"/>
                    <a:pt x="866" y="716"/>
                    <a:pt x="866" y="716"/>
                  </a:cubicBezTo>
                  <a:cubicBezTo>
                    <a:pt x="866" y="716"/>
                    <a:pt x="866" y="716"/>
                    <a:pt x="866" y="716"/>
                  </a:cubicBezTo>
                  <a:cubicBezTo>
                    <a:pt x="867" y="715"/>
                    <a:pt x="867" y="715"/>
                    <a:pt x="867" y="715"/>
                  </a:cubicBezTo>
                  <a:cubicBezTo>
                    <a:pt x="866" y="715"/>
                    <a:pt x="866" y="715"/>
                    <a:pt x="866" y="715"/>
                  </a:cubicBezTo>
                  <a:cubicBezTo>
                    <a:pt x="866" y="716"/>
                    <a:pt x="866" y="716"/>
                    <a:pt x="866" y="716"/>
                  </a:cubicBezTo>
                  <a:cubicBezTo>
                    <a:pt x="867" y="715"/>
                    <a:pt x="867" y="715"/>
                    <a:pt x="867" y="715"/>
                  </a:cubicBezTo>
                  <a:cubicBezTo>
                    <a:pt x="866" y="715"/>
                    <a:pt x="866" y="715"/>
                    <a:pt x="866" y="715"/>
                  </a:cubicBezTo>
                  <a:cubicBezTo>
                    <a:pt x="868" y="715"/>
                    <a:pt x="868" y="715"/>
                    <a:pt x="868" y="715"/>
                  </a:cubicBezTo>
                  <a:cubicBezTo>
                    <a:pt x="866" y="714"/>
                    <a:pt x="866" y="714"/>
                    <a:pt x="866" y="714"/>
                  </a:cubicBezTo>
                  <a:cubicBezTo>
                    <a:pt x="866" y="714"/>
                    <a:pt x="866" y="715"/>
                    <a:pt x="866" y="715"/>
                  </a:cubicBezTo>
                  <a:cubicBezTo>
                    <a:pt x="868" y="715"/>
                    <a:pt x="868" y="715"/>
                    <a:pt x="868" y="715"/>
                  </a:cubicBezTo>
                  <a:cubicBezTo>
                    <a:pt x="866" y="714"/>
                    <a:pt x="866" y="714"/>
                    <a:pt x="866" y="714"/>
                  </a:cubicBezTo>
                  <a:cubicBezTo>
                    <a:pt x="869" y="716"/>
                    <a:pt x="869" y="716"/>
                    <a:pt x="869" y="716"/>
                  </a:cubicBezTo>
                  <a:cubicBezTo>
                    <a:pt x="872" y="712"/>
                    <a:pt x="872" y="712"/>
                    <a:pt x="872" y="712"/>
                  </a:cubicBezTo>
                  <a:cubicBezTo>
                    <a:pt x="872" y="712"/>
                    <a:pt x="727" y="620"/>
                    <a:pt x="578" y="527"/>
                  </a:cubicBezTo>
                  <a:cubicBezTo>
                    <a:pt x="503" y="480"/>
                    <a:pt x="428" y="434"/>
                    <a:pt x="368" y="399"/>
                  </a:cubicBezTo>
                  <a:cubicBezTo>
                    <a:pt x="339" y="382"/>
                    <a:pt x="313" y="367"/>
                    <a:pt x="294" y="357"/>
                  </a:cubicBezTo>
                  <a:cubicBezTo>
                    <a:pt x="284" y="352"/>
                    <a:pt x="276" y="348"/>
                    <a:pt x="269" y="345"/>
                  </a:cubicBezTo>
                  <a:cubicBezTo>
                    <a:pt x="266" y="344"/>
                    <a:pt x="263" y="342"/>
                    <a:pt x="261" y="342"/>
                  </a:cubicBezTo>
                  <a:cubicBezTo>
                    <a:pt x="259" y="341"/>
                    <a:pt x="257" y="340"/>
                    <a:pt x="255" y="340"/>
                  </a:cubicBezTo>
                  <a:cubicBezTo>
                    <a:pt x="254" y="340"/>
                    <a:pt x="253" y="340"/>
                    <a:pt x="252" y="341"/>
                  </a:cubicBezTo>
                  <a:cubicBezTo>
                    <a:pt x="252" y="341"/>
                    <a:pt x="250" y="342"/>
                    <a:pt x="250" y="343"/>
                  </a:cubicBezTo>
                  <a:cubicBezTo>
                    <a:pt x="250" y="343"/>
                    <a:pt x="250" y="343"/>
                    <a:pt x="250" y="343"/>
                  </a:cubicBezTo>
                  <a:cubicBezTo>
                    <a:pt x="249" y="344"/>
                    <a:pt x="249" y="345"/>
                    <a:pt x="249" y="346"/>
                  </a:cubicBezTo>
                  <a:cubicBezTo>
                    <a:pt x="249" y="347"/>
                    <a:pt x="249" y="348"/>
                    <a:pt x="250" y="349"/>
                  </a:cubicBezTo>
                  <a:cubicBezTo>
                    <a:pt x="251" y="350"/>
                    <a:pt x="252" y="352"/>
                    <a:pt x="254" y="354"/>
                  </a:cubicBezTo>
                  <a:cubicBezTo>
                    <a:pt x="257" y="357"/>
                    <a:pt x="262" y="361"/>
                    <a:pt x="269" y="366"/>
                  </a:cubicBezTo>
                  <a:cubicBezTo>
                    <a:pt x="295" y="386"/>
                    <a:pt x="344" y="417"/>
                    <a:pt x="403" y="454"/>
                  </a:cubicBezTo>
                  <a:cubicBezTo>
                    <a:pt x="580" y="565"/>
                    <a:pt x="848" y="722"/>
                    <a:pt x="848" y="722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47" y="716"/>
                    <a:pt x="847" y="716"/>
                    <a:pt x="847" y="716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49" y="714"/>
                    <a:pt x="849" y="714"/>
                    <a:pt x="849" y="714"/>
                  </a:cubicBezTo>
                  <a:cubicBezTo>
                    <a:pt x="848" y="715"/>
                    <a:pt x="847" y="715"/>
                    <a:pt x="847" y="716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49" y="714"/>
                    <a:pt x="849" y="714"/>
                    <a:pt x="849" y="714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4"/>
                    <a:pt x="849" y="714"/>
                    <a:pt x="849" y="714"/>
                  </a:cubicBezTo>
                  <a:cubicBezTo>
                    <a:pt x="850" y="718"/>
                    <a:pt x="850" y="718"/>
                    <a:pt x="850" y="718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6"/>
                    <a:pt x="850" y="716"/>
                    <a:pt x="850" y="716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6"/>
                    <a:pt x="850" y="716"/>
                    <a:pt x="850" y="716"/>
                  </a:cubicBezTo>
                  <a:cubicBezTo>
                    <a:pt x="850" y="714"/>
                    <a:pt x="850" y="714"/>
                    <a:pt x="850" y="714"/>
                  </a:cubicBezTo>
                  <a:cubicBezTo>
                    <a:pt x="850" y="714"/>
                    <a:pt x="849" y="714"/>
                    <a:pt x="848" y="713"/>
                  </a:cubicBezTo>
                  <a:cubicBezTo>
                    <a:pt x="841" y="710"/>
                    <a:pt x="827" y="702"/>
                    <a:pt x="808" y="692"/>
                  </a:cubicBezTo>
                  <a:cubicBezTo>
                    <a:pt x="741" y="653"/>
                    <a:pt x="607" y="573"/>
                    <a:pt x="491" y="503"/>
                  </a:cubicBezTo>
                  <a:cubicBezTo>
                    <a:pt x="432" y="468"/>
                    <a:pt x="378" y="435"/>
                    <a:pt x="339" y="411"/>
                  </a:cubicBezTo>
                  <a:cubicBezTo>
                    <a:pt x="319" y="399"/>
                    <a:pt x="303" y="389"/>
                    <a:pt x="292" y="383"/>
                  </a:cubicBezTo>
                  <a:cubicBezTo>
                    <a:pt x="281" y="376"/>
                    <a:pt x="274" y="372"/>
                    <a:pt x="274" y="372"/>
                  </a:cubicBezTo>
                  <a:cubicBezTo>
                    <a:pt x="273" y="371"/>
                    <a:pt x="270" y="372"/>
                    <a:pt x="269" y="373"/>
                  </a:cubicBezTo>
                  <a:cubicBezTo>
                    <a:pt x="268" y="374"/>
                    <a:pt x="268" y="375"/>
                    <a:pt x="268" y="376"/>
                  </a:cubicBezTo>
                  <a:cubicBezTo>
                    <a:pt x="268" y="377"/>
                    <a:pt x="269" y="378"/>
                    <a:pt x="269" y="379"/>
                  </a:cubicBezTo>
                  <a:cubicBezTo>
                    <a:pt x="270" y="381"/>
                    <a:pt x="271" y="382"/>
                    <a:pt x="273" y="383"/>
                  </a:cubicBezTo>
                  <a:cubicBezTo>
                    <a:pt x="276" y="386"/>
                    <a:pt x="281" y="390"/>
                    <a:pt x="287" y="394"/>
                  </a:cubicBezTo>
                  <a:cubicBezTo>
                    <a:pt x="310" y="411"/>
                    <a:pt x="355" y="439"/>
                    <a:pt x="409" y="472"/>
                  </a:cubicBezTo>
                  <a:cubicBezTo>
                    <a:pt x="490" y="521"/>
                    <a:pt x="591" y="581"/>
                    <a:pt x="673" y="630"/>
                  </a:cubicBezTo>
                  <a:cubicBezTo>
                    <a:pt x="714" y="655"/>
                    <a:pt x="749" y="676"/>
                    <a:pt x="775" y="692"/>
                  </a:cubicBezTo>
                  <a:cubicBezTo>
                    <a:pt x="788" y="700"/>
                    <a:pt x="798" y="706"/>
                    <a:pt x="805" y="711"/>
                  </a:cubicBezTo>
                  <a:cubicBezTo>
                    <a:pt x="808" y="713"/>
                    <a:pt x="811" y="715"/>
                    <a:pt x="813" y="717"/>
                  </a:cubicBezTo>
                  <a:cubicBezTo>
                    <a:pt x="813" y="717"/>
                    <a:pt x="814" y="718"/>
                    <a:pt x="814" y="718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6" y="717"/>
                    <a:pt x="816" y="717"/>
                    <a:pt x="816" y="717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6" y="717"/>
                    <a:pt x="816" y="717"/>
                    <a:pt x="816" y="717"/>
                  </a:cubicBezTo>
                  <a:cubicBezTo>
                    <a:pt x="814" y="718"/>
                    <a:pt x="814" y="718"/>
                    <a:pt x="814" y="718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4" y="716"/>
                    <a:pt x="814" y="716"/>
                    <a:pt x="814" y="716"/>
                  </a:cubicBezTo>
                  <a:cubicBezTo>
                    <a:pt x="814" y="717"/>
                    <a:pt x="814" y="718"/>
                    <a:pt x="814" y="718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4" y="716"/>
                    <a:pt x="814" y="716"/>
                    <a:pt x="814" y="716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4" y="714"/>
                    <a:pt x="814" y="714"/>
                    <a:pt x="814" y="714"/>
                  </a:cubicBezTo>
                  <a:cubicBezTo>
                    <a:pt x="814" y="715"/>
                    <a:pt x="814" y="716"/>
                    <a:pt x="814" y="716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4" y="714"/>
                    <a:pt x="814" y="714"/>
                    <a:pt x="814" y="714"/>
                  </a:cubicBezTo>
                  <a:cubicBezTo>
                    <a:pt x="814" y="714"/>
                    <a:pt x="814" y="714"/>
                    <a:pt x="814" y="714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6" y="713"/>
                    <a:pt x="816" y="713"/>
                    <a:pt x="816" y="713"/>
                  </a:cubicBezTo>
                  <a:cubicBezTo>
                    <a:pt x="816" y="713"/>
                    <a:pt x="815" y="713"/>
                    <a:pt x="814" y="714"/>
                  </a:cubicBezTo>
                  <a:cubicBezTo>
                    <a:pt x="818" y="716"/>
                    <a:pt x="818" y="716"/>
                    <a:pt x="818" y="716"/>
                  </a:cubicBezTo>
                  <a:cubicBezTo>
                    <a:pt x="816" y="713"/>
                    <a:pt x="816" y="713"/>
                    <a:pt x="816" y="713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7" y="712"/>
                    <a:pt x="817" y="712"/>
                    <a:pt x="817" y="712"/>
                  </a:cubicBezTo>
                  <a:cubicBezTo>
                    <a:pt x="817" y="712"/>
                    <a:pt x="817" y="713"/>
                    <a:pt x="816" y="713"/>
                  </a:cubicBezTo>
                  <a:cubicBezTo>
                    <a:pt x="817" y="716"/>
                    <a:pt x="817" y="716"/>
                    <a:pt x="817" y="716"/>
                  </a:cubicBezTo>
                  <a:cubicBezTo>
                    <a:pt x="817" y="712"/>
                    <a:pt x="817" y="712"/>
                    <a:pt x="817" y="712"/>
                  </a:cubicBezTo>
                  <a:cubicBezTo>
                    <a:pt x="817" y="714"/>
                    <a:pt x="817" y="714"/>
                    <a:pt x="817" y="714"/>
                  </a:cubicBezTo>
                  <a:cubicBezTo>
                    <a:pt x="818" y="713"/>
                    <a:pt x="818" y="713"/>
                    <a:pt x="818" y="713"/>
                  </a:cubicBezTo>
                  <a:cubicBezTo>
                    <a:pt x="817" y="712"/>
                    <a:pt x="817" y="712"/>
                    <a:pt x="817" y="712"/>
                  </a:cubicBezTo>
                  <a:cubicBezTo>
                    <a:pt x="817" y="714"/>
                    <a:pt x="817" y="714"/>
                    <a:pt x="817" y="714"/>
                  </a:cubicBezTo>
                  <a:cubicBezTo>
                    <a:pt x="818" y="713"/>
                    <a:pt x="818" y="713"/>
                    <a:pt x="818" y="713"/>
                  </a:cubicBezTo>
                  <a:cubicBezTo>
                    <a:pt x="818" y="713"/>
                    <a:pt x="817" y="712"/>
                    <a:pt x="815" y="711"/>
                  </a:cubicBezTo>
                  <a:cubicBezTo>
                    <a:pt x="809" y="709"/>
                    <a:pt x="797" y="702"/>
                    <a:pt x="779" y="691"/>
                  </a:cubicBezTo>
                  <a:cubicBezTo>
                    <a:pt x="718" y="656"/>
                    <a:pt x="598" y="582"/>
                    <a:pt x="491" y="516"/>
                  </a:cubicBezTo>
                  <a:cubicBezTo>
                    <a:pt x="437" y="484"/>
                    <a:pt x="387" y="453"/>
                    <a:pt x="350" y="431"/>
                  </a:cubicBezTo>
                  <a:cubicBezTo>
                    <a:pt x="331" y="420"/>
                    <a:pt x="315" y="411"/>
                    <a:pt x="304" y="405"/>
                  </a:cubicBezTo>
                  <a:cubicBezTo>
                    <a:pt x="298" y="401"/>
                    <a:pt x="294" y="399"/>
                    <a:pt x="290" y="397"/>
                  </a:cubicBezTo>
                  <a:cubicBezTo>
                    <a:pt x="288" y="396"/>
                    <a:pt x="287" y="396"/>
                    <a:pt x="286" y="395"/>
                  </a:cubicBezTo>
                  <a:cubicBezTo>
                    <a:pt x="285" y="395"/>
                    <a:pt x="284" y="395"/>
                    <a:pt x="284" y="395"/>
                  </a:cubicBezTo>
                  <a:cubicBezTo>
                    <a:pt x="283" y="394"/>
                    <a:pt x="283" y="394"/>
                    <a:pt x="282" y="394"/>
                  </a:cubicBezTo>
                  <a:cubicBezTo>
                    <a:pt x="281" y="394"/>
                    <a:pt x="281" y="394"/>
                    <a:pt x="280" y="395"/>
                  </a:cubicBezTo>
                  <a:cubicBezTo>
                    <a:pt x="279" y="395"/>
                    <a:pt x="279" y="395"/>
                    <a:pt x="278" y="396"/>
                  </a:cubicBezTo>
                  <a:cubicBezTo>
                    <a:pt x="277" y="398"/>
                    <a:pt x="277" y="401"/>
                    <a:pt x="279" y="402"/>
                  </a:cubicBezTo>
                  <a:cubicBezTo>
                    <a:pt x="279" y="402"/>
                    <a:pt x="281" y="403"/>
                    <a:pt x="285" y="405"/>
                  </a:cubicBezTo>
                  <a:cubicBezTo>
                    <a:pt x="313" y="423"/>
                    <a:pt x="439" y="501"/>
                    <a:pt x="557" y="575"/>
                  </a:cubicBezTo>
                  <a:cubicBezTo>
                    <a:pt x="617" y="613"/>
                    <a:pt x="674" y="649"/>
                    <a:pt x="717" y="675"/>
                  </a:cubicBezTo>
                  <a:cubicBezTo>
                    <a:pt x="739" y="689"/>
                    <a:pt x="756" y="700"/>
                    <a:pt x="769" y="708"/>
                  </a:cubicBezTo>
                  <a:cubicBezTo>
                    <a:pt x="775" y="711"/>
                    <a:pt x="780" y="714"/>
                    <a:pt x="783" y="717"/>
                  </a:cubicBezTo>
                  <a:cubicBezTo>
                    <a:pt x="785" y="718"/>
                    <a:pt x="786" y="718"/>
                    <a:pt x="787" y="719"/>
                  </a:cubicBezTo>
                  <a:cubicBezTo>
                    <a:pt x="787" y="719"/>
                    <a:pt x="787" y="719"/>
                    <a:pt x="788" y="719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89" y="718"/>
                    <a:pt x="789" y="718"/>
                    <a:pt x="789" y="718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89" y="718"/>
                    <a:pt x="789" y="718"/>
                    <a:pt x="789" y="718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90" y="717"/>
                    <a:pt x="790" y="717"/>
                    <a:pt x="790" y="717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88" y="720"/>
                    <a:pt x="788" y="720"/>
                    <a:pt x="788" y="720"/>
                  </a:cubicBezTo>
                  <a:cubicBezTo>
                    <a:pt x="790" y="717"/>
                    <a:pt x="790" y="717"/>
                    <a:pt x="790" y="717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87" y="719"/>
                    <a:pt x="787" y="719"/>
                    <a:pt x="787" y="719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90" y="716"/>
                    <a:pt x="790" y="716"/>
                    <a:pt x="790" y="716"/>
                  </a:cubicBezTo>
                  <a:cubicBezTo>
                    <a:pt x="792" y="713"/>
                    <a:pt x="792" y="713"/>
                    <a:pt x="792" y="713"/>
                  </a:cubicBezTo>
                  <a:cubicBezTo>
                    <a:pt x="792" y="713"/>
                    <a:pt x="671" y="639"/>
                    <a:pt x="549" y="565"/>
                  </a:cubicBezTo>
                  <a:cubicBezTo>
                    <a:pt x="487" y="528"/>
                    <a:pt x="425" y="491"/>
                    <a:pt x="377" y="464"/>
                  </a:cubicBezTo>
                  <a:cubicBezTo>
                    <a:pt x="353" y="450"/>
                    <a:pt x="333" y="438"/>
                    <a:pt x="318" y="430"/>
                  </a:cubicBezTo>
                  <a:cubicBezTo>
                    <a:pt x="311" y="426"/>
                    <a:pt x="305" y="423"/>
                    <a:pt x="300" y="421"/>
                  </a:cubicBezTo>
                  <a:cubicBezTo>
                    <a:pt x="298" y="420"/>
                    <a:pt x="296" y="419"/>
                    <a:pt x="294" y="418"/>
                  </a:cubicBezTo>
                  <a:cubicBezTo>
                    <a:pt x="293" y="418"/>
                    <a:pt x="293" y="418"/>
                    <a:pt x="292" y="417"/>
                  </a:cubicBezTo>
                  <a:cubicBezTo>
                    <a:pt x="291" y="417"/>
                    <a:pt x="291" y="417"/>
                    <a:pt x="290" y="417"/>
                  </a:cubicBezTo>
                  <a:cubicBezTo>
                    <a:pt x="289" y="417"/>
                    <a:pt x="289" y="417"/>
                    <a:pt x="288" y="417"/>
                  </a:cubicBezTo>
                  <a:cubicBezTo>
                    <a:pt x="287" y="418"/>
                    <a:pt x="286" y="418"/>
                    <a:pt x="286" y="419"/>
                  </a:cubicBezTo>
                  <a:cubicBezTo>
                    <a:pt x="286" y="419"/>
                    <a:pt x="286" y="419"/>
                    <a:pt x="286" y="419"/>
                  </a:cubicBezTo>
                  <a:cubicBezTo>
                    <a:pt x="285" y="420"/>
                    <a:pt x="285" y="421"/>
                    <a:pt x="285" y="422"/>
                  </a:cubicBezTo>
                  <a:cubicBezTo>
                    <a:pt x="285" y="423"/>
                    <a:pt x="286" y="424"/>
                    <a:pt x="286" y="425"/>
                  </a:cubicBezTo>
                  <a:cubicBezTo>
                    <a:pt x="287" y="426"/>
                    <a:pt x="288" y="427"/>
                    <a:pt x="289" y="429"/>
                  </a:cubicBezTo>
                  <a:cubicBezTo>
                    <a:pt x="292" y="432"/>
                    <a:pt x="296" y="435"/>
                    <a:pt x="302" y="439"/>
                  </a:cubicBezTo>
                  <a:cubicBezTo>
                    <a:pt x="322" y="455"/>
                    <a:pt x="361" y="480"/>
                    <a:pt x="408" y="509"/>
                  </a:cubicBezTo>
                  <a:cubicBezTo>
                    <a:pt x="478" y="553"/>
                    <a:pt x="567" y="606"/>
                    <a:pt x="638" y="648"/>
                  </a:cubicBezTo>
                  <a:cubicBezTo>
                    <a:pt x="673" y="669"/>
                    <a:pt x="704" y="687"/>
                    <a:pt x="726" y="700"/>
                  </a:cubicBezTo>
                  <a:cubicBezTo>
                    <a:pt x="737" y="707"/>
                    <a:pt x="746" y="712"/>
                    <a:pt x="752" y="716"/>
                  </a:cubicBezTo>
                  <a:cubicBezTo>
                    <a:pt x="755" y="717"/>
                    <a:pt x="758" y="719"/>
                    <a:pt x="759" y="720"/>
                  </a:cubicBezTo>
                  <a:cubicBezTo>
                    <a:pt x="760" y="720"/>
                    <a:pt x="761" y="721"/>
                    <a:pt x="761" y="721"/>
                  </a:cubicBezTo>
                  <a:cubicBezTo>
                    <a:pt x="762" y="721"/>
                    <a:pt x="762" y="721"/>
                    <a:pt x="762" y="721"/>
                  </a:cubicBezTo>
                  <a:cubicBezTo>
                    <a:pt x="762" y="721"/>
                    <a:pt x="762" y="721"/>
                    <a:pt x="762" y="721"/>
                  </a:cubicBezTo>
                  <a:cubicBezTo>
                    <a:pt x="763" y="719"/>
                    <a:pt x="763" y="719"/>
                    <a:pt x="763" y="719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2" y="721"/>
                    <a:pt x="762" y="721"/>
                    <a:pt x="762" y="721"/>
                  </a:cubicBezTo>
                  <a:cubicBezTo>
                    <a:pt x="763" y="719"/>
                    <a:pt x="763" y="719"/>
                    <a:pt x="763" y="719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0"/>
                    <a:pt x="761" y="720"/>
                    <a:pt x="761" y="720"/>
                  </a:cubicBezTo>
                  <a:cubicBezTo>
                    <a:pt x="761" y="721"/>
                    <a:pt x="761" y="721"/>
                    <a:pt x="761" y="721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1" y="720"/>
                    <a:pt x="761" y="720"/>
                    <a:pt x="761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20"/>
                    <a:pt x="760" y="720"/>
                    <a:pt x="760" y="720"/>
                  </a:cubicBezTo>
                  <a:cubicBezTo>
                    <a:pt x="761" y="720"/>
                    <a:pt x="761" y="720"/>
                    <a:pt x="761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20"/>
                    <a:pt x="760" y="720"/>
                    <a:pt x="760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18"/>
                    <a:pt x="760" y="718"/>
                    <a:pt x="760" y="718"/>
                  </a:cubicBezTo>
                  <a:cubicBezTo>
                    <a:pt x="760" y="719"/>
                    <a:pt x="760" y="719"/>
                    <a:pt x="760" y="720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18"/>
                    <a:pt x="760" y="718"/>
                    <a:pt x="760" y="718"/>
                  </a:cubicBezTo>
                  <a:cubicBezTo>
                    <a:pt x="764" y="718"/>
                    <a:pt x="764" y="718"/>
                    <a:pt x="764" y="718"/>
                  </a:cubicBezTo>
                  <a:cubicBezTo>
                    <a:pt x="760" y="716"/>
                    <a:pt x="760" y="716"/>
                    <a:pt x="760" y="716"/>
                  </a:cubicBezTo>
                  <a:cubicBezTo>
                    <a:pt x="763" y="717"/>
                    <a:pt x="763" y="717"/>
                    <a:pt x="763" y="717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5"/>
                    <a:pt x="761" y="715"/>
                    <a:pt x="760" y="716"/>
                  </a:cubicBezTo>
                  <a:cubicBezTo>
                    <a:pt x="763" y="717"/>
                    <a:pt x="763" y="717"/>
                    <a:pt x="763" y="717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6"/>
                    <a:pt x="763" y="716"/>
                    <a:pt x="763" y="716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6"/>
                    <a:pt x="763" y="716"/>
                    <a:pt x="763" y="716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5"/>
                    <a:pt x="763" y="715"/>
                    <a:pt x="763" y="715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3" y="715"/>
                    <a:pt x="763" y="715"/>
                    <a:pt x="763" y="715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2" y="714"/>
                    <a:pt x="762" y="714"/>
                  </a:cubicBezTo>
                  <a:cubicBezTo>
                    <a:pt x="762" y="714"/>
                    <a:pt x="761" y="714"/>
                    <a:pt x="760" y="714"/>
                  </a:cubicBezTo>
                  <a:cubicBezTo>
                    <a:pt x="757" y="713"/>
                    <a:pt x="752" y="711"/>
                    <a:pt x="746" y="708"/>
                  </a:cubicBezTo>
                  <a:cubicBezTo>
                    <a:pt x="724" y="698"/>
                    <a:pt x="685" y="676"/>
                    <a:pt x="638" y="649"/>
                  </a:cubicBezTo>
                  <a:cubicBezTo>
                    <a:pt x="568" y="608"/>
                    <a:pt x="482" y="556"/>
                    <a:pt x="413" y="514"/>
                  </a:cubicBezTo>
                  <a:cubicBezTo>
                    <a:pt x="379" y="492"/>
                    <a:pt x="349" y="474"/>
                    <a:pt x="328" y="461"/>
                  </a:cubicBezTo>
                  <a:cubicBezTo>
                    <a:pt x="317" y="454"/>
                    <a:pt x="308" y="449"/>
                    <a:pt x="302" y="445"/>
                  </a:cubicBezTo>
                  <a:cubicBezTo>
                    <a:pt x="297" y="441"/>
                    <a:pt x="293" y="439"/>
                    <a:pt x="293" y="439"/>
                  </a:cubicBezTo>
                  <a:cubicBezTo>
                    <a:pt x="291" y="438"/>
                    <a:pt x="289" y="439"/>
                    <a:pt x="288" y="441"/>
                  </a:cubicBezTo>
                  <a:cubicBezTo>
                    <a:pt x="287" y="442"/>
                    <a:pt x="287" y="442"/>
                    <a:pt x="287" y="443"/>
                  </a:cubicBezTo>
                  <a:cubicBezTo>
                    <a:pt x="287" y="445"/>
                    <a:pt x="288" y="445"/>
                    <a:pt x="288" y="446"/>
                  </a:cubicBezTo>
                  <a:cubicBezTo>
                    <a:pt x="289" y="448"/>
                    <a:pt x="290" y="449"/>
                    <a:pt x="291" y="450"/>
                  </a:cubicBezTo>
                  <a:cubicBezTo>
                    <a:pt x="294" y="452"/>
                    <a:pt x="298" y="455"/>
                    <a:pt x="303" y="459"/>
                  </a:cubicBezTo>
                  <a:cubicBezTo>
                    <a:pt x="322" y="473"/>
                    <a:pt x="358" y="497"/>
                    <a:pt x="402" y="524"/>
                  </a:cubicBezTo>
                  <a:cubicBezTo>
                    <a:pt x="467" y="565"/>
                    <a:pt x="550" y="614"/>
                    <a:pt x="616" y="654"/>
                  </a:cubicBezTo>
                  <a:cubicBezTo>
                    <a:pt x="649" y="673"/>
                    <a:pt x="678" y="691"/>
                    <a:pt x="699" y="703"/>
                  </a:cubicBezTo>
                  <a:cubicBezTo>
                    <a:pt x="710" y="709"/>
                    <a:pt x="718" y="714"/>
                    <a:pt x="723" y="718"/>
                  </a:cubicBezTo>
                  <a:cubicBezTo>
                    <a:pt x="726" y="719"/>
                    <a:pt x="729" y="721"/>
                    <a:pt x="730" y="722"/>
                  </a:cubicBezTo>
                  <a:cubicBezTo>
                    <a:pt x="731" y="722"/>
                    <a:pt x="731" y="722"/>
                    <a:pt x="732" y="723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3" y="721"/>
                    <a:pt x="733" y="721"/>
                    <a:pt x="733" y="721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3" y="721"/>
                    <a:pt x="733" y="721"/>
                    <a:pt x="733" y="721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2" y="723"/>
                    <a:pt x="732" y="723"/>
                    <a:pt x="732" y="723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22"/>
                    <a:pt x="731" y="722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0" y="720"/>
                    <a:pt x="730" y="720"/>
                    <a:pt x="730" y="720"/>
                  </a:cubicBezTo>
                  <a:cubicBezTo>
                    <a:pt x="730" y="721"/>
                    <a:pt x="731" y="721"/>
                    <a:pt x="731" y="722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0" y="720"/>
                    <a:pt x="730" y="720"/>
                    <a:pt x="730" y="720"/>
                  </a:cubicBezTo>
                  <a:cubicBezTo>
                    <a:pt x="734" y="720"/>
                    <a:pt x="734" y="720"/>
                    <a:pt x="734" y="720"/>
                  </a:cubicBezTo>
                  <a:cubicBezTo>
                    <a:pt x="731" y="718"/>
                    <a:pt x="731" y="718"/>
                    <a:pt x="731" y="718"/>
                  </a:cubicBezTo>
                  <a:cubicBezTo>
                    <a:pt x="734" y="719"/>
                    <a:pt x="734" y="719"/>
                    <a:pt x="734" y="719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2" y="716"/>
                    <a:pt x="732" y="717"/>
                    <a:pt x="731" y="718"/>
                  </a:cubicBezTo>
                  <a:cubicBezTo>
                    <a:pt x="734" y="719"/>
                    <a:pt x="734" y="719"/>
                    <a:pt x="734" y="719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8"/>
                    <a:pt x="733" y="718"/>
                    <a:pt x="733" y="718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8"/>
                    <a:pt x="733" y="718"/>
                    <a:pt x="733" y="718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3" y="716"/>
                    <a:pt x="733" y="716"/>
                  </a:cubicBezTo>
                  <a:cubicBezTo>
                    <a:pt x="733" y="716"/>
                    <a:pt x="732" y="716"/>
                    <a:pt x="731" y="715"/>
                  </a:cubicBezTo>
                  <a:cubicBezTo>
                    <a:pt x="728" y="714"/>
                    <a:pt x="724" y="713"/>
                    <a:pt x="719" y="710"/>
                  </a:cubicBezTo>
                  <a:cubicBezTo>
                    <a:pt x="698" y="700"/>
                    <a:pt x="662" y="679"/>
                    <a:pt x="618" y="654"/>
                  </a:cubicBezTo>
                  <a:cubicBezTo>
                    <a:pt x="553" y="615"/>
                    <a:pt x="473" y="567"/>
                    <a:pt x="408" y="527"/>
                  </a:cubicBezTo>
                  <a:cubicBezTo>
                    <a:pt x="376" y="508"/>
                    <a:pt x="348" y="490"/>
                    <a:pt x="328" y="478"/>
                  </a:cubicBezTo>
                  <a:cubicBezTo>
                    <a:pt x="318" y="472"/>
                    <a:pt x="310" y="467"/>
                    <a:pt x="305" y="464"/>
                  </a:cubicBezTo>
                  <a:cubicBezTo>
                    <a:pt x="299" y="460"/>
                    <a:pt x="296" y="458"/>
                    <a:pt x="296" y="458"/>
                  </a:cubicBezTo>
                  <a:cubicBezTo>
                    <a:pt x="295" y="458"/>
                    <a:pt x="294" y="458"/>
                    <a:pt x="293" y="458"/>
                  </a:cubicBezTo>
                  <a:cubicBezTo>
                    <a:pt x="292" y="458"/>
                    <a:pt x="291" y="459"/>
                    <a:pt x="291" y="460"/>
                  </a:cubicBezTo>
                  <a:cubicBezTo>
                    <a:pt x="290" y="461"/>
                    <a:pt x="290" y="462"/>
                    <a:pt x="290" y="463"/>
                  </a:cubicBezTo>
                  <a:cubicBezTo>
                    <a:pt x="291" y="464"/>
                    <a:pt x="291" y="465"/>
                    <a:pt x="292" y="465"/>
                  </a:cubicBezTo>
                  <a:cubicBezTo>
                    <a:pt x="292" y="465"/>
                    <a:pt x="294" y="466"/>
                    <a:pt x="297" y="468"/>
                  </a:cubicBezTo>
                  <a:cubicBezTo>
                    <a:pt x="320" y="482"/>
                    <a:pt x="423" y="545"/>
                    <a:pt x="520" y="605"/>
                  </a:cubicBezTo>
                  <a:cubicBezTo>
                    <a:pt x="568" y="635"/>
                    <a:pt x="615" y="664"/>
                    <a:pt x="650" y="687"/>
                  </a:cubicBezTo>
                  <a:cubicBezTo>
                    <a:pt x="668" y="698"/>
                    <a:pt x="682" y="707"/>
                    <a:pt x="692" y="714"/>
                  </a:cubicBezTo>
                  <a:cubicBezTo>
                    <a:pt x="697" y="717"/>
                    <a:pt x="701" y="720"/>
                    <a:pt x="704" y="721"/>
                  </a:cubicBezTo>
                  <a:cubicBezTo>
                    <a:pt x="705" y="722"/>
                    <a:pt x="706" y="723"/>
                    <a:pt x="707" y="724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8" y="723"/>
                    <a:pt x="708" y="723"/>
                    <a:pt x="708" y="723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08" y="723"/>
                    <a:pt x="708" y="723"/>
                    <a:pt x="708" y="723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3"/>
                    <a:pt x="707" y="723"/>
                    <a:pt x="707" y="723"/>
                  </a:cubicBezTo>
                  <a:cubicBezTo>
                    <a:pt x="707" y="724"/>
                    <a:pt x="707" y="724"/>
                    <a:pt x="707" y="724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3"/>
                    <a:pt x="707" y="723"/>
                    <a:pt x="707" y="723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6" y="722"/>
                    <a:pt x="706" y="722"/>
                    <a:pt x="706" y="722"/>
                  </a:cubicBezTo>
                  <a:cubicBezTo>
                    <a:pt x="706" y="722"/>
                    <a:pt x="707" y="723"/>
                    <a:pt x="707" y="723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6" y="722"/>
                    <a:pt x="706" y="722"/>
                    <a:pt x="706" y="722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0"/>
                    <a:pt x="707" y="720"/>
                    <a:pt x="707" y="720"/>
                  </a:cubicBezTo>
                  <a:cubicBezTo>
                    <a:pt x="707" y="720"/>
                    <a:pt x="706" y="721"/>
                    <a:pt x="706" y="722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07" y="720"/>
                    <a:pt x="707" y="720"/>
                    <a:pt x="707" y="720"/>
                  </a:cubicBezTo>
                  <a:cubicBezTo>
                    <a:pt x="710" y="722"/>
                    <a:pt x="710" y="722"/>
                    <a:pt x="710" y="722"/>
                  </a:cubicBezTo>
                  <a:cubicBezTo>
                    <a:pt x="712" y="718"/>
                    <a:pt x="712" y="718"/>
                    <a:pt x="712" y="718"/>
                  </a:cubicBezTo>
                  <a:cubicBezTo>
                    <a:pt x="296" y="471"/>
                    <a:pt x="296" y="471"/>
                    <a:pt x="296" y="471"/>
                  </a:cubicBezTo>
                  <a:cubicBezTo>
                    <a:pt x="294" y="470"/>
                    <a:pt x="292" y="471"/>
                    <a:pt x="290" y="473"/>
                  </a:cubicBezTo>
                  <a:cubicBezTo>
                    <a:pt x="289" y="475"/>
                    <a:pt x="290" y="477"/>
                    <a:pt x="292" y="478"/>
                  </a:cubicBezTo>
                  <a:cubicBezTo>
                    <a:pt x="292" y="478"/>
                    <a:pt x="298" y="482"/>
                    <a:pt x="309" y="489"/>
                  </a:cubicBezTo>
                  <a:cubicBezTo>
                    <a:pt x="347" y="512"/>
                    <a:pt x="441" y="571"/>
                    <a:pt x="526" y="624"/>
                  </a:cubicBezTo>
                  <a:cubicBezTo>
                    <a:pt x="569" y="651"/>
                    <a:pt x="609" y="676"/>
                    <a:pt x="639" y="694"/>
                  </a:cubicBezTo>
                  <a:cubicBezTo>
                    <a:pt x="653" y="704"/>
                    <a:pt x="665" y="711"/>
                    <a:pt x="674" y="717"/>
                  </a:cubicBezTo>
                  <a:cubicBezTo>
                    <a:pt x="678" y="719"/>
                    <a:pt x="681" y="721"/>
                    <a:pt x="684" y="723"/>
                  </a:cubicBezTo>
                  <a:cubicBezTo>
                    <a:pt x="685" y="724"/>
                    <a:pt x="685" y="724"/>
                    <a:pt x="686" y="724"/>
                  </a:cubicBezTo>
                  <a:cubicBezTo>
                    <a:pt x="687" y="725"/>
                    <a:pt x="687" y="725"/>
                    <a:pt x="687" y="725"/>
                  </a:cubicBezTo>
                  <a:cubicBezTo>
                    <a:pt x="687" y="725"/>
                    <a:pt x="687" y="725"/>
                    <a:pt x="687" y="725"/>
                  </a:cubicBezTo>
                  <a:cubicBezTo>
                    <a:pt x="688" y="723"/>
                    <a:pt x="688" y="723"/>
                    <a:pt x="688" y="723"/>
                  </a:cubicBezTo>
                  <a:cubicBezTo>
                    <a:pt x="686" y="725"/>
                    <a:pt x="686" y="725"/>
                    <a:pt x="686" y="725"/>
                  </a:cubicBezTo>
                  <a:cubicBezTo>
                    <a:pt x="687" y="725"/>
                    <a:pt x="687" y="725"/>
                    <a:pt x="687" y="725"/>
                  </a:cubicBezTo>
                  <a:cubicBezTo>
                    <a:pt x="688" y="723"/>
                    <a:pt x="688" y="723"/>
                    <a:pt x="688" y="723"/>
                  </a:cubicBezTo>
                  <a:cubicBezTo>
                    <a:pt x="686" y="725"/>
                    <a:pt x="686" y="725"/>
                    <a:pt x="686" y="725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6" y="725"/>
                    <a:pt x="686" y="725"/>
                    <a:pt x="686" y="725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4"/>
                    <a:pt x="686" y="724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5" y="722"/>
                    <a:pt x="685" y="722"/>
                    <a:pt x="685" y="722"/>
                  </a:cubicBezTo>
                  <a:cubicBezTo>
                    <a:pt x="685" y="723"/>
                    <a:pt x="685" y="723"/>
                    <a:pt x="686" y="724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5" y="722"/>
                    <a:pt x="685" y="722"/>
                    <a:pt x="685" y="722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6" y="720"/>
                    <a:pt x="686" y="720"/>
                    <a:pt x="686" y="720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8" y="718"/>
                    <a:pt x="688" y="718"/>
                    <a:pt x="688" y="718"/>
                  </a:cubicBezTo>
                  <a:cubicBezTo>
                    <a:pt x="687" y="718"/>
                    <a:pt x="686" y="719"/>
                    <a:pt x="686" y="720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8" y="718"/>
                    <a:pt x="688" y="718"/>
                    <a:pt x="688" y="718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9" y="718"/>
                    <a:pt x="689" y="718"/>
                    <a:pt x="689" y="718"/>
                  </a:cubicBezTo>
                  <a:cubicBezTo>
                    <a:pt x="689" y="718"/>
                    <a:pt x="688" y="718"/>
                    <a:pt x="688" y="718"/>
                  </a:cubicBezTo>
                  <a:cubicBezTo>
                    <a:pt x="689" y="722"/>
                    <a:pt x="689" y="722"/>
                    <a:pt x="689" y="722"/>
                  </a:cubicBezTo>
                  <a:cubicBezTo>
                    <a:pt x="689" y="718"/>
                    <a:pt x="689" y="718"/>
                    <a:pt x="689" y="718"/>
                  </a:cubicBezTo>
                  <a:cubicBezTo>
                    <a:pt x="689" y="721"/>
                    <a:pt x="689" y="721"/>
                    <a:pt x="689" y="721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8"/>
                    <a:pt x="690" y="718"/>
                    <a:pt x="689" y="718"/>
                  </a:cubicBezTo>
                  <a:cubicBezTo>
                    <a:pt x="689" y="721"/>
                    <a:pt x="689" y="721"/>
                    <a:pt x="689" y="721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9"/>
                    <a:pt x="690" y="719"/>
                    <a:pt x="690" y="719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9"/>
                    <a:pt x="690" y="719"/>
                    <a:pt x="690" y="719"/>
                  </a:cubicBezTo>
                  <a:cubicBezTo>
                    <a:pt x="690" y="718"/>
                    <a:pt x="690" y="718"/>
                    <a:pt x="690" y="718"/>
                  </a:cubicBezTo>
                  <a:cubicBezTo>
                    <a:pt x="690" y="718"/>
                    <a:pt x="689" y="718"/>
                    <a:pt x="688" y="717"/>
                  </a:cubicBezTo>
                  <a:cubicBezTo>
                    <a:pt x="684" y="715"/>
                    <a:pt x="674" y="709"/>
                    <a:pt x="661" y="702"/>
                  </a:cubicBezTo>
                  <a:cubicBezTo>
                    <a:pt x="615" y="675"/>
                    <a:pt x="522" y="620"/>
                    <a:pt x="442" y="572"/>
                  </a:cubicBezTo>
                  <a:cubicBezTo>
                    <a:pt x="401" y="549"/>
                    <a:pt x="364" y="526"/>
                    <a:pt x="337" y="510"/>
                  </a:cubicBezTo>
                  <a:cubicBezTo>
                    <a:pt x="323" y="502"/>
                    <a:pt x="312" y="495"/>
                    <a:pt x="304" y="491"/>
                  </a:cubicBezTo>
                  <a:cubicBezTo>
                    <a:pt x="296" y="486"/>
                    <a:pt x="292" y="483"/>
                    <a:pt x="292" y="483"/>
                  </a:cubicBezTo>
                  <a:cubicBezTo>
                    <a:pt x="290" y="482"/>
                    <a:pt x="288" y="483"/>
                    <a:pt x="286" y="485"/>
                  </a:cubicBezTo>
                  <a:cubicBezTo>
                    <a:pt x="285" y="487"/>
                    <a:pt x="286" y="489"/>
                    <a:pt x="288" y="490"/>
                  </a:cubicBezTo>
                  <a:cubicBezTo>
                    <a:pt x="672" y="730"/>
                    <a:pt x="672" y="730"/>
                    <a:pt x="672" y="730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1" y="725"/>
                    <a:pt x="671" y="725"/>
                    <a:pt x="671" y="725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3" y="723"/>
                    <a:pt x="673" y="723"/>
                    <a:pt x="673" y="723"/>
                  </a:cubicBezTo>
                  <a:cubicBezTo>
                    <a:pt x="672" y="723"/>
                    <a:pt x="672" y="724"/>
                    <a:pt x="671" y="725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3" y="723"/>
                    <a:pt x="673" y="723"/>
                    <a:pt x="673" y="723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4" y="723"/>
                    <a:pt x="674" y="723"/>
                    <a:pt x="674" y="723"/>
                  </a:cubicBezTo>
                  <a:cubicBezTo>
                    <a:pt x="674" y="723"/>
                    <a:pt x="674" y="723"/>
                    <a:pt x="673" y="723"/>
                  </a:cubicBezTo>
                  <a:cubicBezTo>
                    <a:pt x="674" y="727"/>
                    <a:pt x="674" y="727"/>
                    <a:pt x="674" y="727"/>
                  </a:cubicBezTo>
                  <a:cubicBezTo>
                    <a:pt x="674" y="723"/>
                    <a:pt x="674" y="723"/>
                    <a:pt x="674" y="723"/>
                  </a:cubicBezTo>
                  <a:cubicBezTo>
                    <a:pt x="674" y="726"/>
                    <a:pt x="674" y="726"/>
                    <a:pt x="674" y="726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3"/>
                    <a:pt x="675" y="723"/>
                    <a:pt x="674" y="723"/>
                  </a:cubicBezTo>
                  <a:cubicBezTo>
                    <a:pt x="674" y="726"/>
                    <a:pt x="674" y="726"/>
                    <a:pt x="674" y="726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4"/>
                    <a:pt x="675" y="724"/>
                    <a:pt x="675" y="724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4"/>
                    <a:pt x="675" y="724"/>
                    <a:pt x="675" y="724"/>
                  </a:cubicBezTo>
                  <a:cubicBezTo>
                    <a:pt x="675" y="723"/>
                    <a:pt x="675" y="723"/>
                    <a:pt x="675" y="723"/>
                  </a:cubicBezTo>
                  <a:cubicBezTo>
                    <a:pt x="675" y="723"/>
                    <a:pt x="675" y="723"/>
                    <a:pt x="674" y="722"/>
                  </a:cubicBezTo>
                  <a:cubicBezTo>
                    <a:pt x="670" y="720"/>
                    <a:pt x="661" y="715"/>
                    <a:pt x="649" y="708"/>
                  </a:cubicBezTo>
                  <a:cubicBezTo>
                    <a:pt x="606" y="683"/>
                    <a:pt x="521" y="632"/>
                    <a:pt x="445" y="587"/>
                  </a:cubicBezTo>
                  <a:cubicBezTo>
                    <a:pt x="407" y="565"/>
                    <a:pt x="371" y="544"/>
                    <a:pt x="343" y="529"/>
                  </a:cubicBezTo>
                  <a:cubicBezTo>
                    <a:pt x="330" y="521"/>
                    <a:pt x="318" y="515"/>
                    <a:pt x="309" y="510"/>
                  </a:cubicBezTo>
                  <a:cubicBezTo>
                    <a:pt x="305" y="508"/>
                    <a:pt x="301" y="506"/>
                    <a:pt x="298" y="505"/>
                  </a:cubicBezTo>
                  <a:cubicBezTo>
                    <a:pt x="297" y="505"/>
                    <a:pt x="296" y="504"/>
                    <a:pt x="295" y="504"/>
                  </a:cubicBezTo>
                  <a:cubicBezTo>
                    <a:pt x="294" y="504"/>
                    <a:pt x="293" y="503"/>
                    <a:pt x="291" y="503"/>
                  </a:cubicBezTo>
                  <a:cubicBezTo>
                    <a:pt x="291" y="503"/>
                    <a:pt x="290" y="503"/>
                    <a:pt x="290" y="504"/>
                  </a:cubicBezTo>
                  <a:cubicBezTo>
                    <a:pt x="289" y="504"/>
                    <a:pt x="288" y="504"/>
                    <a:pt x="287" y="505"/>
                  </a:cubicBezTo>
                  <a:cubicBezTo>
                    <a:pt x="286" y="507"/>
                    <a:pt x="287" y="510"/>
                    <a:pt x="289" y="511"/>
                  </a:cubicBezTo>
                  <a:cubicBezTo>
                    <a:pt x="644" y="733"/>
                    <a:pt x="644" y="733"/>
                    <a:pt x="644" y="733"/>
                  </a:cubicBezTo>
                  <a:cubicBezTo>
                    <a:pt x="647" y="730"/>
                    <a:pt x="647" y="730"/>
                    <a:pt x="647" y="730"/>
                  </a:cubicBezTo>
                  <a:cubicBezTo>
                    <a:pt x="643" y="727"/>
                    <a:pt x="643" y="727"/>
                    <a:pt x="643" y="727"/>
                  </a:cubicBezTo>
                  <a:cubicBezTo>
                    <a:pt x="647" y="730"/>
                    <a:pt x="647" y="730"/>
                    <a:pt x="647" y="730"/>
                  </a:cubicBezTo>
                  <a:cubicBezTo>
                    <a:pt x="645" y="726"/>
                    <a:pt x="645" y="726"/>
                    <a:pt x="645" y="726"/>
                  </a:cubicBezTo>
                  <a:cubicBezTo>
                    <a:pt x="645" y="726"/>
                    <a:pt x="644" y="727"/>
                    <a:pt x="643" y="727"/>
                  </a:cubicBezTo>
                  <a:cubicBezTo>
                    <a:pt x="647" y="730"/>
                    <a:pt x="647" y="730"/>
                    <a:pt x="647" y="730"/>
                  </a:cubicBezTo>
                  <a:cubicBezTo>
                    <a:pt x="645" y="726"/>
                    <a:pt x="645" y="726"/>
                    <a:pt x="645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6" y="726"/>
                    <a:pt x="646" y="726"/>
                    <a:pt x="646" y="726"/>
                  </a:cubicBezTo>
                  <a:cubicBezTo>
                    <a:pt x="646" y="726"/>
                    <a:pt x="646" y="726"/>
                    <a:pt x="645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6" y="726"/>
                    <a:pt x="646" y="726"/>
                    <a:pt x="646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7" y="726"/>
                    <a:pt x="647" y="726"/>
                    <a:pt x="646" y="726"/>
                  </a:cubicBezTo>
                  <a:cubicBezTo>
                    <a:pt x="646" y="730"/>
                    <a:pt x="646" y="730"/>
                    <a:pt x="646" y="730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7" y="728"/>
                    <a:pt x="647" y="728"/>
                    <a:pt x="647" y="728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7" y="728"/>
                    <a:pt x="647" y="728"/>
                    <a:pt x="647" y="728"/>
                  </a:cubicBezTo>
                  <a:cubicBezTo>
                    <a:pt x="648" y="726"/>
                    <a:pt x="648" y="726"/>
                    <a:pt x="648" y="726"/>
                  </a:cubicBezTo>
                  <a:cubicBezTo>
                    <a:pt x="648" y="726"/>
                    <a:pt x="647" y="726"/>
                    <a:pt x="646" y="725"/>
                  </a:cubicBezTo>
                  <a:cubicBezTo>
                    <a:pt x="643" y="723"/>
                    <a:pt x="634" y="718"/>
                    <a:pt x="623" y="711"/>
                  </a:cubicBezTo>
                  <a:cubicBezTo>
                    <a:pt x="583" y="687"/>
                    <a:pt x="501" y="638"/>
                    <a:pt x="429" y="595"/>
                  </a:cubicBezTo>
                  <a:cubicBezTo>
                    <a:pt x="392" y="574"/>
                    <a:pt x="358" y="554"/>
                    <a:pt x="332" y="539"/>
                  </a:cubicBezTo>
                  <a:cubicBezTo>
                    <a:pt x="318" y="532"/>
                    <a:pt x="307" y="526"/>
                    <a:pt x="299" y="521"/>
                  </a:cubicBezTo>
                  <a:cubicBezTo>
                    <a:pt x="295" y="519"/>
                    <a:pt x="291" y="518"/>
                    <a:pt x="289" y="516"/>
                  </a:cubicBezTo>
                  <a:cubicBezTo>
                    <a:pt x="287" y="516"/>
                    <a:pt x="286" y="515"/>
                    <a:pt x="285" y="515"/>
                  </a:cubicBezTo>
                  <a:cubicBezTo>
                    <a:pt x="284" y="515"/>
                    <a:pt x="283" y="514"/>
                    <a:pt x="282" y="514"/>
                  </a:cubicBezTo>
                  <a:cubicBezTo>
                    <a:pt x="281" y="514"/>
                    <a:pt x="281" y="514"/>
                    <a:pt x="280" y="515"/>
                  </a:cubicBezTo>
                  <a:cubicBezTo>
                    <a:pt x="279" y="515"/>
                    <a:pt x="278" y="516"/>
                    <a:pt x="278" y="517"/>
                  </a:cubicBezTo>
                  <a:cubicBezTo>
                    <a:pt x="278" y="516"/>
                    <a:pt x="278" y="516"/>
                    <a:pt x="278" y="516"/>
                  </a:cubicBezTo>
                  <a:cubicBezTo>
                    <a:pt x="277" y="517"/>
                    <a:pt x="277" y="518"/>
                    <a:pt x="277" y="519"/>
                  </a:cubicBezTo>
                  <a:cubicBezTo>
                    <a:pt x="277" y="520"/>
                    <a:pt x="278" y="521"/>
                    <a:pt x="278" y="522"/>
                  </a:cubicBezTo>
                  <a:cubicBezTo>
                    <a:pt x="279" y="523"/>
                    <a:pt x="279" y="524"/>
                    <a:pt x="281" y="525"/>
                  </a:cubicBezTo>
                  <a:cubicBezTo>
                    <a:pt x="283" y="527"/>
                    <a:pt x="286" y="529"/>
                    <a:pt x="290" y="532"/>
                  </a:cubicBezTo>
                  <a:cubicBezTo>
                    <a:pt x="304" y="543"/>
                    <a:pt x="333" y="561"/>
                    <a:pt x="367" y="582"/>
                  </a:cubicBezTo>
                  <a:cubicBezTo>
                    <a:pt x="469" y="646"/>
                    <a:pt x="625" y="738"/>
                    <a:pt x="625" y="738"/>
                  </a:cubicBezTo>
                  <a:cubicBezTo>
                    <a:pt x="627" y="734"/>
                    <a:pt x="627" y="734"/>
                    <a:pt x="627" y="734"/>
                  </a:cubicBezTo>
                  <a:cubicBezTo>
                    <a:pt x="623" y="732"/>
                    <a:pt x="623" y="732"/>
                    <a:pt x="623" y="732"/>
                  </a:cubicBezTo>
                  <a:cubicBezTo>
                    <a:pt x="627" y="734"/>
                    <a:pt x="627" y="734"/>
                    <a:pt x="627" y="734"/>
                  </a:cubicBezTo>
                  <a:cubicBezTo>
                    <a:pt x="625" y="731"/>
                    <a:pt x="625" y="731"/>
                    <a:pt x="625" y="731"/>
                  </a:cubicBezTo>
                  <a:cubicBezTo>
                    <a:pt x="625" y="731"/>
                    <a:pt x="624" y="731"/>
                    <a:pt x="623" y="732"/>
                  </a:cubicBezTo>
                  <a:cubicBezTo>
                    <a:pt x="627" y="734"/>
                    <a:pt x="627" y="734"/>
                    <a:pt x="627" y="734"/>
                  </a:cubicBezTo>
                  <a:cubicBezTo>
                    <a:pt x="625" y="731"/>
                    <a:pt x="625" y="731"/>
                    <a:pt x="625" y="731"/>
                  </a:cubicBezTo>
                  <a:cubicBezTo>
                    <a:pt x="626" y="734"/>
                    <a:pt x="626" y="734"/>
                    <a:pt x="626" y="734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6" y="730"/>
                    <a:pt x="626" y="730"/>
                    <a:pt x="625" y="731"/>
                  </a:cubicBezTo>
                  <a:cubicBezTo>
                    <a:pt x="626" y="734"/>
                    <a:pt x="626" y="734"/>
                    <a:pt x="626" y="734"/>
                  </a:cubicBezTo>
                  <a:cubicBezTo>
                    <a:pt x="626" y="730"/>
                    <a:pt x="626" y="730"/>
                    <a:pt x="626" y="730"/>
                  </a:cubicBezTo>
                  <a:cubicBezTo>
                    <a:pt x="626" y="733"/>
                    <a:pt x="626" y="733"/>
                    <a:pt x="626" y="733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0"/>
                    <a:pt x="626" y="730"/>
                  </a:cubicBezTo>
                  <a:cubicBezTo>
                    <a:pt x="626" y="733"/>
                    <a:pt x="626" y="733"/>
                    <a:pt x="626" y="733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1"/>
                    <a:pt x="627" y="731"/>
                    <a:pt x="627" y="731"/>
                  </a:cubicBezTo>
                  <a:cubicBezTo>
                    <a:pt x="627" y="730"/>
                    <a:pt x="626" y="730"/>
                    <a:pt x="625" y="730"/>
                  </a:cubicBezTo>
                  <a:cubicBezTo>
                    <a:pt x="621" y="728"/>
                    <a:pt x="612" y="723"/>
                    <a:pt x="600" y="716"/>
                  </a:cubicBezTo>
                  <a:cubicBezTo>
                    <a:pt x="559" y="693"/>
                    <a:pt x="479" y="646"/>
                    <a:pt x="410" y="605"/>
                  </a:cubicBezTo>
                  <a:cubicBezTo>
                    <a:pt x="375" y="584"/>
                    <a:pt x="343" y="565"/>
                    <a:pt x="319" y="551"/>
                  </a:cubicBezTo>
                  <a:cubicBezTo>
                    <a:pt x="307" y="544"/>
                    <a:pt x="298" y="538"/>
                    <a:pt x="291" y="534"/>
                  </a:cubicBezTo>
                  <a:cubicBezTo>
                    <a:pt x="285" y="530"/>
                    <a:pt x="281" y="528"/>
                    <a:pt x="281" y="528"/>
                  </a:cubicBezTo>
                  <a:cubicBezTo>
                    <a:pt x="279" y="527"/>
                    <a:pt x="277" y="528"/>
                    <a:pt x="275" y="529"/>
                  </a:cubicBezTo>
                  <a:cubicBezTo>
                    <a:pt x="274" y="531"/>
                    <a:pt x="275" y="534"/>
                    <a:pt x="277" y="535"/>
                  </a:cubicBezTo>
                  <a:cubicBezTo>
                    <a:pt x="612" y="745"/>
                    <a:pt x="612" y="745"/>
                    <a:pt x="612" y="745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1" y="739"/>
                    <a:pt x="611" y="739"/>
                    <a:pt x="611" y="739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3" y="737"/>
                    <a:pt x="613" y="737"/>
                    <a:pt x="613" y="737"/>
                  </a:cubicBezTo>
                  <a:cubicBezTo>
                    <a:pt x="612" y="737"/>
                    <a:pt x="612" y="738"/>
                    <a:pt x="611" y="739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3" y="737"/>
                    <a:pt x="613" y="737"/>
                    <a:pt x="613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4" y="737"/>
                    <a:pt x="614" y="737"/>
                    <a:pt x="614" y="737"/>
                  </a:cubicBezTo>
                  <a:cubicBezTo>
                    <a:pt x="614" y="737"/>
                    <a:pt x="614" y="737"/>
                    <a:pt x="613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4" y="737"/>
                    <a:pt x="614" y="737"/>
                    <a:pt x="614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5" y="737"/>
                    <a:pt x="615" y="737"/>
                    <a:pt x="615" y="737"/>
                  </a:cubicBezTo>
                  <a:cubicBezTo>
                    <a:pt x="615" y="737"/>
                    <a:pt x="615" y="737"/>
                    <a:pt x="614" y="737"/>
                  </a:cubicBezTo>
                  <a:cubicBezTo>
                    <a:pt x="614" y="741"/>
                    <a:pt x="614" y="741"/>
                    <a:pt x="614" y="741"/>
                  </a:cubicBezTo>
                  <a:cubicBezTo>
                    <a:pt x="615" y="737"/>
                    <a:pt x="615" y="737"/>
                    <a:pt x="615" y="737"/>
                  </a:cubicBezTo>
                  <a:cubicBezTo>
                    <a:pt x="615" y="740"/>
                    <a:pt x="615" y="740"/>
                    <a:pt x="615" y="740"/>
                  </a:cubicBezTo>
                  <a:cubicBezTo>
                    <a:pt x="616" y="737"/>
                    <a:pt x="616" y="737"/>
                    <a:pt x="616" y="737"/>
                  </a:cubicBezTo>
                  <a:cubicBezTo>
                    <a:pt x="615" y="737"/>
                    <a:pt x="615" y="737"/>
                    <a:pt x="615" y="737"/>
                  </a:cubicBezTo>
                  <a:cubicBezTo>
                    <a:pt x="615" y="740"/>
                    <a:pt x="615" y="740"/>
                    <a:pt x="615" y="740"/>
                  </a:cubicBezTo>
                  <a:cubicBezTo>
                    <a:pt x="616" y="737"/>
                    <a:pt x="616" y="737"/>
                    <a:pt x="616" y="737"/>
                  </a:cubicBezTo>
                  <a:cubicBezTo>
                    <a:pt x="615" y="737"/>
                    <a:pt x="615" y="737"/>
                    <a:pt x="614" y="737"/>
                  </a:cubicBezTo>
                  <a:cubicBezTo>
                    <a:pt x="610" y="735"/>
                    <a:pt x="603" y="730"/>
                    <a:pt x="592" y="724"/>
                  </a:cubicBezTo>
                  <a:cubicBezTo>
                    <a:pt x="553" y="702"/>
                    <a:pt x="476" y="656"/>
                    <a:pt x="407" y="617"/>
                  </a:cubicBezTo>
                  <a:cubicBezTo>
                    <a:pt x="373" y="597"/>
                    <a:pt x="341" y="578"/>
                    <a:pt x="316" y="565"/>
                  </a:cubicBezTo>
                  <a:cubicBezTo>
                    <a:pt x="304" y="558"/>
                    <a:pt x="294" y="552"/>
                    <a:pt x="286" y="548"/>
                  </a:cubicBezTo>
                  <a:cubicBezTo>
                    <a:pt x="283" y="546"/>
                    <a:pt x="280" y="545"/>
                    <a:pt x="277" y="544"/>
                  </a:cubicBezTo>
                  <a:cubicBezTo>
                    <a:pt x="276" y="543"/>
                    <a:pt x="275" y="543"/>
                    <a:pt x="274" y="543"/>
                  </a:cubicBezTo>
                  <a:cubicBezTo>
                    <a:pt x="274" y="542"/>
                    <a:pt x="273" y="542"/>
                    <a:pt x="273" y="542"/>
                  </a:cubicBezTo>
                  <a:cubicBezTo>
                    <a:pt x="272" y="542"/>
                    <a:pt x="272" y="542"/>
                    <a:pt x="271" y="542"/>
                  </a:cubicBezTo>
                  <a:cubicBezTo>
                    <a:pt x="271" y="542"/>
                    <a:pt x="270" y="542"/>
                    <a:pt x="270" y="542"/>
                  </a:cubicBezTo>
                  <a:cubicBezTo>
                    <a:pt x="269" y="542"/>
                    <a:pt x="268" y="543"/>
                    <a:pt x="268" y="544"/>
                  </a:cubicBezTo>
                  <a:cubicBezTo>
                    <a:pt x="266" y="546"/>
                    <a:pt x="267" y="548"/>
                    <a:pt x="269" y="549"/>
                  </a:cubicBezTo>
                  <a:cubicBezTo>
                    <a:pt x="594" y="753"/>
                    <a:pt x="594" y="753"/>
                    <a:pt x="594" y="753"/>
                  </a:cubicBezTo>
                  <a:cubicBezTo>
                    <a:pt x="596" y="749"/>
                    <a:pt x="596" y="749"/>
                    <a:pt x="596" y="749"/>
                  </a:cubicBezTo>
                  <a:cubicBezTo>
                    <a:pt x="593" y="747"/>
                    <a:pt x="593" y="747"/>
                    <a:pt x="593" y="747"/>
                  </a:cubicBezTo>
                  <a:cubicBezTo>
                    <a:pt x="596" y="749"/>
                    <a:pt x="596" y="749"/>
                    <a:pt x="596" y="749"/>
                  </a:cubicBezTo>
                  <a:cubicBezTo>
                    <a:pt x="594" y="746"/>
                    <a:pt x="594" y="746"/>
                    <a:pt x="594" y="746"/>
                  </a:cubicBezTo>
                  <a:cubicBezTo>
                    <a:pt x="594" y="746"/>
                    <a:pt x="593" y="746"/>
                    <a:pt x="593" y="747"/>
                  </a:cubicBezTo>
                  <a:cubicBezTo>
                    <a:pt x="596" y="749"/>
                    <a:pt x="596" y="749"/>
                    <a:pt x="596" y="749"/>
                  </a:cubicBezTo>
                  <a:cubicBezTo>
                    <a:pt x="594" y="746"/>
                    <a:pt x="594" y="746"/>
                    <a:pt x="594" y="746"/>
                  </a:cubicBezTo>
                  <a:cubicBezTo>
                    <a:pt x="595" y="748"/>
                    <a:pt x="595" y="748"/>
                    <a:pt x="595" y="748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5"/>
                    <a:pt x="595" y="745"/>
                    <a:pt x="594" y="746"/>
                  </a:cubicBezTo>
                  <a:cubicBezTo>
                    <a:pt x="595" y="748"/>
                    <a:pt x="595" y="748"/>
                    <a:pt x="595" y="748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6"/>
                    <a:pt x="595" y="746"/>
                    <a:pt x="595" y="746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6"/>
                    <a:pt x="595" y="746"/>
                    <a:pt x="595" y="746"/>
                  </a:cubicBezTo>
                  <a:cubicBezTo>
                    <a:pt x="595" y="745"/>
                    <a:pt x="595" y="745"/>
                    <a:pt x="595" y="745"/>
                  </a:cubicBezTo>
                  <a:cubicBezTo>
                    <a:pt x="595" y="745"/>
                    <a:pt x="594" y="745"/>
                    <a:pt x="593" y="745"/>
                  </a:cubicBezTo>
                  <a:cubicBezTo>
                    <a:pt x="589" y="744"/>
                    <a:pt x="580" y="740"/>
                    <a:pt x="569" y="734"/>
                  </a:cubicBezTo>
                  <a:cubicBezTo>
                    <a:pt x="528" y="713"/>
                    <a:pt x="451" y="669"/>
                    <a:pt x="385" y="630"/>
                  </a:cubicBezTo>
                  <a:cubicBezTo>
                    <a:pt x="352" y="610"/>
                    <a:pt x="322" y="592"/>
                    <a:pt x="299" y="579"/>
                  </a:cubicBezTo>
                  <a:cubicBezTo>
                    <a:pt x="288" y="572"/>
                    <a:pt x="279" y="567"/>
                    <a:pt x="273" y="563"/>
                  </a:cubicBezTo>
                  <a:cubicBezTo>
                    <a:pt x="267" y="559"/>
                    <a:pt x="263" y="557"/>
                    <a:pt x="263" y="557"/>
                  </a:cubicBezTo>
                  <a:cubicBezTo>
                    <a:pt x="261" y="556"/>
                    <a:pt x="259" y="556"/>
                    <a:pt x="258" y="558"/>
                  </a:cubicBezTo>
                  <a:cubicBezTo>
                    <a:pt x="257" y="559"/>
                    <a:pt x="257" y="560"/>
                    <a:pt x="257" y="561"/>
                  </a:cubicBezTo>
                  <a:cubicBezTo>
                    <a:pt x="257" y="562"/>
                    <a:pt x="257" y="563"/>
                    <a:pt x="258" y="563"/>
                  </a:cubicBezTo>
                  <a:cubicBezTo>
                    <a:pt x="258" y="565"/>
                    <a:pt x="259" y="565"/>
                    <a:pt x="260" y="566"/>
                  </a:cubicBezTo>
                  <a:cubicBezTo>
                    <a:pt x="262" y="568"/>
                    <a:pt x="265" y="571"/>
                    <a:pt x="269" y="574"/>
                  </a:cubicBezTo>
                  <a:cubicBezTo>
                    <a:pt x="283" y="584"/>
                    <a:pt x="309" y="601"/>
                    <a:pt x="342" y="621"/>
                  </a:cubicBezTo>
                  <a:cubicBezTo>
                    <a:pt x="390" y="651"/>
                    <a:pt x="451" y="688"/>
                    <a:pt x="499" y="717"/>
                  </a:cubicBezTo>
                  <a:cubicBezTo>
                    <a:pt x="524" y="731"/>
                    <a:pt x="545" y="744"/>
                    <a:pt x="560" y="753"/>
                  </a:cubicBezTo>
                  <a:cubicBezTo>
                    <a:pt x="568" y="757"/>
                    <a:pt x="574" y="761"/>
                    <a:pt x="578" y="763"/>
                  </a:cubicBezTo>
                  <a:cubicBezTo>
                    <a:pt x="580" y="765"/>
                    <a:pt x="582" y="766"/>
                    <a:pt x="583" y="766"/>
                  </a:cubicBezTo>
                  <a:cubicBezTo>
                    <a:pt x="583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5" y="766"/>
                    <a:pt x="585" y="766"/>
                    <a:pt x="585" y="766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5" y="766"/>
                    <a:pt x="585" y="766"/>
                    <a:pt x="585" y="766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6" y="764"/>
                    <a:pt x="586" y="764"/>
                    <a:pt x="586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6" y="764"/>
                    <a:pt x="586" y="764"/>
                    <a:pt x="586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6"/>
                    <a:pt x="583" y="766"/>
                    <a:pt x="583" y="766"/>
                  </a:cubicBezTo>
                  <a:cubicBezTo>
                    <a:pt x="584" y="767"/>
                    <a:pt x="584" y="767"/>
                    <a:pt x="584" y="767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6"/>
                    <a:pt x="583" y="766"/>
                    <a:pt x="583" y="766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4"/>
                    <a:pt x="583" y="764"/>
                    <a:pt x="583" y="764"/>
                  </a:cubicBezTo>
                  <a:cubicBezTo>
                    <a:pt x="583" y="765"/>
                    <a:pt x="583" y="766"/>
                    <a:pt x="583" y="766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3" y="764"/>
                    <a:pt x="583" y="764"/>
                    <a:pt x="583" y="764"/>
                  </a:cubicBezTo>
                  <a:cubicBezTo>
                    <a:pt x="587" y="764"/>
                    <a:pt x="587" y="764"/>
                    <a:pt x="587" y="764"/>
                  </a:cubicBezTo>
                  <a:cubicBezTo>
                    <a:pt x="589" y="760"/>
                    <a:pt x="589" y="760"/>
                    <a:pt x="589" y="760"/>
                  </a:cubicBezTo>
                  <a:cubicBezTo>
                    <a:pt x="589" y="760"/>
                    <a:pt x="505" y="712"/>
                    <a:pt x="421" y="663"/>
                  </a:cubicBezTo>
                  <a:cubicBezTo>
                    <a:pt x="379" y="639"/>
                    <a:pt x="337" y="615"/>
                    <a:pt x="305" y="597"/>
                  </a:cubicBezTo>
                  <a:cubicBezTo>
                    <a:pt x="289" y="587"/>
                    <a:pt x="275" y="580"/>
                    <a:pt x="265" y="575"/>
                  </a:cubicBezTo>
                  <a:cubicBezTo>
                    <a:pt x="261" y="572"/>
                    <a:pt x="257" y="570"/>
                    <a:pt x="254" y="568"/>
                  </a:cubicBezTo>
                  <a:cubicBezTo>
                    <a:pt x="253" y="568"/>
                    <a:pt x="251" y="567"/>
                    <a:pt x="250" y="567"/>
                  </a:cubicBezTo>
                  <a:cubicBezTo>
                    <a:pt x="250" y="566"/>
                    <a:pt x="250" y="566"/>
                    <a:pt x="249" y="566"/>
                  </a:cubicBezTo>
                  <a:cubicBezTo>
                    <a:pt x="249" y="566"/>
                    <a:pt x="249" y="566"/>
                    <a:pt x="249" y="566"/>
                  </a:cubicBezTo>
                  <a:cubicBezTo>
                    <a:pt x="248" y="566"/>
                    <a:pt x="248" y="566"/>
                    <a:pt x="247" y="566"/>
                  </a:cubicBezTo>
                  <a:cubicBezTo>
                    <a:pt x="247" y="566"/>
                    <a:pt x="247" y="566"/>
                    <a:pt x="246" y="566"/>
                  </a:cubicBezTo>
                  <a:cubicBezTo>
                    <a:pt x="245" y="566"/>
                    <a:pt x="244" y="567"/>
                    <a:pt x="244" y="568"/>
                  </a:cubicBezTo>
                  <a:cubicBezTo>
                    <a:pt x="243" y="569"/>
                    <a:pt x="243" y="570"/>
                    <a:pt x="243" y="571"/>
                  </a:cubicBezTo>
                  <a:cubicBezTo>
                    <a:pt x="244" y="572"/>
                    <a:pt x="244" y="573"/>
                    <a:pt x="245" y="573"/>
                  </a:cubicBezTo>
                  <a:cubicBezTo>
                    <a:pt x="245" y="573"/>
                    <a:pt x="250" y="576"/>
                    <a:pt x="259" y="582"/>
                  </a:cubicBezTo>
                  <a:cubicBezTo>
                    <a:pt x="290" y="600"/>
                    <a:pt x="368" y="647"/>
                    <a:pt x="438" y="690"/>
                  </a:cubicBezTo>
                  <a:cubicBezTo>
                    <a:pt x="473" y="712"/>
                    <a:pt x="506" y="732"/>
                    <a:pt x="531" y="748"/>
                  </a:cubicBezTo>
                  <a:cubicBezTo>
                    <a:pt x="543" y="756"/>
                    <a:pt x="553" y="762"/>
                    <a:pt x="559" y="767"/>
                  </a:cubicBezTo>
                  <a:cubicBezTo>
                    <a:pt x="563" y="770"/>
                    <a:pt x="566" y="772"/>
                    <a:pt x="567" y="773"/>
                  </a:cubicBezTo>
                  <a:cubicBezTo>
                    <a:pt x="568" y="774"/>
                    <a:pt x="569" y="774"/>
                    <a:pt x="569" y="774"/>
                  </a:cubicBezTo>
                  <a:cubicBezTo>
                    <a:pt x="569" y="775"/>
                    <a:pt x="569" y="775"/>
                    <a:pt x="569" y="775"/>
                  </a:cubicBezTo>
                  <a:cubicBezTo>
                    <a:pt x="569" y="775"/>
                    <a:pt x="569" y="775"/>
                    <a:pt x="569" y="775"/>
                  </a:cubicBezTo>
                  <a:cubicBezTo>
                    <a:pt x="570" y="774"/>
                    <a:pt x="570" y="774"/>
                    <a:pt x="570" y="774"/>
                  </a:cubicBezTo>
                  <a:cubicBezTo>
                    <a:pt x="569" y="774"/>
                    <a:pt x="569" y="774"/>
                    <a:pt x="569" y="774"/>
                  </a:cubicBezTo>
                  <a:cubicBezTo>
                    <a:pt x="569" y="775"/>
                    <a:pt x="569" y="775"/>
                    <a:pt x="569" y="775"/>
                  </a:cubicBezTo>
                  <a:cubicBezTo>
                    <a:pt x="570" y="774"/>
                    <a:pt x="570" y="774"/>
                    <a:pt x="570" y="774"/>
                  </a:cubicBezTo>
                  <a:cubicBezTo>
                    <a:pt x="569" y="774"/>
                    <a:pt x="569" y="774"/>
                    <a:pt x="569" y="774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3"/>
                    <a:pt x="569" y="773"/>
                    <a:pt x="569" y="773"/>
                  </a:cubicBezTo>
                  <a:cubicBezTo>
                    <a:pt x="569" y="774"/>
                    <a:pt x="569" y="774"/>
                    <a:pt x="569" y="774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3"/>
                    <a:pt x="569" y="773"/>
                    <a:pt x="569" y="773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1"/>
                    <a:pt x="569" y="771"/>
                    <a:pt x="569" y="771"/>
                  </a:cubicBezTo>
                  <a:cubicBezTo>
                    <a:pt x="569" y="772"/>
                    <a:pt x="569" y="772"/>
                    <a:pt x="569" y="773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69" y="771"/>
                    <a:pt x="569" y="771"/>
                    <a:pt x="569" y="771"/>
                  </a:cubicBezTo>
                  <a:cubicBezTo>
                    <a:pt x="573" y="773"/>
                    <a:pt x="573" y="773"/>
                    <a:pt x="573" y="773"/>
                  </a:cubicBezTo>
                  <a:cubicBezTo>
                    <a:pt x="569" y="771"/>
                    <a:pt x="569" y="771"/>
                    <a:pt x="569" y="771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1" y="769"/>
                    <a:pt x="571" y="769"/>
                    <a:pt x="571" y="769"/>
                  </a:cubicBezTo>
                  <a:cubicBezTo>
                    <a:pt x="571" y="770"/>
                    <a:pt x="570" y="770"/>
                    <a:pt x="569" y="771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1" y="769"/>
                    <a:pt x="571" y="769"/>
                    <a:pt x="571" y="769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2" y="769"/>
                    <a:pt x="572" y="769"/>
                    <a:pt x="572" y="769"/>
                  </a:cubicBezTo>
                  <a:cubicBezTo>
                    <a:pt x="572" y="769"/>
                    <a:pt x="572" y="769"/>
                    <a:pt x="571" y="769"/>
                  </a:cubicBezTo>
                  <a:cubicBezTo>
                    <a:pt x="572" y="773"/>
                    <a:pt x="572" y="773"/>
                    <a:pt x="572" y="773"/>
                  </a:cubicBezTo>
                  <a:cubicBezTo>
                    <a:pt x="572" y="769"/>
                    <a:pt x="572" y="769"/>
                    <a:pt x="572" y="769"/>
                  </a:cubicBezTo>
                  <a:cubicBezTo>
                    <a:pt x="572" y="771"/>
                    <a:pt x="572" y="771"/>
                    <a:pt x="572" y="771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2" y="769"/>
                    <a:pt x="572" y="769"/>
                    <a:pt x="572" y="769"/>
                  </a:cubicBezTo>
                  <a:cubicBezTo>
                    <a:pt x="572" y="771"/>
                    <a:pt x="572" y="771"/>
                    <a:pt x="572" y="771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3" y="769"/>
                    <a:pt x="573" y="769"/>
                  </a:cubicBezTo>
                  <a:cubicBezTo>
                    <a:pt x="573" y="769"/>
                    <a:pt x="572" y="769"/>
                    <a:pt x="571" y="768"/>
                  </a:cubicBezTo>
                  <a:cubicBezTo>
                    <a:pt x="567" y="767"/>
                    <a:pt x="559" y="762"/>
                    <a:pt x="548" y="756"/>
                  </a:cubicBezTo>
                  <a:cubicBezTo>
                    <a:pt x="510" y="734"/>
                    <a:pt x="437" y="688"/>
                    <a:pt x="372" y="648"/>
                  </a:cubicBezTo>
                  <a:cubicBezTo>
                    <a:pt x="340" y="628"/>
                    <a:pt x="309" y="610"/>
                    <a:pt x="286" y="596"/>
                  </a:cubicBezTo>
                  <a:cubicBezTo>
                    <a:pt x="274" y="590"/>
                    <a:pt x="264" y="584"/>
                    <a:pt x="257" y="580"/>
                  </a:cubicBezTo>
                  <a:cubicBezTo>
                    <a:pt x="253" y="578"/>
                    <a:pt x="250" y="577"/>
                    <a:pt x="247" y="576"/>
                  </a:cubicBezTo>
                  <a:cubicBezTo>
                    <a:pt x="246" y="575"/>
                    <a:pt x="245" y="575"/>
                    <a:pt x="244" y="574"/>
                  </a:cubicBezTo>
                  <a:cubicBezTo>
                    <a:pt x="243" y="574"/>
                    <a:pt x="242" y="574"/>
                    <a:pt x="241" y="574"/>
                  </a:cubicBezTo>
                  <a:cubicBezTo>
                    <a:pt x="240" y="574"/>
                    <a:pt x="240" y="574"/>
                    <a:pt x="239" y="574"/>
                  </a:cubicBezTo>
                  <a:cubicBezTo>
                    <a:pt x="238" y="574"/>
                    <a:pt x="237" y="575"/>
                    <a:pt x="237" y="576"/>
                  </a:cubicBezTo>
                  <a:cubicBezTo>
                    <a:pt x="236" y="578"/>
                    <a:pt x="236" y="580"/>
                    <a:pt x="238" y="581"/>
                  </a:cubicBezTo>
                  <a:cubicBezTo>
                    <a:pt x="340" y="645"/>
                    <a:pt x="340" y="645"/>
                    <a:pt x="340" y="645"/>
                  </a:cubicBezTo>
                  <a:cubicBezTo>
                    <a:pt x="228" y="580"/>
                    <a:pt x="228" y="580"/>
                    <a:pt x="228" y="580"/>
                  </a:cubicBezTo>
                  <a:cubicBezTo>
                    <a:pt x="227" y="579"/>
                    <a:pt x="224" y="579"/>
                    <a:pt x="223" y="581"/>
                  </a:cubicBezTo>
                  <a:cubicBezTo>
                    <a:pt x="222" y="583"/>
                    <a:pt x="223" y="586"/>
                    <a:pt x="224" y="587"/>
                  </a:cubicBezTo>
                  <a:cubicBezTo>
                    <a:pt x="565" y="800"/>
                    <a:pt x="565" y="800"/>
                    <a:pt x="565" y="800"/>
                  </a:cubicBezTo>
                  <a:cubicBezTo>
                    <a:pt x="567" y="796"/>
                    <a:pt x="567" y="796"/>
                    <a:pt x="567" y="796"/>
                  </a:cubicBezTo>
                  <a:cubicBezTo>
                    <a:pt x="569" y="793"/>
                    <a:pt x="569" y="793"/>
                    <a:pt x="569" y="793"/>
                  </a:cubicBezTo>
                  <a:cubicBezTo>
                    <a:pt x="569" y="793"/>
                    <a:pt x="483" y="741"/>
                    <a:pt x="395" y="690"/>
                  </a:cubicBezTo>
                  <a:cubicBezTo>
                    <a:pt x="351" y="664"/>
                    <a:pt x="307" y="638"/>
                    <a:pt x="273" y="619"/>
                  </a:cubicBezTo>
                  <a:cubicBezTo>
                    <a:pt x="256" y="609"/>
                    <a:pt x="242" y="601"/>
                    <a:pt x="232" y="595"/>
                  </a:cubicBezTo>
                  <a:cubicBezTo>
                    <a:pt x="227" y="592"/>
                    <a:pt x="222" y="590"/>
                    <a:pt x="219" y="589"/>
                  </a:cubicBezTo>
                  <a:cubicBezTo>
                    <a:pt x="218" y="588"/>
                    <a:pt x="216" y="587"/>
                    <a:pt x="215" y="587"/>
                  </a:cubicBezTo>
                  <a:cubicBezTo>
                    <a:pt x="215" y="587"/>
                    <a:pt x="214" y="586"/>
                    <a:pt x="214" y="586"/>
                  </a:cubicBezTo>
                  <a:cubicBezTo>
                    <a:pt x="213" y="586"/>
                    <a:pt x="213" y="586"/>
                    <a:pt x="212" y="586"/>
                  </a:cubicBezTo>
                  <a:cubicBezTo>
                    <a:pt x="212" y="586"/>
                    <a:pt x="211" y="586"/>
                    <a:pt x="211" y="586"/>
                  </a:cubicBezTo>
                  <a:cubicBezTo>
                    <a:pt x="210" y="586"/>
                    <a:pt x="209" y="587"/>
                    <a:pt x="208" y="588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08" y="588"/>
                    <a:pt x="208" y="588"/>
                    <a:pt x="208" y="588"/>
                  </a:cubicBezTo>
                  <a:cubicBezTo>
                    <a:pt x="208" y="589"/>
                    <a:pt x="208" y="590"/>
                    <a:pt x="208" y="590"/>
                  </a:cubicBezTo>
                  <a:cubicBezTo>
                    <a:pt x="208" y="591"/>
                    <a:pt x="208" y="592"/>
                    <a:pt x="208" y="592"/>
                  </a:cubicBezTo>
                  <a:cubicBezTo>
                    <a:pt x="209" y="593"/>
                    <a:pt x="209" y="593"/>
                    <a:pt x="210" y="594"/>
                  </a:cubicBezTo>
                  <a:cubicBezTo>
                    <a:pt x="210" y="594"/>
                    <a:pt x="211" y="595"/>
                    <a:pt x="212" y="596"/>
                  </a:cubicBezTo>
                  <a:cubicBezTo>
                    <a:pt x="217" y="599"/>
                    <a:pt x="226" y="605"/>
                    <a:pt x="238" y="613"/>
                  </a:cubicBezTo>
                  <a:cubicBezTo>
                    <a:pt x="322" y="668"/>
                    <a:pt x="566" y="816"/>
                    <a:pt x="566" y="816"/>
                  </a:cubicBezTo>
                  <a:cubicBezTo>
                    <a:pt x="568" y="817"/>
                    <a:pt x="570" y="817"/>
                    <a:pt x="572" y="815"/>
                  </a:cubicBezTo>
                  <a:cubicBezTo>
                    <a:pt x="573" y="813"/>
                    <a:pt x="572" y="810"/>
                    <a:pt x="570" y="809"/>
                  </a:cubicBezTo>
                  <a:cubicBezTo>
                    <a:pt x="570" y="809"/>
                    <a:pt x="480" y="754"/>
                    <a:pt x="387" y="698"/>
                  </a:cubicBezTo>
                  <a:cubicBezTo>
                    <a:pt x="341" y="670"/>
                    <a:pt x="294" y="642"/>
                    <a:pt x="257" y="621"/>
                  </a:cubicBezTo>
                  <a:cubicBezTo>
                    <a:pt x="239" y="611"/>
                    <a:pt x="223" y="602"/>
                    <a:pt x="212" y="596"/>
                  </a:cubicBezTo>
                  <a:cubicBezTo>
                    <a:pt x="206" y="593"/>
                    <a:pt x="201" y="590"/>
                    <a:pt x="197" y="588"/>
                  </a:cubicBezTo>
                  <a:cubicBezTo>
                    <a:pt x="195" y="588"/>
                    <a:pt x="194" y="587"/>
                    <a:pt x="192" y="586"/>
                  </a:cubicBezTo>
                  <a:cubicBezTo>
                    <a:pt x="192" y="586"/>
                    <a:pt x="191" y="586"/>
                    <a:pt x="190" y="586"/>
                  </a:cubicBezTo>
                  <a:cubicBezTo>
                    <a:pt x="190" y="586"/>
                    <a:pt x="189" y="586"/>
                    <a:pt x="188" y="586"/>
                  </a:cubicBezTo>
                  <a:cubicBezTo>
                    <a:pt x="188" y="586"/>
                    <a:pt x="187" y="586"/>
                    <a:pt x="187" y="586"/>
                  </a:cubicBezTo>
                  <a:cubicBezTo>
                    <a:pt x="186" y="586"/>
                    <a:pt x="185" y="587"/>
                    <a:pt x="184" y="588"/>
                  </a:cubicBezTo>
                  <a:cubicBezTo>
                    <a:pt x="188" y="590"/>
                    <a:pt x="188" y="590"/>
                    <a:pt x="188" y="590"/>
                  </a:cubicBezTo>
                  <a:cubicBezTo>
                    <a:pt x="184" y="587"/>
                    <a:pt x="184" y="587"/>
                    <a:pt x="184" y="587"/>
                  </a:cubicBezTo>
                  <a:cubicBezTo>
                    <a:pt x="184" y="588"/>
                    <a:pt x="184" y="589"/>
                    <a:pt x="184" y="590"/>
                  </a:cubicBezTo>
                  <a:cubicBezTo>
                    <a:pt x="184" y="591"/>
                    <a:pt x="184" y="592"/>
                    <a:pt x="184" y="592"/>
                  </a:cubicBezTo>
                  <a:cubicBezTo>
                    <a:pt x="185" y="593"/>
                    <a:pt x="185" y="593"/>
                    <a:pt x="185" y="593"/>
                  </a:cubicBezTo>
                  <a:cubicBezTo>
                    <a:pt x="185" y="593"/>
                    <a:pt x="186" y="594"/>
                    <a:pt x="186" y="594"/>
                  </a:cubicBezTo>
                  <a:cubicBezTo>
                    <a:pt x="187" y="595"/>
                    <a:pt x="190" y="597"/>
                    <a:pt x="194" y="599"/>
                  </a:cubicBezTo>
                  <a:cubicBezTo>
                    <a:pt x="222" y="618"/>
                    <a:pt x="315" y="675"/>
                    <a:pt x="401" y="729"/>
                  </a:cubicBezTo>
                  <a:cubicBezTo>
                    <a:pt x="487" y="782"/>
                    <a:pt x="566" y="831"/>
                    <a:pt x="566" y="831"/>
                  </a:cubicBezTo>
                  <a:cubicBezTo>
                    <a:pt x="567" y="832"/>
                    <a:pt x="568" y="832"/>
                    <a:pt x="569" y="832"/>
                  </a:cubicBezTo>
                  <a:cubicBezTo>
                    <a:pt x="570" y="831"/>
                    <a:pt x="571" y="831"/>
                    <a:pt x="572" y="830"/>
                  </a:cubicBezTo>
                  <a:cubicBezTo>
                    <a:pt x="572" y="829"/>
                    <a:pt x="572" y="828"/>
                    <a:pt x="572" y="827"/>
                  </a:cubicBezTo>
                  <a:cubicBezTo>
                    <a:pt x="572" y="826"/>
                    <a:pt x="571" y="825"/>
                    <a:pt x="570" y="824"/>
                  </a:cubicBezTo>
                  <a:cubicBezTo>
                    <a:pt x="570" y="824"/>
                    <a:pt x="468" y="762"/>
                    <a:pt x="363" y="700"/>
                  </a:cubicBezTo>
                  <a:cubicBezTo>
                    <a:pt x="311" y="669"/>
                    <a:pt x="258" y="638"/>
                    <a:pt x="218" y="615"/>
                  </a:cubicBezTo>
                  <a:cubicBezTo>
                    <a:pt x="197" y="604"/>
                    <a:pt x="180" y="594"/>
                    <a:pt x="167" y="587"/>
                  </a:cubicBezTo>
                  <a:cubicBezTo>
                    <a:pt x="161" y="584"/>
                    <a:pt x="155" y="581"/>
                    <a:pt x="151" y="579"/>
                  </a:cubicBezTo>
                  <a:cubicBezTo>
                    <a:pt x="149" y="578"/>
                    <a:pt x="148" y="577"/>
                    <a:pt x="146" y="577"/>
                  </a:cubicBezTo>
                  <a:cubicBezTo>
                    <a:pt x="145" y="577"/>
                    <a:pt x="145" y="576"/>
                    <a:pt x="144" y="576"/>
                  </a:cubicBezTo>
                  <a:cubicBezTo>
                    <a:pt x="144" y="576"/>
                    <a:pt x="143" y="576"/>
                    <a:pt x="142" y="576"/>
                  </a:cubicBezTo>
                  <a:cubicBezTo>
                    <a:pt x="142" y="576"/>
                    <a:pt x="141" y="576"/>
                    <a:pt x="140" y="576"/>
                  </a:cubicBezTo>
                  <a:cubicBezTo>
                    <a:pt x="140" y="576"/>
                    <a:pt x="139" y="577"/>
                    <a:pt x="138" y="578"/>
                  </a:cubicBezTo>
                  <a:cubicBezTo>
                    <a:pt x="137" y="580"/>
                    <a:pt x="138" y="582"/>
                    <a:pt x="139" y="583"/>
                  </a:cubicBezTo>
                  <a:cubicBezTo>
                    <a:pt x="570" y="852"/>
                    <a:pt x="570" y="852"/>
                    <a:pt x="570" y="852"/>
                  </a:cubicBezTo>
                  <a:cubicBezTo>
                    <a:pt x="572" y="849"/>
                    <a:pt x="572" y="849"/>
                    <a:pt x="572" y="849"/>
                  </a:cubicBezTo>
                  <a:cubicBezTo>
                    <a:pt x="569" y="847"/>
                    <a:pt x="569" y="847"/>
                    <a:pt x="569" y="847"/>
                  </a:cubicBezTo>
                  <a:cubicBezTo>
                    <a:pt x="571" y="849"/>
                    <a:pt x="571" y="849"/>
                    <a:pt x="571" y="849"/>
                  </a:cubicBezTo>
                  <a:cubicBezTo>
                    <a:pt x="570" y="846"/>
                    <a:pt x="570" y="846"/>
                    <a:pt x="570" y="846"/>
                  </a:cubicBezTo>
                  <a:cubicBezTo>
                    <a:pt x="570" y="846"/>
                    <a:pt x="569" y="846"/>
                    <a:pt x="569" y="847"/>
                  </a:cubicBezTo>
                  <a:cubicBezTo>
                    <a:pt x="571" y="849"/>
                    <a:pt x="571" y="849"/>
                    <a:pt x="571" y="849"/>
                  </a:cubicBezTo>
                  <a:cubicBezTo>
                    <a:pt x="570" y="846"/>
                    <a:pt x="570" y="846"/>
                    <a:pt x="570" y="846"/>
                  </a:cubicBezTo>
                  <a:cubicBezTo>
                    <a:pt x="571" y="847"/>
                    <a:pt x="571" y="847"/>
                    <a:pt x="571" y="847"/>
                  </a:cubicBezTo>
                  <a:cubicBezTo>
                    <a:pt x="571" y="845"/>
                    <a:pt x="571" y="845"/>
                    <a:pt x="571" y="845"/>
                  </a:cubicBezTo>
                  <a:cubicBezTo>
                    <a:pt x="571" y="845"/>
                    <a:pt x="571" y="845"/>
                    <a:pt x="570" y="846"/>
                  </a:cubicBezTo>
                  <a:cubicBezTo>
                    <a:pt x="571" y="847"/>
                    <a:pt x="571" y="847"/>
                    <a:pt x="571" y="847"/>
                  </a:cubicBezTo>
                  <a:cubicBezTo>
                    <a:pt x="571" y="845"/>
                    <a:pt x="571" y="845"/>
                    <a:pt x="571" y="845"/>
                  </a:cubicBezTo>
                  <a:cubicBezTo>
                    <a:pt x="571" y="845"/>
                    <a:pt x="571" y="845"/>
                    <a:pt x="571" y="845"/>
                  </a:cubicBezTo>
                  <a:cubicBezTo>
                    <a:pt x="571" y="845"/>
                    <a:pt x="570" y="845"/>
                    <a:pt x="568" y="845"/>
                  </a:cubicBezTo>
                  <a:cubicBezTo>
                    <a:pt x="565" y="844"/>
                    <a:pt x="561" y="842"/>
                    <a:pt x="555" y="839"/>
                  </a:cubicBezTo>
                  <a:cubicBezTo>
                    <a:pt x="534" y="828"/>
                    <a:pt x="496" y="805"/>
                    <a:pt x="451" y="776"/>
                  </a:cubicBezTo>
                  <a:cubicBezTo>
                    <a:pt x="383" y="734"/>
                    <a:pt x="299" y="680"/>
                    <a:pt x="230" y="637"/>
                  </a:cubicBezTo>
                  <a:cubicBezTo>
                    <a:pt x="195" y="615"/>
                    <a:pt x="164" y="596"/>
                    <a:pt x="141" y="582"/>
                  </a:cubicBezTo>
                  <a:cubicBezTo>
                    <a:pt x="129" y="575"/>
                    <a:pt x="119" y="570"/>
                    <a:pt x="112" y="566"/>
                  </a:cubicBezTo>
                  <a:cubicBezTo>
                    <a:pt x="108" y="564"/>
                    <a:pt x="105" y="562"/>
                    <a:pt x="102" y="561"/>
                  </a:cubicBezTo>
                  <a:cubicBezTo>
                    <a:pt x="101" y="561"/>
                    <a:pt x="100" y="560"/>
                    <a:pt x="99" y="560"/>
                  </a:cubicBezTo>
                  <a:cubicBezTo>
                    <a:pt x="98" y="560"/>
                    <a:pt x="97" y="560"/>
                    <a:pt x="95" y="560"/>
                  </a:cubicBezTo>
                  <a:cubicBezTo>
                    <a:pt x="95" y="560"/>
                    <a:pt x="94" y="560"/>
                    <a:pt x="93" y="560"/>
                  </a:cubicBezTo>
                  <a:cubicBezTo>
                    <a:pt x="93" y="560"/>
                    <a:pt x="92" y="561"/>
                    <a:pt x="91" y="562"/>
                  </a:cubicBezTo>
                  <a:cubicBezTo>
                    <a:pt x="91" y="562"/>
                    <a:pt x="91" y="562"/>
                    <a:pt x="91" y="562"/>
                  </a:cubicBezTo>
                  <a:cubicBezTo>
                    <a:pt x="91" y="563"/>
                    <a:pt x="90" y="564"/>
                    <a:pt x="90" y="564"/>
                  </a:cubicBezTo>
                  <a:cubicBezTo>
                    <a:pt x="90" y="566"/>
                    <a:pt x="91" y="567"/>
                    <a:pt x="91" y="567"/>
                  </a:cubicBezTo>
                  <a:cubicBezTo>
                    <a:pt x="92" y="569"/>
                    <a:pt x="93" y="570"/>
                    <a:pt x="95" y="571"/>
                  </a:cubicBezTo>
                  <a:cubicBezTo>
                    <a:pt x="98" y="573"/>
                    <a:pt x="102" y="577"/>
                    <a:pt x="107" y="581"/>
                  </a:cubicBezTo>
                  <a:cubicBezTo>
                    <a:pt x="128" y="596"/>
                    <a:pt x="168" y="621"/>
                    <a:pt x="216" y="651"/>
                  </a:cubicBezTo>
                  <a:cubicBezTo>
                    <a:pt x="360" y="741"/>
                    <a:pt x="579" y="872"/>
                    <a:pt x="579" y="872"/>
                  </a:cubicBezTo>
                  <a:cubicBezTo>
                    <a:pt x="581" y="868"/>
                    <a:pt x="581" y="868"/>
                    <a:pt x="581" y="868"/>
                  </a:cubicBezTo>
                  <a:cubicBezTo>
                    <a:pt x="578" y="866"/>
                    <a:pt x="578" y="866"/>
                    <a:pt x="578" y="866"/>
                  </a:cubicBezTo>
                  <a:cubicBezTo>
                    <a:pt x="581" y="868"/>
                    <a:pt x="581" y="868"/>
                    <a:pt x="581" y="868"/>
                  </a:cubicBezTo>
                  <a:cubicBezTo>
                    <a:pt x="579" y="865"/>
                    <a:pt x="579" y="865"/>
                    <a:pt x="579" y="865"/>
                  </a:cubicBezTo>
                  <a:cubicBezTo>
                    <a:pt x="579" y="865"/>
                    <a:pt x="578" y="865"/>
                    <a:pt x="578" y="866"/>
                  </a:cubicBezTo>
                  <a:cubicBezTo>
                    <a:pt x="581" y="868"/>
                    <a:pt x="581" y="868"/>
                    <a:pt x="581" y="868"/>
                  </a:cubicBezTo>
                  <a:cubicBezTo>
                    <a:pt x="579" y="865"/>
                    <a:pt x="579" y="865"/>
                    <a:pt x="579" y="865"/>
                  </a:cubicBezTo>
                  <a:cubicBezTo>
                    <a:pt x="580" y="866"/>
                    <a:pt x="580" y="866"/>
                    <a:pt x="580" y="866"/>
                  </a:cubicBezTo>
                  <a:cubicBezTo>
                    <a:pt x="580" y="864"/>
                    <a:pt x="580" y="864"/>
                    <a:pt x="580" y="864"/>
                  </a:cubicBezTo>
                  <a:cubicBezTo>
                    <a:pt x="580" y="865"/>
                    <a:pt x="580" y="864"/>
                    <a:pt x="579" y="865"/>
                  </a:cubicBezTo>
                  <a:cubicBezTo>
                    <a:pt x="580" y="866"/>
                    <a:pt x="580" y="866"/>
                    <a:pt x="580" y="866"/>
                  </a:cubicBezTo>
                  <a:cubicBezTo>
                    <a:pt x="580" y="864"/>
                    <a:pt x="580" y="864"/>
                    <a:pt x="580" y="864"/>
                  </a:cubicBezTo>
                  <a:cubicBezTo>
                    <a:pt x="580" y="864"/>
                    <a:pt x="580" y="864"/>
                    <a:pt x="580" y="864"/>
                  </a:cubicBezTo>
                  <a:cubicBezTo>
                    <a:pt x="579" y="864"/>
                    <a:pt x="578" y="864"/>
                    <a:pt x="576" y="863"/>
                  </a:cubicBezTo>
                  <a:cubicBezTo>
                    <a:pt x="570" y="861"/>
                    <a:pt x="556" y="854"/>
                    <a:pt x="539" y="845"/>
                  </a:cubicBezTo>
                  <a:cubicBezTo>
                    <a:pt x="477" y="811"/>
                    <a:pt x="362" y="741"/>
                    <a:pt x="263" y="680"/>
                  </a:cubicBezTo>
                  <a:cubicBezTo>
                    <a:pt x="213" y="649"/>
                    <a:pt x="167" y="620"/>
                    <a:pt x="133" y="599"/>
                  </a:cubicBezTo>
                  <a:cubicBezTo>
                    <a:pt x="116" y="589"/>
                    <a:pt x="102" y="580"/>
                    <a:pt x="93" y="574"/>
                  </a:cubicBezTo>
                  <a:cubicBezTo>
                    <a:pt x="88" y="571"/>
                    <a:pt x="84" y="569"/>
                    <a:pt x="82" y="567"/>
                  </a:cubicBezTo>
                  <a:cubicBezTo>
                    <a:pt x="80" y="567"/>
                    <a:pt x="79" y="566"/>
                    <a:pt x="79" y="566"/>
                  </a:cubicBezTo>
                  <a:cubicBezTo>
                    <a:pt x="78" y="565"/>
                    <a:pt x="78" y="565"/>
                    <a:pt x="78" y="565"/>
                  </a:cubicBezTo>
                  <a:cubicBezTo>
                    <a:pt x="77" y="565"/>
                    <a:pt x="77" y="565"/>
                    <a:pt x="77" y="565"/>
                  </a:cubicBezTo>
                  <a:cubicBezTo>
                    <a:pt x="77" y="565"/>
                    <a:pt x="77" y="565"/>
                    <a:pt x="77" y="565"/>
                  </a:cubicBezTo>
                  <a:cubicBezTo>
                    <a:pt x="77" y="565"/>
                    <a:pt x="77" y="565"/>
                    <a:pt x="77" y="565"/>
                  </a:cubicBezTo>
                  <a:cubicBezTo>
                    <a:pt x="76" y="564"/>
                    <a:pt x="76" y="564"/>
                    <a:pt x="75" y="564"/>
                  </a:cubicBezTo>
                  <a:cubicBezTo>
                    <a:pt x="75" y="564"/>
                    <a:pt x="74" y="564"/>
                    <a:pt x="74" y="565"/>
                  </a:cubicBezTo>
                  <a:cubicBezTo>
                    <a:pt x="73" y="565"/>
                    <a:pt x="72" y="566"/>
                    <a:pt x="72" y="567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2" y="566"/>
                    <a:pt x="72" y="566"/>
                    <a:pt x="72" y="566"/>
                  </a:cubicBezTo>
                  <a:cubicBezTo>
                    <a:pt x="72" y="567"/>
                    <a:pt x="71" y="568"/>
                    <a:pt x="71" y="568"/>
                  </a:cubicBezTo>
                  <a:cubicBezTo>
                    <a:pt x="71" y="570"/>
                    <a:pt x="72" y="570"/>
                    <a:pt x="72" y="571"/>
                  </a:cubicBezTo>
                  <a:cubicBezTo>
                    <a:pt x="72" y="572"/>
                    <a:pt x="73" y="572"/>
                    <a:pt x="73" y="573"/>
                  </a:cubicBezTo>
                  <a:cubicBezTo>
                    <a:pt x="74" y="574"/>
                    <a:pt x="76" y="575"/>
                    <a:pt x="78" y="576"/>
                  </a:cubicBezTo>
                  <a:cubicBezTo>
                    <a:pt x="84" y="581"/>
                    <a:pt x="98" y="590"/>
                    <a:pt x="116" y="603"/>
                  </a:cubicBezTo>
                  <a:cubicBezTo>
                    <a:pt x="181" y="645"/>
                    <a:pt x="308" y="722"/>
                    <a:pt x="418" y="790"/>
                  </a:cubicBezTo>
                  <a:cubicBezTo>
                    <a:pt x="473" y="823"/>
                    <a:pt x="524" y="854"/>
                    <a:pt x="561" y="877"/>
                  </a:cubicBezTo>
                  <a:cubicBezTo>
                    <a:pt x="580" y="889"/>
                    <a:pt x="595" y="898"/>
                    <a:pt x="606" y="904"/>
                  </a:cubicBezTo>
                  <a:cubicBezTo>
                    <a:pt x="611" y="908"/>
                    <a:pt x="615" y="910"/>
                    <a:pt x="618" y="912"/>
                  </a:cubicBezTo>
                  <a:cubicBezTo>
                    <a:pt x="619" y="913"/>
                    <a:pt x="620" y="913"/>
                    <a:pt x="621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4" y="912"/>
                    <a:pt x="624" y="912"/>
                    <a:pt x="624" y="912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2" y="914"/>
                    <a:pt x="622" y="914"/>
                    <a:pt x="622" y="914"/>
                  </a:cubicBezTo>
                  <a:cubicBezTo>
                    <a:pt x="624" y="912"/>
                    <a:pt x="624" y="912"/>
                    <a:pt x="624" y="912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3"/>
                    <a:pt x="620" y="913"/>
                    <a:pt x="620" y="913"/>
                  </a:cubicBezTo>
                  <a:cubicBezTo>
                    <a:pt x="621" y="914"/>
                    <a:pt x="621" y="914"/>
                    <a:pt x="621" y="914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3"/>
                    <a:pt x="620" y="913"/>
                    <a:pt x="620" y="913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1"/>
                    <a:pt x="620" y="911"/>
                    <a:pt x="620" y="911"/>
                  </a:cubicBezTo>
                  <a:cubicBezTo>
                    <a:pt x="620" y="912"/>
                    <a:pt x="620" y="913"/>
                    <a:pt x="620" y="913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0" y="911"/>
                    <a:pt x="620" y="911"/>
                    <a:pt x="620" y="911"/>
                  </a:cubicBezTo>
                  <a:cubicBezTo>
                    <a:pt x="624" y="911"/>
                    <a:pt x="624" y="911"/>
                    <a:pt x="624" y="911"/>
                  </a:cubicBezTo>
                  <a:cubicBezTo>
                    <a:pt x="621" y="909"/>
                    <a:pt x="621" y="909"/>
                    <a:pt x="621" y="909"/>
                  </a:cubicBezTo>
                  <a:cubicBezTo>
                    <a:pt x="623" y="911"/>
                    <a:pt x="623" y="911"/>
                    <a:pt x="623" y="911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2" y="908"/>
                    <a:pt x="621" y="908"/>
                    <a:pt x="621" y="909"/>
                  </a:cubicBezTo>
                  <a:cubicBezTo>
                    <a:pt x="623" y="911"/>
                    <a:pt x="623" y="911"/>
                    <a:pt x="623" y="911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10"/>
                    <a:pt x="623" y="910"/>
                    <a:pt x="623" y="910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10"/>
                    <a:pt x="623" y="910"/>
                    <a:pt x="623" y="910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2" y="908"/>
                    <a:pt x="622" y="908"/>
                    <a:pt x="622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3" y="908"/>
                    <a:pt x="623" y="908"/>
                    <a:pt x="623" y="908"/>
                  </a:cubicBezTo>
                  <a:cubicBezTo>
                    <a:pt x="622" y="908"/>
                    <a:pt x="621" y="908"/>
                    <a:pt x="619" y="907"/>
                  </a:cubicBezTo>
                  <a:cubicBezTo>
                    <a:pt x="616" y="906"/>
                    <a:pt x="611" y="904"/>
                    <a:pt x="604" y="900"/>
                  </a:cubicBezTo>
                  <a:cubicBezTo>
                    <a:pt x="579" y="888"/>
                    <a:pt x="533" y="861"/>
                    <a:pt x="479" y="827"/>
                  </a:cubicBezTo>
                  <a:cubicBezTo>
                    <a:pt x="398" y="778"/>
                    <a:pt x="298" y="714"/>
                    <a:pt x="215" y="662"/>
                  </a:cubicBezTo>
                  <a:cubicBezTo>
                    <a:pt x="174" y="636"/>
                    <a:pt x="137" y="614"/>
                    <a:pt x="110" y="597"/>
                  </a:cubicBezTo>
                  <a:cubicBezTo>
                    <a:pt x="96" y="589"/>
                    <a:pt x="84" y="583"/>
                    <a:pt x="76" y="578"/>
                  </a:cubicBezTo>
                  <a:cubicBezTo>
                    <a:pt x="71" y="576"/>
                    <a:pt x="68" y="574"/>
                    <a:pt x="65" y="573"/>
                  </a:cubicBezTo>
                  <a:cubicBezTo>
                    <a:pt x="64" y="572"/>
                    <a:pt x="62" y="572"/>
                    <a:pt x="61" y="571"/>
                  </a:cubicBezTo>
                  <a:cubicBezTo>
                    <a:pt x="60" y="571"/>
                    <a:pt x="59" y="571"/>
                    <a:pt x="58" y="571"/>
                  </a:cubicBezTo>
                  <a:cubicBezTo>
                    <a:pt x="57" y="571"/>
                    <a:pt x="57" y="571"/>
                    <a:pt x="56" y="571"/>
                  </a:cubicBezTo>
                  <a:cubicBezTo>
                    <a:pt x="55" y="571"/>
                    <a:pt x="54" y="572"/>
                    <a:pt x="53" y="573"/>
                  </a:cubicBezTo>
                  <a:cubicBezTo>
                    <a:pt x="53" y="574"/>
                    <a:pt x="53" y="575"/>
                    <a:pt x="53" y="576"/>
                  </a:cubicBezTo>
                  <a:cubicBezTo>
                    <a:pt x="53" y="577"/>
                    <a:pt x="54" y="578"/>
                    <a:pt x="55" y="578"/>
                  </a:cubicBezTo>
                  <a:cubicBezTo>
                    <a:pt x="55" y="579"/>
                    <a:pt x="57" y="580"/>
                    <a:pt x="61" y="582"/>
                  </a:cubicBezTo>
                  <a:cubicBezTo>
                    <a:pt x="93" y="602"/>
                    <a:pt x="234" y="688"/>
                    <a:pt x="367" y="771"/>
                  </a:cubicBezTo>
                  <a:cubicBezTo>
                    <a:pt x="434" y="812"/>
                    <a:pt x="499" y="852"/>
                    <a:pt x="547" y="883"/>
                  </a:cubicBezTo>
                  <a:cubicBezTo>
                    <a:pt x="571" y="898"/>
                    <a:pt x="591" y="911"/>
                    <a:pt x="605" y="920"/>
                  </a:cubicBezTo>
                  <a:cubicBezTo>
                    <a:pt x="612" y="925"/>
                    <a:pt x="617" y="928"/>
                    <a:pt x="621" y="931"/>
                  </a:cubicBezTo>
                  <a:cubicBezTo>
                    <a:pt x="622" y="932"/>
                    <a:pt x="624" y="933"/>
                    <a:pt x="625" y="934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7" y="933"/>
                    <a:pt x="627" y="933"/>
                    <a:pt x="627" y="933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7" y="933"/>
                    <a:pt x="627" y="933"/>
                    <a:pt x="627" y="933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2"/>
                    <a:pt x="625" y="932"/>
                    <a:pt x="625" y="932"/>
                  </a:cubicBezTo>
                  <a:cubicBezTo>
                    <a:pt x="625" y="934"/>
                    <a:pt x="625" y="934"/>
                    <a:pt x="625" y="934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2"/>
                    <a:pt x="625" y="932"/>
                    <a:pt x="625" y="932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5" y="931"/>
                    <a:pt x="625" y="932"/>
                    <a:pt x="625" y="932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9" y="932"/>
                    <a:pt x="629" y="932"/>
                    <a:pt x="629" y="932"/>
                  </a:cubicBezTo>
                  <a:cubicBezTo>
                    <a:pt x="625" y="930"/>
                    <a:pt x="625" y="930"/>
                    <a:pt x="625" y="930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7" y="929"/>
                    <a:pt x="627" y="929"/>
                    <a:pt x="627" y="929"/>
                  </a:cubicBezTo>
                  <a:cubicBezTo>
                    <a:pt x="627" y="929"/>
                    <a:pt x="626" y="929"/>
                    <a:pt x="625" y="930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7" y="929"/>
                    <a:pt x="627" y="929"/>
                    <a:pt x="627" y="929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7" y="929"/>
                  </a:cubicBezTo>
                  <a:cubicBezTo>
                    <a:pt x="628" y="932"/>
                    <a:pt x="628" y="932"/>
                    <a:pt x="628" y="932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30"/>
                    <a:pt x="628" y="930"/>
                    <a:pt x="628" y="930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30"/>
                    <a:pt x="628" y="930"/>
                    <a:pt x="628" y="930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9"/>
                    <a:pt x="628" y="929"/>
                    <a:pt x="628" y="929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9"/>
                    <a:pt x="628" y="929"/>
                    <a:pt x="628" y="929"/>
                  </a:cubicBezTo>
                  <a:cubicBezTo>
                    <a:pt x="628" y="928"/>
                    <a:pt x="628" y="928"/>
                    <a:pt x="628" y="928"/>
                  </a:cubicBezTo>
                  <a:cubicBezTo>
                    <a:pt x="628" y="928"/>
                    <a:pt x="628" y="928"/>
                    <a:pt x="627" y="928"/>
                  </a:cubicBezTo>
                  <a:cubicBezTo>
                    <a:pt x="624" y="927"/>
                    <a:pt x="619" y="924"/>
                    <a:pt x="612" y="921"/>
                  </a:cubicBezTo>
                  <a:cubicBezTo>
                    <a:pt x="586" y="907"/>
                    <a:pt x="539" y="880"/>
                    <a:pt x="498" y="856"/>
                  </a:cubicBezTo>
                  <a:cubicBezTo>
                    <a:pt x="477" y="845"/>
                    <a:pt x="457" y="833"/>
                    <a:pt x="442" y="825"/>
                  </a:cubicBezTo>
                  <a:cubicBezTo>
                    <a:pt x="435" y="821"/>
                    <a:pt x="429" y="818"/>
                    <a:pt x="424" y="816"/>
                  </a:cubicBezTo>
                  <a:cubicBezTo>
                    <a:pt x="421" y="814"/>
                    <a:pt x="419" y="813"/>
                    <a:pt x="418" y="813"/>
                  </a:cubicBezTo>
                  <a:cubicBezTo>
                    <a:pt x="417" y="812"/>
                    <a:pt x="416" y="812"/>
                    <a:pt x="416" y="812"/>
                  </a:cubicBezTo>
                  <a:cubicBezTo>
                    <a:pt x="415" y="812"/>
                    <a:pt x="414" y="812"/>
                    <a:pt x="413" y="812"/>
                  </a:cubicBezTo>
                  <a:cubicBezTo>
                    <a:pt x="413" y="812"/>
                    <a:pt x="412" y="812"/>
                    <a:pt x="412" y="812"/>
                  </a:cubicBezTo>
                  <a:cubicBezTo>
                    <a:pt x="411" y="812"/>
                    <a:pt x="410" y="813"/>
                    <a:pt x="410" y="814"/>
                  </a:cubicBezTo>
                  <a:cubicBezTo>
                    <a:pt x="409" y="814"/>
                    <a:pt x="409" y="815"/>
                    <a:pt x="409" y="816"/>
                  </a:cubicBezTo>
                  <a:cubicBezTo>
                    <a:pt x="409" y="817"/>
                    <a:pt x="409" y="817"/>
                    <a:pt x="409" y="817"/>
                  </a:cubicBezTo>
                  <a:cubicBezTo>
                    <a:pt x="410" y="818"/>
                    <a:pt x="410" y="818"/>
                    <a:pt x="410" y="818"/>
                  </a:cubicBezTo>
                  <a:cubicBezTo>
                    <a:pt x="411" y="819"/>
                    <a:pt x="411" y="819"/>
                    <a:pt x="411" y="819"/>
                  </a:cubicBezTo>
                  <a:cubicBezTo>
                    <a:pt x="411" y="819"/>
                    <a:pt x="411" y="819"/>
                    <a:pt x="412" y="820"/>
                  </a:cubicBezTo>
                  <a:cubicBezTo>
                    <a:pt x="414" y="822"/>
                    <a:pt x="419" y="825"/>
                    <a:pt x="426" y="829"/>
                  </a:cubicBezTo>
                  <a:cubicBezTo>
                    <a:pt x="476" y="861"/>
                    <a:pt x="628" y="955"/>
                    <a:pt x="628" y="955"/>
                  </a:cubicBezTo>
                  <a:cubicBezTo>
                    <a:pt x="631" y="952"/>
                    <a:pt x="631" y="952"/>
                    <a:pt x="631" y="952"/>
                  </a:cubicBezTo>
                  <a:cubicBezTo>
                    <a:pt x="627" y="949"/>
                    <a:pt x="627" y="949"/>
                    <a:pt x="627" y="949"/>
                  </a:cubicBezTo>
                  <a:cubicBezTo>
                    <a:pt x="630" y="952"/>
                    <a:pt x="630" y="952"/>
                    <a:pt x="630" y="952"/>
                  </a:cubicBezTo>
                  <a:cubicBezTo>
                    <a:pt x="629" y="948"/>
                    <a:pt x="629" y="948"/>
                    <a:pt x="629" y="948"/>
                  </a:cubicBezTo>
                  <a:cubicBezTo>
                    <a:pt x="629" y="948"/>
                    <a:pt x="628" y="949"/>
                    <a:pt x="627" y="949"/>
                  </a:cubicBezTo>
                  <a:cubicBezTo>
                    <a:pt x="630" y="952"/>
                    <a:pt x="630" y="952"/>
                    <a:pt x="630" y="952"/>
                  </a:cubicBezTo>
                  <a:cubicBezTo>
                    <a:pt x="629" y="948"/>
                    <a:pt x="629" y="948"/>
                    <a:pt x="629" y="948"/>
                  </a:cubicBezTo>
                  <a:cubicBezTo>
                    <a:pt x="630" y="951"/>
                    <a:pt x="630" y="951"/>
                    <a:pt x="630" y="951"/>
                  </a:cubicBezTo>
                  <a:cubicBezTo>
                    <a:pt x="630" y="948"/>
                    <a:pt x="630" y="948"/>
                    <a:pt x="630" y="948"/>
                  </a:cubicBezTo>
                  <a:cubicBezTo>
                    <a:pt x="630" y="948"/>
                    <a:pt x="630" y="948"/>
                    <a:pt x="629" y="948"/>
                  </a:cubicBezTo>
                  <a:cubicBezTo>
                    <a:pt x="630" y="951"/>
                    <a:pt x="630" y="951"/>
                    <a:pt x="630" y="951"/>
                  </a:cubicBezTo>
                  <a:cubicBezTo>
                    <a:pt x="630" y="948"/>
                    <a:pt x="630" y="948"/>
                    <a:pt x="630" y="948"/>
                  </a:cubicBezTo>
                  <a:cubicBezTo>
                    <a:pt x="630" y="950"/>
                    <a:pt x="630" y="950"/>
                    <a:pt x="630" y="950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0" y="948"/>
                    <a:pt x="630" y="948"/>
                    <a:pt x="630" y="948"/>
                  </a:cubicBezTo>
                  <a:cubicBezTo>
                    <a:pt x="630" y="950"/>
                    <a:pt x="630" y="950"/>
                    <a:pt x="630" y="950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31" y="948"/>
                    <a:pt x="631" y="948"/>
                  </a:cubicBezTo>
                  <a:cubicBezTo>
                    <a:pt x="631" y="948"/>
                    <a:pt x="629" y="947"/>
                    <a:pt x="627" y="946"/>
                  </a:cubicBezTo>
                  <a:cubicBezTo>
                    <a:pt x="619" y="943"/>
                    <a:pt x="603" y="934"/>
                    <a:pt x="583" y="922"/>
                  </a:cubicBezTo>
                  <a:cubicBezTo>
                    <a:pt x="552" y="906"/>
                    <a:pt x="514" y="884"/>
                    <a:pt x="482" y="866"/>
                  </a:cubicBezTo>
                  <a:cubicBezTo>
                    <a:pt x="467" y="857"/>
                    <a:pt x="453" y="849"/>
                    <a:pt x="443" y="843"/>
                  </a:cubicBezTo>
                  <a:cubicBezTo>
                    <a:pt x="438" y="840"/>
                    <a:pt x="434" y="838"/>
                    <a:pt x="431" y="837"/>
                  </a:cubicBezTo>
                  <a:cubicBezTo>
                    <a:pt x="430" y="836"/>
                    <a:pt x="429" y="835"/>
                    <a:pt x="428" y="835"/>
                  </a:cubicBezTo>
                  <a:cubicBezTo>
                    <a:pt x="428" y="835"/>
                    <a:pt x="428" y="834"/>
                    <a:pt x="427" y="834"/>
                  </a:cubicBezTo>
                  <a:cubicBezTo>
                    <a:pt x="427" y="834"/>
                    <a:pt x="427" y="834"/>
                    <a:pt x="427" y="834"/>
                  </a:cubicBezTo>
                  <a:cubicBezTo>
                    <a:pt x="427" y="834"/>
                    <a:pt x="427" y="834"/>
                    <a:pt x="427" y="834"/>
                  </a:cubicBezTo>
                  <a:cubicBezTo>
                    <a:pt x="426" y="834"/>
                    <a:pt x="426" y="834"/>
                    <a:pt x="426" y="834"/>
                  </a:cubicBezTo>
                  <a:cubicBezTo>
                    <a:pt x="426" y="834"/>
                    <a:pt x="426" y="834"/>
                    <a:pt x="425" y="834"/>
                  </a:cubicBezTo>
                  <a:cubicBezTo>
                    <a:pt x="423" y="834"/>
                    <a:pt x="422" y="835"/>
                    <a:pt x="421" y="837"/>
                  </a:cubicBezTo>
                  <a:cubicBezTo>
                    <a:pt x="421" y="838"/>
                    <a:pt x="421" y="840"/>
                    <a:pt x="423" y="841"/>
                  </a:cubicBezTo>
                  <a:cubicBezTo>
                    <a:pt x="631" y="971"/>
                    <a:pt x="631" y="971"/>
                    <a:pt x="631" y="971"/>
                  </a:cubicBezTo>
                  <a:cubicBezTo>
                    <a:pt x="633" y="968"/>
                    <a:pt x="633" y="968"/>
                    <a:pt x="633" y="968"/>
                  </a:cubicBezTo>
                  <a:cubicBezTo>
                    <a:pt x="635" y="964"/>
                    <a:pt x="635" y="964"/>
                    <a:pt x="635" y="964"/>
                  </a:cubicBezTo>
                  <a:cubicBezTo>
                    <a:pt x="635" y="964"/>
                    <a:pt x="586" y="934"/>
                    <a:pt x="535" y="904"/>
                  </a:cubicBezTo>
                  <a:cubicBezTo>
                    <a:pt x="509" y="890"/>
                    <a:pt x="483" y="875"/>
                    <a:pt x="463" y="863"/>
                  </a:cubicBezTo>
                  <a:cubicBezTo>
                    <a:pt x="453" y="858"/>
                    <a:pt x="444" y="853"/>
                    <a:pt x="437" y="850"/>
                  </a:cubicBezTo>
                  <a:cubicBezTo>
                    <a:pt x="434" y="848"/>
                    <a:pt x="431" y="847"/>
                    <a:pt x="429" y="846"/>
                  </a:cubicBezTo>
                  <a:cubicBezTo>
                    <a:pt x="428" y="846"/>
                    <a:pt x="427" y="845"/>
                    <a:pt x="426" y="845"/>
                  </a:cubicBezTo>
                  <a:cubicBezTo>
                    <a:pt x="425" y="845"/>
                    <a:pt x="424" y="844"/>
                    <a:pt x="423" y="844"/>
                  </a:cubicBezTo>
                  <a:cubicBezTo>
                    <a:pt x="422" y="844"/>
                    <a:pt x="422" y="844"/>
                    <a:pt x="421" y="845"/>
                  </a:cubicBezTo>
                  <a:cubicBezTo>
                    <a:pt x="421" y="845"/>
                    <a:pt x="420" y="845"/>
                    <a:pt x="419" y="846"/>
                  </a:cubicBezTo>
                  <a:cubicBezTo>
                    <a:pt x="418" y="847"/>
                    <a:pt x="418" y="848"/>
                    <a:pt x="418" y="849"/>
                  </a:cubicBezTo>
                  <a:cubicBezTo>
                    <a:pt x="419" y="851"/>
                    <a:pt x="419" y="851"/>
                    <a:pt x="420" y="852"/>
                  </a:cubicBezTo>
                  <a:cubicBezTo>
                    <a:pt x="420" y="852"/>
                    <a:pt x="423" y="854"/>
                    <a:pt x="429" y="857"/>
                  </a:cubicBezTo>
                  <a:cubicBezTo>
                    <a:pt x="449" y="869"/>
                    <a:pt x="498" y="900"/>
                    <a:pt x="543" y="927"/>
                  </a:cubicBezTo>
                  <a:cubicBezTo>
                    <a:pt x="565" y="941"/>
                    <a:pt x="586" y="954"/>
                    <a:pt x="602" y="964"/>
                  </a:cubicBezTo>
                  <a:cubicBezTo>
                    <a:pt x="609" y="969"/>
                    <a:pt x="616" y="973"/>
                    <a:pt x="620" y="976"/>
                  </a:cubicBezTo>
                  <a:cubicBezTo>
                    <a:pt x="622" y="977"/>
                    <a:pt x="624" y="979"/>
                    <a:pt x="625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8" y="979"/>
                    <a:pt x="628" y="979"/>
                    <a:pt x="628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8" y="979"/>
                    <a:pt x="628" y="979"/>
                    <a:pt x="628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9"/>
                    <a:pt x="626" y="979"/>
                    <a:pt x="626" y="979"/>
                  </a:cubicBezTo>
                  <a:cubicBezTo>
                    <a:pt x="626" y="980"/>
                    <a:pt x="626" y="980"/>
                    <a:pt x="626" y="980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9"/>
                    <a:pt x="626" y="979"/>
                    <a:pt x="626" y="979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5" y="979"/>
                    <a:pt x="625" y="979"/>
                    <a:pt x="626" y="979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5" y="978"/>
                    <a:pt x="625" y="978"/>
                    <a:pt x="625" y="978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6"/>
                    <a:pt x="626" y="976"/>
                    <a:pt x="626" y="976"/>
                  </a:cubicBezTo>
                  <a:cubicBezTo>
                    <a:pt x="625" y="976"/>
                    <a:pt x="625" y="977"/>
                    <a:pt x="625" y="978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26" y="976"/>
                    <a:pt x="626" y="976"/>
                    <a:pt x="626" y="976"/>
                  </a:cubicBezTo>
                  <a:cubicBezTo>
                    <a:pt x="629" y="978"/>
                    <a:pt x="629" y="978"/>
                    <a:pt x="629" y="978"/>
                  </a:cubicBezTo>
                  <a:cubicBezTo>
                    <a:pt x="631" y="974"/>
                    <a:pt x="631" y="974"/>
                    <a:pt x="631" y="974"/>
                  </a:cubicBezTo>
                  <a:cubicBezTo>
                    <a:pt x="631" y="974"/>
                    <a:pt x="581" y="947"/>
                    <a:pt x="531" y="920"/>
                  </a:cubicBezTo>
                  <a:cubicBezTo>
                    <a:pt x="506" y="907"/>
                    <a:pt x="480" y="893"/>
                    <a:pt x="461" y="883"/>
                  </a:cubicBezTo>
                  <a:cubicBezTo>
                    <a:pt x="452" y="878"/>
                    <a:pt x="443" y="874"/>
                    <a:pt x="438" y="871"/>
                  </a:cubicBezTo>
                  <a:cubicBezTo>
                    <a:pt x="435" y="869"/>
                    <a:pt x="432" y="868"/>
                    <a:pt x="431" y="867"/>
                  </a:cubicBezTo>
                  <a:cubicBezTo>
                    <a:pt x="430" y="867"/>
                    <a:pt x="429" y="866"/>
                    <a:pt x="428" y="866"/>
                  </a:cubicBezTo>
                  <a:cubicBezTo>
                    <a:pt x="428" y="866"/>
                    <a:pt x="428" y="866"/>
                    <a:pt x="428" y="866"/>
                  </a:cubicBezTo>
                  <a:cubicBezTo>
                    <a:pt x="427" y="866"/>
                    <a:pt x="427" y="866"/>
                    <a:pt x="427" y="866"/>
                  </a:cubicBezTo>
                  <a:cubicBezTo>
                    <a:pt x="427" y="866"/>
                    <a:pt x="427" y="865"/>
                    <a:pt x="426" y="865"/>
                  </a:cubicBezTo>
                  <a:cubicBezTo>
                    <a:pt x="426" y="865"/>
                    <a:pt x="425" y="865"/>
                    <a:pt x="425" y="866"/>
                  </a:cubicBezTo>
                  <a:cubicBezTo>
                    <a:pt x="424" y="866"/>
                    <a:pt x="423" y="866"/>
                    <a:pt x="422" y="867"/>
                  </a:cubicBezTo>
                  <a:cubicBezTo>
                    <a:pt x="422" y="868"/>
                    <a:pt x="422" y="869"/>
                    <a:pt x="422" y="870"/>
                  </a:cubicBezTo>
                  <a:cubicBezTo>
                    <a:pt x="422" y="871"/>
                    <a:pt x="423" y="872"/>
                    <a:pt x="424" y="873"/>
                  </a:cubicBezTo>
                  <a:cubicBezTo>
                    <a:pt x="424" y="873"/>
                    <a:pt x="427" y="875"/>
                    <a:pt x="432" y="878"/>
                  </a:cubicBezTo>
                  <a:cubicBezTo>
                    <a:pt x="451" y="889"/>
                    <a:pt x="498" y="917"/>
                    <a:pt x="541" y="944"/>
                  </a:cubicBezTo>
                  <a:cubicBezTo>
                    <a:pt x="562" y="957"/>
                    <a:pt x="582" y="969"/>
                    <a:pt x="596" y="978"/>
                  </a:cubicBezTo>
                  <a:cubicBezTo>
                    <a:pt x="604" y="983"/>
                    <a:pt x="610" y="987"/>
                    <a:pt x="614" y="990"/>
                  </a:cubicBezTo>
                  <a:cubicBezTo>
                    <a:pt x="616" y="992"/>
                    <a:pt x="618" y="993"/>
                    <a:pt x="618" y="994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21" y="993"/>
                    <a:pt x="621" y="993"/>
                    <a:pt x="621" y="993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21" y="993"/>
                    <a:pt x="621" y="993"/>
                    <a:pt x="621" y="993"/>
                  </a:cubicBezTo>
                  <a:cubicBezTo>
                    <a:pt x="619" y="994"/>
                    <a:pt x="619" y="994"/>
                    <a:pt x="619" y="994"/>
                  </a:cubicBezTo>
                  <a:cubicBezTo>
                    <a:pt x="622" y="992"/>
                    <a:pt x="622" y="992"/>
                    <a:pt x="622" y="992"/>
                  </a:cubicBezTo>
                  <a:cubicBezTo>
                    <a:pt x="619" y="992"/>
                    <a:pt x="619" y="992"/>
                    <a:pt x="619" y="992"/>
                  </a:cubicBezTo>
                  <a:cubicBezTo>
                    <a:pt x="619" y="993"/>
                    <a:pt x="619" y="994"/>
                    <a:pt x="619" y="994"/>
                  </a:cubicBezTo>
                  <a:cubicBezTo>
                    <a:pt x="622" y="992"/>
                    <a:pt x="622" y="992"/>
                    <a:pt x="622" y="992"/>
                  </a:cubicBezTo>
                  <a:cubicBezTo>
                    <a:pt x="619" y="992"/>
                    <a:pt x="619" y="992"/>
                    <a:pt x="619" y="992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19" y="990"/>
                    <a:pt x="619" y="990"/>
                    <a:pt x="619" y="990"/>
                  </a:cubicBezTo>
                  <a:cubicBezTo>
                    <a:pt x="619" y="991"/>
                    <a:pt x="619" y="992"/>
                    <a:pt x="619" y="992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19" y="990"/>
                    <a:pt x="619" y="990"/>
                    <a:pt x="619" y="990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0" y="990"/>
                    <a:pt x="620" y="990"/>
                    <a:pt x="620" y="990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2" y="989"/>
                    <a:pt x="622" y="989"/>
                    <a:pt x="622" y="989"/>
                  </a:cubicBezTo>
                  <a:cubicBezTo>
                    <a:pt x="621" y="989"/>
                    <a:pt x="620" y="989"/>
                    <a:pt x="620" y="990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2" y="989"/>
                    <a:pt x="622" y="989"/>
                    <a:pt x="622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3" y="988"/>
                    <a:pt x="623" y="988"/>
                    <a:pt x="623" y="988"/>
                  </a:cubicBezTo>
                  <a:cubicBezTo>
                    <a:pt x="622" y="988"/>
                    <a:pt x="622" y="989"/>
                    <a:pt x="622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3" y="988"/>
                    <a:pt x="623" y="988"/>
                    <a:pt x="623" y="988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3" y="988"/>
                    <a:pt x="623" y="988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3" y="992"/>
                    <a:pt x="623" y="992"/>
                    <a:pt x="623" y="992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9"/>
                    <a:pt x="624" y="989"/>
                  </a:cubicBezTo>
                  <a:cubicBezTo>
                    <a:pt x="624" y="989"/>
                    <a:pt x="624" y="988"/>
                    <a:pt x="623" y="988"/>
                  </a:cubicBezTo>
                  <a:cubicBezTo>
                    <a:pt x="619" y="986"/>
                    <a:pt x="604" y="978"/>
                    <a:pt x="584" y="967"/>
                  </a:cubicBezTo>
                  <a:cubicBezTo>
                    <a:pt x="554" y="951"/>
                    <a:pt x="514" y="929"/>
                    <a:pt x="480" y="910"/>
                  </a:cubicBezTo>
                  <a:cubicBezTo>
                    <a:pt x="464" y="901"/>
                    <a:pt x="449" y="893"/>
                    <a:pt x="438" y="887"/>
                  </a:cubicBezTo>
                  <a:cubicBezTo>
                    <a:pt x="433" y="884"/>
                    <a:pt x="429" y="882"/>
                    <a:pt x="426" y="880"/>
                  </a:cubicBezTo>
                  <a:cubicBezTo>
                    <a:pt x="423" y="879"/>
                    <a:pt x="421" y="878"/>
                    <a:pt x="421" y="878"/>
                  </a:cubicBezTo>
                  <a:cubicBezTo>
                    <a:pt x="419" y="877"/>
                    <a:pt x="417" y="877"/>
                    <a:pt x="416" y="879"/>
                  </a:cubicBezTo>
                  <a:cubicBezTo>
                    <a:pt x="415" y="881"/>
                    <a:pt x="415" y="884"/>
                    <a:pt x="417" y="885"/>
                  </a:cubicBezTo>
                  <a:cubicBezTo>
                    <a:pt x="525" y="952"/>
                    <a:pt x="525" y="952"/>
                    <a:pt x="525" y="952"/>
                  </a:cubicBezTo>
                  <a:cubicBezTo>
                    <a:pt x="414" y="894"/>
                    <a:pt x="414" y="894"/>
                    <a:pt x="414" y="894"/>
                  </a:cubicBezTo>
                  <a:cubicBezTo>
                    <a:pt x="413" y="893"/>
                    <a:pt x="410" y="893"/>
                    <a:pt x="409" y="895"/>
                  </a:cubicBezTo>
                  <a:cubicBezTo>
                    <a:pt x="409" y="896"/>
                    <a:pt x="408" y="897"/>
                    <a:pt x="408" y="897"/>
                  </a:cubicBezTo>
                  <a:cubicBezTo>
                    <a:pt x="408" y="899"/>
                    <a:pt x="409" y="899"/>
                    <a:pt x="409" y="900"/>
                  </a:cubicBezTo>
                  <a:cubicBezTo>
                    <a:pt x="410" y="901"/>
                    <a:pt x="410" y="901"/>
                    <a:pt x="411" y="902"/>
                  </a:cubicBezTo>
                  <a:cubicBezTo>
                    <a:pt x="412" y="903"/>
                    <a:pt x="414" y="905"/>
                    <a:pt x="416" y="906"/>
                  </a:cubicBezTo>
                  <a:cubicBezTo>
                    <a:pt x="424" y="912"/>
                    <a:pt x="440" y="922"/>
                    <a:pt x="459" y="933"/>
                  </a:cubicBezTo>
                  <a:cubicBezTo>
                    <a:pt x="487" y="951"/>
                    <a:pt x="522" y="971"/>
                    <a:pt x="550" y="988"/>
                  </a:cubicBezTo>
                  <a:cubicBezTo>
                    <a:pt x="565" y="996"/>
                    <a:pt x="577" y="1004"/>
                    <a:pt x="586" y="1009"/>
                  </a:cubicBezTo>
                  <a:cubicBezTo>
                    <a:pt x="590" y="1012"/>
                    <a:pt x="594" y="1014"/>
                    <a:pt x="596" y="1016"/>
                  </a:cubicBezTo>
                  <a:cubicBezTo>
                    <a:pt x="597" y="1017"/>
                    <a:pt x="598" y="1017"/>
                    <a:pt x="599" y="1018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600" y="1017"/>
                    <a:pt x="600" y="1017"/>
                    <a:pt x="600" y="1017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600" y="1017"/>
                    <a:pt x="600" y="1017"/>
                    <a:pt x="600" y="1017"/>
                  </a:cubicBezTo>
                  <a:cubicBezTo>
                    <a:pt x="599" y="1018"/>
                    <a:pt x="599" y="1018"/>
                    <a:pt x="599" y="1018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8" y="1016"/>
                    <a:pt x="598" y="1016"/>
                    <a:pt x="598" y="1016"/>
                  </a:cubicBezTo>
                  <a:cubicBezTo>
                    <a:pt x="598" y="1017"/>
                    <a:pt x="599" y="1017"/>
                    <a:pt x="599" y="1018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8" y="1016"/>
                    <a:pt x="598" y="1016"/>
                    <a:pt x="598" y="1016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9" y="1014"/>
                    <a:pt x="599" y="1014"/>
                    <a:pt x="599" y="1014"/>
                  </a:cubicBezTo>
                  <a:cubicBezTo>
                    <a:pt x="598" y="1014"/>
                    <a:pt x="598" y="1015"/>
                    <a:pt x="598" y="1016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599" y="1014"/>
                    <a:pt x="599" y="1014"/>
                    <a:pt x="599" y="1014"/>
                  </a:cubicBezTo>
                  <a:cubicBezTo>
                    <a:pt x="602" y="1016"/>
                    <a:pt x="602" y="1016"/>
                    <a:pt x="602" y="1016"/>
                  </a:cubicBezTo>
                  <a:cubicBezTo>
                    <a:pt x="604" y="1012"/>
                    <a:pt x="604" y="1012"/>
                    <a:pt x="604" y="1012"/>
                  </a:cubicBezTo>
                  <a:cubicBezTo>
                    <a:pt x="604" y="1012"/>
                    <a:pt x="555" y="984"/>
                    <a:pt x="505" y="956"/>
                  </a:cubicBezTo>
                  <a:cubicBezTo>
                    <a:pt x="480" y="942"/>
                    <a:pt x="455" y="929"/>
                    <a:pt x="436" y="918"/>
                  </a:cubicBezTo>
                  <a:cubicBezTo>
                    <a:pt x="427" y="913"/>
                    <a:pt x="419" y="908"/>
                    <a:pt x="413" y="905"/>
                  </a:cubicBezTo>
                  <a:cubicBezTo>
                    <a:pt x="410" y="904"/>
                    <a:pt x="408" y="903"/>
                    <a:pt x="406" y="902"/>
                  </a:cubicBezTo>
                  <a:cubicBezTo>
                    <a:pt x="406" y="901"/>
                    <a:pt x="405" y="901"/>
                    <a:pt x="404" y="901"/>
                  </a:cubicBezTo>
                  <a:cubicBezTo>
                    <a:pt x="403" y="900"/>
                    <a:pt x="403" y="900"/>
                    <a:pt x="403" y="900"/>
                  </a:cubicBezTo>
                  <a:cubicBezTo>
                    <a:pt x="403" y="900"/>
                    <a:pt x="403" y="900"/>
                    <a:pt x="403" y="900"/>
                  </a:cubicBezTo>
                  <a:cubicBezTo>
                    <a:pt x="403" y="900"/>
                    <a:pt x="403" y="900"/>
                    <a:pt x="402" y="900"/>
                  </a:cubicBezTo>
                  <a:cubicBezTo>
                    <a:pt x="402" y="900"/>
                    <a:pt x="401" y="900"/>
                    <a:pt x="400" y="900"/>
                  </a:cubicBezTo>
                  <a:cubicBezTo>
                    <a:pt x="400" y="901"/>
                    <a:pt x="399" y="901"/>
                    <a:pt x="398" y="902"/>
                  </a:cubicBezTo>
                  <a:cubicBezTo>
                    <a:pt x="402" y="904"/>
                    <a:pt x="402" y="904"/>
                    <a:pt x="402" y="904"/>
                  </a:cubicBezTo>
                  <a:cubicBezTo>
                    <a:pt x="398" y="902"/>
                    <a:pt x="398" y="902"/>
                    <a:pt x="398" y="902"/>
                  </a:cubicBezTo>
                  <a:cubicBezTo>
                    <a:pt x="398" y="903"/>
                    <a:pt x="398" y="904"/>
                    <a:pt x="398" y="904"/>
                  </a:cubicBezTo>
                  <a:cubicBezTo>
                    <a:pt x="398" y="905"/>
                    <a:pt x="398" y="906"/>
                    <a:pt x="398" y="906"/>
                  </a:cubicBezTo>
                  <a:cubicBezTo>
                    <a:pt x="399" y="907"/>
                    <a:pt x="399" y="907"/>
                    <a:pt x="399" y="907"/>
                  </a:cubicBezTo>
                  <a:cubicBezTo>
                    <a:pt x="400" y="908"/>
                    <a:pt x="400" y="908"/>
                    <a:pt x="401" y="909"/>
                  </a:cubicBezTo>
                  <a:cubicBezTo>
                    <a:pt x="404" y="911"/>
                    <a:pt x="408" y="914"/>
                    <a:pt x="415" y="918"/>
                  </a:cubicBezTo>
                  <a:cubicBezTo>
                    <a:pt x="461" y="948"/>
                    <a:pt x="594" y="1029"/>
                    <a:pt x="594" y="1029"/>
                  </a:cubicBezTo>
                  <a:cubicBezTo>
                    <a:pt x="596" y="1026"/>
                    <a:pt x="596" y="1026"/>
                    <a:pt x="596" y="1026"/>
                  </a:cubicBezTo>
                  <a:cubicBezTo>
                    <a:pt x="593" y="1024"/>
                    <a:pt x="593" y="1024"/>
                    <a:pt x="593" y="1024"/>
                  </a:cubicBezTo>
                  <a:cubicBezTo>
                    <a:pt x="596" y="1026"/>
                    <a:pt x="596" y="1026"/>
                    <a:pt x="596" y="1026"/>
                  </a:cubicBezTo>
                  <a:cubicBezTo>
                    <a:pt x="595" y="1022"/>
                    <a:pt x="595" y="1022"/>
                    <a:pt x="595" y="1022"/>
                  </a:cubicBezTo>
                  <a:cubicBezTo>
                    <a:pt x="594" y="1022"/>
                    <a:pt x="594" y="1023"/>
                    <a:pt x="593" y="1024"/>
                  </a:cubicBezTo>
                  <a:cubicBezTo>
                    <a:pt x="596" y="1026"/>
                    <a:pt x="596" y="1026"/>
                    <a:pt x="596" y="1026"/>
                  </a:cubicBezTo>
                  <a:cubicBezTo>
                    <a:pt x="595" y="1022"/>
                    <a:pt x="595" y="1022"/>
                    <a:pt x="595" y="1022"/>
                  </a:cubicBezTo>
                  <a:cubicBezTo>
                    <a:pt x="596" y="1025"/>
                    <a:pt x="596" y="1025"/>
                    <a:pt x="596" y="1025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5" y="1022"/>
                    <a:pt x="595" y="1022"/>
                  </a:cubicBezTo>
                  <a:cubicBezTo>
                    <a:pt x="596" y="1025"/>
                    <a:pt x="596" y="1025"/>
                    <a:pt x="596" y="1025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4"/>
                    <a:pt x="596" y="1024"/>
                    <a:pt x="596" y="1024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4"/>
                    <a:pt x="596" y="1024"/>
                    <a:pt x="596" y="1024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3"/>
                    <a:pt x="596" y="1023"/>
                    <a:pt x="596" y="1023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3"/>
                    <a:pt x="596" y="1023"/>
                    <a:pt x="596" y="1023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6" y="1022"/>
                    <a:pt x="596" y="1022"/>
                    <a:pt x="596" y="1022"/>
                  </a:cubicBezTo>
                  <a:cubicBezTo>
                    <a:pt x="595" y="1021"/>
                    <a:pt x="594" y="1021"/>
                    <a:pt x="592" y="1020"/>
                  </a:cubicBezTo>
                  <a:cubicBezTo>
                    <a:pt x="583" y="1016"/>
                    <a:pt x="567" y="1008"/>
                    <a:pt x="547" y="997"/>
                  </a:cubicBezTo>
                  <a:cubicBezTo>
                    <a:pt x="517" y="981"/>
                    <a:pt x="479" y="961"/>
                    <a:pt x="449" y="945"/>
                  </a:cubicBezTo>
                  <a:cubicBezTo>
                    <a:pt x="434" y="937"/>
                    <a:pt x="420" y="929"/>
                    <a:pt x="411" y="924"/>
                  </a:cubicBezTo>
                  <a:cubicBezTo>
                    <a:pt x="402" y="919"/>
                    <a:pt x="396" y="916"/>
                    <a:pt x="396" y="916"/>
                  </a:cubicBezTo>
                  <a:cubicBezTo>
                    <a:pt x="394" y="915"/>
                    <a:pt x="392" y="916"/>
                    <a:pt x="390" y="918"/>
                  </a:cubicBezTo>
                  <a:cubicBezTo>
                    <a:pt x="389" y="919"/>
                    <a:pt x="390" y="922"/>
                    <a:pt x="392" y="923"/>
                  </a:cubicBezTo>
                  <a:cubicBezTo>
                    <a:pt x="451" y="960"/>
                    <a:pt x="451" y="960"/>
                    <a:pt x="451" y="960"/>
                  </a:cubicBezTo>
                  <a:cubicBezTo>
                    <a:pt x="391" y="927"/>
                    <a:pt x="391" y="927"/>
                    <a:pt x="391" y="927"/>
                  </a:cubicBezTo>
                  <a:cubicBezTo>
                    <a:pt x="389" y="926"/>
                    <a:pt x="387" y="927"/>
                    <a:pt x="385" y="928"/>
                  </a:cubicBezTo>
                  <a:cubicBezTo>
                    <a:pt x="384" y="930"/>
                    <a:pt x="385" y="933"/>
                    <a:pt x="387" y="934"/>
                  </a:cubicBezTo>
                  <a:cubicBezTo>
                    <a:pt x="562" y="1043"/>
                    <a:pt x="562" y="1043"/>
                    <a:pt x="562" y="1043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1" y="1038"/>
                    <a:pt x="561" y="1038"/>
                    <a:pt x="561" y="1038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3" y="1036"/>
                    <a:pt x="563" y="1036"/>
                    <a:pt x="563" y="1036"/>
                  </a:cubicBezTo>
                  <a:cubicBezTo>
                    <a:pt x="562" y="1036"/>
                    <a:pt x="561" y="1037"/>
                    <a:pt x="561" y="1038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3" y="1036"/>
                    <a:pt x="563" y="1036"/>
                    <a:pt x="563" y="1036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4" y="1036"/>
                    <a:pt x="564" y="1036"/>
                    <a:pt x="564" y="1036"/>
                  </a:cubicBezTo>
                  <a:cubicBezTo>
                    <a:pt x="564" y="1036"/>
                    <a:pt x="563" y="1036"/>
                    <a:pt x="563" y="1036"/>
                  </a:cubicBezTo>
                  <a:cubicBezTo>
                    <a:pt x="564" y="1040"/>
                    <a:pt x="564" y="1040"/>
                    <a:pt x="564" y="1040"/>
                  </a:cubicBezTo>
                  <a:cubicBezTo>
                    <a:pt x="564" y="1036"/>
                    <a:pt x="564" y="1036"/>
                    <a:pt x="564" y="1036"/>
                  </a:cubicBezTo>
                  <a:cubicBezTo>
                    <a:pt x="564" y="1039"/>
                    <a:pt x="564" y="1039"/>
                    <a:pt x="564" y="1039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4" y="1036"/>
                    <a:pt x="564" y="1036"/>
                  </a:cubicBezTo>
                  <a:cubicBezTo>
                    <a:pt x="564" y="1039"/>
                    <a:pt x="564" y="1039"/>
                    <a:pt x="564" y="1039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4" y="1038"/>
                    <a:pt x="564" y="1038"/>
                    <a:pt x="564" y="1038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4" y="1038"/>
                    <a:pt x="564" y="1038"/>
                    <a:pt x="564" y="1038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5" y="1036"/>
                    <a:pt x="565" y="1036"/>
                  </a:cubicBezTo>
                  <a:cubicBezTo>
                    <a:pt x="565" y="1036"/>
                    <a:pt x="563" y="1035"/>
                    <a:pt x="562" y="1034"/>
                  </a:cubicBezTo>
                  <a:cubicBezTo>
                    <a:pt x="555" y="1031"/>
                    <a:pt x="542" y="1024"/>
                    <a:pt x="526" y="1014"/>
                  </a:cubicBezTo>
                  <a:cubicBezTo>
                    <a:pt x="501" y="1000"/>
                    <a:pt x="469" y="982"/>
                    <a:pt x="443" y="968"/>
                  </a:cubicBezTo>
                  <a:cubicBezTo>
                    <a:pt x="430" y="960"/>
                    <a:pt x="418" y="954"/>
                    <a:pt x="409" y="949"/>
                  </a:cubicBezTo>
                  <a:cubicBezTo>
                    <a:pt x="405" y="947"/>
                    <a:pt x="401" y="945"/>
                    <a:pt x="398" y="944"/>
                  </a:cubicBezTo>
                  <a:cubicBezTo>
                    <a:pt x="397" y="943"/>
                    <a:pt x="396" y="942"/>
                    <a:pt x="395" y="942"/>
                  </a:cubicBezTo>
                  <a:cubicBezTo>
                    <a:pt x="394" y="942"/>
                    <a:pt x="394" y="942"/>
                    <a:pt x="393" y="942"/>
                  </a:cubicBezTo>
                  <a:cubicBezTo>
                    <a:pt x="393" y="941"/>
                    <a:pt x="392" y="941"/>
                    <a:pt x="392" y="941"/>
                  </a:cubicBezTo>
                  <a:cubicBezTo>
                    <a:pt x="391" y="941"/>
                    <a:pt x="391" y="941"/>
                    <a:pt x="390" y="941"/>
                  </a:cubicBezTo>
                  <a:cubicBezTo>
                    <a:pt x="389" y="942"/>
                    <a:pt x="388" y="942"/>
                    <a:pt x="388" y="943"/>
                  </a:cubicBezTo>
                  <a:cubicBezTo>
                    <a:pt x="387" y="944"/>
                    <a:pt x="387" y="945"/>
                    <a:pt x="387" y="945"/>
                  </a:cubicBezTo>
                  <a:cubicBezTo>
                    <a:pt x="387" y="947"/>
                    <a:pt x="388" y="947"/>
                    <a:pt x="388" y="947"/>
                  </a:cubicBezTo>
                  <a:cubicBezTo>
                    <a:pt x="388" y="948"/>
                    <a:pt x="388" y="948"/>
                    <a:pt x="388" y="948"/>
                  </a:cubicBezTo>
                  <a:cubicBezTo>
                    <a:pt x="389" y="949"/>
                    <a:pt x="389" y="949"/>
                    <a:pt x="389" y="949"/>
                  </a:cubicBezTo>
                  <a:cubicBezTo>
                    <a:pt x="389" y="949"/>
                    <a:pt x="390" y="949"/>
                    <a:pt x="390" y="949"/>
                  </a:cubicBezTo>
                  <a:cubicBezTo>
                    <a:pt x="393" y="952"/>
                    <a:pt x="405" y="959"/>
                    <a:pt x="420" y="968"/>
                  </a:cubicBezTo>
                  <a:cubicBezTo>
                    <a:pt x="465" y="997"/>
                    <a:pt x="546" y="1047"/>
                    <a:pt x="546" y="1047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48" y="1039"/>
                    <a:pt x="548" y="1039"/>
                    <a:pt x="548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49" y="1039"/>
                    <a:pt x="549" y="1039"/>
                    <a:pt x="549" y="1039"/>
                  </a:cubicBezTo>
                  <a:cubicBezTo>
                    <a:pt x="549" y="1039"/>
                    <a:pt x="549" y="1039"/>
                    <a:pt x="548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49" y="1039"/>
                    <a:pt x="549" y="1039"/>
                    <a:pt x="549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49" y="1040"/>
                    <a:pt x="550" y="1040"/>
                    <a:pt x="549" y="1039"/>
                  </a:cubicBezTo>
                  <a:cubicBezTo>
                    <a:pt x="548" y="1043"/>
                    <a:pt x="548" y="1043"/>
                    <a:pt x="548" y="1043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49" y="1041"/>
                    <a:pt x="549" y="1041"/>
                    <a:pt x="549" y="1041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49" y="1041"/>
                    <a:pt x="549" y="1041"/>
                    <a:pt x="549" y="1041"/>
                  </a:cubicBezTo>
                  <a:cubicBezTo>
                    <a:pt x="550" y="1040"/>
                    <a:pt x="550" y="1040"/>
                    <a:pt x="550" y="1040"/>
                  </a:cubicBezTo>
                  <a:cubicBezTo>
                    <a:pt x="550" y="1040"/>
                    <a:pt x="549" y="1039"/>
                    <a:pt x="549" y="1039"/>
                  </a:cubicBezTo>
                  <a:cubicBezTo>
                    <a:pt x="546" y="1038"/>
                    <a:pt x="535" y="1031"/>
                    <a:pt x="520" y="1023"/>
                  </a:cubicBezTo>
                  <a:cubicBezTo>
                    <a:pt x="497" y="1011"/>
                    <a:pt x="466" y="993"/>
                    <a:pt x="440" y="979"/>
                  </a:cubicBezTo>
                  <a:cubicBezTo>
                    <a:pt x="427" y="972"/>
                    <a:pt x="415" y="966"/>
                    <a:pt x="406" y="961"/>
                  </a:cubicBezTo>
                  <a:cubicBezTo>
                    <a:pt x="402" y="959"/>
                    <a:pt x="398" y="957"/>
                    <a:pt x="395" y="956"/>
                  </a:cubicBezTo>
                  <a:cubicBezTo>
                    <a:pt x="394" y="955"/>
                    <a:pt x="392" y="955"/>
                    <a:pt x="391" y="954"/>
                  </a:cubicBezTo>
                  <a:cubicBezTo>
                    <a:pt x="391" y="954"/>
                    <a:pt x="390" y="954"/>
                    <a:pt x="390" y="954"/>
                  </a:cubicBezTo>
                  <a:cubicBezTo>
                    <a:pt x="389" y="954"/>
                    <a:pt x="389" y="953"/>
                    <a:pt x="388" y="953"/>
                  </a:cubicBezTo>
                  <a:cubicBezTo>
                    <a:pt x="388" y="953"/>
                    <a:pt x="387" y="954"/>
                    <a:pt x="387" y="954"/>
                  </a:cubicBezTo>
                  <a:cubicBezTo>
                    <a:pt x="386" y="954"/>
                    <a:pt x="385" y="954"/>
                    <a:pt x="384" y="955"/>
                  </a:cubicBezTo>
                  <a:cubicBezTo>
                    <a:pt x="388" y="958"/>
                    <a:pt x="388" y="958"/>
                    <a:pt x="388" y="958"/>
                  </a:cubicBezTo>
                  <a:cubicBezTo>
                    <a:pt x="384" y="955"/>
                    <a:pt x="384" y="955"/>
                    <a:pt x="384" y="955"/>
                  </a:cubicBezTo>
                  <a:cubicBezTo>
                    <a:pt x="384" y="956"/>
                    <a:pt x="384" y="957"/>
                    <a:pt x="384" y="958"/>
                  </a:cubicBezTo>
                  <a:cubicBezTo>
                    <a:pt x="384" y="959"/>
                    <a:pt x="384" y="959"/>
                    <a:pt x="384" y="959"/>
                  </a:cubicBezTo>
                  <a:cubicBezTo>
                    <a:pt x="385" y="960"/>
                    <a:pt x="385" y="960"/>
                    <a:pt x="385" y="961"/>
                  </a:cubicBezTo>
                  <a:cubicBezTo>
                    <a:pt x="386" y="961"/>
                    <a:pt x="386" y="962"/>
                    <a:pt x="386" y="962"/>
                  </a:cubicBezTo>
                  <a:cubicBezTo>
                    <a:pt x="388" y="963"/>
                    <a:pt x="392" y="966"/>
                    <a:pt x="397" y="969"/>
                  </a:cubicBezTo>
                  <a:cubicBezTo>
                    <a:pt x="413" y="980"/>
                    <a:pt x="445" y="999"/>
                    <a:pt x="473" y="1016"/>
                  </a:cubicBezTo>
                  <a:cubicBezTo>
                    <a:pt x="487" y="1024"/>
                    <a:pt x="500" y="1032"/>
                    <a:pt x="509" y="1038"/>
                  </a:cubicBezTo>
                  <a:cubicBezTo>
                    <a:pt x="514" y="1041"/>
                    <a:pt x="518" y="1043"/>
                    <a:pt x="520" y="1045"/>
                  </a:cubicBezTo>
                  <a:cubicBezTo>
                    <a:pt x="522" y="1046"/>
                    <a:pt x="523" y="1046"/>
                    <a:pt x="523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5" y="1046"/>
                    <a:pt x="525" y="1046"/>
                    <a:pt x="525" y="1046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5" y="1046"/>
                    <a:pt x="525" y="1046"/>
                    <a:pt x="525" y="1046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6" y="1045"/>
                    <a:pt x="526" y="1045"/>
                    <a:pt x="526" y="1045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6" y="1045"/>
                    <a:pt x="526" y="1045"/>
                    <a:pt x="526" y="1045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6"/>
                    <a:pt x="523" y="1046"/>
                    <a:pt x="523" y="1046"/>
                  </a:cubicBezTo>
                  <a:cubicBezTo>
                    <a:pt x="524" y="1047"/>
                    <a:pt x="524" y="1047"/>
                    <a:pt x="524" y="1047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6"/>
                    <a:pt x="523" y="1046"/>
                    <a:pt x="523" y="1046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4"/>
                    <a:pt x="523" y="1044"/>
                    <a:pt x="523" y="1044"/>
                  </a:cubicBezTo>
                  <a:cubicBezTo>
                    <a:pt x="523" y="1045"/>
                    <a:pt x="523" y="1046"/>
                    <a:pt x="523" y="1046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3" y="1044"/>
                    <a:pt x="523" y="1044"/>
                    <a:pt x="523" y="1044"/>
                  </a:cubicBezTo>
                  <a:cubicBezTo>
                    <a:pt x="527" y="1044"/>
                    <a:pt x="527" y="1044"/>
                    <a:pt x="527" y="1044"/>
                  </a:cubicBezTo>
                  <a:cubicBezTo>
                    <a:pt x="529" y="1041"/>
                    <a:pt x="529" y="1041"/>
                    <a:pt x="529" y="1041"/>
                  </a:cubicBezTo>
                  <a:cubicBezTo>
                    <a:pt x="529" y="1041"/>
                    <a:pt x="497" y="1024"/>
                    <a:pt x="464" y="1006"/>
                  </a:cubicBezTo>
                  <a:cubicBezTo>
                    <a:pt x="448" y="998"/>
                    <a:pt x="432" y="989"/>
                    <a:pt x="420" y="983"/>
                  </a:cubicBezTo>
                  <a:cubicBezTo>
                    <a:pt x="414" y="980"/>
                    <a:pt x="408" y="977"/>
                    <a:pt x="404" y="975"/>
                  </a:cubicBezTo>
                  <a:cubicBezTo>
                    <a:pt x="403" y="974"/>
                    <a:pt x="401" y="973"/>
                    <a:pt x="400" y="973"/>
                  </a:cubicBezTo>
                  <a:cubicBezTo>
                    <a:pt x="399" y="972"/>
                    <a:pt x="399" y="972"/>
                    <a:pt x="398" y="972"/>
                  </a:cubicBezTo>
                  <a:cubicBezTo>
                    <a:pt x="398" y="972"/>
                    <a:pt x="398" y="972"/>
                    <a:pt x="398" y="972"/>
                  </a:cubicBezTo>
                  <a:cubicBezTo>
                    <a:pt x="397" y="972"/>
                    <a:pt x="397" y="972"/>
                    <a:pt x="397" y="972"/>
                  </a:cubicBezTo>
                  <a:cubicBezTo>
                    <a:pt x="397" y="972"/>
                    <a:pt x="397" y="972"/>
                    <a:pt x="396" y="972"/>
                  </a:cubicBezTo>
                  <a:cubicBezTo>
                    <a:pt x="396" y="972"/>
                    <a:pt x="396" y="972"/>
                    <a:pt x="395" y="972"/>
                  </a:cubicBezTo>
                  <a:cubicBezTo>
                    <a:pt x="394" y="972"/>
                    <a:pt x="393" y="972"/>
                    <a:pt x="393" y="973"/>
                  </a:cubicBezTo>
                  <a:cubicBezTo>
                    <a:pt x="392" y="974"/>
                    <a:pt x="392" y="976"/>
                    <a:pt x="392" y="977"/>
                  </a:cubicBezTo>
                  <a:cubicBezTo>
                    <a:pt x="393" y="978"/>
                    <a:pt x="393" y="978"/>
                    <a:pt x="394" y="979"/>
                  </a:cubicBezTo>
                  <a:cubicBezTo>
                    <a:pt x="394" y="979"/>
                    <a:pt x="396" y="980"/>
                    <a:pt x="399" y="982"/>
                  </a:cubicBezTo>
                  <a:cubicBezTo>
                    <a:pt x="410" y="988"/>
                    <a:pt x="436" y="1005"/>
                    <a:pt x="460" y="1019"/>
                  </a:cubicBezTo>
                  <a:cubicBezTo>
                    <a:pt x="472" y="1027"/>
                    <a:pt x="484" y="1034"/>
                    <a:pt x="492" y="1039"/>
                  </a:cubicBezTo>
                  <a:cubicBezTo>
                    <a:pt x="496" y="1042"/>
                    <a:pt x="500" y="1044"/>
                    <a:pt x="502" y="1046"/>
                  </a:cubicBezTo>
                  <a:cubicBezTo>
                    <a:pt x="503" y="1047"/>
                    <a:pt x="504" y="1047"/>
                    <a:pt x="505" y="1048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6" y="1047"/>
                    <a:pt x="506" y="1047"/>
                    <a:pt x="506" y="1047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6" y="1047"/>
                    <a:pt x="506" y="1047"/>
                    <a:pt x="506" y="1047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8" y="1046"/>
                    <a:pt x="508" y="1046"/>
                    <a:pt x="508" y="1046"/>
                  </a:cubicBezTo>
                  <a:cubicBezTo>
                    <a:pt x="504" y="1047"/>
                    <a:pt x="504" y="1047"/>
                    <a:pt x="504" y="1047"/>
                  </a:cubicBezTo>
                  <a:cubicBezTo>
                    <a:pt x="505" y="1048"/>
                    <a:pt x="505" y="1048"/>
                    <a:pt x="505" y="1048"/>
                  </a:cubicBezTo>
                  <a:cubicBezTo>
                    <a:pt x="508" y="1046"/>
                    <a:pt x="508" y="1046"/>
                    <a:pt x="508" y="1046"/>
                  </a:cubicBezTo>
                  <a:cubicBezTo>
                    <a:pt x="504" y="1047"/>
                    <a:pt x="504" y="1047"/>
                    <a:pt x="504" y="1047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4" y="1045"/>
                    <a:pt x="504" y="1045"/>
                    <a:pt x="504" y="1045"/>
                  </a:cubicBezTo>
                  <a:cubicBezTo>
                    <a:pt x="504" y="1046"/>
                    <a:pt x="504" y="1047"/>
                    <a:pt x="504" y="1047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4" y="1045"/>
                    <a:pt x="504" y="1045"/>
                    <a:pt x="504" y="1045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5" y="1043"/>
                    <a:pt x="505" y="1043"/>
                    <a:pt x="505" y="1043"/>
                  </a:cubicBezTo>
                  <a:cubicBezTo>
                    <a:pt x="504" y="1044"/>
                    <a:pt x="504" y="1045"/>
                    <a:pt x="504" y="1045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05" y="1043"/>
                    <a:pt x="505" y="1043"/>
                    <a:pt x="505" y="1043"/>
                  </a:cubicBezTo>
                  <a:cubicBezTo>
                    <a:pt x="508" y="1045"/>
                    <a:pt x="508" y="1045"/>
                    <a:pt x="508" y="1045"/>
                  </a:cubicBezTo>
                  <a:cubicBezTo>
                    <a:pt x="510" y="1042"/>
                    <a:pt x="510" y="1042"/>
                    <a:pt x="510" y="1042"/>
                  </a:cubicBezTo>
                  <a:cubicBezTo>
                    <a:pt x="510" y="1042"/>
                    <a:pt x="489" y="1033"/>
                    <a:pt x="469" y="1025"/>
                  </a:cubicBezTo>
                  <a:cubicBezTo>
                    <a:pt x="458" y="1021"/>
                    <a:pt x="448" y="1017"/>
                    <a:pt x="439" y="1014"/>
                  </a:cubicBezTo>
                  <a:cubicBezTo>
                    <a:pt x="435" y="1012"/>
                    <a:pt x="432" y="1011"/>
                    <a:pt x="429" y="1010"/>
                  </a:cubicBezTo>
                  <a:cubicBezTo>
                    <a:pt x="427" y="1009"/>
                    <a:pt x="426" y="1009"/>
                    <a:pt x="425" y="1009"/>
                  </a:cubicBezTo>
                  <a:cubicBezTo>
                    <a:pt x="425" y="1009"/>
                    <a:pt x="424" y="1008"/>
                    <a:pt x="424" y="1008"/>
                  </a:cubicBezTo>
                  <a:cubicBezTo>
                    <a:pt x="423" y="1008"/>
                    <a:pt x="423" y="1008"/>
                    <a:pt x="422" y="1008"/>
                  </a:cubicBezTo>
                  <a:cubicBezTo>
                    <a:pt x="422" y="1008"/>
                    <a:pt x="422" y="1008"/>
                    <a:pt x="421" y="1008"/>
                  </a:cubicBezTo>
                  <a:cubicBezTo>
                    <a:pt x="421" y="1008"/>
                    <a:pt x="420" y="1009"/>
                    <a:pt x="420" y="1009"/>
                  </a:cubicBezTo>
                  <a:cubicBezTo>
                    <a:pt x="419" y="1009"/>
                    <a:pt x="419" y="1010"/>
                    <a:pt x="419" y="1010"/>
                  </a:cubicBezTo>
                  <a:cubicBezTo>
                    <a:pt x="422" y="1012"/>
                    <a:pt x="422" y="1012"/>
                    <a:pt x="422" y="1012"/>
                  </a:cubicBezTo>
                  <a:cubicBezTo>
                    <a:pt x="419" y="1010"/>
                    <a:pt x="419" y="1010"/>
                    <a:pt x="419" y="1010"/>
                  </a:cubicBezTo>
                  <a:cubicBezTo>
                    <a:pt x="418" y="1011"/>
                    <a:pt x="418" y="1012"/>
                    <a:pt x="418" y="1012"/>
                  </a:cubicBezTo>
                  <a:cubicBezTo>
                    <a:pt x="418" y="1013"/>
                    <a:pt x="418" y="1014"/>
                    <a:pt x="418" y="1014"/>
                  </a:cubicBezTo>
                  <a:cubicBezTo>
                    <a:pt x="419" y="1015"/>
                    <a:pt x="419" y="1015"/>
                    <a:pt x="419" y="1015"/>
                  </a:cubicBezTo>
                  <a:cubicBezTo>
                    <a:pt x="419" y="1015"/>
                    <a:pt x="419" y="1016"/>
                    <a:pt x="420" y="1016"/>
                  </a:cubicBezTo>
                  <a:cubicBezTo>
                    <a:pt x="420" y="1016"/>
                    <a:pt x="421" y="1017"/>
                    <a:pt x="422" y="1018"/>
                  </a:cubicBezTo>
                  <a:cubicBezTo>
                    <a:pt x="426" y="1020"/>
                    <a:pt x="434" y="1025"/>
                    <a:pt x="441" y="1029"/>
                  </a:cubicBezTo>
                  <a:cubicBezTo>
                    <a:pt x="444" y="1031"/>
                    <a:pt x="447" y="1033"/>
                    <a:pt x="450" y="1034"/>
                  </a:cubicBezTo>
                  <a:cubicBezTo>
                    <a:pt x="451" y="1035"/>
                    <a:pt x="452" y="1035"/>
                    <a:pt x="452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4"/>
                    <a:pt x="455" y="1034"/>
                    <a:pt x="455" y="1034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4"/>
                    <a:pt x="455" y="1034"/>
                    <a:pt x="455" y="1034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5"/>
                    <a:pt x="452" y="1035"/>
                    <a:pt x="452" y="1035"/>
                  </a:cubicBezTo>
                  <a:cubicBezTo>
                    <a:pt x="453" y="1036"/>
                    <a:pt x="453" y="1036"/>
                    <a:pt x="453" y="1036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5"/>
                    <a:pt x="452" y="1035"/>
                    <a:pt x="452" y="1035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1" y="1033"/>
                    <a:pt x="451" y="1033"/>
                    <a:pt x="451" y="1033"/>
                  </a:cubicBezTo>
                  <a:cubicBezTo>
                    <a:pt x="452" y="1035"/>
                    <a:pt x="452" y="1035"/>
                    <a:pt x="452" y="1035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1" y="1033"/>
                    <a:pt x="451" y="1033"/>
                    <a:pt x="451" y="1033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1"/>
                    <a:pt x="452" y="1031"/>
                    <a:pt x="452" y="1031"/>
                  </a:cubicBezTo>
                  <a:cubicBezTo>
                    <a:pt x="452" y="1032"/>
                    <a:pt x="451" y="1033"/>
                    <a:pt x="451" y="1033"/>
                  </a:cubicBezTo>
                  <a:cubicBezTo>
                    <a:pt x="455" y="1033"/>
                    <a:pt x="455" y="1033"/>
                    <a:pt x="455" y="1033"/>
                  </a:cubicBezTo>
                  <a:cubicBezTo>
                    <a:pt x="452" y="1031"/>
                    <a:pt x="452" y="1031"/>
                    <a:pt x="452" y="1031"/>
                  </a:cubicBezTo>
                  <a:cubicBezTo>
                    <a:pt x="451" y="1033"/>
                    <a:pt x="452" y="1036"/>
                    <a:pt x="454" y="1037"/>
                  </a:cubicBezTo>
                  <a:cubicBezTo>
                    <a:pt x="455" y="1038"/>
                    <a:pt x="458" y="1037"/>
                    <a:pt x="459" y="1035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51"/>
            <p:cNvSpPr/>
            <p:nvPr/>
          </p:nvSpPr>
          <p:spPr bwMode="auto">
            <a:xfrm>
              <a:off x="3767186" y="3316449"/>
              <a:ext cx="461729" cy="328487"/>
            </a:xfrm>
            <a:custGeom>
              <a:avLst/>
              <a:gdLst>
                <a:gd name="T0" fmla="*/ 46 w 344"/>
                <a:gd name="T1" fmla="*/ 221 h 245"/>
                <a:gd name="T2" fmla="*/ 105 w 344"/>
                <a:gd name="T3" fmla="*/ 238 h 245"/>
                <a:gd name="T4" fmla="*/ 36 w 344"/>
                <a:gd name="T5" fmla="*/ 191 h 245"/>
                <a:gd name="T6" fmla="*/ 35 w 344"/>
                <a:gd name="T7" fmla="*/ 194 h 245"/>
                <a:gd name="T8" fmla="*/ 117 w 344"/>
                <a:gd name="T9" fmla="*/ 234 h 245"/>
                <a:gd name="T10" fmla="*/ 39 w 344"/>
                <a:gd name="T11" fmla="*/ 176 h 245"/>
                <a:gd name="T12" fmla="*/ 35 w 344"/>
                <a:gd name="T13" fmla="*/ 177 h 245"/>
                <a:gd name="T14" fmla="*/ 36 w 344"/>
                <a:gd name="T15" fmla="*/ 181 h 245"/>
                <a:gd name="T16" fmla="*/ 36 w 344"/>
                <a:gd name="T17" fmla="*/ 182 h 245"/>
                <a:gd name="T18" fmla="*/ 156 w 344"/>
                <a:gd name="T19" fmla="*/ 223 h 245"/>
                <a:gd name="T20" fmla="*/ 188 w 344"/>
                <a:gd name="T21" fmla="*/ 219 h 245"/>
                <a:gd name="T22" fmla="*/ 17 w 344"/>
                <a:gd name="T23" fmla="*/ 113 h 245"/>
                <a:gd name="T24" fmla="*/ 17 w 344"/>
                <a:gd name="T25" fmla="*/ 117 h 245"/>
                <a:gd name="T26" fmla="*/ 92 w 344"/>
                <a:gd name="T27" fmla="*/ 137 h 245"/>
                <a:gd name="T28" fmla="*/ 12 w 344"/>
                <a:gd name="T29" fmla="*/ 88 h 245"/>
                <a:gd name="T30" fmla="*/ 9 w 344"/>
                <a:gd name="T31" fmla="*/ 92 h 245"/>
                <a:gd name="T32" fmla="*/ 11 w 344"/>
                <a:gd name="T33" fmla="*/ 74 h 245"/>
                <a:gd name="T34" fmla="*/ 10 w 344"/>
                <a:gd name="T35" fmla="*/ 74 h 245"/>
                <a:gd name="T36" fmla="*/ 253 w 344"/>
                <a:gd name="T37" fmla="*/ 206 h 245"/>
                <a:gd name="T38" fmla="*/ 7 w 344"/>
                <a:gd name="T39" fmla="*/ 43 h 245"/>
                <a:gd name="T40" fmla="*/ 4 w 344"/>
                <a:gd name="T41" fmla="*/ 46 h 245"/>
                <a:gd name="T42" fmla="*/ 4 w 344"/>
                <a:gd name="T43" fmla="*/ 46 h 245"/>
                <a:gd name="T44" fmla="*/ 9 w 344"/>
                <a:gd name="T45" fmla="*/ 27 h 245"/>
                <a:gd name="T46" fmla="*/ 10 w 344"/>
                <a:gd name="T47" fmla="*/ 28 h 245"/>
                <a:gd name="T48" fmla="*/ 305 w 344"/>
                <a:gd name="T49" fmla="*/ 199 h 245"/>
                <a:gd name="T50" fmla="*/ 14 w 344"/>
                <a:gd name="T51" fmla="*/ 18 h 245"/>
                <a:gd name="T52" fmla="*/ 17 w 344"/>
                <a:gd name="T53" fmla="*/ 20 h 245"/>
                <a:gd name="T54" fmla="*/ 13 w 344"/>
                <a:gd name="T55" fmla="*/ 19 h 245"/>
                <a:gd name="T56" fmla="*/ 20 w 344"/>
                <a:gd name="T57" fmla="*/ 25 h 245"/>
                <a:gd name="T58" fmla="*/ 151 w 344"/>
                <a:gd name="T59" fmla="*/ 89 h 245"/>
                <a:gd name="T60" fmla="*/ 21 w 344"/>
                <a:gd name="T61" fmla="*/ 5 h 245"/>
                <a:gd name="T62" fmla="*/ 16 w 344"/>
                <a:gd name="T63" fmla="*/ 10 h 245"/>
                <a:gd name="T64" fmla="*/ 338 w 344"/>
                <a:gd name="T65" fmla="*/ 202 h 245"/>
                <a:gd name="T66" fmla="*/ 25 w 344"/>
                <a:gd name="T67" fmla="*/ 19 h 245"/>
                <a:gd name="T68" fmla="*/ 17 w 344"/>
                <a:gd name="T69" fmla="*/ 27 h 245"/>
                <a:gd name="T70" fmla="*/ 301 w 344"/>
                <a:gd name="T71" fmla="*/ 199 h 245"/>
                <a:gd name="T72" fmla="*/ 2 w 344"/>
                <a:gd name="T73" fmla="*/ 26 h 245"/>
                <a:gd name="T74" fmla="*/ 1 w 344"/>
                <a:gd name="T75" fmla="*/ 48 h 245"/>
                <a:gd name="T76" fmla="*/ 252 w 344"/>
                <a:gd name="T77" fmla="*/ 202 h 245"/>
                <a:gd name="T78" fmla="*/ 253 w 344"/>
                <a:gd name="T79" fmla="*/ 202 h 245"/>
                <a:gd name="T80" fmla="*/ 253 w 344"/>
                <a:gd name="T81" fmla="*/ 199 h 245"/>
                <a:gd name="T82" fmla="*/ 10 w 344"/>
                <a:gd name="T83" fmla="*/ 67 h 245"/>
                <a:gd name="T84" fmla="*/ 207 w 344"/>
                <a:gd name="T85" fmla="*/ 206 h 245"/>
                <a:gd name="T86" fmla="*/ 162 w 344"/>
                <a:gd name="T87" fmla="*/ 205 h 245"/>
                <a:gd name="T88" fmla="*/ 180 w 344"/>
                <a:gd name="T89" fmla="*/ 217 h 245"/>
                <a:gd name="T90" fmla="*/ 184 w 344"/>
                <a:gd name="T91" fmla="*/ 213 h 245"/>
                <a:gd name="T92" fmla="*/ 35 w 344"/>
                <a:gd name="T93" fmla="*/ 137 h 245"/>
                <a:gd name="T94" fmla="*/ 136 w 344"/>
                <a:gd name="T95" fmla="*/ 224 h 245"/>
                <a:gd name="T96" fmla="*/ 140 w 344"/>
                <a:gd name="T97" fmla="*/ 223 h 245"/>
                <a:gd name="T98" fmla="*/ 34 w 344"/>
                <a:gd name="T99" fmla="*/ 173 h 245"/>
                <a:gd name="T100" fmla="*/ 117 w 344"/>
                <a:gd name="T101" fmla="*/ 233 h 245"/>
                <a:gd name="T102" fmla="*/ 116 w 344"/>
                <a:gd name="T103" fmla="*/ 230 h 245"/>
                <a:gd name="T104" fmla="*/ 120 w 344"/>
                <a:gd name="T105" fmla="*/ 226 h 245"/>
                <a:gd name="T106" fmla="*/ 38 w 344"/>
                <a:gd name="T107" fmla="*/ 187 h 245"/>
                <a:gd name="T108" fmla="*/ 103 w 344"/>
                <a:gd name="T109" fmla="*/ 237 h 245"/>
                <a:gd name="T110" fmla="*/ 102 w 344"/>
                <a:gd name="T111" fmla="*/ 234 h 245"/>
                <a:gd name="T112" fmla="*/ 106 w 344"/>
                <a:gd name="T113" fmla="*/ 234 h 245"/>
                <a:gd name="T114" fmla="*/ 106 w 344"/>
                <a:gd name="T115" fmla="*/ 233 h 245"/>
                <a:gd name="T116" fmla="*/ 47 w 344"/>
                <a:gd name="T117" fmla="*/ 21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4" h="245">
                  <a:moveTo>
                    <a:pt x="54" y="237"/>
                  </a:moveTo>
                  <a:cubicBezTo>
                    <a:pt x="53" y="236"/>
                    <a:pt x="53" y="236"/>
                    <a:pt x="53" y="236"/>
                  </a:cubicBezTo>
                  <a:cubicBezTo>
                    <a:pt x="51" y="239"/>
                    <a:pt x="51" y="239"/>
                    <a:pt x="51" y="239"/>
                  </a:cubicBezTo>
                  <a:cubicBezTo>
                    <a:pt x="51" y="243"/>
                    <a:pt x="51" y="243"/>
                    <a:pt x="51" y="243"/>
                  </a:cubicBezTo>
                  <a:cubicBezTo>
                    <a:pt x="78" y="241"/>
                    <a:pt x="78" y="241"/>
                    <a:pt x="78" y="241"/>
                  </a:cubicBezTo>
                  <a:cubicBezTo>
                    <a:pt x="80" y="241"/>
                    <a:pt x="82" y="240"/>
                    <a:pt x="82" y="238"/>
                  </a:cubicBezTo>
                  <a:cubicBezTo>
                    <a:pt x="82" y="237"/>
                    <a:pt x="82" y="235"/>
                    <a:pt x="80" y="234"/>
                  </a:cubicBezTo>
                  <a:cubicBezTo>
                    <a:pt x="48" y="214"/>
                    <a:pt x="48" y="214"/>
                    <a:pt x="48" y="214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6" y="221"/>
                    <a:pt x="46" y="221"/>
                    <a:pt x="46" y="221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21"/>
                    <a:pt x="46" y="221"/>
                    <a:pt x="46" y="221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18"/>
                    <a:pt x="46" y="218"/>
                    <a:pt x="46" y="218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6" y="218"/>
                    <a:pt x="46" y="218"/>
                    <a:pt x="46" y="218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45" y="221"/>
                    <a:pt x="45" y="221"/>
                    <a:pt x="46" y="221"/>
                  </a:cubicBezTo>
                  <a:cubicBezTo>
                    <a:pt x="50" y="223"/>
                    <a:pt x="64" y="227"/>
                    <a:pt x="78" y="231"/>
                  </a:cubicBezTo>
                  <a:cubicBezTo>
                    <a:pt x="85" y="233"/>
                    <a:pt x="91" y="235"/>
                    <a:pt x="96" y="236"/>
                  </a:cubicBezTo>
                  <a:cubicBezTo>
                    <a:pt x="99" y="237"/>
                    <a:pt x="101" y="237"/>
                    <a:pt x="103" y="238"/>
                  </a:cubicBezTo>
                  <a:cubicBezTo>
                    <a:pt x="103" y="238"/>
                    <a:pt x="104" y="238"/>
                    <a:pt x="105" y="238"/>
                  </a:cubicBezTo>
                  <a:cubicBezTo>
                    <a:pt x="105" y="238"/>
                    <a:pt x="105" y="238"/>
                    <a:pt x="105" y="238"/>
                  </a:cubicBezTo>
                  <a:cubicBezTo>
                    <a:pt x="106" y="238"/>
                    <a:pt x="106" y="238"/>
                    <a:pt x="106" y="238"/>
                  </a:cubicBezTo>
                  <a:cubicBezTo>
                    <a:pt x="107" y="238"/>
                    <a:pt x="107" y="238"/>
                    <a:pt x="107" y="238"/>
                  </a:cubicBezTo>
                  <a:cubicBezTo>
                    <a:pt x="108" y="238"/>
                    <a:pt x="108" y="238"/>
                    <a:pt x="108" y="238"/>
                  </a:cubicBezTo>
                  <a:cubicBezTo>
                    <a:pt x="109" y="238"/>
                    <a:pt x="109" y="237"/>
                    <a:pt x="110" y="237"/>
                  </a:cubicBezTo>
                  <a:cubicBezTo>
                    <a:pt x="110" y="236"/>
                    <a:pt x="110" y="236"/>
                    <a:pt x="110" y="236"/>
                  </a:cubicBezTo>
                  <a:cubicBezTo>
                    <a:pt x="110" y="236"/>
                    <a:pt x="110" y="235"/>
                    <a:pt x="110" y="234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10" y="232"/>
                    <a:pt x="109" y="232"/>
                    <a:pt x="109" y="231"/>
                  </a:cubicBezTo>
                  <a:cubicBezTo>
                    <a:pt x="109" y="231"/>
                    <a:pt x="109" y="231"/>
                    <a:pt x="108" y="231"/>
                  </a:cubicBezTo>
                  <a:cubicBezTo>
                    <a:pt x="107" y="230"/>
                    <a:pt x="106" y="229"/>
                    <a:pt x="103" y="227"/>
                  </a:cubicBezTo>
                  <a:cubicBezTo>
                    <a:pt x="95" y="222"/>
                    <a:pt x="79" y="212"/>
                    <a:pt x="64" y="203"/>
                  </a:cubicBezTo>
                  <a:cubicBezTo>
                    <a:pt x="50" y="194"/>
                    <a:pt x="38" y="187"/>
                    <a:pt x="38" y="187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0" y="192"/>
                    <a:pt x="40" y="192"/>
                    <a:pt x="40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4"/>
                    <a:pt x="39" y="194"/>
                    <a:pt x="40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5"/>
                    <a:pt x="36" y="195"/>
                    <a:pt x="36" y="195"/>
                  </a:cubicBezTo>
                  <a:cubicBezTo>
                    <a:pt x="37" y="194"/>
                    <a:pt x="37" y="194"/>
                    <a:pt x="38" y="194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5"/>
                    <a:pt x="36" y="195"/>
                    <a:pt x="36" y="19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5" y="194"/>
                    <a:pt x="35" y="194"/>
                    <a:pt x="36" y="19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5" y="194"/>
                    <a:pt x="35" y="194"/>
                    <a:pt x="35" y="194"/>
                  </a:cubicBezTo>
                  <a:cubicBezTo>
                    <a:pt x="35" y="194"/>
                    <a:pt x="35" y="195"/>
                    <a:pt x="36" y="195"/>
                  </a:cubicBezTo>
                  <a:cubicBezTo>
                    <a:pt x="42" y="198"/>
                    <a:pt x="61" y="208"/>
                    <a:pt x="80" y="217"/>
                  </a:cubicBezTo>
                  <a:cubicBezTo>
                    <a:pt x="89" y="221"/>
                    <a:pt x="98" y="226"/>
                    <a:pt x="105" y="229"/>
                  </a:cubicBezTo>
                  <a:cubicBezTo>
                    <a:pt x="109" y="230"/>
                    <a:pt x="112" y="232"/>
                    <a:pt x="114" y="233"/>
                  </a:cubicBezTo>
                  <a:cubicBezTo>
                    <a:pt x="115" y="233"/>
                    <a:pt x="116" y="234"/>
                    <a:pt x="117" y="234"/>
                  </a:cubicBezTo>
                  <a:cubicBezTo>
                    <a:pt x="118" y="234"/>
                    <a:pt x="118" y="234"/>
                    <a:pt x="119" y="234"/>
                  </a:cubicBezTo>
                  <a:cubicBezTo>
                    <a:pt x="119" y="234"/>
                    <a:pt x="119" y="234"/>
                    <a:pt x="120" y="234"/>
                  </a:cubicBezTo>
                  <a:cubicBezTo>
                    <a:pt x="120" y="234"/>
                    <a:pt x="121" y="234"/>
                    <a:pt x="122" y="234"/>
                  </a:cubicBezTo>
                  <a:cubicBezTo>
                    <a:pt x="122" y="234"/>
                    <a:pt x="123" y="234"/>
                    <a:pt x="124" y="233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4" y="232"/>
                    <a:pt x="124" y="231"/>
                    <a:pt x="124" y="230"/>
                  </a:cubicBezTo>
                  <a:cubicBezTo>
                    <a:pt x="124" y="229"/>
                    <a:pt x="124" y="229"/>
                    <a:pt x="124" y="228"/>
                  </a:cubicBezTo>
                  <a:cubicBezTo>
                    <a:pt x="123" y="227"/>
                    <a:pt x="123" y="227"/>
                    <a:pt x="123" y="227"/>
                  </a:cubicBezTo>
                  <a:cubicBezTo>
                    <a:pt x="122" y="226"/>
                    <a:pt x="121" y="225"/>
                    <a:pt x="120" y="225"/>
                  </a:cubicBezTo>
                  <a:cubicBezTo>
                    <a:pt x="116" y="222"/>
                    <a:pt x="109" y="218"/>
                    <a:pt x="101" y="213"/>
                  </a:cubicBezTo>
                  <a:cubicBezTo>
                    <a:pt x="88" y="205"/>
                    <a:pt x="72" y="196"/>
                    <a:pt x="59" y="188"/>
                  </a:cubicBezTo>
                  <a:cubicBezTo>
                    <a:pt x="53" y="185"/>
                    <a:pt x="47" y="181"/>
                    <a:pt x="43" y="179"/>
                  </a:cubicBezTo>
                  <a:cubicBezTo>
                    <a:pt x="41" y="177"/>
                    <a:pt x="40" y="176"/>
                    <a:pt x="39" y="176"/>
                  </a:cubicBezTo>
                  <a:cubicBezTo>
                    <a:pt x="39" y="175"/>
                    <a:pt x="38" y="175"/>
                    <a:pt x="38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76"/>
                    <a:pt x="38" y="175"/>
                    <a:pt x="38" y="175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9" y="178"/>
                    <a:pt x="39" y="178"/>
                    <a:pt x="39" y="177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8" y="179"/>
                    <a:pt x="38" y="179"/>
                    <a:pt x="38" y="179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6" y="181"/>
                    <a:pt x="36" y="181"/>
                    <a:pt x="36" y="181"/>
                  </a:cubicBezTo>
                  <a:cubicBezTo>
                    <a:pt x="37" y="181"/>
                    <a:pt x="38" y="180"/>
                    <a:pt x="38" y="179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6" y="181"/>
                    <a:pt x="36" y="181"/>
                    <a:pt x="36" y="181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81"/>
                    <a:pt x="36" y="181"/>
                    <a:pt x="36" y="181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78"/>
                    <a:pt x="35" y="178"/>
                    <a:pt x="35" y="178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1"/>
                    <a:pt x="34" y="181"/>
                    <a:pt x="35" y="181"/>
                  </a:cubicBezTo>
                  <a:cubicBezTo>
                    <a:pt x="35" y="178"/>
                    <a:pt x="35" y="178"/>
                    <a:pt x="35" y="178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0"/>
                    <a:pt x="34" y="180"/>
                    <a:pt x="34" y="180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0"/>
                    <a:pt x="34" y="180"/>
                    <a:pt x="34" y="180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4" y="181"/>
                    <a:pt x="35" y="181"/>
                    <a:pt x="36" y="182"/>
                  </a:cubicBezTo>
                  <a:cubicBezTo>
                    <a:pt x="40" y="183"/>
                    <a:pt x="48" y="187"/>
                    <a:pt x="58" y="192"/>
                  </a:cubicBezTo>
                  <a:cubicBezTo>
                    <a:pt x="73" y="199"/>
                    <a:pt x="93" y="209"/>
                    <a:pt x="108" y="216"/>
                  </a:cubicBezTo>
                  <a:cubicBezTo>
                    <a:pt x="116" y="220"/>
                    <a:pt x="123" y="224"/>
                    <a:pt x="128" y="226"/>
                  </a:cubicBezTo>
                  <a:cubicBezTo>
                    <a:pt x="131" y="227"/>
                    <a:pt x="133" y="228"/>
                    <a:pt x="135" y="229"/>
                  </a:cubicBezTo>
                  <a:cubicBezTo>
                    <a:pt x="136" y="229"/>
                    <a:pt x="136" y="229"/>
                    <a:pt x="137" y="230"/>
                  </a:cubicBezTo>
                  <a:cubicBezTo>
                    <a:pt x="138" y="230"/>
                    <a:pt x="138" y="230"/>
                    <a:pt x="138" y="230"/>
                  </a:cubicBezTo>
                  <a:cubicBezTo>
                    <a:pt x="138" y="230"/>
                    <a:pt x="138" y="230"/>
                    <a:pt x="139" y="230"/>
                  </a:cubicBezTo>
                  <a:cubicBezTo>
                    <a:pt x="139" y="230"/>
                    <a:pt x="140" y="230"/>
                    <a:pt x="140" y="230"/>
                  </a:cubicBezTo>
                  <a:cubicBezTo>
                    <a:pt x="141" y="230"/>
                    <a:pt x="142" y="229"/>
                    <a:pt x="143" y="228"/>
                  </a:cubicBezTo>
                  <a:cubicBezTo>
                    <a:pt x="143" y="227"/>
                    <a:pt x="143" y="226"/>
                    <a:pt x="143" y="225"/>
                  </a:cubicBezTo>
                  <a:cubicBezTo>
                    <a:pt x="143" y="224"/>
                    <a:pt x="142" y="223"/>
                    <a:pt x="141" y="223"/>
                  </a:cubicBezTo>
                  <a:cubicBezTo>
                    <a:pt x="93" y="193"/>
                    <a:pt x="93" y="193"/>
                    <a:pt x="93" y="193"/>
                  </a:cubicBezTo>
                  <a:cubicBezTo>
                    <a:pt x="156" y="223"/>
                    <a:pt x="156" y="223"/>
                    <a:pt x="156" y="223"/>
                  </a:cubicBezTo>
                  <a:cubicBezTo>
                    <a:pt x="157" y="224"/>
                    <a:pt x="160" y="223"/>
                    <a:pt x="161" y="221"/>
                  </a:cubicBezTo>
                  <a:cubicBezTo>
                    <a:pt x="162" y="219"/>
                    <a:pt x="161" y="217"/>
                    <a:pt x="159" y="216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57" y="158"/>
                    <a:pt x="96" y="179"/>
                  </a:cubicBezTo>
                  <a:cubicBezTo>
                    <a:pt x="116" y="190"/>
                    <a:pt x="136" y="200"/>
                    <a:pt x="152" y="208"/>
                  </a:cubicBezTo>
                  <a:cubicBezTo>
                    <a:pt x="160" y="212"/>
                    <a:pt x="167" y="215"/>
                    <a:pt x="172" y="218"/>
                  </a:cubicBezTo>
                  <a:cubicBezTo>
                    <a:pt x="175" y="219"/>
                    <a:pt x="177" y="220"/>
                    <a:pt x="179" y="220"/>
                  </a:cubicBezTo>
                  <a:cubicBezTo>
                    <a:pt x="180" y="221"/>
                    <a:pt x="181" y="221"/>
                    <a:pt x="181" y="221"/>
                  </a:cubicBezTo>
                  <a:cubicBezTo>
                    <a:pt x="182" y="221"/>
                    <a:pt x="183" y="221"/>
                    <a:pt x="184" y="221"/>
                  </a:cubicBezTo>
                  <a:cubicBezTo>
                    <a:pt x="184" y="221"/>
                    <a:pt x="185" y="221"/>
                    <a:pt x="186" y="221"/>
                  </a:cubicBezTo>
                  <a:cubicBezTo>
                    <a:pt x="186" y="221"/>
                    <a:pt x="187" y="220"/>
                    <a:pt x="188" y="219"/>
                  </a:cubicBezTo>
                  <a:cubicBezTo>
                    <a:pt x="188" y="219"/>
                    <a:pt x="188" y="219"/>
                    <a:pt x="188" y="219"/>
                  </a:cubicBezTo>
                  <a:cubicBezTo>
                    <a:pt x="188" y="219"/>
                    <a:pt x="188" y="218"/>
                    <a:pt x="188" y="217"/>
                  </a:cubicBezTo>
                  <a:cubicBezTo>
                    <a:pt x="188" y="216"/>
                    <a:pt x="188" y="215"/>
                    <a:pt x="188" y="215"/>
                  </a:cubicBezTo>
                  <a:cubicBezTo>
                    <a:pt x="187" y="214"/>
                    <a:pt x="187" y="213"/>
                    <a:pt x="186" y="213"/>
                  </a:cubicBezTo>
                  <a:cubicBezTo>
                    <a:pt x="185" y="212"/>
                    <a:pt x="184" y="210"/>
                    <a:pt x="182" y="209"/>
                  </a:cubicBezTo>
                  <a:cubicBezTo>
                    <a:pt x="174" y="204"/>
                    <a:pt x="161" y="195"/>
                    <a:pt x="144" y="184"/>
                  </a:cubicBezTo>
                  <a:cubicBezTo>
                    <a:pt x="94" y="153"/>
                    <a:pt x="19" y="109"/>
                    <a:pt x="19" y="109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0" y="116"/>
                    <a:pt x="21" y="115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7"/>
                    <a:pt x="18" y="117"/>
                    <a:pt x="19" y="116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7" y="117"/>
                    <a:pt x="18" y="117"/>
                    <a:pt x="18" y="117"/>
                  </a:cubicBezTo>
                  <a:cubicBezTo>
                    <a:pt x="21" y="118"/>
                    <a:pt x="26" y="120"/>
                    <a:pt x="32" y="123"/>
                  </a:cubicBezTo>
                  <a:cubicBezTo>
                    <a:pt x="55" y="134"/>
                    <a:pt x="98" y="157"/>
                    <a:pt x="135" y="177"/>
                  </a:cubicBezTo>
                  <a:cubicBezTo>
                    <a:pt x="153" y="186"/>
                    <a:pt x="170" y="196"/>
                    <a:pt x="183" y="202"/>
                  </a:cubicBezTo>
                  <a:cubicBezTo>
                    <a:pt x="189" y="206"/>
                    <a:pt x="194" y="208"/>
                    <a:pt x="197" y="210"/>
                  </a:cubicBezTo>
                  <a:cubicBezTo>
                    <a:pt x="201" y="212"/>
                    <a:pt x="203" y="213"/>
                    <a:pt x="203" y="213"/>
                  </a:cubicBezTo>
                  <a:cubicBezTo>
                    <a:pt x="205" y="214"/>
                    <a:pt x="207" y="214"/>
                    <a:pt x="208" y="212"/>
                  </a:cubicBezTo>
                  <a:cubicBezTo>
                    <a:pt x="209" y="210"/>
                    <a:pt x="209" y="208"/>
                    <a:pt x="207" y="206"/>
                  </a:cubicBezTo>
                  <a:cubicBezTo>
                    <a:pt x="207" y="206"/>
                    <a:pt x="204" y="205"/>
                    <a:pt x="199" y="201"/>
                  </a:cubicBezTo>
                  <a:cubicBezTo>
                    <a:pt x="180" y="190"/>
                    <a:pt x="134" y="163"/>
                    <a:pt x="92" y="137"/>
                  </a:cubicBezTo>
                  <a:cubicBezTo>
                    <a:pt x="71" y="124"/>
                    <a:pt x="51" y="112"/>
                    <a:pt x="37" y="102"/>
                  </a:cubicBezTo>
                  <a:cubicBezTo>
                    <a:pt x="30" y="98"/>
                    <a:pt x="24" y="94"/>
                    <a:pt x="20" y="91"/>
                  </a:cubicBezTo>
                  <a:cubicBezTo>
                    <a:pt x="18" y="90"/>
                    <a:pt x="16" y="88"/>
                    <a:pt x="15" y="88"/>
                  </a:cubicBezTo>
                  <a:cubicBezTo>
                    <a:pt x="15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5" y="88"/>
                    <a:pt x="15" y="87"/>
                    <a:pt x="14" y="87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2" y="213"/>
                    <a:pt x="235" y="212"/>
                    <a:pt x="236" y="211"/>
                  </a:cubicBezTo>
                  <a:cubicBezTo>
                    <a:pt x="237" y="209"/>
                    <a:pt x="236" y="206"/>
                    <a:pt x="234" y="205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4" y="73"/>
                    <a:pt x="14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2" y="74"/>
                    <a:pt x="13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1" y="74"/>
                    <a:pt x="11" y="74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1" y="75"/>
                  </a:cubicBezTo>
                  <a:cubicBezTo>
                    <a:pt x="16" y="77"/>
                    <a:pt x="33" y="87"/>
                    <a:pt x="56" y="100"/>
                  </a:cubicBezTo>
                  <a:cubicBezTo>
                    <a:pt x="90" y="119"/>
                    <a:pt x="136" y="145"/>
                    <a:pt x="176" y="167"/>
                  </a:cubicBezTo>
                  <a:cubicBezTo>
                    <a:pt x="195" y="178"/>
                    <a:pt x="213" y="187"/>
                    <a:pt x="227" y="194"/>
                  </a:cubicBezTo>
                  <a:cubicBezTo>
                    <a:pt x="233" y="198"/>
                    <a:pt x="239" y="201"/>
                    <a:pt x="243" y="203"/>
                  </a:cubicBezTo>
                  <a:cubicBezTo>
                    <a:pt x="246" y="204"/>
                    <a:pt x="247" y="204"/>
                    <a:pt x="249" y="205"/>
                  </a:cubicBezTo>
                  <a:cubicBezTo>
                    <a:pt x="250" y="205"/>
                    <a:pt x="250" y="205"/>
                    <a:pt x="251" y="206"/>
                  </a:cubicBezTo>
                  <a:cubicBezTo>
                    <a:pt x="252" y="206"/>
                    <a:pt x="252" y="206"/>
                    <a:pt x="253" y="206"/>
                  </a:cubicBezTo>
                  <a:cubicBezTo>
                    <a:pt x="254" y="206"/>
                    <a:pt x="254" y="206"/>
                    <a:pt x="255" y="206"/>
                  </a:cubicBezTo>
                  <a:cubicBezTo>
                    <a:pt x="256" y="205"/>
                    <a:pt x="256" y="205"/>
                    <a:pt x="257" y="204"/>
                  </a:cubicBezTo>
                  <a:cubicBezTo>
                    <a:pt x="257" y="204"/>
                    <a:pt x="257" y="204"/>
                    <a:pt x="257" y="204"/>
                  </a:cubicBezTo>
                  <a:cubicBezTo>
                    <a:pt x="258" y="203"/>
                    <a:pt x="258" y="202"/>
                    <a:pt x="258" y="202"/>
                  </a:cubicBezTo>
                  <a:cubicBezTo>
                    <a:pt x="258" y="201"/>
                    <a:pt x="258" y="200"/>
                    <a:pt x="257" y="200"/>
                  </a:cubicBezTo>
                  <a:cubicBezTo>
                    <a:pt x="257" y="199"/>
                    <a:pt x="257" y="199"/>
                    <a:pt x="256" y="198"/>
                  </a:cubicBezTo>
                  <a:cubicBezTo>
                    <a:pt x="256" y="198"/>
                    <a:pt x="255" y="197"/>
                    <a:pt x="254" y="196"/>
                  </a:cubicBezTo>
                  <a:cubicBezTo>
                    <a:pt x="251" y="194"/>
                    <a:pt x="245" y="189"/>
                    <a:pt x="236" y="184"/>
                  </a:cubicBezTo>
                  <a:cubicBezTo>
                    <a:pt x="207" y="165"/>
                    <a:pt x="149" y="130"/>
                    <a:pt x="99" y="99"/>
                  </a:cubicBezTo>
                  <a:cubicBezTo>
                    <a:pt x="74" y="84"/>
                    <a:pt x="51" y="70"/>
                    <a:pt x="34" y="60"/>
                  </a:cubicBezTo>
                  <a:cubicBezTo>
                    <a:pt x="25" y="55"/>
                    <a:pt x="18" y="50"/>
                    <a:pt x="14" y="47"/>
                  </a:cubicBezTo>
                  <a:cubicBezTo>
                    <a:pt x="11" y="46"/>
                    <a:pt x="9" y="45"/>
                    <a:pt x="8" y="44"/>
                  </a:cubicBezTo>
                  <a:cubicBezTo>
                    <a:pt x="8" y="43"/>
                    <a:pt x="7" y="43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4"/>
                    <a:pt x="8" y="44"/>
                    <a:pt x="7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8" y="47"/>
                    <a:pt x="8" y="47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84" y="206"/>
                    <a:pt x="284" y="206"/>
                    <a:pt x="284" y="206"/>
                  </a:cubicBezTo>
                  <a:cubicBezTo>
                    <a:pt x="285" y="207"/>
                    <a:pt x="288" y="206"/>
                    <a:pt x="289" y="204"/>
                  </a:cubicBezTo>
                  <a:cubicBezTo>
                    <a:pt x="290" y="203"/>
                    <a:pt x="289" y="200"/>
                    <a:pt x="287" y="199"/>
                  </a:cubicBezTo>
                  <a:cubicBezTo>
                    <a:pt x="287" y="199"/>
                    <a:pt x="283" y="196"/>
                    <a:pt x="275" y="192"/>
                  </a:cubicBezTo>
                  <a:cubicBezTo>
                    <a:pt x="249" y="176"/>
                    <a:pt x="182" y="137"/>
                    <a:pt x="122" y="100"/>
                  </a:cubicBezTo>
                  <a:cubicBezTo>
                    <a:pt x="91" y="82"/>
                    <a:pt x="63" y="64"/>
                    <a:pt x="42" y="50"/>
                  </a:cubicBezTo>
                  <a:cubicBezTo>
                    <a:pt x="32" y="44"/>
                    <a:pt x="23" y="38"/>
                    <a:pt x="17" y="33"/>
                  </a:cubicBezTo>
                  <a:cubicBezTo>
                    <a:pt x="14" y="31"/>
                    <a:pt x="12" y="29"/>
                    <a:pt x="11" y="28"/>
                  </a:cubicBezTo>
                  <a:cubicBezTo>
                    <a:pt x="10" y="27"/>
                    <a:pt x="10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7"/>
                    <a:pt x="10" y="27"/>
                    <a:pt x="9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29"/>
                    <a:pt x="10" y="28"/>
                    <a:pt x="10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74" y="74"/>
                    <a:pt x="146" y="117"/>
                  </a:cubicBezTo>
                  <a:cubicBezTo>
                    <a:pt x="182" y="139"/>
                    <a:pt x="218" y="160"/>
                    <a:pt x="247" y="176"/>
                  </a:cubicBezTo>
                  <a:cubicBezTo>
                    <a:pt x="261" y="184"/>
                    <a:pt x="273" y="191"/>
                    <a:pt x="282" y="196"/>
                  </a:cubicBezTo>
                  <a:cubicBezTo>
                    <a:pt x="287" y="198"/>
                    <a:pt x="291" y="200"/>
                    <a:pt x="294" y="201"/>
                  </a:cubicBezTo>
                  <a:cubicBezTo>
                    <a:pt x="295" y="202"/>
                    <a:pt x="296" y="203"/>
                    <a:pt x="298" y="203"/>
                  </a:cubicBezTo>
                  <a:cubicBezTo>
                    <a:pt x="299" y="203"/>
                    <a:pt x="300" y="204"/>
                    <a:pt x="301" y="204"/>
                  </a:cubicBezTo>
                  <a:cubicBezTo>
                    <a:pt x="301" y="204"/>
                    <a:pt x="302" y="204"/>
                    <a:pt x="303" y="203"/>
                  </a:cubicBezTo>
                  <a:cubicBezTo>
                    <a:pt x="303" y="203"/>
                    <a:pt x="304" y="203"/>
                    <a:pt x="305" y="202"/>
                  </a:cubicBezTo>
                  <a:cubicBezTo>
                    <a:pt x="305" y="201"/>
                    <a:pt x="306" y="200"/>
                    <a:pt x="305" y="199"/>
                  </a:cubicBezTo>
                  <a:cubicBezTo>
                    <a:pt x="305" y="198"/>
                    <a:pt x="305" y="197"/>
                    <a:pt x="304" y="196"/>
                  </a:cubicBezTo>
                  <a:cubicBezTo>
                    <a:pt x="304" y="196"/>
                    <a:pt x="299" y="193"/>
                    <a:pt x="291" y="188"/>
                  </a:cubicBezTo>
                  <a:cubicBezTo>
                    <a:pt x="264" y="171"/>
                    <a:pt x="194" y="129"/>
                    <a:pt x="132" y="90"/>
                  </a:cubicBezTo>
                  <a:cubicBezTo>
                    <a:pt x="101" y="71"/>
                    <a:pt x="72" y="52"/>
                    <a:pt x="50" y="39"/>
                  </a:cubicBezTo>
                  <a:cubicBezTo>
                    <a:pt x="39" y="32"/>
                    <a:pt x="31" y="26"/>
                    <a:pt x="24" y="22"/>
                  </a:cubicBezTo>
                  <a:cubicBezTo>
                    <a:pt x="21" y="20"/>
                    <a:pt x="19" y="19"/>
                    <a:pt x="17" y="18"/>
                  </a:cubicBezTo>
                  <a:cubicBezTo>
                    <a:pt x="17" y="17"/>
                    <a:pt x="16" y="17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8"/>
                    <a:pt x="16" y="17"/>
                    <a:pt x="16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0"/>
                    <a:pt x="17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6" y="22"/>
                    <a:pt x="16" y="21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7" y="24"/>
                    <a:pt x="20" y="25"/>
                  </a:cubicBezTo>
                  <a:cubicBezTo>
                    <a:pt x="32" y="31"/>
                    <a:pt x="57" y="45"/>
                    <a:pt x="88" y="64"/>
                  </a:cubicBezTo>
                  <a:cubicBezTo>
                    <a:pt x="134" y="91"/>
                    <a:pt x="193" y="128"/>
                    <a:pt x="242" y="157"/>
                  </a:cubicBezTo>
                  <a:cubicBezTo>
                    <a:pt x="267" y="172"/>
                    <a:pt x="289" y="185"/>
                    <a:pt x="306" y="195"/>
                  </a:cubicBezTo>
                  <a:cubicBezTo>
                    <a:pt x="314" y="199"/>
                    <a:pt x="321" y="203"/>
                    <a:pt x="327" y="206"/>
                  </a:cubicBezTo>
                  <a:cubicBezTo>
                    <a:pt x="330" y="207"/>
                    <a:pt x="332" y="208"/>
                    <a:pt x="334" y="209"/>
                  </a:cubicBezTo>
                  <a:cubicBezTo>
                    <a:pt x="335" y="209"/>
                    <a:pt x="336" y="210"/>
                    <a:pt x="337" y="210"/>
                  </a:cubicBezTo>
                  <a:cubicBezTo>
                    <a:pt x="337" y="210"/>
                    <a:pt x="338" y="210"/>
                    <a:pt x="339" y="210"/>
                  </a:cubicBezTo>
                  <a:cubicBezTo>
                    <a:pt x="340" y="210"/>
                    <a:pt x="340" y="210"/>
                    <a:pt x="341" y="210"/>
                  </a:cubicBezTo>
                  <a:cubicBezTo>
                    <a:pt x="342" y="210"/>
                    <a:pt x="343" y="209"/>
                    <a:pt x="343" y="208"/>
                  </a:cubicBezTo>
                  <a:cubicBezTo>
                    <a:pt x="344" y="207"/>
                    <a:pt x="344" y="206"/>
                    <a:pt x="344" y="205"/>
                  </a:cubicBezTo>
                  <a:cubicBezTo>
                    <a:pt x="344" y="204"/>
                    <a:pt x="343" y="203"/>
                    <a:pt x="342" y="202"/>
                  </a:cubicBezTo>
                  <a:cubicBezTo>
                    <a:pt x="342" y="202"/>
                    <a:pt x="337" y="200"/>
                    <a:pt x="328" y="194"/>
                  </a:cubicBezTo>
                  <a:cubicBezTo>
                    <a:pt x="297" y="176"/>
                    <a:pt x="220" y="131"/>
                    <a:pt x="151" y="89"/>
                  </a:cubicBezTo>
                  <a:cubicBezTo>
                    <a:pt x="116" y="68"/>
                    <a:pt x="83" y="47"/>
                    <a:pt x="59" y="31"/>
                  </a:cubicBezTo>
                  <a:cubicBezTo>
                    <a:pt x="47" y="23"/>
                    <a:pt x="37" y="17"/>
                    <a:pt x="30" y="12"/>
                  </a:cubicBezTo>
                  <a:cubicBezTo>
                    <a:pt x="27" y="9"/>
                    <a:pt x="24" y="7"/>
                    <a:pt x="23" y="5"/>
                  </a:cubicBezTo>
                  <a:cubicBezTo>
                    <a:pt x="22" y="5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5"/>
                    <a:pt x="21" y="2"/>
                    <a:pt x="20" y="1"/>
                  </a:cubicBezTo>
                  <a:cubicBezTo>
                    <a:pt x="18" y="0"/>
                    <a:pt x="15" y="0"/>
                    <a:pt x="14" y="2"/>
                  </a:cubicBezTo>
                  <a:cubicBezTo>
                    <a:pt x="13" y="3"/>
                    <a:pt x="13" y="4"/>
                    <a:pt x="13" y="5"/>
                  </a:cubicBezTo>
                  <a:cubicBezTo>
                    <a:pt x="13" y="6"/>
                    <a:pt x="14" y="7"/>
                    <a:pt x="14" y="7"/>
                  </a:cubicBezTo>
                  <a:cubicBezTo>
                    <a:pt x="15" y="8"/>
                    <a:pt x="15" y="9"/>
                    <a:pt x="16" y="10"/>
                  </a:cubicBezTo>
                  <a:cubicBezTo>
                    <a:pt x="18" y="12"/>
                    <a:pt x="21" y="15"/>
                    <a:pt x="25" y="18"/>
                  </a:cubicBezTo>
                  <a:cubicBezTo>
                    <a:pt x="39" y="28"/>
                    <a:pt x="65" y="45"/>
                    <a:pt x="97" y="65"/>
                  </a:cubicBezTo>
                  <a:cubicBezTo>
                    <a:pt x="193" y="125"/>
                    <a:pt x="338" y="209"/>
                    <a:pt x="338" y="209"/>
                  </a:cubicBezTo>
                  <a:cubicBezTo>
                    <a:pt x="340" y="206"/>
                    <a:pt x="340" y="206"/>
                    <a:pt x="340" y="206"/>
                  </a:cubicBezTo>
                  <a:cubicBezTo>
                    <a:pt x="337" y="204"/>
                    <a:pt x="337" y="204"/>
                    <a:pt x="337" y="204"/>
                  </a:cubicBezTo>
                  <a:cubicBezTo>
                    <a:pt x="339" y="206"/>
                    <a:pt x="339" y="206"/>
                    <a:pt x="339" y="206"/>
                  </a:cubicBezTo>
                  <a:cubicBezTo>
                    <a:pt x="338" y="202"/>
                    <a:pt x="338" y="202"/>
                    <a:pt x="338" y="202"/>
                  </a:cubicBezTo>
                  <a:cubicBezTo>
                    <a:pt x="338" y="203"/>
                    <a:pt x="337" y="203"/>
                    <a:pt x="337" y="204"/>
                  </a:cubicBezTo>
                  <a:cubicBezTo>
                    <a:pt x="339" y="206"/>
                    <a:pt x="339" y="206"/>
                    <a:pt x="339" y="206"/>
                  </a:cubicBezTo>
                  <a:cubicBezTo>
                    <a:pt x="338" y="202"/>
                    <a:pt x="338" y="202"/>
                    <a:pt x="338" y="202"/>
                  </a:cubicBezTo>
                  <a:cubicBezTo>
                    <a:pt x="339" y="205"/>
                    <a:pt x="339" y="205"/>
                    <a:pt x="339" y="205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2"/>
                    <a:pt x="339" y="202"/>
                    <a:pt x="338" y="202"/>
                  </a:cubicBezTo>
                  <a:cubicBezTo>
                    <a:pt x="339" y="205"/>
                    <a:pt x="339" y="205"/>
                    <a:pt x="339" y="205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3"/>
                    <a:pt x="339" y="203"/>
                    <a:pt x="339" y="203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3"/>
                    <a:pt x="339" y="203"/>
                    <a:pt x="339" y="203"/>
                  </a:cubicBezTo>
                  <a:cubicBezTo>
                    <a:pt x="339" y="202"/>
                    <a:pt x="339" y="202"/>
                    <a:pt x="339" y="202"/>
                  </a:cubicBezTo>
                  <a:cubicBezTo>
                    <a:pt x="339" y="202"/>
                    <a:pt x="339" y="202"/>
                    <a:pt x="338" y="202"/>
                  </a:cubicBezTo>
                  <a:cubicBezTo>
                    <a:pt x="336" y="201"/>
                    <a:pt x="333" y="200"/>
                    <a:pt x="329" y="198"/>
                  </a:cubicBezTo>
                  <a:cubicBezTo>
                    <a:pt x="314" y="191"/>
                    <a:pt x="288" y="176"/>
                    <a:pt x="257" y="157"/>
                  </a:cubicBezTo>
                  <a:cubicBezTo>
                    <a:pt x="211" y="129"/>
                    <a:pt x="154" y="94"/>
                    <a:pt x="106" y="65"/>
                  </a:cubicBezTo>
                  <a:cubicBezTo>
                    <a:pt x="83" y="51"/>
                    <a:pt x="61" y="39"/>
                    <a:pt x="45" y="30"/>
                  </a:cubicBezTo>
                  <a:cubicBezTo>
                    <a:pt x="37" y="25"/>
                    <a:pt x="30" y="21"/>
                    <a:pt x="25" y="19"/>
                  </a:cubicBezTo>
                  <a:cubicBezTo>
                    <a:pt x="23" y="18"/>
                    <a:pt x="20" y="17"/>
                    <a:pt x="19" y="16"/>
                  </a:cubicBezTo>
                  <a:cubicBezTo>
                    <a:pt x="18" y="16"/>
                    <a:pt x="17" y="15"/>
                    <a:pt x="16" y="15"/>
                  </a:cubicBezTo>
                  <a:cubicBezTo>
                    <a:pt x="15" y="15"/>
                    <a:pt x="14" y="15"/>
                    <a:pt x="13" y="15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7"/>
                    <a:pt x="9" y="18"/>
                    <a:pt x="9" y="18"/>
                  </a:cubicBezTo>
                  <a:cubicBezTo>
                    <a:pt x="9" y="18"/>
                    <a:pt x="9" y="19"/>
                    <a:pt x="9" y="19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4"/>
                    <a:pt x="14" y="25"/>
                    <a:pt x="17" y="27"/>
                  </a:cubicBezTo>
                  <a:cubicBezTo>
                    <a:pt x="38" y="41"/>
                    <a:pt x="109" y="85"/>
                    <a:pt x="174" y="125"/>
                  </a:cubicBezTo>
                  <a:cubicBezTo>
                    <a:pt x="239" y="166"/>
                    <a:pt x="299" y="203"/>
                    <a:pt x="299" y="203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298" y="197"/>
                    <a:pt x="298" y="197"/>
                    <a:pt x="298" y="197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0" y="196"/>
                    <a:pt x="300" y="196"/>
                    <a:pt x="300" y="196"/>
                  </a:cubicBezTo>
                  <a:cubicBezTo>
                    <a:pt x="300" y="196"/>
                    <a:pt x="299" y="196"/>
                    <a:pt x="298" y="197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0" y="196"/>
                    <a:pt x="300" y="196"/>
                    <a:pt x="300" y="19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6"/>
                    <a:pt x="301" y="196"/>
                    <a:pt x="300" y="196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7"/>
                    <a:pt x="301" y="197"/>
                    <a:pt x="301" y="197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7"/>
                    <a:pt x="301" y="197"/>
                    <a:pt x="301" y="197"/>
                  </a:cubicBezTo>
                  <a:cubicBezTo>
                    <a:pt x="301" y="196"/>
                    <a:pt x="301" y="196"/>
                    <a:pt x="301" y="196"/>
                  </a:cubicBezTo>
                  <a:cubicBezTo>
                    <a:pt x="301" y="196"/>
                    <a:pt x="300" y="196"/>
                    <a:pt x="299" y="195"/>
                  </a:cubicBezTo>
                  <a:cubicBezTo>
                    <a:pt x="296" y="194"/>
                    <a:pt x="288" y="190"/>
                    <a:pt x="278" y="184"/>
                  </a:cubicBezTo>
                  <a:cubicBezTo>
                    <a:pt x="242" y="165"/>
                    <a:pt x="174" y="125"/>
                    <a:pt x="116" y="90"/>
                  </a:cubicBezTo>
                  <a:cubicBezTo>
                    <a:pt x="87" y="72"/>
                    <a:pt x="60" y="56"/>
                    <a:pt x="40" y="44"/>
                  </a:cubicBezTo>
                  <a:cubicBezTo>
                    <a:pt x="30" y="38"/>
                    <a:pt x="22" y="33"/>
                    <a:pt x="16" y="30"/>
                  </a:cubicBezTo>
                  <a:cubicBezTo>
                    <a:pt x="11" y="26"/>
                    <a:pt x="8" y="24"/>
                    <a:pt x="8" y="24"/>
                  </a:cubicBezTo>
                  <a:cubicBezTo>
                    <a:pt x="6" y="23"/>
                    <a:pt x="4" y="24"/>
                    <a:pt x="2" y="26"/>
                  </a:cubicBezTo>
                  <a:cubicBezTo>
                    <a:pt x="2" y="26"/>
                    <a:pt x="2" y="27"/>
                    <a:pt x="2" y="28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5"/>
                    <a:pt x="9" y="37"/>
                    <a:pt x="12" y="39"/>
                  </a:cubicBezTo>
                  <a:cubicBezTo>
                    <a:pt x="24" y="48"/>
                    <a:pt x="47" y="63"/>
                    <a:pt x="75" y="81"/>
                  </a:cubicBezTo>
                  <a:cubicBezTo>
                    <a:pt x="158" y="132"/>
                    <a:pt x="283" y="206"/>
                    <a:pt x="283" y="206"/>
                  </a:cubicBezTo>
                  <a:cubicBezTo>
                    <a:pt x="285" y="202"/>
                    <a:pt x="285" y="202"/>
                    <a:pt x="285" y="202"/>
                  </a:cubicBezTo>
                  <a:cubicBezTo>
                    <a:pt x="287" y="199"/>
                    <a:pt x="287" y="199"/>
                    <a:pt x="287" y="199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1"/>
                    <a:pt x="3" y="42"/>
                    <a:pt x="1" y="43"/>
                  </a:cubicBezTo>
                  <a:cubicBezTo>
                    <a:pt x="1" y="43"/>
                    <a:pt x="0" y="44"/>
                    <a:pt x="0" y="45"/>
                  </a:cubicBezTo>
                  <a:cubicBezTo>
                    <a:pt x="0" y="45"/>
                    <a:pt x="0" y="45"/>
                    <a:pt x="0" y="46"/>
                  </a:cubicBezTo>
                  <a:cubicBezTo>
                    <a:pt x="0" y="47"/>
                    <a:pt x="1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50"/>
                    <a:pt x="5" y="51"/>
                    <a:pt x="7" y="53"/>
                  </a:cubicBezTo>
                  <a:cubicBezTo>
                    <a:pt x="26" y="65"/>
                    <a:pt x="87" y="101"/>
                    <a:pt x="143" y="135"/>
                  </a:cubicBezTo>
                  <a:cubicBezTo>
                    <a:pt x="172" y="153"/>
                    <a:pt x="199" y="169"/>
                    <a:pt x="219" y="182"/>
                  </a:cubicBezTo>
                  <a:cubicBezTo>
                    <a:pt x="229" y="188"/>
                    <a:pt x="237" y="194"/>
                    <a:pt x="242" y="198"/>
                  </a:cubicBezTo>
                  <a:cubicBezTo>
                    <a:pt x="245" y="200"/>
                    <a:pt x="248" y="201"/>
                    <a:pt x="249" y="202"/>
                  </a:cubicBezTo>
                  <a:cubicBezTo>
                    <a:pt x="250" y="203"/>
                    <a:pt x="250" y="203"/>
                    <a:pt x="250" y="204"/>
                  </a:cubicBezTo>
                  <a:cubicBezTo>
                    <a:pt x="250" y="204"/>
                    <a:pt x="250" y="204"/>
                    <a:pt x="250" y="20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0" y="204"/>
                    <a:pt x="250" y="204"/>
                    <a:pt x="250" y="20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0" y="202"/>
                    <a:pt x="250" y="202"/>
                    <a:pt x="250" y="202"/>
                  </a:cubicBezTo>
                  <a:cubicBezTo>
                    <a:pt x="250" y="203"/>
                    <a:pt x="250" y="203"/>
                    <a:pt x="250" y="203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0" y="202"/>
                    <a:pt x="250" y="202"/>
                    <a:pt x="250" y="202"/>
                  </a:cubicBezTo>
                  <a:cubicBezTo>
                    <a:pt x="254" y="202"/>
                    <a:pt x="254" y="202"/>
                    <a:pt x="254" y="202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0" y="200"/>
                    <a:pt x="250" y="201"/>
                    <a:pt x="250" y="202"/>
                  </a:cubicBezTo>
                  <a:cubicBezTo>
                    <a:pt x="254" y="202"/>
                    <a:pt x="254" y="202"/>
                    <a:pt x="254" y="202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2" y="198"/>
                    <a:pt x="252" y="198"/>
                    <a:pt x="252" y="198"/>
                  </a:cubicBezTo>
                  <a:cubicBezTo>
                    <a:pt x="252" y="198"/>
                    <a:pt x="251" y="199"/>
                    <a:pt x="250" y="200"/>
                  </a:cubicBezTo>
                  <a:cubicBezTo>
                    <a:pt x="253" y="202"/>
                    <a:pt x="253" y="202"/>
                    <a:pt x="253" y="202"/>
                  </a:cubicBezTo>
                  <a:cubicBezTo>
                    <a:pt x="252" y="198"/>
                    <a:pt x="252" y="198"/>
                    <a:pt x="252" y="198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8"/>
                    <a:pt x="253" y="198"/>
                    <a:pt x="252" y="198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9"/>
                    <a:pt x="253" y="199"/>
                    <a:pt x="253" y="199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9"/>
                    <a:pt x="253" y="199"/>
                    <a:pt x="253" y="199"/>
                  </a:cubicBezTo>
                  <a:cubicBezTo>
                    <a:pt x="253" y="198"/>
                    <a:pt x="253" y="198"/>
                    <a:pt x="253" y="198"/>
                  </a:cubicBezTo>
                  <a:cubicBezTo>
                    <a:pt x="253" y="198"/>
                    <a:pt x="253" y="198"/>
                    <a:pt x="252" y="198"/>
                  </a:cubicBezTo>
                  <a:cubicBezTo>
                    <a:pt x="249" y="197"/>
                    <a:pt x="243" y="194"/>
                    <a:pt x="235" y="189"/>
                  </a:cubicBezTo>
                  <a:cubicBezTo>
                    <a:pt x="205" y="175"/>
                    <a:pt x="150" y="144"/>
                    <a:pt x="103" y="117"/>
                  </a:cubicBezTo>
                  <a:cubicBezTo>
                    <a:pt x="79" y="104"/>
                    <a:pt x="57" y="91"/>
                    <a:pt x="40" y="82"/>
                  </a:cubicBezTo>
                  <a:cubicBezTo>
                    <a:pt x="32" y="77"/>
                    <a:pt x="25" y="73"/>
                    <a:pt x="21" y="71"/>
                  </a:cubicBezTo>
                  <a:cubicBezTo>
                    <a:pt x="18" y="70"/>
                    <a:pt x="16" y="69"/>
                    <a:pt x="15" y="68"/>
                  </a:cubicBezTo>
                  <a:cubicBezTo>
                    <a:pt x="14" y="67"/>
                    <a:pt x="14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6"/>
                    <a:pt x="11" y="66"/>
                  </a:cubicBezTo>
                  <a:cubicBezTo>
                    <a:pt x="11" y="66"/>
                    <a:pt x="10" y="66"/>
                    <a:pt x="10" y="67"/>
                  </a:cubicBezTo>
                  <a:cubicBezTo>
                    <a:pt x="9" y="67"/>
                    <a:pt x="8" y="67"/>
                    <a:pt x="8" y="68"/>
                  </a:cubicBezTo>
                  <a:cubicBezTo>
                    <a:pt x="6" y="70"/>
                    <a:pt x="7" y="73"/>
                    <a:pt x="9" y="74"/>
                  </a:cubicBezTo>
                  <a:cubicBezTo>
                    <a:pt x="121" y="144"/>
                    <a:pt x="121" y="144"/>
                    <a:pt x="121" y="144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1" y="84"/>
                    <a:pt x="9" y="85"/>
                    <a:pt x="8" y="87"/>
                  </a:cubicBezTo>
                  <a:cubicBezTo>
                    <a:pt x="7" y="87"/>
                    <a:pt x="7" y="88"/>
                    <a:pt x="7" y="89"/>
                  </a:cubicBezTo>
                  <a:cubicBezTo>
                    <a:pt x="7" y="90"/>
                    <a:pt x="7" y="91"/>
                    <a:pt x="8" y="91"/>
                  </a:cubicBezTo>
                  <a:cubicBezTo>
                    <a:pt x="8" y="92"/>
                    <a:pt x="9" y="93"/>
                    <a:pt x="9" y="93"/>
                  </a:cubicBezTo>
                  <a:cubicBezTo>
                    <a:pt x="11" y="94"/>
                    <a:pt x="12" y="96"/>
                    <a:pt x="15" y="97"/>
                  </a:cubicBezTo>
                  <a:cubicBezTo>
                    <a:pt x="23" y="103"/>
                    <a:pt x="39" y="113"/>
                    <a:pt x="58" y="125"/>
                  </a:cubicBezTo>
                  <a:cubicBezTo>
                    <a:pt x="116" y="161"/>
                    <a:pt x="203" y="213"/>
                    <a:pt x="203" y="213"/>
                  </a:cubicBezTo>
                  <a:cubicBezTo>
                    <a:pt x="205" y="210"/>
                    <a:pt x="205" y="210"/>
                    <a:pt x="205" y="210"/>
                  </a:cubicBezTo>
                  <a:cubicBezTo>
                    <a:pt x="207" y="206"/>
                    <a:pt x="207" y="206"/>
                    <a:pt x="207" y="206"/>
                  </a:cubicBezTo>
                  <a:cubicBezTo>
                    <a:pt x="207" y="206"/>
                    <a:pt x="162" y="182"/>
                    <a:pt x="116" y="158"/>
                  </a:cubicBezTo>
                  <a:cubicBezTo>
                    <a:pt x="93" y="146"/>
                    <a:pt x="70" y="133"/>
                    <a:pt x="52" y="124"/>
                  </a:cubicBezTo>
                  <a:cubicBezTo>
                    <a:pt x="43" y="120"/>
                    <a:pt x="36" y="116"/>
                    <a:pt x="30" y="113"/>
                  </a:cubicBezTo>
                  <a:cubicBezTo>
                    <a:pt x="27" y="112"/>
                    <a:pt x="24" y="111"/>
                    <a:pt x="23" y="110"/>
                  </a:cubicBezTo>
                  <a:cubicBezTo>
                    <a:pt x="22" y="110"/>
                    <a:pt x="21" y="109"/>
                    <a:pt x="20" y="109"/>
                  </a:cubicBezTo>
                  <a:cubicBezTo>
                    <a:pt x="19" y="109"/>
                    <a:pt x="19" y="109"/>
                    <a:pt x="18" y="109"/>
                  </a:cubicBezTo>
                  <a:cubicBezTo>
                    <a:pt x="17" y="109"/>
                    <a:pt x="17" y="109"/>
                    <a:pt x="16" y="109"/>
                  </a:cubicBezTo>
                  <a:cubicBezTo>
                    <a:pt x="15" y="109"/>
                    <a:pt x="14" y="110"/>
                    <a:pt x="14" y="111"/>
                  </a:cubicBezTo>
                  <a:cubicBezTo>
                    <a:pt x="13" y="112"/>
                    <a:pt x="13" y="113"/>
                    <a:pt x="13" y="114"/>
                  </a:cubicBezTo>
                  <a:cubicBezTo>
                    <a:pt x="14" y="115"/>
                    <a:pt x="14" y="116"/>
                    <a:pt x="15" y="116"/>
                  </a:cubicBezTo>
                  <a:cubicBezTo>
                    <a:pt x="15" y="116"/>
                    <a:pt x="18" y="118"/>
                    <a:pt x="22" y="120"/>
                  </a:cubicBezTo>
                  <a:cubicBezTo>
                    <a:pt x="38" y="130"/>
                    <a:pt x="78" y="153"/>
                    <a:pt x="114" y="175"/>
                  </a:cubicBezTo>
                  <a:cubicBezTo>
                    <a:pt x="132" y="186"/>
                    <a:pt x="149" y="197"/>
                    <a:pt x="162" y="205"/>
                  </a:cubicBezTo>
                  <a:cubicBezTo>
                    <a:pt x="168" y="209"/>
                    <a:pt x="173" y="213"/>
                    <a:pt x="177" y="215"/>
                  </a:cubicBezTo>
                  <a:cubicBezTo>
                    <a:pt x="178" y="216"/>
                    <a:pt x="180" y="218"/>
                    <a:pt x="180" y="218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2" y="218"/>
                    <a:pt x="182" y="218"/>
                    <a:pt x="182" y="218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2" y="218"/>
                    <a:pt x="182" y="218"/>
                    <a:pt x="182" y="218"/>
                  </a:cubicBezTo>
                  <a:cubicBezTo>
                    <a:pt x="181" y="219"/>
                    <a:pt x="181" y="219"/>
                    <a:pt x="181" y="219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80" y="218"/>
                    <a:pt x="181" y="218"/>
                    <a:pt x="181" y="219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0" y="217"/>
                    <a:pt x="180" y="217"/>
                    <a:pt x="180" y="217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1" y="216"/>
                    <a:pt x="180" y="217"/>
                    <a:pt x="180" y="217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3" y="214"/>
                    <a:pt x="182" y="214"/>
                    <a:pt x="181" y="215"/>
                  </a:cubicBezTo>
                  <a:cubicBezTo>
                    <a:pt x="184" y="217"/>
                    <a:pt x="184" y="217"/>
                    <a:pt x="184" y="217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3"/>
                    <a:pt x="183" y="214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3" y="213"/>
                    <a:pt x="182" y="213"/>
                    <a:pt x="180" y="212"/>
                  </a:cubicBezTo>
                  <a:cubicBezTo>
                    <a:pt x="173" y="209"/>
                    <a:pt x="159" y="203"/>
                    <a:pt x="143" y="194"/>
                  </a:cubicBezTo>
                  <a:cubicBezTo>
                    <a:pt x="119" y="182"/>
                    <a:pt x="89" y="166"/>
                    <a:pt x="65" y="153"/>
                  </a:cubicBezTo>
                  <a:cubicBezTo>
                    <a:pt x="53" y="147"/>
                    <a:pt x="42" y="141"/>
                    <a:pt x="35" y="137"/>
                  </a:cubicBezTo>
                  <a:cubicBezTo>
                    <a:pt x="27" y="133"/>
                    <a:pt x="23" y="130"/>
                    <a:pt x="23" y="130"/>
                  </a:cubicBezTo>
                  <a:cubicBezTo>
                    <a:pt x="21" y="129"/>
                    <a:pt x="18" y="130"/>
                    <a:pt x="17" y="132"/>
                  </a:cubicBezTo>
                  <a:cubicBezTo>
                    <a:pt x="16" y="134"/>
                    <a:pt x="17" y="136"/>
                    <a:pt x="18" y="137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7" y="152"/>
                    <a:pt x="25" y="152"/>
                    <a:pt x="24" y="154"/>
                  </a:cubicBezTo>
                  <a:cubicBezTo>
                    <a:pt x="23" y="156"/>
                    <a:pt x="24" y="159"/>
                    <a:pt x="25" y="160"/>
                  </a:cubicBezTo>
                  <a:cubicBezTo>
                    <a:pt x="137" y="230"/>
                    <a:pt x="137" y="230"/>
                    <a:pt x="137" y="230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6" y="224"/>
                    <a:pt x="136" y="224"/>
                    <a:pt x="136" y="224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8" y="222"/>
                    <a:pt x="138" y="222"/>
                    <a:pt x="138" y="222"/>
                  </a:cubicBezTo>
                  <a:cubicBezTo>
                    <a:pt x="138" y="223"/>
                    <a:pt x="137" y="223"/>
                    <a:pt x="136" y="224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8" y="222"/>
                    <a:pt x="138" y="222"/>
                    <a:pt x="138" y="222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2"/>
                    <a:pt x="139" y="222"/>
                    <a:pt x="138" y="222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5"/>
                    <a:pt x="139" y="225"/>
                    <a:pt x="139" y="225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2"/>
                    <a:pt x="140" y="222"/>
                    <a:pt x="139" y="222"/>
                  </a:cubicBezTo>
                  <a:cubicBezTo>
                    <a:pt x="139" y="225"/>
                    <a:pt x="139" y="225"/>
                    <a:pt x="139" y="225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3"/>
                    <a:pt x="140" y="223"/>
                    <a:pt x="140" y="223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3"/>
                    <a:pt x="140" y="223"/>
                    <a:pt x="140" y="223"/>
                  </a:cubicBezTo>
                  <a:cubicBezTo>
                    <a:pt x="140" y="222"/>
                    <a:pt x="140" y="222"/>
                    <a:pt x="140" y="222"/>
                  </a:cubicBezTo>
                  <a:cubicBezTo>
                    <a:pt x="140" y="222"/>
                    <a:pt x="139" y="222"/>
                    <a:pt x="138" y="222"/>
                  </a:cubicBezTo>
                  <a:cubicBezTo>
                    <a:pt x="134" y="220"/>
                    <a:pt x="126" y="216"/>
                    <a:pt x="116" y="211"/>
                  </a:cubicBezTo>
                  <a:cubicBezTo>
                    <a:pt x="101" y="204"/>
                    <a:pt x="82" y="194"/>
                    <a:pt x="66" y="187"/>
                  </a:cubicBezTo>
                  <a:cubicBezTo>
                    <a:pt x="58" y="183"/>
                    <a:pt x="51" y="180"/>
                    <a:pt x="46" y="177"/>
                  </a:cubicBezTo>
                  <a:cubicBezTo>
                    <a:pt x="43" y="176"/>
                    <a:pt x="41" y="175"/>
                    <a:pt x="39" y="174"/>
                  </a:cubicBezTo>
                  <a:cubicBezTo>
                    <a:pt x="39" y="174"/>
                    <a:pt x="38" y="174"/>
                    <a:pt x="37" y="173"/>
                  </a:cubicBezTo>
                  <a:cubicBezTo>
                    <a:pt x="36" y="173"/>
                    <a:pt x="36" y="173"/>
                    <a:pt x="36" y="173"/>
                  </a:cubicBezTo>
                  <a:cubicBezTo>
                    <a:pt x="36" y="173"/>
                    <a:pt x="36" y="173"/>
                    <a:pt x="35" y="173"/>
                  </a:cubicBezTo>
                  <a:cubicBezTo>
                    <a:pt x="35" y="173"/>
                    <a:pt x="34" y="173"/>
                    <a:pt x="34" y="173"/>
                  </a:cubicBezTo>
                  <a:cubicBezTo>
                    <a:pt x="33" y="173"/>
                    <a:pt x="32" y="174"/>
                    <a:pt x="31" y="175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1" y="176"/>
                    <a:pt x="31" y="176"/>
                    <a:pt x="31" y="177"/>
                  </a:cubicBezTo>
                  <a:cubicBezTo>
                    <a:pt x="31" y="178"/>
                    <a:pt x="31" y="179"/>
                    <a:pt x="31" y="179"/>
                  </a:cubicBezTo>
                  <a:cubicBezTo>
                    <a:pt x="32" y="180"/>
                    <a:pt x="32" y="180"/>
                    <a:pt x="33" y="181"/>
                  </a:cubicBezTo>
                  <a:cubicBezTo>
                    <a:pt x="33" y="181"/>
                    <a:pt x="34" y="182"/>
                    <a:pt x="35" y="183"/>
                  </a:cubicBezTo>
                  <a:cubicBezTo>
                    <a:pt x="39" y="186"/>
                    <a:pt x="46" y="190"/>
                    <a:pt x="55" y="195"/>
                  </a:cubicBezTo>
                  <a:cubicBezTo>
                    <a:pt x="67" y="202"/>
                    <a:pt x="83" y="212"/>
                    <a:pt x="96" y="219"/>
                  </a:cubicBezTo>
                  <a:cubicBezTo>
                    <a:pt x="102" y="223"/>
                    <a:pt x="108" y="226"/>
                    <a:pt x="112" y="229"/>
                  </a:cubicBezTo>
                  <a:cubicBezTo>
                    <a:pt x="114" y="230"/>
                    <a:pt x="115" y="231"/>
                    <a:pt x="116" y="232"/>
                  </a:cubicBezTo>
                  <a:cubicBezTo>
                    <a:pt x="117" y="232"/>
                    <a:pt x="117" y="232"/>
                    <a:pt x="117" y="233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6" y="230"/>
                    <a:pt x="116" y="230"/>
                    <a:pt x="116" y="230"/>
                  </a:cubicBezTo>
                  <a:cubicBezTo>
                    <a:pt x="116" y="232"/>
                    <a:pt x="117" y="232"/>
                    <a:pt x="117" y="232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6" y="230"/>
                    <a:pt x="116" y="230"/>
                    <a:pt x="116" y="230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7" y="228"/>
                    <a:pt x="117" y="228"/>
                    <a:pt x="117" y="228"/>
                  </a:cubicBezTo>
                  <a:cubicBezTo>
                    <a:pt x="117" y="229"/>
                    <a:pt x="116" y="230"/>
                    <a:pt x="116" y="230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7" y="228"/>
                    <a:pt x="117" y="228"/>
                    <a:pt x="117" y="228"/>
                  </a:cubicBezTo>
                  <a:cubicBezTo>
                    <a:pt x="117" y="228"/>
                    <a:pt x="117" y="228"/>
                    <a:pt x="117" y="228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19" y="227"/>
                    <a:pt x="118" y="227"/>
                    <a:pt x="117" y="228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19" y="227"/>
                    <a:pt x="119" y="227"/>
                    <a:pt x="119" y="227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6"/>
                    <a:pt x="120" y="226"/>
                    <a:pt x="119" y="227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8"/>
                    <a:pt x="120" y="228"/>
                    <a:pt x="120" y="228"/>
                  </a:cubicBezTo>
                  <a:cubicBezTo>
                    <a:pt x="120" y="227"/>
                    <a:pt x="120" y="227"/>
                    <a:pt x="120" y="227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8"/>
                    <a:pt x="120" y="228"/>
                    <a:pt x="120" y="228"/>
                  </a:cubicBezTo>
                  <a:cubicBezTo>
                    <a:pt x="120" y="227"/>
                    <a:pt x="120" y="227"/>
                    <a:pt x="120" y="227"/>
                  </a:cubicBezTo>
                  <a:cubicBezTo>
                    <a:pt x="120" y="226"/>
                    <a:pt x="120" y="226"/>
                    <a:pt x="120" y="226"/>
                  </a:cubicBezTo>
                  <a:cubicBezTo>
                    <a:pt x="120" y="226"/>
                    <a:pt x="117" y="226"/>
                    <a:pt x="115" y="224"/>
                  </a:cubicBezTo>
                  <a:cubicBezTo>
                    <a:pt x="105" y="220"/>
                    <a:pt x="86" y="211"/>
                    <a:pt x="69" y="202"/>
                  </a:cubicBezTo>
                  <a:cubicBezTo>
                    <a:pt x="61" y="198"/>
                    <a:pt x="53" y="194"/>
                    <a:pt x="47" y="192"/>
                  </a:cubicBezTo>
                  <a:cubicBezTo>
                    <a:pt x="45" y="190"/>
                    <a:pt x="42" y="189"/>
                    <a:pt x="41" y="188"/>
                  </a:cubicBezTo>
                  <a:cubicBezTo>
                    <a:pt x="40" y="188"/>
                    <a:pt x="39" y="187"/>
                    <a:pt x="39" y="187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7"/>
                    <a:pt x="37" y="187"/>
                    <a:pt x="36" y="187"/>
                  </a:cubicBezTo>
                  <a:cubicBezTo>
                    <a:pt x="36" y="187"/>
                    <a:pt x="35" y="187"/>
                    <a:pt x="35" y="187"/>
                  </a:cubicBezTo>
                  <a:cubicBezTo>
                    <a:pt x="34" y="187"/>
                    <a:pt x="33" y="188"/>
                    <a:pt x="33" y="189"/>
                  </a:cubicBezTo>
                  <a:cubicBezTo>
                    <a:pt x="32" y="190"/>
                    <a:pt x="32" y="193"/>
                    <a:pt x="34" y="194"/>
                  </a:cubicBezTo>
                  <a:cubicBezTo>
                    <a:pt x="34" y="194"/>
                    <a:pt x="39" y="197"/>
                    <a:pt x="45" y="201"/>
                  </a:cubicBezTo>
                  <a:cubicBezTo>
                    <a:pt x="55" y="207"/>
                    <a:pt x="70" y="216"/>
                    <a:pt x="82" y="223"/>
                  </a:cubicBezTo>
                  <a:cubicBezTo>
                    <a:pt x="88" y="227"/>
                    <a:pt x="94" y="231"/>
                    <a:pt x="98" y="233"/>
                  </a:cubicBezTo>
                  <a:cubicBezTo>
                    <a:pt x="100" y="234"/>
                    <a:pt x="101" y="235"/>
                    <a:pt x="102" y="236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4" y="237"/>
                    <a:pt x="104" y="237"/>
                    <a:pt x="104" y="237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4" y="237"/>
                    <a:pt x="104" y="237"/>
                    <a:pt x="104" y="237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3" y="236"/>
                    <a:pt x="103" y="236"/>
                    <a:pt x="103" y="236"/>
                  </a:cubicBezTo>
                  <a:cubicBezTo>
                    <a:pt x="103" y="237"/>
                    <a:pt x="103" y="237"/>
                    <a:pt x="103" y="237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3" y="236"/>
                    <a:pt x="103" y="236"/>
                    <a:pt x="103" y="236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5"/>
                    <a:pt x="103" y="236"/>
                    <a:pt x="103" y="236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3" y="232"/>
                    <a:pt x="103" y="232"/>
                    <a:pt x="103" y="232"/>
                  </a:cubicBezTo>
                  <a:cubicBezTo>
                    <a:pt x="103" y="233"/>
                    <a:pt x="102" y="234"/>
                    <a:pt x="102" y="234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3" y="232"/>
                    <a:pt x="103" y="232"/>
                    <a:pt x="103" y="232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3" y="232"/>
                    <a:pt x="103" y="232"/>
                    <a:pt x="103" y="232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4" y="231"/>
                    <a:pt x="104" y="231"/>
                    <a:pt x="103" y="232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1"/>
                    <a:pt x="105" y="231"/>
                    <a:pt x="105" y="231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6" y="230"/>
                    <a:pt x="106" y="230"/>
                    <a:pt x="106" y="230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1"/>
                    <a:pt x="107" y="231"/>
                    <a:pt x="107" y="231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1"/>
                    <a:pt x="107" y="231"/>
                    <a:pt x="107" y="231"/>
                  </a:cubicBezTo>
                  <a:cubicBezTo>
                    <a:pt x="107" y="230"/>
                    <a:pt x="107" y="230"/>
                    <a:pt x="107" y="230"/>
                  </a:cubicBezTo>
                  <a:cubicBezTo>
                    <a:pt x="107" y="230"/>
                    <a:pt x="106" y="230"/>
                    <a:pt x="106" y="230"/>
                  </a:cubicBezTo>
                  <a:cubicBezTo>
                    <a:pt x="103" y="230"/>
                    <a:pt x="98" y="228"/>
                    <a:pt x="92" y="227"/>
                  </a:cubicBezTo>
                  <a:cubicBezTo>
                    <a:pt x="83" y="224"/>
                    <a:pt x="72" y="221"/>
                    <a:pt x="63" y="218"/>
                  </a:cubicBezTo>
                  <a:cubicBezTo>
                    <a:pt x="59" y="217"/>
                    <a:pt x="55" y="216"/>
                    <a:pt x="52" y="215"/>
                  </a:cubicBezTo>
                  <a:cubicBezTo>
                    <a:pt x="50" y="214"/>
                    <a:pt x="49" y="214"/>
                    <a:pt x="48" y="214"/>
                  </a:cubicBezTo>
                  <a:cubicBezTo>
                    <a:pt x="48" y="214"/>
                    <a:pt x="48" y="214"/>
                    <a:pt x="47" y="213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6" y="213"/>
                    <a:pt x="46" y="213"/>
                    <a:pt x="46" y="213"/>
                  </a:cubicBezTo>
                  <a:cubicBezTo>
                    <a:pt x="44" y="213"/>
                    <a:pt x="43" y="214"/>
                    <a:pt x="42" y="216"/>
                  </a:cubicBezTo>
                  <a:cubicBezTo>
                    <a:pt x="42" y="218"/>
                    <a:pt x="42" y="220"/>
                    <a:pt x="44" y="221"/>
                  </a:cubicBezTo>
                  <a:cubicBezTo>
                    <a:pt x="66" y="234"/>
                    <a:pt x="66" y="234"/>
                    <a:pt x="66" y="234"/>
                  </a:cubicBezTo>
                  <a:cubicBezTo>
                    <a:pt x="51" y="235"/>
                    <a:pt x="51" y="235"/>
                    <a:pt x="51" y="235"/>
                  </a:cubicBezTo>
                  <a:cubicBezTo>
                    <a:pt x="49" y="235"/>
                    <a:pt x="48" y="237"/>
                    <a:pt x="47" y="238"/>
                  </a:cubicBezTo>
                  <a:cubicBezTo>
                    <a:pt x="47" y="240"/>
                    <a:pt x="47" y="242"/>
                    <a:pt x="49" y="243"/>
                  </a:cubicBezTo>
                  <a:cubicBezTo>
                    <a:pt x="50" y="243"/>
                    <a:pt x="50" y="243"/>
                    <a:pt x="50" y="243"/>
                  </a:cubicBezTo>
                  <a:cubicBezTo>
                    <a:pt x="52" y="245"/>
                    <a:pt x="55" y="244"/>
                    <a:pt x="56" y="242"/>
                  </a:cubicBezTo>
                  <a:cubicBezTo>
                    <a:pt x="57" y="240"/>
                    <a:pt x="56" y="238"/>
                    <a:pt x="54" y="237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52"/>
            <p:cNvSpPr/>
            <p:nvPr/>
          </p:nvSpPr>
          <p:spPr bwMode="auto">
            <a:xfrm>
              <a:off x="3768505" y="2991919"/>
              <a:ext cx="354871" cy="649059"/>
            </a:xfrm>
            <a:custGeom>
              <a:avLst/>
              <a:gdLst>
                <a:gd name="T0" fmla="*/ 32 w 264"/>
                <a:gd name="T1" fmla="*/ 415 h 483"/>
                <a:gd name="T2" fmla="*/ 29 w 264"/>
                <a:gd name="T3" fmla="*/ 387 h 483"/>
                <a:gd name="T4" fmla="*/ 29 w 264"/>
                <a:gd name="T5" fmla="*/ 386 h 483"/>
                <a:gd name="T6" fmla="*/ 25 w 264"/>
                <a:gd name="T7" fmla="*/ 386 h 483"/>
                <a:gd name="T8" fmla="*/ 18 w 264"/>
                <a:gd name="T9" fmla="*/ 345 h 483"/>
                <a:gd name="T10" fmla="*/ 18 w 264"/>
                <a:gd name="T11" fmla="*/ 342 h 483"/>
                <a:gd name="T12" fmla="*/ 18 w 264"/>
                <a:gd name="T13" fmla="*/ 343 h 483"/>
                <a:gd name="T14" fmla="*/ 12 w 264"/>
                <a:gd name="T15" fmla="*/ 309 h 483"/>
                <a:gd name="T16" fmla="*/ 5 w 264"/>
                <a:gd name="T17" fmla="*/ 271 h 483"/>
                <a:gd name="T18" fmla="*/ 17 w 264"/>
                <a:gd name="T19" fmla="*/ 243 h 483"/>
                <a:gd name="T20" fmla="*/ 29 w 264"/>
                <a:gd name="T21" fmla="*/ 232 h 483"/>
                <a:gd name="T22" fmla="*/ 30 w 264"/>
                <a:gd name="T23" fmla="*/ 236 h 483"/>
                <a:gd name="T24" fmla="*/ 48 w 264"/>
                <a:gd name="T25" fmla="*/ 232 h 483"/>
                <a:gd name="T26" fmla="*/ 38 w 264"/>
                <a:gd name="T27" fmla="*/ 224 h 483"/>
                <a:gd name="T28" fmla="*/ 39 w 264"/>
                <a:gd name="T29" fmla="*/ 228 h 483"/>
                <a:gd name="T30" fmla="*/ 87 w 264"/>
                <a:gd name="T31" fmla="*/ 233 h 483"/>
                <a:gd name="T32" fmla="*/ 148 w 264"/>
                <a:gd name="T33" fmla="*/ 259 h 483"/>
                <a:gd name="T34" fmla="*/ 138 w 264"/>
                <a:gd name="T35" fmla="*/ 249 h 483"/>
                <a:gd name="T36" fmla="*/ 139 w 264"/>
                <a:gd name="T37" fmla="*/ 252 h 483"/>
                <a:gd name="T38" fmla="*/ 173 w 264"/>
                <a:gd name="T39" fmla="*/ 251 h 483"/>
                <a:gd name="T40" fmla="*/ 188 w 264"/>
                <a:gd name="T41" fmla="*/ 247 h 483"/>
                <a:gd name="T42" fmla="*/ 215 w 264"/>
                <a:gd name="T43" fmla="*/ 227 h 483"/>
                <a:gd name="T44" fmla="*/ 222 w 264"/>
                <a:gd name="T45" fmla="*/ 218 h 483"/>
                <a:gd name="T46" fmla="*/ 235 w 264"/>
                <a:gd name="T47" fmla="*/ 214 h 483"/>
                <a:gd name="T48" fmla="*/ 249 w 264"/>
                <a:gd name="T49" fmla="*/ 185 h 483"/>
                <a:gd name="T50" fmla="*/ 254 w 264"/>
                <a:gd name="T51" fmla="*/ 158 h 483"/>
                <a:gd name="T52" fmla="*/ 262 w 264"/>
                <a:gd name="T53" fmla="*/ 130 h 483"/>
                <a:gd name="T54" fmla="*/ 253 w 264"/>
                <a:gd name="T55" fmla="*/ 65 h 483"/>
                <a:gd name="T56" fmla="*/ 233 w 264"/>
                <a:gd name="T57" fmla="*/ 42 h 483"/>
                <a:gd name="T58" fmla="*/ 255 w 264"/>
                <a:gd name="T59" fmla="*/ 117 h 483"/>
                <a:gd name="T60" fmla="*/ 244 w 264"/>
                <a:gd name="T61" fmla="*/ 157 h 483"/>
                <a:gd name="T62" fmla="*/ 243 w 264"/>
                <a:gd name="T63" fmla="*/ 185 h 483"/>
                <a:gd name="T64" fmla="*/ 232 w 264"/>
                <a:gd name="T65" fmla="*/ 214 h 483"/>
                <a:gd name="T66" fmla="*/ 233 w 264"/>
                <a:gd name="T67" fmla="*/ 210 h 483"/>
                <a:gd name="T68" fmla="*/ 219 w 264"/>
                <a:gd name="T69" fmla="*/ 215 h 483"/>
                <a:gd name="T70" fmla="*/ 213 w 264"/>
                <a:gd name="T71" fmla="*/ 230 h 483"/>
                <a:gd name="T72" fmla="*/ 182 w 264"/>
                <a:gd name="T73" fmla="*/ 243 h 483"/>
                <a:gd name="T74" fmla="*/ 170 w 264"/>
                <a:gd name="T75" fmla="*/ 249 h 483"/>
                <a:gd name="T76" fmla="*/ 170 w 264"/>
                <a:gd name="T77" fmla="*/ 245 h 483"/>
                <a:gd name="T78" fmla="*/ 143 w 264"/>
                <a:gd name="T79" fmla="*/ 244 h 483"/>
                <a:gd name="T80" fmla="*/ 147 w 264"/>
                <a:gd name="T81" fmla="*/ 251 h 483"/>
                <a:gd name="T82" fmla="*/ 148 w 264"/>
                <a:gd name="T83" fmla="*/ 251 h 483"/>
                <a:gd name="T84" fmla="*/ 74 w 264"/>
                <a:gd name="T85" fmla="*/ 223 h 483"/>
                <a:gd name="T86" fmla="*/ 83 w 264"/>
                <a:gd name="T87" fmla="*/ 233 h 483"/>
                <a:gd name="T88" fmla="*/ 83 w 264"/>
                <a:gd name="T89" fmla="*/ 230 h 483"/>
                <a:gd name="T90" fmla="*/ 35 w 264"/>
                <a:gd name="T91" fmla="*/ 222 h 483"/>
                <a:gd name="T92" fmla="*/ 45 w 264"/>
                <a:gd name="T93" fmla="*/ 225 h 483"/>
                <a:gd name="T94" fmla="*/ 30 w 264"/>
                <a:gd name="T95" fmla="*/ 228 h 483"/>
                <a:gd name="T96" fmla="*/ 26 w 264"/>
                <a:gd name="T97" fmla="*/ 230 h 483"/>
                <a:gd name="T98" fmla="*/ 15 w 264"/>
                <a:gd name="T99" fmla="*/ 240 h 483"/>
                <a:gd name="T100" fmla="*/ 6 w 264"/>
                <a:gd name="T101" fmla="*/ 255 h 483"/>
                <a:gd name="T102" fmla="*/ 6 w 264"/>
                <a:gd name="T103" fmla="*/ 312 h 483"/>
                <a:gd name="T104" fmla="*/ 10 w 264"/>
                <a:gd name="T105" fmla="*/ 341 h 483"/>
                <a:gd name="T106" fmla="*/ 25 w 264"/>
                <a:gd name="T107" fmla="*/ 386 h 483"/>
                <a:gd name="T108" fmla="*/ 23 w 264"/>
                <a:gd name="T109" fmla="*/ 402 h 483"/>
                <a:gd name="T110" fmla="*/ 23 w 264"/>
                <a:gd name="T111" fmla="*/ 401 h 483"/>
                <a:gd name="T112" fmla="*/ 23 w 264"/>
                <a:gd name="T113" fmla="*/ 402 h 483"/>
                <a:gd name="T114" fmla="*/ 42 w 264"/>
                <a:gd name="T115" fmla="*/ 47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4" h="483">
                  <a:moveTo>
                    <a:pt x="53" y="475"/>
                  </a:moveTo>
                  <a:cubicBezTo>
                    <a:pt x="48" y="472"/>
                    <a:pt x="48" y="472"/>
                    <a:pt x="48" y="472"/>
                  </a:cubicBezTo>
                  <a:cubicBezTo>
                    <a:pt x="49" y="460"/>
                    <a:pt x="49" y="460"/>
                    <a:pt x="49" y="460"/>
                  </a:cubicBezTo>
                  <a:cubicBezTo>
                    <a:pt x="49" y="458"/>
                    <a:pt x="48" y="457"/>
                    <a:pt x="47" y="456"/>
                  </a:cubicBezTo>
                  <a:cubicBezTo>
                    <a:pt x="46" y="455"/>
                    <a:pt x="46" y="455"/>
                    <a:pt x="46" y="455"/>
                  </a:cubicBezTo>
                  <a:cubicBezTo>
                    <a:pt x="42" y="438"/>
                    <a:pt x="42" y="438"/>
                    <a:pt x="42" y="438"/>
                  </a:cubicBezTo>
                  <a:cubicBezTo>
                    <a:pt x="42" y="437"/>
                    <a:pt x="41" y="436"/>
                    <a:pt x="40" y="436"/>
                  </a:cubicBezTo>
                  <a:cubicBezTo>
                    <a:pt x="40" y="435"/>
                    <a:pt x="40" y="435"/>
                    <a:pt x="40" y="435"/>
                  </a:cubicBezTo>
                  <a:cubicBezTo>
                    <a:pt x="35" y="418"/>
                    <a:pt x="35" y="418"/>
                    <a:pt x="35" y="418"/>
                  </a:cubicBezTo>
                  <a:cubicBezTo>
                    <a:pt x="35" y="417"/>
                    <a:pt x="34" y="416"/>
                    <a:pt x="33" y="415"/>
                  </a:cubicBezTo>
                  <a:cubicBezTo>
                    <a:pt x="32" y="415"/>
                    <a:pt x="32" y="415"/>
                    <a:pt x="32" y="415"/>
                  </a:cubicBezTo>
                  <a:cubicBezTo>
                    <a:pt x="31" y="401"/>
                    <a:pt x="31" y="401"/>
                    <a:pt x="31" y="401"/>
                  </a:cubicBezTo>
                  <a:cubicBezTo>
                    <a:pt x="31" y="400"/>
                    <a:pt x="31" y="399"/>
                    <a:pt x="30" y="399"/>
                  </a:cubicBezTo>
                  <a:cubicBezTo>
                    <a:pt x="30" y="399"/>
                    <a:pt x="30" y="399"/>
                    <a:pt x="30" y="399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31" y="404"/>
                    <a:pt x="31" y="404"/>
                    <a:pt x="31" y="404"/>
                  </a:cubicBezTo>
                  <a:cubicBezTo>
                    <a:pt x="31" y="403"/>
                    <a:pt x="31" y="403"/>
                    <a:pt x="31" y="403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1" y="401"/>
                    <a:pt x="31" y="401"/>
                    <a:pt x="31" y="401"/>
                  </a:cubicBezTo>
                  <a:cubicBezTo>
                    <a:pt x="31" y="400"/>
                    <a:pt x="31" y="399"/>
                    <a:pt x="31" y="397"/>
                  </a:cubicBezTo>
                  <a:cubicBezTo>
                    <a:pt x="30" y="395"/>
                    <a:pt x="30" y="392"/>
                    <a:pt x="30" y="390"/>
                  </a:cubicBezTo>
                  <a:cubicBezTo>
                    <a:pt x="29" y="389"/>
                    <a:pt x="29" y="388"/>
                    <a:pt x="29" y="387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7" y="386"/>
                    <a:pt x="27" y="386"/>
                    <a:pt x="27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7" y="386"/>
                    <a:pt x="27" y="386"/>
                    <a:pt x="27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6" y="386"/>
                    <a:pt x="26" y="386"/>
                    <a:pt x="26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6" y="386"/>
                    <a:pt x="26" y="386"/>
                    <a:pt x="26" y="386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9" y="387"/>
                    <a:pt x="29" y="387"/>
                    <a:pt x="29" y="387"/>
                  </a:cubicBezTo>
                  <a:cubicBezTo>
                    <a:pt x="29" y="386"/>
                    <a:pt x="29" y="386"/>
                    <a:pt x="29" y="386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9" y="387"/>
                    <a:pt x="29" y="387"/>
                    <a:pt x="29" y="387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8" y="388"/>
                    <a:pt x="28" y="388"/>
                    <a:pt x="28" y="388"/>
                  </a:cubicBezTo>
                  <a:cubicBezTo>
                    <a:pt x="29" y="387"/>
                    <a:pt x="29" y="387"/>
                    <a:pt x="29" y="387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8" y="388"/>
                    <a:pt x="28" y="388"/>
                    <a:pt x="28" y="388"/>
                  </a:cubicBezTo>
                  <a:cubicBezTo>
                    <a:pt x="29" y="387"/>
                    <a:pt x="29" y="386"/>
                    <a:pt x="29" y="385"/>
                  </a:cubicBezTo>
                  <a:cubicBezTo>
                    <a:pt x="29" y="384"/>
                    <a:pt x="28" y="383"/>
                    <a:pt x="27" y="382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1" y="360"/>
                    <a:pt x="21" y="360"/>
                    <a:pt x="21" y="360"/>
                  </a:cubicBezTo>
                  <a:cubicBezTo>
                    <a:pt x="21" y="359"/>
                    <a:pt x="21" y="358"/>
                    <a:pt x="20" y="358"/>
                  </a:cubicBezTo>
                  <a:cubicBezTo>
                    <a:pt x="18" y="357"/>
                    <a:pt x="18" y="357"/>
                    <a:pt x="18" y="357"/>
                  </a:cubicBezTo>
                  <a:cubicBezTo>
                    <a:pt x="16" y="360"/>
                    <a:pt x="16" y="360"/>
                    <a:pt x="16" y="360"/>
                  </a:cubicBezTo>
                  <a:cubicBezTo>
                    <a:pt x="20" y="359"/>
                    <a:pt x="20" y="359"/>
                    <a:pt x="20" y="359"/>
                  </a:cubicBezTo>
                  <a:cubicBezTo>
                    <a:pt x="20" y="359"/>
                    <a:pt x="19" y="355"/>
                    <a:pt x="19" y="351"/>
                  </a:cubicBezTo>
                  <a:cubicBezTo>
                    <a:pt x="19" y="349"/>
                    <a:pt x="18" y="347"/>
                    <a:pt x="18" y="345"/>
                  </a:cubicBezTo>
                  <a:cubicBezTo>
                    <a:pt x="18" y="344"/>
                    <a:pt x="18" y="343"/>
                    <a:pt x="18" y="343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6" y="342"/>
                    <a:pt x="16" y="342"/>
                    <a:pt x="16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6" y="342"/>
                    <a:pt x="16" y="342"/>
                    <a:pt x="16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5" y="342"/>
                    <a:pt x="15" y="342"/>
                    <a:pt x="15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5" y="342"/>
                    <a:pt x="15" y="342"/>
                    <a:pt x="15" y="342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8" y="343"/>
                    <a:pt x="18" y="343"/>
                    <a:pt x="18" y="343"/>
                  </a:cubicBezTo>
                  <a:cubicBezTo>
                    <a:pt x="18" y="342"/>
                    <a:pt x="18" y="342"/>
                    <a:pt x="18" y="342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8" y="343"/>
                    <a:pt x="18" y="343"/>
                    <a:pt x="18" y="343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7" y="344"/>
                    <a:pt x="17" y="344"/>
                    <a:pt x="17" y="344"/>
                  </a:cubicBezTo>
                  <a:cubicBezTo>
                    <a:pt x="17" y="343"/>
                    <a:pt x="17" y="343"/>
                    <a:pt x="18" y="343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7" y="344"/>
                    <a:pt x="17" y="344"/>
                    <a:pt x="17" y="344"/>
                  </a:cubicBezTo>
                  <a:cubicBezTo>
                    <a:pt x="18" y="343"/>
                    <a:pt x="18" y="342"/>
                    <a:pt x="18" y="341"/>
                  </a:cubicBezTo>
                  <a:cubicBezTo>
                    <a:pt x="17" y="340"/>
                    <a:pt x="17" y="339"/>
                    <a:pt x="16" y="338"/>
                  </a:cubicBezTo>
                  <a:cubicBezTo>
                    <a:pt x="14" y="337"/>
                    <a:pt x="14" y="337"/>
                    <a:pt x="14" y="337"/>
                  </a:cubicBezTo>
                  <a:cubicBezTo>
                    <a:pt x="12" y="341"/>
                    <a:pt x="12" y="341"/>
                    <a:pt x="12" y="341"/>
                  </a:cubicBezTo>
                  <a:cubicBezTo>
                    <a:pt x="16" y="340"/>
                    <a:pt x="16" y="340"/>
                    <a:pt x="16" y="340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13" y="323"/>
                    <a:pt x="12" y="322"/>
                    <a:pt x="11" y="321"/>
                  </a:cubicBezTo>
                  <a:cubicBezTo>
                    <a:pt x="11" y="321"/>
                    <a:pt x="11" y="321"/>
                    <a:pt x="11" y="321"/>
                  </a:cubicBezTo>
                  <a:cubicBezTo>
                    <a:pt x="12" y="309"/>
                    <a:pt x="12" y="309"/>
                    <a:pt x="12" y="309"/>
                  </a:cubicBezTo>
                  <a:cubicBezTo>
                    <a:pt x="12" y="308"/>
                    <a:pt x="12" y="306"/>
                    <a:pt x="10" y="305"/>
                  </a:cubicBezTo>
                  <a:cubicBezTo>
                    <a:pt x="9" y="305"/>
                    <a:pt x="9" y="305"/>
                    <a:pt x="9" y="305"/>
                  </a:cubicBezTo>
                  <a:cubicBezTo>
                    <a:pt x="7" y="308"/>
                    <a:pt x="7" y="308"/>
                    <a:pt x="7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2"/>
                    <a:pt x="12" y="290"/>
                    <a:pt x="11" y="289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1"/>
                    <a:pt x="10" y="270"/>
                    <a:pt x="8" y="269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5" y="271"/>
                    <a:pt x="5" y="271"/>
                    <a:pt x="5" y="271"/>
                  </a:cubicBezTo>
                  <a:cubicBezTo>
                    <a:pt x="9" y="273"/>
                    <a:pt x="9" y="273"/>
                    <a:pt x="9" y="273"/>
                  </a:cubicBezTo>
                  <a:cubicBezTo>
                    <a:pt x="13" y="258"/>
                    <a:pt x="13" y="258"/>
                    <a:pt x="13" y="258"/>
                  </a:cubicBezTo>
                  <a:cubicBezTo>
                    <a:pt x="14" y="256"/>
                    <a:pt x="13" y="254"/>
                    <a:pt x="12" y="253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8" y="256"/>
                    <a:pt x="8" y="256"/>
                    <a:pt x="8" y="256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21" y="245"/>
                    <a:pt x="21" y="245"/>
                    <a:pt x="21" y="245"/>
                  </a:cubicBezTo>
                  <a:cubicBezTo>
                    <a:pt x="22" y="244"/>
                    <a:pt x="22" y="243"/>
                    <a:pt x="22" y="242"/>
                  </a:cubicBezTo>
                  <a:cubicBezTo>
                    <a:pt x="21" y="241"/>
                    <a:pt x="21" y="240"/>
                    <a:pt x="20" y="240"/>
                  </a:cubicBezTo>
                  <a:cubicBezTo>
                    <a:pt x="19" y="239"/>
                    <a:pt x="19" y="239"/>
                    <a:pt x="19" y="239"/>
                  </a:cubicBezTo>
                  <a:cubicBezTo>
                    <a:pt x="17" y="243"/>
                    <a:pt x="17" y="243"/>
                    <a:pt x="17" y="243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0" y="246"/>
                    <a:pt x="23" y="243"/>
                    <a:pt x="26" y="241"/>
                  </a:cubicBezTo>
                  <a:cubicBezTo>
                    <a:pt x="27" y="239"/>
                    <a:pt x="29" y="238"/>
                    <a:pt x="30" y="237"/>
                  </a:cubicBezTo>
                  <a:cubicBezTo>
                    <a:pt x="30" y="237"/>
                    <a:pt x="31" y="236"/>
                    <a:pt x="31" y="236"/>
                  </a:cubicBezTo>
                  <a:cubicBezTo>
                    <a:pt x="32" y="235"/>
                    <a:pt x="32" y="235"/>
                    <a:pt x="32" y="235"/>
                  </a:cubicBezTo>
                  <a:cubicBezTo>
                    <a:pt x="32" y="235"/>
                    <a:pt x="32" y="235"/>
                    <a:pt x="32" y="235"/>
                  </a:cubicBezTo>
                  <a:cubicBezTo>
                    <a:pt x="32" y="235"/>
                    <a:pt x="32" y="235"/>
                    <a:pt x="32" y="235"/>
                  </a:cubicBezTo>
                  <a:cubicBezTo>
                    <a:pt x="33" y="234"/>
                    <a:pt x="33" y="234"/>
                    <a:pt x="33" y="234"/>
                  </a:cubicBezTo>
                  <a:cubicBezTo>
                    <a:pt x="34" y="233"/>
                    <a:pt x="33" y="230"/>
                    <a:pt x="31" y="229"/>
                  </a:cubicBezTo>
                  <a:cubicBezTo>
                    <a:pt x="31" y="229"/>
                    <a:pt x="31" y="229"/>
                    <a:pt x="31" y="229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2" y="234"/>
                    <a:pt x="32" y="234"/>
                    <a:pt x="32" y="234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1" y="235"/>
                    <a:pt x="31" y="235"/>
                    <a:pt x="31" y="235"/>
                  </a:cubicBezTo>
                  <a:cubicBezTo>
                    <a:pt x="31" y="235"/>
                    <a:pt x="32" y="235"/>
                    <a:pt x="32" y="234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1" y="235"/>
                    <a:pt x="31" y="235"/>
                    <a:pt x="31" y="235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1" y="236"/>
                    <a:pt x="31" y="236"/>
                    <a:pt x="31" y="235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5"/>
                    <a:pt x="30" y="235"/>
                    <a:pt x="30" y="235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5"/>
                    <a:pt x="30" y="235"/>
                    <a:pt x="30" y="235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1" y="236"/>
                    <a:pt x="32" y="236"/>
                  </a:cubicBezTo>
                  <a:cubicBezTo>
                    <a:pt x="34" y="235"/>
                    <a:pt x="37" y="235"/>
                    <a:pt x="41" y="234"/>
                  </a:cubicBezTo>
                  <a:cubicBezTo>
                    <a:pt x="42" y="234"/>
                    <a:pt x="44" y="233"/>
                    <a:pt x="45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9" y="232"/>
                    <a:pt x="49" y="232"/>
                    <a:pt x="49" y="232"/>
                  </a:cubicBezTo>
                  <a:cubicBezTo>
                    <a:pt x="49" y="232"/>
                    <a:pt x="49" y="232"/>
                    <a:pt x="50" y="231"/>
                  </a:cubicBezTo>
                  <a:cubicBezTo>
                    <a:pt x="50" y="230"/>
                    <a:pt x="50" y="229"/>
                    <a:pt x="50" y="228"/>
                  </a:cubicBezTo>
                  <a:cubicBezTo>
                    <a:pt x="50" y="227"/>
                    <a:pt x="49" y="226"/>
                    <a:pt x="48" y="225"/>
                  </a:cubicBezTo>
                  <a:cubicBezTo>
                    <a:pt x="40" y="220"/>
                    <a:pt x="40" y="220"/>
                    <a:pt x="40" y="220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42" y="226"/>
                    <a:pt x="42" y="226"/>
                    <a:pt x="42" y="226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40" y="227"/>
                    <a:pt x="40" y="227"/>
                    <a:pt x="40" y="227"/>
                  </a:cubicBezTo>
                  <a:cubicBezTo>
                    <a:pt x="41" y="227"/>
                    <a:pt x="41" y="227"/>
                    <a:pt x="42" y="226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40" y="227"/>
                    <a:pt x="40" y="227"/>
                    <a:pt x="40" y="227"/>
                  </a:cubicBezTo>
                  <a:cubicBezTo>
                    <a:pt x="39" y="224"/>
                    <a:pt x="39" y="224"/>
                    <a:pt x="39" y="224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40" y="228"/>
                    <a:pt x="40" y="227"/>
                  </a:cubicBezTo>
                  <a:cubicBezTo>
                    <a:pt x="39" y="224"/>
                    <a:pt x="39" y="224"/>
                    <a:pt x="39" y="224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39" y="228"/>
                    <a:pt x="39" y="228"/>
                  </a:cubicBezTo>
                  <a:cubicBezTo>
                    <a:pt x="39" y="228"/>
                    <a:pt x="40" y="228"/>
                    <a:pt x="42" y="228"/>
                  </a:cubicBezTo>
                  <a:cubicBezTo>
                    <a:pt x="47" y="229"/>
                    <a:pt x="56" y="231"/>
                    <a:pt x="65" y="234"/>
                  </a:cubicBezTo>
                  <a:cubicBezTo>
                    <a:pt x="69" y="235"/>
                    <a:pt x="73" y="236"/>
                    <a:pt x="76" y="236"/>
                  </a:cubicBezTo>
                  <a:cubicBezTo>
                    <a:pt x="78" y="237"/>
                    <a:pt x="79" y="237"/>
                    <a:pt x="80" y="237"/>
                  </a:cubicBezTo>
                  <a:cubicBezTo>
                    <a:pt x="81" y="237"/>
                    <a:pt x="81" y="237"/>
                    <a:pt x="82" y="237"/>
                  </a:cubicBezTo>
                  <a:cubicBezTo>
                    <a:pt x="82" y="237"/>
                    <a:pt x="82" y="237"/>
                    <a:pt x="83" y="238"/>
                  </a:cubicBezTo>
                  <a:cubicBezTo>
                    <a:pt x="83" y="237"/>
                    <a:pt x="84" y="238"/>
                    <a:pt x="84" y="237"/>
                  </a:cubicBezTo>
                  <a:cubicBezTo>
                    <a:pt x="84" y="237"/>
                    <a:pt x="85" y="237"/>
                    <a:pt x="85" y="237"/>
                  </a:cubicBezTo>
                  <a:cubicBezTo>
                    <a:pt x="85" y="237"/>
                    <a:pt x="86" y="237"/>
                    <a:pt x="87" y="236"/>
                  </a:cubicBezTo>
                  <a:cubicBezTo>
                    <a:pt x="87" y="235"/>
                    <a:pt x="87" y="234"/>
                    <a:pt x="87" y="233"/>
                  </a:cubicBezTo>
                  <a:cubicBezTo>
                    <a:pt x="87" y="232"/>
                    <a:pt x="86" y="231"/>
                    <a:pt x="85" y="230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1" y="230"/>
                    <a:pt x="71" y="230"/>
                    <a:pt x="71" y="230"/>
                  </a:cubicBezTo>
                  <a:cubicBezTo>
                    <a:pt x="71" y="230"/>
                    <a:pt x="89" y="237"/>
                    <a:pt x="108" y="244"/>
                  </a:cubicBezTo>
                  <a:cubicBezTo>
                    <a:pt x="117" y="248"/>
                    <a:pt x="127" y="251"/>
                    <a:pt x="134" y="254"/>
                  </a:cubicBezTo>
                  <a:cubicBezTo>
                    <a:pt x="137" y="255"/>
                    <a:pt x="141" y="257"/>
                    <a:pt x="143" y="257"/>
                  </a:cubicBezTo>
                  <a:cubicBezTo>
                    <a:pt x="144" y="258"/>
                    <a:pt x="145" y="258"/>
                    <a:pt x="146" y="258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9"/>
                    <a:pt x="147" y="259"/>
                    <a:pt x="148" y="259"/>
                  </a:cubicBezTo>
                  <a:cubicBezTo>
                    <a:pt x="148" y="259"/>
                    <a:pt x="148" y="259"/>
                    <a:pt x="149" y="259"/>
                  </a:cubicBezTo>
                  <a:cubicBezTo>
                    <a:pt x="149" y="258"/>
                    <a:pt x="150" y="258"/>
                    <a:pt x="151" y="257"/>
                  </a:cubicBezTo>
                  <a:cubicBezTo>
                    <a:pt x="152" y="256"/>
                    <a:pt x="152" y="255"/>
                    <a:pt x="152" y="254"/>
                  </a:cubicBezTo>
                  <a:cubicBezTo>
                    <a:pt x="152" y="253"/>
                    <a:pt x="151" y="252"/>
                    <a:pt x="150" y="251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38" y="248"/>
                    <a:pt x="138" y="248"/>
                    <a:pt x="138" y="248"/>
                  </a:cubicBezTo>
                  <a:cubicBezTo>
                    <a:pt x="141" y="251"/>
                    <a:pt x="141" y="251"/>
                    <a:pt x="141" y="251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40" y="252"/>
                    <a:pt x="140" y="252"/>
                    <a:pt x="140" y="252"/>
                  </a:cubicBezTo>
                  <a:cubicBezTo>
                    <a:pt x="140" y="252"/>
                    <a:pt x="141" y="252"/>
                    <a:pt x="141" y="251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40" y="252"/>
                    <a:pt x="140" y="252"/>
                    <a:pt x="140" y="252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39" y="252"/>
                    <a:pt x="140" y="252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1"/>
                    <a:pt x="139" y="251"/>
                    <a:pt x="139" y="251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1"/>
                    <a:pt x="139" y="251"/>
                    <a:pt x="139" y="251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39" y="252"/>
                    <a:pt x="139" y="252"/>
                  </a:cubicBezTo>
                  <a:cubicBezTo>
                    <a:pt x="139" y="252"/>
                    <a:pt x="141" y="252"/>
                    <a:pt x="143" y="252"/>
                  </a:cubicBezTo>
                  <a:cubicBezTo>
                    <a:pt x="147" y="252"/>
                    <a:pt x="153" y="252"/>
                    <a:pt x="159" y="253"/>
                  </a:cubicBezTo>
                  <a:cubicBezTo>
                    <a:pt x="161" y="253"/>
                    <a:pt x="164" y="253"/>
                    <a:pt x="166" y="253"/>
                  </a:cubicBezTo>
                  <a:cubicBezTo>
                    <a:pt x="168" y="253"/>
                    <a:pt x="169" y="253"/>
                    <a:pt x="170" y="253"/>
                  </a:cubicBezTo>
                  <a:cubicBezTo>
                    <a:pt x="170" y="253"/>
                    <a:pt x="170" y="253"/>
                    <a:pt x="170" y="253"/>
                  </a:cubicBezTo>
                  <a:cubicBezTo>
                    <a:pt x="171" y="253"/>
                    <a:pt x="171" y="253"/>
                    <a:pt x="171" y="253"/>
                  </a:cubicBezTo>
                  <a:cubicBezTo>
                    <a:pt x="171" y="253"/>
                    <a:pt x="171" y="253"/>
                    <a:pt x="171" y="253"/>
                  </a:cubicBezTo>
                  <a:cubicBezTo>
                    <a:pt x="172" y="253"/>
                    <a:pt x="172" y="253"/>
                    <a:pt x="172" y="253"/>
                  </a:cubicBezTo>
                  <a:cubicBezTo>
                    <a:pt x="172" y="252"/>
                    <a:pt x="172" y="252"/>
                    <a:pt x="172" y="252"/>
                  </a:cubicBezTo>
                  <a:cubicBezTo>
                    <a:pt x="173" y="252"/>
                    <a:pt x="173" y="252"/>
                    <a:pt x="173" y="251"/>
                  </a:cubicBezTo>
                  <a:cubicBezTo>
                    <a:pt x="174" y="250"/>
                    <a:pt x="174" y="249"/>
                    <a:pt x="174" y="248"/>
                  </a:cubicBezTo>
                  <a:cubicBezTo>
                    <a:pt x="174" y="247"/>
                    <a:pt x="173" y="246"/>
                    <a:pt x="172" y="245"/>
                  </a:cubicBezTo>
                  <a:cubicBezTo>
                    <a:pt x="169" y="243"/>
                    <a:pt x="169" y="243"/>
                    <a:pt x="169" y="243"/>
                  </a:cubicBezTo>
                  <a:cubicBezTo>
                    <a:pt x="167" y="247"/>
                    <a:pt x="167" y="247"/>
                    <a:pt x="167" y="247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87" y="247"/>
                    <a:pt x="187" y="247"/>
                    <a:pt x="187" y="247"/>
                  </a:cubicBezTo>
                  <a:cubicBezTo>
                    <a:pt x="189" y="247"/>
                    <a:pt x="190" y="245"/>
                    <a:pt x="191" y="244"/>
                  </a:cubicBezTo>
                  <a:cubicBezTo>
                    <a:pt x="191" y="242"/>
                    <a:pt x="190" y="241"/>
                    <a:pt x="189" y="240"/>
                  </a:cubicBezTo>
                  <a:cubicBezTo>
                    <a:pt x="188" y="240"/>
                    <a:pt x="188" y="240"/>
                    <a:pt x="188" y="240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8" y="247"/>
                    <a:pt x="188" y="247"/>
                    <a:pt x="188" y="247"/>
                  </a:cubicBezTo>
                  <a:cubicBezTo>
                    <a:pt x="206" y="240"/>
                    <a:pt x="206" y="240"/>
                    <a:pt x="206" y="240"/>
                  </a:cubicBezTo>
                  <a:cubicBezTo>
                    <a:pt x="208" y="240"/>
                    <a:pt x="209" y="238"/>
                    <a:pt x="209" y="237"/>
                  </a:cubicBezTo>
                  <a:cubicBezTo>
                    <a:pt x="209" y="235"/>
                    <a:pt x="208" y="234"/>
                    <a:pt x="207" y="233"/>
                  </a:cubicBezTo>
                  <a:cubicBezTo>
                    <a:pt x="205" y="232"/>
                    <a:pt x="205" y="232"/>
                    <a:pt x="205" y="232"/>
                  </a:cubicBezTo>
                  <a:cubicBezTo>
                    <a:pt x="203" y="235"/>
                    <a:pt x="203" y="235"/>
                    <a:pt x="203" y="235"/>
                  </a:cubicBezTo>
                  <a:cubicBezTo>
                    <a:pt x="204" y="239"/>
                    <a:pt x="204" y="239"/>
                    <a:pt x="204" y="239"/>
                  </a:cubicBezTo>
                  <a:cubicBezTo>
                    <a:pt x="220" y="233"/>
                    <a:pt x="220" y="233"/>
                    <a:pt x="220" y="233"/>
                  </a:cubicBezTo>
                  <a:cubicBezTo>
                    <a:pt x="221" y="232"/>
                    <a:pt x="222" y="231"/>
                    <a:pt x="222" y="229"/>
                  </a:cubicBezTo>
                  <a:cubicBezTo>
                    <a:pt x="223" y="228"/>
                    <a:pt x="222" y="226"/>
                    <a:pt x="221" y="226"/>
                  </a:cubicBezTo>
                  <a:cubicBezTo>
                    <a:pt x="217" y="224"/>
                    <a:pt x="217" y="224"/>
                    <a:pt x="217" y="224"/>
                  </a:cubicBezTo>
                  <a:cubicBezTo>
                    <a:pt x="215" y="227"/>
                    <a:pt x="215" y="227"/>
                    <a:pt x="215" y="227"/>
                  </a:cubicBezTo>
                  <a:cubicBezTo>
                    <a:pt x="218" y="230"/>
                    <a:pt x="218" y="230"/>
                    <a:pt x="218" y="230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9" y="223"/>
                    <a:pt x="230" y="222"/>
                    <a:pt x="230" y="220"/>
                  </a:cubicBezTo>
                  <a:cubicBezTo>
                    <a:pt x="230" y="219"/>
                    <a:pt x="229" y="218"/>
                    <a:pt x="228" y="217"/>
                  </a:cubicBezTo>
                  <a:cubicBezTo>
                    <a:pt x="224" y="214"/>
                    <a:pt x="224" y="214"/>
                    <a:pt x="224" y="214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5" y="221"/>
                    <a:pt x="225" y="220"/>
                    <a:pt x="225" y="220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4" y="221"/>
                    <a:pt x="224" y="221"/>
                  </a:cubicBezTo>
                  <a:cubicBezTo>
                    <a:pt x="224" y="221"/>
                    <a:pt x="225" y="220"/>
                    <a:pt x="227" y="220"/>
                  </a:cubicBezTo>
                  <a:cubicBezTo>
                    <a:pt x="228" y="218"/>
                    <a:pt x="231" y="217"/>
                    <a:pt x="232" y="216"/>
                  </a:cubicBezTo>
                  <a:cubicBezTo>
                    <a:pt x="233" y="216"/>
                    <a:pt x="234" y="215"/>
                    <a:pt x="235" y="215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6" y="214"/>
                    <a:pt x="236" y="214"/>
                    <a:pt x="236" y="214"/>
                  </a:cubicBezTo>
                  <a:cubicBezTo>
                    <a:pt x="236" y="213"/>
                    <a:pt x="237" y="213"/>
                    <a:pt x="237" y="213"/>
                  </a:cubicBezTo>
                  <a:cubicBezTo>
                    <a:pt x="238" y="211"/>
                    <a:pt x="238" y="208"/>
                    <a:pt x="236" y="207"/>
                  </a:cubicBezTo>
                  <a:cubicBezTo>
                    <a:pt x="236" y="207"/>
                    <a:pt x="236" y="207"/>
                    <a:pt x="236" y="207"/>
                  </a:cubicBezTo>
                  <a:cubicBezTo>
                    <a:pt x="244" y="198"/>
                    <a:pt x="244" y="198"/>
                    <a:pt x="244" y="198"/>
                  </a:cubicBezTo>
                  <a:cubicBezTo>
                    <a:pt x="245" y="197"/>
                    <a:pt x="246" y="196"/>
                    <a:pt x="245" y="194"/>
                  </a:cubicBezTo>
                  <a:cubicBezTo>
                    <a:pt x="245" y="193"/>
                    <a:pt x="245" y="192"/>
                    <a:pt x="244" y="192"/>
                  </a:cubicBezTo>
                  <a:cubicBezTo>
                    <a:pt x="243" y="191"/>
                    <a:pt x="243" y="191"/>
                    <a:pt x="243" y="191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50" y="184"/>
                    <a:pt x="250" y="183"/>
                    <a:pt x="250" y="181"/>
                  </a:cubicBezTo>
                  <a:cubicBezTo>
                    <a:pt x="250" y="180"/>
                    <a:pt x="249" y="179"/>
                    <a:pt x="248" y="179"/>
                  </a:cubicBezTo>
                  <a:cubicBezTo>
                    <a:pt x="247" y="178"/>
                    <a:pt x="247" y="178"/>
                    <a:pt x="247" y="178"/>
                  </a:cubicBezTo>
                  <a:cubicBezTo>
                    <a:pt x="245" y="181"/>
                    <a:pt x="245" y="181"/>
                    <a:pt x="245" y="181"/>
                  </a:cubicBezTo>
                  <a:cubicBezTo>
                    <a:pt x="249" y="183"/>
                    <a:pt x="249" y="183"/>
                    <a:pt x="249" y="183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5" y="172"/>
                    <a:pt x="254" y="169"/>
                    <a:pt x="252" y="168"/>
                  </a:cubicBezTo>
                  <a:cubicBezTo>
                    <a:pt x="251" y="167"/>
                    <a:pt x="251" y="167"/>
                    <a:pt x="251" y="167"/>
                  </a:cubicBezTo>
                  <a:cubicBezTo>
                    <a:pt x="249" y="171"/>
                    <a:pt x="249" y="171"/>
                    <a:pt x="249" y="171"/>
                  </a:cubicBezTo>
                  <a:cubicBezTo>
                    <a:pt x="253" y="171"/>
                    <a:pt x="253" y="171"/>
                    <a:pt x="253" y="171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5" y="157"/>
                    <a:pt x="254" y="155"/>
                    <a:pt x="253" y="154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6"/>
                    <a:pt x="248" y="156"/>
                    <a:pt x="248" y="156"/>
                  </a:cubicBezTo>
                  <a:cubicBezTo>
                    <a:pt x="251" y="159"/>
                    <a:pt x="251" y="159"/>
                    <a:pt x="251" y="159"/>
                  </a:cubicBezTo>
                  <a:cubicBezTo>
                    <a:pt x="262" y="150"/>
                    <a:pt x="262" y="150"/>
                    <a:pt x="262" y="150"/>
                  </a:cubicBezTo>
                  <a:cubicBezTo>
                    <a:pt x="262" y="149"/>
                    <a:pt x="263" y="148"/>
                    <a:pt x="263" y="147"/>
                  </a:cubicBezTo>
                  <a:cubicBezTo>
                    <a:pt x="263" y="145"/>
                    <a:pt x="262" y="144"/>
                    <a:pt x="261" y="144"/>
                  </a:cubicBezTo>
                  <a:cubicBezTo>
                    <a:pt x="258" y="142"/>
                    <a:pt x="258" y="142"/>
                    <a:pt x="258" y="142"/>
                  </a:cubicBezTo>
                  <a:cubicBezTo>
                    <a:pt x="263" y="136"/>
                    <a:pt x="263" y="136"/>
                    <a:pt x="263" y="136"/>
                  </a:cubicBezTo>
                  <a:cubicBezTo>
                    <a:pt x="264" y="135"/>
                    <a:pt x="264" y="134"/>
                    <a:pt x="264" y="133"/>
                  </a:cubicBezTo>
                  <a:cubicBezTo>
                    <a:pt x="264" y="132"/>
                    <a:pt x="263" y="131"/>
                    <a:pt x="262" y="130"/>
                  </a:cubicBezTo>
                  <a:cubicBezTo>
                    <a:pt x="257" y="127"/>
                    <a:pt x="257" y="127"/>
                    <a:pt x="257" y="127"/>
                  </a:cubicBezTo>
                  <a:cubicBezTo>
                    <a:pt x="261" y="115"/>
                    <a:pt x="261" y="115"/>
                    <a:pt x="261" y="115"/>
                  </a:cubicBezTo>
                  <a:cubicBezTo>
                    <a:pt x="261" y="113"/>
                    <a:pt x="261" y="111"/>
                    <a:pt x="259" y="110"/>
                  </a:cubicBezTo>
                  <a:cubicBezTo>
                    <a:pt x="257" y="109"/>
                    <a:pt x="257" y="109"/>
                    <a:pt x="257" y="109"/>
                  </a:cubicBezTo>
                  <a:cubicBezTo>
                    <a:pt x="255" y="112"/>
                    <a:pt x="255" y="112"/>
                    <a:pt x="255" y="112"/>
                  </a:cubicBezTo>
                  <a:cubicBezTo>
                    <a:pt x="259" y="112"/>
                    <a:pt x="259" y="112"/>
                    <a:pt x="259" y="112"/>
                  </a:cubicBezTo>
                  <a:cubicBezTo>
                    <a:pt x="261" y="93"/>
                    <a:pt x="261" y="93"/>
                    <a:pt x="261" y="93"/>
                  </a:cubicBezTo>
                  <a:cubicBezTo>
                    <a:pt x="261" y="91"/>
                    <a:pt x="260" y="90"/>
                    <a:pt x="259" y="89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69"/>
                    <a:pt x="255" y="69"/>
                    <a:pt x="255" y="69"/>
                  </a:cubicBezTo>
                  <a:cubicBezTo>
                    <a:pt x="255" y="68"/>
                    <a:pt x="254" y="66"/>
                    <a:pt x="253" y="65"/>
                  </a:cubicBezTo>
                  <a:cubicBezTo>
                    <a:pt x="251" y="64"/>
                    <a:pt x="251" y="64"/>
                    <a:pt x="251" y="64"/>
                  </a:cubicBezTo>
                  <a:cubicBezTo>
                    <a:pt x="246" y="43"/>
                    <a:pt x="246" y="43"/>
                    <a:pt x="246" y="43"/>
                  </a:cubicBezTo>
                  <a:cubicBezTo>
                    <a:pt x="246" y="42"/>
                    <a:pt x="245" y="41"/>
                    <a:pt x="244" y="40"/>
                  </a:cubicBezTo>
                  <a:cubicBezTo>
                    <a:pt x="240" y="38"/>
                    <a:pt x="240" y="38"/>
                    <a:pt x="240" y="38"/>
                  </a:cubicBezTo>
                  <a:cubicBezTo>
                    <a:pt x="226" y="10"/>
                    <a:pt x="226" y="10"/>
                    <a:pt x="226" y="10"/>
                  </a:cubicBezTo>
                  <a:cubicBezTo>
                    <a:pt x="226" y="9"/>
                    <a:pt x="225" y="9"/>
                    <a:pt x="225" y="8"/>
                  </a:cubicBezTo>
                  <a:cubicBezTo>
                    <a:pt x="214" y="2"/>
                    <a:pt x="214" y="2"/>
                    <a:pt x="214" y="2"/>
                  </a:cubicBezTo>
                  <a:cubicBezTo>
                    <a:pt x="212" y="0"/>
                    <a:pt x="210" y="1"/>
                    <a:pt x="208" y="3"/>
                  </a:cubicBezTo>
                  <a:cubicBezTo>
                    <a:pt x="207" y="5"/>
                    <a:pt x="208" y="7"/>
                    <a:pt x="210" y="8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33" y="42"/>
                    <a:pt x="233" y="42"/>
                    <a:pt x="233" y="42"/>
                  </a:cubicBezTo>
                  <a:cubicBezTo>
                    <a:pt x="234" y="43"/>
                    <a:pt x="234" y="44"/>
                    <a:pt x="235" y="44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8"/>
                    <a:pt x="244" y="69"/>
                    <a:pt x="245" y="70"/>
                  </a:cubicBezTo>
                  <a:cubicBezTo>
                    <a:pt x="247" y="71"/>
                    <a:pt x="247" y="71"/>
                    <a:pt x="247" y="71"/>
                  </a:cubicBezTo>
                  <a:cubicBezTo>
                    <a:pt x="246" y="89"/>
                    <a:pt x="246" y="89"/>
                    <a:pt x="246" y="89"/>
                  </a:cubicBezTo>
                  <a:cubicBezTo>
                    <a:pt x="246" y="90"/>
                    <a:pt x="247" y="91"/>
                    <a:pt x="248" y="92"/>
                  </a:cubicBezTo>
                  <a:cubicBezTo>
                    <a:pt x="253" y="95"/>
                    <a:pt x="253" y="95"/>
                    <a:pt x="253" y="95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3"/>
                    <a:pt x="252" y="115"/>
                    <a:pt x="253" y="116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57" y="113"/>
                    <a:pt x="257" y="113"/>
                    <a:pt x="257" y="113"/>
                  </a:cubicBezTo>
                  <a:cubicBezTo>
                    <a:pt x="253" y="112"/>
                    <a:pt x="253" y="112"/>
                    <a:pt x="253" y="112"/>
                  </a:cubicBezTo>
                  <a:cubicBezTo>
                    <a:pt x="248" y="127"/>
                    <a:pt x="248" y="127"/>
                    <a:pt x="248" y="127"/>
                  </a:cubicBezTo>
                  <a:cubicBezTo>
                    <a:pt x="248" y="129"/>
                    <a:pt x="248" y="131"/>
                    <a:pt x="250" y="132"/>
                  </a:cubicBezTo>
                  <a:cubicBezTo>
                    <a:pt x="254" y="134"/>
                    <a:pt x="254" y="134"/>
                    <a:pt x="254" y="134"/>
                  </a:cubicBezTo>
                  <a:cubicBezTo>
                    <a:pt x="249" y="140"/>
                    <a:pt x="249" y="140"/>
                    <a:pt x="249" y="140"/>
                  </a:cubicBezTo>
                  <a:cubicBezTo>
                    <a:pt x="248" y="141"/>
                    <a:pt x="248" y="142"/>
                    <a:pt x="248" y="143"/>
                  </a:cubicBezTo>
                  <a:cubicBezTo>
                    <a:pt x="248" y="145"/>
                    <a:pt x="249" y="146"/>
                    <a:pt x="250" y="146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46" y="153"/>
                    <a:pt x="246" y="153"/>
                    <a:pt x="246" y="153"/>
                  </a:cubicBezTo>
                  <a:cubicBezTo>
                    <a:pt x="245" y="154"/>
                    <a:pt x="244" y="155"/>
                    <a:pt x="244" y="157"/>
                  </a:cubicBezTo>
                  <a:cubicBezTo>
                    <a:pt x="244" y="158"/>
                    <a:pt x="245" y="159"/>
                    <a:pt x="246" y="160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50" y="158"/>
                    <a:pt x="250" y="158"/>
                    <a:pt x="250" y="158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44" y="172"/>
                    <a:pt x="245" y="173"/>
                    <a:pt x="247" y="174"/>
                  </a:cubicBezTo>
                  <a:cubicBezTo>
                    <a:pt x="248" y="175"/>
                    <a:pt x="248" y="175"/>
                    <a:pt x="248" y="175"/>
                  </a:cubicBezTo>
                  <a:cubicBezTo>
                    <a:pt x="250" y="172"/>
                    <a:pt x="250" y="172"/>
                    <a:pt x="250" y="172"/>
                  </a:cubicBezTo>
                  <a:cubicBezTo>
                    <a:pt x="246" y="170"/>
                    <a:pt x="246" y="170"/>
                    <a:pt x="246" y="170"/>
                  </a:cubicBezTo>
                  <a:cubicBezTo>
                    <a:pt x="241" y="179"/>
                    <a:pt x="241" y="179"/>
                    <a:pt x="241" y="179"/>
                  </a:cubicBezTo>
                  <a:cubicBezTo>
                    <a:pt x="240" y="181"/>
                    <a:pt x="241" y="183"/>
                    <a:pt x="243" y="185"/>
                  </a:cubicBezTo>
                  <a:cubicBezTo>
                    <a:pt x="244" y="185"/>
                    <a:pt x="244" y="185"/>
                    <a:pt x="244" y="185"/>
                  </a:cubicBezTo>
                  <a:cubicBezTo>
                    <a:pt x="246" y="182"/>
                    <a:pt x="246" y="182"/>
                    <a:pt x="246" y="182"/>
                  </a:cubicBezTo>
                  <a:cubicBezTo>
                    <a:pt x="243" y="179"/>
                    <a:pt x="243" y="179"/>
                    <a:pt x="243" y="179"/>
                  </a:cubicBezTo>
                  <a:cubicBezTo>
                    <a:pt x="234" y="189"/>
                    <a:pt x="234" y="189"/>
                    <a:pt x="234" y="189"/>
                  </a:cubicBezTo>
                  <a:cubicBezTo>
                    <a:pt x="233" y="190"/>
                    <a:pt x="233" y="191"/>
                    <a:pt x="233" y="193"/>
                  </a:cubicBezTo>
                  <a:cubicBezTo>
                    <a:pt x="233" y="194"/>
                    <a:pt x="234" y="195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27" y="205"/>
                    <a:pt x="227" y="205"/>
                    <a:pt x="227" y="205"/>
                  </a:cubicBezTo>
                  <a:cubicBezTo>
                    <a:pt x="226" y="206"/>
                    <a:pt x="225" y="207"/>
                    <a:pt x="226" y="209"/>
                  </a:cubicBezTo>
                  <a:cubicBezTo>
                    <a:pt x="226" y="210"/>
                    <a:pt x="226" y="211"/>
                    <a:pt x="227" y="211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1" y="208"/>
                    <a:pt x="231" y="208"/>
                    <a:pt x="230" y="209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7"/>
                    <a:pt x="231" y="208"/>
                    <a:pt x="231" y="208"/>
                  </a:cubicBezTo>
                  <a:cubicBezTo>
                    <a:pt x="229" y="209"/>
                    <a:pt x="227" y="210"/>
                    <a:pt x="224" y="212"/>
                  </a:cubicBezTo>
                  <a:cubicBezTo>
                    <a:pt x="223" y="212"/>
                    <a:pt x="222" y="213"/>
                    <a:pt x="221" y="214"/>
                  </a:cubicBezTo>
                  <a:cubicBezTo>
                    <a:pt x="221" y="214"/>
                    <a:pt x="220" y="214"/>
                    <a:pt x="220" y="214"/>
                  </a:cubicBezTo>
                  <a:cubicBezTo>
                    <a:pt x="219" y="215"/>
                    <a:pt x="219" y="215"/>
                    <a:pt x="219" y="215"/>
                  </a:cubicBezTo>
                  <a:cubicBezTo>
                    <a:pt x="219" y="215"/>
                    <a:pt x="219" y="215"/>
                    <a:pt x="219" y="215"/>
                  </a:cubicBezTo>
                  <a:cubicBezTo>
                    <a:pt x="219" y="215"/>
                    <a:pt x="219" y="215"/>
                    <a:pt x="219" y="215"/>
                  </a:cubicBezTo>
                  <a:cubicBezTo>
                    <a:pt x="219" y="215"/>
                    <a:pt x="219" y="215"/>
                    <a:pt x="218" y="216"/>
                  </a:cubicBezTo>
                  <a:cubicBezTo>
                    <a:pt x="218" y="217"/>
                    <a:pt x="218" y="218"/>
                    <a:pt x="218" y="219"/>
                  </a:cubicBezTo>
                  <a:cubicBezTo>
                    <a:pt x="218" y="220"/>
                    <a:pt x="219" y="221"/>
                    <a:pt x="220" y="221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6" y="220"/>
                    <a:pt x="226" y="220"/>
                    <a:pt x="226" y="220"/>
                  </a:cubicBezTo>
                  <a:cubicBezTo>
                    <a:pt x="223" y="217"/>
                    <a:pt x="223" y="217"/>
                    <a:pt x="223" y="217"/>
                  </a:cubicBezTo>
                  <a:cubicBezTo>
                    <a:pt x="213" y="224"/>
                    <a:pt x="213" y="224"/>
                    <a:pt x="213" y="224"/>
                  </a:cubicBezTo>
                  <a:cubicBezTo>
                    <a:pt x="212" y="224"/>
                    <a:pt x="211" y="226"/>
                    <a:pt x="211" y="227"/>
                  </a:cubicBezTo>
                  <a:cubicBezTo>
                    <a:pt x="211" y="228"/>
                    <a:pt x="212" y="230"/>
                    <a:pt x="213" y="230"/>
                  </a:cubicBezTo>
                  <a:cubicBezTo>
                    <a:pt x="216" y="232"/>
                    <a:pt x="216" y="232"/>
                    <a:pt x="216" y="232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17" y="225"/>
                    <a:pt x="217" y="225"/>
                    <a:pt x="217" y="225"/>
                  </a:cubicBezTo>
                  <a:cubicBezTo>
                    <a:pt x="201" y="231"/>
                    <a:pt x="201" y="231"/>
                    <a:pt x="201" y="231"/>
                  </a:cubicBezTo>
                  <a:cubicBezTo>
                    <a:pt x="200" y="232"/>
                    <a:pt x="199" y="233"/>
                    <a:pt x="199" y="235"/>
                  </a:cubicBezTo>
                  <a:cubicBezTo>
                    <a:pt x="199" y="236"/>
                    <a:pt x="199" y="238"/>
                    <a:pt x="201" y="238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5" y="236"/>
                    <a:pt x="205" y="236"/>
                    <a:pt x="205" y="236"/>
                  </a:cubicBezTo>
                  <a:cubicBezTo>
                    <a:pt x="204" y="233"/>
                    <a:pt x="204" y="233"/>
                    <a:pt x="204" y="233"/>
                  </a:cubicBezTo>
                  <a:cubicBezTo>
                    <a:pt x="185" y="239"/>
                    <a:pt x="185" y="239"/>
                    <a:pt x="185" y="239"/>
                  </a:cubicBezTo>
                  <a:cubicBezTo>
                    <a:pt x="184" y="240"/>
                    <a:pt x="183" y="241"/>
                    <a:pt x="182" y="243"/>
                  </a:cubicBezTo>
                  <a:cubicBezTo>
                    <a:pt x="182" y="244"/>
                    <a:pt x="183" y="246"/>
                    <a:pt x="184" y="246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7" y="243"/>
                    <a:pt x="187" y="243"/>
                    <a:pt x="187" y="243"/>
                  </a:cubicBezTo>
                  <a:cubicBezTo>
                    <a:pt x="186" y="239"/>
                    <a:pt x="186" y="239"/>
                    <a:pt x="186" y="239"/>
                  </a:cubicBezTo>
                  <a:cubicBezTo>
                    <a:pt x="166" y="243"/>
                    <a:pt x="166" y="243"/>
                    <a:pt x="166" y="243"/>
                  </a:cubicBezTo>
                  <a:cubicBezTo>
                    <a:pt x="165" y="243"/>
                    <a:pt x="163" y="244"/>
                    <a:pt x="163" y="246"/>
                  </a:cubicBezTo>
                  <a:cubicBezTo>
                    <a:pt x="163" y="248"/>
                    <a:pt x="163" y="249"/>
                    <a:pt x="165" y="250"/>
                  </a:cubicBezTo>
                  <a:cubicBezTo>
                    <a:pt x="168" y="252"/>
                    <a:pt x="168" y="252"/>
                    <a:pt x="168" y="252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7" y="246"/>
                    <a:pt x="167" y="246"/>
                    <a:pt x="167" y="246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8" y="245"/>
                    <a:pt x="168" y="245"/>
                    <a:pt x="168" y="245"/>
                  </a:cubicBezTo>
                  <a:cubicBezTo>
                    <a:pt x="168" y="246"/>
                    <a:pt x="168" y="246"/>
                    <a:pt x="167" y="246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8" y="245"/>
                    <a:pt x="168" y="245"/>
                    <a:pt x="168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9" y="245"/>
                    <a:pt x="169" y="245"/>
                    <a:pt x="169" y="245"/>
                  </a:cubicBezTo>
                  <a:cubicBezTo>
                    <a:pt x="169" y="245"/>
                    <a:pt x="169" y="245"/>
                    <a:pt x="168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9" y="245"/>
                    <a:pt x="169" y="245"/>
                    <a:pt x="169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69" y="245"/>
                    <a:pt x="169" y="245"/>
                    <a:pt x="169" y="245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70" y="245"/>
                    <a:pt x="168" y="245"/>
                    <a:pt x="166" y="245"/>
                  </a:cubicBezTo>
                  <a:cubicBezTo>
                    <a:pt x="160" y="245"/>
                    <a:pt x="149" y="244"/>
                    <a:pt x="143" y="244"/>
                  </a:cubicBezTo>
                  <a:cubicBezTo>
                    <a:pt x="141" y="244"/>
                    <a:pt x="140" y="244"/>
                    <a:pt x="139" y="244"/>
                  </a:cubicBezTo>
                  <a:cubicBezTo>
                    <a:pt x="139" y="244"/>
                    <a:pt x="138" y="244"/>
                    <a:pt x="138" y="244"/>
                  </a:cubicBezTo>
                  <a:cubicBezTo>
                    <a:pt x="138" y="244"/>
                    <a:pt x="137" y="244"/>
                    <a:pt x="137" y="245"/>
                  </a:cubicBezTo>
                  <a:cubicBezTo>
                    <a:pt x="137" y="245"/>
                    <a:pt x="136" y="245"/>
                    <a:pt x="136" y="245"/>
                  </a:cubicBezTo>
                  <a:cubicBezTo>
                    <a:pt x="136" y="245"/>
                    <a:pt x="135" y="245"/>
                    <a:pt x="135" y="246"/>
                  </a:cubicBezTo>
                  <a:cubicBezTo>
                    <a:pt x="133" y="248"/>
                    <a:pt x="134" y="251"/>
                    <a:pt x="136" y="252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5" y="252"/>
                    <a:pt x="145" y="252"/>
                    <a:pt x="145" y="252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7" y="251"/>
                    <a:pt x="147" y="251"/>
                    <a:pt x="147" y="251"/>
                  </a:cubicBezTo>
                  <a:cubicBezTo>
                    <a:pt x="146" y="251"/>
                    <a:pt x="146" y="251"/>
                    <a:pt x="145" y="252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7" y="251"/>
                    <a:pt x="147" y="251"/>
                    <a:pt x="147" y="251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8" y="251"/>
                    <a:pt x="147" y="251"/>
                    <a:pt x="147" y="251"/>
                  </a:cubicBezTo>
                  <a:cubicBezTo>
                    <a:pt x="148" y="255"/>
                    <a:pt x="148" y="255"/>
                    <a:pt x="148" y="255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8" y="254"/>
                    <a:pt x="148" y="254"/>
                    <a:pt x="148" y="254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8" y="252"/>
                    <a:pt x="148" y="252"/>
                    <a:pt x="148" y="252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8" y="252"/>
                    <a:pt x="148" y="252"/>
                    <a:pt x="148" y="252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9" y="251"/>
                    <a:pt x="148" y="251"/>
                    <a:pt x="147" y="250"/>
                  </a:cubicBezTo>
                  <a:cubicBezTo>
                    <a:pt x="141" y="248"/>
                    <a:pt x="123" y="242"/>
                    <a:pt x="106" y="235"/>
                  </a:cubicBezTo>
                  <a:cubicBezTo>
                    <a:pt x="98" y="232"/>
                    <a:pt x="89" y="229"/>
                    <a:pt x="83" y="227"/>
                  </a:cubicBezTo>
                  <a:cubicBezTo>
                    <a:pt x="77" y="224"/>
                    <a:pt x="74" y="223"/>
                    <a:pt x="74" y="223"/>
                  </a:cubicBezTo>
                  <a:cubicBezTo>
                    <a:pt x="72" y="222"/>
                    <a:pt x="70" y="223"/>
                    <a:pt x="69" y="225"/>
                  </a:cubicBezTo>
                  <a:cubicBezTo>
                    <a:pt x="68" y="227"/>
                    <a:pt x="68" y="229"/>
                    <a:pt x="70" y="230"/>
                  </a:cubicBezTo>
                  <a:cubicBezTo>
                    <a:pt x="81" y="237"/>
                    <a:pt x="81" y="237"/>
                    <a:pt x="81" y="237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1" y="230"/>
                    <a:pt x="81" y="230"/>
                    <a:pt x="81" y="230"/>
                  </a:cubicBezTo>
                  <a:cubicBezTo>
                    <a:pt x="81" y="230"/>
                    <a:pt x="80" y="230"/>
                    <a:pt x="80" y="231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1" y="230"/>
                    <a:pt x="81" y="230"/>
                    <a:pt x="81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2" y="230"/>
                    <a:pt x="82" y="230"/>
                    <a:pt x="81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3"/>
                    <a:pt x="83" y="233"/>
                    <a:pt x="83" y="233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1"/>
                    <a:pt x="83" y="231"/>
                    <a:pt x="83" y="231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1"/>
                    <a:pt x="83" y="231"/>
                    <a:pt x="83" y="231"/>
                  </a:cubicBezTo>
                  <a:cubicBezTo>
                    <a:pt x="83" y="230"/>
                    <a:pt x="83" y="230"/>
                    <a:pt x="83" y="230"/>
                  </a:cubicBezTo>
                  <a:cubicBezTo>
                    <a:pt x="83" y="230"/>
                    <a:pt x="82" y="229"/>
                    <a:pt x="81" y="229"/>
                  </a:cubicBezTo>
                  <a:cubicBezTo>
                    <a:pt x="76" y="228"/>
                    <a:pt x="67" y="226"/>
                    <a:pt x="58" y="224"/>
                  </a:cubicBezTo>
                  <a:cubicBezTo>
                    <a:pt x="54" y="223"/>
                    <a:pt x="50" y="222"/>
                    <a:pt x="46" y="221"/>
                  </a:cubicBezTo>
                  <a:cubicBezTo>
                    <a:pt x="45" y="221"/>
                    <a:pt x="43" y="220"/>
                    <a:pt x="42" y="220"/>
                  </a:cubicBezTo>
                  <a:cubicBezTo>
                    <a:pt x="41" y="220"/>
                    <a:pt x="40" y="220"/>
                    <a:pt x="39" y="220"/>
                  </a:cubicBezTo>
                  <a:cubicBezTo>
                    <a:pt x="38" y="220"/>
                    <a:pt x="38" y="220"/>
                    <a:pt x="38" y="220"/>
                  </a:cubicBezTo>
                  <a:cubicBezTo>
                    <a:pt x="37" y="220"/>
                    <a:pt x="37" y="220"/>
                    <a:pt x="37" y="220"/>
                  </a:cubicBezTo>
                  <a:cubicBezTo>
                    <a:pt x="36" y="220"/>
                    <a:pt x="35" y="221"/>
                    <a:pt x="35" y="222"/>
                  </a:cubicBezTo>
                  <a:cubicBezTo>
                    <a:pt x="34" y="224"/>
                    <a:pt x="34" y="226"/>
                    <a:pt x="36" y="227"/>
                  </a:cubicBezTo>
                  <a:cubicBezTo>
                    <a:pt x="44" y="232"/>
                    <a:pt x="44" y="232"/>
                    <a:pt x="44" y="232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3" y="227"/>
                    <a:pt x="43" y="227"/>
                    <a:pt x="43" y="227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4" y="226"/>
                    <a:pt x="43" y="226"/>
                    <a:pt x="43" y="227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6" y="228"/>
                    <a:pt x="46" y="228"/>
                    <a:pt x="46" y="228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4" y="225"/>
                    <a:pt x="44" y="225"/>
                  </a:cubicBezTo>
                  <a:cubicBezTo>
                    <a:pt x="46" y="228"/>
                    <a:pt x="46" y="228"/>
                    <a:pt x="46" y="228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4" y="225"/>
                    <a:pt x="44" y="225"/>
                  </a:cubicBezTo>
                  <a:cubicBezTo>
                    <a:pt x="42" y="226"/>
                    <a:pt x="38" y="226"/>
                    <a:pt x="34" y="227"/>
                  </a:cubicBezTo>
                  <a:cubicBezTo>
                    <a:pt x="33" y="227"/>
                    <a:pt x="31" y="228"/>
                    <a:pt x="30" y="228"/>
                  </a:cubicBezTo>
                  <a:cubicBezTo>
                    <a:pt x="30" y="228"/>
                    <a:pt x="29" y="228"/>
                    <a:pt x="29" y="228"/>
                  </a:cubicBezTo>
                  <a:cubicBezTo>
                    <a:pt x="28" y="228"/>
                    <a:pt x="28" y="228"/>
                    <a:pt x="28" y="228"/>
                  </a:cubicBezTo>
                  <a:cubicBezTo>
                    <a:pt x="27" y="229"/>
                    <a:pt x="27" y="229"/>
                    <a:pt x="27" y="229"/>
                  </a:cubicBezTo>
                  <a:cubicBezTo>
                    <a:pt x="27" y="229"/>
                    <a:pt x="27" y="229"/>
                    <a:pt x="27" y="229"/>
                  </a:cubicBezTo>
                  <a:cubicBezTo>
                    <a:pt x="26" y="229"/>
                    <a:pt x="26" y="229"/>
                    <a:pt x="26" y="230"/>
                  </a:cubicBezTo>
                  <a:cubicBezTo>
                    <a:pt x="24" y="232"/>
                    <a:pt x="25" y="234"/>
                    <a:pt x="27" y="236"/>
                  </a:cubicBezTo>
                  <a:cubicBezTo>
                    <a:pt x="27" y="236"/>
                    <a:pt x="27" y="236"/>
                    <a:pt x="27" y="236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8" y="231"/>
                    <a:pt x="28" y="231"/>
                    <a:pt x="28" y="231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8" y="231"/>
                    <a:pt x="28" y="231"/>
                    <a:pt x="28" y="231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4" y="231"/>
                    <a:pt x="21" y="234"/>
                    <a:pt x="19" y="236"/>
                  </a:cubicBezTo>
                  <a:cubicBezTo>
                    <a:pt x="17" y="238"/>
                    <a:pt x="15" y="240"/>
                    <a:pt x="15" y="240"/>
                  </a:cubicBezTo>
                  <a:cubicBezTo>
                    <a:pt x="14" y="241"/>
                    <a:pt x="13" y="242"/>
                    <a:pt x="13" y="243"/>
                  </a:cubicBezTo>
                  <a:cubicBezTo>
                    <a:pt x="13" y="244"/>
                    <a:pt x="14" y="246"/>
                    <a:pt x="15" y="246"/>
                  </a:cubicBezTo>
                  <a:cubicBezTo>
                    <a:pt x="16" y="246"/>
                    <a:pt x="16" y="246"/>
                    <a:pt x="16" y="246"/>
                  </a:cubicBezTo>
                  <a:cubicBezTo>
                    <a:pt x="18" y="243"/>
                    <a:pt x="18" y="243"/>
                    <a:pt x="18" y="243"/>
                  </a:cubicBezTo>
                  <a:cubicBezTo>
                    <a:pt x="14" y="241"/>
                    <a:pt x="14" y="241"/>
                    <a:pt x="14" y="241"/>
                  </a:cubicBezTo>
                  <a:cubicBezTo>
                    <a:pt x="5" y="253"/>
                    <a:pt x="5" y="253"/>
                    <a:pt x="5" y="253"/>
                  </a:cubicBezTo>
                  <a:cubicBezTo>
                    <a:pt x="4" y="254"/>
                    <a:pt x="4" y="256"/>
                    <a:pt x="4" y="257"/>
                  </a:cubicBezTo>
                  <a:cubicBezTo>
                    <a:pt x="4" y="258"/>
                    <a:pt x="5" y="259"/>
                    <a:pt x="6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6" y="255"/>
                    <a:pt x="6" y="255"/>
                    <a:pt x="6" y="255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2"/>
                    <a:pt x="1" y="274"/>
                    <a:pt x="3" y="275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2" y="272"/>
                    <a:pt x="2" y="272"/>
                    <a:pt x="2" y="27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91"/>
                    <a:pt x="1" y="293"/>
                    <a:pt x="2" y="293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3" y="309"/>
                    <a:pt x="4" y="311"/>
                    <a:pt x="5" y="312"/>
                  </a:cubicBezTo>
                  <a:cubicBezTo>
                    <a:pt x="6" y="312"/>
                    <a:pt x="6" y="312"/>
                    <a:pt x="6" y="312"/>
                  </a:cubicBezTo>
                  <a:cubicBezTo>
                    <a:pt x="8" y="309"/>
                    <a:pt x="8" y="309"/>
                    <a:pt x="8" y="309"/>
                  </a:cubicBezTo>
                  <a:cubicBezTo>
                    <a:pt x="4" y="309"/>
                    <a:pt x="4" y="309"/>
                    <a:pt x="4" y="309"/>
                  </a:cubicBezTo>
                  <a:cubicBezTo>
                    <a:pt x="3" y="323"/>
                    <a:pt x="3" y="323"/>
                    <a:pt x="3" y="323"/>
                  </a:cubicBezTo>
                  <a:cubicBezTo>
                    <a:pt x="3" y="325"/>
                    <a:pt x="4" y="326"/>
                    <a:pt x="5" y="327"/>
                  </a:cubicBezTo>
                  <a:cubicBezTo>
                    <a:pt x="6" y="327"/>
                    <a:pt x="6" y="327"/>
                    <a:pt x="6" y="327"/>
                  </a:cubicBezTo>
                  <a:cubicBezTo>
                    <a:pt x="8" y="341"/>
                    <a:pt x="8" y="341"/>
                    <a:pt x="8" y="341"/>
                  </a:cubicBezTo>
                  <a:cubicBezTo>
                    <a:pt x="9" y="343"/>
                    <a:pt x="9" y="344"/>
                    <a:pt x="10" y="344"/>
                  </a:cubicBezTo>
                  <a:cubicBezTo>
                    <a:pt x="12" y="345"/>
                    <a:pt x="12" y="345"/>
                    <a:pt x="12" y="34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0" y="339"/>
                    <a:pt x="10" y="339"/>
                    <a:pt x="10" y="339"/>
                  </a:cubicBezTo>
                  <a:cubicBezTo>
                    <a:pt x="10" y="340"/>
                    <a:pt x="10" y="340"/>
                    <a:pt x="10" y="341"/>
                  </a:cubicBezTo>
                  <a:cubicBezTo>
                    <a:pt x="10" y="341"/>
                    <a:pt x="10" y="342"/>
                    <a:pt x="10" y="342"/>
                  </a:cubicBezTo>
                  <a:cubicBezTo>
                    <a:pt x="10" y="342"/>
                    <a:pt x="10" y="343"/>
                    <a:pt x="10" y="343"/>
                  </a:cubicBezTo>
                  <a:cubicBezTo>
                    <a:pt x="10" y="348"/>
                    <a:pt x="12" y="361"/>
                    <a:pt x="12" y="361"/>
                  </a:cubicBezTo>
                  <a:cubicBezTo>
                    <a:pt x="12" y="362"/>
                    <a:pt x="13" y="363"/>
                    <a:pt x="14" y="363"/>
                  </a:cubicBezTo>
                  <a:cubicBezTo>
                    <a:pt x="15" y="364"/>
                    <a:pt x="15" y="364"/>
                    <a:pt x="15" y="364"/>
                  </a:cubicBezTo>
                  <a:cubicBezTo>
                    <a:pt x="17" y="361"/>
                    <a:pt x="17" y="361"/>
                    <a:pt x="17" y="361"/>
                  </a:cubicBezTo>
                  <a:cubicBezTo>
                    <a:pt x="14" y="361"/>
                    <a:pt x="14" y="361"/>
                    <a:pt x="14" y="361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7" y="384"/>
                    <a:pt x="17" y="385"/>
                    <a:pt x="18" y="386"/>
                  </a:cubicBezTo>
                  <a:cubicBezTo>
                    <a:pt x="23" y="389"/>
                    <a:pt x="23" y="389"/>
                    <a:pt x="23" y="389"/>
                  </a:cubicBezTo>
                  <a:cubicBezTo>
                    <a:pt x="25" y="386"/>
                    <a:pt x="25" y="386"/>
                    <a:pt x="25" y="386"/>
                  </a:cubicBezTo>
                  <a:cubicBezTo>
                    <a:pt x="22" y="383"/>
                    <a:pt x="22" y="383"/>
                    <a:pt x="22" y="383"/>
                  </a:cubicBezTo>
                  <a:cubicBezTo>
                    <a:pt x="21" y="384"/>
                    <a:pt x="21" y="384"/>
                    <a:pt x="21" y="384"/>
                  </a:cubicBezTo>
                  <a:cubicBezTo>
                    <a:pt x="21" y="385"/>
                    <a:pt x="21" y="385"/>
                    <a:pt x="21" y="386"/>
                  </a:cubicBezTo>
                  <a:cubicBezTo>
                    <a:pt x="21" y="386"/>
                    <a:pt x="21" y="387"/>
                    <a:pt x="21" y="387"/>
                  </a:cubicBezTo>
                  <a:cubicBezTo>
                    <a:pt x="21" y="389"/>
                    <a:pt x="22" y="393"/>
                    <a:pt x="22" y="396"/>
                  </a:cubicBezTo>
                  <a:cubicBezTo>
                    <a:pt x="23" y="397"/>
                    <a:pt x="23" y="399"/>
                    <a:pt x="23" y="400"/>
                  </a:cubicBezTo>
                  <a:cubicBezTo>
                    <a:pt x="23" y="400"/>
                    <a:pt x="23" y="401"/>
                    <a:pt x="23" y="401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6" y="402"/>
                    <a:pt x="26" y="402"/>
                    <a:pt x="26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6" y="402"/>
                    <a:pt x="26" y="402"/>
                    <a:pt x="26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1"/>
                    <a:pt x="23" y="401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4" y="400"/>
                    <a:pt x="24" y="400"/>
                    <a:pt x="24" y="400"/>
                  </a:cubicBezTo>
                  <a:cubicBezTo>
                    <a:pt x="24" y="400"/>
                    <a:pt x="24" y="400"/>
                    <a:pt x="23" y="401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4" y="400"/>
                    <a:pt x="24" y="400"/>
                    <a:pt x="24" y="400"/>
                  </a:cubicBezTo>
                  <a:cubicBezTo>
                    <a:pt x="23" y="401"/>
                    <a:pt x="23" y="403"/>
                    <a:pt x="25" y="404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27" y="402"/>
                    <a:pt x="27" y="402"/>
                    <a:pt x="27" y="402"/>
                  </a:cubicBezTo>
                  <a:cubicBezTo>
                    <a:pt x="23" y="402"/>
                    <a:pt x="23" y="402"/>
                    <a:pt x="23" y="402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5" y="419"/>
                    <a:pt x="25" y="420"/>
                    <a:pt x="27" y="421"/>
                  </a:cubicBezTo>
                  <a:cubicBezTo>
                    <a:pt x="28" y="421"/>
                    <a:pt x="28" y="421"/>
                    <a:pt x="28" y="421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33" y="440"/>
                    <a:pt x="33" y="441"/>
                    <a:pt x="34" y="441"/>
                  </a:cubicBezTo>
                  <a:cubicBezTo>
                    <a:pt x="35" y="442"/>
                    <a:pt x="35" y="442"/>
                    <a:pt x="35" y="442"/>
                  </a:cubicBezTo>
                  <a:cubicBezTo>
                    <a:pt x="38" y="459"/>
                    <a:pt x="38" y="459"/>
                    <a:pt x="38" y="459"/>
                  </a:cubicBezTo>
                  <a:cubicBezTo>
                    <a:pt x="38" y="460"/>
                    <a:pt x="39" y="461"/>
                    <a:pt x="40" y="461"/>
                  </a:cubicBezTo>
                  <a:cubicBezTo>
                    <a:pt x="41" y="462"/>
                    <a:pt x="41" y="462"/>
                    <a:pt x="41" y="462"/>
                  </a:cubicBezTo>
                  <a:cubicBezTo>
                    <a:pt x="40" y="474"/>
                    <a:pt x="40" y="474"/>
                    <a:pt x="40" y="474"/>
                  </a:cubicBezTo>
                  <a:cubicBezTo>
                    <a:pt x="40" y="475"/>
                    <a:pt x="41" y="476"/>
                    <a:pt x="42" y="477"/>
                  </a:cubicBezTo>
                  <a:cubicBezTo>
                    <a:pt x="49" y="482"/>
                    <a:pt x="49" y="482"/>
                    <a:pt x="49" y="482"/>
                  </a:cubicBezTo>
                  <a:cubicBezTo>
                    <a:pt x="51" y="483"/>
                    <a:pt x="54" y="482"/>
                    <a:pt x="55" y="480"/>
                  </a:cubicBezTo>
                  <a:cubicBezTo>
                    <a:pt x="56" y="478"/>
                    <a:pt x="55" y="476"/>
                    <a:pt x="53" y="475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54"/>
            <p:cNvSpPr/>
            <p:nvPr/>
          </p:nvSpPr>
          <p:spPr bwMode="auto">
            <a:xfrm>
              <a:off x="3717056" y="2356053"/>
              <a:ext cx="1191260" cy="668847"/>
            </a:xfrm>
            <a:custGeom>
              <a:avLst/>
              <a:gdLst>
                <a:gd name="T0" fmla="*/ 29 w 887"/>
                <a:gd name="T1" fmla="*/ 460 h 497"/>
                <a:gd name="T2" fmla="*/ 13 w 887"/>
                <a:gd name="T3" fmla="*/ 403 h 497"/>
                <a:gd name="T4" fmla="*/ 11 w 887"/>
                <a:gd name="T5" fmla="*/ 338 h 497"/>
                <a:gd name="T6" fmla="*/ 14 w 887"/>
                <a:gd name="T7" fmla="*/ 287 h 497"/>
                <a:gd name="T8" fmla="*/ 9 w 887"/>
                <a:gd name="T9" fmla="*/ 232 h 497"/>
                <a:gd name="T10" fmla="*/ 18 w 887"/>
                <a:gd name="T11" fmla="*/ 191 h 497"/>
                <a:gd name="T12" fmla="*/ 17 w 887"/>
                <a:gd name="T13" fmla="*/ 126 h 497"/>
                <a:gd name="T14" fmla="*/ 15 w 887"/>
                <a:gd name="T15" fmla="*/ 111 h 497"/>
                <a:gd name="T16" fmla="*/ 46 w 887"/>
                <a:gd name="T17" fmla="*/ 106 h 497"/>
                <a:gd name="T18" fmla="*/ 68 w 887"/>
                <a:gd name="T19" fmla="*/ 109 h 497"/>
                <a:gd name="T20" fmla="*/ 85 w 887"/>
                <a:gd name="T21" fmla="*/ 105 h 497"/>
                <a:gd name="T22" fmla="*/ 130 w 887"/>
                <a:gd name="T23" fmla="*/ 97 h 497"/>
                <a:gd name="T24" fmla="*/ 143 w 887"/>
                <a:gd name="T25" fmla="*/ 92 h 497"/>
                <a:gd name="T26" fmla="*/ 145 w 887"/>
                <a:gd name="T27" fmla="*/ 96 h 497"/>
                <a:gd name="T28" fmla="*/ 194 w 887"/>
                <a:gd name="T29" fmla="*/ 87 h 497"/>
                <a:gd name="T30" fmla="*/ 218 w 887"/>
                <a:gd name="T31" fmla="*/ 86 h 497"/>
                <a:gd name="T32" fmla="*/ 237 w 887"/>
                <a:gd name="T33" fmla="*/ 85 h 497"/>
                <a:gd name="T34" fmla="*/ 283 w 887"/>
                <a:gd name="T35" fmla="*/ 76 h 497"/>
                <a:gd name="T36" fmla="*/ 354 w 887"/>
                <a:gd name="T37" fmla="*/ 64 h 497"/>
                <a:gd name="T38" fmla="*/ 376 w 887"/>
                <a:gd name="T39" fmla="*/ 68 h 497"/>
                <a:gd name="T40" fmla="*/ 416 w 887"/>
                <a:gd name="T41" fmla="*/ 65 h 497"/>
                <a:gd name="T42" fmla="*/ 414 w 887"/>
                <a:gd name="T43" fmla="*/ 62 h 497"/>
                <a:gd name="T44" fmla="*/ 442 w 887"/>
                <a:gd name="T45" fmla="*/ 60 h 497"/>
                <a:gd name="T46" fmla="*/ 468 w 887"/>
                <a:gd name="T47" fmla="*/ 50 h 497"/>
                <a:gd name="T48" fmla="*/ 537 w 887"/>
                <a:gd name="T49" fmla="*/ 44 h 497"/>
                <a:gd name="T50" fmla="*/ 579 w 887"/>
                <a:gd name="T51" fmla="*/ 40 h 497"/>
                <a:gd name="T52" fmla="*/ 576 w 887"/>
                <a:gd name="T53" fmla="*/ 45 h 497"/>
                <a:gd name="T54" fmla="*/ 636 w 887"/>
                <a:gd name="T55" fmla="*/ 36 h 497"/>
                <a:gd name="T56" fmla="*/ 682 w 887"/>
                <a:gd name="T57" fmla="*/ 29 h 497"/>
                <a:gd name="T58" fmla="*/ 700 w 887"/>
                <a:gd name="T59" fmla="*/ 22 h 497"/>
                <a:gd name="T60" fmla="*/ 774 w 887"/>
                <a:gd name="T61" fmla="*/ 23 h 497"/>
                <a:gd name="T62" fmla="*/ 799 w 887"/>
                <a:gd name="T63" fmla="*/ 19 h 497"/>
                <a:gd name="T64" fmla="*/ 809 w 887"/>
                <a:gd name="T65" fmla="*/ 12 h 497"/>
                <a:gd name="T66" fmla="*/ 856 w 887"/>
                <a:gd name="T67" fmla="*/ 5 h 497"/>
                <a:gd name="T68" fmla="*/ 840 w 887"/>
                <a:gd name="T69" fmla="*/ 13 h 497"/>
                <a:gd name="T70" fmla="*/ 792 w 887"/>
                <a:gd name="T71" fmla="*/ 15 h 497"/>
                <a:gd name="T72" fmla="*/ 770 w 887"/>
                <a:gd name="T73" fmla="*/ 23 h 497"/>
                <a:gd name="T74" fmla="*/ 685 w 887"/>
                <a:gd name="T75" fmla="*/ 25 h 497"/>
                <a:gd name="T76" fmla="*/ 683 w 887"/>
                <a:gd name="T77" fmla="*/ 26 h 497"/>
                <a:gd name="T78" fmla="*/ 618 w 887"/>
                <a:gd name="T79" fmla="*/ 39 h 497"/>
                <a:gd name="T80" fmla="*/ 575 w 887"/>
                <a:gd name="T81" fmla="*/ 41 h 497"/>
                <a:gd name="T82" fmla="*/ 548 w 887"/>
                <a:gd name="T83" fmla="*/ 42 h 497"/>
                <a:gd name="T84" fmla="*/ 533 w 887"/>
                <a:gd name="T85" fmla="*/ 44 h 497"/>
                <a:gd name="T86" fmla="*/ 484 w 887"/>
                <a:gd name="T87" fmla="*/ 46 h 497"/>
                <a:gd name="T88" fmla="*/ 471 w 887"/>
                <a:gd name="T89" fmla="*/ 56 h 497"/>
                <a:gd name="T90" fmla="*/ 437 w 887"/>
                <a:gd name="T91" fmla="*/ 57 h 497"/>
                <a:gd name="T92" fmla="*/ 442 w 887"/>
                <a:gd name="T93" fmla="*/ 53 h 497"/>
                <a:gd name="T94" fmla="*/ 415 w 887"/>
                <a:gd name="T95" fmla="*/ 57 h 497"/>
                <a:gd name="T96" fmla="*/ 395 w 887"/>
                <a:gd name="T97" fmla="*/ 63 h 497"/>
                <a:gd name="T98" fmla="*/ 372 w 887"/>
                <a:gd name="T99" fmla="*/ 65 h 497"/>
                <a:gd name="T100" fmla="*/ 330 w 887"/>
                <a:gd name="T101" fmla="*/ 70 h 497"/>
                <a:gd name="T102" fmla="*/ 285 w 887"/>
                <a:gd name="T103" fmla="*/ 82 h 497"/>
                <a:gd name="T104" fmla="*/ 218 w 887"/>
                <a:gd name="T105" fmla="*/ 79 h 497"/>
                <a:gd name="T106" fmla="*/ 170 w 887"/>
                <a:gd name="T107" fmla="*/ 95 h 497"/>
                <a:gd name="T108" fmla="*/ 129 w 887"/>
                <a:gd name="T109" fmla="*/ 96 h 497"/>
                <a:gd name="T110" fmla="*/ 66 w 887"/>
                <a:gd name="T111" fmla="*/ 108 h 497"/>
                <a:gd name="T112" fmla="*/ 40 w 887"/>
                <a:gd name="T113" fmla="*/ 103 h 497"/>
                <a:gd name="T114" fmla="*/ 44 w 887"/>
                <a:gd name="T115" fmla="*/ 108 h 497"/>
                <a:gd name="T116" fmla="*/ 12 w 887"/>
                <a:gd name="T117" fmla="*/ 146 h 497"/>
                <a:gd name="T118" fmla="*/ 4 w 887"/>
                <a:gd name="T119" fmla="*/ 216 h 497"/>
                <a:gd name="T120" fmla="*/ 5 w 887"/>
                <a:gd name="T121" fmla="*/ 307 h 497"/>
                <a:gd name="T122" fmla="*/ 6 w 887"/>
                <a:gd name="T123" fmla="*/ 372 h 497"/>
                <a:gd name="T124" fmla="*/ 23 w 887"/>
                <a:gd name="T125" fmla="*/ 46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7" h="497">
                  <a:moveTo>
                    <a:pt x="49" y="489"/>
                  </a:moveTo>
                  <a:cubicBezTo>
                    <a:pt x="37" y="481"/>
                    <a:pt x="37" y="481"/>
                    <a:pt x="37" y="481"/>
                  </a:cubicBezTo>
                  <a:cubicBezTo>
                    <a:pt x="35" y="485"/>
                    <a:pt x="35" y="485"/>
                    <a:pt x="35" y="485"/>
                  </a:cubicBezTo>
                  <a:cubicBezTo>
                    <a:pt x="38" y="483"/>
                    <a:pt x="38" y="483"/>
                    <a:pt x="38" y="483"/>
                  </a:cubicBezTo>
                  <a:cubicBezTo>
                    <a:pt x="38" y="483"/>
                    <a:pt x="36" y="477"/>
                    <a:pt x="33" y="471"/>
                  </a:cubicBezTo>
                  <a:cubicBezTo>
                    <a:pt x="32" y="468"/>
                    <a:pt x="31" y="464"/>
                    <a:pt x="30" y="462"/>
                  </a:cubicBezTo>
                  <a:cubicBezTo>
                    <a:pt x="30" y="461"/>
                    <a:pt x="29" y="460"/>
                    <a:pt x="29" y="459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6" y="459"/>
                    <a:pt x="26" y="459"/>
                    <a:pt x="26" y="459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6" y="459"/>
                    <a:pt x="26" y="459"/>
                    <a:pt x="26" y="459"/>
                  </a:cubicBezTo>
                  <a:cubicBezTo>
                    <a:pt x="29" y="458"/>
                    <a:pt x="29" y="458"/>
                    <a:pt x="29" y="458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59"/>
                    <a:pt x="29" y="459"/>
                    <a:pt x="29" y="459"/>
                  </a:cubicBezTo>
                  <a:cubicBezTo>
                    <a:pt x="29" y="459"/>
                    <a:pt x="29" y="458"/>
                    <a:pt x="29" y="458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59"/>
                    <a:pt x="29" y="459"/>
                    <a:pt x="29" y="459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60"/>
                    <a:pt x="29" y="460"/>
                    <a:pt x="29" y="460"/>
                  </a:cubicBezTo>
                  <a:cubicBezTo>
                    <a:pt x="29" y="459"/>
                    <a:pt x="29" y="459"/>
                    <a:pt x="29" y="459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9" y="460"/>
                    <a:pt x="29" y="460"/>
                    <a:pt x="29" y="460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8" y="461"/>
                    <a:pt x="28" y="461"/>
                    <a:pt x="28" y="461"/>
                  </a:cubicBezTo>
                  <a:cubicBezTo>
                    <a:pt x="28" y="461"/>
                    <a:pt x="29" y="460"/>
                    <a:pt x="29" y="460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8" y="461"/>
                    <a:pt x="28" y="461"/>
                    <a:pt x="28" y="461"/>
                  </a:cubicBezTo>
                  <a:cubicBezTo>
                    <a:pt x="29" y="461"/>
                    <a:pt x="29" y="459"/>
                    <a:pt x="29" y="458"/>
                  </a:cubicBezTo>
                  <a:cubicBezTo>
                    <a:pt x="28" y="457"/>
                    <a:pt x="28" y="456"/>
                    <a:pt x="27" y="456"/>
                  </a:cubicBezTo>
                  <a:cubicBezTo>
                    <a:pt x="25" y="454"/>
                    <a:pt x="25" y="454"/>
                    <a:pt x="25" y="454"/>
                  </a:cubicBezTo>
                  <a:cubicBezTo>
                    <a:pt x="20" y="438"/>
                    <a:pt x="20" y="438"/>
                    <a:pt x="20" y="438"/>
                  </a:cubicBezTo>
                  <a:cubicBezTo>
                    <a:pt x="20" y="437"/>
                    <a:pt x="19" y="436"/>
                    <a:pt x="19" y="435"/>
                  </a:cubicBezTo>
                  <a:cubicBezTo>
                    <a:pt x="18" y="435"/>
                    <a:pt x="18" y="435"/>
                    <a:pt x="18" y="435"/>
                  </a:cubicBezTo>
                  <a:cubicBezTo>
                    <a:pt x="19" y="426"/>
                    <a:pt x="19" y="426"/>
                    <a:pt x="19" y="426"/>
                  </a:cubicBezTo>
                  <a:cubicBezTo>
                    <a:pt x="20" y="424"/>
                    <a:pt x="19" y="423"/>
                    <a:pt x="17" y="422"/>
                  </a:cubicBezTo>
                  <a:cubicBezTo>
                    <a:pt x="17" y="422"/>
                    <a:pt x="17" y="422"/>
                    <a:pt x="17" y="422"/>
                  </a:cubicBezTo>
                  <a:cubicBezTo>
                    <a:pt x="16" y="403"/>
                    <a:pt x="16" y="403"/>
                    <a:pt x="16" y="403"/>
                  </a:cubicBezTo>
                  <a:cubicBezTo>
                    <a:pt x="16" y="402"/>
                    <a:pt x="15" y="401"/>
                    <a:pt x="14" y="400"/>
                  </a:cubicBezTo>
                  <a:cubicBezTo>
                    <a:pt x="12" y="398"/>
                    <a:pt x="12" y="398"/>
                    <a:pt x="12" y="398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3" y="403"/>
                    <a:pt x="13" y="403"/>
                    <a:pt x="13" y="403"/>
                  </a:cubicBezTo>
                  <a:cubicBezTo>
                    <a:pt x="17" y="390"/>
                    <a:pt x="17" y="390"/>
                    <a:pt x="17" y="390"/>
                  </a:cubicBezTo>
                  <a:cubicBezTo>
                    <a:pt x="17" y="389"/>
                    <a:pt x="16" y="387"/>
                    <a:pt x="15" y="386"/>
                  </a:cubicBezTo>
                  <a:cubicBezTo>
                    <a:pt x="14" y="386"/>
                    <a:pt x="14" y="386"/>
                    <a:pt x="14" y="386"/>
                  </a:cubicBezTo>
                  <a:cubicBezTo>
                    <a:pt x="14" y="370"/>
                    <a:pt x="14" y="370"/>
                    <a:pt x="14" y="370"/>
                  </a:cubicBezTo>
                  <a:cubicBezTo>
                    <a:pt x="14" y="369"/>
                    <a:pt x="13" y="367"/>
                    <a:pt x="12" y="367"/>
                  </a:cubicBezTo>
                  <a:cubicBezTo>
                    <a:pt x="10" y="366"/>
                    <a:pt x="10" y="366"/>
                    <a:pt x="10" y="366"/>
                  </a:cubicBezTo>
                  <a:cubicBezTo>
                    <a:pt x="14" y="360"/>
                    <a:pt x="14" y="360"/>
                    <a:pt x="14" y="360"/>
                  </a:cubicBezTo>
                  <a:cubicBezTo>
                    <a:pt x="15" y="358"/>
                    <a:pt x="14" y="355"/>
                    <a:pt x="12" y="354"/>
                  </a:cubicBezTo>
                  <a:cubicBezTo>
                    <a:pt x="10" y="353"/>
                    <a:pt x="10" y="353"/>
                    <a:pt x="10" y="353"/>
                  </a:cubicBezTo>
                  <a:cubicBezTo>
                    <a:pt x="8" y="356"/>
                    <a:pt x="8" y="356"/>
                    <a:pt x="8" y="356"/>
                  </a:cubicBezTo>
                  <a:cubicBezTo>
                    <a:pt x="12" y="356"/>
                    <a:pt x="12" y="356"/>
                    <a:pt x="12" y="356"/>
                  </a:cubicBezTo>
                  <a:cubicBezTo>
                    <a:pt x="12" y="356"/>
                    <a:pt x="12" y="352"/>
                    <a:pt x="11" y="348"/>
                  </a:cubicBezTo>
                  <a:cubicBezTo>
                    <a:pt x="11" y="344"/>
                    <a:pt x="11" y="340"/>
                    <a:pt x="11" y="338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9" y="337"/>
                    <a:pt x="9" y="337"/>
                    <a:pt x="9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9" y="337"/>
                    <a:pt x="9" y="337"/>
                    <a:pt x="9" y="337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8" y="337"/>
                    <a:pt x="8" y="337"/>
                    <a:pt x="8" y="337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11" y="337"/>
                    <a:pt x="11" y="337"/>
                    <a:pt x="11" y="337"/>
                  </a:cubicBezTo>
                  <a:cubicBezTo>
                    <a:pt x="8" y="337"/>
                    <a:pt x="8" y="337"/>
                    <a:pt x="8" y="337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1" y="338"/>
                    <a:pt x="11" y="337"/>
                    <a:pt x="11" y="336"/>
                  </a:cubicBezTo>
                  <a:cubicBezTo>
                    <a:pt x="11" y="335"/>
                    <a:pt x="10" y="334"/>
                    <a:pt x="9" y="333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5" y="335"/>
                    <a:pt x="5" y="335"/>
                    <a:pt x="5" y="335"/>
                  </a:cubicBezTo>
                  <a:cubicBezTo>
                    <a:pt x="9" y="336"/>
                    <a:pt x="9" y="336"/>
                    <a:pt x="9" y="336"/>
                  </a:cubicBezTo>
                  <a:cubicBezTo>
                    <a:pt x="11" y="322"/>
                    <a:pt x="11" y="322"/>
                    <a:pt x="11" y="322"/>
                  </a:cubicBezTo>
                  <a:cubicBezTo>
                    <a:pt x="12" y="320"/>
                    <a:pt x="11" y="319"/>
                    <a:pt x="9" y="318"/>
                  </a:cubicBezTo>
                  <a:cubicBezTo>
                    <a:pt x="9" y="318"/>
                    <a:pt x="9" y="318"/>
                    <a:pt x="9" y="318"/>
                  </a:cubicBezTo>
                  <a:cubicBezTo>
                    <a:pt x="11" y="305"/>
                    <a:pt x="11" y="305"/>
                    <a:pt x="11" y="305"/>
                  </a:cubicBezTo>
                  <a:cubicBezTo>
                    <a:pt x="11" y="303"/>
                    <a:pt x="11" y="302"/>
                    <a:pt x="9" y="301"/>
                  </a:cubicBezTo>
                  <a:cubicBezTo>
                    <a:pt x="7" y="300"/>
                    <a:pt x="7" y="300"/>
                    <a:pt x="7" y="300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9" y="304"/>
                    <a:pt x="9" y="304"/>
                    <a:pt x="9" y="304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4" y="285"/>
                    <a:pt x="13" y="284"/>
                    <a:pt x="12" y="283"/>
                  </a:cubicBezTo>
                  <a:cubicBezTo>
                    <a:pt x="10" y="282"/>
                    <a:pt x="10" y="282"/>
                    <a:pt x="10" y="282"/>
                  </a:cubicBezTo>
                  <a:cubicBezTo>
                    <a:pt x="13" y="266"/>
                    <a:pt x="13" y="266"/>
                    <a:pt x="13" y="266"/>
                  </a:cubicBezTo>
                  <a:cubicBezTo>
                    <a:pt x="13" y="265"/>
                    <a:pt x="12" y="263"/>
                    <a:pt x="11" y="263"/>
                  </a:cubicBezTo>
                  <a:cubicBezTo>
                    <a:pt x="10" y="262"/>
                    <a:pt x="10" y="262"/>
                    <a:pt x="10" y="262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12" y="266"/>
                    <a:pt x="12" y="266"/>
                    <a:pt x="12" y="266"/>
                  </a:cubicBezTo>
                  <a:cubicBezTo>
                    <a:pt x="15" y="252"/>
                    <a:pt x="15" y="252"/>
                    <a:pt x="15" y="252"/>
                  </a:cubicBezTo>
                  <a:cubicBezTo>
                    <a:pt x="15" y="251"/>
                    <a:pt x="14" y="249"/>
                    <a:pt x="13" y="248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8" y="248"/>
                    <a:pt x="8" y="248"/>
                    <a:pt x="8" y="248"/>
                  </a:cubicBezTo>
                  <a:cubicBezTo>
                    <a:pt x="8" y="248"/>
                    <a:pt x="9" y="244"/>
                    <a:pt x="10" y="241"/>
                  </a:cubicBezTo>
                  <a:cubicBezTo>
                    <a:pt x="10" y="239"/>
                    <a:pt x="11" y="237"/>
                    <a:pt x="11" y="235"/>
                  </a:cubicBezTo>
                  <a:cubicBezTo>
                    <a:pt x="11" y="235"/>
                    <a:pt x="11" y="234"/>
                    <a:pt x="12" y="234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9" y="232"/>
                    <a:pt x="9" y="232"/>
                    <a:pt x="9" y="232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11" y="234"/>
                    <a:pt x="11" y="234"/>
                    <a:pt x="11" y="234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11" y="234"/>
                    <a:pt x="11" y="234"/>
                    <a:pt x="11" y="234"/>
                  </a:cubicBezTo>
                  <a:cubicBezTo>
                    <a:pt x="12" y="232"/>
                    <a:pt x="12" y="229"/>
                    <a:pt x="10" y="228"/>
                  </a:cubicBezTo>
                  <a:cubicBezTo>
                    <a:pt x="8" y="227"/>
                    <a:pt x="8" y="227"/>
                    <a:pt x="8" y="227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2" y="218"/>
                    <a:pt x="12" y="218"/>
                    <a:pt x="12" y="218"/>
                  </a:cubicBezTo>
                  <a:cubicBezTo>
                    <a:pt x="12" y="216"/>
                    <a:pt x="11" y="214"/>
                    <a:pt x="10" y="214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12" y="218"/>
                    <a:pt x="12" y="218"/>
                    <a:pt x="12" y="218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7" y="200"/>
                    <a:pt x="17" y="198"/>
                    <a:pt x="15" y="197"/>
                  </a:cubicBezTo>
                  <a:cubicBezTo>
                    <a:pt x="14" y="196"/>
                    <a:pt x="14" y="196"/>
                    <a:pt x="14" y="196"/>
                  </a:cubicBezTo>
                  <a:cubicBezTo>
                    <a:pt x="18" y="191"/>
                    <a:pt x="18" y="191"/>
                    <a:pt x="18" y="191"/>
                  </a:cubicBezTo>
                  <a:cubicBezTo>
                    <a:pt x="19" y="190"/>
                    <a:pt x="19" y="189"/>
                    <a:pt x="19" y="188"/>
                  </a:cubicBezTo>
                  <a:cubicBezTo>
                    <a:pt x="19" y="186"/>
                    <a:pt x="18" y="185"/>
                    <a:pt x="17" y="185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9" y="173"/>
                    <a:pt x="19" y="171"/>
                    <a:pt x="17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7" y="154"/>
                    <a:pt x="16" y="153"/>
                    <a:pt x="15" y="152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8" y="144"/>
                    <a:pt x="18" y="144"/>
                    <a:pt x="18" y="144"/>
                  </a:cubicBezTo>
                  <a:cubicBezTo>
                    <a:pt x="19" y="142"/>
                    <a:pt x="18" y="140"/>
                    <a:pt x="17" y="139"/>
                  </a:cubicBezTo>
                  <a:cubicBezTo>
                    <a:pt x="15" y="138"/>
                    <a:pt x="15" y="138"/>
                    <a:pt x="15" y="138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38"/>
                    <a:pt x="18" y="134"/>
                  </a:cubicBezTo>
                  <a:cubicBezTo>
                    <a:pt x="18" y="132"/>
                    <a:pt x="19" y="130"/>
                    <a:pt x="19" y="129"/>
                  </a:cubicBezTo>
                  <a:cubicBezTo>
                    <a:pt x="19" y="128"/>
                    <a:pt x="19" y="128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7"/>
                    <a:pt x="20" y="126"/>
                    <a:pt x="19" y="125"/>
                  </a:cubicBezTo>
                  <a:cubicBezTo>
                    <a:pt x="19" y="124"/>
                    <a:pt x="18" y="123"/>
                    <a:pt x="18" y="122"/>
                  </a:cubicBezTo>
                  <a:cubicBezTo>
                    <a:pt x="16" y="121"/>
                    <a:pt x="16" y="121"/>
                    <a:pt x="16" y="121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21" y="111"/>
                    <a:pt x="21" y="110"/>
                    <a:pt x="19" y="109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4" y="112"/>
                    <a:pt x="15" y="112"/>
                    <a:pt x="15" y="111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4" y="112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3"/>
                    <a:pt x="13" y="113"/>
                    <a:pt x="13" y="113"/>
                  </a:cubicBezTo>
                  <a:cubicBezTo>
                    <a:pt x="16" y="113"/>
                    <a:pt x="22" y="113"/>
                    <a:pt x="27" y="113"/>
                  </a:cubicBezTo>
                  <a:cubicBezTo>
                    <a:pt x="33" y="113"/>
                    <a:pt x="39" y="113"/>
                    <a:pt x="42" y="113"/>
                  </a:cubicBezTo>
                  <a:cubicBezTo>
                    <a:pt x="43" y="113"/>
                    <a:pt x="43" y="113"/>
                    <a:pt x="44" y="113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6" y="113"/>
                    <a:pt x="46" y="113"/>
                    <a:pt x="46" y="113"/>
                  </a:cubicBezTo>
                  <a:cubicBezTo>
                    <a:pt x="46" y="113"/>
                    <a:pt x="47" y="112"/>
                    <a:pt x="47" y="111"/>
                  </a:cubicBezTo>
                  <a:cubicBezTo>
                    <a:pt x="48" y="111"/>
                    <a:pt x="48" y="109"/>
                    <a:pt x="48" y="108"/>
                  </a:cubicBezTo>
                  <a:cubicBezTo>
                    <a:pt x="48" y="107"/>
                    <a:pt x="47" y="107"/>
                    <a:pt x="46" y="106"/>
                  </a:cubicBezTo>
                  <a:cubicBezTo>
                    <a:pt x="42" y="103"/>
                    <a:pt x="42" y="103"/>
                    <a:pt x="42" y="103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3" y="109"/>
                    <a:pt x="43" y="109"/>
                    <a:pt x="43" y="109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09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10"/>
                    <a:pt x="42" y="110"/>
                    <a:pt x="42" y="110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10"/>
                    <a:pt x="41" y="110"/>
                    <a:pt x="41" y="110"/>
                  </a:cubicBezTo>
                  <a:cubicBezTo>
                    <a:pt x="41" y="109"/>
                    <a:pt x="41" y="109"/>
                    <a:pt x="41" y="109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110"/>
                    <a:pt x="42" y="110"/>
                    <a:pt x="43" y="110"/>
                  </a:cubicBezTo>
                  <a:cubicBezTo>
                    <a:pt x="46" y="110"/>
                    <a:pt x="53" y="110"/>
                    <a:pt x="58" y="109"/>
                  </a:cubicBezTo>
                  <a:cubicBezTo>
                    <a:pt x="61" y="109"/>
                    <a:pt x="64" y="109"/>
                    <a:pt x="66" y="109"/>
                  </a:cubicBezTo>
                  <a:cubicBezTo>
                    <a:pt x="67" y="109"/>
                    <a:pt x="68" y="109"/>
                    <a:pt x="68" y="109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8"/>
                    <a:pt x="72" y="107"/>
                    <a:pt x="72" y="107"/>
                  </a:cubicBezTo>
                  <a:cubicBezTo>
                    <a:pt x="73" y="106"/>
                    <a:pt x="73" y="105"/>
                    <a:pt x="73" y="104"/>
                  </a:cubicBezTo>
                  <a:cubicBezTo>
                    <a:pt x="72" y="103"/>
                    <a:pt x="72" y="102"/>
                    <a:pt x="71" y="101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8"/>
                    <a:pt x="69" y="108"/>
                    <a:pt x="69" y="108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7" y="106"/>
                    <a:pt x="89" y="105"/>
                    <a:pt x="89" y="103"/>
                  </a:cubicBezTo>
                  <a:cubicBezTo>
                    <a:pt x="89" y="101"/>
                    <a:pt x="89" y="100"/>
                    <a:pt x="87" y="99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4"/>
                    <a:pt x="87" y="104"/>
                    <a:pt x="87" y="103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5" y="105"/>
                    <a:pt x="86" y="104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5" y="105"/>
                    <a:pt x="86" y="105"/>
                  </a:cubicBezTo>
                  <a:cubicBezTo>
                    <a:pt x="89" y="105"/>
                    <a:pt x="94" y="104"/>
                    <a:pt x="99" y="104"/>
                  </a:cubicBezTo>
                  <a:cubicBezTo>
                    <a:pt x="103" y="103"/>
                    <a:pt x="107" y="103"/>
                    <a:pt x="107" y="103"/>
                  </a:cubicBezTo>
                  <a:cubicBezTo>
                    <a:pt x="109" y="103"/>
                    <a:pt x="110" y="101"/>
                    <a:pt x="111" y="100"/>
                  </a:cubicBezTo>
                  <a:cubicBezTo>
                    <a:pt x="111" y="98"/>
                    <a:pt x="111" y="96"/>
                    <a:pt x="109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29" y="100"/>
                    <a:pt x="129" y="100"/>
                    <a:pt x="129" y="100"/>
                  </a:cubicBezTo>
                  <a:cubicBezTo>
                    <a:pt x="131" y="100"/>
                    <a:pt x="132" y="99"/>
                    <a:pt x="133" y="97"/>
                  </a:cubicBezTo>
                  <a:cubicBezTo>
                    <a:pt x="133" y="96"/>
                    <a:pt x="132" y="94"/>
                    <a:pt x="131" y="93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28" y="98"/>
                    <a:pt x="129" y="98"/>
                    <a:pt x="130" y="97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8" y="98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7" y="99"/>
                    <a:pt x="127" y="99"/>
                    <a:pt x="127" y="99"/>
                  </a:cubicBezTo>
                  <a:cubicBezTo>
                    <a:pt x="129" y="99"/>
                    <a:pt x="135" y="99"/>
                    <a:pt x="139" y="99"/>
                  </a:cubicBezTo>
                  <a:cubicBezTo>
                    <a:pt x="144" y="100"/>
                    <a:pt x="148" y="100"/>
                    <a:pt x="148" y="100"/>
                  </a:cubicBezTo>
                  <a:cubicBezTo>
                    <a:pt x="150" y="100"/>
                    <a:pt x="152" y="99"/>
                    <a:pt x="152" y="97"/>
                  </a:cubicBezTo>
                  <a:cubicBezTo>
                    <a:pt x="153" y="95"/>
                    <a:pt x="152" y="93"/>
                    <a:pt x="150" y="92"/>
                  </a:cubicBezTo>
                  <a:cubicBezTo>
                    <a:pt x="145" y="89"/>
                    <a:pt x="145" y="89"/>
                    <a:pt x="145" y="89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5" y="96"/>
                    <a:pt x="145" y="95"/>
                    <a:pt x="146" y="94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4"/>
                    <a:pt x="143" y="94"/>
                    <a:pt x="143" y="94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4" y="96"/>
                    <a:pt x="145" y="96"/>
                  </a:cubicBezTo>
                  <a:cubicBezTo>
                    <a:pt x="148" y="96"/>
                    <a:pt x="156" y="96"/>
                    <a:pt x="163" y="97"/>
                  </a:cubicBezTo>
                  <a:cubicBezTo>
                    <a:pt x="169" y="97"/>
                    <a:pt x="175" y="97"/>
                    <a:pt x="175" y="97"/>
                  </a:cubicBezTo>
                  <a:cubicBezTo>
                    <a:pt x="177" y="97"/>
                    <a:pt x="179" y="96"/>
                    <a:pt x="179" y="94"/>
                  </a:cubicBezTo>
                  <a:cubicBezTo>
                    <a:pt x="180" y="93"/>
                    <a:pt x="179" y="91"/>
                    <a:pt x="177" y="90"/>
                  </a:cubicBezTo>
                  <a:cubicBezTo>
                    <a:pt x="175" y="88"/>
                    <a:pt x="175" y="88"/>
                    <a:pt x="175" y="88"/>
                  </a:cubicBezTo>
                  <a:cubicBezTo>
                    <a:pt x="172" y="91"/>
                    <a:pt x="172" y="91"/>
                    <a:pt x="172" y="91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98" y="93"/>
                    <a:pt x="198" y="93"/>
                    <a:pt x="198" y="93"/>
                  </a:cubicBezTo>
                  <a:cubicBezTo>
                    <a:pt x="200" y="93"/>
                    <a:pt x="201" y="92"/>
                    <a:pt x="202" y="90"/>
                  </a:cubicBezTo>
                  <a:cubicBezTo>
                    <a:pt x="202" y="89"/>
                    <a:pt x="202" y="87"/>
                    <a:pt x="200" y="86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90"/>
                    <a:pt x="196" y="90"/>
                    <a:pt x="197" y="88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4" y="87"/>
                    <a:pt x="194" y="87"/>
                    <a:pt x="194" y="87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5" y="90"/>
                  </a:cubicBezTo>
                  <a:cubicBezTo>
                    <a:pt x="194" y="87"/>
                    <a:pt x="194" y="87"/>
                    <a:pt x="194" y="87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4" y="90"/>
                    <a:pt x="194" y="90"/>
                  </a:cubicBezTo>
                  <a:cubicBezTo>
                    <a:pt x="194" y="90"/>
                    <a:pt x="195" y="90"/>
                    <a:pt x="195" y="90"/>
                  </a:cubicBezTo>
                  <a:cubicBezTo>
                    <a:pt x="198" y="90"/>
                    <a:pt x="206" y="91"/>
                    <a:pt x="212" y="91"/>
                  </a:cubicBezTo>
                  <a:cubicBezTo>
                    <a:pt x="218" y="91"/>
                    <a:pt x="223" y="92"/>
                    <a:pt x="223" y="92"/>
                  </a:cubicBezTo>
                  <a:cubicBezTo>
                    <a:pt x="225" y="92"/>
                    <a:pt x="227" y="91"/>
                    <a:pt x="228" y="89"/>
                  </a:cubicBezTo>
                  <a:cubicBezTo>
                    <a:pt x="228" y="87"/>
                    <a:pt x="227" y="85"/>
                    <a:pt x="226" y="84"/>
                  </a:cubicBezTo>
                  <a:cubicBezTo>
                    <a:pt x="218" y="80"/>
                    <a:pt x="218" y="80"/>
                    <a:pt x="218" y="80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9" y="85"/>
                    <a:pt x="219" y="85"/>
                    <a:pt x="219" y="85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8" y="86"/>
                    <a:pt x="218" y="86"/>
                    <a:pt x="218" y="86"/>
                  </a:cubicBezTo>
                  <a:cubicBezTo>
                    <a:pt x="218" y="86"/>
                    <a:pt x="219" y="86"/>
                    <a:pt x="219" y="85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8" y="86"/>
                    <a:pt x="218" y="86"/>
                    <a:pt x="218" y="86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7" y="87"/>
                    <a:pt x="217" y="87"/>
                    <a:pt x="218" y="86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6" y="85"/>
                    <a:pt x="216" y="85"/>
                    <a:pt x="216" y="85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6" y="85"/>
                    <a:pt x="216" y="85"/>
                    <a:pt x="216" y="85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7" y="87"/>
                    <a:pt x="217" y="87"/>
                    <a:pt x="218" y="87"/>
                  </a:cubicBezTo>
                  <a:cubicBezTo>
                    <a:pt x="220" y="87"/>
                    <a:pt x="226" y="87"/>
                    <a:pt x="230" y="87"/>
                  </a:cubicBezTo>
                  <a:cubicBezTo>
                    <a:pt x="235" y="87"/>
                    <a:pt x="239" y="88"/>
                    <a:pt x="239" y="88"/>
                  </a:cubicBezTo>
                  <a:cubicBezTo>
                    <a:pt x="241" y="88"/>
                    <a:pt x="242" y="87"/>
                    <a:pt x="243" y="85"/>
                  </a:cubicBezTo>
                  <a:cubicBezTo>
                    <a:pt x="243" y="83"/>
                    <a:pt x="243" y="81"/>
                    <a:pt x="241" y="80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8" y="83"/>
                    <a:pt x="238" y="83"/>
                    <a:pt x="238" y="83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38" y="84"/>
                    <a:pt x="238" y="84"/>
                    <a:pt x="238" y="83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7" y="85"/>
                    <a:pt x="237" y="85"/>
                    <a:pt x="238" y="84"/>
                  </a:cubicBezTo>
                  <a:cubicBezTo>
                    <a:pt x="235" y="81"/>
                    <a:pt x="235" y="81"/>
                    <a:pt x="235" y="81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6" y="82"/>
                    <a:pt x="236" y="82"/>
                    <a:pt x="236" y="82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6" y="82"/>
                    <a:pt x="236" y="82"/>
                    <a:pt x="236" y="82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7" y="85"/>
                    <a:pt x="239" y="85"/>
                    <a:pt x="242" y="85"/>
                  </a:cubicBezTo>
                  <a:cubicBezTo>
                    <a:pt x="246" y="84"/>
                    <a:pt x="251" y="84"/>
                    <a:pt x="255" y="84"/>
                  </a:cubicBezTo>
                  <a:cubicBezTo>
                    <a:pt x="259" y="84"/>
                    <a:pt x="262" y="83"/>
                    <a:pt x="262" y="83"/>
                  </a:cubicBezTo>
                  <a:cubicBezTo>
                    <a:pt x="264" y="83"/>
                    <a:pt x="265" y="82"/>
                    <a:pt x="266" y="80"/>
                  </a:cubicBezTo>
                  <a:cubicBezTo>
                    <a:pt x="266" y="79"/>
                    <a:pt x="266" y="77"/>
                    <a:pt x="264" y="76"/>
                  </a:cubicBezTo>
                  <a:cubicBezTo>
                    <a:pt x="262" y="75"/>
                    <a:pt x="262" y="75"/>
                    <a:pt x="262" y="75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88" y="82"/>
                    <a:pt x="290" y="81"/>
                    <a:pt x="290" y="79"/>
                  </a:cubicBezTo>
                  <a:cubicBezTo>
                    <a:pt x="291" y="77"/>
                    <a:pt x="290" y="76"/>
                    <a:pt x="289" y="75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3" y="76"/>
                    <a:pt x="283" y="76"/>
                    <a:pt x="283" y="76"/>
                  </a:cubicBezTo>
                  <a:cubicBezTo>
                    <a:pt x="283" y="80"/>
                    <a:pt x="283" y="80"/>
                    <a:pt x="283" y="80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81"/>
                    <a:pt x="311" y="80"/>
                    <a:pt x="311" y="78"/>
                  </a:cubicBezTo>
                  <a:cubicBezTo>
                    <a:pt x="312" y="76"/>
                    <a:pt x="311" y="74"/>
                    <a:pt x="310" y="73"/>
                  </a:cubicBezTo>
                  <a:cubicBezTo>
                    <a:pt x="305" y="71"/>
                    <a:pt x="305" y="71"/>
                    <a:pt x="305" y="71"/>
                  </a:cubicBezTo>
                  <a:cubicBezTo>
                    <a:pt x="303" y="74"/>
                    <a:pt x="303" y="74"/>
                    <a:pt x="303" y="74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3" y="78"/>
                    <a:pt x="310" y="78"/>
                    <a:pt x="318" y="78"/>
                  </a:cubicBezTo>
                  <a:cubicBezTo>
                    <a:pt x="321" y="78"/>
                    <a:pt x="325" y="78"/>
                    <a:pt x="327" y="78"/>
                  </a:cubicBezTo>
                  <a:cubicBezTo>
                    <a:pt x="329" y="78"/>
                    <a:pt x="330" y="78"/>
                    <a:pt x="331" y="77"/>
                  </a:cubicBezTo>
                  <a:cubicBezTo>
                    <a:pt x="331" y="77"/>
                    <a:pt x="332" y="77"/>
                    <a:pt x="332" y="77"/>
                  </a:cubicBezTo>
                  <a:cubicBezTo>
                    <a:pt x="333" y="77"/>
                    <a:pt x="333" y="77"/>
                    <a:pt x="333" y="77"/>
                  </a:cubicBezTo>
                  <a:cubicBezTo>
                    <a:pt x="334" y="77"/>
                    <a:pt x="334" y="77"/>
                    <a:pt x="334" y="77"/>
                  </a:cubicBezTo>
                  <a:cubicBezTo>
                    <a:pt x="334" y="76"/>
                    <a:pt x="335" y="76"/>
                    <a:pt x="335" y="75"/>
                  </a:cubicBezTo>
                  <a:cubicBezTo>
                    <a:pt x="337" y="73"/>
                    <a:pt x="336" y="71"/>
                    <a:pt x="334" y="70"/>
                  </a:cubicBezTo>
                  <a:cubicBezTo>
                    <a:pt x="331" y="68"/>
                    <a:pt x="331" y="68"/>
                    <a:pt x="331" y="68"/>
                  </a:cubicBezTo>
                  <a:cubicBezTo>
                    <a:pt x="329" y="71"/>
                    <a:pt x="329" y="71"/>
                    <a:pt x="329" y="71"/>
                  </a:cubicBezTo>
                  <a:cubicBezTo>
                    <a:pt x="329" y="75"/>
                    <a:pt x="329" y="75"/>
                    <a:pt x="329" y="75"/>
                  </a:cubicBezTo>
                  <a:cubicBezTo>
                    <a:pt x="358" y="75"/>
                    <a:pt x="358" y="75"/>
                    <a:pt x="358" y="75"/>
                  </a:cubicBezTo>
                  <a:cubicBezTo>
                    <a:pt x="359" y="74"/>
                    <a:pt x="361" y="73"/>
                    <a:pt x="361" y="72"/>
                  </a:cubicBezTo>
                  <a:cubicBezTo>
                    <a:pt x="362" y="70"/>
                    <a:pt x="361" y="68"/>
                    <a:pt x="360" y="67"/>
                  </a:cubicBezTo>
                  <a:cubicBezTo>
                    <a:pt x="354" y="64"/>
                    <a:pt x="354" y="64"/>
                    <a:pt x="354" y="64"/>
                  </a:cubicBezTo>
                  <a:cubicBezTo>
                    <a:pt x="352" y="67"/>
                    <a:pt x="352" y="67"/>
                    <a:pt x="352" y="67"/>
                  </a:cubicBezTo>
                  <a:cubicBezTo>
                    <a:pt x="352" y="71"/>
                    <a:pt x="352" y="71"/>
                    <a:pt x="352" y="71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380" y="72"/>
                    <a:pt x="381" y="71"/>
                    <a:pt x="382" y="69"/>
                  </a:cubicBezTo>
                  <a:cubicBezTo>
                    <a:pt x="382" y="68"/>
                    <a:pt x="382" y="66"/>
                    <a:pt x="380" y="65"/>
                  </a:cubicBezTo>
                  <a:cubicBezTo>
                    <a:pt x="378" y="63"/>
                    <a:pt x="378" y="63"/>
                    <a:pt x="378" y="63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9" y="69"/>
                    <a:pt x="379" y="69"/>
                    <a:pt x="379" y="69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8" y="70"/>
                    <a:pt x="379" y="69"/>
                    <a:pt x="379" y="69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7"/>
                    <a:pt x="376" y="67"/>
                    <a:pt x="376" y="67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8"/>
                    <a:pt x="376" y="68"/>
                    <a:pt x="376" y="68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6" y="68"/>
                    <a:pt x="376" y="68"/>
                    <a:pt x="376" y="68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7" y="70"/>
                    <a:pt x="377" y="70"/>
                    <a:pt x="377" y="70"/>
                  </a:cubicBezTo>
                  <a:cubicBezTo>
                    <a:pt x="378" y="70"/>
                    <a:pt x="379" y="70"/>
                    <a:pt x="381" y="70"/>
                  </a:cubicBezTo>
                  <a:cubicBezTo>
                    <a:pt x="384" y="69"/>
                    <a:pt x="388" y="68"/>
                    <a:pt x="391" y="68"/>
                  </a:cubicBezTo>
                  <a:cubicBezTo>
                    <a:pt x="392" y="67"/>
                    <a:pt x="393" y="67"/>
                    <a:pt x="394" y="67"/>
                  </a:cubicBezTo>
                  <a:cubicBezTo>
                    <a:pt x="395" y="67"/>
                    <a:pt x="395" y="67"/>
                    <a:pt x="395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7"/>
                    <a:pt x="396" y="67"/>
                    <a:pt x="396" y="67"/>
                  </a:cubicBezTo>
                  <a:cubicBezTo>
                    <a:pt x="396" y="66"/>
                    <a:pt x="396" y="66"/>
                    <a:pt x="396" y="66"/>
                  </a:cubicBezTo>
                  <a:cubicBezTo>
                    <a:pt x="397" y="66"/>
                    <a:pt x="397" y="66"/>
                    <a:pt x="397" y="66"/>
                  </a:cubicBezTo>
                  <a:cubicBezTo>
                    <a:pt x="397" y="66"/>
                    <a:pt x="397" y="66"/>
                    <a:pt x="397" y="66"/>
                  </a:cubicBezTo>
                  <a:cubicBezTo>
                    <a:pt x="398" y="66"/>
                    <a:pt x="398" y="66"/>
                    <a:pt x="398" y="65"/>
                  </a:cubicBezTo>
                  <a:cubicBezTo>
                    <a:pt x="399" y="64"/>
                    <a:pt x="399" y="63"/>
                    <a:pt x="399" y="62"/>
                  </a:cubicBezTo>
                  <a:cubicBezTo>
                    <a:pt x="399" y="61"/>
                    <a:pt x="398" y="60"/>
                    <a:pt x="397" y="59"/>
                  </a:cubicBezTo>
                  <a:cubicBezTo>
                    <a:pt x="396" y="59"/>
                    <a:pt x="396" y="59"/>
                    <a:pt x="396" y="59"/>
                  </a:cubicBezTo>
                  <a:cubicBezTo>
                    <a:pt x="394" y="62"/>
                    <a:pt x="394" y="62"/>
                    <a:pt x="394" y="62"/>
                  </a:cubicBezTo>
                  <a:cubicBezTo>
                    <a:pt x="394" y="66"/>
                    <a:pt x="394" y="66"/>
                    <a:pt x="394" y="66"/>
                  </a:cubicBezTo>
                  <a:cubicBezTo>
                    <a:pt x="394" y="66"/>
                    <a:pt x="400" y="66"/>
                    <a:pt x="405" y="66"/>
                  </a:cubicBezTo>
                  <a:cubicBezTo>
                    <a:pt x="408" y="66"/>
                    <a:pt x="411" y="66"/>
                    <a:pt x="413" y="65"/>
                  </a:cubicBezTo>
                  <a:cubicBezTo>
                    <a:pt x="414" y="65"/>
                    <a:pt x="415" y="65"/>
                    <a:pt x="416" y="65"/>
                  </a:cubicBezTo>
                  <a:cubicBezTo>
                    <a:pt x="416" y="65"/>
                    <a:pt x="417" y="65"/>
                    <a:pt x="417" y="65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19" y="64"/>
                    <a:pt x="419" y="64"/>
                    <a:pt x="420" y="63"/>
                  </a:cubicBezTo>
                  <a:cubicBezTo>
                    <a:pt x="421" y="61"/>
                    <a:pt x="420" y="59"/>
                    <a:pt x="419" y="58"/>
                  </a:cubicBezTo>
                  <a:cubicBezTo>
                    <a:pt x="415" y="55"/>
                    <a:pt x="415" y="55"/>
                    <a:pt x="415" y="55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5" y="62"/>
                    <a:pt x="415" y="62"/>
                    <a:pt x="415" y="62"/>
                  </a:cubicBezTo>
                  <a:cubicBezTo>
                    <a:pt x="415" y="62"/>
                    <a:pt x="416" y="62"/>
                    <a:pt x="416" y="61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5" y="62"/>
                    <a:pt x="415" y="62"/>
                    <a:pt x="415" y="62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3"/>
                    <a:pt x="414" y="63"/>
                    <a:pt x="415" y="62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4" y="63"/>
                    <a:pt x="414" y="63"/>
                    <a:pt x="414" y="63"/>
                  </a:cubicBezTo>
                  <a:cubicBezTo>
                    <a:pt x="414" y="63"/>
                    <a:pt x="415" y="62"/>
                    <a:pt x="416" y="62"/>
                  </a:cubicBezTo>
                  <a:cubicBezTo>
                    <a:pt x="419" y="62"/>
                    <a:pt x="426" y="62"/>
                    <a:pt x="432" y="62"/>
                  </a:cubicBezTo>
                  <a:cubicBezTo>
                    <a:pt x="435" y="61"/>
                    <a:pt x="438" y="61"/>
                    <a:pt x="440" y="61"/>
                  </a:cubicBezTo>
                  <a:cubicBezTo>
                    <a:pt x="441" y="61"/>
                    <a:pt x="442" y="61"/>
                    <a:pt x="442" y="61"/>
                  </a:cubicBezTo>
                  <a:cubicBezTo>
                    <a:pt x="443" y="61"/>
                    <a:pt x="443" y="61"/>
                    <a:pt x="443" y="61"/>
                  </a:cubicBezTo>
                  <a:cubicBezTo>
                    <a:pt x="443" y="61"/>
                    <a:pt x="443" y="61"/>
                    <a:pt x="443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5" y="60"/>
                    <a:pt x="445" y="60"/>
                    <a:pt x="445" y="60"/>
                  </a:cubicBezTo>
                  <a:cubicBezTo>
                    <a:pt x="445" y="60"/>
                    <a:pt x="446" y="60"/>
                    <a:pt x="446" y="59"/>
                  </a:cubicBezTo>
                  <a:cubicBezTo>
                    <a:pt x="448" y="57"/>
                    <a:pt x="447" y="55"/>
                    <a:pt x="445" y="54"/>
                  </a:cubicBezTo>
                  <a:cubicBezTo>
                    <a:pt x="443" y="52"/>
                    <a:pt x="443" y="52"/>
                    <a:pt x="443" y="52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3" y="59"/>
                    <a:pt x="443" y="59"/>
                    <a:pt x="443" y="59"/>
                  </a:cubicBezTo>
                  <a:cubicBezTo>
                    <a:pt x="444" y="59"/>
                    <a:pt x="444" y="59"/>
                    <a:pt x="444" y="58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3" y="59"/>
                    <a:pt x="443" y="59"/>
                    <a:pt x="443" y="59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59"/>
                    <a:pt x="443" y="59"/>
                    <a:pt x="443" y="59"/>
                  </a:cubicBezTo>
                  <a:cubicBezTo>
                    <a:pt x="441" y="56"/>
                    <a:pt x="441" y="56"/>
                    <a:pt x="441" y="56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57"/>
                    <a:pt x="442" y="57"/>
                    <a:pt x="442" y="57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57"/>
                    <a:pt x="442" y="57"/>
                    <a:pt x="442" y="57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2" y="60"/>
                    <a:pt x="443" y="60"/>
                    <a:pt x="444" y="60"/>
                  </a:cubicBezTo>
                  <a:cubicBezTo>
                    <a:pt x="448" y="60"/>
                    <a:pt x="454" y="60"/>
                    <a:pt x="460" y="60"/>
                  </a:cubicBezTo>
                  <a:cubicBezTo>
                    <a:pt x="462" y="60"/>
                    <a:pt x="465" y="60"/>
                    <a:pt x="467" y="60"/>
                  </a:cubicBezTo>
                  <a:cubicBezTo>
                    <a:pt x="468" y="60"/>
                    <a:pt x="469" y="61"/>
                    <a:pt x="469" y="61"/>
                  </a:cubicBezTo>
                  <a:cubicBezTo>
                    <a:pt x="470" y="61"/>
                    <a:pt x="470" y="61"/>
                    <a:pt x="471" y="61"/>
                  </a:cubicBezTo>
                  <a:cubicBezTo>
                    <a:pt x="471" y="61"/>
                    <a:pt x="471" y="61"/>
                    <a:pt x="471" y="61"/>
                  </a:cubicBezTo>
                  <a:cubicBezTo>
                    <a:pt x="471" y="61"/>
                    <a:pt x="471" y="61"/>
                    <a:pt x="471" y="61"/>
                  </a:cubicBezTo>
                  <a:cubicBezTo>
                    <a:pt x="472" y="60"/>
                    <a:pt x="472" y="60"/>
                    <a:pt x="472" y="60"/>
                  </a:cubicBezTo>
                  <a:cubicBezTo>
                    <a:pt x="472" y="60"/>
                    <a:pt x="472" y="60"/>
                    <a:pt x="472" y="60"/>
                  </a:cubicBezTo>
                  <a:cubicBezTo>
                    <a:pt x="472" y="60"/>
                    <a:pt x="472" y="60"/>
                    <a:pt x="473" y="60"/>
                  </a:cubicBezTo>
                  <a:cubicBezTo>
                    <a:pt x="474" y="59"/>
                    <a:pt x="475" y="58"/>
                    <a:pt x="475" y="56"/>
                  </a:cubicBezTo>
                  <a:cubicBezTo>
                    <a:pt x="475" y="55"/>
                    <a:pt x="474" y="54"/>
                    <a:pt x="473" y="53"/>
                  </a:cubicBezTo>
                  <a:cubicBezTo>
                    <a:pt x="468" y="50"/>
                    <a:pt x="468" y="50"/>
                    <a:pt x="468" y="50"/>
                  </a:cubicBezTo>
                  <a:cubicBezTo>
                    <a:pt x="466" y="54"/>
                    <a:pt x="466" y="54"/>
                    <a:pt x="466" y="54"/>
                  </a:cubicBezTo>
                  <a:cubicBezTo>
                    <a:pt x="466" y="58"/>
                    <a:pt x="466" y="58"/>
                    <a:pt x="466" y="58"/>
                  </a:cubicBezTo>
                  <a:cubicBezTo>
                    <a:pt x="489" y="57"/>
                    <a:pt x="489" y="57"/>
                    <a:pt x="489" y="57"/>
                  </a:cubicBezTo>
                  <a:cubicBezTo>
                    <a:pt x="490" y="57"/>
                    <a:pt x="492" y="56"/>
                    <a:pt x="492" y="54"/>
                  </a:cubicBezTo>
                  <a:cubicBezTo>
                    <a:pt x="493" y="53"/>
                    <a:pt x="492" y="51"/>
                    <a:pt x="491" y="50"/>
                  </a:cubicBezTo>
                  <a:cubicBezTo>
                    <a:pt x="486" y="47"/>
                    <a:pt x="486" y="47"/>
                    <a:pt x="486" y="47"/>
                  </a:cubicBezTo>
                  <a:cubicBezTo>
                    <a:pt x="484" y="50"/>
                    <a:pt x="484" y="50"/>
                    <a:pt x="484" y="50"/>
                  </a:cubicBezTo>
                  <a:cubicBezTo>
                    <a:pt x="484" y="54"/>
                    <a:pt x="484" y="54"/>
                    <a:pt x="484" y="54"/>
                  </a:cubicBezTo>
                  <a:cubicBezTo>
                    <a:pt x="514" y="54"/>
                    <a:pt x="514" y="54"/>
                    <a:pt x="514" y="54"/>
                  </a:cubicBezTo>
                  <a:cubicBezTo>
                    <a:pt x="516" y="54"/>
                    <a:pt x="517" y="53"/>
                    <a:pt x="518" y="51"/>
                  </a:cubicBezTo>
                  <a:cubicBezTo>
                    <a:pt x="518" y="49"/>
                    <a:pt x="518" y="48"/>
                    <a:pt x="516" y="47"/>
                  </a:cubicBezTo>
                  <a:cubicBezTo>
                    <a:pt x="513" y="45"/>
                    <a:pt x="513" y="45"/>
                    <a:pt x="513" y="45"/>
                  </a:cubicBezTo>
                  <a:cubicBezTo>
                    <a:pt x="511" y="48"/>
                    <a:pt x="511" y="48"/>
                    <a:pt x="511" y="48"/>
                  </a:cubicBezTo>
                  <a:cubicBezTo>
                    <a:pt x="511" y="52"/>
                    <a:pt x="511" y="52"/>
                    <a:pt x="511" y="52"/>
                  </a:cubicBezTo>
                  <a:cubicBezTo>
                    <a:pt x="511" y="52"/>
                    <a:pt x="517" y="52"/>
                    <a:pt x="523" y="52"/>
                  </a:cubicBezTo>
                  <a:cubicBezTo>
                    <a:pt x="526" y="52"/>
                    <a:pt x="529" y="52"/>
                    <a:pt x="532" y="52"/>
                  </a:cubicBezTo>
                  <a:cubicBezTo>
                    <a:pt x="533" y="52"/>
                    <a:pt x="534" y="52"/>
                    <a:pt x="535" y="52"/>
                  </a:cubicBezTo>
                  <a:cubicBezTo>
                    <a:pt x="535" y="52"/>
                    <a:pt x="535" y="52"/>
                    <a:pt x="536" y="51"/>
                  </a:cubicBezTo>
                  <a:cubicBezTo>
                    <a:pt x="536" y="51"/>
                    <a:pt x="536" y="51"/>
                    <a:pt x="536" y="51"/>
                  </a:cubicBezTo>
                  <a:cubicBezTo>
                    <a:pt x="537" y="51"/>
                    <a:pt x="537" y="51"/>
                    <a:pt x="537" y="51"/>
                  </a:cubicBezTo>
                  <a:cubicBezTo>
                    <a:pt x="538" y="51"/>
                    <a:pt x="538" y="50"/>
                    <a:pt x="539" y="50"/>
                  </a:cubicBezTo>
                  <a:cubicBezTo>
                    <a:pt x="540" y="48"/>
                    <a:pt x="539" y="45"/>
                    <a:pt x="537" y="44"/>
                  </a:cubicBezTo>
                  <a:cubicBezTo>
                    <a:pt x="534" y="42"/>
                    <a:pt x="534" y="42"/>
                    <a:pt x="534" y="42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32" y="49"/>
                    <a:pt x="532" y="49"/>
                    <a:pt x="532" y="49"/>
                  </a:cubicBezTo>
                  <a:cubicBezTo>
                    <a:pt x="532" y="49"/>
                    <a:pt x="537" y="49"/>
                    <a:pt x="541" y="49"/>
                  </a:cubicBezTo>
                  <a:cubicBezTo>
                    <a:pt x="544" y="49"/>
                    <a:pt x="546" y="49"/>
                    <a:pt x="548" y="49"/>
                  </a:cubicBezTo>
                  <a:cubicBezTo>
                    <a:pt x="549" y="49"/>
                    <a:pt x="550" y="49"/>
                    <a:pt x="551" y="48"/>
                  </a:cubicBezTo>
                  <a:cubicBezTo>
                    <a:pt x="551" y="48"/>
                    <a:pt x="551" y="48"/>
                    <a:pt x="552" y="48"/>
                  </a:cubicBezTo>
                  <a:cubicBezTo>
                    <a:pt x="553" y="48"/>
                    <a:pt x="553" y="48"/>
                    <a:pt x="553" y="48"/>
                  </a:cubicBezTo>
                  <a:cubicBezTo>
                    <a:pt x="553" y="48"/>
                    <a:pt x="553" y="48"/>
                    <a:pt x="553" y="48"/>
                  </a:cubicBezTo>
                  <a:cubicBezTo>
                    <a:pt x="554" y="48"/>
                    <a:pt x="554" y="47"/>
                    <a:pt x="555" y="46"/>
                  </a:cubicBezTo>
                  <a:cubicBezTo>
                    <a:pt x="556" y="45"/>
                    <a:pt x="555" y="42"/>
                    <a:pt x="554" y="41"/>
                  </a:cubicBezTo>
                  <a:cubicBezTo>
                    <a:pt x="553" y="40"/>
                    <a:pt x="553" y="40"/>
                    <a:pt x="553" y="40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51" y="48"/>
                    <a:pt x="551" y="48"/>
                    <a:pt x="551" y="48"/>
                  </a:cubicBezTo>
                  <a:cubicBezTo>
                    <a:pt x="551" y="48"/>
                    <a:pt x="557" y="47"/>
                    <a:pt x="563" y="47"/>
                  </a:cubicBezTo>
                  <a:cubicBezTo>
                    <a:pt x="566" y="46"/>
                    <a:pt x="569" y="46"/>
                    <a:pt x="572" y="46"/>
                  </a:cubicBezTo>
                  <a:cubicBezTo>
                    <a:pt x="573" y="46"/>
                    <a:pt x="574" y="45"/>
                    <a:pt x="575" y="45"/>
                  </a:cubicBezTo>
                  <a:cubicBezTo>
                    <a:pt x="575" y="45"/>
                    <a:pt x="576" y="45"/>
                    <a:pt x="576" y="45"/>
                  </a:cubicBezTo>
                  <a:cubicBezTo>
                    <a:pt x="577" y="45"/>
                    <a:pt x="577" y="45"/>
                    <a:pt x="577" y="45"/>
                  </a:cubicBezTo>
                  <a:cubicBezTo>
                    <a:pt x="577" y="45"/>
                    <a:pt x="577" y="45"/>
                    <a:pt x="577" y="45"/>
                  </a:cubicBezTo>
                  <a:cubicBezTo>
                    <a:pt x="578" y="44"/>
                    <a:pt x="578" y="44"/>
                    <a:pt x="579" y="43"/>
                  </a:cubicBezTo>
                  <a:cubicBezTo>
                    <a:pt x="579" y="42"/>
                    <a:pt x="579" y="41"/>
                    <a:pt x="579" y="40"/>
                  </a:cubicBezTo>
                  <a:cubicBezTo>
                    <a:pt x="579" y="39"/>
                    <a:pt x="578" y="38"/>
                    <a:pt x="577" y="38"/>
                  </a:cubicBezTo>
                  <a:cubicBezTo>
                    <a:pt x="577" y="38"/>
                    <a:pt x="577" y="38"/>
                    <a:pt x="577" y="38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9" y="43"/>
                    <a:pt x="579" y="43"/>
                    <a:pt x="579" y="43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8" y="44"/>
                    <a:pt x="578" y="44"/>
                    <a:pt x="578" y="44"/>
                  </a:cubicBezTo>
                  <a:cubicBezTo>
                    <a:pt x="578" y="44"/>
                    <a:pt x="578" y="44"/>
                    <a:pt x="579" y="43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8" y="44"/>
                    <a:pt x="578" y="44"/>
                    <a:pt x="578" y="44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7" y="45"/>
                    <a:pt x="577" y="45"/>
                    <a:pt x="578" y="44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2"/>
                    <a:pt x="576" y="42"/>
                    <a:pt x="576" y="42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2"/>
                    <a:pt x="576" y="42"/>
                    <a:pt x="576" y="42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4"/>
                    <a:pt x="576" y="44"/>
                    <a:pt x="576" y="44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4"/>
                    <a:pt x="576" y="44"/>
                    <a:pt x="576" y="44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6" y="45"/>
                    <a:pt x="576" y="45"/>
                    <a:pt x="576" y="45"/>
                  </a:cubicBezTo>
                  <a:cubicBezTo>
                    <a:pt x="579" y="45"/>
                    <a:pt x="585" y="45"/>
                    <a:pt x="591" y="46"/>
                  </a:cubicBezTo>
                  <a:cubicBezTo>
                    <a:pt x="597" y="46"/>
                    <a:pt x="602" y="46"/>
                    <a:pt x="602" y="46"/>
                  </a:cubicBezTo>
                  <a:cubicBezTo>
                    <a:pt x="603" y="47"/>
                    <a:pt x="605" y="45"/>
                    <a:pt x="606" y="44"/>
                  </a:cubicBezTo>
                  <a:cubicBezTo>
                    <a:pt x="606" y="42"/>
                    <a:pt x="606" y="40"/>
                    <a:pt x="604" y="39"/>
                  </a:cubicBezTo>
                  <a:cubicBezTo>
                    <a:pt x="599" y="36"/>
                    <a:pt x="599" y="36"/>
                    <a:pt x="599" y="36"/>
                  </a:cubicBezTo>
                  <a:cubicBezTo>
                    <a:pt x="596" y="39"/>
                    <a:pt x="596" y="39"/>
                    <a:pt x="596" y="39"/>
                  </a:cubicBezTo>
                  <a:cubicBezTo>
                    <a:pt x="597" y="43"/>
                    <a:pt x="597" y="43"/>
                    <a:pt x="597" y="43"/>
                  </a:cubicBezTo>
                  <a:cubicBezTo>
                    <a:pt x="618" y="43"/>
                    <a:pt x="618" y="43"/>
                    <a:pt x="618" y="43"/>
                  </a:cubicBezTo>
                  <a:cubicBezTo>
                    <a:pt x="620" y="43"/>
                    <a:pt x="621" y="42"/>
                    <a:pt x="622" y="40"/>
                  </a:cubicBezTo>
                  <a:cubicBezTo>
                    <a:pt x="622" y="38"/>
                    <a:pt x="621" y="36"/>
                    <a:pt x="620" y="35"/>
                  </a:cubicBezTo>
                  <a:cubicBezTo>
                    <a:pt x="615" y="32"/>
                    <a:pt x="615" y="32"/>
                    <a:pt x="615" y="32"/>
                  </a:cubicBezTo>
                  <a:cubicBezTo>
                    <a:pt x="613" y="36"/>
                    <a:pt x="613" y="36"/>
                    <a:pt x="613" y="36"/>
                  </a:cubicBezTo>
                  <a:cubicBezTo>
                    <a:pt x="613" y="40"/>
                    <a:pt x="613" y="40"/>
                    <a:pt x="613" y="40"/>
                  </a:cubicBezTo>
                  <a:cubicBezTo>
                    <a:pt x="645" y="42"/>
                    <a:pt x="645" y="42"/>
                    <a:pt x="645" y="42"/>
                  </a:cubicBezTo>
                  <a:cubicBezTo>
                    <a:pt x="647" y="42"/>
                    <a:pt x="648" y="40"/>
                    <a:pt x="649" y="39"/>
                  </a:cubicBezTo>
                  <a:cubicBezTo>
                    <a:pt x="649" y="37"/>
                    <a:pt x="649" y="35"/>
                    <a:pt x="647" y="34"/>
                  </a:cubicBezTo>
                  <a:cubicBezTo>
                    <a:pt x="638" y="28"/>
                    <a:pt x="638" y="28"/>
                    <a:pt x="638" y="28"/>
                  </a:cubicBezTo>
                  <a:cubicBezTo>
                    <a:pt x="636" y="32"/>
                    <a:pt x="636" y="32"/>
                    <a:pt x="636" y="32"/>
                  </a:cubicBezTo>
                  <a:cubicBezTo>
                    <a:pt x="636" y="36"/>
                    <a:pt x="636" y="36"/>
                    <a:pt x="636" y="36"/>
                  </a:cubicBezTo>
                  <a:cubicBezTo>
                    <a:pt x="665" y="34"/>
                    <a:pt x="665" y="34"/>
                    <a:pt x="665" y="34"/>
                  </a:cubicBezTo>
                  <a:cubicBezTo>
                    <a:pt x="667" y="34"/>
                    <a:pt x="668" y="33"/>
                    <a:pt x="669" y="31"/>
                  </a:cubicBezTo>
                  <a:cubicBezTo>
                    <a:pt x="669" y="30"/>
                    <a:pt x="668" y="28"/>
                    <a:pt x="667" y="27"/>
                  </a:cubicBezTo>
                  <a:cubicBezTo>
                    <a:pt x="665" y="26"/>
                    <a:pt x="665" y="26"/>
                    <a:pt x="665" y="26"/>
                  </a:cubicBezTo>
                  <a:cubicBezTo>
                    <a:pt x="663" y="29"/>
                    <a:pt x="663" y="29"/>
                    <a:pt x="663" y="29"/>
                  </a:cubicBezTo>
                  <a:cubicBezTo>
                    <a:pt x="663" y="33"/>
                    <a:pt x="663" y="33"/>
                    <a:pt x="663" y="33"/>
                  </a:cubicBezTo>
                  <a:cubicBezTo>
                    <a:pt x="663" y="33"/>
                    <a:pt x="666" y="33"/>
                    <a:pt x="670" y="34"/>
                  </a:cubicBezTo>
                  <a:cubicBezTo>
                    <a:pt x="675" y="34"/>
                    <a:pt x="680" y="34"/>
                    <a:pt x="682" y="34"/>
                  </a:cubicBezTo>
                  <a:cubicBezTo>
                    <a:pt x="683" y="34"/>
                    <a:pt x="684" y="34"/>
                    <a:pt x="684" y="34"/>
                  </a:cubicBezTo>
                  <a:cubicBezTo>
                    <a:pt x="684" y="34"/>
                    <a:pt x="685" y="34"/>
                    <a:pt x="685" y="34"/>
                  </a:cubicBezTo>
                  <a:cubicBezTo>
                    <a:pt x="685" y="34"/>
                    <a:pt x="685" y="34"/>
                    <a:pt x="686" y="34"/>
                  </a:cubicBezTo>
                  <a:cubicBezTo>
                    <a:pt x="687" y="33"/>
                    <a:pt x="687" y="33"/>
                    <a:pt x="687" y="33"/>
                  </a:cubicBezTo>
                  <a:cubicBezTo>
                    <a:pt x="687" y="33"/>
                    <a:pt x="687" y="33"/>
                    <a:pt x="688" y="32"/>
                  </a:cubicBezTo>
                  <a:cubicBezTo>
                    <a:pt x="688" y="31"/>
                    <a:pt x="688" y="30"/>
                    <a:pt x="688" y="29"/>
                  </a:cubicBezTo>
                  <a:cubicBezTo>
                    <a:pt x="688" y="28"/>
                    <a:pt x="687" y="27"/>
                    <a:pt x="686" y="27"/>
                  </a:cubicBezTo>
                  <a:cubicBezTo>
                    <a:pt x="684" y="25"/>
                    <a:pt x="684" y="25"/>
                    <a:pt x="684" y="25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6" y="31"/>
                    <a:pt x="686" y="31"/>
                    <a:pt x="686" y="31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4" y="32"/>
                    <a:pt x="684" y="32"/>
                    <a:pt x="684" y="32"/>
                  </a:cubicBezTo>
                  <a:cubicBezTo>
                    <a:pt x="685" y="32"/>
                    <a:pt x="685" y="32"/>
                    <a:pt x="686" y="31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4" y="32"/>
                    <a:pt x="684" y="32"/>
                    <a:pt x="684" y="32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2"/>
                    <a:pt x="684" y="32"/>
                    <a:pt x="684" y="32"/>
                  </a:cubicBezTo>
                  <a:cubicBezTo>
                    <a:pt x="682" y="29"/>
                    <a:pt x="682" y="29"/>
                    <a:pt x="682" y="29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0"/>
                    <a:pt x="683" y="30"/>
                    <a:pt x="683" y="30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0"/>
                    <a:pt x="683" y="30"/>
                    <a:pt x="683" y="30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2"/>
                    <a:pt x="683" y="32"/>
                    <a:pt x="683" y="32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2"/>
                    <a:pt x="683" y="32"/>
                    <a:pt x="683" y="32"/>
                  </a:cubicBezTo>
                  <a:cubicBezTo>
                    <a:pt x="683" y="33"/>
                    <a:pt x="683" y="33"/>
                    <a:pt x="683" y="33"/>
                  </a:cubicBezTo>
                  <a:cubicBezTo>
                    <a:pt x="683" y="33"/>
                    <a:pt x="684" y="33"/>
                    <a:pt x="685" y="33"/>
                  </a:cubicBezTo>
                  <a:cubicBezTo>
                    <a:pt x="688" y="33"/>
                    <a:pt x="692" y="33"/>
                    <a:pt x="696" y="33"/>
                  </a:cubicBezTo>
                  <a:cubicBezTo>
                    <a:pt x="700" y="33"/>
                    <a:pt x="704" y="33"/>
                    <a:pt x="704" y="33"/>
                  </a:cubicBezTo>
                  <a:cubicBezTo>
                    <a:pt x="706" y="33"/>
                    <a:pt x="707" y="32"/>
                    <a:pt x="708" y="30"/>
                  </a:cubicBezTo>
                  <a:cubicBezTo>
                    <a:pt x="708" y="29"/>
                    <a:pt x="708" y="27"/>
                    <a:pt x="706" y="26"/>
                  </a:cubicBezTo>
                  <a:cubicBezTo>
                    <a:pt x="700" y="22"/>
                    <a:pt x="700" y="22"/>
                    <a:pt x="700" y="22"/>
                  </a:cubicBezTo>
                  <a:cubicBezTo>
                    <a:pt x="698" y="25"/>
                    <a:pt x="698" y="25"/>
                    <a:pt x="698" y="25"/>
                  </a:cubicBezTo>
                  <a:cubicBezTo>
                    <a:pt x="698" y="29"/>
                    <a:pt x="698" y="29"/>
                    <a:pt x="698" y="29"/>
                  </a:cubicBezTo>
                  <a:cubicBezTo>
                    <a:pt x="730" y="31"/>
                    <a:pt x="730" y="31"/>
                    <a:pt x="730" y="31"/>
                  </a:cubicBezTo>
                  <a:cubicBezTo>
                    <a:pt x="732" y="31"/>
                    <a:pt x="733" y="30"/>
                    <a:pt x="734" y="28"/>
                  </a:cubicBezTo>
                  <a:cubicBezTo>
                    <a:pt x="734" y="26"/>
                    <a:pt x="734" y="24"/>
                    <a:pt x="732" y="23"/>
                  </a:cubicBezTo>
                  <a:cubicBezTo>
                    <a:pt x="725" y="18"/>
                    <a:pt x="725" y="18"/>
                    <a:pt x="725" y="18"/>
                  </a:cubicBezTo>
                  <a:cubicBezTo>
                    <a:pt x="722" y="22"/>
                    <a:pt x="722" y="22"/>
                    <a:pt x="722" y="22"/>
                  </a:cubicBezTo>
                  <a:cubicBezTo>
                    <a:pt x="722" y="26"/>
                    <a:pt x="722" y="26"/>
                    <a:pt x="722" y="26"/>
                  </a:cubicBezTo>
                  <a:cubicBezTo>
                    <a:pt x="752" y="28"/>
                    <a:pt x="752" y="28"/>
                    <a:pt x="752" y="28"/>
                  </a:cubicBezTo>
                  <a:cubicBezTo>
                    <a:pt x="754" y="28"/>
                    <a:pt x="755" y="26"/>
                    <a:pt x="756" y="25"/>
                  </a:cubicBezTo>
                  <a:cubicBezTo>
                    <a:pt x="756" y="23"/>
                    <a:pt x="756" y="21"/>
                    <a:pt x="754" y="20"/>
                  </a:cubicBezTo>
                  <a:cubicBezTo>
                    <a:pt x="747" y="16"/>
                    <a:pt x="747" y="16"/>
                    <a:pt x="747" y="16"/>
                  </a:cubicBezTo>
                  <a:cubicBezTo>
                    <a:pt x="745" y="19"/>
                    <a:pt x="745" y="19"/>
                    <a:pt x="745" y="19"/>
                  </a:cubicBezTo>
                  <a:cubicBezTo>
                    <a:pt x="745" y="23"/>
                    <a:pt x="745" y="23"/>
                    <a:pt x="745" y="23"/>
                  </a:cubicBezTo>
                  <a:cubicBezTo>
                    <a:pt x="774" y="24"/>
                    <a:pt x="774" y="24"/>
                    <a:pt x="774" y="24"/>
                  </a:cubicBezTo>
                  <a:cubicBezTo>
                    <a:pt x="776" y="24"/>
                    <a:pt x="777" y="23"/>
                    <a:pt x="778" y="22"/>
                  </a:cubicBezTo>
                  <a:cubicBezTo>
                    <a:pt x="778" y="20"/>
                    <a:pt x="778" y="18"/>
                    <a:pt x="776" y="17"/>
                  </a:cubicBezTo>
                  <a:cubicBezTo>
                    <a:pt x="774" y="16"/>
                    <a:pt x="774" y="16"/>
                    <a:pt x="774" y="16"/>
                  </a:cubicBezTo>
                  <a:cubicBezTo>
                    <a:pt x="772" y="19"/>
                    <a:pt x="772" y="19"/>
                    <a:pt x="772" y="19"/>
                  </a:cubicBezTo>
                  <a:cubicBezTo>
                    <a:pt x="776" y="21"/>
                    <a:pt x="776" y="21"/>
                    <a:pt x="776" y="21"/>
                  </a:cubicBezTo>
                  <a:cubicBezTo>
                    <a:pt x="772" y="19"/>
                    <a:pt x="772" y="19"/>
                    <a:pt x="772" y="19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5" y="22"/>
                    <a:pt x="775" y="22"/>
                    <a:pt x="776" y="21"/>
                  </a:cubicBezTo>
                  <a:cubicBezTo>
                    <a:pt x="772" y="19"/>
                    <a:pt x="772" y="19"/>
                    <a:pt x="772" y="19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0"/>
                    <a:pt x="773" y="20"/>
                    <a:pt x="773" y="20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0"/>
                    <a:pt x="773" y="20"/>
                    <a:pt x="773" y="20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2"/>
                    <a:pt x="773" y="22"/>
                    <a:pt x="773" y="22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3" y="22"/>
                    <a:pt x="773" y="22"/>
                    <a:pt x="773" y="22"/>
                  </a:cubicBezTo>
                  <a:cubicBezTo>
                    <a:pt x="774" y="23"/>
                    <a:pt x="774" y="23"/>
                    <a:pt x="774" y="23"/>
                  </a:cubicBezTo>
                  <a:cubicBezTo>
                    <a:pt x="774" y="23"/>
                    <a:pt x="774" y="23"/>
                    <a:pt x="775" y="23"/>
                  </a:cubicBezTo>
                  <a:cubicBezTo>
                    <a:pt x="777" y="23"/>
                    <a:pt x="783" y="22"/>
                    <a:pt x="787" y="22"/>
                  </a:cubicBezTo>
                  <a:cubicBezTo>
                    <a:pt x="789" y="22"/>
                    <a:pt x="791" y="21"/>
                    <a:pt x="793" y="21"/>
                  </a:cubicBezTo>
                  <a:cubicBezTo>
                    <a:pt x="794" y="21"/>
                    <a:pt x="794" y="21"/>
                    <a:pt x="795" y="21"/>
                  </a:cubicBezTo>
                  <a:cubicBezTo>
                    <a:pt x="796" y="21"/>
                    <a:pt x="796" y="21"/>
                    <a:pt x="796" y="21"/>
                  </a:cubicBezTo>
                  <a:cubicBezTo>
                    <a:pt x="796" y="21"/>
                    <a:pt x="796" y="21"/>
                    <a:pt x="796" y="21"/>
                  </a:cubicBezTo>
                  <a:cubicBezTo>
                    <a:pt x="797" y="21"/>
                    <a:pt x="797" y="21"/>
                    <a:pt x="797" y="21"/>
                  </a:cubicBezTo>
                  <a:cubicBezTo>
                    <a:pt x="797" y="20"/>
                    <a:pt x="797" y="20"/>
                    <a:pt x="797" y="20"/>
                  </a:cubicBezTo>
                  <a:cubicBezTo>
                    <a:pt x="798" y="20"/>
                    <a:pt x="798" y="20"/>
                    <a:pt x="799" y="19"/>
                  </a:cubicBezTo>
                  <a:cubicBezTo>
                    <a:pt x="799" y="18"/>
                    <a:pt x="799" y="17"/>
                    <a:pt x="799" y="16"/>
                  </a:cubicBezTo>
                  <a:cubicBezTo>
                    <a:pt x="799" y="15"/>
                    <a:pt x="798" y="14"/>
                    <a:pt x="797" y="14"/>
                  </a:cubicBezTo>
                  <a:cubicBezTo>
                    <a:pt x="794" y="12"/>
                    <a:pt x="794" y="12"/>
                    <a:pt x="794" y="12"/>
                  </a:cubicBezTo>
                  <a:cubicBezTo>
                    <a:pt x="792" y="15"/>
                    <a:pt x="792" y="15"/>
                    <a:pt x="792" y="15"/>
                  </a:cubicBezTo>
                  <a:cubicBezTo>
                    <a:pt x="792" y="19"/>
                    <a:pt x="792" y="19"/>
                    <a:pt x="792" y="19"/>
                  </a:cubicBezTo>
                  <a:cubicBezTo>
                    <a:pt x="814" y="18"/>
                    <a:pt x="814" y="18"/>
                    <a:pt x="814" y="18"/>
                  </a:cubicBezTo>
                  <a:cubicBezTo>
                    <a:pt x="816" y="18"/>
                    <a:pt x="817" y="17"/>
                    <a:pt x="818" y="15"/>
                  </a:cubicBezTo>
                  <a:cubicBezTo>
                    <a:pt x="818" y="14"/>
                    <a:pt x="818" y="12"/>
                    <a:pt x="816" y="11"/>
                  </a:cubicBezTo>
                  <a:cubicBezTo>
                    <a:pt x="811" y="8"/>
                    <a:pt x="811" y="8"/>
                    <a:pt x="811" y="8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2" y="13"/>
                    <a:pt x="812" y="13"/>
                    <a:pt x="812" y="13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1" y="15"/>
                    <a:pt x="811" y="15"/>
                    <a:pt x="811" y="15"/>
                  </a:cubicBezTo>
                  <a:cubicBezTo>
                    <a:pt x="812" y="14"/>
                    <a:pt x="812" y="14"/>
                    <a:pt x="812" y="13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1" y="15"/>
                    <a:pt x="811" y="15"/>
                    <a:pt x="811" y="15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10" y="15"/>
                    <a:pt x="811" y="15"/>
                    <a:pt x="811" y="15"/>
                  </a:cubicBezTo>
                  <a:cubicBezTo>
                    <a:pt x="809" y="11"/>
                    <a:pt x="809" y="11"/>
                    <a:pt x="809" y="11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2"/>
                    <a:pt x="809" y="12"/>
                    <a:pt x="809" y="12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2"/>
                    <a:pt x="809" y="12"/>
                    <a:pt x="809" y="12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4"/>
                    <a:pt x="809" y="14"/>
                    <a:pt x="809" y="14"/>
                  </a:cubicBezTo>
                  <a:cubicBezTo>
                    <a:pt x="809" y="15"/>
                    <a:pt x="809" y="15"/>
                    <a:pt x="809" y="15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09" y="14"/>
                    <a:pt x="809" y="14"/>
                    <a:pt x="809" y="14"/>
                  </a:cubicBezTo>
                  <a:cubicBezTo>
                    <a:pt x="809" y="15"/>
                    <a:pt x="809" y="15"/>
                    <a:pt x="809" y="15"/>
                  </a:cubicBezTo>
                  <a:cubicBezTo>
                    <a:pt x="810" y="15"/>
                    <a:pt x="810" y="15"/>
                    <a:pt x="810" y="15"/>
                  </a:cubicBezTo>
                  <a:cubicBezTo>
                    <a:pt x="811" y="15"/>
                    <a:pt x="813" y="15"/>
                    <a:pt x="817" y="15"/>
                  </a:cubicBezTo>
                  <a:cubicBezTo>
                    <a:pt x="821" y="16"/>
                    <a:pt x="827" y="16"/>
                    <a:pt x="832" y="16"/>
                  </a:cubicBezTo>
                  <a:cubicBezTo>
                    <a:pt x="837" y="17"/>
                    <a:pt x="840" y="17"/>
                    <a:pt x="840" y="17"/>
                  </a:cubicBezTo>
                  <a:cubicBezTo>
                    <a:pt x="842" y="17"/>
                    <a:pt x="844" y="16"/>
                    <a:pt x="844" y="14"/>
                  </a:cubicBezTo>
                  <a:cubicBezTo>
                    <a:pt x="845" y="13"/>
                    <a:pt x="844" y="11"/>
                    <a:pt x="843" y="10"/>
                  </a:cubicBezTo>
                  <a:cubicBezTo>
                    <a:pt x="839" y="7"/>
                    <a:pt x="839" y="7"/>
                    <a:pt x="839" y="7"/>
                  </a:cubicBezTo>
                  <a:cubicBezTo>
                    <a:pt x="837" y="11"/>
                    <a:pt x="837" y="11"/>
                    <a:pt x="837" y="11"/>
                  </a:cubicBezTo>
                  <a:cubicBezTo>
                    <a:pt x="837" y="15"/>
                    <a:pt x="837" y="15"/>
                    <a:pt x="837" y="15"/>
                  </a:cubicBezTo>
                  <a:cubicBezTo>
                    <a:pt x="855" y="12"/>
                    <a:pt x="855" y="12"/>
                    <a:pt x="855" y="12"/>
                  </a:cubicBezTo>
                  <a:cubicBezTo>
                    <a:pt x="856" y="12"/>
                    <a:pt x="858" y="11"/>
                    <a:pt x="858" y="9"/>
                  </a:cubicBezTo>
                  <a:cubicBezTo>
                    <a:pt x="858" y="7"/>
                    <a:pt x="858" y="6"/>
                    <a:pt x="856" y="5"/>
                  </a:cubicBezTo>
                  <a:cubicBezTo>
                    <a:pt x="856" y="5"/>
                    <a:pt x="856" y="5"/>
                    <a:pt x="856" y="5"/>
                  </a:cubicBezTo>
                  <a:cubicBezTo>
                    <a:pt x="854" y="8"/>
                    <a:pt x="854" y="8"/>
                    <a:pt x="854" y="8"/>
                  </a:cubicBezTo>
                  <a:cubicBezTo>
                    <a:pt x="854" y="12"/>
                    <a:pt x="854" y="12"/>
                    <a:pt x="854" y="12"/>
                  </a:cubicBezTo>
                  <a:cubicBezTo>
                    <a:pt x="882" y="13"/>
                    <a:pt x="882" y="13"/>
                    <a:pt x="882" y="13"/>
                  </a:cubicBezTo>
                  <a:cubicBezTo>
                    <a:pt x="884" y="13"/>
                    <a:pt x="886" y="12"/>
                    <a:pt x="886" y="10"/>
                  </a:cubicBezTo>
                  <a:cubicBezTo>
                    <a:pt x="887" y="9"/>
                    <a:pt x="886" y="7"/>
                    <a:pt x="885" y="6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6" y="0"/>
                    <a:pt x="874" y="1"/>
                    <a:pt x="872" y="3"/>
                  </a:cubicBezTo>
                  <a:cubicBezTo>
                    <a:pt x="871" y="5"/>
                    <a:pt x="872" y="7"/>
                    <a:pt x="874" y="8"/>
                  </a:cubicBezTo>
                  <a:cubicBezTo>
                    <a:pt x="880" y="12"/>
                    <a:pt x="880" y="12"/>
                    <a:pt x="880" y="12"/>
                  </a:cubicBezTo>
                  <a:cubicBezTo>
                    <a:pt x="883" y="9"/>
                    <a:pt x="883" y="9"/>
                    <a:pt x="883" y="9"/>
                  </a:cubicBezTo>
                  <a:cubicBezTo>
                    <a:pt x="883" y="5"/>
                    <a:pt x="883" y="5"/>
                    <a:pt x="883" y="5"/>
                  </a:cubicBezTo>
                  <a:cubicBezTo>
                    <a:pt x="854" y="4"/>
                    <a:pt x="854" y="4"/>
                    <a:pt x="854" y="4"/>
                  </a:cubicBezTo>
                  <a:cubicBezTo>
                    <a:pt x="852" y="4"/>
                    <a:pt x="851" y="5"/>
                    <a:pt x="850" y="7"/>
                  </a:cubicBezTo>
                  <a:cubicBezTo>
                    <a:pt x="850" y="9"/>
                    <a:pt x="850" y="11"/>
                    <a:pt x="852" y="12"/>
                  </a:cubicBezTo>
                  <a:cubicBezTo>
                    <a:pt x="852" y="12"/>
                    <a:pt x="852" y="12"/>
                    <a:pt x="852" y="12"/>
                  </a:cubicBezTo>
                  <a:cubicBezTo>
                    <a:pt x="854" y="8"/>
                    <a:pt x="854" y="8"/>
                    <a:pt x="854" y="8"/>
                  </a:cubicBezTo>
                  <a:cubicBezTo>
                    <a:pt x="854" y="4"/>
                    <a:pt x="854" y="4"/>
                    <a:pt x="854" y="4"/>
                  </a:cubicBezTo>
                  <a:cubicBezTo>
                    <a:pt x="836" y="7"/>
                    <a:pt x="836" y="7"/>
                    <a:pt x="836" y="7"/>
                  </a:cubicBezTo>
                  <a:cubicBezTo>
                    <a:pt x="834" y="7"/>
                    <a:pt x="833" y="8"/>
                    <a:pt x="833" y="10"/>
                  </a:cubicBezTo>
                  <a:cubicBezTo>
                    <a:pt x="832" y="11"/>
                    <a:pt x="833" y="13"/>
                    <a:pt x="834" y="14"/>
                  </a:cubicBezTo>
                  <a:cubicBezTo>
                    <a:pt x="838" y="16"/>
                    <a:pt x="838" y="16"/>
                    <a:pt x="838" y="16"/>
                  </a:cubicBezTo>
                  <a:cubicBezTo>
                    <a:pt x="840" y="13"/>
                    <a:pt x="840" y="13"/>
                    <a:pt x="840" y="13"/>
                  </a:cubicBezTo>
                  <a:cubicBezTo>
                    <a:pt x="841" y="9"/>
                    <a:pt x="841" y="9"/>
                    <a:pt x="841" y="9"/>
                  </a:cubicBezTo>
                  <a:cubicBezTo>
                    <a:pt x="841" y="9"/>
                    <a:pt x="834" y="9"/>
                    <a:pt x="827" y="8"/>
                  </a:cubicBezTo>
                  <a:cubicBezTo>
                    <a:pt x="824" y="8"/>
                    <a:pt x="820" y="8"/>
                    <a:pt x="817" y="7"/>
                  </a:cubicBezTo>
                  <a:cubicBezTo>
                    <a:pt x="814" y="7"/>
                    <a:pt x="811" y="7"/>
                    <a:pt x="810" y="7"/>
                  </a:cubicBezTo>
                  <a:cubicBezTo>
                    <a:pt x="809" y="7"/>
                    <a:pt x="809" y="7"/>
                    <a:pt x="809" y="7"/>
                  </a:cubicBezTo>
                  <a:cubicBezTo>
                    <a:pt x="808" y="7"/>
                    <a:pt x="808" y="7"/>
                    <a:pt x="808" y="7"/>
                  </a:cubicBezTo>
                  <a:cubicBezTo>
                    <a:pt x="808" y="7"/>
                    <a:pt x="808" y="7"/>
                    <a:pt x="807" y="8"/>
                  </a:cubicBezTo>
                  <a:cubicBezTo>
                    <a:pt x="807" y="8"/>
                    <a:pt x="807" y="8"/>
                    <a:pt x="807" y="8"/>
                  </a:cubicBezTo>
                  <a:cubicBezTo>
                    <a:pt x="806" y="8"/>
                    <a:pt x="806" y="8"/>
                    <a:pt x="806" y="9"/>
                  </a:cubicBezTo>
                  <a:cubicBezTo>
                    <a:pt x="804" y="11"/>
                    <a:pt x="805" y="13"/>
                    <a:pt x="807" y="15"/>
                  </a:cubicBezTo>
                  <a:cubicBezTo>
                    <a:pt x="812" y="18"/>
                    <a:pt x="812" y="18"/>
                    <a:pt x="812" y="18"/>
                  </a:cubicBezTo>
                  <a:cubicBezTo>
                    <a:pt x="814" y="14"/>
                    <a:pt x="814" y="14"/>
                    <a:pt x="814" y="14"/>
                  </a:cubicBezTo>
                  <a:cubicBezTo>
                    <a:pt x="814" y="10"/>
                    <a:pt x="814" y="10"/>
                    <a:pt x="814" y="10"/>
                  </a:cubicBezTo>
                  <a:cubicBezTo>
                    <a:pt x="792" y="11"/>
                    <a:pt x="792" y="11"/>
                    <a:pt x="792" y="11"/>
                  </a:cubicBezTo>
                  <a:cubicBezTo>
                    <a:pt x="790" y="11"/>
                    <a:pt x="789" y="12"/>
                    <a:pt x="788" y="14"/>
                  </a:cubicBezTo>
                  <a:cubicBezTo>
                    <a:pt x="788" y="16"/>
                    <a:pt x="788" y="18"/>
                    <a:pt x="790" y="19"/>
                  </a:cubicBezTo>
                  <a:cubicBezTo>
                    <a:pt x="793" y="20"/>
                    <a:pt x="793" y="20"/>
                    <a:pt x="793" y="20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2" y="15"/>
                    <a:pt x="792" y="15"/>
                    <a:pt x="792" y="15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3" y="14"/>
                    <a:pt x="792" y="14"/>
                    <a:pt x="792" y="15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3" y="14"/>
                    <a:pt x="793" y="14"/>
                    <a:pt x="793" y="14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4" y="13"/>
                    <a:pt x="794" y="13"/>
                    <a:pt x="793" y="14"/>
                  </a:cubicBezTo>
                  <a:cubicBezTo>
                    <a:pt x="795" y="17"/>
                    <a:pt x="795" y="17"/>
                    <a:pt x="795" y="17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5" y="16"/>
                    <a:pt x="795" y="16"/>
                    <a:pt x="795" y="16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5" y="16"/>
                    <a:pt x="795" y="16"/>
                    <a:pt x="795" y="16"/>
                  </a:cubicBezTo>
                  <a:cubicBezTo>
                    <a:pt x="794" y="13"/>
                    <a:pt x="794" y="13"/>
                    <a:pt x="794" y="13"/>
                  </a:cubicBezTo>
                  <a:cubicBezTo>
                    <a:pt x="794" y="13"/>
                    <a:pt x="794" y="13"/>
                    <a:pt x="793" y="13"/>
                  </a:cubicBezTo>
                  <a:cubicBezTo>
                    <a:pt x="790" y="14"/>
                    <a:pt x="785" y="14"/>
                    <a:pt x="781" y="14"/>
                  </a:cubicBezTo>
                  <a:cubicBezTo>
                    <a:pt x="778" y="14"/>
                    <a:pt x="776" y="15"/>
                    <a:pt x="775" y="15"/>
                  </a:cubicBezTo>
                  <a:cubicBezTo>
                    <a:pt x="774" y="15"/>
                    <a:pt x="773" y="15"/>
                    <a:pt x="772" y="15"/>
                  </a:cubicBezTo>
                  <a:cubicBezTo>
                    <a:pt x="772" y="15"/>
                    <a:pt x="772" y="15"/>
                    <a:pt x="772" y="15"/>
                  </a:cubicBezTo>
                  <a:cubicBezTo>
                    <a:pt x="771" y="16"/>
                    <a:pt x="771" y="16"/>
                    <a:pt x="771" y="16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70" y="16"/>
                    <a:pt x="769" y="16"/>
                    <a:pt x="769" y="17"/>
                  </a:cubicBezTo>
                  <a:cubicBezTo>
                    <a:pt x="768" y="18"/>
                    <a:pt x="768" y="19"/>
                    <a:pt x="768" y="20"/>
                  </a:cubicBezTo>
                  <a:cubicBezTo>
                    <a:pt x="769" y="21"/>
                    <a:pt x="769" y="22"/>
                    <a:pt x="770" y="23"/>
                  </a:cubicBezTo>
                  <a:cubicBezTo>
                    <a:pt x="772" y="24"/>
                    <a:pt x="772" y="24"/>
                    <a:pt x="772" y="24"/>
                  </a:cubicBezTo>
                  <a:cubicBezTo>
                    <a:pt x="774" y="20"/>
                    <a:pt x="774" y="20"/>
                    <a:pt x="774" y="20"/>
                  </a:cubicBezTo>
                  <a:cubicBezTo>
                    <a:pt x="774" y="16"/>
                    <a:pt x="774" y="16"/>
                    <a:pt x="774" y="16"/>
                  </a:cubicBezTo>
                  <a:cubicBezTo>
                    <a:pt x="745" y="15"/>
                    <a:pt x="745" y="15"/>
                    <a:pt x="745" y="15"/>
                  </a:cubicBezTo>
                  <a:cubicBezTo>
                    <a:pt x="743" y="15"/>
                    <a:pt x="742" y="16"/>
                    <a:pt x="741" y="18"/>
                  </a:cubicBezTo>
                  <a:cubicBezTo>
                    <a:pt x="740" y="20"/>
                    <a:pt x="741" y="21"/>
                    <a:pt x="743" y="22"/>
                  </a:cubicBezTo>
                  <a:cubicBezTo>
                    <a:pt x="750" y="27"/>
                    <a:pt x="750" y="27"/>
                    <a:pt x="750" y="27"/>
                  </a:cubicBezTo>
                  <a:cubicBezTo>
                    <a:pt x="752" y="24"/>
                    <a:pt x="752" y="24"/>
                    <a:pt x="752" y="24"/>
                  </a:cubicBezTo>
                  <a:cubicBezTo>
                    <a:pt x="752" y="20"/>
                    <a:pt x="752" y="20"/>
                    <a:pt x="752" y="20"/>
                  </a:cubicBezTo>
                  <a:cubicBezTo>
                    <a:pt x="723" y="18"/>
                    <a:pt x="723" y="18"/>
                    <a:pt x="723" y="18"/>
                  </a:cubicBezTo>
                  <a:cubicBezTo>
                    <a:pt x="721" y="18"/>
                    <a:pt x="719" y="19"/>
                    <a:pt x="719" y="21"/>
                  </a:cubicBezTo>
                  <a:cubicBezTo>
                    <a:pt x="718" y="22"/>
                    <a:pt x="719" y="24"/>
                    <a:pt x="720" y="25"/>
                  </a:cubicBezTo>
                  <a:cubicBezTo>
                    <a:pt x="728" y="30"/>
                    <a:pt x="728" y="30"/>
                    <a:pt x="728" y="30"/>
                  </a:cubicBezTo>
                  <a:cubicBezTo>
                    <a:pt x="730" y="27"/>
                    <a:pt x="730" y="27"/>
                    <a:pt x="730" y="27"/>
                  </a:cubicBezTo>
                  <a:cubicBezTo>
                    <a:pt x="730" y="23"/>
                    <a:pt x="730" y="23"/>
                    <a:pt x="730" y="23"/>
                  </a:cubicBezTo>
                  <a:cubicBezTo>
                    <a:pt x="698" y="21"/>
                    <a:pt x="698" y="21"/>
                    <a:pt x="698" y="21"/>
                  </a:cubicBezTo>
                  <a:cubicBezTo>
                    <a:pt x="696" y="21"/>
                    <a:pt x="694" y="22"/>
                    <a:pt x="694" y="24"/>
                  </a:cubicBezTo>
                  <a:cubicBezTo>
                    <a:pt x="693" y="26"/>
                    <a:pt x="694" y="28"/>
                    <a:pt x="696" y="29"/>
                  </a:cubicBezTo>
                  <a:cubicBezTo>
                    <a:pt x="702" y="33"/>
                    <a:pt x="702" y="33"/>
                    <a:pt x="702" y="33"/>
                  </a:cubicBezTo>
                  <a:cubicBezTo>
                    <a:pt x="704" y="29"/>
                    <a:pt x="704" y="29"/>
                    <a:pt x="704" y="29"/>
                  </a:cubicBezTo>
                  <a:cubicBezTo>
                    <a:pt x="704" y="25"/>
                    <a:pt x="704" y="25"/>
                    <a:pt x="704" y="25"/>
                  </a:cubicBezTo>
                  <a:cubicBezTo>
                    <a:pt x="704" y="25"/>
                    <a:pt x="691" y="25"/>
                    <a:pt x="685" y="25"/>
                  </a:cubicBezTo>
                  <a:cubicBezTo>
                    <a:pt x="684" y="25"/>
                    <a:pt x="683" y="25"/>
                    <a:pt x="683" y="25"/>
                  </a:cubicBezTo>
                  <a:cubicBezTo>
                    <a:pt x="682" y="25"/>
                    <a:pt x="682" y="25"/>
                    <a:pt x="682" y="25"/>
                  </a:cubicBezTo>
                  <a:cubicBezTo>
                    <a:pt x="681" y="25"/>
                    <a:pt x="681" y="25"/>
                    <a:pt x="681" y="25"/>
                  </a:cubicBezTo>
                  <a:cubicBezTo>
                    <a:pt x="680" y="25"/>
                    <a:pt x="680" y="25"/>
                    <a:pt x="680" y="25"/>
                  </a:cubicBezTo>
                  <a:cubicBezTo>
                    <a:pt x="680" y="25"/>
                    <a:pt x="679" y="26"/>
                    <a:pt x="679" y="27"/>
                  </a:cubicBezTo>
                  <a:cubicBezTo>
                    <a:pt x="678" y="28"/>
                    <a:pt x="678" y="31"/>
                    <a:pt x="680" y="32"/>
                  </a:cubicBezTo>
                  <a:cubicBezTo>
                    <a:pt x="682" y="33"/>
                    <a:pt x="682" y="33"/>
                    <a:pt x="682" y="33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1" y="28"/>
                    <a:pt x="681" y="28"/>
                    <a:pt x="681" y="28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2" y="27"/>
                    <a:pt x="682" y="27"/>
                    <a:pt x="682" y="27"/>
                  </a:cubicBezTo>
                  <a:cubicBezTo>
                    <a:pt x="682" y="27"/>
                    <a:pt x="681" y="27"/>
                    <a:pt x="681" y="28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2" y="27"/>
                    <a:pt x="682" y="27"/>
                    <a:pt x="682" y="27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2" y="27"/>
                  </a:cubicBezTo>
                  <a:cubicBezTo>
                    <a:pt x="684" y="30"/>
                    <a:pt x="684" y="30"/>
                    <a:pt x="684" y="30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4" y="29"/>
                    <a:pt x="684" y="29"/>
                    <a:pt x="684" y="29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4" y="29"/>
                    <a:pt x="684" y="29"/>
                    <a:pt x="684" y="29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3" y="26"/>
                  </a:cubicBezTo>
                  <a:cubicBezTo>
                    <a:pt x="683" y="26"/>
                    <a:pt x="683" y="26"/>
                    <a:pt x="682" y="26"/>
                  </a:cubicBezTo>
                  <a:cubicBezTo>
                    <a:pt x="680" y="26"/>
                    <a:pt x="675" y="26"/>
                    <a:pt x="671" y="26"/>
                  </a:cubicBezTo>
                  <a:cubicBezTo>
                    <a:pt x="667" y="25"/>
                    <a:pt x="663" y="25"/>
                    <a:pt x="663" y="25"/>
                  </a:cubicBezTo>
                  <a:cubicBezTo>
                    <a:pt x="661" y="25"/>
                    <a:pt x="660" y="26"/>
                    <a:pt x="659" y="28"/>
                  </a:cubicBezTo>
                  <a:cubicBezTo>
                    <a:pt x="658" y="30"/>
                    <a:pt x="659" y="32"/>
                    <a:pt x="661" y="33"/>
                  </a:cubicBezTo>
                  <a:cubicBezTo>
                    <a:pt x="663" y="34"/>
                    <a:pt x="663" y="34"/>
                    <a:pt x="663" y="34"/>
                  </a:cubicBezTo>
                  <a:cubicBezTo>
                    <a:pt x="665" y="30"/>
                    <a:pt x="665" y="30"/>
                    <a:pt x="665" y="30"/>
                  </a:cubicBezTo>
                  <a:cubicBezTo>
                    <a:pt x="665" y="26"/>
                    <a:pt x="665" y="26"/>
                    <a:pt x="665" y="26"/>
                  </a:cubicBezTo>
                  <a:cubicBezTo>
                    <a:pt x="636" y="28"/>
                    <a:pt x="636" y="28"/>
                    <a:pt x="636" y="28"/>
                  </a:cubicBezTo>
                  <a:cubicBezTo>
                    <a:pt x="634" y="28"/>
                    <a:pt x="632" y="29"/>
                    <a:pt x="632" y="31"/>
                  </a:cubicBezTo>
                  <a:cubicBezTo>
                    <a:pt x="632" y="32"/>
                    <a:pt x="632" y="34"/>
                    <a:pt x="634" y="35"/>
                  </a:cubicBezTo>
                  <a:cubicBezTo>
                    <a:pt x="643" y="41"/>
                    <a:pt x="643" y="41"/>
                    <a:pt x="643" y="41"/>
                  </a:cubicBezTo>
                  <a:cubicBezTo>
                    <a:pt x="645" y="38"/>
                    <a:pt x="645" y="38"/>
                    <a:pt x="645" y="38"/>
                  </a:cubicBezTo>
                  <a:cubicBezTo>
                    <a:pt x="645" y="34"/>
                    <a:pt x="645" y="34"/>
                    <a:pt x="645" y="34"/>
                  </a:cubicBezTo>
                  <a:cubicBezTo>
                    <a:pt x="613" y="32"/>
                    <a:pt x="613" y="32"/>
                    <a:pt x="613" y="32"/>
                  </a:cubicBezTo>
                  <a:cubicBezTo>
                    <a:pt x="611" y="32"/>
                    <a:pt x="610" y="33"/>
                    <a:pt x="609" y="35"/>
                  </a:cubicBezTo>
                  <a:cubicBezTo>
                    <a:pt x="609" y="36"/>
                    <a:pt x="609" y="38"/>
                    <a:pt x="611" y="39"/>
                  </a:cubicBezTo>
                  <a:cubicBezTo>
                    <a:pt x="616" y="42"/>
                    <a:pt x="616" y="42"/>
                    <a:pt x="616" y="42"/>
                  </a:cubicBezTo>
                  <a:cubicBezTo>
                    <a:pt x="618" y="39"/>
                    <a:pt x="618" y="39"/>
                    <a:pt x="618" y="39"/>
                  </a:cubicBezTo>
                  <a:cubicBezTo>
                    <a:pt x="618" y="35"/>
                    <a:pt x="618" y="35"/>
                    <a:pt x="618" y="35"/>
                  </a:cubicBezTo>
                  <a:cubicBezTo>
                    <a:pt x="596" y="35"/>
                    <a:pt x="596" y="35"/>
                    <a:pt x="596" y="35"/>
                  </a:cubicBezTo>
                  <a:cubicBezTo>
                    <a:pt x="595" y="35"/>
                    <a:pt x="593" y="36"/>
                    <a:pt x="593" y="38"/>
                  </a:cubicBezTo>
                  <a:cubicBezTo>
                    <a:pt x="592" y="40"/>
                    <a:pt x="593" y="42"/>
                    <a:pt x="594" y="42"/>
                  </a:cubicBezTo>
                  <a:cubicBezTo>
                    <a:pt x="600" y="46"/>
                    <a:pt x="600" y="46"/>
                    <a:pt x="600" y="46"/>
                  </a:cubicBezTo>
                  <a:cubicBezTo>
                    <a:pt x="602" y="42"/>
                    <a:pt x="602" y="42"/>
                    <a:pt x="602" y="42"/>
                  </a:cubicBezTo>
                  <a:cubicBezTo>
                    <a:pt x="602" y="38"/>
                    <a:pt x="602" y="38"/>
                    <a:pt x="602" y="38"/>
                  </a:cubicBezTo>
                  <a:cubicBezTo>
                    <a:pt x="602" y="38"/>
                    <a:pt x="597" y="38"/>
                    <a:pt x="591" y="38"/>
                  </a:cubicBezTo>
                  <a:cubicBezTo>
                    <a:pt x="586" y="37"/>
                    <a:pt x="579" y="37"/>
                    <a:pt x="576" y="37"/>
                  </a:cubicBezTo>
                  <a:cubicBezTo>
                    <a:pt x="576" y="37"/>
                    <a:pt x="576" y="37"/>
                    <a:pt x="575" y="37"/>
                  </a:cubicBezTo>
                  <a:cubicBezTo>
                    <a:pt x="575" y="37"/>
                    <a:pt x="575" y="37"/>
                    <a:pt x="574" y="37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3" y="38"/>
                    <a:pt x="573" y="38"/>
                    <a:pt x="573" y="38"/>
                  </a:cubicBezTo>
                  <a:cubicBezTo>
                    <a:pt x="573" y="38"/>
                    <a:pt x="572" y="38"/>
                    <a:pt x="572" y="39"/>
                  </a:cubicBezTo>
                  <a:cubicBezTo>
                    <a:pt x="571" y="41"/>
                    <a:pt x="571" y="43"/>
                    <a:pt x="573" y="44"/>
                  </a:cubicBezTo>
                  <a:cubicBezTo>
                    <a:pt x="573" y="44"/>
                    <a:pt x="573" y="44"/>
                    <a:pt x="573" y="44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2" y="39"/>
                    <a:pt x="572" y="39"/>
                    <a:pt x="572" y="39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3" y="38"/>
                    <a:pt x="573" y="38"/>
                    <a:pt x="573" y="38"/>
                  </a:cubicBezTo>
                  <a:cubicBezTo>
                    <a:pt x="573" y="38"/>
                    <a:pt x="573" y="38"/>
                    <a:pt x="572" y="39"/>
                  </a:cubicBezTo>
                  <a:cubicBezTo>
                    <a:pt x="575" y="41"/>
                    <a:pt x="575" y="41"/>
                    <a:pt x="575" y="41"/>
                  </a:cubicBezTo>
                  <a:cubicBezTo>
                    <a:pt x="573" y="38"/>
                    <a:pt x="573" y="38"/>
                    <a:pt x="573" y="38"/>
                  </a:cubicBezTo>
                  <a:cubicBezTo>
                    <a:pt x="575" y="40"/>
                    <a:pt x="575" y="40"/>
                    <a:pt x="575" y="40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7"/>
                    <a:pt x="574" y="37"/>
                    <a:pt x="573" y="38"/>
                  </a:cubicBezTo>
                  <a:cubicBezTo>
                    <a:pt x="575" y="40"/>
                    <a:pt x="575" y="40"/>
                    <a:pt x="575" y="40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8"/>
                    <a:pt x="574" y="38"/>
                    <a:pt x="574" y="38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8"/>
                    <a:pt x="574" y="38"/>
                    <a:pt x="574" y="38"/>
                  </a:cubicBezTo>
                  <a:cubicBezTo>
                    <a:pt x="574" y="37"/>
                    <a:pt x="574" y="37"/>
                    <a:pt x="574" y="37"/>
                  </a:cubicBezTo>
                  <a:cubicBezTo>
                    <a:pt x="574" y="37"/>
                    <a:pt x="573" y="37"/>
                    <a:pt x="573" y="38"/>
                  </a:cubicBezTo>
                  <a:cubicBezTo>
                    <a:pt x="570" y="38"/>
                    <a:pt x="564" y="39"/>
                    <a:pt x="559" y="39"/>
                  </a:cubicBezTo>
                  <a:cubicBezTo>
                    <a:pt x="554" y="40"/>
                    <a:pt x="550" y="40"/>
                    <a:pt x="550" y="40"/>
                  </a:cubicBezTo>
                  <a:cubicBezTo>
                    <a:pt x="549" y="40"/>
                    <a:pt x="547" y="41"/>
                    <a:pt x="547" y="43"/>
                  </a:cubicBezTo>
                  <a:cubicBezTo>
                    <a:pt x="546" y="45"/>
                    <a:pt x="547" y="46"/>
                    <a:pt x="549" y="47"/>
                  </a:cubicBezTo>
                  <a:cubicBezTo>
                    <a:pt x="549" y="48"/>
                    <a:pt x="549" y="48"/>
                    <a:pt x="549" y="48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48" y="42"/>
                    <a:pt x="548" y="42"/>
                    <a:pt x="548" y="42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49" y="41"/>
                    <a:pt x="549" y="41"/>
                    <a:pt x="549" y="41"/>
                  </a:cubicBezTo>
                  <a:cubicBezTo>
                    <a:pt x="549" y="41"/>
                    <a:pt x="549" y="41"/>
                    <a:pt x="548" y="42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49" y="41"/>
                    <a:pt x="549" y="41"/>
                    <a:pt x="549" y="41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0" y="41"/>
                    <a:pt x="550" y="41"/>
                    <a:pt x="549" y="41"/>
                  </a:cubicBezTo>
                  <a:cubicBezTo>
                    <a:pt x="551" y="44"/>
                    <a:pt x="551" y="44"/>
                    <a:pt x="551" y="44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0" y="40"/>
                    <a:pt x="550" y="40"/>
                    <a:pt x="550" y="40"/>
                  </a:cubicBezTo>
                  <a:cubicBezTo>
                    <a:pt x="550" y="40"/>
                    <a:pt x="550" y="41"/>
                    <a:pt x="549" y="41"/>
                  </a:cubicBezTo>
                  <a:cubicBezTo>
                    <a:pt x="547" y="41"/>
                    <a:pt x="542" y="41"/>
                    <a:pt x="538" y="41"/>
                  </a:cubicBezTo>
                  <a:cubicBezTo>
                    <a:pt x="535" y="41"/>
                    <a:pt x="532" y="41"/>
                    <a:pt x="532" y="41"/>
                  </a:cubicBezTo>
                  <a:cubicBezTo>
                    <a:pt x="530" y="41"/>
                    <a:pt x="528" y="42"/>
                    <a:pt x="528" y="44"/>
                  </a:cubicBezTo>
                  <a:cubicBezTo>
                    <a:pt x="527" y="46"/>
                    <a:pt x="528" y="48"/>
                    <a:pt x="529" y="48"/>
                  </a:cubicBezTo>
                  <a:cubicBezTo>
                    <a:pt x="533" y="51"/>
                    <a:pt x="533" y="51"/>
                    <a:pt x="533" y="51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3" y="44"/>
                    <a:pt x="533" y="44"/>
                    <a:pt x="533" y="44"/>
                  </a:cubicBezTo>
                  <a:cubicBezTo>
                    <a:pt x="533" y="44"/>
                    <a:pt x="533" y="44"/>
                    <a:pt x="532" y="45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3" y="44"/>
                    <a:pt x="533" y="44"/>
                    <a:pt x="533" y="44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3" y="44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5" y="45"/>
                    <a:pt x="535" y="45"/>
                    <a:pt x="535" y="45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5" y="45"/>
                    <a:pt x="535" y="45"/>
                    <a:pt x="535" y="45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3" y="44"/>
                  </a:cubicBezTo>
                  <a:cubicBezTo>
                    <a:pt x="530" y="44"/>
                    <a:pt x="525" y="44"/>
                    <a:pt x="520" y="44"/>
                  </a:cubicBezTo>
                  <a:cubicBezTo>
                    <a:pt x="515" y="44"/>
                    <a:pt x="511" y="44"/>
                    <a:pt x="511" y="44"/>
                  </a:cubicBezTo>
                  <a:cubicBezTo>
                    <a:pt x="509" y="44"/>
                    <a:pt x="508" y="46"/>
                    <a:pt x="507" y="47"/>
                  </a:cubicBezTo>
                  <a:cubicBezTo>
                    <a:pt x="507" y="49"/>
                    <a:pt x="508" y="51"/>
                    <a:pt x="509" y="52"/>
                  </a:cubicBezTo>
                  <a:cubicBezTo>
                    <a:pt x="512" y="53"/>
                    <a:pt x="512" y="53"/>
                    <a:pt x="512" y="53"/>
                  </a:cubicBezTo>
                  <a:cubicBezTo>
                    <a:pt x="514" y="50"/>
                    <a:pt x="514" y="50"/>
                    <a:pt x="514" y="50"/>
                  </a:cubicBezTo>
                  <a:cubicBezTo>
                    <a:pt x="514" y="46"/>
                    <a:pt x="514" y="46"/>
                    <a:pt x="514" y="46"/>
                  </a:cubicBezTo>
                  <a:cubicBezTo>
                    <a:pt x="484" y="46"/>
                    <a:pt x="484" y="46"/>
                    <a:pt x="484" y="46"/>
                  </a:cubicBezTo>
                  <a:cubicBezTo>
                    <a:pt x="482" y="46"/>
                    <a:pt x="480" y="47"/>
                    <a:pt x="480" y="49"/>
                  </a:cubicBezTo>
                  <a:cubicBezTo>
                    <a:pt x="479" y="51"/>
                    <a:pt x="480" y="53"/>
                    <a:pt x="481" y="54"/>
                  </a:cubicBezTo>
                  <a:cubicBezTo>
                    <a:pt x="486" y="57"/>
                    <a:pt x="486" y="57"/>
                    <a:pt x="486" y="57"/>
                  </a:cubicBezTo>
                  <a:cubicBezTo>
                    <a:pt x="488" y="53"/>
                    <a:pt x="488" y="53"/>
                    <a:pt x="488" y="53"/>
                  </a:cubicBezTo>
                  <a:cubicBezTo>
                    <a:pt x="488" y="49"/>
                    <a:pt x="488" y="49"/>
                    <a:pt x="488" y="49"/>
                  </a:cubicBezTo>
                  <a:cubicBezTo>
                    <a:pt x="466" y="50"/>
                    <a:pt x="466" y="50"/>
                    <a:pt x="466" y="50"/>
                  </a:cubicBezTo>
                  <a:cubicBezTo>
                    <a:pt x="464" y="50"/>
                    <a:pt x="463" y="51"/>
                    <a:pt x="462" y="53"/>
                  </a:cubicBezTo>
                  <a:cubicBezTo>
                    <a:pt x="462" y="54"/>
                    <a:pt x="463" y="56"/>
                    <a:pt x="464" y="57"/>
                  </a:cubicBezTo>
                  <a:cubicBezTo>
                    <a:pt x="468" y="60"/>
                    <a:pt x="468" y="60"/>
                    <a:pt x="468" y="60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68" y="53"/>
                    <a:pt x="468" y="53"/>
                    <a:pt x="468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69" y="53"/>
                    <a:pt x="469" y="53"/>
                    <a:pt x="469" y="53"/>
                  </a:cubicBezTo>
                  <a:cubicBezTo>
                    <a:pt x="469" y="53"/>
                    <a:pt x="469" y="53"/>
                    <a:pt x="468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69" y="53"/>
                    <a:pt x="469" y="53"/>
                    <a:pt x="469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0" y="53"/>
                    <a:pt x="470" y="53"/>
                    <a:pt x="469" y="53"/>
                  </a:cubicBezTo>
                  <a:cubicBezTo>
                    <a:pt x="471" y="57"/>
                    <a:pt x="471" y="57"/>
                    <a:pt x="471" y="57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0" y="53"/>
                    <a:pt x="470" y="53"/>
                    <a:pt x="470" y="53"/>
                  </a:cubicBezTo>
                  <a:cubicBezTo>
                    <a:pt x="471" y="56"/>
                    <a:pt x="471" y="56"/>
                    <a:pt x="471" y="56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1" y="54"/>
                    <a:pt x="471" y="54"/>
                    <a:pt x="471" y="54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1" y="54"/>
                    <a:pt x="471" y="54"/>
                    <a:pt x="471" y="54"/>
                  </a:cubicBezTo>
                  <a:cubicBezTo>
                    <a:pt x="471" y="53"/>
                    <a:pt x="471" y="53"/>
                    <a:pt x="471" y="53"/>
                  </a:cubicBezTo>
                  <a:cubicBezTo>
                    <a:pt x="470" y="53"/>
                    <a:pt x="469" y="53"/>
                    <a:pt x="467" y="52"/>
                  </a:cubicBezTo>
                  <a:cubicBezTo>
                    <a:pt x="461" y="52"/>
                    <a:pt x="450" y="52"/>
                    <a:pt x="444" y="52"/>
                  </a:cubicBezTo>
                  <a:cubicBezTo>
                    <a:pt x="443" y="52"/>
                    <a:pt x="442" y="52"/>
                    <a:pt x="442" y="52"/>
                  </a:cubicBezTo>
                  <a:cubicBezTo>
                    <a:pt x="441" y="52"/>
                    <a:pt x="441" y="52"/>
                    <a:pt x="441" y="52"/>
                  </a:cubicBezTo>
                  <a:cubicBezTo>
                    <a:pt x="440" y="52"/>
                    <a:pt x="440" y="52"/>
                    <a:pt x="440" y="52"/>
                  </a:cubicBezTo>
                  <a:cubicBezTo>
                    <a:pt x="439" y="52"/>
                    <a:pt x="439" y="52"/>
                    <a:pt x="439" y="52"/>
                  </a:cubicBezTo>
                  <a:cubicBezTo>
                    <a:pt x="439" y="53"/>
                    <a:pt x="438" y="53"/>
                    <a:pt x="438" y="54"/>
                  </a:cubicBezTo>
                  <a:cubicBezTo>
                    <a:pt x="437" y="55"/>
                    <a:pt x="437" y="56"/>
                    <a:pt x="437" y="57"/>
                  </a:cubicBezTo>
                  <a:cubicBezTo>
                    <a:pt x="437" y="58"/>
                    <a:pt x="438" y="59"/>
                    <a:pt x="439" y="59"/>
                  </a:cubicBezTo>
                  <a:cubicBezTo>
                    <a:pt x="441" y="60"/>
                    <a:pt x="441" y="60"/>
                    <a:pt x="441" y="60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0" y="55"/>
                    <a:pt x="440" y="55"/>
                    <a:pt x="440" y="55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1" y="53"/>
                    <a:pt x="441" y="53"/>
                    <a:pt x="441" y="53"/>
                  </a:cubicBezTo>
                  <a:cubicBezTo>
                    <a:pt x="441" y="54"/>
                    <a:pt x="440" y="54"/>
                    <a:pt x="440" y="55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1" y="53"/>
                    <a:pt x="441" y="53"/>
                    <a:pt x="441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1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7"/>
                    <a:pt x="443" y="57"/>
                    <a:pt x="443" y="57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3"/>
                    <a:pt x="442" y="53"/>
                    <a:pt x="441" y="53"/>
                  </a:cubicBezTo>
                  <a:cubicBezTo>
                    <a:pt x="437" y="53"/>
                    <a:pt x="430" y="54"/>
                    <a:pt x="424" y="54"/>
                  </a:cubicBezTo>
                  <a:cubicBezTo>
                    <a:pt x="421" y="54"/>
                    <a:pt x="418" y="54"/>
                    <a:pt x="416" y="54"/>
                  </a:cubicBezTo>
                  <a:cubicBezTo>
                    <a:pt x="415" y="54"/>
                    <a:pt x="414" y="54"/>
                    <a:pt x="413" y="55"/>
                  </a:cubicBezTo>
                  <a:cubicBezTo>
                    <a:pt x="413" y="55"/>
                    <a:pt x="413" y="55"/>
                    <a:pt x="412" y="55"/>
                  </a:cubicBezTo>
                  <a:cubicBezTo>
                    <a:pt x="412" y="55"/>
                    <a:pt x="412" y="55"/>
                    <a:pt x="412" y="55"/>
                  </a:cubicBezTo>
                  <a:cubicBezTo>
                    <a:pt x="411" y="55"/>
                    <a:pt x="411" y="55"/>
                    <a:pt x="411" y="55"/>
                  </a:cubicBezTo>
                  <a:cubicBezTo>
                    <a:pt x="411" y="55"/>
                    <a:pt x="410" y="56"/>
                    <a:pt x="410" y="57"/>
                  </a:cubicBezTo>
                  <a:cubicBezTo>
                    <a:pt x="409" y="58"/>
                    <a:pt x="409" y="59"/>
                    <a:pt x="409" y="60"/>
                  </a:cubicBezTo>
                  <a:cubicBezTo>
                    <a:pt x="409" y="61"/>
                    <a:pt x="410" y="62"/>
                    <a:pt x="411" y="62"/>
                  </a:cubicBezTo>
                  <a:cubicBezTo>
                    <a:pt x="414" y="64"/>
                    <a:pt x="414" y="64"/>
                    <a:pt x="414" y="64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3" y="59"/>
                    <a:pt x="413" y="59"/>
                    <a:pt x="413" y="59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4" y="58"/>
                    <a:pt x="414" y="58"/>
                    <a:pt x="413" y="59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60"/>
                    <a:pt x="416" y="60"/>
                    <a:pt x="416" y="60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60"/>
                    <a:pt x="416" y="60"/>
                    <a:pt x="416" y="60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59"/>
                    <a:pt x="416" y="59"/>
                    <a:pt x="416" y="5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6" y="59"/>
                    <a:pt x="416" y="59"/>
                    <a:pt x="416" y="5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15" y="57"/>
                    <a:pt x="415" y="57"/>
                    <a:pt x="414" y="57"/>
                  </a:cubicBezTo>
                  <a:cubicBezTo>
                    <a:pt x="412" y="57"/>
                    <a:pt x="406" y="58"/>
                    <a:pt x="402" y="58"/>
                  </a:cubicBezTo>
                  <a:cubicBezTo>
                    <a:pt x="398" y="58"/>
                    <a:pt x="394" y="58"/>
                    <a:pt x="394" y="58"/>
                  </a:cubicBezTo>
                  <a:cubicBezTo>
                    <a:pt x="392" y="58"/>
                    <a:pt x="391" y="59"/>
                    <a:pt x="390" y="61"/>
                  </a:cubicBezTo>
                  <a:cubicBezTo>
                    <a:pt x="390" y="63"/>
                    <a:pt x="390" y="65"/>
                    <a:pt x="392" y="66"/>
                  </a:cubicBezTo>
                  <a:cubicBezTo>
                    <a:pt x="393" y="66"/>
                    <a:pt x="393" y="66"/>
                    <a:pt x="393" y="66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2" y="61"/>
                    <a:pt x="392" y="61"/>
                    <a:pt x="392" y="61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3" y="60"/>
                    <a:pt x="392" y="60"/>
                    <a:pt x="392" y="61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3" y="59"/>
                    <a:pt x="393" y="59"/>
                    <a:pt x="393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3"/>
                    <a:pt x="395" y="63"/>
                    <a:pt x="395" y="63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2"/>
                    <a:pt x="395" y="62"/>
                    <a:pt x="395" y="62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5" y="62"/>
                    <a:pt x="395" y="62"/>
                    <a:pt x="395" y="62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4" y="59"/>
                    <a:pt x="394" y="59"/>
                    <a:pt x="394" y="59"/>
                  </a:cubicBezTo>
                  <a:cubicBezTo>
                    <a:pt x="393" y="59"/>
                    <a:pt x="388" y="60"/>
                    <a:pt x="384" y="61"/>
                  </a:cubicBezTo>
                  <a:cubicBezTo>
                    <a:pt x="382" y="61"/>
                    <a:pt x="379" y="62"/>
                    <a:pt x="378" y="62"/>
                  </a:cubicBezTo>
                  <a:cubicBezTo>
                    <a:pt x="377" y="62"/>
                    <a:pt x="376" y="62"/>
                    <a:pt x="376" y="63"/>
                  </a:cubicBezTo>
                  <a:cubicBezTo>
                    <a:pt x="375" y="63"/>
                    <a:pt x="375" y="63"/>
                    <a:pt x="375" y="63"/>
                  </a:cubicBezTo>
                  <a:cubicBezTo>
                    <a:pt x="374" y="63"/>
                    <a:pt x="374" y="63"/>
                    <a:pt x="374" y="63"/>
                  </a:cubicBezTo>
                  <a:cubicBezTo>
                    <a:pt x="374" y="63"/>
                    <a:pt x="374" y="63"/>
                    <a:pt x="374" y="63"/>
                  </a:cubicBezTo>
                  <a:cubicBezTo>
                    <a:pt x="373" y="64"/>
                    <a:pt x="373" y="64"/>
                    <a:pt x="372" y="65"/>
                  </a:cubicBezTo>
                  <a:cubicBezTo>
                    <a:pt x="372" y="66"/>
                    <a:pt x="372" y="67"/>
                    <a:pt x="372" y="68"/>
                  </a:cubicBezTo>
                  <a:cubicBezTo>
                    <a:pt x="372" y="69"/>
                    <a:pt x="373" y="70"/>
                    <a:pt x="374" y="70"/>
                  </a:cubicBezTo>
                  <a:cubicBezTo>
                    <a:pt x="376" y="72"/>
                    <a:pt x="376" y="72"/>
                    <a:pt x="376" y="72"/>
                  </a:cubicBezTo>
                  <a:cubicBezTo>
                    <a:pt x="378" y="68"/>
                    <a:pt x="378" y="68"/>
                    <a:pt x="378" y="68"/>
                  </a:cubicBezTo>
                  <a:cubicBezTo>
                    <a:pt x="378" y="64"/>
                    <a:pt x="378" y="64"/>
                    <a:pt x="378" y="64"/>
                  </a:cubicBezTo>
                  <a:cubicBezTo>
                    <a:pt x="352" y="63"/>
                    <a:pt x="352" y="63"/>
                    <a:pt x="352" y="63"/>
                  </a:cubicBezTo>
                  <a:cubicBezTo>
                    <a:pt x="350" y="63"/>
                    <a:pt x="349" y="64"/>
                    <a:pt x="348" y="66"/>
                  </a:cubicBezTo>
                  <a:cubicBezTo>
                    <a:pt x="348" y="68"/>
                    <a:pt x="348" y="70"/>
                    <a:pt x="350" y="71"/>
                  </a:cubicBezTo>
                  <a:cubicBezTo>
                    <a:pt x="355" y="74"/>
                    <a:pt x="355" y="74"/>
                    <a:pt x="355" y="74"/>
                  </a:cubicBezTo>
                  <a:cubicBezTo>
                    <a:pt x="358" y="71"/>
                    <a:pt x="358" y="71"/>
                    <a:pt x="358" y="71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29" y="67"/>
                    <a:pt x="329" y="67"/>
                    <a:pt x="329" y="67"/>
                  </a:cubicBezTo>
                  <a:cubicBezTo>
                    <a:pt x="327" y="67"/>
                    <a:pt x="326" y="69"/>
                    <a:pt x="325" y="70"/>
                  </a:cubicBezTo>
                  <a:cubicBezTo>
                    <a:pt x="325" y="72"/>
                    <a:pt x="325" y="74"/>
                    <a:pt x="327" y="75"/>
                  </a:cubicBezTo>
                  <a:cubicBezTo>
                    <a:pt x="330" y="77"/>
                    <a:pt x="330" y="77"/>
                    <a:pt x="330" y="77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29" y="71"/>
                    <a:pt x="329" y="71"/>
                    <a:pt x="329" y="71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0" y="70"/>
                    <a:pt x="330" y="70"/>
                    <a:pt x="330" y="70"/>
                  </a:cubicBezTo>
                  <a:cubicBezTo>
                    <a:pt x="330" y="70"/>
                    <a:pt x="329" y="70"/>
                    <a:pt x="329" y="71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0" y="70"/>
                    <a:pt x="330" y="70"/>
                    <a:pt x="330" y="70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69"/>
                    <a:pt x="331" y="69"/>
                    <a:pt x="330" y="70"/>
                  </a:cubicBezTo>
                  <a:cubicBezTo>
                    <a:pt x="332" y="73"/>
                    <a:pt x="332" y="73"/>
                    <a:pt x="332" y="73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70"/>
                    <a:pt x="331" y="70"/>
                    <a:pt x="331" y="70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70"/>
                    <a:pt x="331" y="70"/>
                    <a:pt x="331" y="70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69"/>
                    <a:pt x="330" y="69"/>
                    <a:pt x="329" y="70"/>
                  </a:cubicBezTo>
                  <a:cubicBezTo>
                    <a:pt x="326" y="70"/>
                    <a:pt x="319" y="70"/>
                    <a:pt x="314" y="70"/>
                  </a:cubicBezTo>
                  <a:cubicBezTo>
                    <a:pt x="308" y="70"/>
                    <a:pt x="303" y="70"/>
                    <a:pt x="303" y="70"/>
                  </a:cubicBezTo>
                  <a:cubicBezTo>
                    <a:pt x="301" y="70"/>
                    <a:pt x="300" y="71"/>
                    <a:pt x="299" y="73"/>
                  </a:cubicBezTo>
                  <a:cubicBezTo>
                    <a:pt x="299" y="75"/>
                    <a:pt x="300" y="76"/>
                    <a:pt x="301" y="77"/>
                  </a:cubicBezTo>
                  <a:cubicBezTo>
                    <a:pt x="306" y="80"/>
                    <a:pt x="306" y="80"/>
                    <a:pt x="306" y="80"/>
                  </a:cubicBezTo>
                  <a:cubicBezTo>
                    <a:pt x="308" y="77"/>
                    <a:pt x="308" y="77"/>
                    <a:pt x="308" y="77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2" y="72"/>
                    <a:pt x="280" y="73"/>
                    <a:pt x="280" y="75"/>
                  </a:cubicBezTo>
                  <a:cubicBezTo>
                    <a:pt x="279" y="77"/>
                    <a:pt x="280" y="78"/>
                    <a:pt x="281" y="79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58" y="74"/>
                    <a:pt x="257" y="75"/>
                    <a:pt x="256" y="77"/>
                  </a:cubicBezTo>
                  <a:cubicBezTo>
                    <a:pt x="256" y="79"/>
                    <a:pt x="256" y="81"/>
                    <a:pt x="258" y="81"/>
                  </a:cubicBezTo>
                  <a:cubicBezTo>
                    <a:pt x="260" y="83"/>
                    <a:pt x="260" y="83"/>
                    <a:pt x="260" y="83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5"/>
                    <a:pt x="262" y="75"/>
                    <a:pt x="262" y="75"/>
                  </a:cubicBezTo>
                  <a:cubicBezTo>
                    <a:pt x="262" y="75"/>
                    <a:pt x="255" y="76"/>
                    <a:pt x="248" y="76"/>
                  </a:cubicBezTo>
                  <a:cubicBezTo>
                    <a:pt x="245" y="76"/>
                    <a:pt x="242" y="77"/>
                    <a:pt x="239" y="77"/>
                  </a:cubicBezTo>
                  <a:cubicBezTo>
                    <a:pt x="238" y="77"/>
                    <a:pt x="237" y="77"/>
                    <a:pt x="236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2" y="78"/>
                    <a:pt x="232" y="79"/>
                    <a:pt x="232" y="79"/>
                  </a:cubicBezTo>
                  <a:cubicBezTo>
                    <a:pt x="231" y="81"/>
                    <a:pt x="231" y="83"/>
                    <a:pt x="233" y="85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9" y="84"/>
                    <a:pt x="239" y="84"/>
                    <a:pt x="239" y="84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39" y="80"/>
                    <a:pt x="235" y="79"/>
                    <a:pt x="231" y="79"/>
                  </a:cubicBezTo>
                  <a:cubicBezTo>
                    <a:pt x="226" y="79"/>
                    <a:pt x="221" y="79"/>
                    <a:pt x="218" y="79"/>
                  </a:cubicBezTo>
                  <a:cubicBezTo>
                    <a:pt x="217" y="79"/>
                    <a:pt x="217" y="79"/>
                    <a:pt x="216" y="79"/>
                  </a:cubicBezTo>
                  <a:cubicBezTo>
                    <a:pt x="215" y="79"/>
                    <a:pt x="215" y="79"/>
                    <a:pt x="215" y="79"/>
                  </a:cubicBezTo>
                  <a:cubicBezTo>
                    <a:pt x="215" y="79"/>
                    <a:pt x="215" y="79"/>
                    <a:pt x="215" y="79"/>
                  </a:cubicBezTo>
                  <a:cubicBezTo>
                    <a:pt x="214" y="79"/>
                    <a:pt x="214" y="79"/>
                    <a:pt x="214" y="79"/>
                  </a:cubicBezTo>
                  <a:cubicBezTo>
                    <a:pt x="213" y="80"/>
                    <a:pt x="213" y="80"/>
                    <a:pt x="212" y="81"/>
                  </a:cubicBezTo>
                  <a:cubicBezTo>
                    <a:pt x="211" y="83"/>
                    <a:pt x="212" y="85"/>
                    <a:pt x="214" y="86"/>
                  </a:cubicBezTo>
                  <a:cubicBezTo>
                    <a:pt x="222" y="91"/>
                    <a:pt x="222" y="91"/>
                    <a:pt x="222" y="91"/>
                  </a:cubicBezTo>
                  <a:cubicBezTo>
                    <a:pt x="224" y="88"/>
                    <a:pt x="224" y="88"/>
                    <a:pt x="224" y="88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4" y="84"/>
                    <a:pt x="219" y="83"/>
                    <a:pt x="212" y="83"/>
                  </a:cubicBezTo>
                  <a:cubicBezTo>
                    <a:pt x="206" y="83"/>
                    <a:pt x="199" y="82"/>
                    <a:pt x="195" y="82"/>
                  </a:cubicBezTo>
                  <a:cubicBezTo>
                    <a:pt x="195" y="82"/>
                    <a:pt x="194" y="82"/>
                    <a:pt x="193" y="82"/>
                  </a:cubicBezTo>
                  <a:cubicBezTo>
                    <a:pt x="193" y="82"/>
                    <a:pt x="193" y="82"/>
                    <a:pt x="192" y="82"/>
                  </a:cubicBezTo>
                  <a:cubicBezTo>
                    <a:pt x="192" y="82"/>
                    <a:pt x="192" y="82"/>
                    <a:pt x="192" y="83"/>
                  </a:cubicBezTo>
                  <a:cubicBezTo>
                    <a:pt x="191" y="83"/>
                    <a:pt x="191" y="83"/>
                    <a:pt x="190" y="84"/>
                  </a:cubicBezTo>
                  <a:cubicBezTo>
                    <a:pt x="189" y="86"/>
                    <a:pt x="189" y="89"/>
                    <a:pt x="191" y="90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8" y="89"/>
                    <a:pt x="198" y="89"/>
                    <a:pt x="198" y="89"/>
                  </a:cubicBezTo>
                  <a:cubicBezTo>
                    <a:pt x="198" y="85"/>
                    <a:pt x="198" y="85"/>
                    <a:pt x="198" y="85"/>
                  </a:cubicBezTo>
                  <a:cubicBezTo>
                    <a:pt x="172" y="87"/>
                    <a:pt x="172" y="87"/>
                    <a:pt x="172" y="87"/>
                  </a:cubicBezTo>
                  <a:cubicBezTo>
                    <a:pt x="170" y="88"/>
                    <a:pt x="169" y="89"/>
                    <a:pt x="169" y="90"/>
                  </a:cubicBezTo>
                  <a:cubicBezTo>
                    <a:pt x="168" y="92"/>
                    <a:pt x="169" y="94"/>
                    <a:pt x="170" y="95"/>
                  </a:cubicBezTo>
                  <a:cubicBezTo>
                    <a:pt x="173" y="97"/>
                    <a:pt x="173" y="97"/>
                    <a:pt x="173" y="97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5" y="89"/>
                    <a:pt x="152" y="88"/>
                    <a:pt x="145" y="88"/>
                  </a:cubicBezTo>
                  <a:cubicBezTo>
                    <a:pt x="144" y="88"/>
                    <a:pt x="143" y="88"/>
                    <a:pt x="143" y="88"/>
                  </a:cubicBezTo>
                  <a:cubicBezTo>
                    <a:pt x="142" y="88"/>
                    <a:pt x="142" y="88"/>
                    <a:pt x="142" y="88"/>
                  </a:cubicBezTo>
                  <a:cubicBezTo>
                    <a:pt x="141" y="88"/>
                    <a:pt x="141" y="88"/>
                    <a:pt x="141" y="88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0" y="89"/>
                    <a:pt x="140" y="89"/>
                    <a:pt x="139" y="90"/>
                  </a:cubicBezTo>
                  <a:cubicBezTo>
                    <a:pt x="138" y="92"/>
                    <a:pt x="139" y="94"/>
                    <a:pt x="140" y="96"/>
                  </a:cubicBezTo>
                  <a:cubicBezTo>
                    <a:pt x="146" y="99"/>
                    <a:pt x="146" y="99"/>
                    <a:pt x="146" y="99"/>
                  </a:cubicBezTo>
                  <a:cubicBezTo>
                    <a:pt x="148" y="96"/>
                    <a:pt x="148" y="96"/>
                    <a:pt x="148" y="96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49" y="92"/>
                    <a:pt x="145" y="92"/>
                    <a:pt x="140" y="91"/>
                  </a:cubicBezTo>
                  <a:cubicBezTo>
                    <a:pt x="135" y="91"/>
                    <a:pt x="130" y="91"/>
                    <a:pt x="127" y="91"/>
                  </a:cubicBezTo>
                  <a:cubicBezTo>
                    <a:pt x="127" y="91"/>
                    <a:pt x="127" y="91"/>
                    <a:pt x="126" y="91"/>
                  </a:cubicBezTo>
                  <a:cubicBezTo>
                    <a:pt x="126" y="91"/>
                    <a:pt x="126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4" y="91"/>
                    <a:pt x="124" y="91"/>
                    <a:pt x="123" y="93"/>
                  </a:cubicBezTo>
                  <a:cubicBezTo>
                    <a:pt x="122" y="94"/>
                    <a:pt x="122" y="97"/>
                    <a:pt x="124" y="98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06" y="95"/>
                    <a:pt x="106" y="95"/>
                    <a:pt x="106" y="95"/>
                  </a:cubicBezTo>
                  <a:cubicBezTo>
                    <a:pt x="105" y="95"/>
                    <a:pt x="103" y="96"/>
                    <a:pt x="103" y="98"/>
                  </a:cubicBezTo>
                  <a:cubicBezTo>
                    <a:pt x="102" y="99"/>
                    <a:pt x="103" y="101"/>
                    <a:pt x="105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7" y="95"/>
                    <a:pt x="107" y="95"/>
                    <a:pt x="107" y="95"/>
                  </a:cubicBezTo>
                  <a:cubicBezTo>
                    <a:pt x="107" y="95"/>
                    <a:pt x="101" y="95"/>
                    <a:pt x="95" y="96"/>
                  </a:cubicBezTo>
                  <a:cubicBezTo>
                    <a:pt x="92" y="96"/>
                    <a:pt x="89" y="96"/>
                    <a:pt x="87" y="97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4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2" y="98"/>
                    <a:pt x="82" y="98"/>
                    <a:pt x="82" y="98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1" y="98"/>
                    <a:pt x="81" y="98"/>
                    <a:pt x="80" y="99"/>
                  </a:cubicBezTo>
                  <a:cubicBezTo>
                    <a:pt x="79" y="101"/>
                    <a:pt x="80" y="103"/>
                    <a:pt x="81" y="105"/>
                  </a:cubicBezTo>
                  <a:cubicBezTo>
                    <a:pt x="83" y="106"/>
                    <a:pt x="83" y="106"/>
                    <a:pt x="83" y="106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6" y="100"/>
                    <a:pt x="65" y="102"/>
                    <a:pt x="64" y="103"/>
                  </a:cubicBezTo>
                  <a:cubicBezTo>
                    <a:pt x="64" y="105"/>
                    <a:pt x="65" y="107"/>
                    <a:pt x="66" y="108"/>
                  </a:cubicBezTo>
                  <a:cubicBezTo>
                    <a:pt x="67" y="108"/>
                    <a:pt x="67" y="108"/>
                    <a:pt x="67" y="108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6" y="101"/>
                    <a:pt x="66" y="102"/>
                    <a:pt x="65" y="102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7" y="101"/>
                    <a:pt x="66" y="101"/>
                    <a:pt x="65" y="101"/>
                  </a:cubicBezTo>
                  <a:cubicBezTo>
                    <a:pt x="62" y="101"/>
                    <a:pt x="56" y="102"/>
                    <a:pt x="50" y="102"/>
                  </a:cubicBezTo>
                  <a:cubicBezTo>
                    <a:pt x="47" y="102"/>
                    <a:pt x="45" y="102"/>
                    <a:pt x="43" y="102"/>
                  </a:cubicBezTo>
                  <a:cubicBezTo>
                    <a:pt x="42" y="102"/>
                    <a:pt x="41" y="102"/>
                    <a:pt x="40" y="103"/>
                  </a:cubicBezTo>
                  <a:cubicBezTo>
                    <a:pt x="40" y="103"/>
                    <a:pt x="40" y="103"/>
                    <a:pt x="39" y="103"/>
                  </a:cubicBezTo>
                  <a:cubicBezTo>
                    <a:pt x="39" y="103"/>
                    <a:pt x="39" y="103"/>
                    <a:pt x="38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4"/>
                    <a:pt x="37" y="104"/>
                    <a:pt x="37" y="105"/>
                  </a:cubicBezTo>
                  <a:cubicBezTo>
                    <a:pt x="35" y="107"/>
                    <a:pt x="36" y="109"/>
                    <a:pt x="38" y="110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1" y="106"/>
                    <a:pt x="41" y="107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6"/>
                    <a:pt x="43" y="106"/>
                    <a:pt x="42" y="106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4" y="108"/>
                    <a:pt x="44" y="108"/>
                    <a:pt x="44" y="108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2" y="105"/>
                  </a:cubicBezTo>
                  <a:cubicBezTo>
                    <a:pt x="39" y="105"/>
                    <a:pt x="34" y="105"/>
                    <a:pt x="28" y="105"/>
                  </a:cubicBezTo>
                  <a:cubicBezTo>
                    <a:pt x="22" y="105"/>
                    <a:pt x="16" y="105"/>
                    <a:pt x="13" y="105"/>
                  </a:cubicBezTo>
                  <a:cubicBezTo>
                    <a:pt x="13" y="105"/>
                    <a:pt x="12" y="105"/>
                    <a:pt x="12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5"/>
                    <a:pt x="9" y="106"/>
                    <a:pt x="8" y="107"/>
                  </a:cubicBezTo>
                  <a:cubicBezTo>
                    <a:pt x="7" y="108"/>
                    <a:pt x="8" y="111"/>
                    <a:pt x="10" y="112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5"/>
                    <a:pt x="10" y="127"/>
                    <a:pt x="11" y="128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5"/>
                    <a:pt x="11" y="126"/>
                    <a:pt x="11" y="126"/>
                  </a:cubicBezTo>
                  <a:cubicBezTo>
                    <a:pt x="11" y="130"/>
                    <a:pt x="9" y="141"/>
                    <a:pt x="9" y="141"/>
                  </a:cubicBezTo>
                  <a:cubicBezTo>
                    <a:pt x="9" y="143"/>
                    <a:pt x="9" y="144"/>
                    <a:pt x="11" y="145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5" y="143"/>
                    <a:pt x="15" y="143"/>
                    <a:pt x="15" y="143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5" y="154"/>
                    <a:pt x="6" y="156"/>
                    <a:pt x="8" y="157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3"/>
                    <a:pt x="10" y="174"/>
                    <a:pt x="11" y="175"/>
                  </a:cubicBezTo>
                  <a:cubicBezTo>
                    <a:pt x="13" y="176"/>
                    <a:pt x="13" y="176"/>
                    <a:pt x="13" y="176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1" y="171"/>
                    <a:pt x="11" y="171"/>
                    <a:pt x="11" y="171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4" y="184"/>
                    <a:pt x="5" y="187"/>
                    <a:pt x="7" y="188"/>
                  </a:cubicBezTo>
                  <a:cubicBezTo>
                    <a:pt x="9" y="189"/>
                    <a:pt x="9" y="189"/>
                    <a:pt x="9" y="189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4" y="196"/>
                    <a:pt x="4" y="197"/>
                    <a:pt x="4" y="198"/>
                  </a:cubicBezTo>
                  <a:cubicBezTo>
                    <a:pt x="4" y="199"/>
                    <a:pt x="5" y="200"/>
                    <a:pt x="6" y="201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4" y="216"/>
                    <a:pt x="4" y="216"/>
                    <a:pt x="4" y="216"/>
                  </a:cubicBezTo>
                  <a:cubicBezTo>
                    <a:pt x="3" y="217"/>
                    <a:pt x="4" y="219"/>
                    <a:pt x="6" y="220"/>
                  </a:cubicBezTo>
                  <a:cubicBezTo>
                    <a:pt x="6" y="220"/>
                    <a:pt x="6" y="220"/>
                    <a:pt x="6" y="220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4" y="216"/>
                    <a:pt x="4" y="216"/>
                    <a:pt x="4" y="216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1"/>
                    <a:pt x="2" y="233"/>
                    <a:pt x="4" y="234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1"/>
                    <a:pt x="4" y="231"/>
                    <a:pt x="4" y="231"/>
                  </a:cubicBezTo>
                  <a:cubicBezTo>
                    <a:pt x="4" y="232"/>
                    <a:pt x="3" y="233"/>
                    <a:pt x="3" y="234"/>
                  </a:cubicBezTo>
                  <a:cubicBezTo>
                    <a:pt x="2" y="239"/>
                    <a:pt x="0" y="246"/>
                    <a:pt x="0" y="246"/>
                  </a:cubicBezTo>
                  <a:cubicBezTo>
                    <a:pt x="0" y="248"/>
                    <a:pt x="0" y="250"/>
                    <a:pt x="2" y="251"/>
                  </a:cubicBezTo>
                  <a:cubicBezTo>
                    <a:pt x="6" y="253"/>
                    <a:pt x="6" y="253"/>
                    <a:pt x="6" y="253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4" y="266"/>
                    <a:pt x="4" y="268"/>
                    <a:pt x="6" y="269"/>
                  </a:cubicBezTo>
                  <a:cubicBezTo>
                    <a:pt x="6" y="269"/>
                    <a:pt x="6" y="269"/>
                    <a:pt x="6" y="269"/>
                  </a:cubicBezTo>
                  <a:cubicBezTo>
                    <a:pt x="9" y="266"/>
                    <a:pt x="9" y="266"/>
                    <a:pt x="9" y="266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2" y="285"/>
                    <a:pt x="3" y="286"/>
                    <a:pt x="4" y="287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" y="302"/>
                    <a:pt x="1" y="302"/>
                    <a:pt x="1" y="302"/>
                  </a:cubicBezTo>
                  <a:cubicBezTo>
                    <a:pt x="1" y="304"/>
                    <a:pt x="2" y="305"/>
                    <a:pt x="3" y="306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3" y="304"/>
                    <a:pt x="3" y="304"/>
                    <a:pt x="3" y="304"/>
                  </a:cubicBezTo>
                  <a:cubicBezTo>
                    <a:pt x="1" y="319"/>
                    <a:pt x="1" y="319"/>
                    <a:pt x="1" y="319"/>
                  </a:cubicBezTo>
                  <a:cubicBezTo>
                    <a:pt x="1" y="321"/>
                    <a:pt x="2" y="322"/>
                    <a:pt x="3" y="323"/>
                  </a:cubicBezTo>
                  <a:cubicBezTo>
                    <a:pt x="3" y="323"/>
                    <a:pt x="3" y="323"/>
                    <a:pt x="3" y="323"/>
                  </a:cubicBezTo>
                  <a:cubicBezTo>
                    <a:pt x="1" y="335"/>
                    <a:pt x="1" y="335"/>
                    <a:pt x="1" y="335"/>
                  </a:cubicBezTo>
                  <a:cubicBezTo>
                    <a:pt x="1" y="336"/>
                    <a:pt x="2" y="338"/>
                    <a:pt x="3" y="339"/>
                  </a:cubicBezTo>
                  <a:cubicBezTo>
                    <a:pt x="5" y="340"/>
                    <a:pt x="5" y="340"/>
                    <a:pt x="5" y="340"/>
                  </a:cubicBezTo>
                  <a:cubicBezTo>
                    <a:pt x="7" y="337"/>
                    <a:pt x="7" y="337"/>
                    <a:pt x="7" y="337"/>
                  </a:cubicBezTo>
                  <a:cubicBezTo>
                    <a:pt x="4" y="334"/>
                    <a:pt x="4" y="334"/>
                    <a:pt x="4" y="334"/>
                  </a:cubicBezTo>
                  <a:cubicBezTo>
                    <a:pt x="3" y="335"/>
                    <a:pt x="3" y="335"/>
                    <a:pt x="3" y="336"/>
                  </a:cubicBezTo>
                  <a:cubicBezTo>
                    <a:pt x="3" y="336"/>
                    <a:pt x="3" y="336"/>
                    <a:pt x="3" y="336"/>
                  </a:cubicBezTo>
                  <a:cubicBezTo>
                    <a:pt x="3" y="337"/>
                    <a:pt x="3" y="337"/>
                    <a:pt x="3" y="338"/>
                  </a:cubicBezTo>
                  <a:cubicBezTo>
                    <a:pt x="3" y="340"/>
                    <a:pt x="3" y="345"/>
                    <a:pt x="3" y="349"/>
                  </a:cubicBezTo>
                  <a:cubicBezTo>
                    <a:pt x="4" y="353"/>
                    <a:pt x="4" y="356"/>
                    <a:pt x="4" y="356"/>
                  </a:cubicBezTo>
                  <a:cubicBezTo>
                    <a:pt x="4" y="358"/>
                    <a:pt x="5" y="359"/>
                    <a:pt x="6" y="359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10" y="358"/>
                    <a:pt x="10" y="358"/>
                    <a:pt x="10" y="358"/>
                  </a:cubicBezTo>
                  <a:cubicBezTo>
                    <a:pt x="7" y="356"/>
                    <a:pt x="7" y="356"/>
                    <a:pt x="7" y="356"/>
                  </a:cubicBezTo>
                  <a:cubicBezTo>
                    <a:pt x="1" y="365"/>
                    <a:pt x="1" y="365"/>
                    <a:pt x="1" y="365"/>
                  </a:cubicBezTo>
                  <a:cubicBezTo>
                    <a:pt x="0" y="367"/>
                    <a:pt x="1" y="369"/>
                    <a:pt x="2" y="370"/>
                  </a:cubicBezTo>
                  <a:cubicBezTo>
                    <a:pt x="6" y="372"/>
                    <a:pt x="6" y="372"/>
                    <a:pt x="6" y="372"/>
                  </a:cubicBezTo>
                  <a:cubicBezTo>
                    <a:pt x="6" y="388"/>
                    <a:pt x="6" y="388"/>
                    <a:pt x="6" y="388"/>
                  </a:cubicBezTo>
                  <a:cubicBezTo>
                    <a:pt x="6" y="389"/>
                    <a:pt x="7" y="390"/>
                    <a:pt x="8" y="391"/>
                  </a:cubicBezTo>
                  <a:cubicBezTo>
                    <a:pt x="8" y="391"/>
                    <a:pt x="8" y="391"/>
                    <a:pt x="8" y="391"/>
                  </a:cubicBezTo>
                  <a:cubicBezTo>
                    <a:pt x="6" y="401"/>
                    <a:pt x="6" y="401"/>
                    <a:pt x="6" y="401"/>
                  </a:cubicBezTo>
                  <a:cubicBezTo>
                    <a:pt x="5" y="403"/>
                    <a:pt x="6" y="404"/>
                    <a:pt x="7" y="405"/>
                  </a:cubicBezTo>
                  <a:cubicBezTo>
                    <a:pt x="8" y="406"/>
                    <a:pt x="8" y="406"/>
                    <a:pt x="8" y="406"/>
                  </a:cubicBezTo>
                  <a:cubicBezTo>
                    <a:pt x="9" y="424"/>
                    <a:pt x="9" y="424"/>
                    <a:pt x="9" y="424"/>
                  </a:cubicBezTo>
                  <a:cubicBezTo>
                    <a:pt x="9" y="425"/>
                    <a:pt x="10" y="427"/>
                    <a:pt x="11" y="427"/>
                  </a:cubicBezTo>
                  <a:cubicBezTo>
                    <a:pt x="11" y="427"/>
                    <a:pt x="11" y="427"/>
                    <a:pt x="11" y="427"/>
                  </a:cubicBezTo>
                  <a:cubicBezTo>
                    <a:pt x="10" y="436"/>
                    <a:pt x="10" y="436"/>
                    <a:pt x="10" y="436"/>
                  </a:cubicBezTo>
                  <a:cubicBezTo>
                    <a:pt x="9" y="438"/>
                    <a:pt x="10" y="439"/>
                    <a:pt x="11" y="440"/>
                  </a:cubicBezTo>
                  <a:cubicBezTo>
                    <a:pt x="13" y="441"/>
                    <a:pt x="13" y="441"/>
                    <a:pt x="13" y="441"/>
                  </a:cubicBezTo>
                  <a:cubicBezTo>
                    <a:pt x="17" y="458"/>
                    <a:pt x="17" y="458"/>
                    <a:pt x="17" y="458"/>
                  </a:cubicBezTo>
                  <a:cubicBezTo>
                    <a:pt x="17" y="459"/>
                    <a:pt x="18" y="460"/>
                    <a:pt x="19" y="460"/>
                  </a:cubicBezTo>
                  <a:cubicBezTo>
                    <a:pt x="23" y="462"/>
                    <a:pt x="23" y="462"/>
                    <a:pt x="23" y="462"/>
                  </a:cubicBezTo>
                  <a:cubicBezTo>
                    <a:pt x="25" y="459"/>
                    <a:pt x="25" y="459"/>
                    <a:pt x="25" y="459"/>
                  </a:cubicBezTo>
                  <a:cubicBezTo>
                    <a:pt x="21" y="457"/>
                    <a:pt x="21" y="457"/>
                    <a:pt x="21" y="457"/>
                  </a:cubicBezTo>
                  <a:cubicBezTo>
                    <a:pt x="21" y="457"/>
                    <a:pt x="21" y="458"/>
                    <a:pt x="21" y="458"/>
                  </a:cubicBezTo>
                  <a:cubicBezTo>
                    <a:pt x="21" y="459"/>
                    <a:pt x="21" y="459"/>
                    <a:pt x="21" y="459"/>
                  </a:cubicBezTo>
                  <a:cubicBezTo>
                    <a:pt x="21" y="459"/>
                    <a:pt x="21" y="460"/>
                    <a:pt x="21" y="460"/>
                  </a:cubicBezTo>
                  <a:cubicBezTo>
                    <a:pt x="21" y="460"/>
                    <a:pt x="21" y="461"/>
                    <a:pt x="21" y="461"/>
                  </a:cubicBezTo>
                  <a:cubicBezTo>
                    <a:pt x="21" y="462"/>
                    <a:pt x="22" y="464"/>
                    <a:pt x="23" y="467"/>
                  </a:cubicBezTo>
                  <a:cubicBezTo>
                    <a:pt x="26" y="474"/>
                    <a:pt x="31" y="486"/>
                    <a:pt x="31" y="486"/>
                  </a:cubicBezTo>
                  <a:cubicBezTo>
                    <a:pt x="31" y="487"/>
                    <a:pt x="32" y="488"/>
                    <a:pt x="33" y="488"/>
                  </a:cubicBezTo>
                  <a:cubicBezTo>
                    <a:pt x="45" y="496"/>
                    <a:pt x="45" y="496"/>
                    <a:pt x="45" y="496"/>
                  </a:cubicBezTo>
                  <a:cubicBezTo>
                    <a:pt x="47" y="497"/>
                    <a:pt x="49" y="496"/>
                    <a:pt x="50" y="494"/>
                  </a:cubicBezTo>
                  <a:cubicBezTo>
                    <a:pt x="52" y="493"/>
                    <a:pt x="51" y="490"/>
                    <a:pt x="49" y="489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55"/>
            <p:cNvSpPr/>
            <p:nvPr/>
          </p:nvSpPr>
          <p:spPr bwMode="auto">
            <a:xfrm>
              <a:off x="4606213" y="2354734"/>
              <a:ext cx="364106" cy="758554"/>
            </a:xfrm>
            <a:custGeom>
              <a:avLst/>
              <a:gdLst>
                <a:gd name="T0" fmla="*/ 31 w 271"/>
                <a:gd name="T1" fmla="*/ 530 h 564"/>
                <a:gd name="T2" fmla="*/ 34 w 271"/>
                <a:gd name="T3" fmla="*/ 532 h 564"/>
                <a:gd name="T4" fmla="*/ 20 w 271"/>
                <a:gd name="T5" fmla="*/ 508 h 564"/>
                <a:gd name="T6" fmla="*/ 22 w 271"/>
                <a:gd name="T7" fmla="*/ 509 h 564"/>
                <a:gd name="T8" fmla="*/ 7 w 271"/>
                <a:gd name="T9" fmla="*/ 462 h 564"/>
                <a:gd name="T10" fmla="*/ 16 w 271"/>
                <a:gd name="T11" fmla="*/ 421 h 564"/>
                <a:gd name="T12" fmla="*/ 17 w 271"/>
                <a:gd name="T13" fmla="*/ 404 h 564"/>
                <a:gd name="T14" fmla="*/ 18 w 271"/>
                <a:gd name="T15" fmla="*/ 399 h 564"/>
                <a:gd name="T16" fmla="*/ 23 w 271"/>
                <a:gd name="T17" fmla="*/ 385 h 564"/>
                <a:gd name="T18" fmla="*/ 21 w 271"/>
                <a:gd name="T19" fmla="*/ 380 h 564"/>
                <a:gd name="T20" fmla="*/ 35 w 271"/>
                <a:gd name="T21" fmla="*/ 351 h 564"/>
                <a:gd name="T22" fmla="*/ 39 w 271"/>
                <a:gd name="T23" fmla="*/ 344 h 564"/>
                <a:gd name="T24" fmla="*/ 37 w 271"/>
                <a:gd name="T25" fmla="*/ 342 h 564"/>
                <a:gd name="T26" fmla="*/ 57 w 271"/>
                <a:gd name="T27" fmla="*/ 329 h 564"/>
                <a:gd name="T28" fmla="*/ 78 w 271"/>
                <a:gd name="T29" fmla="*/ 306 h 564"/>
                <a:gd name="T30" fmla="*/ 97 w 271"/>
                <a:gd name="T31" fmla="*/ 307 h 564"/>
                <a:gd name="T32" fmla="*/ 95 w 271"/>
                <a:gd name="T33" fmla="*/ 308 h 564"/>
                <a:gd name="T34" fmla="*/ 139 w 271"/>
                <a:gd name="T35" fmla="*/ 300 h 564"/>
                <a:gd name="T36" fmla="*/ 237 w 271"/>
                <a:gd name="T37" fmla="*/ 345 h 564"/>
                <a:gd name="T38" fmla="*/ 262 w 271"/>
                <a:gd name="T39" fmla="*/ 324 h 564"/>
                <a:gd name="T40" fmla="*/ 263 w 271"/>
                <a:gd name="T41" fmla="*/ 308 h 564"/>
                <a:gd name="T42" fmla="*/ 266 w 271"/>
                <a:gd name="T43" fmla="*/ 270 h 564"/>
                <a:gd name="T44" fmla="*/ 263 w 271"/>
                <a:gd name="T45" fmla="*/ 224 h 564"/>
                <a:gd name="T46" fmla="*/ 265 w 271"/>
                <a:gd name="T47" fmla="*/ 226 h 564"/>
                <a:gd name="T48" fmla="*/ 257 w 271"/>
                <a:gd name="T49" fmla="*/ 171 h 564"/>
                <a:gd name="T50" fmla="*/ 252 w 271"/>
                <a:gd name="T51" fmla="*/ 151 h 564"/>
                <a:gd name="T52" fmla="*/ 250 w 271"/>
                <a:gd name="T53" fmla="*/ 127 h 564"/>
                <a:gd name="T54" fmla="*/ 242 w 271"/>
                <a:gd name="T55" fmla="*/ 105 h 564"/>
                <a:gd name="T56" fmla="*/ 242 w 271"/>
                <a:gd name="T57" fmla="*/ 104 h 564"/>
                <a:gd name="T58" fmla="*/ 228 w 271"/>
                <a:gd name="T59" fmla="*/ 38 h 564"/>
                <a:gd name="T60" fmla="*/ 221 w 271"/>
                <a:gd name="T61" fmla="*/ 8 h 564"/>
                <a:gd name="T62" fmla="*/ 226 w 271"/>
                <a:gd name="T63" fmla="*/ 62 h 564"/>
                <a:gd name="T64" fmla="*/ 234 w 271"/>
                <a:gd name="T65" fmla="*/ 104 h 564"/>
                <a:gd name="T66" fmla="*/ 241 w 271"/>
                <a:gd name="T67" fmla="*/ 128 h 564"/>
                <a:gd name="T68" fmla="*/ 252 w 271"/>
                <a:gd name="T69" fmla="*/ 151 h 564"/>
                <a:gd name="T70" fmla="*/ 256 w 271"/>
                <a:gd name="T71" fmla="*/ 209 h 564"/>
                <a:gd name="T72" fmla="*/ 259 w 271"/>
                <a:gd name="T73" fmla="*/ 240 h 564"/>
                <a:gd name="T74" fmla="*/ 266 w 271"/>
                <a:gd name="T75" fmla="*/ 285 h 564"/>
                <a:gd name="T76" fmla="*/ 250 w 271"/>
                <a:gd name="T77" fmla="*/ 319 h 564"/>
                <a:gd name="T78" fmla="*/ 234 w 271"/>
                <a:gd name="T79" fmla="*/ 344 h 564"/>
                <a:gd name="T80" fmla="*/ 235 w 271"/>
                <a:gd name="T81" fmla="*/ 337 h 564"/>
                <a:gd name="T82" fmla="*/ 137 w 271"/>
                <a:gd name="T83" fmla="*/ 296 h 564"/>
                <a:gd name="T84" fmla="*/ 137 w 271"/>
                <a:gd name="T85" fmla="*/ 292 h 564"/>
                <a:gd name="T86" fmla="*/ 92 w 271"/>
                <a:gd name="T87" fmla="*/ 301 h 564"/>
                <a:gd name="T88" fmla="*/ 92 w 271"/>
                <a:gd name="T89" fmla="*/ 302 h 564"/>
                <a:gd name="T90" fmla="*/ 76 w 271"/>
                <a:gd name="T91" fmla="*/ 310 h 564"/>
                <a:gd name="T92" fmla="*/ 60 w 271"/>
                <a:gd name="T93" fmla="*/ 318 h 564"/>
                <a:gd name="T94" fmla="*/ 51 w 271"/>
                <a:gd name="T95" fmla="*/ 336 h 564"/>
                <a:gd name="T96" fmla="*/ 41 w 271"/>
                <a:gd name="T97" fmla="*/ 334 h 564"/>
                <a:gd name="T98" fmla="*/ 28 w 271"/>
                <a:gd name="T99" fmla="*/ 350 h 564"/>
                <a:gd name="T100" fmla="*/ 15 w 271"/>
                <a:gd name="T101" fmla="*/ 379 h 564"/>
                <a:gd name="T102" fmla="*/ 16 w 271"/>
                <a:gd name="T103" fmla="*/ 381 h 564"/>
                <a:gd name="T104" fmla="*/ 12 w 271"/>
                <a:gd name="T105" fmla="*/ 399 h 564"/>
                <a:gd name="T106" fmla="*/ 9 w 271"/>
                <a:gd name="T107" fmla="*/ 419 h 564"/>
                <a:gd name="T108" fmla="*/ 12 w 271"/>
                <a:gd name="T109" fmla="*/ 451 h 564"/>
                <a:gd name="T110" fmla="*/ 14 w 271"/>
                <a:gd name="T111" fmla="*/ 508 h 564"/>
                <a:gd name="T112" fmla="*/ 17 w 271"/>
                <a:gd name="T113" fmla="*/ 523 h 564"/>
                <a:gd name="T114" fmla="*/ 26 w 271"/>
                <a:gd name="T115" fmla="*/ 530 h 564"/>
                <a:gd name="T116" fmla="*/ 38 w 271"/>
                <a:gd name="T117" fmla="*/ 555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564">
                  <a:moveTo>
                    <a:pt x="53" y="557"/>
                  </a:moveTo>
                  <a:cubicBezTo>
                    <a:pt x="44" y="551"/>
                    <a:pt x="44" y="551"/>
                    <a:pt x="44" y="551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46" y="557"/>
                    <a:pt x="46" y="557"/>
                    <a:pt x="46" y="557"/>
                  </a:cubicBezTo>
                  <a:cubicBezTo>
                    <a:pt x="46" y="556"/>
                    <a:pt x="46" y="555"/>
                    <a:pt x="46" y="555"/>
                  </a:cubicBezTo>
                  <a:cubicBezTo>
                    <a:pt x="46" y="554"/>
                    <a:pt x="46" y="554"/>
                    <a:pt x="46" y="553"/>
                  </a:cubicBezTo>
                  <a:cubicBezTo>
                    <a:pt x="46" y="553"/>
                    <a:pt x="46" y="553"/>
                    <a:pt x="46" y="552"/>
                  </a:cubicBezTo>
                  <a:cubicBezTo>
                    <a:pt x="45" y="551"/>
                    <a:pt x="44" y="549"/>
                    <a:pt x="43" y="547"/>
                  </a:cubicBezTo>
                  <a:cubicBezTo>
                    <a:pt x="41" y="543"/>
                    <a:pt x="39" y="539"/>
                    <a:pt x="37" y="535"/>
                  </a:cubicBezTo>
                  <a:cubicBezTo>
                    <a:pt x="36" y="533"/>
                    <a:pt x="36" y="532"/>
                    <a:pt x="35" y="530"/>
                  </a:cubicBezTo>
                  <a:cubicBezTo>
                    <a:pt x="35" y="530"/>
                    <a:pt x="35" y="529"/>
                    <a:pt x="34" y="529"/>
                  </a:cubicBezTo>
                  <a:cubicBezTo>
                    <a:pt x="34" y="529"/>
                    <a:pt x="34" y="529"/>
                    <a:pt x="34" y="529"/>
                  </a:cubicBezTo>
                  <a:cubicBezTo>
                    <a:pt x="34" y="529"/>
                    <a:pt x="34" y="529"/>
                    <a:pt x="34" y="529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0"/>
                    <a:pt x="34" y="530"/>
                    <a:pt x="34" y="530"/>
                  </a:cubicBezTo>
                  <a:cubicBezTo>
                    <a:pt x="34" y="529"/>
                    <a:pt x="34" y="529"/>
                    <a:pt x="34" y="529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0"/>
                    <a:pt x="34" y="530"/>
                    <a:pt x="34" y="530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1"/>
                    <a:pt x="34" y="531"/>
                    <a:pt x="34" y="531"/>
                  </a:cubicBezTo>
                  <a:cubicBezTo>
                    <a:pt x="34" y="530"/>
                    <a:pt x="34" y="530"/>
                    <a:pt x="34" y="530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1"/>
                    <a:pt x="34" y="531"/>
                    <a:pt x="34" y="531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2"/>
                    <a:pt x="34" y="532"/>
                    <a:pt x="34" y="532"/>
                  </a:cubicBezTo>
                  <a:cubicBezTo>
                    <a:pt x="34" y="531"/>
                    <a:pt x="34" y="531"/>
                    <a:pt x="34" y="531"/>
                  </a:cubicBezTo>
                  <a:cubicBezTo>
                    <a:pt x="31" y="530"/>
                    <a:pt x="31" y="530"/>
                    <a:pt x="31" y="530"/>
                  </a:cubicBezTo>
                  <a:cubicBezTo>
                    <a:pt x="34" y="532"/>
                    <a:pt x="34" y="532"/>
                    <a:pt x="34" y="532"/>
                  </a:cubicBezTo>
                  <a:cubicBezTo>
                    <a:pt x="34" y="531"/>
                    <a:pt x="35" y="530"/>
                    <a:pt x="34" y="529"/>
                  </a:cubicBezTo>
                  <a:cubicBezTo>
                    <a:pt x="34" y="528"/>
                    <a:pt x="34" y="527"/>
                    <a:pt x="33" y="526"/>
                  </a:cubicBezTo>
                  <a:cubicBezTo>
                    <a:pt x="23" y="521"/>
                    <a:pt x="23" y="521"/>
                    <a:pt x="23" y="521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25" y="526"/>
                    <a:pt x="25" y="526"/>
                    <a:pt x="25" y="526"/>
                  </a:cubicBezTo>
                  <a:cubicBezTo>
                    <a:pt x="25" y="525"/>
                    <a:pt x="25" y="525"/>
                    <a:pt x="25" y="524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5" y="523"/>
                    <a:pt x="25" y="523"/>
                    <a:pt x="25" y="523"/>
                  </a:cubicBezTo>
                  <a:cubicBezTo>
                    <a:pt x="25" y="522"/>
                    <a:pt x="25" y="521"/>
                    <a:pt x="25" y="519"/>
                  </a:cubicBezTo>
                  <a:cubicBezTo>
                    <a:pt x="24" y="517"/>
                    <a:pt x="24" y="514"/>
                    <a:pt x="23" y="512"/>
                  </a:cubicBezTo>
                  <a:cubicBezTo>
                    <a:pt x="23" y="510"/>
                    <a:pt x="23" y="509"/>
                    <a:pt x="23" y="509"/>
                  </a:cubicBezTo>
                  <a:cubicBezTo>
                    <a:pt x="23" y="508"/>
                    <a:pt x="22" y="508"/>
                    <a:pt x="22" y="508"/>
                  </a:cubicBezTo>
                  <a:cubicBezTo>
                    <a:pt x="22" y="507"/>
                    <a:pt x="22" y="507"/>
                    <a:pt x="22" y="507"/>
                  </a:cubicBezTo>
                  <a:cubicBezTo>
                    <a:pt x="20" y="508"/>
                    <a:pt x="20" y="508"/>
                    <a:pt x="20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7"/>
                    <a:pt x="22" y="507"/>
                    <a:pt x="22" y="507"/>
                  </a:cubicBezTo>
                  <a:cubicBezTo>
                    <a:pt x="20" y="508"/>
                    <a:pt x="20" y="508"/>
                    <a:pt x="20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9" y="508"/>
                    <a:pt x="19" y="508"/>
                    <a:pt x="19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9" y="508"/>
                    <a:pt x="19" y="508"/>
                    <a:pt x="19" y="508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10"/>
                    <a:pt x="22" y="510"/>
                    <a:pt x="22" y="510"/>
                  </a:cubicBezTo>
                  <a:cubicBezTo>
                    <a:pt x="22" y="509"/>
                    <a:pt x="22" y="509"/>
                    <a:pt x="22" y="509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22" y="510"/>
                    <a:pt x="22" y="510"/>
                    <a:pt x="22" y="510"/>
                  </a:cubicBezTo>
                  <a:cubicBezTo>
                    <a:pt x="22" y="509"/>
                    <a:pt x="23" y="508"/>
                    <a:pt x="22" y="507"/>
                  </a:cubicBezTo>
                  <a:cubicBezTo>
                    <a:pt x="22" y="506"/>
                    <a:pt x="21" y="505"/>
                    <a:pt x="21" y="504"/>
                  </a:cubicBezTo>
                  <a:cubicBezTo>
                    <a:pt x="19" y="503"/>
                    <a:pt x="19" y="503"/>
                    <a:pt x="19" y="503"/>
                  </a:cubicBezTo>
                  <a:cubicBezTo>
                    <a:pt x="20" y="487"/>
                    <a:pt x="20" y="487"/>
                    <a:pt x="20" y="487"/>
                  </a:cubicBezTo>
                  <a:cubicBezTo>
                    <a:pt x="20" y="485"/>
                    <a:pt x="19" y="484"/>
                    <a:pt x="18" y="483"/>
                  </a:cubicBezTo>
                  <a:cubicBezTo>
                    <a:pt x="14" y="481"/>
                    <a:pt x="14" y="481"/>
                    <a:pt x="14" y="481"/>
                  </a:cubicBezTo>
                  <a:cubicBezTo>
                    <a:pt x="11" y="466"/>
                    <a:pt x="11" y="466"/>
                    <a:pt x="11" y="466"/>
                  </a:cubicBezTo>
                  <a:cubicBezTo>
                    <a:pt x="11" y="465"/>
                    <a:pt x="10" y="464"/>
                    <a:pt x="9" y="464"/>
                  </a:cubicBezTo>
                  <a:cubicBezTo>
                    <a:pt x="7" y="462"/>
                    <a:pt x="7" y="462"/>
                    <a:pt x="7" y="462"/>
                  </a:cubicBezTo>
                  <a:cubicBezTo>
                    <a:pt x="5" y="466"/>
                    <a:pt x="5" y="466"/>
                    <a:pt x="5" y="466"/>
                  </a:cubicBezTo>
                  <a:cubicBezTo>
                    <a:pt x="8" y="467"/>
                    <a:pt x="8" y="467"/>
                    <a:pt x="8" y="467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6" y="451"/>
                    <a:pt x="15" y="449"/>
                    <a:pt x="14" y="448"/>
                  </a:cubicBezTo>
                  <a:cubicBezTo>
                    <a:pt x="12" y="447"/>
                    <a:pt x="12" y="447"/>
                    <a:pt x="12" y="447"/>
                  </a:cubicBezTo>
                  <a:cubicBezTo>
                    <a:pt x="10" y="450"/>
                    <a:pt x="10" y="450"/>
                    <a:pt x="10" y="450"/>
                  </a:cubicBezTo>
                  <a:cubicBezTo>
                    <a:pt x="14" y="450"/>
                    <a:pt x="14" y="450"/>
                    <a:pt x="14" y="450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3" y="432"/>
                    <a:pt x="12" y="431"/>
                    <a:pt x="11" y="430"/>
                  </a:cubicBezTo>
                  <a:cubicBezTo>
                    <a:pt x="9" y="429"/>
                    <a:pt x="9" y="429"/>
                    <a:pt x="9" y="429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1" y="434"/>
                    <a:pt x="11" y="434"/>
                    <a:pt x="11" y="434"/>
                  </a:cubicBezTo>
                  <a:cubicBezTo>
                    <a:pt x="11" y="434"/>
                    <a:pt x="13" y="431"/>
                    <a:pt x="14" y="427"/>
                  </a:cubicBezTo>
                  <a:cubicBezTo>
                    <a:pt x="15" y="425"/>
                    <a:pt x="16" y="423"/>
                    <a:pt x="16" y="421"/>
                  </a:cubicBezTo>
                  <a:cubicBezTo>
                    <a:pt x="17" y="421"/>
                    <a:pt x="17" y="420"/>
                    <a:pt x="17" y="420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5" y="418"/>
                    <a:pt x="15" y="418"/>
                    <a:pt x="15" y="418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5" y="418"/>
                    <a:pt x="15" y="418"/>
                    <a:pt x="15" y="418"/>
                  </a:cubicBezTo>
                  <a:cubicBezTo>
                    <a:pt x="17" y="419"/>
                    <a:pt x="17" y="419"/>
                    <a:pt x="17" y="419"/>
                  </a:cubicBezTo>
                  <a:cubicBezTo>
                    <a:pt x="18" y="418"/>
                    <a:pt x="18" y="415"/>
                    <a:pt x="16" y="414"/>
                  </a:cubicBezTo>
                  <a:cubicBezTo>
                    <a:pt x="13" y="412"/>
                    <a:pt x="13" y="412"/>
                    <a:pt x="13" y="412"/>
                  </a:cubicBezTo>
                  <a:cubicBezTo>
                    <a:pt x="11" y="416"/>
                    <a:pt x="11" y="416"/>
                    <a:pt x="11" y="416"/>
                  </a:cubicBezTo>
                  <a:cubicBezTo>
                    <a:pt x="15" y="416"/>
                    <a:pt x="15" y="416"/>
                    <a:pt x="15" y="416"/>
                  </a:cubicBezTo>
                  <a:cubicBezTo>
                    <a:pt x="15" y="416"/>
                    <a:pt x="16" y="413"/>
                    <a:pt x="16" y="409"/>
                  </a:cubicBezTo>
                  <a:cubicBezTo>
                    <a:pt x="17" y="407"/>
                    <a:pt x="17" y="405"/>
                    <a:pt x="17" y="404"/>
                  </a:cubicBezTo>
                  <a:cubicBezTo>
                    <a:pt x="18" y="403"/>
                    <a:pt x="18" y="402"/>
                    <a:pt x="18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4" y="400"/>
                    <a:pt x="14" y="400"/>
                    <a:pt x="14" y="400"/>
                  </a:cubicBezTo>
                  <a:cubicBezTo>
                    <a:pt x="17" y="402"/>
                    <a:pt x="17" y="402"/>
                    <a:pt x="17" y="402"/>
                  </a:cubicBezTo>
                  <a:cubicBezTo>
                    <a:pt x="18" y="402"/>
                    <a:pt x="18" y="402"/>
                    <a:pt x="18" y="402"/>
                  </a:cubicBezTo>
                  <a:cubicBezTo>
                    <a:pt x="14" y="400"/>
                    <a:pt x="14" y="400"/>
                    <a:pt x="14" y="400"/>
                  </a:cubicBezTo>
                  <a:cubicBezTo>
                    <a:pt x="17" y="402"/>
                    <a:pt x="17" y="402"/>
                    <a:pt x="17" y="402"/>
                  </a:cubicBezTo>
                  <a:cubicBezTo>
                    <a:pt x="18" y="401"/>
                    <a:pt x="18" y="400"/>
                    <a:pt x="18" y="399"/>
                  </a:cubicBezTo>
                  <a:cubicBezTo>
                    <a:pt x="18" y="398"/>
                    <a:pt x="17" y="397"/>
                    <a:pt x="16" y="397"/>
                  </a:cubicBezTo>
                  <a:cubicBezTo>
                    <a:pt x="15" y="396"/>
                    <a:pt x="15" y="396"/>
                    <a:pt x="15" y="396"/>
                  </a:cubicBezTo>
                  <a:cubicBezTo>
                    <a:pt x="13" y="399"/>
                    <a:pt x="13" y="399"/>
                    <a:pt x="13" y="399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6" y="401"/>
                    <a:pt x="16" y="401"/>
                    <a:pt x="16" y="401"/>
                  </a:cubicBezTo>
                  <a:cubicBezTo>
                    <a:pt x="16" y="401"/>
                    <a:pt x="17" y="400"/>
                    <a:pt x="17" y="400"/>
                  </a:cubicBezTo>
                  <a:cubicBezTo>
                    <a:pt x="18" y="398"/>
                    <a:pt x="19" y="394"/>
                    <a:pt x="20" y="391"/>
                  </a:cubicBezTo>
                  <a:cubicBezTo>
                    <a:pt x="21" y="389"/>
                    <a:pt x="22" y="388"/>
                    <a:pt x="22" y="387"/>
                  </a:cubicBezTo>
                  <a:cubicBezTo>
                    <a:pt x="22" y="386"/>
                    <a:pt x="22" y="386"/>
                    <a:pt x="23" y="386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0" y="384"/>
                    <a:pt x="20" y="384"/>
                    <a:pt x="20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0" y="384"/>
                    <a:pt x="20" y="384"/>
                    <a:pt x="20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3" y="385"/>
                    <a:pt x="23" y="384"/>
                    <a:pt x="23" y="383"/>
                  </a:cubicBezTo>
                  <a:cubicBezTo>
                    <a:pt x="23" y="382"/>
                    <a:pt x="22" y="381"/>
                    <a:pt x="21" y="380"/>
                  </a:cubicBezTo>
                  <a:cubicBezTo>
                    <a:pt x="20" y="379"/>
                    <a:pt x="20" y="379"/>
                    <a:pt x="20" y="379"/>
                  </a:cubicBezTo>
                  <a:cubicBezTo>
                    <a:pt x="18" y="383"/>
                    <a:pt x="18" y="383"/>
                    <a:pt x="18" y="383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4"/>
                    <a:pt x="24" y="381"/>
                    <a:pt x="25" y="378"/>
                  </a:cubicBezTo>
                  <a:cubicBezTo>
                    <a:pt x="26" y="376"/>
                    <a:pt x="27" y="375"/>
                    <a:pt x="28" y="374"/>
                  </a:cubicBezTo>
                  <a:cubicBezTo>
                    <a:pt x="28" y="373"/>
                    <a:pt x="29" y="372"/>
                    <a:pt x="29" y="372"/>
                  </a:cubicBezTo>
                  <a:cubicBezTo>
                    <a:pt x="30" y="370"/>
                    <a:pt x="29" y="368"/>
                    <a:pt x="27" y="367"/>
                  </a:cubicBezTo>
                  <a:cubicBezTo>
                    <a:pt x="25" y="365"/>
                    <a:pt x="25" y="365"/>
                    <a:pt x="25" y="365"/>
                  </a:cubicBezTo>
                  <a:cubicBezTo>
                    <a:pt x="23" y="368"/>
                    <a:pt x="23" y="368"/>
                    <a:pt x="23" y="368"/>
                  </a:cubicBezTo>
                  <a:cubicBezTo>
                    <a:pt x="26" y="371"/>
                    <a:pt x="26" y="371"/>
                    <a:pt x="26" y="371"/>
                  </a:cubicBezTo>
                  <a:cubicBezTo>
                    <a:pt x="36" y="357"/>
                    <a:pt x="36" y="357"/>
                    <a:pt x="36" y="357"/>
                  </a:cubicBezTo>
                  <a:cubicBezTo>
                    <a:pt x="36" y="356"/>
                    <a:pt x="37" y="355"/>
                    <a:pt x="37" y="354"/>
                  </a:cubicBezTo>
                  <a:cubicBezTo>
                    <a:pt x="36" y="353"/>
                    <a:pt x="36" y="352"/>
                    <a:pt x="35" y="351"/>
                  </a:cubicBezTo>
                  <a:cubicBezTo>
                    <a:pt x="33" y="350"/>
                    <a:pt x="33" y="350"/>
                    <a:pt x="33" y="350"/>
                  </a:cubicBezTo>
                  <a:cubicBezTo>
                    <a:pt x="31" y="353"/>
                    <a:pt x="31" y="353"/>
                    <a:pt x="31" y="353"/>
                  </a:cubicBezTo>
                  <a:cubicBezTo>
                    <a:pt x="33" y="356"/>
                    <a:pt x="33" y="356"/>
                    <a:pt x="33" y="356"/>
                  </a:cubicBezTo>
                  <a:cubicBezTo>
                    <a:pt x="44" y="347"/>
                    <a:pt x="44" y="347"/>
                    <a:pt x="44" y="347"/>
                  </a:cubicBezTo>
                  <a:cubicBezTo>
                    <a:pt x="45" y="346"/>
                    <a:pt x="46" y="345"/>
                    <a:pt x="46" y="344"/>
                  </a:cubicBezTo>
                  <a:cubicBezTo>
                    <a:pt x="46" y="343"/>
                    <a:pt x="45" y="341"/>
                    <a:pt x="44" y="341"/>
                  </a:cubicBezTo>
                  <a:cubicBezTo>
                    <a:pt x="38" y="337"/>
                    <a:pt x="38" y="337"/>
                    <a:pt x="38" y="337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40" y="343"/>
                    <a:pt x="40" y="343"/>
                    <a:pt x="40" y="343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9" y="344"/>
                    <a:pt x="39" y="344"/>
                    <a:pt x="39" y="344"/>
                  </a:cubicBezTo>
                  <a:cubicBezTo>
                    <a:pt x="39" y="344"/>
                    <a:pt x="39" y="344"/>
                    <a:pt x="40" y="343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9" y="344"/>
                    <a:pt x="39" y="344"/>
                    <a:pt x="39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9" y="344"/>
                    <a:pt x="39" y="344"/>
                    <a:pt x="39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8" y="344"/>
                    <a:pt x="38" y="344"/>
                    <a:pt x="38" y="344"/>
                  </a:cubicBezTo>
                  <a:cubicBezTo>
                    <a:pt x="38" y="344"/>
                    <a:pt x="39" y="344"/>
                    <a:pt x="41" y="343"/>
                  </a:cubicBezTo>
                  <a:cubicBezTo>
                    <a:pt x="43" y="342"/>
                    <a:pt x="47" y="340"/>
                    <a:pt x="50" y="339"/>
                  </a:cubicBezTo>
                  <a:cubicBezTo>
                    <a:pt x="51" y="338"/>
                    <a:pt x="52" y="338"/>
                    <a:pt x="53" y="337"/>
                  </a:cubicBezTo>
                  <a:cubicBezTo>
                    <a:pt x="54" y="337"/>
                    <a:pt x="54" y="337"/>
                    <a:pt x="55" y="337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5" y="336"/>
                    <a:pt x="55" y="336"/>
                    <a:pt x="55" y="336"/>
                  </a:cubicBezTo>
                  <a:cubicBezTo>
                    <a:pt x="56" y="336"/>
                    <a:pt x="56" y="336"/>
                    <a:pt x="56" y="336"/>
                  </a:cubicBezTo>
                  <a:cubicBezTo>
                    <a:pt x="56" y="336"/>
                    <a:pt x="56" y="336"/>
                    <a:pt x="57" y="335"/>
                  </a:cubicBezTo>
                  <a:cubicBezTo>
                    <a:pt x="58" y="333"/>
                    <a:pt x="57" y="331"/>
                    <a:pt x="55" y="329"/>
                  </a:cubicBezTo>
                  <a:cubicBezTo>
                    <a:pt x="49" y="326"/>
                    <a:pt x="49" y="326"/>
                    <a:pt x="49" y="326"/>
                  </a:cubicBezTo>
                  <a:cubicBezTo>
                    <a:pt x="47" y="329"/>
                    <a:pt x="47" y="329"/>
                    <a:pt x="47" y="329"/>
                  </a:cubicBezTo>
                  <a:cubicBezTo>
                    <a:pt x="49" y="333"/>
                    <a:pt x="49" y="333"/>
                    <a:pt x="49" y="333"/>
                  </a:cubicBezTo>
                  <a:cubicBezTo>
                    <a:pt x="49" y="333"/>
                    <a:pt x="53" y="331"/>
                    <a:pt x="57" y="329"/>
                  </a:cubicBezTo>
                  <a:cubicBezTo>
                    <a:pt x="59" y="328"/>
                    <a:pt x="61" y="327"/>
                    <a:pt x="62" y="326"/>
                  </a:cubicBezTo>
                  <a:cubicBezTo>
                    <a:pt x="63" y="325"/>
                    <a:pt x="63" y="325"/>
                    <a:pt x="64" y="325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6" y="324"/>
                    <a:pt x="66" y="323"/>
                    <a:pt x="66" y="323"/>
                  </a:cubicBezTo>
                  <a:cubicBezTo>
                    <a:pt x="67" y="322"/>
                    <a:pt x="67" y="321"/>
                    <a:pt x="67" y="320"/>
                  </a:cubicBezTo>
                  <a:cubicBezTo>
                    <a:pt x="66" y="319"/>
                    <a:pt x="66" y="318"/>
                    <a:pt x="65" y="317"/>
                  </a:cubicBezTo>
                  <a:cubicBezTo>
                    <a:pt x="63" y="316"/>
                    <a:pt x="63" y="316"/>
                    <a:pt x="63" y="316"/>
                  </a:cubicBezTo>
                  <a:cubicBezTo>
                    <a:pt x="61" y="320"/>
                    <a:pt x="61" y="320"/>
                    <a:pt x="61" y="320"/>
                  </a:cubicBezTo>
                  <a:cubicBezTo>
                    <a:pt x="63" y="323"/>
                    <a:pt x="63" y="323"/>
                    <a:pt x="63" y="323"/>
                  </a:cubicBezTo>
                  <a:cubicBezTo>
                    <a:pt x="78" y="313"/>
                    <a:pt x="78" y="313"/>
                    <a:pt x="78" y="313"/>
                  </a:cubicBezTo>
                  <a:cubicBezTo>
                    <a:pt x="80" y="312"/>
                    <a:pt x="80" y="311"/>
                    <a:pt x="80" y="310"/>
                  </a:cubicBezTo>
                  <a:cubicBezTo>
                    <a:pt x="80" y="308"/>
                    <a:pt x="79" y="307"/>
                    <a:pt x="78" y="306"/>
                  </a:cubicBezTo>
                  <a:cubicBezTo>
                    <a:pt x="78" y="306"/>
                    <a:pt x="78" y="306"/>
                    <a:pt x="78" y="306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77" y="313"/>
                    <a:pt x="77" y="313"/>
                    <a:pt x="77" y="313"/>
                  </a:cubicBezTo>
                  <a:cubicBezTo>
                    <a:pt x="77" y="313"/>
                    <a:pt x="81" y="313"/>
                    <a:pt x="86" y="311"/>
                  </a:cubicBezTo>
                  <a:cubicBezTo>
                    <a:pt x="88" y="311"/>
                    <a:pt x="91" y="310"/>
                    <a:pt x="93" y="310"/>
                  </a:cubicBezTo>
                  <a:cubicBezTo>
                    <a:pt x="93" y="310"/>
                    <a:pt x="94" y="310"/>
                    <a:pt x="95" y="309"/>
                  </a:cubicBezTo>
                  <a:cubicBezTo>
                    <a:pt x="96" y="309"/>
                    <a:pt x="96" y="309"/>
                    <a:pt x="96" y="309"/>
                  </a:cubicBezTo>
                  <a:cubicBezTo>
                    <a:pt x="96" y="309"/>
                    <a:pt x="96" y="309"/>
                    <a:pt x="96" y="309"/>
                  </a:cubicBezTo>
                  <a:cubicBezTo>
                    <a:pt x="97" y="309"/>
                    <a:pt x="97" y="309"/>
                    <a:pt x="97" y="309"/>
                  </a:cubicBezTo>
                  <a:cubicBezTo>
                    <a:pt x="97" y="309"/>
                    <a:pt x="97" y="308"/>
                    <a:pt x="98" y="307"/>
                  </a:cubicBezTo>
                  <a:cubicBezTo>
                    <a:pt x="99" y="306"/>
                    <a:pt x="99" y="303"/>
                    <a:pt x="97" y="302"/>
                  </a:cubicBezTo>
                  <a:cubicBezTo>
                    <a:pt x="96" y="301"/>
                    <a:pt x="96" y="301"/>
                    <a:pt x="96" y="301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7" y="307"/>
                    <a:pt x="97" y="307"/>
                    <a:pt x="97" y="307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6" y="308"/>
                    <a:pt x="96" y="308"/>
                    <a:pt x="96" y="308"/>
                  </a:cubicBezTo>
                  <a:cubicBezTo>
                    <a:pt x="96" y="308"/>
                    <a:pt x="97" y="308"/>
                    <a:pt x="97" y="307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6" y="308"/>
                    <a:pt x="96" y="308"/>
                    <a:pt x="96" y="308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6" y="308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5" y="308"/>
                    <a:pt x="96" y="308"/>
                    <a:pt x="97" y="308"/>
                  </a:cubicBezTo>
                  <a:cubicBezTo>
                    <a:pt x="100" y="307"/>
                    <a:pt x="105" y="306"/>
                    <a:pt x="110" y="306"/>
                  </a:cubicBezTo>
                  <a:cubicBezTo>
                    <a:pt x="114" y="305"/>
                    <a:pt x="118" y="304"/>
                    <a:pt x="118" y="304"/>
                  </a:cubicBezTo>
                  <a:cubicBezTo>
                    <a:pt x="120" y="304"/>
                    <a:pt x="121" y="303"/>
                    <a:pt x="121" y="301"/>
                  </a:cubicBezTo>
                  <a:cubicBezTo>
                    <a:pt x="122" y="300"/>
                    <a:pt x="121" y="298"/>
                    <a:pt x="120" y="297"/>
                  </a:cubicBezTo>
                  <a:cubicBezTo>
                    <a:pt x="113" y="293"/>
                    <a:pt x="113" y="293"/>
                    <a:pt x="113" y="293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0" y="300"/>
                    <a:pt x="110" y="300"/>
                    <a:pt x="110" y="300"/>
                  </a:cubicBezTo>
                  <a:cubicBezTo>
                    <a:pt x="110" y="300"/>
                    <a:pt x="116" y="300"/>
                    <a:pt x="122" y="300"/>
                  </a:cubicBezTo>
                  <a:cubicBezTo>
                    <a:pt x="126" y="300"/>
                    <a:pt x="130" y="300"/>
                    <a:pt x="133" y="300"/>
                  </a:cubicBezTo>
                  <a:cubicBezTo>
                    <a:pt x="134" y="300"/>
                    <a:pt x="135" y="300"/>
                    <a:pt x="136" y="300"/>
                  </a:cubicBezTo>
                  <a:cubicBezTo>
                    <a:pt x="137" y="300"/>
                    <a:pt x="137" y="300"/>
                    <a:pt x="138" y="300"/>
                  </a:cubicBezTo>
                  <a:cubicBezTo>
                    <a:pt x="138" y="300"/>
                    <a:pt x="138" y="300"/>
                    <a:pt x="139" y="300"/>
                  </a:cubicBezTo>
                  <a:cubicBezTo>
                    <a:pt x="139" y="299"/>
                    <a:pt x="139" y="299"/>
                    <a:pt x="139" y="299"/>
                  </a:cubicBezTo>
                  <a:cubicBezTo>
                    <a:pt x="140" y="299"/>
                    <a:pt x="140" y="299"/>
                    <a:pt x="141" y="298"/>
                  </a:cubicBezTo>
                  <a:cubicBezTo>
                    <a:pt x="142" y="297"/>
                    <a:pt x="142" y="296"/>
                    <a:pt x="141" y="295"/>
                  </a:cubicBezTo>
                  <a:cubicBezTo>
                    <a:pt x="141" y="294"/>
                    <a:pt x="141" y="293"/>
                    <a:pt x="140" y="292"/>
                  </a:cubicBezTo>
                  <a:cubicBezTo>
                    <a:pt x="139" y="292"/>
                    <a:pt x="139" y="292"/>
                    <a:pt x="139" y="292"/>
                  </a:cubicBezTo>
                  <a:cubicBezTo>
                    <a:pt x="136" y="295"/>
                    <a:pt x="136" y="295"/>
                    <a:pt x="136" y="295"/>
                  </a:cubicBezTo>
                  <a:cubicBezTo>
                    <a:pt x="135" y="299"/>
                    <a:pt x="135" y="299"/>
                    <a:pt x="135" y="299"/>
                  </a:cubicBezTo>
                  <a:cubicBezTo>
                    <a:pt x="135" y="299"/>
                    <a:pt x="157" y="310"/>
                    <a:pt x="181" y="322"/>
                  </a:cubicBezTo>
                  <a:cubicBezTo>
                    <a:pt x="193" y="327"/>
                    <a:pt x="205" y="333"/>
                    <a:pt x="215" y="338"/>
                  </a:cubicBezTo>
                  <a:cubicBezTo>
                    <a:pt x="220" y="340"/>
                    <a:pt x="224" y="342"/>
                    <a:pt x="227" y="343"/>
                  </a:cubicBezTo>
                  <a:cubicBezTo>
                    <a:pt x="229" y="344"/>
                    <a:pt x="230" y="344"/>
                    <a:pt x="232" y="344"/>
                  </a:cubicBezTo>
                  <a:cubicBezTo>
                    <a:pt x="232" y="345"/>
                    <a:pt x="233" y="345"/>
                    <a:pt x="233" y="345"/>
                  </a:cubicBezTo>
                  <a:cubicBezTo>
                    <a:pt x="234" y="345"/>
                    <a:pt x="234" y="345"/>
                    <a:pt x="235" y="345"/>
                  </a:cubicBezTo>
                  <a:cubicBezTo>
                    <a:pt x="236" y="345"/>
                    <a:pt x="236" y="345"/>
                    <a:pt x="237" y="345"/>
                  </a:cubicBezTo>
                  <a:cubicBezTo>
                    <a:pt x="237" y="345"/>
                    <a:pt x="238" y="344"/>
                    <a:pt x="239" y="343"/>
                  </a:cubicBezTo>
                  <a:cubicBezTo>
                    <a:pt x="240" y="342"/>
                    <a:pt x="240" y="341"/>
                    <a:pt x="240" y="340"/>
                  </a:cubicBezTo>
                  <a:cubicBezTo>
                    <a:pt x="239" y="339"/>
                    <a:pt x="239" y="338"/>
                    <a:pt x="238" y="338"/>
                  </a:cubicBezTo>
                  <a:cubicBezTo>
                    <a:pt x="228" y="332"/>
                    <a:pt x="228" y="332"/>
                    <a:pt x="228" y="332"/>
                  </a:cubicBezTo>
                  <a:cubicBezTo>
                    <a:pt x="226" y="335"/>
                    <a:pt x="226" y="335"/>
                    <a:pt x="226" y="335"/>
                  </a:cubicBezTo>
                  <a:cubicBezTo>
                    <a:pt x="226" y="339"/>
                    <a:pt x="226" y="339"/>
                    <a:pt x="226" y="339"/>
                  </a:cubicBezTo>
                  <a:cubicBezTo>
                    <a:pt x="250" y="338"/>
                    <a:pt x="250" y="338"/>
                    <a:pt x="250" y="338"/>
                  </a:cubicBezTo>
                  <a:cubicBezTo>
                    <a:pt x="252" y="338"/>
                    <a:pt x="254" y="337"/>
                    <a:pt x="254" y="335"/>
                  </a:cubicBezTo>
                  <a:cubicBezTo>
                    <a:pt x="254" y="333"/>
                    <a:pt x="254" y="331"/>
                    <a:pt x="252" y="331"/>
                  </a:cubicBezTo>
                  <a:cubicBezTo>
                    <a:pt x="252" y="330"/>
                    <a:pt x="252" y="330"/>
                    <a:pt x="252" y="330"/>
                  </a:cubicBezTo>
                  <a:cubicBezTo>
                    <a:pt x="250" y="334"/>
                    <a:pt x="250" y="334"/>
                    <a:pt x="250" y="334"/>
                  </a:cubicBezTo>
                  <a:cubicBezTo>
                    <a:pt x="253" y="336"/>
                    <a:pt x="253" y="336"/>
                    <a:pt x="253" y="336"/>
                  </a:cubicBezTo>
                  <a:cubicBezTo>
                    <a:pt x="261" y="327"/>
                    <a:pt x="261" y="327"/>
                    <a:pt x="261" y="327"/>
                  </a:cubicBezTo>
                  <a:cubicBezTo>
                    <a:pt x="262" y="326"/>
                    <a:pt x="262" y="325"/>
                    <a:pt x="262" y="324"/>
                  </a:cubicBezTo>
                  <a:cubicBezTo>
                    <a:pt x="262" y="323"/>
                    <a:pt x="261" y="322"/>
                    <a:pt x="260" y="321"/>
                  </a:cubicBezTo>
                  <a:cubicBezTo>
                    <a:pt x="256" y="318"/>
                    <a:pt x="256" y="318"/>
                    <a:pt x="256" y="318"/>
                  </a:cubicBezTo>
                  <a:cubicBezTo>
                    <a:pt x="253" y="322"/>
                    <a:pt x="253" y="322"/>
                    <a:pt x="253" y="322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4" y="322"/>
                    <a:pt x="254" y="322"/>
                    <a:pt x="254" y="322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4" y="322"/>
                    <a:pt x="254" y="322"/>
                    <a:pt x="254" y="322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7" y="324"/>
                    <a:pt x="259" y="321"/>
                    <a:pt x="261" y="318"/>
                  </a:cubicBezTo>
                  <a:cubicBezTo>
                    <a:pt x="263" y="316"/>
                    <a:pt x="264" y="313"/>
                    <a:pt x="264" y="313"/>
                  </a:cubicBezTo>
                  <a:cubicBezTo>
                    <a:pt x="265" y="313"/>
                    <a:pt x="265" y="311"/>
                    <a:pt x="265" y="310"/>
                  </a:cubicBezTo>
                  <a:cubicBezTo>
                    <a:pt x="265" y="309"/>
                    <a:pt x="264" y="308"/>
                    <a:pt x="263" y="308"/>
                  </a:cubicBezTo>
                  <a:cubicBezTo>
                    <a:pt x="260" y="306"/>
                    <a:pt x="260" y="306"/>
                    <a:pt x="260" y="306"/>
                  </a:cubicBezTo>
                  <a:cubicBezTo>
                    <a:pt x="258" y="309"/>
                    <a:pt x="258" y="309"/>
                    <a:pt x="258" y="309"/>
                  </a:cubicBezTo>
                  <a:cubicBezTo>
                    <a:pt x="262" y="312"/>
                    <a:pt x="262" y="312"/>
                    <a:pt x="262" y="312"/>
                  </a:cubicBezTo>
                  <a:cubicBezTo>
                    <a:pt x="268" y="302"/>
                    <a:pt x="268" y="302"/>
                    <a:pt x="268" y="302"/>
                  </a:cubicBezTo>
                  <a:cubicBezTo>
                    <a:pt x="268" y="301"/>
                    <a:pt x="269" y="300"/>
                    <a:pt x="268" y="299"/>
                  </a:cubicBezTo>
                  <a:cubicBezTo>
                    <a:pt x="268" y="298"/>
                    <a:pt x="268" y="297"/>
                    <a:pt x="267" y="296"/>
                  </a:cubicBezTo>
                  <a:cubicBezTo>
                    <a:pt x="265" y="295"/>
                    <a:pt x="265" y="295"/>
                    <a:pt x="265" y="295"/>
                  </a:cubicBezTo>
                  <a:cubicBezTo>
                    <a:pt x="270" y="287"/>
                    <a:pt x="270" y="287"/>
                    <a:pt x="270" y="287"/>
                  </a:cubicBezTo>
                  <a:cubicBezTo>
                    <a:pt x="271" y="285"/>
                    <a:pt x="270" y="283"/>
                    <a:pt x="268" y="282"/>
                  </a:cubicBezTo>
                  <a:cubicBezTo>
                    <a:pt x="268" y="282"/>
                    <a:pt x="268" y="282"/>
                    <a:pt x="268" y="282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271" y="270"/>
                    <a:pt x="270" y="268"/>
                    <a:pt x="269" y="267"/>
                  </a:cubicBezTo>
                  <a:cubicBezTo>
                    <a:pt x="269" y="267"/>
                    <a:pt x="269" y="267"/>
                    <a:pt x="269" y="267"/>
                  </a:cubicBezTo>
                  <a:cubicBezTo>
                    <a:pt x="266" y="270"/>
                    <a:pt x="266" y="270"/>
                    <a:pt x="266" y="270"/>
                  </a:cubicBezTo>
                  <a:cubicBezTo>
                    <a:pt x="270" y="270"/>
                    <a:pt x="270" y="270"/>
                    <a:pt x="270" y="270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71" y="254"/>
                    <a:pt x="271" y="253"/>
                    <a:pt x="269" y="252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270" y="244"/>
                    <a:pt x="270" y="244"/>
                    <a:pt x="270" y="244"/>
                  </a:cubicBezTo>
                  <a:cubicBezTo>
                    <a:pt x="271" y="243"/>
                    <a:pt x="271" y="240"/>
                    <a:pt x="269" y="239"/>
                  </a:cubicBezTo>
                  <a:cubicBezTo>
                    <a:pt x="265" y="236"/>
                    <a:pt x="265" y="236"/>
                    <a:pt x="265" y="236"/>
                  </a:cubicBezTo>
                  <a:cubicBezTo>
                    <a:pt x="263" y="240"/>
                    <a:pt x="263" y="240"/>
                    <a:pt x="263" y="240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40"/>
                    <a:pt x="266" y="237"/>
                    <a:pt x="266" y="233"/>
                  </a:cubicBezTo>
                  <a:cubicBezTo>
                    <a:pt x="266" y="230"/>
                    <a:pt x="266" y="226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3" y="224"/>
                    <a:pt x="263" y="224"/>
                    <a:pt x="263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3" y="224"/>
                    <a:pt x="263" y="224"/>
                    <a:pt x="263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6" y="225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5" y="226"/>
                    <a:pt x="265" y="226"/>
                    <a:pt x="265" y="226"/>
                  </a:cubicBezTo>
                  <a:cubicBezTo>
                    <a:pt x="266" y="226"/>
                    <a:pt x="266" y="225"/>
                    <a:pt x="266" y="225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5" y="226"/>
                    <a:pt x="265" y="226"/>
                    <a:pt x="265" y="226"/>
                  </a:cubicBezTo>
                  <a:cubicBezTo>
                    <a:pt x="266" y="225"/>
                    <a:pt x="266" y="224"/>
                    <a:pt x="266" y="223"/>
                  </a:cubicBezTo>
                  <a:cubicBezTo>
                    <a:pt x="265" y="222"/>
                    <a:pt x="265" y="221"/>
                    <a:pt x="264" y="221"/>
                  </a:cubicBezTo>
                  <a:cubicBezTo>
                    <a:pt x="264" y="221"/>
                    <a:pt x="264" y="221"/>
                    <a:pt x="264" y="221"/>
                  </a:cubicBezTo>
                  <a:cubicBezTo>
                    <a:pt x="265" y="211"/>
                    <a:pt x="265" y="211"/>
                    <a:pt x="265" y="211"/>
                  </a:cubicBezTo>
                  <a:cubicBezTo>
                    <a:pt x="266" y="209"/>
                    <a:pt x="265" y="208"/>
                    <a:pt x="264" y="207"/>
                  </a:cubicBezTo>
                  <a:cubicBezTo>
                    <a:pt x="264" y="207"/>
                    <a:pt x="264" y="207"/>
                    <a:pt x="264" y="207"/>
                  </a:cubicBezTo>
                  <a:cubicBezTo>
                    <a:pt x="264" y="196"/>
                    <a:pt x="264" y="196"/>
                    <a:pt x="264" y="196"/>
                  </a:cubicBezTo>
                  <a:cubicBezTo>
                    <a:pt x="264" y="194"/>
                    <a:pt x="263" y="193"/>
                    <a:pt x="262" y="192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57" y="172"/>
                    <a:pt x="257" y="172"/>
                    <a:pt x="257" y="172"/>
                  </a:cubicBezTo>
                  <a:cubicBezTo>
                    <a:pt x="258" y="170"/>
                    <a:pt x="257" y="169"/>
                    <a:pt x="256" y="168"/>
                  </a:cubicBezTo>
                  <a:cubicBezTo>
                    <a:pt x="255" y="168"/>
                    <a:pt x="255" y="168"/>
                    <a:pt x="255" y="168"/>
                  </a:cubicBezTo>
                  <a:cubicBezTo>
                    <a:pt x="253" y="171"/>
                    <a:pt x="253" y="171"/>
                    <a:pt x="253" y="171"/>
                  </a:cubicBezTo>
                  <a:cubicBezTo>
                    <a:pt x="257" y="171"/>
                    <a:pt x="257" y="171"/>
                    <a:pt x="257" y="171"/>
                  </a:cubicBezTo>
                  <a:cubicBezTo>
                    <a:pt x="257" y="171"/>
                    <a:pt x="257" y="167"/>
                    <a:pt x="256" y="162"/>
                  </a:cubicBezTo>
                  <a:cubicBezTo>
                    <a:pt x="256" y="160"/>
                    <a:pt x="256" y="157"/>
                    <a:pt x="256" y="156"/>
                  </a:cubicBezTo>
                  <a:cubicBezTo>
                    <a:pt x="256" y="154"/>
                    <a:pt x="256" y="152"/>
                    <a:pt x="256" y="152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2"/>
                    <a:pt x="255" y="152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3"/>
                    <a:pt x="255" y="153"/>
                    <a:pt x="255" y="153"/>
                  </a:cubicBezTo>
                  <a:cubicBezTo>
                    <a:pt x="255" y="153"/>
                    <a:pt x="255" y="153"/>
                    <a:pt x="255" y="152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55" y="153"/>
                    <a:pt x="255" y="153"/>
                    <a:pt x="255" y="153"/>
                  </a:cubicBezTo>
                  <a:cubicBezTo>
                    <a:pt x="255" y="152"/>
                    <a:pt x="256" y="151"/>
                    <a:pt x="255" y="150"/>
                  </a:cubicBezTo>
                  <a:cubicBezTo>
                    <a:pt x="255" y="149"/>
                    <a:pt x="255" y="148"/>
                    <a:pt x="254" y="148"/>
                  </a:cubicBezTo>
                  <a:cubicBezTo>
                    <a:pt x="250" y="145"/>
                    <a:pt x="250" y="145"/>
                    <a:pt x="250" y="145"/>
                  </a:cubicBezTo>
                  <a:cubicBezTo>
                    <a:pt x="252" y="131"/>
                    <a:pt x="252" y="131"/>
                    <a:pt x="252" y="131"/>
                  </a:cubicBezTo>
                  <a:cubicBezTo>
                    <a:pt x="252" y="129"/>
                    <a:pt x="251" y="128"/>
                    <a:pt x="250" y="127"/>
                  </a:cubicBezTo>
                  <a:cubicBezTo>
                    <a:pt x="247" y="125"/>
                    <a:pt x="247" y="125"/>
                    <a:pt x="247" y="125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8" y="130"/>
                    <a:pt x="248" y="129"/>
                    <a:pt x="248" y="129"/>
                  </a:cubicBezTo>
                  <a:cubicBezTo>
                    <a:pt x="248" y="128"/>
                    <a:pt x="248" y="128"/>
                    <a:pt x="248" y="128"/>
                  </a:cubicBezTo>
                  <a:cubicBezTo>
                    <a:pt x="248" y="128"/>
                    <a:pt x="248" y="128"/>
                    <a:pt x="248" y="128"/>
                  </a:cubicBezTo>
                  <a:cubicBezTo>
                    <a:pt x="248" y="127"/>
                    <a:pt x="248" y="126"/>
                    <a:pt x="248" y="126"/>
                  </a:cubicBezTo>
                  <a:cubicBezTo>
                    <a:pt x="247" y="123"/>
                    <a:pt x="246" y="118"/>
                    <a:pt x="244" y="113"/>
                  </a:cubicBezTo>
                  <a:cubicBezTo>
                    <a:pt x="244" y="111"/>
                    <a:pt x="243" y="109"/>
                    <a:pt x="243" y="107"/>
                  </a:cubicBezTo>
                  <a:cubicBezTo>
                    <a:pt x="242" y="106"/>
                    <a:pt x="242" y="106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2" y="106"/>
                    <a:pt x="242" y="106"/>
                    <a:pt x="242" y="106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2" y="106"/>
                    <a:pt x="242" y="106"/>
                    <a:pt x="242" y="106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1" y="107"/>
                    <a:pt x="241" y="107"/>
                    <a:pt x="241" y="107"/>
                  </a:cubicBezTo>
                  <a:cubicBezTo>
                    <a:pt x="242" y="107"/>
                    <a:pt x="242" y="106"/>
                    <a:pt x="242" y="106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41" y="107"/>
                    <a:pt x="241" y="107"/>
                    <a:pt x="241" y="107"/>
                  </a:cubicBezTo>
                  <a:cubicBezTo>
                    <a:pt x="242" y="106"/>
                    <a:pt x="242" y="105"/>
                    <a:pt x="242" y="104"/>
                  </a:cubicBezTo>
                  <a:cubicBezTo>
                    <a:pt x="242" y="103"/>
                    <a:pt x="241" y="102"/>
                    <a:pt x="240" y="102"/>
                  </a:cubicBezTo>
                  <a:cubicBezTo>
                    <a:pt x="240" y="101"/>
                    <a:pt x="240" y="101"/>
                    <a:pt x="240" y="101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0"/>
                    <a:pt x="240" y="89"/>
                    <a:pt x="238" y="88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36" y="91"/>
                    <a:pt x="236" y="91"/>
                    <a:pt x="236" y="91"/>
                  </a:cubicBezTo>
                  <a:cubicBezTo>
                    <a:pt x="240" y="91"/>
                    <a:pt x="240" y="91"/>
                    <a:pt x="240" y="9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6" y="73"/>
                    <a:pt x="236" y="72"/>
                    <a:pt x="235" y="71"/>
                  </a:cubicBezTo>
                  <a:cubicBezTo>
                    <a:pt x="233" y="71"/>
                    <a:pt x="233" y="71"/>
                    <a:pt x="233" y="7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59"/>
                    <a:pt x="234" y="58"/>
                    <a:pt x="232" y="57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8" y="37"/>
                    <a:pt x="228" y="36"/>
                    <a:pt x="227" y="35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3" y="38"/>
                    <a:pt x="223" y="38"/>
                    <a:pt x="223" y="38"/>
                  </a:cubicBezTo>
                  <a:cubicBezTo>
                    <a:pt x="227" y="38"/>
                    <a:pt x="227" y="38"/>
                    <a:pt x="227" y="38"/>
                  </a:cubicBezTo>
                  <a:cubicBezTo>
                    <a:pt x="229" y="25"/>
                    <a:pt x="229" y="25"/>
                    <a:pt x="229" y="25"/>
                  </a:cubicBezTo>
                  <a:cubicBezTo>
                    <a:pt x="230" y="23"/>
                    <a:pt x="229" y="22"/>
                    <a:pt x="228" y="21"/>
                  </a:cubicBezTo>
                  <a:cubicBezTo>
                    <a:pt x="227" y="21"/>
                    <a:pt x="227" y="21"/>
                    <a:pt x="227" y="21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9" y="24"/>
                    <a:pt x="229" y="24"/>
                    <a:pt x="229" y="24"/>
                  </a:cubicBezTo>
                  <a:cubicBezTo>
                    <a:pt x="230" y="6"/>
                    <a:pt x="230" y="6"/>
                    <a:pt x="230" y="6"/>
                  </a:cubicBezTo>
                  <a:cubicBezTo>
                    <a:pt x="230" y="5"/>
                    <a:pt x="229" y="4"/>
                    <a:pt x="228" y="3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4" y="0"/>
                    <a:pt x="221" y="1"/>
                    <a:pt x="220" y="3"/>
                  </a:cubicBezTo>
                  <a:cubicBezTo>
                    <a:pt x="219" y="5"/>
                    <a:pt x="220" y="7"/>
                    <a:pt x="221" y="8"/>
                  </a:cubicBezTo>
                  <a:cubicBezTo>
                    <a:pt x="221" y="8"/>
                    <a:pt x="221" y="8"/>
                    <a:pt x="221" y="8"/>
                  </a:cubicBezTo>
                  <a:cubicBezTo>
                    <a:pt x="221" y="24"/>
                    <a:pt x="221" y="24"/>
                    <a:pt x="221" y="24"/>
                  </a:cubicBezTo>
                  <a:cubicBezTo>
                    <a:pt x="221" y="25"/>
                    <a:pt x="221" y="27"/>
                    <a:pt x="223" y="27"/>
                  </a:cubicBezTo>
                  <a:cubicBezTo>
                    <a:pt x="223" y="28"/>
                    <a:pt x="223" y="28"/>
                    <a:pt x="223" y="28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1" y="24"/>
                    <a:pt x="221" y="24"/>
                    <a:pt x="221" y="24"/>
                  </a:cubicBezTo>
                  <a:cubicBezTo>
                    <a:pt x="219" y="37"/>
                    <a:pt x="219" y="37"/>
                    <a:pt x="219" y="37"/>
                  </a:cubicBezTo>
                  <a:cubicBezTo>
                    <a:pt x="219" y="39"/>
                    <a:pt x="220" y="40"/>
                    <a:pt x="221" y="41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3" y="60"/>
                    <a:pt x="224" y="61"/>
                    <a:pt x="225" y="61"/>
                  </a:cubicBezTo>
                  <a:cubicBezTo>
                    <a:pt x="226" y="62"/>
                    <a:pt x="226" y="62"/>
                    <a:pt x="226" y="62"/>
                  </a:cubicBezTo>
                  <a:cubicBezTo>
                    <a:pt x="225" y="72"/>
                    <a:pt x="225" y="72"/>
                    <a:pt x="225" y="72"/>
                  </a:cubicBezTo>
                  <a:cubicBezTo>
                    <a:pt x="225" y="74"/>
                    <a:pt x="226" y="75"/>
                    <a:pt x="227" y="76"/>
                  </a:cubicBezTo>
                  <a:cubicBezTo>
                    <a:pt x="229" y="77"/>
                    <a:pt x="229" y="77"/>
                    <a:pt x="229" y="7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2" y="93"/>
                    <a:pt x="233" y="94"/>
                    <a:pt x="234" y="95"/>
                  </a:cubicBezTo>
                  <a:cubicBezTo>
                    <a:pt x="234" y="95"/>
                    <a:pt x="234" y="95"/>
                    <a:pt x="234" y="95"/>
                  </a:cubicBezTo>
                  <a:cubicBezTo>
                    <a:pt x="236" y="92"/>
                    <a:pt x="236" y="92"/>
                    <a:pt x="236" y="92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5"/>
                    <a:pt x="232" y="106"/>
                    <a:pt x="234" y="107"/>
                  </a:cubicBezTo>
                  <a:cubicBezTo>
                    <a:pt x="236" y="108"/>
                    <a:pt x="236" y="108"/>
                    <a:pt x="236" y="108"/>
                  </a:cubicBezTo>
                  <a:cubicBezTo>
                    <a:pt x="238" y="105"/>
                    <a:pt x="238" y="105"/>
                    <a:pt x="238" y="105"/>
                  </a:cubicBezTo>
                  <a:cubicBezTo>
                    <a:pt x="235" y="103"/>
                    <a:pt x="235" y="103"/>
                    <a:pt x="235" y="103"/>
                  </a:cubicBezTo>
                  <a:cubicBezTo>
                    <a:pt x="234" y="104"/>
                    <a:pt x="234" y="104"/>
                    <a:pt x="234" y="104"/>
                  </a:cubicBezTo>
                  <a:cubicBezTo>
                    <a:pt x="234" y="105"/>
                    <a:pt x="234" y="105"/>
                    <a:pt x="234" y="105"/>
                  </a:cubicBezTo>
                  <a:cubicBezTo>
                    <a:pt x="234" y="106"/>
                    <a:pt x="234" y="106"/>
                    <a:pt x="234" y="106"/>
                  </a:cubicBezTo>
                  <a:cubicBezTo>
                    <a:pt x="234" y="108"/>
                    <a:pt x="235" y="109"/>
                    <a:pt x="236" y="112"/>
                  </a:cubicBezTo>
                  <a:cubicBezTo>
                    <a:pt x="236" y="115"/>
                    <a:pt x="238" y="119"/>
                    <a:pt x="239" y="123"/>
                  </a:cubicBezTo>
                  <a:cubicBezTo>
                    <a:pt x="239" y="124"/>
                    <a:pt x="240" y="126"/>
                    <a:pt x="240" y="127"/>
                  </a:cubicBezTo>
                  <a:cubicBezTo>
                    <a:pt x="240" y="128"/>
                    <a:pt x="240" y="128"/>
                    <a:pt x="240" y="129"/>
                  </a:cubicBezTo>
                  <a:cubicBezTo>
                    <a:pt x="241" y="129"/>
                    <a:pt x="241" y="129"/>
                    <a:pt x="241" y="129"/>
                  </a:cubicBezTo>
                  <a:cubicBezTo>
                    <a:pt x="243" y="128"/>
                    <a:pt x="243" y="128"/>
                    <a:pt x="243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0" y="129"/>
                    <a:pt x="241" y="129"/>
                    <a:pt x="241" y="129"/>
                  </a:cubicBezTo>
                  <a:cubicBezTo>
                    <a:pt x="243" y="128"/>
                    <a:pt x="243" y="128"/>
                    <a:pt x="243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8"/>
                    <a:pt x="241" y="128"/>
                    <a:pt x="241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8"/>
                    <a:pt x="241" y="128"/>
                    <a:pt x="241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6"/>
                    <a:pt x="241" y="126"/>
                    <a:pt x="241" y="126"/>
                  </a:cubicBezTo>
                  <a:cubicBezTo>
                    <a:pt x="241" y="127"/>
                    <a:pt x="241" y="127"/>
                    <a:pt x="241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1" y="126"/>
                    <a:pt x="241" y="126"/>
                    <a:pt x="241" y="126"/>
                  </a:cubicBezTo>
                  <a:cubicBezTo>
                    <a:pt x="240" y="128"/>
                    <a:pt x="240" y="131"/>
                    <a:pt x="242" y="132"/>
                  </a:cubicBezTo>
                  <a:cubicBezTo>
                    <a:pt x="243" y="132"/>
                    <a:pt x="243" y="132"/>
                    <a:pt x="243" y="132"/>
                  </a:cubicBezTo>
                  <a:cubicBezTo>
                    <a:pt x="241" y="147"/>
                    <a:pt x="241" y="147"/>
                    <a:pt x="241" y="147"/>
                  </a:cubicBezTo>
                  <a:cubicBezTo>
                    <a:pt x="241" y="148"/>
                    <a:pt x="242" y="150"/>
                    <a:pt x="243" y="151"/>
                  </a:cubicBezTo>
                  <a:cubicBezTo>
                    <a:pt x="249" y="155"/>
                    <a:pt x="249" y="155"/>
                    <a:pt x="249" y="155"/>
                  </a:cubicBezTo>
                  <a:cubicBezTo>
                    <a:pt x="252" y="151"/>
                    <a:pt x="252" y="151"/>
                    <a:pt x="252" y="151"/>
                  </a:cubicBezTo>
                  <a:cubicBezTo>
                    <a:pt x="248" y="149"/>
                    <a:pt x="248" y="149"/>
                    <a:pt x="248" y="149"/>
                  </a:cubicBezTo>
                  <a:cubicBezTo>
                    <a:pt x="248" y="149"/>
                    <a:pt x="248" y="150"/>
                    <a:pt x="248" y="150"/>
                  </a:cubicBezTo>
                  <a:cubicBezTo>
                    <a:pt x="248" y="150"/>
                    <a:pt x="248" y="151"/>
                    <a:pt x="248" y="151"/>
                  </a:cubicBezTo>
                  <a:cubicBezTo>
                    <a:pt x="248" y="151"/>
                    <a:pt x="248" y="151"/>
                    <a:pt x="248" y="152"/>
                  </a:cubicBezTo>
                  <a:cubicBezTo>
                    <a:pt x="248" y="153"/>
                    <a:pt x="248" y="154"/>
                    <a:pt x="248" y="156"/>
                  </a:cubicBezTo>
                  <a:cubicBezTo>
                    <a:pt x="248" y="162"/>
                    <a:pt x="249" y="171"/>
                    <a:pt x="249" y="171"/>
                  </a:cubicBezTo>
                  <a:cubicBezTo>
                    <a:pt x="249" y="173"/>
                    <a:pt x="250" y="174"/>
                    <a:pt x="251" y="174"/>
                  </a:cubicBezTo>
                  <a:cubicBezTo>
                    <a:pt x="251" y="175"/>
                    <a:pt x="251" y="175"/>
                    <a:pt x="251" y="175"/>
                  </a:cubicBezTo>
                  <a:cubicBezTo>
                    <a:pt x="253" y="171"/>
                    <a:pt x="253" y="171"/>
                    <a:pt x="253" y="171"/>
                  </a:cubicBezTo>
                  <a:cubicBezTo>
                    <a:pt x="249" y="171"/>
                    <a:pt x="249" y="171"/>
                    <a:pt x="249" y="171"/>
                  </a:cubicBezTo>
                  <a:cubicBezTo>
                    <a:pt x="248" y="191"/>
                    <a:pt x="248" y="191"/>
                    <a:pt x="248" y="191"/>
                  </a:cubicBezTo>
                  <a:cubicBezTo>
                    <a:pt x="248" y="192"/>
                    <a:pt x="249" y="194"/>
                    <a:pt x="250" y="194"/>
                  </a:cubicBezTo>
                  <a:cubicBezTo>
                    <a:pt x="256" y="198"/>
                    <a:pt x="256" y="198"/>
                    <a:pt x="256" y="198"/>
                  </a:cubicBezTo>
                  <a:cubicBezTo>
                    <a:pt x="256" y="209"/>
                    <a:pt x="256" y="209"/>
                    <a:pt x="256" y="209"/>
                  </a:cubicBezTo>
                  <a:cubicBezTo>
                    <a:pt x="256" y="210"/>
                    <a:pt x="256" y="212"/>
                    <a:pt x="257" y="212"/>
                  </a:cubicBezTo>
                  <a:cubicBezTo>
                    <a:pt x="259" y="214"/>
                    <a:pt x="259" y="214"/>
                    <a:pt x="259" y="214"/>
                  </a:cubicBezTo>
                  <a:cubicBezTo>
                    <a:pt x="261" y="210"/>
                    <a:pt x="261" y="210"/>
                    <a:pt x="261" y="210"/>
                  </a:cubicBezTo>
                  <a:cubicBezTo>
                    <a:pt x="258" y="210"/>
                    <a:pt x="258" y="210"/>
                    <a:pt x="258" y="210"/>
                  </a:cubicBezTo>
                  <a:cubicBezTo>
                    <a:pt x="256" y="222"/>
                    <a:pt x="256" y="222"/>
                    <a:pt x="256" y="222"/>
                  </a:cubicBezTo>
                  <a:cubicBezTo>
                    <a:pt x="255" y="224"/>
                    <a:pt x="256" y="225"/>
                    <a:pt x="257" y="226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58" y="223"/>
                    <a:pt x="258" y="223"/>
                    <a:pt x="258" y="223"/>
                  </a:cubicBezTo>
                  <a:cubicBezTo>
                    <a:pt x="258" y="224"/>
                    <a:pt x="258" y="224"/>
                    <a:pt x="258" y="224"/>
                  </a:cubicBezTo>
                  <a:cubicBezTo>
                    <a:pt x="258" y="224"/>
                    <a:pt x="258" y="224"/>
                    <a:pt x="258" y="225"/>
                  </a:cubicBezTo>
                  <a:cubicBezTo>
                    <a:pt x="258" y="226"/>
                    <a:pt x="258" y="230"/>
                    <a:pt x="258" y="234"/>
                  </a:cubicBezTo>
                  <a:cubicBezTo>
                    <a:pt x="258" y="237"/>
                    <a:pt x="259" y="240"/>
                    <a:pt x="259" y="240"/>
                  </a:cubicBezTo>
                  <a:cubicBezTo>
                    <a:pt x="259" y="241"/>
                    <a:pt x="259" y="243"/>
                    <a:pt x="260" y="243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58" y="250"/>
                    <a:pt x="258" y="250"/>
                    <a:pt x="258" y="250"/>
                  </a:cubicBezTo>
                  <a:cubicBezTo>
                    <a:pt x="257" y="252"/>
                    <a:pt x="258" y="255"/>
                    <a:pt x="260" y="256"/>
                  </a:cubicBezTo>
                  <a:cubicBezTo>
                    <a:pt x="263" y="258"/>
                    <a:pt x="263" y="258"/>
                    <a:pt x="263" y="258"/>
                  </a:cubicBezTo>
                  <a:cubicBezTo>
                    <a:pt x="262" y="270"/>
                    <a:pt x="262" y="270"/>
                    <a:pt x="262" y="270"/>
                  </a:cubicBezTo>
                  <a:cubicBezTo>
                    <a:pt x="262" y="271"/>
                    <a:pt x="263" y="273"/>
                    <a:pt x="264" y="273"/>
                  </a:cubicBezTo>
                  <a:cubicBezTo>
                    <a:pt x="265" y="274"/>
                    <a:pt x="265" y="274"/>
                    <a:pt x="265" y="274"/>
                  </a:cubicBezTo>
                  <a:cubicBezTo>
                    <a:pt x="267" y="270"/>
                    <a:pt x="267" y="270"/>
                    <a:pt x="267" y="270"/>
                  </a:cubicBezTo>
                  <a:cubicBezTo>
                    <a:pt x="263" y="269"/>
                    <a:pt x="263" y="269"/>
                    <a:pt x="263" y="269"/>
                  </a:cubicBezTo>
                  <a:cubicBezTo>
                    <a:pt x="259" y="282"/>
                    <a:pt x="259" y="282"/>
                    <a:pt x="259" y="282"/>
                  </a:cubicBezTo>
                  <a:cubicBezTo>
                    <a:pt x="259" y="284"/>
                    <a:pt x="260" y="286"/>
                    <a:pt x="261" y="287"/>
                  </a:cubicBezTo>
                  <a:cubicBezTo>
                    <a:pt x="264" y="288"/>
                    <a:pt x="264" y="288"/>
                    <a:pt x="264" y="288"/>
                  </a:cubicBezTo>
                  <a:cubicBezTo>
                    <a:pt x="266" y="285"/>
                    <a:pt x="266" y="285"/>
                    <a:pt x="266" y="285"/>
                  </a:cubicBezTo>
                  <a:cubicBezTo>
                    <a:pt x="262" y="283"/>
                    <a:pt x="262" y="283"/>
                    <a:pt x="262" y="283"/>
                  </a:cubicBezTo>
                  <a:cubicBezTo>
                    <a:pt x="256" y="295"/>
                    <a:pt x="256" y="295"/>
                    <a:pt x="256" y="295"/>
                  </a:cubicBezTo>
                  <a:cubicBezTo>
                    <a:pt x="255" y="297"/>
                    <a:pt x="256" y="299"/>
                    <a:pt x="258" y="300"/>
                  </a:cubicBezTo>
                  <a:cubicBezTo>
                    <a:pt x="259" y="301"/>
                    <a:pt x="259" y="301"/>
                    <a:pt x="259" y="301"/>
                  </a:cubicBezTo>
                  <a:cubicBezTo>
                    <a:pt x="255" y="307"/>
                    <a:pt x="255" y="307"/>
                    <a:pt x="255" y="307"/>
                  </a:cubicBezTo>
                  <a:cubicBezTo>
                    <a:pt x="254" y="308"/>
                    <a:pt x="254" y="309"/>
                    <a:pt x="254" y="310"/>
                  </a:cubicBezTo>
                  <a:cubicBezTo>
                    <a:pt x="254" y="311"/>
                    <a:pt x="255" y="312"/>
                    <a:pt x="256" y="313"/>
                  </a:cubicBezTo>
                  <a:cubicBezTo>
                    <a:pt x="259" y="315"/>
                    <a:pt x="259" y="315"/>
                    <a:pt x="259" y="315"/>
                  </a:cubicBezTo>
                  <a:cubicBezTo>
                    <a:pt x="261" y="311"/>
                    <a:pt x="261" y="311"/>
                    <a:pt x="261" y="311"/>
                  </a:cubicBezTo>
                  <a:cubicBezTo>
                    <a:pt x="258" y="309"/>
                    <a:pt x="258" y="309"/>
                    <a:pt x="258" y="309"/>
                  </a:cubicBezTo>
                  <a:cubicBezTo>
                    <a:pt x="258" y="309"/>
                    <a:pt x="256" y="311"/>
                    <a:pt x="254" y="314"/>
                  </a:cubicBezTo>
                  <a:cubicBezTo>
                    <a:pt x="253" y="315"/>
                    <a:pt x="252" y="317"/>
                    <a:pt x="251" y="318"/>
                  </a:cubicBezTo>
                  <a:cubicBezTo>
                    <a:pt x="251" y="318"/>
                    <a:pt x="251" y="319"/>
                    <a:pt x="251" y="319"/>
                  </a:cubicBezTo>
                  <a:cubicBezTo>
                    <a:pt x="250" y="319"/>
                    <a:pt x="250" y="319"/>
                    <a:pt x="250" y="319"/>
                  </a:cubicBezTo>
                  <a:cubicBezTo>
                    <a:pt x="250" y="320"/>
                    <a:pt x="250" y="320"/>
                    <a:pt x="250" y="320"/>
                  </a:cubicBezTo>
                  <a:cubicBezTo>
                    <a:pt x="250" y="321"/>
                    <a:pt x="249" y="322"/>
                    <a:pt x="250" y="323"/>
                  </a:cubicBezTo>
                  <a:cubicBezTo>
                    <a:pt x="250" y="324"/>
                    <a:pt x="250" y="325"/>
                    <a:pt x="251" y="325"/>
                  </a:cubicBezTo>
                  <a:cubicBezTo>
                    <a:pt x="252" y="326"/>
                    <a:pt x="252" y="326"/>
                    <a:pt x="252" y="326"/>
                  </a:cubicBezTo>
                  <a:cubicBezTo>
                    <a:pt x="247" y="331"/>
                    <a:pt x="247" y="331"/>
                    <a:pt x="247" y="331"/>
                  </a:cubicBezTo>
                  <a:cubicBezTo>
                    <a:pt x="246" y="332"/>
                    <a:pt x="246" y="333"/>
                    <a:pt x="246" y="334"/>
                  </a:cubicBezTo>
                  <a:cubicBezTo>
                    <a:pt x="246" y="336"/>
                    <a:pt x="247" y="337"/>
                    <a:pt x="248" y="337"/>
                  </a:cubicBezTo>
                  <a:cubicBezTo>
                    <a:pt x="248" y="337"/>
                    <a:pt x="248" y="337"/>
                    <a:pt x="248" y="337"/>
                  </a:cubicBezTo>
                  <a:cubicBezTo>
                    <a:pt x="250" y="334"/>
                    <a:pt x="250" y="334"/>
                    <a:pt x="250" y="334"/>
                  </a:cubicBezTo>
                  <a:cubicBezTo>
                    <a:pt x="250" y="330"/>
                    <a:pt x="250" y="330"/>
                    <a:pt x="250" y="330"/>
                  </a:cubicBezTo>
                  <a:cubicBezTo>
                    <a:pt x="226" y="331"/>
                    <a:pt x="226" y="331"/>
                    <a:pt x="226" y="331"/>
                  </a:cubicBezTo>
                  <a:cubicBezTo>
                    <a:pt x="224" y="331"/>
                    <a:pt x="223" y="332"/>
                    <a:pt x="222" y="334"/>
                  </a:cubicBezTo>
                  <a:cubicBezTo>
                    <a:pt x="222" y="336"/>
                    <a:pt x="223" y="338"/>
                    <a:pt x="224" y="338"/>
                  </a:cubicBezTo>
                  <a:cubicBezTo>
                    <a:pt x="234" y="344"/>
                    <a:pt x="234" y="344"/>
                    <a:pt x="234" y="344"/>
                  </a:cubicBezTo>
                  <a:cubicBezTo>
                    <a:pt x="236" y="341"/>
                    <a:pt x="236" y="341"/>
                    <a:pt x="236" y="341"/>
                  </a:cubicBezTo>
                  <a:cubicBezTo>
                    <a:pt x="232" y="339"/>
                    <a:pt x="232" y="339"/>
                    <a:pt x="232" y="339"/>
                  </a:cubicBezTo>
                  <a:cubicBezTo>
                    <a:pt x="235" y="341"/>
                    <a:pt x="235" y="341"/>
                    <a:pt x="235" y="341"/>
                  </a:cubicBezTo>
                  <a:cubicBezTo>
                    <a:pt x="234" y="337"/>
                    <a:pt x="234" y="337"/>
                    <a:pt x="234" y="337"/>
                  </a:cubicBezTo>
                  <a:cubicBezTo>
                    <a:pt x="234" y="337"/>
                    <a:pt x="233" y="338"/>
                    <a:pt x="232" y="339"/>
                  </a:cubicBezTo>
                  <a:cubicBezTo>
                    <a:pt x="235" y="341"/>
                    <a:pt x="235" y="341"/>
                    <a:pt x="235" y="341"/>
                  </a:cubicBezTo>
                  <a:cubicBezTo>
                    <a:pt x="234" y="337"/>
                    <a:pt x="234" y="337"/>
                    <a:pt x="234" y="337"/>
                  </a:cubicBezTo>
                  <a:cubicBezTo>
                    <a:pt x="235" y="340"/>
                    <a:pt x="235" y="340"/>
                    <a:pt x="235" y="340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7"/>
                    <a:pt x="235" y="337"/>
                    <a:pt x="234" y="337"/>
                  </a:cubicBezTo>
                  <a:cubicBezTo>
                    <a:pt x="235" y="340"/>
                    <a:pt x="235" y="340"/>
                    <a:pt x="235" y="340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8"/>
                    <a:pt x="235" y="338"/>
                    <a:pt x="235" y="338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8"/>
                    <a:pt x="235" y="338"/>
                    <a:pt x="235" y="338"/>
                  </a:cubicBezTo>
                  <a:cubicBezTo>
                    <a:pt x="235" y="337"/>
                    <a:pt x="235" y="337"/>
                    <a:pt x="235" y="337"/>
                  </a:cubicBezTo>
                  <a:cubicBezTo>
                    <a:pt x="235" y="337"/>
                    <a:pt x="234" y="337"/>
                    <a:pt x="233" y="337"/>
                  </a:cubicBezTo>
                  <a:cubicBezTo>
                    <a:pt x="229" y="335"/>
                    <a:pt x="221" y="332"/>
                    <a:pt x="211" y="327"/>
                  </a:cubicBezTo>
                  <a:cubicBezTo>
                    <a:pt x="197" y="320"/>
                    <a:pt x="178" y="311"/>
                    <a:pt x="164" y="304"/>
                  </a:cubicBezTo>
                  <a:cubicBezTo>
                    <a:pt x="156" y="301"/>
                    <a:pt x="150" y="297"/>
                    <a:pt x="146" y="295"/>
                  </a:cubicBezTo>
                  <a:cubicBezTo>
                    <a:pt x="141" y="293"/>
                    <a:pt x="138" y="291"/>
                    <a:pt x="138" y="291"/>
                  </a:cubicBezTo>
                  <a:cubicBezTo>
                    <a:pt x="136" y="290"/>
                    <a:pt x="134" y="291"/>
                    <a:pt x="133" y="293"/>
                  </a:cubicBezTo>
                  <a:cubicBezTo>
                    <a:pt x="132" y="295"/>
                    <a:pt x="133" y="297"/>
                    <a:pt x="134" y="298"/>
                  </a:cubicBezTo>
                  <a:cubicBezTo>
                    <a:pt x="135" y="299"/>
                    <a:pt x="135" y="299"/>
                    <a:pt x="135" y="299"/>
                  </a:cubicBezTo>
                  <a:cubicBezTo>
                    <a:pt x="138" y="296"/>
                    <a:pt x="138" y="296"/>
                    <a:pt x="138" y="296"/>
                  </a:cubicBezTo>
                  <a:cubicBezTo>
                    <a:pt x="134" y="294"/>
                    <a:pt x="134" y="294"/>
                    <a:pt x="134" y="294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5" y="292"/>
                    <a:pt x="135" y="293"/>
                    <a:pt x="134" y="294"/>
                  </a:cubicBezTo>
                  <a:cubicBezTo>
                    <a:pt x="137" y="296"/>
                    <a:pt x="137" y="296"/>
                    <a:pt x="137" y="296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5"/>
                    <a:pt x="137" y="295"/>
                    <a:pt x="137" y="295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5"/>
                    <a:pt x="137" y="295"/>
                    <a:pt x="137" y="295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3"/>
                    <a:pt x="137" y="293"/>
                    <a:pt x="137" y="293"/>
                  </a:cubicBezTo>
                  <a:cubicBezTo>
                    <a:pt x="137" y="292"/>
                    <a:pt x="137" y="292"/>
                    <a:pt x="137" y="292"/>
                  </a:cubicBezTo>
                  <a:cubicBezTo>
                    <a:pt x="136" y="292"/>
                    <a:pt x="136" y="292"/>
                    <a:pt x="136" y="292"/>
                  </a:cubicBezTo>
                  <a:cubicBezTo>
                    <a:pt x="137" y="293"/>
                    <a:pt x="137" y="293"/>
                    <a:pt x="137" y="293"/>
                  </a:cubicBezTo>
                  <a:cubicBezTo>
                    <a:pt x="137" y="292"/>
                    <a:pt x="137" y="292"/>
                    <a:pt x="137" y="292"/>
                  </a:cubicBezTo>
                  <a:cubicBezTo>
                    <a:pt x="136" y="292"/>
                    <a:pt x="136" y="292"/>
                    <a:pt x="135" y="292"/>
                  </a:cubicBezTo>
                  <a:cubicBezTo>
                    <a:pt x="132" y="292"/>
                    <a:pt x="127" y="292"/>
                    <a:pt x="122" y="292"/>
                  </a:cubicBezTo>
                  <a:cubicBezTo>
                    <a:pt x="116" y="292"/>
                    <a:pt x="111" y="292"/>
                    <a:pt x="111" y="292"/>
                  </a:cubicBezTo>
                  <a:cubicBezTo>
                    <a:pt x="109" y="292"/>
                    <a:pt x="107" y="293"/>
                    <a:pt x="107" y="295"/>
                  </a:cubicBezTo>
                  <a:cubicBezTo>
                    <a:pt x="106" y="297"/>
                    <a:pt x="107" y="299"/>
                    <a:pt x="108" y="300"/>
                  </a:cubicBezTo>
                  <a:cubicBezTo>
                    <a:pt x="115" y="304"/>
                    <a:pt x="115" y="304"/>
                    <a:pt x="115" y="304"/>
                  </a:cubicBezTo>
                  <a:cubicBezTo>
                    <a:pt x="117" y="300"/>
                    <a:pt x="117" y="300"/>
                    <a:pt x="117" y="300"/>
                  </a:cubicBezTo>
                  <a:cubicBezTo>
                    <a:pt x="117" y="297"/>
                    <a:pt x="117" y="297"/>
                    <a:pt x="117" y="297"/>
                  </a:cubicBezTo>
                  <a:cubicBezTo>
                    <a:pt x="117" y="297"/>
                    <a:pt x="111" y="297"/>
                    <a:pt x="105" y="298"/>
                  </a:cubicBezTo>
                  <a:cubicBezTo>
                    <a:pt x="102" y="299"/>
                    <a:pt x="99" y="299"/>
                    <a:pt x="97" y="300"/>
                  </a:cubicBezTo>
                  <a:cubicBezTo>
                    <a:pt x="96" y="300"/>
                    <a:pt x="95" y="300"/>
                    <a:pt x="94" y="300"/>
                  </a:cubicBezTo>
                  <a:cubicBezTo>
                    <a:pt x="93" y="301"/>
                    <a:pt x="93" y="301"/>
                    <a:pt x="93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2" y="301"/>
                    <a:pt x="92" y="301"/>
                    <a:pt x="92" y="301"/>
                  </a:cubicBezTo>
                  <a:cubicBezTo>
                    <a:pt x="91" y="302"/>
                    <a:pt x="91" y="302"/>
                    <a:pt x="90" y="303"/>
                  </a:cubicBezTo>
                  <a:cubicBezTo>
                    <a:pt x="90" y="303"/>
                    <a:pt x="90" y="305"/>
                    <a:pt x="90" y="306"/>
                  </a:cubicBezTo>
                  <a:cubicBezTo>
                    <a:pt x="90" y="307"/>
                    <a:pt x="91" y="308"/>
                    <a:pt x="92" y="308"/>
                  </a:cubicBezTo>
                  <a:cubicBezTo>
                    <a:pt x="93" y="309"/>
                    <a:pt x="93" y="309"/>
                    <a:pt x="93" y="309"/>
                  </a:cubicBezTo>
                  <a:cubicBezTo>
                    <a:pt x="95" y="305"/>
                    <a:pt x="95" y="305"/>
                    <a:pt x="95" y="305"/>
                  </a:cubicBezTo>
                  <a:cubicBezTo>
                    <a:pt x="91" y="303"/>
                    <a:pt x="91" y="303"/>
                    <a:pt x="91" y="303"/>
                  </a:cubicBezTo>
                  <a:cubicBezTo>
                    <a:pt x="95" y="305"/>
                    <a:pt x="95" y="305"/>
                    <a:pt x="95" y="305"/>
                  </a:cubicBezTo>
                  <a:cubicBezTo>
                    <a:pt x="92" y="302"/>
                    <a:pt x="92" y="302"/>
                    <a:pt x="92" y="302"/>
                  </a:cubicBezTo>
                  <a:cubicBezTo>
                    <a:pt x="92" y="302"/>
                    <a:pt x="92" y="302"/>
                    <a:pt x="91" y="303"/>
                  </a:cubicBezTo>
                  <a:cubicBezTo>
                    <a:pt x="95" y="305"/>
                    <a:pt x="95" y="305"/>
                    <a:pt x="95" y="305"/>
                  </a:cubicBezTo>
                  <a:cubicBezTo>
                    <a:pt x="92" y="302"/>
                    <a:pt x="92" y="302"/>
                    <a:pt x="92" y="302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2" y="302"/>
                  </a:cubicBezTo>
                  <a:cubicBezTo>
                    <a:pt x="94" y="305"/>
                    <a:pt x="94" y="305"/>
                    <a:pt x="94" y="305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3" y="302"/>
                    <a:pt x="93" y="302"/>
                  </a:cubicBezTo>
                  <a:cubicBezTo>
                    <a:pt x="93" y="302"/>
                    <a:pt x="91" y="302"/>
                    <a:pt x="89" y="303"/>
                  </a:cubicBezTo>
                  <a:cubicBezTo>
                    <a:pt x="87" y="303"/>
                    <a:pt x="83" y="304"/>
                    <a:pt x="80" y="305"/>
                  </a:cubicBezTo>
                  <a:cubicBezTo>
                    <a:pt x="77" y="305"/>
                    <a:pt x="75" y="306"/>
                    <a:pt x="75" y="306"/>
                  </a:cubicBezTo>
                  <a:cubicBezTo>
                    <a:pt x="74" y="306"/>
                    <a:pt x="72" y="307"/>
                    <a:pt x="72" y="309"/>
                  </a:cubicBezTo>
                  <a:cubicBezTo>
                    <a:pt x="72" y="310"/>
                    <a:pt x="72" y="312"/>
                    <a:pt x="74" y="313"/>
                  </a:cubicBezTo>
                  <a:cubicBezTo>
                    <a:pt x="74" y="313"/>
                    <a:pt x="74" y="313"/>
                    <a:pt x="74" y="313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74" y="306"/>
                    <a:pt x="74" y="306"/>
                    <a:pt x="74" y="306"/>
                  </a:cubicBezTo>
                  <a:cubicBezTo>
                    <a:pt x="59" y="316"/>
                    <a:pt x="59" y="316"/>
                    <a:pt x="59" y="316"/>
                  </a:cubicBezTo>
                  <a:cubicBezTo>
                    <a:pt x="58" y="317"/>
                    <a:pt x="57" y="318"/>
                    <a:pt x="57" y="320"/>
                  </a:cubicBezTo>
                  <a:cubicBezTo>
                    <a:pt x="57" y="321"/>
                    <a:pt x="58" y="322"/>
                    <a:pt x="59" y="323"/>
                  </a:cubicBezTo>
                  <a:cubicBezTo>
                    <a:pt x="61" y="324"/>
                    <a:pt x="61" y="324"/>
                    <a:pt x="61" y="324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59" y="319"/>
                    <a:pt x="59" y="319"/>
                    <a:pt x="59" y="319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59" y="319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1" y="318"/>
                    <a:pt x="61" y="318"/>
                    <a:pt x="61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1" y="318"/>
                    <a:pt x="61" y="318"/>
                    <a:pt x="61" y="318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0" y="318"/>
                    <a:pt x="60" y="318"/>
                    <a:pt x="59" y="318"/>
                  </a:cubicBezTo>
                  <a:cubicBezTo>
                    <a:pt x="58" y="319"/>
                    <a:pt x="54" y="321"/>
                    <a:pt x="51" y="323"/>
                  </a:cubicBezTo>
                  <a:cubicBezTo>
                    <a:pt x="48" y="324"/>
                    <a:pt x="45" y="325"/>
                    <a:pt x="45" y="325"/>
                  </a:cubicBezTo>
                  <a:cubicBezTo>
                    <a:pt x="44" y="326"/>
                    <a:pt x="43" y="327"/>
                    <a:pt x="43" y="329"/>
                  </a:cubicBezTo>
                  <a:cubicBezTo>
                    <a:pt x="43" y="330"/>
                    <a:pt x="44" y="332"/>
                    <a:pt x="45" y="332"/>
                  </a:cubicBezTo>
                  <a:cubicBezTo>
                    <a:pt x="51" y="336"/>
                    <a:pt x="51" y="336"/>
                    <a:pt x="51" y="336"/>
                  </a:cubicBezTo>
                  <a:cubicBezTo>
                    <a:pt x="53" y="333"/>
                    <a:pt x="53" y="333"/>
                    <a:pt x="53" y="333"/>
                  </a:cubicBezTo>
                  <a:cubicBezTo>
                    <a:pt x="50" y="331"/>
                    <a:pt x="50" y="331"/>
                    <a:pt x="50" y="331"/>
                  </a:cubicBezTo>
                  <a:cubicBezTo>
                    <a:pt x="53" y="333"/>
                    <a:pt x="53" y="333"/>
                    <a:pt x="53" y="333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1" y="330"/>
                    <a:pt x="50" y="330"/>
                    <a:pt x="50" y="331"/>
                  </a:cubicBezTo>
                  <a:cubicBezTo>
                    <a:pt x="53" y="333"/>
                    <a:pt x="53" y="333"/>
                    <a:pt x="53" y="333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3" y="332"/>
                    <a:pt x="53" y="332"/>
                    <a:pt x="53" y="332"/>
                  </a:cubicBezTo>
                  <a:cubicBezTo>
                    <a:pt x="51" y="330"/>
                    <a:pt x="51" y="330"/>
                    <a:pt x="51" y="330"/>
                  </a:cubicBezTo>
                  <a:cubicBezTo>
                    <a:pt x="51" y="330"/>
                    <a:pt x="51" y="330"/>
                    <a:pt x="50" y="330"/>
                  </a:cubicBezTo>
                  <a:cubicBezTo>
                    <a:pt x="48" y="331"/>
                    <a:pt x="44" y="333"/>
                    <a:pt x="41" y="334"/>
                  </a:cubicBezTo>
                  <a:cubicBezTo>
                    <a:pt x="39" y="335"/>
                    <a:pt x="38" y="336"/>
                    <a:pt x="36" y="336"/>
                  </a:cubicBezTo>
                  <a:cubicBezTo>
                    <a:pt x="36" y="337"/>
                    <a:pt x="35" y="337"/>
                    <a:pt x="35" y="337"/>
                  </a:cubicBezTo>
                  <a:cubicBezTo>
                    <a:pt x="35" y="337"/>
                    <a:pt x="35" y="337"/>
                    <a:pt x="35" y="337"/>
                  </a:cubicBezTo>
                  <a:cubicBezTo>
                    <a:pt x="35" y="337"/>
                    <a:pt x="35" y="337"/>
                    <a:pt x="35" y="337"/>
                  </a:cubicBezTo>
                  <a:cubicBezTo>
                    <a:pt x="35" y="337"/>
                    <a:pt x="35" y="337"/>
                    <a:pt x="35" y="337"/>
                  </a:cubicBezTo>
                  <a:cubicBezTo>
                    <a:pt x="34" y="337"/>
                    <a:pt x="34" y="337"/>
                    <a:pt x="34" y="337"/>
                  </a:cubicBezTo>
                  <a:cubicBezTo>
                    <a:pt x="34" y="337"/>
                    <a:pt x="34" y="337"/>
                    <a:pt x="34" y="337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3" y="338"/>
                    <a:pt x="33" y="339"/>
                  </a:cubicBezTo>
                  <a:cubicBezTo>
                    <a:pt x="32" y="339"/>
                    <a:pt x="32" y="341"/>
                    <a:pt x="32" y="342"/>
                  </a:cubicBezTo>
                  <a:cubicBezTo>
                    <a:pt x="33" y="343"/>
                    <a:pt x="33" y="344"/>
                    <a:pt x="34" y="344"/>
                  </a:cubicBezTo>
                  <a:cubicBezTo>
                    <a:pt x="35" y="345"/>
                    <a:pt x="35" y="345"/>
                    <a:pt x="35" y="345"/>
                  </a:cubicBezTo>
                  <a:cubicBezTo>
                    <a:pt x="28" y="350"/>
                    <a:pt x="28" y="350"/>
                    <a:pt x="28" y="350"/>
                  </a:cubicBezTo>
                  <a:cubicBezTo>
                    <a:pt x="27" y="351"/>
                    <a:pt x="27" y="352"/>
                    <a:pt x="27" y="354"/>
                  </a:cubicBezTo>
                  <a:cubicBezTo>
                    <a:pt x="27" y="355"/>
                    <a:pt x="28" y="356"/>
                    <a:pt x="29" y="357"/>
                  </a:cubicBezTo>
                  <a:cubicBezTo>
                    <a:pt x="30" y="358"/>
                    <a:pt x="30" y="358"/>
                    <a:pt x="30" y="358"/>
                  </a:cubicBezTo>
                  <a:cubicBezTo>
                    <a:pt x="33" y="354"/>
                    <a:pt x="33" y="354"/>
                    <a:pt x="33" y="354"/>
                  </a:cubicBezTo>
                  <a:cubicBezTo>
                    <a:pt x="29" y="352"/>
                    <a:pt x="29" y="352"/>
                    <a:pt x="29" y="352"/>
                  </a:cubicBezTo>
                  <a:cubicBezTo>
                    <a:pt x="19" y="366"/>
                    <a:pt x="19" y="366"/>
                    <a:pt x="19" y="366"/>
                  </a:cubicBezTo>
                  <a:cubicBezTo>
                    <a:pt x="19" y="367"/>
                    <a:pt x="18" y="368"/>
                    <a:pt x="19" y="369"/>
                  </a:cubicBezTo>
                  <a:cubicBezTo>
                    <a:pt x="19" y="370"/>
                    <a:pt x="20" y="371"/>
                    <a:pt x="20" y="372"/>
                  </a:cubicBezTo>
                  <a:cubicBezTo>
                    <a:pt x="23" y="373"/>
                    <a:pt x="23" y="373"/>
                    <a:pt x="23" y="373"/>
                  </a:cubicBezTo>
                  <a:cubicBezTo>
                    <a:pt x="25" y="370"/>
                    <a:pt x="25" y="370"/>
                    <a:pt x="25" y="370"/>
                  </a:cubicBezTo>
                  <a:cubicBezTo>
                    <a:pt x="22" y="368"/>
                    <a:pt x="22" y="368"/>
                    <a:pt x="22" y="368"/>
                  </a:cubicBezTo>
                  <a:cubicBezTo>
                    <a:pt x="22" y="368"/>
                    <a:pt x="21" y="369"/>
                    <a:pt x="21" y="370"/>
                  </a:cubicBezTo>
                  <a:cubicBezTo>
                    <a:pt x="20" y="372"/>
                    <a:pt x="18" y="374"/>
                    <a:pt x="17" y="377"/>
                  </a:cubicBezTo>
                  <a:cubicBezTo>
                    <a:pt x="16" y="378"/>
                    <a:pt x="15" y="379"/>
                    <a:pt x="15" y="379"/>
                  </a:cubicBezTo>
                  <a:cubicBezTo>
                    <a:pt x="15" y="380"/>
                    <a:pt x="15" y="380"/>
                    <a:pt x="15" y="380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4" y="381"/>
                    <a:pt x="14" y="381"/>
                    <a:pt x="14" y="381"/>
                  </a:cubicBezTo>
                  <a:cubicBezTo>
                    <a:pt x="14" y="381"/>
                    <a:pt x="14" y="383"/>
                    <a:pt x="14" y="384"/>
                  </a:cubicBezTo>
                  <a:cubicBezTo>
                    <a:pt x="14" y="385"/>
                    <a:pt x="15" y="386"/>
                    <a:pt x="16" y="386"/>
                  </a:cubicBezTo>
                  <a:cubicBezTo>
                    <a:pt x="17" y="387"/>
                    <a:pt x="17" y="387"/>
                    <a:pt x="17" y="387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16" y="381"/>
                    <a:pt x="16" y="381"/>
                    <a:pt x="16" y="381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5" y="382"/>
                    <a:pt x="15" y="384"/>
                    <a:pt x="14" y="385"/>
                  </a:cubicBezTo>
                  <a:cubicBezTo>
                    <a:pt x="13" y="387"/>
                    <a:pt x="12" y="390"/>
                    <a:pt x="11" y="393"/>
                  </a:cubicBezTo>
                  <a:cubicBezTo>
                    <a:pt x="10" y="394"/>
                    <a:pt x="10" y="395"/>
                    <a:pt x="10" y="396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1" y="398"/>
                    <a:pt x="11" y="398"/>
                    <a:pt x="11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1" y="398"/>
                    <a:pt x="11" y="398"/>
                    <a:pt x="11" y="398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2" y="399"/>
                    <a:pt x="12" y="399"/>
                    <a:pt x="12" y="399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8"/>
                    <a:pt x="9" y="398"/>
                    <a:pt x="9" y="398"/>
                  </a:cubicBezTo>
                  <a:cubicBezTo>
                    <a:pt x="12" y="399"/>
                    <a:pt x="12" y="399"/>
                    <a:pt x="12" y="399"/>
                  </a:cubicBezTo>
                  <a:cubicBezTo>
                    <a:pt x="9" y="397"/>
                    <a:pt x="9" y="397"/>
                    <a:pt x="9" y="397"/>
                  </a:cubicBezTo>
                  <a:cubicBezTo>
                    <a:pt x="9" y="398"/>
                    <a:pt x="9" y="399"/>
                    <a:pt x="9" y="400"/>
                  </a:cubicBezTo>
                  <a:cubicBezTo>
                    <a:pt x="9" y="401"/>
                    <a:pt x="10" y="402"/>
                    <a:pt x="11" y="403"/>
                  </a:cubicBezTo>
                  <a:cubicBezTo>
                    <a:pt x="12" y="404"/>
                    <a:pt x="12" y="404"/>
                    <a:pt x="12" y="404"/>
                  </a:cubicBezTo>
                  <a:cubicBezTo>
                    <a:pt x="14" y="400"/>
                    <a:pt x="14" y="400"/>
                    <a:pt x="14" y="400"/>
                  </a:cubicBezTo>
                  <a:cubicBezTo>
                    <a:pt x="11" y="398"/>
                    <a:pt x="11" y="398"/>
                    <a:pt x="11" y="398"/>
                  </a:cubicBezTo>
                  <a:cubicBezTo>
                    <a:pt x="10" y="398"/>
                    <a:pt x="10" y="399"/>
                    <a:pt x="10" y="399"/>
                  </a:cubicBezTo>
                  <a:cubicBezTo>
                    <a:pt x="10" y="399"/>
                    <a:pt x="10" y="399"/>
                    <a:pt x="10" y="400"/>
                  </a:cubicBezTo>
                  <a:cubicBezTo>
                    <a:pt x="10" y="400"/>
                    <a:pt x="10" y="402"/>
                    <a:pt x="9" y="403"/>
                  </a:cubicBezTo>
                  <a:cubicBezTo>
                    <a:pt x="8" y="408"/>
                    <a:pt x="7" y="415"/>
                    <a:pt x="7" y="415"/>
                  </a:cubicBezTo>
                  <a:cubicBezTo>
                    <a:pt x="7" y="416"/>
                    <a:pt x="7" y="418"/>
                    <a:pt x="9" y="419"/>
                  </a:cubicBezTo>
                  <a:cubicBezTo>
                    <a:pt x="12" y="421"/>
                    <a:pt x="12" y="421"/>
                    <a:pt x="12" y="421"/>
                  </a:cubicBezTo>
                  <a:cubicBezTo>
                    <a:pt x="14" y="417"/>
                    <a:pt x="14" y="417"/>
                    <a:pt x="14" y="417"/>
                  </a:cubicBezTo>
                  <a:cubicBezTo>
                    <a:pt x="10" y="415"/>
                    <a:pt x="10" y="415"/>
                    <a:pt x="10" y="415"/>
                  </a:cubicBezTo>
                  <a:cubicBezTo>
                    <a:pt x="10" y="416"/>
                    <a:pt x="10" y="416"/>
                    <a:pt x="10" y="416"/>
                  </a:cubicBezTo>
                  <a:cubicBezTo>
                    <a:pt x="10" y="416"/>
                    <a:pt x="10" y="416"/>
                    <a:pt x="10" y="417"/>
                  </a:cubicBezTo>
                  <a:cubicBezTo>
                    <a:pt x="8" y="420"/>
                    <a:pt x="4" y="431"/>
                    <a:pt x="4" y="431"/>
                  </a:cubicBezTo>
                  <a:cubicBezTo>
                    <a:pt x="3" y="433"/>
                    <a:pt x="4" y="435"/>
                    <a:pt x="5" y="436"/>
                  </a:cubicBezTo>
                  <a:cubicBezTo>
                    <a:pt x="7" y="437"/>
                    <a:pt x="7" y="437"/>
                    <a:pt x="7" y="437"/>
                  </a:cubicBezTo>
                  <a:cubicBezTo>
                    <a:pt x="9" y="434"/>
                    <a:pt x="9" y="434"/>
                    <a:pt x="9" y="434"/>
                  </a:cubicBezTo>
                  <a:cubicBezTo>
                    <a:pt x="5" y="434"/>
                    <a:pt x="5" y="434"/>
                    <a:pt x="5" y="434"/>
                  </a:cubicBezTo>
                  <a:cubicBezTo>
                    <a:pt x="6" y="450"/>
                    <a:pt x="6" y="450"/>
                    <a:pt x="6" y="450"/>
                  </a:cubicBezTo>
                  <a:cubicBezTo>
                    <a:pt x="6" y="452"/>
                    <a:pt x="7" y="453"/>
                    <a:pt x="8" y="454"/>
                  </a:cubicBezTo>
                  <a:cubicBezTo>
                    <a:pt x="9" y="455"/>
                    <a:pt x="9" y="455"/>
                    <a:pt x="9" y="455"/>
                  </a:cubicBezTo>
                  <a:cubicBezTo>
                    <a:pt x="12" y="451"/>
                    <a:pt x="12" y="451"/>
                    <a:pt x="12" y="451"/>
                  </a:cubicBezTo>
                  <a:cubicBezTo>
                    <a:pt x="8" y="450"/>
                    <a:pt x="8" y="450"/>
                    <a:pt x="8" y="450"/>
                  </a:cubicBezTo>
                  <a:cubicBezTo>
                    <a:pt x="1" y="464"/>
                    <a:pt x="1" y="464"/>
                    <a:pt x="1" y="464"/>
                  </a:cubicBezTo>
                  <a:cubicBezTo>
                    <a:pt x="0" y="466"/>
                    <a:pt x="1" y="468"/>
                    <a:pt x="3" y="469"/>
                  </a:cubicBezTo>
                  <a:cubicBezTo>
                    <a:pt x="3" y="469"/>
                    <a:pt x="3" y="469"/>
                    <a:pt x="3" y="469"/>
                  </a:cubicBezTo>
                  <a:cubicBezTo>
                    <a:pt x="6" y="484"/>
                    <a:pt x="6" y="484"/>
                    <a:pt x="6" y="484"/>
                  </a:cubicBezTo>
                  <a:cubicBezTo>
                    <a:pt x="7" y="485"/>
                    <a:pt x="7" y="486"/>
                    <a:pt x="8" y="487"/>
                  </a:cubicBezTo>
                  <a:cubicBezTo>
                    <a:pt x="12" y="489"/>
                    <a:pt x="12" y="489"/>
                    <a:pt x="12" y="489"/>
                  </a:cubicBezTo>
                  <a:cubicBezTo>
                    <a:pt x="11" y="505"/>
                    <a:pt x="11" y="505"/>
                    <a:pt x="11" y="505"/>
                  </a:cubicBezTo>
                  <a:cubicBezTo>
                    <a:pt x="11" y="507"/>
                    <a:pt x="12" y="508"/>
                    <a:pt x="13" y="509"/>
                  </a:cubicBezTo>
                  <a:cubicBezTo>
                    <a:pt x="16" y="511"/>
                    <a:pt x="16" y="511"/>
                    <a:pt x="16" y="511"/>
                  </a:cubicBezTo>
                  <a:cubicBezTo>
                    <a:pt x="18" y="508"/>
                    <a:pt x="18" y="508"/>
                    <a:pt x="18" y="508"/>
                  </a:cubicBezTo>
                  <a:cubicBezTo>
                    <a:pt x="15" y="505"/>
                    <a:pt x="15" y="505"/>
                    <a:pt x="15" y="505"/>
                  </a:cubicBezTo>
                  <a:cubicBezTo>
                    <a:pt x="15" y="506"/>
                    <a:pt x="15" y="506"/>
                    <a:pt x="15" y="507"/>
                  </a:cubicBezTo>
                  <a:cubicBezTo>
                    <a:pt x="14" y="507"/>
                    <a:pt x="14" y="507"/>
                    <a:pt x="14" y="508"/>
                  </a:cubicBezTo>
                  <a:cubicBezTo>
                    <a:pt x="14" y="508"/>
                    <a:pt x="14" y="508"/>
                    <a:pt x="14" y="509"/>
                  </a:cubicBezTo>
                  <a:cubicBezTo>
                    <a:pt x="15" y="509"/>
                    <a:pt x="15" y="511"/>
                    <a:pt x="15" y="512"/>
                  </a:cubicBezTo>
                  <a:cubicBezTo>
                    <a:pt x="16" y="514"/>
                    <a:pt x="16" y="517"/>
                    <a:pt x="17" y="520"/>
                  </a:cubicBezTo>
                  <a:cubicBezTo>
                    <a:pt x="17" y="521"/>
                    <a:pt x="17" y="522"/>
                    <a:pt x="17" y="523"/>
                  </a:cubicBezTo>
                  <a:cubicBezTo>
                    <a:pt x="17" y="523"/>
                    <a:pt x="17" y="524"/>
                    <a:pt x="17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19" y="524"/>
                    <a:pt x="19" y="524"/>
                    <a:pt x="19" y="524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7" y="523"/>
                    <a:pt x="17" y="523"/>
                    <a:pt x="17" y="523"/>
                  </a:cubicBezTo>
                  <a:cubicBezTo>
                    <a:pt x="17" y="524"/>
                    <a:pt x="17" y="524"/>
                    <a:pt x="17" y="524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7" y="523"/>
                    <a:pt x="17" y="523"/>
                    <a:pt x="17" y="523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8" y="522"/>
                    <a:pt x="18" y="522"/>
                    <a:pt x="18" y="522"/>
                  </a:cubicBezTo>
                  <a:cubicBezTo>
                    <a:pt x="17" y="523"/>
                    <a:pt x="17" y="523"/>
                    <a:pt x="17" y="523"/>
                  </a:cubicBezTo>
                  <a:cubicBezTo>
                    <a:pt x="21" y="524"/>
                    <a:pt x="21" y="524"/>
                    <a:pt x="21" y="524"/>
                  </a:cubicBezTo>
                  <a:cubicBezTo>
                    <a:pt x="18" y="522"/>
                    <a:pt x="18" y="522"/>
                    <a:pt x="18" y="522"/>
                  </a:cubicBezTo>
                  <a:cubicBezTo>
                    <a:pt x="17" y="524"/>
                    <a:pt x="17" y="526"/>
                    <a:pt x="19" y="527"/>
                  </a:cubicBezTo>
                  <a:cubicBezTo>
                    <a:pt x="28" y="533"/>
                    <a:pt x="28" y="533"/>
                    <a:pt x="28" y="533"/>
                  </a:cubicBezTo>
                  <a:cubicBezTo>
                    <a:pt x="30" y="530"/>
                    <a:pt x="30" y="530"/>
                    <a:pt x="30" y="530"/>
                  </a:cubicBezTo>
                  <a:cubicBezTo>
                    <a:pt x="27" y="527"/>
                    <a:pt x="27" y="527"/>
                    <a:pt x="27" y="527"/>
                  </a:cubicBezTo>
                  <a:cubicBezTo>
                    <a:pt x="27" y="528"/>
                    <a:pt x="27" y="529"/>
                    <a:pt x="27" y="529"/>
                  </a:cubicBezTo>
                  <a:cubicBezTo>
                    <a:pt x="26" y="529"/>
                    <a:pt x="26" y="530"/>
                    <a:pt x="26" y="530"/>
                  </a:cubicBezTo>
                  <a:cubicBezTo>
                    <a:pt x="26" y="531"/>
                    <a:pt x="27" y="531"/>
                    <a:pt x="27" y="531"/>
                  </a:cubicBezTo>
                  <a:cubicBezTo>
                    <a:pt x="27" y="532"/>
                    <a:pt x="27" y="532"/>
                    <a:pt x="27" y="532"/>
                  </a:cubicBezTo>
                  <a:cubicBezTo>
                    <a:pt x="28" y="533"/>
                    <a:pt x="29" y="535"/>
                    <a:pt x="30" y="538"/>
                  </a:cubicBezTo>
                  <a:cubicBezTo>
                    <a:pt x="31" y="541"/>
                    <a:pt x="34" y="546"/>
                    <a:pt x="36" y="550"/>
                  </a:cubicBezTo>
                  <a:cubicBezTo>
                    <a:pt x="36" y="551"/>
                    <a:pt x="37" y="553"/>
                    <a:pt x="38" y="554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38" y="556"/>
                    <a:pt x="38" y="556"/>
                    <a:pt x="38" y="556"/>
                  </a:cubicBezTo>
                  <a:cubicBezTo>
                    <a:pt x="40" y="555"/>
                    <a:pt x="40" y="555"/>
                    <a:pt x="40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38" y="556"/>
                    <a:pt x="38" y="556"/>
                    <a:pt x="38" y="556"/>
                  </a:cubicBezTo>
                  <a:cubicBezTo>
                    <a:pt x="40" y="555"/>
                    <a:pt x="40" y="555"/>
                    <a:pt x="40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8" y="555"/>
                    <a:pt x="38" y="555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9" y="553"/>
                    <a:pt x="39" y="553"/>
                    <a:pt x="39" y="553"/>
                  </a:cubicBezTo>
                  <a:cubicBezTo>
                    <a:pt x="38" y="554"/>
                    <a:pt x="38" y="554"/>
                    <a:pt x="38" y="555"/>
                  </a:cubicBezTo>
                  <a:cubicBezTo>
                    <a:pt x="42" y="555"/>
                    <a:pt x="42" y="555"/>
                    <a:pt x="42" y="555"/>
                  </a:cubicBezTo>
                  <a:cubicBezTo>
                    <a:pt x="39" y="553"/>
                    <a:pt x="39" y="553"/>
                    <a:pt x="39" y="553"/>
                  </a:cubicBezTo>
                  <a:cubicBezTo>
                    <a:pt x="38" y="554"/>
                    <a:pt x="38" y="557"/>
                    <a:pt x="40" y="558"/>
                  </a:cubicBezTo>
                  <a:cubicBezTo>
                    <a:pt x="49" y="563"/>
                    <a:pt x="49" y="563"/>
                    <a:pt x="49" y="563"/>
                  </a:cubicBezTo>
                  <a:cubicBezTo>
                    <a:pt x="50" y="564"/>
                    <a:pt x="53" y="564"/>
                    <a:pt x="54" y="562"/>
                  </a:cubicBezTo>
                  <a:cubicBezTo>
                    <a:pt x="55" y="560"/>
                    <a:pt x="55" y="558"/>
                    <a:pt x="53" y="557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56"/>
            <p:cNvSpPr/>
            <p:nvPr/>
          </p:nvSpPr>
          <p:spPr bwMode="auto">
            <a:xfrm>
              <a:off x="4665578" y="3023581"/>
              <a:ext cx="300783" cy="130603"/>
            </a:xfrm>
            <a:custGeom>
              <a:avLst/>
              <a:gdLst>
                <a:gd name="T0" fmla="*/ 3 w 224"/>
                <a:gd name="T1" fmla="*/ 69 h 98"/>
                <a:gd name="T2" fmla="*/ 68 w 224"/>
                <a:gd name="T3" fmla="*/ 85 h 98"/>
                <a:gd name="T4" fmla="*/ 68 w 224"/>
                <a:gd name="T5" fmla="*/ 92 h 98"/>
                <a:gd name="T6" fmla="*/ 66 w 224"/>
                <a:gd name="T7" fmla="*/ 89 h 98"/>
                <a:gd name="T8" fmla="*/ 67 w 224"/>
                <a:gd name="T9" fmla="*/ 92 h 98"/>
                <a:gd name="T10" fmla="*/ 67 w 224"/>
                <a:gd name="T11" fmla="*/ 90 h 98"/>
                <a:gd name="T12" fmla="*/ 95 w 224"/>
                <a:gd name="T13" fmla="*/ 97 h 98"/>
                <a:gd name="T14" fmla="*/ 91 w 224"/>
                <a:gd name="T15" fmla="*/ 90 h 98"/>
                <a:gd name="T16" fmla="*/ 119 w 224"/>
                <a:gd name="T17" fmla="*/ 85 h 98"/>
                <a:gd name="T18" fmla="*/ 113 w 224"/>
                <a:gd name="T19" fmla="*/ 86 h 98"/>
                <a:gd name="T20" fmla="*/ 115 w 224"/>
                <a:gd name="T21" fmla="*/ 89 h 98"/>
                <a:gd name="T22" fmla="*/ 113 w 224"/>
                <a:gd name="T23" fmla="*/ 87 h 98"/>
                <a:gd name="T24" fmla="*/ 114 w 224"/>
                <a:gd name="T25" fmla="*/ 90 h 98"/>
                <a:gd name="T26" fmla="*/ 127 w 224"/>
                <a:gd name="T27" fmla="*/ 87 h 98"/>
                <a:gd name="T28" fmla="*/ 131 w 224"/>
                <a:gd name="T29" fmla="*/ 76 h 98"/>
                <a:gd name="T30" fmla="*/ 148 w 224"/>
                <a:gd name="T31" fmla="*/ 75 h 98"/>
                <a:gd name="T32" fmla="*/ 155 w 224"/>
                <a:gd name="T33" fmla="*/ 65 h 98"/>
                <a:gd name="T34" fmla="*/ 152 w 224"/>
                <a:gd name="T35" fmla="*/ 66 h 98"/>
                <a:gd name="T36" fmla="*/ 163 w 224"/>
                <a:gd name="T37" fmla="*/ 49 h 98"/>
                <a:gd name="T38" fmla="*/ 161 w 224"/>
                <a:gd name="T39" fmla="*/ 38 h 98"/>
                <a:gd name="T40" fmla="*/ 174 w 224"/>
                <a:gd name="T41" fmla="*/ 32 h 98"/>
                <a:gd name="T42" fmla="*/ 175 w 224"/>
                <a:gd name="T43" fmla="*/ 31 h 98"/>
                <a:gd name="T44" fmla="*/ 169 w 224"/>
                <a:gd name="T45" fmla="*/ 27 h 98"/>
                <a:gd name="T46" fmla="*/ 185 w 224"/>
                <a:gd name="T47" fmla="*/ 14 h 98"/>
                <a:gd name="T48" fmla="*/ 203 w 224"/>
                <a:gd name="T49" fmla="*/ 12 h 98"/>
                <a:gd name="T50" fmla="*/ 200 w 224"/>
                <a:gd name="T51" fmla="*/ 8 h 98"/>
                <a:gd name="T52" fmla="*/ 222 w 224"/>
                <a:gd name="T53" fmla="*/ 4 h 98"/>
                <a:gd name="T54" fmla="*/ 218 w 224"/>
                <a:gd name="T55" fmla="*/ 11 h 98"/>
                <a:gd name="T56" fmla="*/ 196 w 224"/>
                <a:gd name="T57" fmla="*/ 7 h 98"/>
                <a:gd name="T58" fmla="*/ 199 w 224"/>
                <a:gd name="T59" fmla="*/ 5 h 98"/>
                <a:gd name="T60" fmla="*/ 180 w 224"/>
                <a:gd name="T61" fmla="*/ 21 h 98"/>
                <a:gd name="T62" fmla="*/ 165 w 224"/>
                <a:gd name="T63" fmla="*/ 27 h 98"/>
                <a:gd name="T64" fmla="*/ 169 w 224"/>
                <a:gd name="T65" fmla="*/ 27 h 98"/>
                <a:gd name="T66" fmla="*/ 172 w 224"/>
                <a:gd name="T67" fmla="*/ 29 h 98"/>
                <a:gd name="T68" fmla="*/ 169 w 224"/>
                <a:gd name="T69" fmla="*/ 26 h 98"/>
                <a:gd name="T70" fmla="*/ 163 w 224"/>
                <a:gd name="T71" fmla="*/ 31 h 98"/>
                <a:gd name="T72" fmla="*/ 160 w 224"/>
                <a:gd name="T73" fmla="*/ 42 h 98"/>
                <a:gd name="T74" fmla="*/ 156 w 224"/>
                <a:gd name="T75" fmla="*/ 54 h 98"/>
                <a:gd name="T76" fmla="*/ 147 w 224"/>
                <a:gd name="T77" fmla="*/ 60 h 98"/>
                <a:gd name="T78" fmla="*/ 151 w 224"/>
                <a:gd name="T79" fmla="*/ 64 h 98"/>
                <a:gd name="T80" fmla="*/ 135 w 224"/>
                <a:gd name="T81" fmla="*/ 74 h 98"/>
                <a:gd name="T82" fmla="*/ 128 w 224"/>
                <a:gd name="T83" fmla="*/ 75 h 98"/>
                <a:gd name="T84" fmla="*/ 134 w 224"/>
                <a:gd name="T85" fmla="*/ 82 h 98"/>
                <a:gd name="T86" fmla="*/ 113 w 224"/>
                <a:gd name="T87" fmla="*/ 82 h 98"/>
                <a:gd name="T88" fmla="*/ 109 w 224"/>
                <a:gd name="T89" fmla="*/ 84 h 98"/>
                <a:gd name="T90" fmla="*/ 117 w 224"/>
                <a:gd name="T91" fmla="*/ 89 h 98"/>
                <a:gd name="T92" fmla="*/ 89 w 224"/>
                <a:gd name="T93" fmla="*/ 94 h 98"/>
                <a:gd name="T94" fmla="*/ 83 w 224"/>
                <a:gd name="T95" fmla="*/ 87 h 98"/>
                <a:gd name="T96" fmla="*/ 66 w 224"/>
                <a:gd name="T97" fmla="*/ 85 h 98"/>
                <a:gd name="T98" fmla="*/ 64 w 224"/>
                <a:gd name="T99" fmla="*/ 92 h 98"/>
                <a:gd name="T100" fmla="*/ 6 w 224"/>
                <a:gd name="T101" fmla="*/ 62 h 98"/>
                <a:gd name="T102" fmla="*/ 43 w 224"/>
                <a:gd name="T103" fmla="*/ 9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" h="98">
                  <a:moveTo>
                    <a:pt x="42" y="84"/>
                  </a:moveTo>
                  <a:cubicBezTo>
                    <a:pt x="7" y="62"/>
                    <a:pt x="7" y="62"/>
                    <a:pt x="7" y="62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74" y="98"/>
                    <a:pt x="76" y="97"/>
                    <a:pt x="77" y="95"/>
                  </a:cubicBezTo>
                  <a:cubicBezTo>
                    <a:pt x="78" y="93"/>
                    <a:pt x="77" y="91"/>
                    <a:pt x="76" y="90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9" y="92"/>
                    <a:pt x="69" y="91"/>
                    <a:pt x="70" y="91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7" y="92"/>
                    <a:pt x="67" y="93"/>
                    <a:pt x="67" y="92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7" y="92"/>
                    <a:pt x="67" y="93"/>
                    <a:pt x="68" y="93"/>
                  </a:cubicBezTo>
                  <a:cubicBezTo>
                    <a:pt x="72" y="93"/>
                    <a:pt x="78" y="94"/>
                    <a:pt x="84" y="95"/>
                  </a:cubicBezTo>
                  <a:cubicBezTo>
                    <a:pt x="90" y="96"/>
                    <a:pt x="95" y="97"/>
                    <a:pt x="95" y="97"/>
                  </a:cubicBezTo>
                  <a:cubicBezTo>
                    <a:pt x="97" y="97"/>
                    <a:pt x="98" y="96"/>
                    <a:pt x="99" y="94"/>
                  </a:cubicBezTo>
                  <a:cubicBezTo>
                    <a:pt x="100" y="92"/>
                    <a:pt x="99" y="90"/>
                    <a:pt x="97" y="89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117" y="93"/>
                    <a:pt x="117" y="93"/>
                    <a:pt x="117" y="93"/>
                  </a:cubicBezTo>
                  <a:cubicBezTo>
                    <a:pt x="119" y="92"/>
                    <a:pt x="120" y="91"/>
                    <a:pt x="121" y="90"/>
                  </a:cubicBezTo>
                  <a:cubicBezTo>
                    <a:pt x="121" y="88"/>
                    <a:pt x="121" y="86"/>
                    <a:pt x="119" y="85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6" y="88"/>
                    <a:pt x="116" y="88"/>
                    <a:pt x="116" y="88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5" y="89"/>
                    <a:pt x="115" y="89"/>
                    <a:pt x="115" y="89"/>
                  </a:cubicBezTo>
                  <a:cubicBezTo>
                    <a:pt x="115" y="89"/>
                    <a:pt x="116" y="89"/>
                    <a:pt x="116" y="88"/>
                  </a:cubicBezTo>
                  <a:cubicBezTo>
                    <a:pt x="113" y="86"/>
                    <a:pt x="113" y="86"/>
                    <a:pt x="113" y="86"/>
                  </a:cubicBezTo>
                  <a:cubicBezTo>
                    <a:pt x="115" y="89"/>
                    <a:pt x="115" y="89"/>
                    <a:pt x="115" y="89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90"/>
                    <a:pt x="115" y="90"/>
                    <a:pt x="115" y="89"/>
                  </a:cubicBezTo>
                  <a:cubicBezTo>
                    <a:pt x="113" y="87"/>
                    <a:pt x="113" y="87"/>
                    <a:pt x="113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14" y="90"/>
                    <a:pt x="115" y="89"/>
                    <a:pt x="116" y="89"/>
                  </a:cubicBezTo>
                  <a:cubicBezTo>
                    <a:pt x="118" y="89"/>
                    <a:pt x="123" y="88"/>
                    <a:pt x="127" y="87"/>
                  </a:cubicBezTo>
                  <a:cubicBezTo>
                    <a:pt x="131" y="87"/>
                    <a:pt x="134" y="86"/>
                    <a:pt x="134" y="86"/>
                  </a:cubicBezTo>
                  <a:cubicBezTo>
                    <a:pt x="136" y="86"/>
                    <a:pt x="137" y="85"/>
                    <a:pt x="138" y="83"/>
                  </a:cubicBezTo>
                  <a:cubicBezTo>
                    <a:pt x="138" y="82"/>
                    <a:pt x="137" y="80"/>
                    <a:pt x="136" y="79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46" y="79"/>
                    <a:pt x="146" y="79"/>
                    <a:pt x="146" y="79"/>
                  </a:cubicBezTo>
                  <a:cubicBezTo>
                    <a:pt x="147" y="78"/>
                    <a:pt x="148" y="77"/>
                    <a:pt x="148" y="75"/>
                  </a:cubicBezTo>
                  <a:cubicBezTo>
                    <a:pt x="149" y="74"/>
                    <a:pt x="148" y="72"/>
                    <a:pt x="147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4" y="68"/>
                    <a:pt x="155" y="66"/>
                    <a:pt x="155" y="65"/>
                  </a:cubicBezTo>
                  <a:cubicBezTo>
                    <a:pt x="155" y="63"/>
                    <a:pt x="154" y="62"/>
                    <a:pt x="153" y="61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52" y="66"/>
                    <a:pt x="152" y="66"/>
                    <a:pt x="152" y="66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65" y="55"/>
                    <a:pt x="165" y="54"/>
                    <a:pt x="165" y="53"/>
                  </a:cubicBezTo>
                  <a:cubicBezTo>
                    <a:pt x="165" y="52"/>
                    <a:pt x="164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6" y="38"/>
                    <a:pt x="165" y="36"/>
                    <a:pt x="164" y="35"/>
                  </a:cubicBezTo>
                  <a:cubicBezTo>
                    <a:pt x="163" y="34"/>
                    <a:pt x="163" y="34"/>
                    <a:pt x="163" y="34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4" y="41"/>
                    <a:pt x="166" y="39"/>
                    <a:pt x="169" y="37"/>
                  </a:cubicBezTo>
                  <a:cubicBezTo>
                    <a:pt x="170" y="35"/>
                    <a:pt x="172" y="34"/>
                    <a:pt x="173" y="34"/>
                  </a:cubicBezTo>
                  <a:cubicBezTo>
                    <a:pt x="173" y="33"/>
                    <a:pt x="174" y="33"/>
                    <a:pt x="174" y="32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5" y="31"/>
                    <a:pt x="175" y="31"/>
                    <a:pt x="175" y="31"/>
                  </a:cubicBezTo>
                  <a:cubicBezTo>
                    <a:pt x="176" y="30"/>
                    <a:pt x="176" y="29"/>
                    <a:pt x="176" y="28"/>
                  </a:cubicBezTo>
                  <a:cubicBezTo>
                    <a:pt x="176" y="27"/>
                    <a:pt x="175" y="26"/>
                    <a:pt x="174" y="25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71" y="30"/>
                    <a:pt x="171" y="30"/>
                    <a:pt x="171" y="3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20"/>
                    <a:pt x="186" y="19"/>
                    <a:pt x="186" y="17"/>
                  </a:cubicBezTo>
                  <a:cubicBezTo>
                    <a:pt x="186" y="16"/>
                    <a:pt x="186" y="15"/>
                    <a:pt x="185" y="14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4" y="12"/>
                    <a:pt x="205" y="10"/>
                    <a:pt x="205" y="9"/>
                  </a:cubicBezTo>
                  <a:cubicBezTo>
                    <a:pt x="205" y="7"/>
                    <a:pt x="204" y="6"/>
                    <a:pt x="203" y="5"/>
                  </a:cubicBezTo>
                  <a:cubicBezTo>
                    <a:pt x="202" y="4"/>
                    <a:pt x="202" y="4"/>
                    <a:pt x="202" y="4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2" y="12"/>
                    <a:pt x="223" y="11"/>
                    <a:pt x="224" y="9"/>
                  </a:cubicBezTo>
                  <a:cubicBezTo>
                    <a:pt x="224" y="7"/>
                    <a:pt x="224" y="5"/>
                    <a:pt x="222" y="4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5" y="0"/>
                    <a:pt x="213" y="1"/>
                    <a:pt x="212" y="3"/>
                  </a:cubicBezTo>
                  <a:cubicBezTo>
                    <a:pt x="210" y="4"/>
                    <a:pt x="211" y="7"/>
                    <a:pt x="213" y="8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198" y="4"/>
                    <a:pt x="196" y="5"/>
                    <a:pt x="196" y="7"/>
                  </a:cubicBezTo>
                  <a:cubicBezTo>
                    <a:pt x="195" y="8"/>
                    <a:pt x="196" y="10"/>
                    <a:pt x="197" y="11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201" y="9"/>
                    <a:pt x="201" y="9"/>
                    <a:pt x="201" y="9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79" y="14"/>
                    <a:pt x="178" y="16"/>
                    <a:pt x="178" y="17"/>
                  </a:cubicBezTo>
                  <a:cubicBezTo>
                    <a:pt x="178" y="18"/>
                    <a:pt x="179" y="20"/>
                    <a:pt x="180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6" y="24"/>
                    <a:pt x="165" y="26"/>
                    <a:pt x="165" y="27"/>
                  </a:cubicBezTo>
                  <a:cubicBezTo>
                    <a:pt x="165" y="28"/>
                    <a:pt x="166" y="30"/>
                    <a:pt x="167" y="30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7" y="28"/>
                    <a:pt x="165" y="30"/>
                    <a:pt x="163" y="31"/>
                  </a:cubicBezTo>
                  <a:cubicBezTo>
                    <a:pt x="161" y="33"/>
                    <a:pt x="159" y="35"/>
                    <a:pt x="159" y="35"/>
                  </a:cubicBezTo>
                  <a:cubicBezTo>
                    <a:pt x="158" y="35"/>
                    <a:pt x="157" y="37"/>
                    <a:pt x="157" y="38"/>
                  </a:cubicBezTo>
                  <a:cubicBezTo>
                    <a:pt x="157" y="39"/>
                    <a:pt x="158" y="40"/>
                    <a:pt x="159" y="41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52"/>
                    <a:pt x="154" y="54"/>
                    <a:pt x="156" y="54"/>
                  </a:cubicBezTo>
                  <a:cubicBezTo>
                    <a:pt x="159" y="57"/>
                    <a:pt x="159" y="57"/>
                    <a:pt x="159" y="57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47" y="60"/>
                    <a:pt x="147" y="60"/>
                    <a:pt x="147" y="60"/>
                  </a:cubicBezTo>
                  <a:cubicBezTo>
                    <a:pt x="146" y="61"/>
                    <a:pt x="145" y="62"/>
                    <a:pt x="145" y="64"/>
                  </a:cubicBezTo>
                  <a:cubicBezTo>
                    <a:pt x="146" y="65"/>
                    <a:pt x="146" y="66"/>
                    <a:pt x="147" y="67"/>
                  </a:cubicBezTo>
                  <a:cubicBezTo>
                    <a:pt x="149" y="68"/>
                    <a:pt x="149" y="68"/>
                    <a:pt x="149" y="68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1"/>
                    <a:pt x="150" y="61"/>
                    <a:pt x="150" y="61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4" y="67"/>
                    <a:pt x="133" y="68"/>
                    <a:pt x="133" y="70"/>
                  </a:cubicBezTo>
                  <a:cubicBezTo>
                    <a:pt x="133" y="71"/>
                    <a:pt x="134" y="73"/>
                    <a:pt x="135" y="74"/>
                  </a:cubicBezTo>
                  <a:cubicBezTo>
                    <a:pt x="142" y="78"/>
                    <a:pt x="142" y="78"/>
                    <a:pt x="142" y="78"/>
                  </a:cubicBezTo>
                  <a:cubicBezTo>
                    <a:pt x="144" y="75"/>
                    <a:pt x="144" y="75"/>
                    <a:pt x="144" y="75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28" y="75"/>
                    <a:pt x="128" y="75"/>
                    <a:pt x="128" y="75"/>
                  </a:cubicBezTo>
                  <a:cubicBezTo>
                    <a:pt x="126" y="76"/>
                    <a:pt x="125" y="77"/>
                    <a:pt x="125" y="79"/>
                  </a:cubicBezTo>
                  <a:cubicBezTo>
                    <a:pt x="125" y="80"/>
                    <a:pt x="125" y="82"/>
                    <a:pt x="127" y="83"/>
                  </a:cubicBezTo>
                  <a:cubicBezTo>
                    <a:pt x="132" y="86"/>
                    <a:pt x="132" y="86"/>
                    <a:pt x="132" y="86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33" y="78"/>
                    <a:pt x="133" y="78"/>
                    <a:pt x="133" y="78"/>
                  </a:cubicBezTo>
                  <a:cubicBezTo>
                    <a:pt x="133" y="78"/>
                    <a:pt x="128" y="79"/>
                    <a:pt x="123" y="80"/>
                  </a:cubicBezTo>
                  <a:cubicBezTo>
                    <a:pt x="120" y="80"/>
                    <a:pt x="118" y="81"/>
                    <a:pt x="116" y="81"/>
                  </a:cubicBezTo>
                  <a:cubicBezTo>
                    <a:pt x="115" y="81"/>
                    <a:pt x="114" y="82"/>
                    <a:pt x="113" y="82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0" y="83"/>
                    <a:pt x="110" y="83"/>
                    <a:pt x="109" y="84"/>
                  </a:cubicBezTo>
                  <a:cubicBezTo>
                    <a:pt x="109" y="85"/>
                    <a:pt x="109" y="86"/>
                    <a:pt x="109" y="87"/>
                  </a:cubicBezTo>
                  <a:cubicBezTo>
                    <a:pt x="109" y="88"/>
                    <a:pt x="110" y="89"/>
                    <a:pt x="111" y="89"/>
                  </a:cubicBezTo>
                  <a:cubicBezTo>
                    <a:pt x="115" y="92"/>
                    <a:pt x="115" y="92"/>
                    <a:pt x="115" y="92"/>
                  </a:cubicBezTo>
                  <a:cubicBezTo>
                    <a:pt x="117" y="89"/>
                    <a:pt x="117" y="89"/>
                    <a:pt x="117" y="89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89" y="86"/>
                    <a:pt x="88" y="87"/>
                    <a:pt x="87" y="89"/>
                  </a:cubicBezTo>
                  <a:cubicBezTo>
                    <a:pt x="87" y="91"/>
                    <a:pt x="88" y="93"/>
                    <a:pt x="89" y="94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0" y="88"/>
                    <a:pt x="83" y="87"/>
                  </a:cubicBezTo>
                  <a:cubicBezTo>
                    <a:pt x="79" y="86"/>
                    <a:pt x="76" y="86"/>
                    <a:pt x="73" y="85"/>
                  </a:cubicBezTo>
                  <a:cubicBezTo>
                    <a:pt x="72" y="85"/>
                    <a:pt x="70" y="85"/>
                    <a:pt x="69" y="85"/>
                  </a:cubicBezTo>
                  <a:cubicBezTo>
                    <a:pt x="68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5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3" y="86"/>
                    <a:pt x="63" y="86"/>
                  </a:cubicBezTo>
                  <a:cubicBezTo>
                    <a:pt x="62" y="88"/>
                    <a:pt x="62" y="91"/>
                    <a:pt x="64" y="92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89"/>
                    <a:pt x="75" y="89"/>
                    <a:pt x="75" y="89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4" y="61"/>
                    <a:pt x="2" y="62"/>
                    <a:pt x="1" y="64"/>
                  </a:cubicBezTo>
                  <a:cubicBezTo>
                    <a:pt x="0" y="66"/>
                    <a:pt x="1" y="68"/>
                    <a:pt x="2" y="69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39" y="92"/>
                    <a:pt x="42" y="92"/>
                    <a:pt x="43" y="90"/>
                  </a:cubicBezTo>
                  <a:cubicBezTo>
                    <a:pt x="44" y="88"/>
                    <a:pt x="44" y="85"/>
                    <a:pt x="42" y="84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57"/>
            <p:cNvSpPr/>
            <p:nvPr/>
          </p:nvSpPr>
          <p:spPr bwMode="auto">
            <a:xfrm>
              <a:off x="4275088" y="3027538"/>
              <a:ext cx="753277" cy="922138"/>
            </a:xfrm>
            <a:custGeom>
              <a:avLst/>
              <a:gdLst>
                <a:gd name="T0" fmla="*/ 76 w 561"/>
                <a:gd name="T1" fmla="*/ 679 h 687"/>
                <a:gd name="T2" fmla="*/ 128 w 561"/>
                <a:gd name="T3" fmla="*/ 677 h 687"/>
                <a:gd name="T4" fmla="*/ 152 w 561"/>
                <a:gd name="T5" fmla="*/ 682 h 687"/>
                <a:gd name="T6" fmla="*/ 184 w 561"/>
                <a:gd name="T7" fmla="*/ 661 h 687"/>
                <a:gd name="T8" fmla="*/ 211 w 561"/>
                <a:gd name="T9" fmla="*/ 633 h 687"/>
                <a:gd name="T10" fmla="*/ 223 w 561"/>
                <a:gd name="T11" fmla="*/ 593 h 687"/>
                <a:gd name="T12" fmla="*/ 222 w 561"/>
                <a:gd name="T13" fmla="*/ 557 h 687"/>
                <a:gd name="T14" fmla="*/ 176 w 561"/>
                <a:gd name="T15" fmla="*/ 506 h 687"/>
                <a:gd name="T16" fmla="*/ 176 w 561"/>
                <a:gd name="T17" fmla="*/ 510 h 687"/>
                <a:gd name="T18" fmla="*/ 158 w 561"/>
                <a:gd name="T19" fmla="*/ 419 h 687"/>
                <a:gd name="T20" fmla="*/ 175 w 561"/>
                <a:gd name="T21" fmla="*/ 398 h 687"/>
                <a:gd name="T22" fmla="*/ 200 w 561"/>
                <a:gd name="T23" fmla="*/ 381 h 687"/>
                <a:gd name="T24" fmla="*/ 218 w 561"/>
                <a:gd name="T25" fmla="*/ 373 h 687"/>
                <a:gd name="T26" fmla="*/ 243 w 561"/>
                <a:gd name="T27" fmla="*/ 368 h 687"/>
                <a:gd name="T28" fmla="*/ 258 w 561"/>
                <a:gd name="T29" fmla="*/ 363 h 687"/>
                <a:gd name="T30" fmla="*/ 323 w 561"/>
                <a:gd name="T31" fmla="*/ 360 h 687"/>
                <a:gd name="T32" fmla="*/ 334 w 561"/>
                <a:gd name="T33" fmla="*/ 357 h 687"/>
                <a:gd name="T34" fmla="*/ 363 w 561"/>
                <a:gd name="T35" fmla="*/ 356 h 687"/>
                <a:gd name="T36" fmla="*/ 378 w 561"/>
                <a:gd name="T37" fmla="*/ 352 h 687"/>
                <a:gd name="T38" fmla="*/ 439 w 561"/>
                <a:gd name="T39" fmla="*/ 352 h 687"/>
                <a:gd name="T40" fmla="*/ 513 w 561"/>
                <a:gd name="T41" fmla="*/ 357 h 687"/>
                <a:gd name="T42" fmla="*/ 536 w 561"/>
                <a:gd name="T43" fmla="*/ 353 h 687"/>
                <a:gd name="T44" fmla="*/ 552 w 561"/>
                <a:gd name="T45" fmla="*/ 325 h 687"/>
                <a:gd name="T46" fmla="*/ 553 w 561"/>
                <a:gd name="T47" fmla="*/ 288 h 687"/>
                <a:gd name="T48" fmla="*/ 558 w 561"/>
                <a:gd name="T49" fmla="*/ 242 h 687"/>
                <a:gd name="T50" fmla="*/ 557 w 561"/>
                <a:gd name="T51" fmla="*/ 223 h 687"/>
                <a:gd name="T52" fmla="*/ 559 w 561"/>
                <a:gd name="T53" fmla="*/ 197 h 687"/>
                <a:gd name="T54" fmla="*/ 558 w 561"/>
                <a:gd name="T55" fmla="*/ 160 h 687"/>
                <a:gd name="T56" fmla="*/ 550 w 561"/>
                <a:gd name="T57" fmla="*/ 108 h 687"/>
                <a:gd name="T58" fmla="*/ 547 w 561"/>
                <a:gd name="T59" fmla="*/ 76 h 687"/>
                <a:gd name="T60" fmla="*/ 535 w 561"/>
                <a:gd name="T61" fmla="*/ 26 h 687"/>
                <a:gd name="T62" fmla="*/ 535 w 561"/>
                <a:gd name="T63" fmla="*/ 51 h 687"/>
                <a:gd name="T64" fmla="*/ 543 w 561"/>
                <a:gd name="T65" fmla="*/ 84 h 687"/>
                <a:gd name="T66" fmla="*/ 546 w 561"/>
                <a:gd name="T67" fmla="*/ 108 h 687"/>
                <a:gd name="T68" fmla="*/ 548 w 561"/>
                <a:gd name="T69" fmla="*/ 173 h 687"/>
                <a:gd name="T70" fmla="*/ 548 w 561"/>
                <a:gd name="T71" fmla="*/ 173 h 687"/>
                <a:gd name="T72" fmla="*/ 555 w 561"/>
                <a:gd name="T73" fmla="*/ 216 h 687"/>
                <a:gd name="T74" fmla="*/ 550 w 561"/>
                <a:gd name="T75" fmla="*/ 260 h 687"/>
                <a:gd name="T76" fmla="*/ 546 w 561"/>
                <a:gd name="T77" fmla="*/ 303 h 687"/>
                <a:gd name="T78" fmla="*/ 548 w 561"/>
                <a:gd name="T79" fmla="*/ 323 h 687"/>
                <a:gd name="T80" fmla="*/ 533 w 561"/>
                <a:gd name="T81" fmla="*/ 347 h 687"/>
                <a:gd name="T82" fmla="*/ 514 w 561"/>
                <a:gd name="T83" fmla="*/ 354 h 687"/>
                <a:gd name="T84" fmla="*/ 405 w 561"/>
                <a:gd name="T85" fmla="*/ 353 h 687"/>
                <a:gd name="T86" fmla="*/ 403 w 561"/>
                <a:gd name="T87" fmla="*/ 351 h 687"/>
                <a:gd name="T88" fmla="*/ 385 w 561"/>
                <a:gd name="T89" fmla="*/ 357 h 687"/>
                <a:gd name="T90" fmla="*/ 363 w 561"/>
                <a:gd name="T91" fmla="*/ 352 h 687"/>
                <a:gd name="T92" fmla="*/ 366 w 561"/>
                <a:gd name="T93" fmla="*/ 356 h 687"/>
                <a:gd name="T94" fmla="*/ 317 w 561"/>
                <a:gd name="T95" fmla="*/ 362 h 687"/>
                <a:gd name="T96" fmla="*/ 291 w 561"/>
                <a:gd name="T97" fmla="*/ 357 h 687"/>
                <a:gd name="T98" fmla="*/ 251 w 561"/>
                <a:gd name="T99" fmla="*/ 359 h 687"/>
                <a:gd name="T100" fmla="*/ 198 w 561"/>
                <a:gd name="T101" fmla="*/ 373 h 687"/>
                <a:gd name="T102" fmla="*/ 170 w 561"/>
                <a:gd name="T103" fmla="*/ 398 h 687"/>
                <a:gd name="T104" fmla="*/ 150 w 561"/>
                <a:gd name="T105" fmla="*/ 455 h 687"/>
                <a:gd name="T106" fmla="*/ 209 w 561"/>
                <a:gd name="T107" fmla="*/ 554 h 687"/>
                <a:gd name="T108" fmla="*/ 210 w 561"/>
                <a:gd name="T109" fmla="*/ 555 h 687"/>
                <a:gd name="T110" fmla="*/ 219 w 561"/>
                <a:gd name="T111" fmla="*/ 574 h 687"/>
                <a:gd name="T112" fmla="*/ 213 w 561"/>
                <a:gd name="T113" fmla="*/ 615 h 687"/>
                <a:gd name="T114" fmla="*/ 203 w 561"/>
                <a:gd name="T115" fmla="*/ 646 h 687"/>
                <a:gd name="T116" fmla="*/ 149 w 561"/>
                <a:gd name="T117" fmla="*/ 680 h 687"/>
                <a:gd name="T118" fmla="*/ 152 w 561"/>
                <a:gd name="T119" fmla="*/ 674 h 687"/>
                <a:gd name="T120" fmla="*/ 100 w 561"/>
                <a:gd name="T121" fmla="*/ 676 h 687"/>
                <a:gd name="T122" fmla="*/ 2 w 561"/>
                <a:gd name="T123" fmla="*/ 65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1" h="687">
                  <a:moveTo>
                    <a:pt x="40" y="665"/>
                  </a:moveTo>
                  <a:cubicBezTo>
                    <a:pt x="6" y="644"/>
                    <a:pt x="6" y="644"/>
                    <a:pt x="6" y="644"/>
                  </a:cubicBezTo>
                  <a:cubicBezTo>
                    <a:pt x="4" y="648"/>
                    <a:pt x="4" y="648"/>
                    <a:pt x="4" y="648"/>
                  </a:cubicBezTo>
                  <a:cubicBezTo>
                    <a:pt x="3" y="651"/>
                    <a:pt x="3" y="651"/>
                    <a:pt x="3" y="651"/>
                  </a:cubicBezTo>
                  <a:cubicBezTo>
                    <a:pt x="75" y="683"/>
                    <a:pt x="75" y="683"/>
                    <a:pt x="75" y="683"/>
                  </a:cubicBezTo>
                  <a:cubicBezTo>
                    <a:pt x="77" y="684"/>
                    <a:pt x="80" y="683"/>
                    <a:pt x="81" y="681"/>
                  </a:cubicBezTo>
                  <a:cubicBezTo>
                    <a:pt x="82" y="679"/>
                    <a:pt x="81" y="677"/>
                    <a:pt x="79" y="676"/>
                  </a:cubicBezTo>
                  <a:cubicBezTo>
                    <a:pt x="78" y="675"/>
                    <a:pt x="78" y="675"/>
                    <a:pt x="78" y="675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80" y="681"/>
                    <a:pt x="80" y="681"/>
                    <a:pt x="80" y="681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8" y="682"/>
                    <a:pt x="78" y="682"/>
                    <a:pt x="78" y="682"/>
                  </a:cubicBezTo>
                  <a:cubicBezTo>
                    <a:pt x="79" y="682"/>
                    <a:pt x="79" y="681"/>
                    <a:pt x="80" y="681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8" y="682"/>
                    <a:pt x="78" y="682"/>
                    <a:pt x="78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7" y="682"/>
                    <a:pt x="77" y="682"/>
                    <a:pt x="77" y="682"/>
                  </a:cubicBezTo>
                  <a:cubicBezTo>
                    <a:pt x="77" y="682"/>
                    <a:pt x="78" y="682"/>
                    <a:pt x="78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7" y="682"/>
                    <a:pt x="77" y="682"/>
                    <a:pt x="77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3"/>
                    <a:pt x="76" y="683"/>
                    <a:pt x="77" y="682"/>
                  </a:cubicBezTo>
                  <a:cubicBezTo>
                    <a:pt x="76" y="679"/>
                    <a:pt x="76" y="679"/>
                    <a:pt x="76" y="679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2"/>
                    <a:pt x="76" y="682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2"/>
                    <a:pt x="76" y="682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3"/>
                    <a:pt x="77" y="683"/>
                    <a:pt x="78" y="683"/>
                  </a:cubicBezTo>
                  <a:cubicBezTo>
                    <a:pt x="81" y="683"/>
                    <a:pt x="88" y="684"/>
                    <a:pt x="93" y="685"/>
                  </a:cubicBezTo>
                  <a:cubicBezTo>
                    <a:pt x="99" y="686"/>
                    <a:pt x="103" y="687"/>
                    <a:pt x="103" y="687"/>
                  </a:cubicBezTo>
                  <a:cubicBezTo>
                    <a:pt x="105" y="687"/>
                    <a:pt x="107" y="686"/>
                    <a:pt x="108" y="684"/>
                  </a:cubicBezTo>
                  <a:cubicBezTo>
                    <a:pt x="108" y="682"/>
                    <a:pt x="108" y="680"/>
                    <a:pt x="106" y="679"/>
                  </a:cubicBezTo>
                  <a:cubicBezTo>
                    <a:pt x="102" y="677"/>
                    <a:pt x="102" y="677"/>
                    <a:pt x="102" y="677"/>
                  </a:cubicBezTo>
                  <a:cubicBezTo>
                    <a:pt x="100" y="680"/>
                    <a:pt x="100" y="680"/>
                    <a:pt x="100" y="680"/>
                  </a:cubicBezTo>
                  <a:cubicBezTo>
                    <a:pt x="99" y="684"/>
                    <a:pt x="99" y="684"/>
                    <a:pt x="99" y="684"/>
                  </a:cubicBezTo>
                  <a:cubicBezTo>
                    <a:pt x="129" y="686"/>
                    <a:pt x="129" y="686"/>
                    <a:pt x="129" y="686"/>
                  </a:cubicBezTo>
                  <a:cubicBezTo>
                    <a:pt x="131" y="687"/>
                    <a:pt x="133" y="686"/>
                    <a:pt x="133" y="684"/>
                  </a:cubicBezTo>
                  <a:cubicBezTo>
                    <a:pt x="134" y="682"/>
                    <a:pt x="133" y="680"/>
                    <a:pt x="132" y="679"/>
                  </a:cubicBezTo>
                  <a:cubicBezTo>
                    <a:pt x="128" y="677"/>
                    <a:pt x="128" y="677"/>
                    <a:pt x="128" y="677"/>
                  </a:cubicBezTo>
                  <a:cubicBezTo>
                    <a:pt x="126" y="680"/>
                    <a:pt x="126" y="680"/>
                    <a:pt x="126" y="680"/>
                  </a:cubicBezTo>
                  <a:cubicBezTo>
                    <a:pt x="129" y="682"/>
                    <a:pt x="129" y="682"/>
                    <a:pt x="129" y="682"/>
                  </a:cubicBezTo>
                  <a:cubicBezTo>
                    <a:pt x="126" y="680"/>
                    <a:pt x="126" y="680"/>
                    <a:pt x="126" y="680"/>
                  </a:cubicBezTo>
                  <a:cubicBezTo>
                    <a:pt x="128" y="684"/>
                    <a:pt x="128" y="684"/>
                    <a:pt x="128" y="684"/>
                  </a:cubicBezTo>
                  <a:cubicBezTo>
                    <a:pt x="128" y="684"/>
                    <a:pt x="129" y="683"/>
                    <a:pt x="129" y="682"/>
                  </a:cubicBezTo>
                  <a:cubicBezTo>
                    <a:pt x="126" y="680"/>
                    <a:pt x="126" y="680"/>
                    <a:pt x="126" y="680"/>
                  </a:cubicBezTo>
                  <a:cubicBezTo>
                    <a:pt x="128" y="684"/>
                    <a:pt x="128" y="684"/>
                    <a:pt x="128" y="684"/>
                  </a:cubicBezTo>
                  <a:cubicBezTo>
                    <a:pt x="126" y="681"/>
                    <a:pt x="126" y="681"/>
                    <a:pt x="126" y="681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4"/>
                    <a:pt x="127" y="684"/>
                    <a:pt x="128" y="684"/>
                  </a:cubicBezTo>
                  <a:cubicBezTo>
                    <a:pt x="126" y="681"/>
                    <a:pt x="126" y="681"/>
                    <a:pt x="126" y="681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3"/>
                    <a:pt x="127" y="683"/>
                    <a:pt x="127" y="683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3"/>
                    <a:pt x="127" y="683"/>
                    <a:pt x="127" y="683"/>
                  </a:cubicBezTo>
                  <a:cubicBezTo>
                    <a:pt x="127" y="684"/>
                    <a:pt x="127" y="684"/>
                    <a:pt x="127" y="684"/>
                  </a:cubicBezTo>
                  <a:cubicBezTo>
                    <a:pt x="127" y="684"/>
                    <a:pt x="128" y="684"/>
                    <a:pt x="129" y="684"/>
                  </a:cubicBezTo>
                  <a:cubicBezTo>
                    <a:pt x="132" y="683"/>
                    <a:pt x="138" y="683"/>
                    <a:pt x="143" y="683"/>
                  </a:cubicBezTo>
                  <a:cubicBezTo>
                    <a:pt x="146" y="682"/>
                    <a:pt x="149" y="682"/>
                    <a:pt x="150" y="682"/>
                  </a:cubicBezTo>
                  <a:cubicBezTo>
                    <a:pt x="151" y="682"/>
                    <a:pt x="152" y="682"/>
                    <a:pt x="152" y="682"/>
                  </a:cubicBezTo>
                  <a:cubicBezTo>
                    <a:pt x="153" y="682"/>
                    <a:pt x="153" y="682"/>
                    <a:pt x="153" y="682"/>
                  </a:cubicBezTo>
                  <a:cubicBezTo>
                    <a:pt x="153" y="682"/>
                    <a:pt x="153" y="682"/>
                    <a:pt x="153" y="682"/>
                  </a:cubicBezTo>
                  <a:cubicBezTo>
                    <a:pt x="154" y="682"/>
                    <a:pt x="154" y="682"/>
                    <a:pt x="154" y="682"/>
                  </a:cubicBezTo>
                  <a:cubicBezTo>
                    <a:pt x="154" y="682"/>
                    <a:pt x="154" y="682"/>
                    <a:pt x="154" y="682"/>
                  </a:cubicBezTo>
                  <a:cubicBezTo>
                    <a:pt x="154" y="682"/>
                    <a:pt x="154" y="682"/>
                    <a:pt x="154" y="682"/>
                  </a:cubicBezTo>
                  <a:cubicBezTo>
                    <a:pt x="155" y="681"/>
                    <a:pt x="155" y="681"/>
                    <a:pt x="155" y="681"/>
                  </a:cubicBezTo>
                  <a:cubicBezTo>
                    <a:pt x="155" y="681"/>
                    <a:pt x="156" y="681"/>
                    <a:pt x="156" y="680"/>
                  </a:cubicBezTo>
                  <a:cubicBezTo>
                    <a:pt x="157" y="679"/>
                    <a:pt x="157" y="678"/>
                    <a:pt x="157" y="677"/>
                  </a:cubicBezTo>
                  <a:cubicBezTo>
                    <a:pt x="157" y="676"/>
                    <a:pt x="156" y="675"/>
                    <a:pt x="155" y="674"/>
                  </a:cubicBezTo>
                  <a:cubicBezTo>
                    <a:pt x="153" y="673"/>
                    <a:pt x="153" y="673"/>
                    <a:pt x="153" y="673"/>
                  </a:cubicBezTo>
                  <a:cubicBezTo>
                    <a:pt x="151" y="676"/>
                    <a:pt x="151" y="676"/>
                    <a:pt x="151" y="676"/>
                  </a:cubicBezTo>
                  <a:cubicBezTo>
                    <a:pt x="152" y="680"/>
                    <a:pt x="152" y="680"/>
                    <a:pt x="152" y="680"/>
                  </a:cubicBezTo>
                  <a:cubicBezTo>
                    <a:pt x="173" y="676"/>
                    <a:pt x="173" y="676"/>
                    <a:pt x="173" y="676"/>
                  </a:cubicBezTo>
                  <a:cubicBezTo>
                    <a:pt x="175" y="675"/>
                    <a:pt x="176" y="674"/>
                    <a:pt x="177" y="672"/>
                  </a:cubicBezTo>
                  <a:cubicBezTo>
                    <a:pt x="177" y="671"/>
                    <a:pt x="176" y="669"/>
                    <a:pt x="175" y="668"/>
                  </a:cubicBezTo>
                  <a:cubicBezTo>
                    <a:pt x="168" y="664"/>
                    <a:pt x="168" y="664"/>
                    <a:pt x="168" y="664"/>
                  </a:cubicBezTo>
                  <a:cubicBezTo>
                    <a:pt x="165" y="667"/>
                    <a:pt x="165" y="667"/>
                    <a:pt x="165" y="667"/>
                  </a:cubicBezTo>
                  <a:cubicBezTo>
                    <a:pt x="166" y="671"/>
                    <a:pt x="166" y="671"/>
                    <a:pt x="166" y="671"/>
                  </a:cubicBezTo>
                  <a:cubicBezTo>
                    <a:pt x="183" y="668"/>
                    <a:pt x="183" y="668"/>
                    <a:pt x="183" y="668"/>
                  </a:cubicBezTo>
                  <a:cubicBezTo>
                    <a:pt x="184" y="668"/>
                    <a:pt x="186" y="667"/>
                    <a:pt x="186" y="665"/>
                  </a:cubicBezTo>
                  <a:cubicBezTo>
                    <a:pt x="186" y="664"/>
                    <a:pt x="186" y="662"/>
                    <a:pt x="184" y="661"/>
                  </a:cubicBezTo>
                  <a:cubicBezTo>
                    <a:pt x="180" y="659"/>
                    <a:pt x="180" y="659"/>
                    <a:pt x="180" y="659"/>
                  </a:cubicBezTo>
                  <a:cubicBezTo>
                    <a:pt x="178" y="662"/>
                    <a:pt x="178" y="662"/>
                    <a:pt x="178" y="662"/>
                  </a:cubicBezTo>
                  <a:cubicBezTo>
                    <a:pt x="180" y="666"/>
                    <a:pt x="180" y="666"/>
                    <a:pt x="180" y="666"/>
                  </a:cubicBezTo>
                  <a:cubicBezTo>
                    <a:pt x="194" y="659"/>
                    <a:pt x="194" y="659"/>
                    <a:pt x="194" y="659"/>
                  </a:cubicBezTo>
                  <a:cubicBezTo>
                    <a:pt x="196" y="659"/>
                    <a:pt x="197" y="657"/>
                    <a:pt x="197" y="656"/>
                  </a:cubicBezTo>
                  <a:cubicBezTo>
                    <a:pt x="197" y="654"/>
                    <a:pt x="196" y="653"/>
                    <a:pt x="195" y="652"/>
                  </a:cubicBezTo>
                  <a:cubicBezTo>
                    <a:pt x="193" y="651"/>
                    <a:pt x="193" y="651"/>
                    <a:pt x="193" y="651"/>
                  </a:cubicBezTo>
                  <a:cubicBezTo>
                    <a:pt x="191" y="655"/>
                    <a:pt x="191" y="655"/>
                    <a:pt x="191" y="655"/>
                  </a:cubicBezTo>
                  <a:cubicBezTo>
                    <a:pt x="193" y="658"/>
                    <a:pt x="193" y="658"/>
                    <a:pt x="193" y="658"/>
                  </a:cubicBezTo>
                  <a:cubicBezTo>
                    <a:pt x="206" y="653"/>
                    <a:pt x="206" y="653"/>
                    <a:pt x="206" y="653"/>
                  </a:cubicBezTo>
                  <a:cubicBezTo>
                    <a:pt x="208" y="653"/>
                    <a:pt x="209" y="651"/>
                    <a:pt x="209" y="650"/>
                  </a:cubicBezTo>
                  <a:cubicBezTo>
                    <a:pt x="209" y="648"/>
                    <a:pt x="208" y="647"/>
                    <a:pt x="207" y="646"/>
                  </a:cubicBezTo>
                  <a:cubicBezTo>
                    <a:pt x="204" y="644"/>
                    <a:pt x="204" y="644"/>
                    <a:pt x="204" y="644"/>
                  </a:cubicBezTo>
                  <a:cubicBezTo>
                    <a:pt x="202" y="648"/>
                    <a:pt x="202" y="648"/>
                    <a:pt x="202" y="648"/>
                  </a:cubicBezTo>
                  <a:cubicBezTo>
                    <a:pt x="205" y="650"/>
                    <a:pt x="205" y="650"/>
                    <a:pt x="205" y="650"/>
                  </a:cubicBezTo>
                  <a:cubicBezTo>
                    <a:pt x="214" y="635"/>
                    <a:pt x="214" y="635"/>
                    <a:pt x="214" y="635"/>
                  </a:cubicBezTo>
                  <a:cubicBezTo>
                    <a:pt x="215" y="633"/>
                    <a:pt x="214" y="631"/>
                    <a:pt x="212" y="630"/>
                  </a:cubicBezTo>
                  <a:cubicBezTo>
                    <a:pt x="212" y="629"/>
                    <a:pt x="212" y="629"/>
                    <a:pt x="212" y="629"/>
                  </a:cubicBezTo>
                  <a:cubicBezTo>
                    <a:pt x="210" y="633"/>
                    <a:pt x="210" y="633"/>
                    <a:pt x="210" y="633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1" y="633"/>
                    <a:pt x="211" y="633"/>
                    <a:pt x="211" y="633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1" y="633"/>
                    <a:pt x="211" y="633"/>
                    <a:pt x="211" y="633"/>
                  </a:cubicBezTo>
                  <a:cubicBezTo>
                    <a:pt x="213" y="635"/>
                    <a:pt x="213" y="635"/>
                    <a:pt x="213" y="635"/>
                  </a:cubicBezTo>
                  <a:cubicBezTo>
                    <a:pt x="213" y="635"/>
                    <a:pt x="214" y="635"/>
                    <a:pt x="214" y="634"/>
                  </a:cubicBezTo>
                  <a:cubicBezTo>
                    <a:pt x="215" y="633"/>
                    <a:pt x="217" y="630"/>
                    <a:pt x="219" y="628"/>
                  </a:cubicBezTo>
                  <a:cubicBezTo>
                    <a:pt x="221" y="625"/>
                    <a:pt x="223" y="623"/>
                    <a:pt x="223" y="623"/>
                  </a:cubicBezTo>
                  <a:cubicBezTo>
                    <a:pt x="224" y="622"/>
                    <a:pt x="224" y="621"/>
                    <a:pt x="224" y="620"/>
                  </a:cubicBezTo>
                  <a:cubicBezTo>
                    <a:pt x="223" y="619"/>
                    <a:pt x="223" y="618"/>
                    <a:pt x="222" y="617"/>
                  </a:cubicBezTo>
                  <a:cubicBezTo>
                    <a:pt x="217" y="614"/>
                    <a:pt x="217" y="614"/>
                    <a:pt x="217" y="614"/>
                  </a:cubicBezTo>
                  <a:cubicBezTo>
                    <a:pt x="215" y="618"/>
                    <a:pt x="215" y="618"/>
                    <a:pt x="215" y="618"/>
                  </a:cubicBezTo>
                  <a:cubicBezTo>
                    <a:pt x="218" y="621"/>
                    <a:pt x="218" y="621"/>
                    <a:pt x="218" y="621"/>
                  </a:cubicBezTo>
                  <a:cubicBezTo>
                    <a:pt x="226" y="613"/>
                    <a:pt x="226" y="613"/>
                    <a:pt x="226" y="613"/>
                  </a:cubicBezTo>
                  <a:cubicBezTo>
                    <a:pt x="227" y="613"/>
                    <a:pt x="227" y="611"/>
                    <a:pt x="227" y="610"/>
                  </a:cubicBezTo>
                  <a:cubicBezTo>
                    <a:pt x="227" y="609"/>
                    <a:pt x="226" y="608"/>
                    <a:pt x="225" y="607"/>
                  </a:cubicBezTo>
                  <a:cubicBezTo>
                    <a:pt x="222" y="605"/>
                    <a:pt x="222" y="605"/>
                    <a:pt x="222" y="605"/>
                  </a:cubicBezTo>
                  <a:cubicBezTo>
                    <a:pt x="229" y="596"/>
                    <a:pt x="229" y="596"/>
                    <a:pt x="229" y="596"/>
                  </a:cubicBezTo>
                  <a:cubicBezTo>
                    <a:pt x="229" y="595"/>
                    <a:pt x="229" y="594"/>
                    <a:pt x="229" y="593"/>
                  </a:cubicBezTo>
                  <a:cubicBezTo>
                    <a:pt x="229" y="592"/>
                    <a:pt x="228" y="591"/>
                    <a:pt x="227" y="591"/>
                  </a:cubicBezTo>
                  <a:cubicBezTo>
                    <a:pt x="226" y="589"/>
                    <a:pt x="226" y="589"/>
                    <a:pt x="226" y="589"/>
                  </a:cubicBezTo>
                  <a:cubicBezTo>
                    <a:pt x="223" y="593"/>
                    <a:pt x="223" y="593"/>
                    <a:pt x="223" y="593"/>
                  </a:cubicBezTo>
                  <a:cubicBezTo>
                    <a:pt x="227" y="593"/>
                    <a:pt x="227" y="593"/>
                    <a:pt x="227" y="593"/>
                  </a:cubicBezTo>
                  <a:cubicBezTo>
                    <a:pt x="229" y="579"/>
                    <a:pt x="229" y="579"/>
                    <a:pt x="229" y="579"/>
                  </a:cubicBezTo>
                  <a:cubicBezTo>
                    <a:pt x="229" y="577"/>
                    <a:pt x="228" y="576"/>
                    <a:pt x="227" y="575"/>
                  </a:cubicBezTo>
                  <a:cubicBezTo>
                    <a:pt x="221" y="571"/>
                    <a:pt x="221" y="571"/>
                    <a:pt x="221" y="571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22" y="577"/>
                    <a:pt x="222" y="577"/>
                    <a:pt x="222" y="577"/>
                  </a:cubicBezTo>
                  <a:cubicBezTo>
                    <a:pt x="222" y="576"/>
                    <a:pt x="222" y="576"/>
                    <a:pt x="222" y="576"/>
                  </a:cubicBezTo>
                  <a:cubicBezTo>
                    <a:pt x="223" y="575"/>
                    <a:pt x="223" y="575"/>
                    <a:pt x="223" y="575"/>
                  </a:cubicBezTo>
                  <a:cubicBezTo>
                    <a:pt x="223" y="575"/>
                    <a:pt x="223" y="575"/>
                    <a:pt x="223" y="574"/>
                  </a:cubicBezTo>
                  <a:cubicBezTo>
                    <a:pt x="223" y="574"/>
                    <a:pt x="223" y="574"/>
                    <a:pt x="223" y="574"/>
                  </a:cubicBezTo>
                  <a:cubicBezTo>
                    <a:pt x="223" y="573"/>
                    <a:pt x="223" y="570"/>
                    <a:pt x="222" y="566"/>
                  </a:cubicBezTo>
                  <a:cubicBezTo>
                    <a:pt x="222" y="563"/>
                    <a:pt x="222" y="559"/>
                    <a:pt x="222" y="558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1" y="556"/>
                    <a:pt x="221" y="556"/>
                    <a:pt x="221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1" y="556"/>
                    <a:pt x="221" y="556"/>
                    <a:pt x="221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19" y="556"/>
                    <a:pt x="219" y="556"/>
                    <a:pt x="219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19" y="556"/>
                    <a:pt x="219" y="556"/>
                    <a:pt x="219" y="556"/>
                  </a:cubicBezTo>
                  <a:cubicBezTo>
                    <a:pt x="222" y="557"/>
                    <a:pt x="222" y="557"/>
                    <a:pt x="222" y="557"/>
                  </a:cubicBezTo>
                  <a:cubicBezTo>
                    <a:pt x="218" y="556"/>
                    <a:pt x="218" y="556"/>
                    <a:pt x="218" y="556"/>
                  </a:cubicBezTo>
                  <a:cubicBezTo>
                    <a:pt x="222" y="558"/>
                    <a:pt x="222" y="558"/>
                    <a:pt x="222" y="558"/>
                  </a:cubicBezTo>
                  <a:cubicBezTo>
                    <a:pt x="222" y="558"/>
                    <a:pt x="222" y="557"/>
                    <a:pt x="222" y="557"/>
                  </a:cubicBezTo>
                  <a:cubicBezTo>
                    <a:pt x="218" y="556"/>
                    <a:pt x="218" y="556"/>
                    <a:pt x="218" y="556"/>
                  </a:cubicBezTo>
                  <a:cubicBezTo>
                    <a:pt x="222" y="558"/>
                    <a:pt x="222" y="558"/>
                    <a:pt x="222" y="558"/>
                  </a:cubicBezTo>
                  <a:cubicBezTo>
                    <a:pt x="222" y="557"/>
                    <a:pt x="222" y="556"/>
                    <a:pt x="222" y="555"/>
                  </a:cubicBezTo>
                  <a:cubicBezTo>
                    <a:pt x="222" y="554"/>
                    <a:pt x="221" y="553"/>
                    <a:pt x="220" y="553"/>
                  </a:cubicBezTo>
                  <a:cubicBezTo>
                    <a:pt x="214" y="549"/>
                    <a:pt x="214" y="549"/>
                    <a:pt x="214" y="549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16" y="552"/>
                    <a:pt x="216" y="552"/>
                    <a:pt x="216" y="552"/>
                  </a:cubicBezTo>
                  <a:cubicBezTo>
                    <a:pt x="216" y="551"/>
                    <a:pt x="216" y="551"/>
                    <a:pt x="216" y="551"/>
                  </a:cubicBezTo>
                  <a:cubicBezTo>
                    <a:pt x="216" y="550"/>
                    <a:pt x="215" y="550"/>
                    <a:pt x="215" y="550"/>
                  </a:cubicBezTo>
                  <a:cubicBezTo>
                    <a:pt x="215" y="550"/>
                    <a:pt x="215" y="549"/>
                    <a:pt x="215" y="549"/>
                  </a:cubicBezTo>
                  <a:cubicBezTo>
                    <a:pt x="214" y="549"/>
                    <a:pt x="214" y="548"/>
                    <a:pt x="212" y="546"/>
                  </a:cubicBezTo>
                  <a:cubicBezTo>
                    <a:pt x="208" y="541"/>
                    <a:pt x="199" y="531"/>
                    <a:pt x="191" y="522"/>
                  </a:cubicBezTo>
                  <a:cubicBezTo>
                    <a:pt x="187" y="518"/>
                    <a:pt x="183" y="513"/>
                    <a:pt x="180" y="510"/>
                  </a:cubicBezTo>
                  <a:cubicBezTo>
                    <a:pt x="179" y="509"/>
                    <a:pt x="178" y="508"/>
                    <a:pt x="177" y="507"/>
                  </a:cubicBezTo>
                  <a:cubicBezTo>
                    <a:pt x="177" y="506"/>
                    <a:pt x="177" y="506"/>
                    <a:pt x="176" y="506"/>
                  </a:cubicBezTo>
                  <a:cubicBezTo>
                    <a:pt x="176" y="506"/>
                    <a:pt x="176" y="506"/>
                    <a:pt x="176" y="506"/>
                  </a:cubicBezTo>
                  <a:cubicBezTo>
                    <a:pt x="175" y="507"/>
                    <a:pt x="175" y="507"/>
                    <a:pt x="175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6" y="506"/>
                    <a:pt x="176" y="506"/>
                    <a:pt x="176" y="506"/>
                  </a:cubicBezTo>
                  <a:cubicBezTo>
                    <a:pt x="175" y="507"/>
                    <a:pt x="175" y="507"/>
                    <a:pt x="175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3" y="507"/>
                    <a:pt x="173" y="507"/>
                    <a:pt x="173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3" y="507"/>
                    <a:pt x="173" y="507"/>
                    <a:pt x="173" y="507"/>
                  </a:cubicBezTo>
                  <a:cubicBezTo>
                    <a:pt x="177" y="506"/>
                    <a:pt x="177" y="506"/>
                    <a:pt x="177" y="506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7" y="508"/>
                    <a:pt x="177" y="508"/>
                    <a:pt x="177" y="508"/>
                  </a:cubicBezTo>
                  <a:cubicBezTo>
                    <a:pt x="177" y="507"/>
                    <a:pt x="177" y="506"/>
                    <a:pt x="177" y="506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7" y="508"/>
                    <a:pt x="177" y="508"/>
                    <a:pt x="177" y="508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6" y="510"/>
                    <a:pt x="176" y="510"/>
                    <a:pt x="176" y="510"/>
                  </a:cubicBezTo>
                  <a:cubicBezTo>
                    <a:pt x="177" y="509"/>
                    <a:pt x="177" y="508"/>
                    <a:pt x="177" y="508"/>
                  </a:cubicBezTo>
                  <a:cubicBezTo>
                    <a:pt x="173" y="508"/>
                    <a:pt x="173" y="508"/>
                    <a:pt x="173" y="508"/>
                  </a:cubicBezTo>
                  <a:cubicBezTo>
                    <a:pt x="176" y="510"/>
                    <a:pt x="176" y="510"/>
                    <a:pt x="176" y="510"/>
                  </a:cubicBezTo>
                  <a:cubicBezTo>
                    <a:pt x="177" y="509"/>
                    <a:pt x="177" y="508"/>
                    <a:pt x="177" y="507"/>
                  </a:cubicBezTo>
                  <a:cubicBezTo>
                    <a:pt x="177" y="506"/>
                    <a:pt x="176" y="505"/>
                    <a:pt x="175" y="504"/>
                  </a:cubicBezTo>
                  <a:cubicBezTo>
                    <a:pt x="171" y="502"/>
                    <a:pt x="171" y="502"/>
                    <a:pt x="171" y="502"/>
                  </a:cubicBezTo>
                  <a:cubicBezTo>
                    <a:pt x="164" y="481"/>
                    <a:pt x="164" y="481"/>
                    <a:pt x="164" y="481"/>
                  </a:cubicBezTo>
                  <a:cubicBezTo>
                    <a:pt x="164" y="480"/>
                    <a:pt x="163" y="480"/>
                    <a:pt x="162" y="479"/>
                  </a:cubicBezTo>
                  <a:cubicBezTo>
                    <a:pt x="159" y="477"/>
                    <a:pt x="159" y="477"/>
                    <a:pt x="159" y="477"/>
                  </a:cubicBezTo>
                  <a:cubicBezTo>
                    <a:pt x="161" y="469"/>
                    <a:pt x="161" y="469"/>
                    <a:pt x="161" y="469"/>
                  </a:cubicBezTo>
                  <a:cubicBezTo>
                    <a:pt x="162" y="467"/>
                    <a:pt x="161" y="465"/>
                    <a:pt x="160" y="464"/>
                  </a:cubicBezTo>
                  <a:cubicBezTo>
                    <a:pt x="156" y="462"/>
                    <a:pt x="156" y="462"/>
                    <a:pt x="156" y="462"/>
                  </a:cubicBezTo>
                  <a:cubicBezTo>
                    <a:pt x="159" y="454"/>
                    <a:pt x="159" y="454"/>
                    <a:pt x="159" y="454"/>
                  </a:cubicBezTo>
                  <a:cubicBezTo>
                    <a:pt x="159" y="452"/>
                    <a:pt x="158" y="450"/>
                    <a:pt x="157" y="449"/>
                  </a:cubicBezTo>
                  <a:cubicBezTo>
                    <a:pt x="154" y="448"/>
                    <a:pt x="154" y="448"/>
                    <a:pt x="154" y="448"/>
                  </a:cubicBezTo>
                  <a:cubicBezTo>
                    <a:pt x="158" y="438"/>
                    <a:pt x="158" y="438"/>
                    <a:pt x="158" y="438"/>
                  </a:cubicBezTo>
                  <a:cubicBezTo>
                    <a:pt x="159" y="436"/>
                    <a:pt x="158" y="434"/>
                    <a:pt x="156" y="433"/>
                  </a:cubicBezTo>
                  <a:cubicBezTo>
                    <a:pt x="155" y="432"/>
                    <a:pt x="155" y="432"/>
                    <a:pt x="155" y="432"/>
                  </a:cubicBezTo>
                  <a:cubicBezTo>
                    <a:pt x="153" y="436"/>
                    <a:pt x="153" y="436"/>
                    <a:pt x="153" y="436"/>
                  </a:cubicBezTo>
                  <a:cubicBezTo>
                    <a:pt x="157" y="437"/>
                    <a:pt x="157" y="437"/>
                    <a:pt x="157" y="437"/>
                  </a:cubicBezTo>
                  <a:cubicBezTo>
                    <a:pt x="163" y="421"/>
                    <a:pt x="163" y="421"/>
                    <a:pt x="163" y="421"/>
                  </a:cubicBezTo>
                  <a:cubicBezTo>
                    <a:pt x="164" y="419"/>
                    <a:pt x="163" y="417"/>
                    <a:pt x="161" y="416"/>
                  </a:cubicBezTo>
                  <a:cubicBezTo>
                    <a:pt x="160" y="415"/>
                    <a:pt x="160" y="415"/>
                    <a:pt x="160" y="415"/>
                  </a:cubicBezTo>
                  <a:cubicBezTo>
                    <a:pt x="158" y="419"/>
                    <a:pt x="158" y="419"/>
                    <a:pt x="158" y="419"/>
                  </a:cubicBezTo>
                  <a:cubicBezTo>
                    <a:pt x="161" y="422"/>
                    <a:pt x="161" y="422"/>
                    <a:pt x="161" y="422"/>
                  </a:cubicBezTo>
                  <a:cubicBezTo>
                    <a:pt x="172" y="413"/>
                    <a:pt x="172" y="413"/>
                    <a:pt x="172" y="413"/>
                  </a:cubicBezTo>
                  <a:cubicBezTo>
                    <a:pt x="173" y="412"/>
                    <a:pt x="173" y="411"/>
                    <a:pt x="173" y="409"/>
                  </a:cubicBezTo>
                  <a:cubicBezTo>
                    <a:pt x="173" y="408"/>
                    <a:pt x="172" y="407"/>
                    <a:pt x="171" y="406"/>
                  </a:cubicBezTo>
                  <a:cubicBezTo>
                    <a:pt x="170" y="406"/>
                    <a:pt x="170" y="406"/>
                    <a:pt x="170" y="406"/>
                  </a:cubicBezTo>
                  <a:cubicBezTo>
                    <a:pt x="177" y="399"/>
                    <a:pt x="177" y="399"/>
                    <a:pt x="177" y="399"/>
                  </a:cubicBezTo>
                  <a:cubicBezTo>
                    <a:pt x="178" y="398"/>
                    <a:pt x="179" y="397"/>
                    <a:pt x="179" y="396"/>
                  </a:cubicBezTo>
                  <a:cubicBezTo>
                    <a:pt x="178" y="394"/>
                    <a:pt x="178" y="393"/>
                    <a:pt x="177" y="393"/>
                  </a:cubicBezTo>
                  <a:cubicBezTo>
                    <a:pt x="175" y="391"/>
                    <a:pt x="175" y="391"/>
                    <a:pt x="175" y="391"/>
                  </a:cubicBezTo>
                  <a:cubicBezTo>
                    <a:pt x="172" y="395"/>
                    <a:pt x="172" y="395"/>
                    <a:pt x="172" y="395"/>
                  </a:cubicBezTo>
                  <a:cubicBezTo>
                    <a:pt x="176" y="397"/>
                    <a:pt x="176" y="397"/>
                    <a:pt x="176" y="397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7"/>
                    <a:pt x="176" y="397"/>
                    <a:pt x="176" y="397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3" y="395"/>
                    <a:pt x="173" y="395"/>
                    <a:pt x="173" y="395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4" y="397"/>
                    <a:pt x="174" y="397"/>
                    <a:pt x="174" y="397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4" y="397"/>
                    <a:pt x="174" y="397"/>
                    <a:pt x="174" y="397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5" y="398"/>
                    <a:pt x="176" y="397"/>
                  </a:cubicBezTo>
                  <a:cubicBezTo>
                    <a:pt x="178" y="396"/>
                    <a:pt x="182" y="395"/>
                    <a:pt x="185" y="393"/>
                  </a:cubicBezTo>
                  <a:cubicBezTo>
                    <a:pt x="188" y="392"/>
                    <a:pt x="191" y="391"/>
                    <a:pt x="191" y="391"/>
                  </a:cubicBezTo>
                  <a:cubicBezTo>
                    <a:pt x="192" y="390"/>
                    <a:pt x="193" y="389"/>
                    <a:pt x="193" y="387"/>
                  </a:cubicBezTo>
                  <a:cubicBezTo>
                    <a:pt x="194" y="386"/>
                    <a:pt x="193" y="384"/>
                    <a:pt x="192" y="384"/>
                  </a:cubicBezTo>
                  <a:cubicBezTo>
                    <a:pt x="189" y="382"/>
                    <a:pt x="189" y="382"/>
                    <a:pt x="189" y="382"/>
                  </a:cubicBezTo>
                  <a:cubicBezTo>
                    <a:pt x="187" y="385"/>
                    <a:pt x="187" y="385"/>
                    <a:pt x="187" y="385"/>
                  </a:cubicBezTo>
                  <a:cubicBezTo>
                    <a:pt x="188" y="389"/>
                    <a:pt x="188" y="389"/>
                    <a:pt x="188" y="389"/>
                  </a:cubicBezTo>
                  <a:cubicBezTo>
                    <a:pt x="203" y="383"/>
                    <a:pt x="203" y="383"/>
                    <a:pt x="203" y="383"/>
                  </a:cubicBezTo>
                  <a:cubicBezTo>
                    <a:pt x="205" y="382"/>
                    <a:pt x="206" y="381"/>
                    <a:pt x="206" y="380"/>
                  </a:cubicBezTo>
                  <a:cubicBezTo>
                    <a:pt x="206" y="378"/>
                    <a:pt x="205" y="377"/>
                    <a:pt x="204" y="376"/>
                  </a:cubicBezTo>
                  <a:cubicBezTo>
                    <a:pt x="200" y="374"/>
                    <a:pt x="200" y="374"/>
                    <a:pt x="200" y="374"/>
                  </a:cubicBezTo>
                  <a:cubicBezTo>
                    <a:pt x="198" y="377"/>
                    <a:pt x="198" y="377"/>
                    <a:pt x="198" y="377"/>
                  </a:cubicBezTo>
                  <a:cubicBezTo>
                    <a:pt x="202" y="379"/>
                    <a:pt x="202" y="379"/>
                    <a:pt x="202" y="379"/>
                  </a:cubicBezTo>
                  <a:cubicBezTo>
                    <a:pt x="198" y="377"/>
                    <a:pt x="198" y="377"/>
                    <a:pt x="198" y="377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0"/>
                    <a:pt x="201" y="380"/>
                    <a:pt x="202" y="379"/>
                  </a:cubicBezTo>
                  <a:cubicBezTo>
                    <a:pt x="198" y="377"/>
                    <a:pt x="198" y="377"/>
                    <a:pt x="198" y="377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78"/>
                    <a:pt x="199" y="378"/>
                    <a:pt x="199" y="378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78"/>
                    <a:pt x="199" y="378"/>
                    <a:pt x="199" y="378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200" y="381"/>
                    <a:pt x="201" y="381"/>
                  </a:cubicBezTo>
                  <a:cubicBezTo>
                    <a:pt x="204" y="380"/>
                    <a:pt x="211" y="379"/>
                    <a:pt x="216" y="379"/>
                  </a:cubicBezTo>
                  <a:cubicBezTo>
                    <a:pt x="222" y="378"/>
                    <a:pt x="226" y="378"/>
                    <a:pt x="226" y="378"/>
                  </a:cubicBezTo>
                  <a:cubicBezTo>
                    <a:pt x="228" y="378"/>
                    <a:pt x="229" y="377"/>
                    <a:pt x="230" y="375"/>
                  </a:cubicBezTo>
                  <a:cubicBezTo>
                    <a:pt x="230" y="373"/>
                    <a:pt x="229" y="371"/>
                    <a:pt x="228" y="371"/>
                  </a:cubicBezTo>
                  <a:cubicBezTo>
                    <a:pt x="220" y="366"/>
                    <a:pt x="220" y="366"/>
                    <a:pt x="220" y="366"/>
                  </a:cubicBezTo>
                  <a:cubicBezTo>
                    <a:pt x="218" y="369"/>
                    <a:pt x="218" y="369"/>
                    <a:pt x="218" y="369"/>
                  </a:cubicBezTo>
                  <a:cubicBezTo>
                    <a:pt x="218" y="373"/>
                    <a:pt x="218" y="373"/>
                    <a:pt x="218" y="373"/>
                  </a:cubicBezTo>
                  <a:cubicBezTo>
                    <a:pt x="247" y="372"/>
                    <a:pt x="247" y="372"/>
                    <a:pt x="247" y="372"/>
                  </a:cubicBezTo>
                  <a:cubicBezTo>
                    <a:pt x="248" y="372"/>
                    <a:pt x="250" y="371"/>
                    <a:pt x="250" y="369"/>
                  </a:cubicBezTo>
                  <a:cubicBezTo>
                    <a:pt x="251" y="367"/>
                    <a:pt x="250" y="365"/>
                    <a:pt x="249" y="364"/>
                  </a:cubicBezTo>
                  <a:cubicBezTo>
                    <a:pt x="243" y="361"/>
                    <a:pt x="243" y="361"/>
                    <a:pt x="243" y="361"/>
                  </a:cubicBezTo>
                  <a:cubicBezTo>
                    <a:pt x="241" y="364"/>
                    <a:pt x="241" y="364"/>
                    <a:pt x="241" y="364"/>
                  </a:cubicBezTo>
                  <a:cubicBezTo>
                    <a:pt x="245" y="367"/>
                    <a:pt x="245" y="367"/>
                    <a:pt x="245" y="367"/>
                  </a:cubicBezTo>
                  <a:cubicBezTo>
                    <a:pt x="241" y="364"/>
                    <a:pt x="241" y="364"/>
                    <a:pt x="241" y="364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4" y="368"/>
                    <a:pt x="244" y="367"/>
                    <a:pt x="245" y="367"/>
                  </a:cubicBezTo>
                  <a:cubicBezTo>
                    <a:pt x="241" y="364"/>
                    <a:pt x="241" y="364"/>
                    <a:pt x="241" y="364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5"/>
                    <a:pt x="242" y="365"/>
                    <a:pt x="242" y="365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5"/>
                    <a:pt x="242" y="365"/>
                    <a:pt x="242" y="365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7"/>
                    <a:pt x="242" y="367"/>
                    <a:pt x="242" y="367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2" y="367"/>
                    <a:pt x="242" y="367"/>
                    <a:pt x="242" y="367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3" y="368"/>
                    <a:pt x="243" y="368"/>
                  </a:cubicBezTo>
                  <a:cubicBezTo>
                    <a:pt x="243" y="368"/>
                    <a:pt x="245" y="368"/>
                    <a:pt x="247" y="368"/>
                  </a:cubicBezTo>
                  <a:cubicBezTo>
                    <a:pt x="249" y="367"/>
                    <a:pt x="253" y="367"/>
                    <a:pt x="256" y="366"/>
                  </a:cubicBezTo>
                  <a:cubicBezTo>
                    <a:pt x="259" y="366"/>
                    <a:pt x="261" y="366"/>
                    <a:pt x="261" y="366"/>
                  </a:cubicBezTo>
                  <a:cubicBezTo>
                    <a:pt x="263" y="366"/>
                    <a:pt x="264" y="364"/>
                    <a:pt x="265" y="363"/>
                  </a:cubicBezTo>
                  <a:cubicBezTo>
                    <a:pt x="265" y="361"/>
                    <a:pt x="264" y="359"/>
                    <a:pt x="263" y="358"/>
                  </a:cubicBezTo>
                  <a:cubicBezTo>
                    <a:pt x="259" y="356"/>
                    <a:pt x="259" y="356"/>
                    <a:pt x="259" y="356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61" y="362"/>
                    <a:pt x="261" y="362"/>
                    <a:pt x="261" y="362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9" y="363"/>
                    <a:pt x="259" y="363"/>
                    <a:pt x="259" y="363"/>
                  </a:cubicBezTo>
                  <a:cubicBezTo>
                    <a:pt x="260" y="363"/>
                    <a:pt x="260" y="362"/>
                    <a:pt x="261" y="362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9" y="363"/>
                    <a:pt x="259" y="363"/>
                    <a:pt x="259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9" y="363"/>
                    <a:pt x="259" y="363"/>
                    <a:pt x="259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7" y="360"/>
                    <a:pt x="257" y="360"/>
                    <a:pt x="257" y="360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8" y="363"/>
                    <a:pt x="258" y="363"/>
                    <a:pt x="258" y="363"/>
                  </a:cubicBezTo>
                  <a:cubicBezTo>
                    <a:pt x="259" y="363"/>
                    <a:pt x="262" y="364"/>
                    <a:pt x="265" y="364"/>
                  </a:cubicBezTo>
                  <a:cubicBezTo>
                    <a:pt x="269" y="364"/>
                    <a:pt x="275" y="364"/>
                    <a:pt x="281" y="365"/>
                  </a:cubicBezTo>
                  <a:cubicBezTo>
                    <a:pt x="283" y="365"/>
                    <a:pt x="286" y="365"/>
                    <a:pt x="288" y="365"/>
                  </a:cubicBezTo>
                  <a:cubicBezTo>
                    <a:pt x="289" y="365"/>
                    <a:pt x="291" y="365"/>
                    <a:pt x="292" y="365"/>
                  </a:cubicBezTo>
                  <a:cubicBezTo>
                    <a:pt x="293" y="365"/>
                    <a:pt x="293" y="365"/>
                    <a:pt x="293" y="365"/>
                  </a:cubicBezTo>
                  <a:cubicBezTo>
                    <a:pt x="293" y="365"/>
                    <a:pt x="293" y="365"/>
                    <a:pt x="293" y="365"/>
                  </a:cubicBezTo>
                  <a:cubicBezTo>
                    <a:pt x="293" y="365"/>
                    <a:pt x="294" y="365"/>
                    <a:pt x="294" y="365"/>
                  </a:cubicBezTo>
                  <a:cubicBezTo>
                    <a:pt x="295" y="365"/>
                    <a:pt x="295" y="365"/>
                    <a:pt x="295" y="365"/>
                  </a:cubicBezTo>
                  <a:cubicBezTo>
                    <a:pt x="295" y="364"/>
                    <a:pt x="295" y="364"/>
                    <a:pt x="296" y="363"/>
                  </a:cubicBezTo>
                  <a:cubicBezTo>
                    <a:pt x="296" y="362"/>
                    <a:pt x="297" y="361"/>
                    <a:pt x="296" y="360"/>
                  </a:cubicBezTo>
                  <a:cubicBezTo>
                    <a:pt x="296" y="359"/>
                    <a:pt x="296" y="358"/>
                    <a:pt x="295" y="358"/>
                  </a:cubicBezTo>
                  <a:cubicBezTo>
                    <a:pt x="290" y="355"/>
                    <a:pt x="290" y="355"/>
                    <a:pt x="290" y="355"/>
                  </a:cubicBezTo>
                  <a:cubicBezTo>
                    <a:pt x="288" y="358"/>
                    <a:pt x="288" y="358"/>
                    <a:pt x="288" y="358"/>
                  </a:cubicBezTo>
                  <a:cubicBezTo>
                    <a:pt x="288" y="362"/>
                    <a:pt x="288" y="362"/>
                    <a:pt x="288" y="362"/>
                  </a:cubicBezTo>
                  <a:cubicBezTo>
                    <a:pt x="319" y="363"/>
                    <a:pt x="319" y="363"/>
                    <a:pt x="319" y="363"/>
                  </a:cubicBezTo>
                  <a:cubicBezTo>
                    <a:pt x="321" y="363"/>
                    <a:pt x="322" y="361"/>
                    <a:pt x="323" y="360"/>
                  </a:cubicBezTo>
                  <a:cubicBezTo>
                    <a:pt x="323" y="358"/>
                    <a:pt x="323" y="356"/>
                    <a:pt x="321" y="355"/>
                  </a:cubicBezTo>
                  <a:cubicBezTo>
                    <a:pt x="318" y="353"/>
                    <a:pt x="318" y="353"/>
                    <a:pt x="318" y="353"/>
                  </a:cubicBezTo>
                  <a:cubicBezTo>
                    <a:pt x="315" y="356"/>
                    <a:pt x="315" y="356"/>
                    <a:pt x="315" y="356"/>
                  </a:cubicBezTo>
                  <a:cubicBezTo>
                    <a:pt x="316" y="360"/>
                    <a:pt x="316" y="360"/>
                    <a:pt x="316" y="360"/>
                  </a:cubicBezTo>
                  <a:cubicBezTo>
                    <a:pt x="336" y="360"/>
                    <a:pt x="336" y="360"/>
                    <a:pt x="336" y="360"/>
                  </a:cubicBezTo>
                  <a:cubicBezTo>
                    <a:pt x="338" y="360"/>
                    <a:pt x="339" y="359"/>
                    <a:pt x="340" y="357"/>
                  </a:cubicBezTo>
                  <a:cubicBezTo>
                    <a:pt x="340" y="355"/>
                    <a:pt x="339" y="354"/>
                    <a:pt x="338" y="353"/>
                  </a:cubicBezTo>
                  <a:cubicBezTo>
                    <a:pt x="336" y="351"/>
                    <a:pt x="336" y="351"/>
                    <a:pt x="336" y="351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7" y="357"/>
                    <a:pt x="337" y="357"/>
                    <a:pt x="337" y="357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5" y="358"/>
                    <a:pt x="335" y="358"/>
                    <a:pt x="335" y="358"/>
                  </a:cubicBezTo>
                  <a:cubicBezTo>
                    <a:pt x="336" y="358"/>
                    <a:pt x="336" y="358"/>
                    <a:pt x="337" y="357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5" y="358"/>
                    <a:pt x="335" y="358"/>
                    <a:pt x="335" y="358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5" y="359"/>
                    <a:pt x="335" y="359"/>
                    <a:pt x="335" y="358"/>
                  </a:cubicBezTo>
                  <a:cubicBezTo>
                    <a:pt x="334" y="355"/>
                    <a:pt x="334" y="355"/>
                    <a:pt x="334" y="355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7"/>
                    <a:pt x="334" y="357"/>
                    <a:pt x="334" y="357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7"/>
                    <a:pt x="334" y="357"/>
                    <a:pt x="334" y="357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4" y="359"/>
                    <a:pt x="334" y="359"/>
                    <a:pt x="334" y="359"/>
                  </a:cubicBezTo>
                  <a:cubicBezTo>
                    <a:pt x="335" y="359"/>
                    <a:pt x="338" y="359"/>
                    <a:pt x="341" y="359"/>
                  </a:cubicBezTo>
                  <a:cubicBezTo>
                    <a:pt x="346" y="359"/>
                    <a:pt x="351" y="360"/>
                    <a:pt x="356" y="360"/>
                  </a:cubicBezTo>
                  <a:cubicBezTo>
                    <a:pt x="359" y="361"/>
                    <a:pt x="361" y="361"/>
                    <a:pt x="362" y="361"/>
                  </a:cubicBezTo>
                  <a:cubicBezTo>
                    <a:pt x="363" y="361"/>
                    <a:pt x="364" y="361"/>
                    <a:pt x="364" y="361"/>
                  </a:cubicBezTo>
                  <a:cubicBezTo>
                    <a:pt x="365" y="361"/>
                    <a:pt x="365" y="361"/>
                    <a:pt x="365" y="361"/>
                  </a:cubicBezTo>
                  <a:cubicBezTo>
                    <a:pt x="366" y="361"/>
                    <a:pt x="366" y="361"/>
                    <a:pt x="366" y="361"/>
                  </a:cubicBezTo>
                  <a:cubicBezTo>
                    <a:pt x="366" y="361"/>
                    <a:pt x="366" y="361"/>
                    <a:pt x="366" y="361"/>
                  </a:cubicBezTo>
                  <a:cubicBezTo>
                    <a:pt x="366" y="361"/>
                    <a:pt x="366" y="361"/>
                    <a:pt x="366" y="361"/>
                  </a:cubicBezTo>
                  <a:cubicBezTo>
                    <a:pt x="367" y="361"/>
                    <a:pt x="367" y="361"/>
                    <a:pt x="367" y="361"/>
                  </a:cubicBezTo>
                  <a:cubicBezTo>
                    <a:pt x="367" y="361"/>
                    <a:pt x="367" y="361"/>
                    <a:pt x="368" y="360"/>
                  </a:cubicBezTo>
                  <a:cubicBezTo>
                    <a:pt x="369" y="360"/>
                    <a:pt x="370" y="358"/>
                    <a:pt x="370" y="357"/>
                  </a:cubicBezTo>
                  <a:cubicBezTo>
                    <a:pt x="370" y="356"/>
                    <a:pt x="369" y="355"/>
                    <a:pt x="368" y="354"/>
                  </a:cubicBezTo>
                  <a:cubicBezTo>
                    <a:pt x="365" y="352"/>
                    <a:pt x="365" y="352"/>
                    <a:pt x="365" y="352"/>
                  </a:cubicBezTo>
                  <a:cubicBezTo>
                    <a:pt x="363" y="356"/>
                    <a:pt x="363" y="356"/>
                    <a:pt x="363" y="356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56"/>
                    <a:pt x="363" y="356"/>
                    <a:pt x="363" y="356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56"/>
                    <a:pt x="363" y="356"/>
                    <a:pt x="363" y="356"/>
                  </a:cubicBezTo>
                  <a:cubicBezTo>
                    <a:pt x="363" y="360"/>
                    <a:pt x="363" y="360"/>
                    <a:pt x="363" y="360"/>
                  </a:cubicBezTo>
                  <a:cubicBezTo>
                    <a:pt x="363" y="360"/>
                    <a:pt x="363" y="360"/>
                    <a:pt x="364" y="360"/>
                  </a:cubicBezTo>
                  <a:cubicBezTo>
                    <a:pt x="366" y="360"/>
                    <a:pt x="370" y="360"/>
                    <a:pt x="374" y="360"/>
                  </a:cubicBezTo>
                  <a:cubicBezTo>
                    <a:pt x="378" y="361"/>
                    <a:pt x="382" y="361"/>
                    <a:pt x="384" y="361"/>
                  </a:cubicBezTo>
                  <a:cubicBezTo>
                    <a:pt x="384" y="361"/>
                    <a:pt x="385" y="361"/>
                    <a:pt x="385" y="361"/>
                  </a:cubicBezTo>
                  <a:cubicBezTo>
                    <a:pt x="386" y="361"/>
                    <a:pt x="386" y="361"/>
                    <a:pt x="386" y="361"/>
                  </a:cubicBezTo>
                  <a:cubicBezTo>
                    <a:pt x="386" y="361"/>
                    <a:pt x="386" y="361"/>
                    <a:pt x="386" y="360"/>
                  </a:cubicBezTo>
                  <a:cubicBezTo>
                    <a:pt x="387" y="360"/>
                    <a:pt x="387" y="360"/>
                    <a:pt x="387" y="360"/>
                  </a:cubicBezTo>
                  <a:cubicBezTo>
                    <a:pt x="388" y="360"/>
                    <a:pt x="388" y="360"/>
                    <a:pt x="388" y="359"/>
                  </a:cubicBezTo>
                  <a:cubicBezTo>
                    <a:pt x="389" y="358"/>
                    <a:pt x="389" y="357"/>
                    <a:pt x="389" y="356"/>
                  </a:cubicBezTo>
                  <a:cubicBezTo>
                    <a:pt x="389" y="355"/>
                    <a:pt x="388" y="354"/>
                    <a:pt x="387" y="353"/>
                  </a:cubicBezTo>
                  <a:cubicBezTo>
                    <a:pt x="380" y="349"/>
                    <a:pt x="380" y="349"/>
                    <a:pt x="380" y="349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7" y="356"/>
                    <a:pt x="377" y="356"/>
                    <a:pt x="377" y="356"/>
                  </a:cubicBezTo>
                  <a:cubicBezTo>
                    <a:pt x="378" y="356"/>
                    <a:pt x="378" y="356"/>
                    <a:pt x="378" y="356"/>
                  </a:cubicBezTo>
                  <a:cubicBezTo>
                    <a:pt x="378" y="352"/>
                    <a:pt x="378" y="352"/>
                    <a:pt x="378" y="352"/>
                  </a:cubicBezTo>
                  <a:cubicBezTo>
                    <a:pt x="377" y="356"/>
                    <a:pt x="377" y="356"/>
                    <a:pt x="377" y="356"/>
                  </a:cubicBezTo>
                  <a:cubicBezTo>
                    <a:pt x="378" y="356"/>
                    <a:pt x="384" y="357"/>
                    <a:pt x="392" y="358"/>
                  </a:cubicBezTo>
                  <a:cubicBezTo>
                    <a:pt x="396" y="358"/>
                    <a:pt x="399" y="359"/>
                    <a:pt x="403" y="359"/>
                  </a:cubicBezTo>
                  <a:cubicBezTo>
                    <a:pt x="406" y="359"/>
                    <a:pt x="409" y="359"/>
                    <a:pt x="410" y="359"/>
                  </a:cubicBezTo>
                  <a:cubicBezTo>
                    <a:pt x="410" y="359"/>
                    <a:pt x="411" y="359"/>
                    <a:pt x="411" y="359"/>
                  </a:cubicBezTo>
                  <a:cubicBezTo>
                    <a:pt x="411" y="359"/>
                    <a:pt x="412" y="359"/>
                    <a:pt x="412" y="359"/>
                  </a:cubicBezTo>
                  <a:cubicBezTo>
                    <a:pt x="412" y="359"/>
                    <a:pt x="412" y="359"/>
                    <a:pt x="413" y="359"/>
                  </a:cubicBezTo>
                  <a:cubicBezTo>
                    <a:pt x="413" y="359"/>
                    <a:pt x="414" y="358"/>
                    <a:pt x="414" y="358"/>
                  </a:cubicBezTo>
                  <a:cubicBezTo>
                    <a:pt x="415" y="357"/>
                    <a:pt x="415" y="356"/>
                    <a:pt x="415" y="354"/>
                  </a:cubicBezTo>
                  <a:cubicBezTo>
                    <a:pt x="415" y="353"/>
                    <a:pt x="414" y="353"/>
                    <a:pt x="413" y="352"/>
                  </a:cubicBezTo>
                  <a:cubicBezTo>
                    <a:pt x="411" y="351"/>
                    <a:pt x="411" y="351"/>
                    <a:pt x="411" y="351"/>
                  </a:cubicBezTo>
                  <a:cubicBezTo>
                    <a:pt x="409" y="354"/>
                    <a:pt x="409" y="354"/>
                    <a:pt x="409" y="354"/>
                  </a:cubicBezTo>
                  <a:cubicBezTo>
                    <a:pt x="409" y="358"/>
                    <a:pt x="409" y="358"/>
                    <a:pt x="409" y="358"/>
                  </a:cubicBezTo>
                  <a:cubicBezTo>
                    <a:pt x="436" y="359"/>
                    <a:pt x="436" y="359"/>
                    <a:pt x="436" y="359"/>
                  </a:cubicBezTo>
                  <a:cubicBezTo>
                    <a:pt x="438" y="359"/>
                    <a:pt x="440" y="358"/>
                    <a:pt x="440" y="357"/>
                  </a:cubicBezTo>
                  <a:cubicBezTo>
                    <a:pt x="441" y="355"/>
                    <a:pt x="440" y="353"/>
                    <a:pt x="439" y="352"/>
                  </a:cubicBezTo>
                  <a:cubicBezTo>
                    <a:pt x="433" y="349"/>
                    <a:pt x="433" y="349"/>
                    <a:pt x="433" y="349"/>
                  </a:cubicBezTo>
                  <a:cubicBezTo>
                    <a:pt x="431" y="352"/>
                    <a:pt x="431" y="352"/>
                    <a:pt x="431" y="352"/>
                  </a:cubicBezTo>
                  <a:cubicBezTo>
                    <a:pt x="431" y="356"/>
                    <a:pt x="431" y="356"/>
                    <a:pt x="431" y="356"/>
                  </a:cubicBezTo>
                  <a:cubicBezTo>
                    <a:pt x="462" y="359"/>
                    <a:pt x="462" y="359"/>
                    <a:pt x="462" y="359"/>
                  </a:cubicBezTo>
                  <a:cubicBezTo>
                    <a:pt x="464" y="359"/>
                    <a:pt x="466" y="358"/>
                    <a:pt x="467" y="357"/>
                  </a:cubicBezTo>
                  <a:cubicBezTo>
                    <a:pt x="467" y="355"/>
                    <a:pt x="467" y="353"/>
                    <a:pt x="465" y="352"/>
                  </a:cubicBezTo>
                  <a:cubicBezTo>
                    <a:pt x="462" y="350"/>
                    <a:pt x="462" y="350"/>
                    <a:pt x="462" y="350"/>
                  </a:cubicBezTo>
                  <a:cubicBezTo>
                    <a:pt x="460" y="354"/>
                    <a:pt x="460" y="354"/>
                    <a:pt x="460" y="354"/>
                  </a:cubicBezTo>
                  <a:cubicBezTo>
                    <a:pt x="460" y="358"/>
                    <a:pt x="460" y="358"/>
                    <a:pt x="460" y="358"/>
                  </a:cubicBezTo>
                  <a:cubicBezTo>
                    <a:pt x="485" y="359"/>
                    <a:pt x="485" y="359"/>
                    <a:pt x="485" y="359"/>
                  </a:cubicBezTo>
                  <a:cubicBezTo>
                    <a:pt x="487" y="359"/>
                    <a:pt x="489" y="358"/>
                    <a:pt x="489" y="356"/>
                  </a:cubicBezTo>
                  <a:cubicBezTo>
                    <a:pt x="490" y="355"/>
                    <a:pt x="489" y="353"/>
                    <a:pt x="487" y="352"/>
                  </a:cubicBezTo>
                  <a:cubicBezTo>
                    <a:pt x="480" y="347"/>
                    <a:pt x="480" y="347"/>
                    <a:pt x="480" y="347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78" y="354"/>
                    <a:pt x="478" y="354"/>
                    <a:pt x="478" y="354"/>
                  </a:cubicBezTo>
                  <a:cubicBezTo>
                    <a:pt x="514" y="358"/>
                    <a:pt x="514" y="358"/>
                    <a:pt x="514" y="358"/>
                  </a:cubicBezTo>
                  <a:cubicBezTo>
                    <a:pt x="516" y="358"/>
                    <a:pt x="518" y="357"/>
                    <a:pt x="518" y="355"/>
                  </a:cubicBezTo>
                  <a:cubicBezTo>
                    <a:pt x="519" y="353"/>
                    <a:pt x="518" y="351"/>
                    <a:pt x="517" y="350"/>
                  </a:cubicBezTo>
                  <a:cubicBezTo>
                    <a:pt x="515" y="349"/>
                    <a:pt x="515" y="349"/>
                    <a:pt x="515" y="349"/>
                  </a:cubicBezTo>
                  <a:cubicBezTo>
                    <a:pt x="513" y="353"/>
                    <a:pt x="513" y="353"/>
                    <a:pt x="513" y="353"/>
                  </a:cubicBezTo>
                  <a:cubicBezTo>
                    <a:pt x="513" y="357"/>
                    <a:pt x="513" y="357"/>
                    <a:pt x="513" y="357"/>
                  </a:cubicBezTo>
                  <a:cubicBezTo>
                    <a:pt x="513" y="357"/>
                    <a:pt x="518" y="356"/>
                    <a:pt x="524" y="356"/>
                  </a:cubicBezTo>
                  <a:cubicBezTo>
                    <a:pt x="527" y="356"/>
                    <a:pt x="529" y="355"/>
                    <a:pt x="532" y="355"/>
                  </a:cubicBezTo>
                  <a:cubicBezTo>
                    <a:pt x="533" y="355"/>
                    <a:pt x="534" y="355"/>
                    <a:pt x="534" y="355"/>
                  </a:cubicBezTo>
                  <a:cubicBezTo>
                    <a:pt x="535" y="355"/>
                    <a:pt x="535" y="355"/>
                    <a:pt x="535" y="355"/>
                  </a:cubicBezTo>
                  <a:cubicBezTo>
                    <a:pt x="536" y="355"/>
                    <a:pt x="536" y="355"/>
                    <a:pt x="536" y="355"/>
                  </a:cubicBezTo>
                  <a:cubicBezTo>
                    <a:pt x="537" y="354"/>
                    <a:pt x="537" y="354"/>
                    <a:pt x="537" y="354"/>
                  </a:cubicBezTo>
                  <a:cubicBezTo>
                    <a:pt x="537" y="354"/>
                    <a:pt x="538" y="354"/>
                    <a:pt x="538" y="353"/>
                  </a:cubicBezTo>
                  <a:cubicBezTo>
                    <a:pt x="539" y="351"/>
                    <a:pt x="539" y="349"/>
                    <a:pt x="537" y="347"/>
                  </a:cubicBezTo>
                  <a:cubicBezTo>
                    <a:pt x="536" y="347"/>
                    <a:pt x="536" y="347"/>
                    <a:pt x="536" y="347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7" y="352"/>
                    <a:pt x="537" y="352"/>
                    <a:pt x="537" y="352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7" y="353"/>
                    <a:pt x="537" y="353"/>
                    <a:pt x="537" y="353"/>
                  </a:cubicBezTo>
                  <a:cubicBezTo>
                    <a:pt x="537" y="353"/>
                    <a:pt x="537" y="353"/>
                    <a:pt x="537" y="352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7" y="353"/>
                    <a:pt x="537" y="353"/>
                    <a:pt x="537" y="353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6" y="353"/>
                    <a:pt x="536" y="353"/>
                    <a:pt x="536" y="353"/>
                  </a:cubicBezTo>
                  <a:cubicBezTo>
                    <a:pt x="537" y="353"/>
                    <a:pt x="537" y="353"/>
                    <a:pt x="537" y="353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6" y="353"/>
                    <a:pt x="536" y="353"/>
                    <a:pt x="536" y="353"/>
                  </a:cubicBezTo>
                  <a:cubicBezTo>
                    <a:pt x="536" y="353"/>
                    <a:pt x="537" y="353"/>
                    <a:pt x="537" y="353"/>
                  </a:cubicBezTo>
                  <a:cubicBezTo>
                    <a:pt x="539" y="352"/>
                    <a:pt x="543" y="349"/>
                    <a:pt x="547" y="347"/>
                  </a:cubicBezTo>
                  <a:cubicBezTo>
                    <a:pt x="550" y="345"/>
                    <a:pt x="553" y="344"/>
                    <a:pt x="553" y="344"/>
                  </a:cubicBezTo>
                  <a:cubicBezTo>
                    <a:pt x="554" y="343"/>
                    <a:pt x="555" y="342"/>
                    <a:pt x="555" y="340"/>
                  </a:cubicBezTo>
                  <a:cubicBezTo>
                    <a:pt x="555" y="339"/>
                    <a:pt x="554" y="338"/>
                    <a:pt x="553" y="337"/>
                  </a:cubicBezTo>
                  <a:cubicBezTo>
                    <a:pt x="551" y="335"/>
                    <a:pt x="551" y="335"/>
                    <a:pt x="551" y="335"/>
                  </a:cubicBezTo>
                  <a:cubicBezTo>
                    <a:pt x="549" y="339"/>
                    <a:pt x="549" y="339"/>
                    <a:pt x="549" y="339"/>
                  </a:cubicBezTo>
                  <a:cubicBezTo>
                    <a:pt x="553" y="339"/>
                    <a:pt x="553" y="339"/>
                    <a:pt x="553" y="339"/>
                  </a:cubicBezTo>
                  <a:cubicBezTo>
                    <a:pt x="553" y="339"/>
                    <a:pt x="553" y="336"/>
                    <a:pt x="554" y="333"/>
                  </a:cubicBezTo>
                  <a:cubicBezTo>
                    <a:pt x="554" y="331"/>
                    <a:pt x="554" y="329"/>
                    <a:pt x="555" y="328"/>
                  </a:cubicBezTo>
                  <a:cubicBezTo>
                    <a:pt x="555" y="327"/>
                    <a:pt x="555" y="327"/>
                    <a:pt x="555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4" y="326"/>
                    <a:pt x="554" y="326"/>
                    <a:pt x="554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4" y="326"/>
                    <a:pt x="554" y="326"/>
                    <a:pt x="554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2" y="325"/>
                    <a:pt x="552" y="325"/>
                    <a:pt x="552" y="325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2" y="325"/>
                    <a:pt x="552" y="325"/>
                    <a:pt x="552" y="325"/>
                  </a:cubicBezTo>
                  <a:cubicBezTo>
                    <a:pt x="555" y="326"/>
                    <a:pt x="555" y="326"/>
                    <a:pt x="555" y="326"/>
                  </a:cubicBezTo>
                  <a:cubicBezTo>
                    <a:pt x="551" y="325"/>
                    <a:pt x="551" y="325"/>
                    <a:pt x="551" y="325"/>
                  </a:cubicBezTo>
                  <a:cubicBezTo>
                    <a:pt x="554" y="327"/>
                    <a:pt x="554" y="327"/>
                    <a:pt x="554" y="327"/>
                  </a:cubicBezTo>
                  <a:cubicBezTo>
                    <a:pt x="555" y="327"/>
                    <a:pt x="555" y="326"/>
                    <a:pt x="555" y="326"/>
                  </a:cubicBezTo>
                  <a:cubicBezTo>
                    <a:pt x="551" y="325"/>
                    <a:pt x="551" y="325"/>
                    <a:pt x="551" y="325"/>
                  </a:cubicBezTo>
                  <a:cubicBezTo>
                    <a:pt x="554" y="327"/>
                    <a:pt x="554" y="327"/>
                    <a:pt x="554" y="327"/>
                  </a:cubicBezTo>
                  <a:cubicBezTo>
                    <a:pt x="555" y="326"/>
                    <a:pt x="555" y="325"/>
                    <a:pt x="555" y="324"/>
                  </a:cubicBezTo>
                  <a:cubicBezTo>
                    <a:pt x="555" y="323"/>
                    <a:pt x="554" y="322"/>
                    <a:pt x="553" y="321"/>
                  </a:cubicBezTo>
                  <a:cubicBezTo>
                    <a:pt x="553" y="321"/>
                    <a:pt x="553" y="321"/>
                    <a:pt x="553" y="321"/>
                  </a:cubicBezTo>
                  <a:cubicBezTo>
                    <a:pt x="556" y="307"/>
                    <a:pt x="556" y="307"/>
                    <a:pt x="556" y="307"/>
                  </a:cubicBezTo>
                  <a:cubicBezTo>
                    <a:pt x="556" y="305"/>
                    <a:pt x="555" y="303"/>
                    <a:pt x="554" y="302"/>
                  </a:cubicBezTo>
                  <a:cubicBezTo>
                    <a:pt x="552" y="301"/>
                    <a:pt x="552" y="301"/>
                    <a:pt x="552" y="301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53" y="306"/>
                    <a:pt x="553" y="306"/>
                    <a:pt x="553" y="306"/>
                  </a:cubicBezTo>
                  <a:cubicBezTo>
                    <a:pt x="553" y="306"/>
                    <a:pt x="553" y="306"/>
                    <a:pt x="553" y="306"/>
                  </a:cubicBezTo>
                  <a:cubicBezTo>
                    <a:pt x="553" y="305"/>
                    <a:pt x="553" y="305"/>
                    <a:pt x="553" y="305"/>
                  </a:cubicBezTo>
                  <a:cubicBezTo>
                    <a:pt x="554" y="304"/>
                    <a:pt x="554" y="303"/>
                    <a:pt x="554" y="301"/>
                  </a:cubicBezTo>
                  <a:cubicBezTo>
                    <a:pt x="555" y="296"/>
                    <a:pt x="557" y="289"/>
                    <a:pt x="557" y="289"/>
                  </a:cubicBezTo>
                  <a:cubicBezTo>
                    <a:pt x="557" y="287"/>
                    <a:pt x="557" y="285"/>
                    <a:pt x="555" y="285"/>
                  </a:cubicBezTo>
                  <a:cubicBezTo>
                    <a:pt x="555" y="284"/>
                    <a:pt x="555" y="284"/>
                    <a:pt x="555" y="284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4"/>
                    <a:pt x="557" y="274"/>
                    <a:pt x="557" y="274"/>
                  </a:cubicBezTo>
                  <a:cubicBezTo>
                    <a:pt x="558" y="272"/>
                    <a:pt x="557" y="271"/>
                    <a:pt x="556" y="270"/>
                  </a:cubicBezTo>
                  <a:cubicBezTo>
                    <a:pt x="554" y="269"/>
                    <a:pt x="554" y="269"/>
                    <a:pt x="554" y="269"/>
                  </a:cubicBezTo>
                  <a:cubicBezTo>
                    <a:pt x="552" y="272"/>
                    <a:pt x="552" y="272"/>
                    <a:pt x="552" y="272"/>
                  </a:cubicBezTo>
                  <a:cubicBezTo>
                    <a:pt x="556" y="273"/>
                    <a:pt x="556" y="273"/>
                    <a:pt x="556" y="273"/>
                  </a:cubicBezTo>
                  <a:cubicBezTo>
                    <a:pt x="558" y="259"/>
                    <a:pt x="558" y="259"/>
                    <a:pt x="558" y="259"/>
                  </a:cubicBezTo>
                  <a:cubicBezTo>
                    <a:pt x="558" y="257"/>
                    <a:pt x="557" y="255"/>
                    <a:pt x="556" y="255"/>
                  </a:cubicBezTo>
                  <a:cubicBezTo>
                    <a:pt x="554" y="253"/>
                    <a:pt x="554" y="253"/>
                    <a:pt x="554" y="253"/>
                  </a:cubicBezTo>
                  <a:cubicBezTo>
                    <a:pt x="552" y="257"/>
                    <a:pt x="552" y="257"/>
                    <a:pt x="552" y="257"/>
                  </a:cubicBezTo>
                  <a:cubicBezTo>
                    <a:pt x="556" y="257"/>
                    <a:pt x="556" y="257"/>
                    <a:pt x="556" y="257"/>
                  </a:cubicBezTo>
                  <a:cubicBezTo>
                    <a:pt x="556" y="257"/>
                    <a:pt x="557" y="254"/>
                    <a:pt x="557" y="250"/>
                  </a:cubicBezTo>
                  <a:cubicBezTo>
                    <a:pt x="557" y="248"/>
                    <a:pt x="558" y="246"/>
                    <a:pt x="558" y="244"/>
                  </a:cubicBezTo>
                  <a:cubicBezTo>
                    <a:pt x="558" y="244"/>
                    <a:pt x="558" y="243"/>
                    <a:pt x="558" y="243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6" y="242"/>
                    <a:pt x="556" y="242"/>
                    <a:pt x="556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6" y="242"/>
                    <a:pt x="556" y="242"/>
                    <a:pt x="556" y="242"/>
                  </a:cubicBezTo>
                  <a:cubicBezTo>
                    <a:pt x="558" y="242"/>
                    <a:pt x="558" y="242"/>
                    <a:pt x="558" y="242"/>
                  </a:cubicBezTo>
                  <a:cubicBezTo>
                    <a:pt x="555" y="241"/>
                    <a:pt x="555" y="241"/>
                    <a:pt x="555" y="241"/>
                  </a:cubicBezTo>
                  <a:cubicBezTo>
                    <a:pt x="558" y="243"/>
                    <a:pt x="558" y="243"/>
                    <a:pt x="558" y="243"/>
                  </a:cubicBezTo>
                  <a:cubicBezTo>
                    <a:pt x="558" y="243"/>
                    <a:pt x="558" y="242"/>
                    <a:pt x="558" y="242"/>
                  </a:cubicBezTo>
                  <a:cubicBezTo>
                    <a:pt x="555" y="241"/>
                    <a:pt x="555" y="241"/>
                    <a:pt x="555" y="241"/>
                  </a:cubicBezTo>
                  <a:cubicBezTo>
                    <a:pt x="558" y="243"/>
                    <a:pt x="558" y="243"/>
                    <a:pt x="558" y="243"/>
                  </a:cubicBezTo>
                  <a:cubicBezTo>
                    <a:pt x="559" y="241"/>
                    <a:pt x="558" y="239"/>
                    <a:pt x="557" y="238"/>
                  </a:cubicBezTo>
                  <a:cubicBezTo>
                    <a:pt x="555" y="237"/>
                    <a:pt x="555" y="237"/>
                    <a:pt x="555" y="237"/>
                  </a:cubicBezTo>
                  <a:cubicBezTo>
                    <a:pt x="553" y="240"/>
                    <a:pt x="553" y="240"/>
                    <a:pt x="553" y="240"/>
                  </a:cubicBezTo>
                  <a:cubicBezTo>
                    <a:pt x="557" y="240"/>
                    <a:pt x="557" y="240"/>
                    <a:pt x="557" y="240"/>
                  </a:cubicBezTo>
                  <a:cubicBezTo>
                    <a:pt x="557" y="240"/>
                    <a:pt x="557" y="236"/>
                    <a:pt x="557" y="231"/>
                  </a:cubicBezTo>
                  <a:cubicBezTo>
                    <a:pt x="557" y="229"/>
                    <a:pt x="557" y="227"/>
                    <a:pt x="557" y="225"/>
                  </a:cubicBezTo>
                  <a:cubicBezTo>
                    <a:pt x="557" y="225"/>
                    <a:pt x="557" y="224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7" y="224"/>
                    <a:pt x="557" y="224"/>
                    <a:pt x="557" y="224"/>
                  </a:cubicBezTo>
                  <a:cubicBezTo>
                    <a:pt x="557" y="223"/>
                    <a:pt x="557" y="223"/>
                    <a:pt x="557" y="223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7" y="224"/>
                    <a:pt x="557" y="224"/>
                    <a:pt x="557" y="224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6" y="224"/>
                    <a:pt x="556" y="224"/>
                    <a:pt x="556" y="224"/>
                  </a:cubicBezTo>
                  <a:cubicBezTo>
                    <a:pt x="557" y="224"/>
                    <a:pt x="557" y="224"/>
                    <a:pt x="557" y="224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6" y="224"/>
                    <a:pt x="556" y="224"/>
                    <a:pt x="556" y="224"/>
                  </a:cubicBezTo>
                  <a:cubicBezTo>
                    <a:pt x="558" y="223"/>
                    <a:pt x="557" y="220"/>
                    <a:pt x="555" y="219"/>
                  </a:cubicBezTo>
                  <a:cubicBezTo>
                    <a:pt x="553" y="218"/>
                    <a:pt x="553" y="218"/>
                    <a:pt x="553" y="218"/>
                  </a:cubicBezTo>
                  <a:cubicBezTo>
                    <a:pt x="551" y="221"/>
                    <a:pt x="551" y="221"/>
                    <a:pt x="551" y="221"/>
                  </a:cubicBezTo>
                  <a:cubicBezTo>
                    <a:pt x="554" y="223"/>
                    <a:pt x="554" y="223"/>
                    <a:pt x="554" y="223"/>
                  </a:cubicBezTo>
                  <a:cubicBezTo>
                    <a:pt x="560" y="215"/>
                    <a:pt x="560" y="215"/>
                    <a:pt x="560" y="215"/>
                  </a:cubicBezTo>
                  <a:cubicBezTo>
                    <a:pt x="561" y="214"/>
                    <a:pt x="561" y="213"/>
                    <a:pt x="561" y="212"/>
                  </a:cubicBezTo>
                  <a:cubicBezTo>
                    <a:pt x="561" y="211"/>
                    <a:pt x="560" y="210"/>
                    <a:pt x="559" y="209"/>
                  </a:cubicBezTo>
                  <a:cubicBezTo>
                    <a:pt x="559" y="209"/>
                    <a:pt x="559" y="209"/>
                    <a:pt x="559" y="209"/>
                  </a:cubicBezTo>
                  <a:cubicBezTo>
                    <a:pt x="559" y="197"/>
                    <a:pt x="559" y="197"/>
                    <a:pt x="559" y="197"/>
                  </a:cubicBezTo>
                  <a:cubicBezTo>
                    <a:pt x="559" y="196"/>
                    <a:pt x="558" y="194"/>
                    <a:pt x="557" y="194"/>
                  </a:cubicBezTo>
                  <a:cubicBezTo>
                    <a:pt x="555" y="192"/>
                    <a:pt x="555" y="192"/>
                    <a:pt x="555" y="192"/>
                  </a:cubicBezTo>
                  <a:cubicBezTo>
                    <a:pt x="553" y="196"/>
                    <a:pt x="553" y="196"/>
                    <a:pt x="553" y="196"/>
                  </a:cubicBezTo>
                  <a:cubicBezTo>
                    <a:pt x="557" y="196"/>
                    <a:pt x="557" y="196"/>
                    <a:pt x="557" y="196"/>
                  </a:cubicBezTo>
                  <a:cubicBezTo>
                    <a:pt x="558" y="177"/>
                    <a:pt x="558" y="177"/>
                    <a:pt x="558" y="177"/>
                  </a:cubicBezTo>
                  <a:cubicBezTo>
                    <a:pt x="558" y="175"/>
                    <a:pt x="558" y="174"/>
                    <a:pt x="557" y="173"/>
                  </a:cubicBezTo>
                  <a:cubicBezTo>
                    <a:pt x="554" y="171"/>
                    <a:pt x="554" y="171"/>
                    <a:pt x="554" y="171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55" y="177"/>
                    <a:pt x="555" y="177"/>
                    <a:pt x="555" y="177"/>
                  </a:cubicBezTo>
                  <a:cubicBezTo>
                    <a:pt x="555" y="176"/>
                    <a:pt x="555" y="176"/>
                    <a:pt x="555" y="176"/>
                  </a:cubicBezTo>
                  <a:cubicBezTo>
                    <a:pt x="555" y="176"/>
                    <a:pt x="555" y="176"/>
                    <a:pt x="555" y="176"/>
                  </a:cubicBezTo>
                  <a:cubicBezTo>
                    <a:pt x="555" y="176"/>
                    <a:pt x="555" y="176"/>
                    <a:pt x="555" y="176"/>
                  </a:cubicBezTo>
                  <a:cubicBezTo>
                    <a:pt x="555" y="176"/>
                    <a:pt x="556" y="172"/>
                    <a:pt x="558" y="168"/>
                  </a:cubicBezTo>
                  <a:cubicBezTo>
                    <a:pt x="558" y="166"/>
                    <a:pt x="559" y="164"/>
                    <a:pt x="559" y="163"/>
                  </a:cubicBezTo>
                  <a:cubicBezTo>
                    <a:pt x="559" y="162"/>
                    <a:pt x="560" y="162"/>
                    <a:pt x="560" y="161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8" y="160"/>
                    <a:pt x="558" y="160"/>
                    <a:pt x="558" y="160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8" y="160"/>
                    <a:pt x="558" y="160"/>
                    <a:pt x="558" y="160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6" y="160"/>
                    <a:pt x="556" y="160"/>
                    <a:pt x="556" y="160"/>
                  </a:cubicBezTo>
                  <a:cubicBezTo>
                    <a:pt x="560" y="162"/>
                    <a:pt x="560" y="162"/>
                    <a:pt x="560" y="162"/>
                  </a:cubicBezTo>
                  <a:cubicBezTo>
                    <a:pt x="560" y="161"/>
                    <a:pt x="560" y="161"/>
                    <a:pt x="560" y="161"/>
                  </a:cubicBezTo>
                  <a:cubicBezTo>
                    <a:pt x="556" y="160"/>
                    <a:pt x="556" y="160"/>
                    <a:pt x="556" y="160"/>
                  </a:cubicBezTo>
                  <a:cubicBezTo>
                    <a:pt x="560" y="162"/>
                    <a:pt x="560" y="162"/>
                    <a:pt x="560" y="162"/>
                  </a:cubicBezTo>
                  <a:cubicBezTo>
                    <a:pt x="560" y="161"/>
                    <a:pt x="560" y="160"/>
                    <a:pt x="560" y="158"/>
                  </a:cubicBezTo>
                  <a:cubicBezTo>
                    <a:pt x="560" y="157"/>
                    <a:pt x="559" y="157"/>
                    <a:pt x="558" y="156"/>
                  </a:cubicBezTo>
                  <a:cubicBezTo>
                    <a:pt x="557" y="155"/>
                    <a:pt x="557" y="155"/>
                    <a:pt x="557" y="155"/>
                  </a:cubicBezTo>
                  <a:cubicBezTo>
                    <a:pt x="555" y="159"/>
                    <a:pt x="555" y="159"/>
                    <a:pt x="555" y="159"/>
                  </a:cubicBezTo>
                  <a:cubicBezTo>
                    <a:pt x="559" y="159"/>
                    <a:pt x="559" y="159"/>
                    <a:pt x="559" y="159"/>
                  </a:cubicBezTo>
                  <a:cubicBezTo>
                    <a:pt x="559" y="143"/>
                    <a:pt x="559" y="143"/>
                    <a:pt x="559" y="143"/>
                  </a:cubicBezTo>
                  <a:cubicBezTo>
                    <a:pt x="559" y="142"/>
                    <a:pt x="559" y="140"/>
                    <a:pt x="557" y="140"/>
                  </a:cubicBezTo>
                  <a:cubicBezTo>
                    <a:pt x="554" y="137"/>
                    <a:pt x="554" y="137"/>
                    <a:pt x="554" y="137"/>
                  </a:cubicBezTo>
                  <a:cubicBezTo>
                    <a:pt x="557" y="130"/>
                    <a:pt x="557" y="130"/>
                    <a:pt x="557" y="130"/>
                  </a:cubicBezTo>
                  <a:cubicBezTo>
                    <a:pt x="558" y="128"/>
                    <a:pt x="557" y="126"/>
                    <a:pt x="555" y="125"/>
                  </a:cubicBezTo>
                  <a:cubicBezTo>
                    <a:pt x="553" y="124"/>
                    <a:pt x="553" y="124"/>
                    <a:pt x="553" y="124"/>
                  </a:cubicBezTo>
                  <a:cubicBezTo>
                    <a:pt x="556" y="110"/>
                    <a:pt x="556" y="110"/>
                    <a:pt x="556" y="110"/>
                  </a:cubicBezTo>
                  <a:cubicBezTo>
                    <a:pt x="556" y="108"/>
                    <a:pt x="555" y="106"/>
                    <a:pt x="554" y="105"/>
                  </a:cubicBezTo>
                  <a:cubicBezTo>
                    <a:pt x="552" y="105"/>
                    <a:pt x="552" y="105"/>
                    <a:pt x="552" y="105"/>
                  </a:cubicBezTo>
                  <a:cubicBezTo>
                    <a:pt x="550" y="108"/>
                    <a:pt x="550" y="108"/>
                    <a:pt x="550" y="108"/>
                  </a:cubicBezTo>
                  <a:cubicBezTo>
                    <a:pt x="554" y="108"/>
                    <a:pt x="554" y="108"/>
                    <a:pt x="554" y="108"/>
                  </a:cubicBezTo>
                  <a:cubicBezTo>
                    <a:pt x="553" y="92"/>
                    <a:pt x="553" y="92"/>
                    <a:pt x="553" y="92"/>
                  </a:cubicBezTo>
                  <a:cubicBezTo>
                    <a:pt x="553" y="91"/>
                    <a:pt x="552" y="89"/>
                    <a:pt x="551" y="89"/>
                  </a:cubicBezTo>
                  <a:cubicBezTo>
                    <a:pt x="549" y="87"/>
                    <a:pt x="549" y="87"/>
                    <a:pt x="549" y="87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50" y="93"/>
                    <a:pt x="550" y="93"/>
                    <a:pt x="550" y="93"/>
                  </a:cubicBezTo>
                  <a:cubicBezTo>
                    <a:pt x="551" y="92"/>
                    <a:pt x="551" y="92"/>
                    <a:pt x="551" y="92"/>
                  </a:cubicBezTo>
                  <a:cubicBezTo>
                    <a:pt x="551" y="91"/>
                    <a:pt x="551" y="91"/>
                    <a:pt x="551" y="91"/>
                  </a:cubicBezTo>
                  <a:cubicBezTo>
                    <a:pt x="551" y="91"/>
                    <a:pt x="551" y="90"/>
                    <a:pt x="551" y="90"/>
                  </a:cubicBezTo>
                  <a:cubicBezTo>
                    <a:pt x="551" y="89"/>
                    <a:pt x="551" y="86"/>
                    <a:pt x="551" y="83"/>
                  </a:cubicBezTo>
                  <a:cubicBezTo>
                    <a:pt x="550" y="80"/>
                    <a:pt x="550" y="77"/>
                    <a:pt x="550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7" y="76"/>
                    <a:pt x="547" y="76"/>
                    <a:pt x="547" y="76"/>
                  </a:cubicBezTo>
                  <a:cubicBezTo>
                    <a:pt x="550" y="77"/>
                    <a:pt x="550" y="77"/>
                    <a:pt x="550" y="77"/>
                  </a:cubicBezTo>
                  <a:cubicBezTo>
                    <a:pt x="550" y="76"/>
                    <a:pt x="550" y="76"/>
                    <a:pt x="550" y="76"/>
                  </a:cubicBezTo>
                  <a:cubicBezTo>
                    <a:pt x="547" y="76"/>
                    <a:pt x="547" y="76"/>
                    <a:pt x="547" y="76"/>
                  </a:cubicBezTo>
                  <a:cubicBezTo>
                    <a:pt x="550" y="77"/>
                    <a:pt x="550" y="77"/>
                    <a:pt x="550" y="77"/>
                  </a:cubicBezTo>
                  <a:cubicBezTo>
                    <a:pt x="546" y="76"/>
                    <a:pt x="546" y="76"/>
                    <a:pt x="546" y="76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0" y="77"/>
                    <a:pt x="550" y="77"/>
                    <a:pt x="550" y="77"/>
                  </a:cubicBezTo>
                  <a:cubicBezTo>
                    <a:pt x="546" y="76"/>
                    <a:pt x="546" y="76"/>
                    <a:pt x="546" y="76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0" y="77"/>
                    <a:pt x="550" y="76"/>
                    <a:pt x="550" y="75"/>
                  </a:cubicBezTo>
                  <a:cubicBezTo>
                    <a:pt x="550" y="74"/>
                    <a:pt x="549" y="73"/>
                    <a:pt x="548" y="72"/>
                  </a:cubicBezTo>
                  <a:cubicBezTo>
                    <a:pt x="548" y="72"/>
                    <a:pt x="548" y="72"/>
                    <a:pt x="548" y="72"/>
                  </a:cubicBezTo>
                  <a:cubicBezTo>
                    <a:pt x="547" y="54"/>
                    <a:pt x="547" y="54"/>
                    <a:pt x="547" y="54"/>
                  </a:cubicBezTo>
                  <a:cubicBezTo>
                    <a:pt x="547" y="52"/>
                    <a:pt x="547" y="51"/>
                    <a:pt x="546" y="51"/>
                  </a:cubicBezTo>
                  <a:cubicBezTo>
                    <a:pt x="541" y="47"/>
                    <a:pt x="541" y="47"/>
                    <a:pt x="541" y="47"/>
                  </a:cubicBezTo>
                  <a:cubicBezTo>
                    <a:pt x="539" y="51"/>
                    <a:pt x="539" y="51"/>
                    <a:pt x="539" y="51"/>
                  </a:cubicBezTo>
                  <a:cubicBezTo>
                    <a:pt x="542" y="53"/>
                    <a:pt x="542" y="53"/>
                    <a:pt x="542" y="53"/>
                  </a:cubicBezTo>
                  <a:cubicBezTo>
                    <a:pt x="543" y="52"/>
                    <a:pt x="543" y="52"/>
                    <a:pt x="543" y="51"/>
                  </a:cubicBezTo>
                  <a:cubicBezTo>
                    <a:pt x="543" y="51"/>
                    <a:pt x="543" y="51"/>
                    <a:pt x="543" y="51"/>
                  </a:cubicBezTo>
                  <a:cubicBezTo>
                    <a:pt x="543" y="50"/>
                    <a:pt x="543" y="50"/>
                    <a:pt x="543" y="50"/>
                  </a:cubicBezTo>
                  <a:cubicBezTo>
                    <a:pt x="542" y="49"/>
                    <a:pt x="542" y="47"/>
                    <a:pt x="542" y="45"/>
                  </a:cubicBezTo>
                  <a:cubicBezTo>
                    <a:pt x="540" y="39"/>
                    <a:pt x="538" y="29"/>
                    <a:pt x="538" y="29"/>
                  </a:cubicBezTo>
                  <a:cubicBezTo>
                    <a:pt x="538" y="28"/>
                    <a:pt x="537" y="27"/>
                    <a:pt x="536" y="27"/>
                  </a:cubicBezTo>
                  <a:cubicBezTo>
                    <a:pt x="535" y="26"/>
                    <a:pt x="535" y="26"/>
                    <a:pt x="535" y="26"/>
                  </a:cubicBezTo>
                  <a:cubicBezTo>
                    <a:pt x="526" y="4"/>
                    <a:pt x="526" y="4"/>
                    <a:pt x="526" y="4"/>
                  </a:cubicBezTo>
                  <a:cubicBezTo>
                    <a:pt x="526" y="3"/>
                    <a:pt x="526" y="3"/>
                    <a:pt x="525" y="2"/>
                  </a:cubicBezTo>
                  <a:cubicBezTo>
                    <a:pt x="522" y="1"/>
                    <a:pt x="522" y="1"/>
                    <a:pt x="522" y="1"/>
                  </a:cubicBezTo>
                  <a:cubicBezTo>
                    <a:pt x="520" y="0"/>
                    <a:pt x="518" y="0"/>
                    <a:pt x="517" y="2"/>
                  </a:cubicBezTo>
                  <a:cubicBezTo>
                    <a:pt x="516" y="4"/>
                    <a:pt x="516" y="6"/>
                    <a:pt x="518" y="8"/>
                  </a:cubicBezTo>
                  <a:cubicBezTo>
                    <a:pt x="519" y="8"/>
                    <a:pt x="519" y="8"/>
                    <a:pt x="519" y="8"/>
                  </a:cubicBezTo>
                  <a:cubicBezTo>
                    <a:pt x="528" y="30"/>
                    <a:pt x="528" y="30"/>
                    <a:pt x="528" y="30"/>
                  </a:cubicBezTo>
                  <a:cubicBezTo>
                    <a:pt x="528" y="31"/>
                    <a:pt x="529" y="31"/>
                    <a:pt x="529" y="32"/>
                  </a:cubicBezTo>
                  <a:cubicBezTo>
                    <a:pt x="532" y="34"/>
                    <a:pt x="532" y="34"/>
                    <a:pt x="532" y="34"/>
                  </a:cubicBezTo>
                  <a:cubicBezTo>
                    <a:pt x="534" y="30"/>
                    <a:pt x="534" y="30"/>
                    <a:pt x="534" y="30"/>
                  </a:cubicBezTo>
                  <a:cubicBezTo>
                    <a:pt x="530" y="31"/>
                    <a:pt x="530" y="31"/>
                    <a:pt x="530" y="31"/>
                  </a:cubicBezTo>
                  <a:cubicBezTo>
                    <a:pt x="530" y="31"/>
                    <a:pt x="532" y="36"/>
                    <a:pt x="533" y="41"/>
                  </a:cubicBezTo>
                  <a:cubicBezTo>
                    <a:pt x="533" y="43"/>
                    <a:pt x="534" y="46"/>
                    <a:pt x="534" y="48"/>
                  </a:cubicBezTo>
                  <a:cubicBezTo>
                    <a:pt x="534" y="49"/>
                    <a:pt x="534" y="50"/>
                    <a:pt x="534" y="50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7" y="51"/>
                    <a:pt x="537" y="51"/>
                    <a:pt x="537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7" y="51"/>
                    <a:pt x="537" y="51"/>
                    <a:pt x="537" y="51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8" y="51"/>
                    <a:pt x="538" y="51"/>
                    <a:pt x="538" y="51"/>
                  </a:cubicBezTo>
                  <a:cubicBezTo>
                    <a:pt x="535" y="50"/>
                    <a:pt x="535" y="50"/>
                    <a:pt x="535" y="50"/>
                  </a:cubicBezTo>
                  <a:cubicBezTo>
                    <a:pt x="535" y="51"/>
                    <a:pt x="535" y="51"/>
                    <a:pt x="535" y="51"/>
                  </a:cubicBezTo>
                  <a:cubicBezTo>
                    <a:pt x="538" y="51"/>
                    <a:pt x="538" y="51"/>
                    <a:pt x="538" y="51"/>
                  </a:cubicBezTo>
                  <a:cubicBezTo>
                    <a:pt x="535" y="50"/>
                    <a:pt x="535" y="50"/>
                    <a:pt x="535" y="50"/>
                  </a:cubicBezTo>
                  <a:cubicBezTo>
                    <a:pt x="539" y="51"/>
                    <a:pt x="539" y="51"/>
                    <a:pt x="539" y="51"/>
                  </a:cubicBezTo>
                  <a:cubicBezTo>
                    <a:pt x="535" y="49"/>
                    <a:pt x="535" y="49"/>
                    <a:pt x="535" y="49"/>
                  </a:cubicBezTo>
                  <a:cubicBezTo>
                    <a:pt x="535" y="50"/>
                    <a:pt x="535" y="50"/>
                    <a:pt x="535" y="50"/>
                  </a:cubicBezTo>
                  <a:cubicBezTo>
                    <a:pt x="539" y="51"/>
                    <a:pt x="539" y="51"/>
                    <a:pt x="539" y="51"/>
                  </a:cubicBezTo>
                  <a:cubicBezTo>
                    <a:pt x="535" y="49"/>
                    <a:pt x="535" y="49"/>
                    <a:pt x="535" y="49"/>
                  </a:cubicBezTo>
                  <a:cubicBezTo>
                    <a:pt x="534" y="51"/>
                    <a:pt x="535" y="53"/>
                    <a:pt x="536" y="54"/>
                  </a:cubicBezTo>
                  <a:cubicBezTo>
                    <a:pt x="540" y="56"/>
                    <a:pt x="540" y="56"/>
                    <a:pt x="540" y="56"/>
                  </a:cubicBezTo>
                  <a:cubicBezTo>
                    <a:pt x="540" y="74"/>
                    <a:pt x="540" y="74"/>
                    <a:pt x="540" y="74"/>
                  </a:cubicBezTo>
                  <a:cubicBezTo>
                    <a:pt x="540" y="75"/>
                    <a:pt x="541" y="77"/>
                    <a:pt x="542" y="77"/>
                  </a:cubicBezTo>
                  <a:cubicBezTo>
                    <a:pt x="544" y="79"/>
                    <a:pt x="544" y="79"/>
                    <a:pt x="544" y="79"/>
                  </a:cubicBezTo>
                  <a:cubicBezTo>
                    <a:pt x="546" y="75"/>
                    <a:pt x="546" y="75"/>
                    <a:pt x="546" y="75"/>
                  </a:cubicBezTo>
                  <a:cubicBezTo>
                    <a:pt x="543" y="73"/>
                    <a:pt x="543" y="73"/>
                    <a:pt x="543" y="73"/>
                  </a:cubicBezTo>
                  <a:cubicBezTo>
                    <a:pt x="543" y="74"/>
                    <a:pt x="543" y="74"/>
                    <a:pt x="542" y="74"/>
                  </a:cubicBezTo>
                  <a:cubicBezTo>
                    <a:pt x="542" y="75"/>
                    <a:pt x="542" y="75"/>
                    <a:pt x="542" y="75"/>
                  </a:cubicBezTo>
                  <a:cubicBezTo>
                    <a:pt x="542" y="76"/>
                    <a:pt x="542" y="76"/>
                    <a:pt x="542" y="76"/>
                  </a:cubicBezTo>
                  <a:cubicBezTo>
                    <a:pt x="542" y="78"/>
                    <a:pt x="542" y="81"/>
                    <a:pt x="543" y="84"/>
                  </a:cubicBezTo>
                  <a:cubicBezTo>
                    <a:pt x="543" y="86"/>
                    <a:pt x="543" y="89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5" y="90"/>
                    <a:pt x="545" y="90"/>
                    <a:pt x="545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5" y="90"/>
                    <a:pt x="545" y="90"/>
                    <a:pt x="545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6" y="91"/>
                    <a:pt x="546" y="91"/>
                    <a:pt x="546" y="91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6" y="91"/>
                    <a:pt x="546" y="91"/>
                    <a:pt x="546" y="91"/>
                  </a:cubicBezTo>
                  <a:cubicBezTo>
                    <a:pt x="543" y="90"/>
                    <a:pt x="543" y="90"/>
                    <a:pt x="543" y="90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43" y="89"/>
                    <a:pt x="543" y="89"/>
                    <a:pt x="543" y="89"/>
                  </a:cubicBezTo>
                  <a:cubicBezTo>
                    <a:pt x="543" y="89"/>
                    <a:pt x="543" y="90"/>
                    <a:pt x="543" y="90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43" y="89"/>
                    <a:pt x="543" y="89"/>
                    <a:pt x="543" y="89"/>
                  </a:cubicBezTo>
                  <a:cubicBezTo>
                    <a:pt x="542" y="90"/>
                    <a:pt x="543" y="93"/>
                    <a:pt x="545" y="94"/>
                  </a:cubicBezTo>
                  <a:cubicBezTo>
                    <a:pt x="545" y="94"/>
                    <a:pt x="545" y="94"/>
                    <a:pt x="545" y="94"/>
                  </a:cubicBezTo>
                  <a:cubicBezTo>
                    <a:pt x="546" y="108"/>
                    <a:pt x="546" y="108"/>
                    <a:pt x="546" y="108"/>
                  </a:cubicBezTo>
                  <a:cubicBezTo>
                    <a:pt x="546" y="110"/>
                    <a:pt x="547" y="111"/>
                    <a:pt x="548" y="111"/>
                  </a:cubicBezTo>
                  <a:cubicBezTo>
                    <a:pt x="550" y="112"/>
                    <a:pt x="550" y="112"/>
                    <a:pt x="550" y="112"/>
                  </a:cubicBezTo>
                  <a:cubicBezTo>
                    <a:pt x="552" y="109"/>
                    <a:pt x="552" y="109"/>
                    <a:pt x="552" y="109"/>
                  </a:cubicBezTo>
                  <a:cubicBezTo>
                    <a:pt x="548" y="108"/>
                    <a:pt x="548" y="108"/>
                    <a:pt x="548" y="108"/>
                  </a:cubicBezTo>
                  <a:cubicBezTo>
                    <a:pt x="544" y="125"/>
                    <a:pt x="544" y="125"/>
                    <a:pt x="544" y="125"/>
                  </a:cubicBezTo>
                  <a:cubicBezTo>
                    <a:pt x="544" y="126"/>
                    <a:pt x="545" y="128"/>
                    <a:pt x="546" y="129"/>
                  </a:cubicBezTo>
                  <a:cubicBezTo>
                    <a:pt x="548" y="130"/>
                    <a:pt x="548" y="130"/>
                    <a:pt x="548" y="130"/>
                  </a:cubicBezTo>
                  <a:cubicBezTo>
                    <a:pt x="545" y="138"/>
                    <a:pt x="545" y="138"/>
                    <a:pt x="545" y="138"/>
                  </a:cubicBezTo>
                  <a:cubicBezTo>
                    <a:pt x="545" y="139"/>
                    <a:pt x="545" y="141"/>
                    <a:pt x="547" y="142"/>
                  </a:cubicBezTo>
                  <a:cubicBezTo>
                    <a:pt x="551" y="145"/>
                    <a:pt x="551" y="145"/>
                    <a:pt x="551" y="145"/>
                  </a:cubicBezTo>
                  <a:cubicBezTo>
                    <a:pt x="551" y="159"/>
                    <a:pt x="551" y="159"/>
                    <a:pt x="551" y="159"/>
                  </a:cubicBezTo>
                  <a:cubicBezTo>
                    <a:pt x="551" y="160"/>
                    <a:pt x="552" y="162"/>
                    <a:pt x="553" y="162"/>
                  </a:cubicBezTo>
                  <a:cubicBezTo>
                    <a:pt x="554" y="163"/>
                    <a:pt x="554" y="163"/>
                    <a:pt x="554" y="163"/>
                  </a:cubicBezTo>
                  <a:cubicBezTo>
                    <a:pt x="556" y="159"/>
                    <a:pt x="556" y="159"/>
                    <a:pt x="556" y="159"/>
                  </a:cubicBezTo>
                  <a:cubicBezTo>
                    <a:pt x="553" y="157"/>
                    <a:pt x="553" y="157"/>
                    <a:pt x="553" y="157"/>
                  </a:cubicBezTo>
                  <a:cubicBezTo>
                    <a:pt x="552" y="158"/>
                    <a:pt x="552" y="158"/>
                    <a:pt x="552" y="158"/>
                  </a:cubicBezTo>
                  <a:cubicBezTo>
                    <a:pt x="552" y="158"/>
                    <a:pt x="552" y="158"/>
                    <a:pt x="552" y="158"/>
                  </a:cubicBezTo>
                  <a:cubicBezTo>
                    <a:pt x="552" y="160"/>
                    <a:pt x="551" y="163"/>
                    <a:pt x="550" y="167"/>
                  </a:cubicBezTo>
                  <a:cubicBezTo>
                    <a:pt x="549" y="169"/>
                    <a:pt x="549" y="170"/>
                    <a:pt x="548" y="172"/>
                  </a:cubicBezTo>
                  <a:cubicBezTo>
                    <a:pt x="548" y="172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4"/>
                    <a:pt x="548" y="174"/>
                    <a:pt x="548" y="174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51" y="175"/>
                    <a:pt x="551" y="175"/>
                    <a:pt x="551" y="175"/>
                  </a:cubicBezTo>
                  <a:cubicBezTo>
                    <a:pt x="548" y="173"/>
                    <a:pt x="548" y="173"/>
                    <a:pt x="548" y="173"/>
                  </a:cubicBezTo>
                  <a:cubicBezTo>
                    <a:pt x="547" y="173"/>
                    <a:pt x="547" y="175"/>
                    <a:pt x="547" y="176"/>
                  </a:cubicBezTo>
                  <a:cubicBezTo>
                    <a:pt x="548" y="177"/>
                    <a:pt x="548" y="178"/>
                    <a:pt x="549" y="178"/>
                  </a:cubicBezTo>
                  <a:cubicBezTo>
                    <a:pt x="550" y="179"/>
                    <a:pt x="550" y="179"/>
                    <a:pt x="550" y="179"/>
                  </a:cubicBezTo>
                  <a:cubicBezTo>
                    <a:pt x="549" y="196"/>
                    <a:pt x="549" y="196"/>
                    <a:pt x="549" y="196"/>
                  </a:cubicBezTo>
                  <a:cubicBezTo>
                    <a:pt x="549" y="197"/>
                    <a:pt x="550" y="198"/>
                    <a:pt x="551" y="199"/>
                  </a:cubicBezTo>
                  <a:cubicBezTo>
                    <a:pt x="553" y="200"/>
                    <a:pt x="553" y="200"/>
                    <a:pt x="553" y="200"/>
                  </a:cubicBezTo>
                  <a:cubicBezTo>
                    <a:pt x="555" y="197"/>
                    <a:pt x="555" y="197"/>
                    <a:pt x="555" y="197"/>
                  </a:cubicBezTo>
                  <a:cubicBezTo>
                    <a:pt x="551" y="197"/>
                    <a:pt x="551" y="197"/>
                    <a:pt x="551" y="197"/>
                  </a:cubicBezTo>
                  <a:cubicBezTo>
                    <a:pt x="550" y="211"/>
                    <a:pt x="550" y="211"/>
                    <a:pt x="550" y="211"/>
                  </a:cubicBezTo>
                  <a:cubicBezTo>
                    <a:pt x="550" y="212"/>
                    <a:pt x="551" y="214"/>
                    <a:pt x="552" y="214"/>
                  </a:cubicBezTo>
                  <a:cubicBezTo>
                    <a:pt x="555" y="216"/>
                    <a:pt x="555" y="216"/>
                    <a:pt x="555" y="216"/>
                  </a:cubicBezTo>
                  <a:cubicBezTo>
                    <a:pt x="557" y="212"/>
                    <a:pt x="557" y="212"/>
                    <a:pt x="557" y="212"/>
                  </a:cubicBezTo>
                  <a:cubicBezTo>
                    <a:pt x="554" y="210"/>
                    <a:pt x="554" y="210"/>
                    <a:pt x="554" y="210"/>
                  </a:cubicBezTo>
                  <a:cubicBezTo>
                    <a:pt x="547" y="219"/>
                    <a:pt x="547" y="219"/>
                    <a:pt x="547" y="219"/>
                  </a:cubicBezTo>
                  <a:cubicBezTo>
                    <a:pt x="547" y="220"/>
                    <a:pt x="547" y="221"/>
                    <a:pt x="547" y="222"/>
                  </a:cubicBezTo>
                  <a:cubicBezTo>
                    <a:pt x="547" y="223"/>
                    <a:pt x="548" y="224"/>
                    <a:pt x="549" y="224"/>
                  </a:cubicBezTo>
                  <a:cubicBezTo>
                    <a:pt x="551" y="226"/>
                    <a:pt x="551" y="226"/>
                    <a:pt x="551" y="226"/>
                  </a:cubicBezTo>
                  <a:cubicBezTo>
                    <a:pt x="553" y="222"/>
                    <a:pt x="553" y="222"/>
                    <a:pt x="553" y="222"/>
                  </a:cubicBezTo>
                  <a:cubicBezTo>
                    <a:pt x="550" y="220"/>
                    <a:pt x="550" y="220"/>
                    <a:pt x="550" y="220"/>
                  </a:cubicBezTo>
                  <a:cubicBezTo>
                    <a:pt x="549" y="221"/>
                    <a:pt x="549" y="221"/>
                    <a:pt x="549" y="221"/>
                  </a:cubicBezTo>
                  <a:cubicBezTo>
                    <a:pt x="549" y="222"/>
                    <a:pt x="549" y="222"/>
                    <a:pt x="549" y="222"/>
                  </a:cubicBezTo>
                  <a:cubicBezTo>
                    <a:pt x="549" y="223"/>
                    <a:pt x="549" y="223"/>
                    <a:pt x="549" y="224"/>
                  </a:cubicBezTo>
                  <a:cubicBezTo>
                    <a:pt x="549" y="228"/>
                    <a:pt x="549" y="240"/>
                    <a:pt x="549" y="240"/>
                  </a:cubicBezTo>
                  <a:cubicBezTo>
                    <a:pt x="549" y="241"/>
                    <a:pt x="549" y="243"/>
                    <a:pt x="551" y="243"/>
                  </a:cubicBezTo>
                  <a:cubicBezTo>
                    <a:pt x="552" y="244"/>
                    <a:pt x="552" y="244"/>
                    <a:pt x="552" y="244"/>
                  </a:cubicBezTo>
                  <a:cubicBezTo>
                    <a:pt x="554" y="241"/>
                    <a:pt x="554" y="241"/>
                    <a:pt x="554" y="241"/>
                  </a:cubicBezTo>
                  <a:cubicBezTo>
                    <a:pt x="551" y="239"/>
                    <a:pt x="551" y="239"/>
                    <a:pt x="551" y="239"/>
                  </a:cubicBezTo>
                  <a:cubicBezTo>
                    <a:pt x="551" y="239"/>
                    <a:pt x="551" y="240"/>
                    <a:pt x="551" y="240"/>
                  </a:cubicBezTo>
                  <a:cubicBezTo>
                    <a:pt x="551" y="240"/>
                    <a:pt x="551" y="240"/>
                    <a:pt x="551" y="240"/>
                  </a:cubicBezTo>
                  <a:cubicBezTo>
                    <a:pt x="550" y="241"/>
                    <a:pt x="550" y="241"/>
                    <a:pt x="550" y="242"/>
                  </a:cubicBezTo>
                  <a:cubicBezTo>
                    <a:pt x="550" y="246"/>
                    <a:pt x="548" y="256"/>
                    <a:pt x="548" y="256"/>
                  </a:cubicBezTo>
                  <a:cubicBezTo>
                    <a:pt x="548" y="258"/>
                    <a:pt x="549" y="259"/>
                    <a:pt x="550" y="260"/>
                  </a:cubicBezTo>
                  <a:cubicBezTo>
                    <a:pt x="552" y="261"/>
                    <a:pt x="552" y="261"/>
                    <a:pt x="552" y="261"/>
                  </a:cubicBezTo>
                  <a:cubicBezTo>
                    <a:pt x="554" y="258"/>
                    <a:pt x="554" y="258"/>
                    <a:pt x="554" y="258"/>
                  </a:cubicBezTo>
                  <a:cubicBezTo>
                    <a:pt x="550" y="257"/>
                    <a:pt x="550" y="257"/>
                    <a:pt x="550" y="257"/>
                  </a:cubicBezTo>
                  <a:cubicBezTo>
                    <a:pt x="548" y="272"/>
                    <a:pt x="548" y="272"/>
                    <a:pt x="548" y="272"/>
                  </a:cubicBezTo>
                  <a:cubicBezTo>
                    <a:pt x="548" y="273"/>
                    <a:pt x="548" y="275"/>
                    <a:pt x="550" y="276"/>
                  </a:cubicBezTo>
                  <a:cubicBezTo>
                    <a:pt x="551" y="277"/>
                    <a:pt x="551" y="277"/>
                    <a:pt x="551" y="277"/>
                  </a:cubicBezTo>
                  <a:cubicBezTo>
                    <a:pt x="554" y="273"/>
                    <a:pt x="554" y="273"/>
                    <a:pt x="554" y="273"/>
                  </a:cubicBezTo>
                  <a:cubicBezTo>
                    <a:pt x="550" y="273"/>
                    <a:pt x="550" y="273"/>
                    <a:pt x="550" y="273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8" y="289"/>
                    <a:pt x="549" y="290"/>
                    <a:pt x="550" y="291"/>
                  </a:cubicBezTo>
                  <a:cubicBezTo>
                    <a:pt x="551" y="291"/>
                    <a:pt x="551" y="291"/>
                    <a:pt x="551" y="291"/>
                  </a:cubicBezTo>
                  <a:cubicBezTo>
                    <a:pt x="553" y="288"/>
                    <a:pt x="553" y="288"/>
                    <a:pt x="553" y="288"/>
                  </a:cubicBezTo>
                  <a:cubicBezTo>
                    <a:pt x="549" y="287"/>
                    <a:pt x="549" y="287"/>
                    <a:pt x="549" y="287"/>
                  </a:cubicBezTo>
                  <a:cubicBezTo>
                    <a:pt x="549" y="287"/>
                    <a:pt x="548" y="291"/>
                    <a:pt x="547" y="295"/>
                  </a:cubicBezTo>
                  <a:cubicBezTo>
                    <a:pt x="547" y="297"/>
                    <a:pt x="547" y="299"/>
                    <a:pt x="546" y="301"/>
                  </a:cubicBezTo>
                  <a:cubicBezTo>
                    <a:pt x="546" y="302"/>
                    <a:pt x="546" y="302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8" y="304"/>
                    <a:pt x="548" y="304"/>
                    <a:pt x="548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8" y="304"/>
                    <a:pt x="548" y="304"/>
                    <a:pt x="548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2"/>
                    <a:pt x="546" y="302"/>
                    <a:pt x="546" y="302"/>
                  </a:cubicBezTo>
                  <a:cubicBezTo>
                    <a:pt x="546" y="303"/>
                    <a:pt x="546" y="303"/>
                    <a:pt x="546" y="303"/>
                  </a:cubicBezTo>
                  <a:cubicBezTo>
                    <a:pt x="549" y="304"/>
                    <a:pt x="549" y="304"/>
                    <a:pt x="549" y="304"/>
                  </a:cubicBezTo>
                  <a:cubicBezTo>
                    <a:pt x="546" y="302"/>
                    <a:pt x="546" y="302"/>
                    <a:pt x="546" y="302"/>
                  </a:cubicBezTo>
                  <a:cubicBezTo>
                    <a:pt x="545" y="304"/>
                    <a:pt x="545" y="307"/>
                    <a:pt x="547" y="308"/>
                  </a:cubicBezTo>
                  <a:cubicBezTo>
                    <a:pt x="550" y="309"/>
                    <a:pt x="550" y="309"/>
                    <a:pt x="550" y="309"/>
                  </a:cubicBezTo>
                  <a:cubicBezTo>
                    <a:pt x="552" y="306"/>
                    <a:pt x="552" y="306"/>
                    <a:pt x="552" y="306"/>
                  </a:cubicBezTo>
                  <a:cubicBezTo>
                    <a:pt x="548" y="305"/>
                    <a:pt x="548" y="305"/>
                    <a:pt x="548" y="305"/>
                  </a:cubicBezTo>
                  <a:cubicBezTo>
                    <a:pt x="544" y="322"/>
                    <a:pt x="544" y="322"/>
                    <a:pt x="544" y="322"/>
                  </a:cubicBezTo>
                  <a:cubicBezTo>
                    <a:pt x="544" y="324"/>
                    <a:pt x="545" y="326"/>
                    <a:pt x="546" y="326"/>
                  </a:cubicBezTo>
                  <a:cubicBezTo>
                    <a:pt x="549" y="328"/>
                    <a:pt x="549" y="328"/>
                    <a:pt x="549" y="328"/>
                  </a:cubicBezTo>
                  <a:cubicBezTo>
                    <a:pt x="551" y="325"/>
                    <a:pt x="551" y="325"/>
                    <a:pt x="551" y="325"/>
                  </a:cubicBezTo>
                  <a:cubicBezTo>
                    <a:pt x="548" y="323"/>
                    <a:pt x="548" y="323"/>
                    <a:pt x="548" y="323"/>
                  </a:cubicBezTo>
                  <a:cubicBezTo>
                    <a:pt x="547" y="323"/>
                    <a:pt x="547" y="323"/>
                    <a:pt x="547" y="323"/>
                  </a:cubicBezTo>
                  <a:cubicBezTo>
                    <a:pt x="547" y="324"/>
                    <a:pt x="547" y="324"/>
                    <a:pt x="547" y="324"/>
                  </a:cubicBezTo>
                  <a:cubicBezTo>
                    <a:pt x="547" y="325"/>
                    <a:pt x="547" y="326"/>
                    <a:pt x="547" y="327"/>
                  </a:cubicBezTo>
                  <a:cubicBezTo>
                    <a:pt x="546" y="332"/>
                    <a:pt x="545" y="338"/>
                    <a:pt x="545" y="338"/>
                  </a:cubicBezTo>
                  <a:cubicBezTo>
                    <a:pt x="544" y="340"/>
                    <a:pt x="545" y="341"/>
                    <a:pt x="547" y="342"/>
                  </a:cubicBezTo>
                  <a:cubicBezTo>
                    <a:pt x="549" y="344"/>
                    <a:pt x="549" y="344"/>
                    <a:pt x="549" y="344"/>
                  </a:cubicBezTo>
                  <a:cubicBezTo>
                    <a:pt x="551" y="340"/>
                    <a:pt x="551" y="340"/>
                    <a:pt x="551" y="340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549" y="337"/>
                    <a:pt x="545" y="339"/>
                    <a:pt x="541" y="342"/>
                  </a:cubicBezTo>
                  <a:cubicBezTo>
                    <a:pt x="539" y="343"/>
                    <a:pt x="536" y="344"/>
                    <a:pt x="535" y="345"/>
                  </a:cubicBezTo>
                  <a:cubicBezTo>
                    <a:pt x="534" y="346"/>
                    <a:pt x="533" y="346"/>
                    <a:pt x="533" y="346"/>
                  </a:cubicBezTo>
                  <a:cubicBezTo>
                    <a:pt x="532" y="347"/>
                    <a:pt x="532" y="347"/>
                    <a:pt x="532" y="347"/>
                  </a:cubicBezTo>
                  <a:cubicBezTo>
                    <a:pt x="532" y="347"/>
                    <a:pt x="532" y="347"/>
                    <a:pt x="532" y="347"/>
                  </a:cubicBezTo>
                  <a:cubicBezTo>
                    <a:pt x="531" y="347"/>
                    <a:pt x="531" y="347"/>
                    <a:pt x="531" y="347"/>
                  </a:cubicBezTo>
                  <a:cubicBezTo>
                    <a:pt x="531" y="347"/>
                    <a:pt x="531" y="348"/>
                    <a:pt x="531" y="348"/>
                  </a:cubicBezTo>
                  <a:cubicBezTo>
                    <a:pt x="529" y="350"/>
                    <a:pt x="530" y="352"/>
                    <a:pt x="532" y="354"/>
                  </a:cubicBezTo>
                  <a:cubicBezTo>
                    <a:pt x="533" y="354"/>
                    <a:pt x="533" y="354"/>
                    <a:pt x="533" y="354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1" y="349"/>
                    <a:pt x="531" y="349"/>
                    <a:pt x="531" y="349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3" y="347"/>
                    <a:pt x="533" y="347"/>
                    <a:pt x="533" y="347"/>
                  </a:cubicBezTo>
                  <a:cubicBezTo>
                    <a:pt x="532" y="348"/>
                    <a:pt x="532" y="348"/>
                    <a:pt x="531" y="349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3" y="347"/>
                    <a:pt x="533" y="347"/>
                    <a:pt x="533" y="347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3" y="347"/>
                    <a:pt x="533" y="347"/>
                    <a:pt x="533" y="347"/>
                  </a:cubicBezTo>
                  <a:cubicBezTo>
                    <a:pt x="534" y="350"/>
                    <a:pt x="534" y="350"/>
                    <a:pt x="534" y="350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9"/>
                    <a:pt x="534" y="349"/>
                    <a:pt x="534" y="349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9"/>
                    <a:pt x="534" y="349"/>
                    <a:pt x="534" y="349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4" y="347"/>
                    <a:pt x="534" y="347"/>
                    <a:pt x="534" y="347"/>
                  </a:cubicBezTo>
                  <a:cubicBezTo>
                    <a:pt x="533" y="347"/>
                    <a:pt x="531" y="347"/>
                    <a:pt x="529" y="347"/>
                  </a:cubicBezTo>
                  <a:cubicBezTo>
                    <a:pt x="526" y="348"/>
                    <a:pt x="522" y="348"/>
                    <a:pt x="518" y="348"/>
                  </a:cubicBezTo>
                  <a:cubicBezTo>
                    <a:pt x="515" y="348"/>
                    <a:pt x="512" y="349"/>
                    <a:pt x="512" y="349"/>
                  </a:cubicBezTo>
                  <a:cubicBezTo>
                    <a:pt x="511" y="349"/>
                    <a:pt x="509" y="350"/>
                    <a:pt x="509" y="352"/>
                  </a:cubicBezTo>
                  <a:cubicBezTo>
                    <a:pt x="508" y="353"/>
                    <a:pt x="509" y="355"/>
                    <a:pt x="510" y="356"/>
                  </a:cubicBezTo>
                  <a:cubicBezTo>
                    <a:pt x="512" y="357"/>
                    <a:pt x="512" y="357"/>
                    <a:pt x="512" y="357"/>
                  </a:cubicBezTo>
                  <a:cubicBezTo>
                    <a:pt x="514" y="354"/>
                    <a:pt x="514" y="354"/>
                    <a:pt x="514" y="354"/>
                  </a:cubicBezTo>
                  <a:cubicBezTo>
                    <a:pt x="515" y="350"/>
                    <a:pt x="515" y="350"/>
                    <a:pt x="515" y="350"/>
                  </a:cubicBezTo>
                  <a:cubicBezTo>
                    <a:pt x="478" y="346"/>
                    <a:pt x="478" y="346"/>
                    <a:pt x="478" y="346"/>
                  </a:cubicBezTo>
                  <a:cubicBezTo>
                    <a:pt x="477" y="346"/>
                    <a:pt x="475" y="347"/>
                    <a:pt x="474" y="349"/>
                  </a:cubicBezTo>
                  <a:cubicBezTo>
                    <a:pt x="474" y="351"/>
                    <a:pt x="474" y="353"/>
                    <a:pt x="476" y="354"/>
                  </a:cubicBezTo>
                  <a:cubicBezTo>
                    <a:pt x="483" y="358"/>
                    <a:pt x="483" y="358"/>
                    <a:pt x="483" y="358"/>
                  </a:cubicBezTo>
                  <a:cubicBezTo>
                    <a:pt x="485" y="355"/>
                    <a:pt x="485" y="355"/>
                    <a:pt x="485" y="355"/>
                  </a:cubicBezTo>
                  <a:cubicBezTo>
                    <a:pt x="486" y="351"/>
                    <a:pt x="486" y="351"/>
                    <a:pt x="486" y="351"/>
                  </a:cubicBezTo>
                  <a:cubicBezTo>
                    <a:pt x="460" y="350"/>
                    <a:pt x="460" y="350"/>
                    <a:pt x="460" y="350"/>
                  </a:cubicBezTo>
                  <a:cubicBezTo>
                    <a:pt x="459" y="350"/>
                    <a:pt x="457" y="351"/>
                    <a:pt x="456" y="352"/>
                  </a:cubicBezTo>
                  <a:cubicBezTo>
                    <a:pt x="456" y="354"/>
                    <a:pt x="456" y="356"/>
                    <a:pt x="458" y="357"/>
                  </a:cubicBezTo>
                  <a:cubicBezTo>
                    <a:pt x="461" y="359"/>
                    <a:pt x="461" y="359"/>
                    <a:pt x="461" y="359"/>
                  </a:cubicBezTo>
                  <a:cubicBezTo>
                    <a:pt x="463" y="355"/>
                    <a:pt x="463" y="355"/>
                    <a:pt x="463" y="355"/>
                  </a:cubicBezTo>
                  <a:cubicBezTo>
                    <a:pt x="463" y="351"/>
                    <a:pt x="463" y="351"/>
                    <a:pt x="463" y="351"/>
                  </a:cubicBezTo>
                  <a:cubicBezTo>
                    <a:pt x="432" y="348"/>
                    <a:pt x="432" y="348"/>
                    <a:pt x="432" y="348"/>
                  </a:cubicBezTo>
                  <a:cubicBezTo>
                    <a:pt x="430" y="348"/>
                    <a:pt x="428" y="349"/>
                    <a:pt x="428" y="351"/>
                  </a:cubicBezTo>
                  <a:cubicBezTo>
                    <a:pt x="427" y="353"/>
                    <a:pt x="428" y="355"/>
                    <a:pt x="429" y="356"/>
                  </a:cubicBezTo>
                  <a:cubicBezTo>
                    <a:pt x="434" y="359"/>
                    <a:pt x="434" y="359"/>
                    <a:pt x="434" y="359"/>
                  </a:cubicBezTo>
                  <a:cubicBezTo>
                    <a:pt x="437" y="355"/>
                    <a:pt x="437" y="355"/>
                    <a:pt x="437" y="355"/>
                  </a:cubicBezTo>
                  <a:cubicBezTo>
                    <a:pt x="437" y="351"/>
                    <a:pt x="437" y="351"/>
                    <a:pt x="437" y="351"/>
                  </a:cubicBezTo>
                  <a:cubicBezTo>
                    <a:pt x="409" y="350"/>
                    <a:pt x="409" y="350"/>
                    <a:pt x="409" y="350"/>
                  </a:cubicBezTo>
                  <a:cubicBezTo>
                    <a:pt x="408" y="350"/>
                    <a:pt x="406" y="351"/>
                    <a:pt x="405" y="353"/>
                  </a:cubicBezTo>
                  <a:cubicBezTo>
                    <a:pt x="405" y="355"/>
                    <a:pt x="406" y="357"/>
                    <a:pt x="407" y="358"/>
                  </a:cubicBezTo>
                  <a:cubicBezTo>
                    <a:pt x="409" y="359"/>
                    <a:pt x="409" y="359"/>
                    <a:pt x="409" y="359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08" y="353"/>
                    <a:pt x="408" y="353"/>
                    <a:pt x="408" y="353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09" y="352"/>
                    <a:pt x="409" y="352"/>
                    <a:pt x="409" y="352"/>
                  </a:cubicBezTo>
                  <a:cubicBezTo>
                    <a:pt x="409" y="352"/>
                    <a:pt x="408" y="352"/>
                    <a:pt x="408" y="353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09" y="352"/>
                    <a:pt x="409" y="352"/>
                    <a:pt x="409" y="352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2"/>
                    <a:pt x="410" y="352"/>
                    <a:pt x="409" y="352"/>
                  </a:cubicBezTo>
                  <a:cubicBezTo>
                    <a:pt x="411" y="355"/>
                    <a:pt x="411" y="355"/>
                    <a:pt x="411" y="355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3"/>
                    <a:pt x="410" y="353"/>
                    <a:pt x="410" y="353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3"/>
                    <a:pt x="410" y="353"/>
                    <a:pt x="410" y="353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09" y="351"/>
                    <a:pt x="406" y="351"/>
                    <a:pt x="403" y="351"/>
                  </a:cubicBezTo>
                  <a:cubicBezTo>
                    <a:pt x="398" y="351"/>
                    <a:pt x="392" y="350"/>
                    <a:pt x="387" y="349"/>
                  </a:cubicBezTo>
                  <a:cubicBezTo>
                    <a:pt x="385" y="349"/>
                    <a:pt x="382" y="349"/>
                    <a:pt x="381" y="349"/>
                  </a:cubicBezTo>
                  <a:cubicBezTo>
                    <a:pt x="380" y="349"/>
                    <a:pt x="379" y="348"/>
                    <a:pt x="379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8" y="348"/>
                    <a:pt x="378" y="348"/>
                    <a:pt x="378" y="348"/>
                  </a:cubicBezTo>
                  <a:cubicBezTo>
                    <a:pt x="376" y="348"/>
                    <a:pt x="375" y="349"/>
                    <a:pt x="374" y="351"/>
                  </a:cubicBezTo>
                  <a:cubicBezTo>
                    <a:pt x="374" y="353"/>
                    <a:pt x="374" y="355"/>
                    <a:pt x="376" y="356"/>
                  </a:cubicBezTo>
                  <a:cubicBezTo>
                    <a:pt x="383" y="360"/>
                    <a:pt x="383" y="360"/>
                    <a:pt x="383" y="360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2" y="355"/>
                    <a:pt x="382" y="355"/>
                    <a:pt x="382" y="355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3" y="353"/>
                    <a:pt x="383" y="353"/>
                    <a:pt x="383" y="353"/>
                  </a:cubicBezTo>
                  <a:cubicBezTo>
                    <a:pt x="382" y="354"/>
                    <a:pt x="382" y="354"/>
                    <a:pt x="382" y="355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3" y="353"/>
                    <a:pt x="383" y="353"/>
                    <a:pt x="383" y="353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3" y="353"/>
                    <a:pt x="383" y="353"/>
                  </a:cubicBezTo>
                  <a:cubicBezTo>
                    <a:pt x="385" y="357"/>
                    <a:pt x="385" y="357"/>
                    <a:pt x="385" y="357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5" y="356"/>
                    <a:pt x="385" y="356"/>
                    <a:pt x="385" y="356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5" y="356"/>
                    <a:pt x="385" y="356"/>
                    <a:pt x="385" y="356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4"/>
                    <a:pt x="384" y="354"/>
                    <a:pt x="384" y="354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4"/>
                    <a:pt x="384" y="354"/>
                    <a:pt x="384" y="354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4" y="353"/>
                    <a:pt x="384" y="353"/>
                    <a:pt x="384" y="353"/>
                  </a:cubicBezTo>
                  <a:cubicBezTo>
                    <a:pt x="382" y="353"/>
                    <a:pt x="377" y="353"/>
                    <a:pt x="372" y="352"/>
                  </a:cubicBezTo>
                  <a:cubicBezTo>
                    <a:pt x="370" y="352"/>
                    <a:pt x="368" y="352"/>
                    <a:pt x="366" y="352"/>
                  </a:cubicBezTo>
                  <a:cubicBezTo>
                    <a:pt x="365" y="352"/>
                    <a:pt x="365" y="352"/>
                    <a:pt x="364" y="352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1" y="352"/>
                    <a:pt x="360" y="353"/>
                    <a:pt x="359" y="355"/>
                  </a:cubicBezTo>
                  <a:cubicBezTo>
                    <a:pt x="359" y="356"/>
                    <a:pt x="359" y="358"/>
                    <a:pt x="361" y="359"/>
                  </a:cubicBezTo>
                  <a:cubicBezTo>
                    <a:pt x="363" y="361"/>
                    <a:pt x="363" y="361"/>
                    <a:pt x="363" y="361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3" y="354"/>
                    <a:pt x="363" y="354"/>
                    <a:pt x="363" y="354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4" y="353"/>
                    <a:pt x="364" y="353"/>
                    <a:pt x="364" y="353"/>
                  </a:cubicBezTo>
                  <a:cubicBezTo>
                    <a:pt x="364" y="354"/>
                    <a:pt x="364" y="354"/>
                    <a:pt x="363" y="354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4" y="353"/>
                    <a:pt x="364" y="353"/>
                    <a:pt x="364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5" y="353"/>
                    <a:pt x="365" y="353"/>
                    <a:pt x="365" y="353"/>
                  </a:cubicBezTo>
                  <a:cubicBezTo>
                    <a:pt x="365" y="353"/>
                    <a:pt x="365" y="353"/>
                    <a:pt x="364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5" y="353"/>
                    <a:pt x="365" y="353"/>
                    <a:pt x="365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5" y="353"/>
                    <a:pt x="365" y="353"/>
                    <a:pt x="365" y="353"/>
                  </a:cubicBezTo>
                  <a:cubicBezTo>
                    <a:pt x="366" y="357"/>
                    <a:pt x="366" y="357"/>
                    <a:pt x="366" y="357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6" y="353"/>
                    <a:pt x="366" y="353"/>
                    <a:pt x="366" y="353"/>
                  </a:cubicBezTo>
                  <a:cubicBezTo>
                    <a:pt x="366" y="353"/>
                    <a:pt x="365" y="353"/>
                    <a:pt x="364" y="353"/>
                  </a:cubicBezTo>
                  <a:cubicBezTo>
                    <a:pt x="361" y="353"/>
                    <a:pt x="355" y="352"/>
                    <a:pt x="349" y="352"/>
                  </a:cubicBezTo>
                  <a:cubicBezTo>
                    <a:pt x="346" y="352"/>
                    <a:pt x="343" y="351"/>
                    <a:pt x="340" y="351"/>
                  </a:cubicBezTo>
                  <a:cubicBezTo>
                    <a:pt x="338" y="351"/>
                    <a:pt x="336" y="351"/>
                    <a:pt x="334" y="351"/>
                  </a:cubicBezTo>
                  <a:cubicBezTo>
                    <a:pt x="334" y="351"/>
                    <a:pt x="334" y="351"/>
                    <a:pt x="334" y="351"/>
                  </a:cubicBezTo>
                  <a:cubicBezTo>
                    <a:pt x="333" y="351"/>
                    <a:pt x="333" y="351"/>
                    <a:pt x="333" y="351"/>
                  </a:cubicBezTo>
                  <a:cubicBezTo>
                    <a:pt x="333" y="351"/>
                    <a:pt x="332" y="351"/>
                    <a:pt x="332" y="351"/>
                  </a:cubicBezTo>
                  <a:cubicBezTo>
                    <a:pt x="332" y="351"/>
                    <a:pt x="331" y="352"/>
                    <a:pt x="330" y="353"/>
                  </a:cubicBezTo>
                  <a:cubicBezTo>
                    <a:pt x="330" y="354"/>
                    <a:pt x="330" y="355"/>
                    <a:pt x="330" y="356"/>
                  </a:cubicBezTo>
                  <a:cubicBezTo>
                    <a:pt x="330" y="357"/>
                    <a:pt x="331" y="358"/>
                    <a:pt x="332" y="358"/>
                  </a:cubicBezTo>
                  <a:cubicBezTo>
                    <a:pt x="334" y="360"/>
                    <a:pt x="334" y="360"/>
                    <a:pt x="334" y="360"/>
                  </a:cubicBezTo>
                  <a:cubicBezTo>
                    <a:pt x="336" y="356"/>
                    <a:pt x="336" y="356"/>
                    <a:pt x="336" y="356"/>
                  </a:cubicBezTo>
                  <a:cubicBezTo>
                    <a:pt x="336" y="352"/>
                    <a:pt x="336" y="352"/>
                    <a:pt x="336" y="352"/>
                  </a:cubicBezTo>
                  <a:cubicBezTo>
                    <a:pt x="315" y="352"/>
                    <a:pt x="315" y="352"/>
                    <a:pt x="315" y="352"/>
                  </a:cubicBezTo>
                  <a:cubicBezTo>
                    <a:pt x="314" y="352"/>
                    <a:pt x="312" y="354"/>
                    <a:pt x="312" y="355"/>
                  </a:cubicBezTo>
                  <a:cubicBezTo>
                    <a:pt x="311" y="357"/>
                    <a:pt x="312" y="359"/>
                    <a:pt x="313" y="360"/>
                  </a:cubicBezTo>
                  <a:cubicBezTo>
                    <a:pt x="317" y="362"/>
                    <a:pt x="317" y="362"/>
                    <a:pt x="317" y="362"/>
                  </a:cubicBezTo>
                  <a:cubicBezTo>
                    <a:pt x="319" y="359"/>
                    <a:pt x="319" y="359"/>
                    <a:pt x="319" y="359"/>
                  </a:cubicBezTo>
                  <a:cubicBezTo>
                    <a:pt x="319" y="355"/>
                    <a:pt x="319" y="355"/>
                    <a:pt x="319" y="355"/>
                  </a:cubicBezTo>
                  <a:cubicBezTo>
                    <a:pt x="288" y="354"/>
                    <a:pt x="288" y="354"/>
                    <a:pt x="288" y="354"/>
                  </a:cubicBezTo>
                  <a:cubicBezTo>
                    <a:pt x="286" y="354"/>
                    <a:pt x="284" y="355"/>
                    <a:pt x="284" y="357"/>
                  </a:cubicBezTo>
                  <a:cubicBezTo>
                    <a:pt x="283" y="359"/>
                    <a:pt x="284" y="361"/>
                    <a:pt x="286" y="362"/>
                  </a:cubicBezTo>
                  <a:cubicBezTo>
                    <a:pt x="290" y="365"/>
                    <a:pt x="290" y="365"/>
                    <a:pt x="290" y="365"/>
                  </a:cubicBezTo>
                  <a:cubicBezTo>
                    <a:pt x="293" y="361"/>
                    <a:pt x="293" y="361"/>
                    <a:pt x="293" y="361"/>
                  </a:cubicBezTo>
                  <a:cubicBezTo>
                    <a:pt x="289" y="359"/>
                    <a:pt x="289" y="359"/>
                    <a:pt x="289" y="359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0" y="358"/>
                    <a:pt x="290" y="358"/>
                    <a:pt x="290" y="358"/>
                  </a:cubicBezTo>
                  <a:cubicBezTo>
                    <a:pt x="290" y="358"/>
                    <a:pt x="290" y="358"/>
                    <a:pt x="289" y="359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0" y="358"/>
                    <a:pt x="290" y="358"/>
                    <a:pt x="290" y="358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1" y="357"/>
                    <a:pt x="291" y="357"/>
                    <a:pt x="291" y="357"/>
                  </a:cubicBezTo>
                  <a:cubicBezTo>
                    <a:pt x="291" y="357"/>
                    <a:pt x="291" y="358"/>
                    <a:pt x="290" y="358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1" y="357"/>
                    <a:pt x="291" y="357"/>
                    <a:pt x="291" y="357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1" y="357"/>
                    <a:pt x="291" y="357"/>
                    <a:pt x="291" y="357"/>
                  </a:cubicBezTo>
                  <a:cubicBezTo>
                    <a:pt x="292" y="361"/>
                    <a:pt x="292" y="361"/>
                    <a:pt x="292" y="361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9"/>
                    <a:pt x="292" y="359"/>
                    <a:pt x="292" y="359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9"/>
                    <a:pt x="292" y="359"/>
                    <a:pt x="292" y="359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2" y="357"/>
                    <a:pt x="292" y="357"/>
                    <a:pt x="292" y="357"/>
                  </a:cubicBezTo>
                  <a:cubicBezTo>
                    <a:pt x="291" y="357"/>
                    <a:pt x="289" y="357"/>
                    <a:pt x="286" y="357"/>
                  </a:cubicBezTo>
                  <a:cubicBezTo>
                    <a:pt x="281" y="357"/>
                    <a:pt x="276" y="356"/>
                    <a:pt x="270" y="356"/>
                  </a:cubicBezTo>
                  <a:cubicBezTo>
                    <a:pt x="265" y="356"/>
                    <a:pt x="260" y="355"/>
                    <a:pt x="258" y="355"/>
                  </a:cubicBezTo>
                  <a:cubicBezTo>
                    <a:pt x="258" y="355"/>
                    <a:pt x="258" y="355"/>
                    <a:pt x="257" y="355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55" y="356"/>
                    <a:pt x="255" y="356"/>
                    <a:pt x="255" y="356"/>
                  </a:cubicBezTo>
                  <a:cubicBezTo>
                    <a:pt x="255" y="356"/>
                    <a:pt x="254" y="357"/>
                    <a:pt x="254" y="357"/>
                  </a:cubicBezTo>
                  <a:cubicBezTo>
                    <a:pt x="253" y="359"/>
                    <a:pt x="253" y="362"/>
                    <a:pt x="255" y="363"/>
                  </a:cubicBezTo>
                  <a:cubicBezTo>
                    <a:pt x="259" y="365"/>
                    <a:pt x="259" y="365"/>
                    <a:pt x="259" y="365"/>
                  </a:cubicBezTo>
                  <a:cubicBezTo>
                    <a:pt x="261" y="362"/>
                    <a:pt x="261" y="362"/>
                    <a:pt x="261" y="362"/>
                  </a:cubicBezTo>
                  <a:cubicBezTo>
                    <a:pt x="260" y="358"/>
                    <a:pt x="260" y="358"/>
                    <a:pt x="260" y="358"/>
                  </a:cubicBezTo>
                  <a:cubicBezTo>
                    <a:pt x="260" y="358"/>
                    <a:pt x="255" y="358"/>
                    <a:pt x="251" y="359"/>
                  </a:cubicBezTo>
                  <a:cubicBezTo>
                    <a:pt x="248" y="359"/>
                    <a:pt x="246" y="360"/>
                    <a:pt x="244" y="360"/>
                  </a:cubicBezTo>
                  <a:cubicBezTo>
                    <a:pt x="243" y="360"/>
                    <a:pt x="242" y="360"/>
                    <a:pt x="241" y="360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240" y="361"/>
                    <a:pt x="240" y="361"/>
                    <a:pt x="240" y="361"/>
                  </a:cubicBezTo>
                  <a:cubicBezTo>
                    <a:pt x="239" y="361"/>
                    <a:pt x="239" y="361"/>
                    <a:pt x="239" y="361"/>
                  </a:cubicBezTo>
                  <a:cubicBezTo>
                    <a:pt x="239" y="361"/>
                    <a:pt x="238" y="361"/>
                    <a:pt x="238" y="362"/>
                  </a:cubicBezTo>
                  <a:cubicBezTo>
                    <a:pt x="237" y="363"/>
                    <a:pt x="237" y="364"/>
                    <a:pt x="237" y="365"/>
                  </a:cubicBezTo>
                  <a:cubicBezTo>
                    <a:pt x="238" y="366"/>
                    <a:pt x="238" y="367"/>
                    <a:pt x="239" y="368"/>
                  </a:cubicBezTo>
                  <a:cubicBezTo>
                    <a:pt x="244" y="371"/>
                    <a:pt x="244" y="371"/>
                    <a:pt x="244" y="371"/>
                  </a:cubicBezTo>
                  <a:cubicBezTo>
                    <a:pt x="247" y="368"/>
                    <a:pt x="247" y="368"/>
                    <a:pt x="247" y="368"/>
                  </a:cubicBezTo>
                  <a:cubicBezTo>
                    <a:pt x="246" y="364"/>
                    <a:pt x="246" y="364"/>
                    <a:pt x="246" y="364"/>
                  </a:cubicBezTo>
                  <a:cubicBezTo>
                    <a:pt x="217" y="365"/>
                    <a:pt x="217" y="365"/>
                    <a:pt x="217" y="365"/>
                  </a:cubicBezTo>
                  <a:cubicBezTo>
                    <a:pt x="216" y="365"/>
                    <a:pt x="214" y="366"/>
                    <a:pt x="214" y="368"/>
                  </a:cubicBezTo>
                  <a:cubicBezTo>
                    <a:pt x="213" y="370"/>
                    <a:pt x="214" y="371"/>
                    <a:pt x="215" y="372"/>
                  </a:cubicBezTo>
                  <a:cubicBezTo>
                    <a:pt x="224" y="377"/>
                    <a:pt x="224" y="377"/>
                    <a:pt x="224" y="377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5" y="370"/>
                    <a:pt x="225" y="370"/>
                    <a:pt x="225" y="370"/>
                  </a:cubicBezTo>
                  <a:cubicBezTo>
                    <a:pt x="225" y="370"/>
                    <a:pt x="219" y="371"/>
                    <a:pt x="212" y="371"/>
                  </a:cubicBezTo>
                  <a:cubicBezTo>
                    <a:pt x="208" y="372"/>
                    <a:pt x="205" y="372"/>
                    <a:pt x="202" y="372"/>
                  </a:cubicBezTo>
                  <a:cubicBezTo>
                    <a:pt x="201" y="373"/>
                    <a:pt x="200" y="373"/>
                    <a:pt x="199" y="373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197" y="373"/>
                    <a:pt x="197" y="373"/>
                    <a:pt x="197" y="373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6" y="374"/>
                    <a:pt x="196" y="374"/>
                    <a:pt x="195" y="375"/>
                  </a:cubicBezTo>
                  <a:cubicBezTo>
                    <a:pt x="194" y="377"/>
                    <a:pt x="194" y="379"/>
                    <a:pt x="196" y="381"/>
                  </a:cubicBezTo>
                  <a:cubicBezTo>
                    <a:pt x="200" y="383"/>
                    <a:pt x="200" y="383"/>
                    <a:pt x="200" y="383"/>
                  </a:cubicBezTo>
                  <a:cubicBezTo>
                    <a:pt x="202" y="379"/>
                    <a:pt x="202" y="379"/>
                    <a:pt x="202" y="379"/>
                  </a:cubicBezTo>
                  <a:cubicBezTo>
                    <a:pt x="200" y="376"/>
                    <a:pt x="200" y="376"/>
                    <a:pt x="200" y="376"/>
                  </a:cubicBezTo>
                  <a:cubicBezTo>
                    <a:pt x="185" y="382"/>
                    <a:pt x="185" y="382"/>
                    <a:pt x="185" y="382"/>
                  </a:cubicBezTo>
                  <a:cubicBezTo>
                    <a:pt x="184" y="382"/>
                    <a:pt x="183" y="384"/>
                    <a:pt x="183" y="385"/>
                  </a:cubicBezTo>
                  <a:cubicBezTo>
                    <a:pt x="183" y="387"/>
                    <a:pt x="184" y="388"/>
                    <a:pt x="185" y="389"/>
                  </a:cubicBezTo>
                  <a:cubicBezTo>
                    <a:pt x="187" y="390"/>
                    <a:pt x="187" y="390"/>
                    <a:pt x="187" y="390"/>
                  </a:cubicBezTo>
                  <a:cubicBezTo>
                    <a:pt x="190" y="387"/>
                    <a:pt x="190" y="387"/>
                    <a:pt x="190" y="387"/>
                  </a:cubicBezTo>
                  <a:cubicBezTo>
                    <a:pt x="188" y="383"/>
                    <a:pt x="188" y="383"/>
                    <a:pt x="188" y="383"/>
                  </a:cubicBezTo>
                  <a:cubicBezTo>
                    <a:pt x="188" y="383"/>
                    <a:pt x="184" y="385"/>
                    <a:pt x="180" y="387"/>
                  </a:cubicBezTo>
                  <a:cubicBezTo>
                    <a:pt x="177" y="388"/>
                    <a:pt x="175" y="389"/>
                    <a:pt x="174" y="390"/>
                  </a:cubicBezTo>
                  <a:cubicBezTo>
                    <a:pt x="173" y="390"/>
                    <a:pt x="172" y="390"/>
                    <a:pt x="172" y="391"/>
                  </a:cubicBezTo>
                  <a:cubicBezTo>
                    <a:pt x="171" y="391"/>
                    <a:pt x="171" y="391"/>
                    <a:pt x="171" y="391"/>
                  </a:cubicBezTo>
                  <a:cubicBezTo>
                    <a:pt x="170" y="391"/>
                    <a:pt x="170" y="391"/>
                    <a:pt x="170" y="391"/>
                  </a:cubicBezTo>
                  <a:cubicBezTo>
                    <a:pt x="170" y="392"/>
                    <a:pt x="170" y="392"/>
                    <a:pt x="170" y="392"/>
                  </a:cubicBezTo>
                  <a:cubicBezTo>
                    <a:pt x="170" y="392"/>
                    <a:pt x="169" y="392"/>
                    <a:pt x="169" y="392"/>
                  </a:cubicBezTo>
                  <a:cubicBezTo>
                    <a:pt x="168" y="394"/>
                    <a:pt x="168" y="397"/>
                    <a:pt x="170" y="398"/>
                  </a:cubicBezTo>
                  <a:cubicBezTo>
                    <a:pt x="173" y="399"/>
                    <a:pt x="173" y="399"/>
                    <a:pt x="173" y="399"/>
                  </a:cubicBezTo>
                  <a:cubicBezTo>
                    <a:pt x="175" y="396"/>
                    <a:pt x="175" y="396"/>
                    <a:pt x="175" y="396"/>
                  </a:cubicBezTo>
                  <a:cubicBezTo>
                    <a:pt x="172" y="393"/>
                    <a:pt x="172" y="393"/>
                    <a:pt x="172" y="393"/>
                  </a:cubicBezTo>
                  <a:cubicBezTo>
                    <a:pt x="161" y="403"/>
                    <a:pt x="161" y="403"/>
                    <a:pt x="161" y="403"/>
                  </a:cubicBezTo>
                  <a:cubicBezTo>
                    <a:pt x="160" y="404"/>
                    <a:pt x="160" y="405"/>
                    <a:pt x="160" y="407"/>
                  </a:cubicBezTo>
                  <a:cubicBezTo>
                    <a:pt x="160" y="408"/>
                    <a:pt x="161" y="409"/>
                    <a:pt x="162" y="410"/>
                  </a:cubicBezTo>
                  <a:cubicBezTo>
                    <a:pt x="162" y="410"/>
                    <a:pt x="162" y="410"/>
                    <a:pt x="162" y="410"/>
                  </a:cubicBezTo>
                  <a:cubicBezTo>
                    <a:pt x="156" y="415"/>
                    <a:pt x="156" y="415"/>
                    <a:pt x="156" y="415"/>
                  </a:cubicBezTo>
                  <a:cubicBezTo>
                    <a:pt x="155" y="416"/>
                    <a:pt x="154" y="418"/>
                    <a:pt x="154" y="419"/>
                  </a:cubicBezTo>
                  <a:cubicBezTo>
                    <a:pt x="154" y="420"/>
                    <a:pt x="155" y="421"/>
                    <a:pt x="156" y="422"/>
                  </a:cubicBezTo>
                  <a:cubicBezTo>
                    <a:pt x="157" y="423"/>
                    <a:pt x="157" y="423"/>
                    <a:pt x="157" y="423"/>
                  </a:cubicBezTo>
                  <a:cubicBezTo>
                    <a:pt x="159" y="419"/>
                    <a:pt x="159" y="419"/>
                    <a:pt x="159" y="419"/>
                  </a:cubicBezTo>
                  <a:cubicBezTo>
                    <a:pt x="156" y="418"/>
                    <a:pt x="156" y="418"/>
                    <a:pt x="156" y="418"/>
                  </a:cubicBezTo>
                  <a:cubicBezTo>
                    <a:pt x="149" y="434"/>
                    <a:pt x="149" y="434"/>
                    <a:pt x="149" y="434"/>
                  </a:cubicBezTo>
                  <a:cubicBezTo>
                    <a:pt x="148" y="436"/>
                    <a:pt x="149" y="438"/>
                    <a:pt x="151" y="439"/>
                  </a:cubicBezTo>
                  <a:cubicBezTo>
                    <a:pt x="152" y="440"/>
                    <a:pt x="152" y="440"/>
                    <a:pt x="152" y="440"/>
                  </a:cubicBezTo>
                  <a:cubicBezTo>
                    <a:pt x="154" y="437"/>
                    <a:pt x="154" y="437"/>
                    <a:pt x="154" y="437"/>
                  </a:cubicBezTo>
                  <a:cubicBezTo>
                    <a:pt x="151" y="435"/>
                    <a:pt x="151" y="435"/>
                    <a:pt x="151" y="435"/>
                  </a:cubicBezTo>
                  <a:cubicBezTo>
                    <a:pt x="146" y="448"/>
                    <a:pt x="146" y="448"/>
                    <a:pt x="146" y="448"/>
                  </a:cubicBezTo>
                  <a:cubicBezTo>
                    <a:pt x="145" y="450"/>
                    <a:pt x="146" y="452"/>
                    <a:pt x="147" y="453"/>
                  </a:cubicBezTo>
                  <a:cubicBezTo>
                    <a:pt x="150" y="455"/>
                    <a:pt x="150" y="455"/>
                    <a:pt x="150" y="455"/>
                  </a:cubicBezTo>
                  <a:cubicBezTo>
                    <a:pt x="148" y="463"/>
                    <a:pt x="148" y="463"/>
                    <a:pt x="148" y="463"/>
                  </a:cubicBezTo>
                  <a:cubicBezTo>
                    <a:pt x="148" y="465"/>
                    <a:pt x="148" y="466"/>
                    <a:pt x="150" y="467"/>
                  </a:cubicBezTo>
                  <a:cubicBezTo>
                    <a:pt x="153" y="469"/>
                    <a:pt x="153" y="469"/>
                    <a:pt x="153" y="469"/>
                  </a:cubicBezTo>
                  <a:cubicBezTo>
                    <a:pt x="150" y="478"/>
                    <a:pt x="150" y="478"/>
                    <a:pt x="150" y="478"/>
                  </a:cubicBezTo>
                  <a:cubicBezTo>
                    <a:pt x="150" y="479"/>
                    <a:pt x="151" y="481"/>
                    <a:pt x="152" y="482"/>
                  </a:cubicBezTo>
                  <a:cubicBezTo>
                    <a:pt x="157" y="485"/>
                    <a:pt x="157" y="485"/>
                    <a:pt x="157" y="485"/>
                  </a:cubicBezTo>
                  <a:cubicBezTo>
                    <a:pt x="164" y="505"/>
                    <a:pt x="164" y="505"/>
                    <a:pt x="164" y="505"/>
                  </a:cubicBezTo>
                  <a:cubicBezTo>
                    <a:pt x="164" y="506"/>
                    <a:pt x="165" y="507"/>
                    <a:pt x="165" y="508"/>
                  </a:cubicBezTo>
                  <a:cubicBezTo>
                    <a:pt x="171" y="511"/>
                    <a:pt x="171" y="511"/>
                    <a:pt x="171" y="511"/>
                  </a:cubicBezTo>
                  <a:cubicBezTo>
                    <a:pt x="173" y="507"/>
                    <a:pt x="173" y="507"/>
                    <a:pt x="173" y="507"/>
                  </a:cubicBezTo>
                  <a:cubicBezTo>
                    <a:pt x="170" y="505"/>
                    <a:pt x="170" y="505"/>
                    <a:pt x="170" y="505"/>
                  </a:cubicBezTo>
                  <a:cubicBezTo>
                    <a:pt x="169" y="506"/>
                    <a:pt x="169" y="507"/>
                    <a:pt x="169" y="508"/>
                  </a:cubicBezTo>
                  <a:cubicBezTo>
                    <a:pt x="169" y="508"/>
                    <a:pt x="169" y="509"/>
                    <a:pt x="169" y="509"/>
                  </a:cubicBezTo>
                  <a:cubicBezTo>
                    <a:pt x="169" y="509"/>
                    <a:pt x="169" y="509"/>
                    <a:pt x="169" y="510"/>
                  </a:cubicBezTo>
                  <a:cubicBezTo>
                    <a:pt x="170" y="510"/>
                    <a:pt x="170" y="511"/>
                    <a:pt x="171" y="511"/>
                  </a:cubicBezTo>
                  <a:cubicBezTo>
                    <a:pt x="172" y="513"/>
                    <a:pt x="175" y="517"/>
                    <a:pt x="179" y="521"/>
                  </a:cubicBezTo>
                  <a:cubicBezTo>
                    <a:pt x="185" y="528"/>
                    <a:pt x="192" y="536"/>
                    <a:pt x="198" y="543"/>
                  </a:cubicBezTo>
                  <a:cubicBezTo>
                    <a:pt x="201" y="546"/>
                    <a:pt x="204" y="549"/>
                    <a:pt x="206" y="551"/>
                  </a:cubicBezTo>
                  <a:cubicBezTo>
                    <a:pt x="207" y="552"/>
                    <a:pt x="208" y="553"/>
                    <a:pt x="208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0" y="553"/>
                    <a:pt x="210" y="553"/>
                    <a:pt x="210" y="553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0" y="553"/>
                    <a:pt x="210" y="553"/>
                    <a:pt x="210" y="553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4"/>
                    <a:pt x="208" y="554"/>
                    <a:pt x="208" y="554"/>
                  </a:cubicBezTo>
                  <a:cubicBezTo>
                    <a:pt x="209" y="554"/>
                    <a:pt x="209" y="554"/>
                    <a:pt x="209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4"/>
                    <a:pt x="208" y="554"/>
                    <a:pt x="208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3"/>
                    <a:pt x="208" y="553"/>
                    <a:pt x="208" y="553"/>
                  </a:cubicBezTo>
                  <a:cubicBezTo>
                    <a:pt x="208" y="554"/>
                    <a:pt x="208" y="554"/>
                    <a:pt x="208" y="554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3"/>
                    <a:pt x="208" y="553"/>
                    <a:pt x="208" y="553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2"/>
                    <a:pt x="208" y="552"/>
                    <a:pt x="208" y="552"/>
                  </a:cubicBezTo>
                  <a:cubicBezTo>
                    <a:pt x="208" y="553"/>
                    <a:pt x="208" y="553"/>
                    <a:pt x="208" y="553"/>
                  </a:cubicBezTo>
                  <a:cubicBezTo>
                    <a:pt x="212" y="552"/>
                    <a:pt x="212" y="552"/>
                    <a:pt x="212" y="552"/>
                  </a:cubicBezTo>
                  <a:cubicBezTo>
                    <a:pt x="208" y="552"/>
                    <a:pt x="208" y="552"/>
                    <a:pt x="208" y="552"/>
                  </a:cubicBezTo>
                  <a:cubicBezTo>
                    <a:pt x="208" y="553"/>
                    <a:pt x="209" y="555"/>
                    <a:pt x="210" y="555"/>
                  </a:cubicBezTo>
                  <a:cubicBezTo>
                    <a:pt x="216" y="559"/>
                    <a:pt x="216" y="559"/>
                    <a:pt x="216" y="559"/>
                  </a:cubicBezTo>
                  <a:cubicBezTo>
                    <a:pt x="218" y="556"/>
                    <a:pt x="218" y="556"/>
                    <a:pt x="218" y="556"/>
                  </a:cubicBezTo>
                  <a:cubicBezTo>
                    <a:pt x="215" y="554"/>
                    <a:pt x="215" y="554"/>
                    <a:pt x="215" y="554"/>
                  </a:cubicBezTo>
                  <a:cubicBezTo>
                    <a:pt x="214" y="555"/>
                    <a:pt x="214" y="555"/>
                    <a:pt x="214" y="555"/>
                  </a:cubicBezTo>
                  <a:cubicBezTo>
                    <a:pt x="214" y="556"/>
                    <a:pt x="214" y="556"/>
                    <a:pt x="214" y="556"/>
                  </a:cubicBezTo>
                  <a:cubicBezTo>
                    <a:pt x="214" y="556"/>
                    <a:pt x="214" y="557"/>
                    <a:pt x="214" y="558"/>
                  </a:cubicBezTo>
                  <a:cubicBezTo>
                    <a:pt x="214" y="560"/>
                    <a:pt x="214" y="563"/>
                    <a:pt x="214" y="567"/>
                  </a:cubicBezTo>
                  <a:cubicBezTo>
                    <a:pt x="215" y="570"/>
                    <a:pt x="215" y="573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7" y="574"/>
                    <a:pt x="217" y="574"/>
                    <a:pt x="217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7" y="574"/>
                    <a:pt x="217" y="574"/>
                    <a:pt x="217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8" y="574"/>
                    <a:pt x="218" y="574"/>
                    <a:pt x="218" y="574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3"/>
                    <a:pt x="215" y="573"/>
                    <a:pt x="215" y="573"/>
                  </a:cubicBezTo>
                  <a:cubicBezTo>
                    <a:pt x="215" y="574"/>
                    <a:pt x="215" y="574"/>
                    <a:pt x="215" y="574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3"/>
                    <a:pt x="215" y="573"/>
                    <a:pt x="215" y="573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2"/>
                    <a:pt x="215" y="572"/>
                    <a:pt x="215" y="572"/>
                  </a:cubicBezTo>
                  <a:cubicBezTo>
                    <a:pt x="215" y="573"/>
                    <a:pt x="215" y="573"/>
                    <a:pt x="215" y="573"/>
                  </a:cubicBezTo>
                  <a:cubicBezTo>
                    <a:pt x="219" y="574"/>
                    <a:pt x="219" y="574"/>
                    <a:pt x="219" y="574"/>
                  </a:cubicBezTo>
                  <a:cubicBezTo>
                    <a:pt x="215" y="572"/>
                    <a:pt x="215" y="572"/>
                    <a:pt x="215" y="572"/>
                  </a:cubicBezTo>
                  <a:cubicBezTo>
                    <a:pt x="214" y="574"/>
                    <a:pt x="215" y="577"/>
                    <a:pt x="216" y="578"/>
                  </a:cubicBezTo>
                  <a:cubicBezTo>
                    <a:pt x="221" y="580"/>
                    <a:pt x="221" y="580"/>
                    <a:pt x="221" y="580"/>
                  </a:cubicBezTo>
                  <a:cubicBezTo>
                    <a:pt x="219" y="592"/>
                    <a:pt x="219" y="592"/>
                    <a:pt x="219" y="592"/>
                  </a:cubicBezTo>
                  <a:cubicBezTo>
                    <a:pt x="219" y="594"/>
                    <a:pt x="220" y="595"/>
                    <a:pt x="221" y="596"/>
                  </a:cubicBezTo>
                  <a:cubicBezTo>
                    <a:pt x="223" y="597"/>
                    <a:pt x="223" y="597"/>
                    <a:pt x="223" y="597"/>
                  </a:cubicBezTo>
                  <a:cubicBezTo>
                    <a:pt x="225" y="594"/>
                    <a:pt x="225" y="594"/>
                    <a:pt x="225" y="594"/>
                  </a:cubicBezTo>
                  <a:cubicBezTo>
                    <a:pt x="222" y="592"/>
                    <a:pt x="222" y="592"/>
                    <a:pt x="222" y="592"/>
                  </a:cubicBezTo>
                  <a:cubicBezTo>
                    <a:pt x="214" y="604"/>
                    <a:pt x="214" y="604"/>
                    <a:pt x="214" y="604"/>
                  </a:cubicBezTo>
                  <a:cubicBezTo>
                    <a:pt x="213" y="605"/>
                    <a:pt x="213" y="606"/>
                    <a:pt x="213" y="607"/>
                  </a:cubicBezTo>
                  <a:cubicBezTo>
                    <a:pt x="213" y="608"/>
                    <a:pt x="214" y="609"/>
                    <a:pt x="215" y="610"/>
                  </a:cubicBezTo>
                  <a:cubicBezTo>
                    <a:pt x="217" y="611"/>
                    <a:pt x="217" y="611"/>
                    <a:pt x="217" y="611"/>
                  </a:cubicBezTo>
                  <a:cubicBezTo>
                    <a:pt x="213" y="615"/>
                    <a:pt x="213" y="615"/>
                    <a:pt x="213" y="615"/>
                  </a:cubicBezTo>
                  <a:cubicBezTo>
                    <a:pt x="212" y="616"/>
                    <a:pt x="211" y="617"/>
                    <a:pt x="211" y="618"/>
                  </a:cubicBezTo>
                  <a:cubicBezTo>
                    <a:pt x="211" y="619"/>
                    <a:pt x="212" y="620"/>
                    <a:pt x="213" y="621"/>
                  </a:cubicBezTo>
                  <a:cubicBezTo>
                    <a:pt x="218" y="624"/>
                    <a:pt x="218" y="624"/>
                    <a:pt x="218" y="624"/>
                  </a:cubicBezTo>
                  <a:cubicBezTo>
                    <a:pt x="220" y="621"/>
                    <a:pt x="220" y="621"/>
                    <a:pt x="220" y="621"/>
                  </a:cubicBezTo>
                  <a:cubicBezTo>
                    <a:pt x="217" y="618"/>
                    <a:pt x="217" y="618"/>
                    <a:pt x="217" y="618"/>
                  </a:cubicBezTo>
                  <a:cubicBezTo>
                    <a:pt x="217" y="618"/>
                    <a:pt x="214" y="621"/>
                    <a:pt x="212" y="624"/>
                  </a:cubicBezTo>
                  <a:cubicBezTo>
                    <a:pt x="211" y="625"/>
                    <a:pt x="209" y="627"/>
                    <a:pt x="208" y="628"/>
                  </a:cubicBezTo>
                  <a:cubicBezTo>
                    <a:pt x="208" y="629"/>
                    <a:pt x="208" y="629"/>
                    <a:pt x="207" y="630"/>
                  </a:cubicBezTo>
                  <a:cubicBezTo>
                    <a:pt x="207" y="630"/>
                    <a:pt x="207" y="630"/>
                    <a:pt x="207" y="630"/>
                  </a:cubicBezTo>
                  <a:cubicBezTo>
                    <a:pt x="207" y="630"/>
                    <a:pt x="207" y="630"/>
                    <a:pt x="207" y="630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06" y="632"/>
                    <a:pt x="206" y="633"/>
                    <a:pt x="206" y="634"/>
                  </a:cubicBezTo>
                  <a:cubicBezTo>
                    <a:pt x="206" y="635"/>
                    <a:pt x="207" y="636"/>
                    <a:pt x="208" y="636"/>
                  </a:cubicBezTo>
                  <a:cubicBezTo>
                    <a:pt x="208" y="636"/>
                    <a:pt x="208" y="636"/>
                    <a:pt x="208" y="636"/>
                  </a:cubicBezTo>
                  <a:cubicBezTo>
                    <a:pt x="210" y="633"/>
                    <a:pt x="210" y="633"/>
                    <a:pt x="210" y="633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198" y="646"/>
                    <a:pt x="198" y="646"/>
                    <a:pt x="198" y="646"/>
                  </a:cubicBezTo>
                  <a:cubicBezTo>
                    <a:pt x="197" y="647"/>
                    <a:pt x="198" y="650"/>
                    <a:pt x="200" y="651"/>
                  </a:cubicBezTo>
                  <a:cubicBezTo>
                    <a:pt x="203" y="653"/>
                    <a:pt x="203" y="653"/>
                    <a:pt x="203" y="653"/>
                  </a:cubicBezTo>
                  <a:cubicBezTo>
                    <a:pt x="205" y="649"/>
                    <a:pt x="205" y="649"/>
                    <a:pt x="205" y="649"/>
                  </a:cubicBezTo>
                  <a:cubicBezTo>
                    <a:pt x="203" y="646"/>
                    <a:pt x="203" y="646"/>
                    <a:pt x="203" y="646"/>
                  </a:cubicBezTo>
                  <a:cubicBezTo>
                    <a:pt x="190" y="651"/>
                    <a:pt x="190" y="651"/>
                    <a:pt x="190" y="651"/>
                  </a:cubicBezTo>
                  <a:cubicBezTo>
                    <a:pt x="188" y="651"/>
                    <a:pt x="187" y="653"/>
                    <a:pt x="187" y="654"/>
                  </a:cubicBezTo>
                  <a:cubicBezTo>
                    <a:pt x="187" y="656"/>
                    <a:pt x="188" y="657"/>
                    <a:pt x="189" y="658"/>
                  </a:cubicBezTo>
                  <a:cubicBezTo>
                    <a:pt x="191" y="659"/>
                    <a:pt x="191" y="659"/>
                    <a:pt x="191" y="659"/>
                  </a:cubicBezTo>
                  <a:cubicBezTo>
                    <a:pt x="193" y="656"/>
                    <a:pt x="193" y="656"/>
                    <a:pt x="193" y="656"/>
                  </a:cubicBezTo>
                  <a:cubicBezTo>
                    <a:pt x="191" y="652"/>
                    <a:pt x="191" y="652"/>
                    <a:pt x="191" y="652"/>
                  </a:cubicBezTo>
                  <a:cubicBezTo>
                    <a:pt x="176" y="658"/>
                    <a:pt x="176" y="658"/>
                    <a:pt x="176" y="658"/>
                  </a:cubicBezTo>
                  <a:cubicBezTo>
                    <a:pt x="175" y="659"/>
                    <a:pt x="174" y="660"/>
                    <a:pt x="174" y="662"/>
                  </a:cubicBezTo>
                  <a:cubicBezTo>
                    <a:pt x="174" y="663"/>
                    <a:pt x="175" y="665"/>
                    <a:pt x="176" y="665"/>
                  </a:cubicBezTo>
                  <a:cubicBezTo>
                    <a:pt x="180" y="668"/>
                    <a:pt x="180" y="668"/>
                    <a:pt x="180" y="668"/>
                  </a:cubicBezTo>
                  <a:cubicBezTo>
                    <a:pt x="182" y="665"/>
                    <a:pt x="182" y="665"/>
                    <a:pt x="182" y="665"/>
                  </a:cubicBezTo>
                  <a:cubicBezTo>
                    <a:pt x="181" y="661"/>
                    <a:pt x="181" y="661"/>
                    <a:pt x="181" y="661"/>
                  </a:cubicBezTo>
                  <a:cubicBezTo>
                    <a:pt x="165" y="663"/>
                    <a:pt x="165" y="663"/>
                    <a:pt x="165" y="663"/>
                  </a:cubicBezTo>
                  <a:cubicBezTo>
                    <a:pt x="163" y="664"/>
                    <a:pt x="162" y="665"/>
                    <a:pt x="162" y="667"/>
                  </a:cubicBezTo>
                  <a:cubicBezTo>
                    <a:pt x="161" y="668"/>
                    <a:pt x="162" y="670"/>
                    <a:pt x="163" y="671"/>
                  </a:cubicBezTo>
                  <a:cubicBezTo>
                    <a:pt x="170" y="675"/>
                    <a:pt x="170" y="675"/>
                    <a:pt x="170" y="675"/>
                  </a:cubicBezTo>
                  <a:cubicBezTo>
                    <a:pt x="173" y="672"/>
                    <a:pt x="173" y="672"/>
                    <a:pt x="173" y="672"/>
                  </a:cubicBezTo>
                  <a:cubicBezTo>
                    <a:pt x="172" y="668"/>
                    <a:pt x="172" y="668"/>
                    <a:pt x="172" y="668"/>
                  </a:cubicBezTo>
                  <a:cubicBezTo>
                    <a:pt x="150" y="673"/>
                    <a:pt x="150" y="673"/>
                    <a:pt x="150" y="673"/>
                  </a:cubicBezTo>
                  <a:cubicBezTo>
                    <a:pt x="148" y="673"/>
                    <a:pt x="147" y="674"/>
                    <a:pt x="147" y="676"/>
                  </a:cubicBezTo>
                  <a:cubicBezTo>
                    <a:pt x="147" y="677"/>
                    <a:pt x="147" y="679"/>
                    <a:pt x="149" y="680"/>
                  </a:cubicBezTo>
                  <a:cubicBezTo>
                    <a:pt x="151" y="681"/>
                    <a:pt x="151" y="681"/>
                    <a:pt x="151" y="681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0" y="676"/>
                    <a:pt x="150" y="676"/>
                    <a:pt x="150" y="676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1" y="675"/>
                    <a:pt x="151" y="675"/>
                    <a:pt x="151" y="675"/>
                  </a:cubicBezTo>
                  <a:cubicBezTo>
                    <a:pt x="150" y="675"/>
                    <a:pt x="150" y="675"/>
                    <a:pt x="150" y="676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1" y="675"/>
                    <a:pt x="151" y="675"/>
                    <a:pt x="151" y="675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1" y="674"/>
                    <a:pt x="151" y="674"/>
                    <a:pt x="151" y="675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8"/>
                    <a:pt x="153" y="678"/>
                    <a:pt x="153" y="678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7"/>
                    <a:pt x="153" y="677"/>
                    <a:pt x="153" y="677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3" y="677"/>
                    <a:pt x="153" y="677"/>
                    <a:pt x="153" y="677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2" y="674"/>
                    <a:pt x="152" y="674"/>
                  </a:cubicBezTo>
                  <a:cubicBezTo>
                    <a:pt x="152" y="674"/>
                    <a:pt x="150" y="674"/>
                    <a:pt x="148" y="674"/>
                  </a:cubicBezTo>
                  <a:cubicBezTo>
                    <a:pt x="144" y="675"/>
                    <a:pt x="138" y="675"/>
                    <a:pt x="134" y="675"/>
                  </a:cubicBezTo>
                  <a:cubicBezTo>
                    <a:pt x="132" y="676"/>
                    <a:pt x="130" y="676"/>
                    <a:pt x="128" y="676"/>
                  </a:cubicBezTo>
                  <a:cubicBezTo>
                    <a:pt x="127" y="676"/>
                    <a:pt x="127" y="676"/>
                    <a:pt x="126" y="676"/>
                  </a:cubicBezTo>
                  <a:cubicBezTo>
                    <a:pt x="125" y="676"/>
                    <a:pt x="125" y="676"/>
                    <a:pt x="125" y="676"/>
                  </a:cubicBezTo>
                  <a:cubicBezTo>
                    <a:pt x="125" y="677"/>
                    <a:pt x="125" y="677"/>
                    <a:pt x="125" y="677"/>
                  </a:cubicBezTo>
                  <a:cubicBezTo>
                    <a:pt x="124" y="677"/>
                    <a:pt x="124" y="677"/>
                    <a:pt x="124" y="677"/>
                  </a:cubicBezTo>
                  <a:cubicBezTo>
                    <a:pt x="124" y="677"/>
                    <a:pt x="123" y="677"/>
                    <a:pt x="123" y="678"/>
                  </a:cubicBezTo>
                  <a:cubicBezTo>
                    <a:pt x="122" y="679"/>
                    <a:pt x="122" y="680"/>
                    <a:pt x="122" y="681"/>
                  </a:cubicBezTo>
                  <a:cubicBezTo>
                    <a:pt x="122" y="682"/>
                    <a:pt x="123" y="683"/>
                    <a:pt x="124" y="684"/>
                  </a:cubicBezTo>
                  <a:cubicBezTo>
                    <a:pt x="127" y="686"/>
                    <a:pt x="127" y="686"/>
                    <a:pt x="127" y="686"/>
                  </a:cubicBezTo>
                  <a:cubicBezTo>
                    <a:pt x="130" y="683"/>
                    <a:pt x="130" y="683"/>
                    <a:pt x="130" y="683"/>
                  </a:cubicBezTo>
                  <a:cubicBezTo>
                    <a:pt x="130" y="679"/>
                    <a:pt x="130" y="679"/>
                    <a:pt x="130" y="679"/>
                  </a:cubicBezTo>
                  <a:cubicBezTo>
                    <a:pt x="100" y="676"/>
                    <a:pt x="100" y="676"/>
                    <a:pt x="100" y="676"/>
                  </a:cubicBezTo>
                  <a:cubicBezTo>
                    <a:pt x="98" y="676"/>
                    <a:pt x="96" y="677"/>
                    <a:pt x="96" y="679"/>
                  </a:cubicBezTo>
                  <a:cubicBezTo>
                    <a:pt x="95" y="680"/>
                    <a:pt x="96" y="682"/>
                    <a:pt x="98" y="683"/>
                  </a:cubicBezTo>
                  <a:cubicBezTo>
                    <a:pt x="102" y="686"/>
                    <a:pt x="102" y="686"/>
                    <a:pt x="102" y="686"/>
                  </a:cubicBezTo>
                  <a:cubicBezTo>
                    <a:pt x="104" y="683"/>
                    <a:pt x="104" y="683"/>
                    <a:pt x="104" y="683"/>
                  </a:cubicBezTo>
                  <a:cubicBezTo>
                    <a:pt x="105" y="679"/>
                    <a:pt x="105" y="679"/>
                    <a:pt x="105" y="679"/>
                  </a:cubicBezTo>
                  <a:cubicBezTo>
                    <a:pt x="105" y="679"/>
                    <a:pt x="98" y="678"/>
                    <a:pt x="92" y="677"/>
                  </a:cubicBezTo>
                  <a:cubicBezTo>
                    <a:pt x="88" y="676"/>
                    <a:pt x="85" y="676"/>
                    <a:pt x="82" y="675"/>
                  </a:cubicBezTo>
                  <a:cubicBezTo>
                    <a:pt x="81" y="675"/>
                    <a:pt x="80" y="675"/>
                    <a:pt x="79" y="675"/>
                  </a:cubicBezTo>
                  <a:cubicBezTo>
                    <a:pt x="78" y="675"/>
                    <a:pt x="78" y="675"/>
                    <a:pt x="77" y="675"/>
                  </a:cubicBezTo>
                  <a:cubicBezTo>
                    <a:pt x="77" y="675"/>
                    <a:pt x="77" y="675"/>
                    <a:pt x="76" y="675"/>
                  </a:cubicBezTo>
                  <a:cubicBezTo>
                    <a:pt x="76" y="675"/>
                    <a:pt x="76" y="675"/>
                    <a:pt x="76" y="675"/>
                  </a:cubicBezTo>
                  <a:cubicBezTo>
                    <a:pt x="75" y="675"/>
                    <a:pt x="75" y="675"/>
                    <a:pt x="75" y="675"/>
                  </a:cubicBezTo>
                  <a:cubicBezTo>
                    <a:pt x="74" y="675"/>
                    <a:pt x="74" y="675"/>
                    <a:pt x="74" y="675"/>
                  </a:cubicBezTo>
                  <a:cubicBezTo>
                    <a:pt x="74" y="675"/>
                    <a:pt x="73" y="676"/>
                    <a:pt x="73" y="677"/>
                  </a:cubicBezTo>
                  <a:cubicBezTo>
                    <a:pt x="72" y="678"/>
                    <a:pt x="72" y="681"/>
                    <a:pt x="74" y="682"/>
                  </a:cubicBezTo>
                  <a:cubicBezTo>
                    <a:pt x="75" y="683"/>
                    <a:pt x="75" y="683"/>
                    <a:pt x="75" y="683"/>
                  </a:cubicBezTo>
                  <a:cubicBezTo>
                    <a:pt x="77" y="679"/>
                    <a:pt x="77" y="679"/>
                    <a:pt x="77" y="679"/>
                  </a:cubicBezTo>
                  <a:cubicBezTo>
                    <a:pt x="79" y="675"/>
                    <a:pt x="79" y="675"/>
                    <a:pt x="79" y="675"/>
                  </a:cubicBezTo>
                  <a:cubicBezTo>
                    <a:pt x="6" y="644"/>
                    <a:pt x="6" y="644"/>
                    <a:pt x="6" y="644"/>
                  </a:cubicBezTo>
                  <a:cubicBezTo>
                    <a:pt x="4" y="643"/>
                    <a:pt x="2" y="644"/>
                    <a:pt x="1" y="646"/>
                  </a:cubicBezTo>
                  <a:cubicBezTo>
                    <a:pt x="0" y="648"/>
                    <a:pt x="0" y="650"/>
                    <a:pt x="2" y="651"/>
                  </a:cubicBezTo>
                  <a:cubicBezTo>
                    <a:pt x="36" y="672"/>
                    <a:pt x="36" y="672"/>
                    <a:pt x="36" y="672"/>
                  </a:cubicBezTo>
                  <a:cubicBezTo>
                    <a:pt x="37" y="673"/>
                    <a:pt x="40" y="673"/>
                    <a:pt x="41" y="671"/>
                  </a:cubicBezTo>
                  <a:cubicBezTo>
                    <a:pt x="42" y="669"/>
                    <a:pt x="42" y="666"/>
                    <a:pt x="40" y="665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58"/>
            <p:cNvSpPr/>
            <p:nvPr/>
          </p:nvSpPr>
          <p:spPr bwMode="auto">
            <a:xfrm>
              <a:off x="4231553" y="3621189"/>
              <a:ext cx="63323" cy="278356"/>
            </a:xfrm>
            <a:custGeom>
              <a:avLst/>
              <a:gdLst>
                <a:gd name="T0" fmla="*/ 30 w 47"/>
                <a:gd name="T1" fmla="*/ 197 h 207"/>
                <a:gd name="T2" fmla="*/ 33 w 47"/>
                <a:gd name="T3" fmla="*/ 196 h 207"/>
                <a:gd name="T4" fmla="*/ 19 w 47"/>
                <a:gd name="T5" fmla="*/ 166 h 207"/>
                <a:gd name="T6" fmla="*/ 13 w 47"/>
                <a:gd name="T7" fmla="*/ 150 h 207"/>
                <a:gd name="T8" fmla="*/ 13 w 47"/>
                <a:gd name="T9" fmla="*/ 139 h 207"/>
                <a:gd name="T10" fmla="*/ 8 w 47"/>
                <a:gd name="T11" fmla="*/ 136 h 207"/>
                <a:gd name="T12" fmla="*/ 13 w 47"/>
                <a:gd name="T13" fmla="*/ 121 h 207"/>
                <a:gd name="T14" fmla="*/ 19 w 47"/>
                <a:gd name="T15" fmla="*/ 112 h 207"/>
                <a:gd name="T16" fmla="*/ 13 w 47"/>
                <a:gd name="T17" fmla="*/ 112 h 207"/>
                <a:gd name="T18" fmla="*/ 30 w 47"/>
                <a:gd name="T19" fmla="*/ 99 h 207"/>
                <a:gd name="T20" fmla="*/ 20 w 47"/>
                <a:gd name="T21" fmla="*/ 96 h 207"/>
                <a:gd name="T22" fmla="*/ 36 w 47"/>
                <a:gd name="T23" fmla="*/ 90 h 207"/>
                <a:gd name="T24" fmla="*/ 30 w 47"/>
                <a:gd name="T25" fmla="*/ 89 h 207"/>
                <a:gd name="T26" fmla="*/ 47 w 47"/>
                <a:gd name="T27" fmla="*/ 76 h 207"/>
                <a:gd name="T28" fmla="*/ 47 w 47"/>
                <a:gd name="T29" fmla="*/ 62 h 207"/>
                <a:gd name="T30" fmla="*/ 41 w 47"/>
                <a:gd name="T31" fmla="*/ 59 h 207"/>
                <a:gd name="T32" fmla="*/ 44 w 47"/>
                <a:gd name="T33" fmla="*/ 37 h 207"/>
                <a:gd name="T34" fmla="*/ 43 w 47"/>
                <a:gd name="T35" fmla="*/ 24 h 207"/>
                <a:gd name="T36" fmla="*/ 32 w 47"/>
                <a:gd name="T37" fmla="*/ 3 h 207"/>
                <a:gd name="T38" fmla="*/ 25 w 47"/>
                <a:gd name="T39" fmla="*/ 8 h 207"/>
                <a:gd name="T40" fmla="*/ 36 w 47"/>
                <a:gd name="T41" fmla="*/ 29 h 207"/>
                <a:gd name="T42" fmla="*/ 37 w 47"/>
                <a:gd name="T43" fmla="*/ 43 h 207"/>
                <a:gd name="T44" fmla="*/ 39 w 47"/>
                <a:gd name="T45" fmla="*/ 63 h 207"/>
                <a:gd name="T46" fmla="*/ 39 w 47"/>
                <a:gd name="T47" fmla="*/ 59 h 207"/>
                <a:gd name="T48" fmla="*/ 36 w 47"/>
                <a:gd name="T49" fmla="*/ 77 h 207"/>
                <a:gd name="T50" fmla="*/ 28 w 47"/>
                <a:gd name="T51" fmla="*/ 92 h 207"/>
                <a:gd name="T52" fmla="*/ 30 w 47"/>
                <a:gd name="T53" fmla="*/ 86 h 207"/>
                <a:gd name="T54" fmla="*/ 18 w 47"/>
                <a:gd name="T55" fmla="*/ 99 h 207"/>
                <a:gd name="T56" fmla="*/ 9 w 47"/>
                <a:gd name="T57" fmla="*/ 112 h 207"/>
                <a:gd name="T58" fmla="*/ 15 w 47"/>
                <a:gd name="T59" fmla="*/ 113 h 207"/>
                <a:gd name="T60" fmla="*/ 3 w 47"/>
                <a:gd name="T61" fmla="*/ 122 h 207"/>
                <a:gd name="T62" fmla="*/ 5 w 47"/>
                <a:gd name="T63" fmla="*/ 135 h 207"/>
                <a:gd name="T64" fmla="*/ 10 w 47"/>
                <a:gd name="T65" fmla="*/ 137 h 207"/>
                <a:gd name="T66" fmla="*/ 2 w 47"/>
                <a:gd name="T67" fmla="*/ 152 h 207"/>
                <a:gd name="T68" fmla="*/ 10 w 47"/>
                <a:gd name="T69" fmla="*/ 169 h 207"/>
                <a:gd name="T70" fmla="*/ 11 w 47"/>
                <a:gd name="T71" fmla="*/ 169 h 207"/>
                <a:gd name="T72" fmla="*/ 25 w 47"/>
                <a:gd name="T73" fmla="*/ 196 h 207"/>
                <a:gd name="T74" fmla="*/ 26 w 47"/>
                <a:gd name="T75" fmla="*/ 198 h 207"/>
                <a:gd name="T76" fmla="*/ 26 w 47"/>
                <a:gd name="T77" fmla="*/ 198 h 207"/>
                <a:gd name="T78" fmla="*/ 26 w 47"/>
                <a:gd name="T79" fmla="*/ 198 h 207"/>
                <a:gd name="T80" fmla="*/ 26 w 47"/>
                <a:gd name="T81" fmla="*/ 198 h 207"/>
                <a:gd name="T82" fmla="*/ 26 w 47"/>
                <a:gd name="T83" fmla="*/ 198 h 207"/>
                <a:gd name="T84" fmla="*/ 30 w 47"/>
                <a:gd name="T85" fmla="*/ 197 h 207"/>
                <a:gd name="T86" fmla="*/ 30 w 47"/>
                <a:gd name="T87" fmla="*/ 197 h 207"/>
                <a:gd name="T88" fmla="*/ 36 w 47"/>
                <a:gd name="T89" fmla="*/ 20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" h="207">
                  <a:moveTo>
                    <a:pt x="40" y="199"/>
                  </a:moveTo>
                  <a:cubicBezTo>
                    <a:pt x="32" y="194"/>
                    <a:pt x="32" y="194"/>
                    <a:pt x="32" y="194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3" y="199"/>
                    <a:pt x="33" y="199"/>
                    <a:pt x="33" y="199"/>
                  </a:cubicBezTo>
                  <a:cubicBezTo>
                    <a:pt x="34" y="198"/>
                    <a:pt x="34" y="198"/>
                    <a:pt x="34" y="197"/>
                  </a:cubicBezTo>
                  <a:cubicBezTo>
                    <a:pt x="34" y="196"/>
                    <a:pt x="34" y="196"/>
                    <a:pt x="33" y="196"/>
                  </a:cubicBezTo>
                  <a:cubicBezTo>
                    <a:pt x="33" y="195"/>
                    <a:pt x="33" y="195"/>
                    <a:pt x="33" y="195"/>
                  </a:cubicBezTo>
                  <a:cubicBezTo>
                    <a:pt x="32" y="193"/>
                    <a:pt x="31" y="191"/>
                    <a:pt x="30" y="188"/>
                  </a:cubicBezTo>
                  <a:cubicBezTo>
                    <a:pt x="25" y="179"/>
                    <a:pt x="19" y="166"/>
                    <a:pt x="19" y="166"/>
                  </a:cubicBezTo>
                  <a:cubicBezTo>
                    <a:pt x="18" y="165"/>
                    <a:pt x="18" y="165"/>
                    <a:pt x="17" y="164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49"/>
                    <a:pt x="12" y="148"/>
                    <a:pt x="11" y="148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4" y="137"/>
                    <a:pt x="13" y="135"/>
                    <a:pt x="12" y="134"/>
                  </a:cubicBezTo>
                  <a:cubicBezTo>
                    <a:pt x="11" y="133"/>
                    <a:pt x="11" y="133"/>
                    <a:pt x="11" y="133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4"/>
                    <a:pt x="15" y="122"/>
                    <a:pt x="13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4"/>
                    <a:pt x="19" y="113"/>
                    <a:pt x="19" y="112"/>
                  </a:cubicBezTo>
                  <a:cubicBezTo>
                    <a:pt x="18" y="111"/>
                    <a:pt x="18" y="110"/>
                    <a:pt x="1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6" y="115"/>
                    <a:pt x="16" y="115"/>
                    <a:pt x="16" y="115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30" y="101"/>
                    <a:pt x="30" y="100"/>
                    <a:pt x="30" y="99"/>
                  </a:cubicBezTo>
                  <a:cubicBezTo>
                    <a:pt x="30" y="98"/>
                    <a:pt x="29" y="97"/>
                    <a:pt x="28" y="96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35" y="92"/>
                    <a:pt x="36" y="91"/>
                    <a:pt x="36" y="90"/>
                  </a:cubicBezTo>
                  <a:cubicBezTo>
                    <a:pt x="36" y="88"/>
                    <a:pt x="35" y="87"/>
                    <a:pt x="34" y="86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78"/>
                    <a:pt x="47" y="77"/>
                    <a:pt x="47" y="76"/>
                  </a:cubicBezTo>
                  <a:cubicBezTo>
                    <a:pt x="46" y="74"/>
                    <a:pt x="46" y="73"/>
                    <a:pt x="45" y="73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0"/>
                    <a:pt x="47" y="58"/>
                    <a:pt x="45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6" y="40"/>
                    <a:pt x="45" y="38"/>
                    <a:pt x="44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6"/>
                    <a:pt x="44" y="25"/>
                    <a:pt x="43" y="24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3" y="3"/>
                    <a:pt x="32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7" y="0"/>
                    <a:pt x="25" y="1"/>
                    <a:pt x="24" y="2"/>
                  </a:cubicBezTo>
                  <a:cubicBezTo>
                    <a:pt x="22" y="4"/>
                    <a:pt x="23" y="7"/>
                    <a:pt x="25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8"/>
                    <a:pt x="35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40"/>
                    <a:pt x="36" y="42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61"/>
                    <a:pt x="38" y="62"/>
                    <a:pt x="39" y="63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3" y="73"/>
                    <a:pt x="34" y="75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7" y="87"/>
                    <a:pt x="26" y="88"/>
                    <a:pt x="26" y="89"/>
                  </a:cubicBezTo>
                  <a:cubicBezTo>
                    <a:pt x="27" y="90"/>
                    <a:pt x="27" y="91"/>
                    <a:pt x="28" y="92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17" y="93"/>
                    <a:pt x="16" y="94"/>
                    <a:pt x="16" y="96"/>
                  </a:cubicBezTo>
                  <a:cubicBezTo>
                    <a:pt x="16" y="97"/>
                    <a:pt x="17" y="99"/>
                    <a:pt x="18" y="99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10"/>
                    <a:pt x="9" y="111"/>
                    <a:pt x="9" y="112"/>
                  </a:cubicBezTo>
                  <a:cubicBezTo>
                    <a:pt x="9" y="114"/>
                    <a:pt x="10" y="115"/>
                    <a:pt x="11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20"/>
                    <a:pt x="3" y="121"/>
                    <a:pt x="3" y="122"/>
                  </a:cubicBezTo>
                  <a:cubicBezTo>
                    <a:pt x="3" y="123"/>
                    <a:pt x="4" y="124"/>
                    <a:pt x="5" y="125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4" y="137"/>
                    <a:pt x="5" y="139"/>
                    <a:pt x="6" y="140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10" y="137"/>
                    <a:pt x="10" y="137"/>
                    <a:pt x="10" y="137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0" y="148"/>
                    <a:pt x="0" y="150"/>
                    <a:pt x="2" y="152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8" y="167"/>
                    <a:pt x="9" y="168"/>
                    <a:pt x="10" y="169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1" y="169"/>
                    <a:pt x="11" y="169"/>
                    <a:pt x="11" y="169"/>
                  </a:cubicBezTo>
                  <a:cubicBezTo>
                    <a:pt x="11" y="169"/>
                    <a:pt x="12" y="171"/>
                    <a:pt x="14" y="174"/>
                  </a:cubicBezTo>
                  <a:cubicBezTo>
                    <a:pt x="16" y="178"/>
                    <a:pt x="19" y="184"/>
                    <a:pt x="21" y="189"/>
                  </a:cubicBezTo>
                  <a:cubicBezTo>
                    <a:pt x="23" y="192"/>
                    <a:pt x="24" y="194"/>
                    <a:pt x="25" y="196"/>
                  </a:cubicBezTo>
                  <a:cubicBezTo>
                    <a:pt x="25" y="197"/>
                    <a:pt x="25" y="197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8" y="198"/>
                    <a:pt x="28" y="198"/>
                    <a:pt x="28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8" y="198"/>
                    <a:pt x="28" y="198"/>
                    <a:pt x="28" y="198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26" y="198"/>
                    <a:pt x="26" y="198"/>
                    <a:pt x="26" y="198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6"/>
                    <a:pt x="26" y="197"/>
                    <a:pt x="26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5" y="197"/>
                    <a:pt x="26" y="200"/>
                    <a:pt x="28" y="201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38" y="207"/>
                    <a:pt x="40" y="207"/>
                    <a:pt x="41" y="205"/>
                  </a:cubicBezTo>
                  <a:cubicBezTo>
                    <a:pt x="43" y="203"/>
                    <a:pt x="42" y="200"/>
                    <a:pt x="40" y="199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59"/>
            <p:cNvSpPr/>
            <p:nvPr/>
          </p:nvSpPr>
          <p:spPr bwMode="auto">
            <a:xfrm>
              <a:off x="3827871" y="3577655"/>
              <a:ext cx="399725" cy="69919"/>
            </a:xfrm>
            <a:custGeom>
              <a:avLst/>
              <a:gdLst>
                <a:gd name="T0" fmla="*/ 36 w 298"/>
                <a:gd name="T1" fmla="*/ 45 h 52"/>
                <a:gd name="T2" fmla="*/ 64 w 298"/>
                <a:gd name="T3" fmla="*/ 43 h 52"/>
                <a:gd name="T4" fmla="*/ 57 w 298"/>
                <a:gd name="T5" fmla="*/ 41 h 52"/>
                <a:gd name="T6" fmla="*/ 57 w 298"/>
                <a:gd name="T7" fmla="*/ 41 h 52"/>
                <a:gd name="T8" fmla="*/ 55 w 298"/>
                <a:gd name="T9" fmla="*/ 38 h 52"/>
                <a:gd name="T10" fmla="*/ 55 w 298"/>
                <a:gd name="T11" fmla="*/ 42 h 52"/>
                <a:gd name="T12" fmla="*/ 76 w 298"/>
                <a:gd name="T13" fmla="*/ 41 h 52"/>
                <a:gd name="T14" fmla="*/ 74 w 298"/>
                <a:gd name="T15" fmla="*/ 41 h 52"/>
                <a:gd name="T16" fmla="*/ 91 w 298"/>
                <a:gd name="T17" fmla="*/ 36 h 52"/>
                <a:gd name="T18" fmla="*/ 112 w 298"/>
                <a:gd name="T19" fmla="*/ 31 h 52"/>
                <a:gd name="T20" fmla="*/ 140 w 298"/>
                <a:gd name="T21" fmla="*/ 28 h 52"/>
                <a:gd name="T22" fmla="*/ 139 w 298"/>
                <a:gd name="T23" fmla="*/ 25 h 52"/>
                <a:gd name="T24" fmla="*/ 136 w 298"/>
                <a:gd name="T25" fmla="*/ 23 h 52"/>
                <a:gd name="T26" fmla="*/ 138 w 298"/>
                <a:gd name="T27" fmla="*/ 27 h 52"/>
                <a:gd name="T28" fmla="*/ 160 w 298"/>
                <a:gd name="T29" fmla="*/ 21 h 52"/>
                <a:gd name="T30" fmla="*/ 186 w 298"/>
                <a:gd name="T31" fmla="*/ 20 h 52"/>
                <a:gd name="T32" fmla="*/ 184 w 298"/>
                <a:gd name="T33" fmla="*/ 15 h 52"/>
                <a:gd name="T34" fmla="*/ 186 w 298"/>
                <a:gd name="T35" fmla="*/ 18 h 52"/>
                <a:gd name="T36" fmla="*/ 186 w 298"/>
                <a:gd name="T37" fmla="*/ 18 h 52"/>
                <a:gd name="T38" fmla="*/ 184 w 298"/>
                <a:gd name="T39" fmla="*/ 15 h 52"/>
                <a:gd name="T40" fmla="*/ 208 w 298"/>
                <a:gd name="T41" fmla="*/ 13 h 52"/>
                <a:gd name="T42" fmla="*/ 206 w 298"/>
                <a:gd name="T43" fmla="*/ 4 h 52"/>
                <a:gd name="T44" fmla="*/ 233 w 298"/>
                <a:gd name="T45" fmla="*/ 1 h 52"/>
                <a:gd name="T46" fmla="*/ 256 w 298"/>
                <a:gd name="T47" fmla="*/ 11 h 52"/>
                <a:gd name="T48" fmla="*/ 259 w 298"/>
                <a:gd name="T49" fmla="*/ 4 h 52"/>
                <a:gd name="T50" fmla="*/ 256 w 298"/>
                <a:gd name="T51" fmla="*/ 7 h 52"/>
                <a:gd name="T52" fmla="*/ 253 w 298"/>
                <a:gd name="T53" fmla="*/ 5 h 52"/>
                <a:gd name="T54" fmla="*/ 253 w 298"/>
                <a:gd name="T55" fmla="*/ 9 h 52"/>
                <a:gd name="T56" fmla="*/ 294 w 298"/>
                <a:gd name="T57" fmla="*/ 17 h 52"/>
                <a:gd name="T58" fmla="*/ 291 w 298"/>
                <a:gd name="T59" fmla="*/ 6 h 52"/>
                <a:gd name="T60" fmla="*/ 294 w 298"/>
                <a:gd name="T61" fmla="*/ 12 h 52"/>
                <a:gd name="T62" fmla="*/ 293 w 298"/>
                <a:gd name="T63" fmla="*/ 9 h 52"/>
                <a:gd name="T64" fmla="*/ 293 w 298"/>
                <a:gd name="T65" fmla="*/ 9 h 52"/>
                <a:gd name="T66" fmla="*/ 260 w 298"/>
                <a:gd name="T67" fmla="*/ 2 h 52"/>
                <a:gd name="T68" fmla="*/ 251 w 298"/>
                <a:gd name="T69" fmla="*/ 8 h 52"/>
                <a:gd name="T70" fmla="*/ 253 w 298"/>
                <a:gd name="T71" fmla="*/ 5 h 52"/>
                <a:gd name="T72" fmla="*/ 256 w 298"/>
                <a:gd name="T73" fmla="*/ 7 h 52"/>
                <a:gd name="T74" fmla="*/ 256 w 298"/>
                <a:gd name="T75" fmla="*/ 3 h 52"/>
                <a:gd name="T76" fmla="*/ 256 w 298"/>
                <a:gd name="T77" fmla="*/ 3 h 52"/>
                <a:gd name="T78" fmla="*/ 237 w 298"/>
                <a:gd name="T79" fmla="*/ 13 h 52"/>
                <a:gd name="T80" fmla="*/ 205 w 298"/>
                <a:gd name="T81" fmla="*/ 12 h 52"/>
                <a:gd name="T82" fmla="*/ 207 w 298"/>
                <a:gd name="T83" fmla="*/ 9 h 52"/>
                <a:gd name="T84" fmla="*/ 206 w 298"/>
                <a:gd name="T85" fmla="*/ 5 h 52"/>
                <a:gd name="T86" fmla="*/ 204 w 298"/>
                <a:gd name="T87" fmla="*/ 6 h 52"/>
                <a:gd name="T88" fmla="*/ 183 w 298"/>
                <a:gd name="T89" fmla="*/ 11 h 52"/>
                <a:gd name="T90" fmla="*/ 184 w 298"/>
                <a:gd name="T91" fmla="*/ 19 h 52"/>
                <a:gd name="T92" fmla="*/ 157 w 298"/>
                <a:gd name="T93" fmla="*/ 20 h 52"/>
                <a:gd name="T94" fmla="*/ 135 w 298"/>
                <a:gd name="T95" fmla="*/ 19 h 52"/>
                <a:gd name="T96" fmla="*/ 134 w 298"/>
                <a:gd name="T97" fmla="*/ 26 h 52"/>
                <a:gd name="T98" fmla="*/ 135 w 298"/>
                <a:gd name="T99" fmla="*/ 22 h 52"/>
                <a:gd name="T100" fmla="*/ 138 w 298"/>
                <a:gd name="T101" fmla="*/ 24 h 52"/>
                <a:gd name="T102" fmla="*/ 108 w 298"/>
                <a:gd name="T103" fmla="*/ 26 h 52"/>
                <a:gd name="T104" fmla="*/ 87 w 298"/>
                <a:gd name="T105" fmla="*/ 31 h 52"/>
                <a:gd name="T106" fmla="*/ 69 w 298"/>
                <a:gd name="T107" fmla="*/ 36 h 52"/>
                <a:gd name="T108" fmla="*/ 72 w 298"/>
                <a:gd name="T109" fmla="*/ 34 h 52"/>
                <a:gd name="T110" fmla="*/ 72 w 298"/>
                <a:gd name="T111" fmla="*/ 34 h 52"/>
                <a:gd name="T112" fmla="*/ 73 w 298"/>
                <a:gd name="T113" fmla="*/ 35 h 52"/>
                <a:gd name="T114" fmla="*/ 55 w 298"/>
                <a:gd name="T115" fmla="*/ 34 h 52"/>
                <a:gd name="T116" fmla="*/ 51 w 298"/>
                <a:gd name="T117" fmla="*/ 36 h 52"/>
                <a:gd name="T118" fmla="*/ 27 w 298"/>
                <a:gd name="T119" fmla="*/ 43 h 52"/>
                <a:gd name="T120" fmla="*/ 1 w 298"/>
                <a:gd name="T121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8" h="52">
                  <a:moveTo>
                    <a:pt x="8" y="44"/>
                  </a:moveTo>
                  <a:cubicBezTo>
                    <a:pt x="7" y="43"/>
                    <a:pt x="7" y="43"/>
                    <a:pt x="7" y="43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4" y="48"/>
                    <a:pt x="35" y="47"/>
                    <a:pt x="36" y="45"/>
                  </a:cubicBezTo>
                  <a:cubicBezTo>
                    <a:pt x="36" y="44"/>
                    <a:pt x="35" y="42"/>
                    <a:pt x="34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2" y="45"/>
                    <a:pt x="64" y="44"/>
                    <a:pt x="64" y="43"/>
                  </a:cubicBezTo>
                  <a:cubicBezTo>
                    <a:pt x="65" y="41"/>
                    <a:pt x="64" y="39"/>
                    <a:pt x="62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7" y="41"/>
                    <a:pt x="57" y="41"/>
                    <a:pt x="58" y="40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2"/>
                    <a:pt x="56" y="42"/>
                    <a:pt x="57" y="41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7" y="42"/>
                    <a:pt x="58" y="42"/>
                  </a:cubicBezTo>
                  <a:cubicBezTo>
                    <a:pt x="61" y="42"/>
                    <a:pt x="65" y="42"/>
                    <a:pt x="68" y="42"/>
                  </a:cubicBezTo>
                  <a:cubicBezTo>
                    <a:pt x="70" y="42"/>
                    <a:pt x="71" y="42"/>
                    <a:pt x="73" y="42"/>
                  </a:cubicBezTo>
                  <a:cubicBezTo>
                    <a:pt x="73" y="42"/>
                    <a:pt x="74" y="42"/>
                    <a:pt x="74" y="42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7" y="41"/>
                    <a:pt x="77" y="40"/>
                    <a:pt x="78" y="40"/>
                  </a:cubicBezTo>
                  <a:cubicBezTo>
                    <a:pt x="79" y="38"/>
                    <a:pt x="78" y="35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5" y="37"/>
                    <a:pt x="97" y="36"/>
                    <a:pt x="97" y="34"/>
                  </a:cubicBezTo>
                  <a:cubicBezTo>
                    <a:pt x="97" y="32"/>
                    <a:pt x="97" y="31"/>
                    <a:pt x="95" y="30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7" y="32"/>
                    <a:pt x="118" y="31"/>
                    <a:pt x="118" y="29"/>
                  </a:cubicBezTo>
                  <a:cubicBezTo>
                    <a:pt x="119" y="28"/>
                    <a:pt x="118" y="26"/>
                    <a:pt x="116" y="25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2" y="31"/>
                    <a:pt x="119" y="30"/>
                    <a:pt x="125" y="30"/>
                  </a:cubicBezTo>
                  <a:cubicBezTo>
                    <a:pt x="128" y="30"/>
                    <a:pt x="132" y="29"/>
                    <a:pt x="134" y="29"/>
                  </a:cubicBezTo>
                  <a:cubicBezTo>
                    <a:pt x="136" y="29"/>
                    <a:pt x="137" y="29"/>
                    <a:pt x="138" y="29"/>
                  </a:cubicBezTo>
                  <a:cubicBezTo>
                    <a:pt x="138" y="29"/>
                    <a:pt x="138" y="29"/>
                    <a:pt x="139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1" y="28"/>
                    <a:pt x="141" y="27"/>
                    <a:pt x="142" y="27"/>
                  </a:cubicBezTo>
                  <a:cubicBezTo>
                    <a:pt x="142" y="26"/>
                    <a:pt x="142" y="25"/>
                    <a:pt x="142" y="24"/>
                  </a:cubicBezTo>
                  <a:cubicBezTo>
                    <a:pt x="142" y="22"/>
                    <a:pt x="141" y="22"/>
                    <a:pt x="140" y="21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26"/>
                    <a:pt x="139" y="26"/>
                    <a:pt x="139" y="25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6"/>
                    <a:pt x="138" y="26"/>
                    <a:pt x="139" y="26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6"/>
                    <a:pt x="139" y="26"/>
                  </a:cubicBezTo>
                  <a:cubicBezTo>
                    <a:pt x="142" y="26"/>
                    <a:pt x="147" y="24"/>
                    <a:pt x="151" y="23"/>
                  </a:cubicBezTo>
                  <a:cubicBezTo>
                    <a:pt x="156" y="22"/>
                    <a:pt x="160" y="21"/>
                    <a:pt x="160" y="21"/>
                  </a:cubicBezTo>
                  <a:cubicBezTo>
                    <a:pt x="161" y="21"/>
                    <a:pt x="162" y="19"/>
                    <a:pt x="163" y="18"/>
                  </a:cubicBezTo>
                  <a:cubicBezTo>
                    <a:pt x="163" y="16"/>
                    <a:pt x="162" y="14"/>
                    <a:pt x="161" y="14"/>
                  </a:cubicBezTo>
                  <a:cubicBezTo>
                    <a:pt x="161" y="14"/>
                    <a:pt x="161" y="14"/>
                    <a:pt x="161" y="14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188" y="20"/>
                    <a:pt x="190" y="19"/>
                    <a:pt x="190" y="17"/>
                  </a:cubicBezTo>
                  <a:cubicBezTo>
                    <a:pt x="191" y="15"/>
                    <a:pt x="190" y="13"/>
                    <a:pt x="188" y="12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7" y="17"/>
                    <a:pt x="188" y="17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6" y="18"/>
                    <a:pt x="186" y="18"/>
                    <a:pt x="187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6" y="18"/>
                    <a:pt x="187" y="18"/>
                    <a:pt x="190" y="17"/>
                  </a:cubicBezTo>
                  <a:cubicBezTo>
                    <a:pt x="193" y="17"/>
                    <a:pt x="198" y="16"/>
                    <a:pt x="201" y="15"/>
                  </a:cubicBezTo>
                  <a:cubicBezTo>
                    <a:pt x="203" y="14"/>
                    <a:pt x="205" y="14"/>
                    <a:pt x="206" y="13"/>
                  </a:cubicBezTo>
                  <a:cubicBezTo>
                    <a:pt x="207" y="13"/>
                    <a:pt x="208" y="13"/>
                    <a:pt x="208" y="13"/>
                  </a:cubicBezTo>
                  <a:cubicBezTo>
                    <a:pt x="209" y="13"/>
                    <a:pt x="209" y="13"/>
                    <a:pt x="209" y="13"/>
                  </a:cubicBezTo>
                  <a:cubicBezTo>
                    <a:pt x="209" y="12"/>
                    <a:pt x="209" y="12"/>
                    <a:pt x="209" y="12"/>
                  </a:cubicBezTo>
                  <a:cubicBezTo>
                    <a:pt x="210" y="12"/>
                    <a:pt x="210" y="12"/>
                    <a:pt x="210" y="12"/>
                  </a:cubicBezTo>
                  <a:cubicBezTo>
                    <a:pt x="210" y="12"/>
                    <a:pt x="210" y="12"/>
                    <a:pt x="211" y="11"/>
                  </a:cubicBezTo>
                  <a:cubicBezTo>
                    <a:pt x="212" y="9"/>
                    <a:pt x="212" y="7"/>
                    <a:pt x="210" y="6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11"/>
                    <a:pt x="204" y="11"/>
                    <a:pt x="204" y="11"/>
                  </a:cubicBezTo>
                  <a:cubicBezTo>
                    <a:pt x="239" y="13"/>
                    <a:pt x="239" y="13"/>
                    <a:pt x="239" y="13"/>
                  </a:cubicBezTo>
                  <a:cubicBezTo>
                    <a:pt x="240" y="13"/>
                    <a:pt x="242" y="12"/>
                    <a:pt x="243" y="11"/>
                  </a:cubicBezTo>
                  <a:cubicBezTo>
                    <a:pt x="243" y="9"/>
                    <a:pt x="243" y="7"/>
                    <a:pt x="241" y="6"/>
                  </a:cubicBezTo>
                  <a:cubicBezTo>
                    <a:pt x="233" y="1"/>
                    <a:pt x="233" y="1"/>
                    <a:pt x="233" y="1"/>
                  </a:cubicBezTo>
                  <a:cubicBezTo>
                    <a:pt x="231" y="4"/>
                    <a:pt x="231" y="4"/>
                    <a:pt x="231" y="4"/>
                  </a:cubicBezTo>
                  <a:cubicBezTo>
                    <a:pt x="230" y="8"/>
                    <a:pt x="230" y="8"/>
                    <a:pt x="230" y="8"/>
                  </a:cubicBezTo>
                  <a:cubicBezTo>
                    <a:pt x="230" y="8"/>
                    <a:pt x="236" y="9"/>
                    <a:pt x="242" y="10"/>
                  </a:cubicBezTo>
                  <a:cubicBezTo>
                    <a:pt x="245" y="10"/>
                    <a:pt x="248" y="11"/>
                    <a:pt x="250" y="11"/>
                  </a:cubicBezTo>
                  <a:cubicBezTo>
                    <a:pt x="252" y="11"/>
                    <a:pt x="253" y="11"/>
                    <a:pt x="254" y="11"/>
                  </a:cubicBezTo>
                  <a:cubicBezTo>
                    <a:pt x="255" y="11"/>
                    <a:pt x="255" y="11"/>
                    <a:pt x="256" y="11"/>
                  </a:cubicBezTo>
                  <a:cubicBezTo>
                    <a:pt x="256" y="11"/>
                    <a:pt x="257" y="11"/>
                    <a:pt x="257" y="11"/>
                  </a:cubicBezTo>
                  <a:cubicBezTo>
                    <a:pt x="257" y="11"/>
                    <a:pt x="257" y="11"/>
                    <a:pt x="258" y="11"/>
                  </a:cubicBezTo>
                  <a:cubicBezTo>
                    <a:pt x="258" y="11"/>
                    <a:pt x="258" y="11"/>
                    <a:pt x="259" y="11"/>
                  </a:cubicBezTo>
                  <a:cubicBezTo>
                    <a:pt x="259" y="11"/>
                    <a:pt x="259" y="10"/>
                    <a:pt x="260" y="10"/>
                  </a:cubicBezTo>
                  <a:cubicBezTo>
                    <a:pt x="260" y="9"/>
                    <a:pt x="261" y="8"/>
                    <a:pt x="260" y="6"/>
                  </a:cubicBezTo>
                  <a:cubicBezTo>
                    <a:pt x="260" y="5"/>
                    <a:pt x="260" y="5"/>
                    <a:pt x="259" y="4"/>
                  </a:cubicBezTo>
                  <a:cubicBezTo>
                    <a:pt x="255" y="2"/>
                    <a:pt x="255" y="2"/>
                    <a:pt x="255" y="2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5" y="8"/>
                    <a:pt x="255" y="8"/>
                    <a:pt x="256" y="7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7"/>
                    <a:pt x="253" y="7"/>
                    <a:pt x="253" y="7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7"/>
                    <a:pt x="253" y="7"/>
                    <a:pt x="253" y="7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3" y="9"/>
                    <a:pt x="254" y="9"/>
                    <a:pt x="256" y="9"/>
                  </a:cubicBezTo>
                  <a:cubicBezTo>
                    <a:pt x="260" y="10"/>
                    <a:pt x="268" y="12"/>
                    <a:pt x="276" y="13"/>
                  </a:cubicBezTo>
                  <a:cubicBezTo>
                    <a:pt x="280" y="14"/>
                    <a:pt x="284" y="15"/>
                    <a:pt x="287" y="16"/>
                  </a:cubicBezTo>
                  <a:cubicBezTo>
                    <a:pt x="288" y="16"/>
                    <a:pt x="290" y="16"/>
                    <a:pt x="291" y="16"/>
                  </a:cubicBezTo>
                  <a:cubicBezTo>
                    <a:pt x="292" y="16"/>
                    <a:pt x="293" y="17"/>
                    <a:pt x="294" y="17"/>
                  </a:cubicBezTo>
                  <a:cubicBezTo>
                    <a:pt x="294" y="17"/>
                    <a:pt x="294" y="17"/>
                    <a:pt x="295" y="16"/>
                  </a:cubicBezTo>
                  <a:cubicBezTo>
                    <a:pt x="295" y="16"/>
                    <a:pt x="295" y="16"/>
                    <a:pt x="296" y="16"/>
                  </a:cubicBezTo>
                  <a:cubicBezTo>
                    <a:pt x="296" y="16"/>
                    <a:pt x="297" y="16"/>
                    <a:pt x="297" y="15"/>
                  </a:cubicBezTo>
                  <a:cubicBezTo>
                    <a:pt x="298" y="14"/>
                    <a:pt x="298" y="13"/>
                    <a:pt x="298" y="12"/>
                  </a:cubicBezTo>
                  <a:cubicBezTo>
                    <a:pt x="298" y="11"/>
                    <a:pt x="297" y="10"/>
                    <a:pt x="296" y="9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89" y="4"/>
                    <a:pt x="286" y="5"/>
                    <a:pt x="285" y="7"/>
                  </a:cubicBezTo>
                  <a:cubicBezTo>
                    <a:pt x="284" y="9"/>
                    <a:pt x="284" y="11"/>
                    <a:pt x="286" y="12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1" y="10"/>
                    <a:pt x="291" y="10"/>
                    <a:pt x="291" y="10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92" y="9"/>
                    <a:pt x="291" y="9"/>
                    <a:pt x="291" y="10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293" y="9"/>
                    <a:pt x="293" y="9"/>
                    <a:pt x="292" y="9"/>
                  </a:cubicBezTo>
                  <a:cubicBezTo>
                    <a:pt x="294" y="12"/>
                    <a:pt x="294" y="12"/>
                    <a:pt x="294" y="12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294" y="11"/>
                    <a:pt x="294" y="11"/>
                    <a:pt x="294" y="11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3" y="9"/>
                    <a:pt x="293" y="9"/>
                  </a:cubicBezTo>
                  <a:cubicBezTo>
                    <a:pt x="294" y="11"/>
                    <a:pt x="294" y="11"/>
                    <a:pt x="294" y="11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2" y="8"/>
                    <a:pt x="291" y="8"/>
                  </a:cubicBezTo>
                  <a:cubicBezTo>
                    <a:pt x="287" y="7"/>
                    <a:pt x="278" y="6"/>
                    <a:pt x="270" y="4"/>
                  </a:cubicBezTo>
                  <a:cubicBezTo>
                    <a:pt x="266" y="3"/>
                    <a:pt x="263" y="2"/>
                    <a:pt x="260" y="2"/>
                  </a:cubicBezTo>
                  <a:cubicBezTo>
                    <a:pt x="258" y="2"/>
                    <a:pt x="257" y="1"/>
                    <a:pt x="256" y="1"/>
                  </a:cubicBezTo>
                  <a:cubicBezTo>
                    <a:pt x="255" y="1"/>
                    <a:pt x="254" y="1"/>
                    <a:pt x="253" y="1"/>
                  </a:cubicBezTo>
                  <a:cubicBezTo>
                    <a:pt x="253" y="1"/>
                    <a:pt x="253" y="1"/>
                    <a:pt x="252" y="1"/>
                  </a:cubicBezTo>
                  <a:cubicBezTo>
                    <a:pt x="252" y="1"/>
                    <a:pt x="251" y="1"/>
                    <a:pt x="251" y="1"/>
                  </a:cubicBezTo>
                  <a:cubicBezTo>
                    <a:pt x="251" y="2"/>
                    <a:pt x="250" y="2"/>
                    <a:pt x="249" y="3"/>
                  </a:cubicBezTo>
                  <a:cubicBezTo>
                    <a:pt x="248" y="5"/>
                    <a:pt x="249" y="7"/>
                    <a:pt x="251" y="8"/>
                  </a:cubicBezTo>
                  <a:cubicBezTo>
                    <a:pt x="254" y="11"/>
                    <a:pt x="254" y="11"/>
                    <a:pt x="254" y="11"/>
                  </a:cubicBezTo>
                  <a:cubicBezTo>
                    <a:pt x="257" y="7"/>
                    <a:pt x="257" y="7"/>
                    <a:pt x="257" y="7"/>
                  </a:cubicBezTo>
                  <a:cubicBezTo>
                    <a:pt x="253" y="5"/>
                    <a:pt x="253" y="5"/>
                    <a:pt x="253" y="5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4" y="4"/>
                    <a:pt x="254" y="4"/>
                    <a:pt x="253" y="5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4" y="4"/>
                    <a:pt x="254" y="4"/>
                    <a:pt x="254" y="4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5" y="4"/>
                    <a:pt x="255" y="4"/>
                    <a:pt x="254" y="4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7"/>
                    <a:pt x="256" y="7"/>
                    <a:pt x="256" y="7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5"/>
                    <a:pt x="256" y="5"/>
                    <a:pt x="256" y="5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6" y="3"/>
                    <a:pt x="256" y="3"/>
                  </a:cubicBezTo>
                  <a:cubicBezTo>
                    <a:pt x="256" y="3"/>
                    <a:pt x="255" y="3"/>
                    <a:pt x="254" y="3"/>
                  </a:cubicBezTo>
                  <a:cubicBezTo>
                    <a:pt x="251" y="3"/>
                    <a:pt x="246" y="2"/>
                    <a:pt x="241" y="2"/>
                  </a:cubicBezTo>
                  <a:cubicBezTo>
                    <a:pt x="236" y="1"/>
                    <a:pt x="231" y="0"/>
                    <a:pt x="231" y="0"/>
                  </a:cubicBezTo>
                  <a:cubicBezTo>
                    <a:pt x="230" y="0"/>
                    <a:pt x="228" y="1"/>
                    <a:pt x="227" y="3"/>
                  </a:cubicBezTo>
                  <a:cubicBezTo>
                    <a:pt x="226" y="5"/>
                    <a:pt x="227" y="7"/>
                    <a:pt x="229" y="8"/>
                  </a:cubicBezTo>
                  <a:cubicBezTo>
                    <a:pt x="237" y="13"/>
                    <a:pt x="237" y="13"/>
                    <a:pt x="237" y="13"/>
                  </a:cubicBezTo>
                  <a:cubicBezTo>
                    <a:pt x="239" y="9"/>
                    <a:pt x="239" y="9"/>
                    <a:pt x="239" y="9"/>
                  </a:cubicBezTo>
                  <a:cubicBezTo>
                    <a:pt x="239" y="5"/>
                    <a:pt x="239" y="5"/>
                    <a:pt x="239" y="5"/>
                  </a:cubicBezTo>
                  <a:cubicBezTo>
                    <a:pt x="205" y="3"/>
                    <a:pt x="205" y="3"/>
                    <a:pt x="205" y="3"/>
                  </a:cubicBezTo>
                  <a:cubicBezTo>
                    <a:pt x="203" y="3"/>
                    <a:pt x="201" y="4"/>
                    <a:pt x="201" y="6"/>
                  </a:cubicBezTo>
                  <a:cubicBezTo>
                    <a:pt x="200" y="7"/>
                    <a:pt x="201" y="9"/>
                    <a:pt x="202" y="10"/>
                  </a:cubicBezTo>
                  <a:cubicBezTo>
                    <a:pt x="205" y="12"/>
                    <a:pt x="205" y="12"/>
                    <a:pt x="205" y="12"/>
                  </a:cubicBezTo>
                  <a:cubicBezTo>
                    <a:pt x="208" y="9"/>
                    <a:pt x="208" y="9"/>
                    <a:pt x="208" y="9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5" y="6"/>
                    <a:pt x="205" y="6"/>
                    <a:pt x="204" y="7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5" y="6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5" y="5"/>
                    <a:pt x="204" y="6"/>
                  </a:cubicBezTo>
                  <a:cubicBezTo>
                    <a:pt x="202" y="6"/>
                    <a:pt x="196" y="8"/>
                    <a:pt x="192" y="9"/>
                  </a:cubicBezTo>
                  <a:cubicBezTo>
                    <a:pt x="189" y="9"/>
                    <a:pt x="187" y="10"/>
                    <a:pt x="186" y="10"/>
                  </a:cubicBezTo>
                  <a:cubicBezTo>
                    <a:pt x="185" y="10"/>
                    <a:pt x="184" y="10"/>
                    <a:pt x="184" y="10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2" y="11"/>
                    <a:pt x="182" y="11"/>
                    <a:pt x="182" y="11"/>
                  </a:cubicBezTo>
                  <a:cubicBezTo>
                    <a:pt x="182" y="11"/>
                    <a:pt x="182" y="11"/>
                    <a:pt x="182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0" y="14"/>
                    <a:pt x="180" y="17"/>
                    <a:pt x="182" y="18"/>
                  </a:cubicBezTo>
                  <a:cubicBezTo>
                    <a:pt x="184" y="19"/>
                    <a:pt x="184" y="19"/>
                    <a:pt x="184" y="19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12"/>
                    <a:pt x="186" y="12"/>
                    <a:pt x="186" y="12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7" y="13"/>
                    <a:pt x="155" y="14"/>
                    <a:pt x="155" y="16"/>
                  </a:cubicBezTo>
                  <a:cubicBezTo>
                    <a:pt x="154" y="18"/>
                    <a:pt x="155" y="19"/>
                    <a:pt x="156" y="20"/>
                  </a:cubicBezTo>
                  <a:cubicBezTo>
                    <a:pt x="157" y="20"/>
                    <a:pt x="157" y="20"/>
                    <a:pt x="157" y="20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2" y="15"/>
                    <a:pt x="146" y="16"/>
                  </a:cubicBezTo>
                  <a:cubicBezTo>
                    <a:pt x="144" y="17"/>
                    <a:pt x="141" y="17"/>
                    <a:pt x="139" y="18"/>
                  </a:cubicBezTo>
                  <a:cubicBezTo>
                    <a:pt x="138" y="18"/>
                    <a:pt x="137" y="19"/>
                    <a:pt x="136" y="19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3" y="20"/>
                    <a:pt x="133" y="20"/>
                    <a:pt x="133" y="21"/>
                  </a:cubicBezTo>
                  <a:cubicBezTo>
                    <a:pt x="132" y="22"/>
                    <a:pt x="132" y="23"/>
                    <a:pt x="132" y="24"/>
                  </a:cubicBezTo>
                  <a:cubicBezTo>
                    <a:pt x="132" y="25"/>
                    <a:pt x="133" y="26"/>
                    <a:pt x="134" y="26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5" y="22"/>
                    <a:pt x="135" y="22"/>
                    <a:pt x="135" y="22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6" y="21"/>
                    <a:pt x="135" y="21"/>
                    <a:pt x="135" y="22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1"/>
                    <a:pt x="137" y="21"/>
                    <a:pt x="136" y="21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1"/>
                    <a:pt x="136" y="21"/>
                    <a:pt x="135" y="21"/>
                  </a:cubicBezTo>
                  <a:cubicBezTo>
                    <a:pt x="132" y="21"/>
                    <a:pt x="126" y="22"/>
                    <a:pt x="121" y="22"/>
                  </a:cubicBezTo>
                  <a:cubicBezTo>
                    <a:pt x="116" y="23"/>
                    <a:pt x="111" y="23"/>
                    <a:pt x="111" y="23"/>
                  </a:cubicBezTo>
                  <a:cubicBezTo>
                    <a:pt x="110" y="23"/>
                    <a:pt x="108" y="24"/>
                    <a:pt x="108" y="26"/>
                  </a:cubicBezTo>
                  <a:cubicBezTo>
                    <a:pt x="107" y="28"/>
                    <a:pt x="108" y="29"/>
                    <a:pt x="110" y="30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89" y="28"/>
                    <a:pt x="87" y="29"/>
                    <a:pt x="87" y="31"/>
                  </a:cubicBezTo>
                  <a:cubicBezTo>
                    <a:pt x="87" y="33"/>
                    <a:pt x="87" y="34"/>
                    <a:pt x="89" y="35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1" y="33"/>
                    <a:pt x="70" y="35"/>
                    <a:pt x="69" y="36"/>
                  </a:cubicBezTo>
                  <a:cubicBezTo>
                    <a:pt x="69" y="38"/>
                    <a:pt x="70" y="40"/>
                    <a:pt x="71" y="4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2" y="34"/>
                    <a:pt x="71" y="34"/>
                    <a:pt x="71" y="35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2" y="34"/>
                    <a:pt x="72" y="34"/>
                    <a:pt x="72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2" y="34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2" y="34"/>
                  </a:cubicBezTo>
                  <a:cubicBezTo>
                    <a:pt x="70" y="34"/>
                    <a:pt x="65" y="34"/>
                    <a:pt x="61" y="34"/>
                  </a:cubicBezTo>
                  <a:cubicBezTo>
                    <a:pt x="60" y="34"/>
                    <a:pt x="58" y="34"/>
                    <a:pt x="57" y="34"/>
                  </a:cubicBezTo>
                  <a:cubicBezTo>
                    <a:pt x="56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1" y="36"/>
                  </a:cubicBezTo>
                  <a:cubicBezTo>
                    <a:pt x="50" y="38"/>
                    <a:pt x="51" y="40"/>
                    <a:pt x="52" y="41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40"/>
                    <a:pt x="27" y="41"/>
                    <a:pt x="27" y="43"/>
                  </a:cubicBezTo>
                  <a:cubicBezTo>
                    <a:pt x="26" y="44"/>
                    <a:pt x="27" y="46"/>
                    <a:pt x="28" y="47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2"/>
                    <a:pt x="1" y="44"/>
                    <a:pt x="1" y="45"/>
                  </a:cubicBezTo>
                  <a:cubicBezTo>
                    <a:pt x="0" y="47"/>
                    <a:pt x="1" y="49"/>
                    <a:pt x="2" y="50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6" y="52"/>
                    <a:pt x="8" y="51"/>
                    <a:pt x="9" y="49"/>
                  </a:cubicBezTo>
                  <a:cubicBezTo>
                    <a:pt x="10" y="47"/>
                    <a:pt x="10" y="45"/>
                    <a:pt x="8" y="44"/>
                  </a:cubicBezTo>
                  <a:close/>
                </a:path>
              </a:pathLst>
            </a:custGeom>
            <a:solidFill>
              <a:srgbClr val="70B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60"/>
            <p:cNvSpPr/>
            <p:nvPr/>
          </p:nvSpPr>
          <p:spPr bwMode="auto">
            <a:xfrm>
              <a:off x="4064012" y="3617232"/>
              <a:ext cx="146434" cy="15831"/>
            </a:xfrm>
            <a:custGeom>
              <a:avLst/>
              <a:gdLst>
                <a:gd name="T0" fmla="*/ 20 w 109"/>
                <a:gd name="T1" fmla="*/ 5 h 12"/>
                <a:gd name="T2" fmla="*/ 50 w 109"/>
                <a:gd name="T3" fmla="*/ 1 h 12"/>
                <a:gd name="T4" fmla="*/ 81 w 109"/>
                <a:gd name="T5" fmla="*/ 1 h 12"/>
                <a:gd name="T6" fmla="*/ 93 w 109"/>
                <a:gd name="T7" fmla="*/ 2 h 12"/>
                <a:gd name="T8" fmla="*/ 101 w 109"/>
                <a:gd name="T9" fmla="*/ 4 h 12"/>
                <a:gd name="T10" fmla="*/ 104 w 109"/>
                <a:gd name="T11" fmla="*/ 7 h 12"/>
                <a:gd name="T12" fmla="*/ 106 w 109"/>
                <a:gd name="T13" fmla="*/ 9 h 12"/>
                <a:gd name="T14" fmla="*/ 109 w 109"/>
                <a:gd name="T15" fmla="*/ 11 h 12"/>
                <a:gd name="T16" fmla="*/ 104 w 109"/>
                <a:gd name="T17" fmla="*/ 9 h 12"/>
                <a:gd name="T18" fmla="*/ 97 w 109"/>
                <a:gd name="T19" fmla="*/ 8 h 12"/>
                <a:gd name="T20" fmla="*/ 93 w 109"/>
                <a:gd name="T21" fmla="*/ 7 h 12"/>
                <a:gd name="T22" fmla="*/ 88 w 109"/>
                <a:gd name="T23" fmla="*/ 7 h 12"/>
                <a:gd name="T24" fmla="*/ 78 w 109"/>
                <a:gd name="T25" fmla="*/ 6 h 12"/>
                <a:gd name="T26" fmla="*/ 33 w 109"/>
                <a:gd name="T27" fmla="*/ 9 h 12"/>
                <a:gd name="T28" fmla="*/ 3 w 109"/>
                <a:gd name="T29" fmla="*/ 12 h 12"/>
                <a:gd name="T30" fmla="*/ 20 w 109"/>
                <a:gd name="T3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12">
                  <a:moveTo>
                    <a:pt x="20" y="5"/>
                  </a:moveTo>
                  <a:cubicBezTo>
                    <a:pt x="29" y="4"/>
                    <a:pt x="40" y="2"/>
                    <a:pt x="50" y="1"/>
                  </a:cubicBezTo>
                  <a:cubicBezTo>
                    <a:pt x="61" y="0"/>
                    <a:pt x="72" y="0"/>
                    <a:pt x="81" y="1"/>
                  </a:cubicBezTo>
                  <a:cubicBezTo>
                    <a:pt x="85" y="1"/>
                    <a:pt x="89" y="1"/>
                    <a:pt x="93" y="2"/>
                  </a:cubicBezTo>
                  <a:cubicBezTo>
                    <a:pt x="96" y="2"/>
                    <a:pt x="99" y="3"/>
                    <a:pt x="101" y="4"/>
                  </a:cubicBezTo>
                  <a:cubicBezTo>
                    <a:pt x="105" y="5"/>
                    <a:pt x="106" y="7"/>
                    <a:pt x="104" y="7"/>
                  </a:cubicBezTo>
                  <a:cubicBezTo>
                    <a:pt x="104" y="7"/>
                    <a:pt x="105" y="8"/>
                    <a:pt x="106" y="9"/>
                  </a:cubicBezTo>
                  <a:cubicBezTo>
                    <a:pt x="108" y="10"/>
                    <a:pt x="109" y="10"/>
                    <a:pt x="109" y="11"/>
                  </a:cubicBezTo>
                  <a:cubicBezTo>
                    <a:pt x="107" y="10"/>
                    <a:pt x="106" y="10"/>
                    <a:pt x="104" y="9"/>
                  </a:cubicBezTo>
                  <a:cubicBezTo>
                    <a:pt x="102" y="9"/>
                    <a:pt x="99" y="8"/>
                    <a:pt x="97" y="8"/>
                  </a:cubicBezTo>
                  <a:cubicBezTo>
                    <a:pt x="95" y="8"/>
                    <a:pt x="94" y="7"/>
                    <a:pt x="93" y="7"/>
                  </a:cubicBezTo>
                  <a:cubicBezTo>
                    <a:pt x="91" y="7"/>
                    <a:pt x="89" y="7"/>
                    <a:pt x="88" y="7"/>
                  </a:cubicBezTo>
                  <a:cubicBezTo>
                    <a:pt x="85" y="6"/>
                    <a:pt x="81" y="6"/>
                    <a:pt x="78" y="6"/>
                  </a:cubicBezTo>
                  <a:cubicBezTo>
                    <a:pt x="64" y="6"/>
                    <a:pt x="47" y="7"/>
                    <a:pt x="33" y="9"/>
                  </a:cubicBezTo>
                  <a:cubicBezTo>
                    <a:pt x="19" y="10"/>
                    <a:pt x="7" y="12"/>
                    <a:pt x="3" y="12"/>
                  </a:cubicBezTo>
                  <a:cubicBezTo>
                    <a:pt x="0" y="12"/>
                    <a:pt x="4" y="10"/>
                    <a:pt x="20" y="5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61"/>
            <p:cNvSpPr/>
            <p:nvPr/>
          </p:nvSpPr>
          <p:spPr bwMode="auto">
            <a:xfrm>
              <a:off x="3999370" y="3598763"/>
              <a:ext cx="120049" cy="23746"/>
            </a:xfrm>
            <a:custGeom>
              <a:avLst/>
              <a:gdLst>
                <a:gd name="T0" fmla="*/ 56 w 89"/>
                <a:gd name="T1" fmla="*/ 4 h 17"/>
                <a:gd name="T2" fmla="*/ 59 w 89"/>
                <a:gd name="T3" fmla="*/ 7 h 17"/>
                <a:gd name="T4" fmla="*/ 36 w 89"/>
                <a:gd name="T5" fmla="*/ 11 h 17"/>
                <a:gd name="T6" fmla="*/ 14 w 89"/>
                <a:gd name="T7" fmla="*/ 15 h 17"/>
                <a:gd name="T8" fmla="*/ 56 w 89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7">
                  <a:moveTo>
                    <a:pt x="56" y="4"/>
                  </a:moveTo>
                  <a:cubicBezTo>
                    <a:pt x="89" y="0"/>
                    <a:pt x="64" y="5"/>
                    <a:pt x="59" y="7"/>
                  </a:cubicBezTo>
                  <a:cubicBezTo>
                    <a:pt x="59" y="7"/>
                    <a:pt x="47" y="9"/>
                    <a:pt x="36" y="11"/>
                  </a:cubicBezTo>
                  <a:cubicBezTo>
                    <a:pt x="25" y="13"/>
                    <a:pt x="14" y="15"/>
                    <a:pt x="14" y="15"/>
                  </a:cubicBezTo>
                  <a:cubicBezTo>
                    <a:pt x="0" y="17"/>
                    <a:pt x="37" y="7"/>
                    <a:pt x="5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62"/>
            <p:cNvSpPr/>
            <p:nvPr/>
          </p:nvSpPr>
          <p:spPr bwMode="auto">
            <a:xfrm>
              <a:off x="4069289" y="3549951"/>
              <a:ext cx="72557" cy="11873"/>
            </a:xfrm>
            <a:custGeom>
              <a:avLst/>
              <a:gdLst>
                <a:gd name="T0" fmla="*/ 18 w 54"/>
                <a:gd name="T1" fmla="*/ 3 h 9"/>
                <a:gd name="T2" fmla="*/ 11 w 54"/>
                <a:gd name="T3" fmla="*/ 4 h 9"/>
                <a:gd name="T4" fmla="*/ 4 w 54"/>
                <a:gd name="T5" fmla="*/ 5 h 9"/>
                <a:gd name="T6" fmla="*/ 53 w 54"/>
                <a:gd name="T7" fmla="*/ 0 h 9"/>
                <a:gd name="T8" fmla="*/ 37 w 54"/>
                <a:gd name="T9" fmla="*/ 4 h 9"/>
                <a:gd name="T10" fmla="*/ 0 w 54"/>
                <a:gd name="T11" fmla="*/ 9 h 9"/>
                <a:gd name="T12" fmla="*/ 17 w 54"/>
                <a:gd name="T13" fmla="*/ 5 h 9"/>
                <a:gd name="T14" fmla="*/ 18 w 54"/>
                <a:gd name="T1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9">
                  <a:moveTo>
                    <a:pt x="18" y="3"/>
                  </a:moveTo>
                  <a:cubicBezTo>
                    <a:pt x="18" y="3"/>
                    <a:pt x="14" y="4"/>
                    <a:pt x="11" y="4"/>
                  </a:cubicBezTo>
                  <a:cubicBezTo>
                    <a:pt x="7" y="4"/>
                    <a:pt x="4" y="5"/>
                    <a:pt x="4" y="5"/>
                  </a:cubicBezTo>
                  <a:cubicBezTo>
                    <a:pt x="18" y="3"/>
                    <a:pt x="39" y="1"/>
                    <a:pt x="53" y="0"/>
                  </a:cubicBezTo>
                  <a:cubicBezTo>
                    <a:pt x="54" y="1"/>
                    <a:pt x="47" y="2"/>
                    <a:pt x="37" y="4"/>
                  </a:cubicBezTo>
                  <a:cubicBezTo>
                    <a:pt x="27" y="5"/>
                    <a:pt x="14" y="7"/>
                    <a:pt x="0" y="9"/>
                  </a:cubicBezTo>
                  <a:cubicBezTo>
                    <a:pt x="3" y="8"/>
                    <a:pt x="11" y="7"/>
                    <a:pt x="17" y="5"/>
                  </a:cubicBezTo>
                  <a:cubicBezTo>
                    <a:pt x="22" y="4"/>
                    <a:pt x="26" y="3"/>
                    <a:pt x="18" y="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63"/>
            <p:cNvSpPr/>
            <p:nvPr/>
          </p:nvSpPr>
          <p:spPr bwMode="auto">
            <a:xfrm>
              <a:off x="3736844" y="2356053"/>
              <a:ext cx="1295479" cy="1522385"/>
            </a:xfrm>
            <a:custGeom>
              <a:avLst/>
              <a:gdLst>
                <a:gd name="T0" fmla="*/ 621 w 965"/>
                <a:gd name="T1" fmla="*/ 1073 h 1133"/>
                <a:gd name="T2" fmla="*/ 616 w 965"/>
                <a:gd name="T3" fmla="*/ 1106 h 1133"/>
                <a:gd name="T4" fmla="*/ 601 w 965"/>
                <a:gd name="T5" fmla="*/ 1130 h 1133"/>
                <a:gd name="T6" fmla="*/ 606 w 965"/>
                <a:gd name="T7" fmla="*/ 1084 h 1133"/>
                <a:gd name="T8" fmla="*/ 555 w 965"/>
                <a:gd name="T9" fmla="*/ 1011 h 1133"/>
                <a:gd name="T10" fmla="*/ 540 w 965"/>
                <a:gd name="T11" fmla="*/ 975 h 1133"/>
                <a:gd name="T12" fmla="*/ 538 w 965"/>
                <a:gd name="T13" fmla="*/ 968 h 1133"/>
                <a:gd name="T14" fmla="*/ 536 w 965"/>
                <a:gd name="T15" fmla="*/ 972 h 1133"/>
                <a:gd name="T16" fmla="*/ 534 w 965"/>
                <a:gd name="T17" fmla="*/ 970 h 1133"/>
                <a:gd name="T18" fmla="*/ 534 w 965"/>
                <a:gd name="T19" fmla="*/ 943 h 1133"/>
                <a:gd name="T20" fmla="*/ 673 w 965"/>
                <a:gd name="T21" fmla="*/ 834 h 1133"/>
                <a:gd name="T22" fmla="*/ 948 w 965"/>
                <a:gd name="T23" fmla="*/ 823 h 1133"/>
                <a:gd name="T24" fmla="*/ 900 w 965"/>
                <a:gd name="T25" fmla="*/ 511 h 1133"/>
                <a:gd name="T26" fmla="*/ 901 w 965"/>
                <a:gd name="T27" fmla="*/ 529 h 1133"/>
                <a:gd name="T28" fmla="*/ 878 w 965"/>
                <a:gd name="T29" fmla="*/ 549 h 1133"/>
                <a:gd name="T30" fmla="*/ 843 w 965"/>
                <a:gd name="T31" fmla="*/ 595 h 1133"/>
                <a:gd name="T32" fmla="*/ 822 w 965"/>
                <a:gd name="T33" fmla="*/ 606 h 1133"/>
                <a:gd name="T34" fmla="*/ 817 w 965"/>
                <a:gd name="T35" fmla="*/ 607 h 1133"/>
                <a:gd name="T36" fmla="*/ 676 w 965"/>
                <a:gd name="T37" fmla="*/ 580 h 1133"/>
                <a:gd name="T38" fmla="*/ 636 w 965"/>
                <a:gd name="T39" fmla="*/ 398 h 1133"/>
                <a:gd name="T40" fmla="*/ 641 w 965"/>
                <a:gd name="T41" fmla="*/ 464 h 1133"/>
                <a:gd name="T42" fmla="*/ 765 w 965"/>
                <a:gd name="T43" fmla="*/ 280 h 1133"/>
                <a:gd name="T44" fmla="*/ 799 w 965"/>
                <a:gd name="T45" fmla="*/ 279 h 1133"/>
                <a:gd name="T46" fmla="*/ 853 w 965"/>
                <a:gd name="T47" fmla="*/ 305 h 1133"/>
                <a:gd name="T48" fmla="*/ 882 w 965"/>
                <a:gd name="T49" fmla="*/ 311 h 1133"/>
                <a:gd name="T50" fmla="*/ 883 w 965"/>
                <a:gd name="T51" fmla="*/ 312 h 1133"/>
                <a:gd name="T52" fmla="*/ 884 w 965"/>
                <a:gd name="T53" fmla="*/ 312 h 1133"/>
                <a:gd name="T54" fmla="*/ 882 w 965"/>
                <a:gd name="T55" fmla="*/ 312 h 1133"/>
                <a:gd name="T56" fmla="*/ 888 w 965"/>
                <a:gd name="T57" fmla="*/ 282 h 1133"/>
                <a:gd name="T58" fmla="*/ 853 w 965"/>
                <a:gd name="T59" fmla="*/ 22 h 1133"/>
                <a:gd name="T60" fmla="*/ 865 w 965"/>
                <a:gd name="T61" fmla="*/ 110 h 1133"/>
                <a:gd name="T62" fmla="*/ 845 w 965"/>
                <a:gd name="T63" fmla="*/ 15 h 1133"/>
                <a:gd name="T64" fmla="*/ 852 w 965"/>
                <a:gd name="T65" fmla="*/ 1 h 1133"/>
                <a:gd name="T66" fmla="*/ 435 w 965"/>
                <a:gd name="T67" fmla="*/ 78 h 1133"/>
                <a:gd name="T68" fmla="*/ 178 w 965"/>
                <a:gd name="T69" fmla="*/ 94 h 1133"/>
                <a:gd name="T70" fmla="*/ 874 w 965"/>
                <a:gd name="T71" fmla="*/ 27 h 1133"/>
                <a:gd name="T72" fmla="*/ 906 w 965"/>
                <a:gd name="T73" fmla="*/ 289 h 1133"/>
                <a:gd name="T74" fmla="*/ 889 w 965"/>
                <a:gd name="T75" fmla="*/ 331 h 1133"/>
                <a:gd name="T76" fmla="*/ 885 w 965"/>
                <a:gd name="T77" fmla="*/ 331 h 1133"/>
                <a:gd name="T78" fmla="*/ 802 w 965"/>
                <a:gd name="T79" fmla="*/ 290 h 1133"/>
                <a:gd name="T80" fmla="*/ 796 w 965"/>
                <a:gd name="T81" fmla="*/ 289 h 1133"/>
                <a:gd name="T82" fmla="*/ 657 w 965"/>
                <a:gd name="T83" fmla="*/ 390 h 1133"/>
                <a:gd name="T84" fmla="*/ 698 w 965"/>
                <a:gd name="T85" fmla="*/ 560 h 1133"/>
                <a:gd name="T86" fmla="*/ 821 w 965"/>
                <a:gd name="T87" fmla="*/ 578 h 1133"/>
                <a:gd name="T88" fmla="*/ 859 w 965"/>
                <a:gd name="T89" fmla="*/ 530 h 1133"/>
                <a:gd name="T90" fmla="*/ 844 w 965"/>
                <a:gd name="T91" fmla="*/ 549 h 1133"/>
                <a:gd name="T92" fmla="*/ 820 w 965"/>
                <a:gd name="T93" fmla="*/ 571 h 1133"/>
                <a:gd name="T94" fmla="*/ 823 w 965"/>
                <a:gd name="T95" fmla="*/ 566 h 1133"/>
                <a:gd name="T96" fmla="*/ 871 w 965"/>
                <a:gd name="T97" fmla="*/ 511 h 1133"/>
                <a:gd name="T98" fmla="*/ 927 w 965"/>
                <a:gd name="T99" fmla="*/ 500 h 1133"/>
                <a:gd name="T100" fmla="*/ 900 w 965"/>
                <a:gd name="T101" fmla="*/ 501 h 1133"/>
                <a:gd name="T102" fmla="*/ 922 w 965"/>
                <a:gd name="T103" fmla="*/ 498 h 1133"/>
                <a:gd name="T104" fmla="*/ 950 w 965"/>
                <a:gd name="T105" fmla="*/ 706 h 1133"/>
                <a:gd name="T106" fmla="*/ 957 w 965"/>
                <a:gd name="T107" fmla="*/ 769 h 1133"/>
                <a:gd name="T108" fmla="*/ 857 w 965"/>
                <a:gd name="T109" fmla="*/ 855 h 1133"/>
                <a:gd name="T110" fmla="*/ 958 w 965"/>
                <a:gd name="T111" fmla="*/ 851 h 1133"/>
                <a:gd name="T112" fmla="*/ 955 w 965"/>
                <a:gd name="T113" fmla="*/ 857 h 1133"/>
                <a:gd name="T114" fmla="*/ 609 w 965"/>
                <a:gd name="T115" fmla="*/ 888 h 1133"/>
                <a:gd name="T116" fmla="*/ 569 w 965"/>
                <a:gd name="T117" fmla="*/ 964 h 1133"/>
                <a:gd name="T118" fmla="*/ 570 w 965"/>
                <a:gd name="T119" fmla="*/ 969 h 1133"/>
                <a:gd name="T120" fmla="*/ 607 w 965"/>
                <a:gd name="T121" fmla="*/ 1023 h 1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65" h="1133">
                  <a:moveTo>
                    <a:pt x="625" y="1050"/>
                  </a:moveTo>
                  <a:cubicBezTo>
                    <a:pt x="623" y="1047"/>
                    <a:pt x="622" y="1049"/>
                    <a:pt x="622" y="1053"/>
                  </a:cubicBezTo>
                  <a:cubicBezTo>
                    <a:pt x="622" y="1054"/>
                    <a:pt x="622" y="1056"/>
                    <a:pt x="622" y="1057"/>
                  </a:cubicBezTo>
                  <a:cubicBezTo>
                    <a:pt x="622" y="1058"/>
                    <a:pt x="622" y="1060"/>
                    <a:pt x="622" y="1062"/>
                  </a:cubicBezTo>
                  <a:cubicBezTo>
                    <a:pt x="621" y="1065"/>
                    <a:pt x="622" y="1068"/>
                    <a:pt x="621" y="1073"/>
                  </a:cubicBezTo>
                  <a:cubicBezTo>
                    <a:pt x="621" y="1077"/>
                    <a:pt x="621" y="1082"/>
                    <a:pt x="620" y="1087"/>
                  </a:cubicBezTo>
                  <a:cubicBezTo>
                    <a:pt x="620" y="1089"/>
                    <a:pt x="619" y="1092"/>
                    <a:pt x="619" y="1094"/>
                  </a:cubicBezTo>
                  <a:cubicBezTo>
                    <a:pt x="619" y="1096"/>
                    <a:pt x="618" y="1097"/>
                    <a:pt x="618" y="1098"/>
                  </a:cubicBezTo>
                  <a:cubicBezTo>
                    <a:pt x="618" y="1100"/>
                    <a:pt x="617" y="1101"/>
                    <a:pt x="617" y="1102"/>
                  </a:cubicBezTo>
                  <a:cubicBezTo>
                    <a:pt x="616" y="1104"/>
                    <a:pt x="616" y="1105"/>
                    <a:pt x="616" y="1106"/>
                  </a:cubicBezTo>
                  <a:cubicBezTo>
                    <a:pt x="615" y="1108"/>
                    <a:pt x="615" y="1109"/>
                    <a:pt x="614" y="1110"/>
                  </a:cubicBezTo>
                  <a:cubicBezTo>
                    <a:pt x="613" y="1113"/>
                    <a:pt x="612" y="1116"/>
                    <a:pt x="611" y="1118"/>
                  </a:cubicBezTo>
                  <a:cubicBezTo>
                    <a:pt x="609" y="1121"/>
                    <a:pt x="607" y="1123"/>
                    <a:pt x="606" y="1126"/>
                  </a:cubicBezTo>
                  <a:cubicBezTo>
                    <a:pt x="604" y="1129"/>
                    <a:pt x="602" y="1131"/>
                    <a:pt x="600" y="1133"/>
                  </a:cubicBezTo>
                  <a:cubicBezTo>
                    <a:pt x="600" y="1133"/>
                    <a:pt x="600" y="1132"/>
                    <a:pt x="601" y="1130"/>
                  </a:cubicBezTo>
                  <a:cubicBezTo>
                    <a:pt x="601" y="1128"/>
                    <a:pt x="601" y="1126"/>
                    <a:pt x="601" y="1123"/>
                  </a:cubicBezTo>
                  <a:cubicBezTo>
                    <a:pt x="601" y="1121"/>
                    <a:pt x="601" y="1118"/>
                    <a:pt x="601" y="1117"/>
                  </a:cubicBezTo>
                  <a:cubicBezTo>
                    <a:pt x="600" y="1116"/>
                    <a:pt x="600" y="1115"/>
                    <a:pt x="600" y="1115"/>
                  </a:cubicBezTo>
                  <a:cubicBezTo>
                    <a:pt x="600" y="1114"/>
                    <a:pt x="600" y="1114"/>
                    <a:pt x="600" y="1114"/>
                  </a:cubicBezTo>
                  <a:cubicBezTo>
                    <a:pt x="604" y="1107"/>
                    <a:pt x="606" y="1096"/>
                    <a:pt x="606" y="1084"/>
                  </a:cubicBezTo>
                  <a:cubicBezTo>
                    <a:pt x="606" y="1081"/>
                    <a:pt x="606" y="1078"/>
                    <a:pt x="605" y="1075"/>
                  </a:cubicBezTo>
                  <a:cubicBezTo>
                    <a:pt x="605" y="1071"/>
                    <a:pt x="604" y="1067"/>
                    <a:pt x="603" y="1063"/>
                  </a:cubicBezTo>
                  <a:cubicBezTo>
                    <a:pt x="602" y="1058"/>
                    <a:pt x="600" y="1054"/>
                    <a:pt x="595" y="1049"/>
                  </a:cubicBezTo>
                  <a:cubicBezTo>
                    <a:pt x="590" y="1044"/>
                    <a:pt x="583" y="1039"/>
                    <a:pt x="576" y="1033"/>
                  </a:cubicBezTo>
                  <a:cubicBezTo>
                    <a:pt x="569" y="1027"/>
                    <a:pt x="561" y="1020"/>
                    <a:pt x="555" y="1011"/>
                  </a:cubicBezTo>
                  <a:cubicBezTo>
                    <a:pt x="554" y="1009"/>
                    <a:pt x="552" y="1006"/>
                    <a:pt x="551" y="1004"/>
                  </a:cubicBezTo>
                  <a:cubicBezTo>
                    <a:pt x="550" y="1002"/>
                    <a:pt x="548" y="999"/>
                    <a:pt x="547" y="997"/>
                  </a:cubicBezTo>
                  <a:cubicBezTo>
                    <a:pt x="546" y="995"/>
                    <a:pt x="545" y="992"/>
                    <a:pt x="544" y="990"/>
                  </a:cubicBezTo>
                  <a:cubicBezTo>
                    <a:pt x="543" y="987"/>
                    <a:pt x="542" y="984"/>
                    <a:pt x="542" y="982"/>
                  </a:cubicBezTo>
                  <a:cubicBezTo>
                    <a:pt x="541" y="979"/>
                    <a:pt x="540" y="977"/>
                    <a:pt x="540" y="975"/>
                  </a:cubicBezTo>
                  <a:cubicBezTo>
                    <a:pt x="539" y="972"/>
                    <a:pt x="539" y="972"/>
                    <a:pt x="539" y="972"/>
                  </a:cubicBezTo>
                  <a:cubicBezTo>
                    <a:pt x="539" y="970"/>
                    <a:pt x="539" y="970"/>
                    <a:pt x="539" y="970"/>
                  </a:cubicBezTo>
                  <a:cubicBezTo>
                    <a:pt x="539" y="970"/>
                    <a:pt x="539" y="970"/>
                    <a:pt x="539" y="970"/>
                  </a:cubicBezTo>
                  <a:cubicBezTo>
                    <a:pt x="538" y="968"/>
                    <a:pt x="538" y="968"/>
                    <a:pt x="538" y="968"/>
                  </a:cubicBezTo>
                  <a:cubicBezTo>
                    <a:pt x="538" y="968"/>
                    <a:pt x="538" y="968"/>
                    <a:pt x="538" y="968"/>
                  </a:cubicBezTo>
                  <a:cubicBezTo>
                    <a:pt x="538" y="965"/>
                    <a:pt x="538" y="963"/>
                    <a:pt x="537" y="961"/>
                  </a:cubicBezTo>
                  <a:cubicBezTo>
                    <a:pt x="537" y="958"/>
                    <a:pt x="537" y="956"/>
                    <a:pt x="537" y="954"/>
                  </a:cubicBezTo>
                  <a:cubicBezTo>
                    <a:pt x="536" y="939"/>
                    <a:pt x="535" y="957"/>
                    <a:pt x="536" y="969"/>
                  </a:cubicBezTo>
                  <a:cubicBezTo>
                    <a:pt x="536" y="969"/>
                    <a:pt x="536" y="970"/>
                    <a:pt x="536" y="971"/>
                  </a:cubicBezTo>
                  <a:cubicBezTo>
                    <a:pt x="536" y="972"/>
                    <a:pt x="536" y="972"/>
                    <a:pt x="536" y="972"/>
                  </a:cubicBezTo>
                  <a:cubicBezTo>
                    <a:pt x="536" y="972"/>
                    <a:pt x="536" y="973"/>
                    <a:pt x="537" y="973"/>
                  </a:cubicBezTo>
                  <a:cubicBezTo>
                    <a:pt x="537" y="974"/>
                    <a:pt x="537" y="975"/>
                    <a:pt x="537" y="976"/>
                  </a:cubicBezTo>
                  <a:cubicBezTo>
                    <a:pt x="537" y="977"/>
                    <a:pt x="537" y="978"/>
                    <a:pt x="536" y="977"/>
                  </a:cubicBezTo>
                  <a:cubicBezTo>
                    <a:pt x="536" y="977"/>
                    <a:pt x="536" y="975"/>
                    <a:pt x="535" y="971"/>
                  </a:cubicBezTo>
                  <a:cubicBezTo>
                    <a:pt x="534" y="970"/>
                    <a:pt x="534" y="970"/>
                    <a:pt x="534" y="970"/>
                  </a:cubicBezTo>
                  <a:cubicBezTo>
                    <a:pt x="534" y="970"/>
                    <a:pt x="534" y="969"/>
                    <a:pt x="534" y="968"/>
                  </a:cubicBezTo>
                  <a:cubicBezTo>
                    <a:pt x="534" y="968"/>
                    <a:pt x="534" y="967"/>
                    <a:pt x="534" y="966"/>
                  </a:cubicBezTo>
                  <a:cubicBezTo>
                    <a:pt x="533" y="965"/>
                    <a:pt x="533" y="964"/>
                    <a:pt x="533" y="962"/>
                  </a:cubicBezTo>
                  <a:cubicBezTo>
                    <a:pt x="532" y="958"/>
                    <a:pt x="532" y="954"/>
                    <a:pt x="532" y="949"/>
                  </a:cubicBezTo>
                  <a:cubicBezTo>
                    <a:pt x="532" y="945"/>
                    <a:pt x="533" y="944"/>
                    <a:pt x="534" y="943"/>
                  </a:cubicBezTo>
                  <a:cubicBezTo>
                    <a:pt x="535" y="941"/>
                    <a:pt x="536" y="939"/>
                    <a:pt x="538" y="931"/>
                  </a:cubicBezTo>
                  <a:cubicBezTo>
                    <a:pt x="540" y="913"/>
                    <a:pt x="546" y="902"/>
                    <a:pt x="550" y="894"/>
                  </a:cubicBezTo>
                  <a:cubicBezTo>
                    <a:pt x="555" y="886"/>
                    <a:pt x="559" y="880"/>
                    <a:pt x="566" y="873"/>
                  </a:cubicBezTo>
                  <a:cubicBezTo>
                    <a:pt x="573" y="867"/>
                    <a:pt x="583" y="859"/>
                    <a:pt x="600" y="852"/>
                  </a:cubicBezTo>
                  <a:cubicBezTo>
                    <a:pt x="616" y="844"/>
                    <a:pt x="640" y="838"/>
                    <a:pt x="673" y="834"/>
                  </a:cubicBezTo>
                  <a:cubicBezTo>
                    <a:pt x="673" y="834"/>
                    <a:pt x="684" y="834"/>
                    <a:pt x="695" y="834"/>
                  </a:cubicBezTo>
                  <a:cubicBezTo>
                    <a:pt x="705" y="834"/>
                    <a:pt x="716" y="835"/>
                    <a:pt x="716" y="835"/>
                  </a:cubicBezTo>
                  <a:cubicBezTo>
                    <a:pt x="756" y="833"/>
                    <a:pt x="795" y="833"/>
                    <a:pt x="835" y="832"/>
                  </a:cubicBezTo>
                  <a:cubicBezTo>
                    <a:pt x="854" y="832"/>
                    <a:pt x="874" y="832"/>
                    <a:pt x="893" y="830"/>
                  </a:cubicBezTo>
                  <a:cubicBezTo>
                    <a:pt x="912" y="829"/>
                    <a:pt x="931" y="827"/>
                    <a:pt x="948" y="823"/>
                  </a:cubicBezTo>
                  <a:cubicBezTo>
                    <a:pt x="930" y="846"/>
                    <a:pt x="930" y="846"/>
                    <a:pt x="930" y="846"/>
                  </a:cubicBezTo>
                  <a:cubicBezTo>
                    <a:pt x="929" y="815"/>
                    <a:pt x="930" y="785"/>
                    <a:pt x="930" y="756"/>
                  </a:cubicBezTo>
                  <a:cubicBezTo>
                    <a:pt x="931" y="726"/>
                    <a:pt x="931" y="697"/>
                    <a:pt x="930" y="669"/>
                  </a:cubicBezTo>
                  <a:cubicBezTo>
                    <a:pt x="929" y="640"/>
                    <a:pt x="927" y="612"/>
                    <a:pt x="923" y="585"/>
                  </a:cubicBezTo>
                  <a:cubicBezTo>
                    <a:pt x="918" y="559"/>
                    <a:pt x="911" y="533"/>
                    <a:pt x="900" y="511"/>
                  </a:cubicBezTo>
                  <a:cubicBezTo>
                    <a:pt x="908" y="516"/>
                    <a:pt x="916" y="520"/>
                    <a:pt x="924" y="524"/>
                  </a:cubicBezTo>
                  <a:cubicBezTo>
                    <a:pt x="920" y="525"/>
                    <a:pt x="915" y="525"/>
                    <a:pt x="911" y="526"/>
                  </a:cubicBezTo>
                  <a:cubicBezTo>
                    <a:pt x="906" y="527"/>
                    <a:pt x="906" y="527"/>
                    <a:pt x="906" y="527"/>
                  </a:cubicBezTo>
                  <a:cubicBezTo>
                    <a:pt x="903" y="528"/>
                    <a:pt x="903" y="528"/>
                    <a:pt x="903" y="528"/>
                  </a:cubicBezTo>
                  <a:cubicBezTo>
                    <a:pt x="901" y="529"/>
                    <a:pt x="901" y="529"/>
                    <a:pt x="901" y="529"/>
                  </a:cubicBezTo>
                  <a:cubicBezTo>
                    <a:pt x="893" y="531"/>
                    <a:pt x="889" y="534"/>
                    <a:pt x="884" y="539"/>
                  </a:cubicBezTo>
                  <a:cubicBezTo>
                    <a:pt x="883" y="539"/>
                    <a:pt x="883" y="540"/>
                    <a:pt x="883" y="540"/>
                  </a:cubicBezTo>
                  <a:cubicBezTo>
                    <a:pt x="882" y="541"/>
                    <a:pt x="882" y="542"/>
                    <a:pt x="881" y="543"/>
                  </a:cubicBezTo>
                  <a:cubicBezTo>
                    <a:pt x="881" y="544"/>
                    <a:pt x="880" y="544"/>
                    <a:pt x="879" y="546"/>
                  </a:cubicBezTo>
                  <a:cubicBezTo>
                    <a:pt x="879" y="547"/>
                    <a:pt x="878" y="548"/>
                    <a:pt x="878" y="549"/>
                  </a:cubicBezTo>
                  <a:cubicBezTo>
                    <a:pt x="877" y="550"/>
                    <a:pt x="876" y="551"/>
                    <a:pt x="876" y="553"/>
                  </a:cubicBezTo>
                  <a:cubicBezTo>
                    <a:pt x="875" y="554"/>
                    <a:pt x="874" y="556"/>
                    <a:pt x="873" y="557"/>
                  </a:cubicBezTo>
                  <a:cubicBezTo>
                    <a:pt x="872" y="559"/>
                    <a:pt x="871" y="560"/>
                    <a:pt x="870" y="562"/>
                  </a:cubicBezTo>
                  <a:cubicBezTo>
                    <a:pt x="870" y="564"/>
                    <a:pt x="868" y="566"/>
                    <a:pt x="867" y="568"/>
                  </a:cubicBezTo>
                  <a:cubicBezTo>
                    <a:pt x="862" y="576"/>
                    <a:pt x="854" y="586"/>
                    <a:pt x="843" y="595"/>
                  </a:cubicBezTo>
                  <a:cubicBezTo>
                    <a:pt x="840" y="597"/>
                    <a:pt x="837" y="599"/>
                    <a:pt x="833" y="601"/>
                  </a:cubicBezTo>
                  <a:cubicBezTo>
                    <a:pt x="831" y="602"/>
                    <a:pt x="831" y="602"/>
                    <a:pt x="831" y="602"/>
                  </a:cubicBezTo>
                  <a:cubicBezTo>
                    <a:pt x="830" y="602"/>
                    <a:pt x="829" y="602"/>
                    <a:pt x="829" y="603"/>
                  </a:cubicBezTo>
                  <a:cubicBezTo>
                    <a:pt x="826" y="604"/>
                    <a:pt x="826" y="604"/>
                    <a:pt x="826" y="604"/>
                  </a:cubicBezTo>
                  <a:cubicBezTo>
                    <a:pt x="822" y="606"/>
                    <a:pt x="822" y="606"/>
                    <a:pt x="822" y="606"/>
                  </a:cubicBezTo>
                  <a:cubicBezTo>
                    <a:pt x="822" y="606"/>
                    <a:pt x="822" y="606"/>
                    <a:pt x="822" y="606"/>
                  </a:cubicBezTo>
                  <a:cubicBezTo>
                    <a:pt x="819" y="607"/>
                    <a:pt x="819" y="607"/>
                    <a:pt x="819" y="607"/>
                  </a:cubicBezTo>
                  <a:cubicBezTo>
                    <a:pt x="819" y="607"/>
                    <a:pt x="819" y="607"/>
                    <a:pt x="819" y="607"/>
                  </a:cubicBezTo>
                  <a:cubicBezTo>
                    <a:pt x="819" y="607"/>
                    <a:pt x="819" y="607"/>
                    <a:pt x="819" y="607"/>
                  </a:cubicBezTo>
                  <a:cubicBezTo>
                    <a:pt x="817" y="607"/>
                    <a:pt x="817" y="607"/>
                    <a:pt x="817" y="607"/>
                  </a:cubicBezTo>
                  <a:cubicBezTo>
                    <a:pt x="814" y="608"/>
                    <a:pt x="811" y="609"/>
                    <a:pt x="809" y="610"/>
                  </a:cubicBezTo>
                  <a:cubicBezTo>
                    <a:pt x="798" y="613"/>
                    <a:pt x="786" y="615"/>
                    <a:pt x="774" y="616"/>
                  </a:cubicBezTo>
                  <a:cubicBezTo>
                    <a:pt x="761" y="616"/>
                    <a:pt x="749" y="615"/>
                    <a:pt x="737" y="613"/>
                  </a:cubicBezTo>
                  <a:cubicBezTo>
                    <a:pt x="724" y="610"/>
                    <a:pt x="713" y="605"/>
                    <a:pt x="702" y="600"/>
                  </a:cubicBezTo>
                  <a:cubicBezTo>
                    <a:pt x="692" y="594"/>
                    <a:pt x="683" y="587"/>
                    <a:pt x="676" y="580"/>
                  </a:cubicBezTo>
                  <a:cubicBezTo>
                    <a:pt x="676" y="577"/>
                    <a:pt x="676" y="577"/>
                    <a:pt x="676" y="577"/>
                  </a:cubicBezTo>
                  <a:cubicBezTo>
                    <a:pt x="668" y="569"/>
                    <a:pt x="659" y="559"/>
                    <a:pt x="652" y="547"/>
                  </a:cubicBezTo>
                  <a:cubicBezTo>
                    <a:pt x="645" y="535"/>
                    <a:pt x="639" y="521"/>
                    <a:pt x="636" y="506"/>
                  </a:cubicBezTo>
                  <a:cubicBezTo>
                    <a:pt x="628" y="477"/>
                    <a:pt x="628" y="446"/>
                    <a:pt x="630" y="421"/>
                  </a:cubicBezTo>
                  <a:cubicBezTo>
                    <a:pt x="630" y="421"/>
                    <a:pt x="632" y="409"/>
                    <a:pt x="636" y="398"/>
                  </a:cubicBezTo>
                  <a:cubicBezTo>
                    <a:pt x="639" y="387"/>
                    <a:pt x="643" y="376"/>
                    <a:pt x="643" y="376"/>
                  </a:cubicBezTo>
                  <a:cubicBezTo>
                    <a:pt x="646" y="372"/>
                    <a:pt x="644" y="378"/>
                    <a:pt x="642" y="389"/>
                  </a:cubicBezTo>
                  <a:cubicBezTo>
                    <a:pt x="639" y="399"/>
                    <a:pt x="637" y="414"/>
                    <a:pt x="636" y="429"/>
                  </a:cubicBezTo>
                  <a:cubicBezTo>
                    <a:pt x="635" y="444"/>
                    <a:pt x="636" y="458"/>
                    <a:pt x="638" y="465"/>
                  </a:cubicBezTo>
                  <a:cubicBezTo>
                    <a:pt x="639" y="473"/>
                    <a:pt x="641" y="474"/>
                    <a:pt x="641" y="464"/>
                  </a:cubicBezTo>
                  <a:cubicBezTo>
                    <a:pt x="640" y="441"/>
                    <a:pt x="642" y="419"/>
                    <a:pt x="647" y="399"/>
                  </a:cubicBezTo>
                  <a:cubicBezTo>
                    <a:pt x="651" y="379"/>
                    <a:pt x="657" y="360"/>
                    <a:pt x="667" y="343"/>
                  </a:cubicBezTo>
                  <a:cubicBezTo>
                    <a:pt x="677" y="326"/>
                    <a:pt x="690" y="311"/>
                    <a:pt x="707" y="300"/>
                  </a:cubicBezTo>
                  <a:cubicBezTo>
                    <a:pt x="715" y="294"/>
                    <a:pt x="724" y="289"/>
                    <a:pt x="734" y="286"/>
                  </a:cubicBezTo>
                  <a:cubicBezTo>
                    <a:pt x="744" y="282"/>
                    <a:pt x="754" y="280"/>
                    <a:pt x="765" y="280"/>
                  </a:cubicBezTo>
                  <a:cubicBezTo>
                    <a:pt x="770" y="279"/>
                    <a:pt x="775" y="279"/>
                    <a:pt x="779" y="279"/>
                  </a:cubicBezTo>
                  <a:cubicBezTo>
                    <a:pt x="781" y="279"/>
                    <a:pt x="783" y="279"/>
                    <a:pt x="786" y="279"/>
                  </a:cubicBezTo>
                  <a:cubicBezTo>
                    <a:pt x="788" y="279"/>
                    <a:pt x="790" y="279"/>
                    <a:pt x="791" y="279"/>
                  </a:cubicBezTo>
                  <a:cubicBezTo>
                    <a:pt x="793" y="279"/>
                    <a:pt x="795" y="279"/>
                    <a:pt x="796" y="279"/>
                  </a:cubicBezTo>
                  <a:cubicBezTo>
                    <a:pt x="797" y="279"/>
                    <a:pt x="798" y="279"/>
                    <a:pt x="799" y="279"/>
                  </a:cubicBezTo>
                  <a:cubicBezTo>
                    <a:pt x="800" y="279"/>
                    <a:pt x="801" y="279"/>
                    <a:pt x="802" y="280"/>
                  </a:cubicBezTo>
                  <a:cubicBezTo>
                    <a:pt x="803" y="280"/>
                    <a:pt x="804" y="280"/>
                    <a:pt x="804" y="280"/>
                  </a:cubicBezTo>
                  <a:cubicBezTo>
                    <a:pt x="809" y="282"/>
                    <a:pt x="812" y="283"/>
                    <a:pt x="815" y="285"/>
                  </a:cubicBezTo>
                  <a:cubicBezTo>
                    <a:pt x="825" y="290"/>
                    <a:pt x="831" y="294"/>
                    <a:pt x="837" y="297"/>
                  </a:cubicBezTo>
                  <a:cubicBezTo>
                    <a:pt x="842" y="300"/>
                    <a:pt x="847" y="302"/>
                    <a:pt x="853" y="305"/>
                  </a:cubicBezTo>
                  <a:cubicBezTo>
                    <a:pt x="859" y="308"/>
                    <a:pt x="865" y="311"/>
                    <a:pt x="874" y="314"/>
                  </a:cubicBezTo>
                  <a:cubicBezTo>
                    <a:pt x="879" y="315"/>
                    <a:pt x="876" y="313"/>
                    <a:pt x="873" y="311"/>
                  </a:cubicBezTo>
                  <a:cubicBezTo>
                    <a:pt x="870" y="309"/>
                    <a:pt x="867" y="306"/>
                    <a:pt x="869" y="306"/>
                  </a:cubicBezTo>
                  <a:cubicBezTo>
                    <a:pt x="873" y="307"/>
                    <a:pt x="877" y="309"/>
                    <a:pt x="880" y="310"/>
                  </a:cubicBezTo>
                  <a:cubicBezTo>
                    <a:pt x="880" y="310"/>
                    <a:pt x="881" y="311"/>
                    <a:pt x="882" y="311"/>
                  </a:cubicBezTo>
                  <a:cubicBezTo>
                    <a:pt x="882" y="311"/>
                    <a:pt x="883" y="311"/>
                    <a:pt x="883" y="311"/>
                  </a:cubicBezTo>
                  <a:cubicBezTo>
                    <a:pt x="884" y="311"/>
                    <a:pt x="885" y="311"/>
                    <a:pt x="885" y="311"/>
                  </a:cubicBezTo>
                  <a:cubicBezTo>
                    <a:pt x="885" y="311"/>
                    <a:pt x="885" y="311"/>
                    <a:pt x="885" y="311"/>
                  </a:cubicBezTo>
                  <a:cubicBezTo>
                    <a:pt x="884" y="312"/>
                    <a:pt x="884" y="312"/>
                    <a:pt x="884" y="312"/>
                  </a:cubicBezTo>
                  <a:cubicBezTo>
                    <a:pt x="883" y="312"/>
                    <a:pt x="883" y="312"/>
                    <a:pt x="883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3" y="312"/>
                    <a:pt x="883" y="312"/>
                    <a:pt x="883" y="312"/>
                  </a:cubicBezTo>
                  <a:cubicBezTo>
                    <a:pt x="884" y="312"/>
                    <a:pt x="884" y="312"/>
                    <a:pt x="884" y="312"/>
                  </a:cubicBezTo>
                  <a:cubicBezTo>
                    <a:pt x="884" y="312"/>
                    <a:pt x="884" y="312"/>
                    <a:pt x="884" y="312"/>
                  </a:cubicBezTo>
                  <a:cubicBezTo>
                    <a:pt x="884" y="311"/>
                    <a:pt x="880" y="313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2" y="312"/>
                    <a:pt x="882" y="312"/>
                    <a:pt x="882" y="312"/>
                  </a:cubicBezTo>
                  <a:cubicBezTo>
                    <a:pt x="881" y="313"/>
                    <a:pt x="881" y="313"/>
                    <a:pt x="881" y="313"/>
                  </a:cubicBezTo>
                  <a:cubicBezTo>
                    <a:pt x="881" y="313"/>
                    <a:pt x="881" y="313"/>
                    <a:pt x="882" y="312"/>
                  </a:cubicBezTo>
                  <a:cubicBezTo>
                    <a:pt x="883" y="310"/>
                    <a:pt x="884" y="308"/>
                    <a:pt x="884" y="306"/>
                  </a:cubicBezTo>
                  <a:cubicBezTo>
                    <a:pt x="885" y="304"/>
                    <a:pt x="886" y="301"/>
                    <a:pt x="886" y="299"/>
                  </a:cubicBezTo>
                  <a:cubicBezTo>
                    <a:pt x="887" y="293"/>
                    <a:pt x="888" y="287"/>
                    <a:pt x="888" y="282"/>
                  </a:cubicBezTo>
                  <a:cubicBezTo>
                    <a:pt x="889" y="270"/>
                    <a:pt x="889" y="259"/>
                    <a:pt x="889" y="249"/>
                  </a:cubicBezTo>
                  <a:cubicBezTo>
                    <a:pt x="889" y="238"/>
                    <a:pt x="888" y="228"/>
                    <a:pt x="888" y="218"/>
                  </a:cubicBezTo>
                  <a:cubicBezTo>
                    <a:pt x="886" y="199"/>
                    <a:pt x="885" y="179"/>
                    <a:pt x="881" y="156"/>
                  </a:cubicBezTo>
                  <a:cubicBezTo>
                    <a:pt x="878" y="133"/>
                    <a:pt x="873" y="106"/>
                    <a:pt x="866" y="71"/>
                  </a:cubicBezTo>
                  <a:cubicBezTo>
                    <a:pt x="864" y="69"/>
                    <a:pt x="856" y="40"/>
                    <a:pt x="853" y="22"/>
                  </a:cubicBezTo>
                  <a:cubicBezTo>
                    <a:pt x="851" y="13"/>
                    <a:pt x="850" y="6"/>
                    <a:pt x="849" y="12"/>
                  </a:cubicBezTo>
                  <a:cubicBezTo>
                    <a:pt x="849" y="15"/>
                    <a:pt x="848" y="20"/>
                    <a:pt x="848" y="28"/>
                  </a:cubicBezTo>
                  <a:cubicBezTo>
                    <a:pt x="849" y="36"/>
                    <a:pt x="850" y="46"/>
                    <a:pt x="852" y="60"/>
                  </a:cubicBezTo>
                  <a:cubicBezTo>
                    <a:pt x="852" y="60"/>
                    <a:pt x="855" y="73"/>
                    <a:pt x="858" y="85"/>
                  </a:cubicBezTo>
                  <a:cubicBezTo>
                    <a:pt x="861" y="98"/>
                    <a:pt x="865" y="110"/>
                    <a:pt x="865" y="110"/>
                  </a:cubicBezTo>
                  <a:cubicBezTo>
                    <a:pt x="869" y="144"/>
                    <a:pt x="869" y="144"/>
                    <a:pt x="869" y="144"/>
                  </a:cubicBezTo>
                  <a:cubicBezTo>
                    <a:pt x="865" y="125"/>
                    <a:pt x="859" y="98"/>
                    <a:pt x="854" y="76"/>
                  </a:cubicBezTo>
                  <a:cubicBezTo>
                    <a:pt x="850" y="54"/>
                    <a:pt x="847" y="38"/>
                    <a:pt x="846" y="42"/>
                  </a:cubicBezTo>
                  <a:cubicBezTo>
                    <a:pt x="846" y="38"/>
                    <a:pt x="846" y="33"/>
                    <a:pt x="846" y="26"/>
                  </a:cubicBezTo>
                  <a:cubicBezTo>
                    <a:pt x="845" y="23"/>
                    <a:pt x="845" y="20"/>
                    <a:pt x="845" y="15"/>
                  </a:cubicBezTo>
                  <a:cubicBezTo>
                    <a:pt x="846" y="11"/>
                    <a:pt x="846" y="7"/>
                    <a:pt x="847" y="0"/>
                  </a:cubicBezTo>
                  <a:cubicBezTo>
                    <a:pt x="856" y="10"/>
                    <a:pt x="866" y="21"/>
                    <a:pt x="876" y="31"/>
                  </a:cubicBezTo>
                  <a:cubicBezTo>
                    <a:pt x="799" y="38"/>
                    <a:pt x="659" y="67"/>
                    <a:pt x="749" y="43"/>
                  </a:cubicBezTo>
                  <a:cubicBezTo>
                    <a:pt x="814" y="38"/>
                    <a:pt x="834" y="35"/>
                    <a:pt x="875" y="26"/>
                  </a:cubicBezTo>
                  <a:cubicBezTo>
                    <a:pt x="868" y="19"/>
                    <a:pt x="861" y="11"/>
                    <a:pt x="852" y="1"/>
                  </a:cubicBezTo>
                  <a:cubicBezTo>
                    <a:pt x="852" y="2"/>
                    <a:pt x="852" y="4"/>
                    <a:pt x="851" y="5"/>
                  </a:cubicBezTo>
                  <a:cubicBezTo>
                    <a:pt x="852" y="4"/>
                    <a:pt x="852" y="2"/>
                    <a:pt x="852" y="1"/>
                  </a:cubicBezTo>
                  <a:cubicBezTo>
                    <a:pt x="861" y="10"/>
                    <a:pt x="868" y="18"/>
                    <a:pt x="875" y="26"/>
                  </a:cubicBezTo>
                  <a:cubicBezTo>
                    <a:pt x="726" y="43"/>
                    <a:pt x="594" y="54"/>
                    <a:pt x="471" y="69"/>
                  </a:cubicBezTo>
                  <a:cubicBezTo>
                    <a:pt x="435" y="78"/>
                    <a:pt x="435" y="78"/>
                    <a:pt x="435" y="78"/>
                  </a:cubicBezTo>
                  <a:cubicBezTo>
                    <a:pt x="432" y="74"/>
                    <a:pt x="371" y="78"/>
                    <a:pt x="312" y="84"/>
                  </a:cubicBezTo>
                  <a:cubicBezTo>
                    <a:pt x="287" y="88"/>
                    <a:pt x="254" y="91"/>
                    <a:pt x="262" y="93"/>
                  </a:cubicBezTo>
                  <a:cubicBezTo>
                    <a:pt x="251" y="97"/>
                    <a:pt x="478" y="69"/>
                    <a:pt x="373" y="89"/>
                  </a:cubicBezTo>
                  <a:cubicBezTo>
                    <a:pt x="235" y="104"/>
                    <a:pt x="89" y="117"/>
                    <a:pt x="0" y="121"/>
                  </a:cubicBezTo>
                  <a:cubicBezTo>
                    <a:pt x="64" y="112"/>
                    <a:pt x="111" y="108"/>
                    <a:pt x="178" y="94"/>
                  </a:cubicBezTo>
                  <a:cubicBezTo>
                    <a:pt x="405" y="60"/>
                    <a:pt x="652" y="36"/>
                    <a:pt x="872" y="2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6" y="6"/>
                    <a:pt x="876" y="6"/>
                    <a:pt x="876" y="6"/>
                  </a:cubicBezTo>
                  <a:cubicBezTo>
                    <a:pt x="875" y="8"/>
                    <a:pt x="875" y="11"/>
                    <a:pt x="875" y="13"/>
                  </a:cubicBezTo>
                  <a:cubicBezTo>
                    <a:pt x="874" y="15"/>
                    <a:pt x="874" y="20"/>
                    <a:pt x="874" y="27"/>
                  </a:cubicBezTo>
                  <a:cubicBezTo>
                    <a:pt x="874" y="33"/>
                    <a:pt x="875" y="41"/>
                    <a:pt x="875" y="48"/>
                  </a:cubicBezTo>
                  <a:cubicBezTo>
                    <a:pt x="877" y="62"/>
                    <a:pt x="878" y="72"/>
                    <a:pt x="874" y="64"/>
                  </a:cubicBezTo>
                  <a:cubicBezTo>
                    <a:pt x="876" y="85"/>
                    <a:pt x="890" y="141"/>
                    <a:pt x="889" y="157"/>
                  </a:cubicBezTo>
                  <a:cubicBezTo>
                    <a:pt x="893" y="178"/>
                    <a:pt x="898" y="200"/>
                    <a:pt x="901" y="222"/>
                  </a:cubicBezTo>
                  <a:cubicBezTo>
                    <a:pt x="905" y="244"/>
                    <a:pt x="907" y="266"/>
                    <a:pt x="906" y="289"/>
                  </a:cubicBezTo>
                  <a:cubicBezTo>
                    <a:pt x="906" y="300"/>
                    <a:pt x="904" y="311"/>
                    <a:pt x="900" y="320"/>
                  </a:cubicBezTo>
                  <a:cubicBezTo>
                    <a:pt x="898" y="324"/>
                    <a:pt x="895" y="328"/>
                    <a:pt x="891" y="330"/>
                  </a:cubicBezTo>
                  <a:cubicBezTo>
                    <a:pt x="890" y="331"/>
                    <a:pt x="890" y="331"/>
                    <a:pt x="890" y="331"/>
                  </a:cubicBezTo>
                  <a:cubicBezTo>
                    <a:pt x="889" y="331"/>
                    <a:pt x="889" y="331"/>
                    <a:pt x="889" y="331"/>
                  </a:cubicBezTo>
                  <a:cubicBezTo>
                    <a:pt x="889" y="331"/>
                    <a:pt x="889" y="331"/>
                    <a:pt x="889" y="331"/>
                  </a:cubicBezTo>
                  <a:cubicBezTo>
                    <a:pt x="889" y="331"/>
                    <a:pt x="890" y="331"/>
                    <a:pt x="890" y="331"/>
                  </a:cubicBezTo>
                  <a:cubicBezTo>
                    <a:pt x="889" y="331"/>
                    <a:pt x="889" y="331"/>
                    <a:pt x="889" y="331"/>
                  </a:cubicBezTo>
                  <a:cubicBezTo>
                    <a:pt x="888" y="331"/>
                    <a:pt x="888" y="331"/>
                    <a:pt x="888" y="331"/>
                  </a:cubicBezTo>
                  <a:cubicBezTo>
                    <a:pt x="887" y="331"/>
                    <a:pt x="887" y="331"/>
                    <a:pt x="887" y="331"/>
                  </a:cubicBezTo>
                  <a:cubicBezTo>
                    <a:pt x="886" y="331"/>
                    <a:pt x="886" y="331"/>
                    <a:pt x="885" y="331"/>
                  </a:cubicBezTo>
                  <a:cubicBezTo>
                    <a:pt x="883" y="331"/>
                    <a:pt x="881" y="331"/>
                    <a:pt x="878" y="331"/>
                  </a:cubicBezTo>
                  <a:cubicBezTo>
                    <a:pt x="868" y="328"/>
                    <a:pt x="858" y="322"/>
                    <a:pt x="848" y="317"/>
                  </a:cubicBezTo>
                  <a:cubicBezTo>
                    <a:pt x="839" y="311"/>
                    <a:pt x="829" y="305"/>
                    <a:pt x="819" y="299"/>
                  </a:cubicBezTo>
                  <a:cubicBezTo>
                    <a:pt x="816" y="297"/>
                    <a:pt x="814" y="296"/>
                    <a:pt x="811" y="294"/>
                  </a:cubicBezTo>
                  <a:cubicBezTo>
                    <a:pt x="808" y="293"/>
                    <a:pt x="806" y="291"/>
                    <a:pt x="802" y="290"/>
                  </a:cubicBezTo>
                  <a:cubicBezTo>
                    <a:pt x="801" y="290"/>
                    <a:pt x="800" y="290"/>
                    <a:pt x="799" y="289"/>
                  </a:cubicBezTo>
                  <a:cubicBezTo>
                    <a:pt x="799" y="289"/>
                    <a:pt x="799" y="289"/>
                    <a:pt x="798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7" y="289"/>
                    <a:pt x="797" y="289"/>
                  </a:cubicBezTo>
                  <a:cubicBezTo>
                    <a:pt x="796" y="289"/>
                    <a:pt x="796" y="289"/>
                    <a:pt x="796" y="289"/>
                  </a:cubicBezTo>
                  <a:cubicBezTo>
                    <a:pt x="792" y="289"/>
                    <a:pt x="792" y="289"/>
                    <a:pt x="792" y="289"/>
                  </a:cubicBezTo>
                  <a:cubicBezTo>
                    <a:pt x="789" y="289"/>
                    <a:pt x="786" y="289"/>
                    <a:pt x="783" y="289"/>
                  </a:cubicBezTo>
                  <a:cubicBezTo>
                    <a:pt x="771" y="289"/>
                    <a:pt x="759" y="290"/>
                    <a:pt x="748" y="293"/>
                  </a:cubicBezTo>
                  <a:cubicBezTo>
                    <a:pt x="724" y="300"/>
                    <a:pt x="704" y="313"/>
                    <a:pt x="688" y="331"/>
                  </a:cubicBezTo>
                  <a:cubicBezTo>
                    <a:pt x="673" y="348"/>
                    <a:pt x="663" y="369"/>
                    <a:pt x="657" y="390"/>
                  </a:cubicBezTo>
                  <a:cubicBezTo>
                    <a:pt x="650" y="410"/>
                    <a:pt x="648" y="432"/>
                    <a:pt x="648" y="452"/>
                  </a:cubicBezTo>
                  <a:cubicBezTo>
                    <a:pt x="650" y="441"/>
                    <a:pt x="652" y="441"/>
                    <a:pt x="653" y="449"/>
                  </a:cubicBezTo>
                  <a:cubicBezTo>
                    <a:pt x="654" y="457"/>
                    <a:pt x="655" y="471"/>
                    <a:pt x="659" y="488"/>
                  </a:cubicBezTo>
                  <a:cubicBezTo>
                    <a:pt x="663" y="505"/>
                    <a:pt x="670" y="524"/>
                    <a:pt x="681" y="540"/>
                  </a:cubicBezTo>
                  <a:cubicBezTo>
                    <a:pt x="686" y="548"/>
                    <a:pt x="692" y="554"/>
                    <a:pt x="698" y="560"/>
                  </a:cubicBezTo>
                  <a:cubicBezTo>
                    <a:pt x="704" y="565"/>
                    <a:pt x="710" y="569"/>
                    <a:pt x="714" y="571"/>
                  </a:cubicBezTo>
                  <a:cubicBezTo>
                    <a:pt x="722" y="578"/>
                    <a:pt x="733" y="583"/>
                    <a:pt x="746" y="586"/>
                  </a:cubicBezTo>
                  <a:cubicBezTo>
                    <a:pt x="759" y="589"/>
                    <a:pt x="774" y="590"/>
                    <a:pt x="789" y="587"/>
                  </a:cubicBezTo>
                  <a:cubicBezTo>
                    <a:pt x="796" y="586"/>
                    <a:pt x="803" y="584"/>
                    <a:pt x="811" y="582"/>
                  </a:cubicBezTo>
                  <a:cubicBezTo>
                    <a:pt x="814" y="580"/>
                    <a:pt x="818" y="579"/>
                    <a:pt x="821" y="578"/>
                  </a:cubicBezTo>
                  <a:cubicBezTo>
                    <a:pt x="826" y="575"/>
                    <a:pt x="826" y="575"/>
                    <a:pt x="826" y="575"/>
                  </a:cubicBezTo>
                  <a:cubicBezTo>
                    <a:pt x="827" y="574"/>
                    <a:pt x="827" y="574"/>
                    <a:pt x="828" y="573"/>
                  </a:cubicBezTo>
                  <a:cubicBezTo>
                    <a:pt x="830" y="571"/>
                    <a:pt x="830" y="571"/>
                    <a:pt x="830" y="571"/>
                  </a:cubicBezTo>
                  <a:cubicBezTo>
                    <a:pt x="842" y="562"/>
                    <a:pt x="849" y="549"/>
                    <a:pt x="855" y="538"/>
                  </a:cubicBezTo>
                  <a:cubicBezTo>
                    <a:pt x="856" y="536"/>
                    <a:pt x="857" y="534"/>
                    <a:pt x="859" y="530"/>
                  </a:cubicBezTo>
                  <a:cubicBezTo>
                    <a:pt x="861" y="527"/>
                    <a:pt x="864" y="524"/>
                    <a:pt x="866" y="521"/>
                  </a:cubicBezTo>
                  <a:cubicBezTo>
                    <a:pt x="869" y="517"/>
                    <a:pt x="872" y="515"/>
                    <a:pt x="873" y="514"/>
                  </a:cubicBezTo>
                  <a:cubicBezTo>
                    <a:pt x="875" y="512"/>
                    <a:pt x="875" y="511"/>
                    <a:pt x="873" y="512"/>
                  </a:cubicBezTo>
                  <a:cubicBezTo>
                    <a:pt x="865" y="518"/>
                    <a:pt x="859" y="525"/>
                    <a:pt x="855" y="531"/>
                  </a:cubicBezTo>
                  <a:cubicBezTo>
                    <a:pt x="851" y="538"/>
                    <a:pt x="847" y="543"/>
                    <a:pt x="844" y="549"/>
                  </a:cubicBezTo>
                  <a:cubicBezTo>
                    <a:pt x="840" y="554"/>
                    <a:pt x="836" y="559"/>
                    <a:pt x="831" y="564"/>
                  </a:cubicBezTo>
                  <a:cubicBezTo>
                    <a:pt x="830" y="565"/>
                    <a:pt x="828" y="566"/>
                    <a:pt x="827" y="567"/>
                  </a:cubicBezTo>
                  <a:cubicBezTo>
                    <a:pt x="826" y="568"/>
                    <a:pt x="825" y="568"/>
                    <a:pt x="825" y="569"/>
                  </a:cubicBezTo>
                  <a:cubicBezTo>
                    <a:pt x="824" y="569"/>
                    <a:pt x="823" y="570"/>
                    <a:pt x="822" y="570"/>
                  </a:cubicBezTo>
                  <a:cubicBezTo>
                    <a:pt x="821" y="571"/>
                    <a:pt x="821" y="571"/>
                    <a:pt x="820" y="571"/>
                  </a:cubicBezTo>
                  <a:cubicBezTo>
                    <a:pt x="819" y="572"/>
                    <a:pt x="818" y="572"/>
                    <a:pt x="817" y="573"/>
                  </a:cubicBezTo>
                  <a:cubicBezTo>
                    <a:pt x="815" y="574"/>
                    <a:pt x="813" y="574"/>
                    <a:pt x="810" y="575"/>
                  </a:cubicBezTo>
                  <a:cubicBezTo>
                    <a:pt x="812" y="574"/>
                    <a:pt x="814" y="572"/>
                    <a:pt x="817" y="571"/>
                  </a:cubicBezTo>
                  <a:cubicBezTo>
                    <a:pt x="819" y="570"/>
                    <a:pt x="820" y="569"/>
                    <a:pt x="821" y="568"/>
                  </a:cubicBezTo>
                  <a:cubicBezTo>
                    <a:pt x="822" y="567"/>
                    <a:pt x="823" y="567"/>
                    <a:pt x="823" y="566"/>
                  </a:cubicBezTo>
                  <a:cubicBezTo>
                    <a:pt x="824" y="566"/>
                    <a:pt x="825" y="565"/>
                    <a:pt x="825" y="564"/>
                  </a:cubicBezTo>
                  <a:cubicBezTo>
                    <a:pt x="832" y="559"/>
                    <a:pt x="838" y="551"/>
                    <a:pt x="845" y="540"/>
                  </a:cubicBezTo>
                  <a:cubicBezTo>
                    <a:pt x="849" y="534"/>
                    <a:pt x="852" y="528"/>
                    <a:pt x="858" y="522"/>
                  </a:cubicBezTo>
                  <a:cubicBezTo>
                    <a:pt x="860" y="519"/>
                    <a:pt x="863" y="517"/>
                    <a:pt x="866" y="514"/>
                  </a:cubicBezTo>
                  <a:cubicBezTo>
                    <a:pt x="868" y="513"/>
                    <a:pt x="869" y="512"/>
                    <a:pt x="871" y="511"/>
                  </a:cubicBezTo>
                  <a:cubicBezTo>
                    <a:pt x="873" y="509"/>
                    <a:pt x="874" y="508"/>
                    <a:pt x="876" y="507"/>
                  </a:cubicBezTo>
                  <a:cubicBezTo>
                    <a:pt x="890" y="499"/>
                    <a:pt x="906" y="497"/>
                    <a:pt x="921" y="495"/>
                  </a:cubicBezTo>
                  <a:cubicBezTo>
                    <a:pt x="924" y="495"/>
                    <a:pt x="924" y="495"/>
                    <a:pt x="924" y="495"/>
                  </a:cubicBezTo>
                  <a:cubicBezTo>
                    <a:pt x="926" y="497"/>
                    <a:pt x="926" y="497"/>
                    <a:pt x="926" y="497"/>
                  </a:cubicBezTo>
                  <a:cubicBezTo>
                    <a:pt x="926" y="498"/>
                    <a:pt x="926" y="499"/>
                    <a:pt x="927" y="500"/>
                  </a:cubicBezTo>
                  <a:cubicBezTo>
                    <a:pt x="926" y="498"/>
                    <a:pt x="926" y="498"/>
                    <a:pt x="926" y="498"/>
                  </a:cubicBezTo>
                  <a:cubicBezTo>
                    <a:pt x="924" y="495"/>
                    <a:pt x="924" y="495"/>
                    <a:pt x="924" y="495"/>
                  </a:cubicBezTo>
                  <a:cubicBezTo>
                    <a:pt x="921" y="495"/>
                    <a:pt x="921" y="495"/>
                    <a:pt x="921" y="495"/>
                  </a:cubicBezTo>
                  <a:cubicBezTo>
                    <a:pt x="907" y="499"/>
                    <a:pt x="907" y="499"/>
                    <a:pt x="907" y="499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898" y="502"/>
                    <a:pt x="895" y="503"/>
                    <a:pt x="893" y="504"/>
                  </a:cubicBezTo>
                  <a:cubicBezTo>
                    <a:pt x="895" y="503"/>
                    <a:pt x="898" y="503"/>
                    <a:pt x="900" y="502"/>
                  </a:cubicBezTo>
                  <a:cubicBezTo>
                    <a:pt x="902" y="502"/>
                    <a:pt x="905" y="501"/>
                    <a:pt x="907" y="500"/>
                  </a:cubicBezTo>
                  <a:cubicBezTo>
                    <a:pt x="912" y="500"/>
                    <a:pt x="917" y="499"/>
                    <a:pt x="921" y="499"/>
                  </a:cubicBezTo>
                  <a:cubicBezTo>
                    <a:pt x="922" y="498"/>
                    <a:pt x="922" y="498"/>
                    <a:pt x="922" y="498"/>
                  </a:cubicBezTo>
                  <a:cubicBezTo>
                    <a:pt x="923" y="499"/>
                    <a:pt x="923" y="499"/>
                    <a:pt x="923" y="499"/>
                  </a:cubicBezTo>
                  <a:cubicBezTo>
                    <a:pt x="933" y="520"/>
                    <a:pt x="940" y="543"/>
                    <a:pt x="944" y="566"/>
                  </a:cubicBezTo>
                  <a:cubicBezTo>
                    <a:pt x="946" y="578"/>
                    <a:pt x="947" y="590"/>
                    <a:pt x="948" y="602"/>
                  </a:cubicBezTo>
                  <a:cubicBezTo>
                    <a:pt x="949" y="614"/>
                    <a:pt x="950" y="625"/>
                    <a:pt x="950" y="637"/>
                  </a:cubicBezTo>
                  <a:cubicBezTo>
                    <a:pt x="951" y="661"/>
                    <a:pt x="951" y="684"/>
                    <a:pt x="950" y="706"/>
                  </a:cubicBezTo>
                  <a:cubicBezTo>
                    <a:pt x="950" y="729"/>
                    <a:pt x="950" y="750"/>
                    <a:pt x="951" y="770"/>
                  </a:cubicBezTo>
                  <a:cubicBezTo>
                    <a:pt x="951" y="770"/>
                    <a:pt x="953" y="751"/>
                    <a:pt x="954" y="732"/>
                  </a:cubicBezTo>
                  <a:cubicBezTo>
                    <a:pt x="955" y="723"/>
                    <a:pt x="956" y="714"/>
                    <a:pt x="957" y="707"/>
                  </a:cubicBezTo>
                  <a:cubicBezTo>
                    <a:pt x="957" y="700"/>
                    <a:pt x="958" y="695"/>
                    <a:pt x="958" y="695"/>
                  </a:cubicBezTo>
                  <a:cubicBezTo>
                    <a:pt x="958" y="719"/>
                    <a:pt x="958" y="744"/>
                    <a:pt x="957" y="769"/>
                  </a:cubicBezTo>
                  <a:cubicBezTo>
                    <a:pt x="956" y="794"/>
                    <a:pt x="955" y="820"/>
                    <a:pt x="955" y="845"/>
                  </a:cubicBezTo>
                  <a:cubicBezTo>
                    <a:pt x="955" y="847"/>
                    <a:pt x="955" y="847"/>
                    <a:pt x="955" y="847"/>
                  </a:cubicBezTo>
                  <a:cubicBezTo>
                    <a:pt x="953" y="847"/>
                    <a:pt x="953" y="847"/>
                    <a:pt x="953" y="847"/>
                  </a:cubicBezTo>
                  <a:cubicBezTo>
                    <a:pt x="937" y="851"/>
                    <a:pt x="920" y="852"/>
                    <a:pt x="904" y="853"/>
                  </a:cubicBezTo>
                  <a:cubicBezTo>
                    <a:pt x="888" y="854"/>
                    <a:pt x="872" y="854"/>
                    <a:pt x="857" y="855"/>
                  </a:cubicBezTo>
                  <a:cubicBezTo>
                    <a:pt x="828" y="855"/>
                    <a:pt x="800" y="856"/>
                    <a:pt x="777" y="858"/>
                  </a:cubicBezTo>
                  <a:cubicBezTo>
                    <a:pt x="805" y="859"/>
                    <a:pt x="840" y="859"/>
                    <a:pt x="873" y="858"/>
                  </a:cubicBezTo>
                  <a:cubicBezTo>
                    <a:pt x="889" y="858"/>
                    <a:pt x="905" y="857"/>
                    <a:pt x="919" y="856"/>
                  </a:cubicBezTo>
                  <a:cubicBezTo>
                    <a:pt x="933" y="854"/>
                    <a:pt x="945" y="853"/>
                    <a:pt x="954" y="851"/>
                  </a:cubicBezTo>
                  <a:cubicBezTo>
                    <a:pt x="958" y="851"/>
                    <a:pt x="958" y="851"/>
                    <a:pt x="958" y="851"/>
                  </a:cubicBezTo>
                  <a:cubicBezTo>
                    <a:pt x="959" y="845"/>
                    <a:pt x="959" y="845"/>
                    <a:pt x="959" y="845"/>
                  </a:cubicBezTo>
                  <a:cubicBezTo>
                    <a:pt x="959" y="834"/>
                    <a:pt x="960" y="828"/>
                    <a:pt x="962" y="828"/>
                  </a:cubicBezTo>
                  <a:cubicBezTo>
                    <a:pt x="963" y="829"/>
                    <a:pt x="964" y="836"/>
                    <a:pt x="965" y="845"/>
                  </a:cubicBezTo>
                  <a:cubicBezTo>
                    <a:pt x="965" y="854"/>
                    <a:pt x="965" y="854"/>
                    <a:pt x="965" y="854"/>
                  </a:cubicBezTo>
                  <a:cubicBezTo>
                    <a:pt x="955" y="857"/>
                    <a:pt x="955" y="857"/>
                    <a:pt x="955" y="857"/>
                  </a:cubicBezTo>
                  <a:cubicBezTo>
                    <a:pt x="941" y="861"/>
                    <a:pt x="920" y="864"/>
                    <a:pt x="898" y="865"/>
                  </a:cubicBezTo>
                  <a:cubicBezTo>
                    <a:pt x="877" y="866"/>
                    <a:pt x="856" y="866"/>
                    <a:pt x="841" y="866"/>
                  </a:cubicBezTo>
                  <a:cubicBezTo>
                    <a:pt x="797" y="864"/>
                    <a:pt x="756" y="863"/>
                    <a:pt x="717" y="866"/>
                  </a:cubicBezTo>
                  <a:cubicBezTo>
                    <a:pt x="697" y="867"/>
                    <a:pt x="678" y="869"/>
                    <a:pt x="660" y="872"/>
                  </a:cubicBezTo>
                  <a:cubicBezTo>
                    <a:pt x="642" y="876"/>
                    <a:pt x="625" y="880"/>
                    <a:pt x="609" y="888"/>
                  </a:cubicBezTo>
                  <a:cubicBezTo>
                    <a:pt x="602" y="891"/>
                    <a:pt x="595" y="896"/>
                    <a:pt x="588" y="901"/>
                  </a:cubicBezTo>
                  <a:cubicBezTo>
                    <a:pt x="583" y="906"/>
                    <a:pt x="578" y="912"/>
                    <a:pt x="574" y="918"/>
                  </a:cubicBezTo>
                  <a:cubicBezTo>
                    <a:pt x="567" y="931"/>
                    <a:pt x="566" y="946"/>
                    <a:pt x="568" y="963"/>
                  </a:cubicBezTo>
                  <a:cubicBezTo>
                    <a:pt x="568" y="963"/>
                    <a:pt x="568" y="963"/>
                    <a:pt x="568" y="963"/>
                  </a:cubicBezTo>
                  <a:cubicBezTo>
                    <a:pt x="569" y="964"/>
                    <a:pt x="569" y="964"/>
                    <a:pt x="569" y="964"/>
                  </a:cubicBezTo>
                  <a:cubicBezTo>
                    <a:pt x="569" y="964"/>
                    <a:pt x="568" y="963"/>
                    <a:pt x="568" y="963"/>
                  </a:cubicBezTo>
                  <a:cubicBezTo>
                    <a:pt x="568" y="963"/>
                    <a:pt x="568" y="963"/>
                    <a:pt x="568" y="963"/>
                  </a:cubicBezTo>
                  <a:cubicBezTo>
                    <a:pt x="568" y="964"/>
                    <a:pt x="568" y="964"/>
                    <a:pt x="568" y="964"/>
                  </a:cubicBezTo>
                  <a:cubicBezTo>
                    <a:pt x="569" y="965"/>
                    <a:pt x="569" y="965"/>
                    <a:pt x="569" y="965"/>
                  </a:cubicBezTo>
                  <a:cubicBezTo>
                    <a:pt x="570" y="969"/>
                    <a:pt x="570" y="969"/>
                    <a:pt x="570" y="969"/>
                  </a:cubicBezTo>
                  <a:cubicBezTo>
                    <a:pt x="570" y="971"/>
                    <a:pt x="570" y="973"/>
                    <a:pt x="571" y="975"/>
                  </a:cubicBezTo>
                  <a:cubicBezTo>
                    <a:pt x="571" y="976"/>
                    <a:pt x="572" y="978"/>
                    <a:pt x="572" y="980"/>
                  </a:cubicBezTo>
                  <a:cubicBezTo>
                    <a:pt x="575" y="985"/>
                    <a:pt x="575" y="985"/>
                    <a:pt x="575" y="985"/>
                  </a:cubicBezTo>
                  <a:cubicBezTo>
                    <a:pt x="578" y="992"/>
                    <a:pt x="582" y="998"/>
                    <a:pt x="587" y="1004"/>
                  </a:cubicBezTo>
                  <a:cubicBezTo>
                    <a:pt x="593" y="1010"/>
                    <a:pt x="600" y="1016"/>
                    <a:pt x="607" y="1023"/>
                  </a:cubicBezTo>
                  <a:cubicBezTo>
                    <a:pt x="610" y="1026"/>
                    <a:pt x="614" y="1030"/>
                    <a:pt x="617" y="1034"/>
                  </a:cubicBezTo>
                  <a:cubicBezTo>
                    <a:pt x="619" y="1037"/>
                    <a:pt x="621" y="1039"/>
                    <a:pt x="622" y="1042"/>
                  </a:cubicBezTo>
                  <a:cubicBezTo>
                    <a:pt x="623" y="1044"/>
                    <a:pt x="625" y="1047"/>
                    <a:pt x="625" y="1050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64"/>
            <p:cNvSpPr/>
            <p:nvPr/>
          </p:nvSpPr>
          <p:spPr bwMode="auto">
            <a:xfrm>
              <a:off x="4577190" y="3323045"/>
              <a:ext cx="476240" cy="233503"/>
            </a:xfrm>
            <a:custGeom>
              <a:avLst/>
              <a:gdLst>
                <a:gd name="T0" fmla="*/ 0 w 355"/>
                <a:gd name="T1" fmla="*/ 174 h 174"/>
                <a:gd name="T2" fmla="*/ 40 w 355"/>
                <a:gd name="T3" fmla="*/ 164 h 174"/>
                <a:gd name="T4" fmla="*/ 68 w 355"/>
                <a:gd name="T5" fmla="*/ 159 h 174"/>
                <a:gd name="T6" fmla="*/ 100 w 355"/>
                <a:gd name="T7" fmla="*/ 154 h 174"/>
                <a:gd name="T8" fmla="*/ 202 w 355"/>
                <a:gd name="T9" fmla="*/ 148 h 174"/>
                <a:gd name="T10" fmla="*/ 226 w 355"/>
                <a:gd name="T11" fmla="*/ 153 h 174"/>
                <a:gd name="T12" fmla="*/ 300 w 355"/>
                <a:gd name="T13" fmla="*/ 152 h 174"/>
                <a:gd name="T14" fmla="*/ 331 w 355"/>
                <a:gd name="T15" fmla="*/ 146 h 174"/>
                <a:gd name="T16" fmla="*/ 347 w 355"/>
                <a:gd name="T17" fmla="*/ 142 h 174"/>
                <a:gd name="T18" fmla="*/ 346 w 355"/>
                <a:gd name="T19" fmla="*/ 126 h 174"/>
                <a:gd name="T20" fmla="*/ 349 w 355"/>
                <a:gd name="T21" fmla="*/ 19 h 174"/>
                <a:gd name="T22" fmla="*/ 352 w 355"/>
                <a:gd name="T23" fmla="*/ 4 h 174"/>
                <a:gd name="T24" fmla="*/ 354 w 355"/>
                <a:gd name="T25" fmla="*/ 48 h 174"/>
                <a:gd name="T26" fmla="*/ 350 w 355"/>
                <a:gd name="T27" fmla="*/ 126 h 174"/>
                <a:gd name="T28" fmla="*/ 350 w 355"/>
                <a:gd name="T29" fmla="*/ 145 h 174"/>
                <a:gd name="T30" fmla="*/ 332 w 355"/>
                <a:gd name="T31" fmla="*/ 149 h 174"/>
                <a:gd name="T32" fmla="*/ 286 w 355"/>
                <a:gd name="T33" fmla="*/ 155 h 174"/>
                <a:gd name="T34" fmla="*/ 242 w 355"/>
                <a:gd name="T35" fmla="*/ 158 h 174"/>
                <a:gd name="T36" fmla="*/ 154 w 355"/>
                <a:gd name="T37" fmla="*/ 160 h 174"/>
                <a:gd name="T38" fmla="*/ 72 w 355"/>
                <a:gd name="T39" fmla="*/ 164 h 174"/>
                <a:gd name="T40" fmla="*/ 0 w 355"/>
                <a:gd name="T41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" h="174">
                  <a:moveTo>
                    <a:pt x="0" y="174"/>
                  </a:moveTo>
                  <a:cubicBezTo>
                    <a:pt x="15" y="169"/>
                    <a:pt x="29" y="166"/>
                    <a:pt x="40" y="164"/>
                  </a:cubicBezTo>
                  <a:cubicBezTo>
                    <a:pt x="51" y="162"/>
                    <a:pt x="60" y="161"/>
                    <a:pt x="68" y="159"/>
                  </a:cubicBezTo>
                  <a:cubicBezTo>
                    <a:pt x="83" y="157"/>
                    <a:pt x="91" y="155"/>
                    <a:pt x="100" y="154"/>
                  </a:cubicBezTo>
                  <a:cubicBezTo>
                    <a:pt x="117" y="150"/>
                    <a:pt x="133" y="147"/>
                    <a:pt x="202" y="148"/>
                  </a:cubicBezTo>
                  <a:cubicBezTo>
                    <a:pt x="193" y="150"/>
                    <a:pt x="206" y="152"/>
                    <a:pt x="226" y="153"/>
                  </a:cubicBezTo>
                  <a:cubicBezTo>
                    <a:pt x="247" y="154"/>
                    <a:pt x="276" y="154"/>
                    <a:pt x="300" y="152"/>
                  </a:cubicBezTo>
                  <a:cubicBezTo>
                    <a:pt x="310" y="150"/>
                    <a:pt x="320" y="148"/>
                    <a:pt x="331" y="146"/>
                  </a:cubicBezTo>
                  <a:cubicBezTo>
                    <a:pt x="347" y="142"/>
                    <a:pt x="347" y="142"/>
                    <a:pt x="347" y="142"/>
                  </a:cubicBezTo>
                  <a:cubicBezTo>
                    <a:pt x="346" y="126"/>
                    <a:pt x="346" y="126"/>
                    <a:pt x="346" y="126"/>
                  </a:cubicBezTo>
                  <a:cubicBezTo>
                    <a:pt x="345" y="90"/>
                    <a:pt x="348" y="50"/>
                    <a:pt x="349" y="19"/>
                  </a:cubicBezTo>
                  <a:cubicBezTo>
                    <a:pt x="349" y="5"/>
                    <a:pt x="351" y="0"/>
                    <a:pt x="352" y="4"/>
                  </a:cubicBezTo>
                  <a:cubicBezTo>
                    <a:pt x="354" y="8"/>
                    <a:pt x="355" y="22"/>
                    <a:pt x="354" y="48"/>
                  </a:cubicBezTo>
                  <a:cubicBezTo>
                    <a:pt x="352" y="73"/>
                    <a:pt x="350" y="100"/>
                    <a:pt x="350" y="126"/>
                  </a:cubicBezTo>
                  <a:cubicBezTo>
                    <a:pt x="350" y="145"/>
                    <a:pt x="350" y="145"/>
                    <a:pt x="350" y="145"/>
                  </a:cubicBezTo>
                  <a:cubicBezTo>
                    <a:pt x="332" y="149"/>
                    <a:pt x="332" y="149"/>
                    <a:pt x="332" y="149"/>
                  </a:cubicBezTo>
                  <a:cubicBezTo>
                    <a:pt x="316" y="152"/>
                    <a:pt x="301" y="154"/>
                    <a:pt x="286" y="155"/>
                  </a:cubicBezTo>
                  <a:cubicBezTo>
                    <a:pt x="271" y="157"/>
                    <a:pt x="256" y="157"/>
                    <a:pt x="242" y="158"/>
                  </a:cubicBezTo>
                  <a:cubicBezTo>
                    <a:pt x="212" y="159"/>
                    <a:pt x="183" y="159"/>
                    <a:pt x="154" y="160"/>
                  </a:cubicBezTo>
                  <a:cubicBezTo>
                    <a:pt x="126" y="161"/>
                    <a:pt x="98" y="162"/>
                    <a:pt x="72" y="164"/>
                  </a:cubicBezTo>
                  <a:cubicBezTo>
                    <a:pt x="46" y="166"/>
                    <a:pt x="21" y="169"/>
                    <a:pt x="0" y="174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65"/>
            <p:cNvSpPr/>
            <p:nvPr/>
          </p:nvSpPr>
          <p:spPr bwMode="auto">
            <a:xfrm>
              <a:off x="4476929" y="3539397"/>
              <a:ext cx="83111" cy="110815"/>
            </a:xfrm>
            <a:custGeom>
              <a:avLst/>
              <a:gdLst>
                <a:gd name="T0" fmla="*/ 3 w 61"/>
                <a:gd name="T1" fmla="*/ 83 h 83"/>
                <a:gd name="T2" fmla="*/ 6 w 61"/>
                <a:gd name="T3" fmla="*/ 45 h 83"/>
                <a:gd name="T4" fmla="*/ 17 w 61"/>
                <a:gd name="T5" fmla="*/ 30 h 83"/>
                <a:gd name="T6" fmla="*/ 30 w 61"/>
                <a:gd name="T7" fmla="*/ 18 h 83"/>
                <a:gd name="T8" fmla="*/ 61 w 61"/>
                <a:gd name="T9" fmla="*/ 0 h 83"/>
                <a:gd name="T10" fmla="*/ 45 w 61"/>
                <a:gd name="T11" fmla="*/ 10 h 83"/>
                <a:gd name="T12" fmla="*/ 31 w 61"/>
                <a:gd name="T13" fmla="*/ 20 h 83"/>
                <a:gd name="T14" fmla="*/ 16 w 61"/>
                <a:gd name="T15" fmla="*/ 38 h 83"/>
                <a:gd name="T16" fmla="*/ 9 w 61"/>
                <a:gd name="T17" fmla="*/ 72 h 83"/>
                <a:gd name="T18" fmla="*/ 8 w 61"/>
                <a:gd name="T19" fmla="*/ 55 h 83"/>
                <a:gd name="T20" fmla="*/ 12 w 61"/>
                <a:gd name="T21" fmla="*/ 38 h 83"/>
                <a:gd name="T22" fmla="*/ 11 w 61"/>
                <a:gd name="T23" fmla="*/ 39 h 83"/>
                <a:gd name="T24" fmla="*/ 9 w 61"/>
                <a:gd name="T25" fmla="*/ 44 h 83"/>
                <a:gd name="T26" fmla="*/ 4 w 61"/>
                <a:gd name="T27" fmla="*/ 59 h 83"/>
                <a:gd name="T28" fmla="*/ 3 w 61"/>
                <a:gd name="T29" fmla="*/ 75 h 83"/>
                <a:gd name="T30" fmla="*/ 3 w 61"/>
                <a:gd name="T31" fmla="*/ 81 h 83"/>
                <a:gd name="T32" fmla="*/ 3 w 61"/>
                <a:gd name="T33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83">
                  <a:moveTo>
                    <a:pt x="3" y="83"/>
                  </a:moveTo>
                  <a:cubicBezTo>
                    <a:pt x="0" y="65"/>
                    <a:pt x="3" y="53"/>
                    <a:pt x="6" y="45"/>
                  </a:cubicBezTo>
                  <a:cubicBezTo>
                    <a:pt x="9" y="38"/>
                    <a:pt x="13" y="33"/>
                    <a:pt x="17" y="30"/>
                  </a:cubicBezTo>
                  <a:cubicBezTo>
                    <a:pt x="20" y="26"/>
                    <a:pt x="24" y="23"/>
                    <a:pt x="30" y="18"/>
                  </a:cubicBezTo>
                  <a:cubicBezTo>
                    <a:pt x="37" y="13"/>
                    <a:pt x="45" y="7"/>
                    <a:pt x="61" y="0"/>
                  </a:cubicBezTo>
                  <a:cubicBezTo>
                    <a:pt x="55" y="4"/>
                    <a:pt x="50" y="7"/>
                    <a:pt x="45" y="10"/>
                  </a:cubicBezTo>
                  <a:cubicBezTo>
                    <a:pt x="40" y="13"/>
                    <a:pt x="36" y="16"/>
                    <a:pt x="31" y="20"/>
                  </a:cubicBezTo>
                  <a:cubicBezTo>
                    <a:pt x="26" y="24"/>
                    <a:pt x="21" y="29"/>
                    <a:pt x="16" y="38"/>
                  </a:cubicBezTo>
                  <a:cubicBezTo>
                    <a:pt x="11" y="46"/>
                    <a:pt x="8" y="57"/>
                    <a:pt x="9" y="72"/>
                  </a:cubicBezTo>
                  <a:cubicBezTo>
                    <a:pt x="9" y="72"/>
                    <a:pt x="7" y="64"/>
                    <a:pt x="8" y="55"/>
                  </a:cubicBezTo>
                  <a:cubicBezTo>
                    <a:pt x="9" y="46"/>
                    <a:pt x="12" y="38"/>
                    <a:pt x="12" y="38"/>
                  </a:cubicBezTo>
                  <a:cubicBezTo>
                    <a:pt x="12" y="38"/>
                    <a:pt x="12" y="38"/>
                    <a:pt x="11" y="39"/>
                  </a:cubicBezTo>
                  <a:cubicBezTo>
                    <a:pt x="11" y="40"/>
                    <a:pt x="10" y="42"/>
                    <a:pt x="9" y="44"/>
                  </a:cubicBezTo>
                  <a:cubicBezTo>
                    <a:pt x="7" y="48"/>
                    <a:pt x="5" y="53"/>
                    <a:pt x="4" y="59"/>
                  </a:cubicBezTo>
                  <a:cubicBezTo>
                    <a:pt x="3" y="65"/>
                    <a:pt x="3" y="71"/>
                    <a:pt x="3" y="75"/>
                  </a:cubicBezTo>
                  <a:cubicBezTo>
                    <a:pt x="3" y="78"/>
                    <a:pt x="3" y="80"/>
                    <a:pt x="3" y="81"/>
                  </a:cubicBezTo>
                  <a:cubicBezTo>
                    <a:pt x="3" y="82"/>
                    <a:pt x="3" y="83"/>
                    <a:pt x="3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66"/>
            <p:cNvSpPr/>
            <p:nvPr/>
          </p:nvSpPr>
          <p:spPr bwMode="auto">
            <a:xfrm>
              <a:off x="5028365" y="3082946"/>
              <a:ext cx="17150" cy="244057"/>
            </a:xfrm>
            <a:custGeom>
              <a:avLst/>
              <a:gdLst>
                <a:gd name="T0" fmla="*/ 6 w 13"/>
                <a:gd name="T1" fmla="*/ 181 h 181"/>
                <a:gd name="T2" fmla="*/ 6 w 13"/>
                <a:gd name="T3" fmla="*/ 86 h 181"/>
                <a:gd name="T4" fmla="*/ 3 w 13"/>
                <a:gd name="T5" fmla="*/ 22 h 181"/>
                <a:gd name="T6" fmla="*/ 4 w 13"/>
                <a:gd name="T7" fmla="*/ 18 h 181"/>
                <a:gd name="T8" fmla="*/ 0 w 13"/>
                <a:gd name="T9" fmla="*/ 0 h 181"/>
                <a:gd name="T10" fmla="*/ 4 w 13"/>
                <a:gd name="T11" fmla="*/ 19 h 181"/>
                <a:gd name="T12" fmla="*/ 8 w 13"/>
                <a:gd name="T13" fmla="*/ 44 h 181"/>
                <a:gd name="T14" fmla="*/ 10 w 13"/>
                <a:gd name="T15" fmla="*/ 58 h 181"/>
                <a:gd name="T16" fmla="*/ 11 w 13"/>
                <a:gd name="T17" fmla="*/ 72 h 181"/>
                <a:gd name="T18" fmla="*/ 12 w 13"/>
                <a:gd name="T19" fmla="*/ 100 h 181"/>
                <a:gd name="T20" fmla="*/ 6 w 13"/>
                <a:gd name="T2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81">
                  <a:moveTo>
                    <a:pt x="6" y="181"/>
                  </a:moveTo>
                  <a:cubicBezTo>
                    <a:pt x="6" y="158"/>
                    <a:pt x="7" y="120"/>
                    <a:pt x="6" y="86"/>
                  </a:cubicBezTo>
                  <a:cubicBezTo>
                    <a:pt x="5" y="53"/>
                    <a:pt x="1" y="24"/>
                    <a:pt x="3" y="22"/>
                  </a:cubicBezTo>
                  <a:cubicBezTo>
                    <a:pt x="2" y="19"/>
                    <a:pt x="3" y="20"/>
                    <a:pt x="4" y="18"/>
                  </a:cubicBezTo>
                  <a:cubicBezTo>
                    <a:pt x="4" y="17"/>
                    <a:pt x="4" y="13"/>
                    <a:pt x="0" y="0"/>
                  </a:cubicBezTo>
                  <a:cubicBezTo>
                    <a:pt x="1" y="5"/>
                    <a:pt x="3" y="12"/>
                    <a:pt x="4" y="19"/>
                  </a:cubicBezTo>
                  <a:cubicBezTo>
                    <a:pt x="5" y="27"/>
                    <a:pt x="7" y="35"/>
                    <a:pt x="8" y="44"/>
                  </a:cubicBezTo>
                  <a:cubicBezTo>
                    <a:pt x="8" y="48"/>
                    <a:pt x="9" y="53"/>
                    <a:pt x="10" y="58"/>
                  </a:cubicBezTo>
                  <a:cubicBezTo>
                    <a:pt x="10" y="62"/>
                    <a:pt x="10" y="67"/>
                    <a:pt x="11" y="72"/>
                  </a:cubicBezTo>
                  <a:cubicBezTo>
                    <a:pt x="12" y="81"/>
                    <a:pt x="12" y="91"/>
                    <a:pt x="12" y="100"/>
                  </a:cubicBezTo>
                  <a:cubicBezTo>
                    <a:pt x="13" y="138"/>
                    <a:pt x="10" y="172"/>
                    <a:pt x="6" y="181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67"/>
            <p:cNvSpPr/>
            <p:nvPr/>
          </p:nvSpPr>
          <p:spPr bwMode="auto">
            <a:xfrm>
              <a:off x="4909635" y="3476075"/>
              <a:ext cx="102900" cy="15831"/>
            </a:xfrm>
            <a:custGeom>
              <a:avLst/>
              <a:gdLst>
                <a:gd name="T0" fmla="*/ 0 w 76"/>
                <a:gd name="T1" fmla="*/ 11 h 12"/>
                <a:gd name="T2" fmla="*/ 35 w 76"/>
                <a:gd name="T3" fmla="*/ 9 h 12"/>
                <a:gd name="T4" fmla="*/ 76 w 76"/>
                <a:gd name="T5" fmla="*/ 3 h 12"/>
                <a:gd name="T6" fmla="*/ 69 w 76"/>
                <a:gd name="T7" fmla="*/ 12 h 12"/>
                <a:gd name="T8" fmla="*/ 69 w 76"/>
                <a:gd name="T9" fmla="*/ 0 h 12"/>
                <a:gd name="T10" fmla="*/ 69 w 76"/>
                <a:gd name="T11" fmla="*/ 12 h 12"/>
                <a:gd name="T12" fmla="*/ 76 w 76"/>
                <a:gd name="T13" fmla="*/ 3 h 12"/>
                <a:gd name="T14" fmla="*/ 0 w 76"/>
                <a:gd name="T1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2">
                  <a:moveTo>
                    <a:pt x="0" y="11"/>
                  </a:moveTo>
                  <a:cubicBezTo>
                    <a:pt x="12" y="11"/>
                    <a:pt x="23" y="10"/>
                    <a:pt x="35" y="9"/>
                  </a:cubicBezTo>
                  <a:cubicBezTo>
                    <a:pt x="48" y="8"/>
                    <a:pt x="61" y="6"/>
                    <a:pt x="76" y="3"/>
                  </a:cubicBezTo>
                  <a:cubicBezTo>
                    <a:pt x="74" y="6"/>
                    <a:pt x="71" y="9"/>
                    <a:pt x="69" y="12"/>
                  </a:cubicBezTo>
                  <a:cubicBezTo>
                    <a:pt x="69" y="9"/>
                    <a:pt x="69" y="4"/>
                    <a:pt x="69" y="0"/>
                  </a:cubicBezTo>
                  <a:cubicBezTo>
                    <a:pt x="69" y="4"/>
                    <a:pt x="69" y="8"/>
                    <a:pt x="69" y="12"/>
                  </a:cubicBezTo>
                  <a:cubicBezTo>
                    <a:pt x="72" y="9"/>
                    <a:pt x="74" y="6"/>
                    <a:pt x="76" y="3"/>
                  </a:cubicBezTo>
                  <a:cubicBezTo>
                    <a:pt x="55" y="9"/>
                    <a:pt x="29" y="12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68"/>
            <p:cNvSpPr/>
            <p:nvPr/>
          </p:nvSpPr>
          <p:spPr bwMode="auto">
            <a:xfrm>
              <a:off x="5013853" y="3139672"/>
              <a:ext cx="11873" cy="112134"/>
            </a:xfrm>
            <a:custGeom>
              <a:avLst/>
              <a:gdLst>
                <a:gd name="T0" fmla="*/ 7 w 9"/>
                <a:gd name="T1" fmla="*/ 79 h 83"/>
                <a:gd name="T2" fmla="*/ 4 w 9"/>
                <a:gd name="T3" fmla="*/ 61 h 83"/>
                <a:gd name="T4" fmla="*/ 3 w 9"/>
                <a:gd name="T5" fmla="*/ 42 h 83"/>
                <a:gd name="T6" fmla="*/ 2 w 9"/>
                <a:gd name="T7" fmla="*/ 27 h 83"/>
                <a:gd name="T8" fmla="*/ 2 w 9"/>
                <a:gd name="T9" fmla="*/ 23 h 83"/>
                <a:gd name="T10" fmla="*/ 2 w 9"/>
                <a:gd name="T11" fmla="*/ 13 h 83"/>
                <a:gd name="T12" fmla="*/ 0 w 9"/>
                <a:gd name="T13" fmla="*/ 0 h 83"/>
                <a:gd name="T14" fmla="*/ 7 w 9"/>
                <a:gd name="T1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83">
                  <a:moveTo>
                    <a:pt x="7" y="79"/>
                  </a:moveTo>
                  <a:cubicBezTo>
                    <a:pt x="5" y="83"/>
                    <a:pt x="4" y="74"/>
                    <a:pt x="4" y="61"/>
                  </a:cubicBezTo>
                  <a:cubicBezTo>
                    <a:pt x="4" y="55"/>
                    <a:pt x="4" y="48"/>
                    <a:pt x="3" y="42"/>
                  </a:cubicBezTo>
                  <a:cubicBezTo>
                    <a:pt x="3" y="36"/>
                    <a:pt x="3" y="30"/>
                    <a:pt x="2" y="27"/>
                  </a:cubicBezTo>
                  <a:cubicBezTo>
                    <a:pt x="2" y="27"/>
                    <a:pt x="2" y="25"/>
                    <a:pt x="2" y="23"/>
                  </a:cubicBezTo>
                  <a:cubicBezTo>
                    <a:pt x="2" y="20"/>
                    <a:pt x="2" y="17"/>
                    <a:pt x="2" y="13"/>
                  </a:cubicBezTo>
                  <a:cubicBezTo>
                    <a:pt x="1" y="7"/>
                    <a:pt x="0" y="0"/>
                    <a:pt x="0" y="0"/>
                  </a:cubicBezTo>
                  <a:cubicBezTo>
                    <a:pt x="6" y="25"/>
                    <a:pt x="9" y="58"/>
                    <a:pt x="7" y="79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69"/>
            <p:cNvSpPr/>
            <p:nvPr/>
          </p:nvSpPr>
          <p:spPr bwMode="auto">
            <a:xfrm>
              <a:off x="4705155" y="3106692"/>
              <a:ext cx="79153" cy="19788"/>
            </a:xfrm>
            <a:custGeom>
              <a:avLst/>
              <a:gdLst>
                <a:gd name="T0" fmla="*/ 13 w 58"/>
                <a:gd name="T1" fmla="*/ 9 h 15"/>
                <a:gd name="T2" fmla="*/ 2 w 58"/>
                <a:gd name="T3" fmla="*/ 2 h 15"/>
                <a:gd name="T4" fmla="*/ 0 w 58"/>
                <a:gd name="T5" fmla="*/ 1 h 15"/>
                <a:gd name="T6" fmla="*/ 6 w 58"/>
                <a:gd name="T7" fmla="*/ 3 h 15"/>
                <a:gd name="T8" fmla="*/ 14 w 58"/>
                <a:gd name="T9" fmla="*/ 6 h 15"/>
                <a:gd name="T10" fmla="*/ 23 w 58"/>
                <a:gd name="T11" fmla="*/ 8 h 15"/>
                <a:gd name="T12" fmla="*/ 27 w 58"/>
                <a:gd name="T13" fmla="*/ 8 h 15"/>
                <a:gd name="T14" fmla="*/ 23 w 58"/>
                <a:gd name="T15" fmla="*/ 6 h 15"/>
                <a:gd name="T16" fmla="*/ 9 w 58"/>
                <a:gd name="T17" fmla="*/ 0 h 15"/>
                <a:gd name="T18" fmla="*/ 10 w 58"/>
                <a:gd name="T19" fmla="*/ 1 h 15"/>
                <a:gd name="T20" fmla="*/ 14 w 58"/>
                <a:gd name="T21" fmla="*/ 3 h 15"/>
                <a:gd name="T22" fmla="*/ 25 w 58"/>
                <a:gd name="T23" fmla="*/ 6 h 15"/>
                <a:gd name="T24" fmla="*/ 28 w 58"/>
                <a:gd name="T25" fmla="*/ 7 h 15"/>
                <a:gd name="T26" fmla="*/ 32 w 58"/>
                <a:gd name="T27" fmla="*/ 7 h 15"/>
                <a:gd name="T28" fmla="*/ 37 w 58"/>
                <a:gd name="T29" fmla="*/ 8 h 15"/>
                <a:gd name="T30" fmla="*/ 42 w 58"/>
                <a:gd name="T31" fmla="*/ 8 h 15"/>
                <a:gd name="T32" fmla="*/ 43 w 58"/>
                <a:gd name="T33" fmla="*/ 8 h 15"/>
                <a:gd name="T34" fmla="*/ 50 w 58"/>
                <a:gd name="T35" fmla="*/ 11 h 15"/>
                <a:gd name="T36" fmla="*/ 55 w 58"/>
                <a:gd name="T37" fmla="*/ 13 h 15"/>
                <a:gd name="T38" fmla="*/ 58 w 58"/>
                <a:gd name="T39" fmla="*/ 14 h 15"/>
                <a:gd name="T40" fmla="*/ 35 w 58"/>
                <a:gd name="T41" fmla="*/ 14 h 15"/>
                <a:gd name="T42" fmla="*/ 27 w 58"/>
                <a:gd name="T43" fmla="*/ 13 h 15"/>
                <a:gd name="T44" fmla="*/ 20 w 58"/>
                <a:gd name="T45" fmla="*/ 11 h 15"/>
                <a:gd name="T46" fmla="*/ 15 w 58"/>
                <a:gd name="T47" fmla="*/ 10 h 15"/>
                <a:gd name="T48" fmla="*/ 13 w 58"/>
                <a:gd name="T4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15">
                  <a:moveTo>
                    <a:pt x="13" y="9"/>
                  </a:moveTo>
                  <a:cubicBezTo>
                    <a:pt x="7" y="6"/>
                    <a:pt x="4" y="4"/>
                    <a:pt x="2" y="2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1" y="1"/>
                    <a:pt x="3" y="2"/>
                    <a:pt x="6" y="3"/>
                  </a:cubicBezTo>
                  <a:cubicBezTo>
                    <a:pt x="8" y="4"/>
                    <a:pt x="11" y="5"/>
                    <a:pt x="14" y="6"/>
                  </a:cubicBezTo>
                  <a:cubicBezTo>
                    <a:pt x="17" y="7"/>
                    <a:pt x="21" y="7"/>
                    <a:pt x="23" y="8"/>
                  </a:cubicBezTo>
                  <a:cubicBezTo>
                    <a:pt x="25" y="8"/>
                    <a:pt x="27" y="8"/>
                    <a:pt x="27" y="8"/>
                  </a:cubicBezTo>
                  <a:cubicBezTo>
                    <a:pt x="27" y="8"/>
                    <a:pt x="26" y="7"/>
                    <a:pt x="23" y="6"/>
                  </a:cubicBezTo>
                  <a:cubicBezTo>
                    <a:pt x="20" y="5"/>
                    <a:pt x="15" y="4"/>
                    <a:pt x="9" y="0"/>
                  </a:cubicBezTo>
                  <a:cubicBezTo>
                    <a:pt x="9" y="0"/>
                    <a:pt x="9" y="0"/>
                    <a:pt x="10" y="1"/>
                  </a:cubicBezTo>
                  <a:cubicBezTo>
                    <a:pt x="11" y="1"/>
                    <a:pt x="12" y="2"/>
                    <a:pt x="14" y="3"/>
                  </a:cubicBezTo>
                  <a:cubicBezTo>
                    <a:pt x="17" y="4"/>
                    <a:pt x="21" y="5"/>
                    <a:pt x="25" y="6"/>
                  </a:cubicBezTo>
                  <a:cubicBezTo>
                    <a:pt x="26" y="6"/>
                    <a:pt x="27" y="7"/>
                    <a:pt x="28" y="7"/>
                  </a:cubicBezTo>
                  <a:cubicBezTo>
                    <a:pt x="30" y="7"/>
                    <a:pt x="31" y="7"/>
                    <a:pt x="32" y="7"/>
                  </a:cubicBezTo>
                  <a:cubicBezTo>
                    <a:pt x="34" y="8"/>
                    <a:pt x="36" y="8"/>
                    <a:pt x="37" y="8"/>
                  </a:cubicBezTo>
                  <a:cubicBezTo>
                    <a:pt x="39" y="8"/>
                    <a:pt x="41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8"/>
                    <a:pt x="46" y="10"/>
                    <a:pt x="50" y="11"/>
                  </a:cubicBezTo>
                  <a:cubicBezTo>
                    <a:pt x="52" y="12"/>
                    <a:pt x="54" y="13"/>
                    <a:pt x="55" y="13"/>
                  </a:cubicBezTo>
                  <a:cubicBezTo>
                    <a:pt x="57" y="14"/>
                    <a:pt x="58" y="14"/>
                    <a:pt x="58" y="14"/>
                  </a:cubicBezTo>
                  <a:cubicBezTo>
                    <a:pt x="58" y="14"/>
                    <a:pt x="46" y="15"/>
                    <a:pt x="35" y="14"/>
                  </a:cubicBezTo>
                  <a:cubicBezTo>
                    <a:pt x="32" y="14"/>
                    <a:pt x="29" y="13"/>
                    <a:pt x="27" y="13"/>
                  </a:cubicBezTo>
                  <a:cubicBezTo>
                    <a:pt x="24" y="12"/>
                    <a:pt x="22" y="12"/>
                    <a:pt x="20" y="11"/>
                  </a:cubicBezTo>
                  <a:cubicBezTo>
                    <a:pt x="18" y="11"/>
                    <a:pt x="16" y="10"/>
                    <a:pt x="15" y="10"/>
                  </a:cubicBezTo>
                  <a:cubicBezTo>
                    <a:pt x="14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70"/>
            <p:cNvSpPr/>
            <p:nvPr/>
          </p:nvSpPr>
          <p:spPr bwMode="auto">
            <a:xfrm>
              <a:off x="4643151" y="2944427"/>
              <a:ext cx="13192" cy="84430"/>
            </a:xfrm>
            <a:custGeom>
              <a:avLst/>
              <a:gdLst>
                <a:gd name="T0" fmla="*/ 10 w 10"/>
                <a:gd name="T1" fmla="*/ 63 h 63"/>
                <a:gd name="T2" fmla="*/ 2 w 10"/>
                <a:gd name="T3" fmla="*/ 37 h 63"/>
                <a:gd name="T4" fmla="*/ 1 w 10"/>
                <a:gd name="T5" fmla="*/ 0 h 63"/>
                <a:gd name="T6" fmla="*/ 2 w 10"/>
                <a:gd name="T7" fmla="*/ 8 h 63"/>
                <a:gd name="T8" fmla="*/ 3 w 10"/>
                <a:gd name="T9" fmla="*/ 14 h 63"/>
                <a:gd name="T10" fmla="*/ 3 w 10"/>
                <a:gd name="T11" fmla="*/ 17 h 63"/>
                <a:gd name="T12" fmla="*/ 5 w 10"/>
                <a:gd name="T13" fmla="*/ 36 h 63"/>
                <a:gd name="T14" fmla="*/ 10 w 10"/>
                <a:gd name="T1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63">
                  <a:moveTo>
                    <a:pt x="10" y="63"/>
                  </a:moveTo>
                  <a:cubicBezTo>
                    <a:pt x="7" y="56"/>
                    <a:pt x="4" y="47"/>
                    <a:pt x="2" y="37"/>
                  </a:cubicBezTo>
                  <a:cubicBezTo>
                    <a:pt x="1" y="27"/>
                    <a:pt x="0" y="15"/>
                    <a:pt x="1" y="0"/>
                  </a:cubicBezTo>
                  <a:cubicBezTo>
                    <a:pt x="1" y="0"/>
                    <a:pt x="1" y="4"/>
                    <a:pt x="2" y="8"/>
                  </a:cubicBezTo>
                  <a:cubicBezTo>
                    <a:pt x="2" y="11"/>
                    <a:pt x="3" y="13"/>
                    <a:pt x="3" y="14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4" y="22"/>
                    <a:pt x="4" y="28"/>
                    <a:pt x="5" y="36"/>
                  </a:cubicBezTo>
                  <a:cubicBezTo>
                    <a:pt x="5" y="43"/>
                    <a:pt x="6" y="52"/>
                    <a:pt x="10" y="6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71"/>
            <p:cNvSpPr/>
            <p:nvPr/>
          </p:nvSpPr>
          <p:spPr bwMode="auto">
            <a:xfrm>
              <a:off x="4662940" y="3076350"/>
              <a:ext cx="51450" cy="48811"/>
            </a:xfrm>
            <a:custGeom>
              <a:avLst/>
              <a:gdLst>
                <a:gd name="T0" fmla="*/ 30 w 38"/>
                <a:gd name="T1" fmla="*/ 33 h 36"/>
                <a:gd name="T2" fmla="*/ 16 w 38"/>
                <a:gd name="T3" fmla="*/ 23 h 36"/>
                <a:gd name="T4" fmla="*/ 12 w 38"/>
                <a:gd name="T5" fmla="*/ 20 h 36"/>
                <a:gd name="T6" fmla="*/ 10 w 38"/>
                <a:gd name="T7" fmla="*/ 16 h 36"/>
                <a:gd name="T8" fmla="*/ 0 w 38"/>
                <a:gd name="T9" fmla="*/ 0 h 36"/>
                <a:gd name="T10" fmla="*/ 10 w 38"/>
                <a:gd name="T11" fmla="*/ 13 h 36"/>
                <a:gd name="T12" fmla="*/ 26 w 38"/>
                <a:gd name="T13" fmla="*/ 27 h 36"/>
                <a:gd name="T14" fmla="*/ 37 w 38"/>
                <a:gd name="T15" fmla="*/ 36 h 36"/>
                <a:gd name="T16" fmla="*/ 36 w 38"/>
                <a:gd name="T17" fmla="*/ 36 h 36"/>
                <a:gd name="T18" fmla="*/ 30 w 38"/>
                <a:gd name="T19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6">
                  <a:moveTo>
                    <a:pt x="30" y="33"/>
                  </a:moveTo>
                  <a:cubicBezTo>
                    <a:pt x="23" y="29"/>
                    <a:pt x="19" y="26"/>
                    <a:pt x="16" y="23"/>
                  </a:cubicBezTo>
                  <a:cubicBezTo>
                    <a:pt x="15" y="22"/>
                    <a:pt x="13" y="21"/>
                    <a:pt x="12" y="20"/>
                  </a:cubicBezTo>
                  <a:cubicBezTo>
                    <a:pt x="11" y="18"/>
                    <a:pt x="11" y="17"/>
                    <a:pt x="10" y="16"/>
                  </a:cubicBezTo>
                  <a:cubicBezTo>
                    <a:pt x="7" y="12"/>
                    <a:pt x="5" y="9"/>
                    <a:pt x="0" y="0"/>
                  </a:cubicBezTo>
                  <a:cubicBezTo>
                    <a:pt x="2" y="3"/>
                    <a:pt x="6" y="7"/>
                    <a:pt x="10" y="13"/>
                  </a:cubicBezTo>
                  <a:cubicBezTo>
                    <a:pt x="15" y="18"/>
                    <a:pt x="21" y="23"/>
                    <a:pt x="26" y="27"/>
                  </a:cubicBezTo>
                  <a:cubicBezTo>
                    <a:pt x="31" y="32"/>
                    <a:pt x="35" y="34"/>
                    <a:pt x="37" y="36"/>
                  </a:cubicBezTo>
                  <a:cubicBezTo>
                    <a:pt x="38" y="36"/>
                    <a:pt x="38" y="36"/>
                    <a:pt x="36" y="36"/>
                  </a:cubicBezTo>
                  <a:cubicBezTo>
                    <a:pt x="35" y="36"/>
                    <a:pt x="33" y="35"/>
                    <a:pt x="30" y="33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72"/>
            <p:cNvSpPr/>
            <p:nvPr/>
          </p:nvSpPr>
          <p:spPr bwMode="auto">
            <a:xfrm>
              <a:off x="4581148" y="2728074"/>
              <a:ext cx="121369" cy="195245"/>
            </a:xfrm>
            <a:custGeom>
              <a:avLst/>
              <a:gdLst>
                <a:gd name="T0" fmla="*/ 91 w 91"/>
                <a:gd name="T1" fmla="*/ 0 h 146"/>
                <a:gd name="T2" fmla="*/ 63 w 91"/>
                <a:gd name="T3" fmla="*/ 20 h 146"/>
                <a:gd name="T4" fmla="*/ 33 w 91"/>
                <a:gd name="T5" fmla="*/ 53 h 146"/>
                <a:gd name="T6" fmla="*/ 0 w 91"/>
                <a:gd name="T7" fmla="*/ 146 h 146"/>
                <a:gd name="T8" fmla="*/ 7 w 91"/>
                <a:gd name="T9" fmla="*/ 102 h 146"/>
                <a:gd name="T10" fmla="*/ 22 w 91"/>
                <a:gd name="T11" fmla="*/ 66 h 146"/>
                <a:gd name="T12" fmla="*/ 47 w 91"/>
                <a:gd name="T13" fmla="*/ 31 h 146"/>
                <a:gd name="T14" fmla="*/ 66 w 91"/>
                <a:gd name="T15" fmla="*/ 15 h 146"/>
                <a:gd name="T16" fmla="*/ 91 w 91"/>
                <a:gd name="T1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146">
                  <a:moveTo>
                    <a:pt x="91" y="0"/>
                  </a:moveTo>
                  <a:cubicBezTo>
                    <a:pt x="83" y="5"/>
                    <a:pt x="73" y="12"/>
                    <a:pt x="63" y="20"/>
                  </a:cubicBezTo>
                  <a:cubicBezTo>
                    <a:pt x="52" y="29"/>
                    <a:pt x="42" y="40"/>
                    <a:pt x="33" y="53"/>
                  </a:cubicBezTo>
                  <a:cubicBezTo>
                    <a:pt x="14" y="79"/>
                    <a:pt x="2" y="112"/>
                    <a:pt x="0" y="146"/>
                  </a:cubicBezTo>
                  <a:cubicBezTo>
                    <a:pt x="1" y="129"/>
                    <a:pt x="4" y="115"/>
                    <a:pt x="7" y="102"/>
                  </a:cubicBezTo>
                  <a:cubicBezTo>
                    <a:pt x="11" y="89"/>
                    <a:pt x="16" y="77"/>
                    <a:pt x="22" y="66"/>
                  </a:cubicBezTo>
                  <a:cubicBezTo>
                    <a:pt x="28" y="54"/>
                    <a:pt x="36" y="43"/>
                    <a:pt x="47" y="31"/>
                  </a:cubicBezTo>
                  <a:cubicBezTo>
                    <a:pt x="52" y="25"/>
                    <a:pt x="58" y="20"/>
                    <a:pt x="66" y="15"/>
                  </a:cubicBezTo>
                  <a:cubicBezTo>
                    <a:pt x="73" y="9"/>
                    <a:pt x="82" y="4"/>
                    <a:pt x="91" y="0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75"/>
            <p:cNvSpPr/>
            <p:nvPr/>
          </p:nvSpPr>
          <p:spPr bwMode="auto">
            <a:xfrm>
              <a:off x="3837105" y="3592166"/>
              <a:ext cx="267803" cy="51450"/>
            </a:xfrm>
            <a:custGeom>
              <a:avLst/>
              <a:gdLst>
                <a:gd name="T0" fmla="*/ 159 w 199"/>
                <a:gd name="T1" fmla="*/ 6 h 38"/>
                <a:gd name="T2" fmla="*/ 74 w 199"/>
                <a:gd name="T3" fmla="*/ 24 h 38"/>
                <a:gd name="T4" fmla="*/ 34 w 199"/>
                <a:gd name="T5" fmla="*/ 33 h 38"/>
                <a:gd name="T6" fmla="*/ 0 w 199"/>
                <a:gd name="T7" fmla="*/ 38 h 38"/>
                <a:gd name="T8" fmla="*/ 105 w 199"/>
                <a:gd name="T9" fmla="*/ 20 h 38"/>
                <a:gd name="T10" fmla="*/ 154 w 199"/>
                <a:gd name="T11" fmla="*/ 10 h 38"/>
                <a:gd name="T12" fmla="*/ 194 w 199"/>
                <a:gd name="T13" fmla="*/ 3 h 38"/>
                <a:gd name="T14" fmla="*/ 159 w 199"/>
                <a:gd name="T15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9" h="38">
                  <a:moveTo>
                    <a:pt x="159" y="6"/>
                  </a:moveTo>
                  <a:cubicBezTo>
                    <a:pt x="133" y="9"/>
                    <a:pt x="103" y="17"/>
                    <a:pt x="74" y="24"/>
                  </a:cubicBezTo>
                  <a:cubicBezTo>
                    <a:pt x="60" y="27"/>
                    <a:pt x="47" y="30"/>
                    <a:pt x="34" y="33"/>
                  </a:cubicBezTo>
                  <a:cubicBezTo>
                    <a:pt x="21" y="35"/>
                    <a:pt x="10" y="37"/>
                    <a:pt x="0" y="38"/>
                  </a:cubicBezTo>
                  <a:cubicBezTo>
                    <a:pt x="33" y="35"/>
                    <a:pt x="70" y="27"/>
                    <a:pt x="105" y="20"/>
                  </a:cubicBezTo>
                  <a:cubicBezTo>
                    <a:pt x="122" y="16"/>
                    <a:pt x="138" y="13"/>
                    <a:pt x="154" y="10"/>
                  </a:cubicBezTo>
                  <a:cubicBezTo>
                    <a:pt x="169" y="7"/>
                    <a:pt x="182" y="4"/>
                    <a:pt x="194" y="3"/>
                  </a:cubicBezTo>
                  <a:cubicBezTo>
                    <a:pt x="199" y="0"/>
                    <a:pt x="173" y="4"/>
                    <a:pt x="159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76"/>
            <p:cNvSpPr/>
            <p:nvPr/>
          </p:nvSpPr>
          <p:spPr bwMode="auto">
            <a:xfrm>
              <a:off x="3693310" y="2501168"/>
              <a:ext cx="918180" cy="1482809"/>
            </a:xfrm>
            <a:custGeom>
              <a:avLst/>
              <a:gdLst>
                <a:gd name="T0" fmla="*/ 65 w 684"/>
                <a:gd name="T1" fmla="*/ 425 h 1103"/>
                <a:gd name="T2" fmla="*/ 98 w 684"/>
                <a:gd name="T3" fmla="*/ 431 h 1103"/>
                <a:gd name="T4" fmla="*/ 116 w 684"/>
                <a:gd name="T5" fmla="*/ 429 h 1103"/>
                <a:gd name="T6" fmla="*/ 182 w 684"/>
                <a:gd name="T7" fmla="*/ 376 h 1103"/>
                <a:gd name="T8" fmla="*/ 184 w 684"/>
                <a:gd name="T9" fmla="*/ 375 h 1103"/>
                <a:gd name="T10" fmla="*/ 248 w 684"/>
                <a:gd name="T11" fmla="*/ 384 h 1103"/>
                <a:gd name="T12" fmla="*/ 285 w 684"/>
                <a:gd name="T13" fmla="*/ 450 h 1103"/>
                <a:gd name="T14" fmla="*/ 281 w 684"/>
                <a:gd name="T15" fmla="*/ 546 h 1103"/>
                <a:gd name="T16" fmla="*/ 225 w 684"/>
                <a:gd name="T17" fmla="*/ 595 h 1103"/>
                <a:gd name="T18" fmla="*/ 219 w 684"/>
                <a:gd name="T19" fmla="*/ 596 h 1103"/>
                <a:gd name="T20" fmla="*/ 115 w 684"/>
                <a:gd name="T21" fmla="*/ 570 h 1103"/>
                <a:gd name="T22" fmla="*/ 82 w 684"/>
                <a:gd name="T23" fmla="*/ 575 h 1103"/>
                <a:gd name="T24" fmla="*/ 70 w 684"/>
                <a:gd name="T25" fmla="*/ 582 h 1103"/>
                <a:gd name="T26" fmla="*/ 48 w 684"/>
                <a:gd name="T27" fmla="*/ 706 h 1103"/>
                <a:gd name="T28" fmla="*/ 146 w 684"/>
                <a:gd name="T29" fmla="*/ 857 h 1103"/>
                <a:gd name="T30" fmla="*/ 415 w 684"/>
                <a:gd name="T31" fmla="*/ 860 h 1103"/>
                <a:gd name="T32" fmla="*/ 418 w 684"/>
                <a:gd name="T33" fmla="*/ 879 h 1103"/>
                <a:gd name="T34" fmla="*/ 417 w 684"/>
                <a:gd name="T35" fmla="*/ 891 h 1103"/>
                <a:gd name="T36" fmla="*/ 400 w 684"/>
                <a:gd name="T37" fmla="*/ 917 h 1103"/>
                <a:gd name="T38" fmla="*/ 380 w 684"/>
                <a:gd name="T39" fmla="*/ 978 h 1103"/>
                <a:gd name="T40" fmla="*/ 387 w 684"/>
                <a:gd name="T41" fmla="*/ 1013 h 1103"/>
                <a:gd name="T42" fmla="*/ 453 w 684"/>
                <a:gd name="T43" fmla="*/ 1082 h 1103"/>
                <a:gd name="T44" fmla="*/ 577 w 684"/>
                <a:gd name="T45" fmla="*/ 1099 h 1103"/>
                <a:gd name="T46" fmla="*/ 683 w 684"/>
                <a:gd name="T47" fmla="*/ 998 h 1103"/>
                <a:gd name="T48" fmla="*/ 681 w 684"/>
                <a:gd name="T49" fmla="*/ 955 h 1103"/>
                <a:gd name="T50" fmla="*/ 676 w 684"/>
                <a:gd name="T51" fmla="*/ 938 h 1103"/>
                <a:gd name="T52" fmla="*/ 668 w 684"/>
                <a:gd name="T53" fmla="*/ 938 h 1103"/>
                <a:gd name="T54" fmla="*/ 672 w 684"/>
                <a:gd name="T55" fmla="*/ 953 h 1103"/>
                <a:gd name="T56" fmla="*/ 662 w 684"/>
                <a:gd name="T57" fmla="*/ 1035 h 1103"/>
                <a:gd name="T58" fmla="*/ 502 w 684"/>
                <a:gd name="T59" fmla="*/ 1084 h 1103"/>
                <a:gd name="T60" fmla="*/ 659 w 684"/>
                <a:gd name="T61" fmla="*/ 1017 h 1103"/>
                <a:gd name="T62" fmla="*/ 642 w 684"/>
                <a:gd name="T63" fmla="*/ 1039 h 1103"/>
                <a:gd name="T64" fmla="*/ 620 w 684"/>
                <a:gd name="T65" fmla="*/ 1055 h 1103"/>
                <a:gd name="T66" fmla="*/ 585 w 684"/>
                <a:gd name="T67" fmla="*/ 1061 h 1103"/>
                <a:gd name="T68" fmla="*/ 482 w 684"/>
                <a:gd name="T69" fmla="*/ 1049 h 1103"/>
                <a:gd name="T70" fmla="*/ 428 w 684"/>
                <a:gd name="T71" fmla="*/ 973 h 1103"/>
                <a:gd name="T72" fmla="*/ 426 w 684"/>
                <a:gd name="T73" fmla="*/ 953 h 1103"/>
                <a:gd name="T74" fmla="*/ 452 w 684"/>
                <a:gd name="T75" fmla="*/ 874 h 1103"/>
                <a:gd name="T76" fmla="*/ 446 w 684"/>
                <a:gd name="T77" fmla="*/ 847 h 1103"/>
                <a:gd name="T78" fmla="*/ 309 w 684"/>
                <a:gd name="T79" fmla="*/ 797 h 1103"/>
                <a:gd name="T80" fmla="*/ 106 w 684"/>
                <a:gd name="T81" fmla="*/ 774 h 1103"/>
                <a:gd name="T82" fmla="*/ 96 w 684"/>
                <a:gd name="T83" fmla="*/ 733 h 1103"/>
                <a:gd name="T84" fmla="*/ 89 w 684"/>
                <a:gd name="T85" fmla="*/ 608 h 1103"/>
                <a:gd name="T86" fmla="*/ 91 w 684"/>
                <a:gd name="T87" fmla="*/ 607 h 1103"/>
                <a:gd name="T88" fmla="*/ 110 w 684"/>
                <a:gd name="T89" fmla="*/ 600 h 1103"/>
                <a:gd name="T90" fmla="*/ 145 w 684"/>
                <a:gd name="T91" fmla="*/ 616 h 1103"/>
                <a:gd name="T92" fmla="*/ 233 w 684"/>
                <a:gd name="T93" fmla="*/ 631 h 1103"/>
                <a:gd name="T94" fmla="*/ 245 w 684"/>
                <a:gd name="T95" fmla="*/ 626 h 1103"/>
                <a:gd name="T96" fmla="*/ 232 w 684"/>
                <a:gd name="T97" fmla="*/ 628 h 1103"/>
                <a:gd name="T98" fmla="*/ 231 w 684"/>
                <a:gd name="T99" fmla="*/ 623 h 1103"/>
                <a:gd name="T100" fmla="*/ 251 w 684"/>
                <a:gd name="T101" fmla="*/ 616 h 1103"/>
                <a:gd name="T102" fmla="*/ 320 w 684"/>
                <a:gd name="T103" fmla="*/ 465 h 1103"/>
                <a:gd name="T104" fmla="*/ 233 w 684"/>
                <a:gd name="T105" fmla="*/ 338 h 1103"/>
                <a:gd name="T106" fmla="*/ 184 w 684"/>
                <a:gd name="T107" fmla="*/ 328 h 1103"/>
                <a:gd name="T108" fmla="*/ 171 w 684"/>
                <a:gd name="T109" fmla="*/ 330 h 1103"/>
                <a:gd name="T110" fmla="*/ 154 w 684"/>
                <a:gd name="T111" fmla="*/ 337 h 1103"/>
                <a:gd name="T112" fmla="*/ 99 w 684"/>
                <a:gd name="T113" fmla="*/ 382 h 1103"/>
                <a:gd name="T114" fmla="*/ 89 w 684"/>
                <a:gd name="T115" fmla="*/ 382 h 1103"/>
                <a:gd name="T116" fmla="*/ 86 w 684"/>
                <a:gd name="T117" fmla="*/ 385 h 1103"/>
                <a:gd name="T118" fmla="*/ 31 w 684"/>
                <a:gd name="T119" fmla="*/ 192 h 1103"/>
                <a:gd name="T120" fmla="*/ 38 w 684"/>
                <a:gd name="T121" fmla="*/ 16 h 1103"/>
                <a:gd name="T122" fmla="*/ 2 w 684"/>
                <a:gd name="T123" fmla="*/ 310 h 1103"/>
                <a:gd name="T124" fmla="*/ 4 w 684"/>
                <a:gd name="T125" fmla="*/ 325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4" h="1103">
                  <a:moveTo>
                    <a:pt x="16" y="367"/>
                  </a:moveTo>
                  <a:cubicBezTo>
                    <a:pt x="21" y="380"/>
                    <a:pt x="28" y="393"/>
                    <a:pt x="41" y="407"/>
                  </a:cubicBezTo>
                  <a:cubicBezTo>
                    <a:pt x="42" y="408"/>
                    <a:pt x="44" y="410"/>
                    <a:pt x="46" y="411"/>
                  </a:cubicBezTo>
                  <a:cubicBezTo>
                    <a:pt x="48" y="414"/>
                    <a:pt x="48" y="414"/>
                    <a:pt x="48" y="414"/>
                  </a:cubicBezTo>
                  <a:cubicBezTo>
                    <a:pt x="51" y="416"/>
                    <a:pt x="51" y="416"/>
                    <a:pt x="51" y="416"/>
                  </a:cubicBezTo>
                  <a:cubicBezTo>
                    <a:pt x="53" y="418"/>
                    <a:pt x="55" y="419"/>
                    <a:pt x="58" y="421"/>
                  </a:cubicBezTo>
                  <a:cubicBezTo>
                    <a:pt x="60" y="422"/>
                    <a:pt x="62" y="423"/>
                    <a:pt x="65" y="425"/>
                  </a:cubicBezTo>
                  <a:cubicBezTo>
                    <a:pt x="67" y="426"/>
                    <a:pt x="70" y="427"/>
                    <a:pt x="73" y="428"/>
                  </a:cubicBezTo>
                  <a:cubicBezTo>
                    <a:pt x="76" y="429"/>
                    <a:pt x="78" y="430"/>
                    <a:pt x="82" y="430"/>
                  </a:cubicBezTo>
                  <a:cubicBezTo>
                    <a:pt x="85" y="431"/>
                    <a:pt x="89" y="431"/>
                    <a:pt x="93" y="431"/>
                  </a:cubicBezTo>
                  <a:cubicBezTo>
                    <a:pt x="93" y="431"/>
                    <a:pt x="93" y="431"/>
                    <a:pt x="94" y="431"/>
                  </a:cubicBezTo>
                  <a:cubicBezTo>
                    <a:pt x="94" y="431"/>
                    <a:pt x="94" y="431"/>
                    <a:pt x="94" y="431"/>
                  </a:cubicBezTo>
                  <a:cubicBezTo>
                    <a:pt x="95" y="431"/>
                    <a:pt x="95" y="431"/>
                    <a:pt x="95" y="431"/>
                  </a:cubicBezTo>
                  <a:cubicBezTo>
                    <a:pt x="98" y="431"/>
                    <a:pt x="98" y="431"/>
                    <a:pt x="98" y="431"/>
                  </a:cubicBezTo>
                  <a:cubicBezTo>
                    <a:pt x="99" y="431"/>
                    <a:pt x="99" y="431"/>
                    <a:pt x="99" y="431"/>
                  </a:cubicBezTo>
                  <a:cubicBezTo>
                    <a:pt x="100" y="431"/>
                    <a:pt x="100" y="431"/>
                    <a:pt x="100" y="431"/>
                  </a:cubicBezTo>
                  <a:cubicBezTo>
                    <a:pt x="100" y="431"/>
                    <a:pt x="100" y="431"/>
                    <a:pt x="100" y="431"/>
                  </a:cubicBezTo>
                  <a:cubicBezTo>
                    <a:pt x="103" y="431"/>
                    <a:pt x="103" y="431"/>
                    <a:pt x="103" y="431"/>
                  </a:cubicBezTo>
                  <a:cubicBezTo>
                    <a:pt x="103" y="431"/>
                    <a:pt x="103" y="431"/>
                    <a:pt x="103" y="431"/>
                  </a:cubicBezTo>
                  <a:cubicBezTo>
                    <a:pt x="107" y="430"/>
                    <a:pt x="107" y="430"/>
                    <a:pt x="107" y="430"/>
                  </a:cubicBezTo>
                  <a:cubicBezTo>
                    <a:pt x="110" y="430"/>
                    <a:pt x="113" y="430"/>
                    <a:pt x="116" y="429"/>
                  </a:cubicBezTo>
                  <a:cubicBezTo>
                    <a:pt x="118" y="428"/>
                    <a:pt x="121" y="427"/>
                    <a:pt x="124" y="426"/>
                  </a:cubicBezTo>
                  <a:cubicBezTo>
                    <a:pt x="126" y="425"/>
                    <a:pt x="129" y="423"/>
                    <a:pt x="131" y="422"/>
                  </a:cubicBezTo>
                  <a:cubicBezTo>
                    <a:pt x="141" y="417"/>
                    <a:pt x="148" y="411"/>
                    <a:pt x="154" y="405"/>
                  </a:cubicBezTo>
                  <a:cubicBezTo>
                    <a:pt x="160" y="399"/>
                    <a:pt x="165" y="393"/>
                    <a:pt x="170" y="388"/>
                  </a:cubicBezTo>
                  <a:cubicBezTo>
                    <a:pt x="174" y="383"/>
                    <a:pt x="178" y="379"/>
                    <a:pt x="181" y="377"/>
                  </a:cubicBezTo>
                  <a:cubicBezTo>
                    <a:pt x="182" y="376"/>
                    <a:pt x="184" y="375"/>
                    <a:pt x="182" y="376"/>
                  </a:cubicBezTo>
                  <a:cubicBezTo>
                    <a:pt x="182" y="376"/>
                    <a:pt x="181" y="376"/>
                    <a:pt x="182" y="376"/>
                  </a:cubicBezTo>
                  <a:cubicBezTo>
                    <a:pt x="183" y="375"/>
                    <a:pt x="184" y="375"/>
                    <a:pt x="184" y="374"/>
                  </a:cubicBezTo>
                  <a:cubicBezTo>
                    <a:pt x="185" y="373"/>
                    <a:pt x="185" y="373"/>
                    <a:pt x="185" y="373"/>
                  </a:cubicBezTo>
                  <a:cubicBezTo>
                    <a:pt x="185" y="372"/>
                    <a:pt x="185" y="372"/>
                    <a:pt x="185" y="372"/>
                  </a:cubicBezTo>
                  <a:cubicBezTo>
                    <a:pt x="186" y="372"/>
                    <a:pt x="186" y="372"/>
                    <a:pt x="186" y="372"/>
                  </a:cubicBezTo>
                  <a:cubicBezTo>
                    <a:pt x="187" y="370"/>
                    <a:pt x="183" y="376"/>
                    <a:pt x="184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4" y="375"/>
                    <a:pt x="184" y="375"/>
                    <a:pt x="184" y="375"/>
                  </a:cubicBezTo>
                  <a:cubicBezTo>
                    <a:pt x="186" y="375"/>
                    <a:pt x="186" y="375"/>
                    <a:pt x="186" y="375"/>
                  </a:cubicBezTo>
                  <a:cubicBezTo>
                    <a:pt x="189" y="374"/>
                    <a:pt x="191" y="374"/>
                    <a:pt x="194" y="373"/>
                  </a:cubicBezTo>
                  <a:cubicBezTo>
                    <a:pt x="196" y="373"/>
                    <a:pt x="198" y="373"/>
                    <a:pt x="201" y="373"/>
                  </a:cubicBezTo>
                  <a:cubicBezTo>
                    <a:pt x="210" y="372"/>
                    <a:pt x="219" y="374"/>
                    <a:pt x="228" y="377"/>
                  </a:cubicBezTo>
                  <a:cubicBezTo>
                    <a:pt x="244" y="384"/>
                    <a:pt x="259" y="399"/>
                    <a:pt x="270" y="417"/>
                  </a:cubicBezTo>
                  <a:cubicBezTo>
                    <a:pt x="265" y="408"/>
                    <a:pt x="262" y="402"/>
                    <a:pt x="258" y="397"/>
                  </a:cubicBezTo>
                  <a:cubicBezTo>
                    <a:pt x="255" y="392"/>
                    <a:pt x="252" y="388"/>
                    <a:pt x="248" y="384"/>
                  </a:cubicBezTo>
                  <a:cubicBezTo>
                    <a:pt x="244" y="380"/>
                    <a:pt x="239" y="375"/>
                    <a:pt x="232" y="372"/>
                  </a:cubicBezTo>
                  <a:cubicBezTo>
                    <a:pt x="225" y="368"/>
                    <a:pt x="215" y="364"/>
                    <a:pt x="201" y="364"/>
                  </a:cubicBezTo>
                  <a:cubicBezTo>
                    <a:pt x="212" y="362"/>
                    <a:pt x="223" y="363"/>
                    <a:pt x="233" y="367"/>
                  </a:cubicBezTo>
                  <a:cubicBezTo>
                    <a:pt x="243" y="372"/>
                    <a:pt x="252" y="379"/>
                    <a:pt x="259" y="389"/>
                  </a:cubicBezTo>
                  <a:cubicBezTo>
                    <a:pt x="267" y="398"/>
                    <a:pt x="272" y="410"/>
                    <a:pt x="277" y="422"/>
                  </a:cubicBezTo>
                  <a:cubicBezTo>
                    <a:pt x="281" y="435"/>
                    <a:pt x="284" y="449"/>
                    <a:pt x="286" y="463"/>
                  </a:cubicBezTo>
                  <a:cubicBezTo>
                    <a:pt x="286" y="457"/>
                    <a:pt x="285" y="453"/>
                    <a:pt x="285" y="450"/>
                  </a:cubicBezTo>
                  <a:cubicBezTo>
                    <a:pt x="285" y="447"/>
                    <a:pt x="285" y="446"/>
                    <a:pt x="285" y="446"/>
                  </a:cubicBezTo>
                  <a:cubicBezTo>
                    <a:pt x="285" y="446"/>
                    <a:pt x="287" y="450"/>
                    <a:pt x="289" y="457"/>
                  </a:cubicBezTo>
                  <a:cubicBezTo>
                    <a:pt x="293" y="471"/>
                    <a:pt x="295" y="498"/>
                    <a:pt x="291" y="518"/>
                  </a:cubicBezTo>
                  <a:cubicBezTo>
                    <a:pt x="290" y="520"/>
                    <a:pt x="290" y="522"/>
                    <a:pt x="289" y="525"/>
                  </a:cubicBezTo>
                  <a:cubicBezTo>
                    <a:pt x="288" y="527"/>
                    <a:pt x="288" y="530"/>
                    <a:pt x="287" y="532"/>
                  </a:cubicBezTo>
                  <a:cubicBezTo>
                    <a:pt x="286" y="534"/>
                    <a:pt x="285" y="537"/>
                    <a:pt x="284" y="539"/>
                  </a:cubicBezTo>
                  <a:cubicBezTo>
                    <a:pt x="283" y="541"/>
                    <a:pt x="282" y="544"/>
                    <a:pt x="281" y="546"/>
                  </a:cubicBezTo>
                  <a:cubicBezTo>
                    <a:pt x="277" y="556"/>
                    <a:pt x="271" y="565"/>
                    <a:pt x="263" y="573"/>
                  </a:cubicBezTo>
                  <a:cubicBezTo>
                    <a:pt x="259" y="577"/>
                    <a:pt x="255" y="580"/>
                    <a:pt x="251" y="583"/>
                  </a:cubicBezTo>
                  <a:cubicBezTo>
                    <a:pt x="248" y="585"/>
                    <a:pt x="246" y="586"/>
                    <a:pt x="244" y="588"/>
                  </a:cubicBezTo>
                  <a:cubicBezTo>
                    <a:pt x="241" y="589"/>
                    <a:pt x="239" y="589"/>
                    <a:pt x="237" y="591"/>
                  </a:cubicBezTo>
                  <a:cubicBezTo>
                    <a:pt x="236" y="591"/>
                    <a:pt x="234" y="592"/>
                    <a:pt x="232" y="592"/>
                  </a:cubicBezTo>
                  <a:cubicBezTo>
                    <a:pt x="227" y="594"/>
                    <a:pt x="227" y="594"/>
                    <a:pt x="227" y="594"/>
                  </a:cubicBezTo>
                  <a:cubicBezTo>
                    <a:pt x="225" y="595"/>
                    <a:pt x="225" y="595"/>
                    <a:pt x="225" y="595"/>
                  </a:cubicBezTo>
                  <a:cubicBezTo>
                    <a:pt x="224" y="595"/>
                    <a:pt x="224" y="595"/>
                    <a:pt x="224" y="595"/>
                  </a:cubicBezTo>
                  <a:cubicBezTo>
                    <a:pt x="224" y="595"/>
                    <a:pt x="224" y="595"/>
                    <a:pt x="224" y="595"/>
                  </a:cubicBezTo>
                  <a:cubicBezTo>
                    <a:pt x="223" y="595"/>
                    <a:pt x="223" y="595"/>
                    <a:pt x="223" y="595"/>
                  </a:cubicBezTo>
                  <a:cubicBezTo>
                    <a:pt x="222" y="595"/>
                    <a:pt x="225" y="595"/>
                    <a:pt x="224" y="595"/>
                  </a:cubicBezTo>
                  <a:cubicBezTo>
                    <a:pt x="224" y="595"/>
                    <a:pt x="224" y="595"/>
                    <a:pt x="224" y="595"/>
                  </a:cubicBezTo>
                  <a:cubicBezTo>
                    <a:pt x="223" y="595"/>
                    <a:pt x="223" y="595"/>
                    <a:pt x="223" y="595"/>
                  </a:cubicBezTo>
                  <a:cubicBezTo>
                    <a:pt x="219" y="596"/>
                    <a:pt x="219" y="596"/>
                    <a:pt x="219" y="596"/>
                  </a:cubicBezTo>
                  <a:cubicBezTo>
                    <a:pt x="218" y="596"/>
                    <a:pt x="216" y="596"/>
                    <a:pt x="215" y="596"/>
                  </a:cubicBezTo>
                  <a:cubicBezTo>
                    <a:pt x="210" y="597"/>
                    <a:pt x="210" y="597"/>
                    <a:pt x="210" y="597"/>
                  </a:cubicBezTo>
                  <a:cubicBezTo>
                    <a:pt x="206" y="597"/>
                    <a:pt x="206" y="597"/>
                    <a:pt x="206" y="597"/>
                  </a:cubicBezTo>
                  <a:cubicBezTo>
                    <a:pt x="202" y="597"/>
                    <a:pt x="202" y="597"/>
                    <a:pt x="202" y="597"/>
                  </a:cubicBezTo>
                  <a:cubicBezTo>
                    <a:pt x="190" y="596"/>
                    <a:pt x="178" y="592"/>
                    <a:pt x="165" y="586"/>
                  </a:cubicBezTo>
                  <a:cubicBezTo>
                    <a:pt x="158" y="583"/>
                    <a:pt x="151" y="580"/>
                    <a:pt x="143" y="576"/>
                  </a:cubicBezTo>
                  <a:cubicBezTo>
                    <a:pt x="135" y="573"/>
                    <a:pt x="125" y="570"/>
                    <a:pt x="115" y="570"/>
                  </a:cubicBezTo>
                  <a:cubicBezTo>
                    <a:pt x="112" y="569"/>
                    <a:pt x="110" y="570"/>
                    <a:pt x="107" y="570"/>
                  </a:cubicBezTo>
                  <a:cubicBezTo>
                    <a:pt x="104" y="570"/>
                    <a:pt x="102" y="570"/>
                    <a:pt x="99" y="571"/>
                  </a:cubicBezTo>
                  <a:cubicBezTo>
                    <a:pt x="96" y="571"/>
                    <a:pt x="93" y="572"/>
                    <a:pt x="90" y="572"/>
                  </a:cubicBezTo>
                  <a:cubicBezTo>
                    <a:pt x="90" y="573"/>
                    <a:pt x="89" y="573"/>
                    <a:pt x="88" y="573"/>
                  </a:cubicBezTo>
                  <a:cubicBezTo>
                    <a:pt x="87" y="573"/>
                    <a:pt x="87" y="573"/>
                    <a:pt x="87" y="573"/>
                  </a:cubicBezTo>
                  <a:cubicBezTo>
                    <a:pt x="84" y="574"/>
                    <a:pt x="84" y="574"/>
                    <a:pt x="84" y="574"/>
                  </a:cubicBezTo>
                  <a:cubicBezTo>
                    <a:pt x="82" y="575"/>
                    <a:pt x="82" y="575"/>
                    <a:pt x="82" y="575"/>
                  </a:cubicBezTo>
                  <a:cubicBezTo>
                    <a:pt x="80" y="576"/>
                    <a:pt x="80" y="576"/>
                    <a:pt x="80" y="576"/>
                  </a:cubicBezTo>
                  <a:cubicBezTo>
                    <a:pt x="79" y="576"/>
                    <a:pt x="79" y="576"/>
                    <a:pt x="79" y="576"/>
                  </a:cubicBezTo>
                  <a:cubicBezTo>
                    <a:pt x="79" y="576"/>
                    <a:pt x="79" y="576"/>
                    <a:pt x="79" y="576"/>
                  </a:cubicBezTo>
                  <a:cubicBezTo>
                    <a:pt x="80" y="576"/>
                    <a:pt x="77" y="577"/>
                    <a:pt x="78" y="577"/>
                  </a:cubicBezTo>
                  <a:cubicBezTo>
                    <a:pt x="78" y="577"/>
                    <a:pt x="78" y="577"/>
                    <a:pt x="78" y="577"/>
                  </a:cubicBezTo>
                  <a:cubicBezTo>
                    <a:pt x="77" y="577"/>
                    <a:pt x="77" y="577"/>
                    <a:pt x="77" y="577"/>
                  </a:cubicBezTo>
                  <a:cubicBezTo>
                    <a:pt x="75" y="579"/>
                    <a:pt x="72" y="580"/>
                    <a:pt x="70" y="582"/>
                  </a:cubicBezTo>
                  <a:cubicBezTo>
                    <a:pt x="67" y="583"/>
                    <a:pt x="65" y="585"/>
                    <a:pt x="63" y="587"/>
                  </a:cubicBezTo>
                  <a:cubicBezTo>
                    <a:pt x="61" y="589"/>
                    <a:pt x="59" y="591"/>
                    <a:pt x="57" y="594"/>
                  </a:cubicBezTo>
                  <a:cubicBezTo>
                    <a:pt x="50" y="603"/>
                    <a:pt x="46" y="613"/>
                    <a:pt x="44" y="622"/>
                  </a:cubicBezTo>
                  <a:cubicBezTo>
                    <a:pt x="43" y="626"/>
                    <a:pt x="43" y="631"/>
                    <a:pt x="42" y="635"/>
                  </a:cubicBezTo>
                  <a:cubicBezTo>
                    <a:pt x="42" y="639"/>
                    <a:pt x="41" y="644"/>
                    <a:pt x="41" y="648"/>
                  </a:cubicBezTo>
                  <a:cubicBezTo>
                    <a:pt x="41" y="655"/>
                    <a:pt x="42" y="664"/>
                    <a:pt x="43" y="674"/>
                  </a:cubicBezTo>
                  <a:cubicBezTo>
                    <a:pt x="44" y="684"/>
                    <a:pt x="46" y="695"/>
                    <a:pt x="48" y="706"/>
                  </a:cubicBezTo>
                  <a:cubicBezTo>
                    <a:pt x="53" y="729"/>
                    <a:pt x="59" y="753"/>
                    <a:pt x="66" y="775"/>
                  </a:cubicBezTo>
                  <a:cubicBezTo>
                    <a:pt x="72" y="797"/>
                    <a:pt x="79" y="816"/>
                    <a:pt x="83" y="828"/>
                  </a:cubicBezTo>
                  <a:cubicBezTo>
                    <a:pt x="87" y="840"/>
                    <a:pt x="90" y="845"/>
                    <a:pt x="90" y="839"/>
                  </a:cubicBezTo>
                  <a:cubicBezTo>
                    <a:pt x="91" y="844"/>
                    <a:pt x="92" y="848"/>
                    <a:pt x="93" y="851"/>
                  </a:cubicBezTo>
                  <a:cubicBezTo>
                    <a:pt x="96" y="862"/>
                    <a:pt x="96" y="862"/>
                    <a:pt x="96" y="862"/>
                  </a:cubicBezTo>
                  <a:cubicBezTo>
                    <a:pt x="107" y="861"/>
                    <a:pt x="107" y="861"/>
                    <a:pt x="107" y="861"/>
                  </a:cubicBezTo>
                  <a:cubicBezTo>
                    <a:pt x="123" y="860"/>
                    <a:pt x="135" y="858"/>
                    <a:pt x="146" y="857"/>
                  </a:cubicBezTo>
                  <a:cubicBezTo>
                    <a:pt x="156" y="856"/>
                    <a:pt x="165" y="855"/>
                    <a:pt x="174" y="854"/>
                  </a:cubicBezTo>
                  <a:cubicBezTo>
                    <a:pt x="191" y="852"/>
                    <a:pt x="206" y="850"/>
                    <a:pt x="231" y="846"/>
                  </a:cubicBezTo>
                  <a:cubicBezTo>
                    <a:pt x="269" y="835"/>
                    <a:pt x="305" y="827"/>
                    <a:pt x="340" y="826"/>
                  </a:cubicBezTo>
                  <a:cubicBezTo>
                    <a:pt x="357" y="826"/>
                    <a:pt x="373" y="828"/>
                    <a:pt x="387" y="832"/>
                  </a:cubicBezTo>
                  <a:cubicBezTo>
                    <a:pt x="394" y="835"/>
                    <a:pt x="399" y="838"/>
                    <a:pt x="404" y="842"/>
                  </a:cubicBezTo>
                  <a:cubicBezTo>
                    <a:pt x="408" y="846"/>
                    <a:pt x="411" y="850"/>
                    <a:pt x="413" y="855"/>
                  </a:cubicBezTo>
                  <a:cubicBezTo>
                    <a:pt x="414" y="857"/>
                    <a:pt x="414" y="858"/>
                    <a:pt x="415" y="860"/>
                  </a:cubicBezTo>
                  <a:cubicBezTo>
                    <a:pt x="415" y="860"/>
                    <a:pt x="415" y="861"/>
                    <a:pt x="415" y="862"/>
                  </a:cubicBezTo>
                  <a:cubicBezTo>
                    <a:pt x="416" y="864"/>
                    <a:pt x="416" y="864"/>
                    <a:pt x="416" y="864"/>
                  </a:cubicBezTo>
                  <a:cubicBezTo>
                    <a:pt x="416" y="865"/>
                    <a:pt x="416" y="866"/>
                    <a:pt x="417" y="868"/>
                  </a:cubicBezTo>
                  <a:cubicBezTo>
                    <a:pt x="417" y="874"/>
                    <a:pt x="417" y="874"/>
                    <a:pt x="417" y="874"/>
                  </a:cubicBezTo>
                  <a:cubicBezTo>
                    <a:pt x="418" y="878"/>
                    <a:pt x="418" y="878"/>
                    <a:pt x="418" y="878"/>
                  </a:cubicBezTo>
                  <a:cubicBezTo>
                    <a:pt x="418" y="879"/>
                    <a:pt x="418" y="879"/>
                    <a:pt x="418" y="879"/>
                  </a:cubicBezTo>
                  <a:cubicBezTo>
                    <a:pt x="418" y="879"/>
                    <a:pt x="418" y="879"/>
                    <a:pt x="418" y="879"/>
                  </a:cubicBezTo>
                  <a:cubicBezTo>
                    <a:pt x="418" y="879"/>
                    <a:pt x="417" y="876"/>
                    <a:pt x="418" y="878"/>
                  </a:cubicBezTo>
                  <a:cubicBezTo>
                    <a:pt x="418" y="878"/>
                    <a:pt x="418" y="878"/>
                    <a:pt x="418" y="878"/>
                  </a:cubicBezTo>
                  <a:cubicBezTo>
                    <a:pt x="418" y="878"/>
                    <a:pt x="418" y="878"/>
                    <a:pt x="418" y="878"/>
                  </a:cubicBezTo>
                  <a:cubicBezTo>
                    <a:pt x="418" y="879"/>
                    <a:pt x="418" y="879"/>
                    <a:pt x="418" y="879"/>
                  </a:cubicBezTo>
                  <a:cubicBezTo>
                    <a:pt x="418" y="884"/>
                    <a:pt x="418" y="884"/>
                    <a:pt x="418" y="884"/>
                  </a:cubicBezTo>
                  <a:cubicBezTo>
                    <a:pt x="418" y="886"/>
                    <a:pt x="417" y="888"/>
                    <a:pt x="417" y="889"/>
                  </a:cubicBezTo>
                  <a:cubicBezTo>
                    <a:pt x="417" y="890"/>
                    <a:pt x="417" y="891"/>
                    <a:pt x="417" y="891"/>
                  </a:cubicBezTo>
                  <a:cubicBezTo>
                    <a:pt x="416" y="893"/>
                    <a:pt x="416" y="893"/>
                    <a:pt x="416" y="893"/>
                  </a:cubicBezTo>
                  <a:cubicBezTo>
                    <a:pt x="415" y="899"/>
                    <a:pt x="413" y="902"/>
                    <a:pt x="409" y="907"/>
                  </a:cubicBezTo>
                  <a:cubicBezTo>
                    <a:pt x="408" y="908"/>
                    <a:pt x="408" y="908"/>
                    <a:pt x="408" y="908"/>
                  </a:cubicBezTo>
                  <a:cubicBezTo>
                    <a:pt x="407" y="909"/>
                    <a:pt x="407" y="909"/>
                    <a:pt x="407" y="909"/>
                  </a:cubicBezTo>
                  <a:cubicBezTo>
                    <a:pt x="405" y="911"/>
                    <a:pt x="405" y="911"/>
                    <a:pt x="405" y="911"/>
                  </a:cubicBezTo>
                  <a:cubicBezTo>
                    <a:pt x="403" y="914"/>
                    <a:pt x="403" y="914"/>
                    <a:pt x="403" y="914"/>
                  </a:cubicBezTo>
                  <a:cubicBezTo>
                    <a:pt x="402" y="915"/>
                    <a:pt x="401" y="916"/>
                    <a:pt x="400" y="917"/>
                  </a:cubicBezTo>
                  <a:cubicBezTo>
                    <a:pt x="399" y="919"/>
                    <a:pt x="397" y="921"/>
                    <a:pt x="395" y="924"/>
                  </a:cubicBezTo>
                  <a:cubicBezTo>
                    <a:pt x="392" y="928"/>
                    <a:pt x="392" y="928"/>
                    <a:pt x="392" y="928"/>
                  </a:cubicBezTo>
                  <a:cubicBezTo>
                    <a:pt x="389" y="933"/>
                    <a:pt x="389" y="933"/>
                    <a:pt x="389" y="933"/>
                  </a:cubicBezTo>
                  <a:cubicBezTo>
                    <a:pt x="386" y="939"/>
                    <a:pt x="383" y="947"/>
                    <a:pt x="382" y="954"/>
                  </a:cubicBezTo>
                  <a:cubicBezTo>
                    <a:pt x="380" y="961"/>
                    <a:pt x="379" y="971"/>
                    <a:pt x="380" y="974"/>
                  </a:cubicBezTo>
                  <a:cubicBezTo>
                    <a:pt x="380" y="978"/>
                    <a:pt x="380" y="978"/>
                    <a:pt x="380" y="978"/>
                  </a:cubicBezTo>
                  <a:cubicBezTo>
                    <a:pt x="380" y="978"/>
                    <a:pt x="380" y="978"/>
                    <a:pt x="380" y="978"/>
                  </a:cubicBezTo>
                  <a:cubicBezTo>
                    <a:pt x="380" y="980"/>
                    <a:pt x="380" y="980"/>
                    <a:pt x="380" y="980"/>
                  </a:cubicBezTo>
                  <a:cubicBezTo>
                    <a:pt x="380" y="981"/>
                    <a:pt x="380" y="981"/>
                    <a:pt x="380" y="981"/>
                  </a:cubicBezTo>
                  <a:cubicBezTo>
                    <a:pt x="380" y="982"/>
                    <a:pt x="380" y="982"/>
                    <a:pt x="380" y="982"/>
                  </a:cubicBezTo>
                  <a:cubicBezTo>
                    <a:pt x="380" y="984"/>
                    <a:pt x="380" y="984"/>
                    <a:pt x="380" y="984"/>
                  </a:cubicBezTo>
                  <a:cubicBezTo>
                    <a:pt x="381" y="988"/>
                    <a:pt x="381" y="991"/>
                    <a:pt x="382" y="994"/>
                  </a:cubicBezTo>
                  <a:cubicBezTo>
                    <a:pt x="382" y="997"/>
                    <a:pt x="383" y="1001"/>
                    <a:pt x="384" y="1004"/>
                  </a:cubicBezTo>
                  <a:cubicBezTo>
                    <a:pt x="385" y="1007"/>
                    <a:pt x="386" y="1010"/>
                    <a:pt x="387" y="1013"/>
                  </a:cubicBezTo>
                  <a:cubicBezTo>
                    <a:pt x="389" y="1016"/>
                    <a:pt x="390" y="1020"/>
                    <a:pt x="392" y="1023"/>
                  </a:cubicBezTo>
                  <a:cubicBezTo>
                    <a:pt x="393" y="1026"/>
                    <a:pt x="395" y="1028"/>
                    <a:pt x="397" y="1031"/>
                  </a:cubicBezTo>
                  <a:cubicBezTo>
                    <a:pt x="400" y="1037"/>
                    <a:pt x="405" y="1042"/>
                    <a:pt x="409" y="1047"/>
                  </a:cubicBezTo>
                  <a:cubicBezTo>
                    <a:pt x="418" y="1057"/>
                    <a:pt x="429" y="1065"/>
                    <a:pt x="440" y="1071"/>
                  </a:cubicBezTo>
                  <a:cubicBezTo>
                    <a:pt x="438" y="1071"/>
                    <a:pt x="438" y="1071"/>
                    <a:pt x="439" y="1073"/>
                  </a:cubicBezTo>
                  <a:cubicBezTo>
                    <a:pt x="441" y="1074"/>
                    <a:pt x="443" y="1076"/>
                    <a:pt x="447" y="1078"/>
                  </a:cubicBezTo>
                  <a:cubicBezTo>
                    <a:pt x="449" y="1079"/>
                    <a:pt x="451" y="1080"/>
                    <a:pt x="453" y="1082"/>
                  </a:cubicBezTo>
                  <a:cubicBezTo>
                    <a:pt x="455" y="1083"/>
                    <a:pt x="458" y="1084"/>
                    <a:pt x="460" y="1085"/>
                  </a:cubicBezTo>
                  <a:cubicBezTo>
                    <a:pt x="466" y="1088"/>
                    <a:pt x="472" y="1090"/>
                    <a:pt x="479" y="1093"/>
                  </a:cubicBezTo>
                  <a:cubicBezTo>
                    <a:pt x="492" y="1097"/>
                    <a:pt x="508" y="1100"/>
                    <a:pt x="522" y="1102"/>
                  </a:cubicBezTo>
                  <a:cubicBezTo>
                    <a:pt x="529" y="1102"/>
                    <a:pt x="536" y="1103"/>
                    <a:pt x="543" y="1102"/>
                  </a:cubicBezTo>
                  <a:cubicBezTo>
                    <a:pt x="546" y="1102"/>
                    <a:pt x="549" y="1103"/>
                    <a:pt x="552" y="1102"/>
                  </a:cubicBezTo>
                  <a:cubicBezTo>
                    <a:pt x="554" y="1102"/>
                    <a:pt x="557" y="1102"/>
                    <a:pt x="560" y="1102"/>
                  </a:cubicBezTo>
                  <a:cubicBezTo>
                    <a:pt x="565" y="1101"/>
                    <a:pt x="571" y="1100"/>
                    <a:pt x="577" y="1099"/>
                  </a:cubicBezTo>
                  <a:cubicBezTo>
                    <a:pt x="580" y="1099"/>
                    <a:pt x="583" y="1098"/>
                    <a:pt x="586" y="1097"/>
                  </a:cubicBezTo>
                  <a:cubicBezTo>
                    <a:pt x="589" y="1097"/>
                    <a:pt x="593" y="1096"/>
                    <a:pt x="596" y="1095"/>
                  </a:cubicBezTo>
                  <a:cubicBezTo>
                    <a:pt x="609" y="1091"/>
                    <a:pt x="624" y="1084"/>
                    <a:pt x="638" y="1075"/>
                  </a:cubicBezTo>
                  <a:cubicBezTo>
                    <a:pt x="651" y="1065"/>
                    <a:pt x="664" y="1051"/>
                    <a:pt x="672" y="1035"/>
                  </a:cubicBezTo>
                  <a:cubicBezTo>
                    <a:pt x="674" y="1031"/>
                    <a:pt x="676" y="1027"/>
                    <a:pt x="678" y="1023"/>
                  </a:cubicBezTo>
                  <a:cubicBezTo>
                    <a:pt x="679" y="1019"/>
                    <a:pt x="680" y="1015"/>
                    <a:pt x="681" y="1011"/>
                  </a:cubicBezTo>
                  <a:cubicBezTo>
                    <a:pt x="682" y="1006"/>
                    <a:pt x="683" y="1002"/>
                    <a:pt x="683" y="998"/>
                  </a:cubicBezTo>
                  <a:cubicBezTo>
                    <a:pt x="684" y="996"/>
                    <a:pt x="684" y="994"/>
                    <a:pt x="684" y="992"/>
                  </a:cubicBezTo>
                  <a:cubicBezTo>
                    <a:pt x="684" y="990"/>
                    <a:pt x="684" y="989"/>
                    <a:pt x="684" y="987"/>
                  </a:cubicBezTo>
                  <a:cubicBezTo>
                    <a:pt x="684" y="983"/>
                    <a:pt x="684" y="979"/>
                    <a:pt x="684" y="975"/>
                  </a:cubicBezTo>
                  <a:cubicBezTo>
                    <a:pt x="684" y="972"/>
                    <a:pt x="683" y="968"/>
                    <a:pt x="683" y="964"/>
                  </a:cubicBezTo>
                  <a:cubicBezTo>
                    <a:pt x="682" y="962"/>
                    <a:pt x="682" y="961"/>
                    <a:pt x="682" y="959"/>
                  </a:cubicBezTo>
                  <a:cubicBezTo>
                    <a:pt x="682" y="958"/>
                    <a:pt x="682" y="957"/>
                    <a:pt x="681" y="957"/>
                  </a:cubicBezTo>
                  <a:cubicBezTo>
                    <a:pt x="681" y="955"/>
                    <a:pt x="681" y="955"/>
                    <a:pt x="681" y="955"/>
                  </a:cubicBezTo>
                  <a:cubicBezTo>
                    <a:pt x="680" y="952"/>
                    <a:pt x="680" y="950"/>
                    <a:pt x="679" y="948"/>
                  </a:cubicBezTo>
                  <a:cubicBezTo>
                    <a:pt x="679" y="947"/>
                    <a:pt x="678" y="945"/>
                    <a:pt x="678" y="944"/>
                  </a:cubicBezTo>
                  <a:cubicBezTo>
                    <a:pt x="678" y="944"/>
                    <a:pt x="678" y="944"/>
                    <a:pt x="678" y="944"/>
                  </a:cubicBezTo>
                  <a:cubicBezTo>
                    <a:pt x="678" y="942"/>
                    <a:pt x="678" y="942"/>
                    <a:pt x="678" y="942"/>
                  </a:cubicBezTo>
                  <a:cubicBezTo>
                    <a:pt x="677" y="942"/>
                    <a:pt x="677" y="942"/>
                    <a:pt x="677" y="942"/>
                  </a:cubicBezTo>
                  <a:cubicBezTo>
                    <a:pt x="677" y="941"/>
                    <a:pt x="677" y="941"/>
                    <a:pt x="677" y="941"/>
                  </a:cubicBezTo>
                  <a:cubicBezTo>
                    <a:pt x="677" y="940"/>
                    <a:pt x="676" y="939"/>
                    <a:pt x="676" y="938"/>
                  </a:cubicBezTo>
                  <a:cubicBezTo>
                    <a:pt x="675" y="935"/>
                    <a:pt x="673" y="931"/>
                    <a:pt x="672" y="929"/>
                  </a:cubicBezTo>
                  <a:cubicBezTo>
                    <a:pt x="670" y="926"/>
                    <a:pt x="668" y="923"/>
                    <a:pt x="667" y="921"/>
                  </a:cubicBezTo>
                  <a:cubicBezTo>
                    <a:pt x="665" y="919"/>
                    <a:pt x="663" y="917"/>
                    <a:pt x="662" y="915"/>
                  </a:cubicBezTo>
                  <a:cubicBezTo>
                    <a:pt x="659" y="912"/>
                    <a:pt x="656" y="910"/>
                    <a:pt x="654" y="909"/>
                  </a:cubicBezTo>
                  <a:cubicBezTo>
                    <a:pt x="652" y="908"/>
                    <a:pt x="651" y="907"/>
                    <a:pt x="650" y="907"/>
                  </a:cubicBezTo>
                  <a:cubicBezTo>
                    <a:pt x="648" y="906"/>
                    <a:pt x="649" y="908"/>
                    <a:pt x="653" y="913"/>
                  </a:cubicBezTo>
                  <a:cubicBezTo>
                    <a:pt x="658" y="919"/>
                    <a:pt x="664" y="927"/>
                    <a:pt x="668" y="938"/>
                  </a:cubicBezTo>
                  <a:cubicBezTo>
                    <a:pt x="668" y="939"/>
                    <a:pt x="669" y="941"/>
                    <a:pt x="669" y="942"/>
                  </a:cubicBezTo>
                  <a:cubicBezTo>
                    <a:pt x="670" y="943"/>
                    <a:pt x="670" y="943"/>
                    <a:pt x="670" y="943"/>
                  </a:cubicBezTo>
                  <a:cubicBezTo>
                    <a:pt x="670" y="944"/>
                    <a:pt x="670" y="944"/>
                    <a:pt x="670" y="944"/>
                  </a:cubicBezTo>
                  <a:cubicBezTo>
                    <a:pt x="670" y="944"/>
                    <a:pt x="670" y="944"/>
                    <a:pt x="670" y="944"/>
                  </a:cubicBezTo>
                  <a:cubicBezTo>
                    <a:pt x="670" y="945"/>
                    <a:pt x="670" y="945"/>
                    <a:pt x="670" y="945"/>
                  </a:cubicBezTo>
                  <a:cubicBezTo>
                    <a:pt x="671" y="947"/>
                    <a:pt x="671" y="947"/>
                    <a:pt x="671" y="947"/>
                  </a:cubicBezTo>
                  <a:cubicBezTo>
                    <a:pt x="671" y="949"/>
                    <a:pt x="671" y="951"/>
                    <a:pt x="672" y="953"/>
                  </a:cubicBezTo>
                  <a:cubicBezTo>
                    <a:pt x="672" y="955"/>
                    <a:pt x="673" y="957"/>
                    <a:pt x="673" y="959"/>
                  </a:cubicBezTo>
                  <a:cubicBezTo>
                    <a:pt x="673" y="960"/>
                    <a:pt x="673" y="961"/>
                    <a:pt x="674" y="962"/>
                  </a:cubicBezTo>
                  <a:cubicBezTo>
                    <a:pt x="674" y="964"/>
                    <a:pt x="674" y="965"/>
                    <a:pt x="674" y="966"/>
                  </a:cubicBezTo>
                  <a:cubicBezTo>
                    <a:pt x="675" y="972"/>
                    <a:pt x="675" y="977"/>
                    <a:pt x="675" y="983"/>
                  </a:cubicBezTo>
                  <a:cubicBezTo>
                    <a:pt x="675" y="986"/>
                    <a:pt x="675" y="988"/>
                    <a:pt x="675" y="991"/>
                  </a:cubicBezTo>
                  <a:cubicBezTo>
                    <a:pt x="675" y="994"/>
                    <a:pt x="674" y="997"/>
                    <a:pt x="674" y="1000"/>
                  </a:cubicBezTo>
                  <a:cubicBezTo>
                    <a:pt x="673" y="1012"/>
                    <a:pt x="668" y="1024"/>
                    <a:pt x="662" y="1035"/>
                  </a:cubicBezTo>
                  <a:cubicBezTo>
                    <a:pt x="656" y="1046"/>
                    <a:pt x="647" y="1056"/>
                    <a:pt x="637" y="1065"/>
                  </a:cubicBezTo>
                  <a:cubicBezTo>
                    <a:pt x="627" y="1072"/>
                    <a:pt x="616" y="1079"/>
                    <a:pt x="605" y="1083"/>
                  </a:cubicBezTo>
                  <a:cubicBezTo>
                    <a:pt x="582" y="1092"/>
                    <a:pt x="559" y="1094"/>
                    <a:pt x="538" y="1093"/>
                  </a:cubicBezTo>
                  <a:cubicBezTo>
                    <a:pt x="529" y="1092"/>
                    <a:pt x="521" y="1091"/>
                    <a:pt x="516" y="1090"/>
                  </a:cubicBezTo>
                  <a:cubicBezTo>
                    <a:pt x="513" y="1089"/>
                    <a:pt x="511" y="1088"/>
                    <a:pt x="509" y="1088"/>
                  </a:cubicBezTo>
                  <a:cubicBezTo>
                    <a:pt x="507" y="1087"/>
                    <a:pt x="505" y="1087"/>
                    <a:pt x="504" y="1086"/>
                  </a:cubicBezTo>
                  <a:cubicBezTo>
                    <a:pt x="498" y="1085"/>
                    <a:pt x="498" y="1084"/>
                    <a:pt x="502" y="1084"/>
                  </a:cubicBezTo>
                  <a:cubicBezTo>
                    <a:pt x="509" y="1085"/>
                    <a:pt x="531" y="1089"/>
                    <a:pt x="559" y="1086"/>
                  </a:cubicBezTo>
                  <a:cubicBezTo>
                    <a:pt x="572" y="1084"/>
                    <a:pt x="587" y="1081"/>
                    <a:pt x="601" y="1075"/>
                  </a:cubicBezTo>
                  <a:cubicBezTo>
                    <a:pt x="614" y="1070"/>
                    <a:pt x="627" y="1062"/>
                    <a:pt x="637" y="1053"/>
                  </a:cubicBezTo>
                  <a:cubicBezTo>
                    <a:pt x="642" y="1048"/>
                    <a:pt x="645" y="1043"/>
                    <a:pt x="649" y="1039"/>
                  </a:cubicBezTo>
                  <a:cubicBezTo>
                    <a:pt x="650" y="1036"/>
                    <a:pt x="651" y="1034"/>
                    <a:pt x="653" y="1032"/>
                  </a:cubicBezTo>
                  <a:cubicBezTo>
                    <a:pt x="654" y="1030"/>
                    <a:pt x="655" y="1028"/>
                    <a:pt x="656" y="1026"/>
                  </a:cubicBezTo>
                  <a:cubicBezTo>
                    <a:pt x="657" y="1022"/>
                    <a:pt x="658" y="1019"/>
                    <a:pt x="659" y="1017"/>
                  </a:cubicBezTo>
                  <a:cubicBezTo>
                    <a:pt x="659" y="1014"/>
                    <a:pt x="659" y="1013"/>
                    <a:pt x="659" y="1013"/>
                  </a:cubicBezTo>
                  <a:cubicBezTo>
                    <a:pt x="658" y="1014"/>
                    <a:pt x="658" y="1015"/>
                    <a:pt x="658" y="1016"/>
                  </a:cubicBezTo>
                  <a:cubicBezTo>
                    <a:pt x="657" y="1018"/>
                    <a:pt x="657" y="1019"/>
                    <a:pt x="656" y="1020"/>
                  </a:cubicBezTo>
                  <a:cubicBezTo>
                    <a:pt x="655" y="1022"/>
                    <a:pt x="654" y="1024"/>
                    <a:pt x="653" y="1026"/>
                  </a:cubicBezTo>
                  <a:cubicBezTo>
                    <a:pt x="651" y="1028"/>
                    <a:pt x="650" y="1030"/>
                    <a:pt x="648" y="1033"/>
                  </a:cubicBezTo>
                  <a:cubicBezTo>
                    <a:pt x="647" y="1034"/>
                    <a:pt x="646" y="1035"/>
                    <a:pt x="645" y="1036"/>
                  </a:cubicBezTo>
                  <a:cubicBezTo>
                    <a:pt x="644" y="1037"/>
                    <a:pt x="643" y="1038"/>
                    <a:pt x="642" y="1039"/>
                  </a:cubicBezTo>
                  <a:cubicBezTo>
                    <a:pt x="639" y="1042"/>
                    <a:pt x="637" y="1044"/>
                    <a:pt x="634" y="1047"/>
                  </a:cubicBezTo>
                  <a:cubicBezTo>
                    <a:pt x="632" y="1048"/>
                    <a:pt x="630" y="1049"/>
                    <a:pt x="629" y="1051"/>
                  </a:cubicBezTo>
                  <a:cubicBezTo>
                    <a:pt x="627" y="1052"/>
                    <a:pt x="625" y="1053"/>
                    <a:pt x="623" y="1055"/>
                  </a:cubicBezTo>
                  <a:cubicBezTo>
                    <a:pt x="619" y="1058"/>
                    <a:pt x="614" y="1060"/>
                    <a:pt x="609" y="1063"/>
                  </a:cubicBezTo>
                  <a:cubicBezTo>
                    <a:pt x="603" y="1066"/>
                    <a:pt x="597" y="1069"/>
                    <a:pt x="590" y="1071"/>
                  </a:cubicBezTo>
                  <a:cubicBezTo>
                    <a:pt x="597" y="1069"/>
                    <a:pt x="604" y="1065"/>
                    <a:pt x="609" y="1063"/>
                  </a:cubicBezTo>
                  <a:cubicBezTo>
                    <a:pt x="613" y="1060"/>
                    <a:pt x="618" y="1058"/>
                    <a:pt x="620" y="1055"/>
                  </a:cubicBezTo>
                  <a:cubicBezTo>
                    <a:pt x="623" y="1053"/>
                    <a:pt x="625" y="1051"/>
                    <a:pt x="627" y="1050"/>
                  </a:cubicBezTo>
                  <a:cubicBezTo>
                    <a:pt x="628" y="1048"/>
                    <a:pt x="629" y="1047"/>
                    <a:pt x="629" y="1047"/>
                  </a:cubicBezTo>
                  <a:cubicBezTo>
                    <a:pt x="629" y="1046"/>
                    <a:pt x="628" y="1046"/>
                    <a:pt x="625" y="1048"/>
                  </a:cubicBezTo>
                  <a:cubicBezTo>
                    <a:pt x="622" y="1049"/>
                    <a:pt x="618" y="1052"/>
                    <a:pt x="614" y="1054"/>
                  </a:cubicBezTo>
                  <a:cubicBezTo>
                    <a:pt x="609" y="1056"/>
                    <a:pt x="604" y="1058"/>
                    <a:pt x="599" y="1059"/>
                  </a:cubicBezTo>
                  <a:cubicBezTo>
                    <a:pt x="595" y="1061"/>
                    <a:pt x="590" y="1061"/>
                    <a:pt x="588" y="1062"/>
                  </a:cubicBezTo>
                  <a:cubicBezTo>
                    <a:pt x="585" y="1062"/>
                    <a:pt x="584" y="1062"/>
                    <a:pt x="585" y="1061"/>
                  </a:cubicBezTo>
                  <a:cubicBezTo>
                    <a:pt x="586" y="1060"/>
                    <a:pt x="587" y="1059"/>
                    <a:pt x="589" y="1058"/>
                  </a:cubicBezTo>
                  <a:cubicBezTo>
                    <a:pt x="590" y="1058"/>
                    <a:pt x="591" y="1057"/>
                    <a:pt x="592" y="1057"/>
                  </a:cubicBezTo>
                  <a:cubicBezTo>
                    <a:pt x="593" y="1056"/>
                    <a:pt x="595" y="1055"/>
                    <a:pt x="597" y="1054"/>
                  </a:cubicBezTo>
                  <a:cubicBezTo>
                    <a:pt x="581" y="1060"/>
                    <a:pt x="567" y="1062"/>
                    <a:pt x="554" y="1063"/>
                  </a:cubicBezTo>
                  <a:cubicBezTo>
                    <a:pt x="548" y="1063"/>
                    <a:pt x="542" y="1063"/>
                    <a:pt x="537" y="1063"/>
                  </a:cubicBezTo>
                  <a:cubicBezTo>
                    <a:pt x="531" y="1062"/>
                    <a:pt x="526" y="1062"/>
                    <a:pt x="522" y="1061"/>
                  </a:cubicBezTo>
                  <a:cubicBezTo>
                    <a:pt x="504" y="1058"/>
                    <a:pt x="492" y="1054"/>
                    <a:pt x="482" y="1049"/>
                  </a:cubicBezTo>
                  <a:cubicBezTo>
                    <a:pt x="480" y="1048"/>
                    <a:pt x="477" y="1047"/>
                    <a:pt x="475" y="1045"/>
                  </a:cubicBezTo>
                  <a:cubicBezTo>
                    <a:pt x="474" y="1045"/>
                    <a:pt x="473" y="1044"/>
                    <a:pt x="472" y="1044"/>
                  </a:cubicBezTo>
                  <a:cubicBezTo>
                    <a:pt x="471" y="1043"/>
                    <a:pt x="470" y="1042"/>
                    <a:pt x="469" y="1042"/>
                  </a:cubicBezTo>
                  <a:cubicBezTo>
                    <a:pt x="467" y="1040"/>
                    <a:pt x="465" y="1039"/>
                    <a:pt x="464" y="1038"/>
                  </a:cubicBezTo>
                  <a:cubicBezTo>
                    <a:pt x="462" y="1036"/>
                    <a:pt x="460" y="1034"/>
                    <a:pt x="458" y="1033"/>
                  </a:cubicBezTo>
                  <a:cubicBezTo>
                    <a:pt x="452" y="1026"/>
                    <a:pt x="444" y="1018"/>
                    <a:pt x="439" y="1005"/>
                  </a:cubicBezTo>
                  <a:cubicBezTo>
                    <a:pt x="431" y="992"/>
                    <a:pt x="429" y="981"/>
                    <a:pt x="428" y="973"/>
                  </a:cubicBezTo>
                  <a:cubicBezTo>
                    <a:pt x="428" y="972"/>
                    <a:pt x="428" y="971"/>
                    <a:pt x="428" y="970"/>
                  </a:cubicBezTo>
                  <a:cubicBezTo>
                    <a:pt x="428" y="969"/>
                    <a:pt x="428" y="969"/>
                    <a:pt x="428" y="969"/>
                  </a:cubicBezTo>
                  <a:cubicBezTo>
                    <a:pt x="428" y="969"/>
                    <a:pt x="428" y="969"/>
                    <a:pt x="428" y="969"/>
                  </a:cubicBezTo>
                  <a:cubicBezTo>
                    <a:pt x="428" y="968"/>
                    <a:pt x="428" y="968"/>
                    <a:pt x="428" y="968"/>
                  </a:cubicBezTo>
                  <a:cubicBezTo>
                    <a:pt x="428" y="967"/>
                    <a:pt x="427" y="966"/>
                    <a:pt x="427" y="965"/>
                  </a:cubicBezTo>
                  <a:cubicBezTo>
                    <a:pt x="427" y="963"/>
                    <a:pt x="427" y="961"/>
                    <a:pt x="427" y="959"/>
                  </a:cubicBezTo>
                  <a:cubicBezTo>
                    <a:pt x="427" y="957"/>
                    <a:pt x="426" y="955"/>
                    <a:pt x="426" y="953"/>
                  </a:cubicBezTo>
                  <a:cubicBezTo>
                    <a:pt x="426" y="951"/>
                    <a:pt x="426" y="950"/>
                    <a:pt x="426" y="949"/>
                  </a:cubicBezTo>
                  <a:cubicBezTo>
                    <a:pt x="426" y="947"/>
                    <a:pt x="427" y="945"/>
                    <a:pt x="428" y="943"/>
                  </a:cubicBezTo>
                  <a:cubicBezTo>
                    <a:pt x="431" y="939"/>
                    <a:pt x="435" y="934"/>
                    <a:pt x="438" y="930"/>
                  </a:cubicBezTo>
                  <a:cubicBezTo>
                    <a:pt x="441" y="925"/>
                    <a:pt x="445" y="919"/>
                    <a:pt x="447" y="914"/>
                  </a:cubicBezTo>
                  <a:cubicBezTo>
                    <a:pt x="452" y="902"/>
                    <a:pt x="453" y="890"/>
                    <a:pt x="452" y="879"/>
                  </a:cubicBezTo>
                  <a:cubicBezTo>
                    <a:pt x="452" y="875"/>
                    <a:pt x="452" y="875"/>
                    <a:pt x="452" y="875"/>
                  </a:cubicBezTo>
                  <a:cubicBezTo>
                    <a:pt x="452" y="874"/>
                    <a:pt x="452" y="874"/>
                    <a:pt x="452" y="874"/>
                  </a:cubicBezTo>
                  <a:cubicBezTo>
                    <a:pt x="452" y="873"/>
                    <a:pt x="452" y="873"/>
                    <a:pt x="452" y="873"/>
                  </a:cubicBezTo>
                  <a:cubicBezTo>
                    <a:pt x="452" y="873"/>
                    <a:pt x="452" y="873"/>
                    <a:pt x="452" y="873"/>
                  </a:cubicBezTo>
                  <a:cubicBezTo>
                    <a:pt x="451" y="871"/>
                    <a:pt x="451" y="871"/>
                    <a:pt x="451" y="871"/>
                  </a:cubicBezTo>
                  <a:cubicBezTo>
                    <a:pt x="451" y="868"/>
                    <a:pt x="451" y="866"/>
                    <a:pt x="450" y="863"/>
                  </a:cubicBezTo>
                  <a:cubicBezTo>
                    <a:pt x="450" y="861"/>
                    <a:pt x="449" y="858"/>
                    <a:pt x="448" y="855"/>
                  </a:cubicBezTo>
                  <a:cubicBezTo>
                    <a:pt x="447" y="851"/>
                    <a:pt x="447" y="851"/>
                    <a:pt x="447" y="851"/>
                  </a:cubicBezTo>
                  <a:cubicBezTo>
                    <a:pt x="447" y="849"/>
                    <a:pt x="446" y="848"/>
                    <a:pt x="446" y="847"/>
                  </a:cubicBezTo>
                  <a:cubicBezTo>
                    <a:pt x="442" y="836"/>
                    <a:pt x="436" y="826"/>
                    <a:pt x="427" y="819"/>
                  </a:cubicBezTo>
                  <a:cubicBezTo>
                    <a:pt x="419" y="811"/>
                    <a:pt x="409" y="805"/>
                    <a:pt x="399" y="802"/>
                  </a:cubicBezTo>
                  <a:cubicBezTo>
                    <a:pt x="395" y="801"/>
                    <a:pt x="395" y="801"/>
                    <a:pt x="395" y="801"/>
                  </a:cubicBezTo>
                  <a:cubicBezTo>
                    <a:pt x="392" y="800"/>
                    <a:pt x="392" y="800"/>
                    <a:pt x="392" y="800"/>
                  </a:cubicBezTo>
                  <a:cubicBezTo>
                    <a:pt x="389" y="799"/>
                    <a:pt x="387" y="798"/>
                    <a:pt x="384" y="798"/>
                  </a:cubicBezTo>
                  <a:cubicBezTo>
                    <a:pt x="379" y="797"/>
                    <a:pt x="374" y="796"/>
                    <a:pt x="369" y="795"/>
                  </a:cubicBezTo>
                  <a:cubicBezTo>
                    <a:pt x="349" y="793"/>
                    <a:pt x="329" y="794"/>
                    <a:pt x="309" y="797"/>
                  </a:cubicBezTo>
                  <a:cubicBezTo>
                    <a:pt x="323" y="793"/>
                    <a:pt x="323" y="791"/>
                    <a:pt x="313" y="791"/>
                  </a:cubicBezTo>
                  <a:cubicBezTo>
                    <a:pt x="303" y="790"/>
                    <a:pt x="283" y="792"/>
                    <a:pt x="260" y="797"/>
                  </a:cubicBezTo>
                  <a:cubicBezTo>
                    <a:pt x="236" y="801"/>
                    <a:pt x="208" y="807"/>
                    <a:pt x="181" y="813"/>
                  </a:cubicBezTo>
                  <a:cubicBezTo>
                    <a:pt x="153" y="819"/>
                    <a:pt x="126" y="824"/>
                    <a:pt x="104" y="826"/>
                  </a:cubicBezTo>
                  <a:cubicBezTo>
                    <a:pt x="113" y="832"/>
                    <a:pt x="121" y="838"/>
                    <a:pt x="127" y="843"/>
                  </a:cubicBezTo>
                  <a:cubicBezTo>
                    <a:pt x="126" y="838"/>
                    <a:pt x="125" y="834"/>
                    <a:pt x="124" y="830"/>
                  </a:cubicBezTo>
                  <a:cubicBezTo>
                    <a:pt x="115" y="800"/>
                    <a:pt x="110" y="785"/>
                    <a:pt x="106" y="774"/>
                  </a:cubicBezTo>
                  <a:cubicBezTo>
                    <a:pt x="102" y="764"/>
                    <a:pt x="99" y="759"/>
                    <a:pt x="96" y="754"/>
                  </a:cubicBezTo>
                  <a:cubicBezTo>
                    <a:pt x="94" y="750"/>
                    <a:pt x="91" y="745"/>
                    <a:pt x="87" y="733"/>
                  </a:cubicBezTo>
                  <a:cubicBezTo>
                    <a:pt x="85" y="728"/>
                    <a:pt x="83" y="720"/>
                    <a:pt x="81" y="711"/>
                  </a:cubicBezTo>
                  <a:cubicBezTo>
                    <a:pt x="78" y="701"/>
                    <a:pt x="76" y="689"/>
                    <a:pt x="74" y="675"/>
                  </a:cubicBezTo>
                  <a:cubicBezTo>
                    <a:pt x="74" y="660"/>
                    <a:pt x="76" y="660"/>
                    <a:pt x="77" y="667"/>
                  </a:cubicBezTo>
                  <a:cubicBezTo>
                    <a:pt x="79" y="674"/>
                    <a:pt x="82" y="688"/>
                    <a:pt x="85" y="702"/>
                  </a:cubicBezTo>
                  <a:cubicBezTo>
                    <a:pt x="89" y="715"/>
                    <a:pt x="93" y="728"/>
                    <a:pt x="96" y="733"/>
                  </a:cubicBezTo>
                  <a:cubicBezTo>
                    <a:pt x="98" y="737"/>
                    <a:pt x="98" y="733"/>
                    <a:pt x="95" y="714"/>
                  </a:cubicBezTo>
                  <a:cubicBezTo>
                    <a:pt x="95" y="714"/>
                    <a:pt x="92" y="701"/>
                    <a:pt x="89" y="688"/>
                  </a:cubicBezTo>
                  <a:cubicBezTo>
                    <a:pt x="86" y="674"/>
                    <a:pt x="84" y="662"/>
                    <a:pt x="84" y="662"/>
                  </a:cubicBezTo>
                  <a:cubicBezTo>
                    <a:pt x="81" y="646"/>
                    <a:pt x="79" y="631"/>
                    <a:pt x="83" y="619"/>
                  </a:cubicBezTo>
                  <a:cubicBezTo>
                    <a:pt x="83" y="618"/>
                    <a:pt x="83" y="617"/>
                    <a:pt x="84" y="615"/>
                  </a:cubicBezTo>
                  <a:cubicBezTo>
                    <a:pt x="85" y="614"/>
                    <a:pt x="85" y="613"/>
                    <a:pt x="86" y="612"/>
                  </a:cubicBezTo>
                  <a:cubicBezTo>
                    <a:pt x="87" y="611"/>
                    <a:pt x="88" y="609"/>
                    <a:pt x="89" y="608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1" y="606"/>
                    <a:pt x="91" y="606"/>
                    <a:pt x="91" y="606"/>
                  </a:cubicBezTo>
                  <a:cubicBezTo>
                    <a:pt x="91" y="606"/>
                    <a:pt x="91" y="606"/>
                    <a:pt x="91" y="606"/>
                  </a:cubicBezTo>
                  <a:cubicBezTo>
                    <a:pt x="91" y="606"/>
                    <a:pt x="91" y="606"/>
                    <a:pt x="91" y="606"/>
                  </a:cubicBezTo>
                  <a:cubicBezTo>
                    <a:pt x="92" y="606"/>
                    <a:pt x="90" y="607"/>
                    <a:pt x="90" y="607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1" y="607"/>
                    <a:pt x="91" y="607"/>
                    <a:pt x="91" y="607"/>
                  </a:cubicBezTo>
                  <a:cubicBezTo>
                    <a:pt x="92" y="606"/>
                    <a:pt x="92" y="606"/>
                    <a:pt x="92" y="606"/>
                  </a:cubicBezTo>
                  <a:cubicBezTo>
                    <a:pt x="94" y="605"/>
                    <a:pt x="96" y="604"/>
                    <a:pt x="99" y="602"/>
                  </a:cubicBezTo>
                  <a:cubicBezTo>
                    <a:pt x="101" y="602"/>
                    <a:pt x="102" y="601"/>
                    <a:pt x="104" y="601"/>
                  </a:cubicBezTo>
                  <a:cubicBezTo>
                    <a:pt x="105" y="600"/>
                    <a:pt x="105" y="600"/>
                    <a:pt x="105" y="600"/>
                  </a:cubicBezTo>
                  <a:cubicBezTo>
                    <a:pt x="106" y="600"/>
                    <a:pt x="106" y="600"/>
                    <a:pt x="107" y="600"/>
                  </a:cubicBezTo>
                  <a:cubicBezTo>
                    <a:pt x="108" y="600"/>
                    <a:pt x="109" y="600"/>
                    <a:pt x="110" y="600"/>
                  </a:cubicBezTo>
                  <a:cubicBezTo>
                    <a:pt x="112" y="599"/>
                    <a:pt x="114" y="599"/>
                    <a:pt x="116" y="599"/>
                  </a:cubicBezTo>
                  <a:cubicBezTo>
                    <a:pt x="127" y="601"/>
                    <a:pt x="141" y="608"/>
                    <a:pt x="154" y="613"/>
                  </a:cubicBezTo>
                  <a:cubicBezTo>
                    <a:pt x="166" y="619"/>
                    <a:pt x="176" y="623"/>
                    <a:pt x="177" y="624"/>
                  </a:cubicBezTo>
                  <a:cubicBezTo>
                    <a:pt x="173" y="623"/>
                    <a:pt x="170" y="622"/>
                    <a:pt x="168" y="621"/>
                  </a:cubicBezTo>
                  <a:cubicBezTo>
                    <a:pt x="165" y="620"/>
                    <a:pt x="162" y="619"/>
                    <a:pt x="160" y="619"/>
                  </a:cubicBezTo>
                  <a:cubicBezTo>
                    <a:pt x="156" y="617"/>
                    <a:pt x="152" y="616"/>
                    <a:pt x="150" y="615"/>
                  </a:cubicBezTo>
                  <a:cubicBezTo>
                    <a:pt x="145" y="614"/>
                    <a:pt x="144" y="614"/>
                    <a:pt x="145" y="616"/>
                  </a:cubicBezTo>
                  <a:cubicBezTo>
                    <a:pt x="147" y="618"/>
                    <a:pt x="151" y="621"/>
                    <a:pt x="159" y="625"/>
                  </a:cubicBezTo>
                  <a:cubicBezTo>
                    <a:pt x="167" y="629"/>
                    <a:pt x="179" y="634"/>
                    <a:pt x="196" y="636"/>
                  </a:cubicBezTo>
                  <a:cubicBezTo>
                    <a:pt x="200" y="636"/>
                    <a:pt x="203" y="637"/>
                    <a:pt x="206" y="636"/>
                  </a:cubicBezTo>
                  <a:cubicBezTo>
                    <a:pt x="210" y="636"/>
                    <a:pt x="212" y="636"/>
                    <a:pt x="215" y="635"/>
                  </a:cubicBezTo>
                  <a:cubicBezTo>
                    <a:pt x="220" y="635"/>
                    <a:pt x="224" y="634"/>
                    <a:pt x="228" y="633"/>
                  </a:cubicBezTo>
                  <a:cubicBezTo>
                    <a:pt x="229" y="632"/>
                    <a:pt x="231" y="632"/>
                    <a:pt x="233" y="631"/>
                  </a:cubicBezTo>
                  <a:cubicBezTo>
                    <a:pt x="233" y="631"/>
                    <a:pt x="233" y="631"/>
                    <a:pt x="233" y="631"/>
                  </a:cubicBezTo>
                  <a:cubicBezTo>
                    <a:pt x="233" y="631"/>
                    <a:pt x="233" y="631"/>
                    <a:pt x="233" y="631"/>
                  </a:cubicBezTo>
                  <a:cubicBezTo>
                    <a:pt x="234" y="631"/>
                    <a:pt x="234" y="631"/>
                    <a:pt x="234" y="631"/>
                  </a:cubicBezTo>
                  <a:cubicBezTo>
                    <a:pt x="235" y="631"/>
                    <a:pt x="235" y="631"/>
                    <a:pt x="235" y="631"/>
                  </a:cubicBezTo>
                  <a:cubicBezTo>
                    <a:pt x="235" y="631"/>
                    <a:pt x="235" y="631"/>
                    <a:pt x="235" y="631"/>
                  </a:cubicBezTo>
                  <a:cubicBezTo>
                    <a:pt x="236" y="630"/>
                    <a:pt x="236" y="630"/>
                    <a:pt x="236" y="630"/>
                  </a:cubicBezTo>
                  <a:cubicBezTo>
                    <a:pt x="238" y="629"/>
                    <a:pt x="238" y="629"/>
                    <a:pt x="238" y="629"/>
                  </a:cubicBezTo>
                  <a:cubicBezTo>
                    <a:pt x="240" y="628"/>
                    <a:pt x="242" y="627"/>
                    <a:pt x="245" y="626"/>
                  </a:cubicBezTo>
                  <a:cubicBezTo>
                    <a:pt x="242" y="626"/>
                    <a:pt x="239" y="627"/>
                    <a:pt x="236" y="627"/>
                  </a:cubicBezTo>
                  <a:cubicBezTo>
                    <a:pt x="236" y="627"/>
                    <a:pt x="235" y="628"/>
                    <a:pt x="234" y="628"/>
                  </a:cubicBezTo>
                  <a:cubicBezTo>
                    <a:pt x="234" y="628"/>
                    <a:pt x="234" y="628"/>
                    <a:pt x="234" y="628"/>
                  </a:cubicBezTo>
                  <a:cubicBezTo>
                    <a:pt x="234" y="628"/>
                    <a:pt x="234" y="628"/>
                    <a:pt x="234" y="628"/>
                  </a:cubicBezTo>
                  <a:cubicBezTo>
                    <a:pt x="234" y="628"/>
                    <a:pt x="234" y="628"/>
                    <a:pt x="234" y="628"/>
                  </a:cubicBezTo>
                  <a:cubicBezTo>
                    <a:pt x="234" y="628"/>
                    <a:pt x="232" y="628"/>
                    <a:pt x="233" y="628"/>
                  </a:cubicBezTo>
                  <a:cubicBezTo>
                    <a:pt x="232" y="628"/>
                    <a:pt x="232" y="628"/>
                    <a:pt x="232" y="628"/>
                  </a:cubicBezTo>
                  <a:cubicBezTo>
                    <a:pt x="231" y="628"/>
                    <a:pt x="231" y="628"/>
                    <a:pt x="231" y="628"/>
                  </a:cubicBezTo>
                  <a:cubicBezTo>
                    <a:pt x="230" y="628"/>
                    <a:pt x="229" y="628"/>
                    <a:pt x="228" y="628"/>
                  </a:cubicBezTo>
                  <a:cubicBezTo>
                    <a:pt x="223" y="629"/>
                    <a:pt x="219" y="629"/>
                    <a:pt x="217" y="628"/>
                  </a:cubicBezTo>
                  <a:cubicBezTo>
                    <a:pt x="212" y="628"/>
                    <a:pt x="212" y="627"/>
                    <a:pt x="216" y="627"/>
                  </a:cubicBezTo>
                  <a:cubicBezTo>
                    <a:pt x="218" y="626"/>
                    <a:pt x="221" y="626"/>
                    <a:pt x="224" y="625"/>
                  </a:cubicBezTo>
                  <a:cubicBezTo>
                    <a:pt x="226" y="625"/>
                    <a:pt x="227" y="624"/>
                    <a:pt x="230" y="624"/>
                  </a:cubicBezTo>
                  <a:cubicBezTo>
                    <a:pt x="230" y="624"/>
                    <a:pt x="231" y="624"/>
                    <a:pt x="231" y="623"/>
                  </a:cubicBezTo>
                  <a:cubicBezTo>
                    <a:pt x="232" y="623"/>
                    <a:pt x="232" y="623"/>
                    <a:pt x="232" y="623"/>
                  </a:cubicBezTo>
                  <a:cubicBezTo>
                    <a:pt x="232" y="623"/>
                    <a:pt x="232" y="623"/>
                    <a:pt x="232" y="623"/>
                  </a:cubicBezTo>
                  <a:cubicBezTo>
                    <a:pt x="233" y="623"/>
                    <a:pt x="233" y="623"/>
                    <a:pt x="233" y="623"/>
                  </a:cubicBezTo>
                  <a:cubicBezTo>
                    <a:pt x="234" y="623"/>
                    <a:pt x="235" y="622"/>
                    <a:pt x="236" y="622"/>
                  </a:cubicBezTo>
                  <a:cubicBezTo>
                    <a:pt x="238" y="621"/>
                    <a:pt x="241" y="621"/>
                    <a:pt x="243" y="620"/>
                  </a:cubicBezTo>
                  <a:cubicBezTo>
                    <a:pt x="244" y="620"/>
                    <a:pt x="245" y="619"/>
                    <a:pt x="247" y="618"/>
                  </a:cubicBezTo>
                  <a:cubicBezTo>
                    <a:pt x="248" y="618"/>
                    <a:pt x="250" y="617"/>
                    <a:pt x="251" y="616"/>
                  </a:cubicBezTo>
                  <a:cubicBezTo>
                    <a:pt x="257" y="614"/>
                    <a:pt x="262" y="611"/>
                    <a:pt x="268" y="607"/>
                  </a:cubicBezTo>
                  <a:cubicBezTo>
                    <a:pt x="280" y="599"/>
                    <a:pt x="291" y="588"/>
                    <a:pt x="299" y="575"/>
                  </a:cubicBezTo>
                  <a:cubicBezTo>
                    <a:pt x="308" y="562"/>
                    <a:pt x="314" y="546"/>
                    <a:pt x="317" y="531"/>
                  </a:cubicBezTo>
                  <a:cubicBezTo>
                    <a:pt x="321" y="516"/>
                    <a:pt x="322" y="501"/>
                    <a:pt x="322" y="488"/>
                  </a:cubicBezTo>
                  <a:cubicBezTo>
                    <a:pt x="322" y="485"/>
                    <a:pt x="322" y="481"/>
                    <a:pt x="322" y="478"/>
                  </a:cubicBezTo>
                  <a:cubicBezTo>
                    <a:pt x="321" y="475"/>
                    <a:pt x="321" y="472"/>
                    <a:pt x="321" y="469"/>
                  </a:cubicBezTo>
                  <a:cubicBezTo>
                    <a:pt x="320" y="468"/>
                    <a:pt x="320" y="466"/>
                    <a:pt x="320" y="465"/>
                  </a:cubicBezTo>
                  <a:cubicBezTo>
                    <a:pt x="320" y="463"/>
                    <a:pt x="319" y="462"/>
                    <a:pt x="319" y="461"/>
                  </a:cubicBezTo>
                  <a:cubicBezTo>
                    <a:pt x="319" y="458"/>
                    <a:pt x="318" y="456"/>
                    <a:pt x="317" y="453"/>
                  </a:cubicBezTo>
                  <a:cubicBezTo>
                    <a:pt x="311" y="426"/>
                    <a:pt x="302" y="404"/>
                    <a:pt x="291" y="389"/>
                  </a:cubicBezTo>
                  <a:cubicBezTo>
                    <a:pt x="281" y="373"/>
                    <a:pt x="270" y="362"/>
                    <a:pt x="260" y="354"/>
                  </a:cubicBezTo>
                  <a:cubicBezTo>
                    <a:pt x="255" y="350"/>
                    <a:pt x="250" y="347"/>
                    <a:pt x="246" y="344"/>
                  </a:cubicBezTo>
                  <a:cubicBezTo>
                    <a:pt x="243" y="343"/>
                    <a:pt x="241" y="342"/>
                    <a:pt x="239" y="341"/>
                  </a:cubicBezTo>
                  <a:cubicBezTo>
                    <a:pt x="237" y="340"/>
                    <a:pt x="235" y="339"/>
                    <a:pt x="233" y="338"/>
                  </a:cubicBezTo>
                  <a:cubicBezTo>
                    <a:pt x="229" y="336"/>
                    <a:pt x="224" y="335"/>
                    <a:pt x="221" y="333"/>
                  </a:cubicBezTo>
                  <a:cubicBezTo>
                    <a:pt x="217" y="332"/>
                    <a:pt x="213" y="331"/>
                    <a:pt x="209" y="330"/>
                  </a:cubicBezTo>
                  <a:cubicBezTo>
                    <a:pt x="207" y="330"/>
                    <a:pt x="205" y="330"/>
                    <a:pt x="203" y="329"/>
                  </a:cubicBezTo>
                  <a:cubicBezTo>
                    <a:pt x="201" y="329"/>
                    <a:pt x="199" y="329"/>
                    <a:pt x="197" y="329"/>
                  </a:cubicBezTo>
                  <a:cubicBezTo>
                    <a:pt x="195" y="328"/>
                    <a:pt x="193" y="328"/>
                    <a:pt x="191" y="328"/>
                  </a:cubicBezTo>
                  <a:cubicBezTo>
                    <a:pt x="190" y="328"/>
                    <a:pt x="189" y="328"/>
                    <a:pt x="188" y="328"/>
                  </a:cubicBezTo>
                  <a:cubicBezTo>
                    <a:pt x="187" y="328"/>
                    <a:pt x="186" y="328"/>
                    <a:pt x="184" y="328"/>
                  </a:cubicBezTo>
                  <a:cubicBezTo>
                    <a:pt x="182" y="328"/>
                    <a:pt x="180" y="329"/>
                    <a:pt x="177" y="329"/>
                  </a:cubicBezTo>
                  <a:cubicBezTo>
                    <a:pt x="176" y="329"/>
                    <a:pt x="175" y="329"/>
                    <a:pt x="173" y="329"/>
                  </a:cubicBezTo>
                  <a:cubicBezTo>
                    <a:pt x="172" y="329"/>
                    <a:pt x="172" y="329"/>
                    <a:pt x="172" y="329"/>
                  </a:cubicBezTo>
                  <a:cubicBezTo>
                    <a:pt x="172" y="329"/>
                    <a:pt x="172" y="329"/>
                    <a:pt x="172" y="329"/>
                  </a:cubicBezTo>
                  <a:cubicBezTo>
                    <a:pt x="171" y="330"/>
                    <a:pt x="171" y="330"/>
                    <a:pt x="171" y="330"/>
                  </a:cubicBezTo>
                  <a:cubicBezTo>
                    <a:pt x="171" y="330"/>
                    <a:pt x="171" y="330"/>
                    <a:pt x="171" y="330"/>
                  </a:cubicBezTo>
                  <a:cubicBezTo>
                    <a:pt x="171" y="330"/>
                    <a:pt x="171" y="330"/>
                    <a:pt x="171" y="330"/>
                  </a:cubicBezTo>
                  <a:cubicBezTo>
                    <a:pt x="170" y="330"/>
                    <a:pt x="170" y="330"/>
                    <a:pt x="170" y="330"/>
                  </a:cubicBezTo>
                  <a:cubicBezTo>
                    <a:pt x="170" y="330"/>
                    <a:pt x="169" y="330"/>
                    <a:pt x="169" y="330"/>
                  </a:cubicBezTo>
                  <a:cubicBezTo>
                    <a:pt x="168" y="330"/>
                    <a:pt x="167" y="331"/>
                    <a:pt x="167" y="331"/>
                  </a:cubicBezTo>
                  <a:cubicBezTo>
                    <a:pt x="166" y="331"/>
                    <a:pt x="166" y="331"/>
                    <a:pt x="166" y="331"/>
                  </a:cubicBezTo>
                  <a:cubicBezTo>
                    <a:pt x="164" y="331"/>
                    <a:pt x="164" y="331"/>
                    <a:pt x="164" y="331"/>
                  </a:cubicBezTo>
                  <a:cubicBezTo>
                    <a:pt x="162" y="332"/>
                    <a:pt x="160" y="333"/>
                    <a:pt x="158" y="334"/>
                  </a:cubicBezTo>
                  <a:cubicBezTo>
                    <a:pt x="157" y="335"/>
                    <a:pt x="155" y="336"/>
                    <a:pt x="154" y="337"/>
                  </a:cubicBezTo>
                  <a:cubicBezTo>
                    <a:pt x="152" y="338"/>
                    <a:pt x="151" y="339"/>
                    <a:pt x="149" y="340"/>
                  </a:cubicBezTo>
                  <a:cubicBezTo>
                    <a:pt x="143" y="345"/>
                    <a:pt x="138" y="350"/>
                    <a:pt x="133" y="355"/>
                  </a:cubicBezTo>
                  <a:cubicBezTo>
                    <a:pt x="128" y="361"/>
                    <a:pt x="123" y="367"/>
                    <a:pt x="117" y="371"/>
                  </a:cubicBezTo>
                  <a:cubicBezTo>
                    <a:pt x="112" y="376"/>
                    <a:pt x="106" y="380"/>
                    <a:pt x="100" y="382"/>
                  </a:cubicBezTo>
                  <a:cubicBezTo>
                    <a:pt x="99" y="382"/>
                    <a:pt x="98" y="382"/>
                    <a:pt x="98" y="382"/>
                  </a:cubicBezTo>
                  <a:cubicBezTo>
                    <a:pt x="97" y="382"/>
                    <a:pt x="97" y="382"/>
                    <a:pt x="97" y="382"/>
                  </a:cubicBezTo>
                  <a:cubicBezTo>
                    <a:pt x="100" y="382"/>
                    <a:pt x="98" y="382"/>
                    <a:pt x="99" y="382"/>
                  </a:cubicBezTo>
                  <a:cubicBezTo>
                    <a:pt x="99" y="382"/>
                    <a:pt x="99" y="382"/>
                    <a:pt x="99" y="382"/>
                  </a:cubicBezTo>
                  <a:cubicBezTo>
                    <a:pt x="98" y="382"/>
                    <a:pt x="98" y="382"/>
                    <a:pt x="98" y="382"/>
                  </a:cubicBezTo>
                  <a:cubicBezTo>
                    <a:pt x="97" y="382"/>
                    <a:pt x="97" y="382"/>
                    <a:pt x="97" y="382"/>
                  </a:cubicBezTo>
                  <a:cubicBezTo>
                    <a:pt x="95" y="382"/>
                    <a:pt x="95" y="382"/>
                    <a:pt x="95" y="382"/>
                  </a:cubicBezTo>
                  <a:cubicBezTo>
                    <a:pt x="94" y="382"/>
                    <a:pt x="91" y="383"/>
                    <a:pt x="91" y="382"/>
                  </a:cubicBezTo>
                  <a:cubicBezTo>
                    <a:pt x="91" y="382"/>
                    <a:pt x="91" y="382"/>
                    <a:pt x="90" y="382"/>
                  </a:cubicBezTo>
                  <a:cubicBezTo>
                    <a:pt x="90" y="382"/>
                    <a:pt x="90" y="382"/>
                    <a:pt x="89" y="382"/>
                  </a:cubicBezTo>
                  <a:cubicBezTo>
                    <a:pt x="88" y="381"/>
                    <a:pt x="88" y="381"/>
                    <a:pt x="88" y="381"/>
                  </a:cubicBezTo>
                  <a:cubicBezTo>
                    <a:pt x="87" y="381"/>
                    <a:pt x="86" y="381"/>
                    <a:pt x="85" y="380"/>
                  </a:cubicBezTo>
                  <a:cubicBezTo>
                    <a:pt x="85" y="380"/>
                    <a:pt x="84" y="380"/>
                    <a:pt x="83" y="379"/>
                  </a:cubicBezTo>
                  <a:cubicBezTo>
                    <a:pt x="82" y="379"/>
                    <a:pt x="81" y="378"/>
                    <a:pt x="80" y="377"/>
                  </a:cubicBezTo>
                  <a:cubicBezTo>
                    <a:pt x="81" y="378"/>
                    <a:pt x="82" y="380"/>
                    <a:pt x="82" y="380"/>
                  </a:cubicBezTo>
                  <a:cubicBezTo>
                    <a:pt x="83" y="381"/>
                    <a:pt x="84" y="382"/>
                    <a:pt x="84" y="382"/>
                  </a:cubicBezTo>
                  <a:cubicBezTo>
                    <a:pt x="85" y="383"/>
                    <a:pt x="86" y="384"/>
                    <a:pt x="86" y="385"/>
                  </a:cubicBezTo>
                  <a:cubicBezTo>
                    <a:pt x="85" y="386"/>
                    <a:pt x="83" y="386"/>
                    <a:pt x="79" y="384"/>
                  </a:cubicBezTo>
                  <a:cubicBezTo>
                    <a:pt x="76" y="382"/>
                    <a:pt x="70" y="378"/>
                    <a:pt x="65" y="371"/>
                  </a:cubicBezTo>
                  <a:cubicBezTo>
                    <a:pt x="59" y="364"/>
                    <a:pt x="54" y="354"/>
                    <a:pt x="49" y="343"/>
                  </a:cubicBezTo>
                  <a:cubicBezTo>
                    <a:pt x="45" y="331"/>
                    <a:pt x="42" y="318"/>
                    <a:pt x="39" y="304"/>
                  </a:cubicBezTo>
                  <a:cubicBezTo>
                    <a:pt x="38" y="297"/>
                    <a:pt x="37" y="290"/>
                    <a:pt x="37" y="283"/>
                  </a:cubicBezTo>
                  <a:cubicBezTo>
                    <a:pt x="36" y="277"/>
                    <a:pt x="35" y="269"/>
                    <a:pt x="35" y="263"/>
                  </a:cubicBezTo>
                  <a:cubicBezTo>
                    <a:pt x="33" y="235"/>
                    <a:pt x="32" y="209"/>
                    <a:pt x="31" y="192"/>
                  </a:cubicBezTo>
                  <a:cubicBezTo>
                    <a:pt x="32" y="163"/>
                    <a:pt x="34" y="143"/>
                    <a:pt x="36" y="125"/>
                  </a:cubicBezTo>
                  <a:cubicBezTo>
                    <a:pt x="38" y="107"/>
                    <a:pt x="41" y="92"/>
                    <a:pt x="44" y="71"/>
                  </a:cubicBezTo>
                  <a:cubicBezTo>
                    <a:pt x="44" y="60"/>
                    <a:pt x="45" y="34"/>
                    <a:pt x="44" y="18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8"/>
                    <a:pt x="42" y="2"/>
                    <a:pt x="41" y="0"/>
                  </a:cubicBezTo>
                  <a:cubicBezTo>
                    <a:pt x="39" y="4"/>
                    <a:pt x="38" y="10"/>
                    <a:pt x="38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0" y="42"/>
                    <a:pt x="21" y="84"/>
                    <a:pt x="12" y="142"/>
                  </a:cubicBezTo>
                  <a:cubicBezTo>
                    <a:pt x="7" y="170"/>
                    <a:pt x="3" y="202"/>
                    <a:pt x="1" y="238"/>
                  </a:cubicBezTo>
                  <a:cubicBezTo>
                    <a:pt x="1" y="247"/>
                    <a:pt x="1" y="256"/>
                    <a:pt x="0" y="265"/>
                  </a:cubicBezTo>
                  <a:cubicBezTo>
                    <a:pt x="0" y="275"/>
                    <a:pt x="0" y="284"/>
                    <a:pt x="1" y="295"/>
                  </a:cubicBezTo>
                  <a:cubicBezTo>
                    <a:pt x="1" y="297"/>
                    <a:pt x="1" y="300"/>
                    <a:pt x="1" y="302"/>
                  </a:cubicBezTo>
                  <a:cubicBezTo>
                    <a:pt x="2" y="305"/>
                    <a:pt x="2" y="307"/>
                    <a:pt x="2" y="310"/>
                  </a:cubicBezTo>
                  <a:cubicBezTo>
                    <a:pt x="2" y="312"/>
                    <a:pt x="2" y="314"/>
                    <a:pt x="3" y="317"/>
                  </a:cubicBezTo>
                  <a:cubicBezTo>
                    <a:pt x="3" y="318"/>
                    <a:pt x="3" y="318"/>
                    <a:pt x="3" y="318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3" y="319"/>
                    <a:pt x="3" y="319"/>
                    <a:pt x="3" y="319"/>
                  </a:cubicBezTo>
                  <a:cubicBezTo>
                    <a:pt x="3" y="320"/>
                    <a:pt x="3" y="320"/>
                    <a:pt x="3" y="320"/>
                  </a:cubicBezTo>
                  <a:cubicBezTo>
                    <a:pt x="3" y="321"/>
                    <a:pt x="3" y="321"/>
                    <a:pt x="3" y="321"/>
                  </a:cubicBezTo>
                  <a:cubicBezTo>
                    <a:pt x="4" y="325"/>
                    <a:pt x="4" y="325"/>
                    <a:pt x="4" y="325"/>
                  </a:cubicBezTo>
                  <a:cubicBezTo>
                    <a:pt x="5" y="336"/>
                    <a:pt x="8" y="347"/>
                    <a:pt x="11" y="358"/>
                  </a:cubicBezTo>
                  <a:cubicBezTo>
                    <a:pt x="12" y="361"/>
                    <a:pt x="13" y="363"/>
                    <a:pt x="14" y="365"/>
                  </a:cubicBezTo>
                  <a:cubicBezTo>
                    <a:pt x="15" y="366"/>
                    <a:pt x="16" y="368"/>
                    <a:pt x="16" y="367"/>
                  </a:cubicBezTo>
                  <a:close/>
                </a:path>
              </a:pathLst>
            </a:custGeom>
            <a:solidFill>
              <a:srgbClr val="59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00"/>
            <p:cNvSpPr/>
            <p:nvPr/>
          </p:nvSpPr>
          <p:spPr bwMode="auto">
            <a:xfrm>
              <a:off x="3525768" y="3618551"/>
              <a:ext cx="548797" cy="199203"/>
            </a:xfrm>
            <a:custGeom>
              <a:avLst/>
              <a:gdLst>
                <a:gd name="T0" fmla="*/ 182 w 409"/>
                <a:gd name="T1" fmla="*/ 18 h 149"/>
                <a:gd name="T2" fmla="*/ 275 w 409"/>
                <a:gd name="T3" fmla="*/ 25 h 149"/>
                <a:gd name="T4" fmla="*/ 221 w 409"/>
                <a:gd name="T5" fmla="*/ 42 h 149"/>
                <a:gd name="T6" fmla="*/ 214 w 409"/>
                <a:gd name="T7" fmla="*/ 2 h 149"/>
                <a:gd name="T8" fmla="*/ 179 w 409"/>
                <a:gd name="T9" fmla="*/ 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9" h="149">
                  <a:moveTo>
                    <a:pt x="182" y="18"/>
                  </a:moveTo>
                  <a:cubicBezTo>
                    <a:pt x="0" y="82"/>
                    <a:pt x="409" y="149"/>
                    <a:pt x="275" y="25"/>
                  </a:cubicBezTo>
                  <a:cubicBezTo>
                    <a:pt x="256" y="38"/>
                    <a:pt x="232" y="35"/>
                    <a:pt x="221" y="42"/>
                  </a:cubicBezTo>
                  <a:cubicBezTo>
                    <a:pt x="222" y="29"/>
                    <a:pt x="213" y="14"/>
                    <a:pt x="214" y="2"/>
                  </a:cubicBezTo>
                  <a:cubicBezTo>
                    <a:pt x="204" y="0"/>
                    <a:pt x="188" y="8"/>
                    <a:pt x="17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85" name="组合 184"/>
            <p:cNvGrpSpPr/>
            <p:nvPr/>
          </p:nvGrpSpPr>
          <p:grpSpPr>
            <a:xfrm>
              <a:off x="2015256" y="2229407"/>
              <a:ext cx="1990710" cy="2904934"/>
              <a:chOff x="2015256" y="2229407"/>
              <a:chExt cx="1990710" cy="2904934"/>
            </a:xfrm>
          </p:grpSpPr>
          <p:sp>
            <p:nvSpPr>
              <p:cNvPr id="95" name="Freeform 49"/>
              <p:cNvSpPr/>
              <p:nvPr/>
            </p:nvSpPr>
            <p:spPr bwMode="auto">
              <a:xfrm>
                <a:off x="3721013" y="2787439"/>
                <a:ext cx="279676" cy="254610"/>
              </a:xfrm>
              <a:custGeom>
                <a:avLst/>
                <a:gdLst>
                  <a:gd name="T0" fmla="*/ 77 w 209"/>
                  <a:gd name="T1" fmla="*/ 175 h 189"/>
                  <a:gd name="T2" fmla="*/ 33 w 209"/>
                  <a:gd name="T3" fmla="*/ 148 h 189"/>
                  <a:gd name="T4" fmla="*/ 31 w 209"/>
                  <a:gd name="T5" fmla="*/ 150 h 189"/>
                  <a:gd name="T6" fmla="*/ 30 w 209"/>
                  <a:gd name="T7" fmla="*/ 150 h 189"/>
                  <a:gd name="T8" fmla="*/ 31 w 209"/>
                  <a:gd name="T9" fmla="*/ 150 h 189"/>
                  <a:gd name="T10" fmla="*/ 31 w 209"/>
                  <a:gd name="T11" fmla="*/ 150 h 189"/>
                  <a:gd name="T12" fmla="*/ 30 w 209"/>
                  <a:gd name="T13" fmla="*/ 154 h 189"/>
                  <a:gd name="T14" fmla="*/ 94 w 209"/>
                  <a:gd name="T15" fmla="*/ 181 h 189"/>
                  <a:gd name="T16" fmla="*/ 114 w 209"/>
                  <a:gd name="T17" fmla="*/ 168 h 189"/>
                  <a:gd name="T18" fmla="*/ 19 w 209"/>
                  <a:gd name="T19" fmla="*/ 114 h 189"/>
                  <a:gd name="T20" fmla="*/ 16 w 209"/>
                  <a:gd name="T21" fmla="*/ 112 h 189"/>
                  <a:gd name="T22" fmla="*/ 16 w 209"/>
                  <a:gd name="T23" fmla="*/ 114 h 189"/>
                  <a:gd name="T24" fmla="*/ 121 w 209"/>
                  <a:gd name="T25" fmla="*/ 163 h 189"/>
                  <a:gd name="T26" fmla="*/ 133 w 209"/>
                  <a:gd name="T27" fmla="*/ 152 h 189"/>
                  <a:gd name="T28" fmla="*/ 10 w 209"/>
                  <a:gd name="T29" fmla="*/ 70 h 189"/>
                  <a:gd name="T30" fmla="*/ 6 w 209"/>
                  <a:gd name="T31" fmla="*/ 69 h 189"/>
                  <a:gd name="T32" fmla="*/ 103 w 209"/>
                  <a:gd name="T33" fmla="*/ 123 h 189"/>
                  <a:gd name="T34" fmla="*/ 142 w 209"/>
                  <a:gd name="T35" fmla="*/ 143 h 189"/>
                  <a:gd name="T36" fmla="*/ 124 w 209"/>
                  <a:gd name="T37" fmla="*/ 121 h 189"/>
                  <a:gd name="T38" fmla="*/ 154 w 209"/>
                  <a:gd name="T39" fmla="*/ 128 h 189"/>
                  <a:gd name="T40" fmla="*/ 7 w 209"/>
                  <a:gd name="T41" fmla="*/ 40 h 189"/>
                  <a:gd name="T42" fmla="*/ 6 w 209"/>
                  <a:gd name="T43" fmla="*/ 43 h 189"/>
                  <a:gd name="T44" fmla="*/ 5 w 209"/>
                  <a:gd name="T45" fmla="*/ 43 h 189"/>
                  <a:gd name="T46" fmla="*/ 149 w 209"/>
                  <a:gd name="T47" fmla="*/ 121 h 189"/>
                  <a:gd name="T48" fmla="*/ 133 w 209"/>
                  <a:gd name="T49" fmla="*/ 98 h 189"/>
                  <a:gd name="T50" fmla="*/ 10 w 209"/>
                  <a:gd name="T51" fmla="*/ 24 h 189"/>
                  <a:gd name="T52" fmla="*/ 11 w 209"/>
                  <a:gd name="T53" fmla="*/ 25 h 189"/>
                  <a:gd name="T54" fmla="*/ 11 w 209"/>
                  <a:gd name="T55" fmla="*/ 26 h 189"/>
                  <a:gd name="T56" fmla="*/ 208 w 209"/>
                  <a:gd name="T57" fmla="*/ 127 h 189"/>
                  <a:gd name="T58" fmla="*/ 121 w 209"/>
                  <a:gd name="T59" fmla="*/ 80 h 189"/>
                  <a:gd name="T60" fmla="*/ 201 w 209"/>
                  <a:gd name="T61" fmla="*/ 131 h 189"/>
                  <a:gd name="T62" fmla="*/ 204 w 209"/>
                  <a:gd name="T63" fmla="*/ 129 h 189"/>
                  <a:gd name="T64" fmla="*/ 4 w 209"/>
                  <a:gd name="T65" fmla="*/ 24 h 189"/>
                  <a:gd name="T66" fmla="*/ 166 w 209"/>
                  <a:gd name="T67" fmla="*/ 128 h 189"/>
                  <a:gd name="T68" fmla="*/ 172 w 209"/>
                  <a:gd name="T69" fmla="*/ 130 h 189"/>
                  <a:gd name="T70" fmla="*/ 173 w 209"/>
                  <a:gd name="T71" fmla="*/ 130 h 189"/>
                  <a:gd name="T72" fmla="*/ 9 w 209"/>
                  <a:gd name="T73" fmla="*/ 36 h 189"/>
                  <a:gd name="T74" fmla="*/ 148 w 209"/>
                  <a:gd name="T75" fmla="*/ 132 h 189"/>
                  <a:gd name="T76" fmla="*/ 150 w 209"/>
                  <a:gd name="T77" fmla="*/ 129 h 189"/>
                  <a:gd name="T78" fmla="*/ 150 w 209"/>
                  <a:gd name="T79" fmla="*/ 128 h 189"/>
                  <a:gd name="T80" fmla="*/ 2 w 209"/>
                  <a:gd name="T81" fmla="*/ 53 h 189"/>
                  <a:gd name="T82" fmla="*/ 141 w 209"/>
                  <a:gd name="T83" fmla="*/ 139 h 189"/>
                  <a:gd name="T84" fmla="*/ 142 w 209"/>
                  <a:gd name="T85" fmla="*/ 135 h 189"/>
                  <a:gd name="T86" fmla="*/ 143 w 209"/>
                  <a:gd name="T87" fmla="*/ 135 h 189"/>
                  <a:gd name="T88" fmla="*/ 6 w 209"/>
                  <a:gd name="T89" fmla="*/ 64 h 189"/>
                  <a:gd name="T90" fmla="*/ 121 w 209"/>
                  <a:gd name="T91" fmla="*/ 163 h 189"/>
                  <a:gd name="T92" fmla="*/ 123 w 209"/>
                  <a:gd name="T93" fmla="*/ 159 h 189"/>
                  <a:gd name="T94" fmla="*/ 124 w 209"/>
                  <a:gd name="T95" fmla="*/ 157 h 189"/>
                  <a:gd name="T96" fmla="*/ 16 w 209"/>
                  <a:gd name="T97" fmla="*/ 108 h 189"/>
                  <a:gd name="T98" fmla="*/ 98 w 209"/>
                  <a:gd name="T99" fmla="*/ 167 h 189"/>
                  <a:gd name="T100" fmla="*/ 108 w 209"/>
                  <a:gd name="T101" fmla="*/ 174 h 189"/>
                  <a:gd name="T102" fmla="*/ 108 w 209"/>
                  <a:gd name="T103" fmla="*/ 173 h 189"/>
                  <a:gd name="T104" fmla="*/ 111 w 209"/>
                  <a:gd name="T105" fmla="*/ 171 h 189"/>
                  <a:gd name="T106" fmla="*/ 66 w 209"/>
                  <a:gd name="T107" fmla="*/ 160 h 189"/>
                  <a:gd name="T108" fmla="*/ 27 w 209"/>
                  <a:gd name="T109" fmla="*/ 148 h 189"/>
                  <a:gd name="T110" fmla="*/ 62 w 209"/>
                  <a:gd name="T111" fmla="*/ 175 h 189"/>
                  <a:gd name="T112" fmla="*/ 66 w 209"/>
                  <a:gd name="T113" fmla="*/ 18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89">
                    <a:moveTo>
                      <a:pt x="65" y="181"/>
                    </a:moveTo>
                    <a:cubicBezTo>
                      <a:pt x="46" y="169"/>
                      <a:pt x="46" y="169"/>
                      <a:pt x="46" y="169"/>
                    </a:cubicBezTo>
                    <a:cubicBezTo>
                      <a:pt x="44" y="173"/>
                      <a:pt x="44" y="173"/>
                      <a:pt x="44" y="173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83" y="187"/>
                      <a:pt x="83" y="187"/>
                      <a:pt x="83" y="187"/>
                    </a:cubicBezTo>
                    <a:cubicBezTo>
                      <a:pt x="84" y="188"/>
                      <a:pt x="86" y="187"/>
                      <a:pt x="87" y="185"/>
                    </a:cubicBezTo>
                    <a:cubicBezTo>
                      <a:pt x="88" y="183"/>
                      <a:pt x="87" y="181"/>
                      <a:pt x="86" y="180"/>
                    </a:cubicBezTo>
                    <a:cubicBezTo>
                      <a:pt x="86" y="180"/>
                      <a:pt x="82" y="178"/>
                      <a:pt x="77" y="175"/>
                    </a:cubicBezTo>
                    <a:cubicBezTo>
                      <a:pt x="70" y="170"/>
                      <a:pt x="59" y="164"/>
                      <a:pt x="49" y="158"/>
                    </a:cubicBezTo>
                    <a:cubicBezTo>
                      <a:pt x="45" y="155"/>
                      <a:pt x="41" y="152"/>
                      <a:pt x="38" y="150"/>
                    </a:cubicBezTo>
                    <a:cubicBezTo>
                      <a:pt x="36" y="149"/>
                      <a:pt x="35" y="149"/>
                      <a:pt x="34" y="148"/>
                    </a:cubicBezTo>
                    <a:cubicBezTo>
                      <a:pt x="34" y="148"/>
                      <a:pt x="33" y="148"/>
                      <a:pt x="33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4" y="149"/>
                      <a:pt x="34" y="149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1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3" y="153"/>
                      <a:pt x="34" y="153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2" y="154"/>
                      <a:pt x="32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1" y="155"/>
                    </a:cubicBezTo>
                    <a:cubicBezTo>
                      <a:pt x="34" y="155"/>
                      <a:pt x="39" y="158"/>
                      <a:pt x="45" y="160"/>
                    </a:cubicBezTo>
                    <a:cubicBezTo>
                      <a:pt x="55" y="164"/>
                      <a:pt x="67" y="170"/>
                      <a:pt x="77" y="174"/>
                    </a:cubicBezTo>
                    <a:cubicBezTo>
                      <a:pt x="82" y="176"/>
                      <a:pt x="86" y="178"/>
                      <a:pt x="89" y="179"/>
                    </a:cubicBezTo>
                    <a:cubicBezTo>
                      <a:pt x="92" y="180"/>
                      <a:pt x="94" y="181"/>
                      <a:pt x="94" y="181"/>
                    </a:cubicBezTo>
                    <a:cubicBezTo>
                      <a:pt x="96" y="182"/>
                      <a:pt x="98" y="181"/>
                      <a:pt x="99" y="179"/>
                    </a:cubicBezTo>
                    <a:cubicBezTo>
                      <a:pt x="100" y="178"/>
                      <a:pt x="100" y="175"/>
                      <a:pt x="98" y="174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110" y="175"/>
                      <a:pt x="110" y="175"/>
                      <a:pt x="110" y="175"/>
                    </a:cubicBezTo>
                    <a:cubicBezTo>
                      <a:pt x="112" y="176"/>
                      <a:pt x="114" y="175"/>
                      <a:pt x="115" y="173"/>
                    </a:cubicBezTo>
                    <a:cubicBezTo>
                      <a:pt x="115" y="173"/>
                      <a:pt x="115" y="172"/>
                      <a:pt x="115" y="171"/>
                    </a:cubicBezTo>
                    <a:cubicBezTo>
                      <a:pt x="115" y="170"/>
                      <a:pt x="115" y="169"/>
                      <a:pt x="115" y="169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3" y="167"/>
                      <a:pt x="113" y="167"/>
                      <a:pt x="113" y="167"/>
                    </a:cubicBezTo>
                    <a:cubicBezTo>
                      <a:pt x="112" y="166"/>
                      <a:pt x="109" y="165"/>
                      <a:pt x="106" y="163"/>
                    </a:cubicBezTo>
                    <a:cubicBezTo>
                      <a:pt x="83" y="148"/>
                      <a:pt x="18" y="108"/>
                      <a:pt x="18" y="108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9" y="114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7" y="116"/>
                      <a:pt x="18" y="116"/>
                    </a:cubicBezTo>
                    <a:cubicBezTo>
                      <a:pt x="22" y="118"/>
                      <a:pt x="31" y="121"/>
                      <a:pt x="41" y="126"/>
                    </a:cubicBezTo>
                    <a:cubicBezTo>
                      <a:pt x="57" y="133"/>
                      <a:pt x="77" y="142"/>
                      <a:pt x="93" y="150"/>
                    </a:cubicBezTo>
                    <a:cubicBezTo>
                      <a:pt x="101" y="154"/>
                      <a:pt x="108" y="157"/>
                      <a:pt x="113" y="159"/>
                    </a:cubicBezTo>
                    <a:cubicBezTo>
                      <a:pt x="116" y="160"/>
                      <a:pt x="118" y="161"/>
                      <a:pt x="119" y="162"/>
                    </a:cubicBezTo>
                    <a:cubicBezTo>
                      <a:pt x="120" y="162"/>
                      <a:pt x="120" y="163"/>
                      <a:pt x="121" y="163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3" y="163"/>
                      <a:pt x="123" y="163"/>
                    </a:cubicBezTo>
                    <a:cubicBezTo>
                      <a:pt x="125" y="163"/>
                      <a:pt x="126" y="162"/>
                      <a:pt x="127" y="160"/>
                    </a:cubicBezTo>
                    <a:cubicBezTo>
                      <a:pt x="127" y="159"/>
                      <a:pt x="127" y="157"/>
                      <a:pt x="125" y="156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133" y="152"/>
                      <a:pt x="133" y="152"/>
                      <a:pt x="133" y="152"/>
                    </a:cubicBezTo>
                    <a:cubicBezTo>
                      <a:pt x="135" y="153"/>
                      <a:pt x="137" y="152"/>
                      <a:pt x="138" y="150"/>
                    </a:cubicBezTo>
                    <a:cubicBezTo>
                      <a:pt x="139" y="148"/>
                      <a:pt x="139" y="146"/>
                      <a:pt x="137" y="145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8" y="72"/>
                      <a:pt x="9" y="71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7" y="72"/>
                      <a:pt x="7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7" y="72"/>
                      <a:pt x="8" y="73"/>
                    </a:cubicBezTo>
                    <a:cubicBezTo>
                      <a:pt x="14" y="75"/>
                      <a:pt x="25" y="81"/>
                      <a:pt x="38" y="88"/>
                    </a:cubicBezTo>
                    <a:cubicBezTo>
                      <a:pt x="58" y="99"/>
                      <a:pt x="83" y="112"/>
                      <a:pt x="103" y="123"/>
                    </a:cubicBezTo>
                    <a:cubicBezTo>
                      <a:pt x="113" y="129"/>
                      <a:pt x="122" y="134"/>
                      <a:pt x="129" y="137"/>
                    </a:cubicBezTo>
                    <a:cubicBezTo>
                      <a:pt x="132" y="139"/>
                      <a:pt x="135" y="140"/>
                      <a:pt x="136" y="141"/>
                    </a:cubicBezTo>
                    <a:cubicBezTo>
                      <a:pt x="137" y="142"/>
                      <a:pt x="138" y="142"/>
                      <a:pt x="139" y="142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1" y="143"/>
                      <a:pt x="141" y="143"/>
                    </a:cubicBezTo>
                    <a:cubicBezTo>
                      <a:pt x="142" y="143"/>
                      <a:pt x="142" y="143"/>
                      <a:pt x="142" y="143"/>
                    </a:cubicBezTo>
                    <a:cubicBezTo>
                      <a:pt x="143" y="143"/>
                      <a:pt x="144" y="143"/>
                      <a:pt x="144" y="142"/>
                    </a:cubicBezTo>
                    <a:cubicBezTo>
                      <a:pt x="145" y="141"/>
                      <a:pt x="145" y="140"/>
                      <a:pt x="145" y="139"/>
                    </a:cubicBezTo>
                    <a:cubicBezTo>
                      <a:pt x="145" y="137"/>
                      <a:pt x="144" y="136"/>
                      <a:pt x="143" y="136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4" y="58"/>
                      <a:pt x="39" y="77"/>
                      <a:pt x="75" y="95"/>
                    </a:cubicBezTo>
                    <a:cubicBezTo>
                      <a:pt x="92" y="105"/>
                      <a:pt x="110" y="114"/>
                      <a:pt x="124" y="121"/>
                    </a:cubicBezTo>
                    <a:cubicBezTo>
                      <a:pt x="131" y="125"/>
                      <a:pt x="137" y="127"/>
                      <a:pt x="141" y="130"/>
                    </a:cubicBezTo>
                    <a:cubicBezTo>
                      <a:pt x="143" y="131"/>
                      <a:pt x="145" y="131"/>
                      <a:pt x="146" y="132"/>
                    </a:cubicBezTo>
                    <a:cubicBezTo>
                      <a:pt x="147" y="132"/>
                      <a:pt x="147" y="132"/>
                      <a:pt x="148" y="133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9" y="133"/>
                      <a:pt x="149" y="133"/>
                      <a:pt x="150" y="133"/>
                    </a:cubicBezTo>
                    <a:cubicBezTo>
                      <a:pt x="150" y="133"/>
                      <a:pt x="151" y="133"/>
                      <a:pt x="151" y="133"/>
                    </a:cubicBezTo>
                    <a:cubicBezTo>
                      <a:pt x="152" y="133"/>
                      <a:pt x="153" y="132"/>
                      <a:pt x="153" y="131"/>
                    </a:cubicBezTo>
                    <a:cubicBezTo>
                      <a:pt x="154" y="130"/>
                      <a:pt x="154" y="129"/>
                      <a:pt x="154" y="128"/>
                    </a:cubicBezTo>
                    <a:cubicBezTo>
                      <a:pt x="154" y="127"/>
                      <a:pt x="153" y="126"/>
                      <a:pt x="152" y="12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4"/>
                      <a:pt x="8" y="44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7" y="44"/>
                      <a:pt x="8" y="45"/>
                    </a:cubicBezTo>
                    <a:cubicBezTo>
                      <a:pt x="20" y="51"/>
                      <a:pt x="61" y="73"/>
                      <a:pt x="98" y="94"/>
                    </a:cubicBezTo>
                    <a:cubicBezTo>
                      <a:pt x="117" y="104"/>
                      <a:pt x="136" y="114"/>
                      <a:pt x="149" y="121"/>
                    </a:cubicBezTo>
                    <a:cubicBezTo>
                      <a:pt x="156" y="125"/>
                      <a:pt x="161" y="128"/>
                      <a:pt x="165" y="130"/>
                    </a:cubicBezTo>
                    <a:cubicBezTo>
                      <a:pt x="169" y="132"/>
                      <a:pt x="171" y="133"/>
                      <a:pt x="171" y="133"/>
                    </a:cubicBezTo>
                    <a:cubicBezTo>
                      <a:pt x="173" y="134"/>
                      <a:pt x="175" y="134"/>
                      <a:pt x="176" y="132"/>
                    </a:cubicBezTo>
                    <a:cubicBezTo>
                      <a:pt x="177" y="131"/>
                      <a:pt x="177" y="130"/>
                      <a:pt x="177" y="130"/>
                    </a:cubicBezTo>
                    <a:cubicBezTo>
                      <a:pt x="177" y="129"/>
                      <a:pt x="177" y="128"/>
                      <a:pt x="176" y="127"/>
                    </a:cubicBezTo>
                    <a:cubicBezTo>
                      <a:pt x="176" y="126"/>
                      <a:pt x="175" y="126"/>
                      <a:pt x="175" y="125"/>
                    </a:cubicBezTo>
                    <a:cubicBezTo>
                      <a:pt x="174" y="124"/>
                      <a:pt x="172" y="123"/>
                      <a:pt x="170" y="121"/>
                    </a:cubicBezTo>
                    <a:cubicBezTo>
                      <a:pt x="163" y="116"/>
                      <a:pt x="149" y="108"/>
                      <a:pt x="133" y="98"/>
                    </a:cubicBezTo>
                    <a:cubicBezTo>
                      <a:pt x="108" y="82"/>
                      <a:pt x="77" y="64"/>
                      <a:pt x="53" y="50"/>
                    </a:cubicBezTo>
                    <a:cubicBezTo>
                      <a:pt x="40" y="42"/>
                      <a:pt x="29" y="36"/>
                      <a:pt x="22" y="31"/>
                    </a:cubicBezTo>
                    <a:cubicBezTo>
                      <a:pt x="18" y="29"/>
                      <a:pt x="15" y="27"/>
                      <a:pt x="13" y="25"/>
                    </a:cubicBezTo>
                    <a:cubicBezTo>
                      <a:pt x="12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7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5" y="134"/>
                      <a:pt x="207" y="133"/>
                      <a:pt x="208" y="132"/>
                    </a:cubicBezTo>
                    <a:cubicBezTo>
                      <a:pt x="208" y="131"/>
                      <a:pt x="209" y="130"/>
                      <a:pt x="209" y="129"/>
                    </a:cubicBezTo>
                    <a:cubicBezTo>
                      <a:pt x="208" y="128"/>
                      <a:pt x="208" y="127"/>
                      <a:pt x="208" y="127"/>
                    </a:cubicBezTo>
                    <a:cubicBezTo>
                      <a:pt x="207" y="126"/>
                      <a:pt x="207" y="126"/>
                      <a:pt x="206" y="125"/>
                    </a:cubicBezTo>
                    <a:cubicBezTo>
                      <a:pt x="205" y="124"/>
                      <a:pt x="203" y="122"/>
                      <a:pt x="201" y="121"/>
                    </a:cubicBezTo>
                    <a:cubicBezTo>
                      <a:pt x="192" y="115"/>
                      <a:pt x="176" y="104"/>
                      <a:pt x="156" y="92"/>
                    </a:cubicBezTo>
                    <a:cubicBezTo>
                      <a:pt x="97" y="55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3" y="8"/>
                      <a:pt x="6" y="10"/>
                      <a:pt x="11" y="13"/>
                    </a:cubicBezTo>
                    <a:cubicBezTo>
                      <a:pt x="31" y="25"/>
                      <a:pt x="78" y="53"/>
                      <a:pt x="121" y="80"/>
                    </a:cubicBezTo>
                    <a:cubicBezTo>
                      <a:pt x="143" y="93"/>
                      <a:pt x="163" y="106"/>
                      <a:pt x="178" y="115"/>
                    </a:cubicBezTo>
                    <a:cubicBezTo>
                      <a:pt x="185" y="120"/>
                      <a:pt x="191" y="124"/>
                      <a:pt x="196" y="127"/>
                    </a:cubicBezTo>
                    <a:cubicBezTo>
                      <a:pt x="198" y="129"/>
                      <a:pt x="199" y="130"/>
                      <a:pt x="200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1" y="130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1" y="128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5" y="130"/>
                      <a:pt x="205" y="130"/>
                      <a:pt x="205" y="130"/>
                    </a:cubicBezTo>
                    <a:cubicBezTo>
                      <a:pt x="206" y="126"/>
                      <a:pt x="206" y="126"/>
                      <a:pt x="206" y="126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2"/>
                      <a:pt x="5" y="22"/>
                      <a:pt x="4" y="24"/>
                    </a:cubicBezTo>
                    <a:cubicBezTo>
                      <a:pt x="3" y="25"/>
                      <a:pt x="3" y="26"/>
                      <a:pt x="3" y="26"/>
                    </a:cubicBezTo>
                    <a:cubicBezTo>
                      <a:pt x="3" y="27"/>
                      <a:pt x="3" y="28"/>
                      <a:pt x="4" y="28"/>
                    </a:cubicBezTo>
                    <a:cubicBezTo>
                      <a:pt x="4" y="29"/>
                      <a:pt x="4" y="29"/>
                      <a:pt x="5" y="29"/>
                    </a:cubicBezTo>
                    <a:cubicBezTo>
                      <a:pt x="5" y="30"/>
                      <a:pt x="6" y="30"/>
                      <a:pt x="6" y="31"/>
                    </a:cubicBezTo>
                    <a:cubicBezTo>
                      <a:pt x="8" y="32"/>
                      <a:pt x="12" y="35"/>
                      <a:pt x="18" y="38"/>
                    </a:cubicBezTo>
                    <a:cubicBezTo>
                      <a:pt x="38" y="50"/>
                      <a:pt x="76" y="73"/>
                      <a:pt x="109" y="93"/>
                    </a:cubicBezTo>
                    <a:cubicBezTo>
                      <a:pt x="126" y="102"/>
                      <a:pt x="141" y="112"/>
                      <a:pt x="152" y="119"/>
                    </a:cubicBezTo>
                    <a:cubicBezTo>
                      <a:pt x="158" y="123"/>
                      <a:pt x="163" y="126"/>
                      <a:pt x="166" y="128"/>
                    </a:cubicBezTo>
                    <a:cubicBezTo>
                      <a:pt x="167" y="129"/>
                      <a:pt x="168" y="130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69" y="130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69" y="128"/>
                      <a:pt x="169" y="129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5" y="126"/>
                      <a:pt x="175" y="126"/>
                      <a:pt x="175" y="126"/>
                    </a:cubicBezTo>
                    <a:cubicBezTo>
                      <a:pt x="175" y="126"/>
                      <a:pt x="134" y="104"/>
                      <a:pt x="92" y="81"/>
                    </a:cubicBezTo>
                    <a:cubicBezTo>
                      <a:pt x="72" y="70"/>
                      <a:pt x="51" y="59"/>
                      <a:pt x="35" y="50"/>
                    </a:cubicBezTo>
                    <a:cubicBezTo>
                      <a:pt x="27" y="46"/>
                      <a:pt x="21" y="42"/>
                      <a:pt x="16" y="40"/>
                    </a:cubicBezTo>
                    <a:cubicBezTo>
                      <a:pt x="14" y="39"/>
                      <a:pt x="12" y="38"/>
                      <a:pt x="11" y="37"/>
                    </a:cubicBezTo>
                    <a:cubicBezTo>
                      <a:pt x="10" y="37"/>
                      <a:pt x="10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7" y="36"/>
                      <a:pt x="7" y="36"/>
                    </a:cubicBezTo>
                    <a:cubicBezTo>
                      <a:pt x="6" y="36"/>
                      <a:pt x="6" y="36"/>
                      <a:pt x="5" y="36"/>
                    </a:cubicBezTo>
                    <a:cubicBezTo>
                      <a:pt x="5" y="36"/>
                      <a:pt x="4" y="37"/>
                      <a:pt x="3" y="38"/>
                    </a:cubicBezTo>
                    <a:cubicBezTo>
                      <a:pt x="2" y="39"/>
                      <a:pt x="3" y="42"/>
                      <a:pt x="5" y="43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7" y="127"/>
                      <a:pt x="147" y="127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8" y="125"/>
                      <a:pt x="147" y="126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0" y="125"/>
                      <a:pt x="149" y="125"/>
                      <a:pt x="148" y="124"/>
                    </a:cubicBezTo>
                    <a:cubicBezTo>
                      <a:pt x="142" y="121"/>
                      <a:pt x="131" y="116"/>
                      <a:pt x="116" y="108"/>
                    </a:cubicBezTo>
                    <a:cubicBezTo>
                      <a:pt x="95" y="97"/>
                      <a:pt x="68" y="83"/>
                      <a:pt x="46" y="71"/>
                    </a:cubicBezTo>
                    <a:cubicBezTo>
                      <a:pt x="35" y="66"/>
                      <a:pt x="26" y="61"/>
                      <a:pt x="19" y="57"/>
                    </a:cubicBezTo>
                    <a:cubicBezTo>
                      <a:pt x="12" y="53"/>
                      <a:pt x="8" y="51"/>
                      <a:pt x="8" y="51"/>
                    </a:cubicBezTo>
                    <a:cubicBezTo>
                      <a:pt x="6" y="50"/>
                      <a:pt x="4" y="51"/>
                      <a:pt x="2" y="53"/>
                    </a:cubicBezTo>
                    <a:cubicBezTo>
                      <a:pt x="1" y="54"/>
                      <a:pt x="2" y="57"/>
                      <a:pt x="4" y="58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38" y="137"/>
                      <a:pt x="138" y="137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0" y="136"/>
                      <a:pt x="139" y="136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5"/>
                      <a:pt x="141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5"/>
                      <a:pt x="142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3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2" y="135"/>
                      <a:pt x="140" y="134"/>
                    </a:cubicBezTo>
                    <a:cubicBezTo>
                      <a:pt x="131" y="130"/>
                      <a:pt x="99" y="112"/>
                      <a:pt x="69" y="96"/>
                    </a:cubicBezTo>
                    <a:cubicBezTo>
                      <a:pt x="54" y="88"/>
                      <a:pt x="39" y="80"/>
                      <a:pt x="28" y="74"/>
                    </a:cubicBezTo>
                    <a:cubicBezTo>
                      <a:pt x="23" y="71"/>
                      <a:pt x="18" y="69"/>
                      <a:pt x="14" y="67"/>
                    </a:cubicBezTo>
                    <a:cubicBezTo>
                      <a:pt x="13" y="66"/>
                      <a:pt x="11" y="65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7" y="64"/>
                      <a:pt x="7" y="64"/>
                      <a:pt x="6" y="64"/>
                    </a:cubicBezTo>
                    <a:cubicBezTo>
                      <a:pt x="6" y="64"/>
                      <a:pt x="6" y="64"/>
                      <a:pt x="5" y="64"/>
                    </a:cubicBezTo>
                    <a:cubicBezTo>
                      <a:pt x="4" y="64"/>
                      <a:pt x="3" y="65"/>
                      <a:pt x="3" y="66"/>
                    </a:cubicBezTo>
                    <a:cubicBezTo>
                      <a:pt x="2" y="68"/>
                      <a:pt x="2" y="70"/>
                      <a:pt x="4" y="71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3" y="86"/>
                      <a:pt x="10" y="87"/>
                      <a:pt x="9" y="89"/>
                    </a:cubicBezTo>
                    <a:cubicBezTo>
                      <a:pt x="8" y="90"/>
                      <a:pt x="9" y="93"/>
                      <a:pt x="11" y="94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4" y="155"/>
                      <a:pt x="124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5"/>
                      <a:pt x="123" y="155"/>
                    </a:cubicBezTo>
                    <a:cubicBezTo>
                      <a:pt x="116" y="152"/>
                      <a:pt x="91" y="140"/>
                      <a:pt x="67" y="129"/>
                    </a:cubicBezTo>
                    <a:cubicBezTo>
                      <a:pt x="55" y="124"/>
                      <a:pt x="44" y="118"/>
                      <a:pt x="35" y="114"/>
                    </a:cubicBezTo>
                    <a:cubicBezTo>
                      <a:pt x="30" y="112"/>
                      <a:pt x="26" y="111"/>
                      <a:pt x="23" y="110"/>
                    </a:cubicBezTo>
                    <a:cubicBezTo>
                      <a:pt x="22" y="109"/>
                      <a:pt x="21" y="109"/>
                      <a:pt x="19" y="108"/>
                    </a:cubicBezTo>
                    <a:cubicBezTo>
                      <a:pt x="19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6" y="108"/>
                    </a:cubicBezTo>
                    <a:cubicBezTo>
                      <a:pt x="16" y="108"/>
                      <a:pt x="16" y="108"/>
                      <a:pt x="15" y="108"/>
                    </a:cubicBezTo>
                    <a:cubicBezTo>
                      <a:pt x="15" y="108"/>
                      <a:pt x="14" y="108"/>
                      <a:pt x="14" y="108"/>
                    </a:cubicBezTo>
                    <a:cubicBezTo>
                      <a:pt x="13" y="109"/>
                      <a:pt x="13" y="109"/>
                      <a:pt x="13" y="110"/>
                    </a:cubicBezTo>
                    <a:cubicBezTo>
                      <a:pt x="12" y="111"/>
                      <a:pt x="12" y="112"/>
                      <a:pt x="12" y="113"/>
                    </a:cubicBezTo>
                    <a:cubicBezTo>
                      <a:pt x="12" y="114"/>
                      <a:pt x="13" y="115"/>
                      <a:pt x="14" y="115"/>
                    </a:cubicBezTo>
                    <a:cubicBezTo>
                      <a:pt x="14" y="115"/>
                      <a:pt x="15" y="116"/>
                      <a:pt x="18" y="118"/>
                    </a:cubicBezTo>
                    <a:cubicBezTo>
                      <a:pt x="27" y="123"/>
                      <a:pt x="50" y="137"/>
                      <a:pt x="70" y="150"/>
                    </a:cubicBezTo>
                    <a:cubicBezTo>
                      <a:pt x="81" y="156"/>
                      <a:pt x="90" y="162"/>
                      <a:pt x="98" y="167"/>
                    </a:cubicBezTo>
                    <a:cubicBezTo>
                      <a:pt x="101" y="169"/>
                      <a:pt x="104" y="171"/>
                      <a:pt x="106" y="172"/>
                    </a:cubicBezTo>
                    <a:cubicBezTo>
                      <a:pt x="107" y="173"/>
                      <a:pt x="108" y="173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07" y="172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08" y="170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2" y="127"/>
                      <a:pt x="20" y="128"/>
                      <a:pt x="19" y="130"/>
                    </a:cubicBezTo>
                    <a:cubicBezTo>
                      <a:pt x="18" y="132"/>
                      <a:pt x="19" y="134"/>
                      <a:pt x="21" y="135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6" y="178"/>
                      <a:pt x="96" y="178"/>
                      <a:pt x="96" y="178"/>
                    </a:cubicBezTo>
                    <a:cubicBezTo>
                      <a:pt x="97" y="174"/>
                      <a:pt x="97" y="174"/>
                      <a:pt x="97" y="174"/>
                    </a:cubicBezTo>
                    <a:cubicBezTo>
                      <a:pt x="97" y="174"/>
                      <a:pt x="82" y="167"/>
                      <a:pt x="66" y="160"/>
                    </a:cubicBezTo>
                    <a:cubicBezTo>
                      <a:pt x="58" y="157"/>
                      <a:pt x="50" y="153"/>
                      <a:pt x="43" y="151"/>
                    </a:cubicBezTo>
                    <a:cubicBezTo>
                      <a:pt x="40" y="149"/>
                      <a:pt x="38" y="148"/>
                      <a:pt x="36" y="148"/>
                    </a:cubicBezTo>
                    <a:cubicBezTo>
                      <a:pt x="35" y="147"/>
                      <a:pt x="34" y="147"/>
                      <a:pt x="33" y="147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2" y="146"/>
                      <a:pt x="31" y="146"/>
                      <a:pt x="31" y="146"/>
                    </a:cubicBezTo>
                    <a:cubicBezTo>
                      <a:pt x="30" y="146"/>
                      <a:pt x="30" y="146"/>
                      <a:pt x="29" y="146"/>
                    </a:cubicBezTo>
                    <a:cubicBezTo>
                      <a:pt x="29" y="146"/>
                      <a:pt x="29" y="147"/>
                      <a:pt x="28" y="147"/>
                    </a:cubicBezTo>
                    <a:cubicBezTo>
                      <a:pt x="28" y="147"/>
                      <a:pt x="27" y="148"/>
                      <a:pt x="27" y="148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7" y="149"/>
                      <a:pt x="26" y="150"/>
                      <a:pt x="26" y="150"/>
                    </a:cubicBezTo>
                    <a:cubicBezTo>
                      <a:pt x="26" y="151"/>
                      <a:pt x="27" y="152"/>
                      <a:pt x="27" y="152"/>
                    </a:cubicBezTo>
                    <a:cubicBezTo>
                      <a:pt x="27" y="153"/>
                      <a:pt x="27" y="153"/>
                      <a:pt x="28" y="153"/>
                    </a:cubicBezTo>
                    <a:cubicBezTo>
                      <a:pt x="28" y="153"/>
                      <a:pt x="28" y="154"/>
                      <a:pt x="28" y="154"/>
                    </a:cubicBezTo>
                    <a:cubicBezTo>
                      <a:pt x="29" y="155"/>
                      <a:pt x="31" y="155"/>
                      <a:pt x="32" y="157"/>
                    </a:cubicBezTo>
                    <a:cubicBezTo>
                      <a:pt x="39" y="161"/>
                      <a:pt x="51" y="168"/>
                      <a:pt x="62" y="175"/>
                    </a:cubicBezTo>
                    <a:cubicBezTo>
                      <a:pt x="72" y="181"/>
                      <a:pt x="82" y="187"/>
                      <a:pt x="82" y="187"/>
                    </a:cubicBezTo>
                    <a:cubicBezTo>
                      <a:pt x="84" y="183"/>
                      <a:pt x="84" y="183"/>
                      <a:pt x="84" y="183"/>
                    </a:cubicBezTo>
                    <a:cubicBezTo>
                      <a:pt x="85" y="180"/>
                      <a:pt x="85" y="180"/>
                      <a:pt x="85" y="180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3" y="168"/>
                      <a:pt x="41" y="169"/>
                      <a:pt x="40" y="171"/>
                    </a:cubicBezTo>
                    <a:cubicBezTo>
                      <a:pt x="40" y="173"/>
                      <a:pt x="40" y="175"/>
                      <a:pt x="42" y="176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9"/>
                      <a:pt x="65" y="188"/>
                      <a:pt x="66" y="186"/>
                    </a:cubicBezTo>
                    <a:cubicBezTo>
                      <a:pt x="67" y="185"/>
                      <a:pt x="67" y="182"/>
                      <a:pt x="65" y="181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53"/>
              <p:cNvSpPr/>
              <p:nvPr/>
            </p:nvSpPr>
            <p:spPr bwMode="auto">
              <a:xfrm>
                <a:off x="3772463" y="2952342"/>
                <a:ext cx="233503" cy="93665"/>
              </a:xfrm>
              <a:custGeom>
                <a:avLst/>
                <a:gdLst>
                  <a:gd name="T0" fmla="*/ 12 w 174"/>
                  <a:gd name="T1" fmla="*/ 53 h 70"/>
                  <a:gd name="T2" fmla="*/ 7 w 174"/>
                  <a:gd name="T3" fmla="*/ 50 h 70"/>
                  <a:gd name="T4" fmla="*/ 7 w 174"/>
                  <a:gd name="T5" fmla="*/ 50 h 70"/>
                  <a:gd name="T6" fmla="*/ 5 w 174"/>
                  <a:gd name="T7" fmla="*/ 52 h 70"/>
                  <a:gd name="T8" fmla="*/ 5 w 174"/>
                  <a:gd name="T9" fmla="*/ 52 h 70"/>
                  <a:gd name="T10" fmla="*/ 8 w 174"/>
                  <a:gd name="T11" fmla="*/ 53 h 70"/>
                  <a:gd name="T12" fmla="*/ 8 w 174"/>
                  <a:gd name="T13" fmla="*/ 53 h 70"/>
                  <a:gd name="T14" fmla="*/ 8 w 174"/>
                  <a:gd name="T15" fmla="*/ 53 h 70"/>
                  <a:gd name="T16" fmla="*/ 4 w 174"/>
                  <a:gd name="T17" fmla="*/ 52 h 70"/>
                  <a:gd name="T18" fmla="*/ 50 w 174"/>
                  <a:gd name="T19" fmla="*/ 68 h 70"/>
                  <a:gd name="T20" fmla="*/ 42 w 174"/>
                  <a:gd name="T21" fmla="*/ 63 h 70"/>
                  <a:gd name="T22" fmla="*/ 66 w 174"/>
                  <a:gd name="T23" fmla="*/ 61 h 70"/>
                  <a:gd name="T24" fmla="*/ 61 w 174"/>
                  <a:gd name="T25" fmla="*/ 59 h 70"/>
                  <a:gd name="T26" fmla="*/ 82 w 174"/>
                  <a:gd name="T27" fmla="*/ 43 h 70"/>
                  <a:gd name="T28" fmla="*/ 80 w 174"/>
                  <a:gd name="T29" fmla="*/ 35 h 70"/>
                  <a:gd name="T30" fmla="*/ 78 w 174"/>
                  <a:gd name="T31" fmla="*/ 38 h 70"/>
                  <a:gd name="T32" fmla="*/ 78 w 174"/>
                  <a:gd name="T33" fmla="*/ 38 h 70"/>
                  <a:gd name="T34" fmla="*/ 80 w 174"/>
                  <a:gd name="T35" fmla="*/ 42 h 70"/>
                  <a:gd name="T36" fmla="*/ 80 w 174"/>
                  <a:gd name="T37" fmla="*/ 42 h 70"/>
                  <a:gd name="T38" fmla="*/ 80 w 174"/>
                  <a:gd name="T39" fmla="*/ 42 h 70"/>
                  <a:gd name="T40" fmla="*/ 81 w 174"/>
                  <a:gd name="T41" fmla="*/ 41 h 70"/>
                  <a:gd name="T42" fmla="*/ 96 w 174"/>
                  <a:gd name="T43" fmla="*/ 34 h 70"/>
                  <a:gd name="T44" fmla="*/ 97 w 174"/>
                  <a:gd name="T45" fmla="*/ 33 h 70"/>
                  <a:gd name="T46" fmla="*/ 96 w 174"/>
                  <a:gd name="T47" fmla="*/ 26 h 70"/>
                  <a:gd name="T48" fmla="*/ 94 w 174"/>
                  <a:gd name="T49" fmla="*/ 31 h 70"/>
                  <a:gd name="T50" fmla="*/ 107 w 174"/>
                  <a:gd name="T51" fmla="*/ 14 h 70"/>
                  <a:gd name="T52" fmla="*/ 103 w 174"/>
                  <a:gd name="T53" fmla="*/ 20 h 70"/>
                  <a:gd name="T54" fmla="*/ 121 w 174"/>
                  <a:gd name="T55" fmla="*/ 8 h 70"/>
                  <a:gd name="T56" fmla="*/ 118 w 174"/>
                  <a:gd name="T57" fmla="*/ 14 h 70"/>
                  <a:gd name="T58" fmla="*/ 132 w 174"/>
                  <a:gd name="T59" fmla="*/ 3 h 70"/>
                  <a:gd name="T60" fmla="*/ 128 w 174"/>
                  <a:gd name="T61" fmla="*/ 9 h 70"/>
                  <a:gd name="T62" fmla="*/ 172 w 174"/>
                  <a:gd name="T63" fmla="*/ 8 h 70"/>
                  <a:gd name="T64" fmla="*/ 157 w 174"/>
                  <a:gd name="T65" fmla="*/ 8 h 70"/>
                  <a:gd name="T66" fmla="*/ 170 w 174"/>
                  <a:gd name="T67" fmla="*/ 7 h 70"/>
                  <a:gd name="T68" fmla="*/ 126 w 174"/>
                  <a:gd name="T69" fmla="*/ 8 h 70"/>
                  <a:gd name="T70" fmla="*/ 129 w 174"/>
                  <a:gd name="T71" fmla="*/ 3 h 70"/>
                  <a:gd name="T72" fmla="*/ 115 w 174"/>
                  <a:gd name="T73" fmla="*/ 14 h 70"/>
                  <a:gd name="T74" fmla="*/ 118 w 174"/>
                  <a:gd name="T75" fmla="*/ 8 h 70"/>
                  <a:gd name="T76" fmla="*/ 100 w 174"/>
                  <a:gd name="T77" fmla="*/ 19 h 70"/>
                  <a:gd name="T78" fmla="*/ 102 w 174"/>
                  <a:gd name="T79" fmla="*/ 15 h 70"/>
                  <a:gd name="T80" fmla="*/ 90 w 174"/>
                  <a:gd name="T81" fmla="*/ 32 h 70"/>
                  <a:gd name="T82" fmla="*/ 91 w 174"/>
                  <a:gd name="T83" fmla="*/ 28 h 70"/>
                  <a:gd name="T84" fmla="*/ 91 w 174"/>
                  <a:gd name="T85" fmla="*/ 28 h 70"/>
                  <a:gd name="T86" fmla="*/ 93 w 174"/>
                  <a:gd name="T87" fmla="*/ 29 h 70"/>
                  <a:gd name="T88" fmla="*/ 93 w 174"/>
                  <a:gd name="T89" fmla="*/ 29 h 70"/>
                  <a:gd name="T90" fmla="*/ 92 w 174"/>
                  <a:gd name="T91" fmla="*/ 27 h 70"/>
                  <a:gd name="T92" fmla="*/ 92 w 174"/>
                  <a:gd name="T93" fmla="*/ 27 h 70"/>
                  <a:gd name="T94" fmla="*/ 78 w 174"/>
                  <a:gd name="T95" fmla="*/ 34 h 70"/>
                  <a:gd name="T96" fmla="*/ 76 w 174"/>
                  <a:gd name="T97" fmla="*/ 35 h 70"/>
                  <a:gd name="T98" fmla="*/ 74 w 174"/>
                  <a:gd name="T99" fmla="*/ 39 h 70"/>
                  <a:gd name="T100" fmla="*/ 80 w 174"/>
                  <a:gd name="T101" fmla="*/ 39 h 70"/>
                  <a:gd name="T102" fmla="*/ 65 w 174"/>
                  <a:gd name="T103" fmla="*/ 47 h 70"/>
                  <a:gd name="T104" fmla="*/ 59 w 174"/>
                  <a:gd name="T105" fmla="*/ 63 h 70"/>
                  <a:gd name="T106" fmla="*/ 61 w 174"/>
                  <a:gd name="T107" fmla="*/ 56 h 70"/>
                  <a:gd name="T108" fmla="*/ 40 w 174"/>
                  <a:gd name="T109" fmla="*/ 67 h 70"/>
                  <a:gd name="T110" fmla="*/ 47 w 174"/>
                  <a:gd name="T111" fmla="*/ 62 h 70"/>
                  <a:gd name="T112" fmla="*/ 0 w 174"/>
                  <a:gd name="T113" fmla="*/ 53 h 70"/>
                  <a:gd name="T114" fmla="*/ 3 w 174"/>
                  <a:gd name="T115" fmla="*/ 56 h 70"/>
                  <a:gd name="T116" fmla="*/ 26 w 174"/>
                  <a:gd name="T117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4" h="70">
                    <a:moveTo>
                      <a:pt x="25" y="60"/>
                    </a:moveTo>
                    <a:cubicBezTo>
                      <a:pt x="25" y="60"/>
                      <a:pt x="24" y="60"/>
                      <a:pt x="22" y="59"/>
                    </a:cubicBezTo>
                    <a:cubicBezTo>
                      <a:pt x="19" y="57"/>
                      <a:pt x="15" y="55"/>
                      <a:pt x="12" y="53"/>
                    </a:cubicBezTo>
                    <a:cubicBezTo>
                      <a:pt x="11" y="52"/>
                      <a:pt x="9" y="51"/>
                      <a:pt x="8" y="51"/>
                    </a:cubicBezTo>
                    <a:cubicBezTo>
                      <a:pt x="8" y="50"/>
                      <a:pt x="8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4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69"/>
                      <a:pt x="50" y="68"/>
                    </a:cubicBezTo>
                    <a:cubicBezTo>
                      <a:pt x="51" y="66"/>
                      <a:pt x="50" y="64"/>
                      <a:pt x="48" y="63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4" y="64"/>
                      <a:pt x="65" y="62"/>
                      <a:pt x="66" y="61"/>
                    </a:cubicBezTo>
                    <a:cubicBezTo>
                      <a:pt x="66" y="59"/>
                      <a:pt x="65" y="57"/>
                      <a:pt x="64" y="57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3" y="42"/>
                      <a:pt x="84" y="40"/>
                      <a:pt x="84" y="39"/>
                    </a:cubicBezTo>
                    <a:cubicBezTo>
                      <a:pt x="84" y="38"/>
                      <a:pt x="83" y="37"/>
                      <a:pt x="82" y="36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41"/>
                      <a:pt x="81" y="41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1" y="41"/>
                      <a:pt x="81" y="41"/>
                    </a:cubicBezTo>
                    <a:cubicBezTo>
                      <a:pt x="83" y="40"/>
                      <a:pt x="87" y="38"/>
                      <a:pt x="90" y="37"/>
                    </a:cubicBezTo>
                    <a:cubicBezTo>
                      <a:pt x="92" y="36"/>
                      <a:pt x="93" y="35"/>
                      <a:pt x="94" y="34"/>
                    </a:cubicBezTo>
                    <a:cubicBezTo>
                      <a:pt x="95" y="34"/>
                      <a:pt x="95" y="34"/>
                      <a:pt x="96" y="34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8" y="32"/>
                    </a:cubicBezTo>
                    <a:cubicBezTo>
                      <a:pt x="98" y="31"/>
                      <a:pt x="98" y="30"/>
                      <a:pt x="98" y="29"/>
                    </a:cubicBezTo>
                    <a:cubicBezTo>
                      <a:pt x="98" y="28"/>
                      <a:pt x="97" y="27"/>
                      <a:pt x="96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8" y="20"/>
                      <a:pt x="109" y="19"/>
                      <a:pt x="109" y="17"/>
                    </a:cubicBezTo>
                    <a:cubicBezTo>
                      <a:pt x="109" y="16"/>
                      <a:pt x="108" y="15"/>
                      <a:pt x="107" y="14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1" y="15"/>
                      <a:pt x="122" y="14"/>
                      <a:pt x="123" y="12"/>
                    </a:cubicBezTo>
                    <a:cubicBezTo>
                      <a:pt x="123" y="10"/>
                      <a:pt x="122" y="9"/>
                      <a:pt x="121" y="8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10"/>
                      <a:pt x="134" y="8"/>
                      <a:pt x="134" y="7"/>
                    </a:cubicBezTo>
                    <a:cubicBezTo>
                      <a:pt x="135" y="5"/>
                      <a:pt x="134" y="4"/>
                      <a:pt x="132" y="3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71" y="16"/>
                      <a:pt x="173" y="15"/>
                      <a:pt x="173" y="13"/>
                    </a:cubicBezTo>
                    <a:cubicBezTo>
                      <a:pt x="174" y="11"/>
                      <a:pt x="173" y="9"/>
                      <a:pt x="172" y="8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59" y="0"/>
                      <a:pt x="156" y="1"/>
                      <a:pt x="155" y="2"/>
                    </a:cubicBezTo>
                    <a:cubicBezTo>
                      <a:pt x="154" y="4"/>
                      <a:pt x="155" y="7"/>
                      <a:pt x="157" y="8"/>
                    </a:cubicBezTo>
                    <a:cubicBezTo>
                      <a:pt x="167" y="15"/>
                      <a:pt x="167" y="15"/>
                      <a:pt x="167" y="15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7" y="1"/>
                      <a:pt x="125" y="2"/>
                      <a:pt x="124" y="4"/>
                    </a:cubicBezTo>
                    <a:cubicBezTo>
                      <a:pt x="124" y="5"/>
                      <a:pt x="124" y="7"/>
                      <a:pt x="126" y="8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4" y="7"/>
                      <a:pt x="113" y="8"/>
                      <a:pt x="113" y="10"/>
                    </a:cubicBezTo>
                    <a:cubicBezTo>
                      <a:pt x="113" y="11"/>
                      <a:pt x="113" y="13"/>
                      <a:pt x="115" y="14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8"/>
                      <a:pt x="118" y="8"/>
                      <a:pt x="118" y="8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98" y="14"/>
                      <a:pt x="98" y="16"/>
                    </a:cubicBezTo>
                    <a:cubicBezTo>
                      <a:pt x="98" y="17"/>
                      <a:pt x="99" y="19"/>
                      <a:pt x="100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8" y="30"/>
                      <a:pt x="88" y="31"/>
                      <a:pt x="90" y="32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1" y="27"/>
                      <a:pt x="91" y="27"/>
                    </a:cubicBezTo>
                    <a:cubicBezTo>
                      <a:pt x="89" y="28"/>
                      <a:pt x="85" y="30"/>
                      <a:pt x="82" y="32"/>
                    </a:cubicBezTo>
                    <a:cubicBezTo>
                      <a:pt x="80" y="32"/>
                      <a:pt x="79" y="33"/>
                      <a:pt x="78" y="34"/>
                    </a:cubicBezTo>
                    <a:cubicBezTo>
                      <a:pt x="77" y="34"/>
                      <a:pt x="77" y="34"/>
                      <a:pt x="77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5"/>
                      <a:pt x="75" y="35"/>
                      <a:pt x="75" y="36"/>
                    </a:cubicBezTo>
                    <a:cubicBezTo>
                      <a:pt x="74" y="37"/>
                      <a:pt x="74" y="38"/>
                      <a:pt x="74" y="39"/>
                    </a:cubicBezTo>
                    <a:cubicBezTo>
                      <a:pt x="74" y="40"/>
                      <a:pt x="75" y="41"/>
                      <a:pt x="76" y="42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7" y="58"/>
                      <a:pt x="57" y="59"/>
                      <a:pt x="57" y="60"/>
                    </a:cubicBezTo>
                    <a:cubicBezTo>
                      <a:pt x="57" y="61"/>
                      <a:pt x="58" y="62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9" y="59"/>
                      <a:pt x="38" y="61"/>
                      <a:pt x="38" y="62"/>
                    </a:cubicBezTo>
                    <a:cubicBezTo>
                      <a:pt x="37" y="64"/>
                      <a:pt x="38" y="66"/>
                      <a:pt x="40" y="67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4" y="48"/>
                      <a:pt x="2" y="49"/>
                      <a:pt x="1" y="50"/>
                    </a:cubicBezTo>
                    <a:cubicBezTo>
                      <a:pt x="1" y="51"/>
                      <a:pt x="0" y="52"/>
                      <a:pt x="0" y="53"/>
                    </a:cubicBezTo>
                    <a:cubicBezTo>
                      <a:pt x="0" y="53"/>
                      <a:pt x="1" y="54"/>
                      <a:pt x="1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2" y="56"/>
                      <a:pt x="2" y="56"/>
                      <a:pt x="3" y="56"/>
                    </a:cubicBezTo>
                    <a:cubicBezTo>
                      <a:pt x="4" y="57"/>
                      <a:pt x="5" y="58"/>
                      <a:pt x="7" y="59"/>
                    </a:cubicBezTo>
                    <a:cubicBezTo>
                      <a:pt x="12" y="63"/>
                      <a:pt x="21" y="67"/>
                      <a:pt x="21" y="67"/>
                    </a:cubicBezTo>
                    <a:cubicBezTo>
                      <a:pt x="23" y="68"/>
                      <a:pt x="25" y="68"/>
                      <a:pt x="26" y="66"/>
                    </a:cubicBezTo>
                    <a:cubicBezTo>
                      <a:pt x="27" y="64"/>
                      <a:pt x="27" y="62"/>
                      <a:pt x="25" y="60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73"/>
              <p:cNvSpPr/>
              <p:nvPr/>
            </p:nvSpPr>
            <p:spPr bwMode="auto">
              <a:xfrm>
                <a:off x="3827871" y="3255764"/>
                <a:ext cx="114773" cy="31661"/>
              </a:xfrm>
              <a:custGeom>
                <a:avLst/>
                <a:gdLst>
                  <a:gd name="T0" fmla="*/ 0 w 86"/>
                  <a:gd name="T1" fmla="*/ 1 h 24"/>
                  <a:gd name="T2" fmla="*/ 8 w 86"/>
                  <a:gd name="T3" fmla="*/ 1 h 24"/>
                  <a:gd name="T4" fmla="*/ 16 w 86"/>
                  <a:gd name="T5" fmla="*/ 2 h 24"/>
                  <a:gd name="T6" fmla="*/ 30 w 86"/>
                  <a:gd name="T7" fmla="*/ 4 h 24"/>
                  <a:gd name="T8" fmla="*/ 55 w 86"/>
                  <a:gd name="T9" fmla="*/ 13 h 24"/>
                  <a:gd name="T10" fmla="*/ 86 w 86"/>
                  <a:gd name="T11" fmla="*/ 24 h 24"/>
                  <a:gd name="T12" fmla="*/ 81 w 86"/>
                  <a:gd name="T13" fmla="*/ 21 h 24"/>
                  <a:gd name="T14" fmla="*/ 77 w 86"/>
                  <a:gd name="T15" fmla="*/ 19 h 24"/>
                  <a:gd name="T16" fmla="*/ 75 w 86"/>
                  <a:gd name="T17" fmla="*/ 18 h 24"/>
                  <a:gd name="T18" fmla="*/ 73 w 86"/>
                  <a:gd name="T19" fmla="*/ 17 h 24"/>
                  <a:gd name="T20" fmla="*/ 67 w 86"/>
                  <a:gd name="T21" fmla="*/ 15 h 24"/>
                  <a:gd name="T22" fmla="*/ 45 w 86"/>
                  <a:gd name="T23" fmla="*/ 6 h 24"/>
                  <a:gd name="T24" fmla="*/ 37 w 86"/>
                  <a:gd name="T25" fmla="*/ 4 h 24"/>
                  <a:gd name="T26" fmla="*/ 30 w 86"/>
                  <a:gd name="T27" fmla="*/ 2 h 24"/>
                  <a:gd name="T28" fmla="*/ 26 w 86"/>
                  <a:gd name="T29" fmla="*/ 2 h 24"/>
                  <a:gd name="T30" fmla="*/ 22 w 86"/>
                  <a:gd name="T31" fmla="*/ 1 h 24"/>
                  <a:gd name="T32" fmla="*/ 15 w 86"/>
                  <a:gd name="T33" fmla="*/ 1 h 24"/>
                  <a:gd name="T34" fmla="*/ 4 w 86"/>
                  <a:gd name="T35" fmla="*/ 1 h 24"/>
                  <a:gd name="T36" fmla="*/ 1 w 86"/>
                  <a:gd name="T37" fmla="*/ 1 h 24"/>
                  <a:gd name="T38" fmla="*/ 0 w 86"/>
                  <a:gd name="T3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" h="24">
                    <a:moveTo>
                      <a:pt x="0" y="1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10" y="1"/>
                      <a:pt x="13" y="1"/>
                      <a:pt x="16" y="2"/>
                    </a:cubicBezTo>
                    <a:cubicBezTo>
                      <a:pt x="21" y="2"/>
                      <a:pt x="26" y="3"/>
                      <a:pt x="30" y="4"/>
                    </a:cubicBezTo>
                    <a:cubicBezTo>
                      <a:pt x="40" y="7"/>
                      <a:pt x="48" y="10"/>
                      <a:pt x="55" y="13"/>
                    </a:cubicBezTo>
                    <a:cubicBezTo>
                      <a:pt x="68" y="19"/>
                      <a:pt x="78" y="22"/>
                      <a:pt x="86" y="24"/>
                    </a:cubicBezTo>
                    <a:cubicBezTo>
                      <a:pt x="86" y="24"/>
                      <a:pt x="83" y="23"/>
                      <a:pt x="81" y="21"/>
                    </a:cubicBezTo>
                    <a:cubicBezTo>
                      <a:pt x="79" y="21"/>
                      <a:pt x="78" y="20"/>
                      <a:pt x="77" y="19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3" y="17"/>
                    </a:cubicBezTo>
                    <a:cubicBezTo>
                      <a:pt x="72" y="17"/>
                      <a:pt x="70" y="16"/>
                      <a:pt x="67" y="15"/>
                    </a:cubicBezTo>
                    <a:cubicBezTo>
                      <a:pt x="62" y="13"/>
                      <a:pt x="54" y="9"/>
                      <a:pt x="45" y="6"/>
                    </a:cubicBezTo>
                    <a:cubicBezTo>
                      <a:pt x="42" y="6"/>
                      <a:pt x="40" y="5"/>
                      <a:pt x="37" y="4"/>
                    </a:cubicBezTo>
                    <a:cubicBezTo>
                      <a:pt x="35" y="3"/>
                      <a:pt x="32" y="3"/>
                      <a:pt x="30" y="2"/>
                    </a:cubicBezTo>
                    <a:cubicBezTo>
                      <a:pt x="29" y="2"/>
                      <a:pt x="27" y="2"/>
                      <a:pt x="26" y="2"/>
                    </a:cubicBezTo>
                    <a:cubicBezTo>
                      <a:pt x="25" y="1"/>
                      <a:pt x="23" y="1"/>
                      <a:pt x="22" y="1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11" y="0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74"/>
              <p:cNvSpPr/>
              <p:nvPr/>
            </p:nvSpPr>
            <p:spPr bwMode="auto">
              <a:xfrm>
                <a:off x="3735525" y="3325683"/>
                <a:ext cx="270441" cy="360148"/>
              </a:xfrm>
              <a:custGeom>
                <a:avLst/>
                <a:gdLst>
                  <a:gd name="T0" fmla="*/ 188 w 202"/>
                  <a:gd name="T1" fmla="*/ 245 h 268"/>
                  <a:gd name="T2" fmla="*/ 181 w 202"/>
                  <a:gd name="T3" fmla="*/ 242 h 268"/>
                  <a:gd name="T4" fmla="*/ 110 w 202"/>
                  <a:gd name="T5" fmla="*/ 253 h 268"/>
                  <a:gd name="T6" fmla="*/ 77 w 202"/>
                  <a:gd name="T7" fmla="*/ 257 h 268"/>
                  <a:gd name="T8" fmla="*/ 58 w 202"/>
                  <a:gd name="T9" fmla="*/ 259 h 268"/>
                  <a:gd name="T10" fmla="*/ 53 w 202"/>
                  <a:gd name="T11" fmla="*/ 240 h 268"/>
                  <a:gd name="T12" fmla="*/ 40 w 202"/>
                  <a:gd name="T13" fmla="*/ 196 h 268"/>
                  <a:gd name="T14" fmla="*/ 25 w 202"/>
                  <a:gd name="T15" fmla="*/ 150 h 268"/>
                  <a:gd name="T16" fmla="*/ 12 w 202"/>
                  <a:gd name="T17" fmla="*/ 103 h 268"/>
                  <a:gd name="T18" fmla="*/ 4 w 202"/>
                  <a:gd name="T19" fmla="*/ 54 h 268"/>
                  <a:gd name="T20" fmla="*/ 3 w 202"/>
                  <a:gd name="T21" fmla="*/ 28 h 268"/>
                  <a:gd name="T22" fmla="*/ 4 w 202"/>
                  <a:gd name="T23" fmla="*/ 9 h 268"/>
                  <a:gd name="T24" fmla="*/ 5 w 202"/>
                  <a:gd name="T25" fmla="*/ 2 h 268"/>
                  <a:gd name="T26" fmla="*/ 6 w 202"/>
                  <a:gd name="T27" fmla="*/ 0 h 268"/>
                  <a:gd name="T28" fmla="*/ 0 w 202"/>
                  <a:gd name="T29" fmla="*/ 30 h 268"/>
                  <a:gd name="T30" fmla="*/ 1 w 202"/>
                  <a:gd name="T31" fmla="*/ 60 h 268"/>
                  <a:gd name="T32" fmla="*/ 11 w 202"/>
                  <a:gd name="T33" fmla="*/ 121 h 268"/>
                  <a:gd name="T34" fmla="*/ 27 w 202"/>
                  <a:gd name="T35" fmla="*/ 183 h 268"/>
                  <a:gd name="T36" fmla="*/ 36 w 202"/>
                  <a:gd name="T37" fmla="*/ 213 h 268"/>
                  <a:gd name="T38" fmla="*/ 44 w 202"/>
                  <a:gd name="T39" fmla="*/ 242 h 268"/>
                  <a:gd name="T40" fmla="*/ 51 w 202"/>
                  <a:gd name="T41" fmla="*/ 268 h 268"/>
                  <a:gd name="T42" fmla="*/ 77 w 202"/>
                  <a:gd name="T43" fmla="*/ 266 h 268"/>
                  <a:gd name="T44" fmla="*/ 137 w 202"/>
                  <a:gd name="T45" fmla="*/ 257 h 268"/>
                  <a:gd name="T46" fmla="*/ 188 w 202"/>
                  <a:gd name="T47" fmla="*/ 24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2" h="268">
                    <a:moveTo>
                      <a:pt x="188" y="245"/>
                    </a:moveTo>
                    <a:cubicBezTo>
                      <a:pt x="202" y="239"/>
                      <a:pt x="196" y="239"/>
                      <a:pt x="181" y="242"/>
                    </a:cubicBezTo>
                    <a:cubicBezTo>
                      <a:pt x="165" y="245"/>
                      <a:pt x="139" y="251"/>
                      <a:pt x="110" y="253"/>
                    </a:cubicBezTo>
                    <a:cubicBezTo>
                      <a:pt x="99" y="255"/>
                      <a:pt x="88" y="256"/>
                      <a:pt x="77" y="257"/>
                    </a:cubicBezTo>
                    <a:cubicBezTo>
                      <a:pt x="58" y="259"/>
                      <a:pt x="58" y="259"/>
                      <a:pt x="58" y="25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0" y="226"/>
                      <a:pt x="45" y="211"/>
                      <a:pt x="40" y="196"/>
                    </a:cubicBezTo>
                    <a:cubicBezTo>
                      <a:pt x="35" y="181"/>
                      <a:pt x="30" y="166"/>
                      <a:pt x="25" y="150"/>
                    </a:cubicBezTo>
                    <a:cubicBezTo>
                      <a:pt x="20" y="135"/>
                      <a:pt x="16" y="119"/>
                      <a:pt x="12" y="103"/>
                    </a:cubicBezTo>
                    <a:cubicBezTo>
                      <a:pt x="9" y="87"/>
                      <a:pt x="6" y="71"/>
                      <a:pt x="4" y="54"/>
                    </a:cubicBezTo>
                    <a:cubicBezTo>
                      <a:pt x="4" y="54"/>
                      <a:pt x="3" y="42"/>
                      <a:pt x="3" y="28"/>
                    </a:cubicBezTo>
                    <a:cubicBezTo>
                      <a:pt x="2" y="22"/>
                      <a:pt x="3" y="14"/>
                      <a:pt x="4" y="9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3" y="10"/>
                      <a:pt x="1" y="20"/>
                      <a:pt x="0" y="30"/>
                    </a:cubicBezTo>
                    <a:cubicBezTo>
                      <a:pt x="0" y="40"/>
                      <a:pt x="0" y="50"/>
                      <a:pt x="1" y="60"/>
                    </a:cubicBezTo>
                    <a:cubicBezTo>
                      <a:pt x="2" y="80"/>
                      <a:pt x="6" y="101"/>
                      <a:pt x="11" y="121"/>
                    </a:cubicBezTo>
                    <a:cubicBezTo>
                      <a:pt x="15" y="142"/>
                      <a:pt x="21" y="163"/>
                      <a:pt x="27" y="183"/>
                    </a:cubicBezTo>
                    <a:cubicBezTo>
                      <a:pt x="30" y="193"/>
                      <a:pt x="33" y="203"/>
                      <a:pt x="36" y="213"/>
                    </a:cubicBezTo>
                    <a:cubicBezTo>
                      <a:pt x="39" y="223"/>
                      <a:pt x="42" y="233"/>
                      <a:pt x="44" y="242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77" y="266"/>
                      <a:pt x="77" y="266"/>
                      <a:pt x="77" y="266"/>
                    </a:cubicBezTo>
                    <a:cubicBezTo>
                      <a:pt x="99" y="264"/>
                      <a:pt x="118" y="261"/>
                      <a:pt x="137" y="257"/>
                    </a:cubicBezTo>
                    <a:cubicBezTo>
                      <a:pt x="155" y="253"/>
                      <a:pt x="172" y="249"/>
                      <a:pt x="188" y="24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77"/>
              <p:cNvSpPr/>
              <p:nvPr/>
            </p:nvSpPr>
            <p:spPr bwMode="auto">
              <a:xfrm>
                <a:off x="3192004" y="4857303"/>
                <a:ext cx="270441" cy="184691"/>
              </a:xfrm>
              <a:custGeom>
                <a:avLst/>
                <a:gdLst>
                  <a:gd name="T0" fmla="*/ 61 w 202"/>
                  <a:gd name="T1" fmla="*/ 4 h 138"/>
                  <a:gd name="T2" fmla="*/ 6 w 202"/>
                  <a:gd name="T3" fmla="*/ 36 h 138"/>
                  <a:gd name="T4" fmla="*/ 32 w 202"/>
                  <a:gd name="T5" fmla="*/ 70 h 138"/>
                  <a:gd name="T6" fmla="*/ 168 w 202"/>
                  <a:gd name="T7" fmla="*/ 133 h 138"/>
                  <a:gd name="T8" fmla="*/ 197 w 202"/>
                  <a:gd name="T9" fmla="*/ 123 h 138"/>
                  <a:gd name="T10" fmla="*/ 82 w 202"/>
                  <a:gd name="T11" fmla="*/ 71 h 138"/>
                  <a:gd name="T12" fmla="*/ 40 w 202"/>
                  <a:gd name="T13" fmla="*/ 42 h 138"/>
                  <a:gd name="T14" fmla="*/ 64 w 202"/>
                  <a:gd name="T15" fmla="*/ 14 h 138"/>
                  <a:gd name="T16" fmla="*/ 78 w 202"/>
                  <a:gd name="T17" fmla="*/ 5 h 138"/>
                  <a:gd name="T18" fmla="*/ 61 w 202"/>
                  <a:gd name="T19" fmla="*/ 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2" h="138">
                    <a:moveTo>
                      <a:pt x="61" y="4"/>
                    </a:moveTo>
                    <a:cubicBezTo>
                      <a:pt x="44" y="9"/>
                      <a:pt x="14" y="17"/>
                      <a:pt x="6" y="36"/>
                    </a:cubicBezTo>
                    <a:cubicBezTo>
                      <a:pt x="0" y="51"/>
                      <a:pt x="22" y="64"/>
                      <a:pt x="32" y="70"/>
                    </a:cubicBezTo>
                    <a:cubicBezTo>
                      <a:pt x="75" y="97"/>
                      <a:pt x="125" y="108"/>
                      <a:pt x="168" y="133"/>
                    </a:cubicBezTo>
                    <a:cubicBezTo>
                      <a:pt x="176" y="138"/>
                      <a:pt x="202" y="125"/>
                      <a:pt x="197" y="123"/>
                    </a:cubicBezTo>
                    <a:cubicBezTo>
                      <a:pt x="162" y="101"/>
                      <a:pt x="120" y="89"/>
                      <a:pt x="82" y="71"/>
                    </a:cubicBezTo>
                    <a:cubicBezTo>
                      <a:pt x="68" y="64"/>
                      <a:pt x="50" y="56"/>
                      <a:pt x="40" y="42"/>
                    </a:cubicBezTo>
                    <a:cubicBezTo>
                      <a:pt x="27" y="26"/>
                      <a:pt x="52" y="18"/>
                      <a:pt x="64" y="14"/>
                    </a:cubicBezTo>
                    <a:cubicBezTo>
                      <a:pt x="67" y="14"/>
                      <a:pt x="80" y="10"/>
                      <a:pt x="78" y="5"/>
                    </a:cubicBezTo>
                    <a:cubicBezTo>
                      <a:pt x="77" y="0"/>
                      <a:pt x="64" y="3"/>
                      <a:pt x="61" y="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78"/>
              <p:cNvSpPr/>
              <p:nvPr/>
            </p:nvSpPr>
            <p:spPr bwMode="auto">
              <a:xfrm>
                <a:off x="2721041" y="3210911"/>
                <a:ext cx="488113" cy="668847"/>
              </a:xfrm>
              <a:custGeom>
                <a:avLst/>
                <a:gdLst>
                  <a:gd name="T0" fmla="*/ 0 w 363"/>
                  <a:gd name="T1" fmla="*/ 0 h 498"/>
                  <a:gd name="T2" fmla="*/ 363 w 363"/>
                  <a:gd name="T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63" h="498">
                    <a:moveTo>
                      <a:pt x="0" y="0"/>
                    </a:moveTo>
                    <a:cubicBezTo>
                      <a:pt x="122" y="144"/>
                      <a:pt x="357" y="315"/>
                      <a:pt x="363" y="49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79"/>
              <p:cNvSpPr/>
              <p:nvPr/>
            </p:nvSpPr>
            <p:spPr bwMode="auto">
              <a:xfrm>
                <a:off x="2678826" y="3185845"/>
                <a:ext cx="561990" cy="720297"/>
              </a:xfrm>
              <a:custGeom>
                <a:avLst/>
                <a:gdLst>
                  <a:gd name="T0" fmla="*/ 10 w 419"/>
                  <a:gd name="T1" fmla="*/ 28 h 536"/>
                  <a:gd name="T2" fmla="*/ 232 w 419"/>
                  <a:gd name="T3" fmla="*/ 258 h 536"/>
                  <a:gd name="T4" fmla="*/ 372 w 419"/>
                  <a:gd name="T5" fmla="*/ 524 h 536"/>
                  <a:gd name="T6" fmla="*/ 418 w 419"/>
                  <a:gd name="T7" fmla="*/ 511 h 536"/>
                  <a:gd name="T8" fmla="*/ 283 w 419"/>
                  <a:gd name="T9" fmla="*/ 249 h 536"/>
                  <a:gd name="T10" fmla="*/ 53 w 419"/>
                  <a:gd name="T11" fmla="*/ 11 h 536"/>
                  <a:gd name="T12" fmla="*/ 10 w 419"/>
                  <a:gd name="T13" fmla="*/ 28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9" h="536">
                    <a:moveTo>
                      <a:pt x="10" y="28"/>
                    </a:moveTo>
                    <a:cubicBezTo>
                      <a:pt x="79" y="109"/>
                      <a:pt x="160" y="179"/>
                      <a:pt x="232" y="258"/>
                    </a:cubicBezTo>
                    <a:cubicBezTo>
                      <a:pt x="298" y="331"/>
                      <a:pt x="367" y="420"/>
                      <a:pt x="372" y="524"/>
                    </a:cubicBezTo>
                    <a:cubicBezTo>
                      <a:pt x="372" y="536"/>
                      <a:pt x="419" y="528"/>
                      <a:pt x="418" y="511"/>
                    </a:cubicBezTo>
                    <a:cubicBezTo>
                      <a:pt x="414" y="410"/>
                      <a:pt x="347" y="322"/>
                      <a:pt x="283" y="249"/>
                    </a:cubicBezTo>
                    <a:cubicBezTo>
                      <a:pt x="210" y="167"/>
                      <a:pt x="125" y="95"/>
                      <a:pt x="53" y="11"/>
                    </a:cubicBezTo>
                    <a:cubicBezTo>
                      <a:pt x="44" y="0"/>
                      <a:pt x="0" y="16"/>
                      <a:pt x="10" y="28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80"/>
              <p:cNvSpPr/>
              <p:nvPr/>
            </p:nvSpPr>
            <p:spPr bwMode="auto">
              <a:xfrm>
                <a:off x="2640568" y="3950996"/>
                <a:ext cx="563309" cy="961715"/>
              </a:xfrm>
              <a:custGeom>
                <a:avLst/>
                <a:gdLst>
                  <a:gd name="T0" fmla="*/ 0 w 419"/>
                  <a:gd name="T1" fmla="*/ 716 h 716"/>
                  <a:gd name="T2" fmla="*/ 396 w 419"/>
                  <a:gd name="T3" fmla="*/ 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19" h="716">
                    <a:moveTo>
                      <a:pt x="0" y="716"/>
                    </a:moveTo>
                    <a:cubicBezTo>
                      <a:pt x="248" y="623"/>
                      <a:pt x="419" y="274"/>
                      <a:pt x="39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81"/>
              <p:cNvSpPr/>
              <p:nvPr/>
            </p:nvSpPr>
            <p:spPr bwMode="auto">
              <a:xfrm>
                <a:off x="2603630" y="3919334"/>
                <a:ext cx="616078" cy="1018442"/>
              </a:xfrm>
              <a:custGeom>
                <a:avLst/>
                <a:gdLst>
                  <a:gd name="T0" fmla="*/ 38 w 459"/>
                  <a:gd name="T1" fmla="*/ 751 h 758"/>
                  <a:gd name="T2" fmla="*/ 348 w 459"/>
                  <a:gd name="T3" fmla="*/ 454 h 758"/>
                  <a:gd name="T4" fmla="*/ 448 w 459"/>
                  <a:gd name="T5" fmla="*/ 18 h 758"/>
                  <a:gd name="T6" fmla="*/ 401 w 459"/>
                  <a:gd name="T7" fmla="*/ 31 h 758"/>
                  <a:gd name="T8" fmla="*/ 307 w 459"/>
                  <a:gd name="T9" fmla="*/ 446 h 758"/>
                  <a:gd name="T10" fmla="*/ 19 w 459"/>
                  <a:gd name="T11" fmla="*/ 728 h 758"/>
                  <a:gd name="T12" fmla="*/ 7 w 459"/>
                  <a:gd name="T13" fmla="*/ 749 h 758"/>
                  <a:gd name="T14" fmla="*/ 38 w 459"/>
                  <a:gd name="T15" fmla="*/ 751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9" h="758">
                    <a:moveTo>
                      <a:pt x="38" y="751"/>
                    </a:moveTo>
                    <a:cubicBezTo>
                      <a:pt x="176" y="699"/>
                      <a:pt x="280" y="581"/>
                      <a:pt x="348" y="454"/>
                    </a:cubicBezTo>
                    <a:cubicBezTo>
                      <a:pt x="420" y="322"/>
                      <a:pt x="459" y="168"/>
                      <a:pt x="448" y="18"/>
                    </a:cubicBezTo>
                    <a:cubicBezTo>
                      <a:pt x="446" y="0"/>
                      <a:pt x="400" y="10"/>
                      <a:pt x="401" y="31"/>
                    </a:cubicBezTo>
                    <a:cubicBezTo>
                      <a:pt x="412" y="174"/>
                      <a:pt x="373" y="320"/>
                      <a:pt x="307" y="446"/>
                    </a:cubicBezTo>
                    <a:cubicBezTo>
                      <a:pt x="244" y="566"/>
                      <a:pt x="148" y="678"/>
                      <a:pt x="19" y="728"/>
                    </a:cubicBezTo>
                    <a:cubicBezTo>
                      <a:pt x="11" y="731"/>
                      <a:pt x="0" y="741"/>
                      <a:pt x="7" y="749"/>
                    </a:cubicBezTo>
                    <a:cubicBezTo>
                      <a:pt x="14" y="758"/>
                      <a:pt x="29" y="755"/>
                      <a:pt x="38" y="75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82"/>
              <p:cNvSpPr/>
              <p:nvPr/>
            </p:nvSpPr>
            <p:spPr bwMode="auto">
              <a:xfrm>
                <a:off x="3276435" y="3849415"/>
                <a:ext cx="463048" cy="1011845"/>
              </a:xfrm>
              <a:custGeom>
                <a:avLst/>
                <a:gdLst>
                  <a:gd name="T0" fmla="*/ 51 w 345"/>
                  <a:gd name="T1" fmla="*/ 0 h 753"/>
                  <a:gd name="T2" fmla="*/ 0 w 345"/>
                  <a:gd name="T3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45" h="753">
                    <a:moveTo>
                      <a:pt x="51" y="0"/>
                    </a:moveTo>
                    <a:cubicBezTo>
                      <a:pt x="345" y="255"/>
                      <a:pt x="230" y="523"/>
                      <a:pt x="0" y="7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83"/>
              <p:cNvSpPr/>
              <p:nvPr/>
            </p:nvSpPr>
            <p:spPr bwMode="auto">
              <a:xfrm>
                <a:off x="3224985" y="3823031"/>
                <a:ext cx="415556" cy="1059337"/>
              </a:xfrm>
              <a:custGeom>
                <a:avLst/>
                <a:gdLst>
                  <a:gd name="T0" fmla="*/ 68 w 310"/>
                  <a:gd name="T1" fmla="*/ 29 h 789"/>
                  <a:gd name="T2" fmla="*/ 237 w 310"/>
                  <a:gd name="T3" fmla="*/ 409 h 789"/>
                  <a:gd name="T4" fmla="*/ 19 w 310"/>
                  <a:gd name="T5" fmla="*/ 769 h 789"/>
                  <a:gd name="T6" fmla="*/ 57 w 310"/>
                  <a:gd name="T7" fmla="*/ 777 h 789"/>
                  <a:gd name="T8" fmla="*/ 283 w 310"/>
                  <a:gd name="T9" fmla="*/ 403 h 789"/>
                  <a:gd name="T10" fmla="*/ 111 w 310"/>
                  <a:gd name="T11" fmla="*/ 11 h 789"/>
                  <a:gd name="T12" fmla="*/ 68 w 310"/>
                  <a:gd name="T13" fmla="*/ 29 h 7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0" h="789">
                    <a:moveTo>
                      <a:pt x="68" y="29"/>
                    </a:moveTo>
                    <a:cubicBezTo>
                      <a:pt x="179" y="126"/>
                      <a:pt x="260" y="256"/>
                      <a:pt x="237" y="409"/>
                    </a:cubicBezTo>
                    <a:cubicBezTo>
                      <a:pt x="215" y="550"/>
                      <a:pt x="117" y="671"/>
                      <a:pt x="19" y="769"/>
                    </a:cubicBezTo>
                    <a:cubicBezTo>
                      <a:pt x="0" y="789"/>
                      <a:pt x="46" y="788"/>
                      <a:pt x="57" y="777"/>
                    </a:cubicBezTo>
                    <a:cubicBezTo>
                      <a:pt x="159" y="674"/>
                      <a:pt x="258" y="550"/>
                      <a:pt x="283" y="403"/>
                    </a:cubicBezTo>
                    <a:cubicBezTo>
                      <a:pt x="310" y="247"/>
                      <a:pt x="224" y="110"/>
                      <a:pt x="111" y="11"/>
                    </a:cubicBezTo>
                    <a:cubicBezTo>
                      <a:pt x="98" y="0"/>
                      <a:pt x="55" y="18"/>
                      <a:pt x="68" y="2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84"/>
              <p:cNvSpPr/>
              <p:nvPr/>
            </p:nvSpPr>
            <p:spPr bwMode="auto">
              <a:xfrm>
                <a:off x="2612865" y="4890284"/>
                <a:ext cx="230864" cy="244057"/>
              </a:xfrm>
              <a:custGeom>
                <a:avLst/>
                <a:gdLst>
                  <a:gd name="T0" fmla="*/ 2 w 172"/>
                  <a:gd name="T1" fmla="*/ 18 h 182"/>
                  <a:gd name="T2" fmla="*/ 136 w 172"/>
                  <a:gd name="T3" fmla="*/ 176 h 182"/>
                  <a:gd name="T4" fmla="*/ 154 w 172"/>
                  <a:gd name="T5" fmla="*/ 156 h 182"/>
                  <a:gd name="T6" fmla="*/ 33 w 172"/>
                  <a:gd name="T7" fmla="*/ 16 h 182"/>
                  <a:gd name="T8" fmla="*/ 2 w 172"/>
                  <a:gd name="T9" fmla="*/ 1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182">
                    <a:moveTo>
                      <a:pt x="2" y="18"/>
                    </a:moveTo>
                    <a:cubicBezTo>
                      <a:pt x="0" y="98"/>
                      <a:pt x="72" y="146"/>
                      <a:pt x="136" y="176"/>
                    </a:cubicBezTo>
                    <a:cubicBezTo>
                      <a:pt x="149" y="182"/>
                      <a:pt x="172" y="164"/>
                      <a:pt x="154" y="156"/>
                    </a:cubicBezTo>
                    <a:cubicBezTo>
                      <a:pt x="98" y="129"/>
                      <a:pt x="32" y="86"/>
                      <a:pt x="33" y="16"/>
                    </a:cubicBezTo>
                    <a:cubicBezTo>
                      <a:pt x="34" y="0"/>
                      <a:pt x="2" y="4"/>
                      <a:pt x="2" y="18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85"/>
              <p:cNvSpPr/>
              <p:nvPr/>
            </p:nvSpPr>
            <p:spPr bwMode="auto">
              <a:xfrm>
                <a:off x="2962459" y="2610663"/>
                <a:ext cx="704466" cy="638505"/>
              </a:xfrm>
              <a:custGeom>
                <a:avLst/>
                <a:gdLst>
                  <a:gd name="T0" fmla="*/ 0 w 525"/>
                  <a:gd name="T1" fmla="*/ 475 h 475"/>
                  <a:gd name="T2" fmla="*/ 525 w 525"/>
                  <a:gd name="T3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25" h="475">
                    <a:moveTo>
                      <a:pt x="0" y="475"/>
                    </a:moveTo>
                    <a:cubicBezTo>
                      <a:pt x="295" y="320"/>
                      <a:pt x="459" y="319"/>
                      <a:pt x="5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86"/>
              <p:cNvSpPr/>
              <p:nvPr/>
            </p:nvSpPr>
            <p:spPr bwMode="auto">
              <a:xfrm>
                <a:off x="2928159" y="2588236"/>
                <a:ext cx="762512" cy="691274"/>
              </a:xfrm>
              <a:custGeom>
                <a:avLst/>
                <a:gdLst>
                  <a:gd name="T0" fmla="*/ 32 w 568"/>
                  <a:gd name="T1" fmla="*/ 506 h 515"/>
                  <a:gd name="T2" fmla="*/ 267 w 568"/>
                  <a:gd name="T3" fmla="*/ 394 h 515"/>
                  <a:gd name="T4" fmla="*/ 436 w 568"/>
                  <a:gd name="T5" fmla="*/ 286 h 515"/>
                  <a:gd name="T6" fmla="*/ 566 w 568"/>
                  <a:gd name="T7" fmla="*/ 18 h 515"/>
                  <a:gd name="T8" fmla="*/ 552 w 568"/>
                  <a:gd name="T9" fmla="*/ 1 h 515"/>
                  <a:gd name="T10" fmla="*/ 534 w 568"/>
                  <a:gd name="T11" fmla="*/ 15 h 515"/>
                  <a:gd name="T12" fmla="*/ 446 w 568"/>
                  <a:gd name="T13" fmla="*/ 228 h 515"/>
                  <a:gd name="T14" fmla="*/ 297 w 568"/>
                  <a:gd name="T15" fmla="*/ 343 h 515"/>
                  <a:gd name="T16" fmla="*/ 18 w 568"/>
                  <a:gd name="T17" fmla="*/ 477 h 515"/>
                  <a:gd name="T18" fmla="*/ 32 w 568"/>
                  <a:gd name="T19" fmla="*/ 506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8" h="515">
                    <a:moveTo>
                      <a:pt x="32" y="506"/>
                    </a:moveTo>
                    <a:cubicBezTo>
                      <a:pt x="109" y="466"/>
                      <a:pt x="188" y="431"/>
                      <a:pt x="267" y="394"/>
                    </a:cubicBezTo>
                    <a:cubicBezTo>
                      <a:pt x="327" y="365"/>
                      <a:pt x="387" y="333"/>
                      <a:pt x="436" y="286"/>
                    </a:cubicBezTo>
                    <a:cubicBezTo>
                      <a:pt x="510" y="215"/>
                      <a:pt x="545" y="117"/>
                      <a:pt x="566" y="18"/>
                    </a:cubicBezTo>
                    <a:cubicBezTo>
                      <a:pt x="568" y="10"/>
                      <a:pt x="560" y="2"/>
                      <a:pt x="552" y="1"/>
                    </a:cubicBezTo>
                    <a:cubicBezTo>
                      <a:pt x="542" y="0"/>
                      <a:pt x="536" y="7"/>
                      <a:pt x="534" y="15"/>
                    </a:cubicBezTo>
                    <a:cubicBezTo>
                      <a:pt x="519" y="91"/>
                      <a:pt x="494" y="166"/>
                      <a:pt x="446" y="228"/>
                    </a:cubicBezTo>
                    <a:cubicBezTo>
                      <a:pt x="407" y="278"/>
                      <a:pt x="353" y="314"/>
                      <a:pt x="297" y="343"/>
                    </a:cubicBezTo>
                    <a:cubicBezTo>
                      <a:pt x="206" y="391"/>
                      <a:pt x="110" y="429"/>
                      <a:pt x="18" y="477"/>
                    </a:cubicBezTo>
                    <a:cubicBezTo>
                      <a:pt x="0" y="487"/>
                      <a:pt x="13" y="515"/>
                      <a:pt x="32" y="506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87"/>
              <p:cNvSpPr/>
              <p:nvPr/>
            </p:nvSpPr>
            <p:spPr bwMode="auto">
              <a:xfrm>
                <a:off x="2015256" y="2514360"/>
                <a:ext cx="1197856" cy="804727"/>
              </a:xfrm>
              <a:custGeom>
                <a:avLst/>
                <a:gdLst>
                  <a:gd name="T0" fmla="*/ 275 w 892"/>
                  <a:gd name="T1" fmla="*/ 503 h 599"/>
                  <a:gd name="T2" fmla="*/ 492 w 892"/>
                  <a:gd name="T3" fmla="*/ 65 h 599"/>
                  <a:gd name="T4" fmla="*/ 277 w 892"/>
                  <a:gd name="T5" fmla="*/ 511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2" h="599">
                    <a:moveTo>
                      <a:pt x="275" y="503"/>
                    </a:moveTo>
                    <a:cubicBezTo>
                      <a:pt x="597" y="599"/>
                      <a:pt x="892" y="177"/>
                      <a:pt x="492" y="65"/>
                    </a:cubicBezTo>
                    <a:cubicBezTo>
                      <a:pt x="245" y="0"/>
                      <a:pt x="0" y="396"/>
                      <a:pt x="277" y="5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88"/>
              <p:cNvSpPr/>
              <p:nvPr/>
            </p:nvSpPr>
            <p:spPr bwMode="auto">
              <a:xfrm>
                <a:off x="2124751" y="2571087"/>
                <a:ext cx="850900" cy="685997"/>
              </a:xfrm>
              <a:custGeom>
                <a:avLst/>
                <a:gdLst>
                  <a:gd name="T0" fmla="*/ 172 w 633"/>
                  <a:gd name="T1" fmla="*/ 471 h 510"/>
                  <a:gd name="T2" fmla="*/ 559 w 633"/>
                  <a:gd name="T3" fmla="*/ 367 h 510"/>
                  <a:gd name="T4" fmla="*/ 629 w 633"/>
                  <a:gd name="T5" fmla="*/ 218 h 510"/>
                  <a:gd name="T6" fmla="*/ 561 w 633"/>
                  <a:gd name="T7" fmla="*/ 74 h 510"/>
                  <a:gd name="T8" fmla="*/ 352 w 633"/>
                  <a:gd name="T9" fmla="*/ 4 h 510"/>
                  <a:gd name="T10" fmla="*/ 158 w 633"/>
                  <a:gd name="T11" fmla="*/ 85 h 510"/>
                  <a:gd name="T12" fmla="*/ 87 w 633"/>
                  <a:gd name="T13" fmla="*/ 419 h 510"/>
                  <a:gd name="T14" fmla="*/ 173 w 633"/>
                  <a:gd name="T15" fmla="*/ 479 h 510"/>
                  <a:gd name="T16" fmla="*/ 216 w 633"/>
                  <a:gd name="T17" fmla="*/ 457 h 510"/>
                  <a:gd name="T18" fmla="*/ 99 w 633"/>
                  <a:gd name="T19" fmla="*/ 311 h 510"/>
                  <a:gd name="T20" fmla="*/ 158 w 633"/>
                  <a:gd name="T21" fmla="*/ 133 h 510"/>
                  <a:gd name="T22" fmla="*/ 313 w 633"/>
                  <a:gd name="T23" fmla="*/ 29 h 510"/>
                  <a:gd name="T24" fmla="*/ 515 w 633"/>
                  <a:gd name="T25" fmla="*/ 95 h 510"/>
                  <a:gd name="T26" fmla="*/ 577 w 633"/>
                  <a:gd name="T27" fmla="*/ 223 h 510"/>
                  <a:gd name="T28" fmla="*/ 523 w 633"/>
                  <a:gd name="T29" fmla="*/ 356 h 510"/>
                  <a:gd name="T30" fmla="*/ 214 w 633"/>
                  <a:gd name="T31" fmla="*/ 450 h 510"/>
                  <a:gd name="T32" fmla="*/ 178 w 633"/>
                  <a:gd name="T33" fmla="*/ 456 h 510"/>
                  <a:gd name="T34" fmla="*/ 172 w 633"/>
                  <a:gd name="T35" fmla="*/ 471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3" h="510">
                    <a:moveTo>
                      <a:pt x="172" y="471"/>
                    </a:moveTo>
                    <a:cubicBezTo>
                      <a:pt x="307" y="510"/>
                      <a:pt x="462" y="469"/>
                      <a:pt x="559" y="367"/>
                    </a:cubicBezTo>
                    <a:cubicBezTo>
                      <a:pt x="597" y="326"/>
                      <a:pt x="625" y="274"/>
                      <a:pt x="629" y="218"/>
                    </a:cubicBezTo>
                    <a:cubicBezTo>
                      <a:pt x="633" y="161"/>
                      <a:pt x="604" y="110"/>
                      <a:pt x="561" y="74"/>
                    </a:cubicBezTo>
                    <a:cubicBezTo>
                      <a:pt x="505" y="28"/>
                      <a:pt x="425" y="0"/>
                      <a:pt x="352" y="4"/>
                    </a:cubicBezTo>
                    <a:cubicBezTo>
                      <a:pt x="280" y="7"/>
                      <a:pt x="212" y="39"/>
                      <a:pt x="158" y="85"/>
                    </a:cubicBezTo>
                    <a:cubicBezTo>
                      <a:pt x="66" y="163"/>
                      <a:pt x="0" y="314"/>
                      <a:pt x="87" y="419"/>
                    </a:cubicBezTo>
                    <a:cubicBezTo>
                      <a:pt x="109" y="446"/>
                      <a:pt x="141" y="465"/>
                      <a:pt x="173" y="479"/>
                    </a:cubicBezTo>
                    <a:cubicBezTo>
                      <a:pt x="186" y="484"/>
                      <a:pt x="234" y="464"/>
                      <a:pt x="216" y="457"/>
                    </a:cubicBezTo>
                    <a:cubicBezTo>
                      <a:pt x="153" y="430"/>
                      <a:pt x="107" y="380"/>
                      <a:pt x="99" y="311"/>
                    </a:cubicBezTo>
                    <a:cubicBezTo>
                      <a:pt x="93" y="247"/>
                      <a:pt x="121" y="182"/>
                      <a:pt x="158" y="133"/>
                    </a:cubicBezTo>
                    <a:cubicBezTo>
                      <a:pt x="196" y="84"/>
                      <a:pt x="251" y="40"/>
                      <a:pt x="313" y="29"/>
                    </a:cubicBezTo>
                    <a:cubicBezTo>
                      <a:pt x="382" y="17"/>
                      <a:pt x="462" y="52"/>
                      <a:pt x="515" y="95"/>
                    </a:cubicBezTo>
                    <a:cubicBezTo>
                      <a:pt x="554" y="127"/>
                      <a:pt x="577" y="172"/>
                      <a:pt x="577" y="223"/>
                    </a:cubicBezTo>
                    <a:cubicBezTo>
                      <a:pt x="577" y="272"/>
                      <a:pt x="553" y="319"/>
                      <a:pt x="523" y="356"/>
                    </a:cubicBezTo>
                    <a:cubicBezTo>
                      <a:pt x="448" y="447"/>
                      <a:pt x="327" y="482"/>
                      <a:pt x="214" y="450"/>
                    </a:cubicBezTo>
                    <a:cubicBezTo>
                      <a:pt x="203" y="446"/>
                      <a:pt x="188" y="450"/>
                      <a:pt x="178" y="456"/>
                    </a:cubicBezTo>
                    <a:cubicBezTo>
                      <a:pt x="173" y="458"/>
                      <a:pt x="160" y="468"/>
                      <a:pt x="172" y="47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89"/>
              <p:cNvSpPr/>
              <p:nvPr/>
            </p:nvSpPr>
            <p:spPr bwMode="auto">
              <a:xfrm>
                <a:off x="2450600" y="2961577"/>
                <a:ext cx="321891" cy="155669"/>
              </a:xfrm>
              <a:custGeom>
                <a:avLst/>
                <a:gdLst>
                  <a:gd name="T0" fmla="*/ 10 w 240"/>
                  <a:gd name="T1" fmla="*/ 82 h 116"/>
                  <a:gd name="T2" fmla="*/ 145 w 240"/>
                  <a:gd name="T3" fmla="*/ 103 h 116"/>
                  <a:gd name="T4" fmla="*/ 235 w 240"/>
                  <a:gd name="T5" fmla="*/ 11 h 116"/>
                  <a:gd name="T6" fmla="*/ 215 w 240"/>
                  <a:gd name="T7" fmla="*/ 9 h 116"/>
                  <a:gd name="T8" fmla="*/ 141 w 240"/>
                  <a:gd name="T9" fmla="*/ 89 h 116"/>
                  <a:gd name="T10" fmla="*/ 27 w 240"/>
                  <a:gd name="T11" fmla="*/ 70 h 116"/>
                  <a:gd name="T12" fmla="*/ 10 w 240"/>
                  <a:gd name="T13" fmla="*/ 8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0" h="116">
                    <a:moveTo>
                      <a:pt x="10" y="82"/>
                    </a:moveTo>
                    <a:cubicBezTo>
                      <a:pt x="52" y="102"/>
                      <a:pt x="99" y="116"/>
                      <a:pt x="145" y="103"/>
                    </a:cubicBezTo>
                    <a:cubicBezTo>
                      <a:pt x="189" y="90"/>
                      <a:pt x="218" y="52"/>
                      <a:pt x="235" y="11"/>
                    </a:cubicBezTo>
                    <a:cubicBezTo>
                      <a:pt x="240" y="0"/>
                      <a:pt x="219" y="1"/>
                      <a:pt x="215" y="9"/>
                    </a:cubicBezTo>
                    <a:cubicBezTo>
                      <a:pt x="201" y="44"/>
                      <a:pt x="179" y="77"/>
                      <a:pt x="141" y="89"/>
                    </a:cubicBezTo>
                    <a:cubicBezTo>
                      <a:pt x="103" y="101"/>
                      <a:pt x="61" y="87"/>
                      <a:pt x="27" y="70"/>
                    </a:cubicBezTo>
                    <a:cubicBezTo>
                      <a:pt x="19" y="66"/>
                      <a:pt x="0" y="77"/>
                      <a:pt x="10" y="82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90"/>
              <p:cNvSpPr>
                <a:spLocks noEditPoints="1"/>
              </p:cNvSpPr>
              <p:nvPr/>
            </p:nvSpPr>
            <p:spPr bwMode="auto">
              <a:xfrm>
                <a:off x="2226332" y="2677944"/>
                <a:ext cx="687316" cy="303422"/>
              </a:xfrm>
              <a:custGeom>
                <a:avLst/>
                <a:gdLst>
                  <a:gd name="T0" fmla="*/ 7 w 512"/>
                  <a:gd name="T1" fmla="*/ 110 h 226"/>
                  <a:gd name="T2" fmla="*/ 24 w 512"/>
                  <a:gd name="T3" fmla="*/ 122 h 226"/>
                  <a:gd name="T4" fmla="*/ 37 w 512"/>
                  <a:gd name="T5" fmla="*/ 154 h 226"/>
                  <a:gd name="T6" fmla="*/ 66 w 512"/>
                  <a:gd name="T7" fmla="*/ 210 h 226"/>
                  <a:gd name="T8" fmla="*/ 104 w 512"/>
                  <a:gd name="T9" fmla="*/ 224 h 226"/>
                  <a:gd name="T10" fmla="*/ 217 w 512"/>
                  <a:gd name="T11" fmla="*/ 187 h 226"/>
                  <a:gd name="T12" fmla="*/ 231 w 512"/>
                  <a:gd name="T13" fmla="*/ 159 h 226"/>
                  <a:gd name="T14" fmla="*/ 247 w 512"/>
                  <a:gd name="T15" fmla="*/ 109 h 226"/>
                  <a:gd name="T16" fmla="*/ 246 w 512"/>
                  <a:gd name="T17" fmla="*/ 89 h 226"/>
                  <a:gd name="T18" fmla="*/ 278 w 512"/>
                  <a:gd name="T19" fmla="*/ 85 h 226"/>
                  <a:gd name="T20" fmla="*/ 278 w 512"/>
                  <a:gd name="T21" fmla="*/ 87 h 226"/>
                  <a:gd name="T22" fmla="*/ 292 w 512"/>
                  <a:gd name="T23" fmla="*/ 117 h 226"/>
                  <a:gd name="T24" fmla="*/ 325 w 512"/>
                  <a:gd name="T25" fmla="*/ 158 h 226"/>
                  <a:gd name="T26" fmla="*/ 410 w 512"/>
                  <a:gd name="T27" fmla="*/ 180 h 226"/>
                  <a:gd name="T28" fmla="*/ 473 w 512"/>
                  <a:gd name="T29" fmla="*/ 157 h 226"/>
                  <a:gd name="T30" fmla="*/ 489 w 512"/>
                  <a:gd name="T31" fmla="*/ 132 h 226"/>
                  <a:gd name="T32" fmla="*/ 498 w 512"/>
                  <a:gd name="T33" fmla="*/ 55 h 226"/>
                  <a:gd name="T34" fmla="*/ 499 w 512"/>
                  <a:gd name="T35" fmla="*/ 42 h 226"/>
                  <a:gd name="T36" fmla="*/ 511 w 512"/>
                  <a:gd name="T37" fmla="*/ 16 h 226"/>
                  <a:gd name="T38" fmla="*/ 470 w 512"/>
                  <a:gd name="T39" fmla="*/ 2 h 226"/>
                  <a:gd name="T40" fmla="*/ 463 w 512"/>
                  <a:gd name="T41" fmla="*/ 3 h 226"/>
                  <a:gd name="T42" fmla="*/ 382 w 512"/>
                  <a:gd name="T43" fmla="*/ 3 h 226"/>
                  <a:gd name="T44" fmla="*/ 324 w 512"/>
                  <a:gd name="T45" fmla="*/ 19 h 226"/>
                  <a:gd name="T46" fmla="*/ 287 w 512"/>
                  <a:gd name="T47" fmla="*/ 42 h 226"/>
                  <a:gd name="T48" fmla="*/ 283 w 512"/>
                  <a:gd name="T49" fmla="*/ 42 h 226"/>
                  <a:gd name="T50" fmla="*/ 224 w 512"/>
                  <a:gd name="T51" fmla="*/ 52 h 226"/>
                  <a:gd name="T52" fmla="*/ 205 w 512"/>
                  <a:gd name="T53" fmla="*/ 45 h 226"/>
                  <a:gd name="T54" fmla="*/ 130 w 512"/>
                  <a:gd name="T55" fmla="*/ 44 h 226"/>
                  <a:gd name="T56" fmla="*/ 70 w 512"/>
                  <a:gd name="T57" fmla="*/ 59 h 226"/>
                  <a:gd name="T58" fmla="*/ 42 w 512"/>
                  <a:gd name="T59" fmla="*/ 71 h 226"/>
                  <a:gd name="T60" fmla="*/ 9 w 512"/>
                  <a:gd name="T61" fmla="*/ 83 h 226"/>
                  <a:gd name="T62" fmla="*/ 301 w 512"/>
                  <a:gd name="T63" fmla="*/ 84 h 226"/>
                  <a:gd name="T64" fmla="*/ 306 w 512"/>
                  <a:gd name="T65" fmla="*/ 55 h 226"/>
                  <a:gd name="T66" fmla="*/ 343 w 512"/>
                  <a:gd name="T67" fmla="*/ 36 h 226"/>
                  <a:gd name="T68" fmla="*/ 386 w 512"/>
                  <a:gd name="T69" fmla="*/ 25 h 226"/>
                  <a:gd name="T70" fmla="*/ 434 w 512"/>
                  <a:gd name="T71" fmla="*/ 23 h 226"/>
                  <a:gd name="T72" fmla="*/ 456 w 512"/>
                  <a:gd name="T73" fmla="*/ 25 h 226"/>
                  <a:gd name="T74" fmla="*/ 469 w 512"/>
                  <a:gd name="T75" fmla="*/ 33 h 226"/>
                  <a:gd name="T76" fmla="*/ 476 w 512"/>
                  <a:gd name="T77" fmla="*/ 41 h 226"/>
                  <a:gd name="T78" fmla="*/ 472 w 512"/>
                  <a:gd name="T79" fmla="*/ 94 h 226"/>
                  <a:gd name="T80" fmla="*/ 467 w 512"/>
                  <a:gd name="T81" fmla="*/ 128 h 226"/>
                  <a:gd name="T82" fmla="*/ 460 w 512"/>
                  <a:gd name="T83" fmla="*/ 139 h 226"/>
                  <a:gd name="T84" fmla="*/ 406 w 512"/>
                  <a:gd name="T85" fmla="*/ 158 h 226"/>
                  <a:gd name="T86" fmla="*/ 338 w 512"/>
                  <a:gd name="T87" fmla="*/ 139 h 226"/>
                  <a:gd name="T88" fmla="*/ 308 w 512"/>
                  <a:gd name="T89" fmla="*/ 100 h 226"/>
                  <a:gd name="T90" fmla="*/ 301 w 512"/>
                  <a:gd name="T91" fmla="*/ 84 h 226"/>
                  <a:gd name="T92" fmla="*/ 45 w 512"/>
                  <a:gd name="T93" fmla="*/ 107 h 226"/>
                  <a:gd name="T94" fmla="*/ 57 w 512"/>
                  <a:gd name="T95" fmla="*/ 89 h 226"/>
                  <a:gd name="T96" fmla="*/ 60 w 512"/>
                  <a:gd name="T97" fmla="*/ 88 h 226"/>
                  <a:gd name="T98" fmla="*/ 124 w 512"/>
                  <a:gd name="T99" fmla="*/ 67 h 226"/>
                  <a:gd name="T100" fmla="*/ 132 w 512"/>
                  <a:gd name="T101" fmla="*/ 66 h 226"/>
                  <a:gd name="T102" fmla="*/ 200 w 512"/>
                  <a:gd name="T103" fmla="*/ 67 h 226"/>
                  <a:gd name="T104" fmla="*/ 219 w 512"/>
                  <a:gd name="T105" fmla="*/ 81 h 226"/>
                  <a:gd name="T106" fmla="*/ 224 w 512"/>
                  <a:gd name="T107" fmla="*/ 105 h 226"/>
                  <a:gd name="T108" fmla="*/ 218 w 512"/>
                  <a:gd name="T109" fmla="*/ 129 h 226"/>
                  <a:gd name="T110" fmla="*/ 198 w 512"/>
                  <a:gd name="T111" fmla="*/ 174 h 226"/>
                  <a:gd name="T112" fmla="*/ 116 w 512"/>
                  <a:gd name="T113" fmla="*/ 202 h 226"/>
                  <a:gd name="T114" fmla="*/ 83 w 512"/>
                  <a:gd name="T115" fmla="*/ 195 h 226"/>
                  <a:gd name="T116" fmla="*/ 75 w 512"/>
                  <a:gd name="T117" fmla="*/ 182 h 226"/>
                  <a:gd name="T118" fmla="*/ 46 w 512"/>
                  <a:gd name="T119" fmla="*/ 115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2" h="226">
                    <a:moveTo>
                      <a:pt x="2" y="98"/>
                    </a:moveTo>
                    <a:cubicBezTo>
                      <a:pt x="7" y="110"/>
                      <a:pt x="7" y="110"/>
                      <a:pt x="7" y="110"/>
                    </a:cubicBezTo>
                    <a:cubicBezTo>
                      <a:pt x="10" y="117"/>
                      <a:pt x="17" y="121"/>
                      <a:pt x="23" y="119"/>
                    </a:cubicBezTo>
                    <a:cubicBezTo>
                      <a:pt x="23" y="120"/>
                      <a:pt x="23" y="121"/>
                      <a:pt x="24" y="122"/>
                    </a:cubicBezTo>
                    <a:cubicBezTo>
                      <a:pt x="25" y="124"/>
                      <a:pt x="26" y="127"/>
                      <a:pt x="27" y="131"/>
                    </a:cubicBezTo>
                    <a:cubicBezTo>
                      <a:pt x="30" y="138"/>
                      <a:pt x="33" y="146"/>
                      <a:pt x="37" y="154"/>
                    </a:cubicBezTo>
                    <a:cubicBezTo>
                      <a:pt x="44" y="172"/>
                      <a:pt x="53" y="190"/>
                      <a:pt x="60" y="201"/>
                    </a:cubicBezTo>
                    <a:cubicBezTo>
                      <a:pt x="62" y="205"/>
                      <a:pt x="64" y="207"/>
                      <a:pt x="66" y="210"/>
                    </a:cubicBezTo>
                    <a:cubicBezTo>
                      <a:pt x="70" y="215"/>
                      <a:pt x="76" y="218"/>
                      <a:pt x="83" y="220"/>
                    </a:cubicBezTo>
                    <a:cubicBezTo>
                      <a:pt x="89" y="222"/>
                      <a:pt x="96" y="224"/>
                      <a:pt x="104" y="224"/>
                    </a:cubicBezTo>
                    <a:cubicBezTo>
                      <a:pt x="119" y="226"/>
                      <a:pt x="135" y="225"/>
                      <a:pt x="150" y="222"/>
                    </a:cubicBezTo>
                    <a:cubicBezTo>
                      <a:pt x="181" y="217"/>
                      <a:pt x="204" y="205"/>
                      <a:pt x="217" y="187"/>
                    </a:cubicBezTo>
                    <a:cubicBezTo>
                      <a:pt x="219" y="184"/>
                      <a:pt x="222" y="179"/>
                      <a:pt x="224" y="174"/>
                    </a:cubicBezTo>
                    <a:cubicBezTo>
                      <a:pt x="226" y="170"/>
                      <a:pt x="229" y="164"/>
                      <a:pt x="231" y="159"/>
                    </a:cubicBezTo>
                    <a:cubicBezTo>
                      <a:pt x="235" y="147"/>
                      <a:pt x="240" y="135"/>
                      <a:pt x="243" y="125"/>
                    </a:cubicBezTo>
                    <a:cubicBezTo>
                      <a:pt x="244" y="119"/>
                      <a:pt x="246" y="113"/>
                      <a:pt x="247" y="109"/>
                    </a:cubicBezTo>
                    <a:cubicBezTo>
                      <a:pt x="247" y="103"/>
                      <a:pt x="247" y="98"/>
                      <a:pt x="246" y="93"/>
                    </a:cubicBezTo>
                    <a:cubicBezTo>
                      <a:pt x="246" y="92"/>
                      <a:pt x="246" y="90"/>
                      <a:pt x="246" y="89"/>
                    </a:cubicBezTo>
                    <a:cubicBezTo>
                      <a:pt x="249" y="84"/>
                      <a:pt x="254" y="80"/>
                      <a:pt x="260" y="79"/>
                    </a:cubicBezTo>
                    <a:cubicBezTo>
                      <a:pt x="267" y="78"/>
                      <a:pt x="273" y="81"/>
                      <a:pt x="278" y="85"/>
                    </a:cubicBezTo>
                    <a:cubicBezTo>
                      <a:pt x="278" y="85"/>
                      <a:pt x="278" y="85"/>
                      <a:pt x="278" y="85"/>
                    </a:cubicBezTo>
                    <a:cubicBezTo>
                      <a:pt x="278" y="86"/>
                      <a:pt x="278" y="87"/>
                      <a:pt x="278" y="87"/>
                    </a:cubicBezTo>
                    <a:cubicBezTo>
                      <a:pt x="279" y="93"/>
                      <a:pt x="281" y="98"/>
                      <a:pt x="283" y="102"/>
                    </a:cubicBezTo>
                    <a:cubicBezTo>
                      <a:pt x="285" y="106"/>
                      <a:pt x="288" y="111"/>
                      <a:pt x="292" y="117"/>
                    </a:cubicBezTo>
                    <a:cubicBezTo>
                      <a:pt x="298" y="125"/>
                      <a:pt x="306" y="136"/>
                      <a:pt x="313" y="145"/>
                    </a:cubicBezTo>
                    <a:cubicBezTo>
                      <a:pt x="317" y="150"/>
                      <a:pt x="321" y="154"/>
                      <a:pt x="325" y="158"/>
                    </a:cubicBezTo>
                    <a:cubicBezTo>
                      <a:pt x="329" y="162"/>
                      <a:pt x="332" y="165"/>
                      <a:pt x="336" y="168"/>
                    </a:cubicBezTo>
                    <a:cubicBezTo>
                      <a:pt x="354" y="181"/>
                      <a:pt x="379" y="185"/>
                      <a:pt x="410" y="180"/>
                    </a:cubicBezTo>
                    <a:cubicBezTo>
                      <a:pt x="425" y="178"/>
                      <a:pt x="441" y="174"/>
                      <a:pt x="455" y="168"/>
                    </a:cubicBezTo>
                    <a:cubicBezTo>
                      <a:pt x="462" y="165"/>
                      <a:pt x="468" y="161"/>
                      <a:pt x="473" y="157"/>
                    </a:cubicBezTo>
                    <a:cubicBezTo>
                      <a:pt x="479" y="153"/>
                      <a:pt x="483" y="149"/>
                      <a:pt x="486" y="142"/>
                    </a:cubicBezTo>
                    <a:cubicBezTo>
                      <a:pt x="487" y="139"/>
                      <a:pt x="488" y="136"/>
                      <a:pt x="489" y="132"/>
                    </a:cubicBezTo>
                    <a:cubicBezTo>
                      <a:pt x="492" y="119"/>
                      <a:pt x="495" y="99"/>
                      <a:pt x="496" y="81"/>
                    </a:cubicBezTo>
                    <a:cubicBezTo>
                      <a:pt x="497" y="71"/>
                      <a:pt x="498" y="62"/>
                      <a:pt x="498" y="55"/>
                    </a:cubicBezTo>
                    <a:cubicBezTo>
                      <a:pt x="499" y="51"/>
                      <a:pt x="499" y="48"/>
                      <a:pt x="499" y="45"/>
                    </a:cubicBezTo>
                    <a:cubicBezTo>
                      <a:pt x="499" y="44"/>
                      <a:pt x="499" y="43"/>
                      <a:pt x="499" y="42"/>
                    </a:cubicBezTo>
                    <a:cubicBezTo>
                      <a:pt x="505" y="42"/>
                      <a:pt x="511" y="37"/>
                      <a:pt x="511" y="30"/>
                    </a:cubicBezTo>
                    <a:cubicBezTo>
                      <a:pt x="511" y="16"/>
                      <a:pt x="511" y="16"/>
                      <a:pt x="511" y="16"/>
                    </a:cubicBezTo>
                    <a:cubicBezTo>
                      <a:pt x="512" y="9"/>
                      <a:pt x="507" y="4"/>
                      <a:pt x="500" y="4"/>
                    </a:cubicBezTo>
                    <a:cubicBezTo>
                      <a:pt x="470" y="2"/>
                      <a:pt x="470" y="2"/>
                      <a:pt x="470" y="2"/>
                    </a:cubicBezTo>
                    <a:cubicBezTo>
                      <a:pt x="468" y="2"/>
                      <a:pt x="467" y="3"/>
                      <a:pt x="466" y="3"/>
                    </a:cubicBezTo>
                    <a:cubicBezTo>
                      <a:pt x="463" y="3"/>
                      <a:pt x="463" y="3"/>
                      <a:pt x="463" y="3"/>
                    </a:cubicBezTo>
                    <a:cubicBezTo>
                      <a:pt x="463" y="3"/>
                      <a:pt x="451" y="1"/>
                      <a:pt x="435" y="1"/>
                    </a:cubicBezTo>
                    <a:cubicBezTo>
                      <a:pt x="420" y="0"/>
                      <a:pt x="400" y="0"/>
                      <a:pt x="382" y="3"/>
                    </a:cubicBezTo>
                    <a:cubicBezTo>
                      <a:pt x="379" y="3"/>
                      <a:pt x="376" y="4"/>
                      <a:pt x="373" y="4"/>
                    </a:cubicBezTo>
                    <a:cubicBezTo>
                      <a:pt x="357" y="8"/>
                      <a:pt x="339" y="13"/>
                      <a:pt x="324" y="19"/>
                    </a:cubicBezTo>
                    <a:cubicBezTo>
                      <a:pt x="316" y="22"/>
                      <a:pt x="309" y="25"/>
                      <a:pt x="303" y="29"/>
                    </a:cubicBezTo>
                    <a:cubicBezTo>
                      <a:pt x="297" y="32"/>
                      <a:pt x="291" y="36"/>
                      <a:pt x="287" y="42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85" y="42"/>
                      <a:pt x="284" y="42"/>
                      <a:pt x="283" y="42"/>
                    </a:cubicBezTo>
                    <a:cubicBezTo>
                      <a:pt x="227" y="51"/>
                      <a:pt x="227" y="51"/>
                      <a:pt x="227" y="51"/>
                    </a:cubicBezTo>
                    <a:cubicBezTo>
                      <a:pt x="226" y="52"/>
                      <a:pt x="225" y="52"/>
                      <a:pt x="224" y="52"/>
                    </a:cubicBezTo>
                    <a:cubicBezTo>
                      <a:pt x="224" y="52"/>
                      <a:pt x="224" y="52"/>
                      <a:pt x="224" y="52"/>
                    </a:cubicBezTo>
                    <a:cubicBezTo>
                      <a:pt x="218" y="48"/>
                      <a:pt x="212" y="46"/>
                      <a:pt x="205" y="45"/>
                    </a:cubicBezTo>
                    <a:cubicBezTo>
                      <a:pt x="198" y="43"/>
                      <a:pt x="190" y="43"/>
                      <a:pt x="182" y="42"/>
                    </a:cubicBezTo>
                    <a:cubicBezTo>
                      <a:pt x="165" y="42"/>
                      <a:pt x="147" y="42"/>
                      <a:pt x="130" y="44"/>
                    </a:cubicBezTo>
                    <a:cubicBezTo>
                      <a:pt x="127" y="44"/>
                      <a:pt x="124" y="44"/>
                      <a:pt x="121" y="45"/>
                    </a:cubicBezTo>
                    <a:cubicBezTo>
                      <a:pt x="104" y="48"/>
                      <a:pt x="85" y="54"/>
                      <a:pt x="70" y="59"/>
                    </a:cubicBezTo>
                    <a:cubicBezTo>
                      <a:pt x="55" y="65"/>
                      <a:pt x="44" y="70"/>
                      <a:pt x="44" y="7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0" y="71"/>
                      <a:pt x="39" y="71"/>
                      <a:pt x="38" y="72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3" y="85"/>
                      <a:pt x="0" y="91"/>
                      <a:pt x="2" y="98"/>
                    </a:cubicBezTo>
                    <a:close/>
                    <a:moveTo>
                      <a:pt x="301" y="84"/>
                    </a:moveTo>
                    <a:cubicBezTo>
                      <a:pt x="300" y="79"/>
                      <a:pt x="300" y="73"/>
                      <a:pt x="301" y="68"/>
                    </a:cubicBezTo>
                    <a:cubicBezTo>
                      <a:pt x="302" y="62"/>
                      <a:pt x="303" y="58"/>
                      <a:pt x="306" y="55"/>
                    </a:cubicBezTo>
                    <a:cubicBezTo>
                      <a:pt x="306" y="54"/>
                      <a:pt x="309" y="51"/>
                      <a:pt x="314" y="49"/>
                    </a:cubicBezTo>
                    <a:cubicBezTo>
                      <a:pt x="321" y="44"/>
                      <a:pt x="332" y="40"/>
                      <a:pt x="343" y="36"/>
                    </a:cubicBezTo>
                    <a:cubicBezTo>
                      <a:pt x="355" y="33"/>
                      <a:pt x="367" y="29"/>
                      <a:pt x="379" y="26"/>
                    </a:cubicBezTo>
                    <a:cubicBezTo>
                      <a:pt x="381" y="26"/>
                      <a:pt x="383" y="25"/>
                      <a:pt x="386" y="25"/>
                    </a:cubicBezTo>
                    <a:cubicBezTo>
                      <a:pt x="386" y="25"/>
                      <a:pt x="386" y="25"/>
                      <a:pt x="386" y="25"/>
                    </a:cubicBezTo>
                    <a:cubicBezTo>
                      <a:pt x="401" y="23"/>
                      <a:pt x="419" y="23"/>
                      <a:pt x="434" y="23"/>
                    </a:cubicBezTo>
                    <a:cubicBezTo>
                      <a:pt x="442" y="24"/>
                      <a:pt x="455" y="25"/>
                      <a:pt x="456" y="25"/>
                    </a:cubicBezTo>
                    <a:cubicBezTo>
                      <a:pt x="456" y="25"/>
                      <a:pt x="456" y="25"/>
                      <a:pt x="456" y="25"/>
                    </a:cubicBezTo>
                    <a:cubicBezTo>
                      <a:pt x="458" y="25"/>
                      <a:pt x="458" y="25"/>
                      <a:pt x="458" y="25"/>
                    </a:cubicBezTo>
                    <a:cubicBezTo>
                      <a:pt x="458" y="25"/>
                      <a:pt x="465" y="30"/>
                      <a:pt x="469" y="33"/>
                    </a:cubicBezTo>
                    <a:cubicBezTo>
                      <a:pt x="471" y="35"/>
                      <a:pt x="473" y="37"/>
                      <a:pt x="474" y="38"/>
                    </a:cubicBezTo>
                    <a:cubicBezTo>
                      <a:pt x="475" y="40"/>
                      <a:pt x="476" y="41"/>
                      <a:pt x="476" y="41"/>
                    </a:cubicBezTo>
                    <a:cubicBezTo>
                      <a:pt x="476" y="41"/>
                      <a:pt x="476" y="44"/>
                      <a:pt x="476" y="46"/>
                    </a:cubicBezTo>
                    <a:cubicBezTo>
                      <a:pt x="476" y="56"/>
                      <a:pt x="474" y="76"/>
                      <a:pt x="472" y="94"/>
                    </a:cubicBezTo>
                    <a:cubicBezTo>
                      <a:pt x="471" y="103"/>
                      <a:pt x="470" y="112"/>
                      <a:pt x="469" y="119"/>
                    </a:cubicBezTo>
                    <a:cubicBezTo>
                      <a:pt x="468" y="123"/>
                      <a:pt x="467" y="126"/>
                      <a:pt x="467" y="128"/>
                    </a:cubicBezTo>
                    <a:cubicBezTo>
                      <a:pt x="466" y="131"/>
                      <a:pt x="466" y="133"/>
                      <a:pt x="465" y="133"/>
                    </a:cubicBezTo>
                    <a:cubicBezTo>
                      <a:pt x="465" y="134"/>
                      <a:pt x="463" y="137"/>
                      <a:pt x="460" y="139"/>
                    </a:cubicBezTo>
                    <a:cubicBezTo>
                      <a:pt x="455" y="143"/>
                      <a:pt x="446" y="147"/>
                      <a:pt x="437" y="150"/>
                    </a:cubicBezTo>
                    <a:cubicBezTo>
                      <a:pt x="427" y="154"/>
                      <a:pt x="416" y="156"/>
                      <a:pt x="406" y="158"/>
                    </a:cubicBezTo>
                    <a:cubicBezTo>
                      <a:pt x="380" y="162"/>
                      <a:pt x="360" y="158"/>
                      <a:pt x="349" y="149"/>
                    </a:cubicBezTo>
                    <a:cubicBezTo>
                      <a:pt x="347" y="148"/>
                      <a:pt x="342" y="143"/>
                      <a:pt x="338" y="139"/>
                    </a:cubicBezTo>
                    <a:cubicBezTo>
                      <a:pt x="331" y="131"/>
                      <a:pt x="323" y="121"/>
                      <a:pt x="317" y="112"/>
                    </a:cubicBezTo>
                    <a:cubicBezTo>
                      <a:pt x="313" y="108"/>
                      <a:pt x="310" y="104"/>
                      <a:pt x="308" y="100"/>
                    </a:cubicBezTo>
                    <a:cubicBezTo>
                      <a:pt x="306" y="97"/>
                      <a:pt x="304" y="94"/>
                      <a:pt x="303" y="92"/>
                    </a:cubicBezTo>
                    <a:cubicBezTo>
                      <a:pt x="302" y="90"/>
                      <a:pt x="301" y="87"/>
                      <a:pt x="301" y="84"/>
                    </a:cubicBezTo>
                    <a:close/>
                    <a:moveTo>
                      <a:pt x="44" y="111"/>
                    </a:moveTo>
                    <a:cubicBezTo>
                      <a:pt x="44" y="111"/>
                      <a:pt x="44" y="109"/>
                      <a:pt x="45" y="107"/>
                    </a:cubicBezTo>
                    <a:cubicBezTo>
                      <a:pt x="45" y="106"/>
                      <a:pt x="56" y="89"/>
                      <a:pt x="56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58" y="89"/>
                      <a:pt x="59" y="88"/>
                      <a:pt x="60" y="88"/>
                    </a:cubicBezTo>
                    <a:cubicBezTo>
                      <a:pt x="65" y="86"/>
                      <a:pt x="71" y="83"/>
                      <a:pt x="78" y="81"/>
                    </a:cubicBezTo>
                    <a:cubicBezTo>
                      <a:pt x="92" y="75"/>
                      <a:pt x="110" y="70"/>
                      <a:pt x="124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7" y="67"/>
                      <a:pt x="130" y="66"/>
                      <a:pt x="132" y="66"/>
                    </a:cubicBezTo>
                    <a:cubicBezTo>
                      <a:pt x="144" y="65"/>
                      <a:pt x="157" y="65"/>
                      <a:pt x="169" y="65"/>
                    </a:cubicBezTo>
                    <a:cubicBezTo>
                      <a:pt x="181" y="65"/>
                      <a:pt x="192" y="65"/>
                      <a:pt x="200" y="67"/>
                    </a:cubicBezTo>
                    <a:cubicBezTo>
                      <a:pt x="206" y="68"/>
                      <a:pt x="209" y="70"/>
                      <a:pt x="210" y="71"/>
                    </a:cubicBezTo>
                    <a:cubicBezTo>
                      <a:pt x="213" y="73"/>
                      <a:pt x="216" y="76"/>
                      <a:pt x="219" y="81"/>
                    </a:cubicBezTo>
                    <a:cubicBezTo>
                      <a:pt x="221" y="86"/>
                      <a:pt x="223" y="92"/>
                      <a:pt x="224" y="96"/>
                    </a:cubicBezTo>
                    <a:cubicBezTo>
                      <a:pt x="224" y="100"/>
                      <a:pt x="224" y="103"/>
                      <a:pt x="224" y="105"/>
                    </a:cubicBezTo>
                    <a:cubicBezTo>
                      <a:pt x="224" y="107"/>
                      <a:pt x="223" y="110"/>
                      <a:pt x="222" y="114"/>
                    </a:cubicBezTo>
                    <a:cubicBezTo>
                      <a:pt x="221" y="119"/>
                      <a:pt x="219" y="124"/>
                      <a:pt x="218" y="129"/>
                    </a:cubicBezTo>
                    <a:cubicBezTo>
                      <a:pt x="214" y="139"/>
                      <a:pt x="210" y="151"/>
                      <a:pt x="206" y="160"/>
                    </a:cubicBezTo>
                    <a:cubicBezTo>
                      <a:pt x="203" y="166"/>
                      <a:pt x="200" y="171"/>
                      <a:pt x="198" y="174"/>
                    </a:cubicBezTo>
                    <a:cubicBezTo>
                      <a:pt x="190" y="185"/>
                      <a:pt x="173" y="196"/>
                      <a:pt x="147" y="200"/>
                    </a:cubicBezTo>
                    <a:cubicBezTo>
                      <a:pt x="137" y="201"/>
                      <a:pt x="126" y="202"/>
                      <a:pt x="116" y="202"/>
                    </a:cubicBezTo>
                    <a:cubicBezTo>
                      <a:pt x="105" y="202"/>
                      <a:pt x="96" y="201"/>
                      <a:pt x="90" y="199"/>
                    </a:cubicBezTo>
                    <a:cubicBezTo>
                      <a:pt x="86" y="197"/>
                      <a:pt x="83" y="196"/>
                      <a:pt x="83" y="195"/>
                    </a:cubicBezTo>
                    <a:cubicBezTo>
                      <a:pt x="82" y="194"/>
                      <a:pt x="81" y="193"/>
                      <a:pt x="80" y="191"/>
                    </a:cubicBezTo>
                    <a:cubicBezTo>
                      <a:pt x="79" y="188"/>
                      <a:pt x="77" y="186"/>
                      <a:pt x="75" y="182"/>
                    </a:cubicBezTo>
                    <a:cubicBezTo>
                      <a:pt x="72" y="176"/>
                      <a:pt x="68" y="168"/>
                      <a:pt x="64" y="160"/>
                    </a:cubicBezTo>
                    <a:cubicBezTo>
                      <a:pt x="56" y="143"/>
                      <a:pt x="49" y="125"/>
                      <a:pt x="46" y="115"/>
                    </a:cubicBezTo>
                    <a:cubicBezTo>
                      <a:pt x="45" y="113"/>
                      <a:pt x="44" y="111"/>
                      <a:pt x="44" y="11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91"/>
              <p:cNvSpPr>
                <a:spLocks noEditPoints="1"/>
              </p:cNvSpPr>
              <p:nvPr/>
            </p:nvSpPr>
            <p:spPr bwMode="auto">
              <a:xfrm>
                <a:off x="2211820" y="2660794"/>
                <a:ext cx="717658" cy="336402"/>
              </a:xfrm>
              <a:custGeom>
                <a:avLst/>
                <a:gdLst>
                  <a:gd name="T0" fmla="*/ 60 w 535"/>
                  <a:gd name="T1" fmla="*/ 221 h 251"/>
                  <a:gd name="T2" fmla="*/ 247 w 535"/>
                  <a:gd name="T3" fmla="*/ 193 h 251"/>
                  <a:gd name="T4" fmla="*/ 274 w 535"/>
                  <a:gd name="T5" fmla="*/ 105 h 251"/>
                  <a:gd name="T6" fmla="*/ 339 w 535"/>
                  <a:gd name="T7" fmla="*/ 191 h 251"/>
                  <a:gd name="T8" fmla="*/ 520 w 535"/>
                  <a:gd name="T9" fmla="*/ 95 h 251"/>
                  <a:gd name="T10" fmla="*/ 534 w 535"/>
                  <a:gd name="T11" fmla="*/ 19 h 251"/>
                  <a:gd name="T12" fmla="*/ 475 w 535"/>
                  <a:gd name="T13" fmla="*/ 3 h 251"/>
                  <a:gd name="T14" fmla="*/ 307 w 535"/>
                  <a:gd name="T15" fmla="*/ 31 h 251"/>
                  <a:gd name="T16" fmla="*/ 242 w 535"/>
                  <a:gd name="T17" fmla="*/ 55 h 251"/>
                  <a:gd name="T18" fmla="*/ 50 w 535"/>
                  <a:gd name="T19" fmla="*/ 71 h 251"/>
                  <a:gd name="T20" fmla="*/ 25 w 535"/>
                  <a:gd name="T21" fmla="*/ 106 h 251"/>
                  <a:gd name="T22" fmla="*/ 25 w 535"/>
                  <a:gd name="T23" fmla="*/ 107 h 251"/>
                  <a:gd name="T24" fmla="*/ 61 w 535"/>
                  <a:gd name="T25" fmla="*/ 94 h 251"/>
                  <a:gd name="T26" fmla="*/ 213 w 535"/>
                  <a:gd name="T27" fmla="*/ 70 h 251"/>
                  <a:gd name="T28" fmla="*/ 296 w 535"/>
                  <a:gd name="T29" fmla="*/ 68 h 251"/>
                  <a:gd name="T30" fmla="*/ 387 w 535"/>
                  <a:gd name="T31" fmla="*/ 30 h 251"/>
                  <a:gd name="T32" fmla="*/ 475 w 535"/>
                  <a:gd name="T33" fmla="*/ 29 h 251"/>
                  <a:gd name="T34" fmla="*/ 510 w 535"/>
                  <a:gd name="T35" fmla="*/ 29 h 251"/>
                  <a:gd name="T36" fmla="*/ 509 w 535"/>
                  <a:gd name="T37" fmla="*/ 43 h 251"/>
                  <a:gd name="T38" fmla="*/ 492 w 535"/>
                  <a:gd name="T39" fmla="*/ 120 h 251"/>
                  <a:gd name="T40" fmla="*/ 334 w 535"/>
                  <a:gd name="T41" fmla="*/ 150 h 251"/>
                  <a:gd name="T42" fmla="*/ 246 w 535"/>
                  <a:gd name="T43" fmla="*/ 96 h 251"/>
                  <a:gd name="T44" fmla="*/ 159 w 535"/>
                  <a:gd name="T45" fmla="*/ 223 h 251"/>
                  <a:gd name="T46" fmla="*/ 50 w 535"/>
                  <a:gd name="T47" fmla="*/ 139 h 251"/>
                  <a:gd name="T48" fmla="*/ 31 w 535"/>
                  <a:gd name="T49" fmla="*/ 120 h 251"/>
                  <a:gd name="T50" fmla="*/ 327 w 535"/>
                  <a:gd name="T51" fmla="*/ 76 h 251"/>
                  <a:gd name="T52" fmla="*/ 393 w 535"/>
                  <a:gd name="T53" fmla="*/ 52 h 251"/>
                  <a:gd name="T54" fmla="*/ 466 w 535"/>
                  <a:gd name="T55" fmla="*/ 51 h 251"/>
                  <a:gd name="T56" fmla="*/ 469 w 535"/>
                  <a:gd name="T57" fmla="*/ 38 h 251"/>
                  <a:gd name="T58" fmla="*/ 468 w 535"/>
                  <a:gd name="T59" fmla="*/ 53 h 251"/>
                  <a:gd name="T60" fmla="*/ 474 w 535"/>
                  <a:gd name="T61" fmla="*/ 57 h 251"/>
                  <a:gd name="T62" fmla="*/ 474 w 535"/>
                  <a:gd name="T63" fmla="*/ 54 h 251"/>
                  <a:gd name="T64" fmla="*/ 474 w 535"/>
                  <a:gd name="T65" fmla="*/ 56 h 251"/>
                  <a:gd name="T66" fmla="*/ 464 w 535"/>
                  <a:gd name="T67" fmla="*/ 141 h 251"/>
                  <a:gd name="T68" fmla="*/ 463 w 535"/>
                  <a:gd name="T69" fmla="*/ 142 h 251"/>
                  <a:gd name="T70" fmla="*/ 330 w 535"/>
                  <a:gd name="T71" fmla="*/ 106 h 251"/>
                  <a:gd name="T72" fmla="*/ 308 w 535"/>
                  <a:gd name="T73" fmla="*/ 120 h 251"/>
                  <a:gd name="T74" fmla="*/ 478 w 535"/>
                  <a:gd name="T75" fmla="*/ 162 h 251"/>
                  <a:gd name="T76" fmla="*/ 500 w 535"/>
                  <a:gd name="T77" fmla="*/ 59 h 251"/>
                  <a:gd name="T78" fmla="*/ 478 w 535"/>
                  <a:gd name="T79" fmla="*/ 29 h 251"/>
                  <a:gd name="T80" fmla="*/ 429 w 535"/>
                  <a:gd name="T81" fmla="*/ 23 h 251"/>
                  <a:gd name="T82" fmla="*/ 317 w 535"/>
                  <a:gd name="T83" fmla="*/ 68 h 251"/>
                  <a:gd name="T84" fmla="*/ 62 w 535"/>
                  <a:gd name="T85" fmla="*/ 113 h 251"/>
                  <a:gd name="T86" fmla="*/ 56 w 535"/>
                  <a:gd name="T87" fmla="*/ 123 h 251"/>
                  <a:gd name="T88" fmla="*/ 68 w 535"/>
                  <a:gd name="T89" fmla="*/ 125 h 251"/>
                  <a:gd name="T90" fmla="*/ 67 w 535"/>
                  <a:gd name="T91" fmla="*/ 125 h 251"/>
                  <a:gd name="T92" fmla="*/ 68 w 535"/>
                  <a:gd name="T93" fmla="*/ 102 h 251"/>
                  <a:gd name="T94" fmla="*/ 73 w 535"/>
                  <a:gd name="T95" fmla="*/ 114 h 251"/>
                  <a:gd name="T96" fmla="*/ 209 w 535"/>
                  <a:gd name="T97" fmla="*/ 93 h 251"/>
                  <a:gd name="T98" fmla="*/ 216 w 535"/>
                  <a:gd name="T99" fmla="*/ 96 h 251"/>
                  <a:gd name="T100" fmla="*/ 199 w 535"/>
                  <a:gd name="T101" fmla="*/ 179 h 251"/>
                  <a:gd name="T102" fmla="*/ 100 w 535"/>
                  <a:gd name="T103" fmla="*/ 201 h 251"/>
                  <a:gd name="T104" fmla="*/ 104 w 535"/>
                  <a:gd name="T105" fmla="*/ 200 h 251"/>
                  <a:gd name="T106" fmla="*/ 68 w 535"/>
                  <a:gd name="T107" fmla="*/ 121 h 251"/>
                  <a:gd name="T108" fmla="*/ 68 w 535"/>
                  <a:gd name="T109" fmla="*/ 111 h 251"/>
                  <a:gd name="T110" fmla="*/ 83 w 535"/>
                  <a:gd name="T111" fmla="*/ 215 h 251"/>
                  <a:gd name="T112" fmla="*/ 220 w 535"/>
                  <a:gd name="T113" fmla="*/ 194 h 251"/>
                  <a:gd name="T114" fmla="*/ 221 w 535"/>
                  <a:gd name="T115" fmla="*/ 84 h 251"/>
                  <a:gd name="T116" fmla="*/ 108 w 535"/>
                  <a:gd name="T117" fmla="*/ 74 h 251"/>
                  <a:gd name="T118" fmla="*/ 45 w 535"/>
                  <a:gd name="T119" fmla="*/ 11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5" h="251">
                    <a:moveTo>
                      <a:pt x="13" y="111"/>
                    </a:moveTo>
                    <a:cubicBezTo>
                      <a:pt x="1" y="115"/>
                      <a:pt x="1" y="115"/>
                      <a:pt x="1" y="115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8" y="133"/>
                      <a:pt x="11" y="137"/>
                      <a:pt x="16" y="140"/>
                    </a:cubicBezTo>
                    <a:cubicBezTo>
                      <a:pt x="20" y="143"/>
                      <a:pt x="25" y="145"/>
                      <a:pt x="30" y="145"/>
                    </a:cubicBezTo>
                    <a:cubicBezTo>
                      <a:pt x="33" y="145"/>
                      <a:pt x="35" y="145"/>
                      <a:pt x="38" y="144"/>
                    </a:cubicBezTo>
                    <a:cubicBezTo>
                      <a:pt x="34" y="132"/>
                      <a:pt x="34" y="132"/>
                      <a:pt x="34" y="132"/>
                    </a:cubicBezTo>
                    <a:cubicBezTo>
                      <a:pt x="22" y="135"/>
                      <a:pt x="22" y="135"/>
                      <a:pt x="22" y="135"/>
                    </a:cubicBezTo>
                    <a:cubicBezTo>
                      <a:pt x="22" y="136"/>
                      <a:pt x="22" y="137"/>
                      <a:pt x="23" y="139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3" y="141"/>
                      <a:pt x="25" y="145"/>
                      <a:pt x="26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9" y="156"/>
                      <a:pt x="32" y="164"/>
                      <a:pt x="36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40" y="181"/>
                      <a:pt x="44" y="190"/>
                      <a:pt x="48" y="199"/>
                    </a:cubicBezTo>
                    <a:cubicBezTo>
                      <a:pt x="52" y="207"/>
                      <a:pt x="56" y="215"/>
                      <a:pt x="60" y="221"/>
                    </a:cubicBezTo>
                    <a:cubicBezTo>
                      <a:pt x="60" y="221"/>
                      <a:pt x="60" y="221"/>
                      <a:pt x="60" y="221"/>
                    </a:cubicBezTo>
                    <a:cubicBezTo>
                      <a:pt x="60" y="221"/>
                      <a:pt x="60" y="221"/>
                      <a:pt x="60" y="221"/>
                    </a:cubicBezTo>
                    <a:cubicBezTo>
                      <a:pt x="62" y="224"/>
                      <a:pt x="64" y="228"/>
                      <a:pt x="67" y="231"/>
                    </a:cubicBezTo>
                    <a:cubicBezTo>
                      <a:pt x="67" y="231"/>
                      <a:pt x="67" y="231"/>
                      <a:pt x="67" y="231"/>
                    </a:cubicBezTo>
                    <a:cubicBezTo>
                      <a:pt x="67" y="231"/>
                      <a:pt x="67" y="231"/>
                      <a:pt x="67" y="231"/>
                    </a:cubicBezTo>
                    <a:cubicBezTo>
                      <a:pt x="70" y="235"/>
                      <a:pt x="74" y="238"/>
                      <a:pt x="78" y="240"/>
                    </a:cubicBezTo>
                    <a:cubicBezTo>
                      <a:pt x="82" y="243"/>
                      <a:pt x="86" y="244"/>
                      <a:pt x="90" y="245"/>
                    </a:cubicBezTo>
                    <a:cubicBezTo>
                      <a:pt x="90" y="245"/>
                      <a:pt x="90" y="245"/>
                      <a:pt x="90" y="245"/>
                    </a:cubicBezTo>
                    <a:cubicBezTo>
                      <a:pt x="90" y="245"/>
                      <a:pt x="90" y="245"/>
                      <a:pt x="90" y="245"/>
                    </a:cubicBezTo>
                    <a:cubicBezTo>
                      <a:pt x="97" y="248"/>
                      <a:pt x="105" y="249"/>
                      <a:pt x="113" y="250"/>
                    </a:cubicBezTo>
                    <a:cubicBezTo>
                      <a:pt x="114" y="250"/>
                      <a:pt x="114" y="250"/>
                      <a:pt x="114" y="250"/>
                    </a:cubicBezTo>
                    <a:cubicBezTo>
                      <a:pt x="119" y="250"/>
                      <a:pt x="124" y="251"/>
                      <a:pt x="129" y="251"/>
                    </a:cubicBezTo>
                    <a:cubicBezTo>
                      <a:pt x="141" y="251"/>
                      <a:pt x="152" y="250"/>
                      <a:pt x="163" y="248"/>
                    </a:cubicBezTo>
                    <a:cubicBezTo>
                      <a:pt x="163" y="248"/>
                      <a:pt x="163" y="248"/>
                      <a:pt x="163" y="248"/>
                    </a:cubicBezTo>
                    <a:cubicBezTo>
                      <a:pt x="180" y="245"/>
                      <a:pt x="194" y="241"/>
                      <a:pt x="207" y="234"/>
                    </a:cubicBezTo>
                    <a:cubicBezTo>
                      <a:pt x="220" y="227"/>
                      <a:pt x="230" y="218"/>
                      <a:pt x="238" y="208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41" y="203"/>
                      <a:pt x="244" y="198"/>
                      <a:pt x="247" y="193"/>
                    </a:cubicBezTo>
                    <a:cubicBezTo>
                      <a:pt x="247" y="193"/>
                      <a:pt x="247" y="193"/>
                      <a:pt x="247" y="193"/>
                    </a:cubicBezTo>
                    <a:cubicBezTo>
                      <a:pt x="249" y="188"/>
                      <a:pt x="252" y="182"/>
                      <a:pt x="254" y="176"/>
                    </a:cubicBezTo>
                    <a:cubicBezTo>
                      <a:pt x="259" y="165"/>
                      <a:pt x="263" y="152"/>
                      <a:pt x="266" y="142"/>
                    </a:cubicBezTo>
                    <a:cubicBezTo>
                      <a:pt x="266" y="142"/>
                      <a:pt x="266" y="142"/>
                      <a:pt x="266" y="142"/>
                    </a:cubicBezTo>
                    <a:cubicBezTo>
                      <a:pt x="266" y="142"/>
                      <a:pt x="266" y="142"/>
                      <a:pt x="266" y="142"/>
                    </a:cubicBezTo>
                    <a:cubicBezTo>
                      <a:pt x="268" y="135"/>
                      <a:pt x="269" y="129"/>
                      <a:pt x="270" y="124"/>
                    </a:cubicBezTo>
                    <a:cubicBezTo>
                      <a:pt x="270" y="124"/>
                      <a:pt x="270" y="124"/>
                      <a:pt x="270" y="124"/>
                    </a:cubicBezTo>
                    <a:cubicBezTo>
                      <a:pt x="270" y="124"/>
                      <a:pt x="270" y="124"/>
                      <a:pt x="270" y="124"/>
                    </a:cubicBezTo>
                    <a:cubicBezTo>
                      <a:pt x="271" y="121"/>
                      <a:pt x="271" y="118"/>
                      <a:pt x="271" y="115"/>
                    </a:cubicBezTo>
                    <a:cubicBezTo>
                      <a:pt x="271" y="111"/>
                      <a:pt x="271" y="107"/>
                      <a:pt x="270" y="104"/>
                    </a:cubicBezTo>
                    <a:cubicBezTo>
                      <a:pt x="270" y="104"/>
                      <a:pt x="270" y="104"/>
                      <a:pt x="270" y="104"/>
                    </a:cubicBezTo>
                    <a:cubicBezTo>
                      <a:pt x="270" y="102"/>
                      <a:pt x="269" y="101"/>
                      <a:pt x="269" y="100"/>
                    </a:cubicBezTo>
                    <a:cubicBezTo>
                      <a:pt x="257" y="102"/>
                      <a:pt x="257" y="102"/>
                      <a:pt x="257" y="102"/>
                    </a:cubicBezTo>
                    <a:cubicBezTo>
                      <a:pt x="268" y="109"/>
                      <a:pt x="268" y="109"/>
                      <a:pt x="268" y="109"/>
                    </a:cubicBezTo>
                    <a:cubicBezTo>
                      <a:pt x="268" y="108"/>
                      <a:pt x="269" y="107"/>
                      <a:pt x="270" y="106"/>
                    </a:cubicBezTo>
                    <a:cubicBezTo>
                      <a:pt x="271" y="106"/>
                      <a:pt x="272" y="105"/>
                      <a:pt x="273" y="105"/>
                    </a:cubicBezTo>
                    <a:cubicBezTo>
                      <a:pt x="273" y="105"/>
                      <a:pt x="273" y="105"/>
                      <a:pt x="273" y="105"/>
                    </a:cubicBezTo>
                    <a:cubicBezTo>
                      <a:pt x="273" y="105"/>
                      <a:pt x="274" y="105"/>
                      <a:pt x="274" y="105"/>
                    </a:cubicBezTo>
                    <a:cubicBezTo>
                      <a:pt x="276" y="105"/>
                      <a:pt x="278" y="106"/>
                      <a:pt x="280" y="107"/>
                    </a:cubicBezTo>
                    <a:cubicBezTo>
                      <a:pt x="284" y="112"/>
                      <a:pt x="284" y="112"/>
                      <a:pt x="284" y="112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76" y="99"/>
                      <a:pt x="276" y="99"/>
                      <a:pt x="276" y="99"/>
                    </a:cubicBezTo>
                    <a:cubicBezTo>
                      <a:pt x="276" y="100"/>
                      <a:pt x="276" y="101"/>
                      <a:pt x="277" y="103"/>
                    </a:cubicBezTo>
                    <a:cubicBezTo>
                      <a:pt x="289" y="100"/>
                      <a:pt x="289" y="100"/>
                      <a:pt x="289" y="100"/>
                    </a:cubicBezTo>
                    <a:cubicBezTo>
                      <a:pt x="277" y="102"/>
                      <a:pt x="277" y="102"/>
                      <a:pt x="277" y="102"/>
                    </a:cubicBezTo>
                    <a:cubicBezTo>
                      <a:pt x="278" y="109"/>
                      <a:pt x="279" y="115"/>
                      <a:pt x="282" y="121"/>
                    </a:cubicBezTo>
                    <a:cubicBezTo>
                      <a:pt x="282" y="121"/>
                      <a:pt x="282" y="121"/>
                      <a:pt x="282" y="121"/>
                    </a:cubicBezTo>
                    <a:cubicBezTo>
                      <a:pt x="285" y="126"/>
                      <a:pt x="288" y="131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8" y="146"/>
                      <a:pt x="306" y="157"/>
                      <a:pt x="314" y="166"/>
                    </a:cubicBezTo>
                    <a:cubicBezTo>
                      <a:pt x="315" y="166"/>
                      <a:pt x="315" y="166"/>
                      <a:pt x="315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71"/>
                      <a:pt x="323" y="176"/>
                      <a:pt x="327" y="180"/>
                    </a:cubicBezTo>
                    <a:cubicBezTo>
                      <a:pt x="331" y="184"/>
                      <a:pt x="335" y="188"/>
                      <a:pt x="339" y="191"/>
                    </a:cubicBezTo>
                    <a:cubicBezTo>
                      <a:pt x="339" y="191"/>
                      <a:pt x="339" y="191"/>
                      <a:pt x="339" y="191"/>
                    </a:cubicBezTo>
                    <a:cubicBezTo>
                      <a:pt x="339" y="191"/>
                      <a:pt x="339" y="191"/>
                      <a:pt x="339" y="191"/>
                    </a:cubicBezTo>
                    <a:cubicBezTo>
                      <a:pt x="355" y="203"/>
                      <a:pt x="375" y="208"/>
                      <a:pt x="398" y="208"/>
                    </a:cubicBezTo>
                    <a:cubicBezTo>
                      <a:pt x="406" y="208"/>
                      <a:pt x="414" y="207"/>
                      <a:pt x="423" y="206"/>
                    </a:cubicBezTo>
                    <a:cubicBezTo>
                      <a:pt x="423" y="206"/>
                      <a:pt x="423" y="206"/>
                      <a:pt x="423" y="206"/>
                    </a:cubicBezTo>
                    <a:cubicBezTo>
                      <a:pt x="439" y="203"/>
                      <a:pt x="456" y="199"/>
                      <a:pt x="471" y="192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8" y="189"/>
                      <a:pt x="485" y="185"/>
                      <a:pt x="492" y="181"/>
                    </a:cubicBezTo>
                    <a:cubicBezTo>
                      <a:pt x="492" y="181"/>
                      <a:pt x="492" y="181"/>
                      <a:pt x="492" y="181"/>
                    </a:cubicBezTo>
                    <a:cubicBezTo>
                      <a:pt x="492" y="181"/>
                      <a:pt x="492" y="181"/>
                      <a:pt x="492" y="181"/>
                    </a:cubicBezTo>
                    <a:cubicBezTo>
                      <a:pt x="495" y="178"/>
                      <a:pt x="498" y="176"/>
                      <a:pt x="501" y="172"/>
                    </a:cubicBezTo>
                    <a:cubicBezTo>
                      <a:pt x="504" y="169"/>
                      <a:pt x="507" y="165"/>
                      <a:pt x="509" y="160"/>
                    </a:cubicBezTo>
                    <a:cubicBezTo>
                      <a:pt x="509" y="160"/>
                      <a:pt x="509" y="160"/>
                      <a:pt x="509" y="160"/>
                    </a:cubicBezTo>
                    <a:cubicBezTo>
                      <a:pt x="509" y="160"/>
                      <a:pt x="509" y="160"/>
                      <a:pt x="509" y="160"/>
                    </a:cubicBezTo>
                    <a:cubicBezTo>
                      <a:pt x="511" y="156"/>
                      <a:pt x="512" y="152"/>
                      <a:pt x="513" y="148"/>
                    </a:cubicBezTo>
                    <a:cubicBezTo>
                      <a:pt x="513" y="148"/>
                      <a:pt x="513" y="148"/>
                      <a:pt x="513" y="148"/>
                    </a:cubicBezTo>
                    <a:cubicBezTo>
                      <a:pt x="513" y="148"/>
                      <a:pt x="513" y="148"/>
                      <a:pt x="513" y="148"/>
                    </a:cubicBezTo>
                    <a:cubicBezTo>
                      <a:pt x="514" y="141"/>
                      <a:pt x="516" y="133"/>
                      <a:pt x="517" y="123"/>
                    </a:cubicBezTo>
                    <a:cubicBezTo>
                      <a:pt x="518" y="114"/>
                      <a:pt x="519" y="104"/>
                      <a:pt x="520" y="95"/>
                    </a:cubicBezTo>
                    <a:cubicBezTo>
                      <a:pt x="520" y="95"/>
                      <a:pt x="520" y="95"/>
                      <a:pt x="520" y="95"/>
                    </a:cubicBezTo>
                    <a:cubicBezTo>
                      <a:pt x="520" y="95"/>
                      <a:pt x="520" y="95"/>
                      <a:pt x="520" y="95"/>
                    </a:cubicBezTo>
                    <a:cubicBezTo>
                      <a:pt x="521" y="85"/>
                      <a:pt x="522" y="76"/>
                      <a:pt x="522" y="69"/>
                    </a:cubicBezTo>
                    <a:cubicBezTo>
                      <a:pt x="522" y="69"/>
                      <a:pt x="522" y="69"/>
                      <a:pt x="522" y="69"/>
                    </a:cubicBezTo>
                    <a:cubicBezTo>
                      <a:pt x="522" y="69"/>
                      <a:pt x="522" y="69"/>
                      <a:pt x="522" y="69"/>
                    </a:cubicBezTo>
                    <a:cubicBezTo>
                      <a:pt x="522" y="65"/>
                      <a:pt x="523" y="61"/>
                      <a:pt x="523" y="58"/>
                    </a:cubicBezTo>
                    <a:cubicBezTo>
                      <a:pt x="523" y="58"/>
                      <a:pt x="523" y="58"/>
                      <a:pt x="523" y="58"/>
                    </a:cubicBezTo>
                    <a:cubicBezTo>
                      <a:pt x="523" y="58"/>
                      <a:pt x="523" y="58"/>
                      <a:pt x="523" y="58"/>
                    </a:cubicBezTo>
                    <a:cubicBezTo>
                      <a:pt x="522" y="57"/>
                      <a:pt x="522" y="56"/>
                      <a:pt x="522" y="55"/>
                    </a:cubicBezTo>
                    <a:cubicBezTo>
                      <a:pt x="510" y="55"/>
                      <a:pt x="510" y="55"/>
                      <a:pt x="510" y="55"/>
                    </a:cubicBezTo>
                    <a:cubicBezTo>
                      <a:pt x="510" y="68"/>
                      <a:pt x="510" y="68"/>
                      <a:pt x="510" y="68"/>
                    </a:cubicBezTo>
                    <a:cubicBezTo>
                      <a:pt x="510" y="68"/>
                      <a:pt x="510" y="68"/>
                      <a:pt x="510" y="68"/>
                    </a:cubicBezTo>
                    <a:cubicBezTo>
                      <a:pt x="517" y="68"/>
                      <a:pt x="523" y="65"/>
                      <a:pt x="527" y="61"/>
                    </a:cubicBezTo>
                    <a:cubicBezTo>
                      <a:pt x="532" y="56"/>
                      <a:pt x="534" y="50"/>
                      <a:pt x="535" y="43"/>
                    </a:cubicBezTo>
                    <a:cubicBezTo>
                      <a:pt x="535" y="43"/>
                      <a:pt x="535" y="43"/>
                      <a:pt x="535" y="43"/>
                    </a:cubicBezTo>
                    <a:cubicBezTo>
                      <a:pt x="535" y="30"/>
                      <a:pt x="535" y="30"/>
                      <a:pt x="535" y="30"/>
                    </a:cubicBezTo>
                    <a:cubicBezTo>
                      <a:pt x="535" y="29"/>
                      <a:pt x="535" y="29"/>
                      <a:pt x="535" y="28"/>
                    </a:cubicBezTo>
                    <a:cubicBezTo>
                      <a:pt x="535" y="25"/>
                      <a:pt x="535" y="22"/>
                      <a:pt x="534" y="19"/>
                    </a:cubicBezTo>
                    <a:cubicBezTo>
                      <a:pt x="532" y="14"/>
                      <a:pt x="529" y="11"/>
                      <a:pt x="525" y="8"/>
                    </a:cubicBezTo>
                    <a:cubicBezTo>
                      <a:pt x="521" y="5"/>
                      <a:pt x="516" y="4"/>
                      <a:pt x="512" y="4"/>
                    </a:cubicBezTo>
                    <a:cubicBezTo>
                      <a:pt x="481" y="3"/>
                      <a:pt x="481" y="3"/>
                      <a:pt x="481" y="3"/>
                    </a:cubicBezTo>
                    <a:cubicBezTo>
                      <a:pt x="481" y="3"/>
                      <a:pt x="481" y="3"/>
                      <a:pt x="481" y="3"/>
                    </a:cubicBezTo>
                    <a:cubicBezTo>
                      <a:pt x="480" y="3"/>
                      <a:pt x="480" y="3"/>
                      <a:pt x="480" y="3"/>
                    </a:cubicBezTo>
                    <a:cubicBezTo>
                      <a:pt x="478" y="3"/>
                      <a:pt x="476" y="3"/>
                      <a:pt x="474" y="3"/>
                    </a:cubicBezTo>
                    <a:cubicBezTo>
                      <a:pt x="477" y="16"/>
                      <a:pt x="477" y="16"/>
                      <a:pt x="477" y="16"/>
                    </a:cubicBezTo>
                    <a:cubicBezTo>
                      <a:pt x="478" y="3"/>
                      <a:pt x="478" y="3"/>
                      <a:pt x="478" y="3"/>
                    </a:cubicBezTo>
                    <a:cubicBezTo>
                      <a:pt x="476" y="3"/>
                      <a:pt x="476" y="3"/>
                      <a:pt x="476" y="3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4" y="3"/>
                      <a:pt x="474" y="3"/>
                      <a:pt x="474" y="3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5" y="3"/>
                      <a:pt x="475" y="3"/>
                      <a:pt x="474" y="3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5" y="3"/>
                      <a:pt x="475" y="3"/>
                      <a:pt x="474" y="3"/>
                    </a:cubicBezTo>
                    <a:cubicBezTo>
                      <a:pt x="471" y="2"/>
                      <a:pt x="461" y="1"/>
                      <a:pt x="447" y="1"/>
                    </a:cubicBezTo>
                    <a:cubicBezTo>
                      <a:pt x="447" y="1"/>
                      <a:pt x="447" y="1"/>
                      <a:pt x="447" y="1"/>
                    </a:cubicBezTo>
                    <a:cubicBezTo>
                      <a:pt x="441" y="0"/>
                      <a:pt x="435" y="0"/>
                      <a:pt x="429" y="0"/>
                    </a:cubicBezTo>
                    <a:cubicBezTo>
                      <a:pt x="417" y="0"/>
                      <a:pt x="404" y="1"/>
                      <a:pt x="391" y="3"/>
                    </a:cubicBezTo>
                    <a:cubicBezTo>
                      <a:pt x="391" y="3"/>
                      <a:pt x="391" y="3"/>
                      <a:pt x="391" y="3"/>
                    </a:cubicBezTo>
                    <a:cubicBezTo>
                      <a:pt x="391" y="3"/>
                      <a:pt x="391" y="3"/>
                      <a:pt x="391" y="3"/>
                    </a:cubicBezTo>
                    <a:cubicBezTo>
                      <a:pt x="388" y="3"/>
                      <a:pt x="385" y="4"/>
                      <a:pt x="381" y="5"/>
                    </a:cubicBezTo>
                    <a:cubicBezTo>
                      <a:pt x="381" y="5"/>
                      <a:pt x="381" y="5"/>
                      <a:pt x="381" y="5"/>
                    </a:cubicBezTo>
                    <a:cubicBezTo>
                      <a:pt x="365" y="9"/>
                      <a:pt x="347" y="14"/>
                      <a:pt x="330" y="20"/>
                    </a:cubicBezTo>
                    <a:cubicBezTo>
                      <a:pt x="330" y="20"/>
                      <a:pt x="330" y="20"/>
                      <a:pt x="330" y="20"/>
                    </a:cubicBezTo>
                    <a:cubicBezTo>
                      <a:pt x="330" y="20"/>
                      <a:pt x="330" y="20"/>
                      <a:pt x="330" y="20"/>
                    </a:cubicBezTo>
                    <a:cubicBezTo>
                      <a:pt x="322" y="23"/>
                      <a:pt x="314" y="27"/>
                      <a:pt x="307" y="31"/>
                    </a:cubicBezTo>
                    <a:cubicBezTo>
                      <a:pt x="307" y="31"/>
                      <a:pt x="307" y="31"/>
                      <a:pt x="307" y="31"/>
                    </a:cubicBezTo>
                    <a:cubicBezTo>
                      <a:pt x="307" y="31"/>
                      <a:pt x="307" y="31"/>
                      <a:pt x="307" y="31"/>
                    </a:cubicBezTo>
                    <a:cubicBezTo>
                      <a:pt x="304" y="33"/>
                      <a:pt x="301" y="35"/>
                      <a:pt x="297" y="37"/>
                    </a:cubicBezTo>
                    <a:cubicBezTo>
                      <a:pt x="294" y="40"/>
                      <a:pt x="291" y="43"/>
                      <a:pt x="288" y="47"/>
                    </a:cubicBezTo>
                    <a:cubicBezTo>
                      <a:pt x="288" y="47"/>
                      <a:pt x="288" y="47"/>
                      <a:pt x="288" y="47"/>
                    </a:cubicBezTo>
                    <a:cubicBezTo>
                      <a:pt x="287" y="48"/>
                      <a:pt x="287" y="48"/>
                      <a:pt x="287" y="48"/>
                    </a:cubicBezTo>
                    <a:cubicBezTo>
                      <a:pt x="297" y="55"/>
                      <a:pt x="297" y="55"/>
                      <a:pt x="297" y="55"/>
                    </a:cubicBezTo>
                    <a:cubicBezTo>
                      <a:pt x="299" y="43"/>
                      <a:pt x="299" y="43"/>
                      <a:pt x="299" y="43"/>
                    </a:cubicBezTo>
                    <a:cubicBezTo>
                      <a:pt x="298" y="42"/>
                      <a:pt x="297" y="42"/>
                      <a:pt x="296" y="42"/>
                    </a:cubicBezTo>
                    <a:cubicBezTo>
                      <a:pt x="294" y="42"/>
                      <a:pt x="293" y="42"/>
                      <a:pt x="292" y="43"/>
                    </a:cubicBezTo>
                    <a:cubicBezTo>
                      <a:pt x="294" y="55"/>
                      <a:pt x="294" y="55"/>
                      <a:pt x="294" y="55"/>
                    </a:cubicBezTo>
                    <a:cubicBezTo>
                      <a:pt x="292" y="43"/>
                      <a:pt x="292" y="43"/>
                      <a:pt x="292" y="43"/>
                    </a:cubicBezTo>
                    <a:cubicBezTo>
                      <a:pt x="236" y="52"/>
                      <a:pt x="236" y="52"/>
                      <a:pt x="236" y="52"/>
                    </a:cubicBezTo>
                    <a:cubicBezTo>
                      <a:pt x="236" y="52"/>
                      <a:pt x="236" y="52"/>
                      <a:pt x="236" y="52"/>
                    </a:cubicBezTo>
                    <a:cubicBezTo>
                      <a:pt x="234" y="52"/>
                      <a:pt x="231" y="53"/>
                      <a:pt x="229" y="54"/>
                    </a:cubicBezTo>
                    <a:cubicBezTo>
                      <a:pt x="235" y="65"/>
                      <a:pt x="235" y="65"/>
                      <a:pt x="235" y="65"/>
                    </a:cubicBezTo>
                    <a:cubicBezTo>
                      <a:pt x="243" y="55"/>
                      <a:pt x="243" y="55"/>
                      <a:pt x="243" y="55"/>
                    </a:cubicBezTo>
                    <a:cubicBezTo>
                      <a:pt x="243" y="55"/>
                      <a:pt x="243" y="55"/>
                      <a:pt x="243" y="55"/>
                    </a:cubicBezTo>
                    <a:cubicBezTo>
                      <a:pt x="242" y="55"/>
                      <a:pt x="242" y="55"/>
                      <a:pt x="242" y="55"/>
                    </a:cubicBezTo>
                    <a:cubicBezTo>
                      <a:pt x="242" y="55"/>
                      <a:pt x="242" y="55"/>
                      <a:pt x="242" y="55"/>
                    </a:cubicBezTo>
                    <a:cubicBezTo>
                      <a:pt x="238" y="52"/>
                      <a:pt x="234" y="50"/>
                      <a:pt x="230" y="48"/>
                    </a:cubicBezTo>
                    <a:cubicBezTo>
                      <a:pt x="226" y="47"/>
                      <a:pt x="222" y="46"/>
                      <a:pt x="218" y="45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0" y="44"/>
                      <a:pt x="202" y="43"/>
                      <a:pt x="193" y="42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89" y="42"/>
                      <a:pt x="184" y="42"/>
                      <a:pt x="179" y="42"/>
                    </a:cubicBezTo>
                    <a:cubicBezTo>
                      <a:pt x="166" y="42"/>
                      <a:pt x="152" y="43"/>
                      <a:pt x="140" y="44"/>
                    </a:cubicBezTo>
                    <a:cubicBezTo>
                      <a:pt x="140" y="44"/>
                      <a:pt x="140" y="44"/>
                      <a:pt x="140" y="44"/>
                    </a:cubicBezTo>
                    <a:cubicBezTo>
                      <a:pt x="140" y="44"/>
                      <a:pt x="140" y="44"/>
                      <a:pt x="140" y="44"/>
                    </a:cubicBezTo>
                    <a:cubicBezTo>
                      <a:pt x="137" y="44"/>
                      <a:pt x="133" y="45"/>
                      <a:pt x="130" y="45"/>
                    </a:cubicBezTo>
                    <a:cubicBezTo>
                      <a:pt x="130" y="45"/>
                      <a:pt x="130" y="45"/>
                      <a:pt x="130" y="45"/>
                    </a:cubicBezTo>
                    <a:cubicBezTo>
                      <a:pt x="111" y="48"/>
                      <a:pt x="92" y="55"/>
                      <a:pt x="76" y="60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69" y="63"/>
                      <a:pt x="62" y="66"/>
                      <a:pt x="58" y="68"/>
                    </a:cubicBezTo>
                    <a:cubicBezTo>
                      <a:pt x="55" y="69"/>
                      <a:pt x="53" y="70"/>
                      <a:pt x="52" y="70"/>
                    </a:cubicBezTo>
                    <a:cubicBezTo>
                      <a:pt x="51" y="71"/>
                      <a:pt x="51" y="71"/>
                      <a:pt x="51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47" y="72"/>
                      <a:pt x="47" y="72"/>
                      <a:pt x="47" y="72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49" y="71"/>
                      <a:pt x="47" y="72"/>
                      <a:pt x="44" y="73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1" y="85"/>
                      <a:pt x="7" y="88"/>
                      <a:pt x="4" y="92"/>
                    </a:cubicBezTo>
                    <a:cubicBezTo>
                      <a:pt x="1" y="96"/>
                      <a:pt x="0" y="101"/>
                      <a:pt x="0" y="106"/>
                    </a:cubicBezTo>
                    <a:cubicBezTo>
                      <a:pt x="0" y="109"/>
                      <a:pt x="0" y="112"/>
                      <a:pt x="1" y="115"/>
                    </a:cubicBezTo>
                    <a:cubicBezTo>
                      <a:pt x="13" y="111"/>
                      <a:pt x="13" y="111"/>
                      <a:pt x="13" y="111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3" y="106"/>
                      <a:pt x="23" y="106"/>
                      <a:pt x="23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3" y="106"/>
                      <a:pt x="23" y="106"/>
                      <a:pt x="23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6" y="97"/>
                      <a:pt x="56" y="97"/>
                      <a:pt x="56" y="97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4"/>
                      <a:pt x="71" y="90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100" y="79"/>
                      <a:pt x="118" y="73"/>
                      <a:pt x="134" y="70"/>
                    </a:cubicBezTo>
                    <a:cubicBezTo>
                      <a:pt x="134" y="70"/>
                      <a:pt x="134" y="70"/>
                      <a:pt x="134" y="70"/>
                    </a:cubicBezTo>
                    <a:cubicBezTo>
                      <a:pt x="137" y="70"/>
                      <a:pt x="140" y="70"/>
                      <a:pt x="142" y="69"/>
                    </a:cubicBezTo>
                    <a:cubicBezTo>
                      <a:pt x="142" y="69"/>
                      <a:pt x="142" y="69"/>
                      <a:pt x="142" y="69"/>
                    </a:cubicBezTo>
                    <a:cubicBezTo>
                      <a:pt x="154" y="69"/>
                      <a:pt x="167" y="68"/>
                      <a:pt x="179" y="68"/>
                    </a:cubicBezTo>
                    <a:cubicBezTo>
                      <a:pt x="184" y="68"/>
                      <a:pt x="188" y="68"/>
                      <a:pt x="192" y="68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200" y="68"/>
                      <a:pt x="207" y="69"/>
                      <a:pt x="213" y="70"/>
                    </a:cubicBezTo>
                    <a:cubicBezTo>
                      <a:pt x="213" y="70"/>
                      <a:pt x="213" y="70"/>
                      <a:pt x="213" y="70"/>
                    </a:cubicBezTo>
                    <a:cubicBezTo>
                      <a:pt x="216" y="71"/>
                      <a:pt x="219" y="72"/>
                      <a:pt x="221" y="73"/>
                    </a:cubicBezTo>
                    <a:cubicBezTo>
                      <a:pt x="224" y="73"/>
                      <a:pt x="225" y="74"/>
                      <a:pt x="227" y="76"/>
                    </a:cubicBezTo>
                    <a:cubicBezTo>
                      <a:pt x="235" y="65"/>
                      <a:pt x="235" y="65"/>
                      <a:pt x="235" y="65"/>
                    </a:cubicBezTo>
                    <a:cubicBezTo>
                      <a:pt x="227" y="75"/>
                      <a:pt x="227" y="75"/>
                      <a:pt x="227" y="75"/>
                    </a:cubicBezTo>
                    <a:cubicBezTo>
                      <a:pt x="227" y="75"/>
                      <a:pt x="227" y="75"/>
                      <a:pt x="227" y="75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40" y="76"/>
                      <a:pt x="240" y="76"/>
                      <a:pt x="240" y="76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40" y="76"/>
                      <a:pt x="240" y="76"/>
                      <a:pt x="240" y="76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38" y="64"/>
                      <a:pt x="238" y="64"/>
                      <a:pt x="238" y="64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6"/>
                      <a:pt x="296" y="66"/>
                      <a:pt x="296" y="66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6"/>
                      <a:pt x="296" y="66"/>
                      <a:pt x="296" y="66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7"/>
                      <a:pt x="296" y="67"/>
                      <a:pt x="296" y="6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7"/>
                      <a:pt x="296" y="67"/>
                      <a:pt x="296" y="6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304" y="69"/>
                      <a:pt x="304" y="69"/>
                      <a:pt x="304" y="69"/>
                    </a:cubicBezTo>
                    <a:cubicBezTo>
                      <a:pt x="309" y="62"/>
                      <a:pt x="309" y="62"/>
                      <a:pt x="309" y="62"/>
                    </a:cubicBezTo>
                    <a:cubicBezTo>
                      <a:pt x="298" y="55"/>
                      <a:pt x="298" y="55"/>
                      <a:pt x="298" y="55"/>
                    </a:cubicBezTo>
                    <a:cubicBezTo>
                      <a:pt x="308" y="62"/>
                      <a:pt x="308" y="62"/>
                      <a:pt x="308" y="62"/>
                    </a:cubicBezTo>
                    <a:cubicBezTo>
                      <a:pt x="310" y="60"/>
                      <a:pt x="311" y="59"/>
                      <a:pt x="313" y="57"/>
                    </a:cubicBezTo>
                    <a:cubicBezTo>
                      <a:pt x="315" y="56"/>
                      <a:pt x="317" y="54"/>
                      <a:pt x="320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5" y="50"/>
                      <a:pt x="332" y="47"/>
                      <a:pt x="339" y="44"/>
                    </a:cubicBezTo>
                    <a:cubicBezTo>
                      <a:pt x="339" y="44"/>
                      <a:pt x="339" y="44"/>
                      <a:pt x="339" y="44"/>
                    </a:cubicBezTo>
                    <a:cubicBezTo>
                      <a:pt x="354" y="39"/>
                      <a:pt x="372" y="34"/>
                      <a:pt x="387" y="30"/>
                    </a:cubicBezTo>
                    <a:cubicBezTo>
                      <a:pt x="387" y="30"/>
                      <a:pt x="387" y="30"/>
                      <a:pt x="387" y="30"/>
                    </a:cubicBezTo>
                    <a:cubicBezTo>
                      <a:pt x="387" y="30"/>
                      <a:pt x="387" y="30"/>
                      <a:pt x="387" y="30"/>
                    </a:cubicBezTo>
                    <a:cubicBezTo>
                      <a:pt x="390" y="29"/>
                      <a:pt x="393" y="29"/>
                      <a:pt x="395" y="28"/>
                    </a:cubicBezTo>
                    <a:cubicBezTo>
                      <a:pt x="395" y="28"/>
                      <a:pt x="395" y="28"/>
                      <a:pt x="395" y="28"/>
                    </a:cubicBezTo>
                    <a:cubicBezTo>
                      <a:pt x="406" y="27"/>
                      <a:pt x="418" y="26"/>
                      <a:pt x="429" y="26"/>
                    </a:cubicBezTo>
                    <a:cubicBezTo>
                      <a:pt x="435" y="26"/>
                      <a:pt x="441" y="26"/>
                      <a:pt x="446" y="26"/>
                    </a:cubicBezTo>
                    <a:cubicBezTo>
                      <a:pt x="446" y="26"/>
                      <a:pt x="446" y="26"/>
                      <a:pt x="446" y="26"/>
                    </a:cubicBezTo>
                    <a:cubicBezTo>
                      <a:pt x="454" y="27"/>
                      <a:pt x="460" y="27"/>
                      <a:pt x="465" y="28"/>
                    </a:cubicBezTo>
                    <a:cubicBezTo>
                      <a:pt x="467" y="28"/>
                      <a:pt x="469" y="28"/>
                      <a:pt x="471" y="28"/>
                    </a:cubicBezTo>
                    <a:cubicBezTo>
                      <a:pt x="471" y="28"/>
                      <a:pt x="472" y="28"/>
                      <a:pt x="472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4" y="28"/>
                      <a:pt x="474" y="28"/>
                    </a:cubicBezTo>
                    <a:cubicBezTo>
                      <a:pt x="474" y="16"/>
                      <a:pt x="474" y="16"/>
                      <a:pt x="474" y="16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5" y="29"/>
                      <a:pt x="475" y="29"/>
                      <a:pt x="475" y="29"/>
                    </a:cubicBezTo>
                    <a:cubicBezTo>
                      <a:pt x="478" y="29"/>
                      <a:pt x="478" y="29"/>
                      <a:pt x="478" y="29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29"/>
                      <a:pt x="511" y="29"/>
                      <a:pt x="511" y="29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29"/>
                      <a:pt x="511" y="29"/>
                      <a:pt x="511" y="29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2" y="28"/>
                      <a:pt x="512" y="28"/>
                      <a:pt x="512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10" y="29"/>
                      <a:pt x="511" y="30"/>
                      <a:pt x="511" y="30"/>
                    </a:cubicBezTo>
                    <a:cubicBezTo>
                      <a:pt x="512" y="28"/>
                      <a:pt x="512" y="28"/>
                      <a:pt x="512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11" y="28"/>
                      <a:pt x="511" y="28"/>
                      <a:pt x="511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11" y="28"/>
                      <a:pt x="511" y="28"/>
                      <a:pt x="511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09" y="42"/>
                      <a:pt x="509" y="42"/>
                      <a:pt x="509" y="42"/>
                    </a:cubicBezTo>
                    <a:cubicBezTo>
                      <a:pt x="509" y="42"/>
                      <a:pt x="509" y="42"/>
                      <a:pt x="509" y="42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10" y="44"/>
                      <a:pt x="510" y="44"/>
                      <a:pt x="510" y="44"/>
                    </a:cubicBezTo>
                    <a:cubicBezTo>
                      <a:pt x="510" y="43"/>
                      <a:pt x="510" y="43"/>
                      <a:pt x="510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10" y="44"/>
                      <a:pt x="510" y="44"/>
                      <a:pt x="510" y="44"/>
                    </a:cubicBezTo>
                    <a:cubicBezTo>
                      <a:pt x="510" y="43"/>
                      <a:pt x="510" y="43"/>
                      <a:pt x="510" y="43"/>
                    </a:cubicBezTo>
                    <a:cubicBezTo>
                      <a:pt x="510" y="43"/>
                      <a:pt x="510" y="43"/>
                      <a:pt x="510" y="43"/>
                    </a:cubicBezTo>
                    <a:cubicBezTo>
                      <a:pt x="496" y="43"/>
                      <a:pt x="496" y="43"/>
                      <a:pt x="496" y="43"/>
                    </a:cubicBezTo>
                    <a:cubicBezTo>
                      <a:pt x="497" y="56"/>
                      <a:pt x="497" y="56"/>
                      <a:pt x="497" y="56"/>
                    </a:cubicBezTo>
                    <a:cubicBezTo>
                      <a:pt x="497" y="56"/>
                      <a:pt x="497" y="57"/>
                      <a:pt x="497" y="58"/>
                    </a:cubicBezTo>
                    <a:cubicBezTo>
                      <a:pt x="510" y="58"/>
                      <a:pt x="510" y="58"/>
                      <a:pt x="510" y="58"/>
                    </a:cubicBezTo>
                    <a:cubicBezTo>
                      <a:pt x="497" y="58"/>
                      <a:pt x="497" y="58"/>
                      <a:pt x="497" y="58"/>
                    </a:cubicBezTo>
                    <a:cubicBezTo>
                      <a:pt x="497" y="61"/>
                      <a:pt x="497" y="64"/>
                      <a:pt x="497" y="67"/>
                    </a:cubicBezTo>
                    <a:cubicBezTo>
                      <a:pt x="497" y="67"/>
                      <a:pt x="497" y="67"/>
                      <a:pt x="497" y="67"/>
                    </a:cubicBezTo>
                    <a:cubicBezTo>
                      <a:pt x="496" y="75"/>
                      <a:pt x="496" y="83"/>
                      <a:pt x="495" y="92"/>
                    </a:cubicBezTo>
                    <a:cubicBezTo>
                      <a:pt x="495" y="92"/>
                      <a:pt x="495" y="92"/>
                      <a:pt x="495" y="92"/>
                    </a:cubicBezTo>
                    <a:cubicBezTo>
                      <a:pt x="494" y="102"/>
                      <a:pt x="493" y="111"/>
                      <a:pt x="492" y="120"/>
                    </a:cubicBezTo>
                    <a:cubicBezTo>
                      <a:pt x="490" y="129"/>
                      <a:pt x="489" y="137"/>
                      <a:pt x="488" y="142"/>
                    </a:cubicBezTo>
                    <a:cubicBezTo>
                      <a:pt x="488" y="142"/>
                      <a:pt x="488" y="142"/>
                      <a:pt x="488" y="142"/>
                    </a:cubicBezTo>
                    <a:cubicBezTo>
                      <a:pt x="487" y="146"/>
                      <a:pt x="486" y="148"/>
                      <a:pt x="485" y="150"/>
                    </a:cubicBezTo>
                    <a:cubicBezTo>
                      <a:pt x="497" y="155"/>
                      <a:pt x="497" y="155"/>
                      <a:pt x="497" y="155"/>
                    </a:cubicBezTo>
                    <a:cubicBezTo>
                      <a:pt x="485" y="150"/>
                      <a:pt x="485" y="150"/>
                      <a:pt x="485" y="150"/>
                    </a:cubicBezTo>
                    <a:cubicBezTo>
                      <a:pt x="485" y="152"/>
                      <a:pt x="484" y="154"/>
                      <a:pt x="482" y="155"/>
                    </a:cubicBezTo>
                    <a:cubicBezTo>
                      <a:pt x="481" y="157"/>
                      <a:pt x="479" y="158"/>
                      <a:pt x="477" y="160"/>
                    </a:cubicBezTo>
                    <a:cubicBezTo>
                      <a:pt x="477" y="160"/>
                      <a:pt x="477" y="160"/>
                      <a:pt x="477" y="160"/>
                    </a:cubicBezTo>
                    <a:cubicBezTo>
                      <a:pt x="472" y="163"/>
                      <a:pt x="467" y="166"/>
                      <a:pt x="461" y="169"/>
                    </a:cubicBezTo>
                    <a:cubicBezTo>
                      <a:pt x="461" y="169"/>
                      <a:pt x="461" y="169"/>
                      <a:pt x="461" y="169"/>
                    </a:cubicBezTo>
                    <a:cubicBezTo>
                      <a:pt x="448" y="174"/>
                      <a:pt x="433" y="178"/>
                      <a:pt x="419" y="181"/>
                    </a:cubicBezTo>
                    <a:cubicBezTo>
                      <a:pt x="419" y="181"/>
                      <a:pt x="419" y="181"/>
                      <a:pt x="419" y="181"/>
                    </a:cubicBezTo>
                    <a:cubicBezTo>
                      <a:pt x="411" y="182"/>
                      <a:pt x="404" y="182"/>
                      <a:pt x="398" y="182"/>
                    </a:cubicBezTo>
                    <a:cubicBezTo>
                      <a:pt x="380" y="182"/>
                      <a:pt x="365" y="178"/>
                      <a:pt x="354" y="170"/>
                    </a:cubicBezTo>
                    <a:cubicBezTo>
                      <a:pt x="354" y="170"/>
                      <a:pt x="354" y="170"/>
                      <a:pt x="354" y="170"/>
                    </a:cubicBezTo>
                    <a:cubicBezTo>
                      <a:pt x="352" y="168"/>
                      <a:pt x="348" y="166"/>
                      <a:pt x="345" y="162"/>
                    </a:cubicBezTo>
                    <a:cubicBezTo>
                      <a:pt x="342" y="158"/>
                      <a:pt x="338" y="154"/>
                      <a:pt x="334" y="150"/>
                    </a:cubicBezTo>
                    <a:cubicBezTo>
                      <a:pt x="334" y="150"/>
                      <a:pt x="334" y="150"/>
                      <a:pt x="334" y="150"/>
                    </a:cubicBezTo>
                    <a:cubicBezTo>
                      <a:pt x="327" y="141"/>
                      <a:pt x="319" y="131"/>
                      <a:pt x="314" y="123"/>
                    </a:cubicBezTo>
                    <a:cubicBezTo>
                      <a:pt x="314" y="123"/>
                      <a:pt x="314" y="123"/>
                      <a:pt x="314" y="123"/>
                    </a:cubicBezTo>
                    <a:cubicBezTo>
                      <a:pt x="310" y="117"/>
                      <a:pt x="307" y="113"/>
                      <a:pt x="305" y="110"/>
                    </a:cubicBezTo>
                    <a:cubicBezTo>
                      <a:pt x="305" y="110"/>
                      <a:pt x="305" y="110"/>
                      <a:pt x="305" y="110"/>
                    </a:cubicBezTo>
                    <a:cubicBezTo>
                      <a:pt x="304" y="106"/>
                      <a:pt x="303" y="103"/>
                      <a:pt x="302" y="98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02" y="98"/>
                      <a:pt x="302" y="97"/>
                      <a:pt x="302" y="97"/>
                    </a:cubicBezTo>
                    <a:cubicBezTo>
                      <a:pt x="300" y="83"/>
                      <a:pt x="300" y="83"/>
                      <a:pt x="300" y="83"/>
                    </a:cubicBezTo>
                    <a:cubicBezTo>
                      <a:pt x="287" y="85"/>
                      <a:pt x="287" y="85"/>
                      <a:pt x="287" y="85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7" y="89"/>
                      <a:pt x="297" y="89"/>
                      <a:pt x="297" y="89"/>
                    </a:cubicBezTo>
                    <a:cubicBezTo>
                      <a:pt x="291" y="83"/>
                      <a:pt x="283" y="79"/>
                      <a:pt x="274" y="79"/>
                    </a:cubicBezTo>
                    <a:cubicBezTo>
                      <a:pt x="272" y="79"/>
                      <a:pt x="271" y="79"/>
                      <a:pt x="269" y="80"/>
                    </a:cubicBezTo>
                    <a:cubicBezTo>
                      <a:pt x="269" y="80"/>
                      <a:pt x="269" y="80"/>
                      <a:pt x="269" y="80"/>
                    </a:cubicBezTo>
                    <a:cubicBezTo>
                      <a:pt x="269" y="80"/>
                      <a:pt x="269" y="80"/>
                      <a:pt x="269" y="80"/>
                    </a:cubicBezTo>
                    <a:cubicBezTo>
                      <a:pt x="264" y="80"/>
                      <a:pt x="259" y="82"/>
                      <a:pt x="255" y="85"/>
                    </a:cubicBezTo>
                    <a:cubicBezTo>
                      <a:pt x="251" y="88"/>
                      <a:pt x="248" y="92"/>
                      <a:pt x="246" y="96"/>
                    </a:cubicBezTo>
                    <a:cubicBezTo>
                      <a:pt x="243" y="100"/>
                      <a:pt x="243" y="100"/>
                      <a:pt x="243" y="100"/>
                    </a:cubicBezTo>
                    <a:cubicBezTo>
                      <a:pt x="244" y="105"/>
                      <a:pt x="244" y="105"/>
                      <a:pt x="244" y="105"/>
                    </a:cubicBezTo>
                    <a:cubicBezTo>
                      <a:pt x="244" y="106"/>
                      <a:pt x="244" y="107"/>
                      <a:pt x="245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10"/>
                      <a:pt x="245" y="113"/>
                      <a:pt x="245" y="115"/>
                    </a:cubicBezTo>
                    <a:cubicBezTo>
                      <a:pt x="245" y="117"/>
                      <a:pt x="245" y="118"/>
                      <a:pt x="245" y="120"/>
                    </a:cubicBezTo>
                    <a:cubicBezTo>
                      <a:pt x="245" y="120"/>
                      <a:pt x="245" y="120"/>
                      <a:pt x="245" y="120"/>
                    </a:cubicBezTo>
                    <a:cubicBezTo>
                      <a:pt x="244" y="123"/>
                      <a:pt x="243" y="128"/>
                      <a:pt x="241" y="135"/>
                    </a:cubicBezTo>
                    <a:cubicBezTo>
                      <a:pt x="241" y="135"/>
                      <a:pt x="241" y="135"/>
                      <a:pt x="241" y="135"/>
                    </a:cubicBezTo>
                    <a:cubicBezTo>
                      <a:pt x="238" y="144"/>
                      <a:pt x="234" y="156"/>
                      <a:pt x="230" y="167"/>
                    </a:cubicBezTo>
                    <a:cubicBezTo>
                      <a:pt x="228" y="172"/>
                      <a:pt x="226" y="177"/>
                      <a:pt x="224" y="182"/>
                    </a:cubicBezTo>
                    <a:cubicBezTo>
                      <a:pt x="224" y="182"/>
                      <a:pt x="224" y="182"/>
                      <a:pt x="224" y="182"/>
                    </a:cubicBezTo>
                    <a:cubicBezTo>
                      <a:pt x="221" y="186"/>
                      <a:pt x="219" y="190"/>
                      <a:pt x="217" y="193"/>
                    </a:cubicBezTo>
                    <a:cubicBezTo>
                      <a:pt x="217" y="193"/>
                      <a:pt x="217" y="193"/>
                      <a:pt x="217" y="193"/>
                    </a:cubicBezTo>
                    <a:cubicBezTo>
                      <a:pt x="212" y="200"/>
                      <a:pt x="205" y="206"/>
                      <a:pt x="195" y="211"/>
                    </a:cubicBezTo>
                    <a:cubicBezTo>
                      <a:pt x="185" y="216"/>
                      <a:pt x="173" y="220"/>
                      <a:pt x="159" y="223"/>
                    </a:cubicBezTo>
                    <a:cubicBezTo>
                      <a:pt x="159" y="223"/>
                      <a:pt x="159" y="223"/>
                      <a:pt x="159" y="223"/>
                    </a:cubicBezTo>
                    <a:cubicBezTo>
                      <a:pt x="159" y="223"/>
                      <a:pt x="159" y="223"/>
                      <a:pt x="159" y="223"/>
                    </a:cubicBezTo>
                    <a:cubicBezTo>
                      <a:pt x="150" y="224"/>
                      <a:pt x="139" y="225"/>
                      <a:pt x="129" y="225"/>
                    </a:cubicBezTo>
                    <a:cubicBezTo>
                      <a:pt x="125" y="225"/>
                      <a:pt x="120" y="225"/>
                      <a:pt x="116" y="224"/>
                    </a:cubicBezTo>
                    <a:cubicBezTo>
                      <a:pt x="116" y="224"/>
                      <a:pt x="116" y="224"/>
                      <a:pt x="116" y="224"/>
                    </a:cubicBezTo>
                    <a:cubicBezTo>
                      <a:pt x="109" y="224"/>
                      <a:pt x="103" y="223"/>
                      <a:pt x="98" y="221"/>
                    </a:cubicBezTo>
                    <a:cubicBezTo>
                      <a:pt x="98" y="221"/>
                      <a:pt x="98" y="221"/>
                      <a:pt x="98" y="221"/>
                    </a:cubicBezTo>
                    <a:cubicBezTo>
                      <a:pt x="95" y="220"/>
                      <a:pt x="93" y="219"/>
                      <a:pt x="91" y="218"/>
                    </a:cubicBezTo>
                    <a:cubicBezTo>
                      <a:pt x="89" y="217"/>
                      <a:pt x="88" y="216"/>
                      <a:pt x="86" y="214"/>
                    </a:cubicBezTo>
                    <a:cubicBezTo>
                      <a:pt x="77" y="223"/>
                      <a:pt x="77" y="223"/>
                      <a:pt x="77" y="223"/>
                    </a:cubicBezTo>
                    <a:cubicBezTo>
                      <a:pt x="86" y="214"/>
                      <a:pt x="86" y="214"/>
                      <a:pt x="86" y="214"/>
                    </a:cubicBezTo>
                    <a:cubicBezTo>
                      <a:pt x="85" y="213"/>
                      <a:pt x="84" y="211"/>
                      <a:pt x="82" y="208"/>
                    </a:cubicBezTo>
                    <a:cubicBezTo>
                      <a:pt x="82" y="208"/>
                      <a:pt x="82" y="208"/>
                      <a:pt x="82" y="208"/>
                    </a:cubicBezTo>
                    <a:cubicBezTo>
                      <a:pt x="79" y="203"/>
                      <a:pt x="75" y="195"/>
                      <a:pt x="71" y="187"/>
                    </a:cubicBezTo>
                    <a:cubicBezTo>
                      <a:pt x="67" y="180"/>
                      <a:pt x="63" y="171"/>
                      <a:pt x="60" y="162"/>
                    </a:cubicBezTo>
                    <a:cubicBezTo>
                      <a:pt x="60" y="162"/>
                      <a:pt x="60" y="162"/>
                      <a:pt x="60" y="162"/>
                    </a:cubicBezTo>
                    <a:cubicBezTo>
                      <a:pt x="60" y="162"/>
                      <a:pt x="60" y="162"/>
                      <a:pt x="60" y="162"/>
                    </a:cubicBezTo>
                    <a:cubicBezTo>
                      <a:pt x="56" y="154"/>
                      <a:pt x="53" y="146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6"/>
                      <a:pt x="48" y="133"/>
                      <a:pt x="47" y="131"/>
                    </a:cubicBez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7" y="130"/>
                      <a:pt x="46" y="129"/>
                      <a:pt x="46" y="128"/>
                    </a:cubicBezTo>
                    <a:cubicBezTo>
                      <a:pt x="43" y="115"/>
                      <a:pt x="43" y="115"/>
                      <a:pt x="43" y="115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0" y="119"/>
                      <a:pt x="30" y="119"/>
                    </a:cubicBezTo>
                    <a:cubicBezTo>
                      <a:pt x="26" y="106"/>
                      <a:pt x="26" y="106"/>
                      <a:pt x="26" y="106"/>
                    </a:cubicBezTo>
                    <a:lnTo>
                      <a:pt x="13" y="111"/>
                    </a:lnTo>
                    <a:close/>
                    <a:moveTo>
                      <a:pt x="312" y="97"/>
                    </a:moveTo>
                    <a:cubicBezTo>
                      <a:pt x="324" y="95"/>
                      <a:pt x="324" y="95"/>
                      <a:pt x="324" y="95"/>
                    </a:cubicBezTo>
                    <a:cubicBezTo>
                      <a:pt x="324" y="93"/>
                      <a:pt x="324" y="91"/>
                      <a:pt x="324" y="89"/>
                    </a:cubicBezTo>
                    <a:cubicBezTo>
                      <a:pt x="324" y="87"/>
                      <a:pt x="324" y="85"/>
                      <a:pt x="324" y="83"/>
                    </a:cubicBezTo>
                    <a:cubicBezTo>
                      <a:pt x="324" y="83"/>
                      <a:pt x="324" y="83"/>
                      <a:pt x="324" y="83"/>
                    </a:cubicBezTo>
                    <a:cubicBezTo>
                      <a:pt x="324" y="83"/>
                      <a:pt x="324" y="83"/>
                      <a:pt x="324" y="83"/>
                    </a:cubicBezTo>
                    <a:cubicBezTo>
                      <a:pt x="325" y="81"/>
                      <a:pt x="325" y="79"/>
                      <a:pt x="326" y="78"/>
                    </a:cubicBezTo>
                    <a:cubicBezTo>
                      <a:pt x="326" y="77"/>
                      <a:pt x="327" y="76"/>
                      <a:pt x="327" y="76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20" y="70"/>
                      <a:pt x="320" y="70"/>
                      <a:pt x="320" y="70"/>
                    </a:cubicBezTo>
                    <a:cubicBezTo>
                      <a:pt x="327" y="76"/>
                      <a:pt x="327" y="76"/>
                      <a:pt x="327" y="76"/>
                    </a:cubicBezTo>
                    <a:cubicBezTo>
                      <a:pt x="327" y="76"/>
                      <a:pt x="327" y="75"/>
                      <a:pt x="327" y="75"/>
                    </a:cubicBezTo>
                    <a:cubicBezTo>
                      <a:pt x="320" y="70"/>
                      <a:pt x="320" y="70"/>
                      <a:pt x="320" y="70"/>
                    </a:cubicBezTo>
                    <a:cubicBezTo>
                      <a:pt x="327" y="76"/>
                      <a:pt x="327" y="76"/>
                      <a:pt x="327" y="76"/>
                    </a:cubicBezTo>
                    <a:cubicBezTo>
                      <a:pt x="324" y="74"/>
                      <a:pt x="324" y="74"/>
                      <a:pt x="324" y="74"/>
                    </a:cubicBezTo>
                    <a:cubicBezTo>
                      <a:pt x="326" y="76"/>
                      <a:pt x="326" y="76"/>
                      <a:pt x="326" y="76"/>
                    </a:cubicBezTo>
                    <a:cubicBezTo>
                      <a:pt x="327" y="76"/>
                      <a:pt x="327" y="76"/>
                      <a:pt x="327" y="76"/>
                    </a:cubicBezTo>
                    <a:cubicBezTo>
                      <a:pt x="324" y="74"/>
                      <a:pt x="324" y="74"/>
                      <a:pt x="324" y="74"/>
                    </a:cubicBezTo>
                    <a:cubicBezTo>
                      <a:pt x="326" y="76"/>
                      <a:pt x="326" y="76"/>
                      <a:pt x="326" y="76"/>
                    </a:cubicBezTo>
                    <a:cubicBezTo>
                      <a:pt x="326" y="76"/>
                      <a:pt x="327" y="75"/>
                      <a:pt x="328" y="75"/>
                    </a:cubicBezTo>
                    <a:cubicBezTo>
                      <a:pt x="329" y="74"/>
                      <a:pt x="330" y="73"/>
                      <a:pt x="331" y="73"/>
                    </a:cubicBezTo>
                    <a:cubicBezTo>
                      <a:pt x="331" y="73"/>
                      <a:pt x="331" y="73"/>
                      <a:pt x="331" y="73"/>
                    </a:cubicBezTo>
                    <a:cubicBezTo>
                      <a:pt x="331" y="73"/>
                      <a:pt x="331" y="73"/>
                      <a:pt x="331" y="73"/>
                    </a:cubicBezTo>
                    <a:cubicBezTo>
                      <a:pt x="334" y="71"/>
                      <a:pt x="338" y="69"/>
                      <a:pt x="343" y="67"/>
                    </a:cubicBezTo>
                    <a:cubicBezTo>
                      <a:pt x="347" y="65"/>
                      <a:pt x="353" y="64"/>
                      <a:pt x="358" y="62"/>
                    </a:cubicBezTo>
                    <a:cubicBezTo>
                      <a:pt x="358" y="62"/>
                      <a:pt x="358" y="62"/>
                      <a:pt x="358" y="62"/>
                    </a:cubicBezTo>
                    <a:cubicBezTo>
                      <a:pt x="369" y="58"/>
                      <a:pt x="381" y="55"/>
                      <a:pt x="393" y="52"/>
                    </a:cubicBezTo>
                    <a:cubicBezTo>
                      <a:pt x="393" y="52"/>
                      <a:pt x="393" y="52"/>
                      <a:pt x="393" y="52"/>
                    </a:cubicBezTo>
                    <a:cubicBezTo>
                      <a:pt x="393" y="52"/>
                      <a:pt x="393" y="52"/>
                      <a:pt x="393" y="52"/>
                    </a:cubicBezTo>
                    <a:cubicBezTo>
                      <a:pt x="395" y="51"/>
                      <a:pt x="397" y="51"/>
                      <a:pt x="399" y="51"/>
                    </a:cubicBezTo>
                    <a:cubicBezTo>
                      <a:pt x="397" y="38"/>
                      <a:pt x="397" y="38"/>
                      <a:pt x="397" y="38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408" y="49"/>
                      <a:pt x="419" y="49"/>
                      <a:pt x="429" y="49"/>
                    </a:cubicBezTo>
                    <a:cubicBezTo>
                      <a:pt x="435" y="49"/>
                      <a:pt x="440" y="49"/>
                      <a:pt x="445" y="49"/>
                    </a:cubicBezTo>
                    <a:cubicBezTo>
                      <a:pt x="445" y="49"/>
                      <a:pt x="445" y="49"/>
                      <a:pt x="445" y="49"/>
                    </a:cubicBezTo>
                    <a:cubicBezTo>
                      <a:pt x="448" y="49"/>
                      <a:pt x="454" y="50"/>
                      <a:pt x="458" y="50"/>
                    </a:cubicBezTo>
                    <a:cubicBezTo>
                      <a:pt x="460" y="50"/>
                      <a:pt x="462" y="50"/>
                      <a:pt x="464" y="50"/>
                    </a:cubicBezTo>
                    <a:cubicBezTo>
                      <a:pt x="464" y="50"/>
                      <a:pt x="465" y="50"/>
                      <a:pt x="465" y="50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48"/>
                      <a:pt x="466" y="48"/>
                      <a:pt x="466" y="48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48"/>
                      <a:pt x="466" y="48"/>
                      <a:pt x="466" y="48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7" y="38"/>
                      <a:pt x="467" y="38"/>
                      <a:pt x="467" y="38"/>
                    </a:cubicBezTo>
                    <a:cubicBezTo>
                      <a:pt x="454" y="38"/>
                      <a:pt x="454" y="38"/>
                      <a:pt x="454" y="38"/>
                    </a:cubicBezTo>
                    <a:cubicBezTo>
                      <a:pt x="454" y="38"/>
                      <a:pt x="454" y="38"/>
                      <a:pt x="454" y="38"/>
                    </a:cubicBezTo>
                    <a:cubicBezTo>
                      <a:pt x="454" y="50"/>
                      <a:pt x="454" y="50"/>
                      <a:pt x="454" y="50"/>
                    </a:cubicBezTo>
                    <a:cubicBezTo>
                      <a:pt x="468" y="51"/>
                      <a:pt x="468" y="51"/>
                      <a:pt x="468" y="51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6" y="50"/>
                      <a:pt x="466" y="50"/>
                      <a:pt x="466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4" y="50"/>
                      <a:pt x="464" y="50"/>
                      <a:pt x="464" y="50"/>
                    </a:cubicBezTo>
                    <a:cubicBezTo>
                      <a:pt x="464" y="50"/>
                      <a:pt x="465" y="50"/>
                      <a:pt x="466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4" y="50"/>
                      <a:pt x="464" y="50"/>
                      <a:pt x="464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3" y="49"/>
                      <a:pt x="463" y="49"/>
                      <a:pt x="463" y="49"/>
                    </a:cubicBezTo>
                    <a:cubicBezTo>
                      <a:pt x="463" y="49"/>
                      <a:pt x="463" y="50"/>
                      <a:pt x="464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3" y="49"/>
                      <a:pt x="463" y="49"/>
                      <a:pt x="463" y="49"/>
                    </a:cubicBezTo>
                    <a:cubicBezTo>
                      <a:pt x="468" y="38"/>
                      <a:pt x="468" y="38"/>
                      <a:pt x="468" y="38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3" y="49"/>
                      <a:pt x="463" y="49"/>
                    </a:cubicBezTo>
                    <a:cubicBezTo>
                      <a:pt x="468" y="38"/>
                      <a:pt x="468" y="38"/>
                      <a:pt x="468" y="38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7" y="40"/>
                      <a:pt x="467" y="40"/>
                      <a:pt x="467" y="40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7" y="40"/>
                      <a:pt x="467" y="40"/>
                      <a:pt x="467" y="40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3" y="47"/>
                      <a:pt x="463" y="47"/>
                      <a:pt x="463" y="47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3" y="47"/>
                      <a:pt x="463" y="47"/>
                      <a:pt x="463" y="47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3" y="49"/>
                      <a:pt x="463" y="50"/>
                    </a:cubicBezTo>
                    <a:cubicBezTo>
                      <a:pt x="465" y="51"/>
                      <a:pt x="466" y="52"/>
                      <a:pt x="468" y="53"/>
                    </a:cubicBezTo>
                    <a:cubicBezTo>
                      <a:pt x="469" y="54"/>
                      <a:pt x="471" y="55"/>
                      <a:pt x="472" y="56"/>
                    </a:cubicBezTo>
                    <a:cubicBezTo>
                      <a:pt x="472" y="56"/>
                      <a:pt x="472" y="56"/>
                      <a:pt x="472" y="56"/>
                    </a:cubicBezTo>
                    <a:cubicBezTo>
                      <a:pt x="473" y="57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7" y="58"/>
                      <a:pt x="477" y="58"/>
                      <a:pt x="477" y="58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7" y="58"/>
                      <a:pt x="477" y="58"/>
                      <a:pt x="477" y="58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82" y="56"/>
                      <a:pt x="482" y="56"/>
                      <a:pt x="482" y="56"/>
                    </a:cubicBezTo>
                    <a:cubicBezTo>
                      <a:pt x="475" y="58"/>
                      <a:pt x="475" y="58"/>
                      <a:pt x="475" y="58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82" y="56"/>
                      <a:pt x="482" y="56"/>
                      <a:pt x="482" y="56"/>
                    </a:cubicBezTo>
                    <a:cubicBezTo>
                      <a:pt x="475" y="58"/>
                      <a:pt x="475" y="58"/>
                      <a:pt x="475" y="58"/>
                    </a:cubicBezTo>
                    <a:cubicBezTo>
                      <a:pt x="485" y="55"/>
                      <a:pt x="485" y="55"/>
                      <a:pt x="485" y="55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75" y="58"/>
                      <a:pt x="475" y="58"/>
                      <a:pt x="475" y="58"/>
                    </a:cubicBezTo>
                    <a:cubicBezTo>
                      <a:pt x="485" y="55"/>
                      <a:pt x="485" y="55"/>
                      <a:pt x="485" y="55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4"/>
                      <a:pt x="474" y="54"/>
                      <a:pt x="474" y="54"/>
                    </a:cubicBezTo>
                    <a:cubicBezTo>
                      <a:pt x="474" y="55"/>
                      <a:pt x="474" y="56"/>
                      <a:pt x="474" y="56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4"/>
                      <a:pt x="474" y="54"/>
                      <a:pt x="474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74" y="57"/>
                      <a:pt x="474" y="57"/>
                      <a:pt x="474" y="58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6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7"/>
                      <a:pt x="474" y="59"/>
                    </a:cubicBezTo>
                    <a:cubicBezTo>
                      <a:pt x="474" y="59"/>
                      <a:pt x="474" y="59"/>
                      <a:pt x="474" y="59"/>
                    </a:cubicBezTo>
                    <a:cubicBezTo>
                      <a:pt x="474" y="59"/>
                      <a:pt x="474" y="59"/>
                      <a:pt x="474" y="59"/>
                    </a:cubicBezTo>
                    <a:cubicBezTo>
                      <a:pt x="474" y="59"/>
                      <a:pt x="474" y="59"/>
                      <a:pt x="474" y="59"/>
                    </a:cubicBezTo>
                    <a:cubicBezTo>
                      <a:pt x="474" y="64"/>
                      <a:pt x="474" y="71"/>
                      <a:pt x="473" y="79"/>
                    </a:cubicBezTo>
                    <a:cubicBezTo>
                      <a:pt x="472" y="87"/>
                      <a:pt x="471" y="97"/>
                      <a:pt x="470" y="106"/>
                    </a:cubicBezTo>
                    <a:cubicBezTo>
                      <a:pt x="470" y="106"/>
                      <a:pt x="470" y="106"/>
                      <a:pt x="470" y="106"/>
                    </a:cubicBezTo>
                    <a:cubicBezTo>
                      <a:pt x="469" y="114"/>
                      <a:pt x="468" y="123"/>
                      <a:pt x="467" y="130"/>
                    </a:cubicBezTo>
                    <a:cubicBezTo>
                      <a:pt x="467" y="130"/>
                      <a:pt x="467" y="130"/>
                      <a:pt x="467" y="130"/>
                    </a:cubicBezTo>
                    <a:cubicBezTo>
                      <a:pt x="467" y="130"/>
                      <a:pt x="467" y="130"/>
                      <a:pt x="467" y="130"/>
                    </a:cubicBezTo>
                    <a:cubicBezTo>
                      <a:pt x="466" y="133"/>
                      <a:pt x="466" y="136"/>
                      <a:pt x="465" y="138"/>
                    </a:cubicBezTo>
                    <a:cubicBezTo>
                      <a:pt x="465" y="138"/>
                      <a:pt x="465" y="138"/>
                      <a:pt x="465" y="138"/>
                    </a:cubicBezTo>
                    <a:cubicBezTo>
                      <a:pt x="465" y="138"/>
                      <a:pt x="465" y="138"/>
                      <a:pt x="465" y="138"/>
                    </a:cubicBezTo>
                    <a:cubicBezTo>
                      <a:pt x="465" y="139"/>
                      <a:pt x="465" y="140"/>
                      <a:pt x="465" y="141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4" y="141"/>
                      <a:pt x="464" y="141"/>
                      <a:pt x="464" y="141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4" y="141"/>
                      <a:pt x="464" y="141"/>
                      <a:pt x="464" y="141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74" y="146"/>
                      <a:pt x="474" y="146"/>
                      <a:pt x="474" y="146"/>
                    </a:cubicBezTo>
                    <a:cubicBezTo>
                      <a:pt x="465" y="141"/>
                      <a:pt x="465" y="141"/>
                      <a:pt x="465" y="141"/>
                    </a:cubicBezTo>
                    <a:cubicBezTo>
                      <a:pt x="465" y="141"/>
                      <a:pt x="464" y="141"/>
                      <a:pt x="464" y="142"/>
                    </a:cubicBezTo>
                    <a:cubicBezTo>
                      <a:pt x="474" y="146"/>
                      <a:pt x="474" y="146"/>
                      <a:pt x="474" y="146"/>
                    </a:cubicBezTo>
                    <a:cubicBezTo>
                      <a:pt x="465" y="141"/>
                      <a:pt x="465" y="141"/>
                      <a:pt x="465" y="141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65" y="140"/>
                      <a:pt x="465" y="141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64" y="141"/>
                      <a:pt x="463" y="142"/>
                    </a:cubicBezTo>
                    <a:cubicBezTo>
                      <a:pt x="463" y="142"/>
                      <a:pt x="463" y="142"/>
                      <a:pt x="463" y="142"/>
                    </a:cubicBezTo>
                    <a:cubicBezTo>
                      <a:pt x="463" y="142"/>
                      <a:pt x="463" y="142"/>
                      <a:pt x="463" y="142"/>
                    </a:cubicBezTo>
                    <a:cubicBezTo>
                      <a:pt x="461" y="143"/>
                      <a:pt x="459" y="145"/>
                      <a:pt x="455" y="146"/>
                    </a:cubicBezTo>
                    <a:cubicBezTo>
                      <a:pt x="452" y="148"/>
                      <a:pt x="448" y="150"/>
                      <a:pt x="443" y="151"/>
                    </a:cubicBezTo>
                    <a:cubicBezTo>
                      <a:pt x="443" y="151"/>
                      <a:pt x="443" y="151"/>
                      <a:pt x="443" y="151"/>
                    </a:cubicBezTo>
                    <a:cubicBezTo>
                      <a:pt x="434" y="154"/>
                      <a:pt x="424" y="157"/>
                      <a:pt x="415" y="158"/>
                    </a:cubicBezTo>
                    <a:cubicBezTo>
                      <a:pt x="415" y="158"/>
                      <a:pt x="415" y="158"/>
                      <a:pt x="415" y="158"/>
                    </a:cubicBezTo>
                    <a:cubicBezTo>
                      <a:pt x="415" y="158"/>
                      <a:pt x="415" y="158"/>
                      <a:pt x="415" y="158"/>
                    </a:cubicBezTo>
                    <a:cubicBezTo>
                      <a:pt x="409" y="159"/>
                      <a:pt x="403" y="160"/>
                      <a:pt x="398" y="160"/>
                    </a:cubicBezTo>
                    <a:cubicBezTo>
                      <a:pt x="383" y="160"/>
                      <a:pt x="373" y="156"/>
                      <a:pt x="368" y="152"/>
                    </a:cubicBezTo>
                    <a:cubicBezTo>
                      <a:pt x="368" y="152"/>
                      <a:pt x="368" y="152"/>
                      <a:pt x="368" y="152"/>
                    </a:cubicBezTo>
                    <a:cubicBezTo>
                      <a:pt x="368" y="152"/>
                      <a:pt x="368" y="152"/>
                      <a:pt x="368" y="152"/>
                    </a:cubicBezTo>
                    <a:cubicBezTo>
                      <a:pt x="367" y="152"/>
                      <a:pt x="366" y="150"/>
                      <a:pt x="364" y="149"/>
                    </a:cubicBezTo>
                    <a:cubicBezTo>
                      <a:pt x="362" y="147"/>
                      <a:pt x="360" y="145"/>
                      <a:pt x="358" y="143"/>
                    </a:cubicBezTo>
                    <a:cubicBezTo>
                      <a:pt x="358" y="143"/>
                      <a:pt x="358" y="143"/>
                      <a:pt x="358" y="143"/>
                    </a:cubicBezTo>
                    <a:cubicBezTo>
                      <a:pt x="358" y="143"/>
                      <a:pt x="358" y="143"/>
                      <a:pt x="358" y="143"/>
                    </a:cubicBezTo>
                    <a:cubicBezTo>
                      <a:pt x="352" y="136"/>
                      <a:pt x="344" y="126"/>
                      <a:pt x="338" y="118"/>
                    </a:cubicBezTo>
                    <a:cubicBezTo>
                      <a:pt x="338" y="118"/>
                      <a:pt x="338" y="118"/>
                      <a:pt x="338" y="118"/>
                    </a:cubicBezTo>
                    <a:cubicBezTo>
                      <a:pt x="335" y="114"/>
                      <a:pt x="332" y="110"/>
                      <a:pt x="330" y="106"/>
                    </a:cubicBezTo>
                    <a:cubicBezTo>
                      <a:pt x="330" y="106"/>
                      <a:pt x="330" y="106"/>
                      <a:pt x="330" y="106"/>
                    </a:cubicBezTo>
                    <a:cubicBezTo>
                      <a:pt x="330" y="106"/>
                      <a:pt x="330" y="106"/>
                      <a:pt x="330" y="106"/>
                    </a:cubicBezTo>
                    <a:cubicBezTo>
                      <a:pt x="329" y="105"/>
                      <a:pt x="328" y="103"/>
                      <a:pt x="327" y="102"/>
                    </a:cubicBezTo>
                    <a:cubicBezTo>
                      <a:pt x="326" y="101"/>
                      <a:pt x="326" y="100"/>
                      <a:pt x="326" y="99"/>
                    </a:cubicBezTo>
                    <a:cubicBezTo>
                      <a:pt x="326" y="99"/>
                      <a:pt x="326" y="99"/>
                      <a:pt x="326" y="99"/>
                    </a:cubicBezTo>
                    <a:cubicBezTo>
                      <a:pt x="326" y="99"/>
                      <a:pt x="326" y="99"/>
                      <a:pt x="326" y="99"/>
                    </a:cubicBezTo>
                    <a:cubicBezTo>
                      <a:pt x="326" y="99"/>
                      <a:pt x="326" y="99"/>
                      <a:pt x="326" y="99"/>
                    </a:cubicBezTo>
                    <a:cubicBezTo>
                      <a:pt x="325" y="99"/>
                      <a:pt x="325" y="97"/>
                      <a:pt x="324" y="95"/>
                    </a:cubicBezTo>
                    <a:cubicBezTo>
                      <a:pt x="324" y="95"/>
                      <a:pt x="324" y="95"/>
                      <a:pt x="324" y="95"/>
                    </a:cubicBezTo>
                    <a:cubicBezTo>
                      <a:pt x="324" y="95"/>
                      <a:pt x="324" y="95"/>
                      <a:pt x="324" y="95"/>
                    </a:cubicBezTo>
                    <a:cubicBezTo>
                      <a:pt x="312" y="97"/>
                      <a:pt x="312" y="97"/>
                      <a:pt x="312" y="97"/>
                    </a:cubicBezTo>
                    <a:cubicBezTo>
                      <a:pt x="299" y="99"/>
                      <a:pt x="299" y="99"/>
                      <a:pt x="299" y="99"/>
                    </a:cubicBezTo>
                    <a:cubicBezTo>
                      <a:pt x="299" y="101"/>
                      <a:pt x="300" y="103"/>
                      <a:pt x="301" y="105"/>
                    </a:cubicBezTo>
                    <a:cubicBezTo>
                      <a:pt x="301" y="107"/>
                      <a:pt x="302" y="109"/>
                      <a:pt x="303" y="111"/>
                    </a:cubicBezTo>
                    <a:cubicBezTo>
                      <a:pt x="314" y="105"/>
                      <a:pt x="314" y="105"/>
                      <a:pt x="314" y="105"/>
                    </a:cubicBezTo>
                    <a:cubicBezTo>
                      <a:pt x="303" y="111"/>
                      <a:pt x="303" y="111"/>
                      <a:pt x="303" y="111"/>
                    </a:cubicBezTo>
                    <a:cubicBezTo>
                      <a:pt x="303" y="112"/>
                      <a:pt x="304" y="113"/>
                      <a:pt x="305" y="115"/>
                    </a:cubicBezTo>
                    <a:cubicBezTo>
                      <a:pt x="306" y="117"/>
                      <a:pt x="307" y="118"/>
                      <a:pt x="308" y="120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11" y="124"/>
                      <a:pt x="314" y="129"/>
                      <a:pt x="317" y="133"/>
                    </a:cubicBezTo>
                    <a:cubicBezTo>
                      <a:pt x="317" y="133"/>
                      <a:pt x="317" y="133"/>
                      <a:pt x="317" y="133"/>
                    </a:cubicBezTo>
                    <a:cubicBezTo>
                      <a:pt x="324" y="142"/>
                      <a:pt x="332" y="152"/>
                      <a:pt x="339" y="160"/>
                    </a:cubicBezTo>
                    <a:cubicBezTo>
                      <a:pt x="339" y="160"/>
                      <a:pt x="339" y="160"/>
                      <a:pt x="339" y="160"/>
                    </a:cubicBezTo>
                    <a:cubicBezTo>
                      <a:pt x="342" y="163"/>
                      <a:pt x="344" y="165"/>
                      <a:pt x="346" y="167"/>
                    </a:cubicBezTo>
                    <a:cubicBezTo>
                      <a:pt x="349" y="170"/>
                      <a:pt x="351" y="171"/>
                      <a:pt x="353" y="173"/>
                    </a:cubicBezTo>
                    <a:cubicBezTo>
                      <a:pt x="360" y="162"/>
                      <a:pt x="360" y="162"/>
                      <a:pt x="360" y="162"/>
                    </a:cubicBezTo>
                    <a:cubicBezTo>
                      <a:pt x="352" y="173"/>
                      <a:pt x="352" y="173"/>
                      <a:pt x="352" y="173"/>
                    </a:cubicBezTo>
                    <a:cubicBezTo>
                      <a:pt x="364" y="181"/>
                      <a:pt x="379" y="185"/>
                      <a:pt x="398" y="185"/>
                    </a:cubicBezTo>
                    <a:cubicBezTo>
                      <a:pt x="405" y="185"/>
                      <a:pt x="412" y="185"/>
                      <a:pt x="419" y="184"/>
                    </a:cubicBezTo>
                    <a:cubicBezTo>
                      <a:pt x="419" y="184"/>
                      <a:pt x="419" y="184"/>
                      <a:pt x="419" y="184"/>
                    </a:cubicBezTo>
                    <a:cubicBezTo>
                      <a:pt x="430" y="182"/>
                      <a:pt x="441" y="179"/>
                      <a:pt x="452" y="175"/>
                    </a:cubicBezTo>
                    <a:cubicBezTo>
                      <a:pt x="452" y="175"/>
                      <a:pt x="452" y="175"/>
                      <a:pt x="452" y="175"/>
                    </a:cubicBezTo>
                    <a:cubicBezTo>
                      <a:pt x="457" y="174"/>
                      <a:pt x="462" y="172"/>
                      <a:pt x="466" y="169"/>
                    </a:cubicBezTo>
                    <a:cubicBezTo>
                      <a:pt x="471" y="167"/>
                      <a:pt x="475" y="165"/>
                      <a:pt x="479" y="162"/>
                    </a:cubicBezTo>
                    <a:cubicBezTo>
                      <a:pt x="471" y="152"/>
                      <a:pt x="471" y="152"/>
                      <a:pt x="471" y="152"/>
                    </a:cubicBezTo>
                    <a:cubicBezTo>
                      <a:pt x="478" y="162"/>
                      <a:pt x="478" y="162"/>
                      <a:pt x="478" y="162"/>
                    </a:cubicBezTo>
                    <a:cubicBezTo>
                      <a:pt x="481" y="161"/>
                      <a:pt x="483" y="159"/>
                      <a:pt x="484" y="157"/>
                    </a:cubicBezTo>
                    <a:cubicBezTo>
                      <a:pt x="485" y="156"/>
                      <a:pt x="486" y="155"/>
                      <a:pt x="486" y="154"/>
                    </a:cubicBezTo>
                    <a:cubicBezTo>
                      <a:pt x="487" y="154"/>
                      <a:pt x="487" y="153"/>
                      <a:pt x="487" y="153"/>
                    </a:cubicBezTo>
                    <a:cubicBezTo>
                      <a:pt x="488" y="152"/>
                      <a:pt x="488" y="152"/>
                      <a:pt x="488" y="150"/>
                    </a:cubicBezTo>
                    <a:cubicBezTo>
                      <a:pt x="476" y="146"/>
                      <a:pt x="476" y="146"/>
                      <a:pt x="476" y="146"/>
                    </a:cubicBezTo>
                    <a:cubicBezTo>
                      <a:pt x="488" y="151"/>
                      <a:pt x="488" y="151"/>
                      <a:pt x="488" y="151"/>
                    </a:cubicBezTo>
                    <a:cubicBezTo>
                      <a:pt x="488" y="151"/>
                      <a:pt x="489" y="150"/>
                      <a:pt x="489" y="150"/>
                    </a:cubicBezTo>
                    <a:cubicBezTo>
                      <a:pt x="489" y="148"/>
                      <a:pt x="490" y="147"/>
                      <a:pt x="490" y="144"/>
                    </a:cubicBezTo>
                    <a:cubicBezTo>
                      <a:pt x="478" y="141"/>
                      <a:pt x="478" y="141"/>
                      <a:pt x="478" y="141"/>
                    </a:cubicBezTo>
                    <a:cubicBezTo>
                      <a:pt x="490" y="144"/>
                      <a:pt x="490" y="144"/>
                      <a:pt x="490" y="144"/>
                    </a:cubicBezTo>
                    <a:cubicBezTo>
                      <a:pt x="491" y="142"/>
                      <a:pt x="492" y="138"/>
                      <a:pt x="492" y="134"/>
                    </a:cubicBezTo>
                    <a:cubicBezTo>
                      <a:pt x="492" y="134"/>
                      <a:pt x="492" y="134"/>
                      <a:pt x="492" y="134"/>
                    </a:cubicBezTo>
                    <a:cubicBezTo>
                      <a:pt x="494" y="127"/>
                      <a:pt x="495" y="118"/>
                      <a:pt x="496" y="109"/>
                    </a:cubicBezTo>
                    <a:cubicBezTo>
                      <a:pt x="496" y="109"/>
                      <a:pt x="496" y="109"/>
                      <a:pt x="496" y="109"/>
                    </a:cubicBezTo>
                    <a:cubicBezTo>
                      <a:pt x="497" y="99"/>
                      <a:pt x="498" y="90"/>
                      <a:pt x="499" y="81"/>
                    </a:cubicBezTo>
                    <a:cubicBezTo>
                      <a:pt x="499" y="73"/>
                      <a:pt x="500" y="65"/>
                      <a:pt x="500" y="59"/>
                    </a:cubicBezTo>
                    <a:cubicBezTo>
                      <a:pt x="500" y="59"/>
                      <a:pt x="500" y="59"/>
                      <a:pt x="500" y="59"/>
                    </a:cubicBezTo>
                    <a:cubicBezTo>
                      <a:pt x="500" y="59"/>
                      <a:pt x="500" y="59"/>
                      <a:pt x="500" y="59"/>
                    </a:cubicBezTo>
                    <a:cubicBezTo>
                      <a:pt x="500" y="57"/>
                      <a:pt x="500" y="56"/>
                      <a:pt x="500" y="55"/>
                    </a:cubicBezTo>
                    <a:cubicBezTo>
                      <a:pt x="500" y="54"/>
                      <a:pt x="500" y="54"/>
                      <a:pt x="500" y="54"/>
                    </a:cubicBezTo>
                    <a:cubicBezTo>
                      <a:pt x="500" y="53"/>
                      <a:pt x="500" y="53"/>
                      <a:pt x="500" y="53"/>
                    </a:cubicBezTo>
                    <a:cubicBezTo>
                      <a:pt x="499" y="52"/>
                      <a:pt x="499" y="52"/>
                      <a:pt x="499" y="52"/>
                    </a:cubicBezTo>
                    <a:cubicBezTo>
                      <a:pt x="499" y="52"/>
                      <a:pt x="499" y="52"/>
                      <a:pt x="499" y="52"/>
                    </a:cubicBezTo>
                    <a:cubicBezTo>
                      <a:pt x="499" y="51"/>
                      <a:pt x="499" y="51"/>
                      <a:pt x="499" y="50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500" y="54"/>
                      <a:pt x="500" y="54"/>
                      <a:pt x="500" y="54"/>
                    </a:cubicBezTo>
                    <a:cubicBezTo>
                      <a:pt x="500" y="53"/>
                      <a:pt x="499" y="53"/>
                      <a:pt x="499" y="52"/>
                    </a:cubicBezTo>
                    <a:cubicBezTo>
                      <a:pt x="499" y="52"/>
                      <a:pt x="499" y="51"/>
                      <a:pt x="499" y="51"/>
                    </a:cubicBezTo>
                    <a:cubicBezTo>
                      <a:pt x="499" y="50"/>
                      <a:pt x="499" y="50"/>
                      <a:pt x="499" y="49"/>
                    </a:cubicBezTo>
                    <a:cubicBezTo>
                      <a:pt x="498" y="47"/>
                      <a:pt x="497" y="46"/>
                      <a:pt x="495" y="44"/>
                    </a:cubicBezTo>
                    <a:cubicBezTo>
                      <a:pt x="485" y="51"/>
                      <a:pt x="485" y="51"/>
                      <a:pt x="485" y="51"/>
                    </a:cubicBezTo>
                    <a:cubicBezTo>
                      <a:pt x="496" y="44"/>
                      <a:pt x="496" y="44"/>
                      <a:pt x="496" y="44"/>
                    </a:cubicBezTo>
                    <a:cubicBezTo>
                      <a:pt x="494" y="41"/>
                      <a:pt x="491" y="39"/>
                      <a:pt x="489" y="37"/>
                    </a:cubicBezTo>
                    <a:cubicBezTo>
                      <a:pt x="489" y="37"/>
                      <a:pt x="489" y="37"/>
                      <a:pt x="489" y="37"/>
                    </a:cubicBezTo>
                    <a:cubicBezTo>
                      <a:pt x="487" y="35"/>
                      <a:pt x="486" y="34"/>
                      <a:pt x="484" y="33"/>
                    </a:cubicBezTo>
                    <a:cubicBezTo>
                      <a:pt x="482" y="32"/>
                      <a:pt x="480" y="30"/>
                      <a:pt x="478" y="29"/>
                    </a:cubicBezTo>
                    <a:cubicBezTo>
                      <a:pt x="478" y="28"/>
                      <a:pt x="477" y="28"/>
                      <a:pt x="476" y="28"/>
                    </a:cubicBezTo>
                    <a:cubicBezTo>
                      <a:pt x="476" y="27"/>
                      <a:pt x="476" y="27"/>
                      <a:pt x="476" y="27"/>
                    </a:cubicBezTo>
                    <a:cubicBezTo>
                      <a:pt x="475" y="27"/>
                      <a:pt x="475" y="27"/>
                      <a:pt x="475" y="27"/>
                    </a:cubicBezTo>
                    <a:cubicBezTo>
                      <a:pt x="475" y="27"/>
                      <a:pt x="475" y="27"/>
                      <a:pt x="475" y="27"/>
                    </a:cubicBezTo>
                    <a:cubicBezTo>
                      <a:pt x="474" y="26"/>
                      <a:pt x="474" y="26"/>
                      <a:pt x="474" y="26"/>
                    </a:cubicBezTo>
                    <a:cubicBezTo>
                      <a:pt x="474" y="26"/>
                      <a:pt x="474" y="26"/>
                      <a:pt x="474" y="26"/>
                    </a:cubicBezTo>
                    <a:cubicBezTo>
                      <a:pt x="473" y="26"/>
                      <a:pt x="473" y="26"/>
                      <a:pt x="471" y="25"/>
                    </a:cubicBezTo>
                    <a:cubicBezTo>
                      <a:pt x="470" y="25"/>
                      <a:pt x="470" y="25"/>
                      <a:pt x="470" y="25"/>
                    </a:cubicBezTo>
                    <a:cubicBezTo>
                      <a:pt x="468" y="25"/>
                      <a:pt x="468" y="25"/>
                      <a:pt x="468" y="25"/>
                    </a:cubicBezTo>
                    <a:cubicBezTo>
                      <a:pt x="467" y="38"/>
                      <a:pt x="467" y="38"/>
                      <a:pt x="467" y="38"/>
                    </a:cubicBezTo>
                    <a:cubicBezTo>
                      <a:pt x="480" y="38"/>
                      <a:pt x="480" y="38"/>
                      <a:pt x="480" y="38"/>
                    </a:cubicBezTo>
                    <a:cubicBezTo>
                      <a:pt x="480" y="38"/>
                      <a:pt x="480" y="38"/>
                      <a:pt x="480" y="38"/>
                    </a:cubicBezTo>
                    <a:cubicBezTo>
                      <a:pt x="480" y="26"/>
                      <a:pt x="480" y="26"/>
                      <a:pt x="480" y="26"/>
                    </a:cubicBezTo>
                    <a:cubicBezTo>
                      <a:pt x="469" y="25"/>
                      <a:pt x="469" y="25"/>
                      <a:pt x="469" y="25"/>
                    </a:cubicBezTo>
                    <a:cubicBezTo>
                      <a:pt x="468" y="25"/>
                      <a:pt x="468" y="25"/>
                      <a:pt x="467" y="25"/>
                    </a:cubicBezTo>
                    <a:cubicBezTo>
                      <a:pt x="464" y="25"/>
                      <a:pt x="453" y="24"/>
                      <a:pt x="446" y="23"/>
                    </a:cubicBezTo>
                    <a:cubicBezTo>
                      <a:pt x="446" y="23"/>
                      <a:pt x="446" y="23"/>
                      <a:pt x="446" y="23"/>
                    </a:cubicBezTo>
                    <a:cubicBezTo>
                      <a:pt x="441" y="23"/>
                      <a:pt x="435" y="23"/>
                      <a:pt x="429" y="23"/>
                    </a:cubicBezTo>
                    <a:cubicBezTo>
                      <a:pt x="418" y="23"/>
                      <a:pt x="406" y="24"/>
                      <a:pt x="395" y="25"/>
                    </a:cubicBezTo>
                    <a:cubicBezTo>
                      <a:pt x="397" y="38"/>
                      <a:pt x="397" y="38"/>
                      <a:pt x="397" y="38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2" y="26"/>
                      <a:pt x="389" y="26"/>
                      <a:pt x="387" y="27"/>
                    </a:cubicBezTo>
                    <a:cubicBezTo>
                      <a:pt x="387" y="27"/>
                      <a:pt x="387" y="27"/>
                      <a:pt x="387" y="27"/>
                    </a:cubicBezTo>
                    <a:cubicBezTo>
                      <a:pt x="375" y="30"/>
                      <a:pt x="362" y="33"/>
                      <a:pt x="350" y="37"/>
                    </a:cubicBezTo>
                    <a:cubicBezTo>
                      <a:pt x="350" y="37"/>
                      <a:pt x="350" y="37"/>
                      <a:pt x="350" y="37"/>
                    </a:cubicBezTo>
                    <a:cubicBezTo>
                      <a:pt x="344" y="39"/>
                      <a:pt x="338" y="41"/>
                      <a:pt x="333" y="44"/>
                    </a:cubicBezTo>
                    <a:cubicBezTo>
                      <a:pt x="328" y="46"/>
                      <a:pt x="323" y="48"/>
                      <a:pt x="319" y="50"/>
                    </a:cubicBezTo>
                    <a:cubicBezTo>
                      <a:pt x="319" y="50"/>
                      <a:pt x="319" y="50"/>
                      <a:pt x="319" y="50"/>
                    </a:cubicBezTo>
                    <a:cubicBezTo>
                      <a:pt x="316" y="52"/>
                      <a:pt x="313" y="54"/>
                      <a:pt x="311" y="55"/>
                    </a:cubicBezTo>
                    <a:cubicBezTo>
                      <a:pt x="310" y="56"/>
                      <a:pt x="309" y="57"/>
                      <a:pt x="308" y="58"/>
                    </a:cubicBezTo>
                    <a:cubicBezTo>
                      <a:pt x="308" y="58"/>
                      <a:pt x="308" y="58"/>
                      <a:pt x="307" y="59"/>
                    </a:cubicBezTo>
                    <a:cubicBezTo>
                      <a:pt x="307" y="60"/>
                      <a:pt x="306" y="60"/>
                      <a:pt x="306" y="61"/>
                    </a:cubicBezTo>
                    <a:cubicBezTo>
                      <a:pt x="317" y="68"/>
                      <a:pt x="317" y="68"/>
                      <a:pt x="317" y="68"/>
                    </a:cubicBezTo>
                    <a:cubicBezTo>
                      <a:pt x="306" y="60"/>
                      <a:pt x="306" y="60"/>
                      <a:pt x="306" y="60"/>
                    </a:cubicBezTo>
                    <a:cubicBezTo>
                      <a:pt x="304" y="63"/>
                      <a:pt x="303" y="66"/>
                      <a:pt x="302" y="69"/>
                    </a:cubicBezTo>
                    <a:cubicBezTo>
                      <a:pt x="300" y="72"/>
                      <a:pt x="300" y="75"/>
                      <a:pt x="299" y="79"/>
                    </a:cubicBezTo>
                    <a:cubicBezTo>
                      <a:pt x="299" y="79"/>
                      <a:pt x="299" y="79"/>
                      <a:pt x="299" y="79"/>
                    </a:cubicBezTo>
                    <a:cubicBezTo>
                      <a:pt x="299" y="82"/>
                      <a:pt x="298" y="85"/>
                      <a:pt x="298" y="89"/>
                    </a:cubicBezTo>
                    <a:cubicBezTo>
                      <a:pt x="298" y="92"/>
                      <a:pt x="299" y="96"/>
                      <a:pt x="299" y="99"/>
                    </a:cubicBezTo>
                    <a:cubicBezTo>
                      <a:pt x="299" y="99"/>
                      <a:pt x="299" y="99"/>
                      <a:pt x="299" y="99"/>
                    </a:cubicBezTo>
                    <a:lnTo>
                      <a:pt x="312" y="97"/>
                    </a:lnTo>
                    <a:close/>
                    <a:moveTo>
                      <a:pt x="55" y="124"/>
                    </a:moveTo>
                    <a:cubicBezTo>
                      <a:pt x="55" y="111"/>
                      <a:pt x="55" y="111"/>
                      <a:pt x="55" y="111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2" y="113"/>
                      <a:pt x="62" y="113"/>
                      <a:pt x="62" y="113"/>
                    </a:cubicBezTo>
                    <a:cubicBezTo>
                      <a:pt x="61" y="112"/>
                      <a:pt x="58" y="111"/>
                      <a:pt x="55" y="111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2" y="113"/>
                      <a:pt x="62" y="113"/>
                      <a:pt x="62" y="113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5"/>
                      <a:pt x="64" y="114"/>
                      <a:pt x="62" y="113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7" y="117"/>
                      <a:pt x="65" y="116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0"/>
                      <a:pt x="67" y="119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22"/>
                      <a:pt x="68" y="122"/>
                      <a:pt x="68" y="121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6" y="123"/>
                      <a:pt x="56" y="123"/>
                      <a:pt x="56" y="123"/>
                    </a:cubicBezTo>
                    <a:cubicBezTo>
                      <a:pt x="68" y="123"/>
                      <a:pt x="68" y="123"/>
                      <a:pt x="68" y="123"/>
                    </a:cubicBezTo>
                    <a:cubicBezTo>
                      <a:pt x="68" y="123"/>
                      <a:pt x="68" y="123"/>
                      <a:pt x="68" y="122"/>
                    </a:cubicBezTo>
                    <a:cubicBezTo>
                      <a:pt x="56" y="123"/>
                      <a:pt x="56" y="123"/>
                      <a:pt x="56" y="123"/>
                    </a:cubicBezTo>
                    <a:cubicBezTo>
                      <a:pt x="68" y="123"/>
                      <a:pt x="68" y="123"/>
                      <a:pt x="68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24"/>
                      <a:pt x="68" y="124"/>
                      <a:pt x="68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58" y="121"/>
                      <a:pt x="58" y="121"/>
                      <a:pt x="58" y="121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58" y="121"/>
                      <a:pt x="58" y="121"/>
                      <a:pt x="58" y="121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5"/>
                      <a:pt x="67" y="125"/>
                      <a:pt x="67" y="125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5"/>
                      <a:pt x="67" y="125"/>
                      <a:pt x="67" y="125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8" y="126"/>
                      <a:pt x="68" y="125"/>
                      <a:pt x="68" y="125"/>
                    </a:cubicBezTo>
                    <a:cubicBezTo>
                      <a:pt x="69" y="123"/>
                      <a:pt x="72" y="119"/>
                      <a:pt x="74" y="115"/>
                    </a:cubicBezTo>
                    <a:cubicBezTo>
                      <a:pt x="75" y="114"/>
                      <a:pt x="76" y="112"/>
                      <a:pt x="77" y="111"/>
                    </a:cubicBezTo>
                    <a:cubicBezTo>
                      <a:pt x="77" y="111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76" y="112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7" y="11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81" y="111"/>
                      <a:pt x="87" y="108"/>
                      <a:pt x="93" y="106"/>
                    </a:cubicBezTo>
                    <a:cubicBezTo>
                      <a:pt x="100" y="103"/>
                      <a:pt x="108" y="100"/>
                      <a:pt x="116" y="98"/>
                    </a:cubicBezTo>
                    <a:cubicBezTo>
                      <a:pt x="123" y="96"/>
                      <a:pt x="131" y="94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40" y="93"/>
                      <a:pt x="142" y="92"/>
                      <a:pt x="144" y="92"/>
                    </a:cubicBezTo>
                    <a:cubicBezTo>
                      <a:pt x="144" y="92"/>
                      <a:pt x="144" y="92"/>
                      <a:pt x="144" y="92"/>
                    </a:cubicBezTo>
                    <a:cubicBezTo>
                      <a:pt x="155" y="91"/>
                      <a:pt x="168" y="91"/>
                      <a:pt x="179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6" y="91"/>
                      <a:pt x="191" y="91"/>
                      <a:pt x="196" y="91"/>
                    </a:cubicBezTo>
                    <a:cubicBezTo>
                      <a:pt x="201" y="91"/>
                      <a:pt x="206" y="92"/>
                      <a:pt x="209" y="93"/>
                    </a:cubicBezTo>
                    <a:cubicBezTo>
                      <a:pt x="209" y="93"/>
                      <a:pt x="209" y="93"/>
                      <a:pt x="209" y="93"/>
                    </a:cubicBezTo>
                    <a:cubicBezTo>
                      <a:pt x="209" y="93"/>
                      <a:pt x="209" y="93"/>
                      <a:pt x="209" y="93"/>
                    </a:cubicBezTo>
                    <a:cubicBezTo>
                      <a:pt x="211" y="93"/>
                      <a:pt x="212" y="94"/>
                      <a:pt x="213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6" y="91"/>
                      <a:pt x="216" y="91"/>
                      <a:pt x="216" y="91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6" y="91"/>
                      <a:pt x="216" y="91"/>
                      <a:pt x="216" y="91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9" y="86"/>
                      <a:pt x="219" y="86"/>
                      <a:pt x="219" y="86"/>
                    </a:cubicBezTo>
                    <a:cubicBezTo>
                      <a:pt x="213" y="93"/>
                      <a:pt x="213" y="93"/>
                      <a:pt x="213" y="93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9" y="86"/>
                      <a:pt x="219" y="86"/>
                      <a:pt x="219" y="86"/>
                    </a:cubicBezTo>
                    <a:cubicBezTo>
                      <a:pt x="213" y="93"/>
                      <a:pt x="213" y="93"/>
                      <a:pt x="213" y="93"/>
                    </a:cubicBezTo>
                    <a:cubicBezTo>
                      <a:pt x="213" y="94"/>
                      <a:pt x="213" y="94"/>
                      <a:pt x="213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4" y="94"/>
                      <a:pt x="215" y="95"/>
                      <a:pt x="216" y="96"/>
                    </a:cubicBezTo>
                    <a:cubicBezTo>
                      <a:pt x="217" y="97"/>
                      <a:pt x="218" y="98"/>
                      <a:pt x="218" y="100"/>
                    </a:cubicBezTo>
                    <a:cubicBezTo>
                      <a:pt x="220" y="103"/>
                      <a:pt x="222" y="108"/>
                      <a:pt x="222" y="111"/>
                    </a:cubicBezTo>
                    <a:cubicBezTo>
                      <a:pt x="222" y="111"/>
                      <a:pt x="222" y="111"/>
                      <a:pt x="222" y="111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2" y="113"/>
                      <a:pt x="222" y="114"/>
                      <a:pt x="222" y="115"/>
                    </a:cubicBezTo>
                    <a:cubicBezTo>
                      <a:pt x="222" y="116"/>
                      <a:pt x="222" y="116"/>
                      <a:pt x="222" y="116"/>
                    </a:cubicBezTo>
                    <a:cubicBezTo>
                      <a:pt x="222" y="116"/>
                      <a:pt x="222" y="116"/>
                      <a:pt x="222" y="116"/>
                    </a:cubicBezTo>
                    <a:cubicBezTo>
                      <a:pt x="222" y="116"/>
                      <a:pt x="222" y="116"/>
                      <a:pt x="222" y="116"/>
                    </a:cubicBezTo>
                    <a:cubicBezTo>
                      <a:pt x="222" y="117"/>
                      <a:pt x="222" y="118"/>
                      <a:pt x="222" y="119"/>
                    </a:cubicBezTo>
                    <a:cubicBezTo>
                      <a:pt x="221" y="120"/>
                      <a:pt x="221" y="122"/>
                      <a:pt x="221" y="124"/>
                    </a:cubicBezTo>
                    <a:cubicBezTo>
                      <a:pt x="221" y="124"/>
                      <a:pt x="221" y="124"/>
                      <a:pt x="221" y="124"/>
                    </a:cubicBezTo>
                    <a:cubicBezTo>
                      <a:pt x="219" y="128"/>
                      <a:pt x="218" y="133"/>
                      <a:pt x="216" y="138"/>
                    </a:cubicBezTo>
                    <a:cubicBezTo>
                      <a:pt x="216" y="138"/>
                      <a:pt x="216" y="138"/>
                      <a:pt x="216" y="138"/>
                    </a:cubicBezTo>
                    <a:cubicBezTo>
                      <a:pt x="213" y="148"/>
                      <a:pt x="209" y="159"/>
                      <a:pt x="205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4" y="171"/>
                      <a:pt x="202" y="173"/>
                      <a:pt x="201" y="175"/>
                    </a:cubicBezTo>
                    <a:cubicBezTo>
                      <a:pt x="200" y="177"/>
                      <a:pt x="199" y="179"/>
                      <a:pt x="199" y="179"/>
                    </a:cubicBezTo>
                    <a:cubicBezTo>
                      <a:pt x="199" y="179"/>
                      <a:pt x="199" y="179"/>
                      <a:pt x="199" y="179"/>
                    </a:cubicBezTo>
                    <a:cubicBezTo>
                      <a:pt x="199" y="179"/>
                      <a:pt x="199" y="179"/>
                      <a:pt x="199" y="179"/>
                    </a:cubicBezTo>
                    <a:cubicBezTo>
                      <a:pt x="196" y="183"/>
                      <a:pt x="191" y="187"/>
                      <a:pt x="184" y="191"/>
                    </a:cubicBezTo>
                    <a:cubicBezTo>
                      <a:pt x="177" y="195"/>
                      <a:pt x="168" y="198"/>
                      <a:pt x="156" y="200"/>
                    </a:cubicBezTo>
                    <a:cubicBezTo>
                      <a:pt x="156" y="200"/>
                      <a:pt x="156" y="200"/>
                      <a:pt x="156" y="200"/>
                    </a:cubicBezTo>
                    <a:cubicBezTo>
                      <a:pt x="147" y="201"/>
                      <a:pt x="138" y="202"/>
                      <a:pt x="129" y="202"/>
                    </a:cubicBezTo>
                    <a:cubicBezTo>
                      <a:pt x="128" y="202"/>
                      <a:pt x="128" y="202"/>
                      <a:pt x="127" y="202"/>
                    </a:cubicBezTo>
                    <a:cubicBezTo>
                      <a:pt x="127" y="202"/>
                      <a:pt x="127" y="202"/>
                      <a:pt x="127" y="202"/>
                    </a:cubicBezTo>
                    <a:cubicBezTo>
                      <a:pt x="122" y="202"/>
                      <a:pt x="118" y="202"/>
                      <a:pt x="114" y="201"/>
                    </a:cubicBezTo>
                    <a:cubicBezTo>
                      <a:pt x="110" y="201"/>
                      <a:pt x="107" y="200"/>
                      <a:pt x="105" y="199"/>
                    </a:cubicBez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04" y="199"/>
                      <a:pt x="103" y="199"/>
                      <a:pt x="103" y="198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0" y="201"/>
                      <a:pt x="100" y="201"/>
                      <a:pt x="100" y="201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0" y="201"/>
                      <a:pt x="100" y="201"/>
                      <a:pt x="100" y="201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6" y="206"/>
                      <a:pt x="96" y="206"/>
                      <a:pt x="96" y="206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6" y="206"/>
                      <a:pt x="96" y="206"/>
                      <a:pt x="96" y="206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8" y="204"/>
                      <a:pt x="98" y="204"/>
                      <a:pt x="98" y="204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8" y="204"/>
                      <a:pt x="98" y="204"/>
                      <a:pt x="98" y="204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200"/>
                      <a:pt x="103" y="200"/>
                      <a:pt x="103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200"/>
                      <a:pt x="103" y="200"/>
                      <a:pt x="103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4" y="200"/>
                      <a:pt x="103" y="199"/>
                      <a:pt x="103" y="199"/>
                    </a:cubicBezTo>
                    <a:cubicBezTo>
                      <a:pt x="103" y="198"/>
                      <a:pt x="102" y="198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1" y="195"/>
                      <a:pt x="99" y="192"/>
                      <a:pt x="98" y="189"/>
                    </a:cubicBezTo>
                    <a:cubicBezTo>
                      <a:pt x="98" y="189"/>
                      <a:pt x="98" y="189"/>
                      <a:pt x="98" y="189"/>
                    </a:cubicBezTo>
                    <a:cubicBezTo>
                      <a:pt x="94" y="183"/>
                      <a:pt x="91" y="175"/>
                      <a:pt x="87" y="167"/>
                    </a:cubicBezTo>
                    <a:cubicBezTo>
                      <a:pt x="87" y="167"/>
                      <a:pt x="87" y="167"/>
                      <a:pt x="87" y="167"/>
                    </a:cubicBezTo>
                    <a:cubicBezTo>
                      <a:pt x="83" y="159"/>
                      <a:pt x="79" y="151"/>
                      <a:pt x="76" y="143"/>
                    </a:cubicBezTo>
                    <a:cubicBezTo>
                      <a:pt x="73" y="135"/>
                      <a:pt x="70" y="129"/>
                      <a:pt x="69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8" y="122"/>
                      <a:pt x="68" y="122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0" y="123"/>
                      <a:pt x="60" y="123"/>
                      <a:pt x="60" y="123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0" y="123"/>
                      <a:pt x="60" y="123"/>
                      <a:pt x="60" y="123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23"/>
                      <a:pt x="68" y="123"/>
                      <a:pt x="68" y="122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55" y="111"/>
                      <a:pt x="55" y="111"/>
                      <a:pt x="55" y="111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2" y="124"/>
                      <a:pt x="42" y="125"/>
                      <a:pt x="42" y="125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7"/>
                      <a:pt x="43" y="127"/>
                      <a:pt x="43" y="127"/>
                    </a:cubicBezTo>
                    <a:cubicBezTo>
                      <a:pt x="43" y="129"/>
                      <a:pt x="44" y="130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8"/>
                      <a:pt x="49" y="145"/>
                      <a:pt x="52" y="153"/>
                    </a:cubicBezTo>
                    <a:cubicBezTo>
                      <a:pt x="56" y="161"/>
                      <a:pt x="60" y="170"/>
                      <a:pt x="63" y="178"/>
                    </a:cubicBezTo>
                    <a:cubicBezTo>
                      <a:pt x="64" y="178"/>
                      <a:pt x="6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7" y="187"/>
                      <a:pt x="71" y="195"/>
                      <a:pt x="75" y="201"/>
                    </a:cubicBezTo>
                    <a:cubicBezTo>
                      <a:pt x="75" y="201"/>
                      <a:pt x="75" y="201"/>
                      <a:pt x="75" y="201"/>
                    </a:cubicBezTo>
                    <a:cubicBezTo>
                      <a:pt x="77" y="205"/>
                      <a:pt x="79" y="208"/>
                      <a:pt x="80" y="210"/>
                    </a:cubicBezTo>
                    <a:cubicBezTo>
                      <a:pt x="80" y="210"/>
                      <a:pt x="80" y="210"/>
                      <a:pt x="80" y="210"/>
                    </a:cubicBezTo>
                    <a:cubicBezTo>
                      <a:pt x="81" y="212"/>
                      <a:pt x="82" y="213"/>
                      <a:pt x="82" y="214"/>
                    </a:cubicBezTo>
                    <a:cubicBezTo>
                      <a:pt x="83" y="214"/>
                      <a:pt x="83" y="215"/>
                      <a:pt x="83" y="215"/>
                    </a:cubicBezTo>
                    <a:cubicBezTo>
                      <a:pt x="84" y="216"/>
                      <a:pt x="84" y="216"/>
                      <a:pt x="84" y="216"/>
                    </a:cubicBezTo>
                    <a:cubicBezTo>
                      <a:pt x="94" y="208"/>
                      <a:pt x="94" y="208"/>
                      <a:pt x="94" y="208"/>
                    </a:cubicBezTo>
                    <a:cubicBezTo>
                      <a:pt x="84" y="215"/>
                      <a:pt x="84" y="215"/>
                      <a:pt x="84" y="215"/>
                    </a:cubicBezTo>
                    <a:cubicBezTo>
                      <a:pt x="84" y="216"/>
                      <a:pt x="85" y="217"/>
                      <a:pt x="85" y="217"/>
                    </a:cubicBezTo>
                    <a:cubicBezTo>
                      <a:pt x="86" y="218"/>
                      <a:pt x="87" y="219"/>
                      <a:pt x="88" y="219"/>
                    </a:cubicBezTo>
                    <a:cubicBezTo>
                      <a:pt x="90" y="221"/>
                      <a:pt x="93" y="223"/>
                      <a:pt x="97" y="224"/>
                    </a:cubicBezTo>
                    <a:cubicBezTo>
                      <a:pt x="101" y="212"/>
                      <a:pt x="101" y="212"/>
                      <a:pt x="101" y="212"/>
                    </a:cubicBezTo>
                    <a:cubicBezTo>
                      <a:pt x="97" y="224"/>
                      <a:pt x="97" y="224"/>
                      <a:pt x="97" y="224"/>
                    </a:cubicBezTo>
                    <a:cubicBezTo>
                      <a:pt x="101" y="225"/>
                      <a:pt x="106" y="226"/>
                      <a:pt x="110" y="227"/>
                    </a:cubicBezTo>
                    <a:cubicBezTo>
                      <a:pt x="115" y="227"/>
                      <a:pt x="121" y="228"/>
                      <a:pt x="126" y="228"/>
                    </a:cubicBezTo>
                    <a:cubicBezTo>
                      <a:pt x="126" y="228"/>
                      <a:pt x="126" y="228"/>
                      <a:pt x="126" y="228"/>
                    </a:cubicBezTo>
                    <a:cubicBezTo>
                      <a:pt x="127" y="228"/>
                      <a:pt x="128" y="228"/>
                      <a:pt x="129" y="228"/>
                    </a:cubicBezTo>
                    <a:cubicBezTo>
                      <a:pt x="139" y="228"/>
                      <a:pt x="150" y="227"/>
                      <a:pt x="160" y="225"/>
                    </a:cubicBezTo>
                    <a:cubicBezTo>
                      <a:pt x="160" y="225"/>
                      <a:pt x="160" y="225"/>
                      <a:pt x="160" y="225"/>
                    </a:cubicBezTo>
                    <a:cubicBezTo>
                      <a:pt x="174" y="223"/>
                      <a:pt x="186" y="219"/>
                      <a:pt x="196" y="214"/>
                    </a:cubicBezTo>
                    <a:cubicBezTo>
                      <a:pt x="206" y="209"/>
                      <a:pt x="214" y="202"/>
                      <a:pt x="220" y="194"/>
                    </a:cubicBezTo>
                    <a:cubicBezTo>
                      <a:pt x="209" y="187"/>
                      <a:pt x="209" y="187"/>
                      <a:pt x="209" y="187"/>
                    </a:cubicBezTo>
                    <a:cubicBezTo>
                      <a:pt x="220" y="194"/>
                      <a:pt x="220" y="194"/>
                      <a:pt x="220" y="194"/>
                    </a:cubicBezTo>
                    <a:cubicBezTo>
                      <a:pt x="221" y="192"/>
                      <a:pt x="222" y="190"/>
                      <a:pt x="224" y="187"/>
                    </a:cubicBezTo>
                    <a:cubicBezTo>
                      <a:pt x="225" y="185"/>
                      <a:pt x="227" y="182"/>
                      <a:pt x="228" y="178"/>
                    </a:cubicBezTo>
                    <a:cubicBezTo>
                      <a:pt x="228" y="178"/>
                      <a:pt x="228" y="178"/>
                      <a:pt x="228" y="178"/>
                    </a:cubicBezTo>
                    <a:cubicBezTo>
                      <a:pt x="233" y="168"/>
                      <a:pt x="237" y="157"/>
                      <a:pt x="241" y="146"/>
                    </a:cubicBezTo>
                    <a:cubicBezTo>
                      <a:pt x="241" y="146"/>
                      <a:pt x="241" y="146"/>
                      <a:pt x="241" y="146"/>
                    </a:cubicBezTo>
                    <a:cubicBezTo>
                      <a:pt x="243" y="140"/>
                      <a:pt x="244" y="135"/>
                      <a:pt x="245" y="131"/>
                    </a:cubicBezTo>
                    <a:cubicBezTo>
                      <a:pt x="245" y="131"/>
                      <a:pt x="245" y="131"/>
                      <a:pt x="245" y="131"/>
                    </a:cubicBezTo>
                    <a:cubicBezTo>
                      <a:pt x="245" y="131"/>
                      <a:pt x="245" y="131"/>
                      <a:pt x="245" y="131"/>
                    </a:cubicBezTo>
                    <a:cubicBezTo>
                      <a:pt x="246" y="129"/>
                      <a:pt x="246" y="127"/>
                      <a:pt x="247" y="125"/>
                    </a:cubicBezTo>
                    <a:cubicBezTo>
                      <a:pt x="247" y="123"/>
                      <a:pt x="248" y="122"/>
                      <a:pt x="248" y="120"/>
                    </a:cubicBezTo>
                    <a:cubicBezTo>
                      <a:pt x="248" y="120"/>
                      <a:pt x="248" y="120"/>
                      <a:pt x="248" y="120"/>
                    </a:cubicBezTo>
                    <a:cubicBezTo>
                      <a:pt x="248" y="118"/>
                      <a:pt x="248" y="117"/>
                      <a:pt x="248" y="115"/>
                    </a:cubicBezTo>
                    <a:cubicBezTo>
                      <a:pt x="248" y="113"/>
                      <a:pt x="248" y="110"/>
                      <a:pt x="247" y="107"/>
                    </a:cubicBezTo>
                    <a:cubicBezTo>
                      <a:pt x="248" y="107"/>
                      <a:pt x="248" y="107"/>
                      <a:pt x="248" y="107"/>
                    </a:cubicBezTo>
                    <a:cubicBezTo>
                      <a:pt x="246" y="101"/>
                      <a:pt x="244" y="94"/>
                      <a:pt x="241" y="88"/>
                    </a:cubicBezTo>
                    <a:cubicBezTo>
                      <a:pt x="240" y="85"/>
                      <a:pt x="238" y="82"/>
                      <a:pt x="236" y="80"/>
                    </a:cubicBezTo>
                    <a:cubicBezTo>
                      <a:pt x="234" y="77"/>
                      <a:pt x="231" y="75"/>
                      <a:pt x="229" y="73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9" y="74"/>
                      <a:pt x="229" y="74"/>
                      <a:pt x="229" y="74"/>
                    </a:cubicBezTo>
                    <a:cubicBezTo>
                      <a:pt x="229" y="73"/>
                      <a:pt x="228" y="73"/>
                      <a:pt x="227" y="72"/>
                    </a:cubicBezTo>
                    <a:cubicBezTo>
                      <a:pt x="226" y="72"/>
                      <a:pt x="225" y="71"/>
                      <a:pt x="225" y="71"/>
                    </a:cubicBezTo>
                    <a:cubicBezTo>
                      <a:pt x="222" y="69"/>
                      <a:pt x="218" y="68"/>
                      <a:pt x="214" y="67"/>
                    </a:cubicBezTo>
                    <a:cubicBezTo>
                      <a:pt x="211" y="80"/>
                      <a:pt x="211" y="80"/>
                      <a:pt x="211" y="80"/>
                    </a:cubicBezTo>
                    <a:cubicBezTo>
                      <a:pt x="214" y="68"/>
                      <a:pt x="214" y="68"/>
                      <a:pt x="214" y="68"/>
                    </a:cubicBezTo>
                    <a:cubicBezTo>
                      <a:pt x="209" y="67"/>
                      <a:pt x="204" y="66"/>
                      <a:pt x="198" y="66"/>
                    </a:cubicBezTo>
                    <a:cubicBezTo>
                      <a:pt x="192" y="65"/>
                      <a:pt x="186" y="65"/>
                      <a:pt x="180" y="65"/>
                    </a:cubicBezTo>
                    <a:cubicBezTo>
                      <a:pt x="180" y="65"/>
                      <a:pt x="180" y="65"/>
                      <a:pt x="180" y="65"/>
                    </a:cubicBezTo>
                    <a:cubicBezTo>
                      <a:pt x="179" y="65"/>
                      <a:pt x="179" y="65"/>
                      <a:pt x="179" y="65"/>
                    </a:cubicBezTo>
                    <a:cubicBezTo>
                      <a:pt x="167" y="65"/>
                      <a:pt x="154" y="66"/>
                      <a:pt x="142" y="67"/>
                    </a:cubicBezTo>
                    <a:cubicBezTo>
                      <a:pt x="142" y="67"/>
                      <a:pt x="142" y="67"/>
                      <a:pt x="142" y="67"/>
                    </a:cubicBezTo>
                    <a:cubicBezTo>
                      <a:pt x="139" y="67"/>
                      <a:pt x="136" y="67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5" y="80"/>
                      <a:pt x="135" y="80"/>
                      <a:pt x="135" y="80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25" y="69"/>
                      <a:pt x="117" y="71"/>
                      <a:pt x="108" y="74"/>
                    </a:cubicBezTo>
                    <a:cubicBezTo>
                      <a:pt x="100" y="76"/>
                      <a:pt x="92" y="79"/>
                      <a:pt x="84" y="82"/>
                    </a:cubicBezTo>
                    <a:cubicBezTo>
                      <a:pt x="77" y="84"/>
                      <a:pt x="71" y="87"/>
                      <a:pt x="66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5" y="89"/>
                      <a:pt x="64" y="90"/>
                      <a:pt x="63" y="90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2" y="91"/>
                      <a:pt x="62" y="91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58" y="93"/>
                      <a:pt x="58" y="93"/>
                      <a:pt x="58" y="94"/>
                    </a:cubicBezTo>
                    <a:cubicBezTo>
                      <a:pt x="58" y="94"/>
                      <a:pt x="57" y="94"/>
                      <a:pt x="57" y="94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5"/>
                      <a:pt x="56" y="96"/>
                      <a:pt x="56" y="96"/>
                    </a:cubicBezTo>
                    <a:cubicBezTo>
                      <a:pt x="55" y="98"/>
                      <a:pt x="52" y="102"/>
                      <a:pt x="50" y="106"/>
                    </a:cubicBezTo>
                    <a:cubicBezTo>
                      <a:pt x="48" y="108"/>
                      <a:pt x="47" y="110"/>
                      <a:pt x="46" y="111"/>
                    </a:cubicBezTo>
                    <a:cubicBezTo>
                      <a:pt x="46" y="112"/>
                      <a:pt x="46" y="112"/>
                      <a:pt x="45" y="113"/>
                    </a:cubicBezTo>
                    <a:cubicBezTo>
                      <a:pt x="45" y="114"/>
                      <a:pt x="45" y="114"/>
                      <a:pt x="45" y="114"/>
                    </a:cubicBezTo>
                    <a:cubicBezTo>
                      <a:pt x="44" y="115"/>
                      <a:pt x="44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3" y="118"/>
                      <a:pt x="43" y="119"/>
                      <a:pt x="43" y="120"/>
                    </a:cubicBezTo>
                    <a:cubicBezTo>
                      <a:pt x="42" y="121"/>
                      <a:pt x="42" y="122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2" y="125"/>
                      <a:pt x="42" y="125"/>
                      <a:pt x="43" y="126"/>
                    </a:cubicBezTo>
                    <a:cubicBezTo>
                      <a:pt x="43" y="126"/>
                      <a:pt x="43" y="127"/>
                      <a:pt x="43" y="128"/>
                    </a:cubicBezTo>
                    <a:cubicBezTo>
                      <a:pt x="44" y="129"/>
                      <a:pt x="44" y="130"/>
                      <a:pt x="45" y="131"/>
                    </a:cubicBezTo>
                    <a:cubicBezTo>
                      <a:pt x="46" y="132"/>
                      <a:pt x="46" y="133"/>
                      <a:pt x="48" y="134"/>
                    </a:cubicBezTo>
                    <a:cubicBezTo>
                      <a:pt x="50" y="135"/>
                      <a:pt x="52" y="136"/>
                      <a:pt x="55" y="136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42" y="124"/>
                      <a:pt x="42" y="124"/>
                      <a:pt x="42" y="124"/>
                    </a:cubicBezTo>
                    <a:lnTo>
                      <a:pt x="55" y="124"/>
                    </a:ln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92"/>
              <p:cNvSpPr/>
              <p:nvPr/>
            </p:nvSpPr>
            <p:spPr bwMode="auto">
              <a:xfrm>
                <a:off x="2242162" y="2795355"/>
                <a:ext cx="31661" cy="19788"/>
              </a:xfrm>
              <a:custGeom>
                <a:avLst/>
                <a:gdLst>
                  <a:gd name="T0" fmla="*/ 1 w 24"/>
                  <a:gd name="T1" fmla="*/ 9 h 14"/>
                  <a:gd name="T2" fmla="*/ 13 w 24"/>
                  <a:gd name="T3" fmla="*/ 13 h 14"/>
                  <a:gd name="T4" fmla="*/ 23 w 24"/>
                  <a:gd name="T5" fmla="*/ 5 h 14"/>
                  <a:gd name="T6" fmla="*/ 11 w 24"/>
                  <a:gd name="T7" fmla="*/ 1 h 14"/>
                  <a:gd name="T8" fmla="*/ 1 w 24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1" y="9"/>
                    </a:moveTo>
                    <a:cubicBezTo>
                      <a:pt x="1" y="12"/>
                      <a:pt x="7" y="14"/>
                      <a:pt x="13" y="13"/>
                    </a:cubicBezTo>
                    <a:cubicBezTo>
                      <a:pt x="19" y="12"/>
                      <a:pt x="24" y="9"/>
                      <a:pt x="23" y="5"/>
                    </a:cubicBez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5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93"/>
              <p:cNvSpPr/>
              <p:nvPr/>
            </p:nvSpPr>
            <p:spPr bwMode="auto">
              <a:xfrm>
                <a:off x="2226332" y="2779524"/>
                <a:ext cx="64642" cy="51450"/>
              </a:xfrm>
              <a:custGeom>
                <a:avLst/>
                <a:gdLst>
                  <a:gd name="T0" fmla="*/ 0 w 48"/>
                  <a:gd name="T1" fmla="*/ 23 h 38"/>
                  <a:gd name="T2" fmla="*/ 13 w 48"/>
                  <a:gd name="T3" fmla="*/ 37 h 38"/>
                  <a:gd name="T4" fmla="*/ 27 w 48"/>
                  <a:gd name="T5" fmla="*/ 38 h 38"/>
                  <a:gd name="T6" fmla="*/ 27 w 48"/>
                  <a:gd name="T7" fmla="*/ 38 h 38"/>
                  <a:gd name="T8" fmla="*/ 45 w 48"/>
                  <a:gd name="T9" fmla="*/ 27 h 38"/>
                  <a:gd name="T10" fmla="*/ 48 w 48"/>
                  <a:gd name="T11" fmla="*/ 15 h 38"/>
                  <a:gd name="T12" fmla="*/ 44 w 48"/>
                  <a:gd name="T13" fmla="*/ 7 h 38"/>
                  <a:gd name="T14" fmla="*/ 26 w 48"/>
                  <a:gd name="T15" fmla="*/ 0 h 38"/>
                  <a:gd name="T16" fmla="*/ 21 w 48"/>
                  <a:gd name="T17" fmla="*/ 0 h 38"/>
                  <a:gd name="T18" fmla="*/ 8 w 48"/>
                  <a:gd name="T19" fmla="*/ 5 h 38"/>
                  <a:gd name="T20" fmla="*/ 0 w 48"/>
                  <a:gd name="T21" fmla="*/ 20 h 38"/>
                  <a:gd name="T22" fmla="*/ 0 w 48"/>
                  <a:gd name="T23" fmla="*/ 23 h 38"/>
                  <a:gd name="T24" fmla="*/ 13 w 48"/>
                  <a:gd name="T25" fmla="*/ 21 h 38"/>
                  <a:gd name="T26" fmla="*/ 16 w 48"/>
                  <a:gd name="T27" fmla="*/ 20 h 38"/>
                  <a:gd name="T28" fmla="*/ 25 w 48"/>
                  <a:gd name="T29" fmla="*/ 19 h 38"/>
                  <a:gd name="T30" fmla="*/ 26 w 48"/>
                  <a:gd name="T31" fmla="*/ 20 h 38"/>
                  <a:gd name="T32" fmla="*/ 24 w 48"/>
                  <a:gd name="T33" fmla="*/ 25 h 38"/>
                  <a:gd name="T34" fmla="*/ 17 w 48"/>
                  <a:gd name="T35" fmla="*/ 20 h 38"/>
                  <a:gd name="T36" fmla="*/ 20 w 48"/>
                  <a:gd name="T37" fmla="*/ 22 h 38"/>
                  <a:gd name="T38" fmla="*/ 24 w 48"/>
                  <a:gd name="T39" fmla="*/ 25 h 38"/>
                  <a:gd name="T40" fmla="*/ 23 w 48"/>
                  <a:gd name="T41" fmla="*/ 26 h 38"/>
                  <a:gd name="T42" fmla="*/ 23 w 48"/>
                  <a:gd name="T43" fmla="*/ 26 h 38"/>
                  <a:gd name="T44" fmla="*/ 22 w 48"/>
                  <a:gd name="T45" fmla="*/ 25 h 38"/>
                  <a:gd name="T46" fmla="*/ 23 w 48"/>
                  <a:gd name="T47" fmla="*/ 26 h 38"/>
                  <a:gd name="T48" fmla="*/ 23 w 48"/>
                  <a:gd name="T49" fmla="*/ 26 h 38"/>
                  <a:gd name="T50" fmla="*/ 23 w 48"/>
                  <a:gd name="T51" fmla="*/ 26 h 38"/>
                  <a:gd name="T52" fmla="*/ 25 w 48"/>
                  <a:gd name="T53" fmla="*/ 25 h 38"/>
                  <a:gd name="T54" fmla="*/ 27 w 48"/>
                  <a:gd name="T55" fmla="*/ 25 h 38"/>
                  <a:gd name="T56" fmla="*/ 27 w 48"/>
                  <a:gd name="T57" fmla="*/ 24 h 38"/>
                  <a:gd name="T58" fmla="*/ 27 w 48"/>
                  <a:gd name="T59" fmla="*/ 25 h 38"/>
                  <a:gd name="T60" fmla="*/ 27 w 48"/>
                  <a:gd name="T61" fmla="*/ 25 h 38"/>
                  <a:gd name="T62" fmla="*/ 25 w 48"/>
                  <a:gd name="T63" fmla="*/ 24 h 38"/>
                  <a:gd name="T64" fmla="*/ 29 w 48"/>
                  <a:gd name="T65" fmla="*/ 20 h 38"/>
                  <a:gd name="T66" fmla="*/ 31 w 48"/>
                  <a:gd name="T67" fmla="*/ 18 h 38"/>
                  <a:gd name="T68" fmla="*/ 25 w 48"/>
                  <a:gd name="T69" fmla="*/ 24 h 38"/>
                  <a:gd name="T70" fmla="*/ 23 w 48"/>
                  <a:gd name="T71" fmla="*/ 19 h 38"/>
                  <a:gd name="T72" fmla="*/ 32 w 48"/>
                  <a:gd name="T73" fmla="*/ 18 h 38"/>
                  <a:gd name="T74" fmla="*/ 23 w 48"/>
                  <a:gd name="T75" fmla="*/ 19 h 38"/>
                  <a:gd name="T76" fmla="*/ 23 w 48"/>
                  <a:gd name="T77" fmla="*/ 18 h 38"/>
                  <a:gd name="T78" fmla="*/ 24 w 48"/>
                  <a:gd name="T79" fmla="*/ 13 h 38"/>
                  <a:gd name="T80" fmla="*/ 31 w 48"/>
                  <a:gd name="T81" fmla="*/ 18 h 38"/>
                  <a:gd name="T82" fmla="*/ 28 w 48"/>
                  <a:gd name="T83" fmla="*/ 16 h 38"/>
                  <a:gd name="T84" fmla="*/ 24 w 48"/>
                  <a:gd name="T85" fmla="*/ 13 h 38"/>
                  <a:gd name="T86" fmla="*/ 25 w 48"/>
                  <a:gd name="T87" fmla="*/ 12 h 38"/>
                  <a:gd name="T88" fmla="*/ 25 w 48"/>
                  <a:gd name="T89" fmla="*/ 12 h 38"/>
                  <a:gd name="T90" fmla="*/ 26 w 48"/>
                  <a:gd name="T91" fmla="*/ 13 h 38"/>
                  <a:gd name="T92" fmla="*/ 25 w 48"/>
                  <a:gd name="T93" fmla="*/ 12 h 38"/>
                  <a:gd name="T94" fmla="*/ 25 w 48"/>
                  <a:gd name="T95" fmla="*/ 12 h 38"/>
                  <a:gd name="T96" fmla="*/ 25 w 48"/>
                  <a:gd name="T97" fmla="*/ 12 h 38"/>
                  <a:gd name="T98" fmla="*/ 23 w 48"/>
                  <a:gd name="T99" fmla="*/ 12 h 38"/>
                  <a:gd name="T100" fmla="*/ 21 w 48"/>
                  <a:gd name="T101" fmla="*/ 13 h 38"/>
                  <a:gd name="T102" fmla="*/ 21 w 48"/>
                  <a:gd name="T103" fmla="*/ 14 h 38"/>
                  <a:gd name="T104" fmla="*/ 21 w 48"/>
                  <a:gd name="T105" fmla="*/ 12 h 38"/>
                  <a:gd name="T106" fmla="*/ 21 w 48"/>
                  <a:gd name="T107" fmla="*/ 13 h 38"/>
                  <a:gd name="T108" fmla="*/ 23 w 48"/>
                  <a:gd name="T109" fmla="*/ 14 h 38"/>
                  <a:gd name="T110" fmla="*/ 19 w 48"/>
                  <a:gd name="T111" fmla="*/ 18 h 38"/>
                  <a:gd name="T112" fmla="*/ 17 w 48"/>
                  <a:gd name="T113" fmla="*/ 20 h 38"/>
                  <a:gd name="T114" fmla="*/ 23 w 48"/>
                  <a:gd name="T115" fmla="*/ 14 h 38"/>
                  <a:gd name="T116" fmla="*/ 25 w 48"/>
                  <a:gd name="T117" fmla="*/ 19 h 38"/>
                  <a:gd name="T118" fmla="*/ 13 w 48"/>
                  <a:gd name="T119" fmla="*/ 2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" h="38">
                    <a:moveTo>
                      <a:pt x="13" y="21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1" y="26"/>
                      <a:pt x="2" y="29"/>
                      <a:pt x="4" y="31"/>
                    </a:cubicBezTo>
                    <a:cubicBezTo>
                      <a:pt x="7" y="34"/>
                      <a:pt x="10" y="36"/>
                      <a:pt x="13" y="37"/>
                    </a:cubicBezTo>
                    <a:cubicBezTo>
                      <a:pt x="16" y="38"/>
                      <a:pt x="19" y="38"/>
                      <a:pt x="22" y="38"/>
                    </a:cubicBezTo>
                    <a:cubicBezTo>
                      <a:pt x="24" y="38"/>
                      <a:pt x="25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2" y="37"/>
                      <a:pt x="36" y="35"/>
                      <a:pt x="40" y="33"/>
                    </a:cubicBezTo>
                    <a:cubicBezTo>
                      <a:pt x="42" y="31"/>
                      <a:pt x="44" y="30"/>
                      <a:pt x="45" y="27"/>
                    </a:cubicBezTo>
                    <a:cubicBezTo>
                      <a:pt x="47" y="25"/>
                      <a:pt x="48" y="22"/>
                      <a:pt x="48" y="18"/>
                    </a:cubicBezTo>
                    <a:cubicBezTo>
                      <a:pt x="48" y="17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7" y="12"/>
                      <a:pt x="46" y="9"/>
                      <a:pt x="44" y="7"/>
                    </a:cubicBezTo>
                    <a:cubicBezTo>
                      <a:pt x="41" y="4"/>
                      <a:pt x="38" y="2"/>
                      <a:pt x="35" y="1"/>
                    </a:cubicBezTo>
                    <a:cubicBezTo>
                      <a:pt x="32" y="0"/>
                      <a:pt x="29" y="0"/>
                      <a:pt x="26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1"/>
                      <a:pt x="12" y="2"/>
                      <a:pt x="8" y="5"/>
                    </a:cubicBezTo>
                    <a:cubicBezTo>
                      <a:pt x="6" y="7"/>
                      <a:pt x="4" y="8"/>
                      <a:pt x="3" y="11"/>
                    </a:cubicBezTo>
                    <a:cubicBezTo>
                      <a:pt x="1" y="13"/>
                      <a:pt x="0" y="16"/>
                      <a:pt x="0" y="20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5" y="19"/>
                      <a:pt x="25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6" y="22"/>
                      <a:pt x="26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6"/>
                      <a:pt x="24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6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6" y="25"/>
                      <a:pt x="26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5"/>
                      <a:pt x="26" y="25"/>
                      <a:pt x="27" y="25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1"/>
                      <a:pt x="24" y="23"/>
                      <a:pt x="25" y="24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4" y="12"/>
                      <a:pt x="24" y="13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3"/>
                      <a:pt x="22" y="13"/>
                      <a:pt x="21" y="13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7"/>
                      <a:pt x="24" y="15"/>
                      <a:pt x="23" y="14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lnTo>
                      <a:pt x="13" y="21"/>
                    </a:ln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94"/>
              <p:cNvSpPr/>
              <p:nvPr/>
            </p:nvSpPr>
            <p:spPr bwMode="auto">
              <a:xfrm>
                <a:off x="2866156" y="2696413"/>
                <a:ext cx="31661" cy="18469"/>
              </a:xfrm>
              <a:custGeom>
                <a:avLst/>
                <a:gdLst>
                  <a:gd name="T0" fmla="*/ 0 w 23"/>
                  <a:gd name="T1" fmla="*/ 9 h 14"/>
                  <a:gd name="T2" fmla="*/ 12 w 23"/>
                  <a:gd name="T3" fmla="*/ 13 h 14"/>
                  <a:gd name="T4" fmla="*/ 23 w 23"/>
                  <a:gd name="T5" fmla="*/ 5 h 14"/>
                  <a:gd name="T6" fmla="*/ 10 w 23"/>
                  <a:gd name="T7" fmla="*/ 1 h 14"/>
                  <a:gd name="T8" fmla="*/ 0 w 23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9"/>
                    </a:moveTo>
                    <a:cubicBezTo>
                      <a:pt x="1" y="12"/>
                      <a:pt x="6" y="14"/>
                      <a:pt x="12" y="13"/>
                    </a:cubicBezTo>
                    <a:cubicBezTo>
                      <a:pt x="19" y="12"/>
                      <a:pt x="23" y="8"/>
                      <a:pt x="23" y="5"/>
                    </a:cubicBezTo>
                    <a:cubicBezTo>
                      <a:pt x="22" y="2"/>
                      <a:pt x="17" y="0"/>
                      <a:pt x="10" y="1"/>
                    </a:cubicBezTo>
                    <a:cubicBezTo>
                      <a:pt x="4" y="2"/>
                      <a:pt x="0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95"/>
              <p:cNvSpPr/>
              <p:nvPr/>
            </p:nvSpPr>
            <p:spPr bwMode="auto">
              <a:xfrm>
                <a:off x="2849006" y="2679263"/>
                <a:ext cx="65961" cy="52769"/>
              </a:xfrm>
              <a:custGeom>
                <a:avLst/>
                <a:gdLst>
                  <a:gd name="T0" fmla="*/ 0 w 49"/>
                  <a:gd name="T1" fmla="*/ 24 h 39"/>
                  <a:gd name="T2" fmla="*/ 13 w 49"/>
                  <a:gd name="T3" fmla="*/ 38 h 39"/>
                  <a:gd name="T4" fmla="*/ 27 w 49"/>
                  <a:gd name="T5" fmla="*/ 39 h 39"/>
                  <a:gd name="T6" fmla="*/ 40 w 49"/>
                  <a:gd name="T7" fmla="*/ 34 h 39"/>
                  <a:gd name="T8" fmla="*/ 49 w 49"/>
                  <a:gd name="T9" fmla="*/ 19 h 39"/>
                  <a:gd name="T10" fmla="*/ 48 w 49"/>
                  <a:gd name="T11" fmla="*/ 16 h 39"/>
                  <a:gd name="T12" fmla="*/ 36 w 49"/>
                  <a:gd name="T13" fmla="*/ 2 h 39"/>
                  <a:gd name="T14" fmla="*/ 21 w 49"/>
                  <a:gd name="T15" fmla="*/ 1 h 39"/>
                  <a:gd name="T16" fmla="*/ 8 w 49"/>
                  <a:gd name="T17" fmla="*/ 6 h 39"/>
                  <a:gd name="T18" fmla="*/ 0 w 49"/>
                  <a:gd name="T19" fmla="*/ 21 h 39"/>
                  <a:gd name="T20" fmla="*/ 0 w 49"/>
                  <a:gd name="T21" fmla="*/ 24 h 39"/>
                  <a:gd name="T22" fmla="*/ 13 w 49"/>
                  <a:gd name="T23" fmla="*/ 22 h 39"/>
                  <a:gd name="T24" fmla="*/ 17 w 49"/>
                  <a:gd name="T25" fmla="*/ 21 h 39"/>
                  <a:gd name="T26" fmla="*/ 26 w 49"/>
                  <a:gd name="T27" fmla="*/ 20 h 39"/>
                  <a:gd name="T28" fmla="*/ 26 w 49"/>
                  <a:gd name="T29" fmla="*/ 21 h 39"/>
                  <a:gd name="T30" fmla="*/ 25 w 49"/>
                  <a:gd name="T31" fmla="*/ 26 h 39"/>
                  <a:gd name="T32" fmla="*/ 17 w 49"/>
                  <a:gd name="T33" fmla="*/ 21 h 39"/>
                  <a:gd name="T34" fmla="*/ 20 w 49"/>
                  <a:gd name="T35" fmla="*/ 23 h 39"/>
                  <a:gd name="T36" fmla="*/ 25 w 49"/>
                  <a:gd name="T37" fmla="*/ 26 h 39"/>
                  <a:gd name="T38" fmla="*/ 24 w 49"/>
                  <a:gd name="T39" fmla="*/ 27 h 39"/>
                  <a:gd name="T40" fmla="*/ 24 w 49"/>
                  <a:gd name="T41" fmla="*/ 27 h 39"/>
                  <a:gd name="T42" fmla="*/ 22 w 49"/>
                  <a:gd name="T43" fmla="*/ 25 h 39"/>
                  <a:gd name="T44" fmla="*/ 23 w 49"/>
                  <a:gd name="T45" fmla="*/ 26 h 39"/>
                  <a:gd name="T46" fmla="*/ 24 w 49"/>
                  <a:gd name="T47" fmla="*/ 27 h 39"/>
                  <a:gd name="T48" fmla="*/ 24 w 49"/>
                  <a:gd name="T49" fmla="*/ 27 h 39"/>
                  <a:gd name="T50" fmla="*/ 25 w 49"/>
                  <a:gd name="T51" fmla="*/ 26 h 39"/>
                  <a:gd name="T52" fmla="*/ 27 w 49"/>
                  <a:gd name="T53" fmla="*/ 26 h 39"/>
                  <a:gd name="T54" fmla="*/ 27 w 49"/>
                  <a:gd name="T55" fmla="*/ 26 h 39"/>
                  <a:gd name="T56" fmla="*/ 27 w 49"/>
                  <a:gd name="T57" fmla="*/ 26 h 39"/>
                  <a:gd name="T58" fmla="*/ 28 w 49"/>
                  <a:gd name="T59" fmla="*/ 24 h 39"/>
                  <a:gd name="T60" fmla="*/ 30 w 49"/>
                  <a:gd name="T61" fmla="*/ 20 h 39"/>
                  <a:gd name="T62" fmla="*/ 27 w 49"/>
                  <a:gd name="T63" fmla="*/ 26 h 39"/>
                  <a:gd name="T64" fmla="*/ 25 w 49"/>
                  <a:gd name="T65" fmla="*/ 25 h 39"/>
                  <a:gd name="T66" fmla="*/ 23 w 49"/>
                  <a:gd name="T67" fmla="*/ 20 h 39"/>
                  <a:gd name="T68" fmla="*/ 32 w 49"/>
                  <a:gd name="T69" fmla="*/ 19 h 39"/>
                  <a:gd name="T70" fmla="*/ 23 w 49"/>
                  <a:gd name="T71" fmla="*/ 20 h 39"/>
                  <a:gd name="T72" fmla="*/ 32 w 49"/>
                  <a:gd name="T73" fmla="*/ 19 h 39"/>
                  <a:gd name="T74" fmla="*/ 23 w 49"/>
                  <a:gd name="T75" fmla="*/ 20 h 39"/>
                  <a:gd name="T76" fmla="*/ 23 w 49"/>
                  <a:gd name="T77" fmla="*/ 19 h 39"/>
                  <a:gd name="T78" fmla="*/ 24 w 49"/>
                  <a:gd name="T79" fmla="*/ 14 h 39"/>
                  <a:gd name="T80" fmla="*/ 31 w 49"/>
                  <a:gd name="T81" fmla="*/ 19 h 39"/>
                  <a:gd name="T82" fmla="*/ 28 w 49"/>
                  <a:gd name="T83" fmla="*/ 17 h 39"/>
                  <a:gd name="T84" fmla="*/ 24 w 49"/>
                  <a:gd name="T85" fmla="*/ 14 h 39"/>
                  <a:gd name="T86" fmla="*/ 25 w 49"/>
                  <a:gd name="T87" fmla="*/ 13 h 39"/>
                  <a:gd name="T88" fmla="*/ 25 w 49"/>
                  <a:gd name="T89" fmla="*/ 13 h 39"/>
                  <a:gd name="T90" fmla="*/ 26 w 49"/>
                  <a:gd name="T91" fmla="*/ 14 h 39"/>
                  <a:gd name="T92" fmla="*/ 25 w 49"/>
                  <a:gd name="T93" fmla="*/ 13 h 39"/>
                  <a:gd name="T94" fmla="*/ 25 w 49"/>
                  <a:gd name="T95" fmla="*/ 13 h 39"/>
                  <a:gd name="T96" fmla="*/ 25 w 49"/>
                  <a:gd name="T97" fmla="*/ 13 h 39"/>
                  <a:gd name="T98" fmla="*/ 23 w 49"/>
                  <a:gd name="T99" fmla="*/ 13 h 39"/>
                  <a:gd name="T100" fmla="*/ 21 w 49"/>
                  <a:gd name="T101" fmla="*/ 13 h 39"/>
                  <a:gd name="T102" fmla="*/ 21 w 49"/>
                  <a:gd name="T103" fmla="*/ 15 h 39"/>
                  <a:gd name="T104" fmla="*/ 21 w 49"/>
                  <a:gd name="T105" fmla="*/ 13 h 39"/>
                  <a:gd name="T106" fmla="*/ 22 w 49"/>
                  <a:gd name="T107" fmla="*/ 13 h 39"/>
                  <a:gd name="T108" fmla="*/ 24 w 49"/>
                  <a:gd name="T109" fmla="*/ 15 h 39"/>
                  <a:gd name="T110" fmla="*/ 19 w 49"/>
                  <a:gd name="T111" fmla="*/ 19 h 39"/>
                  <a:gd name="T112" fmla="*/ 17 w 49"/>
                  <a:gd name="T113" fmla="*/ 21 h 39"/>
                  <a:gd name="T114" fmla="*/ 24 w 49"/>
                  <a:gd name="T115" fmla="*/ 15 h 39"/>
                  <a:gd name="T116" fmla="*/ 26 w 49"/>
                  <a:gd name="T117" fmla="*/ 20 h 39"/>
                  <a:gd name="T118" fmla="*/ 13 w 49"/>
                  <a:gd name="T119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9" h="39">
                    <a:moveTo>
                      <a:pt x="13" y="22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1" y="27"/>
                      <a:pt x="3" y="30"/>
                      <a:pt x="4" y="32"/>
                    </a:cubicBezTo>
                    <a:cubicBezTo>
                      <a:pt x="7" y="35"/>
                      <a:pt x="10" y="37"/>
                      <a:pt x="13" y="38"/>
                    </a:cubicBezTo>
                    <a:cubicBezTo>
                      <a:pt x="16" y="39"/>
                      <a:pt x="19" y="39"/>
                      <a:pt x="22" y="39"/>
                    </a:cubicBezTo>
                    <a:cubicBezTo>
                      <a:pt x="24" y="39"/>
                      <a:pt x="26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32" y="38"/>
                      <a:pt x="36" y="36"/>
                      <a:pt x="40" y="34"/>
                    </a:cubicBezTo>
                    <a:cubicBezTo>
                      <a:pt x="42" y="32"/>
                      <a:pt x="44" y="30"/>
                      <a:pt x="46" y="28"/>
                    </a:cubicBezTo>
                    <a:cubicBezTo>
                      <a:pt x="47" y="26"/>
                      <a:pt x="49" y="22"/>
                      <a:pt x="49" y="19"/>
                    </a:cubicBezTo>
                    <a:cubicBezTo>
                      <a:pt x="49" y="18"/>
                      <a:pt x="48" y="17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3"/>
                      <a:pt x="46" y="10"/>
                      <a:pt x="44" y="8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1"/>
                      <a:pt x="30" y="0"/>
                      <a:pt x="27" y="0"/>
                    </a:cubicBezTo>
                    <a:cubicBezTo>
                      <a:pt x="25" y="0"/>
                      <a:pt x="23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7" y="2"/>
                      <a:pt x="12" y="3"/>
                      <a:pt x="8" y="6"/>
                    </a:cubicBezTo>
                    <a:cubicBezTo>
                      <a:pt x="7" y="7"/>
                      <a:pt x="5" y="9"/>
                      <a:pt x="3" y="12"/>
                    </a:cubicBezTo>
                    <a:cubicBezTo>
                      <a:pt x="1" y="14"/>
                      <a:pt x="0" y="17"/>
                      <a:pt x="0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5"/>
                      <a:pt x="26" y="23"/>
                      <a:pt x="2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6" y="26"/>
                      <a:pt x="27" y="26"/>
                      <a:pt x="27" y="2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2"/>
                      <a:pt x="24" y="24"/>
                      <a:pt x="25" y="25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20"/>
                      <a:pt x="23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5"/>
                      <a:pt x="23" y="16"/>
                      <a:pt x="23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4" y="14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4"/>
                      <a:pt x="22" y="14"/>
                      <a:pt x="22" y="13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5" y="18"/>
                      <a:pt x="24" y="16"/>
                      <a:pt x="24" y="15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lnTo>
                      <a:pt x="13" y="22"/>
                    </a:ln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Oval 96"/>
              <p:cNvSpPr>
                <a:spLocks noChangeArrowheads="1"/>
              </p:cNvSpPr>
              <p:nvPr/>
            </p:nvSpPr>
            <p:spPr bwMode="auto">
              <a:xfrm>
                <a:off x="2695976" y="2766332"/>
                <a:ext cx="50131" cy="50131"/>
              </a:xfrm>
              <a:prstGeom prst="ellipse">
                <a:avLst/>
              </a:pr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Oval 97"/>
              <p:cNvSpPr>
                <a:spLocks noChangeArrowheads="1"/>
              </p:cNvSpPr>
              <p:nvPr/>
            </p:nvSpPr>
            <p:spPr bwMode="auto">
              <a:xfrm>
                <a:off x="2378043" y="2819101"/>
                <a:ext cx="55407" cy="55407"/>
              </a:xfrm>
              <a:prstGeom prst="ellipse">
                <a:avLst/>
              </a:pr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98"/>
              <p:cNvSpPr/>
              <p:nvPr/>
            </p:nvSpPr>
            <p:spPr bwMode="auto">
              <a:xfrm>
                <a:off x="2441365" y="3044688"/>
                <a:ext cx="184691" cy="108176"/>
              </a:xfrm>
              <a:custGeom>
                <a:avLst/>
                <a:gdLst>
                  <a:gd name="T0" fmla="*/ 4 w 138"/>
                  <a:gd name="T1" fmla="*/ 17 h 81"/>
                  <a:gd name="T2" fmla="*/ 43 w 138"/>
                  <a:gd name="T3" fmla="*/ 66 h 81"/>
                  <a:gd name="T4" fmla="*/ 112 w 138"/>
                  <a:gd name="T5" fmla="*/ 80 h 81"/>
                  <a:gd name="T6" fmla="*/ 133 w 138"/>
                  <a:gd name="T7" fmla="*/ 74 h 81"/>
                  <a:gd name="T8" fmla="*/ 131 w 138"/>
                  <a:gd name="T9" fmla="*/ 65 h 81"/>
                  <a:gd name="T10" fmla="*/ 75 w 138"/>
                  <a:gd name="T11" fmla="*/ 55 h 81"/>
                  <a:gd name="T12" fmla="*/ 35 w 138"/>
                  <a:gd name="T13" fmla="*/ 9 h 81"/>
                  <a:gd name="T14" fmla="*/ 4 w 138"/>
                  <a:gd name="T15" fmla="*/ 1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8" h="81">
                    <a:moveTo>
                      <a:pt x="4" y="17"/>
                    </a:moveTo>
                    <a:cubicBezTo>
                      <a:pt x="13" y="36"/>
                      <a:pt x="25" y="55"/>
                      <a:pt x="43" y="66"/>
                    </a:cubicBezTo>
                    <a:cubicBezTo>
                      <a:pt x="64" y="77"/>
                      <a:pt x="88" y="79"/>
                      <a:pt x="112" y="80"/>
                    </a:cubicBezTo>
                    <a:cubicBezTo>
                      <a:pt x="119" y="81"/>
                      <a:pt x="127" y="79"/>
                      <a:pt x="133" y="74"/>
                    </a:cubicBezTo>
                    <a:cubicBezTo>
                      <a:pt x="138" y="71"/>
                      <a:pt x="137" y="65"/>
                      <a:pt x="131" y="65"/>
                    </a:cubicBezTo>
                    <a:cubicBezTo>
                      <a:pt x="112" y="64"/>
                      <a:pt x="93" y="63"/>
                      <a:pt x="75" y="55"/>
                    </a:cubicBezTo>
                    <a:cubicBezTo>
                      <a:pt x="56" y="47"/>
                      <a:pt x="44" y="27"/>
                      <a:pt x="35" y="9"/>
                    </a:cubicBezTo>
                    <a:cubicBezTo>
                      <a:pt x="30" y="0"/>
                      <a:pt x="0" y="10"/>
                      <a:pt x="4" y="1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99"/>
              <p:cNvSpPr/>
              <p:nvPr/>
            </p:nvSpPr>
            <p:spPr bwMode="auto">
              <a:xfrm>
                <a:off x="2669591" y="3371856"/>
                <a:ext cx="1039549" cy="456452"/>
              </a:xfrm>
              <a:custGeom>
                <a:avLst/>
                <a:gdLst>
                  <a:gd name="T0" fmla="*/ 741 w 775"/>
                  <a:gd name="T1" fmla="*/ 203 h 339"/>
                  <a:gd name="T2" fmla="*/ 273 w 775"/>
                  <a:gd name="T3" fmla="*/ 308 h 339"/>
                  <a:gd name="T4" fmla="*/ 302 w 775"/>
                  <a:gd name="T5" fmla="*/ 310 h 339"/>
                  <a:gd name="T6" fmla="*/ 64 w 775"/>
                  <a:gd name="T7" fmla="*/ 15 h 339"/>
                  <a:gd name="T8" fmla="*/ 13 w 775"/>
                  <a:gd name="T9" fmla="*/ 36 h 339"/>
                  <a:gd name="T10" fmla="*/ 252 w 775"/>
                  <a:gd name="T11" fmla="*/ 331 h 339"/>
                  <a:gd name="T12" fmla="*/ 280 w 775"/>
                  <a:gd name="T13" fmla="*/ 334 h 339"/>
                  <a:gd name="T14" fmla="*/ 748 w 775"/>
                  <a:gd name="T15" fmla="*/ 229 h 339"/>
                  <a:gd name="T16" fmla="*/ 772 w 775"/>
                  <a:gd name="T17" fmla="*/ 209 h 339"/>
                  <a:gd name="T18" fmla="*/ 741 w 775"/>
                  <a:gd name="T19" fmla="*/ 203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5" h="339">
                    <a:moveTo>
                      <a:pt x="741" y="203"/>
                    </a:moveTo>
                    <a:cubicBezTo>
                      <a:pt x="585" y="238"/>
                      <a:pt x="429" y="273"/>
                      <a:pt x="273" y="308"/>
                    </a:cubicBezTo>
                    <a:cubicBezTo>
                      <a:pt x="283" y="308"/>
                      <a:pt x="292" y="309"/>
                      <a:pt x="302" y="310"/>
                    </a:cubicBezTo>
                    <a:cubicBezTo>
                      <a:pt x="223" y="212"/>
                      <a:pt x="143" y="113"/>
                      <a:pt x="64" y="15"/>
                    </a:cubicBezTo>
                    <a:cubicBezTo>
                      <a:pt x="52" y="0"/>
                      <a:pt x="0" y="19"/>
                      <a:pt x="13" y="36"/>
                    </a:cubicBezTo>
                    <a:cubicBezTo>
                      <a:pt x="93" y="134"/>
                      <a:pt x="172" y="233"/>
                      <a:pt x="252" y="331"/>
                    </a:cubicBezTo>
                    <a:cubicBezTo>
                      <a:pt x="258" y="339"/>
                      <a:pt x="273" y="336"/>
                      <a:pt x="280" y="334"/>
                    </a:cubicBezTo>
                    <a:cubicBezTo>
                      <a:pt x="436" y="299"/>
                      <a:pt x="592" y="264"/>
                      <a:pt x="748" y="229"/>
                    </a:cubicBezTo>
                    <a:cubicBezTo>
                      <a:pt x="756" y="228"/>
                      <a:pt x="775" y="220"/>
                      <a:pt x="772" y="209"/>
                    </a:cubicBezTo>
                    <a:cubicBezTo>
                      <a:pt x="769" y="198"/>
                      <a:pt x="749" y="201"/>
                      <a:pt x="741" y="20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01"/>
              <p:cNvSpPr/>
              <p:nvPr/>
            </p:nvSpPr>
            <p:spPr bwMode="auto">
              <a:xfrm>
                <a:off x="3673521" y="3609316"/>
                <a:ext cx="295506" cy="153030"/>
              </a:xfrm>
              <a:custGeom>
                <a:avLst/>
                <a:gdLst>
                  <a:gd name="T0" fmla="*/ 70 w 220"/>
                  <a:gd name="T1" fmla="*/ 17 h 114"/>
                  <a:gd name="T2" fmla="*/ 16 w 220"/>
                  <a:gd name="T3" fmla="*/ 73 h 114"/>
                  <a:gd name="T4" fmla="*/ 95 w 220"/>
                  <a:gd name="T5" fmla="*/ 107 h 114"/>
                  <a:gd name="T6" fmla="*/ 189 w 220"/>
                  <a:gd name="T7" fmla="*/ 97 h 114"/>
                  <a:gd name="T8" fmla="*/ 176 w 220"/>
                  <a:gd name="T9" fmla="*/ 27 h 114"/>
                  <a:gd name="T10" fmla="*/ 157 w 220"/>
                  <a:gd name="T11" fmla="*/ 27 h 114"/>
                  <a:gd name="T12" fmla="*/ 106 w 220"/>
                  <a:gd name="T13" fmla="*/ 43 h 114"/>
                  <a:gd name="T14" fmla="*/ 122 w 220"/>
                  <a:gd name="T15" fmla="*/ 48 h 114"/>
                  <a:gd name="T16" fmla="*/ 116 w 220"/>
                  <a:gd name="T17" fmla="*/ 8 h 114"/>
                  <a:gd name="T18" fmla="*/ 108 w 220"/>
                  <a:gd name="T19" fmla="*/ 1 h 114"/>
                  <a:gd name="T20" fmla="*/ 73 w 220"/>
                  <a:gd name="T21" fmla="*/ 5 h 114"/>
                  <a:gd name="T22" fmla="*/ 65 w 220"/>
                  <a:gd name="T23" fmla="*/ 21 h 114"/>
                  <a:gd name="T24" fmla="*/ 100 w 220"/>
                  <a:gd name="T25" fmla="*/ 17 h 114"/>
                  <a:gd name="T26" fmla="*/ 92 w 220"/>
                  <a:gd name="T27" fmla="*/ 10 h 114"/>
                  <a:gd name="T28" fmla="*/ 99 w 220"/>
                  <a:gd name="T29" fmla="*/ 50 h 114"/>
                  <a:gd name="T30" fmla="*/ 116 w 220"/>
                  <a:gd name="T31" fmla="*/ 55 h 114"/>
                  <a:gd name="T32" fmla="*/ 145 w 220"/>
                  <a:gd name="T33" fmla="*/ 49 h 114"/>
                  <a:gd name="T34" fmla="*/ 173 w 220"/>
                  <a:gd name="T35" fmla="*/ 37 h 114"/>
                  <a:gd name="T36" fmla="*/ 154 w 220"/>
                  <a:gd name="T37" fmla="*/ 37 h 114"/>
                  <a:gd name="T38" fmla="*/ 175 w 220"/>
                  <a:gd name="T39" fmla="*/ 87 h 114"/>
                  <a:gd name="T40" fmla="*/ 106 w 220"/>
                  <a:gd name="T41" fmla="*/ 91 h 114"/>
                  <a:gd name="T42" fmla="*/ 41 w 220"/>
                  <a:gd name="T43" fmla="*/ 67 h 114"/>
                  <a:gd name="T44" fmla="*/ 74 w 220"/>
                  <a:gd name="T45" fmla="*/ 32 h 114"/>
                  <a:gd name="T46" fmla="*/ 70 w 220"/>
                  <a:gd name="T47" fmla="*/ 1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0" h="114">
                    <a:moveTo>
                      <a:pt x="70" y="17"/>
                    </a:moveTo>
                    <a:cubicBezTo>
                      <a:pt x="50" y="24"/>
                      <a:pt x="0" y="42"/>
                      <a:pt x="16" y="73"/>
                    </a:cubicBezTo>
                    <a:cubicBezTo>
                      <a:pt x="29" y="96"/>
                      <a:pt x="72" y="103"/>
                      <a:pt x="95" y="107"/>
                    </a:cubicBezTo>
                    <a:cubicBezTo>
                      <a:pt x="125" y="111"/>
                      <a:pt x="162" y="114"/>
                      <a:pt x="189" y="97"/>
                    </a:cubicBezTo>
                    <a:cubicBezTo>
                      <a:pt x="220" y="78"/>
                      <a:pt x="195" y="45"/>
                      <a:pt x="176" y="27"/>
                    </a:cubicBezTo>
                    <a:cubicBezTo>
                      <a:pt x="170" y="22"/>
                      <a:pt x="163" y="24"/>
                      <a:pt x="157" y="27"/>
                    </a:cubicBezTo>
                    <a:cubicBezTo>
                      <a:pt x="141" y="37"/>
                      <a:pt x="122" y="35"/>
                      <a:pt x="106" y="43"/>
                    </a:cubicBezTo>
                    <a:cubicBezTo>
                      <a:pt x="111" y="45"/>
                      <a:pt x="117" y="46"/>
                      <a:pt x="122" y="48"/>
                    </a:cubicBezTo>
                    <a:cubicBezTo>
                      <a:pt x="122" y="34"/>
                      <a:pt x="116" y="21"/>
                      <a:pt x="116" y="8"/>
                    </a:cubicBezTo>
                    <a:cubicBezTo>
                      <a:pt x="116" y="3"/>
                      <a:pt x="112" y="1"/>
                      <a:pt x="108" y="1"/>
                    </a:cubicBezTo>
                    <a:cubicBezTo>
                      <a:pt x="96" y="0"/>
                      <a:pt x="85" y="5"/>
                      <a:pt x="73" y="5"/>
                    </a:cubicBezTo>
                    <a:cubicBezTo>
                      <a:pt x="62" y="4"/>
                      <a:pt x="49" y="20"/>
                      <a:pt x="65" y="21"/>
                    </a:cubicBezTo>
                    <a:cubicBezTo>
                      <a:pt x="77" y="21"/>
                      <a:pt x="88" y="16"/>
                      <a:pt x="100" y="17"/>
                    </a:cubicBezTo>
                    <a:cubicBezTo>
                      <a:pt x="97" y="14"/>
                      <a:pt x="95" y="12"/>
                      <a:pt x="92" y="10"/>
                    </a:cubicBezTo>
                    <a:cubicBezTo>
                      <a:pt x="93" y="24"/>
                      <a:pt x="99" y="36"/>
                      <a:pt x="99" y="50"/>
                    </a:cubicBezTo>
                    <a:cubicBezTo>
                      <a:pt x="99" y="58"/>
                      <a:pt x="110" y="58"/>
                      <a:pt x="116" y="55"/>
                    </a:cubicBezTo>
                    <a:cubicBezTo>
                      <a:pt x="125" y="51"/>
                      <a:pt x="135" y="51"/>
                      <a:pt x="145" y="49"/>
                    </a:cubicBezTo>
                    <a:cubicBezTo>
                      <a:pt x="155" y="46"/>
                      <a:pt x="164" y="42"/>
                      <a:pt x="173" y="37"/>
                    </a:cubicBezTo>
                    <a:cubicBezTo>
                      <a:pt x="167" y="37"/>
                      <a:pt x="160" y="37"/>
                      <a:pt x="154" y="37"/>
                    </a:cubicBezTo>
                    <a:cubicBezTo>
                      <a:pt x="163" y="45"/>
                      <a:pt x="195" y="76"/>
                      <a:pt x="175" y="87"/>
                    </a:cubicBezTo>
                    <a:cubicBezTo>
                      <a:pt x="155" y="98"/>
                      <a:pt x="127" y="94"/>
                      <a:pt x="106" y="91"/>
                    </a:cubicBezTo>
                    <a:cubicBezTo>
                      <a:pt x="85" y="88"/>
                      <a:pt x="57" y="83"/>
                      <a:pt x="41" y="67"/>
                    </a:cubicBezTo>
                    <a:cubicBezTo>
                      <a:pt x="23" y="50"/>
                      <a:pt x="63" y="36"/>
                      <a:pt x="74" y="32"/>
                    </a:cubicBezTo>
                    <a:cubicBezTo>
                      <a:pt x="88" y="27"/>
                      <a:pt x="84" y="12"/>
                      <a:pt x="70" y="1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02"/>
              <p:cNvSpPr/>
              <p:nvPr/>
            </p:nvSpPr>
            <p:spPr bwMode="auto">
              <a:xfrm>
                <a:off x="3591729" y="2229407"/>
                <a:ext cx="211076" cy="542201"/>
              </a:xfrm>
              <a:custGeom>
                <a:avLst/>
                <a:gdLst>
                  <a:gd name="T0" fmla="*/ 137 w 157"/>
                  <a:gd name="T1" fmla="*/ 178 h 404"/>
                  <a:gd name="T2" fmla="*/ 130 w 157"/>
                  <a:gd name="T3" fmla="*/ 270 h 404"/>
                  <a:gd name="T4" fmla="*/ 112 w 157"/>
                  <a:gd name="T5" fmla="*/ 217 h 404"/>
                  <a:gd name="T6" fmla="*/ 155 w 157"/>
                  <a:gd name="T7" fmla="*/ 210 h 404"/>
                  <a:gd name="T8" fmla="*/ 150 w 157"/>
                  <a:gd name="T9" fmla="*/ 175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404">
                    <a:moveTo>
                      <a:pt x="137" y="178"/>
                    </a:moveTo>
                    <a:cubicBezTo>
                      <a:pt x="67" y="0"/>
                      <a:pt x="0" y="404"/>
                      <a:pt x="130" y="270"/>
                    </a:cubicBezTo>
                    <a:cubicBezTo>
                      <a:pt x="116" y="251"/>
                      <a:pt x="119" y="228"/>
                      <a:pt x="112" y="217"/>
                    </a:cubicBezTo>
                    <a:cubicBezTo>
                      <a:pt x="125" y="218"/>
                      <a:pt x="141" y="209"/>
                      <a:pt x="155" y="210"/>
                    </a:cubicBezTo>
                    <a:cubicBezTo>
                      <a:pt x="157" y="200"/>
                      <a:pt x="148" y="185"/>
                      <a:pt x="15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03"/>
              <p:cNvSpPr/>
              <p:nvPr/>
            </p:nvSpPr>
            <p:spPr bwMode="auto">
              <a:xfrm>
                <a:off x="3645818" y="2378480"/>
                <a:ext cx="170180" cy="284953"/>
              </a:xfrm>
              <a:custGeom>
                <a:avLst/>
                <a:gdLst>
                  <a:gd name="T0" fmla="*/ 109 w 127"/>
                  <a:gd name="T1" fmla="*/ 64 h 212"/>
                  <a:gd name="T2" fmla="*/ 44 w 127"/>
                  <a:gd name="T3" fmla="*/ 20 h 212"/>
                  <a:gd name="T4" fmla="*/ 7 w 127"/>
                  <a:gd name="T5" fmla="*/ 96 h 212"/>
                  <a:gd name="T6" fmla="*/ 18 w 127"/>
                  <a:gd name="T7" fmla="*/ 183 h 212"/>
                  <a:gd name="T8" fmla="*/ 100 w 127"/>
                  <a:gd name="T9" fmla="*/ 161 h 212"/>
                  <a:gd name="T10" fmla="*/ 101 w 127"/>
                  <a:gd name="T11" fmla="*/ 154 h 212"/>
                  <a:gd name="T12" fmla="*/ 83 w 127"/>
                  <a:gd name="T13" fmla="*/ 103 h 212"/>
                  <a:gd name="T14" fmla="*/ 67 w 127"/>
                  <a:gd name="T15" fmla="*/ 112 h 212"/>
                  <a:gd name="T16" fmla="*/ 110 w 127"/>
                  <a:gd name="T17" fmla="*/ 105 h 212"/>
                  <a:gd name="T18" fmla="*/ 126 w 127"/>
                  <a:gd name="T19" fmla="*/ 97 h 212"/>
                  <a:gd name="T20" fmla="*/ 121 w 127"/>
                  <a:gd name="T21" fmla="*/ 63 h 212"/>
                  <a:gd name="T22" fmla="*/ 98 w 127"/>
                  <a:gd name="T23" fmla="*/ 65 h 212"/>
                  <a:gd name="T24" fmla="*/ 103 w 127"/>
                  <a:gd name="T25" fmla="*/ 100 h 212"/>
                  <a:gd name="T26" fmla="*/ 119 w 127"/>
                  <a:gd name="T27" fmla="*/ 92 h 212"/>
                  <a:gd name="T28" fmla="*/ 76 w 127"/>
                  <a:gd name="T29" fmla="*/ 99 h 212"/>
                  <a:gd name="T30" fmla="*/ 60 w 127"/>
                  <a:gd name="T31" fmla="*/ 109 h 212"/>
                  <a:gd name="T32" fmla="*/ 80 w 127"/>
                  <a:gd name="T33" fmla="*/ 164 h 212"/>
                  <a:gd name="T34" fmla="*/ 81 w 127"/>
                  <a:gd name="T35" fmla="*/ 157 h 212"/>
                  <a:gd name="T36" fmla="*/ 36 w 127"/>
                  <a:gd name="T37" fmla="*/ 169 h 212"/>
                  <a:gd name="T38" fmla="*/ 30 w 127"/>
                  <a:gd name="T39" fmla="*/ 97 h 212"/>
                  <a:gd name="T40" fmla="*/ 54 w 127"/>
                  <a:gd name="T41" fmla="*/ 31 h 212"/>
                  <a:gd name="T42" fmla="*/ 56 w 127"/>
                  <a:gd name="T43" fmla="*/ 28 h 212"/>
                  <a:gd name="T44" fmla="*/ 62 w 127"/>
                  <a:gd name="T45" fmla="*/ 31 h 212"/>
                  <a:gd name="T46" fmla="*/ 86 w 127"/>
                  <a:gd name="T47" fmla="*/ 71 h 212"/>
                  <a:gd name="T48" fmla="*/ 109 w 127"/>
                  <a:gd name="T49" fmla="*/ 64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7" h="212">
                    <a:moveTo>
                      <a:pt x="109" y="64"/>
                    </a:moveTo>
                    <a:cubicBezTo>
                      <a:pt x="98" y="38"/>
                      <a:pt x="78" y="0"/>
                      <a:pt x="44" y="20"/>
                    </a:cubicBezTo>
                    <a:cubicBezTo>
                      <a:pt x="19" y="34"/>
                      <a:pt x="11" y="70"/>
                      <a:pt x="7" y="96"/>
                    </a:cubicBezTo>
                    <a:cubicBezTo>
                      <a:pt x="3" y="122"/>
                      <a:pt x="0" y="160"/>
                      <a:pt x="18" y="183"/>
                    </a:cubicBezTo>
                    <a:cubicBezTo>
                      <a:pt x="40" y="212"/>
                      <a:pt x="83" y="178"/>
                      <a:pt x="100" y="161"/>
                    </a:cubicBezTo>
                    <a:cubicBezTo>
                      <a:pt x="102" y="159"/>
                      <a:pt x="103" y="157"/>
                      <a:pt x="101" y="154"/>
                    </a:cubicBezTo>
                    <a:cubicBezTo>
                      <a:pt x="91" y="138"/>
                      <a:pt x="92" y="119"/>
                      <a:pt x="83" y="103"/>
                    </a:cubicBezTo>
                    <a:cubicBezTo>
                      <a:pt x="78" y="106"/>
                      <a:pt x="72" y="109"/>
                      <a:pt x="67" y="112"/>
                    </a:cubicBezTo>
                    <a:cubicBezTo>
                      <a:pt x="82" y="112"/>
                      <a:pt x="96" y="106"/>
                      <a:pt x="110" y="105"/>
                    </a:cubicBezTo>
                    <a:cubicBezTo>
                      <a:pt x="114" y="105"/>
                      <a:pt x="126" y="103"/>
                      <a:pt x="126" y="97"/>
                    </a:cubicBezTo>
                    <a:cubicBezTo>
                      <a:pt x="127" y="85"/>
                      <a:pt x="121" y="74"/>
                      <a:pt x="121" y="63"/>
                    </a:cubicBezTo>
                    <a:cubicBezTo>
                      <a:pt x="122" y="53"/>
                      <a:pt x="99" y="57"/>
                      <a:pt x="98" y="65"/>
                    </a:cubicBezTo>
                    <a:cubicBezTo>
                      <a:pt x="97" y="77"/>
                      <a:pt x="104" y="88"/>
                      <a:pt x="103" y="100"/>
                    </a:cubicBezTo>
                    <a:cubicBezTo>
                      <a:pt x="108" y="97"/>
                      <a:pt x="114" y="95"/>
                      <a:pt x="119" y="92"/>
                    </a:cubicBezTo>
                    <a:cubicBezTo>
                      <a:pt x="104" y="92"/>
                      <a:pt x="91" y="99"/>
                      <a:pt x="76" y="99"/>
                    </a:cubicBezTo>
                    <a:cubicBezTo>
                      <a:pt x="73" y="99"/>
                      <a:pt x="57" y="102"/>
                      <a:pt x="60" y="109"/>
                    </a:cubicBezTo>
                    <a:cubicBezTo>
                      <a:pt x="69" y="126"/>
                      <a:pt x="68" y="146"/>
                      <a:pt x="80" y="164"/>
                    </a:cubicBezTo>
                    <a:cubicBezTo>
                      <a:pt x="80" y="161"/>
                      <a:pt x="81" y="159"/>
                      <a:pt x="81" y="157"/>
                    </a:cubicBezTo>
                    <a:cubicBezTo>
                      <a:pt x="69" y="170"/>
                      <a:pt x="49" y="192"/>
                      <a:pt x="36" y="169"/>
                    </a:cubicBezTo>
                    <a:cubicBezTo>
                      <a:pt x="25" y="148"/>
                      <a:pt x="27" y="120"/>
                      <a:pt x="30" y="97"/>
                    </a:cubicBezTo>
                    <a:cubicBezTo>
                      <a:pt x="33" y="75"/>
                      <a:pt x="38" y="47"/>
                      <a:pt x="54" y="31"/>
                    </a:cubicBezTo>
                    <a:cubicBezTo>
                      <a:pt x="56" y="28"/>
                      <a:pt x="59" y="27"/>
                      <a:pt x="56" y="28"/>
                    </a:cubicBezTo>
                    <a:cubicBezTo>
                      <a:pt x="55" y="28"/>
                      <a:pt x="60" y="30"/>
                      <a:pt x="62" y="31"/>
                    </a:cubicBezTo>
                    <a:cubicBezTo>
                      <a:pt x="74" y="41"/>
                      <a:pt x="80" y="57"/>
                      <a:pt x="86" y="71"/>
                    </a:cubicBezTo>
                    <a:cubicBezTo>
                      <a:pt x="89" y="79"/>
                      <a:pt x="112" y="72"/>
                      <a:pt x="109" y="6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3" name="组合 182"/>
            <p:cNvGrpSpPr/>
            <p:nvPr/>
          </p:nvGrpSpPr>
          <p:grpSpPr>
            <a:xfrm rot="5779574">
              <a:off x="4822608" y="2175146"/>
              <a:ext cx="1360120" cy="1629243"/>
              <a:chOff x="3845710" y="2507134"/>
              <a:chExt cx="1360120" cy="1629243"/>
            </a:xfrm>
          </p:grpSpPr>
          <p:sp>
            <p:nvSpPr>
              <p:cNvPr id="153" name="Freeform 48"/>
              <p:cNvSpPr/>
              <p:nvPr/>
            </p:nvSpPr>
            <p:spPr bwMode="auto">
              <a:xfrm>
                <a:off x="3881329" y="2512411"/>
                <a:ext cx="1240071" cy="757235"/>
              </a:xfrm>
              <a:custGeom>
                <a:avLst/>
                <a:gdLst>
                  <a:gd name="T0" fmla="*/ 655 w 924"/>
                  <a:gd name="T1" fmla="*/ 488 h 564"/>
                  <a:gd name="T2" fmla="*/ 53 w 924"/>
                  <a:gd name="T3" fmla="*/ 107 h 564"/>
                  <a:gd name="T4" fmla="*/ 77 w 924"/>
                  <a:gd name="T5" fmla="*/ 100 h 564"/>
                  <a:gd name="T6" fmla="*/ 90 w 924"/>
                  <a:gd name="T7" fmla="*/ 96 h 564"/>
                  <a:gd name="T8" fmla="*/ 114 w 924"/>
                  <a:gd name="T9" fmla="*/ 97 h 564"/>
                  <a:gd name="T10" fmla="*/ 664 w 924"/>
                  <a:gd name="T11" fmla="*/ 402 h 564"/>
                  <a:gd name="T12" fmla="*/ 580 w 924"/>
                  <a:gd name="T13" fmla="*/ 318 h 564"/>
                  <a:gd name="T14" fmla="*/ 229 w 924"/>
                  <a:gd name="T15" fmla="*/ 77 h 564"/>
                  <a:gd name="T16" fmla="*/ 249 w 924"/>
                  <a:gd name="T17" fmla="*/ 78 h 564"/>
                  <a:gd name="T18" fmla="*/ 262 w 924"/>
                  <a:gd name="T19" fmla="*/ 76 h 564"/>
                  <a:gd name="T20" fmla="*/ 262 w 924"/>
                  <a:gd name="T21" fmla="*/ 81 h 564"/>
                  <a:gd name="T22" fmla="*/ 291 w 924"/>
                  <a:gd name="T23" fmla="*/ 77 h 564"/>
                  <a:gd name="T24" fmla="*/ 707 w 924"/>
                  <a:gd name="T25" fmla="*/ 317 h 564"/>
                  <a:gd name="T26" fmla="*/ 307 w 924"/>
                  <a:gd name="T27" fmla="*/ 76 h 564"/>
                  <a:gd name="T28" fmla="*/ 360 w 924"/>
                  <a:gd name="T29" fmla="*/ 65 h 564"/>
                  <a:gd name="T30" fmla="*/ 384 w 924"/>
                  <a:gd name="T31" fmla="*/ 59 h 564"/>
                  <a:gd name="T32" fmla="*/ 408 w 924"/>
                  <a:gd name="T33" fmla="*/ 62 h 564"/>
                  <a:gd name="T34" fmla="*/ 871 w 924"/>
                  <a:gd name="T35" fmla="*/ 325 h 564"/>
                  <a:gd name="T36" fmla="*/ 453 w 924"/>
                  <a:gd name="T37" fmla="*/ 53 h 564"/>
                  <a:gd name="T38" fmla="*/ 478 w 924"/>
                  <a:gd name="T39" fmla="*/ 56 h 564"/>
                  <a:gd name="T40" fmla="*/ 500 w 924"/>
                  <a:gd name="T41" fmla="*/ 47 h 564"/>
                  <a:gd name="T42" fmla="*/ 921 w 924"/>
                  <a:gd name="T43" fmla="*/ 293 h 564"/>
                  <a:gd name="T44" fmla="*/ 596 w 924"/>
                  <a:gd name="T45" fmla="*/ 38 h 564"/>
                  <a:gd name="T46" fmla="*/ 615 w 924"/>
                  <a:gd name="T47" fmla="*/ 36 h 564"/>
                  <a:gd name="T48" fmla="*/ 664 w 924"/>
                  <a:gd name="T49" fmla="*/ 31 h 564"/>
                  <a:gd name="T50" fmla="*/ 703 w 924"/>
                  <a:gd name="T51" fmla="*/ 24 h 564"/>
                  <a:gd name="T52" fmla="*/ 816 w 924"/>
                  <a:gd name="T53" fmla="*/ 61 h 564"/>
                  <a:gd name="T54" fmla="*/ 772 w 924"/>
                  <a:gd name="T55" fmla="*/ 20 h 564"/>
                  <a:gd name="T56" fmla="*/ 793 w 924"/>
                  <a:gd name="T57" fmla="*/ 14 h 564"/>
                  <a:gd name="T58" fmla="*/ 816 w 924"/>
                  <a:gd name="T59" fmla="*/ 9 h 564"/>
                  <a:gd name="T60" fmla="*/ 867 w 924"/>
                  <a:gd name="T61" fmla="*/ 5 h 564"/>
                  <a:gd name="T62" fmla="*/ 872 w 924"/>
                  <a:gd name="T63" fmla="*/ 10 h 564"/>
                  <a:gd name="T64" fmla="*/ 879 w 924"/>
                  <a:gd name="T65" fmla="*/ 50 h 564"/>
                  <a:gd name="T66" fmla="*/ 890 w 924"/>
                  <a:gd name="T67" fmla="*/ 97 h 564"/>
                  <a:gd name="T68" fmla="*/ 894 w 924"/>
                  <a:gd name="T69" fmla="*/ 91 h 564"/>
                  <a:gd name="T70" fmla="*/ 897 w 924"/>
                  <a:gd name="T71" fmla="*/ 152 h 564"/>
                  <a:gd name="T72" fmla="*/ 902 w 924"/>
                  <a:gd name="T73" fmla="*/ 185 h 564"/>
                  <a:gd name="T74" fmla="*/ 744 w 924"/>
                  <a:gd name="T75" fmla="*/ 104 h 564"/>
                  <a:gd name="T76" fmla="*/ 794 w 924"/>
                  <a:gd name="T77" fmla="*/ 170 h 564"/>
                  <a:gd name="T78" fmla="*/ 748 w 924"/>
                  <a:gd name="T79" fmla="*/ 167 h 564"/>
                  <a:gd name="T80" fmla="*/ 917 w 924"/>
                  <a:gd name="T81" fmla="*/ 291 h 564"/>
                  <a:gd name="T82" fmla="*/ 498 w 924"/>
                  <a:gd name="T83" fmla="*/ 55 h 564"/>
                  <a:gd name="T84" fmla="*/ 910 w 924"/>
                  <a:gd name="T85" fmla="*/ 304 h 564"/>
                  <a:gd name="T86" fmla="*/ 889 w 924"/>
                  <a:gd name="T87" fmla="*/ 328 h 564"/>
                  <a:gd name="T88" fmla="*/ 777 w 924"/>
                  <a:gd name="T89" fmla="*/ 263 h 564"/>
                  <a:gd name="T90" fmla="*/ 409 w 924"/>
                  <a:gd name="T91" fmla="*/ 58 h 564"/>
                  <a:gd name="T92" fmla="*/ 396 w 924"/>
                  <a:gd name="T93" fmla="*/ 75 h 564"/>
                  <a:gd name="T94" fmla="*/ 451 w 924"/>
                  <a:gd name="T95" fmla="*/ 137 h 564"/>
                  <a:gd name="T96" fmla="*/ 721 w 924"/>
                  <a:gd name="T97" fmla="*/ 312 h 564"/>
                  <a:gd name="T98" fmla="*/ 704 w 924"/>
                  <a:gd name="T99" fmla="*/ 324 h 564"/>
                  <a:gd name="T100" fmla="*/ 288 w 924"/>
                  <a:gd name="T101" fmla="*/ 71 h 564"/>
                  <a:gd name="T102" fmla="*/ 700 w 924"/>
                  <a:gd name="T103" fmla="*/ 330 h 564"/>
                  <a:gd name="T104" fmla="*/ 692 w 924"/>
                  <a:gd name="T105" fmla="*/ 345 h 564"/>
                  <a:gd name="T106" fmla="*/ 676 w 924"/>
                  <a:gd name="T107" fmla="*/ 361 h 564"/>
                  <a:gd name="T108" fmla="*/ 615 w 924"/>
                  <a:gd name="T109" fmla="*/ 349 h 564"/>
                  <a:gd name="T110" fmla="*/ 669 w 924"/>
                  <a:gd name="T111" fmla="*/ 376 h 564"/>
                  <a:gd name="T112" fmla="*/ 663 w 924"/>
                  <a:gd name="T113" fmla="*/ 391 h 564"/>
                  <a:gd name="T114" fmla="*/ 657 w 924"/>
                  <a:gd name="T115" fmla="*/ 405 h 564"/>
                  <a:gd name="T116" fmla="*/ 665 w 924"/>
                  <a:gd name="T117" fmla="*/ 424 h 564"/>
                  <a:gd name="T118" fmla="*/ 92 w 924"/>
                  <a:gd name="T119" fmla="*/ 104 h 564"/>
                  <a:gd name="T120" fmla="*/ 663 w 924"/>
                  <a:gd name="T121" fmla="*/ 473 h 564"/>
                  <a:gd name="T122" fmla="*/ 668 w 924"/>
                  <a:gd name="T123" fmla="*/ 488 h 564"/>
                  <a:gd name="T124" fmla="*/ 6 w 924"/>
                  <a:gd name="T125" fmla="*/ 118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24" h="564">
                    <a:moveTo>
                      <a:pt x="707" y="556"/>
                    </a:moveTo>
                    <a:cubicBezTo>
                      <a:pt x="408" y="369"/>
                      <a:pt x="408" y="369"/>
                      <a:pt x="408" y="369"/>
                    </a:cubicBezTo>
                    <a:cubicBezTo>
                      <a:pt x="680" y="532"/>
                      <a:pt x="680" y="532"/>
                      <a:pt x="680" y="532"/>
                    </a:cubicBezTo>
                    <a:cubicBezTo>
                      <a:pt x="681" y="533"/>
                      <a:pt x="684" y="533"/>
                      <a:pt x="685" y="531"/>
                    </a:cubicBezTo>
                    <a:cubicBezTo>
                      <a:pt x="686" y="529"/>
                      <a:pt x="686" y="527"/>
                      <a:pt x="684" y="525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6" y="106"/>
                      <a:pt x="6" y="106"/>
                      <a:pt x="6" y="106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7" y="109"/>
                      <a:pt x="8" y="109"/>
                      <a:pt x="8" y="108"/>
                    </a:cubicBezTo>
                    <a:cubicBezTo>
                      <a:pt x="6" y="106"/>
                      <a:pt x="6" y="106"/>
                      <a:pt x="6" y="106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6" y="109"/>
                      <a:pt x="7" y="109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8" y="110"/>
                      <a:pt x="10" y="110"/>
                    </a:cubicBezTo>
                    <a:cubicBezTo>
                      <a:pt x="14" y="112"/>
                      <a:pt x="20" y="115"/>
                      <a:pt x="28" y="119"/>
                    </a:cubicBezTo>
                    <a:cubicBezTo>
                      <a:pt x="58" y="134"/>
                      <a:pt x="113" y="166"/>
                      <a:pt x="179" y="206"/>
                    </a:cubicBezTo>
                    <a:cubicBezTo>
                      <a:pt x="278" y="266"/>
                      <a:pt x="402" y="343"/>
                      <a:pt x="500" y="405"/>
                    </a:cubicBezTo>
                    <a:cubicBezTo>
                      <a:pt x="549" y="436"/>
                      <a:pt x="592" y="463"/>
                      <a:pt x="623" y="482"/>
                    </a:cubicBezTo>
                    <a:cubicBezTo>
                      <a:pt x="638" y="492"/>
                      <a:pt x="650" y="500"/>
                      <a:pt x="659" y="505"/>
                    </a:cubicBezTo>
                    <a:cubicBezTo>
                      <a:pt x="667" y="511"/>
                      <a:pt x="672" y="513"/>
                      <a:pt x="672" y="513"/>
                    </a:cubicBezTo>
                    <a:cubicBezTo>
                      <a:pt x="673" y="514"/>
                      <a:pt x="674" y="514"/>
                      <a:pt x="675" y="514"/>
                    </a:cubicBezTo>
                    <a:cubicBezTo>
                      <a:pt x="676" y="514"/>
                      <a:pt x="677" y="513"/>
                      <a:pt x="677" y="512"/>
                    </a:cubicBezTo>
                    <a:cubicBezTo>
                      <a:pt x="678" y="511"/>
                      <a:pt x="678" y="510"/>
                      <a:pt x="678" y="509"/>
                    </a:cubicBezTo>
                    <a:cubicBezTo>
                      <a:pt x="678" y="508"/>
                      <a:pt x="677" y="507"/>
                      <a:pt x="676" y="507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29" y="102"/>
                      <a:pt x="28" y="102"/>
                      <a:pt x="27" y="102"/>
                    </a:cubicBezTo>
                    <a:cubicBezTo>
                      <a:pt x="26" y="102"/>
                      <a:pt x="25" y="103"/>
                      <a:pt x="24" y="104"/>
                    </a:cubicBezTo>
                    <a:cubicBezTo>
                      <a:pt x="24" y="105"/>
                      <a:pt x="23" y="106"/>
                      <a:pt x="24" y="107"/>
                    </a:cubicBezTo>
                    <a:cubicBezTo>
                      <a:pt x="24" y="108"/>
                      <a:pt x="24" y="109"/>
                      <a:pt x="25" y="109"/>
                    </a:cubicBezTo>
                    <a:cubicBezTo>
                      <a:pt x="25" y="109"/>
                      <a:pt x="180" y="205"/>
                      <a:pt x="337" y="301"/>
                    </a:cubicBezTo>
                    <a:cubicBezTo>
                      <a:pt x="416" y="349"/>
                      <a:pt x="495" y="396"/>
                      <a:pt x="556" y="432"/>
                    </a:cubicBezTo>
                    <a:cubicBezTo>
                      <a:pt x="587" y="450"/>
                      <a:pt x="613" y="465"/>
                      <a:pt x="632" y="476"/>
                    </a:cubicBezTo>
                    <a:cubicBezTo>
                      <a:pt x="641" y="481"/>
                      <a:pt x="649" y="485"/>
                      <a:pt x="655" y="488"/>
                    </a:cubicBezTo>
                    <a:cubicBezTo>
                      <a:pt x="658" y="489"/>
                      <a:pt x="660" y="490"/>
                      <a:pt x="662" y="491"/>
                    </a:cubicBezTo>
                    <a:cubicBezTo>
                      <a:pt x="663" y="492"/>
                      <a:pt x="664" y="492"/>
                      <a:pt x="665" y="492"/>
                    </a:cubicBezTo>
                    <a:cubicBezTo>
                      <a:pt x="666" y="492"/>
                      <a:pt x="666" y="493"/>
                      <a:pt x="667" y="493"/>
                    </a:cubicBezTo>
                    <a:cubicBezTo>
                      <a:pt x="668" y="493"/>
                      <a:pt x="668" y="493"/>
                      <a:pt x="669" y="492"/>
                    </a:cubicBezTo>
                    <a:cubicBezTo>
                      <a:pt x="670" y="492"/>
                      <a:pt x="671" y="492"/>
                      <a:pt x="671" y="491"/>
                    </a:cubicBezTo>
                    <a:cubicBezTo>
                      <a:pt x="672" y="490"/>
                      <a:pt x="672" y="489"/>
                      <a:pt x="672" y="488"/>
                    </a:cubicBezTo>
                    <a:cubicBezTo>
                      <a:pt x="672" y="487"/>
                      <a:pt x="671" y="486"/>
                      <a:pt x="670" y="485"/>
                    </a:cubicBezTo>
                    <a:cubicBezTo>
                      <a:pt x="670" y="485"/>
                      <a:pt x="668" y="484"/>
                      <a:pt x="663" y="481"/>
                    </a:cubicBezTo>
                    <a:cubicBezTo>
                      <a:pt x="629" y="460"/>
                      <a:pt x="477" y="368"/>
                      <a:pt x="333" y="280"/>
                    </a:cubicBezTo>
                    <a:cubicBezTo>
                      <a:pt x="261" y="235"/>
                      <a:pt x="191" y="192"/>
                      <a:pt x="139" y="159"/>
                    </a:cubicBezTo>
                    <a:cubicBezTo>
                      <a:pt x="113" y="142"/>
                      <a:pt x="92" y="128"/>
                      <a:pt x="77" y="118"/>
                    </a:cubicBezTo>
                    <a:cubicBezTo>
                      <a:pt x="70" y="113"/>
                      <a:pt x="64" y="109"/>
                      <a:pt x="60" y="106"/>
                    </a:cubicBezTo>
                    <a:cubicBezTo>
                      <a:pt x="58" y="105"/>
                      <a:pt x="57" y="103"/>
                      <a:pt x="56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6" y="103"/>
                      <a:pt x="55" y="102"/>
                      <a:pt x="55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4"/>
                      <a:pt x="56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4" y="106"/>
                      <a:pt x="55" y="106"/>
                      <a:pt x="55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4" y="107"/>
                      <a:pt x="55" y="107"/>
                      <a:pt x="57" y="108"/>
                    </a:cubicBezTo>
                    <a:cubicBezTo>
                      <a:pt x="61" y="109"/>
                      <a:pt x="67" y="111"/>
                      <a:pt x="75" y="115"/>
                    </a:cubicBezTo>
                    <a:cubicBezTo>
                      <a:pt x="103" y="129"/>
                      <a:pt x="154" y="158"/>
                      <a:pt x="215" y="194"/>
                    </a:cubicBezTo>
                    <a:cubicBezTo>
                      <a:pt x="306" y="249"/>
                      <a:pt x="418" y="318"/>
                      <a:pt x="507" y="375"/>
                    </a:cubicBezTo>
                    <a:cubicBezTo>
                      <a:pt x="552" y="403"/>
                      <a:pt x="591" y="427"/>
                      <a:pt x="619" y="445"/>
                    </a:cubicBezTo>
                    <a:cubicBezTo>
                      <a:pt x="632" y="454"/>
                      <a:pt x="644" y="461"/>
                      <a:pt x="651" y="466"/>
                    </a:cubicBezTo>
                    <a:cubicBezTo>
                      <a:pt x="659" y="471"/>
                      <a:pt x="663" y="473"/>
                      <a:pt x="663" y="473"/>
                    </a:cubicBezTo>
                    <a:cubicBezTo>
                      <a:pt x="664" y="474"/>
                      <a:pt x="666" y="474"/>
                      <a:pt x="667" y="474"/>
                    </a:cubicBezTo>
                    <a:cubicBezTo>
                      <a:pt x="668" y="473"/>
                      <a:pt x="669" y="472"/>
                      <a:pt x="669" y="470"/>
                    </a:cubicBezTo>
                    <a:cubicBezTo>
                      <a:pt x="669" y="469"/>
                      <a:pt x="669" y="468"/>
                      <a:pt x="669" y="468"/>
                    </a:cubicBezTo>
                    <a:cubicBezTo>
                      <a:pt x="668" y="467"/>
                      <a:pt x="668" y="467"/>
                      <a:pt x="668" y="467"/>
                    </a:cubicBezTo>
                    <a:cubicBezTo>
                      <a:pt x="668" y="467"/>
                      <a:pt x="668" y="467"/>
                      <a:pt x="668" y="467"/>
                    </a:cubicBezTo>
                    <a:cubicBezTo>
                      <a:pt x="667" y="467"/>
                      <a:pt x="667" y="467"/>
                      <a:pt x="667" y="467"/>
                    </a:cubicBezTo>
                    <a:cubicBezTo>
                      <a:pt x="666" y="466"/>
                      <a:pt x="663" y="464"/>
                      <a:pt x="658" y="461"/>
                    </a:cubicBezTo>
                    <a:cubicBezTo>
                      <a:pt x="621" y="439"/>
                      <a:pt x="475" y="352"/>
                      <a:pt x="339" y="269"/>
                    </a:cubicBezTo>
                    <a:cubicBezTo>
                      <a:pt x="270" y="227"/>
                      <a:pt x="204" y="186"/>
                      <a:pt x="156" y="155"/>
                    </a:cubicBezTo>
                    <a:cubicBezTo>
                      <a:pt x="131" y="139"/>
                      <a:pt x="111" y="126"/>
                      <a:pt x="97" y="116"/>
                    </a:cubicBezTo>
                    <a:cubicBezTo>
                      <a:pt x="90" y="111"/>
                      <a:pt x="85" y="107"/>
                      <a:pt x="81" y="104"/>
                    </a:cubicBezTo>
                    <a:cubicBezTo>
                      <a:pt x="79" y="102"/>
                      <a:pt x="78" y="101"/>
                      <a:pt x="77" y="100"/>
                    </a:cubicBezTo>
                    <a:cubicBezTo>
                      <a:pt x="77" y="100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99"/>
                      <a:pt x="76" y="99"/>
                      <a:pt x="76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7" y="101"/>
                      <a:pt x="77" y="101"/>
                      <a:pt x="77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4"/>
                      <a:pt x="73" y="104"/>
                      <a:pt x="73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2" y="104"/>
                      <a:pt x="73" y="105"/>
                    </a:cubicBezTo>
                    <a:cubicBezTo>
                      <a:pt x="94" y="117"/>
                      <a:pt x="242" y="206"/>
                      <a:pt x="383" y="291"/>
                    </a:cubicBezTo>
                    <a:cubicBezTo>
                      <a:pt x="525" y="376"/>
                      <a:pt x="662" y="458"/>
                      <a:pt x="662" y="458"/>
                    </a:cubicBezTo>
                    <a:cubicBezTo>
                      <a:pt x="664" y="460"/>
                      <a:pt x="666" y="459"/>
                      <a:pt x="667" y="457"/>
                    </a:cubicBezTo>
                    <a:cubicBezTo>
                      <a:pt x="668" y="455"/>
                      <a:pt x="668" y="453"/>
                      <a:pt x="666" y="452"/>
                    </a:cubicBezTo>
                    <a:cubicBezTo>
                      <a:pt x="666" y="452"/>
                      <a:pt x="664" y="450"/>
                      <a:pt x="660" y="448"/>
                    </a:cubicBezTo>
                    <a:cubicBezTo>
                      <a:pt x="628" y="428"/>
                      <a:pt x="486" y="342"/>
                      <a:pt x="352" y="259"/>
                    </a:cubicBezTo>
                    <a:cubicBezTo>
                      <a:pt x="285" y="218"/>
                      <a:pt x="220" y="177"/>
                      <a:pt x="171" y="147"/>
                    </a:cubicBezTo>
                    <a:cubicBezTo>
                      <a:pt x="147" y="131"/>
                      <a:pt x="127" y="118"/>
                      <a:pt x="113" y="109"/>
                    </a:cubicBezTo>
                    <a:cubicBezTo>
                      <a:pt x="106" y="104"/>
                      <a:pt x="101" y="101"/>
                      <a:pt x="97" y="98"/>
                    </a:cubicBezTo>
                    <a:cubicBezTo>
                      <a:pt x="96" y="97"/>
                      <a:pt x="94" y="96"/>
                      <a:pt x="93" y="95"/>
                    </a:cubicBezTo>
                    <a:cubicBezTo>
                      <a:pt x="93" y="95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3" y="98"/>
                      <a:pt x="93" y="97"/>
                      <a:pt x="93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660" y="443"/>
                      <a:pt x="660" y="443"/>
                      <a:pt x="660" y="443"/>
                    </a:cubicBezTo>
                    <a:cubicBezTo>
                      <a:pt x="662" y="444"/>
                      <a:pt x="664" y="443"/>
                      <a:pt x="665" y="441"/>
                    </a:cubicBezTo>
                    <a:cubicBezTo>
                      <a:pt x="666" y="441"/>
                      <a:pt x="666" y="440"/>
                      <a:pt x="666" y="439"/>
                    </a:cubicBezTo>
                    <a:cubicBezTo>
                      <a:pt x="666" y="438"/>
                      <a:pt x="666" y="437"/>
                      <a:pt x="665" y="437"/>
                    </a:cubicBezTo>
                    <a:cubicBezTo>
                      <a:pt x="665" y="436"/>
                      <a:pt x="664" y="436"/>
                      <a:pt x="664" y="435"/>
                    </a:cubicBezTo>
                    <a:cubicBezTo>
                      <a:pt x="663" y="434"/>
                      <a:pt x="662" y="433"/>
                      <a:pt x="660" y="432"/>
                    </a:cubicBezTo>
                    <a:cubicBezTo>
                      <a:pt x="653" y="427"/>
                      <a:pt x="640" y="419"/>
                      <a:pt x="621" y="408"/>
                    </a:cubicBezTo>
                    <a:cubicBezTo>
                      <a:pt x="556" y="368"/>
                      <a:pt x="430" y="294"/>
                      <a:pt x="319" y="228"/>
                    </a:cubicBezTo>
                    <a:cubicBezTo>
                      <a:pt x="264" y="194"/>
                      <a:pt x="213" y="163"/>
                      <a:pt x="176" y="139"/>
                    </a:cubicBezTo>
                    <a:cubicBezTo>
                      <a:pt x="157" y="127"/>
                      <a:pt x="142" y="117"/>
                      <a:pt x="131" y="109"/>
                    </a:cubicBezTo>
                    <a:cubicBezTo>
                      <a:pt x="126" y="105"/>
                      <a:pt x="122" y="102"/>
                      <a:pt x="120" y="99"/>
                    </a:cubicBezTo>
                    <a:cubicBezTo>
                      <a:pt x="118" y="98"/>
                      <a:pt x="117" y="97"/>
                      <a:pt x="117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6" y="98"/>
                      <a:pt x="116" y="98"/>
                      <a:pt x="116" y="98"/>
                    </a:cubicBezTo>
                    <a:cubicBezTo>
                      <a:pt x="116" y="98"/>
                      <a:pt x="117" y="97"/>
                      <a:pt x="117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6" y="98"/>
                      <a:pt x="116" y="98"/>
                      <a:pt x="116" y="98"/>
                    </a:cubicBezTo>
                    <a:cubicBezTo>
                      <a:pt x="113" y="96"/>
                      <a:pt x="113" y="96"/>
                      <a:pt x="113" y="96"/>
                    </a:cubicBezTo>
                    <a:cubicBezTo>
                      <a:pt x="111" y="100"/>
                      <a:pt x="111" y="100"/>
                      <a:pt x="111" y="100"/>
                    </a:cubicBezTo>
                    <a:cubicBezTo>
                      <a:pt x="663" y="427"/>
                      <a:pt x="663" y="427"/>
                      <a:pt x="663" y="427"/>
                    </a:cubicBezTo>
                    <a:cubicBezTo>
                      <a:pt x="665" y="428"/>
                      <a:pt x="667" y="428"/>
                      <a:pt x="669" y="426"/>
                    </a:cubicBezTo>
                    <a:cubicBezTo>
                      <a:pt x="669" y="425"/>
                      <a:pt x="669" y="424"/>
                      <a:pt x="669" y="424"/>
                    </a:cubicBezTo>
                    <a:cubicBezTo>
                      <a:pt x="669" y="422"/>
                      <a:pt x="669" y="422"/>
                      <a:pt x="669" y="421"/>
                    </a:cubicBezTo>
                    <a:cubicBezTo>
                      <a:pt x="668" y="421"/>
                      <a:pt x="668" y="420"/>
                      <a:pt x="667" y="420"/>
                    </a:cubicBezTo>
                    <a:cubicBezTo>
                      <a:pt x="666" y="419"/>
                      <a:pt x="665" y="418"/>
                      <a:pt x="663" y="416"/>
                    </a:cubicBezTo>
                    <a:cubicBezTo>
                      <a:pt x="657" y="411"/>
                      <a:pt x="644" y="402"/>
                      <a:pt x="626" y="391"/>
                    </a:cubicBezTo>
                    <a:cubicBezTo>
                      <a:pt x="501" y="309"/>
                      <a:pt x="139" y="90"/>
                      <a:pt x="139" y="90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6"/>
                      <a:pt x="140" y="96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8" y="97"/>
                      <a:pt x="138" y="97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8" y="97"/>
                      <a:pt x="139" y="98"/>
                      <a:pt x="141" y="99"/>
                    </a:cubicBezTo>
                    <a:cubicBezTo>
                      <a:pt x="148" y="101"/>
                      <a:pt x="161" y="109"/>
                      <a:pt x="179" y="119"/>
                    </a:cubicBezTo>
                    <a:cubicBezTo>
                      <a:pt x="243" y="154"/>
                      <a:pt x="363" y="227"/>
                      <a:pt x="467" y="291"/>
                    </a:cubicBezTo>
                    <a:cubicBezTo>
                      <a:pt x="519" y="322"/>
                      <a:pt x="567" y="352"/>
                      <a:pt x="602" y="374"/>
                    </a:cubicBezTo>
                    <a:cubicBezTo>
                      <a:pt x="619" y="385"/>
                      <a:pt x="634" y="393"/>
                      <a:pt x="643" y="400"/>
                    </a:cubicBezTo>
                    <a:cubicBezTo>
                      <a:pt x="653" y="406"/>
                      <a:pt x="659" y="409"/>
                      <a:pt x="659" y="409"/>
                    </a:cubicBezTo>
                    <a:cubicBezTo>
                      <a:pt x="661" y="410"/>
                      <a:pt x="663" y="410"/>
                      <a:pt x="664" y="408"/>
                    </a:cubicBezTo>
                    <a:cubicBezTo>
                      <a:pt x="665" y="407"/>
                      <a:pt x="665" y="406"/>
                      <a:pt x="665" y="405"/>
                    </a:cubicBezTo>
                    <a:cubicBezTo>
                      <a:pt x="665" y="404"/>
                      <a:pt x="664" y="403"/>
                      <a:pt x="664" y="402"/>
                    </a:cubicBezTo>
                    <a:cubicBezTo>
                      <a:pt x="663" y="401"/>
                      <a:pt x="662" y="400"/>
                      <a:pt x="661" y="398"/>
                    </a:cubicBezTo>
                    <a:cubicBezTo>
                      <a:pt x="658" y="395"/>
                      <a:pt x="653" y="392"/>
                      <a:pt x="647" y="388"/>
                    </a:cubicBezTo>
                    <a:cubicBezTo>
                      <a:pt x="626" y="372"/>
                      <a:pt x="584" y="345"/>
                      <a:pt x="534" y="314"/>
                    </a:cubicBezTo>
                    <a:cubicBezTo>
                      <a:pt x="384" y="220"/>
                      <a:pt x="156" y="85"/>
                      <a:pt x="156" y="85"/>
                    </a:cubicBezTo>
                    <a:cubicBezTo>
                      <a:pt x="154" y="84"/>
                      <a:pt x="151" y="85"/>
                      <a:pt x="150" y="87"/>
                    </a:cubicBezTo>
                    <a:cubicBezTo>
                      <a:pt x="149" y="88"/>
                      <a:pt x="150" y="91"/>
                      <a:pt x="151" y="92"/>
                    </a:cubicBezTo>
                    <a:cubicBezTo>
                      <a:pt x="151" y="92"/>
                      <a:pt x="271" y="168"/>
                      <a:pt x="395" y="245"/>
                    </a:cubicBezTo>
                    <a:cubicBezTo>
                      <a:pt x="456" y="283"/>
                      <a:pt x="519" y="321"/>
                      <a:pt x="569" y="350"/>
                    </a:cubicBezTo>
                    <a:cubicBezTo>
                      <a:pt x="594" y="364"/>
                      <a:pt x="615" y="376"/>
                      <a:pt x="631" y="384"/>
                    </a:cubicBezTo>
                    <a:cubicBezTo>
                      <a:pt x="639" y="389"/>
                      <a:pt x="646" y="392"/>
                      <a:pt x="652" y="394"/>
                    </a:cubicBezTo>
                    <a:cubicBezTo>
                      <a:pt x="655" y="395"/>
                      <a:pt x="657" y="396"/>
                      <a:pt x="659" y="397"/>
                    </a:cubicBezTo>
                    <a:cubicBezTo>
                      <a:pt x="661" y="397"/>
                      <a:pt x="663" y="398"/>
                      <a:pt x="665" y="398"/>
                    </a:cubicBezTo>
                    <a:cubicBezTo>
                      <a:pt x="665" y="398"/>
                      <a:pt x="666" y="398"/>
                      <a:pt x="667" y="398"/>
                    </a:cubicBezTo>
                    <a:cubicBezTo>
                      <a:pt x="668" y="397"/>
                      <a:pt x="669" y="397"/>
                      <a:pt x="670" y="395"/>
                    </a:cubicBezTo>
                    <a:cubicBezTo>
                      <a:pt x="670" y="395"/>
                      <a:pt x="670" y="395"/>
                      <a:pt x="670" y="395"/>
                    </a:cubicBezTo>
                    <a:cubicBezTo>
                      <a:pt x="670" y="395"/>
                      <a:pt x="670" y="394"/>
                      <a:pt x="670" y="393"/>
                    </a:cubicBezTo>
                    <a:cubicBezTo>
                      <a:pt x="670" y="391"/>
                      <a:pt x="670" y="391"/>
                      <a:pt x="669" y="390"/>
                    </a:cubicBezTo>
                    <a:cubicBezTo>
                      <a:pt x="668" y="389"/>
                      <a:pt x="667" y="388"/>
                      <a:pt x="666" y="386"/>
                    </a:cubicBezTo>
                    <a:cubicBezTo>
                      <a:pt x="663" y="384"/>
                      <a:pt x="659" y="381"/>
                      <a:pt x="653" y="377"/>
                    </a:cubicBezTo>
                    <a:cubicBezTo>
                      <a:pt x="632" y="362"/>
                      <a:pt x="592" y="336"/>
                      <a:pt x="543" y="306"/>
                    </a:cubicBezTo>
                    <a:cubicBezTo>
                      <a:pt x="398" y="214"/>
                      <a:pt x="177" y="83"/>
                      <a:pt x="177" y="83"/>
                    </a:cubicBezTo>
                    <a:cubicBezTo>
                      <a:pt x="175" y="82"/>
                      <a:pt x="172" y="82"/>
                      <a:pt x="171" y="84"/>
                    </a:cubicBezTo>
                    <a:cubicBezTo>
                      <a:pt x="170" y="86"/>
                      <a:pt x="171" y="88"/>
                      <a:pt x="172" y="90"/>
                    </a:cubicBezTo>
                    <a:cubicBezTo>
                      <a:pt x="173" y="90"/>
                      <a:pt x="292" y="162"/>
                      <a:pt x="413" y="235"/>
                    </a:cubicBezTo>
                    <a:cubicBezTo>
                      <a:pt x="474" y="272"/>
                      <a:pt x="535" y="308"/>
                      <a:pt x="582" y="336"/>
                    </a:cubicBezTo>
                    <a:cubicBezTo>
                      <a:pt x="606" y="349"/>
                      <a:pt x="626" y="361"/>
                      <a:pt x="641" y="369"/>
                    </a:cubicBezTo>
                    <a:cubicBezTo>
                      <a:pt x="648" y="373"/>
                      <a:pt x="654" y="376"/>
                      <a:pt x="659" y="378"/>
                    </a:cubicBezTo>
                    <a:cubicBezTo>
                      <a:pt x="661" y="379"/>
                      <a:pt x="663" y="380"/>
                      <a:pt x="665" y="381"/>
                    </a:cubicBezTo>
                    <a:cubicBezTo>
                      <a:pt x="665" y="381"/>
                      <a:pt x="666" y="381"/>
                      <a:pt x="667" y="381"/>
                    </a:cubicBezTo>
                    <a:cubicBezTo>
                      <a:pt x="668" y="382"/>
                      <a:pt x="668" y="382"/>
                      <a:pt x="669" y="382"/>
                    </a:cubicBezTo>
                    <a:cubicBezTo>
                      <a:pt x="670" y="382"/>
                      <a:pt x="670" y="382"/>
                      <a:pt x="671" y="381"/>
                    </a:cubicBezTo>
                    <a:cubicBezTo>
                      <a:pt x="671" y="381"/>
                      <a:pt x="672" y="381"/>
                      <a:pt x="673" y="380"/>
                    </a:cubicBezTo>
                    <a:cubicBezTo>
                      <a:pt x="673" y="379"/>
                      <a:pt x="674" y="378"/>
                      <a:pt x="674" y="378"/>
                    </a:cubicBezTo>
                    <a:cubicBezTo>
                      <a:pt x="673" y="376"/>
                      <a:pt x="673" y="376"/>
                      <a:pt x="673" y="375"/>
                    </a:cubicBezTo>
                    <a:cubicBezTo>
                      <a:pt x="672" y="375"/>
                      <a:pt x="672" y="375"/>
                      <a:pt x="672" y="375"/>
                    </a:cubicBezTo>
                    <a:cubicBezTo>
                      <a:pt x="672" y="374"/>
                      <a:pt x="672" y="374"/>
                      <a:pt x="672" y="374"/>
                    </a:cubicBezTo>
                    <a:cubicBezTo>
                      <a:pt x="671" y="374"/>
                      <a:pt x="670" y="373"/>
                      <a:pt x="669" y="372"/>
                    </a:cubicBezTo>
                    <a:cubicBezTo>
                      <a:pt x="659" y="366"/>
                      <a:pt x="625" y="345"/>
                      <a:pt x="580" y="318"/>
                    </a:cubicBezTo>
                    <a:cubicBezTo>
                      <a:pt x="512" y="276"/>
                      <a:pt x="417" y="218"/>
                      <a:pt x="340" y="170"/>
                    </a:cubicBezTo>
                    <a:cubicBezTo>
                      <a:pt x="301" y="146"/>
                      <a:pt x="267" y="124"/>
                      <a:pt x="242" y="108"/>
                    </a:cubicBezTo>
                    <a:cubicBezTo>
                      <a:pt x="230" y="101"/>
                      <a:pt x="220" y="94"/>
                      <a:pt x="213" y="89"/>
                    </a:cubicBezTo>
                    <a:cubicBezTo>
                      <a:pt x="210" y="87"/>
                      <a:pt x="207" y="85"/>
                      <a:pt x="205" y="84"/>
                    </a:cubicBezTo>
                    <a:cubicBezTo>
                      <a:pt x="204" y="83"/>
                      <a:pt x="204" y="83"/>
                      <a:pt x="203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4" y="82"/>
                      <a:pt x="204" y="82"/>
                      <a:pt x="204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4" y="82"/>
                      <a:pt x="204" y="82"/>
                      <a:pt x="204" y="82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4" y="83"/>
                      <a:pt x="204" y="83"/>
                      <a:pt x="204" y="82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204" y="86"/>
                      <a:pt x="204" y="85"/>
                      <a:pt x="204" y="84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198" y="88"/>
                      <a:pt x="198" y="88"/>
                      <a:pt x="198" y="88"/>
                    </a:cubicBezTo>
                    <a:cubicBezTo>
                      <a:pt x="198" y="88"/>
                      <a:pt x="316" y="157"/>
                      <a:pt x="434" y="226"/>
                    </a:cubicBezTo>
                    <a:cubicBezTo>
                      <a:pt x="493" y="261"/>
                      <a:pt x="553" y="296"/>
                      <a:pt x="598" y="322"/>
                    </a:cubicBezTo>
                    <a:cubicBezTo>
                      <a:pt x="620" y="335"/>
                      <a:pt x="639" y="345"/>
                      <a:pt x="652" y="353"/>
                    </a:cubicBezTo>
                    <a:cubicBezTo>
                      <a:pt x="659" y="357"/>
                      <a:pt x="664" y="360"/>
                      <a:pt x="668" y="362"/>
                    </a:cubicBezTo>
                    <a:cubicBezTo>
                      <a:pt x="670" y="363"/>
                      <a:pt x="672" y="364"/>
                      <a:pt x="673" y="364"/>
                    </a:cubicBezTo>
                    <a:cubicBezTo>
                      <a:pt x="673" y="364"/>
                      <a:pt x="674" y="365"/>
                      <a:pt x="674" y="365"/>
                    </a:cubicBezTo>
                    <a:cubicBezTo>
                      <a:pt x="675" y="365"/>
                      <a:pt x="675" y="365"/>
                      <a:pt x="675" y="365"/>
                    </a:cubicBezTo>
                    <a:cubicBezTo>
                      <a:pt x="675" y="365"/>
                      <a:pt x="675" y="365"/>
                      <a:pt x="675" y="365"/>
                    </a:cubicBezTo>
                    <a:cubicBezTo>
                      <a:pt x="676" y="365"/>
                      <a:pt x="676" y="365"/>
                      <a:pt x="676" y="365"/>
                    </a:cubicBezTo>
                    <a:cubicBezTo>
                      <a:pt x="677" y="365"/>
                      <a:pt x="677" y="365"/>
                      <a:pt x="678" y="365"/>
                    </a:cubicBezTo>
                    <a:cubicBezTo>
                      <a:pt x="678" y="365"/>
                      <a:pt x="679" y="365"/>
                      <a:pt x="680" y="364"/>
                    </a:cubicBezTo>
                    <a:cubicBezTo>
                      <a:pt x="680" y="363"/>
                      <a:pt x="681" y="362"/>
                      <a:pt x="680" y="361"/>
                    </a:cubicBezTo>
                    <a:cubicBezTo>
                      <a:pt x="680" y="360"/>
                      <a:pt x="679" y="359"/>
                      <a:pt x="679" y="358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30" y="83"/>
                      <a:pt x="230" y="83"/>
                      <a:pt x="230" y="83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9" y="84"/>
                      <a:pt x="229" y="84"/>
                      <a:pt x="229" y="84"/>
                    </a:cubicBezTo>
                    <a:cubicBezTo>
                      <a:pt x="229" y="84"/>
                      <a:pt x="230" y="84"/>
                      <a:pt x="230" y="83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9" y="84"/>
                      <a:pt x="229" y="84"/>
                      <a:pt x="229" y="84"/>
                    </a:cubicBezTo>
                    <a:cubicBezTo>
                      <a:pt x="228" y="81"/>
                      <a:pt x="228" y="81"/>
                      <a:pt x="228" y="81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4"/>
                      <a:pt x="228" y="84"/>
                      <a:pt x="229" y="84"/>
                    </a:cubicBezTo>
                    <a:cubicBezTo>
                      <a:pt x="228" y="81"/>
                      <a:pt x="228" y="81"/>
                      <a:pt x="228" y="81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8" y="84"/>
                      <a:pt x="229" y="85"/>
                      <a:pt x="230" y="85"/>
                    </a:cubicBezTo>
                    <a:cubicBezTo>
                      <a:pt x="236" y="88"/>
                      <a:pt x="247" y="94"/>
                      <a:pt x="263" y="102"/>
                    </a:cubicBezTo>
                    <a:cubicBezTo>
                      <a:pt x="318" y="133"/>
                      <a:pt x="423" y="197"/>
                      <a:pt x="514" y="253"/>
                    </a:cubicBezTo>
                    <a:cubicBezTo>
                      <a:pt x="560" y="281"/>
                      <a:pt x="602" y="307"/>
                      <a:pt x="633" y="327"/>
                    </a:cubicBezTo>
                    <a:cubicBezTo>
                      <a:pt x="649" y="336"/>
                      <a:pt x="661" y="344"/>
                      <a:pt x="670" y="349"/>
                    </a:cubicBezTo>
                    <a:cubicBezTo>
                      <a:pt x="679" y="355"/>
                      <a:pt x="683" y="358"/>
                      <a:pt x="683" y="358"/>
                    </a:cubicBezTo>
                    <a:cubicBezTo>
                      <a:pt x="686" y="354"/>
                      <a:pt x="686" y="354"/>
                      <a:pt x="686" y="354"/>
                    </a:cubicBezTo>
                    <a:cubicBezTo>
                      <a:pt x="688" y="351"/>
                      <a:pt x="688" y="351"/>
                      <a:pt x="688" y="351"/>
                    </a:cubicBezTo>
                    <a:cubicBezTo>
                      <a:pt x="688" y="351"/>
                      <a:pt x="686" y="350"/>
                      <a:pt x="683" y="348"/>
                    </a:cubicBezTo>
                    <a:cubicBezTo>
                      <a:pt x="659" y="334"/>
                      <a:pt x="550" y="269"/>
                      <a:pt x="447" y="206"/>
                    </a:cubicBezTo>
                    <a:cubicBezTo>
                      <a:pt x="396" y="174"/>
                      <a:pt x="346" y="143"/>
                      <a:pt x="309" y="120"/>
                    </a:cubicBezTo>
                    <a:cubicBezTo>
                      <a:pt x="290" y="108"/>
                      <a:pt x="275" y="98"/>
                      <a:pt x="264" y="90"/>
                    </a:cubicBezTo>
                    <a:cubicBezTo>
                      <a:pt x="259" y="87"/>
                      <a:pt x="255" y="84"/>
                      <a:pt x="252" y="81"/>
                    </a:cubicBezTo>
                    <a:cubicBezTo>
                      <a:pt x="251" y="80"/>
                      <a:pt x="250" y="79"/>
                      <a:pt x="249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0"/>
                      <a:pt x="249" y="80"/>
                      <a:pt x="249" y="80"/>
                    </a:cubicBezTo>
                    <a:cubicBezTo>
                      <a:pt x="249" y="79"/>
                      <a:pt x="249" y="79"/>
                      <a:pt x="249" y="78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0"/>
                      <a:pt x="249" y="80"/>
                      <a:pt x="249" y="80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49" y="81"/>
                      <a:pt x="249" y="80"/>
                      <a:pt x="249" y="80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45" y="79"/>
                      <a:pt x="245" y="79"/>
                      <a:pt x="245" y="79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3" y="83"/>
                      <a:pt x="349" y="150"/>
                      <a:pt x="458" y="216"/>
                    </a:cubicBezTo>
                    <a:cubicBezTo>
                      <a:pt x="513" y="250"/>
                      <a:pt x="568" y="283"/>
                      <a:pt x="611" y="308"/>
                    </a:cubicBezTo>
                    <a:cubicBezTo>
                      <a:pt x="632" y="321"/>
                      <a:pt x="650" y="331"/>
                      <a:pt x="664" y="338"/>
                    </a:cubicBezTo>
                    <a:cubicBezTo>
                      <a:pt x="671" y="342"/>
                      <a:pt x="677" y="345"/>
                      <a:pt x="681" y="347"/>
                    </a:cubicBezTo>
                    <a:cubicBezTo>
                      <a:pt x="683" y="348"/>
                      <a:pt x="685" y="349"/>
                      <a:pt x="687" y="349"/>
                    </a:cubicBezTo>
                    <a:cubicBezTo>
                      <a:pt x="689" y="350"/>
                      <a:pt x="690" y="350"/>
                      <a:pt x="692" y="350"/>
                    </a:cubicBezTo>
                    <a:cubicBezTo>
                      <a:pt x="692" y="350"/>
                      <a:pt x="693" y="350"/>
                      <a:pt x="693" y="350"/>
                    </a:cubicBezTo>
                    <a:cubicBezTo>
                      <a:pt x="694" y="350"/>
                      <a:pt x="695" y="349"/>
                      <a:pt x="696" y="348"/>
                    </a:cubicBezTo>
                    <a:cubicBezTo>
                      <a:pt x="696" y="347"/>
                      <a:pt x="696" y="346"/>
                      <a:pt x="696" y="345"/>
                    </a:cubicBezTo>
                    <a:cubicBezTo>
                      <a:pt x="696" y="344"/>
                      <a:pt x="695" y="343"/>
                      <a:pt x="694" y="343"/>
                    </a:cubicBezTo>
                    <a:cubicBezTo>
                      <a:pt x="694" y="343"/>
                      <a:pt x="693" y="342"/>
                      <a:pt x="690" y="340"/>
                    </a:cubicBezTo>
                    <a:cubicBezTo>
                      <a:pt x="666" y="325"/>
                      <a:pt x="559" y="260"/>
                      <a:pt x="458" y="197"/>
                    </a:cubicBezTo>
                    <a:cubicBezTo>
                      <a:pt x="408" y="166"/>
                      <a:pt x="359" y="136"/>
                      <a:pt x="323" y="113"/>
                    </a:cubicBezTo>
                    <a:cubicBezTo>
                      <a:pt x="305" y="101"/>
                      <a:pt x="290" y="92"/>
                      <a:pt x="279" y="85"/>
                    </a:cubicBezTo>
                    <a:cubicBezTo>
                      <a:pt x="274" y="81"/>
                      <a:pt x="270" y="79"/>
                      <a:pt x="267" y="77"/>
                    </a:cubicBezTo>
                    <a:cubicBezTo>
                      <a:pt x="266" y="76"/>
                      <a:pt x="265" y="75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5"/>
                      <a:pt x="265" y="75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5" y="78"/>
                      <a:pt x="265" y="77"/>
                      <a:pt x="265" y="76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4" y="79"/>
                      <a:pt x="264" y="79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2" y="80"/>
                      <a:pt x="262" y="80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77"/>
                      <a:pt x="261" y="77"/>
                      <a:pt x="261" y="77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0"/>
                      <a:pt x="261" y="80"/>
                    </a:cubicBezTo>
                    <a:cubicBezTo>
                      <a:pt x="261" y="77"/>
                      <a:pt x="261" y="77"/>
                      <a:pt x="261" y="77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1"/>
                      <a:pt x="262" y="81"/>
                    </a:cubicBezTo>
                    <a:cubicBezTo>
                      <a:pt x="266" y="84"/>
                      <a:pt x="276" y="90"/>
                      <a:pt x="289" y="98"/>
                    </a:cubicBezTo>
                    <a:cubicBezTo>
                      <a:pt x="337" y="127"/>
                      <a:pt x="434" y="187"/>
                      <a:pt x="521" y="240"/>
                    </a:cubicBezTo>
                    <a:cubicBezTo>
                      <a:pt x="565" y="266"/>
                      <a:pt x="606" y="290"/>
                      <a:pt x="638" y="308"/>
                    </a:cubicBezTo>
                    <a:cubicBezTo>
                      <a:pt x="654" y="317"/>
                      <a:pt x="668" y="325"/>
                      <a:pt x="678" y="330"/>
                    </a:cubicBezTo>
                    <a:cubicBezTo>
                      <a:pt x="684" y="332"/>
                      <a:pt x="688" y="334"/>
                      <a:pt x="691" y="336"/>
                    </a:cubicBezTo>
                    <a:cubicBezTo>
                      <a:pt x="693" y="336"/>
                      <a:pt x="695" y="337"/>
                      <a:pt x="696" y="337"/>
                    </a:cubicBezTo>
                    <a:cubicBezTo>
                      <a:pt x="698" y="338"/>
                      <a:pt x="699" y="338"/>
                      <a:pt x="700" y="338"/>
                    </a:cubicBezTo>
                    <a:cubicBezTo>
                      <a:pt x="701" y="338"/>
                      <a:pt x="701" y="338"/>
                      <a:pt x="702" y="338"/>
                    </a:cubicBezTo>
                    <a:cubicBezTo>
                      <a:pt x="703" y="337"/>
                      <a:pt x="704" y="337"/>
                      <a:pt x="705" y="336"/>
                    </a:cubicBezTo>
                    <a:cubicBezTo>
                      <a:pt x="705" y="335"/>
                      <a:pt x="705" y="334"/>
                      <a:pt x="705" y="334"/>
                    </a:cubicBezTo>
                    <a:cubicBezTo>
                      <a:pt x="705" y="332"/>
                      <a:pt x="705" y="332"/>
                      <a:pt x="705" y="332"/>
                    </a:cubicBezTo>
                    <a:cubicBezTo>
                      <a:pt x="704" y="331"/>
                      <a:pt x="704" y="331"/>
                      <a:pt x="704" y="331"/>
                    </a:cubicBezTo>
                    <a:cubicBezTo>
                      <a:pt x="704" y="330"/>
                      <a:pt x="704" y="330"/>
                      <a:pt x="704" y="330"/>
                    </a:cubicBezTo>
                    <a:cubicBezTo>
                      <a:pt x="703" y="330"/>
                      <a:pt x="703" y="330"/>
                      <a:pt x="703" y="330"/>
                    </a:cubicBezTo>
                    <a:cubicBezTo>
                      <a:pt x="701" y="328"/>
                      <a:pt x="692" y="323"/>
                      <a:pt x="680" y="316"/>
                    </a:cubicBezTo>
                    <a:cubicBezTo>
                      <a:pt x="636" y="290"/>
                      <a:pt x="539" y="233"/>
                      <a:pt x="452" y="180"/>
                    </a:cubicBezTo>
                    <a:cubicBezTo>
                      <a:pt x="409" y="154"/>
                      <a:pt x="368" y="129"/>
                      <a:pt x="338" y="109"/>
                    </a:cubicBezTo>
                    <a:cubicBezTo>
                      <a:pt x="323" y="100"/>
                      <a:pt x="311" y="91"/>
                      <a:pt x="303" y="85"/>
                    </a:cubicBezTo>
                    <a:cubicBezTo>
                      <a:pt x="299" y="82"/>
                      <a:pt x="296" y="79"/>
                      <a:pt x="293" y="77"/>
                    </a:cubicBezTo>
                    <a:cubicBezTo>
                      <a:pt x="292" y="76"/>
                      <a:pt x="292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91" y="76"/>
                      <a:pt x="291" y="76"/>
                      <a:pt x="291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9" y="79"/>
                      <a:pt x="289" y="79"/>
                      <a:pt x="289" y="79"/>
                    </a:cubicBezTo>
                    <a:cubicBezTo>
                      <a:pt x="289" y="78"/>
                      <a:pt x="290" y="78"/>
                      <a:pt x="291" y="77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9" y="79"/>
                      <a:pt x="289" y="79"/>
                      <a:pt x="289" y="79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9" y="79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7" y="79"/>
                      <a:pt x="288" y="79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8" y="79"/>
                      <a:pt x="289" y="80"/>
                    </a:cubicBezTo>
                    <a:cubicBezTo>
                      <a:pt x="294" y="82"/>
                      <a:pt x="304" y="87"/>
                      <a:pt x="318" y="95"/>
                    </a:cubicBezTo>
                    <a:cubicBezTo>
                      <a:pt x="367" y="123"/>
                      <a:pt x="463" y="181"/>
                      <a:pt x="547" y="231"/>
                    </a:cubicBezTo>
                    <a:cubicBezTo>
                      <a:pt x="589" y="256"/>
                      <a:pt x="628" y="280"/>
                      <a:pt x="657" y="297"/>
                    </a:cubicBezTo>
                    <a:cubicBezTo>
                      <a:pt x="671" y="306"/>
                      <a:pt x="683" y="313"/>
                      <a:pt x="691" y="317"/>
                    </a:cubicBezTo>
                    <a:cubicBezTo>
                      <a:pt x="696" y="320"/>
                      <a:pt x="699" y="322"/>
                      <a:pt x="701" y="323"/>
                    </a:cubicBezTo>
                    <a:cubicBezTo>
                      <a:pt x="702" y="324"/>
                      <a:pt x="703" y="324"/>
                      <a:pt x="704" y="325"/>
                    </a:cubicBezTo>
                    <a:cubicBezTo>
                      <a:pt x="704" y="325"/>
                      <a:pt x="705" y="325"/>
                      <a:pt x="705" y="325"/>
                    </a:cubicBezTo>
                    <a:cubicBezTo>
                      <a:pt x="706" y="325"/>
                      <a:pt x="706" y="325"/>
                      <a:pt x="706" y="325"/>
                    </a:cubicBezTo>
                    <a:cubicBezTo>
                      <a:pt x="706" y="325"/>
                      <a:pt x="706" y="325"/>
                      <a:pt x="706" y="325"/>
                    </a:cubicBezTo>
                    <a:cubicBezTo>
                      <a:pt x="706" y="325"/>
                      <a:pt x="706" y="326"/>
                      <a:pt x="707" y="326"/>
                    </a:cubicBezTo>
                    <a:cubicBezTo>
                      <a:pt x="707" y="326"/>
                      <a:pt x="708" y="326"/>
                      <a:pt x="708" y="325"/>
                    </a:cubicBezTo>
                    <a:cubicBezTo>
                      <a:pt x="709" y="325"/>
                      <a:pt x="710" y="325"/>
                      <a:pt x="710" y="324"/>
                    </a:cubicBezTo>
                    <a:cubicBezTo>
                      <a:pt x="711" y="323"/>
                      <a:pt x="711" y="322"/>
                      <a:pt x="711" y="322"/>
                    </a:cubicBezTo>
                    <a:cubicBezTo>
                      <a:pt x="711" y="320"/>
                      <a:pt x="711" y="320"/>
                      <a:pt x="711" y="320"/>
                    </a:cubicBezTo>
                    <a:cubicBezTo>
                      <a:pt x="710" y="319"/>
                      <a:pt x="710" y="319"/>
                      <a:pt x="710" y="319"/>
                    </a:cubicBezTo>
                    <a:cubicBezTo>
                      <a:pt x="709" y="318"/>
                      <a:pt x="709" y="318"/>
                      <a:pt x="709" y="318"/>
                    </a:cubicBezTo>
                    <a:cubicBezTo>
                      <a:pt x="709" y="318"/>
                      <a:pt x="708" y="317"/>
                      <a:pt x="707" y="317"/>
                    </a:cubicBezTo>
                    <a:cubicBezTo>
                      <a:pt x="699" y="311"/>
                      <a:pt x="670" y="294"/>
                      <a:pt x="631" y="270"/>
                    </a:cubicBezTo>
                    <a:cubicBezTo>
                      <a:pt x="573" y="235"/>
                      <a:pt x="493" y="187"/>
                      <a:pt x="427" y="146"/>
                    </a:cubicBezTo>
                    <a:cubicBezTo>
                      <a:pt x="394" y="126"/>
                      <a:pt x="365" y="107"/>
                      <a:pt x="344" y="94"/>
                    </a:cubicBezTo>
                    <a:cubicBezTo>
                      <a:pt x="333" y="87"/>
                      <a:pt x="325" y="81"/>
                      <a:pt x="319" y="77"/>
                    </a:cubicBezTo>
                    <a:cubicBezTo>
                      <a:pt x="316" y="75"/>
                      <a:pt x="314" y="73"/>
                      <a:pt x="313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0" y="72"/>
                      <a:pt x="310" y="72"/>
                      <a:pt x="310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0" y="72"/>
                      <a:pt x="310" y="72"/>
                      <a:pt x="310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12" y="74"/>
                      <a:pt x="312" y="73"/>
                      <a:pt x="312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6"/>
                      <a:pt x="309" y="76"/>
                      <a:pt x="309" y="76"/>
                    </a:cubicBezTo>
                    <a:cubicBezTo>
                      <a:pt x="310" y="76"/>
                      <a:pt x="311" y="75"/>
                      <a:pt x="311" y="74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6"/>
                      <a:pt x="309" y="76"/>
                      <a:pt x="309" y="76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8" y="76"/>
                      <a:pt x="308" y="76"/>
                      <a:pt x="308" y="76"/>
                    </a:cubicBezTo>
                    <a:cubicBezTo>
                      <a:pt x="308" y="76"/>
                      <a:pt x="309" y="76"/>
                      <a:pt x="309" y="76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8" y="76"/>
                      <a:pt x="308" y="76"/>
                      <a:pt x="308" y="76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8" y="76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8" y="76"/>
                      <a:pt x="309" y="77"/>
                    </a:cubicBezTo>
                    <a:cubicBezTo>
                      <a:pt x="314" y="79"/>
                      <a:pt x="324" y="85"/>
                      <a:pt x="338" y="93"/>
                    </a:cubicBezTo>
                    <a:cubicBezTo>
                      <a:pt x="386" y="120"/>
                      <a:pt x="483" y="176"/>
                      <a:pt x="567" y="225"/>
                    </a:cubicBezTo>
                    <a:cubicBezTo>
                      <a:pt x="609" y="249"/>
                      <a:pt x="648" y="272"/>
                      <a:pt x="676" y="288"/>
                    </a:cubicBezTo>
                    <a:cubicBezTo>
                      <a:pt x="690" y="297"/>
                      <a:pt x="702" y="303"/>
                      <a:pt x="710" y="308"/>
                    </a:cubicBezTo>
                    <a:cubicBezTo>
                      <a:pt x="718" y="313"/>
                      <a:pt x="723" y="315"/>
                      <a:pt x="723" y="315"/>
                    </a:cubicBezTo>
                    <a:cubicBezTo>
                      <a:pt x="724" y="316"/>
                      <a:pt x="725" y="316"/>
                      <a:pt x="727" y="315"/>
                    </a:cubicBezTo>
                    <a:cubicBezTo>
                      <a:pt x="728" y="315"/>
                      <a:pt x="729" y="313"/>
                      <a:pt x="729" y="312"/>
                    </a:cubicBezTo>
                    <a:cubicBezTo>
                      <a:pt x="729" y="311"/>
                      <a:pt x="728" y="310"/>
                      <a:pt x="728" y="310"/>
                    </a:cubicBezTo>
                    <a:cubicBezTo>
                      <a:pt x="728" y="309"/>
                      <a:pt x="728" y="309"/>
                      <a:pt x="727" y="309"/>
                    </a:cubicBezTo>
                    <a:cubicBezTo>
                      <a:pt x="727" y="309"/>
                      <a:pt x="727" y="309"/>
                      <a:pt x="727" y="309"/>
                    </a:cubicBezTo>
                    <a:cubicBezTo>
                      <a:pt x="726" y="308"/>
                      <a:pt x="726" y="308"/>
                      <a:pt x="726" y="308"/>
                    </a:cubicBezTo>
                    <a:cubicBezTo>
                      <a:pt x="724" y="307"/>
                      <a:pt x="717" y="302"/>
                      <a:pt x="705" y="294"/>
                    </a:cubicBezTo>
                    <a:cubicBezTo>
                      <a:pt x="623" y="243"/>
                      <a:pt x="338" y="66"/>
                      <a:pt x="338" y="66"/>
                    </a:cubicBezTo>
                    <a:cubicBezTo>
                      <a:pt x="336" y="69"/>
                      <a:pt x="336" y="69"/>
                      <a:pt x="336" y="69"/>
                    </a:cubicBezTo>
                    <a:cubicBezTo>
                      <a:pt x="334" y="72"/>
                      <a:pt x="334" y="72"/>
                      <a:pt x="334" y="72"/>
                    </a:cubicBezTo>
                    <a:cubicBezTo>
                      <a:pt x="738" y="308"/>
                      <a:pt x="738" y="308"/>
                      <a:pt x="738" y="308"/>
                    </a:cubicBezTo>
                    <a:cubicBezTo>
                      <a:pt x="738" y="309"/>
                      <a:pt x="740" y="309"/>
                      <a:pt x="741" y="309"/>
                    </a:cubicBezTo>
                    <a:cubicBezTo>
                      <a:pt x="742" y="309"/>
                      <a:pt x="743" y="308"/>
                      <a:pt x="743" y="307"/>
                    </a:cubicBezTo>
                    <a:cubicBezTo>
                      <a:pt x="744" y="306"/>
                      <a:pt x="744" y="305"/>
                      <a:pt x="743" y="304"/>
                    </a:cubicBezTo>
                    <a:cubicBezTo>
                      <a:pt x="743" y="303"/>
                      <a:pt x="743" y="302"/>
                      <a:pt x="742" y="301"/>
                    </a:cubicBezTo>
                    <a:cubicBezTo>
                      <a:pt x="742" y="301"/>
                      <a:pt x="740" y="301"/>
                      <a:pt x="737" y="299"/>
                    </a:cubicBezTo>
                    <a:cubicBezTo>
                      <a:pt x="716" y="287"/>
                      <a:pt x="621" y="231"/>
                      <a:pt x="532" y="177"/>
                    </a:cubicBezTo>
                    <a:cubicBezTo>
                      <a:pt x="487" y="150"/>
                      <a:pt x="444" y="123"/>
                      <a:pt x="412" y="102"/>
                    </a:cubicBezTo>
                    <a:cubicBezTo>
                      <a:pt x="395" y="91"/>
                      <a:pt x="382" y="83"/>
                      <a:pt x="373" y="76"/>
                    </a:cubicBezTo>
                    <a:cubicBezTo>
                      <a:pt x="368" y="72"/>
                      <a:pt x="365" y="70"/>
                      <a:pt x="363" y="67"/>
                    </a:cubicBezTo>
                    <a:cubicBezTo>
                      <a:pt x="361" y="66"/>
                      <a:pt x="361" y="66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9" y="65"/>
                      <a:pt x="359" y="65"/>
                      <a:pt x="359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9" y="65"/>
                      <a:pt x="359" y="65"/>
                      <a:pt x="359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60" y="67"/>
                      <a:pt x="360" y="66"/>
                      <a:pt x="360" y="66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58" y="69"/>
                      <a:pt x="358" y="69"/>
                      <a:pt x="358" y="69"/>
                    </a:cubicBezTo>
                    <a:cubicBezTo>
                      <a:pt x="358" y="69"/>
                      <a:pt x="359" y="68"/>
                      <a:pt x="360" y="67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58" y="69"/>
                      <a:pt x="358" y="69"/>
                      <a:pt x="358" y="69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7" y="69"/>
                      <a:pt x="358" y="69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8" y="69"/>
                      <a:pt x="360" y="70"/>
                    </a:cubicBezTo>
                    <a:cubicBezTo>
                      <a:pt x="365" y="72"/>
                      <a:pt x="375" y="77"/>
                      <a:pt x="389" y="84"/>
                    </a:cubicBezTo>
                    <a:cubicBezTo>
                      <a:pt x="438" y="110"/>
                      <a:pt x="529" y="164"/>
                      <a:pt x="608" y="211"/>
                    </a:cubicBezTo>
                    <a:cubicBezTo>
                      <a:pt x="648" y="235"/>
                      <a:pt x="684" y="257"/>
                      <a:pt x="711" y="273"/>
                    </a:cubicBezTo>
                    <a:cubicBezTo>
                      <a:pt x="724" y="281"/>
                      <a:pt x="735" y="288"/>
                      <a:pt x="742" y="292"/>
                    </a:cubicBezTo>
                    <a:cubicBezTo>
                      <a:pt x="750" y="297"/>
                      <a:pt x="754" y="299"/>
                      <a:pt x="754" y="299"/>
                    </a:cubicBezTo>
                    <a:cubicBezTo>
                      <a:pt x="756" y="300"/>
                      <a:pt x="758" y="300"/>
                      <a:pt x="760" y="298"/>
                    </a:cubicBezTo>
                    <a:cubicBezTo>
                      <a:pt x="760" y="297"/>
                      <a:pt x="760" y="296"/>
                      <a:pt x="760" y="296"/>
                    </a:cubicBezTo>
                    <a:cubicBezTo>
                      <a:pt x="760" y="295"/>
                      <a:pt x="760" y="294"/>
                      <a:pt x="760" y="294"/>
                    </a:cubicBezTo>
                    <a:cubicBezTo>
                      <a:pt x="759" y="293"/>
                      <a:pt x="759" y="293"/>
                      <a:pt x="759" y="292"/>
                    </a:cubicBezTo>
                    <a:cubicBezTo>
                      <a:pt x="758" y="291"/>
                      <a:pt x="757" y="290"/>
                      <a:pt x="756" y="289"/>
                    </a:cubicBezTo>
                    <a:cubicBezTo>
                      <a:pt x="751" y="285"/>
                      <a:pt x="742" y="279"/>
                      <a:pt x="729" y="271"/>
                    </a:cubicBezTo>
                    <a:cubicBezTo>
                      <a:pt x="685" y="241"/>
                      <a:pt x="599" y="189"/>
                      <a:pt x="524" y="143"/>
                    </a:cubicBezTo>
                    <a:cubicBezTo>
                      <a:pt x="449" y="97"/>
                      <a:pt x="384" y="59"/>
                      <a:pt x="384" y="59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6" y="64"/>
                      <a:pt x="386" y="64"/>
                      <a:pt x="386" y="64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4" y="66"/>
                      <a:pt x="384" y="66"/>
                      <a:pt x="384" y="66"/>
                    </a:cubicBezTo>
                    <a:cubicBezTo>
                      <a:pt x="384" y="66"/>
                      <a:pt x="385" y="65"/>
                      <a:pt x="386" y="64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4" y="66"/>
                      <a:pt x="384" y="66"/>
                      <a:pt x="384" y="66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3" y="66"/>
                      <a:pt x="383" y="66"/>
                      <a:pt x="384" y="66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4"/>
                      <a:pt x="382" y="64"/>
                      <a:pt x="382" y="64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4"/>
                      <a:pt x="382" y="64"/>
                      <a:pt x="382" y="64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1" y="66"/>
                      <a:pt x="382" y="67"/>
                      <a:pt x="383" y="67"/>
                    </a:cubicBezTo>
                    <a:cubicBezTo>
                      <a:pt x="387" y="69"/>
                      <a:pt x="396" y="75"/>
                      <a:pt x="408" y="82"/>
                    </a:cubicBezTo>
                    <a:cubicBezTo>
                      <a:pt x="452" y="108"/>
                      <a:pt x="540" y="162"/>
                      <a:pt x="619" y="209"/>
                    </a:cubicBezTo>
                    <a:cubicBezTo>
                      <a:pt x="658" y="232"/>
                      <a:pt x="695" y="254"/>
                      <a:pt x="723" y="270"/>
                    </a:cubicBezTo>
                    <a:cubicBezTo>
                      <a:pt x="738" y="278"/>
                      <a:pt x="749" y="285"/>
                      <a:pt x="758" y="290"/>
                    </a:cubicBezTo>
                    <a:cubicBezTo>
                      <a:pt x="763" y="292"/>
                      <a:pt x="766" y="294"/>
                      <a:pt x="769" y="295"/>
                    </a:cubicBezTo>
                    <a:cubicBezTo>
                      <a:pt x="771" y="296"/>
                      <a:pt x="772" y="296"/>
                      <a:pt x="773" y="296"/>
                    </a:cubicBezTo>
                    <a:cubicBezTo>
                      <a:pt x="774" y="297"/>
                      <a:pt x="775" y="297"/>
                      <a:pt x="776" y="297"/>
                    </a:cubicBezTo>
                    <a:cubicBezTo>
                      <a:pt x="777" y="297"/>
                      <a:pt x="777" y="297"/>
                      <a:pt x="778" y="297"/>
                    </a:cubicBezTo>
                    <a:cubicBezTo>
                      <a:pt x="779" y="297"/>
                      <a:pt x="780" y="296"/>
                      <a:pt x="780" y="295"/>
                    </a:cubicBezTo>
                    <a:cubicBezTo>
                      <a:pt x="781" y="294"/>
                      <a:pt x="781" y="293"/>
                      <a:pt x="781" y="292"/>
                    </a:cubicBezTo>
                    <a:cubicBezTo>
                      <a:pt x="780" y="291"/>
                      <a:pt x="780" y="290"/>
                      <a:pt x="779" y="289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11" y="64"/>
                      <a:pt x="411" y="64"/>
                      <a:pt x="411" y="64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9" y="66"/>
                      <a:pt x="409" y="66"/>
                      <a:pt x="409" y="66"/>
                    </a:cubicBezTo>
                    <a:cubicBezTo>
                      <a:pt x="410" y="66"/>
                      <a:pt x="410" y="65"/>
                      <a:pt x="411" y="64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9" y="66"/>
                      <a:pt x="409" y="66"/>
                      <a:pt x="409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8" y="66"/>
                      <a:pt x="408" y="66"/>
                      <a:pt x="408" y="66"/>
                    </a:cubicBezTo>
                    <a:cubicBezTo>
                      <a:pt x="408" y="66"/>
                      <a:pt x="408" y="66"/>
                      <a:pt x="409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8" y="66"/>
                      <a:pt x="408" y="66"/>
                      <a:pt x="408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6"/>
                      <a:pt x="407" y="66"/>
                      <a:pt x="408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4"/>
                      <a:pt x="407" y="64"/>
                      <a:pt x="407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4"/>
                      <a:pt x="407" y="64"/>
                      <a:pt x="407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6" y="66"/>
                      <a:pt x="407" y="66"/>
                      <a:pt x="408" y="67"/>
                    </a:cubicBezTo>
                    <a:cubicBezTo>
                      <a:pt x="417" y="71"/>
                      <a:pt x="446" y="88"/>
                      <a:pt x="485" y="111"/>
                    </a:cubicBezTo>
                    <a:cubicBezTo>
                      <a:pt x="544" y="145"/>
                      <a:pt x="625" y="192"/>
                      <a:pt x="691" y="231"/>
                    </a:cubicBezTo>
                    <a:cubicBezTo>
                      <a:pt x="724" y="250"/>
                      <a:pt x="754" y="267"/>
                      <a:pt x="775" y="279"/>
                    </a:cubicBezTo>
                    <a:cubicBezTo>
                      <a:pt x="785" y="286"/>
                      <a:pt x="794" y="291"/>
                      <a:pt x="800" y="294"/>
                    </a:cubicBezTo>
                    <a:cubicBezTo>
                      <a:pt x="806" y="297"/>
                      <a:pt x="809" y="299"/>
                      <a:pt x="809" y="299"/>
                    </a:cubicBezTo>
                    <a:cubicBezTo>
                      <a:pt x="811" y="300"/>
                      <a:pt x="813" y="300"/>
                      <a:pt x="814" y="298"/>
                    </a:cubicBezTo>
                    <a:cubicBezTo>
                      <a:pt x="815" y="297"/>
                      <a:pt x="815" y="296"/>
                      <a:pt x="815" y="296"/>
                    </a:cubicBezTo>
                    <a:cubicBezTo>
                      <a:pt x="815" y="295"/>
                      <a:pt x="815" y="294"/>
                      <a:pt x="814" y="294"/>
                    </a:cubicBezTo>
                    <a:cubicBezTo>
                      <a:pt x="814" y="293"/>
                      <a:pt x="814" y="292"/>
                      <a:pt x="813" y="292"/>
                    </a:cubicBezTo>
                    <a:cubicBezTo>
                      <a:pt x="812" y="291"/>
                      <a:pt x="811" y="290"/>
                      <a:pt x="810" y="289"/>
                    </a:cubicBezTo>
                    <a:cubicBezTo>
                      <a:pt x="805" y="285"/>
                      <a:pt x="796" y="279"/>
                      <a:pt x="783" y="270"/>
                    </a:cubicBezTo>
                    <a:cubicBezTo>
                      <a:pt x="738" y="240"/>
                      <a:pt x="651" y="187"/>
                      <a:pt x="574" y="140"/>
                    </a:cubicBezTo>
                    <a:cubicBezTo>
                      <a:pt x="498" y="94"/>
                      <a:pt x="433" y="55"/>
                      <a:pt x="433" y="55"/>
                    </a:cubicBezTo>
                    <a:cubicBezTo>
                      <a:pt x="431" y="54"/>
                      <a:pt x="429" y="55"/>
                      <a:pt x="428" y="56"/>
                    </a:cubicBezTo>
                    <a:cubicBezTo>
                      <a:pt x="426" y="58"/>
                      <a:pt x="427" y="61"/>
                      <a:pt x="429" y="62"/>
                    </a:cubicBezTo>
                    <a:cubicBezTo>
                      <a:pt x="429" y="62"/>
                      <a:pt x="540" y="131"/>
                      <a:pt x="655" y="199"/>
                    </a:cubicBezTo>
                    <a:cubicBezTo>
                      <a:pt x="712" y="234"/>
                      <a:pt x="770" y="268"/>
                      <a:pt x="815" y="294"/>
                    </a:cubicBezTo>
                    <a:cubicBezTo>
                      <a:pt x="838" y="307"/>
                      <a:pt x="857" y="318"/>
                      <a:pt x="871" y="325"/>
                    </a:cubicBezTo>
                    <a:cubicBezTo>
                      <a:pt x="879" y="329"/>
                      <a:pt x="885" y="332"/>
                      <a:pt x="889" y="334"/>
                    </a:cubicBezTo>
                    <a:cubicBezTo>
                      <a:pt x="892" y="335"/>
                      <a:pt x="894" y="336"/>
                      <a:pt x="896" y="336"/>
                    </a:cubicBezTo>
                    <a:cubicBezTo>
                      <a:pt x="897" y="337"/>
                      <a:pt x="899" y="337"/>
                      <a:pt x="900" y="337"/>
                    </a:cubicBezTo>
                    <a:cubicBezTo>
                      <a:pt x="901" y="337"/>
                      <a:pt x="901" y="337"/>
                      <a:pt x="902" y="337"/>
                    </a:cubicBezTo>
                    <a:cubicBezTo>
                      <a:pt x="903" y="337"/>
                      <a:pt x="904" y="336"/>
                      <a:pt x="905" y="335"/>
                    </a:cubicBezTo>
                    <a:cubicBezTo>
                      <a:pt x="905" y="335"/>
                      <a:pt x="905" y="335"/>
                      <a:pt x="905" y="335"/>
                    </a:cubicBezTo>
                    <a:cubicBezTo>
                      <a:pt x="905" y="334"/>
                      <a:pt x="905" y="334"/>
                      <a:pt x="905" y="333"/>
                    </a:cubicBezTo>
                    <a:cubicBezTo>
                      <a:pt x="905" y="332"/>
                      <a:pt x="905" y="331"/>
                      <a:pt x="905" y="331"/>
                    </a:cubicBezTo>
                    <a:cubicBezTo>
                      <a:pt x="904" y="330"/>
                      <a:pt x="904" y="330"/>
                      <a:pt x="903" y="329"/>
                    </a:cubicBezTo>
                    <a:cubicBezTo>
                      <a:pt x="902" y="328"/>
                      <a:pt x="901" y="327"/>
                      <a:pt x="900" y="326"/>
                    </a:cubicBezTo>
                    <a:cubicBezTo>
                      <a:pt x="894" y="322"/>
                      <a:pt x="883" y="315"/>
                      <a:pt x="868" y="305"/>
                    </a:cubicBezTo>
                    <a:cubicBezTo>
                      <a:pt x="815" y="271"/>
                      <a:pt x="712" y="208"/>
                      <a:pt x="622" y="153"/>
                    </a:cubicBezTo>
                    <a:cubicBezTo>
                      <a:pt x="577" y="125"/>
                      <a:pt x="535" y="99"/>
                      <a:pt x="505" y="81"/>
                    </a:cubicBezTo>
                    <a:cubicBezTo>
                      <a:pt x="490" y="71"/>
                      <a:pt x="477" y="64"/>
                      <a:pt x="469" y="58"/>
                    </a:cubicBezTo>
                    <a:cubicBezTo>
                      <a:pt x="464" y="56"/>
                      <a:pt x="461" y="54"/>
                      <a:pt x="459" y="52"/>
                    </a:cubicBezTo>
                    <a:cubicBezTo>
                      <a:pt x="458" y="51"/>
                      <a:pt x="457" y="51"/>
                      <a:pt x="456" y="51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5" y="52"/>
                      <a:pt x="455" y="52"/>
                      <a:pt x="455" y="52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5" y="52"/>
                      <a:pt x="455" y="52"/>
                      <a:pt x="455" y="52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4" y="53"/>
                      <a:pt x="454" y="53"/>
                      <a:pt x="454" y="53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4" y="53"/>
                      <a:pt x="454" y="53"/>
                      <a:pt x="454" y="53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1"/>
                      <a:pt x="457" y="51"/>
                      <a:pt x="457" y="51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1"/>
                      <a:pt x="457" y="51"/>
                      <a:pt x="457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3"/>
                      <a:pt x="457" y="53"/>
                      <a:pt x="457" y="53"/>
                    </a:cubicBezTo>
                    <a:cubicBezTo>
                      <a:pt x="457" y="52"/>
                      <a:pt x="457" y="52"/>
                      <a:pt x="457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3"/>
                      <a:pt x="457" y="53"/>
                      <a:pt x="457" y="53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5"/>
                      <a:pt x="457" y="55"/>
                      <a:pt x="457" y="5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5" y="57"/>
                      <a:pt x="455" y="57"/>
                      <a:pt x="455" y="57"/>
                    </a:cubicBezTo>
                    <a:cubicBezTo>
                      <a:pt x="455" y="57"/>
                      <a:pt x="456" y="56"/>
                      <a:pt x="457" y="5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5" y="57"/>
                      <a:pt x="455" y="57"/>
                      <a:pt x="455" y="57"/>
                    </a:cubicBezTo>
                    <a:cubicBezTo>
                      <a:pt x="454" y="55"/>
                      <a:pt x="454" y="55"/>
                      <a:pt x="454" y="55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4" y="57"/>
                      <a:pt x="455" y="57"/>
                    </a:cubicBezTo>
                    <a:cubicBezTo>
                      <a:pt x="454" y="55"/>
                      <a:pt x="454" y="55"/>
                      <a:pt x="454" y="55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6"/>
                      <a:pt x="454" y="56"/>
                      <a:pt x="454" y="56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6"/>
                      <a:pt x="454" y="56"/>
                      <a:pt x="454" y="56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5" y="57"/>
                      <a:pt x="457" y="57"/>
                    </a:cubicBezTo>
                    <a:cubicBezTo>
                      <a:pt x="459" y="58"/>
                      <a:pt x="464" y="60"/>
                      <a:pt x="469" y="63"/>
                    </a:cubicBezTo>
                    <a:cubicBezTo>
                      <a:pt x="490" y="73"/>
                      <a:pt x="528" y="95"/>
                      <a:pt x="573" y="122"/>
                    </a:cubicBezTo>
                    <a:cubicBezTo>
                      <a:pt x="641" y="162"/>
                      <a:pt x="725" y="213"/>
                      <a:pt x="792" y="254"/>
                    </a:cubicBezTo>
                    <a:cubicBezTo>
                      <a:pt x="826" y="275"/>
                      <a:pt x="855" y="293"/>
                      <a:pt x="876" y="306"/>
                    </a:cubicBezTo>
                    <a:cubicBezTo>
                      <a:pt x="887" y="312"/>
                      <a:pt x="895" y="318"/>
                      <a:pt x="901" y="321"/>
                    </a:cubicBezTo>
                    <a:cubicBezTo>
                      <a:pt x="906" y="325"/>
                      <a:pt x="910" y="327"/>
                      <a:pt x="910" y="327"/>
                    </a:cubicBezTo>
                    <a:cubicBezTo>
                      <a:pt x="911" y="328"/>
                      <a:pt x="914" y="327"/>
                      <a:pt x="915" y="325"/>
                    </a:cubicBezTo>
                    <a:cubicBezTo>
                      <a:pt x="916" y="324"/>
                      <a:pt x="916" y="321"/>
                      <a:pt x="914" y="320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0" y="56"/>
                      <a:pt x="480" y="56"/>
                      <a:pt x="480" y="56"/>
                    </a:cubicBezTo>
                    <a:cubicBezTo>
                      <a:pt x="480" y="56"/>
                      <a:pt x="481" y="55"/>
                      <a:pt x="482" y="55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0" y="56"/>
                      <a:pt x="480" y="56"/>
                      <a:pt x="480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9" y="56"/>
                      <a:pt x="479" y="56"/>
                      <a:pt x="480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4"/>
                      <a:pt x="478" y="54"/>
                      <a:pt x="478" y="54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4"/>
                      <a:pt x="478" y="54"/>
                      <a:pt x="478" y="54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7" y="56"/>
                      <a:pt x="478" y="57"/>
                      <a:pt x="479" y="57"/>
                    </a:cubicBezTo>
                    <a:cubicBezTo>
                      <a:pt x="483" y="60"/>
                      <a:pt x="493" y="66"/>
                      <a:pt x="507" y="74"/>
                    </a:cubicBezTo>
                    <a:cubicBezTo>
                      <a:pt x="555" y="103"/>
                      <a:pt x="651" y="162"/>
                      <a:pt x="737" y="214"/>
                    </a:cubicBezTo>
                    <a:cubicBezTo>
                      <a:pt x="780" y="240"/>
                      <a:pt x="820" y="264"/>
                      <a:pt x="852" y="282"/>
                    </a:cubicBezTo>
                    <a:cubicBezTo>
                      <a:pt x="867" y="291"/>
                      <a:pt x="880" y="298"/>
                      <a:pt x="890" y="303"/>
                    </a:cubicBezTo>
                    <a:cubicBezTo>
                      <a:pt x="895" y="306"/>
                      <a:pt x="899" y="308"/>
                      <a:pt x="902" y="309"/>
                    </a:cubicBezTo>
                    <a:cubicBezTo>
                      <a:pt x="904" y="310"/>
                      <a:pt x="906" y="310"/>
                      <a:pt x="907" y="311"/>
                    </a:cubicBezTo>
                    <a:cubicBezTo>
                      <a:pt x="908" y="311"/>
                      <a:pt x="909" y="311"/>
                      <a:pt x="910" y="312"/>
                    </a:cubicBezTo>
                    <a:cubicBezTo>
                      <a:pt x="911" y="312"/>
                      <a:pt x="912" y="311"/>
                      <a:pt x="912" y="311"/>
                    </a:cubicBezTo>
                    <a:cubicBezTo>
                      <a:pt x="913" y="311"/>
                      <a:pt x="914" y="310"/>
                      <a:pt x="915" y="309"/>
                    </a:cubicBezTo>
                    <a:cubicBezTo>
                      <a:pt x="915" y="309"/>
                      <a:pt x="915" y="309"/>
                      <a:pt x="915" y="309"/>
                    </a:cubicBezTo>
                    <a:cubicBezTo>
                      <a:pt x="915" y="309"/>
                      <a:pt x="915" y="308"/>
                      <a:pt x="915" y="307"/>
                    </a:cubicBezTo>
                    <a:cubicBezTo>
                      <a:pt x="915" y="306"/>
                      <a:pt x="915" y="305"/>
                      <a:pt x="915" y="305"/>
                    </a:cubicBezTo>
                    <a:cubicBezTo>
                      <a:pt x="914" y="304"/>
                      <a:pt x="914" y="304"/>
                      <a:pt x="913" y="303"/>
                    </a:cubicBezTo>
                    <a:cubicBezTo>
                      <a:pt x="913" y="303"/>
                      <a:pt x="912" y="302"/>
                      <a:pt x="910" y="301"/>
                    </a:cubicBezTo>
                    <a:cubicBezTo>
                      <a:pt x="905" y="297"/>
                      <a:pt x="895" y="291"/>
                      <a:pt x="881" y="282"/>
                    </a:cubicBezTo>
                    <a:cubicBezTo>
                      <a:pt x="832" y="251"/>
                      <a:pt x="736" y="194"/>
                      <a:pt x="653" y="144"/>
                    </a:cubicBezTo>
                    <a:cubicBezTo>
                      <a:pt x="611" y="118"/>
                      <a:pt x="573" y="95"/>
                      <a:pt x="545" y="77"/>
                    </a:cubicBezTo>
                    <a:cubicBezTo>
                      <a:pt x="531" y="68"/>
                      <a:pt x="519" y="61"/>
                      <a:pt x="511" y="55"/>
                    </a:cubicBezTo>
                    <a:cubicBezTo>
                      <a:pt x="507" y="52"/>
                      <a:pt x="504" y="50"/>
                      <a:pt x="502" y="49"/>
                    </a:cubicBezTo>
                    <a:cubicBezTo>
                      <a:pt x="501" y="48"/>
                      <a:pt x="501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1" y="48"/>
                      <a:pt x="501" y="48"/>
                      <a:pt x="501" y="48"/>
                    </a:cubicBezTo>
                    <a:cubicBezTo>
                      <a:pt x="501" y="47"/>
                      <a:pt x="500" y="47"/>
                      <a:pt x="500" y="47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1" y="48"/>
                      <a:pt x="501" y="48"/>
                      <a:pt x="501" y="48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500" y="50"/>
                      <a:pt x="501" y="49"/>
                      <a:pt x="501" y="48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9" y="51"/>
                      <a:pt x="500" y="51"/>
                      <a:pt x="500" y="50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7" y="49"/>
                      <a:pt x="497" y="49"/>
                      <a:pt x="497" y="49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7" y="49"/>
                      <a:pt x="497" y="49"/>
                      <a:pt x="497" y="49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1"/>
                      <a:pt x="497" y="51"/>
                      <a:pt x="497" y="51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1"/>
                      <a:pt x="497" y="51"/>
                      <a:pt x="497" y="51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2"/>
                      <a:pt x="498" y="52"/>
                      <a:pt x="500" y="52"/>
                    </a:cubicBezTo>
                    <a:cubicBezTo>
                      <a:pt x="502" y="53"/>
                      <a:pt x="506" y="55"/>
                      <a:pt x="511" y="58"/>
                    </a:cubicBezTo>
                    <a:cubicBezTo>
                      <a:pt x="529" y="67"/>
                      <a:pt x="563" y="87"/>
                      <a:pt x="604" y="111"/>
                    </a:cubicBezTo>
                    <a:cubicBezTo>
                      <a:pt x="664" y="147"/>
                      <a:pt x="739" y="193"/>
                      <a:pt x="801" y="230"/>
                    </a:cubicBezTo>
                    <a:cubicBezTo>
                      <a:pt x="832" y="248"/>
                      <a:pt x="859" y="265"/>
                      <a:pt x="879" y="276"/>
                    </a:cubicBezTo>
                    <a:cubicBezTo>
                      <a:pt x="889" y="282"/>
                      <a:pt x="898" y="287"/>
                      <a:pt x="904" y="290"/>
                    </a:cubicBezTo>
                    <a:cubicBezTo>
                      <a:pt x="907" y="292"/>
                      <a:pt x="909" y="293"/>
                      <a:pt x="912" y="294"/>
                    </a:cubicBezTo>
                    <a:cubicBezTo>
                      <a:pt x="913" y="294"/>
                      <a:pt x="913" y="295"/>
                      <a:pt x="914" y="295"/>
                    </a:cubicBezTo>
                    <a:cubicBezTo>
                      <a:pt x="915" y="295"/>
                      <a:pt x="916" y="295"/>
                      <a:pt x="917" y="295"/>
                    </a:cubicBezTo>
                    <a:cubicBezTo>
                      <a:pt x="917" y="295"/>
                      <a:pt x="918" y="295"/>
                      <a:pt x="919" y="295"/>
                    </a:cubicBezTo>
                    <a:cubicBezTo>
                      <a:pt x="919" y="295"/>
                      <a:pt x="920" y="294"/>
                      <a:pt x="921" y="293"/>
                    </a:cubicBezTo>
                    <a:cubicBezTo>
                      <a:pt x="921" y="293"/>
                      <a:pt x="921" y="293"/>
                      <a:pt x="921" y="293"/>
                    </a:cubicBezTo>
                    <a:cubicBezTo>
                      <a:pt x="921" y="293"/>
                      <a:pt x="921" y="292"/>
                      <a:pt x="921" y="291"/>
                    </a:cubicBezTo>
                    <a:cubicBezTo>
                      <a:pt x="921" y="289"/>
                      <a:pt x="921" y="289"/>
                      <a:pt x="921" y="288"/>
                    </a:cubicBezTo>
                    <a:cubicBezTo>
                      <a:pt x="920" y="287"/>
                      <a:pt x="919" y="286"/>
                      <a:pt x="918" y="285"/>
                    </a:cubicBezTo>
                    <a:cubicBezTo>
                      <a:pt x="915" y="283"/>
                      <a:pt x="912" y="281"/>
                      <a:pt x="908" y="277"/>
                    </a:cubicBezTo>
                    <a:cubicBezTo>
                      <a:pt x="891" y="266"/>
                      <a:pt x="859" y="245"/>
                      <a:pt x="820" y="221"/>
                    </a:cubicBezTo>
                    <a:cubicBezTo>
                      <a:pt x="705" y="149"/>
                      <a:pt x="529" y="44"/>
                      <a:pt x="529" y="44"/>
                    </a:cubicBezTo>
                    <a:cubicBezTo>
                      <a:pt x="527" y="47"/>
                      <a:pt x="527" y="47"/>
                      <a:pt x="527" y="47"/>
                    </a:cubicBezTo>
                    <a:cubicBezTo>
                      <a:pt x="525" y="51"/>
                      <a:pt x="525" y="51"/>
                      <a:pt x="525" y="51"/>
                    </a:cubicBezTo>
                    <a:cubicBezTo>
                      <a:pt x="918" y="279"/>
                      <a:pt x="918" y="279"/>
                      <a:pt x="918" y="279"/>
                    </a:cubicBezTo>
                    <a:cubicBezTo>
                      <a:pt x="920" y="280"/>
                      <a:pt x="922" y="279"/>
                      <a:pt x="924" y="277"/>
                    </a:cubicBezTo>
                    <a:cubicBezTo>
                      <a:pt x="924" y="277"/>
                      <a:pt x="924" y="276"/>
                      <a:pt x="924" y="275"/>
                    </a:cubicBezTo>
                    <a:cubicBezTo>
                      <a:pt x="924" y="274"/>
                      <a:pt x="924" y="273"/>
                      <a:pt x="923" y="272"/>
                    </a:cubicBezTo>
                    <a:cubicBezTo>
                      <a:pt x="923" y="271"/>
                      <a:pt x="922" y="270"/>
                      <a:pt x="921" y="269"/>
                    </a:cubicBezTo>
                    <a:cubicBezTo>
                      <a:pt x="918" y="267"/>
                      <a:pt x="915" y="264"/>
                      <a:pt x="911" y="261"/>
                    </a:cubicBezTo>
                    <a:cubicBezTo>
                      <a:pt x="895" y="249"/>
                      <a:pt x="864" y="230"/>
                      <a:pt x="827" y="206"/>
                    </a:cubicBezTo>
                    <a:cubicBezTo>
                      <a:pt x="716" y="137"/>
                      <a:pt x="547" y="38"/>
                      <a:pt x="547" y="38"/>
                    </a:cubicBezTo>
                    <a:cubicBezTo>
                      <a:pt x="546" y="36"/>
                      <a:pt x="543" y="37"/>
                      <a:pt x="542" y="39"/>
                    </a:cubicBezTo>
                    <a:cubicBezTo>
                      <a:pt x="541" y="41"/>
                      <a:pt x="541" y="43"/>
                      <a:pt x="543" y="44"/>
                    </a:cubicBezTo>
                    <a:cubicBezTo>
                      <a:pt x="915" y="264"/>
                      <a:pt x="915" y="264"/>
                      <a:pt x="915" y="264"/>
                    </a:cubicBezTo>
                    <a:cubicBezTo>
                      <a:pt x="916" y="265"/>
                      <a:pt x="919" y="264"/>
                      <a:pt x="920" y="262"/>
                    </a:cubicBezTo>
                    <a:cubicBezTo>
                      <a:pt x="921" y="260"/>
                      <a:pt x="921" y="258"/>
                      <a:pt x="919" y="257"/>
                    </a:cubicBezTo>
                    <a:cubicBezTo>
                      <a:pt x="748" y="150"/>
                      <a:pt x="748" y="150"/>
                      <a:pt x="748" y="150"/>
                    </a:cubicBezTo>
                    <a:cubicBezTo>
                      <a:pt x="915" y="246"/>
                      <a:pt x="915" y="246"/>
                      <a:pt x="915" y="246"/>
                    </a:cubicBezTo>
                    <a:cubicBezTo>
                      <a:pt x="917" y="247"/>
                      <a:pt x="919" y="246"/>
                      <a:pt x="920" y="244"/>
                    </a:cubicBezTo>
                    <a:cubicBezTo>
                      <a:pt x="921" y="244"/>
                      <a:pt x="921" y="243"/>
                      <a:pt x="921" y="242"/>
                    </a:cubicBezTo>
                    <a:cubicBezTo>
                      <a:pt x="921" y="241"/>
                      <a:pt x="921" y="240"/>
                      <a:pt x="920" y="240"/>
                    </a:cubicBezTo>
                    <a:cubicBezTo>
                      <a:pt x="920" y="239"/>
                      <a:pt x="920" y="239"/>
                      <a:pt x="919" y="239"/>
                    </a:cubicBezTo>
                    <a:cubicBezTo>
                      <a:pt x="919" y="238"/>
                      <a:pt x="918" y="237"/>
                      <a:pt x="917" y="236"/>
                    </a:cubicBezTo>
                    <a:cubicBezTo>
                      <a:pt x="912" y="233"/>
                      <a:pt x="905" y="228"/>
                      <a:pt x="894" y="221"/>
                    </a:cubicBezTo>
                    <a:cubicBezTo>
                      <a:pt x="855" y="197"/>
                      <a:pt x="781" y="152"/>
                      <a:pt x="716" y="113"/>
                    </a:cubicBezTo>
                    <a:cubicBezTo>
                      <a:pt x="683" y="93"/>
                      <a:pt x="653" y="75"/>
                      <a:pt x="631" y="61"/>
                    </a:cubicBezTo>
                    <a:cubicBezTo>
                      <a:pt x="620" y="54"/>
                      <a:pt x="611" y="48"/>
                      <a:pt x="605" y="44"/>
                    </a:cubicBezTo>
                    <a:cubicBezTo>
                      <a:pt x="602" y="42"/>
                      <a:pt x="599" y="40"/>
                      <a:pt x="598" y="39"/>
                    </a:cubicBezTo>
                    <a:cubicBezTo>
                      <a:pt x="597" y="39"/>
                      <a:pt x="597" y="38"/>
                      <a:pt x="596" y="38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97" y="39"/>
                      <a:pt x="596" y="38"/>
                      <a:pt x="596" y="38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6" y="42"/>
                      <a:pt x="596" y="42"/>
                      <a:pt x="596" y="42"/>
                    </a:cubicBezTo>
                    <a:cubicBezTo>
                      <a:pt x="597" y="41"/>
                      <a:pt x="597" y="40"/>
                      <a:pt x="597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6" y="42"/>
                      <a:pt x="596" y="42"/>
                      <a:pt x="596" y="42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1" y="43"/>
                      <a:pt x="591" y="43"/>
                      <a:pt x="591" y="43"/>
                    </a:cubicBezTo>
                    <a:cubicBezTo>
                      <a:pt x="591" y="43"/>
                      <a:pt x="667" y="89"/>
                      <a:pt x="746" y="135"/>
                    </a:cubicBezTo>
                    <a:cubicBezTo>
                      <a:pt x="785" y="158"/>
                      <a:pt x="824" y="180"/>
                      <a:pt x="855" y="198"/>
                    </a:cubicBezTo>
                    <a:cubicBezTo>
                      <a:pt x="871" y="206"/>
                      <a:pt x="884" y="213"/>
                      <a:pt x="894" y="218"/>
                    </a:cubicBezTo>
                    <a:cubicBezTo>
                      <a:pt x="898" y="221"/>
                      <a:pt x="903" y="223"/>
                      <a:pt x="906" y="224"/>
                    </a:cubicBezTo>
                    <a:cubicBezTo>
                      <a:pt x="907" y="225"/>
                      <a:pt x="909" y="226"/>
                      <a:pt x="910" y="226"/>
                    </a:cubicBezTo>
                    <a:cubicBezTo>
                      <a:pt x="910" y="226"/>
                      <a:pt x="911" y="226"/>
                      <a:pt x="912" y="226"/>
                    </a:cubicBezTo>
                    <a:cubicBezTo>
                      <a:pt x="912" y="227"/>
                      <a:pt x="913" y="227"/>
                      <a:pt x="913" y="227"/>
                    </a:cubicBezTo>
                    <a:cubicBezTo>
                      <a:pt x="914" y="227"/>
                      <a:pt x="914" y="227"/>
                      <a:pt x="915" y="226"/>
                    </a:cubicBezTo>
                    <a:cubicBezTo>
                      <a:pt x="916" y="226"/>
                      <a:pt x="917" y="226"/>
                      <a:pt x="917" y="225"/>
                    </a:cubicBezTo>
                    <a:cubicBezTo>
                      <a:pt x="918" y="224"/>
                      <a:pt x="918" y="223"/>
                      <a:pt x="918" y="222"/>
                    </a:cubicBezTo>
                    <a:cubicBezTo>
                      <a:pt x="918" y="221"/>
                      <a:pt x="917" y="220"/>
                      <a:pt x="916" y="219"/>
                    </a:cubicBezTo>
                    <a:cubicBezTo>
                      <a:pt x="916" y="219"/>
                      <a:pt x="911" y="216"/>
                      <a:pt x="903" y="211"/>
                    </a:cubicBezTo>
                    <a:cubicBezTo>
                      <a:pt x="874" y="194"/>
                      <a:pt x="803" y="152"/>
                      <a:pt x="738" y="112"/>
                    </a:cubicBezTo>
                    <a:cubicBezTo>
                      <a:pt x="706" y="92"/>
                      <a:pt x="676" y="73"/>
                      <a:pt x="653" y="59"/>
                    </a:cubicBezTo>
                    <a:cubicBezTo>
                      <a:pt x="642" y="52"/>
                      <a:pt x="633" y="45"/>
                      <a:pt x="627" y="41"/>
                    </a:cubicBezTo>
                    <a:cubicBezTo>
                      <a:pt x="623" y="39"/>
                      <a:pt x="621" y="37"/>
                      <a:pt x="619" y="35"/>
                    </a:cubicBezTo>
                    <a:cubicBezTo>
                      <a:pt x="619" y="35"/>
                      <a:pt x="618" y="34"/>
                      <a:pt x="618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7" y="34"/>
                      <a:pt x="617" y="34"/>
                      <a:pt x="617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7" y="34"/>
                      <a:pt x="617" y="34"/>
                      <a:pt x="617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6"/>
                      <a:pt x="618" y="36"/>
                      <a:pt x="618" y="36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6"/>
                      <a:pt x="618" y="36"/>
                      <a:pt x="618" y="36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7"/>
                      <a:pt x="618" y="37"/>
                      <a:pt x="618" y="37"/>
                    </a:cubicBezTo>
                    <a:cubicBezTo>
                      <a:pt x="618" y="37"/>
                      <a:pt x="618" y="36"/>
                      <a:pt x="618" y="36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7"/>
                      <a:pt x="618" y="37"/>
                      <a:pt x="618" y="37"/>
                    </a:cubicBezTo>
                    <a:cubicBezTo>
                      <a:pt x="614" y="35"/>
                      <a:pt x="614" y="35"/>
                      <a:pt x="614" y="35"/>
                    </a:cubicBezTo>
                    <a:cubicBezTo>
                      <a:pt x="612" y="39"/>
                      <a:pt x="612" y="39"/>
                      <a:pt x="612" y="39"/>
                    </a:cubicBezTo>
                    <a:cubicBezTo>
                      <a:pt x="911" y="209"/>
                      <a:pt x="911" y="209"/>
                      <a:pt x="911" y="209"/>
                    </a:cubicBezTo>
                    <a:cubicBezTo>
                      <a:pt x="913" y="210"/>
                      <a:pt x="915" y="210"/>
                      <a:pt x="917" y="208"/>
                    </a:cubicBezTo>
                    <a:cubicBezTo>
                      <a:pt x="918" y="206"/>
                      <a:pt x="917" y="203"/>
                      <a:pt x="915" y="202"/>
                    </a:cubicBezTo>
                    <a:cubicBezTo>
                      <a:pt x="640" y="30"/>
                      <a:pt x="640" y="30"/>
                      <a:pt x="640" y="30"/>
                    </a:cubicBezTo>
                    <a:cubicBezTo>
                      <a:pt x="638" y="34"/>
                      <a:pt x="638" y="34"/>
                      <a:pt x="638" y="34"/>
                    </a:cubicBezTo>
                    <a:cubicBezTo>
                      <a:pt x="636" y="37"/>
                      <a:pt x="636" y="37"/>
                      <a:pt x="636" y="37"/>
                    </a:cubicBezTo>
                    <a:cubicBezTo>
                      <a:pt x="636" y="37"/>
                      <a:pt x="698" y="75"/>
                      <a:pt x="762" y="112"/>
                    </a:cubicBezTo>
                    <a:cubicBezTo>
                      <a:pt x="795" y="131"/>
                      <a:pt x="827" y="150"/>
                      <a:pt x="853" y="164"/>
                    </a:cubicBezTo>
                    <a:cubicBezTo>
                      <a:pt x="866" y="171"/>
                      <a:pt x="877" y="177"/>
                      <a:pt x="886" y="181"/>
                    </a:cubicBezTo>
                    <a:cubicBezTo>
                      <a:pt x="890" y="183"/>
                      <a:pt x="894" y="185"/>
                      <a:pt x="897" y="186"/>
                    </a:cubicBezTo>
                    <a:cubicBezTo>
                      <a:pt x="899" y="186"/>
                      <a:pt x="900" y="187"/>
                      <a:pt x="901" y="187"/>
                    </a:cubicBezTo>
                    <a:cubicBezTo>
                      <a:pt x="902" y="188"/>
                      <a:pt x="903" y="188"/>
                      <a:pt x="905" y="188"/>
                    </a:cubicBezTo>
                    <a:cubicBezTo>
                      <a:pt x="905" y="188"/>
                      <a:pt x="906" y="188"/>
                      <a:pt x="907" y="187"/>
                    </a:cubicBezTo>
                    <a:cubicBezTo>
                      <a:pt x="907" y="187"/>
                      <a:pt x="908" y="187"/>
                      <a:pt x="909" y="186"/>
                    </a:cubicBezTo>
                    <a:cubicBezTo>
                      <a:pt x="909" y="186"/>
                      <a:pt x="909" y="186"/>
                      <a:pt x="909" y="186"/>
                    </a:cubicBezTo>
                    <a:cubicBezTo>
                      <a:pt x="909" y="185"/>
                      <a:pt x="910" y="184"/>
                      <a:pt x="910" y="183"/>
                    </a:cubicBezTo>
                    <a:cubicBezTo>
                      <a:pt x="910" y="182"/>
                      <a:pt x="909" y="182"/>
                      <a:pt x="909" y="182"/>
                    </a:cubicBezTo>
                    <a:cubicBezTo>
                      <a:pt x="909" y="181"/>
                      <a:pt x="908" y="180"/>
                      <a:pt x="908" y="180"/>
                    </a:cubicBezTo>
                    <a:cubicBezTo>
                      <a:pt x="908" y="179"/>
                      <a:pt x="907" y="179"/>
                      <a:pt x="906" y="178"/>
                    </a:cubicBezTo>
                    <a:cubicBezTo>
                      <a:pt x="903" y="175"/>
                      <a:pt x="897" y="172"/>
                      <a:pt x="889" y="166"/>
                    </a:cubicBezTo>
                    <a:cubicBezTo>
                      <a:pt x="860" y="148"/>
                      <a:pt x="804" y="115"/>
                      <a:pt x="755" y="86"/>
                    </a:cubicBezTo>
                    <a:cubicBezTo>
                      <a:pt x="730" y="72"/>
                      <a:pt x="708" y="58"/>
                      <a:pt x="691" y="48"/>
                    </a:cubicBezTo>
                    <a:cubicBezTo>
                      <a:pt x="683" y="42"/>
                      <a:pt x="676" y="38"/>
                      <a:pt x="672" y="35"/>
                    </a:cubicBezTo>
                    <a:cubicBezTo>
                      <a:pt x="669" y="33"/>
                      <a:pt x="668" y="32"/>
                      <a:pt x="667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4" y="31"/>
                      <a:pt x="664" y="31"/>
                      <a:pt x="664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4" y="31"/>
                      <a:pt x="664" y="31"/>
                      <a:pt x="664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31"/>
                      <a:pt x="666" y="31"/>
                      <a:pt x="666" y="31"/>
                    </a:cubicBezTo>
                    <a:cubicBezTo>
                      <a:pt x="666" y="31"/>
                      <a:pt x="666" y="30"/>
                      <a:pt x="666" y="30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31"/>
                      <a:pt x="666" y="31"/>
                      <a:pt x="666" y="31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5" y="33"/>
                      <a:pt x="665" y="33"/>
                      <a:pt x="665" y="33"/>
                    </a:cubicBezTo>
                    <a:cubicBezTo>
                      <a:pt x="666" y="33"/>
                      <a:pt x="666" y="32"/>
                      <a:pt x="666" y="31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5" y="33"/>
                      <a:pt x="665" y="33"/>
                      <a:pt x="665" y="33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0" y="35"/>
                      <a:pt x="660" y="35"/>
                      <a:pt x="660" y="35"/>
                    </a:cubicBezTo>
                    <a:cubicBezTo>
                      <a:pt x="901" y="171"/>
                      <a:pt x="901" y="171"/>
                      <a:pt x="901" y="171"/>
                    </a:cubicBezTo>
                    <a:cubicBezTo>
                      <a:pt x="903" y="172"/>
                      <a:pt x="905" y="171"/>
                      <a:pt x="906" y="169"/>
                    </a:cubicBezTo>
                    <a:cubicBezTo>
                      <a:pt x="907" y="167"/>
                      <a:pt x="907" y="165"/>
                      <a:pt x="905" y="164"/>
                    </a:cubicBezTo>
                    <a:cubicBezTo>
                      <a:pt x="809" y="104"/>
                      <a:pt x="809" y="104"/>
                      <a:pt x="809" y="104"/>
                    </a:cubicBezTo>
                    <a:cubicBezTo>
                      <a:pt x="898" y="153"/>
                      <a:pt x="898" y="153"/>
                      <a:pt x="898" y="153"/>
                    </a:cubicBezTo>
                    <a:cubicBezTo>
                      <a:pt x="900" y="154"/>
                      <a:pt x="903" y="154"/>
                      <a:pt x="904" y="152"/>
                    </a:cubicBezTo>
                    <a:cubicBezTo>
                      <a:pt x="904" y="151"/>
                      <a:pt x="904" y="150"/>
                      <a:pt x="904" y="150"/>
                    </a:cubicBezTo>
                    <a:cubicBezTo>
                      <a:pt x="904" y="148"/>
                      <a:pt x="904" y="148"/>
                      <a:pt x="904" y="147"/>
                    </a:cubicBezTo>
                    <a:cubicBezTo>
                      <a:pt x="903" y="147"/>
                      <a:pt x="903" y="146"/>
                      <a:pt x="903" y="146"/>
                    </a:cubicBezTo>
                    <a:cubicBezTo>
                      <a:pt x="902" y="146"/>
                      <a:pt x="902" y="145"/>
                      <a:pt x="901" y="145"/>
                    </a:cubicBezTo>
                    <a:cubicBezTo>
                      <a:pt x="898" y="143"/>
                      <a:pt x="893" y="140"/>
                      <a:pt x="887" y="136"/>
                    </a:cubicBezTo>
                    <a:cubicBezTo>
                      <a:pt x="863" y="122"/>
                      <a:pt x="816" y="95"/>
                      <a:pt x="776" y="70"/>
                    </a:cubicBezTo>
                    <a:cubicBezTo>
                      <a:pt x="756" y="58"/>
                      <a:pt x="737" y="47"/>
                      <a:pt x="724" y="38"/>
                    </a:cubicBezTo>
                    <a:cubicBezTo>
                      <a:pt x="717" y="33"/>
                      <a:pt x="711" y="30"/>
                      <a:pt x="707" y="27"/>
                    </a:cubicBezTo>
                    <a:cubicBezTo>
                      <a:pt x="706" y="25"/>
                      <a:pt x="704" y="24"/>
                      <a:pt x="703" y="23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0" y="24"/>
                      <a:pt x="700" y="24"/>
                      <a:pt x="700" y="24"/>
                    </a:cubicBezTo>
                    <a:cubicBezTo>
                      <a:pt x="703" y="24"/>
                      <a:pt x="703" y="24"/>
                      <a:pt x="703" y="24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0" y="24"/>
                      <a:pt x="700" y="24"/>
                      <a:pt x="700" y="24"/>
                    </a:cubicBezTo>
                    <a:cubicBezTo>
                      <a:pt x="703" y="24"/>
                      <a:pt x="703" y="24"/>
                      <a:pt x="703" y="24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703" y="26"/>
                      <a:pt x="703" y="26"/>
                      <a:pt x="703" y="26"/>
                    </a:cubicBezTo>
                    <a:cubicBezTo>
                      <a:pt x="703" y="25"/>
                      <a:pt x="703" y="25"/>
                      <a:pt x="703" y="24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703" y="26"/>
                      <a:pt x="703" y="26"/>
                      <a:pt x="703" y="26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697" y="27"/>
                      <a:pt x="697" y="27"/>
                      <a:pt x="697" y="27"/>
                    </a:cubicBezTo>
                    <a:cubicBezTo>
                      <a:pt x="897" y="134"/>
                      <a:pt x="897" y="134"/>
                      <a:pt x="897" y="134"/>
                    </a:cubicBezTo>
                    <a:cubicBezTo>
                      <a:pt x="899" y="135"/>
                      <a:pt x="901" y="135"/>
                      <a:pt x="902" y="133"/>
                    </a:cubicBezTo>
                    <a:cubicBezTo>
                      <a:pt x="903" y="131"/>
                      <a:pt x="903" y="128"/>
                      <a:pt x="901" y="127"/>
                    </a:cubicBezTo>
                    <a:cubicBezTo>
                      <a:pt x="841" y="90"/>
                      <a:pt x="841" y="90"/>
                      <a:pt x="841" y="90"/>
                    </a:cubicBezTo>
                    <a:cubicBezTo>
                      <a:pt x="891" y="117"/>
                      <a:pt x="891" y="117"/>
                      <a:pt x="891" y="117"/>
                    </a:cubicBezTo>
                    <a:cubicBezTo>
                      <a:pt x="893" y="118"/>
                      <a:pt x="896" y="118"/>
                      <a:pt x="897" y="116"/>
                    </a:cubicBezTo>
                    <a:cubicBezTo>
                      <a:pt x="898" y="114"/>
                      <a:pt x="897" y="112"/>
                      <a:pt x="895" y="110"/>
                    </a:cubicBezTo>
                    <a:cubicBezTo>
                      <a:pt x="895" y="110"/>
                      <a:pt x="893" y="109"/>
                      <a:pt x="889" y="107"/>
                    </a:cubicBezTo>
                    <a:cubicBezTo>
                      <a:pt x="875" y="98"/>
                      <a:pt x="839" y="77"/>
                      <a:pt x="807" y="57"/>
                    </a:cubicBezTo>
                    <a:cubicBezTo>
                      <a:pt x="791" y="48"/>
                      <a:pt x="776" y="38"/>
                      <a:pt x="765" y="31"/>
                    </a:cubicBezTo>
                    <a:cubicBezTo>
                      <a:pt x="759" y="27"/>
                      <a:pt x="755" y="24"/>
                      <a:pt x="751" y="22"/>
                    </a:cubicBezTo>
                    <a:cubicBezTo>
                      <a:pt x="750" y="21"/>
                      <a:pt x="749" y="20"/>
                      <a:pt x="748" y="19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6" y="20"/>
                      <a:pt x="746" y="20"/>
                      <a:pt x="746" y="20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6" y="20"/>
                      <a:pt x="746" y="20"/>
                      <a:pt x="746" y="20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5" y="21"/>
                      <a:pt x="745" y="21"/>
                      <a:pt x="745" y="21"/>
                    </a:cubicBezTo>
                    <a:cubicBezTo>
                      <a:pt x="748" y="21"/>
                      <a:pt x="748" y="21"/>
                      <a:pt x="748" y="21"/>
                    </a:cubicBezTo>
                    <a:cubicBezTo>
                      <a:pt x="748" y="20"/>
                      <a:pt x="748" y="19"/>
                      <a:pt x="748" y="19"/>
                    </a:cubicBezTo>
                    <a:cubicBezTo>
                      <a:pt x="745" y="21"/>
                      <a:pt x="745" y="21"/>
                      <a:pt x="745" y="21"/>
                    </a:cubicBezTo>
                    <a:cubicBezTo>
                      <a:pt x="748" y="21"/>
                      <a:pt x="748" y="21"/>
                      <a:pt x="748" y="21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8" y="23"/>
                      <a:pt x="748" y="23"/>
                      <a:pt x="748" y="23"/>
                    </a:cubicBezTo>
                    <a:cubicBezTo>
                      <a:pt x="748" y="22"/>
                      <a:pt x="748" y="21"/>
                      <a:pt x="748" y="21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8" y="23"/>
                      <a:pt x="748" y="23"/>
                      <a:pt x="748" y="23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2" y="24"/>
                      <a:pt x="742" y="24"/>
                      <a:pt x="742" y="24"/>
                    </a:cubicBezTo>
                    <a:cubicBezTo>
                      <a:pt x="742" y="24"/>
                      <a:pt x="779" y="43"/>
                      <a:pt x="816" y="61"/>
                    </a:cubicBezTo>
                    <a:cubicBezTo>
                      <a:pt x="835" y="71"/>
                      <a:pt x="853" y="80"/>
                      <a:pt x="867" y="87"/>
                    </a:cubicBezTo>
                    <a:cubicBezTo>
                      <a:pt x="874" y="91"/>
                      <a:pt x="880" y="93"/>
                      <a:pt x="884" y="95"/>
                    </a:cubicBezTo>
                    <a:cubicBezTo>
                      <a:pt x="886" y="96"/>
                      <a:pt x="888" y="97"/>
                      <a:pt x="889" y="98"/>
                    </a:cubicBezTo>
                    <a:cubicBezTo>
                      <a:pt x="890" y="98"/>
                      <a:pt x="890" y="98"/>
                      <a:pt x="891" y="99"/>
                    </a:cubicBezTo>
                    <a:cubicBezTo>
                      <a:pt x="891" y="99"/>
                      <a:pt x="891" y="99"/>
                      <a:pt x="891" y="99"/>
                    </a:cubicBezTo>
                    <a:cubicBezTo>
                      <a:pt x="892" y="99"/>
                      <a:pt x="892" y="99"/>
                      <a:pt x="892" y="99"/>
                    </a:cubicBezTo>
                    <a:cubicBezTo>
                      <a:pt x="892" y="99"/>
                      <a:pt x="892" y="99"/>
                      <a:pt x="893" y="99"/>
                    </a:cubicBezTo>
                    <a:cubicBezTo>
                      <a:pt x="893" y="99"/>
                      <a:pt x="894" y="99"/>
                      <a:pt x="894" y="99"/>
                    </a:cubicBezTo>
                    <a:cubicBezTo>
                      <a:pt x="895" y="99"/>
                      <a:pt x="895" y="98"/>
                      <a:pt x="896" y="98"/>
                    </a:cubicBezTo>
                    <a:cubicBezTo>
                      <a:pt x="896" y="97"/>
                      <a:pt x="896" y="97"/>
                      <a:pt x="896" y="97"/>
                    </a:cubicBezTo>
                    <a:cubicBezTo>
                      <a:pt x="897" y="96"/>
                      <a:pt x="897" y="96"/>
                      <a:pt x="897" y="95"/>
                    </a:cubicBezTo>
                    <a:cubicBezTo>
                      <a:pt x="897" y="94"/>
                      <a:pt x="897" y="93"/>
                      <a:pt x="896" y="93"/>
                    </a:cubicBezTo>
                    <a:cubicBezTo>
                      <a:pt x="896" y="92"/>
                      <a:pt x="895" y="91"/>
                      <a:pt x="895" y="91"/>
                    </a:cubicBezTo>
                    <a:cubicBezTo>
                      <a:pt x="894" y="90"/>
                      <a:pt x="893" y="89"/>
                      <a:pt x="891" y="88"/>
                    </a:cubicBezTo>
                    <a:cubicBezTo>
                      <a:pt x="886" y="84"/>
                      <a:pt x="876" y="78"/>
                      <a:pt x="864" y="71"/>
                    </a:cubicBezTo>
                    <a:cubicBezTo>
                      <a:pt x="845" y="59"/>
                      <a:pt x="822" y="45"/>
                      <a:pt x="803" y="34"/>
                    </a:cubicBezTo>
                    <a:cubicBezTo>
                      <a:pt x="794" y="29"/>
                      <a:pt x="786" y="24"/>
                      <a:pt x="780" y="20"/>
                    </a:cubicBezTo>
                    <a:cubicBezTo>
                      <a:pt x="777" y="18"/>
                      <a:pt x="775" y="17"/>
                      <a:pt x="773" y="16"/>
                    </a:cubicBezTo>
                    <a:cubicBezTo>
                      <a:pt x="773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0" y="17"/>
                      <a:pt x="770" y="17"/>
                      <a:pt x="770" y="17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0" y="17"/>
                      <a:pt x="770" y="17"/>
                      <a:pt x="770" y="17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16"/>
                      <a:pt x="772" y="16"/>
                      <a:pt x="772" y="16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16"/>
                      <a:pt x="772" y="16"/>
                      <a:pt x="772" y="16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3" y="17"/>
                      <a:pt x="773" y="17"/>
                      <a:pt x="773" y="17"/>
                    </a:cubicBezTo>
                    <a:cubicBezTo>
                      <a:pt x="773" y="16"/>
                      <a:pt x="772" y="16"/>
                      <a:pt x="772" y="16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3" y="17"/>
                      <a:pt x="773" y="17"/>
                      <a:pt x="773" y="17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20"/>
                      <a:pt x="772" y="20"/>
                      <a:pt x="772" y="20"/>
                    </a:cubicBezTo>
                    <a:cubicBezTo>
                      <a:pt x="773" y="19"/>
                      <a:pt x="773" y="18"/>
                      <a:pt x="773" y="17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20"/>
                      <a:pt x="772" y="20"/>
                      <a:pt x="772" y="20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67" y="21"/>
                      <a:pt x="767" y="21"/>
                      <a:pt x="767" y="21"/>
                    </a:cubicBezTo>
                    <a:cubicBezTo>
                      <a:pt x="887" y="77"/>
                      <a:pt x="887" y="77"/>
                      <a:pt x="887" y="77"/>
                    </a:cubicBezTo>
                    <a:cubicBezTo>
                      <a:pt x="889" y="78"/>
                      <a:pt x="891" y="78"/>
                      <a:pt x="892" y="76"/>
                    </a:cubicBezTo>
                    <a:cubicBezTo>
                      <a:pt x="893" y="74"/>
                      <a:pt x="893" y="71"/>
                      <a:pt x="891" y="70"/>
                    </a:cubicBezTo>
                    <a:cubicBezTo>
                      <a:pt x="891" y="70"/>
                      <a:pt x="889" y="70"/>
                      <a:pt x="887" y="68"/>
                    </a:cubicBezTo>
                    <a:cubicBezTo>
                      <a:pt x="878" y="63"/>
                      <a:pt x="855" y="49"/>
                      <a:pt x="834" y="37"/>
                    </a:cubicBezTo>
                    <a:cubicBezTo>
                      <a:pt x="824" y="30"/>
                      <a:pt x="814" y="24"/>
                      <a:pt x="807" y="20"/>
                    </a:cubicBezTo>
                    <a:cubicBezTo>
                      <a:pt x="804" y="17"/>
                      <a:pt x="801" y="15"/>
                      <a:pt x="799" y="14"/>
                    </a:cubicBezTo>
                    <a:cubicBezTo>
                      <a:pt x="798" y="13"/>
                      <a:pt x="797" y="13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5" y="13"/>
                      <a:pt x="795" y="13"/>
                      <a:pt x="795" y="13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5" y="13"/>
                      <a:pt x="795" y="13"/>
                      <a:pt x="795" y="13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4"/>
                      <a:pt x="797" y="14"/>
                      <a:pt x="797" y="14"/>
                    </a:cubicBezTo>
                    <a:cubicBezTo>
                      <a:pt x="797" y="13"/>
                      <a:pt x="797" y="13"/>
                      <a:pt x="797" y="12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4"/>
                      <a:pt x="797" y="14"/>
                      <a:pt x="797" y="14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6"/>
                      <a:pt x="797" y="16"/>
                      <a:pt x="797" y="16"/>
                    </a:cubicBezTo>
                    <a:cubicBezTo>
                      <a:pt x="797" y="16"/>
                      <a:pt x="797" y="15"/>
                      <a:pt x="797" y="14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6"/>
                      <a:pt x="797" y="16"/>
                      <a:pt x="797" y="16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4" y="19"/>
                      <a:pt x="797" y="20"/>
                    </a:cubicBezTo>
                    <a:cubicBezTo>
                      <a:pt x="805" y="24"/>
                      <a:pt x="825" y="33"/>
                      <a:pt x="842" y="41"/>
                    </a:cubicBezTo>
                    <a:cubicBezTo>
                      <a:pt x="851" y="44"/>
                      <a:pt x="859" y="48"/>
                      <a:pt x="866" y="51"/>
                    </a:cubicBezTo>
                    <a:cubicBezTo>
                      <a:pt x="869" y="52"/>
                      <a:pt x="872" y="53"/>
                      <a:pt x="874" y="54"/>
                    </a:cubicBezTo>
                    <a:cubicBezTo>
                      <a:pt x="875" y="54"/>
                      <a:pt x="876" y="55"/>
                      <a:pt x="877" y="55"/>
                    </a:cubicBezTo>
                    <a:cubicBezTo>
                      <a:pt x="877" y="55"/>
                      <a:pt x="877" y="55"/>
                      <a:pt x="878" y="55"/>
                    </a:cubicBezTo>
                    <a:cubicBezTo>
                      <a:pt x="878" y="55"/>
                      <a:pt x="878" y="55"/>
                      <a:pt x="879" y="55"/>
                    </a:cubicBezTo>
                    <a:cubicBezTo>
                      <a:pt x="879" y="55"/>
                      <a:pt x="880" y="55"/>
                      <a:pt x="880" y="55"/>
                    </a:cubicBezTo>
                    <a:cubicBezTo>
                      <a:pt x="881" y="55"/>
                      <a:pt x="882" y="55"/>
                      <a:pt x="883" y="54"/>
                    </a:cubicBezTo>
                    <a:cubicBezTo>
                      <a:pt x="883" y="53"/>
                      <a:pt x="883" y="52"/>
                      <a:pt x="883" y="50"/>
                    </a:cubicBezTo>
                    <a:cubicBezTo>
                      <a:pt x="883" y="49"/>
                      <a:pt x="882" y="48"/>
                      <a:pt x="881" y="48"/>
                    </a:cubicBezTo>
                    <a:cubicBezTo>
                      <a:pt x="881" y="48"/>
                      <a:pt x="877" y="45"/>
                      <a:pt x="871" y="42"/>
                    </a:cubicBezTo>
                    <a:cubicBezTo>
                      <a:pt x="861" y="36"/>
                      <a:pt x="847" y="28"/>
                      <a:pt x="835" y="20"/>
                    </a:cubicBezTo>
                    <a:cubicBezTo>
                      <a:pt x="829" y="17"/>
                      <a:pt x="824" y="13"/>
                      <a:pt x="820" y="11"/>
                    </a:cubicBezTo>
                    <a:cubicBezTo>
                      <a:pt x="818" y="9"/>
                      <a:pt x="817" y="8"/>
                      <a:pt x="816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4" y="8"/>
                      <a:pt x="814" y="8"/>
                      <a:pt x="814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4" y="8"/>
                      <a:pt x="814" y="8"/>
                      <a:pt x="814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8"/>
                      <a:pt x="815" y="8"/>
                      <a:pt x="815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8"/>
                      <a:pt x="815" y="8"/>
                      <a:pt x="815" y="8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6" y="9"/>
                      <a:pt x="816" y="9"/>
                      <a:pt x="816" y="9"/>
                    </a:cubicBezTo>
                    <a:cubicBezTo>
                      <a:pt x="816" y="9"/>
                      <a:pt x="816" y="8"/>
                      <a:pt x="815" y="8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6" y="9"/>
                      <a:pt x="816" y="9"/>
                      <a:pt x="816" y="9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11"/>
                      <a:pt x="815" y="11"/>
                      <a:pt x="815" y="11"/>
                    </a:cubicBezTo>
                    <a:cubicBezTo>
                      <a:pt x="816" y="11"/>
                      <a:pt x="816" y="10"/>
                      <a:pt x="816" y="9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11"/>
                      <a:pt x="815" y="11"/>
                      <a:pt x="815" y="11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0" y="13"/>
                      <a:pt x="810" y="13"/>
                      <a:pt x="810" y="13"/>
                    </a:cubicBezTo>
                    <a:cubicBezTo>
                      <a:pt x="877" y="42"/>
                      <a:pt x="877" y="42"/>
                      <a:pt x="877" y="42"/>
                    </a:cubicBezTo>
                    <a:cubicBezTo>
                      <a:pt x="879" y="43"/>
                      <a:pt x="881" y="42"/>
                      <a:pt x="882" y="40"/>
                    </a:cubicBezTo>
                    <a:cubicBezTo>
                      <a:pt x="883" y="38"/>
                      <a:pt x="883" y="36"/>
                      <a:pt x="881" y="35"/>
                    </a:cubicBezTo>
                    <a:cubicBezTo>
                      <a:pt x="865" y="25"/>
                      <a:pt x="865" y="25"/>
                      <a:pt x="865" y="25"/>
                    </a:cubicBezTo>
                    <a:cubicBezTo>
                      <a:pt x="879" y="30"/>
                      <a:pt x="879" y="30"/>
                      <a:pt x="879" y="30"/>
                    </a:cubicBezTo>
                    <a:cubicBezTo>
                      <a:pt x="881" y="31"/>
                      <a:pt x="884" y="30"/>
                      <a:pt x="884" y="28"/>
                    </a:cubicBezTo>
                    <a:cubicBezTo>
                      <a:pt x="885" y="26"/>
                      <a:pt x="885" y="24"/>
                      <a:pt x="883" y="23"/>
                    </a:cubicBezTo>
                    <a:cubicBezTo>
                      <a:pt x="869" y="14"/>
                      <a:pt x="869" y="14"/>
                      <a:pt x="869" y="14"/>
                    </a:cubicBezTo>
                    <a:cubicBezTo>
                      <a:pt x="875" y="14"/>
                      <a:pt x="875" y="14"/>
                      <a:pt x="875" y="14"/>
                    </a:cubicBezTo>
                    <a:cubicBezTo>
                      <a:pt x="877" y="15"/>
                      <a:pt x="878" y="14"/>
                      <a:pt x="879" y="12"/>
                    </a:cubicBezTo>
                    <a:cubicBezTo>
                      <a:pt x="879" y="12"/>
                      <a:pt x="880" y="11"/>
                      <a:pt x="880" y="10"/>
                    </a:cubicBezTo>
                    <a:cubicBezTo>
                      <a:pt x="880" y="10"/>
                      <a:pt x="879" y="9"/>
                      <a:pt x="879" y="9"/>
                    </a:cubicBezTo>
                    <a:cubicBezTo>
                      <a:pt x="879" y="8"/>
                      <a:pt x="879" y="8"/>
                      <a:pt x="878" y="8"/>
                    </a:cubicBezTo>
                    <a:cubicBezTo>
                      <a:pt x="878" y="7"/>
                      <a:pt x="878" y="7"/>
                      <a:pt x="878" y="7"/>
                    </a:cubicBezTo>
                    <a:cubicBezTo>
                      <a:pt x="877" y="6"/>
                      <a:pt x="876" y="6"/>
                      <a:pt x="875" y="6"/>
                    </a:cubicBezTo>
                    <a:cubicBezTo>
                      <a:pt x="874" y="5"/>
                      <a:pt x="872" y="4"/>
                      <a:pt x="871" y="3"/>
                    </a:cubicBezTo>
                    <a:cubicBezTo>
                      <a:pt x="870" y="3"/>
                      <a:pt x="870" y="2"/>
                      <a:pt x="870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3"/>
                      <a:pt x="870" y="3"/>
                      <a:pt x="870" y="3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3"/>
                      <a:pt x="870" y="3"/>
                      <a:pt x="870" y="3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1" y="5"/>
                      <a:pt x="871" y="5"/>
                      <a:pt x="871" y="5"/>
                    </a:cubicBezTo>
                    <a:cubicBezTo>
                      <a:pt x="871" y="4"/>
                      <a:pt x="870" y="3"/>
                      <a:pt x="870" y="3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1" y="5"/>
                      <a:pt x="871" y="5"/>
                      <a:pt x="871" y="5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8"/>
                      <a:pt x="870" y="8"/>
                      <a:pt x="870" y="8"/>
                    </a:cubicBezTo>
                    <a:cubicBezTo>
                      <a:pt x="871" y="7"/>
                      <a:pt x="871" y="6"/>
                      <a:pt x="871" y="5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8"/>
                      <a:pt x="870" y="8"/>
                      <a:pt x="870" y="8"/>
                    </a:cubicBezTo>
                    <a:cubicBezTo>
                      <a:pt x="871" y="6"/>
                      <a:pt x="871" y="3"/>
                      <a:pt x="869" y="2"/>
                    </a:cubicBezTo>
                    <a:cubicBezTo>
                      <a:pt x="868" y="0"/>
                      <a:pt x="865" y="1"/>
                      <a:pt x="864" y="2"/>
                    </a:cubicBezTo>
                    <a:cubicBezTo>
                      <a:pt x="863" y="3"/>
                      <a:pt x="863" y="4"/>
                      <a:pt x="863" y="5"/>
                    </a:cubicBezTo>
                    <a:cubicBezTo>
                      <a:pt x="863" y="7"/>
                      <a:pt x="863" y="7"/>
                      <a:pt x="864" y="7"/>
                    </a:cubicBezTo>
                    <a:cubicBezTo>
                      <a:pt x="864" y="8"/>
                      <a:pt x="864" y="8"/>
                      <a:pt x="864" y="8"/>
                    </a:cubicBezTo>
                    <a:cubicBezTo>
                      <a:pt x="865" y="9"/>
                      <a:pt x="865" y="9"/>
                      <a:pt x="866" y="9"/>
                    </a:cubicBezTo>
                    <a:cubicBezTo>
                      <a:pt x="867" y="10"/>
                      <a:pt x="869" y="11"/>
                      <a:pt x="871" y="12"/>
                    </a:cubicBezTo>
                    <a:cubicBezTo>
                      <a:pt x="871" y="12"/>
                      <a:pt x="872" y="13"/>
                      <a:pt x="873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2"/>
                      <a:pt x="874" y="12"/>
                      <a:pt x="874" y="12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2"/>
                      <a:pt x="874" y="12"/>
                      <a:pt x="874" y="12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5" y="11"/>
                      <a:pt x="875" y="11"/>
                      <a:pt x="875" y="11"/>
                    </a:cubicBezTo>
                    <a:cubicBezTo>
                      <a:pt x="872" y="13"/>
                      <a:pt x="872" y="13"/>
                      <a:pt x="872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5" y="11"/>
                      <a:pt x="875" y="11"/>
                      <a:pt x="875" y="11"/>
                    </a:cubicBezTo>
                    <a:cubicBezTo>
                      <a:pt x="872" y="13"/>
                      <a:pt x="872" y="13"/>
                      <a:pt x="872" y="13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10"/>
                      <a:pt x="872" y="10"/>
                      <a:pt x="872" y="10"/>
                    </a:cubicBezTo>
                    <a:cubicBezTo>
                      <a:pt x="872" y="12"/>
                      <a:pt x="872" y="12"/>
                      <a:pt x="872" y="13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10"/>
                      <a:pt x="872" y="10"/>
                      <a:pt x="872" y="10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9"/>
                      <a:pt x="872" y="9"/>
                      <a:pt x="872" y="9"/>
                    </a:cubicBezTo>
                    <a:cubicBezTo>
                      <a:pt x="872" y="9"/>
                      <a:pt x="872" y="10"/>
                      <a:pt x="872" y="10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9"/>
                      <a:pt x="872" y="9"/>
                      <a:pt x="872" y="9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6" y="6"/>
                      <a:pt x="876" y="6"/>
                      <a:pt x="876" y="6"/>
                    </a:cubicBezTo>
                    <a:cubicBezTo>
                      <a:pt x="853" y="5"/>
                      <a:pt x="853" y="5"/>
                      <a:pt x="853" y="5"/>
                    </a:cubicBezTo>
                    <a:cubicBezTo>
                      <a:pt x="851" y="5"/>
                      <a:pt x="850" y="6"/>
                      <a:pt x="849" y="8"/>
                    </a:cubicBezTo>
                    <a:cubicBezTo>
                      <a:pt x="849" y="9"/>
                      <a:pt x="849" y="11"/>
                      <a:pt x="851" y="12"/>
                    </a:cubicBezTo>
                    <a:cubicBezTo>
                      <a:pt x="879" y="30"/>
                      <a:pt x="879" y="30"/>
                      <a:pt x="879" y="30"/>
                    </a:cubicBezTo>
                    <a:cubicBezTo>
                      <a:pt x="881" y="26"/>
                      <a:pt x="881" y="26"/>
                      <a:pt x="881" y="26"/>
                    </a:cubicBezTo>
                    <a:cubicBezTo>
                      <a:pt x="882" y="23"/>
                      <a:pt x="882" y="23"/>
                      <a:pt x="882" y="23"/>
                    </a:cubicBezTo>
                    <a:cubicBezTo>
                      <a:pt x="833" y="6"/>
                      <a:pt x="833" y="6"/>
                      <a:pt x="833" y="6"/>
                    </a:cubicBezTo>
                    <a:cubicBezTo>
                      <a:pt x="832" y="5"/>
                      <a:pt x="829" y="6"/>
                      <a:pt x="829" y="8"/>
                    </a:cubicBezTo>
                    <a:cubicBezTo>
                      <a:pt x="828" y="9"/>
                      <a:pt x="828" y="12"/>
                      <a:pt x="830" y="13"/>
                    </a:cubicBezTo>
                    <a:cubicBezTo>
                      <a:pt x="831" y="13"/>
                      <a:pt x="831" y="13"/>
                      <a:pt x="831" y="13"/>
                    </a:cubicBezTo>
                    <a:cubicBezTo>
                      <a:pt x="813" y="6"/>
                      <a:pt x="813" y="6"/>
                      <a:pt x="813" y="6"/>
                    </a:cubicBezTo>
                    <a:cubicBezTo>
                      <a:pt x="812" y="5"/>
                      <a:pt x="810" y="5"/>
                      <a:pt x="808" y="7"/>
                    </a:cubicBezTo>
                    <a:cubicBezTo>
                      <a:pt x="808" y="8"/>
                      <a:pt x="808" y="9"/>
                      <a:pt x="808" y="9"/>
                    </a:cubicBezTo>
                    <a:cubicBezTo>
                      <a:pt x="808" y="11"/>
                      <a:pt x="808" y="11"/>
                      <a:pt x="808" y="11"/>
                    </a:cubicBezTo>
                    <a:cubicBezTo>
                      <a:pt x="809" y="12"/>
                      <a:pt x="809" y="12"/>
                      <a:pt x="809" y="13"/>
                    </a:cubicBezTo>
                    <a:cubicBezTo>
                      <a:pt x="810" y="13"/>
                      <a:pt x="811" y="14"/>
                      <a:pt x="812" y="14"/>
                    </a:cubicBezTo>
                    <a:cubicBezTo>
                      <a:pt x="815" y="17"/>
                      <a:pt x="820" y="20"/>
                      <a:pt x="827" y="24"/>
                    </a:cubicBezTo>
                    <a:cubicBezTo>
                      <a:pt x="847" y="37"/>
                      <a:pt x="877" y="55"/>
                      <a:pt x="877" y="55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6" y="49"/>
                      <a:pt x="876" y="49"/>
                      <a:pt x="876" y="49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8" y="48"/>
                      <a:pt x="878" y="48"/>
                      <a:pt x="878" y="48"/>
                    </a:cubicBezTo>
                    <a:cubicBezTo>
                      <a:pt x="878" y="48"/>
                      <a:pt x="877" y="48"/>
                      <a:pt x="876" y="49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8" y="48"/>
                      <a:pt x="878" y="48"/>
                      <a:pt x="878" y="48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8" y="48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50"/>
                      <a:pt x="879" y="50"/>
                      <a:pt x="879" y="50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50"/>
                      <a:pt x="879" y="50"/>
                      <a:pt x="879" y="50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8" y="47"/>
                    </a:cubicBezTo>
                    <a:cubicBezTo>
                      <a:pt x="874" y="46"/>
                      <a:pt x="867" y="43"/>
                      <a:pt x="859" y="39"/>
                    </a:cubicBezTo>
                    <a:cubicBezTo>
                      <a:pt x="846" y="34"/>
                      <a:pt x="830" y="26"/>
                      <a:pt x="818" y="21"/>
                    </a:cubicBezTo>
                    <a:cubicBezTo>
                      <a:pt x="811" y="18"/>
                      <a:pt x="806" y="15"/>
                      <a:pt x="802" y="13"/>
                    </a:cubicBezTo>
                    <a:cubicBezTo>
                      <a:pt x="800" y="13"/>
                      <a:pt x="798" y="12"/>
                      <a:pt x="797" y="11"/>
                    </a:cubicBezTo>
                    <a:cubicBezTo>
                      <a:pt x="796" y="11"/>
                      <a:pt x="796" y="11"/>
                      <a:pt x="796" y="11"/>
                    </a:cubicBezTo>
                    <a:cubicBezTo>
                      <a:pt x="795" y="11"/>
                      <a:pt x="795" y="11"/>
                      <a:pt x="795" y="11"/>
                    </a:cubicBezTo>
                    <a:cubicBezTo>
                      <a:pt x="795" y="10"/>
                      <a:pt x="795" y="10"/>
                      <a:pt x="795" y="10"/>
                    </a:cubicBezTo>
                    <a:cubicBezTo>
                      <a:pt x="795" y="10"/>
                      <a:pt x="795" y="10"/>
                      <a:pt x="795" y="10"/>
                    </a:cubicBezTo>
                    <a:cubicBezTo>
                      <a:pt x="794" y="10"/>
                      <a:pt x="794" y="10"/>
                      <a:pt x="794" y="10"/>
                    </a:cubicBezTo>
                    <a:cubicBezTo>
                      <a:pt x="794" y="10"/>
                      <a:pt x="794" y="10"/>
                      <a:pt x="793" y="10"/>
                    </a:cubicBezTo>
                    <a:cubicBezTo>
                      <a:pt x="792" y="10"/>
                      <a:pt x="791" y="11"/>
                      <a:pt x="790" y="12"/>
                    </a:cubicBezTo>
                    <a:cubicBezTo>
                      <a:pt x="790" y="13"/>
                      <a:pt x="789" y="14"/>
                      <a:pt x="789" y="14"/>
                    </a:cubicBezTo>
                    <a:cubicBezTo>
                      <a:pt x="789" y="15"/>
                      <a:pt x="790" y="16"/>
                      <a:pt x="790" y="16"/>
                    </a:cubicBezTo>
                    <a:cubicBezTo>
                      <a:pt x="790" y="17"/>
                      <a:pt x="791" y="18"/>
                      <a:pt x="791" y="18"/>
                    </a:cubicBezTo>
                    <a:cubicBezTo>
                      <a:pt x="792" y="19"/>
                      <a:pt x="793" y="19"/>
                      <a:pt x="794" y="20"/>
                    </a:cubicBezTo>
                    <a:cubicBezTo>
                      <a:pt x="798" y="23"/>
                      <a:pt x="806" y="29"/>
                      <a:pt x="816" y="34"/>
                    </a:cubicBezTo>
                    <a:cubicBezTo>
                      <a:pt x="844" y="52"/>
                      <a:pt x="887" y="77"/>
                      <a:pt x="887" y="77"/>
                    </a:cubicBezTo>
                    <a:cubicBezTo>
                      <a:pt x="889" y="74"/>
                      <a:pt x="889" y="74"/>
                      <a:pt x="889" y="74"/>
                    </a:cubicBezTo>
                    <a:cubicBezTo>
                      <a:pt x="891" y="70"/>
                      <a:pt x="891" y="70"/>
                      <a:pt x="891" y="70"/>
                    </a:cubicBezTo>
                    <a:cubicBezTo>
                      <a:pt x="770" y="14"/>
                      <a:pt x="770" y="14"/>
                      <a:pt x="770" y="14"/>
                    </a:cubicBezTo>
                    <a:cubicBezTo>
                      <a:pt x="769" y="13"/>
                      <a:pt x="767" y="13"/>
                      <a:pt x="766" y="15"/>
                    </a:cubicBezTo>
                    <a:cubicBezTo>
                      <a:pt x="765" y="16"/>
                      <a:pt x="765" y="17"/>
                      <a:pt x="765" y="17"/>
                    </a:cubicBezTo>
                    <a:cubicBezTo>
                      <a:pt x="765" y="19"/>
                      <a:pt x="765" y="19"/>
                      <a:pt x="765" y="19"/>
                    </a:cubicBezTo>
                    <a:cubicBezTo>
                      <a:pt x="766" y="20"/>
                      <a:pt x="766" y="20"/>
                      <a:pt x="766" y="21"/>
                    </a:cubicBezTo>
                    <a:cubicBezTo>
                      <a:pt x="767" y="21"/>
                      <a:pt x="767" y="21"/>
                      <a:pt x="767" y="22"/>
                    </a:cubicBezTo>
                    <a:cubicBezTo>
                      <a:pt x="769" y="23"/>
                      <a:pt x="772" y="25"/>
                      <a:pt x="776" y="27"/>
                    </a:cubicBezTo>
                    <a:cubicBezTo>
                      <a:pt x="791" y="36"/>
                      <a:pt x="820" y="53"/>
                      <a:pt x="845" y="68"/>
                    </a:cubicBezTo>
                    <a:cubicBezTo>
                      <a:pt x="857" y="76"/>
                      <a:pt x="869" y="83"/>
                      <a:pt x="877" y="88"/>
                    </a:cubicBezTo>
                    <a:cubicBezTo>
                      <a:pt x="881" y="91"/>
                      <a:pt x="885" y="93"/>
                      <a:pt x="887" y="95"/>
                    </a:cubicBezTo>
                    <a:cubicBezTo>
                      <a:pt x="888" y="96"/>
                      <a:pt x="889" y="96"/>
                      <a:pt x="889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1" y="96"/>
                      <a:pt x="891" y="96"/>
                      <a:pt x="891" y="96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1" y="96"/>
                      <a:pt x="891" y="96"/>
                      <a:pt x="891" y="96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89" y="95"/>
                      <a:pt x="889" y="95"/>
                      <a:pt x="889" y="95"/>
                    </a:cubicBezTo>
                    <a:cubicBezTo>
                      <a:pt x="889" y="96"/>
                      <a:pt x="889" y="97"/>
                      <a:pt x="890" y="97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89" y="95"/>
                      <a:pt x="889" y="95"/>
                      <a:pt x="889" y="95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3"/>
                      <a:pt x="890" y="93"/>
                      <a:pt x="890" y="93"/>
                    </a:cubicBezTo>
                    <a:cubicBezTo>
                      <a:pt x="889" y="94"/>
                      <a:pt x="889" y="94"/>
                      <a:pt x="889" y="95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3"/>
                      <a:pt x="890" y="93"/>
                      <a:pt x="890" y="93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2"/>
                      <a:pt x="890" y="92"/>
                      <a:pt x="890" y="92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2" y="91"/>
                      <a:pt x="892" y="91"/>
                      <a:pt x="892" y="91"/>
                    </a:cubicBezTo>
                    <a:cubicBezTo>
                      <a:pt x="891" y="91"/>
                      <a:pt x="891" y="92"/>
                      <a:pt x="890" y="92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2" y="91"/>
                      <a:pt x="892" y="91"/>
                      <a:pt x="892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3" y="91"/>
                      <a:pt x="893" y="91"/>
                      <a:pt x="893" y="91"/>
                    </a:cubicBezTo>
                    <a:cubicBezTo>
                      <a:pt x="893" y="91"/>
                      <a:pt x="892" y="91"/>
                      <a:pt x="892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3" y="91"/>
                      <a:pt x="893" y="91"/>
                      <a:pt x="893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3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3" y="93"/>
                      <a:pt x="893" y="93"/>
                      <a:pt x="893" y="93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3" y="93"/>
                      <a:pt x="893" y="93"/>
                      <a:pt x="893" y="93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3" y="91"/>
                    </a:cubicBezTo>
                    <a:cubicBezTo>
                      <a:pt x="892" y="90"/>
                      <a:pt x="888" y="88"/>
                      <a:pt x="883" y="86"/>
                    </a:cubicBezTo>
                    <a:cubicBezTo>
                      <a:pt x="866" y="77"/>
                      <a:pt x="831" y="60"/>
                      <a:pt x="801" y="45"/>
                    </a:cubicBezTo>
                    <a:cubicBezTo>
                      <a:pt x="787" y="38"/>
                      <a:pt x="773" y="31"/>
                      <a:pt x="763" y="25"/>
                    </a:cubicBezTo>
                    <a:cubicBezTo>
                      <a:pt x="752" y="20"/>
                      <a:pt x="746" y="17"/>
                      <a:pt x="746" y="17"/>
                    </a:cubicBezTo>
                    <a:cubicBezTo>
                      <a:pt x="744" y="16"/>
                      <a:pt x="742" y="17"/>
                      <a:pt x="741" y="18"/>
                    </a:cubicBezTo>
                    <a:cubicBezTo>
                      <a:pt x="740" y="19"/>
                      <a:pt x="740" y="20"/>
                      <a:pt x="740" y="21"/>
                    </a:cubicBezTo>
                    <a:cubicBezTo>
                      <a:pt x="740" y="22"/>
                      <a:pt x="741" y="23"/>
                      <a:pt x="741" y="23"/>
                    </a:cubicBezTo>
                    <a:cubicBezTo>
                      <a:pt x="741" y="24"/>
                      <a:pt x="742" y="24"/>
                      <a:pt x="742" y="25"/>
                    </a:cubicBezTo>
                    <a:cubicBezTo>
                      <a:pt x="743" y="26"/>
                      <a:pt x="745" y="27"/>
                      <a:pt x="746" y="28"/>
                    </a:cubicBezTo>
                    <a:cubicBezTo>
                      <a:pt x="753" y="33"/>
                      <a:pt x="765" y="41"/>
                      <a:pt x="780" y="50"/>
                    </a:cubicBezTo>
                    <a:cubicBezTo>
                      <a:pt x="824" y="78"/>
                      <a:pt x="891" y="117"/>
                      <a:pt x="891" y="117"/>
                    </a:cubicBezTo>
                    <a:cubicBezTo>
                      <a:pt x="893" y="114"/>
                      <a:pt x="893" y="114"/>
                      <a:pt x="893" y="114"/>
                    </a:cubicBezTo>
                    <a:cubicBezTo>
                      <a:pt x="895" y="110"/>
                      <a:pt x="895" y="110"/>
                      <a:pt x="895" y="110"/>
                    </a:cubicBezTo>
                    <a:cubicBezTo>
                      <a:pt x="725" y="17"/>
                      <a:pt x="725" y="17"/>
                      <a:pt x="725" y="17"/>
                    </a:cubicBezTo>
                    <a:cubicBezTo>
                      <a:pt x="723" y="16"/>
                      <a:pt x="721" y="17"/>
                      <a:pt x="720" y="19"/>
                    </a:cubicBezTo>
                    <a:cubicBezTo>
                      <a:pt x="719" y="21"/>
                      <a:pt x="719" y="23"/>
                      <a:pt x="721" y="24"/>
                    </a:cubicBezTo>
                    <a:cubicBezTo>
                      <a:pt x="796" y="71"/>
                      <a:pt x="796" y="71"/>
                      <a:pt x="796" y="71"/>
                    </a:cubicBezTo>
                    <a:cubicBezTo>
                      <a:pt x="701" y="20"/>
                      <a:pt x="701" y="20"/>
                      <a:pt x="701" y="20"/>
                    </a:cubicBezTo>
                    <a:cubicBezTo>
                      <a:pt x="699" y="19"/>
                      <a:pt x="697" y="20"/>
                      <a:pt x="696" y="22"/>
                    </a:cubicBezTo>
                    <a:cubicBezTo>
                      <a:pt x="695" y="22"/>
                      <a:pt x="695" y="23"/>
                      <a:pt x="695" y="24"/>
                    </a:cubicBezTo>
                    <a:cubicBezTo>
                      <a:pt x="695" y="25"/>
                      <a:pt x="695" y="26"/>
                      <a:pt x="696" y="26"/>
                    </a:cubicBezTo>
                    <a:cubicBezTo>
                      <a:pt x="696" y="27"/>
                      <a:pt x="697" y="28"/>
                      <a:pt x="697" y="29"/>
                    </a:cubicBezTo>
                    <a:cubicBezTo>
                      <a:pt x="699" y="30"/>
                      <a:pt x="701" y="32"/>
                      <a:pt x="703" y="33"/>
                    </a:cubicBezTo>
                    <a:cubicBezTo>
                      <a:pt x="712" y="40"/>
                      <a:pt x="728" y="50"/>
                      <a:pt x="748" y="63"/>
                    </a:cubicBezTo>
                    <a:cubicBezTo>
                      <a:pt x="778" y="81"/>
                      <a:pt x="816" y="103"/>
                      <a:pt x="846" y="121"/>
                    </a:cubicBezTo>
                    <a:cubicBezTo>
                      <a:pt x="861" y="130"/>
                      <a:pt x="874" y="138"/>
                      <a:pt x="883" y="143"/>
                    </a:cubicBezTo>
                    <a:cubicBezTo>
                      <a:pt x="888" y="146"/>
                      <a:pt x="892" y="148"/>
                      <a:pt x="894" y="150"/>
                    </a:cubicBezTo>
                    <a:cubicBezTo>
                      <a:pt x="896" y="151"/>
                      <a:pt x="896" y="152"/>
                      <a:pt x="897" y="152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9" y="151"/>
                      <a:pt x="899" y="151"/>
                      <a:pt x="899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9" y="151"/>
                      <a:pt x="899" y="151"/>
                      <a:pt x="899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51"/>
                      <a:pt x="897" y="151"/>
                      <a:pt x="897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51"/>
                      <a:pt x="897" y="151"/>
                      <a:pt x="897" y="151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6" y="150"/>
                      <a:pt x="896" y="150"/>
                      <a:pt x="896" y="150"/>
                    </a:cubicBezTo>
                    <a:cubicBezTo>
                      <a:pt x="896" y="151"/>
                      <a:pt x="897" y="151"/>
                      <a:pt x="897" y="151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6" y="150"/>
                      <a:pt x="896" y="150"/>
                      <a:pt x="896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48"/>
                      <a:pt x="897" y="148"/>
                      <a:pt x="897" y="148"/>
                    </a:cubicBezTo>
                    <a:cubicBezTo>
                      <a:pt x="897" y="148"/>
                      <a:pt x="896" y="149"/>
                      <a:pt x="896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48"/>
                      <a:pt x="897" y="148"/>
                      <a:pt x="897" y="148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902" y="146"/>
                      <a:pt x="902" y="146"/>
                      <a:pt x="902" y="146"/>
                    </a:cubicBezTo>
                    <a:cubicBezTo>
                      <a:pt x="681" y="23"/>
                      <a:pt x="681" y="23"/>
                      <a:pt x="681" y="23"/>
                    </a:cubicBezTo>
                    <a:cubicBezTo>
                      <a:pt x="679" y="22"/>
                      <a:pt x="676" y="23"/>
                      <a:pt x="675" y="25"/>
                    </a:cubicBezTo>
                    <a:cubicBezTo>
                      <a:pt x="674" y="27"/>
                      <a:pt x="675" y="29"/>
                      <a:pt x="676" y="30"/>
                    </a:cubicBezTo>
                    <a:cubicBezTo>
                      <a:pt x="751" y="77"/>
                      <a:pt x="751" y="77"/>
                      <a:pt x="751" y="77"/>
                    </a:cubicBezTo>
                    <a:cubicBezTo>
                      <a:pt x="664" y="28"/>
                      <a:pt x="664" y="28"/>
                      <a:pt x="664" y="28"/>
                    </a:cubicBezTo>
                    <a:cubicBezTo>
                      <a:pt x="662" y="27"/>
                      <a:pt x="660" y="27"/>
                      <a:pt x="659" y="29"/>
                    </a:cubicBezTo>
                    <a:cubicBezTo>
                      <a:pt x="658" y="30"/>
                      <a:pt x="658" y="31"/>
                      <a:pt x="658" y="31"/>
                    </a:cubicBezTo>
                    <a:cubicBezTo>
                      <a:pt x="658" y="33"/>
                      <a:pt x="658" y="33"/>
                      <a:pt x="659" y="34"/>
                    </a:cubicBezTo>
                    <a:cubicBezTo>
                      <a:pt x="659" y="35"/>
                      <a:pt x="660" y="36"/>
                      <a:pt x="661" y="36"/>
                    </a:cubicBezTo>
                    <a:cubicBezTo>
                      <a:pt x="662" y="38"/>
                      <a:pt x="664" y="39"/>
                      <a:pt x="667" y="41"/>
                    </a:cubicBezTo>
                    <a:cubicBezTo>
                      <a:pt x="678" y="49"/>
                      <a:pt x="698" y="61"/>
                      <a:pt x="722" y="76"/>
                    </a:cubicBezTo>
                    <a:cubicBezTo>
                      <a:pt x="758" y="98"/>
                      <a:pt x="803" y="124"/>
                      <a:pt x="840" y="146"/>
                    </a:cubicBezTo>
                    <a:cubicBezTo>
                      <a:pt x="858" y="157"/>
                      <a:pt x="874" y="167"/>
                      <a:pt x="885" y="174"/>
                    </a:cubicBezTo>
                    <a:cubicBezTo>
                      <a:pt x="891" y="177"/>
                      <a:pt x="895" y="180"/>
                      <a:pt x="898" y="182"/>
                    </a:cubicBezTo>
                    <a:cubicBezTo>
                      <a:pt x="900" y="183"/>
                      <a:pt x="901" y="184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3" y="185"/>
                      <a:pt x="903" y="185"/>
                      <a:pt x="903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3" y="185"/>
                      <a:pt x="903" y="185"/>
                      <a:pt x="903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4" y="184"/>
                      <a:pt x="904" y="184"/>
                      <a:pt x="904" y="184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4" y="184"/>
                      <a:pt x="904" y="184"/>
                      <a:pt x="904" y="184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3"/>
                      <a:pt x="902" y="183"/>
                      <a:pt x="902" y="183"/>
                    </a:cubicBezTo>
                    <a:cubicBezTo>
                      <a:pt x="902" y="184"/>
                      <a:pt x="902" y="185"/>
                      <a:pt x="902" y="185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3"/>
                      <a:pt x="902" y="183"/>
                      <a:pt x="902" y="183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2" y="182"/>
                      <a:pt x="902" y="183"/>
                      <a:pt x="902" y="183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3" y="180"/>
                      <a:pt x="903" y="180"/>
                      <a:pt x="902" y="181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2"/>
                      <a:pt x="905" y="182"/>
                      <a:pt x="905" y="182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4" y="180"/>
                      <a:pt x="904" y="180"/>
                    </a:cubicBezTo>
                    <a:cubicBezTo>
                      <a:pt x="905" y="182"/>
                      <a:pt x="905" y="182"/>
                      <a:pt x="905" y="182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4" y="180"/>
                      <a:pt x="904" y="180"/>
                      <a:pt x="903" y="179"/>
                    </a:cubicBezTo>
                    <a:cubicBezTo>
                      <a:pt x="899" y="178"/>
                      <a:pt x="892" y="175"/>
                      <a:pt x="883" y="170"/>
                    </a:cubicBezTo>
                    <a:cubicBezTo>
                      <a:pt x="850" y="154"/>
                      <a:pt x="789" y="119"/>
                      <a:pt x="737" y="88"/>
                    </a:cubicBezTo>
                    <a:cubicBezTo>
                      <a:pt x="711" y="73"/>
                      <a:pt x="686" y="58"/>
                      <a:pt x="669" y="48"/>
                    </a:cubicBezTo>
                    <a:cubicBezTo>
                      <a:pt x="660" y="42"/>
                      <a:pt x="653" y="38"/>
                      <a:pt x="648" y="35"/>
                    </a:cubicBezTo>
                    <a:cubicBezTo>
                      <a:pt x="643" y="32"/>
                      <a:pt x="640" y="30"/>
                      <a:pt x="640" y="30"/>
                    </a:cubicBezTo>
                    <a:cubicBezTo>
                      <a:pt x="638" y="29"/>
                      <a:pt x="636" y="30"/>
                      <a:pt x="635" y="32"/>
                    </a:cubicBezTo>
                    <a:cubicBezTo>
                      <a:pt x="634" y="34"/>
                      <a:pt x="634" y="36"/>
                      <a:pt x="636" y="37"/>
                    </a:cubicBezTo>
                    <a:cubicBezTo>
                      <a:pt x="744" y="104"/>
                      <a:pt x="744" y="104"/>
                      <a:pt x="744" y="104"/>
                    </a:cubicBezTo>
                    <a:cubicBezTo>
                      <a:pt x="616" y="32"/>
                      <a:pt x="616" y="32"/>
                      <a:pt x="616" y="32"/>
                    </a:cubicBezTo>
                    <a:cubicBezTo>
                      <a:pt x="614" y="31"/>
                      <a:pt x="612" y="31"/>
                      <a:pt x="611" y="33"/>
                    </a:cubicBezTo>
                    <a:cubicBezTo>
                      <a:pt x="610" y="34"/>
                      <a:pt x="610" y="35"/>
                      <a:pt x="610" y="36"/>
                    </a:cubicBezTo>
                    <a:cubicBezTo>
                      <a:pt x="610" y="37"/>
                      <a:pt x="611" y="38"/>
                      <a:pt x="611" y="38"/>
                    </a:cubicBezTo>
                    <a:cubicBezTo>
                      <a:pt x="612" y="39"/>
                      <a:pt x="613" y="40"/>
                      <a:pt x="613" y="41"/>
                    </a:cubicBezTo>
                    <a:cubicBezTo>
                      <a:pt x="615" y="42"/>
                      <a:pt x="618" y="44"/>
                      <a:pt x="621" y="47"/>
                    </a:cubicBezTo>
                    <a:cubicBezTo>
                      <a:pt x="634" y="56"/>
                      <a:pt x="659" y="72"/>
                      <a:pt x="688" y="91"/>
                    </a:cubicBezTo>
                    <a:cubicBezTo>
                      <a:pt x="777" y="146"/>
                      <a:pt x="912" y="226"/>
                      <a:pt x="912" y="226"/>
                    </a:cubicBezTo>
                    <a:cubicBezTo>
                      <a:pt x="914" y="223"/>
                      <a:pt x="914" y="223"/>
                      <a:pt x="914" y="223"/>
                    </a:cubicBezTo>
                    <a:cubicBezTo>
                      <a:pt x="911" y="220"/>
                      <a:pt x="911" y="220"/>
                      <a:pt x="911" y="220"/>
                    </a:cubicBezTo>
                    <a:cubicBezTo>
                      <a:pt x="914" y="222"/>
                      <a:pt x="914" y="222"/>
                      <a:pt x="914" y="222"/>
                    </a:cubicBezTo>
                    <a:cubicBezTo>
                      <a:pt x="912" y="219"/>
                      <a:pt x="912" y="219"/>
                      <a:pt x="912" y="219"/>
                    </a:cubicBezTo>
                    <a:cubicBezTo>
                      <a:pt x="912" y="219"/>
                      <a:pt x="911" y="220"/>
                      <a:pt x="911" y="220"/>
                    </a:cubicBezTo>
                    <a:cubicBezTo>
                      <a:pt x="914" y="222"/>
                      <a:pt x="914" y="222"/>
                      <a:pt x="914" y="222"/>
                    </a:cubicBezTo>
                    <a:cubicBezTo>
                      <a:pt x="912" y="219"/>
                      <a:pt x="912" y="219"/>
                      <a:pt x="912" y="219"/>
                    </a:cubicBezTo>
                    <a:cubicBezTo>
                      <a:pt x="913" y="222"/>
                      <a:pt x="913" y="222"/>
                      <a:pt x="913" y="222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19"/>
                      <a:pt x="913" y="219"/>
                      <a:pt x="912" y="219"/>
                    </a:cubicBezTo>
                    <a:cubicBezTo>
                      <a:pt x="913" y="222"/>
                      <a:pt x="913" y="222"/>
                      <a:pt x="913" y="222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20"/>
                      <a:pt x="913" y="220"/>
                      <a:pt x="913" y="220"/>
                    </a:cubicBezTo>
                    <a:cubicBezTo>
                      <a:pt x="914" y="219"/>
                      <a:pt x="914" y="219"/>
                      <a:pt x="914" y="219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20"/>
                      <a:pt x="913" y="220"/>
                      <a:pt x="913" y="220"/>
                    </a:cubicBezTo>
                    <a:cubicBezTo>
                      <a:pt x="914" y="219"/>
                      <a:pt x="914" y="219"/>
                      <a:pt x="914" y="219"/>
                    </a:cubicBezTo>
                    <a:cubicBezTo>
                      <a:pt x="914" y="219"/>
                      <a:pt x="913" y="219"/>
                      <a:pt x="912" y="218"/>
                    </a:cubicBezTo>
                    <a:cubicBezTo>
                      <a:pt x="908" y="217"/>
                      <a:pt x="900" y="213"/>
                      <a:pt x="889" y="207"/>
                    </a:cubicBezTo>
                    <a:cubicBezTo>
                      <a:pt x="850" y="186"/>
                      <a:pt x="776" y="144"/>
                      <a:pt x="713" y="106"/>
                    </a:cubicBezTo>
                    <a:cubicBezTo>
                      <a:pt x="681" y="87"/>
                      <a:pt x="651" y="70"/>
                      <a:pt x="630" y="57"/>
                    </a:cubicBezTo>
                    <a:cubicBezTo>
                      <a:pt x="619" y="51"/>
                      <a:pt x="610" y="46"/>
                      <a:pt x="604" y="42"/>
                    </a:cubicBezTo>
                    <a:cubicBezTo>
                      <a:pt x="598" y="38"/>
                      <a:pt x="595" y="36"/>
                      <a:pt x="595" y="36"/>
                    </a:cubicBezTo>
                    <a:cubicBezTo>
                      <a:pt x="593" y="35"/>
                      <a:pt x="591" y="36"/>
                      <a:pt x="590" y="38"/>
                    </a:cubicBezTo>
                    <a:cubicBezTo>
                      <a:pt x="589" y="38"/>
                      <a:pt x="589" y="39"/>
                      <a:pt x="589" y="40"/>
                    </a:cubicBezTo>
                    <a:cubicBezTo>
                      <a:pt x="589" y="41"/>
                      <a:pt x="589" y="42"/>
                      <a:pt x="589" y="42"/>
                    </a:cubicBezTo>
                    <a:cubicBezTo>
                      <a:pt x="590" y="43"/>
                      <a:pt x="590" y="43"/>
                      <a:pt x="591" y="43"/>
                    </a:cubicBezTo>
                    <a:cubicBezTo>
                      <a:pt x="591" y="44"/>
                      <a:pt x="592" y="45"/>
                      <a:pt x="593" y="46"/>
                    </a:cubicBezTo>
                    <a:cubicBezTo>
                      <a:pt x="597" y="49"/>
                      <a:pt x="605" y="54"/>
                      <a:pt x="616" y="61"/>
                    </a:cubicBezTo>
                    <a:cubicBezTo>
                      <a:pt x="655" y="85"/>
                      <a:pt x="729" y="130"/>
                      <a:pt x="794" y="170"/>
                    </a:cubicBezTo>
                    <a:cubicBezTo>
                      <a:pt x="827" y="189"/>
                      <a:pt x="857" y="208"/>
                      <a:pt x="879" y="222"/>
                    </a:cubicBezTo>
                    <a:cubicBezTo>
                      <a:pt x="890" y="228"/>
                      <a:pt x="899" y="234"/>
                      <a:pt x="905" y="238"/>
                    </a:cubicBezTo>
                    <a:cubicBezTo>
                      <a:pt x="908" y="240"/>
                      <a:pt x="910" y="242"/>
                      <a:pt x="912" y="243"/>
                    </a:cubicBezTo>
                    <a:cubicBezTo>
                      <a:pt x="913" y="244"/>
                      <a:pt x="913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6" y="243"/>
                      <a:pt x="916" y="243"/>
                      <a:pt x="916" y="243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6" y="243"/>
                      <a:pt x="916" y="243"/>
                      <a:pt x="916" y="243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3"/>
                      <a:pt x="913" y="244"/>
                      <a:pt x="913" y="244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4" y="240"/>
                      <a:pt x="914" y="240"/>
                      <a:pt x="914" y="240"/>
                    </a:cubicBezTo>
                    <a:cubicBezTo>
                      <a:pt x="913" y="241"/>
                      <a:pt x="913" y="242"/>
                      <a:pt x="913" y="242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4" y="240"/>
                      <a:pt x="914" y="240"/>
                      <a:pt x="914" y="240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9" y="239"/>
                      <a:pt x="919" y="239"/>
                      <a:pt x="919" y="2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69" y="38"/>
                      <a:pt x="566" y="39"/>
                      <a:pt x="565" y="41"/>
                    </a:cubicBezTo>
                    <a:cubicBezTo>
                      <a:pt x="564" y="42"/>
                      <a:pt x="565" y="45"/>
                      <a:pt x="566" y="46"/>
                    </a:cubicBezTo>
                    <a:cubicBezTo>
                      <a:pt x="646" y="96"/>
                      <a:pt x="646" y="96"/>
                      <a:pt x="646" y="96"/>
                    </a:cubicBezTo>
                    <a:cubicBezTo>
                      <a:pt x="547" y="38"/>
                      <a:pt x="547" y="38"/>
                      <a:pt x="547" y="38"/>
                    </a:cubicBezTo>
                    <a:cubicBezTo>
                      <a:pt x="547" y="37"/>
                      <a:pt x="545" y="37"/>
                      <a:pt x="544" y="37"/>
                    </a:cubicBezTo>
                    <a:cubicBezTo>
                      <a:pt x="543" y="37"/>
                      <a:pt x="542" y="38"/>
                      <a:pt x="542" y="39"/>
                    </a:cubicBezTo>
                    <a:cubicBezTo>
                      <a:pt x="541" y="40"/>
                      <a:pt x="541" y="41"/>
                      <a:pt x="542" y="42"/>
                    </a:cubicBezTo>
                    <a:cubicBezTo>
                      <a:pt x="542" y="43"/>
                      <a:pt x="542" y="44"/>
                      <a:pt x="543" y="44"/>
                    </a:cubicBezTo>
                    <a:cubicBezTo>
                      <a:pt x="543" y="44"/>
                      <a:pt x="545" y="45"/>
                      <a:pt x="548" y="47"/>
                    </a:cubicBezTo>
                    <a:cubicBezTo>
                      <a:pt x="568" y="59"/>
                      <a:pt x="661" y="114"/>
                      <a:pt x="748" y="167"/>
                    </a:cubicBezTo>
                    <a:cubicBezTo>
                      <a:pt x="792" y="194"/>
                      <a:pt x="834" y="220"/>
                      <a:pt x="866" y="240"/>
                    </a:cubicBezTo>
                    <a:cubicBezTo>
                      <a:pt x="882" y="251"/>
                      <a:pt x="895" y="259"/>
                      <a:pt x="904" y="266"/>
                    </a:cubicBezTo>
                    <a:cubicBezTo>
                      <a:pt x="908" y="269"/>
                      <a:pt x="912" y="272"/>
                      <a:pt x="914" y="274"/>
                    </a:cubicBezTo>
                    <a:cubicBezTo>
                      <a:pt x="915" y="275"/>
                      <a:pt x="916" y="275"/>
                      <a:pt x="916" y="276"/>
                    </a:cubicBezTo>
                    <a:cubicBezTo>
                      <a:pt x="916" y="276"/>
                      <a:pt x="916" y="276"/>
                      <a:pt x="916" y="276"/>
                    </a:cubicBezTo>
                    <a:cubicBezTo>
                      <a:pt x="917" y="276"/>
                      <a:pt x="917" y="276"/>
                      <a:pt x="917" y="276"/>
                    </a:cubicBezTo>
                    <a:cubicBezTo>
                      <a:pt x="919" y="275"/>
                      <a:pt x="919" y="275"/>
                      <a:pt x="919" y="275"/>
                    </a:cubicBezTo>
                    <a:cubicBezTo>
                      <a:pt x="916" y="275"/>
                      <a:pt x="916" y="275"/>
                      <a:pt x="916" y="275"/>
                    </a:cubicBezTo>
                    <a:cubicBezTo>
                      <a:pt x="916" y="276"/>
                      <a:pt x="917" y="276"/>
                      <a:pt x="917" y="276"/>
                    </a:cubicBezTo>
                    <a:cubicBezTo>
                      <a:pt x="919" y="275"/>
                      <a:pt x="919" y="275"/>
                      <a:pt x="919" y="275"/>
                    </a:cubicBezTo>
                    <a:cubicBezTo>
                      <a:pt x="916" y="275"/>
                      <a:pt x="916" y="275"/>
                      <a:pt x="916" y="275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17" y="273"/>
                      <a:pt x="917" y="273"/>
                      <a:pt x="917" y="273"/>
                    </a:cubicBezTo>
                    <a:cubicBezTo>
                      <a:pt x="916" y="274"/>
                      <a:pt x="916" y="274"/>
                      <a:pt x="916" y="275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17" y="273"/>
                      <a:pt x="917" y="273"/>
                      <a:pt x="917" y="273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22" y="272"/>
                      <a:pt x="922" y="272"/>
                      <a:pt x="922" y="272"/>
                    </a:cubicBezTo>
                    <a:cubicBezTo>
                      <a:pt x="529" y="44"/>
                      <a:pt x="529" y="44"/>
                      <a:pt x="529" y="44"/>
                    </a:cubicBezTo>
                    <a:cubicBezTo>
                      <a:pt x="527" y="43"/>
                      <a:pt x="525" y="43"/>
                      <a:pt x="524" y="45"/>
                    </a:cubicBezTo>
                    <a:cubicBezTo>
                      <a:pt x="522" y="47"/>
                      <a:pt x="523" y="50"/>
                      <a:pt x="525" y="51"/>
                    </a:cubicBezTo>
                    <a:cubicBezTo>
                      <a:pt x="525" y="51"/>
                      <a:pt x="526" y="52"/>
                      <a:pt x="529" y="53"/>
                    </a:cubicBezTo>
                    <a:cubicBezTo>
                      <a:pt x="551" y="66"/>
                      <a:pt x="647" y="124"/>
                      <a:pt x="738" y="180"/>
                    </a:cubicBezTo>
                    <a:cubicBezTo>
                      <a:pt x="784" y="208"/>
                      <a:pt x="828" y="235"/>
                      <a:pt x="861" y="256"/>
                    </a:cubicBezTo>
                    <a:cubicBezTo>
                      <a:pt x="877" y="267"/>
                      <a:pt x="891" y="276"/>
                      <a:pt x="900" y="282"/>
                    </a:cubicBezTo>
                    <a:cubicBezTo>
                      <a:pt x="905" y="285"/>
                      <a:pt x="909" y="288"/>
                      <a:pt x="911" y="290"/>
                    </a:cubicBezTo>
                    <a:cubicBezTo>
                      <a:pt x="912" y="291"/>
                      <a:pt x="913" y="292"/>
                      <a:pt x="914" y="292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5" y="292"/>
                      <a:pt x="915" y="292"/>
                      <a:pt x="915" y="292"/>
                    </a:cubicBezTo>
                    <a:cubicBezTo>
                      <a:pt x="914" y="292"/>
                      <a:pt x="914" y="292"/>
                      <a:pt x="914" y="292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5" y="292"/>
                      <a:pt x="915" y="292"/>
                      <a:pt x="915" y="292"/>
                    </a:cubicBezTo>
                    <a:cubicBezTo>
                      <a:pt x="914" y="292"/>
                      <a:pt x="914" y="292"/>
                      <a:pt x="914" y="292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3" y="291"/>
                      <a:pt x="913" y="291"/>
                      <a:pt x="913" y="291"/>
                    </a:cubicBezTo>
                    <a:cubicBezTo>
                      <a:pt x="913" y="292"/>
                      <a:pt x="914" y="292"/>
                      <a:pt x="914" y="292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3" y="291"/>
                      <a:pt x="913" y="291"/>
                      <a:pt x="913" y="291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4" y="290"/>
                      <a:pt x="913" y="291"/>
                      <a:pt x="913" y="291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6" y="288"/>
                      <a:pt x="916" y="288"/>
                      <a:pt x="916" y="288"/>
                    </a:cubicBezTo>
                    <a:cubicBezTo>
                      <a:pt x="915" y="288"/>
                      <a:pt x="915" y="288"/>
                      <a:pt x="914" y="289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6" y="288"/>
                      <a:pt x="916" y="288"/>
                      <a:pt x="916" y="288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6" y="287"/>
                      <a:pt x="916" y="288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9"/>
                      <a:pt x="917" y="289"/>
                      <a:pt x="917" y="289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9"/>
                      <a:pt x="917" y="289"/>
                      <a:pt x="917" y="289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6" y="287"/>
                      <a:pt x="915" y="287"/>
                    </a:cubicBezTo>
                    <a:cubicBezTo>
                      <a:pt x="910" y="285"/>
                      <a:pt x="900" y="279"/>
                      <a:pt x="887" y="271"/>
                    </a:cubicBezTo>
                    <a:cubicBezTo>
                      <a:pt x="839" y="244"/>
                      <a:pt x="746" y="187"/>
                      <a:pt x="664" y="137"/>
                    </a:cubicBezTo>
                    <a:cubicBezTo>
                      <a:pt x="622" y="112"/>
                      <a:pt x="584" y="89"/>
                      <a:pt x="554" y="72"/>
                    </a:cubicBezTo>
                    <a:cubicBezTo>
                      <a:pt x="539" y="64"/>
                      <a:pt x="526" y="57"/>
                      <a:pt x="517" y="52"/>
                    </a:cubicBezTo>
                    <a:cubicBezTo>
                      <a:pt x="512" y="49"/>
                      <a:pt x="508" y="47"/>
                      <a:pt x="505" y="46"/>
                    </a:cubicBezTo>
                    <a:cubicBezTo>
                      <a:pt x="504" y="45"/>
                      <a:pt x="502" y="45"/>
                      <a:pt x="501" y="44"/>
                    </a:cubicBezTo>
                    <a:cubicBezTo>
                      <a:pt x="500" y="44"/>
                      <a:pt x="499" y="44"/>
                      <a:pt x="497" y="44"/>
                    </a:cubicBezTo>
                    <a:cubicBezTo>
                      <a:pt x="497" y="44"/>
                      <a:pt x="496" y="44"/>
                      <a:pt x="496" y="44"/>
                    </a:cubicBezTo>
                    <a:cubicBezTo>
                      <a:pt x="495" y="44"/>
                      <a:pt x="494" y="45"/>
                      <a:pt x="493" y="46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3" y="46"/>
                      <a:pt x="493" y="46"/>
                      <a:pt x="493" y="46"/>
                    </a:cubicBezTo>
                    <a:cubicBezTo>
                      <a:pt x="493" y="47"/>
                      <a:pt x="493" y="48"/>
                      <a:pt x="493" y="48"/>
                    </a:cubicBezTo>
                    <a:cubicBezTo>
                      <a:pt x="493" y="49"/>
                      <a:pt x="493" y="50"/>
                      <a:pt x="493" y="50"/>
                    </a:cubicBezTo>
                    <a:cubicBezTo>
                      <a:pt x="493" y="51"/>
                      <a:pt x="494" y="52"/>
                      <a:pt x="494" y="52"/>
                    </a:cubicBezTo>
                    <a:cubicBezTo>
                      <a:pt x="495" y="53"/>
                      <a:pt x="496" y="54"/>
                      <a:pt x="498" y="55"/>
                    </a:cubicBezTo>
                    <a:cubicBezTo>
                      <a:pt x="503" y="59"/>
                      <a:pt x="513" y="66"/>
                      <a:pt x="527" y="75"/>
                    </a:cubicBezTo>
                    <a:cubicBezTo>
                      <a:pt x="576" y="107"/>
                      <a:pt x="672" y="164"/>
                      <a:pt x="755" y="214"/>
                    </a:cubicBezTo>
                    <a:cubicBezTo>
                      <a:pt x="797" y="240"/>
                      <a:pt x="835" y="263"/>
                      <a:pt x="863" y="280"/>
                    </a:cubicBezTo>
                    <a:cubicBezTo>
                      <a:pt x="877" y="289"/>
                      <a:pt x="889" y="296"/>
                      <a:pt x="897" y="301"/>
                    </a:cubicBezTo>
                    <a:cubicBezTo>
                      <a:pt x="901" y="304"/>
                      <a:pt x="904" y="306"/>
                      <a:pt x="906" y="307"/>
                    </a:cubicBezTo>
                    <a:cubicBezTo>
                      <a:pt x="907" y="308"/>
                      <a:pt x="907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9" y="308"/>
                      <a:pt x="909" y="308"/>
                      <a:pt x="909" y="308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9" y="308"/>
                      <a:pt x="909" y="308"/>
                      <a:pt x="909" y="308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7" y="307"/>
                      <a:pt x="907" y="307"/>
                      <a:pt x="907" y="307"/>
                    </a:cubicBezTo>
                    <a:cubicBezTo>
                      <a:pt x="907" y="308"/>
                      <a:pt x="908" y="309"/>
                      <a:pt x="908" y="309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7" y="307"/>
                      <a:pt x="907" y="307"/>
                      <a:pt x="907" y="307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07" y="306"/>
                      <a:pt x="907" y="307"/>
                      <a:pt x="907" y="307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09" y="304"/>
                      <a:pt x="908" y="304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6"/>
                      <a:pt x="910" y="306"/>
                      <a:pt x="910" y="306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6"/>
                      <a:pt x="910" y="306"/>
                      <a:pt x="910" y="306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1" y="304"/>
                      <a:pt x="911" y="304"/>
                      <a:pt x="911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1" y="304"/>
                      <a:pt x="911" y="304"/>
                      <a:pt x="911" y="304"/>
                    </a:cubicBezTo>
                    <a:cubicBezTo>
                      <a:pt x="910" y="304"/>
                      <a:pt x="909" y="303"/>
                      <a:pt x="908" y="303"/>
                    </a:cubicBezTo>
                    <a:cubicBezTo>
                      <a:pt x="906" y="302"/>
                      <a:pt x="901" y="300"/>
                      <a:pt x="896" y="297"/>
                    </a:cubicBezTo>
                    <a:cubicBezTo>
                      <a:pt x="877" y="288"/>
                      <a:pt x="841" y="267"/>
                      <a:pt x="799" y="242"/>
                    </a:cubicBezTo>
                    <a:cubicBezTo>
                      <a:pt x="735" y="204"/>
                      <a:pt x="656" y="156"/>
                      <a:pt x="593" y="117"/>
                    </a:cubicBezTo>
                    <a:cubicBezTo>
                      <a:pt x="561" y="98"/>
                      <a:pt x="534" y="81"/>
                      <a:pt x="514" y="69"/>
                    </a:cubicBezTo>
                    <a:cubicBezTo>
                      <a:pt x="504" y="62"/>
                      <a:pt x="495" y="58"/>
                      <a:pt x="490" y="54"/>
                    </a:cubicBezTo>
                    <a:cubicBezTo>
                      <a:pt x="487" y="52"/>
                      <a:pt x="485" y="51"/>
                      <a:pt x="483" y="50"/>
                    </a:cubicBezTo>
                    <a:cubicBezTo>
                      <a:pt x="482" y="50"/>
                      <a:pt x="481" y="49"/>
                      <a:pt x="481" y="49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79" y="49"/>
                      <a:pt x="479" y="48"/>
                      <a:pt x="478" y="48"/>
                    </a:cubicBezTo>
                    <a:cubicBezTo>
                      <a:pt x="478" y="48"/>
                      <a:pt x="478" y="48"/>
                      <a:pt x="477" y="49"/>
                    </a:cubicBezTo>
                    <a:cubicBezTo>
                      <a:pt x="476" y="49"/>
                      <a:pt x="475" y="49"/>
                      <a:pt x="475" y="50"/>
                    </a:cubicBezTo>
                    <a:cubicBezTo>
                      <a:pt x="474" y="52"/>
                      <a:pt x="474" y="55"/>
                      <a:pt x="476" y="56"/>
                    </a:cubicBezTo>
                    <a:cubicBezTo>
                      <a:pt x="910" y="327"/>
                      <a:pt x="910" y="327"/>
                      <a:pt x="910" y="327"/>
                    </a:cubicBezTo>
                    <a:cubicBezTo>
                      <a:pt x="911" y="327"/>
                      <a:pt x="912" y="327"/>
                      <a:pt x="913" y="327"/>
                    </a:cubicBezTo>
                    <a:cubicBezTo>
                      <a:pt x="914" y="327"/>
                      <a:pt x="915" y="326"/>
                      <a:pt x="915" y="325"/>
                    </a:cubicBezTo>
                    <a:cubicBezTo>
                      <a:pt x="916" y="325"/>
                      <a:pt x="916" y="323"/>
                      <a:pt x="916" y="322"/>
                    </a:cubicBezTo>
                    <a:cubicBezTo>
                      <a:pt x="915" y="321"/>
                      <a:pt x="915" y="320"/>
                      <a:pt x="914" y="320"/>
                    </a:cubicBezTo>
                    <a:cubicBezTo>
                      <a:pt x="914" y="320"/>
                      <a:pt x="805" y="252"/>
                      <a:pt x="694" y="185"/>
                    </a:cubicBezTo>
                    <a:cubicBezTo>
                      <a:pt x="638" y="151"/>
                      <a:pt x="582" y="117"/>
                      <a:pt x="538" y="92"/>
                    </a:cubicBezTo>
                    <a:cubicBezTo>
                      <a:pt x="516" y="79"/>
                      <a:pt x="497" y="68"/>
                      <a:pt x="483" y="61"/>
                    </a:cubicBezTo>
                    <a:cubicBezTo>
                      <a:pt x="475" y="57"/>
                      <a:pt x="469" y="54"/>
                      <a:pt x="465" y="52"/>
                    </a:cubicBezTo>
                    <a:cubicBezTo>
                      <a:pt x="463" y="51"/>
                      <a:pt x="461" y="50"/>
                      <a:pt x="459" y="50"/>
                    </a:cubicBezTo>
                    <a:cubicBezTo>
                      <a:pt x="457" y="49"/>
                      <a:pt x="456" y="49"/>
                      <a:pt x="454" y="49"/>
                    </a:cubicBezTo>
                    <a:cubicBezTo>
                      <a:pt x="454" y="49"/>
                      <a:pt x="453" y="49"/>
                      <a:pt x="452" y="49"/>
                    </a:cubicBezTo>
                    <a:cubicBezTo>
                      <a:pt x="451" y="49"/>
                      <a:pt x="450" y="50"/>
                      <a:pt x="450" y="51"/>
                    </a:cubicBezTo>
                    <a:cubicBezTo>
                      <a:pt x="449" y="52"/>
                      <a:pt x="449" y="52"/>
                      <a:pt x="449" y="53"/>
                    </a:cubicBezTo>
                    <a:cubicBezTo>
                      <a:pt x="449" y="54"/>
                      <a:pt x="450" y="55"/>
                      <a:pt x="450" y="55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1" y="57"/>
                      <a:pt x="451" y="57"/>
                      <a:pt x="451" y="57"/>
                    </a:cubicBezTo>
                    <a:cubicBezTo>
                      <a:pt x="452" y="57"/>
                      <a:pt x="452" y="58"/>
                      <a:pt x="454" y="58"/>
                    </a:cubicBezTo>
                    <a:cubicBezTo>
                      <a:pt x="463" y="64"/>
                      <a:pt x="495" y="84"/>
                      <a:pt x="539" y="111"/>
                    </a:cubicBezTo>
                    <a:cubicBezTo>
                      <a:pt x="604" y="151"/>
                      <a:pt x="694" y="206"/>
                      <a:pt x="768" y="252"/>
                    </a:cubicBezTo>
                    <a:cubicBezTo>
                      <a:pt x="805" y="274"/>
                      <a:pt x="837" y="295"/>
                      <a:pt x="861" y="310"/>
                    </a:cubicBezTo>
                    <a:cubicBezTo>
                      <a:pt x="873" y="318"/>
                      <a:pt x="882" y="324"/>
                      <a:pt x="889" y="328"/>
                    </a:cubicBezTo>
                    <a:cubicBezTo>
                      <a:pt x="892" y="331"/>
                      <a:pt x="895" y="332"/>
                      <a:pt x="896" y="334"/>
                    </a:cubicBezTo>
                    <a:cubicBezTo>
                      <a:pt x="897" y="334"/>
                      <a:pt x="897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9" y="334"/>
                      <a:pt x="899" y="334"/>
                      <a:pt x="899" y="334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9" y="334"/>
                      <a:pt x="899" y="334"/>
                      <a:pt x="899" y="334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7" y="333"/>
                      <a:pt x="897" y="333"/>
                      <a:pt x="897" y="333"/>
                    </a:cubicBezTo>
                    <a:cubicBezTo>
                      <a:pt x="897" y="334"/>
                      <a:pt x="898" y="335"/>
                      <a:pt x="898" y="335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7" y="333"/>
                      <a:pt x="897" y="333"/>
                      <a:pt x="897" y="333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897" y="332"/>
                      <a:pt x="897" y="332"/>
                      <a:pt x="897" y="333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899" y="330"/>
                      <a:pt x="898" y="330"/>
                      <a:pt x="898" y="331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32"/>
                      <a:pt x="900" y="332"/>
                      <a:pt x="900" y="332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900" y="329"/>
                      <a:pt x="900" y="330"/>
                    </a:cubicBezTo>
                    <a:cubicBezTo>
                      <a:pt x="900" y="332"/>
                      <a:pt x="900" y="332"/>
                      <a:pt x="900" y="332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899" y="329"/>
                      <a:pt x="898" y="329"/>
                    </a:cubicBezTo>
                    <a:cubicBezTo>
                      <a:pt x="895" y="328"/>
                      <a:pt x="890" y="326"/>
                      <a:pt x="884" y="323"/>
                    </a:cubicBezTo>
                    <a:cubicBezTo>
                      <a:pt x="863" y="312"/>
                      <a:pt x="824" y="290"/>
                      <a:pt x="777" y="263"/>
                    </a:cubicBezTo>
                    <a:cubicBezTo>
                      <a:pt x="708" y="222"/>
                      <a:pt x="622" y="170"/>
                      <a:pt x="553" y="129"/>
                    </a:cubicBezTo>
                    <a:cubicBezTo>
                      <a:pt x="519" y="108"/>
                      <a:pt x="489" y="89"/>
                      <a:pt x="467" y="76"/>
                    </a:cubicBezTo>
                    <a:cubicBezTo>
                      <a:pt x="457" y="70"/>
                      <a:pt x="448" y="64"/>
                      <a:pt x="442" y="61"/>
                    </a:cubicBezTo>
                    <a:cubicBezTo>
                      <a:pt x="436" y="57"/>
                      <a:pt x="433" y="55"/>
                      <a:pt x="433" y="55"/>
                    </a:cubicBezTo>
                    <a:cubicBezTo>
                      <a:pt x="431" y="58"/>
                      <a:pt x="431" y="58"/>
                      <a:pt x="431" y="58"/>
                    </a:cubicBezTo>
                    <a:cubicBezTo>
                      <a:pt x="429" y="62"/>
                      <a:pt x="429" y="62"/>
                      <a:pt x="429" y="62"/>
                    </a:cubicBezTo>
                    <a:cubicBezTo>
                      <a:pt x="429" y="62"/>
                      <a:pt x="430" y="63"/>
                      <a:pt x="433" y="64"/>
                    </a:cubicBezTo>
                    <a:cubicBezTo>
                      <a:pt x="454" y="77"/>
                      <a:pt x="548" y="133"/>
                      <a:pt x="637" y="188"/>
                    </a:cubicBezTo>
                    <a:cubicBezTo>
                      <a:pt x="681" y="215"/>
                      <a:pt x="724" y="241"/>
                      <a:pt x="756" y="262"/>
                    </a:cubicBezTo>
                    <a:cubicBezTo>
                      <a:pt x="772" y="272"/>
                      <a:pt x="785" y="281"/>
                      <a:pt x="794" y="287"/>
                    </a:cubicBezTo>
                    <a:cubicBezTo>
                      <a:pt x="799" y="290"/>
                      <a:pt x="802" y="293"/>
                      <a:pt x="805" y="295"/>
                    </a:cubicBezTo>
                    <a:cubicBezTo>
                      <a:pt x="806" y="296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9" y="296"/>
                      <a:pt x="809" y="296"/>
                      <a:pt x="809" y="296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9" y="296"/>
                      <a:pt x="809" y="296"/>
                      <a:pt x="809" y="296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10" y="296"/>
                      <a:pt x="810" y="296"/>
                      <a:pt x="810" y="296"/>
                    </a:cubicBezTo>
                    <a:cubicBezTo>
                      <a:pt x="807" y="296"/>
                      <a:pt x="807" y="296"/>
                      <a:pt x="807" y="296"/>
                    </a:cubicBezTo>
                    <a:cubicBezTo>
                      <a:pt x="807" y="296"/>
                      <a:pt x="807" y="297"/>
                      <a:pt x="807" y="297"/>
                    </a:cubicBezTo>
                    <a:cubicBezTo>
                      <a:pt x="810" y="296"/>
                      <a:pt x="810" y="296"/>
                      <a:pt x="810" y="296"/>
                    </a:cubicBezTo>
                    <a:cubicBezTo>
                      <a:pt x="807" y="296"/>
                      <a:pt x="807" y="296"/>
                      <a:pt x="807" y="296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07" y="294"/>
                      <a:pt x="807" y="294"/>
                      <a:pt x="807" y="294"/>
                    </a:cubicBezTo>
                    <a:cubicBezTo>
                      <a:pt x="807" y="294"/>
                      <a:pt x="807" y="295"/>
                      <a:pt x="807" y="296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07" y="294"/>
                      <a:pt x="807" y="294"/>
                      <a:pt x="807" y="294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13" y="292"/>
                      <a:pt x="813" y="292"/>
                      <a:pt x="813" y="292"/>
                    </a:cubicBezTo>
                    <a:cubicBezTo>
                      <a:pt x="813" y="292"/>
                      <a:pt x="713" y="234"/>
                      <a:pt x="613" y="176"/>
                    </a:cubicBezTo>
                    <a:cubicBezTo>
                      <a:pt x="562" y="146"/>
                      <a:pt x="512" y="117"/>
                      <a:pt x="474" y="95"/>
                    </a:cubicBezTo>
                    <a:cubicBezTo>
                      <a:pt x="455" y="84"/>
                      <a:pt x="439" y="75"/>
                      <a:pt x="428" y="69"/>
                    </a:cubicBezTo>
                    <a:cubicBezTo>
                      <a:pt x="422" y="65"/>
                      <a:pt x="418" y="63"/>
                      <a:pt x="415" y="61"/>
                    </a:cubicBezTo>
                    <a:cubicBezTo>
                      <a:pt x="413" y="60"/>
                      <a:pt x="412" y="60"/>
                      <a:pt x="411" y="59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09" y="58"/>
                      <a:pt x="409" y="58"/>
                      <a:pt x="409" y="58"/>
                    </a:cubicBezTo>
                    <a:cubicBezTo>
                      <a:pt x="409" y="58"/>
                      <a:pt x="409" y="58"/>
                      <a:pt x="409" y="58"/>
                    </a:cubicBezTo>
                    <a:cubicBezTo>
                      <a:pt x="409" y="58"/>
                      <a:pt x="408" y="58"/>
                      <a:pt x="408" y="58"/>
                    </a:cubicBezTo>
                    <a:cubicBezTo>
                      <a:pt x="407" y="58"/>
                      <a:pt x="407" y="58"/>
                      <a:pt x="406" y="58"/>
                    </a:cubicBezTo>
                    <a:cubicBezTo>
                      <a:pt x="406" y="59"/>
                      <a:pt x="405" y="59"/>
                      <a:pt x="404" y="60"/>
                    </a:cubicBezTo>
                    <a:cubicBezTo>
                      <a:pt x="403" y="62"/>
                      <a:pt x="404" y="64"/>
                      <a:pt x="405" y="66"/>
                    </a:cubicBezTo>
                    <a:cubicBezTo>
                      <a:pt x="775" y="296"/>
                      <a:pt x="775" y="296"/>
                      <a:pt x="775" y="296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3" y="291"/>
                      <a:pt x="773" y="291"/>
                      <a:pt x="773" y="291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5" y="289"/>
                      <a:pt x="775" y="289"/>
                      <a:pt x="775" y="289"/>
                    </a:cubicBezTo>
                    <a:cubicBezTo>
                      <a:pt x="775" y="289"/>
                      <a:pt x="774" y="290"/>
                      <a:pt x="773" y="291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5" y="289"/>
                      <a:pt x="775" y="289"/>
                      <a:pt x="775" y="289"/>
                    </a:cubicBezTo>
                    <a:cubicBezTo>
                      <a:pt x="776" y="292"/>
                      <a:pt x="776" y="292"/>
                      <a:pt x="776" y="292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6" y="289"/>
                      <a:pt x="775" y="289"/>
                    </a:cubicBezTo>
                    <a:cubicBezTo>
                      <a:pt x="776" y="292"/>
                      <a:pt x="776" y="292"/>
                      <a:pt x="776" y="292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90"/>
                      <a:pt x="776" y="290"/>
                      <a:pt x="776" y="290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90"/>
                      <a:pt x="776" y="290"/>
                      <a:pt x="776" y="290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5" y="289"/>
                      <a:pt x="774" y="288"/>
                    </a:cubicBezTo>
                    <a:cubicBezTo>
                      <a:pt x="769" y="286"/>
                      <a:pt x="759" y="281"/>
                      <a:pt x="746" y="274"/>
                    </a:cubicBezTo>
                    <a:cubicBezTo>
                      <a:pt x="699" y="248"/>
                      <a:pt x="610" y="194"/>
                      <a:pt x="531" y="147"/>
                    </a:cubicBezTo>
                    <a:cubicBezTo>
                      <a:pt x="492" y="123"/>
                      <a:pt x="456" y="101"/>
                      <a:pt x="429" y="85"/>
                    </a:cubicBezTo>
                    <a:cubicBezTo>
                      <a:pt x="416" y="77"/>
                      <a:pt x="405" y="71"/>
                      <a:pt x="397" y="66"/>
                    </a:cubicBezTo>
                    <a:cubicBezTo>
                      <a:pt x="393" y="64"/>
                      <a:pt x="390" y="62"/>
                      <a:pt x="388" y="61"/>
                    </a:cubicBezTo>
                    <a:cubicBezTo>
                      <a:pt x="387" y="60"/>
                      <a:pt x="386" y="60"/>
                      <a:pt x="385" y="59"/>
                    </a:cubicBezTo>
                    <a:cubicBezTo>
                      <a:pt x="384" y="59"/>
                      <a:pt x="384" y="59"/>
                      <a:pt x="384" y="59"/>
                    </a:cubicBezTo>
                    <a:cubicBezTo>
                      <a:pt x="384" y="59"/>
                      <a:pt x="384" y="59"/>
                      <a:pt x="384" y="59"/>
                    </a:cubicBezTo>
                    <a:cubicBezTo>
                      <a:pt x="383" y="58"/>
                      <a:pt x="383" y="58"/>
                      <a:pt x="383" y="58"/>
                    </a:cubicBezTo>
                    <a:cubicBezTo>
                      <a:pt x="383" y="58"/>
                      <a:pt x="383" y="58"/>
                      <a:pt x="382" y="58"/>
                    </a:cubicBezTo>
                    <a:cubicBezTo>
                      <a:pt x="382" y="58"/>
                      <a:pt x="382" y="58"/>
                      <a:pt x="381" y="59"/>
                    </a:cubicBezTo>
                    <a:cubicBezTo>
                      <a:pt x="380" y="59"/>
                      <a:pt x="380" y="59"/>
                      <a:pt x="379" y="60"/>
                    </a:cubicBezTo>
                    <a:cubicBezTo>
                      <a:pt x="378" y="62"/>
                      <a:pt x="378" y="65"/>
                      <a:pt x="380" y="66"/>
                    </a:cubicBezTo>
                    <a:cubicBezTo>
                      <a:pt x="380" y="66"/>
                      <a:pt x="386" y="69"/>
                      <a:pt x="396" y="75"/>
                    </a:cubicBezTo>
                    <a:cubicBezTo>
                      <a:pt x="432" y="97"/>
                      <a:pt x="522" y="151"/>
                      <a:pt x="602" y="200"/>
                    </a:cubicBezTo>
                    <a:cubicBezTo>
                      <a:pt x="642" y="225"/>
                      <a:pt x="680" y="249"/>
                      <a:pt x="708" y="267"/>
                    </a:cubicBezTo>
                    <a:cubicBezTo>
                      <a:pt x="722" y="276"/>
                      <a:pt x="734" y="283"/>
                      <a:pt x="741" y="289"/>
                    </a:cubicBezTo>
                    <a:cubicBezTo>
                      <a:pt x="745" y="292"/>
                      <a:pt x="748" y="294"/>
                      <a:pt x="750" y="295"/>
                    </a:cubicBezTo>
                    <a:cubicBezTo>
                      <a:pt x="751" y="296"/>
                      <a:pt x="752" y="297"/>
                      <a:pt x="752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4" y="297"/>
                      <a:pt x="754" y="297"/>
                      <a:pt x="754" y="297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4" y="297"/>
                      <a:pt x="754" y="297"/>
                      <a:pt x="754" y="297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5" y="296"/>
                      <a:pt x="755" y="296"/>
                      <a:pt x="755" y="296"/>
                    </a:cubicBezTo>
                    <a:cubicBezTo>
                      <a:pt x="752" y="296"/>
                      <a:pt x="752" y="296"/>
                      <a:pt x="752" y="296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5" y="296"/>
                      <a:pt x="755" y="296"/>
                      <a:pt x="755" y="296"/>
                    </a:cubicBezTo>
                    <a:cubicBezTo>
                      <a:pt x="752" y="296"/>
                      <a:pt x="752" y="296"/>
                      <a:pt x="752" y="296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3" y="294"/>
                      <a:pt x="753" y="294"/>
                      <a:pt x="753" y="294"/>
                    </a:cubicBezTo>
                    <a:cubicBezTo>
                      <a:pt x="752" y="294"/>
                      <a:pt x="752" y="295"/>
                      <a:pt x="752" y="296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3" y="294"/>
                      <a:pt x="753" y="294"/>
                      <a:pt x="753" y="294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8" y="292"/>
                      <a:pt x="758" y="292"/>
                      <a:pt x="758" y="292"/>
                    </a:cubicBezTo>
                    <a:cubicBezTo>
                      <a:pt x="758" y="292"/>
                      <a:pt x="664" y="235"/>
                      <a:pt x="566" y="177"/>
                    </a:cubicBezTo>
                    <a:cubicBezTo>
                      <a:pt x="518" y="148"/>
                      <a:pt x="468" y="119"/>
                      <a:pt x="430" y="98"/>
                    </a:cubicBezTo>
                    <a:cubicBezTo>
                      <a:pt x="411" y="87"/>
                      <a:pt x="394" y="78"/>
                      <a:pt x="382" y="71"/>
                    </a:cubicBezTo>
                    <a:cubicBezTo>
                      <a:pt x="376" y="68"/>
                      <a:pt x="370" y="66"/>
                      <a:pt x="366" y="64"/>
                    </a:cubicBezTo>
                    <a:cubicBezTo>
                      <a:pt x="364" y="63"/>
                      <a:pt x="363" y="62"/>
                      <a:pt x="361" y="62"/>
                    </a:cubicBezTo>
                    <a:cubicBezTo>
                      <a:pt x="360" y="61"/>
                      <a:pt x="359" y="61"/>
                      <a:pt x="357" y="61"/>
                    </a:cubicBezTo>
                    <a:cubicBezTo>
                      <a:pt x="356" y="61"/>
                      <a:pt x="356" y="61"/>
                      <a:pt x="355" y="61"/>
                    </a:cubicBezTo>
                    <a:cubicBezTo>
                      <a:pt x="354" y="62"/>
                      <a:pt x="353" y="62"/>
                      <a:pt x="353" y="63"/>
                    </a:cubicBezTo>
                    <a:cubicBezTo>
                      <a:pt x="353" y="63"/>
                      <a:pt x="353" y="63"/>
                      <a:pt x="353" y="63"/>
                    </a:cubicBezTo>
                    <a:cubicBezTo>
                      <a:pt x="352" y="64"/>
                      <a:pt x="352" y="65"/>
                      <a:pt x="352" y="66"/>
                    </a:cubicBezTo>
                    <a:cubicBezTo>
                      <a:pt x="352" y="67"/>
                      <a:pt x="353" y="68"/>
                      <a:pt x="353" y="68"/>
                    </a:cubicBezTo>
                    <a:cubicBezTo>
                      <a:pt x="354" y="70"/>
                      <a:pt x="354" y="71"/>
                      <a:pt x="356" y="72"/>
                    </a:cubicBezTo>
                    <a:cubicBezTo>
                      <a:pt x="358" y="74"/>
                      <a:pt x="361" y="77"/>
                      <a:pt x="366" y="80"/>
                    </a:cubicBezTo>
                    <a:cubicBezTo>
                      <a:pt x="382" y="93"/>
                      <a:pt x="414" y="113"/>
                      <a:pt x="451" y="137"/>
                    </a:cubicBezTo>
                    <a:cubicBezTo>
                      <a:pt x="565" y="208"/>
                      <a:pt x="738" y="308"/>
                      <a:pt x="738" y="308"/>
                    </a:cubicBezTo>
                    <a:cubicBezTo>
                      <a:pt x="739" y="309"/>
                      <a:pt x="742" y="309"/>
                      <a:pt x="743" y="307"/>
                    </a:cubicBezTo>
                    <a:cubicBezTo>
                      <a:pt x="744" y="305"/>
                      <a:pt x="744" y="303"/>
                      <a:pt x="742" y="301"/>
                    </a:cubicBezTo>
                    <a:cubicBezTo>
                      <a:pt x="338" y="66"/>
                      <a:pt x="338" y="66"/>
                      <a:pt x="338" y="66"/>
                    </a:cubicBezTo>
                    <a:cubicBezTo>
                      <a:pt x="336" y="64"/>
                      <a:pt x="334" y="65"/>
                      <a:pt x="333" y="67"/>
                    </a:cubicBezTo>
                    <a:cubicBezTo>
                      <a:pt x="332" y="69"/>
                      <a:pt x="332" y="71"/>
                      <a:pt x="334" y="72"/>
                    </a:cubicBezTo>
                    <a:cubicBezTo>
                      <a:pt x="334" y="72"/>
                      <a:pt x="340" y="76"/>
                      <a:pt x="351" y="83"/>
                    </a:cubicBezTo>
                    <a:cubicBezTo>
                      <a:pt x="388" y="106"/>
                      <a:pt x="481" y="164"/>
                      <a:pt x="565" y="216"/>
                    </a:cubicBezTo>
                    <a:cubicBezTo>
                      <a:pt x="606" y="242"/>
                      <a:pt x="646" y="267"/>
                      <a:pt x="675" y="285"/>
                    </a:cubicBezTo>
                    <a:cubicBezTo>
                      <a:pt x="689" y="294"/>
                      <a:pt x="701" y="302"/>
                      <a:pt x="710" y="307"/>
                    </a:cubicBezTo>
                    <a:cubicBezTo>
                      <a:pt x="714" y="310"/>
                      <a:pt x="717" y="312"/>
                      <a:pt x="719" y="313"/>
                    </a:cubicBezTo>
                    <a:cubicBezTo>
                      <a:pt x="720" y="314"/>
                      <a:pt x="721" y="314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4"/>
                      <a:pt x="721" y="314"/>
                      <a:pt x="721" y="314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4"/>
                      <a:pt x="721" y="314"/>
                      <a:pt x="721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1" y="313"/>
                      <a:pt x="721" y="313"/>
                      <a:pt x="721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7" y="308"/>
                      <a:pt x="727" y="308"/>
                      <a:pt x="727" y="308"/>
                    </a:cubicBezTo>
                    <a:cubicBezTo>
                      <a:pt x="727" y="308"/>
                      <a:pt x="624" y="248"/>
                      <a:pt x="520" y="189"/>
                    </a:cubicBezTo>
                    <a:cubicBezTo>
                      <a:pt x="469" y="159"/>
                      <a:pt x="417" y="129"/>
                      <a:pt x="377" y="106"/>
                    </a:cubicBezTo>
                    <a:cubicBezTo>
                      <a:pt x="358" y="95"/>
                      <a:pt x="341" y="86"/>
                      <a:pt x="329" y="79"/>
                    </a:cubicBezTo>
                    <a:cubicBezTo>
                      <a:pt x="323" y="76"/>
                      <a:pt x="319" y="73"/>
                      <a:pt x="315" y="71"/>
                    </a:cubicBezTo>
                    <a:cubicBezTo>
                      <a:pt x="314" y="70"/>
                      <a:pt x="312" y="70"/>
                      <a:pt x="311" y="69"/>
                    </a:cubicBezTo>
                    <a:cubicBezTo>
                      <a:pt x="311" y="69"/>
                      <a:pt x="311" y="69"/>
                      <a:pt x="310" y="69"/>
                    </a:cubicBezTo>
                    <a:cubicBezTo>
                      <a:pt x="309" y="68"/>
                      <a:pt x="309" y="68"/>
                      <a:pt x="309" y="68"/>
                    </a:cubicBezTo>
                    <a:cubicBezTo>
                      <a:pt x="309" y="68"/>
                      <a:pt x="309" y="68"/>
                      <a:pt x="308" y="68"/>
                    </a:cubicBezTo>
                    <a:cubicBezTo>
                      <a:pt x="308" y="68"/>
                      <a:pt x="307" y="68"/>
                      <a:pt x="307" y="68"/>
                    </a:cubicBezTo>
                    <a:cubicBezTo>
                      <a:pt x="306" y="69"/>
                      <a:pt x="305" y="69"/>
                      <a:pt x="305" y="70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5" y="70"/>
                      <a:pt x="305" y="70"/>
                      <a:pt x="305" y="70"/>
                    </a:cubicBezTo>
                    <a:cubicBezTo>
                      <a:pt x="304" y="71"/>
                      <a:pt x="304" y="72"/>
                      <a:pt x="304" y="72"/>
                    </a:cubicBezTo>
                    <a:cubicBezTo>
                      <a:pt x="304" y="73"/>
                      <a:pt x="304" y="74"/>
                      <a:pt x="304" y="74"/>
                    </a:cubicBezTo>
                    <a:cubicBezTo>
                      <a:pt x="305" y="75"/>
                      <a:pt x="305" y="76"/>
                      <a:pt x="306" y="76"/>
                    </a:cubicBezTo>
                    <a:cubicBezTo>
                      <a:pt x="306" y="77"/>
                      <a:pt x="307" y="78"/>
                      <a:pt x="309" y="79"/>
                    </a:cubicBezTo>
                    <a:cubicBezTo>
                      <a:pt x="314" y="83"/>
                      <a:pt x="324" y="90"/>
                      <a:pt x="337" y="99"/>
                    </a:cubicBezTo>
                    <a:cubicBezTo>
                      <a:pt x="384" y="130"/>
                      <a:pt x="476" y="186"/>
                      <a:pt x="556" y="234"/>
                    </a:cubicBezTo>
                    <a:cubicBezTo>
                      <a:pt x="597" y="259"/>
                      <a:pt x="634" y="281"/>
                      <a:pt x="661" y="298"/>
                    </a:cubicBezTo>
                    <a:cubicBezTo>
                      <a:pt x="674" y="306"/>
                      <a:pt x="685" y="313"/>
                      <a:pt x="693" y="317"/>
                    </a:cubicBezTo>
                    <a:cubicBezTo>
                      <a:pt x="697" y="320"/>
                      <a:pt x="700" y="321"/>
                      <a:pt x="702" y="323"/>
                    </a:cubicBezTo>
                    <a:cubicBezTo>
                      <a:pt x="703" y="323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6" y="323"/>
                      <a:pt x="706" y="323"/>
                      <a:pt x="706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6" y="323"/>
                      <a:pt x="706" y="323"/>
                      <a:pt x="706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3"/>
                      <a:pt x="703" y="323"/>
                      <a:pt x="703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3"/>
                      <a:pt x="703" y="323"/>
                      <a:pt x="703" y="323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2"/>
                      <a:pt x="703" y="322"/>
                      <a:pt x="703" y="322"/>
                    </a:cubicBezTo>
                    <a:cubicBezTo>
                      <a:pt x="703" y="322"/>
                      <a:pt x="703" y="323"/>
                      <a:pt x="703" y="323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2"/>
                      <a:pt x="703" y="322"/>
                      <a:pt x="703" y="322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19"/>
                      <a:pt x="704" y="319"/>
                      <a:pt x="704" y="319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6" y="318"/>
                      <a:pt x="706" y="318"/>
                      <a:pt x="706" y="318"/>
                    </a:cubicBezTo>
                    <a:cubicBezTo>
                      <a:pt x="705" y="318"/>
                      <a:pt x="704" y="318"/>
                      <a:pt x="704" y="319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6" y="318"/>
                      <a:pt x="706" y="318"/>
                      <a:pt x="706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7" y="318"/>
                      <a:pt x="707" y="318"/>
                      <a:pt x="707" y="318"/>
                    </a:cubicBezTo>
                    <a:cubicBezTo>
                      <a:pt x="707" y="318"/>
                      <a:pt x="706" y="318"/>
                      <a:pt x="706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7" y="318"/>
                      <a:pt x="707" y="318"/>
                      <a:pt x="707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8" y="318"/>
                      <a:pt x="707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7" y="320"/>
                      <a:pt x="707" y="320"/>
                      <a:pt x="707" y="320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7" y="320"/>
                      <a:pt x="707" y="320"/>
                      <a:pt x="707" y="320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7" y="317"/>
                      <a:pt x="706" y="317"/>
                    </a:cubicBezTo>
                    <a:cubicBezTo>
                      <a:pt x="702" y="314"/>
                      <a:pt x="692" y="309"/>
                      <a:pt x="679" y="301"/>
                    </a:cubicBezTo>
                    <a:cubicBezTo>
                      <a:pt x="631" y="273"/>
                      <a:pt x="536" y="215"/>
                      <a:pt x="452" y="165"/>
                    </a:cubicBezTo>
                    <a:cubicBezTo>
                      <a:pt x="410" y="140"/>
                      <a:pt x="370" y="116"/>
                      <a:pt x="341" y="99"/>
                    </a:cubicBezTo>
                    <a:cubicBezTo>
                      <a:pt x="326" y="91"/>
                      <a:pt x="314" y="84"/>
                      <a:pt x="305" y="79"/>
                    </a:cubicBezTo>
                    <a:cubicBezTo>
                      <a:pt x="300" y="76"/>
                      <a:pt x="297" y="75"/>
                      <a:pt x="294" y="73"/>
                    </a:cubicBezTo>
                    <a:cubicBezTo>
                      <a:pt x="293" y="73"/>
                      <a:pt x="292" y="72"/>
                      <a:pt x="291" y="72"/>
                    </a:cubicBezTo>
                    <a:cubicBezTo>
                      <a:pt x="290" y="71"/>
                      <a:pt x="290" y="71"/>
                      <a:pt x="289" y="71"/>
                    </a:cubicBezTo>
                    <a:cubicBezTo>
                      <a:pt x="289" y="71"/>
                      <a:pt x="289" y="71"/>
                      <a:pt x="288" y="71"/>
                    </a:cubicBezTo>
                    <a:cubicBezTo>
                      <a:pt x="287" y="71"/>
                      <a:pt x="287" y="71"/>
                      <a:pt x="286" y="71"/>
                    </a:cubicBezTo>
                    <a:cubicBezTo>
                      <a:pt x="286" y="71"/>
                      <a:pt x="285" y="72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3" y="75"/>
                      <a:pt x="283" y="75"/>
                    </a:cubicBezTo>
                    <a:cubicBezTo>
                      <a:pt x="283" y="77"/>
                      <a:pt x="284" y="77"/>
                      <a:pt x="284" y="78"/>
                    </a:cubicBezTo>
                    <a:cubicBezTo>
                      <a:pt x="285" y="80"/>
                      <a:pt x="286" y="81"/>
                      <a:pt x="287" y="82"/>
                    </a:cubicBezTo>
                    <a:cubicBezTo>
                      <a:pt x="289" y="85"/>
                      <a:pt x="293" y="88"/>
                      <a:pt x="298" y="91"/>
                    </a:cubicBezTo>
                    <a:cubicBezTo>
                      <a:pt x="316" y="105"/>
                      <a:pt x="349" y="127"/>
                      <a:pt x="390" y="152"/>
                    </a:cubicBezTo>
                    <a:cubicBezTo>
                      <a:pt x="452" y="190"/>
                      <a:pt x="529" y="236"/>
                      <a:pt x="591" y="273"/>
                    </a:cubicBezTo>
                    <a:cubicBezTo>
                      <a:pt x="622" y="291"/>
                      <a:pt x="649" y="307"/>
                      <a:pt x="668" y="319"/>
                    </a:cubicBezTo>
                    <a:cubicBezTo>
                      <a:pt x="678" y="324"/>
                      <a:pt x="686" y="329"/>
                      <a:pt x="691" y="332"/>
                    </a:cubicBezTo>
                    <a:cubicBezTo>
                      <a:pt x="694" y="334"/>
                      <a:pt x="696" y="335"/>
                      <a:pt x="697" y="336"/>
                    </a:cubicBezTo>
                    <a:cubicBezTo>
                      <a:pt x="698" y="336"/>
                      <a:pt x="698" y="336"/>
                      <a:pt x="699" y="337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0" y="335"/>
                      <a:pt x="700" y="335"/>
                      <a:pt x="700" y="335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0" y="335"/>
                      <a:pt x="700" y="335"/>
                      <a:pt x="700" y="335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97" y="335"/>
                      <a:pt x="698" y="335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1"/>
                      <a:pt x="698" y="331"/>
                      <a:pt x="698" y="331"/>
                    </a:cubicBezTo>
                    <a:cubicBezTo>
                      <a:pt x="701" y="333"/>
                      <a:pt x="701" y="333"/>
                      <a:pt x="701" y="333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699" y="330"/>
                      <a:pt x="698" y="331"/>
                      <a:pt x="698" y="331"/>
                    </a:cubicBezTo>
                    <a:cubicBezTo>
                      <a:pt x="701" y="333"/>
                      <a:pt x="701" y="333"/>
                      <a:pt x="701" y="333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2"/>
                      <a:pt x="700" y="332"/>
                      <a:pt x="700" y="332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2"/>
                      <a:pt x="700" y="332"/>
                      <a:pt x="700" y="332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0"/>
                      <a:pt x="699" y="330"/>
                      <a:pt x="698" y="329"/>
                    </a:cubicBezTo>
                    <a:cubicBezTo>
                      <a:pt x="695" y="329"/>
                      <a:pt x="691" y="327"/>
                      <a:pt x="685" y="324"/>
                    </a:cubicBezTo>
                    <a:cubicBezTo>
                      <a:pt x="665" y="315"/>
                      <a:pt x="629" y="294"/>
                      <a:pt x="586" y="269"/>
                    </a:cubicBezTo>
                    <a:cubicBezTo>
                      <a:pt x="521" y="231"/>
                      <a:pt x="441" y="182"/>
                      <a:pt x="377" y="142"/>
                    </a:cubicBezTo>
                    <a:cubicBezTo>
                      <a:pt x="345" y="123"/>
                      <a:pt x="316" y="105"/>
                      <a:pt x="296" y="93"/>
                    </a:cubicBezTo>
                    <a:cubicBezTo>
                      <a:pt x="286" y="87"/>
                      <a:pt x="278" y="82"/>
                      <a:pt x="272" y="78"/>
                    </a:cubicBezTo>
                    <a:cubicBezTo>
                      <a:pt x="269" y="77"/>
                      <a:pt x="267" y="75"/>
                      <a:pt x="265" y="74"/>
                    </a:cubicBezTo>
                    <a:cubicBezTo>
                      <a:pt x="265" y="74"/>
                      <a:pt x="264" y="73"/>
                      <a:pt x="263" y="73"/>
                    </a:cubicBezTo>
                    <a:cubicBezTo>
                      <a:pt x="263" y="73"/>
                      <a:pt x="263" y="73"/>
                      <a:pt x="263" y="73"/>
                    </a:cubicBezTo>
                    <a:cubicBezTo>
                      <a:pt x="262" y="73"/>
                      <a:pt x="262" y="73"/>
                      <a:pt x="262" y="73"/>
                    </a:cubicBezTo>
                    <a:cubicBezTo>
                      <a:pt x="262" y="73"/>
                      <a:pt x="262" y="72"/>
                      <a:pt x="261" y="72"/>
                    </a:cubicBezTo>
                    <a:cubicBezTo>
                      <a:pt x="261" y="72"/>
                      <a:pt x="260" y="72"/>
                      <a:pt x="259" y="73"/>
                    </a:cubicBezTo>
                    <a:cubicBezTo>
                      <a:pt x="259" y="73"/>
                      <a:pt x="258" y="73"/>
                      <a:pt x="257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7" y="75"/>
                      <a:pt x="257" y="76"/>
                      <a:pt x="257" y="76"/>
                    </a:cubicBezTo>
                    <a:cubicBezTo>
                      <a:pt x="257" y="77"/>
                      <a:pt x="257" y="78"/>
                      <a:pt x="257" y="78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8" y="80"/>
                      <a:pt x="259" y="80"/>
                      <a:pt x="259" y="81"/>
                    </a:cubicBezTo>
                    <a:cubicBezTo>
                      <a:pt x="261" y="82"/>
                      <a:pt x="264" y="84"/>
                      <a:pt x="268" y="87"/>
                    </a:cubicBezTo>
                    <a:cubicBezTo>
                      <a:pt x="284" y="98"/>
                      <a:pt x="318" y="119"/>
                      <a:pt x="361" y="146"/>
                    </a:cubicBezTo>
                    <a:cubicBezTo>
                      <a:pt x="488" y="226"/>
                      <a:pt x="690" y="349"/>
                      <a:pt x="690" y="349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89" y="344"/>
                      <a:pt x="689" y="344"/>
                      <a:pt x="689" y="344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0" y="343"/>
                      <a:pt x="689" y="343"/>
                      <a:pt x="689" y="344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2" y="345"/>
                      <a:pt x="692" y="345"/>
                      <a:pt x="692" y="345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2" y="345"/>
                      <a:pt x="692" y="345"/>
                      <a:pt x="692" y="345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1" y="342"/>
                      <a:pt x="690" y="342"/>
                      <a:pt x="689" y="341"/>
                    </a:cubicBezTo>
                    <a:cubicBezTo>
                      <a:pt x="683" y="339"/>
                      <a:pt x="671" y="333"/>
                      <a:pt x="656" y="325"/>
                    </a:cubicBezTo>
                    <a:cubicBezTo>
                      <a:pt x="602" y="295"/>
                      <a:pt x="500" y="233"/>
                      <a:pt x="411" y="178"/>
                    </a:cubicBezTo>
                    <a:cubicBezTo>
                      <a:pt x="367" y="151"/>
                      <a:pt x="326" y="125"/>
                      <a:pt x="296" y="106"/>
                    </a:cubicBezTo>
                    <a:cubicBezTo>
                      <a:pt x="281" y="97"/>
                      <a:pt x="269" y="90"/>
                      <a:pt x="261" y="84"/>
                    </a:cubicBezTo>
                    <a:cubicBezTo>
                      <a:pt x="252" y="79"/>
                      <a:pt x="248" y="76"/>
                      <a:pt x="248" y="76"/>
                    </a:cubicBezTo>
                    <a:cubicBezTo>
                      <a:pt x="246" y="75"/>
                      <a:pt x="243" y="75"/>
                      <a:pt x="242" y="77"/>
                    </a:cubicBezTo>
                    <a:cubicBezTo>
                      <a:pt x="242" y="78"/>
                      <a:pt x="241" y="79"/>
                      <a:pt x="241" y="80"/>
                    </a:cubicBezTo>
                    <a:cubicBezTo>
                      <a:pt x="241" y="81"/>
                      <a:pt x="242" y="82"/>
                      <a:pt x="242" y="83"/>
                    </a:cubicBezTo>
                    <a:cubicBezTo>
                      <a:pt x="243" y="84"/>
                      <a:pt x="244" y="85"/>
                      <a:pt x="245" y="86"/>
                    </a:cubicBezTo>
                    <a:cubicBezTo>
                      <a:pt x="248" y="88"/>
                      <a:pt x="252" y="91"/>
                      <a:pt x="257" y="95"/>
                    </a:cubicBezTo>
                    <a:cubicBezTo>
                      <a:pt x="276" y="108"/>
                      <a:pt x="312" y="131"/>
                      <a:pt x="355" y="159"/>
                    </a:cubicBezTo>
                    <a:cubicBezTo>
                      <a:pt x="486" y="240"/>
                      <a:pt x="684" y="358"/>
                      <a:pt x="684" y="358"/>
                    </a:cubicBezTo>
                    <a:cubicBezTo>
                      <a:pt x="685" y="359"/>
                      <a:pt x="688" y="358"/>
                      <a:pt x="689" y="357"/>
                    </a:cubicBezTo>
                    <a:cubicBezTo>
                      <a:pt x="690" y="355"/>
                      <a:pt x="690" y="352"/>
                      <a:pt x="688" y="351"/>
                    </a:cubicBezTo>
                    <a:cubicBezTo>
                      <a:pt x="688" y="351"/>
                      <a:pt x="578" y="283"/>
                      <a:pt x="466" y="214"/>
                    </a:cubicBezTo>
                    <a:cubicBezTo>
                      <a:pt x="409" y="180"/>
                      <a:pt x="353" y="145"/>
                      <a:pt x="309" y="120"/>
                    </a:cubicBezTo>
                    <a:cubicBezTo>
                      <a:pt x="287" y="107"/>
                      <a:pt x="268" y="96"/>
                      <a:pt x="254" y="89"/>
                    </a:cubicBezTo>
                    <a:cubicBezTo>
                      <a:pt x="247" y="85"/>
                      <a:pt x="242" y="82"/>
                      <a:pt x="237" y="80"/>
                    </a:cubicBezTo>
                    <a:cubicBezTo>
                      <a:pt x="235" y="79"/>
                      <a:pt x="233" y="78"/>
                      <a:pt x="232" y="77"/>
                    </a:cubicBezTo>
                    <a:cubicBezTo>
                      <a:pt x="231" y="77"/>
                      <a:pt x="230" y="77"/>
                      <a:pt x="230" y="77"/>
                    </a:cubicBezTo>
                    <a:cubicBezTo>
                      <a:pt x="229" y="77"/>
                      <a:pt x="228" y="76"/>
                      <a:pt x="228" y="76"/>
                    </a:cubicBezTo>
                    <a:cubicBezTo>
                      <a:pt x="227" y="76"/>
                      <a:pt x="227" y="76"/>
                      <a:pt x="226" y="77"/>
                    </a:cubicBezTo>
                    <a:cubicBezTo>
                      <a:pt x="225" y="77"/>
                      <a:pt x="224" y="77"/>
                      <a:pt x="224" y="78"/>
                    </a:cubicBezTo>
                    <a:cubicBezTo>
                      <a:pt x="222" y="80"/>
                      <a:pt x="223" y="83"/>
                      <a:pt x="225" y="84"/>
                    </a:cubicBezTo>
                    <a:cubicBezTo>
                      <a:pt x="674" y="365"/>
                      <a:pt x="674" y="365"/>
                      <a:pt x="674" y="365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3" y="359"/>
                      <a:pt x="673" y="359"/>
                      <a:pt x="673" y="359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5" y="358"/>
                      <a:pt x="675" y="358"/>
                      <a:pt x="675" y="358"/>
                    </a:cubicBezTo>
                    <a:cubicBezTo>
                      <a:pt x="675" y="358"/>
                      <a:pt x="674" y="358"/>
                      <a:pt x="673" y="359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5" y="358"/>
                      <a:pt x="675" y="358"/>
                      <a:pt x="675" y="358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76" y="357"/>
                      <a:pt x="676" y="357"/>
                      <a:pt x="675" y="358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7"/>
                      <a:pt x="677" y="357"/>
                      <a:pt x="676" y="357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60"/>
                      <a:pt x="677" y="360"/>
                      <a:pt x="677" y="360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60"/>
                      <a:pt x="677" y="360"/>
                      <a:pt x="677" y="360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7"/>
                      <a:pt x="675" y="357"/>
                    </a:cubicBezTo>
                    <a:cubicBezTo>
                      <a:pt x="670" y="354"/>
                      <a:pt x="659" y="348"/>
                      <a:pt x="644" y="339"/>
                    </a:cubicBezTo>
                    <a:cubicBezTo>
                      <a:pt x="589" y="307"/>
                      <a:pt x="478" y="243"/>
                      <a:pt x="382" y="186"/>
                    </a:cubicBezTo>
                    <a:cubicBezTo>
                      <a:pt x="333" y="158"/>
                      <a:pt x="288" y="132"/>
                      <a:pt x="256" y="112"/>
                    </a:cubicBezTo>
                    <a:cubicBezTo>
                      <a:pt x="239" y="103"/>
                      <a:pt x="226" y="95"/>
                      <a:pt x="217" y="89"/>
                    </a:cubicBezTo>
                    <a:cubicBezTo>
                      <a:pt x="207" y="84"/>
                      <a:pt x="202" y="81"/>
                      <a:pt x="202" y="81"/>
                    </a:cubicBezTo>
                    <a:cubicBezTo>
                      <a:pt x="200" y="80"/>
                      <a:pt x="198" y="80"/>
                      <a:pt x="197" y="82"/>
                    </a:cubicBezTo>
                    <a:cubicBezTo>
                      <a:pt x="196" y="83"/>
                      <a:pt x="196" y="84"/>
                      <a:pt x="196" y="84"/>
                    </a:cubicBezTo>
                    <a:cubicBezTo>
                      <a:pt x="196" y="86"/>
                      <a:pt x="196" y="86"/>
                      <a:pt x="197" y="87"/>
                    </a:cubicBezTo>
                    <a:cubicBezTo>
                      <a:pt x="197" y="87"/>
                      <a:pt x="198" y="88"/>
                      <a:pt x="198" y="88"/>
                    </a:cubicBezTo>
                    <a:cubicBezTo>
                      <a:pt x="199" y="89"/>
                      <a:pt x="200" y="90"/>
                      <a:pt x="202" y="91"/>
                    </a:cubicBezTo>
                    <a:cubicBezTo>
                      <a:pt x="207" y="95"/>
                      <a:pt x="219" y="103"/>
                      <a:pt x="235" y="113"/>
                    </a:cubicBezTo>
                    <a:cubicBezTo>
                      <a:pt x="290" y="149"/>
                      <a:pt x="398" y="216"/>
                      <a:pt x="493" y="273"/>
                    </a:cubicBezTo>
                    <a:cubicBezTo>
                      <a:pt x="540" y="302"/>
                      <a:pt x="584" y="329"/>
                      <a:pt x="615" y="349"/>
                    </a:cubicBezTo>
                    <a:cubicBezTo>
                      <a:pt x="631" y="358"/>
                      <a:pt x="644" y="366"/>
                      <a:pt x="653" y="372"/>
                    </a:cubicBezTo>
                    <a:cubicBezTo>
                      <a:pt x="658" y="375"/>
                      <a:pt x="661" y="377"/>
                      <a:pt x="664" y="378"/>
                    </a:cubicBezTo>
                    <a:cubicBezTo>
                      <a:pt x="665" y="379"/>
                      <a:pt x="666" y="380"/>
                      <a:pt x="666" y="380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9"/>
                      <a:pt x="666" y="379"/>
                      <a:pt x="666" y="379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9"/>
                      <a:pt x="666" y="379"/>
                      <a:pt x="666" y="379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8"/>
                      <a:pt x="666" y="378"/>
                      <a:pt x="666" y="378"/>
                    </a:cubicBezTo>
                    <a:cubicBezTo>
                      <a:pt x="666" y="378"/>
                      <a:pt x="666" y="379"/>
                      <a:pt x="666" y="379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8"/>
                      <a:pt x="666" y="378"/>
                      <a:pt x="666" y="378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5"/>
                      <a:pt x="666" y="375"/>
                      <a:pt x="666" y="375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8" y="374"/>
                      <a:pt x="668" y="374"/>
                      <a:pt x="668" y="374"/>
                    </a:cubicBezTo>
                    <a:cubicBezTo>
                      <a:pt x="668" y="374"/>
                      <a:pt x="667" y="375"/>
                      <a:pt x="666" y="375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8" y="374"/>
                      <a:pt x="668" y="374"/>
                      <a:pt x="668" y="374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8" y="374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6"/>
                      <a:pt x="669" y="376"/>
                      <a:pt x="669" y="376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6"/>
                      <a:pt x="669" y="376"/>
                      <a:pt x="669" y="376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8" y="373"/>
                      <a:pt x="667" y="373"/>
                    </a:cubicBezTo>
                    <a:cubicBezTo>
                      <a:pt x="661" y="371"/>
                      <a:pt x="649" y="364"/>
                      <a:pt x="632" y="355"/>
                    </a:cubicBezTo>
                    <a:cubicBezTo>
                      <a:pt x="574" y="322"/>
                      <a:pt x="460" y="254"/>
                      <a:pt x="361" y="194"/>
                    </a:cubicBezTo>
                    <a:cubicBezTo>
                      <a:pt x="311" y="164"/>
                      <a:pt x="265" y="137"/>
                      <a:pt x="231" y="116"/>
                    </a:cubicBezTo>
                    <a:cubicBezTo>
                      <a:pt x="215" y="106"/>
                      <a:pt x="201" y="98"/>
                      <a:pt x="191" y="92"/>
                    </a:cubicBezTo>
                    <a:cubicBezTo>
                      <a:pt x="182" y="86"/>
                      <a:pt x="177" y="83"/>
                      <a:pt x="177" y="83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3" y="90"/>
                      <a:pt x="173" y="90"/>
                      <a:pt x="173" y="90"/>
                    </a:cubicBezTo>
                    <a:cubicBezTo>
                      <a:pt x="173" y="90"/>
                      <a:pt x="174" y="91"/>
                      <a:pt x="178" y="93"/>
                    </a:cubicBezTo>
                    <a:cubicBezTo>
                      <a:pt x="205" y="109"/>
                      <a:pt x="327" y="182"/>
                      <a:pt x="441" y="252"/>
                    </a:cubicBezTo>
                    <a:cubicBezTo>
                      <a:pt x="499" y="287"/>
                      <a:pt x="554" y="322"/>
                      <a:pt x="596" y="348"/>
                    </a:cubicBezTo>
                    <a:cubicBezTo>
                      <a:pt x="616" y="361"/>
                      <a:pt x="633" y="373"/>
                      <a:pt x="645" y="381"/>
                    </a:cubicBezTo>
                    <a:cubicBezTo>
                      <a:pt x="651" y="385"/>
                      <a:pt x="656" y="388"/>
                      <a:pt x="659" y="391"/>
                    </a:cubicBezTo>
                    <a:cubicBezTo>
                      <a:pt x="660" y="392"/>
                      <a:pt x="661" y="393"/>
                      <a:pt x="662" y="394"/>
                    </a:cubicBezTo>
                    <a:cubicBezTo>
                      <a:pt x="663" y="394"/>
                      <a:pt x="663" y="394"/>
                      <a:pt x="663" y="394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2" y="393"/>
                      <a:pt x="662" y="393"/>
                      <a:pt x="662" y="393"/>
                    </a:cubicBezTo>
                    <a:cubicBezTo>
                      <a:pt x="662" y="394"/>
                      <a:pt x="663" y="394"/>
                      <a:pt x="663" y="394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2" y="393"/>
                      <a:pt x="662" y="393"/>
                      <a:pt x="662" y="393"/>
                    </a:cubicBezTo>
                    <a:cubicBezTo>
                      <a:pt x="666" y="393"/>
                      <a:pt x="666" y="393"/>
                      <a:pt x="666" y="393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2" y="392"/>
                      <a:pt x="662" y="393"/>
                      <a:pt x="662" y="393"/>
                    </a:cubicBezTo>
                    <a:cubicBezTo>
                      <a:pt x="666" y="393"/>
                      <a:pt x="666" y="393"/>
                      <a:pt x="666" y="393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4" y="390"/>
                      <a:pt x="663" y="390"/>
                      <a:pt x="663" y="391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5" y="392"/>
                      <a:pt x="665" y="392"/>
                      <a:pt x="665" y="392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5" y="392"/>
                      <a:pt x="665" y="392"/>
                      <a:pt x="665" y="392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4" y="390"/>
                      <a:pt x="663" y="390"/>
                      <a:pt x="661" y="389"/>
                    </a:cubicBezTo>
                    <a:cubicBezTo>
                      <a:pt x="658" y="388"/>
                      <a:pt x="653" y="386"/>
                      <a:pt x="647" y="383"/>
                    </a:cubicBezTo>
                    <a:cubicBezTo>
                      <a:pt x="623" y="372"/>
                      <a:pt x="580" y="347"/>
                      <a:pt x="529" y="317"/>
                    </a:cubicBezTo>
                    <a:cubicBezTo>
                      <a:pt x="453" y="272"/>
                      <a:pt x="360" y="214"/>
                      <a:pt x="286" y="167"/>
                    </a:cubicBezTo>
                    <a:cubicBezTo>
                      <a:pt x="248" y="144"/>
                      <a:pt x="216" y="124"/>
                      <a:pt x="193" y="109"/>
                    </a:cubicBezTo>
                    <a:cubicBezTo>
                      <a:pt x="181" y="101"/>
                      <a:pt x="172" y="96"/>
                      <a:pt x="166" y="92"/>
                    </a:cubicBezTo>
                    <a:cubicBezTo>
                      <a:pt x="159" y="88"/>
                      <a:pt x="156" y="85"/>
                      <a:pt x="156" y="85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4" y="93"/>
                      <a:pt x="157" y="95"/>
                    </a:cubicBezTo>
                    <a:cubicBezTo>
                      <a:pt x="185" y="112"/>
                      <a:pt x="311" y="186"/>
                      <a:pt x="429" y="258"/>
                    </a:cubicBezTo>
                    <a:cubicBezTo>
                      <a:pt x="488" y="294"/>
                      <a:pt x="546" y="330"/>
                      <a:pt x="588" y="357"/>
                    </a:cubicBezTo>
                    <a:cubicBezTo>
                      <a:pt x="610" y="371"/>
                      <a:pt x="627" y="383"/>
                      <a:pt x="639" y="392"/>
                    </a:cubicBezTo>
                    <a:cubicBezTo>
                      <a:pt x="645" y="396"/>
                      <a:pt x="650" y="400"/>
                      <a:pt x="653" y="402"/>
                    </a:cubicBezTo>
                    <a:cubicBezTo>
                      <a:pt x="655" y="404"/>
                      <a:pt x="656" y="405"/>
                      <a:pt x="657" y="406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7" y="405"/>
                      <a:pt x="657" y="405"/>
                      <a:pt x="657" y="405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7" y="405"/>
                      <a:pt x="657" y="405"/>
                      <a:pt x="657" y="405"/>
                    </a:cubicBezTo>
                    <a:cubicBezTo>
                      <a:pt x="660" y="405"/>
                      <a:pt x="660" y="405"/>
                      <a:pt x="660" y="405"/>
                    </a:cubicBezTo>
                    <a:cubicBezTo>
                      <a:pt x="658" y="404"/>
                      <a:pt x="658" y="404"/>
                      <a:pt x="658" y="404"/>
                    </a:cubicBezTo>
                    <a:cubicBezTo>
                      <a:pt x="657" y="404"/>
                      <a:pt x="657" y="405"/>
                      <a:pt x="657" y="405"/>
                    </a:cubicBezTo>
                    <a:cubicBezTo>
                      <a:pt x="660" y="405"/>
                      <a:pt x="660" y="405"/>
                      <a:pt x="660" y="405"/>
                    </a:cubicBezTo>
                    <a:cubicBezTo>
                      <a:pt x="658" y="404"/>
                      <a:pt x="658" y="404"/>
                      <a:pt x="658" y="404"/>
                    </a:cubicBezTo>
                    <a:cubicBezTo>
                      <a:pt x="661" y="406"/>
                      <a:pt x="661" y="406"/>
                      <a:pt x="661" y="406"/>
                    </a:cubicBezTo>
                    <a:cubicBezTo>
                      <a:pt x="663" y="402"/>
                      <a:pt x="663" y="402"/>
                      <a:pt x="663" y="402"/>
                    </a:cubicBezTo>
                    <a:cubicBezTo>
                      <a:pt x="663" y="402"/>
                      <a:pt x="537" y="324"/>
                      <a:pt x="409" y="246"/>
                    </a:cubicBezTo>
                    <a:cubicBezTo>
                      <a:pt x="345" y="207"/>
                      <a:pt x="280" y="168"/>
                      <a:pt x="230" y="139"/>
                    </a:cubicBezTo>
                    <a:cubicBezTo>
                      <a:pt x="205" y="124"/>
                      <a:pt x="184" y="112"/>
                      <a:pt x="168" y="103"/>
                    </a:cubicBezTo>
                    <a:cubicBezTo>
                      <a:pt x="160" y="99"/>
                      <a:pt x="153" y="95"/>
                      <a:pt x="148" y="93"/>
                    </a:cubicBezTo>
                    <a:cubicBezTo>
                      <a:pt x="146" y="92"/>
                      <a:pt x="144" y="91"/>
                      <a:pt x="142" y="90"/>
                    </a:cubicBezTo>
                    <a:cubicBezTo>
                      <a:pt x="141" y="90"/>
                      <a:pt x="140" y="90"/>
                      <a:pt x="140" y="90"/>
                    </a:cubicBezTo>
                    <a:cubicBezTo>
                      <a:pt x="139" y="89"/>
                      <a:pt x="138" y="89"/>
                      <a:pt x="137" y="89"/>
                    </a:cubicBezTo>
                    <a:cubicBezTo>
                      <a:pt x="137" y="89"/>
                      <a:pt x="136" y="89"/>
                      <a:pt x="135" y="89"/>
                    </a:cubicBezTo>
                    <a:cubicBezTo>
                      <a:pt x="135" y="90"/>
                      <a:pt x="134" y="90"/>
                      <a:pt x="133" y="91"/>
                    </a:cubicBezTo>
                    <a:cubicBezTo>
                      <a:pt x="133" y="92"/>
                      <a:pt x="132" y="93"/>
                      <a:pt x="133" y="94"/>
                    </a:cubicBezTo>
                    <a:cubicBezTo>
                      <a:pt x="133" y="95"/>
                      <a:pt x="133" y="96"/>
                      <a:pt x="134" y="97"/>
                    </a:cubicBezTo>
                    <a:cubicBezTo>
                      <a:pt x="134" y="97"/>
                      <a:pt x="136" y="98"/>
                      <a:pt x="140" y="100"/>
                    </a:cubicBezTo>
                    <a:cubicBezTo>
                      <a:pt x="169" y="118"/>
                      <a:pt x="300" y="197"/>
                      <a:pt x="423" y="273"/>
                    </a:cubicBezTo>
                    <a:cubicBezTo>
                      <a:pt x="485" y="311"/>
                      <a:pt x="545" y="349"/>
                      <a:pt x="590" y="377"/>
                    </a:cubicBezTo>
                    <a:cubicBezTo>
                      <a:pt x="612" y="391"/>
                      <a:pt x="630" y="403"/>
                      <a:pt x="643" y="412"/>
                    </a:cubicBezTo>
                    <a:cubicBezTo>
                      <a:pt x="649" y="416"/>
                      <a:pt x="654" y="419"/>
                      <a:pt x="658" y="422"/>
                    </a:cubicBezTo>
                    <a:cubicBezTo>
                      <a:pt x="659" y="423"/>
                      <a:pt x="660" y="424"/>
                      <a:pt x="661" y="425"/>
                    </a:cubicBezTo>
                    <a:cubicBezTo>
                      <a:pt x="662" y="426"/>
                      <a:pt x="662" y="426"/>
                      <a:pt x="662" y="426"/>
                    </a:cubicBezTo>
                    <a:cubicBezTo>
                      <a:pt x="663" y="424"/>
                      <a:pt x="663" y="424"/>
                      <a:pt x="663" y="424"/>
                    </a:cubicBezTo>
                    <a:cubicBezTo>
                      <a:pt x="662" y="425"/>
                      <a:pt x="662" y="425"/>
                      <a:pt x="662" y="425"/>
                    </a:cubicBezTo>
                    <a:cubicBezTo>
                      <a:pt x="662" y="426"/>
                      <a:pt x="662" y="426"/>
                      <a:pt x="662" y="426"/>
                    </a:cubicBezTo>
                    <a:cubicBezTo>
                      <a:pt x="663" y="424"/>
                      <a:pt x="663" y="424"/>
                      <a:pt x="663" y="424"/>
                    </a:cubicBezTo>
                    <a:cubicBezTo>
                      <a:pt x="662" y="425"/>
                      <a:pt x="662" y="425"/>
                      <a:pt x="662" y="425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1" y="424"/>
                      <a:pt x="661" y="424"/>
                      <a:pt x="661" y="424"/>
                    </a:cubicBezTo>
                    <a:cubicBezTo>
                      <a:pt x="661" y="425"/>
                      <a:pt x="661" y="425"/>
                      <a:pt x="662" y="425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1" y="424"/>
                      <a:pt x="661" y="424"/>
                      <a:pt x="661" y="424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2" y="422"/>
                      <a:pt x="662" y="422"/>
                      <a:pt x="662" y="422"/>
                    </a:cubicBezTo>
                    <a:cubicBezTo>
                      <a:pt x="661" y="422"/>
                      <a:pt x="661" y="423"/>
                      <a:pt x="661" y="424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2" y="422"/>
                      <a:pt x="662" y="422"/>
                      <a:pt x="662" y="422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7" y="420"/>
                      <a:pt x="667" y="420"/>
                      <a:pt x="667" y="420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13" y="92"/>
                      <a:pt x="110" y="92"/>
                      <a:pt x="109" y="94"/>
                    </a:cubicBezTo>
                    <a:cubicBezTo>
                      <a:pt x="109" y="95"/>
                      <a:pt x="109" y="96"/>
                      <a:pt x="109" y="97"/>
                    </a:cubicBezTo>
                    <a:cubicBezTo>
                      <a:pt x="109" y="98"/>
                      <a:pt x="109" y="99"/>
                      <a:pt x="109" y="100"/>
                    </a:cubicBezTo>
                    <a:cubicBezTo>
                      <a:pt x="110" y="101"/>
                      <a:pt x="112" y="103"/>
                      <a:pt x="113" y="104"/>
                    </a:cubicBezTo>
                    <a:cubicBezTo>
                      <a:pt x="116" y="107"/>
                      <a:pt x="121" y="111"/>
                      <a:pt x="127" y="116"/>
                    </a:cubicBezTo>
                    <a:cubicBezTo>
                      <a:pt x="151" y="133"/>
                      <a:pt x="196" y="162"/>
                      <a:pt x="250" y="195"/>
                    </a:cubicBezTo>
                    <a:cubicBezTo>
                      <a:pt x="332" y="245"/>
                      <a:pt x="434" y="305"/>
                      <a:pt x="516" y="354"/>
                    </a:cubicBezTo>
                    <a:cubicBezTo>
                      <a:pt x="557" y="379"/>
                      <a:pt x="593" y="400"/>
                      <a:pt x="619" y="416"/>
                    </a:cubicBezTo>
                    <a:cubicBezTo>
                      <a:pt x="632" y="423"/>
                      <a:pt x="642" y="430"/>
                      <a:pt x="649" y="434"/>
                    </a:cubicBezTo>
                    <a:cubicBezTo>
                      <a:pt x="652" y="437"/>
                      <a:pt x="655" y="439"/>
                      <a:pt x="657" y="440"/>
                    </a:cubicBezTo>
                    <a:cubicBezTo>
                      <a:pt x="658" y="440"/>
                      <a:pt x="658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0" y="440"/>
                      <a:pt x="660" y="440"/>
                      <a:pt x="660" y="440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0" y="440"/>
                      <a:pt x="660" y="440"/>
                      <a:pt x="660" y="440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8" y="439"/>
                      <a:pt x="658" y="439"/>
                      <a:pt x="658" y="439"/>
                    </a:cubicBezTo>
                    <a:cubicBezTo>
                      <a:pt x="658" y="440"/>
                      <a:pt x="658" y="441"/>
                      <a:pt x="659" y="441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8" y="439"/>
                      <a:pt x="658" y="439"/>
                      <a:pt x="658" y="439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9" y="437"/>
                      <a:pt x="659" y="437"/>
                      <a:pt x="659" y="437"/>
                    </a:cubicBezTo>
                    <a:cubicBezTo>
                      <a:pt x="658" y="438"/>
                      <a:pt x="658" y="439"/>
                      <a:pt x="658" y="439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9" y="437"/>
                      <a:pt x="659" y="437"/>
                      <a:pt x="659" y="437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64" y="436"/>
                      <a:pt x="664" y="436"/>
                      <a:pt x="664" y="436"/>
                    </a:cubicBezTo>
                    <a:cubicBezTo>
                      <a:pt x="91" y="93"/>
                      <a:pt x="91" y="93"/>
                      <a:pt x="91" y="93"/>
                    </a:cubicBezTo>
                    <a:cubicBezTo>
                      <a:pt x="90" y="92"/>
                      <a:pt x="87" y="92"/>
                      <a:pt x="86" y="94"/>
                    </a:cubicBez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7"/>
                      <a:pt x="86" y="98"/>
                      <a:pt x="86" y="99"/>
                    </a:cubicBezTo>
                    <a:cubicBezTo>
                      <a:pt x="87" y="99"/>
                      <a:pt x="87" y="100"/>
                      <a:pt x="88" y="100"/>
                    </a:cubicBezTo>
                    <a:cubicBezTo>
                      <a:pt x="89" y="101"/>
                      <a:pt x="90" y="102"/>
                      <a:pt x="92" y="104"/>
                    </a:cubicBezTo>
                    <a:cubicBezTo>
                      <a:pt x="99" y="109"/>
                      <a:pt x="113" y="119"/>
                      <a:pt x="132" y="131"/>
                    </a:cubicBezTo>
                    <a:cubicBezTo>
                      <a:pt x="268" y="219"/>
                      <a:pt x="662" y="458"/>
                      <a:pt x="662" y="458"/>
                    </a:cubicBezTo>
                    <a:cubicBezTo>
                      <a:pt x="663" y="459"/>
                      <a:pt x="664" y="459"/>
                      <a:pt x="665" y="459"/>
                    </a:cubicBezTo>
                    <a:cubicBezTo>
                      <a:pt x="666" y="459"/>
                      <a:pt x="667" y="458"/>
                      <a:pt x="667" y="457"/>
                    </a:cubicBezTo>
                    <a:cubicBezTo>
                      <a:pt x="668" y="456"/>
                      <a:pt x="668" y="455"/>
                      <a:pt x="668" y="454"/>
                    </a:cubicBezTo>
                    <a:cubicBezTo>
                      <a:pt x="668" y="453"/>
                      <a:pt x="667" y="452"/>
                      <a:pt x="666" y="452"/>
                    </a:cubicBezTo>
                    <a:cubicBezTo>
                      <a:pt x="666" y="452"/>
                      <a:pt x="518" y="363"/>
                      <a:pt x="371" y="274"/>
                    </a:cubicBezTo>
                    <a:cubicBezTo>
                      <a:pt x="297" y="230"/>
                      <a:pt x="223" y="185"/>
                      <a:pt x="168" y="152"/>
                    </a:cubicBezTo>
                    <a:cubicBezTo>
                      <a:pt x="140" y="135"/>
                      <a:pt x="117" y="121"/>
                      <a:pt x="100" y="112"/>
                    </a:cubicBezTo>
                    <a:cubicBezTo>
                      <a:pt x="92" y="107"/>
                      <a:pt x="86" y="103"/>
                      <a:pt x="82" y="100"/>
                    </a:cubicBezTo>
                    <a:cubicBezTo>
                      <a:pt x="79" y="99"/>
                      <a:pt x="78" y="98"/>
                      <a:pt x="77" y="97"/>
                    </a:cubicBezTo>
                    <a:cubicBezTo>
                      <a:pt x="76" y="97"/>
                      <a:pt x="76" y="97"/>
                      <a:pt x="75" y="97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6"/>
                      <a:pt x="73" y="96"/>
                    </a:cubicBezTo>
                    <a:cubicBezTo>
                      <a:pt x="71" y="96"/>
                      <a:pt x="70" y="97"/>
                      <a:pt x="69" y="98"/>
                    </a:cubicBezTo>
                    <a:cubicBezTo>
                      <a:pt x="69" y="99"/>
                      <a:pt x="69" y="99"/>
                      <a:pt x="69" y="100"/>
                    </a:cubicBezTo>
                    <a:cubicBezTo>
                      <a:pt x="69" y="102"/>
                      <a:pt x="69" y="103"/>
                      <a:pt x="70" y="103"/>
                    </a:cubicBezTo>
                    <a:cubicBezTo>
                      <a:pt x="71" y="105"/>
                      <a:pt x="72" y="106"/>
                      <a:pt x="74" y="108"/>
                    </a:cubicBezTo>
                    <a:cubicBezTo>
                      <a:pt x="77" y="111"/>
                      <a:pt x="82" y="115"/>
                      <a:pt x="89" y="120"/>
                    </a:cubicBezTo>
                    <a:cubicBezTo>
                      <a:pt x="114" y="138"/>
                      <a:pt x="163" y="169"/>
                      <a:pt x="221" y="206"/>
                    </a:cubicBezTo>
                    <a:cubicBezTo>
                      <a:pt x="309" y="260"/>
                      <a:pt x="419" y="327"/>
                      <a:pt x="508" y="380"/>
                    </a:cubicBezTo>
                    <a:cubicBezTo>
                      <a:pt x="552" y="407"/>
                      <a:pt x="591" y="430"/>
                      <a:pt x="619" y="447"/>
                    </a:cubicBezTo>
                    <a:cubicBezTo>
                      <a:pt x="633" y="455"/>
                      <a:pt x="644" y="462"/>
                      <a:pt x="651" y="466"/>
                    </a:cubicBezTo>
                    <a:cubicBezTo>
                      <a:pt x="655" y="469"/>
                      <a:pt x="658" y="470"/>
                      <a:pt x="660" y="472"/>
                    </a:cubicBezTo>
                    <a:cubicBezTo>
                      <a:pt x="661" y="472"/>
                      <a:pt x="662" y="473"/>
                      <a:pt x="662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4" y="472"/>
                      <a:pt x="664" y="472"/>
                      <a:pt x="664" y="472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4" y="472"/>
                      <a:pt x="664" y="472"/>
                      <a:pt x="664" y="472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2"/>
                      <a:pt x="662" y="472"/>
                      <a:pt x="662" y="472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2"/>
                      <a:pt x="662" y="472"/>
                      <a:pt x="662" y="472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1" y="470"/>
                      <a:pt x="661" y="470"/>
                      <a:pt x="661" y="470"/>
                    </a:cubicBezTo>
                    <a:cubicBezTo>
                      <a:pt x="661" y="471"/>
                      <a:pt x="662" y="472"/>
                      <a:pt x="662" y="472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1" y="470"/>
                      <a:pt x="661" y="470"/>
                      <a:pt x="661" y="470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7" y="467"/>
                      <a:pt x="667" y="467"/>
                      <a:pt x="667" y="467"/>
                    </a:cubicBezTo>
                    <a:cubicBezTo>
                      <a:pt x="667" y="467"/>
                      <a:pt x="524" y="375"/>
                      <a:pt x="376" y="283"/>
                    </a:cubicBezTo>
                    <a:cubicBezTo>
                      <a:pt x="301" y="237"/>
                      <a:pt x="226" y="191"/>
                      <a:pt x="167" y="157"/>
                    </a:cubicBezTo>
                    <a:cubicBezTo>
                      <a:pt x="137" y="139"/>
                      <a:pt x="112" y="125"/>
                      <a:pt x="92" y="115"/>
                    </a:cubicBezTo>
                    <a:cubicBezTo>
                      <a:pt x="83" y="110"/>
                      <a:pt x="74" y="106"/>
                      <a:pt x="68" y="103"/>
                    </a:cubicBezTo>
                    <a:cubicBezTo>
                      <a:pt x="65" y="102"/>
                      <a:pt x="62" y="101"/>
                      <a:pt x="60" y="100"/>
                    </a:cubicBezTo>
                    <a:cubicBezTo>
                      <a:pt x="57" y="99"/>
                      <a:pt x="55" y="99"/>
                      <a:pt x="53" y="99"/>
                    </a:cubicBezTo>
                    <a:cubicBezTo>
                      <a:pt x="53" y="99"/>
                      <a:pt x="52" y="99"/>
                      <a:pt x="51" y="99"/>
                    </a:cubicBezTo>
                    <a:cubicBezTo>
                      <a:pt x="50" y="99"/>
                      <a:pt x="49" y="100"/>
                      <a:pt x="48" y="101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8" y="102"/>
                      <a:pt x="48" y="103"/>
                      <a:pt x="48" y="103"/>
                    </a:cubicBezTo>
                    <a:cubicBezTo>
                      <a:pt x="48" y="105"/>
                      <a:pt x="48" y="105"/>
                      <a:pt x="48" y="106"/>
                    </a:cubicBezTo>
                    <a:cubicBezTo>
                      <a:pt x="49" y="107"/>
                      <a:pt x="49" y="107"/>
                      <a:pt x="50" y="108"/>
                    </a:cubicBezTo>
                    <a:cubicBezTo>
                      <a:pt x="51" y="109"/>
                      <a:pt x="52" y="110"/>
                      <a:pt x="54" y="112"/>
                    </a:cubicBezTo>
                    <a:cubicBezTo>
                      <a:pt x="62" y="118"/>
                      <a:pt x="77" y="128"/>
                      <a:pt x="98" y="142"/>
                    </a:cubicBezTo>
                    <a:cubicBezTo>
                      <a:pt x="243" y="237"/>
                      <a:pt x="666" y="492"/>
                      <a:pt x="666" y="492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5" y="486"/>
                      <a:pt x="665" y="486"/>
                      <a:pt x="665" y="486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6" y="485"/>
                      <a:pt x="666" y="485"/>
                      <a:pt x="666" y="485"/>
                    </a:cubicBezTo>
                    <a:cubicBezTo>
                      <a:pt x="666" y="485"/>
                      <a:pt x="665" y="485"/>
                      <a:pt x="665" y="486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6" y="485"/>
                      <a:pt x="666" y="485"/>
                      <a:pt x="666" y="485"/>
                    </a:cubicBezTo>
                    <a:cubicBezTo>
                      <a:pt x="667" y="488"/>
                      <a:pt x="667" y="488"/>
                      <a:pt x="667" y="488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5"/>
                      <a:pt x="667" y="485"/>
                      <a:pt x="666" y="485"/>
                    </a:cubicBezTo>
                    <a:cubicBezTo>
                      <a:pt x="667" y="488"/>
                      <a:pt x="667" y="488"/>
                      <a:pt x="667" y="488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6"/>
                      <a:pt x="667" y="486"/>
                      <a:pt x="667" y="486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6"/>
                      <a:pt x="667" y="486"/>
                      <a:pt x="667" y="486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7" y="485"/>
                      <a:pt x="666" y="484"/>
                      <a:pt x="664" y="483"/>
                    </a:cubicBezTo>
                    <a:cubicBezTo>
                      <a:pt x="656" y="480"/>
                      <a:pt x="640" y="472"/>
                      <a:pt x="619" y="459"/>
                    </a:cubicBezTo>
                    <a:cubicBezTo>
                      <a:pt x="543" y="416"/>
                      <a:pt x="395" y="327"/>
                      <a:pt x="267" y="249"/>
                    </a:cubicBezTo>
                    <a:cubicBezTo>
                      <a:pt x="203" y="210"/>
                      <a:pt x="144" y="173"/>
                      <a:pt x="100" y="146"/>
                    </a:cubicBezTo>
                    <a:cubicBezTo>
                      <a:pt x="79" y="133"/>
                      <a:pt x="61" y="122"/>
                      <a:pt x="49" y="114"/>
                    </a:cubicBezTo>
                    <a:cubicBezTo>
                      <a:pt x="43" y="111"/>
                      <a:pt x="38" y="108"/>
                      <a:pt x="35" y="106"/>
                    </a:cubicBezTo>
                    <a:cubicBezTo>
                      <a:pt x="31" y="104"/>
                      <a:pt x="30" y="103"/>
                      <a:pt x="30" y="103"/>
                    </a:cubicBezTo>
                    <a:cubicBezTo>
                      <a:pt x="28" y="101"/>
                      <a:pt x="25" y="102"/>
                      <a:pt x="24" y="104"/>
                    </a:cubicBezTo>
                    <a:cubicBezTo>
                      <a:pt x="23" y="106"/>
                      <a:pt x="24" y="108"/>
                      <a:pt x="25" y="109"/>
                    </a:cubicBezTo>
                    <a:cubicBezTo>
                      <a:pt x="672" y="513"/>
                      <a:pt x="672" y="513"/>
                      <a:pt x="672" y="513"/>
                    </a:cubicBezTo>
                    <a:cubicBezTo>
                      <a:pt x="674" y="515"/>
                      <a:pt x="676" y="514"/>
                      <a:pt x="677" y="512"/>
                    </a:cubicBezTo>
                    <a:cubicBezTo>
                      <a:pt x="679" y="510"/>
                      <a:pt x="678" y="508"/>
                      <a:pt x="676" y="507"/>
                    </a:cubicBezTo>
                    <a:cubicBezTo>
                      <a:pt x="676" y="507"/>
                      <a:pt x="518" y="406"/>
                      <a:pt x="355" y="304"/>
                    </a:cubicBezTo>
                    <a:cubicBezTo>
                      <a:pt x="273" y="254"/>
                      <a:pt x="191" y="203"/>
                      <a:pt x="127" y="165"/>
                    </a:cubicBezTo>
                    <a:cubicBezTo>
                      <a:pt x="95" y="146"/>
                      <a:pt x="67" y="130"/>
                      <a:pt x="46" y="119"/>
                    </a:cubicBezTo>
                    <a:cubicBezTo>
                      <a:pt x="36" y="114"/>
                      <a:pt x="27" y="109"/>
                      <a:pt x="21" y="106"/>
                    </a:cubicBezTo>
                    <a:cubicBezTo>
                      <a:pt x="18" y="105"/>
                      <a:pt x="15" y="104"/>
                      <a:pt x="12" y="103"/>
                    </a:cubicBezTo>
                    <a:cubicBezTo>
                      <a:pt x="10" y="102"/>
                      <a:pt x="8" y="102"/>
                      <a:pt x="6" y="101"/>
                    </a:cubicBezTo>
                    <a:cubicBezTo>
                      <a:pt x="6" y="101"/>
                      <a:pt x="5" y="102"/>
                      <a:pt x="4" y="102"/>
                    </a:cubicBezTo>
                    <a:cubicBezTo>
                      <a:pt x="3" y="102"/>
                      <a:pt x="2" y="103"/>
                      <a:pt x="2" y="104"/>
                    </a:cubicBezTo>
                    <a:cubicBezTo>
                      <a:pt x="0" y="106"/>
                      <a:pt x="1" y="108"/>
                      <a:pt x="3" y="109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6" y="118"/>
                      <a:pt x="6" y="118"/>
                      <a:pt x="6" y="118"/>
                    </a:cubicBezTo>
                    <a:cubicBezTo>
                      <a:pt x="5" y="117"/>
                      <a:pt x="2" y="117"/>
                      <a:pt x="1" y="119"/>
                    </a:cubicBezTo>
                    <a:cubicBezTo>
                      <a:pt x="0" y="121"/>
                      <a:pt x="0" y="124"/>
                      <a:pt x="2" y="125"/>
                    </a:cubicBezTo>
                    <a:cubicBezTo>
                      <a:pt x="703" y="563"/>
                      <a:pt x="703" y="563"/>
                      <a:pt x="703" y="563"/>
                    </a:cubicBezTo>
                    <a:cubicBezTo>
                      <a:pt x="705" y="564"/>
                      <a:pt x="707" y="563"/>
                      <a:pt x="709" y="561"/>
                    </a:cubicBezTo>
                    <a:cubicBezTo>
                      <a:pt x="710" y="560"/>
                      <a:pt x="709" y="557"/>
                      <a:pt x="707" y="556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49"/>
              <p:cNvSpPr/>
              <p:nvPr/>
            </p:nvSpPr>
            <p:spPr bwMode="auto">
              <a:xfrm>
                <a:off x="3873413" y="2939839"/>
                <a:ext cx="279676" cy="254610"/>
              </a:xfrm>
              <a:custGeom>
                <a:avLst/>
                <a:gdLst>
                  <a:gd name="T0" fmla="*/ 77 w 209"/>
                  <a:gd name="T1" fmla="*/ 175 h 189"/>
                  <a:gd name="T2" fmla="*/ 33 w 209"/>
                  <a:gd name="T3" fmla="*/ 148 h 189"/>
                  <a:gd name="T4" fmla="*/ 31 w 209"/>
                  <a:gd name="T5" fmla="*/ 150 h 189"/>
                  <a:gd name="T6" fmla="*/ 30 w 209"/>
                  <a:gd name="T7" fmla="*/ 150 h 189"/>
                  <a:gd name="T8" fmla="*/ 31 w 209"/>
                  <a:gd name="T9" fmla="*/ 150 h 189"/>
                  <a:gd name="T10" fmla="*/ 31 w 209"/>
                  <a:gd name="T11" fmla="*/ 150 h 189"/>
                  <a:gd name="T12" fmla="*/ 30 w 209"/>
                  <a:gd name="T13" fmla="*/ 154 h 189"/>
                  <a:gd name="T14" fmla="*/ 94 w 209"/>
                  <a:gd name="T15" fmla="*/ 181 h 189"/>
                  <a:gd name="T16" fmla="*/ 114 w 209"/>
                  <a:gd name="T17" fmla="*/ 168 h 189"/>
                  <a:gd name="T18" fmla="*/ 19 w 209"/>
                  <a:gd name="T19" fmla="*/ 114 h 189"/>
                  <a:gd name="T20" fmla="*/ 16 w 209"/>
                  <a:gd name="T21" fmla="*/ 112 h 189"/>
                  <a:gd name="T22" fmla="*/ 16 w 209"/>
                  <a:gd name="T23" fmla="*/ 114 h 189"/>
                  <a:gd name="T24" fmla="*/ 121 w 209"/>
                  <a:gd name="T25" fmla="*/ 163 h 189"/>
                  <a:gd name="T26" fmla="*/ 133 w 209"/>
                  <a:gd name="T27" fmla="*/ 152 h 189"/>
                  <a:gd name="T28" fmla="*/ 10 w 209"/>
                  <a:gd name="T29" fmla="*/ 70 h 189"/>
                  <a:gd name="T30" fmla="*/ 6 w 209"/>
                  <a:gd name="T31" fmla="*/ 69 h 189"/>
                  <a:gd name="T32" fmla="*/ 103 w 209"/>
                  <a:gd name="T33" fmla="*/ 123 h 189"/>
                  <a:gd name="T34" fmla="*/ 142 w 209"/>
                  <a:gd name="T35" fmla="*/ 143 h 189"/>
                  <a:gd name="T36" fmla="*/ 124 w 209"/>
                  <a:gd name="T37" fmla="*/ 121 h 189"/>
                  <a:gd name="T38" fmla="*/ 154 w 209"/>
                  <a:gd name="T39" fmla="*/ 128 h 189"/>
                  <a:gd name="T40" fmla="*/ 7 w 209"/>
                  <a:gd name="T41" fmla="*/ 40 h 189"/>
                  <a:gd name="T42" fmla="*/ 6 w 209"/>
                  <a:gd name="T43" fmla="*/ 43 h 189"/>
                  <a:gd name="T44" fmla="*/ 5 w 209"/>
                  <a:gd name="T45" fmla="*/ 43 h 189"/>
                  <a:gd name="T46" fmla="*/ 149 w 209"/>
                  <a:gd name="T47" fmla="*/ 121 h 189"/>
                  <a:gd name="T48" fmla="*/ 133 w 209"/>
                  <a:gd name="T49" fmla="*/ 98 h 189"/>
                  <a:gd name="T50" fmla="*/ 10 w 209"/>
                  <a:gd name="T51" fmla="*/ 24 h 189"/>
                  <a:gd name="T52" fmla="*/ 11 w 209"/>
                  <a:gd name="T53" fmla="*/ 25 h 189"/>
                  <a:gd name="T54" fmla="*/ 11 w 209"/>
                  <a:gd name="T55" fmla="*/ 26 h 189"/>
                  <a:gd name="T56" fmla="*/ 208 w 209"/>
                  <a:gd name="T57" fmla="*/ 127 h 189"/>
                  <a:gd name="T58" fmla="*/ 121 w 209"/>
                  <a:gd name="T59" fmla="*/ 80 h 189"/>
                  <a:gd name="T60" fmla="*/ 201 w 209"/>
                  <a:gd name="T61" fmla="*/ 131 h 189"/>
                  <a:gd name="T62" fmla="*/ 204 w 209"/>
                  <a:gd name="T63" fmla="*/ 129 h 189"/>
                  <a:gd name="T64" fmla="*/ 4 w 209"/>
                  <a:gd name="T65" fmla="*/ 24 h 189"/>
                  <a:gd name="T66" fmla="*/ 166 w 209"/>
                  <a:gd name="T67" fmla="*/ 128 h 189"/>
                  <a:gd name="T68" fmla="*/ 172 w 209"/>
                  <a:gd name="T69" fmla="*/ 130 h 189"/>
                  <a:gd name="T70" fmla="*/ 173 w 209"/>
                  <a:gd name="T71" fmla="*/ 130 h 189"/>
                  <a:gd name="T72" fmla="*/ 9 w 209"/>
                  <a:gd name="T73" fmla="*/ 36 h 189"/>
                  <a:gd name="T74" fmla="*/ 148 w 209"/>
                  <a:gd name="T75" fmla="*/ 132 h 189"/>
                  <a:gd name="T76" fmla="*/ 150 w 209"/>
                  <a:gd name="T77" fmla="*/ 129 h 189"/>
                  <a:gd name="T78" fmla="*/ 150 w 209"/>
                  <a:gd name="T79" fmla="*/ 128 h 189"/>
                  <a:gd name="T80" fmla="*/ 2 w 209"/>
                  <a:gd name="T81" fmla="*/ 53 h 189"/>
                  <a:gd name="T82" fmla="*/ 141 w 209"/>
                  <a:gd name="T83" fmla="*/ 139 h 189"/>
                  <a:gd name="T84" fmla="*/ 142 w 209"/>
                  <a:gd name="T85" fmla="*/ 135 h 189"/>
                  <a:gd name="T86" fmla="*/ 143 w 209"/>
                  <a:gd name="T87" fmla="*/ 135 h 189"/>
                  <a:gd name="T88" fmla="*/ 6 w 209"/>
                  <a:gd name="T89" fmla="*/ 64 h 189"/>
                  <a:gd name="T90" fmla="*/ 121 w 209"/>
                  <a:gd name="T91" fmla="*/ 163 h 189"/>
                  <a:gd name="T92" fmla="*/ 123 w 209"/>
                  <a:gd name="T93" fmla="*/ 159 h 189"/>
                  <a:gd name="T94" fmla="*/ 124 w 209"/>
                  <a:gd name="T95" fmla="*/ 157 h 189"/>
                  <a:gd name="T96" fmla="*/ 16 w 209"/>
                  <a:gd name="T97" fmla="*/ 108 h 189"/>
                  <a:gd name="T98" fmla="*/ 98 w 209"/>
                  <a:gd name="T99" fmla="*/ 167 h 189"/>
                  <a:gd name="T100" fmla="*/ 108 w 209"/>
                  <a:gd name="T101" fmla="*/ 174 h 189"/>
                  <a:gd name="T102" fmla="*/ 108 w 209"/>
                  <a:gd name="T103" fmla="*/ 173 h 189"/>
                  <a:gd name="T104" fmla="*/ 111 w 209"/>
                  <a:gd name="T105" fmla="*/ 171 h 189"/>
                  <a:gd name="T106" fmla="*/ 66 w 209"/>
                  <a:gd name="T107" fmla="*/ 160 h 189"/>
                  <a:gd name="T108" fmla="*/ 27 w 209"/>
                  <a:gd name="T109" fmla="*/ 148 h 189"/>
                  <a:gd name="T110" fmla="*/ 62 w 209"/>
                  <a:gd name="T111" fmla="*/ 175 h 189"/>
                  <a:gd name="T112" fmla="*/ 66 w 209"/>
                  <a:gd name="T113" fmla="*/ 18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89">
                    <a:moveTo>
                      <a:pt x="65" y="181"/>
                    </a:moveTo>
                    <a:cubicBezTo>
                      <a:pt x="46" y="169"/>
                      <a:pt x="46" y="169"/>
                      <a:pt x="46" y="169"/>
                    </a:cubicBezTo>
                    <a:cubicBezTo>
                      <a:pt x="44" y="173"/>
                      <a:pt x="44" y="173"/>
                      <a:pt x="44" y="173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83" y="187"/>
                      <a:pt x="83" y="187"/>
                      <a:pt x="83" y="187"/>
                    </a:cubicBezTo>
                    <a:cubicBezTo>
                      <a:pt x="84" y="188"/>
                      <a:pt x="86" y="187"/>
                      <a:pt x="87" y="185"/>
                    </a:cubicBezTo>
                    <a:cubicBezTo>
                      <a:pt x="88" y="183"/>
                      <a:pt x="87" y="181"/>
                      <a:pt x="86" y="180"/>
                    </a:cubicBezTo>
                    <a:cubicBezTo>
                      <a:pt x="86" y="180"/>
                      <a:pt x="82" y="178"/>
                      <a:pt x="77" y="175"/>
                    </a:cubicBezTo>
                    <a:cubicBezTo>
                      <a:pt x="70" y="170"/>
                      <a:pt x="59" y="164"/>
                      <a:pt x="49" y="158"/>
                    </a:cubicBezTo>
                    <a:cubicBezTo>
                      <a:pt x="45" y="155"/>
                      <a:pt x="41" y="152"/>
                      <a:pt x="38" y="150"/>
                    </a:cubicBezTo>
                    <a:cubicBezTo>
                      <a:pt x="36" y="149"/>
                      <a:pt x="35" y="149"/>
                      <a:pt x="34" y="148"/>
                    </a:cubicBezTo>
                    <a:cubicBezTo>
                      <a:pt x="34" y="148"/>
                      <a:pt x="33" y="148"/>
                      <a:pt x="33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4" y="149"/>
                      <a:pt x="34" y="149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1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3" y="153"/>
                      <a:pt x="34" y="153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2" y="154"/>
                      <a:pt x="32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1" y="155"/>
                    </a:cubicBezTo>
                    <a:cubicBezTo>
                      <a:pt x="34" y="155"/>
                      <a:pt x="39" y="158"/>
                      <a:pt x="45" y="160"/>
                    </a:cubicBezTo>
                    <a:cubicBezTo>
                      <a:pt x="55" y="164"/>
                      <a:pt x="67" y="170"/>
                      <a:pt x="77" y="174"/>
                    </a:cubicBezTo>
                    <a:cubicBezTo>
                      <a:pt x="82" y="176"/>
                      <a:pt x="86" y="178"/>
                      <a:pt x="89" y="179"/>
                    </a:cubicBezTo>
                    <a:cubicBezTo>
                      <a:pt x="92" y="180"/>
                      <a:pt x="94" y="181"/>
                      <a:pt x="94" y="181"/>
                    </a:cubicBezTo>
                    <a:cubicBezTo>
                      <a:pt x="96" y="182"/>
                      <a:pt x="98" y="181"/>
                      <a:pt x="99" y="179"/>
                    </a:cubicBezTo>
                    <a:cubicBezTo>
                      <a:pt x="100" y="178"/>
                      <a:pt x="100" y="175"/>
                      <a:pt x="98" y="174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110" y="175"/>
                      <a:pt x="110" y="175"/>
                      <a:pt x="110" y="175"/>
                    </a:cubicBezTo>
                    <a:cubicBezTo>
                      <a:pt x="112" y="176"/>
                      <a:pt x="114" y="175"/>
                      <a:pt x="115" y="173"/>
                    </a:cubicBezTo>
                    <a:cubicBezTo>
                      <a:pt x="115" y="173"/>
                      <a:pt x="115" y="172"/>
                      <a:pt x="115" y="171"/>
                    </a:cubicBezTo>
                    <a:cubicBezTo>
                      <a:pt x="115" y="170"/>
                      <a:pt x="115" y="169"/>
                      <a:pt x="115" y="169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3" y="167"/>
                      <a:pt x="113" y="167"/>
                      <a:pt x="113" y="167"/>
                    </a:cubicBezTo>
                    <a:cubicBezTo>
                      <a:pt x="112" y="166"/>
                      <a:pt x="109" y="165"/>
                      <a:pt x="106" y="163"/>
                    </a:cubicBezTo>
                    <a:cubicBezTo>
                      <a:pt x="83" y="148"/>
                      <a:pt x="18" y="108"/>
                      <a:pt x="18" y="108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9" y="114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7" y="116"/>
                      <a:pt x="18" y="116"/>
                    </a:cubicBezTo>
                    <a:cubicBezTo>
                      <a:pt x="22" y="118"/>
                      <a:pt x="31" y="121"/>
                      <a:pt x="41" y="126"/>
                    </a:cubicBezTo>
                    <a:cubicBezTo>
                      <a:pt x="57" y="133"/>
                      <a:pt x="77" y="142"/>
                      <a:pt x="93" y="150"/>
                    </a:cubicBezTo>
                    <a:cubicBezTo>
                      <a:pt x="101" y="154"/>
                      <a:pt x="108" y="157"/>
                      <a:pt x="113" y="159"/>
                    </a:cubicBezTo>
                    <a:cubicBezTo>
                      <a:pt x="116" y="160"/>
                      <a:pt x="118" y="161"/>
                      <a:pt x="119" y="162"/>
                    </a:cubicBezTo>
                    <a:cubicBezTo>
                      <a:pt x="120" y="162"/>
                      <a:pt x="120" y="163"/>
                      <a:pt x="121" y="163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3" y="163"/>
                      <a:pt x="123" y="163"/>
                    </a:cubicBezTo>
                    <a:cubicBezTo>
                      <a:pt x="125" y="163"/>
                      <a:pt x="126" y="162"/>
                      <a:pt x="127" y="160"/>
                    </a:cubicBezTo>
                    <a:cubicBezTo>
                      <a:pt x="127" y="159"/>
                      <a:pt x="127" y="157"/>
                      <a:pt x="125" y="156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133" y="152"/>
                      <a:pt x="133" y="152"/>
                      <a:pt x="133" y="152"/>
                    </a:cubicBezTo>
                    <a:cubicBezTo>
                      <a:pt x="135" y="153"/>
                      <a:pt x="137" y="152"/>
                      <a:pt x="138" y="150"/>
                    </a:cubicBezTo>
                    <a:cubicBezTo>
                      <a:pt x="139" y="148"/>
                      <a:pt x="139" y="146"/>
                      <a:pt x="137" y="145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8" y="72"/>
                      <a:pt x="9" y="71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7" y="72"/>
                      <a:pt x="7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7" y="72"/>
                      <a:pt x="8" y="73"/>
                    </a:cubicBezTo>
                    <a:cubicBezTo>
                      <a:pt x="14" y="75"/>
                      <a:pt x="25" y="81"/>
                      <a:pt x="38" y="88"/>
                    </a:cubicBezTo>
                    <a:cubicBezTo>
                      <a:pt x="58" y="99"/>
                      <a:pt x="83" y="112"/>
                      <a:pt x="103" y="123"/>
                    </a:cubicBezTo>
                    <a:cubicBezTo>
                      <a:pt x="113" y="129"/>
                      <a:pt x="122" y="134"/>
                      <a:pt x="129" y="137"/>
                    </a:cubicBezTo>
                    <a:cubicBezTo>
                      <a:pt x="132" y="139"/>
                      <a:pt x="135" y="140"/>
                      <a:pt x="136" y="141"/>
                    </a:cubicBezTo>
                    <a:cubicBezTo>
                      <a:pt x="137" y="142"/>
                      <a:pt x="138" y="142"/>
                      <a:pt x="139" y="142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1" y="143"/>
                      <a:pt x="141" y="143"/>
                    </a:cubicBezTo>
                    <a:cubicBezTo>
                      <a:pt x="142" y="143"/>
                      <a:pt x="142" y="143"/>
                      <a:pt x="142" y="143"/>
                    </a:cubicBezTo>
                    <a:cubicBezTo>
                      <a:pt x="143" y="143"/>
                      <a:pt x="144" y="143"/>
                      <a:pt x="144" y="142"/>
                    </a:cubicBezTo>
                    <a:cubicBezTo>
                      <a:pt x="145" y="141"/>
                      <a:pt x="145" y="140"/>
                      <a:pt x="145" y="139"/>
                    </a:cubicBezTo>
                    <a:cubicBezTo>
                      <a:pt x="145" y="137"/>
                      <a:pt x="144" y="136"/>
                      <a:pt x="143" y="136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4" y="58"/>
                      <a:pt x="39" y="77"/>
                      <a:pt x="75" y="95"/>
                    </a:cubicBezTo>
                    <a:cubicBezTo>
                      <a:pt x="92" y="105"/>
                      <a:pt x="110" y="114"/>
                      <a:pt x="124" y="121"/>
                    </a:cubicBezTo>
                    <a:cubicBezTo>
                      <a:pt x="131" y="125"/>
                      <a:pt x="137" y="127"/>
                      <a:pt x="141" y="130"/>
                    </a:cubicBezTo>
                    <a:cubicBezTo>
                      <a:pt x="143" y="131"/>
                      <a:pt x="145" y="131"/>
                      <a:pt x="146" y="132"/>
                    </a:cubicBezTo>
                    <a:cubicBezTo>
                      <a:pt x="147" y="132"/>
                      <a:pt x="147" y="132"/>
                      <a:pt x="148" y="133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9" y="133"/>
                      <a:pt x="149" y="133"/>
                      <a:pt x="150" y="133"/>
                    </a:cubicBezTo>
                    <a:cubicBezTo>
                      <a:pt x="150" y="133"/>
                      <a:pt x="151" y="133"/>
                      <a:pt x="151" y="133"/>
                    </a:cubicBezTo>
                    <a:cubicBezTo>
                      <a:pt x="152" y="133"/>
                      <a:pt x="153" y="132"/>
                      <a:pt x="153" y="131"/>
                    </a:cubicBezTo>
                    <a:cubicBezTo>
                      <a:pt x="154" y="130"/>
                      <a:pt x="154" y="129"/>
                      <a:pt x="154" y="128"/>
                    </a:cubicBezTo>
                    <a:cubicBezTo>
                      <a:pt x="154" y="127"/>
                      <a:pt x="153" y="126"/>
                      <a:pt x="152" y="12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4"/>
                      <a:pt x="8" y="44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7" y="44"/>
                      <a:pt x="8" y="45"/>
                    </a:cubicBezTo>
                    <a:cubicBezTo>
                      <a:pt x="20" y="51"/>
                      <a:pt x="61" y="73"/>
                      <a:pt x="98" y="94"/>
                    </a:cubicBezTo>
                    <a:cubicBezTo>
                      <a:pt x="117" y="104"/>
                      <a:pt x="136" y="114"/>
                      <a:pt x="149" y="121"/>
                    </a:cubicBezTo>
                    <a:cubicBezTo>
                      <a:pt x="156" y="125"/>
                      <a:pt x="161" y="128"/>
                      <a:pt x="165" y="130"/>
                    </a:cubicBezTo>
                    <a:cubicBezTo>
                      <a:pt x="169" y="132"/>
                      <a:pt x="171" y="133"/>
                      <a:pt x="171" y="133"/>
                    </a:cubicBezTo>
                    <a:cubicBezTo>
                      <a:pt x="173" y="134"/>
                      <a:pt x="175" y="134"/>
                      <a:pt x="176" y="132"/>
                    </a:cubicBezTo>
                    <a:cubicBezTo>
                      <a:pt x="177" y="131"/>
                      <a:pt x="177" y="130"/>
                      <a:pt x="177" y="130"/>
                    </a:cubicBezTo>
                    <a:cubicBezTo>
                      <a:pt x="177" y="129"/>
                      <a:pt x="177" y="128"/>
                      <a:pt x="176" y="127"/>
                    </a:cubicBezTo>
                    <a:cubicBezTo>
                      <a:pt x="176" y="126"/>
                      <a:pt x="175" y="126"/>
                      <a:pt x="175" y="125"/>
                    </a:cubicBezTo>
                    <a:cubicBezTo>
                      <a:pt x="174" y="124"/>
                      <a:pt x="172" y="123"/>
                      <a:pt x="170" y="121"/>
                    </a:cubicBezTo>
                    <a:cubicBezTo>
                      <a:pt x="163" y="116"/>
                      <a:pt x="149" y="108"/>
                      <a:pt x="133" y="98"/>
                    </a:cubicBezTo>
                    <a:cubicBezTo>
                      <a:pt x="108" y="82"/>
                      <a:pt x="77" y="64"/>
                      <a:pt x="53" y="50"/>
                    </a:cubicBezTo>
                    <a:cubicBezTo>
                      <a:pt x="40" y="42"/>
                      <a:pt x="29" y="36"/>
                      <a:pt x="22" y="31"/>
                    </a:cubicBezTo>
                    <a:cubicBezTo>
                      <a:pt x="18" y="29"/>
                      <a:pt x="15" y="27"/>
                      <a:pt x="13" y="25"/>
                    </a:cubicBezTo>
                    <a:cubicBezTo>
                      <a:pt x="12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7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5" y="134"/>
                      <a:pt x="207" y="133"/>
                      <a:pt x="208" y="132"/>
                    </a:cubicBezTo>
                    <a:cubicBezTo>
                      <a:pt x="208" y="131"/>
                      <a:pt x="209" y="130"/>
                      <a:pt x="209" y="129"/>
                    </a:cubicBezTo>
                    <a:cubicBezTo>
                      <a:pt x="208" y="128"/>
                      <a:pt x="208" y="127"/>
                      <a:pt x="208" y="127"/>
                    </a:cubicBezTo>
                    <a:cubicBezTo>
                      <a:pt x="207" y="126"/>
                      <a:pt x="207" y="126"/>
                      <a:pt x="206" y="125"/>
                    </a:cubicBezTo>
                    <a:cubicBezTo>
                      <a:pt x="205" y="124"/>
                      <a:pt x="203" y="122"/>
                      <a:pt x="201" y="121"/>
                    </a:cubicBezTo>
                    <a:cubicBezTo>
                      <a:pt x="192" y="115"/>
                      <a:pt x="176" y="104"/>
                      <a:pt x="156" y="92"/>
                    </a:cubicBezTo>
                    <a:cubicBezTo>
                      <a:pt x="97" y="55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3" y="8"/>
                      <a:pt x="6" y="10"/>
                      <a:pt x="11" y="13"/>
                    </a:cubicBezTo>
                    <a:cubicBezTo>
                      <a:pt x="31" y="25"/>
                      <a:pt x="78" y="53"/>
                      <a:pt x="121" y="80"/>
                    </a:cubicBezTo>
                    <a:cubicBezTo>
                      <a:pt x="143" y="93"/>
                      <a:pt x="163" y="106"/>
                      <a:pt x="178" y="115"/>
                    </a:cubicBezTo>
                    <a:cubicBezTo>
                      <a:pt x="185" y="120"/>
                      <a:pt x="191" y="124"/>
                      <a:pt x="196" y="127"/>
                    </a:cubicBezTo>
                    <a:cubicBezTo>
                      <a:pt x="198" y="129"/>
                      <a:pt x="199" y="130"/>
                      <a:pt x="200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1" y="130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1" y="128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5" y="130"/>
                      <a:pt x="205" y="130"/>
                      <a:pt x="205" y="130"/>
                    </a:cubicBezTo>
                    <a:cubicBezTo>
                      <a:pt x="206" y="126"/>
                      <a:pt x="206" y="126"/>
                      <a:pt x="206" y="126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2"/>
                      <a:pt x="5" y="22"/>
                      <a:pt x="4" y="24"/>
                    </a:cubicBezTo>
                    <a:cubicBezTo>
                      <a:pt x="3" y="25"/>
                      <a:pt x="3" y="26"/>
                      <a:pt x="3" y="26"/>
                    </a:cubicBezTo>
                    <a:cubicBezTo>
                      <a:pt x="3" y="27"/>
                      <a:pt x="3" y="28"/>
                      <a:pt x="4" y="28"/>
                    </a:cubicBezTo>
                    <a:cubicBezTo>
                      <a:pt x="4" y="29"/>
                      <a:pt x="4" y="29"/>
                      <a:pt x="5" y="29"/>
                    </a:cubicBezTo>
                    <a:cubicBezTo>
                      <a:pt x="5" y="30"/>
                      <a:pt x="6" y="30"/>
                      <a:pt x="6" y="31"/>
                    </a:cubicBezTo>
                    <a:cubicBezTo>
                      <a:pt x="8" y="32"/>
                      <a:pt x="12" y="35"/>
                      <a:pt x="18" y="38"/>
                    </a:cubicBezTo>
                    <a:cubicBezTo>
                      <a:pt x="38" y="50"/>
                      <a:pt x="76" y="73"/>
                      <a:pt x="109" y="93"/>
                    </a:cubicBezTo>
                    <a:cubicBezTo>
                      <a:pt x="126" y="102"/>
                      <a:pt x="141" y="112"/>
                      <a:pt x="152" y="119"/>
                    </a:cubicBezTo>
                    <a:cubicBezTo>
                      <a:pt x="158" y="123"/>
                      <a:pt x="163" y="126"/>
                      <a:pt x="166" y="128"/>
                    </a:cubicBezTo>
                    <a:cubicBezTo>
                      <a:pt x="167" y="129"/>
                      <a:pt x="168" y="130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69" y="130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69" y="128"/>
                      <a:pt x="169" y="129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5" y="126"/>
                      <a:pt x="175" y="126"/>
                      <a:pt x="175" y="126"/>
                    </a:cubicBezTo>
                    <a:cubicBezTo>
                      <a:pt x="175" y="126"/>
                      <a:pt x="134" y="104"/>
                      <a:pt x="92" y="81"/>
                    </a:cubicBezTo>
                    <a:cubicBezTo>
                      <a:pt x="72" y="70"/>
                      <a:pt x="51" y="59"/>
                      <a:pt x="35" y="50"/>
                    </a:cubicBezTo>
                    <a:cubicBezTo>
                      <a:pt x="27" y="46"/>
                      <a:pt x="21" y="42"/>
                      <a:pt x="16" y="40"/>
                    </a:cubicBezTo>
                    <a:cubicBezTo>
                      <a:pt x="14" y="39"/>
                      <a:pt x="12" y="38"/>
                      <a:pt x="11" y="37"/>
                    </a:cubicBezTo>
                    <a:cubicBezTo>
                      <a:pt x="10" y="37"/>
                      <a:pt x="10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7" y="36"/>
                      <a:pt x="7" y="36"/>
                    </a:cubicBezTo>
                    <a:cubicBezTo>
                      <a:pt x="6" y="36"/>
                      <a:pt x="6" y="36"/>
                      <a:pt x="5" y="36"/>
                    </a:cubicBezTo>
                    <a:cubicBezTo>
                      <a:pt x="5" y="36"/>
                      <a:pt x="4" y="37"/>
                      <a:pt x="3" y="38"/>
                    </a:cubicBezTo>
                    <a:cubicBezTo>
                      <a:pt x="2" y="39"/>
                      <a:pt x="3" y="42"/>
                      <a:pt x="5" y="43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7" y="127"/>
                      <a:pt x="147" y="127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8" y="125"/>
                      <a:pt x="147" y="126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0" y="125"/>
                      <a:pt x="149" y="125"/>
                      <a:pt x="148" y="124"/>
                    </a:cubicBezTo>
                    <a:cubicBezTo>
                      <a:pt x="142" y="121"/>
                      <a:pt x="131" y="116"/>
                      <a:pt x="116" y="108"/>
                    </a:cubicBezTo>
                    <a:cubicBezTo>
                      <a:pt x="95" y="97"/>
                      <a:pt x="68" y="83"/>
                      <a:pt x="46" y="71"/>
                    </a:cubicBezTo>
                    <a:cubicBezTo>
                      <a:pt x="35" y="66"/>
                      <a:pt x="26" y="61"/>
                      <a:pt x="19" y="57"/>
                    </a:cubicBezTo>
                    <a:cubicBezTo>
                      <a:pt x="12" y="53"/>
                      <a:pt x="8" y="51"/>
                      <a:pt x="8" y="51"/>
                    </a:cubicBezTo>
                    <a:cubicBezTo>
                      <a:pt x="6" y="50"/>
                      <a:pt x="4" y="51"/>
                      <a:pt x="2" y="53"/>
                    </a:cubicBezTo>
                    <a:cubicBezTo>
                      <a:pt x="1" y="54"/>
                      <a:pt x="2" y="57"/>
                      <a:pt x="4" y="58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38" y="137"/>
                      <a:pt x="138" y="137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0" y="136"/>
                      <a:pt x="139" y="136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5"/>
                      <a:pt x="141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5"/>
                      <a:pt x="142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3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2" y="135"/>
                      <a:pt x="140" y="134"/>
                    </a:cubicBezTo>
                    <a:cubicBezTo>
                      <a:pt x="131" y="130"/>
                      <a:pt x="99" y="112"/>
                      <a:pt x="69" y="96"/>
                    </a:cubicBezTo>
                    <a:cubicBezTo>
                      <a:pt x="54" y="88"/>
                      <a:pt x="39" y="80"/>
                      <a:pt x="28" y="74"/>
                    </a:cubicBezTo>
                    <a:cubicBezTo>
                      <a:pt x="23" y="71"/>
                      <a:pt x="18" y="69"/>
                      <a:pt x="14" y="67"/>
                    </a:cubicBezTo>
                    <a:cubicBezTo>
                      <a:pt x="13" y="66"/>
                      <a:pt x="11" y="65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7" y="64"/>
                      <a:pt x="7" y="64"/>
                      <a:pt x="6" y="64"/>
                    </a:cubicBezTo>
                    <a:cubicBezTo>
                      <a:pt x="6" y="64"/>
                      <a:pt x="6" y="64"/>
                      <a:pt x="5" y="64"/>
                    </a:cubicBezTo>
                    <a:cubicBezTo>
                      <a:pt x="4" y="64"/>
                      <a:pt x="3" y="65"/>
                      <a:pt x="3" y="66"/>
                    </a:cubicBezTo>
                    <a:cubicBezTo>
                      <a:pt x="2" y="68"/>
                      <a:pt x="2" y="70"/>
                      <a:pt x="4" y="71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3" y="86"/>
                      <a:pt x="10" y="87"/>
                      <a:pt x="9" y="89"/>
                    </a:cubicBezTo>
                    <a:cubicBezTo>
                      <a:pt x="8" y="90"/>
                      <a:pt x="9" y="93"/>
                      <a:pt x="11" y="94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4" y="155"/>
                      <a:pt x="124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5"/>
                      <a:pt x="123" y="155"/>
                    </a:cubicBezTo>
                    <a:cubicBezTo>
                      <a:pt x="116" y="152"/>
                      <a:pt x="91" y="140"/>
                      <a:pt x="67" y="129"/>
                    </a:cubicBezTo>
                    <a:cubicBezTo>
                      <a:pt x="55" y="124"/>
                      <a:pt x="44" y="118"/>
                      <a:pt x="35" y="114"/>
                    </a:cubicBezTo>
                    <a:cubicBezTo>
                      <a:pt x="30" y="112"/>
                      <a:pt x="26" y="111"/>
                      <a:pt x="23" y="110"/>
                    </a:cubicBezTo>
                    <a:cubicBezTo>
                      <a:pt x="22" y="109"/>
                      <a:pt x="21" y="109"/>
                      <a:pt x="19" y="108"/>
                    </a:cubicBezTo>
                    <a:cubicBezTo>
                      <a:pt x="19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6" y="108"/>
                    </a:cubicBezTo>
                    <a:cubicBezTo>
                      <a:pt x="16" y="108"/>
                      <a:pt x="16" y="108"/>
                      <a:pt x="15" y="108"/>
                    </a:cubicBezTo>
                    <a:cubicBezTo>
                      <a:pt x="15" y="108"/>
                      <a:pt x="14" y="108"/>
                      <a:pt x="14" y="108"/>
                    </a:cubicBezTo>
                    <a:cubicBezTo>
                      <a:pt x="13" y="109"/>
                      <a:pt x="13" y="109"/>
                      <a:pt x="13" y="110"/>
                    </a:cubicBezTo>
                    <a:cubicBezTo>
                      <a:pt x="12" y="111"/>
                      <a:pt x="12" y="112"/>
                      <a:pt x="12" y="113"/>
                    </a:cubicBezTo>
                    <a:cubicBezTo>
                      <a:pt x="12" y="114"/>
                      <a:pt x="13" y="115"/>
                      <a:pt x="14" y="115"/>
                    </a:cubicBezTo>
                    <a:cubicBezTo>
                      <a:pt x="14" y="115"/>
                      <a:pt x="15" y="116"/>
                      <a:pt x="18" y="118"/>
                    </a:cubicBezTo>
                    <a:cubicBezTo>
                      <a:pt x="27" y="123"/>
                      <a:pt x="50" y="137"/>
                      <a:pt x="70" y="150"/>
                    </a:cubicBezTo>
                    <a:cubicBezTo>
                      <a:pt x="81" y="156"/>
                      <a:pt x="90" y="162"/>
                      <a:pt x="98" y="167"/>
                    </a:cubicBezTo>
                    <a:cubicBezTo>
                      <a:pt x="101" y="169"/>
                      <a:pt x="104" y="171"/>
                      <a:pt x="106" y="172"/>
                    </a:cubicBezTo>
                    <a:cubicBezTo>
                      <a:pt x="107" y="173"/>
                      <a:pt x="108" y="173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07" y="172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08" y="170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2" y="127"/>
                      <a:pt x="20" y="128"/>
                      <a:pt x="19" y="130"/>
                    </a:cubicBezTo>
                    <a:cubicBezTo>
                      <a:pt x="18" y="132"/>
                      <a:pt x="19" y="134"/>
                      <a:pt x="21" y="135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6" y="178"/>
                      <a:pt x="96" y="178"/>
                      <a:pt x="96" y="178"/>
                    </a:cubicBezTo>
                    <a:cubicBezTo>
                      <a:pt x="97" y="174"/>
                      <a:pt x="97" y="174"/>
                      <a:pt x="97" y="174"/>
                    </a:cubicBezTo>
                    <a:cubicBezTo>
                      <a:pt x="97" y="174"/>
                      <a:pt x="82" y="167"/>
                      <a:pt x="66" y="160"/>
                    </a:cubicBezTo>
                    <a:cubicBezTo>
                      <a:pt x="58" y="157"/>
                      <a:pt x="50" y="153"/>
                      <a:pt x="43" y="151"/>
                    </a:cubicBezTo>
                    <a:cubicBezTo>
                      <a:pt x="40" y="149"/>
                      <a:pt x="38" y="148"/>
                      <a:pt x="36" y="148"/>
                    </a:cubicBezTo>
                    <a:cubicBezTo>
                      <a:pt x="35" y="147"/>
                      <a:pt x="34" y="147"/>
                      <a:pt x="33" y="147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2" y="146"/>
                      <a:pt x="31" y="146"/>
                      <a:pt x="31" y="146"/>
                    </a:cubicBezTo>
                    <a:cubicBezTo>
                      <a:pt x="30" y="146"/>
                      <a:pt x="30" y="146"/>
                      <a:pt x="29" y="146"/>
                    </a:cubicBezTo>
                    <a:cubicBezTo>
                      <a:pt x="29" y="146"/>
                      <a:pt x="29" y="147"/>
                      <a:pt x="28" y="147"/>
                    </a:cubicBezTo>
                    <a:cubicBezTo>
                      <a:pt x="28" y="147"/>
                      <a:pt x="27" y="148"/>
                      <a:pt x="27" y="148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7" y="149"/>
                      <a:pt x="26" y="150"/>
                      <a:pt x="26" y="150"/>
                    </a:cubicBezTo>
                    <a:cubicBezTo>
                      <a:pt x="26" y="151"/>
                      <a:pt x="27" y="152"/>
                      <a:pt x="27" y="152"/>
                    </a:cubicBezTo>
                    <a:cubicBezTo>
                      <a:pt x="27" y="153"/>
                      <a:pt x="27" y="153"/>
                      <a:pt x="28" y="153"/>
                    </a:cubicBezTo>
                    <a:cubicBezTo>
                      <a:pt x="28" y="153"/>
                      <a:pt x="28" y="154"/>
                      <a:pt x="28" y="154"/>
                    </a:cubicBezTo>
                    <a:cubicBezTo>
                      <a:pt x="29" y="155"/>
                      <a:pt x="31" y="155"/>
                      <a:pt x="32" y="157"/>
                    </a:cubicBezTo>
                    <a:cubicBezTo>
                      <a:pt x="39" y="161"/>
                      <a:pt x="51" y="168"/>
                      <a:pt x="62" y="175"/>
                    </a:cubicBezTo>
                    <a:cubicBezTo>
                      <a:pt x="72" y="181"/>
                      <a:pt x="82" y="187"/>
                      <a:pt x="82" y="187"/>
                    </a:cubicBezTo>
                    <a:cubicBezTo>
                      <a:pt x="84" y="183"/>
                      <a:pt x="84" y="183"/>
                      <a:pt x="84" y="183"/>
                    </a:cubicBezTo>
                    <a:cubicBezTo>
                      <a:pt x="85" y="180"/>
                      <a:pt x="85" y="180"/>
                      <a:pt x="85" y="180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3" y="168"/>
                      <a:pt x="41" y="169"/>
                      <a:pt x="40" y="171"/>
                    </a:cubicBezTo>
                    <a:cubicBezTo>
                      <a:pt x="40" y="173"/>
                      <a:pt x="40" y="175"/>
                      <a:pt x="42" y="176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9"/>
                      <a:pt x="65" y="188"/>
                      <a:pt x="66" y="186"/>
                    </a:cubicBezTo>
                    <a:cubicBezTo>
                      <a:pt x="67" y="185"/>
                      <a:pt x="67" y="182"/>
                      <a:pt x="65" y="181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50"/>
              <p:cNvSpPr/>
              <p:nvPr/>
            </p:nvSpPr>
            <p:spPr bwMode="auto">
              <a:xfrm>
                <a:off x="3873413" y="2690506"/>
                <a:ext cx="1306032" cy="1410251"/>
              </a:xfrm>
              <a:custGeom>
                <a:avLst/>
                <a:gdLst>
                  <a:gd name="T0" fmla="*/ 398 w 973"/>
                  <a:gd name="T1" fmla="*/ 972 h 1050"/>
                  <a:gd name="T2" fmla="*/ 391 w 973"/>
                  <a:gd name="T3" fmla="*/ 960 h 1050"/>
                  <a:gd name="T4" fmla="*/ 393 w 973"/>
                  <a:gd name="T5" fmla="*/ 949 h 1050"/>
                  <a:gd name="T6" fmla="*/ 406 w 973"/>
                  <a:gd name="T7" fmla="*/ 904 h 1050"/>
                  <a:gd name="T8" fmla="*/ 418 w 973"/>
                  <a:gd name="T9" fmla="*/ 885 h 1050"/>
                  <a:gd name="T10" fmla="*/ 423 w 973"/>
                  <a:gd name="T11" fmla="*/ 852 h 1050"/>
                  <a:gd name="T12" fmla="*/ 413 w 973"/>
                  <a:gd name="T13" fmla="*/ 816 h 1050"/>
                  <a:gd name="T14" fmla="*/ 58 w 973"/>
                  <a:gd name="T15" fmla="*/ 579 h 1050"/>
                  <a:gd name="T16" fmla="*/ 75 w 973"/>
                  <a:gd name="T17" fmla="*/ 572 h 1050"/>
                  <a:gd name="T18" fmla="*/ 555 w 973"/>
                  <a:gd name="T19" fmla="*/ 847 h 1050"/>
                  <a:gd name="T20" fmla="*/ 188 w 973"/>
                  <a:gd name="T21" fmla="*/ 590 h 1050"/>
                  <a:gd name="T22" fmla="*/ 212 w 973"/>
                  <a:gd name="T23" fmla="*/ 591 h 1050"/>
                  <a:gd name="T24" fmla="*/ 249 w 973"/>
                  <a:gd name="T25" fmla="*/ 574 h 1050"/>
                  <a:gd name="T26" fmla="*/ 274 w 973"/>
                  <a:gd name="T27" fmla="*/ 548 h 1050"/>
                  <a:gd name="T28" fmla="*/ 282 w 973"/>
                  <a:gd name="T29" fmla="*/ 519 h 1050"/>
                  <a:gd name="T30" fmla="*/ 322 w 973"/>
                  <a:gd name="T31" fmla="*/ 526 h 1050"/>
                  <a:gd name="T32" fmla="*/ 296 w 973"/>
                  <a:gd name="T33" fmla="*/ 444 h 1050"/>
                  <a:gd name="T34" fmla="*/ 289 w 973"/>
                  <a:gd name="T35" fmla="*/ 425 h 1050"/>
                  <a:gd name="T36" fmla="*/ 273 w 973"/>
                  <a:gd name="T37" fmla="*/ 376 h 1050"/>
                  <a:gd name="T38" fmla="*/ 872 w 973"/>
                  <a:gd name="T39" fmla="*/ 711 h 1050"/>
                  <a:gd name="T40" fmla="*/ 6 w 973"/>
                  <a:gd name="T41" fmla="*/ 158 h 1050"/>
                  <a:gd name="T42" fmla="*/ 3 w 973"/>
                  <a:gd name="T43" fmla="*/ 128 h 1050"/>
                  <a:gd name="T44" fmla="*/ 962 w 973"/>
                  <a:gd name="T45" fmla="*/ 689 h 1050"/>
                  <a:gd name="T46" fmla="*/ 967 w 973"/>
                  <a:gd name="T47" fmla="*/ 656 h 1050"/>
                  <a:gd name="T48" fmla="*/ 11 w 973"/>
                  <a:gd name="T49" fmla="*/ 38 h 1050"/>
                  <a:gd name="T50" fmla="*/ 812 w 973"/>
                  <a:gd name="T51" fmla="*/ 453 h 1050"/>
                  <a:gd name="T52" fmla="*/ 873 w 973"/>
                  <a:gd name="T53" fmla="*/ 456 h 1050"/>
                  <a:gd name="T54" fmla="*/ 848 w 973"/>
                  <a:gd name="T55" fmla="*/ 426 h 1050"/>
                  <a:gd name="T56" fmla="*/ 870 w 973"/>
                  <a:gd name="T57" fmla="*/ 404 h 1050"/>
                  <a:gd name="T58" fmla="*/ 891 w 973"/>
                  <a:gd name="T59" fmla="*/ 381 h 1050"/>
                  <a:gd name="T60" fmla="*/ 945 w 973"/>
                  <a:gd name="T61" fmla="*/ 378 h 1050"/>
                  <a:gd name="T62" fmla="*/ 904 w 973"/>
                  <a:gd name="T63" fmla="*/ 368 h 1050"/>
                  <a:gd name="T64" fmla="*/ 955 w 973"/>
                  <a:gd name="T65" fmla="*/ 424 h 1050"/>
                  <a:gd name="T66" fmla="*/ 845 w 973"/>
                  <a:gd name="T67" fmla="*/ 424 h 1050"/>
                  <a:gd name="T68" fmla="*/ 963 w 973"/>
                  <a:gd name="T69" fmla="*/ 534 h 1050"/>
                  <a:gd name="T70" fmla="*/ 966 w 973"/>
                  <a:gd name="T71" fmla="*/ 587 h 1050"/>
                  <a:gd name="T72" fmla="*/ 964 w 973"/>
                  <a:gd name="T73" fmla="*/ 600 h 1050"/>
                  <a:gd name="T74" fmla="*/ 954 w 973"/>
                  <a:gd name="T75" fmla="*/ 648 h 1050"/>
                  <a:gd name="T76" fmla="*/ 962 w 973"/>
                  <a:gd name="T77" fmla="*/ 668 h 1050"/>
                  <a:gd name="T78" fmla="*/ 963 w 973"/>
                  <a:gd name="T79" fmla="*/ 681 h 1050"/>
                  <a:gd name="T80" fmla="*/ 945 w 973"/>
                  <a:gd name="T81" fmla="*/ 715 h 1050"/>
                  <a:gd name="T82" fmla="*/ 920 w 973"/>
                  <a:gd name="T83" fmla="*/ 715 h 1050"/>
                  <a:gd name="T84" fmla="*/ 250 w 973"/>
                  <a:gd name="T85" fmla="*/ 343 h 1050"/>
                  <a:gd name="T86" fmla="*/ 816 w 973"/>
                  <a:gd name="T87" fmla="*/ 713 h 1050"/>
                  <a:gd name="T88" fmla="*/ 408 w 973"/>
                  <a:gd name="T89" fmla="*/ 509 h 1050"/>
                  <a:gd name="T90" fmla="*/ 402 w 973"/>
                  <a:gd name="T91" fmla="*/ 524 h 1050"/>
                  <a:gd name="T92" fmla="*/ 707 w 973"/>
                  <a:gd name="T93" fmla="*/ 724 h 1050"/>
                  <a:gd name="T94" fmla="*/ 688 w 973"/>
                  <a:gd name="T95" fmla="*/ 718 h 1050"/>
                  <a:gd name="T96" fmla="*/ 646 w 973"/>
                  <a:gd name="T97" fmla="*/ 730 h 1050"/>
                  <a:gd name="T98" fmla="*/ 614 w 973"/>
                  <a:gd name="T99" fmla="*/ 741 h 1050"/>
                  <a:gd name="T100" fmla="*/ 342 w 973"/>
                  <a:gd name="T101" fmla="*/ 621 h 1050"/>
                  <a:gd name="T102" fmla="*/ 569 w 973"/>
                  <a:gd name="T103" fmla="*/ 773 h 1050"/>
                  <a:gd name="T104" fmla="*/ 572 w 973"/>
                  <a:gd name="T105" fmla="*/ 815 h 1050"/>
                  <a:gd name="T106" fmla="*/ 107 w 973"/>
                  <a:gd name="T107" fmla="*/ 581 h 1050"/>
                  <a:gd name="T108" fmla="*/ 624 w 973"/>
                  <a:gd name="T109" fmla="*/ 911 h 1050"/>
                  <a:gd name="T110" fmla="*/ 625 w 973"/>
                  <a:gd name="T111" fmla="*/ 930 h 1050"/>
                  <a:gd name="T112" fmla="*/ 427 w 973"/>
                  <a:gd name="T113" fmla="*/ 834 h 1050"/>
                  <a:gd name="T114" fmla="*/ 596 w 973"/>
                  <a:gd name="T115" fmla="*/ 978 h 1050"/>
                  <a:gd name="T116" fmla="*/ 550 w 973"/>
                  <a:gd name="T117" fmla="*/ 988 h 1050"/>
                  <a:gd name="T118" fmla="*/ 596 w 973"/>
                  <a:gd name="T119" fmla="*/ 1022 h 1050"/>
                  <a:gd name="T120" fmla="*/ 548 w 973"/>
                  <a:gd name="T121" fmla="*/ 1043 h 1050"/>
                  <a:gd name="T122" fmla="*/ 394 w 973"/>
                  <a:gd name="T123" fmla="*/ 979 h 1050"/>
                  <a:gd name="T124" fmla="*/ 455 w 973"/>
                  <a:gd name="T125" fmla="*/ 1033 h 10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3" h="1050">
                    <a:moveTo>
                      <a:pt x="459" y="1035"/>
                    </a:moveTo>
                    <a:cubicBezTo>
                      <a:pt x="459" y="1035"/>
                      <a:pt x="460" y="1034"/>
                      <a:pt x="459" y="1033"/>
                    </a:cubicBezTo>
                    <a:cubicBezTo>
                      <a:pt x="459" y="1032"/>
                      <a:pt x="459" y="1032"/>
                      <a:pt x="459" y="1031"/>
                    </a:cubicBezTo>
                    <a:cubicBezTo>
                      <a:pt x="459" y="1031"/>
                      <a:pt x="458" y="1031"/>
                      <a:pt x="458" y="1030"/>
                    </a:cubicBezTo>
                    <a:cubicBezTo>
                      <a:pt x="458" y="1030"/>
                      <a:pt x="458" y="1030"/>
                      <a:pt x="458" y="1030"/>
                    </a:cubicBezTo>
                    <a:cubicBezTo>
                      <a:pt x="457" y="1029"/>
                      <a:pt x="456" y="1029"/>
                      <a:pt x="455" y="1028"/>
                    </a:cubicBezTo>
                    <a:cubicBezTo>
                      <a:pt x="451" y="1026"/>
                      <a:pt x="443" y="1021"/>
                      <a:pt x="436" y="1017"/>
                    </a:cubicBezTo>
                    <a:cubicBezTo>
                      <a:pt x="433" y="1015"/>
                      <a:pt x="430" y="1013"/>
                      <a:pt x="428" y="1012"/>
                    </a:cubicBezTo>
                    <a:cubicBezTo>
                      <a:pt x="427" y="1011"/>
                      <a:pt x="426" y="1010"/>
                      <a:pt x="425" y="1010"/>
                    </a:cubicBezTo>
                    <a:cubicBezTo>
                      <a:pt x="425" y="1009"/>
                      <a:pt x="425" y="1009"/>
                      <a:pt x="425" y="1009"/>
                    </a:cubicBezTo>
                    <a:cubicBezTo>
                      <a:pt x="423" y="1011"/>
                      <a:pt x="423" y="1011"/>
                      <a:pt x="423" y="1011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5" y="1009"/>
                      <a:pt x="425" y="1009"/>
                      <a:pt x="425" y="1009"/>
                    </a:cubicBezTo>
                    <a:cubicBezTo>
                      <a:pt x="423" y="1011"/>
                      <a:pt x="423" y="1011"/>
                      <a:pt x="423" y="1011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6" y="1012"/>
                      <a:pt x="426" y="1012"/>
                      <a:pt x="426" y="1012"/>
                    </a:cubicBezTo>
                    <a:cubicBezTo>
                      <a:pt x="426" y="1011"/>
                      <a:pt x="425" y="1011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6" y="1012"/>
                      <a:pt x="426" y="1012"/>
                      <a:pt x="426" y="1012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5"/>
                      <a:pt x="425" y="1015"/>
                      <a:pt x="425" y="1015"/>
                    </a:cubicBezTo>
                    <a:cubicBezTo>
                      <a:pt x="426" y="1014"/>
                      <a:pt x="426" y="1013"/>
                      <a:pt x="426" y="1012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5"/>
                      <a:pt x="425" y="1015"/>
                      <a:pt x="425" y="1015"/>
                    </a:cubicBezTo>
                    <a:cubicBezTo>
                      <a:pt x="425" y="1014"/>
                      <a:pt x="425" y="1014"/>
                      <a:pt x="425" y="1014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4" y="1016"/>
                      <a:pt x="424" y="1016"/>
                      <a:pt x="424" y="1016"/>
                    </a:cubicBezTo>
                    <a:cubicBezTo>
                      <a:pt x="424" y="1015"/>
                      <a:pt x="425" y="1015"/>
                      <a:pt x="425" y="1014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4" y="1016"/>
                      <a:pt x="424" y="1016"/>
                      <a:pt x="424" y="1016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3" y="1016"/>
                      <a:pt x="423" y="1016"/>
                      <a:pt x="424" y="1016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2" y="1013"/>
                      <a:pt x="422" y="1013"/>
                      <a:pt x="422" y="1013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2" y="1013"/>
                      <a:pt x="422" y="1013"/>
                      <a:pt x="422" y="1013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5"/>
                      <a:pt x="422" y="1015"/>
                      <a:pt x="422" y="1015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5"/>
                      <a:pt x="422" y="1015"/>
                      <a:pt x="422" y="1015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6"/>
                      <a:pt x="423" y="1016"/>
                      <a:pt x="424" y="1017"/>
                    </a:cubicBezTo>
                    <a:cubicBezTo>
                      <a:pt x="427" y="1018"/>
                      <a:pt x="434" y="1020"/>
                      <a:pt x="443" y="1023"/>
                    </a:cubicBezTo>
                    <a:cubicBezTo>
                      <a:pt x="455" y="1028"/>
                      <a:pt x="471" y="1035"/>
                      <a:pt x="484" y="1040"/>
                    </a:cubicBezTo>
                    <a:cubicBezTo>
                      <a:pt x="490" y="1043"/>
                      <a:pt x="496" y="1045"/>
                      <a:pt x="500" y="1047"/>
                    </a:cubicBezTo>
                    <a:cubicBezTo>
                      <a:pt x="504" y="1048"/>
                      <a:pt x="506" y="1049"/>
                      <a:pt x="506" y="1049"/>
                    </a:cubicBezTo>
                    <a:cubicBezTo>
                      <a:pt x="508" y="1050"/>
                      <a:pt x="510" y="1049"/>
                      <a:pt x="511" y="1048"/>
                    </a:cubicBezTo>
                    <a:cubicBezTo>
                      <a:pt x="512" y="1047"/>
                      <a:pt x="512" y="1046"/>
                      <a:pt x="512" y="1045"/>
                    </a:cubicBezTo>
                    <a:cubicBezTo>
                      <a:pt x="512" y="1044"/>
                      <a:pt x="512" y="1044"/>
                      <a:pt x="512" y="1044"/>
                    </a:cubicBezTo>
                    <a:cubicBezTo>
                      <a:pt x="511" y="1043"/>
                      <a:pt x="511" y="1043"/>
                      <a:pt x="511" y="1042"/>
                    </a:cubicBezTo>
                    <a:cubicBezTo>
                      <a:pt x="510" y="1042"/>
                      <a:pt x="510" y="1042"/>
                      <a:pt x="510" y="1041"/>
                    </a:cubicBezTo>
                    <a:cubicBezTo>
                      <a:pt x="508" y="1040"/>
                      <a:pt x="505" y="1038"/>
                      <a:pt x="501" y="1036"/>
                    </a:cubicBezTo>
                    <a:cubicBezTo>
                      <a:pt x="475" y="1018"/>
                      <a:pt x="398" y="972"/>
                      <a:pt x="398" y="972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400" y="978"/>
                      <a:pt x="400" y="978"/>
                      <a:pt x="400" y="978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7" y="979"/>
                      <a:pt x="397" y="979"/>
                      <a:pt x="397" y="979"/>
                    </a:cubicBezTo>
                    <a:cubicBezTo>
                      <a:pt x="398" y="979"/>
                      <a:pt x="399" y="979"/>
                      <a:pt x="400" y="978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7" y="979"/>
                      <a:pt x="397" y="979"/>
                      <a:pt x="397" y="979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80"/>
                      <a:pt x="397" y="980"/>
                      <a:pt x="397" y="979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77"/>
                      <a:pt x="396" y="977"/>
                      <a:pt x="396" y="977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77"/>
                      <a:pt x="396" y="977"/>
                      <a:pt x="396" y="977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80"/>
                      <a:pt x="396" y="980"/>
                      <a:pt x="398" y="981"/>
                    </a:cubicBezTo>
                    <a:cubicBezTo>
                      <a:pt x="403" y="983"/>
                      <a:pt x="413" y="988"/>
                      <a:pt x="426" y="995"/>
                    </a:cubicBezTo>
                    <a:cubicBezTo>
                      <a:pt x="445" y="1005"/>
                      <a:pt x="470" y="1019"/>
                      <a:pt x="490" y="1029"/>
                    </a:cubicBezTo>
                    <a:cubicBezTo>
                      <a:pt x="500" y="1035"/>
                      <a:pt x="509" y="1039"/>
                      <a:pt x="515" y="1043"/>
                    </a:cubicBezTo>
                    <a:cubicBezTo>
                      <a:pt x="521" y="1046"/>
                      <a:pt x="525" y="1048"/>
                      <a:pt x="525" y="1048"/>
                    </a:cubicBezTo>
                    <a:cubicBezTo>
                      <a:pt x="526" y="1049"/>
                      <a:pt x="528" y="1049"/>
                      <a:pt x="529" y="1048"/>
                    </a:cubicBezTo>
                    <a:cubicBezTo>
                      <a:pt x="530" y="1047"/>
                      <a:pt x="531" y="1046"/>
                      <a:pt x="531" y="1044"/>
                    </a:cubicBezTo>
                    <a:cubicBezTo>
                      <a:pt x="531" y="1043"/>
                      <a:pt x="530" y="1043"/>
                      <a:pt x="530" y="1042"/>
                    </a:cubicBezTo>
                    <a:cubicBezTo>
                      <a:pt x="530" y="1042"/>
                      <a:pt x="530" y="1042"/>
                      <a:pt x="529" y="1041"/>
                    </a:cubicBezTo>
                    <a:cubicBezTo>
                      <a:pt x="529" y="1041"/>
                      <a:pt x="529" y="1041"/>
                      <a:pt x="529" y="1041"/>
                    </a:cubicBezTo>
                    <a:cubicBezTo>
                      <a:pt x="528" y="1040"/>
                      <a:pt x="527" y="1040"/>
                      <a:pt x="526" y="1039"/>
                    </a:cubicBezTo>
                    <a:cubicBezTo>
                      <a:pt x="516" y="1032"/>
                      <a:pt x="482" y="1012"/>
                      <a:pt x="450" y="993"/>
                    </a:cubicBezTo>
                    <a:cubicBezTo>
                      <a:pt x="435" y="983"/>
                      <a:pt x="419" y="974"/>
                      <a:pt x="408" y="967"/>
                    </a:cubicBezTo>
                    <a:cubicBezTo>
                      <a:pt x="403" y="963"/>
                      <a:pt x="398" y="960"/>
                      <a:pt x="395" y="958"/>
                    </a:cubicBezTo>
                    <a:cubicBezTo>
                      <a:pt x="393" y="957"/>
                      <a:pt x="392" y="956"/>
                      <a:pt x="392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0" y="956"/>
                      <a:pt x="390" y="956"/>
                      <a:pt x="390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0" y="956"/>
                      <a:pt x="390" y="956"/>
                      <a:pt x="390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88" y="957"/>
                      <a:pt x="388" y="957"/>
                      <a:pt x="388" y="957"/>
                    </a:cubicBezTo>
                    <a:cubicBezTo>
                      <a:pt x="391" y="956"/>
                      <a:pt x="391" y="956"/>
                      <a:pt x="391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88" y="957"/>
                      <a:pt x="388" y="957"/>
                      <a:pt x="388" y="957"/>
                    </a:cubicBezTo>
                    <a:cubicBezTo>
                      <a:pt x="391" y="956"/>
                      <a:pt x="391" y="956"/>
                      <a:pt x="391" y="956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2" y="958"/>
                      <a:pt x="392" y="958"/>
                      <a:pt x="392" y="958"/>
                    </a:cubicBezTo>
                    <a:cubicBezTo>
                      <a:pt x="392" y="957"/>
                      <a:pt x="392" y="956"/>
                      <a:pt x="391" y="956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2" y="958"/>
                      <a:pt x="392" y="958"/>
                      <a:pt x="392" y="958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92" y="959"/>
                      <a:pt x="392" y="958"/>
                      <a:pt x="392" y="958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9" y="961"/>
                      <a:pt x="389" y="961"/>
                      <a:pt x="389" y="961"/>
                    </a:cubicBezTo>
                    <a:cubicBezTo>
                      <a:pt x="390" y="961"/>
                      <a:pt x="391" y="961"/>
                      <a:pt x="391" y="960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9" y="961"/>
                      <a:pt x="389" y="961"/>
                      <a:pt x="389" y="961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9" y="961"/>
                      <a:pt x="389" y="961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0"/>
                      <a:pt x="388" y="960"/>
                      <a:pt x="388" y="960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0"/>
                      <a:pt x="388" y="960"/>
                      <a:pt x="388" y="960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9" y="962"/>
                      <a:pt x="391" y="963"/>
                    </a:cubicBezTo>
                    <a:cubicBezTo>
                      <a:pt x="397" y="965"/>
                      <a:pt x="410" y="972"/>
                      <a:pt x="426" y="980"/>
                    </a:cubicBezTo>
                    <a:cubicBezTo>
                      <a:pt x="449" y="993"/>
                      <a:pt x="479" y="1010"/>
                      <a:pt x="503" y="1023"/>
                    </a:cubicBezTo>
                    <a:cubicBezTo>
                      <a:pt x="515" y="1030"/>
                      <a:pt x="526" y="1036"/>
                      <a:pt x="534" y="1040"/>
                    </a:cubicBezTo>
                    <a:cubicBezTo>
                      <a:pt x="537" y="1042"/>
                      <a:pt x="541" y="1044"/>
                      <a:pt x="543" y="1045"/>
                    </a:cubicBezTo>
                    <a:cubicBezTo>
                      <a:pt x="544" y="1046"/>
                      <a:pt x="545" y="1046"/>
                      <a:pt x="545" y="1046"/>
                    </a:cubicBezTo>
                    <a:cubicBezTo>
                      <a:pt x="546" y="1047"/>
                      <a:pt x="546" y="1047"/>
                      <a:pt x="546" y="1047"/>
                    </a:cubicBezTo>
                    <a:cubicBezTo>
                      <a:pt x="546" y="1047"/>
                      <a:pt x="546" y="1047"/>
                      <a:pt x="546" y="1047"/>
                    </a:cubicBezTo>
                    <a:cubicBezTo>
                      <a:pt x="547" y="1047"/>
                      <a:pt x="547" y="1047"/>
                      <a:pt x="547" y="1047"/>
                    </a:cubicBezTo>
                    <a:cubicBezTo>
                      <a:pt x="547" y="1047"/>
                      <a:pt x="547" y="1047"/>
                      <a:pt x="547" y="1047"/>
                    </a:cubicBezTo>
                    <a:cubicBezTo>
                      <a:pt x="547" y="1047"/>
                      <a:pt x="547" y="1047"/>
                      <a:pt x="548" y="1047"/>
                    </a:cubicBezTo>
                    <a:cubicBezTo>
                      <a:pt x="550" y="1047"/>
                      <a:pt x="551" y="1046"/>
                      <a:pt x="552" y="1044"/>
                    </a:cubicBezTo>
                    <a:cubicBezTo>
                      <a:pt x="552" y="1043"/>
                      <a:pt x="552" y="1041"/>
                      <a:pt x="550" y="1040"/>
                    </a:cubicBezTo>
                    <a:cubicBezTo>
                      <a:pt x="550" y="1040"/>
                      <a:pt x="548" y="1038"/>
                      <a:pt x="543" y="1036"/>
                    </a:cubicBezTo>
                    <a:cubicBezTo>
                      <a:pt x="528" y="1026"/>
                      <a:pt x="491" y="1003"/>
                      <a:pt x="457" y="982"/>
                    </a:cubicBezTo>
                    <a:cubicBezTo>
                      <a:pt x="440" y="972"/>
                      <a:pt x="424" y="962"/>
                      <a:pt x="413" y="954"/>
                    </a:cubicBezTo>
                    <a:cubicBezTo>
                      <a:pt x="407" y="951"/>
                      <a:pt x="402" y="948"/>
                      <a:pt x="399" y="945"/>
                    </a:cubicBezTo>
                    <a:cubicBezTo>
                      <a:pt x="397" y="944"/>
                      <a:pt x="396" y="944"/>
                      <a:pt x="395" y="943"/>
                    </a:cubicBezTo>
                    <a:cubicBezTo>
                      <a:pt x="394" y="943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2" y="944"/>
                      <a:pt x="392" y="944"/>
                      <a:pt x="392" y="944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2" y="944"/>
                      <a:pt x="392" y="944"/>
                      <a:pt x="392" y="944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3"/>
                      <a:pt x="395" y="943"/>
                      <a:pt x="395" y="943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3"/>
                      <a:pt x="395" y="943"/>
                      <a:pt x="395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5"/>
                      <a:pt x="395" y="945"/>
                      <a:pt x="395" y="945"/>
                    </a:cubicBezTo>
                    <a:cubicBezTo>
                      <a:pt x="395" y="944"/>
                      <a:pt x="395" y="944"/>
                      <a:pt x="395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5"/>
                      <a:pt x="395" y="945"/>
                      <a:pt x="395" y="945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7"/>
                      <a:pt x="395" y="947"/>
                      <a:pt x="395" y="947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3" y="949"/>
                      <a:pt x="393" y="949"/>
                      <a:pt x="393" y="949"/>
                    </a:cubicBezTo>
                    <a:cubicBezTo>
                      <a:pt x="393" y="949"/>
                      <a:pt x="394" y="948"/>
                      <a:pt x="395" y="947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3" y="949"/>
                      <a:pt x="393" y="949"/>
                      <a:pt x="393" y="949"/>
                    </a:cubicBezTo>
                    <a:cubicBezTo>
                      <a:pt x="392" y="946"/>
                      <a:pt x="392" y="946"/>
                      <a:pt x="392" y="946"/>
                    </a:cubicBezTo>
                    <a:cubicBezTo>
                      <a:pt x="392" y="949"/>
                      <a:pt x="392" y="949"/>
                      <a:pt x="392" y="949"/>
                    </a:cubicBezTo>
                    <a:cubicBezTo>
                      <a:pt x="392" y="949"/>
                      <a:pt x="392" y="949"/>
                      <a:pt x="393" y="949"/>
                    </a:cubicBezTo>
                    <a:cubicBezTo>
                      <a:pt x="392" y="946"/>
                      <a:pt x="392" y="946"/>
                      <a:pt x="392" y="946"/>
                    </a:cubicBezTo>
                    <a:cubicBezTo>
                      <a:pt x="392" y="949"/>
                      <a:pt x="392" y="949"/>
                      <a:pt x="392" y="949"/>
                    </a:cubicBezTo>
                    <a:cubicBezTo>
                      <a:pt x="392" y="947"/>
                      <a:pt x="392" y="947"/>
                      <a:pt x="392" y="947"/>
                    </a:cubicBezTo>
                    <a:cubicBezTo>
                      <a:pt x="391" y="949"/>
                      <a:pt x="391" y="949"/>
                      <a:pt x="391" y="949"/>
                    </a:cubicBezTo>
                    <a:cubicBezTo>
                      <a:pt x="391" y="949"/>
                      <a:pt x="391" y="949"/>
                      <a:pt x="392" y="949"/>
                    </a:cubicBezTo>
                    <a:cubicBezTo>
                      <a:pt x="392" y="947"/>
                      <a:pt x="392" y="947"/>
                      <a:pt x="392" y="947"/>
                    </a:cubicBezTo>
                    <a:cubicBezTo>
                      <a:pt x="391" y="949"/>
                      <a:pt x="391" y="949"/>
                      <a:pt x="391" y="949"/>
                    </a:cubicBezTo>
                    <a:cubicBezTo>
                      <a:pt x="391" y="949"/>
                      <a:pt x="392" y="950"/>
                      <a:pt x="394" y="950"/>
                    </a:cubicBezTo>
                    <a:cubicBezTo>
                      <a:pt x="401" y="953"/>
                      <a:pt x="414" y="961"/>
                      <a:pt x="431" y="970"/>
                    </a:cubicBezTo>
                    <a:cubicBezTo>
                      <a:pt x="456" y="984"/>
                      <a:pt x="488" y="1002"/>
                      <a:pt x="515" y="1017"/>
                    </a:cubicBezTo>
                    <a:cubicBezTo>
                      <a:pt x="528" y="1025"/>
                      <a:pt x="539" y="1031"/>
                      <a:pt x="548" y="1036"/>
                    </a:cubicBezTo>
                    <a:cubicBezTo>
                      <a:pt x="552" y="1038"/>
                      <a:pt x="555" y="1040"/>
                      <a:pt x="558" y="1041"/>
                    </a:cubicBezTo>
                    <a:cubicBezTo>
                      <a:pt x="559" y="1042"/>
                      <a:pt x="560" y="1042"/>
                      <a:pt x="561" y="1043"/>
                    </a:cubicBezTo>
                    <a:cubicBezTo>
                      <a:pt x="561" y="1043"/>
                      <a:pt x="562" y="1043"/>
                      <a:pt x="562" y="1043"/>
                    </a:cubicBezTo>
                    <a:cubicBezTo>
                      <a:pt x="562" y="1044"/>
                      <a:pt x="562" y="1044"/>
                      <a:pt x="562" y="1044"/>
                    </a:cubicBezTo>
                    <a:cubicBezTo>
                      <a:pt x="563" y="1044"/>
                      <a:pt x="563" y="1044"/>
                      <a:pt x="564" y="1044"/>
                    </a:cubicBezTo>
                    <a:cubicBezTo>
                      <a:pt x="564" y="1044"/>
                      <a:pt x="565" y="1044"/>
                      <a:pt x="565" y="1044"/>
                    </a:cubicBezTo>
                    <a:cubicBezTo>
                      <a:pt x="566" y="1043"/>
                      <a:pt x="567" y="1043"/>
                      <a:pt x="567" y="1042"/>
                    </a:cubicBezTo>
                    <a:cubicBezTo>
                      <a:pt x="568" y="1041"/>
                      <a:pt x="568" y="1040"/>
                      <a:pt x="568" y="1039"/>
                    </a:cubicBezTo>
                    <a:cubicBezTo>
                      <a:pt x="568" y="1038"/>
                      <a:pt x="567" y="1037"/>
                      <a:pt x="566" y="1036"/>
                    </a:cubicBezTo>
                    <a:cubicBezTo>
                      <a:pt x="512" y="1002"/>
                      <a:pt x="512" y="1002"/>
                      <a:pt x="512" y="1002"/>
                    </a:cubicBezTo>
                    <a:cubicBezTo>
                      <a:pt x="572" y="1035"/>
                      <a:pt x="572" y="1035"/>
                      <a:pt x="572" y="1035"/>
                    </a:cubicBezTo>
                    <a:cubicBezTo>
                      <a:pt x="574" y="1037"/>
                      <a:pt x="576" y="1036"/>
                      <a:pt x="577" y="1034"/>
                    </a:cubicBezTo>
                    <a:cubicBezTo>
                      <a:pt x="578" y="1032"/>
                      <a:pt x="578" y="1030"/>
                      <a:pt x="576" y="1029"/>
                    </a:cubicBezTo>
                    <a:cubicBezTo>
                      <a:pt x="396" y="916"/>
                      <a:pt x="396" y="916"/>
                      <a:pt x="396" y="916"/>
                    </a:cubicBezTo>
                    <a:cubicBezTo>
                      <a:pt x="394" y="920"/>
                      <a:pt x="394" y="920"/>
                      <a:pt x="394" y="920"/>
                    </a:cubicBezTo>
                    <a:cubicBezTo>
                      <a:pt x="392" y="923"/>
                      <a:pt x="392" y="923"/>
                      <a:pt x="392" y="923"/>
                    </a:cubicBezTo>
                    <a:cubicBezTo>
                      <a:pt x="392" y="923"/>
                      <a:pt x="441" y="950"/>
                      <a:pt x="490" y="976"/>
                    </a:cubicBezTo>
                    <a:cubicBezTo>
                      <a:pt x="515" y="989"/>
                      <a:pt x="540" y="1003"/>
                      <a:pt x="559" y="1013"/>
                    </a:cubicBezTo>
                    <a:cubicBezTo>
                      <a:pt x="569" y="1018"/>
                      <a:pt x="577" y="1022"/>
                      <a:pt x="583" y="1025"/>
                    </a:cubicBezTo>
                    <a:cubicBezTo>
                      <a:pt x="586" y="1026"/>
                      <a:pt x="589" y="1027"/>
                      <a:pt x="591" y="1028"/>
                    </a:cubicBezTo>
                    <a:cubicBezTo>
                      <a:pt x="592" y="1029"/>
                      <a:pt x="593" y="1029"/>
                      <a:pt x="593" y="1029"/>
                    </a:cubicBezTo>
                    <a:cubicBezTo>
                      <a:pt x="594" y="1029"/>
                      <a:pt x="594" y="1029"/>
                      <a:pt x="595" y="1030"/>
                    </a:cubicBezTo>
                    <a:cubicBezTo>
                      <a:pt x="595" y="1030"/>
                      <a:pt x="595" y="1030"/>
                      <a:pt x="596" y="1030"/>
                    </a:cubicBezTo>
                    <a:cubicBezTo>
                      <a:pt x="596" y="1030"/>
                      <a:pt x="597" y="1030"/>
                      <a:pt x="597" y="1030"/>
                    </a:cubicBezTo>
                    <a:cubicBezTo>
                      <a:pt x="598" y="1029"/>
                      <a:pt x="599" y="1029"/>
                      <a:pt x="600" y="1028"/>
                    </a:cubicBezTo>
                    <a:cubicBezTo>
                      <a:pt x="600" y="1027"/>
                      <a:pt x="600" y="1026"/>
                      <a:pt x="600" y="1025"/>
                    </a:cubicBezTo>
                    <a:cubicBezTo>
                      <a:pt x="600" y="1024"/>
                      <a:pt x="599" y="1023"/>
                      <a:pt x="598" y="1022"/>
                    </a:cubicBezTo>
                    <a:cubicBezTo>
                      <a:pt x="598" y="1022"/>
                      <a:pt x="595" y="1020"/>
                      <a:pt x="590" y="1017"/>
                    </a:cubicBezTo>
                    <a:cubicBezTo>
                      <a:pt x="571" y="1006"/>
                      <a:pt x="525" y="978"/>
                      <a:pt x="483" y="952"/>
                    </a:cubicBezTo>
                    <a:cubicBezTo>
                      <a:pt x="462" y="939"/>
                      <a:pt x="442" y="927"/>
                      <a:pt x="428" y="917"/>
                    </a:cubicBezTo>
                    <a:cubicBezTo>
                      <a:pt x="421" y="913"/>
                      <a:pt x="415" y="909"/>
                      <a:pt x="410" y="906"/>
                    </a:cubicBezTo>
                    <a:cubicBezTo>
                      <a:pt x="408" y="905"/>
                      <a:pt x="407" y="903"/>
                      <a:pt x="406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4" y="903"/>
                      <a:pt x="404" y="903"/>
                      <a:pt x="404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4" y="903"/>
                      <a:pt x="404" y="903"/>
                      <a:pt x="404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3"/>
                      <a:pt x="405" y="903"/>
                      <a:pt x="405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3"/>
                      <a:pt x="405" y="903"/>
                      <a:pt x="405" y="903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6" y="904"/>
                      <a:pt x="406" y="904"/>
                      <a:pt x="406" y="904"/>
                    </a:cubicBezTo>
                    <a:cubicBezTo>
                      <a:pt x="406" y="903"/>
                      <a:pt x="406" y="903"/>
                      <a:pt x="405" y="903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6" y="904"/>
                      <a:pt x="406" y="904"/>
                      <a:pt x="406" y="904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6" y="906"/>
                      <a:pt x="406" y="905"/>
                      <a:pt x="406" y="904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3" y="908"/>
                      <a:pt x="403" y="908"/>
                      <a:pt x="403" y="908"/>
                    </a:cubicBezTo>
                    <a:cubicBezTo>
                      <a:pt x="404" y="908"/>
                      <a:pt x="405" y="907"/>
                      <a:pt x="405" y="906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3" y="908"/>
                      <a:pt x="403" y="908"/>
                      <a:pt x="403" y="908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2" y="908"/>
                      <a:pt x="402" y="908"/>
                      <a:pt x="402" y="908"/>
                    </a:cubicBezTo>
                    <a:cubicBezTo>
                      <a:pt x="402" y="908"/>
                      <a:pt x="402" y="908"/>
                      <a:pt x="403" y="908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2" y="908"/>
                      <a:pt x="402" y="908"/>
                      <a:pt x="402" y="908"/>
                    </a:cubicBezTo>
                    <a:cubicBezTo>
                      <a:pt x="402" y="905"/>
                      <a:pt x="402" y="905"/>
                      <a:pt x="402" y="905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2" y="908"/>
                    </a:cubicBezTo>
                    <a:cubicBezTo>
                      <a:pt x="402" y="905"/>
                      <a:pt x="402" y="905"/>
                      <a:pt x="402" y="905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6"/>
                      <a:pt x="401" y="906"/>
                      <a:pt x="401" y="906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6"/>
                      <a:pt x="401" y="906"/>
                      <a:pt x="401" y="906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2" y="908"/>
                    </a:cubicBezTo>
                    <a:cubicBezTo>
                      <a:pt x="404" y="910"/>
                      <a:pt x="409" y="912"/>
                      <a:pt x="416" y="916"/>
                    </a:cubicBezTo>
                    <a:cubicBezTo>
                      <a:pt x="439" y="929"/>
                      <a:pt x="485" y="955"/>
                      <a:pt x="526" y="977"/>
                    </a:cubicBezTo>
                    <a:cubicBezTo>
                      <a:pt x="546" y="988"/>
                      <a:pt x="564" y="999"/>
                      <a:pt x="578" y="1007"/>
                    </a:cubicBezTo>
                    <a:cubicBezTo>
                      <a:pt x="585" y="1011"/>
                      <a:pt x="590" y="1014"/>
                      <a:pt x="594" y="1016"/>
                    </a:cubicBezTo>
                    <a:cubicBezTo>
                      <a:pt x="598" y="1018"/>
                      <a:pt x="600" y="1019"/>
                      <a:pt x="600" y="1019"/>
                    </a:cubicBezTo>
                    <a:cubicBezTo>
                      <a:pt x="602" y="1020"/>
                      <a:pt x="604" y="1020"/>
                      <a:pt x="606" y="1018"/>
                    </a:cubicBezTo>
                    <a:cubicBezTo>
                      <a:pt x="606" y="1017"/>
                      <a:pt x="606" y="1016"/>
                      <a:pt x="606" y="1016"/>
                    </a:cubicBezTo>
                    <a:cubicBezTo>
                      <a:pt x="606" y="1015"/>
                      <a:pt x="606" y="1014"/>
                      <a:pt x="606" y="1014"/>
                    </a:cubicBezTo>
                    <a:cubicBezTo>
                      <a:pt x="605" y="1013"/>
                      <a:pt x="605" y="1013"/>
                      <a:pt x="605" y="1012"/>
                    </a:cubicBezTo>
                    <a:cubicBezTo>
                      <a:pt x="604" y="1012"/>
                      <a:pt x="604" y="1011"/>
                      <a:pt x="603" y="1011"/>
                    </a:cubicBezTo>
                    <a:cubicBezTo>
                      <a:pt x="600" y="1009"/>
                      <a:pt x="596" y="1006"/>
                      <a:pt x="589" y="1002"/>
                    </a:cubicBezTo>
                    <a:cubicBezTo>
                      <a:pt x="567" y="988"/>
                      <a:pt x="523" y="963"/>
                      <a:pt x="485" y="940"/>
                    </a:cubicBezTo>
                    <a:cubicBezTo>
                      <a:pt x="466" y="929"/>
                      <a:pt x="448" y="918"/>
                      <a:pt x="436" y="910"/>
                    </a:cubicBezTo>
                    <a:cubicBezTo>
                      <a:pt x="429" y="906"/>
                      <a:pt x="424" y="902"/>
                      <a:pt x="420" y="900"/>
                    </a:cubicBezTo>
                    <a:cubicBezTo>
                      <a:pt x="419" y="898"/>
                      <a:pt x="417" y="897"/>
                      <a:pt x="417" y="896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5" y="897"/>
                      <a:pt x="415" y="897"/>
                      <a:pt x="415" y="897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5" y="897"/>
                      <a:pt x="415" y="897"/>
                      <a:pt x="415" y="897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7"/>
                      <a:pt x="416" y="897"/>
                      <a:pt x="416" y="897"/>
                    </a:cubicBezTo>
                    <a:cubicBezTo>
                      <a:pt x="416" y="897"/>
                      <a:pt x="416" y="896"/>
                      <a:pt x="416" y="896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7"/>
                      <a:pt x="416" y="897"/>
                      <a:pt x="416" y="897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9"/>
                      <a:pt x="416" y="899"/>
                      <a:pt x="416" y="899"/>
                    </a:cubicBezTo>
                    <a:cubicBezTo>
                      <a:pt x="416" y="899"/>
                      <a:pt x="416" y="898"/>
                      <a:pt x="416" y="897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9"/>
                      <a:pt x="416" y="899"/>
                      <a:pt x="416" y="899"/>
                    </a:cubicBezTo>
                    <a:cubicBezTo>
                      <a:pt x="412" y="897"/>
                      <a:pt x="412" y="897"/>
                      <a:pt x="412" y="897"/>
                    </a:cubicBezTo>
                    <a:cubicBezTo>
                      <a:pt x="411" y="901"/>
                      <a:pt x="411" y="901"/>
                      <a:pt x="411" y="901"/>
                    </a:cubicBezTo>
                    <a:cubicBezTo>
                      <a:pt x="618" y="1010"/>
                      <a:pt x="618" y="1010"/>
                      <a:pt x="618" y="1010"/>
                    </a:cubicBezTo>
                    <a:cubicBezTo>
                      <a:pt x="620" y="1011"/>
                      <a:pt x="622" y="1011"/>
                      <a:pt x="624" y="1009"/>
                    </a:cubicBezTo>
                    <a:cubicBezTo>
                      <a:pt x="625" y="1007"/>
                      <a:pt x="624" y="1004"/>
                      <a:pt x="622" y="1003"/>
                    </a:cubicBezTo>
                    <a:cubicBezTo>
                      <a:pt x="422" y="878"/>
                      <a:pt x="422" y="878"/>
                      <a:pt x="422" y="878"/>
                    </a:cubicBezTo>
                    <a:cubicBezTo>
                      <a:pt x="419" y="881"/>
                      <a:pt x="419" y="881"/>
                      <a:pt x="419" y="881"/>
                    </a:cubicBezTo>
                    <a:cubicBezTo>
                      <a:pt x="418" y="885"/>
                      <a:pt x="418" y="885"/>
                      <a:pt x="418" y="885"/>
                    </a:cubicBezTo>
                    <a:cubicBezTo>
                      <a:pt x="418" y="885"/>
                      <a:pt x="468" y="913"/>
                      <a:pt x="519" y="940"/>
                    </a:cubicBezTo>
                    <a:cubicBezTo>
                      <a:pt x="544" y="954"/>
                      <a:pt x="569" y="968"/>
                      <a:pt x="588" y="979"/>
                    </a:cubicBezTo>
                    <a:cubicBezTo>
                      <a:pt x="598" y="984"/>
                      <a:pt x="606" y="988"/>
                      <a:pt x="612" y="991"/>
                    </a:cubicBezTo>
                    <a:cubicBezTo>
                      <a:pt x="614" y="993"/>
                      <a:pt x="617" y="994"/>
                      <a:pt x="618" y="995"/>
                    </a:cubicBezTo>
                    <a:cubicBezTo>
                      <a:pt x="619" y="995"/>
                      <a:pt x="620" y="996"/>
                      <a:pt x="620" y="996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622" y="996"/>
                      <a:pt x="622" y="996"/>
                      <a:pt x="622" y="996"/>
                    </a:cubicBezTo>
                    <a:cubicBezTo>
                      <a:pt x="622" y="996"/>
                      <a:pt x="622" y="996"/>
                      <a:pt x="623" y="996"/>
                    </a:cubicBezTo>
                    <a:cubicBezTo>
                      <a:pt x="623" y="996"/>
                      <a:pt x="623" y="996"/>
                      <a:pt x="624" y="996"/>
                    </a:cubicBezTo>
                    <a:cubicBezTo>
                      <a:pt x="624" y="996"/>
                      <a:pt x="625" y="996"/>
                      <a:pt x="626" y="995"/>
                    </a:cubicBezTo>
                    <a:cubicBezTo>
                      <a:pt x="626" y="995"/>
                      <a:pt x="626" y="995"/>
                      <a:pt x="626" y="995"/>
                    </a:cubicBezTo>
                    <a:cubicBezTo>
                      <a:pt x="627" y="994"/>
                      <a:pt x="627" y="993"/>
                      <a:pt x="627" y="992"/>
                    </a:cubicBezTo>
                    <a:cubicBezTo>
                      <a:pt x="627" y="992"/>
                      <a:pt x="627" y="991"/>
                      <a:pt x="626" y="991"/>
                    </a:cubicBezTo>
                    <a:cubicBezTo>
                      <a:pt x="626" y="990"/>
                      <a:pt x="626" y="990"/>
                      <a:pt x="625" y="989"/>
                    </a:cubicBezTo>
                    <a:cubicBezTo>
                      <a:pt x="625" y="989"/>
                      <a:pt x="624" y="988"/>
                      <a:pt x="624" y="987"/>
                    </a:cubicBezTo>
                    <a:cubicBezTo>
                      <a:pt x="621" y="985"/>
                      <a:pt x="616" y="982"/>
                      <a:pt x="609" y="977"/>
                    </a:cubicBezTo>
                    <a:cubicBezTo>
                      <a:pt x="586" y="962"/>
                      <a:pt x="541" y="934"/>
                      <a:pt x="501" y="910"/>
                    </a:cubicBezTo>
                    <a:cubicBezTo>
                      <a:pt x="462" y="886"/>
                      <a:pt x="428" y="866"/>
                      <a:pt x="428" y="866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9" y="872"/>
                      <a:pt x="429" y="872"/>
                      <a:pt x="429" y="872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7" y="873"/>
                      <a:pt x="427" y="873"/>
                      <a:pt x="427" y="873"/>
                    </a:cubicBezTo>
                    <a:cubicBezTo>
                      <a:pt x="428" y="873"/>
                      <a:pt x="429" y="873"/>
                      <a:pt x="429" y="872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7" y="873"/>
                      <a:pt x="427" y="873"/>
                      <a:pt x="427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6" y="873"/>
                      <a:pt x="426" y="873"/>
                      <a:pt x="426" y="873"/>
                    </a:cubicBezTo>
                    <a:cubicBezTo>
                      <a:pt x="426" y="873"/>
                      <a:pt x="427" y="873"/>
                      <a:pt x="427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6" y="873"/>
                      <a:pt x="426" y="873"/>
                      <a:pt x="426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3"/>
                      <a:pt x="426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6" y="872"/>
                      <a:pt x="426" y="872"/>
                      <a:pt x="426" y="872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6" y="872"/>
                      <a:pt x="426" y="872"/>
                      <a:pt x="426" y="872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4"/>
                      <a:pt x="426" y="874"/>
                    </a:cubicBezTo>
                    <a:cubicBezTo>
                      <a:pt x="428" y="875"/>
                      <a:pt x="433" y="877"/>
                      <a:pt x="440" y="881"/>
                    </a:cubicBezTo>
                    <a:cubicBezTo>
                      <a:pt x="464" y="893"/>
                      <a:pt x="511" y="918"/>
                      <a:pt x="552" y="940"/>
                    </a:cubicBezTo>
                    <a:cubicBezTo>
                      <a:pt x="572" y="951"/>
                      <a:pt x="591" y="962"/>
                      <a:pt x="605" y="969"/>
                    </a:cubicBezTo>
                    <a:cubicBezTo>
                      <a:pt x="612" y="973"/>
                      <a:pt x="617" y="976"/>
                      <a:pt x="621" y="978"/>
                    </a:cubicBezTo>
                    <a:cubicBezTo>
                      <a:pt x="625" y="980"/>
                      <a:pt x="627" y="981"/>
                      <a:pt x="627" y="981"/>
                    </a:cubicBezTo>
                    <a:cubicBezTo>
                      <a:pt x="629" y="982"/>
                      <a:pt x="631" y="982"/>
                      <a:pt x="633" y="980"/>
                    </a:cubicBezTo>
                    <a:cubicBezTo>
                      <a:pt x="633" y="979"/>
                      <a:pt x="633" y="978"/>
                      <a:pt x="633" y="978"/>
                    </a:cubicBezTo>
                    <a:cubicBezTo>
                      <a:pt x="633" y="976"/>
                      <a:pt x="633" y="976"/>
                      <a:pt x="633" y="976"/>
                    </a:cubicBezTo>
                    <a:cubicBezTo>
                      <a:pt x="632" y="975"/>
                      <a:pt x="632" y="975"/>
                      <a:pt x="632" y="974"/>
                    </a:cubicBezTo>
                    <a:cubicBezTo>
                      <a:pt x="631" y="974"/>
                      <a:pt x="631" y="974"/>
                      <a:pt x="630" y="973"/>
                    </a:cubicBezTo>
                    <a:cubicBezTo>
                      <a:pt x="627" y="971"/>
                      <a:pt x="622" y="968"/>
                      <a:pt x="615" y="963"/>
                    </a:cubicBezTo>
                    <a:cubicBezTo>
                      <a:pt x="566" y="931"/>
                      <a:pt x="424" y="845"/>
                      <a:pt x="424" y="845"/>
                    </a:cubicBezTo>
                    <a:cubicBezTo>
                      <a:pt x="422" y="849"/>
                      <a:pt x="422" y="849"/>
                      <a:pt x="422" y="849"/>
                    </a:cubicBezTo>
                    <a:cubicBezTo>
                      <a:pt x="426" y="851"/>
                      <a:pt x="426" y="851"/>
                      <a:pt x="426" y="851"/>
                    </a:cubicBezTo>
                    <a:cubicBezTo>
                      <a:pt x="423" y="849"/>
                      <a:pt x="423" y="849"/>
                      <a:pt x="423" y="849"/>
                    </a:cubicBezTo>
                    <a:cubicBezTo>
                      <a:pt x="424" y="852"/>
                      <a:pt x="424" y="852"/>
                      <a:pt x="424" y="852"/>
                    </a:cubicBezTo>
                    <a:cubicBezTo>
                      <a:pt x="424" y="852"/>
                      <a:pt x="425" y="852"/>
                      <a:pt x="426" y="851"/>
                    </a:cubicBezTo>
                    <a:cubicBezTo>
                      <a:pt x="423" y="849"/>
                      <a:pt x="423" y="849"/>
                      <a:pt x="423" y="849"/>
                    </a:cubicBezTo>
                    <a:cubicBezTo>
                      <a:pt x="424" y="852"/>
                      <a:pt x="424" y="852"/>
                      <a:pt x="424" y="852"/>
                    </a:cubicBezTo>
                    <a:cubicBezTo>
                      <a:pt x="423" y="850"/>
                      <a:pt x="423" y="850"/>
                      <a:pt x="423" y="850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4" y="852"/>
                    </a:cubicBezTo>
                    <a:cubicBezTo>
                      <a:pt x="423" y="850"/>
                      <a:pt x="423" y="850"/>
                      <a:pt x="423" y="850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1"/>
                      <a:pt x="423" y="851"/>
                      <a:pt x="423" y="851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1"/>
                      <a:pt x="423" y="851"/>
                      <a:pt x="423" y="851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4" y="853"/>
                    </a:cubicBezTo>
                    <a:cubicBezTo>
                      <a:pt x="427" y="854"/>
                      <a:pt x="432" y="856"/>
                      <a:pt x="440" y="860"/>
                    </a:cubicBezTo>
                    <a:cubicBezTo>
                      <a:pt x="466" y="873"/>
                      <a:pt x="513" y="901"/>
                      <a:pt x="555" y="925"/>
                    </a:cubicBezTo>
                    <a:cubicBezTo>
                      <a:pt x="575" y="938"/>
                      <a:pt x="594" y="949"/>
                      <a:pt x="608" y="957"/>
                    </a:cubicBezTo>
                    <a:cubicBezTo>
                      <a:pt x="615" y="962"/>
                      <a:pt x="621" y="965"/>
                      <a:pt x="625" y="967"/>
                    </a:cubicBezTo>
                    <a:cubicBezTo>
                      <a:pt x="629" y="970"/>
                      <a:pt x="631" y="971"/>
                      <a:pt x="631" y="971"/>
                    </a:cubicBezTo>
                    <a:cubicBezTo>
                      <a:pt x="633" y="972"/>
                      <a:pt x="635" y="972"/>
                      <a:pt x="636" y="970"/>
                    </a:cubicBezTo>
                    <a:cubicBezTo>
                      <a:pt x="638" y="968"/>
                      <a:pt x="637" y="965"/>
                      <a:pt x="635" y="96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5" y="842"/>
                      <a:pt x="425" y="842"/>
                      <a:pt x="425" y="842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42"/>
                      <a:pt x="424" y="842"/>
                      <a:pt x="425" y="842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39"/>
                      <a:pt x="424" y="839"/>
                      <a:pt x="424" y="839"/>
                    </a:cubicBezTo>
                    <a:cubicBezTo>
                      <a:pt x="423" y="841"/>
                      <a:pt x="423" y="841"/>
                      <a:pt x="423" y="841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39"/>
                      <a:pt x="424" y="839"/>
                      <a:pt x="424" y="839"/>
                    </a:cubicBezTo>
                    <a:cubicBezTo>
                      <a:pt x="423" y="841"/>
                      <a:pt x="423" y="841"/>
                      <a:pt x="423" y="841"/>
                    </a:cubicBezTo>
                    <a:cubicBezTo>
                      <a:pt x="424" y="841"/>
                      <a:pt x="424" y="841"/>
                      <a:pt x="424" y="842"/>
                    </a:cubicBezTo>
                    <a:cubicBezTo>
                      <a:pt x="429" y="844"/>
                      <a:pt x="443" y="852"/>
                      <a:pt x="462" y="863"/>
                    </a:cubicBezTo>
                    <a:cubicBezTo>
                      <a:pt x="491" y="880"/>
                      <a:pt x="531" y="903"/>
                      <a:pt x="565" y="922"/>
                    </a:cubicBezTo>
                    <a:cubicBezTo>
                      <a:pt x="582" y="931"/>
                      <a:pt x="597" y="940"/>
                      <a:pt x="608" y="946"/>
                    </a:cubicBezTo>
                    <a:cubicBezTo>
                      <a:pt x="614" y="949"/>
                      <a:pt x="619" y="951"/>
                      <a:pt x="622" y="953"/>
                    </a:cubicBezTo>
                    <a:cubicBezTo>
                      <a:pt x="624" y="954"/>
                      <a:pt x="625" y="954"/>
                      <a:pt x="627" y="955"/>
                    </a:cubicBezTo>
                    <a:cubicBezTo>
                      <a:pt x="627" y="955"/>
                      <a:pt x="628" y="955"/>
                      <a:pt x="628" y="955"/>
                    </a:cubicBezTo>
                    <a:cubicBezTo>
                      <a:pt x="629" y="956"/>
                      <a:pt x="629" y="956"/>
                      <a:pt x="630" y="956"/>
                    </a:cubicBezTo>
                    <a:cubicBezTo>
                      <a:pt x="631" y="956"/>
                      <a:pt x="631" y="956"/>
                      <a:pt x="632" y="955"/>
                    </a:cubicBezTo>
                    <a:cubicBezTo>
                      <a:pt x="632" y="955"/>
                      <a:pt x="633" y="955"/>
                      <a:pt x="634" y="954"/>
                    </a:cubicBezTo>
                    <a:cubicBezTo>
                      <a:pt x="635" y="953"/>
                      <a:pt x="635" y="952"/>
                      <a:pt x="634" y="951"/>
                    </a:cubicBezTo>
                    <a:cubicBezTo>
                      <a:pt x="634" y="950"/>
                      <a:pt x="634" y="949"/>
                      <a:pt x="633" y="948"/>
                    </a:cubicBezTo>
                    <a:cubicBezTo>
                      <a:pt x="633" y="948"/>
                      <a:pt x="629" y="946"/>
                      <a:pt x="623" y="942"/>
                    </a:cubicBezTo>
                    <a:cubicBezTo>
                      <a:pt x="603" y="930"/>
                      <a:pt x="550" y="897"/>
                      <a:pt x="504" y="868"/>
                    </a:cubicBezTo>
                    <a:cubicBezTo>
                      <a:pt x="480" y="854"/>
                      <a:pt x="458" y="840"/>
                      <a:pt x="442" y="830"/>
                    </a:cubicBezTo>
                    <a:cubicBezTo>
                      <a:pt x="434" y="824"/>
                      <a:pt x="427" y="820"/>
                      <a:pt x="422" y="817"/>
                    </a:cubicBezTo>
                    <a:cubicBezTo>
                      <a:pt x="420" y="816"/>
                      <a:pt x="418" y="815"/>
                      <a:pt x="417" y="814"/>
                    </a:cubicBezTo>
                    <a:cubicBezTo>
                      <a:pt x="417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4"/>
                      <a:pt x="417" y="814"/>
                      <a:pt x="417" y="814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4"/>
                      <a:pt x="417" y="814"/>
                      <a:pt x="417" y="814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6"/>
                      <a:pt x="417" y="816"/>
                      <a:pt x="417" y="816"/>
                    </a:cubicBezTo>
                    <a:cubicBezTo>
                      <a:pt x="417" y="815"/>
                      <a:pt x="417" y="814"/>
                      <a:pt x="417" y="814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6"/>
                      <a:pt x="417" y="816"/>
                      <a:pt x="417" y="816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8"/>
                      <a:pt x="416" y="818"/>
                      <a:pt x="416" y="818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4" y="819"/>
                      <a:pt x="414" y="819"/>
                      <a:pt x="414" y="819"/>
                    </a:cubicBezTo>
                    <a:cubicBezTo>
                      <a:pt x="415" y="819"/>
                      <a:pt x="416" y="819"/>
                      <a:pt x="416" y="818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4" y="819"/>
                      <a:pt x="414" y="819"/>
                      <a:pt x="414" y="819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4" y="820"/>
                      <a:pt x="414" y="820"/>
                      <a:pt x="414" y="819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7"/>
                      <a:pt x="413" y="817"/>
                      <a:pt x="413" y="817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7"/>
                      <a:pt x="413" y="817"/>
                      <a:pt x="413" y="817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9"/>
                      <a:pt x="413" y="819"/>
                      <a:pt x="413" y="819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9"/>
                      <a:pt x="413" y="819"/>
                      <a:pt x="413" y="819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4" y="820"/>
                    </a:cubicBezTo>
                    <a:cubicBezTo>
                      <a:pt x="417" y="821"/>
                      <a:pt x="422" y="824"/>
                      <a:pt x="429" y="827"/>
                    </a:cubicBezTo>
                    <a:cubicBezTo>
                      <a:pt x="454" y="841"/>
                      <a:pt x="501" y="868"/>
                      <a:pt x="543" y="892"/>
                    </a:cubicBezTo>
                    <a:cubicBezTo>
                      <a:pt x="564" y="903"/>
                      <a:pt x="584" y="915"/>
                      <a:pt x="599" y="923"/>
                    </a:cubicBezTo>
                    <a:cubicBezTo>
                      <a:pt x="606" y="927"/>
                      <a:pt x="612" y="930"/>
                      <a:pt x="617" y="932"/>
                    </a:cubicBezTo>
                    <a:cubicBezTo>
                      <a:pt x="620" y="934"/>
                      <a:pt x="622" y="935"/>
                      <a:pt x="623" y="935"/>
                    </a:cubicBezTo>
                    <a:cubicBezTo>
                      <a:pt x="624" y="936"/>
                      <a:pt x="625" y="936"/>
                      <a:pt x="626" y="936"/>
                    </a:cubicBezTo>
                    <a:cubicBezTo>
                      <a:pt x="626" y="936"/>
                      <a:pt x="627" y="936"/>
                      <a:pt x="628" y="936"/>
                    </a:cubicBezTo>
                    <a:cubicBezTo>
                      <a:pt x="629" y="936"/>
                      <a:pt x="629" y="936"/>
                      <a:pt x="630" y="936"/>
                    </a:cubicBezTo>
                    <a:cubicBezTo>
                      <a:pt x="630" y="936"/>
                      <a:pt x="631" y="935"/>
                      <a:pt x="632" y="934"/>
                    </a:cubicBezTo>
                    <a:cubicBezTo>
                      <a:pt x="632" y="934"/>
                      <a:pt x="632" y="934"/>
                      <a:pt x="632" y="934"/>
                    </a:cubicBezTo>
                    <a:cubicBezTo>
                      <a:pt x="632" y="934"/>
                      <a:pt x="633" y="933"/>
                      <a:pt x="633" y="932"/>
                    </a:cubicBezTo>
                    <a:cubicBezTo>
                      <a:pt x="633" y="931"/>
                      <a:pt x="632" y="931"/>
                      <a:pt x="632" y="931"/>
                    </a:cubicBezTo>
                    <a:cubicBezTo>
                      <a:pt x="632" y="930"/>
                      <a:pt x="632" y="930"/>
                      <a:pt x="631" y="929"/>
                    </a:cubicBezTo>
                    <a:cubicBezTo>
                      <a:pt x="631" y="929"/>
                      <a:pt x="630" y="928"/>
                      <a:pt x="630" y="928"/>
                    </a:cubicBezTo>
                    <a:cubicBezTo>
                      <a:pt x="628" y="926"/>
                      <a:pt x="624" y="923"/>
                      <a:pt x="618" y="919"/>
                    </a:cubicBezTo>
                    <a:cubicBezTo>
                      <a:pt x="597" y="905"/>
                      <a:pt x="552" y="876"/>
                      <a:pt x="496" y="841"/>
                    </a:cubicBezTo>
                    <a:cubicBezTo>
                      <a:pt x="326" y="735"/>
                      <a:pt x="59" y="572"/>
                      <a:pt x="59" y="572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60" y="577"/>
                      <a:pt x="60" y="577"/>
                      <a:pt x="60" y="577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59" y="579"/>
                      <a:pt x="59" y="579"/>
                      <a:pt x="59" y="579"/>
                    </a:cubicBezTo>
                    <a:cubicBezTo>
                      <a:pt x="59" y="578"/>
                      <a:pt x="60" y="578"/>
                      <a:pt x="60" y="577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59" y="579"/>
                      <a:pt x="59" y="579"/>
                      <a:pt x="59" y="579"/>
                    </a:cubicBezTo>
                    <a:cubicBezTo>
                      <a:pt x="58" y="576"/>
                      <a:pt x="58" y="576"/>
                      <a:pt x="58" y="576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8" y="579"/>
                      <a:pt x="59" y="579"/>
                    </a:cubicBezTo>
                    <a:cubicBezTo>
                      <a:pt x="58" y="576"/>
                      <a:pt x="58" y="576"/>
                      <a:pt x="58" y="576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8"/>
                      <a:pt x="58" y="578"/>
                      <a:pt x="58" y="578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8"/>
                      <a:pt x="58" y="578"/>
                      <a:pt x="58" y="578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9" y="579"/>
                      <a:pt x="61" y="580"/>
                    </a:cubicBezTo>
                    <a:cubicBezTo>
                      <a:pt x="64" y="581"/>
                      <a:pt x="69" y="583"/>
                      <a:pt x="75" y="587"/>
                    </a:cubicBezTo>
                    <a:cubicBezTo>
                      <a:pt x="99" y="600"/>
                      <a:pt x="144" y="627"/>
                      <a:pt x="197" y="660"/>
                    </a:cubicBezTo>
                    <a:cubicBezTo>
                      <a:pt x="277" y="710"/>
                      <a:pt x="377" y="774"/>
                      <a:pt x="460" y="825"/>
                    </a:cubicBezTo>
                    <a:cubicBezTo>
                      <a:pt x="502" y="851"/>
                      <a:pt x="539" y="873"/>
                      <a:pt x="567" y="889"/>
                    </a:cubicBezTo>
                    <a:cubicBezTo>
                      <a:pt x="581" y="898"/>
                      <a:pt x="593" y="904"/>
                      <a:pt x="603" y="909"/>
                    </a:cubicBezTo>
                    <a:cubicBezTo>
                      <a:pt x="607" y="911"/>
                      <a:pt x="611" y="913"/>
                      <a:pt x="614" y="914"/>
                    </a:cubicBezTo>
                    <a:cubicBezTo>
                      <a:pt x="616" y="914"/>
                      <a:pt x="617" y="915"/>
                      <a:pt x="619" y="915"/>
                    </a:cubicBezTo>
                    <a:cubicBezTo>
                      <a:pt x="620" y="916"/>
                      <a:pt x="621" y="916"/>
                      <a:pt x="623" y="916"/>
                    </a:cubicBezTo>
                    <a:cubicBezTo>
                      <a:pt x="623" y="916"/>
                      <a:pt x="624" y="916"/>
                      <a:pt x="625" y="915"/>
                    </a:cubicBezTo>
                    <a:cubicBezTo>
                      <a:pt x="626" y="915"/>
                      <a:pt x="627" y="914"/>
                      <a:pt x="627" y="913"/>
                    </a:cubicBezTo>
                    <a:cubicBezTo>
                      <a:pt x="628" y="913"/>
                      <a:pt x="628" y="912"/>
                      <a:pt x="628" y="911"/>
                    </a:cubicBezTo>
                    <a:cubicBezTo>
                      <a:pt x="628" y="910"/>
                      <a:pt x="628" y="910"/>
                      <a:pt x="628" y="909"/>
                    </a:cubicBezTo>
                    <a:cubicBezTo>
                      <a:pt x="627" y="909"/>
                      <a:pt x="627" y="909"/>
                      <a:pt x="627" y="908"/>
                    </a:cubicBezTo>
                    <a:cubicBezTo>
                      <a:pt x="626" y="908"/>
                      <a:pt x="626" y="908"/>
                      <a:pt x="626" y="908"/>
                    </a:cubicBezTo>
                    <a:cubicBezTo>
                      <a:pt x="626" y="908"/>
                      <a:pt x="626" y="908"/>
                      <a:pt x="625" y="907"/>
                    </a:cubicBezTo>
                    <a:cubicBezTo>
                      <a:pt x="622" y="905"/>
                      <a:pt x="612" y="899"/>
                      <a:pt x="595" y="889"/>
                    </a:cubicBezTo>
                    <a:cubicBezTo>
                      <a:pt x="537" y="853"/>
                      <a:pt x="408" y="774"/>
                      <a:pt x="293" y="704"/>
                    </a:cubicBezTo>
                    <a:cubicBezTo>
                      <a:pt x="235" y="668"/>
                      <a:pt x="182" y="635"/>
                      <a:pt x="142" y="610"/>
                    </a:cubicBezTo>
                    <a:cubicBezTo>
                      <a:pt x="122" y="597"/>
                      <a:pt x="106" y="586"/>
                      <a:pt x="95" y="579"/>
                    </a:cubicBezTo>
                    <a:cubicBezTo>
                      <a:pt x="90" y="575"/>
                      <a:pt x="85" y="572"/>
                      <a:pt x="82" y="570"/>
                    </a:cubicBezTo>
                    <a:cubicBezTo>
                      <a:pt x="81" y="569"/>
                      <a:pt x="80" y="568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8" y="567"/>
                      <a:pt x="78" y="567"/>
                      <a:pt x="78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8" y="567"/>
                      <a:pt x="78" y="567"/>
                      <a:pt x="78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7" y="568"/>
                      <a:pt x="77" y="568"/>
                      <a:pt x="77" y="568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7" y="568"/>
                      <a:pt x="77" y="568"/>
                      <a:pt x="77" y="568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68"/>
                      <a:pt x="79" y="568"/>
                      <a:pt x="79" y="568"/>
                    </a:cubicBezTo>
                    <a:cubicBezTo>
                      <a:pt x="79" y="568"/>
                      <a:pt x="79" y="567"/>
                      <a:pt x="79" y="567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68"/>
                      <a:pt x="79" y="568"/>
                      <a:pt x="79" y="568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71"/>
                      <a:pt x="79" y="571"/>
                      <a:pt x="79" y="571"/>
                    </a:cubicBezTo>
                    <a:cubicBezTo>
                      <a:pt x="79" y="570"/>
                      <a:pt x="79" y="569"/>
                      <a:pt x="79" y="568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71"/>
                      <a:pt x="79" y="571"/>
                      <a:pt x="79" y="571"/>
                    </a:cubicBezTo>
                    <a:cubicBezTo>
                      <a:pt x="79" y="570"/>
                      <a:pt x="79" y="570"/>
                      <a:pt x="79" y="570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7" y="572"/>
                      <a:pt x="77" y="572"/>
                      <a:pt x="77" y="572"/>
                    </a:cubicBezTo>
                    <a:cubicBezTo>
                      <a:pt x="78" y="572"/>
                      <a:pt x="79" y="571"/>
                      <a:pt x="79" y="570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7" y="572"/>
                      <a:pt x="77" y="572"/>
                      <a:pt x="77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5" y="572"/>
                      <a:pt x="75" y="572"/>
                      <a:pt x="75" y="572"/>
                    </a:cubicBezTo>
                    <a:cubicBezTo>
                      <a:pt x="76" y="572"/>
                      <a:pt x="77" y="572"/>
                      <a:pt x="77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5" y="572"/>
                      <a:pt x="75" y="572"/>
                      <a:pt x="75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5" y="572"/>
                      <a:pt x="75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5" y="569"/>
                      <a:pt x="75" y="569"/>
                      <a:pt x="75" y="569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5" y="569"/>
                      <a:pt x="75" y="569"/>
                      <a:pt x="75" y="569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1"/>
                      <a:pt x="74" y="571"/>
                      <a:pt x="74" y="571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1"/>
                      <a:pt x="74" y="571"/>
                      <a:pt x="74" y="571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5" y="573"/>
                      <a:pt x="76" y="573"/>
                    </a:cubicBezTo>
                    <a:cubicBezTo>
                      <a:pt x="85" y="579"/>
                      <a:pt x="120" y="600"/>
                      <a:pt x="166" y="629"/>
                    </a:cubicBezTo>
                    <a:cubicBezTo>
                      <a:pt x="237" y="673"/>
                      <a:pt x="335" y="734"/>
                      <a:pt x="418" y="783"/>
                    </a:cubicBezTo>
                    <a:cubicBezTo>
                      <a:pt x="459" y="808"/>
                      <a:pt x="497" y="830"/>
                      <a:pt x="525" y="846"/>
                    </a:cubicBezTo>
                    <a:cubicBezTo>
                      <a:pt x="540" y="854"/>
                      <a:pt x="552" y="861"/>
                      <a:pt x="561" y="865"/>
                    </a:cubicBezTo>
                    <a:cubicBezTo>
                      <a:pt x="565" y="867"/>
                      <a:pt x="569" y="869"/>
                      <a:pt x="572" y="870"/>
                    </a:cubicBezTo>
                    <a:cubicBezTo>
                      <a:pt x="574" y="871"/>
                      <a:pt x="575" y="872"/>
                      <a:pt x="576" y="872"/>
                    </a:cubicBezTo>
                    <a:cubicBezTo>
                      <a:pt x="578" y="872"/>
                      <a:pt x="579" y="872"/>
                      <a:pt x="580" y="872"/>
                    </a:cubicBezTo>
                    <a:cubicBezTo>
                      <a:pt x="581" y="872"/>
                      <a:pt x="581" y="872"/>
                      <a:pt x="582" y="872"/>
                    </a:cubicBezTo>
                    <a:cubicBezTo>
                      <a:pt x="583" y="872"/>
                      <a:pt x="584" y="871"/>
                      <a:pt x="585" y="870"/>
                    </a:cubicBezTo>
                    <a:cubicBezTo>
                      <a:pt x="585" y="869"/>
                      <a:pt x="585" y="868"/>
                      <a:pt x="585" y="867"/>
                    </a:cubicBezTo>
                    <a:cubicBezTo>
                      <a:pt x="585" y="866"/>
                      <a:pt x="584" y="865"/>
                      <a:pt x="583" y="865"/>
                    </a:cubicBezTo>
                    <a:cubicBezTo>
                      <a:pt x="583" y="865"/>
                      <a:pt x="581" y="864"/>
                      <a:pt x="578" y="861"/>
                    </a:cubicBezTo>
                    <a:cubicBezTo>
                      <a:pt x="551" y="845"/>
                      <a:pt x="431" y="774"/>
                      <a:pt x="317" y="704"/>
                    </a:cubicBezTo>
                    <a:cubicBezTo>
                      <a:pt x="260" y="669"/>
                      <a:pt x="205" y="635"/>
                      <a:pt x="164" y="609"/>
                    </a:cubicBezTo>
                    <a:cubicBezTo>
                      <a:pt x="144" y="596"/>
                      <a:pt x="127" y="585"/>
                      <a:pt x="115" y="576"/>
                    </a:cubicBezTo>
                    <a:cubicBezTo>
                      <a:pt x="109" y="572"/>
                      <a:pt x="105" y="569"/>
                      <a:pt x="102" y="566"/>
                    </a:cubicBezTo>
                    <a:cubicBezTo>
                      <a:pt x="100" y="565"/>
                      <a:pt x="99" y="564"/>
                      <a:pt x="99" y="563"/>
                    </a:cubicBezTo>
                    <a:cubicBezTo>
                      <a:pt x="98" y="563"/>
                      <a:pt x="98" y="563"/>
                      <a:pt x="98" y="563"/>
                    </a:cubicBezTo>
                    <a:cubicBezTo>
                      <a:pt x="96" y="564"/>
                      <a:pt x="96" y="564"/>
                      <a:pt x="96" y="564"/>
                    </a:cubicBezTo>
                    <a:cubicBezTo>
                      <a:pt x="98" y="564"/>
                      <a:pt x="98" y="564"/>
                      <a:pt x="98" y="564"/>
                    </a:cubicBezTo>
                    <a:cubicBezTo>
                      <a:pt x="98" y="563"/>
                      <a:pt x="98" y="563"/>
                      <a:pt x="98" y="563"/>
                    </a:cubicBezTo>
                    <a:cubicBezTo>
                      <a:pt x="96" y="564"/>
                      <a:pt x="96" y="564"/>
                      <a:pt x="96" y="564"/>
                    </a:cubicBezTo>
                    <a:cubicBezTo>
                      <a:pt x="98" y="564"/>
                      <a:pt x="98" y="564"/>
                      <a:pt x="98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8" y="565"/>
                      <a:pt x="98" y="565"/>
                      <a:pt x="98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6" y="567"/>
                      <a:pt x="96" y="567"/>
                      <a:pt x="96" y="567"/>
                    </a:cubicBezTo>
                    <a:cubicBezTo>
                      <a:pt x="97" y="567"/>
                      <a:pt x="97" y="567"/>
                      <a:pt x="98" y="566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6" y="567"/>
                      <a:pt x="96" y="567"/>
                      <a:pt x="96" y="567"/>
                    </a:cubicBezTo>
                    <a:cubicBezTo>
                      <a:pt x="95" y="565"/>
                      <a:pt x="95" y="565"/>
                      <a:pt x="95" y="565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6" y="568"/>
                      <a:pt x="96" y="568"/>
                      <a:pt x="96" y="567"/>
                    </a:cubicBezTo>
                    <a:cubicBezTo>
                      <a:pt x="95" y="565"/>
                      <a:pt x="95" y="565"/>
                      <a:pt x="95" y="565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7"/>
                      <a:pt x="95" y="567"/>
                      <a:pt x="95" y="567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7"/>
                      <a:pt x="95" y="567"/>
                      <a:pt x="95" y="567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6" y="568"/>
                      <a:pt x="97" y="568"/>
                      <a:pt x="98" y="568"/>
                    </a:cubicBezTo>
                    <a:cubicBezTo>
                      <a:pt x="101" y="569"/>
                      <a:pt x="105" y="572"/>
                      <a:pt x="111" y="574"/>
                    </a:cubicBezTo>
                    <a:cubicBezTo>
                      <a:pt x="132" y="585"/>
                      <a:pt x="170" y="608"/>
                      <a:pt x="215" y="637"/>
                    </a:cubicBezTo>
                    <a:cubicBezTo>
                      <a:pt x="282" y="679"/>
                      <a:pt x="367" y="733"/>
                      <a:pt x="436" y="776"/>
                    </a:cubicBezTo>
                    <a:cubicBezTo>
                      <a:pt x="471" y="798"/>
                      <a:pt x="502" y="817"/>
                      <a:pt x="525" y="831"/>
                    </a:cubicBezTo>
                    <a:cubicBezTo>
                      <a:pt x="537" y="838"/>
                      <a:pt x="547" y="843"/>
                      <a:pt x="555" y="847"/>
                    </a:cubicBezTo>
                    <a:cubicBezTo>
                      <a:pt x="558" y="849"/>
                      <a:pt x="561" y="851"/>
                      <a:pt x="564" y="852"/>
                    </a:cubicBezTo>
                    <a:cubicBezTo>
                      <a:pt x="565" y="852"/>
                      <a:pt x="567" y="853"/>
                      <a:pt x="568" y="853"/>
                    </a:cubicBezTo>
                    <a:cubicBezTo>
                      <a:pt x="569" y="853"/>
                      <a:pt x="570" y="853"/>
                      <a:pt x="571" y="853"/>
                    </a:cubicBezTo>
                    <a:cubicBezTo>
                      <a:pt x="572" y="853"/>
                      <a:pt x="572" y="853"/>
                      <a:pt x="573" y="853"/>
                    </a:cubicBezTo>
                    <a:cubicBezTo>
                      <a:pt x="574" y="853"/>
                      <a:pt x="575" y="852"/>
                      <a:pt x="575" y="851"/>
                    </a:cubicBezTo>
                    <a:cubicBezTo>
                      <a:pt x="576" y="850"/>
                      <a:pt x="576" y="849"/>
                      <a:pt x="576" y="848"/>
                    </a:cubicBezTo>
                    <a:cubicBezTo>
                      <a:pt x="576" y="847"/>
                      <a:pt x="575" y="846"/>
                      <a:pt x="574" y="846"/>
                    </a:cubicBezTo>
                    <a:cubicBezTo>
                      <a:pt x="144" y="577"/>
                      <a:pt x="144" y="577"/>
                      <a:pt x="144" y="577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5" y="582"/>
                      <a:pt x="145" y="582"/>
                      <a:pt x="145" y="582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3" y="584"/>
                      <a:pt x="143" y="584"/>
                      <a:pt x="143" y="584"/>
                    </a:cubicBezTo>
                    <a:cubicBezTo>
                      <a:pt x="144" y="584"/>
                      <a:pt x="144" y="583"/>
                      <a:pt x="145" y="582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3" y="584"/>
                      <a:pt x="143" y="584"/>
                      <a:pt x="143" y="584"/>
                    </a:cubicBezTo>
                    <a:cubicBezTo>
                      <a:pt x="142" y="581"/>
                      <a:pt x="142" y="581"/>
                      <a:pt x="142" y="581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3" y="584"/>
                      <a:pt x="143" y="584"/>
                    </a:cubicBezTo>
                    <a:cubicBezTo>
                      <a:pt x="142" y="581"/>
                      <a:pt x="142" y="581"/>
                      <a:pt x="142" y="581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3"/>
                      <a:pt x="142" y="583"/>
                      <a:pt x="142" y="583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3"/>
                      <a:pt x="142" y="583"/>
                      <a:pt x="142" y="583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3" y="584"/>
                      <a:pt x="144" y="585"/>
                    </a:cubicBezTo>
                    <a:cubicBezTo>
                      <a:pt x="149" y="587"/>
                      <a:pt x="160" y="592"/>
                      <a:pt x="175" y="600"/>
                    </a:cubicBezTo>
                    <a:cubicBezTo>
                      <a:pt x="226" y="628"/>
                      <a:pt x="323" y="686"/>
                      <a:pt x="409" y="736"/>
                    </a:cubicBezTo>
                    <a:cubicBezTo>
                      <a:pt x="451" y="762"/>
                      <a:pt x="490" y="785"/>
                      <a:pt x="519" y="803"/>
                    </a:cubicBezTo>
                    <a:cubicBezTo>
                      <a:pt x="534" y="811"/>
                      <a:pt x="545" y="819"/>
                      <a:pt x="553" y="823"/>
                    </a:cubicBezTo>
                    <a:cubicBezTo>
                      <a:pt x="562" y="828"/>
                      <a:pt x="566" y="831"/>
                      <a:pt x="566" y="831"/>
                    </a:cubicBezTo>
                    <a:cubicBezTo>
                      <a:pt x="568" y="832"/>
                      <a:pt x="570" y="832"/>
                      <a:pt x="572" y="830"/>
                    </a:cubicBezTo>
                    <a:cubicBezTo>
                      <a:pt x="573" y="828"/>
                      <a:pt x="572" y="825"/>
                      <a:pt x="570" y="824"/>
                    </a:cubicBezTo>
                    <a:cubicBezTo>
                      <a:pt x="570" y="824"/>
                      <a:pt x="564" y="821"/>
                      <a:pt x="554" y="814"/>
                    </a:cubicBezTo>
                    <a:cubicBezTo>
                      <a:pt x="517" y="792"/>
                      <a:pt x="426" y="735"/>
                      <a:pt x="345" y="685"/>
                    </a:cubicBezTo>
                    <a:cubicBezTo>
                      <a:pt x="304" y="659"/>
                      <a:pt x="265" y="635"/>
                      <a:pt x="236" y="617"/>
                    </a:cubicBezTo>
                    <a:cubicBezTo>
                      <a:pt x="222" y="608"/>
                      <a:pt x="211" y="601"/>
                      <a:pt x="202" y="595"/>
                    </a:cubicBezTo>
                    <a:cubicBezTo>
                      <a:pt x="198" y="593"/>
                      <a:pt x="195" y="591"/>
                      <a:pt x="193" y="589"/>
                    </a:cubicBezTo>
                    <a:cubicBezTo>
                      <a:pt x="192" y="588"/>
                      <a:pt x="191" y="588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9" y="589"/>
                      <a:pt x="189" y="589"/>
                      <a:pt x="189" y="589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9" y="589"/>
                      <a:pt x="189" y="589"/>
                      <a:pt x="189" y="589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88"/>
                      <a:pt x="191" y="588"/>
                      <a:pt x="191" y="588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88"/>
                      <a:pt x="191" y="588"/>
                      <a:pt x="191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2" y="590"/>
                      <a:pt x="192" y="590"/>
                      <a:pt x="192" y="590"/>
                    </a:cubicBezTo>
                    <a:cubicBezTo>
                      <a:pt x="192" y="589"/>
                      <a:pt x="191" y="588"/>
                      <a:pt x="191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2" y="590"/>
                      <a:pt x="192" y="590"/>
                      <a:pt x="192" y="590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92" y="591"/>
                      <a:pt x="192" y="590"/>
                      <a:pt x="192" y="590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9" y="593"/>
                      <a:pt x="189" y="593"/>
                      <a:pt x="189" y="593"/>
                    </a:cubicBezTo>
                    <a:cubicBezTo>
                      <a:pt x="190" y="593"/>
                      <a:pt x="191" y="593"/>
                      <a:pt x="191" y="592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9" y="593"/>
                      <a:pt x="189" y="593"/>
                      <a:pt x="189" y="593"/>
                    </a:cubicBezTo>
                    <a:cubicBezTo>
                      <a:pt x="188" y="591"/>
                      <a:pt x="188" y="591"/>
                      <a:pt x="188" y="591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9" y="594"/>
                      <a:pt x="189" y="593"/>
                    </a:cubicBezTo>
                    <a:cubicBezTo>
                      <a:pt x="188" y="591"/>
                      <a:pt x="188" y="591"/>
                      <a:pt x="188" y="591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2"/>
                      <a:pt x="188" y="592"/>
                      <a:pt x="188" y="592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2"/>
                      <a:pt x="188" y="592"/>
                      <a:pt x="188" y="592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9" y="594"/>
                      <a:pt x="190" y="594"/>
                    </a:cubicBezTo>
                    <a:cubicBezTo>
                      <a:pt x="195" y="596"/>
                      <a:pt x="205" y="601"/>
                      <a:pt x="218" y="608"/>
                    </a:cubicBezTo>
                    <a:cubicBezTo>
                      <a:pt x="264" y="633"/>
                      <a:pt x="351" y="685"/>
                      <a:pt x="427" y="731"/>
                    </a:cubicBezTo>
                    <a:cubicBezTo>
                      <a:pt x="464" y="754"/>
                      <a:pt x="499" y="775"/>
                      <a:pt x="525" y="791"/>
                    </a:cubicBezTo>
                    <a:cubicBezTo>
                      <a:pt x="537" y="798"/>
                      <a:pt x="548" y="805"/>
                      <a:pt x="555" y="809"/>
                    </a:cubicBezTo>
                    <a:cubicBezTo>
                      <a:pt x="562" y="814"/>
                      <a:pt x="566" y="816"/>
                      <a:pt x="566" y="816"/>
                    </a:cubicBezTo>
                    <a:cubicBezTo>
                      <a:pt x="567" y="817"/>
                      <a:pt x="568" y="817"/>
                      <a:pt x="569" y="817"/>
                    </a:cubicBezTo>
                    <a:cubicBezTo>
                      <a:pt x="570" y="816"/>
                      <a:pt x="571" y="816"/>
                      <a:pt x="572" y="815"/>
                    </a:cubicBezTo>
                    <a:cubicBezTo>
                      <a:pt x="572" y="814"/>
                      <a:pt x="572" y="813"/>
                      <a:pt x="572" y="812"/>
                    </a:cubicBezTo>
                    <a:cubicBezTo>
                      <a:pt x="572" y="811"/>
                      <a:pt x="571" y="810"/>
                      <a:pt x="570" y="809"/>
                    </a:cubicBezTo>
                    <a:cubicBezTo>
                      <a:pt x="570" y="809"/>
                      <a:pt x="565" y="806"/>
                      <a:pt x="555" y="800"/>
                    </a:cubicBezTo>
                    <a:cubicBezTo>
                      <a:pt x="521" y="779"/>
                      <a:pt x="436" y="727"/>
                      <a:pt x="359" y="680"/>
                    </a:cubicBezTo>
                    <a:cubicBezTo>
                      <a:pt x="320" y="656"/>
                      <a:pt x="284" y="633"/>
                      <a:pt x="258" y="616"/>
                    </a:cubicBezTo>
                    <a:cubicBezTo>
                      <a:pt x="244" y="608"/>
                      <a:pt x="233" y="601"/>
                      <a:pt x="226" y="596"/>
                    </a:cubicBezTo>
                    <a:cubicBezTo>
                      <a:pt x="222" y="593"/>
                      <a:pt x="219" y="591"/>
                      <a:pt x="217" y="590"/>
                    </a:cubicBezTo>
                    <a:cubicBezTo>
                      <a:pt x="216" y="589"/>
                      <a:pt x="216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4" y="589"/>
                      <a:pt x="214" y="589"/>
                      <a:pt x="214" y="589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4" y="589"/>
                      <a:pt x="214" y="589"/>
                      <a:pt x="214" y="589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6" y="590"/>
                      <a:pt x="216" y="590"/>
                      <a:pt x="216" y="590"/>
                    </a:cubicBezTo>
                    <a:cubicBezTo>
                      <a:pt x="216" y="589"/>
                      <a:pt x="215" y="588"/>
                      <a:pt x="215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6" y="590"/>
                      <a:pt x="216" y="590"/>
                      <a:pt x="216" y="590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6" y="591"/>
                      <a:pt x="216" y="591"/>
                      <a:pt x="216" y="590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3" y="594"/>
                      <a:pt x="213" y="594"/>
                      <a:pt x="213" y="594"/>
                    </a:cubicBezTo>
                    <a:cubicBezTo>
                      <a:pt x="214" y="594"/>
                      <a:pt x="215" y="593"/>
                      <a:pt x="215" y="592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3" y="594"/>
                      <a:pt x="213" y="594"/>
                      <a:pt x="213" y="594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2" y="594"/>
                      <a:pt x="212" y="594"/>
                      <a:pt x="212" y="594"/>
                    </a:cubicBezTo>
                    <a:cubicBezTo>
                      <a:pt x="212" y="594"/>
                      <a:pt x="213" y="594"/>
                      <a:pt x="213" y="594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2" y="594"/>
                      <a:pt x="212" y="594"/>
                      <a:pt x="212" y="594"/>
                    </a:cubicBezTo>
                    <a:cubicBezTo>
                      <a:pt x="212" y="591"/>
                      <a:pt x="212" y="591"/>
                      <a:pt x="212" y="591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2" y="594"/>
                      <a:pt x="212" y="594"/>
                    </a:cubicBezTo>
                    <a:cubicBezTo>
                      <a:pt x="212" y="591"/>
                      <a:pt x="212" y="591"/>
                      <a:pt x="212" y="591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3"/>
                      <a:pt x="212" y="593"/>
                      <a:pt x="212" y="593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3"/>
                      <a:pt x="212" y="593"/>
                      <a:pt x="212" y="593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4"/>
                      <a:pt x="213" y="594"/>
                      <a:pt x="214" y="595"/>
                    </a:cubicBezTo>
                    <a:cubicBezTo>
                      <a:pt x="218" y="597"/>
                      <a:pt x="227" y="602"/>
                      <a:pt x="240" y="609"/>
                    </a:cubicBezTo>
                    <a:cubicBezTo>
                      <a:pt x="282" y="633"/>
                      <a:pt x="364" y="680"/>
                      <a:pt x="435" y="722"/>
                    </a:cubicBezTo>
                    <a:cubicBezTo>
                      <a:pt x="470" y="743"/>
                      <a:pt x="503" y="762"/>
                      <a:pt x="526" y="777"/>
                    </a:cubicBezTo>
                    <a:cubicBezTo>
                      <a:pt x="538" y="784"/>
                      <a:pt x="548" y="789"/>
                      <a:pt x="555" y="793"/>
                    </a:cubicBezTo>
                    <a:cubicBezTo>
                      <a:pt x="562" y="797"/>
                      <a:pt x="565" y="800"/>
                      <a:pt x="565" y="800"/>
                    </a:cubicBezTo>
                    <a:cubicBezTo>
                      <a:pt x="567" y="801"/>
                      <a:pt x="570" y="800"/>
                      <a:pt x="571" y="798"/>
                    </a:cubicBezTo>
                    <a:cubicBezTo>
                      <a:pt x="572" y="796"/>
                      <a:pt x="571" y="794"/>
                      <a:pt x="569" y="793"/>
                    </a:cubicBezTo>
                    <a:cubicBezTo>
                      <a:pt x="455" y="721"/>
                      <a:pt x="455" y="721"/>
                      <a:pt x="455" y="721"/>
                    </a:cubicBezTo>
                    <a:cubicBezTo>
                      <a:pt x="567" y="787"/>
                      <a:pt x="567" y="787"/>
                      <a:pt x="567" y="787"/>
                    </a:cubicBezTo>
                    <a:cubicBezTo>
                      <a:pt x="569" y="788"/>
                      <a:pt x="571" y="787"/>
                      <a:pt x="573" y="785"/>
                    </a:cubicBezTo>
                    <a:cubicBezTo>
                      <a:pt x="574" y="784"/>
                      <a:pt x="573" y="781"/>
                      <a:pt x="571" y="780"/>
                    </a:cubicBezTo>
                    <a:cubicBezTo>
                      <a:pt x="242" y="574"/>
                      <a:pt x="242" y="574"/>
                      <a:pt x="242" y="574"/>
                    </a:cubicBezTo>
                    <a:cubicBezTo>
                      <a:pt x="240" y="578"/>
                      <a:pt x="240" y="578"/>
                      <a:pt x="240" y="578"/>
                    </a:cubicBezTo>
                    <a:cubicBezTo>
                      <a:pt x="244" y="580"/>
                      <a:pt x="244" y="580"/>
                      <a:pt x="244" y="580"/>
                    </a:cubicBezTo>
                    <a:cubicBezTo>
                      <a:pt x="241" y="578"/>
                      <a:pt x="241" y="578"/>
                      <a:pt x="241" y="578"/>
                    </a:cubicBezTo>
                    <a:cubicBezTo>
                      <a:pt x="242" y="581"/>
                      <a:pt x="242" y="581"/>
                      <a:pt x="242" y="581"/>
                    </a:cubicBezTo>
                    <a:cubicBezTo>
                      <a:pt x="242" y="581"/>
                      <a:pt x="243" y="581"/>
                      <a:pt x="244" y="580"/>
                    </a:cubicBezTo>
                    <a:cubicBezTo>
                      <a:pt x="241" y="578"/>
                      <a:pt x="241" y="578"/>
                      <a:pt x="241" y="578"/>
                    </a:cubicBezTo>
                    <a:cubicBezTo>
                      <a:pt x="242" y="581"/>
                      <a:pt x="242" y="581"/>
                      <a:pt x="242" y="581"/>
                    </a:cubicBezTo>
                    <a:cubicBezTo>
                      <a:pt x="241" y="579"/>
                      <a:pt x="241" y="579"/>
                      <a:pt x="241" y="579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1" y="582"/>
                      <a:pt x="242" y="581"/>
                    </a:cubicBezTo>
                    <a:cubicBezTo>
                      <a:pt x="241" y="579"/>
                      <a:pt x="241" y="579"/>
                      <a:pt x="241" y="579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1"/>
                      <a:pt x="241" y="581"/>
                      <a:pt x="241" y="581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1"/>
                      <a:pt x="241" y="581"/>
                      <a:pt x="241" y="581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2" y="582"/>
                      <a:pt x="243" y="582"/>
                    </a:cubicBezTo>
                    <a:cubicBezTo>
                      <a:pt x="247" y="584"/>
                      <a:pt x="255" y="588"/>
                      <a:pt x="266" y="594"/>
                    </a:cubicBezTo>
                    <a:cubicBezTo>
                      <a:pt x="305" y="616"/>
                      <a:pt x="379" y="662"/>
                      <a:pt x="444" y="702"/>
                    </a:cubicBezTo>
                    <a:cubicBezTo>
                      <a:pt x="476" y="722"/>
                      <a:pt x="507" y="741"/>
                      <a:pt x="530" y="754"/>
                    </a:cubicBezTo>
                    <a:cubicBezTo>
                      <a:pt x="541" y="761"/>
                      <a:pt x="551" y="767"/>
                      <a:pt x="558" y="771"/>
                    </a:cubicBezTo>
                    <a:cubicBezTo>
                      <a:pt x="561" y="773"/>
                      <a:pt x="564" y="774"/>
                      <a:pt x="566" y="775"/>
                    </a:cubicBezTo>
                    <a:cubicBezTo>
                      <a:pt x="567" y="776"/>
                      <a:pt x="568" y="776"/>
                      <a:pt x="569" y="776"/>
                    </a:cubicBezTo>
                    <a:cubicBezTo>
                      <a:pt x="570" y="777"/>
                      <a:pt x="570" y="777"/>
                      <a:pt x="571" y="777"/>
                    </a:cubicBezTo>
                    <a:cubicBezTo>
                      <a:pt x="571" y="777"/>
                      <a:pt x="571" y="777"/>
                      <a:pt x="572" y="777"/>
                    </a:cubicBezTo>
                    <a:cubicBezTo>
                      <a:pt x="573" y="777"/>
                      <a:pt x="573" y="777"/>
                      <a:pt x="574" y="777"/>
                    </a:cubicBezTo>
                    <a:cubicBezTo>
                      <a:pt x="574" y="777"/>
                      <a:pt x="575" y="776"/>
                      <a:pt x="576" y="775"/>
                    </a:cubicBezTo>
                    <a:cubicBezTo>
                      <a:pt x="576" y="775"/>
                      <a:pt x="576" y="775"/>
                      <a:pt x="576" y="775"/>
                    </a:cubicBezTo>
                    <a:cubicBezTo>
                      <a:pt x="576" y="774"/>
                      <a:pt x="577" y="774"/>
                      <a:pt x="577" y="773"/>
                    </a:cubicBezTo>
                    <a:cubicBezTo>
                      <a:pt x="577" y="772"/>
                      <a:pt x="576" y="771"/>
                      <a:pt x="576" y="771"/>
                    </a:cubicBezTo>
                    <a:cubicBezTo>
                      <a:pt x="576" y="770"/>
                      <a:pt x="575" y="770"/>
                      <a:pt x="575" y="769"/>
                    </a:cubicBezTo>
                    <a:cubicBezTo>
                      <a:pt x="574" y="769"/>
                      <a:pt x="573" y="768"/>
                      <a:pt x="572" y="767"/>
                    </a:cubicBezTo>
                    <a:cubicBezTo>
                      <a:pt x="568" y="763"/>
                      <a:pt x="560" y="758"/>
                      <a:pt x="549" y="750"/>
                    </a:cubicBezTo>
                    <a:cubicBezTo>
                      <a:pt x="511" y="725"/>
                      <a:pt x="436" y="679"/>
                      <a:pt x="370" y="639"/>
                    </a:cubicBezTo>
                    <a:cubicBezTo>
                      <a:pt x="305" y="600"/>
                      <a:pt x="249" y="566"/>
                      <a:pt x="249" y="566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9" y="574"/>
                      <a:pt x="249" y="574"/>
                      <a:pt x="249" y="574"/>
                    </a:cubicBezTo>
                    <a:cubicBezTo>
                      <a:pt x="249" y="573"/>
                      <a:pt x="250" y="573"/>
                      <a:pt x="251" y="572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9" y="574"/>
                      <a:pt x="249" y="574"/>
                      <a:pt x="249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8" y="574"/>
                      <a:pt x="248" y="574"/>
                      <a:pt x="249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6" y="574"/>
                      <a:pt x="247" y="574"/>
                      <a:pt x="248" y="574"/>
                    </a:cubicBezTo>
                    <a:cubicBezTo>
                      <a:pt x="252" y="576"/>
                      <a:pt x="260" y="581"/>
                      <a:pt x="271" y="587"/>
                    </a:cubicBezTo>
                    <a:cubicBezTo>
                      <a:pt x="311" y="609"/>
                      <a:pt x="389" y="654"/>
                      <a:pt x="458" y="694"/>
                    </a:cubicBezTo>
                    <a:cubicBezTo>
                      <a:pt x="492" y="714"/>
                      <a:pt x="524" y="732"/>
                      <a:pt x="547" y="745"/>
                    </a:cubicBezTo>
                    <a:cubicBezTo>
                      <a:pt x="558" y="752"/>
                      <a:pt x="568" y="758"/>
                      <a:pt x="574" y="761"/>
                    </a:cubicBezTo>
                    <a:cubicBezTo>
                      <a:pt x="581" y="765"/>
                      <a:pt x="585" y="767"/>
                      <a:pt x="585" y="767"/>
                    </a:cubicBezTo>
                    <a:cubicBezTo>
                      <a:pt x="586" y="768"/>
                      <a:pt x="587" y="768"/>
                      <a:pt x="589" y="767"/>
                    </a:cubicBezTo>
                    <a:cubicBezTo>
                      <a:pt x="590" y="767"/>
                      <a:pt x="591" y="765"/>
                      <a:pt x="591" y="764"/>
                    </a:cubicBezTo>
                    <a:cubicBezTo>
                      <a:pt x="591" y="763"/>
                      <a:pt x="590" y="762"/>
                      <a:pt x="590" y="762"/>
                    </a:cubicBezTo>
                    <a:cubicBezTo>
                      <a:pt x="590" y="761"/>
                      <a:pt x="590" y="761"/>
                      <a:pt x="590" y="761"/>
                    </a:cubicBezTo>
                    <a:cubicBezTo>
                      <a:pt x="589" y="761"/>
                      <a:pt x="589" y="761"/>
                      <a:pt x="589" y="761"/>
                    </a:cubicBezTo>
                    <a:cubicBezTo>
                      <a:pt x="589" y="760"/>
                      <a:pt x="589" y="760"/>
                      <a:pt x="589" y="760"/>
                    </a:cubicBezTo>
                    <a:cubicBezTo>
                      <a:pt x="588" y="760"/>
                      <a:pt x="588" y="760"/>
                      <a:pt x="587" y="759"/>
                    </a:cubicBezTo>
                    <a:cubicBezTo>
                      <a:pt x="574" y="752"/>
                      <a:pt x="493" y="704"/>
                      <a:pt x="416" y="657"/>
                    </a:cubicBezTo>
                    <a:cubicBezTo>
                      <a:pt x="377" y="634"/>
                      <a:pt x="339" y="610"/>
                      <a:pt x="310" y="592"/>
                    </a:cubicBezTo>
                    <a:cubicBezTo>
                      <a:pt x="296" y="583"/>
                      <a:pt x="284" y="575"/>
                      <a:pt x="276" y="569"/>
                    </a:cubicBezTo>
                    <a:cubicBezTo>
                      <a:pt x="272" y="566"/>
                      <a:pt x="269" y="564"/>
                      <a:pt x="267" y="562"/>
                    </a:cubicBezTo>
                    <a:cubicBezTo>
                      <a:pt x="266" y="561"/>
                      <a:pt x="265" y="560"/>
                      <a:pt x="265" y="560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3" y="561"/>
                      <a:pt x="263" y="561"/>
                      <a:pt x="263" y="561"/>
                    </a:cubicBezTo>
                    <a:cubicBezTo>
                      <a:pt x="265" y="561"/>
                      <a:pt x="265" y="561"/>
                      <a:pt x="265" y="561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3" y="561"/>
                      <a:pt x="263" y="561"/>
                      <a:pt x="263" y="561"/>
                    </a:cubicBezTo>
                    <a:cubicBezTo>
                      <a:pt x="265" y="561"/>
                      <a:pt x="265" y="561"/>
                      <a:pt x="265" y="561"/>
                    </a:cubicBezTo>
                    <a:cubicBezTo>
                      <a:pt x="261" y="561"/>
                      <a:pt x="261" y="561"/>
                      <a:pt x="261" y="561"/>
                    </a:cubicBezTo>
                    <a:cubicBezTo>
                      <a:pt x="264" y="563"/>
                      <a:pt x="264" y="563"/>
                      <a:pt x="264" y="563"/>
                    </a:cubicBezTo>
                    <a:cubicBezTo>
                      <a:pt x="265" y="562"/>
                      <a:pt x="265" y="561"/>
                      <a:pt x="265" y="561"/>
                    </a:cubicBezTo>
                    <a:cubicBezTo>
                      <a:pt x="261" y="561"/>
                      <a:pt x="261" y="561"/>
                      <a:pt x="261" y="561"/>
                    </a:cubicBezTo>
                    <a:cubicBezTo>
                      <a:pt x="264" y="563"/>
                      <a:pt x="264" y="563"/>
                      <a:pt x="264" y="563"/>
                    </a:cubicBezTo>
                    <a:cubicBezTo>
                      <a:pt x="261" y="560"/>
                      <a:pt x="261" y="560"/>
                      <a:pt x="261" y="560"/>
                    </a:cubicBezTo>
                    <a:cubicBezTo>
                      <a:pt x="259" y="564"/>
                      <a:pt x="259" y="564"/>
                      <a:pt x="259" y="564"/>
                    </a:cubicBezTo>
                    <a:cubicBezTo>
                      <a:pt x="259" y="564"/>
                      <a:pt x="337" y="611"/>
                      <a:pt x="419" y="658"/>
                    </a:cubicBezTo>
                    <a:cubicBezTo>
                      <a:pt x="459" y="682"/>
                      <a:pt x="500" y="706"/>
                      <a:pt x="533" y="723"/>
                    </a:cubicBezTo>
                    <a:cubicBezTo>
                      <a:pt x="549" y="732"/>
                      <a:pt x="563" y="740"/>
                      <a:pt x="573" y="745"/>
                    </a:cubicBezTo>
                    <a:cubicBezTo>
                      <a:pt x="579" y="748"/>
                      <a:pt x="583" y="750"/>
                      <a:pt x="587" y="751"/>
                    </a:cubicBezTo>
                    <a:cubicBezTo>
                      <a:pt x="588" y="752"/>
                      <a:pt x="590" y="752"/>
                      <a:pt x="591" y="753"/>
                    </a:cubicBezTo>
                    <a:cubicBezTo>
                      <a:pt x="593" y="753"/>
                      <a:pt x="594" y="753"/>
                      <a:pt x="595" y="753"/>
                    </a:cubicBezTo>
                    <a:cubicBezTo>
                      <a:pt x="596" y="753"/>
                      <a:pt x="596" y="753"/>
                      <a:pt x="597" y="753"/>
                    </a:cubicBezTo>
                    <a:cubicBezTo>
                      <a:pt x="598" y="753"/>
                      <a:pt x="599" y="752"/>
                      <a:pt x="599" y="751"/>
                    </a:cubicBezTo>
                    <a:cubicBezTo>
                      <a:pt x="600" y="750"/>
                      <a:pt x="600" y="749"/>
                      <a:pt x="600" y="748"/>
                    </a:cubicBezTo>
                    <a:cubicBezTo>
                      <a:pt x="600" y="747"/>
                      <a:pt x="599" y="746"/>
                      <a:pt x="598" y="746"/>
                    </a:cubicBezTo>
                    <a:cubicBezTo>
                      <a:pt x="273" y="543"/>
                      <a:pt x="273" y="543"/>
                      <a:pt x="273" y="543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4" y="548"/>
                      <a:pt x="274" y="548"/>
                      <a:pt x="274" y="548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3" y="550"/>
                      <a:pt x="274" y="549"/>
                      <a:pt x="274" y="548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48"/>
                      <a:pt x="271" y="548"/>
                      <a:pt x="271" y="548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48"/>
                      <a:pt x="271" y="548"/>
                      <a:pt x="271" y="548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2" y="550"/>
                      <a:pt x="273" y="551"/>
                    </a:cubicBezTo>
                    <a:cubicBezTo>
                      <a:pt x="277" y="552"/>
                      <a:pt x="286" y="557"/>
                      <a:pt x="297" y="563"/>
                    </a:cubicBezTo>
                    <a:cubicBezTo>
                      <a:pt x="338" y="585"/>
                      <a:pt x="416" y="631"/>
                      <a:pt x="484" y="671"/>
                    </a:cubicBezTo>
                    <a:cubicBezTo>
                      <a:pt x="518" y="690"/>
                      <a:pt x="550" y="709"/>
                      <a:pt x="573" y="722"/>
                    </a:cubicBezTo>
                    <a:cubicBezTo>
                      <a:pt x="585" y="729"/>
                      <a:pt x="594" y="735"/>
                      <a:pt x="601" y="739"/>
                    </a:cubicBezTo>
                    <a:cubicBezTo>
                      <a:pt x="605" y="741"/>
                      <a:pt x="607" y="742"/>
                      <a:pt x="609" y="743"/>
                    </a:cubicBezTo>
                    <a:cubicBezTo>
                      <a:pt x="610" y="744"/>
                      <a:pt x="611" y="744"/>
                      <a:pt x="612" y="744"/>
                    </a:cubicBezTo>
                    <a:cubicBezTo>
                      <a:pt x="612" y="745"/>
                      <a:pt x="612" y="745"/>
                      <a:pt x="612" y="745"/>
                    </a:cubicBezTo>
                    <a:cubicBezTo>
                      <a:pt x="613" y="745"/>
                      <a:pt x="613" y="745"/>
                      <a:pt x="613" y="745"/>
                    </a:cubicBezTo>
                    <a:cubicBezTo>
                      <a:pt x="613" y="745"/>
                      <a:pt x="613" y="745"/>
                      <a:pt x="614" y="745"/>
                    </a:cubicBezTo>
                    <a:cubicBezTo>
                      <a:pt x="615" y="745"/>
                      <a:pt x="615" y="745"/>
                      <a:pt x="615" y="745"/>
                    </a:cubicBezTo>
                    <a:cubicBezTo>
                      <a:pt x="616" y="745"/>
                      <a:pt x="617" y="744"/>
                      <a:pt x="618" y="743"/>
                    </a:cubicBezTo>
                    <a:cubicBezTo>
                      <a:pt x="618" y="743"/>
                      <a:pt x="618" y="741"/>
                      <a:pt x="618" y="740"/>
                    </a:cubicBezTo>
                    <a:cubicBezTo>
                      <a:pt x="618" y="739"/>
                      <a:pt x="617" y="738"/>
                      <a:pt x="616" y="738"/>
                    </a:cubicBezTo>
                    <a:cubicBezTo>
                      <a:pt x="281" y="528"/>
                      <a:pt x="281" y="528"/>
                      <a:pt x="281" y="528"/>
                    </a:cubicBezTo>
                    <a:cubicBezTo>
                      <a:pt x="279" y="532"/>
                      <a:pt x="279" y="532"/>
                      <a:pt x="279" y="532"/>
                    </a:cubicBezTo>
                    <a:cubicBezTo>
                      <a:pt x="277" y="535"/>
                      <a:pt x="277" y="535"/>
                      <a:pt x="277" y="535"/>
                    </a:cubicBezTo>
                    <a:cubicBezTo>
                      <a:pt x="277" y="535"/>
                      <a:pt x="362" y="586"/>
                      <a:pt x="448" y="636"/>
                    </a:cubicBezTo>
                    <a:cubicBezTo>
                      <a:pt x="491" y="662"/>
                      <a:pt x="534" y="687"/>
                      <a:pt x="567" y="706"/>
                    </a:cubicBezTo>
                    <a:cubicBezTo>
                      <a:pt x="583" y="716"/>
                      <a:pt x="597" y="724"/>
                      <a:pt x="607" y="729"/>
                    </a:cubicBezTo>
                    <a:cubicBezTo>
                      <a:pt x="612" y="732"/>
                      <a:pt x="617" y="734"/>
                      <a:pt x="620" y="736"/>
                    </a:cubicBezTo>
                    <a:cubicBezTo>
                      <a:pt x="621" y="737"/>
                      <a:pt x="622" y="737"/>
                      <a:pt x="623" y="738"/>
                    </a:cubicBezTo>
                    <a:cubicBezTo>
                      <a:pt x="624" y="738"/>
                      <a:pt x="624" y="738"/>
                      <a:pt x="625" y="738"/>
                    </a:cubicBezTo>
                    <a:cubicBezTo>
                      <a:pt x="625" y="738"/>
                      <a:pt x="625" y="738"/>
                      <a:pt x="625" y="738"/>
                    </a:cubicBezTo>
                    <a:cubicBezTo>
                      <a:pt x="626" y="738"/>
                      <a:pt x="626" y="738"/>
                      <a:pt x="626" y="738"/>
                    </a:cubicBezTo>
                    <a:cubicBezTo>
                      <a:pt x="627" y="738"/>
                      <a:pt x="627" y="738"/>
                      <a:pt x="628" y="738"/>
                    </a:cubicBezTo>
                    <a:cubicBezTo>
                      <a:pt x="628" y="738"/>
                      <a:pt x="629" y="738"/>
                      <a:pt x="630" y="737"/>
                    </a:cubicBezTo>
                    <a:cubicBezTo>
                      <a:pt x="631" y="736"/>
                      <a:pt x="631" y="735"/>
                      <a:pt x="630" y="734"/>
                    </a:cubicBezTo>
                    <a:cubicBezTo>
                      <a:pt x="630" y="732"/>
                      <a:pt x="630" y="732"/>
                      <a:pt x="629" y="731"/>
                    </a:cubicBezTo>
                    <a:cubicBezTo>
                      <a:pt x="629" y="731"/>
                      <a:pt x="623" y="728"/>
                      <a:pt x="614" y="722"/>
                    </a:cubicBezTo>
                    <a:cubicBezTo>
                      <a:pt x="581" y="703"/>
                      <a:pt x="498" y="654"/>
                      <a:pt x="424" y="608"/>
                    </a:cubicBezTo>
                    <a:cubicBezTo>
                      <a:pt x="387" y="585"/>
                      <a:pt x="351" y="564"/>
                      <a:pt x="326" y="547"/>
                    </a:cubicBezTo>
                    <a:cubicBezTo>
                      <a:pt x="313" y="538"/>
                      <a:pt x="302" y="531"/>
                      <a:pt x="295" y="526"/>
                    </a:cubicBezTo>
                    <a:cubicBezTo>
                      <a:pt x="291" y="523"/>
                      <a:pt x="289" y="521"/>
                      <a:pt x="287" y="520"/>
                    </a:cubicBezTo>
                    <a:cubicBezTo>
                      <a:pt x="286" y="519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4" y="518"/>
                      <a:pt x="284" y="518"/>
                      <a:pt x="284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4" y="518"/>
                      <a:pt x="284" y="518"/>
                      <a:pt x="284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19"/>
                      <a:pt x="285" y="519"/>
                      <a:pt x="285" y="519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19"/>
                      <a:pt x="285" y="519"/>
                      <a:pt x="285" y="519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5" y="520"/>
                      <a:pt x="285" y="519"/>
                      <a:pt x="285" y="519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3" y="522"/>
                      <a:pt x="283" y="522"/>
                      <a:pt x="283" y="522"/>
                    </a:cubicBezTo>
                    <a:cubicBezTo>
                      <a:pt x="283" y="522"/>
                      <a:pt x="284" y="522"/>
                      <a:pt x="285" y="521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3" y="522"/>
                      <a:pt x="283" y="522"/>
                      <a:pt x="283" y="522"/>
                    </a:cubicBezTo>
                    <a:cubicBezTo>
                      <a:pt x="282" y="520"/>
                      <a:pt x="282" y="520"/>
                      <a:pt x="282" y="520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3" y="522"/>
                    </a:cubicBezTo>
                    <a:cubicBezTo>
                      <a:pt x="282" y="520"/>
                      <a:pt x="282" y="520"/>
                      <a:pt x="282" y="520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1"/>
                      <a:pt x="282" y="521"/>
                      <a:pt x="282" y="521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1"/>
                      <a:pt x="282" y="521"/>
                      <a:pt x="282" y="521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3" y="523"/>
                      <a:pt x="284" y="523"/>
                    </a:cubicBezTo>
                    <a:cubicBezTo>
                      <a:pt x="288" y="525"/>
                      <a:pt x="298" y="530"/>
                      <a:pt x="310" y="536"/>
                    </a:cubicBezTo>
                    <a:cubicBezTo>
                      <a:pt x="354" y="560"/>
                      <a:pt x="437" y="609"/>
                      <a:pt x="509" y="653"/>
                    </a:cubicBezTo>
                    <a:cubicBezTo>
                      <a:pt x="545" y="674"/>
                      <a:pt x="579" y="694"/>
                      <a:pt x="603" y="709"/>
                    </a:cubicBezTo>
                    <a:cubicBezTo>
                      <a:pt x="616" y="717"/>
                      <a:pt x="626" y="723"/>
                      <a:pt x="633" y="727"/>
                    </a:cubicBezTo>
                    <a:cubicBezTo>
                      <a:pt x="636" y="729"/>
                      <a:pt x="639" y="730"/>
                      <a:pt x="641" y="732"/>
                    </a:cubicBezTo>
                    <a:cubicBezTo>
                      <a:pt x="642" y="732"/>
                      <a:pt x="643" y="733"/>
                      <a:pt x="644" y="733"/>
                    </a:cubicBezTo>
                    <a:cubicBezTo>
                      <a:pt x="645" y="733"/>
                      <a:pt x="645" y="733"/>
                      <a:pt x="645" y="733"/>
                    </a:cubicBezTo>
                    <a:cubicBezTo>
                      <a:pt x="645" y="734"/>
                      <a:pt x="645" y="734"/>
                      <a:pt x="645" y="734"/>
                    </a:cubicBezTo>
                    <a:cubicBezTo>
                      <a:pt x="645" y="734"/>
                      <a:pt x="645" y="734"/>
                      <a:pt x="645" y="734"/>
                    </a:cubicBezTo>
                    <a:cubicBezTo>
                      <a:pt x="646" y="734"/>
                      <a:pt x="646" y="734"/>
                      <a:pt x="646" y="734"/>
                    </a:cubicBezTo>
                    <a:cubicBezTo>
                      <a:pt x="647" y="734"/>
                      <a:pt x="647" y="734"/>
                      <a:pt x="648" y="734"/>
                    </a:cubicBezTo>
                    <a:cubicBezTo>
                      <a:pt x="648" y="733"/>
                      <a:pt x="649" y="733"/>
                      <a:pt x="650" y="732"/>
                    </a:cubicBezTo>
                    <a:cubicBezTo>
                      <a:pt x="650" y="731"/>
                      <a:pt x="651" y="730"/>
                      <a:pt x="650" y="729"/>
                    </a:cubicBezTo>
                    <a:cubicBezTo>
                      <a:pt x="650" y="728"/>
                      <a:pt x="650" y="727"/>
                      <a:pt x="649" y="726"/>
                    </a:cubicBezTo>
                    <a:cubicBezTo>
                      <a:pt x="293" y="504"/>
                      <a:pt x="293" y="504"/>
                      <a:pt x="293" y="504"/>
                    </a:cubicBezTo>
                    <a:cubicBezTo>
                      <a:pt x="291" y="507"/>
                      <a:pt x="291" y="507"/>
                      <a:pt x="291" y="507"/>
                    </a:cubicBezTo>
                    <a:cubicBezTo>
                      <a:pt x="294" y="510"/>
                      <a:pt x="294" y="510"/>
                      <a:pt x="294" y="510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2" y="511"/>
                      <a:pt x="292" y="511"/>
                      <a:pt x="292" y="511"/>
                    </a:cubicBezTo>
                    <a:cubicBezTo>
                      <a:pt x="293" y="511"/>
                      <a:pt x="294" y="510"/>
                      <a:pt x="294" y="510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2" y="511"/>
                      <a:pt x="292" y="511"/>
                      <a:pt x="292" y="511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2" y="511"/>
                      <a:pt x="292" y="511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0"/>
                      <a:pt x="291" y="510"/>
                      <a:pt x="291" y="510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0"/>
                      <a:pt x="291" y="510"/>
                      <a:pt x="291" y="510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2" y="511"/>
                      <a:pt x="293" y="512"/>
                      <a:pt x="294" y="512"/>
                    </a:cubicBezTo>
                    <a:cubicBezTo>
                      <a:pt x="299" y="514"/>
                      <a:pt x="309" y="519"/>
                      <a:pt x="322" y="526"/>
                    </a:cubicBezTo>
                    <a:cubicBezTo>
                      <a:pt x="369" y="551"/>
                      <a:pt x="455" y="602"/>
                      <a:pt x="530" y="647"/>
                    </a:cubicBezTo>
                    <a:cubicBezTo>
                      <a:pt x="568" y="669"/>
                      <a:pt x="603" y="690"/>
                      <a:pt x="629" y="706"/>
                    </a:cubicBezTo>
                    <a:cubicBezTo>
                      <a:pt x="642" y="713"/>
                      <a:pt x="652" y="719"/>
                      <a:pt x="660" y="724"/>
                    </a:cubicBezTo>
                    <a:cubicBezTo>
                      <a:pt x="664" y="726"/>
                      <a:pt x="667" y="728"/>
                      <a:pt x="669" y="729"/>
                    </a:cubicBezTo>
                    <a:cubicBezTo>
                      <a:pt x="670" y="729"/>
                      <a:pt x="671" y="730"/>
                      <a:pt x="671" y="730"/>
                    </a:cubicBezTo>
                    <a:cubicBezTo>
                      <a:pt x="672" y="731"/>
                      <a:pt x="672" y="731"/>
                      <a:pt x="672" y="731"/>
                    </a:cubicBezTo>
                    <a:cubicBezTo>
                      <a:pt x="673" y="731"/>
                      <a:pt x="673" y="731"/>
                      <a:pt x="673" y="731"/>
                    </a:cubicBezTo>
                    <a:cubicBezTo>
                      <a:pt x="673" y="731"/>
                      <a:pt x="673" y="731"/>
                      <a:pt x="674" y="731"/>
                    </a:cubicBezTo>
                    <a:cubicBezTo>
                      <a:pt x="674" y="731"/>
                      <a:pt x="675" y="731"/>
                      <a:pt x="675" y="731"/>
                    </a:cubicBezTo>
                    <a:cubicBezTo>
                      <a:pt x="676" y="731"/>
                      <a:pt x="677" y="730"/>
                      <a:pt x="678" y="729"/>
                    </a:cubicBezTo>
                    <a:cubicBezTo>
                      <a:pt x="678" y="728"/>
                      <a:pt x="678" y="727"/>
                      <a:pt x="678" y="726"/>
                    </a:cubicBezTo>
                    <a:cubicBezTo>
                      <a:pt x="678" y="725"/>
                      <a:pt x="677" y="724"/>
                      <a:pt x="676" y="724"/>
                    </a:cubicBezTo>
                    <a:cubicBezTo>
                      <a:pt x="292" y="483"/>
                      <a:pt x="292" y="483"/>
                      <a:pt x="292" y="483"/>
                    </a:cubicBezTo>
                    <a:cubicBezTo>
                      <a:pt x="290" y="487"/>
                      <a:pt x="290" y="487"/>
                      <a:pt x="290" y="487"/>
                    </a:cubicBezTo>
                    <a:cubicBezTo>
                      <a:pt x="288" y="490"/>
                      <a:pt x="288" y="490"/>
                      <a:pt x="288" y="490"/>
                    </a:cubicBezTo>
                    <a:cubicBezTo>
                      <a:pt x="288" y="490"/>
                      <a:pt x="386" y="549"/>
                      <a:pt x="485" y="608"/>
                    </a:cubicBezTo>
                    <a:cubicBezTo>
                      <a:pt x="535" y="637"/>
                      <a:pt x="585" y="666"/>
                      <a:pt x="622" y="689"/>
                    </a:cubicBezTo>
                    <a:cubicBezTo>
                      <a:pt x="641" y="700"/>
                      <a:pt x="657" y="709"/>
                      <a:pt x="668" y="715"/>
                    </a:cubicBezTo>
                    <a:cubicBezTo>
                      <a:pt x="674" y="718"/>
                      <a:pt x="679" y="721"/>
                      <a:pt x="682" y="723"/>
                    </a:cubicBezTo>
                    <a:cubicBezTo>
                      <a:pt x="683" y="724"/>
                      <a:pt x="685" y="724"/>
                      <a:pt x="686" y="725"/>
                    </a:cubicBezTo>
                    <a:cubicBezTo>
                      <a:pt x="686" y="725"/>
                      <a:pt x="687" y="725"/>
                      <a:pt x="687" y="725"/>
                    </a:cubicBezTo>
                    <a:cubicBezTo>
                      <a:pt x="688" y="726"/>
                      <a:pt x="688" y="726"/>
                      <a:pt x="688" y="726"/>
                    </a:cubicBezTo>
                    <a:cubicBezTo>
                      <a:pt x="688" y="726"/>
                      <a:pt x="688" y="726"/>
                      <a:pt x="689" y="726"/>
                    </a:cubicBezTo>
                    <a:cubicBezTo>
                      <a:pt x="689" y="726"/>
                      <a:pt x="690" y="726"/>
                      <a:pt x="690" y="726"/>
                    </a:cubicBezTo>
                    <a:cubicBezTo>
                      <a:pt x="691" y="725"/>
                      <a:pt x="692" y="725"/>
                      <a:pt x="692" y="724"/>
                    </a:cubicBezTo>
                    <a:cubicBezTo>
                      <a:pt x="693" y="723"/>
                      <a:pt x="693" y="723"/>
                      <a:pt x="693" y="722"/>
                    </a:cubicBezTo>
                    <a:cubicBezTo>
                      <a:pt x="693" y="721"/>
                      <a:pt x="693" y="720"/>
                      <a:pt x="693" y="720"/>
                    </a:cubicBezTo>
                    <a:cubicBezTo>
                      <a:pt x="692" y="719"/>
                      <a:pt x="692" y="719"/>
                      <a:pt x="692" y="719"/>
                    </a:cubicBezTo>
                    <a:cubicBezTo>
                      <a:pt x="692" y="719"/>
                      <a:pt x="692" y="719"/>
                      <a:pt x="692" y="719"/>
                    </a:cubicBezTo>
                    <a:cubicBezTo>
                      <a:pt x="691" y="718"/>
                      <a:pt x="691" y="718"/>
                      <a:pt x="691" y="718"/>
                    </a:cubicBezTo>
                    <a:cubicBezTo>
                      <a:pt x="690" y="717"/>
                      <a:pt x="687" y="716"/>
                      <a:pt x="683" y="713"/>
                    </a:cubicBezTo>
                    <a:cubicBezTo>
                      <a:pt x="628" y="678"/>
                      <a:pt x="296" y="471"/>
                      <a:pt x="296" y="471"/>
                    </a:cubicBezTo>
                    <a:cubicBezTo>
                      <a:pt x="294" y="475"/>
                      <a:pt x="294" y="475"/>
                      <a:pt x="294" y="475"/>
                    </a:cubicBezTo>
                    <a:cubicBezTo>
                      <a:pt x="292" y="478"/>
                      <a:pt x="292" y="478"/>
                      <a:pt x="292" y="478"/>
                    </a:cubicBezTo>
                    <a:cubicBezTo>
                      <a:pt x="708" y="725"/>
                      <a:pt x="708" y="725"/>
                      <a:pt x="708" y="725"/>
                    </a:cubicBezTo>
                    <a:cubicBezTo>
                      <a:pt x="710" y="726"/>
                      <a:pt x="713" y="726"/>
                      <a:pt x="714" y="724"/>
                    </a:cubicBezTo>
                    <a:cubicBezTo>
                      <a:pt x="714" y="723"/>
                      <a:pt x="714" y="722"/>
                      <a:pt x="714" y="722"/>
                    </a:cubicBezTo>
                    <a:cubicBezTo>
                      <a:pt x="714" y="721"/>
                      <a:pt x="714" y="720"/>
                      <a:pt x="714" y="720"/>
                    </a:cubicBezTo>
                    <a:cubicBezTo>
                      <a:pt x="714" y="719"/>
                      <a:pt x="714" y="719"/>
                      <a:pt x="713" y="719"/>
                    </a:cubicBezTo>
                    <a:cubicBezTo>
                      <a:pt x="713" y="718"/>
                      <a:pt x="713" y="718"/>
                      <a:pt x="712" y="718"/>
                    </a:cubicBezTo>
                    <a:cubicBezTo>
                      <a:pt x="710" y="716"/>
                      <a:pt x="708" y="714"/>
                      <a:pt x="704" y="711"/>
                    </a:cubicBezTo>
                    <a:cubicBezTo>
                      <a:pt x="688" y="701"/>
                      <a:pt x="655" y="680"/>
                      <a:pt x="614" y="654"/>
                    </a:cubicBezTo>
                    <a:cubicBezTo>
                      <a:pt x="491" y="577"/>
                      <a:pt x="296" y="458"/>
                      <a:pt x="296" y="458"/>
                    </a:cubicBezTo>
                    <a:cubicBezTo>
                      <a:pt x="294" y="457"/>
                      <a:pt x="292" y="458"/>
                      <a:pt x="291" y="460"/>
                    </a:cubicBezTo>
                    <a:cubicBezTo>
                      <a:pt x="290" y="462"/>
                      <a:pt x="290" y="464"/>
                      <a:pt x="292" y="465"/>
                    </a:cubicBezTo>
                    <a:cubicBezTo>
                      <a:pt x="292" y="465"/>
                      <a:pt x="396" y="530"/>
                      <a:pt x="503" y="594"/>
                    </a:cubicBezTo>
                    <a:cubicBezTo>
                      <a:pt x="557" y="627"/>
                      <a:pt x="611" y="659"/>
                      <a:pt x="653" y="683"/>
                    </a:cubicBezTo>
                    <a:cubicBezTo>
                      <a:pt x="674" y="695"/>
                      <a:pt x="692" y="705"/>
                      <a:pt x="706" y="713"/>
                    </a:cubicBezTo>
                    <a:cubicBezTo>
                      <a:pt x="713" y="716"/>
                      <a:pt x="719" y="719"/>
                      <a:pt x="723" y="721"/>
                    </a:cubicBezTo>
                    <a:cubicBezTo>
                      <a:pt x="725" y="722"/>
                      <a:pt x="727" y="723"/>
                      <a:pt x="729" y="723"/>
                    </a:cubicBezTo>
                    <a:cubicBezTo>
                      <a:pt x="731" y="724"/>
                      <a:pt x="732" y="724"/>
                      <a:pt x="733" y="724"/>
                    </a:cubicBezTo>
                    <a:cubicBezTo>
                      <a:pt x="734" y="724"/>
                      <a:pt x="735" y="724"/>
                      <a:pt x="735" y="724"/>
                    </a:cubicBezTo>
                    <a:cubicBezTo>
                      <a:pt x="736" y="724"/>
                      <a:pt x="737" y="723"/>
                      <a:pt x="738" y="722"/>
                    </a:cubicBezTo>
                    <a:cubicBezTo>
                      <a:pt x="738" y="721"/>
                      <a:pt x="738" y="721"/>
                      <a:pt x="738" y="720"/>
                    </a:cubicBezTo>
                    <a:cubicBezTo>
                      <a:pt x="738" y="718"/>
                      <a:pt x="738" y="718"/>
                      <a:pt x="738" y="718"/>
                    </a:cubicBezTo>
                    <a:cubicBezTo>
                      <a:pt x="737" y="717"/>
                      <a:pt x="737" y="717"/>
                      <a:pt x="737" y="717"/>
                    </a:cubicBezTo>
                    <a:cubicBezTo>
                      <a:pt x="736" y="716"/>
                      <a:pt x="736" y="716"/>
                      <a:pt x="736" y="716"/>
                    </a:cubicBezTo>
                    <a:cubicBezTo>
                      <a:pt x="736" y="716"/>
                      <a:pt x="735" y="715"/>
                      <a:pt x="734" y="715"/>
                    </a:cubicBezTo>
                    <a:cubicBezTo>
                      <a:pt x="725" y="709"/>
                      <a:pt x="693" y="690"/>
                      <a:pt x="650" y="664"/>
                    </a:cubicBezTo>
                    <a:cubicBezTo>
                      <a:pt x="585" y="626"/>
                      <a:pt x="496" y="573"/>
                      <a:pt x="423" y="528"/>
                    </a:cubicBezTo>
                    <a:cubicBezTo>
                      <a:pt x="387" y="505"/>
                      <a:pt x="354" y="485"/>
                      <a:pt x="331" y="469"/>
                    </a:cubicBezTo>
                    <a:cubicBezTo>
                      <a:pt x="319" y="461"/>
                      <a:pt x="310" y="455"/>
                      <a:pt x="304" y="450"/>
                    </a:cubicBezTo>
                    <a:cubicBezTo>
                      <a:pt x="300" y="448"/>
                      <a:pt x="298" y="445"/>
                      <a:pt x="296" y="444"/>
                    </a:cubicBezTo>
                    <a:cubicBezTo>
                      <a:pt x="296" y="443"/>
                      <a:pt x="295" y="443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3" y="443"/>
                      <a:pt x="293" y="443"/>
                      <a:pt x="293" y="443"/>
                    </a:cubicBezTo>
                    <a:cubicBezTo>
                      <a:pt x="295" y="443"/>
                      <a:pt x="295" y="443"/>
                      <a:pt x="295" y="443"/>
                    </a:cubicBezTo>
                    <a:cubicBezTo>
                      <a:pt x="295" y="443"/>
                      <a:pt x="295" y="442"/>
                      <a:pt x="295" y="442"/>
                    </a:cubicBezTo>
                    <a:cubicBezTo>
                      <a:pt x="293" y="443"/>
                      <a:pt x="293" y="443"/>
                      <a:pt x="293" y="443"/>
                    </a:cubicBezTo>
                    <a:cubicBezTo>
                      <a:pt x="295" y="443"/>
                      <a:pt x="295" y="443"/>
                      <a:pt x="295" y="443"/>
                    </a:cubicBezTo>
                    <a:cubicBezTo>
                      <a:pt x="292" y="443"/>
                      <a:pt x="292" y="443"/>
                      <a:pt x="292" y="443"/>
                    </a:cubicBezTo>
                    <a:cubicBezTo>
                      <a:pt x="295" y="445"/>
                      <a:pt x="295" y="445"/>
                      <a:pt x="295" y="445"/>
                    </a:cubicBezTo>
                    <a:cubicBezTo>
                      <a:pt x="295" y="444"/>
                      <a:pt x="295" y="444"/>
                      <a:pt x="295" y="443"/>
                    </a:cubicBezTo>
                    <a:cubicBezTo>
                      <a:pt x="292" y="443"/>
                      <a:pt x="292" y="443"/>
                      <a:pt x="292" y="443"/>
                    </a:cubicBezTo>
                    <a:cubicBezTo>
                      <a:pt x="295" y="445"/>
                      <a:pt x="295" y="445"/>
                      <a:pt x="295" y="445"/>
                    </a:cubicBezTo>
                    <a:cubicBezTo>
                      <a:pt x="291" y="443"/>
                      <a:pt x="291" y="443"/>
                      <a:pt x="291" y="443"/>
                    </a:cubicBezTo>
                    <a:cubicBezTo>
                      <a:pt x="289" y="446"/>
                      <a:pt x="289" y="446"/>
                      <a:pt x="289" y="446"/>
                    </a:cubicBezTo>
                    <a:cubicBezTo>
                      <a:pt x="289" y="446"/>
                      <a:pt x="400" y="515"/>
                      <a:pt x="514" y="584"/>
                    </a:cubicBezTo>
                    <a:cubicBezTo>
                      <a:pt x="571" y="618"/>
                      <a:pt x="629" y="653"/>
                      <a:pt x="675" y="679"/>
                    </a:cubicBezTo>
                    <a:cubicBezTo>
                      <a:pt x="697" y="692"/>
                      <a:pt x="717" y="702"/>
                      <a:pt x="732" y="710"/>
                    </a:cubicBezTo>
                    <a:cubicBezTo>
                      <a:pt x="740" y="714"/>
                      <a:pt x="746" y="717"/>
                      <a:pt x="751" y="719"/>
                    </a:cubicBezTo>
                    <a:cubicBezTo>
                      <a:pt x="753" y="720"/>
                      <a:pt x="755" y="721"/>
                      <a:pt x="757" y="721"/>
                    </a:cubicBezTo>
                    <a:cubicBezTo>
                      <a:pt x="759" y="722"/>
                      <a:pt x="761" y="722"/>
                      <a:pt x="762" y="722"/>
                    </a:cubicBezTo>
                    <a:cubicBezTo>
                      <a:pt x="763" y="722"/>
                      <a:pt x="764" y="722"/>
                      <a:pt x="765" y="722"/>
                    </a:cubicBezTo>
                    <a:cubicBezTo>
                      <a:pt x="766" y="722"/>
                      <a:pt x="767" y="721"/>
                      <a:pt x="767" y="720"/>
                    </a:cubicBezTo>
                    <a:cubicBezTo>
                      <a:pt x="768" y="719"/>
                      <a:pt x="768" y="719"/>
                      <a:pt x="768" y="718"/>
                    </a:cubicBezTo>
                    <a:cubicBezTo>
                      <a:pt x="768" y="717"/>
                      <a:pt x="768" y="716"/>
                      <a:pt x="767" y="716"/>
                    </a:cubicBezTo>
                    <a:cubicBezTo>
                      <a:pt x="767" y="715"/>
                      <a:pt x="767" y="715"/>
                      <a:pt x="767" y="715"/>
                    </a:cubicBezTo>
                    <a:cubicBezTo>
                      <a:pt x="766" y="715"/>
                      <a:pt x="766" y="715"/>
                      <a:pt x="766" y="715"/>
                    </a:cubicBezTo>
                    <a:cubicBezTo>
                      <a:pt x="766" y="714"/>
                      <a:pt x="766" y="714"/>
                      <a:pt x="766" y="714"/>
                    </a:cubicBezTo>
                    <a:cubicBezTo>
                      <a:pt x="765" y="714"/>
                      <a:pt x="763" y="712"/>
                      <a:pt x="759" y="710"/>
                    </a:cubicBezTo>
                    <a:cubicBezTo>
                      <a:pt x="729" y="693"/>
                      <a:pt x="612" y="624"/>
                      <a:pt x="503" y="558"/>
                    </a:cubicBezTo>
                    <a:cubicBezTo>
                      <a:pt x="448" y="525"/>
                      <a:pt x="395" y="492"/>
                      <a:pt x="356" y="467"/>
                    </a:cubicBezTo>
                    <a:cubicBezTo>
                      <a:pt x="336" y="454"/>
                      <a:pt x="320" y="443"/>
                      <a:pt x="309" y="435"/>
                    </a:cubicBezTo>
                    <a:cubicBezTo>
                      <a:pt x="304" y="431"/>
                      <a:pt x="299" y="427"/>
                      <a:pt x="296" y="425"/>
                    </a:cubicBezTo>
                    <a:cubicBezTo>
                      <a:pt x="295" y="423"/>
                      <a:pt x="294" y="422"/>
                      <a:pt x="293" y="422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1" y="422"/>
                      <a:pt x="291" y="422"/>
                      <a:pt x="291" y="422"/>
                    </a:cubicBezTo>
                    <a:cubicBezTo>
                      <a:pt x="293" y="422"/>
                      <a:pt x="293" y="422"/>
                      <a:pt x="293" y="422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1" y="422"/>
                      <a:pt x="291" y="422"/>
                      <a:pt x="291" y="422"/>
                    </a:cubicBezTo>
                    <a:cubicBezTo>
                      <a:pt x="293" y="422"/>
                      <a:pt x="293" y="422"/>
                      <a:pt x="293" y="422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3" y="423"/>
                      <a:pt x="293" y="422"/>
                      <a:pt x="293" y="422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0" y="421"/>
                      <a:pt x="290" y="421"/>
                      <a:pt x="290" y="421"/>
                    </a:cubicBezTo>
                    <a:cubicBezTo>
                      <a:pt x="291" y="425"/>
                      <a:pt x="291" y="425"/>
                      <a:pt x="291" y="425"/>
                    </a:cubicBezTo>
                    <a:cubicBezTo>
                      <a:pt x="291" y="425"/>
                      <a:pt x="292" y="424"/>
                      <a:pt x="293" y="423"/>
                    </a:cubicBezTo>
                    <a:cubicBezTo>
                      <a:pt x="290" y="421"/>
                      <a:pt x="290" y="421"/>
                      <a:pt x="290" y="421"/>
                    </a:cubicBezTo>
                    <a:cubicBezTo>
                      <a:pt x="291" y="425"/>
                      <a:pt x="291" y="425"/>
                      <a:pt x="291" y="425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5"/>
                      <a:pt x="290" y="425"/>
                      <a:pt x="291" y="425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4"/>
                      <a:pt x="290" y="424"/>
                      <a:pt x="290" y="424"/>
                    </a:cubicBezTo>
                    <a:cubicBezTo>
                      <a:pt x="289" y="425"/>
                      <a:pt x="289" y="425"/>
                      <a:pt x="289" y="425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4"/>
                      <a:pt x="290" y="424"/>
                      <a:pt x="290" y="424"/>
                    </a:cubicBezTo>
                    <a:cubicBezTo>
                      <a:pt x="289" y="425"/>
                      <a:pt x="289" y="425"/>
                      <a:pt x="289" y="425"/>
                    </a:cubicBezTo>
                    <a:cubicBezTo>
                      <a:pt x="290" y="425"/>
                      <a:pt x="291" y="425"/>
                      <a:pt x="292" y="426"/>
                    </a:cubicBezTo>
                    <a:cubicBezTo>
                      <a:pt x="298" y="429"/>
                      <a:pt x="311" y="435"/>
                      <a:pt x="328" y="445"/>
                    </a:cubicBezTo>
                    <a:cubicBezTo>
                      <a:pt x="387" y="478"/>
                      <a:pt x="502" y="547"/>
                      <a:pt x="602" y="607"/>
                    </a:cubicBezTo>
                    <a:cubicBezTo>
                      <a:pt x="653" y="637"/>
                      <a:pt x="699" y="665"/>
                      <a:pt x="733" y="686"/>
                    </a:cubicBezTo>
                    <a:cubicBezTo>
                      <a:pt x="750" y="696"/>
                      <a:pt x="764" y="705"/>
                      <a:pt x="773" y="711"/>
                    </a:cubicBezTo>
                    <a:cubicBezTo>
                      <a:pt x="783" y="716"/>
                      <a:pt x="788" y="720"/>
                      <a:pt x="788" y="720"/>
                    </a:cubicBezTo>
                    <a:cubicBezTo>
                      <a:pt x="789" y="721"/>
                      <a:pt x="791" y="721"/>
                      <a:pt x="792" y="720"/>
                    </a:cubicBezTo>
                    <a:cubicBezTo>
                      <a:pt x="793" y="719"/>
                      <a:pt x="794" y="718"/>
                      <a:pt x="794" y="716"/>
                    </a:cubicBezTo>
                    <a:cubicBezTo>
                      <a:pt x="794" y="715"/>
                      <a:pt x="794" y="715"/>
                      <a:pt x="794" y="714"/>
                    </a:cubicBezTo>
                    <a:cubicBezTo>
                      <a:pt x="793" y="714"/>
                      <a:pt x="793" y="714"/>
                      <a:pt x="793" y="713"/>
                    </a:cubicBezTo>
                    <a:cubicBezTo>
                      <a:pt x="793" y="713"/>
                      <a:pt x="793" y="713"/>
                      <a:pt x="793" y="713"/>
                    </a:cubicBezTo>
                    <a:cubicBezTo>
                      <a:pt x="792" y="713"/>
                      <a:pt x="792" y="713"/>
                      <a:pt x="792" y="713"/>
                    </a:cubicBezTo>
                    <a:cubicBezTo>
                      <a:pt x="791" y="712"/>
                      <a:pt x="789" y="711"/>
                      <a:pt x="785" y="708"/>
                    </a:cubicBezTo>
                    <a:cubicBezTo>
                      <a:pt x="721" y="668"/>
                      <a:pt x="283" y="395"/>
                      <a:pt x="283" y="395"/>
                    </a:cubicBezTo>
                    <a:cubicBezTo>
                      <a:pt x="281" y="398"/>
                      <a:pt x="281" y="398"/>
                      <a:pt x="281" y="398"/>
                    </a:cubicBezTo>
                    <a:cubicBezTo>
                      <a:pt x="285" y="401"/>
                      <a:pt x="285" y="401"/>
                      <a:pt x="285" y="401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3" y="402"/>
                      <a:pt x="283" y="402"/>
                      <a:pt x="283" y="402"/>
                    </a:cubicBezTo>
                    <a:cubicBezTo>
                      <a:pt x="283" y="402"/>
                      <a:pt x="284" y="401"/>
                      <a:pt x="285" y="401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3" y="402"/>
                      <a:pt x="283" y="402"/>
                      <a:pt x="283" y="402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2"/>
                      <a:pt x="282" y="402"/>
                      <a:pt x="283" y="402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1"/>
                      <a:pt x="282" y="401"/>
                      <a:pt x="282" y="401"/>
                    </a:cubicBezTo>
                    <a:cubicBezTo>
                      <a:pt x="281" y="402"/>
                      <a:pt x="281" y="402"/>
                      <a:pt x="281" y="402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1"/>
                      <a:pt x="282" y="401"/>
                      <a:pt x="282" y="401"/>
                    </a:cubicBezTo>
                    <a:cubicBezTo>
                      <a:pt x="281" y="402"/>
                      <a:pt x="281" y="402"/>
                      <a:pt x="281" y="402"/>
                    </a:cubicBezTo>
                    <a:cubicBezTo>
                      <a:pt x="282" y="402"/>
                      <a:pt x="283" y="403"/>
                      <a:pt x="284" y="403"/>
                    </a:cubicBezTo>
                    <a:cubicBezTo>
                      <a:pt x="290" y="406"/>
                      <a:pt x="303" y="413"/>
                      <a:pt x="321" y="423"/>
                    </a:cubicBezTo>
                    <a:cubicBezTo>
                      <a:pt x="383" y="459"/>
                      <a:pt x="503" y="533"/>
                      <a:pt x="610" y="598"/>
                    </a:cubicBezTo>
                    <a:cubicBezTo>
                      <a:pt x="663" y="631"/>
                      <a:pt x="713" y="661"/>
                      <a:pt x="750" y="684"/>
                    </a:cubicBezTo>
                    <a:cubicBezTo>
                      <a:pt x="769" y="695"/>
                      <a:pt x="784" y="704"/>
                      <a:pt x="796" y="710"/>
                    </a:cubicBezTo>
                    <a:cubicBezTo>
                      <a:pt x="801" y="713"/>
                      <a:pt x="806" y="716"/>
                      <a:pt x="809" y="718"/>
                    </a:cubicBezTo>
                    <a:cubicBezTo>
                      <a:pt x="811" y="718"/>
                      <a:pt x="813" y="719"/>
                      <a:pt x="814" y="720"/>
                    </a:cubicBezTo>
                    <a:cubicBezTo>
                      <a:pt x="814" y="720"/>
                      <a:pt x="815" y="720"/>
                      <a:pt x="815" y="720"/>
                    </a:cubicBezTo>
                    <a:cubicBezTo>
                      <a:pt x="816" y="720"/>
                      <a:pt x="817" y="720"/>
                      <a:pt x="817" y="720"/>
                    </a:cubicBezTo>
                    <a:cubicBezTo>
                      <a:pt x="818" y="720"/>
                      <a:pt x="818" y="720"/>
                      <a:pt x="819" y="720"/>
                    </a:cubicBezTo>
                    <a:cubicBezTo>
                      <a:pt x="820" y="720"/>
                      <a:pt x="821" y="719"/>
                      <a:pt x="821" y="719"/>
                    </a:cubicBezTo>
                    <a:cubicBezTo>
                      <a:pt x="821" y="718"/>
                      <a:pt x="821" y="718"/>
                      <a:pt x="821" y="718"/>
                    </a:cubicBezTo>
                    <a:cubicBezTo>
                      <a:pt x="822" y="718"/>
                      <a:pt x="822" y="717"/>
                      <a:pt x="822" y="716"/>
                    </a:cubicBezTo>
                    <a:cubicBezTo>
                      <a:pt x="822" y="715"/>
                      <a:pt x="821" y="714"/>
                      <a:pt x="821" y="714"/>
                    </a:cubicBezTo>
                    <a:cubicBezTo>
                      <a:pt x="821" y="713"/>
                      <a:pt x="820" y="713"/>
                      <a:pt x="820" y="712"/>
                    </a:cubicBezTo>
                    <a:cubicBezTo>
                      <a:pt x="819" y="711"/>
                      <a:pt x="817" y="710"/>
                      <a:pt x="816" y="709"/>
                    </a:cubicBezTo>
                    <a:cubicBezTo>
                      <a:pt x="809" y="704"/>
                      <a:pt x="795" y="695"/>
                      <a:pt x="777" y="684"/>
                    </a:cubicBezTo>
                    <a:cubicBezTo>
                      <a:pt x="713" y="644"/>
                      <a:pt x="587" y="570"/>
                      <a:pt x="477" y="504"/>
                    </a:cubicBezTo>
                    <a:cubicBezTo>
                      <a:pt x="423" y="471"/>
                      <a:pt x="372" y="440"/>
                      <a:pt x="335" y="417"/>
                    </a:cubicBezTo>
                    <a:cubicBezTo>
                      <a:pt x="316" y="405"/>
                      <a:pt x="301" y="395"/>
                      <a:pt x="291" y="387"/>
                    </a:cubicBezTo>
                    <a:cubicBezTo>
                      <a:pt x="286" y="384"/>
                      <a:pt x="282" y="380"/>
                      <a:pt x="279" y="378"/>
                    </a:cubicBezTo>
                    <a:cubicBezTo>
                      <a:pt x="278" y="377"/>
                      <a:pt x="277" y="376"/>
                      <a:pt x="276" y="375"/>
                    </a:cubicBezTo>
                    <a:cubicBezTo>
                      <a:pt x="276" y="375"/>
                      <a:pt x="276" y="375"/>
                      <a:pt x="276" y="375"/>
                    </a:cubicBezTo>
                    <a:cubicBezTo>
                      <a:pt x="274" y="376"/>
                      <a:pt x="274" y="376"/>
                      <a:pt x="274" y="376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76" y="375"/>
                      <a:pt x="276" y="375"/>
                      <a:pt x="276" y="375"/>
                    </a:cubicBezTo>
                    <a:cubicBezTo>
                      <a:pt x="274" y="376"/>
                      <a:pt x="274" y="376"/>
                      <a:pt x="274" y="376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73" y="376"/>
                      <a:pt x="273" y="376"/>
                      <a:pt x="273" y="376"/>
                    </a:cubicBezTo>
                    <a:cubicBezTo>
                      <a:pt x="276" y="378"/>
                      <a:pt x="276" y="378"/>
                      <a:pt x="276" y="378"/>
                    </a:cubicBezTo>
                    <a:cubicBezTo>
                      <a:pt x="276" y="377"/>
                      <a:pt x="276" y="376"/>
                      <a:pt x="276" y="376"/>
                    </a:cubicBezTo>
                    <a:cubicBezTo>
                      <a:pt x="273" y="376"/>
                      <a:pt x="273" y="376"/>
                      <a:pt x="273" y="376"/>
                    </a:cubicBezTo>
                    <a:cubicBezTo>
                      <a:pt x="276" y="378"/>
                      <a:pt x="276" y="378"/>
                      <a:pt x="276" y="378"/>
                    </a:cubicBezTo>
                    <a:cubicBezTo>
                      <a:pt x="272" y="376"/>
                      <a:pt x="272" y="376"/>
                      <a:pt x="272" y="376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0" y="379"/>
                      <a:pt x="411" y="465"/>
                      <a:pt x="554" y="550"/>
                    </a:cubicBezTo>
                    <a:cubicBezTo>
                      <a:pt x="625" y="593"/>
                      <a:pt x="697" y="636"/>
                      <a:pt x="752" y="668"/>
                    </a:cubicBezTo>
                    <a:cubicBezTo>
                      <a:pt x="779" y="684"/>
                      <a:pt x="802" y="698"/>
                      <a:pt x="819" y="707"/>
                    </a:cubicBezTo>
                    <a:cubicBezTo>
                      <a:pt x="828" y="712"/>
                      <a:pt x="834" y="715"/>
                      <a:pt x="839" y="718"/>
                    </a:cubicBezTo>
                    <a:cubicBezTo>
                      <a:pt x="842" y="719"/>
                      <a:pt x="844" y="720"/>
                      <a:pt x="845" y="721"/>
                    </a:cubicBezTo>
                    <a:cubicBezTo>
                      <a:pt x="846" y="721"/>
                      <a:pt x="847" y="722"/>
                      <a:pt x="848" y="722"/>
                    </a:cubicBezTo>
                    <a:cubicBezTo>
                      <a:pt x="848" y="722"/>
                      <a:pt x="849" y="722"/>
                      <a:pt x="850" y="722"/>
                    </a:cubicBezTo>
                    <a:cubicBezTo>
                      <a:pt x="850" y="722"/>
                      <a:pt x="851" y="722"/>
                      <a:pt x="851" y="722"/>
                    </a:cubicBezTo>
                    <a:cubicBezTo>
                      <a:pt x="852" y="722"/>
                      <a:pt x="853" y="721"/>
                      <a:pt x="854" y="720"/>
                    </a:cubicBezTo>
                    <a:cubicBezTo>
                      <a:pt x="854" y="719"/>
                      <a:pt x="854" y="718"/>
                      <a:pt x="854" y="717"/>
                    </a:cubicBezTo>
                    <a:cubicBezTo>
                      <a:pt x="854" y="716"/>
                      <a:pt x="853" y="715"/>
                      <a:pt x="852" y="715"/>
                    </a:cubicBezTo>
                    <a:cubicBezTo>
                      <a:pt x="852" y="715"/>
                      <a:pt x="850" y="713"/>
                      <a:pt x="846" y="711"/>
                    </a:cubicBezTo>
                    <a:cubicBezTo>
                      <a:pt x="813" y="692"/>
                      <a:pt x="665" y="605"/>
                      <a:pt x="526" y="520"/>
                    </a:cubicBezTo>
                    <a:cubicBezTo>
                      <a:pt x="456" y="478"/>
                      <a:pt x="388" y="436"/>
                      <a:pt x="338" y="404"/>
                    </a:cubicBezTo>
                    <a:cubicBezTo>
                      <a:pt x="313" y="387"/>
                      <a:pt x="292" y="373"/>
                      <a:pt x="278" y="363"/>
                    </a:cubicBezTo>
                    <a:cubicBezTo>
                      <a:pt x="271" y="358"/>
                      <a:pt x="265" y="353"/>
                      <a:pt x="262" y="350"/>
                    </a:cubicBezTo>
                    <a:cubicBezTo>
                      <a:pt x="260" y="348"/>
                      <a:pt x="258" y="347"/>
                      <a:pt x="258" y="346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5" y="346"/>
                      <a:pt x="255" y="346"/>
                      <a:pt x="255" y="346"/>
                    </a:cubicBezTo>
                    <a:cubicBezTo>
                      <a:pt x="257" y="346"/>
                      <a:pt x="257" y="346"/>
                      <a:pt x="257" y="346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5" y="346"/>
                      <a:pt x="255" y="346"/>
                      <a:pt x="255" y="346"/>
                    </a:cubicBezTo>
                    <a:cubicBezTo>
                      <a:pt x="257" y="346"/>
                      <a:pt x="257" y="346"/>
                      <a:pt x="257" y="346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7" y="347"/>
                      <a:pt x="257" y="346"/>
                      <a:pt x="257" y="346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6" y="348"/>
                      <a:pt x="257" y="347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7"/>
                      <a:pt x="255" y="347"/>
                      <a:pt x="255" y="347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7"/>
                      <a:pt x="255" y="347"/>
                      <a:pt x="255" y="347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7" y="349"/>
                      <a:pt x="259" y="349"/>
                    </a:cubicBezTo>
                    <a:cubicBezTo>
                      <a:pt x="262" y="351"/>
                      <a:pt x="268" y="353"/>
                      <a:pt x="276" y="357"/>
                    </a:cubicBezTo>
                    <a:cubicBezTo>
                      <a:pt x="304" y="371"/>
                      <a:pt x="356" y="400"/>
                      <a:pt x="417" y="437"/>
                    </a:cubicBezTo>
                    <a:cubicBezTo>
                      <a:pt x="508" y="492"/>
                      <a:pt x="620" y="562"/>
                      <a:pt x="710" y="619"/>
                    </a:cubicBezTo>
                    <a:cubicBezTo>
                      <a:pt x="755" y="648"/>
                      <a:pt x="794" y="673"/>
                      <a:pt x="822" y="690"/>
                    </a:cubicBezTo>
                    <a:cubicBezTo>
                      <a:pt x="836" y="699"/>
                      <a:pt x="848" y="707"/>
                      <a:pt x="855" y="711"/>
                    </a:cubicBezTo>
                    <a:cubicBezTo>
                      <a:pt x="863" y="716"/>
                      <a:pt x="867" y="719"/>
                      <a:pt x="867" y="719"/>
                    </a:cubicBezTo>
                    <a:cubicBezTo>
                      <a:pt x="868" y="720"/>
                      <a:pt x="869" y="720"/>
                      <a:pt x="870" y="720"/>
                    </a:cubicBezTo>
                    <a:cubicBezTo>
                      <a:pt x="871" y="719"/>
                      <a:pt x="872" y="719"/>
                      <a:pt x="873" y="718"/>
                    </a:cubicBezTo>
                    <a:cubicBezTo>
                      <a:pt x="873" y="717"/>
                      <a:pt x="874" y="716"/>
                      <a:pt x="874" y="715"/>
                    </a:cubicBezTo>
                    <a:cubicBezTo>
                      <a:pt x="874" y="713"/>
                      <a:pt x="873" y="712"/>
                      <a:pt x="872" y="711"/>
                    </a:cubicBezTo>
                    <a:cubicBezTo>
                      <a:pt x="871" y="709"/>
                      <a:pt x="869" y="708"/>
                      <a:pt x="867" y="705"/>
                    </a:cubicBezTo>
                    <a:cubicBezTo>
                      <a:pt x="862" y="701"/>
                      <a:pt x="855" y="695"/>
                      <a:pt x="845" y="688"/>
                    </a:cubicBezTo>
                    <a:cubicBezTo>
                      <a:pt x="808" y="661"/>
                      <a:pt x="738" y="615"/>
                      <a:pt x="652" y="562"/>
                    </a:cubicBezTo>
                    <a:cubicBezTo>
                      <a:pt x="396" y="402"/>
                      <a:pt x="8" y="173"/>
                      <a:pt x="8" y="173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10" y="178"/>
                      <a:pt x="10" y="178"/>
                      <a:pt x="10" y="178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9" y="179"/>
                      <a:pt x="10" y="178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6" y="180"/>
                      <a:pt x="6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6" y="181"/>
                    </a:cubicBezTo>
                    <a:cubicBezTo>
                      <a:pt x="11" y="184"/>
                      <a:pt x="29" y="194"/>
                      <a:pt x="57" y="211"/>
                    </a:cubicBezTo>
                    <a:cubicBezTo>
                      <a:pt x="152" y="268"/>
                      <a:pt x="362" y="395"/>
                      <a:pt x="548" y="508"/>
                    </a:cubicBezTo>
                    <a:cubicBezTo>
                      <a:pt x="642" y="564"/>
                      <a:pt x="729" y="617"/>
                      <a:pt x="792" y="656"/>
                    </a:cubicBezTo>
                    <a:cubicBezTo>
                      <a:pt x="856" y="694"/>
                      <a:pt x="897" y="719"/>
                      <a:pt x="897" y="719"/>
                    </a:cubicBezTo>
                    <a:cubicBezTo>
                      <a:pt x="899" y="716"/>
                      <a:pt x="899" y="716"/>
                      <a:pt x="899" y="716"/>
                    </a:cubicBezTo>
                    <a:cubicBezTo>
                      <a:pt x="901" y="712"/>
                      <a:pt x="901" y="712"/>
                      <a:pt x="901" y="712"/>
                    </a:cubicBezTo>
                    <a:cubicBezTo>
                      <a:pt x="901" y="712"/>
                      <a:pt x="897" y="710"/>
                      <a:pt x="891" y="706"/>
                    </a:cubicBezTo>
                    <a:cubicBezTo>
                      <a:pt x="842" y="678"/>
                      <a:pt x="621" y="548"/>
                      <a:pt x="412" y="421"/>
                    </a:cubicBezTo>
                    <a:cubicBezTo>
                      <a:pt x="308" y="358"/>
                      <a:pt x="207" y="296"/>
                      <a:pt x="132" y="247"/>
                    </a:cubicBezTo>
                    <a:cubicBezTo>
                      <a:pt x="94" y="223"/>
                      <a:pt x="63" y="202"/>
                      <a:pt x="42" y="186"/>
                    </a:cubicBezTo>
                    <a:cubicBezTo>
                      <a:pt x="31" y="178"/>
                      <a:pt x="22" y="171"/>
                      <a:pt x="17" y="166"/>
                    </a:cubicBezTo>
                    <a:cubicBezTo>
                      <a:pt x="14" y="164"/>
                      <a:pt x="12" y="162"/>
                      <a:pt x="11" y="160"/>
                    </a:cubicBezTo>
                    <a:cubicBezTo>
                      <a:pt x="10" y="159"/>
                      <a:pt x="10" y="159"/>
                      <a:pt x="9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9" y="159"/>
                      <a:pt x="9" y="159"/>
                      <a:pt x="9" y="158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7" y="161"/>
                      <a:pt x="8" y="160"/>
                      <a:pt x="9" y="160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1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6" y="159"/>
                      <a:pt x="6" y="159"/>
                      <a:pt x="6" y="159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6" y="161"/>
                    </a:cubicBezTo>
                    <a:cubicBezTo>
                      <a:pt x="6" y="159"/>
                      <a:pt x="6" y="159"/>
                      <a:pt x="6" y="159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2"/>
                      <a:pt x="6" y="162"/>
                    </a:cubicBezTo>
                    <a:cubicBezTo>
                      <a:pt x="9" y="163"/>
                      <a:pt x="16" y="167"/>
                      <a:pt x="25" y="172"/>
                    </a:cubicBezTo>
                    <a:cubicBezTo>
                      <a:pt x="93" y="211"/>
                      <a:pt x="317" y="348"/>
                      <a:pt x="523" y="475"/>
                    </a:cubicBezTo>
                    <a:cubicBezTo>
                      <a:pt x="626" y="538"/>
                      <a:pt x="725" y="599"/>
                      <a:pt x="798" y="644"/>
                    </a:cubicBezTo>
                    <a:cubicBezTo>
                      <a:pt x="834" y="667"/>
                      <a:pt x="865" y="685"/>
                      <a:pt x="885" y="698"/>
                    </a:cubicBezTo>
                    <a:cubicBezTo>
                      <a:pt x="896" y="704"/>
                      <a:pt x="904" y="710"/>
                      <a:pt x="910" y="713"/>
                    </a:cubicBezTo>
                    <a:cubicBezTo>
                      <a:pt x="915" y="716"/>
                      <a:pt x="918" y="718"/>
                      <a:pt x="918" y="718"/>
                    </a:cubicBezTo>
                    <a:cubicBezTo>
                      <a:pt x="919" y="719"/>
                      <a:pt x="920" y="719"/>
                      <a:pt x="921" y="719"/>
                    </a:cubicBezTo>
                    <a:cubicBezTo>
                      <a:pt x="922" y="718"/>
                      <a:pt x="923" y="718"/>
                      <a:pt x="924" y="717"/>
                    </a:cubicBezTo>
                    <a:cubicBezTo>
                      <a:pt x="924" y="716"/>
                      <a:pt x="924" y="715"/>
                      <a:pt x="924" y="715"/>
                    </a:cubicBezTo>
                    <a:cubicBezTo>
                      <a:pt x="924" y="714"/>
                      <a:pt x="924" y="713"/>
                      <a:pt x="924" y="713"/>
                    </a:cubicBezTo>
                    <a:cubicBezTo>
                      <a:pt x="924" y="712"/>
                      <a:pt x="923" y="712"/>
                      <a:pt x="923" y="711"/>
                    </a:cubicBezTo>
                    <a:cubicBezTo>
                      <a:pt x="922" y="711"/>
                      <a:pt x="922" y="710"/>
                      <a:pt x="921" y="710"/>
                    </a:cubicBezTo>
                    <a:cubicBezTo>
                      <a:pt x="918" y="707"/>
                      <a:pt x="912" y="703"/>
                      <a:pt x="903" y="697"/>
                    </a:cubicBezTo>
                    <a:cubicBezTo>
                      <a:pt x="869" y="674"/>
                      <a:pt x="797" y="628"/>
                      <a:pt x="707" y="572"/>
                    </a:cubicBezTo>
                    <a:cubicBezTo>
                      <a:pt x="437" y="403"/>
                      <a:pt x="9" y="141"/>
                      <a:pt x="9" y="141"/>
                    </a:cubicBezTo>
                    <a:cubicBezTo>
                      <a:pt x="7" y="140"/>
                      <a:pt x="5" y="140"/>
                      <a:pt x="4" y="142"/>
                    </a:cubicBezTo>
                    <a:cubicBezTo>
                      <a:pt x="3" y="144"/>
                      <a:pt x="3" y="146"/>
                      <a:pt x="5" y="148"/>
                    </a:cubicBezTo>
                    <a:cubicBezTo>
                      <a:pt x="5" y="148"/>
                      <a:pt x="230" y="290"/>
                      <a:pt x="459" y="433"/>
                    </a:cubicBezTo>
                    <a:cubicBezTo>
                      <a:pt x="574" y="504"/>
                      <a:pt x="690" y="575"/>
                      <a:pt x="781" y="629"/>
                    </a:cubicBezTo>
                    <a:cubicBezTo>
                      <a:pt x="826" y="656"/>
                      <a:pt x="864" y="678"/>
                      <a:pt x="893" y="694"/>
                    </a:cubicBezTo>
                    <a:cubicBezTo>
                      <a:pt x="907" y="701"/>
                      <a:pt x="919" y="708"/>
                      <a:pt x="928" y="712"/>
                    </a:cubicBezTo>
                    <a:cubicBezTo>
                      <a:pt x="933" y="714"/>
                      <a:pt x="937" y="716"/>
                      <a:pt x="940" y="717"/>
                    </a:cubicBezTo>
                    <a:cubicBezTo>
                      <a:pt x="941" y="717"/>
                      <a:pt x="943" y="718"/>
                      <a:pt x="944" y="718"/>
                    </a:cubicBezTo>
                    <a:cubicBezTo>
                      <a:pt x="945" y="718"/>
                      <a:pt x="946" y="719"/>
                      <a:pt x="948" y="719"/>
                    </a:cubicBezTo>
                    <a:cubicBezTo>
                      <a:pt x="948" y="719"/>
                      <a:pt x="949" y="719"/>
                      <a:pt x="950" y="718"/>
                    </a:cubicBezTo>
                    <a:cubicBezTo>
                      <a:pt x="951" y="718"/>
                      <a:pt x="952" y="717"/>
                      <a:pt x="952" y="716"/>
                    </a:cubicBezTo>
                    <a:cubicBezTo>
                      <a:pt x="952" y="716"/>
                      <a:pt x="952" y="716"/>
                      <a:pt x="952" y="716"/>
                    </a:cubicBezTo>
                    <a:cubicBezTo>
                      <a:pt x="953" y="715"/>
                      <a:pt x="953" y="715"/>
                      <a:pt x="953" y="714"/>
                    </a:cubicBezTo>
                    <a:cubicBezTo>
                      <a:pt x="953" y="713"/>
                      <a:pt x="953" y="712"/>
                      <a:pt x="953" y="711"/>
                    </a:cubicBezTo>
                    <a:cubicBezTo>
                      <a:pt x="952" y="710"/>
                      <a:pt x="951" y="710"/>
                      <a:pt x="951" y="709"/>
                    </a:cubicBezTo>
                    <a:cubicBezTo>
                      <a:pt x="949" y="707"/>
                      <a:pt x="947" y="705"/>
                      <a:pt x="944" y="703"/>
                    </a:cubicBezTo>
                    <a:cubicBezTo>
                      <a:pt x="932" y="693"/>
                      <a:pt x="909" y="677"/>
                      <a:pt x="877" y="656"/>
                    </a:cubicBezTo>
                    <a:cubicBezTo>
                      <a:pt x="654" y="510"/>
                      <a:pt x="7" y="120"/>
                      <a:pt x="7" y="120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8" y="126"/>
                      <a:pt x="8" y="126"/>
                      <a:pt x="8" y="126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6" y="127"/>
                      <a:pt x="7" y="127"/>
                      <a:pt x="8" y="126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6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4" y="128"/>
                      <a:pt x="4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4" y="128"/>
                      <a:pt x="4" y="128"/>
                    </a:cubicBezTo>
                    <a:cubicBezTo>
                      <a:pt x="7" y="130"/>
                      <a:pt x="13" y="133"/>
                      <a:pt x="22" y="139"/>
                    </a:cubicBezTo>
                    <a:cubicBezTo>
                      <a:pt x="88" y="180"/>
                      <a:pt x="310" y="323"/>
                      <a:pt x="521" y="455"/>
                    </a:cubicBezTo>
                    <a:cubicBezTo>
                      <a:pt x="627" y="521"/>
                      <a:pt x="731" y="585"/>
                      <a:pt x="811" y="632"/>
                    </a:cubicBezTo>
                    <a:cubicBezTo>
                      <a:pt x="851" y="655"/>
                      <a:pt x="885" y="675"/>
                      <a:pt x="911" y="688"/>
                    </a:cubicBezTo>
                    <a:cubicBezTo>
                      <a:pt x="924" y="695"/>
                      <a:pt x="935" y="700"/>
                      <a:pt x="944" y="704"/>
                    </a:cubicBezTo>
                    <a:cubicBezTo>
                      <a:pt x="948" y="706"/>
                      <a:pt x="951" y="707"/>
                      <a:pt x="955" y="708"/>
                    </a:cubicBezTo>
                    <a:cubicBezTo>
                      <a:pt x="958" y="709"/>
                      <a:pt x="960" y="710"/>
                      <a:pt x="963" y="710"/>
                    </a:cubicBezTo>
                    <a:cubicBezTo>
                      <a:pt x="964" y="710"/>
                      <a:pt x="965" y="710"/>
                      <a:pt x="966" y="709"/>
                    </a:cubicBezTo>
                    <a:cubicBezTo>
                      <a:pt x="967" y="709"/>
                      <a:pt x="968" y="708"/>
                      <a:pt x="969" y="707"/>
                    </a:cubicBezTo>
                    <a:cubicBezTo>
                      <a:pt x="969" y="706"/>
                      <a:pt x="969" y="705"/>
                      <a:pt x="969" y="704"/>
                    </a:cubicBezTo>
                    <a:cubicBezTo>
                      <a:pt x="969" y="703"/>
                      <a:pt x="968" y="702"/>
                      <a:pt x="967" y="701"/>
                    </a:cubicBezTo>
                    <a:cubicBezTo>
                      <a:pt x="967" y="701"/>
                      <a:pt x="963" y="699"/>
                      <a:pt x="956" y="695"/>
                    </a:cubicBezTo>
                    <a:cubicBezTo>
                      <a:pt x="904" y="665"/>
                      <a:pt x="667" y="527"/>
                      <a:pt x="443" y="392"/>
                    </a:cubicBezTo>
                    <a:cubicBezTo>
                      <a:pt x="331" y="325"/>
                      <a:pt x="223" y="258"/>
                      <a:pt x="142" y="205"/>
                    </a:cubicBezTo>
                    <a:cubicBezTo>
                      <a:pt x="102" y="179"/>
                      <a:pt x="69" y="156"/>
                      <a:pt x="46" y="139"/>
                    </a:cubicBezTo>
                    <a:cubicBezTo>
                      <a:pt x="34" y="130"/>
                      <a:pt x="25" y="123"/>
                      <a:pt x="19" y="117"/>
                    </a:cubicBezTo>
                    <a:cubicBezTo>
                      <a:pt x="16" y="115"/>
                      <a:pt x="14" y="112"/>
                      <a:pt x="13" y="110"/>
                    </a:cubicBezTo>
                    <a:cubicBezTo>
                      <a:pt x="12" y="109"/>
                      <a:pt x="11" y="109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10" y="109"/>
                      <a:pt x="11" y="108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10"/>
                      <a:pt x="8" y="110"/>
                      <a:pt x="9" y="110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8" y="110"/>
                      <a:pt x="10" y="111"/>
                      <a:pt x="12" y="112"/>
                    </a:cubicBezTo>
                    <a:cubicBezTo>
                      <a:pt x="22" y="117"/>
                      <a:pt x="45" y="130"/>
                      <a:pt x="76" y="148"/>
                    </a:cubicBezTo>
                    <a:cubicBezTo>
                      <a:pt x="185" y="213"/>
                      <a:pt x="401" y="348"/>
                      <a:pt x="593" y="467"/>
                    </a:cubicBezTo>
                    <a:cubicBezTo>
                      <a:pt x="688" y="526"/>
                      <a:pt x="778" y="582"/>
                      <a:pt x="845" y="622"/>
                    </a:cubicBezTo>
                    <a:cubicBezTo>
                      <a:pt x="878" y="642"/>
                      <a:pt x="906" y="659"/>
                      <a:pt x="926" y="671"/>
                    </a:cubicBezTo>
                    <a:cubicBezTo>
                      <a:pt x="936" y="676"/>
                      <a:pt x="944" y="681"/>
                      <a:pt x="950" y="684"/>
                    </a:cubicBezTo>
                    <a:cubicBezTo>
                      <a:pt x="953" y="685"/>
                      <a:pt x="955" y="687"/>
                      <a:pt x="957" y="687"/>
                    </a:cubicBezTo>
                    <a:cubicBezTo>
                      <a:pt x="958" y="688"/>
                      <a:pt x="959" y="688"/>
                      <a:pt x="960" y="688"/>
                    </a:cubicBezTo>
                    <a:cubicBezTo>
                      <a:pt x="960" y="689"/>
                      <a:pt x="961" y="689"/>
                      <a:pt x="962" y="689"/>
                    </a:cubicBezTo>
                    <a:cubicBezTo>
                      <a:pt x="963" y="689"/>
                      <a:pt x="963" y="689"/>
                      <a:pt x="964" y="689"/>
                    </a:cubicBezTo>
                    <a:cubicBezTo>
                      <a:pt x="964" y="688"/>
                      <a:pt x="965" y="688"/>
                      <a:pt x="966" y="687"/>
                    </a:cubicBezTo>
                    <a:cubicBezTo>
                      <a:pt x="966" y="686"/>
                      <a:pt x="967" y="685"/>
                      <a:pt x="966" y="684"/>
                    </a:cubicBezTo>
                    <a:cubicBezTo>
                      <a:pt x="966" y="683"/>
                      <a:pt x="966" y="682"/>
                      <a:pt x="965" y="681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2" y="86"/>
                      <a:pt x="11" y="86"/>
                      <a:pt x="10" y="86"/>
                    </a:cubicBezTo>
                    <a:cubicBezTo>
                      <a:pt x="8" y="86"/>
                      <a:pt x="8" y="87"/>
                      <a:pt x="7" y="88"/>
                    </a:cubicBezTo>
                    <a:cubicBezTo>
                      <a:pt x="6" y="89"/>
                      <a:pt x="6" y="90"/>
                      <a:pt x="7" y="91"/>
                    </a:cubicBezTo>
                    <a:cubicBezTo>
                      <a:pt x="7" y="92"/>
                      <a:pt x="7" y="93"/>
                      <a:pt x="8" y="93"/>
                    </a:cubicBezTo>
                    <a:cubicBezTo>
                      <a:pt x="8" y="93"/>
                      <a:pt x="240" y="237"/>
                      <a:pt x="475" y="382"/>
                    </a:cubicBezTo>
                    <a:cubicBezTo>
                      <a:pt x="593" y="454"/>
                      <a:pt x="711" y="526"/>
                      <a:pt x="802" y="580"/>
                    </a:cubicBezTo>
                    <a:cubicBezTo>
                      <a:pt x="847" y="607"/>
                      <a:pt x="885" y="630"/>
                      <a:pt x="913" y="645"/>
                    </a:cubicBezTo>
                    <a:cubicBezTo>
                      <a:pt x="927" y="653"/>
                      <a:pt x="938" y="659"/>
                      <a:pt x="947" y="664"/>
                    </a:cubicBezTo>
                    <a:cubicBezTo>
                      <a:pt x="951" y="666"/>
                      <a:pt x="954" y="668"/>
                      <a:pt x="957" y="669"/>
                    </a:cubicBezTo>
                    <a:cubicBezTo>
                      <a:pt x="958" y="669"/>
                      <a:pt x="959" y="670"/>
                      <a:pt x="960" y="670"/>
                    </a:cubicBezTo>
                    <a:cubicBezTo>
                      <a:pt x="961" y="670"/>
                      <a:pt x="962" y="671"/>
                      <a:pt x="963" y="671"/>
                    </a:cubicBezTo>
                    <a:cubicBezTo>
                      <a:pt x="964" y="671"/>
                      <a:pt x="964" y="671"/>
                      <a:pt x="965" y="670"/>
                    </a:cubicBezTo>
                    <a:cubicBezTo>
                      <a:pt x="966" y="670"/>
                      <a:pt x="966" y="670"/>
                      <a:pt x="967" y="669"/>
                    </a:cubicBezTo>
                    <a:cubicBezTo>
                      <a:pt x="968" y="668"/>
                      <a:pt x="968" y="667"/>
                      <a:pt x="968" y="666"/>
                    </a:cubicBezTo>
                    <a:cubicBezTo>
                      <a:pt x="968" y="665"/>
                      <a:pt x="967" y="665"/>
                      <a:pt x="967" y="664"/>
                    </a:cubicBezTo>
                    <a:cubicBezTo>
                      <a:pt x="967" y="664"/>
                      <a:pt x="967" y="664"/>
                      <a:pt x="966" y="664"/>
                    </a:cubicBezTo>
                    <a:cubicBezTo>
                      <a:pt x="966" y="663"/>
                      <a:pt x="966" y="663"/>
                      <a:pt x="966" y="663"/>
                    </a:cubicBezTo>
                    <a:cubicBezTo>
                      <a:pt x="966" y="663"/>
                      <a:pt x="965" y="663"/>
                      <a:pt x="964" y="662"/>
                    </a:cubicBezTo>
                    <a:cubicBezTo>
                      <a:pt x="959" y="659"/>
                      <a:pt x="941" y="648"/>
                      <a:pt x="912" y="631"/>
                    </a:cubicBezTo>
                    <a:cubicBezTo>
                      <a:pt x="811" y="571"/>
                      <a:pt x="585" y="437"/>
                      <a:pt x="385" y="315"/>
                    </a:cubicBezTo>
                    <a:cubicBezTo>
                      <a:pt x="285" y="254"/>
                      <a:pt x="191" y="196"/>
                      <a:pt x="122" y="151"/>
                    </a:cubicBezTo>
                    <a:cubicBezTo>
                      <a:pt x="88" y="129"/>
                      <a:pt x="60" y="110"/>
                      <a:pt x="41" y="95"/>
                    </a:cubicBezTo>
                    <a:cubicBezTo>
                      <a:pt x="31" y="88"/>
                      <a:pt x="23" y="82"/>
                      <a:pt x="18" y="77"/>
                    </a:cubicBezTo>
                    <a:cubicBezTo>
                      <a:pt x="16" y="75"/>
                      <a:pt x="14" y="73"/>
                      <a:pt x="13" y="72"/>
                    </a:cubicBezTo>
                    <a:cubicBezTo>
                      <a:pt x="12" y="71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71"/>
                      <a:pt x="12" y="70"/>
                      <a:pt x="12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2"/>
                      <a:pt x="11" y="72"/>
                      <a:pt x="11" y="71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1" y="73"/>
                      <a:pt x="13" y="73"/>
                      <a:pt x="16" y="74"/>
                    </a:cubicBezTo>
                    <a:cubicBezTo>
                      <a:pt x="21" y="76"/>
                      <a:pt x="30" y="80"/>
                      <a:pt x="41" y="86"/>
                    </a:cubicBezTo>
                    <a:cubicBezTo>
                      <a:pt x="84" y="108"/>
                      <a:pt x="161" y="155"/>
                      <a:pt x="253" y="212"/>
                    </a:cubicBezTo>
                    <a:cubicBezTo>
                      <a:pt x="391" y="298"/>
                      <a:pt x="563" y="409"/>
                      <a:pt x="703" y="499"/>
                    </a:cubicBezTo>
                    <a:cubicBezTo>
                      <a:pt x="773" y="543"/>
                      <a:pt x="835" y="583"/>
                      <a:pt x="882" y="611"/>
                    </a:cubicBezTo>
                    <a:cubicBezTo>
                      <a:pt x="905" y="625"/>
                      <a:pt x="924" y="636"/>
                      <a:pt x="938" y="644"/>
                    </a:cubicBezTo>
                    <a:cubicBezTo>
                      <a:pt x="945" y="648"/>
                      <a:pt x="951" y="651"/>
                      <a:pt x="955" y="653"/>
                    </a:cubicBezTo>
                    <a:cubicBezTo>
                      <a:pt x="957" y="654"/>
                      <a:pt x="959" y="655"/>
                      <a:pt x="961" y="655"/>
                    </a:cubicBezTo>
                    <a:cubicBezTo>
                      <a:pt x="962" y="656"/>
                      <a:pt x="964" y="656"/>
                      <a:pt x="965" y="656"/>
                    </a:cubicBezTo>
                    <a:cubicBezTo>
                      <a:pt x="966" y="656"/>
                      <a:pt x="966" y="656"/>
                      <a:pt x="967" y="656"/>
                    </a:cubicBezTo>
                    <a:cubicBezTo>
                      <a:pt x="968" y="656"/>
                      <a:pt x="969" y="655"/>
                      <a:pt x="970" y="654"/>
                    </a:cubicBezTo>
                    <a:cubicBezTo>
                      <a:pt x="970" y="654"/>
                      <a:pt x="970" y="654"/>
                      <a:pt x="970" y="654"/>
                    </a:cubicBezTo>
                    <a:cubicBezTo>
                      <a:pt x="970" y="653"/>
                      <a:pt x="970" y="652"/>
                      <a:pt x="970" y="652"/>
                    </a:cubicBezTo>
                    <a:cubicBezTo>
                      <a:pt x="970" y="651"/>
                      <a:pt x="970" y="650"/>
                      <a:pt x="970" y="650"/>
                    </a:cubicBezTo>
                    <a:cubicBezTo>
                      <a:pt x="969" y="649"/>
                      <a:pt x="969" y="649"/>
                      <a:pt x="969" y="648"/>
                    </a:cubicBezTo>
                    <a:cubicBezTo>
                      <a:pt x="968" y="648"/>
                      <a:pt x="967" y="647"/>
                      <a:pt x="967" y="647"/>
                    </a:cubicBezTo>
                    <a:cubicBezTo>
                      <a:pt x="963" y="644"/>
                      <a:pt x="957" y="640"/>
                      <a:pt x="948" y="633"/>
                    </a:cubicBezTo>
                    <a:cubicBezTo>
                      <a:pt x="878" y="587"/>
                      <a:pt x="644" y="441"/>
                      <a:pt x="428" y="308"/>
                    </a:cubicBezTo>
                    <a:cubicBezTo>
                      <a:pt x="212" y="174"/>
                      <a:pt x="14" y="52"/>
                      <a:pt x="14" y="52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5" y="59"/>
                      <a:pt x="15" y="58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5" y="60"/>
                      <a:pt x="18" y="61"/>
                    </a:cubicBezTo>
                    <a:cubicBezTo>
                      <a:pt x="29" y="66"/>
                      <a:pt x="52" y="78"/>
                      <a:pt x="84" y="96"/>
                    </a:cubicBezTo>
                    <a:cubicBezTo>
                      <a:pt x="196" y="160"/>
                      <a:pt x="415" y="295"/>
                      <a:pt x="606" y="414"/>
                    </a:cubicBezTo>
                    <a:cubicBezTo>
                      <a:pt x="702" y="473"/>
                      <a:pt x="790" y="529"/>
                      <a:pt x="855" y="569"/>
                    </a:cubicBezTo>
                    <a:cubicBezTo>
                      <a:pt x="887" y="589"/>
                      <a:pt x="914" y="606"/>
                      <a:pt x="932" y="617"/>
                    </a:cubicBezTo>
                    <a:cubicBezTo>
                      <a:pt x="941" y="623"/>
                      <a:pt x="948" y="628"/>
                      <a:pt x="953" y="631"/>
                    </a:cubicBezTo>
                    <a:cubicBezTo>
                      <a:pt x="958" y="634"/>
                      <a:pt x="961" y="635"/>
                      <a:pt x="961" y="635"/>
                    </a:cubicBezTo>
                    <a:cubicBezTo>
                      <a:pt x="961" y="636"/>
                      <a:pt x="963" y="636"/>
                      <a:pt x="964" y="636"/>
                    </a:cubicBezTo>
                    <a:cubicBezTo>
                      <a:pt x="965" y="636"/>
                      <a:pt x="966" y="635"/>
                      <a:pt x="966" y="634"/>
                    </a:cubicBezTo>
                    <a:cubicBezTo>
                      <a:pt x="967" y="633"/>
                      <a:pt x="967" y="633"/>
                      <a:pt x="967" y="632"/>
                    </a:cubicBezTo>
                    <a:cubicBezTo>
                      <a:pt x="967" y="630"/>
                      <a:pt x="966" y="630"/>
                      <a:pt x="966" y="630"/>
                    </a:cubicBezTo>
                    <a:cubicBezTo>
                      <a:pt x="965" y="629"/>
                      <a:pt x="965" y="629"/>
                      <a:pt x="965" y="628"/>
                    </a:cubicBezTo>
                    <a:cubicBezTo>
                      <a:pt x="964" y="628"/>
                      <a:pt x="964" y="628"/>
                      <a:pt x="963" y="627"/>
                    </a:cubicBezTo>
                    <a:cubicBezTo>
                      <a:pt x="960" y="625"/>
                      <a:pt x="953" y="621"/>
                      <a:pt x="944" y="615"/>
                    </a:cubicBezTo>
                    <a:cubicBezTo>
                      <a:pt x="874" y="572"/>
                      <a:pt x="642" y="436"/>
                      <a:pt x="426" y="307"/>
                    </a:cubicBezTo>
                    <a:cubicBezTo>
                      <a:pt x="319" y="242"/>
                      <a:pt x="216" y="178"/>
                      <a:pt x="139" y="129"/>
                    </a:cubicBezTo>
                    <a:cubicBezTo>
                      <a:pt x="101" y="104"/>
                      <a:pt x="70" y="83"/>
                      <a:pt x="48" y="67"/>
                    </a:cubicBezTo>
                    <a:cubicBezTo>
                      <a:pt x="37" y="59"/>
                      <a:pt x="28" y="52"/>
                      <a:pt x="23" y="47"/>
                    </a:cubicBezTo>
                    <a:cubicBezTo>
                      <a:pt x="20" y="45"/>
                      <a:pt x="18" y="42"/>
                      <a:pt x="17" y="41"/>
                    </a:cubicBezTo>
                    <a:cubicBezTo>
                      <a:pt x="16" y="40"/>
                      <a:pt x="16" y="39"/>
                      <a:pt x="15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62" y="619"/>
                      <a:pt x="962" y="619"/>
                      <a:pt x="962" y="619"/>
                    </a:cubicBezTo>
                    <a:cubicBezTo>
                      <a:pt x="964" y="620"/>
                      <a:pt x="966" y="619"/>
                      <a:pt x="967" y="617"/>
                    </a:cubicBezTo>
                    <a:cubicBezTo>
                      <a:pt x="969" y="616"/>
                      <a:pt x="968" y="613"/>
                      <a:pt x="966" y="612"/>
                    </a:cubicBezTo>
                    <a:cubicBezTo>
                      <a:pt x="614" y="392"/>
                      <a:pt x="614" y="392"/>
                      <a:pt x="614" y="392"/>
                    </a:cubicBezTo>
                    <a:cubicBezTo>
                      <a:pt x="962" y="604"/>
                      <a:pt x="962" y="604"/>
                      <a:pt x="962" y="604"/>
                    </a:cubicBezTo>
                    <a:cubicBezTo>
                      <a:pt x="963" y="605"/>
                      <a:pt x="965" y="605"/>
                      <a:pt x="966" y="604"/>
                    </a:cubicBezTo>
                    <a:cubicBezTo>
                      <a:pt x="967" y="603"/>
                      <a:pt x="968" y="602"/>
                      <a:pt x="968" y="600"/>
                    </a:cubicBezTo>
                    <a:cubicBezTo>
                      <a:pt x="968" y="599"/>
                      <a:pt x="968" y="599"/>
                      <a:pt x="967" y="599"/>
                    </a:cubicBezTo>
                    <a:cubicBezTo>
                      <a:pt x="967" y="598"/>
                      <a:pt x="967" y="598"/>
                      <a:pt x="967" y="598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964" y="596"/>
                      <a:pt x="959" y="593"/>
                      <a:pt x="951" y="588"/>
                    </a:cubicBezTo>
                    <a:cubicBezTo>
                      <a:pt x="832" y="512"/>
                      <a:pt x="13" y="1"/>
                      <a:pt x="13" y="1"/>
                    </a:cubicBezTo>
                    <a:cubicBezTo>
                      <a:pt x="11" y="0"/>
                      <a:pt x="8" y="1"/>
                      <a:pt x="7" y="3"/>
                    </a:cubicBezTo>
                    <a:cubicBezTo>
                      <a:pt x="6" y="5"/>
                      <a:pt x="7" y="7"/>
                      <a:pt x="9" y="8"/>
                    </a:cubicBezTo>
                    <a:cubicBezTo>
                      <a:pt x="9" y="8"/>
                      <a:pt x="236" y="153"/>
                      <a:pt x="470" y="298"/>
                    </a:cubicBezTo>
                    <a:cubicBezTo>
                      <a:pt x="587" y="371"/>
                      <a:pt x="705" y="443"/>
                      <a:pt x="797" y="498"/>
                    </a:cubicBezTo>
                    <a:cubicBezTo>
                      <a:pt x="843" y="525"/>
                      <a:pt x="882" y="548"/>
                      <a:pt x="911" y="564"/>
                    </a:cubicBezTo>
                    <a:cubicBezTo>
                      <a:pt x="926" y="571"/>
                      <a:pt x="938" y="578"/>
                      <a:pt x="947" y="582"/>
                    </a:cubicBezTo>
                    <a:cubicBezTo>
                      <a:pt x="952" y="584"/>
                      <a:pt x="956" y="586"/>
                      <a:pt x="959" y="587"/>
                    </a:cubicBezTo>
                    <a:cubicBezTo>
                      <a:pt x="963" y="588"/>
                      <a:pt x="965" y="589"/>
                      <a:pt x="967" y="589"/>
                    </a:cubicBezTo>
                    <a:cubicBezTo>
                      <a:pt x="968" y="589"/>
                      <a:pt x="969" y="589"/>
                      <a:pt x="970" y="589"/>
                    </a:cubicBezTo>
                    <a:cubicBezTo>
                      <a:pt x="971" y="588"/>
                      <a:pt x="972" y="588"/>
                      <a:pt x="972" y="586"/>
                    </a:cubicBezTo>
                    <a:cubicBezTo>
                      <a:pt x="973" y="586"/>
                      <a:pt x="973" y="585"/>
                      <a:pt x="973" y="584"/>
                    </a:cubicBezTo>
                    <a:cubicBezTo>
                      <a:pt x="973" y="583"/>
                      <a:pt x="973" y="583"/>
                      <a:pt x="973" y="583"/>
                    </a:cubicBezTo>
                    <a:cubicBezTo>
                      <a:pt x="972" y="582"/>
                      <a:pt x="972" y="582"/>
                      <a:pt x="972" y="582"/>
                    </a:cubicBezTo>
                    <a:cubicBezTo>
                      <a:pt x="971" y="581"/>
                      <a:pt x="971" y="581"/>
                      <a:pt x="971" y="581"/>
                    </a:cubicBezTo>
                    <a:cubicBezTo>
                      <a:pt x="971" y="581"/>
                      <a:pt x="971" y="581"/>
                      <a:pt x="970" y="580"/>
                    </a:cubicBezTo>
                    <a:cubicBezTo>
                      <a:pt x="968" y="579"/>
                      <a:pt x="963" y="575"/>
                      <a:pt x="956" y="571"/>
                    </a:cubicBezTo>
                    <a:cubicBezTo>
                      <a:pt x="907" y="540"/>
                      <a:pt x="758" y="448"/>
                      <a:pt x="758" y="448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9" y="453"/>
                      <a:pt x="759" y="453"/>
                      <a:pt x="759" y="453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7" y="455"/>
                      <a:pt x="757" y="455"/>
                      <a:pt x="757" y="455"/>
                    </a:cubicBezTo>
                    <a:cubicBezTo>
                      <a:pt x="758" y="455"/>
                      <a:pt x="759" y="454"/>
                      <a:pt x="759" y="453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7" y="455"/>
                      <a:pt x="757" y="455"/>
                      <a:pt x="757" y="455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6" y="455"/>
                      <a:pt x="756" y="455"/>
                      <a:pt x="756" y="455"/>
                    </a:cubicBezTo>
                    <a:cubicBezTo>
                      <a:pt x="756" y="455"/>
                      <a:pt x="757" y="455"/>
                      <a:pt x="757" y="455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6" y="455"/>
                      <a:pt x="756" y="455"/>
                      <a:pt x="756" y="455"/>
                    </a:cubicBezTo>
                    <a:cubicBezTo>
                      <a:pt x="756" y="453"/>
                      <a:pt x="756" y="453"/>
                      <a:pt x="756" y="453"/>
                    </a:cubicBezTo>
                    <a:cubicBezTo>
                      <a:pt x="755" y="455"/>
                      <a:pt x="755" y="455"/>
                      <a:pt x="755" y="455"/>
                    </a:cubicBezTo>
                    <a:cubicBezTo>
                      <a:pt x="755" y="455"/>
                      <a:pt x="755" y="455"/>
                      <a:pt x="756" y="455"/>
                    </a:cubicBezTo>
                    <a:cubicBezTo>
                      <a:pt x="756" y="453"/>
                      <a:pt x="756" y="453"/>
                      <a:pt x="756" y="453"/>
                    </a:cubicBezTo>
                    <a:cubicBezTo>
                      <a:pt x="755" y="455"/>
                      <a:pt x="755" y="455"/>
                      <a:pt x="755" y="455"/>
                    </a:cubicBezTo>
                    <a:cubicBezTo>
                      <a:pt x="755" y="455"/>
                      <a:pt x="756" y="455"/>
                      <a:pt x="757" y="456"/>
                    </a:cubicBezTo>
                    <a:cubicBezTo>
                      <a:pt x="759" y="457"/>
                      <a:pt x="765" y="459"/>
                      <a:pt x="772" y="463"/>
                    </a:cubicBezTo>
                    <a:cubicBezTo>
                      <a:pt x="797" y="476"/>
                      <a:pt x="845" y="502"/>
                      <a:pt x="886" y="524"/>
                    </a:cubicBezTo>
                    <a:cubicBezTo>
                      <a:pt x="907" y="536"/>
                      <a:pt x="926" y="546"/>
                      <a:pt x="940" y="554"/>
                    </a:cubicBezTo>
                    <a:cubicBezTo>
                      <a:pt x="947" y="558"/>
                      <a:pt x="953" y="561"/>
                      <a:pt x="957" y="563"/>
                    </a:cubicBezTo>
                    <a:cubicBezTo>
                      <a:pt x="961" y="565"/>
                      <a:pt x="963" y="567"/>
                      <a:pt x="963" y="567"/>
                    </a:cubicBezTo>
                    <a:cubicBezTo>
                      <a:pt x="965" y="568"/>
                      <a:pt x="968" y="567"/>
                      <a:pt x="969" y="565"/>
                    </a:cubicBezTo>
                    <a:cubicBezTo>
                      <a:pt x="970" y="563"/>
                      <a:pt x="969" y="561"/>
                      <a:pt x="967" y="560"/>
                    </a:cubicBezTo>
                    <a:cubicBezTo>
                      <a:pt x="906" y="521"/>
                      <a:pt x="906" y="521"/>
                      <a:pt x="906" y="521"/>
                    </a:cubicBezTo>
                    <a:cubicBezTo>
                      <a:pt x="966" y="554"/>
                      <a:pt x="966" y="554"/>
                      <a:pt x="966" y="554"/>
                    </a:cubicBezTo>
                    <a:cubicBezTo>
                      <a:pt x="968" y="555"/>
                      <a:pt x="970" y="554"/>
                      <a:pt x="971" y="553"/>
                    </a:cubicBezTo>
                    <a:cubicBezTo>
                      <a:pt x="972" y="551"/>
                      <a:pt x="972" y="548"/>
                      <a:pt x="970" y="547"/>
                    </a:cubicBezTo>
                    <a:cubicBezTo>
                      <a:pt x="811" y="448"/>
                      <a:pt x="811" y="448"/>
                      <a:pt x="811" y="448"/>
                    </a:cubicBezTo>
                    <a:cubicBezTo>
                      <a:pt x="808" y="451"/>
                      <a:pt x="808" y="451"/>
                      <a:pt x="808" y="451"/>
                    </a:cubicBezTo>
                    <a:cubicBezTo>
                      <a:pt x="812" y="453"/>
                      <a:pt x="812" y="453"/>
                      <a:pt x="812" y="453"/>
                    </a:cubicBezTo>
                    <a:cubicBezTo>
                      <a:pt x="809" y="451"/>
                      <a:pt x="809" y="451"/>
                      <a:pt x="809" y="451"/>
                    </a:cubicBezTo>
                    <a:cubicBezTo>
                      <a:pt x="810" y="455"/>
                      <a:pt x="810" y="455"/>
                      <a:pt x="810" y="455"/>
                    </a:cubicBezTo>
                    <a:cubicBezTo>
                      <a:pt x="810" y="454"/>
                      <a:pt x="811" y="454"/>
                      <a:pt x="812" y="453"/>
                    </a:cubicBezTo>
                    <a:cubicBezTo>
                      <a:pt x="809" y="451"/>
                      <a:pt x="809" y="451"/>
                      <a:pt x="809" y="451"/>
                    </a:cubicBezTo>
                    <a:cubicBezTo>
                      <a:pt x="810" y="455"/>
                      <a:pt x="810" y="455"/>
                      <a:pt x="810" y="455"/>
                    </a:cubicBezTo>
                    <a:cubicBezTo>
                      <a:pt x="809" y="452"/>
                      <a:pt x="809" y="452"/>
                      <a:pt x="809" y="452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10" y="455"/>
                    </a:cubicBezTo>
                    <a:cubicBezTo>
                      <a:pt x="809" y="452"/>
                      <a:pt x="809" y="452"/>
                      <a:pt x="809" y="452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3"/>
                      <a:pt x="809" y="453"/>
                      <a:pt x="809" y="453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3"/>
                      <a:pt x="809" y="453"/>
                      <a:pt x="809" y="453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10" y="455"/>
                      <a:pt x="812" y="456"/>
                    </a:cubicBezTo>
                    <a:cubicBezTo>
                      <a:pt x="818" y="458"/>
                      <a:pt x="830" y="465"/>
                      <a:pt x="845" y="473"/>
                    </a:cubicBezTo>
                    <a:cubicBezTo>
                      <a:pt x="867" y="485"/>
                      <a:pt x="895" y="501"/>
                      <a:pt x="918" y="514"/>
                    </a:cubicBezTo>
                    <a:cubicBezTo>
                      <a:pt x="930" y="521"/>
                      <a:pt x="940" y="527"/>
                      <a:pt x="948" y="531"/>
                    </a:cubicBezTo>
                    <a:cubicBezTo>
                      <a:pt x="951" y="533"/>
                      <a:pt x="954" y="535"/>
                      <a:pt x="957" y="536"/>
                    </a:cubicBezTo>
                    <a:cubicBezTo>
                      <a:pt x="958" y="536"/>
                      <a:pt x="959" y="537"/>
                      <a:pt x="960" y="537"/>
                    </a:cubicBezTo>
                    <a:cubicBezTo>
                      <a:pt x="960" y="537"/>
                      <a:pt x="960" y="538"/>
                      <a:pt x="961" y="538"/>
                    </a:cubicBezTo>
                    <a:cubicBezTo>
                      <a:pt x="962" y="538"/>
                      <a:pt x="962" y="538"/>
                      <a:pt x="962" y="538"/>
                    </a:cubicBezTo>
                    <a:cubicBezTo>
                      <a:pt x="962" y="538"/>
                      <a:pt x="962" y="538"/>
                      <a:pt x="963" y="538"/>
                    </a:cubicBezTo>
                    <a:cubicBezTo>
                      <a:pt x="963" y="538"/>
                      <a:pt x="963" y="538"/>
                      <a:pt x="964" y="538"/>
                    </a:cubicBezTo>
                    <a:cubicBezTo>
                      <a:pt x="965" y="538"/>
                      <a:pt x="966" y="537"/>
                      <a:pt x="966" y="536"/>
                    </a:cubicBezTo>
                    <a:cubicBezTo>
                      <a:pt x="967" y="535"/>
                      <a:pt x="967" y="534"/>
                      <a:pt x="967" y="533"/>
                    </a:cubicBezTo>
                    <a:cubicBezTo>
                      <a:pt x="966" y="532"/>
                      <a:pt x="966" y="531"/>
                      <a:pt x="965" y="531"/>
                    </a:cubicBezTo>
                    <a:cubicBezTo>
                      <a:pt x="823" y="442"/>
                      <a:pt x="823" y="442"/>
                      <a:pt x="823" y="442"/>
                    </a:cubicBezTo>
                    <a:cubicBezTo>
                      <a:pt x="821" y="445"/>
                      <a:pt x="821" y="445"/>
                      <a:pt x="821" y="445"/>
                    </a:cubicBezTo>
                    <a:cubicBezTo>
                      <a:pt x="824" y="447"/>
                      <a:pt x="824" y="447"/>
                      <a:pt x="824" y="447"/>
                    </a:cubicBezTo>
                    <a:cubicBezTo>
                      <a:pt x="821" y="446"/>
                      <a:pt x="821" y="446"/>
                      <a:pt x="821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3" y="449"/>
                      <a:pt x="824" y="448"/>
                      <a:pt x="824" y="447"/>
                    </a:cubicBezTo>
                    <a:cubicBezTo>
                      <a:pt x="821" y="446"/>
                      <a:pt x="821" y="446"/>
                      <a:pt x="821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6"/>
                      <a:pt x="822" y="446"/>
                      <a:pt x="822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6"/>
                      <a:pt x="822" y="446"/>
                      <a:pt x="822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8"/>
                      <a:pt x="822" y="448"/>
                      <a:pt x="822" y="448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8"/>
                      <a:pt x="822" y="448"/>
                      <a:pt x="822" y="448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22" y="449"/>
                      <a:pt x="823" y="449"/>
                      <a:pt x="824" y="450"/>
                    </a:cubicBezTo>
                    <a:cubicBezTo>
                      <a:pt x="830" y="452"/>
                      <a:pt x="842" y="458"/>
                      <a:pt x="856" y="465"/>
                    </a:cubicBezTo>
                    <a:cubicBezTo>
                      <a:pt x="878" y="475"/>
                      <a:pt x="905" y="490"/>
                      <a:pt x="926" y="501"/>
                    </a:cubicBezTo>
                    <a:cubicBezTo>
                      <a:pt x="937" y="507"/>
                      <a:pt x="947" y="512"/>
                      <a:pt x="954" y="516"/>
                    </a:cubicBezTo>
                    <a:cubicBezTo>
                      <a:pt x="960" y="519"/>
                      <a:pt x="964" y="521"/>
                      <a:pt x="964" y="521"/>
                    </a:cubicBezTo>
                    <a:cubicBezTo>
                      <a:pt x="966" y="522"/>
                      <a:pt x="969" y="522"/>
                      <a:pt x="970" y="520"/>
                    </a:cubicBezTo>
                    <a:cubicBezTo>
                      <a:pt x="970" y="519"/>
                      <a:pt x="970" y="518"/>
                      <a:pt x="970" y="518"/>
                    </a:cubicBezTo>
                    <a:cubicBezTo>
                      <a:pt x="970" y="517"/>
                      <a:pt x="970" y="516"/>
                      <a:pt x="970" y="515"/>
                    </a:cubicBezTo>
                    <a:cubicBezTo>
                      <a:pt x="969" y="515"/>
                      <a:pt x="969" y="514"/>
                      <a:pt x="968" y="514"/>
                    </a:cubicBezTo>
                    <a:cubicBezTo>
                      <a:pt x="967" y="513"/>
                      <a:pt x="966" y="512"/>
                      <a:pt x="965" y="511"/>
                    </a:cubicBezTo>
                    <a:cubicBezTo>
                      <a:pt x="959" y="507"/>
                      <a:pt x="948" y="500"/>
                      <a:pt x="936" y="493"/>
                    </a:cubicBezTo>
                    <a:cubicBezTo>
                      <a:pt x="916" y="481"/>
                      <a:pt x="892" y="467"/>
                      <a:pt x="873" y="456"/>
                    </a:cubicBezTo>
                    <a:cubicBezTo>
                      <a:pt x="863" y="450"/>
                      <a:pt x="855" y="445"/>
                      <a:pt x="849" y="441"/>
                    </a:cubicBezTo>
                    <a:cubicBezTo>
                      <a:pt x="846" y="439"/>
                      <a:pt x="844" y="437"/>
                      <a:pt x="842" y="436"/>
                    </a:cubicBezTo>
                    <a:cubicBezTo>
                      <a:pt x="841" y="436"/>
                      <a:pt x="841" y="435"/>
                      <a:pt x="840" y="435"/>
                    </a:cubicBezTo>
                    <a:cubicBezTo>
                      <a:pt x="840" y="435"/>
                      <a:pt x="840" y="435"/>
                      <a:pt x="840" y="435"/>
                    </a:cubicBezTo>
                    <a:cubicBezTo>
                      <a:pt x="839" y="436"/>
                      <a:pt x="839" y="436"/>
                      <a:pt x="839" y="436"/>
                    </a:cubicBezTo>
                    <a:cubicBezTo>
                      <a:pt x="841" y="435"/>
                      <a:pt x="841" y="435"/>
                      <a:pt x="841" y="435"/>
                    </a:cubicBezTo>
                    <a:cubicBezTo>
                      <a:pt x="840" y="435"/>
                      <a:pt x="840" y="435"/>
                      <a:pt x="840" y="435"/>
                    </a:cubicBezTo>
                    <a:cubicBezTo>
                      <a:pt x="839" y="436"/>
                      <a:pt x="839" y="436"/>
                      <a:pt x="839" y="436"/>
                    </a:cubicBezTo>
                    <a:cubicBezTo>
                      <a:pt x="841" y="435"/>
                      <a:pt x="841" y="435"/>
                      <a:pt x="841" y="435"/>
                    </a:cubicBezTo>
                    <a:cubicBezTo>
                      <a:pt x="838" y="437"/>
                      <a:pt x="838" y="437"/>
                      <a:pt x="838" y="437"/>
                    </a:cubicBezTo>
                    <a:cubicBezTo>
                      <a:pt x="841" y="437"/>
                      <a:pt x="841" y="437"/>
                      <a:pt x="841" y="437"/>
                    </a:cubicBezTo>
                    <a:cubicBezTo>
                      <a:pt x="841" y="436"/>
                      <a:pt x="841" y="435"/>
                      <a:pt x="841" y="435"/>
                    </a:cubicBezTo>
                    <a:cubicBezTo>
                      <a:pt x="838" y="437"/>
                      <a:pt x="838" y="437"/>
                      <a:pt x="838" y="437"/>
                    </a:cubicBezTo>
                    <a:cubicBezTo>
                      <a:pt x="841" y="437"/>
                      <a:pt x="841" y="437"/>
                      <a:pt x="841" y="437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40" y="439"/>
                      <a:pt x="840" y="439"/>
                      <a:pt x="840" y="439"/>
                    </a:cubicBezTo>
                    <a:cubicBezTo>
                      <a:pt x="841" y="439"/>
                      <a:pt x="841" y="438"/>
                      <a:pt x="841" y="437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40" y="439"/>
                      <a:pt x="840" y="439"/>
                      <a:pt x="840" y="439"/>
                    </a:cubicBezTo>
                    <a:cubicBezTo>
                      <a:pt x="841" y="439"/>
                      <a:pt x="841" y="439"/>
                      <a:pt x="841" y="439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9" y="441"/>
                      <a:pt x="840" y="440"/>
                      <a:pt x="841" y="439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39"/>
                      <a:pt x="837" y="439"/>
                      <a:pt x="837" y="439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39"/>
                      <a:pt x="837" y="439"/>
                      <a:pt x="837" y="439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41"/>
                      <a:pt x="838" y="441"/>
                      <a:pt x="839" y="442"/>
                    </a:cubicBezTo>
                    <a:cubicBezTo>
                      <a:pt x="844" y="444"/>
                      <a:pt x="855" y="449"/>
                      <a:pt x="867" y="455"/>
                    </a:cubicBezTo>
                    <a:cubicBezTo>
                      <a:pt x="887" y="465"/>
                      <a:pt x="911" y="477"/>
                      <a:pt x="931" y="487"/>
                    </a:cubicBezTo>
                    <a:cubicBezTo>
                      <a:pt x="941" y="492"/>
                      <a:pt x="950" y="496"/>
                      <a:pt x="956" y="500"/>
                    </a:cubicBezTo>
                    <a:cubicBezTo>
                      <a:pt x="962" y="503"/>
                      <a:pt x="966" y="505"/>
                      <a:pt x="966" y="505"/>
                    </a:cubicBezTo>
                    <a:cubicBezTo>
                      <a:pt x="968" y="506"/>
                      <a:pt x="970" y="505"/>
                      <a:pt x="971" y="503"/>
                    </a:cubicBezTo>
                    <a:cubicBezTo>
                      <a:pt x="972" y="501"/>
                      <a:pt x="971" y="499"/>
                      <a:pt x="970" y="498"/>
                    </a:cubicBezTo>
                    <a:cubicBezTo>
                      <a:pt x="970" y="498"/>
                      <a:pt x="968" y="496"/>
                      <a:pt x="964" y="495"/>
                    </a:cubicBezTo>
                    <a:cubicBezTo>
                      <a:pt x="953" y="488"/>
                      <a:pt x="924" y="471"/>
                      <a:pt x="899" y="455"/>
                    </a:cubicBezTo>
                    <a:cubicBezTo>
                      <a:pt x="886" y="447"/>
                      <a:pt x="874" y="439"/>
                      <a:pt x="865" y="434"/>
                    </a:cubicBezTo>
                    <a:cubicBezTo>
                      <a:pt x="860" y="431"/>
                      <a:pt x="857" y="428"/>
                      <a:pt x="854" y="427"/>
                    </a:cubicBezTo>
                    <a:cubicBezTo>
                      <a:pt x="853" y="426"/>
                      <a:pt x="852" y="425"/>
                      <a:pt x="852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0" y="425"/>
                      <a:pt x="850" y="425"/>
                      <a:pt x="850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0" y="425"/>
                      <a:pt x="850" y="425"/>
                      <a:pt x="850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49" y="426"/>
                      <a:pt x="849" y="426"/>
                      <a:pt x="849" y="426"/>
                    </a:cubicBezTo>
                    <a:cubicBezTo>
                      <a:pt x="852" y="425"/>
                      <a:pt x="852" y="425"/>
                      <a:pt x="852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49" y="426"/>
                      <a:pt x="849" y="426"/>
                      <a:pt x="849" y="426"/>
                    </a:cubicBezTo>
                    <a:cubicBezTo>
                      <a:pt x="852" y="425"/>
                      <a:pt x="852" y="425"/>
                      <a:pt x="852" y="425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2" y="426"/>
                      <a:pt x="852" y="426"/>
                      <a:pt x="852" y="426"/>
                    </a:cubicBezTo>
                    <a:cubicBezTo>
                      <a:pt x="852" y="426"/>
                      <a:pt x="852" y="425"/>
                      <a:pt x="852" y="425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2" y="426"/>
                      <a:pt x="852" y="426"/>
                      <a:pt x="852" y="426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1" y="429"/>
                      <a:pt x="851" y="429"/>
                      <a:pt x="851" y="429"/>
                    </a:cubicBezTo>
                    <a:cubicBezTo>
                      <a:pt x="852" y="428"/>
                      <a:pt x="852" y="427"/>
                      <a:pt x="852" y="426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1" y="429"/>
                      <a:pt x="851" y="429"/>
                      <a:pt x="851" y="429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46" y="430"/>
                      <a:pt x="846" y="430"/>
                      <a:pt x="846" y="430"/>
                    </a:cubicBezTo>
                    <a:cubicBezTo>
                      <a:pt x="960" y="487"/>
                      <a:pt x="960" y="487"/>
                      <a:pt x="960" y="487"/>
                    </a:cubicBezTo>
                    <a:cubicBezTo>
                      <a:pt x="962" y="488"/>
                      <a:pt x="964" y="488"/>
                      <a:pt x="965" y="486"/>
                    </a:cubicBezTo>
                    <a:cubicBezTo>
                      <a:pt x="966" y="484"/>
                      <a:pt x="965" y="482"/>
                      <a:pt x="964" y="480"/>
                    </a:cubicBezTo>
                    <a:cubicBezTo>
                      <a:pt x="964" y="480"/>
                      <a:pt x="962" y="479"/>
                      <a:pt x="959" y="478"/>
                    </a:cubicBezTo>
                    <a:cubicBezTo>
                      <a:pt x="949" y="471"/>
                      <a:pt x="924" y="456"/>
                      <a:pt x="901" y="442"/>
                    </a:cubicBezTo>
                    <a:cubicBezTo>
                      <a:pt x="890" y="435"/>
                      <a:pt x="879" y="428"/>
                      <a:pt x="872" y="423"/>
                    </a:cubicBezTo>
                    <a:cubicBezTo>
                      <a:pt x="868" y="421"/>
                      <a:pt x="864" y="419"/>
                      <a:pt x="862" y="417"/>
                    </a:cubicBezTo>
                    <a:cubicBezTo>
                      <a:pt x="861" y="417"/>
                      <a:pt x="860" y="416"/>
                      <a:pt x="860" y="416"/>
                    </a:cubicBezTo>
                    <a:cubicBezTo>
                      <a:pt x="859" y="415"/>
                      <a:pt x="859" y="415"/>
                      <a:pt x="859" y="415"/>
                    </a:cubicBezTo>
                    <a:cubicBezTo>
                      <a:pt x="858" y="417"/>
                      <a:pt x="858" y="417"/>
                      <a:pt x="858" y="417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9" y="415"/>
                      <a:pt x="859" y="415"/>
                      <a:pt x="859" y="415"/>
                    </a:cubicBezTo>
                    <a:cubicBezTo>
                      <a:pt x="858" y="417"/>
                      <a:pt x="858" y="417"/>
                      <a:pt x="858" y="417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7"/>
                      <a:pt x="860" y="417"/>
                      <a:pt x="860" y="417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7"/>
                      <a:pt x="860" y="417"/>
                      <a:pt x="860" y="417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1" y="418"/>
                      <a:pt x="861" y="418"/>
                      <a:pt x="861" y="418"/>
                    </a:cubicBezTo>
                    <a:cubicBezTo>
                      <a:pt x="861" y="417"/>
                      <a:pt x="860" y="417"/>
                      <a:pt x="860" y="417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1" y="418"/>
                      <a:pt x="861" y="418"/>
                      <a:pt x="861" y="418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20"/>
                      <a:pt x="860" y="420"/>
                      <a:pt x="860" y="420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58" y="422"/>
                      <a:pt x="858" y="422"/>
                      <a:pt x="858" y="422"/>
                    </a:cubicBezTo>
                    <a:cubicBezTo>
                      <a:pt x="858" y="422"/>
                      <a:pt x="859" y="422"/>
                      <a:pt x="860" y="420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58" y="422"/>
                      <a:pt x="858" y="422"/>
                      <a:pt x="858" y="422"/>
                    </a:cubicBezTo>
                    <a:cubicBezTo>
                      <a:pt x="857" y="419"/>
                      <a:pt x="857" y="419"/>
                      <a:pt x="857" y="419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2"/>
                      <a:pt x="857" y="422"/>
                      <a:pt x="858" y="422"/>
                    </a:cubicBezTo>
                    <a:cubicBezTo>
                      <a:pt x="857" y="419"/>
                      <a:pt x="857" y="419"/>
                      <a:pt x="857" y="419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0"/>
                      <a:pt x="857" y="420"/>
                      <a:pt x="857" y="420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0"/>
                      <a:pt x="857" y="420"/>
                      <a:pt x="857" y="420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7" y="422"/>
                      <a:pt x="857" y="423"/>
                      <a:pt x="858" y="423"/>
                    </a:cubicBezTo>
                    <a:cubicBezTo>
                      <a:pt x="863" y="425"/>
                      <a:pt x="871" y="428"/>
                      <a:pt x="882" y="433"/>
                    </a:cubicBezTo>
                    <a:cubicBezTo>
                      <a:pt x="897" y="440"/>
                      <a:pt x="917" y="449"/>
                      <a:pt x="933" y="457"/>
                    </a:cubicBezTo>
                    <a:cubicBezTo>
                      <a:pt x="940" y="461"/>
                      <a:pt x="947" y="464"/>
                      <a:pt x="952" y="466"/>
                    </a:cubicBezTo>
                    <a:cubicBezTo>
                      <a:pt x="957" y="469"/>
                      <a:pt x="960" y="470"/>
                      <a:pt x="960" y="470"/>
                    </a:cubicBezTo>
                    <a:cubicBezTo>
                      <a:pt x="962" y="471"/>
                      <a:pt x="964" y="470"/>
                      <a:pt x="965" y="468"/>
                    </a:cubicBezTo>
                    <a:cubicBezTo>
                      <a:pt x="966" y="466"/>
                      <a:pt x="966" y="464"/>
                      <a:pt x="964" y="463"/>
                    </a:cubicBezTo>
                    <a:cubicBezTo>
                      <a:pt x="870" y="404"/>
                      <a:pt x="870" y="404"/>
                      <a:pt x="870" y="404"/>
                    </a:cubicBezTo>
                    <a:cubicBezTo>
                      <a:pt x="868" y="408"/>
                      <a:pt x="868" y="408"/>
                      <a:pt x="868" y="408"/>
                    </a:cubicBezTo>
                    <a:cubicBezTo>
                      <a:pt x="866" y="411"/>
                      <a:pt x="866" y="411"/>
                      <a:pt x="866" y="411"/>
                    </a:cubicBezTo>
                    <a:cubicBezTo>
                      <a:pt x="866" y="411"/>
                      <a:pt x="888" y="421"/>
                      <a:pt x="911" y="430"/>
                    </a:cubicBezTo>
                    <a:cubicBezTo>
                      <a:pt x="922" y="434"/>
                      <a:pt x="933" y="439"/>
                      <a:pt x="941" y="442"/>
                    </a:cubicBezTo>
                    <a:cubicBezTo>
                      <a:pt x="946" y="444"/>
                      <a:pt x="949" y="446"/>
                      <a:pt x="952" y="447"/>
                    </a:cubicBezTo>
                    <a:cubicBezTo>
                      <a:pt x="953" y="447"/>
                      <a:pt x="954" y="448"/>
                      <a:pt x="955" y="448"/>
                    </a:cubicBezTo>
                    <a:cubicBezTo>
                      <a:pt x="955" y="448"/>
                      <a:pt x="956" y="448"/>
                      <a:pt x="956" y="448"/>
                    </a:cubicBezTo>
                    <a:cubicBezTo>
                      <a:pt x="957" y="448"/>
                      <a:pt x="957" y="448"/>
                      <a:pt x="957" y="448"/>
                    </a:cubicBezTo>
                    <a:cubicBezTo>
                      <a:pt x="957" y="448"/>
                      <a:pt x="957" y="448"/>
                      <a:pt x="958" y="448"/>
                    </a:cubicBezTo>
                    <a:cubicBezTo>
                      <a:pt x="958" y="448"/>
                      <a:pt x="958" y="448"/>
                      <a:pt x="959" y="448"/>
                    </a:cubicBezTo>
                    <a:cubicBezTo>
                      <a:pt x="959" y="448"/>
                      <a:pt x="960" y="448"/>
                      <a:pt x="961" y="447"/>
                    </a:cubicBezTo>
                    <a:cubicBezTo>
                      <a:pt x="962" y="446"/>
                      <a:pt x="962" y="445"/>
                      <a:pt x="962" y="444"/>
                    </a:cubicBezTo>
                    <a:cubicBezTo>
                      <a:pt x="962" y="443"/>
                      <a:pt x="961" y="442"/>
                      <a:pt x="960" y="441"/>
                    </a:cubicBezTo>
                    <a:cubicBezTo>
                      <a:pt x="960" y="441"/>
                      <a:pt x="959" y="440"/>
                      <a:pt x="956" y="439"/>
                    </a:cubicBezTo>
                    <a:cubicBezTo>
                      <a:pt x="949" y="434"/>
                      <a:pt x="930" y="423"/>
                      <a:pt x="913" y="413"/>
                    </a:cubicBezTo>
                    <a:cubicBezTo>
                      <a:pt x="904" y="408"/>
                      <a:pt x="896" y="403"/>
                      <a:pt x="890" y="399"/>
                    </a:cubicBezTo>
                    <a:cubicBezTo>
                      <a:pt x="887" y="397"/>
                      <a:pt x="885" y="395"/>
                      <a:pt x="883" y="394"/>
                    </a:cubicBezTo>
                    <a:cubicBezTo>
                      <a:pt x="882" y="393"/>
                      <a:pt x="882" y="393"/>
                      <a:pt x="881" y="393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0" y="394"/>
                      <a:pt x="880" y="394"/>
                      <a:pt x="880" y="394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0" y="394"/>
                      <a:pt x="880" y="394"/>
                      <a:pt x="880" y="394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2" y="395"/>
                      <a:pt x="882" y="395"/>
                      <a:pt x="882" y="395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2" y="395"/>
                      <a:pt x="882" y="395"/>
                      <a:pt x="882" y="395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1" y="397"/>
                      <a:pt x="881" y="397"/>
                      <a:pt x="881" y="397"/>
                    </a:cubicBezTo>
                    <a:cubicBezTo>
                      <a:pt x="882" y="396"/>
                      <a:pt x="882" y="395"/>
                      <a:pt x="882" y="395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1" y="397"/>
                      <a:pt x="881" y="397"/>
                      <a:pt x="881" y="397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76" y="398"/>
                      <a:pt x="876" y="398"/>
                      <a:pt x="876" y="398"/>
                    </a:cubicBezTo>
                    <a:cubicBezTo>
                      <a:pt x="876" y="398"/>
                      <a:pt x="895" y="406"/>
                      <a:pt x="913" y="414"/>
                    </a:cubicBezTo>
                    <a:cubicBezTo>
                      <a:pt x="923" y="418"/>
                      <a:pt x="932" y="422"/>
                      <a:pt x="940" y="425"/>
                    </a:cubicBezTo>
                    <a:cubicBezTo>
                      <a:pt x="943" y="426"/>
                      <a:pt x="947" y="428"/>
                      <a:pt x="949" y="428"/>
                    </a:cubicBezTo>
                    <a:cubicBezTo>
                      <a:pt x="951" y="429"/>
                      <a:pt x="952" y="429"/>
                      <a:pt x="953" y="429"/>
                    </a:cubicBezTo>
                    <a:cubicBezTo>
                      <a:pt x="953" y="430"/>
                      <a:pt x="953" y="430"/>
                      <a:pt x="954" y="430"/>
                    </a:cubicBezTo>
                    <a:cubicBezTo>
                      <a:pt x="954" y="430"/>
                      <a:pt x="955" y="430"/>
                      <a:pt x="955" y="430"/>
                    </a:cubicBezTo>
                    <a:cubicBezTo>
                      <a:pt x="956" y="430"/>
                      <a:pt x="956" y="430"/>
                      <a:pt x="957" y="430"/>
                    </a:cubicBezTo>
                    <a:cubicBezTo>
                      <a:pt x="957" y="430"/>
                      <a:pt x="957" y="430"/>
                      <a:pt x="958" y="429"/>
                    </a:cubicBezTo>
                    <a:cubicBezTo>
                      <a:pt x="958" y="429"/>
                      <a:pt x="959" y="429"/>
                      <a:pt x="959" y="428"/>
                    </a:cubicBezTo>
                    <a:cubicBezTo>
                      <a:pt x="960" y="427"/>
                      <a:pt x="960" y="426"/>
                      <a:pt x="960" y="425"/>
                    </a:cubicBezTo>
                    <a:cubicBezTo>
                      <a:pt x="959" y="424"/>
                      <a:pt x="959" y="423"/>
                      <a:pt x="958" y="422"/>
                    </a:cubicBezTo>
                    <a:cubicBezTo>
                      <a:pt x="958" y="422"/>
                      <a:pt x="954" y="420"/>
                      <a:pt x="947" y="416"/>
                    </a:cubicBezTo>
                    <a:cubicBezTo>
                      <a:pt x="938" y="410"/>
                      <a:pt x="924" y="401"/>
                      <a:pt x="912" y="394"/>
                    </a:cubicBezTo>
                    <a:cubicBezTo>
                      <a:pt x="906" y="390"/>
                      <a:pt x="901" y="387"/>
                      <a:pt x="897" y="385"/>
                    </a:cubicBezTo>
                    <a:cubicBezTo>
                      <a:pt x="895" y="383"/>
                      <a:pt x="893" y="382"/>
                      <a:pt x="892" y="382"/>
                    </a:cubicBezTo>
                    <a:cubicBezTo>
                      <a:pt x="892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0" y="383"/>
                      <a:pt x="890" y="383"/>
                      <a:pt x="890" y="383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0" y="383"/>
                      <a:pt x="890" y="383"/>
                      <a:pt x="890" y="383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2"/>
                      <a:pt x="892" y="382"/>
                      <a:pt x="892" y="382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2"/>
                      <a:pt x="892" y="382"/>
                      <a:pt x="892" y="382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92" y="384"/>
                      <a:pt x="892" y="384"/>
                      <a:pt x="892" y="384"/>
                    </a:cubicBezTo>
                    <a:cubicBezTo>
                      <a:pt x="892" y="383"/>
                      <a:pt x="892" y="382"/>
                      <a:pt x="892" y="382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92" y="384"/>
                      <a:pt x="892" y="384"/>
                      <a:pt x="892" y="384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87" y="388"/>
                      <a:pt x="887" y="388"/>
                      <a:pt x="887" y="388"/>
                    </a:cubicBezTo>
                    <a:cubicBezTo>
                      <a:pt x="949" y="406"/>
                      <a:pt x="949" y="406"/>
                      <a:pt x="949" y="406"/>
                    </a:cubicBezTo>
                    <a:cubicBezTo>
                      <a:pt x="951" y="406"/>
                      <a:pt x="953" y="405"/>
                      <a:pt x="954" y="404"/>
                    </a:cubicBezTo>
                    <a:cubicBezTo>
                      <a:pt x="954" y="403"/>
                      <a:pt x="954" y="402"/>
                      <a:pt x="954" y="402"/>
                    </a:cubicBezTo>
                    <a:cubicBezTo>
                      <a:pt x="954" y="400"/>
                      <a:pt x="954" y="400"/>
                      <a:pt x="953" y="400"/>
                    </a:cubicBezTo>
                    <a:cubicBezTo>
                      <a:pt x="953" y="399"/>
                      <a:pt x="953" y="399"/>
                      <a:pt x="953" y="398"/>
                    </a:cubicBezTo>
                    <a:cubicBezTo>
                      <a:pt x="952" y="398"/>
                      <a:pt x="952" y="398"/>
                      <a:pt x="951" y="397"/>
                    </a:cubicBezTo>
                    <a:cubicBezTo>
                      <a:pt x="949" y="395"/>
                      <a:pt x="945" y="393"/>
                      <a:pt x="940" y="390"/>
                    </a:cubicBezTo>
                    <a:cubicBezTo>
                      <a:pt x="926" y="381"/>
                      <a:pt x="904" y="368"/>
                      <a:pt x="904" y="368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6" y="374"/>
                      <a:pt x="906" y="374"/>
                      <a:pt x="906" y="374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4" y="375"/>
                      <a:pt x="904" y="375"/>
                      <a:pt x="904" y="375"/>
                    </a:cubicBezTo>
                    <a:cubicBezTo>
                      <a:pt x="905" y="375"/>
                      <a:pt x="905" y="375"/>
                      <a:pt x="906" y="374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4" y="375"/>
                      <a:pt x="904" y="375"/>
                      <a:pt x="904" y="375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3" y="376"/>
                      <a:pt x="903" y="376"/>
                      <a:pt x="904" y="375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4"/>
                      <a:pt x="902" y="374"/>
                      <a:pt x="902" y="374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4"/>
                      <a:pt x="902" y="374"/>
                      <a:pt x="902" y="374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5"/>
                      <a:pt x="902" y="375"/>
                      <a:pt x="902" y="375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5"/>
                      <a:pt x="902" y="375"/>
                      <a:pt x="902" y="375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3" y="376"/>
                      <a:pt x="905" y="376"/>
                    </a:cubicBezTo>
                    <a:cubicBezTo>
                      <a:pt x="909" y="377"/>
                      <a:pt x="918" y="379"/>
                      <a:pt x="926" y="381"/>
                    </a:cubicBezTo>
                    <a:cubicBezTo>
                      <a:pt x="930" y="382"/>
                      <a:pt x="934" y="383"/>
                      <a:pt x="936" y="384"/>
                    </a:cubicBezTo>
                    <a:cubicBezTo>
                      <a:pt x="938" y="384"/>
                      <a:pt x="939" y="385"/>
                      <a:pt x="940" y="385"/>
                    </a:cubicBezTo>
                    <a:cubicBezTo>
                      <a:pt x="940" y="385"/>
                      <a:pt x="941" y="385"/>
                      <a:pt x="941" y="385"/>
                    </a:cubicBezTo>
                    <a:cubicBezTo>
                      <a:pt x="941" y="385"/>
                      <a:pt x="941" y="385"/>
                      <a:pt x="941" y="385"/>
                    </a:cubicBezTo>
                    <a:cubicBezTo>
                      <a:pt x="942" y="385"/>
                      <a:pt x="942" y="385"/>
                      <a:pt x="942" y="385"/>
                    </a:cubicBezTo>
                    <a:cubicBezTo>
                      <a:pt x="942" y="385"/>
                      <a:pt x="943" y="385"/>
                      <a:pt x="943" y="385"/>
                    </a:cubicBezTo>
                    <a:cubicBezTo>
                      <a:pt x="943" y="385"/>
                      <a:pt x="943" y="385"/>
                      <a:pt x="944" y="385"/>
                    </a:cubicBezTo>
                    <a:cubicBezTo>
                      <a:pt x="944" y="385"/>
                      <a:pt x="945" y="384"/>
                      <a:pt x="945" y="384"/>
                    </a:cubicBezTo>
                    <a:cubicBezTo>
                      <a:pt x="946" y="383"/>
                      <a:pt x="946" y="383"/>
                      <a:pt x="946" y="383"/>
                    </a:cubicBezTo>
                    <a:cubicBezTo>
                      <a:pt x="946" y="382"/>
                      <a:pt x="946" y="382"/>
                      <a:pt x="946" y="381"/>
                    </a:cubicBezTo>
                    <a:cubicBezTo>
                      <a:pt x="946" y="380"/>
                      <a:pt x="946" y="379"/>
                      <a:pt x="946" y="379"/>
                    </a:cubicBezTo>
                    <a:cubicBezTo>
                      <a:pt x="945" y="378"/>
                      <a:pt x="945" y="378"/>
                      <a:pt x="945" y="378"/>
                    </a:cubicBezTo>
                    <a:cubicBezTo>
                      <a:pt x="944" y="377"/>
                      <a:pt x="944" y="377"/>
                      <a:pt x="944" y="377"/>
                    </a:cubicBezTo>
                    <a:cubicBezTo>
                      <a:pt x="943" y="377"/>
                      <a:pt x="941" y="375"/>
                      <a:pt x="939" y="374"/>
                    </a:cubicBezTo>
                    <a:cubicBezTo>
                      <a:pt x="933" y="370"/>
                      <a:pt x="923" y="365"/>
                      <a:pt x="923" y="365"/>
                    </a:cubicBezTo>
                    <a:cubicBezTo>
                      <a:pt x="922" y="364"/>
                      <a:pt x="919" y="364"/>
                      <a:pt x="918" y="366"/>
                    </a:cubicBezTo>
                    <a:cubicBezTo>
                      <a:pt x="917" y="368"/>
                      <a:pt x="917" y="370"/>
                      <a:pt x="919" y="372"/>
                    </a:cubicBezTo>
                    <a:cubicBezTo>
                      <a:pt x="919" y="372"/>
                      <a:pt x="921" y="372"/>
                      <a:pt x="923" y="373"/>
                    </a:cubicBezTo>
                    <a:cubicBezTo>
                      <a:pt x="926" y="375"/>
                      <a:pt x="930" y="378"/>
                      <a:pt x="934" y="380"/>
                    </a:cubicBezTo>
                    <a:cubicBezTo>
                      <a:pt x="935" y="381"/>
                      <a:pt x="937" y="382"/>
                      <a:pt x="938" y="383"/>
                    </a:cubicBezTo>
                    <a:cubicBezTo>
                      <a:pt x="939" y="383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1" y="382"/>
                      <a:pt x="941" y="382"/>
                      <a:pt x="941" y="382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1" y="382"/>
                      <a:pt x="941" y="382"/>
                      <a:pt x="941" y="382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83"/>
                      <a:pt x="939" y="383"/>
                      <a:pt x="939" y="383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83"/>
                      <a:pt x="939" y="383"/>
                      <a:pt x="939" y="383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8" y="381"/>
                      <a:pt x="938" y="381"/>
                      <a:pt x="938" y="381"/>
                    </a:cubicBezTo>
                    <a:cubicBezTo>
                      <a:pt x="938" y="382"/>
                      <a:pt x="939" y="383"/>
                      <a:pt x="939" y="383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8" y="381"/>
                      <a:pt x="938" y="381"/>
                      <a:pt x="938" y="381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38" y="380"/>
                      <a:pt x="938" y="380"/>
                      <a:pt x="938" y="381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1" y="377"/>
                      <a:pt x="941" y="377"/>
                      <a:pt x="941" y="377"/>
                    </a:cubicBezTo>
                    <a:cubicBezTo>
                      <a:pt x="940" y="378"/>
                      <a:pt x="940" y="378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1" y="377"/>
                      <a:pt x="941" y="377"/>
                      <a:pt x="941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77"/>
                      <a:pt x="941" y="377"/>
                      <a:pt x="941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0"/>
                      <a:pt x="942" y="380"/>
                      <a:pt x="942" y="380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0"/>
                      <a:pt x="942" y="380"/>
                      <a:pt x="942" y="380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8"/>
                      <a:pt x="943" y="378"/>
                      <a:pt x="943" y="378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8"/>
                      <a:pt x="943" y="378"/>
                      <a:pt x="943" y="378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2" y="377"/>
                      <a:pt x="942" y="377"/>
                      <a:pt x="940" y="377"/>
                    </a:cubicBezTo>
                    <a:cubicBezTo>
                      <a:pt x="936" y="376"/>
                      <a:pt x="927" y="373"/>
                      <a:pt x="919" y="372"/>
                    </a:cubicBezTo>
                    <a:cubicBezTo>
                      <a:pt x="915" y="371"/>
                      <a:pt x="912" y="370"/>
                      <a:pt x="909" y="369"/>
                    </a:cubicBezTo>
                    <a:cubicBezTo>
                      <a:pt x="907" y="369"/>
                      <a:pt x="906" y="368"/>
                      <a:pt x="905" y="368"/>
                    </a:cubicBezTo>
                    <a:cubicBezTo>
                      <a:pt x="905" y="368"/>
                      <a:pt x="904" y="368"/>
                      <a:pt x="904" y="368"/>
                    </a:cubicBezTo>
                    <a:cubicBezTo>
                      <a:pt x="903" y="368"/>
                      <a:pt x="903" y="368"/>
                      <a:pt x="902" y="368"/>
                    </a:cubicBezTo>
                    <a:cubicBezTo>
                      <a:pt x="902" y="368"/>
                      <a:pt x="902" y="368"/>
                      <a:pt x="902" y="368"/>
                    </a:cubicBezTo>
                    <a:cubicBezTo>
                      <a:pt x="901" y="368"/>
                      <a:pt x="901" y="368"/>
                      <a:pt x="901" y="368"/>
                    </a:cubicBezTo>
                    <a:cubicBezTo>
                      <a:pt x="900" y="369"/>
                      <a:pt x="900" y="369"/>
                      <a:pt x="899" y="370"/>
                    </a:cubicBezTo>
                    <a:cubicBezTo>
                      <a:pt x="898" y="371"/>
                      <a:pt x="898" y="372"/>
                      <a:pt x="898" y="373"/>
                    </a:cubicBezTo>
                    <a:cubicBezTo>
                      <a:pt x="899" y="374"/>
                      <a:pt x="899" y="375"/>
                      <a:pt x="900" y="375"/>
                    </a:cubicBezTo>
                    <a:cubicBezTo>
                      <a:pt x="900" y="375"/>
                      <a:pt x="903" y="377"/>
                      <a:pt x="908" y="380"/>
                    </a:cubicBezTo>
                    <a:cubicBezTo>
                      <a:pt x="914" y="384"/>
                      <a:pt x="925" y="390"/>
                      <a:pt x="933" y="395"/>
                    </a:cubicBezTo>
                    <a:cubicBezTo>
                      <a:pt x="937" y="397"/>
                      <a:pt x="941" y="400"/>
                      <a:pt x="943" y="402"/>
                    </a:cubicBezTo>
                    <a:cubicBezTo>
                      <a:pt x="945" y="403"/>
                      <a:pt x="946" y="403"/>
                      <a:pt x="946" y="404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8" y="403"/>
                      <a:pt x="948" y="403"/>
                      <a:pt x="948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8" y="403"/>
                      <a:pt x="948" y="403"/>
                      <a:pt x="948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2"/>
                      <a:pt x="946" y="402"/>
                      <a:pt x="946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2"/>
                      <a:pt x="946" y="402"/>
                      <a:pt x="946" y="402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7" y="400"/>
                      <a:pt x="947" y="400"/>
                      <a:pt x="947" y="400"/>
                    </a:cubicBezTo>
                    <a:cubicBezTo>
                      <a:pt x="946" y="400"/>
                      <a:pt x="946" y="401"/>
                      <a:pt x="946" y="402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7" y="400"/>
                      <a:pt x="947" y="400"/>
                      <a:pt x="947" y="400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51" y="398"/>
                      <a:pt x="951" y="398"/>
                      <a:pt x="951" y="398"/>
                    </a:cubicBezTo>
                    <a:cubicBezTo>
                      <a:pt x="890" y="380"/>
                      <a:pt x="890" y="380"/>
                      <a:pt x="890" y="380"/>
                    </a:cubicBezTo>
                    <a:cubicBezTo>
                      <a:pt x="888" y="380"/>
                      <a:pt x="887" y="380"/>
                      <a:pt x="886" y="381"/>
                    </a:cubicBezTo>
                    <a:cubicBezTo>
                      <a:pt x="885" y="381"/>
                      <a:pt x="884" y="383"/>
                      <a:pt x="884" y="384"/>
                    </a:cubicBezTo>
                    <a:cubicBezTo>
                      <a:pt x="885" y="385"/>
                      <a:pt x="885" y="386"/>
                      <a:pt x="885" y="386"/>
                    </a:cubicBezTo>
                    <a:cubicBezTo>
                      <a:pt x="885" y="387"/>
                      <a:pt x="886" y="387"/>
                      <a:pt x="886" y="387"/>
                    </a:cubicBezTo>
                    <a:cubicBezTo>
                      <a:pt x="886" y="387"/>
                      <a:pt x="886" y="387"/>
                      <a:pt x="886" y="387"/>
                    </a:cubicBezTo>
                    <a:cubicBezTo>
                      <a:pt x="887" y="388"/>
                      <a:pt x="887" y="388"/>
                      <a:pt x="888" y="388"/>
                    </a:cubicBezTo>
                    <a:cubicBezTo>
                      <a:pt x="893" y="392"/>
                      <a:pt x="909" y="402"/>
                      <a:pt x="924" y="411"/>
                    </a:cubicBezTo>
                    <a:cubicBezTo>
                      <a:pt x="940" y="421"/>
                      <a:pt x="954" y="429"/>
                      <a:pt x="954" y="429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2" y="424"/>
                      <a:pt x="952" y="424"/>
                      <a:pt x="952" y="424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4" y="423"/>
                      <a:pt x="954" y="423"/>
                      <a:pt x="954" y="423"/>
                    </a:cubicBezTo>
                    <a:cubicBezTo>
                      <a:pt x="953" y="423"/>
                      <a:pt x="953" y="423"/>
                      <a:pt x="952" y="424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4" y="423"/>
                      <a:pt x="954" y="423"/>
                      <a:pt x="954" y="423"/>
                    </a:cubicBezTo>
                    <a:cubicBezTo>
                      <a:pt x="955" y="426"/>
                      <a:pt x="955" y="426"/>
                      <a:pt x="955" y="426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2"/>
                      <a:pt x="954" y="422"/>
                      <a:pt x="954" y="423"/>
                    </a:cubicBezTo>
                    <a:cubicBezTo>
                      <a:pt x="955" y="426"/>
                      <a:pt x="955" y="426"/>
                      <a:pt x="955" y="426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5"/>
                      <a:pt x="955" y="425"/>
                      <a:pt x="955" y="425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5"/>
                      <a:pt x="955" y="425"/>
                      <a:pt x="955" y="425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4"/>
                      <a:pt x="955" y="424"/>
                      <a:pt x="955" y="424"/>
                    </a:cubicBezTo>
                    <a:cubicBezTo>
                      <a:pt x="956" y="422"/>
                      <a:pt x="956" y="422"/>
                      <a:pt x="956" y="422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4"/>
                      <a:pt x="955" y="424"/>
                      <a:pt x="955" y="424"/>
                    </a:cubicBezTo>
                    <a:cubicBezTo>
                      <a:pt x="956" y="422"/>
                      <a:pt x="956" y="422"/>
                      <a:pt x="956" y="422"/>
                    </a:cubicBezTo>
                    <a:cubicBezTo>
                      <a:pt x="956" y="422"/>
                      <a:pt x="955" y="422"/>
                      <a:pt x="954" y="422"/>
                    </a:cubicBezTo>
                    <a:cubicBezTo>
                      <a:pt x="951" y="421"/>
                      <a:pt x="945" y="418"/>
                      <a:pt x="937" y="415"/>
                    </a:cubicBezTo>
                    <a:cubicBezTo>
                      <a:pt x="926" y="411"/>
                      <a:pt x="911" y="404"/>
                      <a:pt x="900" y="400"/>
                    </a:cubicBezTo>
                    <a:cubicBezTo>
                      <a:pt x="894" y="397"/>
                      <a:pt x="889" y="395"/>
                      <a:pt x="885" y="393"/>
                    </a:cubicBezTo>
                    <a:cubicBezTo>
                      <a:pt x="882" y="392"/>
                      <a:pt x="880" y="391"/>
                      <a:pt x="880" y="391"/>
                    </a:cubicBezTo>
                    <a:cubicBezTo>
                      <a:pt x="878" y="390"/>
                      <a:pt x="876" y="391"/>
                      <a:pt x="875" y="392"/>
                    </a:cubicBezTo>
                    <a:cubicBezTo>
                      <a:pt x="874" y="393"/>
                      <a:pt x="874" y="394"/>
                      <a:pt x="874" y="395"/>
                    </a:cubicBezTo>
                    <a:cubicBezTo>
                      <a:pt x="874" y="396"/>
                      <a:pt x="874" y="396"/>
                      <a:pt x="875" y="397"/>
                    </a:cubicBezTo>
                    <a:cubicBezTo>
                      <a:pt x="875" y="398"/>
                      <a:pt x="875" y="398"/>
                      <a:pt x="876" y="398"/>
                    </a:cubicBezTo>
                    <a:cubicBezTo>
                      <a:pt x="876" y="399"/>
                      <a:pt x="877" y="399"/>
                      <a:pt x="878" y="400"/>
                    </a:cubicBezTo>
                    <a:cubicBezTo>
                      <a:pt x="882" y="403"/>
                      <a:pt x="888" y="407"/>
                      <a:pt x="896" y="412"/>
                    </a:cubicBezTo>
                    <a:cubicBezTo>
                      <a:pt x="920" y="427"/>
                      <a:pt x="956" y="448"/>
                      <a:pt x="956" y="448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5" y="442"/>
                      <a:pt x="955" y="442"/>
                      <a:pt x="955" y="442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7" y="441"/>
                      <a:pt x="957" y="441"/>
                      <a:pt x="957" y="441"/>
                    </a:cubicBezTo>
                    <a:cubicBezTo>
                      <a:pt x="956" y="441"/>
                      <a:pt x="956" y="441"/>
                      <a:pt x="955" y="442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7" y="441"/>
                      <a:pt x="957" y="441"/>
                      <a:pt x="957" y="441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8" y="440"/>
                      <a:pt x="958" y="440"/>
                      <a:pt x="958" y="440"/>
                    </a:cubicBezTo>
                    <a:cubicBezTo>
                      <a:pt x="957" y="440"/>
                      <a:pt x="957" y="440"/>
                      <a:pt x="957" y="441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8" y="440"/>
                      <a:pt x="958" y="440"/>
                      <a:pt x="958" y="440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0"/>
                      <a:pt x="958" y="440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1"/>
                      <a:pt x="958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1"/>
                      <a:pt x="958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0"/>
                      <a:pt x="957" y="440"/>
                    </a:cubicBezTo>
                    <a:cubicBezTo>
                      <a:pt x="950" y="437"/>
                      <a:pt x="928" y="428"/>
                      <a:pt x="908" y="420"/>
                    </a:cubicBezTo>
                    <a:cubicBezTo>
                      <a:pt x="898" y="416"/>
                      <a:pt x="888" y="412"/>
                      <a:pt x="881" y="409"/>
                    </a:cubicBezTo>
                    <a:cubicBezTo>
                      <a:pt x="874" y="406"/>
                      <a:pt x="870" y="404"/>
                      <a:pt x="870" y="404"/>
                    </a:cubicBezTo>
                    <a:cubicBezTo>
                      <a:pt x="868" y="403"/>
                      <a:pt x="865" y="404"/>
                      <a:pt x="864" y="406"/>
                    </a:cubicBezTo>
                    <a:cubicBezTo>
                      <a:pt x="864" y="408"/>
                      <a:pt x="864" y="410"/>
                      <a:pt x="866" y="411"/>
                    </a:cubicBezTo>
                    <a:cubicBezTo>
                      <a:pt x="960" y="470"/>
                      <a:pt x="960" y="470"/>
                      <a:pt x="960" y="470"/>
                    </a:cubicBezTo>
                    <a:cubicBezTo>
                      <a:pt x="962" y="466"/>
                      <a:pt x="962" y="466"/>
                      <a:pt x="962" y="466"/>
                    </a:cubicBezTo>
                    <a:cubicBezTo>
                      <a:pt x="963" y="463"/>
                      <a:pt x="963" y="463"/>
                      <a:pt x="963" y="463"/>
                    </a:cubicBezTo>
                    <a:cubicBezTo>
                      <a:pt x="963" y="463"/>
                      <a:pt x="938" y="451"/>
                      <a:pt x="913" y="439"/>
                    </a:cubicBezTo>
                    <a:cubicBezTo>
                      <a:pt x="900" y="433"/>
                      <a:pt x="887" y="427"/>
                      <a:pt x="877" y="422"/>
                    </a:cubicBezTo>
                    <a:cubicBezTo>
                      <a:pt x="872" y="420"/>
                      <a:pt x="867" y="418"/>
                      <a:pt x="864" y="417"/>
                    </a:cubicBezTo>
                    <a:cubicBezTo>
                      <a:pt x="863" y="416"/>
                      <a:pt x="861" y="415"/>
                      <a:pt x="860" y="415"/>
                    </a:cubicBezTo>
                    <a:cubicBezTo>
                      <a:pt x="860" y="415"/>
                      <a:pt x="859" y="415"/>
                      <a:pt x="859" y="415"/>
                    </a:cubicBezTo>
                    <a:cubicBezTo>
                      <a:pt x="858" y="414"/>
                      <a:pt x="858" y="414"/>
                      <a:pt x="857" y="414"/>
                    </a:cubicBezTo>
                    <a:cubicBezTo>
                      <a:pt x="856" y="414"/>
                      <a:pt x="856" y="414"/>
                      <a:pt x="855" y="414"/>
                    </a:cubicBezTo>
                    <a:cubicBezTo>
                      <a:pt x="855" y="415"/>
                      <a:pt x="854" y="415"/>
                      <a:pt x="853" y="416"/>
                    </a:cubicBezTo>
                    <a:cubicBezTo>
                      <a:pt x="853" y="417"/>
                      <a:pt x="853" y="418"/>
                      <a:pt x="853" y="418"/>
                    </a:cubicBezTo>
                    <a:cubicBezTo>
                      <a:pt x="853" y="419"/>
                      <a:pt x="853" y="420"/>
                      <a:pt x="853" y="420"/>
                    </a:cubicBezTo>
                    <a:cubicBezTo>
                      <a:pt x="853" y="421"/>
                      <a:pt x="854" y="421"/>
                      <a:pt x="854" y="421"/>
                    </a:cubicBezTo>
                    <a:cubicBezTo>
                      <a:pt x="854" y="422"/>
                      <a:pt x="854" y="422"/>
                      <a:pt x="854" y="422"/>
                    </a:cubicBezTo>
                    <a:cubicBezTo>
                      <a:pt x="855" y="422"/>
                      <a:pt x="856" y="423"/>
                      <a:pt x="857" y="423"/>
                    </a:cubicBezTo>
                    <a:cubicBezTo>
                      <a:pt x="861" y="426"/>
                      <a:pt x="869" y="431"/>
                      <a:pt x="879" y="438"/>
                    </a:cubicBezTo>
                    <a:cubicBezTo>
                      <a:pt x="910" y="457"/>
                      <a:pt x="959" y="487"/>
                      <a:pt x="959" y="487"/>
                    </a:cubicBezTo>
                    <a:cubicBezTo>
                      <a:pt x="961" y="484"/>
                      <a:pt x="961" y="484"/>
                      <a:pt x="961" y="484"/>
                    </a:cubicBezTo>
                    <a:cubicBezTo>
                      <a:pt x="963" y="480"/>
                      <a:pt x="963" y="480"/>
                      <a:pt x="963" y="480"/>
                    </a:cubicBezTo>
                    <a:cubicBezTo>
                      <a:pt x="850" y="423"/>
                      <a:pt x="850" y="423"/>
                      <a:pt x="850" y="423"/>
                    </a:cubicBezTo>
                    <a:cubicBezTo>
                      <a:pt x="848" y="422"/>
                      <a:pt x="846" y="422"/>
                      <a:pt x="845" y="424"/>
                    </a:cubicBezTo>
                    <a:cubicBezTo>
                      <a:pt x="844" y="425"/>
                      <a:pt x="844" y="426"/>
                      <a:pt x="844" y="426"/>
                    </a:cubicBezTo>
                    <a:cubicBezTo>
                      <a:pt x="844" y="427"/>
                      <a:pt x="844" y="428"/>
                      <a:pt x="844" y="428"/>
                    </a:cubicBezTo>
                    <a:cubicBezTo>
                      <a:pt x="845" y="429"/>
                      <a:pt x="845" y="429"/>
                      <a:pt x="845" y="429"/>
                    </a:cubicBezTo>
                    <a:cubicBezTo>
                      <a:pt x="846" y="430"/>
                      <a:pt x="846" y="430"/>
                      <a:pt x="847" y="431"/>
                    </a:cubicBezTo>
                    <a:cubicBezTo>
                      <a:pt x="848" y="432"/>
                      <a:pt x="851" y="434"/>
                      <a:pt x="855" y="437"/>
                    </a:cubicBezTo>
                    <a:cubicBezTo>
                      <a:pt x="870" y="446"/>
                      <a:pt x="897" y="463"/>
                      <a:pt x="921" y="478"/>
                    </a:cubicBezTo>
                    <a:cubicBezTo>
                      <a:pt x="945" y="492"/>
                      <a:pt x="965" y="504"/>
                      <a:pt x="965" y="504"/>
                    </a:cubicBezTo>
                    <a:cubicBezTo>
                      <a:pt x="968" y="501"/>
                      <a:pt x="968" y="501"/>
                      <a:pt x="968" y="501"/>
                    </a:cubicBezTo>
                    <a:cubicBezTo>
                      <a:pt x="969" y="497"/>
                      <a:pt x="969" y="497"/>
                      <a:pt x="969" y="497"/>
                    </a:cubicBezTo>
                    <a:cubicBezTo>
                      <a:pt x="969" y="497"/>
                      <a:pt x="938" y="481"/>
                      <a:pt x="906" y="465"/>
                    </a:cubicBezTo>
                    <a:cubicBezTo>
                      <a:pt x="890" y="457"/>
                      <a:pt x="874" y="449"/>
                      <a:pt x="862" y="443"/>
                    </a:cubicBezTo>
                    <a:cubicBezTo>
                      <a:pt x="855" y="440"/>
                      <a:pt x="850" y="438"/>
                      <a:pt x="846" y="436"/>
                    </a:cubicBezTo>
                    <a:cubicBezTo>
                      <a:pt x="844" y="435"/>
                      <a:pt x="842" y="435"/>
                      <a:pt x="841" y="434"/>
                    </a:cubicBezTo>
                    <a:cubicBezTo>
                      <a:pt x="840" y="434"/>
                      <a:pt x="840" y="434"/>
                      <a:pt x="839" y="433"/>
                    </a:cubicBezTo>
                    <a:cubicBezTo>
                      <a:pt x="838" y="433"/>
                      <a:pt x="838" y="433"/>
                      <a:pt x="838" y="433"/>
                    </a:cubicBezTo>
                    <a:cubicBezTo>
                      <a:pt x="838" y="433"/>
                      <a:pt x="838" y="433"/>
                      <a:pt x="837" y="433"/>
                    </a:cubicBezTo>
                    <a:cubicBezTo>
                      <a:pt x="837" y="433"/>
                      <a:pt x="837" y="433"/>
                      <a:pt x="836" y="433"/>
                    </a:cubicBezTo>
                    <a:cubicBezTo>
                      <a:pt x="835" y="433"/>
                      <a:pt x="834" y="434"/>
                      <a:pt x="834" y="435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4" y="435"/>
                      <a:pt x="834" y="435"/>
                      <a:pt x="834" y="435"/>
                    </a:cubicBezTo>
                    <a:cubicBezTo>
                      <a:pt x="833" y="436"/>
                      <a:pt x="833" y="437"/>
                      <a:pt x="833" y="437"/>
                    </a:cubicBezTo>
                    <a:cubicBezTo>
                      <a:pt x="833" y="439"/>
                      <a:pt x="834" y="439"/>
                      <a:pt x="834" y="440"/>
                    </a:cubicBezTo>
                    <a:cubicBezTo>
                      <a:pt x="834" y="440"/>
                      <a:pt x="835" y="441"/>
                      <a:pt x="835" y="441"/>
                    </a:cubicBezTo>
                    <a:cubicBezTo>
                      <a:pt x="836" y="442"/>
                      <a:pt x="837" y="443"/>
                      <a:pt x="839" y="444"/>
                    </a:cubicBezTo>
                    <a:cubicBezTo>
                      <a:pt x="845" y="448"/>
                      <a:pt x="855" y="454"/>
                      <a:pt x="868" y="462"/>
                    </a:cubicBezTo>
                    <a:cubicBezTo>
                      <a:pt x="887" y="473"/>
                      <a:pt x="911" y="487"/>
                      <a:pt x="930" y="499"/>
                    </a:cubicBezTo>
                    <a:cubicBezTo>
                      <a:pt x="940" y="505"/>
                      <a:pt x="949" y="510"/>
                      <a:pt x="955" y="514"/>
                    </a:cubicBezTo>
                    <a:cubicBezTo>
                      <a:pt x="958" y="516"/>
                      <a:pt x="960" y="517"/>
                      <a:pt x="961" y="518"/>
                    </a:cubicBezTo>
                    <a:cubicBezTo>
                      <a:pt x="962" y="519"/>
                      <a:pt x="963" y="519"/>
                      <a:pt x="963" y="520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4" y="519"/>
                      <a:pt x="964" y="519"/>
                      <a:pt x="964" y="519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4" y="519"/>
                      <a:pt x="964" y="519"/>
                      <a:pt x="964" y="519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2" y="518"/>
                      <a:pt x="962" y="518"/>
                      <a:pt x="962" y="518"/>
                    </a:cubicBezTo>
                    <a:cubicBezTo>
                      <a:pt x="962" y="519"/>
                      <a:pt x="963" y="519"/>
                      <a:pt x="963" y="520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2" y="518"/>
                      <a:pt x="962" y="518"/>
                      <a:pt x="962" y="518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3" y="516"/>
                      <a:pt x="963" y="516"/>
                      <a:pt x="963" y="516"/>
                    </a:cubicBezTo>
                    <a:cubicBezTo>
                      <a:pt x="963" y="516"/>
                      <a:pt x="962" y="517"/>
                      <a:pt x="962" y="518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3" y="516"/>
                      <a:pt x="963" y="516"/>
                      <a:pt x="963" y="516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8" y="514"/>
                      <a:pt x="968" y="514"/>
                      <a:pt x="968" y="514"/>
                    </a:cubicBezTo>
                    <a:cubicBezTo>
                      <a:pt x="968" y="514"/>
                      <a:pt x="935" y="496"/>
                      <a:pt x="900" y="478"/>
                    </a:cubicBezTo>
                    <a:cubicBezTo>
                      <a:pt x="882" y="469"/>
                      <a:pt x="864" y="460"/>
                      <a:pt x="850" y="453"/>
                    </a:cubicBezTo>
                    <a:cubicBezTo>
                      <a:pt x="843" y="450"/>
                      <a:pt x="837" y="447"/>
                      <a:pt x="832" y="445"/>
                    </a:cubicBezTo>
                    <a:cubicBezTo>
                      <a:pt x="830" y="444"/>
                      <a:pt x="828" y="443"/>
                      <a:pt x="826" y="442"/>
                    </a:cubicBezTo>
                    <a:cubicBezTo>
                      <a:pt x="825" y="442"/>
                      <a:pt x="825" y="442"/>
                      <a:pt x="824" y="441"/>
                    </a:cubicBezTo>
                    <a:cubicBezTo>
                      <a:pt x="823" y="441"/>
                      <a:pt x="822" y="441"/>
                      <a:pt x="822" y="441"/>
                    </a:cubicBezTo>
                    <a:cubicBezTo>
                      <a:pt x="821" y="441"/>
                      <a:pt x="821" y="441"/>
                      <a:pt x="820" y="441"/>
                    </a:cubicBezTo>
                    <a:cubicBezTo>
                      <a:pt x="819" y="442"/>
                      <a:pt x="818" y="442"/>
                      <a:pt x="818" y="443"/>
                    </a:cubicBezTo>
                    <a:cubicBezTo>
                      <a:pt x="816" y="445"/>
                      <a:pt x="817" y="448"/>
                      <a:pt x="819" y="449"/>
                    </a:cubicBezTo>
                    <a:cubicBezTo>
                      <a:pt x="961" y="537"/>
                      <a:pt x="961" y="537"/>
                      <a:pt x="961" y="537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59" y="532"/>
                      <a:pt x="959" y="532"/>
                      <a:pt x="959" y="532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1" y="530"/>
                      <a:pt x="961" y="530"/>
                      <a:pt x="961" y="530"/>
                    </a:cubicBezTo>
                    <a:cubicBezTo>
                      <a:pt x="961" y="530"/>
                      <a:pt x="960" y="531"/>
                      <a:pt x="959" y="532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1" y="530"/>
                      <a:pt x="961" y="530"/>
                      <a:pt x="961" y="530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2" y="530"/>
                      <a:pt x="962" y="530"/>
                      <a:pt x="961" y="530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3"/>
                      <a:pt x="963" y="533"/>
                      <a:pt x="963" y="533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3"/>
                      <a:pt x="963" y="533"/>
                      <a:pt x="963" y="533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2" y="530"/>
                      <a:pt x="961" y="529"/>
                    </a:cubicBezTo>
                    <a:cubicBezTo>
                      <a:pt x="955" y="526"/>
                      <a:pt x="944" y="520"/>
                      <a:pt x="929" y="511"/>
                    </a:cubicBezTo>
                    <a:cubicBezTo>
                      <a:pt x="907" y="499"/>
                      <a:pt x="880" y="483"/>
                      <a:pt x="856" y="470"/>
                    </a:cubicBezTo>
                    <a:cubicBezTo>
                      <a:pt x="844" y="464"/>
                      <a:pt x="834" y="458"/>
                      <a:pt x="826" y="454"/>
                    </a:cubicBezTo>
                    <a:cubicBezTo>
                      <a:pt x="822" y="452"/>
                      <a:pt x="818" y="450"/>
                      <a:pt x="816" y="449"/>
                    </a:cubicBezTo>
                    <a:cubicBezTo>
                      <a:pt x="814" y="448"/>
                      <a:pt x="813" y="448"/>
                      <a:pt x="812" y="447"/>
                    </a:cubicBezTo>
                    <a:cubicBezTo>
                      <a:pt x="812" y="447"/>
                      <a:pt x="811" y="447"/>
                      <a:pt x="811" y="447"/>
                    </a:cubicBezTo>
                    <a:cubicBezTo>
                      <a:pt x="810" y="447"/>
                      <a:pt x="810" y="447"/>
                      <a:pt x="809" y="447"/>
                    </a:cubicBezTo>
                    <a:cubicBezTo>
                      <a:pt x="808" y="447"/>
                      <a:pt x="808" y="447"/>
                      <a:pt x="807" y="447"/>
                    </a:cubicBezTo>
                    <a:cubicBezTo>
                      <a:pt x="807" y="447"/>
                      <a:pt x="806" y="448"/>
                      <a:pt x="805" y="449"/>
                    </a:cubicBezTo>
                    <a:cubicBezTo>
                      <a:pt x="804" y="451"/>
                      <a:pt x="804" y="453"/>
                      <a:pt x="806" y="454"/>
                    </a:cubicBezTo>
                    <a:cubicBezTo>
                      <a:pt x="851" y="482"/>
                      <a:pt x="851" y="482"/>
                      <a:pt x="851" y="482"/>
                    </a:cubicBezTo>
                    <a:cubicBezTo>
                      <a:pt x="791" y="449"/>
                      <a:pt x="791" y="449"/>
                      <a:pt x="791" y="449"/>
                    </a:cubicBezTo>
                    <a:cubicBezTo>
                      <a:pt x="789" y="448"/>
                      <a:pt x="787" y="449"/>
                      <a:pt x="785" y="451"/>
                    </a:cubicBezTo>
                    <a:cubicBezTo>
                      <a:pt x="784" y="453"/>
                      <a:pt x="785" y="455"/>
                      <a:pt x="787" y="456"/>
                    </a:cubicBezTo>
                    <a:cubicBezTo>
                      <a:pt x="963" y="567"/>
                      <a:pt x="963" y="567"/>
                      <a:pt x="963" y="567"/>
                    </a:cubicBezTo>
                    <a:cubicBezTo>
                      <a:pt x="965" y="563"/>
                      <a:pt x="965" y="563"/>
                      <a:pt x="965" y="563"/>
                    </a:cubicBezTo>
                    <a:cubicBezTo>
                      <a:pt x="967" y="560"/>
                      <a:pt x="967" y="560"/>
                      <a:pt x="967" y="560"/>
                    </a:cubicBezTo>
                    <a:cubicBezTo>
                      <a:pt x="967" y="560"/>
                      <a:pt x="916" y="532"/>
                      <a:pt x="865" y="504"/>
                    </a:cubicBezTo>
                    <a:cubicBezTo>
                      <a:pt x="839" y="490"/>
                      <a:pt x="813" y="476"/>
                      <a:pt x="793" y="465"/>
                    </a:cubicBezTo>
                    <a:cubicBezTo>
                      <a:pt x="783" y="460"/>
                      <a:pt x="775" y="455"/>
                      <a:pt x="769" y="452"/>
                    </a:cubicBezTo>
                    <a:cubicBezTo>
                      <a:pt x="766" y="451"/>
                      <a:pt x="763" y="450"/>
                      <a:pt x="761" y="449"/>
                    </a:cubicBezTo>
                    <a:cubicBezTo>
                      <a:pt x="760" y="448"/>
                      <a:pt x="759" y="448"/>
                      <a:pt x="759" y="448"/>
                    </a:cubicBezTo>
                    <a:cubicBezTo>
                      <a:pt x="758" y="448"/>
                      <a:pt x="758" y="447"/>
                      <a:pt x="758" y="447"/>
                    </a:cubicBezTo>
                    <a:cubicBezTo>
                      <a:pt x="757" y="447"/>
                      <a:pt x="757" y="447"/>
                      <a:pt x="756" y="447"/>
                    </a:cubicBezTo>
                    <a:cubicBezTo>
                      <a:pt x="756" y="447"/>
                      <a:pt x="755" y="447"/>
                      <a:pt x="755" y="447"/>
                    </a:cubicBezTo>
                    <a:cubicBezTo>
                      <a:pt x="754" y="448"/>
                      <a:pt x="753" y="448"/>
                      <a:pt x="752" y="449"/>
                    </a:cubicBezTo>
                    <a:cubicBezTo>
                      <a:pt x="752" y="450"/>
                      <a:pt x="752" y="451"/>
                      <a:pt x="752" y="452"/>
                    </a:cubicBezTo>
                    <a:cubicBezTo>
                      <a:pt x="752" y="453"/>
                      <a:pt x="753" y="454"/>
                      <a:pt x="754" y="455"/>
                    </a:cubicBezTo>
                    <a:cubicBezTo>
                      <a:pt x="754" y="455"/>
                      <a:pt x="757" y="457"/>
                      <a:pt x="763" y="460"/>
                    </a:cubicBezTo>
                    <a:cubicBezTo>
                      <a:pt x="783" y="473"/>
                      <a:pt x="834" y="504"/>
                      <a:pt x="880" y="533"/>
                    </a:cubicBezTo>
                    <a:cubicBezTo>
                      <a:pt x="903" y="547"/>
                      <a:pt x="925" y="561"/>
                      <a:pt x="941" y="571"/>
                    </a:cubicBezTo>
                    <a:cubicBezTo>
                      <a:pt x="949" y="576"/>
                      <a:pt x="955" y="580"/>
                      <a:pt x="960" y="583"/>
                    </a:cubicBezTo>
                    <a:cubicBezTo>
                      <a:pt x="962" y="584"/>
                      <a:pt x="964" y="586"/>
                      <a:pt x="965" y="586"/>
                    </a:cubicBezTo>
                    <a:cubicBezTo>
                      <a:pt x="965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8" y="585"/>
                      <a:pt x="968" y="585"/>
                      <a:pt x="968" y="585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8" y="585"/>
                      <a:pt x="968" y="585"/>
                      <a:pt x="968" y="585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6"/>
                      <a:pt x="965" y="586"/>
                      <a:pt x="965" y="586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6"/>
                      <a:pt x="965" y="586"/>
                      <a:pt x="965" y="586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4"/>
                      <a:pt x="965" y="584"/>
                      <a:pt x="965" y="584"/>
                    </a:cubicBezTo>
                    <a:cubicBezTo>
                      <a:pt x="965" y="585"/>
                      <a:pt x="965" y="586"/>
                      <a:pt x="965" y="586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4"/>
                      <a:pt x="965" y="584"/>
                      <a:pt x="965" y="584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2"/>
                      <a:pt x="966" y="582"/>
                      <a:pt x="966" y="582"/>
                    </a:cubicBezTo>
                    <a:cubicBezTo>
                      <a:pt x="968" y="584"/>
                      <a:pt x="968" y="584"/>
                      <a:pt x="968" y="584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6" y="582"/>
                      <a:pt x="966" y="582"/>
                    </a:cubicBezTo>
                    <a:cubicBezTo>
                      <a:pt x="968" y="584"/>
                      <a:pt x="968" y="584"/>
                      <a:pt x="968" y="584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8" y="583"/>
                      <a:pt x="968" y="583"/>
                      <a:pt x="968" y="583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8" y="583"/>
                      <a:pt x="968" y="583"/>
                      <a:pt x="968" y="583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5" y="581"/>
                      <a:pt x="962" y="579"/>
                    </a:cubicBezTo>
                    <a:cubicBezTo>
                      <a:pt x="956" y="577"/>
                      <a:pt x="947" y="573"/>
                      <a:pt x="936" y="568"/>
                    </a:cubicBezTo>
                    <a:cubicBezTo>
                      <a:pt x="893" y="546"/>
                      <a:pt x="814" y="499"/>
                      <a:pt x="719" y="442"/>
                    </a:cubicBezTo>
                    <a:cubicBezTo>
                      <a:pt x="577" y="356"/>
                      <a:pt x="401" y="246"/>
                      <a:pt x="260" y="157"/>
                    </a:cubicBezTo>
                    <a:cubicBezTo>
                      <a:pt x="189" y="113"/>
                      <a:pt x="127" y="74"/>
                      <a:pt x="83" y="46"/>
                    </a:cubicBezTo>
                    <a:cubicBezTo>
                      <a:pt x="61" y="32"/>
                      <a:pt x="44" y="21"/>
                      <a:pt x="32" y="13"/>
                    </a:cubicBezTo>
                    <a:cubicBezTo>
                      <a:pt x="25" y="9"/>
                      <a:pt x="21" y="6"/>
                      <a:pt x="18" y="4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9" y="1"/>
                      <a:pt x="8" y="2"/>
                      <a:pt x="7" y="3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7" y="7"/>
                      <a:pt x="8" y="8"/>
                      <a:pt x="9" y="8"/>
                    </a:cubicBezTo>
                    <a:cubicBezTo>
                      <a:pt x="9" y="8"/>
                      <a:pt x="12" y="11"/>
                      <a:pt x="19" y="15"/>
                    </a:cubicBezTo>
                    <a:cubicBezTo>
                      <a:pt x="72" y="48"/>
                      <a:pt x="307" y="194"/>
                      <a:pt x="530" y="333"/>
                    </a:cubicBezTo>
                    <a:cubicBezTo>
                      <a:pt x="641" y="403"/>
                      <a:pt x="749" y="470"/>
                      <a:pt x="829" y="520"/>
                    </a:cubicBezTo>
                    <a:cubicBezTo>
                      <a:pt x="869" y="546"/>
                      <a:pt x="902" y="566"/>
                      <a:pt x="925" y="581"/>
                    </a:cubicBezTo>
                    <a:cubicBezTo>
                      <a:pt x="937" y="588"/>
                      <a:pt x="946" y="594"/>
                      <a:pt x="952" y="598"/>
                    </a:cubicBezTo>
                    <a:cubicBezTo>
                      <a:pt x="955" y="600"/>
                      <a:pt x="958" y="601"/>
                      <a:pt x="959" y="602"/>
                    </a:cubicBezTo>
                    <a:cubicBezTo>
                      <a:pt x="960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3" y="601"/>
                      <a:pt x="963" y="601"/>
                      <a:pt x="963" y="601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3" y="601"/>
                      <a:pt x="963" y="601"/>
                      <a:pt x="963" y="601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0"/>
                      <a:pt x="960" y="600"/>
                      <a:pt x="960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0"/>
                      <a:pt x="960" y="600"/>
                      <a:pt x="960" y="600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3" y="18"/>
                      <a:pt x="12" y="20"/>
                    </a:cubicBezTo>
                    <a:cubicBezTo>
                      <a:pt x="10" y="22"/>
                      <a:pt x="11" y="25"/>
                      <a:pt x="13" y="26"/>
                    </a:cubicBezTo>
                    <a:cubicBezTo>
                      <a:pt x="450" y="299"/>
                      <a:pt x="450" y="299"/>
                      <a:pt x="450" y="299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2" y="33"/>
                      <a:pt x="9" y="34"/>
                      <a:pt x="8" y="35"/>
                    </a:cubicBezTo>
                    <a:cubicBezTo>
                      <a:pt x="7" y="36"/>
                      <a:pt x="7" y="38"/>
                      <a:pt x="7" y="39"/>
                    </a:cubicBezTo>
                    <a:cubicBezTo>
                      <a:pt x="7" y="40"/>
                      <a:pt x="8" y="41"/>
                      <a:pt x="8" y="43"/>
                    </a:cubicBezTo>
                    <a:cubicBezTo>
                      <a:pt x="10" y="45"/>
                      <a:pt x="12" y="47"/>
                      <a:pt x="14" y="50"/>
                    </a:cubicBezTo>
                    <a:cubicBezTo>
                      <a:pt x="20" y="55"/>
                      <a:pt x="28" y="62"/>
                      <a:pt x="39" y="70"/>
                    </a:cubicBezTo>
                    <a:cubicBezTo>
                      <a:pt x="79" y="101"/>
                      <a:pt x="157" y="151"/>
                      <a:pt x="251" y="209"/>
                    </a:cubicBezTo>
                    <a:cubicBezTo>
                      <a:pt x="392" y="296"/>
                      <a:pt x="569" y="402"/>
                      <a:pt x="712" y="486"/>
                    </a:cubicBezTo>
                    <a:cubicBezTo>
                      <a:pt x="783" y="528"/>
                      <a:pt x="845" y="565"/>
                      <a:pt x="889" y="591"/>
                    </a:cubicBezTo>
                    <a:cubicBezTo>
                      <a:pt x="912" y="605"/>
                      <a:pt x="929" y="615"/>
                      <a:pt x="942" y="623"/>
                    </a:cubicBezTo>
                    <a:cubicBezTo>
                      <a:pt x="948" y="627"/>
                      <a:pt x="952" y="630"/>
                      <a:pt x="956" y="632"/>
                    </a:cubicBezTo>
                    <a:cubicBezTo>
                      <a:pt x="957" y="633"/>
                      <a:pt x="958" y="634"/>
                      <a:pt x="959" y="634"/>
                    </a:cubicBezTo>
                    <a:cubicBezTo>
                      <a:pt x="960" y="635"/>
                      <a:pt x="960" y="635"/>
                      <a:pt x="960" y="635"/>
                    </a:cubicBezTo>
                    <a:cubicBezTo>
                      <a:pt x="961" y="633"/>
                      <a:pt x="961" y="633"/>
                      <a:pt x="961" y="633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0" y="635"/>
                      <a:pt x="960" y="635"/>
                      <a:pt x="960" y="635"/>
                    </a:cubicBezTo>
                    <a:cubicBezTo>
                      <a:pt x="961" y="633"/>
                      <a:pt x="961" y="633"/>
                      <a:pt x="961" y="633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2" y="632"/>
                      <a:pt x="962" y="632"/>
                      <a:pt x="962" y="632"/>
                    </a:cubicBezTo>
                    <a:cubicBezTo>
                      <a:pt x="959" y="634"/>
                      <a:pt x="959" y="634"/>
                      <a:pt x="959" y="634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2" y="632"/>
                      <a:pt x="962" y="632"/>
                      <a:pt x="962" y="632"/>
                    </a:cubicBezTo>
                    <a:cubicBezTo>
                      <a:pt x="959" y="634"/>
                      <a:pt x="959" y="634"/>
                      <a:pt x="959" y="634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2"/>
                      <a:pt x="959" y="632"/>
                      <a:pt x="959" y="632"/>
                    </a:cubicBezTo>
                    <a:cubicBezTo>
                      <a:pt x="959" y="633"/>
                      <a:pt x="959" y="633"/>
                      <a:pt x="959" y="634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2"/>
                      <a:pt x="959" y="632"/>
                      <a:pt x="959" y="632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0"/>
                      <a:pt x="959" y="630"/>
                      <a:pt x="959" y="630"/>
                    </a:cubicBezTo>
                    <a:cubicBezTo>
                      <a:pt x="959" y="631"/>
                      <a:pt x="959" y="631"/>
                      <a:pt x="959" y="632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0"/>
                      <a:pt x="959" y="630"/>
                      <a:pt x="959" y="630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65" y="629"/>
                      <a:pt x="965" y="629"/>
                      <a:pt x="965" y="629"/>
                    </a:cubicBezTo>
                    <a:cubicBezTo>
                      <a:pt x="965" y="629"/>
                      <a:pt x="736" y="484"/>
                      <a:pt x="502" y="340"/>
                    </a:cubicBezTo>
                    <a:cubicBezTo>
                      <a:pt x="386" y="268"/>
                      <a:pt x="268" y="196"/>
                      <a:pt x="177" y="142"/>
                    </a:cubicBezTo>
                    <a:cubicBezTo>
                      <a:pt x="132" y="115"/>
                      <a:pt x="94" y="92"/>
                      <a:pt x="65" y="77"/>
                    </a:cubicBezTo>
                    <a:cubicBezTo>
                      <a:pt x="51" y="69"/>
                      <a:pt x="39" y="62"/>
                      <a:pt x="31" y="58"/>
                    </a:cubicBezTo>
                    <a:cubicBezTo>
                      <a:pt x="26" y="56"/>
                      <a:pt x="23" y="54"/>
                      <a:pt x="20" y="53"/>
                    </a:cubicBezTo>
                    <a:cubicBezTo>
                      <a:pt x="18" y="53"/>
                      <a:pt x="17" y="52"/>
                      <a:pt x="16" y="52"/>
                    </a:cubicBezTo>
                    <a:cubicBezTo>
                      <a:pt x="15" y="52"/>
                      <a:pt x="14" y="51"/>
                      <a:pt x="13" y="51"/>
                    </a:cubicBezTo>
                    <a:cubicBezTo>
                      <a:pt x="12" y="51"/>
                      <a:pt x="12" y="51"/>
                      <a:pt x="11" y="52"/>
                    </a:cubicBezTo>
                    <a:cubicBezTo>
                      <a:pt x="10" y="52"/>
                      <a:pt x="9" y="52"/>
                      <a:pt x="9" y="53"/>
                    </a:cubicBezTo>
                    <a:cubicBezTo>
                      <a:pt x="8" y="54"/>
                      <a:pt x="8" y="55"/>
                      <a:pt x="8" y="57"/>
                    </a:cubicBezTo>
                    <a:cubicBezTo>
                      <a:pt x="8" y="58"/>
                      <a:pt x="9" y="58"/>
                      <a:pt x="10" y="59"/>
                    </a:cubicBezTo>
                    <a:cubicBezTo>
                      <a:pt x="10" y="59"/>
                      <a:pt x="14" y="61"/>
                      <a:pt x="21" y="66"/>
                    </a:cubicBezTo>
                    <a:cubicBezTo>
                      <a:pt x="73" y="98"/>
                      <a:pt x="309" y="243"/>
                      <a:pt x="532" y="381"/>
                    </a:cubicBezTo>
                    <a:cubicBezTo>
                      <a:pt x="643" y="450"/>
                      <a:pt x="751" y="518"/>
                      <a:pt x="831" y="568"/>
                    </a:cubicBezTo>
                    <a:cubicBezTo>
                      <a:pt x="871" y="594"/>
                      <a:pt x="905" y="615"/>
                      <a:pt x="928" y="630"/>
                    </a:cubicBezTo>
                    <a:cubicBezTo>
                      <a:pt x="939" y="637"/>
                      <a:pt x="948" y="643"/>
                      <a:pt x="954" y="648"/>
                    </a:cubicBezTo>
                    <a:cubicBezTo>
                      <a:pt x="958" y="650"/>
                      <a:pt x="960" y="652"/>
                      <a:pt x="961" y="653"/>
                    </a:cubicBezTo>
                    <a:cubicBezTo>
                      <a:pt x="962" y="653"/>
                      <a:pt x="963" y="654"/>
                      <a:pt x="963" y="654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4" y="653"/>
                      <a:pt x="964" y="653"/>
                      <a:pt x="964" y="653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4" y="653"/>
                      <a:pt x="964" y="653"/>
                      <a:pt x="964" y="653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2" y="652"/>
                      <a:pt x="962" y="652"/>
                      <a:pt x="962" y="652"/>
                    </a:cubicBezTo>
                    <a:cubicBezTo>
                      <a:pt x="962" y="653"/>
                      <a:pt x="963" y="654"/>
                      <a:pt x="963" y="654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2" y="652"/>
                      <a:pt x="962" y="652"/>
                      <a:pt x="962" y="652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2" y="651"/>
                      <a:pt x="962" y="651"/>
                      <a:pt x="962" y="652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4" y="648"/>
                      <a:pt x="964" y="648"/>
                      <a:pt x="964" y="648"/>
                    </a:cubicBezTo>
                    <a:cubicBezTo>
                      <a:pt x="964" y="649"/>
                      <a:pt x="963" y="649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4" y="648"/>
                      <a:pt x="964" y="648"/>
                      <a:pt x="964" y="648"/>
                    </a:cubicBezTo>
                    <a:cubicBezTo>
                      <a:pt x="965" y="651"/>
                      <a:pt x="965" y="651"/>
                      <a:pt x="965" y="651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4" y="648"/>
                    </a:cubicBezTo>
                    <a:cubicBezTo>
                      <a:pt x="965" y="651"/>
                      <a:pt x="965" y="651"/>
                      <a:pt x="965" y="651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9"/>
                      <a:pt x="965" y="649"/>
                      <a:pt x="965" y="649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9"/>
                      <a:pt x="965" y="649"/>
                      <a:pt x="965" y="649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4" y="648"/>
                      <a:pt x="962" y="647"/>
                      <a:pt x="959" y="646"/>
                    </a:cubicBezTo>
                    <a:cubicBezTo>
                      <a:pt x="947" y="640"/>
                      <a:pt x="925" y="627"/>
                      <a:pt x="893" y="608"/>
                    </a:cubicBezTo>
                    <a:cubicBezTo>
                      <a:pt x="785" y="542"/>
                      <a:pt x="575" y="407"/>
                      <a:pt x="387" y="287"/>
                    </a:cubicBezTo>
                    <a:cubicBezTo>
                      <a:pt x="293" y="228"/>
                      <a:pt x="204" y="172"/>
                      <a:pt x="137" y="131"/>
                    </a:cubicBezTo>
                    <a:cubicBezTo>
                      <a:pt x="103" y="111"/>
                      <a:pt x="74" y="95"/>
                      <a:pt x="53" y="83"/>
                    </a:cubicBezTo>
                    <a:cubicBezTo>
                      <a:pt x="42" y="77"/>
                      <a:pt x="33" y="73"/>
                      <a:pt x="26" y="70"/>
                    </a:cubicBezTo>
                    <a:cubicBezTo>
                      <a:pt x="23" y="68"/>
                      <a:pt x="19" y="67"/>
                      <a:pt x="17" y="66"/>
                    </a:cubicBezTo>
                    <a:cubicBezTo>
                      <a:pt x="14" y="65"/>
                      <a:pt x="12" y="65"/>
                      <a:pt x="10" y="65"/>
                    </a:cubicBezTo>
                    <a:cubicBezTo>
                      <a:pt x="9" y="65"/>
                      <a:pt x="8" y="65"/>
                      <a:pt x="7" y="65"/>
                    </a:cubicBezTo>
                    <a:cubicBezTo>
                      <a:pt x="6" y="65"/>
                      <a:pt x="5" y="66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8"/>
                      <a:pt x="4" y="69"/>
                      <a:pt x="4" y="70"/>
                    </a:cubicBezTo>
                    <a:cubicBezTo>
                      <a:pt x="4" y="72"/>
                      <a:pt x="4" y="73"/>
                      <a:pt x="5" y="74"/>
                    </a:cubicBezTo>
                    <a:cubicBezTo>
                      <a:pt x="6" y="76"/>
                      <a:pt x="8" y="79"/>
                      <a:pt x="11" y="81"/>
                    </a:cubicBezTo>
                    <a:cubicBezTo>
                      <a:pt x="16" y="86"/>
                      <a:pt x="24" y="93"/>
                      <a:pt x="35" y="101"/>
                    </a:cubicBezTo>
                    <a:cubicBezTo>
                      <a:pt x="76" y="131"/>
                      <a:pt x="154" y="182"/>
                      <a:pt x="249" y="241"/>
                    </a:cubicBezTo>
                    <a:cubicBezTo>
                      <a:pt x="390" y="329"/>
                      <a:pt x="569" y="436"/>
                      <a:pt x="711" y="521"/>
                    </a:cubicBezTo>
                    <a:cubicBezTo>
                      <a:pt x="783" y="564"/>
                      <a:pt x="845" y="601"/>
                      <a:pt x="890" y="627"/>
                    </a:cubicBezTo>
                    <a:cubicBezTo>
                      <a:pt x="912" y="640"/>
                      <a:pt x="930" y="651"/>
                      <a:pt x="943" y="658"/>
                    </a:cubicBezTo>
                    <a:cubicBezTo>
                      <a:pt x="949" y="662"/>
                      <a:pt x="954" y="665"/>
                      <a:pt x="957" y="667"/>
                    </a:cubicBezTo>
                    <a:cubicBezTo>
                      <a:pt x="958" y="668"/>
                      <a:pt x="960" y="669"/>
                      <a:pt x="960" y="669"/>
                    </a:cubicBezTo>
                    <a:cubicBezTo>
                      <a:pt x="961" y="669"/>
                      <a:pt x="961" y="669"/>
                      <a:pt x="961" y="670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2" y="668"/>
                      <a:pt x="962" y="668"/>
                      <a:pt x="962" y="668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2" y="668"/>
                      <a:pt x="962" y="668"/>
                      <a:pt x="962" y="668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3" y="667"/>
                      <a:pt x="963" y="667"/>
                      <a:pt x="963" y="667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3" y="667"/>
                      <a:pt x="963" y="667"/>
                      <a:pt x="963" y="667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4" y="667"/>
                      <a:pt x="964" y="667"/>
                      <a:pt x="964" y="667"/>
                    </a:cubicBezTo>
                    <a:cubicBezTo>
                      <a:pt x="960" y="669"/>
                      <a:pt x="960" y="669"/>
                      <a:pt x="960" y="669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4" y="667"/>
                      <a:pt x="964" y="667"/>
                      <a:pt x="964" y="667"/>
                    </a:cubicBezTo>
                    <a:cubicBezTo>
                      <a:pt x="960" y="669"/>
                      <a:pt x="960" y="669"/>
                      <a:pt x="960" y="669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6"/>
                      <a:pt x="960" y="666"/>
                      <a:pt x="960" y="666"/>
                    </a:cubicBezTo>
                    <a:cubicBezTo>
                      <a:pt x="960" y="668"/>
                      <a:pt x="960" y="668"/>
                      <a:pt x="960" y="669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6"/>
                      <a:pt x="960" y="666"/>
                      <a:pt x="960" y="666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4"/>
                      <a:pt x="960" y="664"/>
                      <a:pt x="960" y="664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2" y="663"/>
                      <a:pt x="962" y="663"/>
                      <a:pt x="962" y="663"/>
                    </a:cubicBezTo>
                    <a:cubicBezTo>
                      <a:pt x="962" y="663"/>
                      <a:pt x="961" y="663"/>
                      <a:pt x="960" y="664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2" y="663"/>
                      <a:pt x="962" y="663"/>
                      <a:pt x="962" y="663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2" y="663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4"/>
                      <a:pt x="963" y="664"/>
                      <a:pt x="963" y="664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4"/>
                      <a:pt x="963" y="664"/>
                      <a:pt x="963" y="664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2" y="662"/>
                      <a:pt x="960" y="661"/>
                      <a:pt x="957" y="660"/>
                    </a:cubicBezTo>
                    <a:cubicBezTo>
                      <a:pt x="945" y="655"/>
                      <a:pt x="922" y="641"/>
                      <a:pt x="890" y="623"/>
                    </a:cubicBezTo>
                    <a:cubicBezTo>
                      <a:pt x="777" y="557"/>
                      <a:pt x="557" y="423"/>
                      <a:pt x="366" y="305"/>
                    </a:cubicBezTo>
                    <a:cubicBezTo>
                      <a:pt x="271" y="246"/>
                      <a:pt x="182" y="192"/>
                      <a:pt x="118" y="152"/>
                    </a:cubicBezTo>
                    <a:cubicBezTo>
                      <a:pt x="85" y="132"/>
                      <a:pt x="59" y="115"/>
                      <a:pt x="41" y="104"/>
                    </a:cubicBezTo>
                    <a:cubicBezTo>
                      <a:pt x="32" y="98"/>
                      <a:pt x="25" y="94"/>
                      <a:pt x="20" y="91"/>
                    </a:cubicBezTo>
                    <a:cubicBezTo>
                      <a:pt x="15" y="88"/>
                      <a:pt x="13" y="86"/>
                      <a:pt x="13" y="86"/>
                    </a:cubicBezTo>
                    <a:cubicBezTo>
                      <a:pt x="11" y="85"/>
                      <a:pt x="8" y="86"/>
                      <a:pt x="7" y="88"/>
                    </a:cubicBezTo>
                    <a:cubicBezTo>
                      <a:pt x="6" y="90"/>
                      <a:pt x="6" y="92"/>
                      <a:pt x="8" y="93"/>
                    </a:cubicBezTo>
                    <a:cubicBezTo>
                      <a:pt x="960" y="688"/>
                      <a:pt x="960" y="688"/>
                      <a:pt x="960" y="688"/>
                    </a:cubicBezTo>
                    <a:cubicBezTo>
                      <a:pt x="963" y="685"/>
                      <a:pt x="963" y="685"/>
                      <a:pt x="963" y="685"/>
                    </a:cubicBezTo>
                    <a:cubicBezTo>
                      <a:pt x="959" y="683"/>
                      <a:pt x="959" y="683"/>
                      <a:pt x="959" y="683"/>
                    </a:cubicBezTo>
                    <a:cubicBezTo>
                      <a:pt x="962" y="685"/>
                      <a:pt x="962" y="685"/>
                      <a:pt x="962" y="685"/>
                    </a:cubicBezTo>
                    <a:cubicBezTo>
                      <a:pt x="961" y="681"/>
                      <a:pt x="961" y="681"/>
                      <a:pt x="961" y="681"/>
                    </a:cubicBezTo>
                    <a:cubicBezTo>
                      <a:pt x="961" y="681"/>
                      <a:pt x="960" y="682"/>
                      <a:pt x="959" y="683"/>
                    </a:cubicBezTo>
                    <a:cubicBezTo>
                      <a:pt x="962" y="685"/>
                      <a:pt x="962" y="685"/>
                      <a:pt x="962" y="685"/>
                    </a:cubicBezTo>
                    <a:cubicBezTo>
                      <a:pt x="961" y="681"/>
                      <a:pt x="961" y="681"/>
                      <a:pt x="961" y="681"/>
                    </a:cubicBezTo>
                    <a:cubicBezTo>
                      <a:pt x="962" y="684"/>
                      <a:pt x="962" y="684"/>
                      <a:pt x="962" y="684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1" y="681"/>
                    </a:cubicBezTo>
                    <a:cubicBezTo>
                      <a:pt x="962" y="684"/>
                      <a:pt x="962" y="684"/>
                      <a:pt x="962" y="684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3"/>
                      <a:pt x="962" y="683"/>
                      <a:pt x="962" y="683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3"/>
                      <a:pt x="962" y="683"/>
                      <a:pt x="962" y="683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3" y="681"/>
                      <a:pt x="963" y="681"/>
                      <a:pt x="963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3" y="681"/>
                      <a:pt x="963" y="681"/>
                      <a:pt x="963" y="681"/>
                    </a:cubicBezTo>
                    <a:cubicBezTo>
                      <a:pt x="962" y="681"/>
                      <a:pt x="962" y="681"/>
                      <a:pt x="961" y="680"/>
                    </a:cubicBezTo>
                    <a:cubicBezTo>
                      <a:pt x="958" y="679"/>
                      <a:pt x="951" y="676"/>
                      <a:pt x="942" y="670"/>
                    </a:cubicBezTo>
                    <a:cubicBezTo>
                      <a:pt x="906" y="650"/>
                      <a:pt x="831" y="605"/>
                      <a:pt x="739" y="548"/>
                    </a:cubicBezTo>
                    <a:cubicBezTo>
                      <a:pt x="600" y="462"/>
                      <a:pt x="422" y="351"/>
                      <a:pt x="277" y="261"/>
                    </a:cubicBezTo>
                    <a:cubicBezTo>
                      <a:pt x="204" y="216"/>
                      <a:pt x="139" y="177"/>
                      <a:pt x="92" y="148"/>
                    </a:cubicBezTo>
                    <a:cubicBezTo>
                      <a:pt x="68" y="134"/>
                      <a:pt x="48" y="123"/>
                      <a:pt x="34" y="115"/>
                    </a:cubicBezTo>
                    <a:cubicBezTo>
                      <a:pt x="27" y="111"/>
                      <a:pt x="22" y="108"/>
                      <a:pt x="17" y="106"/>
                    </a:cubicBezTo>
                    <a:cubicBezTo>
                      <a:pt x="15" y="105"/>
                      <a:pt x="13" y="104"/>
                      <a:pt x="12" y="103"/>
                    </a:cubicBezTo>
                    <a:cubicBezTo>
                      <a:pt x="11" y="103"/>
                      <a:pt x="11" y="103"/>
                      <a:pt x="10" y="103"/>
                    </a:cubicBezTo>
                    <a:cubicBezTo>
                      <a:pt x="9" y="102"/>
                      <a:pt x="9" y="102"/>
                      <a:pt x="8" y="102"/>
                    </a:cubicBezTo>
                    <a:cubicBezTo>
                      <a:pt x="7" y="102"/>
                      <a:pt x="7" y="102"/>
                      <a:pt x="6" y="102"/>
                    </a:cubicBezTo>
                    <a:cubicBezTo>
                      <a:pt x="5" y="103"/>
                      <a:pt x="5" y="103"/>
                      <a:pt x="4" y="104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3" y="105"/>
                      <a:pt x="3" y="107"/>
                      <a:pt x="3" y="108"/>
                    </a:cubicBezTo>
                    <a:cubicBezTo>
                      <a:pt x="3" y="109"/>
                      <a:pt x="3" y="111"/>
                      <a:pt x="4" y="112"/>
                    </a:cubicBezTo>
                    <a:cubicBezTo>
                      <a:pt x="5" y="114"/>
                      <a:pt x="7" y="117"/>
                      <a:pt x="10" y="120"/>
                    </a:cubicBezTo>
                    <a:cubicBezTo>
                      <a:pt x="15" y="125"/>
                      <a:pt x="24" y="132"/>
                      <a:pt x="35" y="141"/>
                    </a:cubicBezTo>
                    <a:cubicBezTo>
                      <a:pt x="75" y="172"/>
                      <a:pt x="154" y="223"/>
                      <a:pt x="248" y="282"/>
                    </a:cubicBezTo>
                    <a:cubicBezTo>
                      <a:pt x="532" y="460"/>
                      <a:pt x="963" y="708"/>
                      <a:pt x="963" y="708"/>
                    </a:cubicBezTo>
                    <a:cubicBezTo>
                      <a:pt x="965" y="705"/>
                      <a:pt x="965" y="705"/>
                      <a:pt x="965" y="705"/>
                    </a:cubicBezTo>
                    <a:cubicBezTo>
                      <a:pt x="962" y="703"/>
                      <a:pt x="962" y="703"/>
                      <a:pt x="962" y="703"/>
                    </a:cubicBezTo>
                    <a:cubicBezTo>
                      <a:pt x="964" y="704"/>
                      <a:pt x="964" y="704"/>
                      <a:pt x="964" y="704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2" y="702"/>
                      <a:pt x="962" y="703"/>
                    </a:cubicBezTo>
                    <a:cubicBezTo>
                      <a:pt x="964" y="704"/>
                      <a:pt x="964" y="704"/>
                      <a:pt x="964" y="704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3"/>
                      <a:pt x="963" y="703"/>
                      <a:pt x="963" y="703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3"/>
                      <a:pt x="963" y="703"/>
                      <a:pt x="963" y="703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2" y="702"/>
                      <a:pt x="959" y="701"/>
                      <a:pt x="956" y="700"/>
                    </a:cubicBezTo>
                    <a:cubicBezTo>
                      <a:pt x="950" y="698"/>
                      <a:pt x="941" y="694"/>
                      <a:pt x="929" y="688"/>
                    </a:cubicBezTo>
                    <a:cubicBezTo>
                      <a:pt x="885" y="667"/>
                      <a:pt x="805" y="620"/>
                      <a:pt x="711" y="563"/>
                    </a:cubicBezTo>
                    <a:cubicBezTo>
                      <a:pt x="569" y="477"/>
                      <a:pt x="394" y="366"/>
                      <a:pt x="254" y="277"/>
                    </a:cubicBezTo>
                    <a:cubicBezTo>
                      <a:pt x="184" y="232"/>
                      <a:pt x="123" y="193"/>
                      <a:pt x="79" y="165"/>
                    </a:cubicBezTo>
                    <a:cubicBezTo>
                      <a:pt x="57" y="151"/>
                      <a:pt x="39" y="140"/>
                      <a:pt x="27" y="132"/>
                    </a:cubicBezTo>
                    <a:cubicBezTo>
                      <a:pt x="20" y="129"/>
                      <a:pt x="15" y="126"/>
                      <a:pt x="12" y="123"/>
                    </a:cubicBezTo>
                    <a:cubicBezTo>
                      <a:pt x="10" y="122"/>
                      <a:pt x="9" y="122"/>
                      <a:pt x="8" y="121"/>
                    </a:cubicBezTo>
                    <a:cubicBezTo>
                      <a:pt x="8" y="121"/>
                      <a:pt x="7" y="121"/>
                      <a:pt x="7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5" y="120"/>
                      <a:pt x="5" y="120"/>
                      <a:pt x="4" y="120"/>
                    </a:cubicBezTo>
                    <a:cubicBezTo>
                      <a:pt x="4" y="120"/>
                      <a:pt x="4" y="120"/>
                      <a:pt x="3" y="120"/>
                    </a:cubicBezTo>
                    <a:cubicBezTo>
                      <a:pt x="2" y="120"/>
                      <a:pt x="2" y="121"/>
                      <a:pt x="1" y="122"/>
                    </a:cubicBezTo>
                    <a:cubicBezTo>
                      <a:pt x="0" y="123"/>
                      <a:pt x="0" y="124"/>
                      <a:pt x="1" y="125"/>
                    </a:cubicBezTo>
                    <a:cubicBezTo>
                      <a:pt x="1" y="126"/>
                      <a:pt x="1" y="127"/>
                      <a:pt x="2" y="127"/>
                    </a:cubicBezTo>
                    <a:cubicBezTo>
                      <a:pt x="2" y="127"/>
                      <a:pt x="6" y="130"/>
                      <a:pt x="13" y="134"/>
                    </a:cubicBezTo>
                    <a:cubicBezTo>
                      <a:pt x="65" y="165"/>
                      <a:pt x="298" y="306"/>
                      <a:pt x="519" y="441"/>
                    </a:cubicBezTo>
                    <a:cubicBezTo>
                      <a:pt x="629" y="509"/>
                      <a:pt x="736" y="575"/>
                      <a:pt x="816" y="626"/>
                    </a:cubicBezTo>
                    <a:cubicBezTo>
                      <a:pt x="855" y="651"/>
                      <a:pt x="888" y="673"/>
                      <a:pt x="911" y="689"/>
                    </a:cubicBezTo>
                    <a:cubicBezTo>
                      <a:pt x="922" y="696"/>
                      <a:pt x="931" y="703"/>
                      <a:pt x="937" y="708"/>
                    </a:cubicBezTo>
                    <a:cubicBezTo>
                      <a:pt x="940" y="710"/>
                      <a:pt x="943" y="712"/>
                      <a:pt x="944" y="713"/>
                    </a:cubicBezTo>
                    <a:cubicBezTo>
                      <a:pt x="945" y="714"/>
                      <a:pt x="945" y="715"/>
                      <a:pt x="945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6" y="715"/>
                      <a:pt x="946" y="715"/>
                      <a:pt x="946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6" y="715"/>
                      <a:pt x="946" y="715"/>
                      <a:pt x="946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5" y="714"/>
                      <a:pt x="945" y="714"/>
                      <a:pt x="945" y="714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5" y="714"/>
                      <a:pt x="945" y="714"/>
                      <a:pt x="945" y="714"/>
                    </a:cubicBezTo>
                    <a:cubicBezTo>
                      <a:pt x="949" y="714"/>
                      <a:pt x="949" y="714"/>
                      <a:pt x="949" y="714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5" y="713"/>
                      <a:pt x="945" y="713"/>
                      <a:pt x="945" y="714"/>
                    </a:cubicBezTo>
                    <a:cubicBezTo>
                      <a:pt x="949" y="714"/>
                      <a:pt x="949" y="714"/>
                      <a:pt x="949" y="714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7" y="711"/>
                      <a:pt x="946" y="711"/>
                      <a:pt x="946" y="712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8" y="713"/>
                      <a:pt x="948" y="713"/>
                      <a:pt x="948" y="713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8" y="713"/>
                      <a:pt x="948" y="713"/>
                      <a:pt x="948" y="713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7" y="711"/>
                      <a:pt x="946" y="710"/>
                    </a:cubicBezTo>
                    <a:cubicBezTo>
                      <a:pt x="942" y="709"/>
                      <a:pt x="935" y="706"/>
                      <a:pt x="925" y="701"/>
                    </a:cubicBezTo>
                    <a:cubicBezTo>
                      <a:pt x="887" y="683"/>
                      <a:pt x="811" y="638"/>
                      <a:pt x="718" y="582"/>
                    </a:cubicBezTo>
                    <a:cubicBezTo>
                      <a:pt x="579" y="498"/>
                      <a:pt x="402" y="388"/>
                      <a:pt x="259" y="299"/>
                    </a:cubicBezTo>
                    <a:cubicBezTo>
                      <a:pt x="188" y="254"/>
                      <a:pt x="126" y="214"/>
                      <a:pt x="81" y="186"/>
                    </a:cubicBezTo>
                    <a:cubicBezTo>
                      <a:pt x="59" y="172"/>
                      <a:pt x="41" y="161"/>
                      <a:pt x="28" y="153"/>
                    </a:cubicBezTo>
                    <a:cubicBezTo>
                      <a:pt x="22" y="149"/>
                      <a:pt x="18" y="146"/>
                      <a:pt x="14" y="144"/>
                    </a:cubicBezTo>
                    <a:cubicBezTo>
                      <a:pt x="11" y="142"/>
                      <a:pt x="9" y="141"/>
                      <a:pt x="9" y="141"/>
                    </a:cubicBezTo>
                    <a:cubicBezTo>
                      <a:pt x="7" y="144"/>
                      <a:pt x="7" y="144"/>
                      <a:pt x="7" y="144"/>
                    </a:cubicBezTo>
                    <a:cubicBezTo>
                      <a:pt x="5" y="148"/>
                      <a:pt x="5" y="148"/>
                      <a:pt x="5" y="148"/>
                    </a:cubicBezTo>
                    <a:cubicBezTo>
                      <a:pt x="5" y="148"/>
                      <a:pt x="9" y="150"/>
                      <a:pt x="15" y="154"/>
                    </a:cubicBezTo>
                    <a:cubicBezTo>
                      <a:pt x="66" y="185"/>
                      <a:pt x="291" y="323"/>
                      <a:pt x="504" y="455"/>
                    </a:cubicBezTo>
                    <a:cubicBezTo>
                      <a:pt x="611" y="521"/>
                      <a:pt x="714" y="586"/>
                      <a:pt x="791" y="634"/>
                    </a:cubicBezTo>
                    <a:cubicBezTo>
                      <a:pt x="830" y="659"/>
                      <a:pt x="861" y="679"/>
                      <a:pt x="884" y="693"/>
                    </a:cubicBezTo>
                    <a:cubicBezTo>
                      <a:pt x="895" y="701"/>
                      <a:pt x="903" y="707"/>
                      <a:pt x="909" y="711"/>
                    </a:cubicBezTo>
                    <a:cubicBezTo>
                      <a:pt x="912" y="713"/>
                      <a:pt x="914" y="714"/>
                      <a:pt x="916" y="716"/>
                    </a:cubicBezTo>
                    <a:cubicBezTo>
                      <a:pt x="916" y="716"/>
                      <a:pt x="917" y="717"/>
                      <a:pt x="917" y="717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8" y="716"/>
                      <a:pt x="918" y="716"/>
                      <a:pt x="918" y="716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8" y="716"/>
                      <a:pt x="918" y="716"/>
                      <a:pt x="918" y="716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6" y="715"/>
                      <a:pt x="916" y="715"/>
                      <a:pt x="916" y="715"/>
                    </a:cubicBezTo>
                    <a:cubicBezTo>
                      <a:pt x="916" y="716"/>
                      <a:pt x="917" y="716"/>
                      <a:pt x="917" y="717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6" y="715"/>
                      <a:pt x="916" y="715"/>
                      <a:pt x="916" y="715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7" y="713"/>
                      <a:pt x="917" y="713"/>
                      <a:pt x="917" y="713"/>
                    </a:cubicBezTo>
                    <a:cubicBezTo>
                      <a:pt x="917" y="713"/>
                      <a:pt x="916" y="714"/>
                      <a:pt x="916" y="715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7" y="713"/>
                      <a:pt x="917" y="713"/>
                      <a:pt x="917" y="713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22" y="711"/>
                      <a:pt x="922" y="711"/>
                      <a:pt x="922" y="711"/>
                    </a:cubicBezTo>
                    <a:cubicBezTo>
                      <a:pt x="922" y="711"/>
                      <a:pt x="697" y="572"/>
                      <a:pt x="470" y="433"/>
                    </a:cubicBezTo>
                    <a:cubicBezTo>
                      <a:pt x="356" y="363"/>
                      <a:pt x="242" y="293"/>
                      <a:pt x="156" y="241"/>
                    </a:cubicBezTo>
                    <a:cubicBezTo>
                      <a:pt x="113" y="215"/>
                      <a:pt x="76" y="193"/>
                      <a:pt x="50" y="178"/>
                    </a:cubicBezTo>
                    <a:cubicBezTo>
                      <a:pt x="38" y="170"/>
                      <a:pt x="27" y="164"/>
                      <a:pt x="20" y="160"/>
                    </a:cubicBezTo>
                    <a:cubicBezTo>
                      <a:pt x="16" y="158"/>
                      <a:pt x="13" y="156"/>
                      <a:pt x="11" y="155"/>
                    </a:cubicBezTo>
                    <a:cubicBezTo>
                      <a:pt x="10" y="155"/>
                      <a:pt x="9" y="154"/>
                      <a:pt x="8" y="154"/>
                    </a:cubicBezTo>
                    <a:cubicBezTo>
                      <a:pt x="8" y="154"/>
                      <a:pt x="8" y="154"/>
                      <a:pt x="7" y="154"/>
                    </a:cubicBezTo>
                    <a:cubicBezTo>
                      <a:pt x="7" y="154"/>
                      <a:pt x="7" y="153"/>
                      <a:pt x="6" y="153"/>
                    </a:cubicBezTo>
                    <a:cubicBezTo>
                      <a:pt x="5" y="153"/>
                      <a:pt x="5" y="153"/>
                      <a:pt x="4" y="154"/>
                    </a:cubicBezTo>
                    <a:cubicBezTo>
                      <a:pt x="4" y="154"/>
                      <a:pt x="3" y="154"/>
                      <a:pt x="2" y="155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1" y="156"/>
                      <a:pt x="1" y="157"/>
                      <a:pt x="1" y="158"/>
                    </a:cubicBezTo>
                    <a:cubicBezTo>
                      <a:pt x="1" y="160"/>
                      <a:pt x="2" y="161"/>
                      <a:pt x="2" y="162"/>
                    </a:cubicBezTo>
                    <a:cubicBezTo>
                      <a:pt x="4" y="164"/>
                      <a:pt x="5" y="166"/>
                      <a:pt x="8" y="169"/>
                    </a:cubicBezTo>
                    <a:cubicBezTo>
                      <a:pt x="13" y="174"/>
                      <a:pt x="21" y="180"/>
                      <a:pt x="31" y="188"/>
                    </a:cubicBezTo>
                    <a:cubicBezTo>
                      <a:pt x="69" y="216"/>
                      <a:pt x="142" y="264"/>
                      <a:pt x="230" y="319"/>
                    </a:cubicBezTo>
                    <a:cubicBezTo>
                      <a:pt x="495" y="484"/>
                      <a:pt x="897" y="719"/>
                      <a:pt x="897" y="719"/>
                    </a:cubicBezTo>
                    <a:cubicBezTo>
                      <a:pt x="899" y="720"/>
                      <a:pt x="901" y="720"/>
                      <a:pt x="902" y="718"/>
                    </a:cubicBezTo>
                    <a:cubicBezTo>
                      <a:pt x="903" y="716"/>
                      <a:pt x="903" y="713"/>
                      <a:pt x="901" y="712"/>
                    </a:cubicBezTo>
                    <a:cubicBezTo>
                      <a:pt x="901" y="712"/>
                      <a:pt x="679" y="577"/>
                      <a:pt x="456" y="443"/>
                    </a:cubicBezTo>
                    <a:cubicBezTo>
                      <a:pt x="345" y="375"/>
                      <a:pt x="234" y="308"/>
                      <a:pt x="150" y="257"/>
                    </a:cubicBezTo>
                    <a:cubicBezTo>
                      <a:pt x="108" y="232"/>
                      <a:pt x="73" y="211"/>
                      <a:pt x="48" y="196"/>
                    </a:cubicBezTo>
                    <a:cubicBezTo>
                      <a:pt x="36" y="189"/>
                      <a:pt x="26" y="183"/>
                      <a:pt x="19" y="179"/>
                    </a:cubicBezTo>
                    <a:cubicBezTo>
                      <a:pt x="16" y="177"/>
                      <a:pt x="13" y="175"/>
                      <a:pt x="11" y="174"/>
                    </a:cubicBezTo>
                    <a:cubicBezTo>
                      <a:pt x="10" y="174"/>
                      <a:pt x="10" y="174"/>
                      <a:pt x="9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7" y="173"/>
                      <a:pt x="7" y="173"/>
                      <a:pt x="7" y="173"/>
                    </a:cubicBezTo>
                    <a:cubicBezTo>
                      <a:pt x="7" y="172"/>
                      <a:pt x="7" y="172"/>
                      <a:pt x="6" y="172"/>
                    </a:cubicBezTo>
                    <a:cubicBezTo>
                      <a:pt x="6" y="172"/>
                      <a:pt x="5" y="172"/>
                      <a:pt x="5" y="173"/>
                    </a:cubicBezTo>
                    <a:cubicBezTo>
                      <a:pt x="4" y="173"/>
                      <a:pt x="3" y="173"/>
                      <a:pt x="3" y="174"/>
                    </a:cubicBezTo>
                    <a:cubicBezTo>
                      <a:pt x="2" y="176"/>
                      <a:pt x="2" y="179"/>
                      <a:pt x="4" y="180"/>
                    </a:cubicBezTo>
                    <a:cubicBezTo>
                      <a:pt x="4" y="180"/>
                      <a:pt x="8" y="182"/>
                      <a:pt x="14" y="186"/>
                    </a:cubicBezTo>
                    <a:cubicBezTo>
                      <a:pt x="61" y="214"/>
                      <a:pt x="275" y="340"/>
                      <a:pt x="476" y="463"/>
                    </a:cubicBezTo>
                    <a:cubicBezTo>
                      <a:pt x="577" y="524"/>
                      <a:pt x="675" y="585"/>
                      <a:pt x="747" y="632"/>
                    </a:cubicBezTo>
                    <a:cubicBezTo>
                      <a:pt x="784" y="655"/>
                      <a:pt x="814" y="675"/>
                      <a:pt x="834" y="690"/>
                    </a:cubicBezTo>
                    <a:cubicBezTo>
                      <a:pt x="845" y="698"/>
                      <a:pt x="853" y="704"/>
                      <a:pt x="858" y="708"/>
                    </a:cubicBezTo>
                    <a:cubicBezTo>
                      <a:pt x="861" y="711"/>
                      <a:pt x="863" y="713"/>
                      <a:pt x="864" y="714"/>
                    </a:cubicBezTo>
                    <a:cubicBezTo>
                      <a:pt x="865" y="715"/>
                      <a:pt x="865" y="715"/>
                      <a:pt x="866" y="716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7" y="715"/>
                      <a:pt x="867" y="715"/>
                      <a:pt x="867" y="715"/>
                    </a:cubicBezTo>
                    <a:cubicBezTo>
                      <a:pt x="866" y="715"/>
                      <a:pt x="866" y="715"/>
                      <a:pt x="866" y="715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7" y="715"/>
                      <a:pt x="867" y="715"/>
                      <a:pt x="867" y="715"/>
                    </a:cubicBezTo>
                    <a:cubicBezTo>
                      <a:pt x="866" y="715"/>
                      <a:pt x="866" y="715"/>
                      <a:pt x="866" y="715"/>
                    </a:cubicBezTo>
                    <a:cubicBezTo>
                      <a:pt x="868" y="715"/>
                      <a:pt x="868" y="715"/>
                      <a:pt x="868" y="715"/>
                    </a:cubicBezTo>
                    <a:cubicBezTo>
                      <a:pt x="866" y="714"/>
                      <a:pt x="866" y="714"/>
                      <a:pt x="866" y="714"/>
                    </a:cubicBezTo>
                    <a:cubicBezTo>
                      <a:pt x="866" y="714"/>
                      <a:pt x="866" y="715"/>
                      <a:pt x="866" y="715"/>
                    </a:cubicBezTo>
                    <a:cubicBezTo>
                      <a:pt x="868" y="715"/>
                      <a:pt x="868" y="715"/>
                      <a:pt x="868" y="715"/>
                    </a:cubicBezTo>
                    <a:cubicBezTo>
                      <a:pt x="866" y="714"/>
                      <a:pt x="866" y="714"/>
                      <a:pt x="866" y="714"/>
                    </a:cubicBezTo>
                    <a:cubicBezTo>
                      <a:pt x="869" y="716"/>
                      <a:pt x="869" y="716"/>
                      <a:pt x="869" y="716"/>
                    </a:cubicBezTo>
                    <a:cubicBezTo>
                      <a:pt x="872" y="712"/>
                      <a:pt x="872" y="712"/>
                      <a:pt x="872" y="712"/>
                    </a:cubicBezTo>
                    <a:cubicBezTo>
                      <a:pt x="872" y="712"/>
                      <a:pt x="727" y="620"/>
                      <a:pt x="578" y="527"/>
                    </a:cubicBezTo>
                    <a:cubicBezTo>
                      <a:pt x="503" y="480"/>
                      <a:pt x="428" y="434"/>
                      <a:pt x="368" y="399"/>
                    </a:cubicBezTo>
                    <a:cubicBezTo>
                      <a:pt x="339" y="382"/>
                      <a:pt x="313" y="367"/>
                      <a:pt x="294" y="357"/>
                    </a:cubicBezTo>
                    <a:cubicBezTo>
                      <a:pt x="284" y="352"/>
                      <a:pt x="276" y="348"/>
                      <a:pt x="269" y="345"/>
                    </a:cubicBezTo>
                    <a:cubicBezTo>
                      <a:pt x="266" y="344"/>
                      <a:pt x="263" y="342"/>
                      <a:pt x="261" y="342"/>
                    </a:cubicBezTo>
                    <a:cubicBezTo>
                      <a:pt x="259" y="341"/>
                      <a:pt x="257" y="340"/>
                      <a:pt x="255" y="340"/>
                    </a:cubicBezTo>
                    <a:cubicBezTo>
                      <a:pt x="254" y="340"/>
                      <a:pt x="253" y="340"/>
                      <a:pt x="252" y="341"/>
                    </a:cubicBezTo>
                    <a:cubicBezTo>
                      <a:pt x="252" y="341"/>
                      <a:pt x="250" y="342"/>
                      <a:pt x="250" y="343"/>
                    </a:cubicBezTo>
                    <a:cubicBezTo>
                      <a:pt x="250" y="343"/>
                      <a:pt x="250" y="343"/>
                      <a:pt x="250" y="343"/>
                    </a:cubicBezTo>
                    <a:cubicBezTo>
                      <a:pt x="249" y="344"/>
                      <a:pt x="249" y="345"/>
                      <a:pt x="249" y="346"/>
                    </a:cubicBezTo>
                    <a:cubicBezTo>
                      <a:pt x="249" y="347"/>
                      <a:pt x="249" y="348"/>
                      <a:pt x="250" y="349"/>
                    </a:cubicBezTo>
                    <a:cubicBezTo>
                      <a:pt x="251" y="350"/>
                      <a:pt x="252" y="352"/>
                      <a:pt x="254" y="354"/>
                    </a:cubicBezTo>
                    <a:cubicBezTo>
                      <a:pt x="257" y="357"/>
                      <a:pt x="262" y="361"/>
                      <a:pt x="269" y="366"/>
                    </a:cubicBezTo>
                    <a:cubicBezTo>
                      <a:pt x="295" y="386"/>
                      <a:pt x="344" y="417"/>
                      <a:pt x="403" y="454"/>
                    </a:cubicBezTo>
                    <a:cubicBezTo>
                      <a:pt x="580" y="565"/>
                      <a:pt x="848" y="722"/>
                      <a:pt x="848" y="722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7" y="716"/>
                      <a:pt x="847" y="716"/>
                      <a:pt x="847" y="716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9" y="714"/>
                      <a:pt x="849" y="714"/>
                      <a:pt x="849" y="714"/>
                    </a:cubicBezTo>
                    <a:cubicBezTo>
                      <a:pt x="848" y="715"/>
                      <a:pt x="847" y="715"/>
                      <a:pt x="847" y="716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9" y="714"/>
                      <a:pt x="849" y="714"/>
                      <a:pt x="849" y="714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49" y="714"/>
                      <a:pt x="849" y="714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6"/>
                      <a:pt x="850" y="716"/>
                      <a:pt x="850" y="716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6"/>
                      <a:pt x="850" y="716"/>
                      <a:pt x="850" y="716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49" y="714"/>
                      <a:pt x="848" y="713"/>
                    </a:cubicBezTo>
                    <a:cubicBezTo>
                      <a:pt x="841" y="710"/>
                      <a:pt x="827" y="702"/>
                      <a:pt x="808" y="692"/>
                    </a:cubicBezTo>
                    <a:cubicBezTo>
                      <a:pt x="741" y="653"/>
                      <a:pt x="607" y="573"/>
                      <a:pt x="491" y="503"/>
                    </a:cubicBezTo>
                    <a:cubicBezTo>
                      <a:pt x="432" y="468"/>
                      <a:pt x="378" y="435"/>
                      <a:pt x="339" y="411"/>
                    </a:cubicBezTo>
                    <a:cubicBezTo>
                      <a:pt x="319" y="399"/>
                      <a:pt x="303" y="389"/>
                      <a:pt x="292" y="383"/>
                    </a:cubicBezTo>
                    <a:cubicBezTo>
                      <a:pt x="281" y="376"/>
                      <a:pt x="274" y="372"/>
                      <a:pt x="274" y="372"/>
                    </a:cubicBezTo>
                    <a:cubicBezTo>
                      <a:pt x="273" y="371"/>
                      <a:pt x="270" y="372"/>
                      <a:pt x="269" y="373"/>
                    </a:cubicBezTo>
                    <a:cubicBezTo>
                      <a:pt x="268" y="374"/>
                      <a:pt x="268" y="375"/>
                      <a:pt x="268" y="376"/>
                    </a:cubicBezTo>
                    <a:cubicBezTo>
                      <a:pt x="268" y="377"/>
                      <a:pt x="269" y="378"/>
                      <a:pt x="269" y="379"/>
                    </a:cubicBezTo>
                    <a:cubicBezTo>
                      <a:pt x="270" y="381"/>
                      <a:pt x="271" y="382"/>
                      <a:pt x="273" y="383"/>
                    </a:cubicBezTo>
                    <a:cubicBezTo>
                      <a:pt x="276" y="386"/>
                      <a:pt x="281" y="390"/>
                      <a:pt x="287" y="394"/>
                    </a:cubicBezTo>
                    <a:cubicBezTo>
                      <a:pt x="310" y="411"/>
                      <a:pt x="355" y="439"/>
                      <a:pt x="409" y="472"/>
                    </a:cubicBezTo>
                    <a:cubicBezTo>
                      <a:pt x="490" y="521"/>
                      <a:pt x="591" y="581"/>
                      <a:pt x="673" y="630"/>
                    </a:cubicBezTo>
                    <a:cubicBezTo>
                      <a:pt x="714" y="655"/>
                      <a:pt x="749" y="676"/>
                      <a:pt x="775" y="692"/>
                    </a:cubicBezTo>
                    <a:cubicBezTo>
                      <a:pt x="788" y="700"/>
                      <a:pt x="798" y="706"/>
                      <a:pt x="805" y="711"/>
                    </a:cubicBezTo>
                    <a:cubicBezTo>
                      <a:pt x="808" y="713"/>
                      <a:pt x="811" y="715"/>
                      <a:pt x="813" y="717"/>
                    </a:cubicBezTo>
                    <a:cubicBezTo>
                      <a:pt x="813" y="717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6" y="717"/>
                      <a:pt x="816" y="717"/>
                      <a:pt x="816" y="717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6" y="717"/>
                      <a:pt x="816" y="717"/>
                      <a:pt x="816" y="717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4" y="716"/>
                      <a:pt x="814" y="716"/>
                      <a:pt x="814" y="716"/>
                    </a:cubicBezTo>
                    <a:cubicBezTo>
                      <a:pt x="814" y="717"/>
                      <a:pt x="814" y="718"/>
                      <a:pt x="814" y="718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4" y="716"/>
                      <a:pt x="814" y="716"/>
                      <a:pt x="814" y="716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4" y="715"/>
                      <a:pt x="814" y="716"/>
                      <a:pt x="814" y="716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6" y="713"/>
                      <a:pt x="816" y="713"/>
                      <a:pt x="816" y="713"/>
                    </a:cubicBezTo>
                    <a:cubicBezTo>
                      <a:pt x="816" y="713"/>
                      <a:pt x="815" y="713"/>
                      <a:pt x="814" y="714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6" y="713"/>
                      <a:pt x="816" y="713"/>
                      <a:pt x="816" y="713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2"/>
                      <a:pt x="817" y="713"/>
                      <a:pt x="816" y="713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4"/>
                      <a:pt x="817" y="714"/>
                      <a:pt x="817" y="714"/>
                    </a:cubicBezTo>
                    <a:cubicBezTo>
                      <a:pt x="818" y="713"/>
                      <a:pt x="818" y="713"/>
                      <a:pt x="818" y="713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4"/>
                      <a:pt x="817" y="714"/>
                      <a:pt x="817" y="714"/>
                    </a:cubicBezTo>
                    <a:cubicBezTo>
                      <a:pt x="818" y="713"/>
                      <a:pt x="818" y="713"/>
                      <a:pt x="818" y="713"/>
                    </a:cubicBezTo>
                    <a:cubicBezTo>
                      <a:pt x="818" y="713"/>
                      <a:pt x="817" y="712"/>
                      <a:pt x="815" y="711"/>
                    </a:cubicBezTo>
                    <a:cubicBezTo>
                      <a:pt x="809" y="709"/>
                      <a:pt x="797" y="702"/>
                      <a:pt x="779" y="691"/>
                    </a:cubicBezTo>
                    <a:cubicBezTo>
                      <a:pt x="718" y="656"/>
                      <a:pt x="598" y="582"/>
                      <a:pt x="491" y="516"/>
                    </a:cubicBezTo>
                    <a:cubicBezTo>
                      <a:pt x="437" y="484"/>
                      <a:pt x="387" y="453"/>
                      <a:pt x="350" y="431"/>
                    </a:cubicBezTo>
                    <a:cubicBezTo>
                      <a:pt x="331" y="420"/>
                      <a:pt x="315" y="411"/>
                      <a:pt x="304" y="405"/>
                    </a:cubicBezTo>
                    <a:cubicBezTo>
                      <a:pt x="298" y="401"/>
                      <a:pt x="294" y="399"/>
                      <a:pt x="290" y="397"/>
                    </a:cubicBezTo>
                    <a:cubicBezTo>
                      <a:pt x="288" y="396"/>
                      <a:pt x="287" y="396"/>
                      <a:pt x="286" y="395"/>
                    </a:cubicBezTo>
                    <a:cubicBezTo>
                      <a:pt x="285" y="395"/>
                      <a:pt x="284" y="395"/>
                      <a:pt x="284" y="395"/>
                    </a:cubicBezTo>
                    <a:cubicBezTo>
                      <a:pt x="283" y="394"/>
                      <a:pt x="283" y="394"/>
                      <a:pt x="282" y="394"/>
                    </a:cubicBezTo>
                    <a:cubicBezTo>
                      <a:pt x="281" y="394"/>
                      <a:pt x="281" y="394"/>
                      <a:pt x="280" y="395"/>
                    </a:cubicBezTo>
                    <a:cubicBezTo>
                      <a:pt x="279" y="395"/>
                      <a:pt x="279" y="395"/>
                      <a:pt x="278" y="396"/>
                    </a:cubicBezTo>
                    <a:cubicBezTo>
                      <a:pt x="277" y="398"/>
                      <a:pt x="277" y="401"/>
                      <a:pt x="279" y="402"/>
                    </a:cubicBezTo>
                    <a:cubicBezTo>
                      <a:pt x="279" y="402"/>
                      <a:pt x="281" y="403"/>
                      <a:pt x="285" y="405"/>
                    </a:cubicBezTo>
                    <a:cubicBezTo>
                      <a:pt x="313" y="423"/>
                      <a:pt x="439" y="501"/>
                      <a:pt x="557" y="575"/>
                    </a:cubicBezTo>
                    <a:cubicBezTo>
                      <a:pt x="617" y="613"/>
                      <a:pt x="674" y="649"/>
                      <a:pt x="717" y="675"/>
                    </a:cubicBezTo>
                    <a:cubicBezTo>
                      <a:pt x="739" y="689"/>
                      <a:pt x="756" y="700"/>
                      <a:pt x="769" y="708"/>
                    </a:cubicBezTo>
                    <a:cubicBezTo>
                      <a:pt x="775" y="711"/>
                      <a:pt x="780" y="714"/>
                      <a:pt x="783" y="717"/>
                    </a:cubicBezTo>
                    <a:cubicBezTo>
                      <a:pt x="785" y="718"/>
                      <a:pt x="786" y="718"/>
                      <a:pt x="787" y="719"/>
                    </a:cubicBezTo>
                    <a:cubicBezTo>
                      <a:pt x="787" y="719"/>
                      <a:pt x="787" y="719"/>
                      <a:pt x="788" y="719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9" y="718"/>
                      <a:pt x="789" y="718"/>
                      <a:pt x="789" y="718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9" y="718"/>
                      <a:pt x="789" y="718"/>
                      <a:pt x="789" y="718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90" y="717"/>
                      <a:pt x="790" y="717"/>
                      <a:pt x="790" y="717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90" y="717"/>
                      <a:pt x="790" y="717"/>
                      <a:pt x="790" y="717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92" y="713"/>
                      <a:pt x="792" y="713"/>
                      <a:pt x="792" y="713"/>
                    </a:cubicBezTo>
                    <a:cubicBezTo>
                      <a:pt x="792" y="713"/>
                      <a:pt x="671" y="639"/>
                      <a:pt x="549" y="565"/>
                    </a:cubicBezTo>
                    <a:cubicBezTo>
                      <a:pt x="487" y="528"/>
                      <a:pt x="425" y="491"/>
                      <a:pt x="377" y="464"/>
                    </a:cubicBezTo>
                    <a:cubicBezTo>
                      <a:pt x="353" y="450"/>
                      <a:pt x="333" y="438"/>
                      <a:pt x="318" y="430"/>
                    </a:cubicBezTo>
                    <a:cubicBezTo>
                      <a:pt x="311" y="426"/>
                      <a:pt x="305" y="423"/>
                      <a:pt x="300" y="421"/>
                    </a:cubicBezTo>
                    <a:cubicBezTo>
                      <a:pt x="298" y="420"/>
                      <a:pt x="296" y="419"/>
                      <a:pt x="294" y="418"/>
                    </a:cubicBezTo>
                    <a:cubicBezTo>
                      <a:pt x="293" y="418"/>
                      <a:pt x="293" y="418"/>
                      <a:pt x="292" y="417"/>
                    </a:cubicBezTo>
                    <a:cubicBezTo>
                      <a:pt x="291" y="417"/>
                      <a:pt x="291" y="417"/>
                      <a:pt x="290" y="417"/>
                    </a:cubicBezTo>
                    <a:cubicBezTo>
                      <a:pt x="289" y="417"/>
                      <a:pt x="289" y="417"/>
                      <a:pt x="288" y="417"/>
                    </a:cubicBezTo>
                    <a:cubicBezTo>
                      <a:pt x="287" y="418"/>
                      <a:pt x="286" y="418"/>
                      <a:pt x="286" y="419"/>
                    </a:cubicBezTo>
                    <a:cubicBezTo>
                      <a:pt x="286" y="419"/>
                      <a:pt x="286" y="419"/>
                      <a:pt x="286" y="419"/>
                    </a:cubicBezTo>
                    <a:cubicBezTo>
                      <a:pt x="285" y="420"/>
                      <a:pt x="285" y="421"/>
                      <a:pt x="285" y="422"/>
                    </a:cubicBezTo>
                    <a:cubicBezTo>
                      <a:pt x="285" y="423"/>
                      <a:pt x="286" y="424"/>
                      <a:pt x="286" y="425"/>
                    </a:cubicBezTo>
                    <a:cubicBezTo>
                      <a:pt x="287" y="426"/>
                      <a:pt x="288" y="427"/>
                      <a:pt x="289" y="429"/>
                    </a:cubicBezTo>
                    <a:cubicBezTo>
                      <a:pt x="292" y="432"/>
                      <a:pt x="296" y="435"/>
                      <a:pt x="302" y="439"/>
                    </a:cubicBezTo>
                    <a:cubicBezTo>
                      <a:pt x="322" y="455"/>
                      <a:pt x="361" y="480"/>
                      <a:pt x="408" y="509"/>
                    </a:cubicBezTo>
                    <a:cubicBezTo>
                      <a:pt x="478" y="553"/>
                      <a:pt x="567" y="606"/>
                      <a:pt x="638" y="648"/>
                    </a:cubicBezTo>
                    <a:cubicBezTo>
                      <a:pt x="673" y="669"/>
                      <a:pt x="704" y="687"/>
                      <a:pt x="726" y="700"/>
                    </a:cubicBezTo>
                    <a:cubicBezTo>
                      <a:pt x="737" y="707"/>
                      <a:pt x="746" y="712"/>
                      <a:pt x="752" y="716"/>
                    </a:cubicBezTo>
                    <a:cubicBezTo>
                      <a:pt x="755" y="717"/>
                      <a:pt x="758" y="719"/>
                      <a:pt x="759" y="720"/>
                    </a:cubicBezTo>
                    <a:cubicBezTo>
                      <a:pt x="760" y="720"/>
                      <a:pt x="761" y="721"/>
                      <a:pt x="761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3" y="719"/>
                      <a:pt x="763" y="719"/>
                      <a:pt x="763" y="719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3" y="719"/>
                      <a:pt x="763" y="719"/>
                      <a:pt x="763" y="719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20"/>
                      <a:pt x="760" y="720"/>
                      <a:pt x="760" y="720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20"/>
                      <a:pt x="760" y="720"/>
                      <a:pt x="760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8"/>
                      <a:pt x="760" y="718"/>
                      <a:pt x="760" y="718"/>
                    </a:cubicBezTo>
                    <a:cubicBezTo>
                      <a:pt x="760" y="719"/>
                      <a:pt x="760" y="719"/>
                      <a:pt x="760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8"/>
                      <a:pt x="760" y="718"/>
                      <a:pt x="760" y="718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6"/>
                      <a:pt x="760" y="716"/>
                      <a:pt x="760" y="716"/>
                    </a:cubicBezTo>
                    <a:cubicBezTo>
                      <a:pt x="763" y="717"/>
                      <a:pt x="763" y="717"/>
                      <a:pt x="763" y="717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5"/>
                      <a:pt x="761" y="715"/>
                      <a:pt x="760" y="716"/>
                    </a:cubicBezTo>
                    <a:cubicBezTo>
                      <a:pt x="763" y="717"/>
                      <a:pt x="763" y="717"/>
                      <a:pt x="763" y="717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5"/>
                      <a:pt x="763" y="715"/>
                      <a:pt x="763" y="715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5"/>
                      <a:pt x="763" y="715"/>
                      <a:pt x="763" y="715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1" y="714"/>
                      <a:pt x="760" y="714"/>
                    </a:cubicBezTo>
                    <a:cubicBezTo>
                      <a:pt x="757" y="713"/>
                      <a:pt x="752" y="711"/>
                      <a:pt x="746" y="708"/>
                    </a:cubicBezTo>
                    <a:cubicBezTo>
                      <a:pt x="724" y="698"/>
                      <a:pt x="685" y="676"/>
                      <a:pt x="638" y="649"/>
                    </a:cubicBezTo>
                    <a:cubicBezTo>
                      <a:pt x="568" y="608"/>
                      <a:pt x="482" y="556"/>
                      <a:pt x="413" y="514"/>
                    </a:cubicBezTo>
                    <a:cubicBezTo>
                      <a:pt x="379" y="492"/>
                      <a:pt x="349" y="474"/>
                      <a:pt x="328" y="461"/>
                    </a:cubicBezTo>
                    <a:cubicBezTo>
                      <a:pt x="317" y="454"/>
                      <a:pt x="308" y="449"/>
                      <a:pt x="302" y="445"/>
                    </a:cubicBezTo>
                    <a:cubicBezTo>
                      <a:pt x="297" y="441"/>
                      <a:pt x="293" y="439"/>
                      <a:pt x="293" y="439"/>
                    </a:cubicBezTo>
                    <a:cubicBezTo>
                      <a:pt x="291" y="438"/>
                      <a:pt x="289" y="439"/>
                      <a:pt x="288" y="441"/>
                    </a:cubicBezTo>
                    <a:cubicBezTo>
                      <a:pt x="287" y="442"/>
                      <a:pt x="287" y="442"/>
                      <a:pt x="287" y="443"/>
                    </a:cubicBezTo>
                    <a:cubicBezTo>
                      <a:pt x="287" y="445"/>
                      <a:pt x="288" y="445"/>
                      <a:pt x="288" y="446"/>
                    </a:cubicBezTo>
                    <a:cubicBezTo>
                      <a:pt x="289" y="448"/>
                      <a:pt x="290" y="449"/>
                      <a:pt x="291" y="450"/>
                    </a:cubicBezTo>
                    <a:cubicBezTo>
                      <a:pt x="294" y="452"/>
                      <a:pt x="298" y="455"/>
                      <a:pt x="303" y="459"/>
                    </a:cubicBezTo>
                    <a:cubicBezTo>
                      <a:pt x="322" y="473"/>
                      <a:pt x="358" y="497"/>
                      <a:pt x="402" y="524"/>
                    </a:cubicBezTo>
                    <a:cubicBezTo>
                      <a:pt x="467" y="565"/>
                      <a:pt x="550" y="614"/>
                      <a:pt x="616" y="654"/>
                    </a:cubicBezTo>
                    <a:cubicBezTo>
                      <a:pt x="649" y="673"/>
                      <a:pt x="678" y="691"/>
                      <a:pt x="699" y="703"/>
                    </a:cubicBezTo>
                    <a:cubicBezTo>
                      <a:pt x="710" y="709"/>
                      <a:pt x="718" y="714"/>
                      <a:pt x="723" y="718"/>
                    </a:cubicBezTo>
                    <a:cubicBezTo>
                      <a:pt x="726" y="719"/>
                      <a:pt x="729" y="721"/>
                      <a:pt x="730" y="722"/>
                    </a:cubicBezTo>
                    <a:cubicBezTo>
                      <a:pt x="731" y="722"/>
                      <a:pt x="731" y="722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3" y="721"/>
                      <a:pt x="733" y="721"/>
                      <a:pt x="733" y="721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3" y="721"/>
                      <a:pt x="733" y="721"/>
                      <a:pt x="733" y="721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0" y="720"/>
                      <a:pt x="730" y="720"/>
                      <a:pt x="730" y="720"/>
                    </a:cubicBezTo>
                    <a:cubicBezTo>
                      <a:pt x="730" y="721"/>
                      <a:pt x="731" y="721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0" y="720"/>
                      <a:pt x="730" y="720"/>
                      <a:pt x="730" y="720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18"/>
                      <a:pt x="731" y="718"/>
                      <a:pt x="731" y="718"/>
                    </a:cubicBezTo>
                    <a:cubicBezTo>
                      <a:pt x="734" y="719"/>
                      <a:pt x="734" y="719"/>
                      <a:pt x="734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2" y="716"/>
                      <a:pt x="732" y="717"/>
                      <a:pt x="731" y="718"/>
                    </a:cubicBezTo>
                    <a:cubicBezTo>
                      <a:pt x="734" y="719"/>
                      <a:pt x="734" y="719"/>
                      <a:pt x="734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8"/>
                      <a:pt x="733" y="718"/>
                      <a:pt x="733" y="718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8"/>
                      <a:pt x="733" y="718"/>
                      <a:pt x="733" y="718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2" y="716"/>
                      <a:pt x="731" y="715"/>
                    </a:cubicBezTo>
                    <a:cubicBezTo>
                      <a:pt x="728" y="714"/>
                      <a:pt x="724" y="713"/>
                      <a:pt x="719" y="710"/>
                    </a:cubicBezTo>
                    <a:cubicBezTo>
                      <a:pt x="698" y="700"/>
                      <a:pt x="662" y="679"/>
                      <a:pt x="618" y="654"/>
                    </a:cubicBezTo>
                    <a:cubicBezTo>
                      <a:pt x="553" y="615"/>
                      <a:pt x="473" y="567"/>
                      <a:pt x="408" y="527"/>
                    </a:cubicBezTo>
                    <a:cubicBezTo>
                      <a:pt x="376" y="508"/>
                      <a:pt x="348" y="490"/>
                      <a:pt x="328" y="478"/>
                    </a:cubicBezTo>
                    <a:cubicBezTo>
                      <a:pt x="318" y="472"/>
                      <a:pt x="310" y="467"/>
                      <a:pt x="305" y="464"/>
                    </a:cubicBezTo>
                    <a:cubicBezTo>
                      <a:pt x="299" y="460"/>
                      <a:pt x="296" y="458"/>
                      <a:pt x="296" y="458"/>
                    </a:cubicBezTo>
                    <a:cubicBezTo>
                      <a:pt x="295" y="458"/>
                      <a:pt x="294" y="458"/>
                      <a:pt x="293" y="458"/>
                    </a:cubicBezTo>
                    <a:cubicBezTo>
                      <a:pt x="292" y="458"/>
                      <a:pt x="291" y="459"/>
                      <a:pt x="291" y="460"/>
                    </a:cubicBezTo>
                    <a:cubicBezTo>
                      <a:pt x="290" y="461"/>
                      <a:pt x="290" y="462"/>
                      <a:pt x="290" y="463"/>
                    </a:cubicBezTo>
                    <a:cubicBezTo>
                      <a:pt x="291" y="464"/>
                      <a:pt x="291" y="465"/>
                      <a:pt x="292" y="465"/>
                    </a:cubicBezTo>
                    <a:cubicBezTo>
                      <a:pt x="292" y="465"/>
                      <a:pt x="294" y="466"/>
                      <a:pt x="297" y="468"/>
                    </a:cubicBezTo>
                    <a:cubicBezTo>
                      <a:pt x="320" y="482"/>
                      <a:pt x="423" y="545"/>
                      <a:pt x="520" y="605"/>
                    </a:cubicBezTo>
                    <a:cubicBezTo>
                      <a:pt x="568" y="635"/>
                      <a:pt x="615" y="664"/>
                      <a:pt x="650" y="687"/>
                    </a:cubicBezTo>
                    <a:cubicBezTo>
                      <a:pt x="668" y="698"/>
                      <a:pt x="682" y="707"/>
                      <a:pt x="692" y="714"/>
                    </a:cubicBezTo>
                    <a:cubicBezTo>
                      <a:pt x="697" y="717"/>
                      <a:pt x="701" y="720"/>
                      <a:pt x="704" y="721"/>
                    </a:cubicBezTo>
                    <a:cubicBezTo>
                      <a:pt x="705" y="722"/>
                      <a:pt x="706" y="723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8" y="723"/>
                      <a:pt x="708" y="723"/>
                      <a:pt x="708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8" y="723"/>
                      <a:pt x="708" y="723"/>
                      <a:pt x="708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3"/>
                      <a:pt x="707" y="723"/>
                      <a:pt x="707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3"/>
                      <a:pt x="707" y="723"/>
                      <a:pt x="707" y="723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6" y="722"/>
                      <a:pt x="706" y="722"/>
                      <a:pt x="706" y="722"/>
                    </a:cubicBezTo>
                    <a:cubicBezTo>
                      <a:pt x="706" y="722"/>
                      <a:pt x="707" y="723"/>
                      <a:pt x="707" y="723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6" y="722"/>
                      <a:pt x="706" y="722"/>
                      <a:pt x="706" y="722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0"/>
                      <a:pt x="707" y="720"/>
                      <a:pt x="707" y="720"/>
                    </a:cubicBezTo>
                    <a:cubicBezTo>
                      <a:pt x="707" y="720"/>
                      <a:pt x="706" y="721"/>
                      <a:pt x="706" y="722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0"/>
                      <a:pt x="707" y="720"/>
                      <a:pt x="707" y="720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12" y="718"/>
                      <a:pt x="712" y="718"/>
                      <a:pt x="712" y="718"/>
                    </a:cubicBezTo>
                    <a:cubicBezTo>
                      <a:pt x="296" y="471"/>
                      <a:pt x="296" y="471"/>
                      <a:pt x="296" y="471"/>
                    </a:cubicBezTo>
                    <a:cubicBezTo>
                      <a:pt x="294" y="470"/>
                      <a:pt x="292" y="471"/>
                      <a:pt x="290" y="473"/>
                    </a:cubicBezTo>
                    <a:cubicBezTo>
                      <a:pt x="289" y="475"/>
                      <a:pt x="290" y="477"/>
                      <a:pt x="292" y="478"/>
                    </a:cubicBezTo>
                    <a:cubicBezTo>
                      <a:pt x="292" y="478"/>
                      <a:pt x="298" y="482"/>
                      <a:pt x="309" y="489"/>
                    </a:cubicBezTo>
                    <a:cubicBezTo>
                      <a:pt x="347" y="512"/>
                      <a:pt x="441" y="571"/>
                      <a:pt x="526" y="624"/>
                    </a:cubicBezTo>
                    <a:cubicBezTo>
                      <a:pt x="569" y="651"/>
                      <a:pt x="609" y="676"/>
                      <a:pt x="639" y="694"/>
                    </a:cubicBezTo>
                    <a:cubicBezTo>
                      <a:pt x="653" y="704"/>
                      <a:pt x="665" y="711"/>
                      <a:pt x="674" y="717"/>
                    </a:cubicBezTo>
                    <a:cubicBezTo>
                      <a:pt x="678" y="719"/>
                      <a:pt x="681" y="721"/>
                      <a:pt x="684" y="723"/>
                    </a:cubicBezTo>
                    <a:cubicBezTo>
                      <a:pt x="685" y="724"/>
                      <a:pt x="685" y="724"/>
                      <a:pt x="686" y="724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8" y="723"/>
                      <a:pt x="688" y="723"/>
                      <a:pt x="688" y="723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8" y="723"/>
                      <a:pt x="688" y="723"/>
                      <a:pt x="688" y="723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5" y="722"/>
                      <a:pt x="685" y="722"/>
                      <a:pt x="685" y="722"/>
                    </a:cubicBezTo>
                    <a:cubicBezTo>
                      <a:pt x="685" y="723"/>
                      <a:pt x="685" y="723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5" y="722"/>
                      <a:pt x="685" y="722"/>
                      <a:pt x="685" y="722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0"/>
                      <a:pt x="686" y="720"/>
                      <a:pt x="686" y="720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8" y="718"/>
                      <a:pt x="688" y="718"/>
                      <a:pt x="688" y="718"/>
                    </a:cubicBezTo>
                    <a:cubicBezTo>
                      <a:pt x="687" y="718"/>
                      <a:pt x="686" y="719"/>
                      <a:pt x="686" y="720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8" y="718"/>
                      <a:pt x="688" y="718"/>
                      <a:pt x="688" y="718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9" y="718"/>
                      <a:pt x="689" y="718"/>
                      <a:pt x="689" y="718"/>
                    </a:cubicBezTo>
                    <a:cubicBezTo>
                      <a:pt x="689" y="718"/>
                      <a:pt x="688" y="718"/>
                      <a:pt x="688" y="718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9" y="718"/>
                      <a:pt x="689" y="718"/>
                      <a:pt x="689" y="718"/>
                    </a:cubicBezTo>
                    <a:cubicBezTo>
                      <a:pt x="689" y="721"/>
                      <a:pt x="689" y="721"/>
                      <a:pt x="689" y="721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90" y="718"/>
                      <a:pt x="689" y="718"/>
                    </a:cubicBezTo>
                    <a:cubicBezTo>
                      <a:pt x="689" y="721"/>
                      <a:pt x="689" y="721"/>
                      <a:pt x="689" y="721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9"/>
                      <a:pt x="690" y="719"/>
                      <a:pt x="690" y="719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9"/>
                      <a:pt x="690" y="719"/>
                      <a:pt x="690" y="719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89" y="718"/>
                      <a:pt x="688" y="717"/>
                    </a:cubicBezTo>
                    <a:cubicBezTo>
                      <a:pt x="684" y="715"/>
                      <a:pt x="674" y="709"/>
                      <a:pt x="661" y="702"/>
                    </a:cubicBezTo>
                    <a:cubicBezTo>
                      <a:pt x="615" y="675"/>
                      <a:pt x="522" y="620"/>
                      <a:pt x="442" y="572"/>
                    </a:cubicBezTo>
                    <a:cubicBezTo>
                      <a:pt x="401" y="549"/>
                      <a:pt x="364" y="526"/>
                      <a:pt x="337" y="510"/>
                    </a:cubicBezTo>
                    <a:cubicBezTo>
                      <a:pt x="323" y="502"/>
                      <a:pt x="312" y="495"/>
                      <a:pt x="304" y="491"/>
                    </a:cubicBezTo>
                    <a:cubicBezTo>
                      <a:pt x="296" y="486"/>
                      <a:pt x="292" y="483"/>
                      <a:pt x="292" y="483"/>
                    </a:cubicBezTo>
                    <a:cubicBezTo>
                      <a:pt x="290" y="482"/>
                      <a:pt x="288" y="483"/>
                      <a:pt x="286" y="485"/>
                    </a:cubicBezTo>
                    <a:cubicBezTo>
                      <a:pt x="285" y="487"/>
                      <a:pt x="286" y="489"/>
                      <a:pt x="288" y="490"/>
                    </a:cubicBezTo>
                    <a:cubicBezTo>
                      <a:pt x="672" y="730"/>
                      <a:pt x="672" y="730"/>
                      <a:pt x="672" y="730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1" y="725"/>
                      <a:pt x="671" y="725"/>
                      <a:pt x="671" y="725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3" y="723"/>
                      <a:pt x="673" y="723"/>
                      <a:pt x="673" y="723"/>
                    </a:cubicBezTo>
                    <a:cubicBezTo>
                      <a:pt x="672" y="723"/>
                      <a:pt x="672" y="724"/>
                      <a:pt x="671" y="725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3" y="723"/>
                      <a:pt x="673" y="723"/>
                      <a:pt x="673" y="723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4" y="723"/>
                      <a:pt x="674" y="723"/>
                      <a:pt x="674" y="723"/>
                    </a:cubicBezTo>
                    <a:cubicBezTo>
                      <a:pt x="674" y="723"/>
                      <a:pt x="674" y="723"/>
                      <a:pt x="673" y="723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4" y="723"/>
                      <a:pt x="674" y="723"/>
                      <a:pt x="674" y="723"/>
                    </a:cubicBezTo>
                    <a:cubicBezTo>
                      <a:pt x="674" y="726"/>
                      <a:pt x="674" y="726"/>
                      <a:pt x="674" y="726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4" y="723"/>
                    </a:cubicBezTo>
                    <a:cubicBezTo>
                      <a:pt x="674" y="726"/>
                      <a:pt x="674" y="726"/>
                      <a:pt x="674" y="726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4"/>
                      <a:pt x="675" y="724"/>
                      <a:pt x="675" y="724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4"/>
                      <a:pt x="675" y="724"/>
                      <a:pt x="675" y="724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4" y="722"/>
                    </a:cubicBezTo>
                    <a:cubicBezTo>
                      <a:pt x="670" y="720"/>
                      <a:pt x="661" y="715"/>
                      <a:pt x="649" y="708"/>
                    </a:cubicBezTo>
                    <a:cubicBezTo>
                      <a:pt x="606" y="683"/>
                      <a:pt x="521" y="632"/>
                      <a:pt x="445" y="587"/>
                    </a:cubicBezTo>
                    <a:cubicBezTo>
                      <a:pt x="407" y="565"/>
                      <a:pt x="371" y="544"/>
                      <a:pt x="343" y="529"/>
                    </a:cubicBezTo>
                    <a:cubicBezTo>
                      <a:pt x="330" y="521"/>
                      <a:pt x="318" y="515"/>
                      <a:pt x="309" y="510"/>
                    </a:cubicBezTo>
                    <a:cubicBezTo>
                      <a:pt x="305" y="508"/>
                      <a:pt x="301" y="506"/>
                      <a:pt x="298" y="505"/>
                    </a:cubicBezTo>
                    <a:cubicBezTo>
                      <a:pt x="297" y="505"/>
                      <a:pt x="296" y="504"/>
                      <a:pt x="295" y="504"/>
                    </a:cubicBezTo>
                    <a:cubicBezTo>
                      <a:pt x="294" y="504"/>
                      <a:pt x="293" y="503"/>
                      <a:pt x="291" y="503"/>
                    </a:cubicBezTo>
                    <a:cubicBezTo>
                      <a:pt x="291" y="503"/>
                      <a:pt x="290" y="503"/>
                      <a:pt x="290" y="504"/>
                    </a:cubicBezTo>
                    <a:cubicBezTo>
                      <a:pt x="289" y="504"/>
                      <a:pt x="288" y="504"/>
                      <a:pt x="287" y="505"/>
                    </a:cubicBezTo>
                    <a:cubicBezTo>
                      <a:pt x="286" y="507"/>
                      <a:pt x="287" y="510"/>
                      <a:pt x="289" y="511"/>
                    </a:cubicBezTo>
                    <a:cubicBezTo>
                      <a:pt x="644" y="733"/>
                      <a:pt x="644" y="733"/>
                      <a:pt x="644" y="733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3" y="727"/>
                      <a:pt x="643" y="727"/>
                      <a:pt x="643" y="727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5" y="726"/>
                      <a:pt x="645" y="726"/>
                      <a:pt x="645" y="726"/>
                    </a:cubicBezTo>
                    <a:cubicBezTo>
                      <a:pt x="645" y="726"/>
                      <a:pt x="644" y="727"/>
                      <a:pt x="643" y="727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5" y="726"/>
                      <a:pt x="645" y="726"/>
                      <a:pt x="645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6" y="726"/>
                      <a:pt x="646" y="726"/>
                      <a:pt x="646" y="726"/>
                    </a:cubicBezTo>
                    <a:cubicBezTo>
                      <a:pt x="646" y="726"/>
                      <a:pt x="646" y="726"/>
                      <a:pt x="645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6" y="726"/>
                      <a:pt x="646" y="726"/>
                      <a:pt x="646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6"/>
                      <a:pt x="647" y="726"/>
                      <a:pt x="646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8"/>
                      <a:pt x="647" y="728"/>
                      <a:pt x="647" y="728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8"/>
                      <a:pt x="647" y="728"/>
                      <a:pt x="647" y="728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8" y="726"/>
                      <a:pt x="647" y="726"/>
                      <a:pt x="646" y="725"/>
                    </a:cubicBezTo>
                    <a:cubicBezTo>
                      <a:pt x="643" y="723"/>
                      <a:pt x="634" y="718"/>
                      <a:pt x="623" y="711"/>
                    </a:cubicBezTo>
                    <a:cubicBezTo>
                      <a:pt x="583" y="687"/>
                      <a:pt x="501" y="638"/>
                      <a:pt x="429" y="595"/>
                    </a:cubicBezTo>
                    <a:cubicBezTo>
                      <a:pt x="392" y="574"/>
                      <a:pt x="358" y="554"/>
                      <a:pt x="332" y="539"/>
                    </a:cubicBezTo>
                    <a:cubicBezTo>
                      <a:pt x="318" y="532"/>
                      <a:pt x="307" y="526"/>
                      <a:pt x="299" y="521"/>
                    </a:cubicBezTo>
                    <a:cubicBezTo>
                      <a:pt x="295" y="519"/>
                      <a:pt x="291" y="518"/>
                      <a:pt x="289" y="516"/>
                    </a:cubicBezTo>
                    <a:cubicBezTo>
                      <a:pt x="287" y="516"/>
                      <a:pt x="286" y="515"/>
                      <a:pt x="285" y="515"/>
                    </a:cubicBezTo>
                    <a:cubicBezTo>
                      <a:pt x="284" y="515"/>
                      <a:pt x="283" y="514"/>
                      <a:pt x="282" y="514"/>
                    </a:cubicBezTo>
                    <a:cubicBezTo>
                      <a:pt x="281" y="514"/>
                      <a:pt x="281" y="514"/>
                      <a:pt x="280" y="515"/>
                    </a:cubicBezTo>
                    <a:cubicBezTo>
                      <a:pt x="279" y="515"/>
                      <a:pt x="278" y="516"/>
                      <a:pt x="278" y="517"/>
                    </a:cubicBezTo>
                    <a:cubicBezTo>
                      <a:pt x="278" y="516"/>
                      <a:pt x="278" y="516"/>
                      <a:pt x="278" y="516"/>
                    </a:cubicBezTo>
                    <a:cubicBezTo>
                      <a:pt x="277" y="517"/>
                      <a:pt x="277" y="518"/>
                      <a:pt x="277" y="519"/>
                    </a:cubicBezTo>
                    <a:cubicBezTo>
                      <a:pt x="277" y="520"/>
                      <a:pt x="278" y="521"/>
                      <a:pt x="278" y="522"/>
                    </a:cubicBezTo>
                    <a:cubicBezTo>
                      <a:pt x="279" y="523"/>
                      <a:pt x="279" y="524"/>
                      <a:pt x="281" y="525"/>
                    </a:cubicBezTo>
                    <a:cubicBezTo>
                      <a:pt x="283" y="527"/>
                      <a:pt x="286" y="529"/>
                      <a:pt x="290" y="532"/>
                    </a:cubicBezTo>
                    <a:cubicBezTo>
                      <a:pt x="304" y="543"/>
                      <a:pt x="333" y="561"/>
                      <a:pt x="367" y="582"/>
                    </a:cubicBezTo>
                    <a:cubicBezTo>
                      <a:pt x="469" y="646"/>
                      <a:pt x="625" y="738"/>
                      <a:pt x="625" y="738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3" y="732"/>
                      <a:pt x="623" y="732"/>
                      <a:pt x="623" y="732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5" y="731"/>
                      <a:pt x="625" y="731"/>
                      <a:pt x="625" y="731"/>
                    </a:cubicBezTo>
                    <a:cubicBezTo>
                      <a:pt x="625" y="731"/>
                      <a:pt x="624" y="731"/>
                      <a:pt x="623" y="732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5" y="731"/>
                      <a:pt x="625" y="731"/>
                      <a:pt x="625" y="731"/>
                    </a:cubicBezTo>
                    <a:cubicBezTo>
                      <a:pt x="626" y="734"/>
                      <a:pt x="626" y="734"/>
                      <a:pt x="626" y="734"/>
                    </a:cubicBezTo>
                    <a:cubicBezTo>
                      <a:pt x="626" y="730"/>
                      <a:pt x="626" y="730"/>
                      <a:pt x="626" y="730"/>
                    </a:cubicBezTo>
                    <a:cubicBezTo>
                      <a:pt x="626" y="730"/>
                      <a:pt x="626" y="730"/>
                      <a:pt x="625" y="731"/>
                    </a:cubicBezTo>
                    <a:cubicBezTo>
                      <a:pt x="626" y="734"/>
                      <a:pt x="626" y="734"/>
                      <a:pt x="626" y="734"/>
                    </a:cubicBezTo>
                    <a:cubicBezTo>
                      <a:pt x="626" y="730"/>
                      <a:pt x="626" y="730"/>
                      <a:pt x="626" y="730"/>
                    </a:cubicBezTo>
                    <a:cubicBezTo>
                      <a:pt x="626" y="733"/>
                      <a:pt x="626" y="733"/>
                      <a:pt x="626" y="733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0"/>
                      <a:pt x="626" y="730"/>
                    </a:cubicBezTo>
                    <a:cubicBezTo>
                      <a:pt x="626" y="733"/>
                      <a:pt x="626" y="733"/>
                      <a:pt x="626" y="733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0"/>
                      <a:pt x="626" y="730"/>
                      <a:pt x="625" y="730"/>
                    </a:cubicBezTo>
                    <a:cubicBezTo>
                      <a:pt x="621" y="728"/>
                      <a:pt x="612" y="723"/>
                      <a:pt x="600" y="716"/>
                    </a:cubicBezTo>
                    <a:cubicBezTo>
                      <a:pt x="559" y="693"/>
                      <a:pt x="479" y="646"/>
                      <a:pt x="410" y="605"/>
                    </a:cubicBezTo>
                    <a:cubicBezTo>
                      <a:pt x="375" y="584"/>
                      <a:pt x="343" y="565"/>
                      <a:pt x="319" y="551"/>
                    </a:cubicBezTo>
                    <a:cubicBezTo>
                      <a:pt x="307" y="544"/>
                      <a:pt x="298" y="538"/>
                      <a:pt x="291" y="534"/>
                    </a:cubicBezTo>
                    <a:cubicBezTo>
                      <a:pt x="285" y="530"/>
                      <a:pt x="281" y="528"/>
                      <a:pt x="281" y="528"/>
                    </a:cubicBezTo>
                    <a:cubicBezTo>
                      <a:pt x="279" y="527"/>
                      <a:pt x="277" y="528"/>
                      <a:pt x="275" y="529"/>
                    </a:cubicBezTo>
                    <a:cubicBezTo>
                      <a:pt x="274" y="531"/>
                      <a:pt x="275" y="534"/>
                      <a:pt x="277" y="535"/>
                    </a:cubicBezTo>
                    <a:cubicBezTo>
                      <a:pt x="612" y="745"/>
                      <a:pt x="612" y="745"/>
                      <a:pt x="612" y="745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1" y="739"/>
                      <a:pt x="611" y="739"/>
                      <a:pt x="611" y="739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3" y="737"/>
                      <a:pt x="613" y="737"/>
                      <a:pt x="613" y="737"/>
                    </a:cubicBezTo>
                    <a:cubicBezTo>
                      <a:pt x="612" y="737"/>
                      <a:pt x="612" y="738"/>
                      <a:pt x="611" y="739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3" y="737"/>
                      <a:pt x="613" y="737"/>
                      <a:pt x="613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4" y="737"/>
                      <a:pt x="614" y="737"/>
                      <a:pt x="614" y="737"/>
                    </a:cubicBezTo>
                    <a:cubicBezTo>
                      <a:pt x="614" y="737"/>
                      <a:pt x="614" y="737"/>
                      <a:pt x="613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4" y="737"/>
                      <a:pt x="614" y="737"/>
                      <a:pt x="614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37"/>
                      <a:pt x="615" y="737"/>
                      <a:pt x="614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40"/>
                      <a:pt x="615" y="740"/>
                      <a:pt x="615" y="740"/>
                    </a:cubicBezTo>
                    <a:cubicBezTo>
                      <a:pt x="616" y="737"/>
                      <a:pt x="616" y="737"/>
                      <a:pt x="616" y="737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40"/>
                      <a:pt x="615" y="740"/>
                      <a:pt x="615" y="740"/>
                    </a:cubicBezTo>
                    <a:cubicBezTo>
                      <a:pt x="616" y="737"/>
                      <a:pt x="616" y="737"/>
                      <a:pt x="616" y="737"/>
                    </a:cubicBezTo>
                    <a:cubicBezTo>
                      <a:pt x="615" y="737"/>
                      <a:pt x="615" y="737"/>
                      <a:pt x="614" y="737"/>
                    </a:cubicBezTo>
                    <a:cubicBezTo>
                      <a:pt x="610" y="735"/>
                      <a:pt x="603" y="730"/>
                      <a:pt x="592" y="724"/>
                    </a:cubicBezTo>
                    <a:cubicBezTo>
                      <a:pt x="553" y="702"/>
                      <a:pt x="476" y="656"/>
                      <a:pt x="407" y="617"/>
                    </a:cubicBezTo>
                    <a:cubicBezTo>
                      <a:pt x="373" y="597"/>
                      <a:pt x="341" y="578"/>
                      <a:pt x="316" y="565"/>
                    </a:cubicBezTo>
                    <a:cubicBezTo>
                      <a:pt x="304" y="558"/>
                      <a:pt x="294" y="552"/>
                      <a:pt x="286" y="548"/>
                    </a:cubicBezTo>
                    <a:cubicBezTo>
                      <a:pt x="283" y="546"/>
                      <a:pt x="280" y="545"/>
                      <a:pt x="277" y="544"/>
                    </a:cubicBezTo>
                    <a:cubicBezTo>
                      <a:pt x="276" y="543"/>
                      <a:pt x="275" y="543"/>
                      <a:pt x="274" y="543"/>
                    </a:cubicBezTo>
                    <a:cubicBezTo>
                      <a:pt x="274" y="542"/>
                      <a:pt x="273" y="542"/>
                      <a:pt x="273" y="542"/>
                    </a:cubicBezTo>
                    <a:cubicBezTo>
                      <a:pt x="272" y="542"/>
                      <a:pt x="272" y="542"/>
                      <a:pt x="271" y="542"/>
                    </a:cubicBezTo>
                    <a:cubicBezTo>
                      <a:pt x="271" y="542"/>
                      <a:pt x="270" y="542"/>
                      <a:pt x="270" y="542"/>
                    </a:cubicBezTo>
                    <a:cubicBezTo>
                      <a:pt x="269" y="542"/>
                      <a:pt x="268" y="543"/>
                      <a:pt x="268" y="544"/>
                    </a:cubicBezTo>
                    <a:cubicBezTo>
                      <a:pt x="266" y="546"/>
                      <a:pt x="267" y="548"/>
                      <a:pt x="269" y="549"/>
                    </a:cubicBezTo>
                    <a:cubicBezTo>
                      <a:pt x="594" y="753"/>
                      <a:pt x="594" y="753"/>
                      <a:pt x="594" y="753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3" y="747"/>
                      <a:pt x="593" y="747"/>
                      <a:pt x="593" y="747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4" y="746"/>
                      <a:pt x="594" y="746"/>
                      <a:pt x="594" y="746"/>
                    </a:cubicBezTo>
                    <a:cubicBezTo>
                      <a:pt x="594" y="746"/>
                      <a:pt x="593" y="746"/>
                      <a:pt x="593" y="747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4" y="746"/>
                      <a:pt x="594" y="746"/>
                      <a:pt x="594" y="746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5" y="745"/>
                      <a:pt x="594" y="746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6"/>
                      <a:pt x="595" y="746"/>
                      <a:pt x="595" y="746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6"/>
                      <a:pt x="595" y="746"/>
                      <a:pt x="595" y="746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4" y="745"/>
                      <a:pt x="593" y="745"/>
                    </a:cubicBezTo>
                    <a:cubicBezTo>
                      <a:pt x="589" y="744"/>
                      <a:pt x="580" y="740"/>
                      <a:pt x="569" y="734"/>
                    </a:cubicBezTo>
                    <a:cubicBezTo>
                      <a:pt x="528" y="713"/>
                      <a:pt x="451" y="669"/>
                      <a:pt x="385" y="630"/>
                    </a:cubicBezTo>
                    <a:cubicBezTo>
                      <a:pt x="352" y="610"/>
                      <a:pt x="322" y="592"/>
                      <a:pt x="299" y="579"/>
                    </a:cubicBezTo>
                    <a:cubicBezTo>
                      <a:pt x="288" y="572"/>
                      <a:pt x="279" y="567"/>
                      <a:pt x="273" y="563"/>
                    </a:cubicBezTo>
                    <a:cubicBezTo>
                      <a:pt x="267" y="559"/>
                      <a:pt x="263" y="557"/>
                      <a:pt x="263" y="557"/>
                    </a:cubicBezTo>
                    <a:cubicBezTo>
                      <a:pt x="261" y="556"/>
                      <a:pt x="259" y="556"/>
                      <a:pt x="258" y="558"/>
                    </a:cubicBezTo>
                    <a:cubicBezTo>
                      <a:pt x="257" y="559"/>
                      <a:pt x="257" y="560"/>
                      <a:pt x="257" y="561"/>
                    </a:cubicBezTo>
                    <a:cubicBezTo>
                      <a:pt x="257" y="562"/>
                      <a:pt x="257" y="563"/>
                      <a:pt x="258" y="563"/>
                    </a:cubicBezTo>
                    <a:cubicBezTo>
                      <a:pt x="258" y="565"/>
                      <a:pt x="259" y="565"/>
                      <a:pt x="260" y="566"/>
                    </a:cubicBezTo>
                    <a:cubicBezTo>
                      <a:pt x="262" y="568"/>
                      <a:pt x="265" y="571"/>
                      <a:pt x="269" y="574"/>
                    </a:cubicBezTo>
                    <a:cubicBezTo>
                      <a:pt x="283" y="584"/>
                      <a:pt x="309" y="601"/>
                      <a:pt x="342" y="621"/>
                    </a:cubicBezTo>
                    <a:cubicBezTo>
                      <a:pt x="390" y="651"/>
                      <a:pt x="451" y="688"/>
                      <a:pt x="499" y="717"/>
                    </a:cubicBezTo>
                    <a:cubicBezTo>
                      <a:pt x="524" y="731"/>
                      <a:pt x="545" y="744"/>
                      <a:pt x="560" y="753"/>
                    </a:cubicBezTo>
                    <a:cubicBezTo>
                      <a:pt x="568" y="757"/>
                      <a:pt x="574" y="761"/>
                      <a:pt x="578" y="763"/>
                    </a:cubicBezTo>
                    <a:cubicBezTo>
                      <a:pt x="580" y="765"/>
                      <a:pt x="582" y="766"/>
                      <a:pt x="583" y="766"/>
                    </a:cubicBezTo>
                    <a:cubicBezTo>
                      <a:pt x="583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5" y="766"/>
                      <a:pt x="585" y="766"/>
                      <a:pt x="585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5" y="766"/>
                      <a:pt x="585" y="766"/>
                      <a:pt x="585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6" y="764"/>
                      <a:pt x="586" y="764"/>
                      <a:pt x="586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6" y="764"/>
                      <a:pt x="586" y="764"/>
                      <a:pt x="586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6"/>
                      <a:pt x="583" y="766"/>
                      <a:pt x="583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6"/>
                      <a:pt x="583" y="766"/>
                      <a:pt x="583" y="766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4"/>
                      <a:pt x="583" y="764"/>
                      <a:pt x="583" y="764"/>
                    </a:cubicBezTo>
                    <a:cubicBezTo>
                      <a:pt x="583" y="765"/>
                      <a:pt x="583" y="766"/>
                      <a:pt x="583" y="766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4"/>
                      <a:pt x="583" y="764"/>
                      <a:pt x="583" y="764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9" y="760"/>
                      <a:pt x="589" y="760"/>
                      <a:pt x="589" y="760"/>
                    </a:cubicBezTo>
                    <a:cubicBezTo>
                      <a:pt x="589" y="760"/>
                      <a:pt x="505" y="712"/>
                      <a:pt x="421" y="663"/>
                    </a:cubicBezTo>
                    <a:cubicBezTo>
                      <a:pt x="379" y="639"/>
                      <a:pt x="337" y="615"/>
                      <a:pt x="305" y="597"/>
                    </a:cubicBezTo>
                    <a:cubicBezTo>
                      <a:pt x="289" y="587"/>
                      <a:pt x="275" y="580"/>
                      <a:pt x="265" y="575"/>
                    </a:cubicBezTo>
                    <a:cubicBezTo>
                      <a:pt x="261" y="572"/>
                      <a:pt x="257" y="570"/>
                      <a:pt x="254" y="568"/>
                    </a:cubicBezTo>
                    <a:cubicBezTo>
                      <a:pt x="253" y="568"/>
                      <a:pt x="251" y="567"/>
                      <a:pt x="250" y="567"/>
                    </a:cubicBezTo>
                    <a:cubicBezTo>
                      <a:pt x="250" y="566"/>
                      <a:pt x="250" y="566"/>
                      <a:pt x="249" y="566"/>
                    </a:cubicBezTo>
                    <a:cubicBezTo>
                      <a:pt x="249" y="566"/>
                      <a:pt x="249" y="566"/>
                      <a:pt x="249" y="566"/>
                    </a:cubicBezTo>
                    <a:cubicBezTo>
                      <a:pt x="248" y="566"/>
                      <a:pt x="248" y="566"/>
                      <a:pt x="247" y="566"/>
                    </a:cubicBezTo>
                    <a:cubicBezTo>
                      <a:pt x="247" y="566"/>
                      <a:pt x="247" y="566"/>
                      <a:pt x="246" y="566"/>
                    </a:cubicBezTo>
                    <a:cubicBezTo>
                      <a:pt x="245" y="566"/>
                      <a:pt x="244" y="567"/>
                      <a:pt x="244" y="568"/>
                    </a:cubicBezTo>
                    <a:cubicBezTo>
                      <a:pt x="243" y="569"/>
                      <a:pt x="243" y="570"/>
                      <a:pt x="243" y="571"/>
                    </a:cubicBezTo>
                    <a:cubicBezTo>
                      <a:pt x="244" y="572"/>
                      <a:pt x="244" y="573"/>
                      <a:pt x="245" y="573"/>
                    </a:cubicBezTo>
                    <a:cubicBezTo>
                      <a:pt x="245" y="573"/>
                      <a:pt x="250" y="576"/>
                      <a:pt x="259" y="582"/>
                    </a:cubicBezTo>
                    <a:cubicBezTo>
                      <a:pt x="290" y="600"/>
                      <a:pt x="368" y="647"/>
                      <a:pt x="438" y="690"/>
                    </a:cubicBezTo>
                    <a:cubicBezTo>
                      <a:pt x="473" y="712"/>
                      <a:pt x="506" y="732"/>
                      <a:pt x="531" y="748"/>
                    </a:cubicBezTo>
                    <a:cubicBezTo>
                      <a:pt x="543" y="756"/>
                      <a:pt x="553" y="762"/>
                      <a:pt x="559" y="767"/>
                    </a:cubicBezTo>
                    <a:cubicBezTo>
                      <a:pt x="563" y="770"/>
                      <a:pt x="566" y="772"/>
                      <a:pt x="567" y="773"/>
                    </a:cubicBezTo>
                    <a:cubicBezTo>
                      <a:pt x="568" y="774"/>
                      <a:pt x="569" y="774"/>
                      <a:pt x="569" y="774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70" y="774"/>
                      <a:pt x="570" y="774"/>
                      <a:pt x="570" y="774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70" y="774"/>
                      <a:pt x="570" y="774"/>
                      <a:pt x="570" y="774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3"/>
                      <a:pt x="569" y="773"/>
                      <a:pt x="569" y="773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3"/>
                      <a:pt x="569" y="773"/>
                      <a:pt x="569" y="773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69" y="772"/>
                      <a:pt x="569" y="772"/>
                      <a:pt x="569" y="773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73" y="773"/>
                      <a:pt x="573" y="773"/>
                      <a:pt x="573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1" y="769"/>
                      <a:pt x="571" y="769"/>
                      <a:pt x="571" y="769"/>
                    </a:cubicBezTo>
                    <a:cubicBezTo>
                      <a:pt x="571" y="770"/>
                      <a:pt x="570" y="770"/>
                      <a:pt x="569" y="771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1" y="769"/>
                      <a:pt x="571" y="769"/>
                      <a:pt x="571" y="769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69"/>
                      <a:pt x="572" y="769"/>
                      <a:pt x="571" y="769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71"/>
                      <a:pt x="572" y="771"/>
                      <a:pt x="572" y="771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71"/>
                      <a:pt x="572" y="771"/>
                      <a:pt x="572" y="771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2" y="769"/>
                      <a:pt x="571" y="768"/>
                    </a:cubicBezTo>
                    <a:cubicBezTo>
                      <a:pt x="567" y="767"/>
                      <a:pt x="559" y="762"/>
                      <a:pt x="548" y="756"/>
                    </a:cubicBezTo>
                    <a:cubicBezTo>
                      <a:pt x="510" y="734"/>
                      <a:pt x="437" y="688"/>
                      <a:pt x="372" y="648"/>
                    </a:cubicBezTo>
                    <a:cubicBezTo>
                      <a:pt x="340" y="628"/>
                      <a:pt x="309" y="610"/>
                      <a:pt x="286" y="596"/>
                    </a:cubicBezTo>
                    <a:cubicBezTo>
                      <a:pt x="274" y="590"/>
                      <a:pt x="264" y="584"/>
                      <a:pt x="257" y="580"/>
                    </a:cubicBezTo>
                    <a:cubicBezTo>
                      <a:pt x="253" y="578"/>
                      <a:pt x="250" y="577"/>
                      <a:pt x="247" y="576"/>
                    </a:cubicBezTo>
                    <a:cubicBezTo>
                      <a:pt x="246" y="575"/>
                      <a:pt x="245" y="575"/>
                      <a:pt x="244" y="574"/>
                    </a:cubicBezTo>
                    <a:cubicBezTo>
                      <a:pt x="243" y="574"/>
                      <a:pt x="242" y="574"/>
                      <a:pt x="241" y="574"/>
                    </a:cubicBezTo>
                    <a:cubicBezTo>
                      <a:pt x="240" y="574"/>
                      <a:pt x="240" y="574"/>
                      <a:pt x="239" y="574"/>
                    </a:cubicBezTo>
                    <a:cubicBezTo>
                      <a:pt x="238" y="574"/>
                      <a:pt x="237" y="575"/>
                      <a:pt x="237" y="576"/>
                    </a:cubicBezTo>
                    <a:cubicBezTo>
                      <a:pt x="236" y="578"/>
                      <a:pt x="236" y="580"/>
                      <a:pt x="238" y="581"/>
                    </a:cubicBezTo>
                    <a:cubicBezTo>
                      <a:pt x="340" y="645"/>
                      <a:pt x="340" y="645"/>
                      <a:pt x="340" y="645"/>
                    </a:cubicBezTo>
                    <a:cubicBezTo>
                      <a:pt x="228" y="580"/>
                      <a:pt x="228" y="580"/>
                      <a:pt x="228" y="580"/>
                    </a:cubicBezTo>
                    <a:cubicBezTo>
                      <a:pt x="227" y="579"/>
                      <a:pt x="224" y="579"/>
                      <a:pt x="223" y="581"/>
                    </a:cubicBezTo>
                    <a:cubicBezTo>
                      <a:pt x="222" y="583"/>
                      <a:pt x="223" y="586"/>
                      <a:pt x="224" y="587"/>
                    </a:cubicBezTo>
                    <a:cubicBezTo>
                      <a:pt x="565" y="800"/>
                      <a:pt x="565" y="800"/>
                      <a:pt x="565" y="800"/>
                    </a:cubicBezTo>
                    <a:cubicBezTo>
                      <a:pt x="567" y="796"/>
                      <a:pt x="567" y="796"/>
                      <a:pt x="567" y="796"/>
                    </a:cubicBezTo>
                    <a:cubicBezTo>
                      <a:pt x="569" y="793"/>
                      <a:pt x="569" y="793"/>
                      <a:pt x="569" y="793"/>
                    </a:cubicBezTo>
                    <a:cubicBezTo>
                      <a:pt x="569" y="793"/>
                      <a:pt x="483" y="741"/>
                      <a:pt x="395" y="690"/>
                    </a:cubicBezTo>
                    <a:cubicBezTo>
                      <a:pt x="351" y="664"/>
                      <a:pt x="307" y="638"/>
                      <a:pt x="273" y="619"/>
                    </a:cubicBezTo>
                    <a:cubicBezTo>
                      <a:pt x="256" y="609"/>
                      <a:pt x="242" y="601"/>
                      <a:pt x="232" y="595"/>
                    </a:cubicBezTo>
                    <a:cubicBezTo>
                      <a:pt x="227" y="592"/>
                      <a:pt x="222" y="590"/>
                      <a:pt x="219" y="589"/>
                    </a:cubicBezTo>
                    <a:cubicBezTo>
                      <a:pt x="218" y="588"/>
                      <a:pt x="216" y="587"/>
                      <a:pt x="215" y="587"/>
                    </a:cubicBezTo>
                    <a:cubicBezTo>
                      <a:pt x="215" y="587"/>
                      <a:pt x="214" y="586"/>
                      <a:pt x="214" y="586"/>
                    </a:cubicBezTo>
                    <a:cubicBezTo>
                      <a:pt x="213" y="586"/>
                      <a:pt x="213" y="586"/>
                      <a:pt x="212" y="586"/>
                    </a:cubicBezTo>
                    <a:cubicBezTo>
                      <a:pt x="212" y="586"/>
                      <a:pt x="211" y="586"/>
                      <a:pt x="211" y="586"/>
                    </a:cubicBezTo>
                    <a:cubicBezTo>
                      <a:pt x="210" y="586"/>
                      <a:pt x="209" y="587"/>
                      <a:pt x="208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08" y="588"/>
                      <a:pt x="208" y="588"/>
                      <a:pt x="208" y="588"/>
                    </a:cubicBezTo>
                    <a:cubicBezTo>
                      <a:pt x="208" y="589"/>
                      <a:pt x="208" y="590"/>
                      <a:pt x="208" y="590"/>
                    </a:cubicBezTo>
                    <a:cubicBezTo>
                      <a:pt x="208" y="591"/>
                      <a:pt x="208" y="592"/>
                      <a:pt x="208" y="592"/>
                    </a:cubicBezTo>
                    <a:cubicBezTo>
                      <a:pt x="209" y="593"/>
                      <a:pt x="209" y="593"/>
                      <a:pt x="210" y="594"/>
                    </a:cubicBezTo>
                    <a:cubicBezTo>
                      <a:pt x="210" y="594"/>
                      <a:pt x="211" y="595"/>
                      <a:pt x="212" y="596"/>
                    </a:cubicBezTo>
                    <a:cubicBezTo>
                      <a:pt x="217" y="599"/>
                      <a:pt x="226" y="605"/>
                      <a:pt x="238" y="613"/>
                    </a:cubicBezTo>
                    <a:cubicBezTo>
                      <a:pt x="322" y="668"/>
                      <a:pt x="566" y="816"/>
                      <a:pt x="566" y="816"/>
                    </a:cubicBezTo>
                    <a:cubicBezTo>
                      <a:pt x="568" y="817"/>
                      <a:pt x="570" y="817"/>
                      <a:pt x="572" y="815"/>
                    </a:cubicBezTo>
                    <a:cubicBezTo>
                      <a:pt x="573" y="813"/>
                      <a:pt x="572" y="810"/>
                      <a:pt x="570" y="809"/>
                    </a:cubicBezTo>
                    <a:cubicBezTo>
                      <a:pt x="570" y="809"/>
                      <a:pt x="480" y="754"/>
                      <a:pt x="387" y="698"/>
                    </a:cubicBezTo>
                    <a:cubicBezTo>
                      <a:pt x="341" y="670"/>
                      <a:pt x="294" y="642"/>
                      <a:pt x="257" y="621"/>
                    </a:cubicBezTo>
                    <a:cubicBezTo>
                      <a:pt x="239" y="611"/>
                      <a:pt x="223" y="602"/>
                      <a:pt x="212" y="596"/>
                    </a:cubicBezTo>
                    <a:cubicBezTo>
                      <a:pt x="206" y="593"/>
                      <a:pt x="201" y="590"/>
                      <a:pt x="197" y="588"/>
                    </a:cubicBezTo>
                    <a:cubicBezTo>
                      <a:pt x="195" y="588"/>
                      <a:pt x="194" y="587"/>
                      <a:pt x="192" y="586"/>
                    </a:cubicBezTo>
                    <a:cubicBezTo>
                      <a:pt x="192" y="586"/>
                      <a:pt x="191" y="586"/>
                      <a:pt x="190" y="586"/>
                    </a:cubicBezTo>
                    <a:cubicBezTo>
                      <a:pt x="190" y="586"/>
                      <a:pt x="189" y="586"/>
                      <a:pt x="188" y="586"/>
                    </a:cubicBezTo>
                    <a:cubicBezTo>
                      <a:pt x="188" y="586"/>
                      <a:pt x="187" y="586"/>
                      <a:pt x="187" y="586"/>
                    </a:cubicBezTo>
                    <a:cubicBezTo>
                      <a:pt x="186" y="586"/>
                      <a:pt x="185" y="587"/>
                      <a:pt x="184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4" y="587"/>
                      <a:pt x="184" y="587"/>
                      <a:pt x="184" y="587"/>
                    </a:cubicBezTo>
                    <a:cubicBezTo>
                      <a:pt x="184" y="588"/>
                      <a:pt x="184" y="589"/>
                      <a:pt x="184" y="590"/>
                    </a:cubicBezTo>
                    <a:cubicBezTo>
                      <a:pt x="184" y="591"/>
                      <a:pt x="184" y="592"/>
                      <a:pt x="184" y="592"/>
                    </a:cubicBezTo>
                    <a:cubicBezTo>
                      <a:pt x="185" y="593"/>
                      <a:pt x="185" y="593"/>
                      <a:pt x="185" y="593"/>
                    </a:cubicBezTo>
                    <a:cubicBezTo>
                      <a:pt x="185" y="593"/>
                      <a:pt x="186" y="594"/>
                      <a:pt x="186" y="594"/>
                    </a:cubicBezTo>
                    <a:cubicBezTo>
                      <a:pt x="187" y="595"/>
                      <a:pt x="190" y="597"/>
                      <a:pt x="194" y="599"/>
                    </a:cubicBezTo>
                    <a:cubicBezTo>
                      <a:pt x="222" y="618"/>
                      <a:pt x="315" y="675"/>
                      <a:pt x="401" y="729"/>
                    </a:cubicBezTo>
                    <a:cubicBezTo>
                      <a:pt x="487" y="782"/>
                      <a:pt x="566" y="831"/>
                      <a:pt x="566" y="831"/>
                    </a:cubicBezTo>
                    <a:cubicBezTo>
                      <a:pt x="567" y="832"/>
                      <a:pt x="568" y="832"/>
                      <a:pt x="569" y="832"/>
                    </a:cubicBezTo>
                    <a:cubicBezTo>
                      <a:pt x="570" y="831"/>
                      <a:pt x="571" y="831"/>
                      <a:pt x="572" y="830"/>
                    </a:cubicBezTo>
                    <a:cubicBezTo>
                      <a:pt x="572" y="829"/>
                      <a:pt x="572" y="828"/>
                      <a:pt x="572" y="827"/>
                    </a:cubicBezTo>
                    <a:cubicBezTo>
                      <a:pt x="572" y="826"/>
                      <a:pt x="571" y="825"/>
                      <a:pt x="570" y="824"/>
                    </a:cubicBezTo>
                    <a:cubicBezTo>
                      <a:pt x="570" y="824"/>
                      <a:pt x="468" y="762"/>
                      <a:pt x="363" y="700"/>
                    </a:cubicBezTo>
                    <a:cubicBezTo>
                      <a:pt x="311" y="669"/>
                      <a:pt x="258" y="638"/>
                      <a:pt x="218" y="615"/>
                    </a:cubicBezTo>
                    <a:cubicBezTo>
                      <a:pt x="197" y="604"/>
                      <a:pt x="180" y="594"/>
                      <a:pt x="167" y="587"/>
                    </a:cubicBezTo>
                    <a:cubicBezTo>
                      <a:pt x="161" y="584"/>
                      <a:pt x="155" y="581"/>
                      <a:pt x="151" y="579"/>
                    </a:cubicBezTo>
                    <a:cubicBezTo>
                      <a:pt x="149" y="578"/>
                      <a:pt x="148" y="577"/>
                      <a:pt x="146" y="577"/>
                    </a:cubicBezTo>
                    <a:cubicBezTo>
                      <a:pt x="145" y="577"/>
                      <a:pt x="145" y="576"/>
                      <a:pt x="144" y="576"/>
                    </a:cubicBezTo>
                    <a:cubicBezTo>
                      <a:pt x="144" y="576"/>
                      <a:pt x="143" y="576"/>
                      <a:pt x="142" y="576"/>
                    </a:cubicBezTo>
                    <a:cubicBezTo>
                      <a:pt x="142" y="576"/>
                      <a:pt x="141" y="576"/>
                      <a:pt x="140" y="576"/>
                    </a:cubicBezTo>
                    <a:cubicBezTo>
                      <a:pt x="140" y="576"/>
                      <a:pt x="139" y="577"/>
                      <a:pt x="138" y="578"/>
                    </a:cubicBezTo>
                    <a:cubicBezTo>
                      <a:pt x="137" y="580"/>
                      <a:pt x="138" y="582"/>
                      <a:pt x="139" y="583"/>
                    </a:cubicBezTo>
                    <a:cubicBezTo>
                      <a:pt x="570" y="852"/>
                      <a:pt x="570" y="852"/>
                      <a:pt x="570" y="852"/>
                    </a:cubicBezTo>
                    <a:cubicBezTo>
                      <a:pt x="572" y="849"/>
                      <a:pt x="572" y="849"/>
                      <a:pt x="572" y="849"/>
                    </a:cubicBezTo>
                    <a:cubicBezTo>
                      <a:pt x="569" y="847"/>
                      <a:pt x="569" y="847"/>
                      <a:pt x="569" y="847"/>
                    </a:cubicBezTo>
                    <a:cubicBezTo>
                      <a:pt x="571" y="849"/>
                      <a:pt x="571" y="849"/>
                      <a:pt x="571" y="849"/>
                    </a:cubicBezTo>
                    <a:cubicBezTo>
                      <a:pt x="570" y="846"/>
                      <a:pt x="570" y="846"/>
                      <a:pt x="570" y="846"/>
                    </a:cubicBezTo>
                    <a:cubicBezTo>
                      <a:pt x="570" y="846"/>
                      <a:pt x="569" y="846"/>
                      <a:pt x="569" y="847"/>
                    </a:cubicBezTo>
                    <a:cubicBezTo>
                      <a:pt x="571" y="849"/>
                      <a:pt x="571" y="849"/>
                      <a:pt x="571" y="849"/>
                    </a:cubicBezTo>
                    <a:cubicBezTo>
                      <a:pt x="570" y="846"/>
                      <a:pt x="570" y="846"/>
                      <a:pt x="570" y="846"/>
                    </a:cubicBezTo>
                    <a:cubicBezTo>
                      <a:pt x="571" y="847"/>
                      <a:pt x="571" y="847"/>
                      <a:pt x="571" y="847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1" y="845"/>
                      <a:pt x="570" y="846"/>
                    </a:cubicBezTo>
                    <a:cubicBezTo>
                      <a:pt x="571" y="847"/>
                      <a:pt x="571" y="847"/>
                      <a:pt x="571" y="847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0" y="845"/>
                      <a:pt x="568" y="845"/>
                    </a:cubicBezTo>
                    <a:cubicBezTo>
                      <a:pt x="565" y="844"/>
                      <a:pt x="561" y="842"/>
                      <a:pt x="555" y="839"/>
                    </a:cubicBezTo>
                    <a:cubicBezTo>
                      <a:pt x="534" y="828"/>
                      <a:pt x="496" y="805"/>
                      <a:pt x="451" y="776"/>
                    </a:cubicBezTo>
                    <a:cubicBezTo>
                      <a:pt x="383" y="734"/>
                      <a:pt x="299" y="680"/>
                      <a:pt x="230" y="637"/>
                    </a:cubicBezTo>
                    <a:cubicBezTo>
                      <a:pt x="195" y="615"/>
                      <a:pt x="164" y="596"/>
                      <a:pt x="141" y="582"/>
                    </a:cubicBezTo>
                    <a:cubicBezTo>
                      <a:pt x="129" y="575"/>
                      <a:pt x="119" y="570"/>
                      <a:pt x="112" y="566"/>
                    </a:cubicBezTo>
                    <a:cubicBezTo>
                      <a:pt x="108" y="564"/>
                      <a:pt x="105" y="562"/>
                      <a:pt x="102" y="561"/>
                    </a:cubicBezTo>
                    <a:cubicBezTo>
                      <a:pt x="101" y="561"/>
                      <a:pt x="100" y="560"/>
                      <a:pt x="99" y="560"/>
                    </a:cubicBezTo>
                    <a:cubicBezTo>
                      <a:pt x="98" y="560"/>
                      <a:pt x="97" y="560"/>
                      <a:pt x="95" y="560"/>
                    </a:cubicBezTo>
                    <a:cubicBezTo>
                      <a:pt x="95" y="560"/>
                      <a:pt x="94" y="560"/>
                      <a:pt x="93" y="560"/>
                    </a:cubicBezTo>
                    <a:cubicBezTo>
                      <a:pt x="93" y="560"/>
                      <a:pt x="92" y="561"/>
                      <a:pt x="91" y="562"/>
                    </a:cubicBezTo>
                    <a:cubicBezTo>
                      <a:pt x="91" y="562"/>
                      <a:pt x="91" y="562"/>
                      <a:pt x="91" y="562"/>
                    </a:cubicBezTo>
                    <a:cubicBezTo>
                      <a:pt x="91" y="563"/>
                      <a:pt x="90" y="564"/>
                      <a:pt x="90" y="564"/>
                    </a:cubicBezTo>
                    <a:cubicBezTo>
                      <a:pt x="90" y="566"/>
                      <a:pt x="91" y="567"/>
                      <a:pt x="91" y="567"/>
                    </a:cubicBezTo>
                    <a:cubicBezTo>
                      <a:pt x="92" y="569"/>
                      <a:pt x="93" y="570"/>
                      <a:pt x="95" y="571"/>
                    </a:cubicBezTo>
                    <a:cubicBezTo>
                      <a:pt x="98" y="573"/>
                      <a:pt x="102" y="577"/>
                      <a:pt x="107" y="581"/>
                    </a:cubicBezTo>
                    <a:cubicBezTo>
                      <a:pt x="128" y="596"/>
                      <a:pt x="168" y="621"/>
                      <a:pt x="216" y="651"/>
                    </a:cubicBezTo>
                    <a:cubicBezTo>
                      <a:pt x="360" y="741"/>
                      <a:pt x="579" y="872"/>
                      <a:pt x="579" y="872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8" y="866"/>
                      <a:pt x="578" y="866"/>
                      <a:pt x="578" y="866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9" y="865"/>
                      <a:pt x="579" y="865"/>
                      <a:pt x="579" y="865"/>
                    </a:cubicBezTo>
                    <a:cubicBezTo>
                      <a:pt x="579" y="865"/>
                      <a:pt x="578" y="865"/>
                      <a:pt x="578" y="866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9" y="865"/>
                      <a:pt x="579" y="865"/>
                      <a:pt x="579" y="865"/>
                    </a:cubicBezTo>
                    <a:cubicBezTo>
                      <a:pt x="580" y="866"/>
                      <a:pt x="580" y="866"/>
                      <a:pt x="580" y="866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80" y="865"/>
                      <a:pt x="580" y="864"/>
                      <a:pt x="579" y="865"/>
                    </a:cubicBezTo>
                    <a:cubicBezTo>
                      <a:pt x="580" y="866"/>
                      <a:pt x="580" y="866"/>
                      <a:pt x="580" y="866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79" y="864"/>
                      <a:pt x="578" y="864"/>
                      <a:pt x="576" y="863"/>
                    </a:cubicBezTo>
                    <a:cubicBezTo>
                      <a:pt x="570" y="861"/>
                      <a:pt x="556" y="854"/>
                      <a:pt x="539" y="845"/>
                    </a:cubicBezTo>
                    <a:cubicBezTo>
                      <a:pt x="477" y="811"/>
                      <a:pt x="362" y="741"/>
                      <a:pt x="263" y="680"/>
                    </a:cubicBezTo>
                    <a:cubicBezTo>
                      <a:pt x="213" y="649"/>
                      <a:pt x="167" y="620"/>
                      <a:pt x="133" y="599"/>
                    </a:cubicBezTo>
                    <a:cubicBezTo>
                      <a:pt x="116" y="589"/>
                      <a:pt x="102" y="580"/>
                      <a:pt x="93" y="574"/>
                    </a:cubicBezTo>
                    <a:cubicBezTo>
                      <a:pt x="88" y="571"/>
                      <a:pt x="84" y="569"/>
                      <a:pt x="82" y="567"/>
                    </a:cubicBezTo>
                    <a:cubicBezTo>
                      <a:pt x="80" y="567"/>
                      <a:pt x="79" y="566"/>
                      <a:pt x="79" y="566"/>
                    </a:cubicBezTo>
                    <a:cubicBezTo>
                      <a:pt x="78" y="565"/>
                      <a:pt x="78" y="565"/>
                      <a:pt x="78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6" y="564"/>
                      <a:pt x="76" y="564"/>
                      <a:pt x="75" y="564"/>
                    </a:cubicBezTo>
                    <a:cubicBezTo>
                      <a:pt x="75" y="564"/>
                      <a:pt x="74" y="564"/>
                      <a:pt x="74" y="565"/>
                    </a:cubicBezTo>
                    <a:cubicBezTo>
                      <a:pt x="73" y="565"/>
                      <a:pt x="72" y="566"/>
                      <a:pt x="72" y="567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2" y="566"/>
                      <a:pt x="72" y="566"/>
                      <a:pt x="72" y="566"/>
                    </a:cubicBezTo>
                    <a:cubicBezTo>
                      <a:pt x="72" y="567"/>
                      <a:pt x="71" y="568"/>
                      <a:pt x="71" y="568"/>
                    </a:cubicBezTo>
                    <a:cubicBezTo>
                      <a:pt x="71" y="570"/>
                      <a:pt x="72" y="570"/>
                      <a:pt x="72" y="571"/>
                    </a:cubicBezTo>
                    <a:cubicBezTo>
                      <a:pt x="72" y="572"/>
                      <a:pt x="73" y="572"/>
                      <a:pt x="73" y="573"/>
                    </a:cubicBezTo>
                    <a:cubicBezTo>
                      <a:pt x="74" y="574"/>
                      <a:pt x="76" y="575"/>
                      <a:pt x="78" y="576"/>
                    </a:cubicBezTo>
                    <a:cubicBezTo>
                      <a:pt x="84" y="581"/>
                      <a:pt x="98" y="590"/>
                      <a:pt x="116" y="603"/>
                    </a:cubicBezTo>
                    <a:cubicBezTo>
                      <a:pt x="181" y="645"/>
                      <a:pt x="308" y="722"/>
                      <a:pt x="418" y="790"/>
                    </a:cubicBezTo>
                    <a:cubicBezTo>
                      <a:pt x="473" y="823"/>
                      <a:pt x="524" y="854"/>
                      <a:pt x="561" y="877"/>
                    </a:cubicBezTo>
                    <a:cubicBezTo>
                      <a:pt x="580" y="889"/>
                      <a:pt x="595" y="898"/>
                      <a:pt x="606" y="904"/>
                    </a:cubicBezTo>
                    <a:cubicBezTo>
                      <a:pt x="611" y="908"/>
                      <a:pt x="615" y="910"/>
                      <a:pt x="618" y="912"/>
                    </a:cubicBezTo>
                    <a:cubicBezTo>
                      <a:pt x="619" y="913"/>
                      <a:pt x="620" y="913"/>
                      <a:pt x="621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4" y="912"/>
                      <a:pt x="624" y="912"/>
                      <a:pt x="624" y="912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4" y="912"/>
                      <a:pt x="624" y="912"/>
                      <a:pt x="624" y="912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3"/>
                      <a:pt x="620" y="913"/>
                      <a:pt x="620" y="913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3"/>
                      <a:pt x="620" y="913"/>
                      <a:pt x="620" y="913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1"/>
                      <a:pt x="620" y="911"/>
                      <a:pt x="620" y="911"/>
                    </a:cubicBezTo>
                    <a:cubicBezTo>
                      <a:pt x="620" y="912"/>
                      <a:pt x="620" y="913"/>
                      <a:pt x="620" y="913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1"/>
                      <a:pt x="620" y="911"/>
                      <a:pt x="620" y="911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09"/>
                      <a:pt x="621" y="909"/>
                      <a:pt x="621" y="909"/>
                    </a:cubicBezTo>
                    <a:cubicBezTo>
                      <a:pt x="623" y="911"/>
                      <a:pt x="623" y="911"/>
                      <a:pt x="623" y="911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2" y="908"/>
                      <a:pt x="621" y="908"/>
                      <a:pt x="621" y="909"/>
                    </a:cubicBezTo>
                    <a:cubicBezTo>
                      <a:pt x="623" y="911"/>
                      <a:pt x="623" y="911"/>
                      <a:pt x="623" y="911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10"/>
                      <a:pt x="623" y="910"/>
                      <a:pt x="623" y="910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10"/>
                      <a:pt x="623" y="910"/>
                      <a:pt x="623" y="910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2" y="908"/>
                      <a:pt x="621" y="908"/>
                      <a:pt x="619" y="907"/>
                    </a:cubicBezTo>
                    <a:cubicBezTo>
                      <a:pt x="616" y="906"/>
                      <a:pt x="611" y="904"/>
                      <a:pt x="604" y="900"/>
                    </a:cubicBezTo>
                    <a:cubicBezTo>
                      <a:pt x="579" y="888"/>
                      <a:pt x="533" y="861"/>
                      <a:pt x="479" y="827"/>
                    </a:cubicBezTo>
                    <a:cubicBezTo>
                      <a:pt x="398" y="778"/>
                      <a:pt x="298" y="714"/>
                      <a:pt x="215" y="662"/>
                    </a:cubicBezTo>
                    <a:cubicBezTo>
                      <a:pt x="174" y="636"/>
                      <a:pt x="137" y="614"/>
                      <a:pt x="110" y="597"/>
                    </a:cubicBezTo>
                    <a:cubicBezTo>
                      <a:pt x="96" y="589"/>
                      <a:pt x="84" y="583"/>
                      <a:pt x="76" y="578"/>
                    </a:cubicBezTo>
                    <a:cubicBezTo>
                      <a:pt x="71" y="576"/>
                      <a:pt x="68" y="574"/>
                      <a:pt x="65" y="573"/>
                    </a:cubicBezTo>
                    <a:cubicBezTo>
                      <a:pt x="64" y="572"/>
                      <a:pt x="62" y="572"/>
                      <a:pt x="61" y="571"/>
                    </a:cubicBezTo>
                    <a:cubicBezTo>
                      <a:pt x="60" y="571"/>
                      <a:pt x="59" y="571"/>
                      <a:pt x="58" y="571"/>
                    </a:cubicBezTo>
                    <a:cubicBezTo>
                      <a:pt x="57" y="571"/>
                      <a:pt x="57" y="571"/>
                      <a:pt x="56" y="571"/>
                    </a:cubicBezTo>
                    <a:cubicBezTo>
                      <a:pt x="55" y="571"/>
                      <a:pt x="54" y="572"/>
                      <a:pt x="53" y="573"/>
                    </a:cubicBezTo>
                    <a:cubicBezTo>
                      <a:pt x="53" y="574"/>
                      <a:pt x="53" y="575"/>
                      <a:pt x="53" y="576"/>
                    </a:cubicBezTo>
                    <a:cubicBezTo>
                      <a:pt x="53" y="577"/>
                      <a:pt x="54" y="578"/>
                      <a:pt x="55" y="578"/>
                    </a:cubicBezTo>
                    <a:cubicBezTo>
                      <a:pt x="55" y="579"/>
                      <a:pt x="57" y="580"/>
                      <a:pt x="61" y="582"/>
                    </a:cubicBezTo>
                    <a:cubicBezTo>
                      <a:pt x="93" y="602"/>
                      <a:pt x="234" y="688"/>
                      <a:pt x="367" y="771"/>
                    </a:cubicBezTo>
                    <a:cubicBezTo>
                      <a:pt x="434" y="812"/>
                      <a:pt x="499" y="852"/>
                      <a:pt x="547" y="883"/>
                    </a:cubicBezTo>
                    <a:cubicBezTo>
                      <a:pt x="571" y="898"/>
                      <a:pt x="591" y="911"/>
                      <a:pt x="605" y="920"/>
                    </a:cubicBezTo>
                    <a:cubicBezTo>
                      <a:pt x="612" y="925"/>
                      <a:pt x="617" y="928"/>
                      <a:pt x="621" y="931"/>
                    </a:cubicBezTo>
                    <a:cubicBezTo>
                      <a:pt x="622" y="932"/>
                      <a:pt x="624" y="933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7" y="933"/>
                      <a:pt x="627" y="933"/>
                      <a:pt x="627" y="933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7" y="933"/>
                      <a:pt x="627" y="933"/>
                      <a:pt x="627" y="933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2"/>
                      <a:pt x="625" y="932"/>
                      <a:pt x="625" y="932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2"/>
                      <a:pt x="625" y="932"/>
                      <a:pt x="625" y="932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5" y="931"/>
                      <a:pt x="625" y="932"/>
                      <a:pt x="625" y="932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9" y="932"/>
                      <a:pt x="629" y="932"/>
                      <a:pt x="629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7" y="929"/>
                      <a:pt x="627" y="929"/>
                      <a:pt x="627" y="929"/>
                    </a:cubicBezTo>
                    <a:cubicBezTo>
                      <a:pt x="627" y="929"/>
                      <a:pt x="626" y="929"/>
                      <a:pt x="625" y="930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7" y="929"/>
                      <a:pt x="627" y="929"/>
                      <a:pt x="627" y="929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7" y="929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30"/>
                      <a:pt x="628" y="930"/>
                      <a:pt x="628" y="930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30"/>
                      <a:pt x="628" y="930"/>
                      <a:pt x="628" y="930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9"/>
                      <a:pt x="628" y="929"/>
                      <a:pt x="628" y="929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9"/>
                      <a:pt x="628" y="929"/>
                      <a:pt x="628" y="929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7" y="928"/>
                    </a:cubicBezTo>
                    <a:cubicBezTo>
                      <a:pt x="624" y="927"/>
                      <a:pt x="619" y="924"/>
                      <a:pt x="612" y="921"/>
                    </a:cubicBezTo>
                    <a:cubicBezTo>
                      <a:pt x="586" y="907"/>
                      <a:pt x="539" y="880"/>
                      <a:pt x="498" y="856"/>
                    </a:cubicBezTo>
                    <a:cubicBezTo>
                      <a:pt x="477" y="845"/>
                      <a:pt x="457" y="833"/>
                      <a:pt x="442" y="825"/>
                    </a:cubicBezTo>
                    <a:cubicBezTo>
                      <a:pt x="435" y="821"/>
                      <a:pt x="429" y="818"/>
                      <a:pt x="424" y="816"/>
                    </a:cubicBezTo>
                    <a:cubicBezTo>
                      <a:pt x="421" y="814"/>
                      <a:pt x="419" y="813"/>
                      <a:pt x="418" y="813"/>
                    </a:cubicBezTo>
                    <a:cubicBezTo>
                      <a:pt x="417" y="812"/>
                      <a:pt x="416" y="812"/>
                      <a:pt x="416" y="812"/>
                    </a:cubicBezTo>
                    <a:cubicBezTo>
                      <a:pt x="415" y="812"/>
                      <a:pt x="414" y="812"/>
                      <a:pt x="413" y="812"/>
                    </a:cubicBezTo>
                    <a:cubicBezTo>
                      <a:pt x="413" y="812"/>
                      <a:pt x="412" y="812"/>
                      <a:pt x="412" y="812"/>
                    </a:cubicBezTo>
                    <a:cubicBezTo>
                      <a:pt x="411" y="812"/>
                      <a:pt x="410" y="813"/>
                      <a:pt x="410" y="814"/>
                    </a:cubicBezTo>
                    <a:cubicBezTo>
                      <a:pt x="409" y="814"/>
                      <a:pt x="409" y="815"/>
                      <a:pt x="409" y="816"/>
                    </a:cubicBezTo>
                    <a:cubicBezTo>
                      <a:pt x="409" y="817"/>
                      <a:pt x="409" y="817"/>
                      <a:pt x="409" y="817"/>
                    </a:cubicBezTo>
                    <a:cubicBezTo>
                      <a:pt x="410" y="818"/>
                      <a:pt x="410" y="818"/>
                      <a:pt x="410" y="818"/>
                    </a:cubicBezTo>
                    <a:cubicBezTo>
                      <a:pt x="411" y="819"/>
                      <a:pt x="411" y="819"/>
                      <a:pt x="411" y="819"/>
                    </a:cubicBezTo>
                    <a:cubicBezTo>
                      <a:pt x="411" y="819"/>
                      <a:pt x="411" y="819"/>
                      <a:pt x="412" y="820"/>
                    </a:cubicBezTo>
                    <a:cubicBezTo>
                      <a:pt x="414" y="822"/>
                      <a:pt x="419" y="825"/>
                      <a:pt x="426" y="829"/>
                    </a:cubicBezTo>
                    <a:cubicBezTo>
                      <a:pt x="476" y="861"/>
                      <a:pt x="628" y="955"/>
                      <a:pt x="628" y="955"/>
                    </a:cubicBezTo>
                    <a:cubicBezTo>
                      <a:pt x="631" y="952"/>
                      <a:pt x="631" y="952"/>
                      <a:pt x="631" y="952"/>
                    </a:cubicBezTo>
                    <a:cubicBezTo>
                      <a:pt x="627" y="949"/>
                      <a:pt x="627" y="949"/>
                      <a:pt x="627" y="949"/>
                    </a:cubicBezTo>
                    <a:cubicBezTo>
                      <a:pt x="630" y="952"/>
                      <a:pt x="630" y="952"/>
                      <a:pt x="630" y="952"/>
                    </a:cubicBezTo>
                    <a:cubicBezTo>
                      <a:pt x="629" y="948"/>
                      <a:pt x="629" y="948"/>
                      <a:pt x="629" y="948"/>
                    </a:cubicBezTo>
                    <a:cubicBezTo>
                      <a:pt x="629" y="948"/>
                      <a:pt x="628" y="949"/>
                      <a:pt x="627" y="949"/>
                    </a:cubicBezTo>
                    <a:cubicBezTo>
                      <a:pt x="630" y="952"/>
                      <a:pt x="630" y="952"/>
                      <a:pt x="630" y="952"/>
                    </a:cubicBezTo>
                    <a:cubicBezTo>
                      <a:pt x="629" y="948"/>
                      <a:pt x="629" y="948"/>
                      <a:pt x="629" y="948"/>
                    </a:cubicBezTo>
                    <a:cubicBezTo>
                      <a:pt x="630" y="951"/>
                      <a:pt x="630" y="951"/>
                      <a:pt x="630" y="951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48"/>
                      <a:pt x="630" y="948"/>
                      <a:pt x="629" y="948"/>
                    </a:cubicBezTo>
                    <a:cubicBezTo>
                      <a:pt x="630" y="951"/>
                      <a:pt x="630" y="951"/>
                      <a:pt x="630" y="951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50"/>
                      <a:pt x="630" y="950"/>
                      <a:pt x="630" y="950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50"/>
                      <a:pt x="630" y="950"/>
                      <a:pt x="630" y="950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29" y="947"/>
                      <a:pt x="627" y="946"/>
                    </a:cubicBezTo>
                    <a:cubicBezTo>
                      <a:pt x="619" y="943"/>
                      <a:pt x="603" y="934"/>
                      <a:pt x="583" y="922"/>
                    </a:cubicBezTo>
                    <a:cubicBezTo>
                      <a:pt x="552" y="906"/>
                      <a:pt x="514" y="884"/>
                      <a:pt x="482" y="866"/>
                    </a:cubicBezTo>
                    <a:cubicBezTo>
                      <a:pt x="467" y="857"/>
                      <a:pt x="453" y="849"/>
                      <a:pt x="443" y="843"/>
                    </a:cubicBezTo>
                    <a:cubicBezTo>
                      <a:pt x="438" y="840"/>
                      <a:pt x="434" y="838"/>
                      <a:pt x="431" y="837"/>
                    </a:cubicBezTo>
                    <a:cubicBezTo>
                      <a:pt x="430" y="836"/>
                      <a:pt x="429" y="835"/>
                      <a:pt x="428" y="835"/>
                    </a:cubicBezTo>
                    <a:cubicBezTo>
                      <a:pt x="428" y="835"/>
                      <a:pt x="428" y="834"/>
                      <a:pt x="427" y="83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6" y="834"/>
                      <a:pt x="426" y="834"/>
                      <a:pt x="426" y="834"/>
                    </a:cubicBezTo>
                    <a:cubicBezTo>
                      <a:pt x="426" y="834"/>
                      <a:pt x="426" y="834"/>
                      <a:pt x="425" y="834"/>
                    </a:cubicBezTo>
                    <a:cubicBezTo>
                      <a:pt x="423" y="834"/>
                      <a:pt x="422" y="835"/>
                      <a:pt x="421" y="837"/>
                    </a:cubicBezTo>
                    <a:cubicBezTo>
                      <a:pt x="421" y="838"/>
                      <a:pt x="421" y="840"/>
                      <a:pt x="423" y="841"/>
                    </a:cubicBezTo>
                    <a:cubicBezTo>
                      <a:pt x="631" y="971"/>
                      <a:pt x="631" y="971"/>
                      <a:pt x="631" y="971"/>
                    </a:cubicBezTo>
                    <a:cubicBezTo>
                      <a:pt x="633" y="968"/>
                      <a:pt x="633" y="968"/>
                      <a:pt x="633" y="968"/>
                    </a:cubicBezTo>
                    <a:cubicBezTo>
                      <a:pt x="635" y="964"/>
                      <a:pt x="635" y="964"/>
                      <a:pt x="635" y="964"/>
                    </a:cubicBezTo>
                    <a:cubicBezTo>
                      <a:pt x="635" y="964"/>
                      <a:pt x="586" y="934"/>
                      <a:pt x="535" y="904"/>
                    </a:cubicBezTo>
                    <a:cubicBezTo>
                      <a:pt x="509" y="890"/>
                      <a:pt x="483" y="875"/>
                      <a:pt x="463" y="863"/>
                    </a:cubicBezTo>
                    <a:cubicBezTo>
                      <a:pt x="453" y="858"/>
                      <a:pt x="444" y="853"/>
                      <a:pt x="437" y="850"/>
                    </a:cubicBezTo>
                    <a:cubicBezTo>
                      <a:pt x="434" y="848"/>
                      <a:pt x="431" y="847"/>
                      <a:pt x="429" y="846"/>
                    </a:cubicBezTo>
                    <a:cubicBezTo>
                      <a:pt x="428" y="846"/>
                      <a:pt x="427" y="845"/>
                      <a:pt x="426" y="845"/>
                    </a:cubicBezTo>
                    <a:cubicBezTo>
                      <a:pt x="425" y="845"/>
                      <a:pt x="424" y="844"/>
                      <a:pt x="423" y="844"/>
                    </a:cubicBezTo>
                    <a:cubicBezTo>
                      <a:pt x="422" y="844"/>
                      <a:pt x="422" y="844"/>
                      <a:pt x="421" y="845"/>
                    </a:cubicBezTo>
                    <a:cubicBezTo>
                      <a:pt x="421" y="845"/>
                      <a:pt x="420" y="845"/>
                      <a:pt x="419" y="846"/>
                    </a:cubicBezTo>
                    <a:cubicBezTo>
                      <a:pt x="418" y="847"/>
                      <a:pt x="418" y="848"/>
                      <a:pt x="418" y="849"/>
                    </a:cubicBezTo>
                    <a:cubicBezTo>
                      <a:pt x="419" y="851"/>
                      <a:pt x="419" y="851"/>
                      <a:pt x="420" y="852"/>
                    </a:cubicBezTo>
                    <a:cubicBezTo>
                      <a:pt x="420" y="852"/>
                      <a:pt x="423" y="854"/>
                      <a:pt x="429" y="857"/>
                    </a:cubicBezTo>
                    <a:cubicBezTo>
                      <a:pt x="449" y="869"/>
                      <a:pt x="498" y="900"/>
                      <a:pt x="543" y="927"/>
                    </a:cubicBezTo>
                    <a:cubicBezTo>
                      <a:pt x="565" y="941"/>
                      <a:pt x="586" y="954"/>
                      <a:pt x="602" y="964"/>
                    </a:cubicBezTo>
                    <a:cubicBezTo>
                      <a:pt x="609" y="969"/>
                      <a:pt x="616" y="973"/>
                      <a:pt x="620" y="976"/>
                    </a:cubicBezTo>
                    <a:cubicBezTo>
                      <a:pt x="622" y="977"/>
                      <a:pt x="624" y="979"/>
                      <a:pt x="625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8" y="979"/>
                      <a:pt x="628" y="979"/>
                      <a:pt x="628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8" y="979"/>
                      <a:pt x="628" y="979"/>
                      <a:pt x="628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9"/>
                      <a:pt x="626" y="979"/>
                      <a:pt x="626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9"/>
                      <a:pt x="626" y="979"/>
                      <a:pt x="626" y="979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5" y="978"/>
                      <a:pt x="625" y="978"/>
                      <a:pt x="625" y="978"/>
                    </a:cubicBezTo>
                    <a:cubicBezTo>
                      <a:pt x="625" y="979"/>
                      <a:pt x="625" y="979"/>
                      <a:pt x="626" y="979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5" y="978"/>
                      <a:pt x="625" y="978"/>
                      <a:pt x="625" y="978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6"/>
                      <a:pt x="626" y="976"/>
                      <a:pt x="626" y="976"/>
                    </a:cubicBezTo>
                    <a:cubicBezTo>
                      <a:pt x="625" y="976"/>
                      <a:pt x="625" y="977"/>
                      <a:pt x="625" y="978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6"/>
                      <a:pt x="626" y="976"/>
                      <a:pt x="626" y="976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31" y="974"/>
                      <a:pt x="631" y="974"/>
                      <a:pt x="631" y="974"/>
                    </a:cubicBezTo>
                    <a:cubicBezTo>
                      <a:pt x="631" y="974"/>
                      <a:pt x="581" y="947"/>
                      <a:pt x="531" y="920"/>
                    </a:cubicBezTo>
                    <a:cubicBezTo>
                      <a:pt x="506" y="907"/>
                      <a:pt x="480" y="893"/>
                      <a:pt x="461" y="883"/>
                    </a:cubicBezTo>
                    <a:cubicBezTo>
                      <a:pt x="452" y="878"/>
                      <a:pt x="443" y="874"/>
                      <a:pt x="438" y="871"/>
                    </a:cubicBezTo>
                    <a:cubicBezTo>
                      <a:pt x="435" y="869"/>
                      <a:pt x="432" y="868"/>
                      <a:pt x="431" y="867"/>
                    </a:cubicBezTo>
                    <a:cubicBezTo>
                      <a:pt x="430" y="867"/>
                      <a:pt x="429" y="866"/>
                      <a:pt x="428" y="866"/>
                    </a:cubicBezTo>
                    <a:cubicBezTo>
                      <a:pt x="428" y="866"/>
                      <a:pt x="428" y="866"/>
                      <a:pt x="428" y="866"/>
                    </a:cubicBezTo>
                    <a:cubicBezTo>
                      <a:pt x="427" y="866"/>
                      <a:pt x="427" y="866"/>
                      <a:pt x="427" y="866"/>
                    </a:cubicBezTo>
                    <a:cubicBezTo>
                      <a:pt x="427" y="866"/>
                      <a:pt x="427" y="865"/>
                      <a:pt x="426" y="865"/>
                    </a:cubicBezTo>
                    <a:cubicBezTo>
                      <a:pt x="426" y="865"/>
                      <a:pt x="425" y="865"/>
                      <a:pt x="425" y="866"/>
                    </a:cubicBezTo>
                    <a:cubicBezTo>
                      <a:pt x="424" y="866"/>
                      <a:pt x="423" y="866"/>
                      <a:pt x="422" y="867"/>
                    </a:cubicBezTo>
                    <a:cubicBezTo>
                      <a:pt x="422" y="868"/>
                      <a:pt x="422" y="869"/>
                      <a:pt x="422" y="870"/>
                    </a:cubicBezTo>
                    <a:cubicBezTo>
                      <a:pt x="422" y="871"/>
                      <a:pt x="423" y="872"/>
                      <a:pt x="424" y="873"/>
                    </a:cubicBezTo>
                    <a:cubicBezTo>
                      <a:pt x="424" y="873"/>
                      <a:pt x="427" y="875"/>
                      <a:pt x="432" y="878"/>
                    </a:cubicBezTo>
                    <a:cubicBezTo>
                      <a:pt x="451" y="889"/>
                      <a:pt x="498" y="917"/>
                      <a:pt x="541" y="944"/>
                    </a:cubicBezTo>
                    <a:cubicBezTo>
                      <a:pt x="562" y="957"/>
                      <a:pt x="582" y="969"/>
                      <a:pt x="596" y="978"/>
                    </a:cubicBezTo>
                    <a:cubicBezTo>
                      <a:pt x="604" y="983"/>
                      <a:pt x="610" y="987"/>
                      <a:pt x="614" y="990"/>
                    </a:cubicBezTo>
                    <a:cubicBezTo>
                      <a:pt x="616" y="992"/>
                      <a:pt x="618" y="993"/>
                      <a:pt x="618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1" y="993"/>
                      <a:pt x="621" y="993"/>
                      <a:pt x="621" y="993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1" y="993"/>
                      <a:pt x="621" y="993"/>
                      <a:pt x="621" y="993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2" y="992"/>
                      <a:pt x="622" y="992"/>
                      <a:pt x="622" y="992"/>
                    </a:cubicBezTo>
                    <a:cubicBezTo>
                      <a:pt x="619" y="992"/>
                      <a:pt x="619" y="992"/>
                      <a:pt x="619" y="992"/>
                    </a:cubicBezTo>
                    <a:cubicBezTo>
                      <a:pt x="619" y="993"/>
                      <a:pt x="619" y="994"/>
                      <a:pt x="619" y="994"/>
                    </a:cubicBezTo>
                    <a:cubicBezTo>
                      <a:pt x="622" y="992"/>
                      <a:pt x="622" y="992"/>
                      <a:pt x="622" y="992"/>
                    </a:cubicBezTo>
                    <a:cubicBezTo>
                      <a:pt x="619" y="992"/>
                      <a:pt x="619" y="992"/>
                      <a:pt x="619" y="992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19" y="990"/>
                      <a:pt x="619" y="990"/>
                      <a:pt x="619" y="990"/>
                    </a:cubicBezTo>
                    <a:cubicBezTo>
                      <a:pt x="619" y="991"/>
                      <a:pt x="619" y="992"/>
                      <a:pt x="619" y="992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19" y="990"/>
                      <a:pt x="619" y="990"/>
                      <a:pt x="619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0" y="990"/>
                      <a:pt x="620" y="990"/>
                      <a:pt x="620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2" y="989"/>
                      <a:pt x="622" y="989"/>
                      <a:pt x="622" y="989"/>
                    </a:cubicBezTo>
                    <a:cubicBezTo>
                      <a:pt x="621" y="989"/>
                      <a:pt x="620" y="989"/>
                      <a:pt x="620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2" y="989"/>
                      <a:pt x="622" y="989"/>
                      <a:pt x="622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3" y="988"/>
                      <a:pt x="623" y="988"/>
                      <a:pt x="623" y="988"/>
                    </a:cubicBezTo>
                    <a:cubicBezTo>
                      <a:pt x="622" y="988"/>
                      <a:pt x="622" y="989"/>
                      <a:pt x="622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3" y="988"/>
                      <a:pt x="623" y="988"/>
                      <a:pt x="623" y="988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3" y="988"/>
                      <a:pt x="623" y="988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8"/>
                      <a:pt x="623" y="988"/>
                    </a:cubicBezTo>
                    <a:cubicBezTo>
                      <a:pt x="619" y="986"/>
                      <a:pt x="604" y="978"/>
                      <a:pt x="584" y="967"/>
                    </a:cubicBezTo>
                    <a:cubicBezTo>
                      <a:pt x="554" y="951"/>
                      <a:pt x="514" y="929"/>
                      <a:pt x="480" y="910"/>
                    </a:cubicBezTo>
                    <a:cubicBezTo>
                      <a:pt x="464" y="901"/>
                      <a:pt x="449" y="893"/>
                      <a:pt x="438" y="887"/>
                    </a:cubicBezTo>
                    <a:cubicBezTo>
                      <a:pt x="433" y="884"/>
                      <a:pt x="429" y="882"/>
                      <a:pt x="426" y="880"/>
                    </a:cubicBezTo>
                    <a:cubicBezTo>
                      <a:pt x="423" y="879"/>
                      <a:pt x="421" y="878"/>
                      <a:pt x="421" y="878"/>
                    </a:cubicBezTo>
                    <a:cubicBezTo>
                      <a:pt x="419" y="877"/>
                      <a:pt x="417" y="877"/>
                      <a:pt x="416" y="879"/>
                    </a:cubicBezTo>
                    <a:cubicBezTo>
                      <a:pt x="415" y="881"/>
                      <a:pt x="415" y="884"/>
                      <a:pt x="417" y="885"/>
                    </a:cubicBezTo>
                    <a:cubicBezTo>
                      <a:pt x="525" y="952"/>
                      <a:pt x="525" y="952"/>
                      <a:pt x="525" y="952"/>
                    </a:cubicBezTo>
                    <a:cubicBezTo>
                      <a:pt x="414" y="894"/>
                      <a:pt x="414" y="894"/>
                      <a:pt x="414" y="894"/>
                    </a:cubicBezTo>
                    <a:cubicBezTo>
                      <a:pt x="413" y="893"/>
                      <a:pt x="410" y="893"/>
                      <a:pt x="409" y="895"/>
                    </a:cubicBezTo>
                    <a:cubicBezTo>
                      <a:pt x="409" y="896"/>
                      <a:pt x="408" y="897"/>
                      <a:pt x="408" y="897"/>
                    </a:cubicBezTo>
                    <a:cubicBezTo>
                      <a:pt x="408" y="899"/>
                      <a:pt x="409" y="899"/>
                      <a:pt x="409" y="900"/>
                    </a:cubicBezTo>
                    <a:cubicBezTo>
                      <a:pt x="410" y="901"/>
                      <a:pt x="410" y="901"/>
                      <a:pt x="411" y="902"/>
                    </a:cubicBezTo>
                    <a:cubicBezTo>
                      <a:pt x="412" y="903"/>
                      <a:pt x="414" y="905"/>
                      <a:pt x="416" y="906"/>
                    </a:cubicBezTo>
                    <a:cubicBezTo>
                      <a:pt x="424" y="912"/>
                      <a:pt x="440" y="922"/>
                      <a:pt x="459" y="933"/>
                    </a:cubicBezTo>
                    <a:cubicBezTo>
                      <a:pt x="487" y="951"/>
                      <a:pt x="522" y="971"/>
                      <a:pt x="550" y="988"/>
                    </a:cubicBezTo>
                    <a:cubicBezTo>
                      <a:pt x="565" y="996"/>
                      <a:pt x="577" y="1004"/>
                      <a:pt x="586" y="1009"/>
                    </a:cubicBezTo>
                    <a:cubicBezTo>
                      <a:pt x="590" y="1012"/>
                      <a:pt x="594" y="1014"/>
                      <a:pt x="596" y="1016"/>
                    </a:cubicBezTo>
                    <a:cubicBezTo>
                      <a:pt x="597" y="1017"/>
                      <a:pt x="598" y="1017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0" y="1017"/>
                      <a:pt x="600" y="1017"/>
                      <a:pt x="600" y="1017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0" y="1017"/>
                      <a:pt x="600" y="1017"/>
                      <a:pt x="600" y="1017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8" y="1016"/>
                      <a:pt x="598" y="1016"/>
                      <a:pt x="598" y="1016"/>
                    </a:cubicBezTo>
                    <a:cubicBezTo>
                      <a:pt x="598" y="1017"/>
                      <a:pt x="599" y="1017"/>
                      <a:pt x="599" y="1018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8" y="1016"/>
                      <a:pt x="598" y="1016"/>
                      <a:pt x="598" y="1016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9" y="1014"/>
                      <a:pt x="599" y="1014"/>
                      <a:pt x="599" y="1014"/>
                    </a:cubicBezTo>
                    <a:cubicBezTo>
                      <a:pt x="598" y="1014"/>
                      <a:pt x="598" y="1015"/>
                      <a:pt x="598" y="1016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9" y="1014"/>
                      <a:pt x="599" y="1014"/>
                      <a:pt x="599" y="1014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604" y="1012"/>
                      <a:pt x="604" y="1012"/>
                      <a:pt x="604" y="1012"/>
                    </a:cubicBezTo>
                    <a:cubicBezTo>
                      <a:pt x="604" y="1012"/>
                      <a:pt x="555" y="984"/>
                      <a:pt x="505" y="956"/>
                    </a:cubicBezTo>
                    <a:cubicBezTo>
                      <a:pt x="480" y="942"/>
                      <a:pt x="455" y="929"/>
                      <a:pt x="436" y="918"/>
                    </a:cubicBezTo>
                    <a:cubicBezTo>
                      <a:pt x="427" y="913"/>
                      <a:pt x="419" y="908"/>
                      <a:pt x="413" y="905"/>
                    </a:cubicBezTo>
                    <a:cubicBezTo>
                      <a:pt x="410" y="904"/>
                      <a:pt x="408" y="903"/>
                      <a:pt x="406" y="902"/>
                    </a:cubicBezTo>
                    <a:cubicBezTo>
                      <a:pt x="406" y="901"/>
                      <a:pt x="405" y="901"/>
                      <a:pt x="404" y="901"/>
                    </a:cubicBezTo>
                    <a:cubicBezTo>
                      <a:pt x="403" y="900"/>
                      <a:pt x="403" y="900"/>
                      <a:pt x="403" y="900"/>
                    </a:cubicBezTo>
                    <a:cubicBezTo>
                      <a:pt x="403" y="900"/>
                      <a:pt x="403" y="900"/>
                      <a:pt x="403" y="900"/>
                    </a:cubicBezTo>
                    <a:cubicBezTo>
                      <a:pt x="403" y="900"/>
                      <a:pt x="403" y="900"/>
                      <a:pt x="402" y="900"/>
                    </a:cubicBezTo>
                    <a:cubicBezTo>
                      <a:pt x="402" y="900"/>
                      <a:pt x="401" y="900"/>
                      <a:pt x="400" y="900"/>
                    </a:cubicBezTo>
                    <a:cubicBezTo>
                      <a:pt x="400" y="901"/>
                      <a:pt x="399" y="901"/>
                      <a:pt x="398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398" y="902"/>
                      <a:pt x="398" y="902"/>
                      <a:pt x="398" y="902"/>
                    </a:cubicBezTo>
                    <a:cubicBezTo>
                      <a:pt x="398" y="903"/>
                      <a:pt x="398" y="904"/>
                      <a:pt x="398" y="904"/>
                    </a:cubicBezTo>
                    <a:cubicBezTo>
                      <a:pt x="398" y="905"/>
                      <a:pt x="398" y="906"/>
                      <a:pt x="398" y="906"/>
                    </a:cubicBezTo>
                    <a:cubicBezTo>
                      <a:pt x="399" y="907"/>
                      <a:pt x="399" y="907"/>
                      <a:pt x="399" y="907"/>
                    </a:cubicBezTo>
                    <a:cubicBezTo>
                      <a:pt x="400" y="908"/>
                      <a:pt x="400" y="908"/>
                      <a:pt x="401" y="909"/>
                    </a:cubicBezTo>
                    <a:cubicBezTo>
                      <a:pt x="404" y="911"/>
                      <a:pt x="408" y="914"/>
                      <a:pt x="415" y="918"/>
                    </a:cubicBezTo>
                    <a:cubicBezTo>
                      <a:pt x="461" y="948"/>
                      <a:pt x="594" y="1029"/>
                      <a:pt x="594" y="1029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3" y="1024"/>
                      <a:pt x="593" y="1024"/>
                      <a:pt x="593" y="1024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5" y="1022"/>
                      <a:pt x="595" y="1022"/>
                      <a:pt x="595" y="1022"/>
                    </a:cubicBezTo>
                    <a:cubicBezTo>
                      <a:pt x="594" y="1022"/>
                      <a:pt x="594" y="1023"/>
                      <a:pt x="593" y="1024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5" y="1022"/>
                      <a:pt x="595" y="1022"/>
                      <a:pt x="595" y="1022"/>
                    </a:cubicBezTo>
                    <a:cubicBezTo>
                      <a:pt x="596" y="1025"/>
                      <a:pt x="596" y="1025"/>
                      <a:pt x="596" y="1025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5" y="1022"/>
                      <a:pt x="595" y="1022"/>
                    </a:cubicBezTo>
                    <a:cubicBezTo>
                      <a:pt x="596" y="1025"/>
                      <a:pt x="596" y="1025"/>
                      <a:pt x="596" y="1025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4"/>
                      <a:pt x="596" y="1024"/>
                      <a:pt x="596" y="1024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4"/>
                      <a:pt x="596" y="1024"/>
                      <a:pt x="596" y="1024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3"/>
                      <a:pt x="596" y="1023"/>
                      <a:pt x="596" y="1023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3"/>
                      <a:pt x="596" y="1023"/>
                      <a:pt x="596" y="1023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5" y="1021"/>
                      <a:pt x="594" y="1021"/>
                      <a:pt x="592" y="1020"/>
                    </a:cubicBezTo>
                    <a:cubicBezTo>
                      <a:pt x="583" y="1016"/>
                      <a:pt x="567" y="1008"/>
                      <a:pt x="547" y="997"/>
                    </a:cubicBezTo>
                    <a:cubicBezTo>
                      <a:pt x="517" y="981"/>
                      <a:pt x="479" y="961"/>
                      <a:pt x="449" y="945"/>
                    </a:cubicBezTo>
                    <a:cubicBezTo>
                      <a:pt x="434" y="937"/>
                      <a:pt x="420" y="929"/>
                      <a:pt x="411" y="924"/>
                    </a:cubicBezTo>
                    <a:cubicBezTo>
                      <a:pt x="402" y="919"/>
                      <a:pt x="396" y="916"/>
                      <a:pt x="396" y="916"/>
                    </a:cubicBezTo>
                    <a:cubicBezTo>
                      <a:pt x="394" y="915"/>
                      <a:pt x="392" y="916"/>
                      <a:pt x="390" y="918"/>
                    </a:cubicBezTo>
                    <a:cubicBezTo>
                      <a:pt x="389" y="919"/>
                      <a:pt x="390" y="922"/>
                      <a:pt x="392" y="923"/>
                    </a:cubicBezTo>
                    <a:cubicBezTo>
                      <a:pt x="451" y="960"/>
                      <a:pt x="451" y="960"/>
                      <a:pt x="451" y="960"/>
                    </a:cubicBezTo>
                    <a:cubicBezTo>
                      <a:pt x="391" y="927"/>
                      <a:pt x="391" y="927"/>
                      <a:pt x="391" y="927"/>
                    </a:cubicBezTo>
                    <a:cubicBezTo>
                      <a:pt x="389" y="926"/>
                      <a:pt x="387" y="927"/>
                      <a:pt x="385" y="928"/>
                    </a:cubicBezTo>
                    <a:cubicBezTo>
                      <a:pt x="384" y="930"/>
                      <a:pt x="385" y="933"/>
                      <a:pt x="387" y="934"/>
                    </a:cubicBezTo>
                    <a:cubicBezTo>
                      <a:pt x="562" y="1043"/>
                      <a:pt x="562" y="1043"/>
                      <a:pt x="562" y="1043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1" y="1038"/>
                      <a:pt x="561" y="1038"/>
                      <a:pt x="561" y="1038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3" y="1036"/>
                      <a:pt x="563" y="1036"/>
                      <a:pt x="563" y="1036"/>
                    </a:cubicBezTo>
                    <a:cubicBezTo>
                      <a:pt x="562" y="1036"/>
                      <a:pt x="561" y="1037"/>
                      <a:pt x="561" y="1038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3" y="1036"/>
                      <a:pt x="563" y="1036"/>
                      <a:pt x="563" y="1036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4" y="1036"/>
                      <a:pt x="564" y="1036"/>
                      <a:pt x="564" y="1036"/>
                    </a:cubicBezTo>
                    <a:cubicBezTo>
                      <a:pt x="564" y="1036"/>
                      <a:pt x="563" y="1036"/>
                      <a:pt x="563" y="1036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4" y="1036"/>
                      <a:pt x="564" y="1036"/>
                      <a:pt x="564" y="1036"/>
                    </a:cubicBezTo>
                    <a:cubicBezTo>
                      <a:pt x="564" y="1039"/>
                      <a:pt x="564" y="1039"/>
                      <a:pt x="564" y="1039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4" y="1036"/>
                      <a:pt x="564" y="1036"/>
                    </a:cubicBezTo>
                    <a:cubicBezTo>
                      <a:pt x="564" y="1039"/>
                      <a:pt x="564" y="1039"/>
                      <a:pt x="564" y="1039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4" y="1038"/>
                      <a:pt x="564" y="1038"/>
                      <a:pt x="564" y="1038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4" y="1038"/>
                      <a:pt x="564" y="1038"/>
                      <a:pt x="564" y="1038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3" y="1035"/>
                      <a:pt x="562" y="1034"/>
                    </a:cubicBezTo>
                    <a:cubicBezTo>
                      <a:pt x="555" y="1031"/>
                      <a:pt x="542" y="1024"/>
                      <a:pt x="526" y="1014"/>
                    </a:cubicBezTo>
                    <a:cubicBezTo>
                      <a:pt x="501" y="1000"/>
                      <a:pt x="469" y="982"/>
                      <a:pt x="443" y="968"/>
                    </a:cubicBezTo>
                    <a:cubicBezTo>
                      <a:pt x="430" y="960"/>
                      <a:pt x="418" y="954"/>
                      <a:pt x="409" y="949"/>
                    </a:cubicBezTo>
                    <a:cubicBezTo>
                      <a:pt x="405" y="947"/>
                      <a:pt x="401" y="945"/>
                      <a:pt x="398" y="944"/>
                    </a:cubicBezTo>
                    <a:cubicBezTo>
                      <a:pt x="397" y="943"/>
                      <a:pt x="396" y="942"/>
                      <a:pt x="395" y="942"/>
                    </a:cubicBezTo>
                    <a:cubicBezTo>
                      <a:pt x="394" y="942"/>
                      <a:pt x="394" y="942"/>
                      <a:pt x="393" y="942"/>
                    </a:cubicBezTo>
                    <a:cubicBezTo>
                      <a:pt x="393" y="941"/>
                      <a:pt x="392" y="941"/>
                      <a:pt x="392" y="941"/>
                    </a:cubicBezTo>
                    <a:cubicBezTo>
                      <a:pt x="391" y="941"/>
                      <a:pt x="391" y="941"/>
                      <a:pt x="390" y="941"/>
                    </a:cubicBezTo>
                    <a:cubicBezTo>
                      <a:pt x="389" y="942"/>
                      <a:pt x="388" y="942"/>
                      <a:pt x="388" y="943"/>
                    </a:cubicBezTo>
                    <a:cubicBezTo>
                      <a:pt x="387" y="944"/>
                      <a:pt x="387" y="945"/>
                      <a:pt x="387" y="945"/>
                    </a:cubicBezTo>
                    <a:cubicBezTo>
                      <a:pt x="387" y="947"/>
                      <a:pt x="388" y="947"/>
                      <a:pt x="388" y="947"/>
                    </a:cubicBezTo>
                    <a:cubicBezTo>
                      <a:pt x="388" y="948"/>
                      <a:pt x="388" y="948"/>
                      <a:pt x="388" y="948"/>
                    </a:cubicBezTo>
                    <a:cubicBezTo>
                      <a:pt x="389" y="949"/>
                      <a:pt x="389" y="949"/>
                      <a:pt x="389" y="949"/>
                    </a:cubicBezTo>
                    <a:cubicBezTo>
                      <a:pt x="389" y="949"/>
                      <a:pt x="390" y="949"/>
                      <a:pt x="390" y="949"/>
                    </a:cubicBezTo>
                    <a:cubicBezTo>
                      <a:pt x="393" y="952"/>
                      <a:pt x="405" y="959"/>
                      <a:pt x="420" y="968"/>
                    </a:cubicBezTo>
                    <a:cubicBezTo>
                      <a:pt x="465" y="997"/>
                      <a:pt x="546" y="1047"/>
                      <a:pt x="546" y="1047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8" y="1039"/>
                      <a:pt x="548" y="1039"/>
                      <a:pt x="548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9" y="1039"/>
                      <a:pt x="549" y="1039"/>
                      <a:pt x="549" y="1039"/>
                    </a:cubicBezTo>
                    <a:cubicBezTo>
                      <a:pt x="549" y="1039"/>
                      <a:pt x="549" y="1039"/>
                      <a:pt x="548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9" y="1039"/>
                      <a:pt x="549" y="1039"/>
                      <a:pt x="549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0"/>
                      <a:pt x="550" y="1040"/>
                      <a:pt x="549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1"/>
                      <a:pt x="549" y="1041"/>
                      <a:pt x="549" y="1041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1"/>
                      <a:pt x="549" y="1041"/>
                      <a:pt x="549" y="1041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50" y="1040"/>
                      <a:pt x="549" y="1039"/>
                      <a:pt x="549" y="1039"/>
                    </a:cubicBezTo>
                    <a:cubicBezTo>
                      <a:pt x="546" y="1038"/>
                      <a:pt x="535" y="1031"/>
                      <a:pt x="520" y="1023"/>
                    </a:cubicBezTo>
                    <a:cubicBezTo>
                      <a:pt x="497" y="1011"/>
                      <a:pt x="466" y="993"/>
                      <a:pt x="440" y="979"/>
                    </a:cubicBezTo>
                    <a:cubicBezTo>
                      <a:pt x="427" y="972"/>
                      <a:pt x="415" y="966"/>
                      <a:pt x="406" y="961"/>
                    </a:cubicBezTo>
                    <a:cubicBezTo>
                      <a:pt x="402" y="959"/>
                      <a:pt x="398" y="957"/>
                      <a:pt x="395" y="956"/>
                    </a:cubicBezTo>
                    <a:cubicBezTo>
                      <a:pt x="394" y="955"/>
                      <a:pt x="392" y="955"/>
                      <a:pt x="391" y="954"/>
                    </a:cubicBezTo>
                    <a:cubicBezTo>
                      <a:pt x="391" y="954"/>
                      <a:pt x="390" y="954"/>
                      <a:pt x="390" y="954"/>
                    </a:cubicBezTo>
                    <a:cubicBezTo>
                      <a:pt x="389" y="954"/>
                      <a:pt x="389" y="953"/>
                      <a:pt x="388" y="953"/>
                    </a:cubicBezTo>
                    <a:cubicBezTo>
                      <a:pt x="388" y="953"/>
                      <a:pt x="387" y="954"/>
                      <a:pt x="387" y="954"/>
                    </a:cubicBezTo>
                    <a:cubicBezTo>
                      <a:pt x="386" y="954"/>
                      <a:pt x="385" y="954"/>
                      <a:pt x="384" y="955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4" y="955"/>
                      <a:pt x="384" y="955"/>
                      <a:pt x="384" y="955"/>
                    </a:cubicBezTo>
                    <a:cubicBezTo>
                      <a:pt x="384" y="956"/>
                      <a:pt x="384" y="957"/>
                      <a:pt x="384" y="958"/>
                    </a:cubicBezTo>
                    <a:cubicBezTo>
                      <a:pt x="384" y="959"/>
                      <a:pt x="384" y="959"/>
                      <a:pt x="384" y="959"/>
                    </a:cubicBezTo>
                    <a:cubicBezTo>
                      <a:pt x="385" y="960"/>
                      <a:pt x="385" y="960"/>
                      <a:pt x="385" y="961"/>
                    </a:cubicBezTo>
                    <a:cubicBezTo>
                      <a:pt x="386" y="961"/>
                      <a:pt x="386" y="962"/>
                      <a:pt x="386" y="962"/>
                    </a:cubicBezTo>
                    <a:cubicBezTo>
                      <a:pt x="388" y="963"/>
                      <a:pt x="392" y="966"/>
                      <a:pt x="397" y="969"/>
                    </a:cubicBezTo>
                    <a:cubicBezTo>
                      <a:pt x="413" y="980"/>
                      <a:pt x="445" y="999"/>
                      <a:pt x="473" y="1016"/>
                    </a:cubicBezTo>
                    <a:cubicBezTo>
                      <a:pt x="487" y="1024"/>
                      <a:pt x="500" y="1032"/>
                      <a:pt x="509" y="1038"/>
                    </a:cubicBezTo>
                    <a:cubicBezTo>
                      <a:pt x="514" y="1041"/>
                      <a:pt x="518" y="1043"/>
                      <a:pt x="520" y="1045"/>
                    </a:cubicBezTo>
                    <a:cubicBezTo>
                      <a:pt x="522" y="1046"/>
                      <a:pt x="523" y="1046"/>
                      <a:pt x="523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5" y="1046"/>
                      <a:pt x="525" y="1046"/>
                      <a:pt x="525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5" y="1046"/>
                      <a:pt x="525" y="1046"/>
                      <a:pt x="525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6" y="1045"/>
                      <a:pt x="526" y="1045"/>
                      <a:pt x="526" y="1045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6" y="1045"/>
                      <a:pt x="526" y="1045"/>
                      <a:pt x="526" y="1045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6"/>
                      <a:pt x="523" y="1046"/>
                      <a:pt x="523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6"/>
                      <a:pt x="523" y="1046"/>
                      <a:pt x="523" y="1046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4"/>
                      <a:pt x="523" y="1044"/>
                      <a:pt x="523" y="1044"/>
                    </a:cubicBezTo>
                    <a:cubicBezTo>
                      <a:pt x="523" y="1045"/>
                      <a:pt x="523" y="1046"/>
                      <a:pt x="523" y="1046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4"/>
                      <a:pt x="523" y="1044"/>
                      <a:pt x="523" y="1044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9" y="1041"/>
                      <a:pt x="529" y="1041"/>
                      <a:pt x="529" y="1041"/>
                    </a:cubicBezTo>
                    <a:cubicBezTo>
                      <a:pt x="529" y="1041"/>
                      <a:pt x="497" y="1024"/>
                      <a:pt x="464" y="1006"/>
                    </a:cubicBezTo>
                    <a:cubicBezTo>
                      <a:pt x="448" y="998"/>
                      <a:pt x="432" y="989"/>
                      <a:pt x="420" y="983"/>
                    </a:cubicBezTo>
                    <a:cubicBezTo>
                      <a:pt x="414" y="980"/>
                      <a:pt x="408" y="977"/>
                      <a:pt x="404" y="975"/>
                    </a:cubicBezTo>
                    <a:cubicBezTo>
                      <a:pt x="403" y="974"/>
                      <a:pt x="401" y="973"/>
                      <a:pt x="400" y="973"/>
                    </a:cubicBezTo>
                    <a:cubicBezTo>
                      <a:pt x="399" y="972"/>
                      <a:pt x="399" y="972"/>
                      <a:pt x="398" y="972"/>
                    </a:cubicBezTo>
                    <a:cubicBezTo>
                      <a:pt x="398" y="972"/>
                      <a:pt x="398" y="972"/>
                      <a:pt x="398" y="972"/>
                    </a:cubicBezTo>
                    <a:cubicBezTo>
                      <a:pt x="397" y="972"/>
                      <a:pt x="397" y="972"/>
                      <a:pt x="397" y="972"/>
                    </a:cubicBezTo>
                    <a:cubicBezTo>
                      <a:pt x="397" y="972"/>
                      <a:pt x="397" y="972"/>
                      <a:pt x="396" y="972"/>
                    </a:cubicBezTo>
                    <a:cubicBezTo>
                      <a:pt x="396" y="972"/>
                      <a:pt x="396" y="972"/>
                      <a:pt x="395" y="972"/>
                    </a:cubicBezTo>
                    <a:cubicBezTo>
                      <a:pt x="394" y="972"/>
                      <a:pt x="393" y="972"/>
                      <a:pt x="393" y="973"/>
                    </a:cubicBezTo>
                    <a:cubicBezTo>
                      <a:pt x="392" y="974"/>
                      <a:pt x="392" y="976"/>
                      <a:pt x="392" y="977"/>
                    </a:cubicBezTo>
                    <a:cubicBezTo>
                      <a:pt x="393" y="978"/>
                      <a:pt x="393" y="978"/>
                      <a:pt x="394" y="979"/>
                    </a:cubicBezTo>
                    <a:cubicBezTo>
                      <a:pt x="394" y="979"/>
                      <a:pt x="396" y="980"/>
                      <a:pt x="399" y="982"/>
                    </a:cubicBezTo>
                    <a:cubicBezTo>
                      <a:pt x="410" y="988"/>
                      <a:pt x="436" y="1005"/>
                      <a:pt x="460" y="1019"/>
                    </a:cubicBezTo>
                    <a:cubicBezTo>
                      <a:pt x="472" y="1027"/>
                      <a:pt x="484" y="1034"/>
                      <a:pt x="492" y="1039"/>
                    </a:cubicBezTo>
                    <a:cubicBezTo>
                      <a:pt x="496" y="1042"/>
                      <a:pt x="500" y="1044"/>
                      <a:pt x="502" y="1046"/>
                    </a:cubicBezTo>
                    <a:cubicBezTo>
                      <a:pt x="503" y="1047"/>
                      <a:pt x="504" y="1047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6" y="1047"/>
                      <a:pt x="506" y="1047"/>
                      <a:pt x="506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6" y="1047"/>
                      <a:pt x="506" y="1047"/>
                      <a:pt x="506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8" y="1046"/>
                      <a:pt x="508" y="1046"/>
                      <a:pt x="508" y="1046"/>
                    </a:cubicBezTo>
                    <a:cubicBezTo>
                      <a:pt x="504" y="1047"/>
                      <a:pt x="504" y="1047"/>
                      <a:pt x="504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8" y="1046"/>
                      <a:pt x="508" y="1046"/>
                      <a:pt x="508" y="1046"/>
                    </a:cubicBezTo>
                    <a:cubicBezTo>
                      <a:pt x="504" y="1047"/>
                      <a:pt x="504" y="1047"/>
                      <a:pt x="504" y="1047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4" y="1045"/>
                      <a:pt x="504" y="1045"/>
                      <a:pt x="504" y="1045"/>
                    </a:cubicBezTo>
                    <a:cubicBezTo>
                      <a:pt x="504" y="1046"/>
                      <a:pt x="504" y="1047"/>
                      <a:pt x="504" y="1047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4" y="1045"/>
                      <a:pt x="504" y="1045"/>
                      <a:pt x="504" y="1045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5" y="1043"/>
                      <a:pt x="505" y="1043"/>
                      <a:pt x="505" y="1043"/>
                    </a:cubicBezTo>
                    <a:cubicBezTo>
                      <a:pt x="504" y="1044"/>
                      <a:pt x="504" y="1045"/>
                      <a:pt x="504" y="1045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5" y="1043"/>
                      <a:pt x="505" y="1043"/>
                      <a:pt x="505" y="1043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10" y="1042"/>
                      <a:pt x="510" y="1042"/>
                      <a:pt x="510" y="1042"/>
                    </a:cubicBezTo>
                    <a:cubicBezTo>
                      <a:pt x="510" y="1042"/>
                      <a:pt x="489" y="1033"/>
                      <a:pt x="469" y="1025"/>
                    </a:cubicBezTo>
                    <a:cubicBezTo>
                      <a:pt x="458" y="1021"/>
                      <a:pt x="448" y="1017"/>
                      <a:pt x="439" y="1014"/>
                    </a:cubicBezTo>
                    <a:cubicBezTo>
                      <a:pt x="435" y="1012"/>
                      <a:pt x="432" y="1011"/>
                      <a:pt x="429" y="1010"/>
                    </a:cubicBezTo>
                    <a:cubicBezTo>
                      <a:pt x="427" y="1009"/>
                      <a:pt x="426" y="1009"/>
                      <a:pt x="425" y="1009"/>
                    </a:cubicBezTo>
                    <a:cubicBezTo>
                      <a:pt x="425" y="1009"/>
                      <a:pt x="424" y="1008"/>
                      <a:pt x="424" y="1008"/>
                    </a:cubicBezTo>
                    <a:cubicBezTo>
                      <a:pt x="423" y="1008"/>
                      <a:pt x="423" y="1008"/>
                      <a:pt x="422" y="1008"/>
                    </a:cubicBezTo>
                    <a:cubicBezTo>
                      <a:pt x="422" y="1008"/>
                      <a:pt x="422" y="1008"/>
                      <a:pt x="421" y="1008"/>
                    </a:cubicBezTo>
                    <a:cubicBezTo>
                      <a:pt x="421" y="1008"/>
                      <a:pt x="420" y="1009"/>
                      <a:pt x="420" y="1009"/>
                    </a:cubicBezTo>
                    <a:cubicBezTo>
                      <a:pt x="419" y="1009"/>
                      <a:pt x="419" y="1010"/>
                      <a:pt x="419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19" y="1010"/>
                      <a:pt x="419" y="1010"/>
                      <a:pt x="419" y="1010"/>
                    </a:cubicBezTo>
                    <a:cubicBezTo>
                      <a:pt x="418" y="1011"/>
                      <a:pt x="418" y="1012"/>
                      <a:pt x="418" y="1012"/>
                    </a:cubicBezTo>
                    <a:cubicBezTo>
                      <a:pt x="418" y="1013"/>
                      <a:pt x="418" y="1014"/>
                      <a:pt x="418" y="1014"/>
                    </a:cubicBezTo>
                    <a:cubicBezTo>
                      <a:pt x="419" y="1015"/>
                      <a:pt x="419" y="1015"/>
                      <a:pt x="419" y="1015"/>
                    </a:cubicBezTo>
                    <a:cubicBezTo>
                      <a:pt x="419" y="1015"/>
                      <a:pt x="419" y="1016"/>
                      <a:pt x="420" y="1016"/>
                    </a:cubicBezTo>
                    <a:cubicBezTo>
                      <a:pt x="420" y="1016"/>
                      <a:pt x="421" y="1017"/>
                      <a:pt x="422" y="1018"/>
                    </a:cubicBezTo>
                    <a:cubicBezTo>
                      <a:pt x="426" y="1020"/>
                      <a:pt x="434" y="1025"/>
                      <a:pt x="441" y="1029"/>
                    </a:cubicBezTo>
                    <a:cubicBezTo>
                      <a:pt x="444" y="1031"/>
                      <a:pt x="447" y="1033"/>
                      <a:pt x="450" y="1034"/>
                    </a:cubicBezTo>
                    <a:cubicBezTo>
                      <a:pt x="451" y="1035"/>
                      <a:pt x="452" y="1035"/>
                      <a:pt x="452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4"/>
                      <a:pt x="455" y="1034"/>
                      <a:pt x="455" y="1034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4"/>
                      <a:pt x="455" y="1034"/>
                      <a:pt x="455" y="1034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1" y="1033"/>
                      <a:pt x="451" y="1033"/>
                      <a:pt x="451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1" y="1033"/>
                      <a:pt x="451" y="1033"/>
                      <a:pt x="451" y="1033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1"/>
                      <a:pt x="452" y="1031"/>
                      <a:pt x="452" y="1031"/>
                    </a:cubicBezTo>
                    <a:cubicBezTo>
                      <a:pt x="452" y="1032"/>
                      <a:pt x="451" y="1033"/>
                      <a:pt x="451" y="1033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1"/>
                      <a:pt x="452" y="1031"/>
                      <a:pt x="452" y="1031"/>
                    </a:cubicBezTo>
                    <a:cubicBezTo>
                      <a:pt x="451" y="1033"/>
                      <a:pt x="452" y="1036"/>
                      <a:pt x="454" y="1037"/>
                    </a:cubicBezTo>
                    <a:cubicBezTo>
                      <a:pt x="455" y="1038"/>
                      <a:pt x="458" y="1037"/>
                      <a:pt x="459" y="103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51"/>
              <p:cNvSpPr/>
              <p:nvPr/>
            </p:nvSpPr>
            <p:spPr bwMode="auto">
              <a:xfrm>
                <a:off x="3919586" y="3468849"/>
                <a:ext cx="461729" cy="328487"/>
              </a:xfrm>
              <a:custGeom>
                <a:avLst/>
                <a:gdLst>
                  <a:gd name="T0" fmla="*/ 46 w 344"/>
                  <a:gd name="T1" fmla="*/ 221 h 245"/>
                  <a:gd name="T2" fmla="*/ 105 w 344"/>
                  <a:gd name="T3" fmla="*/ 238 h 245"/>
                  <a:gd name="T4" fmla="*/ 36 w 344"/>
                  <a:gd name="T5" fmla="*/ 191 h 245"/>
                  <a:gd name="T6" fmla="*/ 35 w 344"/>
                  <a:gd name="T7" fmla="*/ 194 h 245"/>
                  <a:gd name="T8" fmla="*/ 117 w 344"/>
                  <a:gd name="T9" fmla="*/ 234 h 245"/>
                  <a:gd name="T10" fmla="*/ 39 w 344"/>
                  <a:gd name="T11" fmla="*/ 176 h 245"/>
                  <a:gd name="T12" fmla="*/ 35 w 344"/>
                  <a:gd name="T13" fmla="*/ 177 h 245"/>
                  <a:gd name="T14" fmla="*/ 36 w 344"/>
                  <a:gd name="T15" fmla="*/ 181 h 245"/>
                  <a:gd name="T16" fmla="*/ 36 w 344"/>
                  <a:gd name="T17" fmla="*/ 182 h 245"/>
                  <a:gd name="T18" fmla="*/ 156 w 344"/>
                  <a:gd name="T19" fmla="*/ 223 h 245"/>
                  <a:gd name="T20" fmla="*/ 188 w 344"/>
                  <a:gd name="T21" fmla="*/ 219 h 245"/>
                  <a:gd name="T22" fmla="*/ 17 w 344"/>
                  <a:gd name="T23" fmla="*/ 113 h 245"/>
                  <a:gd name="T24" fmla="*/ 17 w 344"/>
                  <a:gd name="T25" fmla="*/ 117 h 245"/>
                  <a:gd name="T26" fmla="*/ 92 w 344"/>
                  <a:gd name="T27" fmla="*/ 137 h 245"/>
                  <a:gd name="T28" fmla="*/ 12 w 344"/>
                  <a:gd name="T29" fmla="*/ 88 h 245"/>
                  <a:gd name="T30" fmla="*/ 9 w 344"/>
                  <a:gd name="T31" fmla="*/ 92 h 245"/>
                  <a:gd name="T32" fmla="*/ 11 w 344"/>
                  <a:gd name="T33" fmla="*/ 74 h 245"/>
                  <a:gd name="T34" fmla="*/ 10 w 344"/>
                  <a:gd name="T35" fmla="*/ 74 h 245"/>
                  <a:gd name="T36" fmla="*/ 253 w 344"/>
                  <a:gd name="T37" fmla="*/ 206 h 245"/>
                  <a:gd name="T38" fmla="*/ 7 w 344"/>
                  <a:gd name="T39" fmla="*/ 43 h 245"/>
                  <a:gd name="T40" fmla="*/ 4 w 344"/>
                  <a:gd name="T41" fmla="*/ 46 h 245"/>
                  <a:gd name="T42" fmla="*/ 4 w 344"/>
                  <a:gd name="T43" fmla="*/ 46 h 245"/>
                  <a:gd name="T44" fmla="*/ 9 w 344"/>
                  <a:gd name="T45" fmla="*/ 27 h 245"/>
                  <a:gd name="T46" fmla="*/ 10 w 344"/>
                  <a:gd name="T47" fmla="*/ 28 h 245"/>
                  <a:gd name="T48" fmla="*/ 305 w 344"/>
                  <a:gd name="T49" fmla="*/ 199 h 245"/>
                  <a:gd name="T50" fmla="*/ 14 w 344"/>
                  <a:gd name="T51" fmla="*/ 18 h 245"/>
                  <a:gd name="T52" fmla="*/ 17 w 344"/>
                  <a:gd name="T53" fmla="*/ 20 h 245"/>
                  <a:gd name="T54" fmla="*/ 13 w 344"/>
                  <a:gd name="T55" fmla="*/ 19 h 245"/>
                  <a:gd name="T56" fmla="*/ 20 w 344"/>
                  <a:gd name="T57" fmla="*/ 25 h 245"/>
                  <a:gd name="T58" fmla="*/ 151 w 344"/>
                  <a:gd name="T59" fmla="*/ 89 h 245"/>
                  <a:gd name="T60" fmla="*/ 21 w 344"/>
                  <a:gd name="T61" fmla="*/ 5 h 245"/>
                  <a:gd name="T62" fmla="*/ 16 w 344"/>
                  <a:gd name="T63" fmla="*/ 10 h 245"/>
                  <a:gd name="T64" fmla="*/ 338 w 344"/>
                  <a:gd name="T65" fmla="*/ 202 h 245"/>
                  <a:gd name="T66" fmla="*/ 25 w 344"/>
                  <a:gd name="T67" fmla="*/ 19 h 245"/>
                  <a:gd name="T68" fmla="*/ 17 w 344"/>
                  <a:gd name="T69" fmla="*/ 27 h 245"/>
                  <a:gd name="T70" fmla="*/ 301 w 344"/>
                  <a:gd name="T71" fmla="*/ 199 h 245"/>
                  <a:gd name="T72" fmla="*/ 2 w 344"/>
                  <a:gd name="T73" fmla="*/ 26 h 245"/>
                  <a:gd name="T74" fmla="*/ 1 w 344"/>
                  <a:gd name="T75" fmla="*/ 48 h 245"/>
                  <a:gd name="T76" fmla="*/ 252 w 344"/>
                  <a:gd name="T77" fmla="*/ 202 h 245"/>
                  <a:gd name="T78" fmla="*/ 253 w 344"/>
                  <a:gd name="T79" fmla="*/ 202 h 245"/>
                  <a:gd name="T80" fmla="*/ 253 w 344"/>
                  <a:gd name="T81" fmla="*/ 199 h 245"/>
                  <a:gd name="T82" fmla="*/ 10 w 344"/>
                  <a:gd name="T83" fmla="*/ 67 h 245"/>
                  <a:gd name="T84" fmla="*/ 207 w 344"/>
                  <a:gd name="T85" fmla="*/ 206 h 245"/>
                  <a:gd name="T86" fmla="*/ 162 w 344"/>
                  <a:gd name="T87" fmla="*/ 205 h 245"/>
                  <a:gd name="T88" fmla="*/ 180 w 344"/>
                  <a:gd name="T89" fmla="*/ 217 h 245"/>
                  <a:gd name="T90" fmla="*/ 184 w 344"/>
                  <a:gd name="T91" fmla="*/ 213 h 245"/>
                  <a:gd name="T92" fmla="*/ 35 w 344"/>
                  <a:gd name="T93" fmla="*/ 137 h 245"/>
                  <a:gd name="T94" fmla="*/ 136 w 344"/>
                  <a:gd name="T95" fmla="*/ 224 h 245"/>
                  <a:gd name="T96" fmla="*/ 140 w 344"/>
                  <a:gd name="T97" fmla="*/ 223 h 245"/>
                  <a:gd name="T98" fmla="*/ 34 w 344"/>
                  <a:gd name="T99" fmla="*/ 173 h 245"/>
                  <a:gd name="T100" fmla="*/ 117 w 344"/>
                  <a:gd name="T101" fmla="*/ 233 h 245"/>
                  <a:gd name="T102" fmla="*/ 116 w 344"/>
                  <a:gd name="T103" fmla="*/ 230 h 245"/>
                  <a:gd name="T104" fmla="*/ 120 w 344"/>
                  <a:gd name="T105" fmla="*/ 226 h 245"/>
                  <a:gd name="T106" fmla="*/ 38 w 344"/>
                  <a:gd name="T107" fmla="*/ 187 h 245"/>
                  <a:gd name="T108" fmla="*/ 103 w 344"/>
                  <a:gd name="T109" fmla="*/ 237 h 245"/>
                  <a:gd name="T110" fmla="*/ 102 w 344"/>
                  <a:gd name="T111" fmla="*/ 234 h 245"/>
                  <a:gd name="T112" fmla="*/ 106 w 344"/>
                  <a:gd name="T113" fmla="*/ 234 h 245"/>
                  <a:gd name="T114" fmla="*/ 106 w 344"/>
                  <a:gd name="T115" fmla="*/ 233 h 245"/>
                  <a:gd name="T116" fmla="*/ 47 w 344"/>
                  <a:gd name="T117" fmla="*/ 213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44" h="245">
                    <a:moveTo>
                      <a:pt x="54" y="237"/>
                    </a:moveTo>
                    <a:cubicBezTo>
                      <a:pt x="53" y="236"/>
                      <a:pt x="53" y="236"/>
                      <a:pt x="53" y="236"/>
                    </a:cubicBezTo>
                    <a:cubicBezTo>
                      <a:pt x="51" y="239"/>
                      <a:pt x="51" y="239"/>
                      <a:pt x="51" y="239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78" y="241"/>
                      <a:pt x="78" y="241"/>
                      <a:pt x="78" y="241"/>
                    </a:cubicBezTo>
                    <a:cubicBezTo>
                      <a:pt x="80" y="241"/>
                      <a:pt x="82" y="240"/>
                      <a:pt x="82" y="238"/>
                    </a:cubicBezTo>
                    <a:cubicBezTo>
                      <a:pt x="82" y="237"/>
                      <a:pt x="82" y="235"/>
                      <a:pt x="80" y="234"/>
                    </a:cubicBezTo>
                    <a:cubicBezTo>
                      <a:pt x="48" y="214"/>
                      <a:pt x="48" y="214"/>
                      <a:pt x="48" y="214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6" y="221"/>
                      <a:pt x="46" y="221"/>
                      <a:pt x="46" y="221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21"/>
                      <a:pt x="46" y="221"/>
                      <a:pt x="46" y="221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18"/>
                      <a:pt x="46" y="218"/>
                      <a:pt x="46" y="218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18"/>
                      <a:pt x="46" y="218"/>
                      <a:pt x="46" y="218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5" y="221"/>
                      <a:pt x="45" y="221"/>
                      <a:pt x="46" y="221"/>
                    </a:cubicBezTo>
                    <a:cubicBezTo>
                      <a:pt x="50" y="223"/>
                      <a:pt x="64" y="227"/>
                      <a:pt x="78" y="231"/>
                    </a:cubicBezTo>
                    <a:cubicBezTo>
                      <a:pt x="85" y="233"/>
                      <a:pt x="91" y="235"/>
                      <a:pt x="96" y="236"/>
                    </a:cubicBezTo>
                    <a:cubicBezTo>
                      <a:pt x="99" y="237"/>
                      <a:pt x="101" y="237"/>
                      <a:pt x="103" y="238"/>
                    </a:cubicBezTo>
                    <a:cubicBezTo>
                      <a:pt x="103" y="238"/>
                      <a:pt x="104" y="238"/>
                      <a:pt x="105" y="238"/>
                    </a:cubicBezTo>
                    <a:cubicBezTo>
                      <a:pt x="105" y="238"/>
                      <a:pt x="105" y="238"/>
                      <a:pt x="105" y="238"/>
                    </a:cubicBezTo>
                    <a:cubicBezTo>
                      <a:pt x="106" y="238"/>
                      <a:pt x="106" y="238"/>
                      <a:pt x="106" y="238"/>
                    </a:cubicBezTo>
                    <a:cubicBezTo>
                      <a:pt x="107" y="238"/>
                      <a:pt x="107" y="238"/>
                      <a:pt x="107" y="238"/>
                    </a:cubicBezTo>
                    <a:cubicBezTo>
                      <a:pt x="108" y="238"/>
                      <a:pt x="108" y="238"/>
                      <a:pt x="108" y="238"/>
                    </a:cubicBezTo>
                    <a:cubicBezTo>
                      <a:pt x="109" y="238"/>
                      <a:pt x="109" y="237"/>
                      <a:pt x="110" y="237"/>
                    </a:cubicBezTo>
                    <a:cubicBezTo>
                      <a:pt x="110" y="236"/>
                      <a:pt x="110" y="236"/>
                      <a:pt x="110" y="236"/>
                    </a:cubicBezTo>
                    <a:cubicBezTo>
                      <a:pt x="110" y="236"/>
                      <a:pt x="110" y="235"/>
                      <a:pt x="110" y="234"/>
                    </a:cubicBezTo>
                    <a:cubicBezTo>
                      <a:pt x="110" y="233"/>
                      <a:pt x="110" y="233"/>
                      <a:pt x="110" y="233"/>
                    </a:cubicBezTo>
                    <a:cubicBezTo>
                      <a:pt x="110" y="232"/>
                      <a:pt x="109" y="232"/>
                      <a:pt x="109" y="231"/>
                    </a:cubicBezTo>
                    <a:cubicBezTo>
                      <a:pt x="109" y="231"/>
                      <a:pt x="109" y="231"/>
                      <a:pt x="108" y="231"/>
                    </a:cubicBezTo>
                    <a:cubicBezTo>
                      <a:pt x="107" y="230"/>
                      <a:pt x="106" y="229"/>
                      <a:pt x="103" y="227"/>
                    </a:cubicBezTo>
                    <a:cubicBezTo>
                      <a:pt x="95" y="222"/>
                      <a:pt x="79" y="212"/>
                      <a:pt x="64" y="203"/>
                    </a:cubicBezTo>
                    <a:cubicBezTo>
                      <a:pt x="50" y="194"/>
                      <a:pt x="38" y="187"/>
                      <a:pt x="38" y="187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8" y="194"/>
                      <a:pt x="39" y="194"/>
                      <a:pt x="40" y="192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6" y="195"/>
                      <a:pt x="36" y="195"/>
                      <a:pt x="36" y="195"/>
                    </a:cubicBezTo>
                    <a:cubicBezTo>
                      <a:pt x="37" y="194"/>
                      <a:pt x="37" y="194"/>
                      <a:pt x="38" y="194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6" y="195"/>
                      <a:pt x="36" y="195"/>
                      <a:pt x="36" y="195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4"/>
                      <a:pt x="36" y="195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5"/>
                      <a:pt x="36" y="195"/>
                    </a:cubicBezTo>
                    <a:cubicBezTo>
                      <a:pt x="42" y="198"/>
                      <a:pt x="61" y="208"/>
                      <a:pt x="80" y="217"/>
                    </a:cubicBezTo>
                    <a:cubicBezTo>
                      <a:pt x="89" y="221"/>
                      <a:pt x="98" y="226"/>
                      <a:pt x="105" y="229"/>
                    </a:cubicBezTo>
                    <a:cubicBezTo>
                      <a:pt x="109" y="230"/>
                      <a:pt x="112" y="232"/>
                      <a:pt x="114" y="233"/>
                    </a:cubicBezTo>
                    <a:cubicBezTo>
                      <a:pt x="115" y="233"/>
                      <a:pt x="116" y="234"/>
                      <a:pt x="117" y="234"/>
                    </a:cubicBezTo>
                    <a:cubicBezTo>
                      <a:pt x="118" y="234"/>
                      <a:pt x="118" y="234"/>
                      <a:pt x="119" y="234"/>
                    </a:cubicBezTo>
                    <a:cubicBezTo>
                      <a:pt x="119" y="234"/>
                      <a:pt x="119" y="234"/>
                      <a:pt x="120" y="234"/>
                    </a:cubicBezTo>
                    <a:cubicBezTo>
                      <a:pt x="120" y="234"/>
                      <a:pt x="121" y="234"/>
                      <a:pt x="122" y="234"/>
                    </a:cubicBezTo>
                    <a:cubicBezTo>
                      <a:pt x="122" y="234"/>
                      <a:pt x="123" y="234"/>
                      <a:pt x="124" y="233"/>
                    </a:cubicBezTo>
                    <a:cubicBezTo>
                      <a:pt x="124" y="233"/>
                      <a:pt x="124" y="233"/>
                      <a:pt x="124" y="233"/>
                    </a:cubicBezTo>
                    <a:cubicBezTo>
                      <a:pt x="124" y="232"/>
                      <a:pt x="124" y="231"/>
                      <a:pt x="124" y="230"/>
                    </a:cubicBezTo>
                    <a:cubicBezTo>
                      <a:pt x="124" y="229"/>
                      <a:pt x="124" y="229"/>
                      <a:pt x="124" y="228"/>
                    </a:cubicBezTo>
                    <a:cubicBezTo>
                      <a:pt x="123" y="227"/>
                      <a:pt x="123" y="227"/>
                      <a:pt x="123" y="227"/>
                    </a:cubicBezTo>
                    <a:cubicBezTo>
                      <a:pt x="122" y="226"/>
                      <a:pt x="121" y="225"/>
                      <a:pt x="120" y="225"/>
                    </a:cubicBezTo>
                    <a:cubicBezTo>
                      <a:pt x="116" y="222"/>
                      <a:pt x="109" y="218"/>
                      <a:pt x="101" y="213"/>
                    </a:cubicBezTo>
                    <a:cubicBezTo>
                      <a:pt x="88" y="205"/>
                      <a:pt x="72" y="196"/>
                      <a:pt x="59" y="188"/>
                    </a:cubicBezTo>
                    <a:cubicBezTo>
                      <a:pt x="53" y="185"/>
                      <a:pt x="47" y="181"/>
                      <a:pt x="43" y="179"/>
                    </a:cubicBezTo>
                    <a:cubicBezTo>
                      <a:pt x="41" y="177"/>
                      <a:pt x="40" y="176"/>
                      <a:pt x="39" y="176"/>
                    </a:cubicBezTo>
                    <a:cubicBezTo>
                      <a:pt x="39" y="175"/>
                      <a:pt x="38" y="175"/>
                      <a:pt x="38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39" y="176"/>
                      <a:pt x="38" y="175"/>
                      <a:pt x="38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9" y="178"/>
                      <a:pt x="39" y="178"/>
                      <a:pt x="39" y="177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7" y="181"/>
                      <a:pt x="38" y="180"/>
                      <a:pt x="38" y="179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5" y="181"/>
                      <a:pt x="36" y="181"/>
                      <a:pt x="36" y="181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5" y="181"/>
                      <a:pt x="36" y="182"/>
                    </a:cubicBezTo>
                    <a:cubicBezTo>
                      <a:pt x="40" y="183"/>
                      <a:pt x="48" y="187"/>
                      <a:pt x="58" y="192"/>
                    </a:cubicBezTo>
                    <a:cubicBezTo>
                      <a:pt x="73" y="199"/>
                      <a:pt x="93" y="209"/>
                      <a:pt x="108" y="216"/>
                    </a:cubicBezTo>
                    <a:cubicBezTo>
                      <a:pt x="116" y="220"/>
                      <a:pt x="123" y="224"/>
                      <a:pt x="128" y="226"/>
                    </a:cubicBezTo>
                    <a:cubicBezTo>
                      <a:pt x="131" y="227"/>
                      <a:pt x="133" y="228"/>
                      <a:pt x="135" y="229"/>
                    </a:cubicBezTo>
                    <a:cubicBezTo>
                      <a:pt x="136" y="229"/>
                      <a:pt x="136" y="229"/>
                      <a:pt x="137" y="230"/>
                    </a:cubicBezTo>
                    <a:cubicBezTo>
                      <a:pt x="138" y="230"/>
                      <a:pt x="138" y="230"/>
                      <a:pt x="138" y="230"/>
                    </a:cubicBezTo>
                    <a:cubicBezTo>
                      <a:pt x="138" y="230"/>
                      <a:pt x="138" y="230"/>
                      <a:pt x="139" y="230"/>
                    </a:cubicBezTo>
                    <a:cubicBezTo>
                      <a:pt x="139" y="230"/>
                      <a:pt x="140" y="230"/>
                      <a:pt x="140" y="230"/>
                    </a:cubicBezTo>
                    <a:cubicBezTo>
                      <a:pt x="141" y="230"/>
                      <a:pt x="142" y="229"/>
                      <a:pt x="143" y="228"/>
                    </a:cubicBezTo>
                    <a:cubicBezTo>
                      <a:pt x="143" y="227"/>
                      <a:pt x="143" y="226"/>
                      <a:pt x="143" y="225"/>
                    </a:cubicBezTo>
                    <a:cubicBezTo>
                      <a:pt x="143" y="224"/>
                      <a:pt x="142" y="223"/>
                      <a:pt x="141" y="223"/>
                    </a:cubicBezTo>
                    <a:cubicBezTo>
                      <a:pt x="93" y="193"/>
                      <a:pt x="93" y="193"/>
                      <a:pt x="93" y="193"/>
                    </a:cubicBezTo>
                    <a:cubicBezTo>
                      <a:pt x="156" y="223"/>
                      <a:pt x="156" y="223"/>
                      <a:pt x="156" y="223"/>
                    </a:cubicBezTo>
                    <a:cubicBezTo>
                      <a:pt x="157" y="224"/>
                      <a:pt x="160" y="223"/>
                      <a:pt x="161" y="221"/>
                    </a:cubicBezTo>
                    <a:cubicBezTo>
                      <a:pt x="162" y="219"/>
                      <a:pt x="161" y="217"/>
                      <a:pt x="159" y="216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19" y="137"/>
                      <a:pt x="19" y="137"/>
                      <a:pt x="19" y="137"/>
                    </a:cubicBezTo>
                    <a:cubicBezTo>
                      <a:pt x="19" y="137"/>
                      <a:pt x="57" y="158"/>
                      <a:pt x="96" y="179"/>
                    </a:cubicBezTo>
                    <a:cubicBezTo>
                      <a:pt x="116" y="190"/>
                      <a:pt x="136" y="200"/>
                      <a:pt x="152" y="208"/>
                    </a:cubicBezTo>
                    <a:cubicBezTo>
                      <a:pt x="160" y="212"/>
                      <a:pt x="167" y="215"/>
                      <a:pt x="172" y="218"/>
                    </a:cubicBezTo>
                    <a:cubicBezTo>
                      <a:pt x="175" y="219"/>
                      <a:pt x="177" y="220"/>
                      <a:pt x="179" y="220"/>
                    </a:cubicBezTo>
                    <a:cubicBezTo>
                      <a:pt x="180" y="221"/>
                      <a:pt x="181" y="221"/>
                      <a:pt x="181" y="221"/>
                    </a:cubicBezTo>
                    <a:cubicBezTo>
                      <a:pt x="182" y="221"/>
                      <a:pt x="183" y="221"/>
                      <a:pt x="184" y="221"/>
                    </a:cubicBezTo>
                    <a:cubicBezTo>
                      <a:pt x="184" y="221"/>
                      <a:pt x="185" y="221"/>
                      <a:pt x="186" y="221"/>
                    </a:cubicBezTo>
                    <a:cubicBezTo>
                      <a:pt x="186" y="221"/>
                      <a:pt x="187" y="220"/>
                      <a:pt x="188" y="219"/>
                    </a:cubicBezTo>
                    <a:cubicBezTo>
                      <a:pt x="188" y="219"/>
                      <a:pt x="188" y="219"/>
                      <a:pt x="188" y="219"/>
                    </a:cubicBezTo>
                    <a:cubicBezTo>
                      <a:pt x="188" y="219"/>
                      <a:pt x="188" y="218"/>
                      <a:pt x="188" y="217"/>
                    </a:cubicBezTo>
                    <a:cubicBezTo>
                      <a:pt x="188" y="216"/>
                      <a:pt x="188" y="215"/>
                      <a:pt x="188" y="215"/>
                    </a:cubicBezTo>
                    <a:cubicBezTo>
                      <a:pt x="187" y="214"/>
                      <a:pt x="187" y="213"/>
                      <a:pt x="186" y="213"/>
                    </a:cubicBezTo>
                    <a:cubicBezTo>
                      <a:pt x="185" y="212"/>
                      <a:pt x="184" y="210"/>
                      <a:pt x="182" y="209"/>
                    </a:cubicBezTo>
                    <a:cubicBezTo>
                      <a:pt x="174" y="204"/>
                      <a:pt x="161" y="195"/>
                      <a:pt x="144" y="184"/>
                    </a:cubicBezTo>
                    <a:cubicBezTo>
                      <a:pt x="94" y="153"/>
                      <a:pt x="19" y="109"/>
                      <a:pt x="19" y="109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20" y="116"/>
                      <a:pt x="21" y="115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9" y="116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8" y="117"/>
                      <a:pt x="18" y="117"/>
                    </a:cubicBezTo>
                    <a:cubicBezTo>
                      <a:pt x="21" y="118"/>
                      <a:pt x="26" y="120"/>
                      <a:pt x="32" y="123"/>
                    </a:cubicBezTo>
                    <a:cubicBezTo>
                      <a:pt x="55" y="134"/>
                      <a:pt x="98" y="157"/>
                      <a:pt x="135" y="177"/>
                    </a:cubicBezTo>
                    <a:cubicBezTo>
                      <a:pt x="153" y="186"/>
                      <a:pt x="170" y="196"/>
                      <a:pt x="183" y="202"/>
                    </a:cubicBezTo>
                    <a:cubicBezTo>
                      <a:pt x="189" y="206"/>
                      <a:pt x="194" y="208"/>
                      <a:pt x="197" y="210"/>
                    </a:cubicBezTo>
                    <a:cubicBezTo>
                      <a:pt x="201" y="212"/>
                      <a:pt x="203" y="213"/>
                      <a:pt x="203" y="213"/>
                    </a:cubicBezTo>
                    <a:cubicBezTo>
                      <a:pt x="205" y="214"/>
                      <a:pt x="207" y="214"/>
                      <a:pt x="208" y="212"/>
                    </a:cubicBezTo>
                    <a:cubicBezTo>
                      <a:pt x="209" y="210"/>
                      <a:pt x="209" y="208"/>
                      <a:pt x="207" y="206"/>
                    </a:cubicBezTo>
                    <a:cubicBezTo>
                      <a:pt x="207" y="206"/>
                      <a:pt x="204" y="205"/>
                      <a:pt x="199" y="201"/>
                    </a:cubicBezTo>
                    <a:cubicBezTo>
                      <a:pt x="180" y="190"/>
                      <a:pt x="134" y="163"/>
                      <a:pt x="92" y="137"/>
                    </a:cubicBezTo>
                    <a:cubicBezTo>
                      <a:pt x="71" y="124"/>
                      <a:pt x="51" y="112"/>
                      <a:pt x="37" y="102"/>
                    </a:cubicBezTo>
                    <a:cubicBezTo>
                      <a:pt x="30" y="98"/>
                      <a:pt x="24" y="94"/>
                      <a:pt x="20" y="91"/>
                    </a:cubicBezTo>
                    <a:cubicBezTo>
                      <a:pt x="18" y="90"/>
                      <a:pt x="16" y="88"/>
                      <a:pt x="15" y="88"/>
                    </a:cubicBezTo>
                    <a:cubicBezTo>
                      <a:pt x="15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8"/>
                      <a:pt x="15" y="87"/>
                      <a:pt x="14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89"/>
                      <a:pt x="15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2" y="213"/>
                      <a:pt x="235" y="212"/>
                      <a:pt x="236" y="211"/>
                    </a:cubicBezTo>
                    <a:cubicBezTo>
                      <a:pt x="237" y="209"/>
                      <a:pt x="236" y="206"/>
                      <a:pt x="234" y="20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4"/>
                      <a:pt x="14" y="73"/>
                      <a:pt x="14" y="72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4"/>
                      <a:pt x="12" y="74"/>
                      <a:pt x="13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1" y="75"/>
                    </a:cubicBezTo>
                    <a:cubicBezTo>
                      <a:pt x="16" y="77"/>
                      <a:pt x="33" y="87"/>
                      <a:pt x="56" y="100"/>
                    </a:cubicBezTo>
                    <a:cubicBezTo>
                      <a:pt x="90" y="119"/>
                      <a:pt x="136" y="145"/>
                      <a:pt x="176" y="167"/>
                    </a:cubicBezTo>
                    <a:cubicBezTo>
                      <a:pt x="195" y="178"/>
                      <a:pt x="213" y="187"/>
                      <a:pt x="227" y="194"/>
                    </a:cubicBezTo>
                    <a:cubicBezTo>
                      <a:pt x="233" y="198"/>
                      <a:pt x="239" y="201"/>
                      <a:pt x="243" y="203"/>
                    </a:cubicBezTo>
                    <a:cubicBezTo>
                      <a:pt x="246" y="204"/>
                      <a:pt x="247" y="204"/>
                      <a:pt x="249" y="205"/>
                    </a:cubicBezTo>
                    <a:cubicBezTo>
                      <a:pt x="250" y="205"/>
                      <a:pt x="250" y="205"/>
                      <a:pt x="251" y="206"/>
                    </a:cubicBezTo>
                    <a:cubicBezTo>
                      <a:pt x="252" y="206"/>
                      <a:pt x="252" y="206"/>
                      <a:pt x="253" y="206"/>
                    </a:cubicBezTo>
                    <a:cubicBezTo>
                      <a:pt x="254" y="206"/>
                      <a:pt x="254" y="206"/>
                      <a:pt x="255" y="206"/>
                    </a:cubicBezTo>
                    <a:cubicBezTo>
                      <a:pt x="256" y="205"/>
                      <a:pt x="256" y="205"/>
                      <a:pt x="257" y="204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8" y="203"/>
                      <a:pt x="258" y="202"/>
                      <a:pt x="258" y="202"/>
                    </a:cubicBezTo>
                    <a:cubicBezTo>
                      <a:pt x="258" y="201"/>
                      <a:pt x="258" y="200"/>
                      <a:pt x="257" y="200"/>
                    </a:cubicBezTo>
                    <a:cubicBezTo>
                      <a:pt x="257" y="199"/>
                      <a:pt x="257" y="199"/>
                      <a:pt x="256" y="198"/>
                    </a:cubicBezTo>
                    <a:cubicBezTo>
                      <a:pt x="256" y="198"/>
                      <a:pt x="255" y="197"/>
                      <a:pt x="254" y="196"/>
                    </a:cubicBezTo>
                    <a:cubicBezTo>
                      <a:pt x="251" y="194"/>
                      <a:pt x="245" y="189"/>
                      <a:pt x="236" y="184"/>
                    </a:cubicBezTo>
                    <a:cubicBezTo>
                      <a:pt x="207" y="165"/>
                      <a:pt x="149" y="130"/>
                      <a:pt x="99" y="99"/>
                    </a:cubicBezTo>
                    <a:cubicBezTo>
                      <a:pt x="74" y="84"/>
                      <a:pt x="51" y="70"/>
                      <a:pt x="34" y="60"/>
                    </a:cubicBezTo>
                    <a:cubicBezTo>
                      <a:pt x="25" y="55"/>
                      <a:pt x="18" y="50"/>
                      <a:pt x="14" y="47"/>
                    </a:cubicBezTo>
                    <a:cubicBezTo>
                      <a:pt x="11" y="46"/>
                      <a:pt x="9" y="45"/>
                      <a:pt x="8" y="44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7" y="44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8"/>
                      <a:pt x="8" y="47"/>
                      <a:pt x="8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84" y="206"/>
                      <a:pt x="284" y="206"/>
                      <a:pt x="284" y="206"/>
                    </a:cubicBezTo>
                    <a:cubicBezTo>
                      <a:pt x="285" y="207"/>
                      <a:pt x="288" y="206"/>
                      <a:pt x="289" y="204"/>
                    </a:cubicBezTo>
                    <a:cubicBezTo>
                      <a:pt x="290" y="203"/>
                      <a:pt x="289" y="200"/>
                      <a:pt x="287" y="199"/>
                    </a:cubicBezTo>
                    <a:cubicBezTo>
                      <a:pt x="287" y="199"/>
                      <a:pt x="283" y="196"/>
                      <a:pt x="275" y="192"/>
                    </a:cubicBezTo>
                    <a:cubicBezTo>
                      <a:pt x="249" y="176"/>
                      <a:pt x="182" y="137"/>
                      <a:pt x="122" y="100"/>
                    </a:cubicBezTo>
                    <a:cubicBezTo>
                      <a:pt x="91" y="82"/>
                      <a:pt x="63" y="64"/>
                      <a:pt x="42" y="50"/>
                    </a:cubicBezTo>
                    <a:cubicBezTo>
                      <a:pt x="32" y="44"/>
                      <a:pt x="23" y="38"/>
                      <a:pt x="17" y="33"/>
                    </a:cubicBezTo>
                    <a:cubicBezTo>
                      <a:pt x="14" y="31"/>
                      <a:pt x="12" y="29"/>
                      <a:pt x="11" y="28"/>
                    </a:cubicBezTo>
                    <a:cubicBezTo>
                      <a:pt x="10" y="27"/>
                      <a:pt x="10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7"/>
                      <a:pt x="9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74" y="74"/>
                      <a:pt x="146" y="117"/>
                    </a:cubicBezTo>
                    <a:cubicBezTo>
                      <a:pt x="182" y="139"/>
                      <a:pt x="218" y="160"/>
                      <a:pt x="247" y="176"/>
                    </a:cubicBezTo>
                    <a:cubicBezTo>
                      <a:pt x="261" y="184"/>
                      <a:pt x="273" y="191"/>
                      <a:pt x="282" y="196"/>
                    </a:cubicBezTo>
                    <a:cubicBezTo>
                      <a:pt x="287" y="198"/>
                      <a:pt x="291" y="200"/>
                      <a:pt x="294" y="201"/>
                    </a:cubicBezTo>
                    <a:cubicBezTo>
                      <a:pt x="295" y="202"/>
                      <a:pt x="296" y="203"/>
                      <a:pt x="298" y="203"/>
                    </a:cubicBezTo>
                    <a:cubicBezTo>
                      <a:pt x="299" y="203"/>
                      <a:pt x="300" y="204"/>
                      <a:pt x="301" y="204"/>
                    </a:cubicBezTo>
                    <a:cubicBezTo>
                      <a:pt x="301" y="204"/>
                      <a:pt x="302" y="204"/>
                      <a:pt x="303" y="203"/>
                    </a:cubicBezTo>
                    <a:cubicBezTo>
                      <a:pt x="303" y="203"/>
                      <a:pt x="304" y="203"/>
                      <a:pt x="305" y="202"/>
                    </a:cubicBezTo>
                    <a:cubicBezTo>
                      <a:pt x="305" y="201"/>
                      <a:pt x="306" y="200"/>
                      <a:pt x="305" y="199"/>
                    </a:cubicBezTo>
                    <a:cubicBezTo>
                      <a:pt x="305" y="198"/>
                      <a:pt x="305" y="197"/>
                      <a:pt x="304" y="196"/>
                    </a:cubicBezTo>
                    <a:cubicBezTo>
                      <a:pt x="304" y="196"/>
                      <a:pt x="299" y="193"/>
                      <a:pt x="291" y="188"/>
                    </a:cubicBezTo>
                    <a:cubicBezTo>
                      <a:pt x="264" y="171"/>
                      <a:pt x="194" y="129"/>
                      <a:pt x="132" y="90"/>
                    </a:cubicBezTo>
                    <a:cubicBezTo>
                      <a:pt x="101" y="71"/>
                      <a:pt x="72" y="52"/>
                      <a:pt x="50" y="39"/>
                    </a:cubicBezTo>
                    <a:cubicBezTo>
                      <a:pt x="39" y="32"/>
                      <a:pt x="31" y="26"/>
                      <a:pt x="24" y="22"/>
                    </a:cubicBezTo>
                    <a:cubicBezTo>
                      <a:pt x="21" y="20"/>
                      <a:pt x="19" y="19"/>
                      <a:pt x="17" y="18"/>
                    </a:cubicBezTo>
                    <a:cubicBezTo>
                      <a:pt x="17" y="17"/>
                      <a:pt x="16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6" y="17"/>
                      <a:pt x="16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7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2"/>
                      <a:pt x="16" y="22"/>
                      <a:pt x="16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7" y="24"/>
                      <a:pt x="20" y="25"/>
                    </a:cubicBezTo>
                    <a:cubicBezTo>
                      <a:pt x="32" y="31"/>
                      <a:pt x="57" y="45"/>
                      <a:pt x="88" y="64"/>
                    </a:cubicBezTo>
                    <a:cubicBezTo>
                      <a:pt x="134" y="91"/>
                      <a:pt x="193" y="128"/>
                      <a:pt x="242" y="157"/>
                    </a:cubicBezTo>
                    <a:cubicBezTo>
                      <a:pt x="267" y="172"/>
                      <a:pt x="289" y="185"/>
                      <a:pt x="306" y="195"/>
                    </a:cubicBezTo>
                    <a:cubicBezTo>
                      <a:pt x="314" y="199"/>
                      <a:pt x="321" y="203"/>
                      <a:pt x="327" y="206"/>
                    </a:cubicBezTo>
                    <a:cubicBezTo>
                      <a:pt x="330" y="207"/>
                      <a:pt x="332" y="208"/>
                      <a:pt x="334" y="209"/>
                    </a:cubicBezTo>
                    <a:cubicBezTo>
                      <a:pt x="335" y="209"/>
                      <a:pt x="336" y="210"/>
                      <a:pt x="337" y="210"/>
                    </a:cubicBezTo>
                    <a:cubicBezTo>
                      <a:pt x="337" y="210"/>
                      <a:pt x="338" y="210"/>
                      <a:pt x="339" y="210"/>
                    </a:cubicBezTo>
                    <a:cubicBezTo>
                      <a:pt x="340" y="210"/>
                      <a:pt x="340" y="210"/>
                      <a:pt x="341" y="210"/>
                    </a:cubicBezTo>
                    <a:cubicBezTo>
                      <a:pt x="342" y="210"/>
                      <a:pt x="343" y="209"/>
                      <a:pt x="343" y="208"/>
                    </a:cubicBezTo>
                    <a:cubicBezTo>
                      <a:pt x="344" y="207"/>
                      <a:pt x="344" y="206"/>
                      <a:pt x="344" y="205"/>
                    </a:cubicBezTo>
                    <a:cubicBezTo>
                      <a:pt x="344" y="204"/>
                      <a:pt x="343" y="203"/>
                      <a:pt x="342" y="202"/>
                    </a:cubicBezTo>
                    <a:cubicBezTo>
                      <a:pt x="342" y="202"/>
                      <a:pt x="337" y="200"/>
                      <a:pt x="328" y="194"/>
                    </a:cubicBezTo>
                    <a:cubicBezTo>
                      <a:pt x="297" y="176"/>
                      <a:pt x="220" y="131"/>
                      <a:pt x="151" y="89"/>
                    </a:cubicBezTo>
                    <a:cubicBezTo>
                      <a:pt x="116" y="68"/>
                      <a:pt x="83" y="47"/>
                      <a:pt x="59" y="31"/>
                    </a:cubicBezTo>
                    <a:cubicBezTo>
                      <a:pt x="47" y="23"/>
                      <a:pt x="37" y="17"/>
                      <a:pt x="30" y="12"/>
                    </a:cubicBezTo>
                    <a:cubicBezTo>
                      <a:pt x="27" y="9"/>
                      <a:pt x="24" y="7"/>
                      <a:pt x="23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5"/>
                      <a:pt x="21" y="2"/>
                      <a:pt x="20" y="1"/>
                    </a:cubicBezTo>
                    <a:cubicBezTo>
                      <a:pt x="18" y="0"/>
                      <a:pt x="15" y="0"/>
                      <a:pt x="14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6"/>
                      <a:pt x="14" y="7"/>
                      <a:pt x="14" y="7"/>
                    </a:cubicBezTo>
                    <a:cubicBezTo>
                      <a:pt x="15" y="8"/>
                      <a:pt x="15" y="9"/>
                      <a:pt x="16" y="10"/>
                    </a:cubicBezTo>
                    <a:cubicBezTo>
                      <a:pt x="18" y="12"/>
                      <a:pt x="21" y="15"/>
                      <a:pt x="25" y="18"/>
                    </a:cubicBezTo>
                    <a:cubicBezTo>
                      <a:pt x="39" y="28"/>
                      <a:pt x="65" y="45"/>
                      <a:pt x="97" y="65"/>
                    </a:cubicBezTo>
                    <a:cubicBezTo>
                      <a:pt x="193" y="125"/>
                      <a:pt x="338" y="209"/>
                      <a:pt x="338" y="209"/>
                    </a:cubicBezTo>
                    <a:cubicBezTo>
                      <a:pt x="340" y="206"/>
                      <a:pt x="340" y="206"/>
                      <a:pt x="340" y="206"/>
                    </a:cubicBezTo>
                    <a:cubicBezTo>
                      <a:pt x="337" y="204"/>
                      <a:pt x="337" y="204"/>
                      <a:pt x="337" y="204"/>
                    </a:cubicBezTo>
                    <a:cubicBezTo>
                      <a:pt x="339" y="206"/>
                      <a:pt x="339" y="206"/>
                      <a:pt x="339" y="206"/>
                    </a:cubicBezTo>
                    <a:cubicBezTo>
                      <a:pt x="338" y="202"/>
                      <a:pt x="338" y="202"/>
                      <a:pt x="338" y="202"/>
                    </a:cubicBezTo>
                    <a:cubicBezTo>
                      <a:pt x="338" y="203"/>
                      <a:pt x="337" y="203"/>
                      <a:pt x="337" y="204"/>
                    </a:cubicBezTo>
                    <a:cubicBezTo>
                      <a:pt x="339" y="206"/>
                      <a:pt x="339" y="206"/>
                      <a:pt x="339" y="206"/>
                    </a:cubicBezTo>
                    <a:cubicBezTo>
                      <a:pt x="338" y="202"/>
                      <a:pt x="338" y="202"/>
                      <a:pt x="338" y="202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8" y="202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3"/>
                      <a:pt x="339" y="203"/>
                      <a:pt x="339" y="203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3"/>
                      <a:pt x="339" y="203"/>
                      <a:pt x="339" y="203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8" y="202"/>
                    </a:cubicBezTo>
                    <a:cubicBezTo>
                      <a:pt x="336" y="201"/>
                      <a:pt x="333" y="200"/>
                      <a:pt x="329" y="198"/>
                    </a:cubicBezTo>
                    <a:cubicBezTo>
                      <a:pt x="314" y="191"/>
                      <a:pt x="288" y="176"/>
                      <a:pt x="257" y="157"/>
                    </a:cubicBezTo>
                    <a:cubicBezTo>
                      <a:pt x="211" y="129"/>
                      <a:pt x="154" y="94"/>
                      <a:pt x="106" y="65"/>
                    </a:cubicBezTo>
                    <a:cubicBezTo>
                      <a:pt x="83" y="51"/>
                      <a:pt x="61" y="39"/>
                      <a:pt x="45" y="30"/>
                    </a:cubicBezTo>
                    <a:cubicBezTo>
                      <a:pt x="37" y="25"/>
                      <a:pt x="30" y="21"/>
                      <a:pt x="25" y="19"/>
                    </a:cubicBezTo>
                    <a:cubicBezTo>
                      <a:pt x="23" y="18"/>
                      <a:pt x="20" y="17"/>
                      <a:pt x="19" y="16"/>
                    </a:cubicBezTo>
                    <a:cubicBezTo>
                      <a:pt x="18" y="16"/>
                      <a:pt x="17" y="15"/>
                      <a:pt x="16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10" y="16"/>
                      <a:pt x="9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7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4"/>
                      <a:pt x="14" y="25"/>
                      <a:pt x="17" y="27"/>
                    </a:cubicBezTo>
                    <a:cubicBezTo>
                      <a:pt x="38" y="41"/>
                      <a:pt x="109" y="85"/>
                      <a:pt x="174" y="125"/>
                    </a:cubicBezTo>
                    <a:cubicBezTo>
                      <a:pt x="239" y="166"/>
                      <a:pt x="299" y="203"/>
                      <a:pt x="299" y="203"/>
                    </a:cubicBezTo>
                    <a:cubicBezTo>
                      <a:pt x="302" y="199"/>
                      <a:pt x="302" y="199"/>
                      <a:pt x="302" y="199"/>
                    </a:cubicBezTo>
                    <a:cubicBezTo>
                      <a:pt x="298" y="197"/>
                      <a:pt x="298" y="197"/>
                      <a:pt x="298" y="197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0" y="196"/>
                      <a:pt x="300" y="196"/>
                      <a:pt x="300" y="196"/>
                    </a:cubicBezTo>
                    <a:cubicBezTo>
                      <a:pt x="300" y="196"/>
                      <a:pt x="299" y="196"/>
                      <a:pt x="298" y="197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0" y="196"/>
                      <a:pt x="300" y="196"/>
                      <a:pt x="300" y="196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1" y="196"/>
                      <a:pt x="300" y="196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0" y="196"/>
                      <a:pt x="299" y="195"/>
                    </a:cubicBezTo>
                    <a:cubicBezTo>
                      <a:pt x="296" y="194"/>
                      <a:pt x="288" y="190"/>
                      <a:pt x="278" y="184"/>
                    </a:cubicBezTo>
                    <a:cubicBezTo>
                      <a:pt x="242" y="165"/>
                      <a:pt x="174" y="125"/>
                      <a:pt x="116" y="90"/>
                    </a:cubicBezTo>
                    <a:cubicBezTo>
                      <a:pt x="87" y="72"/>
                      <a:pt x="60" y="56"/>
                      <a:pt x="40" y="44"/>
                    </a:cubicBezTo>
                    <a:cubicBezTo>
                      <a:pt x="30" y="38"/>
                      <a:pt x="22" y="33"/>
                      <a:pt x="16" y="30"/>
                    </a:cubicBezTo>
                    <a:cubicBezTo>
                      <a:pt x="11" y="26"/>
                      <a:pt x="8" y="24"/>
                      <a:pt x="8" y="24"/>
                    </a:cubicBezTo>
                    <a:cubicBezTo>
                      <a:pt x="6" y="23"/>
                      <a:pt x="4" y="24"/>
                      <a:pt x="2" y="26"/>
                    </a:cubicBezTo>
                    <a:cubicBezTo>
                      <a:pt x="2" y="26"/>
                      <a:pt x="2" y="27"/>
                      <a:pt x="2" y="28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3" y="32"/>
                      <a:pt x="4" y="32"/>
                      <a:pt x="5" y="33"/>
                    </a:cubicBezTo>
                    <a:cubicBezTo>
                      <a:pt x="6" y="35"/>
                      <a:pt x="9" y="37"/>
                      <a:pt x="12" y="39"/>
                    </a:cubicBezTo>
                    <a:cubicBezTo>
                      <a:pt x="24" y="48"/>
                      <a:pt x="47" y="63"/>
                      <a:pt x="75" y="81"/>
                    </a:cubicBezTo>
                    <a:cubicBezTo>
                      <a:pt x="158" y="132"/>
                      <a:pt x="283" y="206"/>
                      <a:pt x="283" y="206"/>
                    </a:cubicBezTo>
                    <a:cubicBezTo>
                      <a:pt x="285" y="202"/>
                      <a:pt x="285" y="202"/>
                      <a:pt x="285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1"/>
                      <a:pt x="3" y="42"/>
                      <a:pt x="1" y="43"/>
                    </a:cubicBezTo>
                    <a:cubicBezTo>
                      <a:pt x="1" y="43"/>
                      <a:pt x="0" y="44"/>
                      <a:pt x="0" y="45"/>
                    </a:cubicBezTo>
                    <a:cubicBezTo>
                      <a:pt x="0" y="45"/>
                      <a:pt x="0" y="45"/>
                      <a:pt x="0" y="46"/>
                    </a:cubicBezTo>
                    <a:cubicBezTo>
                      <a:pt x="0" y="47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50"/>
                      <a:pt x="5" y="51"/>
                      <a:pt x="7" y="53"/>
                    </a:cubicBezTo>
                    <a:cubicBezTo>
                      <a:pt x="26" y="65"/>
                      <a:pt x="87" y="101"/>
                      <a:pt x="143" y="135"/>
                    </a:cubicBezTo>
                    <a:cubicBezTo>
                      <a:pt x="172" y="153"/>
                      <a:pt x="199" y="169"/>
                      <a:pt x="219" y="182"/>
                    </a:cubicBezTo>
                    <a:cubicBezTo>
                      <a:pt x="229" y="188"/>
                      <a:pt x="237" y="194"/>
                      <a:pt x="242" y="198"/>
                    </a:cubicBezTo>
                    <a:cubicBezTo>
                      <a:pt x="245" y="200"/>
                      <a:pt x="248" y="201"/>
                      <a:pt x="249" y="202"/>
                    </a:cubicBezTo>
                    <a:cubicBezTo>
                      <a:pt x="250" y="203"/>
                      <a:pt x="250" y="203"/>
                      <a:pt x="250" y="204"/>
                    </a:cubicBezTo>
                    <a:cubicBezTo>
                      <a:pt x="250" y="204"/>
                      <a:pt x="250" y="204"/>
                      <a:pt x="250" y="204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0" y="204"/>
                      <a:pt x="250" y="204"/>
                      <a:pt x="250" y="204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0" y="202"/>
                      <a:pt x="250" y="202"/>
                      <a:pt x="250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0" y="202"/>
                      <a:pt x="250" y="202"/>
                      <a:pt x="250" y="202"/>
                    </a:cubicBezTo>
                    <a:cubicBezTo>
                      <a:pt x="254" y="202"/>
                      <a:pt x="254" y="202"/>
                      <a:pt x="254" y="202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0" y="200"/>
                      <a:pt x="250" y="201"/>
                      <a:pt x="250" y="202"/>
                    </a:cubicBezTo>
                    <a:cubicBezTo>
                      <a:pt x="254" y="202"/>
                      <a:pt x="254" y="202"/>
                      <a:pt x="254" y="202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2" y="198"/>
                      <a:pt x="252" y="198"/>
                      <a:pt x="252" y="198"/>
                    </a:cubicBezTo>
                    <a:cubicBezTo>
                      <a:pt x="252" y="198"/>
                      <a:pt x="251" y="199"/>
                      <a:pt x="250" y="200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2" y="198"/>
                      <a:pt x="252" y="198"/>
                      <a:pt x="252" y="198"/>
                    </a:cubicBezTo>
                    <a:cubicBezTo>
                      <a:pt x="253" y="201"/>
                      <a:pt x="253" y="201"/>
                      <a:pt x="253" y="201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2" y="198"/>
                    </a:cubicBezTo>
                    <a:cubicBezTo>
                      <a:pt x="253" y="201"/>
                      <a:pt x="253" y="201"/>
                      <a:pt x="253" y="201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2" y="198"/>
                    </a:cubicBezTo>
                    <a:cubicBezTo>
                      <a:pt x="249" y="197"/>
                      <a:pt x="243" y="194"/>
                      <a:pt x="235" y="189"/>
                    </a:cubicBezTo>
                    <a:cubicBezTo>
                      <a:pt x="205" y="175"/>
                      <a:pt x="150" y="144"/>
                      <a:pt x="103" y="117"/>
                    </a:cubicBezTo>
                    <a:cubicBezTo>
                      <a:pt x="79" y="104"/>
                      <a:pt x="57" y="91"/>
                      <a:pt x="40" y="82"/>
                    </a:cubicBezTo>
                    <a:cubicBezTo>
                      <a:pt x="32" y="77"/>
                      <a:pt x="25" y="73"/>
                      <a:pt x="21" y="71"/>
                    </a:cubicBezTo>
                    <a:cubicBezTo>
                      <a:pt x="18" y="70"/>
                      <a:pt x="16" y="69"/>
                      <a:pt x="15" y="68"/>
                    </a:cubicBezTo>
                    <a:cubicBezTo>
                      <a:pt x="14" y="67"/>
                      <a:pt x="14" y="67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1" y="66"/>
                    </a:cubicBezTo>
                    <a:cubicBezTo>
                      <a:pt x="11" y="66"/>
                      <a:pt x="10" y="66"/>
                      <a:pt x="10" y="67"/>
                    </a:cubicBezTo>
                    <a:cubicBezTo>
                      <a:pt x="9" y="67"/>
                      <a:pt x="8" y="67"/>
                      <a:pt x="8" y="68"/>
                    </a:cubicBezTo>
                    <a:cubicBezTo>
                      <a:pt x="6" y="70"/>
                      <a:pt x="7" y="73"/>
                      <a:pt x="9" y="74"/>
                    </a:cubicBezTo>
                    <a:cubicBezTo>
                      <a:pt x="121" y="144"/>
                      <a:pt x="121" y="144"/>
                      <a:pt x="121" y="144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1" y="84"/>
                      <a:pt x="9" y="85"/>
                      <a:pt x="8" y="87"/>
                    </a:cubicBezTo>
                    <a:cubicBezTo>
                      <a:pt x="7" y="87"/>
                      <a:pt x="7" y="88"/>
                      <a:pt x="7" y="89"/>
                    </a:cubicBezTo>
                    <a:cubicBezTo>
                      <a:pt x="7" y="90"/>
                      <a:pt x="7" y="91"/>
                      <a:pt x="8" y="91"/>
                    </a:cubicBezTo>
                    <a:cubicBezTo>
                      <a:pt x="8" y="92"/>
                      <a:pt x="9" y="93"/>
                      <a:pt x="9" y="93"/>
                    </a:cubicBezTo>
                    <a:cubicBezTo>
                      <a:pt x="11" y="94"/>
                      <a:pt x="12" y="96"/>
                      <a:pt x="15" y="97"/>
                    </a:cubicBezTo>
                    <a:cubicBezTo>
                      <a:pt x="23" y="103"/>
                      <a:pt x="39" y="113"/>
                      <a:pt x="58" y="125"/>
                    </a:cubicBezTo>
                    <a:cubicBezTo>
                      <a:pt x="116" y="161"/>
                      <a:pt x="203" y="213"/>
                      <a:pt x="203" y="213"/>
                    </a:cubicBezTo>
                    <a:cubicBezTo>
                      <a:pt x="205" y="210"/>
                      <a:pt x="205" y="210"/>
                      <a:pt x="205" y="210"/>
                    </a:cubicBezTo>
                    <a:cubicBezTo>
                      <a:pt x="207" y="206"/>
                      <a:pt x="207" y="206"/>
                      <a:pt x="207" y="206"/>
                    </a:cubicBezTo>
                    <a:cubicBezTo>
                      <a:pt x="207" y="206"/>
                      <a:pt x="162" y="182"/>
                      <a:pt x="116" y="158"/>
                    </a:cubicBezTo>
                    <a:cubicBezTo>
                      <a:pt x="93" y="146"/>
                      <a:pt x="70" y="133"/>
                      <a:pt x="52" y="124"/>
                    </a:cubicBezTo>
                    <a:cubicBezTo>
                      <a:pt x="43" y="120"/>
                      <a:pt x="36" y="116"/>
                      <a:pt x="30" y="113"/>
                    </a:cubicBezTo>
                    <a:cubicBezTo>
                      <a:pt x="27" y="112"/>
                      <a:pt x="24" y="111"/>
                      <a:pt x="23" y="110"/>
                    </a:cubicBezTo>
                    <a:cubicBezTo>
                      <a:pt x="22" y="110"/>
                      <a:pt x="21" y="109"/>
                      <a:pt x="20" y="109"/>
                    </a:cubicBezTo>
                    <a:cubicBezTo>
                      <a:pt x="19" y="109"/>
                      <a:pt x="19" y="109"/>
                      <a:pt x="18" y="109"/>
                    </a:cubicBezTo>
                    <a:cubicBezTo>
                      <a:pt x="17" y="109"/>
                      <a:pt x="17" y="109"/>
                      <a:pt x="16" y="109"/>
                    </a:cubicBezTo>
                    <a:cubicBezTo>
                      <a:pt x="15" y="109"/>
                      <a:pt x="14" y="110"/>
                      <a:pt x="14" y="111"/>
                    </a:cubicBezTo>
                    <a:cubicBezTo>
                      <a:pt x="13" y="112"/>
                      <a:pt x="13" y="113"/>
                      <a:pt x="13" y="114"/>
                    </a:cubicBezTo>
                    <a:cubicBezTo>
                      <a:pt x="14" y="115"/>
                      <a:pt x="14" y="116"/>
                      <a:pt x="15" y="116"/>
                    </a:cubicBezTo>
                    <a:cubicBezTo>
                      <a:pt x="15" y="116"/>
                      <a:pt x="18" y="118"/>
                      <a:pt x="22" y="120"/>
                    </a:cubicBezTo>
                    <a:cubicBezTo>
                      <a:pt x="38" y="130"/>
                      <a:pt x="78" y="153"/>
                      <a:pt x="114" y="175"/>
                    </a:cubicBezTo>
                    <a:cubicBezTo>
                      <a:pt x="132" y="186"/>
                      <a:pt x="149" y="197"/>
                      <a:pt x="162" y="205"/>
                    </a:cubicBezTo>
                    <a:cubicBezTo>
                      <a:pt x="168" y="209"/>
                      <a:pt x="173" y="213"/>
                      <a:pt x="177" y="215"/>
                    </a:cubicBezTo>
                    <a:cubicBezTo>
                      <a:pt x="178" y="216"/>
                      <a:pt x="180" y="218"/>
                      <a:pt x="180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0" y="217"/>
                      <a:pt x="180" y="217"/>
                      <a:pt x="180" y="217"/>
                    </a:cubicBezTo>
                    <a:cubicBezTo>
                      <a:pt x="180" y="218"/>
                      <a:pt x="181" y="218"/>
                      <a:pt x="181" y="219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0" y="217"/>
                      <a:pt x="180" y="217"/>
                      <a:pt x="180" y="217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1" y="216"/>
                      <a:pt x="180" y="217"/>
                      <a:pt x="180" y="217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3" y="214"/>
                      <a:pt x="183" y="214"/>
                      <a:pt x="183" y="214"/>
                    </a:cubicBezTo>
                    <a:cubicBezTo>
                      <a:pt x="183" y="214"/>
                      <a:pt x="182" y="214"/>
                      <a:pt x="181" y="215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3" y="214"/>
                      <a:pt x="183" y="214"/>
                      <a:pt x="183" y="214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3" y="214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5"/>
                      <a:pt x="184" y="215"/>
                      <a:pt x="184" y="215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5"/>
                      <a:pt x="184" y="215"/>
                      <a:pt x="184" y="215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3" y="213"/>
                      <a:pt x="182" y="213"/>
                      <a:pt x="180" y="212"/>
                    </a:cubicBezTo>
                    <a:cubicBezTo>
                      <a:pt x="173" y="209"/>
                      <a:pt x="159" y="203"/>
                      <a:pt x="143" y="194"/>
                    </a:cubicBezTo>
                    <a:cubicBezTo>
                      <a:pt x="119" y="182"/>
                      <a:pt x="89" y="166"/>
                      <a:pt x="65" y="153"/>
                    </a:cubicBezTo>
                    <a:cubicBezTo>
                      <a:pt x="53" y="147"/>
                      <a:pt x="42" y="141"/>
                      <a:pt x="35" y="137"/>
                    </a:cubicBezTo>
                    <a:cubicBezTo>
                      <a:pt x="27" y="133"/>
                      <a:pt x="23" y="130"/>
                      <a:pt x="23" y="130"/>
                    </a:cubicBezTo>
                    <a:cubicBezTo>
                      <a:pt x="21" y="129"/>
                      <a:pt x="18" y="130"/>
                      <a:pt x="17" y="132"/>
                    </a:cubicBezTo>
                    <a:cubicBezTo>
                      <a:pt x="16" y="134"/>
                      <a:pt x="17" y="136"/>
                      <a:pt x="18" y="137"/>
                    </a:cubicBezTo>
                    <a:cubicBezTo>
                      <a:pt x="92" y="183"/>
                      <a:pt x="92" y="183"/>
                      <a:pt x="92" y="183"/>
                    </a:cubicBezTo>
                    <a:cubicBezTo>
                      <a:pt x="29" y="153"/>
                      <a:pt x="29" y="153"/>
                      <a:pt x="29" y="153"/>
                    </a:cubicBezTo>
                    <a:cubicBezTo>
                      <a:pt x="27" y="152"/>
                      <a:pt x="25" y="152"/>
                      <a:pt x="24" y="154"/>
                    </a:cubicBezTo>
                    <a:cubicBezTo>
                      <a:pt x="23" y="156"/>
                      <a:pt x="24" y="159"/>
                      <a:pt x="25" y="160"/>
                    </a:cubicBezTo>
                    <a:cubicBezTo>
                      <a:pt x="137" y="230"/>
                      <a:pt x="137" y="230"/>
                      <a:pt x="137" y="230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2"/>
                      <a:pt x="138" y="222"/>
                      <a:pt x="138" y="222"/>
                    </a:cubicBezTo>
                    <a:cubicBezTo>
                      <a:pt x="138" y="223"/>
                      <a:pt x="137" y="223"/>
                      <a:pt x="136" y="224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2"/>
                      <a:pt x="138" y="222"/>
                      <a:pt x="138" y="222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2"/>
                      <a:pt x="139" y="222"/>
                      <a:pt x="138" y="222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5"/>
                      <a:pt x="139" y="225"/>
                      <a:pt x="139" y="225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40" y="222"/>
                      <a:pt x="139" y="222"/>
                    </a:cubicBezTo>
                    <a:cubicBezTo>
                      <a:pt x="139" y="225"/>
                      <a:pt x="139" y="225"/>
                      <a:pt x="139" y="225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39" y="222"/>
                      <a:pt x="138" y="222"/>
                    </a:cubicBezTo>
                    <a:cubicBezTo>
                      <a:pt x="134" y="220"/>
                      <a:pt x="126" y="216"/>
                      <a:pt x="116" y="211"/>
                    </a:cubicBezTo>
                    <a:cubicBezTo>
                      <a:pt x="101" y="204"/>
                      <a:pt x="82" y="194"/>
                      <a:pt x="66" y="187"/>
                    </a:cubicBezTo>
                    <a:cubicBezTo>
                      <a:pt x="58" y="183"/>
                      <a:pt x="51" y="180"/>
                      <a:pt x="46" y="177"/>
                    </a:cubicBezTo>
                    <a:cubicBezTo>
                      <a:pt x="43" y="176"/>
                      <a:pt x="41" y="175"/>
                      <a:pt x="39" y="174"/>
                    </a:cubicBezTo>
                    <a:cubicBezTo>
                      <a:pt x="39" y="174"/>
                      <a:pt x="38" y="174"/>
                      <a:pt x="37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6" y="173"/>
                      <a:pt x="36" y="173"/>
                      <a:pt x="35" y="173"/>
                    </a:cubicBezTo>
                    <a:cubicBezTo>
                      <a:pt x="35" y="173"/>
                      <a:pt x="34" y="173"/>
                      <a:pt x="34" y="173"/>
                    </a:cubicBezTo>
                    <a:cubicBezTo>
                      <a:pt x="33" y="173"/>
                      <a:pt x="32" y="174"/>
                      <a:pt x="31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2" y="175"/>
                      <a:pt x="32" y="175"/>
                      <a:pt x="32" y="175"/>
                    </a:cubicBezTo>
                    <a:cubicBezTo>
                      <a:pt x="31" y="176"/>
                      <a:pt x="31" y="176"/>
                      <a:pt x="31" y="177"/>
                    </a:cubicBezTo>
                    <a:cubicBezTo>
                      <a:pt x="31" y="178"/>
                      <a:pt x="31" y="179"/>
                      <a:pt x="31" y="179"/>
                    </a:cubicBezTo>
                    <a:cubicBezTo>
                      <a:pt x="32" y="180"/>
                      <a:pt x="32" y="180"/>
                      <a:pt x="33" y="181"/>
                    </a:cubicBezTo>
                    <a:cubicBezTo>
                      <a:pt x="33" y="181"/>
                      <a:pt x="34" y="182"/>
                      <a:pt x="35" y="183"/>
                    </a:cubicBezTo>
                    <a:cubicBezTo>
                      <a:pt x="39" y="186"/>
                      <a:pt x="46" y="190"/>
                      <a:pt x="55" y="195"/>
                    </a:cubicBezTo>
                    <a:cubicBezTo>
                      <a:pt x="67" y="202"/>
                      <a:pt x="83" y="212"/>
                      <a:pt x="96" y="219"/>
                    </a:cubicBezTo>
                    <a:cubicBezTo>
                      <a:pt x="102" y="223"/>
                      <a:pt x="108" y="226"/>
                      <a:pt x="112" y="229"/>
                    </a:cubicBezTo>
                    <a:cubicBezTo>
                      <a:pt x="114" y="230"/>
                      <a:pt x="115" y="231"/>
                      <a:pt x="116" y="232"/>
                    </a:cubicBezTo>
                    <a:cubicBezTo>
                      <a:pt x="117" y="232"/>
                      <a:pt x="117" y="232"/>
                      <a:pt x="117" y="233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9" y="231"/>
                      <a:pt x="119" y="231"/>
                      <a:pt x="119" y="231"/>
                    </a:cubicBezTo>
                    <a:cubicBezTo>
                      <a:pt x="117" y="232"/>
                      <a:pt x="117" y="232"/>
                      <a:pt x="117" y="232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9" y="231"/>
                      <a:pt x="119" y="231"/>
                      <a:pt x="119" y="231"/>
                    </a:cubicBezTo>
                    <a:cubicBezTo>
                      <a:pt x="117" y="232"/>
                      <a:pt x="117" y="232"/>
                      <a:pt x="117" y="232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16" y="232"/>
                      <a:pt x="117" y="232"/>
                      <a:pt x="117" y="232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17" y="229"/>
                      <a:pt x="116" y="230"/>
                      <a:pt x="116" y="230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8" y="227"/>
                      <a:pt x="117" y="228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6"/>
                      <a:pt x="120" y="226"/>
                      <a:pt x="119" y="227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6"/>
                      <a:pt x="117" y="226"/>
                      <a:pt x="115" y="224"/>
                    </a:cubicBezTo>
                    <a:cubicBezTo>
                      <a:pt x="105" y="220"/>
                      <a:pt x="86" y="211"/>
                      <a:pt x="69" y="202"/>
                    </a:cubicBezTo>
                    <a:cubicBezTo>
                      <a:pt x="61" y="198"/>
                      <a:pt x="53" y="194"/>
                      <a:pt x="47" y="192"/>
                    </a:cubicBezTo>
                    <a:cubicBezTo>
                      <a:pt x="45" y="190"/>
                      <a:pt x="42" y="189"/>
                      <a:pt x="41" y="188"/>
                    </a:cubicBezTo>
                    <a:cubicBezTo>
                      <a:pt x="40" y="188"/>
                      <a:pt x="39" y="187"/>
                      <a:pt x="39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7" y="187"/>
                      <a:pt x="37" y="187"/>
                      <a:pt x="37" y="187"/>
                    </a:cubicBezTo>
                    <a:cubicBezTo>
                      <a:pt x="37" y="187"/>
                      <a:pt x="37" y="187"/>
                      <a:pt x="36" y="187"/>
                    </a:cubicBezTo>
                    <a:cubicBezTo>
                      <a:pt x="36" y="187"/>
                      <a:pt x="35" y="187"/>
                      <a:pt x="35" y="187"/>
                    </a:cubicBezTo>
                    <a:cubicBezTo>
                      <a:pt x="34" y="187"/>
                      <a:pt x="33" y="188"/>
                      <a:pt x="33" y="189"/>
                    </a:cubicBezTo>
                    <a:cubicBezTo>
                      <a:pt x="32" y="190"/>
                      <a:pt x="32" y="193"/>
                      <a:pt x="34" y="194"/>
                    </a:cubicBezTo>
                    <a:cubicBezTo>
                      <a:pt x="34" y="194"/>
                      <a:pt x="39" y="197"/>
                      <a:pt x="45" y="201"/>
                    </a:cubicBezTo>
                    <a:cubicBezTo>
                      <a:pt x="55" y="207"/>
                      <a:pt x="70" y="216"/>
                      <a:pt x="82" y="223"/>
                    </a:cubicBezTo>
                    <a:cubicBezTo>
                      <a:pt x="88" y="227"/>
                      <a:pt x="94" y="231"/>
                      <a:pt x="98" y="233"/>
                    </a:cubicBezTo>
                    <a:cubicBezTo>
                      <a:pt x="100" y="234"/>
                      <a:pt x="101" y="235"/>
                      <a:pt x="102" y="236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3" y="236"/>
                      <a:pt x="103" y="236"/>
                      <a:pt x="103" y="236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3" y="236"/>
                      <a:pt x="103" y="236"/>
                      <a:pt x="103" y="236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02" y="235"/>
                      <a:pt x="103" y="236"/>
                      <a:pt x="103" y="236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3" y="233"/>
                      <a:pt x="102" y="234"/>
                      <a:pt x="102" y="234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5" y="231"/>
                      <a:pt x="105" y="231"/>
                      <a:pt x="105" y="231"/>
                    </a:cubicBezTo>
                    <a:cubicBezTo>
                      <a:pt x="104" y="231"/>
                      <a:pt x="104" y="231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5" y="231"/>
                      <a:pt x="105" y="231"/>
                      <a:pt x="105" y="231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1"/>
                      <a:pt x="105" y="231"/>
                      <a:pt x="105" y="231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1"/>
                      <a:pt x="107" y="231"/>
                      <a:pt x="107" y="231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1"/>
                      <a:pt x="107" y="231"/>
                      <a:pt x="107" y="231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0"/>
                      <a:pt x="106" y="230"/>
                      <a:pt x="106" y="230"/>
                    </a:cubicBezTo>
                    <a:cubicBezTo>
                      <a:pt x="103" y="230"/>
                      <a:pt x="98" y="228"/>
                      <a:pt x="92" y="227"/>
                    </a:cubicBezTo>
                    <a:cubicBezTo>
                      <a:pt x="83" y="224"/>
                      <a:pt x="72" y="221"/>
                      <a:pt x="63" y="218"/>
                    </a:cubicBezTo>
                    <a:cubicBezTo>
                      <a:pt x="59" y="217"/>
                      <a:pt x="55" y="216"/>
                      <a:pt x="52" y="215"/>
                    </a:cubicBezTo>
                    <a:cubicBezTo>
                      <a:pt x="50" y="214"/>
                      <a:pt x="49" y="214"/>
                      <a:pt x="48" y="214"/>
                    </a:cubicBezTo>
                    <a:cubicBezTo>
                      <a:pt x="48" y="214"/>
                      <a:pt x="48" y="214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6" y="213"/>
                      <a:pt x="46" y="213"/>
                      <a:pt x="46" y="213"/>
                    </a:cubicBezTo>
                    <a:cubicBezTo>
                      <a:pt x="44" y="213"/>
                      <a:pt x="43" y="214"/>
                      <a:pt x="42" y="216"/>
                    </a:cubicBezTo>
                    <a:cubicBezTo>
                      <a:pt x="42" y="218"/>
                      <a:pt x="42" y="220"/>
                      <a:pt x="44" y="221"/>
                    </a:cubicBezTo>
                    <a:cubicBezTo>
                      <a:pt x="66" y="234"/>
                      <a:pt x="66" y="234"/>
                      <a:pt x="66" y="234"/>
                    </a:cubicBezTo>
                    <a:cubicBezTo>
                      <a:pt x="51" y="235"/>
                      <a:pt x="51" y="235"/>
                      <a:pt x="51" y="235"/>
                    </a:cubicBezTo>
                    <a:cubicBezTo>
                      <a:pt x="49" y="235"/>
                      <a:pt x="48" y="237"/>
                      <a:pt x="47" y="238"/>
                    </a:cubicBezTo>
                    <a:cubicBezTo>
                      <a:pt x="47" y="240"/>
                      <a:pt x="47" y="242"/>
                      <a:pt x="49" y="243"/>
                    </a:cubicBezTo>
                    <a:cubicBezTo>
                      <a:pt x="50" y="243"/>
                      <a:pt x="50" y="243"/>
                      <a:pt x="50" y="243"/>
                    </a:cubicBezTo>
                    <a:cubicBezTo>
                      <a:pt x="52" y="245"/>
                      <a:pt x="55" y="244"/>
                      <a:pt x="56" y="242"/>
                    </a:cubicBezTo>
                    <a:cubicBezTo>
                      <a:pt x="57" y="240"/>
                      <a:pt x="56" y="238"/>
                      <a:pt x="54" y="237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52"/>
              <p:cNvSpPr/>
              <p:nvPr/>
            </p:nvSpPr>
            <p:spPr bwMode="auto">
              <a:xfrm>
                <a:off x="3920905" y="3144319"/>
                <a:ext cx="354871" cy="649059"/>
              </a:xfrm>
              <a:custGeom>
                <a:avLst/>
                <a:gdLst>
                  <a:gd name="T0" fmla="*/ 32 w 264"/>
                  <a:gd name="T1" fmla="*/ 415 h 483"/>
                  <a:gd name="T2" fmla="*/ 29 w 264"/>
                  <a:gd name="T3" fmla="*/ 387 h 483"/>
                  <a:gd name="T4" fmla="*/ 29 w 264"/>
                  <a:gd name="T5" fmla="*/ 386 h 483"/>
                  <a:gd name="T6" fmla="*/ 25 w 264"/>
                  <a:gd name="T7" fmla="*/ 386 h 483"/>
                  <a:gd name="T8" fmla="*/ 18 w 264"/>
                  <a:gd name="T9" fmla="*/ 345 h 483"/>
                  <a:gd name="T10" fmla="*/ 18 w 264"/>
                  <a:gd name="T11" fmla="*/ 342 h 483"/>
                  <a:gd name="T12" fmla="*/ 18 w 264"/>
                  <a:gd name="T13" fmla="*/ 343 h 483"/>
                  <a:gd name="T14" fmla="*/ 12 w 264"/>
                  <a:gd name="T15" fmla="*/ 309 h 483"/>
                  <a:gd name="T16" fmla="*/ 5 w 264"/>
                  <a:gd name="T17" fmla="*/ 271 h 483"/>
                  <a:gd name="T18" fmla="*/ 17 w 264"/>
                  <a:gd name="T19" fmla="*/ 243 h 483"/>
                  <a:gd name="T20" fmla="*/ 29 w 264"/>
                  <a:gd name="T21" fmla="*/ 232 h 483"/>
                  <a:gd name="T22" fmla="*/ 30 w 264"/>
                  <a:gd name="T23" fmla="*/ 236 h 483"/>
                  <a:gd name="T24" fmla="*/ 48 w 264"/>
                  <a:gd name="T25" fmla="*/ 232 h 483"/>
                  <a:gd name="T26" fmla="*/ 38 w 264"/>
                  <a:gd name="T27" fmla="*/ 224 h 483"/>
                  <a:gd name="T28" fmla="*/ 39 w 264"/>
                  <a:gd name="T29" fmla="*/ 228 h 483"/>
                  <a:gd name="T30" fmla="*/ 87 w 264"/>
                  <a:gd name="T31" fmla="*/ 233 h 483"/>
                  <a:gd name="T32" fmla="*/ 148 w 264"/>
                  <a:gd name="T33" fmla="*/ 259 h 483"/>
                  <a:gd name="T34" fmla="*/ 138 w 264"/>
                  <a:gd name="T35" fmla="*/ 249 h 483"/>
                  <a:gd name="T36" fmla="*/ 139 w 264"/>
                  <a:gd name="T37" fmla="*/ 252 h 483"/>
                  <a:gd name="T38" fmla="*/ 173 w 264"/>
                  <a:gd name="T39" fmla="*/ 251 h 483"/>
                  <a:gd name="T40" fmla="*/ 188 w 264"/>
                  <a:gd name="T41" fmla="*/ 247 h 483"/>
                  <a:gd name="T42" fmla="*/ 215 w 264"/>
                  <a:gd name="T43" fmla="*/ 227 h 483"/>
                  <a:gd name="T44" fmla="*/ 222 w 264"/>
                  <a:gd name="T45" fmla="*/ 218 h 483"/>
                  <a:gd name="T46" fmla="*/ 235 w 264"/>
                  <a:gd name="T47" fmla="*/ 214 h 483"/>
                  <a:gd name="T48" fmla="*/ 249 w 264"/>
                  <a:gd name="T49" fmla="*/ 185 h 483"/>
                  <a:gd name="T50" fmla="*/ 254 w 264"/>
                  <a:gd name="T51" fmla="*/ 158 h 483"/>
                  <a:gd name="T52" fmla="*/ 262 w 264"/>
                  <a:gd name="T53" fmla="*/ 130 h 483"/>
                  <a:gd name="T54" fmla="*/ 253 w 264"/>
                  <a:gd name="T55" fmla="*/ 65 h 483"/>
                  <a:gd name="T56" fmla="*/ 233 w 264"/>
                  <a:gd name="T57" fmla="*/ 42 h 483"/>
                  <a:gd name="T58" fmla="*/ 255 w 264"/>
                  <a:gd name="T59" fmla="*/ 117 h 483"/>
                  <a:gd name="T60" fmla="*/ 244 w 264"/>
                  <a:gd name="T61" fmla="*/ 157 h 483"/>
                  <a:gd name="T62" fmla="*/ 243 w 264"/>
                  <a:gd name="T63" fmla="*/ 185 h 483"/>
                  <a:gd name="T64" fmla="*/ 232 w 264"/>
                  <a:gd name="T65" fmla="*/ 214 h 483"/>
                  <a:gd name="T66" fmla="*/ 233 w 264"/>
                  <a:gd name="T67" fmla="*/ 210 h 483"/>
                  <a:gd name="T68" fmla="*/ 219 w 264"/>
                  <a:gd name="T69" fmla="*/ 215 h 483"/>
                  <a:gd name="T70" fmla="*/ 213 w 264"/>
                  <a:gd name="T71" fmla="*/ 230 h 483"/>
                  <a:gd name="T72" fmla="*/ 182 w 264"/>
                  <a:gd name="T73" fmla="*/ 243 h 483"/>
                  <a:gd name="T74" fmla="*/ 170 w 264"/>
                  <a:gd name="T75" fmla="*/ 249 h 483"/>
                  <a:gd name="T76" fmla="*/ 170 w 264"/>
                  <a:gd name="T77" fmla="*/ 245 h 483"/>
                  <a:gd name="T78" fmla="*/ 143 w 264"/>
                  <a:gd name="T79" fmla="*/ 244 h 483"/>
                  <a:gd name="T80" fmla="*/ 147 w 264"/>
                  <a:gd name="T81" fmla="*/ 251 h 483"/>
                  <a:gd name="T82" fmla="*/ 148 w 264"/>
                  <a:gd name="T83" fmla="*/ 251 h 483"/>
                  <a:gd name="T84" fmla="*/ 74 w 264"/>
                  <a:gd name="T85" fmla="*/ 223 h 483"/>
                  <a:gd name="T86" fmla="*/ 83 w 264"/>
                  <a:gd name="T87" fmla="*/ 233 h 483"/>
                  <a:gd name="T88" fmla="*/ 83 w 264"/>
                  <a:gd name="T89" fmla="*/ 230 h 483"/>
                  <a:gd name="T90" fmla="*/ 35 w 264"/>
                  <a:gd name="T91" fmla="*/ 222 h 483"/>
                  <a:gd name="T92" fmla="*/ 45 w 264"/>
                  <a:gd name="T93" fmla="*/ 225 h 483"/>
                  <a:gd name="T94" fmla="*/ 30 w 264"/>
                  <a:gd name="T95" fmla="*/ 228 h 483"/>
                  <a:gd name="T96" fmla="*/ 26 w 264"/>
                  <a:gd name="T97" fmla="*/ 230 h 483"/>
                  <a:gd name="T98" fmla="*/ 15 w 264"/>
                  <a:gd name="T99" fmla="*/ 240 h 483"/>
                  <a:gd name="T100" fmla="*/ 6 w 264"/>
                  <a:gd name="T101" fmla="*/ 255 h 483"/>
                  <a:gd name="T102" fmla="*/ 6 w 264"/>
                  <a:gd name="T103" fmla="*/ 312 h 483"/>
                  <a:gd name="T104" fmla="*/ 10 w 264"/>
                  <a:gd name="T105" fmla="*/ 341 h 483"/>
                  <a:gd name="T106" fmla="*/ 25 w 264"/>
                  <a:gd name="T107" fmla="*/ 386 h 483"/>
                  <a:gd name="T108" fmla="*/ 23 w 264"/>
                  <a:gd name="T109" fmla="*/ 402 h 483"/>
                  <a:gd name="T110" fmla="*/ 23 w 264"/>
                  <a:gd name="T111" fmla="*/ 401 h 483"/>
                  <a:gd name="T112" fmla="*/ 23 w 264"/>
                  <a:gd name="T113" fmla="*/ 402 h 483"/>
                  <a:gd name="T114" fmla="*/ 42 w 264"/>
                  <a:gd name="T115" fmla="*/ 47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4" h="483">
                    <a:moveTo>
                      <a:pt x="53" y="475"/>
                    </a:moveTo>
                    <a:cubicBezTo>
                      <a:pt x="48" y="472"/>
                      <a:pt x="48" y="472"/>
                      <a:pt x="48" y="472"/>
                    </a:cubicBezTo>
                    <a:cubicBezTo>
                      <a:pt x="49" y="460"/>
                      <a:pt x="49" y="460"/>
                      <a:pt x="49" y="460"/>
                    </a:cubicBezTo>
                    <a:cubicBezTo>
                      <a:pt x="49" y="458"/>
                      <a:pt x="48" y="457"/>
                      <a:pt x="47" y="456"/>
                    </a:cubicBezTo>
                    <a:cubicBezTo>
                      <a:pt x="46" y="455"/>
                      <a:pt x="46" y="455"/>
                      <a:pt x="46" y="455"/>
                    </a:cubicBezTo>
                    <a:cubicBezTo>
                      <a:pt x="42" y="438"/>
                      <a:pt x="42" y="438"/>
                      <a:pt x="42" y="438"/>
                    </a:cubicBezTo>
                    <a:cubicBezTo>
                      <a:pt x="42" y="437"/>
                      <a:pt x="41" y="436"/>
                      <a:pt x="40" y="436"/>
                    </a:cubicBezTo>
                    <a:cubicBezTo>
                      <a:pt x="40" y="435"/>
                      <a:pt x="40" y="435"/>
                      <a:pt x="40" y="435"/>
                    </a:cubicBezTo>
                    <a:cubicBezTo>
                      <a:pt x="35" y="418"/>
                      <a:pt x="35" y="418"/>
                      <a:pt x="35" y="418"/>
                    </a:cubicBezTo>
                    <a:cubicBezTo>
                      <a:pt x="35" y="417"/>
                      <a:pt x="34" y="416"/>
                      <a:pt x="33" y="415"/>
                    </a:cubicBezTo>
                    <a:cubicBezTo>
                      <a:pt x="32" y="415"/>
                      <a:pt x="32" y="415"/>
                      <a:pt x="32" y="415"/>
                    </a:cubicBezTo>
                    <a:cubicBezTo>
                      <a:pt x="31" y="401"/>
                      <a:pt x="31" y="401"/>
                      <a:pt x="31" y="401"/>
                    </a:cubicBezTo>
                    <a:cubicBezTo>
                      <a:pt x="31" y="400"/>
                      <a:pt x="31" y="399"/>
                      <a:pt x="30" y="399"/>
                    </a:cubicBezTo>
                    <a:cubicBezTo>
                      <a:pt x="30" y="399"/>
                      <a:pt x="30" y="399"/>
                      <a:pt x="30" y="399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3"/>
                      <a:pt x="31" y="403"/>
                      <a:pt x="31" y="403"/>
                    </a:cubicBezTo>
                    <a:cubicBezTo>
                      <a:pt x="31" y="402"/>
                      <a:pt x="31" y="402"/>
                      <a:pt x="31" y="402"/>
                    </a:cubicBezTo>
                    <a:cubicBezTo>
                      <a:pt x="31" y="401"/>
                      <a:pt x="31" y="401"/>
                      <a:pt x="31" y="401"/>
                    </a:cubicBezTo>
                    <a:cubicBezTo>
                      <a:pt x="31" y="400"/>
                      <a:pt x="31" y="399"/>
                      <a:pt x="31" y="397"/>
                    </a:cubicBezTo>
                    <a:cubicBezTo>
                      <a:pt x="30" y="395"/>
                      <a:pt x="30" y="392"/>
                      <a:pt x="30" y="390"/>
                    </a:cubicBezTo>
                    <a:cubicBezTo>
                      <a:pt x="29" y="389"/>
                      <a:pt x="29" y="388"/>
                      <a:pt x="29" y="387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7" y="386"/>
                      <a:pt x="27" y="386"/>
                      <a:pt x="27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7" y="386"/>
                      <a:pt x="27" y="386"/>
                      <a:pt x="27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6" y="386"/>
                      <a:pt x="26" y="386"/>
                      <a:pt x="26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6" y="386"/>
                      <a:pt x="26" y="386"/>
                      <a:pt x="26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8" y="388"/>
                      <a:pt x="28" y="388"/>
                      <a:pt x="28" y="388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8" y="388"/>
                      <a:pt x="28" y="388"/>
                      <a:pt x="28" y="388"/>
                    </a:cubicBezTo>
                    <a:cubicBezTo>
                      <a:pt x="29" y="387"/>
                      <a:pt x="29" y="386"/>
                      <a:pt x="29" y="385"/>
                    </a:cubicBezTo>
                    <a:cubicBezTo>
                      <a:pt x="29" y="384"/>
                      <a:pt x="28" y="383"/>
                      <a:pt x="27" y="382"/>
                    </a:cubicBezTo>
                    <a:cubicBezTo>
                      <a:pt x="24" y="380"/>
                      <a:pt x="24" y="380"/>
                      <a:pt x="24" y="380"/>
                    </a:cubicBezTo>
                    <a:cubicBezTo>
                      <a:pt x="21" y="360"/>
                      <a:pt x="21" y="360"/>
                      <a:pt x="21" y="360"/>
                    </a:cubicBezTo>
                    <a:cubicBezTo>
                      <a:pt x="21" y="359"/>
                      <a:pt x="21" y="358"/>
                      <a:pt x="20" y="358"/>
                    </a:cubicBezTo>
                    <a:cubicBezTo>
                      <a:pt x="18" y="357"/>
                      <a:pt x="18" y="357"/>
                      <a:pt x="18" y="357"/>
                    </a:cubicBezTo>
                    <a:cubicBezTo>
                      <a:pt x="16" y="360"/>
                      <a:pt x="16" y="360"/>
                      <a:pt x="16" y="360"/>
                    </a:cubicBezTo>
                    <a:cubicBezTo>
                      <a:pt x="20" y="359"/>
                      <a:pt x="20" y="359"/>
                      <a:pt x="20" y="359"/>
                    </a:cubicBezTo>
                    <a:cubicBezTo>
                      <a:pt x="20" y="359"/>
                      <a:pt x="19" y="355"/>
                      <a:pt x="19" y="351"/>
                    </a:cubicBezTo>
                    <a:cubicBezTo>
                      <a:pt x="19" y="349"/>
                      <a:pt x="18" y="347"/>
                      <a:pt x="18" y="345"/>
                    </a:cubicBezTo>
                    <a:cubicBezTo>
                      <a:pt x="18" y="344"/>
                      <a:pt x="18" y="343"/>
                      <a:pt x="18" y="343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5" y="342"/>
                      <a:pt x="15" y="342"/>
                      <a:pt x="15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5" y="342"/>
                      <a:pt x="15" y="342"/>
                      <a:pt x="15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8" y="343"/>
                      <a:pt x="18" y="343"/>
                      <a:pt x="18" y="343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8" y="343"/>
                      <a:pt x="18" y="343"/>
                      <a:pt x="18" y="343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7" y="344"/>
                      <a:pt x="17" y="344"/>
                      <a:pt x="17" y="344"/>
                    </a:cubicBezTo>
                    <a:cubicBezTo>
                      <a:pt x="17" y="343"/>
                      <a:pt x="17" y="343"/>
                      <a:pt x="18" y="343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7" y="344"/>
                      <a:pt x="17" y="344"/>
                      <a:pt x="17" y="344"/>
                    </a:cubicBezTo>
                    <a:cubicBezTo>
                      <a:pt x="18" y="343"/>
                      <a:pt x="18" y="342"/>
                      <a:pt x="18" y="341"/>
                    </a:cubicBezTo>
                    <a:cubicBezTo>
                      <a:pt x="17" y="340"/>
                      <a:pt x="17" y="339"/>
                      <a:pt x="16" y="338"/>
                    </a:cubicBezTo>
                    <a:cubicBezTo>
                      <a:pt x="14" y="337"/>
                      <a:pt x="14" y="337"/>
                      <a:pt x="14" y="337"/>
                    </a:cubicBezTo>
                    <a:cubicBezTo>
                      <a:pt x="12" y="341"/>
                      <a:pt x="12" y="341"/>
                      <a:pt x="12" y="341"/>
                    </a:cubicBezTo>
                    <a:cubicBezTo>
                      <a:pt x="16" y="340"/>
                      <a:pt x="16" y="340"/>
                      <a:pt x="16" y="340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3" y="323"/>
                      <a:pt x="12" y="322"/>
                      <a:pt x="11" y="321"/>
                    </a:cubicBezTo>
                    <a:cubicBezTo>
                      <a:pt x="11" y="321"/>
                      <a:pt x="11" y="321"/>
                      <a:pt x="11" y="321"/>
                    </a:cubicBezTo>
                    <a:cubicBezTo>
                      <a:pt x="12" y="309"/>
                      <a:pt x="12" y="309"/>
                      <a:pt x="12" y="309"/>
                    </a:cubicBezTo>
                    <a:cubicBezTo>
                      <a:pt x="12" y="308"/>
                      <a:pt x="12" y="306"/>
                      <a:pt x="10" y="305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2" y="290"/>
                      <a:pt x="11" y="289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1"/>
                      <a:pt x="10" y="270"/>
                      <a:pt x="8" y="269"/>
                    </a:cubicBezTo>
                    <a:cubicBezTo>
                      <a:pt x="7" y="268"/>
                      <a:pt x="7" y="268"/>
                      <a:pt x="7" y="268"/>
                    </a:cubicBezTo>
                    <a:cubicBezTo>
                      <a:pt x="5" y="271"/>
                      <a:pt x="5" y="271"/>
                      <a:pt x="5" y="271"/>
                    </a:cubicBezTo>
                    <a:cubicBezTo>
                      <a:pt x="9" y="273"/>
                      <a:pt x="9" y="273"/>
                      <a:pt x="9" y="273"/>
                    </a:cubicBezTo>
                    <a:cubicBezTo>
                      <a:pt x="13" y="258"/>
                      <a:pt x="13" y="258"/>
                      <a:pt x="13" y="258"/>
                    </a:cubicBezTo>
                    <a:cubicBezTo>
                      <a:pt x="14" y="256"/>
                      <a:pt x="13" y="254"/>
                      <a:pt x="12" y="253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8" y="256"/>
                      <a:pt x="8" y="256"/>
                      <a:pt x="8" y="256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44"/>
                      <a:pt x="22" y="243"/>
                      <a:pt x="22" y="242"/>
                    </a:cubicBezTo>
                    <a:cubicBezTo>
                      <a:pt x="21" y="241"/>
                      <a:pt x="21" y="240"/>
                      <a:pt x="20" y="240"/>
                    </a:cubicBezTo>
                    <a:cubicBezTo>
                      <a:pt x="19" y="239"/>
                      <a:pt x="19" y="239"/>
                      <a:pt x="19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0" y="246"/>
                      <a:pt x="20" y="246"/>
                      <a:pt x="20" y="246"/>
                    </a:cubicBezTo>
                    <a:cubicBezTo>
                      <a:pt x="20" y="246"/>
                      <a:pt x="23" y="243"/>
                      <a:pt x="26" y="241"/>
                    </a:cubicBezTo>
                    <a:cubicBezTo>
                      <a:pt x="27" y="239"/>
                      <a:pt x="29" y="238"/>
                      <a:pt x="30" y="237"/>
                    </a:cubicBezTo>
                    <a:cubicBezTo>
                      <a:pt x="30" y="237"/>
                      <a:pt x="31" y="236"/>
                      <a:pt x="31" y="236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3" y="234"/>
                      <a:pt x="33" y="234"/>
                      <a:pt x="33" y="234"/>
                    </a:cubicBezTo>
                    <a:cubicBezTo>
                      <a:pt x="34" y="233"/>
                      <a:pt x="33" y="230"/>
                      <a:pt x="31" y="229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2" y="234"/>
                      <a:pt x="32" y="234"/>
                      <a:pt x="32" y="234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1" y="235"/>
                      <a:pt x="31" y="235"/>
                      <a:pt x="31" y="235"/>
                    </a:cubicBezTo>
                    <a:cubicBezTo>
                      <a:pt x="31" y="235"/>
                      <a:pt x="32" y="235"/>
                      <a:pt x="32" y="234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1" y="235"/>
                      <a:pt x="31" y="235"/>
                      <a:pt x="31" y="235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1" y="236"/>
                      <a:pt x="31" y="236"/>
                      <a:pt x="31" y="235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5"/>
                      <a:pt x="30" y="235"/>
                      <a:pt x="30" y="235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5"/>
                      <a:pt x="30" y="235"/>
                      <a:pt x="30" y="235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1" y="236"/>
                      <a:pt x="32" y="236"/>
                    </a:cubicBezTo>
                    <a:cubicBezTo>
                      <a:pt x="34" y="235"/>
                      <a:pt x="37" y="235"/>
                      <a:pt x="41" y="234"/>
                    </a:cubicBezTo>
                    <a:cubicBezTo>
                      <a:pt x="42" y="234"/>
                      <a:pt x="44" y="233"/>
                      <a:pt x="45" y="233"/>
                    </a:cubicBezTo>
                    <a:cubicBezTo>
                      <a:pt x="46" y="233"/>
                      <a:pt x="46" y="233"/>
                      <a:pt x="47" y="233"/>
                    </a:cubicBezTo>
                    <a:cubicBezTo>
                      <a:pt x="47" y="233"/>
                      <a:pt x="47" y="233"/>
                      <a:pt x="47" y="233"/>
                    </a:cubicBezTo>
                    <a:cubicBezTo>
                      <a:pt x="48" y="232"/>
                      <a:pt x="48" y="232"/>
                      <a:pt x="48" y="232"/>
                    </a:cubicBezTo>
                    <a:cubicBezTo>
                      <a:pt x="49" y="232"/>
                      <a:pt x="49" y="232"/>
                      <a:pt x="49" y="232"/>
                    </a:cubicBezTo>
                    <a:cubicBezTo>
                      <a:pt x="49" y="232"/>
                      <a:pt x="49" y="232"/>
                      <a:pt x="50" y="231"/>
                    </a:cubicBezTo>
                    <a:cubicBezTo>
                      <a:pt x="50" y="230"/>
                      <a:pt x="50" y="229"/>
                      <a:pt x="50" y="228"/>
                    </a:cubicBezTo>
                    <a:cubicBezTo>
                      <a:pt x="50" y="227"/>
                      <a:pt x="49" y="226"/>
                      <a:pt x="48" y="225"/>
                    </a:cubicBezTo>
                    <a:cubicBezTo>
                      <a:pt x="40" y="220"/>
                      <a:pt x="40" y="220"/>
                      <a:pt x="40" y="220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2" y="226"/>
                      <a:pt x="42" y="226"/>
                      <a:pt x="42" y="226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0" y="227"/>
                      <a:pt x="40" y="227"/>
                      <a:pt x="40" y="227"/>
                    </a:cubicBezTo>
                    <a:cubicBezTo>
                      <a:pt x="41" y="227"/>
                      <a:pt x="41" y="227"/>
                      <a:pt x="42" y="226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0" y="227"/>
                      <a:pt x="40" y="227"/>
                      <a:pt x="40" y="227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40" y="228"/>
                      <a:pt x="40" y="227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40" y="228"/>
                      <a:pt x="42" y="228"/>
                    </a:cubicBezTo>
                    <a:cubicBezTo>
                      <a:pt x="47" y="229"/>
                      <a:pt x="56" y="231"/>
                      <a:pt x="65" y="234"/>
                    </a:cubicBezTo>
                    <a:cubicBezTo>
                      <a:pt x="69" y="235"/>
                      <a:pt x="73" y="236"/>
                      <a:pt x="76" y="236"/>
                    </a:cubicBezTo>
                    <a:cubicBezTo>
                      <a:pt x="78" y="237"/>
                      <a:pt x="79" y="237"/>
                      <a:pt x="80" y="237"/>
                    </a:cubicBezTo>
                    <a:cubicBezTo>
                      <a:pt x="81" y="237"/>
                      <a:pt x="81" y="237"/>
                      <a:pt x="82" y="237"/>
                    </a:cubicBezTo>
                    <a:cubicBezTo>
                      <a:pt x="82" y="237"/>
                      <a:pt x="82" y="237"/>
                      <a:pt x="83" y="238"/>
                    </a:cubicBezTo>
                    <a:cubicBezTo>
                      <a:pt x="83" y="237"/>
                      <a:pt x="84" y="238"/>
                      <a:pt x="84" y="237"/>
                    </a:cubicBezTo>
                    <a:cubicBezTo>
                      <a:pt x="84" y="237"/>
                      <a:pt x="85" y="237"/>
                      <a:pt x="85" y="237"/>
                    </a:cubicBezTo>
                    <a:cubicBezTo>
                      <a:pt x="85" y="237"/>
                      <a:pt x="86" y="237"/>
                      <a:pt x="87" y="236"/>
                    </a:cubicBezTo>
                    <a:cubicBezTo>
                      <a:pt x="87" y="235"/>
                      <a:pt x="87" y="234"/>
                      <a:pt x="87" y="233"/>
                    </a:cubicBezTo>
                    <a:cubicBezTo>
                      <a:pt x="87" y="232"/>
                      <a:pt x="86" y="231"/>
                      <a:pt x="85" y="230"/>
                    </a:cubicBezTo>
                    <a:cubicBezTo>
                      <a:pt x="74" y="223"/>
                      <a:pt x="74" y="223"/>
                      <a:pt x="74" y="223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1" y="230"/>
                      <a:pt x="71" y="230"/>
                      <a:pt x="71" y="230"/>
                    </a:cubicBezTo>
                    <a:cubicBezTo>
                      <a:pt x="71" y="230"/>
                      <a:pt x="89" y="237"/>
                      <a:pt x="108" y="244"/>
                    </a:cubicBezTo>
                    <a:cubicBezTo>
                      <a:pt x="117" y="248"/>
                      <a:pt x="127" y="251"/>
                      <a:pt x="134" y="254"/>
                    </a:cubicBezTo>
                    <a:cubicBezTo>
                      <a:pt x="137" y="255"/>
                      <a:pt x="141" y="257"/>
                      <a:pt x="143" y="257"/>
                    </a:cubicBezTo>
                    <a:cubicBezTo>
                      <a:pt x="144" y="258"/>
                      <a:pt x="145" y="258"/>
                      <a:pt x="146" y="258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9" y="259"/>
                    </a:cubicBezTo>
                    <a:cubicBezTo>
                      <a:pt x="149" y="258"/>
                      <a:pt x="150" y="258"/>
                      <a:pt x="151" y="257"/>
                    </a:cubicBezTo>
                    <a:cubicBezTo>
                      <a:pt x="152" y="256"/>
                      <a:pt x="152" y="255"/>
                      <a:pt x="152" y="254"/>
                    </a:cubicBezTo>
                    <a:cubicBezTo>
                      <a:pt x="152" y="253"/>
                      <a:pt x="151" y="252"/>
                      <a:pt x="150" y="251"/>
                    </a:cubicBezTo>
                    <a:cubicBezTo>
                      <a:pt x="140" y="245"/>
                      <a:pt x="140" y="245"/>
                      <a:pt x="140" y="245"/>
                    </a:cubicBezTo>
                    <a:cubicBezTo>
                      <a:pt x="138" y="248"/>
                      <a:pt x="138" y="248"/>
                      <a:pt x="138" y="248"/>
                    </a:cubicBezTo>
                    <a:cubicBezTo>
                      <a:pt x="141" y="251"/>
                      <a:pt x="141" y="251"/>
                      <a:pt x="141" y="251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40" y="252"/>
                      <a:pt x="140" y="252"/>
                      <a:pt x="140" y="252"/>
                    </a:cubicBezTo>
                    <a:cubicBezTo>
                      <a:pt x="140" y="252"/>
                      <a:pt x="141" y="252"/>
                      <a:pt x="141" y="251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40" y="252"/>
                      <a:pt x="140" y="252"/>
                      <a:pt x="140" y="252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40" y="252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41" y="252"/>
                      <a:pt x="143" y="252"/>
                    </a:cubicBezTo>
                    <a:cubicBezTo>
                      <a:pt x="147" y="252"/>
                      <a:pt x="153" y="252"/>
                      <a:pt x="159" y="253"/>
                    </a:cubicBezTo>
                    <a:cubicBezTo>
                      <a:pt x="161" y="253"/>
                      <a:pt x="164" y="253"/>
                      <a:pt x="166" y="253"/>
                    </a:cubicBezTo>
                    <a:cubicBezTo>
                      <a:pt x="168" y="253"/>
                      <a:pt x="169" y="253"/>
                      <a:pt x="170" y="253"/>
                    </a:cubicBezTo>
                    <a:cubicBezTo>
                      <a:pt x="170" y="253"/>
                      <a:pt x="170" y="253"/>
                      <a:pt x="170" y="253"/>
                    </a:cubicBezTo>
                    <a:cubicBezTo>
                      <a:pt x="171" y="253"/>
                      <a:pt x="171" y="253"/>
                      <a:pt x="171" y="253"/>
                    </a:cubicBezTo>
                    <a:cubicBezTo>
                      <a:pt x="171" y="253"/>
                      <a:pt x="171" y="253"/>
                      <a:pt x="171" y="253"/>
                    </a:cubicBezTo>
                    <a:cubicBezTo>
                      <a:pt x="172" y="253"/>
                      <a:pt x="172" y="253"/>
                      <a:pt x="172" y="253"/>
                    </a:cubicBezTo>
                    <a:cubicBezTo>
                      <a:pt x="172" y="252"/>
                      <a:pt x="172" y="252"/>
                      <a:pt x="172" y="252"/>
                    </a:cubicBezTo>
                    <a:cubicBezTo>
                      <a:pt x="173" y="252"/>
                      <a:pt x="173" y="252"/>
                      <a:pt x="173" y="251"/>
                    </a:cubicBezTo>
                    <a:cubicBezTo>
                      <a:pt x="174" y="250"/>
                      <a:pt x="174" y="249"/>
                      <a:pt x="174" y="248"/>
                    </a:cubicBezTo>
                    <a:cubicBezTo>
                      <a:pt x="174" y="247"/>
                      <a:pt x="173" y="246"/>
                      <a:pt x="172" y="245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87" y="247"/>
                      <a:pt x="187" y="247"/>
                      <a:pt x="187" y="247"/>
                    </a:cubicBezTo>
                    <a:cubicBezTo>
                      <a:pt x="189" y="247"/>
                      <a:pt x="190" y="245"/>
                      <a:pt x="191" y="244"/>
                    </a:cubicBezTo>
                    <a:cubicBezTo>
                      <a:pt x="191" y="242"/>
                      <a:pt x="190" y="241"/>
                      <a:pt x="189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8" y="247"/>
                      <a:pt x="188" y="247"/>
                      <a:pt x="188" y="247"/>
                    </a:cubicBezTo>
                    <a:cubicBezTo>
                      <a:pt x="206" y="240"/>
                      <a:pt x="206" y="240"/>
                      <a:pt x="206" y="240"/>
                    </a:cubicBezTo>
                    <a:cubicBezTo>
                      <a:pt x="208" y="240"/>
                      <a:pt x="209" y="238"/>
                      <a:pt x="209" y="237"/>
                    </a:cubicBezTo>
                    <a:cubicBezTo>
                      <a:pt x="209" y="235"/>
                      <a:pt x="208" y="234"/>
                      <a:pt x="207" y="233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9"/>
                      <a:pt x="204" y="239"/>
                      <a:pt x="204" y="239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21" y="232"/>
                      <a:pt x="222" y="231"/>
                      <a:pt x="222" y="229"/>
                    </a:cubicBezTo>
                    <a:cubicBezTo>
                      <a:pt x="223" y="228"/>
                      <a:pt x="222" y="226"/>
                      <a:pt x="221" y="226"/>
                    </a:cubicBezTo>
                    <a:cubicBezTo>
                      <a:pt x="217" y="224"/>
                      <a:pt x="217" y="224"/>
                      <a:pt x="217" y="224"/>
                    </a:cubicBezTo>
                    <a:cubicBezTo>
                      <a:pt x="215" y="227"/>
                      <a:pt x="215" y="227"/>
                      <a:pt x="215" y="227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9" y="223"/>
                      <a:pt x="230" y="222"/>
                      <a:pt x="230" y="220"/>
                    </a:cubicBezTo>
                    <a:cubicBezTo>
                      <a:pt x="230" y="219"/>
                      <a:pt x="229" y="218"/>
                      <a:pt x="228" y="217"/>
                    </a:cubicBezTo>
                    <a:cubicBezTo>
                      <a:pt x="224" y="214"/>
                      <a:pt x="224" y="214"/>
                      <a:pt x="224" y="214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5" y="221"/>
                      <a:pt x="225" y="220"/>
                      <a:pt x="225" y="220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5" y="220"/>
                      <a:pt x="227" y="220"/>
                    </a:cubicBezTo>
                    <a:cubicBezTo>
                      <a:pt x="228" y="218"/>
                      <a:pt x="231" y="217"/>
                      <a:pt x="232" y="216"/>
                    </a:cubicBezTo>
                    <a:cubicBezTo>
                      <a:pt x="233" y="216"/>
                      <a:pt x="234" y="215"/>
                      <a:pt x="235" y="215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3"/>
                      <a:pt x="237" y="213"/>
                      <a:pt x="237" y="213"/>
                    </a:cubicBezTo>
                    <a:cubicBezTo>
                      <a:pt x="238" y="211"/>
                      <a:pt x="238" y="208"/>
                      <a:pt x="236" y="207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44" y="198"/>
                      <a:pt x="244" y="198"/>
                      <a:pt x="244" y="198"/>
                    </a:cubicBezTo>
                    <a:cubicBezTo>
                      <a:pt x="245" y="197"/>
                      <a:pt x="246" y="196"/>
                      <a:pt x="245" y="194"/>
                    </a:cubicBezTo>
                    <a:cubicBezTo>
                      <a:pt x="245" y="193"/>
                      <a:pt x="245" y="192"/>
                      <a:pt x="244" y="192"/>
                    </a:cubicBezTo>
                    <a:cubicBezTo>
                      <a:pt x="243" y="191"/>
                      <a:pt x="243" y="191"/>
                      <a:pt x="243" y="191"/>
                    </a:cubicBezTo>
                    <a:cubicBezTo>
                      <a:pt x="249" y="185"/>
                      <a:pt x="249" y="185"/>
                      <a:pt x="249" y="185"/>
                    </a:cubicBezTo>
                    <a:cubicBezTo>
                      <a:pt x="250" y="184"/>
                      <a:pt x="250" y="183"/>
                      <a:pt x="250" y="181"/>
                    </a:cubicBezTo>
                    <a:cubicBezTo>
                      <a:pt x="250" y="180"/>
                      <a:pt x="249" y="179"/>
                      <a:pt x="248" y="179"/>
                    </a:cubicBezTo>
                    <a:cubicBezTo>
                      <a:pt x="247" y="178"/>
                      <a:pt x="247" y="178"/>
                      <a:pt x="247" y="178"/>
                    </a:cubicBezTo>
                    <a:cubicBezTo>
                      <a:pt x="245" y="181"/>
                      <a:pt x="245" y="181"/>
                      <a:pt x="245" y="181"/>
                    </a:cubicBezTo>
                    <a:cubicBezTo>
                      <a:pt x="249" y="183"/>
                      <a:pt x="249" y="183"/>
                      <a:pt x="249" y="183"/>
                    </a:cubicBezTo>
                    <a:cubicBezTo>
                      <a:pt x="254" y="173"/>
                      <a:pt x="254" y="173"/>
                      <a:pt x="254" y="173"/>
                    </a:cubicBezTo>
                    <a:cubicBezTo>
                      <a:pt x="255" y="172"/>
                      <a:pt x="254" y="169"/>
                      <a:pt x="252" y="168"/>
                    </a:cubicBezTo>
                    <a:cubicBezTo>
                      <a:pt x="251" y="167"/>
                      <a:pt x="251" y="167"/>
                      <a:pt x="251" y="167"/>
                    </a:cubicBezTo>
                    <a:cubicBezTo>
                      <a:pt x="249" y="171"/>
                      <a:pt x="249" y="171"/>
                      <a:pt x="249" y="171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4" y="158"/>
                      <a:pt x="254" y="158"/>
                      <a:pt x="254" y="158"/>
                    </a:cubicBezTo>
                    <a:cubicBezTo>
                      <a:pt x="255" y="157"/>
                      <a:pt x="254" y="155"/>
                      <a:pt x="253" y="154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6"/>
                      <a:pt x="248" y="156"/>
                      <a:pt x="248" y="156"/>
                    </a:cubicBezTo>
                    <a:cubicBezTo>
                      <a:pt x="251" y="159"/>
                      <a:pt x="251" y="159"/>
                      <a:pt x="251" y="159"/>
                    </a:cubicBezTo>
                    <a:cubicBezTo>
                      <a:pt x="262" y="150"/>
                      <a:pt x="262" y="150"/>
                      <a:pt x="262" y="150"/>
                    </a:cubicBezTo>
                    <a:cubicBezTo>
                      <a:pt x="262" y="149"/>
                      <a:pt x="263" y="148"/>
                      <a:pt x="263" y="147"/>
                    </a:cubicBezTo>
                    <a:cubicBezTo>
                      <a:pt x="263" y="145"/>
                      <a:pt x="262" y="144"/>
                      <a:pt x="261" y="144"/>
                    </a:cubicBezTo>
                    <a:cubicBezTo>
                      <a:pt x="258" y="142"/>
                      <a:pt x="258" y="142"/>
                      <a:pt x="258" y="142"/>
                    </a:cubicBezTo>
                    <a:cubicBezTo>
                      <a:pt x="263" y="136"/>
                      <a:pt x="263" y="136"/>
                      <a:pt x="263" y="136"/>
                    </a:cubicBezTo>
                    <a:cubicBezTo>
                      <a:pt x="264" y="135"/>
                      <a:pt x="264" y="134"/>
                      <a:pt x="264" y="133"/>
                    </a:cubicBezTo>
                    <a:cubicBezTo>
                      <a:pt x="264" y="132"/>
                      <a:pt x="263" y="131"/>
                      <a:pt x="262" y="130"/>
                    </a:cubicBezTo>
                    <a:cubicBezTo>
                      <a:pt x="257" y="127"/>
                      <a:pt x="257" y="127"/>
                      <a:pt x="257" y="127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3"/>
                      <a:pt x="261" y="111"/>
                      <a:pt x="259" y="110"/>
                    </a:cubicBezTo>
                    <a:cubicBezTo>
                      <a:pt x="257" y="109"/>
                      <a:pt x="257" y="109"/>
                      <a:pt x="257" y="109"/>
                    </a:cubicBezTo>
                    <a:cubicBezTo>
                      <a:pt x="255" y="112"/>
                      <a:pt x="255" y="112"/>
                      <a:pt x="255" y="112"/>
                    </a:cubicBezTo>
                    <a:cubicBezTo>
                      <a:pt x="259" y="112"/>
                      <a:pt x="259" y="112"/>
                      <a:pt x="259" y="112"/>
                    </a:cubicBezTo>
                    <a:cubicBezTo>
                      <a:pt x="261" y="93"/>
                      <a:pt x="261" y="93"/>
                      <a:pt x="261" y="93"/>
                    </a:cubicBezTo>
                    <a:cubicBezTo>
                      <a:pt x="261" y="91"/>
                      <a:pt x="260" y="90"/>
                      <a:pt x="259" y="89"/>
                    </a:cubicBezTo>
                    <a:cubicBezTo>
                      <a:pt x="255" y="86"/>
                      <a:pt x="255" y="86"/>
                      <a:pt x="255" y="86"/>
                    </a:cubicBezTo>
                    <a:cubicBezTo>
                      <a:pt x="255" y="69"/>
                      <a:pt x="255" y="69"/>
                      <a:pt x="255" y="69"/>
                    </a:cubicBezTo>
                    <a:cubicBezTo>
                      <a:pt x="255" y="68"/>
                      <a:pt x="254" y="66"/>
                      <a:pt x="253" y="65"/>
                    </a:cubicBezTo>
                    <a:cubicBezTo>
                      <a:pt x="251" y="64"/>
                      <a:pt x="251" y="64"/>
                      <a:pt x="251" y="64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6" y="42"/>
                      <a:pt x="245" y="41"/>
                      <a:pt x="244" y="40"/>
                    </a:cubicBezTo>
                    <a:cubicBezTo>
                      <a:pt x="240" y="38"/>
                      <a:pt x="240" y="38"/>
                      <a:pt x="240" y="38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6" y="9"/>
                      <a:pt x="225" y="9"/>
                      <a:pt x="225" y="8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12" y="0"/>
                      <a:pt x="210" y="1"/>
                      <a:pt x="208" y="3"/>
                    </a:cubicBezTo>
                    <a:cubicBezTo>
                      <a:pt x="207" y="5"/>
                      <a:pt x="208" y="7"/>
                      <a:pt x="210" y="8"/>
                    </a:cubicBezTo>
                    <a:cubicBezTo>
                      <a:pt x="220" y="15"/>
                      <a:pt x="220" y="15"/>
                      <a:pt x="220" y="15"/>
                    </a:cubicBezTo>
                    <a:cubicBezTo>
                      <a:pt x="233" y="42"/>
                      <a:pt x="233" y="42"/>
                      <a:pt x="233" y="42"/>
                    </a:cubicBezTo>
                    <a:cubicBezTo>
                      <a:pt x="234" y="43"/>
                      <a:pt x="234" y="44"/>
                      <a:pt x="235" y="44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43" y="67"/>
                      <a:pt x="243" y="67"/>
                      <a:pt x="243" y="67"/>
                    </a:cubicBezTo>
                    <a:cubicBezTo>
                      <a:pt x="243" y="68"/>
                      <a:pt x="244" y="69"/>
                      <a:pt x="245" y="70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6" y="90"/>
                      <a:pt x="247" y="91"/>
                      <a:pt x="248" y="92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1" y="112"/>
                      <a:pt x="251" y="112"/>
                      <a:pt x="251" y="112"/>
                    </a:cubicBezTo>
                    <a:cubicBezTo>
                      <a:pt x="251" y="113"/>
                      <a:pt x="252" y="115"/>
                      <a:pt x="253" y="116"/>
                    </a:cubicBezTo>
                    <a:cubicBezTo>
                      <a:pt x="255" y="117"/>
                      <a:pt x="255" y="117"/>
                      <a:pt x="255" y="117"/>
                    </a:cubicBezTo>
                    <a:cubicBezTo>
                      <a:pt x="257" y="113"/>
                      <a:pt x="257" y="113"/>
                      <a:pt x="257" y="113"/>
                    </a:cubicBezTo>
                    <a:cubicBezTo>
                      <a:pt x="253" y="112"/>
                      <a:pt x="253" y="112"/>
                      <a:pt x="253" y="112"/>
                    </a:cubicBezTo>
                    <a:cubicBezTo>
                      <a:pt x="248" y="127"/>
                      <a:pt x="248" y="127"/>
                      <a:pt x="248" y="127"/>
                    </a:cubicBezTo>
                    <a:cubicBezTo>
                      <a:pt x="248" y="129"/>
                      <a:pt x="248" y="131"/>
                      <a:pt x="250" y="132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49" y="140"/>
                      <a:pt x="249" y="140"/>
                      <a:pt x="249" y="140"/>
                    </a:cubicBezTo>
                    <a:cubicBezTo>
                      <a:pt x="248" y="141"/>
                      <a:pt x="248" y="142"/>
                      <a:pt x="248" y="143"/>
                    </a:cubicBezTo>
                    <a:cubicBezTo>
                      <a:pt x="248" y="145"/>
                      <a:pt x="249" y="146"/>
                      <a:pt x="250" y="146"/>
                    </a:cubicBezTo>
                    <a:cubicBezTo>
                      <a:pt x="252" y="148"/>
                      <a:pt x="252" y="148"/>
                      <a:pt x="252" y="148"/>
                    </a:cubicBezTo>
                    <a:cubicBezTo>
                      <a:pt x="246" y="153"/>
                      <a:pt x="246" y="153"/>
                      <a:pt x="246" y="153"/>
                    </a:cubicBezTo>
                    <a:cubicBezTo>
                      <a:pt x="245" y="154"/>
                      <a:pt x="244" y="155"/>
                      <a:pt x="244" y="157"/>
                    </a:cubicBezTo>
                    <a:cubicBezTo>
                      <a:pt x="244" y="158"/>
                      <a:pt x="245" y="159"/>
                      <a:pt x="246" y="160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47" y="157"/>
                      <a:pt x="247" y="157"/>
                      <a:pt x="247" y="157"/>
                    </a:cubicBezTo>
                    <a:cubicBezTo>
                      <a:pt x="245" y="170"/>
                      <a:pt x="245" y="170"/>
                      <a:pt x="245" y="170"/>
                    </a:cubicBezTo>
                    <a:cubicBezTo>
                      <a:pt x="244" y="172"/>
                      <a:pt x="245" y="173"/>
                      <a:pt x="247" y="174"/>
                    </a:cubicBezTo>
                    <a:cubicBezTo>
                      <a:pt x="248" y="175"/>
                      <a:pt x="248" y="175"/>
                      <a:pt x="248" y="175"/>
                    </a:cubicBezTo>
                    <a:cubicBezTo>
                      <a:pt x="250" y="172"/>
                      <a:pt x="250" y="172"/>
                      <a:pt x="250" y="172"/>
                    </a:cubicBezTo>
                    <a:cubicBezTo>
                      <a:pt x="246" y="170"/>
                      <a:pt x="246" y="170"/>
                      <a:pt x="246" y="170"/>
                    </a:cubicBezTo>
                    <a:cubicBezTo>
                      <a:pt x="241" y="179"/>
                      <a:pt x="241" y="179"/>
                      <a:pt x="241" y="179"/>
                    </a:cubicBezTo>
                    <a:cubicBezTo>
                      <a:pt x="240" y="181"/>
                      <a:pt x="241" y="183"/>
                      <a:pt x="243" y="185"/>
                    </a:cubicBezTo>
                    <a:cubicBezTo>
                      <a:pt x="244" y="185"/>
                      <a:pt x="244" y="185"/>
                      <a:pt x="244" y="185"/>
                    </a:cubicBezTo>
                    <a:cubicBezTo>
                      <a:pt x="246" y="182"/>
                      <a:pt x="246" y="182"/>
                      <a:pt x="246" y="182"/>
                    </a:cubicBezTo>
                    <a:cubicBezTo>
                      <a:pt x="243" y="179"/>
                      <a:pt x="243" y="179"/>
                      <a:pt x="243" y="179"/>
                    </a:cubicBezTo>
                    <a:cubicBezTo>
                      <a:pt x="234" y="189"/>
                      <a:pt x="234" y="189"/>
                      <a:pt x="234" y="189"/>
                    </a:cubicBezTo>
                    <a:cubicBezTo>
                      <a:pt x="233" y="190"/>
                      <a:pt x="233" y="191"/>
                      <a:pt x="233" y="193"/>
                    </a:cubicBezTo>
                    <a:cubicBezTo>
                      <a:pt x="233" y="194"/>
                      <a:pt x="234" y="195"/>
                      <a:pt x="235" y="196"/>
                    </a:cubicBezTo>
                    <a:cubicBezTo>
                      <a:pt x="235" y="196"/>
                      <a:pt x="235" y="196"/>
                      <a:pt x="235" y="196"/>
                    </a:cubicBezTo>
                    <a:cubicBezTo>
                      <a:pt x="227" y="205"/>
                      <a:pt x="227" y="205"/>
                      <a:pt x="227" y="205"/>
                    </a:cubicBezTo>
                    <a:cubicBezTo>
                      <a:pt x="226" y="206"/>
                      <a:pt x="225" y="207"/>
                      <a:pt x="226" y="209"/>
                    </a:cubicBezTo>
                    <a:cubicBezTo>
                      <a:pt x="226" y="210"/>
                      <a:pt x="226" y="211"/>
                      <a:pt x="227" y="211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08"/>
                      <a:pt x="231" y="208"/>
                      <a:pt x="230" y="209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7"/>
                      <a:pt x="231" y="208"/>
                      <a:pt x="231" y="208"/>
                    </a:cubicBezTo>
                    <a:cubicBezTo>
                      <a:pt x="229" y="209"/>
                      <a:pt x="227" y="210"/>
                      <a:pt x="224" y="212"/>
                    </a:cubicBezTo>
                    <a:cubicBezTo>
                      <a:pt x="223" y="212"/>
                      <a:pt x="222" y="213"/>
                      <a:pt x="221" y="214"/>
                    </a:cubicBezTo>
                    <a:cubicBezTo>
                      <a:pt x="221" y="214"/>
                      <a:pt x="220" y="214"/>
                      <a:pt x="220" y="214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8" y="216"/>
                    </a:cubicBezTo>
                    <a:cubicBezTo>
                      <a:pt x="218" y="217"/>
                      <a:pt x="218" y="218"/>
                      <a:pt x="218" y="219"/>
                    </a:cubicBezTo>
                    <a:cubicBezTo>
                      <a:pt x="218" y="220"/>
                      <a:pt x="219" y="221"/>
                      <a:pt x="220" y="221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3" y="217"/>
                      <a:pt x="223" y="217"/>
                      <a:pt x="223" y="217"/>
                    </a:cubicBezTo>
                    <a:cubicBezTo>
                      <a:pt x="213" y="224"/>
                      <a:pt x="213" y="224"/>
                      <a:pt x="213" y="224"/>
                    </a:cubicBezTo>
                    <a:cubicBezTo>
                      <a:pt x="212" y="224"/>
                      <a:pt x="211" y="226"/>
                      <a:pt x="211" y="227"/>
                    </a:cubicBezTo>
                    <a:cubicBezTo>
                      <a:pt x="211" y="228"/>
                      <a:pt x="212" y="230"/>
                      <a:pt x="213" y="230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1" y="231"/>
                      <a:pt x="201" y="231"/>
                      <a:pt x="201" y="231"/>
                    </a:cubicBezTo>
                    <a:cubicBezTo>
                      <a:pt x="200" y="232"/>
                      <a:pt x="199" y="233"/>
                      <a:pt x="199" y="235"/>
                    </a:cubicBezTo>
                    <a:cubicBezTo>
                      <a:pt x="199" y="236"/>
                      <a:pt x="199" y="238"/>
                      <a:pt x="201" y="238"/>
                    </a:cubicBezTo>
                    <a:cubicBezTo>
                      <a:pt x="203" y="240"/>
                      <a:pt x="203" y="240"/>
                      <a:pt x="203" y="240"/>
                    </a:cubicBezTo>
                    <a:cubicBezTo>
                      <a:pt x="205" y="236"/>
                      <a:pt x="205" y="236"/>
                      <a:pt x="205" y="236"/>
                    </a:cubicBezTo>
                    <a:cubicBezTo>
                      <a:pt x="204" y="233"/>
                      <a:pt x="204" y="233"/>
                      <a:pt x="204" y="233"/>
                    </a:cubicBezTo>
                    <a:cubicBezTo>
                      <a:pt x="185" y="239"/>
                      <a:pt x="185" y="239"/>
                      <a:pt x="185" y="239"/>
                    </a:cubicBezTo>
                    <a:cubicBezTo>
                      <a:pt x="184" y="240"/>
                      <a:pt x="183" y="241"/>
                      <a:pt x="182" y="243"/>
                    </a:cubicBezTo>
                    <a:cubicBezTo>
                      <a:pt x="182" y="244"/>
                      <a:pt x="183" y="246"/>
                      <a:pt x="184" y="246"/>
                    </a:cubicBezTo>
                    <a:cubicBezTo>
                      <a:pt x="184" y="247"/>
                      <a:pt x="184" y="247"/>
                      <a:pt x="184" y="247"/>
                    </a:cubicBezTo>
                    <a:cubicBezTo>
                      <a:pt x="187" y="243"/>
                      <a:pt x="187" y="243"/>
                      <a:pt x="187" y="243"/>
                    </a:cubicBezTo>
                    <a:cubicBezTo>
                      <a:pt x="186" y="239"/>
                      <a:pt x="186" y="239"/>
                      <a:pt x="186" y="239"/>
                    </a:cubicBezTo>
                    <a:cubicBezTo>
                      <a:pt x="166" y="243"/>
                      <a:pt x="166" y="243"/>
                      <a:pt x="166" y="243"/>
                    </a:cubicBezTo>
                    <a:cubicBezTo>
                      <a:pt x="165" y="243"/>
                      <a:pt x="163" y="244"/>
                      <a:pt x="163" y="246"/>
                    </a:cubicBezTo>
                    <a:cubicBezTo>
                      <a:pt x="163" y="248"/>
                      <a:pt x="163" y="249"/>
                      <a:pt x="165" y="250"/>
                    </a:cubicBezTo>
                    <a:cubicBezTo>
                      <a:pt x="168" y="252"/>
                      <a:pt x="168" y="252"/>
                      <a:pt x="168" y="252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7" y="246"/>
                      <a:pt x="167" y="246"/>
                      <a:pt x="167" y="246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68" y="246"/>
                      <a:pt x="168" y="246"/>
                      <a:pt x="167" y="246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69" y="245"/>
                      <a:pt x="169" y="245"/>
                      <a:pt x="168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68" y="245"/>
                      <a:pt x="166" y="245"/>
                    </a:cubicBezTo>
                    <a:cubicBezTo>
                      <a:pt x="160" y="245"/>
                      <a:pt x="149" y="244"/>
                      <a:pt x="143" y="244"/>
                    </a:cubicBezTo>
                    <a:cubicBezTo>
                      <a:pt x="141" y="244"/>
                      <a:pt x="140" y="244"/>
                      <a:pt x="139" y="244"/>
                    </a:cubicBezTo>
                    <a:cubicBezTo>
                      <a:pt x="139" y="244"/>
                      <a:pt x="138" y="244"/>
                      <a:pt x="138" y="244"/>
                    </a:cubicBezTo>
                    <a:cubicBezTo>
                      <a:pt x="138" y="244"/>
                      <a:pt x="137" y="244"/>
                      <a:pt x="137" y="245"/>
                    </a:cubicBezTo>
                    <a:cubicBezTo>
                      <a:pt x="137" y="245"/>
                      <a:pt x="136" y="245"/>
                      <a:pt x="136" y="245"/>
                    </a:cubicBezTo>
                    <a:cubicBezTo>
                      <a:pt x="136" y="245"/>
                      <a:pt x="135" y="245"/>
                      <a:pt x="135" y="246"/>
                    </a:cubicBezTo>
                    <a:cubicBezTo>
                      <a:pt x="133" y="248"/>
                      <a:pt x="134" y="251"/>
                      <a:pt x="136" y="252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5" y="252"/>
                      <a:pt x="145" y="252"/>
                      <a:pt x="145" y="252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6" y="251"/>
                      <a:pt x="146" y="251"/>
                      <a:pt x="145" y="252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1"/>
                      <a:pt x="147" y="251"/>
                      <a:pt x="147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9" y="251"/>
                      <a:pt x="148" y="251"/>
                      <a:pt x="147" y="250"/>
                    </a:cubicBezTo>
                    <a:cubicBezTo>
                      <a:pt x="141" y="248"/>
                      <a:pt x="123" y="242"/>
                      <a:pt x="106" y="235"/>
                    </a:cubicBezTo>
                    <a:cubicBezTo>
                      <a:pt x="98" y="232"/>
                      <a:pt x="89" y="229"/>
                      <a:pt x="83" y="227"/>
                    </a:cubicBezTo>
                    <a:cubicBezTo>
                      <a:pt x="77" y="224"/>
                      <a:pt x="74" y="223"/>
                      <a:pt x="74" y="223"/>
                    </a:cubicBezTo>
                    <a:cubicBezTo>
                      <a:pt x="72" y="222"/>
                      <a:pt x="70" y="223"/>
                      <a:pt x="69" y="225"/>
                    </a:cubicBezTo>
                    <a:cubicBezTo>
                      <a:pt x="68" y="227"/>
                      <a:pt x="68" y="229"/>
                      <a:pt x="70" y="230"/>
                    </a:cubicBezTo>
                    <a:cubicBezTo>
                      <a:pt x="81" y="237"/>
                      <a:pt x="81" y="237"/>
                      <a:pt x="81" y="237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0" y="231"/>
                      <a:pt x="80" y="231"/>
                      <a:pt x="80" y="231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1" y="230"/>
                      <a:pt x="81" y="230"/>
                      <a:pt x="81" y="230"/>
                    </a:cubicBezTo>
                    <a:cubicBezTo>
                      <a:pt x="81" y="230"/>
                      <a:pt x="80" y="230"/>
                      <a:pt x="80" y="231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1" y="230"/>
                      <a:pt x="81" y="230"/>
                      <a:pt x="81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2" y="230"/>
                      <a:pt x="82" y="230"/>
                      <a:pt x="81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1"/>
                      <a:pt x="83" y="231"/>
                      <a:pt x="83" y="231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1"/>
                      <a:pt x="83" y="231"/>
                      <a:pt x="83" y="231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2" y="229"/>
                      <a:pt x="81" y="229"/>
                    </a:cubicBezTo>
                    <a:cubicBezTo>
                      <a:pt x="76" y="228"/>
                      <a:pt x="67" y="226"/>
                      <a:pt x="58" y="224"/>
                    </a:cubicBezTo>
                    <a:cubicBezTo>
                      <a:pt x="54" y="223"/>
                      <a:pt x="50" y="222"/>
                      <a:pt x="46" y="221"/>
                    </a:cubicBezTo>
                    <a:cubicBezTo>
                      <a:pt x="45" y="221"/>
                      <a:pt x="43" y="220"/>
                      <a:pt x="42" y="220"/>
                    </a:cubicBezTo>
                    <a:cubicBezTo>
                      <a:pt x="41" y="220"/>
                      <a:pt x="40" y="220"/>
                      <a:pt x="39" y="220"/>
                    </a:cubicBezTo>
                    <a:cubicBezTo>
                      <a:pt x="38" y="220"/>
                      <a:pt x="38" y="220"/>
                      <a:pt x="38" y="220"/>
                    </a:cubicBezTo>
                    <a:cubicBezTo>
                      <a:pt x="37" y="220"/>
                      <a:pt x="37" y="220"/>
                      <a:pt x="37" y="220"/>
                    </a:cubicBezTo>
                    <a:cubicBezTo>
                      <a:pt x="36" y="220"/>
                      <a:pt x="35" y="221"/>
                      <a:pt x="35" y="222"/>
                    </a:cubicBezTo>
                    <a:cubicBezTo>
                      <a:pt x="34" y="224"/>
                      <a:pt x="34" y="226"/>
                      <a:pt x="36" y="227"/>
                    </a:cubicBezTo>
                    <a:cubicBezTo>
                      <a:pt x="44" y="232"/>
                      <a:pt x="44" y="232"/>
                      <a:pt x="44" y="232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3" y="227"/>
                      <a:pt x="43" y="227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4" y="225"/>
                      <a:pt x="44" y="225"/>
                      <a:pt x="44" y="225"/>
                    </a:cubicBezTo>
                    <a:cubicBezTo>
                      <a:pt x="44" y="226"/>
                      <a:pt x="43" y="226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4" y="225"/>
                      <a:pt x="44" y="225"/>
                      <a:pt x="44" y="225"/>
                    </a:cubicBezTo>
                    <a:cubicBezTo>
                      <a:pt x="46" y="228"/>
                      <a:pt x="46" y="228"/>
                      <a:pt x="46" y="228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4" y="225"/>
                      <a:pt x="44" y="225"/>
                    </a:cubicBezTo>
                    <a:cubicBezTo>
                      <a:pt x="46" y="228"/>
                      <a:pt x="46" y="228"/>
                      <a:pt x="46" y="228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4" y="225"/>
                      <a:pt x="44" y="225"/>
                    </a:cubicBezTo>
                    <a:cubicBezTo>
                      <a:pt x="42" y="226"/>
                      <a:pt x="38" y="226"/>
                      <a:pt x="34" y="227"/>
                    </a:cubicBezTo>
                    <a:cubicBezTo>
                      <a:pt x="33" y="227"/>
                      <a:pt x="31" y="228"/>
                      <a:pt x="30" y="228"/>
                    </a:cubicBezTo>
                    <a:cubicBezTo>
                      <a:pt x="30" y="228"/>
                      <a:pt x="29" y="228"/>
                      <a:pt x="29" y="228"/>
                    </a:cubicBezTo>
                    <a:cubicBezTo>
                      <a:pt x="28" y="228"/>
                      <a:pt x="28" y="228"/>
                      <a:pt x="28" y="228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6" y="229"/>
                      <a:pt x="26" y="229"/>
                      <a:pt x="26" y="230"/>
                    </a:cubicBezTo>
                    <a:cubicBezTo>
                      <a:pt x="24" y="232"/>
                      <a:pt x="25" y="234"/>
                      <a:pt x="27" y="236"/>
                    </a:cubicBezTo>
                    <a:cubicBezTo>
                      <a:pt x="27" y="236"/>
                      <a:pt x="27" y="236"/>
                      <a:pt x="27" y="236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8" y="231"/>
                      <a:pt x="28" y="231"/>
                      <a:pt x="28" y="231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8" y="231"/>
                      <a:pt x="28" y="231"/>
                      <a:pt x="28" y="231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4" y="231"/>
                      <a:pt x="21" y="234"/>
                      <a:pt x="19" y="236"/>
                    </a:cubicBezTo>
                    <a:cubicBezTo>
                      <a:pt x="17" y="238"/>
                      <a:pt x="15" y="240"/>
                      <a:pt x="15" y="240"/>
                    </a:cubicBezTo>
                    <a:cubicBezTo>
                      <a:pt x="14" y="241"/>
                      <a:pt x="13" y="242"/>
                      <a:pt x="13" y="243"/>
                    </a:cubicBezTo>
                    <a:cubicBezTo>
                      <a:pt x="13" y="244"/>
                      <a:pt x="14" y="246"/>
                      <a:pt x="15" y="246"/>
                    </a:cubicBezTo>
                    <a:cubicBezTo>
                      <a:pt x="16" y="246"/>
                      <a:pt x="16" y="246"/>
                      <a:pt x="16" y="246"/>
                    </a:cubicBezTo>
                    <a:cubicBezTo>
                      <a:pt x="18" y="243"/>
                      <a:pt x="18" y="243"/>
                      <a:pt x="18" y="243"/>
                    </a:cubicBezTo>
                    <a:cubicBezTo>
                      <a:pt x="14" y="241"/>
                      <a:pt x="14" y="241"/>
                      <a:pt x="14" y="241"/>
                    </a:cubicBezTo>
                    <a:cubicBezTo>
                      <a:pt x="5" y="253"/>
                      <a:pt x="5" y="253"/>
                      <a:pt x="5" y="253"/>
                    </a:cubicBezTo>
                    <a:cubicBezTo>
                      <a:pt x="4" y="254"/>
                      <a:pt x="4" y="256"/>
                      <a:pt x="4" y="257"/>
                    </a:cubicBezTo>
                    <a:cubicBezTo>
                      <a:pt x="4" y="258"/>
                      <a:pt x="5" y="259"/>
                      <a:pt x="6" y="259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6" y="255"/>
                      <a:pt x="6" y="255"/>
                      <a:pt x="6" y="255"/>
                    </a:cubicBezTo>
                    <a:cubicBezTo>
                      <a:pt x="1" y="270"/>
                      <a:pt x="1" y="270"/>
                      <a:pt x="1" y="270"/>
                    </a:cubicBezTo>
                    <a:cubicBezTo>
                      <a:pt x="0" y="272"/>
                      <a:pt x="1" y="274"/>
                      <a:pt x="3" y="275"/>
                    </a:cubicBezTo>
                    <a:cubicBezTo>
                      <a:pt x="4" y="276"/>
                      <a:pt x="4" y="276"/>
                      <a:pt x="4" y="276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2" y="272"/>
                      <a:pt x="2" y="272"/>
                      <a:pt x="2" y="272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91"/>
                      <a:pt x="1" y="293"/>
                      <a:pt x="2" y="293"/>
                    </a:cubicBezTo>
                    <a:cubicBezTo>
                      <a:pt x="4" y="295"/>
                      <a:pt x="4" y="295"/>
                      <a:pt x="4" y="295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3" y="309"/>
                      <a:pt x="4" y="311"/>
                      <a:pt x="5" y="312"/>
                    </a:cubicBezTo>
                    <a:cubicBezTo>
                      <a:pt x="6" y="312"/>
                      <a:pt x="6" y="312"/>
                      <a:pt x="6" y="312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4" y="309"/>
                      <a:pt x="4" y="309"/>
                      <a:pt x="4" y="309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3" y="325"/>
                      <a:pt x="4" y="326"/>
                      <a:pt x="5" y="327"/>
                    </a:cubicBezTo>
                    <a:cubicBezTo>
                      <a:pt x="6" y="327"/>
                      <a:pt x="6" y="327"/>
                      <a:pt x="6" y="327"/>
                    </a:cubicBezTo>
                    <a:cubicBezTo>
                      <a:pt x="8" y="341"/>
                      <a:pt x="8" y="341"/>
                      <a:pt x="8" y="341"/>
                    </a:cubicBezTo>
                    <a:cubicBezTo>
                      <a:pt x="9" y="343"/>
                      <a:pt x="9" y="344"/>
                      <a:pt x="10" y="344"/>
                    </a:cubicBezTo>
                    <a:cubicBezTo>
                      <a:pt x="12" y="345"/>
                      <a:pt x="12" y="345"/>
                      <a:pt x="12" y="345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0" y="339"/>
                      <a:pt x="10" y="339"/>
                      <a:pt x="10" y="339"/>
                    </a:cubicBezTo>
                    <a:cubicBezTo>
                      <a:pt x="10" y="340"/>
                      <a:pt x="10" y="340"/>
                      <a:pt x="10" y="341"/>
                    </a:cubicBezTo>
                    <a:cubicBezTo>
                      <a:pt x="10" y="341"/>
                      <a:pt x="10" y="342"/>
                      <a:pt x="10" y="342"/>
                    </a:cubicBezTo>
                    <a:cubicBezTo>
                      <a:pt x="10" y="342"/>
                      <a:pt x="10" y="343"/>
                      <a:pt x="10" y="343"/>
                    </a:cubicBezTo>
                    <a:cubicBezTo>
                      <a:pt x="10" y="348"/>
                      <a:pt x="12" y="361"/>
                      <a:pt x="12" y="361"/>
                    </a:cubicBezTo>
                    <a:cubicBezTo>
                      <a:pt x="12" y="362"/>
                      <a:pt x="13" y="363"/>
                      <a:pt x="14" y="363"/>
                    </a:cubicBezTo>
                    <a:cubicBezTo>
                      <a:pt x="15" y="364"/>
                      <a:pt x="15" y="364"/>
                      <a:pt x="15" y="364"/>
                    </a:cubicBezTo>
                    <a:cubicBezTo>
                      <a:pt x="17" y="361"/>
                      <a:pt x="17" y="361"/>
                      <a:pt x="17" y="361"/>
                    </a:cubicBezTo>
                    <a:cubicBezTo>
                      <a:pt x="14" y="361"/>
                      <a:pt x="14" y="361"/>
                      <a:pt x="14" y="361"/>
                    </a:cubicBezTo>
                    <a:cubicBezTo>
                      <a:pt x="16" y="383"/>
                      <a:pt x="16" y="383"/>
                      <a:pt x="16" y="383"/>
                    </a:cubicBezTo>
                    <a:cubicBezTo>
                      <a:pt x="17" y="384"/>
                      <a:pt x="17" y="385"/>
                      <a:pt x="18" y="386"/>
                    </a:cubicBezTo>
                    <a:cubicBezTo>
                      <a:pt x="23" y="389"/>
                      <a:pt x="23" y="389"/>
                      <a:pt x="23" y="389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2" y="383"/>
                      <a:pt x="22" y="383"/>
                      <a:pt x="22" y="383"/>
                    </a:cubicBezTo>
                    <a:cubicBezTo>
                      <a:pt x="21" y="384"/>
                      <a:pt x="21" y="384"/>
                      <a:pt x="21" y="384"/>
                    </a:cubicBezTo>
                    <a:cubicBezTo>
                      <a:pt x="21" y="385"/>
                      <a:pt x="21" y="385"/>
                      <a:pt x="21" y="386"/>
                    </a:cubicBezTo>
                    <a:cubicBezTo>
                      <a:pt x="21" y="386"/>
                      <a:pt x="21" y="387"/>
                      <a:pt x="21" y="387"/>
                    </a:cubicBezTo>
                    <a:cubicBezTo>
                      <a:pt x="21" y="389"/>
                      <a:pt x="22" y="393"/>
                      <a:pt x="22" y="396"/>
                    </a:cubicBezTo>
                    <a:cubicBezTo>
                      <a:pt x="23" y="397"/>
                      <a:pt x="23" y="399"/>
                      <a:pt x="23" y="400"/>
                    </a:cubicBezTo>
                    <a:cubicBezTo>
                      <a:pt x="23" y="400"/>
                      <a:pt x="23" y="401"/>
                      <a:pt x="23" y="401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4" y="400"/>
                      <a:pt x="24" y="400"/>
                      <a:pt x="24" y="400"/>
                    </a:cubicBezTo>
                    <a:cubicBezTo>
                      <a:pt x="24" y="400"/>
                      <a:pt x="24" y="400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4" y="400"/>
                      <a:pt x="24" y="400"/>
                      <a:pt x="24" y="400"/>
                    </a:cubicBezTo>
                    <a:cubicBezTo>
                      <a:pt x="23" y="401"/>
                      <a:pt x="23" y="403"/>
                      <a:pt x="25" y="404"/>
                    </a:cubicBezTo>
                    <a:cubicBezTo>
                      <a:pt x="25" y="404"/>
                      <a:pt x="25" y="404"/>
                      <a:pt x="25" y="404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5" y="418"/>
                      <a:pt x="25" y="418"/>
                      <a:pt x="25" y="418"/>
                    </a:cubicBezTo>
                    <a:cubicBezTo>
                      <a:pt x="25" y="419"/>
                      <a:pt x="25" y="420"/>
                      <a:pt x="27" y="421"/>
                    </a:cubicBezTo>
                    <a:cubicBezTo>
                      <a:pt x="28" y="421"/>
                      <a:pt x="28" y="421"/>
                      <a:pt x="28" y="421"/>
                    </a:cubicBezTo>
                    <a:cubicBezTo>
                      <a:pt x="33" y="439"/>
                      <a:pt x="33" y="439"/>
                      <a:pt x="33" y="439"/>
                    </a:cubicBezTo>
                    <a:cubicBezTo>
                      <a:pt x="33" y="440"/>
                      <a:pt x="33" y="441"/>
                      <a:pt x="34" y="441"/>
                    </a:cubicBezTo>
                    <a:cubicBezTo>
                      <a:pt x="35" y="442"/>
                      <a:pt x="35" y="442"/>
                      <a:pt x="35" y="442"/>
                    </a:cubicBezTo>
                    <a:cubicBezTo>
                      <a:pt x="38" y="459"/>
                      <a:pt x="38" y="459"/>
                      <a:pt x="38" y="459"/>
                    </a:cubicBezTo>
                    <a:cubicBezTo>
                      <a:pt x="38" y="460"/>
                      <a:pt x="39" y="461"/>
                      <a:pt x="40" y="461"/>
                    </a:cubicBezTo>
                    <a:cubicBezTo>
                      <a:pt x="41" y="462"/>
                      <a:pt x="41" y="462"/>
                      <a:pt x="41" y="462"/>
                    </a:cubicBezTo>
                    <a:cubicBezTo>
                      <a:pt x="40" y="474"/>
                      <a:pt x="40" y="474"/>
                      <a:pt x="40" y="474"/>
                    </a:cubicBezTo>
                    <a:cubicBezTo>
                      <a:pt x="40" y="475"/>
                      <a:pt x="41" y="476"/>
                      <a:pt x="42" y="477"/>
                    </a:cubicBezTo>
                    <a:cubicBezTo>
                      <a:pt x="49" y="482"/>
                      <a:pt x="49" y="482"/>
                      <a:pt x="49" y="482"/>
                    </a:cubicBezTo>
                    <a:cubicBezTo>
                      <a:pt x="51" y="483"/>
                      <a:pt x="54" y="482"/>
                      <a:pt x="55" y="480"/>
                    </a:cubicBezTo>
                    <a:cubicBezTo>
                      <a:pt x="56" y="478"/>
                      <a:pt x="55" y="476"/>
                      <a:pt x="53" y="47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53"/>
              <p:cNvSpPr/>
              <p:nvPr/>
            </p:nvSpPr>
            <p:spPr bwMode="auto">
              <a:xfrm>
                <a:off x="3924863" y="3104742"/>
                <a:ext cx="233503" cy="93665"/>
              </a:xfrm>
              <a:custGeom>
                <a:avLst/>
                <a:gdLst>
                  <a:gd name="T0" fmla="*/ 12 w 174"/>
                  <a:gd name="T1" fmla="*/ 53 h 70"/>
                  <a:gd name="T2" fmla="*/ 7 w 174"/>
                  <a:gd name="T3" fmla="*/ 50 h 70"/>
                  <a:gd name="T4" fmla="*/ 7 w 174"/>
                  <a:gd name="T5" fmla="*/ 50 h 70"/>
                  <a:gd name="T6" fmla="*/ 5 w 174"/>
                  <a:gd name="T7" fmla="*/ 52 h 70"/>
                  <a:gd name="T8" fmla="*/ 5 w 174"/>
                  <a:gd name="T9" fmla="*/ 52 h 70"/>
                  <a:gd name="T10" fmla="*/ 8 w 174"/>
                  <a:gd name="T11" fmla="*/ 53 h 70"/>
                  <a:gd name="T12" fmla="*/ 8 w 174"/>
                  <a:gd name="T13" fmla="*/ 53 h 70"/>
                  <a:gd name="T14" fmla="*/ 8 w 174"/>
                  <a:gd name="T15" fmla="*/ 53 h 70"/>
                  <a:gd name="T16" fmla="*/ 4 w 174"/>
                  <a:gd name="T17" fmla="*/ 52 h 70"/>
                  <a:gd name="T18" fmla="*/ 50 w 174"/>
                  <a:gd name="T19" fmla="*/ 68 h 70"/>
                  <a:gd name="T20" fmla="*/ 42 w 174"/>
                  <a:gd name="T21" fmla="*/ 63 h 70"/>
                  <a:gd name="T22" fmla="*/ 66 w 174"/>
                  <a:gd name="T23" fmla="*/ 61 h 70"/>
                  <a:gd name="T24" fmla="*/ 61 w 174"/>
                  <a:gd name="T25" fmla="*/ 59 h 70"/>
                  <a:gd name="T26" fmla="*/ 82 w 174"/>
                  <a:gd name="T27" fmla="*/ 43 h 70"/>
                  <a:gd name="T28" fmla="*/ 80 w 174"/>
                  <a:gd name="T29" fmla="*/ 35 h 70"/>
                  <a:gd name="T30" fmla="*/ 78 w 174"/>
                  <a:gd name="T31" fmla="*/ 38 h 70"/>
                  <a:gd name="T32" fmla="*/ 78 w 174"/>
                  <a:gd name="T33" fmla="*/ 38 h 70"/>
                  <a:gd name="T34" fmla="*/ 80 w 174"/>
                  <a:gd name="T35" fmla="*/ 42 h 70"/>
                  <a:gd name="T36" fmla="*/ 80 w 174"/>
                  <a:gd name="T37" fmla="*/ 42 h 70"/>
                  <a:gd name="T38" fmla="*/ 80 w 174"/>
                  <a:gd name="T39" fmla="*/ 42 h 70"/>
                  <a:gd name="T40" fmla="*/ 81 w 174"/>
                  <a:gd name="T41" fmla="*/ 41 h 70"/>
                  <a:gd name="T42" fmla="*/ 96 w 174"/>
                  <a:gd name="T43" fmla="*/ 34 h 70"/>
                  <a:gd name="T44" fmla="*/ 97 w 174"/>
                  <a:gd name="T45" fmla="*/ 33 h 70"/>
                  <a:gd name="T46" fmla="*/ 96 w 174"/>
                  <a:gd name="T47" fmla="*/ 26 h 70"/>
                  <a:gd name="T48" fmla="*/ 94 w 174"/>
                  <a:gd name="T49" fmla="*/ 31 h 70"/>
                  <a:gd name="T50" fmla="*/ 107 w 174"/>
                  <a:gd name="T51" fmla="*/ 14 h 70"/>
                  <a:gd name="T52" fmla="*/ 103 w 174"/>
                  <a:gd name="T53" fmla="*/ 20 h 70"/>
                  <a:gd name="T54" fmla="*/ 121 w 174"/>
                  <a:gd name="T55" fmla="*/ 8 h 70"/>
                  <a:gd name="T56" fmla="*/ 118 w 174"/>
                  <a:gd name="T57" fmla="*/ 14 h 70"/>
                  <a:gd name="T58" fmla="*/ 132 w 174"/>
                  <a:gd name="T59" fmla="*/ 3 h 70"/>
                  <a:gd name="T60" fmla="*/ 128 w 174"/>
                  <a:gd name="T61" fmla="*/ 9 h 70"/>
                  <a:gd name="T62" fmla="*/ 172 w 174"/>
                  <a:gd name="T63" fmla="*/ 8 h 70"/>
                  <a:gd name="T64" fmla="*/ 157 w 174"/>
                  <a:gd name="T65" fmla="*/ 8 h 70"/>
                  <a:gd name="T66" fmla="*/ 170 w 174"/>
                  <a:gd name="T67" fmla="*/ 7 h 70"/>
                  <a:gd name="T68" fmla="*/ 126 w 174"/>
                  <a:gd name="T69" fmla="*/ 8 h 70"/>
                  <a:gd name="T70" fmla="*/ 129 w 174"/>
                  <a:gd name="T71" fmla="*/ 3 h 70"/>
                  <a:gd name="T72" fmla="*/ 115 w 174"/>
                  <a:gd name="T73" fmla="*/ 14 h 70"/>
                  <a:gd name="T74" fmla="*/ 118 w 174"/>
                  <a:gd name="T75" fmla="*/ 8 h 70"/>
                  <a:gd name="T76" fmla="*/ 100 w 174"/>
                  <a:gd name="T77" fmla="*/ 19 h 70"/>
                  <a:gd name="T78" fmla="*/ 102 w 174"/>
                  <a:gd name="T79" fmla="*/ 15 h 70"/>
                  <a:gd name="T80" fmla="*/ 90 w 174"/>
                  <a:gd name="T81" fmla="*/ 32 h 70"/>
                  <a:gd name="T82" fmla="*/ 91 w 174"/>
                  <a:gd name="T83" fmla="*/ 28 h 70"/>
                  <a:gd name="T84" fmla="*/ 91 w 174"/>
                  <a:gd name="T85" fmla="*/ 28 h 70"/>
                  <a:gd name="T86" fmla="*/ 93 w 174"/>
                  <a:gd name="T87" fmla="*/ 29 h 70"/>
                  <a:gd name="T88" fmla="*/ 93 w 174"/>
                  <a:gd name="T89" fmla="*/ 29 h 70"/>
                  <a:gd name="T90" fmla="*/ 92 w 174"/>
                  <a:gd name="T91" fmla="*/ 27 h 70"/>
                  <a:gd name="T92" fmla="*/ 92 w 174"/>
                  <a:gd name="T93" fmla="*/ 27 h 70"/>
                  <a:gd name="T94" fmla="*/ 78 w 174"/>
                  <a:gd name="T95" fmla="*/ 34 h 70"/>
                  <a:gd name="T96" fmla="*/ 76 w 174"/>
                  <a:gd name="T97" fmla="*/ 35 h 70"/>
                  <a:gd name="T98" fmla="*/ 74 w 174"/>
                  <a:gd name="T99" fmla="*/ 39 h 70"/>
                  <a:gd name="T100" fmla="*/ 80 w 174"/>
                  <a:gd name="T101" fmla="*/ 39 h 70"/>
                  <a:gd name="T102" fmla="*/ 65 w 174"/>
                  <a:gd name="T103" fmla="*/ 47 h 70"/>
                  <a:gd name="T104" fmla="*/ 59 w 174"/>
                  <a:gd name="T105" fmla="*/ 63 h 70"/>
                  <a:gd name="T106" fmla="*/ 61 w 174"/>
                  <a:gd name="T107" fmla="*/ 56 h 70"/>
                  <a:gd name="T108" fmla="*/ 40 w 174"/>
                  <a:gd name="T109" fmla="*/ 67 h 70"/>
                  <a:gd name="T110" fmla="*/ 47 w 174"/>
                  <a:gd name="T111" fmla="*/ 62 h 70"/>
                  <a:gd name="T112" fmla="*/ 0 w 174"/>
                  <a:gd name="T113" fmla="*/ 53 h 70"/>
                  <a:gd name="T114" fmla="*/ 3 w 174"/>
                  <a:gd name="T115" fmla="*/ 56 h 70"/>
                  <a:gd name="T116" fmla="*/ 26 w 174"/>
                  <a:gd name="T117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4" h="70">
                    <a:moveTo>
                      <a:pt x="25" y="60"/>
                    </a:moveTo>
                    <a:cubicBezTo>
                      <a:pt x="25" y="60"/>
                      <a:pt x="24" y="60"/>
                      <a:pt x="22" y="59"/>
                    </a:cubicBezTo>
                    <a:cubicBezTo>
                      <a:pt x="19" y="57"/>
                      <a:pt x="15" y="55"/>
                      <a:pt x="12" y="53"/>
                    </a:cubicBezTo>
                    <a:cubicBezTo>
                      <a:pt x="11" y="52"/>
                      <a:pt x="9" y="51"/>
                      <a:pt x="8" y="51"/>
                    </a:cubicBezTo>
                    <a:cubicBezTo>
                      <a:pt x="8" y="50"/>
                      <a:pt x="8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4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69"/>
                      <a:pt x="50" y="68"/>
                    </a:cubicBezTo>
                    <a:cubicBezTo>
                      <a:pt x="51" y="66"/>
                      <a:pt x="50" y="64"/>
                      <a:pt x="48" y="63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4" y="64"/>
                      <a:pt x="65" y="62"/>
                      <a:pt x="66" y="61"/>
                    </a:cubicBezTo>
                    <a:cubicBezTo>
                      <a:pt x="66" y="59"/>
                      <a:pt x="65" y="57"/>
                      <a:pt x="64" y="57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3" y="42"/>
                      <a:pt x="84" y="40"/>
                      <a:pt x="84" y="39"/>
                    </a:cubicBezTo>
                    <a:cubicBezTo>
                      <a:pt x="84" y="38"/>
                      <a:pt x="83" y="37"/>
                      <a:pt x="82" y="36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41"/>
                      <a:pt x="81" y="41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1" y="41"/>
                      <a:pt x="81" y="41"/>
                    </a:cubicBezTo>
                    <a:cubicBezTo>
                      <a:pt x="83" y="40"/>
                      <a:pt x="87" y="38"/>
                      <a:pt x="90" y="37"/>
                    </a:cubicBezTo>
                    <a:cubicBezTo>
                      <a:pt x="92" y="36"/>
                      <a:pt x="93" y="35"/>
                      <a:pt x="94" y="34"/>
                    </a:cubicBezTo>
                    <a:cubicBezTo>
                      <a:pt x="95" y="34"/>
                      <a:pt x="95" y="34"/>
                      <a:pt x="96" y="34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8" y="32"/>
                    </a:cubicBezTo>
                    <a:cubicBezTo>
                      <a:pt x="98" y="31"/>
                      <a:pt x="98" y="30"/>
                      <a:pt x="98" y="29"/>
                    </a:cubicBezTo>
                    <a:cubicBezTo>
                      <a:pt x="98" y="28"/>
                      <a:pt x="97" y="27"/>
                      <a:pt x="96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8" y="20"/>
                      <a:pt x="109" y="19"/>
                      <a:pt x="109" y="17"/>
                    </a:cubicBezTo>
                    <a:cubicBezTo>
                      <a:pt x="109" y="16"/>
                      <a:pt x="108" y="15"/>
                      <a:pt x="107" y="14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1" y="15"/>
                      <a:pt x="122" y="14"/>
                      <a:pt x="123" y="12"/>
                    </a:cubicBezTo>
                    <a:cubicBezTo>
                      <a:pt x="123" y="10"/>
                      <a:pt x="122" y="9"/>
                      <a:pt x="121" y="8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10"/>
                      <a:pt x="134" y="8"/>
                      <a:pt x="134" y="7"/>
                    </a:cubicBezTo>
                    <a:cubicBezTo>
                      <a:pt x="135" y="5"/>
                      <a:pt x="134" y="4"/>
                      <a:pt x="132" y="3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71" y="16"/>
                      <a:pt x="173" y="15"/>
                      <a:pt x="173" y="13"/>
                    </a:cubicBezTo>
                    <a:cubicBezTo>
                      <a:pt x="174" y="11"/>
                      <a:pt x="173" y="9"/>
                      <a:pt x="172" y="8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59" y="0"/>
                      <a:pt x="156" y="1"/>
                      <a:pt x="155" y="2"/>
                    </a:cubicBezTo>
                    <a:cubicBezTo>
                      <a:pt x="154" y="4"/>
                      <a:pt x="155" y="7"/>
                      <a:pt x="157" y="8"/>
                    </a:cubicBezTo>
                    <a:cubicBezTo>
                      <a:pt x="167" y="15"/>
                      <a:pt x="167" y="15"/>
                      <a:pt x="167" y="15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7" y="1"/>
                      <a:pt x="125" y="2"/>
                      <a:pt x="124" y="4"/>
                    </a:cubicBezTo>
                    <a:cubicBezTo>
                      <a:pt x="124" y="5"/>
                      <a:pt x="124" y="7"/>
                      <a:pt x="126" y="8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4" y="7"/>
                      <a:pt x="113" y="8"/>
                      <a:pt x="113" y="10"/>
                    </a:cubicBezTo>
                    <a:cubicBezTo>
                      <a:pt x="113" y="11"/>
                      <a:pt x="113" y="13"/>
                      <a:pt x="115" y="14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8"/>
                      <a:pt x="118" y="8"/>
                      <a:pt x="118" y="8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98" y="14"/>
                      <a:pt x="98" y="16"/>
                    </a:cubicBezTo>
                    <a:cubicBezTo>
                      <a:pt x="98" y="17"/>
                      <a:pt x="99" y="19"/>
                      <a:pt x="100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8" y="30"/>
                      <a:pt x="88" y="31"/>
                      <a:pt x="90" y="32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1" y="27"/>
                      <a:pt x="91" y="27"/>
                    </a:cubicBezTo>
                    <a:cubicBezTo>
                      <a:pt x="89" y="28"/>
                      <a:pt x="85" y="30"/>
                      <a:pt x="82" y="32"/>
                    </a:cubicBezTo>
                    <a:cubicBezTo>
                      <a:pt x="80" y="32"/>
                      <a:pt x="79" y="33"/>
                      <a:pt x="78" y="34"/>
                    </a:cubicBezTo>
                    <a:cubicBezTo>
                      <a:pt x="77" y="34"/>
                      <a:pt x="77" y="34"/>
                      <a:pt x="77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5"/>
                      <a:pt x="75" y="35"/>
                      <a:pt x="75" y="36"/>
                    </a:cubicBezTo>
                    <a:cubicBezTo>
                      <a:pt x="74" y="37"/>
                      <a:pt x="74" y="38"/>
                      <a:pt x="74" y="39"/>
                    </a:cubicBezTo>
                    <a:cubicBezTo>
                      <a:pt x="74" y="40"/>
                      <a:pt x="75" y="41"/>
                      <a:pt x="76" y="42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7" y="58"/>
                      <a:pt x="57" y="59"/>
                      <a:pt x="57" y="60"/>
                    </a:cubicBezTo>
                    <a:cubicBezTo>
                      <a:pt x="57" y="61"/>
                      <a:pt x="58" y="62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9" y="59"/>
                      <a:pt x="38" y="61"/>
                      <a:pt x="38" y="62"/>
                    </a:cubicBezTo>
                    <a:cubicBezTo>
                      <a:pt x="37" y="64"/>
                      <a:pt x="38" y="66"/>
                      <a:pt x="40" y="67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4" y="48"/>
                      <a:pt x="2" y="49"/>
                      <a:pt x="1" y="50"/>
                    </a:cubicBezTo>
                    <a:cubicBezTo>
                      <a:pt x="1" y="51"/>
                      <a:pt x="0" y="52"/>
                      <a:pt x="0" y="53"/>
                    </a:cubicBezTo>
                    <a:cubicBezTo>
                      <a:pt x="0" y="53"/>
                      <a:pt x="1" y="54"/>
                      <a:pt x="1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2" y="56"/>
                      <a:pt x="2" y="56"/>
                      <a:pt x="3" y="56"/>
                    </a:cubicBezTo>
                    <a:cubicBezTo>
                      <a:pt x="4" y="57"/>
                      <a:pt x="5" y="58"/>
                      <a:pt x="7" y="59"/>
                    </a:cubicBezTo>
                    <a:cubicBezTo>
                      <a:pt x="12" y="63"/>
                      <a:pt x="21" y="67"/>
                      <a:pt x="21" y="67"/>
                    </a:cubicBezTo>
                    <a:cubicBezTo>
                      <a:pt x="23" y="68"/>
                      <a:pt x="25" y="68"/>
                      <a:pt x="26" y="66"/>
                    </a:cubicBezTo>
                    <a:cubicBezTo>
                      <a:pt x="27" y="64"/>
                      <a:pt x="27" y="62"/>
                      <a:pt x="25" y="60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54"/>
              <p:cNvSpPr/>
              <p:nvPr/>
            </p:nvSpPr>
            <p:spPr bwMode="auto">
              <a:xfrm>
                <a:off x="3869456" y="2508453"/>
                <a:ext cx="1191260" cy="668847"/>
              </a:xfrm>
              <a:custGeom>
                <a:avLst/>
                <a:gdLst>
                  <a:gd name="T0" fmla="*/ 29 w 887"/>
                  <a:gd name="T1" fmla="*/ 460 h 497"/>
                  <a:gd name="T2" fmla="*/ 13 w 887"/>
                  <a:gd name="T3" fmla="*/ 403 h 497"/>
                  <a:gd name="T4" fmla="*/ 11 w 887"/>
                  <a:gd name="T5" fmla="*/ 338 h 497"/>
                  <a:gd name="T6" fmla="*/ 14 w 887"/>
                  <a:gd name="T7" fmla="*/ 287 h 497"/>
                  <a:gd name="T8" fmla="*/ 9 w 887"/>
                  <a:gd name="T9" fmla="*/ 232 h 497"/>
                  <a:gd name="T10" fmla="*/ 18 w 887"/>
                  <a:gd name="T11" fmla="*/ 191 h 497"/>
                  <a:gd name="T12" fmla="*/ 17 w 887"/>
                  <a:gd name="T13" fmla="*/ 126 h 497"/>
                  <a:gd name="T14" fmla="*/ 15 w 887"/>
                  <a:gd name="T15" fmla="*/ 111 h 497"/>
                  <a:gd name="T16" fmla="*/ 46 w 887"/>
                  <a:gd name="T17" fmla="*/ 106 h 497"/>
                  <a:gd name="T18" fmla="*/ 68 w 887"/>
                  <a:gd name="T19" fmla="*/ 109 h 497"/>
                  <a:gd name="T20" fmla="*/ 85 w 887"/>
                  <a:gd name="T21" fmla="*/ 105 h 497"/>
                  <a:gd name="T22" fmla="*/ 130 w 887"/>
                  <a:gd name="T23" fmla="*/ 97 h 497"/>
                  <a:gd name="T24" fmla="*/ 143 w 887"/>
                  <a:gd name="T25" fmla="*/ 92 h 497"/>
                  <a:gd name="T26" fmla="*/ 145 w 887"/>
                  <a:gd name="T27" fmla="*/ 96 h 497"/>
                  <a:gd name="T28" fmla="*/ 194 w 887"/>
                  <a:gd name="T29" fmla="*/ 87 h 497"/>
                  <a:gd name="T30" fmla="*/ 218 w 887"/>
                  <a:gd name="T31" fmla="*/ 86 h 497"/>
                  <a:gd name="T32" fmla="*/ 237 w 887"/>
                  <a:gd name="T33" fmla="*/ 85 h 497"/>
                  <a:gd name="T34" fmla="*/ 283 w 887"/>
                  <a:gd name="T35" fmla="*/ 76 h 497"/>
                  <a:gd name="T36" fmla="*/ 354 w 887"/>
                  <a:gd name="T37" fmla="*/ 64 h 497"/>
                  <a:gd name="T38" fmla="*/ 376 w 887"/>
                  <a:gd name="T39" fmla="*/ 68 h 497"/>
                  <a:gd name="T40" fmla="*/ 416 w 887"/>
                  <a:gd name="T41" fmla="*/ 65 h 497"/>
                  <a:gd name="T42" fmla="*/ 414 w 887"/>
                  <a:gd name="T43" fmla="*/ 62 h 497"/>
                  <a:gd name="T44" fmla="*/ 442 w 887"/>
                  <a:gd name="T45" fmla="*/ 60 h 497"/>
                  <a:gd name="T46" fmla="*/ 468 w 887"/>
                  <a:gd name="T47" fmla="*/ 50 h 497"/>
                  <a:gd name="T48" fmla="*/ 537 w 887"/>
                  <a:gd name="T49" fmla="*/ 44 h 497"/>
                  <a:gd name="T50" fmla="*/ 579 w 887"/>
                  <a:gd name="T51" fmla="*/ 40 h 497"/>
                  <a:gd name="T52" fmla="*/ 576 w 887"/>
                  <a:gd name="T53" fmla="*/ 45 h 497"/>
                  <a:gd name="T54" fmla="*/ 636 w 887"/>
                  <a:gd name="T55" fmla="*/ 36 h 497"/>
                  <a:gd name="T56" fmla="*/ 682 w 887"/>
                  <a:gd name="T57" fmla="*/ 29 h 497"/>
                  <a:gd name="T58" fmla="*/ 700 w 887"/>
                  <a:gd name="T59" fmla="*/ 22 h 497"/>
                  <a:gd name="T60" fmla="*/ 774 w 887"/>
                  <a:gd name="T61" fmla="*/ 23 h 497"/>
                  <a:gd name="T62" fmla="*/ 799 w 887"/>
                  <a:gd name="T63" fmla="*/ 19 h 497"/>
                  <a:gd name="T64" fmla="*/ 809 w 887"/>
                  <a:gd name="T65" fmla="*/ 12 h 497"/>
                  <a:gd name="T66" fmla="*/ 856 w 887"/>
                  <a:gd name="T67" fmla="*/ 5 h 497"/>
                  <a:gd name="T68" fmla="*/ 840 w 887"/>
                  <a:gd name="T69" fmla="*/ 13 h 497"/>
                  <a:gd name="T70" fmla="*/ 792 w 887"/>
                  <a:gd name="T71" fmla="*/ 15 h 497"/>
                  <a:gd name="T72" fmla="*/ 770 w 887"/>
                  <a:gd name="T73" fmla="*/ 23 h 497"/>
                  <a:gd name="T74" fmla="*/ 685 w 887"/>
                  <a:gd name="T75" fmla="*/ 25 h 497"/>
                  <a:gd name="T76" fmla="*/ 683 w 887"/>
                  <a:gd name="T77" fmla="*/ 26 h 497"/>
                  <a:gd name="T78" fmla="*/ 618 w 887"/>
                  <a:gd name="T79" fmla="*/ 39 h 497"/>
                  <a:gd name="T80" fmla="*/ 575 w 887"/>
                  <a:gd name="T81" fmla="*/ 41 h 497"/>
                  <a:gd name="T82" fmla="*/ 548 w 887"/>
                  <a:gd name="T83" fmla="*/ 42 h 497"/>
                  <a:gd name="T84" fmla="*/ 533 w 887"/>
                  <a:gd name="T85" fmla="*/ 44 h 497"/>
                  <a:gd name="T86" fmla="*/ 484 w 887"/>
                  <a:gd name="T87" fmla="*/ 46 h 497"/>
                  <a:gd name="T88" fmla="*/ 471 w 887"/>
                  <a:gd name="T89" fmla="*/ 56 h 497"/>
                  <a:gd name="T90" fmla="*/ 437 w 887"/>
                  <a:gd name="T91" fmla="*/ 57 h 497"/>
                  <a:gd name="T92" fmla="*/ 442 w 887"/>
                  <a:gd name="T93" fmla="*/ 53 h 497"/>
                  <a:gd name="T94" fmla="*/ 415 w 887"/>
                  <a:gd name="T95" fmla="*/ 57 h 497"/>
                  <a:gd name="T96" fmla="*/ 395 w 887"/>
                  <a:gd name="T97" fmla="*/ 63 h 497"/>
                  <a:gd name="T98" fmla="*/ 372 w 887"/>
                  <a:gd name="T99" fmla="*/ 65 h 497"/>
                  <a:gd name="T100" fmla="*/ 330 w 887"/>
                  <a:gd name="T101" fmla="*/ 70 h 497"/>
                  <a:gd name="T102" fmla="*/ 285 w 887"/>
                  <a:gd name="T103" fmla="*/ 82 h 497"/>
                  <a:gd name="T104" fmla="*/ 218 w 887"/>
                  <a:gd name="T105" fmla="*/ 79 h 497"/>
                  <a:gd name="T106" fmla="*/ 170 w 887"/>
                  <a:gd name="T107" fmla="*/ 95 h 497"/>
                  <a:gd name="T108" fmla="*/ 129 w 887"/>
                  <a:gd name="T109" fmla="*/ 96 h 497"/>
                  <a:gd name="T110" fmla="*/ 66 w 887"/>
                  <a:gd name="T111" fmla="*/ 108 h 497"/>
                  <a:gd name="T112" fmla="*/ 40 w 887"/>
                  <a:gd name="T113" fmla="*/ 103 h 497"/>
                  <a:gd name="T114" fmla="*/ 44 w 887"/>
                  <a:gd name="T115" fmla="*/ 108 h 497"/>
                  <a:gd name="T116" fmla="*/ 12 w 887"/>
                  <a:gd name="T117" fmla="*/ 146 h 497"/>
                  <a:gd name="T118" fmla="*/ 4 w 887"/>
                  <a:gd name="T119" fmla="*/ 216 h 497"/>
                  <a:gd name="T120" fmla="*/ 5 w 887"/>
                  <a:gd name="T121" fmla="*/ 307 h 497"/>
                  <a:gd name="T122" fmla="*/ 6 w 887"/>
                  <a:gd name="T123" fmla="*/ 372 h 497"/>
                  <a:gd name="T124" fmla="*/ 23 w 887"/>
                  <a:gd name="T125" fmla="*/ 467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7" h="497">
                    <a:moveTo>
                      <a:pt x="49" y="489"/>
                    </a:moveTo>
                    <a:cubicBezTo>
                      <a:pt x="37" y="481"/>
                      <a:pt x="37" y="481"/>
                      <a:pt x="37" y="481"/>
                    </a:cubicBezTo>
                    <a:cubicBezTo>
                      <a:pt x="35" y="485"/>
                      <a:pt x="35" y="485"/>
                      <a:pt x="35" y="485"/>
                    </a:cubicBezTo>
                    <a:cubicBezTo>
                      <a:pt x="38" y="483"/>
                      <a:pt x="38" y="483"/>
                      <a:pt x="38" y="483"/>
                    </a:cubicBezTo>
                    <a:cubicBezTo>
                      <a:pt x="38" y="483"/>
                      <a:pt x="36" y="477"/>
                      <a:pt x="33" y="471"/>
                    </a:cubicBezTo>
                    <a:cubicBezTo>
                      <a:pt x="32" y="468"/>
                      <a:pt x="31" y="464"/>
                      <a:pt x="30" y="462"/>
                    </a:cubicBezTo>
                    <a:cubicBezTo>
                      <a:pt x="30" y="461"/>
                      <a:pt x="29" y="460"/>
                      <a:pt x="29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6" y="459"/>
                      <a:pt x="26" y="459"/>
                      <a:pt x="26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6" y="459"/>
                      <a:pt x="26" y="459"/>
                      <a:pt x="26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9" y="459"/>
                      <a:pt x="29" y="458"/>
                      <a:pt x="29" y="458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60"/>
                      <a:pt x="29" y="460"/>
                      <a:pt x="29" y="460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60"/>
                      <a:pt x="29" y="460"/>
                      <a:pt x="29" y="460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8" y="461"/>
                      <a:pt x="28" y="461"/>
                      <a:pt x="28" y="461"/>
                    </a:cubicBezTo>
                    <a:cubicBezTo>
                      <a:pt x="28" y="461"/>
                      <a:pt x="29" y="460"/>
                      <a:pt x="29" y="460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8" y="461"/>
                      <a:pt x="28" y="461"/>
                      <a:pt x="28" y="461"/>
                    </a:cubicBezTo>
                    <a:cubicBezTo>
                      <a:pt x="29" y="461"/>
                      <a:pt x="29" y="459"/>
                      <a:pt x="29" y="458"/>
                    </a:cubicBezTo>
                    <a:cubicBezTo>
                      <a:pt x="28" y="457"/>
                      <a:pt x="28" y="456"/>
                      <a:pt x="27" y="456"/>
                    </a:cubicBezTo>
                    <a:cubicBezTo>
                      <a:pt x="25" y="454"/>
                      <a:pt x="25" y="454"/>
                      <a:pt x="25" y="454"/>
                    </a:cubicBezTo>
                    <a:cubicBezTo>
                      <a:pt x="20" y="438"/>
                      <a:pt x="20" y="438"/>
                      <a:pt x="20" y="438"/>
                    </a:cubicBezTo>
                    <a:cubicBezTo>
                      <a:pt x="20" y="437"/>
                      <a:pt x="19" y="436"/>
                      <a:pt x="19" y="435"/>
                    </a:cubicBezTo>
                    <a:cubicBezTo>
                      <a:pt x="18" y="435"/>
                      <a:pt x="18" y="435"/>
                      <a:pt x="18" y="435"/>
                    </a:cubicBezTo>
                    <a:cubicBezTo>
                      <a:pt x="19" y="426"/>
                      <a:pt x="19" y="426"/>
                      <a:pt x="19" y="426"/>
                    </a:cubicBezTo>
                    <a:cubicBezTo>
                      <a:pt x="20" y="424"/>
                      <a:pt x="19" y="423"/>
                      <a:pt x="17" y="422"/>
                    </a:cubicBezTo>
                    <a:cubicBezTo>
                      <a:pt x="17" y="422"/>
                      <a:pt x="17" y="422"/>
                      <a:pt x="17" y="422"/>
                    </a:cubicBezTo>
                    <a:cubicBezTo>
                      <a:pt x="16" y="403"/>
                      <a:pt x="16" y="403"/>
                      <a:pt x="16" y="403"/>
                    </a:cubicBezTo>
                    <a:cubicBezTo>
                      <a:pt x="16" y="402"/>
                      <a:pt x="15" y="401"/>
                      <a:pt x="14" y="400"/>
                    </a:cubicBezTo>
                    <a:cubicBezTo>
                      <a:pt x="12" y="398"/>
                      <a:pt x="12" y="398"/>
                      <a:pt x="12" y="398"/>
                    </a:cubicBezTo>
                    <a:cubicBezTo>
                      <a:pt x="10" y="402"/>
                      <a:pt x="10" y="402"/>
                      <a:pt x="10" y="402"/>
                    </a:cubicBezTo>
                    <a:cubicBezTo>
                      <a:pt x="13" y="403"/>
                      <a:pt x="13" y="403"/>
                      <a:pt x="13" y="403"/>
                    </a:cubicBezTo>
                    <a:cubicBezTo>
                      <a:pt x="17" y="390"/>
                      <a:pt x="17" y="390"/>
                      <a:pt x="17" y="390"/>
                    </a:cubicBezTo>
                    <a:cubicBezTo>
                      <a:pt x="17" y="389"/>
                      <a:pt x="16" y="387"/>
                      <a:pt x="15" y="386"/>
                    </a:cubicBezTo>
                    <a:cubicBezTo>
                      <a:pt x="14" y="386"/>
                      <a:pt x="14" y="386"/>
                      <a:pt x="14" y="386"/>
                    </a:cubicBezTo>
                    <a:cubicBezTo>
                      <a:pt x="14" y="370"/>
                      <a:pt x="14" y="370"/>
                      <a:pt x="14" y="370"/>
                    </a:cubicBezTo>
                    <a:cubicBezTo>
                      <a:pt x="14" y="369"/>
                      <a:pt x="13" y="367"/>
                      <a:pt x="12" y="367"/>
                    </a:cubicBezTo>
                    <a:cubicBezTo>
                      <a:pt x="10" y="366"/>
                      <a:pt x="10" y="366"/>
                      <a:pt x="10" y="366"/>
                    </a:cubicBezTo>
                    <a:cubicBezTo>
                      <a:pt x="14" y="360"/>
                      <a:pt x="14" y="360"/>
                      <a:pt x="14" y="360"/>
                    </a:cubicBezTo>
                    <a:cubicBezTo>
                      <a:pt x="15" y="358"/>
                      <a:pt x="14" y="355"/>
                      <a:pt x="12" y="354"/>
                    </a:cubicBezTo>
                    <a:cubicBezTo>
                      <a:pt x="10" y="353"/>
                      <a:pt x="10" y="353"/>
                      <a:pt x="10" y="353"/>
                    </a:cubicBezTo>
                    <a:cubicBezTo>
                      <a:pt x="8" y="356"/>
                      <a:pt x="8" y="356"/>
                      <a:pt x="8" y="356"/>
                    </a:cubicBezTo>
                    <a:cubicBezTo>
                      <a:pt x="12" y="356"/>
                      <a:pt x="12" y="356"/>
                      <a:pt x="12" y="356"/>
                    </a:cubicBezTo>
                    <a:cubicBezTo>
                      <a:pt x="12" y="356"/>
                      <a:pt x="12" y="352"/>
                      <a:pt x="11" y="348"/>
                    </a:cubicBezTo>
                    <a:cubicBezTo>
                      <a:pt x="11" y="344"/>
                      <a:pt x="11" y="340"/>
                      <a:pt x="11" y="338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9" y="337"/>
                      <a:pt x="9" y="337"/>
                      <a:pt x="9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9" y="337"/>
                      <a:pt x="9" y="337"/>
                      <a:pt x="9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38"/>
                      <a:pt x="11" y="337"/>
                      <a:pt x="11" y="336"/>
                    </a:cubicBezTo>
                    <a:cubicBezTo>
                      <a:pt x="11" y="335"/>
                      <a:pt x="10" y="334"/>
                      <a:pt x="9" y="333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5" y="335"/>
                      <a:pt x="5" y="335"/>
                      <a:pt x="5" y="335"/>
                    </a:cubicBezTo>
                    <a:cubicBezTo>
                      <a:pt x="9" y="336"/>
                      <a:pt x="9" y="336"/>
                      <a:pt x="9" y="336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2" y="320"/>
                      <a:pt x="11" y="319"/>
                      <a:pt x="9" y="318"/>
                    </a:cubicBezTo>
                    <a:cubicBezTo>
                      <a:pt x="9" y="318"/>
                      <a:pt x="9" y="318"/>
                      <a:pt x="9" y="318"/>
                    </a:cubicBezTo>
                    <a:cubicBezTo>
                      <a:pt x="11" y="305"/>
                      <a:pt x="11" y="305"/>
                      <a:pt x="11" y="305"/>
                    </a:cubicBezTo>
                    <a:cubicBezTo>
                      <a:pt x="11" y="303"/>
                      <a:pt x="11" y="302"/>
                      <a:pt x="9" y="301"/>
                    </a:cubicBezTo>
                    <a:cubicBezTo>
                      <a:pt x="7" y="300"/>
                      <a:pt x="7" y="300"/>
                      <a:pt x="7" y="300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9" y="304"/>
                      <a:pt x="9" y="304"/>
                      <a:pt x="9" y="304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4" y="285"/>
                      <a:pt x="13" y="284"/>
                      <a:pt x="12" y="283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3" y="266"/>
                      <a:pt x="13" y="266"/>
                      <a:pt x="13" y="266"/>
                    </a:cubicBezTo>
                    <a:cubicBezTo>
                      <a:pt x="13" y="265"/>
                      <a:pt x="12" y="263"/>
                      <a:pt x="11" y="263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12" y="266"/>
                      <a:pt x="12" y="266"/>
                      <a:pt x="12" y="266"/>
                    </a:cubicBezTo>
                    <a:cubicBezTo>
                      <a:pt x="15" y="252"/>
                      <a:pt x="15" y="252"/>
                      <a:pt x="15" y="252"/>
                    </a:cubicBezTo>
                    <a:cubicBezTo>
                      <a:pt x="15" y="251"/>
                      <a:pt x="14" y="249"/>
                      <a:pt x="13" y="248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4" y="247"/>
                      <a:pt x="4" y="247"/>
                      <a:pt x="4" y="247"/>
                    </a:cubicBezTo>
                    <a:cubicBezTo>
                      <a:pt x="8" y="248"/>
                      <a:pt x="8" y="248"/>
                      <a:pt x="8" y="248"/>
                    </a:cubicBezTo>
                    <a:cubicBezTo>
                      <a:pt x="8" y="248"/>
                      <a:pt x="9" y="244"/>
                      <a:pt x="10" y="241"/>
                    </a:cubicBezTo>
                    <a:cubicBezTo>
                      <a:pt x="10" y="239"/>
                      <a:pt x="11" y="237"/>
                      <a:pt x="11" y="235"/>
                    </a:cubicBezTo>
                    <a:cubicBezTo>
                      <a:pt x="11" y="235"/>
                      <a:pt x="11" y="234"/>
                      <a:pt x="12" y="23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9" y="232"/>
                      <a:pt x="9" y="232"/>
                      <a:pt x="9" y="232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9" y="232"/>
                      <a:pt x="9" y="232"/>
                      <a:pt x="9" y="232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11" y="234"/>
                      <a:pt x="11" y="234"/>
                      <a:pt x="11" y="23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11" y="234"/>
                      <a:pt x="11" y="234"/>
                      <a:pt x="11" y="234"/>
                    </a:cubicBezTo>
                    <a:cubicBezTo>
                      <a:pt x="12" y="232"/>
                      <a:pt x="12" y="229"/>
                      <a:pt x="10" y="228"/>
                    </a:cubicBezTo>
                    <a:cubicBezTo>
                      <a:pt x="8" y="227"/>
                      <a:pt x="8" y="227"/>
                      <a:pt x="8" y="227"/>
                    </a:cubicBezTo>
                    <a:cubicBezTo>
                      <a:pt x="6" y="230"/>
                      <a:pt x="6" y="230"/>
                      <a:pt x="6" y="230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2" y="216"/>
                      <a:pt x="11" y="214"/>
                      <a:pt x="10" y="214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7" y="202"/>
                      <a:pt x="17" y="202"/>
                      <a:pt x="17" y="202"/>
                    </a:cubicBezTo>
                    <a:cubicBezTo>
                      <a:pt x="17" y="200"/>
                      <a:pt x="17" y="198"/>
                      <a:pt x="15" y="197"/>
                    </a:cubicBezTo>
                    <a:cubicBezTo>
                      <a:pt x="14" y="196"/>
                      <a:pt x="14" y="196"/>
                      <a:pt x="14" y="196"/>
                    </a:cubicBezTo>
                    <a:cubicBezTo>
                      <a:pt x="18" y="191"/>
                      <a:pt x="18" y="191"/>
                      <a:pt x="18" y="191"/>
                    </a:cubicBezTo>
                    <a:cubicBezTo>
                      <a:pt x="19" y="190"/>
                      <a:pt x="19" y="189"/>
                      <a:pt x="19" y="188"/>
                    </a:cubicBezTo>
                    <a:cubicBezTo>
                      <a:pt x="19" y="186"/>
                      <a:pt x="18" y="185"/>
                      <a:pt x="17" y="185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9" y="173"/>
                      <a:pt x="19" y="171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4"/>
                      <a:pt x="16" y="153"/>
                      <a:pt x="15" y="152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8" y="144"/>
                      <a:pt x="18" y="144"/>
                      <a:pt x="18" y="144"/>
                    </a:cubicBezTo>
                    <a:cubicBezTo>
                      <a:pt x="19" y="142"/>
                      <a:pt x="18" y="140"/>
                      <a:pt x="17" y="139"/>
                    </a:cubicBezTo>
                    <a:cubicBezTo>
                      <a:pt x="15" y="138"/>
                      <a:pt x="15" y="138"/>
                      <a:pt x="15" y="138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7" y="142"/>
                      <a:pt x="17" y="142"/>
                      <a:pt x="17" y="142"/>
                    </a:cubicBezTo>
                    <a:cubicBezTo>
                      <a:pt x="17" y="142"/>
                      <a:pt x="17" y="138"/>
                      <a:pt x="18" y="134"/>
                    </a:cubicBezTo>
                    <a:cubicBezTo>
                      <a:pt x="18" y="132"/>
                      <a:pt x="19" y="130"/>
                      <a:pt x="19" y="129"/>
                    </a:cubicBezTo>
                    <a:cubicBezTo>
                      <a:pt x="19" y="128"/>
                      <a:pt x="19" y="128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20" y="126"/>
                      <a:pt x="19" y="125"/>
                    </a:cubicBezTo>
                    <a:cubicBezTo>
                      <a:pt x="19" y="124"/>
                      <a:pt x="18" y="123"/>
                      <a:pt x="18" y="122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21" y="113"/>
                      <a:pt x="21" y="113"/>
                      <a:pt x="21" y="113"/>
                    </a:cubicBezTo>
                    <a:cubicBezTo>
                      <a:pt x="21" y="111"/>
                      <a:pt x="21" y="110"/>
                      <a:pt x="19" y="109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2"/>
                      <a:pt x="15" y="112"/>
                      <a:pt x="15" y="111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3" y="112"/>
                      <a:pt x="13" y="112"/>
                      <a:pt x="14" y="112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2" y="113"/>
                      <a:pt x="13" y="113"/>
                      <a:pt x="13" y="113"/>
                    </a:cubicBezTo>
                    <a:cubicBezTo>
                      <a:pt x="16" y="113"/>
                      <a:pt x="22" y="113"/>
                      <a:pt x="27" y="113"/>
                    </a:cubicBezTo>
                    <a:cubicBezTo>
                      <a:pt x="33" y="113"/>
                      <a:pt x="39" y="113"/>
                      <a:pt x="42" y="113"/>
                    </a:cubicBezTo>
                    <a:cubicBezTo>
                      <a:pt x="43" y="113"/>
                      <a:pt x="43" y="113"/>
                      <a:pt x="44" y="113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6" y="113"/>
                      <a:pt x="46" y="113"/>
                      <a:pt x="46" y="113"/>
                    </a:cubicBezTo>
                    <a:cubicBezTo>
                      <a:pt x="46" y="113"/>
                      <a:pt x="47" y="112"/>
                      <a:pt x="47" y="111"/>
                    </a:cubicBezTo>
                    <a:cubicBezTo>
                      <a:pt x="48" y="111"/>
                      <a:pt x="48" y="109"/>
                      <a:pt x="48" y="108"/>
                    </a:cubicBezTo>
                    <a:cubicBezTo>
                      <a:pt x="48" y="107"/>
                      <a:pt x="47" y="107"/>
                      <a:pt x="46" y="106"/>
                    </a:cubicBezTo>
                    <a:cubicBezTo>
                      <a:pt x="42" y="103"/>
                      <a:pt x="42" y="103"/>
                      <a:pt x="42" y="103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3" y="109"/>
                      <a:pt x="43" y="109"/>
                      <a:pt x="43" y="109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09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10"/>
                      <a:pt x="42" y="110"/>
                      <a:pt x="42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09"/>
                      <a:pt x="41" y="109"/>
                      <a:pt x="41" y="109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09"/>
                      <a:pt x="41" y="109"/>
                      <a:pt x="41" y="109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0"/>
                      <a:pt x="42" y="110"/>
                      <a:pt x="43" y="110"/>
                    </a:cubicBezTo>
                    <a:cubicBezTo>
                      <a:pt x="46" y="110"/>
                      <a:pt x="53" y="110"/>
                      <a:pt x="58" y="109"/>
                    </a:cubicBezTo>
                    <a:cubicBezTo>
                      <a:pt x="61" y="109"/>
                      <a:pt x="64" y="109"/>
                      <a:pt x="66" y="109"/>
                    </a:cubicBezTo>
                    <a:cubicBezTo>
                      <a:pt x="67" y="109"/>
                      <a:pt x="68" y="109"/>
                      <a:pt x="68" y="109"/>
                    </a:cubicBezTo>
                    <a:cubicBezTo>
                      <a:pt x="69" y="109"/>
                      <a:pt x="69" y="109"/>
                      <a:pt x="69" y="109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1" y="108"/>
                      <a:pt x="72" y="107"/>
                      <a:pt x="72" y="107"/>
                    </a:cubicBezTo>
                    <a:cubicBezTo>
                      <a:pt x="73" y="106"/>
                      <a:pt x="73" y="105"/>
                      <a:pt x="73" y="104"/>
                    </a:cubicBezTo>
                    <a:cubicBezTo>
                      <a:pt x="72" y="103"/>
                      <a:pt x="72" y="102"/>
                      <a:pt x="71" y="101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8"/>
                      <a:pt x="69" y="108"/>
                      <a:pt x="69" y="108"/>
                    </a:cubicBezTo>
                    <a:cubicBezTo>
                      <a:pt x="86" y="106"/>
                      <a:pt x="86" y="106"/>
                      <a:pt x="86" y="106"/>
                    </a:cubicBezTo>
                    <a:cubicBezTo>
                      <a:pt x="87" y="106"/>
                      <a:pt x="89" y="105"/>
                      <a:pt x="89" y="103"/>
                    </a:cubicBezTo>
                    <a:cubicBezTo>
                      <a:pt x="89" y="101"/>
                      <a:pt x="89" y="100"/>
                      <a:pt x="87" y="99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6" y="104"/>
                      <a:pt x="87" y="104"/>
                      <a:pt x="87" y="103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6" y="104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6" y="105"/>
                    </a:cubicBezTo>
                    <a:cubicBezTo>
                      <a:pt x="89" y="105"/>
                      <a:pt x="94" y="104"/>
                      <a:pt x="99" y="104"/>
                    </a:cubicBezTo>
                    <a:cubicBezTo>
                      <a:pt x="103" y="103"/>
                      <a:pt x="107" y="103"/>
                      <a:pt x="107" y="103"/>
                    </a:cubicBezTo>
                    <a:cubicBezTo>
                      <a:pt x="109" y="103"/>
                      <a:pt x="110" y="101"/>
                      <a:pt x="111" y="100"/>
                    </a:cubicBezTo>
                    <a:cubicBezTo>
                      <a:pt x="111" y="98"/>
                      <a:pt x="111" y="96"/>
                      <a:pt x="109" y="95"/>
                    </a:cubicBezTo>
                    <a:cubicBezTo>
                      <a:pt x="109" y="95"/>
                      <a:pt x="109" y="95"/>
                      <a:pt x="109" y="95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103"/>
                      <a:pt x="107" y="103"/>
                      <a:pt x="107" y="103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31" y="100"/>
                      <a:pt x="132" y="99"/>
                      <a:pt x="133" y="97"/>
                    </a:cubicBezTo>
                    <a:cubicBezTo>
                      <a:pt x="133" y="96"/>
                      <a:pt x="132" y="94"/>
                      <a:pt x="131" y="93"/>
                    </a:cubicBezTo>
                    <a:cubicBezTo>
                      <a:pt x="128" y="91"/>
                      <a:pt x="128" y="91"/>
                      <a:pt x="128" y="91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30" y="97"/>
                      <a:pt x="130" y="97"/>
                      <a:pt x="130" y="97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8" y="98"/>
                      <a:pt x="128" y="98"/>
                      <a:pt x="128" y="98"/>
                    </a:cubicBezTo>
                    <a:cubicBezTo>
                      <a:pt x="128" y="98"/>
                      <a:pt x="129" y="98"/>
                      <a:pt x="130" y="97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8" y="98"/>
                      <a:pt x="128" y="98"/>
                      <a:pt x="128" y="98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8" y="98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9"/>
                      <a:pt x="135" y="99"/>
                      <a:pt x="139" y="99"/>
                    </a:cubicBezTo>
                    <a:cubicBezTo>
                      <a:pt x="144" y="100"/>
                      <a:pt x="148" y="100"/>
                      <a:pt x="148" y="100"/>
                    </a:cubicBezTo>
                    <a:cubicBezTo>
                      <a:pt x="150" y="100"/>
                      <a:pt x="152" y="99"/>
                      <a:pt x="152" y="97"/>
                    </a:cubicBezTo>
                    <a:cubicBezTo>
                      <a:pt x="153" y="95"/>
                      <a:pt x="152" y="93"/>
                      <a:pt x="150" y="92"/>
                    </a:cubicBezTo>
                    <a:cubicBezTo>
                      <a:pt x="145" y="89"/>
                      <a:pt x="145" y="89"/>
                      <a:pt x="145" y="89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6"/>
                      <a:pt x="145" y="95"/>
                      <a:pt x="146" y="94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4" y="96"/>
                      <a:pt x="145" y="96"/>
                    </a:cubicBezTo>
                    <a:cubicBezTo>
                      <a:pt x="148" y="96"/>
                      <a:pt x="156" y="96"/>
                      <a:pt x="163" y="97"/>
                    </a:cubicBezTo>
                    <a:cubicBezTo>
                      <a:pt x="169" y="97"/>
                      <a:pt x="175" y="97"/>
                      <a:pt x="175" y="97"/>
                    </a:cubicBezTo>
                    <a:cubicBezTo>
                      <a:pt x="177" y="97"/>
                      <a:pt x="179" y="96"/>
                      <a:pt x="179" y="94"/>
                    </a:cubicBezTo>
                    <a:cubicBezTo>
                      <a:pt x="180" y="93"/>
                      <a:pt x="179" y="91"/>
                      <a:pt x="177" y="90"/>
                    </a:cubicBezTo>
                    <a:cubicBezTo>
                      <a:pt x="175" y="88"/>
                      <a:pt x="175" y="88"/>
                      <a:pt x="175" y="88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3" y="95"/>
                      <a:pt x="173" y="95"/>
                      <a:pt x="173" y="95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200" y="93"/>
                      <a:pt x="201" y="92"/>
                      <a:pt x="202" y="90"/>
                    </a:cubicBezTo>
                    <a:cubicBezTo>
                      <a:pt x="202" y="89"/>
                      <a:pt x="202" y="87"/>
                      <a:pt x="200" y="86"/>
                    </a:cubicBezTo>
                    <a:cubicBezTo>
                      <a:pt x="195" y="83"/>
                      <a:pt x="195" y="83"/>
                      <a:pt x="195" y="83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90"/>
                      <a:pt x="195" y="90"/>
                      <a:pt x="195" y="90"/>
                    </a:cubicBezTo>
                    <a:cubicBezTo>
                      <a:pt x="195" y="90"/>
                      <a:pt x="196" y="90"/>
                      <a:pt x="197" y="88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90"/>
                      <a:pt x="195" y="90"/>
                      <a:pt x="195" y="90"/>
                    </a:cubicBezTo>
                    <a:cubicBezTo>
                      <a:pt x="194" y="87"/>
                      <a:pt x="194" y="87"/>
                      <a:pt x="194" y="87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5" y="90"/>
                    </a:cubicBezTo>
                    <a:cubicBezTo>
                      <a:pt x="194" y="87"/>
                      <a:pt x="194" y="87"/>
                      <a:pt x="194" y="87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5" y="90"/>
                      <a:pt x="195" y="90"/>
                    </a:cubicBezTo>
                    <a:cubicBezTo>
                      <a:pt x="198" y="90"/>
                      <a:pt x="206" y="91"/>
                      <a:pt x="212" y="91"/>
                    </a:cubicBezTo>
                    <a:cubicBezTo>
                      <a:pt x="218" y="91"/>
                      <a:pt x="223" y="92"/>
                      <a:pt x="223" y="92"/>
                    </a:cubicBezTo>
                    <a:cubicBezTo>
                      <a:pt x="225" y="92"/>
                      <a:pt x="227" y="91"/>
                      <a:pt x="228" y="89"/>
                    </a:cubicBezTo>
                    <a:cubicBezTo>
                      <a:pt x="228" y="87"/>
                      <a:pt x="227" y="85"/>
                      <a:pt x="226" y="84"/>
                    </a:cubicBezTo>
                    <a:cubicBezTo>
                      <a:pt x="218" y="80"/>
                      <a:pt x="218" y="80"/>
                      <a:pt x="218" y="80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9" y="85"/>
                      <a:pt x="219" y="85"/>
                      <a:pt x="219" y="85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8" y="86"/>
                      <a:pt x="218" y="86"/>
                      <a:pt x="218" y="86"/>
                    </a:cubicBezTo>
                    <a:cubicBezTo>
                      <a:pt x="218" y="86"/>
                      <a:pt x="219" y="86"/>
                      <a:pt x="219" y="85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8" y="86"/>
                      <a:pt x="218" y="86"/>
                      <a:pt x="218" y="86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8" y="86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6" y="85"/>
                      <a:pt x="216" y="85"/>
                      <a:pt x="216" y="85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6" y="85"/>
                      <a:pt x="216" y="85"/>
                      <a:pt x="216" y="85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8" y="87"/>
                    </a:cubicBezTo>
                    <a:cubicBezTo>
                      <a:pt x="220" y="87"/>
                      <a:pt x="226" y="87"/>
                      <a:pt x="230" y="87"/>
                    </a:cubicBezTo>
                    <a:cubicBezTo>
                      <a:pt x="235" y="87"/>
                      <a:pt x="239" y="88"/>
                      <a:pt x="239" y="88"/>
                    </a:cubicBezTo>
                    <a:cubicBezTo>
                      <a:pt x="241" y="88"/>
                      <a:pt x="242" y="87"/>
                      <a:pt x="243" y="85"/>
                    </a:cubicBezTo>
                    <a:cubicBezTo>
                      <a:pt x="243" y="83"/>
                      <a:pt x="243" y="81"/>
                      <a:pt x="241" y="80"/>
                    </a:cubicBezTo>
                    <a:cubicBezTo>
                      <a:pt x="237" y="78"/>
                      <a:pt x="237" y="78"/>
                      <a:pt x="237" y="78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3"/>
                      <a:pt x="238" y="83"/>
                      <a:pt x="238" y="83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38" y="84"/>
                      <a:pt x="238" y="84"/>
                      <a:pt x="238" y="83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7" y="85"/>
                      <a:pt x="237" y="85"/>
                      <a:pt x="238" y="84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2"/>
                      <a:pt x="236" y="82"/>
                      <a:pt x="236" y="82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2"/>
                      <a:pt x="236" y="82"/>
                      <a:pt x="236" y="82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7" y="85"/>
                      <a:pt x="239" y="85"/>
                      <a:pt x="242" y="85"/>
                    </a:cubicBezTo>
                    <a:cubicBezTo>
                      <a:pt x="246" y="84"/>
                      <a:pt x="251" y="84"/>
                      <a:pt x="255" y="84"/>
                    </a:cubicBezTo>
                    <a:cubicBezTo>
                      <a:pt x="259" y="84"/>
                      <a:pt x="262" y="83"/>
                      <a:pt x="262" y="83"/>
                    </a:cubicBezTo>
                    <a:cubicBezTo>
                      <a:pt x="264" y="83"/>
                      <a:pt x="265" y="82"/>
                      <a:pt x="266" y="80"/>
                    </a:cubicBezTo>
                    <a:cubicBezTo>
                      <a:pt x="266" y="79"/>
                      <a:pt x="266" y="77"/>
                      <a:pt x="264" y="76"/>
                    </a:cubicBezTo>
                    <a:cubicBezTo>
                      <a:pt x="262" y="75"/>
                      <a:pt x="262" y="75"/>
                      <a:pt x="262" y="75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2"/>
                      <a:pt x="260" y="82"/>
                      <a:pt x="260" y="82"/>
                    </a:cubicBezTo>
                    <a:cubicBezTo>
                      <a:pt x="287" y="82"/>
                      <a:pt x="287" y="82"/>
                      <a:pt x="287" y="82"/>
                    </a:cubicBezTo>
                    <a:cubicBezTo>
                      <a:pt x="288" y="82"/>
                      <a:pt x="290" y="81"/>
                      <a:pt x="290" y="79"/>
                    </a:cubicBezTo>
                    <a:cubicBezTo>
                      <a:pt x="291" y="77"/>
                      <a:pt x="290" y="76"/>
                      <a:pt x="289" y="75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3" y="76"/>
                      <a:pt x="283" y="76"/>
                      <a:pt x="283" y="76"/>
                    </a:cubicBezTo>
                    <a:cubicBezTo>
                      <a:pt x="283" y="80"/>
                      <a:pt x="283" y="80"/>
                      <a:pt x="283" y="80"/>
                    </a:cubicBezTo>
                    <a:cubicBezTo>
                      <a:pt x="308" y="81"/>
                      <a:pt x="308" y="81"/>
                      <a:pt x="308" y="81"/>
                    </a:cubicBezTo>
                    <a:cubicBezTo>
                      <a:pt x="309" y="81"/>
                      <a:pt x="311" y="80"/>
                      <a:pt x="311" y="78"/>
                    </a:cubicBezTo>
                    <a:cubicBezTo>
                      <a:pt x="312" y="76"/>
                      <a:pt x="311" y="74"/>
                      <a:pt x="310" y="73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3" y="74"/>
                      <a:pt x="303" y="74"/>
                      <a:pt x="303" y="74"/>
                    </a:cubicBezTo>
                    <a:cubicBezTo>
                      <a:pt x="303" y="78"/>
                      <a:pt x="303" y="78"/>
                      <a:pt x="303" y="78"/>
                    </a:cubicBezTo>
                    <a:cubicBezTo>
                      <a:pt x="303" y="78"/>
                      <a:pt x="310" y="78"/>
                      <a:pt x="318" y="78"/>
                    </a:cubicBezTo>
                    <a:cubicBezTo>
                      <a:pt x="321" y="78"/>
                      <a:pt x="325" y="78"/>
                      <a:pt x="327" y="78"/>
                    </a:cubicBezTo>
                    <a:cubicBezTo>
                      <a:pt x="329" y="78"/>
                      <a:pt x="330" y="78"/>
                      <a:pt x="331" y="77"/>
                    </a:cubicBezTo>
                    <a:cubicBezTo>
                      <a:pt x="331" y="77"/>
                      <a:pt x="332" y="77"/>
                      <a:pt x="332" y="77"/>
                    </a:cubicBezTo>
                    <a:cubicBezTo>
                      <a:pt x="333" y="77"/>
                      <a:pt x="333" y="77"/>
                      <a:pt x="333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4" y="76"/>
                      <a:pt x="335" y="76"/>
                      <a:pt x="335" y="75"/>
                    </a:cubicBezTo>
                    <a:cubicBezTo>
                      <a:pt x="337" y="73"/>
                      <a:pt x="336" y="71"/>
                      <a:pt x="334" y="70"/>
                    </a:cubicBezTo>
                    <a:cubicBezTo>
                      <a:pt x="331" y="68"/>
                      <a:pt x="331" y="68"/>
                      <a:pt x="331" y="68"/>
                    </a:cubicBezTo>
                    <a:cubicBezTo>
                      <a:pt x="329" y="71"/>
                      <a:pt x="329" y="71"/>
                      <a:pt x="329" y="71"/>
                    </a:cubicBezTo>
                    <a:cubicBezTo>
                      <a:pt x="329" y="75"/>
                      <a:pt x="329" y="75"/>
                      <a:pt x="329" y="75"/>
                    </a:cubicBezTo>
                    <a:cubicBezTo>
                      <a:pt x="358" y="75"/>
                      <a:pt x="358" y="75"/>
                      <a:pt x="358" y="75"/>
                    </a:cubicBezTo>
                    <a:cubicBezTo>
                      <a:pt x="359" y="74"/>
                      <a:pt x="361" y="73"/>
                      <a:pt x="361" y="72"/>
                    </a:cubicBezTo>
                    <a:cubicBezTo>
                      <a:pt x="362" y="70"/>
                      <a:pt x="361" y="68"/>
                      <a:pt x="360" y="67"/>
                    </a:cubicBezTo>
                    <a:cubicBezTo>
                      <a:pt x="354" y="64"/>
                      <a:pt x="354" y="64"/>
                      <a:pt x="354" y="64"/>
                    </a:cubicBezTo>
                    <a:cubicBezTo>
                      <a:pt x="352" y="67"/>
                      <a:pt x="352" y="67"/>
                      <a:pt x="352" y="67"/>
                    </a:cubicBezTo>
                    <a:cubicBezTo>
                      <a:pt x="352" y="71"/>
                      <a:pt x="352" y="71"/>
                      <a:pt x="352" y="71"/>
                    </a:cubicBezTo>
                    <a:cubicBezTo>
                      <a:pt x="378" y="72"/>
                      <a:pt x="378" y="72"/>
                      <a:pt x="378" y="72"/>
                    </a:cubicBezTo>
                    <a:cubicBezTo>
                      <a:pt x="380" y="72"/>
                      <a:pt x="381" y="71"/>
                      <a:pt x="382" y="69"/>
                    </a:cubicBezTo>
                    <a:cubicBezTo>
                      <a:pt x="382" y="68"/>
                      <a:pt x="382" y="66"/>
                      <a:pt x="380" y="65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9" y="69"/>
                      <a:pt x="379" y="69"/>
                      <a:pt x="379" y="69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8" y="70"/>
                      <a:pt x="379" y="69"/>
                      <a:pt x="379" y="69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8"/>
                      <a:pt x="376" y="68"/>
                      <a:pt x="376" y="68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8"/>
                      <a:pt x="376" y="68"/>
                      <a:pt x="376" y="68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8" y="70"/>
                      <a:pt x="379" y="70"/>
                      <a:pt x="381" y="70"/>
                    </a:cubicBezTo>
                    <a:cubicBezTo>
                      <a:pt x="384" y="69"/>
                      <a:pt x="388" y="68"/>
                      <a:pt x="391" y="68"/>
                    </a:cubicBezTo>
                    <a:cubicBezTo>
                      <a:pt x="392" y="67"/>
                      <a:pt x="393" y="67"/>
                      <a:pt x="394" y="67"/>
                    </a:cubicBezTo>
                    <a:cubicBezTo>
                      <a:pt x="395" y="67"/>
                      <a:pt x="395" y="67"/>
                      <a:pt x="395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6"/>
                      <a:pt x="396" y="66"/>
                      <a:pt x="396" y="66"/>
                    </a:cubicBezTo>
                    <a:cubicBezTo>
                      <a:pt x="397" y="66"/>
                      <a:pt x="397" y="66"/>
                      <a:pt x="397" y="66"/>
                    </a:cubicBezTo>
                    <a:cubicBezTo>
                      <a:pt x="397" y="66"/>
                      <a:pt x="397" y="66"/>
                      <a:pt x="397" y="66"/>
                    </a:cubicBezTo>
                    <a:cubicBezTo>
                      <a:pt x="398" y="66"/>
                      <a:pt x="398" y="66"/>
                      <a:pt x="398" y="65"/>
                    </a:cubicBezTo>
                    <a:cubicBezTo>
                      <a:pt x="399" y="64"/>
                      <a:pt x="399" y="63"/>
                      <a:pt x="399" y="62"/>
                    </a:cubicBezTo>
                    <a:cubicBezTo>
                      <a:pt x="399" y="61"/>
                      <a:pt x="398" y="60"/>
                      <a:pt x="397" y="59"/>
                    </a:cubicBezTo>
                    <a:cubicBezTo>
                      <a:pt x="396" y="59"/>
                      <a:pt x="396" y="59"/>
                      <a:pt x="396" y="59"/>
                    </a:cubicBezTo>
                    <a:cubicBezTo>
                      <a:pt x="394" y="62"/>
                      <a:pt x="394" y="62"/>
                      <a:pt x="394" y="62"/>
                    </a:cubicBezTo>
                    <a:cubicBezTo>
                      <a:pt x="394" y="66"/>
                      <a:pt x="394" y="66"/>
                      <a:pt x="394" y="66"/>
                    </a:cubicBezTo>
                    <a:cubicBezTo>
                      <a:pt x="394" y="66"/>
                      <a:pt x="400" y="66"/>
                      <a:pt x="405" y="66"/>
                    </a:cubicBezTo>
                    <a:cubicBezTo>
                      <a:pt x="408" y="66"/>
                      <a:pt x="411" y="66"/>
                      <a:pt x="413" y="65"/>
                    </a:cubicBezTo>
                    <a:cubicBezTo>
                      <a:pt x="414" y="65"/>
                      <a:pt x="415" y="65"/>
                      <a:pt x="416" y="65"/>
                    </a:cubicBezTo>
                    <a:cubicBezTo>
                      <a:pt x="416" y="65"/>
                      <a:pt x="417" y="65"/>
                      <a:pt x="417" y="65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9" y="64"/>
                      <a:pt x="419" y="64"/>
                      <a:pt x="420" y="63"/>
                    </a:cubicBezTo>
                    <a:cubicBezTo>
                      <a:pt x="421" y="61"/>
                      <a:pt x="420" y="59"/>
                      <a:pt x="419" y="58"/>
                    </a:cubicBezTo>
                    <a:cubicBezTo>
                      <a:pt x="415" y="55"/>
                      <a:pt x="415" y="55"/>
                      <a:pt x="415" y="55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5" y="62"/>
                      <a:pt x="415" y="62"/>
                      <a:pt x="415" y="62"/>
                    </a:cubicBezTo>
                    <a:cubicBezTo>
                      <a:pt x="415" y="62"/>
                      <a:pt x="416" y="62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5" y="62"/>
                      <a:pt x="415" y="62"/>
                      <a:pt x="415" y="62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4" y="63"/>
                      <a:pt x="415" y="62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2"/>
                      <a:pt x="414" y="62"/>
                      <a:pt x="414" y="62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2"/>
                      <a:pt x="414" y="62"/>
                      <a:pt x="414" y="62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5" y="62"/>
                      <a:pt x="416" y="62"/>
                    </a:cubicBezTo>
                    <a:cubicBezTo>
                      <a:pt x="419" y="62"/>
                      <a:pt x="426" y="62"/>
                      <a:pt x="432" y="62"/>
                    </a:cubicBezTo>
                    <a:cubicBezTo>
                      <a:pt x="435" y="61"/>
                      <a:pt x="438" y="61"/>
                      <a:pt x="440" y="61"/>
                    </a:cubicBezTo>
                    <a:cubicBezTo>
                      <a:pt x="441" y="61"/>
                      <a:pt x="442" y="61"/>
                      <a:pt x="442" y="61"/>
                    </a:cubicBezTo>
                    <a:cubicBezTo>
                      <a:pt x="443" y="61"/>
                      <a:pt x="443" y="61"/>
                      <a:pt x="443" y="61"/>
                    </a:cubicBezTo>
                    <a:cubicBezTo>
                      <a:pt x="443" y="61"/>
                      <a:pt x="443" y="61"/>
                      <a:pt x="443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5" y="60"/>
                      <a:pt x="445" y="60"/>
                      <a:pt x="445" y="60"/>
                    </a:cubicBezTo>
                    <a:cubicBezTo>
                      <a:pt x="445" y="60"/>
                      <a:pt x="446" y="60"/>
                      <a:pt x="446" y="59"/>
                    </a:cubicBezTo>
                    <a:cubicBezTo>
                      <a:pt x="448" y="57"/>
                      <a:pt x="447" y="55"/>
                      <a:pt x="445" y="54"/>
                    </a:cubicBezTo>
                    <a:cubicBezTo>
                      <a:pt x="443" y="52"/>
                      <a:pt x="443" y="52"/>
                      <a:pt x="443" y="52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4" y="58"/>
                      <a:pt x="444" y="58"/>
                      <a:pt x="444" y="58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8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9"/>
                      <a:pt x="443" y="59"/>
                      <a:pt x="443" y="59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7"/>
                      <a:pt x="442" y="57"/>
                      <a:pt x="442" y="57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7"/>
                      <a:pt x="442" y="57"/>
                      <a:pt x="442" y="57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3" y="60"/>
                      <a:pt x="444" y="60"/>
                    </a:cubicBezTo>
                    <a:cubicBezTo>
                      <a:pt x="448" y="60"/>
                      <a:pt x="454" y="60"/>
                      <a:pt x="460" y="60"/>
                    </a:cubicBezTo>
                    <a:cubicBezTo>
                      <a:pt x="462" y="60"/>
                      <a:pt x="465" y="60"/>
                      <a:pt x="467" y="60"/>
                    </a:cubicBezTo>
                    <a:cubicBezTo>
                      <a:pt x="468" y="60"/>
                      <a:pt x="469" y="61"/>
                      <a:pt x="469" y="61"/>
                    </a:cubicBezTo>
                    <a:cubicBezTo>
                      <a:pt x="470" y="61"/>
                      <a:pt x="470" y="61"/>
                      <a:pt x="471" y="61"/>
                    </a:cubicBezTo>
                    <a:cubicBezTo>
                      <a:pt x="471" y="61"/>
                      <a:pt x="471" y="61"/>
                      <a:pt x="471" y="61"/>
                    </a:cubicBezTo>
                    <a:cubicBezTo>
                      <a:pt x="471" y="61"/>
                      <a:pt x="471" y="61"/>
                      <a:pt x="471" y="61"/>
                    </a:cubicBezTo>
                    <a:cubicBezTo>
                      <a:pt x="472" y="60"/>
                      <a:pt x="472" y="60"/>
                      <a:pt x="472" y="60"/>
                    </a:cubicBezTo>
                    <a:cubicBezTo>
                      <a:pt x="472" y="60"/>
                      <a:pt x="472" y="60"/>
                      <a:pt x="472" y="60"/>
                    </a:cubicBezTo>
                    <a:cubicBezTo>
                      <a:pt x="472" y="60"/>
                      <a:pt x="472" y="60"/>
                      <a:pt x="473" y="60"/>
                    </a:cubicBezTo>
                    <a:cubicBezTo>
                      <a:pt x="474" y="59"/>
                      <a:pt x="475" y="58"/>
                      <a:pt x="475" y="56"/>
                    </a:cubicBezTo>
                    <a:cubicBezTo>
                      <a:pt x="475" y="55"/>
                      <a:pt x="474" y="54"/>
                      <a:pt x="473" y="53"/>
                    </a:cubicBezTo>
                    <a:cubicBezTo>
                      <a:pt x="468" y="50"/>
                      <a:pt x="468" y="50"/>
                      <a:pt x="468" y="50"/>
                    </a:cubicBezTo>
                    <a:cubicBezTo>
                      <a:pt x="466" y="54"/>
                      <a:pt x="466" y="54"/>
                      <a:pt x="466" y="54"/>
                    </a:cubicBezTo>
                    <a:cubicBezTo>
                      <a:pt x="466" y="58"/>
                      <a:pt x="466" y="58"/>
                      <a:pt x="466" y="58"/>
                    </a:cubicBezTo>
                    <a:cubicBezTo>
                      <a:pt x="489" y="57"/>
                      <a:pt x="489" y="57"/>
                      <a:pt x="489" y="57"/>
                    </a:cubicBezTo>
                    <a:cubicBezTo>
                      <a:pt x="490" y="57"/>
                      <a:pt x="492" y="56"/>
                      <a:pt x="492" y="54"/>
                    </a:cubicBezTo>
                    <a:cubicBezTo>
                      <a:pt x="493" y="53"/>
                      <a:pt x="492" y="51"/>
                      <a:pt x="491" y="50"/>
                    </a:cubicBezTo>
                    <a:cubicBezTo>
                      <a:pt x="486" y="47"/>
                      <a:pt x="486" y="47"/>
                      <a:pt x="486" y="47"/>
                    </a:cubicBezTo>
                    <a:cubicBezTo>
                      <a:pt x="484" y="50"/>
                      <a:pt x="484" y="50"/>
                      <a:pt x="484" y="50"/>
                    </a:cubicBezTo>
                    <a:cubicBezTo>
                      <a:pt x="484" y="54"/>
                      <a:pt x="484" y="54"/>
                      <a:pt x="484" y="54"/>
                    </a:cubicBezTo>
                    <a:cubicBezTo>
                      <a:pt x="514" y="54"/>
                      <a:pt x="514" y="54"/>
                      <a:pt x="514" y="54"/>
                    </a:cubicBezTo>
                    <a:cubicBezTo>
                      <a:pt x="516" y="54"/>
                      <a:pt x="517" y="53"/>
                      <a:pt x="518" y="51"/>
                    </a:cubicBezTo>
                    <a:cubicBezTo>
                      <a:pt x="518" y="49"/>
                      <a:pt x="518" y="48"/>
                      <a:pt x="516" y="47"/>
                    </a:cubicBezTo>
                    <a:cubicBezTo>
                      <a:pt x="513" y="45"/>
                      <a:pt x="513" y="45"/>
                      <a:pt x="513" y="45"/>
                    </a:cubicBezTo>
                    <a:cubicBezTo>
                      <a:pt x="511" y="48"/>
                      <a:pt x="511" y="48"/>
                      <a:pt x="511" y="48"/>
                    </a:cubicBezTo>
                    <a:cubicBezTo>
                      <a:pt x="511" y="52"/>
                      <a:pt x="511" y="52"/>
                      <a:pt x="511" y="52"/>
                    </a:cubicBezTo>
                    <a:cubicBezTo>
                      <a:pt x="511" y="52"/>
                      <a:pt x="517" y="52"/>
                      <a:pt x="523" y="52"/>
                    </a:cubicBezTo>
                    <a:cubicBezTo>
                      <a:pt x="526" y="52"/>
                      <a:pt x="529" y="52"/>
                      <a:pt x="532" y="52"/>
                    </a:cubicBezTo>
                    <a:cubicBezTo>
                      <a:pt x="533" y="52"/>
                      <a:pt x="534" y="52"/>
                      <a:pt x="535" y="52"/>
                    </a:cubicBezTo>
                    <a:cubicBezTo>
                      <a:pt x="535" y="52"/>
                      <a:pt x="535" y="52"/>
                      <a:pt x="536" y="51"/>
                    </a:cubicBezTo>
                    <a:cubicBezTo>
                      <a:pt x="536" y="51"/>
                      <a:pt x="536" y="51"/>
                      <a:pt x="536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8" y="51"/>
                      <a:pt x="538" y="50"/>
                      <a:pt x="539" y="50"/>
                    </a:cubicBezTo>
                    <a:cubicBezTo>
                      <a:pt x="540" y="48"/>
                      <a:pt x="539" y="45"/>
                      <a:pt x="537" y="44"/>
                    </a:cubicBezTo>
                    <a:cubicBezTo>
                      <a:pt x="534" y="42"/>
                      <a:pt x="534" y="42"/>
                      <a:pt x="534" y="42"/>
                    </a:cubicBezTo>
                    <a:cubicBezTo>
                      <a:pt x="532" y="45"/>
                      <a:pt x="532" y="45"/>
                      <a:pt x="532" y="45"/>
                    </a:cubicBezTo>
                    <a:cubicBezTo>
                      <a:pt x="532" y="49"/>
                      <a:pt x="532" y="49"/>
                      <a:pt x="532" y="49"/>
                    </a:cubicBezTo>
                    <a:cubicBezTo>
                      <a:pt x="532" y="49"/>
                      <a:pt x="537" y="49"/>
                      <a:pt x="541" y="49"/>
                    </a:cubicBezTo>
                    <a:cubicBezTo>
                      <a:pt x="544" y="49"/>
                      <a:pt x="546" y="49"/>
                      <a:pt x="548" y="49"/>
                    </a:cubicBezTo>
                    <a:cubicBezTo>
                      <a:pt x="549" y="49"/>
                      <a:pt x="550" y="49"/>
                      <a:pt x="551" y="48"/>
                    </a:cubicBezTo>
                    <a:cubicBezTo>
                      <a:pt x="551" y="48"/>
                      <a:pt x="551" y="48"/>
                      <a:pt x="552" y="48"/>
                    </a:cubicBezTo>
                    <a:cubicBezTo>
                      <a:pt x="553" y="48"/>
                      <a:pt x="553" y="48"/>
                      <a:pt x="553" y="48"/>
                    </a:cubicBezTo>
                    <a:cubicBezTo>
                      <a:pt x="553" y="48"/>
                      <a:pt x="553" y="48"/>
                      <a:pt x="553" y="48"/>
                    </a:cubicBezTo>
                    <a:cubicBezTo>
                      <a:pt x="554" y="48"/>
                      <a:pt x="554" y="47"/>
                      <a:pt x="555" y="46"/>
                    </a:cubicBezTo>
                    <a:cubicBezTo>
                      <a:pt x="556" y="45"/>
                      <a:pt x="555" y="42"/>
                      <a:pt x="554" y="41"/>
                    </a:cubicBezTo>
                    <a:cubicBezTo>
                      <a:pt x="553" y="40"/>
                      <a:pt x="553" y="40"/>
                      <a:pt x="553" y="40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1" y="48"/>
                      <a:pt x="551" y="48"/>
                      <a:pt x="551" y="48"/>
                    </a:cubicBezTo>
                    <a:cubicBezTo>
                      <a:pt x="551" y="48"/>
                      <a:pt x="557" y="47"/>
                      <a:pt x="563" y="47"/>
                    </a:cubicBezTo>
                    <a:cubicBezTo>
                      <a:pt x="566" y="46"/>
                      <a:pt x="569" y="46"/>
                      <a:pt x="572" y="46"/>
                    </a:cubicBezTo>
                    <a:cubicBezTo>
                      <a:pt x="573" y="46"/>
                      <a:pt x="574" y="45"/>
                      <a:pt x="575" y="45"/>
                    </a:cubicBezTo>
                    <a:cubicBezTo>
                      <a:pt x="575" y="45"/>
                      <a:pt x="576" y="45"/>
                      <a:pt x="576" y="45"/>
                    </a:cubicBezTo>
                    <a:cubicBezTo>
                      <a:pt x="577" y="45"/>
                      <a:pt x="577" y="45"/>
                      <a:pt x="577" y="45"/>
                    </a:cubicBezTo>
                    <a:cubicBezTo>
                      <a:pt x="577" y="45"/>
                      <a:pt x="577" y="45"/>
                      <a:pt x="577" y="45"/>
                    </a:cubicBezTo>
                    <a:cubicBezTo>
                      <a:pt x="578" y="44"/>
                      <a:pt x="578" y="44"/>
                      <a:pt x="579" y="43"/>
                    </a:cubicBezTo>
                    <a:cubicBezTo>
                      <a:pt x="579" y="42"/>
                      <a:pt x="579" y="41"/>
                      <a:pt x="579" y="40"/>
                    </a:cubicBezTo>
                    <a:cubicBezTo>
                      <a:pt x="579" y="39"/>
                      <a:pt x="578" y="38"/>
                      <a:pt x="577" y="38"/>
                    </a:cubicBezTo>
                    <a:cubicBezTo>
                      <a:pt x="577" y="38"/>
                      <a:pt x="577" y="38"/>
                      <a:pt x="577" y="38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9" y="43"/>
                      <a:pt x="579" y="43"/>
                      <a:pt x="579" y="43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8" y="44"/>
                      <a:pt x="578" y="44"/>
                      <a:pt x="578" y="44"/>
                    </a:cubicBezTo>
                    <a:cubicBezTo>
                      <a:pt x="578" y="44"/>
                      <a:pt x="578" y="44"/>
                      <a:pt x="579" y="43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8" y="44"/>
                      <a:pt x="578" y="44"/>
                      <a:pt x="578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7" y="45"/>
                      <a:pt x="577" y="45"/>
                      <a:pt x="578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2"/>
                      <a:pt x="576" y="42"/>
                      <a:pt x="576" y="42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2"/>
                      <a:pt x="576" y="42"/>
                      <a:pt x="576" y="42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4"/>
                      <a:pt x="576" y="44"/>
                      <a:pt x="576" y="44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4"/>
                      <a:pt x="576" y="44"/>
                      <a:pt x="576" y="44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9" y="45"/>
                      <a:pt x="585" y="45"/>
                      <a:pt x="591" y="46"/>
                    </a:cubicBezTo>
                    <a:cubicBezTo>
                      <a:pt x="597" y="46"/>
                      <a:pt x="602" y="46"/>
                      <a:pt x="602" y="46"/>
                    </a:cubicBezTo>
                    <a:cubicBezTo>
                      <a:pt x="603" y="47"/>
                      <a:pt x="605" y="45"/>
                      <a:pt x="606" y="44"/>
                    </a:cubicBezTo>
                    <a:cubicBezTo>
                      <a:pt x="606" y="42"/>
                      <a:pt x="606" y="40"/>
                      <a:pt x="604" y="39"/>
                    </a:cubicBezTo>
                    <a:cubicBezTo>
                      <a:pt x="599" y="36"/>
                      <a:pt x="599" y="36"/>
                      <a:pt x="599" y="36"/>
                    </a:cubicBezTo>
                    <a:cubicBezTo>
                      <a:pt x="596" y="39"/>
                      <a:pt x="596" y="39"/>
                      <a:pt x="596" y="39"/>
                    </a:cubicBezTo>
                    <a:cubicBezTo>
                      <a:pt x="597" y="43"/>
                      <a:pt x="597" y="43"/>
                      <a:pt x="597" y="43"/>
                    </a:cubicBezTo>
                    <a:cubicBezTo>
                      <a:pt x="618" y="43"/>
                      <a:pt x="618" y="43"/>
                      <a:pt x="618" y="43"/>
                    </a:cubicBezTo>
                    <a:cubicBezTo>
                      <a:pt x="620" y="43"/>
                      <a:pt x="621" y="42"/>
                      <a:pt x="622" y="40"/>
                    </a:cubicBezTo>
                    <a:cubicBezTo>
                      <a:pt x="622" y="38"/>
                      <a:pt x="621" y="36"/>
                      <a:pt x="620" y="35"/>
                    </a:cubicBezTo>
                    <a:cubicBezTo>
                      <a:pt x="615" y="32"/>
                      <a:pt x="615" y="32"/>
                      <a:pt x="615" y="32"/>
                    </a:cubicBezTo>
                    <a:cubicBezTo>
                      <a:pt x="613" y="36"/>
                      <a:pt x="613" y="36"/>
                      <a:pt x="613" y="36"/>
                    </a:cubicBezTo>
                    <a:cubicBezTo>
                      <a:pt x="613" y="40"/>
                      <a:pt x="613" y="40"/>
                      <a:pt x="613" y="40"/>
                    </a:cubicBezTo>
                    <a:cubicBezTo>
                      <a:pt x="645" y="42"/>
                      <a:pt x="645" y="42"/>
                      <a:pt x="645" y="42"/>
                    </a:cubicBezTo>
                    <a:cubicBezTo>
                      <a:pt x="647" y="42"/>
                      <a:pt x="648" y="40"/>
                      <a:pt x="649" y="39"/>
                    </a:cubicBezTo>
                    <a:cubicBezTo>
                      <a:pt x="649" y="37"/>
                      <a:pt x="649" y="35"/>
                      <a:pt x="647" y="34"/>
                    </a:cubicBezTo>
                    <a:cubicBezTo>
                      <a:pt x="638" y="28"/>
                      <a:pt x="638" y="28"/>
                      <a:pt x="638" y="28"/>
                    </a:cubicBezTo>
                    <a:cubicBezTo>
                      <a:pt x="636" y="32"/>
                      <a:pt x="636" y="32"/>
                      <a:pt x="636" y="32"/>
                    </a:cubicBezTo>
                    <a:cubicBezTo>
                      <a:pt x="636" y="36"/>
                      <a:pt x="636" y="36"/>
                      <a:pt x="636" y="36"/>
                    </a:cubicBezTo>
                    <a:cubicBezTo>
                      <a:pt x="665" y="34"/>
                      <a:pt x="665" y="34"/>
                      <a:pt x="665" y="34"/>
                    </a:cubicBezTo>
                    <a:cubicBezTo>
                      <a:pt x="667" y="34"/>
                      <a:pt x="668" y="33"/>
                      <a:pt x="669" y="31"/>
                    </a:cubicBezTo>
                    <a:cubicBezTo>
                      <a:pt x="669" y="30"/>
                      <a:pt x="668" y="28"/>
                      <a:pt x="667" y="27"/>
                    </a:cubicBezTo>
                    <a:cubicBezTo>
                      <a:pt x="665" y="26"/>
                      <a:pt x="665" y="26"/>
                      <a:pt x="665" y="26"/>
                    </a:cubicBezTo>
                    <a:cubicBezTo>
                      <a:pt x="663" y="29"/>
                      <a:pt x="663" y="29"/>
                      <a:pt x="663" y="29"/>
                    </a:cubicBezTo>
                    <a:cubicBezTo>
                      <a:pt x="663" y="33"/>
                      <a:pt x="663" y="33"/>
                      <a:pt x="663" y="33"/>
                    </a:cubicBezTo>
                    <a:cubicBezTo>
                      <a:pt x="663" y="33"/>
                      <a:pt x="666" y="33"/>
                      <a:pt x="670" y="34"/>
                    </a:cubicBezTo>
                    <a:cubicBezTo>
                      <a:pt x="675" y="34"/>
                      <a:pt x="680" y="34"/>
                      <a:pt x="682" y="34"/>
                    </a:cubicBezTo>
                    <a:cubicBezTo>
                      <a:pt x="683" y="34"/>
                      <a:pt x="684" y="34"/>
                      <a:pt x="684" y="34"/>
                    </a:cubicBezTo>
                    <a:cubicBezTo>
                      <a:pt x="684" y="34"/>
                      <a:pt x="685" y="34"/>
                      <a:pt x="685" y="34"/>
                    </a:cubicBezTo>
                    <a:cubicBezTo>
                      <a:pt x="685" y="34"/>
                      <a:pt x="685" y="34"/>
                      <a:pt x="686" y="34"/>
                    </a:cubicBezTo>
                    <a:cubicBezTo>
                      <a:pt x="687" y="33"/>
                      <a:pt x="687" y="33"/>
                      <a:pt x="687" y="33"/>
                    </a:cubicBezTo>
                    <a:cubicBezTo>
                      <a:pt x="687" y="33"/>
                      <a:pt x="687" y="33"/>
                      <a:pt x="688" y="32"/>
                    </a:cubicBezTo>
                    <a:cubicBezTo>
                      <a:pt x="688" y="31"/>
                      <a:pt x="688" y="30"/>
                      <a:pt x="688" y="29"/>
                    </a:cubicBezTo>
                    <a:cubicBezTo>
                      <a:pt x="688" y="28"/>
                      <a:pt x="687" y="27"/>
                      <a:pt x="686" y="27"/>
                    </a:cubicBezTo>
                    <a:cubicBezTo>
                      <a:pt x="684" y="25"/>
                      <a:pt x="684" y="25"/>
                      <a:pt x="684" y="25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6" y="31"/>
                      <a:pt x="686" y="31"/>
                      <a:pt x="686" y="31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4" y="32"/>
                      <a:pt x="684" y="32"/>
                      <a:pt x="684" y="32"/>
                    </a:cubicBezTo>
                    <a:cubicBezTo>
                      <a:pt x="685" y="32"/>
                      <a:pt x="685" y="32"/>
                      <a:pt x="686" y="31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4" y="32"/>
                      <a:pt x="684" y="32"/>
                      <a:pt x="684" y="32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4" y="32"/>
                      <a:pt x="684" y="32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0"/>
                      <a:pt x="683" y="30"/>
                      <a:pt x="683" y="30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0"/>
                      <a:pt x="683" y="30"/>
                      <a:pt x="683" y="30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3" y="32"/>
                      <a:pt x="683" y="32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3" y="32"/>
                      <a:pt x="683" y="32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4" y="33"/>
                      <a:pt x="685" y="33"/>
                    </a:cubicBezTo>
                    <a:cubicBezTo>
                      <a:pt x="688" y="33"/>
                      <a:pt x="692" y="33"/>
                      <a:pt x="696" y="33"/>
                    </a:cubicBezTo>
                    <a:cubicBezTo>
                      <a:pt x="700" y="33"/>
                      <a:pt x="704" y="33"/>
                      <a:pt x="704" y="33"/>
                    </a:cubicBezTo>
                    <a:cubicBezTo>
                      <a:pt x="706" y="33"/>
                      <a:pt x="707" y="32"/>
                      <a:pt x="708" y="30"/>
                    </a:cubicBezTo>
                    <a:cubicBezTo>
                      <a:pt x="708" y="29"/>
                      <a:pt x="708" y="27"/>
                      <a:pt x="706" y="26"/>
                    </a:cubicBezTo>
                    <a:cubicBezTo>
                      <a:pt x="700" y="22"/>
                      <a:pt x="700" y="22"/>
                      <a:pt x="700" y="22"/>
                    </a:cubicBezTo>
                    <a:cubicBezTo>
                      <a:pt x="698" y="25"/>
                      <a:pt x="698" y="25"/>
                      <a:pt x="698" y="25"/>
                    </a:cubicBezTo>
                    <a:cubicBezTo>
                      <a:pt x="698" y="29"/>
                      <a:pt x="698" y="29"/>
                      <a:pt x="698" y="29"/>
                    </a:cubicBezTo>
                    <a:cubicBezTo>
                      <a:pt x="730" y="31"/>
                      <a:pt x="730" y="31"/>
                      <a:pt x="730" y="31"/>
                    </a:cubicBezTo>
                    <a:cubicBezTo>
                      <a:pt x="732" y="31"/>
                      <a:pt x="733" y="30"/>
                      <a:pt x="734" y="28"/>
                    </a:cubicBezTo>
                    <a:cubicBezTo>
                      <a:pt x="734" y="26"/>
                      <a:pt x="734" y="24"/>
                      <a:pt x="732" y="23"/>
                    </a:cubicBezTo>
                    <a:cubicBezTo>
                      <a:pt x="725" y="18"/>
                      <a:pt x="725" y="18"/>
                      <a:pt x="725" y="18"/>
                    </a:cubicBezTo>
                    <a:cubicBezTo>
                      <a:pt x="722" y="22"/>
                      <a:pt x="722" y="22"/>
                      <a:pt x="722" y="22"/>
                    </a:cubicBezTo>
                    <a:cubicBezTo>
                      <a:pt x="722" y="26"/>
                      <a:pt x="722" y="26"/>
                      <a:pt x="722" y="26"/>
                    </a:cubicBezTo>
                    <a:cubicBezTo>
                      <a:pt x="752" y="28"/>
                      <a:pt x="752" y="28"/>
                      <a:pt x="752" y="28"/>
                    </a:cubicBezTo>
                    <a:cubicBezTo>
                      <a:pt x="754" y="28"/>
                      <a:pt x="755" y="26"/>
                      <a:pt x="756" y="25"/>
                    </a:cubicBezTo>
                    <a:cubicBezTo>
                      <a:pt x="756" y="23"/>
                      <a:pt x="756" y="21"/>
                      <a:pt x="754" y="20"/>
                    </a:cubicBezTo>
                    <a:cubicBezTo>
                      <a:pt x="747" y="16"/>
                      <a:pt x="747" y="16"/>
                      <a:pt x="747" y="16"/>
                    </a:cubicBezTo>
                    <a:cubicBezTo>
                      <a:pt x="745" y="19"/>
                      <a:pt x="745" y="19"/>
                      <a:pt x="745" y="19"/>
                    </a:cubicBezTo>
                    <a:cubicBezTo>
                      <a:pt x="745" y="23"/>
                      <a:pt x="745" y="23"/>
                      <a:pt x="745" y="23"/>
                    </a:cubicBezTo>
                    <a:cubicBezTo>
                      <a:pt x="774" y="24"/>
                      <a:pt x="774" y="24"/>
                      <a:pt x="774" y="24"/>
                    </a:cubicBezTo>
                    <a:cubicBezTo>
                      <a:pt x="776" y="24"/>
                      <a:pt x="777" y="23"/>
                      <a:pt x="778" y="22"/>
                    </a:cubicBezTo>
                    <a:cubicBezTo>
                      <a:pt x="778" y="20"/>
                      <a:pt x="778" y="18"/>
                      <a:pt x="776" y="17"/>
                    </a:cubicBezTo>
                    <a:cubicBezTo>
                      <a:pt x="774" y="16"/>
                      <a:pt x="774" y="16"/>
                      <a:pt x="774" y="16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6" y="21"/>
                      <a:pt x="776" y="21"/>
                      <a:pt x="776" y="21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5" y="22"/>
                      <a:pt x="775" y="22"/>
                      <a:pt x="776" y="21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0"/>
                      <a:pt x="773" y="20"/>
                      <a:pt x="773" y="20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0"/>
                      <a:pt x="773" y="20"/>
                      <a:pt x="773" y="20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2"/>
                      <a:pt x="773" y="22"/>
                      <a:pt x="773" y="22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2"/>
                      <a:pt x="773" y="22"/>
                      <a:pt x="773" y="22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5" y="23"/>
                    </a:cubicBezTo>
                    <a:cubicBezTo>
                      <a:pt x="777" y="23"/>
                      <a:pt x="783" y="22"/>
                      <a:pt x="787" y="22"/>
                    </a:cubicBezTo>
                    <a:cubicBezTo>
                      <a:pt x="789" y="22"/>
                      <a:pt x="791" y="21"/>
                      <a:pt x="793" y="21"/>
                    </a:cubicBezTo>
                    <a:cubicBezTo>
                      <a:pt x="794" y="21"/>
                      <a:pt x="794" y="21"/>
                      <a:pt x="795" y="21"/>
                    </a:cubicBezTo>
                    <a:cubicBezTo>
                      <a:pt x="796" y="21"/>
                      <a:pt x="796" y="21"/>
                      <a:pt x="796" y="21"/>
                    </a:cubicBezTo>
                    <a:cubicBezTo>
                      <a:pt x="796" y="21"/>
                      <a:pt x="796" y="21"/>
                      <a:pt x="796" y="21"/>
                    </a:cubicBezTo>
                    <a:cubicBezTo>
                      <a:pt x="797" y="21"/>
                      <a:pt x="797" y="21"/>
                      <a:pt x="797" y="21"/>
                    </a:cubicBezTo>
                    <a:cubicBezTo>
                      <a:pt x="797" y="20"/>
                      <a:pt x="797" y="20"/>
                      <a:pt x="797" y="20"/>
                    </a:cubicBezTo>
                    <a:cubicBezTo>
                      <a:pt x="798" y="20"/>
                      <a:pt x="798" y="20"/>
                      <a:pt x="799" y="19"/>
                    </a:cubicBezTo>
                    <a:cubicBezTo>
                      <a:pt x="799" y="18"/>
                      <a:pt x="799" y="17"/>
                      <a:pt x="799" y="16"/>
                    </a:cubicBezTo>
                    <a:cubicBezTo>
                      <a:pt x="799" y="15"/>
                      <a:pt x="798" y="14"/>
                      <a:pt x="797" y="14"/>
                    </a:cubicBezTo>
                    <a:cubicBezTo>
                      <a:pt x="794" y="12"/>
                      <a:pt x="794" y="12"/>
                      <a:pt x="794" y="12"/>
                    </a:cubicBezTo>
                    <a:cubicBezTo>
                      <a:pt x="792" y="15"/>
                      <a:pt x="792" y="15"/>
                      <a:pt x="792" y="15"/>
                    </a:cubicBezTo>
                    <a:cubicBezTo>
                      <a:pt x="792" y="19"/>
                      <a:pt x="792" y="19"/>
                      <a:pt x="792" y="19"/>
                    </a:cubicBezTo>
                    <a:cubicBezTo>
                      <a:pt x="814" y="18"/>
                      <a:pt x="814" y="18"/>
                      <a:pt x="814" y="18"/>
                    </a:cubicBezTo>
                    <a:cubicBezTo>
                      <a:pt x="816" y="18"/>
                      <a:pt x="817" y="17"/>
                      <a:pt x="818" y="15"/>
                    </a:cubicBezTo>
                    <a:cubicBezTo>
                      <a:pt x="818" y="14"/>
                      <a:pt x="818" y="12"/>
                      <a:pt x="816" y="11"/>
                    </a:cubicBezTo>
                    <a:cubicBezTo>
                      <a:pt x="811" y="8"/>
                      <a:pt x="811" y="8"/>
                      <a:pt x="811" y="8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2" y="13"/>
                      <a:pt x="812" y="13"/>
                      <a:pt x="812" y="13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1" y="15"/>
                      <a:pt x="811" y="15"/>
                      <a:pt x="811" y="15"/>
                    </a:cubicBezTo>
                    <a:cubicBezTo>
                      <a:pt x="812" y="14"/>
                      <a:pt x="812" y="14"/>
                      <a:pt x="812" y="13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1" y="15"/>
                      <a:pt x="811" y="15"/>
                      <a:pt x="811" y="15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0" y="15"/>
                      <a:pt x="811" y="15"/>
                      <a:pt x="811" y="15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2"/>
                      <a:pt x="809" y="12"/>
                      <a:pt x="809" y="12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2"/>
                      <a:pt x="809" y="12"/>
                      <a:pt x="809" y="12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4"/>
                      <a:pt x="809" y="14"/>
                      <a:pt x="809" y="14"/>
                    </a:cubicBezTo>
                    <a:cubicBezTo>
                      <a:pt x="809" y="15"/>
                      <a:pt x="809" y="15"/>
                      <a:pt x="809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4"/>
                      <a:pt x="809" y="14"/>
                      <a:pt x="809" y="14"/>
                    </a:cubicBezTo>
                    <a:cubicBezTo>
                      <a:pt x="809" y="15"/>
                      <a:pt x="809" y="15"/>
                      <a:pt x="809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1" y="15"/>
                      <a:pt x="813" y="15"/>
                      <a:pt x="817" y="15"/>
                    </a:cubicBezTo>
                    <a:cubicBezTo>
                      <a:pt x="821" y="16"/>
                      <a:pt x="827" y="16"/>
                      <a:pt x="832" y="16"/>
                    </a:cubicBezTo>
                    <a:cubicBezTo>
                      <a:pt x="837" y="17"/>
                      <a:pt x="840" y="17"/>
                      <a:pt x="840" y="17"/>
                    </a:cubicBezTo>
                    <a:cubicBezTo>
                      <a:pt x="842" y="17"/>
                      <a:pt x="844" y="16"/>
                      <a:pt x="844" y="14"/>
                    </a:cubicBezTo>
                    <a:cubicBezTo>
                      <a:pt x="845" y="13"/>
                      <a:pt x="844" y="11"/>
                      <a:pt x="843" y="10"/>
                    </a:cubicBezTo>
                    <a:cubicBezTo>
                      <a:pt x="839" y="7"/>
                      <a:pt x="839" y="7"/>
                      <a:pt x="839" y="7"/>
                    </a:cubicBezTo>
                    <a:cubicBezTo>
                      <a:pt x="837" y="11"/>
                      <a:pt x="837" y="11"/>
                      <a:pt x="837" y="11"/>
                    </a:cubicBezTo>
                    <a:cubicBezTo>
                      <a:pt x="837" y="15"/>
                      <a:pt x="837" y="15"/>
                      <a:pt x="837" y="15"/>
                    </a:cubicBezTo>
                    <a:cubicBezTo>
                      <a:pt x="855" y="12"/>
                      <a:pt x="855" y="12"/>
                      <a:pt x="855" y="12"/>
                    </a:cubicBezTo>
                    <a:cubicBezTo>
                      <a:pt x="856" y="12"/>
                      <a:pt x="858" y="11"/>
                      <a:pt x="858" y="9"/>
                    </a:cubicBezTo>
                    <a:cubicBezTo>
                      <a:pt x="858" y="7"/>
                      <a:pt x="858" y="6"/>
                      <a:pt x="856" y="5"/>
                    </a:cubicBezTo>
                    <a:cubicBezTo>
                      <a:pt x="856" y="5"/>
                      <a:pt x="856" y="5"/>
                      <a:pt x="856" y="5"/>
                    </a:cubicBezTo>
                    <a:cubicBezTo>
                      <a:pt x="854" y="8"/>
                      <a:pt x="854" y="8"/>
                      <a:pt x="854" y="8"/>
                    </a:cubicBezTo>
                    <a:cubicBezTo>
                      <a:pt x="854" y="12"/>
                      <a:pt x="854" y="12"/>
                      <a:pt x="854" y="12"/>
                    </a:cubicBezTo>
                    <a:cubicBezTo>
                      <a:pt x="882" y="13"/>
                      <a:pt x="882" y="13"/>
                      <a:pt x="882" y="13"/>
                    </a:cubicBezTo>
                    <a:cubicBezTo>
                      <a:pt x="884" y="13"/>
                      <a:pt x="886" y="12"/>
                      <a:pt x="886" y="10"/>
                    </a:cubicBezTo>
                    <a:cubicBezTo>
                      <a:pt x="887" y="9"/>
                      <a:pt x="886" y="7"/>
                      <a:pt x="885" y="6"/>
                    </a:cubicBezTo>
                    <a:cubicBezTo>
                      <a:pt x="878" y="1"/>
                      <a:pt x="878" y="1"/>
                      <a:pt x="878" y="1"/>
                    </a:cubicBezTo>
                    <a:cubicBezTo>
                      <a:pt x="876" y="0"/>
                      <a:pt x="874" y="1"/>
                      <a:pt x="872" y="3"/>
                    </a:cubicBezTo>
                    <a:cubicBezTo>
                      <a:pt x="871" y="5"/>
                      <a:pt x="872" y="7"/>
                      <a:pt x="874" y="8"/>
                    </a:cubicBezTo>
                    <a:cubicBezTo>
                      <a:pt x="880" y="12"/>
                      <a:pt x="880" y="12"/>
                      <a:pt x="880" y="12"/>
                    </a:cubicBezTo>
                    <a:cubicBezTo>
                      <a:pt x="883" y="9"/>
                      <a:pt x="883" y="9"/>
                      <a:pt x="883" y="9"/>
                    </a:cubicBezTo>
                    <a:cubicBezTo>
                      <a:pt x="883" y="5"/>
                      <a:pt x="883" y="5"/>
                      <a:pt x="883" y="5"/>
                    </a:cubicBezTo>
                    <a:cubicBezTo>
                      <a:pt x="854" y="4"/>
                      <a:pt x="854" y="4"/>
                      <a:pt x="854" y="4"/>
                    </a:cubicBezTo>
                    <a:cubicBezTo>
                      <a:pt x="852" y="4"/>
                      <a:pt x="851" y="5"/>
                      <a:pt x="850" y="7"/>
                    </a:cubicBezTo>
                    <a:cubicBezTo>
                      <a:pt x="850" y="9"/>
                      <a:pt x="850" y="11"/>
                      <a:pt x="852" y="12"/>
                    </a:cubicBezTo>
                    <a:cubicBezTo>
                      <a:pt x="852" y="12"/>
                      <a:pt x="852" y="12"/>
                      <a:pt x="852" y="12"/>
                    </a:cubicBezTo>
                    <a:cubicBezTo>
                      <a:pt x="854" y="8"/>
                      <a:pt x="854" y="8"/>
                      <a:pt x="854" y="8"/>
                    </a:cubicBezTo>
                    <a:cubicBezTo>
                      <a:pt x="854" y="4"/>
                      <a:pt x="854" y="4"/>
                      <a:pt x="854" y="4"/>
                    </a:cubicBezTo>
                    <a:cubicBezTo>
                      <a:pt x="836" y="7"/>
                      <a:pt x="836" y="7"/>
                      <a:pt x="836" y="7"/>
                    </a:cubicBezTo>
                    <a:cubicBezTo>
                      <a:pt x="834" y="7"/>
                      <a:pt x="833" y="8"/>
                      <a:pt x="833" y="10"/>
                    </a:cubicBezTo>
                    <a:cubicBezTo>
                      <a:pt x="832" y="11"/>
                      <a:pt x="833" y="13"/>
                      <a:pt x="834" y="14"/>
                    </a:cubicBezTo>
                    <a:cubicBezTo>
                      <a:pt x="838" y="16"/>
                      <a:pt x="838" y="16"/>
                      <a:pt x="838" y="16"/>
                    </a:cubicBezTo>
                    <a:cubicBezTo>
                      <a:pt x="840" y="13"/>
                      <a:pt x="840" y="13"/>
                      <a:pt x="840" y="13"/>
                    </a:cubicBezTo>
                    <a:cubicBezTo>
                      <a:pt x="841" y="9"/>
                      <a:pt x="841" y="9"/>
                      <a:pt x="841" y="9"/>
                    </a:cubicBezTo>
                    <a:cubicBezTo>
                      <a:pt x="841" y="9"/>
                      <a:pt x="834" y="9"/>
                      <a:pt x="827" y="8"/>
                    </a:cubicBezTo>
                    <a:cubicBezTo>
                      <a:pt x="824" y="8"/>
                      <a:pt x="820" y="8"/>
                      <a:pt x="817" y="7"/>
                    </a:cubicBezTo>
                    <a:cubicBezTo>
                      <a:pt x="814" y="7"/>
                      <a:pt x="811" y="7"/>
                      <a:pt x="810" y="7"/>
                    </a:cubicBezTo>
                    <a:cubicBezTo>
                      <a:pt x="809" y="7"/>
                      <a:pt x="809" y="7"/>
                      <a:pt x="809" y="7"/>
                    </a:cubicBezTo>
                    <a:cubicBezTo>
                      <a:pt x="808" y="7"/>
                      <a:pt x="808" y="7"/>
                      <a:pt x="808" y="7"/>
                    </a:cubicBezTo>
                    <a:cubicBezTo>
                      <a:pt x="808" y="7"/>
                      <a:pt x="808" y="7"/>
                      <a:pt x="807" y="8"/>
                    </a:cubicBezTo>
                    <a:cubicBezTo>
                      <a:pt x="807" y="8"/>
                      <a:pt x="807" y="8"/>
                      <a:pt x="807" y="8"/>
                    </a:cubicBezTo>
                    <a:cubicBezTo>
                      <a:pt x="806" y="8"/>
                      <a:pt x="806" y="8"/>
                      <a:pt x="806" y="9"/>
                    </a:cubicBezTo>
                    <a:cubicBezTo>
                      <a:pt x="804" y="11"/>
                      <a:pt x="805" y="13"/>
                      <a:pt x="807" y="15"/>
                    </a:cubicBezTo>
                    <a:cubicBezTo>
                      <a:pt x="812" y="18"/>
                      <a:pt x="812" y="18"/>
                      <a:pt x="812" y="18"/>
                    </a:cubicBezTo>
                    <a:cubicBezTo>
                      <a:pt x="814" y="14"/>
                      <a:pt x="814" y="14"/>
                      <a:pt x="814" y="14"/>
                    </a:cubicBezTo>
                    <a:cubicBezTo>
                      <a:pt x="814" y="10"/>
                      <a:pt x="814" y="10"/>
                      <a:pt x="814" y="10"/>
                    </a:cubicBezTo>
                    <a:cubicBezTo>
                      <a:pt x="792" y="11"/>
                      <a:pt x="792" y="11"/>
                      <a:pt x="792" y="11"/>
                    </a:cubicBezTo>
                    <a:cubicBezTo>
                      <a:pt x="790" y="11"/>
                      <a:pt x="789" y="12"/>
                      <a:pt x="788" y="14"/>
                    </a:cubicBezTo>
                    <a:cubicBezTo>
                      <a:pt x="788" y="16"/>
                      <a:pt x="788" y="18"/>
                      <a:pt x="790" y="19"/>
                    </a:cubicBezTo>
                    <a:cubicBezTo>
                      <a:pt x="793" y="20"/>
                      <a:pt x="793" y="20"/>
                      <a:pt x="793" y="20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2" y="15"/>
                      <a:pt x="792" y="15"/>
                      <a:pt x="792" y="15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4"/>
                      <a:pt x="792" y="14"/>
                      <a:pt x="792" y="15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3" y="14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5" y="16"/>
                      <a:pt x="795" y="16"/>
                      <a:pt x="795" y="16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5" y="16"/>
                      <a:pt x="795" y="16"/>
                      <a:pt x="795" y="16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3" y="13"/>
                    </a:cubicBezTo>
                    <a:cubicBezTo>
                      <a:pt x="790" y="14"/>
                      <a:pt x="785" y="14"/>
                      <a:pt x="781" y="14"/>
                    </a:cubicBezTo>
                    <a:cubicBezTo>
                      <a:pt x="778" y="14"/>
                      <a:pt x="776" y="15"/>
                      <a:pt x="775" y="15"/>
                    </a:cubicBezTo>
                    <a:cubicBezTo>
                      <a:pt x="774" y="15"/>
                      <a:pt x="773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1" y="16"/>
                      <a:pt x="771" y="16"/>
                      <a:pt x="771" y="16"/>
                    </a:cubicBezTo>
                    <a:cubicBezTo>
                      <a:pt x="770" y="16"/>
                      <a:pt x="770" y="16"/>
                      <a:pt x="770" y="16"/>
                    </a:cubicBezTo>
                    <a:cubicBezTo>
                      <a:pt x="770" y="16"/>
                      <a:pt x="769" y="16"/>
                      <a:pt x="769" y="17"/>
                    </a:cubicBezTo>
                    <a:cubicBezTo>
                      <a:pt x="768" y="18"/>
                      <a:pt x="768" y="19"/>
                      <a:pt x="768" y="20"/>
                    </a:cubicBezTo>
                    <a:cubicBezTo>
                      <a:pt x="769" y="21"/>
                      <a:pt x="769" y="22"/>
                      <a:pt x="770" y="23"/>
                    </a:cubicBezTo>
                    <a:cubicBezTo>
                      <a:pt x="772" y="24"/>
                      <a:pt x="772" y="24"/>
                      <a:pt x="772" y="24"/>
                    </a:cubicBezTo>
                    <a:cubicBezTo>
                      <a:pt x="774" y="20"/>
                      <a:pt x="774" y="20"/>
                      <a:pt x="774" y="20"/>
                    </a:cubicBezTo>
                    <a:cubicBezTo>
                      <a:pt x="774" y="16"/>
                      <a:pt x="774" y="16"/>
                      <a:pt x="774" y="16"/>
                    </a:cubicBezTo>
                    <a:cubicBezTo>
                      <a:pt x="745" y="15"/>
                      <a:pt x="745" y="15"/>
                      <a:pt x="745" y="15"/>
                    </a:cubicBezTo>
                    <a:cubicBezTo>
                      <a:pt x="743" y="15"/>
                      <a:pt x="742" y="16"/>
                      <a:pt x="741" y="18"/>
                    </a:cubicBezTo>
                    <a:cubicBezTo>
                      <a:pt x="740" y="20"/>
                      <a:pt x="741" y="21"/>
                      <a:pt x="743" y="22"/>
                    </a:cubicBezTo>
                    <a:cubicBezTo>
                      <a:pt x="750" y="27"/>
                      <a:pt x="750" y="27"/>
                      <a:pt x="750" y="27"/>
                    </a:cubicBezTo>
                    <a:cubicBezTo>
                      <a:pt x="752" y="24"/>
                      <a:pt x="752" y="24"/>
                      <a:pt x="752" y="24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723" y="18"/>
                      <a:pt x="723" y="18"/>
                      <a:pt x="723" y="18"/>
                    </a:cubicBezTo>
                    <a:cubicBezTo>
                      <a:pt x="721" y="18"/>
                      <a:pt x="719" y="19"/>
                      <a:pt x="719" y="21"/>
                    </a:cubicBezTo>
                    <a:cubicBezTo>
                      <a:pt x="718" y="22"/>
                      <a:pt x="719" y="24"/>
                      <a:pt x="720" y="25"/>
                    </a:cubicBezTo>
                    <a:cubicBezTo>
                      <a:pt x="728" y="30"/>
                      <a:pt x="728" y="30"/>
                      <a:pt x="728" y="30"/>
                    </a:cubicBezTo>
                    <a:cubicBezTo>
                      <a:pt x="730" y="27"/>
                      <a:pt x="730" y="27"/>
                      <a:pt x="730" y="27"/>
                    </a:cubicBezTo>
                    <a:cubicBezTo>
                      <a:pt x="730" y="23"/>
                      <a:pt x="730" y="23"/>
                      <a:pt x="730" y="23"/>
                    </a:cubicBezTo>
                    <a:cubicBezTo>
                      <a:pt x="698" y="21"/>
                      <a:pt x="698" y="21"/>
                      <a:pt x="698" y="21"/>
                    </a:cubicBezTo>
                    <a:cubicBezTo>
                      <a:pt x="696" y="21"/>
                      <a:pt x="694" y="22"/>
                      <a:pt x="694" y="24"/>
                    </a:cubicBezTo>
                    <a:cubicBezTo>
                      <a:pt x="693" y="26"/>
                      <a:pt x="694" y="28"/>
                      <a:pt x="696" y="29"/>
                    </a:cubicBezTo>
                    <a:cubicBezTo>
                      <a:pt x="702" y="33"/>
                      <a:pt x="702" y="33"/>
                      <a:pt x="702" y="33"/>
                    </a:cubicBezTo>
                    <a:cubicBezTo>
                      <a:pt x="704" y="29"/>
                      <a:pt x="704" y="29"/>
                      <a:pt x="704" y="29"/>
                    </a:cubicBezTo>
                    <a:cubicBezTo>
                      <a:pt x="704" y="25"/>
                      <a:pt x="704" y="25"/>
                      <a:pt x="704" y="25"/>
                    </a:cubicBezTo>
                    <a:cubicBezTo>
                      <a:pt x="704" y="25"/>
                      <a:pt x="691" y="25"/>
                      <a:pt x="685" y="25"/>
                    </a:cubicBezTo>
                    <a:cubicBezTo>
                      <a:pt x="684" y="25"/>
                      <a:pt x="683" y="25"/>
                      <a:pt x="683" y="25"/>
                    </a:cubicBezTo>
                    <a:cubicBezTo>
                      <a:pt x="682" y="25"/>
                      <a:pt x="682" y="25"/>
                      <a:pt x="682" y="25"/>
                    </a:cubicBezTo>
                    <a:cubicBezTo>
                      <a:pt x="681" y="25"/>
                      <a:pt x="681" y="25"/>
                      <a:pt x="681" y="25"/>
                    </a:cubicBezTo>
                    <a:cubicBezTo>
                      <a:pt x="680" y="25"/>
                      <a:pt x="680" y="25"/>
                      <a:pt x="680" y="25"/>
                    </a:cubicBezTo>
                    <a:cubicBezTo>
                      <a:pt x="680" y="25"/>
                      <a:pt x="679" y="26"/>
                      <a:pt x="679" y="27"/>
                    </a:cubicBezTo>
                    <a:cubicBezTo>
                      <a:pt x="678" y="28"/>
                      <a:pt x="678" y="31"/>
                      <a:pt x="680" y="32"/>
                    </a:cubicBezTo>
                    <a:cubicBezTo>
                      <a:pt x="682" y="33"/>
                      <a:pt x="682" y="33"/>
                      <a:pt x="682" y="33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1" y="28"/>
                      <a:pt x="681" y="28"/>
                      <a:pt x="681" y="28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2" y="27"/>
                      <a:pt x="682" y="27"/>
                      <a:pt x="682" y="27"/>
                    </a:cubicBezTo>
                    <a:cubicBezTo>
                      <a:pt x="682" y="27"/>
                      <a:pt x="681" y="27"/>
                      <a:pt x="681" y="28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2" y="27"/>
                      <a:pt x="682" y="27"/>
                      <a:pt x="682" y="27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2" y="27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4" y="29"/>
                      <a:pt x="684" y="29"/>
                      <a:pt x="684" y="29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4" y="29"/>
                      <a:pt x="684" y="29"/>
                      <a:pt x="684" y="29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2" y="26"/>
                    </a:cubicBezTo>
                    <a:cubicBezTo>
                      <a:pt x="680" y="26"/>
                      <a:pt x="675" y="26"/>
                      <a:pt x="671" y="26"/>
                    </a:cubicBezTo>
                    <a:cubicBezTo>
                      <a:pt x="667" y="25"/>
                      <a:pt x="663" y="25"/>
                      <a:pt x="663" y="25"/>
                    </a:cubicBezTo>
                    <a:cubicBezTo>
                      <a:pt x="661" y="25"/>
                      <a:pt x="660" y="26"/>
                      <a:pt x="659" y="28"/>
                    </a:cubicBezTo>
                    <a:cubicBezTo>
                      <a:pt x="658" y="30"/>
                      <a:pt x="659" y="32"/>
                      <a:pt x="661" y="33"/>
                    </a:cubicBezTo>
                    <a:cubicBezTo>
                      <a:pt x="663" y="34"/>
                      <a:pt x="663" y="34"/>
                      <a:pt x="663" y="34"/>
                    </a:cubicBezTo>
                    <a:cubicBezTo>
                      <a:pt x="665" y="30"/>
                      <a:pt x="665" y="30"/>
                      <a:pt x="665" y="30"/>
                    </a:cubicBezTo>
                    <a:cubicBezTo>
                      <a:pt x="665" y="26"/>
                      <a:pt x="665" y="26"/>
                      <a:pt x="665" y="26"/>
                    </a:cubicBezTo>
                    <a:cubicBezTo>
                      <a:pt x="636" y="28"/>
                      <a:pt x="636" y="28"/>
                      <a:pt x="636" y="28"/>
                    </a:cubicBezTo>
                    <a:cubicBezTo>
                      <a:pt x="634" y="28"/>
                      <a:pt x="632" y="29"/>
                      <a:pt x="632" y="31"/>
                    </a:cubicBezTo>
                    <a:cubicBezTo>
                      <a:pt x="632" y="32"/>
                      <a:pt x="632" y="34"/>
                      <a:pt x="634" y="35"/>
                    </a:cubicBezTo>
                    <a:cubicBezTo>
                      <a:pt x="643" y="41"/>
                      <a:pt x="643" y="41"/>
                      <a:pt x="643" y="41"/>
                    </a:cubicBezTo>
                    <a:cubicBezTo>
                      <a:pt x="645" y="38"/>
                      <a:pt x="645" y="38"/>
                      <a:pt x="645" y="38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13" y="32"/>
                      <a:pt x="613" y="32"/>
                      <a:pt x="613" y="32"/>
                    </a:cubicBezTo>
                    <a:cubicBezTo>
                      <a:pt x="611" y="32"/>
                      <a:pt x="610" y="33"/>
                      <a:pt x="609" y="35"/>
                    </a:cubicBezTo>
                    <a:cubicBezTo>
                      <a:pt x="609" y="36"/>
                      <a:pt x="609" y="38"/>
                      <a:pt x="611" y="39"/>
                    </a:cubicBezTo>
                    <a:cubicBezTo>
                      <a:pt x="616" y="42"/>
                      <a:pt x="616" y="42"/>
                      <a:pt x="616" y="42"/>
                    </a:cubicBezTo>
                    <a:cubicBezTo>
                      <a:pt x="618" y="39"/>
                      <a:pt x="618" y="39"/>
                      <a:pt x="618" y="39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596" y="35"/>
                      <a:pt x="596" y="35"/>
                      <a:pt x="596" y="35"/>
                    </a:cubicBezTo>
                    <a:cubicBezTo>
                      <a:pt x="595" y="35"/>
                      <a:pt x="593" y="36"/>
                      <a:pt x="593" y="38"/>
                    </a:cubicBezTo>
                    <a:cubicBezTo>
                      <a:pt x="592" y="40"/>
                      <a:pt x="593" y="42"/>
                      <a:pt x="594" y="42"/>
                    </a:cubicBezTo>
                    <a:cubicBezTo>
                      <a:pt x="600" y="46"/>
                      <a:pt x="600" y="46"/>
                      <a:pt x="600" y="46"/>
                    </a:cubicBezTo>
                    <a:cubicBezTo>
                      <a:pt x="602" y="42"/>
                      <a:pt x="602" y="42"/>
                      <a:pt x="602" y="42"/>
                    </a:cubicBezTo>
                    <a:cubicBezTo>
                      <a:pt x="602" y="38"/>
                      <a:pt x="602" y="38"/>
                      <a:pt x="602" y="38"/>
                    </a:cubicBezTo>
                    <a:cubicBezTo>
                      <a:pt x="602" y="38"/>
                      <a:pt x="597" y="38"/>
                      <a:pt x="591" y="38"/>
                    </a:cubicBezTo>
                    <a:cubicBezTo>
                      <a:pt x="586" y="37"/>
                      <a:pt x="579" y="37"/>
                      <a:pt x="576" y="37"/>
                    </a:cubicBezTo>
                    <a:cubicBezTo>
                      <a:pt x="576" y="37"/>
                      <a:pt x="576" y="37"/>
                      <a:pt x="575" y="37"/>
                    </a:cubicBezTo>
                    <a:cubicBezTo>
                      <a:pt x="575" y="37"/>
                      <a:pt x="575" y="37"/>
                      <a:pt x="574" y="37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3" y="38"/>
                      <a:pt x="572" y="38"/>
                      <a:pt x="572" y="39"/>
                    </a:cubicBezTo>
                    <a:cubicBezTo>
                      <a:pt x="571" y="41"/>
                      <a:pt x="571" y="43"/>
                      <a:pt x="573" y="44"/>
                    </a:cubicBezTo>
                    <a:cubicBezTo>
                      <a:pt x="573" y="44"/>
                      <a:pt x="573" y="44"/>
                      <a:pt x="573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2" y="39"/>
                      <a:pt x="572" y="39"/>
                      <a:pt x="572" y="39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3" y="38"/>
                      <a:pt x="573" y="38"/>
                      <a:pt x="572" y="39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5" y="40"/>
                      <a:pt x="575" y="40"/>
                      <a:pt x="575" y="40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4" y="37"/>
                      <a:pt x="573" y="38"/>
                    </a:cubicBezTo>
                    <a:cubicBezTo>
                      <a:pt x="575" y="40"/>
                      <a:pt x="575" y="40"/>
                      <a:pt x="575" y="40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3" y="37"/>
                      <a:pt x="573" y="38"/>
                    </a:cubicBezTo>
                    <a:cubicBezTo>
                      <a:pt x="570" y="38"/>
                      <a:pt x="564" y="39"/>
                      <a:pt x="559" y="39"/>
                    </a:cubicBezTo>
                    <a:cubicBezTo>
                      <a:pt x="554" y="40"/>
                      <a:pt x="550" y="40"/>
                      <a:pt x="550" y="40"/>
                    </a:cubicBezTo>
                    <a:cubicBezTo>
                      <a:pt x="549" y="40"/>
                      <a:pt x="547" y="41"/>
                      <a:pt x="547" y="43"/>
                    </a:cubicBezTo>
                    <a:cubicBezTo>
                      <a:pt x="546" y="45"/>
                      <a:pt x="547" y="46"/>
                      <a:pt x="549" y="47"/>
                    </a:cubicBezTo>
                    <a:cubicBezTo>
                      <a:pt x="549" y="48"/>
                      <a:pt x="549" y="48"/>
                      <a:pt x="549" y="48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8" y="42"/>
                      <a:pt x="548" y="42"/>
                      <a:pt x="548" y="42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9" y="41"/>
                      <a:pt x="549" y="41"/>
                      <a:pt x="549" y="41"/>
                    </a:cubicBezTo>
                    <a:cubicBezTo>
                      <a:pt x="549" y="41"/>
                      <a:pt x="549" y="41"/>
                      <a:pt x="548" y="42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9" y="41"/>
                      <a:pt x="549" y="41"/>
                      <a:pt x="549" y="41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1"/>
                      <a:pt x="550" y="41"/>
                      <a:pt x="549" y="41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1" y="42"/>
                      <a:pt x="551" y="42"/>
                      <a:pt x="551" y="42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1" y="42"/>
                      <a:pt x="551" y="42"/>
                      <a:pt x="551" y="42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0"/>
                      <a:pt x="550" y="41"/>
                      <a:pt x="549" y="41"/>
                    </a:cubicBezTo>
                    <a:cubicBezTo>
                      <a:pt x="547" y="41"/>
                      <a:pt x="542" y="41"/>
                      <a:pt x="538" y="41"/>
                    </a:cubicBezTo>
                    <a:cubicBezTo>
                      <a:pt x="535" y="41"/>
                      <a:pt x="532" y="41"/>
                      <a:pt x="532" y="41"/>
                    </a:cubicBezTo>
                    <a:cubicBezTo>
                      <a:pt x="530" y="41"/>
                      <a:pt x="528" y="42"/>
                      <a:pt x="528" y="44"/>
                    </a:cubicBezTo>
                    <a:cubicBezTo>
                      <a:pt x="527" y="46"/>
                      <a:pt x="528" y="48"/>
                      <a:pt x="529" y="48"/>
                    </a:cubicBezTo>
                    <a:cubicBezTo>
                      <a:pt x="533" y="51"/>
                      <a:pt x="533" y="51"/>
                      <a:pt x="533" y="51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2" y="45"/>
                      <a:pt x="532" y="45"/>
                      <a:pt x="532" y="45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3" y="44"/>
                      <a:pt x="533" y="44"/>
                      <a:pt x="533" y="44"/>
                    </a:cubicBezTo>
                    <a:cubicBezTo>
                      <a:pt x="533" y="44"/>
                      <a:pt x="533" y="44"/>
                      <a:pt x="532" y="45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3" y="44"/>
                      <a:pt x="533" y="44"/>
                      <a:pt x="533" y="44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3" y="44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5" y="45"/>
                      <a:pt x="535" y="45"/>
                      <a:pt x="535" y="45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5" y="45"/>
                      <a:pt x="535" y="45"/>
                      <a:pt x="535" y="45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3" y="44"/>
                    </a:cubicBezTo>
                    <a:cubicBezTo>
                      <a:pt x="530" y="44"/>
                      <a:pt x="525" y="44"/>
                      <a:pt x="520" y="44"/>
                    </a:cubicBezTo>
                    <a:cubicBezTo>
                      <a:pt x="515" y="44"/>
                      <a:pt x="511" y="44"/>
                      <a:pt x="511" y="44"/>
                    </a:cubicBezTo>
                    <a:cubicBezTo>
                      <a:pt x="509" y="44"/>
                      <a:pt x="508" y="46"/>
                      <a:pt x="507" y="47"/>
                    </a:cubicBezTo>
                    <a:cubicBezTo>
                      <a:pt x="507" y="49"/>
                      <a:pt x="508" y="51"/>
                      <a:pt x="509" y="52"/>
                    </a:cubicBezTo>
                    <a:cubicBezTo>
                      <a:pt x="512" y="53"/>
                      <a:pt x="512" y="53"/>
                      <a:pt x="512" y="53"/>
                    </a:cubicBezTo>
                    <a:cubicBezTo>
                      <a:pt x="514" y="50"/>
                      <a:pt x="514" y="50"/>
                      <a:pt x="514" y="50"/>
                    </a:cubicBezTo>
                    <a:cubicBezTo>
                      <a:pt x="514" y="46"/>
                      <a:pt x="514" y="46"/>
                      <a:pt x="514" y="46"/>
                    </a:cubicBezTo>
                    <a:cubicBezTo>
                      <a:pt x="484" y="46"/>
                      <a:pt x="484" y="46"/>
                      <a:pt x="484" y="46"/>
                    </a:cubicBezTo>
                    <a:cubicBezTo>
                      <a:pt x="482" y="46"/>
                      <a:pt x="480" y="47"/>
                      <a:pt x="480" y="49"/>
                    </a:cubicBezTo>
                    <a:cubicBezTo>
                      <a:pt x="479" y="51"/>
                      <a:pt x="480" y="53"/>
                      <a:pt x="481" y="54"/>
                    </a:cubicBezTo>
                    <a:cubicBezTo>
                      <a:pt x="486" y="57"/>
                      <a:pt x="486" y="57"/>
                      <a:pt x="486" y="57"/>
                    </a:cubicBezTo>
                    <a:cubicBezTo>
                      <a:pt x="488" y="53"/>
                      <a:pt x="488" y="53"/>
                      <a:pt x="488" y="53"/>
                    </a:cubicBezTo>
                    <a:cubicBezTo>
                      <a:pt x="488" y="49"/>
                      <a:pt x="488" y="49"/>
                      <a:pt x="488" y="49"/>
                    </a:cubicBezTo>
                    <a:cubicBezTo>
                      <a:pt x="466" y="50"/>
                      <a:pt x="466" y="50"/>
                      <a:pt x="466" y="50"/>
                    </a:cubicBezTo>
                    <a:cubicBezTo>
                      <a:pt x="464" y="50"/>
                      <a:pt x="463" y="51"/>
                      <a:pt x="462" y="53"/>
                    </a:cubicBezTo>
                    <a:cubicBezTo>
                      <a:pt x="462" y="54"/>
                      <a:pt x="463" y="56"/>
                      <a:pt x="464" y="57"/>
                    </a:cubicBezTo>
                    <a:cubicBezTo>
                      <a:pt x="468" y="60"/>
                      <a:pt x="468" y="60"/>
                      <a:pt x="468" y="60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8" y="53"/>
                      <a:pt x="468" y="53"/>
                      <a:pt x="468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9" y="53"/>
                      <a:pt x="469" y="53"/>
                      <a:pt x="469" y="53"/>
                    </a:cubicBezTo>
                    <a:cubicBezTo>
                      <a:pt x="469" y="53"/>
                      <a:pt x="469" y="53"/>
                      <a:pt x="468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9" y="53"/>
                      <a:pt x="469" y="53"/>
                      <a:pt x="469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0" y="53"/>
                      <a:pt x="470" y="53"/>
                      <a:pt x="469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4"/>
                      <a:pt x="471" y="54"/>
                      <a:pt x="471" y="54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4"/>
                      <a:pt x="471" y="54"/>
                      <a:pt x="471" y="54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0" y="53"/>
                      <a:pt x="469" y="53"/>
                      <a:pt x="467" y="52"/>
                    </a:cubicBezTo>
                    <a:cubicBezTo>
                      <a:pt x="461" y="52"/>
                      <a:pt x="450" y="52"/>
                      <a:pt x="444" y="52"/>
                    </a:cubicBezTo>
                    <a:cubicBezTo>
                      <a:pt x="443" y="52"/>
                      <a:pt x="442" y="52"/>
                      <a:pt x="442" y="52"/>
                    </a:cubicBezTo>
                    <a:cubicBezTo>
                      <a:pt x="441" y="52"/>
                      <a:pt x="441" y="52"/>
                      <a:pt x="441" y="52"/>
                    </a:cubicBezTo>
                    <a:cubicBezTo>
                      <a:pt x="440" y="52"/>
                      <a:pt x="440" y="52"/>
                      <a:pt x="440" y="52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39" y="53"/>
                      <a:pt x="438" y="53"/>
                      <a:pt x="438" y="54"/>
                    </a:cubicBezTo>
                    <a:cubicBezTo>
                      <a:pt x="437" y="55"/>
                      <a:pt x="437" y="56"/>
                      <a:pt x="437" y="57"/>
                    </a:cubicBezTo>
                    <a:cubicBezTo>
                      <a:pt x="437" y="58"/>
                      <a:pt x="438" y="59"/>
                      <a:pt x="439" y="59"/>
                    </a:cubicBezTo>
                    <a:cubicBezTo>
                      <a:pt x="441" y="60"/>
                      <a:pt x="441" y="60"/>
                      <a:pt x="441" y="60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0" y="55"/>
                      <a:pt x="440" y="55"/>
                      <a:pt x="440" y="55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1" y="53"/>
                      <a:pt x="441" y="53"/>
                      <a:pt x="441" y="53"/>
                    </a:cubicBezTo>
                    <a:cubicBezTo>
                      <a:pt x="441" y="54"/>
                      <a:pt x="440" y="54"/>
                      <a:pt x="440" y="55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1" y="53"/>
                      <a:pt x="441" y="53"/>
                      <a:pt x="441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1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4"/>
                      <a:pt x="443" y="54"/>
                      <a:pt x="443" y="54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4"/>
                      <a:pt x="443" y="54"/>
                      <a:pt x="443" y="54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1" y="53"/>
                    </a:cubicBezTo>
                    <a:cubicBezTo>
                      <a:pt x="437" y="53"/>
                      <a:pt x="430" y="54"/>
                      <a:pt x="424" y="54"/>
                    </a:cubicBezTo>
                    <a:cubicBezTo>
                      <a:pt x="421" y="54"/>
                      <a:pt x="418" y="54"/>
                      <a:pt x="416" y="54"/>
                    </a:cubicBezTo>
                    <a:cubicBezTo>
                      <a:pt x="415" y="54"/>
                      <a:pt x="414" y="54"/>
                      <a:pt x="413" y="55"/>
                    </a:cubicBezTo>
                    <a:cubicBezTo>
                      <a:pt x="413" y="55"/>
                      <a:pt x="413" y="55"/>
                      <a:pt x="412" y="55"/>
                    </a:cubicBezTo>
                    <a:cubicBezTo>
                      <a:pt x="412" y="55"/>
                      <a:pt x="412" y="55"/>
                      <a:pt x="412" y="55"/>
                    </a:cubicBezTo>
                    <a:cubicBezTo>
                      <a:pt x="411" y="55"/>
                      <a:pt x="411" y="55"/>
                      <a:pt x="411" y="55"/>
                    </a:cubicBezTo>
                    <a:cubicBezTo>
                      <a:pt x="411" y="55"/>
                      <a:pt x="410" y="56"/>
                      <a:pt x="410" y="57"/>
                    </a:cubicBezTo>
                    <a:cubicBezTo>
                      <a:pt x="409" y="58"/>
                      <a:pt x="409" y="59"/>
                      <a:pt x="409" y="60"/>
                    </a:cubicBezTo>
                    <a:cubicBezTo>
                      <a:pt x="409" y="61"/>
                      <a:pt x="410" y="62"/>
                      <a:pt x="411" y="62"/>
                    </a:cubicBezTo>
                    <a:cubicBezTo>
                      <a:pt x="414" y="64"/>
                      <a:pt x="414" y="64"/>
                      <a:pt x="414" y="64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4" y="58"/>
                      <a:pt x="414" y="58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60"/>
                      <a:pt x="416" y="60"/>
                      <a:pt x="416" y="60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60"/>
                      <a:pt x="416" y="60"/>
                      <a:pt x="416" y="60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4" y="57"/>
                    </a:cubicBezTo>
                    <a:cubicBezTo>
                      <a:pt x="412" y="57"/>
                      <a:pt x="406" y="58"/>
                      <a:pt x="402" y="58"/>
                    </a:cubicBezTo>
                    <a:cubicBezTo>
                      <a:pt x="398" y="58"/>
                      <a:pt x="394" y="58"/>
                      <a:pt x="394" y="58"/>
                    </a:cubicBezTo>
                    <a:cubicBezTo>
                      <a:pt x="392" y="58"/>
                      <a:pt x="391" y="59"/>
                      <a:pt x="390" y="61"/>
                    </a:cubicBezTo>
                    <a:cubicBezTo>
                      <a:pt x="390" y="63"/>
                      <a:pt x="390" y="65"/>
                      <a:pt x="392" y="66"/>
                    </a:cubicBezTo>
                    <a:cubicBezTo>
                      <a:pt x="393" y="66"/>
                      <a:pt x="393" y="66"/>
                      <a:pt x="393" y="66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2" y="61"/>
                      <a:pt x="392" y="61"/>
                      <a:pt x="392" y="61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3" y="60"/>
                      <a:pt x="392" y="60"/>
                      <a:pt x="392" y="61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2"/>
                      <a:pt x="395" y="62"/>
                      <a:pt x="395" y="62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2"/>
                      <a:pt x="395" y="62"/>
                      <a:pt x="395" y="62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3" y="59"/>
                      <a:pt x="388" y="60"/>
                      <a:pt x="384" y="61"/>
                    </a:cubicBezTo>
                    <a:cubicBezTo>
                      <a:pt x="382" y="61"/>
                      <a:pt x="379" y="62"/>
                      <a:pt x="378" y="62"/>
                    </a:cubicBezTo>
                    <a:cubicBezTo>
                      <a:pt x="377" y="62"/>
                      <a:pt x="376" y="62"/>
                      <a:pt x="376" y="63"/>
                    </a:cubicBezTo>
                    <a:cubicBezTo>
                      <a:pt x="375" y="63"/>
                      <a:pt x="375" y="63"/>
                      <a:pt x="375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3" y="64"/>
                      <a:pt x="373" y="64"/>
                      <a:pt x="372" y="65"/>
                    </a:cubicBezTo>
                    <a:cubicBezTo>
                      <a:pt x="372" y="66"/>
                      <a:pt x="372" y="67"/>
                      <a:pt x="372" y="68"/>
                    </a:cubicBezTo>
                    <a:cubicBezTo>
                      <a:pt x="372" y="69"/>
                      <a:pt x="373" y="70"/>
                      <a:pt x="374" y="70"/>
                    </a:cubicBezTo>
                    <a:cubicBezTo>
                      <a:pt x="376" y="72"/>
                      <a:pt x="376" y="72"/>
                      <a:pt x="376" y="72"/>
                    </a:cubicBezTo>
                    <a:cubicBezTo>
                      <a:pt x="378" y="68"/>
                      <a:pt x="378" y="68"/>
                      <a:pt x="378" y="68"/>
                    </a:cubicBezTo>
                    <a:cubicBezTo>
                      <a:pt x="378" y="64"/>
                      <a:pt x="378" y="64"/>
                      <a:pt x="378" y="64"/>
                    </a:cubicBezTo>
                    <a:cubicBezTo>
                      <a:pt x="352" y="63"/>
                      <a:pt x="352" y="63"/>
                      <a:pt x="352" y="63"/>
                    </a:cubicBezTo>
                    <a:cubicBezTo>
                      <a:pt x="350" y="63"/>
                      <a:pt x="349" y="64"/>
                      <a:pt x="348" y="66"/>
                    </a:cubicBezTo>
                    <a:cubicBezTo>
                      <a:pt x="348" y="68"/>
                      <a:pt x="348" y="70"/>
                      <a:pt x="350" y="71"/>
                    </a:cubicBezTo>
                    <a:cubicBezTo>
                      <a:pt x="355" y="74"/>
                      <a:pt x="355" y="74"/>
                      <a:pt x="355" y="74"/>
                    </a:cubicBezTo>
                    <a:cubicBezTo>
                      <a:pt x="358" y="71"/>
                      <a:pt x="358" y="71"/>
                      <a:pt x="358" y="71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29" y="67"/>
                      <a:pt x="329" y="67"/>
                      <a:pt x="329" y="67"/>
                    </a:cubicBezTo>
                    <a:cubicBezTo>
                      <a:pt x="327" y="67"/>
                      <a:pt x="326" y="69"/>
                      <a:pt x="325" y="70"/>
                    </a:cubicBezTo>
                    <a:cubicBezTo>
                      <a:pt x="325" y="72"/>
                      <a:pt x="325" y="74"/>
                      <a:pt x="327" y="75"/>
                    </a:cubicBezTo>
                    <a:cubicBezTo>
                      <a:pt x="330" y="77"/>
                      <a:pt x="330" y="77"/>
                      <a:pt x="330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9" y="71"/>
                      <a:pt x="329" y="71"/>
                      <a:pt x="329" y="71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0"/>
                      <a:pt x="330" y="70"/>
                      <a:pt x="330" y="70"/>
                    </a:cubicBezTo>
                    <a:cubicBezTo>
                      <a:pt x="330" y="70"/>
                      <a:pt x="329" y="70"/>
                      <a:pt x="329" y="71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0"/>
                      <a:pt x="330" y="70"/>
                      <a:pt x="330" y="70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1" y="69"/>
                      <a:pt x="330" y="70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70"/>
                      <a:pt x="331" y="70"/>
                      <a:pt x="331" y="70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70"/>
                      <a:pt x="331" y="70"/>
                      <a:pt x="331" y="70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0" y="69"/>
                      <a:pt x="329" y="70"/>
                    </a:cubicBezTo>
                    <a:cubicBezTo>
                      <a:pt x="326" y="70"/>
                      <a:pt x="319" y="70"/>
                      <a:pt x="314" y="70"/>
                    </a:cubicBezTo>
                    <a:cubicBezTo>
                      <a:pt x="308" y="70"/>
                      <a:pt x="303" y="70"/>
                      <a:pt x="303" y="70"/>
                    </a:cubicBezTo>
                    <a:cubicBezTo>
                      <a:pt x="301" y="70"/>
                      <a:pt x="300" y="71"/>
                      <a:pt x="299" y="73"/>
                    </a:cubicBezTo>
                    <a:cubicBezTo>
                      <a:pt x="299" y="75"/>
                      <a:pt x="300" y="76"/>
                      <a:pt x="301" y="77"/>
                    </a:cubicBezTo>
                    <a:cubicBezTo>
                      <a:pt x="306" y="80"/>
                      <a:pt x="306" y="80"/>
                      <a:pt x="306" y="80"/>
                    </a:cubicBezTo>
                    <a:cubicBezTo>
                      <a:pt x="308" y="77"/>
                      <a:pt x="308" y="77"/>
                      <a:pt x="308" y="77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2" y="72"/>
                      <a:pt x="280" y="73"/>
                      <a:pt x="280" y="75"/>
                    </a:cubicBezTo>
                    <a:cubicBezTo>
                      <a:pt x="279" y="77"/>
                      <a:pt x="280" y="78"/>
                      <a:pt x="281" y="79"/>
                    </a:cubicBezTo>
                    <a:cubicBezTo>
                      <a:pt x="285" y="82"/>
                      <a:pt x="285" y="82"/>
                      <a:pt x="285" y="82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8" y="74"/>
                      <a:pt x="257" y="75"/>
                      <a:pt x="256" y="77"/>
                    </a:cubicBezTo>
                    <a:cubicBezTo>
                      <a:pt x="256" y="79"/>
                      <a:pt x="256" y="81"/>
                      <a:pt x="258" y="81"/>
                    </a:cubicBezTo>
                    <a:cubicBezTo>
                      <a:pt x="260" y="83"/>
                      <a:pt x="260" y="83"/>
                      <a:pt x="260" y="83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5"/>
                      <a:pt x="262" y="75"/>
                      <a:pt x="262" y="75"/>
                    </a:cubicBezTo>
                    <a:cubicBezTo>
                      <a:pt x="262" y="75"/>
                      <a:pt x="255" y="76"/>
                      <a:pt x="248" y="76"/>
                    </a:cubicBezTo>
                    <a:cubicBezTo>
                      <a:pt x="245" y="76"/>
                      <a:pt x="242" y="77"/>
                      <a:pt x="239" y="77"/>
                    </a:cubicBezTo>
                    <a:cubicBezTo>
                      <a:pt x="238" y="77"/>
                      <a:pt x="237" y="77"/>
                      <a:pt x="236" y="77"/>
                    </a:cubicBezTo>
                    <a:cubicBezTo>
                      <a:pt x="235" y="77"/>
                      <a:pt x="235" y="77"/>
                      <a:pt x="235" y="77"/>
                    </a:cubicBezTo>
                    <a:cubicBezTo>
                      <a:pt x="234" y="77"/>
                      <a:pt x="234" y="77"/>
                      <a:pt x="234" y="77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2" y="78"/>
                      <a:pt x="232" y="79"/>
                      <a:pt x="232" y="79"/>
                    </a:cubicBezTo>
                    <a:cubicBezTo>
                      <a:pt x="231" y="81"/>
                      <a:pt x="231" y="83"/>
                      <a:pt x="233" y="85"/>
                    </a:cubicBezTo>
                    <a:cubicBezTo>
                      <a:pt x="237" y="87"/>
                      <a:pt x="237" y="87"/>
                      <a:pt x="237" y="87"/>
                    </a:cubicBezTo>
                    <a:cubicBezTo>
                      <a:pt x="239" y="84"/>
                      <a:pt x="239" y="84"/>
                      <a:pt x="239" y="84"/>
                    </a:cubicBezTo>
                    <a:cubicBezTo>
                      <a:pt x="239" y="80"/>
                      <a:pt x="239" y="80"/>
                      <a:pt x="239" y="80"/>
                    </a:cubicBezTo>
                    <a:cubicBezTo>
                      <a:pt x="239" y="80"/>
                      <a:pt x="235" y="79"/>
                      <a:pt x="231" y="79"/>
                    </a:cubicBezTo>
                    <a:cubicBezTo>
                      <a:pt x="226" y="79"/>
                      <a:pt x="221" y="79"/>
                      <a:pt x="218" y="79"/>
                    </a:cubicBezTo>
                    <a:cubicBezTo>
                      <a:pt x="217" y="79"/>
                      <a:pt x="217" y="79"/>
                      <a:pt x="216" y="79"/>
                    </a:cubicBezTo>
                    <a:cubicBezTo>
                      <a:pt x="215" y="79"/>
                      <a:pt x="215" y="79"/>
                      <a:pt x="215" y="79"/>
                    </a:cubicBezTo>
                    <a:cubicBezTo>
                      <a:pt x="215" y="79"/>
                      <a:pt x="215" y="79"/>
                      <a:pt x="215" y="79"/>
                    </a:cubicBezTo>
                    <a:cubicBezTo>
                      <a:pt x="214" y="79"/>
                      <a:pt x="214" y="79"/>
                      <a:pt x="214" y="79"/>
                    </a:cubicBezTo>
                    <a:cubicBezTo>
                      <a:pt x="213" y="80"/>
                      <a:pt x="213" y="80"/>
                      <a:pt x="212" y="81"/>
                    </a:cubicBezTo>
                    <a:cubicBezTo>
                      <a:pt x="211" y="83"/>
                      <a:pt x="212" y="85"/>
                      <a:pt x="214" y="86"/>
                    </a:cubicBezTo>
                    <a:cubicBezTo>
                      <a:pt x="222" y="91"/>
                      <a:pt x="222" y="91"/>
                      <a:pt x="222" y="91"/>
                    </a:cubicBezTo>
                    <a:cubicBezTo>
                      <a:pt x="224" y="88"/>
                      <a:pt x="224" y="88"/>
                      <a:pt x="224" y="88"/>
                    </a:cubicBezTo>
                    <a:cubicBezTo>
                      <a:pt x="224" y="84"/>
                      <a:pt x="224" y="84"/>
                      <a:pt x="224" y="84"/>
                    </a:cubicBezTo>
                    <a:cubicBezTo>
                      <a:pt x="224" y="84"/>
                      <a:pt x="219" y="83"/>
                      <a:pt x="212" y="83"/>
                    </a:cubicBezTo>
                    <a:cubicBezTo>
                      <a:pt x="206" y="83"/>
                      <a:pt x="199" y="82"/>
                      <a:pt x="195" y="82"/>
                    </a:cubicBezTo>
                    <a:cubicBezTo>
                      <a:pt x="195" y="82"/>
                      <a:pt x="194" y="82"/>
                      <a:pt x="193" y="82"/>
                    </a:cubicBezTo>
                    <a:cubicBezTo>
                      <a:pt x="193" y="82"/>
                      <a:pt x="193" y="82"/>
                      <a:pt x="192" y="82"/>
                    </a:cubicBezTo>
                    <a:cubicBezTo>
                      <a:pt x="192" y="82"/>
                      <a:pt x="192" y="82"/>
                      <a:pt x="192" y="83"/>
                    </a:cubicBezTo>
                    <a:cubicBezTo>
                      <a:pt x="191" y="83"/>
                      <a:pt x="191" y="83"/>
                      <a:pt x="190" y="84"/>
                    </a:cubicBezTo>
                    <a:cubicBezTo>
                      <a:pt x="189" y="86"/>
                      <a:pt x="189" y="89"/>
                      <a:pt x="191" y="90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8" y="89"/>
                      <a:pt x="198" y="89"/>
                      <a:pt x="198" y="89"/>
                    </a:cubicBezTo>
                    <a:cubicBezTo>
                      <a:pt x="198" y="85"/>
                      <a:pt x="198" y="85"/>
                      <a:pt x="198" y="85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8"/>
                      <a:pt x="169" y="89"/>
                      <a:pt x="169" y="90"/>
                    </a:cubicBezTo>
                    <a:cubicBezTo>
                      <a:pt x="168" y="92"/>
                      <a:pt x="169" y="94"/>
                      <a:pt x="170" y="95"/>
                    </a:cubicBezTo>
                    <a:cubicBezTo>
                      <a:pt x="173" y="97"/>
                      <a:pt x="173" y="97"/>
                      <a:pt x="173" y="97"/>
                    </a:cubicBezTo>
                    <a:cubicBezTo>
                      <a:pt x="175" y="93"/>
                      <a:pt x="175" y="93"/>
                      <a:pt x="175" y="93"/>
                    </a:cubicBezTo>
                    <a:cubicBezTo>
                      <a:pt x="175" y="89"/>
                      <a:pt x="175" y="89"/>
                      <a:pt x="175" y="89"/>
                    </a:cubicBezTo>
                    <a:cubicBezTo>
                      <a:pt x="175" y="89"/>
                      <a:pt x="152" y="88"/>
                      <a:pt x="145" y="88"/>
                    </a:cubicBezTo>
                    <a:cubicBezTo>
                      <a:pt x="144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141" y="89"/>
                      <a:pt x="141" y="89"/>
                      <a:pt x="141" y="89"/>
                    </a:cubicBezTo>
                    <a:cubicBezTo>
                      <a:pt x="140" y="89"/>
                      <a:pt x="140" y="89"/>
                      <a:pt x="139" y="90"/>
                    </a:cubicBezTo>
                    <a:cubicBezTo>
                      <a:pt x="138" y="92"/>
                      <a:pt x="139" y="94"/>
                      <a:pt x="140" y="96"/>
                    </a:cubicBezTo>
                    <a:cubicBezTo>
                      <a:pt x="146" y="99"/>
                      <a:pt x="146" y="99"/>
                      <a:pt x="146" y="99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9" y="92"/>
                      <a:pt x="149" y="92"/>
                      <a:pt x="149" y="92"/>
                    </a:cubicBezTo>
                    <a:cubicBezTo>
                      <a:pt x="149" y="92"/>
                      <a:pt x="145" y="92"/>
                      <a:pt x="140" y="91"/>
                    </a:cubicBezTo>
                    <a:cubicBezTo>
                      <a:pt x="135" y="91"/>
                      <a:pt x="130" y="91"/>
                      <a:pt x="127" y="91"/>
                    </a:cubicBezTo>
                    <a:cubicBezTo>
                      <a:pt x="127" y="91"/>
                      <a:pt x="127" y="91"/>
                      <a:pt x="126" y="91"/>
                    </a:cubicBezTo>
                    <a:cubicBezTo>
                      <a:pt x="126" y="91"/>
                      <a:pt x="126" y="91"/>
                      <a:pt x="125" y="91"/>
                    </a:cubicBezTo>
                    <a:cubicBezTo>
                      <a:pt x="125" y="91"/>
                      <a:pt x="125" y="91"/>
                      <a:pt x="125" y="91"/>
                    </a:cubicBezTo>
                    <a:cubicBezTo>
                      <a:pt x="124" y="91"/>
                      <a:pt x="124" y="91"/>
                      <a:pt x="123" y="93"/>
                    </a:cubicBezTo>
                    <a:cubicBezTo>
                      <a:pt x="122" y="94"/>
                      <a:pt x="122" y="97"/>
                      <a:pt x="124" y="98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2"/>
                      <a:pt x="128" y="92"/>
                      <a:pt x="128" y="92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5" y="95"/>
                      <a:pt x="103" y="96"/>
                      <a:pt x="103" y="98"/>
                    </a:cubicBezTo>
                    <a:cubicBezTo>
                      <a:pt x="102" y="99"/>
                      <a:pt x="103" y="101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95"/>
                      <a:pt x="107" y="95"/>
                      <a:pt x="107" y="95"/>
                    </a:cubicBezTo>
                    <a:cubicBezTo>
                      <a:pt x="107" y="95"/>
                      <a:pt x="101" y="95"/>
                      <a:pt x="95" y="96"/>
                    </a:cubicBezTo>
                    <a:cubicBezTo>
                      <a:pt x="92" y="96"/>
                      <a:pt x="89" y="96"/>
                      <a:pt x="87" y="97"/>
                    </a:cubicBezTo>
                    <a:cubicBezTo>
                      <a:pt x="86" y="97"/>
                      <a:pt x="85" y="97"/>
                      <a:pt x="84" y="97"/>
                    </a:cubicBezTo>
                    <a:cubicBezTo>
                      <a:pt x="84" y="97"/>
                      <a:pt x="83" y="97"/>
                      <a:pt x="83" y="97"/>
                    </a:cubicBezTo>
                    <a:cubicBezTo>
                      <a:pt x="83" y="97"/>
                      <a:pt x="83" y="97"/>
                      <a:pt x="83" y="97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1" y="98"/>
                      <a:pt x="80" y="99"/>
                    </a:cubicBezTo>
                    <a:cubicBezTo>
                      <a:pt x="79" y="101"/>
                      <a:pt x="80" y="103"/>
                      <a:pt x="81" y="105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5" y="102"/>
                      <a:pt x="85" y="102"/>
                      <a:pt x="85" y="102"/>
                    </a:cubicBezTo>
                    <a:cubicBezTo>
                      <a:pt x="85" y="98"/>
                      <a:pt x="85" y="98"/>
                      <a:pt x="85" y="9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6" y="100"/>
                      <a:pt x="65" y="102"/>
                      <a:pt x="64" y="103"/>
                    </a:cubicBezTo>
                    <a:cubicBezTo>
                      <a:pt x="64" y="105"/>
                      <a:pt x="65" y="107"/>
                      <a:pt x="66" y="108"/>
                    </a:cubicBezTo>
                    <a:cubicBezTo>
                      <a:pt x="67" y="108"/>
                      <a:pt x="67" y="108"/>
                      <a:pt x="67" y="108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65" y="102"/>
                      <a:pt x="65" y="102"/>
                      <a:pt x="65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1"/>
                      <a:pt x="66" y="102"/>
                      <a:pt x="65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6" y="101"/>
                      <a:pt x="65" y="101"/>
                    </a:cubicBezTo>
                    <a:cubicBezTo>
                      <a:pt x="62" y="101"/>
                      <a:pt x="56" y="102"/>
                      <a:pt x="50" y="102"/>
                    </a:cubicBezTo>
                    <a:cubicBezTo>
                      <a:pt x="47" y="102"/>
                      <a:pt x="45" y="102"/>
                      <a:pt x="43" y="102"/>
                    </a:cubicBezTo>
                    <a:cubicBezTo>
                      <a:pt x="42" y="102"/>
                      <a:pt x="41" y="102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3"/>
                      <a:pt x="38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4"/>
                      <a:pt x="37" y="104"/>
                      <a:pt x="37" y="105"/>
                    </a:cubicBezTo>
                    <a:cubicBezTo>
                      <a:pt x="35" y="107"/>
                      <a:pt x="36" y="109"/>
                      <a:pt x="38" y="110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1" y="106"/>
                      <a:pt x="41" y="107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6"/>
                      <a:pt x="43" y="106"/>
                      <a:pt x="42" y="106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2" y="105"/>
                    </a:cubicBezTo>
                    <a:cubicBezTo>
                      <a:pt x="39" y="105"/>
                      <a:pt x="34" y="105"/>
                      <a:pt x="28" y="105"/>
                    </a:cubicBezTo>
                    <a:cubicBezTo>
                      <a:pt x="22" y="105"/>
                      <a:pt x="16" y="105"/>
                      <a:pt x="13" y="105"/>
                    </a:cubicBezTo>
                    <a:cubicBezTo>
                      <a:pt x="13" y="105"/>
                      <a:pt x="12" y="105"/>
                      <a:pt x="12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9" y="106"/>
                      <a:pt x="8" y="107"/>
                    </a:cubicBezTo>
                    <a:cubicBezTo>
                      <a:pt x="7" y="108"/>
                      <a:pt x="8" y="111"/>
                      <a:pt x="10" y="112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10" y="123"/>
                      <a:pt x="10" y="123"/>
                      <a:pt x="10" y="123"/>
                    </a:cubicBezTo>
                    <a:cubicBezTo>
                      <a:pt x="9" y="125"/>
                      <a:pt x="10" y="127"/>
                      <a:pt x="11" y="128"/>
                    </a:cubicBezTo>
                    <a:cubicBezTo>
                      <a:pt x="13" y="129"/>
                      <a:pt x="13" y="129"/>
                      <a:pt x="13" y="129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2" y="124"/>
                      <a:pt x="12" y="124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6"/>
                      <a:pt x="11" y="126"/>
                    </a:cubicBezTo>
                    <a:cubicBezTo>
                      <a:pt x="11" y="130"/>
                      <a:pt x="9" y="141"/>
                      <a:pt x="9" y="141"/>
                    </a:cubicBezTo>
                    <a:cubicBezTo>
                      <a:pt x="9" y="143"/>
                      <a:pt x="9" y="144"/>
                      <a:pt x="11" y="145"/>
                    </a:cubicBezTo>
                    <a:cubicBezTo>
                      <a:pt x="12" y="146"/>
                      <a:pt x="12" y="146"/>
                      <a:pt x="12" y="146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5" y="154"/>
                      <a:pt x="6" y="156"/>
                      <a:pt x="8" y="157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10" y="174"/>
                      <a:pt x="11" y="175"/>
                    </a:cubicBezTo>
                    <a:cubicBezTo>
                      <a:pt x="13" y="176"/>
                      <a:pt x="13" y="176"/>
                      <a:pt x="13" y="176"/>
                    </a:cubicBezTo>
                    <a:cubicBezTo>
                      <a:pt x="15" y="173"/>
                      <a:pt x="15" y="173"/>
                      <a:pt x="15" y="173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4" y="184"/>
                      <a:pt x="5" y="187"/>
                      <a:pt x="7" y="188"/>
                    </a:cubicBezTo>
                    <a:cubicBezTo>
                      <a:pt x="9" y="189"/>
                      <a:pt x="9" y="189"/>
                      <a:pt x="9" y="189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6"/>
                      <a:pt x="4" y="197"/>
                      <a:pt x="4" y="198"/>
                    </a:cubicBezTo>
                    <a:cubicBezTo>
                      <a:pt x="4" y="199"/>
                      <a:pt x="5" y="200"/>
                      <a:pt x="6" y="201"/>
                    </a:cubicBezTo>
                    <a:cubicBezTo>
                      <a:pt x="8" y="202"/>
                      <a:pt x="8" y="202"/>
                      <a:pt x="8" y="202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3" y="217"/>
                      <a:pt x="4" y="219"/>
                      <a:pt x="6" y="220"/>
                    </a:cubicBezTo>
                    <a:cubicBezTo>
                      <a:pt x="6" y="220"/>
                      <a:pt x="6" y="220"/>
                      <a:pt x="6" y="220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2" y="230"/>
                      <a:pt x="2" y="230"/>
                      <a:pt x="2" y="230"/>
                    </a:cubicBezTo>
                    <a:cubicBezTo>
                      <a:pt x="2" y="231"/>
                      <a:pt x="2" y="233"/>
                      <a:pt x="4" y="234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1"/>
                      <a:pt x="4" y="231"/>
                      <a:pt x="4" y="231"/>
                    </a:cubicBezTo>
                    <a:cubicBezTo>
                      <a:pt x="4" y="232"/>
                      <a:pt x="3" y="233"/>
                      <a:pt x="3" y="234"/>
                    </a:cubicBezTo>
                    <a:cubicBezTo>
                      <a:pt x="2" y="239"/>
                      <a:pt x="0" y="246"/>
                      <a:pt x="0" y="246"/>
                    </a:cubicBezTo>
                    <a:cubicBezTo>
                      <a:pt x="0" y="248"/>
                      <a:pt x="0" y="250"/>
                      <a:pt x="2" y="251"/>
                    </a:cubicBezTo>
                    <a:cubicBezTo>
                      <a:pt x="6" y="253"/>
                      <a:pt x="6" y="253"/>
                      <a:pt x="6" y="253"/>
                    </a:cubicBezTo>
                    <a:cubicBezTo>
                      <a:pt x="4" y="265"/>
                      <a:pt x="4" y="265"/>
                      <a:pt x="4" y="265"/>
                    </a:cubicBezTo>
                    <a:cubicBezTo>
                      <a:pt x="4" y="266"/>
                      <a:pt x="4" y="268"/>
                      <a:pt x="6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9" y="266"/>
                      <a:pt x="9" y="266"/>
                      <a:pt x="9" y="266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2" y="283"/>
                      <a:pt x="2" y="283"/>
                      <a:pt x="2" y="283"/>
                    </a:cubicBezTo>
                    <a:cubicBezTo>
                      <a:pt x="2" y="285"/>
                      <a:pt x="3" y="286"/>
                      <a:pt x="4" y="287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1" y="302"/>
                      <a:pt x="1" y="302"/>
                      <a:pt x="1" y="302"/>
                    </a:cubicBezTo>
                    <a:cubicBezTo>
                      <a:pt x="1" y="304"/>
                      <a:pt x="2" y="305"/>
                      <a:pt x="3" y="306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3" y="304"/>
                      <a:pt x="3" y="304"/>
                      <a:pt x="3" y="304"/>
                    </a:cubicBezTo>
                    <a:cubicBezTo>
                      <a:pt x="1" y="319"/>
                      <a:pt x="1" y="319"/>
                      <a:pt x="1" y="319"/>
                    </a:cubicBezTo>
                    <a:cubicBezTo>
                      <a:pt x="1" y="321"/>
                      <a:pt x="2" y="322"/>
                      <a:pt x="3" y="323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1" y="335"/>
                      <a:pt x="1" y="335"/>
                      <a:pt x="1" y="335"/>
                    </a:cubicBezTo>
                    <a:cubicBezTo>
                      <a:pt x="1" y="336"/>
                      <a:pt x="2" y="338"/>
                      <a:pt x="3" y="339"/>
                    </a:cubicBezTo>
                    <a:cubicBezTo>
                      <a:pt x="5" y="340"/>
                      <a:pt x="5" y="340"/>
                      <a:pt x="5" y="340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4" y="334"/>
                      <a:pt x="4" y="334"/>
                      <a:pt x="4" y="334"/>
                    </a:cubicBezTo>
                    <a:cubicBezTo>
                      <a:pt x="3" y="335"/>
                      <a:pt x="3" y="335"/>
                      <a:pt x="3" y="336"/>
                    </a:cubicBezTo>
                    <a:cubicBezTo>
                      <a:pt x="3" y="336"/>
                      <a:pt x="3" y="336"/>
                      <a:pt x="3" y="336"/>
                    </a:cubicBezTo>
                    <a:cubicBezTo>
                      <a:pt x="3" y="337"/>
                      <a:pt x="3" y="337"/>
                      <a:pt x="3" y="338"/>
                    </a:cubicBezTo>
                    <a:cubicBezTo>
                      <a:pt x="3" y="340"/>
                      <a:pt x="3" y="345"/>
                      <a:pt x="3" y="349"/>
                    </a:cubicBezTo>
                    <a:cubicBezTo>
                      <a:pt x="4" y="353"/>
                      <a:pt x="4" y="356"/>
                      <a:pt x="4" y="356"/>
                    </a:cubicBezTo>
                    <a:cubicBezTo>
                      <a:pt x="4" y="358"/>
                      <a:pt x="5" y="359"/>
                      <a:pt x="6" y="359"/>
                    </a:cubicBezTo>
                    <a:cubicBezTo>
                      <a:pt x="8" y="361"/>
                      <a:pt x="8" y="361"/>
                      <a:pt x="8" y="361"/>
                    </a:cubicBezTo>
                    <a:cubicBezTo>
                      <a:pt x="10" y="358"/>
                      <a:pt x="10" y="358"/>
                      <a:pt x="10" y="358"/>
                    </a:cubicBezTo>
                    <a:cubicBezTo>
                      <a:pt x="7" y="356"/>
                      <a:pt x="7" y="356"/>
                      <a:pt x="7" y="356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7"/>
                      <a:pt x="1" y="369"/>
                      <a:pt x="2" y="370"/>
                    </a:cubicBezTo>
                    <a:cubicBezTo>
                      <a:pt x="6" y="372"/>
                      <a:pt x="6" y="372"/>
                      <a:pt x="6" y="372"/>
                    </a:cubicBezTo>
                    <a:cubicBezTo>
                      <a:pt x="6" y="388"/>
                      <a:pt x="6" y="388"/>
                      <a:pt x="6" y="388"/>
                    </a:cubicBezTo>
                    <a:cubicBezTo>
                      <a:pt x="6" y="389"/>
                      <a:pt x="7" y="390"/>
                      <a:pt x="8" y="391"/>
                    </a:cubicBezTo>
                    <a:cubicBezTo>
                      <a:pt x="8" y="391"/>
                      <a:pt x="8" y="391"/>
                      <a:pt x="8" y="391"/>
                    </a:cubicBezTo>
                    <a:cubicBezTo>
                      <a:pt x="6" y="401"/>
                      <a:pt x="6" y="401"/>
                      <a:pt x="6" y="401"/>
                    </a:cubicBezTo>
                    <a:cubicBezTo>
                      <a:pt x="5" y="403"/>
                      <a:pt x="6" y="404"/>
                      <a:pt x="7" y="405"/>
                    </a:cubicBezTo>
                    <a:cubicBezTo>
                      <a:pt x="8" y="406"/>
                      <a:pt x="8" y="406"/>
                      <a:pt x="8" y="406"/>
                    </a:cubicBezTo>
                    <a:cubicBezTo>
                      <a:pt x="9" y="424"/>
                      <a:pt x="9" y="424"/>
                      <a:pt x="9" y="424"/>
                    </a:cubicBezTo>
                    <a:cubicBezTo>
                      <a:pt x="9" y="425"/>
                      <a:pt x="10" y="427"/>
                      <a:pt x="11" y="427"/>
                    </a:cubicBezTo>
                    <a:cubicBezTo>
                      <a:pt x="11" y="427"/>
                      <a:pt x="11" y="427"/>
                      <a:pt x="11" y="427"/>
                    </a:cubicBezTo>
                    <a:cubicBezTo>
                      <a:pt x="10" y="436"/>
                      <a:pt x="10" y="436"/>
                      <a:pt x="10" y="436"/>
                    </a:cubicBezTo>
                    <a:cubicBezTo>
                      <a:pt x="9" y="438"/>
                      <a:pt x="10" y="439"/>
                      <a:pt x="11" y="440"/>
                    </a:cubicBezTo>
                    <a:cubicBezTo>
                      <a:pt x="13" y="441"/>
                      <a:pt x="13" y="441"/>
                      <a:pt x="13" y="441"/>
                    </a:cubicBezTo>
                    <a:cubicBezTo>
                      <a:pt x="17" y="458"/>
                      <a:pt x="17" y="458"/>
                      <a:pt x="17" y="458"/>
                    </a:cubicBezTo>
                    <a:cubicBezTo>
                      <a:pt x="17" y="459"/>
                      <a:pt x="18" y="460"/>
                      <a:pt x="19" y="460"/>
                    </a:cubicBezTo>
                    <a:cubicBezTo>
                      <a:pt x="23" y="462"/>
                      <a:pt x="23" y="462"/>
                      <a:pt x="23" y="462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1" y="457"/>
                      <a:pt x="21" y="457"/>
                      <a:pt x="21" y="457"/>
                    </a:cubicBezTo>
                    <a:cubicBezTo>
                      <a:pt x="21" y="457"/>
                      <a:pt x="21" y="458"/>
                      <a:pt x="21" y="458"/>
                    </a:cubicBezTo>
                    <a:cubicBezTo>
                      <a:pt x="21" y="459"/>
                      <a:pt x="21" y="459"/>
                      <a:pt x="21" y="459"/>
                    </a:cubicBezTo>
                    <a:cubicBezTo>
                      <a:pt x="21" y="459"/>
                      <a:pt x="21" y="460"/>
                      <a:pt x="21" y="460"/>
                    </a:cubicBezTo>
                    <a:cubicBezTo>
                      <a:pt x="21" y="460"/>
                      <a:pt x="21" y="461"/>
                      <a:pt x="21" y="461"/>
                    </a:cubicBezTo>
                    <a:cubicBezTo>
                      <a:pt x="21" y="462"/>
                      <a:pt x="22" y="464"/>
                      <a:pt x="23" y="467"/>
                    </a:cubicBezTo>
                    <a:cubicBezTo>
                      <a:pt x="26" y="474"/>
                      <a:pt x="31" y="486"/>
                      <a:pt x="31" y="486"/>
                    </a:cubicBezTo>
                    <a:cubicBezTo>
                      <a:pt x="31" y="487"/>
                      <a:pt x="32" y="488"/>
                      <a:pt x="33" y="488"/>
                    </a:cubicBezTo>
                    <a:cubicBezTo>
                      <a:pt x="45" y="496"/>
                      <a:pt x="45" y="496"/>
                      <a:pt x="45" y="496"/>
                    </a:cubicBezTo>
                    <a:cubicBezTo>
                      <a:pt x="47" y="497"/>
                      <a:pt x="49" y="496"/>
                      <a:pt x="50" y="494"/>
                    </a:cubicBezTo>
                    <a:cubicBezTo>
                      <a:pt x="52" y="493"/>
                      <a:pt x="51" y="490"/>
                      <a:pt x="49" y="489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55"/>
              <p:cNvSpPr/>
              <p:nvPr/>
            </p:nvSpPr>
            <p:spPr bwMode="auto">
              <a:xfrm>
                <a:off x="4758613" y="2507134"/>
                <a:ext cx="364106" cy="758554"/>
              </a:xfrm>
              <a:custGeom>
                <a:avLst/>
                <a:gdLst>
                  <a:gd name="T0" fmla="*/ 31 w 271"/>
                  <a:gd name="T1" fmla="*/ 530 h 564"/>
                  <a:gd name="T2" fmla="*/ 34 w 271"/>
                  <a:gd name="T3" fmla="*/ 532 h 564"/>
                  <a:gd name="T4" fmla="*/ 20 w 271"/>
                  <a:gd name="T5" fmla="*/ 508 h 564"/>
                  <a:gd name="T6" fmla="*/ 22 w 271"/>
                  <a:gd name="T7" fmla="*/ 509 h 564"/>
                  <a:gd name="T8" fmla="*/ 7 w 271"/>
                  <a:gd name="T9" fmla="*/ 462 h 564"/>
                  <a:gd name="T10" fmla="*/ 16 w 271"/>
                  <a:gd name="T11" fmla="*/ 421 h 564"/>
                  <a:gd name="T12" fmla="*/ 17 w 271"/>
                  <a:gd name="T13" fmla="*/ 404 h 564"/>
                  <a:gd name="T14" fmla="*/ 18 w 271"/>
                  <a:gd name="T15" fmla="*/ 399 h 564"/>
                  <a:gd name="T16" fmla="*/ 23 w 271"/>
                  <a:gd name="T17" fmla="*/ 385 h 564"/>
                  <a:gd name="T18" fmla="*/ 21 w 271"/>
                  <a:gd name="T19" fmla="*/ 380 h 564"/>
                  <a:gd name="T20" fmla="*/ 35 w 271"/>
                  <a:gd name="T21" fmla="*/ 351 h 564"/>
                  <a:gd name="T22" fmla="*/ 39 w 271"/>
                  <a:gd name="T23" fmla="*/ 344 h 564"/>
                  <a:gd name="T24" fmla="*/ 37 w 271"/>
                  <a:gd name="T25" fmla="*/ 342 h 564"/>
                  <a:gd name="T26" fmla="*/ 57 w 271"/>
                  <a:gd name="T27" fmla="*/ 329 h 564"/>
                  <a:gd name="T28" fmla="*/ 78 w 271"/>
                  <a:gd name="T29" fmla="*/ 306 h 564"/>
                  <a:gd name="T30" fmla="*/ 97 w 271"/>
                  <a:gd name="T31" fmla="*/ 307 h 564"/>
                  <a:gd name="T32" fmla="*/ 95 w 271"/>
                  <a:gd name="T33" fmla="*/ 308 h 564"/>
                  <a:gd name="T34" fmla="*/ 139 w 271"/>
                  <a:gd name="T35" fmla="*/ 300 h 564"/>
                  <a:gd name="T36" fmla="*/ 237 w 271"/>
                  <a:gd name="T37" fmla="*/ 345 h 564"/>
                  <a:gd name="T38" fmla="*/ 262 w 271"/>
                  <a:gd name="T39" fmla="*/ 324 h 564"/>
                  <a:gd name="T40" fmla="*/ 263 w 271"/>
                  <a:gd name="T41" fmla="*/ 308 h 564"/>
                  <a:gd name="T42" fmla="*/ 266 w 271"/>
                  <a:gd name="T43" fmla="*/ 270 h 564"/>
                  <a:gd name="T44" fmla="*/ 263 w 271"/>
                  <a:gd name="T45" fmla="*/ 224 h 564"/>
                  <a:gd name="T46" fmla="*/ 265 w 271"/>
                  <a:gd name="T47" fmla="*/ 226 h 564"/>
                  <a:gd name="T48" fmla="*/ 257 w 271"/>
                  <a:gd name="T49" fmla="*/ 171 h 564"/>
                  <a:gd name="T50" fmla="*/ 252 w 271"/>
                  <a:gd name="T51" fmla="*/ 151 h 564"/>
                  <a:gd name="T52" fmla="*/ 250 w 271"/>
                  <a:gd name="T53" fmla="*/ 127 h 564"/>
                  <a:gd name="T54" fmla="*/ 242 w 271"/>
                  <a:gd name="T55" fmla="*/ 105 h 564"/>
                  <a:gd name="T56" fmla="*/ 242 w 271"/>
                  <a:gd name="T57" fmla="*/ 104 h 564"/>
                  <a:gd name="T58" fmla="*/ 228 w 271"/>
                  <a:gd name="T59" fmla="*/ 38 h 564"/>
                  <a:gd name="T60" fmla="*/ 221 w 271"/>
                  <a:gd name="T61" fmla="*/ 8 h 564"/>
                  <a:gd name="T62" fmla="*/ 226 w 271"/>
                  <a:gd name="T63" fmla="*/ 62 h 564"/>
                  <a:gd name="T64" fmla="*/ 234 w 271"/>
                  <a:gd name="T65" fmla="*/ 104 h 564"/>
                  <a:gd name="T66" fmla="*/ 241 w 271"/>
                  <a:gd name="T67" fmla="*/ 128 h 564"/>
                  <a:gd name="T68" fmla="*/ 252 w 271"/>
                  <a:gd name="T69" fmla="*/ 151 h 564"/>
                  <a:gd name="T70" fmla="*/ 256 w 271"/>
                  <a:gd name="T71" fmla="*/ 209 h 564"/>
                  <a:gd name="T72" fmla="*/ 259 w 271"/>
                  <a:gd name="T73" fmla="*/ 240 h 564"/>
                  <a:gd name="T74" fmla="*/ 266 w 271"/>
                  <a:gd name="T75" fmla="*/ 285 h 564"/>
                  <a:gd name="T76" fmla="*/ 250 w 271"/>
                  <a:gd name="T77" fmla="*/ 319 h 564"/>
                  <a:gd name="T78" fmla="*/ 234 w 271"/>
                  <a:gd name="T79" fmla="*/ 344 h 564"/>
                  <a:gd name="T80" fmla="*/ 235 w 271"/>
                  <a:gd name="T81" fmla="*/ 337 h 564"/>
                  <a:gd name="T82" fmla="*/ 137 w 271"/>
                  <a:gd name="T83" fmla="*/ 296 h 564"/>
                  <a:gd name="T84" fmla="*/ 137 w 271"/>
                  <a:gd name="T85" fmla="*/ 292 h 564"/>
                  <a:gd name="T86" fmla="*/ 92 w 271"/>
                  <a:gd name="T87" fmla="*/ 301 h 564"/>
                  <a:gd name="T88" fmla="*/ 92 w 271"/>
                  <a:gd name="T89" fmla="*/ 302 h 564"/>
                  <a:gd name="T90" fmla="*/ 76 w 271"/>
                  <a:gd name="T91" fmla="*/ 310 h 564"/>
                  <a:gd name="T92" fmla="*/ 60 w 271"/>
                  <a:gd name="T93" fmla="*/ 318 h 564"/>
                  <a:gd name="T94" fmla="*/ 51 w 271"/>
                  <a:gd name="T95" fmla="*/ 336 h 564"/>
                  <a:gd name="T96" fmla="*/ 41 w 271"/>
                  <a:gd name="T97" fmla="*/ 334 h 564"/>
                  <a:gd name="T98" fmla="*/ 28 w 271"/>
                  <a:gd name="T99" fmla="*/ 350 h 564"/>
                  <a:gd name="T100" fmla="*/ 15 w 271"/>
                  <a:gd name="T101" fmla="*/ 379 h 564"/>
                  <a:gd name="T102" fmla="*/ 16 w 271"/>
                  <a:gd name="T103" fmla="*/ 381 h 564"/>
                  <a:gd name="T104" fmla="*/ 12 w 271"/>
                  <a:gd name="T105" fmla="*/ 399 h 564"/>
                  <a:gd name="T106" fmla="*/ 9 w 271"/>
                  <a:gd name="T107" fmla="*/ 419 h 564"/>
                  <a:gd name="T108" fmla="*/ 12 w 271"/>
                  <a:gd name="T109" fmla="*/ 451 h 564"/>
                  <a:gd name="T110" fmla="*/ 14 w 271"/>
                  <a:gd name="T111" fmla="*/ 508 h 564"/>
                  <a:gd name="T112" fmla="*/ 17 w 271"/>
                  <a:gd name="T113" fmla="*/ 523 h 564"/>
                  <a:gd name="T114" fmla="*/ 26 w 271"/>
                  <a:gd name="T115" fmla="*/ 530 h 564"/>
                  <a:gd name="T116" fmla="*/ 38 w 271"/>
                  <a:gd name="T117" fmla="*/ 555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1" h="564">
                    <a:moveTo>
                      <a:pt x="53" y="557"/>
                    </a:moveTo>
                    <a:cubicBezTo>
                      <a:pt x="44" y="551"/>
                      <a:pt x="44" y="551"/>
                      <a:pt x="44" y="551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46" y="557"/>
                      <a:pt x="46" y="557"/>
                      <a:pt x="46" y="557"/>
                    </a:cubicBezTo>
                    <a:cubicBezTo>
                      <a:pt x="46" y="556"/>
                      <a:pt x="46" y="555"/>
                      <a:pt x="46" y="555"/>
                    </a:cubicBezTo>
                    <a:cubicBezTo>
                      <a:pt x="46" y="554"/>
                      <a:pt x="46" y="554"/>
                      <a:pt x="46" y="553"/>
                    </a:cubicBezTo>
                    <a:cubicBezTo>
                      <a:pt x="46" y="553"/>
                      <a:pt x="46" y="553"/>
                      <a:pt x="46" y="552"/>
                    </a:cubicBezTo>
                    <a:cubicBezTo>
                      <a:pt x="45" y="551"/>
                      <a:pt x="44" y="549"/>
                      <a:pt x="43" y="547"/>
                    </a:cubicBezTo>
                    <a:cubicBezTo>
                      <a:pt x="41" y="543"/>
                      <a:pt x="39" y="539"/>
                      <a:pt x="37" y="535"/>
                    </a:cubicBezTo>
                    <a:cubicBezTo>
                      <a:pt x="36" y="533"/>
                      <a:pt x="36" y="532"/>
                      <a:pt x="35" y="530"/>
                    </a:cubicBezTo>
                    <a:cubicBezTo>
                      <a:pt x="35" y="530"/>
                      <a:pt x="35" y="529"/>
                      <a:pt x="34" y="529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2"/>
                      <a:pt x="34" y="532"/>
                      <a:pt x="34" y="532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2"/>
                      <a:pt x="34" y="532"/>
                      <a:pt x="34" y="532"/>
                    </a:cubicBezTo>
                    <a:cubicBezTo>
                      <a:pt x="34" y="531"/>
                      <a:pt x="35" y="530"/>
                      <a:pt x="34" y="529"/>
                    </a:cubicBezTo>
                    <a:cubicBezTo>
                      <a:pt x="34" y="528"/>
                      <a:pt x="34" y="527"/>
                      <a:pt x="33" y="526"/>
                    </a:cubicBezTo>
                    <a:cubicBezTo>
                      <a:pt x="23" y="521"/>
                      <a:pt x="23" y="521"/>
                      <a:pt x="23" y="521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25" y="526"/>
                      <a:pt x="25" y="526"/>
                      <a:pt x="25" y="526"/>
                    </a:cubicBezTo>
                    <a:cubicBezTo>
                      <a:pt x="25" y="525"/>
                      <a:pt x="25" y="525"/>
                      <a:pt x="25" y="524"/>
                    </a:cubicBezTo>
                    <a:cubicBezTo>
                      <a:pt x="25" y="524"/>
                      <a:pt x="25" y="524"/>
                      <a:pt x="25" y="524"/>
                    </a:cubicBezTo>
                    <a:cubicBezTo>
                      <a:pt x="25" y="523"/>
                      <a:pt x="25" y="523"/>
                      <a:pt x="25" y="523"/>
                    </a:cubicBezTo>
                    <a:cubicBezTo>
                      <a:pt x="25" y="522"/>
                      <a:pt x="25" y="521"/>
                      <a:pt x="25" y="519"/>
                    </a:cubicBezTo>
                    <a:cubicBezTo>
                      <a:pt x="24" y="517"/>
                      <a:pt x="24" y="514"/>
                      <a:pt x="23" y="512"/>
                    </a:cubicBezTo>
                    <a:cubicBezTo>
                      <a:pt x="23" y="510"/>
                      <a:pt x="23" y="509"/>
                      <a:pt x="23" y="509"/>
                    </a:cubicBezTo>
                    <a:cubicBezTo>
                      <a:pt x="23" y="508"/>
                      <a:pt x="22" y="508"/>
                      <a:pt x="22" y="508"/>
                    </a:cubicBezTo>
                    <a:cubicBezTo>
                      <a:pt x="22" y="507"/>
                      <a:pt x="22" y="507"/>
                      <a:pt x="22" y="507"/>
                    </a:cubicBezTo>
                    <a:cubicBezTo>
                      <a:pt x="20" y="508"/>
                      <a:pt x="20" y="508"/>
                      <a:pt x="20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2" y="507"/>
                      <a:pt x="22" y="507"/>
                      <a:pt x="22" y="507"/>
                    </a:cubicBezTo>
                    <a:cubicBezTo>
                      <a:pt x="20" y="508"/>
                      <a:pt x="20" y="508"/>
                      <a:pt x="20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9" y="508"/>
                      <a:pt x="19" y="508"/>
                      <a:pt x="19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9" y="508"/>
                      <a:pt x="19" y="508"/>
                      <a:pt x="19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10"/>
                      <a:pt x="22" y="510"/>
                      <a:pt x="22" y="510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10"/>
                      <a:pt x="22" y="510"/>
                      <a:pt x="22" y="510"/>
                    </a:cubicBezTo>
                    <a:cubicBezTo>
                      <a:pt x="22" y="509"/>
                      <a:pt x="23" y="508"/>
                      <a:pt x="22" y="507"/>
                    </a:cubicBezTo>
                    <a:cubicBezTo>
                      <a:pt x="22" y="506"/>
                      <a:pt x="21" y="505"/>
                      <a:pt x="21" y="504"/>
                    </a:cubicBezTo>
                    <a:cubicBezTo>
                      <a:pt x="19" y="503"/>
                      <a:pt x="19" y="503"/>
                      <a:pt x="19" y="503"/>
                    </a:cubicBezTo>
                    <a:cubicBezTo>
                      <a:pt x="20" y="487"/>
                      <a:pt x="20" y="487"/>
                      <a:pt x="20" y="487"/>
                    </a:cubicBezTo>
                    <a:cubicBezTo>
                      <a:pt x="20" y="485"/>
                      <a:pt x="19" y="484"/>
                      <a:pt x="18" y="483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1" y="466"/>
                      <a:pt x="11" y="466"/>
                      <a:pt x="11" y="466"/>
                    </a:cubicBezTo>
                    <a:cubicBezTo>
                      <a:pt x="11" y="465"/>
                      <a:pt x="10" y="464"/>
                      <a:pt x="9" y="464"/>
                    </a:cubicBezTo>
                    <a:cubicBezTo>
                      <a:pt x="7" y="462"/>
                      <a:pt x="7" y="462"/>
                      <a:pt x="7" y="462"/>
                    </a:cubicBezTo>
                    <a:cubicBezTo>
                      <a:pt x="5" y="466"/>
                      <a:pt x="5" y="466"/>
                      <a:pt x="5" y="466"/>
                    </a:cubicBezTo>
                    <a:cubicBezTo>
                      <a:pt x="8" y="467"/>
                      <a:pt x="8" y="467"/>
                      <a:pt x="8" y="467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6" y="451"/>
                      <a:pt x="15" y="449"/>
                      <a:pt x="14" y="448"/>
                    </a:cubicBezTo>
                    <a:cubicBezTo>
                      <a:pt x="12" y="447"/>
                      <a:pt x="12" y="447"/>
                      <a:pt x="12" y="447"/>
                    </a:cubicBezTo>
                    <a:cubicBezTo>
                      <a:pt x="10" y="450"/>
                      <a:pt x="10" y="450"/>
                      <a:pt x="10" y="450"/>
                    </a:cubicBezTo>
                    <a:cubicBezTo>
                      <a:pt x="14" y="450"/>
                      <a:pt x="14" y="450"/>
                      <a:pt x="14" y="450"/>
                    </a:cubicBezTo>
                    <a:cubicBezTo>
                      <a:pt x="13" y="434"/>
                      <a:pt x="13" y="434"/>
                      <a:pt x="13" y="434"/>
                    </a:cubicBezTo>
                    <a:cubicBezTo>
                      <a:pt x="13" y="432"/>
                      <a:pt x="12" y="431"/>
                      <a:pt x="11" y="430"/>
                    </a:cubicBezTo>
                    <a:cubicBezTo>
                      <a:pt x="9" y="429"/>
                      <a:pt x="9" y="429"/>
                      <a:pt x="9" y="429"/>
                    </a:cubicBezTo>
                    <a:cubicBezTo>
                      <a:pt x="7" y="433"/>
                      <a:pt x="7" y="433"/>
                      <a:pt x="7" y="433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11" y="434"/>
                      <a:pt x="13" y="431"/>
                      <a:pt x="14" y="427"/>
                    </a:cubicBezTo>
                    <a:cubicBezTo>
                      <a:pt x="15" y="425"/>
                      <a:pt x="16" y="423"/>
                      <a:pt x="16" y="421"/>
                    </a:cubicBezTo>
                    <a:cubicBezTo>
                      <a:pt x="17" y="421"/>
                      <a:pt x="17" y="420"/>
                      <a:pt x="17" y="420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5" y="418"/>
                      <a:pt x="15" y="418"/>
                      <a:pt x="15" y="418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5" y="418"/>
                      <a:pt x="15" y="418"/>
                      <a:pt x="15" y="418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8" y="418"/>
                      <a:pt x="18" y="415"/>
                      <a:pt x="16" y="414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11" y="416"/>
                      <a:pt x="11" y="416"/>
                      <a:pt x="11" y="416"/>
                    </a:cubicBezTo>
                    <a:cubicBezTo>
                      <a:pt x="15" y="416"/>
                      <a:pt x="15" y="416"/>
                      <a:pt x="15" y="416"/>
                    </a:cubicBezTo>
                    <a:cubicBezTo>
                      <a:pt x="15" y="416"/>
                      <a:pt x="16" y="413"/>
                      <a:pt x="16" y="409"/>
                    </a:cubicBezTo>
                    <a:cubicBezTo>
                      <a:pt x="17" y="407"/>
                      <a:pt x="17" y="405"/>
                      <a:pt x="17" y="404"/>
                    </a:cubicBezTo>
                    <a:cubicBezTo>
                      <a:pt x="18" y="403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7" y="402"/>
                      <a:pt x="17" y="402"/>
                      <a:pt x="17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7" y="402"/>
                      <a:pt x="17" y="402"/>
                      <a:pt x="17" y="402"/>
                    </a:cubicBezTo>
                    <a:cubicBezTo>
                      <a:pt x="18" y="401"/>
                      <a:pt x="18" y="400"/>
                      <a:pt x="18" y="399"/>
                    </a:cubicBezTo>
                    <a:cubicBezTo>
                      <a:pt x="18" y="398"/>
                      <a:pt x="17" y="397"/>
                      <a:pt x="16" y="397"/>
                    </a:cubicBezTo>
                    <a:cubicBezTo>
                      <a:pt x="15" y="396"/>
                      <a:pt x="15" y="396"/>
                      <a:pt x="15" y="396"/>
                    </a:cubicBezTo>
                    <a:cubicBezTo>
                      <a:pt x="13" y="399"/>
                      <a:pt x="13" y="399"/>
                      <a:pt x="13" y="399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6" y="401"/>
                      <a:pt x="17" y="400"/>
                      <a:pt x="17" y="400"/>
                    </a:cubicBezTo>
                    <a:cubicBezTo>
                      <a:pt x="18" y="398"/>
                      <a:pt x="19" y="394"/>
                      <a:pt x="20" y="391"/>
                    </a:cubicBezTo>
                    <a:cubicBezTo>
                      <a:pt x="21" y="389"/>
                      <a:pt x="22" y="388"/>
                      <a:pt x="22" y="387"/>
                    </a:cubicBezTo>
                    <a:cubicBezTo>
                      <a:pt x="22" y="386"/>
                      <a:pt x="22" y="386"/>
                      <a:pt x="23" y="386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0" y="384"/>
                      <a:pt x="20" y="384"/>
                      <a:pt x="20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0" y="384"/>
                      <a:pt x="20" y="384"/>
                      <a:pt x="20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2" y="386"/>
                      <a:pt x="22" y="386"/>
                      <a:pt x="22" y="386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2" y="386"/>
                      <a:pt x="22" y="386"/>
                      <a:pt x="22" y="386"/>
                    </a:cubicBezTo>
                    <a:cubicBezTo>
                      <a:pt x="23" y="385"/>
                      <a:pt x="23" y="384"/>
                      <a:pt x="23" y="383"/>
                    </a:cubicBezTo>
                    <a:cubicBezTo>
                      <a:pt x="23" y="382"/>
                      <a:pt x="22" y="381"/>
                      <a:pt x="21" y="380"/>
                    </a:cubicBezTo>
                    <a:cubicBezTo>
                      <a:pt x="20" y="379"/>
                      <a:pt x="20" y="379"/>
                      <a:pt x="20" y="379"/>
                    </a:cubicBezTo>
                    <a:cubicBezTo>
                      <a:pt x="18" y="383"/>
                      <a:pt x="18" y="383"/>
                      <a:pt x="18" y="383"/>
                    </a:cubicBezTo>
                    <a:cubicBezTo>
                      <a:pt x="21" y="385"/>
                      <a:pt x="21" y="385"/>
                      <a:pt x="21" y="385"/>
                    </a:cubicBezTo>
                    <a:cubicBezTo>
                      <a:pt x="21" y="385"/>
                      <a:pt x="21" y="385"/>
                      <a:pt x="21" y="385"/>
                    </a:cubicBezTo>
                    <a:cubicBezTo>
                      <a:pt x="22" y="384"/>
                      <a:pt x="24" y="381"/>
                      <a:pt x="25" y="378"/>
                    </a:cubicBezTo>
                    <a:cubicBezTo>
                      <a:pt x="26" y="376"/>
                      <a:pt x="27" y="375"/>
                      <a:pt x="28" y="374"/>
                    </a:cubicBezTo>
                    <a:cubicBezTo>
                      <a:pt x="28" y="373"/>
                      <a:pt x="29" y="372"/>
                      <a:pt x="29" y="372"/>
                    </a:cubicBezTo>
                    <a:cubicBezTo>
                      <a:pt x="30" y="370"/>
                      <a:pt x="29" y="368"/>
                      <a:pt x="27" y="367"/>
                    </a:cubicBezTo>
                    <a:cubicBezTo>
                      <a:pt x="25" y="365"/>
                      <a:pt x="25" y="365"/>
                      <a:pt x="25" y="365"/>
                    </a:cubicBezTo>
                    <a:cubicBezTo>
                      <a:pt x="23" y="368"/>
                      <a:pt x="23" y="368"/>
                      <a:pt x="23" y="368"/>
                    </a:cubicBezTo>
                    <a:cubicBezTo>
                      <a:pt x="26" y="371"/>
                      <a:pt x="26" y="371"/>
                      <a:pt x="26" y="371"/>
                    </a:cubicBezTo>
                    <a:cubicBezTo>
                      <a:pt x="36" y="357"/>
                      <a:pt x="36" y="357"/>
                      <a:pt x="36" y="357"/>
                    </a:cubicBezTo>
                    <a:cubicBezTo>
                      <a:pt x="36" y="356"/>
                      <a:pt x="37" y="355"/>
                      <a:pt x="37" y="354"/>
                    </a:cubicBezTo>
                    <a:cubicBezTo>
                      <a:pt x="36" y="353"/>
                      <a:pt x="36" y="352"/>
                      <a:pt x="35" y="351"/>
                    </a:cubicBezTo>
                    <a:cubicBezTo>
                      <a:pt x="33" y="350"/>
                      <a:pt x="33" y="350"/>
                      <a:pt x="33" y="350"/>
                    </a:cubicBezTo>
                    <a:cubicBezTo>
                      <a:pt x="31" y="353"/>
                      <a:pt x="31" y="353"/>
                      <a:pt x="31" y="353"/>
                    </a:cubicBezTo>
                    <a:cubicBezTo>
                      <a:pt x="33" y="356"/>
                      <a:pt x="33" y="356"/>
                      <a:pt x="33" y="356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5" y="346"/>
                      <a:pt x="46" y="345"/>
                      <a:pt x="46" y="344"/>
                    </a:cubicBezTo>
                    <a:cubicBezTo>
                      <a:pt x="46" y="343"/>
                      <a:pt x="45" y="341"/>
                      <a:pt x="44" y="341"/>
                    </a:cubicBezTo>
                    <a:cubicBezTo>
                      <a:pt x="38" y="337"/>
                      <a:pt x="38" y="337"/>
                      <a:pt x="38" y="337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40" y="343"/>
                      <a:pt x="40" y="343"/>
                      <a:pt x="40" y="343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9" y="344"/>
                      <a:pt x="39" y="344"/>
                      <a:pt x="40" y="343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9" y="344"/>
                      <a:pt x="41" y="343"/>
                    </a:cubicBezTo>
                    <a:cubicBezTo>
                      <a:pt x="43" y="342"/>
                      <a:pt x="47" y="340"/>
                      <a:pt x="50" y="339"/>
                    </a:cubicBezTo>
                    <a:cubicBezTo>
                      <a:pt x="51" y="338"/>
                      <a:pt x="52" y="338"/>
                      <a:pt x="53" y="337"/>
                    </a:cubicBezTo>
                    <a:cubicBezTo>
                      <a:pt x="54" y="337"/>
                      <a:pt x="54" y="337"/>
                      <a:pt x="55" y="337"/>
                    </a:cubicBezTo>
                    <a:cubicBezTo>
                      <a:pt x="55" y="336"/>
                      <a:pt x="55" y="336"/>
                      <a:pt x="55" y="336"/>
                    </a:cubicBezTo>
                    <a:cubicBezTo>
                      <a:pt x="55" y="336"/>
                      <a:pt x="55" y="336"/>
                      <a:pt x="55" y="336"/>
                    </a:cubicBezTo>
                    <a:cubicBezTo>
                      <a:pt x="56" y="336"/>
                      <a:pt x="56" y="336"/>
                      <a:pt x="56" y="336"/>
                    </a:cubicBezTo>
                    <a:cubicBezTo>
                      <a:pt x="56" y="336"/>
                      <a:pt x="56" y="336"/>
                      <a:pt x="57" y="335"/>
                    </a:cubicBezTo>
                    <a:cubicBezTo>
                      <a:pt x="58" y="333"/>
                      <a:pt x="57" y="331"/>
                      <a:pt x="55" y="329"/>
                    </a:cubicBezTo>
                    <a:cubicBezTo>
                      <a:pt x="49" y="326"/>
                      <a:pt x="49" y="326"/>
                      <a:pt x="49" y="326"/>
                    </a:cubicBezTo>
                    <a:cubicBezTo>
                      <a:pt x="47" y="329"/>
                      <a:pt x="47" y="329"/>
                      <a:pt x="47" y="329"/>
                    </a:cubicBezTo>
                    <a:cubicBezTo>
                      <a:pt x="49" y="333"/>
                      <a:pt x="49" y="333"/>
                      <a:pt x="49" y="333"/>
                    </a:cubicBezTo>
                    <a:cubicBezTo>
                      <a:pt x="49" y="333"/>
                      <a:pt x="53" y="331"/>
                      <a:pt x="57" y="329"/>
                    </a:cubicBezTo>
                    <a:cubicBezTo>
                      <a:pt x="59" y="328"/>
                      <a:pt x="61" y="327"/>
                      <a:pt x="62" y="326"/>
                    </a:cubicBezTo>
                    <a:cubicBezTo>
                      <a:pt x="63" y="325"/>
                      <a:pt x="63" y="325"/>
                      <a:pt x="64" y="325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6" y="324"/>
                      <a:pt x="66" y="323"/>
                      <a:pt x="66" y="323"/>
                    </a:cubicBezTo>
                    <a:cubicBezTo>
                      <a:pt x="67" y="322"/>
                      <a:pt x="67" y="321"/>
                      <a:pt x="67" y="320"/>
                    </a:cubicBezTo>
                    <a:cubicBezTo>
                      <a:pt x="66" y="319"/>
                      <a:pt x="66" y="318"/>
                      <a:pt x="65" y="317"/>
                    </a:cubicBezTo>
                    <a:cubicBezTo>
                      <a:pt x="63" y="316"/>
                      <a:pt x="63" y="316"/>
                      <a:pt x="63" y="316"/>
                    </a:cubicBezTo>
                    <a:cubicBezTo>
                      <a:pt x="61" y="320"/>
                      <a:pt x="61" y="320"/>
                      <a:pt x="61" y="320"/>
                    </a:cubicBezTo>
                    <a:cubicBezTo>
                      <a:pt x="63" y="323"/>
                      <a:pt x="63" y="323"/>
                      <a:pt x="63" y="323"/>
                    </a:cubicBezTo>
                    <a:cubicBezTo>
                      <a:pt x="78" y="313"/>
                      <a:pt x="78" y="313"/>
                      <a:pt x="78" y="313"/>
                    </a:cubicBezTo>
                    <a:cubicBezTo>
                      <a:pt x="80" y="312"/>
                      <a:pt x="80" y="311"/>
                      <a:pt x="80" y="310"/>
                    </a:cubicBezTo>
                    <a:cubicBezTo>
                      <a:pt x="80" y="308"/>
                      <a:pt x="79" y="307"/>
                      <a:pt x="78" y="306"/>
                    </a:cubicBezTo>
                    <a:cubicBezTo>
                      <a:pt x="78" y="306"/>
                      <a:pt x="78" y="306"/>
                      <a:pt x="78" y="306"/>
                    </a:cubicBezTo>
                    <a:cubicBezTo>
                      <a:pt x="76" y="310"/>
                      <a:pt x="76" y="310"/>
                      <a:pt x="76" y="310"/>
                    </a:cubicBezTo>
                    <a:cubicBezTo>
                      <a:pt x="77" y="313"/>
                      <a:pt x="77" y="313"/>
                      <a:pt x="77" y="313"/>
                    </a:cubicBezTo>
                    <a:cubicBezTo>
                      <a:pt x="77" y="313"/>
                      <a:pt x="81" y="313"/>
                      <a:pt x="86" y="311"/>
                    </a:cubicBezTo>
                    <a:cubicBezTo>
                      <a:pt x="88" y="311"/>
                      <a:pt x="91" y="310"/>
                      <a:pt x="93" y="310"/>
                    </a:cubicBezTo>
                    <a:cubicBezTo>
                      <a:pt x="93" y="310"/>
                      <a:pt x="94" y="310"/>
                      <a:pt x="95" y="309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97" y="309"/>
                      <a:pt x="97" y="309"/>
                      <a:pt x="97" y="309"/>
                    </a:cubicBezTo>
                    <a:cubicBezTo>
                      <a:pt x="97" y="309"/>
                      <a:pt x="97" y="308"/>
                      <a:pt x="98" y="307"/>
                    </a:cubicBezTo>
                    <a:cubicBezTo>
                      <a:pt x="99" y="306"/>
                      <a:pt x="99" y="303"/>
                      <a:pt x="97" y="302"/>
                    </a:cubicBezTo>
                    <a:cubicBezTo>
                      <a:pt x="96" y="301"/>
                      <a:pt x="96" y="301"/>
                      <a:pt x="96" y="301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7" y="307"/>
                      <a:pt x="97" y="307"/>
                      <a:pt x="97" y="307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6" y="308"/>
                      <a:pt x="96" y="308"/>
                      <a:pt x="96" y="308"/>
                    </a:cubicBezTo>
                    <a:cubicBezTo>
                      <a:pt x="96" y="308"/>
                      <a:pt x="97" y="308"/>
                      <a:pt x="97" y="307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6" y="308"/>
                      <a:pt x="96" y="308"/>
                      <a:pt x="96" y="308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6" y="308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6" y="308"/>
                      <a:pt x="97" y="308"/>
                    </a:cubicBezTo>
                    <a:cubicBezTo>
                      <a:pt x="100" y="307"/>
                      <a:pt x="105" y="306"/>
                      <a:pt x="110" y="306"/>
                    </a:cubicBezTo>
                    <a:cubicBezTo>
                      <a:pt x="114" y="305"/>
                      <a:pt x="118" y="304"/>
                      <a:pt x="118" y="304"/>
                    </a:cubicBezTo>
                    <a:cubicBezTo>
                      <a:pt x="120" y="304"/>
                      <a:pt x="121" y="303"/>
                      <a:pt x="121" y="301"/>
                    </a:cubicBezTo>
                    <a:cubicBezTo>
                      <a:pt x="122" y="300"/>
                      <a:pt x="121" y="298"/>
                      <a:pt x="120" y="297"/>
                    </a:cubicBezTo>
                    <a:cubicBezTo>
                      <a:pt x="113" y="293"/>
                      <a:pt x="113" y="293"/>
                      <a:pt x="113" y="293"/>
                    </a:cubicBezTo>
                    <a:cubicBezTo>
                      <a:pt x="111" y="296"/>
                      <a:pt x="111" y="296"/>
                      <a:pt x="111" y="296"/>
                    </a:cubicBezTo>
                    <a:cubicBezTo>
                      <a:pt x="110" y="300"/>
                      <a:pt x="110" y="300"/>
                      <a:pt x="110" y="300"/>
                    </a:cubicBezTo>
                    <a:cubicBezTo>
                      <a:pt x="110" y="300"/>
                      <a:pt x="116" y="300"/>
                      <a:pt x="122" y="300"/>
                    </a:cubicBezTo>
                    <a:cubicBezTo>
                      <a:pt x="126" y="300"/>
                      <a:pt x="130" y="300"/>
                      <a:pt x="133" y="300"/>
                    </a:cubicBezTo>
                    <a:cubicBezTo>
                      <a:pt x="134" y="300"/>
                      <a:pt x="135" y="300"/>
                      <a:pt x="136" y="300"/>
                    </a:cubicBezTo>
                    <a:cubicBezTo>
                      <a:pt x="137" y="300"/>
                      <a:pt x="137" y="300"/>
                      <a:pt x="138" y="300"/>
                    </a:cubicBezTo>
                    <a:cubicBezTo>
                      <a:pt x="138" y="300"/>
                      <a:pt x="138" y="300"/>
                      <a:pt x="139" y="300"/>
                    </a:cubicBezTo>
                    <a:cubicBezTo>
                      <a:pt x="139" y="299"/>
                      <a:pt x="139" y="299"/>
                      <a:pt x="139" y="299"/>
                    </a:cubicBezTo>
                    <a:cubicBezTo>
                      <a:pt x="140" y="299"/>
                      <a:pt x="140" y="299"/>
                      <a:pt x="141" y="298"/>
                    </a:cubicBezTo>
                    <a:cubicBezTo>
                      <a:pt x="142" y="297"/>
                      <a:pt x="142" y="296"/>
                      <a:pt x="141" y="295"/>
                    </a:cubicBezTo>
                    <a:cubicBezTo>
                      <a:pt x="141" y="294"/>
                      <a:pt x="141" y="293"/>
                      <a:pt x="140" y="292"/>
                    </a:cubicBezTo>
                    <a:cubicBezTo>
                      <a:pt x="139" y="292"/>
                      <a:pt x="139" y="292"/>
                      <a:pt x="139" y="292"/>
                    </a:cubicBezTo>
                    <a:cubicBezTo>
                      <a:pt x="136" y="295"/>
                      <a:pt x="136" y="295"/>
                      <a:pt x="136" y="295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5" y="299"/>
                      <a:pt x="157" y="310"/>
                      <a:pt x="181" y="322"/>
                    </a:cubicBezTo>
                    <a:cubicBezTo>
                      <a:pt x="193" y="327"/>
                      <a:pt x="205" y="333"/>
                      <a:pt x="215" y="338"/>
                    </a:cubicBezTo>
                    <a:cubicBezTo>
                      <a:pt x="220" y="340"/>
                      <a:pt x="224" y="342"/>
                      <a:pt x="227" y="343"/>
                    </a:cubicBezTo>
                    <a:cubicBezTo>
                      <a:pt x="229" y="344"/>
                      <a:pt x="230" y="344"/>
                      <a:pt x="232" y="344"/>
                    </a:cubicBezTo>
                    <a:cubicBezTo>
                      <a:pt x="232" y="345"/>
                      <a:pt x="233" y="345"/>
                      <a:pt x="233" y="345"/>
                    </a:cubicBezTo>
                    <a:cubicBezTo>
                      <a:pt x="234" y="345"/>
                      <a:pt x="234" y="345"/>
                      <a:pt x="235" y="345"/>
                    </a:cubicBezTo>
                    <a:cubicBezTo>
                      <a:pt x="236" y="345"/>
                      <a:pt x="236" y="345"/>
                      <a:pt x="237" y="345"/>
                    </a:cubicBezTo>
                    <a:cubicBezTo>
                      <a:pt x="237" y="345"/>
                      <a:pt x="238" y="344"/>
                      <a:pt x="239" y="343"/>
                    </a:cubicBezTo>
                    <a:cubicBezTo>
                      <a:pt x="240" y="342"/>
                      <a:pt x="240" y="341"/>
                      <a:pt x="240" y="340"/>
                    </a:cubicBezTo>
                    <a:cubicBezTo>
                      <a:pt x="239" y="339"/>
                      <a:pt x="239" y="338"/>
                      <a:pt x="238" y="338"/>
                    </a:cubicBezTo>
                    <a:cubicBezTo>
                      <a:pt x="228" y="332"/>
                      <a:pt x="228" y="332"/>
                      <a:pt x="228" y="332"/>
                    </a:cubicBezTo>
                    <a:cubicBezTo>
                      <a:pt x="226" y="335"/>
                      <a:pt x="226" y="335"/>
                      <a:pt x="226" y="335"/>
                    </a:cubicBezTo>
                    <a:cubicBezTo>
                      <a:pt x="226" y="339"/>
                      <a:pt x="226" y="339"/>
                      <a:pt x="226" y="339"/>
                    </a:cubicBezTo>
                    <a:cubicBezTo>
                      <a:pt x="250" y="338"/>
                      <a:pt x="250" y="338"/>
                      <a:pt x="250" y="338"/>
                    </a:cubicBezTo>
                    <a:cubicBezTo>
                      <a:pt x="252" y="338"/>
                      <a:pt x="254" y="337"/>
                      <a:pt x="254" y="335"/>
                    </a:cubicBezTo>
                    <a:cubicBezTo>
                      <a:pt x="254" y="333"/>
                      <a:pt x="254" y="331"/>
                      <a:pt x="252" y="331"/>
                    </a:cubicBezTo>
                    <a:cubicBezTo>
                      <a:pt x="252" y="330"/>
                      <a:pt x="252" y="330"/>
                      <a:pt x="252" y="330"/>
                    </a:cubicBezTo>
                    <a:cubicBezTo>
                      <a:pt x="250" y="334"/>
                      <a:pt x="250" y="334"/>
                      <a:pt x="250" y="334"/>
                    </a:cubicBezTo>
                    <a:cubicBezTo>
                      <a:pt x="253" y="336"/>
                      <a:pt x="253" y="336"/>
                      <a:pt x="253" y="336"/>
                    </a:cubicBezTo>
                    <a:cubicBezTo>
                      <a:pt x="261" y="327"/>
                      <a:pt x="261" y="327"/>
                      <a:pt x="261" y="327"/>
                    </a:cubicBezTo>
                    <a:cubicBezTo>
                      <a:pt x="262" y="326"/>
                      <a:pt x="262" y="325"/>
                      <a:pt x="262" y="324"/>
                    </a:cubicBezTo>
                    <a:cubicBezTo>
                      <a:pt x="262" y="323"/>
                      <a:pt x="261" y="322"/>
                      <a:pt x="260" y="321"/>
                    </a:cubicBezTo>
                    <a:cubicBezTo>
                      <a:pt x="256" y="318"/>
                      <a:pt x="256" y="318"/>
                      <a:pt x="256" y="318"/>
                    </a:cubicBezTo>
                    <a:cubicBezTo>
                      <a:pt x="253" y="322"/>
                      <a:pt x="253" y="322"/>
                      <a:pt x="253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4" y="322"/>
                      <a:pt x="254" y="322"/>
                      <a:pt x="254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4" y="322"/>
                      <a:pt x="254" y="322"/>
                      <a:pt x="254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9" y="321"/>
                      <a:pt x="261" y="318"/>
                    </a:cubicBezTo>
                    <a:cubicBezTo>
                      <a:pt x="263" y="316"/>
                      <a:pt x="264" y="313"/>
                      <a:pt x="264" y="313"/>
                    </a:cubicBezTo>
                    <a:cubicBezTo>
                      <a:pt x="265" y="313"/>
                      <a:pt x="265" y="311"/>
                      <a:pt x="265" y="310"/>
                    </a:cubicBezTo>
                    <a:cubicBezTo>
                      <a:pt x="265" y="309"/>
                      <a:pt x="264" y="308"/>
                      <a:pt x="263" y="308"/>
                    </a:cubicBezTo>
                    <a:cubicBezTo>
                      <a:pt x="260" y="306"/>
                      <a:pt x="260" y="306"/>
                      <a:pt x="260" y="306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68" y="302"/>
                      <a:pt x="268" y="302"/>
                      <a:pt x="268" y="302"/>
                    </a:cubicBezTo>
                    <a:cubicBezTo>
                      <a:pt x="268" y="301"/>
                      <a:pt x="269" y="300"/>
                      <a:pt x="268" y="299"/>
                    </a:cubicBezTo>
                    <a:cubicBezTo>
                      <a:pt x="268" y="298"/>
                      <a:pt x="268" y="297"/>
                      <a:pt x="267" y="296"/>
                    </a:cubicBezTo>
                    <a:cubicBezTo>
                      <a:pt x="265" y="295"/>
                      <a:pt x="265" y="295"/>
                      <a:pt x="265" y="295"/>
                    </a:cubicBezTo>
                    <a:cubicBezTo>
                      <a:pt x="270" y="287"/>
                      <a:pt x="270" y="287"/>
                      <a:pt x="270" y="287"/>
                    </a:cubicBezTo>
                    <a:cubicBezTo>
                      <a:pt x="271" y="285"/>
                      <a:pt x="270" y="283"/>
                      <a:pt x="268" y="282"/>
                    </a:cubicBezTo>
                    <a:cubicBezTo>
                      <a:pt x="268" y="282"/>
                      <a:pt x="268" y="282"/>
                      <a:pt x="268" y="282"/>
                    </a:cubicBezTo>
                    <a:cubicBezTo>
                      <a:pt x="271" y="271"/>
                      <a:pt x="271" y="271"/>
                      <a:pt x="271" y="271"/>
                    </a:cubicBezTo>
                    <a:cubicBezTo>
                      <a:pt x="271" y="270"/>
                      <a:pt x="270" y="268"/>
                      <a:pt x="269" y="267"/>
                    </a:cubicBezTo>
                    <a:cubicBezTo>
                      <a:pt x="269" y="267"/>
                      <a:pt x="269" y="267"/>
                      <a:pt x="269" y="267"/>
                    </a:cubicBezTo>
                    <a:cubicBezTo>
                      <a:pt x="266" y="270"/>
                      <a:pt x="266" y="270"/>
                      <a:pt x="266" y="270"/>
                    </a:cubicBezTo>
                    <a:cubicBezTo>
                      <a:pt x="270" y="270"/>
                      <a:pt x="270" y="270"/>
                      <a:pt x="270" y="270"/>
                    </a:cubicBezTo>
                    <a:cubicBezTo>
                      <a:pt x="271" y="256"/>
                      <a:pt x="271" y="256"/>
                      <a:pt x="271" y="256"/>
                    </a:cubicBezTo>
                    <a:cubicBezTo>
                      <a:pt x="271" y="254"/>
                      <a:pt x="271" y="253"/>
                      <a:pt x="269" y="252"/>
                    </a:cubicBezTo>
                    <a:cubicBezTo>
                      <a:pt x="267" y="251"/>
                      <a:pt x="267" y="251"/>
                      <a:pt x="267" y="251"/>
                    </a:cubicBezTo>
                    <a:cubicBezTo>
                      <a:pt x="270" y="244"/>
                      <a:pt x="270" y="244"/>
                      <a:pt x="270" y="244"/>
                    </a:cubicBezTo>
                    <a:cubicBezTo>
                      <a:pt x="271" y="243"/>
                      <a:pt x="271" y="240"/>
                      <a:pt x="269" y="239"/>
                    </a:cubicBezTo>
                    <a:cubicBezTo>
                      <a:pt x="265" y="236"/>
                      <a:pt x="265" y="236"/>
                      <a:pt x="265" y="236"/>
                    </a:cubicBezTo>
                    <a:cubicBezTo>
                      <a:pt x="263" y="240"/>
                      <a:pt x="263" y="240"/>
                      <a:pt x="263" y="240"/>
                    </a:cubicBezTo>
                    <a:cubicBezTo>
                      <a:pt x="267" y="240"/>
                      <a:pt x="267" y="240"/>
                      <a:pt x="267" y="240"/>
                    </a:cubicBezTo>
                    <a:cubicBezTo>
                      <a:pt x="267" y="240"/>
                      <a:pt x="266" y="237"/>
                      <a:pt x="266" y="233"/>
                    </a:cubicBezTo>
                    <a:cubicBezTo>
                      <a:pt x="266" y="230"/>
                      <a:pt x="266" y="226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3" y="224"/>
                      <a:pt x="263" y="224"/>
                      <a:pt x="263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3" y="224"/>
                      <a:pt x="263" y="224"/>
                      <a:pt x="263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5" y="226"/>
                      <a:pt x="265" y="226"/>
                      <a:pt x="265" y="226"/>
                    </a:cubicBezTo>
                    <a:cubicBezTo>
                      <a:pt x="266" y="226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5" y="226"/>
                      <a:pt x="265" y="226"/>
                      <a:pt x="265" y="226"/>
                    </a:cubicBezTo>
                    <a:cubicBezTo>
                      <a:pt x="266" y="225"/>
                      <a:pt x="266" y="224"/>
                      <a:pt x="266" y="223"/>
                    </a:cubicBezTo>
                    <a:cubicBezTo>
                      <a:pt x="265" y="222"/>
                      <a:pt x="265" y="221"/>
                      <a:pt x="264" y="221"/>
                    </a:cubicBezTo>
                    <a:cubicBezTo>
                      <a:pt x="264" y="221"/>
                      <a:pt x="264" y="221"/>
                      <a:pt x="264" y="221"/>
                    </a:cubicBezTo>
                    <a:cubicBezTo>
                      <a:pt x="265" y="211"/>
                      <a:pt x="265" y="211"/>
                      <a:pt x="265" y="211"/>
                    </a:cubicBezTo>
                    <a:cubicBezTo>
                      <a:pt x="266" y="209"/>
                      <a:pt x="265" y="208"/>
                      <a:pt x="264" y="207"/>
                    </a:cubicBezTo>
                    <a:cubicBezTo>
                      <a:pt x="264" y="207"/>
                      <a:pt x="264" y="207"/>
                      <a:pt x="264" y="207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4" y="194"/>
                      <a:pt x="263" y="193"/>
                      <a:pt x="262" y="192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7" y="172"/>
                      <a:pt x="257" y="172"/>
                      <a:pt x="257" y="172"/>
                    </a:cubicBezTo>
                    <a:cubicBezTo>
                      <a:pt x="258" y="170"/>
                      <a:pt x="257" y="169"/>
                      <a:pt x="256" y="168"/>
                    </a:cubicBezTo>
                    <a:cubicBezTo>
                      <a:pt x="255" y="168"/>
                      <a:pt x="255" y="168"/>
                      <a:pt x="255" y="168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7" y="171"/>
                      <a:pt x="257" y="171"/>
                      <a:pt x="257" y="171"/>
                    </a:cubicBezTo>
                    <a:cubicBezTo>
                      <a:pt x="257" y="171"/>
                      <a:pt x="257" y="167"/>
                      <a:pt x="256" y="162"/>
                    </a:cubicBezTo>
                    <a:cubicBezTo>
                      <a:pt x="256" y="160"/>
                      <a:pt x="256" y="157"/>
                      <a:pt x="256" y="156"/>
                    </a:cubicBezTo>
                    <a:cubicBezTo>
                      <a:pt x="256" y="154"/>
                      <a:pt x="256" y="152"/>
                      <a:pt x="256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5" y="153"/>
                      <a:pt x="255" y="153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5" y="152"/>
                      <a:pt x="256" y="151"/>
                      <a:pt x="255" y="150"/>
                    </a:cubicBezTo>
                    <a:cubicBezTo>
                      <a:pt x="255" y="149"/>
                      <a:pt x="255" y="148"/>
                      <a:pt x="254" y="148"/>
                    </a:cubicBezTo>
                    <a:cubicBezTo>
                      <a:pt x="250" y="145"/>
                      <a:pt x="250" y="145"/>
                      <a:pt x="250" y="145"/>
                    </a:cubicBezTo>
                    <a:cubicBezTo>
                      <a:pt x="252" y="131"/>
                      <a:pt x="252" y="131"/>
                      <a:pt x="252" y="131"/>
                    </a:cubicBezTo>
                    <a:cubicBezTo>
                      <a:pt x="252" y="129"/>
                      <a:pt x="251" y="128"/>
                      <a:pt x="250" y="127"/>
                    </a:cubicBezTo>
                    <a:cubicBezTo>
                      <a:pt x="247" y="125"/>
                      <a:pt x="247" y="125"/>
                      <a:pt x="247" y="125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8" y="130"/>
                      <a:pt x="248" y="129"/>
                      <a:pt x="248" y="129"/>
                    </a:cubicBezTo>
                    <a:cubicBezTo>
                      <a:pt x="248" y="128"/>
                      <a:pt x="248" y="128"/>
                      <a:pt x="248" y="128"/>
                    </a:cubicBezTo>
                    <a:cubicBezTo>
                      <a:pt x="248" y="128"/>
                      <a:pt x="248" y="128"/>
                      <a:pt x="248" y="128"/>
                    </a:cubicBezTo>
                    <a:cubicBezTo>
                      <a:pt x="248" y="127"/>
                      <a:pt x="248" y="126"/>
                      <a:pt x="248" y="126"/>
                    </a:cubicBezTo>
                    <a:cubicBezTo>
                      <a:pt x="247" y="123"/>
                      <a:pt x="246" y="118"/>
                      <a:pt x="244" y="113"/>
                    </a:cubicBezTo>
                    <a:cubicBezTo>
                      <a:pt x="244" y="111"/>
                      <a:pt x="243" y="109"/>
                      <a:pt x="243" y="107"/>
                    </a:cubicBezTo>
                    <a:cubicBezTo>
                      <a:pt x="242" y="106"/>
                      <a:pt x="242" y="106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2" y="106"/>
                      <a:pt x="242" y="106"/>
                      <a:pt x="242" y="106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2" y="106"/>
                      <a:pt x="242" y="106"/>
                      <a:pt x="242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2" y="107"/>
                      <a:pt x="242" y="106"/>
                      <a:pt x="242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2" y="106"/>
                      <a:pt x="242" y="105"/>
                      <a:pt x="242" y="104"/>
                    </a:cubicBezTo>
                    <a:cubicBezTo>
                      <a:pt x="242" y="103"/>
                      <a:pt x="241" y="102"/>
                      <a:pt x="240" y="102"/>
                    </a:cubicBezTo>
                    <a:cubicBezTo>
                      <a:pt x="240" y="101"/>
                      <a:pt x="240" y="101"/>
                      <a:pt x="240" y="101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0"/>
                      <a:pt x="240" y="89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36" y="91"/>
                      <a:pt x="236" y="91"/>
                      <a:pt x="236" y="91"/>
                    </a:cubicBezTo>
                    <a:cubicBezTo>
                      <a:pt x="240" y="91"/>
                      <a:pt x="240" y="91"/>
                      <a:pt x="240" y="91"/>
                    </a:cubicBezTo>
                    <a:cubicBezTo>
                      <a:pt x="236" y="74"/>
                      <a:pt x="236" y="74"/>
                      <a:pt x="236" y="74"/>
                    </a:cubicBezTo>
                    <a:cubicBezTo>
                      <a:pt x="236" y="73"/>
                      <a:pt x="236" y="72"/>
                      <a:pt x="235" y="71"/>
                    </a:cubicBezTo>
                    <a:cubicBezTo>
                      <a:pt x="233" y="71"/>
                      <a:pt x="233" y="71"/>
                      <a:pt x="233" y="7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59"/>
                      <a:pt x="234" y="58"/>
                      <a:pt x="232" y="57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7"/>
                      <a:pt x="228" y="36"/>
                      <a:pt x="227" y="35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3" y="38"/>
                      <a:pt x="223" y="38"/>
                      <a:pt x="223" y="38"/>
                    </a:cubicBezTo>
                    <a:cubicBezTo>
                      <a:pt x="227" y="38"/>
                      <a:pt x="227" y="38"/>
                      <a:pt x="227" y="38"/>
                    </a:cubicBezTo>
                    <a:cubicBezTo>
                      <a:pt x="229" y="25"/>
                      <a:pt x="229" y="25"/>
                      <a:pt x="229" y="25"/>
                    </a:cubicBezTo>
                    <a:cubicBezTo>
                      <a:pt x="230" y="23"/>
                      <a:pt x="229" y="22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5" y="24"/>
                      <a:pt x="225" y="24"/>
                      <a:pt x="225" y="24"/>
                    </a:cubicBezTo>
                    <a:cubicBezTo>
                      <a:pt x="229" y="24"/>
                      <a:pt x="229" y="24"/>
                      <a:pt x="229" y="24"/>
                    </a:cubicBezTo>
                    <a:cubicBezTo>
                      <a:pt x="230" y="6"/>
                      <a:pt x="230" y="6"/>
                      <a:pt x="230" y="6"/>
                    </a:cubicBezTo>
                    <a:cubicBezTo>
                      <a:pt x="230" y="5"/>
                      <a:pt x="229" y="4"/>
                      <a:pt x="228" y="3"/>
                    </a:cubicBezTo>
                    <a:cubicBezTo>
                      <a:pt x="226" y="2"/>
                      <a:pt x="226" y="2"/>
                      <a:pt x="226" y="2"/>
                    </a:cubicBezTo>
                    <a:cubicBezTo>
                      <a:pt x="224" y="0"/>
                      <a:pt x="221" y="1"/>
                      <a:pt x="220" y="3"/>
                    </a:cubicBezTo>
                    <a:cubicBezTo>
                      <a:pt x="219" y="5"/>
                      <a:pt x="220" y="7"/>
                      <a:pt x="221" y="8"/>
                    </a:cubicBezTo>
                    <a:cubicBezTo>
                      <a:pt x="221" y="8"/>
                      <a:pt x="221" y="8"/>
                      <a:pt x="221" y="8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21" y="25"/>
                      <a:pt x="221" y="27"/>
                      <a:pt x="223" y="27"/>
                    </a:cubicBezTo>
                    <a:cubicBezTo>
                      <a:pt x="223" y="28"/>
                      <a:pt x="223" y="28"/>
                      <a:pt x="223" y="28"/>
                    </a:cubicBezTo>
                    <a:cubicBezTo>
                      <a:pt x="225" y="24"/>
                      <a:pt x="225" y="24"/>
                      <a:pt x="225" y="24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19" y="37"/>
                      <a:pt x="219" y="37"/>
                      <a:pt x="219" y="37"/>
                    </a:cubicBezTo>
                    <a:cubicBezTo>
                      <a:pt x="219" y="39"/>
                      <a:pt x="220" y="40"/>
                      <a:pt x="221" y="41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4" y="38"/>
                      <a:pt x="224" y="38"/>
                      <a:pt x="224" y="38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3" y="59"/>
                      <a:pt x="223" y="59"/>
                      <a:pt x="223" y="59"/>
                    </a:cubicBezTo>
                    <a:cubicBezTo>
                      <a:pt x="223" y="60"/>
                      <a:pt x="224" y="61"/>
                      <a:pt x="225" y="61"/>
                    </a:cubicBezTo>
                    <a:cubicBezTo>
                      <a:pt x="226" y="62"/>
                      <a:pt x="226" y="62"/>
                      <a:pt x="226" y="62"/>
                    </a:cubicBezTo>
                    <a:cubicBezTo>
                      <a:pt x="225" y="72"/>
                      <a:pt x="225" y="72"/>
                      <a:pt x="225" y="72"/>
                    </a:cubicBezTo>
                    <a:cubicBezTo>
                      <a:pt x="225" y="74"/>
                      <a:pt x="226" y="75"/>
                      <a:pt x="227" y="76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32" y="92"/>
                      <a:pt x="232" y="92"/>
                      <a:pt x="232" y="92"/>
                    </a:cubicBezTo>
                    <a:cubicBezTo>
                      <a:pt x="232" y="93"/>
                      <a:pt x="233" y="94"/>
                      <a:pt x="234" y="95"/>
                    </a:cubicBezTo>
                    <a:cubicBezTo>
                      <a:pt x="234" y="95"/>
                      <a:pt x="234" y="95"/>
                      <a:pt x="234" y="95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2" y="103"/>
                      <a:pt x="232" y="103"/>
                      <a:pt x="232" y="103"/>
                    </a:cubicBezTo>
                    <a:cubicBezTo>
                      <a:pt x="232" y="105"/>
                      <a:pt x="232" y="106"/>
                      <a:pt x="234" y="107"/>
                    </a:cubicBezTo>
                    <a:cubicBezTo>
                      <a:pt x="236" y="108"/>
                      <a:pt x="236" y="108"/>
                      <a:pt x="236" y="108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35" y="103"/>
                      <a:pt x="235" y="103"/>
                      <a:pt x="235" y="103"/>
                    </a:cubicBezTo>
                    <a:cubicBezTo>
                      <a:pt x="234" y="104"/>
                      <a:pt x="234" y="104"/>
                      <a:pt x="234" y="104"/>
                    </a:cubicBezTo>
                    <a:cubicBezTo>
                      <a:pt x="234" y="105"/>
                      <a:pt x="234" y="105"/>
                      <a:pt x="234" y="105"/>
                    </a:cubicBezTo>
                    <a:cubicBezTo>
                      <a:pt x="234" y="106"/>
                      <a:pt x="234" y="106"/>
                      <a:pt x="234" y="106"/>
                    </a:cubicBezTo>
                    <a:cubicBezTo>
                      <a:pt x="234" y="108"/>
                      <a:pt x="235" y="109"/>
                      <a:pt x="236" y="112"/>
                    </a:cubicBezTo>
                    <a:cubicBezTo>
                      <a:pt x="236" y="115"/>
                      <a:pt x="238" y="119"/>
                      <a:pt x="239" y="123"/>
                    </a:cubicBezTo>
                    <a:cubicBezTo>
                      <a:pt x="239" y="124"/>
                      <a:pt x="240" y="126"/>
                      <a:pt x="240" y="127"/>
                    </a:cubicBezTo>
                    <a:cubicBezTo>
                      <a:pt x="240" y="128"/>
                      <a:pt x="240" y="128"/>
                      <a:pt x="240" y="129"/>
                    </a:cubicBezTo>
                    <a:cubicBezTo>
                      <a:pt x="241" y="129"/>
                      <a:pt x="241" y="129"/>
                      <a:pt x="241" y="129"/>
                    </a:cubicBezTo>
                    <a:cubicBezTo>
                      <a:pt x="243" y="128"/>
                      <a:pt x="243" y="128"/>
                      <a:pt x="243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0" y="129"/>
                      <a:pt x="241" y="129"/>
                      <a:pt x="241" y="129"/>
                    </a:cubicBezTo>
                    <a:cubicBezTo>
                      <a:pt x="243" y="128"/>
                      <a:pt x="243" y="128"/>
                      <a:pt x="243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6"/>
                      <a:pt x="241" y="126"/>
                      <a:pt x="241" y="126"/>
                    </a:cubicBezTo>
                    <a:cubicBezTo>
                      <a:pt x="241" y="127"/>
                      <a:pt x="241" y="127"/>
                      <a:pt x="241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6"/>
                      <a:pt x="241" y="126"/>
                      <a:pt x="241" y="126"/>
                    </a:cubicBezTo>
                    <a:cubicBezTo>
                      <a:pt x="240" y="128"/>
                      <a:pt x="240" y="131"/>
                      <a:pt x="242" y="132"/>
                    </a:cubicBezTo>
                    <a:cubicBezTo>
                      <a:pt x="243" y="132"/>
                      <a:pt x="243" y="132"/>
                      <a:pt x="243" y="132"/>
                    </a:cubicBezTo>
                    <a:cubicBezTo>
                      <a:pt x="241" y="147"/>
                      <a:pt x="241" y="147"/>
                      <a:pt x="241" y="147"/>
                    </a:cubicBezTo>
                    <a:cubicBezTo>
                      <a:pt x="241" y="148"/>
                      <a:pt x="242" y="150"/>
                      <a:pt x="243" y="151"/>
                    </a:cubicBezTo>
                    <a:cubicBezTo>
                      <a:pt x="249" y="155"/>
                      <a:pt x="249" y="155"/>
                      <a:pt x="249" y="155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48" y="149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3"/>
                      <a:pt x="248" y="154"/>
                      <a:pt x="248" y="156"/>
                    </a:cubicBezTo>
                    <a:cubicBezTo>
                      <a:pt x="248" y="162"/>
                      <a:pt x="249" y="171"/>
                      <a:pt x="249" y="171"/>
                    </a:cubicBezTo>
                    <a:cubicBezTo>
                      <a:pt x="249" y="173"/>
                      <a:pt x="250" y="174"/>
                      <a:pt x="251" y="174"/>
                    </a:cubicBezTo>
                    <a:cubicBezTo>
                      <a:pt x="251" y="175"/>
                      <a:pt x="251" y="175"/>
                      <a:pt x="251" y="175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49" y="171"/>
                      <a:pt x="249" y="171"/>
                      <a:pt x="249" y="171"/>
                    </a:cubicBezTo>
                    <a:cubicBezTo>
                      <a:pt x="248" y="191"/>
                      <a:pt x="248" y="191"/>
                      <a:pt x="248" y="191"/>
                    </a:cubicBezTo>
                    <a:cubicBezTo>
                      <a:pt x="248" y="192"/>
                      <a:pt x="249" y="194"/>
                      <a:pt x="250" y="194"/>
                    </a:cubicBezTo>
                    <a:cubicBezTo>
                      <a:pt x="256" y="198"/>
                      <a:pt x="256" y="198"/>
                      <a:pt x="256" y="198"/>
                    </a:cubicBezTo>
                    <a:cubicBezTo>
                      <a:pt x="256" y="209"/>
                      <a:pt x="256" y="209"/>
                      <a:pt x="256" y="209"/>
                    </a:cubicBezTo>
                    <a:cubicBezTo>
                      <a:pt x="256" y="210"/>
                      <a:pt x="256" y="212"/>
                      <a:pt x="257" y="212"/>
                    </a:cubicBezTo>
                    <a:cubicBezTo>
                      <a:pt x="259" y="214"/>
                      <a:pt x="259" y="214"/>
                      <a:pt x="259" y="214"/>
                    </a:cubicBezTo>
                    <a:cubicBezTo>
                      <a:pt x="261" y="210"/>
                      <a:pt x="261" y="210"/>
                      <a:pt x="261" y="210"/>
                    </a:cubicBezTo>
                    <a:cubicBezTo>
                      <a:pt x="258" y="210"/>
                      <a:pt x="258" y="210"/>
                      <a:pt x="258" y="210"/>
                    </a:cubicBezTo>
                    <a:cubicBezTo>
                      <a:pt x="256" y="222"/>
                      <a:pt x="256" y="222"/>
                      <a:pt x="256" y="222"/>
                    </a:cubicBezTo>
                    <a:cubicBezTo>
                      <a:pt x="255" y="224"/>
                      <a:pt x="256" y="225"/>
                      <a:pt x="257" y="226"/>
                    </a:cubicBezTo>
                    <a:cubicBezTo>
                      <a:pt x="260" y="228"/>
                      <a:pt x="260" y="228"/>
                      <a:pt x="260" y="228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58" y="222"/>
                      <a:pt x="258" y="222"/>
                      <a:pt x="258" y="222"/>
                    </a:cubicBezTo>
                    <a:cubicBezTo>
                      <a:pt x="258" y="223"/>
                      <a:pt x="258" y="223"/>
                      <a:pt x="258" y="223"/>
                    </a:cubicBezTo>
                    <a:cubicBezTo>
                      <a:pt x="258" y="224"/>
                      <a:pt x="258" y="224"/>
                      <a:pt x="258" y="224"/>
                    </a:cubicBezTo>
                    <a:cubicBezTo>
                      <a:pt x="258" y="224"/>
                      <a:pt x="258" y="224"/>
                      <a:pt x="258" y="225"/>
                    </a:cubicBezTo>
                    <a:cubicBezTo>
                      <a:pt x="258" y="226"/>
                      <a:pt x="258" y="230"/>
                      <a:pt x="258" y="234"/>
                    </a:cubicBezTo>
                    <a:cubicBezTo>
                      <a:pt x="258" y="237"/>
                      <a:pt x="259" y="240"/>
                      <a:pt x="259" y="240"/>
                    </a:cubicBezTo>
                    <a:cubicBezTo>
                      <a:pt x="259" y="241"/>
                      <a:pt x="259" y="243"/>
                      <a:pt x="260" y="243"/>
                    </a:cubicBezTo>
                    <a:cubicBezTo>
                      <a:pt x="262" y="244"/>
                      <a:pt x="262" y="244"/>
                      <a:pt x="262" y="244"/>
                    </a:cubicBezTo>
                    <a:cubicBezTo>
                      <a:pt x="258" y="250"/>
                      <a:pt x="258" y="250"/>
                      <a:pt x="258" y="250"/>
                    </a:cubicBezTo>
                    <a:cubicBezTo>
                      <a:pt x="257" y="252"/>
                      <a:pt x="258" y="255"/>
                      <a:pt x="260" y="256"/>
                    </a:cubicBezTo>
                    <a:cubicBezTo>
                      <a:pt x="263" y="258"/>
                      <a:pt x="263" y="258"/>
                      <a:pt x="263" y="258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2" y="271"/>
                      <a:pt x="263" y="273"/>
                      <a:pt x="264" y="273"/>
                    </a:cubicBezTo>
                    <a:cubicBezTo>
                      <a:pt x="265" y="274"/>
                      <a:pt x="265" y="274"/>
                      <a:pt x="265" y="274"/>
                    </a:cubicBezTo>
                    <a:cubicBezTo>
                      <a:pt x="267" y="270"/>
                      <a:pt x="267" y="270"/>
                      <a:pt x="267" y="270"/>
                    </a:cubicBezTo>
                    <a:cubicBezTo>
                      <a:pt x="263" y="269"/>
                      <a:pt x="263" y="269"/>
                      <a:pt x="263" y="269"/>
                    </a:cubicBezTo>
                    <a:cubicBezTo>
                      <a:pt x="259" y="282"/>
                      <a:pt x="259" y="282"/>
                      <a:pt x="259" y="282"/>
                    </a:cubicBezTo>
                    <a:cubicBezTo>
                      <a:pt x="259" y="284"/>
                      <a:pt x="260" y="286"/>
                      <a:pt x="261" y="287"/>
                    </a:cubicBezTo>
                    <a:cubicBezTo>
                      <a:pt x="264" y="288"/>
                      <a:pt x="264" y="288"/>
                      <a:pt x="264" y="288"/>
                    </a:cubicBezTo>
                    <a:cubicBezTo>
                      <a:pt x="266" y="285"/>
                      <a:pt x="266" y="285"/>
                      <a:pt x="266" y="285"/>
                    </a:cubicBezTo>
                    <a:cubicBezTo>
                      <a:pt x="262" y="283"/>
                      <a:pt x="262" y="283"/>
                      <a:pt x="262" y="283"/>
                    </a:cubicBezTo>
                    <a:cubicBezTo>
                      <a:pt x="256" y="295"/>
                      <a:pt x="256" y="295"/>
                      <a:pt x="256" y="295"/>
                    </a:cubicBezTo>
                    <a:cubicBezTo>
                      <a:pt x="255" y="297"/>
                      <a:pt x="256" y="299"/>
                      <a:pt x="258" y="300"/>
                    </a:cubicBezTo>
                    <a:cubicBezTo>
                      <a:pt x="259" y="301"/>
                      <a:pt x="259" y="301"/>
                      <a:pt x="259" y="301"/>
                    </a:cubicBezTo>
                    <a:cubicBezTo>
                      <a:pt x="255" y="307"/>
                      <a:pt x="255" y="307"/>
                      <a:pt x="255" y="307"/>
                    </a:cubicBezTo>
                    <a:cubicBezTo>
                      <a:pt x="254" y="308"/>
                      <a:pt x="254" y="309"/>
                      <a:pt x="254" y="310"/>
                    </a:cubicBezTo>
                    <a:cubicBezTo>
                      <a:pt x="254" y="311"/>
                      <a:pt x="255" y="312"/>
                      <a:pt x="256" y="313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1" y="311"/>
                      <a:pt x="261" y="311"/>
                      <a:pt x="261" y="311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09"/>
                      <a:pt x="256" y="311"/>
                      <a:pt x="254" y="314"/>
                    </a:cubicBezTo>
                    <a:cubicBezTo>
                      <a:pt x="253" y="315"/>
                      <a:pt x="252" y="317"/>
                      <a:pt x="251" y="318"/>
                    </a:cubicBezTo>
                    <a:cubicBezTo>
                      <a:pt x="251" y="318"/>
                      <a:pt x="251" y="319"/>
                      <a:pt x="251" y="319"/>
                    </a:cubicBezTo>
                    <a:cubicBezTo>
                      <a:pt x="250" y="319"/>
                      <a:pt x="250" y="319"/>
                      <a:pt x="250" y="319"/>
                    </a:cubicBezTo>
                    <a:cubicBezTo>
                      <a:pt x="250" y="320"/>
                      <a:pt x="250" y="320"/>
                      <a:pt x="250" y="320"/>
                    </a:cubicBezTo>
                    <a:cubicBezTo>
                      <a:pt x="250" y="321"/>
                      <a:pt x="249" y="322"/>
                      <a:pt x="250" y="323"/>
                    </a:cubicBezTo>
                    <a:cubicBezTo>
                      <a:pt x="250" y="324"/>
                      <a:pt x="250" y="325"/>
                      <a:pt x="251" y="325"/>
                    </a:cubicBezTo>
                    <a:cubicBezTo>
                      <a:pt x="252" y="326"/>
                      <a:pt x="252" y="326"/>
                      <a:pt x="252" y="326"/>
                    </a:cubicBezTo>
                    <a:cubicBezTo>
                      <a:pt x="247" y="331"/>
                      <a:pt x="247" y="331"/>
                      <a:pt x="247" y="331"/>
                    </a:cubicBezTo>
                    <a:cubicBezTo>
                      <a:pt x="246" y="332"/>
                      <a:pt x="246" y="333"/>
                      <a:pt x="246" y="334"/>
                    </a:cubicBezTo>
                    <a:cubicBezTo>
                      <a:pt x="246" y="336"/>
                      <a:pt x="247" y="337"/>
                      <a:pt x="248" y="337"/>
                    </a:cubicBezTo>
                    <a:cubicBezTo>
                      <a:pt x="248" y="337"/>
                      <a:pt x="248" y="337"/>
                      <a:pt x="248" y="337"/>
                    </a:cubicBezTo>
                    <a:cubicBezTo>
                      <a:pt x="250" y="334"/>
                      <a:pt x="250" y="334"/>
                      <a:pt x="250" y="334"/>
                    </a:cubicBezTo>
                    <a:cubicBezTo>
                      <a:pt x="250" y="330"/>
                      <a:pt x="250" y="330"/>
                      <a:pt x="250" y="330"/>
                    </a:cubicBezTo>
                    <a:cubicBezTo>
                      <a:pt x="226" y="331"/>
                      <a:pt x="226" y="331"/>
                      <a:pt x="226" y="331"/>
                    </a:cubicBezTo>
                    <a:cubicBezTo>
                      <a:pt x="224" y="331"/>
                      <a:pt x="223" y="332"/>
                      <a:pt x="222" y="334"/>
                    </a:cubicBezTo>
                    <a:cubicBezTo>
                      <a:pt x="222" y="336"/>
                      <a:pt x="223" y="338"/>
                      <a:pt x="224" y="338"/>
                    </a:cubicBezTo>
                    <a:cubicBezTo>
                      <a:pt x="234" y="344"/>
                      <a:pt x="234" y="344"/>
                      <a:pt x="234" y="344"/>
                    </a:cubicBezTo>
                    <a:cubicBezTo>
                      <a:pt x="236" y="341"/>
                      <a:pt x="236" y="341"/>
                      <a:pt x="236" y="341"/>
                    </a:cubicBezTo>
                    <a:cubicBezTo>
                      <a:pt x="232" y="339"/>
                      <a:pt x="232" y="339"/>
                      <a:pt x="232" y="339"/>
                    </a:cubicBezTo>
                    <a:cubicBezTo>
                      <a:pt x="235" y="341"/>
                      <a:pt x="235" y="341"/>
                      <a:pt x="235" y="341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4" y="337"/>
                      <a:pt x="233" y="338"/>
                      <a:pt x="232" y="339"/>
                    </a:cubicBezTo>
                    <a:cubicBezTo>
                      <a:pt x="235" y="341"/>
                      <a:pt x="235" y="341"/>
                      <a:pt x="235" y="341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5" y="340"/>
                      <a:pt x="235" y="340"/>
                      <a:pt x="235" y="340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5" y="337"/>
                      <a:pt x="234" y="337"/>
                    </a:cubicBezTo>
                    <a:cubicBezTo>
                      <a:pt x="235" y="340"/>
                      <a:pt x="235" y="340"/>
                      <a:pt x="235" y="340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4" y="337"/>
                      <a:pt x="233" y="337"/>
                    </a:cubicBezTo>
                    <a:cubicBezTo>
                      <a:pt x="229" y="335"/>
                      <a:pt x="221" y="332"/>
                      <a:pt x="211" y="327"/>
                    </a:cubicBezTo>
                    <a:cubicBezTo>
                      <a:pt x="197" y="320"/>
                      <a:pt x="178" y="311"/>
                      <a:pt x="164" y="304"/>
                    </a:cubicBezTo>
                    <a:cubicBezTo>
                      <a:pt x="156" y="301"/>
                      <a:pt x="150" y="297"/>
                      <a:pt x="146" y="295"/>
                    </a:cubicBezTo>
                    <a:cubicBezTo>
                      <a:pt x="141" y="293"/>
                      <a:pt x="138" y="291"/>
                      <a:pt x="138" y="291"/>
                    </a:cubicBezTo>
                    <a:cubicBezTo>
                      <a:pt x="136" y="290"/>
                      <a:pt x="134" y="291"/>
                      <a:pt x="133" y="293"/>
                    </a:cubicBezTo>
                    <a:cubicBezTo>
                      <a:pt x="132" y="295"/>
                      <a:pt x="133" y="297"/>
                      <a:pt x="134" y="298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37" y="296"/>
                      <a:pt x="137" y="296"/>
                      <a:pt x="137" y="296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5" y="292"/>
                      <a:pt x="135" y="293"/>
                      <a:pt x="134" y="294"/>
                    </a:cubicBezTo>
                    <a:cubicBezTo>
                      <a:pt x="137" y="296"/>
                      <a:pt x="137" y="296"/>
                      <a:pt x="137" y="296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5"/>
                      <a:pt x="137" y="295"/>
                      <a:pt x="137" y="295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5"/>
                      <a:pt x="137" y="295"/>
                      <a:pt x="137" y="295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3"/>
                      <a:pt x="137" y="293"/>
                      <a:pt x="137" y="293"/>
                    </a:cubicBezTo>
                    <a:cubicBezTo>
                      <a:pt x="137" y="292"/>
                      <a:pt x="137" y="292"/>
                      <a:pt x="137" y="292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3"/>
                      <a:pt x="137" y="293"/>
                      <a:pt x="137" y="293"/>
                    </a:cubicBezTo>
                    <a:cubicBezTo>
                      <a:pt x="137" y="292"/>
                      <a:pt x="137" y="292"/>
                      <a:pt x="137" y="292"/>
                    </a:cubicBezTo>
                    <a:cubicBezTo>
                      <a:pt x="136" y="292"/>
                      <a:pt x="136" y="292"/>
                      <a:pt x="135" y="292"/>
                    </a:cubicBezTo>
                    <a:cubicBezTo>
                      <a:pt x="132" y="292"/>
                      <a:pt x="127" y="292"/>
                      <a:pt x="122" y="292"/>
                    </a:cubicBezTo>
                    <a:cubicBezTo>
                      <a:pt x="116" y="292"/>
                      <a:pt x="111" y="292"/>
                      <a:pt x="111" y="292"/>
                    </a:cubicBezTo>
                    <a:cubicBezTo>
                      <a:pt x="109" y="292"/>
                      <a:pt x="107" y="293"/>
                      <a:pt x="107" y="295"/>
                    </a:cubicBezTo>
                    <a:cubicBezTo>
                      <a:pt x="106" y="297"/>
                      <a:pt x="107" y="299"/>
                      <a:pt x="108" y="300"/>
                    </a:cubicBezTo>
                    <a:cubicBezTo>
                      <a:pt x="115" y="304"/>
                      <a:pt x="115" y="304"/>
                      <a:pt x="115" y="304"/>
                    </a:cubicBezTo>
                    <a:cubicBezTo>
                      <a:pt x="117" y="300"/>
                      <a:pt x="117" y="300"/>
                      <a:pt x="117" y="300"/>
                    </a:cubicBezTo>
                    <a:cubicBezTo>
                      <a:pt x="117" y="297"/>
                      <a:pt x="117" y="297"/>
                      <a:pt x="117" y="297"/>
                    </a:cubicBezTo>
                    <a:cubicBezTo>
                      <a:pt x="117" y="297"/>
                      <a:pt x="111" y="297"/>
                      <a:pt x="105" y="298"/>
                    </a:cubicBezTo>
                    <a:cubicBezTo>
                      <a:pt x="102" y="299"/>
                      <a:pt x="99" y="299"/>
                      <a:pt x="97" y="300"/>
                    </a:cubicBezTo>
                    <a:cubicBezTo>
                      <a:pt x="96" y="300"/>
                      <a:pt x="95" y="300"/>
                      <a:pt x="94" y="300"/>
                    </a:cubicBezTo>
                    <a:cubicBezTo>
                      <a:pt x="93" y="301"/>
                      <a:pt x="93" y="301"/>
                      <a:pt x="93" y="301"/>
                    </a:cubicBezTo>
                    <a:cubicBezTo>
                      <a:pt x="92" y="301"/>
                      <a:pt x="92" y="301"/>
                      <a:pt x="92" y="301"/>
                    </a:cubicBezTo>
                    <a:cubicBezTo>
                      <a:pt x="92" y="301"/>
                      <a:pt x="92" y="301"/>
                      <a:pt x="92" y="301"/>
                    </a:cubicBezTo>
                    <a:cubicBezTo>
                      <a:pt x="91" y="302"/>
                      <a:pt x="91" y="302"/>
                      <a:pt x="90" y="303"/>
                    </a:cubicBezTo>
                    <a:cubicBezTo>
                      <a:pt x="90" y="303"/>
                      <a:pt x="90" y="305"/>
                      <a:pt x="90" y="306"/>
                    </a:cubicBezTo>
                    <a:cubicBezTo>
                      <a:pt x="90" y="307"/>
                      <a:pt x="91" y="308"/>
                      <a:pt x="92" y="308"/>
                    </a:cubicBezTo>
                    <a:cubicBezTo>
                      <a:pt x="93" y="309"/>
                      <a:pt x="93" y="309"/>
                      <a:pt x="93" y="309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1" y="303"/>
                      <a:pt x="91" y="303"/>
                      <a:pt x="91" y="303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2" y="302"/>
                      <a:pt x="92" y="302"/>
                      <a:pt x="92" y="302"/>
                    </a:cubicBezTo>
                    <a:cubicBezTo>
                      <a:pt x="92" y="302"/>
                      <a:pt x="92" y="302"/>
                      <a:pt x="91" y="303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2" y="302"/>
                      <a:pt x="92" y="302"/>
                      <a:pt x="92" y="302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2" y="302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1" y="302"/>
                      <a:pt x="89" y="303"/>
                    </a:cubicBezTo>
                    <a:cubicBezTo>
                      <a:pt x="87" y="303"/>
                      <a:pt x="83" y="304"/>
                      <a:pt x="80" y="305"/>
                    </a:cubicBezTo>
                    <a:cubicBezTo>
                      <a:pt x="77" y="305"/>
                      <a:pt x="75" y="306"/>
                      <a:pt x="75" y="306"/>
                    </a:cubicBezTo>
                    <a:cubicBezTo>
                      <a:pt x="74" y="306"/>
                      <a:pt x="72" y="307"/>
                      <a:pt x="72" y="309"/>
                    </a:cubicBezTo>
                    <a:cubicBezTo>
                      <a:pt x="72" y="310"/>
                      <a:pt x="72" y="312"/>
                      <a:pt x="74" y="313"/>
                    </a:cubicBezTo>
                    <a:cubicBezTo>
                      <a:pt x="74" y="313"/>
                      <a:pt x="74" y="313"/>
                      <a:pt x="74" y="313"/>
                    </a:cubicBezTo>
                    <a:cubicBezTo>
                      <a:pt x="76" y="310"/>
                      <a:pt x="76" y="310"/>
                      <a:pt x="76" y="310"/>
                    </a:cubicBezTo>
                    <a:cubicBezTo>
                      <a:pt x="74" y="306"/>
                      <a:pt x="74" y="306"/>
                      <a:pt x="74" y="306"/>
                    </a:cubicBezTo>
                    <a:cubicBezTo>
                      <a:pt x="59" y="316"/>
                      <a:pt x="59" y="316"/>
                      <a:pt x="59" y="316"/>
                    </a:cubicBezTo>
                    <a:cubicBezTo>
                      <a:pt x="58" y="317"/>
                      <a:pt x="57" y="318"/>
                      <a:pt x="57" y="320"/>
                    </a:cubicBezTo>
                    <a:cubicBezTo>
                      <a:pt x="57" y="321"/>
                      <a:pt x="58" y="322"/>
                      <a:pt x="59" y="323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59" y="319"/>
                      <a:pt x="59" y="319"/>
                      <a:pt x="59" y="319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59" y="319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2" y="320"/>
                      <a:pt x="62" y="320"/>
                      <a:pt x="62" y="320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2" y="320"/>
                      <a:pt x="62" y="320"/>
                      <a:pt x="62" y="320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1" y="318"/>
                      <a:pt x="61" y="318"/>
                      <a:pt x="61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1" y="318"/>
                      <a:pt x="61" y="318"/>
                      <a:pt x="61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59" y="318"/>
                    </a:cubicBezTo>
                    <a:cubicBezTo>
                      <a:pt x="58" y="319"/>
                      <a:pt x="54" y="321"/>
                      <a:pt x="51" y="323"/>
                    </a:cubicBezTo>
                    <a:cubicBezTo>
                      <a:pt x="48" y="324"/>
                      <a:pt x="45" y="325"/>
                      <a:pt x="45" y="325"/>
                    </a:cubicBezTo>
                    <a:cubicBezTo>
                      <a:pt x="44" y="326"/>
                      <a:pt x="43" y="327"/>
                      <a:pt x="43" y="329"/>
                    </a:cubicBezTo>
                    <a:cubicBezTo>
                      <a:pt x="43" y="330"/>
                      <a:pt x="44" y="332"/>
                      <a:pt x="45" y="332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0" y="331"/>
                      <a:pt x="50" y="331"/>
                      <a:pt x="50" y="331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0" y="330"/>
                      <a:pt x="50" y="331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3" y="332"/>
                      <a:pt x="53" y="332"/>
                      <a:pt x="53" y="332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3" y="332"/>
                      <a:pt x="53" y="332"/>
                      <a:pt x="53" y="332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1" y="330"/>
                      <a:pt x="50" y="330"/>
                    </a:cubicBezTo>
                    <a:cubicBezTo>
                      <a:pt x="48" y="331"/>
                      <a:pt x="44" y="333"/>
                      <a:pt x="41" y="334"/>
                    </a:cubicBezTo>
                    <a:cubicBezTo>
                      <a:pt x="39" y="335"/>
                      <a:pt x="38" y="336"/>
                      <a:pt x="36" y="336"/>
                    </a:cubicBezTo>
                    <a:cubicBezTo>
                      <a:pt x="36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4" y="337"/>
                      <a:pt x="34" y="337"/>
                      <a:pt x="34" y="337"/>
                    </a:cubicBezTo>
                    <a:cubicBezTo>
                      <a:pt x="34" y="337"/>
                      <a:pt x="34" y="337"/>
                      <a:pt x="34" y="337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3" y="338"/>
                      <a:pt x="33" y="339"/>
                    </a:cubicBezTo>
                    <a:cubicBezTo>
                      <a:pt x="32" y="339"/>
                      <a:pt x="32" y="341"/>
                      <a:pt x="32" y="342"/>
                    </a:cubicBezTo>
                    <a:cubicBezTo>
                      <a:pt x="33" y="343"/>
                      <a:pt x="33" y="344"/>
                      <a:pt x="34" y="344"/>
                    </a:cubicBezTo>
                    <a:cubicBezTo>
                      <a:pt x="35" y="345"/>
                      <a:pt x="35" y="345"/>
                      <a:pt x="35" y="345"/>
                    </a:cubicBezTo>
                    <a:cubicBezTo>
                      <a:pt x="28" y="350"/>
                      <a:pt x="28" y="350"/>
                      <a:pt x="28" y="350"/>
                    </a:cubicBezTo>
                    <a:cubicBezTo>
                      <a:pt x="27" y="351"/>
                      <a:pt x="27" y="352"/>
                      <a:pt x="27" y="354"/>
                    </a:cubicBezTo>
                    <a:cubicBezTo>
                      <a:pt x="27" y="355"/>
                      <a:pt x="28" y="356"/>
                      <a:pt x="29" y="357"/>
                    </a:cubicBezTo>
                    <a:cubicBezTo>
                      <a:pt x="30" y="358"/>
                      <a:pt x="30" y="358"/>
                      <a:pt x="30" y="358"/>
                    </a:cubicBezTo>
                    <a:cubicBezTo>
                      <a:pt x="33" y="354"/>
                      <a:pt x="33" y="354"/>
                      <a:pt x="33" y="354"/>
                    </a:cubicBezTo>
                    <a:cubicBezTo>
                      <a:pt x="29" y="352"/>
                      <a:pt x="29" y="352"/>
                      <a:pt x="29" y="352"/>
                    </a:cubicBezTo>
                    <a:cubicBezTo>
                      <a:pt x="19" y="366"/>
                      <a:pt x="19" y="366"/>
                      <a:pt x="19" y="366"/>
                    </a:cubicBezTo>
                    <a:cubicBezTo>
                      <a:pt x="19" y="367"/>
                      <a:pt x="18" y="368"/>
                      <a:pt x="19" y="369"/>
                    </a:cubicBezTo>
                    <a:cubicBezTo>
                      <a:pt x="19" y="370"/>
                      <a:pt x="20" y="371"/>
                      <a:pt x="20" y="372"/>
                    </a:cubicBezTo>
                    <a:cubicBezTo>
                      <a:pt x="23" y="373"/>
                      <a:pt x="23" y="373"/>
                      <a:pt x="23" y="373"/>
                    </a:cubicBezTo>
                    <a:cubicBezTo>
                      <a:pt x="25" y="370"/>
                      <a:pt x="25" y="370"/>
                      <a:pt x="25" y="370"/>
                    </a:cubicBezTo>
                    <a:cubicBezTo>
                      <a:pt x="22" y="368"/>
                      <a:pt x="22" y="368"/>
                      <a:pt x="22" y="368"/>
                    </a:cubicBezTo>
                    <a:cubicBezTo>
                      <a:pt x="22" y="368"/>
                      <a:pt x="21" y="369"/>
                      <a:pt x="21" y="370"/>
                    </a:cubicBezTo>
                    <a:cubicBezTo>
                      <a:pt x="20" y="372"/>
                      <a:pt x="18" y="374"/>
                      <a:pt x="17" y="377"/>
                    </a:cubicBezTo>
                    <a:cubicBezTo>
                      <a:pt x="16" y="378"/>
                      <a:pt x="15" y="379"/>
                      <a:pt x="15" y="379"/>
                    </a:cubicBezTo>
                    <a:cubicBezTo>
                      <a:pt x="15" y="380"/>
                      <a:pt x="15" y="380"/>
                      <a:pt x="15" y="380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7" y="382"/>
                      <a:pt x="17" y="382"/>
                      <a:pt x="17" y="382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7" y="382"/>
                      <a:pt x="17" y="382"/>
                      <a:pt x="17" y="382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3"/>
                      <a:pt x="14" y="384"/>
                    </a:cubicBezTo>
                    <a:cubicBezTo>
                      <a:pt x="14" y="385"/>
                      <a:pt x="15" y="386"/>
                      <a:pt x="16" y="386"/>
                    </a:cubicBezTo>
                    <a:cubicBezTo>
                      <a:pt x="17" y="387"/>
                      <a:pt x="17" y="387"/>
                      <a:pt x="17" y="387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16" y="381"/>
                      <a:pt x="16" y="381"/>
                      <a:pt x="16" y="381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5" y="382"/>
                      <a:pt x="15" y="384"/>
                      <a:pt x="14" y="385"/>
                    </a:cubicBezTo>
                    <a:cubicBezTo>
                      <a:pt x="13" y="387"/>
                      <a:pt x="12" y="390"/>
                      <a:pt x="11" y="393"/>
                    </a:cubicBezTo>
                    <a:cubicBezTo>
                      <a:pt x="10" y="394"/>
                      <a:pt x="10" y="395"/>
                      <a:pt x="10" y="396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2" y="399"/>
                      <a:pt x="12" y="399"/>
                      <a:pt x="12" y="399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2" y="399"/>
                      <a:pt x="12" y="399"/>
                      <a:pt x="12" y="399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9"/>
                      <a:pt x="9" y="400"/>
                    </a:cubicBezTo>
                    <a:cubicBezTo>
                      <a:pt x="9" y="401"/>
                      <a:pt x="10" y="402"/>
                      <a:pt x="11" y="403"/>
                    </a:cubicBezTo>
                    <a:cubicBezTo>
                      <a:pt x="12" y="404"/>
                      <a:pt x="12" y="404"/>
                      <a:pt x="12" y="404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10" y="398"/>
                      <a:pt x="10" y="399"/>
                      <a:pt x="10" y="399"/>
                    </a:cubicBezTo>
                    <a:cubicBezTo>
                      <a:pt x="10" y="399"/>
                      <a:pt x="10" y="399"/>
                      <a:pt x="10" y="400"/>
                    </a:cubicBezTo>
                    <a:cubicBezTo>
                      <a:pt x="10" y="400"/>
                      <a:pt x="10" y="402"/>
                      <a:pt x="9" y="403"/>
                    </a:cubicBezTo>
                    <a:cubicBezTo>
                      <a:pt x="8" y="408"/>
                      <a:pt x="7" y="415"/>
                      <a:pt x="7" y="415"/>
                    </a:cubicBezTo>
                    <a:cubicBezTo>
                      <a:pt x="7" y="416"/>
                      <a:pt x="7" y="418"/>
                      <a:pt x="9" y="419"/>
                    </a:cubicBezTo>
                    <a:cubicBezTo>
                      <a:pt x="12" y="421"/>
                      <a:pt x="12" y="421"/>
                      <a:pt x="12" y="421"/>
                    </a:cubicBezTo>
                    <a:cubicBezTo>
                      <a:pt x="14" y="417"/>
                      <a:pt x="14" y="417"/>
                      <a:pt x="14" y="417"/>
                    </a:cubicBezTo>
                    <a:cubicBezTo>
                      <a:pt x="10" y="415"/>
                      <a:pt x="10" y="415"/>
                      <a:pt x="10" y="415"/>
                    </a:cubicBezTo>
                    <a:cubicBezTo>
                      <a:pt x="10" y="416"/>
                      <a:pt x="10" y="416"/>
                      <a:pt x="10" y="416"/>
                    </a:cubicBezTo>
                    <a:cubicBezTo>
                      <a:pt x="10" y="416"/>
                      <a:pt x="10" y="416"/>
                      <a:pt x="10" y="417"/>
                    </a:cubicBezTo>
                    <a:cubicBezTo>
                      <a:pt x="8" y="420"/>
                      <a:pt x="4" y="431"/>
                      <a:pt x="4" y="431"/>
                    </a:cubicBezTo>
                    <a:cubicBezTo>
                      <a:pt x="3" y="433"/>
                      <a:pt x="4" y="435"/>
                      <a:pt x="5" y="436"/>
                    </a:cubicBezTo>
                    <a:cubicBezTo>
                      <a:pt x="7" y="437"/>
                      <a:pt x="7" y="437"/>
                      <a:pt x="7" y="437"/>
                    </a:cubicBezTo>
                    <a:cubicBezTo>
                      <a:pt x="9" y="434"/>
                      <a:pt x="9" y="434"/>
                      <a:pt x="9" y="434"/>
                    </a:cubicBezTo>
                    <a:cubicBezTo>
                      <a:pt x="5" y="434"/>
                      <a:pt x="5" y="434"/>
                      <a:pt x="5" y="434"/>
                    </a:cubicBezTo>
                    <a:cubicBezTo>
                      <a:pt x="6" y="450"/>
                      <a:pt x="6" y="450"/>
                      <a:pt x="6" y="450"/>
                    </a:cubicBezTo>
                    <a:cubicBezTo>
                      <a:pt x="6" y="452"/>
                      <a:pt x="7" y="453"/>
                      <a:pt x="8" y="454"/>
                    </a:cubicBezTo>
                    <a:cubicBezTo>
                      <a:pt x="9" y="455"/>
                      <a:pt x="9" y="455"/>
                      <a:pt x="9" y="455"/>
                    </a:cubicBezTo>
                    <a:cubicBezTo>
                      <a:pt x="12" y="451"/>
                      <a:pt x="12" y="451"/>
                      <a:pt x="12" y="451"/>
                    </a:cubicBezTo>
                    <a:cubicBezTo>
                      <a:pt x="8" y="450"/>
                      <a:pt x="8" y="450"/>
                      <a:pt x="8" y="450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0" y="466"/>
                      <a:pt x="1" y="468"/>
                      <a:pt x="3" y="469"/>
                    </a:cubicBezTo>
                    <a:cubicBezTo>
                      <a:pt x="3" y="469"/>
                      <a:pt x="3" y="469"/>
                      <a:pt x="3" y="469"/>
                    </a:cubicBezTo>
                    <a:cubicBezTo>
                      <a:pt x="6" y="484"/>
                      <a:pt x="6" y="484"/>
                      <a:pt x="6" y="484"/>
                    </a:cubicBezTo>
                    <a:cubicBezTo>
                      <a:pt x="7" y="485"/>
                      <a:pt x="7" y="486"/>
                      <a:pt x="8" y="487"/>
                    </a:cubicBezTo>
                    <a:cubicBezTo>
                      <a:pt x="12" y="489"/>
                      <a:pt x="12" y="489"/>
                      <a:pt x="12" y="489"/>
                    </a:cubicBezTo>
                    <a:cubicBezTo>
                      <a:pt x="11" y="505"/>
                      <a:pt x="11" y="505"/>
                      <a:pt x="11" y="505"/>
                    </a:cubicBezTo>
                    <a:cubicBezTo>
                      <a:pt x="11" y="507"/>
                      <a:pt x="12" y="508"/>
                      <a:pt x="13" y="509"/>
                    </a:cubicBezTo>
                    <a:cubicBezTo>
                      <a:pt x="16" y="511"/>
                      <a:pt x="16" y="511"/>
                      <a:pt x="16" y="511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6"/>
                      <a:pt x="15" y="506"/>
                      <a:pt x="15" y="507"/>
                    </a:cubicBezTo>
                    <a:cubicBezTo>
                      <a:pt x="14" y="507"/>
                      <a:pt x="14" y="507"/>
                      <a:pt x="14" y="508"/>
                    </a:cubicBezTo>
                    <a:cubicBezTo>
                      <a:pt x="14" y="508"/>
                      <a:pt x="14" y="508"/>
                      <a:pt x="14" y="509"/>
                    </a:cubicBezTo>
                    <a:cubicBezTo>
                      <a:pt x="15" y="509"/>
                      <a:pt x="15" y="511"/>
                      <a:pt x="15" y="512"/>
                    </a:cubicBezTo>
                    <a:cubicBezTo>
                      <a:pt x="16" y="514"/>
                      <a:pt x="16" y="517"/>
                      <a:pt x="17" y="520"/>
                    </a:cubicBezTo>
                    <a:cubicBezTo>
                      <a:pt x="17" y="521"/>
                      <a:pt x="17" y="522"/>
                      <a:pt x="17" y="523"/>
                    </a:cubicBezTo>
                    <a:cubicBezTo>
                      <a:pt x="17" y="523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9" y="524"/>
                      <a:pt x="19" y="524"/>
                      <a:pt x="19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9" y="524"/>
                      <a:pt x="19" y="524"/>
                      <a:pt x="19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8" y="522"/>
                      <a:pt x="18" y="522"/>
                      <a:pt x="18" y="52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8" y="522"/>
                      <a:pt x="18" y="522"/>
                      <a:pt x="18" y="522"/>
                    </a:cubicBezTo>
                    <a:cubicBezTo>
                      <a:pt x="17" y="524"/>
                      <a:pt x="17" y="526"/>
                      <a:pt x="19" y="527"/>
                    </a:cubicBezTo>
                    <a:cubicBezTo>
                      <a:pt x="28" y="533"/>
                      <a:pt x="28" y="533"/>
                      <a:pt x="28" y="533"/>
                    </a:cubicBezTo>
                    <a:cubicBezTo>
                      <a:pt x="30" y="530"/>
                      <a:pt x="30" y="530"/>
                      <a:pt x="30" y="530"/>
                    </a:cubicBezTo>
                    <a:cubicBezTo>
                      <a:pt x="27" y="527"/>
                      <a:pt x="27" y="527"/>
                      <a:pt x="27" y="527"/>
                    </a:cubicBezTo>
                    <a:cubicBezTo>
                      <a:pt x="27" y="528"/>
                      <a:pt x="27" y="529"/>
                      <a:pt x="27" y="529"/>
                    </a:cubicBezTo>
                    <a:cubicBezTo>
                      <a:pt x="26" y="529"/>
                      <a:pt x="26" y="530"/>
                      <a:pt x="26" y="530"/>
                    </a:cubicBezTo>
                    <a:cubicBezTo>
                      <a:pt x="26" y="531"/>
                      <a:pt x="27" y="531"/>
                      <a:pt x="27" y="531"/>
                    </a:cubicBezTo>
                    <a:cubicBezTo>
                      <a:pt x="27" y="532"/>
                      <a:pt x="27" y="532"/>
                      <a:pt x="27" y="532"/>
                    </a:cubicBezTo>
                    <a:cubicBezTo>
                      <a:pt x="28" y="533"/>
                      <a:pt x="29" y="535"/>
                      <a:pt x="30" y="538"/>
                    </a:cubicBezTo>
                    <a:cubicBezTo>
                      <a:pt x="31" y="541"/>
                      <a:pt x="34" y="546"/>
                      <a:pt x="36" y="550"/>
                    </a:cubicBezTo>
                    <a:cubicBezTo>
                      <a:pt x="36" y="551"/>
                      <a:pt x="37" y="553"/>
                      <a:pt x="38" y="554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6"/>
                      <a:pt x="38" y="556"/>
                      <a:pt x="38" y="556"/>
                    </a:cubicBezTo>
                    <a:cubicBezTo>
                      <a:pt x="40" y="555"/>
                      <a:pt x="40" y="555"/>
                      <a:pt x="40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6"/>
                      <a:pt x="38" y="556"/>
                      <a:pt x="38" y="556"/>
                    </a:cubicBezTo>
                    <a:cubicBezTo>
                      <a:pt x="40" y="555"/>
                      <a:pt x="40" y="555"/>
                      <a:pt x="40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9" y="553"/>
                      <a:pt x="39" y="553"/>
                      <a:pt x="39" y="553"/>
                    </a:cubicBezTo>
                    <a:cubicBezTo>
                      <a:pt x="38" y="554"/>
                      <a:pt x="38" y="554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9" y="553"/>
                      <a:pt x="39" y="553"/>
                      <a:pt x="39" y="553"/>
                    </a:cubicBezTo>
                    <a:cubicBezTo>
                      <a:pt x="38" y="554"/>
                      <a:pt x="38" y="557"/>
                      <a:pt x="40" y="558"/>
                    </a:cubicBezTo>
                    <a:cubicBezTo>
                      <a:pt x="49" y="563"/>
                      <a:pt x="49" y="563"/>
                      <a:pt x="49" y="563"/>
                    </a:cubicBezTo>
                    <a:cubicBezTo>
                      <a:pt x="50" y="564"/>
                      <a:pt x="53" y="564"/>
                      <a:pt x="54" y="562"/>
                    </a:cubicBezTo>
                    <a:cubicBezTo>
                      <a:pt x="55" y="560"/>
                      <a:pt x="55" y="558"/>
                      <a:pt x="53" y="557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56"/>
              <p:cNvSpPr/>
              <p:nvPr/>
            </p:nvSpPr>
            <p:spPr bwMode="auto">
              <a:xfrm>
                <a:off x="4817978" y="3175981"/>
                <a:ext cx="300783" cy="130603"/>
              </a:xfrm>
              <a:custGeom>
                <a:avLst/>
                <a:gdLst>
                  <a:gd name="T0" fmla="*/ 3 w 224"/>
                  <a:gd name="T1" fmla="*/ 69 h 98"/>
                  <a:gd name="T2" fmla="*/ 68 w 224"/>
                  <a:gd name="T3" fmla="*/ 85 h 98"/>
                  <a:gd name="T4" fmla="*/ 68 w 224"/>
                  <a:gd name="T5" fmla="*/ 92 h 98"/>
                  <a:gd name="T6" fmla="*/ 66 w 224"/>
                  <a:gd name="T7" fmla="*/ 89 h 98"/>
                  <a:gd name="T8" fmla="*/ 67 w 224"/>
                  <a:gd name="T9" fmla="*/ 92 h 98"/>
                  <a:gd name="T10" fmla="*/ 67 w 224"/>
                  <a:gd name="T11" fmla="*/ 90 h 98"/>
                  <a:gd name="T12" fmla="*/ 95 w 224"/>
                  <a:gd name="T13" fmla="*/ 97 h 98"/>
                  <a:gd name="T14" fmla="*/ 91 w 224"/>
                  <a:gd name="T15" fmla="*/ 90 h 98"/>
                  <a:gd name="T16" fmla="*/ 119 w 224"/>
                  <a:gd name="T17" fmla="*/ 85 h 98"/>
                  <a:gd name="T18" fmla="*/ 113 w 224"/>
                  <a:gd name="T19" fmla="*/ 86 h 98"/>
                  <a:gd name="T20" fmla="*/ 115 w 224"/>
                  <a:gd name="T21" fmla="*/ 89 h 98"/>
                  <a:gd name="T22" fmla="*/ 113 w 224"/>
                  <a:gd name="T23" fmla="*/ 87 h 98"/>
                  <a:gd name="T24" fmla="*/ 114 w 224"/>
                  <a:gd name="T25" fmla="*/ 90 h 98"/>
                  <a:gd name="T26" fmla="*/ 127 w 224"/>
                  <a:gd name="T27" fmla="*/ 87 h 98"/>
                  <a:gd name="T28" fmla="*/ 131 w 224"/>
                  <a:gd name="T29" fmla="*/ 76 h 98"/>
                  <a:gd name="T30" fmla="*/ 148 w 224"/>
                  <a:gd name="T31" fmla="*/ 75 h 98"/>
                  <a:gd name="T32" fmla="*/ 155 w 224"/>
                  <a:gd name="T33" fmla="*/ 65 h 98"/>
                  <a:gd name="T34" fmla="*/ 152 w 224"/>
                  <a:gd name="T35" fmla="*/ 66 h 98"/>
                  <a:gd name="T36" fmla="*/ 163 w 224"/>
                  <a:gd name="T37" fmla="*/ 49 h 98"/>
                  <a:gd name="T38" fmla="*/ 161 w 224"/>
                  <a:gd name="T39" fmla="*/ 38 h 98"/>
                  <a:gd name="T40" fmla="*/ 174 w 224"/>
                  <a:gd name="T41" fmla="*/ 32 h 98"/>
                  <a:gd name="T42" fmla="*/ 175 w 224"/>
                  <a:gd name="T43" fmla="*/ 31 h 98"/>
                  <a:gd name="T44" fmla="*/ 169 w 224"/>
                  <a:gd name="T45" fmla="*/ 27 h 98"/>
                  <a:gd name="T46" fmla="*/ 185 w 224"/>
                  <a:gd name="T47" fmla="*/ 14 h 98"/>
                  <a:gd name="T48" fmla="*/ 203 w 224"/>
                  <a:gd name="T49" fmla="*/ 12 h 98"/>
                  <a:gd name="T50" fmla="*/ 200 w 224"/>
                  <a:gd name="T51" fmla="*/ 8 h 98"/>
                  <a:gd name="T52" fmla="*/ 222 w 224"/>
                  <a:gd name="T53" fmla="*/ 4 h 98"/>
                  <a:gd name="T54" fmla="*/ 218 w 224"/>
                  <a:gd name="T55" fmla="*/ 11 h 98"/>
                  <a:gd name="T56" fmla="*/ 196 w 224"/>
                  <a:gd name="T57" fmla="*/ 7 h 98"/>
                  <a:gd name="T58" fmla="*/ 199 w 224"/>
                  <a:gd name="T59" fmla="*/ 5 h 98"/>
                  <a:gd name="T60" fmla="*/ 180 w 224"/>
                  <a:gd name="T61" fmla="*/ 21 h 98"/>
                  <a:gd name="T62" fmla="*/ 165 w 224"/>
                  <a:gd name="T63" fmla="*/ 27 h 98"/>
                  <a:gd name="T64" fmla="*/ 169 w 224"/>
                  <a:gd name="T65" fmla="*/ 27 h 98"/>
                  <a:gd name="T66" fmla="*/ 172 w 224"/>
                  <a:gd name="T67" fmla="*/ 29 h 98"/>
                  <a:gd name="T68" fmla="*/ 169 w 224"/>
                  <a:gd name="T69" fmla="*/ 26 h 98"/>
                  <a:gd name="T70" fmla="*/ 163 w 224"/>
                  <a:gd name="T71" fmla="*/ 31 h 98"/>
                  <a:gd name="T72" fmla="*/ 160 w 224"/>
                  <a:gd name="T73" fmla="*/ 42 h 98"/>
                  <a:gd name="T74" fmla="*/ 156 w 224"/>
                  <a:gd name="T75" fmla="*/ 54 h 98"/>
                  <a:gd name="T76" fmla="*/ 147 w 224"/>
                  <a:gd name="T77" fmla="*/ 60 h 98"/>
                  <a:gd name="T78" fmla="*/ 151 w 224"/>
                  <a:gd name="T79" fmla="*/ 64 h 98"/>
                  <a:gd name="T80" fmla="*/ 135 w 224"/>
                  <a:gd name="T81" fmla="*/ 74 h 98"/>
                  <a:gd name="T82" fmla="*/ 128 w 224"/>
                  <a:gd name="T83" fmla="*/ 75 h 98"/>
                  <a:gd name="T84" fmla="*/ 134 w 224"/>
                  <a:gd name="T85" fmla="*/ 82 h 98"/>
                  <a:gd name="T86" fmla="*/ 113 w 224"/>
                  <a:gd name="T87" fmla="*/ 82 h 98"/>
                  <a:gd name="T88" fmla="*/ 109 w 224"/>
                  <a:gd name="T89" fmla="*/ 84 h 98"/>
                  <a:gd name="T90" fmla="*/ 117 w 224"/>
                  <a:gd name="T91" fmla="*/ 89 h 98"/>
                  <a:gd name="T92" fmla="*/ 89 w 224"/>
                  <a:gd name="T93" fmla="*/ 94 h 98"/>
                  <a:gd name="T94" fmla="*/ 83 w 224"/>
                  <a:gd name="T95" fmla="*/ 87 h 98"/>
                  <a:gd name="T96" fmla="*/ 66 w 224"/>
                  <a:gd name="T97" fmla="*/ 85 h 98"/>
                  <a:gd name="T98" fmla="*/ 64 w 224"/>
                  <a:gd name="T99" fmla="*/ 92 h 98"/>
                  <a:gd name="T100" fmla="*/ 6 w 224"/>
                  <a:gd name="T101" fmla="*/ 62 h 98"/>
                  <a:gd name="T102" fmla="*/ 43 w 224"/>
                  <a:gd name="T103" fmla="*/ 9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98">
                    <a:moveTo>
                      <a:pt x="42" y="84"/>
                    </a:moveTo>
                    <a:cubicBezTo>
                      <a:pt x="7" y="62"/>
                      <a:pt x="7" y="62"/>
                      <a:pt x="7" y="62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4" y="98"/>
                      <a:pt x="76" y="97"/>
                      <a:pt x="77" y="95"/>
                    </a:cubicBezTo>
                    <a:cubicBezTo>
                      <a:pt x="78" y="93"/>
                      <a:pt x="77" y="91"/>
                      <a:pt x="76" y="90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9" y="92"/>
                      <a:pt x="69" y="91"/>
                      <a:pt x="70" y="91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7" y="93"/>
                      <a:pt x="67" y="92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7" y="93"/>
                      <a:pt x="68" y="93"/>
                    </a:cubicBezTo>
                    <a:cubicBezTo>
                      <a:pt x="72" y="93"/>
                      <a:pt x="78" y="94"/>
                      <a:pt x="84" y="95"/>
                    </a:cubicBezTo>
                    <a:cubicBezTo>
                      <a:pt x="90" y="96"/>
                      <a:pt x="95" y="97"/>
                      <a:pt x="95" y="97"/>
                    </a:cubicBezTo>
                    <a:cubicBezTo>
                      <a:pt x="97" y="97"/>
                      <a:pt x="98" y="96"/>
                      <a:pt x="99" y="94"/>
                    </a:cubicBezTo>
                    <a:cubicBezTo>
                      <a:pt x="100" y="92"/>
                      <a:pt x="99" y="90"/>
                      <a:pt x="97" y="89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9" y="92"/>
                      <a:pt x="120" y="91"/>
                      <a:pt x="121" y="90"/>
                    </a:cubicBezTo>
                    <a:cubicBezTo>
                      <a:pt x="121" y="88"/>
                      <a:pt x="121" y="86"/>
                      <a:pt x="119" y="85"/>
                    </a:cubicBezTo>
                    <a:cubicBezTo>
                      <a:pt x="115" y="83"/>
                      <a:pt x="115" y="83"/>
                      <a:pt x="115" y="83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5" y="89"/>
                      <a:pt x="116" y="89"/>
                      <a:pt x="116" y="88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3" y="87"/>
                      <a:pt x="113" y="87"/>
                      <a:pt x="113" y="87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5" y="90"/>
                      <a:pt x="115" y="89"/>
                    </a:cubicBezTo>
                    <a:cubicBezTo>
                      <a:pt x="113" y="87"/>
                      <a:pt x="113" y="87"/>
                      <a:pt x="113" y="87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5" y="89"/>
                      <a:pt x="116" y="89"/>
                    </a:cubicBezTo>
                    <a:cubicBezTo>
                      <a:pt x="118" y="89"/>
                      <a:pt x="123" y="88"/>
                      <a:pt x="127" y="87"/>
                    </a:cubicBezTo>
                    <a:cubicBezTo>
                      <a:pt x="131" y="87"/>
                      <a:pt x="134" y="86"/>
                      <a:pt x="134" y="86"/>
                    </a:cubicBezTo>
                    <a:cubicBezTo>
                      <a:pt x="136" y="86"/>
                      <a:pt x="137" y="85"/>
                      <a:pt x="138" y="83"/>
                    </a:cubicBezTo>
                    <a:cubicBezTo>
                      <a:pt x="138" y="82"/>
                      <a:pt x="137" y="80"/>
                      <a:pt x="136" y="79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46" y="79"/>
                      <a:pt x="146" y="79"/>
                      <a:pt x="146" y="79"/>
                    </a:cubicBezTo>
                    <a:cubicBezTo>
                      <a:pt x="147" y="78"/>
                      <a:pt x="148" y="77"/>
                      <a:pt x="148" y="75"/>
                    </a:cubicBezTo>
                    <a:cubicBezTo>
                      <a:pt x="149" y="74"/>
                      <a:pt x="148" y="72"/>
                      <a:pt x="147" y="71"/>
                    </a:cubicBezTo>
                    <a:cubicBezTo>
                      <a:pt x="146" y="71"/>
                      <a:pt x="146" y="71"/>
                      <a:pt x="146" y="71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5" y="66"/>
                      <a:pt x="155" y="65"/>
                    </a:cubicBezTo>
                    <a:cubicBezTo>
                      <a:pt x="155" y="63"/>
                      <a:pt x="154" y="62"/>
                      <a:pt x="153" y="61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49" y="63"/>
                      <a:pt x="149" y="63"/>
                      <a:pt x="149" y="63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64" y="56"/>
                      <a:pt x="164" y="56"/>
                      <a:pt x="164" y="56"/>
                    </a:cubicBezTo>
                    <a:cubicBezTo>
                      <a:pt x="165" y="55"/>
                      <a:pt x="165" y="54"/>
                      <a:pt x="165" y="53"/>
                    </a:cubicBezTo>
                    <a:cubicBezTo>
                      <a:pt x="165" y="52"/>
                      <a:pt x="164" y="50"/>
                      <a:pt x="163" y="50"/>
                    </a:cubicBezTo>
                    <a:cubicBezTo>
                      <a:pt x="163" y="49"/>
                      <a:pt x="163" y="49"/>
                      <a:pt x="163" y="4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6"/>
                      <a:pt x="164" y="35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1"/>
                      <a:pt x="166" y="39"/>
                      <a:pt x="169" y="37"/>
                    </a:cubicBezTo>
                    <a:cubicBezTo>
                      <a:pt x="170" y="35"/>
                      <a:pt x="172" y="34"/>
                      <a:pt x="173" y="34"/>
                    </a:cubicBezTo>
                    <a:cubicBezTo>
                      <a:pt x="173" y="33"/>
                      <a:pt x="174" y="33"/>
                      <a:pt x="174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6" y="30"/>
                      <a:pt x="176" y="29"/>
                      <a:pt x="176" y="28"/>
                    </a:cubicBezTo>
                    <a:cubicBezTo>
                      <a:pt x="176" y="27"/>
                      <a:pt x="175" y="26"/>
                      <a:pt x="174" y="25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6" y="20"/>
                      <a:pt x="186" y="19"/>
                      <a:pt x="186" y="17"/>
                    </a:cubicBezTo>
                    <a:cubicBezTo>
                      <a:pt x="186" y="16"/>
                      <a:pt x="186" y="15"/>
                      <a:pt x="185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84" y="21"/>
                      <a:pt x="184" y="21"/>
                      <a:pt x="184" y="21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4" y="12"/>
                      <a:pt x="205" y="10"/>
                      <a:pt x="205" y="9"/>
                    </a:cubicBezTo>
                    <a:cubicBezTo>
                      <a:pt x="205" y="7"/>
                      <a:pt x="204" y="6"/>
                      <a:pt x="203" y="5"/>
                    </a:cubicBezTo>
                    <a:cubicBezTo>
                      <a:pt x="202" y="4"/>
                      <a:pt x="202" y="4"/>
                      <a:pt x="202" y="4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199" y="12"/>
                      <a:pt x="199" y="12"/>
                      <a:pt x="199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2" y="12"/>
                      <a:pt x="223" y="11"/>
                      <a:pt x="224" y="9"/>
                    </a:cubicBezTo>
                    <a:cubicBezTo>
                      <a:pt x="224" y="7"/>
                      <a:pt x="224" y="5"/>
                      <a:pt x="222" y="4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3" y="1"/>
                      <a:pt x="212" y="3"/>
                    </a:cubicBezTo>
                    <a:cubicBezTo>
                      <a:pt x="210" y="4"/>
                      <a:pt x="211" y="7"/>
                      <a:pt x="213" y="8"/>
                    </a:cubicBezTo>
                    <a:cubicBezTo>
                      <a:pt x="218" y="11"/>
                      <a:pt x="218" y="11"/>
                      <a:pt x="218" y="11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20" y="4"/>
                      <a:pt x="220" y="4"/>
                      <a:pt x="220" y="4"/>
                    </a:cubicBezTo>
                    <a:cubicBezTo>
                      <a:pt x="200" y="4"/>
                      <a:pt x="200" y="4"/>
                      <a:pt x="200" y="4"/>
                    </a:cubicBezTo>
                    <a:cubicBezTo>
                      <a:pt x="198" y="4"/>
                      <a:pt x="196" y="5"/>
                      <a:pt x="196" y="7"/>
                    </a:cubicBezTo>
                    <a:cubicBezTo>
                      <a:pt x="195" y="8"/>
                      <a:pt x="196" y="10"/>
                      <a:pt x="197" y="11"/>
                    </a:cubicBezTo>
                    <a:cubicBezTo>
                      <a:pt x="199" y="12"/>
                      <a:pt x="199" y="12"/>
                      <a:pt x="199" y="12"/>
                    </a:cubicBezTo>
                    <a:cubicBezTo>
                      <a:pt x="201" y="9"/>
                      <a:pt x="201" y="9"/>
                      <a:pt x="201" y="9"/>
                    </a:cubicBezTo>
                    <a:cubicBezTo>
                      <a:pt x="199" y="5"/>
                      <a:pt x="199" y="5"/>
                      <a:pt x="199" y="5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79" y="14"/>
                      <a:pt x="178" y="16"/>
                      <a:pt x="178" y="17"/>
                    </a:cubicBezTo>
                    <a:cubicBezTo>
                      <a:pt x="178" y="18"/>
                      <a:pt x="179" y="20"/>
                      <a:pt x="180" y="21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6" y="24"/>
                      <a:pt x="165" y="26"/>
                      <a:pt x="165" y="27"/>
                    </a:cubicBezTo>
                    <a:cubicBezTo>
                      <a:pt x="165" y="28"/>
                      <a:pt x="166" y="30"/>
                      <a:pt x="167" y="30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67" y="28"/>
                      <a:pt x="165" y="30"/>
                      <a:pt x="163" y="31"/>
                    </a:cubicBezTo>
                    <a:cubicBezTo>
                      <a:pt x="161" y="33"/>
                      <a:pt x="159" y="35"/>
                      <a:pt x="159" y="35"/>
                    </a:cubicBezTo>
                    <a:cubicBezTo>
                      <a:pt x="158" y="35"/>
                      <a:pt x="157" y="37"/>
                      <a:pt x="157" y="38"/>
                    </a:cubicBezTo>
                    <a:cubicBezTo>
                      <a:pt x="157" y="39"/>
                      <a:pt x="158" y="40"/>
                      <a:pt x="159" y="41"/>
                    </a:cubicBezTo>
                    <a:cubicBezTo>
                      <a:pt x="160" y="42"/>
                      <a:pt x="160" y="42"/>
                      <a:pt x="160" y="42"/>
                    </a:cubicBezTo>
                    <a:cubicBezTo>
                      <a:pt x="162" y="38"/>
                      <a:pt x="162" y="38"/>
                      <a:pt x="162" y="38"/>
                    </a:cubicBezTo>
                    <a:cubicBezTo>
                      <a:pt x="158" y="37"/>
                      <a:pt x="158" y="37"/>
                      <a:pt x="158" y="37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2"/>
                      <a:pt x="154" y="54"/>
                      <a:pt x="156" y="54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59" y="50"/>
                      <a:pt x="159" y="50"/>
                      <a:pt x="159" y="50"/>
                    </a:cubicBezTo>
                    <a:cubicBezTo>
                      <a:pt x="147" y="60"/>
                      <a:pt x="147" y="60"/>
                      <a:pt x="147" y="60"/>
                    </a:cubicBezTo>
                    <a:cubicBezTo>
                      <a:pt x="146" y="61"/>
                      <a:pt x="145" y="62"/>
                      <a:pt x="145" y="64"/>
                    </a:cubicBezTo>
                    <a:cubicBezTo>
                      <a:pt x="146" y="65"/>
                      <a:pt x="146" y="66"/>
                      <a:pt x="147" y="67"/>
                    </a:cubicBezTo>
                    <a:cubicBezTo>
                      <a:pt x="149" y="68"/>
                      <a:pt x="149" y="68"/>
                      <a:pt x="149" y="68"/>
                    </a:cubicBezTo>
                    <a:cubicBezTo>
                      <a:pt x="151" y="64"/>
                      <a:pt x="151" y="64"/>
                      <a:pt x="151" y="64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36" y="67"/>
                      <a:pt x="136" y="67"/>
                      <a:pt x="136" y="67"/>
                    </a:cubicBezTo>
                    <a:cubicBezTo>
                      <a:pt x="134" y="67"/>
                      <a:pt x="133" y="68"/>
                      <a:pt x="133" y="70"/>
                    </a:cubicBezTo>
                    <a:cubicBezTo>
                      <a:pt x="133" y="71"/>
                      <a:pt x="134" y="73"/>
                      <a:pt x="135" y="74"/>
                    </a:cubicBezTo>
                    <a:cubicBezTo>
                      <a:pt x="142" y="78"/>
                      <a:pt x="142" y="78"/>
                      <a:pt x="142" y="78"/>
                    </a:cubicBezTo>
                    <a:cubicBezTo>
                      <a:pt x="144" y="75"/>
                      <a:pt x="144" y="75"/>
                      <a:pt x="144" y="75"/>
                    </a:cubicBezTo>
                    <a:cubicBezTo>
                      <a:pt x="143" y="71"/>
                      <a:pt x="143" y="71"/>
                      <a:pt x="143" y="71"/>
                    </a:cubicBezTo>
                    <a:cubicBezTo>
                      <a:pt x="128" y="75"/>
                      <a:pt x="128" y="75"/>
                      <a:pt x="128" y="75"/>
                    </a:cubicBezTo>
                    <a:cubicBezTo>
                      <a:pt x="126" y="76"/>
                      <a:pt x="125" y="77"/>
                      <a:pt x="125" y="79"/>
                    </a:cubicBezTo>
                    <a:cubicBezTo>
                      <a:pt x="125" y="80"/>
                      <a:pt x="125" y="82"/>
                      <a:pt x="127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4" y="82"/>
                      <a:pt x="134" y="82"/>
                      <a:pt x="134" y="82"/>
                    </a:cubicBezTo>
                    <a:cubicBezTo>
                      <a:pt x="133" y="78"/>
                      <a:pt x="133" y="78"/>
                      <a:pt x="133" y="78"/>
                    </a:cubicBezTo>
                    <a:cubicBezTo>
                      <a:pt x="133" y="78"/>
                      <a:pt x="128" y="79"/>
                      <a:pt x="123" y="80"/>
                    </a:cubicBezTo>
                    <a:cubicBezTo>
                      <a:pt x="120" y="80"/>
                      <a:pt x="118" y="81"/>
                      <a:pt x="116" y="81"/>
                    </a:cubicBezTo>
                    <a:cubicBezTo>
                      <a:pt x="115" y="81"/>
                      <a:pt x="114" y="82"/>
                      <a:pt x="113" y="82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0" y="83"/>
                      <a:pt x="110" y="83"/>
                      <a:pt x="109" y="84"/>
                    </a:cubicBezTo>
                    <a:cubicBezTo>
                      <a:pt x="109" y="85"/>
                      <a:pt x="109" y="86"/>
                      <a:pt x="109" y="87"/>
                    </a:cubicBezTo>
                    <a:cubicBezTo>
                      <a:pt x="109" y="88"/>
                      <a:pt x="110" y="89"/>
                      <a:pt x="111" y="89"/>
                    </a:cubicBezTo>
                    <a:cubicBezTo>
                      <a:pt x="115" y="92"/>
                      <a:pt x="115" y="92"/>
                      <a:pt x="115" y="92"/>
                    </a:cubicBezTo>
                    <a:cubicBezTo>
                      <a:pt x="117" y="89"/>
                      <a:pt x="117" y="89"/>
                      <a:pt x="117" y="89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89" y="86"/>
                      <a:pt x="88" y="87"/>
                      <a:pt x="87" y="89"/>
                    </a:cubicBezTo>
                    <a:cubicBezTo>
                      <a:pt x="87" y="91"/>
                      <a:pt x="88" y="93"/>
                      <a:pt x="89" y="94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0" y="88"/>
                      <a:pt x="83" y="87"/>
                    </a:cubicBezTo>
                    <a:cubicBezTo>
                      <a:pt x="79" y="86"/>
                      <a:pt x="76" y="86"/>
                      <a:pt x="73" y="85"/>
                    </a:cubicBezTo>
                    <a:cubicBezTo>
                      <a:pt x="72" y="85"/>
                      <a:pt x="70" y="85"/>
                      <a:pt x="69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5" y="85"/>
                      <a:pt x="65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3" y="86"/>
                      <a:pt x="63" y="86"/>
                    </a:cubicBezTo>
                    <a:cubicBezTo>
                      <a:pt x="62" y="88"/>
                      <a:pt x="62" y="91"/>
                      <a:pt x="64" y="92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4" y="93"/>
                      <a:pt x="74" y="93"/>
                      <a:pt x="74" y="93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4" y="61"/>
                      <a:pt x="2" y="62"/>
                      <a:pt x="1" y="64"/>
                    </a:cubicBezTo>
                    <a:cubicBezTo>
                      <a:pt x="0" y="66"/>
                      <a:pt x="1" y="68"/>
                      <a:pt x="2" y="69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9" y="92"/>
                      <a:pt x="42" y="92"/>
                      <a:pt x="43" y="90"/>
                    </a:cubicBezTo>
                    <a:cubicBezTo>
                      <a:pt x="44" y="88"/>
                      <a:pt x="44" y="85"/>
                      <a:pt x="42" y="84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57"/>
              <p:cNvSpPr/>
              <p:nvPr/>
            </p:nvSpPr>
            <p:spPr bwMode="auto">
              <a:xfrm>
                <a:off x="4427488" y="3179938"/>
                <a:ext cx="753277" cy="922138"/>
              </a:xfrm>
              <a:custGeom>
                <a:avLst/>
                <a:gdLst>
                  <a:gd name="T0" fmla="*/ 76 w 561"/>
                  <a:gd name="T1" fmla="*/ 679 h 687"/>
                  <a:gd name="T2" fmla="*/ 128 w 561"/>
                  <a:gd name="T3" fmla="*/ 677 h 687"/>
                  <a:gd name="T4" fmla="*/ 152 w 561"/>
                  <a:gd name="T5" fmla="*/ 682 h 687"/>
                  <a:gd name="T6" fmla="*/ 184 w 561"/>
                  <a:gd name="T7" fmla="*/ 661 h 687"/>
                  <a:gd name="T8" fmla="*/ 211 w 561"/>
                  <a:gd name="T9" fmla="*/ 633 h 687"/>
                  <a:gd name="T10" fmla="*/ 223 w 561"/>
                  <a:gd name="T11" fmla="*/ 593 h 687"/>
                  <a:gd name="T12" fmla="*/ 222 w 561"/>
                  <a:gd name="T13" fmla="*/ 557 h 687"/>
                  <a:gd name="T14" fmla="*/ 176 w 561"/>
                  <a:gd name="T15" fmla="*/ 506 h 687"/>
                  <a:gd name="T16" fmla="*/ 176 w 561"/>
                  <a:gd name="T17" fmla="*/ 510 h 687"/>
                  <a:gd name="T18" fmla="*/ 158 w 561"/>
                  <a:gd name="T19" fmla="*/ 419 h 687"/>
                  <a:gd name="T20" fmla="*/ 175 w 561"/>
                  <a:gd name="T21" fmla="*/ 398 h 687"/>
                  <a:gd name="T22" fmla="*/ 200 w 561"/>
                  <a:gd name="T23" fmla="*/ 381 h 687"/>
                  <a:gd name="T24" fmla="*/ 218 w 561"/>
                  <a:gd name="T25" fmla="*/ 373 h 687"/>
                  <a:gd name="T26" fmla="*/ 243 w 561"/>
                  <a:gd name="T27" fmla="*/ 368 h 687"/>
                  <a:gd name="T28" fmla="*/ 258 w 561"/>
                  <a:gd name="T29" fmla="*/ 363 h 687"/>
                  <a:gd name="T30" fmla="*/ 323 w 561"/>
                  <a:gd name="T31" fmla="*/ 360 h 687"/>
                  <a:gd name="T32" fmla="*/ 334 w 561"/>
                  <a:gd name="T33" fmla="*/ 357 h 687"/>
                  <a:gd name="T34" fmla="*/ 363 w 561"/>
                  <a:gd name="T35" fmla="*/ 356 h 687"/>
                  <a:gd name="T36" fmla="*/ 378 w 561"/>
                  <a:gd name="T37" fmla="*/ 352 h 687"/>
                  <a:gd name="T38" fmla="*/ 439 w 561"/>
                  <a:gd name="T39" fmla="*/ 352 h 687"/>
                  <a:gd name="T40" fmla="*/ 513 w 561"/>
                  <a:gd name="T41" fmla="*/ 357 h 687"/>
                  <a:gd name="T42" fmla="*/ 536 w 561"/>
                  <a:gd name="T43" fmla="*/ 353 h 687"/>
                  <a:gd name="T44" fmla="*/ 552 w 561"/>
                  <a:gd name="T45" fmla="*/ 325 h 687"/>
                  <a:gd name="T46" fmla="*/ 553 w 561"/>
                  <a:gd name="T47" fmla="*/ 288 h 687"/>
                  <a:gd name="T48" fmla="*/ 558 w 561"/>
                  <a:gd name="T49" fmla="*/ 242 h 687"/>
                  <a:gd name="T50" fmla="*/ 557 w 561"/>
                  <a:gd name="T51" fmla="*/ 223 h 687"/>
                  <a:gd name="T52" fmla="*/ 559 w 561"/>
                  <a:gd name="T53" fmla="*/ 197 h 687"/>
                  <a:gd name="T54" fmla="*/ 558 w 561"/>
                  <a:gd name="T55" fmla="*/ 160 h 687"/>
                  <a:gd name="T56" fmla="*/ 550 w 561"/>
                  <a:gd name="T57" fmla="*/ 108 h 687"/>
                  <a:gd name="T58" fmla="*/ 547 w 561"/>
                  <a:gd name="T59" fmla="*/ 76 h 687"/>
                  <a:gd name="T60" fmla="*/ 535 w 561"/>
                  <a:gd name="T61" fmla="*/ 26 h 687"/>
                  <a:gd name="T62" fmla="*/ 535 w 561"/>
                  <a:gd name="T63" fmla="*/ 51 h 687"/>
                  <a:gd name="T64" fmla="*/ 543 w 561"/>
                  <a:gd name="T65" fmla="*/ 84 h 687"/>
                  <a:gd name="T66" fmla="*/ 546 w 561"/>
                  <a:gd name="T67" fmla="*/ 108 h 687"/>
                  <a:gd name="T68" fmla="*/ 548 w 561"/>
                  <a:gd name="T69" fmla="*/ 173 h 687"/>
                  <a:gd name="T70" fmla="*/ 548 w 561"/>
                  <a:gd name="T71" fmla="*/ 173 h 687"/>
                  <a:gd name="T72" fmla="*/ 555 w 561"/>
                  <a:gd name="T73" fmla="*/ 216 h 687"/>
                  <a:gd name="T74" fmla="*/ 550 w 561"/>
                  <a:gd name="T75" fmla="*/ 260 h 687"/>
                  <a:gd name="T76" fmla="*/ 546 w 561"/>
                  <a:gd name="T77" fmla="*/ 303 h 687"/>
                  <a:gd name="T78" fmla="*/ 548 w 561"/>
                  <a:gd name="T79" fmla="*/ 323 h 687"/>
                  <a:gd name="T80" fmla="*/ 533 w 561"/>
                  <a:gd name="T81" fmla="*/ 347 h 687"/>
                  <a:gd name="T82" fmla="*/ 514 w 561"/>
                  <a:gd name="T83" fmla="*/ 354 h 687"/>
                  <a:gd name="T84" fmla="*/ 405 w 561"/>
                  <a:gd name="T85" fmla="*/ 353 h 687"/>
                  <a:gd name="T86" fmla="*/ 403 w 561"/>
                  <a:gd name="T87" fmla="*/ 351 h 687"/>
                  <a:gd name="T88" fmla="*/ 385 w 561"/>
                  <a:gd name="T89" fmla="*/ 357 h 687"/>
                  <a:gd name="T90" fmla="*/ 363 w 561"/>
                  <a:gd name="T91" fmla="*/ 352 h 687"/>
                  <a:gd name="T92" fmla="*/ 366 w 561"/>
                  <a:gd name="T93" fmla="*/ 356 h 687"/>
                  <a:gd name="T94" fmla="*/ 317 w 561"/>
                  <a:gd name="T95" fmla="*/ 362 h 687"/>
                  <a:gd name="T96" fmla="*/ 291 w 561"/>
                  <a:gd name="T97" fmla="*/ 357 h 687"/>
                  <a:gd name="T98" fmla="*/ 251 w 561"/>
                  <a:gd name="T99" fmla="*/ 359 h 687"/>
                  <a:gd name="T100" fmla="*/ 198 w 561"/>
                  <a:gd name="T101" fmla="*/ 373 h 687"/>
                  <a:gd name="T102" fmla="*/ 170 w 561"/>
                  <a:gd name="T103" fmla="*/ 398 h 687"/>
                  <a:gd name="T104" fmla="*/ 150 w 561"/>
                  <a:gd name="T105" fmla="*/ 455 h 687"/>
                  <a:gd name="T106" fmla="*/ 209 w 561"/>
                  <a:gd name="T107" fmla="*/ 554 h 687"/>
                  <a:gd name="T108" fmla="*/ 210 w 561"/>
                  <a:gd name="T109" fmla="*/ 555 h 687"/>
                  <a:gd name="T110" fmla="*/ 219 w 561"/>
                  <a:gd name="T111" fmla="*/ 574 h 687"/>
                  <a:gd name="T112" fmla="*/ 213 w 561"/>
                  <a:gd name="T113" fmla="*/ 615 h 687"/>
                  <a:gd name="T114" fmla="*/ 203 w 561"/>
                  <a:gd name="T115" fmla="*/ 646 h 687"/>
                  <a:gd name="T116" fmla="*/ 149 w 561"/>
                  <a:gd name="T117" fmla="*/ 680 h 687"/>
                  <a:gd name="T118" fmla="*/ 152 w 561"/>
                  <a:gd name="T119" fmla="*/ 674 h 687"/>
                  <a:gd name="T120" fmla="*/ 100 w 561"/>
                  <a:gd name="T121" fmla="*/ 676 h 687"/>
                  <a:gd name="T122" fmla="*/ 2 w 561"/>
                  <a:gd name="T123" fmla="*/ 651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1" h="687">
                    <a:moveTo>
                      <a:pt x="40" y="665"/>
                    </a:moveTo>
                    <a:cubicBezTo>
                      <a:pt x="6" y="644"/>
                      <a:pt x="6" y="644"/>
                      <a:pt x="6" y="644"/>
                    </a:cubicBezTo>
                    <a:cubicBezTo>
                      <a:pt x="4" y="648"/>
                      <a:pt x="4" y="648"/>
                      <a:pt x="4" y="648"/>
                    </a:cubicBezTo>
                    <a:cubicBezTo>
                      <a:pt x="3" y="651"/>
                      <a:pt x="3" y="651"/>
                      <a:pt x="3" y="651"/>
                    </a:cubicBezTo>
                    <a:cubicBezTo>
                      <a:pt x="75" y="683"/>
                      <a:pt x="75" y="683"/>
                      <a:pt x="75" y="683"/>
                    </a:cubicBezTo>
                    <a:cubicBezTo>
                      <a:pt x="77" y="684"/>
                      <a:pt x="80" y="683"/>
                      <a:pt x="81" y="681"/>
                    </a:cubicBezTo>
                    <a:cubicBezTo>
                      <a:pt x="82" y="679"/>
                      <a:pt x="81" y="677"/>
                      <a:pt x="79" y="676"/>
                    </a:cubicBezTo>
                    <a:cubicBezTo>
                      <a:pt x="78" y="675"/>
                      <a:pt x="78" y="675"/>
                      <a:pt x="78" y="675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80" y="681"/>
                      <a:pt x="80" y="681"/>
                      <a:pt x="80" y="681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8" y="682"/>
                      <a:pt x="78" y="682"/>
                      <a:pt x="78" y="682"/>
                    </a:cubicBezTo>
                    <a:cubicBezTo>
                      <a:pt x="79" y="682"/>
                      <a:pt x="79" y="681"/>
                      <a:pt x="80" y="681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8" y="682"/>
                      <a:pt x="78" y="682"/>
                      <a:pt x="78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7" y="682"/>
                      <a:pt x="77" y="682"/>
                      <a:pt x="77" y="682"/>
                    </a:cubicBezTo>
                    <a:cubicBezTo>
                      <a:pt x="77" y="682"/>
                      <a:pt x="78" y="682"/>
                      <a:pt x="78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7" y="682"/>
                      <a:pt x="77" y="682"/>
                      <a:pt x="77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6" y="683"/>
                      <a:pt x="77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2"/>
                      <a:pt x="76" y="682"/>
                      <a:pt x="76" y="682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2"/>
                      <a:pt x="76" y="682"/>
                      <a:pt x="76" y="682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7" y="683"/>
                      <a:pt x="78" y="683"/>
                    </a:cubicBezTo>
                    <a:cubicBezTo>
                      <a:pt x="81" y="683"/>
                      <a:pt x="88" y="684"/>
                      <a:pt x="93" y="685"/>
                    </a:cubicBezTo>
                    <a:cubicBezTo>
                      <a:pt x="99" y="686"/>
                      <a:pt x="103" y="687"/>
                      <a:pt x="103" y="687"/>
                    </a:cubicBezTo>
                    <a:cubicBezTo>
                      <a:pt x="105" y="687"/>
                      <a:pt x="107" y="686"/>
                      <a:pt x="108" y="684"/>
                    </a:cubicBezTo>
                    <a:cubicBezTo>
                      <a:pt x="108" y="682"/>
                      <a:pt x="108" y="680"/>
                      <a:pt x="106" y="679"/>
                    </a:cubicBezTo>
                    <a:cubicBezTo>
                      <a:pt x="102" y="677"/>
                      <a:pt x="102" y="677"/>
                      <a:pt x="102" y="677"/>
                    </a:cubicBezTo>
                    <a:cubicBezTo>
                      <a:pt x="100" y="680"/>
                      <a:pt x="100" y="680"/>
                      <a:pt x="100" y="680"/>
                    </a:cubicBezTo>
                    <a:cubicBezTo>
                      <a:pt x="99" y="684"/>
                      <a:pt x="99" y="684"/>
                      <a:pt x="99" y="684"/>
                    </a:cubicBezTo>
                    <a:cubicBezTo>
                      <a:pt x="129" y="686"/>
                      <a:pt x="129" y="686"/>
                      <a:pt x="129" y="686"/>
                    </a:cubicBezTo>
                    <a:cubicBezTo>
                      <a:pt x="131" y="687"/>
                      <a:pt x="133" y="686"/>
                      <a:pt x="133" y="684"/>
                    </a:cubicBezTo>
                    <a:cubicBezTo>
                      <a:pt x="134" y="682"/>
                      <a:pt x="133" y="680"/>
                      <a:pt x="132" y="679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9" y="682"/>
                      <a:pt x="129" y="682"/>
                      <a:pt x="129" y="682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9" y="683"/>
                      <a:pt x="129" y="682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8" y="684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3"/>
                      <a:pt x="127" y="683"/>
                      <a:pt x="127" y="683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3"/>
                      <a:pt x="127" y="683"/>
                      <a:pt x="127" y="683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8" y="684"/>
                      <a:pt x="129" y="684"/>
                    </a:cubicBezTo>
                    <a:cubicBezTo>
                      <a:pt x="132" y="683"/>
                      <a:pt x="138" y="683"/>
                      <a:pt x="143" y="683"/>
                    </a:cubicBezTo>
                    <a:cubicBezTo>
                      <a:pt x="146" y="682"/>
                      <a:pt x="149" y="682"/>
                      <a:pt x="150" y="682"/>
                    </a:cubicBezTo>
                    <a:cubicBezTo>
                      <a:pt x="151" y="682"/>
                      <a:pt x="152" y="682"/>
                      <a:pt x="152" y="682"/>
                    </a:cubicBezTo>
                    <a:cubicBezTo>
                      <a:pt x="153" y="682"/>
                      <a:pt x="153" y="682"/>
                      <a:pt x="153" y="682"/>
                    </a:cubicBezTo>
                    <a:cubicBezTo>
                      <a:pt x="153" y="682"/>
                      <a:pt x="153" y="682"/>
                      <a:pt x="153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5" y="681"/>
                      <a:pt x="155" y="681"/>
                      <a:pt x="155" y="681"/>
                    </a:cubicBezTo>
                    <a:cubicBezTo>
                      <a:pt x="155" y="681"/>
                      <a:pt x="156" y="681"/>
                      <a:pt x="156" y="680"/>
                    </a:cubicBezTo>
                    <a:cubicBezTo>
                      <a:pt x="157" y="679"/>
                      <a:pt x="157" y="678"/>
                      <a:pt x="157" y="677"/>
                    </a:cubicBezTo>
                    <a:cubicBezTo>
                      <a:pt x="157" y="676"/>
                      <a:pt x="156" y="675"/>
                      <a:pt x="155" y="674"/>
                    </a:cubicBezTo>
                    <a:cubicBezTo>
                      <a:pt x="153" y="673"/>
                      <a:pt x="153" y="673"/>
                      <a:pt x="153" y="673"/>
                    </a:cubicBezTo>
                    <a:cubicBezTo>
                      <a:pt x="151" y="676"/>
                      <a:pt x="151" y="676"/>
                      <a:pt x="151" y="676"/>
                    </a:cubicBezTo>
                    <a:cubicBezTo>
                      <a:pt x="152" y="680"/>
                      <a:pt x="152" y="680"/>
                      <a:pt x="152" y="680"/>
                    </a:cubicBezTo>
                    <a:cubicBezTo>
                      <a:pt x="173" y="676"/>
                      <a:pt x="173" y="676"/>
                      <a:pt x="173" y="676"/>
                    </a:cubicBezTo>
                    <a:cubicBezTo>
                      <a:pt x="175" y="675"/>
                      <a:pt x="176" y="674"/>
                      <a:pt x="177" y="672"/>
                    </a:cubicBezTo>
                    <a:cubicBezTo>
                      <a:pt x="177" y="671"/>
                      <a:pt x="176" y="669"/>
                      <a:pt x="175" y="668"/>
                    </a:cubicBezTo>
                    <a:cubicBezTo>
                      <a:pt x="168" y="664"/>
                      <a:pt x="168" y="664"/>
                      <a:pt x="168" y="664"/>
                    </a:cubicBezTo>
                    <a:cubicBezTo>
                      <a:pt x="165" y="667"/>
                      <a:pt x="165" y="667"/>
                      <a:pt x="165" y="667"/>
                    </a:cubicBezTo>
                    <a:cubicBezTo>
                      <a:pt x="166" y="671"/>
                      <a:pt x="166" y="671"/>
                      <a:pt x="166" y="671"/>
                    </a:cubicBezTo>
                    <a:cubicBezTo>
                      <a:pt x="183" y="668"/>
                      <a:pt x="183" y="668"/>
                      <a:pt x="183" y="668"/>
                    </a:cubicBezTo>
                    <a:cubicBezTo>
                      <a:pt x="184" y="668"/>
                      <a:pt x="186" y="667"/>
                      <a:pt x="186" y="665"/>
                    </a:cubicBezTo>
                    <a:cubicBezTo>
                      <a:pt x="186" y="664"/>
                      <a:pt x="186" y="662"/>
                      <a:pt x="184" y="661"/>
                    </a:cubicBezTo>
                    <a:cubicBezTo>
                      <a:pt x="180" y="659"/>
                      <a:pt x="180" y="659"/>
                      <a:pt x="180" y="659"/>
                    </a:cubicBezTo>
                    <a:cubicBezTo>
                      <a:pt x="178" y="662"/>
                      <a:pt x="178" y="662"/>
                      <a:pt x="178" y="662"/>
                    </a:cubicBezTo>
                    <a:cubicBezTo>
                      <a:pt x="180" y="666"/>
                      <a:pt x="180" y="666"/>
                      <a:pt x="180" y="666"/>
                    </a:cubicBezTo>
                    <a:cubicBezTo>
                      <a:pt x="194" y="659"/>
                      <a:pt x="194" y="659"/>
                      <a:pt x="194" y="659"/>
                    </a:cubicBezTo>
                    <a:cubicBezTo>
                      <a:pt x="196" y="659"/>
                      <a:pt x="197" y="657"/>
                      <a:pt x="197" y="656"/>
                    </a:cubicBezTo>
                    <a:cubicBezTo>
                      <a:pt x="197" y="654"/>
                      <a:pt x="196" y="653"/>
                      <a:pt x="195" y="652"/>
                    </a:cubicBezTo>
                    <a:cubicBezTo>
                      <a:pt x="193" y="651"/>
                      <a:pt x="193" y="651"/>
                      <a:pt x="193" y="651"/>
                    </a:cubicBezTo>
                    <a:cubicBezTo>
                      <a:pt x="191" y="655"/>
                      <a:pt x="191" y="655"/>
                      <a:pt x="191" y="655"/>
                    </a:cubicBezTo>
                    <a:cubicBezTo>
                      <a:pt x="193" y="658"/>
                      <a:pt x="193" y="658"/>
                      <a:pt x="193" y="658"/>
                    </a:cubicBezTo>
                    <a:cubicBezTo>
                      <a:pt x="206" y="653"/>
                      <a:pt x="206" y="653"/>
                      <a:pt x="206" y="653"/>
                    </a:cubicBezTo>
                    <a:cubicBezTo>
                      <a:pt x="208" y="653"/>
                      <a:pt x="209" y="651"/>
                      <a:pt x="209" y="650"/>
                    </a:cubicBezTo>
                    <a:cubicBezTo>
                      <a:pt x="209" y="648"/>
                      <a:pt x="208" y="647"/>
                      <a:pt x="207" y="646"/>
                    </a:cubicBezTo>
                    <a:cubicBezTo>
                      <a:pt x="204" y="644"/>
                      <a:pt x="204" y="644"/>
                      <a:pt x="204" y="644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5" y="650"/>
                      <a:pt x="205" y="650"/>
                      <a:pt x="205" y="650"/>
                    </a:cubicBezTo>
                    <a:cubicBezTo>
                      <a:pt x="214" y="635"/>
                      <a:pt x="214" y="635"/>
                      <a:pt x="214" y="635"/>
                    </a:cubicBezTo>
                    <a:cubicBezTo>
                      <a:pt x="215" y="633"/>
                      <a:pt x="214" y="631"/>
                      <a:pt x="212" y="630"/>
                    </a:cubicBezTo>
                    <a:cubicBezTo>
                      <a:pt x="212" y="629"/>
                      <a:pt x="212" y="629"/>
                      <a:pt x="212" y="629"/>
                    </a:cubicBezTo>
                    <a:cubicBezTo>
                      <a:pt x="210" y="633"/>
                      <a:pt x="210" y="633"/>
                      <a:pt x="210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1" y="633"/>
                      <a:pt x="211" y="633"/>
                      <a:pt x="211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1" y="633"/>
                      <a:pt x="211" y="633"/>
                      <a:pt x="211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3" y="635"/>
                      <a:pt x="214" y="635"/>
                      <a:pt x="214" y="634"/>
                    </a:cubicBezTo>
                    <a:cubicBezTo>
                      <a:pt x="215" y="633"/>
                      <a:pt x="217" y="630"/>
                      <a:pt x="219" y="628"/>
                    </a:cubicBezTo>
                    <a:cubicBezTo>
                      <a:pt x="221" y="625"/>
                      <a:pt x="223" y="623"/>
                      <a:pt x="223" y="623"/>
                    </a:cubicBezTo>
                    <a:cubicBezTo>
                      <a:pt x="224" y="622"/>
                      <a:pt x="224" y="621"/>
                      <a:pt x="224" y="620"/>
                    </a:cubicBezTo>
                    <a:cubicBezTo>
                      <a:pt x="223" y="619"/>
                      <a:pt x="223" y="618"/>
                      <a:pt x="222" y="617"/>
                    </a:cubicBezTo>
                    <a:cubicBezTo>
                      <a:pt x="217" y="614"/>
                      <a:pt x="217" y="614"/>
                      <a:pt x="217" y="614"/>
                    </a:cubicBezTo>
                    <a:cubicBezTo>
                      <a:pt x="215" y="618"/>
                      <a:pt x="215" y="618"/>
                      <a:pt x="215" y="618"/>
                    </a:cubicBezTo>
                    <a:cubicBezTo>
                      <a:pt x="218" y="621"/>
                      <a:pt x="218" y="621"/>
                      <a:pt x="218" y="621"/>
                    </a:cubicBezTo>
                    <a:cubicBezTo>
                      <a:pt x="226" y="613"/>
                      <a:pt x="226" y="613"/>
                      <a:pt x="226" y="613"/>
                    </a:cubicBezTo>
                    <a:cubicBezTo>
                      <a:pt x="227" y="613"/>
                      <a:pt x="227" y="611"/>
                      <a:pt x="227" y="610"/>
                    </a:cubicBezTo>
                    <a:cubicBezTo>
                      <a:pt x="227" y="609"/>
                      <a:pt x="226" y="608"/>
                      <a:pt x="225" y="607"/>
                    </a:cubicBezTo>
                    <a:cubicBezTo>
                      <a:pt x="222" y="605"/>
                      <a:pt x="222" y="605"/>
                      <a:pt x="222" y="605"/>
                    </a:cubicBezTo>
                    <a:cubicBezTo>
                      <a:pt x="229" y="596"/>
                      <a:pt x="229" y="596"/>
                      <a:pt x="229" y="596"/>
                    </a:cubicBezTo>
                    <a:cubicBezTo>
                      <a:pt x="229" y="595"/>
                      <a:pt x="229" y="594"/>
                      <a:pt x="229" y="593"/>
                    </a:cubicBezTo>
                    <a:cubicBezTo>
                      <a:pt x="229" y="592"/>
                      <a:pt x="228" y="591"/>
                      <a:pt x="227" y="591"/>
                    </a:cubicBezTo>
                    <a:cubicBezTo>
                      <a:pt x="226" y="589"/>
                      <a:pt x="226" y="589"/>
                      <a:pt x="226" y="589"/>
                    </a:cubicBezTo>
                    <a:cubicBezTo>
                      <a:pt x="223" y="593"/>
                      <a:pt x="223" y="593"/>
                      <a:pt x="223" y="593"/>
                    </a:cubicBezTo>
                    <a:cubicBezTo>
                      <a:pt x="227" y="593"/>
                      <a:pt x="227" y="593"/>
                      <a:pt x="227" y="593"/>
                    </a:cubicBezTo>
                    <a:cubicBezTo>
                      <a:pt x="229" y="579"/>
                      <a:pt x="229" y="579"/>
                      <a:pt x="229" y="579"/>
                    </a:cubicBezTo>
                    <a:cubicBezTo>
                      <a:pt x="229" y="577"/>
                      <a:pt x="228" y="576"/>
                      <a:pt x="227" y="575"/>
                    </a:cubicBezTo>
                    <a:cubicBezTo>
                      <a:pt x="221" y="571"/>
                      <a:pt x="221" y="571"/>
                      <a:pt x="221" y="571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22" y="577"/>
                      <a:pt x="222" y="577"/>
                      <a:pt x="222" y="577"/>
                    </a:cubicBezTo>
                    <a:cubicBezTo>
                      <a:pt x="222" y="576"/>
                      <a:pt x="222" y="576"/>
                      <a:pt x="222" y="576"/>
                    </a:cubicBezTo>
                    <a:cubicBezTo>
                      <a:pt x="223" y="575"/>
                      <a:pt x="223" y="575"/>
                      <a:pt x="223" y="575"/>
                    </a:cubicBezTo>
                    <a:cubicBezTo>
                      <a:pt x="223" y="575"/>
                      <a:pt x="223" y="575"/>
                      <a:pt x="223" y="574"/>
                    </a:cubicBezTo>
                    <a:cubicBezTo>
                      <a:pt x="223" y="574"/>
                      <a:pt x="223" y="574"/>
                      <a:pt x="223" y="574"/>
                    </a:cubicBezTo>
                    <a:cubicBezTo>
                      <a:pt x="223" y="573"/>
                      <a:pt x="223" y="570"/>
                      <a:pt x="222" y="566"/>
                    </a:cubicBezTo>
                    <a:cubicBezTo>
                      <a:pt x="222" y="563"/>
                      <a:pt x="222" y="559"/>
                      <a:pt x="222" y="558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1" y="556"/>
                      <a:pt x="221" y="556"/>
                      <a:pt x="221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1" y="556"/>
                      <a:pt x="221" y="556"/>
                      <a:pt x="221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9" y="556"/>
                      <a:pt x="219" y="556"/>
                      <a:pt x="219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9" y="556"/>
                      <a:pt x="219" y="556"/>
                      <a:pt x="219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22" y="558"/>
                      <a:pt x="222" y="558"/>
                      <a:pt x="222" y="558"/>
                    </a:cubicBezTo>
                    <a:cubicBezTo>
                      <a:pt x="222" y="558"/>
                      <a:pt x="222" y="557"/>
                      <a:pt x="222" y="557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22" y="558"/>
                      <a:pt x="222" y="558"/>
                      <a:pt x="222" y="558"/>
                    </a:cubicBezTo>
                    <a:cubicBezTo>
                      <a:pt x="222" y="557"/>
                      <a:pt x="222" y="556"/>
                      <a:pt x="222" y="555"/>
                    </a:cubicBezTo>
                    <a:cubicBezTo>
                      <a:pt x="222" y="554"/>
                      <a:pt x="221" y="553"/>
                      <a:pt x="220" y="553"/>
                    </a:cubicBezTo>
                    <a:cubicBezTo>
                      <a:pt x="214" y="549"/>
                      <a:pt x="214" y="549"/>
                      <a:pt x="214" y="549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16" y="552"/>
                      <a:pt x="216" y="552"/>
                      <a:pt x="216" y="552"/>
                    </a:cubicBezTo>
                    <a:cubicBezTo>
                      <a:pt x="216" y="551"/>
                      <a:pt x="216" y="551"/>
                      <a:pt x="216" y="551"/>
                    </a:cubicBezTo>
                    <a:cubicBezTo>
                      <a:pt x="216" y="550"/>
                      <a:pt x="215" y="550"/>
                      <a:pt x="215" y="550"/>
                    </a:cubicBezTo>
                    <a:cubicBezTo>
                      <a:pt x="215" y="550"/>
                      <a:pt x="215" y="549"/>
                      <a:pt x="215" y="549"/>
                    </a:cubicBezTo>
                    <a:cubicBezTo>
                      <a:pt x="214" y="549"/>
                      <a:pt x="214" y="548"/>
                      <a:pt x="212" y="546"/>
                    </a:cubicBezTo>
                    <a:cubicBezTo>
                      <a:pt x="208" y="541"/>
                      <a:pt x="199" y="531"/>
                      <a:pt x="191" y="522"/>
                    </a:cubicBezTo>
                    <a:cubicBezTo>
                      <a:pt x="187" y="518"/>
                      <a:pt x="183" y="513"/>
                      <a:pt x="180" y="510"/>
                    </a:cubicBezTo>
                    <a:cubicBezTo>
                      <a:pt x="179" y="509"/>
                      <a:pt x="178" y="508"/>
                      <a:pt x="177" y="507"/>
                    </a:cubicBezTo>
                    <a:cubicBezTo>
                      <a:pt x="177" y="506"/>
                      <a:pt x="177" y="506"/>
                      <a:pt x="176" y="506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75" y="507"/>
                      <a:pt x="175" y="507"/>
                      <a:pt x="175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75" y="507"/>
                      <a:pt x="175" y="507"/>
                      <a:pt x="175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7" y="508"/>
                      <a:pt x="177" y="508"/>
                      <a:pt x="177" y="508"/>
                    </a:cubicBezTo>
                    <a:cubicBezTo>
                      <a:pt x="177" y="507"/>
                      <a:pt x="177" y="506"/>
                      <a:pt x="177" y="506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7" y="508"/>
                      <a:pt x="177" y="508"/>
                      <a:pt x="177" y="508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6" y="510"/>
                      <a:pt x="176" y="510"/>
                      <a:pt x="176" y="510"/>
                    </a:cubicBezTo>
                    <a:cubicBezTo>
                      <a:pt x="177" y="509"/>
                      <a:pt x="177" y="508"/>
                      <a:pt x="177" y="508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6" y="510"/>
                      <a:pt x="176" y="510"/>
                      <a:pt x="176" y="510"/>
                    </a:cubicBezTo>
                    <a:cubicBezTo>
                      <a:pt x="177" y="509"/>
                      <a:pt x="177" y="508"/>
                      <a:pt x="177" y="507"/>
                    </a:cubicBezTo>
                    <a:cubicBezTo>
                      <a:pt x="177" y="506"/>
                      <a:pt x="176" y="505"/>
                      <a:pt x="175" y="504"/>
                    </a:cubicBezTo>
                    <a:cubicBezTo>
                      <a:pt x="171" y="502"/>
                      <a:pt x="171" y="502"/>
                      <a:pt x="171" y="502"/>
                    </a:cubicBezTo>
                    <a:cubicBezTo>
                      <a:pt x="164" y="481"/>
                      <a:pt x="164" y="481"/>
                      <a:pt x="164" y="481"/>
                    </a:cubicBezTo>
                    <a:cubicBezTo>
                      <a:pt x="164" y="480"/>
                      <a:pt x="163" y="480"/>
                      <a:pt x="162" y="479"/>
                    </a:cubicBezTo>
                    <a:cubicBezTo>
                      <a:pt x="159" y="477"/>
                      <a:pt x="159" y="477"/>
                      <a:pt x="159" y="477"/>
                    </a:cubicBezTo>
                    <a:cubicBezTo>
                      <a:pt x="161" y="469"/>
                      <a:pt x="161" y="469"/>
                      <a:pt x="161" y="469"/>
                    </a:cubicBezTo>
                    <a:cubicBezTo>
                      <a:pt x="162" y="467"/>
                      <a:pt x="161" y="465"/>
                      <a:pt x="160" y="464"/>
                    </a:cubicBezTo>
                    <a:cubicBezTo>
                      <a:pt x="156" y="462"/>
                      <a:pt x="156" y="462"/>
                      <a:pt x="156" y="462"/>
                    </a:cubicBezTo>
                    <a:cubicBezTo>
                      <a:pt x="159" y="454"/>
                      <a:pt x="159" y="454"/>
                      <a:pt x="159" y="454"/>
                    </a:cubicBezTo>
                    <a:cubicBezTo>
                      <a:pt x="159" y="452"/>
                      <a:pt x="158" y="450"/>
                      <a:pt x="157" y="449"/>
                    </a:cubicBezTo>
                    <a:cubicBezTo>
                      <a:pt x="154" y="448"/>
                      <a:pt x="154" y="448"/>
                      <a:pt x="154" y="448"/>
                    </a:cubicBezTo>
                    <a:cubicBezTo>
                      <a:pt x="158" y="438"/>
                      <a:pt x="158" y="438"/>
                      <a:pt x="158" y="438"/>
                    </a:cubicBezTo>
                    <a:cubicBezTo>
                      <a:pt x="159" y="436"/>
                      <a:pt x="158" y="434"/>
                      <a:pt x="156" y="433"/>
                    </a:cubicBezTo>
                    <a:cubicBezTo>
                      <a:pt x="155" y="432"/>
                      <a:pt x="155" y="432"/>
                      <a:pt x="155" y="432"/>
                    </a:cubicBezTo>
                    <a:cubicBezTo>
                      <a:pt x="153" y="436"/>
                      <a:pt x="153" y="436"/>
                      <a:pt x="153" y="436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63" y="421"/>
                      <a:pt x="163" y="421"/>
                      <a:pt x="163" y="421"/>
                    </a:cubicBezTo>
                    <a:cubicBezTo>
                      <a:pt x="164" y="419"/>
                      <a:pt x="163" y="417"/>
                      <a:pt x="161" y="416"/>
                    </a:cubicBezTo>
                    <a:cubicBezTo>
                      <a:pt x="160" y="415"/>
                      <a:pt x="160" y="415"/>
                      <a:pt x="160" y="415"/>
                    </a:cubicBezTo>
                    <a:cubicBezTo>
                      <a:pt x="158" y="419"/>
                      <a:pt x="158" y="419"/>
                      <a:pt x="158" y="419"/>
                    </a:cubicBezTo>
                    <a:cubicBezTo>
                      <a:pt x="161" y="422"/>
                      <a:pt x="161" y="422"/>
                      <a:pt x="161" y="422"/>
                    </a:cubicBezTo>
                    <a:cubicBezTo>
                      <a:pt x="172" y="413"/>
                      <a:pt x="172" y="413"/>
                      <a:pt x="172" y="413"/>
                    </a:cubicBezTo>
                    <a:cubicBezTo>
                      <a:pt x="173" y="412"/>
                      <a:pt x="173" y="411"/>
                      <a:pt x="173" y="409"/>
                    </a:cubicBezTo>
                    <a:cubicBezTo>
                      <a:pt x="173" y="408"/>
                      <a:pt x="172" y="407"/>
                      <a:pt x="171" y="406"/>
                    </a:cubicBezTo>
                    <a:cubicBezTo>
                      <a:pt x="170" y="406"/>
                      <a:pt x="170" y="406"/>
                      <a:pt x="170" y="406"/>
                    </a:cubicBezTo>
                    <a:cubicBezTo>
                      <a:pt x="177" y="399"/>
                      <a:pt x="177" y="399"/>
                      <a:pt x="177" y="399"/>
                    </a:cubicBezTo>
                    <a:cubicBezTo>
                      <a:pt x="178" y="398"/>
                      <a:pt x="179" y="397"/>
                      <a:pt x="179" y="396"/>
                    </a:cubicBezTo>
                    <a:cubicBezTo>
                      <a:pt x="178" y="394"/>
                      <a:pt x="178" y="393"/>
                      <a:pt x="177" y="393"/>
                    </a:cubicBezTo>
                    <a:cubicBezTo>
                      <a:pt x="175" y="391"/>
                      <a:pt x="175" y="391"/>
                      <a:pt x="175" y="391"/>
                    </a:cubicBezTo>
                    <a:cubicBezTo>
                      <a:pt x="172" y="395"/>
                      <a:pt x="172" y="395"/>
                      <a:pt x="172" y="395"/>
                    </a:cubicBezTo>
                    <a:cubicBezTo>
                      <a:pt x="176" y="397"/>
                      <a:pt x="176" y="397"/>
                      <a:pt x="176" y="397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7"/>
                      <a:pt x="176" y="397"/>
                      <a:pt x="176" y="397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4" y="397"/>
                      <a:pt x="174" y="397"/>
                      <a:pt x="174" y="397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4" y="397"/>
                      <a:pt x="174" y="397"/>
                      <a:pt x="174" y="397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6" y="397"/>
                    </a:cubicBezTo>
                    <a:cubicBezTo>
                      <a:pt x="178" y="396"/>
                      <a:pt x="182" y="395"/>
                      <a:pt x="185" y="393"/>
                    </a:cubicBezTo>
                    <a:cubicBezTo>
                      <a:pt x="188" y="392"/>
                      <a:pt x="191" y="391"/>
                      <a:pt x="191" y="391"/>
                    </a:cubicBezTo>
                    <a:cubicBezTo>
                      <a:pt x="192" y="390"/>
                      <a:pt x="193" y="389"/>
                      <a:pt x="193" y="387"/>
                    </a:cubicBezTo>
                    <a:cubicBezTo>
                      <a:pt x="194" y="386"/>
                      <a:pt x="193" y="384"/>
                      <a:pt x="192" y="384"/>
                    </a:cubicBezTo>
                    <a:cubicBezTo>
                      <a:pt x="189" y="382"/>
                      <a:pt x="189" y="382"/>
                      <a:pt x="189" y="382"/>
                    </a:cubicBezTo>
                    <a:cubicBezTo>
                      <a:pt x="187" y="385"/>
                      <a:pt x="187" y="385"/>
                      <a:pt x="187" y="385"/>
                    </a:cubicBezTo>
                    <a:cubicBezTo>
                      <a:pt x="188" y="389"/>
                      <a:pt x="188" y="389"/>
                      <a:pt x="188" y="389"/>
                    </a:cubicBezTo>
                    <a:cubicBezTo>
                      <a:pt x="203" y="383"/>
                      <a:pt x="203" y="383"/>
                      <a:pt x="203" y="383"/>
                    </a:cubicBezTo>
                    <a:cubicBezTo>
                      <a:pt x="205" y="382"/>
                      <a:pt x="206" y="381"/>
                      <a:pt x="206" y="380"/>
                    </a:cubicBezTo>
                    <a:cubicBezTo>
                      <a:pt x="206" y="378"/>
                      <a:pt x="205" y="377"/>
                      <a:pt x="204" y="376"/>
                    </a:cubicBezTo>
                    <a:cubicBezTo>
                      <a:pt x="200" y="374"/>
                      <a:pt x="200" y="374"/>
                      <a:pt x="200" y="374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0"/>
                      <a:pt x="201" y="380"/>
                      <a:pt x="202" y="379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78"/>
                      <a:pt x="199" y="378"/>
                      <a:pt x="199" y="378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78"/>
                      <a:pt x="199" y="378"/>
                      <a:pt x="199" y="378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1" y="381"/>
                    </a:cubicBezTo>
                    <a:cubicBezTo>
                      <a:pt x="204" y="380"/>
                      <a:pt x="211" y="379"/>
                      <a:pt x="216" y="379"/>
                    </a:cubicBezTo>
                    <a:cubicBezTo>
                      <a:pt x="222" y="378"/>
                      <a:pt x="226" y="378"/>
                      <a:pt x="226" y="378"/>
                    </a:cubicBezTo>
                    <a:cubicBezTo>
                      <a:pt x="228" y="378"/>
                      <a:pt x="229" y="377"/>
                      <a:pt x="230" y="375"/>
                    </a:cubicBezTo>
                    <a:cubicBezTo>
                      <a:pt x="230" y="373"/>
                      <a:pt x="229" y="371"/>
                      <a:pt x="228" y="371"/>
                    </a:cubicBezTo>
                    <a:cubicBezTo>
                      <a:pt x="220" y="366"/>
                      <a:pt x="220" y="366"/>
                      <a:pt x="220" y="366"/>
                    </a:cubicBezTo>
                    <a:cubicBezTo>
                      <a:pt x="218" y="369"/>
                      <a:pt x="218" y="369"/>
                      <a:pt x="218" y="369"/>
                    </a:cubicBezTo>
                    <a:cubicBezTo>
                      <a:pt x="218" y="373"/>
                      <a:pt x="218" y="373"/>
                      <a:pt x="218" y="373"/>
                    </a:cubicBezTo>
                    <a:cubicBezTo>
                      <a:pt x="247" y="372"/>
                      <a:pt x="247" y="372"/>
                      <a:pt x="247" y="372"/>
                    </a:cubicBezTo>
                    <a:cubicBezTo>
                      <a:pt x="248" y="372"/>
                      <a:pt x="250" y="371"/>
                      <a:pt x="250" y="369"/>
                    </a:cubicBezTo>
                    <a:cubicBezTo>
                      <a:pt x="251" y="367"/>
                      <a:pt x="250" y="365"/>
                      <a:pt x="249" y="364"/>
                    </a:cubicBezTo>
                    <a:cubicBezTo>
                      <a:pt x="243" y="361"/>
                      <a:pt x="243" y="361"/>
                      <a:pt x="243" y="361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5" y="367"/>
                      <a:pt x="245" y="367"/>
                      <a:pt x="245" y="367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4" y="368"/>
                      <a:pt x="244" y="367"/>
                      <a:pt x="245" y="367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5"/>
                      <a:pt x="242" y="365"/>
                      <a:pt x="242" y="365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5"/>
                      <a:pt x="242" y="365"/>
                      <a:pt x="242" y="365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7"/>
                      <a:pt x="242" y="367"/>
                      <a:pt x="242" y="367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7"/>
                      <a:pt x="242" y="367"/>
                      <a:pt x="242" y="367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5" y="368"/>
                      <a:pt x="247" y="368"/>
                    </a:cubicBezTo>
                    <a:cubicBezTo>
                      <a:pt x="249" y="367"/>
                      <a:pt x="253" y="367"/>
                      <a:pt x="256" y="366"/>
                    </a:cubicBezTo>
                    <a:cubicBezTo>
                      <a:pt x="259" y="366"/>
                      <a:pt x="261" y="366"/>
                      <a:pt x="261" y="366"/>
                    </a:cubicBezTo>
                    <a:cubicBezTo>
                      <a:pt x="263" y="366"/>
                      <a:pt x="264" y="364"/>
                      <a:pt x="265" y="363"/>
                    </a:cubicBezTo>
                    <a:cubicBezTo>
                      <a:pt x="265" y="361"/>
                      <a:pt x="264" y="359"/>
                      <a:pt x="263" y="358"/>
                    </a:cubicBezTo>
                    <a:cubicBezTo>
                      <a:pt x="259" y="356"/>
                      <a:pt x="259" y="356"/>
                      <a:pt x="259" y="356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60" y="363"/>
                      <a:pt x="260" y="362"/>
                      <a:pt x="261" y="362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9" y="363"/>
                      <a:pt x="262" y="364"/>
                      <a:pt x="265" y="364"/>
                    </a:cubicBezTo>
                    <a:cubicBezTo>
                      <a:pt x="269" y="364"/>
                      <a:pt x="275" y="364"/>
                      <a:pt x="281" y="365"/>
                    </a:cubicBezTo>
                    <a:cubicBezTo>
                      <a:pt x="283" y="365"/>
                      <a:pt x="286" y="365"/>
                      <a:pt x="288" y="365"/>
                    </a:cubicBezTo>
                    <a:cubicBezTo>
                      <a:pt x="289" y="365"/>
                      <a:pt x="291" y="365"/>
                      <a:pt x="292" y="365"/>
                    </a:cubicBezTo>
                    <a:cubicBezTo>
                      <a:pt x="293" y="365"/>
                      <a:pt x="293" y="365"/>
                      <a:pt x="293" y="365"/>
                    </a:cubicBezTo>
                    <a:cubicBezTo>
                      <a:pt x="293" y="365"/>
                      <a:pt x="293" y="365"/>
                      <a:pt x="293" y="365"/>
                    </a:cubicBezTo>
                    <a:cubicBezTo>
                      <a:pt x="293" y="365"/>
                      <a:pt x="294" y="365"/>
                      <a:pt x="294" y="365"/>
                    </a:cubicBezTo>
                    <a:cubicBezTo>
                      <a:pt x="295" y="365"/>
                      <a:pt x="295" y="365"/>
                      <a:pt x="295" y="365"/>
                    </a:cubicBezTo>
                    <a:cubicBezTo>
                      <a:pt x="295" y="364"/>
                      <a:pt x="295" y="364"/>
                      <a:pt x="296" y="363"/>
                    </a:cubicBezTo>
                    <a:cubicBezTo>
                      <a:pt x="296" y="362"/>
                      <a:pt x="297" y="361"/>
                      <a:pt x="296" y="360"/>
                    </a:cubicBezTo>
                    <a:cubicBezTo>
                      <a:pt x="296" y="359"/>
                      <a:pt x="296" y="358"/>
                      <a:pt x="295" y="358"/>
                    </a:cubicBezTo>
                    <a:cubicBezTo>
                      <a:pt x="290" y="355"/>
                      <a:pt x="290" y="355"/>
                      <a:pt x="290" y="355"/>
                    </a:cubicBezTo>
                    <a:cubicBezTo>
                      <a:pt x="288" y="358"/>
                      <a:pt x="288" y="358"/>
                      <a:pt x="288" y="358"/>
                    </a:cubicBezTo>
                    <a:cubicBezTo>
                      <a:pt x="288" y="362"/>
                      <a:pt x="288" y="362"/>
                      <a:pt x="288" y="362"/>
                    </a:cubicBezTo>
                    <a:cubicBezTo>
                      <a:pt x="319" y="363"/>
                      <a:pt x="319" y="363"/>
                      <a:pt x="319" y="363"/>
                    </a:cubicBezTo>
                    <a:cubicBezTo>
                      <a:pt x="321" y="363"/>
                      <a:pt x="322" y="361"/>
                      <a:pt x="323" y="360"/>
                    </a:cubicBezTo>
                    <a:cubicBezTo>
                      <a:pt x="323" y="358"/>
                      <a:pt x="323" y="356"/>
                      <a:pt x="321" y="355"/>
                    </a:cubicBezTo>
                    <a:cubicBezTo>
                      <a:pt x="318" y="353"/>
                      <a:pt x="318" y="353"/>
                      <a:pt x="318" y="353"/>
                    </a:cubicBezTo>
                    <a:cubicBezTo>
                      <a:pt x="315" y="356"/>
                      <a:pt x="315" y="356"/>
                      <a:pt x="315" y="356"/>
                    </a:cubicBezTo>
                    <a:cubicBezTo>
                      <a:pt x="316" y="360"/>
                      <a:pt x="316" y="360"/>
                      <a:pt x="316" y="360"/>
                    </a:cubicBezTo>
                    <a:cubicBezTo>
                      <a:pt x="336" y="360"/>
                      <a:pt x="336" y="360"/>
                      <a:pt x="336" y="360"/>
                    </a:cubicBezTo>
                    <a:cubicBezTo>
                      <a:pt x="338" y="360"/>
                      <a:pt x="339" y="359"/>
                      <a:pt x="340" y="357"/>
                    </a:cubicBezTo>
                    <a:cubicBezTo>
                      <a:pt x="340" y="355"/>
                      <a:pt x="339" y="354"/>
                      <a:pt x="338" y="353"/>
                    </a:cubicBezTo>
                    <a:cubicBezTo>
                      <a:pt x="336" y="351"/>
                      <a:pt x="336" y="351"/>
                      <a:pt x="336" y="351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7" y="357"/>
                      <a:pt x="337" y="357"/>
                      <a:pt x="337" y="357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5" y="358"/>
                      <a:pt x="335" y="358"/>
                      <a:pt x="335" y="358"/>
                    </a:cubicBezTo>
                    <a:cubicBezTo>
                      <a:pt x="336" y="358"/>
                      <a:pt x="336" y="358"/>
                      <a:pt x="337" y="357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5" y="358"/>
                      <a:pt x="335" y="358"/>
                      <a:pt x="335" y="358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5" y="359"/>
                      <a:pt x="335" y="359"/>
                      <a:pt x="335" y="358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7"/>
                      <a:pt x="334" y="357"/>
                      <a:pt x="334" y="357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7"/>
                      <a:pt x="334" y="357"/>
                      <a:pt x="334" y="357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5" y="359"/>
                      <a:pt x="338" y="359"/>
                      <a:pt x="341" y="359"/>
                    </a:cubicBezTo>
                    <a:cubicBezTo>
                      <a:pt x="346" y="359"/>
                      <a:pt x="351" y="360"/>
                      <a:pt x="356" y="360"/>
                    </a:cubicBezTo>
                    <a:cubicBezTo>
                      <a:pt x="359" y="361"/>
                      <a:pt x="361" y="361"/>
                      <a:pt x="362" y="361"/>
                    </a:cubicBezTo>
                    <a:cubicBezTo>
                      <a:pt x="363" y="361"/>
                      <a:pt x="364" y="361"/>
                      <a:pt x="364" y="361"/>
                    </a:cubicBezTo>
                    <a:cubicBezTo>
                      <a:pt x="365" y="361"/>
                      <a:pt x="365" y="361"/>
                      <a:pt x="365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7" y="361"/>
                      <a:pt x="367" y="361"/>
                      <a:pt x="367" y="361"/>
                    </a:cubicBezTo>
                    <a:cubicBezTo>
                      <a:pt x="367" y="361"/>
                      <a:pt x="367" y="361"/>
                      <a:pt x="368" y="360"/>
                    </a:cubicBezTo>
                    <a:cubicBezTo>
                      <a:pt x="369" y="360"/>
                      <a:pt x="370" y="358"/>
                      <a:pt x="370" y="357"/>
                    </a:cubicBezTo>
                    <a:cubicBezTo>
                      <a:pt x="370" y="356"/>
                      <a:pt x="369" y="355"/>
                      <a:pt x="368" y="354"/>
                    </a:cubicBezTo>
                    <a:cubicBezTo>
                      <a:pt x="365" y="352"/>
                      <a:pt x="365" y="352"/>
                      <a:pt x="365" y="352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60"/>
                      <a:pt x="363" y="360"/>
                      <a:pt x="364" y="360"/>
                    </a:cubicBezTo>
                    <a:cubicBezTo>
                      <a:pt x="366" y="360"/>
                      <a:pt x="370" y="360"/>
                      <a:pt x="374" y="360"/>
                    </a:cubicBezTo>
                    <a:cubicBezTo>
                      <a:pt x="378" y="361"/>
                      <a:pt x="382" y="361"/>
                      <a:pt x="384" y="361"/>
                    </a:cubicBezTo>
                    <a:cubicBezTo>
                      <a:pt x="384" y="361"/>
                      <a:pt x="385" y="361"/>
                      <a:pt x="385" y="361"/>
                    </a:cubicBezTo>
                    <a:cubicBezTo>
                      <a:pt x="386" y="361"/>
                      <a:pt x="386" y="361"/>
                      <a:pt x="386" y="361"/>
                    </a:cubicBezTo>
                    <a:cubicBezTo>
                      <a:pt x="386" y="361"/>
                      <a:pt x="386" y="361"/>
                      <a:pt x="386" y="360"/>
                    </a:cubicBezTo>
                    <a:cubicBezTo>
                      <a:pt x="387" y="360"/>
                      <a:pt x="387" y="360"/>
                      <a:pt x="387" y="360"/>
                    </a:cubicBezTo>
                    <a:cubicBezTo>
                      <a:pt x="388" y="360"/>
                      <a:pt x="388" y="360"/>
                      <a:pt x="388" y="359"/>
                    </a:cubicBezTo>
                    <a:cubicBezTo>
                      <a:pt x="389" y="358"/>
                      <a:pt x="389" y="357"/>
                      <a:pt x="389" y="356"/>
                    </a:cubicBezTo>
                    <a:cubicBezTo>
                      <a:pt x="389" y="355"/>
                      <a:pt x="388" y="354"/>
                      <a:pt x="387" y="353"/>
                    </a:cubicBezTo>
                    <a:cubicBezTo>
                      <a:pt x="380" y="349"/>
                      <a:pt x="380" y="349"/>
                      <a:pt x="380" y="349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8" y="356"/>
                      <a:pt x="384" y="357"/>
                      <a:pt x="392" y="358"/>
                    </a:cubicBezTo>
                    <a:cubicBezTo>
                      <a:pt x="396" y="358"/>
                      <a:pt x="399" y="359"/>
                      <a:pt x="403" y="359"/>
                    </a:cubicBezTo>
                    <a:cubicBezTo>
                      <a:pt x="406" y="359"/>
                      <a:pt x="409" y="359"/>
                      <a:pt x="410" y="359"/>
                    </a:cubicBezTo>
                    <a:cubicBezTo>
                      <a:pt x="410" y="359"/>
                      <a:pt x="411" y="359"/>
                      <a:pt x="411" y="359"/>
                    </a:cubicBezTo>
                    <a:cubicBezTo>
                      <a:pt x="411" y="359"/>
                      <a:pt x="412" y="359"/>
                      <a:pt x="412" y="359"/>
                    </a:cubicBezTo>
                    <a:cubicBezTo>
                      <a:pt x="412" y="359"/>
                      <a:pt x="412" y="359"/>
                      <a:pt x="413" y="359"/>
                    </a:cubicBezTo>
                    <a:cubicBezTo>
                      <a:pt x="413" y="359"/>
                      <a:pt x="414" y="358"/>
                      <a:pt x="414" y="358"/>
                    </a:cubicBezTo>
                    <a:cubicBezTo>
                      <a:pt x="415" y="357"/>
                      <a:pt x="415" y="356"/>
                      <a:pt x="415" y="354"/>
                    </a:cubicBezTo>
                    <a:cubicBezTo>
                      <a:pt x="415" y="353"/>
                      <a:pt x="414" y="353"/>
                      <a:pt x="413" y="352"/>
                    </a:cubicBezTo>
                    <a:cubicBezTo>
                      <a:pt x="411" y="351"/>
                      <a:pt x="411" y="351"/>
                      <a:pt x="411" y="351"/>
                    </a:cubicBezTo>
                    <a:cubicBezTo>
                      <a:pt x="409" y="354"/>
                      <a:pt x="409" y="354"/>
                      <a:pt x="409" y="354"/>
                    </a:cubicBezTo>
                    <a:cubicBezTo>
                      <a:pt x="409" y="358"/>
                      <a:pt x="409" y="358"/>
                      <a:pt x="409" y="358"/>
                    </a:cubicBezTo>
                    <a:cubicBezTo>
                      <a:pt x="436" y="359"/>
                      <a:pt x="436" y="359"/>
                      <a:pt x="436" y="359"/>
                    </a:cubicBezTo>
                    <a:cubicBezTo>
                      <a:pt x="438" y="359"/>
                      <a:pt x="440" y="358"/>
                      <a:pt x="440" y="357"/>
                    </a:cubicBezTo>
                    <a:cubicBezTo>
                      <a:pt x="441" y="355"/>
                      <a:pt x="440" y="353"/>
                      <a:pt x="439" y="352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6"/>
                      <a:pt x="431" y="356"/>
                      <a:pt x="431" y="356"/>
                    </a:cubicBezTo>
                    <a:cubicBezTo>
                      <a:pt x="462" y="359"/>
                      <a:pt x="462" y="359"/>
                      <a:pt x="462" y="359"/>
                    </a:cubicBezTo>
                    <a:cubicBezTo>
                      <a:pt x="464" y="359"/>
                      <a:pt x="466" y="358"/>
                      <a:pt x="467" y="357"/>
                    </a:cubicBezTo>
                    <a:cubicBezTo>
                      <a:pt x="467" y="355"/>
                      <a:pt x="467" y="353"/>
                      <a:pt x="465" y="352"/>
                    </a:cubicBezTo>
                    <a:cubicBezTo>
                      <a:pt x="462" y="350"/>
                      <a:pt x="462" y="350"/>
                      <a:pt x="462" y="350"/>
                    </a:cubicBezTo>
                    <a:cubicBezTo>
                      <a:pt x="460" y="354"/>
                      <a:pt x="460" y="354"/>
                      <a:pt x="460" y="354"/>
                    </a:cubicBezTo>
                    <a:cubicBezTo>
                      <a:pt x="460" y="358"/>
                      <a:pt x="460" y="358"/>
                      <a:pt x="460" y="358"/>
                    </a:cubicBezTo>
                    <a:cubicBezTo>
                      <a:pt x="485" y="359"/>
                      <a:pt x="485" y="359"/>
                      <a:pt x="485" y="359"/>
                    </a:cubicBezTo>
                    <a:cubicBezTo>
                      <a:pt x="487" y="359"/>
                      <a:pt x="489" y="358"/>
                      <a:pt x="489" y="356"/>
                    </a:cubicBezTo>
                    <a:cubicBezTo>
                      <a:pt x="490" y="355"/>
                      <a:pt x="489" y="353"/>
                      <a:pt x="487" y="352"/>
                    </a:cubicBezTo>
                    <a:cubicBezTo>
                      <a:pt x="480" y="347"/>
                      <a:pt x="480" y="347"/>
                      <a:pt x="480" y="347"/>
                    </a:cubicBezTo>
                    <a:cubicBezTo>
                      <a:pt x="478" y="350"/>
                      <a:pt x="478" y="350"/>
                      <a:pt x="478" y="350"/>
                    </a:cubicBezTo>
                    <a:cubicBezTo>
                      <a:pt x="478" y="354"/>
                      <a:pt x="478" y="354"/>
                      <a:pt x="478" y="354"/>
                    </a:cubicBezTo>
                    <a:cubicBezTo>
                      <a:pt x="514" y="358"/>
                      <a:pt x="514" y="358"/>
                      <a:pt x="514" y="358"/>
                    </a:cubicBezTo>
                    <a:cubicBezTo>
                      <a:pt x="516" y="358"/>
                      <a:pt x="518" y="357"/>
                      <a:pt x="518" y="355"/>
                    </a:cubicBezTo>
                    <a:cubicBezTo>
                      <a:pt x="519" y="353"/>
                      <a:pt x="518" y="351"/>
                      <a:pt x="517" y="350"/>
                    </a:cubicBezTo>
                    <a:cubicBezTo>
                      <a:pt x="515" y="349"/>
                      <a:pt x="515" y="349"/>
                      <a:pt x="515" y="349"/>
                    </a:cubicBezTo>
                    <a:cubicBezTo>
                      <a:pt x="513" y="353"/>
                      <a:pt x="513" y="353"/>
                      <a:pt x="513" y="353"/>
                    </a:cubicBezTo>
                    <a:cubicBezTo>
                      <a:pt x="513" y="357"/>
                      <a:pt x="513" y="357"/>
                      <a:pt x="513" y="357"/>
                    </a:cubicBezTo>
                    <a:cubicBezTo>
                      <a:pt x="513" y="357"/>
                      <a:pt x="518" y="356"/>
                      <a:pt x="524" y="356"/>
                    </a:cubicBezTo>
                    <a:cubicBezTo>
                      <a:pt x="527" y="356"/>
                      <a:pt x="529" y="355"/>
                      <a:pt x="532" y="355"/>
                    </a:cubicBezTo>
                    <a:cubicBezTo>
                      <a:pt x="533" y="355"/>
                      <a:pt x="534" y="355"/>
                      <a:pt x="534" y="355"/>
                    </a:cubicBezTo>
                    <a:cubicBezTo>
                      <a:pt x="535" y="355"/>
                      <a:pt x="535" y="355"/>
                      <a:pt x="535" y="355"/>
                    </a:cubicBezTo>
                    <a:cubicBezTo>
                      <a:pt x="536" y="355"/>
                      <a:pt x="536" y="355"/>
                      <a:pt x="536" y="355"/>
                    </a:cubicBezTo>
                    <a:cubicBezTo>
                      <a:pt x="537" y="354"/>
                      <a:pt x="537" y="354"/>
                      <a:pt x="537" y="354"/>
                    </a:cubicBezTo>
                    <a:cubicBezTo>
                      <a:pt x="537" y="354"/>
                      <a:pt x="538" y="354"/>
                      <a:pt x="538" y="353"/>
                    </a:cubicBezTo>
                    <a:cubicBezTo>
                      <a:pt x="539" y="351"/>
                      <a:pt x="539" y="349"/>
                      <a:pt x="537" y="347"/>
                    </a:cubicBezTo>
                    <a:cubicBezTo>
                      <a:pt x="536" y="347"/>
                      <a:pt x="536" y="347"/>
                      <a:pt x="536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2"/>
                      <a:pt x="537" y="352"/>
                      <a:pt x="537" y="352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7" y="353"/>
                      <a:pt x="537" y="353"/>
                      <a:pt x="537" y="352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6" y="353"/>
                      <a:pt x="536" y="353"/>
                      <a:pt x="536" y="353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6" y="353"/>
                      <a:pt x="536" y="353"/>
                      <a:pt x="536" y="353"/>
                    </a:cubicBezTo>
                    <a:cubicBezTo>
                      <a:pt x="536" y="353"/>
                      <a:pt x="537" y="353"/>
                      <a:pt x="537" y="353"/>
                    </a:cubicBezTo>
                    <a:cubicBezTo>
                      <a:pt x="539" y="352"/>
                      <a:pt x="543" y="349"/>
                      <a:pt x="547" y="347"/>
                    </a:cubicBezTo>
                    <a:cubicBezTo>
                      <a:pt x="550" y="345"/>
                      <a:pt x="553" y="344"/>
                      <a:pt x="553" y="344"/>
                    </a:cubicBezTo>
                    <a:cubicBezTo>
                      <a:pt x="554" y="343"/>
                      <a:pt x="555" y="342"/>
                      <a:pt x="555" y="340"/>
                    </a:cubicBezTo>
                    <a:cubicBezTo>
                      <a:pt x="555" y="339"/>
                      <a:pt x="554" y="338"/>
                      <a:pt x="553" y="337"/>
                    </a:cubicBezTo>
                    <a:cubicBezTo>
                      <a:pt x="551" y="335"/>
                      <a:pt x="551" y="335"/>
                      <a:pt x="551" y="335"/>
                    </a:cubicBezTo>
                    <a:cubicBezTo>
                      <a:pt x="549" y="339"/>
                      <a:pt x="549" y="339"/>
                      <a:pt x="549" y="339"/>
                    </a:cubicBezTo>
                    <a:cubicBezTo>
                      <a:pt x="553" y="339"/>
                      <a:pt x="553" y="339"/>
                      <a:pt x="553" y="339"/>
                    </a:cubicBezTo>
                    <a:cubicBezTo>
                      <a:pt x="553" y="339"/>
                      <a:pt x="553" y="336"/>
                      <a:pt x="554" y="333"/>
                    </a:cubicBezTo>
                    <a:cubicBezTo>
                      <a:pt x="554" y="331"/>
                      <a:pt x="554" y="329"/>
                      <a:pt x="555" y="328"/>
                    </a:cubicBezTo>
                    <a:cubicBezTo>
                      <a:pt x="555" y="327"/>
                      <a:pt x="555" y="327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4" y="326"/>
                      <a:pt x="554" y="326"/>
                      <a:pt x="554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4" y="326"/>
                      <a:pt x="554" y="326"/>
                      <a:pt x="554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2" y="325"/>
                      <a:pt x="552" y="325"/>
                      <a:pt x="552" y="325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2" y="325"/>
                      <a:pt x="552" y="325"/>
                      <a:pt x="552" y="325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54" y="327"/>
                      <a:pt x="554" y="327"/>
                      <a:pt x="554" y="327"/>
                    </a:cubicBezTo>
                    <a:cubicBezTo>
                      <a:pt x="555" y="327"/>
                      <a:pt x="555" y="326"/>
                      <a:pt x="555" y="326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54" y="327"/>
                      <a:pt x="554" y="327"/>
                      <a:pt x="554" y="327"/>
                    </a:cubicBezTo>
                    <a:cubicBezTo>
                      <a:pt x="555" y="326"/>
                      <a:pt x="555" y="325"/>
                      <a:pt x="555" y="324"/>
                    </a:cubicBezTo>
                    <a:cubicBezTo>
                      <a:pt x="555" y="323"/>
                      <a:pt x="554" y="322"/>
                      <a:pt x="553" y="321"/>
                    </a:cubicBezTo>
                    <a:cubicBezTo>
                      <a:pt x="553" y="321"/>
                      <a:pt x="553" y="321"/>
                      <a:pt x="553" y="321"/>
                    </a:cubicBezTo>
                    <a:cubicBezTo>
                      <a:pt x="556" y="307"/>
                      <a:pt x="556" y="307"/>
                      <a:pt x="556" y="307"/>
                    </a:cubicBezTo>
                    <a:cubicBezTo>
                      <a:pt x="556" y="305"/>
                      <a:pt x="555" y="303"/>
                      <a:pt x="554" y="302"/>
                    </a:cubicBezTo>
                    <a:cubicBezTo>
                      <a:pt x="552" y="301"/>
                      <a:pt x="552" y="301"/>
                      <a:pt x="552" y="301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53" y="306"/>
                      <a:pt x="553" y="306"/>
                      <a:pt x="553" y="306"/>
                    </a:cubicBezTo>
                    <a:cubicBezTo>
                      <a:pt x="553" y="306"/>
                      <a:pt x="553" y="306"/>
                      <a:pt x="553" y="306"/>
                    </a:cubicBezTo>
                    <a:cubicBezTo>
                      <a:pt x="553" y="305"/>
                      <a:pt x="553" y="305"/>
                      <a:pt x="553" y="305"/>
                    </a:cubicBezTo>
                    <a:cubicBezTo>
                      <a:pt x="554" y="304"/>
                      <a:pt x="554" y="303"/>
                      <a:pt x="554" y="301"/>
                    </a:cubicBezTo>
                    <a:cubicBezTo>
                      <a:pt x="555" y="296"/>
                      <a:pt x="557" y="289"/>
                      <a:pt x="557" y="289"/>
                    </a:cubicBezTo>
                    <a:cubicBezTo>
                      <a:pt x="557" y="287"/>
                      <a:pt x="557" y="285"/>
                      <a:pt x="555" y="285"/>
                    </a:cubicBezTo>
                    <a:cubicBezTo>
                      <a:pt x="555" y="284"/>
                      <a:pt x="555" y="284"/>
                      <a:pt x="555" y="284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6" y="288"/>
                      <a:pt x="556" y="288"/>
                      <a:pt x="556" y="288"/>
                    </a:cubicBezTo>
                    <a:cubicBezTo>
                      <a:pt x="557" y="274"/>
                      <a:pt x="557" y="274"/>
                      <a:pt x="557" y="274"/>
                    </a:cubicBezTo>
                    <a:cubicBezTo>
                      <a:pt x="558" y="272"/>
                      <a:pt x="557" y="271"/>
                      <a:pt x="556" y="270"/>
                    </a:cubicBezTo>
                    <a:cubicBezTo>
                      <a:pt x="554" y="269"/>
                      <a:pt x="554" y="269"/>
                      <a:pt x="554" y="269"/>
                    </a:cubicBezTo>
                    <a:cubicBezTo>
                      <a:pt x="552" y="272"/>
                      <a:pt x="552" y="272"/>
                      <a:pt x="552" y="272"/>
                    </a:cubicBezTo>
                    <a:cubicBezTo>
                      <a:pt x="556" y="273"/>
                      <a:pt x="556" y="273"/>
                      <a:pt x="556" y="273"/>
                    </a:cubicBezTo>
                    <a:cubicBezTo>
                      <a:pt x="558" y="259"/>
                      <a:pt x="558" y="259"/>
                      <a:pt x="558" y="259"/>
                    </a:cubicBezTo>
                    <a:cubicBezTo>
                      <a:pt x="558" y="257"/>
                      <a:pt x="557" y="255"/>
                      <a:pt x="556" y="255"/>
                    </a:cubicBezTo>
                    <a:cubicBezTo>
                      <a:pt x="554" y="253"/>
                      <a:pt x="554" y="253"/>
                      <a:pt x="554" y="253"/>
                    </a:cubicBezTo>
                    <a:cubicBezTo>
                      <a:pt x="552" y="257"/>
                      <a:pt x="552" y="257"/>
                      <a:pt x="552" y="257"/>
                    </a:cubicBezTo>
                    <a:cubicBezTo>
                      <a:pt x="556" y="257"/>
                      <a:pt x="556" y="257"/>
                      <a:pt x="556" y="257"/>
                    </a:cubicBezTo>
                    <a:cubicBezTo>
                      <a:pt x="556" y="257"/>
                      <a:pt x="557" y="254"/>
                      <a:pt x="557" y="250"/>
                    </a:cubicBezTo>
                    <a:cubicBezTo>
                      <a:pt x="557" y="248"/>
                      <a:pt x="558" y="246"/>
                      <a:pt x="558" y="244"/>
                    </a:cubicBezTo>
                    <a:cubicBezTo>
                      <a:pt x="558" y="244"/>
                      <a:pt x="558" y="243"/>
                      <a:pt x="558" y="243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6" y="242"/>
                      <a:pt x="556" y="242"/>
                      <a:pt x="556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6" y="242"/>
                      <a:pt x="556" y="242"/>
                      <a:pt x="556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5" y="241"/>
                      <a:pt x="555" y="241"/>
                      <a:pt x="555" y="241"/>
                    </a:cubicBezTo>
                    <a:cubicBezTo>
                      <a:pt x="558" y="243"/>
                      <a:pt x="558" y="243"/>
                      <a:pt x="558" y="243"/>
                    </a:cubicBezTo>
                    <a:cubicBezTo>
                      <a:pt x="558" y="243"/>
                      <a:pt x="558" y="242"/>
                      <a:pt x="558" y="242"/>
                    </a:cubicBezTo>
                    <a:cubicBezTo>
                      <a:pt x="555" y="241"/>
                      <a:pt x="555" y="241"/>
                      <a:pt x="555" y="241"/>
                    </a:cubicBezTo>
                    <a:cubicBezTo>
                      <a:pt x="558" y="243"/>
                      <a:pt x="558" y="243"/>
                      <a:pt x="558" y="243"/>
                    </a:cubicBezTo>
                    <a:cubicBezTo>
                      <a:pt x="559" y="241"/>
                      <a:pt x="558" y="239"/>
                      <a:pt x="557" y="238"/>
                    </a:cubicBezTo>
                    <a:cubicBezTo>
                      <a:pt x="555" y="237"/>
                      <a:pt x="555" y="237"/>
                      <a:pt x="555" y="237"/>
                    </a:cubicBezTo>
                    <a:cubicBezTo>
                      <a:pt x="553" y="240"/>
                      <a:pt x="553" y="240"/>
                      <a:pt x="553" y="240"/>
                    </a:cubicBezTo>
                    <a:cubicBezTo>
                      <a:pt x="557" y="240"/>
                      <a:pt x="557" y="240"/>
                      <a:pt x="557" y="240"/>
                    </a:cubicBezTo>
                    <a:cubicBezTo>
                      <a:pt x="557" y="240"/>
                      <a:pt x="557" y="236"/>
                      <a:pt x="557" y="231"/>
                    </a:cubicBezTo>
                    <a:cubicBezTo>
                      <a:pt x="557" y="229"/>
                      <a:pt x="557" y="227"/>
                      <a:pt x="557" y="225"/>
                    </a:cubicBezTo>
                    <a:cubicBezTo>
                      <a:pt x="557" y="225"/>
                      <a:pt x="557" y="224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6" y="224"/>
                      <a:pt x="556" y="224"/>
                      <a:pt x="556" y="224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6" y="224"/>
                      <a:pt x="556" y="224"/>
                      <a:pt x="556" y="224"/>
                    </a:cubicBezTo>
                    <a:cubicBezTo>
                      <a:pt x="558" y="223"/>
                      <a:pt x="557" y="220"/>
                      <a:pt x="555" y="219"/>
                    </a:cubicBezTo>
                    <a:cubicBezTo>
                      <a:pt x="553" y="218"/>
                      <a:pt x="553" y="218"/>
                      <a:pt x="553" y="218"/>
                    </a:cubicBezTo>
                    <a:cubicBezTo>
                      <a:pt x="551" y="221"/>
                      <a:pt x="551" y="221"/>
                      <a:pt x="551" y="221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60" y="215"/>
                      <a:pt x="560" y="215"/>
                      <a:pt x="560" y="215"/>
                    </a:cubicBezTo>
                    <a:cubicBezTo>
                      <a:pt x="561" y="214"/>
                      <a:pt x="561" y="213"/>
                      <a:pt x="561" y="212"/>
                    </a:cubicBezTo>
                    <a:cubicBezTo>
                      <a:pt x="561" y="211"/>
                      <a:pt x="560" y="210"/>
                      <a:pt x="559" y="209"/>
                    </a:cubicBezTo>
                    <a:cubicBezTo>
                      <a:pt x="559" y="209"/>
                      <a:pt x="559" y="209"/>
                      <a:pt x="559" y="209"/>
                    </a:cubicBezTo>
                    <a:cubicBezTo>
                      <a:pt x="559" y="197"/>
                      <a:pt x="559" y="197"/>
                      <a:pt x="559" y="197"/>
                    </a:cubicBezTo>
                    <a:cubicBezTo>
                      <a:pt x="559" y="196"/>
                      <a:pt x="558" y="194"/>
                      <a:pt x="557" y="194"/>
                    </a:cubicBezTo>
                    <a:cubicBezTo>
                      <a:pt x="555" y="192"/>
                      <a:pt x="555" y="192"/>
                      <a:pt x="555" y="192"/>
                    </a:cubicBezTo>
                    <a:cubicBezTo>
                      <a:pt x="553" y="196"/>
                      <a:pt x="553" y="196"/>
                      <a:pt x="553" y="196"/>
                    </a:cubicBezTo>
                    <a:cubicBezTo>
                      <a:pt x="557" y="196"/>
                      <a:pt x="557" y="196"/>
                      <a:pt x="557" y="196"/>
                    </a:cubicBezTo>
                    <a:cubicBezTo>
                      <a:pt x="558" y="177"/>
                      <a:pt x="558" y="177"/>
                      <a:pt x="558" y="177"/>
                    </a:cubicBezTo>
                    <a:cubicBezTo>
                      <a:pt x="558" y="175"/>
                      <a:pt x="558" y="174"/>
                      <a:pt x="557" y="173"/>
                    </a:cubicBezTo>
                    <a:cubicBezTo>
                      <a:pt x="554" y="171"/>
                      <a:pt x="554" y="171"/>
                      <a:pt x="554" y="171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55" y="177"/>
                      <a:pt x="555" y="177"/>
                      <a:pt x="555" y="177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6" y="172"/>
                      <a:pt x="558" y="168"/>
                    </a:cubicBezTo>
                    <a:cubicBezTo>
                      <a:pt x="558" y="166"/>
                      <a:pt x="559" y="164"/>
                      <a:pt x="559" y="163"/>
                    </a:cubicBezTo>
                    <a:cubicBezTo>
                      <a:pt x="559" y="162"/>
                      <a:pt x="560" y="162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8" y="160"/>
                      <a:pt x="558" y="160"/>
                      <a:pt x="558" y="160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8" y="160"/>
                      <a:pt x="558" y="160"/>
                      <a:pt x="558" y="160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6" y="160"/>
                      <a:pt x="556" y="160"/>
                      <a:pt x="556" y="160"/>
                    </a:cubicBezTo>
                    <a:cubicBezTo>
                      <a:pt x="560" y="162"/>
                      <a:pt x="560" y="162"/>
                      <a:pt x="560" y="162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6" y="160"/>
                      <a:pt x="556" y="160"/>
                      <a:pt x="556" y="160"/>
                    </a:cubicBezTo>
                    <a:cubicBezTo>
                      <a:pt x="560" y="162"/>
                      <a:pt x="560" y="162"/>
                      <a:pt x="560" y="162"/>
                    </a:cubicBezTo>
                    <a:cubicBezTo>
                      <a:pt x="560" y="161"/>
                      <a:pt x="560" y="160"/>
                      <a:pt x="560" y="158"/>
                    </a:cubicBezTo>
                    <a:cubicBezTo>
                      <a:pt x="560" y="157"/>
                      <a:pt x="559" y="157"/>
                      <a:pt x="558" y="156"/>
                    </a:cubicBezTo>
                    <a:cubicBezTo>
                      <a:pt x="557" y="155"/>
                      <a:pt x="557" y="155"/>
                      <a:pt x="557" y="155"/>
                    </a:cubicBezTo>
                    <a:cubicBezTo>
                      <a:pt x="555" y="159"/>
                      <a:pt x="555" y="159"/>
                      <a:pt x="555" y="159"/>
                    </a:cubicBezTo>
                    <a:cubicBezTo>
                      <a:pt x="559" y="159"/>
                      <a:pt x="559" y="159"/>
                      <a:pt x="559" y="159"/>
                    </a:cubicBezTo>
                    <a:cubicBezTo>
                      <a:pt x="559" y="143"/>
                      <a:pt x="559" y="143"/>
                      <a:pt x="559" y="143"/>
                    </a:cubicBezTo>
                    <a:cubicBezTo>
                      <a:pt x="559" y="142"/>
                      <a:pt x="559" y="140"/>
                      <a:pt x="557" y="140"/>
                    </a:cubicBezTo>
                    <a:cubicBezTo>
                      <a:pt x="554" y="137"/>
                      <a:pt x="554" y="137"/>
                      <a:pt x="554" y="137"/>
                    </a:cubicBezTo>
                    <a:cubicBezTo>
                      <a:pt x="557" y="130"/>
                      <a:pt x="557" y="130"/>
                      <a:pt x="557" y="130"/>
                    </a:cubicBezTo>
                    <a:cubicBezTo>
                      <a:pt x="558" y="128"/>
                      <a:pt x="557" y="126"/>
                      <a:pt x="555" y="125"/>
                    </a:cubicBezTo>
                    <a:cubicBezTo>
                      <a:pt x="553" y="124"/>
                      <a:pt x="553" y="124"/>
                      <a:pt x="553" y="124"/>
                    </a:cubicBezTo>
                    <a:cubicBezTo>
                      <a:pt x="556" y="110"/>
                      <a:pt x="556" y="110"/>
                      <a:pt x="556" y="110"/>
                    </a:cubicBezTo>
                    <a:cubicBezTo>
                      <a:pt x="556" y="108"/>
                      <a:pt x="555" y="106"/>
                      <a:pt x="554" y="105"/>
                    </a:cubicBezTo>
                    <a:cubicBezTo>
                      <a:pt x="552" y="105"/>
                      <a:pt x="552" y="105"/>
                      <a:pt x="552" y="105"/>
                    </a:cubicBezTo>
                    <a:cubicBezTo>
                      <a:pt x="550" y="108"/>
                      <a:pt x="550" y="108"/>
                      <a:pt x="550" y="108"/>
                    </a:cubicBezTo>
                    <a:cubicBezTo>
                      <a:pt x="554" y="108"/>
                      <a:pt x="554" y="108"/>
                      <a:pt x="554" y="108"/>
                    </a:cubicBezTo>
                    <a:cubicBezTo>
                      <a:pt x="553" y="92"/>
                      <a:pt x="553" y="92"/>
                      <a:pt x="553" y="92"/>
                    </a:cubicBezTo>
                    <a:cubicBezTo>
                      <a:pt x="553" y="91"/>
                      <a:pt x="552" y="89"/>
                      <a:pt x="551" y="89"/>
                    </a:cubicBezTo>
                    <a:cubicBezTo>
                      <a:pt x="549" y="87"/>
                      <a:pt x="549" y="87"/>
                      <a:pt x="549" y="87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50" y="93"/>
                      <a:pt x="550" y="93"/>
                      <a:pt x="550" y="93"/>
                    </a:cubicBezTo>
                    <a:cubicBezTo>
                      <a:pt x="551" y="92"/>
                      <a:pt x="551" y="92"/>
                      <a:pt x="551" y="92"/>
                    </a:cubicBezTo>
                    <a:cubicBezTo>
                      <a:pt x="551" y="91"/>
                      <a:pt x="551" y="91"/>
                      <a:pt x="551" y="91"/>
                    </a:cubicBezTo>
                    <a:cubicBezTo>
                      <a:pt x="551" y="91"/>
                      <a:pt x="551" y="90"/>
                      <a:pt x="551" y="90"/>
                    </a:cubicBezTo>
                    <a:cubicBezTo>
                      <a:pt x="551" y="89"/>
                      <a:pt x="551" y="86"/>
                      <a:pt x="551" y="83"/>
                    </a:cubicBezTo>
                    <a:cubicBezTo>
                      <a:pt x="550" y="80"/>
                      <a:pt x="550" y="77"/>
                      <a:pt x="550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46" y="76"/>
                      <a:pt x="546" y="76"/>
                      <a:pt x="546" y="76"/>
                    </a:cubicBezTo>
                    <a:cubicBezTo>
                      <a:pt x="550" y="78"/>
                      <a:pt x="550" y="78"/>
                      <a:pt x="550" y="78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46" y="76"/>
                      <a:pt x="546" y="76"/>
                      <a:pt x="546" y="76"/>
                    </a:cubicBezTo>
                    <a:cubicBezTo>
                      <a:pt x="550" y="78"/>
                      <a:pt x="550" y="78"/>
                      <a:pt x="550" y="78"/>
                    </a:cubicBezTo>
                    <a:cubicBezTo>
                      <a:pt x="550" y="77"/>
                      <a:pt x="550" y="76"/>
                      <a:pt x="550" y="75"/>
                    </a:cubicBezTo>
                    <a:cubicBezTo>
                      <a:pt x="550" y="74"/>
                      <a:pt x="549" y="73"/>
                      <a:pt x="548" y="72"/>
                    </a:cubicBezTo>
                    <a:cubicBezTo>
                      <a:pt x="548" y="72"/>
                      <a:pt x="548" y="72"/>
                      <a:pt x="548" y="72"/>
                    </a:cubicBezTo>
                    <a:cubicBezTo>
                      <a:pt x="547" y="54"/>
                      <a:pt x="547" y="54"/>
                      <a:pt x="547" y="54"/>
                    </a:cubicBezTo>
                    <a:cubicBezTo>
                      <a:pt x="547" y="52"/>
                      <a:pt x="547" y="51"/>
                      <a:pt x="546" y="51"/>
                    </a:cubicBezTo>
                    <a:cubicBezTo>
                      <a:pt x="541" y="47"/>
                      <a:pt x="541" y="47"/>
                      <a:pt x="541" y="47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42" y="53"/>
                      <a:pt x="542" y="53"/>
                      <a:pt x="542" y="53"/>
                    </a:cubicBezTo>
                    <a:cubicBezTo>
                      <a:pt x="543" y="52"/>
                      <a:pt x="543" y="52"/>
                      <a:pt x="543" y="51"/>
                    </a:cubicBezTo>
                    <a:cubicBezTo>
                      <a:pt x="543" y="51"/>
                      <a:pt x="543" y="51"/>
                      <a:pt x="543" y="51"/>
                    </a:cubicBezTo>
                    <a:cubicBezTo>
                      <a:pt x="543" y="50"/>
                      <a:pt x="543" y="50"/>
                      <a:pt x="543" y="50"/>
                    </a:cubicBezTo>
                    <a:cubicBezTo>
                      <a:pt x="542" y="49"/>
                      <a:pt x="542" y="47"/>
                      <a:pt x="542" y="45"/>
                    </a:cubicBezTo>
                    <a:cubicBezTo>
                      <a:pt x="540" y="39"/>
                      <a:pt x="538" y="29"/>
                      <a:pt x="538" y="29"/>
                    </a:cubicBezTo>
                    <a:cubicBezTo>
                      <a:pt x="538" y="28"/>
                      <a:pt x="537" y="27"/>
                      <a:pt x="536" y="27"/>
                    </a:cubicBezTo>
                    <a:cubicBezTo>
                      <a:pt x="535" y="26"/>
                      <a:pt x="535" y="26"/>
                      <a:pt x="535" y="26"/>
                    </a:cubicBezTo>
                    <a:cubicBezTo>
                      <a:pt x="526" y="4"/>
                      <a:pt x="526" y="4"/>
                      <a:pt x="526" y="4"/>
                    </a:cubicBezTo>
                    <a:cubicBezTo>
                      <a:pt x="526" y="3"/>
                      <a:pt x="526" y="3"/>
                      <a:pt x="525" y="2"/>
                    </a:cubicBezTo>
                    <a:cubicBezTo>
                      <a:pt x="522" y="1"/>
                      <a:pt x="522" y="1"/>
                      <a:pt x="522" y="1"/>
                    </a:cubicBezTo>
                    <a:cubicBezTo>
                      <a:pt x="520" y="0"/>
                      <a:pt x="518" y="0"/>
                      <a:pt x="517" y="2"/>
                    </a:cubicBezTo>
                    <a:cubicBezTo>
                      <a:pt x="516" y="4"/>
                      <a:pt x="516" y="6"/>
                      <a:pt x="518" y="8"/>
                    </a:cubicBezTo>
                    <a:cubicBezTo>
                      <a:pt x="519" y="8"/>
                      <a:pt x="519" y="8"/>
                      <a:pt x="519" y="8"/>
                    </a:cubicBezTo>
                    <a:cubicBezTo>
                      <a:pt x="528" y="30"/>
                      <a:pt x="528" y="30"/>
                      <a:pt x="528" y="30"/>
                    </a:cubicBezTo>
                    <a:cubicBezTo>
                      <a:pt x="528" y="31"/>
                      <a:pt x="529" y="31"/>
                      <a:pt x="529" y="32"/>
                    </a:cubicBezTo>
                    <a:cubicBezTo>
                      <a:pt x="532" y="34"/>
                      <a:pt x="532" y="34"/>
                      <a:pt x="532" y="34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0" y="31"/>
                      <a:pt x="530" y="31"/>
                      <a:pt x="530" y="31"/>
                    </a:cubicBezTo>
                    <a:cubicBezTo>
                      <a:pt x="530" y="31"/>
                      <a:pt x="532" y="36"/>
                      <a:pt x="533" y="41"/>
                    </a:cubicBezTo>
                    <a:cubicBezTo>
                      <a:pt x="533" y="43"/>
                      <a:pt x="534" y="46"/>
                      <a:pt x="534" y="48"/>
                    </a:cubicBezTo>
                    <a:cubicBezTo>
                      <a:pt x="534" y="49"/>
                      <a:pt x="534" y="50"/>
                      <a:pt x="534" y="50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8" y="51"/>
                      <a:pt x="538" y="51"/>
                      <a:pt x="538" y="51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8" y="51"/>
                      <a:pt x="538" y="51"/>
                      <a:pt x="538" y="51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4" y="51"/>
                      <a:pt x="535" y="53"/>
                      <a:pt x="536" y="54"/>
                    </a:cubicBezTo>
                    <a:cubicBezTo>
                      <a:pt x="540" y="56"/>
                      <a:pt x="540" y="56"/>
                      <a:pt x="540" y="56"/>
                    </a:cubicBezTo>
                    <a:cubicBezTo>
                      <a:pt x="540" y="74"/>
                      <a:pt x="540" y="74"/>
                      <a:pt x="540" y="74"/>
                    </a:cubicBezTo>
                    <a:cubicBezTo>
                      <a:pt x="540" y="75"/>
                      <a:pt x="541" y="77"/>
                      <a:pt x="542" y="77"/>
                    </a:cubicBezTo>
                    <a:cubicBezTo>
                      <a:pt x="544" y="79"/>
                      <a:pt x="544" y="79"/>
                      <a:pt x="544" y="79"/>
                    </a:cubicBezTo>
                    <a:cubicBezTo>
                      <a:pt x="546" y="75"/>
                      <a:pt x="546" y="75"/>
                      <a:pt x="546" y="75"/>
                    </a:cubicBezTo>
                    <a:cubicBezTo>
                      <a:pt x="543" y="73"/>
                      <a:pt x="543" y="73"/>
                      <a:pt x="543" y="73"/>
                    </a:cubicBezTo>
                    <a:cubicBezTo>
                      <a:pt x="543" y="74"/>
                      <a:pt x="543" y="74"/>
                      <a:pt x="542" y="74"/>
                    </a:cubicBezTo>
                    <a:cubicBezTo>
                      <a:pt x="542" y="75"/>
                      <a:pt x="542" y="75"/>
                      <a:pt x="542" y="75"/>
                    </a:cubicBezTo>
                    <a:cubicBezTo>
                      <a:pt x="542" y="76"/>
                      <a:pt x="542" y="76"/>
                      <a:pt x="542" y="76"/>
                    </a:cubicBezTo>
                    <a:cubicBezTo>
                      <a:pt x="542" y="78"/>
                      <a:pt x="542" y="81"/>
                      <a:pt x="543" y="84"/>
                    </a:cubicBezTo>
                    <a:cubicBezTo>
                      <a:pt x="543" y="86"/>
                      <a:pt x="543" y="89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6" y="91"/>
                      <a:pt x="546" y="91"/>
                      <a:pt x="546" y="91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6" y="91"/>
                      <a:pt x="546" y="91"/>
                      <a:pt x="546" y="91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3" y="89"/>
                      <a:pt x="543" y="90"/>
                      <a:pt x="543" y="90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2" y="90"/>
                      <a:pt x="543" y="93"/>
                      <a:pt x="545" y="94"/>
                    </a:cubicBezTo>
                    <a:cubicBezTo>
                      <a:pt x="545" y="94"/>
                      <a:pt x="545" y="94"/>
                      <a:pt x="545" y="94"/>
                    </a:cubicBezTo>
                    <a:cubicBezTo>
                      <a:pt x="546" y="108"/>
                      <a:pt x="546" y="108"/>
                      <a:pt x="546" y="108"/>
                    </a:cubicBezTo>
                    <a:cubicBezTo>
                      <a:pt x="546" y="110"/>
                      <a:pt x="547" y="111"/>
                      <a:pt x="548" y="111"/>
                    </a:cubicBezTo>
                    <a:cubicBezTo>
                      <a:pt x="550" y="112"/>
                      <a:pt x="550" y="112"/>
                      <a:pt x="550" y="112"/>
                    </a:cubicBezTo>
                    <a:cubicBezTo>
                      <a:pt x="552" y="109"/>
                      <a:pt x="552" y="109"/>
                      <a:pt x="552" y="109"/>
                    </a:cubicBezTo>
                    <a:cubicBezTo>
                      <a:pt x="548" y="108"/>
                      <a:pt x="548" y="108"/>
                      <a:pt x="548" y="108"/>
                    </a:cubicBezTo>
                    <a:cubicBezTo>
                      <a:pt x="544" y="125"/>
                      <a:pt x="544" y="125"/>
                      <a:pt x="544" y="125"/>
                    </a:cubicBezTo>
                    <a:cubicBezTo>
                      <a:pt x="544" y="126"/>
                      <a:pt x="545" y="128"/>
                      <a:pt x="546" y="129"/>
                    </a:cubicBezTo>
                    <a:cubicBezTo>
                      <a:pt x="548" y="130"/>
                      <a:pt x="548" y="130"/>
                      <a:pt x="548" y="130"/>
                    </a:cubicBezTo>
                    <a:cubicBezTo>
                      <a:pt x="545" y="138"/>
                      <a:pt x="545" y="138"/>
                      <a:pt x="545" y="138"/>
                    </a:cubicBezTo>
                    <a:cubicBezTo>
                      <a:pt x="545" y="139"/>
                      <a:pt x="545" y="141"/>
                      <a:pt x="547" y="142"/>
                    </a:cubicBezTo>
                    <a:cubicBezTo>
                      <a:pt x="551" y="145"/>
                      <a:pt x="551" y="145"/>
                      <a:pt x="551" y="145"/>
                    </a:cubicBezTo>
                    <a:cubicBezTo>
                      <a:pt x="551" y="159"/>
                      <a:pt x="551" y="159"/>
                      <a:pt x="551" y="159"/>
                    </a:cubicBezTo>
                    <a:cubicBezTo>
                      <a:pt x="551" y="160"/>
                      <a:pt x="552" y="162"/>
                      <a:pt x="553" y="162"/>
                    </a:cubicBezTo>
                    <a:cubicBezTo>
                      <a:pt x="554" y="163"/>
                      <a:pt x="554" y="163"/>
                      <a:pt x="554" y="163"/>
                    </a:cubicBezTo>
                    <a:cubicBezTo>
                      <a:pt x="556" y="159"/>
                      <a:pt x="556" y="159"/>
                      <a:pt x="556" y="159"/>
                    </a:cubicBezTo>
                    <a:cubicBezTo>
                      <a:pt x="553" y="157"/>
                      <a:pt x="553" y="157"/>
                      <a:pt x="553" y="157"/>
                    </a:cubicBezTo>
                    <a:cubicBezTo>
                      <a:pt x="552" y="158"/>
                      <a:pt x="552" y="158"/>
                      <a:pt x="552" y="158"/>
                    </a:cubicBezTo>
                    <a:cubicBezTo>
                      <a:pt x="552" y="158"/>
                      <a:pt x="552" y="158"/>
                      <a:pt x="552" y="158"/>
                    </a:cubicBezTo>
                    <a:cubicBezTo>
                      <a:pt x="552" y="160"/>
                      <a:pt x="551" y="163"/>
                      <a:pt x="550" y="167"/>
                    </a:cubicBezTo>
                    <a:cubicBezTo>
                      <a:pt x="549" y="169"/>
                      <a:pt x="549" y="170"/>
                      <a:pt x="548" y="172"/>
                    </a:cubicBezTo>
                    <a:cubicBezTo>
                      <a:pt x="548" y="172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7" y="173"/>
                      <a:pt x="547" y="175"/>
                      <a:pt x="547" y="176"/>
                    </a:cubicBezTo>
                    <a:cubicBezTo>
                      <a:pt x="548" y="177"/>
                      <a:pt x="548" y="178"/>
                      <a:pt x="549" y="178"/>
                    </a:cubicBezTo>
                    <a:cubicBezTo>
                      <a:pt x="550" y="179"/>
                      <a:pt x="550" y="179"/>
                      <a:pt x="550" y="179"/>
                    </a:cubicBezTo>
                    <a:cubicBezTo>
                      <a:pt x="549" y="196"/>
                      <a:pt x="549" y="196"/>
                      <a:pt x="549" y="196"/>
                    </a:cubicBezTo>
                    <a:cubicBezTo>
                      <a:pt x="549" y="197"/>
                      <a:pt x="550" y="198"/>
                      <a:pt x="551" y="199"/>
                    </a:cubicBezTo>
                    <a:cubicBezTo>
                      <a:pt x="553" y="200"/>
                      <a:pt x="553" y="200"/>
                      <a:pt x="553" y="200"/>
                    </a:cubicBezTo>
                    <a:cubicBezTo>
                      <a:pt x="555" y="197"/>
                      <a:pt x="555" y="197"/>
                      <a:pt x="555" y="197"/>
                    </a:cubicBezTo>
                    <a:cubicBezTo>
                      <a:pt x="551" y="197"/>
                      <a:pt x="551" y="197"/>
                      <a:pt x="551" y="197"/>
                    </a:cubicBezTo>
                    <a:cubicBezTo>
                      <a:pt x="550" y="211"/>
                      <a:pt x="550" y="211"/>
                      <a:pt x="550" y="211"/>
                    </a:cubicBezTo>
                    <a:cubicBezTo>
                      <a:pt x="550" y="212"/>
                      <a:pt x="551" y="214"/>
                      <a:pt x="552" y="214"/>
                    </a:cubicBezTo>
                    <a:cubicBezTo>
                      <a:pt x="555" y="216"/>
                      <a:pt x="555" y="216"/>
                      <a:pt x="555" y="216"/>
                    </a:cubicBezTo>
                    <a:cubicBezTo>
                      <a:pt x="557" y="212"/>
                      <a:pt x="557" y="212"/>
                      <a:pt x="557" y="212"/>
                    </a:cubicBezTo>
                    <a:cubicBezTo>
                      <a:pt x="554" y="210"/>
                      <a:pt x="554" y="210"/>
                      <a:pt x="554" y="210"/>
                    </a:cubicBezTo>
                    <a:cubicBezTo>
                      <a:pt x="547" y="219"/>
                      <a:pt x="547" y="219"/>
                      <a:pt x="547" y="219"/>
                    </a:cubicBezTo>
                    <a:cubicBezTo>
                      <a:pt x="547" y="220"/>
                      <a:pt x="547" y="221"/>
                      <a:pt x="547" y="222"/>
                    </a:cubicBezTo>
                    <a:cubicBezTo>
                      <a:pt x="547" y="223"/>
                      <a:pt x="548" y="224"/>
                      <a:pt x="549" y="224"/>
                    </a:cubicBezTo>
                    <a:cubicBezTo>
                      <a:pt x="551" y="226"/>
                      <a:pt x="551" y="226"/>
                      <a:pt x="551" y="226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0" y="220"/>
                      <a:pt x="550" y="220"/>
                      <a:pt x="550" y="220"/>
                    </a:cubicBezTo>
                    <a:cubicBezTo>
                      <a:pt x="549" y="221"/>
                      <a:pt x="549" y="221"/>
                      <a:pt x="549" y="221"/>
                    </a:cubicBezTo>
                    <a:cubicBezTo>
                      <a:pt x="549" y="222"/>
                      <a:pt x="549" y="222"/>
                      <a:pt x="549" y="222"/>
                    </a:cubicBezTo>
                    <a:cubicBezTo>
                      <a:pt x="549" y="223"/>
                      <a:pt x="549" y="223"/>
                      <a:pt x="549" y="224"/>
                    </a:cubicBezTo>
                    <a:cubicBezTo>
                      <a:pt x="549" y="228"/>
                      <a:pt x="549" y="240"/>
                      <a:pt x="549" y="240"/>
                    </a:cubicBezTo>
                    <a:cubicBezTo>
                      <a:pt x="549" y="241"/>
                      <a:pt x="549" y="243"/>
                      <a:pt x="551" y="243"/>
                    </a:cubicBezTo>
                    <a:cubicBezTo>
                      <a:pt x="552" y="244"/>
                      <a:pt x="552" y="244"/>
                      <a:pt x="552" y="244"/>
                    </a:cubicBezTo>
                    <a:cubicBezTo>
                      <a:pt x="554" y="241"/>
                      <a:pt x="554" y="241"/>
                      <a:pt x="554" y="241"/>
                    </a:cubicBezTo>
                    <a:cubicBezTo>
                      <a:pt x="551" y="239"/>
                      <a:pt x="551" y="239"/>
                      <a:pt x="551" y="239"/>
                    </a:cubicBezTo>
                    <a:cubicBezTo>
                      <a:pt x="551" y="239"/>
                      <a:pt x="551" y="240"/>
                      <a:pt x="551" y="240"/>
                    </a:cubicBezTo>
                    <a:cubicBezTo>
                      <a:pt x="551" y="240"/>
                      <a:pt x="551" y="240"/>
                      <a:pt x="551" y="240"/>
                    </a:cubicBezTo>
                    <a:cubicBezTo>
                      <a:pt x="550" y="241"/>
                      <a:pt x="550" y="241"/>
                      <a:pt x="550" y="242"/>
                    </a:cubicBezTo>
                    <a:cubicBezTo>
                      <a:pt x="550" y="246"/>
                      <a:pt x="548" y="256"/>
                      <a:pt x="548" y="256"/>
                    </a:cubicBezTo>
                    <a:cubicBezTo>
                      <a:pt x="548" y="258"/>
                      <a:pt x="549" y="259"/>
                      <a:pt x="550" y="260"/>
                    </a:cubicBezTo>
                    <a:cubicBezTo>
                      <a:pt x="552" y="261"/>
                      <a:pt x="552" y="261"/>
                      <a:pt x="552" y="261"/>
                    </a:cubicBezTo>
                    <a:cubicBezTo>
                      <a:pt x="554" y="258"/>
                      <a:pt x="554" y="258"/>
                      <a:pt x="554" y="258"/>
                    </a:cubicBezTo>
                    <a:cubicBezTo>
                      <a:pt x="550" y="257"/>
                      <a:pt x="550" y="257"/>
                      <a:pt x="550" y="257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8" y="273"/>
                      <a:pt x="548" y="275"/>
                      <a:pt x="550" y="276"/>
                    </a:cubicBezTo>
                    <a:cubicBezTo>
                      <a:pt x="551" y="277"/>
                      <a:pt x="551" y="277"/>
                      <a:pt x="551" y="277"/>
                    </a:cubicBezTo>
                    <a:cubicBezTo>
                      <a:pt x="554" y="273"/>
                      <a:pt x="554" y="273"/>
                      <a:pt x="554" y="273"/>
                    </a:cubicBezTo>
                    <a:cubicBezTo>
                      <a:pt x="550" y="273"/>
                      <a:pt x="550" y="273"/>
                      <a:pt x="550" y="273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8" y="289"/>
                      <a:pt x="549" y="290"/>
                      <a:pt x="550" y="291"/>
                    </a:cubicBezTo>
                    <a:cubicBezTo>
                      <a:pt x="551" y="291"/>
                      <a:pt x="551" y="291"/>
                      <a:pt x="551" y="291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9" y="287"/>
                      <a:pt x="548" y="291"/>
                      <a:pt x="547" y="295"/>
                    </a:cubicBezTo>
                    <a:cubicBezTo>
                      <a:pt x="547" y="297"/>
                      <a:pt x="547" y="299"/>
                      <a:pt x="546" y="301"/>
                    </a:cubicBezTo>
                    <a:cubicBezTo>
                      <a:pt x="546" y="302"/>
                      <a:pt x="546" y="302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8" y="304"/>
                      <a:pt x="548" y="304"/>
                      <a:pt x="548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8" y="304"/>
                      <a:pt x="548" y="304"/>
                      <a:pt x="548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2"/>
                      <a:pt x="546" y="302"/>
                      <a:pt x="546" y="302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2"/>
                      <a:pt x="546" y="302"/>
                      <a:pt x="546" y="302"/>
                    </a:cubicBezTo>
                    <a:cubicBezTo>
                      <a:pt x="545" y="304"/>
                      <a:pt x="545" y="307"/>
                      <a:pt x="547" y="308"/>
                    </a:cubicBezTo>
                    <a:cubicBezTo>
                      <a:pt x="550" y="309"/>
                      <a:pt x="550" y="309"/>
                      <a:pt x="550" y="309"/>
                    </a:cubicBezTo>
                    <a:cubicBezTo>
                      <a:pt x="552" y="306"/>
                      <a:pt x="552" y="306"/>
                      <a:pt x="552" y="306"/>
                    </a:cubicBezTo>
                    <a:cubicBezTo>
                      <a:pt x="548" y="305"/>
                      <a:pt x="548" y="305"/>
                      <a:pt x="548" y="305"/>
                    </a:cubicBezTo>
                    <a:cubicBezTo>
                      <a:pt x="544" y="322"/>
                      <a:pt x="544" y="322"/>
                      <a:pt x="544" y="322"/>
                    </a:cubicBezTo>
                    <a:cubicBezTo>
                      <a:pt x="544" y="324"/>
                      <a:pt x="545" y="326"/>
                      <a:pt x="546" y="326"/>
                    </a:cubicBezTo>
                    <a:cubicBezTo>
                      <a:pt x="549" y="328"/>
                      <a:pt x="549" y="328"/>
                      <a:pt x="549" y="328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48" y="323"/>
                      <a:pt x="548" y="323"/>
                      <a:pt x="548" y="323"/>
                    </a:cubicBezTo>
                    <a:cubicBezTo>
                      <a:pt x="547" y="323"/>
                      <a:pt x="547" y="323"/>
                      <a:pt x="547" y="323"/>
                    </a:cubicBezTo>
                    <a:cubicBezTo>
                      <a:pt x="547" y="324"/>
                      <a:pt x="547" y="324"/>
                      <a:pt x="547" y="324"/>
                    </a:cubicBezTo>
                    <a:cubicBezTo>
                      <a:pt x="547" y="325"/>
                      <a:pt x="547" y="326"/>
                      <a:pt x="547" y="327"/>
                    </a:cubicBezTo>
                    <a:cubicBezTo>
                      <a:pt x="546" y="332"/>
                      <a:pt x="545" y="338"/>
                      <a:pt x="545" y="338"/>
                    </a:cubicBezTo>
                    <a:cubicBezTo>
                      <a:pt x="544" y="340"/>
                      <a:pt x="545" y="341"/>
                      <a:pt x="547" y="342"/>
                    </a:cubicBezTo>
                    <a:cubicBezTo>
                      <a:pt x="549" y="344"/>
                      <a:pt x="549" y="344"/>
                      <a:pt x="549" y="344"/>
                    </a:cubicBezTo>
                    <a:cubicBezTo>
                      <a:pt x="551" y="340"/>
                      <a:pt x="551" y="340"/>
                      <a:pt x="551" y="340"/>
                    </a:cubicBezTo>
                    <a:cubicBezTo>
                      <a:pt x="549" y="337"/>
                      <a:pt x="549" y="337"/>
                      <a:pt x="549" y="337"/>
                    </a:cubicBezTo>
                    <a:cubicBezTo>
                      <a:pt x="549" y="337"/>
                      <a:pt x="545" y="339"/>
                      <a:pt x="541" y="342"/>
                    </a:cubicBezTo>
                    <a:cubicBezTo>
                      <a:pt x="539" y="343"/>
                      <a:pt x="536" y="344"/>
                      <a:pt x="535" y="345"/>
                    </a:cubicBezTo>
                    <a:cubicBezTo>
                      <a:pt x="534" y="346"/>
                      <a:pt x="533" y="346"/>
                      <a:pt x="533" y="346"/>
                    </a:cubicBezTo>
                    <a:cubicBezTo>
                      <a:pt x="532" y="347"/>
                      <a:pt x="532" y="347"/>
                      <a:pt x="532" y="347"/>
                    </a:cubicBezTo>
                    <a:cubicBezTo>
                      <a:pt x="532" y="347"/>
                      <a:pt x="532" y="347"/>
                      <a:pt x="532" y="347"/>
                    </a:cubicBezTo>
                    <a:cubicBezTo>
                      <a:pt x="531" y="347"/>
                      <a:pt x="531" y="347"/>
                      <a:pt x="531" y="347"/>
                    </a:cubicBezTo>
                    <a:cubicBezTo>
                      <a:pt x="531" y="347"/>
                      <a:pt x="531" y="348"/>
                      <a:pt x="531" y="348"/>
                    </a:cubicBezTo>
                    <a:cubicBezTo>
                      <a:pt x="529" y="350"/>
                      <a:pt x="530" y="352"/>
                      <a:pt x="532" y="354"/>
                    </a:cubicBezTo>
                    <a:cubicBezTo>
                      <a:pt x="533" y="354"/>
                      <a:pt x="533" y="354"/>
                      <a:pt x="533" y="354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1" y="349"/>
                      <a:pt x="531" y="349"/>
                      <a:pt x="531" y="349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2" y="348"/>
                      <a:pt x="532" y="348"/>
                      <a:pt x="531" y="349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9"/>
                      <a:pt x="534" y="349"/>
                      <a:pt x="534" y="349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9"/>
                      <a:pt x="534" y="349"/>
                      <a:pt x="534" y="349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3" y="347"/>
                      <a:pt x="531" y="347"/>
                      <a:pt x="529" y="347"/>
                    </a:cubicBezTo>
                    <a:cubicBezTo>
                      <a:pt x="526" y="348"/>
                      <a:pt x="522" y="348"/>
                      <a:pt x="518" y="348"/>
                    </a:cubicBezTo>
                    <a:cubicBezTo>
                      <a:pt x="515" y="348"/>
                      <a:pt x="512" y="349"/>
                      <a:pt x="512" y="349"/>
                    </a:cubicBezTo>
                    <a:cubicBezTo>
                      <a:pt x="511" y="349"/>
                      <a:pt x="509" y="350"/>
                      <a:pt x="509" y="352"/>
                    </a:cubicBezTo>
                    <a:cubicBezTo>
                      <a:pt x="508" y="353"/>
                      <a:pt x="509" y="355"/>
                      <a:pt x="510" y="356"/>
                    </a:cubicBezTo>
                    <a:cubicBezTo>
                      <a:pt x="512" y="357"/>
                      <a:pt x="512" y="357"/>
                      <a:pt x="512" y="357"/>
                    </a:cubicBezTo>
                    <a:cubicBezTo>
                      <a:pt x="514" y="354"/>
                      <a:pt x="514" y="354"/>
                      <a:pt x="514" y="354"/>
                    </a:cubicBezTo>
                    <a:cubicBezTo>
                      <a:pt x="515" y="350"/>
                      <a:pt x="515" y="350"/>
                      <a:pt x="515" y="350"/>
                    </a:cubicBezTo>
                    <a:cubicBezTo>
                      <a:pt x="478" y="346"/>
                      <a:pt x="478" y="346"/>
                      <a:pt x="478" y="346"/>
                    </a:cubicBezTo>
                    <a:cubicBezTo>
                      <a:pt x="477" y="346"/>
                      <a:pt x="475" y="347"/>
                      <a:pt x="474" y="349"/>
                    </a:cubicBezTo>
                    <a:cubicBezTo>
                      <a:pt x="474" y="351"/>
                      <a:pt x="474" y="353"/>
                      <a:pt x="476" y="354"/>
                    </a:cubicBezTo>
                    <a:cubicBezTo>
                      <a:pt x="483" y="358"/>
                      <a:pt x="483" y="358"/>
                      <a:pt x="483" y="358"/>
                    </a:cubicBezTo>
                    <a:cubicBezTo>
                      <a:pt x="485" y="355"/>
                      <a:pt x="485" y="355"/>
                      <a:pt x="485" y="355"/>
                    </a:cubicBezTo>
                    <a:cubicBezTo>
                      <a:pt x="486" y="351"/>
                      <a:pt x="486" y="351"/>
                      <a:pt x="486" y="351"/>
                    </a:cubicBezTo>
                    <a:cubicBezTo>
                      <a:pt x="460" y="350"/>
                      <a:pt x="460" y="350"/>
                      <a:pt x="460" y="350"/>
                    </a:cubicBezTo>
                    <a:cubicBezTo>
                      <a:pt x="459" y="350"/>
                      <a:pt x="457" y="351"/>
                      <a:pt x="456" y="352"/>
                    </a:cubicBezTo>
                    <a:cubicBezTo>
                      <a:pt x="456" y="354"/>
                      <a:pt x="456" y="356"/>
                      <a:pt x="458" y="357"/>
                    </a:cubicBezTo>
                    <a:cubicBezTo>
                      <a:pt x="461" y="359"/>
                      <a:pt x="461" y="359"/>
                      <a:pt x="461" y="359"/>
                    </a:cubicBezTo>
                    <a:cubicBezTo>
                      <a:pt x="463" y="355"/>
                      <a:pt x="463" y="355"/>
                      <a:pt x="463" y="355"/>
                    </a:cubicBezTo>
                    <a:cubicBezTo>
                      <a:pt x="463" y="351"/>
                      <a:pt x="463" y="351"/>
                      <a:pt x="463" y="351"/>
                    </a:cubicBezTo>
                    <a:cubicBezTo>
                      <a:pt x="432" y="348"/>
                      <a:pt x="432" y="348"/>
                      <a:pt x="432" y="348"/>
                    </a:cubicBezTo>
                    <a:cubicBezTo>
                      <a:pt x="430" y="348"/>
                      <a:pt x="428" y="349"/>
                      <a:pt x="428" y="351"/>
                    </a:cubicBezTo>
                    <a:cubicBezTo>
                      <a:pt x="427" y="353"/>
                      <a:pt x="428" y="355"/>
                      <a:pt x="429" y="356"/>
                    </a:cubicBezTo>
                    <a:cubicBezTo>
                      <a:pt x="434" y="359"/>
                      <a:pt x="434" y="359"/>
                      <a:pt x="434" y="359"/>
                    </a:cubicBezTo>
                    <a:cubicBezTo>
                      <a:pt x="437" y="355"/>
                      <a:pt x="437" y="355"/>
                      <a:pt x="437" y="355"/>
                    </a:cubicBezTo>
                    <a:cubicBezTo>
                      <a:pt x="437" y="351"/>
                      <a:pt x="437" y="351"/>
                      <a:pt x="437" y="351"/>
                    </a:cubicBezTo>
                    <a:cubicBezTo>
                      <a:pt x="409" y="350"/>
                      <a:pt x="409" y="350"/>
                      <a:pt x="409" y="350"/>
                    </a:cubicBezTo>
                    <a:cubicBezTo>
                      <a:pt x="408" y="350"/>
                      <a:pt x="406" y="351"/>
                      <a:pt x="405" y="353"/>
                    </a:cubicBezTo>
                    <a:cubicBezTo>
                      <a:pt x="405" y="355"/>
                      <a:pt x="406" y="357"/>
                      <a:pt x="407" y="358"/>
                    </a:cubicBezTo>
                    <a:cubicBezTo>
                      <a:pt x="409" y="359"/>
                      <a:pt x="409" y="359"/>
                      <a:pt x="409" y="359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8" y="353"/>
                      <a:pt x="408" y="353"/>
                      <a:pt x="408" y="353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9" y="352"/>
                      <a:pt x="409" y="352"/>
                      <a:pt x="409" y="352"/>
                    </a:cubicBezTo>
                    <a:cubicBezTo>
                      <a:pt x="409" y="352"/>
                      <a:pt x="408" y="352"/>
                      <a:pt x="408" y="353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9" y="352"/>
                      <a:pt x="409" y="352"/>
                      <a:pt x="409" y="352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2"/>
                      <a:pt x="410" y="352"/>
                      <a:pt x="409" y="352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3"/>
                      <a:pt x="410" y="353"/>
                      <a:pt x="410" y="353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3"/>
                      <a:pt x="410" y="353"/>
                      <a:pt x="410" y="353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09" y="351"/>
                      <a:pt x="406" y="351"/>
                      <a:pt x="403" y="351"/>
                    </a:cubicBezTo>
                    <a:cubicBezTo>
                      <a:pt x="398" y="351"/>
                      <a:pt x="392" y="350"/>
                      <a:pt x="387" y="349"/>
                    </a:cubicBezTo>
                    <a:cubicBezTo>
                      <a:pt x="385" y="349"/>
                      <a:pt x="382" y="349"/>
                      <a:pt x="381" y="349"/>
                    </a:cubicBezTo>
                    <a:cubicBezTo>
                      <a:pt x="380" y="349"/>
                      <a:pt x="379" y="348"/>
                      <a:pt x="379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6" y="348"/>
                      <a:pt x="375" y="349"/>
                      <a:pt x="374" y="351"/>
                    </a:cubicBezTo>
                    <a:cubicBezTo>
                      <a:pt x="374" y="353"/>
                      <a:pt x="374" y="355"/>
                      <a:pt x="376" y="356"/>
                    </a:cubicBezTo>
                    <a:cubicBezTo>
                      <a:pt x="383" y="360"/>
                      <a:pt x="383" y="360"/>
                      <a:pt x="383" y="360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2" y="355"/>
                      <a:pt x="382" y="355"/>
                      <a:pt x="382" y="355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3" y="353"/>
                      <a:pt x="383" y="353"/>
                      <a:pt x="383" y="353"/>
                    </a:cubicBezTo>
                    <a:cubicBezTo>
                      <a:pt x="382" y="354"/>
                      <a:pt x="382" y="354"/>
                      <a:pt x="382" y="355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3" y="353"/>
                      <a:pt x="383" y="353"/>
                      <a:pt x="383" y="353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3" y="353"/>
                      <a:pt x="383" y="353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5" y="356"/>
                      <a:pt x="385" y="356"/>
                      <a:pt x="385" y="356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5" y="356"/>
                      <a:pt x="385" y="356"/>
                      <a:pt x="385" y="356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4"/>
                      <a:pt x="384" y="354"/>
                      <a:pt x="384" y="354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4"/>
                      <a:pt x="384" y="354"/>
                      <a:pt x="384" y="354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2" y="353"/>
                      <a:pt x="377" y="353"/>
                      <a:pt x="372" y="352"/>
                    </a:cubicBezTo>
                    <a:cubicBezTo>
                      <a:pt x="370" y="352"/>
                      <a:pt x="368" y="352"/>
                      <a:pt x="366" y="352"/>
                    </a:cubicBezTo>
                    <a:cubicBezTo>
                      <a:pt x="365" y="352"/>
                      <a:pt x="365" y="352"/>
                      <a:pt x="364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1" y="352"/>
                      <a:pt x="360" y="353"/>
                      <a:pt x="359" y="355"/>
                    </a:cubicBezTo>
                    <a:cubicBezTo>
                      <a:pt x="359" y="356"/>
                      <a:pt x="359" y="358"/>
                      <a:pt x="361" y="359"/>
                    </a:cubicBezTo>
                    <a:cubicBezTo>
                      <a:pt x="363" y="361"/>
                      <a:pt x="363" y="361"/>
                      <a:pt x="363" y="361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3" y="354"/>
                      <a:pt x="363" y="354"/>
                      <a:pt x="363" y="354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4" y="353"/>
                      <a:pt x="364" y="353"/>
                      <a:pt x="364" y="353"/>
                    </a:cubicBezTo>
                    <a:cubicBezTo>
                      <a:pt x="364" y="354"/>
                      <a:pt x="364" y="354"/>
                      <a:pt x="363" y="354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4" y="353"/>
                      <a:pt x="364" y="353"/>
                      <a:pt x="364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5" y="353"/>
                      <a:pt x="365" y="353"/>
                      <a:pt x="364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6"/>
                      <a:pt x="366" y="356"/>
                      <a:pt x="366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6"/>
                      <a:pt x="366" y="356"/>
                      <a:pt x="366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3"/>
                      <a:pt x="365" y="353"/>
                      <a:pt x="364" y="353"/>
                    </a:cubicBezTo>
                    <a:cubicBezTo>
                      <a:pt x="361" y="353"/>
                      <a:pt x="355" y="352"/>
                      <a:pt x="349" y="352"/>
                    </a:cubicBezTo>
                    <a:cubicBezTo>
                      <a:pt x="346" y="352"/>
                      <a:pt x="343" y="351"/>
                      <a:pt x="340" y="351"/>
                    </a:cubicBezTo>
                    <a:cubicBezTo>
                      <a:pt x="338" y="351"/>
                      <a:pt x="336" y="351"/>
                      <a:pt x="334" y="351"/>
                    </a:cubicBezTo>
                    <a:cubicBezTo>
                      <a:pt x="334" y="351"/>
                      <a:pt x="334" y="351"/>
                      <a:pt x="334" y="351"/>
                    </a:cubicBezTo>
                    <a:cubicBezTo>
                      <a:pt x="333" y="351"/>
                      <a:pt x="333" y="351"/>
                      <a:pt x="333" y="351"/>
                    </a:cubicBezTo>
                    <a:cubicBezTo>
                      <a:pt x="333" y="351"/>
                      <a:pt x="332" y="351"/>
                      <a:pt x="332" y="351"/>
                    </a:cubicBezTo>
                    <a:cubicBezTo>
                      <a:pt x="332" y="351"/>
                      <a:pt x="331" y="352"/>
                      <a:pt x="330" y="353"/>
                    </a:cubicBezTo>
                    <a:cubicBezTo>
                      <a:pt x="330" y="354"/>
                      <a:pt x="330" y="355"/>
                      <a:pt x="330" y="356"/>
                    </a:cubicBezTo>
                    <a:cubicBezTo>
                      <a:pt x="330" y="357"/>
                      <a:pt x="331" y="358"/>
                      <a:pt x="332" y="358"/>
                    </a:cubicBezTo>
                    <a:cubicBezTo>
                      <a:pt x="334" y="360"/>
                      <a:pt x="334" y="360"/>
                      <a:pt x="334" y="360"/>
                    </a:cubicBezTo>
                    <a:cubicBezTo>
                      <a:pt x="336" y="356"/>
                      <a:pt x="336" y="356"/>
                      <a:pt x="336" y="356"/>
                    </a:cubicBezTo>
                    <a:cubicBezTo>
                      <a:pt x="336" y="352"/>
                      <a:pt x="336" y="352"/>
                      <a:pt x="336" y="352"/>
                    </a:cubicBezTo>
                    <a:cubicBezTo>
                      <a:pt x="315" y="352"/>
                      <a:pt x="315" y="352"/>
                      <a:pt x="315" y="352"/>
                    </a:cubicBezTo>
                    <a:cubicBezTo>
                      <a:pt x="314" y="352"/>
                      <a:pt x="312" y="354"/>
                      <a:pt x="312" y="355"/>
                    </a:cubicBezTo>
                    <a:cubicBezTo>
                      <a:pt x="311" y="357"/>
                      <a:pt x="312" y="359"/>
                      <a:pt x="313" y="360"/>
                    </a:cubicBezTo>
                    <a:cubicBezTo>
                      <a:pt x="317" y="362"/>
                      <a:pt x="317" y="362"/>
                      <a:pt x="317" y="362"/>
                    </a:cubicBezTo>
                    <a:cubicBezTo>
                      <a:pt x="319" y="359"/>
                      <a:pt x="319" y="359"/>
                      <a:pt x="319" y="359"/>
                    </a:cubicBezTo>
                    <a:cubicBezTo>
                      <a:pt x="319" y="355"/>
                      <a:pt x="319" y="355"/>
                      <a:pt x="319" y="355"/>
                    </a:cubicBezTo>
                    <a:cubicBezTo>
                      <a:pt x="288" y="354"/>
                      <a:pt x="288" y="354"/>
                      <a:pt x="288" y="354"/>
                    </a:cubicBezTo>
                    <a:cubicBezTo>
                      <a:pt x="286" y="354"/>
                      <a:pt x="284" y="355"/>
                      <a:pt x="284" y="357"/>
                    </a:cubicBezTo>
                    <a:cubicBezTo>
                      <a:pt x="283" y="359"/>
                      <a:pt x="284" y="361"/>
                      <a:pt x="286" y="362"/>
                    </a:cubicBezTo>
                    <a:cubicBezTo>
                      <a:pt x="290" y="365"/>
                      <a:pt x="290" y="365"/>
                      <a:pt x="290" y="365"/>
                    </a:cubicBezTo>
                    <a:cubicBezTo>
                      <a:pt x="293" y="361"/>
                      <a:pt x="293" y="361"/>
                      <a:pt x="293" y="361"/>
                    </a:cubicBezTo>
                    <a:cubicBezTo>
                      <a:pt x="289" y="359"/>
                      <a:pt x="289" y="359"/>
                      <a:pt x="289" y="359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90" y="358"/>
                      <a:pt x="290" y="358"/>
                      <a:pt x="289" y="359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1" y="357"/>
                      <a:pt x="291" y="358"/>
                      <a:pt x="290" y="358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9"/>
                      <a:pt x="292" y="359"/>
                      <a:pt x="292" y="359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9"/>
                      <a:pt x="292" y="359"/>
                      <a:pt x="292" y="359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1" y="357"/>
                      <a:pt x="289" y="357"/>
                      <a:pt x="286" y="357"/>
                    </a:cubicBezTo>
                    <a:cubicBezTo>
                      <a:pt x="281" y="357"/>
                      <a:pt x="276" y="356"/>
                      <a:pt x="270" y="356"/>
                    </a:cubicBezTo>
                    <a:cubicBezTo>
                      <a:pt x="265" y="356"/>
                      <a:pt x="260" y="355"/>
                      <a:pt x="258" y="355"/>
                    </a:cubicBezTo>
                    <a:cubicBezTo>
                      <a:pt x="258" y="355"/>
                      <a:pt x="258" y="355"/>
                      <a:pt x="257" y="355"/>
                    </a:cubicBezTo>
                    <a:cubicBezTo>
                      <a:pt x="256" y="356"/>
                      <a:pt x="256" y="356"/>
                      <a:pt x="256" y="356"/>
                    </a:cubicBezTo>
                    <a:cubicBezTo>
                      <a:pt x="256" y="356"/>
                      <a:pt x="256" y="356"/>
                      <a:pt x="256" y="356"/>
                    </a:cubicBezTo>
                    <a:cubicBezTo>
                      <a:pt x="255" y="356"/>
                      <a:pt x="255" y="356"/>
                      <a:pt x="255" y="356"/>
                    </a:cubicBezTo>
                    <a:cubicBezTo>
                      <a:pt x="255" y="356"/>
                      <a:pt x="254" y="357"/>
                      <a:pt x="254" y="357"/>
                    </a:cubicBezTo>
                    <a:cubicBezTo>
                      <a:pt x="253" y="359"/>
                      <a:pt x="253" y="362"/>
                      <a:pt x="255" y="363"/>
                    </a:cubicBezTo>
                    <a:cubicBezTo>
                      <a:pt x="259" y="365"/>
                      <a:pt x="259" y="365"/>
                      <a:pt x="259" y="365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60" y="358"/>
                      <a:pt x="260" y="358"/>
                      <a:pt x="260" y="358"/>
                    </a:cubicBezTo>
                    <a:cubicBezTo>
                      <a:pt x="260" y="358"/>
                      <a:pt x="255" y="358"/>
                      <a:pt x="251" y="359"/>
                    </a:cubicBezTo>
                    <a:cubicBezTo>
                      <a:pt x="248" y="359"/>
                      <a:pt x="246" y="360"/>
                      <a:pt x="244" y="360"/>
                    </a:cubicBezTo>
                    <a:cubicBezTo>
                      <a:pt x="243" y="360"/>
                      <a:pt x="242" y="360"/>
                      <a:pt x="241" y="36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240" y="361"/>
                      <a:pt x="240" y="361"/>
                      <a:pt x="240" y="361"/>
                    </a:cubicBezTo>
                    <a:cubicBezTo>
                      <a:pt x="239" y="361"/>
                      <a:pt x="239" y="361"/>
                      <a:pt x="239" y="361"/>
                    </a:cubicBezTo>
                    <a:cubicBezTo>
                      <a:pt x="239" y="361"/>
                      <a:pt x="238" y="361"/>
                      <a:pt x="238" y="362"/>
                    </a:cubicBezTo>
                    <a:cubicBezTo>
                      <a:pt x="237" y="363"/>
                      <a:pt x="237" y="364"/>
                      <a:pt x="237" y="365"/>
                    </a:cubicBezTo>
                    <a:cubicBezTo>
                      <a:pt x="238" y="366"/>
                      <a:pt x="238" y="367"/>
                      <a:pt x="239" y="368"/>
                    </a:cubicBezTo>
                    <a:cubicBezTo>
                      <a:pt x="244" y="371"/>
                      <a:pt x="244" y="371"/>
                      <a:pt x="244" y="371"/>
                    </a:cubicBezTo>
                    <a:cubicBezTo>
                      <a:pt x="247" y="368"/>
                      <a:pt x="247" y="368"/>
                      <a:pt x="247" y="368"/>
                    </a:cubicBezTo>
                    <a:cubicBezTo>
                      <a:pt x="246" y="364"/>
                      <a:pt x="246" y="364"/>
                      <a:pt x="246" y="364"/>
                    </a:cubicBezTo>
                    <a:cubicBezTo>
                      <a:pt x="217" y="365"/>
                      <a:pt x="217" y="365"/>
                      <a:pt x="217" y="365"/>
                    </a:cubicBezTo>
                    <a:cubicBezTo>
                      <a:pt x="216" y="365"/>
                      <a:pt x="214" y="366"/>
                      <a:pt x="214" y="368"/>
                    </a:cubicBezTo>
                    <a:cubicBezTo>
                      <a:pt x="213" y="370"/>
                      <a:pt x="214" y="371"/>
                      <a:pt x="215" y="372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6" y="374"/>
                      <a:pt x="226" y="374"/>
                      <a:pt x="226" y="374"/>
                    </a:cubicBezTo>
                    <a:cubicBezTo>
                      <a:pt x="225" y="370"/>
                      <a:pt x="225" y="370"/>
                      <a:pt x="225" y="370"/>
                    </a:cubicBezTo>
                    <a:cubicBezTo>
                      <a:pt x="225" y="370"/>
                      <a:pt x="219" y="371"/>
                      <a:pt x="212" y="371"/>
                    </a:cubicBezTo>
                    <a:cubicBezTo>
                      <a:pt x="208" y="372"/>
                      <a:pt x="205" y="372"/>
                      <a:pt x="202" y="372"/>
                    </a:cubicBezTo>
                    <a:cubicBezTo>
                      <a:pt x="201" y="373"/>
                      <a:pt x="200" y="373"/>
                      <a:pt x="199" y="373"/>
                    </a:cubicBezTo>
                    <a:cubicBezTo>
                      <a:pt x="198" y="373"/>
                      <a:pt x="198" y="373"/>
                      <a:pt x="198" y="373"/>
                    </a:cubicBezTo>
                    <a:cubicBezTo>
                      <a:pt x="197" y="373"/>
                      <a:pt x="197" y="373"/>
                      <a:pt x="197" y="373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5" y="375"/>
                    </a:cubicBezTo>
                    <a:cubicBezTo>
                      <a:pt x="194" y="377"/>
                      <a:pt x="194" y="379"/>
                      <a:pt x="196" y="381"/>
                    </a:cubicBezTo>
                    <a:cubicBezTo>
                      <a:pt x="200" y="383"/>
                      <a:pt x="200" y="383"/>
                      <a:pt x="200" y="383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0" y="376"/>
                      <a:pt x="200" y="376"/>
                      <a:pt x="200" y="376"/>
                    </a:cubicBezTo>
                    <a:cubicBezTo>
                      <a:pt x="185" y="382"/>
                      <a:pt x="185" y="382"/>
                      <a:pt x="185" y="382"/>
                    </a:cubicBezTo>
                    <a:cubicBezTo>
                      <a:pt x="184" y="382"/>
                      <a:pt x="183" y="384"/>
                      <a:pt x="183" y="385"/>
                    </a:cubicBezTo>
                    <a:cubicBezTo>
                      <a:pt x="183" y="387"/>
                      <a:pt x="184" y="388"/>
                      <a:pt x="185" y="389"/>
                    </a:cubicBezTo>
                    <a:cubicBezTo>
                      <a:pt x="187" y="390"/>
                      <a:pt x="187" y="390"/>
                      <a:pt x="187" y="390"/>
                    </a:cubicBezTo>
                    <a:cubicBezTo>
                      <a:pt x="190" y="387"/>
                      <a:pt x="190" y="387"/>
                      <a:pt x="190" y="387"/>
                    </a:cubicBezTo>
                    <a:cubicBezTo>
                      <a:pt x="188" y="383"/>
                      <a:pt x="188" y="383"/>
                      <a:pt x="188" y="383"/>
                    </a:cubicBezTo>
                    <a:cubicBezTo>
                      <a:pt x="188" y="383"/>
                      <a:pt x="184" y="385"/>
                      <a:pt x="180" y="387"/>
                    </a:cubicBezTo>
                    <a:cubicBezTo>
                      <a:pt x="177" y="388"/>
                      <a:pt x="175" y="389"/>
                      <a:pt x="174" y="390"/>
                    </a:cubicBezTo>
                    <a:cubicBezTo>
                      <a:pt x="173" y="390"/>
                      <a:pt x="172" y="390"/>
                      <a:pt x="172" y="391"/>
                    </a:cubicBezTo>
                    <a:cubicBezTo>
                      <a:pt x="171" y="391"/>
                      <a:pt x="171" y="391"/>
                      <a:pt x="171" y="391"/>
                    </a:cubicBezTo>
                    <a:cubicBezTo>
                      <a:pt x="170" y="391"/>
                      <a:pt x="170" y="391"/>
                      <a:pt x="170" y="391"/>
                    </a:cubicBezTo>
                    <a:cubicBezTo>
                      <a:pt x="170" y="392"/>
                      <a:pt x="170" y="392"/>
                      <a:pt x="170" y="392"/>
                    </a:cubicBezTo>
                    <a:cubicBezTo>
                      <a:pt x="170" y="392"/>
                      <a:pt x="169" y="392"/>
                      <a:pt x="169" y="392"/>
                    </a:cubicBezTo>
                    <a:cubicBezTo>
                      <a:pt x="168" y="394"/>
                      <a:pt x="168" y="397"/>
                      <a:pt x="170" y="398"/>
                    </a:cubicBezTo>
                    <a:cubicBezTo>
                      <a:pt x="173" y="399"/>
                      <a:pt x="173" y="399"/>
                      <a:pt x="173" y="399"/>
                    </a:cubicBezTo>
                    <a:cubicBezTo>
                      <a:pt x="175" y="396"/>
                      <a:pt x="175" y="396"/>
                      <a:pt x="175" y="396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61" y="403"/>
                      <a:pt x="161" y="403"/>
                      <a:pt x="161" y="403"/>
                    </a:cubicBezTo>
                    <a:cubicBezTo>
                      <a:pt x="160" y="404"/>
                      <a:pt x="160" y="405"/>
                      <a:pt x="160" y="407"/>
                    </a:cubicBezTo>
                    <a:cubicBezTo>
                      <a:pt x="160" y="408"/>
                      <a:pt x="161" y="409"/>
                      <a:pt x="162" y="410"/>
                    </a:cubicBezTo>
                    <a:cubicBezTo>
                      <a:pt x="162" y="410"/>
                      <a:pt x="162" y="410"/>
                      <a:pt x="162" y="410"/>
                    </a:cubicBezTo>
                    <a:cubicBezTo>
                      <a:pt x="156" y="415"/>
                      <a:pt x="156" y="415"/>
                      <a:pt x="156" y="415"/>
                    </a:cubicBezTo>
                    <a:cubicBezTo>
                      <a:pt x="155" y="416"/>
                      <a:pt x="154" y="418"/>
                      <a:pt x="154" y="419"/>
                    </a:cubicBezTo>
                    <a:cubicBezTo>
                      <a:pt x="154" y="420"/>
                      <a:pt x="155" y="421"/>
                      <a:pt x="156" y="422"/>
                    </a:cubicBezTo>
                    <a:cubicBezTo>
                      <a:pt x="157" y="423"/>
                      <a:pt x="157" y="423"/>
                      <a:pt x="157" y="423"/>
                    </a:cubicBezTo>
                    <a:cubicBezTo>
                      <a:pt x="159" y="419"/>
                      <a:pt x="159" y="419"/>
                      <a:pt x="159" y="419"/>
                    </a:cubicBezTo>
                    <a:cubicBezTo>
                      <a:pt x="156" y="418"/>
                      <a:pt x="156" y="418"/>
                      <a:pt x="156" y="418"/>
                    </a:cubicBezTo>
                    <a:cubicBezTo>
                      <a:pt x="149" y="434"/>
                      <a:pt x="149" y="434"/>
                      <a:pt x="149" y="434"/>
                    </a:cubicBezTo>
                    <a:cubicBezTo>
                      <a:pt x="148" y="436"/>
                      <a:pt x="149" y="438"/>
                      <a:pt x="151" y="439"/>
                    </a:cubicBezTo>
                    <a:cubicBezTo>
                      <a:pt x="152" y="440"/>
                      <a:pt x="152" y="440"/>
                      <a:pt x="152" y="440"/>
                    </a:cubicBezTo>
                    <a:cubicBezTo>
                      <a:pt x="154" y="437"/>
                      <a:pt x="154" y="437"/>
                      <a:pt x="154" y="437"/>
                    </a:cubicBezTo>
                    <a:cubicBezTo>
                      <a:pt x="151" y="435"/>
                      <a:pt x="151" y="435"/>
                      <a:pt x="151" y="435"/>
                    </a:cubicBezTo>
                    <a:cubicBezTo>
                      <a:pt x="146" y="448"/>
                      <a:pt x="146" y="448"/>
                      <a:pt x="146" y="448"/>
                    </a:cubicBezTo>
                    <a:cubicBezTo>
                      <a:pt x="145" y="450"/>
                      <a:pt x="146" y="452"/>
                      <a:pt x="147" y="453"/>
                    </a:cubicBezTo>
                    <a:cubicBezTo>
                      <a:pt x="150" y="455"/>
                      <a:pt x="150" y="455"/>
                      <a:pt x="150" y="455"/>
                    </a:cubicBezTo>
                    <a:cubicBezTo>
                      <a:pt x="148" y="463"/>
                      <a:pt x="148" y="463"/>
                      <a:pt x="148" y="463"/>
                    </a:cubicBezTo>
                    <a:cubicBezTo>
                      <a:pt x="148" y="465"/>
                      <a:pt x="148" y="466"/>
                      <a:pt x="150" y="467"/>
                    </a:cubicBezTo>
                    <a:cubicBezTo>
                      <a:pt x="153" y="469"/>
                      <a:pt x="153" y="469"/>
                      <a:pt x="153" y="469"/>
                    </a:cubicBezTo>
                    <a:cubicBezTo>
                      <a:pt x="150" y="478"/>
                      <a:pt x="150" y="478"/>
                      <a:pt x="150" y="478"/>
                    </a:cubicBezTo>
                    <a:cubicBezTo>
                      <a:pt x="150" y="479"/>
                      <a:pt x="151" y="481"/>
                      <a:pt x="152" y="482"/>
                    </a:cubicBezTo>
                    <a:cubicBezTo>
                      <a:pt x="157" y="485"/>
                      <a:pt x="157" y="485"/>
                      <a:pt x="157" y="485"/>
                    </a:cubicBezTo>
                    <a:cubicBezTo>
                      <a:pt x="164" y="505"/>
                      <a:pt x="164" y="505"/>
                      <a:pt x="164" y="505"/>
                    </a:cubicBezTo>
                    <a:cubicBezTo>
                      <a:pt x="164" y="506"/>
                      <a:pt x="165" y="507"/>
                      <a:pt x="165" y="508"/>
                    </a:cubicBezTo>
                    <a:cubicBezTo>
                      <a:pt x="171" y="511"/>
                      <a:pt x="171" y="511"/>
                      <a:pt x="171" y="511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0" y="505"/>
                      <a:pt x="170" y="505"/>
                      <a:pt x="170" y="505"/>
                    </a:cubicBezTo>
                    <a:cubicBezTo>
                      <a:pt x="169" y="506"/>
                      <a:pt x="169" y="507"/>
                      <a:pt x="169" y="508"/>
                    </a:cubicBezTo>
                    <a:cubicBezTo>
                      <a:pt x="169" y="508"/>
                      <a:pt x="169" y="509"/>
                      <a:pt x="169" y="509"/>
                    </a:cubicBezTo>
                    <a:cubicBezTo>
                      <a:pt x="169" y="509"/>
                      <a:pt x="169" y="509"/>
                      <a:pt x="169" y="510"/>
                    </a:cubicBezTo>
                    <a:cubicBezTo>
                      <a:pt x="170" y="510"/>
                      <a:pt x="170" y="511"/>
                      <a:pt x="171" y="511"/>
                    </a:cubicBezTo>
                    <a:cubicBezTo>
                      <a:pt x="172" y="513"/>
                      <a:pt x="175" y="517"/>
                      <a:pt x="179" y="521"/>
                    </a:cubicBezTo>
                    <a:cubicBezTo>
                      <a:pt x="185" y="528"/>
                      <a:pt x="192" y="536"/>
                      <a:pt x="198" y="543"/>
                    </a:cubicBezTo>
                    <a:cubicBezTo>
                      <a:pt x="201" y="546"/>
                      <a:pt x="204" y="549"/>
                      <a:pt x="206" y="551"/>
                    </a:cubicBezTo>
                    <a:cubicBezTo>
                      <a:pt x="207" y="552"/>
                      <a:pt x="208" y="553"/>
                      <a:pt x="208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0" y="553"/>
                      <a:pt x="210" y="553"/>
                      <a:pt x="210" y="553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0" y="553"/>
                      <a:pt x="210" y="553"/>
                      <a:pt x="210" y="553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2"/>
                      <a:pt x="208" y="552"/>
                      <a:pt x="208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2"/>
                      <a:pt x="208" y="552"/>
                      <a:pt x="208" y="552"/>
                    </a:cubicBezTo>
                    <a:cubicBezTo>
                      <a:pt x="208" y="553"/>
                      <a:pt x="209" y="555"/>
                      <a:pt x="210" y="555"/>
                    </a:cubicBezTo>
                    <a:cubicBezTo>
                      <a:pt x="216" y="559"/>
                      <a:pt x="216" y="559"/>
                      <a:pt x="216" y="559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15" y="554"/>
                      <a:pt x="215" y="554"/>
                      <a:pt x="215" y="554"/>
                    </a:cubicBezTo>
                    <a:cubicBezTo>
                      <a:pt x="214" y="555"/>
                      <a:pt x="214" y="555"/>
                      <a:pt x="214" y="555"/>
                    </a:cubicBezTo>
                    <a:cubicBezTo>
                      <a:pt x="214" y="556"/>
                      <a:pt x="214" y="556"/>
                      <a:pt x="214" y="556"/>
                    </a:cubicBezTo>
                    <a:cubicBezTo>
                      <a:pt x="214" y="556"/>
                      <a:pt x="214" y="557"/>
                      <a:pt x="214" y="558"/>
                    </a:cubicBezTo>
                    <a:cubicBezTo>
                      <a:pt x="214" y="560"/>
                      <a:pt x="214" y="563"/>
                      <a:pt x="214" y="567"/>
                    </a:cubicBezTo>
                    <a:cubicBezTo>
                      <a:pt x="215" y="570"/>
                      <a:pt x="215" y="573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7" y="574"/>
                      <a:pt x="217" y="574"/>
                      <a:pt x="217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7" y="574"/>
                      <a:pt x="217" y="574"/>
                      <a:pt x="217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8" y="574"/>
                      <a:pt x="218" y="574"/>
                      <a:pt x="218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8" y="574"/>
                      <a:pt x="218" y="574"/>
                      <a:pt x="218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2"/>
                      <a:pt x="215" y="572"/>
                      <a:pt x="215" y="572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2"/>
                      <a:pt x="215" y="572"/>
                      <a:pt x="215" y="572"/>
                    </a:cubicBezTo>
                    <a:cubicBezTo>
                      <a:pt x="214" y="574"/>
                      <a:pt x="215" y="577"/>
                      <a:pt x="216" y="578"/>
                    </a:cubicBezTo>
                    <a:cubicBezTo>
                      <a:pt x="221" y="580"/>
                      <a:pt x="221" y="580"/>
                      <a:pt x="221" y="580"/>
                    </a:cubicBezTo>
                    <a:cubicBezTo>
                      <a:pt x="219" y="592"/>
                      <a:pt x="219" y="592"/>
                      <a:pt x="219" y="592"/>
                    </a:cubicBezTo>
                    <a:cubicBezTo>
                      <a:pt x="219" y="594"/>
                      <a:pt x="220" y="595"/>
                      <a:pt x="221" y="596"/>
                    </a:cubicBezTo>
                    <a:cubicBezTo>
                      <a:pt x="223" y="597"/>
                      <a:pt x="223" y="597"/>
                      <a:pt x="223" y="597"/>
                    </a:cubicBezTo>
                    <a:cubicBezTo>
                      <a:pt x="225" y="594"/>
                      <a:pt x="225" y="594"/>
                      <a:pt x="225" y="594"/>
                    </a:cubicBezTo>
                    <a:cubicBezTo>
                      <a:pt x="222" y="592"/>
                      <a:pt x="222" y="592"/>
                      <a:pt x="222" y="592"/>
                    </a:cubicBezTo>
                    <a:cubicBezTo>
                      <a:pt x="214" y="604"/>
                      <a:pt x="214" y="604"/>
                      <a:pt x="214" y="604"/>
                    </a:cubicBezTo>
                    <a:cubicBezTo>
                      <a:pt x="213" y="605"/>
                      <a:pt x="213" y="606"/>
                      <a:pt x="213" y="607"/>
                    </a:cubicBezTo>
                    <a:cubicBezTo>
                      <a:pt x="213" y="608"/>
                      <a:pt x="214" y="609"/>
                      <a:pt x="215" y="610"/>
                    </a:cubicBezTo>
                    <a:cubicBezTo>
                      <a:pt x="217" y="611"/>
                      <a:pt x="217" y="611"/>
                      <a:pt x="217" y="611"/>
                    </a:cubicBezTo>
                    <a:cubicBezTo>
                      <a:pt x="213" y="615"/>
                      <a:pt x="213" y="615"/>
                      <a:pt x="213" y="615"/>
                    </a:cubicBezTo>
                    <a:cubicBezTo>
                      <a:pt x="212" y="616"/>
                      <a:pt x="211" y="617"/>
                      <a:pt x="211" y="618"/>
                    </a:cubicBezTo>
                    <a:cubicBezTo>
                      <a:pt x="211" y="619"/>
                      <a:pt x="212" y="620"/>
                      <a:pt x="213" y="621"/>
                    </a:cubicBezTo>
                    <a:cubicBezTo>
                      <a:pt x="218" y="624"/>
                      <a:pt x="218" y="624"/>
                      <a:pt x="218" y="624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17" y="618"/>
                      <a:pt x="217" y="618"/>
                      <a:pt x="217" y="618"/>
                    </a:cubicBezTo>
                    <a:cubicBezTo>
                      <a:pt x="217" y="618"/>
                      <a:pt x="214" y="621"/>
                      <a:pt x="212" y="624"/>
                    </a:cubicBezTo>
                    <a:cubicBezTo>
                      <a:pt x="211" y="625"/>
                      <a:pt x="209" y="627"/>
                      <a:pt x="208" y="628"/>
                    </a:cubicBezTo>
                    <a:cubicBezTo>
                      <a:pt x="208" y="629"/>
                      <a:pt x="208" y="629"/>
                      <a:pt x="207" y="630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7" y="631"/>
                      <a:pt x="207" y="631"/>
                      <a:pt x="207" y="631"/>
                    </a:cubicBezTo>
                    <a:cubicBezTo>
                      <a:pt x="206" y="632"/>
                      <a:pt x="206" y="633"/>
                      <a:pt x="206" y="634"/>
                    </a:cubicBezTo>
                    <a:cubicBezTo>
                      <a:pt x="206" y="635"/>
                      <a:pt x="207" y="636"/>
                      <a:pt x="208" y="636"/>
                    </a:cubicBezTo>
                    <a:cubicBezTo>
                      <a:pt x="208" y="636"/>
                      <a:pt x="208" y="636"/>
                      <a:pt x="208" y="636"/>
                    </a:cubicBezTo>
                    <a:cubicBezTo>
                      <a:pt x="210" y="633"/>
                      <a:pt x="210" y="633"/>
                      <a:pt x="210" y="633"/>
                    </a:cubicBezTo>
                    <a:cubicBezTo>
                      <a:pt x="207" y="631"/>
                      <a:pt x="207" y="631"/>
                      <a:pt x="207" y="631"/>
                    </a:cubicBezTo>
                    <a:cubicBezTo>
                      <a:pt x="198" y="646"/>
                      <a:pt x="198" y="646"/>
                      <a:pt x="198" y="646"/>
                    </a:cubicBezTo>
                    <a:cubicBezTo>
                      <a:pt x="197" y="647"/>
                      <a:pt x="198" y="650"/>
                      <a:pt x="200" y="651"/>
                    </a:cubicBezTo>
                    <a:cubicBezTo>
                      <a:pt x="203" y="653"/>
                      <a:pt x="203" y="653"/>
                      <a:pt x="203" y="653"/>
                    </a:cubicBezTo>
                    <a:cubicBezTo>
                      <a:pt x="205" y="649"/>
                      <a:pt x="205" y="649"/>
                      <a:pt x="205" y="649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190" y="651"/>
                      <a:pt x="190" y="651"/>
                      <a:pt x="190" y="651"/>
                    </a:cubicBezTo>
                    <a:cubicBezTo>
                      <a:pt x="188" y="651"/>
                      <a:pt x="187" y="653"/>
                      <a:pt x="187" y="654"/>
                    </a:cubicBezTo>
                    <a:cubicBezTo>
                      <a:pt x="187" y="656"/>
                      <a:pt x="188" y="657"/>
                      <a:pt x="189" y="658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3" y="656"/>
                      <a:pt x="193" y="656"/>
                      <a:pt x="193" y="656"/>
                    </a:cubicBezTo>
                    <a:cubicBezTo>
                      <a:pt x="191" y="652"/>
                      <a:pt x="191" y="652"/>
                      <a:pt x="191" y="652"/>
                    </a:cubicBezTo>
                    <a:cubicBezTo>
                      <a:pt x="176" y="658"/>
                      <a:pt x="176" y="658"/>
                      <a:pt x="176" y="658"/>
                    </a:cubicBezTo>
                    <a:cubicBezTo>
                      <a:pt x="175" y="659"/>
                      <a:pt x="174" y="660"/>
                      <a:pt x="174" y="662"/>
                    </a:cubicBezTo>
                    <a:cubicBezTo>
                      <a:pt x="174" y="663"/>
                      <a:pt x="175" y="665"/>
                      <a:pt x="176" y="665"/>
                    </a:cubicBezTo>
                    <a:cubicBezTo>
                      <a:pt x="180" y="668"/>
                      <a:pt x="180" y="668"/>
                      <a:pt x="180" y="668"/>
                    </a:cubicBezTo>
                    <a:cubicBezTo>
                      <a:pt x="182" y="665"/>
                      <a:pt x="182" y="665"/>
                      <a:pt x="182" y="665"/>
                    </a:cubicBezTo>
                    <a:cubicBezTo>
                      <a:pt x="181" y="661"/>
                      <a:pt x="181" y="661"/>
                      <a:pt x="181" y="661"/>
                    </a:cubicBezTo>
                    <a:cubicBezTo>
                      <a:pt x="165" y="663"/>
                      <a:pt x="165" y="663"/>
                      <a:pt x="165" y="663"/>
                    </a:cubicBezTo>
                    <a:cubicBezTo>
                      <a:pt x="163" y="664"/>
                      <a:pt x="162" y="665"/>
                      <a:pt x="162" y="667"/>
                    </a:cubicBezTo>
                    <a:cubicBezTo>
                      <a:pt x="161" y="668"/>
                      <a:pt x="162" y="670"/>
                      <a:pt x="163" y="671"/>
                    </a:cubicBezTo>
                    <a:cubicBezTo>
                      <a:pt x="170" y="675"/>
                      <a:pt x="170" y="675"/>
                      <a:pt x="170" y="675"/>
                    </a:cubicBezTo>
                    <a:cubicBezTo>
                      <a:pt x="173" y="672"/>
                      <a:pt x="173" y="672"/>
                      <a:pt x="173" y="672"/>
                    </a:cubicBezTo>
                    <a:cubicBezTo>
                      <a:pt x="172" y="668"/>
                      <a:pt x="172" y="668"/>
                      <a:pt x="172" y="668"/>
                    </a:cubicBezTo>
                    <a:cubicBezTo>
                      <a:pt x="150" y="673"/>
                      <a:pt x="150" y="673"/>
                      <a:pt x="150" y="673"/>
                    </a:cubicBezTo>
                    <a:cubicBezTo>
                      <a:pt x="148" y="673"/>
                      <a:pt x="147" y="674"/>
                      <a:pt x="147" y="676"/>
                    </a:cubicBezTo>
                    <a:cubicBezTo>
                      <a:pt x="147" y="677"/>
                      <a:pt x="147" y="679"/>
                      <a:pt x="149" y="680"/>
                    </a:cubicBezTo>
                    <a:cubicBezTo>
                      <a:pt x="151" y="681"/>
                      <a:pt x="151" y="681"/>
                      <a:pt x="151" y="681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0" y="676"/>
                      <a:pt x="150" y="676"/>
                      <a:pt x="150" y="676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1" y="675"/>
                      <a:pt x="151" y="675"/>
                      <a:pt x="151" y="675"/>
                    </a:cubicBezTo>
                    <a:cubicBezTo>
                      <a:pt x="150" y="675"/>
                      <a:pt x="150" y="675"/>
                      <a:pt x="150" y="676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1" y="675"/>
                      <a:pt x="151" y="675"/>
                      <a:pt x="151" y="675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1" y="674"/>
                      <a:pt x="151" y="674"/>
                      <a:pt x="151" y="675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0" y="674"/>
                      <a:pt x="148" y="674"/>
                    </a:cubicBezTo>
                    <a:cubicBezTo>
                      <a:pt x="144" y="675"/>
                      <a:pt x="138" y="675"/>
                      <a:pt x="134" y="675"/>
                    </a:cubicBezTo>
                    <a:cubicBezTo>
                      <a:pt x="132" y="676"/>
                      <a:pt x="130" y="676"/>
                      <a:pt x="128" y="676"/>
                    </a:cubicBezTo>
                    <a:cubicBezTo>
                      <a:pt x="127" y="676"/>
                      <a:pt x="127" y="676"/>
                      <a:pt x="126" y="676"/>
                    </a:cubicBezTo>
                    <a:cubicBezTo>
                      <a:pt x="125" y="676"/>
                      <a:pt x="125" y="676"/>
                      <a:pt x="125" y="676"/>
                    </a:cubicBezTo>
                    <a:cubicBezTo>
                      <a:pt x="125" y="677"/>
                      <a:pt x="125" y="677"/>
                      <a:pt x="125" y="677"/>
                    </a:cubicBezTo>
                    <a:cubicBezTo>
                      <a:pt x="124" y="677"/>
                      <a:pt x="124" y="677"/>
                      <a:pt x="124" y="677"/>
                    </a:cubicBezTo>
                    <a:cubicBezTo>
                      <a:pt x="124" y="677"/>
                      <a:pt x="123" y="677"/>
                      <a:pt x="123" y="678"/>
                    </a:cubicBezTo>
                    <a:cubicBezTo>
                      <a:pt x="122" y="679"/>
                      <a:pt x="122" y="680"/>
                      <a:pt x="122" y="681"/>
                    </a:cubicBezTo>
                    <a:cubicBezTo>
                      <a:pt x="122" y="682"/>
                      <a:pt x="123" y="683"/>
                      <a:pt x="124" y="684"/>
                    </a:cubicBezTo>
                    <a:cubicBezTo>
                      <a:pt x="127" y="686"/>
                      <a:pt x="127" y="686"/>
                      <a:pt x="127" y="686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0" y="679"/>
                      <a:pt x="130" y="679"/>
                      <a:pt x="130" y="679"/>
                    </a:cubicBezTo>
                    <a:cubicBezTo>
                      <a:pt x="100" y="676"/>
                      <a:pt x="100" y="676"/>
                      <a:pt x="100" y="676"/>
                    </a:cubicBezTo>
                    <a:cubicBezTo>
                      <a:pt x="98" y="676"/>
                      <a:pt x="96" y="677"/>
                      <a:pt x="96" y="679"/>
                    </a:cubicBezTo>
                    <a:cubicBezTo>
                      <a:pt x="95" y="680"/>
                      <a:pt x="96" y="682"/>
                      <a:pt x="98" y="683"/>
                    </a:cubicBezTo>
                    <a:cubicBezTo>
                      <a:pt x="102" y="686"/>
                      <a:pt x="102" y="686"/>
                      <a:pt x="102" y="686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5" y="679"/>
                      <a:pt x="105" y="679"/>
                      <a:pt x="105" y="679"/>
                    </a:cubicBezTo>
                    <a:cubicBezTo>
                      <a:pt x="105" y="679"/>
                      <a:pt x="98" y="678"/>
                      <a:pt x="92" y="677"/>
                    </a:cubicBezTo>
                    <a:cubicBezTo>
                      <a:pt x="88" y="676"/>
                      <a:pt x="85" y="676"/>
                      <a:pt x="82" y="675"/>
                    </a:cubicBezTo>
                    <a:cubicBezTo>
                      <a:pt x="81" y="675"/>
                      <a:pt x="80" y="675"/>
                      <a:pt x="79" y="675"/>
                    </a:cubicBezTo>
                    <a:cubicBezTo>
                      <a:pt x="78" y="675"/>
                      <a:pt x="78" y="675"/>
                      <a:pt x="77" y="675"/>
                    </a:cubicBezTo>
                    <a:cubicBezTo>
                      <a:pt x="77" y="675"/>
                      <a:pt x="77" y="675"/>
                      <a:pt x="76" y="675"/>
                    </a:cubicBezTo>
                    <a:cubicBezTo>
                      <a:pt x="76" y="675"/>
                      <a:pt x="76" y="675"/>
                      <a:pt x="76" y="675"/>
                    </a:cubicBezTo>
                    <a:cubicBezTo>
                      <a:pt x="75" y="675"/>
                      <a:pt x="75" y="675"/>
                      <a:pt x="75" y="675"/>
                    </a:cubicBezTo>
                    <a:cubicBezTo>
                      <a:pt x="74" y="675"/>
                      <a:pt x="74" y="675"/>
                      <a:pt x="74" y="675"/>
                    </a:cubicBezTo>
                    <a:cubicBezTo>
                      <a:pt x="74" y="675"/>
                      <a:pt x="73" y="676"/>
                      <a:pt x="73" y="677"/>
                    </a:cubicBezTo>
                    <a:cubicBezTo>
                      <a:pt x="72" y="678"/>
                      <a:pt x="72" y="681"/>
                      <a:pt x="74" y="682"/>
                    </a:cubicBezTo>
                    <a:cubicBezTo>
                      <a:pt x="75" y="683"/>
                      <a:pt x="75" y="683"/>
                      <a:pt x="75" y="683"/>
                    </a:cubicBezTo>
                    <a:cubicBezTo>
                      <a:pt x="77" y="679"/>
                      <a:pt x="77" y="679"/>
                      <a:pt x="77" y="679"/>
                    </a:cubicBezTo>
                    <a:cubicBezTo>
                      <a:pt x="79" y="675"/>
                      <a:pt x="79" y="675"/>
                      <a:pt x="79" y="675"/>
                    </a:cubicBezTo>
                    <a:cubicBezTo>
                      <a:pt x="6" y="644"/>
                      <a:pt x="6" y="644"/>
                      <a:pt x="6" y="644"/>
                    </a:cubicBezTo>
                    <a:cubicBezTo>
                      <a:pt x="4" y="643"/>
                      <a:pt x="2" y="644"/>
                      <a:pt x="1" y="646"/>
                    </a:cubicBezTo>
                    <a:cubicBezTo>
                      <a:pt x="0" y="648"/>
                      <a:pt x="0" y="650"/>
                      <a:pt x="2" y="651"/>
                    </a:cubicBezTo>
                    <a:cubicBezTo>
                      <a:pt x="36" y="672"/>
                      <a:pt x="36" y="672"/>
                      <a:pt x="36" y="672"/>
                    </a:cubicBezTo>
                    <a:cubicBezTo>
                      <a:pt x="37" y="673"/>
                      <a:pt x="40" y="673"/>
                      <a:pt x="41" y="671"/>
                    </a:cubicBezTo>
                    <a:cubicBezTo>
                      <a:pt x="42" y="669"/>
                      <a:pt x="42" y="666"/>
                      <a:pt x="40" y="66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58"/>
              <p:cNvSpPr/>
              <p:nvPr/>
            </p:nvSpPr>
            <p:spPr bwMode="auto">
              <a:xfrm>
                <a:off x="4383953" y="3773589"/>
                <a:ext cx="63323" cy="278356"/>
              </a:xfrm>
              <a:custGeom>
                <a:avLst/>
                <a:gdLst>
                  <a:gd name="T0" fmla="*/ 30 w 47"/>
                  <a:gd name="T1" fmla="*/ 197 h 207"/>
                  <a:gd name="T2" fmla="*/ 33 w 47"/>
                  <a:gd name="T3" fmla="*/ 196 h 207"/>
                  <a:gd name="T4" fmla="*/ 19 w 47"/>
                  <a:gd name="T5" fmla="*/ 166 h 207"/>
                  <a:gd name="T6" fmla="*/ 13 w 47"/>
                  <a:gd name="T7" fmla="*/ 150 h 207"/>
                  <a:gd name="T8" fmla="*/ 13 w 47"/>
                  <a:gd name="T9" fmla="*/ 139 h 207"/>
                  <a:gd name="T10" fmla="*/ 8 w 47"/>
                  <a:gd name="T11" fmla="*/ 136 h 207"/>
                  <a:gd name="T12" fmla="*/ 13 w 47"/>
                  <a:gd name="T13" fmla="*/ 121 h 207"/>
                  <a:gd name="T14" fmla="*/ 19 w 47"/>
                  <a:gd name="T15" fmla="*/ 112 h 207"/>
                  <a:gd name="T16" fmla="*/ 13 w 47"/>
                  <a:gd name="T17" fmla="*/ 112 h 207"/>
                  <a:gd name="T18" fmla="*/ 30 w 47"/>
                  <a:gd name="T19" fmla="*/ 99 h 207"/>
                  <a:gd name="T20" fmla="*/ 20 w 47"/>
                  <a:gd name="T21" fmla="*/ 96 h 207"/>
                  <a:gd name="T22" fmla="*/ 36 w 47"/>
                  <a:gd name="T23" fmla="*/ 90 h 207"/>
                  <a:gd name="T24" fmla="*/ 30 w 47"/>
                  <a:gd name="T25" fmla="*/ 89 h 207"/>
                  <a:gd name="T26" fmla="*/ 47 w 47"/>
                  <a:gd name="T27" fmla="*/ 76 h 207"/>
                  <a:gd name="T28" fmla="*/ 47 w 47"/>
                  <a:gd name="T29" fmla="*/ 62 h 207"/>
                  <a:gd name="T30" fmla="*/ 41 w 47"/>
                  <a:gd name="T31" fmla="*/ 59 h 207"/>
                  <a:gd name="T32" fmla="*/ 44 w 47"/>
                  <a:gd name="T33" fmla="*/ 37 h 207"/>
                  <a:gd name="T34" fmla="*/ 43 w 47"/>
                  <a:gd name="T35" fmla="*/ 24 h 207"/>
                  <a:gd name="T36" fmla="*/ 32 w 47"/>
                  <a:gd name="T37" fmla="*/ 3 h 207"/>
                  <a:gd name="T38" fmla="*/ 25 w 47"/>
                  <a:gd name="T39" fmla="*/ 8 h 207"/>
                  <a:gd name="T40" fmla="*/ 36 w 47"/>
                  <a:gd name="T41" fmla="*/ 29 h 207"/>
                  <a:gd name="T42" fmla="*/ 37 w 47"/>
                  <a:gd name="T43" fmla="*/ 43 h 207"/>
                  <a:gd name="T44" fmla="*/ 39 w 47"/>
                  <a:gd name="T45" fmla="*/ 63 h 207"/>
                  <a:gd name="T46" fmla="*/ 39 w 47"/>
                  <a:gd name="T47" fmla="*/ 59 h 207"/>
                  <a:gd name="T48" fmla="*/ 36 w 47"/>
                  <a:gd name="T49" fmla="*/ 77 h 207"/>
                  <a:gd name="T50" fmla="*/ 28 w 47"/>
                  <a:gd name="T51" fmla="*/ 92 h 207"/>
                  <a:gd name="T52" fmla="*/ 30 w 47"/>
                  <a:gd name="T53" fmla="*/ 86 h 207"/>
                  <a:gd name="T54" fmla="*/ 18 w 47"/>
                  <a:gd name="T55" fmla="*/ 99 h 207"/>
                  <a:gd name="T56" fmla="*/ 9 w 47"/>
                  <a:gd name="T57" fmla="*/ 112 h 207"/>
                  <a:gd name="T58" fmla="*/ 15 w 47"/>
                  <a:gd name="T59" fmla="*/ 113 h 207"/>
                  <a:gd name="T60" fmla="*/ 3 w 47"/>
                  <a:gd name="T61" fmla="*/ 122 h 207"/>
                  <a:gd name="T62" fmla="*/ 5 w 47"/>
                  <a:gd name="T63" fmla="*/ 135 h 207"/>
                  <a:gd name="T64" fmla="*/ 10 w 47"/>
                  <a:gd name="T65" fmla="*/ 137 h 207"/>
                  <a:gd name="T66" fmla="*/ 2 w 47"/>
                  <a:gd name="T67" fmla="*/ 152 h 207"/>
                  <a:gd name="T68" fmla="*/ 10 w 47"/>
                  <a:gd name="T69" fmla="*/ 169 h 207"/>
                  <a:gd name="T70" fmla="*/ 11 w 47"/>
                  <a:gd name="T71" fmla="*/ 169 h 207"/>
                  <a:gd name="T72" fmla="*/ 25 w 47"/>
                  <a:gd name="T73" fmla="*/ 196 h 207"/>
                  <a:gd name="T74" fmla="*/ 26 w 47"/>
                  <a:gd name="T75" fmla="*/ 198 h 207"/>
                  <a:gd name="T76" fmla="*/ 26 w 47"/>
                  <a:gd name="T77" fmla="*/ 198 h 207"/>
                  <a:gd name="T78" fmla="*/ 26 w 47"/>
                  <a:gd name="T79" fmla="*/ 198 h 207"/>
                  <a:gd name="T80" fmla="*/ 26 w 47"/>
                  <a:gd name="T81" fmla="*/ 198 h 207"/>
                  <a:gd name="T82" fmla="*/ 26 w 47"/>
                  <a:gd name="T83" fmla="*/ 198 h 207"/>
                  <a:gd name="T84" fmla="*/ 30 w 47"/>
                  <a:gd name="T85" fmla="*/ 197 h 207"/>
                  <a:gd name="T86" fmla="*/ 30 w 47"/>
                  <a:gd name="T87" fmla="*/ 197 h 207"/>
                  <a:gd name="T88" fmla="*/ 36 w 47"/>
                  <a:gd name="T89" fmla="*/ 20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7" h="207">
                    <a:moveTo>
                      <a:pt x="40" y="199"/>
                    </a:moveTo>
                    <a:cubicBezTo>
                      <a:pt x="32" y="194"/>
                      <a:pt x="32" y="194"/>
                      <a:pt x="32" y="194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4" y="198"/>
                      <a:pt x="34" y="198"/>
                      <a:pt x="34" y="197"/>
                    </a:cubicBezTo>
                    <a:cubicBezTo>
                      <a:pt x="34" y="196"/>
                      <a:pt x="34" y="196"/>
                      <a:pt x="33" y="196"/>
                    </a:cubicBezTo>
                    <a:cubicBezTo>
                      <a:pt x="33" y="195"/>
                      <a:pt x="33" y="195"/>
                      <a:pt x="33" y="195"/>
                    </a:cubicBezTo>
                    <a:cubicBezTo>
                      <a:pt x="32" y="193"/>
                      <a:pt x="31" y="191"/>
                      <a:pt x="30" y="188"/>
                    </a:cubicBezTo>
                    <a:cubicBezTo>
                      <a:pt x="25" y="179"/>
                      <a:pt x="19" y="166"/>
                      <a:pt x="19" y="166"/>
                    </a:cubicBezTo>
                    <a:cubicBezTo>
                      <a:pt x="18" y="165"/>
                      <a:pt x="18" y="165"/>
                      <a:pt x="17" y="164"/>
                    </a:cubicBezTo>
                    <a:cubicBezTo>
                      <a:pt x="15" y="163"/>
                      <a:pt x="15" y="163"/>
                      <a:pt x="15" y="163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49"/>
                      <a:pt x="12" y="148"/>
                      <a:pt x="11" y="148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3" y="139"/>
                      <a:pt x="13" y="139"/>
                      <a:pt x="13" y="139"/>
                    </a:cubicBezTo>
                    <a:cubicBezTo>
                      <a:pt x="14" y="137"/>
                      <a:pt x="13" y="135"/>
                      <a:pt x="12" y="134"/>
                    </a:cubicBezTo>
                    <a:cubicBezTo>
                      <a:pt x="11" y="133"/>
                      <a:pt x="11" y="133"/>
                      <a:pt x="11" y="133"/>
                    </a:cubicBezTo>
                    <a:cubicBezTo>
                      <a:pt x="8" y="136"/>
                      <a:pt x="8" y="136"/>
                      <a:pt x="8" y="136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4"/>
                      <a:pt x="15" y="122"/>
                      <a:pt x="13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4"/>
                      <a:pt x="19" y="113"/>
                      <a:pt x="19" y="112"/>
                    </a:cubicBezTo>
                    <a:cubicBezTo>
                      <a:pt x="18" y="111"/>
                      <a:pt x="18" y="110"/>
                      <a:pt x="17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16" y="115"/>
                      <a:pt x="16" y="115"/>
                      <a:pt x="16" y="115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30" y="101"/>
                      <a:pt x="30" y="100"/>
                      <a:pt x="30" y="99"/>
                    </a:cubicBezTo>
                    <a:cubicBezTo>
                      <a:pt x="30" y="98"/>
                      <a:pt x="29" y="97"/>
                      <a:pt x="28" y="96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5" y="92"/>
                      <a:pt x="36" y="91"/>
                      <a:pt x="36" y="90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46" y="78"/>
                      <a:pt x="47" y="77"/>
                      <a:pt x="47" y="76"/>
                    </a:cubicBezTo>
                    <a:cubicBezTo>
                      <a:pt x="46" y="74"/>
                      <a:pt x="46" y="73"/>
                      <a:pt x="45" y="73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0"/>
                      <a:pt x="47" y="58"/>
                      <a:pt x="45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6" y="40"/>
                      <a:pt x="45" y="38"/>
                      <a:pt x="44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6"/>
                      <a:pt x="44" y="25"/>
                      <a:pt x="43" y="24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3"/>
                      <a:pt x="32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5" y="1"/>
                      <a:pt x="24" y="2"/>
                    </a:cubicBezTo>
                    <a:cubicBezTo>
                      <a:pt x="22" y="4"/>
                      <a:pt x="23" y="7"/>
                      <a:pt x="25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8"/>
                      <a:pt x="35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40"/>
                      <a:pt x="36" y="42"/>
                      <a:pt x="37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61"/>
                      <a:pt x="38" y="62"/>
                      <a:pt x="39" y="63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3"/>
                      <a:pt x="34" y="75"/>
                      <a:pt x="35" y="76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7" y="90"/>
                      <a:pt x="27" y="91"/>
                      <a:pt x="28" y="92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7" y="93"/>
                      <a:pt x="16" y="94"/>
                      <a:pt x="16" y="96"/>
                    </a:cubicBezTo>
                    <a:cubicBezTo>
                      <a:pt x="16" y="97"/>
                      <a:pt x="17" y="99"/>
                      <a:pt x="18" y="99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10"/>
                      <a:pt x="9" y="111"/>
                      <a:pt x="9" y="112"/>
                    </a:cubicBezTo>
                    <a:cubicBezTo>
                      <a:pt x="9" y="114"/>
                      <a:pt x="10" y="115"/>
                      <a:pt x="11" y="115"/>
                    </a:cubicBezTo>
                    <a:cubicBezTo>
                      <a:pt x="12" y="116"/>
                      <a:pt x="12" y="116"/>
                      <a:pt x="12" y="116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20"/>
                      <a:pt x="3" y="121"/>
                      <a:pt x="3" y="122"/>
                    </a:cubicBezTo>
                    <a:cubicBezTo>
                      <a:pt x="3" y="123"/>
                      <a:pt x="4" y="124"/>
                      <a:pt x="5" y="125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4" y="137"/>
                      <a:pt x="5" y="139"/>
                      <a:pt x="6" y="140"/>
                    </a:cubicBezTo>
                    <a:cubicBezTo>
                      <a:pt x="7" y="140"/>
                      <a:pt x="7" y="140"/>
                      <a:pt x="7" y="140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1" y="146"/>
                      <a:pt x="1" y="146"/>
                      <a:pt x="1" y="146"/>
                    </a:cubicBezTo>
                    <a:cubicBezTo>
                      <a:pt x="0" y="148"/>
                      <a:pt x="0" y="150"/>
                      <a:pt x="2" y="152"/>
                    </a:cubicBezTo>
                    <a:cubicBezTo>
                      <a:pt x="5" y="154"/>
                      <a:pt x="5" y="154"/>
                      <a:pt x="5" y="154"/>
                    </a:cubicBezTo>
                    <a:cubicBezTo>
                      <a:pt x="8" y="166"/>
                      <a:pt x="8" y="166"/>
                      <a:pt x="8" y="166"/>
                    </a:cubicBezTo>
                    <a:cubicBezTo>
                      <a:pt x="8" y="167"/>
                      <a:pt x="9" y="168"/>
                      <a:pt x="10" y="169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1" y="169"/>
                      <a:pt x="11" y="169"/>
                      <a:pt x="11" y="169"/>
                    </a:cubicBezTo>
                    <a:cubicBezTo>
                      <a:pt x="11" y="169"/>
                      <a:pt x="12" y="171"/>
                      <a:pt x="14" y="174"/>
                    </a:cubicBezTo>
                    <a:cubicBezTo>
                      <a:pt x="16" y="178"/>
                      <a:pt x="19" y="184"/>
                      <a:pt x="21" y="189"/>
                    </a:cubicBezTo>
                    <a:cubicBezTo>
                      <a:pt x="23" y="192"/>
                      <a:pt x="24" y="194"/>
                      <a:pt x="25" y="196"/>
                    </a:cubicBezTo>
                    <a:cubicBezTo>
                      <a:pt x="25" y="197"/>
                      <a:pt x="25" y="197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8" y="198"/>
                      <a:pt x="28" y="198"/>
                      <a:pt x="28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8" y="198"/>
                      <a:pt x="28" y="198"/>
                      <a:pt x="28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9" y="197"/>
                      <a:pt x="29" y="197"/>
                      <a:pt x="29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9" y="197"/>
                      <a:pt x="29" y="197"/>
                      <a:pt x="29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6" y="196"/>
                      <a:pt x="26" y="197"/>
                      <a:pt x="26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5" y="197"/>
                      <a:pt x="26" y="200"/>
                      <a:pt x="28" y="201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8" y="207"/>
                      <a:pt x="40" y="207"/>
                      <a:pt x="41" y="205"/>
                    </a:cubicBezTo>
                    <a:cubicBezTo>
                      <a:pt x="43" y="203"/>
                      <a:pt x="42" y="200"/>
                      <a:pt x="40" y="199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59"/>
              <p:cNvSpPr/>
              <p:nvPr/>
            </p:nvSpPr>
            <p:spPr bwMode="auto">
              <a:xfrm>
                <a:off x="3980271" y="3730055"/>
                <a:ext cx="399725" cy="69919"/>
              </a:xfrm>
              <a:custGeom>
                <a:avLst/>
                <a:gdLst>
                  <a:gd name="T0" fmla="*/ 36 w 298"/>
                  <a:gd name="T1" fmla="*/ 45 h 52"/>
                  <a:gd name="T2" fmla="*/ 64 w 298"/>
                  <a:gd name="T3" fmla="*/ 43 h 52"/>
                  <a:gd name="T4" fmla="*/ 57 w 298"/>
                  <a:gd name="T5" fmla="*/ 41 h 52"/>
                  <a:gd name="T6" fmla="*/ 57 w 298"/>
                  <a:gd name="T7" fmla="*/ 41 h 52"/>
                  <a:gd name="T8" fmla="*/ 55 w 298"/>
                  <a:gd name="T9" fmla="*/ 38 h 52"/>
                  <a:gd name="T10" fmla="*/ 55 w 298"/>
                  <a:gd name="T11" fmla="*/ 42 h 52"/>
                  <a:gd name="T12" fmla="*/ 76 w 298"/>
                  <a:gd name="T13" fmla="*/ 41 h 52"/>
                  <a:gd name="T14" fmla="*/ 74 w 298"/>
                  <a:gd name="T15" fmla="*/ 41 h 52"/>
                  <a:gd name="T16" fmla="*/ 91 w 298"/>
                  <a:gd name="T17" fmla="*/ 36 h 52"/>
                  <a:gd name="T18" fmla="*/ 112 w 298"/>
                  <a:gd name="T19" fmla="*/ 31 h 52"/>
                  <a:gd name="T20" fmla="*/ 140 w 298"/>
                  <a:gd name="T21" fmla="*/ 28 h 52"/>
                  <a:gd name="T22" fmla="*/ 139 w 298"/>
                  <a:gd name="T23" fmla="*/ 25 h 52"/>
                  <a:gd name="T24" fmla="*/ 136 w 298"/>
                  <a:gd name="T25" fmla="*/ 23 h 52"/>
                  <a:gd name="T26" fmla="*/ 138 w 298"/>
                  <a:gd name="T27" fmla="*/ 27 h 52"/>
                  <a:gd name="T28" fmla="*/ 160 w 298"/>
                  <a:gd name="T29" fmla="*/ 21 h 52"/>
                  <a:gd name="T30" fmla="*/ 186 w 298"/>
                  <a:gd name="T31" fmla="*/ 20 h 52"/>
                  <a:gd name="T32" fmla="*/ 184 w 298"/>
                  <a:gd name="T33" fmla="*/ 15 h 52"/>
                  <a:gd name="T34" fmla="*/ 186 w 298"/>
                  <a:gd name="T35" fmla="*/ 18 h 52"/>
                  <a:gd name="T36" fmla="*/ 186 w 298"/>
                  <a:gd name="T37" fmla="*/ 18 h 52"/>
                  <a:gd name="T38" fmla="*/ 184 w 298"/>
                  <a:gd name="T39" fmla="*/ 15 h 52"/>
                  <a:gd name="T40" fmla="*/ 208 w 298"/>
                  <a:gd name="T41" fmla="*/ 13 h 52"/>
                  <a:gd name="T42" fmla="*/ 206 w 298"/>
                  <a:gd name="T43" fmla="*/ 4 h 52"/>
                  <a:gd name="T44" fmla="*/ 233 w 298"/>
                  <a:gd name="T45" fmla="*/ 1 h 52"/>
                  <a:gd name="T46" fmla="*/ 256 w 298"/>
                  <a:gd name="T47" fmla="*/ 11 h 52"/>
                  <a:gd name="T48" fmla="*/ 259 w 298"/>
                  <a:gd name="T49" fmla="*/ 4 h 52"/>
                  <a:gd name="T50" fmla="*/ 256 w 298"/>
                  <a:gd name="T51" fmla="*/ 7 h 52"/>
                  <a:gd name="T52" fmla="*/ 253 w 298"/>
                  <a:gd name="T53" fmla="*/ 5 h 52"/>
                  <a:gd name="T54" fmla="*/ 253 w 298"/>
                  <a:gd name="T55" fmla="*/ 9 h 52"/>
                  <a:gd name="T56" fmla="*/ 294 w 298"/>
                  <a:gd name="T57" fmla="*/ 17 h 52"/>
                  <a:gd name="T58" fmla="*/ 291 w 298"/>
                  <a:gd name="T59" fmla="*/ 6 h 52"/>
                  <a:gd name="T60" fmla="*/ 294 w 298"/>
                  <a:gd name="T61" fmla="*/ 12 h 52"/>
                  <a:gd name="T62" fmla="*/ 293 w 298"/>
                  <a:gd name="T63" fmla="*/ 9 h 52"/>
                  <a:gd name="T64" fmla="*/ 293 w 298"/>
                  <a:gd name="T65" fmla="*/ 9 h 52"/>
                  <a:gd name="T66" fmla="*/ 260 w 298"/>
                  <a:gd name="T67" fmla="*/ 2 h 52"/>
                  <a:gd name="T68" fmla="*/ 251 w 298"/>
                  <a:gd name="T69" fmla="*/ 8 h 52"/>
                  <a:gd name="T70" fmla="*/ 253 w 298"/>
                  <a:gd name="T71" fmla="*/ 5 h 52"/>
                  <a:gd name="T72" fmla="*/ 256 w 298"/>
                  <a:gd name="T73" fmla="*/ 7 h 52"/>
                  <a:gd name="T74" fmla="*/ 256 w 298"/>
                  <a:gd name="T75" fmla="*/ 3 h 52"/>
                  <a:gd name="T76" fmla="*/ 256 w 298"/>
                  <a:gd name="T77" fmla="*/ 3 h 52"/>
                  <a:gd name="T78" fmla="*/ 237 w 298"/>
                  <a:gd name="T79" fmla="*/ 13 h 52"/>
                  <a:gd name="T80" fmla="*/ 205 w 298"/>
                  <a:gd name="T81" fmla="*/ 12 h 52"/>
                  <a:gd name="T82" fmla="*/ 207 w 298"/>
                  <a:gd name="T83" fmla="*/ 9 h 52"/>
                  <a:gd name="T84" fmla="*/ 206 w 298"/>
                  <a:gd name="T85" fmla="*/ 5 h 52"/>
                  <a:gd name="T86" fmla="*/ 204 w 298"/>
                  <a:gd name="T87" fmla="*/ 6 h 52"/>
                  <a:gd name="T88" fmla="*/ 183 w 298"/>
                  <a:gd name="T89" fmla="*/ 11 h 52"/>
                  <a:gd name="T90" fmla="*/ 184 w 298"/>
                  <a:gd name="T91" fmla="*/ 19 h 52"/>
                  <a:gd name="T92" fmla="*/ 157 w 298"/>
                  <a:gd name="T93" fmla="*/ 20 h 52"/>
                  <a:gd name="T94" fmla="*/ 135 w 298"/>
                  <a:gd name="T95" fmla="*/ 19 h 52"/>
                  <a:gd name="T96" fmla="*/ 134 w 298"/>
                  <a:gd name="T97" fmla="*/ 26 h 52"/>
                  <a:gd name="T98" fmla="*/ 135 w 298"/>
                  <a:gd name="T99" fmla="*/ 22 h 52"/>
                  <a:gd name="T100" fmla="*/ 138 w 298"/>
                  <a:gd name="T101" fmla="*/ 24 h 52"/>
                  <a:gd name="T102" fmla="*/ 108 w 298"/>
                  <a:gd name="T103" fmla="*/ 26 h 52"/>
                  <a:gd name="T104" fmla="*/ 87 w 298"/>
                  <a:gd name="T105" fmla="*/ 31 h 52"/>
                  <a:gd name="T106" fmla="*/ 69 w 298"/>
                  <a:gd name="T107" fmla="*/ 36 h 52"/>
                  <a:gd name="T108" fmla="*/ 72 w 298"/>
                  <a:gd name="T109" fmla="*/ 34 h 52"/>
                  <a:gd name="T110" fmla="*/ 72 w 298"/>
                  <a:gd name="T111" fmla="*/ 34 h 52"/>
                  <a:gd name="T112" fmla="*/ 73 w 298"/>
                  <a:gd name="T113" fmla="*/ 35 h 52"/>
                  <a:gd name="T114" fmla="*/ 55 w 298"/>
                  <a:gd name="T115" fmla="*/ 34 h 52"/>
                  <a:gd name="T116" fmla="*/ 51 w 298"/>
                  <a:gd name="T117" fmla="*/ 36 h 52"/>
                  <a:gd name="T118" fmla="*/ 27 w 298"/>
                  <a:gd name="T119" fmla="*/ 43 h 52"/>
                  <a:gd name="T120" fmla="*/ 1 w 298"/>
                  <a:gd name="T121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8" h="52">
                    <a:moveTo>
                      <a:pt x="8" y="44"/>
                    </a:moveTo>
                    <a:cubicBezTo>
                      <a:pt x="7" y="43"/>
                      <a:pt x="7" y="43"/>
                      <a:pt x="7" y="4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4" y="48"/>
                      <a:pt x="35" y="47"/>
                      <a:pt x="36" y="45"/>
                    </a:cubicBezTo>
                    <a:cubicBezTo>
                      <a:pt x="36" y="44"/>
                      <a:pt x="35" y="42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2" y="45"/>
                      <a:pt x="64" y="44"/>
                      <a:pt x="64" y="43"/>
                    </a:cubicBezTo>
                    <a:cubicBezTo>
                      <a:pt x="65" y="41"/>
                      <a:pt x="64" y="39"/>
                      <a:pt x="62" y="38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1"/>
                      <a:pt x="57" y="41"/>
                      <a:pt x="58" y="40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7" y="4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6" y="4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7" y="42"/>
                      <a:pt x="58" y="42"/>
                    </a:cubicBezTo>
                    <a:cubicBezTo>
                      <a:pt x="61" y="42"/>
                      <a:pt x="65" y="42"/>
                      <a:pt x="68" y="42"/>
                    </a:cubicBezTo>
                    <a:cubicBezTo>
                      <a:pt x="70" y="42"/>
                      <a:pt x="71" y="42"/>
                      <a:pt x="73" y="42"/>
                    </a:cubicBezTo>
                    <a:cubicBezTo>
                      <a:pt x="73" y="42"/>
                      <a:pt x="74" y="42"/>
                      <a:pt x="74" y="42"/>
                    </a:cubicBezTo>
                    <a:cubicBezTo>
                      <a:pt x="75" y="41"/>
                      <a:pt x="75" y="41"/>
                      <a:pt x="75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7" y="41"/>
                      <a:pt x="77" y="40"/>
                      <a:pt x="78" y="40"/>
                    </a:cubicBezTo>
                    <a:cubicBezTo>
                      <a:pt x="79" y="38"/>
                      <a:pt x="78" y="35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3" y="37"/>
                      <a:pt x="73" y="37"/>
                      <a:pt x="73" y="37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7" y="36"/>
                      <a:pt x="97" y="34"/>
                    </a:cubicBezTo>
                    <a:cubicBezTo>
                      <a:pt x="97" y="32"/>
                      <a:pt x="97" y="31"/>
                      <a:pt x="95" y="30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7" y="32"/>
                      <a:pt x="118" y="31"/>
                      <a:pt x="118" y="29"/>
                    </a:cubicBezTo>
                    <a:cubicBezTo>
                      <a:pt x="119" y="28"/>
                      <a:pt x="118" y="26"/>
                      <a:pt x="116" y="25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9" y="30"/>
                      <a:pt x="125" y="30"/>
                    </a:cubicBezTo>
                    <a:cubicBezTo>
                      <a:pt x="128" y="30"/>
                      <a:pt x="132" y="29"/>
                      <a:pt x="134" y="29"/>
                    </a:cubicBezTo>
                    <a:cubicBezTo>
                      <a:pt x="136" y="29"/>
                      <a:pt x="137" y="29"/>
                      <a:pt x="138" y="29"/>
                    </a:cubicBezTo>
                    <a:cubicBezTo>
                      <a:pt x="138" y="29"/>
                      <a:pt x="138" y="29"/>
                      <a:pt x="139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1" y="28"/>
                      <a:pt x="141" y="27"/>
                      <a:pt x="142" y="27"/>
                    </a:cubicBezTo>
                    <a:cubicBezTo>
                      <a:pt x="142" y="26"/>
                      <a:pt x="142" y="25"/>
                      <a:pt x="142" y="24"/>
                    </a:cubicBezTo>
                    <a:cubicBezTo>
                      <a:pt x="142" y="22"/>
                      <a:pt x="141" y="22"/>
                      <a:pt x="140" y="21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5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6"/>
                      <a:pt x="138" y="26"/>
                      <a:pt x="139" y="2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6"/>
                      <a:pt x="139" y="26"/>
                    </a:cubicBezTo>
                    <a:cubicBezTo>
                      <a:pt x="142" y="26"/>
                      <a:pt x="147" y="24"/>
                      <a:pt x="151" y="23"/>
                    </a:cubicBezTo>
                    <a:cubicBezTo>
                      <a:pt x="156" y="22"/>
                      <a:pt x="160" y="21"/>
                      <a:pt x="160" y="21"/>
                    </a:cubicBezTo>
                    <a:cubicBezTo>
                      <a:pt x="161" y="21"/>
                      <a:pt x="162" y="19"/>
                      <a:pt x="163" y="18"/>
                    </a:cubicBezTo>
                    <a:cubicBezTo>
                      <a:pt x="163" y="16"/>
                      <a:pt x="162" y="14"/>
                      <a:pt x="161" y="14"/>
                    </a:cubicBezTo>
                    <a:cubicBezTo>
                      <a:pt x="161" y="14"/>
                      <a:pt x="161" y="14"/>
                      <a:pt x="161" y="14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9" y="21"/>
                      <a:pt x="159" y="21"/>
                      <a:pt x="159" y="21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8" y="20"/>
                      <a:pt x="190" y="19"/>
                      <a:pt x="190" y="17"/>
                    </a:cubicBezTo>
                    <a:cubicBezTo>
                      <a:pt x="191" y="15"/>
                      <a:pt x="190" y="13"/>
                      <a:pt x="188" y="12"/>
                    </a:cubicBezTo>
                    <a:cubicBezTo>
                      <a:pt x="186" y="11"/>
                      <a:pt x="186" y="11"/>
                      <a:pt x="186" y="11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8" y="17"/>
                      <a:pt x="188" y="17"/>
                      <a:pt x="188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7" y="18"/>
                      <a:pt x="187" y="18"/>
                      <a:pt x="187" y="18"/>
                    </a:cubicBezTo>
                    <a:cubicBezTo>
                      <a:pt x="187" y="18"/>
                      <a:pt x="187" y="17"/>
                      <a:pt x="188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7" y="18"/>
                      <a:pt x="187" y="18"/>
                      <a:pt x="187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6" y="18"/>
                      <a:pt x="186" y="18"/>
                      <a:pt x="187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6" y="18"/>
                      <a:pt x="187" y="18"/>
                      <a:pt x="190" y="17"/>
                    </a:cubicBezTo>
                    <a:cubicBezTo>
                      <a:pt x="193" y="17"/>
                      <a:pt x="198" y="16"/>
                      <a:pt x="201" y="15"/>
                    </a:cubicBezTo>
                    <a:cubicBezTo>
                      <a:pt x="203" y="14"/>
                      <a:pt x="205" y="14"/>
                      <a:pt x="206" y="13"/>
                    </a:cubicBezTo>
                    <a:cubicBezTo>
                      <a:pt x="207" y="13"/>
                      <a:pt x="208" y="13"/>
                      <a:pt x="208" y="13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209" y="12"/>
                      <a:pt x="209" y="12"/>
                      <a:pt x="209" y="12"/>
                    </a:cubicBezTo>
                    <a:cubicBezTo>
                      <a:pt x="210" y="12"/>
                      <a:pt x="210" y="12"/>
                      <a:pt x="210" y="12"/>
                    </a:cubicBezTo>
                    <a:cubicBezTo>
                      <a:pt x="210" y="12"/>
                      <a:pt x="210" y="12"/>
                      <a:pt x="211" y="11"/>
                    </a:cubicBezTo>
                    <a:cubicBezTo>
                      <a:pt x="212" y="9"/>
                      <a:pt x="212" y="7"/>
                      <a:pt x="210" y="6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39" y="13"/>
                      <a:pt x="239" y="13"/>
                      <a:pt x="239" y="13"/>
                    </a:cubicBezTo>
                    <a:cubicBezTo>
                      <a:pt x="240" y="13"/>
                      <a:pt x="242" y="12"/>
                      <a:pt x="243" y="11"/>
                    </a:cubicBezTo>
                    <a:cubicBezTo>
                      <a:pt x="243" y="9"/>
                      <a:pt x="243" y="7"/>
                      <a:pt x="241" y="6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1" y="4"/>
                      <a:pt x="231" y="4"/>
                      <a:pt x="231" y="4"/>
                    </a:cubicBezTo>
                    <a:cubicBezTo>
                      <a:pt x="230" y="8"/>
                      <a:pt x="230" y="8"/>
                      <a:pt x="230" y="8"/>
                    </a:cubicBezTo>
                    <a:cubicBezTo>
                      <a:pt x="230" y="8"/>
                      <a:pt x="236" y="9"/>
                      <a:pt x="242" y="10"/>
                    </a:cubicBezTo>
                    <a:cubicBezTo>
                      <a:pt x="245" y="10"/>
                      <a:pt x="248" y="11"/>
                      <a:pt x="250" y="11"/>
                    </a:cubicBezTo>
                    <a:cubicBezTo>
                      <a:pt x="252" y="11"/>
                      <a:pt x="253" y="11"/>
                      <a:pt x="254" y="11"/>
                    </a:cubicBezTo>
                    <a:cubicBezTo>
                      <a:pt x="255" y="11"/>
                      <a:pt x="255" y="11"/>
                      <a:pt x="256" y="11"/>
                    </a:cubicBezTo>
                    <a:cubicBezTo>
                      <a:pt x="256" y="11"/>
                      <a:pt x="257" y="11"/>
                      <a:pt x="257" y="11"/>
                    </a:cubicBezTo>
                    <a:cubicBezTo>
                      <a:pt x="257" y="11"/>
                      <a:pt x="257" y="11"/>
                      <a:pt x="258" y="11"/>
                    </a:cubicBezTo>
                    <a:cubicBezTo>
                      <a:pt x="258" y="11"/>
                      <a:pt x="258" y="11"/>
                      <a:pt x="259" y="11"/>
                    </a:cubicBezTo>
                    <a:cubicBezTo>
                      <a:pt x="259" y="11"/>
                      <a:pt x="259" y="10"/>
                      <a:pt x="260" y="10"/>
                    </a:cubicBezTo>
                    <a:cubicBezTo>
                      <a:pt x="260" y="9"/>
                      <a:pt x="261" y="8"/>
                      <a:pt x="260" y="6"/>
                    </a:cubicBezTo>
                    <a:cubicBezTo>
                      <a:pt x="260" y="5"/>
                      <a:pt x="260" y="5"/>
                      <a:pt x="259" y="4"/>
                    </a:cubicBezTo>
                    <a:cubicBezTo>
                      <a:pt x="255" y="2"/>
                      <a:pt x="255" y="2"/>
                      <a:pt x="255" y="2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5" y="8"/>
                      <a:pt x="255" y="8"/>
                      <a:pt x="256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4" y="9"/>
                      <a:pt x="256" y="9"/>
                    </a:cubicBezTo>
                    <a:cubicBezTo>
                      <a:pt x="260" y="10"/>
                      <a:pt x="268" y="12"/>
                      <a:pt x="276" y="13"/>
                    </a:cubicBezTo>
                    <a:cubicBezTo>
                      <a:pt x="280" y="14"/>
                      <a:pt x="284" y="15"/>
                      <a:pt x="287" y="16"/>
                    </a:cubicBezTo>
                    <a:cubicBezTo>
                      <a:pt x="288" y="16"/>
                      <a:pt x="290" y="16"/>
                      <a:pt x="291" y="16"/>
                    </a:cubicBezTo>
                    <a:cubicBezTo>
                      <a:pt x="292" y="16"/>
                      <a:pt x="293" y="17"/>
                      <a:pt x="294" y="17"/>
                    </a:cubicBezTo>
                    <a:cubicBezTo>
                      <a:pt x="294" y="17"/>
                      <a:pt x="294" y="17"/>
                      <a:pt x="295" y="16"/>
                    </a:cubicBezTo>
                    <a:cubicBezTo>
                      <a:pt x="295" y="16"/>
                      <a:pt x="295" y="16"/>
                      <a:pt x="296" y="16"/>
                    </a:cubicBezTo>
                    <a:cubicBezTo>
                      <a:pt x="296" y="16"/>
                      <a:pt x="297" y="16"/>
                      <a:pt x="297" y="15"/>
                    </a:cubicBezTo>
                    <a:cubicBezTo>
                      <a:pt x="298" y="14"/>
                      <a:pt x="298" y="13"/>
                      <a:pt x="298" y="12"/>
                    </a:cubicBezTo>
                    <a:cubicBezTo>
                      <a:pt x="298" y="11"/>
                      <a:pt x="297" y="10"/>
                      <a:pt x="296" y="9"/>
                    </a:cubicBezTo>
                    <a:cubicBezTo>
                      <a:pt x="291" y="6"/>
                      <a:pt x="291" y="6"/>
                      <a:pt x="291" y="6"/>
                    </a:cubicBezTo>
                    <a:cubicBezTo>
                      <a:pt x="289" y="4"/>
                      <a:pt x="286" y="5"/>
                      <a:pt x="285" y="7"/>
                    </a:cubicBezTo>
                    <a:cubicBezTo>
                      <a:pt x="284" y="9"/>
                      <a:pt x="284" y="11"/>
                      <a:pt x="286" y="12"/>
                    </a:cubicBezTo>
                    <a:cubicBezTo>
                      <a:pt x="292" y="16"/>
                      <a:pt x="292" y="16"/>
                      <a:pt x="292" y="16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1" y="10"/>
                      <a:pt x="291" y="10"/>
                      <a:pt x="291" y="10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2" y="9"/>
                      <a:pt x="291" y="9"/>
                      <a:pt x="291" y="10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3" y="9"/>
                      <a:pt x="293" y="9"/>
                      <a:pt x="292" y="9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4" y="11"/>
                      <a:pt x="294" y="11"/>
                      <a:pt x="294" y="11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4" y="11"/>
                      <a:pt x="294" y="11"/>
                      <a:pt x="294" y="11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3" y="9"/>
                      <a:pt x="292" y="8"/>
                      <a:pt x="291" y="8"/>
                    </a:cubicBezTo>
                    <a:cubicBezTo>
                      <a:pt x="287" y="7"/>
                      <a:pt x="278" y="6"/>
                      <a:pt x="270" y="4"/>
                    </a:cubicBezTo>
                    <a:cubicBezTo>
                      <a:pt x="266" y="3"/>
                      <a:pt x="263" y="2"/>
                      <a:pt x="260" y="2"/>
                    </a:cubicBezTo>
                    <a:cubicBezTo>
                      <a:pt x="258" y="2"/>
                      <a:pt x="257" y="1"/>
                      <a:pt x="256" y="1"/>
                    </a:cubicBezTo>
                    <a:cubicBezTo>
                      <a:pt x="255" y="1"/>
                      <a:pt x="254" y="1"/>
                      <a:pt x="253" y="1"/>
                    </a:cubicBezTo>
                    <a:cubicBezTo>
                      <a:pt x="253" y="1"/>
                      <a:pt x="253" y="1"/>
                      <a:pt x="252" y="1"/>
                    </a:cubicBezTo>
                    <a:cubicBezTo>
                      <a:pt x="252" y="1"/>
                      <a:pt x="251" y="1"/>
                      <a:pt x="251" y="1"/>
                    </a:cubicBezTo>
                    <a:cubicBezTo>
                      <a:pt x="251" y="2"/>
                      <a:pt x="250" y="2"/>
                      <a:pt x="249" y="3"/>
                    </a:cubicBezTo>
                    <a:cubicBezTo>
                      <a:pt x="248" y="5"/>
                      <a:pt x="249" y="7"/>
                      <a:pt x="251" y="8"/>
                    </a:cubicBezTo>
                    <a:cubicBezTo>
                      <a:pt x="254" y="11"/>
                      <a:pt x="254" y="11"/>
                      <a:pt x="254" y="11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4" y="4"/>
                      <a:pt x="254" y="4"/>
                      <a:pt x="254" y="4"/>
                    </a:cubicBezTo>
                    <a:cubicBezTo>
                      <a:pt x="254" y="4"/>
                      <a:pt x="254" y="4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4" y="4"/>
                      <a:pt x="254" y="4"/>
                      <a:pt x="254" y="4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5" y="4"/>
                      <a:pt x="255" y="4"/>
                      <a:pt x="254" y="4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5" y="3"/>
                      <a:pt x="254" y="3"/>
                    </a:cubicBezTo>
                    <a:cubicBezTo>
                      <a:pt x="251" y="3"/>
                      <a:pt x="246" y="2"/>
                      <a:pt x="241" y="2"/>
                    </a:cubicBezTo>
                    <a:cubicBezTo>
                      <a:pt x="236" y="1"/>
                      <a:pt x="231" y="0"/>
                      <a:pt x="231" y="0"/>
                    </a:cubicBezTo>
                    <a:cubicBezTo>
                      <a:pt x="230" y="0"/>
                      <a:pt x="228" y="1"/>
                      <a:pt x="227" y="3"/>
                    </a:cubicBezTo>
                    <a:cubicBezTo>
                      <a:pt x="226" y="5"/>
                      <a:pt x="227" y="7"/>
                      <a:pt x="229" y="8"/>
                    </a:cubicBezTo>
                    <a:cubicBezTo>
                      <a:pt x="237" y="13"/>
                      <a:pt x="237" y="13"/>
                      <a:pt x="237" y="13"/>
                    </a:cubicBezTo>
                    <a:cubicBezTo>
                      <a:pt x="239" y="9"/>
                      <a:pt x="239" y="9"/>
                      <a:pt x="239" y="9"/>
                    </a:cubicBezTo>
                    <a:cubicBezTo>
                      <a:pt x="239" y="5"/>
                      <a:pt x="239" y="5"/>
                      <a:pt x="239" y="5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3" y="3"/>
                      <a:pt x="201" y="4"/>
                      <a:pt x="201" y="6"/>
                    </a:cubicBezTo>
                    <a:cubicBezTo>
                      <a:pt x="200" y="7"/>
                      <a:pt x="201" y="9"/>
                      <a:pt x="202" y="10"/>
                    </a:cubicBezTo>
                    <a:cubicBezTo>
                      <a:pt x="205" y="12"/>
                      <a:pt x="205" y="12"/>
                      <a:pt x="205" y="12"/>
                    </a:cubicBezTo>
                    <a:cubicBezTo>
                      <a:pt x="208" y="9"/>
                      <a:pt x="208" y="9"/>
                      <a:pt x="208" y="9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5" y="6"/>
                      <a:pt x="205" y="6"/>
                      <a:pt x="205" y="6"/>
                    </a:cubicBezTo>
                    <a:cubicBezTo>
                      <a:pt x="205" y="6"/>
                      <a:pt x="205" y="6"/>
                      <a:pt x="204" y="7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5" y="6"/>
                      <a:pt x="205" y="6"/>
                      <a:pt x="205" y="6"/>
                    </a:cubicBezTo>
                    <a:cubicBezTo>
                      <a:pt x="207" y="8"/>
                      <a:pt x="207" y="8"/>
                      <a:pt x="207" y="8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6" y="5"/>
                      <a:pt x="205" y="6"/>
                    </a:cubicBezTo>
                    <a:cubicBezTo>
                      <a:pt x="207" y="8"/>
                      <a:pt x="207" y="8"/>
                      <a:pt x="207" y="8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6"/>
                      <a:pt x="206" y="6"/>
                      <a:pt x="206" y="6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6"/>
                      <a:pt x="206" y="6"/>
                      <a:pt x="206" y="6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5" y="5"/>
                      <a:pt x="204" y="6"/>
                    </a:cubicBezTo>
                    <a:cubicBezTo>
                      <a:pt x="202" y="6"/>
                      <a:pt x="196" y="8"/>
                      <a:pt x="192" y="9"/>
                    </a:cubicBezTo>
                    <a:cubicBezTo>
                      <a:pt x="189" y="9"/>
                      <a:pt x="187" y="10"/>
                      <a:pt x="186" y="10"/>
                    </a:cubicBezTo>
                    <a:cubicBezTo>
                      <a:pt x="185" y="10"/>
                      <a:pt x="184" y="10"/>
                      <a:pt x="184" y="10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0" y="14"/>
                      <a:pt x="180" y="17"/>
                      <a:pt x="182" y="18"/>
                    </a:cubicBezTo>
                    <a:cubicBezTo>
                      <a:pt x="184" y="19"/>
                      <a:pt x="184" y="19"/>
                      <a:pt x="184" y="19"/>
                    </a:cubicBezTo>
                    <a:cubicBezTo>
                      <a:pt x="186" y="16"/>
                      <a:pt x="186" y="16"/>
                      <a:pt x="186" y="16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58" y="13"/>
                      <a:pt x="158" y="13"/>
                      <a:pt x="158" y="13"/>
                    </a:cubicBezTo>
                    <a:cubicBezTo>
                      <a:pt x="157" y="13"/>
                      <a:pt x="155" y="14"/>
                      <a:pt x="155" y="16"/>
                    </a:cubicBezTo>
                    <a:cubicBezTo>
                      <a:pt x="154" y="18"/>
                      <a:pt x="155" y="19"/>
                      <a:pt x="156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8" y="13"/>
                      <a:pt x="158" y="13"/>
                      <a:pt x="158" y="13"/>
                    </a:cubicBezTo>
                    <a:cubicBezTo>
                      <a:pt x="158" y="13"/>
                      <a:pt x="152" y="15"/>
                      <a:pt x="146" y="16"/>
                    </a:cubicBezTo>
                    <a:cubicBezTo>
                      <a:pt x="144" y="17"/>
                      <a:pt x="141" y="17"/>
                      <a:pt x="139" y="18"/>
                    </a:cubicBezTo>
                    <a:cubicBezTo>
                      <a:pt x="138" y="18"/>
                      <a:pt x="137" y="19"/>
                      <a:pt x="136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3" y="20"/>
                      <a:pt x="133" y="20"/>
                      <a:pt x="133" y="21"/>
                    </a:cubicBezTo>
                    <a:cubicBezTo>
                      <a:pt x="132" y="22"/>
                      <a:pt x="132" y="23"/>
                      <a:pt x="132" y="24"/>
                    </a:cubicBezTo>
                    <a:cubicBezTo>
                      <a:pt x="132" y="25"/>
                      <a:pt x="133" y="26"/>
                      <a:pt x="134" y="26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6" y="21"/>
                      <a:pt x="135" y="21"/>
                      <a:pt x="135" y="22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7" y="21"/>
                      <a:pt x="136" y="21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6" y="21"/>
                      <a:pt x="135" y="21"/>
                    </a:cubicBezTo>
                    <a:cubicBezTo>
                      <a:pt x="132" y="21"/>
                      <a:pt x="126" y="22"/>
                      <a:pt x="121" y="22"/>
                    </a:cubicBezTo>
                    <a:cubicBezTo>
                      <a:pt x="116" y="23"/>
                      <a:pt x="111" y="23"/>
                      <a:pt x="111" y="23"/>
                    </a:cubicBezTo>
                    <a:cubicBezTo>
                      <a:pt x="110" y="23"/>
                      <a:pt x="108" y="24"/>
                      <a:pt x="108" y="26"/>
                    </a:cubicBezTo>
                    <a:cubicBezTo>
                      <a:pt x="107" y="28"/>
                      <a:pt x="108" y="29"/>
                      <a:pt x="110" y="30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9" y="28"/>
                      <a:pt x="87" y="29"/>
                      <a:pt x="87" y="31"/>
                    </a:cubicBezTo>
                    <a:cubicBezTo>
                      <a:pt x="87" y="33"/>
                      <a:pt x="87" y="34"/>
                      <a:pt x="89" y="35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1" y="33"/>
                      <a:pt x="70" y="35"/>
                      <a:pt x="69" y="36"/>
                    </a:cubicBezTo>
                    <a:cubicBezTo>
                      <a:pt x="69" y="38"/>
                      <a:pt x="70" y="40"/>
                      <a:pt x="71" y="40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2" y="34"/>
                      <a:pt x="71" y="34"/>
                      <a:pt x="71" y="35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2" y="34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2" y="34"/>
                    </a:cubicBezTo>
                    <a:cubicBezTo>
                      <a:pt x="70" y="34"/>
                      <a:pt x="65" y="34"/>
                      <a:pt x="61" y="34"/>
                    </a:cubicBezTo>
                    <a:cubicBezTo>
                      <a:pt x="60" y="34"/>
                      <a:pt x="58" y="34"/>
                      <a:pt x="57" y="34"/>
                    </a:cubicBezTo>
                    <a:cubicBezTo>
                      <a:pt x="56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1" y="36"/>
                    </a:cubicBezTo>
                    <a:cubicBezTo>
                      <a:pt x="50" y="38"/>
                      <a:pt x="51" y="40"/>
                      <a:pt x="52" y="41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7" y="41"/>
                      <a:pt x="27" y="43"/>
                    </a:cubicBezTo>
                    <a:cubicBezTo>
                      <a:pt x="26" y="44"/>
                      <a:pt x="27" y="46"/>
                      <a:pt x="28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2"/>
                      <a:pt x="1" y="44"/>
                      <a:pt x="1" y="45"/>
                    </a:cubicBezTo>
                    <a:cubicBezTo>
                      <a:pt x="0" y="47"/>
                      <a:pt x="1" y="49"/>
                      <a:pt x="2" y="50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6" y="52"/>
                      <a:pt x="8" y="51"/>
                      <a:pt x="9" y="49"/>
                    </a:cubicBezTo>
                    <a:cubicBezTo>
                      <a:pt x="10" y="47"/>
                      <a:pt x="10" y="45"/>
                      <a:pt x="8" y="44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0"/>
              <p:cNvSpPr/>
              <p:nvPr/>
            </p:nvSpPr>
            <p:spPr bwMode="auto">
              <a:xfrm>
                <a:off x="4216412" y="3769632"/>
                <a:ext cx="146434" cy="15831"/>
              </a:xfrm>
              <a:custGeom>
                <a:avLst/>
                <a:gdLst>
                  <a:gd name="T0" fmla="*/ 20 w 109"/>
                  <a:gd name="T1" fmla="*/ 5 h 12"/>
                  <a:gd name="T2" fmla="*/ 50 w 109"/>
                  <a:gd name="T3" fmla="*/ 1 h 12"/>
                  <a:gd name="T4" fmla="*/ 81 w 109"/>
                  <a:gd name="T5" fmla="*/ 1 h 12"/>
                  <a:gd name="T6" fmla="*/ 93 w 109"/>
                  <a:gd name="T7" fmla="*/ 2 h 12"/>
                  <a:gd name="T8" fmla="*/ 101 w 109"/>
                  <a:gd name="T9" fmla="*/ 4 h 12"/>
                  <a:gd name="T10" fmla="*/ 104 w 109"/>
                  <a:gd name="T11" fmla="*/ 7 h 12"/>
                  <a:gd name="T12" fmla="*/ 106 w 109"/>
                  <a:gd name="T13" fmla="*/ 9 h 12"/>
                  <a:gd name="T14" fmla="*/ 109 w 109"/>
                  <a:gd name="T15" fmla="*/ 11 h 12"/>
                  <a:gd name="T16" fmla="*/ 104 w 109"/>
                  <a:gd name="T17" fmla="*/ 9 h 12"/>
                  <a:gd name="T18" fmla="*/ 97 w 109"/>
                  <a:gd name="T19" fmla="*/ 8 h 12"/>
                  <a:gd name="T20" fmla="*/ 93 w 109"/>
                  <a:gd name="T21" fmla="*/ 7 h 12"/>
                  <a:gd name="T22" fmla="*/ 88 w 109"/>
                  <a:gd name="T23" fmla="*/ 7 h 12"/>
                  <a:gd name="T24" fmla="*/ 78 w 109"/>
                  <a:gd name="T25" fmla="*/ 6 h 12"/>
                  <a:gd name="T26" fmla="*/ 33 w 109"/>
                  <a:gd name="T27" fmla="*/ 9 h 12"/>
                  <a:gd name="T28" fmla="*/ 3 w 109"/>
                  <a:gd name="T29" fmla="*/ 12 h 12"/>
                  <a:gd name="T30" fmla="*/ 20 w 109"/>
                  <a:gd name="T3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9" h="12">
                    <a:moveTo>
                      <a:pt x="20" y="5"/>
                    </a:moveTo>
                    <a:cubicBezTo>
                      <a:pt x="29" y="4"/>
                      <a:pt x="40" y="2"/>
                      <a:pt x="50" y="1"/>
                    </a:cubicBezTo>
                    <a:cubicBezTo>
                      <a:pt x="61" y="0"/>
                      <a:pt x="72" y="0"/>
                      <a:pt x="81" y="1"/>
                    </a:cubicBezTo>
                    <a:cubicBezTo>
                      <a:pt x="85" y="1"/>
                      <a:pt x="89" y="1"/>
                      <a:pt x="93" y="2"/>
                    </a:cubicBezTo>
                    <a:cubicBezTo>
                      <a:pt x="96" y="2"/>
                      <a:pt x="99" y="3"/>
                      <a:pt x="101" y="4"/>
                    </a:cubicBezTo>
                    <a:cubicBezTo>
                      <a:pt x="105" y="5"/>
                      <a:pt x="106" y="7"/>
                      <a:pt x="104" y="7"/>
                    </a:cubicBezTo>
                    <a:cubicBezTo>
                      <a:pt x="104" y="7"/>
                      <a:pt x="105" y="8"/>
                      <a:pt x="106" y="9"/>
                    </a:cubicBezTo>
                    <a:cubicBezTo>
                      <a:pt x="108" y="10"/>
                      <a:pt x="109" y="10"/>
                      <a:pt x="109" y="11"/>
                    </a:cubicBezTo>
                    <a:cubicBezTo>
                      <a:pt x="107" y="10"/>
                      <a:pt x="106" y="10"/>
                      <a:pt x="104" y="9"/>
                    </a:cubicBezTo>
                    <a:cubicBezTo>
                      <a:pt x="102" y="9"/>
                      <a:pt x="99" y="8"/>
                      <a:pt x="97" y="8"/>
                    </a:cubicBezTo>
                    <a:cubicBezTo>
                      <a:pt x="95" y="8"/>
                      <a:pt x="94" y="7"/>
                      <a:pt x="93" y="7"/>
                    </a:cubicBezTo>
                    <a:cubicBezTo>
                      <a:pt x="91" y="7"/>
                      <a:pt x="89" y="7"/>
                      <a:pt x="88" y="7"/>
                    </a:cubicBezTo>
                    <a:cubicBezTo>
                      <a:pt x="85" y="6"/>
                      <a:pt x="81" y="6"/>
                      <a:pt x="78" y="6"/>
                    </a:cubicBezTo>
                    <a:cubicBezTo>
                      <a:pt x="64" y="6"/>
                      <a:pt x="47" y="7"/>
                      <a:pt x="33" y="9"/>
                    </a:cubicBezTo>
                    <a:cubicBezTo>
                      <a:pt x="19" y="10"/>
                      <a:pt x="7" y="12"/>
                      <a:pt x="3" y="12"/>
                    </a:cubicBezTo>
                    <a:cubicBezTo>
                      <a:pt x="0" y="12"/>
                      <a:pt x="4" y="10"/>
                      <a:pt x="20" y="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1"/>
              <p:cNvSpPr/>
              <p:nvPr/>
            </p:nvSpPr>
            <p:spPr bwMode="auto">
              <a:xfrm>
                <a:off x="4151770" y="3751163"/>
                <a:ext cx="120049" cy="23746"/>
              </a:xfrm>
              <a:custGeom>
                <a:avLst/>
                <a:gdLst>
                  <a:gd name="T0" fmla="*/ 56 w 89"/>
                  <a:gd name="T1" fmla="*/ 4 h 17"/>
                  <a:gd name="T2" fmla="*/ 59 w 89"/>
                  <a:gd name="T3" fmla="*/ 7 h 17"/>
                  <a:gd name="T4" fmla="*/ 36 w 89"/>
                  <a:gd name="T5" fmla="*/ 11 h 17"/>
                  <a:gd name="T6" fmla="*/ 14 w 89"/>
                  <a:gd name="T7" fmla="*/ 15 h 17"/>
                  <a:gd name="T8" fmla="*/ 56 w 89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17">
                    <a:moveTo>
                      <a:pt x="56" y="4"/>
                    </a:moveTo>
                    <a:cubicBezTo>
                      <a:pt x="89" y="0"/>
                      <a:pt x="64" y="5"/>
                      <a:pt x="59" y="7"/>
                    </a:cubicBezTo>
                    <a:cubicBezTo>
                      <a:pt x="59" y="7"/>
                      <a:pt x="47" y="9"/>
                      <a:pt x="36" y="11"/>
                    </a:cubicBezTo>
                    <a:cubicBezTo>
                      <a:pt x="25" y="13"/>
                      <a:pt x="14" y="15"/>
                      <a:pt x="14" y="15"/>
                    </a:cubicBezTo>
                    <a:cubicBezTo>
                      <a:pt x="0" y="17"/>
                      <a:pt x="37" y="7"/>
                      <a:pt x="5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62"/>
              <p:cNvSpPr/>
              <p:nvPr/>
            </p:nvSpPr>
            <p:spPr bwMode="auto">
              <a:xfrm>
                <a:off x="4221689" y="3702351"/>
                <a:ext cx="72557" cy="11873"/>
              </a:xfrm>
              <a:custGeom>
                <a:avLst/>
                <a:gdLst>
                  <a:gd name="T0" fmla="*/ 18 w 54"/>
                  <a:gd name="T1" fmla="*/ 3 h 9"/>
                  <a:gd name="T2" fmla="*/ 11 w 54"/>
                  <a:gd name="T3" fmla="*/ 4 h 9"/>
                  <a:gd name="T4" fmla="*/ 4 w 54"/>
                  <a:gd name="T5" fmla="*/ 5 h 9"/>
                  <a:gd name="T6" fmla="*/ 53 w 54"/>
                  <a:gd name="T7" fmla="*/ 0 h 9"/>
                  <a:gd name="T8" fmla="*/ 37 w 54"/>
                  <a:gd name="T9" fmla="*/ 4 h 9"/>
                  <a:gd name="T10" fmla="*/ 0 w 54"/>
                  <a:gd name="T11" fmla="*/ 9 h 9"/>
                  <a:gd name="T12" fmla="*/ 17 w 54"/>
                  <a:gd name="T13" fmla="*/ 5 h 9"/>
                  <a:gd name="T14" fmla="*/ 18 w 54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9">
                    <a:moveTo>
                      <a:pt x="18" y="3"/>
                    </a:moveTo>
                    <a:cubicBezTo>
                      <a:pt x="18" y="3"/>
                      <a:pt x="14" y="4"/>
                      <a:pt x="11" y="4"/>
                    </a:cubicBezTo>
                    <a:cubicBezTo>
                      <a:pt x="7" y="4"/>
                      <a:pt x="4" y="5"/>
                      <a:pt x="4" y="5"/>
                    </a:cubicBezTo>
                    <a:cubicBezTo>
                      <a:pt x="18" y="3"/>
                      <a:pt x="39" y="1"/>
                      <a:pt x="53" y="0"/>
                    </a:cubicBezTo>
                    <a:cubicBezTo>
                      <a:pt x="54" y="1"/>
                      <a:pt x="47" y="2"/>
                      <a:pt x="37" y="4"/>
                    </a:cubicBezTo>
                    <a:cubicBezTo>
                      <a:pt x="27" y="5"/>
                      <a:pt x="14" y="7"/>
                      <a:pt x="0" y="9"/>
                    </a:cubicBezTo>
                    <a:cubicBezTo>
                      <a:pt x="3" y="8"/>
                      <a:pt x="11" y="7"/>
                      <a:pt x="17" y="5"/>
                    </a:cubicBezTo>
                    <a:cubicBezTo>
                      <a:pt x="22" y="4"/>
                      <a:pt x="26" y="3"/>
                      <a:pt x="18" y="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63"/>
              <p:cNvSpPr/>
              <p:nvPr/>
            </p:nvSpPr>
            <p:spPr bwMode="auto">
              <a:xfrm>
                <a:off x="3889244" y="2508453"/>
                <a:ext cx="1295479" cy="1522385"/>
              </a:xfrm>
              <a:custGeom>
                <a:avLst/>
                <a:gdLst>
                  <a:gd name="T0" fmla="*/ 621 w 965"/>
                  <a:gd name="T1" fmla="*/ 1073 h 1133"/>
                  <a:gd name="T2" fmla="*/ 616 w 965"/>
                  <a:gd name="T3" fmla="*/ 1106 h 1133"/>
                  <a:gd name="T4" fmla="*/ 601 w 965"/>
                  <a:gd name="T5" fmla="*/ 1130 h 1133"/>
                  <a:gd name="T6" fmla="*/ 606 w 965"/>
                  <a:gd name="T7" fmla="*/ 1084 h 1133"/>
                  <a:gd name="T8" fmla="*/ 555 w 965"/>
                  <a:gd name="T9" fmla="*/ 1011 h 1133"/>
                  <a:gd name="T10" fmla="*/ 540 w 965"/>
                  <a:gd name="T11" fmla="*/ 975 h 1133"/>
                  <a:gd name="T12" fmla="*/ 538 w 965"/>
                  <a:gd name="T13" fmla="*/ 968 h 1133"/>
                  <a:gd name="T14" fmla="*/ 536 w 965"/>
                  <a:gd name="T15" fmla="*/ 972 h 1133"/>
                  <a:gd name="T16" fmla="*/ 534 w 965"/>
                  <a:gd name="T17" fmla="*/ 970 h 1133"/>
                  <a:gd name="T18" fmla="*/ 534 w 965"/>
                  <a:gd name="T19" fmla="*/ 943 h 1133"/>
                  <a:gd name="T20" fmla="*/ 673 w 965"/>
                  <a:gd name="T21" fmla="*/ 834 h 1133"/>
                  <a:gd name="T22" fmla="*/ 948 w 965"/>
                  <a:gd name="T23" fmla="*/ 823 h 1133"/>
                  <a:gd name="T24" fmla="*/ 900 w 965"/>
                  <a:gd name="T25" fmla="*/ 511 h 1133"/>
                  <a:gd name="T26" fmla="*/ 901 w 965"/>
                  <a:gd name="T27" fmla="*/ 529 h 1133"/>
                  <a:gd name="T28" fmla="*/ 878 w 965"/>
                  <a:gd name="T29" fmla="*/ 549 h 1133"/>
                  <a:gd name="T30" fmla="*/ 843 w 965"/>
                  <a:gd name="T31" fmla="*/ 595 h 1133"/>
                  <a:gd name="T32" fmla="*/ 822 w 965"/>
                  <a:gd name="T33" fmla="*/ 606 h 1133"/>
                  <a:gd name="T34" fmla="*/ 817 w 965"/>
                  <a:gd name="T35" fmla="*/ 607 h 1133"/>
                  <a:gd name="T36" fmla="*/ 676 w 965"/>
                  <a:gd name="T37" fmla="*/ 580 h 1133"/>
                  <a:gd name="T38" fmla="*/ 636 w 965"/>
                  <a:gd name="T39" fmla="*/ 398 h 1133"/>
                  <a:gd name="T40" fmla="*/ 641 w 965"/>
                  <a:gd name="T41" fmla="*/ 464 h 1133"/>
                  <a:gd name="T42" fmla="*/ 765 w 965"/>
                  <a:gd name="T43" fmla="*/ 280 h 1133"/>
                  <a:gd name="T44" fmla="*/ 799 w 965"/>
                  <a:gd name="T45" fmla="*/ 279 h 1133"/>
                  <a:gd name="T46" fmla="*/ 853 w 965"/>
                  <a:gd name="T47" fmla="*/ 305 h 1133"/>
                  <a:gd name="T48" fmla="*/ 882 w 965"/>
                  <a:gd name="T49" fmla="*/ 311 h 1133"/>
                  <a:gd name="T50" fmla="*/ 883 w 965"/>
                  <a:gd name="T51" fmla="*/ 312 h 1133"/>
                  <a:gd name="T52" fmla="*/ 884 w 965"/>
                  <a:gd name="T53" fmla="*/ 312 h 1133"/>
                  <a:gd name="T54" fmla="*/ 882 w 965"/>
                  <a:gd name="T55" fmla="*/ 312 h 1133"/>
                  <a:gd name="T56" fmla="*/ 888 w 965"/>
                  <a:gd name="T57" fmla="*/ 282 h 1133"/>
                  <a:gd name="T58" fmla="*/ 853 w 965"/>
                  <a:gd name="T59" fmla="*/ 22 h 1133"/>
                  <a:gd name="T60" fmla="*/ 865 w 965"/>
                  <a:gd name="T61" fmla="*/ 110 h 1133"/>
                  <a:gd name="T62" fmla="*/ 845 w 965"/>
                  <a:gd name="T63" fmla="*/ 15 h 1133"/>
                  <a:gd name="T64" fmla="*/ 852 w 965"/>
                  <a:gd name="T65" fmla="*/ 1 h 1133"/>
                  <a:gd name="T66" fmla="*/ 435 w 965"/>
                  <a:gd name="T67" fmla="*/ 78 h 1133"/>
                  <a:gd name="T68" fmla="*/ 178 w 965"/>
                  <a:gd name="T69" fmla="*/ 94 h 1133"/>
                  <a:gd name="T70" fmla="*/ 874 w 965"/>
                  <a:gd name="T71" fmla="*/ 27 h 1133"/>
                  <a:gd name="T72" fmla="*/ 906 w 965"/>
                  <a:gd name="T73" fmla="*/ 289 h 1133"/>
                  <a:gd name="T74" fmla="*/ 889 w 965"/>
                  <a:gd name="T75" fmla="*/ 331 h 1133"/>
                  <a:gd name="T76" fmla="*/ 885 w 965"/>
                  <a:gd name="T77" fmla="*/ 331 h 1133"/>
                  <a:gd name="T78" fmla="*/ 802 w 965"/>
                  <a:gd name="T79" fmla="*/ 290 h 1133"/>
                  <a:gd name="T80" fmla="*/ 796 w 965"/>
                  <a:gd name="T81" fmla="*/ 289 h 1133"/>
                  <a:gd name="T82" fmla="*/ 657 w 965"/>
                  <a:gd name="T83" fmla="*/ 390 h 1133"/>
                  <a:gd name="T84" fmla="*/ 698 w 965"/>
                  <a:gd name="T85" fmla="*/ 560 h 1133"/>
                  <a:gd name="T86" fmla="*/ 821 w 965"/>
                  <a:gd name="T87" fmla="*/ 578 h 1133"/>
                  <a:gd name="T88" fmla="*/ 859 w 965"/>
                  <a:gd name="T89" fmla="*/ 530 h 1133"/>
                  <a:gd name="T90" fmla="*/ 844 w 965"/>
                  <a:gd name="T91" fmla="*/ 549 h 1133"/>
                  <a:gd name="T92" fmla="*/ 820 w 965"/>
                  <a:gd name="T93" fmla="*/ 571 h 1133"/>
                  <a:gd name="T94" fmla="*/ 823 w 965"/>
                  <a:gd name="T95" fmla="*/ 566 h 1133"/>
                  <a:gd name="T96" fmla="*/ 871 w 965"/>
                  <a:gd name="T97" fmla="*/ 511 h 1133"/>
                  <a:gd name="T98" fmla="*/ 927 w 965"/>
                  <a:gd name="T99" fmla="*/ 500 h 1133"/>
                  <a:gd name="T100" fmla="*/ 900 w 965"/>
                  <a:gd name="T101" fmla="*/ 501 h 1133"/>
                  <a:gd name="T102" fmla="*/ 922 w 965"/>
                  <a:gd name="T103" fmla="*/ 498 h 1133"/>
                  <a:gd name="T104" fmla="*/ 950 w 965"/>
                  <a:gd name="T105" fmla="*/ 706 h 1133"/>
                  <a:gd name="T106" fmla="*/ 957 w 965"/>
                  <a:gd name="T107" fmla="*/ 769 h 1133"/>
                  <a:gd name="T108" fmla="*/ 857 w 965"/>
                  <a:gd name="T109" fmla="*/ 855 h 1133"/>
                  <a:gd name="T110" fmla="*/ 958 w 965"/>
                  <a:gd name="T111" fmla="*/ 851 h 1133"/>
                  <a:gd name="T112" fmla="*/ 955 w 965"/>
                  <a:gd name="T113" fmla="*/ 857 h 1133"/>
                  <a:gd name="T114" fmla="*/ 609 w 965"/>
                  <a:gd name="T115" fmla="*/ 888 h 1133"/>
                  <a:gd name="T116" fmla="*/ 569 w 965"/>
                  <a:gd name="T117" fmla="*/ 964 h 1133"/>
                  <a:gd name="T118" fmla="*/ 570 w 965"/>
                  <a:gd name="T119" fmla="*/ 969 h 1133"/>
                  <a:gd name="T120" fmla="*/ 607 w 965"/>
                  <a:gd name="T121" fmla="*/ 1023 h 1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65" h="1133">
                    <a:moveTo>
                      <a:pt x="625" y="1050"/>
                    </a:moveTo>
                    <a:cubicBezTo>
                      <a:pt x="623" y="1047"/>
                      <a:pt x="622" y="1049"/>
                      <a:pt x="622" y="1053"/>
                    </a:cubicBezTo>
                    <a:cubicBezTo>
                      <a:pt x="622" y="1054"/>
                      <a:pt x="622" y="1056"/>
                      <a:pt x="622" y="1057"/>
                    </a:cubicBezTo>
                    <a:cubicBezTo>
                      <a:pt x="622" y="1058"/>
                      <a:pt x="622" y="1060"/>
                      <a:pt x="622" y="1062"/>
                    </a:cubicBezTo>
                    <a:cubicBezTo>
                      <a:pt x="621" y="1065"/>
                      <a:pt x="622" y="1068"/>
                      <a:pt x="621" y="1073"/>
                    </a:cubicBezTo>
                    <a:cubicBezTo>
                      <a:pt x="621" y="1077"/>
                      <a:pt x="621" y="1082"/>
                      <a:pt x="620" y="1087"/>
                    </a:cubicBezTo>
                    <a:cubicBezTo>
                      <a:pt x="620" y="1089"/>
                      <a:pt x="619" y="1092"/>
                      <a:pt x="619" y="1094"/>
                    </a:cubicBezTo>
                    <a:cubicBezTo>
                      <a:pt x="619" y="1096"/>
                      <a:pt x="618" y="1097"/>
                      <a:pt x="618" y="1098"/>
                    </a:cubicBezTo>
                    <a:cubicBezTo>
                      <a:pt x="618" y="1100"/>
                      <a:pt x="617" y="1101"/>
                      <a:pt x="617" y="1102"/>
                    </a:cubicBezTo>
                    <a:cubicBezTo>
                      <a:pt x="616" y="1104"/>
                      <a:pt x="616" y="1105"/>
                      <a:pt x="616" y="1106"/>
                    </a:cubicBezTo>
                    <a:cubicBezTo>
                      <a:pt x="615" y="1108"/>
                      <a:pt x="615" y="1109"/>
                      <a:pt x="614" y="1110"/>
                    </a:cubicBezTo>
                    <a:cubicBezTo>
                      <a:pt x="613" y="1113"/>
                      <a:pt x="612" y="1116"/>
                      <a:pt x="611" y="1118"/>
                    </a:cubicBezTo>
                    <a:cubicBezTo>
                      <a:pt x="609" y="1121"/>
                      <a:pt x="607" y="1123"/>
                      <a:pt x="606" y="1126"/>
                    </a:cubicBezTo>
                    <a:cubicBezTo>
                      <a:pt x="604" y="1129"/>
                      <a:pt x="602" y="1131"/>
                      <a:pt x="600" y="1133"/>
                    </a:cubicBezTo>
                    <a:cubicBezTo>
                      <a:pt x="600" y="1133"/>
                      <a:pt x="600" y="1132"/>
                      <a:pt x="601" y="1130"/>
                    </a:cubicBezTo>
                    <a:cubicBezTo>
                      <a:pt x="601" y="1128"/>
                      <a:pt x="601" y="1126"/>
                      <a:pt x="601" y="1123"/>
                    </a:cubicBezTo>
                    <a:cubicBezTo>
                      <a:pt x="601" y="1121"/>
                      <a:pt x="601" y="1118"/>
                      <a:pt x="601" y="1117"/>
                    </a:cubicBezTo>
                    <a:cubicBezTo>
                      <a:pt x="600" y="1116"/>
                      <a:pt x="600" y="1115"/>
                      <a:pt x="600" y="1115"/>
                    </a:cubicBezTo>
                    <a:cubicBezTo>
                      <a:pt x="600" y="1114"/>
                      <a:pt x="600" y="1114"/>
                      <a:pt x="600" y="1114"/>
                    </a:cubicBezTo>
                    <a:cubicBezTo>
                      <a:pt x="604" y="1107"/>
                      <a:pt x="606" y="1096"/>
                      <a:pt x="606" y="1084"/>
                    </a:cubicBezTo>
                    <a:cubicBezTo>
                      <a:pt x="606" y="1081"/>
                      <a:pt x="606" y="1078"/>
                      <a:pt x="605" y="1075"/>
                    </a:cubicBezTo>
                    <a:cubicBezTo>
                      <a:pt x="605" y="1071"/>
                      <a:pt x="604" y="1067"/>
                      <a:pt x="603" y="1063"/>
                    </a:cubicBezTo>
                    <a:cubicBezTo>
                      <a:pt x="602" y="1058"/>
                      <a:pt x="600" y="1054"/>
                      <a:pt x="595" y="1049"/>
                    </a:cubicBezTo>
                    <a:cubicBezTo>
                      <a:pt x="590" y="1044"/>
                      <a:pt x="583" y="1039"/>
                      <a:pt x="576" y="1033"/>
                    </a:cubicBezTo>
                    <a:cubicBezTo>
                      <a:pt x="569" y="1027"/>
                      <a:pt x="561" y="1020"/>
                      <a:pt x="555" y="1011"/>
                    </a:cubicBezTo>
                    <a:cubicBezTo>
                      <a:pt x="554" y="1009"/>
                      <a:pt x="552" y="1006"/>
                      <a:pt x="551" y="1004"/>
                    </a:cubicBezTo>
                    <a:cubicBezTo>
                      <a:pt x="550" y="1002"/>
                      <a:pt x="548" y="999"/>
                      <a:pt x="547" y="997"/>
                    </a:cubicBezTo>
                    <a:cubicBezTo>
                      <a:pt x="546" y="995"/>
                      <a:pt x="545" y="992"/>
                      <a:pt x="544" y="990"/>
                    </a:cubicBezTo>
                    <a:cubicBezTo>
                      <a:pt x="543" y="987"/>
                      <a:pt x="542" y="984"/>
                      <a:pt x="542" y="982"/>
                    </a:cubicBezTo>
                    <a:cubicBezTo>
                      <a:pt x="541" y="979"/>
                      <a:pt x="540" y="977"/>
                      <a:pt x="540" y="975"/>
                    </a:cubicBezTo>
                    <a:cubicBezTo>
                      <a:pt x="539" y="972"/>
                      <a:pt x="539" y="972"/>
                      <a:pt x="539" y="972"/>
                    </a:cubicBezTo>
                    <a:cubicBezTo>
                      <a:pt x="539" y="970"/>
                      <a:pt x="539" y="970"/>
                      <a:pt x="539" y="970"/>
                    </a:cubicBezTo>
                    <a:cubicBezTo>
                      <a:pt x="539" y="970"/>
                      <a:pt x="539" y="970"/>
                      <a:pt x="539" y="970"/>
                    </a:cubicBezTo>
                    <a:cubicBezTo>
                      <a:pt x="538" y="968"/>
                      <a:pt x="538" y="968"/>
                      <a:pt x="538" y="968"/>
                    </a:cubicBezTo>
                    <a:cubicBezTo>
                      <a:pt x="538" y="968"/>
                      <a:pt x="538" y="968"/>
                      <a:pt x="538" y="968"/>
                    </a:cubicBezTo>
                    <a:cubicBezTo>
                      <a:pt x="538" y="965"/>
                      <a:pt x="538" y="963"/>
                      <a:pt x="537" y="961"/>
                    </a:cubicBezTo>
                    <a:cubicBezTo>
                      <a:pt x="537" y="958"/>
                      <a:pt x="537" y="956"/>
                      <a:pt x="537" y="954"/>
                    </a:cubicBezTo>
                    <a:cubicBezTo>
                      <a:pt x="536" y="939"/>
                      <a:pt x="535" y="957"/>
                      <a:pt x="536" y="969"/>
                    </a:cubicBezTo>
                    <a:cubicBezTo>
                      <a:pt x="536" y="969"/>
                      <a:pt x="536" y="970"/>
                      <a:pt x="536" y="971"/>
                    </a:cubicBezTo>
                    <a:cubicBezTo>
                      <a:pt x="536" y="972"/>
                      <a:pt x="536" y="972"/>
                      <a:pt x="536" y="972"/>
                    </a:cubicBezTo>
                    <a:cubicBezTo>
                      <a:pt x="536" y="972"/>
                      <a:pt x="536" y="973"/>
                      <a:pt x="537" y="973"/>
                    </a:cubicBezTo>
                    <a:cubicBezTo>
                      <a:pt x="537" y="974"/>
                      <a:pt x="537" y="975"/>
                      <a:pt x="537" y="976"/>
                    </a:cubicBezTo>
                    <a:cubicBezTo>
                      <a:pt x="537" y="977"/>
                      <a:pt x="537" y="978"/>
                      <a:pt x="536" y="977"/>
                    </a:cubicBezTo>
                    <a:cubicBezTo>
                      <a:pt x="536" y="977"/>
                      <a:pt x="536" y="975"/>
                      <a:pt x="535" y="971"/>
                    </a:cubicBezTo>
                    <a:cubicBezTo>
                      <a:pt x="534" y="970"/>
                      <a:pt x="534" y="970"/>
                      <a:pt x="534" y="970"/>
                    </a:cubicBezTo>
                    <a:cubicBezTo>
                      <a:pt x="534" y="970"/>
                      <a:pt x="534" y="969"/>
                      <a:pt x="534" y="968"/>
                    </a:cubicBezTo>
                    <a:cubicBezTo>
                      <a:pt x="534" y="968"/>
                      <a:pt x="534" y="967"/>
                      <a:pt x="534" y="966"/>
                    </a:cubicBezTo>
                    <a:cubicBezTo>
                      <a:pt x="533" y="965"/>
                      <a:pt x="533" y="964"/>
                      <a:pt x="533" y="962"/>
                    </a:cubicBezTo>
                    <a:cubicBezTo>
                      <a:pt x="532" y="958"/>
                      <a:pt x="532" y="954"/>
                      <a:pt x="532" y="949"/>
                    </a:cubicBezTo>
                    <a:cubicBezTo>
                      <a:pt x="532" y="945"/>
                      <a:pt x="533" y="944"/>
                      <a:pt x="534" y="943"/>
                    </a:cubicBezTo>
                    <a:cubicBezTo>
                      <a:pt x="535" y="941"/>
                      <a:pt x="536" y="939"/>
                      <a:pt x="538" y="931"/>
                    </a:cubicBezTo>
                    <a:cubicBezTo>
                      <a:pt x="540" y="913"/>
                      <a:pt x="546" y="902"/>
                      <a:pt x="550" y="894"/>
                    </a:cubicBezTo>
                    <a:cubicBezTo>
                      <a:pt x="555" y="886"/>
                      <a:pt x="559" y="880"/>
                      <a:pt x="566" y="873"/>
                    </a:cubicBezTo>
                    <a:cubicBezTo>
                      <a:pt x="573" y="867"/>
                      <a:pt x="583" y="859"/>
                      <a:pt x="600" y="852"/>
                    </a:cubicBezTo>
                    <a:cubicBezTo>
                      <a:pt x="616" y="844"/>
                      <a:pt x="640" y="838"/>
                      <a:pt x="673" y="834"/>
                    </a:cubicBezTo>
                    <a:cubicBezTo>
                      <a:pt x="673" y="834"/>
                      <a:pt x="684" y="834"/>
                      <a:pt x="695" y="834"/>
                    </a:cubicBezTo>
                    <a:cubicBezTo>
                      <a:pt x="705" y="834"/>
                      <a:pt x="716" y="835"/>
                      <a:pt x="716" y="835"/>
                    </a:cubicBezTo>
                    <a:cubicBezTo>
                      <a:pt x="756" y="833"/>
                      <a:pt x="795" y="833"/>
                      <a:pt x="835" y="832"/>
                    </a:cubicBezTo>
                    <a:cubicBezTo>
                      <a:pt x="854" y="832"/>
                      <a:pt x="874" y="832"/>
                      <a:pt x="893" y="830"/>
                    </a:cubicBezTo>
                    <a:cubicBezTo>
                      <a:pt x="912" y="829"/>
                      <a:pt x="931" y="827"/>
                      <a:pt x="948" y="823"/>
                    </a:cubicBezTo>
                    <a:cubicBezTo>
                      <a:pt x="930" y="846"/>
                      <a:pt x="930" y="846"/>
                      <a:pt x="930" y="846"/>
                    </a:cubicBezTo>
                    <a:cubicBezTo>
                      <a:pt x="929" y="815"/>
                      <a:pt x="930" y="785"/>
                      <a:pt x="930" y="756"/>
                    </a:cubicBezTo>
                    <a:cubicBezTo>
                      <a:pt x="931" y="726"/>
                      <a:pt x="931" y="697"/>
                      <a:pt x="930" y="669"/>
                    </a:cubicBezTo>
                    <a:cubicBezTo>
                      <a:pt x="929" y="640"/>
                      <a:pt x="927" y="612"/>
                      <a:pt x="923" y="585"/>
                    </a:cubicBezTo>
                    <a:cubicBezTo>
                      <a:pt x="918" y="559"/>
                      <a:pt x="911" y="533"/>
                      <a:pt x="900" y="511"/>
                    </a:cubicBezTo>
                    <a:cubicBezTo>
                      <a:pt x="908" y="516"/>
                      <a:pt x="916" y="520"/>
                      <a:pt x="924" y="524"/>
                    </a:cubicBezTo>
                    <a:cubicBezTo>
                      <a:pt x="920" y="525"/>
                      <a:pt x="915" y="525"/>
                      <a:pt x="911" y="526"/>
                    </a:cubicBezTo>
                    <a:cubicBezTo>
                      <a:pt x="906" y="527"/>
                      <a:pt x="906" y="527"/>
                      <a:pt x="906" y="527"/>
                    </a:cubicBezTo>
                    <a:cubicBezTo>
                      <a:pt x="903" y="528"/>
                      <a:pt x="903" y="528"/>
                      <a:pt x="903" y="528"/>
                    </a:cubicBezTo>
                    <a:cubicBezTo>
                      <a:pt x="901" y="529"/>
                      <a:pt x="901" y="529"/>
                      <a:pt x="901" y="529"/>
                    </a:cubicBezTo>
                    <a:cubicBezTo>
                      <a:pt x="893" y="531"/>
                      <a:pt x="889" y="534"/>
                      <a:pt x="884" y="539"/>
                    </a:cubicBezTo>
                    <a:cubicBezTo>
                      <a:pt x="883" y="539"/>
                      <a:pt x="883" y="540"/>
                      <a:pt x="883" y="540"/>
                    </a:cubicBezTo>
                    <a:cubicBezTo>
                      <a:pt x="882" y="541"/>
                      <a:pt x="882" y="542"/>
                      <a:pt x="881" y="543"/>
                    </a:cubicBezTo>
                    <a:cubicBezTo>
                      <a:pt x="881" y="544"/>
                      <a:pt x="880" y="544"/>
                      <a:pt x="879" y="546"/>
                    </a:cubicBezTo>
                    <a:cubicBezTo>
                      <a:pt x="879" y="547"/>
                      <a:pt x="878" y="548"/>
                      <a:pt x="878" y="549"/>
                    </a:cubicBezTo>
                    <a:cubicBezTo>
                      <a:pt x="877" y="550"/>
                      <a:pt x="876" y="551"/>
                      <a:pt x="876" y="553"/>
                    </a:cubicBezTo>
                    <a:cubicBezTo>
                      <a:pt x="875" y="554"/>
                      <a:pt x="874" y="556"/>
                      <a:pt x="873" y="557"/>
                    </a:cubicBezTo>
                    <a:cubicBezTo>
                      <a:pt x="872" y="559"/>
                      <a:pt x="871" y="560"/>
                      <a:pt x="870" y="562"/>
                    </a:cubicBezTo>
                    <a:cubicBezTo>
                      <a:pt x="870" y="564"/>
                      <a:pt x="868" y="566"/>
                      <a:pt x="867" y="568"/>
                    </a:cubicBezTo>
                    <a:cubicBezTo>
                      <a:pt x="862" y="576"/>
                      <a:pt x="854" y="586"/>
                      <a:pt x="843" y="595"/>
                    </a:cubicBezTo>
                    <a:cubicBezTo>
                      <a:pt x="840" y="597"/>
                      <a:pt x="837" y="599"/>
                      <a:pt x="833" y="601"/>
                    </a:cubicBezTo>
                    <a:cubicBezTo>
                      <a:pt x="831" y="602"/>
                      <a:pt x="831" y="602"/>
                      <a:pt x="831" y="602"/>
                    </a:cubicBezTo>
                    <a:cubicBezTo>
                      <a:pt x="830" y="602"/>
                      <a:pt x="829" y="602"/>
                      <a:pt x="829" y="603"/>
                    </a:cubicBezTo>
                    <a:cubicBezTo>
                      <a:pt x="826" y="604"/>
                      <a:pt x="826" y="604"/>
                      <a:pt x="826" y="604"/>
                    </a:cubicBezTo>
                    <a:cubicBezTo>
                      <a:pt x="822" y="606"/>
                      <a:pt x="822" y="606"/>
                      <a:pt x="822" y="606"/>
                    </a:cubicBezTo>
                    <a:cubicBezTo>
                      <a:pt x="822" y="606"/>
                      <a:pt x="822" y="606"/>
                      <a:pt x="822" y="606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7" y="607"/>
                      <a:pt x="817" y="607"/>
                      <a:pt x="817" y="607"/>
                    </a:cubicBezTo>
                    <a:cubicBezTo>
                      <a:pt x="814" y="608"/>
                      <a:pt x="811" y="609"/>
                      <a:pt x="809" y="610"/>
                    </a:cubicBezTo>
                    <a:cubicBezTo>
                      <a:pt x="798" y="613"/>
                      <a:pt x="786" y="615"/>
                      <a:pt x="774" y="616"/>
                    </a:cubicBezTo>
                    <a:cubicBezTo>
                      <a:pt x="761" y="616"/>
                      <a:pt x="749" y="615"/>
                      <a:pt x="737" y="613"/>
                    </a:cubicBezTo>
                    <a:cubicBezTo>
                      <a:pt x="724" y="610"/>
                      <a:pt x="713" y="605"/>
                      <a:pt x="702" y="600"/>
                    </a:cubicBezTo>
                    <a:cubicBezTo>
                      <a:pt x="692" y="594"/>
                      <a:pt x="683" y="587"/>
                      <a:pt x="676" y="580"/>
                    </a:cubicBezTo>
                    <a:cubicBezTo>
                      <a:pt x="676" y="577"/>
                      <a:pt x="676" y="577"/>
                      <a:pt x="676" y="577"/>
                    </a:cubicBezTo>
                    <a:cubicBezTo>
                      <a:pt x="668" y="569"/>
                      <a:pt x="659" y="559"/>
                      <a:pt x="652" y="547"/>
                    </a:cubicBezTo>
                    <a:cubicBezTo>
                      <a:pt x="645" y="535"/>
                      <a:pt x="639" y="521"/>
                      <a:pt x="636" y="506"/>
                    </a:cubicBezTo>
                    <a:cubicBezTo>
                      <a:pt x="628" y="477"/>
                      <a:pt x="628" y="446"/>
                      <a:pt x="630" y="421"/>
                    </a:cubicBezTo>
                    <a:cubicBezTo>
                      <a:pt x="630" y="421"/>
                      <a:pt x="632" y="409"/>
                      <a:pt x="636" y="398"/>
                    </a:cubicBezTo>
                    <a:cubicBezTo>
                      <a:pt x="639" y="387"/>
                      <a:pt x="643" y="376"/>
                      <a:pt x="643" y="376"/>
                    </a:cubicBezTo>
                    <a:cubicBezTo>
                      <a:pt x="646" y="372"/>
                      <a:pt x="644" y="378"/>
                      <a:pt x="642" y="389"/>
                    </a:cubicBezTo>
                    <a:cubicBezTo>
                      <a:pt x="639" y="399"/>
                      <a:pt x="637" y="414"/>
                      <a:pt x="636" y="429"/>
                    </a:cubicBezTo>
                    <a:cubicBezTo>
                      <a:pt x="635" y="444"/>
                      <a:pt x="636" y="458"/>
                      <a:pt x="638" y="465"/>
                    </a:cubicBezTo>
                    <a:cubicBezTo>
                      <a:pt x="639" y="473"/>
                      <a:pt x="641" y="474"/>
                      <a:pt x="641" y="464"/>
                    </a:cubicBezTo>
                    <a:cubicBezTo>
                      <a:pt x="640" y="441"/>
                      <a:pt x="642" y="419"/>
                      <a:pt x="647" y="399"/>
                    </a:cubicBezTo>
                    <a:cubicBezTo>
                      <a:pt x="651" y="379"/>
                      <a:pt x="657" y="360"/>
                      <a:pt x="667" y="343"/>
                    </a:cubicBezTo>
                    <a:cubicBezTo>
                      <a:pt x="677" y="326"/>
                      <a:pt x="690" y="311"/>
                      <a:pt x="707" y="300"/>
                    </a:cubicBezTo>
                    <a:cubicBezTo>
                      <a:pt x="715" y="294"/>
                      <a:pt x="724" y="289"/>
                      <a:pt x="734" y="286"/>
                    </a:cubicBezTo>
                    <a:cubicBezTo>
                      <a:pt x="744" y="282"/>
                      <a:pt x="754" y="280"/>
                      <a:pt x="765" y="280"/>
                    </a:cubicBezTo>
                    <a:cubicBezTo>
                      <a:pt x="770" y="279"/>
                      <a:pt x="775" y="279"/>
                      <a:pt x="779" y="279"/>
                    </a:cubicBezTo>
                    <a:cubicBezTo>
                      <a:pt x="781" y="279"/>
                      <a:pt x="783" y="279"/>
                      <a:pt x="786" y="279"/>
                    </a:cubicBezTo>
                    <a:cubicBezTo>
                      <a:pt x="788" y="279"/>
                      <a:pt x="790" y="279"/>
                      <a:pt x="791" y="279"/>
                    </a:cubicBezTo>
                    <a:cubicBezTo>
                      <a:pt x="793" y="279"/>
                      <a:pt x="795" y="279"/>
                      <a:pt x="796" y="279"/>
                    </a:cubicBezTo>
                    <a:cubicBezTo>
                      <a:pt x="797" y="279"/>
                      <a:pt x="798" y="279"/>
                      <a:pt x="799" y="279"/>
                    </a:cubicBezTo>
                    <a:cubicBezTo>
                      <a:pt x="800" y="279"/>
                      <a:pt x="801" y="279"/>
                      <a:pt x="802" y="280"/>
                    </a:cubicBezTo>
                    <a:cubicBezTo>
                      <a:pt x="803" y="280"/>
                      <a:pt x="804" y="280"/>
                      <a:pt x="804" y="280"/>
                    </a:cubicBezTo>
                    <a:cubicBezTo>
                      <a:pt x="809" y="282"/>
                      <a:pt x="812" y="283"/>
                      <a:pt x="815" y="285"/>
                    </a:cubicBezTo>
                    <a:cubicBezTo>
                      <a:pt x="825" y="290"/>
                      <a:pt x="831" y="294"/>
                      <a:pt x="837" y="297"/>
                    </a:cubicBezTo>
                    <a:cubicBezTo>
                      <a:pt x="842" y="300"/>
                      <a:pt x="847" y="302"/>
                      <a:pt x="853" y="305"/>
                    </a:cubicBezTo>
                    <a:cubicBezTo>
                      <a:pt x="859" y="308"/>
                      <a:pt x="865" y="311"/>
                      <a:pt x="874" y="314"/>
                    </a:cubicBezTo>
                    <a:cubicBezTo>
                      <a:pt x="879" y="315"/>
                      <a:pt x="876" y="313"/>
                      <a:pt x="873" y="311"/>
                    </a:cubicBezTo>
                    <a:cubicBezTo>
                      <a:pt x="870" y="309"/>
                      <a:pt x="867" y="306"/>
                      <a:pt x="869" y="306"/>
                    </a:cubicBezTo>
                    <a:cubicBezTo>
                      <a:pt x="873" y="307"/>
                      <a:pt x="877" y="309"/>
                      <a:pt x="880" y="310"/>
                    </a:cubicBezTo>
                    <a:cubicBezTo>
                      <a:pt x="880" y="310"/>
                      <a:pt x="881" y="311"/>
                      <a:pt x="882" y="311"/>
                    </a:cubicBezTo>
                    <a:cubicBezTo>
                      <a:pt x="882" y="311"/>
                      <a:pt x="883" y="311"/>
                      <a:pt x="883" y="311"/>
                    </a:cubicBezTo>
                    <a:cubicBezTo>
                      <a:pt x="884" y="311"/>
                      <a:pt x="885" y="311"/>
                      <a:pt x="885" y="311"/>
                    </a:cubicBezTo>
                    <a:cubicBezTo>
                      <a:pt x="885" y="311"/>
                      <a:pt x="885" y="311"/>
                      <a:pt x="885" y="311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3" y="312"/>
                      <a:pt x="883" y="312"/>
                      <a:pt x="883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3" y="312"/>
                      <a:pt x="883" y="312"/>
                      <a:pt x="883" y="312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4" y="311"/>
                      <a:pt x="880" y="313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1" y="313"/>
                      <a:pt x="881" y="313"/>
                      <a:pt x="881" y="313"/>
                    </a:cubicBezTo>
                    <a:cubicBezTo>
                      <a:pt x="881" y="313"/>
                      <a:pt x="881" y="313"/>
                      <a:pt x="882" y="312"/>
                    </a:cubicBezTo>
                    <a:cubicBezTo>
                      <a:pt x="883" y="310"/>
                      <a:pt x="884" y="308"/>
                      <a:pt x="884" y="306"/>
                    </a:cubicBezTo>
                    <a:cubicBezTo>
                      <a:pt x="885" y="304"/>
                      <a:pt x="886" y="301"/>
                      <a:pt x="886" y="299"/>
                    </a:cubicBezTo>
                    <a:cubicBezTo>
                      <a:pt x="887" y="293"/>
                      <a:pt x="888" y="287"/>
                      <a:pt x="888" y="282"/>
                    </a:cubicBezTo>
                    <a:cubicBezTo>
                      <a:pt x="889" y="270"/>
                      <a:pt x="889" y="259"/>
                      <a:pt x="889" y="249"/>
                    </a:cubicBezTo>
                    <a:cubicBezTo>
                      <a:pt x="889" y="238"/>
                      <a:pt x="888" y="228"/>
                      <a:pt x="888" y="218"/>
                    </a:cubicBezTo>
                    <a:cubicBezTo>
                      <a:pt x="886" y="199"/>
                      <a:pt x="885" y="179"/>
                      <a:pt x="881" y="156"/>
                    </a:cubicBezTo>
                    <a:cubicBezTo>
                      <a:pt x="878" y="133"/>
                      <a:pt x="873" y="106"/>
                      <a:pt x="866" y="71"/>
                    </a:cubicBezTo>
                    <a:cubicBezTo>
                      <a:pt x="864" y="69"/>
                      <a:pt x="856" y="40"/>
                      <a:pt x="853" y="22"/>
                    </a:cubicBezTo>
                    <a:cubicBezTo>
                      <a:pt x="851" y="13"/>
                      <a:pt x="850" y="6"/>
                      <a:pt x="849" y="12"/>
                    </a:cubicBezTo>
                    <a:cubicBezTo>
                      <a:pt x="849" y="15"/>
                      <a:pt x="848" y="20"/>
                      <a:pt x="848" y="28"/>
                    </a:cubicBezTo>
                    <a:cubicBezTo>
                      <a:pt x="849" y="36"/>
                      <a:pt x="850" y="46"/>
                      <a:pt x="852" y="60"/>
                    </a:cubicBezTo>
                    <a:cubicBezTo>
                      <a:pt x="852" y="60"/>
                      <a:pt x="855" y="73"/>
                      <a:pt x="858" y="85"/>
                    </a:cubicBezTo>
                    <a:cubicBezTo>
                      <a:pt x="861" y="98"/>
                      <a:pt x="865" y="110"/>
                      <a:pt x="865" y="110"/>
                    </a:cubicBezTo>
                    <a:cubicBezTo>
                      <a:pt x="869" y="144"/>
                      <a:pt x="869" y="144"/>
                      <a:pt x="869" y="144"/>
                    </a:cubicBezTo>
                    <a:cubicBezTo>
                      <a:pt x="865" y="125"/>
                      <a:pt x="859" y="98"/>
                      <a:pt x="854" y="76"/>
                    </a:cubicBezTo>
                    <a:cubicBezTo>
                      <a:pt x="850" y="54"/>
                      <a:pt x="847" y="38"/>
                      <a:pt x="846" y="42"/>
                    </a:cubicBezTo>
                    <a:cubicBezTo>
                      <a:pt x="846" y="38"/>
                      <a:pt x="846" y="33"/>
                      <a:pt x="846" y="26"/>
                    </a:cubicBezTo>
                    <a:cubicBezTo>
                      <a:pt x="845" y="23"/>
                      <a:pt x="845" y="20"/>
                      <a:pt x="845" y="15"/>
                    </a:cubicBezTo>
                    <a:cubicBezTo>
                      <a:pt x="846" y="11"/>
                      <a:pt x="846" y="7"/>
                      <a:pt x="847" y="0"/>
                    </a:cubicBezTo>
                    <a:cubicBezTo>
                      <a:pt x="856" y="10"/>
                      <a:pt x="866" y="21"/>
                      <a:pt x="876" y="31"/>
                    </a:cubicBezTo>
                    <a:cubicBezTo>
                      <a:pt x="799" y="38"/>
                      <a:pt x="659" y="67"/>
                      <a:pt x="749" y="43"/>
                    </a:cubicBezTo>
                    <a:cubicBezTo>
                      <a:pt x="814" y="38"/>
                      <a:pt x="834" y="35"/>
                      <a:pt x="875" y="26"/>
                    </a:cubicBezTo>
                    <a:cubicBezTo>
                      <a:pt x="868" y="19"/>
                      <a:pt x="861" y="11"/>
                      <a:pt x="852" y="1"/>
                    </a:cubicBezTo>
                    <a:cubicBezTo>
                      <a:pt x="852" y="2"/>
                      <a:pt x="852" y="4"/>
                      <a:pt x="851" y="5"/>
                    </a:cubicBezTo>
                    <a:cubicBezTo>
                      <a:pt x="852" y="4"/>
                      <a:pt x="852" y="2"/>
                      <a:pt x="852" y="1"/>
                    </a:cubicBezTo>
                    <a:cubicBezTo>
                      <a:pt x="861" y="10"/>
                      <a:pt x="868" y="18"/>
                      <a:pt x="875" y="26"/>
                    </a:cubicBezTo>
                    <a:cubicBezTo>
                      <a:pt x="726" y="43"/>
                      <a:pt x="594" y="54"/>
                      <a:pt x="471" y="69"/>
                    </a:cubicBezTo>
                    <a:cubicBezTo>
                      <a:pt x="435" y="78"/>
                      <a:pt x="435" y="78"/>
                      <a:pt x="435" y="78"/>
                    </a:cubicBezTo>
                    <a:cubicBezTo>
                      <a:pt x="432" y="74"/>
                      <a:pt x="371" y="78"/>
                      <a:pt x="312" y="84"/>
                    </a:cubicBezTo>
                    <a:cubicBezTo>
                      <a:pt x="287" y="88"/>
                      <a:pt x="254" y="91"/>
                      <a:pt x="262" y="93"/>
                    </a:cubicBezTo>
                    <a:cubicBezTo>
                      <a:pt x="251" y="97"/>
                      <a:pt x="478" y="69"/>
                      <a:pt x="373" y="89"/>
                    </a:cubicBezTo>
                    <a:cubicBezTo>
                      <a:pt x="235" y="104"/>
                      <a:pt x="89" y="117"/>
                      <a:pt x="0" y="121"/>
                    </a:cubicBezTo>
                    <a:cubicBezTo>
                      <a:pt x="64" y="112"/>
                      <a:pt x="111" y="108"/>
                      <a:pt x="178" y="94"/>
                    </a:cubicBezTo>
                    <a:cubicBezTo>
                      <a:pt x="405" y="60"/>
                      <a:pt x="652" y="36"/>
                      <a:pt x="872" y="2"/>
                    </a:cubicBezTo>
                    <a:cubicBezTo>
                      <a:pt x="876" y="1"/>
                      <a:pt x="876" y="1"/>
                      <a:pt x="876" y="1"/>
                    </a:cubicBezTo>
                    <a:cubicBezTo>
                      <a:pt x="876" y="6"/>
                      <a:pt x="876" y="6"/>
                      <a:pt x="876" y="6"/>
                    </a:cubicBezTo>
                    <a:cubicBezTo>
                      <a:pt x="875" y="8"/>
                      <a:pt x="875" y="11"/>
                      <a:pt x="875" y="13"/>
                    </a:cubicBezTo>
                    <a:cubicBezTo>
                      <a:pt x="874" y="15"/>
                      <a:pt x="874" y="20"/>
                      <a:pt x="874" y="27"/>
                    </a:cubicBezTo>
                    <a:cubicBezTo>
                      <a:pt x="874" y="33"/>
                      <a:pt x="875" y="41"/>
                      <a:pt x="875" y="48"/>
                    </a:cubicBezTo>
                    <a:cubicBezTo>
                      <a:pt x="877" y="62"/>
                      <a:pt x="878" y="72"/>
                      <a:pt x="874" y="64"/>
                    </a:cubicBezTo>
                    <a:cubicBezTo>
                      <a:pt x="876" y="85"/>
                      <a:pt x="890" y="141"/>
                      <a:pt x="889" y="157"/>
                    </a:cubicBezTo>
                    <a:cubicBezTo>
                      <a:pt x="893" y="178"/>
                      <a:pt x="898" y="200"/>
                      <a:pt x="901" y="222"/>
                    </a:cubicBezTo>
                    <a:cubicBezTo>
                      <a:pt x="905" y="244"/>
                      <a:pt x="907" y="266"/>
                      <a:pt x="906" y="289"/>
                    </a:cubicBezTo>
                    <a:cubicBezTo>
                      <a:pt x="906" y="300"/>
                      <a:pt x="904" y="311"/>
                      <a:pt x="900" y="320"/>
                    </a:cubicBezTo>
                    <a:cubicBezTo>
                      <a:pt x="898" y="324"/>
                      <a:pt x="895" y="328"/>
                      <a:pt x="891" y="330"/>
                    </a:cubicBezTo>
                    <a:cubicBezTo>
                      <a:pt x="890" y="331"/>
                      <a:pt x="890" y="331"/>
                      <a:pt x="890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9" y="331"/>
                      <a:pt x="890" y="331"/>
                      <a:pt x="890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8" y="331"/>
                      <a:pt x="888" y="331"/>
                      <a:pt x="888" y="331"/>
                    </a:cubicBezTo>
                    <a:cubicBezTo>
                      <a:pt x="887" y="331"/>
                      <a:pt x="887" y="331"/>
                      <a:pt x="887" y="331"/>
                    </a:cubicBezTo>
                    <a:cubicBezTo>
                      <a:pt x="886" y="331"/>
                      <a:pt x="886" y="331"/>
                      <a:pt x="885" y="331"/>
                    </a:cubicBezTo>
                    <a:cubicBezTo>
                      <a:pt x="883" y="331"/>
                      <a:pt x="881" y="331"/>
                      <a:pt x="878" y="331"/>
                    </a:cubicBezTo>
                    <a:cubicBezTo>
                      <a:pt x="868" y="328"/>
                      <a:pt x="858" y="322"/>
                      <a:pt x="848" y="317"/>
                    </a:cubicBezTo>
                    <a:cubicBezTo>
                      <a:pt x="839" y="311"/>
                      <a:pt x="829" y="305"/>
                      <a:pt x="819" y="299"/>
                    </a:cubicBezTo>
                    <a:cubicBezTo>
                      <a:pt x="816" y="297"/>
                      <a:pt x="814" y="296"/>
                      <a:pt x="811" y="294"/>
                    </a:cubicBezTo>
                    <a:cubicBezTo>
                      <a:pt x="808" y="293"/>
                      <a:pt x="806" y="291"/>
                      <a:pt x="802" y="290"/>
                    </a:cubicBezTo>
                    <a:cubicBezTo>
                      <a:pt x="801" y="290"/>
                      <a:pt x="800" y="290"/>
                      <a:pt x="799" y="289"/>
                    </a:cubicBezTo>
                    <a:cubicBezTo>
                      <a:pt x="799" y="289"/>
                      <a:pt x="799" y="289"/>
                      <a:pt x="798" y="289"/>
                    </a:cubicBezTo>
                    <a:cubicBezTo>
                      <a:pt x="798" y="289"/>
                      <a:pt x="798" y="289"/>
                      <a:pt x="798" y="289"/>
                    </a:cubicBezTo>
                    <a:cubicBezTo>
                      <a:pt x="797" y="289"/>
                      <a:pt x="797" y="289"/>
                      <a:pt x="797" y="289"/>
                    </a:cubicBezTo>
                    <a:cubicBezTo>
                      <a:pt x="796" y="289"/>
                      <a:pt x="796" y="289"/>
                      <a:pt x="796" y="289"/>
                    </a:cubicBezTo>
                    <a:cubicBezTo>
                      <a:pt x="792" y="289"/>
                      <a:pt x="792" y="289"/>
                      <a:pt x="792" y="289"/>
                    </a:cubicBezTo>
                    <a:cubicBezTo>
                      <a:pt x="789" y="289"/>
                      <a:pt x="786" y="289"/>
                      <a:pt x="783" y="289"/>
                    </a:cubicBezTo>
                    <a:cubicBezTo>
                      <a:pt x="771" y="289"/>
                      <a:pt x="759" y="290"/>
                      <a:pt x="748" y="293"/>
                    </a:cubicBezTo>
                    <a:cubicBezTo>
                      <a:pt x="724" y="300"/>
                      <a:pt x="704" y="313"/>
                      <a:pt x="688" y="331"/>
                    </a:cubicBezTo>
                    <a:cubicBezTo>
                      <a:pt x="673" y="348"/>
                      <a:pt x="663" y="369"/>
                      <a:pt x="657" y="390"/>
                    </a:cubicBezTo>
                    <a:cubicBezTo>
                      <a:pt x="650" y="410"/>
                      <a:pt x="648" y="432"/>
                      <a:pt x="648" y="452"/>
                    </a:cubicBezTo>
                    <a:cubicBezTo>
                      <a:pt x="650" y="441"/>
                      <a:pt x="652" y="441"/>
                      <a:pt x="653" y="449"/>
                    </a:cubicBezTo>
                    <a:cubicBezTo>
                      <a:pt x="654" y="457"/>
                      <a:pt x="655" y="471"/>
                      <a:pt x="659" y="488"/>
                    </a:cubicBezTo>
                    <a:cubicBezTo>
                      <a:pt x="663" y="505"/>
                      <a:pt x="670" y="524"/>
                      <a:pt x="681" y="540"/>
                    </a:cubicBezTo>
                    <a:cubicBezTo>
                      <a:pt x="686" y="548"/>
                      <a:pt x="692" y="554"/>
                      <a:pt x="698" y="560"/>
                    </a:cubicBezTo>
                    <a:cubicBezTo>
                      <a:pt x="704" y="565"/>
                      <a:pt x="710" y="569"/>
                      <a:pt x="714" y="571"/>
                    </a:cubicBezTo>
                    <a:cubicBezTo>
                      <a:pt x="722" y="578"/>
                      <a:pt x="733" y="583"/>
                      <a:pt x="746" y="586"/>
                    </a:cubicBezTo>
                    <a:cubicBezTo>
                      <a:pt x="759" y="589"/>
                      <a:pt x="774" y="590"/>
                      <a:pt x="789" y="587"/>
                    </a:cubicBezTo>
                    <a:cubicBezTo>
                      <a:pt x="796" y="586"/>
                      <a:pt x="803" y="584"/>
                      <a:pt x="811" y="582"/>
                    </a:cubicBezTo>
                    <a:cubicBezTo>
                      <a:pt x="814" y="580"/>
                      <a:pt x="818" y="579"/>
                      <a:pt x="821" y="578"/>
                    </a:cubicBezTo>
                    <a:cubicBezTo>
                      <a:pt x="826" y="575"/>
                      <a:pt x="826" y="575"/>
                      <a:pt x="826" y="575"/>
                    </a:cubicBezTo>
                    <a:cubicBezTo>
                      <a:pt x="827" y="574"/>
                      <a:pt x="827" y="574"/>
                      <a:pt x="828" y="573"/>
                    </a:cubicBezTo>
                    <a:cubicBezTo>
                      <a:pt x="830" y="571"/>
                      <a:pt x="830" y="571"/>
                      <a:pt x="830" y="571"/>
                    </a:cubicBezTo>
                    <a:cubicBezTo>
                      <a:pt x="842" y="562"/>
                      <a:pt x="849" y="549"/>
                      <a:pt x="855" y="538"/>
                    </a:cubicBezTo>
                    <a:cubicBezTo>
                      <a:pt x="856" y="536"/>
                      <a:pt x="857" y="534"/>
                      <a:pt x="859" y="530"/>
                    </a:cubicBezTo>
                    <a:cubicBezTo>
                      <a:pt x="861" y="527"/>
                      <a:pt x="864" y="524"/>
                      <a:pt x="866" y="521"/>
                    </a:cubicBezTo>
                    <a:cubicBezTo>
                      <a:pt x="869" y="517"/>
                      <a:pt x="872" y="515"/>
                      <a:pt x="873" y="514"/>
                    </a:cubicBezTo>
                    <a:cubicBezTo>
                      <a:pt x="875" y="512"/>
                      <a:pt x="875" y="511"/>
                      <a:pt x="873" y="512"/>
                    </a:cubicBezTo>
                    <a:cubicBezTo>
                      <a:pt x="865" y="518"/>
                      <a:pt x="859" y="525"/>
                      <a:pt x="855" y="531"/>
                    </a:cubicBezTo>
                    <a:cubicBezTo>
                      <a:pt x="851" y="538"/>
                      <a:pt x="847" y="543"/>
                      <a:pt x="844" y="549"/>
                    </a:cubicBezTo>
                    <a:cubicBezTo>
                      <a:pt x="840" y="554"/>
                      <a:pt x="836" y="559"/>
                      <a:pt x="831" y="564"/>
                    </a:cubicBezTo>
                    <a:cubicBezTo>
                      <a:pt x="830" y="565"/>
                      <a:pt x="828" y="566"/>
                      <a:pt x="827" y="567"/>
                    </a:cubicBezTo>
                    <a:cubicBezTo>
                      <a:pt x="826" y="568"/>
                      <a:pt x="825" y="568"/>
                      <a:pt x="825" y="569"/>
                    </a:cubicBezTo>
                    <a:cubicBezTo>
                      <a:pt x="824" y="569"/>
                      <a:pt x="823" y="570"/>
                      <a:pt x="822" y="570"/>
                    </a:cubicBezTo>
                    <a:cubicBezTo>
                      <a:pt x="821" y="571"/>
                      <a:pt x="821" y="571"/>
                      <a:pt x="820" y="571"/>
                    </a:cubicBezTo>
                    <a:cubicBezTo>
                      <a:pt x="819" y="572"/>
                      <a:pt x="818" y="572"/>
                      <a:pt x="817" y="573"/>
                    </a:cubicBezTo>
                    <a:cubicBezTo>
                      <a:pt x="815" y="574"/>
                      <a:pt x="813" y="574"/>
                      <a:pt x="810" y="575"/>
                    </a:cubicBezTo>
                    <a:cubicBezTo>
                      <a:pt x="812" y="574"/>
                      <a:pt x="814" y="572"/>
                      <a:pt x="817" y="571"/>
                    </a:cubicBezTo>
                    <a:cubicBezTo>
                      <a:pt x="819" y="570"/>
                      <a:pt x="820" y="569"/>
                      <a:pt x="821" y="568"/>
                    </a:cubicBezTo>
                    <a:cubicBezTo>
                      <a:pt x="822" y="567"/>
                      <a:pt x="823" y="567"/>
                      <a:pt x="823" y="566"/>
                    </a:cubicBezTo>
                    <a:cubicBezTo>
                      <a:pt x="824" y="566"/>
                      <a:pt x="825" y="565"/>
                      <a:pt x="825" y="564"/>
                    </a:cubicBezTo>
                    <a:cubicBezTo>
                      <a:pt x="832" y="559"/>
                      <a:pt x="838" y="551"/>
                      <a:pt x="845" y="540"/>
                    </a:cubicBezTo>
                    <a:cubicBezTo>
                      <a:pt x="849" y="534"/>
                      <a:pt x="852" y="528"/>
                      <a:pt x="858" y="522"/>
                    </a:cubicBezTo>
                    <a:cubicBezTo>
                      <a:pt x="860" y="519"/>
                      <a:pt x="863" y="517"/>
                      <a:pt x="866" y="514"/>
                    </a:cubicBezTo>
                    <a:cubicBezTo>
                      <a:pt x="868" y="513"/>
                      <a:pt x="869" y="512"/>
                      <a:pt x="871" y="511"/>
                    </a:cubicBezTo>
                    <a:cubicBezTo>
                      <a:pt x="873" y="509"/>
                      <a:pt x="874" y="508"/>
                      <a:pt x="876" y="507"/>
                    </a:cubicBezTo>
                    <a:cubicBezTo>
                      <a:pt x="890" y="499"/>
                      <a:pt x="906" y="497"/>
                      <a:pt x="921" y="495"/>
                    </a:cubicBezTo>
                    <a:cubicBezTo>
                      <a:pt x="924" y="495"/>
                      <a:pt x="924" y="495"/>
                      <a:pt x="924" y="495"/>
                    </a:cubicBezTo>
                    <a:cubicBezTo>
                      <a:pt x="926" y="497"/>
                      <a:pt x="926" y="497"/>
                      <a:pt x="926" y="497"/>
                    </a:cubicBezTo>
                    <a:cubicBezTo>
                      <a:pt x="926" y="498"/>
                      <a:pt x="926" y="499"/>
                      <a:pt x="927" y="500"/>
                    </a:cubicBezTo>
                    <a:cubicBezTo>
                      <a:pt x="926" y="498"/>
                      <a:pt x="926" y="498"/>
                      <a:pt x="926" y="498"/>
                    </a:cubicBezTo>
                    <a:cubicBezTo>
                      <a:pt x="924" y="495"/>
                      <a:pt x="924" y="495"/>
                      <a:pt x="924" y="495"/>
                    </a:cubicBezTo>
                    <a:cubicBezTo>
                      <a:pt x="921" y="495"/>
                      <a:pt x="921" y="495"/>
                      <a:pt x="921" y="495"/>
                    </a:cubicBezTo>
                    <a:cubicBezTo>
                      <a:pt x="907" y="499"/>
                      <a:pt x="907" y="499"/>
                      <a:pt x="907" y="499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898" y="502"/>
                      <a:pt x="895" y="503"/>
                      <a:pt x="893" y="504"/>
                    </a:cubicBezTo>
                    <a:cubicBezTo>
                      <a:pt x="895" y="503"/>
                      <a:pt x="898" y="503"/>
                      <a:pt x="900" y="502"/>
                    </a:cubicBezTo>
                    <a:cubicBezTo>
                      <a:pt x="902" y="502"/>
                      <a:pt x="905" y="501"/>
                      <a:pt x="907" y="500"/>
                    </a:cubicBezTo>
                    <a:cubicBezTo>
                      <a:pt x="912" y="500"/>
                      <a:pt x="917" y="499"/>
                      <a:pt x="921" y="499"/>
                    </a:cubicBezTo>
                    <a:cubicBezTo>
                      <a:pt x="922" y="498"/>
                      <a:pt x="922" y="498"/>
                      <a:pt x="922" y="498"/>
                    </a:cubicBezTo>
                    <a:cubicBezTo>
                      <a:pt x="923" y="499"/>
                      <a:pt x="923" y="499"/>
                      <a:pt x="923" y="499"/>
                    </a:cubicBezTo>
                    <a:cubicBezTo>
                      <a:pt x="933" y="520"/>
                      <a:pt x="940" y="543"/>
                      <a:pt x="944" y="566"/>
                    </a:cubicBezTo>
                    <a:cubicBezTo>
                      <a:pt x="946" y="578"/>
                      <a:pt x="947" y="590"/>
                      <a:pt x="948" y="602"/>
                    </a:cubicBezTo>
                    <a:cubicBezTo>
                      <a:pt x="949" y="614"/>
                      <a:pt x="950" y="625"/>
                      <a:pt x="950" y="637"/>
                    </a:cubicBezTo>
                    <a:cubicBezTo>
                      <a:pt x="951" y="661"/>
                      <a:pt x="951" y="684"/>
                      <a:pt x="950" y="706"/>
                    </a:cubicBezTo>
                    <a:cubicBezTo>
                      <a:pt x="950" y="729"/>
                      <a:pt x="950" y="750"/>
                      <a:pt x="951" y="770"/>
                    </a:cubicBezTo>
                    <a:cubicBezTo>
                      <a:pt x="951" y="770"/>
                      <a:pt x="953" y="751"/>
                      <a:pt x="954" y="732"/>
                    </a:cubicBezTo>
                    <a:cubicBezTo>
                      <a:pt x="955" y="723"/>
                      <a:pt x="956" y="714"/>
                      <a:pt x="957" y="707"/>
                    </a:cubicBezTo>
                    <a:cubicBezTo>
                      <a:pt x="957" y="700"/>
                      <a:pt x="958" y="695"/>
                      <a:pt x="958" y="695"/>
                    </a:cubicBezTo>
                    <a:cubicBezTo>
                      <a:pt x="958" y="719"/>
                      <a:pt x="958" y="744"/>
                      <a:pt x="957" y="769"/>
                    </a:cubicBezTo>
                    <a:cubicBezTo>
                      <a:pt x="956" y="794"/>
                      <a:pt x="955" y="820"/>
                      <a:pt x="955" y="845"/>
                    </a:cubicBezTo>
                    <a:cubicBezTo>
                      <a:pt x="955" y="847"/>
                      <a:pt x="955" y="847"/>
                      <a:pt x="955" y="847"/>
                    </a:cubicBezTo>
                    <a:cubicBezTo>
                      <a:pt x="953" y="847"/>
                      <a:pt x="953" y="847"/>
                      <a:pt x="953" y="847"/>
                    </a:cubicBezTo>
                    <a:cubicBezTo>
                      <a:pt x="937" y="851"/>
                      <a:pt x="920" y="852"/>
                      <a:pt x="904" y="853"/>
                    </a:cubicBezTo>
                    <a:cubicBezTo>
                      <a:pt x="888" y="854"/>
                      <a:pt x="872" y="854"/>
                      <a:pt x="857" y="855"/>
                    </a:cubicBezTo>
                    <a:cubicBezTo>
                      <a:pt x="828" y="855"/>
                      <a:pt x="800" y="856"/>
                      <a:pt x="777" y="858"/>
                    </a:cubicBezTo>
                    <a:cubicBezTo>
                      <a:pt x="805" y="859"/>
                      <a:pt x="840" y="859"/>
                      <a:pt x="873" y="858"/>
                    </a:cubicBezTo>
                    <a:cubicBezTo>
                      <a:pt x="889" y="858"/>
                      <a:pt x="905" y="857"/>
                      <a:pt x="919" y="856"/>
                    </a:cubicBezTo>
                    <a:cubicBezTo>
                      <a:pt x="933" y="854"/>
                      <a:pt x="945" y="853"/>
                      <a:pt x="954" y="851"/>
                    </a:cubicBezTo>
                    <a:cubicBezTo>
                      <a:pt x="958" y="851"/>
                      <a:pt x="958" y="851"/>
                      <a:pt x="958" y="851"/>
                    </a:cubicBezTo>
                    <a:cubicBezTo>
                      <a:pt x="959" y="845"/>
                      <a:pt x="959" y="845"/>
                      <a:pt x="959" y="845"/>
                    </a:cubicBezTo>
                    <a:cubicBezTo>
                      <a:pt x="959" y="834"/>
                      <a:pt x="960" y="828"/>
                      <a:pt x="962" y="828"/>
                    </a:cubicBezTo>
                    <a:cubicBezTo>
                      <a:pt x="963" y="829"/>
                      <a:pt x="964" y="836"/>
                      <a:pt x="965" y="845"/>
                    </a:cubicBezTo>
                    <a:cubicBezTo>
                      <a:pt x="965" y="854"/>
                      <a:pt x="965" y="854"/>
                      <a:pt x="965" y="854"/>
                    </a:cubicBezTo>
                    <a:cubicBezTo>
                      <a:pt x="955" y="857"/>
                      <a:pt x="955" y="857"/>
                      <a:pt x="955" y="857"/>
                    </a:cubicBezTo>
                    <a:cubicBezTo>
                      <a:pt x="941" y="861"/>
                      <a:pt x="920" y="864"/>
                      <a:pt x="898" y="865"/>
                    </a:cubicBezTo>
                    <a:cubicBezTo>
                      <a:pt x="877" y="866"/>
                      <a:pt x="856" y="866"/>
                      <a:pt x="841" y="866"/>
                    </a:cubicBezTo>
                    <a:cubicBezTo>
                      <a:pt x="797" y="864"/>
                      <a:pt x="756" y="863"/>
                      <a:pt x="717" y="866"/>
                    </a:cubicBezTo>
                    <a:cubicBezTo>
                      <a:pt x="697" y="867"/>
                      <a:pt x="678" y="869"/>
                      <a:pt x="660" y="872"/>
                    </a:cubicBezTo>
                    <a:cubicBezTo>
                      <a:pt x="642" y="876"/>
                      <a:pt x="625" y="880"/>
                      <a:pt x="609" y="888"/>
                    </a:cubicBezTo>
                    <a:cubicBezTo>
                      <a:pt x="602" y="891"/>
                      <a:pt x="595" y="896"/>
                      <a:pt x="588" y="901"/>
                    </a:cubicBezTo>
                    <a:cubicBezTo>
                      <a:pt x="583" y="906"/>
                      <a:pt x="578" y="912"/>
                      <a:pt x="574" y="918"/>
                    </a:cubicBezTo>
                    <a:cubicBezTo>
                      <a:pt x="567" y="931"/>
                      <a:pt x="566" y="946"/>
                      <a:pt x="568" y="963"/>
                    </a:cubicBezTo>
                    <a:cubicBezTo>
                      <a:pt x="568" y="963"/>
                      <a:pt x="568" y="963"/>
                      <a:pt x="568" y="963"/>
                    </a:cubicBezTo>
                    <a:cubicBezTo>
                      <a:pt x="569" y="964"/>
                      <a:pt x="569" y="964"/>
                      <a:pt x="569" y="964"/>
                    </a:cubicBezTo>
                    <a:cubicBezTo>
                      <a:pt x="569" y="964"/>
                      <a:pt x="568" y="963"/>
                      <a:pt x="568" y="963"/>
                    </a:cubicBezTo>
                    <a:cubicBezTo>
                      <a:pt x="568" y="963"/>
                      <a:pt x="568" y="963"/>
                      <a:pt x="568" y="963"/>
                    </a:cubicBezTo>
                    <a:cubicBezTo>
                      <a:pt x="568" y="964"/>
                      <a:pt x="568" y="964"/>
                      <a:pt x="568" y="964"/>
                    </a:cubicBezTo>
                    <a:cubicBezTo>
                      <a:pt x="569" y="965"/>
                      <a:pt x="569" y="965"/>
                      <a:pt x="569" y="965"/>
                    </a:cubicBezTo>
                    <a:cubicBezTo>
                      <a:pt x="570" y="969"/>
                      <a:pt x="570" y="969"/>
                      <a:pt x="570" y="969"/>
                    </a:cubicBezTo>
                    <a:cubicBezTo>
                      <a:pt x="570" y="971"/>
                      <a:pt x="570" y="973"/>
                      <a:pt x="571" y="975"/>
                    </a:cubicBezTo>
                    <a:cubicBezTo>
                      <a:pt x="571" y="976"/>
                      <a:pt x="572" y="978"/>
                      <a:pt x="572" y="980"/>
                    </a:cubicBezTo>
                    <a:cubicBezTo>
                      <a:pt x="575" y="985"/>
                      <a:pt x="575" y="985"/>
                      <a:pt x="575" y="985"/>
                    </a:cubicBezTo>
                    <a:cubicBezTo>
                      <a:pt x="578" y="992"/>
                      <a:pt x="582" y="998"/>
                      <a:pt x="587" y="1004"/>
                    </a:cubicBezTo>
                    <a:cubicBezTo>
                      <a:pt x="593" y="1010"/>
                      <a:pt x="600" y="1016"/>
                      <a:pt x="607" y="1023"/>
                    </a:cubicBezTo>
                    <a:cubicBezTo>
                      <a:pt x="610" y="1026"/>
                      <a:pt x="614" y="1030"/>
                      <a:pt x="617" y="1034"/>
                    </a:cubicBezTo>
                    <a:cubicBezTo>
                      <a:pt x="619" y="1037"/>
                      <a:pt x="621" y="1039"/>
                      <a:pt x="622" y="1042"/>
                    </a:cubicBezTo>
                    <a:cubicBezTo>
                      <a:pt x="623" y="1044"/>
                      <a:pt x="625" y="1047"/>
                      <a:pt x="625" y="1050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64"/>
              <p:cNvSpPr/>
              <p:nvPr/>
            </p:nvSpPr>
            <p:spPr bwMode="auto">
              <a:xfrm>
                <a:off x="4729590" y="3475445"/>
                <a:ext cx="476240" cy="233503"/>
              </a:xfrm>
              <a:custGeom>
                <a:avLst/>
                <a:gdLst>
                  <a:gd name="T0" fmla="*/ 0 w 355"/>
                  <a:gd name="T1" fmla="*/ 174 h 174"/>
                  <a:gd name="T2" fmla="*/ 40 w 355"/>
                  <a:gd name="T3" fmla="*/ 164 h 174"/>
                  <a:gd name="T4" fmla="*/ 68 w 355"/>
                  <a:gd name="T5" fmla="*/ 159 h 174"/>
                  <a:gd name="T6" fmla="*/ 100 w 355"/>
                  <a:gd name="T7" fmla="*/ 154 h 174"/>
                  <a:gd name="T8" fmla="*/ 202 w 355"/>
                  <a:gd name="T9" fmla="*/ 148 h 174"/>
                  <a:gd name="T10" fmla="*/ 226 w 355"/>
                  <a:gd name="T11" fmla="*/ 153 h 174"/>
                  <a:gd name="T12" fmla="*/ 300 w 355"/>
                  <a:gd name="T13" fmla="*/ 152 h 174"/>
                  <a:gd name="T14" fmla="*/ 331 w 355"/>
                  <a:gd name="T15" fmla="*/ 146 h 174"/>
                  <a:gd name="T16" fmla="*/ 347 w 355"/>
                  <a:gd name="T17" fmla="*/ 142 h 174"/>
                  <a:gd name="T18" fmla="*/ 346 w 355"/>
                  <a:gd name="T19" fmla="*/ 126 h 174"/>
                  <a:gd name="T20" fmla="*/ 349 w 355"/>
                  <a:gd name="T21" fmla="*/ 19 h 174"/>
                  <a:gd name="T22" fmla="*/ 352 w 355"/>
                  <a:gd name="T23" fmla="*/ 4 h 174"/>
                  <a:gd name="T24" fmla="*/ 354 w 355"/>
                  <a:gd name="T25" fmla="*/ 48 h 174"/>
                  <a:gd name="T26" fmla="*/ 350 w 355"/>
                  <a:gd name="T27" fmla="*/ 126 h 174"/>
                  <a:gd name="T28" fmla="*/ 350 w 355"/>
                  <a:gd name="T29" fmla="*/ 145 h 174"/>
                  <a:gd name="T30" fmla="*/ 332 w 355"/>
                  <a:gd name="T31" fmla="*/ 149 h 174"/>
                  <a:gd name="T32" fmla="*/ 286 w 355"/>
                  <a:gd name="T33" fmla="*/ 155 h 174"/>
                  <a:gd name="T34" fmla="*/ 242 w 355"/>
                  <a:gd name="T35" fmla="*/ 158 h 174"/>
                  <a:gd name="T36" fmla="*/ 154 w 355"/>
                  <a:gd name="T37" fmla="*/ 160 h 174"/>
                  <a:gd name="T38" fmla="*/ 72 w 355"/>
                  <a:gd name="T39" fmla="*/ 164 h 174"/>
                  <a:gd name="T40" fmla="*/ 0 w 355"/>
                  <a:gd name="T41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5" h="174">
                    <a:moveTo>
                      <a:pt x="0" y="174"/>
                    </a:moveTo>
                    <a:cubicBezTo>
                      <a:pt x="15" y="169"/>
                      <a:pt x="29" y="166"/>
                      <a:pt x="40" y="164"/>
                    </a:cubicBezTo>
                    <a:cubicBezTo>
                      <a:pt x="51" y="162"/>
                      <a:pt x="60" y="161"/>
                      <a:pt x="68" y="159"/>
                    </a:cubicBezTo>
                    <a:cubicBezTo>
                      <a:pt x="83" y="157"/>
                      <a:pt x="91" y="155"/>
                      <a:pt x="100" y="154"/>
                    </a:cubicBezTo>
                    <a:cubicBezTo>
                      <a:pt x="117" y="150"/>
                      <a:pt x="133" y="147"/>
                      <a:pt x="202" y="148"/>
                    </a:cubicBezTo>
                    <a:cubicBezTo>
                      <a:pt x="193" y="150"/>
                      <a:pt x="206" y="152"/>
                      <a:pt x="226" y="153"/>
                    </a:cubicBezTo>
                    <a:cubicBezTo>
                      <a:pt x="247" y="154"/>
                      <a:pt x="276" y="154"/>
                      <a:pt x="300" y="152"/>
                    </a:cubicBezTo>
                    <a:cubicBezTo>
                      <a:pt x="310" y="150"/>
                      <a:pt x="320" y="148"/>
                      <a:pt x="331" y="146"/>
                    </a:cubicBezTo>
                    <a:cubicBezTo>
                      <a:pt x="347" y="142"/>
                      <a:pt x="347" y="142"/>
                      <a:pt x="347" y="142"/>
                    </a:cubicBezTo>
                    <a:cubicBezTo>
                      <a:pt x="346" y="126"/>
                      <a:pt x="346" y="126"/>
                      <a:pt x="346" y="126"/>
                    </a:cubicBezTo>
                    <a:cubicBezTo>
                      <a:pt x="345" y="90"/>
                      <a:pt x="348" y="50"/>
                      <a:pt x="349" y="19"/>
                    </a:cubicBezTo>
                    <a:cubicBezTo>
                      <a:pt x="349" y="5"/>
                      <a:pt x="351" y="0"/>
                      <a:pt x="352" y="4"/>
                    </a:cubicBezTo>
                    <a:cubicBezTo>
                      <a:pt x="354" y="8"/>
                      <a:pt x="355" y="22"/>
                      <a:pt x="354" y="48"/>
                    </a:cubicBezTo>
                    <a:cubicBezTo>
                      <a:pt x="352" y="73"/>
                      <a:pt x="350" y="100"/>
                      <a:pt x="350" y="126"/>
                    </a:cubicBezTo>
                    <a:cubicBezTo>
                      <a:pt x="350" y="145"/>
                      <a:pt x="350" y="145"/>
                      <a:pt x="350" y="145"/>
                    </a:cubicBezTo>
                    <a:cubicBezTo>
                      <a:pt x="332" y="149"/>
                      <a:pt x="332" y="149"/>
                      <a:pt x="332" y="149"/>
                    </a:cubicBezTo>
                    <a:cubicBezTo>
                      <a:pt x="316" y="152"/>
                      <a:pt x="301" y="154"/>
                      <a:pt x="286" y="155"/>
                    </a:cubicBezTo>
                    <a:cubicBezTo>
                      <a:pt x="271" y="157"/>
                      <a:pt x="256" y="157"/>
                      <a:pt x="242" y="158"/>
                    </a:cubicBezTo>
                    <a:cubicBezTo>
                      <a:pt x="212" y="159"/>
                      <a:pt x="183" y="159"/>
                      <a:pt x="154" y="160"/>
                    </a:cubicBezTo>
                    <a:cubicBezTo>
                      <a:pt x="126" y="161"/>
                      <a:pt x="98" y="162"/>
                      <a:pt x="72" y="164"/>
                    </a:cubicBezTo>
                    <a:cubicBezTo>
                      <a:pt x="46" y="166"/>
                      <a:pt x="21" y="169"/>
                      <a:pt x="0" y="17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65"/>
              <p:cNvSpPr/>
              <p:nvPr/>
            </p:nvSpPr>
            <p:spPr bwMode="auto">
              <a:xfrm>
                <a:off x="4629329" y="3691797"/>
                <a:ext cx="83111" cy="110815"/>
              </a:xfrm>
              <a:custGeom>
                <a:avLst/>
                <a:gdLst>
                  <a:gd name="T0" fmla="*/ 3 w 61"/>
                  <a:gd name="T1" fmla="*/ 83 h 83"/>
                  <a:gd name="T2" fmla="*/ 6 w 61"/>
                  <a:gd name="T3" fmla="*/ 45 h 83"/>
                  <a:gd name="T4" fmla="*/ 17 w 61"/>
                  <a:gd name="T5" fmla="*/ 30 h 83"/>
                  <a:gd name="T6" fmla="*/ 30 w 61"/>
                  <a:gd name="T7" fmla="*/ 18 h 83"/>
                  <a:gd name="T8" fmla="*/ 61 w 61"/>
                  <a:gd name="T9" fmla="*/ 0 h 83"/>
                  <a:gd name="T10" fmla="*/ 45 w 61"/>
                  <a:gd name="T11" fmla="*/ 10 h 83"/>
                  <a:gd name="T12" fmla="*/ 31 w 61"/>
                  <a:gd name="T13" fmla="*/ 20 h 83"/>
                  <a:gd name="T14" fmla="*/ 16 w 61"/>
                  <a:gd name="T15" fmla="*/ 38 h 83"/>
                  <a:gd name="T16" fmla="*/ 9 w 61"/>
                  <a:gd name="T17" fmla="*/ 72 h 83"/>
                  <a:gd name="T18" fmla="*/ 8 w 61"/>
                  <a:gd name="T19" fmla="*/ 55 h 83"/>
                  <a:gd name="T20" fmla="*/ 12 w 61"/>
                  <a:gd name="T21" fmla="*/ 38 h 83"/>
                  <a:gd name="T22" fmla="*/ 11 w 61"/>
                  <a:gd name="T23" fmla="*/ 39 h 83"/>
                  <a:gd name="T24" fmla="*/ 9 w 61"/>
                  <a:gd name="T25" fmla="*/ 44 h 83"/>
                  <a:gd name="T26" fmla="*/ 4 w 61"/>
                  <a:gd name="T27" fmla="*/ 59 h 83"/>
                  <a:gd name="T28" fmla="*/ 3 w 61"/>
                  <a:gd name="T29" fmla="*/ 75 h 83"/>
                  <a:gd name="T30" fmla="*/ 3 w 61"/>
                  <a:gd name="T31" fmla="*/ 81 h 83"/>
                  <a:gd name="T32" fmla="*/ 3 w 61"/>
                  <a:gd name="T33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83">
                    <a:moveTo>
                      <a:pt x="3" y="83"/>
                    </a:moveTo>
                    <a:cubicBezTo>
                      <a:pt x="0" y="65"/>
                      <a:pt x="3" y="53"/>
                      <a:pt x="6" y="45"/>
                    </a:cubicBezTo>
                    <a:cubicBezTo>
                      <a:pt x="9" y="38"/>
                      <a:pt x="13" y="33"/>
                      <a:pt x="17" y="30"/>
                    </a:cubicBezTo>
                    <a:cubicBezTo>
                      <a:pt x="20" y="26"/>
                      <a:pt x="24" y="23"/>
                      <a:pt x="30" y="18"/>
                    </a:cubicBezTo>
                    <a:cubicBezTo>
                      <a:pt x="37" y="13"/>
                      <a:pt x="45" y="7"/>
                      <a:pt x="61" y="0"/>
                    </a:cubicBezTo>
                    <a:cubicBezTo>
                      <a:pt x="55" y="4"/>
                      <a:pt x="50" y="7"/>
                      <a:pt x="45" y="10"/>
                    </a:cubicBezTo>
                    <a:cubicBezTo>
                      <a:pt x="40" y="13"/>
                      <a:pt x="36" y="16"/>
                      <a:pt x="31" y="20"/>
                    </a:cubicBezTo>
                    <a:cubicBezTo>
                      <a:pt x="26" y="24"/>
                      <a:pt x="21" y="29"/>
                      <a:pt x="16" y="38"/>
                    </a:cubicBezTo>
                    <a:cubicBezTo>
                      <a:pt x="11" y="46"/>
                      <a:pt x="8" y="57"/>
                      <a:pt x="9" y="72"/>
                    </a:cubicBezTo>
                    <a:cubicBezTo>
                      <a:pt x="9" y="72"/>
                      <a:pt x="7" y="64"/>
                      <a:pt x="8" y="55"/>
                    </a:cubicBezTo>
                    <a:cubicBezTo>
                      <a:pt x="9" y="46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1" y="39"/>
                    </a:cubicBezTo>
                    <a:cubicBezTo>
                      <a:pt x="11" y="40"/>
                      <a:pt x="10" y="42"/>
                      <a:pt x="9" y="44"/>
                    </a:cubicBezTo>
                    <a:cubicBezTo>
                      <a:pt x="7" y="48"/>
                      <a:pt x="5" y="53"/>
                      <a:pt x="4" y="59"/>
                    </a:cubicBezTo>
                    <a:cubicBezTo>
                      <a:pt x="3" y="65"/>
                      <a:pt x="3" y="71"/>
                      <a:pt x="3" y="75"/>
                    </a:cubicBezTo>
                    <a:cubicBezTo>
                      <a:pt x="3" y="78"/>
                      <a:pt x="3" y="80"/>
                      <a:pt x="3" y="81"/>
                    </a:cubicBezTo>
                    <a:cubicBezTo>
                      <a:pt x="3" y="82"/>
                      <a:pt x="3" y="83"/>
                      <a:pt x="3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66"/>
              <p:cNvSpPr/>
              <p:nvPr/>
            </p:nvSpPr>
            <p:spPr bwMode="auto">
              <a:xfrm>
                <a:off x="5180765" y="3235346"/>
                <a:ext cx="17150" cy="244057"/>
              </a:xfrm>
              <a:custGeom>
                <a:avLst/>
                <a:gdLst>
                  <a:gd name="T0" fmla="*/ 6 w 13"/>
                  <a:gd name="T1" fmla="*/ 181 h 181"/>
                  <a:gd name="T2" fmla="*/ 6 w 13"/>
                  <a:gd name="T3" fmla="*/ 86 h 181"/>
                  <a:gd name="T4" fmla="*/ 3 w 13"/>
                  <a:gd name="T5" fmla="*/ 22 h 181"/>
                  <a:gd name="T6" fmla="*/ 4 w 13"/>
                  <a:gd name="T7" fmla="*/ 18 h 181"/>
                  <a:gd name="T8" fmla="*/ 0 w 13"/>
                  <a:gd name="T9" fmla="*/ 0 h 181"/>
                  <a:gd name="T10" fmla="*/ 4 w 13"/>
                  <a:gd name="T11" fmla="*/ 19 h 181"/>
                  <a:gd name="T12" fmla="*/ 8 w 13"/>
                  <a:gd name="T13" fmla="*/ 44 h 181"/>
                  <a:gd name="T14" fmla="*/ 10 w 13"/>
                  <a:gd name="T15" fmla="*/ 58 h 181"/>
                  <a:gd name="T16" fmla="*/ 11 w 13"/>
                  <a:gd name="T17" fmla="*/ 72 h 181"/>
                  <a:gd name="T18" fmla="*/ 12 w 13"/>
                  <a:gd name="T19" fmla="*/ 100 h 181"/>
                  <a:gd name="T20" fmla="*/ 6 w 13"/>
                  <a:gd name="T2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81">
                    <a:moveTo>
                      <a:pt x="6" y="181"/>
                    </a:moveTo>
                    <a:cubicBezTo>
                      <a:pt x="6" y="158"/>
                      <a:pt x="7" y="120"/>
                      <a:pt x="6" y="86"/>
                    </a:cubicBezTo>
                    <a:cubicBezTo>
                      <a:pt x="5" y="53"/>
                      <a:pt x="1" y="24"/>
                      <a:pt x="3" y="22"/>
                    </a:cubicBezTo>
                    <a:cubicBezTo>
                      <a:pt x="2" y="19"/>
                      <a:pt x="3" y="20"/>
                      <a:pt x="4" y="18"/>
                    </a:cubicBezTo>
                    <a:cubicBezTo>
                      <a:pt x="4" y="17"/>
                      <a:pt x="4" y="13"/>
                      <a:pt x="0" y="0"/>
                    </a:cubicBezTo>
                    <a:cubicBezTo>
                      <a:pt x="1" y="5"/>
                      <a:pt x="3" y="12"/>
                      <a:pt x="4" y="19"/>
                    </a:cubicBezTo>
                    <a:cubicBezTo>
                      <a:pt x="5" y="27"/>
                      <a:pt x="7" y="35"/>
                      <a:pt x="8" y="44"/>
                    </a:cubicBezTo>
                    <a:cubicBezTo>
                      <a:pt x="8" y="48"/>
                      <a:pt x="9" y="53"/>
                      <a:pt x="10" y="58"/>
                    </a:cubicBezTo>
                    <a:cubicBezTo>
                      <a:pt x="10" y="62"/>
                      <a:pt x="10" y="67"/>
                      <a:pt x="11" y="72"/>
                    </a:cubicBezTo>
                    <a:cubicBezTo>
                      <a:pt x="12" y="81"/>
                      <a:pt x="12" y="91"/>
                      <a:pt x="12" y="100"/>
                    </a:cubicBezTo>
                    <a:cubicBezTo>
                      <a:pt x="13" y="138"/>
                      <a:pt x="10" y="172"/>
                      <a:pt x="6" y="18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67"/>
              <p:cNvSpPr/>
              <p:nvPr/>
            </p:nvSpPr>
            <p:spPr bwMode="auto">
              <a:xfrm>
                <a:off x="5062035" y="3628475"/>
                <a:ext cx="102900" cy="15831"/>
              </a:xfrm>
              <a:custGeom>
                <a:avLst/>
                <a:gdLst>
                  <a:gd name="T0" fmla="*/ 0 w 76"/>
                  <a:gd name="T1" fmla="*/ 11 h 12"/>
                  <a:gd name="T2" fmla="*/ 35 w 76"/>
                  <a:gd name="T3" fmla="*/ 9 h 12"/>
                  <a:gd name="T4" fmla="*/ 76 w 76"/>
                  <a:gd name="T5" fmla="*/ 3 h 12"/>
                  <a:gd name="T6" fmla="*/ 69 w 76"/>
                  <a:gd name="T7" fmla="*/ 12 h 12"/>
                  <a:gd name="T8" fmla="*/ 69 w 76"/>
                  <a:gd name="T9" fmla="*/ 0 h 12"/>
                  <a:gd name="T10" fmla="*/ 69 w 76"/>
                  <a:gd name="T11" fmla="*/ 12 h 12"/>
                  <a:gd name="T12" fmla="*/ 76 w 76"/>
                  <a:gd name="T13" fmla="*/ 3 h 12"/>
                  <a:gd name="T14" fmla="*/ 0 w 76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12">
                    <a:moveTo>
                      <a:pt x="0" y="11"/>
                    </a:moveTo>
                    <a:cubicBezTo>
                      <a:pt x="12" y="11"/>
                      <a:pt x="23" y="10"/>
                      <a:pt x="35" y="9"/>
                    </a:cubicBezTo>
                    <a:cubicBezTo>
                      <a:pt x="48" y="8"/>
                      <a:pt x="61" y="6"/>
                      <a:pt x="76" y="3"/>
                    </a:cubicBezTo>
                    <a:cubicBezTo>
                      <a:pt x="74" y="6"/>
                      <a:pt x="71" y="9"/>
                      <a:pt x="69" y="12"/>
                    </a:cubicBezTo>
                    <a:cubicBezTo>
                      <a:pt x="69" y="9"/>
                      <a:pt x="69" y="4"/>
                      <a:pt x="69" y="0"/>
                    </a:cubicBezTo>
                    <a:cubicBezTo>
                      <a:pt x="69" y="4"/>
                      <a:pt x="69" y="8"/>
                      <a:pt x="69" y="12"/>
                    </a:cubicBezTo>
                    <a:cubicBezTo>
                      <a:pt x="72" y="9"/>
                      <a:pt x="74" y="6"/>
                      <a:pt x="76" y="3"/>
                    </a:cubicBezTo>
                    <a:cubicBezTo>
                      <a:pt x="55" y="9"/>
                      <a:pt x="29" y="12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68"/>
              <p:cNvSpPr/>
              <p:nvPr/>
            </p:nvSpPr>
            <p:spPr bwMode="auto">
              <a:xfrm>
                <a:off x="5166253" y="3292072"/>
                <a:ext cx="11873" cy="112134"/>
              </a:xfrm>
              <a:custGeom>
                <a:avLst/>
                <a:gdLst>
                  <a:gd name="T0" fmla="*/ 7 w 9"/>
                  <a:gd name="T1" fmla="*/ 79 h 83"/>
                  <a:gd name="T2" fmla="*/ 4 w 9"/>
                  <a:gd name="T3" fmla="*/ 61 h 83"/>
                  <a:gd name="T4" fmla="*/ 3 w 9"/>
                  <a:gd name="T5" fmla="*/ 42 h 83"/>
                  <a:gd name="T6" fmla="*/ 2 w 9"/>
                  <a:gd name="T7" fmla="*/ 27 h 83"/>
                  <a:gd name="T8" fmla="*/ 2 w 9"/>
                  <a:gd name="T9" fmla="*/ 23 h 83"/>
                  <a:gd name="T10" fmla="*/ 2 w 9"/>
                  <a:gd name="T11" fmla="*/ 13 h 83"/>
                  <a:gd name="T12" fmla="*/ 0 w 9"/>
                  <a:gd name="T13" fmla="*/ 0 h 83"/>
                  <a:gd name="T14" fmla="*/ 7 w 9"/>
                  <a:gd name="T15" fmla="*/ 7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3">
                    <a:moveTo>
                      <a:pt x="7" y="79"/>
                    </a:moveTo>
                    <a:cubicBezTo>
                      <a:pt x="5" y="83"/>
                      <a:pt x="4" y="74"/>
                      <a:pt x="4" y="61"/>
                    </a:cubicBezTo>
                    <a:cubicBezTo>
                      <a:pt x="4" y="55"/>
                      <a:pt x="4" y="48"/>
                      <a:pt x="3" y="42"/>
                    </a:cubicBezTo>
                    <a:cubicBezTo>
                      <a:pt x="3" y="36"/>
                      <a:pt x="3" y="30"/>
                      <a:pt x="2" y="27"/>
                    </a:cubicBezTo>
                    <a:cubicBezTo>
                      <a:pt x="2" y="27"/>
                      <a:pt x="2" y="25"/>
                      <a:pt x="2" y="23"/>
                    </a:cubicBezTo>
                    <a:cubicBezTo>
                      <a:pt x="2" y="20"/>
                      <a:pt x="2" y="17"/>
                      <a:pt x="2" y="13"/>
                    </a:cubicBezTo>
                    <a:cubicBezTo>
                      <a:pt x="1" y="7"/>
                      <a:pt x="0" y="0"/>
                      <a:pt x="0" y="0"/>
                    </a:cubicBezTo>
                    <a:cubicBezTo>
                      <a:pt x="6" y="25"/>
                      <a:pt x="9" y="58"/>
                      <a:pt x="7" y="7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69"/>
              <p:cNvSpPr/>
              <p:nvPr/>
            </p:nvSpPr>
            <p:spPr bwMode="auto">
              <a:xfrm>
                <a:off x="4857555" y="3259092"/>
                <a:ext cx="79153" cy="19788"/>
              </a:xfrm>
              <a:custGeom>
                <a:avLst/>
                <a:gdLst>
                  <a:gd name="T0" fmla="*/ 13 w 58"/>
                  <a:gd name="T1" fmla="*/ 9 h 15"/>
                  <a:gd name="T2" fmla="*/ 2 w 58"/>
                  <a:gd name="T3" fmla="*/ 2 h 15"/>
                  <a:gd name="T4" fmla="*/ 0 w 58"/>
                  <a:gd name="T5" fmla="*/ 1 h 15"/>
                  <a:gd name="T6" fmla="*/ 6 w 58"/>
                  <a:gd name="T7" fmla="*/ 3 h 15"/>
                  <a:gd name="T8" fmla="*/ 14 w 58"/>
                  <a:gd name="T9" fmla="*/ 6 h 15"/>
                  <a:gd name="T10" fmla="*/ 23 w 58"/>
                  <a:gd name="T11" fmla="*/ 8 h 15"/>
                  <a:gd name="T12" fmla="*/ 27 w 58"/>
                  <a:gd name="T13" fmla="*/ 8 h 15"/>
                  <a:gd name="T14" fmla="*/ 23 w 58"/>
                  <a:gd name="T15" fmla="*/ 6 h 15"/>
                  <a:gd name="T16" fmla="*/ 9 w 58"/>
                  <a:gd name="T17" fmla="*/ 0 h 15"/>
                  <a:gd name="T18" fmla="*/ 10 w 58"/>
                  <a:gd name="T19" fmla="*/ 1 h 15"/>
                  <a:gd name="T20" fmla="*/ 14 w 58"/>
                  <a:gd name="T21" fmla="*/ 3 h 15"/>
                  <a:gd name="T22" fmla="*/ 25 w 58"/>
                  <a:gd name="T23" fmla="*/ 6 h 15"/>
                  <a:gd name="T24" fmla="*/ 28 w 58"/>
                  <a:gd name="T25" fmla="*/ 7 h 15"/>
                  <a:gd name="T26" fmla="*/ 32 w 58"/>
                  <a:gd name="T27" fmla="*/ 7 h 15"/>
                  <a:gd name="T28" fmla="*/ 37 w 58"/>
                  <a:gd name="T29" fmla="*/ 8 h 15"/>
                  <a:gd name="T30" fmla="*/ 42 w 58"/>
                  <a:gd name="T31" fmla="*/ 8 h 15"/>
                  <a:gd name="T32" fmla="*/ 43 w 58"/>
                  <a:gd name="T33" fmla="*/ 8 h 15"/>
                  <a:gd name="T34" fmla="*/ 50 w 58"/>
                  <a:gd name="T35" fmla="*/ 11 h 15"/>
                  <a:gd name="T36" fmla="*/ 55 w 58"/>
                  <a:gd name="T37" fmla="*/ 13 h 15"/>
                  <a:gd name="T38" fmla="*/ 58 w 58"/>
                  <a:gd name="T39" fmla="*/ 14 h 15"/>
                  <a:gd name="T40" fmla="*/ 35 w 58"/>
                  <a:gd name="T41" fmla="*/ 14 h 15"/>
                  <a:gd name="T42" fmla="*/ 27 w 58"/>
                  <a:gd name="T43" fmla="*/ 13 h 15"/>
                  <a:gd name="T44" fmla="*/ 20 w 58"/>
                  <a:gd name="T45" fmla="*/ 11 h 15"/>
                  <a:gd name="T46" fmla="*/ 15 w 58"/>
                  <a:gd name="T47" fmla="*/ 10 h 15"/>
                  <a:gd name="T48" fmla="*/ 13 w 58"/>
                  <a:gd name="T49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15">
                    <a:moveTo>
                      <a:pt x="13" y="9"/>
                    </a:moveTo>
                    <a:cubicBezTo>
                      <a:pt x="7" y="6"/>
                      <a:pt x="4" y="4"/>
                      <a:pt x="2" y="2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3" y="2"/>
                      <a:pt x="6" y="3"/>
                    </a:cubicBezTo>
                    <a:cubicBezTo>
                      <a:pt x="8" y="4"/>
                      <a:pt x="11" y="5"/>
                      <a:pt x="14" y="6"/>
                    </a:cubicBezTo>
                    <a:cubicBezTo>
                      <a:pt x="17" y="7"/>
                      <a:pt x="21" y="7"/>
                      <a:pt x="23" y="8"/>
                    </a:cubicBezTo>
                    <a:cubicBezTo>
                      <a:pt x="25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3" y="6"/>
                    </a:cubicBezTo>
                    <a:cubicBezTo>
                      <a:pt x="20" y="5"/>
                      <a:pt x="15" y="4"/>
                      <a:pt x="9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1" y="1"/>
                      <a:pt x="12" y="2"/>
                      <a:pt x="14" y="3"/>
                    </a:cubicBezTo>
                    <a:cubicBezTo>
                      <a:pt x="17" y="4"/>
                      <a:pt x="21" y="5"/>
                      <a:pt x="25" y="6"/>
                    </a:cubicBezTo>
                    <a:cubicBezTo>
                      <a:pt x="26" y="6"/>
                      <a:pt x="27" y="7"/>
                      <a:pt x="28" y="7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9" y="8"/>
                      <a:pt x="41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8"/>
                      <a:pt x="46" y="10"/>
                      <a:pt x="50" y="11"/>
                    </a:cubicBezTo>
                    <a:cubicBezTo>
                      <a:pt x="52" y="12"/>
                      <a:pt x="54" y="13"/>
                      <a:pt x="55" y="13"/>
                    </a:cubicBezTo>
                    <a:cubicBezTo>
                      <a:pt x="57" y="14"/>
                      <a:pt x="58" y="14"/>
                      <a:pt x="58" y="14"/>
                    </a:cubicBezTo>
                    <a:cubicBezTo>
                      <a:pt x="58" y="14"/>
                      <a:pt x="46" y="15"/>
                      <a:pt x="35" y="14"/>
                    </a:cubicBezTo>
                    <a:cubicBezTo>
                      <a:pt x="32" y="14"/>
                      <a:pt x="29" y="13"/>
                      <a:pt x="27" y="13"/>
                    </a:cubicBezTo>
                    <a:cubicBezTo>
                      <a:pt x="24" y="12"/>
                      <a:pt x="22" y="12"/>
                      <a:pt x="20" y="11"/>
                    </a:cubicBezTo>
                    <a:cubicBezTo>
                      <a:pt x="18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70"/>
              <p:cNvSpPr/>
              <p:nvPr/>
            </p:nvSpPr>
            <p:spPr bwMode="auto">
              <a:xfrm>
                <a:off x="4795551" y="3096827"/>
                <a:ext cx="13192" cy="84430"/>
              </a:xfrm>
              <a:custGeom>
                <a:avLst/>
                <a:gdLst>
                  <a:gd name="T0" fmla="*/ 10 w 10"/>
                  <a:gd name="T1" fmla="*/ 63 h 63"/>
                  <a:gd name="T2" fmla="*/ 2 w 10"/>
                  <a:gd name="T3" fmla="*/ 37 h 63"/>
                  <a:gd name="T4" fmla="*/ 1 w 10"/>
                  <a:gd name="T5" fmla="*/ 0 h 63"/>
                  <a:gd name="T6" fmla="*/ 2 w 10"/>
                  <a:gd name="T7" fmla="*/ 8 h 63"/>
                  <a:gd name="T8" fmla="*/ 3 w 10"/>
                  <a:gd name="T9" fmla="*/ 14 h 63"/>
                  <a:gd name="T10" fmla="*/ 3 w 10"/>
                  <a:gd name="T11" fmla="*/ 17 h 63"/>
                  <a:gd name="T12" fmla="*/ 5 w 10"/>
                  <a:gd name="T13" fmla="*/ 36 h 63"/>
                  <a:gd name="T14" fmla="*/ 10 w 10"/>
                  <a:gd name="T15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cubicBezTo>
                      <a:pt x="7" y="56"/>
                      <a:pt x="4" y="47"/>
                      <a:pt x="2" y="37"/>
                    </a:cubicBezTo>
                    <a:cubicBezTo>
                      <a:pt x="1" y="27"/>
                      <a:pt x="0" y="15"/>
                      <a:pt x="1" y="0"/>
                    </a:cubicBezTo>
                    <a:cubicBezTo>
                      <a:pt x="1" y="0"/>
                      <a:pt x="1" y="4"/>
                      <a:pt x="2" y="8"/>
                    </a:cubicBezTo>
                    <a:cubicBezTo>
                      <a:pt x="2" y="11"/>
                      <a:pt x="3" y="13"/>
                      <a:pt x="3" y="14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4" y="22"/>
                      <a:pt x="4" y="28"/>
                      <a:pt x="5" y="36"/>
                    </a:cubicBezTo>
                    <a:cubicBezTo>
                      <a:pt x="5" y="43"/>
                      <a:pt x="6" y="52"/>
                      <a:pt x="10" y="6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71"/>
              <p:cNvSpPr/>
              <p:nvPr/>
            </p:nvSpPr>
            <p:spPr bwMode="auto">
              <a:xfrm>
                <a:off x="4815340" y="3228750"/>
                <a:ext cx="51450" cy="48811"/>
              </a:xfrm>
              <a:custGeom>
                <a:avLst/>
                <a:gdLst>
                  <a:gd name="T0" fmla="*/ 30 w 38"/>
                  <a:gd name="T1" fmla="*/ 33 h 36"/>
                  <a:gd name="T2" fmla="*/ 16 w 38"/>
                  <a:gd name="T3" fmla="*/ 23 h 36"/>
                  <a:gd name="T4" fmla="*/ 12 w 38"/>
                  <a:gd name="T5" fmla="*/ 20 h 36"/>
                  <a:gd name="T6" fmla="*/ 10 w 38"/>
                  <a:gd name="T7" fmla="*/ 16 h 36"/>
                  <a:gd name="T8" fmla="*/ 0 w 38"/>
                  <a:gd name="T9" fmla="*/ 0 h 36"/>
                  <a:gd name="T10" fmla="*/ 10 w 38"/>
                  <a:gd name="T11" fmla="*/ 13 h 36"/>
                  <a:gd name="T12" fmla="*/ 26 w 38"/>
                  <a:gd name="T13" fmla="*/ 27 h 36"/>
                  <a:gd name="T14" fmla="*/ 37 w 38"/>
                  <a:gd name="T15" fmla="*/ 36 h 36"/>
                  <a:gd name="T16" fmla="*/ 36 w 38"/>
                  <a:gd name="T17" fmla="*/ 36 h 36"/>
                  <a:gd name="T18" fmla="*/ 30 w 38"/>
                  <a:gd name="T19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6">
                    <a:moveTo>
                      <a:pt x="30" y="33"/>
                    </a:moveTo>
                    <a:cubicBezTo>
                      <a:pt x="23" y="29"/>
                      <a:pt x="19" y="26"/>
                      <a:pt x="16" y="23"/>
                    </a:cubicBezTo>
                    <a:cubicBezTo>
                      <a:pt x="15" y="22"/>
                      <a:pt x="13" y="21"/>
                      <a:pt x="12" y="20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7" y="12"/>
                      <a:pt x="5" y="9"/>
                      <a:pt x="0" y="0"/>
                    </a:cubicBezTo>
                    <a:cubicBezTo>
                      <a:pt x="2" y="3"/>
                      <a:pt x="6" y="7"/>
                      <a:pt x="10" y="13"/>
                    </a:cubicBezTo>
                    <a:cubicBezTo>
                      <a:pt x="15" y="18"/>
                      <a:pt x="21" y="23"/>
                      <a:pt x="26" y="27"/>
                    </a:cubicBezTo>
                    <a:cubicBezTo>
                      <a:pt x="31" y="32"/>
                      <a:pt x="35" y="34"/>
                      <a:pt x="37" y="36"/>
                    </a:cubicBezTo>
                    <a:cubicBezTo>
                      <a:pt x="38" y="36"/>
                      <a:pt x="38" y="36"/>
                      <a:pt x="36" y="36"/>
                    </a:cubicBezTo>
                    <a:cubicBezTo>
                      <a:pt x="35" y="36"/>
                      <a:pt x="33" y="35"/>
                      <a:pt x="30" y="3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72"/>
              <p:cNvSpPr/>
              <p:nvPr/>
            </p:nvSpPr>
            <p:spPr bwMode="auto">
              <a:xfrm>
                <a:off x="4733548" y="2880474"/>
                <a:ext cx="121369" cy="195245"/>
              </a:xfrm>
              <a:custGeom>
                <a:avLst/>
                <a:gdLst>
                  <a:gd name="T0" fmla="*/ 91 w 91"/>
                  <a:gd name="T1" fmla="*/ 0 h 146"/>
                  <a:gd name="T2" fmla="*/ 63 w 91"/>
                  <a:gd name="T3" fmla="*/ 20 h 146"/>
                  <a:gd name="T4" fmla="*/ 33 w 91"/>
                  <a:gd name="T5" fmla="*/ 53 h 146"/>
                  <a:gd name="T6" fmla="*/ 0 w 91"/>
                  <a:gd name="T7" fmla="*/ 146 h 146"/>
                  <a:gd name="T8" fmla="*/ 7 w 91"/>
                  <a:gd name="T9" fmla="*/ 102 h 146"/>
                  <a:gd name="T10" fmla="*/ 22 w 91"/>
                  <a:gd name="T11" fmla="*/ 66 h 146"/>
                  <a:gd name="T12" fmla="*/ 47 w 91"/>
                  <a:gd name="T13" fmla="*/ 31 h 146"/>
                  <a:gd name="T14" fmla="*/ 66 w 91"/>
                  <a:gd name="T15" fmla="*/ 15 h 146"/>
                  <a:gd name="T16" fmla="*/ 91 w 91"/>
                  <a:gd name="T1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46">
                    <a:moveTo>
                      <a:pt x="91" y="0"/>
                    </a:moveTo>
                    <a:cubicBezTo>
                      <a:pt x="83" y="5"/>
                      <a:pt x="73" y="12"/>
                      <a:pt x="63" y="20"/>
                    </a:cubicBezTo>
                    <a:cubicBezTo>
                      <a:pt x="52" y="29"/>
                      <a:pt x="42" y="40"/>
                      <a:pt x="33" y="53"/>
                    </a:cubicBezTo>
                    <a:cubicBezTo>
                      <a:pt x="14" y="79"/>
                      <a:pt x="2" y="112"/>
                      <a:pt x="0" y="146"/>
                    </a:cubicBezTo>
                    <a:cubicBezTo>
                      <a:pt x="1" y="129"/>
                      <a:pt x="4" y="115"/>
                      <a:pt x="7" y="102"/>
                    </a:cubicBezTo>
                    <a:cubicBezTo>
                      <a:pt x="11" y="89"/>
                      <a:pt x="16" y="77"/>
                      <a:pt x="22" y="66"/>
                    </a:cubicBezTo>
                    <a:cubicBezTo>
                      <a:pt x="28" y="54"/>
                      <a:pt x="36" y="43"/>
                      <a:pt x="47" y="31"/>
                    </a:cubicBezTo>
                    <a:cubicBezTo>
                      <a:pt x="52" y="25"/>
                      <a:pt x="58" y="20"/>
                      <a:pt x="66" y="15"/>
                    </a:cubicBezTo>
                    <a:cubicBezTo>
                      <a:pt x="73" y="9"/>
                      <a:pt x="82" y="4"/>
                      <a:pt x="91" y="0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73"/>
              <p:cNvSpPr/>
              <p:nvPr/>
            </p:nvSpPr>
            <p:spPr bwMode="auto">
              <a:xfrm>
                <a:off x="3980271" y="3408164"/>
                <a:ext cx="114773" cy="31661"/>
              </a:xfrm>
              <a:custGeom>
                <a:avLst/>
                <a:gdLst>
                  <a:gd name="T0" fmla="*/ 0 w 86"/>
                  <a:gd name="T1" fmla="*/ 1 h 24"/>
                  <a:gd name="T2" fmla="*/ 8 w 86"/>
                  <a:gd name="T3" fmla="*/ 1 h 24"/>
                  <a:gd name="T4" fmla="*/ 16 w 86"/>
                  <a:gd name="T5" fmla="*/ 2 h 24"/>
                  <a:gd name="T6" fmla="*/ 30 w 86"/>
                  <a:gd name="T7" fmla="*/ 4 h 24"/>
                  <a:gd name="T8" fmla="*/ 55 w 86"/>
                  <a:gd name="T9" fmla="*/ 13 h 24"/>
                  <a:gd name="T10" fmla="*/ 86 w 86"/>
                  <a:gd name="T11" fmla="*/ 24 h 24"/>
                  <a:gd name="T12" fmla="*/ 81 w 86"/>
                  <a:gd name="T13" fmla="*/ 21 h 24"/>
                  <a:gd name="T14" fmla="*/ 77 w 86"/>
                  <a:gd name="T15" fmla="*/ 19 h 24"/>
                  <a:gd name="T16" fmla="*/ 75 w 86"/>
                  <a:gd name="T17" fmla="*/ 18 h 24"/>
                  <a:gd name="T18" fmla="*/ 73 w 86"/>
                  <a:gd name="T19" fmla="*/ 17 h 24"/>
                  <a:gd name="T20" fmla="*/ 67 w 86"/>
                  <a:gd name="T21" fmla="*/ 15 h 24"/>
                  <a:gd name="T22" fmla="*/ 45 w 86"/>
                  <a:gd name="T23" fmla="*/ 6 h 24"/>
                  <a:gd name="T24" fmla="*/ 37 w 86"/>
                  <a:gd name="T25" fmla="*/ 4 h 24"/>
                  <a:gd name="T26" fmla="*/ 30 w 86"/>
                  <a:gd name="T27" fmla="*/ 2 h 24"/>
                  <a:gd name="T28" fmla="*/ 26 w 86"/>
                  <a:gd name="T29" fmla="*/ 2 h 24"/>
                  <a:gd name="T30" fmla="*/ 22 w 86"/>
                  <a:gd name="T31" fmla="*/ 1 h 24"/>
                  <a:gd name="T32" fmla="*/ 15 w 86"/>
                  <a:gd name="T33" fmla="*/ 1 h 24"/>
                  <a:gd name="T34" fmla="*/ 4 w 86"/>
                  <a:gd name="T35" fmla="*/ 1 h 24"/>
                  <a:gd name="T36" fmla="*/ 1 w 86"/>
                  <a:gd name="T37" fmla="*/ 1 h 24"/>
                  <a:gd name="T38" fmla="*/ 0 w 86"/>
                  <a:gd name="T3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" h="24">
                    <a:moveTo>
                      <a:pt x="0" y="1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10" y="1"/>
                      <a:pt x="13" y="1"/>
                      <a:pt x="16" y="2"/>
                    </a:cubicBezTo>
                    <a:cubicBezTo>
                      <a:pt x="21" y="2"/>
                      <a:pt x="26" y="3"/>
                      <a:pt x="30" y="4"/>
                    </a:cubicBezTo>
                    <a:cubicBezTo>
                      <a:pt x="40" y="7"/>
                      <a:pt x="48" y="10"/>
                      <a:pt x="55" y="13"/>
                    </a:cubicBezTo>
                    <a:cubicBezTo>
                      <a:pt x="68" y="19"/>
                      <a:pt x="78" y="22"/>
                      <a:pt x="86" y="24"/>
                    </a:cubicBezTo>
                    <a:cubicBezTo>
                      <a:pt x="86" y="24"/>
                      <a:pt x="83" y="23"/>
                      <a:pt x="81" y="21"/>
                    </a:cubicBezTo>
                    <a:cubicBezTo>
                      <a:pt x="79" y="21"/>
                      <a:pt x="78" y="20"/>
                      <a:pt x="77" y="19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3" y="17"/>
                    </a:cubicBezTo>
                    <a:cubicBezTo>
                      <a:pt x="72" y="17"/>
                      <a:pt x="70" y="16"/>
                      <a:pt x="67" y="15"/>
                    </a:cubicBezTo>
                    <a:cubicBezTo>
                      <a:pt x="62" y="13"/>
                      <a:pt x="54" y="9"/>
                      <a:pt x="45" y="6"/>
                    </a:cubicBezTo>
                    <a:cubicBezTo>
                      <a:pt x="42" y="6"/>
                      <a:pt x="40" y="5"/>
                      <a:pt x="37" y="4"/>
                    </a:cubicBezTo>
                    <a:cubicBezTo>
                      <a:pt x="35" y="3"/>
                      <a:pt x="32" y="3"/>
                      <a:pt x="30" y="2"/>
                    </a:cubicBezTo>
                    <a:cubicBezTo>
                      <a:pt x="29" y="2"/>
                      <a:pt x="27" y="2"/>
                      <a:pt x="26" y="2"/>
                    </a:cubicBezTo>
                    <a:cubicBezTo>
                      <a:pt x="25" y="1"/>
                      <a:pt x="23" y="1"/>
                      <a:pt x="22" y="1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11" y="0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74"/>
              <p:cNvSpPr/>
              <p:nvPr/>
            </p:nvSpPr>
            <p:spPr bwMode="auto">
              <a:xfrm>
                <a:off x="3887925" y="3478083"/>
                <a:ext cx="270441" cy="360148"/>
              </a:xfrm>
              <a:custGeom>
                <a:avLst/>
                <a:gdLst>
                  <a:gd name="T0" fmla="*/ 188 w 202"/>
                  <a:gd name="T1" fmla="*/ 245 h 268"/>
                  <a:gd name="T2" fmla="*/ 181 w 202"/>
                  <a:gd name="T3" fmla="*/ 242 h 268"/>
                  <a:gd name="T4" fmla="*/ 110 w 202"/>
                  <a:gd name="T5" fmla="*/ 253 h 268"/>
                  <a:gd name="T6" fmla="*/ 77 w 202"/>
                  <a:gd name="T7" fmla="*/ 257 h 268"/>
                  <a:gd name="T8" fmla="*/ 58 w 202"/>
                  <a:gd name="T9" fmla="*/ 259 h 268"/>
                  <a:gd name="T10" fmla="*/ 53 w 202"/>
                  <a:gd name="T11" fmla="*/ 240 h 268"/>
                  <a:gd name="T12" fmla="*/ 40 w 202"/>
                  <a:gd name="T13" fmla="*/ 196 h 268"/>
                  <a:gd name="T14" fmla="*/ 25 w 202"/>
                  <a:gd name="T15" fmla="*/ 150 h 268"/>
                  <a:gd name="T16" fmla="*/ 12 w 202"/>
                  <a:gd name="T17" fmla="*/ 103 h 268"/>
                  <a:gd name="T18" fmla="*/ 4 w 202"/>
                  <a:gd name="T19" fmla="*/ 54 h 268"/>
                  <a:gd name="T20" fmla="*/ 3 w 202"/>
                  <a:gd name="T21" fmla="*/ 28 h 268"/>
                  <a:gd name="T22" fmla="*/ 4 w 202"/>
                  <a:gd name="T23" fmla="*/ 9 h 268"/>
                  <a:gd name="T24" fmla="*/ 5 w 202"/>
                  <a:gd name="T25" fmla="*/ 2 h 268"/>
                  <a:gd name="T26" fmla="*/ 6 w 202"/>
                  <a:gd name="T27" fmla="*/ 0 h 268"/>
                  <a:gd name="T28" fmla="*/ 0 w 202"/>
                  <a:gd name="T29" fmla="*/ 30 h 268"/>
                  <a:gd name="T30" fmla="*/ 1 w 202"/>
                  <a:gd name="T31" fmla="*/ 60 h 268"/>
                  <a:gd name="T32" fmla="*/ 11 w 202"/>
                  <a:gd name="T33" fmla="*/ 121 h 268"/>
                  <a:gd name="T34" fmla="*/ 27 w 202"/>
                  <a:gd name="T35" fmla="*/ 183 h 268"/>
                  <a:gd name="T36" fmla="*/ 36 w 202"/>
                  <a:gd name="T37" fmla="*/ 213 h 268"/>
                  <a:gd name="T38" fmla="*/ 44 w 202"/>
                  <a:gd name="T39" fmla="*/ 242 h 268"/>
                  <a:gd name="T40" fmla="*/ 51 w 202"/>
                  <a:gd name="T41" fmla="*/ 268 h 268"/>
                  <a:gd name="T42" fmla="*/ 77 w 202"/>
                  <a:gd name="T43" fmla="*/ 266 h 268"/>
                  <a:gd name="T44" fmla="*/ 137 w 202"/>
                  <a:gd name="T45" fmla="*/ 257 h 268"/>
                  <a:gd name="T46" fmla="*/ 188 w 202"/>
                  <a:gd name="T47" fmla="*/ 24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2" h="268">
                    <a:moveTo>
                      <a:pt x="188" y="245"/>
                    </a:moveTo>
                    <a:cubicBezTo>
                      <a:pt x="202" y="239"/>
                      <a:pt x="196" y="239"/>
                      <a:pt x="181" y="242"/>
                    </a:cubicBezTo>
                    <a:cubicBezTo>
                      <a:pt x="165" y="245"/>
                      <a:pt x="139" y="251"/>
                      <a:pt x="110" y="253"/>
                    </a:cubicBezTo>
                    <a:cubicBezTo>
                      <a:pt x="99" y="255"/>
                      <a:pt x="88" y="256"/>
                      <a:pt x="77" y="257"/>
                    </a:cubicBezTo>
                    <a:cubicBezTo>
                      <a:pt x="58" y="259"/>
                      <a:pt x="58" y="259"/>
                      <a:pt x="58" y="25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0" y="226"/>
                      <a:pt x="45" y="211"/>
                      <a:pt x="40" y="196"/>
                    </a:cubicBezTo>
                    <a:cubicBezTo>
                      <a:pt x="35" y="181"/>
                      <a:pt x="30" y="166"/>
                      <a:pt x="25" y="150"/>
                    </a:cubicBezTo>
                    <a:cubicBezTo>
                      <a:pt x="20" y="135"/>
                      <a:pt x="16" y="119"/>
                      <a:pt x="12" y="103"/>
                    </a:cubicBezTo>
                    <a:cubicBezTo>
                      <a:pt x="9" y="87"/>
                      <a:pt x="6" y="71"/>
                      <a:pt x="4" y="54"/>
                    </a:cubicBezTo>
                    <a:cubicBezTo>
                      <a:pt x="4" y="54"/>
                      <a:pt x="3" y="42"/>
                      <a:pt x="3" y="28"/>
                    </a:cubicBezTo>
                    <a:cubicBezTo>
                      <a:pt x="2" y="22"/>
                      <a:pt x="3" y="14"/>
                      <a:pt x="4" y="9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3" y="10"/>
                      <a:pt x="1" y="20"/>
                      <a:pt x="0" y="30"/>
                    </a:cubicBezTo>
                    <a:cubicBezTo>
                      <a:pt x="0" y="40"/>
                      <a:pt x="0" y="50"/>
                      <a:pt x="1" y="60"/>
                    </a:cubicBezTo>
                    <a:cubicBezTo>
                      <a:pt x="2" y="80"/>
                      <a:pt x="6" y="101"/>
                      <a:pt x="11" y="121"/>
                    </a:cubicBezTo>
                    <a:cubicBezTo>
                      <a:pt x="15" y="142"/>
                      <a:pt x="21" y="163"/>
                      <a:pt x="27" y="183"/>
                    </a:cubicBezTo>
                    <a:cubicBezTo>
                      <a:pt x="30" y="193"/>
                      <a:pt x="33" y="203"/>
                      <a:pt x="36" y="213"/>
                    </a:cubicBezTo>
                    <a:cubicBezTo>
                      <a:pt x="39" y="223"/>
                      <a:pt x="42" y="233"/>
                      <a:pt x="44" y="242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77" y="266"/>
                      <a:pt x="77" y="266"/>
                      <a:pt x="77" y="266"/>
                    </a:cubicBezTo>
                    <a:cubicBezTo>
                      <a:pt x="99" y="264"/>
                      <a:pt x="118" y="261"/>
                      <a:pt x="137" y="257"/>
                    </a:cubicBezTo>
                    <a:cubicBezTo>
                      <a:pt x="155" y="253"/>
                      <a:pt x="172" y="249"/>
                      <a:pt x="188" y="24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75"/>
              <p:cNvSpPr/>
              <p:nvPr/>
            </p:nvSpPr>
            <p:spPr bwMode="auto">
              <a:xfrm>
                <a:off x="3989505" y="3744566"/>
                <a:ext cx="267803" cy="51450"/>
              </a:xfrm>
              <a:custGeom>
                <a:avLst/>
                <a:gdLst>
                  <a:gd name="T0" fmla="*/ 159 w 199"/>
                  <a:gd name="T1" fmla="*/ 6 h 38"/>
                  <a:gd name="T2" fmla="*/ 74 w 199"/>
                  <a:gd name="T3" fmla="*/ 24 h 38"/>
                  <a:gd name="T4" fmla="*/ 34 w 199"/>
                  <a:gd name="T5" fmla="*/ 33 h 38"/>
                  <a:gd name="T6" fmla="*/ 0 w 199"/>
                  <a:gd name="T7" fmla="*/ 38 h 38"/>
                  <a:gd name="T8" fmla="*/ 105 w 199"/>
                  <a:gd name="T9" fmla="*/ 20 h 38"/>
                  <a:gd name="T10" fmla="*/ 154 w 199"/>
                  <a:gd name="T11" fmla="*/ 10 h 38"/>
                  <a:gd name="T12" fmla="*/ 194 w 199"/>
                  <a:gd name="T13" fmla="*/ 3 h 38"/>
                  <a:gd name="T14" fmla="*/ 159 w 199"/>
                  <a:gd name="T15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38">
                    <a:moveTo>
                      <a:pt x="159" y="6"/>
                    </a:moveTo>
                    <a:cubicBezTo>
                      <a:pt x="133" y="9"/>
                      <a:pt x="103" y="17"/>
                      <a:pt x="74" y="24"/>
                    </a:cubicBezTo>
                    <a:cubicBezTo>
                      <a:pt x="60" y="27"/>
                      <a:pt x="47" y="30"/>
                      <a:pt x="34" y="33"/>
                    </a:cubicBezTo>
                    <a:cubicBezTo>
                      <a:pt x="21" y="35"/>
                      <a:pt x="10" y="37"/>
                      <a:pt x="0" y="38"/>
                    </a:cubicBezTo>
                    <a:cubicBezTo>
                      <a:pt x="33" y="35"/>
                      <a:pt x="70" y="27"/>
                      <a:pt x="105" y="20"/>
                    </a:cubicBezTo>
                    <a:cubicBezTo>
                      <a:pt x="122" y="16"/>
                      <a:pt x="138" y="13"/>
                      <a:pt x="154" y="10"/>
                    </a:cubicBezTo>
                    <a:cubicBezTo>
                      <a:pt x="169" y="7"/>
                      <a:pt x="182" y="4"/>
                      <a:pt x="194" y="3"/>
                    </a:cubicBezTo>
                    <a:cubicBezTo>
                      <a:pt x="199" y="0"/>
                      <a:pt x="173" y="4"/>
                      <a:pt x="15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76"/>
              <p:cNvSpPr/>
              <p:nvPr/>
            </p:nvSpPr>
            <p:spPr bwMode="auto">
              <a:xfrm>
                <a:off x="3845710" y="2653568"/>
                <a:ext cx="918180" cy="1482809"/>
              </a:xfrm>
              <a:custGeom>
                <a:avLst/>
                <a:gdLst>
                  <a:gd name="T0" fmla="*/ 65 w 684"/>
                  <a:gd name="T1" fmla="*/ 425 h 1103"/>
                  <a:gd name="T2" fmla="*/ 98 w 684"/>
                  <a:gd name="T3" fmla="*/ 431 h 1103"/>
                  <a:gd name="T4" fmla="*/ 116 w 684"/>
                  <a:gd name="T5" fmla="*/ 429 h 1103"/>
                  <a:gd name="T6" fmla="*/ 182 w 684"/>
                  <a:gd name="T7" fmla="*/ 376 h 1103"/>
                  <a:gd name="T8" fmla="*/ 184 w 684"/>
                  <a:gd name="T9" fmla="*/ 375 h 1103"/>
                  <a:gd name="T10" fmla="*/ 248 w 684"/>
                  <a:gd name="T11" fmla="*/ 384 h 1103"/>
                  <a:gd name="T12" fmla="*/ 285 w 684"/>
                  <a:gd name="T13" fmla="*/ 450 h 1103"/>
                  <a:gd name="T14" fmla="*/ 281 w 684"/>
                  <a:gd name="T15" fmla="*/ 546 h 1103"/>
                  <a:gd name="T16" fmla="*/ 225 w 684"/>
                  <a:gd name="T17" fmla="*/ 595 h 1103"/>
                  <a:gd name="T18" fmla="*/ 219 w 684"/>
                  <a:gd name="T19" fmla="*/ 596 h 1103"/>
                  <a:gd name="T20" fmla="*/ 115 w 684"/>
                  <a:gd name="T21" fmla="*/ 570 h 1103"/>
                  <a:gd name="T22" fmla="*/ 82 w 684"/>
                  <a:gd name="T23" fmla="*/ 575 h 1103"/>
                  <a:gd name="T24" fmla="*/ 70 w 684"/>
                  <a:gd name="T25" fmla="*/ 582 h 1103"/>
                  <a:gd name="T26" fmla="*/ 48 w 684"/>
                  <a:gd name="T27" fmla="*/ 706 h 1103"/>
                  <a:gd name="T28" fmla="*/ 146 w 684"/>
                  <a:gd name="T29" fmla="*/ 857 h 1103"/>
                  <a:gd name="T30" fmla="*/ 415 w 684"/>
                  <a:gd name="T31" fmla="*/ 860 h 1103"/>
                  <a:gd name="T32" fmla="*/ 418 w 684"/>
                  <a:gd name="T33" fmla="*/ 879 h 1103"/>
                  <a:gd name="T34" fmla="*/ 417 w 684"/>
                  <a:gd name="T35" fmla="*/ 891 h 1103"/>
                  <a:gd name="T36" fmla="*/ 400 w 684"/>
                  <a:gd name="T37" fmla="*/ 917 h 1103"/>
                  <a:gd name="T38" fmla="*/ 380 w 684"/>
                  <a:gd name="T39" fmla="*/ 978 h 1103"/>
                  <a:gd name="T40" fmla="*/ 387 w 684"/>
                  <a:gd name="T41" fmla="*/ 1013 h 1103"/>
                  <a:gd name="T42" fmla="*/ 453 w 684"/>
                  <a:gd name="T43" fmla="*/ 1082 h 1103"/>
                  <a:gd name="T44" fmla="*/ 577 w 684"/>
                  <a:gd name="T45" fmla="*/ 1099 h 1103"/>
                  <a:gd name="T46" fmla="*/ 683 w 684"/>
                  <a:gd name="T47" fmla="*/ 998 h 1103"/>
                  <a:gd name="T48" fmla="*/ 681 w 684"/>
                  <a:gd name="T49" fmla="*/ 955 h 1103"/>
                  <a:gd name="T50" fmla="*/ 676 w 684"/>
                  <a:gd name="T51" fmla="*/ 938 h 1103"/>
                  <a:gd name="T52" fmla="*/ 668 w 684"/>
                  <a:gd name="T53" fmla="*/ 938 h 1103"/>
                  <a:gd name="T54" fmla="*/ 672 w 684"/>
                  <a:gd name="T55" fmla="*/ 953 h 1103"/>
                  <a:gd name="T56" fmla="*/ 662 w 684"/>
                  <a:gd name="T57" fmla="*/ 1035 h 1103"/>
                  <a:gd name="T58" fmla="*/ 502 w 684"/>
                  <a:gd name="T59" fmla="*/ 1084 h 1103"/>
                  <a:gd name="T60" fmla="*/ 659 w 684"/>
                  <a:gd name="T61" fmla="*/ 1017 h 1103"/>
                  <a:gd name="T62" fmla="*/ 642 w 684"/>
                  <a:gd name="T63" fmla="*/ 1039 h 1103"/>
                  <a:gd name="T64" fmla="*/ 620 w 684"/>
                  <a:gd name="T65" fmla="*/ 1055 h 1103"/>
                  <a:gd name="T66" fmla="*/ 585 w 684"/>
                  <a:gd name="T67" fmla="*/ 1061 h 1103"/>
                  <a:gd name="T68" fmla="*/ 482 w 684"/>
                  <a:gd name="T69" fmla="*/ 1049 h 1103"/>
                  <a:gd name="T70" fmla="*/ 428 w 684"/>
                  <a:gd name="T71" fmla="*/ 973 h 1103"/>
                  <a:gd name="T72" fmla="*/ 426 w 684"/>
                  <a:gd name="T73" fmla="*/ 953 h 1103"/>
                  <a:gd name="T74" fmla="*/ 452 w 684"/>
                  <a:gd name="T75" fmla="*/ 874 h 1103"/>
                  <a:gd name="T76" fmla="*/ 446 w 684"/>
                  <a:gd name="T77" fmla="*/ 847 h 1103"/>
                  <a:gd name="T78" fmla="*/ 309 w 684"/>
                  <a:gd name="T79" fmla="*/ 797 h 1103"/>
                  <a:gd name="T80" fmla="*/ 106 w 684"/>
                  <a:gd name="T81" fmla="*/ 774 h 1103"/>
                  <a:gd name="T82" fmla="*/ 96 w 684"/>
                  <a:gd name="T83" fmla="*/ 733 h 1103"/>
                  <a:gd name="T84" fmla="*/ 89 w 684"/>
                  <a:gd name="T85" fmla="*/ 608 h 1103"/>
                  <a:gd name="T86" fmla="*/ 91 w 684"/>
                  <a:gd name="T87" fmla="*/ 607 h 1103"/>
                  <a:gd name="T88" fmla="*/ 110 w 684"/>
                  <a:gd name="T89" fmla="*/ 600 h 1103"/>
                  <a:gd name="T90" fmla="*/ 145 w 684"/>
                  <a:gd name="T91" fmla="*/ 616 h 1103"/>
                  <a:gd name="T92" fmla="*/ 233 w 684"/>
                  <a:gd name="T93" fmla="*/ 631 h 1103"/>
                  <a:gd name="T94" fmla="*/ 245 w 684"/>
                  <a:gd name="T95" fmla="*/ 626 h 1103"/>
                  <a:gd name="T96" fmla="*/ 232 w 684"/>
                  <a:gd name="T97" fmla="*/ 628 h 1103"/>
                  <a:gd name="T98" fmla="*/ 231 w 684"/>
                  <a:gd name="T99" fmla="*/ 623 h 1103"/>
                  <a:gd name="T100" fmla="*/ 251 w 684"/>
                  <a:gd name="T101" fmla="*/ 616 h 1103"/>
                  <a:gd name="T102" fmla="*/ 320 w 684"/>
                  <a:gd name="T103" fmla="*/ 465 h 1103"/>
                  <a:gd name="T104" fmla="*/ 233 w 684"/>
                  <a:gd name="T105" fmla="*/ 338 h 1103"/>
                  <a:gd name="T106" fmla="*/ 184 w 684"/>
                  <a:gd name="T107" fmla="*/ 328 h 1103"/>
                  <a:gd name="T108" fmla="*/ 171 w 684"/>
                  <a:gd name="T109" fmla="*/ 330 h 1103"/>
                  <a:gd name="T110" fmla="*/ 154 w 684"/>
                  <a:gd name="T111" fmla="*/ 337 h 1103"/>
                  <a:gd name="T112" fmla="*/ 99 w 684"/>
                  <a:gd name="T113" fmla="*/ 382 h 1103"/>
                  <a:gd name="T114" fmla="*/ 89 w 684"/>
                  <a:gd name="T115" fmla="*/ 382 h 1103"/>
                  <a:gd name="T116" fmla="*/ 86 w 684"/>
                  <a:gd name="T117" fmla="*/ 385 h 1103"/>
                  <a:gd name="T118" fmla="*/ 31 w 684"/>
                  <a:gd name="T119" fmla="*/ 192 h 1103"/>
                  <a:gd name="T120" fmla="*/ 38 w 684"/>
                  <a:gd name="T121" fmla="*/ 16 h 1103"/>
                  <a:gd name="T122" fmla="*/ 2 w 684"/>
                  <a:gd name="T123" fmla="*/ 310 h 1103"/>
                  <a:gd name="T124" fmla="*/ 4 w 684"/>
                  <a:gd name="T125" fmla="*/ 325 h 1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4" h="1103">
                    <a:moveTo>
                      <a:pt x="16" y="367"/>
                    </a:moveTo>
                    <a:cubicBezTo>
                      <a:pt x="21" y="380"/>
                      <a:pt x="28" y="393"/>
                      <a:pt x="41" y="407"/>
                    </a:cubicBezTo>
                    <a:cubicBezTo>
                      <a:pt x="42" y="408"/>
                      <a:pt x="44" y="410"/>
                      <a:pt x="46" y="411"/>
                    </a:cubicBezTo>
                    <a:cubicBezTo>
                      <a:pt x="48" y="414"/>
                      <a:pt x="48" y="414"/>
                      <a:pt x="48" y="414"/>
                    </a:cubicBezTo>
                    <a:cubicBezTo>
                      <a:pt x="51" y="416"/>
                      <a:pt x="51" y="416"/>
                      <a:pt x="51" y="416"/>
                    </a:cubicBezTo>
                    <a:cubicBezTo>
                      <a:pt x="53" y="418"/>
                      <a:pt x="55" y="419"/>
                      <a:pt x="58" y="421"/>
                    </a:cubicBezTo>
                    <a:cubicBezTo>
                      <a:pt x="60" y="422"/>
                      <a:pt x="62" y="423"/>
                      <a:pt x="65" y="425"/>
                    </a:cubicBezTo>
                    <a:cubicBezTo>
                      <a:pt x="67" y="426"/>
                      <a:pt x="70" y="427"/>
                      <a:pt x="73" y="428"/>
                    </a:cubicBezTo>
                    <a:cubicBezTo>
                      <a:pt x="76" y="429"/>
                      <a:pt x="78" y="430"/>
                      <a:pt x="82" y="430"/>
                    </a:cubicBezTo>
                    <a:cubicBezTo>
                      <a:pt x="85" y="431"/>
                      <a:pt x="89" y="431"/>
                      <a:pt x="93" y="431"/>
                    </a:cubicBezTo>
                    <a:cubicBezTo>
                      <a:pt x="93" y="431"/>
                      <a:pt x="93" y="431"/>
                      <a:pt x="94" y="431"/>
                    </a:cubicBezTo>
                    <a:cubicBezTo>
                      <a:pt x="94" y="431"/>
                      <a:pt x="94" y="431"/>
                      <a:pt x="94" y="431"/>
                    </a:cubicBezTo>
                    <a:cubicBezTo>
                      <a:pt x="95" y="431"/>
                      <a:pt x="95" y="431"/>
                      <a:pt x="95" y="431"/>
                    </a:cubicBezTo>
                    <a:cubicBezTo>
                      <a:pt x="98" y="431"/>
                      <a:pt x="98" y="431"/>
                      <a:pt x="98" y="431"/>
                    </a:cubicBezTo>
                    <a:cubicBezTo>
                      <a:pt x="99" y="431"/>
                      <a:pt x="99" y="431"/>
                      <a:pt x="99" y="431"/>
                    </a:cubicBezTo>
                    <a:cubicBezTo>
                      <a:pt x="100" y="431"/>
                      <a:pt x="100" y="431"/>
                      <a:pt x="100" y="431"/>
                    </a:cubicBezTo>
                    <a:cubicBezTo>
                      <a:pt x="100" y="431"/>
                      <a:pt x="100" y="431"/>
                      <a:pt x="100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7" y="430"/>
                      <a:pt x="107" y="430"/>
                      <a:pt x="107" y="430"/>
                    </a:cubicBezTo>
                    <a:cubicBezTo>
                      <a:pt x="110" y="430"/>
                      <a:pt x="113" y="430"/>
                      <a:pt x="116" y="429"/>
                    </a:cubicBezTo>
                    <a:cubicBezTo>
                      <a:pt x="118" y="428"/>
                      <a:pt x="121" y="427"/>
                      <a:pt x="124" y="426"/>
                    </a:cubicBezTo>
                    <a:cubicBezTo>
                      <a:pt x="126" y="425"/>
                      <a:pt x="129" y="423"/>
                      <a:pt x="131" y="422"/>
                    </a:cubicBezTo>
                    <a:cubicBezTo>
                      <a:pt x="141" y="417"/>
                      <a:pt x="148" y="411"/>
                      <a:pt x="154" y="405"/>
                    </a:cubicBezTo>
                    <a:cubicBezTo>
                      <a:pt x="160" y="399"/>
                      <a:pt x="165" y="393"/>
                      <a:pt x="170" y="388"/>
                    </a:cubicBezTo>
                    <a:cubicBezTo>
                      <a:pt x="174" y="383"/>
                      <a:pt x="178" y="379"/>
                      <a:pt x="181" y="377"/>
                    </a:cubicBezTo>
                    <a:cubicBezTo>
                      <a:pt x="182" y="376"/>
                      <a:pt x="184" y="375"/>
                      <a:pt x="182" y="376"/>
                    </a:cubicBezTo>
                    <a:cubicBezTo>
                      <a:pt x="182" y="376"/>
                      <a:pt x="181" y="376"/>
                      <a:pt x="182" y="376"/>
                    </a:cubicBezTo>
                    <a:cubicBezTo>
                      <a:pt x="183" y="375"/>
                      <a:pt x="184" y="375"/>
                      <a:pt x="184" y="374"/>
                    </a:cubicBezTo>
                    <a:cubicBezTo>
                      <a:pt x="185" y="373"/>
                      <a:pt x="185" y="373"/>
                      <a:pt x="185" y="373"/>
                    </a:cubicBezTo>
                    <a:cubicBezTo>
                      <a:pt x="185" y="372"/>
                      <a:pt x="185" y="372"/>
                      <a:pt x="185" y="372"/>
                    </a:cubicBezTo>
                    <a:cubicBezTo>
                      <a:pt x="186" y="372"/>
                      <a:pt x="186" y="372"/>
                      <a:pt x="186" y="372"/>
                    </a:cubicBezTo>
                    <a:cubicBezTo>
                      <a:pt x="187" y="370"/>
                      <a:pt x="183" y="376"/>
                      <a:pt x="184" y="375"/>
                    </a:cubicBezTo>
                    <a:cubicBezTo>
                      <a:pt x="184" y="375"/>
                      <a:pt x="184" y="375"/>
                      <a:pt x="184" y="375"/>
                    </a:cubicBezTo>
                    <a:cubicBezTo>
                      <a:pt x="184" y="375"/>
                      <a:pt x="184" y="375"/>
                      <a:pt x="184" y="375"/>
                    </a:cubicBezTo>
                    <a:cubicBezTo>
                      <a:pt x="186" y="375"/>
                      <a:pt x="186" y="375"/>
                      <a:pt x="186" y="375"/>
                    </a:cubicBezTo>
                    <a:cubicBezTo>
                      <a:pt x="189" y="374"/>
                      <a:pt x="191" y="374"/>
                      <a:pt x="194" y="373"/>
                    </a:cubicBezTo>
                    <a:cubicBezTo>
                      <a:pt x="196" y="373"/>
                      <a:pt x="198" y="373"/>
                      <a:pt x="201" y="373"/>
                    </a:cubicBezTo>
                    <a:cubicBezTo>
                      <a:pt x="210" y="372"/>
                      <a:pt x="219" y="374"/>
                      <a:pt x="228" y="377"/>
                    </a:cubicBezTo>
                    <a:cubicBezTo>
                      <a:pt x="244" y="384"/>
                      <a:pt x="259" y="399"/>
                      <a:pt x="270" y="417"/>
                    </a:cubicBezTo>
                    <a:cubicBezTo>
                      <a:pt x="265" y="408"/>
                      <a:pt x="262" y="402"/>
                      <a:pt x="258" y="397"/>
                    </a:cubicBezTo>
                    <a:cubicBezTo>
                      <a:pt x="255" y="392"/>
                      <a:pt x="252" y="388"/>
                      <a:pt x="248" y="384"/>
                    </a:cubicBezTo>
                    <a:cubicBezTo>
                      <a:pt x="244" y="380"/>
                      <a:pt x="239" y="375"/>
                      <a:pt x="232" y="372"/>
                    </a:cubicBezTo>
                    <a:cubicBezTo>
                      <a:pt x="225" y="368"/>
                      <a:pt x="215" y="364"/>
                      <a:pt x="201" y="364"/>
                    </a:cubicBezTo>
                    <a:cubicBezTo>
                      <a:pt x="212" y="362"/>
                      <a:pt x="223" y="363"/>
                      <a:pt x="233" y="367"/>
                    </a:cubicBezTo>
                    <a:cubicBezTo>
                      <a:pt x="243" y="372"/>
                      <a:pt x="252" y="379"/>
                      <a:pt x="259" y="389"/>
                    </a:cubicBezTo>
                    <a:cubicBezTo>
                      <a:pt x="267" y="398"/>
                      <a:pt x="272" y="410"/>
                      <a:pt x="277" y="422"/>
                    </a:cubicBezTo>
                    <a:cubicBezTo>
                      <a:pt x="281" y="435"/>
                      <a:pt x="284" y="449"/>
                      <a:pt x="286" y="463"/>
                    </a:cubicBezTo>
                    <a:cubicBezTo>
                      <a:pt x="286" y="457"/>
                      <a:pt x="285" y="453"/>
                      <a:pt x="285" y="450"/>
                    </a:cubicBezTo>
                    <a:cubicBezTo>
                      <a:pt x="285" y="447"/>
                      <a:pt x="285" y="446"/>
                      <a:pt x="285" y="446"/>
                    </a:cubicBezTo>
                    <a:cubicBezTo>
                      <a:pt x="285" y="446"/>
                      <a:pt x="287" y="450"/>
                      <a:pt x="289" y="457"/>
                    </a:cubicBezTo>
                    <a:cubicBezTo>
                      <a:pt x="293" y="471"/>
                      <a:pt x="295" y="498"/>
                      <a:pt x="291" y="518"/>
                    </a:cubicBezTo>
                    <a:cubicBezTo>
                      <a:pt x="290" y="520"/>
                      <a:pt x="290" y="522"/>
                      <a:pt x="289" y="525"/>
                    </a:cubicBezTo>
                    <a:cubicBezTo>
                      <a:pt x="288" y="527"/>
                      <a:pt x="288" y="530"/>
                      <a:pt x="287" y="532"/>
                    </a:cubicBezTo>
                    <a:cubicBezTo>
                      <a:pt x="286" y="534"/>
                      <a:pt x="285" y="537"/>
                      <a:pt x="284" y="539"/>
                    </a:cubicBezTo>
                    <a:cubicBezTo>
                      <a:pt x="283" y="541"/>
                      <a:pt x="282" y="544"/>
                      <a:pt x="281" y="546"/>
                    </a:cubicBezTo>
                    <a:cubicBezTo>
                      <a:pt x="277" y="556"/>
                      <a:pt x="271" y="565"/>
                      <a:pt x="263" y="573"/>
                    </a:cubicBezTo>
                    <a:cubicBezTo>
                      <a:pt x="259" y="577"/>
                      <a:pt x="255" y="580"/>
                      <a:pt x="251" y="583"/>
                    </a:cubicBezTo>
                    <a:cubicBezTo>
                      <a:pt x="248" y="585"/>
                      <a:pt x="246" y="586"/>
                      <a:pt x="244" y="588"/>
                    </a:cubicBezTo>
                    <a:cubicBezTo>
                      <a:pt x="241" y="589"/>
                      <a:pt x="239" y="589"/>
                      <a:pt x="237" y="591"/>
                    </a:cubicBezTo>
                    <a:cubicBezTo>
                      <a:pt x="236" y="591"/>
                      <a:pt x="234" y="592"/>
                      <a:pt x="232" y="592"/>
                    </a:cubicBezTo>
                    <a:cubicBezTo>
                      <a:pt x="227" y="594"/>
                      <a:pt x="227" y="594"/>
                      <a:pt x="227" y="594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3" y="595"/>
                      <a:pt x="223" y="595"/>
                      <a:pt x="223" y="595"/>
                    </a:cubicBezTo>
                    <a:cubicBezTo>
                      <a:pt x="222" y="595"/>
                      <a:pt x="225" y="595"/>
                      <a:pt x="224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3" y="595"/>
                      <a:pt x="223" y="595"/>
                      <a:pt x="223" y="595"/>
                    </a:cubicBezTo>
                    <a:cubicBezTo>
                      <a:pt x="219" y="596"/>
                      <a:pt x="219" y="596"/>
                      <a:pt x="219" y="596"/>
                    </a:cubicBezTo>
                    <a:cubicBezTo>
                      <a:pt x="218" y="596"/>
                      <a:pt x="216" y="596"/>
                      <a:pt x="215" y="596"/>
                    </a:cubicBezTo>
                    <a:cubicBezTo>
                      <a:pt x="210" y="597"/>
                      <a:pt x="210" y="597"/>
                      <a:pt x="210" y="597"/>
                    </a:cubicBezTo>
                    <a:cubicBezTo>
                      <a:pt x="206" y="597"/>
                      <a:pt x="206" y="597"/>
                      <a:pt x="206" y="597"/>
                    </a:cubicBezTo>
                    <a:cubicBezTo>
                      <a:pt x="202" y="597"/>
                      <a:pt x="202" y="597"/>
                      <a:pt x="202" y="597"/>
                    </a:cubicBezTo>
                    <a:cubicBezTo>
                      <a:pt x="190" y="596"/>
                      <a:pt x="178" y="592"/>
                      <a:pt x="165" y="586"/>
                    </a:cubicBezTo>
                    <a:cubicBezTo>
                      <a:pt x="158" y="583"/>
                      <a:pt x="151" y="580"/>
                      <a:pt x="143" y="576"/>
                    </a:cubicBezTo>
                    <a:cubicBezTo>
                      <a:pt x="135" y="573"/>
                      <a:pt x="125" y="570"/>
                      <a:pt x="115" y="570"/>
                    </a:cubicBezTo>
                    <a:cubicBezTo>
                      <a:pt x="112" y="569"/>
                      <a:pt x="110" y="570"/>
                      <a:pt x="107" y="570"/>
                    </a:cubicBezTo>
                    <a:cubicBezTo>
                      <a:pt x="104" y="570"/>
                      <a:pt x="102" y="570"/>
                      <a:pt x="99" y="571"/>
                    </a:cubicBezTo>
                    <a:cubicBezTo>
                      <a:pt x="96" y="571"/>
                      <a:pt x="93" y="572"/>
                      <a:pt x="90" y="572"/>
                    </a:cubicBezTo>
                    <a:cubicBezTo>
                      <a:pt x="90" y="573"/>
                      <a:pt x="89" y="573"/>
                      <a:pt x="88" y="573"/>
                    </a:cubicBezTo>
                    <a:cubicBezTo>
                      <a:pt x="87" y="573"/>
                      <a:pt x="87" y="573"/>
                      <a:pt x="87" y="573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2" y="575"/>
                      <a:pt x="82" y="575"/>
                      <a:pt x="82" y="575"/>
                    </a:cubicBezTo>
                    <a:cubicBezTo>
                      <a:pt x="80" y="576"/>
                      <a:pt x="80" y="576"/>
                      <a:pt x="80" y="576"/>
                    </a:cubicBezTo>
                    <a:cubicBezTo>
                      <a:pt x="79" y="576"/>
                      <a:pt x="79" y="576"/>
                      <a:pt x="79" y="576"/>
                    </a:cubicBezTo>
                    <a:cubicBezTo>
                      <a:pt x="79" y="576"/>
                      <a:pt x="79" y="576"/>
                      <a:pt x="79" y="576"/>
                    </a:cubicBezTo>
                    <a:cubicBezTo>
                      <a:pt x="80" y="576"/>
                      <a:pt x="77" y="577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7" y="577"/>
                      <a:pt x="77" y="577"/>
                      <a:pt x="77" y="577"/>
                    </a:cubicBezTo>
                    <a:cubicBezTo>
                      <a:pt x="75" y="579"/>
                      <a:pt x="72" y="580"/>
                      <a:pt x="70" y="582"/>
                    </a:cubicBezTo>
                    <a:cubicBezTo>
                      <a:pt x="67" y="583"/>
                      <a:pt x="65" y="585"/>
                      <a:pt x="63" y="587"/>
                    </a:cubicBezTo>
                    <a:cubicBezTo>
                      <a:pt x="61" y="589"/>
                      <a:pt x="59" y="591"/>
                      <a:pt x="57" y="594"/>
                    </a:cubicBezTo>
                    <a:cubicBezTo>
                      <a:pt x="50" y="603"/>
                      <a:pt x="46" y="613"/>
                      <a:pt x="44" y="622"/>
                    </a:cubicBezTo>
                    <a:cubicBezTo>
                      <a:pt x="43" y="626"/>
                      <a:pt x="43" y="631"/>
                      <a:pt x="42" y="635"/>
                    </a:cubicBezTo>
                    <a:cubicBezTo>
                      <a:pt x="42" y="639"/>
                      <a:pt x="41" y="644"/>
                      <a:pt x="41" y="648"/>
                    </a:cubicBezTo>
                    <a:cubicBezTo>
                      <a:pt x="41" y="655"/>
                      <a:pt x="42" y="664"/>
                      <a:pt x="43" y="674"/>
                    </a:cubicBezTo>
                    <a:cubicBezTo>
                      <a:pt x="44" y="684"/>
                      <a:pt x="46" y="695"/>
                      <a:pt x="48" y="706"/>
                    </a:cubicBezTo>
                    <a:cubicBezTo>
                      <a:pt x="53" y="729"/>
                      <a:pt x="59" y="753"/>
                      <a:pt x="66" y="775"/>
                    </a:cubicBezTo>
                    <a:cubicBezTo>
                      <a:pt x="72" y="797"/>
                      <a:pt x="79" y="816"/>
                      <a:pt x="83" y="828"/>
                    </a:cubicBezTo>
                    <a:cubicBezTo>
                      <a:pt x="87" y="840"/>
                      <a:pt x="90" y="845"/>
                      <a:pt x="90" y="839"/>
                    </a:cubicBezTo>
                    <a:cubicBezTo>
                      <a:pt x="91" y="844"/>
                      <a:pt x="92" y="848"/>
                      <a:pt x="93" y="851"/>
                    </a:cubicBezTo>
                    <a:cubicBezTo>
                      <a:pt x="96" y="862"/>
                      <a:pt x="96" y="862"/>
                      <a:pt x="96" y="862"/>
                    </a:cubicBezTo>
                    <a:cubicBezTo>
                      <a:pt x="107" y="861"/>
                      <a:pt x="107" y="861"/>
                      <a:pt x="107" y="861"/>
                    </a:cubicBezTo>
                    <a:cubicBezTo>
                      <a:pt x="123" y="860"/>
                      <a:pt x="135" y="858"/>
                      <a:pt x="146" y="857"/>
                    </a:cubicBezTo>
                    <a:cubicBezTo>
                      <a:pt x="156" y="856"/>
                      <a:pt x="165" y="855"/>
                      <a:pt x="174" y="854"/>
                    </a:cubicBezTo>
                    <a:cubicBezTo>
                      <a:pt x="191" y="852"/>
                      <a:pt x="206" y="850"/>
                      <a:pt x="231" y="846"/>
                    </a:cubicBezTo>
                    <a:cubicBezTo>
                      <a:pt x="269" y="835"/>
                      <a:pt x="305" y="827"/>
                      <a:pt x="340" y="826"/>
                    </a:cubicBezTo>
                    <a:cubicBezTo>
                      <a:pt x="357" y="826"/>
                      <a:pt x="373" y="828"/>
                      <a:pt x="387" y="832"/>
                    </a:cubicBezTo>
                    <a:cubicBezTo>
                      <a:pt x="394" y="835"/>
                      <a:pt x="399" y="838"/>
                      <a:pt x="404" y="842"/>
                    </a:cubicBezTo>
                    <a:cubicBezTo>
                      <a:pt x="408" y="846"/>
                      <a:pt x="411" y="850"/>
                      <a:pt x="413" y="855"/>
                    </a:cubicBezTo>
                    <a:cubicBezTo>
                      <a:pt x="414" y="857"/>
                      <a:pt x="414" y="858"/>
                      <a:pt x="415" y="860"/>
                    </a:cubicBezTo>
                    <a:cubicBezTo>
                      <a:pt x="415" y="860"/>
                      <a:pt x="415" y="861"/>
                      <a:pt x="415" y="862"/>
                    </a:cubicBezTo>
                    <a:cubicBezTo>
                      <a:pt x="416" y="864"/>
                      <a:pt x="416" y="864"/>
                      <a:pt x="416" y="864"/>
                    </a:cubicBezTo>
                    <a:cubicBezTo>
                      <a:pt x="416" y="865"/>
                      <a:pt x="416" y="866"/>
                      <a:pt x="417" y="868"/>
                    </a:cubicBezTo>
                    <a:cubicBezTo>
                      <a:pt x="417" y="874"/>
                      <a:pt x="417" y="874"/>
                      <a:pt x="417" y="874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79"/>
                      <a:pt x="417" y="876"/>
                      <a:pt x="418" y="878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84"/>
                      <a:pt x="418" y="884"/>
                      <a:pt x="418" y="884"/>
                    </a:cubicBezTo>
                    <a:cubicBezTo>
                      <a:pt x="418" y="886"/>
                      <a:pt x="417" y="888"/>
                      <a:pt x="417" y="889"/>
                    </a:cubicBezTo>
                    <a:cubicBezTo>
                      <a:pt x="417" y="890"/>
                      <a:pt x="417" y="891"/>
                      <a:pt x="417" y="891"/>
                    </a:cubicBezTo>
                    <a:cubicBezTo>
                      <a:pt x="416" y="893"/>
                      <a:pt x="416" y="893"/>
                      <a:pt x="416" y="893"/>
                    </a:cubicBezTo>
                    <a:cubicBezTo>
                      <a:pt x="415" y="899"/>
                      <a:pt x="413" y="902"/>
                      <a:pt x="409" y="907"/>
                    </a:cubicBezTo>
                    <a:cubicBezTo>
                      <a:pt x="408" y="908"/>
                      <a:pt x="408" y="908"/>
                      <a:pt x="408" y="908"/>
                    </a:cubicBezTo>
                    <a:cubicBezTo>
                      <a:pt x="407" y="909"/>
                      <a:pt x="407" y="909"/>
                      <a:pt x="407" y="909"/>
                    </a:cubicBezTo>
                    <a:cubicBezTo>
                      <a:pt x="405" y="911"/>
                      <a:pt x="405" y="911"/>
                      <a:pt x="405" y="911"/>
                    </a:cubicBezTo>
                    <a:cubicBezTo>
                      <a:pt x="403" y="914"/>
                      <a:pt x="403" y="914"/>
                      <a:pt x="403" y="914"/>
                    </a:cubicBezTo>
                    <a:cubicBezTo>
                      <a:pt x="402" y="915"/>
                      <a:pt x="401" y="916"/>
                      <a:pt x="400" y="917"/>
                    </a:cubicBezTo>
                    <a:cubicBezTo>
                      <a:pt x="399" y="919"/>
                      <a:pt x="397" y="921"/>
                      <a:pt x="395" y="924"/>
                    </a:cubicBezTo>
                    <a:cubicBezTo>
                      <a:pt x="392" y="928"/>
                      <a:pt x="392" y="928"/>
                      <a:pt x="392" y="928"/>
                    </a:cubicBezTo>
                    <a:cubicBezTo>
                      <a:pt x="389" y="933"/>
                      <a:pt x="389" y="933"/>
                      <a:pt x="389" y="933"/>
                    </a:cubicBezTo>
                    <a:cubicBezTo>
                      <a:pt x="386" y="939"/>
                      <a:pt x="383" y="947"/>
                      <a:pt x="382" y="954"/>
                    </a:cubicBezTo>
                    <a:cubicBezTo>
                      <a:pt x="380" y="961"/>
                      <a:pt x="379" y="971"/>
                      <a:pt x="380" y="974"/>
                    </a:cubicBezTo>
                    <a:cubicBezTo>
                      <a:pt x="380" y="978"/>
                      <a:pt x="380" y="978"/>
                      <a:pt x="380" y="978"/>
                    </a:cubicBezTo>
                    <a:cubicBezTo>
                      <a:pt x="380" y="978"/>
                      <a:pt x="380" y="978"/>
                      <a:pt x="380" y="978"/>
                    </a:cubicBezTo>
                    <a:cubicBezTo>
                      <a:pt x="380" y="980"/>
                      <a:pt x="380" y="980"/>
                      <a:pt x="380" y="980"/>
                    </a:cubicBezTo>
                    <a:cubicBezTo>
                      <a:pt x="380" y="981"/>
                      <a:pt x="380" y="981"/>
                      <a:pt x="380" y="981"/>
                    </a:cubicBezTo>
                    <a:cubicBezTo>
                      <a:pt x="380" y="982"/>
                      <a:pt x="380" y="982"/>
                      <a:pt x="380" y="982"/>
                    </a:cubicBezTo>
                    <a:cubicBezTo>
                      <a:pt x="380" y="984"/>
                      <a:pt x="380" y="984"/>
                      <a:pt x="380" y="984"/>
                    </a:cubicBezTo>
                    <a:cubicBezTo>
                      <a:pt x="381" y="988"/>
                      <a:pt x="381" y="991"/>
                      <a:pt x="382" y="994"/>
                    </a:cubicBezTo>
                    <a:cubicBezTo>
                      <a:pt x="382" y="997"/>
                      <a:pt x="383" y="1001"/>
                      <a:pt x="384" y="1004"/>
                    </a:cubicBezTo>
                    <a:cubicBezTo>
                      <a:pt x="385" y="1007"/>
                      <a:pt x="386" y="1010"/>
                      <a:pt x="387" y="1013"/>
                    </a:cubicBezTo>
                    <a:cubicBezTo>
                      <a:pt x="389" y="1016"/>
                      <a:pt x="390" y="1020"/>
                      <a:pt x="392" y="1023"/>
                    </a:cubicBezTo>
                    <a:cubicBezTo>
                      <a:pt x="393" y="1026"/>
                      <a:pt x="395" y="1028"/>
                      <a:pt x="397" y="1031"/>
                    </a:cubicBezTo>
                    <a:cubicBezTo>
                      <a:pt x="400" y="1037"/>
                      <a:pt x="405" y="1042"/>
                      <a:pt x="409" y="1047"/>
                    </a:cubicBezTo>
                    <a:cubicBezTo>
                      <a:pt x="418" y="1057"/>
                      <a:pt x="429" y="1065"/>
                      <a:pt x="440" y="1071"/>
                    </a:cubicBezTo>
                    <a:cubicBezTo>
                      <a:pt x="438" y="1071"/>
                      <a:pt x="438" y="1071"/>
                      <a:pt x="439" y="1073"/>
                    </a:cubicBezTo>
                    <a:cubicBezTo>
                      <a:pt x="441" y="1074"/>
                      <a:pt x="443" y="1076"/>
                      <a:pt x="447" y="1078"/>
                    </a:cubicBezTo>
                    <a:cubicBezTo>
                      <a:pt x="449" y="1079"/>
                      <a:pt x="451" y="1080"/>
                      <a:pt x="453" y="1082"/>
                    </a:cubicBezTo>
                    <a:cubicBezTo>
                      <a:pt x="455" y="1083"/>
                      <a:pt x="458" y="1084"/>
                      <a:pt x="460" y="1085"/>
                    </a:cubicBezTo>
                    <a:cubicBezTo>
                      <a:pt x="466" y="1088"/>
                      <a:pt x="472" y="1090"/>
                      <a:pt x="479" y="1093"/>
                    </a:cubicBezTo>
                    <a:cubicBezTo>
                      <a:pt x="492" y="1097"/>
                      <a:pt x="508" y="1100"/>
                      <a:pt x="522" y="1102"/>
                    </a:cubicBezTo>
                    <a:cubicBezTo>
                      <a:pt x="529" y="1102"/>
                      <a:pt x="536" y="1103"/>
                      <a:pt x="543" y="1102"/>
                    </a:cubicBezTo>
                    <a:cubicBezTo>
                      <a:pt x="546" y="1102"/>
                      <a:pt x="549" y="1103"/>
                      <a:pt x="552" y="1102"/>
                    </a:cubicBezTo>
                    <a:cubicBezTo>
                      <a:pt x="554" y="1102"/>
                      <a:pt x="557" y="1102"/>
                      <a:pt x="560" y="1102"/>
                    </a:cubicBezTo>
                    <a:cubicBezTo>
                      <a:pt x="565" y="1101"/>
                      <a:pt x="571" y="1100"/>
                      <a:pt x="577" y="1099"/>
                    </a:cubicBezTo>
                    <a:cubicBezTo>
                      <a:pt x="580" y="1099"/>
                      <a:pt x="583" y="1098"/>
                      <a:pt x="586" y="1097"/>
                    </a:cubicBezTo>
                    <a:cubicBezTo>
                      <a:pt x="589" y="1097"/>
                      <a:pt x="593" y="1096"/>
                      <a:pt x="596" y="1095"/>
                    </a:cubicBezTo>
                    <a:cubicBezTo>
                      <a:pt x="609" y="1091"/>
                      <a:pt x="624" y="1084"/>
                      <a:pt x="638" y="1075"/>
                    </a:cubicBezTo>
                    <a:cubicBezTo>
                      <a:pt x="651" y="1065"/>
                      <a:pt x="664" y="1051"/>
                      <a:pt x="672" y="1035"/>
                    </a:cubicBezTo>
                    <a:cubicBezTo>
                      <a:pt x="674" y="1031"/>
                      <a:pt x="676" y="1027"/>
                      <a:pt x="678" y="1023"/>
                    </a:cubicBezTo>
                    <a:cubicBezTo>
                      <a:pt x="679" y="1019"/>
                      <a:pt x="680" y="1015"/>
                      <a:pt x="681" y="1011"/>
                    </a:cubicBezTo>
                    <a:cubicBezTo>
                      <a:pt x="682" y="1006"/>
                      <a:pt x="683" y="1002"/>
                      <a:pt x="683" y="998"/>
                    </a:cubicBezTo>
                    <a:cubicBezTo>
                      <a:pt x="684" y="996"/>
                      <a:pt x="684" y="994"/>
                      <a:pt x="684" y="992"/>
                    </a:cubicBezTo>
                    <a:cubicBezTo>
                      <a:pt x="684" y="990"/>
                      <a:pt x="684" y="989"/>
                      <a:pt x="684" y="987"/>
                    </a:cubicBezTo>
                    <a:cubicBezTo>
                      <a:pt x="684" y="983"/>
                      <a:pt x="684" y="979"/>
                      <a:pt x="684" y="975"/>
                    </a:cubicBezTo>
                    <a:cubicBezTo>
                      <a:pt x="684" y="972"/>
                      <a:pt x="683" y="968"/>
                      <a:pt x="683" y="964"/>
                    </a:cubicBezTo>
                    <a:cubicBezTo>
                      <a:pt x="682" y="962"/>
                      <a:pt x="682" y="961"/>
                      <a:pt x="682" y="959"/>
                    </a:cubicBezTo>
                    <a:cubicBezTo>
                      <a:pt x="682" y="958"/>
                      <a:pt x="682" y="957"/>
                      <a:pt x="681" y="957"/>
                    </a:cubicBezTo>
                    <a:cubicBezTo>
                      <a:pt x="681" y="955"/>
                      <a:pt x="681" y="955"/>
                      <a:pt x="681" y="955"/>
                    </a:cubicBezTo>
                    <a:cubicBezTo>
                      <a:pt x="680" y="952"/>
                      <a:pt x="680" y="950"/>
                      <a:pt x="679" y="948"/>
                    </a:cubicBezTo>
                    <a:cubicBezTo>
                      <a:pt x="679" y="947"/>
                      <a:pt x="678" y="945"/>
                      <a:pt x="678" y="944"/>
                    </a:cubicBezTo>
                    <a:cubicBezTo>
                      <a:pt x="678" y="944"/>
                      <a:pt x="678" y="944"/>
                      <a:pt x="678" y="944"/>
                    </a:cubicBezTo>
                    <a:cubicBezTo>
                      <a:pt x="678" y="942"/>
                      <a:pt x="678" y="942"/>
                      <a:pt x="678" y="942"/>
                    </a:cubicBezTo>
                    <a:cubicBezTo>
                      <a:pt x="677" y="942"/>
                      <a:pt x="677" y="942"/>
                      <a:pt x="677" y="942"/>
                    </a:cubicBezTo>
                    <a:cubicBezTo>
                      <a:pt x="677" y="941"/>
                      <a:pt x="677" y="941"/>
                      <a:pt x="677" y="941"/>
                    </a:cubicBezTo>
                    <a:cubicBezTo>
                      <a:pt x="677" y="940"/>
                      <a:pt x="676" y="939"/>
                      <a:pt x="676" y="938"/>
                    </a:cubicBezTo>
                    <a:cubicBezTo>
                      <a:pt x="675" y="935"/>
                      <a:pt x="673" y="931"/>
                      <a:pt x="672" y="929"/>
                    </a:cubicBezTo>
                    <a:cubicBezTo>
                      <a:pt x="670" y="926"/>
                      <a:pt x="668" y="923"/>
                      <a:pt x="667" y="921"/>
                    </a:cubicBezTo>
                    <a:cubicBezTo>
                      <a:pt x="665" y="919"/>
                      <a:pt x="663" y="917"/>
                      <a:pt x="662" y="915"/>
                    </a:cubicBezTo>
                    <a:cubicBezTo>
                      <a:pt x="659" y="912"/>
                      <a:pt x="656" y="910"/>
                      <a:pt x="654" y="909"/>
                    </a:cubicBezTo>
                    <a:cubicBezTo>
                      <a:pt x="652" y="908"/>
                      <a:pt x="651" y="907"/>
                      <a:pt x="650" y="907"/>
                    </a:cubicBezTo>
                    <a:cubicBezTo>
                      <a:pt x="648" y="906"/>
                      <a:pt x="649" y="908"/>
                      <a:pt x="653" y="913"/>
                    </a:cubicBezTo>
                    <a:cubicBezTo>
                      <a:pt x="658" y="919"/>
                      <a:pt x="664" y="927"/>
                      <a:pt x="668" y="938"/>
                    </a:cubicBezTo>
                    <a:cubicBezTo>
                      <a:pt x="668" y="939"/>
                      <a:pt x="669" y="941"/>
                      <a:pt x="669" y="942"/>
                    </a:cubicBezTo>
                    <a:cubicBezTo>
                      <a:pt x="670" y="943"/>
                      <a:pt x="670" y="943"/>
                      <a:pt x="670" y="943"/>
                    </a:cubicBezTo>
                    <a:cubicBezTo>
                      <a:pt x="670" y="944"/>
                      <a:pt x="670" y="944"/>
                      <a:pt x="670" y="944"/>
                    </a:cubicBezTo>
                    <a:cubicBezTo>
                      <a:pt x="670" y="944"/>
                      <a:pt x="670" y="944"/>
                      <a:pt x="670" y="944"/>
                    </a:cubicBezTo>
                    <a:cubicBezTo>
                      <a:pt x="670" y="945"/>
                      <a:pt x="670" y="945"/>
                      <a:pt x="670" y="945"/>
                    </a:cubicBezTo>
                    <a:cubicBezTo>
                      <a:pt x="671" y="947"/>
                      <a:pt x="671" y="947"/>
                      <a:pt x="671" y="947"/>
                    </a:cubicBezTo>
                    <a:cubicBezTo>
                      <a:pt x="671" y="949"/>
                      <a:pt x="671" y="951"/>
                      <a:pt x="672" y="953"/>
                    </a:cubicBezTo>
                    <a:cubicBezTo>
                      <a:pt x="672" y="955"/>
                      <a:pt x="673" y="957"/>
                      <a:pt x="673" y="959"/>
                    </a:cubicBezTo>
                    <a:cubicBezTo>
                      <a:pt x="673" y="960"/>
                      <a:pt x="673" y="961"/>
                      <a:pt x="674" y="962"/>
                    </a:cubicBezTo>
                    <a:cubicBezTo>
                      <a:pt x="674" y="964"/>
                      <a:pt x="674" y="965"/>
                      <a:pt x="674" y="966"/>
                    </a:cubicBezTo>
                    <a:cubicBezTo>
                      <a:pt x="675" y="972"/>
                      <a:pt x="675" y="977"/>
                      <a:pt x="675" y="983"/>
                    </a:cubicBezTo>
                    <a:cubicBezTo>
                      <a:pt x="675" y="986"/>
                      <a:pt x="675" y="988"/>
                      <a:pt x="675" y="991"/>
                    </a:cubicBezTo>
                    <a:cubicBezTo>
                      <a:pt x="675" y="994"/>
                      <a:pt x="674" y="997"/>
                      <a:pt x="674" y="1000"/>
                    </a:cubicBezTo>
                    <a:cubicBezTo>
                      <a:pt x="673" y="1012"/>
                      <a:pt x="668" y="1024"/>
                      <a:pt x="662" y="1035"/>
                    </a:cubicBezTo>
                    <a:cubicBezTo>
                      <a:pt x="656" y="1046"/>
                      <a:pt x="647" y="1056"/>
                      <a:pt x="637" y="1065"/>
                    </a:cubicBezTo>
                    <a:cubicBezTo>
                      <a:pt x="627" y="1072"/>
                      <a:pt x="616" y="1079"/>
                      <a:pt x="605" y="1083"/>
                    </a:cubicBezTo>
                    <a:cubicBezTo>
                      <a:pt x="582" y="1092"/>
                      <a:pt x="559" y="1094"/>
                      <a:pt x="538" y="1093"/>
                    </a:cubicBezTo>
                    <a:cubicBezTo>
                      <a:pt x="529" y="1092"/>
                      <a:pt x="521" y="1091"/>
                      <a:pt x="516" y="1090"/>
                    </a:cubicBezTo>
                    <a:cubicBezTo>
                      <a:pt x="513" y="1089"/>
                      <a:pt x="511" y="1088"/>
                      <a:pt x="509" y="1088"/>
                    </a:cubicBezTo>
                    <a:cubicBezTo>
                      <a:pt x="507" y="1087"/>
                      <a:pt x="505" y="1087"/>
                      <a:pt x="504" y="1086"/>
                    </a:cubicBezTo>
                    <a:cubicBezTo>
                      <a:pt x="498" y="1085"/>
                      <a:pt x="498" y="1084"/>
                      <a:pt x="502" y="1084"/>
                    </a:cubicBezTo>
                    <a:cubicBezTo>
                      <a:pt x="509" y="1085"/>
                      <a:pt x="531" y="1089"/>
                      <a:pt x="559" y="1086"/>
                    </a:cubicBezTo>
                    <a:cubicBezTo>
                      <a:pt x="572" y="1084"/>
                      <a:pt x="587" y="1081"/>
                      <a:pt x="601" y="1075"/>
                    </a:cubicBezTo>
                    <a:cubicBezTo>
                      <a:pt x="614" y="1070"/>
                      <a:pt x="627" y="1062"/>
                      <a:pt x="637" y="1053"/>
                    </a:cubicBezTo>
                    <a:cubicBezTo>
                      <a:pt x="642" y="1048"/>
                      <a:pt x="645" y="1043"/>
                      <a:pt x="649" y="1039"/>
                    </a:cubicBezTo>
                    <a:cubicBezTo>
                      <a:pt x="650" y="1036"/>
                      <a:pt x="651" y="1034"/>
                      <a:pt x="653" y="1032"/>
                    </a:cubicBezTo>
                    <a:cubicBezTo>
                      <a:pt x="654" y="1030"/>
                      <a:pt x="655" y="1028"/>
                      <a:pt x="656" y="1026"/>
                    </a:cubicBezTo>
                    <a:cubicBezTo>
                      <a:pt x="657" y="1022"/>
                      <a:pt x="658" y="1019"/>
                      <a:pt x="659" y="1017"/>
                    </a:cubicBezTo>
                    <a:cubicBezTo>
                      <a:pt x="659" y="1014"/>
                      <a:pt x="659" y="1013"/>
                      <a:pt x="659" y="1013"/>
                    </a:cubicBezTo>
                    <a:cubicBezTo>
                      <a:pt x="658" y="1014"/>
                      <a:pt x="658" y="1015"/>
                      <a:pt x="658" y="1016"/>
                    </a:cubicBezTo>
                    <a:cubicBezTo>
                      <a:pt x="657" y="1018"/>
                      <a:pt x="657" y="1019"/>
                      <a:pt x="656" y="1020"/>
                    </a:cubicBezTo>
                    <a:cubicBezTo>
                      <a:pt x="655" y="1022"/>
                      <a:pt x="654" y="1024"/>
                      <a:pt x="653" y="1026"/>
                    </a:cubicBezTo>
                    <a:cubicBezTo>
                      <a:pt x="651" y="1028"/>
                      <a:pt x="650" y="1030"/>
                      <a:pt x="648" y="1033"/>
                    </a:cubicBezTo>
                    <a:cubicBezTo>
                      <a:pt x="647" y="1034"/>
                      <a:pt x="646" y="1035"/>
                      <a:pt x="645" y="1036"/>
                    </a:cubicBezTo>
                    <a:cubicBezTo>
                      <a:pt x="644" y="1037"/>
                      <a:pt x="643" y="1038"/>
                      <a:pt x="642" y="1039"/>
                    </a:cubicBezTo>
                    <a:cubicBezTo>
                      <a:pt x="639" y="1042"/>
                      <a:pt x="637" y="1044"/>
                      <a:pt x="634" y="1047"/>
                    </a:cubicBezTo>
                    <a:cubicBezTo>
                      <a:pt x="632" y="1048"/>
                      <a:pt x="630" y="1049"/>
                      <a:pt x="629" y="1051"/>
                    </a:cubicBezTo>
                    <a:cubicBezTo>
                      <a:pt x="627" y="1052"/>
                      <a:pt x="625" y="1053"/>
                      <a:pt x="623" y="1055"/>
                    </a:cubicBezTo>
                    <a:cubicBezTo>
                      <a:pt x="619" y="1058"/>
                      <a:pt x="614" y="1060"/>
                      <a:pt x="609" y="1063"/>
                    </a:cubicBezTo>
                    <a:cubicBezTo>
                      <a:pt x="603" y="1066"/>
                      <a:pt x="597" y="1069"/>
                      <a:pt x="590" y="1071"/>
                    </a:cubicBezTo>
                    <a:cubicBezTo>
                      <a:pt x="597" y="1069"/>
                      <a:pt x="604" y="1065"/>
                      <a:pt x="609" y="1063"/>
                    </a:cubicBezTo>
                    <a:cubicBezTo>
                      <a:pt x="613" y="1060"/>
                      <a:pt x="618" y="1058"/>
                      <a:pt x="620" y="1055"/>
                    </a:cubicBezTo>
                    <a:cubicBezTo>
                      <a:pt x="623" y="1053"/>
                      <a:pt x="625" y="1051"/>
                      <a:pt x="627" y="1050"/>
                    </a:cubicBezTo>
                    <a:cubicBezTo>
                      <a:pt x="628" y="1048"/>
                      <a:pt x="629" y="1047"/>
                      <a:pt x="629" y="1047"/>
                    </a:cubicBezTo>
                    <a:cubicBezTo>
                      <a:pt x="629" y="1046"/>
                      <a:pt x="628" y="1046"/>
                      <a:pt x="625" y="1048"/>
                    </a:cubicBezTo>
                    <a:cubicBezTo>
                      <a:pt x="622" y="1049"/>
                      <a:pt x="618" y="1052"/>
                      <a:pt x="614" y="1054"/>
                    </a:cubicBezTo>
                    <a:cubicBezTo>
                      <a:pt x="609" y="1056"/>
                      <a:pt x="604" y="1058"/>
                      <a:pt x="599" y="1059"/>
                    </a:cubicBezTo>
                    <a:cubicBezTo>
                      <a:pt x="595" y="1061"/>
                      <a:pt x="590" y="1061"/>
                      <a:pt x="588" y="1062"/>
                    </a:cubicBezTo>
                    <a:cubicBezTo>
                      <a:pt x="585" y="1062"/>
                      <a:pt x="584" y="1062"/>
                      <a:pt x="585" y="1061"/>
                    </a:cubicBezTo>
                    <a:cubicBezTo>
                      <a:pt x="586" y="1060"/>
                      <a:pt x="587" y="1059"/>
                      <a:pt x="589" y="1058"/>
                    </a:cubicBezTo>
                    <a:cubicBezTo>
                      <a:pt x="590" y="1058"/>
                      <a:pt x="591" y="1057"/>
                      <a:pt x="592" y="1057"/>
                    </a:cubicBezTo>
                    <a:cubicBezTo>
                      <a:pt x="593" y="1056"/>
                      <a:pt x="595" y="1055"/>
                      <a:pt x="597" y="1054"/>
                    </a:cubicBezTo>
                    <a:cubicBezTo>
                      <a:pt x="581" y="1060"/>
                      <a:pt x="567" y="1062"/>
                      <a:pt x="554" y="1063"/>
                    </a:cubicBezTo>
                    <a:cubicBezTo>
                      <a:pt x="548" y="1063"/>
                      <a:pt x="542" y="1063"/>
                      <a:pt x="537" y="1063"/>
                    </a:cubicBezTo>
                    <a:cubicBezTo>
                      <a:pt x="531" y="1062"/>
                      <a:pt x="526" y="1062"/>
                      <a:pt x="522" y="1061"/>
                    </a:cubicBezTo>
                    <a:cubicBezTo>
                      <a:pt x="504" y="1058"/>
                      <a:pt x="492" y="1054"/>
                      <a:pt x="482" y="1049"/>
                    </a:cubicBezTo>
                    <a:cubicBezTo>
                      <a:pt x="480" y="1048"/>
                      <a:pt x="477" y="1047"/>
                      <a:pt x="475" y="1045"/>
                    </a:cubicBezTo>
                    <a:cubicBezTo>
                      <a:pt x="474" y="1045"/>
                      <a:pt x="473" y="1044"/>
                      <a:pt x="472" y="1044"/>
                    </a:cubicBezTo>
                    <a:cubicBezTo>
                      <a:pt x="471" y="1043"/>
                      <a:pt x="470" y="1042"/>
                      <a:pt x="469" y="1042"/>
                    </a:cubicBezTo>
                    <a:cubicBezTo>
                      <a:pt x="467" y="1040"/>
                      <a:pt x="465" y="1039"/>
                      <a:pt x="464" y="1038"/>
                    </a:cubicBezTo>
                    <a:cubicBezTo>
                      <a:pt x="462" y="1036"/>
                      <a:pt x="460" y="1034"/>
                      <a:pt x="458" y="1033"/>
                    </a:cubicBezTo>
                    <a:cubicBezTo>
                      <a:pt x="452" y="1026"/>
                      <a:pt x="444" y="1018"/>
                      <a:pt x="439" y="1005"/>
                    </a:cubicBezTo>
                    <a:cubicBezTo>
                      <a:pt x="431" y="992"/>
                      <a:pt x="429" y="981"/>
                      <a:pt x="428" y="973"/>
                    </a:cubicBezTo>
                    <a:cubicBezTo>
                      <a:pt x="428" y="972"/>
                      <a:pt x="428" y="971"/>
                      <a:pt x="428" y="970"/>
                    </a:cubicBezTo>
                    <a:cubicBezTo>
                      <a:pt x="428" y="969"/>
                      <a:pt x="428" y="969"/>
                      <a:pt x="428" y="969"/>
                    </a:cubicBezTo>
                    <a:cubicBezTo>
                      <a:pt x="428" y="969"/>
                      <a:pt x="428" y="969"/>
                      <a:pt x="428" y="969"/>
                    </a:cubicBezTo>
                    <a:cubicBezTo>
                      <a:pt x="428" y="968"/>
                      <a:pt x="428" y="968"/>
                      <a:pt x="428" y="968"/>
                    </a:cubicBezTo>
                    <a:cubicBezTo>
                      <a:pt x="428" y="967"/>
                      <a:pt x="427" y="966"/>
                      <a:pt x="427" y="965"/>
                    </a:cubicBezTo>
                    <a:cubicBezTo>
                      <a:pt x="427" y="963"/>
                      <a:pt x="427" y="961"/>
                      <a:pt x="427" y="959"/>
                    </a:cubicBezTo>
                    <a:cubicBezTo>
                      <a:pt x="427" y="957"/>
                      <a:pt x="426" y="955"/>
                      <a:pt x="426" y="953"/>
                    </a:cubicBezTo>
                    <a:cubicBezTo>
                      <a:pt x="426" y="951"/>
                      <a:pt x="426" y="950"/>
                      <a:pt x="426" y="949"/>
                    </a:cubicBezTo>
                    <a:cubicBezTo>
                      <a:pt x="426" y="947"/>
                      <a:pt x="427" y="945"/>
                      <a:pt x="428" y="943"/>
                    </a:cubicBezTo>
                    <a:cubicBezTo>
                      <a:pt x="431" y="939"/>
                      <a:pt x="435" y="934"/>
                      <a:pt x="438" y="930"/>
                    </a:cubicBezTo>
                    <a:cubicBezTo>
                      <a:pt x="441" y="925"/>
                      <a:pt x="445" y="919"/>
                      <a:pt x="447" y="914"/>
                    </a:cubicBezTo>
                    <a:cubicBezTo>
                      <a:pt x="452" y="902"/>
                      <a:pt x="453" y="890"/>
                      <a:pt x="452" y="879"/>
                    </a:cubicBezTo>
                    <a:cubicBezTo>
                      <a:pt x="452" y="875"/>
                      <a:pt x="452" y="875"/>
                      <a:pt x="452" y="875"/>
                    </a:cubicBezTo>
                    <a:cubicBezTo>
                      <a:pt x="452" y="874"/>
                      <a:pt x="452" y="874"/>
                      <a:pt x="452" y="874"/>
                    </a:cubicBezTo>
                    <a:cubicBezTo>
                      <a:pt x="452" y="873"/>
                      <a:pt x="452" y="873"/>
                      <a:pt x="452" y="873"/>
                    </a:cubicBezTo>
                    <a:cubicBezTo>
                      <a:pt x="452" y="873"/>
                      <a:pt x="452" y="873"/>
                      <a:pt x="452" y="873"/>
                    </a:cubicBezTo>
                    <a:cubicBezTo>
                      <a:pt x="451" y="871"/>
                      <a:pt x="451" y="871"/>
                      <a:pt x="451" y="871"/>
                    </a:cubicBezTo>
                    <a:cubicBezTo>
                      <a:pt x="451" y="868"/>
                      <a:pt x="451" y="866"/>
                      <a:pt x="450" y="863"/>
                    </a:cubicBezTo>
                    <a:cubicBezTo>
                      <a:pt x="450" y="861"/>
                      <a:pt x="449" y="858"/>
                      <a:pt x="448" y="855"/>
                    </a:cubicBezTo>
                    <a:cubicBezTo>
                      <a:pt x="447" y="851"/>
                      <a:pt x="447" y="851"/>
                      <a:pt x="447" y="851"/>
                    </a:cubicBezTo>
                    <a:cubicBezTo>
                      <a:pt x="447" y="849"/>
                      <a:pt x="446" y="848"/>
                      <a:pt x="446" y="847"/>
                    </a:cubicBezTo>
                    <a:cubicBezTo>
                      <a:pt x="442" y="836"/>
                      <a:pt x="436" y="826"/>
                      <a:pt x="427" y="819"/>
                    </a:cubicBezTo>
                    <a:cubicBezTo>
                      <a:pt x="419" y="811"/>
                      <a:pt x="409" y="805"/>
                      <a:pt x="399" y="802"/>
                    </a:cubicBezTo>
                    <a:cubicBezTo>
                      <a:pt x="395" y="801"/>
                      <a:pt x="395" y="801"/>
                      <a:pt x="395" y="801"/>
                    </a:cubicBezTo>
                    <a:cubicBezTo>
                      <a:pt x="392" y="800"/>
                      <a:pt x="392" y="800"/>
                      <a:pt x="392" y="800"/>
                    </a:cubicBezTo>
                    <a:cubicBezTo>
                      <a:pt x="389" y="799"/>
                      <a:pt x="387" y="798"/>
                      <a:pt x="384" y="798"/>
                    </a:cubicBezTo>
                    <a:cubicBezTo>
                      <a:pt x="379" y="797"/>
                      <a:pt x="374" y="796"/>
                      <a:pt x="369" y="795"/>
                    </a:cubicBezTo>
                    <a:cubicBezTo>
                      <a:pt x="349" y="793"/>
                      <a:pt x="329" y="794"/>
                      <a:pt x="309" y="797"/>
                    </a:cubicBezTo>
                    <a:cubicBezTo>
                      <a:pt x="323" y="793"/>
                      <a:pt x="323" y="791"/>
                      <a:pt x="313" y="791"/>
                    </a:cubicBezTo>
                    <a:cubicBezTo>
                      <a:pt x="303" y="790"/>
                      <a:pt x="283" y="792"/>
                      <a:pt x="260" y="797"/>
                    </a:cubicBezTo>
                    <a:cubicBezTo>
                      <a:pt x="236" y="801"/>
                      <a:pt x="208" y="807"/>
                      <a:pt x="181" y="813"/>
                    </a:cubicBezTo>
                    <a:cubicBezTo>
                      <a:pt x="153" y="819"/>
                      <a:pt x="126" y="824"/>
                      <a:pt x="104" y="826"/>
                    </a:cubicBezTo>
                    <a:cubicBezTo>
                      <a:pt x="113" y="832"/>
                      <a:pt x="121" y="838"/>
                      <a:pt x="127" y="843"/>
                    </a:cubicBezTo>
                    <a:cubicBezTo>
                      <a:pt x="126" y="838"/>
                      <a:pt x="125" y="834"/>
                      <a:pt x="124" y="830"/>
                    </a:cubicBezTo>
                    <a:cubicBezTo>
                      <a:pt x="115" y="800"/>
                      <a:pt x="110" y="785"/>
                      <a:pt x="106" y="774"/>
                    </a:cubicBezTo>
                    <a:cubicBezTo>
                      <a:pt x="102" y="764"/>
                      <a:pt x="99" y="759"/>
                      <a:pt x="96" y="754"/>
                    </a:cubicBezTo>
                    <a:cubicBezTo>
                      <a:pt x="94" y="750"/>
                      <a:pt x="91" y="745"/>
                      <a:pt x="87" y="733"/>
                    </a:cubicBezTo>
                    <a:cubicBezTo>
                      <a:pt x="85" y="728"/>
                      <a:pt x="83" y="720"/>
                      <a:pt x="81" y="711"/>
                    </a:cubicBezTo>
                    <a:cubicBezTo>
                      <a:pt x="78" y="701"/>
                      <a:pt x="76" y="689"/>
                      <a:pt x="74" y="675"/>
                    </a:cubicBezTo>
                    <a:cubicBezTo>
                      <a:pt x="74" y="660"/>
                      <a:pt x="76" y="660"/>
                      <a:pt x="77" y="667"/>
                    </a:cubicBezTo>
                    <a:cubicBezTo>
                      <a:pt x="79" y="674"/>
                      <a:pt x="82" y="688"/>
                      <a:pt x="85" y="702"/>
                    </a:cubicBezTo>
                    <a:cubicBezTo>
                      <a:pt x="89" y="715"/>
                      <a:pt x="93" y="728"/>
                      <a:pt x="96" y="733"/>
                    </a:cubicBezTo>
                    <a:cubicBezTo>
                      <a:pt x="98" y="737"/>
                      <a:pt x="98" y="733"/>
                      <a:pt x="95" y="714"/>
                    </a:cubicBezTo>
                    <a:cubicBezTo>
                      <a:pt x="95" y="714"/>
                      <a:pt x="92" y="701"/>
                      <a:pt x="89" y="688"/>
                    </a:cubicBezTo>
                    <a:cubicBezTo>
                      <a:pt x="86" y="674"/>
                      <a:pt x="84" y="662"/>
                      <a:pt x="84" y="662"/>
                    </a:cubicBezTo>
                    <a:cubicBezTo>
                      <a:pt x="81" y="646"/>
                      <a:pt x="79" y="631"/>
                      <a:pt x="83" y="619"/>
                    </a:cubicBezTo>
                    <a:cubicBezTo>
                      <a:pt x="83" y="618"/>
                      <a:pt x="83" y="617"/>
                      <a:pt x="84" y="615"/>
                    </a:cubicBezTo>
                    <a:cubicBezTo>
                      <a:pt x="85" y="614"/>
                      <a:pt x="85" y="613"/>
                      <a:pt x="86" y="612"/>
                    </a:cubicBezTo>
                    <a:cubicBezTo>
                      <a:pt x="87" y="611"/>
                      <a:pt x="88" y="609"/>
                      <a:pt x="89" y="608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2" y="606"/>
                      <a:pt x="90" y="607"/>
                      <a:pt x="90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2" y="606"/>
                      <a:pt x="92" y="606"/>
                      <a:pt x="92" y="606"/>
                    </a:cubicBezTo>
                    <a:cubicBezTo>
                      <a:pt x="94" y="605"/>
                      <a:pt x="96" y="604"/>
                      <a:pt x="99" y="602"/>
                    </a:cubicBezTo>
                    <a:cubicBezTo>
                      <a:pt x="101" y="602"/>
                      <a:pt x="102" y="601"/>
                      <a:pt x="104" y="601"/>
                    </a:cubicBezTo>
                    <a:cubicBezTo>
                      <a:pt x="105" y="600"/>
                      <a:pt x="105" y="600"/>
                      <a:pt x="105" y="600"/>
                    </a:cubicBezTo>
                    <a:cubicBezTo>
                      <a:pt x="106" y="600"/>
                      <a:pt x="106" y="600"/>
                      <a:pt x="107" y="600"/>
                    </a:cubicBezTo>
                    <a:cubicBezTo>
                      <a:pt x="108" y="600"/>
                      <a:pt x="109" y="600"/>
                      <a:pt x="110" y="600"/>
                    </a:cubicBezTo>
                    <a:cubicBezTo>
                      <a:pt x="112" y="599"/>
                      <a:pt x="114" y="599"/>
                      <a:pt x="116" y="599"/>
                    </a:cubicBezTo>
                    <a:cubicBezTo>
                      <a:pt x="127" y="601"/>
                      <a:pt x="141" y="608"/>
                      <a:pt x="154" y="613"/>
                    </a:cubicBezTo>
                    <a:cubicBezTo>
                      <a:pt x="166" y="619"/>
                      <a:pt x="176" y="623"/>
                      <a:pt x="177" y="624"/>
                    </a:cubicBezTo>
                    <a:cubicBezTo>
                      <a:pt x="173" y="623"/>
                      <a:pt x="170" y="622"/>
                      <a:pt x="168" y="621"/>
                    </a:cubicBezTo>
                    <a:cubicBezTo>
                      <a:pt x="165" y="620"/>
                      <a:pt x="162" y="619"/>
                      <a:pt x="160" y="619"/>
                    </a:cubicBezTo>
                    <a:cubicBezTo>
                      <a:pt x="156" y="617"/>
                      <a:pt x="152" y="616"/>
                      <a:pt x="150" y="615"/>
                    </a:cubicBezTo>
                    <a:cubicBezTo>
                      <a:pt x="145" y="614"/>
                      <a:pt x="144" y="614"/>
                      <a:pt x="145" y="616"/>
                    </a:cubicBezTo>
                    <a:cubicBezTo>
                      <a:pt x="147" y="618"/>
                      <a:pt x="151" y="621"/>
                      <a:pt x="159" y="625"/>
                    </a:cubicBezTo>
                    <a:cubicBezTo>
                      <a:pt x="167" y="629"/>
                      <a:pt x="179" y="634"/>
                      <a:pt x="196" y="636"/>
                    </a:cubicBezTo>
                    <a:cubicBezTo>
                      <a:pt x="200" y="636"/>
                      <a:pt x="203" y="637"/>
                      <a:pt x="206" y="636"/>
                    </a:cubicBezTo>
                    <a:cubicBezTo>
                      <a:pt x="210" y="636"/>
                      <a:pt x="212" y="636"/>
                      <a:pt x="215" y="635"/>
                    </a:cubicBezTo>
                    <a:cubicBezTo>
                      <a:pt x="220" y="635"/>
                      <a:pt x="224" y="634"/>
                      <a:pt x="228" y="633"/>
                    </a:cubicBezTo>
                    <a:cubicBezTo>
                      <a:pt x="229" y="632"/>
                      <a:pt x="231" y="632"/>
                      <a:pt x="233" y="631"/>
                    </a:cubicBezTo>
                    <a:cubicBezTo>
                      <a:pt x="233" y="631"/>
                      <a:pt x="233" y="631"/>
                      <a:pt x="233" y="631"/>
                    </a:cubicBezTo>
                    <a:cubicBezTo>
                      <a:pt x="233" y="631"/>
                      <a:pt x="233" y="631"/>
                      <a:pt x="233" y="631"/>
                    </a:cubicBezTo>
                    <a:cubicBezTo>
                      <a:pt x="234" y="631"/>
                      <a:pt x="234" y="631"/>
                      <a:pt x="234" y="631"/>
                    </a:cubicBezTo>
                    <a:cubicBezTo>
                      <a:pt x="235" y="631"/>
                      <a:pt x="235" y="631"/>
                      <a:pt x="235" y="631"/>
                    </a:cubicBezTo>
                    <a:cubicBezTo>
                      <a:pt x="235" y="631"/>
                      <a:pt x="235" y="631"/>
                      <a:pt x="235" y="631"/>
                    </a:cubicBezTo>
                    <a:cubicBezTo>
                      <a:pt x="236" y="630"/>
                      <a:pt x="236" y="630"/>
                      <a:pt x="236" y="630"/>
                    </a:cubicBezTo>
                    <a:cubicBezTo>
                      <a:pt x="238" y="629"/>
                      <a:pt x="238" y="629"/>
                      <a:pt x="238" y="629"/>
                    </a:cubicBezTo>
                    <a:cubicBezTo>
                      <a:pt x="240" y="628"/>
                      <a:pt x="242" y="627"/>
                      <a:pt x="245" y="626"/>
                    </a:cubicBezTo>
                    <a:cubicBezTo>
                      <a:pt x="242" y="626"/>
                      <a:pt x="239" y="627"/>
                      <a:pt x="236" y="627"/>
                    </a:cubicBezTo>
                    <a:cubicBezTo>
                      <a:pt x="236" y="627"/>
                      <a:pt x="235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2" y="628"/>
                      <a:pt x="233" y="628"/>
                    </a:cubicBezTo>
                    <a:cubicBezTo>
                      <a:pt x="232" y="628"/>
                      <a:pt x="232" y="628"/>
                      <a:pt x="232" y="628"/>
                    </a:cubicBezTo>
                    <a:cubicBezTo>
                      <a:pt x="231" y="628"/>
                      <a:pt x="231" y="628"/>
                      <a:pt x="231" y="628"/>
                    </a:cubicBezTo>
                    <a:cubicBezTo>
                      <a:pt x="230" y="628"/>
                      <a:pt x="229" y="628"/>
                      <a:pt x="228" y="628"/>
                    </a:cubicBezTo>
                    <a:cubicBezTo>
                      <a:pt x="223" y="629"/>
                      <a:pt x="219" y="629"/>
                      <a:pt x="217" y="628"/>
                    </a:cubicBezTo>
                    <a:cubicBezTo>
                      <a:pt x="212" y="628"/>
                      <a:pt x="212" y="627"/>
                      <a:pt x="216" y="627"/>
                    </a:cubicBezTo>
                    <a:cubicBezTo>
                      <a:pt x="218" y="626"/>
                      <a:pt x="221" y="626"/>
                      <a:pt x="224" y="625"/>
                    </a:cubicBezTo>
                    <a:cubicBezTo>
                      <a:pt x="226" y="625"/>
                      <a:pt x="227" y="624"/>
                      <a:pt x="230" y="624"/>
                    </a:cubicBezTo>
                    <a:cubicBezTo>
                      <a:pt x="230" y="624"/>
                      <a:pt x="231" y="624"/>
                      <a:pt x="231" y="623"/>
                    </a:cubicBezTo>
                    <a:cubicBezTo>
                      <a:pt x="232" y="623"/>
                      <a:pt x="232" y="623"/>
                      <a:pt x="232" y="623"/>
                    </a:cubicBezTo>
                    <a:cubicBezTo>
                      <a:pt x="232" y="623"/>
                      <a:pt x="232" y="623"/>
                      <a:pt x="232" y="623"/>
                    </a:cubicBezTo>
                    <a:cubicBezTo>
                      <a:pt x="233" y="623"/>
                      <a:pt x="233" y="623"/>
                      <a:pt x="233" y="623"/>
                    </a:cubicBezTo>
                    <a:cubicBezTo>
                      <a:pt x="234" y="623"/>
                      <a:pt x="235" y="622"/>
                      <a:pt x="236" y="622"/>
                    </a:cubicBezTo>
                    <a:cubicBezTo>
                      <a:pt x="238" y="621"/>
                      <a:pt x="241" y="621"/>
                      <a:pt x="243" y="620"/>
                    </a:cubicBezTo>
                    <a:cubicBezTo>
                      <a:pt x="244" y="620"/>
                      <a:pt x="245" y="619"/>
                      <a:pt x="247" y="618"/>
                    </a:cubicBezTo>
                    <a:cubicBezTo>
                      <a:pt x="248" y="618"/>
                      <a:pt x="250" y="617"/>
                      <a:pt x="251" y="616"/>
                    </a:cubicBezTo>
                    <a:cubicBezTo>
                      <a:pt x="257" y="614"/>
                      <a:pt x="262" y="611"/>
                      <a:pt x="268" y="607"/>
                    </a:cubicBezTo>
                    <a:cubicBezTo>
                      <a:pt x="280" y="599"/>
                      <a:pt x="291" y="588"/>
                      <a:pt x="299" y="575"/>
                    </a:cubicBezTo>
                    <a:cubicBezTo>
                      <a:pt x="308" y="562"/>
                      <a:pt x="314" y="546"/>
                      <a:pt x="317" y="531"/>
                    </a:cubicBezTo>
                    <a:cubicBezTo>
                      <a:pt x="321" y="516"/>
                      <a:pt x="322" y="501"/>
                      <a:pt x="322" y="488"/>
                    </a:cubicBezTo>
                    <a:cubicBezTo>
                      <a:pt x="322" y="485"/>
                      <a:pt x="322" y="481"/>
                      <a:pt x="322" y="478"/>
                    </a:cubicBezTo>
                    <a:cubicBezTo>
                      <a:pt x="321" y="475"/>
                      <a:pt x="321" y="472"/>
                      <a:pt x="321" y="469"/>
                    </a:cubicBezTo>
                    <a:cubicBezTo>
                      <a:pt x="320" y="468"/>
                      <a:pt x="320" y="466"/>
                      <a:pt x="320" y="465"/>
                    </a:cubicBezTo>
                    <a:cubicBezTo>
                      <a:pt x="320" y="463"/>
                      <a:pt x="319" y="462"/>
                      <a:pt x="319" y="461"/>
                    </a:cubicBezTo>
                    <a:cubicBezTo>
                      <a:pt x="319" y="458"/>
                      <a:pt x="318" y="456"/>
                      <a:pt x="317" y="453"/>
                    </a:cubicBezTo>
                    <a:cubicBezTo>
                      <a:pt x="311" y="426"/>
                      <a:pt x="302" y="404"/>
                      <a:pt x="291" y="389"/>
                    </a:cubicBezTo>
                    <a:cubicBezTo>
                      <a:pt x="281" y="373"/>
                      <a:pt x="270" y="362"/>
                      <a:pt x="260" y="354"/>
                    </a:cubicBezTo>
                    <a:cubicBezTo>
                      <a:pt x="255" y="350"/>
                      <a:pt x="250" y="347"/>
                      <a:pt x="246" y="344"/>
                    </a:cubicBezTo>
                    <a:cubicBezTo>
                      <a:pt x="243" y="343"/>
                      <a:pt x="241" y="342"/>
                      <a:pt x="239" y="341"/>
                    </a:cubicBezTo>
                    <a:cubicBezTo>
                      <a:pt x="237" y="340"/>
                      <a:pt x="235" y="339"/>
                      <a:pt x="233" y="338"/>
                    </a:cubicBezTo>
                    <a:cubicBezTo>
                      <a:pt x="229" y="336"/>
                      <a:pt x="224" y="335"/>
                      <a:pt x="221" y="333"/>
                    </a:cubicBezTo>
                    <a:cubicBezTo>
                      <a:pt x="217" y="332"/>
                      <a:pt x="213" y="331"/>
                      <a:pt x="209" y="330"/>
                    </a:cubicBezTo>
                    <a:cubicBezTo>
                      <a:pt x="207" y="330"/>
                      <a:pt x="205" y="330"/>
                      <a:pt x="203" y="329"/>
                    </a:cubicBezTo>
                    <a:cubicBezTo>
                      <a:pt x="201" y="329"/>
                      <a:pt x="199" y="329"/>
                      <a:pt x="197" y="329"/>
                    </a:cubicBezTo>
                    <a:cubicBezTo>
                      <a:pt x="195" y="328"/>
                      <a:pt x="193" y="328"/>
                      <a:pt x="191" y="328"/>
                    </a:cubicBezTo>
                    <a:cubicBezTo>
                      <a:pt x="190" y="328"/>
                      <a:pt x="189" y="328"/>
                      <a:pt x="188" y="328"/>
                    </a:cubicBezTo>
                    <a:cubicBezTo>
                      <a:pt x="187" y="328"/>
                      <a:pt x="186" y="328"/>
                      <a:pt x="184" y="328"/>
                    </a:cubicBezTo>
                    <a:cubicBezTo>
                      <a:pt x="182" y="328"/>
                      <a:pt x="180" y="329"/>
                      <a:pt x="177" y="329"/>
                    </a:cubicBezTo>
                    <a:cubicBezTo>
                      <a:pt x="176" y="329"/>
                      <a:pt x="175" y="329"/>
                      <a:pt x="173" y="329"/>
                    </a:cubicBezTo>
                    <a:cubicBezTo>
                      <a:pt x="172" y="329"/>
                      <a:pt x="172" y="329"/>
                      <a:pt x="172" y="329"/>
                    </a:cubicBezTo>
                    <a:cubicBezTo>
                      <a:pt x="172" y="329"/>
                      <a:pt x="172" y="329"/>
                      <a:pt x="172" y="329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0" y="330"/>
                      <a:pt x="170" y="330"/>
                      <a:pt x="170" y="330"/>
                    </a:cubicBezTo>
                    <a:cubicBezTo>
                      <a:pt x="170" y="330"/>
                      <a:pt x="169" y="330"/>
                      <a:pt x="169" y="330"/>
                    </a:cubicBezTo>
                    <a:cubicBezTo>
                      <a:pt x="168" y="330"/>
                      <a:pt x="167" y="331"/>
                      <a:pt x="167" y="331"/>
                    </a:cubicBezTo>
                    <a:cubicBezTo>
                      <a:pt x="166" y="331"/>
                      <a:pt x="166" y="331"/>
                      <a:pt x="166" y="331"/>
                    </a:cubicBezTo>
                    <a:cubicBezTo>
                      <a:pt x="164" y="331"/>
                      <a:pt x="164" y="331"/>
                      <a:pt x="164" y="331"/>
                    </a:cubicBezTo>
                    <a:cubicBezTo>
                      <a:pt x="162" y="332"/>
                      <a:pt x="160" y="333"/>
                      <a:pt x="158" y="334"/>
                    </a:cubicBezTo>
                    <a:cubicBezTo>
                      <a:pt x="157" y="335"/>
                      <a:pt x="155" y="336"/>
                      <a:pt x="154" y="337"/>
                    </a:cubicBezTo>
                    <a:cubicBezTo>
                      <a:pt x="152" y="338"/>
                      <a:pt x="151" y="339"/>
                      <a:pt x="149" y="340"/>
                    </a:cubicBezTo>
                    <a:cubicBezTo>
                      <a:pt x="143" y="345"/>
                      <a:pt x="138" y="350"/>
                      <a:pt x="133" y="355"/>
                    </a:cubicBezTo>
                    <a:cubicBezTo>
                      <a:pt x="128" y="361"/>
                      <a:pt x="123" y="367"/>
                      <a:pt x="117" y="371"/>
                    </a:cubicBezTo>
                    <a:cubicBezTo>
                      <a:pt x="112" y="376"/>
                      <a:pt x="106" y="380"/>
                      <a:pt x="100" y="382"/>
                    </a:cubicBezTo>
                    <a:cubicBezTo>
                      <a:pt x="99" y="382"/>
                      <a:pt x="98" y="382"/>
                      <a:pt x="98" y="382"/>
                    </a:cubicBezTo>
                    <a:cubicBezTo>
                      <a:pt x="97" y="382"/>
                      <a:pt x="97" y="382"/>
                      <a:pt x="97" y="382"/>
                    </a:cubicBezTo>
                    <a:cubicBezTo>
                      <a:pt x="100" y="382"/>
                      <a:pt x="98" y="382"/>
                      <a:pt x="99" y="382"/>
                    </a:cubicBezTo>
                    <a:cubicBezTo>
                      <a:pt x="99" y="382"/>
                      <a:pt x="99" y="382"/>
                      <a:pt x="99" y="382"/>
                    </a:cubicBezTo>
                    <a:cubicBezTo>
                      <a:pt x="98" y="382"/>
                      <a:pt x="98" y="382"/>
                      <a:pt x="98" y="382"/>
                    </a:cubicBezTo>
                    <a:cubicBezTo>
                      <a:pt x="97" y="382"/>
                      <a:pt x="97" y="382"/>
                      <a:pt x="97" y="382"/>
                    </a:cubicBezTo>
                    <a:cubicBezTo>
                      <a:pt x="95" y="382"/>
                      <a:pt x="95" y="382"/>
                      <a:pt x="95" y="382"/>
                    </a:cubicBezTo>
                    <a:cubicBezTo>
                      <a:pt x="94" y="382"/>
                      <a:pt x="91" y="383"/>
                      <a:pt x="91" y="382"/>
                    </a:cubicBezTo>
                    <a:cubicBezTo>
                      <a:pt x="91" y="382"/>
                      <a:pt x="91" y="382"/>
                      <a:pt x="90" y="382"/>
                    </a:cubicBezTo>
                    <a:cubicBezTo>
                      <a:pt x="90" y="382"/>
                      <a:pt x="90" y="382"/>
                      <a:pt x="89" y="382"/>
                    </a:cubicBezTo>
                    <a:cubicBezTo>
                      <a:pt x="88" y="381"/>
                      <a:pt x="88" y="381"/>
                      <a:pt x="88" y="381"/>
                    </a:cubicBezTo>
                    <a:cubicBezTo>
                      <a:pt x="87" y="381"/>
                      <a:pt x="86" y="381"/>
                      <a:pt x="85" y="380"/>
                    </a:cubicBezTo>
                    <a:cubicBezTo>
                      <a:pt x="85" y="380"/>
                      <a:pt x="84" y="380"/>
                      <a:pt x="83" y="379"/>
                    </a:cubicBezTo>
                    <a:cubicBezTo>
                      <a:pt x="82" y="379"/>
                      <a:pt x="81" y="378"/>
                      <a:pt x="80" y="377"/>
                    </a:cubicBezTo>
                    <a:cubicBezTo>
                      <a:pt x="81" y="378"/>
                      <a:pt x="82" y="380"/>
                      <a:pt x="82" y="380"/>
                    </a:cubicBezTo>
                    <a:cubicBezTo>
                      <a:pt x="83" y="381"/>
                      <a:pt x="84" y="382"/>
                      <a:pt x="84" y="382"/>
                    </a:cubicBezTo>
                    <a:cubicBezTo>
                      <a:pt x="85" y="383"/>
                      <a:pt x="86" y="384"/>
                      <a:pt x="86" y="385"/>
                    </a:cubicBezTo>
                    <a:cubicBezTo>
                      <a:pt x="85" y="386"/>
                      <a:pt x="83" y="386"/>
                      <a:pt x="79" y="384"/>
                    </a:cubicBezTo>
                    <a:cubicBezTo>
                      <a:pt x="76" y="382"/>
                      <a:pt x="70" y="378"/>
                      <a:pt x="65" y="371"/>
                    </a:cubicBezTo>
                    <a:cubicBezTo>
                      <a:pt x="59" y="364"/>
                      <a:pt x="54" y="354"/>
                      <a:pt x="49" y="343"/>
                    </a:cubicBezTo>
                    <a:cubicBezTo>
                      <a:pt x="45" y="331"/>
                      <a:pt x="42" y="318"/>
                      <a:pt x="39" y="304"/>
                    </a:cubicBezTo>
                    <a:cubicBezTo>
                      <a:pt x="38" y="297"/>
                      <a:pt x="37" y="290"/>
                      <a:pt x="37" y="283"/>
                    </a:cubicBezTo>
                    <a:cubicBezTo>
                      <a:pt x="36" y="277"/>
                      <a:pt x="35" y="269"/>
                      <a:pt x="35" y="263"/>
                    </a:cubicBezTo>
                    <a:cubicBezTo>
                      <a:pt x="33" y="235"/>
                      <a:pt x="32" y="209"/>
                      <a:pt x="31" y="192"/>
                    </a:cubicBezTo>
                    <a:cubicBezTo>
                      <a:pt x="32" y="163"/>
                      <a:pt x="34" y="143"/>
                      <a:pt x="36" y="125"/>
                    </a:cubicBezTo>
                    <a:cubicBezTo>
                      <a:pt x="38" y="107"/>
                      <a:pt x="41" y="92"/>
                      <a:pt x="44" y="71"/>
                    </a:cubicBezTo>
                    <a:cubicBezTo>
                      <a:pt x="44" y="60"/>
                      <a:pt x="45" y="34"/>
                      <a:pt x="44" y="18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3" y="8"/>
                      <a:pt x="42" y="2"/>
                      <a:pt x="41" y="0"/>
                    </a:cubicBezTo>
                    <a:cubicBezTo>
                      <a:pt x="39" y="4"/>
                      <a:pt x="38" y="10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0" y="42"/>
                      <a:pt x="21" y="84"/>
                      <a:pt x="12" y="142"/>
                    </a:cubicBezTo>
                    <a:cubicBezTo>
                      <a:pt x="7" y="170"/>
                      <a:pt x="3" y="202"/>
                      <a:pt x="1" y="238"/>
                    </a:cubicBezTo>
                    <a:cubicBezTo>
                      <a:pt x="1" y="247"/>
                      <a:pt x="1" y="256"/>
                      <a:pt x="0" y="265"/>
                    </a:cubicBezTo>
                    <a:cubicBezTo>
                      <a:pt x="0" y="275"/>
                      <a:pt x="0" y="284"/>
                      <a:pt x="1" y="295"/>
                    </a:cubicBezTo>
                    <a:cubicBezTo>
                      <a:pt x="1" y="297"/>
                      <a:pt x="1" y="300"/>
                      <a:pt x="1" y="302"/>
                    </a:cubicBezTo>
                    <a:cubicBezTo>
                      <a:pt x="2" y="305"/>
                      <a:pt x="2" y="307"/>
                      <a:pt x="2" y="310"/>
                    </a:cubicBezTo>
                    <a:cubicBezTo>
                      <a:pt x="2" y="312"/>
                      <a:pt x="2" y="314"/>
                      <a:pt x="3" y="317"/>
                    </a:cubicBezTo>
                    <a:cubicBezTo>
                      <a:pt x="3" y="318"/>
                      <a:pt x="3" y="318"/>
                      <a:pt x="3" y="318"/>
                    </a:cubicBezTo>
                    <a:cubicBezTo>
                      <a:pt x="3" y="319"/>
                      <a:pt x="3" y="319"/>
                      <a:pt x="3" y="319"/>
                    </a:cubicBezTo>
                    <a:cubicBezTo>
                      <a:pt x="3" y="319"/>
                      <a:pt x="3" y="319"/>
                      <a:pt x="3" y="319"/>
                    </a:cubicBezTo>
                    <a:cubicBezTo>
                      <a:pt x="3" y="320"/>
                      <a:pt x="3" y="320"/>
                      <a:pt x="3" y="320"/>
                    </a:cubicBezTo>
                    <a:cubicBezTo>
                      <a:pt x="3" y="321"/>
                      <a:pt x="3" y="321"/>
                      <a:pt x="3" y="321"/>
                    </a:cubicBezTo>
                    <a:cubicBezTo>
                      <a:pt x="4" y="325"/>
                      <a:pt x="4" y="325"/>
                      <a:pt x="4" y="325"/>
                    </a:cubicBezTo>
                    <a:cubicBezTo>
                      <a:pt x="5" y="336"/>
                      <a:pt x="8" y="347"/>
                      <a:pt x="11" y="358"/>
                    </a:cubicBezTo>
                    <a:cubicBezTo>
                      <a:pt x="12" y="361"/>
                      <a:pt x="13" y="363"/>
                      <a:pt x="14" y="365"/>
                    </a:cubicBezTo>
                    <a:cubicBezTo>
                      <a:pt x="15" y="366"/>
                      <a:pt x="16" y="368"/>
                      <a:pt x="16" y="36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 flipH="1">
              <a:off x="8438216" y="2220703"/>
              <a:ext cx="2028401" cy="2904934"/>
              <a:chOff x="2015256" y="2229407"/>
              <a:chExt cx="1953771" cy="2904934"/>
            </a:xfrm>
          </p:grpSpPr>
          <p:sp>
            <p:nvSpPr>
              <p:cNvPr id="191" name="Freeform 77"/>
              <p:cNvSpPr/>
              <p:nvPr/>
            </p:nvSpPr>
            <p:spPr bwMode="auto">
              <a:xfrm>
                <a:off x="3192004" y="4857303"/>
                <a:ext cx="270441" cy="184691"/>
              </a:xfrm>
              <a:custGeom>
                <a:avLst/>
                <a:gdLst>
                  <a:gd name="T0" fmla="*/ 61 w 202"/>
                  <a:gd name="T1" fmla="*/ 4 h 138"/>
                  <a:gd name="T2" fmla="*/ 6 w 202"/>
                  <a:gd name="T3" fmla="*/ 36 h 138"/>
                  <a:gd name="T4" fmla="*/ 32 w 202"/>
                  <a:gd name="T5" fmla="*/ 70 h 138"/>
                  <a:gd name="T6" fmla="*/ 168 w 202"/>
                  <a:gd name="T7" fmla="*/ 133 h 138"/>
                  <a:gd name="T8" fmla="*/ 197 w 202"/>
                  <a:gd name="T9" fmla="*/ 123 h 138"/>
                  <a:gd name="T10" fmla="*/ 82 w 202"/>
                  <a:gd name="T11" fmla="*/ 71 h 138"/>
                  <a:gd name="T12" fmla="*/ 40 w 202"/>
                  <a:gd name="T13" fmla="*/ 42 h 138"/>
                  <a:gd name="T14" fmla="*/ 64 w 202"/>
                  <a:gd name="T15" fmla="*/ 14 h 138"/>
                  <a:gd name="T16" fmla="*/ 78 w 202"/>
                  <a:gd name="T17" fmla="*/ 5 h 138"/>
                  <a:gd name="T18" fmla="*/ 61 w 202"/>
                  <a:gd name="T19" fmla="*/ 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2" h="138">
                    <a:moveTo>
                      <a:pt x="61" y="4"/>
                    </a:moveTo>
                    <a:cubicBezTo>
                      <a:pt x="44" y="9"/>
                      <a:pt x="14" y="17"/>
                      <a:pt x="6" y="36"/>
                    </a:cubicBezTo>
                    <a:cubicBezTo>
                      <a:pt x="0" y="51"/>
                      <a:pt x="22" y="64"/>
                      <a:pt x="32" y="70"/>
                    </a:cubicBezTo>
                    <a:cubicBezTo>
                      <a:pt x="75" y="97"/>
                      <a:pt x="125" y="108"/>
                      <a:pt x="168" y="133"/>
                    </a:cubicBezTo>
                    <a:cubicBezTo>
                      <a:pt x="176" y="138"/>
                      <a:pt x="202" y="125"/>
                      <a:pt x="197" y="123"/>
                    </a:cubicBezTo>
                    <a:cubicBezTo>
                      <a:pt x="162" y="101"/>
                      <a:pt x="120" y="89"/>
                      <a:pt x="82" y="71"/>
                    </a:cubicBezTo>
                    <a:cubicBezTo>
                      <a:pt x="68" y="64"/>
                      <a:pt x="50" y="56"/>
                      <a:pt x="40" y="42"/>
                    </a:cubicBezTo>
                    <a:cubicBezTo>
                      <a:pt x="27" y="26"/>
                      <a:pt x="52" y="18"/>
                      <a:pt x="64" y="14"/>
                    </a:cubicBezTo>
                    <a:cubicBezTo>
                      <a:pt x="67" y="14"/>
                      <a:pt x="80" y="10"/>
                      <a:pt x="78" y="5"/>
                    </a:cubicBezTo>
                    <a:cubicBezTo>
                      <a:pt x="77" y="0"/>
                      <a:pt x="64" y="3"/>
                      <a:pt x="61" y="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78"/>
              <p:cNvSpPr/>
              <p:nvPr/>
            </p:nvSpPr>
            <p:spPr bwMode="auto">
              <a:xfrm>
                <a:off x="2721041" y="3210911"/>
                <a:ext cx="488113" cy="668847"/>
              </a:xfrm>
              <a:custGeom>
                <a:avLst/>
                <a:gdLst>
                  <a:gd name="T0" fmla="*/ 0 w 363"/>
                  <a:gd name="T1" fmla="*/ 0 h 498"/>
                  <a:gd name="T2" fmla="*/ 363 w 363"/>
                  <a:gd name="T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63" h="498">
                    <a:moveTo>
                      <a:pt x="0" y="0"/>
                    </a:moveTo>
                    <a:cubicBezTo>
                      <a:pt x="122" y="144"/>
                      <a:pt x="357" y="315"/>
                      <a:pt x="363" y="49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79"/>
              <p:cNvSpPr/>
              <p:nvPr/>
            </p:nvSpPr>
            <p:spPr bwMode="auto">
              <a:xfrm>
                <a:off x="2678826" y="3185845"/>
                <a:ext cx="561990" cy="720297"/>
              </a:xfrm>
              <a:custGeom>
                <a:avLst/>
                <a:gdLst>
                  <a:gd name="T0" fmla="*/ 10 w 419"/>
                  <a:gd name="T1" fmla="*/ 28 h 536"/>
                  <a:gd name="T2" fmla="*/ 232 w 419"/>
                  <a:gd name="T3" fmla="*/ 258 h 536"/>
                  <a:gd name="T4" fmla="*/ 372 w 419"/>
                  <a:gd name="T5" fmla="*/ 524 h 536"/>
                  <a:gd name="T6" fmla="*/ 418 w 419"/>
                  <a:gd name="T7" fmla="*/ 511 h 536"/>
                  <a:gd name="T8" fmla="*/ 283 w 419"/>
                  <a:gd name="T9" fmla="*/ 249 h 536"/>
                  <a:gd name="T10" fmla="*/ 53 w 419"/>
                  <a:gd name="T11" fmla="*/ 11 h 536"/>
                  <a:gd name="T12" fmla="*/ 10 w 419"/>
                  <a:gd name="T13" fmla="*/ 28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9" h="536">
                    <a:moveTo>
                      <a:pt x="10" y="28"/>
                    </a:moveTo>
                    <a:cubicBezTo>
                      <a:pt x="79" y="109"/>
                      <a:pt x="160" y="179"/>
                      <a:pt x="232" y="258"/>
                    </a:cubicBezTo>
                    <a:cubicBezTo>
                      <a:pt x="298" y="331"/>
                      <a:pt x="367" y="420"/>
                      <a:pt x="372" y="524"/>
                    </a:cubicBezTo>
                    <a:cubicBezTo>
                      <a:pt x="372" y="536"/>
                      <a:pt x="419" y="528"/>
                      <a:pt x="418" y="511"/>
                    </a:cubicBezTo>
                    <a:cubicBezTo>
                      <a:pt x="414" y="410"/>
                      <a:pt x="347" y="322"/>
                      <a:pt x="283" y="249"/>
                    </a:cubicBezTo>
                    <a:cubicBezTo>
                      <a:pt x="210" y="167"/>
                      <a:pt x="125" y="95"/>
                      <a:pt x="53" y="11"/>
                    </a:cubicBezTo>
                    <a:cubicBezTo>
                      <a:pt x="44" y="0"/>
                      <a:pt x="0" y="16"/>
                      <a:pt x="10" y="28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80"/>
              <p:cNvSpPr/>
              <p:nvPr/>
            </p:nvSpPr>
            <p:spPr bwMode="auto">
              <a:xfrm>
                <a:off x="2640568" y="3950996"/>
                <a:ext cx="563309" cy="961715"/>
              </a:xfrm>
              <a:custGeom>
                <a:avLst/>
                <a:gdLst>
                  <a:gd name="T0" fmla="*/ 0 w 419"/>
                  <a:gd name="T1" fmla="*/ 716 h 716"/>
                  <a:gd name="T2" fmla="*/ 396 w 419"/>
                  <a:gd name="T3" fmla="*/ 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19" h="716">
                    <a:moveTo>
                      <a:pt x="0" y="716"/>
                    </a:moveTo>
                    <a:cubicBezTo>
                      <a:pt x="248" y="623"/>
                      <a:pt x="419" y="274"/>
                      <a:pt x="39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81"/>
              <p:cNvSpPr/>
              <p:nvPr/>
            </p:nvSpPr>
            <p:spPr bwMode="auto">
              <a:xfrm>
                <a:off x="2603630" y="3919334"/>
                <a:ext cx="616078" cy="1018442"/>
              </a:xfrm>
              <a:custGeom>
                <a:avLst/>
                <a:gdLst>
                  <a:gd name="T0" fmla="*/ 38 w 459"/>
                  <a:gd name="T1" fmla="*/ 751 h 758"/>
                  <a:gd name="T2" fmla="*/ 348 w 459"/>
                  <a:gd name="T3" fmla="*/ 454 h 758"/>
                  <a:gd name="T4" fmla="*/ 448 w 459"/>
                  <a:gd name="T5" fmla="*/ 18 h 758"/>
                  <a:gd name="T6" fmla="*/ 401 w 459"/>
                  <a:gd name="T7" fmla="*/ 31 h 758"/>
                  <a:gd name="T8" fmla="*/ 307 w 459"/>
                  <a:gd name="T9" fmla="*/ 446 h 758"/>
                  <a:gd name="T10" fmla="*/ 19 w 459"/>
                  <a:gd name="T11" fmla="*/ 728 h 758"/>
                  <a:gd name="T12" fmla="*/ 7 w 459"/>
                  <a:gd name="T13" fmla="*/ 749 h 758"/>
                  <a:gd name="T14" fmla="*/ 38 w 459"/>
                  <a:gd name="T15" fmla="*/ 751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9" h="758">
                    <a:moveTo>
                      <a:pt x="38" y="751"/>
                    </a:moveTo>
                    <a:cubicBezTo>
                      <a:pt x="176" y="699"/>
                      <a:pt x="280" y="581"/>
                      <a:pt x="348" y="454"/>
                    </a:cubicBezTo>
                    <a:cubicBezTo>
                      <a:pt x="420" y="322"/>
                      <a:pt x="459" y="168"/>
                      <a:pt x="448" y="18"/>
                    </a:cubicBezTo>
                    <a:cubicBezTo>
                      <a:pt x="446" y="0"/>
                      <a:pt x="400" y="10"/>
                      <a:pt x="401" y="31"/>
                    </a:cubicBezTo>
                    <a:cubicBezTo>
                      <a:pt x="412" y="174"/>
                      <a:pt x="373" y="320"/>
                      <a:pt x="307" y="446"/>
                    </a:cubicBezTo>
                    <a:cubicBezTo>
                      <a:pt x="244" y="566"/>
                      <a:pt x="148" y="678"/>
                      <a:pt x="19" y="728"/>
                    </a:cubicBezTo>
                    <a:cubicBezTo>
                      <a:pt x="11" y="731"/>
                      <a:pt x="0" y="741"/>
                      <a:pt x="7" y="749"/>
                    </a:cubicBezTo>
                    <a:cubicBezTo>
                      <a:pt x="14" y="758"/>
                      <a:pt x="29" y="755"/>
                      <a:pt x="38" y="75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82"/>
              <p:cNvSpPr/>
              <p:nvPr/>
            </p:nvSpPr>
            <p:spPr bwMode="auto">
              <a:xfrm>
                <a:off x="3276435" y="3849415"/>
                <a:ext cx="463048" cy="1011845"/>
              </a:xfrm>
              <a:custGeom>
                <a:avLst/>
                <a:gdLst>
                  <a:gd name="T0" fmla="*/ 51 w 345"/>
                  <a:gd name="T1" fmla="*/ 0 h 753"/>
                  <a:gd name="T2" fmla="*/ 0 w 345"/>
                  <a:gd name="T3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45" h="753">
                    <a:moveTo>
                      <a:pt x="51" y="0"/>
                    </a:moveTo>
                    <a:cubicBezTo>
                      <a:pt x="345" y="255"/>
                      <a:pt x="230" y="523"/>
                      <a:pt x="0" y="7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83"/>
              <p:cNvSpPr/>
              <p:nvPr/>
            </p:nvSpPr>
            <p:spPr bwMode="auto">
              <a:xfrm>
                <a:off x="3224985" y="3823031"/>
                <a:ext cx="415556" cy="1059337"/>
              </a:xfrm>
              <a:custGeom>
                <a:avLst/>
                <a:gdLst>
                  <a:gd name="T0" fmla="*/ 68 w 310"/>
                  <a:gd name="T1" fmla="*/ 29 h 789"/>
                  <a:gd name="T2" fmla="*/ 237 w 310"/>
                  <a:gd name="T3" fmla="*/ 409 h 789"/>
                  <a:gd name="T4" fmla="*/ 19 w 310"/>
                  <a:gd name="T5" fmla="*/ 769 h 789"/>
                  <a:gd name="T6" fmla="*/ 57 w 310"/>
                  <a:gd name="T7" fmla="*/ 777 h 789"/>
                  <a:gd name="T8" fmla="*/ 283 w 310"/>
                  <a:gd name="T9" fmla="*/ 403 h 789"/>
                  <a:gd name="T10" fmla="*/ 111 w 310"/>
                  <a:gd name="T11" fmla="*/ 11 h 789"/>
                  <a:gd name="T12" fmla="*/ 68 w 310"/>
                  <a:gd name="T13" fmla="*/ 29 h 7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0" h="789">
                    <a:moveTo>
                      <a:pt x="68" y="29"/>
                    </a:moveTo>
                    <a:cubicBezTo>
                      <a:pt x="179" y="126"/>
                      <a:pt x="260" y="256"/>
                      <a:pt x="237" y="409"/>
                    </a:cubicBezTo>
                    <a:cubicBezTo>
                      <a:pt x="215" y="550"/>
                      <a:pt x="117" y="671"/>
                      <a:pt x="19" y="769"/>
                    </a:cubicBezTo>
                    <a:cubicBezTo>
                      <a:pt x="0" y="789"/>
                      <a:pt x="46" y="788"/>
                      <a:pt x="57" y="777"/>
                    </a:cubicBezTo>
                    <a:cubicBezTo>
                      <a:pt x="159" y="674"/>
                      <a:pt x="258" y="550"/>
                      <a:pt x="283" y="403"/>
                    </a:cubicBezTo>
                    <a:cubicBezTo>
                      <a:pt x="310" y="247"/>
                      <a:pt x="224" y="110"/>
                      <a:pt x="111" y="11"/>
                    </a:cubicBezTo>
                    <a:cubicBezTo>
                      <a:pt x="98" y="0"/>
                      <a:pt x="55" y="18"/>
                      <a:pt x="68" y="2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84"/>
              <p:cNvSpPr/>
              <p:nvPr/>
            </p:nvSpPr>
            <p:spPr bwMode="auto">
              <a:xfrm>
                <a:off x="2612865" y="4890284"/>
                <a:ext cx="230864" cy="244057"/>
              </a:xfrm>
              <a:custGeom>
                <a:avLst/>
                <a:gdLst>
                  <a:gd name="T0" fmla="*/ 2 w 172"/>
                  <a:gd name="T1" fmla="*/ 18 h 182"/>
                  <a:gd name="T2" fmla="*/ 136 w 172"/>
                  <a:gd name="T3" fmla="*/ 176 h 182"/>
                  <a:gd name="T4" fmla="*/ 154 w 172"/>
                  <a:gd name="T5" fmla="*/ 156 h 182"/>
                  <a:gd name="T6" fmla="*/ 33 w 172"/>
                  <a:gd name="T7" fmla="*/ 16 h 182"/>
                  <a:gd name="T8" fmla="*/ 2 w 172"/>
                  <a:gd name="T9" fmla="*/ 1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182">
                    <a:moveTo>
                      <a:pt x="2" y="18"/>
                    </a:moveTo>
                    <a:cubicBezTo>
                      <a:pt x="0" y="98"/>
                      <a:pt x="72" y="146"/>
                      <a:pt x="136" y="176"/>
                    </a:cubicBezTo>
                    <a:cubicBezTo>
                      <a:pt x="149" y="182"/>
                      <a:pt x="172" y="164"/>
                      <a:pt x="154" y="156"/>
                    </a:cubicBezTo>
                    <a:cubicBezTo>
                      <a:pt x="98" y="129"/>
                      <a:pt x="32" y="86"/>
                      <a:pt x="33" y="16"/>
                    </a:cubicBezTo>
                    <a:cubicBezTo>
                      <a:pt x="34" y="0"/>
                      <a:pt x="2" y="4"/>
                      <a:pt x="2" y="18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85"/>
              <p:cNvSpPr/>
              <p:nvPr/>
            </p:nvSpPr>
            <p:spPr bwMode="auto">
              <a:xfrm>
                <a:off x="2962459" y="2610663"/>
                <a:ext cx="704466" cy="638505"/>
              </a:xfrm>
              <a:custGeom>
                <a:avLst/>
                <a:gdLst>
                  <a:gd name="T0" fmla="*/ 0 w 525"/>
                  <a:gd name="T1" fmla="*/ 475 h 475"/>
                  <a:gd name="T2" fmla="*/ 525 w 525"/>
                  <a:gd name="T3" fmla="*/ 0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25" h="475">
                    <a:moveTo>
                      <a:pt x="0" y="475"/>
                    </a:moveTo>
                    <a:cubicBezTo>
                      <a:pt x="295" y="320"/>
                      <a:pt x="459" y="319"/>
                      <a:pt x="5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86"/>
              <p:cNvSpPr/>
              <p:nvPr/>
            </p:nvSpPr>
            <p:spPr bwMode="auto">
              <a:xfrm>
                <a:off x="2928159" y="2588236"/>
                <a:ext cx="762512" cy="691274"/>
              </a:xfrm>
              <a:custGeom>
                <a:avLst/>
                <a:gdLst>
                  <a:gd name="T0" fmla="*/ 32 w 568"/>
                  <a:gd name="T1" fmla="*/ 506 h 515"/>
                  <a:gd name="T2" fmla="*/ 267 w 568"/>
                  <a:gd name="T3" fmla="*/ 394 h 515"/>
                  <a:gd name="T4" fmla="*/ 436 w 568"/>
                  <a:gd name="T5" fmla="*/ 286 h 515"/>
                  <a:gd name="T6" fmla="*/ 566 w 568"/>
                  <a:gd name="T7" fmla="*/ 18 h 515"/>
                  <a:gd name="T8" fmla="*/ 552 w 568"/>
                  <a:gd name="T9" fmla="*/ 1 h 515"/>
                  <a:gd name="T10" fmla="*/ 534 w 568"/>
                  <a:gd name="T11" fmla="*/ 15 h 515"/>
                  <a:gd name="T12" fmla="*/ 446 w 568"/>
                  <a:gd name="T13" fmla="*/ 228 h 515"/>
                  <a:gd name="T14" fmla="*/ 297 w 568"/>
                  <a:gd name="T15" fmla="*/ 343 h 515"/>
                  <a:gd name="T16" fmla="*/ 18 w 568"/>
                  <a:gd name="T17" fmla="*/ 477 h 515"/>
                  <a:gd name="T18" fmla="*/ 32 w 568"/>
                  <a:gd name="T19" fmla="*/ 506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8" h="515">
                    <a:moveTo>
                      <a:pt x="32" y="506"/>
                    </a:moveTo>
                    <a:cubicBezTo>
                      <a:pt x="109" y="466"/>
                      <a:pt x="188" y="431"/>
                      <a:pt x="267" y="394"/>
                    </a:cubicBezTo>
                    <a:cubicBezTo>
                      <a:pt x="327" y="365"/>
                      <a:pt x="387" y="333"/>
                      <a:pt x="436" y="286"/>
                    </a:cubicBezTo>
                    <a:cubicBezTo>
                      <a:pt x="510" y="215"/>
                      <a:pt x="545" y="117"/>
                      <a:pt x="566" y="18"/>
                    </a:cubicBezTo>
                    <a:cubicBezTo>
                      <a:pt x="568" y="10"/>
                      <a:pt x="560" y="2"/>
                      <a:pt x="552" y="1"/>
                    </a:cubicBezTo>
                    <a:cubicBezTo>
                      <a:pt x="542" y="0"/>
                      <a:pt x="536" y="7"/>
                      <a:pt x="534" y="15"/>
                    </a:cubicBezTo>
                    <a:cubicBezTo>
                      <a:pt x="519" y="91"/>
                      <a:pt x="494" y="166"/>
                      <a:pt x="446" y="228"/>
                    </a:cubicBezTo>
                    <a:cubicBezTo>
                      <a:pt x="407" y="278"/>
                      <a:pt x="353" y="314"/>
                      <a:pt x="297" y="343"/>
                    </a:cubicBezTo>
                    <a:cubicBezTo>
                      <a:pt x="206" y="391"/>
                      <a:pt x="110" y="429"/>
                      <a:pt x="18" y="477"/>
                    </a:cubicBezTo>
                    <a:cubicBezTo>
                      <a:pt x="0" y="487"/>
                      <a:pt x="13" y="515"/>
                      <a:pt x="32" y="506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87"/>
              <p:cNvSpPr/>
              <p:nvPr/>
            </p:nvSpPr>
            <p:spPr bwMode="auto">
              <a:xfrm>
                <a:off x="2015256" y="2514360"/>
                <a:ext cx="1197856" cy="804727"/>
              </a:xfrm>
              <a:custGeom>
                <a:avLst/>
                <a:gdLst>
                  <a:gd name="T0" fmla="*/ 275 w 892"/>
                  <a:gd name="T1" fmla="*/ 503 h 599"/>
                  <a:gd name="T2" fmla="*/ 492 w 892"/>
                  <a:gd name="T3" fmla="*/ 65 h 599"/>
                  <a:gd name="T4" fmla="*/ 277 w 892"/>
                  <a:gd name="T5" fmla="*/ 511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2" h="599">
                    <a:moveTo>
                      <a:pt x="275" y="503"/>
                    </a:moveTo>
                    <a:cubicBezTo>
                      <a:pt x="597" y="599"/>
                      <a:pt x="892" y="177"/>
                      <a:pt x="492" y="65"/>
                    </a:cubicBezTo>
                    <a:cubicBezTo>
                      <a:pt x="245" y="0"/>
                      <a:pt x="0" y="396"/>
                      <a:pt x="277" y="5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88"/>
              <p:cNvSpPr/>
              <p:nvPr/>
            </p:nvSpPr>
            <p:spPr bwMode="auto">
              <a:xfrm>
                <a:off x="2124751" y="2571087"/>
                <a:ext cx="850900" cy="685997"/>
              </a:xfrm>
              <a:custGeom>
                <a:avLst/>
                <a:gdLst>
                  <a:gd name="T0" fmla="*/ 172 w 633"/>
                  <a:gd name="T1" fmla="*/ 471 h 510"/>
                  <a:gd name="T2" fmla="*/ 559 w 633"/>
                  <a:gd name="T3" fmla="*/ 367 h 510"/>
                  <a:gd name="T4" fmla="*/ 629 w 633"/>
                  <a:gd name="T5" fmla="*/ 218 h 510"/>
                  <a:gd name="T6" fmla="*/ 561 w 633"/>
                  <a:gd name="T7" fmla="*/ 74 h 510"/>
                  <a:gd name="T8" fmla="*/ 352 w 633"/>
                  <a:gd name="T9" fmla="*/ 4 h 510"/>
                  <a:gd name="T10" fmla="*/ 158 w 633"/>
                  <a:gd name="T11" fmla="*/ 85 h 510"/>
                  <a:gd name="T12" fmla="*/ 87 w 633"/>
                  <a:gd name="T13" fmla="*/ 419 h 510"/>
                  <a:gd name="T14" fmla="*/ 173 w 633"/>
                  <a:gd name="T15" fmla="*/ 479 h 510"/>
                  <a:gd name="T16" fmla="*/ 216 w 633"/>
                  <a:gd name="T17" fmla="*/ 457 h 510"/>
                  <a:gd name="T18" fmla="*/ 99 w 633"/>
                  <a:gd name="T19" fmla="*/ 311 h 510"/>
                  <a:gd name="T20" fmla="*/ 158 w 633"/>
                  <a:gd name="T21" fmla="*/ 133 h 510"/>
                  <a:gd name="T22" fmla="*/ 313 w 633"/>
                  <a:gd name="T23" fmla="*/ 29 h 510"/>
                  <a:gd name="T24" fmla="*/ 515 w 633"/>
                  <a:gd name="T25" fmla="*/ 95 h 510"/>
                  <a:gd name="T26" fmla="*/ 577 w 633"/>
                  <a:gd name="T27" fmla="*/ 223 h 510"/>
                  <a:gd name="T28" fmla="*/ 523 w 633"/>
                  <a:gd name="T29" fmla="*/ 356 h 510"/>
                  <a:gd name="T30" fmla="*/ 214 w 633"/>
                  <a:gd name="T31" fmla="*/ 450 h 510"/>
                  <a:gd name="T32" fmla="*/ 178 w 633"/>
                  <a:gd name="T33" fmla="*/ 456 h 510"/>
                  <a:gd name="T34" fmla="*/ 172 w 633"/>
                  <a:gd name="T35" fmla="*/ 471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3" h="510">
                    <a:moveTo>
                      <a:pt x="172" y="471"/>
                    </a:moveTo>
                    <a:cubicBezTo>
                      <a:pt x="307" y="510"/>
                      <a:pt x="462" y="469"/>
                      <a:pt x="559" y="367"/>
                    </a:cubicBezTo>
                    <a:cubicBezTo>
                      <a:pt x="597" y="326"/>
                      <a:pt x="625" y="274"/>
                      <a:pt x="629" y="218"/>
                    </a:cubicBezTo>
                    <a:cubicBezTo>
                      <a:pt x="633" y="161"/>
                      <a:pt x="604" y="110"/>
                      <a:pt x="561" y="74"/>
                    </a:cubicBezTo>
                    <a:cubicBezTo>
                      <a:pt x="505" y="28"/>
                      <a:pt x="425" y="0"/>
                      <a:pt x="352" y="4"/>
                    </a:cubicBezTo>
                    <a:cubicBezTo>
                      <a:pt x="280" y="7"/>
                      <a:pt x="212" y="39"/>
                      <a:pt x="158" y="85"/>
                    </a:cubicBezTo>
                    <a:cubicBezTo>
                      <a:pt x="66" y="163"/>
                      <a:pt x="0" y="314"/>
                      <a:pt x="87" y="419"/>
                    </a:cubicBezTo>
                    <a:cubicBezTo>
                      <a:pt x="109" y="446"/>
                      <a:pt x="141" y="465"/>
                      <a:pt x="173" y="479"/>
                    </a:cubicBezTo>
                    <a:cubicBezTo>
                      <a:pt x="186" y="484"/>
                      <a:pt x="234" y="464"/>
                      <a:pt x="216" y="457"/>
                    </a:cubicBezTo>
                    <a:cubicBezTo>
                      <a:pt x="153" y="430"/>
                      <a:pt x="107" y="380"/>
                      <a:pt x="99" y="311"/>
                    </a:cubicBezTo>
                    <a:cubicBezTo>
                      <a:pt x="93" y="247"/>
                      <a:pt x="121" y="182"/>
                      <a:pt x="158" y="133"/>
                    </a:cubicBezTo>
                    <a:cubicBezTo>
                      <a:pt x="196" y="84"/>
                      <a:pt x="251" y="40"/>
                      <a:pt x="313" y="29"/>
                    </a:cubicBezTo>
                    <a:cubicBezTo>
                      <a:pt x="382" y="17"/>
                      <a:pt x="462" y="52"/>
                      <a:pt x="515" y="95"/>
                    </a:cubicBezTo>
                    <a:cubicBezTo>
                      <a:pt x="554" y="127"/>
                      <a:pt x="577" y="172"/>
                      <a:pt x="577" y="223"/>
                    </a:cubicBezTo>
                    <a:cubicBezTo>
                      <a:pt x="577" y="272"/>
                      <a:pt x="553" y="319"/>
                      <a:pt x="523" y="356"/>
                    </a:cubicBezTo>
                    <a:cubicBezTo>
                      <a:pt x="448" y="447"/>
                      <a:pt x="327" y="482"/>
                      <a:pt x="214" y="450"/>
                    </a:cubicBezTo>
                    <a:cubicBezTo>
                      <a:pt x="203" y="446"/>
                      <a:pt x="188" y="450"/>
                      <a:pt x="178" y="456"/>
                    </a:cubicBezTo>
                    <a:cubicBezTo>
                      <a:pt x="173" y="458"/>
                      <a:pt x="160" y="468"/>
                      <a:pt x="172" y="47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89"/>
              <p:cNvSpPr/>
              <p:nvPr/>
            </p:nvSpPr>
            <p:spPr bwMode="auto">
              <a:xfrm>
                <a:off x="2450600" y="2961577"/>
                <a:ext cx="321891" cy="155669"/>
              </a:xfrm>
              <a:custGeom>
                <a:avLst/>
                <a:gdLst>
                  <a:gd name="T0" fmla="*/ 10 w 240"/>
                  <a:gd name="T1" fmla="*/ 82 h 116"/>
                  <a:gd name="T2" fmla="*/ 145 w 240"/>
                  <a:gd name="T3" fmla="*/ 103 h 116"/>
                  <a:gd name="T4" fmla="*/ 235 w 240"/>
                  <a:gd name="T5" fmla="*/ 11 h 116"/>
                  <a:gd name="T6" fmla="*/ 215 w 240"/>
                  <a:gd name="T7" fmla="*/ 9 h 116"/>
                  <a:gd name="T8" fmla="*/ 141 w 240"/>
                  <a:gd name="T9" fmla="*/ 89 h 116"/>
                  <a:gd name="T10" fmla="*/ 27 w 240"/>
                  <a:gd name="T11" fmla="*/ 70 h 116"/>
                  <a:gd name="T12" fmla="*/ 10 w 240"/>
                  <a:gd name="T13" fmla="*/ 8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0" h="116">
                    <a:moveTo>
                      <a:pt x="10" y="82"/>
                    </a:moveTo>
                    <a:cubicBezTo>
                      <a:pt x="52" y="102"/>
                      <a:pt x="99" y="116"/>
                      <a:pt x="145" y="103"/>
                    </a:cubicBezTo>
                    <a:cubicBezTo>
                      <a:pt x="189" y="90"/>
                      <a:pt x="218" y="52"/>
                      <a:pt x="235" y="11"/>
                    </a:cubicBezTo>
                    <a:cubicBezTo>
                      <a:pt x="240" y="0"/>
                      <a:pt x="219" y="1"/>
                      <a:pt x="215" y="9"/>
                    </a:cubicBezTo>
                    <a:cubicBezTo>
                      <a:pt x="201" y="44"/>
                      <a:pt x="179" y="77"/>
                      <a:pt x="141" y="89"/>
                    </a:cubicBezTo>
                    <a:cubicBezTo>
                      <a:pt x="103" y="101"/>
                      <a:pt x="61" y="87"/>
                      <a:pt x="27" y="70"/>
                    </a:cubicBezTo>
                    <a:cubicBezTo>
                      <a:pt x="19" y="66"/>
                      <a:pt x="0" y="77"/>
                      <a:pt x="10" y="82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90"/>
              <p:cNvSpPr>
                <a:spLocks noEditPoints="1"/>
              </p:cNvSpPr>
              <p:nvPr/>
            </p:nvSpPr>
            <p:spPr bwMode="auto">
              <a:xfrm>
                <a:off x="2226332" y="2677944"/>
                <a:ext cx="687316" cy="303422"/>
              </a:xfrm>
              <a:custGeom>
                <a:avLst/>
                <a:gdLst>
                  <a:gd name="T0" fmla="*/ 7 w 512"/>
                  <a:gd name="T1" fmla="*/ 110 h 226"/>
                  <a:gd name="T2" fmla="*/ 24 w 512"/>
                  <a:gd name="T3" fmla="*/ 122 h 226"/>
                  <a:gd name="T4" fmla="*/ 37 w 512"/>
                  <a:gd name="T5" fmla="*/ 154 h 226"/>
                  <a:gd name="T6" fmla="*/ 66 w 512"/>
                  <a:gd name="T7" fmla="*/ 210 h 226"/>
                  <a:gd name="T8" fmla="*/ 104 w 512"/>
                  <a:gd name="T9" fmla="*/ 224 h 226"/>
                  <a:gd name="T10" fmla="*/ 217 w 512"/>
                  <a:gd name="T11" fmla="*/ 187 h 226"/>
                  <a:gd name="T12" fmla="*/ 231 w 512"/>
                  <a:gd name="T13" fmla="*/ 159 h 226"/>
                  <a:gd name="T14" fmla="*/ 247 w 512"/>
                  <a:gd name="T15" fmla="*/ 109 h 226"/>
                  <a:gd name="T16" fmla="*/ 246 w 512"/>
                  <a:gd name="T17" fmla="*/ 89 h 226"/>
                  <a:gd name="T18" fmla="*/ 278 w 512"/>
                  <a:gd name="T19" fmla="*/ 85 h 226"/>
                  <a:gd name="T20" fmla="*/ 278 w 512"/>
                  <a:gd name="T21" fmla="*/ 87 h 226"/>
                  <a:gd name="T22" fmla="*/ 292 w 512"/>
                  <a:gd name="T23" fmla="*/ 117 h 226"/>
                  <a:gd name="T24" fmla="*/ 325 w 512"/>
                  <a:gd name="T25" fmla="*/ 158 h 226"/>
                  <a:gd name="T26" fmla="*/ 410 w 512"/>
                  <a:gd name="T27" fmla="*/ 180 h 226"/>
                  <a:gd name="T28" fmla="*/ 473 w 512"/>
                  <a:gd name="T29" fmla="*/ 157 h 226"/>
                  <a:gd name="T30" fmla="*/ 489 w 512"/>
                  <a:gd name="T31" fmla="*/ 132 h 226"/>
                  <a:gd name="T32" fmla="*/ 498 w 512"/>
                  <a:gd name="T33" fmla="*/ 55 h 226"/>
                  <a:gd name="T34" fmla="*/ 499 w 512"/>
                  <a:gd name="T35" fmla="*/ 42 h 226"/>
                  <a:gd name="T36" fmla="*/ 511 w 512"/>
                  <a:gd name="T37" fmla="*/ 16 h 226"/>
                  <a:gd name="T38" fmla="*/ 470 w 512"/>
                  <a:gd name="T39" fmla="*/ 2 h 226"/>
                  <a:gd name="T40" fmla="*/ 463 w 512"/>
                  <a:gd name="T41" fmla="*/ 3 h 226"/>
                  <a:gd name="T42" fmla="*/ 382 w 512"/>
                  <a:gd name="T43" fmla="*/ 3 h 226"/>
                  <a:gd name="T44" fmla="*/ 324 w 512"/>
                  <a:gd name="T45" fmla="*/ 19 h 226"/>
                  <a:gd name="T46" fmla="*/ 287 w 512"/>
                  <a:gd name="T47" fmla="*/ 42 h 226"/>
                  <a:gd name="T48" fmla="*/ 283 w 512"/>
                  <a:gd name="T49" fmla="*/ 42 h 226"/>
                  <a:gd name="T50" fmla="*/ 224 w 512"/>
                  <a:gd name="T51" fmla="*/ 52 h 226"/>
                  <a:gd name="T52" fmla="*/ 205 w 512"/>
                  <a:gd name="T53" fmla="*/ 45 h 226"/>
                  <a:gd name="T54" fmla="*/ 130 w 512"/>
                  <a:gd name="T55" fmla="*/ 44 h 226"/>
                  <a:gd name="T56" fmla="*/ 70 w 512"/>
                  <a:gd name="T57" fmla="*/ 59 h 226"/>
                  <a:gd name="T58" fmla="*/ 42 w 512"/>
                  <a:gd name="T59" fmla="*/ 71 h 226"/>
                  <a:gd name="T60" fmla="*/ 9 w 512"/>
                  <a:gd name="T61" fmla="*/ 83 h 226"/>
                  <a:gd name="T62" fmla="*/ 301 w 512"/>
                  <a:gd name="T63" fmla="*/ 84 h 226"/>
                  <a:gd name="T64" fmla="*/ 306 w 512"/>
                  <a:gd name="T65" fmla="*/ 55 h 226"/>
                  <a:gd name="T66" fmla="*/ 343 w 512"/>
                  <a:gd name="T67" fmla="*/ 36 h 226"/>
                  <a:gd name="T68" fmla="*/ 386 w 512"/>
                  <a:gd name="T69" fmla="*/ 25 h 226"/>
                  <a:gd name="T70" fmla="*/ 434 w 512"/>
                  <a:gd name="T71" fmla="*/ 23 h 226"/>
                  <a:gd name="T72" fmla="*/ 456 w 512"/>
                  <a:gd name="T73" fmla="*/ 25 h 226"/>
                  <a:gd name="T74" fmla="*/ 469 w 512"/>
                  <a:gd name="T75" fmla="*/ 33 h 226"/>
                  <a:gd name="T76" fmla="*/ 476 w 512"/>
                  <a:gd name="T77" fmla="*/ 41 h 226"/>
                  <a:gd name="T78" fmla="*/ 472 w 512"/>
                  <a:gd name="T79" fmla="*/ 94 h 226"/>
                  <a:gd name="T80" fmla="*/ 467 w 512"/>
                  <a:gd name="T81" fmla="*/ 128 h 226"/>
                  <a:gd name="T82" fmla="*/ 460 w 512"/>
                  <a:gd name="T83" fmla="*/ 139 h 226"/>
                  <a:gd name="T84" fmla="*/ 406 w 512"/>
                  <a:gd name="T85" fmla="*/ 158 h 226"/>
                  <a:gd name="T86" fmla="*/ 338 w 512"/>
                  <a:gd name="T87" fmla="*/ 139 h 226"/>
                  <a:gd name="T88" fmla="*/ 308 w 512"/>
                  <a:gd name="T89" fmla="*/ 100 h 226"/>
                  <a:gd name="T90" fmla="*/ 301 w 512"/>
                  <a:gd name="T91" fmla="*/ 84 h 226"/>
                  <a:gd name="T92" fmla="*/ 45 w 512"/>
                  <a:gd name="T93" fmla="*/ 107 h 226"/>
                  <a:gd name="T94" fmla="*/ 57 w 512"/>
                  <a:gd name="T95" fmla="*/ 89 h 226"/>
                  <a:gd name="T96" fmla="*/ 60 w 512"/>
                  <a:gd name="T97" fmla="*/ 88 h 226"/>
                  <a:gd name="T98" fmla="*/ 124 w 512"/>
                  <a:gd name="T99" fmla="*/ 67 h 226"/>
                  <a:gd name="T100" fmla="*/ 132 w 512"/>
                  <a:gd name="T101" fmla="*/ 66 h 226"/>
                  <a:gd name="T102" fmla="*/ 200 w 512"/>
                  <a:gd name="T103" fmla="*/ 67 h 226"/>
                  <a:gd name="T104" fmla="*/ 219 w 512"/>
                  <a:gd name="T105" fmla="*/ 81 h 226"/>
                  <a:gd name="T106" fmla="*/ 224 w 512"/>
                  <a:gd name="T107" fmla="*/ 105 h 226"/>
                  <a:gd name="T108" fmla="*/ 218 w 512"/>
                  <a:gd name="T109" fmla="*/ 129 h 226"/>
                  <a:gd name="T110" fmla="*/ 198 w 512"/>
                  <a:gd name="T111" fmla="*/ 174 h 226"/>
                  <a:gd name="T112" fmla="*/ 116 w 512"/>
                  <a:gd name="T113" fmla="*/ 202 h 226"/>
                  <a:gd name="T114" fmla="*/ 83 w 512"/>
                  <a:gd name="T115" fmla="*/ 195 h 226"/>
                  <a:gd name="T116" fmla="*/ 75 w 512"/>
                  <a:gd name="T117" fmla="*/ 182 h 226"/>
                  <a:gd name="T118" fmla="*/ 46 w 512"/>
                  <a:gd name="T119" fmla="*/ 115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2" h="226">
                    <a:moveTo>
                      <a:pt x="2" y="98"/>
                    </a:moveTo>
                    <a:cubicBezTo>
                      <a:pt x="7" y="110"/>
                      <a:pt x="7" y="110"/>
                      <a:pt x="7" y="110"/>
                    </a:cubicBezTo>
                    <a:cubicBezTo>
                      <a:pt x="10" y="117"/>
                      <a:pt x="17" y="121"/>
                      <a:pt x="23" y="119"/>
                    </a:cubicBezTo>
                    <a:cubicBezTo>
                      <a:pt x="23" y="120"/>
                      <a:pt x="23" y="121"/>
                      <a:pt x="24" y="122"/>
                    </a:cubicBezTo>
                    <a:cubicBezTo>
                      <a:pt x="25" y="124"/>
                      <a:pt x="26" y="127"/>
                      <a:pt x="27" y="131"/>
                    </a:cubicBezTo>
                    <a:cubicBezTo>
                      <a:pt x="30" y="138"/>
                      <a:pt x="33" y="146"/>
                      <a:pt x="37" y="154"/>
                    </a:cubicBezTo>
                    <a:cubicBezTo>
                      <a:pt x="44" y="172"/>
                      <a:pt x="53" y="190"/>
                      <a:pt x="60" y="201"/>
                    </a:cubicBezTo>
                    <a:cubicBezTo>
                      <a:pt x="62" y="205"/>
                      <a:pt x="64" y="207"/>
                      <a:pt x="66" y="210"/>
                    </a:cubicBezTo>
                    <a:cubicBezTo>
                      <a:pt x="70" y="215"/>
                      <a:pt x="76" y="218"/>
                      <a:pt x="83" y="220"/>
                    </a:cubicBezTo>
                    <a:cubicBezTo>
                      <a:pt x="89" y="222"/>
                      <a:pt x="96" y="224"/>
                      <a:pt x="104" y="224"/>
                    </a:cubicBezTo>
                    <a:cubicBezTo>
                      <a:pt x="119" y="226"/>
                      <a:pt x="135" y="225"/>
                      <a:pt x="150" y="222"/>
                    </a:cubicBezTo>
                    <a:cubicBezTo>
                      <a:pt x="181" y="217"/>
                      <a:pt x="204" y="205"/>
                      <a:pt x="217" y="187"/>
                    </a:cubicBezTo>
                    <a:cubicBezTo>
                      <a:pt x="219" y="184"/>
                      <a:pt x="222" y="179"/>
                      <a:pt x="224" y="174"/>
                    </a:cubicBezTo>
                    <a:cubicBezTo>
                      <a:pt x="226" y="170"/>
                      <a:pt x="229" y="164"/>
                      <a:pt x="231" y="159"/>
                    </a:cubicBezTo>
                    <a:cubicBezTo>
                      <a:pt x="235" y="147"/>
                      <a:pt x="240" y="135"/>
                      <a:pt x="243" y="125"/>
                    </a:cubicBezTo>
                    <a:cubicBezTo>
                      <a:pt x="244" y="119"/>
                      <a:pt x="246" y="113"/>
                      <a:pt x="247" y="109"/>
                    </a:cubicBezTo>
                    <a:cubicBezTo>
                      <a:pt x="247" y="103"/>
                      <a:pt x="247" y="98"/>
                      <a:pt x="246" y="93"/>
                    </a:cubicBezTo>
                    <a:cubicBezTo>
                      <a:pt x="246" y="92"/>
                      <a:pt x="246" y="90"/>
                      <a:pt x="246" y="89"/>
                    </a:cubicBezTo>
                    <a:cubicBezTo>
                      <a:pt x="249" y="84"/>
                      <a:pt x="254" y="80"/>
                      <a:pt x="260" y="79"/>
                    </a:cubicBezTo>
                    <a:cubicBezTo>
                      <a:pt x="267" y="78"/>
                      <a:pt x="273" y="81"/>
                      <a:pt x="278" y="85"/>
                    </a:cubicBezTo>
                    <a:cubicBezTo>
                      <a:pt x="278" y="85"/>
                      <a:pt x="278" y="85"/>
                      <a:pt x="278" y="85"/>
                    </a:cubicBezTo>
                    <a:cubicBezTo>
                      <a:pt x="278" y="86"/>
                      <a:pt x="278" y="87"/>
                      <a:pt x="278" y="87"/>
                    </a:cubicBezTo>
                    <a:cubicBezTo>
                      <a:pt x="279" y="93"/>
                      <a:pt x="281" y="98"/>
                      <a:pt x="283" y="102"/>
                    </a:cubicBezTo>
                    <a:cubicBezTo>
                      <a:pt x="285" y="106"/>
                      <a:pt x="288" y="111"/>
                      <a:pt x="292" y="117"/>
                    </a:cubicBezTo>
                    <a:cubicBezTo>
                      <a:pt x="298" y="125"/>
                      <a:pt x="306" y="136"/>
                      <a:pt x="313" y="145"/>
                    </a:cubicBezTo>
                    <a:cubicBezTo>
                      <a:pt x="317" y="150"/>
                      <a:pt x="321" y="154"/>
                      <a:pt x="325" y="158"/>
                    </a:cubicBezTo>
                    <a:cubicBezTo>
                      <a:pt x="329" y="162"/>
                      <a:pt x="332" y="165"/>
                      <a:pt x="336" y="168"/>
                    </a:cubicBezTo>
                    <a:cubicBezTo>
                      <a:pt x="354" y="181"/>
                      <a:pt x="379" y="185"/>
                      <a:pt x="410" y="180"/>
                    </a:cubicBezTo>
                    <a:cubicBezTo>
                      <a:pt x="425" y="178"/>
                      <a:pt x="441" y="174"/>
                      <a:pt x="455" y="168"/>
                    </a:cubicBezTo>
                    <a:cubicBezTo>
                      <a:pt x="462" y="165"/>
                      <a:pt x="468" y="161"/>
                      <a:pt x="473" y="157"/>
                    </a:cubicBezTo>
                    <a:cubicBezTo>
                      <a:pt x="479" y="153"/>
                      <a:pt x="483" y="149"/>
                      <a:pt x="486" y="142"/>
                    </a:cubicBezTo>
                    <a:cubicBezTo>
                      <a:pt x="487" y="139"/>
                      <a:pt x="488" y="136"/>
                      <a:pt x="489" y="132"/>
                    </a:cubicBezTo>
                    <a:cubicBezTo>
                      <a:pt x="492" y="119"/>
                      <a:pt x="495" y="99"/>
                      <a:pt x="496" y="81"/>
                    </a:cubicBezTo>
                    <a:cubicBezTo>
                      <a:pt x="497" y="71"/>
                      <a:pt x="498" y="62"/>
                      <a:pt x="498" y="55"/>
                    </a:cubicBezTo>
                    <a:cubicBezTo>
                      <a:pt x="499" y="51"/>
                      <a:pt x="499" y="48"/>
                      <a:pt x="499" y="45"/>
                    </a:cubicBezTo>
                    <a:cubicBezTo>
                      <a:pt x="499" y="44"/>
                      <a:pt x="499" y="43"/>
                      <a:pt x="499" y="42"/>
                    </a:cubicBezTo>
                    <a:cubicBezTo>
                      <a:pt x="505" y="42"/>
                      <a:pt x="511" y="37"/>
                      <a:pt x="511" y="30"/>
                    </a:cubicBezTo>
                    <a:cubicBezTo>
                      <a:pt x="511" y="16"/>
                      <a:pt x="511" y="16"/>
                      <a:pt x="511" y="16"/>
                    </a:cubicBezTo>
                    <a:cubicBezTo>
                      <a:pt x="512" y="9"/>
                      <a:pt x="507" y="4"/>
                      <a:pt x="500" y="4"/>
                    </a:cubicBezTo>
                    <a:cubicBezTo>
                      <a:pt x="470" y="2"/>
                      <a:pt x="470" y="2"/>
                      <a:pt x="470" y="2"/>
                    </a:cubicBezTo>
                    <a:cubicBezTo>
                      <a:pt x="468" y="2"/>
                      <a:pt x="467" y="3"/>
                      <a:pt x="466" y="3"/>
                    </a:cubicBezTo>
                    <a:cubicBezTo>
                      <a:pt x="463" y="3"/>
                      <a:pt x="463" y="3"/>
                      <a:pt x="463" y="3"/>
                    </a:cubicBezTo>
                    <a:cubicBezTo>
                      <a:pt x="463" y="3"/>
                      <a:pt x="451" y="1"/>
                      <a:pt x="435" y="1"/>
                    </a:cubicBezTo>
                    <a:cubicBezTo>
                      <a:pt x="420" y="0"/>
                      <a:pt x="400" y="0"/>
                      <a:pt x="382" y="3"/>
                    </a:cubicBezTo>
                    <a:cubicBezTo>
                      <a:pt x="379" y="3"/>
                      <a:pt x="376" y="4"/>
                      <a:pt x="373" y="4"/>
                    </a:cubicBezTo>
                    <a:cubicBezTo>
                      <a:pt x="357" y="8"/>
                      <a:pt x="339" y="13"/>
                      <a:pt x="324" y="19"/>
                    </a:cubicBezTo>
                    <a:cubicBezTo>
                      <a:pt x="316" y="22"/>
                      <a:pt x="309" y="25"/>
                      <a:pt x="303" y="29"/>
                    </a:cubicBezTo>
                    <a:cubicBezTo>
                      <a:pt x="297" y="32"/>
                      <a:pt x="291" y="36"/>
                      <a:pt x="287" y="42"/>
                    </a:cubicBezTo>
                    <a:cubicBezTo>
                      <a:pt x="286" y="42"/>
                      <a:pt x="286" y="42"/>
                      <a:pt x="286" y="42"/>
                    </a:cubicBezTo>
                    <a:cubicBezTo>
                      <a:pt x="285" y="42"/>
                      <a:pt x="284" y="42"/>
                      <a:pt x="283" y="42"/>
                    </a:cubicBezTo>
                    <a:cubicBezTo>
                      <a:pt x="227" y="51"/>
                      <a:pt x="227" y="51"/>
                      <a:pt x="227" y="51"/>
                    </a:cubicBezTo>
                    <a:cubicBezTo>
                      <a:pt x="226" y="52"/>
                      <a:pt x="225" y="52"/>
                      <a:pt x="224" y="52"/>
                    </a:cubicBezTo>
                    <a:cubicBezTo>
                      <a:pt x="224" y="52"/>
                      <a:pt x="224" y="52"/>
                      <a:pt x="224" y="52"/>
                    </a:cubicBezTo>
                    <a:cubicBezTo>
                      <a:pt x="218" y="48"/>
                      <a:pt x="212" y="46"/>
                      <a:pt x="205" y="45"/>
                    </a:cubicBezTo>
                    <a:cubicBezTo>
                      <a:pt x="198" y="43"/>
                      <a:pt x="190" y="43"/>
                      <a:pt x="182" y="42"/>
                    </a:cubicBezTo>
                    <a:cubicBezTo>
                      <a:pt x="165" y="42"/>
                      <a:pt x="147" y="42"/>
                      <a:pt x="130" y="44"/>
                    </a:cubicBezTo>
                    <a:cubicBezTo>
                      <a:pt x="127" y="44"/>
                      <a:pt x="124" y="44"/>
                      <a:pt x="121" y="45"/>
                    </a:cubicBezTo>
                    <a:cubicBezTo>
                      <a:pt x="104" y="48"/>
                      <a:pt x="85" y="54"/>
                      <a:pt x="70" y="59"/>
                    </a:cubicBezTo>
                    <a:cubicBezTo>
                      <a:pt x="55" y="65"/>
                      <a:pt x="44" y="70"/>
                      <a:pt x="44" y="7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0" y="71"/>
                      <a:pt x="39" y="71"/>
                      <a:pt x="38" y="72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3" y="85"/>
                      <a:pt x="0" y="91"/>
                      <a:pt x="2" y="98"/>
                    </a:cubicBezTo>
                    <a:close/>
                    <a:moveTo>
                      <a:pt x="301" y="84"/>
                    </a:moveTo>
                    <a:cubicBezTo>
                      <a:pt x="300" y="79"/>
                      <a:pt x="300" y="73"/>
                      <a:pt x="301" y="68"/>
                    </a:cubicBezTo>
                    <a:cubicBezTo>
                      <a:pt x="302" y="62"/>
                      <a:pt x="303" y="58"/>
                      <a:pt x="306" y="55"/>
                    </a:cubicBezTo>
                    <a:cubicBezTo>
                      <a:pt x="306" y="54"/>
                      <a:pt x="309" y="51"/>
                      <a:pt x="314" y="49"/>
                    </a:cubicBezTo>
                    <a:cubicBezTo>
                      <a:pt x="321" y="44"/>
                      <a:pt x="332" y="40"/>
                      <a:pt x="343" y="36"/>
                    </a:cubicBezTo>
                    <a:cubicBezTo>
                      <a:pt x="355" y="33"/>
                      <a:pt x="367" y="29"/>
                      <a:pt x="379" y="26"/>
                    </a:cubicBezTo>
                    <a:cubicBezTo>
                      <a:pt x="381" y="26"/>
                      <a:pt x="383" y="25"/>
                      <a:pt x="386" y="25"/>
                    </a:cubicBezTo>
                    <a:cubicBezTo>
                      <a:pt x="386" y="25"/>
                      <a:pt x="386" y="25"/>
                      <a:pt x="386" y="25"/>
                    </a:cubicBezTo>
                    <a:cubicBezTo>
                      <a:pt x="401" y="23"/>
                      <a:pt x="419" y="23"/>
                      <a:pt x="434" y="23"/>
                    </a:cubicBezTo>
                    <a:cubicBezTo>
                      <a:pt x="442" y="24"/>
                      <a:pt x="455" y="25"/>
                      <a:pt x="456" y="25"/>
                    </a:cubicBezTo>
                    <a:cubicBezTo>
                      <a:pt x="456" y="25"/>
                      <a:pt x="456" y="25"/>
                      <a:pt x="456" y="25"/>
                    </a:cubicBezTo>
                    <a:cubicBezTo>
                      <a:pt x="458" y="25"/>
                      <a:pt x="458" y="25"/>
                      <a:pt x="458" y="25"/>
                    </a:cubicBezTo>
                    <a:cubicBezTo>
                      <a:pt x="458" y="25"/>
                      <a:pt x="465" y="30"/>
                      <a:pt x="469" y="33"/>
                    </a:cubicBezTo>
                    <a:cubicBezTo>
                      <a:pt x="471" y="35"/>
                      <a:pt x="473" y="37"/>
                      <a:pt x="474" y="38"/>
                    </a:cubicBezTo>
                    <a:cubicBezTo>
                      <a:pt x="475" y="40"/>
                      <a:pt x="476" y="41"/>
                      <a:pt x="476" y="41"/>
                    </a:cubicBezTo>
                    <a:cubicBezTo>
                      <a:pt x="476" y="41"/>
                      <a:pt x="476" y="44"/>
                      <a:pt x="476" y="46"/>
                    </a:cubicBezTo>
                    <a:cubicBezTo>
                      <a:pt x="476" y="56"/>
                      <a:pt x="474" y="76"/>
                      <a:pt x="472" y="94"/>
                    </a:cubicBezTo>
                    <a:cubicBezTo>
                      <a:pt x="471" y="103"/>
                      <a:pt x="470" y="112"/>
                      <a:pt x="469" y="119"/>
                    </a:cubicBezTo>
                    <a:cubicBezTo>
                      <a:pt x="468" y="123"/>
                      <a:pt x="467" y="126"/>
                      <a:pt x="467" y="128"/>
                    </a:cubicBezTo>
                    <a:cubicBezTo>
                      <a:pt x="466" y="131"/>
                      <a:pt x="466" y="133"/>
                      <a:pt x="465" y="133"/>
                    </a:cubicBezTo>
                    <a:cubicBezTo>
                      <a:pt x="465" y="134"/>
                      <a:pt x="463" y="137"/>
                      <a:pt x="460" y="139"/>
                    </a:cubicBezTo>
                    <a:cubicBezTo>
                      <a:pt x="455" y="143"/>
                      <a:pt x="446" y="147"/>
                      <a:pt x="437" y="150"/>
                    </a:cubicBezTo>
                    <a:cubicBezTo>
                      <a:pt x="427" y="154"/>
                      <a:pt x="416" y="156"/>
                      <a:pt x="406" y="158"/>
                    </a:cubicBezTo>
                    <a:cubicBezTo>
                      <a:pt x="380" y="162"/>
                      <a:pt x="360" y="158"/>
                      <a:pt x="349" y="149"/>
                    </a:cubicBezTo>
                    <a:cubicBezTo>
                      <a:pt x="347" y="148"/>
                      <a:pt x="342" y="143"/>
                      <a:pt x="338" y="139"/>
                    </a:cubicBezTo>
                    <a:cubicBezTo>
                      <a:pt x="331" y="131"/>
                      <a:pt x="323" y="121"/>
                      <a:pt x="317" y="112"/>
                    </a:cubicBezTo>
                    <a:cubicBezTo>
                      <a:pt x="313" y="108"/>
                      <a:pt x="310" y="104"/>
                      <a:pt x="308" y="100"/>
                    </a:cubicBezTo>
                    <a:cubicBezTo>
                      <a:pt x="306" y="97"/>
                      <a:pt x="304" y="94"/>
                      <a:pt x="303" y="92"/>
                    </a:cubicBezTo>
                    <a:cubicBezTo>
                      <a:pt x="302" y="90"/>
                      <a:pt x="301" y="87"/>
                      <a:pt x="301" y="84"/>
                    </a:cubicBezTo>
                    <a:close/>
                    <a:moveTo>
                      <a:pt x="44" y="111"/>
                    </a:moveTo>
                    <a:cubicBezTo>
                      <a:pt x="44" y="111"/>
                      <a:pt x="44" y="109"/>
                      <a:pt x="45" y="107"/>
                    </a:cubicBezTo>
                    <a:cubicBezTo>
                      <a:pt x="45" y="106"/>
                      <a:pt x="56" y="89"/>
                      <a:pt x="56" y="89"/>
                    </a:cubicBezTo>
                    <a:cubicBezTo>
                      <a:pt x="57" y="89"/>
                      <a:pt x="57" y="89"/>
                      <a:pt x="57" y="89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58" y="89"/>
                      <a:pt x="59" y="88"/>
                      <a:pt x="60" y="88"/>
                    </a:cubicBezTo>
                    <a:cubicBezTo>
                      <a:pt x="65" y="86"/>
                      <a:pt x="71" y="83"/>
                      <a:pt x="78" y="81"/>
                    </a:cubicBezTo>
                    <a:cubicBezTo>
                      <a:pt x="92" y="75"/>
                      <a:pt x="110" y="70"/>
                      <a:pt x="124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7" y="67"/>
                      <a:pt x="130" y="66"/>
                      <a:pt x="132" y="66"/>
                    </a:cubicBezTo>
                    <a:cubicBezTo>
                      <a:pt x="144" y="65"/>
                      <a:pt x="157" y="65"/>
                      <a:pt x="169" y="65"/>
                    </a:cubicBezTo>
                    <a:cubicBezTo>
                      <a:pt x="181" y="65"/>
                      <a:pt x="192" y="65"/>
                      <a:pt x="200" y="67"/>
                    </a:cubicBezTo>
                    <a:cubicBezTo>
                      <a:pt x="206" y="68"/>
                      <a:pt x="209" y="70"/>
                      <a:pt x="210" y="71"/>
                    </a:cubicBezTo>
                    <a:cubicBezTo>
                      <a:pt x="213" y="73"/>
                      <a:pt x="216" y="76"/>
                      <a:pt x="219" y="81"/>
                    </a:cubicBezTo>
                    <a:cubicBezTo>
                      <a:pt x="221" y="86"/>
                      <a:pt x="223" y="92"/>
                      <a:pt x="224" y="96"/>
                    </a:cubicBezTo>
                    <a:cubicBezTo>
                      <a:pt x="224" y="100"/>
                      <a:pt x="224" y="103"/>
                      <a:pt x="224" y="105"/>
                    </a:cubicBezTo>
                    <a:cubicBezTo>
                      <a:pt x="224" y="107"/>
                      <a:pt x="223" y="110"/>
                      <a:pt x="222" y="114"/>
                    </a:cubicBezTo>
                    <a:cubicBezTo>
                      <a:pt x="221" y="119"/>
                      <a:pt x="219" y="124"/>
                      <a:pt x="218" y="129"/>
                    </a:cubicBezTo>
                    <a:cubicBezTo>
                      <a:pt x="214" y="139"/>
                      <a:pt x="210" y="151"/>
                      <a:pt x="206" y="160"/>
                    </a:cubicBezTo>
                    <a:cubicBezTo>
                      <a:pt x="203" y="166"/>
                      <a:pt x="200" y="171"/>
                      <a:pt x="198" y="174"/>
                    </a:cubicBezTo>
                    <a:cubicBezTo>
                      <a:pt x="190" y="185"/>
                      <a:pt x="173" y="196"/>
                      <a:pt x="147" y="200"/>
                    </a:cubicBezTo>
                    <a:cubicBezTo>
                      <a:pt x="137" y="201"/>
                      <a:pt x="126" y="202"/>
                      <a:pt x="116" y="202"/>
                    </a:cubicBezTo>
                    <a:cubicBezTo>
                      <a:pt x="105" y="202"/>
                      <a:pt x="96" y="201"/>
                      <a:pt x="90" y="199"/>
                    </a:cubicBezTo>
                    <a:cubicBezTo>
                      <a:pt x="86" y="197"/>
                      <a:pt x="83" y="196"/>
                      <a:pt x="83" y="195"/>
                    </a:cubicBezTo>
                    <a:cubicBezTo>
                      <a:pt x="82" y="194"/>
                      <a:pt x="81" y="193"/>
                      <a:pt x="80" y="191"/>
                    </a:cubicBezTo>
                    <a:cubicBezTo>
                      <a:pt x="79" y="188"/>
                      <a:pt x="77" y="186"/>
                      <a:pt x="75" y="182"/>
                    </a:cubicBezTo>
                    <a:cubicBezTo>
                      <a:pt x="72" y="176"/>
                      <a:pt x="68" y="168"/>
                      <a:pt x="64" y="160"/>
                    </a:cubicBezTo>
                    <a:cubicBezTo>
                      <a:pt x="56" y="143"/>
                      <a:pt x="49" y="125"/>
                      <a:pt x="46" y="115"/>
                    </a:cubicBezTo>
                    <a:cubicBezTo>
                      <a:pt x="45" y="113"/>
                      <a:pt x="44" y="111"/>
                      <a:pt x="44" y="11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91"/>
              <p:cNvSpPr>
                <a:spLocks noEditPoints="1"/>
              </p:cNvSpPr>
              <p:nvPr/>
            </p:nvSpPr>
            <p:spPr bwMode="auto">
              <a:xfrm>
                <a:off x="2211820" y="2660794"/>
                <a:ext cx="717658" cy="336402"/>
              </a:xfrm>
              <a:custGeom>
                <a:avLst/>
                <a:gdLst>
                  <a:gd name="T0" fmla="*/ 60 w 535"/>
                  <a:gd name="T1" fmla="*/ 221 h 251"/>
                  <a:gd name="T2" fmla="*/ 247 w 535"/>
                  <a:gd name="T3" fmla="*/ 193 h 251"/>
                  <a:gd name="T4" fmla="*/ 274 w 535"/>
                  <a:gd name="T5" fmla="*/ 105 h 251"/>
                  <a:gd name="T6" fmla="*/ 339 w 535"/>
                  <a:gd name="T7" fmla="*/ 191 h 251"/>
                  <a:gd name="T8" fmla="*/ 520 w 535"/>
                  <a:gd name="T9" fmla="*/ 95 h 251"/>
                  <a:gd name="T10" fmla="*/ 534 w 535"/>
                  <a:gd name="T11" fmla="*/ 19 h 251"/>
                  <a:gd name="T12" fmla="*/ 475 w 535"/>
                  <a:gd name="T13" fmla="*/ 3 h 251"/>
                  <a:gd name="T14" fmla="*/ 307 w 535"/>
                  <a:gd name="T15" fmla="*/ 31 h 251"/>
                  <a:gd name="T16" fmla="*/ 242 w 535"/>
                  <a:gd name="T17" fmla="*/ 55 h 251"/>
                  <a:gd name="T18" fmla="*/ 50 w 535"/>
                  <a:gd name="T19" fmla="*/ 71 h 251"/>
                  <a:gd name="T20" fmla="*/ 25 w 535"/>
                  <a:gd name="T21" fmla="*/ 106 h 251"/>
                  <a:gd name="T22" fmla="*/ 25 w 535"/>
                  <a:gd name="T23" fmla="*/ 107 h 251"/>
                  <a:gd name="T24" fmla="*/ 61 w 535"/>
                  <a:gd name="T25" fmla="*/ 94 h 251"/>
                  <a:gd name="T26" fmla="*/ 213 w 535"/>
                  <a:gd name="T27" fmla="*/ 70 h 251"/>
                  <a:gd name="T28" fmla="*/ 296 w 535"/>
                  <a:gd name="T29" fmla="*/ 68 h 251"/>
                  <a:gd name="T30" fmla="*/ 387 w 535"/>
                  <a:gd name="T31" fmla="*/ 30 h 251"/>
                  <a:gd name="T32" fmla="*/ 475 w 535"/>
                  <a:gd name="T33" fmla="*/ 29 h 251"/>
                  <a:gd name="T34" fmla="*/ 510 w 535"/>
                  <a:gd name="T35" fmla="*/ 29 h 251"/>
                  <a:gd name="T36" fmla="*/ 509 w 535"/>
                  <a:gd name="T37" fmla="*/ 43 h 251"/>
                  <a:gd name="T38" fmla="*/ 492 w 535"/>
                  <a:gd name="T39" fmla="*/ 120 h 251"/>
                  <a:gd name="T40" fmla="*/ 334 w 535"/>
                  <a:gd name="T41" fmla="*/ 150 h 251"/>
                  <a:gd name="T42" fmla="*/ 246 w 535"/>
                  <a:gd name="T43" fmla="*/ 96 h 251"/>
                  <a:gd name="T44" fmla="*/ 159 w 535"/>
                  <a:gd name="T45" fmla="*/ 223 h 251"/>
                  <a:gd name="T46" fmla="*/ 50 w 535"/>
                  <a:gd name="T47" fmla="*/ 139 h 251"/>
                  <a:gd name="T48" fmla="*/ 31 w 535"/>
                  <a:gd name="T49" fmla="*/ 120 h 251"/>
                  <a:gd name="T50" fmla="*/ 327 w 535"/>
                  <a:gd name="T51" fmla="*/ 76 h 251"/>
                  <a:gd name="T52" fmla="*/ 393 w 535"/>
                  <a:gd name="T53" fmla="*/ 52 h 251"/>
                  <a:gd name="T54" fmla="*/ 466 w 535"/>
                  <a:gd name="T55" fmla="*/ 51 h 251"/>
                  <a:gd name="T56" fmla="*/ 469 w 535"/>
                  <a:gd name="T57" fmla="*/ 38 h 251"/>
                  <a:gd name="T58" fmla="*/ 468 w 535"/>
                  <a:gd name="T59" fmla="*/ 53 h 251"/>
                  <a:gd name="T60" fmla="*/ 474 w 535"/>
                  <a:gd name="T61" fmla="*/ 57 h 251"/>
                  <a:gd name="T62" fmla="*/ 474 w 535"/>
                  <a:gd name="T63" fmla="*/ 54 h 251"/>
                  <a:gd name="T64" fmla="*/ 474 w 535"/>
                  <a:gd name="T65" fmla="*/ 56 h 251"/>
                  <a:gd name="T66" fmla="*/ 464 w 535"/>
                  <a:gd name="T67" fmla="*/ 141 h 251"/>
                  <a:gd name="T68" fmla="*/ 463 w 535"/>
                  <a:gd name="T69" fmla="*/ 142 h 251"/>
                  <a:gd name="T70" fmla="*/ 330 w 535"/>
                  <a:gd name="T71" fmla="*/ 106 h 251"/>
                  <a:gd name="T72" fmla="*/ 308 w 535"/>
                  <a:gd name="T73" fmla="*/ 120 h 251"/>
                  <a:gd name="T74" fmla="*/ 478 w 535"/>
                  <a:gd name="T75" fmla="*/ 162 h 251"/>
                  <a:gd name="T76" fmla="*/ 500 w 535"/>
                  <a:gd name="T77" fmla="*/ 59 h 251"/>
                  <a:gd name="T78" fmla="*/ 478 w 535"/>
                  <a:gd name="T79" fmla="*/ 29 h 251"/>
                  <a:gd name="T80" fmla="*/ 429 w 535"/>
                  <a:gd name="T81" fmla="*/ 23 h 251"/>
                  <a:gd name="T82" fmla="*/ 317 w 535"/>
                  <a:gd name="T83" fmla="*/ 68 h 251"/>
                  <a:gd name="T84" fmla="*/ 62 w 535"/>
                  <a:gd name="T85" fmla="*/ 113 h 251"/>
                  <a:gd name="T86" fmla="*/ 56 w 535"/>
                  <a:gd name="T87" fmla="*/ 123 h 251"/>
                  <a:gd name="T88" fmla="*/ 68 w 535"/>
                  <a:gd name="T89" fmla="*/ 125 h 251"/>
                  <a:gd name="T90" fmla="*/ 67 w 535"/>
                  <a:gd name="T91" fmla="*/ 125 h 251"/>
                  <a:gd name="T92" fmla="*/ 68 w 535"/>
                  <a:gd name="T93" fmla="*/ 102 h 251"/>
                  <a:gd name="T94" fmla="*/ 73 w 535"/>
                  <a:gd name="T95" fmla="*/ 114 h 251"/>
                  <a:gd name="T96" fmla="*/ 209 w 535"/>
                  <a:gd name="T97" fmla="*/ 93 h 251"/>
                  <a:gd name="T98" fmla="*/ 216 w 535"/>
                  <a:gd name="T99" fmla="*/ 96 h 251"/>
                  <a:gd name="T100" fmla="*/ 199 w 535"/>
                  <a:gd name="T101" fmla="*/ 179 h 251"/>
                  <a:gd name="T102" fmla="*/ 100 w 535"/>
                  <a:gd name="T103" fmla="*/ 201 h 251"/>
                  <a:gd name="T104" fmla="*/ 104 w 535"/>
                  <a:gd name="T105" fmla="*/ 200 h 251"/>
                  <a:gd name="T106" fmla="*/ 68 w 535"/>
                  <a:gd name="T107" fmla="*/ 121 h 251"/>
                  <a:gd name="T108" fmla="*/ 68 w 535"/>
                  <a:gd name="T109" fmla="*/ 111 h 251"/>
                  <a:gd name="T110" fmla="*/ 83 w 535"/>
                  <a:gd name="T111" fmla="*/ 215 h 251"/>
                  <a:gd name="T112" fmla="*/ 220 w 535"/>
                  <a:gd name="T113" fmla="*/ 194 h 251"/>
                  <a:gd name="T114" fmla="*/ 221 w 535"/>
                  <a:gd name="T115" fmla="*/ 84 h 251"/>
                  <a:gd name="T116" fmla="*/ 108 w 535"/>
                  <a:gd name="T117" fmla="*/ 74 h 251"/>
                  <a:gd name="T118" fmla="*/ 45 w 535"/>
                  <a:gd name="T119" fmla="*/ 11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35" h="251">
                    <a:moveTo>
                      <a:pt x="13" y="111"/>
                    </a:moveTo>
                    <a:cubicBezTo>
                      <a:pt x="1" y="115"/>
                      <a:pt x="1" y="115"/>
                      <a:pt x="1" y="115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8" y="133"/>
                      <a:pt x="11" y="137"/>
                      <a:pt x="16" y="140"/>
                    </a:cubicBezTo>
                    <a:cubicBezTo>
                      <a:pt x="20" y="143"/>
                      <a:pt x="25" y="145"/>
                      <a:pt x="30" y="145"/>
                    </a:cubicBezTo>
                    <a:cubicBezTo>
                      <a:pt x="33" y="145"/>
                      <a:pt x="35" y="145"/>
                      <a:pt x="38" y="144"/>
                    </a:cubicBezTo>
                    <a:cubicBezTo>
                      <a:pt x="34" y="132"/>
                      <a:pt x="34" y="132"/>
                      <a:pt x="34" y="132"/>
                    </a:cubicBezTo>
                    <a:cubicBezTo>
                      <a:pt x="22" y="135"/>
                      <a:pt x="22" y="135"/>
                      <a:pt x="22" y="135"/>
                    </a:cubicBezTo>
                    <a:cubicBezTo>
                      <a:pt x="22" y="136"/>
                      <a:pt x="22" y="137"/>
                      <a:pt x="23" y="139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3" y="141"/>
                      <a:pt x="25" y="145"/>
                      <a:pt x="26" y="148"/>
                    </a:cubicBezTo>
                    <a:cubicBezTo>
                      <a:pt x="26" y="148"/>
                      <a:pt x="26" y="148"/>
                      <a:pt x="26" y="148"/>
                    </a:cubicBezTo>
                    <a:cubicBezTo>
                      <a:pt x="29" y="156"/>
                      <a:pt x="32" y="164"/>
                      <a:pt x="36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40" y="181"/>
                      <a:pt x="44" y="190"/>
                      <a:pt x="48" y="199"/>
                    </a:cubicBezTo>
                    <a:cubicBezTo>
                      <a:pt x="52" y="207"/>
                      <a:pt x="56" y="215"/>
                      <a:pt x="60" y="221"/>
                    </a:cubicBezTo>
                    <a:cubicBezTo>
                      <a:pt x="60" y="221"/>
                      <a:pt x="60" y="221"/>
                      <a:pt x="60" y="221"/>
                    </a:cubicBezTo>
                    <a:cubicBezTo>
                      <a:pt x="60" y="221"/>
                      <a:pt x="60" y="221"/>
                      <a:pt x="60" y="221"/>
                    </a:cubicBezTo>
                    <a:cubicBezTo>
                      <a:pt x="62" y="224"/>
                      <a:pt x="64" y="228"/>
                      <a:pt x="67" y="231"/>
                    </a:cubicBezTo>
                    <a:cubicBezTo>
                      <a:pt x="67" y="231"/>
                      <a:pt x="67" y="231"/>
                      <a:pt x="67" y="231"/>
                    </a:cubicBezTo>
                    <a:cubicBezTo>
                      <a:pt x="67" y="231"/>
                      <a:pt x="67" y="231"/>
                      <a:pt x="67" y="231"/>
                    </a:cubicBezTo>
                    <a:cubicBezTo>
                      <a:pt x="70" y="235"/>
                      <a:pt x="74" y="238"/>
                      <a:pt x="78" y="240"/>
                    </a:cubicBezTo>
                    <a:cubicBezTo>
                      <a:pt x="82" y="243"/>
                      <a:pt x="86" y="244"/>
                      <a:pt x="90" y="245"/>
                    </a:cubicBezTo>
                    <a:cubicBezTo>
                      <a:pt x="90" y="245"/>
                      <a:pt x="90" y="245"/>
                      <a:pt x="90" y="245"/>
                    </a:cubicBezTo>
                    <a:cubicBezTo>
                      <a:pt x="90" y="245"/>
                      <a:pt x="90" y="245"/>
                      <a:pt x="90" y="245"/>
                    </a:cubicBezTo>
                    <a:cubicBezTo>
                      <a:pt x="97" y="248"/>
                      <a:pt x="105" y="249"/>
                      <a:pt x="113" y="250"/>
                    </a:cubicBezTo>
                    <a:cubicBezTo>
                      <a:pt x="114" y="250"/>
                      <a:pt x="114" y="250"/>
                      <a:pt x="114" y="250"/>
                    </a:cubicBezTo>
                    <a:cubicBezTo>
                      <a:pt x="119" y="250"/>
                      <a:pt x="124" y="251"/>
                      <a:pt x="129" y="251"/>
                    </a:cubicBezTo>
                    <a:cubicBezTo>
                      <a:pt x="141" y="251"/>
                      <a:pt x="152" y="250"/>
                      <a:pt x="163" y="248"/>
                    </a:cubicBezTo>
                    <a:cubicBezTo>
                      <a:pt x="163" y="248"/>
                      <a:pt x="163" y="248"/>
                      <a:pt x="163" y="248"/>
                    </a:cubicBezTo>
                    <a:cubicBezTo>
                      <a:pt x="180" y="245"/>
                      <a:pt x="194" y="241"/>
                      <a:pt x="207" y="234"/>
                    </a:cubicBezTo>
                    <a:cubicBezTo>
                      <a:pt x="220" y="227"/>
                      <a:pt x="230" y="218"/>
                      <a:pt x="238" y="208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38" y="208"/>
                      <a:pt x="238" y="208"/>
                      <a:pt x="238" y="208"/>
                    </a:cubicBezTo>
                    <a:cubicBezTo>
                      <a:pt x="241" y="203"/>
                      <a:pt x="244" y="198"/>
                      <a:pt x="247" y="193"/>
                    </a:cubicBezTo>
                    <a:cubicBezTo>
                      <a:pt x="247" y="193"/>
                      <a:pt x="247" y="193"/>
                      <a:pt x="247" y="193"/>
                    </a:cubicBezTo>
                    <a:cubicBezTo>
                      <a:pt x="249" y="188"/>
                      <a:pt x="252" y="182"/>
                      <a:pt x="254" y="176"/>
                    </a:cubicBezTo>
                    <a:cubicBezTo>
                      <a:pt x="259" y="165"/>
                      <a:pt x="263" y="152"/>
                      <a:pt x="266" y="142"/>
                    </a:cubicBezTo>
                    <a:cubicBezTo>
                      <a:pt x="266" y="142"/>
                      <a:pt x="266" y="142"/>
                      <a:pt x="266" y="142"/>
                    </a:cubicBezTo>
                    <a:cubicBezTo>
                      <a:pt x="266" y="142"/>
                      <a:pt x="266" y="142"/>
                      <a:pt x="266" y="142"/>
                    </a:cubicBezTo>
                    <a:cubicBezTo>
                      <a:pt x="268" y="135"/>
                      <a:pt x="269" y="129"/>
                      <a:pt x="270" y="124"/>
                    </a:cubicBezTo>
                    <a:cubicBezTo>
                      <a:pt x="270" y="124"/>
                      <a:pt x="270" y="124"/>
                      <a:pt x="270" y="124"/>
                    </a:cubicBezTo>
                    <a:cubicBezTo>
                      <a:pt x="270" y="124"/>
                      <a:pt x="270" y="124"/>
                      <a:pt x="270" y="124"/>
                    </a:cubicBezTo>
                    <a:cubicBezTo>
                      <a:pt x="271" y="121"/>
                      <a:pt x="271" y="118"/>
                      <a:pt x="271" y="115"/>
                    </a:cubicBezTo>
                    <a:cubicBezTo>
                      <a:pt x="271" y="111"/>
                      <a:pt x="271" y="107"/>
                      <a:pt x="270" y="104"/>
                    </a:cubicBezTo>
                    <a:cubicBezTo>
                      <a:pt x="270" y="104"/>
                      <a:pt x="270" y="104"/>
                      <a:pt x="270" y="104"/>
                    </a:cubicBezTo>
                    <a:cubicBezTo>
                      <a:pt x="270" y="102"/>
                      <a:pt x="269" y="101"/>
                      <a:pt x="269" y="100"/>
                    </a:cubicBezTo>
                    <a:cubicBezTo>
                      <a:pt x="257" y="102"/>
                      <a:pt x="257" y="102"/>
                      <a:pt x="257" y="102"/>
                    </a:cubicBezTo>
                    <a:cubicBezTo>
                      <a:pt x="268" y="109"/>
                      <a:pt x="268" y="109"/>
                      <a:pt x="268" y="109"/>
                    </a:cubicBezTo>
                    <a:cubicBezTo>
                      <a:pt x="268" y="108"/>
                      <a:pt x="269" y="107"/>
                      <a:pt x="270" y="106"/>
                    </a:cubicBezTo>
                    <a:cubicBezTo>
                      <a:pt x="271" y="106"/>
                      <a:pt x="272" y="105"/>
                      <a:pt x="273" y="105"/>
                    </a:cubicBezTo>
                    <a:cubicBezTo>
                      <a:pt x="273" y="105"/>
                      <a:pt x="273" y="105"/>
                      <a:pt x="273" y="105"/>
                    </a:cubicBezTo>
                    <a:cubicBezTo>
                      <a:pt x="273" y="105"/>
                      <a:pt x="274" y="105"/>
                      <a:pt x="274" y="105"/>
                    </a:cubicBezTo>
                    <a:cubicBezTo>
                      <a:pt x="276" y="105"/>
                      <a:pt x="278" y="106"/>
                      <a:pt x="280" y="107"/>
                    </a:cubicBezTo>
                    <a:cubicBezTo>
                      <a:pt x="284" y="112"/>
                      <a:pt x="284" y="112"/>
                      <a:pt x="284" y="112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76" y="99"/>
                      <a:pt x="276" y="99"/>
                      <a:pt x="276" y="99"/>
                    </a:cubicBezTo>
                    <a:cubicBezTo>
                      <a:pt x="276" y="100"/>
                      <a:pt x="276" y="101"/>
                      <a:pt x="277" y="103"/>
                    </a:cubicBezTo>
                    <a:cubicBezTo>
                      <a:pt x="289" y="100"/>
                      <a:pt x="289" y="100"/>
                      <a:pt x="289" y="100"/>
                    </a:cubicBezTo>
                    <a:cubicBezTo>
                      <a:pt x="277" y="102"/>
                      <a:pt x="277" y="102"/>
                      <a:pt x="277" y="102"/>
                    </a:cubicBezTo>
                    <a:cubicBezTo>
                      <a:pt x="278" y="109"/>
                      <a:pt x="279" y="115"/>
                      <a:pt x="282" y="121"/>
                    </a:cubicBezTo>
                    <a:cubicBezTo>
                      <a:pt x="282" y="121"/>
                      <a:pt x="282" y="121"/>
                      <a:pt x="282" y="121"/>
                    </a:cubicBezTo>
                    <a:cubicBezTo>
                      <a:pt x="285" y="126"/>
                      <a:pt x="288" y="131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8" y="146"/>
                      <a:pt x="306" y="157"/>
                      <a:pt x="314" y="166"/>
                    </a:cubicBezTo>
                    <a:cubicBezTo>
                      <a:pt x="315" y="166"/>
                      <a:pt x="315" y="166"/>
                      <a:pt x="315" y="166"/>
                    </a:cubicBezTo>
                    <a:cubicBezTo>
                      <a:pt x="314" y="166"/>
                      <a:pt x="314" y="166"/>
                      <a:pt x="314" y="166"/>
                    </a:cubicBezTo>
                    <a:cubicBezTo>
                      <a:pt x="318" y="171"/>
                      <a:pt x="323" y="176"/>
                      <a:pt x="327" y="180"/>
                    </a:cubicBezTo>
                    <a:cubicBezTo>
                      <a:pt x="331" y="184"/>
                      <a:pt x="335" y="188"/>
                      <a:pt x="339" y="191"/>
                    </a:cubicBezTo>
                    <a:cubicBezTo>
                      <a:pt x="339" y="191"/>
                      <a:pt x="339" y="191"/>
                      <a:pt x="339" y="191"/>
                    </a:cubicBezTo>
                    <a:cubicBezTo>
                      <a:pt x="339" y="191"/>
                      <a:pt x="339" y="191"/>
                      <a:pt x="339" y="191"/>
                    </a:cubicBezTo>
                    <a:cubicBezTo>
                      <a:pt x="355" y="203"/>
                      <a:pt x="375" y="208"/>
                      <a:pt x="398" y="208"/>
                    </a:cubicBezTo>
                    <a:cubicBezTo>
                      <a:pt x="406" y="208"/>
                      <a:pt x="414" y="207"/>
                      <a:pt x="423" y="206"/>
                    </a:cubicBezTo>
                    <a:cubicBezTo>
                      <a:pt x="423" y="206"/>
                      <a:pt x="423" y="206"/>
                      <a:pt x="423" y="206"/>
                    </a:cubicBezTo>
                    <a:cubicBezTo>
                      <a:pt x="439" y="203"/>
                      <a:pt x="456" y="199"/>
                      <a:pt x="471" y="192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8" y="189"/>
                      <a:pt x="485" y="185"/>
                      <a:pt x="492" y="181"/>
                    </a:cubicBezTo>
                    <a:cubicBezTo>
                      <a:pt x="492" y="181"/>
                      <a:pt x="492" y="181"/>
                      <a:pt x="492" y="181"/>
                    </a:cubicBezTo>
                    <a:cubicBezTo>
                      <a:pt x="492" y="181"/>
                      <a:pt x="492" y="181"/>
                      <a:pt x="492" y="181"/>
                    </a:cubicBezTo>
                    <a:cubicBezTo>
                      <a:pt x="495" y="178"/>
                      <a:pt x="498" y="176"/>
                      <a:pt x="501" y="172"/>
                    </a:cubicBezTo>
                    <a:cubicBezTo>
                      <a:pt x="504" y="169"/>
                      <a:pt x="507" y="165"/>
                      <a:pt x="509" y="160"/>
                    </a:cubicBezTo>
                    <a:cubicBezTo>
                      <a:pt x="509" y="160"/>
                      <a:pt x="509" y="160"/>
                      <a:pt x="509" y="160"/>
                    </a:cubicBezTo>
                    <a:cubicBezTo>
                      <a:pt x="509" y="160"/>
                      <a:pt x="509" y="160"/>
                      <a:pt x="509" y="160"/>
                    </a:cubicBezTo>
                    <a:cubicBezTo>
                      <a:pt x="511" y="156"/>
                      <a:pt x="512" y="152"/>
                      <a:pt x="513" y="148"/>
                    </a:cubicBezTo>
                    <a:cubicBezTo>
                      <a:pt x="513" y="148"/>
                      <a:pt x="513" y="148"/>
                      <a:pt x="513" y="148"/>
                    </a:cubicBezTo>
                    <a:cubicBezTo>
                      <a:pt x="513" y="148"/>
                      <a:pt x="513" y="148"/>
                      <a:pt x="513" y="148"/>
                    </a:cubicBezTo>
                    <a:cubicBezTo>
                      <a:pt x="514" y="141"/>
                      <a:pt x="516" y="133"/>
                      <a:pt x="517" y="123"/>
                    </a:cubicBezTo>
                    <a:cubicBezTo>
                      <a:pt x="518" y="114"/>
                      <a:pt x="519" y="104"/>
                      <a:pt x="520" y="95"/>
                    </a:cubicBezTo>
                    <a:cubicBezTo>
                      <a:pt x="520" y="95"/>
                      <a:pt x="520" y="95"/>
                      <a:pt x="520" y="95"/>
                    </a:cubicBezTo>
                    <a:cubicBezTo>
                      <a:pt x="520" y="95"/>
                      <a:pt x="520" y="95"/>
                      <a:pt x="520" y="95"/>
                    </a:cubicBezTo>
                    <a:cubicBezTo>
                      <a:pt x="521" y="85"/>
                      <a:pt x="522" y="76"/>
                      <a:pt x="522" y="69"/>
                    </a:cubicBezTo>
                    <a:cubicBezTo>
                      <a:pt x="522" y="69"/>
                      <a:pt x="522" y="69"/>
                      <a:pt x="522" y="69"/>
                    </a:cubicBezTo>
                    <a:cubicBezTo>
                      <a:pt x="522" y="69"/>
                      <a:pt x="522" y="69"/>
                      <a:pt x="522" y="69"/>
                    </a:cubicBezTo>
                    <a:cubicBezTo>
                      <a:pt x="522" y="65"/>
                      <a:pt x="523" y="61"/>
                      <a:pt x="523" y="58"/>
                    </a:cubicBezTo>
                    <a:cubicBezTo>
                      <a:pt x="523" y="58"/>
                      <a:pt x="523" y="58"/>
                      <a:pt x="523" y="58"/>
                    </a:cubicBezTo>
                    <a:cubicBezTo>
                      <a:pt x="523" y="58"/>
                      <a:pt x="523" y="58"/>
                      <a:pt x="523" y="58"/>
                    </a:cubicBezTo>
                    <a:cubicBezTo>
                      <a:pt x="522" y="57"/>
                      <a:pt x="522" y="56"/>
                      <a:pt x="522" y="55"/>
                    </a:cubicBezTo>
                    <a:cubicBezTo>
                      <a:pt x="510" y="55"/>
                      <a:pt x="510" y="55"/>
                      <a:pt x="510" y="55"/>
                    </a:cubicBezTo>
                    <a:cubicBezTo>
                      <a:pt x="510" y="68"/>
                      <a:pt x="510" y="68"/>
                      <a:pt x="510" y="68"/>
                    </a:cubicBezTo>
                    <a:cubicBezTo>
                      <a:pt x="510" y="68"/>
                      <a:pt x="510" y="68"/>
                      <a:pt x="510" y="68"/>
                    </a:cubicBezTo>
                    <a:cubicBezTo>
                      <a:pt x="517" y="68"/>
                      <a:pt x="523" y="65"/>
                      <a:pt x="527" y="61"/>
                    </a:cubicBezTo>
                    <a:cubicBezTo>
                      <a:pt x="532" y="56"/>
                      <a:pt x="534" y="50"/>
                      <a:pt x="535" y="43"/>
                    </a:cubicBezTo>
                    <a:cubicBezTo>
                      <a:pt x="535" y="43"/>
                      <a:pt x="535" y="43"/>
                      <a:pt x="535" y="43"/>
                    </a:cubicBezTo>
                    <a:cubicBezTo>
                      <a:pt x="535" y="30"/>
                      <a:pt x="535" y="30"/>
                      <a:pt x="535" y="30"/>
                    </a:cubicBezTo>
                    <a:cubicBezTo>
                      <a:pt x="535" y="29"/>
                      <a:pt x="535" y="29"/>
                      <a:pt x="535" y="28"/>
                    </a:cubicBezTo>
                    <a:cubicBezTo>
                      <a:pt x="535" y="25"/>
                      <a:pt x="535" y="22"/>
                      <a:pt x="534" y="19"/>
                    </a:cubicBezTo>
                    <a:cubicBezTo>
                      <a:pt x="532" y="14"/>
                      <a:pt x="529" y="11"/>
                      <a:pt x="525" y="8"/>
                    </a:cubicBezTo>
                    <a:cubicBezTo>
                      <a:pt x="521" y="5"/>
                      <a:pt x="516" y="4"/>
                      <a:pt x="512" y="4"/>
                    </a:cubicBezTo>
                    <a:cubicBezTo>
                      <a:pt x="481" y="3"/>
                      <a:pt x="481" y="3"/>
                      <a:pt x="481" y="3"/>
                    </a:cubicBezTo>
                    <a:cubicBezTo>
                      <a:pt x="481" y="3"/>
                      <a:pt x="481" y="3"/>
                      <a:pt x="481" y="3"/>
                    </a:cubicBezTo>
                    <a:cubicBezTo>
                      <a:pt x="480" y="3"/>
                      <a:pt x="480" y="3"/>
                      <a:pt x="480" y="3"/>
                    </a:cubicBezTo>
                    <a:cubicBezTo>
                      <a:pt x="478" y="3"/>
                      <a:pt x="476" y="3"/>
                      <a:pt x="474" y="3"/>
                    </a:cubicBezTo>
                    <a:cubicBezTo>
                      <a:pt x="477" y="16"/>
                      <a:pt x="477" y="16"/>
                      <a:pt x="477" y="16"/>
                    </a:cubicBezTo>
                    <a:cubicBezTo>
                      <a:pt x="478" y="3"/>
                      <a:pt x="478" y="3"/>
                      <a:pt x="478" y="3"/>
                    </a:cubicBezTo>
                    <a:cubicBezTo>
                      <a:pt x="476" y="3"/>
                      <a:pt x="476" y="3"/>
                      <a:pt x="476" y="3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4" y="3"/>
                      <a:pt x="474" y="3"/>
                      <a:pt x="474" y="3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5" y="3"/>
                      <a:pt x="475" y="3"/>
                      <a:pt x="474" y="3"/>
                    </a:cubicBezTo>
                    <a:cubicBezTo>
                      <a:pt x="474" y="15"/>
                      <a:pt x="474" y="15"/>
                      <a:pt x="474" y="15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4" y="14"/>
                      <a:pt x="474" y="14"/>
                      <a:pt x="474" y="14"/>
                    </a:cubicBezTo>
                    <a:cubicBezTo>
                      <a:pt x="475" y="3"/>
                      <a:pt x="475" y="3"/>
                      <a:pt x="475" y="3"/>
                    </a:cubicBezTo>
                    <a:cubicBezTo>
                      <a:pt x="475" y="3"/>
                      <a:pt x="475" y="3"/>
                      <a:pt x="474" y="3"/>
                    </a:cubicBezTo>
                    <a:cubicBezTo>
                      <a:pt x="471" y="2"/>
                      <a:pt x="461" y="1"/>
                      <a:pt x="447" y="1"/>
                    </a:cubicBezTo>
                    <a:cubicBezTo>
                      <a:pt x="447" y="1"/>
                      <a:pt x="447" y="1"/>
                      <a:pt x="447" y="1"/>
                    </a:cubicBezTo>
                    <a:cubicBezTo>
                      <a:pt x="441" y="0"/>
                      <a:pt x="435" y="0"/>
                      <a:pt x="429" y="0"/>
                    </a:cubicBezTo>
                    <a:cubicBezTo>
                      <a:pt x="417" y="0"/>
                      <a:pt x="404" y="1"/>
                      <a:pt x="391" y="3"/>
                    </a:cubicBezTo>
                    <a:cubicBezTo>
                      <a:pt x="391" y="3"/>
                      <a:pt x="391" y="3"/>
                      <a:pt x="391" y="3"/>
                    </a:cubicBezTo>
                    <a:cubicBezTo>
                      <a:pt x="391" y="3"/>
                      <a:pt x="391" y="3"/>
                      <a:pt x="391" y="3"/>
                    </a:cubicBezTo>
                    <a:cubicBezTo>
                      <a:pt x="388" y="3"/>
                      <a:pt x="385" y="4"/>
                      <a:pt x="381" y="5"/>
                    </a:cubicBezTo>
                    <a:cubicBezTo>
                      <a:pt x="381" y="5"/>
                      <a:pt x="381" y="5"/>
                      <a:pt x="381" y="5"/>
                    </a:cubicBezTo>
                    <a:cubicBezTo>
                      <a:pt x="365" y="9"/>
                      <a:pt x="347" y="14"/>
                      <a:pt x="330" y="20"/>
                    </a:cubicBezTo>
                    <a:cubicBezTo>
                      <a:pt x="330" y="20"/>
                      <a:pt x="330" y="20"/>
                      <a:pt x="330" y="20"/>
                    </a:cubicBezTo>
                    <a:cubicBezTo>
                      <a:pt x="330" y="20"/>
                      <a:pt x="330" y="20"/>
                      <a:pt x="330" y="20"/>
                    </a:cubicBezTo>
                    <a:cubicBezTo>
                      <a:pt x="322" y="23"/>
                      <a:pt x="314" y="27"/>
                      <a:pt x="307" y="31"/>
                    </a:cubicBezTo>
                    <a:cubicBezTo>
                      <a:pt x="307" y="31"/>
                      <a:pt x="307" y="31"/>
                      <a:pt x="307" y="31"/>
                    </a:cubicBezTo>
                    <a:cubicBezTo>
                      <a:pt x="307" y="31"/>
                      <a:pt x="307" y="31"/>
                      <a:pt x="307" y="31"/>
                    </a:cubicBezTo>
                    <a:cubicBezTo>
                      <a:pt x="304" y="33"/>
                      <a:pt x="301" y="35"/>
                      <a:pt x="297" y="37"/>
                    </a:cubicBezTo>
                    <a:cubicBezTo>
                      <a:pt x="294" y="40"/>
                      <a:pt x="291" y="43"/>
                      <a:pt x="288" y="47"/>
                    </a:cubicBezTo>
                    <a:cubicBezTo>
                      <a:pt x="288" y="47"/>
                      <a:pt x="288" y="47"/>
                      <a:pt x="288" y="47"/>
                    </a:cubicBezTo>
                    <a:cubicBezTo>
                      <a:pt x="287" y="48"/>
                      <a:pt x="287" y="48"/>
                      <a:pt x="287" y="48"/>
                    </a:cubicBezTo>
                    <a:cubicBezTo>
                      <a:pt x="297" y="55"/>
                      <a:pt x="297" y="55"/>
                      <a:pt x="297" y="55"/>
                    </a:cubicBezTo>
                    <a:cubicBezTo>
                      <a:pt x="299" y="43"/>
                      <a:pt x="299" y="43"/>
                      <a:pt x="299" y="43"/>
                    </a:cubicBezTo>
                    <a:cubicBezTo>
                      <a:pt x="298" y="42"/>
                      <a:pt x="297" y="42"/>
                      <a:pt x="296" y="42"/>
                    </a:cubicBezTo>
                    <a:cubicBezTo>
                      <a:pt x="294" y="42"/>
                      <a:pt x="293" y="42"/>
                      <a:pt x="292" y="43"/>
                    </a:cubicBezTo>
                    <a:cubicBezTo>
                      <a:pt x="294" y="55"/>
                      <a:pt x="294" y="55"/>
                      <a:pt x="294" y="55"/>
                    </a:cubicBezTo>
                    <a:cubicBezTo>
                      <a:pt x="292" y="43"/>
                      <a:pt x="292" y="43"/>
                      <a:pt x="292" y="43"/>
                    </a:cubicBezTo>
                    <a:cubicBezTo>
                      <a:pt x="236" y="52"/>
                      <a:pt x="236" y="52"/>
                      <a:pt x="236" y="52"/>
                    </a:cubicBezTo>
                    <a:cubicBezTo>
                      <a:pt x="236" y="52"/>
                      <a:pt x="236" y="52"/>
                      <a:pt x="236" y="52"/>
                    </a:cubicBezTo>
                    <a:cubicBezTo>
                      <a:pt x="234" y="52"/>
                      <a:pt x="231" y="53"/>
                      <a:pt x="229" y="54"/>
                    </a:cubicBezTo>
                    <a:cubicBezTo>
                      <a:pt x="235" y="65"/>
                      <a:pt x="235" y="65"/>
                      <a:pt x="235" y="65"/>
                    </a:cubicBezTo>
                    <a:cubicBezTo>
                      <a:pt x="243" y="55"/>
                      <a:pt x="243" y="55"/>
                      <a:pt x="243" y="55"/>
                    </a:cubicBezTo>
                    <a:cubicBezTo>
                      <a:pt x="243" y="55"/>
                      <a:pt x="243" y="55"/>
                      <a:pt x="243" y="55"/>
                    </a:cubicBezTo>
                    <a:cubicBezTo>
                      <a:pt x="242" y="55"/>
                      <a:pt x="242" y="55"/>
                      <a:pt x="242" y="55"/>
                    </a:cubicBezTo>
                    <a:cubicBezTo>
                      <a:pt x="242" y="55"/>
                      <a:pt x="242" y="55"/>
                      <a:pt x="242" y="55"/>
                    </a:cubicBezTo>
                    <a:cubicBezTo>
                      <a:pt x="238" y="52"/>
                      <a:pt x="234" y="50"/>
                      <a:pt x="230" y="48"/>
                    </a:cubicBezTo>
                    <a:cubicBezTo>
                      <a:pt x="226" y="47"/>
                      <a:pt x="222" y="46"/>
                      <a:pt x="218" y="45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0" y="44"/>
                      <a:pt x="202" y="43"/>
                      <a:pt x="193" y="42"/>
                    </a:cubicBezTo>
                    <a:cubicBezTo>
                      <a:pt x="193" y="42"/>
                      <a:pt x="193" y="42"/>
                      <a:pt x="193" y="42"/>
                    </a:cubicBezTo>
                    <a:cubicBezTo>
                      <a:pt x="189" y="42"/>
                      <a:pt x="184" y="42"/>
                      <a:pt x="179" y="42"/>
                    </a:cubicBezTo>
                    <a:cubicBezTo>
                      <a:pt x="166" y="42"/>
                      <a:pt x="152" y="43"/>
                      <a:pt x="140" y="44"/>
                    </a:cubicBezTo>
                    <a:cubicBezTo>
                      <a:pt x="140" y="44"/>
                      <a:pt x="140" y="44"/>
                      <a:pt x="140" y="44"/>
                    </a:cubicBezTo>
                    <a:cubicBezTo>
                      <a:pt x="140" y="44"/>
                      <a:pt x="140" y="44"/>
                      <a:pt x="140" y="44"/>
                    </a:cubicBezTo>
                    <a:cubicBezTo>
                      <a:pt x="137" y="44"/>
                      <a:pt x="133" y="45"/>
                      <a:pt x="130" y="45"/>
                    </a:cubicBezTo>
                    <a:cubicBezTo>
                      <a:pt x="130" y="45"/>
                      <a:pt x="130" y="45"/>
                      <a:pt x="130" y="45"/>
                    </a:cubicBezTo>
                    <a:cubicBezTo>
                      <a:pt x="111" y="48"/>
                      <a:pt x="92" y="55"/>
                      <a:pt x="76" y="60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69" y="63"/>
                      <a:pt x="62" y="66"/>
                      <a:pt x="58" y="68"/>
                    </a:cubicBezTo>
                    <a:cubicBezTo>
                      <a:pt x="55" y="69"/>
                      <a:pt x="53" y="70"/>
                      <a:pt x="52" y="70"/>
                    </a:cubicBezTo>
                    <a:cubicBezTo>
                      <a:pt x="51" y="71"/>
                      <a:pt x="51" y="71"/>
                      <a:pt x="51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5" y="83"/>
                      <a:pt x="55" y="83"/>
                      <a:pt x="55" y="83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47" y="72"/>
                      <a:pt x="47" y="72"/>
                      <a:pt x="47" y="72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49" y="71"/>
                      <a:pt x="47" y="72"/>
                      <a:pt x="44" y="73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1" y="85"/>
                      <a:pt x="7" y="88"/>
                      <a:pt x="4" y="92"/>
                    </a:cubicBezTo>
                    <a:cubicBezTo>
                      <a:pt x="1" y="96"/>
                      <a:pt x="0" y="101"/>
                      <a:pt x="0" y="106"/>
                    </a:cubicBezTo>
                    <a:cubicBezTo>
                      <a:pt x="0" y="109"/>
                      <a:pt x="0" y="112"/>
                      <a:pt x="1" y="115"/>
                    </a:cubicBezTo>
                    <a:cubicBezTo>
                      <a:pt x="13" y="111"/>
                      <a:pt x="13" y="111"/>
                      <a:pt x="13" y="111"/>
                    </a:cubicBezTo>
                    <a:cubicBezTo>
                      <a:pt x="26" y="106"/>
                      <a:pt x="26" y="106"/>
                      <a:pt x="26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3" y="106"/>
                      <a:pt x="23" y="106"/>
                      <a:pt x="23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6"/>
                      <a:pt x="25" y="106"/>
                      <a:pt x="25" y="106"/>
                    </a:cubicBezTo>
                    <a:cubicBezTo>
                      <a:pt x="23" y="106"/>
                      <a:pt x="23" y="106"/>
                      <a:pt x="23" y="106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6" y="97"/>
                      <a:pt x="56" y="97"/>
                      <a:pt x="56" y="97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1" y="94"/>
                      <a:pt x="71" y="90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100" y="79"/>
                      <a:pt x="118" y="73"/>
                      <a:pt x="134" y="70"/>
                    </a:cubicBezTo>
                    <a:cubicBezTo>
                      <a:pt x="134" y="70"/>
                      <a:pt x="134" y="70"/>
                      <a:pt x="134" y="70"/>
                    </a:cubicBezTo>
                    <a:cubicBezTo>
                      <a:pt x="137" y="70"/>
                      <a:pt x="140" y="70"/>
                      <a:pt x="142" y="69"/>
                    </a:cubicBezTo>
                    <a:cubicBezTo>
                      <a:pt x="142" y="69"/>
                      <a:pt x="142" y="69"/>
                      <a:pt x="142" y="69"/>
                    </a:cubicBezTo>
                    <a:cubicBezTo>
                      <a:pt x="154" y="69"/>
                      <a:pt x="167" y="68"/>
                      <a:pt x="179" y="68"/>
                    </a:cubicBezTo>
                    <a:cubicBezTo>
                      <a:pt x="184" y="68"/>
                      <a:pt x="188" y="68"/>
                      <a:pt x="192" y="68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200" y="68"/>
                      <a:pt x="207" y="69"/>
                      <a:pt x="213" y="70"/>
                    </a:cubicBezTo>
                    <a:cubicBezTo>
                      <a:pt x="213" y="70"/>
                      <a:pt x="213" y="70"/>
                      <a:pt x="213" y="70"/>
                    </a:cubicBezTo>
                    <a:cubicBezTo>
                      <a:pt x="216" y="71"/>
                      <a:pt x="219" y="72"/>
                      <a:pt x="221" y="73"/>
                    </a:cubicBezTo>
                    <a:cubicBezTo>
                      <a:pt x="224" y="73"/>
                      <a:pt x="225" y="74"/>
                      <a:pt x="227" y="76"/>
                    </a:cubicBezTo>
                    <a:cubicBezTo>
                      <a:pt x="235" y="65"/>
                      <a:pt x="235" y="65"/>
                      <a:pt x="235" y="65"/>
                    </a:cubicBezTo>
                    <a:cubicBezTo>
                      <a:pt x="227" y="75"/>
                      <a:pt x="227" y="75"/>
                      <a:pt x="227" y="75"/>
                    </a:cubicBezTo>
                    <a:cubicBezTo>
                      <a:pt x="227" y="75"/>
                      <a:pt x="227" y="75"/>
                      <a:pt x="227" y="75"/>
                    </a:cubicBezTo>
                    <a:cubicBezTo>
                      <a:pt x="233" y="80"/>
                      <a:pt x="233" y="80"/>
                      <a:pt x="233" y="80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40" y="76"/>
                      <a:pt x="240" y="76"/>
                      <a:pt x="240" y="76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40" y="76"/>
                      <a:pt x="240" y="76"/>
                      <a:pt x="240" y="76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38" y="64"/>
                      <a:pt x="238" y="64"/>
                      <a:pt x="238" y="64"/>
                    </a:cubicBezTo>
                    <a:cubicBezTo>
                      <a:pt x="240" y="77"/>
                      <a:pt x="240" y="77"/>
                      <a:pt x="240" y="7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6"/>
                      <a:pt x="296" y="66"/>
                      <a:pt x="296" y="66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6"/>
                      <a:pt x="296" y="66"/>
                      <a:pt x="296" y="66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7"/>
                      <a:pt x="296" y="67"/>
                      <a:pt x="296" y="6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6" y="67"/>
                      <a:pt x="296" y="67"/>
                      <a:pt x="296" y="6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304" y="69"/>
                      <a:pt x="304" y="69"/>
                      <a:pt x="304" y="69"/>
                    </a:cubicBezTo>
                    <a:cubicBezTo>
                      <a:pt x="309" y="62"/>
                      <a:pt x="309" y="62"/>
                      <a:pt x="309" y="62"/>
                    </a:cubicBezTo>
                    <a:cubicBezTo>
                      <a:pt x="298" y="55"/>
                      <a:pt x="298" y="55"/>
                      <a:pt x="298" y="55"/>
                    </a:cubicBezTo>
                    <a:cubicBezTo>
                      <a:pt x="308" y="62"/>
                      <a:pt x="308" y="62"/>
                      <a:pt x="308" y="62"/>
                    </a:cubicBezTo>
                    <a:cubicBezTo>
                      <a:pt x="310" y="60"/>
                      <a:pt x="311" y="59"/>
                      <a:pt x="313" y="57"/>
                    </a:cubicBezTo>
                    <a:cubicBezTo>
                      <a:pt x="315" y="56"/>
                      <a:pt x="317" y="54"/>
                      <a:pt x="320" y="53"/>
                    </a:cubicBezTo>
                    <a:cubicBezTo>
                      <a:pt x="320" y="53"/>
                      <a:pt x="320" y="53"/>
                      <a:pt x="320" y="53"/>
                    </a:cubicBezTo>
                    <a:cubicBezTo>
                      <a:pt x="325" y="50"/>
                      <a:pt x="332" y="47"/>
                      <a:pt x="339" y="44"/>
                    </a:cubicBezTo>
                    <a:cubicBezTo>
                      <a:pt x="339" y="44"/>
                      <a:pt x="339" y="44"/>
                      <a:pt x="339" y="44"/>
                    </a:cubicBezTo>
                    <a:cubicBezTo>
                      <a:pt x="354" y="39"/>
                      <a:pt x="372" y="34"/>
                      <a:pt x="387" y="30"/>
                    </a:cubicBezTo>
                    <a:cubicBezTo>
                      <a:pt x="387" y="30"/>
                      <a:pt x="387" y="30"/>
                      <a:pt x="387" y="30"/>
                    </a:cubicBezTo>
                    <a:cubicBezTo>
                      <a:pt x="387" y="30"/>
                      <a:pt x="387" y="30"/>
                      <a:pt x="387" y="30"/>
                    </a:cubicBezTo>
                    <a:cubicBezTo>
                      <a:pt x="390" y="29"/>
                      <a:pt x="393" y="29"/>
                      <a:pt x="395" y="28"/>
                    </a:cubicBezTo>
                    <a:cubicBezTo>
                      <a:pt x="395" y="28"/>
                      <a:pt x="395" y="28"/>
                      <a:pt x="395" y="28"/>
                    </a:cubicBezTo>
                    <a:cubicBezTo>
                      <a:pt x="406" y="27"/>
                      <a:pt x="418" y="26"/>
                      <a:pt x="429" y="26"/>
                    </a:cubicBezTo>
                    <a:cubicBezTo>
                      <a:pt x="435" y="26"/>
                      <a:pt x="441" y="26"/>
                      <a:pt x="446" y="26"/>
                    </a:cubicBezTo>
                    <a:cubicBezTo>
                      <a:pt x="446" y="26"/>
                      <a:pt x="446" y="26"/>
                      <a:pt x="446" y="26"/>
                    </a:cubicBezTo>
                    <a:cubicBezTo>
                      <a:pt x="454" y="27"/>
                      <a:pt x="460" y="27"/>
                      <a:pt x="465" y="28"/>
                    </a:cubicBezTo>
                    <a:cubicBezTo>
                      <a:pt x="467" y="28"/>
                      <a:pt x="469" y="28"/>
                      <a:pt x="471" y="28"/>
                    </a:cubicBezTo>
                    <a:cubicBezTo>
                      <a:pt x="471" y="28"/>
                      <a:pt x="472" y="28"/>
                      <a:pt x="472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3" y="28"/>
                      <a:pt x="474" y="28"/>
                      <a:pt x="474" y="28"/>
                    </a:cubicBezTo>
                    <a:cubicBezTo>
                      <a:pt x="474" y="16"/>
                      <a:pt x="474" y="16"/>
                      <a:pt x="474" y="16"/>
                    </a:cubicBezTo>
                    <a:cubicBezTo>
                      <a:pt x="473" y="28"/>
                      <a:pt x="473" y="28"/>
                      <a:pt x="473" y="28"/>
                    </a:cubicBezTo>
                    <a:cubicBezTo>
                      <a:pt x="475" y="29"/>
                      <a:pt x="475" y="29"/>
                      <a:pt x="475" y="29"/>
                    </a:cubicBezTo>
                    <a:cubicBezTo>
                      <a:pt x="478" y="29"/>
                      <a:pt x="478" y="29"/>
                      <a:pt x="478" y="29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480" y="28"/>
                      <a:pt x="480" y="28"/>
                      <a:pt x="480" y="28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29"/>
                      <a:pt x="511" y="29"/>
                      <a:pt x="511" y="29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1" y="29"/>
                      <a:pt x="511" y="29"/>
                      <a:pt x="511" y="29"/>
                    </a:cubicBezTo>
                    <a:cubicBezTo>
                      <a:pt x="511" y="30"/>
                      <a:pt x="511" y="30"/>
                      <a:pt x="511" y="30"/>
                    </a:cubicBezTo>
                    <a:cubicBezTo>
                      <a:pt x="512" y="28"/>
                      <a:pt x="512" y="28"/>
                      <a:pt x="512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10" y="29"/>
                      <a:pt x="511" y="30"/>
                      <a:pt x="511" y="30"/>
                    </a:cubicBezTo>
                    <a:cubicBezTo>
                      <a:pt x="512" y="28"/>
                      <a:pt x="512" y="28"/>
                      <a:pt x="512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11" y="28"/>
                      <a:pt x="511" y="28"/>
                      <a:pt x="511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11" y="28"/>
                      <a:pt x="511" y="28"/>
                      <a:pt x="511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8"/>
                      <a:pt x="510" y="28"/>
                      <a:pt x="510" y="28"/>
                    </a:cubicBezTo>
                    <a:cubicBezTo>
                      <a:pt x="510" y="29"/>
                      <a:pt x="510" y="29"/>
                      <a:pt x="510" y="29"/>
                    </a:cubicBezTo>
                    <a:cubicBezTo>
                      <a:pt x="509" y="42"/>
                      <a:pt x="509" y="42"/>
                      <a:pt x="509" y="42"/>
                    </a:cubicBezTo>
                    <a:cubicBezTo>
                      <a:pt x="509" y="42"/>
                      <a:pt x="509" y="42"/>
                      <a:pt x="509" y="42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10" y="44"/>
                      <a:pt x="510" y="44"/>
                      <a:pt x="510" y="44"/>
                    </a:cubicBezTo>
                    <a:cubicBezTo>
                      <a:pt x="510" y="43"/>
                      <a:pt x="510" y="43"/>
                      <a:pt x="510" y="43"/>
                    </a:cubicBezTo>
                    <a:cubicBezTo>
                      <a:pt x="509" y="43"/>
                      <a:pt x="509" y="43"/>
                      <a:pt x="509" y="43"/>
                    </a:cubicBezTo>
                    <a:cubicBezTo>
                      <a:pt x="510" y="44"/>
                      <a:pt x="510" y="44"/>
                      <a:pt x="510" y="44"/>
                    </a:cubicBezTo>
                    <a:cubicBezTo>
                      <a:pt x="510" y="43"/>
                      <a:pt x="510" y="43"/>
                      <a:pt x="510" y="43"/>
                    </a:cubicBezTo>
                    <a:cubicBezTo>
                      <a:pt x="510" y="43"/>
                      <a:pt x="510" y="43"/>
                      <a:pt x="510" y="43"/>
                    </a:cubicBezTo>
                    <a:cubicBezTo>
                      <a:pt x="496" y="43"/>
                      <a:pt x="496" y="43"/>
                      <a:pt x="496" y="43"/>
                    </a:cubicBezTo>
                    <a:cubicBezTo>
                      <a:pt x="497" y="56"/>
                      <a:pt x="497" y="56"/>
                      <a:pt x="497" y="56"/>
                    </a:cubicBezTo>
                    <a:cubicBezTo>
                      <a:pt x="497" y="56"/>
                      <a:pt x="497" y="57"/>
                      <a:pt x="497" y="58"/>
                    </a:cubicBezTo>
                    <a:cubicBezTo>
                      <a:pt x="510" y="58"/>
                      <a:pt x="510" y="58"/>
                      <a:pt x="510" y="58"/>
                    </a:cubicBezTo>
                    <a:cubicBezTo>
                      <a:pt x="497" y="58"/>
                      <a:pt x="497" y="58"/>
                      <a:pt x="497" y="58"/>
                    </a:cubicBezTo>
                    <a:cubicBezTo>
                      <a:pt x="497" y="61"/>
                      <a:pt x="497" y="64"/>
                      <a:pt x="497" y="67"/>
                    </a:cubicBezTo>
                    <a:cubicBezTo>
                      <a:pt x="497" y="67"/>
                      <a:pt x="497" y="67"/>
                      <a:pt x="497" y="67"/>
                    </a:cubicBezTo>
                    <a:cubicBezTo>
                      <a:pt x="496" y="75"/>
                      <a:pt x="496" y="83"/>
                      <a:pt x="495" y="92"/>
                    </a:cubicBezTo>
                    <a:cubicBezTo>
                      <a:pt x="495" y="92"/>
                      <a:pt x="495" y="92"/>
                      <a:pt x="495" y="92"/>
                    </a:cubicBezTo>
                    <a:cubicBezTo>
                      <a:pt x="494" y="102"/>
                      <a:pt x="493" y="111"/>
                      <a:pt x="492" y="120"/>
                    </a:cubicBezTo>
                    <a:cubicBezTo>
                      <a:pt x="490" y="129"/>
                      <a:pt x="489" y="137"/>
                      <a:pt x="488" y="142"/>
                    </a:cubicBezTo>
                    <a:cubicBezTo>
                      <a:pt x="488" y="142"/>
                      <a:pt x="488" y="142"/>
                      <a:pt x="488" y="142"/>
                    </a:cubicBezTo>
                    <a:cubicBezTo>
                      <a:pt x="487" y="146"/>
                      <a:pt x="486" y="148"/>
                      <a:pt x="485" y="150"/>
                    </a:cubicBezTo>
                    <a:cubicBezTo>
                      <a:pt x="497" y="155"/>
                      <a:pt x="497" y="155"/>
                      <a:pt x="497" y="155"/>
                    </a:cubicBezTo>
                    <a:cubicBezTo>
                      <a:pt x="485" y="150"/>
                      <a:pt x="485" y="150"/>
                      <a:pt x="485" y="150"/>
                    </a:cubicBezTo>
                    <a:cubicBezTo>
                      <a:pt x="485" y="152"/>
                      <a:pt x="484" y="154"/>
                      <a:pt x="482" y="155"/>
                    </a:cubicBezTo>
                    <a:cubicBezTo>
                      <a:pt x="481" y="157"/>
                      <a:pt x="479" y="158"/>
                      <a:pt x="477" y="160"/>
                    </a:cubicBezTo>
                    <a:cubicBezTo>
                      <a:pt x="477" y="160"/>
                      <a:pt x="477" y="160"/>
                      <a:pt x="477" y="160"/>
                    </a:cubicBezTo>
                    <a:cubicBezTo>
                      <a:pt x="472" y="163"/>
                      <a:pt x="467" y="166"/>
                      <a:pt x="461" y="169"/>
                    </a:cubicBezTo>
                    <a:cubicBezTo>
                      <a:pt x="461" y="169"/>
                      <a:pt x="461" y="169"/>
                      <a:pt x="461" y="169"/>
                    </a:cubicBezTo>
                    <a:cubicBezTo>
                      <a:pt x="448" y="174"/>
                      <a:pt x="433" y="178"/>
                      <a:pt x="419" y="181"/>
                    </a:cubicBezTo>
                    <a:cubicBezTo>
                      <a:pt x="419" y="181"/>
                      <a:pt x="419" y="181"/>
                      <a:pt x="419" y="181"/>
                    </a:cubicBezTo>
                    <a:cubicBezTo>
                      <a:pt x="411" y="182"/>
                      <a:pt x="404" y="182"/>
                      <a:pt x="398" y="182"/>
                    </a:cubicBezTo>
                    <a:cubicBezTo>
                      <a:pt x="380" y="182"/>
                      <a:pt x="365" y="178"/>
                      <a:pt x="354" y="170"/>
                    </a:cubicBezTo>
                    <a:cubicBezTo>
                      <a:pt x="354" y="170"/>
                      <a:pt x="354" y="170"/>
                      <a:pt x="354" y="170"/>
                    </a:cubicBezTo>
                    <a:cubicBezTo>
                      <a:pt x="352" y="168"/>
                      <a:pt x="348" y="166"/>
                      <a:pt x="345" y="162"/>
                    </a:cubicBezTo>
                    <a:cubicBezTo>
                      <a:pt x="342" y="158"/>
                      <a:pt x="338" y="154"/>
                      <a:pt x="334" y="150"/>
                    </a:cubicBezTo>
                    <a:cubicBezTo>
                      <a:pt x="334" y="150"/>
                      <a:pt x="334" y="150"/>
                      <a:pt x="334" y="150"/>
                    </a:cubicBezTo>
                    <a:cubicBezTo>
                      <a:pt x="327" y="141"/>
                      <a:pt x="319" y="131"/>
                      <a:pt x="314" y="123"/>
                    </a:cubicBezTo>
                    <a:cubicBezTo>
                      <a:pt x="314" y="123"/>
                      <a:pt x="314" y="123"/>
                      <a:pt x="314" y="123"/>
                    </a:cubicBezTo>
                    <a:cubicBezTo>
                      <a:pt x="310" y="117"/>
                      <a:pt x="307" y="113"/>
                      <a:pt x="305" y="110"/>
                    </a:cubicBezTo>
                    <a:cubicBezTo>
                      <a:pt x="305" y="110"/>
                      <a:pt x="305" y="110"/>
                      <a:pt x="305" y="110"/>
                    </a:cubicBezTo>
                    <a:cubicBezTo>
                      <a:pt x="304" y="106"/>
                      <a:pt x="303" y="103"/>
                      <a:pt x="302" y="98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02" y="98"/>
                      <a:pt x="302" y="98"/>
                      <a:pt x="302" y="98"/>
                    </a:cubicBezTo>
                    <a:cubicBezTo>
                      <a:pt x="302" y="98"/>
                      <a:pt x="302" y="97"/>
                      <a:pt x="302" y="97"/>
                    </a:cubicBezTo>
                    <a:cubicBezTo>
                      <a:pt x="300" y="83"/>
                      <a:pt x="300" y="83"/>
                      <a:pt x="300" y="83"/>
                    </a:cubicBezTo>
                    <a:cubicBezTo>
                      <a:pt x="287" y="85"/>
                      <a:pt x="287" y="85"/>
                      <a:pt x="287" y="85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7" y="89"/>
                      <a:pt x="297" y="89"/>
                      <a:pt x="297" y="89"/>
                    </a:cubicBezTo>
                    <a:cubicBezTo>
                      <a:pt x="291" y="83"/>
                      <a:pt x="283" y="79"/>
                      <a:pt x="274" y="79"/>
                    </a:cubicBezTo>
                    <a:cubicBezTo>
                      <a:pt x="272" y="79"/>
                      <a:pt x="271" y="79"/>
                      <a:pt x="269" y="80"/>
                    </a:cubicBezTo>
                    <a:cubicBezTo>
                      <a:pt x="269" y="80"/>
                      <a:pt x="269" y="80"/>
                      <a:pt x="269" y="80"/>
                    </a:cubicBezTo>
                    <a:cubicBezTo>
                      <a:pt x="269" y="80"/>
                      <a:pt x="269" y="80"/>
                      <a:pt x="269" y="80"/>
                    </a:cubicBezTo>
                    <a:cubicBezTo>
                      <a:pt x="264" y="80"/>
                      <a:pt x="259" y="82"/>
                      <a:pt x="255" y="85"/>
                    </a:cubicBezTo>
                    <a:cubicBezTo>
                      <a:pt x="251" y="88"/>
                      <a:pt x="248" y="92"/>
                      <a:pt x="246" y="96"/>
                    </a:cubicBezTo>
                    <a:cubicBezTo>
                      <a:pt x="243" y="100"/>
                      <a:pt x="243" y="100"/>
                      <a:pt x="243" y="100"/>
                    </a:cubicBezTo>
                    <a:cubicBezTo>
                      <a:pt x="244" y="105"/>
                      <a:pt x="244" y="105"/>
                      <a:pt x="244" y="105"/>
                    </a:cubicBezTo>
                    <a:cubicBezTo>
                      <a:pt x="244" y="106"/>
                      <a:pt x="244" y="107"/>
                      <a:pt x="245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08"/>
                      <a:pt x="245" y="108"/>
                      <a:pt x="245" y="108"/>
                    </a:cubicBezTo>
                    <a:cubicBezTo>
                      <a:pt x="245" y="110"/>
                      <a:pt x="245" y="113"/>
                      <a:pt x="245" y="115"/>
                    </a:cubicBezTo>
                    <a:cubicBezTo>
                      <a:pt x="245" y="117"/>
                      <a:pt x="245" y="118"/>
                      <a:pt x="245" y="120"/>
                    </a:cubicBezTo>
                    <a:cubicBezTo>
                      <a:pt x="245" y="120"/>
                      <a:pt x="245" y="120"/>
                      <a:pt x="245" y="120"/>
                    </a:cubicBezTo>
                    <a:cubicBezTo>
                      <a:pt x="244" y="123"/>
                      <a:pt x="243" y="128"/>
                      <a:pt x="241" y="135"/>
                    </a:cubicBezTo>
                    <a:cubicBezTo>
                      <a:pt x="241" y="135"/>
                      <a:pt x="241" y="135"/>
                      <a:pt x="241" y="135"/>
                    </a:cubicBezTo>
                    <a:cubicBezTo>
                      <a:pt x="238" y="144"/>
                      <a:pt x="234" y="156"/>
                      <a:pt x="230" y="167"/>
                    </a:cubicBezTo>
                    <a:cubicBezTo>
                      <a:pt x="228" y="172"/>
                      <a:pt x="226" y="177"/>
                      <a:pt x="224" y="182"/>
                    </a:cubicBezTo>
                    <a:cubicBezTo>
                      <a:pt x="224" y="182"/>
                      <a:pt x="224" y="182"/>
                      <a:pt x="224" y="182"/>
                    </a:cubicBezTo>
                    <a:cubicBezTo>
                      <a:pt x="221" y="186"/>
                      <a:pt x="219" y="190"/>
                      <a:pt x="217" y="193"/>
                    </a:cubicBezTo>
                    <a:cubicBezTo>
                      <a:pt x="217" y="193"/>
                      <a:pt x="217" y="193"/>
                      <a:pt x="217" y="193"/>
                    </a:cubicBezTo>
                    <a:cubicBezTo>
                      <a:pt x="212" y="200"/>
                      <a:pt x="205" y="206"/>
                      <a:pt x="195" y="211"/>
                    </a:cubicBezTo>
                    <a:cubicBezTo>
                      <a:pt x="185" y="216"/>
                      <a:pt x="173" y="220"/>
                      <a:pt x="159" y="223"/>
                    </a:cubicBezTo>
                    <a:cubicBezTo>
                      <a:pt x="159" y="223"/>
                      <a:pt x="159" y="223"/>
                      <a:pt x="159" y="223"/>
                    </a:cubicBezTo>
                    <a:cubicBezTo>
                      <a:pt x="159" y="223"/>
                      <a:pt x="159" y="223"/>
                      <a:pt x="159" y="223"/>
                    </a:cubicBezTo>
                    <a:cubicBezTo>
                      <a:pt x="150" y="224"/>
                      <a:pt x="139" y="225"/>
                      <a:pt x="129" y="225"/>
                    </a:cubicBezTo>
                    <a:cubicBezTo>
                      <a:pt x="125" y="225"/>
                      <a:pt x="120" y="225"/>
                      <a:pt x="116" y="224"/>
                    </a:cubicBezTo>
                    <a:cubicBezTo>
                      <a:pt x="116" y="224"/>
                      <a:pt x="116" y="224"/>
                      <a:pt x="116" y="224"/>
                    </a:cubicBezTo>
                    <a:cubicBezTo>
                      <a:pt x="109" y="224"/>
                      <a:pt x="103" y="223"/>
                      <a:pt x="98" y="221"/>
                    </a:cubicBezTo>
                    <a:cubicBezTo>
                      <a:pt x="98" y="221"/>
                      <a:pt x="98" y="221"/>
                      <a:pt x="98" y="221"/>
                    </a:cubicBezTo>
                    <a:cubicBezTo>
                      <a:pt x="95" y="220"/>
                      <a:pt x="93" y="219"/>
                      <a:pt x="91" y="218"/>
                    </a:cubicBezTo>
                    <a:cubicBezTo>
                      <a:pt x="89" y="217"/>
                      <a:pt x="88" y="216"/>
                      <a:pt x="86" y="214"/>
                    </a:cubicBezTo>
                    <a:cubicBezTo>
                      <a:pt x="77" y="223"/>
                      <a:pt x="77" y="223"/>
                      <a:pt x="77" y="223"/>
                    </a:cubicBezTo>
                    <a:cubicBezTo>
                      <a:pt x="86" y="214"/>
                      <a:pt x="86" y="214"/>
                      <a:pt x="86" y="214"/>
                    </a:cubicBezTo>
                    <a:cubicBezTo>
                      <a:pt x="85" y="213"/>
                      <a:pt x="84" y="211"/>
                      <a:pt x="82" y="208"/>
                    </a:cubicBezTo>
                    <a:cubicBezTo>
                      <a:pt x="82" y="208"/>
                      <a:pt x="82" y="208"/>
                      <a:pt x="82" y="208"/>
                    </a:cubicBezTo>
                    <a:cubicBezTo>
                      <a:pt x="79" y="203"/>
                      <a:pt x="75" y="195"/>
                      <a:pt x="71" y="187"/>
                    </a:cubicBezTo>
                    <a:cubicBezTo>
                      <a:pt x="67" y="180"/>
                      <a:pt x="63" y="171"/>
                      <a:pt x="60" y="162"/>
                    </a:cubicBezTo>
                    <a:cubicBezTo>
                      <a:pt x="60" y="162"/>
                      <a:pt x="60" y="162"/>
                      <a:pt x="60" y="162"/>
                    </a:cubicBezTo>
                    <a:cubicBezTo>
                      <a:pt x="60" y="162"/>
                      <a:pt x="60" y="162"/>
                      <a:pt x="60" y="162"/>
                    </a:cubicBezTo>
                    <a:cubicBezTo>
                      <a:pt x="56" y="154"/>
                      <a:pt x="53" y="146"/>
                      <a:pt x="50" y="139"/>
                    </a:cubicBezTo>
                    <a:cubicBezTo>
                      <a:pt x="50" y="139"/>
                      <a:pt x="50" y="139"/>
                      <a:pt x="50" y="139"/>
                    </a:cubicBezTo>
                    <a:cubicBezTo>
                      <a:pt x="49" y="136"/>
                      <a:pt x="48" y="133"/>
                      <a:pt x="47" y="131"/>
                    </a:cubicBez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0"/>
                      <a:pt x="47" y="130"/>
                      <a:pt x="47" y="130"/>
                    </a:cubicBezTo>
                    <a:cubicBezTo>
                      <a:pt x="47" y="130"/>
                      <a:pt x="46" y="129"/>
                      <a:pt x="46" y="128"/>
                    </a:cubicBezTo>
                    <a:cubicBezTo>
                      <a:pt x="43" y="115"/>
                      <a:pt x="43" y="115"/>
                      <a:pt x="43" y="115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0" y="120"/>
                      <a:pt x="30" y="120"/>
                      <a:pt x="30" y="120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0" y="119"/>
                      <a:pt x="30" y="119"/>
                    </a:cubicBezTo>
                    <a:cubicBezTo>
                      <a:pt x="26" y="106"/>
                      <a:pt x="26" y="106"/>
                      <a:pt x="26" y="106"/>
                    </a:cubicBezTo>
                    <a:lnTo>
                      <a:pt x="13" y="111"/>
                    </a:lnTo>
                    <a:close/>
                    <a:moveTo>
                      <a:pt x="312" y="97"/>
                    </a:moveTo>
                    <a:cubicBezTo>
                      <a:pt x="324" y="95"/>
                      <a:pt x="324" y="95"/>
                      <a:pt x="324" y="95"/>
                    </a:cubicBezTo>
                    <a:cubicBezTo>
                      <a:pt x="324" y="93"/>
                      <a:pt x="324" y="91"/>
                      <a:pt x="324" y="89"/>
                    </a:cubicBezTo>
                    <a:cubicBezTo>
                      <a:pt x="324" y="87"/>
                      <a:pt x="324" y="85"/>
                      <a:pt x="324" y="83"/>
                    </a:cubicBezTo>
                    <a:cubicBezTo>
                      <a:pt x="324" y="83"/>
                      <a:pt x="324" y="83"/>
                      <a:pt x="324" y="83"/>
                    </a:cubicBezTo>
                    <a:cubicBezTo>
                      <a:pt x="324" y="83"/>
                      <a:pt x="324" y="83"/>
                      <a:pt x="324" y="83"/>
                    </a:cubicBezTo>
                    <a:cubicBezTo>
                      <a:pt x="325" y="81"/>
                      <a:pt x="325" y="79"/>
                      <a:pt x="326" y="78"/>
                    </a:cubicBezTo>
                    <a:cubicBezTo>
                      <a:pt x="326" y="77"/>
                      <a:pt x="327" y="76"/>
                      <a:pt x="327" y="76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27" y="75"/>
                      <a:pt x="327" y="75"/>
                      <a:pt x="327" y="75"/>
                    </a:cubicBezTo>
                    <a:cubicBezTo>
                      <a:pt x="320" y="70"/>
                      <a:pt x="320" y="70"/>
                      <a:pt x="320" y="70"/>
                    </a:cubicBezTo>
                    <a:cubicBezTo>
                      <a:pt x="327" y="76"/>
                      <a:pt x="327" y="76"/>
                      <a:pt x="327" y="76"/>
                    </a:cubicBezTo>
                    <a:cubicBezTo>
                      <a:pt x="327" y="76"/>
                      <a:pt x="327" y="75"/>
                      <a:pt x="327" y="75"/>
                    </a:cubicBezTo>
                    <a:cubicBezTo>
                      <a:pt x="320" y="70"/>
                      <a:pt x="320" y="70"/>
                      <a:pt x="320" y="70"/>
                    </a:cubicBezTo>
                    <a:cubicBezTo>
                      <a:pt x="327" y="76"/>
                      <a:pt x="327" y="76"/>
                      <a:pt x="327" y="76"/>
                    </a:cubicBezTo>
                    <a:cubicBezTo>
                      <a:pt x="324" y="74"/>
                      <a:pt x="324" y="74"/>
                      <a:pt x="324" y="74"/>
                    </a:cubicBezTo>
                    <a:cubicBezTo>
                      <a:pt x="326" y="76"/>
                      <a:pt x="326" y="76"/>
                      <a:pt x="326" y="76"/>
                    </a:cubicBezTo>
                    <a:cubicBezTo>
                      <a:pt x="327" y="76"/>
                      <a:pt x="327" y="76"/>
                      <a:pt x="327" y="76"/>
                    </a:cubicBezTo>
                    <a:cubicBezTo>
                      <a:pt x="324" y="74"/>
                      <a:pt x="324" y="74"/>
                      <a:pt x="324" y="74"/>
                    </a:cubicBezTo>
                    <a:cubicBezTo>
                      <a:pt x="326" y="76"/>
                      <a:pt x="326" y="76"/>
                      <a:pt x="326" y="76"/>
                    </a:cubicBezTo>
                    <a:cubicBezTo>
                      <a:pt x="326" y="76"/>
                      <a:pt x="327" y="75"/>
                      <a:pt x="328" y="75"/>
                    </a:cubicBezTo>
                    <a:cubicBezTo>
                      <a:pt x="329" y="74"/>
                      <a:pt x="330" y="73"/>
                      <a:pt x="331" y="73"/>
                    </a:cubicBezTo>
                    <a:cubicBezTo>
                      <a:pt x="331" y="73"/>
                      <a:pt x="331" y="73"/>
                      <a:pt x="331" y="73"/>
                    </a:cubicBezTo>
                    <a:cubicBezTo>
                      <a:pt x="331" y="73"/>
                      <a:pt x="331" y="73"/>
                      <a:pt x="331" y="73"/>
                    </a:cubicBezTo>
                    <a:cubicBezTo>
                      <a:pt x="334" y="71"/>
                      <a:pt x="338" y="69"/>
                      <a:pt x="343" y="67"/>
                    </a:cubicBezTo>
                    <a:cubicBezTo>
                      <a:pt x="347" y="65"/>
                      <a:pt x="353" y="64"/>
                      <a:pt x="358" y="62"/>
                    </a:cubicBezTo>
                    <a:cubicBezTo>
                      <a:pt x="358" y="62"/>
                      <a:pt x="358" y="62"/>
                      <a:pt x="358" y="62"/>
                    </a:cubicBezTo>
                    <a:cubicBezTo>
                      <a:pt x="369" y="58"/>
                      <a:pt x="381" y="55"/>
                      <a:pt x="393" y="52"/>
                    </a:cubicBezTo>
                    <a:cubicBezTo>
                      <a:pt x="393" y="52"/>
                      <a:pt x="393" y="52"/>
                      <a:pt x="393" y="52"/>
                    </a:cubicBezTo>
                    <a:cubicBezTo>
                      <a:pt x="393" y="52"/>
                      <a:pt x="393" y="52"/>
                      <a:pt x="393" y="52"/>
                    </a:cubicBezTo>
                    <a:cubicBezTo>
                      <a:pt x="395" y="51"/>
                      <a:pt x="397" y="51"/>
                      <a:pt x="399" y="51"/>
                    </a:cubicBezTo>
                    <a:cubicBezTo>
                      <a:pt x="397" y="38"/>
                      <a:pt x="397" y="38"/>
                      <a:pt x="397" y="38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399" y="51"/>
                      <a:pt x="399" y="51"/>
                      <a:pt x="399" y="51"/>
                    </a:cubicBezTo>
                    <a:cubicBezTo>
                      <a:pt x="408" y="49"/>
                      <a:pt x="419" y="49"/>
                      <a:pt x="429" y="49"/>
                    </a:cubicBezTo>
                    <a:cubicBezTo>
                      <a:pt x="435" y="49"/>
                      <a:pt x="440" y="49"/>
                      <a:pt x="445" y="49"/>
                    </a:cubicBezTo>
                    <a:cubicBezTo>
                      <a:pt x="445" y="49"/>
                      <a:pt x="445" y="49"/>
                      <a:pt x="445" y="49"/>
                    </a:cubicBezTo>
                    <a:cubicBezTo>
                      <a:pt x="448" y="49"/>
                      <a:pt x="454" y="50"/>
                      <a:pt x="458" y="50"/>
                    </a:cubicBezTo>
                    <a:cubicBezTo>
                      <a:pt x="460" y="50"/>
                      <a:pt x="462" y="50"/>
                      <a:pt x="464" y="50"/>
                    </a:cubicBezTo>
                    <a:cubicBezTo>
                      <a:pt x="464" y="50"/>
                      <a:pt x="465" y="50"/>
                      <a:pt x="465" y="50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48"/>
                      <a:pt x="466" y="48"/>
                      <a:pt x="466" y="48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6" y="48"/>
                      <a:pt x="466" y="48"/>
                      <a:pt x="466" y="48"/>
                    </a:cubicBezTo>
                    <a:cubicBezTo>
                      <a:pt x="466" y="51"/>
                      <a:pt x="466" y="51"/>
                      <a:pt x="466" y="51"/>
                    </a:cubicBezTo>
                    <a:cubicBezTo>
                      <a:pt x="467" y="38"/>
                      <a:pt x="467" y="38"/>
                      <a:pt x="467" y="38"/>
                    </a:cubicBezTo>
                    <a:cubicBezTo>
                      <a:pt x="454" y="38"/>
                      <a:pt x="454" y="38"/>
                      <a:pt x="454" y="38"/>
                    </a:cubicBezTo>
                    <a:cubicBezTo>
                      <a:pt x="454" y="38"/>
                      <a:pt x="454" y="38"/>
                      <a:pt x="454" y="38"/>
                    </a:cubicBezTo>
                    <a:cubicBezTo>
                      <a:pt x="454" y="50"/>
                      <a:pt x="454" y="50"/>
                      <a:pt x="454" y="50"/>
                    </a:cubicBezTo>
                    <a:cubicBezTo>
                      <a:pt x="468" y="51"/>
                      <a:pt x="468" y="51"/>
                      <a:pt x="468" y="51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6" y="50"/>
                      <a:pt x="466" y="50"/>
                      <a:pt x="466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4" y="50"/>
                      <a:pt x="464" y="50"/>
                      <a:pt x="464" y="50"/>
                    </a:cubicBezTo>
                    <a:cubicBezTo>
                      <a:pt x="464" y="50"/>
                      <a:pt x="465" y="50"/>
                      <a:pt x="466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4" y="50"/>
                      <a:pt x="464" y="50"/>
                      <a:pt x="464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3" y="49"/>
                      <a:pt x="463" y="49"/>
                      <a:pt x="463" y="49"/>
                    </a:cubicBezTo>
                    <a:cubicBezTo>
                      <a:pt x="463" y="49"/>
                      <a:pt x="463" y="50"/>
                      <a:pt x="464" y="50"/>
                    </a:cubicBezTo>
                    <a:cubicBezTo>
                      <a:pt x="469" y="38"/>
                      <a:pt x="469" y="38"/>
                      <a:pt x="469" y="38"/>
                    </a:cubicBezTo>
                    <a:cubicBezTo>
                      <a:pt x="463" y="49"/>
                      <a:pt x="463" y="49"/>
                      <a:pt x="463" y="49"/>
                    </a:cubicBezTo>
                    <a:cubicBezTo>
                      <a:pt x="468" y="38"/>
                      <a:pt x="468" y="38"/>
                      <a:pt x="468" y="38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3" y="49"/>
                      <a:pt x="463" y="49"/>
                    </a:cubicBezTo>
                    <a:cubicBezTo>
                      <a:pt x="468" y="38"/>
                      <a:pt x="468" y="38"/>
                      <a:pt x="468" y="38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7" y="40"/>
                      <a:pt x="467" y="40"/>
                      <a:pt x="467" y="40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7" y="40"/>
                      <a:pt x="467" y="40"/>
                      <a:pt x="467" y="40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3" y="47"/>
                      <a:pt x="463" y="47"/>
                      <a:pt x="463" y="47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3" y="47"/>
                      <a:pt x="463" y="47"/>
                      <a:pt x="463" y="47"/>
                    </a:cubicBezTo>
                    <a:cubicBezTo>
                      <a:pt x="462" y="49"/>
                      <a:pt x="462" y="49"/>
                      <a:pt x="462" y="49"/>
                    </a:cubicBezTo>
                    <a:cubicBezTo>
                      <a:pt x="462" y="49"/>
                      <a:pt x="463" y="49"/>
                      <a:pt x="463" y="50"/>
                    </a:cubicBezTo>
                    <a:cubicBezTo>
                      <a:pt x="465" y="51"/>
                      <a:pt x="466" y="52"/>
                      <a:pt x="468" y="53"/>
                    </a:cubicBezTo>
                    <a:cubicBezTo>
                      <a:pt x="469" y="54"/>
                      <a:pt x="471" y="55"/>
                      <a:pt x="472" y="56"/>
                    </a:cubicBezTo>
                    <a:cubicBezTo>
                      <a:pt x="472" y="56"/>
                      <a:pt x="472" y="56"/>
                      <a:pt x="472" y="56"/>
                    </a:cubicBezTo>
                    <a:cubicBezTo>
                      <a:pt x="473" y="57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7" y="58"/>
                      <a:pt x="477" y="58"/>
                      <a:pt x="477" y="58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77" y="58"/>
                      <a:pt x="477" y="58"/>
                      <a:pt x="477" y="58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82" y="56"/>
                      <a:pt x="482" y="56"/>
                      <a:pt x="482" y="56"/>
                    </a:cubicBezTo>
                    <a:cubicBezTo>
                      <a:pt x="475" y="58"/>
                      <a:pt x="475" y="58"/>
                      <a:pt x="475" y="58"/>
                    </a:cubicBezTo>
                    <a:cubicBezTo>
                      <a:pt x="475" y="59"/>
                      <a:pt x="475" y="59"/>
                      <a:pt x="475" y="59"/>
                    </a:cubicBezTo>
                    <a:cubicBezTo>
                      <a:pt x="482" y="56"/>
                      <a:pt x="482" y="56"/>
                      <a:pt x="482" y="56"/>
                    </a:cubicBezTo>
                    <a:cubicBezTo>
                      <a:pt x="475" y="58"/>
                      <a:pt x="475" y="58"/>
                      <a:pt x="475" y="58"/>
                    </a:cubicBezTo>
                    <a:cubicBezTo>
                      <a:pt x="485" y="55"/>
                      <a:pt x="485" y="55"/>
                      <a:pt x="485" y="55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75" y="58"/>
                      <a:pt x="475" y="58"/>
                      <a:pt x="475" y="58"/>
                    </a:cubicBezTo>
                    <a:cubicBezTo>
                      <a:pt x="485" y="55"/>
                      <a:pt x="485" y="55"/>
                      <a:pt x="485" y="55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4"/>
                      <a:pt x="474" y="54"/>
                      <a:pt x="474" y="54"/>
                    </a:cubicBezTo>
                    <a:cubicBezTo>
                      <a:pt x="474" y="55"/>
                      <a:pt x="474" y="56"/>
                      <a:pt x="474" y="56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4"/>
                      <a:pt x="474" y="54"/>
                      <a:pt x="474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8"/>
                      <a:pt x="474" y="58"/>
                      <a:pt x="474" y="58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74" y="57"/>
                      <a:pt x="474" y="57"/>
                      <a:pt x="474" y="58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474" y="57"/>
                      <a:pt x="474" y="57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6"/>
                      <a:pt x="474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6"/>
                      <a:pt x="474" y="56"/>
                    </a:cubicBezTo>
                    <a:cubicBezTo>
                      <a:pt x="474" y="56"/>
                      <a:pt x="474" y="57"/>
                      <a:pt x="474" y="59"/>
                    </a:cubicBezTo>
                    <a:cubicBezTo>
                      <a:pt x="474" y="59"/>
                      <a:pt x="474" y="59"/>
                      <a:pt x="474" y="59"/>
                    </a:cubicBezTo>
                    <a:cubicBezTo>
                      <a:pt x="474" y="59"/>
                      <a:pt x="474" y="59"/>
                      <a:pt x="474" y="59"/>
                    </a:cubicBezTo>
                    <a:cubicBezTo>
                      <a:pt x="474" y="59"/>
                      <a:pt x="474" y="59"/>
                      <a:pt x="474" y="59"/>
                    </a:cubicBezTo>
                    <a:cubicBezTo>
                      <a:pt x="474" y="64"/>
                      <a:pt x="474" y="71"/>
                      <a:pt x="473" y="79"/>
                    </a:cubicBezTo>
                    <a:cubicBezTo>
                      <a:pt x="472" y="87"/>
                      <a:pt x="471" y="97"/>
                      <a:pt x="470" y="106"/>
                    </a:cubicBezTo>
                    <a:cubicBezTo>
                      <a:pt x="470" y="106"/>
                      <a:pt x="470" y="106"/>
                      <a:pt x="470" y="106"/>
                    </a:cubicBezTo>
                    <a:cubicBezTo>
                      <a:pt x="469" y="114"/>
                      <a:pt x="468" y="123"/>
                      <a:pt x="467" y="130"/>
                    </a:cubicBezTo>
                    <a:cubicBezTo>
                      <a:pt x="467" y="130"/>
                      <a:pt x="467" y="130"/>
                      <a:pt x="467" y="130"/>
                    </a:cubicBezTo>
                    <a:cubicBezTo>
                      <a:pt x="467" y="130"/>
                      <a:pt x="467" y="130"/>
                      <a:pt x="467" y="130"/>
                    </a:cubicBezTo>
                    <a:cubicBezTo>
                      <a:pt x="466" y="133"/>
                      <a:pt x="466" y="136"/>
                      <a:pt x="465" y="138"/>
                    </a:cubicBezTo>
                    <a:cubicBezTo>
                      <a:pt x="465" y="138"/>
                      <a:pt x="465" y="138"/>
                      <a:pt x="465" y="138"/>
                    </a:cubicBezTo>
                    <a:cubicBezTo>
                      <a:pt x="465" y="138"/>
                      <a:pt x="465" y="138"/>
                      <a:pt x="465" y="138"/>
                    </a:cubicBezTo>
                    <a:cubicBezTo>
                      <a:pt x="465" y="139"/>
                      <a:pt x="465" y="140"/>
                      <a:pt x="465" y="141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4" y="141"/>
                      <a:pt x="464" y="141"/>
                      <a:pt x="464" y="141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4" y="141"/>
                      <a:pt x="464" y="141"/>
                      <a:pt x="464" y="141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64" y="142"/>
                      <a:pt x="464" y="142"/>
                      <a:pt x="464" y="142"/>
                    </a:cubicBezTo>
                    <a:cubicBezTo>
                      <a:pt x="474" y="146"/>
                      <a:pt x="474" y="146"/>
                      <a:pt x="474" y="146"/>
                    </a:cubicBezTo>
                    <a:cubicBezTo>
                      <a:pt x="465" y="141"/>
                      <a:pt x="465" y="141"/>
                      <a:pt x="465" y="141"/>
                    </a:cubicBezTo>
                    <a:cubicBezTo>
                      <a:pt x="465" y="141"/>
                      <a:pt x="464" y="141"/>
                      <a:pt x="464" y="142"/>
                    </a:cubicBezTo>
                    <a:cubicBezTo>
                      <a:pt x="474" y="146"/>
                      <a:pt x="474" y="146"/>
                      <a:pt x="474" y="146"/>
                    </a:cubicBezTo>
                    <a:cubicBezTo>
                      <a:pt x="465" y="141"/>
                      <a:pt x="465" y="141"/>
                      <a:pt x="465" y="141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65" y="140"/>
                      <a:pt x="465" y="141"/>
                    </a:cubicBezTo>
                    <a:cubicBezTo>
                      <a:pt x="469" y="143"/>
                      <a:pt x="469" y="143"/>
                      <a:pt x="469" y="143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64" y="141"/>
                      <a:pt x="463" y="142"/>
                    </a:cubicBezTo>
                    <a:cubicBezTo>
                      <a:pt x="463" y="142"/>
                      <a:pt x="463" y="142"/>
                      <a:pt x="463" y="142"/>
                    </a:cubicBezTo>
                    <a:cubicBezTo>
                      <a:pt x="463" y="142"/>
                      <a:pt x="463" y="142"/>
                      <a:pt x="463" y="142"/>
                    </a:cubicBezTo>
                    <a:cubicBezTo>
                      <a:pt x="461" y="143"/>
                      <a:pt x="459" y="145"/>
                      <a:pt x="455" y="146"/>
                    </a:cubicBezTo>
                    <a:cubicBezTo>
                      <a:pt x="452" y="148"/>
                      <a:pt x="448" y="150"/>
                      <a:pt x="443" y="151"/>
                    </a:cubicBezTo>
                    <a:cubicBezTo>
                      <a:pt x="443" y="151"/>
                      <a:pt x="443" y="151"/>
                      <a:pt x="443" y="151"/>
                    </a:cubicBezTo>
                    <a:cubicBezTo>
                      <a:pt x="434" y="154"/>
                      <a:pt x="424" y="157"/>
                      <a:pt x="415" y="158"/>
                    </a:cubicBezTo>
                    <a:cubicBezTo>
                      <a:pt x="415" y="158"/>
                      <a:pt x="415" y="158"/>
                      <a:pt x="415" y="158"/>
                    </a:cubicBezTo>
                    <a:cubicBezTo>
                      <a:pt x="415" y="158"/>
                      <a:pt x="415" y="158"/>
                      <a:pt x="415" y="158"/>
                    </a:cubicBezTo>
                    <a:cubicBezTo>
                      <a:pt x="409" y="159"/>
                      <a:pt x="403" y="160"/>
                      <a:pt x="398" y="160"/>
                    </a:cubicBezTo>
                    <a:cubicBezTo>
                      <a:pt x="383" y="160"/>
                      <a:pt x="373" y="156"/>
                      <a:pt x="368" y="152"/>
                    </a:cubicBezTo>
                    <a:cubicBezTo>
                      <a:pt x="368" y="152"/>
                      <a:pt x="368" y="152"/>
                      <a:pt x="368" y="152"/>
                    </a:cubicBezTo>
                    <a:cubicBezTo>
                      <a:pt x="368" y="152"/>
                      <a:pt x="368" y="152"/>
                      <a:pt x="368" y="152"/>
                    </a:cubicBezTo>
                    <a:cubicBezTo>
                      <a:pt x="367" y="152"/>
                      <a:pt x="366" y="150"/>
                      <a:pt x="364" y="149"/>
                    </a:cubicBezTo>
                    <a:cubicBezTo>
                      <a:pt x="362" y="147"/>
                      <a:pt x="360" y="145"/>
                      <a:pt x="358" y="143"/>
                    </a:cubicBezTo>
                    <a:cubicBezTo>
                      <a:pt x="358" y="143"/>
                      <a:pt x="358" y="143"/>
                      <a:pt x="358" y="143"/>
                    </a:cubicBezTo>
                    <a:cubicBezTo>
                      <a:pt x="358" y="143"/>
                      <a:pt x="358" y="143"/>
                      <a:pt x="358" y="143"/>
                    </a:cubicBezTo>
                    <a:cubicBezTo>
                      <a:pt x="352" y="136"/>
                      <a:pt x="344" y="126"/>
                      <a:pt x="338" y="118"/>
                    </a:cubicBezTo>
                    <a:cubicBezTo>
                      <a:pt x="338" y="118"/>
                      <a:pt x="338" y="118"/>
                      <a:pt x="338" y="118"/>
                    </a:cubicBezTo>
                    <a:cubicBezTo>
                      <a:pt x="335" y="114"/>
                      <a:pt x="332" y="110"/>
                      <a:pt x="330" y="106"/>
                    </a:cubicBezTo>
                    <a:cubicBezTo>
                      <a:pt x="330" y="106"/>
                      <a:pt x="330" y="106"/>
                      <a:pt x="330" y="106"/>
                    </a:cubicBezTo>
                    <a:cubicBezTo>
                      <a:pt x="330" y="106"/>
                      <a:pt x="330" y="106"/>
                      <a:pt x="330" y="106"/>
                    </a:cubicBezTo>
                    <a:cubicBezTo>
                      <a:pt x="329" y="105"/>
                      <a:pt x="328" y="103"/>
                      <a:pt x="327" y="102"/>
                    </a:cubicBezTo>
                    <a:cubicBezTo>
                      <a:pt x="326" y="101"/>
                      <a:pt x="326" y="100"/>
                      <a:pt x="326" y="99"/>
                    </a:cubicBezTo>
                    <a:cubicBezTo>
                      <a:pt x="326" y="99"/>
                      <a:pt x="326" y="99"/>
                      <a:pt x="326" y="99"/>
                    </a:cubicBezTo>
                    <a:cubicBezTo>
                      <a:pt x="326" y="99"/>
                      <a:pt x="326" y="99"/>
                      <a:pt x="326" y="99"/>
                    </a:cubicBezTo>
                    <a:cubicBezTo>
                      <a:pt x="326" y="99"/>
                      <a:pt x="326" y="99"/>
                      <a:pt x="326" y="99"/>
                    </a:cubicBezTo>
                    <a:cubicBezTo>
                      <a:pt x="325" y="99"/>
                      <a:pt x="325" y="97"/>
                      <a:pt x="324" y="95"/>
                    </a:cubicBezTo>
                    <a:cubicBezTo>
                      <a:pt x="324" y="95"/>
                      <a:pt x="324" y="95"/>
                      <a:pt x="324" y="95"/>
                    </a:cubicBezTo>
                    <a:cubicBezTo>
                      <a:pt x="324" y="95"/>
                      <a:pt x="324" y="95"/>
                      <a:pt x="324" y="95"/>
                    </a:cubicBezTo>
                    <a:cubicBezTo>
                      <a:pt x="312" y="97"/>
                      <a:pt x="312" y="97"/>
                      <a:pt x="312" y="97"/>
                    </a:cubicBezTo>
                    <a:cubicBezTo>
                      <a:pt x="299" y="99"/>
                      <a:pt x="299" y="99"/>
                      <a:pt x="299" y="99"/>
                    </a:cubicBezTo>
                    <a:cubicBezTo>
                      <a:pt x="299" y="101"/>
                      <a:pt x="300" y="103"/>
                      <a:pt x="301" y="105"/>
                    </a:cubicBezTo>
                    <a:cubicBezTo>
                      <a:pt x="301" y="107"/>
                      <a:pt x="302" y="109"/>
                      <a:pt x="303" y="111"/>
                    </a:cubicBezTo>
                    <a:cubicBezTo>
                      <a:pt x="314" y="105"/>
                      <a:pt x="314" y="105"/>
                      <a:pt x="314" y="105"/>
                    </a:cubicBezTo>
                    <a:cubicBezTo>
                      <a:pt x="303" y="111"/>
                      <a:pt x="303" y="111"/>
                      <a:pt x="303" y="111"/>
                    </a:cubicBezTo>
                    <a:cubicBezTo>
                      <a:pt x="303" y="112"/>
                      <a:pt x="304" y="113"/>
                      <a:pt x="305" y="115"/>
                    </a:cubicBezTo>
                    <a:cubicBezTo>
                      <a:pt x="306" y="117"/>
                      <a:pt x="307" y="118"/>
                      <a:pt x="308" y="120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11" y="124"/>
                      <a:pt x="314" y="129"/>
                      <a:pt x="317" y="133"/>
                    </a:cubicBezTo>
                    <a:cubicBezTo>
                      <a:pt x="317" y="133"/>
                      <a:pt x="317" y="133"/>
                      <a:pt x="317" y="133"/>
                    </a:cubicBezTo>
                    <a:cubicBezTo>
                      <a:pt x="324" y="142"/>
                      <a:pt x="332" y="152"/>
                      <a:pt x="339" y="160"/>
                    </a:cubicBezTo>
                    <a:cubicBezTo>
                      <a:pt x="339" y="160"/>
                      <a:pt x="339" y="160"/>
                      <a:pt x="339" y="160"/>
                    </a:cubicBezTo>
                    <a:cubicBezTo>
                      <a:pt x="342" y="163"/>
                      <a:pt x="344" y="165"/>
                      <a:pt x="346" y="167"/>
                    </a:cubicBezTo>
                    <a:cubicBezTo>
                      <a:pt x="349" y="170"/>
                      <a:pt x="351" y="171"/>
                      <a:pt x="353" y="173"/>
                    </a:cubicBezTo>
                    <a:cubicBezTo>
                      <a:pt x="360" y="162"/>
                      <a:pt x="360" y="162"/>
                      <a:pt x="360" y="162"/>
                    </a:cubicBezTo>
                    <a:cubicBezTo>
                      <a:pt x="352" y="173"/>
                      <a:pt x="352" y="173"/>
                      <a:pt x="352" y="173"/>
                    </a:cubicBezTo>
                    <a:cubicBezTo>
                      <a:pt x="364" y="181"/>
                      <a:pt x="379" y="185"/>
                      <a:pt x="398" y="185"/>
                    </a:cubicBezTo>
                    <a:cubicBezTo>
                      <a:pt x="405" y="185"/>
                      <a:pt x="412" y="185"/>
                      <a:pt x="419" y="184"/>
                    </a:cubicBezTo>
                    <a:cubicBezTo>
                      <a:pt x="419" y="184"/>
                      <a:pt x="419" y="184"/>
                      <a:pt x="419" y="184"/>
                    </a:cubicBezTo>
                    <a:cubicBezTo>
                      <a:pt x="430" y="182"/>
                      <a:pt x="441" y="179"/>
                      <a:pt x="452" y="175"/>
                    </a:cubicBezTo>
                    <a:cubicBezTo>
                      <a:pt x="452" y="175"/>
                      <a:pt x="452" y="175"/>
                      <a:pt x="452" y="175"/>
                    </a:cubicBezTo>
                    <a:cubicBezTo>
                      <a:pt x="457" y="174"/>
                      <a:pt x="462" y="172"/>
                      <a:pt x="466" y="169"/>
                    </a:cubicBezTo>
                    <a:cubicBezTo>
                      <a:pt x="471" y="167"/>
                      <a:pt x="475" y="165"/>
                      <a:pt x="479" y="162"/>
                    </a:cubicBezTo>
                    <a:cubicBezTo>
                      <a:pt x="471" y="152"/>
                      <a:pt x="471" y="152"/>
                      <a:pt x="471" y="152"/>
                    </a:cubicBezTo>
                    <a:cubicBezTo>
                      <a:pt x="478" y="162"/>
                      <a:pt x="478" y="162"/>
                      <a:pt x="478" y="162"/>
                    </a:cubicBezTo>
                    <a:cubicBezTo>
                      <a:pt x="481" y="161"/>
                      <a:pt x="483" y="159"/>
                      <a:pt x="484" y="157"/>
                    </a:cubicBezTo>
                    <a:cubicBezTo>
                      <a:pt x="485" y="156"/>
                      <a:pt x="486" y="155"/>
                      <a:pt x="486" y="154"/>
                    </a:cubicBezTo>
                    <a:cubicBezTo>
                      <a:pt x="487" y="154"/>
                      <a:pt x="487" y="153"/>
                      <a:pt x="487" y="153"/>
                    </a:cubicBezTo>
                    <a:cubicBezTo>
                      <a:pt x="488" y="152"/>
                      <a:pt x="488" y="152"/>
                      <a:pt x="488" y="150"/>
                    </a:cubicBezTo>
                    <a:cubicBezTo>
                      <a:pt x="476" y="146"/>
                      <a:pt x="476" y="146"/>
                      <a:pt x="476" y="146"/>
                    </a:cubicBezTo>
                    <a:cubicBezTo>
                      <a:pt x="488" y="151"/>
                      <a:pt x="488" y="151"/>
                      <a:pt x="488" y="151"/>
                    </a:cubicBezTo>
                    <a:cubicBezTo>
                      <a:pt x="488" y="151"/>
                      <a:pt x="489" y="150"/>
                      <a:pt x="489" y="150"/>
                    </a:cubicBezTo>
                    <a:cubicBezTo>
                      <a:pt x="489" y="148"/>
                      <a:pt x="490" y="147"/>
                      <a:pt x="490" y="144"/>
                    </a:cubicBezTo>
                    <a:cubicBezTo>
                      <a:pt x="478" y="141"/>
                      <a:pt x="478" y="141"/>
                      <a:pt x="478" y="141"/>
                    </a:cubicBezTo>
                    <a:cubicBezTo>
                      <a:pt x="490" y="144"/>
                      <a:pt x="490" y="144"/>
                      <a:pt x="490" y="144"/>
                    </a:cubicBezTo>
                    <a:cubicBezTo>
                      <a:pt x="491" y="142"/>
                      <a:pt x="492" y="138"/>
                      <a:pt x="492" y="134"/>
                    </a:cubicBezTo>
                    <a:cubicBezTo>
                      <a:pt x="492" y="134"/>
                      <a:pt x="492" y="134"/>
                      <a:pt x="492" y="134"/>
                    </a:cubicBezTo>
                    <a:cubicBezTo>
                      <a:pt x="494" y="127"/>
                      <a:pt x="495" y="118"/>
                      <a:pt x="496" y="109"/>
                    </a:cubicBezTo>
                    <a:cubicBezTo>
                      <a:pt x="496" y="109"/>
                      <a:pt x="496" y="109"/>
                      <a:pt x="496" y="109"/>
                    </a:cubicBezTo>
                    <a:cubicBezTo>
                      <a:pt x="497" y="99"/>
                      <a:pt x="498" y="90"/>
                      <a:pt x="499" y="81"/>
                    </a:cubicBezTo>
                    <a:cubicBezTo>
                      <a:pt x="499" y="73"/>
                      <a:pt x="500" y="65"/>
                      <a:pt x="500" y="59"/>
                    </a:cubicBezTo>
                    <a:cubicBezTo>
                      <a:pt x="500" y="59"/>
                      <a:pt x="500" y="59"/>
                      <a:pt x="500" y="59"/>
                    </a:cubicBezTo>
                    <a:cubicBezTo>
                      <a:pt x="500" y="59"/>
                      <a:pt x="500" y="59"/>
                      <a:pt x="500" y="59"/>
                    </a:cubicBezTo>
                    <a:cubicBezTo>
                      <a:pt x="500" y="57"/>
                      <a:pt x="500" y="56"/>
                      <a:pt x="500" y="55"/>
                    </a:cubicBezTo>
                    <a:cubicBezTo>
                      <a:pt x="500" y="54"/>
                      <a:pt x="500" y="54"/>
                      <a:pt x="500" y="54"/>
                    </a:cubicBezTo>
                    <a:cubicBezTo>
                      <a:pt x="500" y="53"/>
                      <a:pt x="500" y="53"/>
                      <a:pt x="500" y="53"/>
                    </a:cubicBezTo>
                    <a:cubicBezTo>
                      <a:pt x="499" y="52"/>
                      <a:pt x="499" y="52"/>
                      <a:pt x="499" y="52"/>
                    </a:cubicBezTo>
                    <a:cubicBezTo>
                      <a:pt x="499" y="52"/>
                      <a:pt x="499" y="52"/>
                      <a:pt x="499" y="52"/>
                    </a:cubicBezTo>
                    <a:cubicBezTo>
                      <a:pt x="499" y="51"/>
                      <a:pt x="499" y="51"/>
                      <a:pt x="499" y="50"/>
                    </a:cubicBezTo>
                    <a:cubicBezTo>
                      <a:pt x="487" y="54"/>
                      <a:pt x="487" y="54"/>
                      <a:pt x="487" y="54"/>
                    </a:cubicBezTo>
                    <a:cubicBezTo>
                      <a:pt x="500" y="54"/>
                      <a:pt x="500" y="54"/>
                      <a:pt x="500" y="54"/>
                    </a:cubicBezTo>
                    <a:cubicBezTo>
                      <a:pt x="500" y="53"/>
                      <a:pt x="499" y="53"/>
                      <a:pt x="499" y="52"/>
                    </a:cubicBezTo>
                    <a:cubicBezTo>
                      <a:pt x="499" y="52"/>
                      <a:pt x="499" y="51"/>
                      <a:pt x="499" y="51"/>
                    </a:cubicBezTo>
                    <a:cubicBezTo>
                      <a:pt x="499" y="50"/>
                      <a:pt x="499" y="50"/>
                      <a:pt x="499" y="49"/>
                    </a:cubicBezTo>
                    <a:cubicBezTo>
                      <a:pt x="498" y="47"/>
                      <a:pt x="497" y="46"/>
                      <a:pt x="495" y="44"/>
                    </a:cubicBezTo>
                    <a:cubicBezTo>
                      <a:pt x="485" y="51"/>
                      <a:pt x="485" y="51"/>
                      <a:pt x="485" y="51"/>
                    </a:cubicBezTo>
                    <a:cubicBezTo>
                      <a:pt x="496" y="44"/>
                      <a:pt x="496" y="44"/>
                      <a:pt x="496" y="44"/>
                    </a:cubicBezTo>
                    <a:cubicBezTo>
                      <a:pt x="494" y="41"/>
                      <a:pt x="491" y="39"/>
                      <a:pt x="489" y="37"/>
                    </a:cubicBezTo>
                    <a:cubicBezTo>
                      <a:pt x="489" y="37"/>
                      <a:pt x="489" y="37"/>
                      <a:pt x="489" y="37"/>
                    </a:cubicBezTo>
                    <a:cubicBezTo>
                      <a:pt x="487" y="35"/>
                      <a:pt x="486" y="34"/>
                      <a:pt x="484" y="33"/>
                    </a:cubicBezTo>
                    <a:cubicBezTo>
                      <a:pt x="482" y="32"/>
                      <a:pt x="480" y="30"/>
                      <a:pt x="478" y="29"/>
                    </a:cubicBezTo>
                    <a:cubicBezTo>
                      <a:pt x="478" y="28"/>
                      <a:pt x="477" y="28"/>
                      <a:pt x="476" y="28"/>
                    </a:cubicBezTo>
                    <a:cubicBezTo>
                      <a:pt x="476" y="27"/>
                      <a:pt x="476" y="27"/>
                      <a:pt x="476" y="27"/>
                    </a:cubicBezTo>
                    <a:cubicBezTo>
                      <a:pt x="475" y="27"/>
                      <a:pt x="475" y="27"/>
                      <a:pt x="475" y="27"/>
                    </a:cubicBezTo>
                    <a:cubicBezTo>
                      <a:pt x="475" y="27"/>
                      <a:pt x="475" y="27"/>
                      <a:pt x="475" y="27"/>
                    </a:cubicBezTo>
                    <a:cubicBezTo>
                      <a:pt x="474" y="26"/>
                      <a:pt x="474" y="26"/>
                      <a:pt x="474" y="26"/>
                    </a:cubicBezTo>
                    <a:cubicBezTo>
                      <a:pt x="474" y="26"/>
                      <a:pt x="474" y="26"/>
                      <a:pt x="474" y="26"/>
                    </a:cubicBezTo>
                    <a:cubicBezTo>
                      <a:pt x="473" y="26"/>
                      <a:pt x="473" y="26"/>
                      <a:pt x="471" y="25"/>
                    </a:cubicBezTo>
                    <a:cubicBezTo>
                      <a:pt x="470" y="25"/>
                      <a:pt x="470" y="25"/>
                      <a:pt x="470" y="25"/>
                    </a:cubicBezTo>
                    <a:cubicBezTo>
                      <a:pt x="468" y="25"/>
                      <a:pt x="468" y="25"/>
                      <a:pt x="468" y="25"/>
                    </a:cubicBezTo>
                    <a:cubicBezTo>
                      <a:pt x="467" y="38"/>
                      <a:pt x="467" y="38"/>
                      <a:pt x="467" y="38"/>
                    </a:cubicBezTo>
                    <a:cubicBezTo>
                      <a:pt x="480" y="38"/>
                      <a:pt x="480" y="38"/>
                      <a:pt x="480" y="38"/>
                    </a:cubicBezTo>
                    <a:cubicBezTo>
                      <a:pt x="480" y="38"/>
                      <a:pt x="480" y="38"/>
                      <a:pt x="480" y="38"/>
                    </a:cubicBezTo>
                    <a:cubicBezTo>
                      <a:pt x="480" y="26"/>
                      <a:pt x="480" y="26"/>
                      <a:pt x="480" y="26"/>
                    </a:cubicBezTo>
                    <a:cubicBezTo>
                      <a:pt x="469" y="25"/>
                      <a:pt x="469" y="25"/>
                      <a:pt x="469" y="25"/>
                    </a:cubicBezTo>
                    <a:cubicBezTo>
                      <a:pt x="468" y="25"/>
                      <a:pt x="468" y="25"/>
                      <a:pt x="467" y="25"/>
                    </a:cubicBezTo>
                    <a:cubicBezTo>
                      <a:pt x="464" y="25"/>
                      <a:pt x="453" y="24"/>
                      <a:pt x="446" y="23"/>
                    </a:cubicBezTo>
                    <a:cubicBezTo>
                      <a:pt x="446" y="23"/>
                      <a:pt x="446" y="23"/>
                      <a:pt x="446" y="23"/>
                    </a:cubicBezTo>
                    <a:cubicBezTo>
                      <a:pt x="441" y="23"/>
                      <a:pt x="435" y="23"/>
                      <a:pt x="429" y="23"/>
                    </a:cubicBezTo>
                    <a:cubicBezTo>
                      <a:pt x="418" y="23"/>
                      <a:pt x="406" y="24"/>
                      <a:pt x="395" y="25"/>
                    </a:cubicBezTo>
                    <a:cubicBezTo>
                      <a:pt x="397" y="38"/>
                      <a:pt x="397" y="38"/>
                      <a:pt x="397" y="38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5" y="25"/>
                      <a:pt x="395" y="25"/>
                      <a:pt x="395" y="25"/>
                    </a:cubicBezTo>
                    <a:cubicBezTo>
                      <a:pt x="392" y="26"/>
                      <a:pt x="389" y="26"/>
                      <a:pt x="387" y="27"/>
                    </a:cubicBezTo>
                    <a:cubicBezTo>
                      <a:pt x="387" y="27"/>
                      <a:pt x="387" y="27"/>
                      <a:pt x="387" y="27"/>
                    </a:cubicBezTo>
                    <a:cubicBezTo>
                      <a:pt x="375" y="30"/>
                      <a:pt x="362" y="33"/>
                      <a:pt x="350" y="37"/>
                    </a:cubicBezTo>
                    <a:cubicBezTo>
                      <a:pt x="350" y="37"/>
                      <a:pt x="350" y="37"/>
                      <a:pt x="350" y="37"/>
                    </a:cubicBezTo>
                    <a:cubicBezTo>
                      <a:pt x="344" y="39"/>
                      <a:pt x="338" y="41"/>
                      <a:pt x="333" y="44"/>
                    </a:cubicBezTo>
                    <a:cubicBezTo>
                      <a:pt x="328" y="46"/>
                      <a:pt x="323" y="48"/>
                      <a:pt x="319" y="50"/>
                    </a:cubicBezTo>
                    <a:cubicBezTo>
                      <a:pt x="319" y="50"/>
                      <a:pt x="319" y="50"/>
                      <a:pt x="319" y="50"/>
                    </a:cubicBezTo>
                    <a:cubicBezTo>
                      <a:pt x="316" y="52"/>
                      <a:pt x="313" y="54"/>
                      <a:pt x="311" y="55"/>
                    </a:cubicBezTo>
                    <a:cubicBezTo>
                      <a:pt x="310" y="56"/>
                      <a:pt x="309" y="57"/>
                      <a:pt x="308" y="58"/>
                    </a:cubicBezTo>
                    <a:cubicBezTo>
                      <a:pt x="308" y="58"/>
                      <a:pt x="308" y="58"/>
                      <a:pt x="307" y="59"/>
                    </a:cubicBezTo>
                    <a:cubicBezTo>
                      <a:pt x="307" y="60"/>
                      <a:pt x="306" y="60"/>
                      <a:pt x="306" y="61"/>
                    </a:cubicBezTo>
                    <a:cubicBezTo>
                      <a:pt x="317" y="68"/>
                      <a:pt x="317" y="68"/>
                      <a:pt x="317" y="68"/>
                    </a:cubicBezTo>
                    <a:cubicBezTo>
                      <a:pt x="306" y="60"/>
                      <a:pt x="306" y="60"/>
                      <a:pt x="306" y="60"/>
                    </a:cubicBezTo>
                    <a:cubicBezTo>
                      <a:pt x="304" y="63"/>
                      <a:pt x="303" y="66"/>
                      <a:pt x="302" y="69"/>
                    </a:cubicBezTo>
                    <a:cubicBezTo>
                      <a:pt x="300" y="72"/>
                      <a:pt x="300" y="75"/>
                      <a:pt x="299" y="79"/>
                    </a:cubicBezTo>
                    <a:cubicBezTo>
                      <a:pt x="299" y="79"/>
                      <a:pt x="299" y="79"/>
                      <a:pt x="299" y="79"/>
                    </a:cubicBezTo>
                    <a:cubicBezTo>
                      <a:pt x="299" y="82"/>
                      <a:pt x="298" y="85"/>
                      <a:pt x="298" y="89"/>
                    </a:cubicBezTo>
                    <a:cubicBezTo>
                      <a:pt x="298" y="92"/>
                      <a:pt x="299" y="96"/>
                      <a:pt x="299" y="99"/>
                    </a:cubicBezTo>
                    <a:cubicBezTo>
                      <a:pt x="299" y="99"/>
                      <a:pt x="299" y="99"/>
                      <a:pt x="299" y="99"/>
                    </a:cubicBezTo>
                    <a:lnTo>
                      <a:pt x="312" y="97"/>
                    </a:lnTo>
                    <a:close/>
                    <a:moveTo>
                      <a:pt x="55" y="124"/>
                    </a:moveTo>
                    <a:cubicBezTo>
                      <a:pt x="55" y="111"/>
                      <a:pt x="55" y="111"/>
                      <a:pt x="55" y="111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2" y="113"/>
                      <a:pt x="62" y="113"/>
                      <a:pt x="62" y="113"/>
                    </a:cubicBezTo>
                    <a:cubicBezTo>
                      <a:pt x="61" y="112"/>
                      <a:pt x="58" y="111"/>
                      <a:pt x="55" y="111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2" y="113"/>
                      <a:pt x="62" y="113"/>
                      <a:pt x="62" y="113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5"/>
                      <a:pt x="64" y="114"/>
                      <a:pt x="62" y="113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67" y="118"/>
                      <a:pt x="67" y="117"/>
                      <a:pt x="65" y="116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7" y="119"/>
                      <a:pt x="67" y="119"/>
                      <a:pt x="67" y="119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0"/>
                      <a:pt x="67" y="119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22"/>
                      <a:pt x="68" y="122"/>
                      <a:pt x="68" y="121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6" y="123"/>
                      <a:pt x="56" y="123"/>
                      <a:pt x="56" y="123"/>
                    </a:cubicBezTo>
                    <a:cubicBezTo>
                      <a:pt x="68" y="123"/>
                      <a:pt x="68" y="123"/>
                      <a:pt x="68" y="123"/>
                    </a:cubicBezTo>
                    <a:cubicBezTo>
                      <a:pt x="68" y="123"/>
                      <a:pt x="68" y="123"/>
                      <a:pt x="68" y="122"/>
                    </a:cubicBezTo>
                    <a:cubicBezTo>
                      <a:pt x="56" y="123"/>
                      <a:pt x="56" y="123"/>
                      <a:pt x="56" y="123"/>
                    </a:cubicBezTo>
                    <a:cubicBezTo>
                      <a:pt x="68" y="123"/>
                      <a:pt x="68" y="123"/>
                      <a:pt x="68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24"/>
                      <a:pt x="68" y="124"/>
                      <a:pt x="68" y="123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6" y="124"/>
                      <a:pt x="66" y="124"/>
                      <a:pt x="66" y="124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58" y="121"/>
                      <a:pt x="58" y="121"/>
                      <a:pt x="58" y="121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58" y="121"/>
                      <a:pt x="58" y="121"/>
                      <a:pt x="58" y="121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8" y="126"/>
                      <a:pt x="68" y="126"/>
                      <a:pt x="68" y="126"/>
                    </a:cubicBezTo>
                    <a:cubicBezTo>
                      <a:pt x="62" y="123"/>
                      <a:pt x="62" y="123"/>
                      <a:pt x="62" y="123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5"/>
                      <a:pt x="67" y="125"/>
                      <a:pt x="67" y="125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7" y="125"/>
                      <a:pt x="67" y="125"/>
                      <a:pt x="67" y="125"/>
                    </a:cubicBezTo>
                    <a:cubicBezTo>
                      <a:pt x="67" y="126"/>
                      <a:pt x="67" y="126"/>
                      <a:pt x="67" y="126"/>
                    </a:cubicBezTo>
                    <a:cubicBezTo>
                      <a:pt x="68" y="126"/>
                      <a:pt x="68" y="125"/>
                      <a:pt x="68" y="125"/>
                    </a:cubicBezTo>
                    <a:cubicBezTo>
                      <a:pt x="69" y="123"/>
                      <a:pt x="72" y="119"/>
                      <a:pt x="74" y="115"/>
                    </a:cubicBezTo>
                    <a:cubicBezTo>
                      <a:pt x="75" y="114"/>
                      <a:pt x="76" y="112"/>
                      <a:pt x="77" y="111"/>
                    </a:cubicBezTo>
                    <a:cubicBezTo>
                      <a:pt x="77" y="111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76" y="112"/>
                      <a:pt x="77" y="111"/>
                      <a:pt x="77" y="111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4"/>
                      <a:pt x="74" y="114"/>
                      <a:pt x="74" y="114"/>
                    </a:cubicBezTo>
                    <a:cubicBezTo>
                      <a:pt x="74" y="113"/>
                      <a:pt x="75" y="113"/>
                      <a:pt x="77" y="11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81" y="111"/>
                      <a:pt x="87" y="108"/>
                      <a:pt x="93" y="106"/>
                    </a:cubicBezTo>
                    <a:cubicBezTo>
                      <a:pt x="100" y="103"/>
                      <a:pt x="108" y="100"/>
                      <a:pt x="116" y="98"/>
                    </a:cubicBezTo>
                    <a:cubicBezTo>
                      <a:pt x="123" y="96"/>
                      <a:pt x="131" y="94"/>
                      <a:pt x="137" y="93"/>
                    </a:cubicBezTo>
                    <a:cubicBezTo>
                      <a:pt x="137" y="93"/>
                      <a:pt x="137" y="93"/>
                      <a:pt x="137" y="93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38" y="93"/>
                      <a:pt x="138" y="93"/>
                      <a:pt x="138" y="93"/>
                    </a:cubicBezTo>
                    <a:cubicBezTo>
                      <a:pt x="140" y="93"/>
                      <a:pt x="142" y="92"/>
                      <a:pt x="144" y="92"/>
                    </a:cubicBezTo>
                    <a:cubicBezTo>
                      <a:pt x="144" y="92"/>
                      <a:pt x="144" y="92"/>
                      <a:pt x="144" y="92"/>
                    </a:cubicBezTo>
                    <a:cubicBezTo>
                      <a:pt x="155" y="91"/>
                      <a:pt x="168" y="91"/>
                      <a:pt x="179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6" y="91"/>
                      <a:pt x="191" y="91"/>
                      <a:pt x="196" y="91"/>
                    </a:cubicBezTo>
                    <a:cubicBezTo>
                      <a:pt x="201" y="91"/>
                      <a:pt x="206" y="92"/>
                      <a:pt x="209" y="93"/>
                    </a:cubicBezTo>
                    <a:cubicBezTo>
                      <a:pt x="209" y="93"/>
                      <a:pt x="209" y="93"/>
                      <a:pt x="209" y="93"/>
                    </a:cubicBezTo>
                    <a:cubicBezTo>
                      <a:pt x="209" y="93"/>
                      <a:pt x="209" y="93"/>
                      <a:pt x="209" y="93"/>
                    </a:cubicBezTo>
                    <a:cubicBezTo>
                      <a:pt x="211" y="93"/>
                      <a:pt x="212" y="94"/>
                      <a:pt x="213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6" y="91"/>
                      <a:pt x="216" y="91"/>
                      <a:pt x="216" y="91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6" y="91"/>
                      <a:pt x="216" y="91"/>
                      <a:pt x="216" y="91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9" y="86"/>
                      <a:pt x="219" y="86"/>
                      <a:pt x="219" y="86"/>
                    </a:cubicBezTo>
                    <a:cubicBezTo>
                      <a:pt x="213" y="93"/>
                      <a:pt x="213" y="93"/>
                      <a:pt x="213" y="93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9" y="86"/>
                      <a:pt x="219" y="86"/>
                      <a:pt x="219" y="86"/>
                    </a:cubicBezTo>
                    <a:cubicBezTo>
                      <a:pt x="213" y="93"/>
                      <a:pt x="213" y="93"/>
                      <a:pt x="213" y="93"/>
                    </a:cubicBezTo>
                    <a:cubicBezTo>
                      <a:pt x="213" y="94"/>
                      <a:pt x="213" y="94"/>
                      <a:pt x="213" y="94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14" y="94"/>
                      <a:pt x="215" y="95"/>
                      <a:pt x="216" y="96"/>
                    </a:cubicBezTo>
                    <a:cubicBezTo>
                      <a:pt x="217" y="97"/>
                      <a:pt x="218" y="98"/>
                      <a:pt x="218" y="100"/>
                    </a:cubicBezTo>
                    <a:cubicBezTo>
                      <a:pt x="220" y="103"/>
                      <a:pt x="222" y="108"/>
                      <a:pt x="222" y="111"/>
                    </a:cubicBezTo>
                    <a:cubicBezTo>
                      <a:pt x="222" y="111"/>
                      <a:pt x="222" y="111"/>
                      <a:pt x="222" y="111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2" y="113"/>
                      <a:pt x="222" y="114"/>
                      <a:pt x="222" y="115"/>
                    </a:cubicBezTo>
                    <a:cubicBezTo>
                      <a:pt x="222" y="116"/>
                      <a:pt x="222" y="116"/>
                      <a:pt x="222" y="116"/>
                    </a:cubicBezTo>
                    <a:cubicBezTo>
                      <a:pt x="222" y="116"/>
                      <a:pt x="222" y="116"/>
                      <a:pt x="222" y="116"/>
                    </a:cubicBezTo>
                    <a:cubicBezTo>
                      <a:pt x="222" y="116"/>
                      <a:pt x="222" y="116"/>
                      <a:pt x="222" y="116"/>
                    </a:cubicBezTo>
                    <a:cubicBezTo>
                      <a:pt x="222" y="117"/>
                      <a:pt x="222" y="118"/>
                      <a:pt x="222" y="119"/>
                    </a:cubicBezTo>
                    <a:cubicBezTo>
                      <a:pt x="221" y="120"/>
                      <a:pt x="221" y="122"/>
                      <a:pt x="221" y="124"/>
                    </a:cubicBezTo>
                    <a:cubicBezTo>
                      <a:pt x="221" y="124"/>
                      <a:pt x="221" y="124"/>
                      <a:pt x="221" y="124"/>
                    </a:cubicBezTo>
                    <a:cubicBezTo>
                      <a:pt x="219" y="128"/>
                      <a:pt x="218" y="133"/>
                      <a:pt x="216" y="138"/>
                    </a:cubicBezTo>
                    <a:cubicBezTo>
                      <a:pt x="216" y="138"/>
                      <a:pt x="216" y="138"/>
                      <a:pt x="216" y="138"/>
                    </a:cubicBezTo>
                    <a:cubicBezTo>
                      <a:pt x="213" y="148"/>
                      <a:pt x="209" y="159"/>
                      <a:pt x="205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4" y="171"/>
                      <a:pt x="202" y="173"/>
                      <a:pt x="201" y="175"/>
                    </a:cubicBezTo>
                    <a:cubicBezTo>
                      <a:pt x="200" y="177"/>
                      <a:pt x="199" y="179"/>
                      <a:pt x="199" y="179"/>
                    </a:cubicBezTo>
                    <a:cubicBezTo>
                      <a:pt x="199" y="179"/>
                      <a:pt x="199" y="179"/>
                      <a:pt x="199" y="179"/>
                    </a:cubicBezTo>
                    <a:cubicBezTo>
                      <a:pt x="199" y="179"/>
                      <a:pt x="199" y="179"/>
                      <a:pt x="199" y="179"/>
                    </a:cubicBezTo>
                    <a:cubicBezTo>
                      <a:pt x="196" y="183"/>
                      <a:pt x="191" y="187"/>
                      <a:pt x="184" y="191"/>
                    </a:cubicBezTo>
                    <a:cubicBezTo>
                      <a:pt x="177" y="195"/>
                      <a:pt x="168" y="198"/>
                      <a:pt x="156" y="200"/>
                    </a:cubicBezTo>
                    <a:cubicBezTo>
                      <a:pt x="156" y="200"/>
                      <a:pt x="156" y="200"/>
                      <a:pt x="156" y="200"/>
                    </a:cubicBezTo>
                    <a:cubicBezTo>
                      <a:pt x="147" y="201"/>
                      <a:pt x="138" y="202"/>
                      <a:pt x="129" y="202"/>
                    </a:cubicBezTo>
                    <a:cubicBezTo>
                      <a:pt x="128" y="202"/>
                      <a:pt x="128" y="202"/>
                      <a:pt x="127" y="202"/>
                    </a:cubicBezTo>
                    <a:cubicBezTo>
                      <a:pt x="127" y="202"/>
                      <a:pt x="127" y="202"/>
                      <a:pt x="127" y="202"/>
                    </a:cubicBezTo>
                    <a:cubicBezTo>
                      <a:pt x="122" y="202"/>
                      <a:pt x="118" y="202"/>
                      <a:pt x="114" y="201"/>
                    </a:cubicBezTo>
                    <a:cubicBezTo>
                      <a:pt x="110" y="201"/>
                      <a:pt x="107" y="200"/>
                      <a:pt x="105" y="199"/>
                    </a:cubicBez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04" y="199"/>
                      <a:pt x="103" y="199"/>
                      <a:pt x="103" y="198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0" y="201"/>
                      <a:pt x="100" y="201"/>
                      <a:pt x="100" y="201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102" y="198"/>
                      <a:pt x="102" y="198"/>
                      <a:pt x="102" y="198"/>
                    </a:cubicBezTo>
                    <a:cubicBezTo>
                      <a:pt x="100" y="201"/>
                      <a:pt x="100" y="201"/>
                      <a:pt x="100" y="201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6" y="206"/>
                      <a:pt x="96" y="206"/>
                      <a:pt x="96" y="206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6" y="206"/>
                      <a:pt x="96" y="206"/>
                      <a:pt x="96" y="206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8" y="204"/>
                      <a:pt x="98" y="204"/>
                      <a:pt x="98" y="204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199"/>
                      <a:pt x="103" y="199"/>
                      <a:pt x="103" y="199"/>
                    </a:cubicBezTo>
                    <a:cubicBezTo>
                      <a:pt x="98" y="204"/>
                      <a:pt x="98" y="204"/>
                      <a:pt x="98" y="204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200"/>
                      <a:pt x="103" y="200"/>
                      <a:pt x="103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3" y="200"/>
                      <a:pt x="103" y="200"/>
                      <a:pt x="103" y="200"/>
                    </a:cubicBezTo>
                    <a:cubicBezTo>
                      <a:pt x="104" y="200"/>
                      <a:pt x="104" y="200"/>
                      <a:pt x="104" y="200"/>
                    </a:cubicBezTo>
                    <a:cubicBezTo>
                      <a:pt x="104" y="200"/>
                      <a:pt x="103" y="199"/>
                      <a:pt x="103" y="199"/>
                    </a:cubicBezTo>
                    <a:cubicBezTo>
                      <a:pt x="103" y="198"/>
                      <a:pt x="102" y="198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1" y="195"/>
                      <a:pt x="99" y="192"/>
                      <a:pt x="98" y="189"/>
                    </a:cubicBezTo>
                    <a:cubicBezTo>
                      <a:pt x="98" y="189"/>
                      <a:pt x="98" y="189"/>
                      <a:pt x="98" y="189"/>
                    </a:cubicBezTo>
                    <a:cubicBezTo>
                      <a:pt x="94" y="183"/>
                      <a:pt x="91" y="175"/>
                      <a:pt x="87" y="167"/>
                    </a:cubicBezTo>
                    <a:cubicBezTo>
                      <a:pt x="87" y="167"/>
                      <a:pt x="87" y="167"/>
                      <a:pt x="87" y="167"/>
                    </a:cubicBezTo>
                    <a:cubicBezTo>
                      <a:pt x="83" y="159"/>
                      <a:pt x="79" y="151"/>
                      <a:pt x="76" y="143"/>
                    </a:cubicBezTo>
                    <a:cubicBezTo>
                      <a:pt x="73" y="135"/>
                      <a:pt x="70" y="129"/>
                      <a:pt x="69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4"/>
                      <a:pt x="69" y="124"/>
                      <a:pt x="69" y="124"/>
                    </a:cubicBezTo>
                    <a:cubicBezTo>
                      <a:pt x="69" y="123"/>
                      <a:pt x="68" y="122"/>
                      <a:pt x="68" y="122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0" y="123"/>
                      <a:pt x="60" y="123"/>
                      <a:pt x="60" y="123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0" y="123"/>
                      <a:pt x="60" y="123"/>
                      <a:pt x="60" y="123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68" y="122"/>
                      <a:pt x="68" y="122"/>
                      <a:pt x="68" y="122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23"/>
                      <a:pt x="68" y="123"/>
                      <a:pt x="68" y="122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55" y="111"/>
                      <a:pt x="55" y="111"/>
                      <a:pt x="55" y="111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2" y="124"/>
                      <a:pt x="42" y="125"/>
                      <a:pt x="42" y="125"/>
                    </a:cubicBezTo>
                    <a:cubicBezTo>
                      <a:pt x="43" y="126"/>
                      <a:pt x="43" y="126"/>
                      <a:pt x="43" y="126"/>
                    </a:cubicBezTo>
                    <a:cubicBezTo>
                      <a:pt x="43" y="127"/>
                      <a:pt x="43" y="127"/>
                      <a:pt x="43" y="127"/>
                    </a:cubicBezTo>
                    <a:cubicBezTo>
                      <a:pt x="43" y="129"/>
                      <a:pt x="44" y="130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8"/>
                      <a:pt x="49" y="145"/>
                      <a:pt x="52" y="153"/>
                    </a:cubicBezTo>
                    <a:cubicBezTo>
                      <a:pt x="56" y="161"/>
                      <a:pt x="60" y="170"/>
                      <a:pt x="63" y="178"/>
                    </a:cubicBezTo>
                    <a:cubicBezTo>
                      <a:pt x="64" y="178"/>
                      <a:pt x="64" y="178"/>
                      <a:pt x="64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67" y="187"/>
                      <a:pt x="71" y="195"/>
                      <a:pt x="75" y="201"/>
                    </a:cubicBezTo>
                    <a:cubicBezTo>
                      <a:pt x="75" y="201"/>
                      <a:pt x="75" y="201"/>
                      <a:pt x="75" y="201"/>
                    </a:cubicBezTo>
                    <a:cubicBezTo>
                      <a:pt x="77" y="205"/>
                      <a:pt x="79" y="208"/>
                      <a:pt x="80" y="210"/>
                    </a:cubicBezTo>
                    <a:cubicBezTo>
                      <a:pt x="80" y="210"/>
                      <a:pt x="80" y="210"/>
                      <a:pt x="80" y="210"/>
                    </a:cubicBezTo>
                    <a:cubicBezTo>
                      <a:pt x="81" y="212"/>
                      <a:pt x="82" y="213"/>
                      <a:pt x="82" y="214"/>
                    </a:cubicBezTo>
                    <a:cubicBezTo>
                      <a:pt x="83" y="214"/>
                      <a:pt x="83" y="215"/>
                      <a:pt x="83" y="215"/>
                    </a:cubicBezTo>
                    <a:cubicBezTo>
                      <a:pt x="84" y="216"/>
                      <a:pt x="84" y="216"/>
                      <a:pt x="84" y="216"/>
                    </a:cubicBezTo>
                    <a:cubicBezTo>
                      <a:pt x="94" y="208"/>
                      <a:pt x="94" y="208"/>
                      <a:pt x="94" y="208"/>
                    </a:cubicBezTo>
                    <a:cubicBezTo>
                      <a:pt x="84" y="215"/>
                      <a:pt x="84" y="215"/>
                      <a:pt x="84" y="215"/>
                    </a:cubicBezTo>
                    <a:cubicBezTo>
                      <a:pt x="84" y="216"/>
                      <a:pt x="85" y="217"/>
                      <a:pt x="85" y="217"/>
                    </a:cubicBezTo>
                    <a:cubicBezTo>
                      <a:pt x="86" y="218"/>
                      <a:pt x="87" y="219"/>
                      <a:pt x="88" y="219"/>
                    </a:cubicBezTo>
                    <a:cubicBezTo>
                      <a:pt x="90" y="221"/>
                      <a:pt x="93" y="223"/>
                      <a:pt x="97" y="224"/>
                    </a:cubicBezTo>
                    <a:cubicBezTo>
                      <a:pt x="101" y="212"/>
                      <a:pt x="101" y="212"/>
                      <a:pt x="101" y="212"/>
                    </a:cubicBezTo>
                    <a:cubicBezTo>
                      <a:pt x="97" y="224"/>
                      <a:pt x="97" y="224"/>
                      <a:pt x="97" y="224"/>
                    </a:cubicBezTo>
                    <a:cubicBezTo>
                      <a:pt x="101" y="225"/>
                      <a:pt x="106" y="226"/>
                      <a:pt x="110" y="227"/>
                    </a:cubicBezTo>
                    <a:cubicBezTo>
                      <a:pt x="115" y="227"/>
                      <a:pt x="121" y="228"/>
                      <a:pt x="126" y="228"/>
                    </a:cubicBezTo>
                    <a:cubicBezTo>
                      <a:pt x="126" y="228"/>
                      <a:pt x="126" y="228"/>
                      <a:pt x="126" y="228"/>
                    </a:cubicBezTo>
                    <a:cubicBezTo>
                      <a:pt x="127" y="228"/>
                      <a:pt x="128" y="228"/>
                      <a:pt x="129" y="228"/>
                    </a:cubicBezTo>
                    <a:cubicBezTo>
                      <a:pt x="139" y="228"/>
                      <a:pt x="150" y="227"/>
                      <a:pt x="160" y="225"/>
                    </a:cubicBezTo>
                    <a:cubicBezTo>
                      <a:pt x="160" y="225"/>
                      <a:pt x="160" y="225"/>
                      <a:pt x="160" y="225"/>
                    </a:cubicBezTo>
                    <a:cubicBezTo>
                      <a:pt x="174" y="223"/>
                      <a:pt x="186" y="219"/>
                      <a:pt x="196" y="214"/>
                    </a:cubicBezTo>
                    <a:cubicBezTo>
                      <a:pt x="206" y="209"/>
                      <a:pt x="214" y="202"/>
                      <a:pt x="220" y="194"/>
                    </a:cubicBezTo>
                    <a:cubicBezTo>
                      <a:pt x="209" y="187"/>
                      <a:pt x="209" y="187"/>
                      <a:pt x="209" y="187"/>
                    </a:cubicBezTo>
                    <a:cubicBezTo>
                      <a:pt x="220" y="194"/>
                      <a:pt x="220" y="194"/>
                      <a:pt x="220" y="194"/>
                    </a:cubicBezTo>
                    <a:cubicBezTo>
                      <a:pt x="221" y="192"/>
                      <a:pt x="222" y="190"/>
                      <a:pt x="224" y="187"/>
                    </a:cubicBezTo>
                    <a:cubicBezTo>
                      <a:pt x="225" y="185"/>
                      <a:pt x="227" y="182"/>
                      <a:pt x="228" y="178"/>
                    </a:cubicBezTo>
                    <a:cubicBezTo>
                      <a:pt x="228" y="178"/>
                      <a:pt x="228" y="178"/>
                      <a:pt x="228" y="178"/>
                    </a:cubicBezTo>
                    <a:cubicBezTo>
                      <a:pt x="233" y="168"/>
                      <a:pt x="237" y="157"/>
                      <a:pt x="241" y="146"/>
                    </a:cubicBezTo>
                    <a:cubicBezTo>
                      <a:pt x="241" y="146"/>
                      <a:pt x="241" y="146"/>
                      <a:pt x="241" y="146"/>
                    </a:cubicBezTo>
                    <a:cubicBezTo>
                      <a:pt x="243" y="140"/>
                      <a:pt x="244" y="135"/>
                      <a:pt x="245" y="131"/>
                    </a:cubicBezTo>
                    <a:cubicBezTo>
                      <a:pt x="245" y="131"/>
                      <a:pt x="245" y="131"/>
                      <a:pt x="245" y="131"/>
                    </a:cubicBezTo>
                    <a:cubicBezTo>
                      <a:pt x="245" y="131"/>
                      <a:pt x="245" y="131"/>
                      <a:pt x="245" y="131"/>
                    </a:cubicBezTo>
                    <a:cubicBezTo>
                      <a:pt x="246" y="129"/>
                      <a:pt x="246" y="127"/>
                      <a:pt x="247" y="125"/>
                    </a:cubicBezTo>
                    <a:cubicBezTo>
                      <a:pt x="247" y="123"/>
                      <a:pt x="248" y="122"/>
                      <a:pt x="248" y="120"/>
                    </a:cubicBezTo>
                    <a:cubicBezTo>
                      <a:pt x="248" y="120"/>
                      <a:pt x="248" y="120"/>
                      <a:pt x="248" y="120"/>
                    </a:cubicBezTo>
                    <a:cubicBezTo>
                      <a:pt x="248" y="118"/>
                      <a:pt x="248" y="117"/>
                      <a:pt x="248" y="115"/>
                    </a:cubicBezTo>
                    <a:cubicBezTo>
                      <a:pt x="248" y="113"/>
                      <a:pt x="248" y="110"/>
                      <a:pt x="247" y="107"/>
                    </a:cubicBezTo>
                    <a:cubicBezTo>
                      <a:pt x="248" y="107"/>
                      <a:pt x="248" y="107"/>
                      <a:pt x="248" y="107"/>
                    </a:cubicBezTo>
                    <a:cubicBezTo>
                      <a:pt x="246" y="101"/>
                      <a:pt x="244" y="94"/>
                      <a:pt x="241" y="88"/>
                    </a:cubicBezTo>
                    <a:cubicBezTo>
                      <a:pt x="240" y="85"/>
                      <a:pt x="238" y="82"/>
                      <a:pt x="236" y="80"/>
                    </a:cubicBezTo>
                    <a:cubicBezTo>
                      <a:pt x="234" y="77"/>
                      <a:pt x="231" y="75"/>
                      <a:pt x="229" y="73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9" y="74"/>
                      <a:pt x="229" y="74"/>
                      <a:pt x="229" y="74"/>
                    </a:cubicBezTo>
                    <a:cubicBezTo>
                      <a:pt x="229" y="73"/>
                      <a:pt x="228" y="73"/>
                      <a:pt x="227" y="72"/>
                    </a:cubicBezTo>
                    <a:cubicBezTo>
                      <a:pt x="226" y="72"/>
                      <a:pt x="225" y="71"/>
                      <a:pt x="225" y="71"/>
                    </a:cubicBezTo>
                    <a:cubicBezTo>
                      <a:pt x="222" y="69"/>
                      <a:pt x="218" y="68"/>
                      <a:pt x="214" y="67"/>
                    </a:cubicBezTo>
                    <a:cubicBezTo>
                      <a:pt x="211" y="80"/>
                      <a:pt x="211" y="80"/>
                      <a:pt x="211" y="80"/>
                    </a:cubicBezTo>
                    <a:cubicBezTo>
                      <a:pt x="214" y="68"/>
                      <a:pt x="214" y="68"/>
                      <a:pt x="214" y="68"/>
                    </a:cubicBezTo>
                    <a:cubicBezTo>
                      <a:pt x="209" y="67"/>
                      <a:pt x="204" y="66"/>
                      <a:pt x="198" y="66"/>
                    </a:cubicBezTo>
                    <a:cubicBezTo>
                      <a:pt x="192" y="65"/>
                      <a:pt x="186" y="65"/>
                      <a:pt x="180" y="65"/>
                    </a:cubicBezTo>
                    <a:cubicBezTo>
                      <a:pt x="180" y="65"/>
                      <a:pt x="180" y="65"/>
                      <a:pt x="180" y="65"/>
                    </a:cubicBezTo>
                    <a:cubicBezTo>
                      <a:pt x="179" y="65"/>
                      <a:pt x="179" y="65"/>
                      <a:pt x="179" y="65"/>
                    </a:cubicBezTo>
                    <a:cubicBezTo>
                      <a:pt x="167" y="65"/>
                      <a:pt x="154" y="66"/>
                      <a:pt x="142" y="67"/>
                    </a:cubicBezTo>
                    <a:cubicBezTo>
                      <a:pt x="142" y="67"/>
                      <a:pt x="142" y="67"/>
                      <a:pt x="142" y="67"/>
                    </a:cubicBezTo>
                    <a:cubicBezTo>
                      <a:pt x="139" y="67"/>
                      <a:pt x="136" y="67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5" y="80"/>
                      <a:pt x="135" y="80"/>
                      <a:pt x="135" y="80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25" y="69"/>
                      <a:pt x="117" y="71"/>
                      <a:pt x="108" y="74"/>
                    </a:cubicBezTo>
                    <a:cubicBezTo>
                      <a:pt x="100" y="76"/>
                      <a:pt x="92" y="79"/>
                      <a:pt x="84" y="82"/>
                    </a:cubicBezTo>
                    <a:cubicBezTo>
                      <a:pt x="77" y="84"/>
                      <a:pt x="71" y="87"/>
                      <a:pt x="66" y="89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5" y="89"/>
                      <a:pt x="64" y="90"/>
                      <a:pt x="63" y="90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2" y="91"/>
                      <a:pt x="62" y="91"/>
                      <a:pt x="62" y="91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58" y="93"/>
                      <a:pt x="58" y="93"/>
                      <a:pt x="58" y="94"/>
                    </a:cubicBezTo>
                    <a:cubicBezTo>
                      <a:pt x="58" y="94"/>
                      <a:pt x="57" y="94"/>
                      <a:pt x="57" y="94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5"/>
                      <a:pt x="56" y="96"/>
                      <a:pt x="56" y="96"/>
                    </a:cubicBezTo>
                    <a:cubicBezTo>
                      <a:pt x="55" y="98"/>
                      <a:pt x="52" y="102"/>
                      <a:pt x="50" y="106"/>
                    </a:cubicBezTo>
                    <a:cubicBezTo>
                      <a:pt x="48" y="108"/>
                      <a:pt x="47" y="110"/>
                      <a:pt x="46" y="111"/>
                    </a:cubicBezTo>
                    <a:cubicBezTo>
                      <a:pt x="46" y="112"/>
                      <a:pt x="46" y="112"/>
                      <a:pt x="45" y="113"/>
                    </a:cubicBezTo>
                    <a:cubicBezTo>
                      <a:pt x="45" y="114"/>
                      <a:pt x="45" y="114"/>
                      <a:pt x="45" y="114"/>
                    </a:cubicBezTo>
                    <a:cubicBezTo>
                      <a:pt x="44" y="115"/>
                      <a:pt x="44" y="115"/>
                      <a:pt x="44" y="116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3" y="118"/>
                      <a:pt x="43" y="119"/>
                      <a:pt x="43" y="120"/>
                    </a:cubicBezTo>
                    <a:cubicBezTo>
                      <a:pt x="42" y="121"/>
                      <a:pt x="42" y="122"/>
                      <a:pt x="42" y="123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2" y="125"/>
                      <a:pt x="42" y="125"/>
                      <a:pt x="43" y="126"/>
                    </a:cubicBezTo>
                    <a:cubicBezTo>
                      <a:pt x="43" y="126"/>
                      <a:pt x="43" y="127"/>
                      <a:pt x="43" y="128"/>
                    </a:cubicBezTo>
                    <a:cubicBezTo>
                      <a:pt x="44" y="129"/>
                      <a:pt x="44" y="130"/>
                      <a:pt x="45" y="131"/>
                    </a:cubicBezTo>
                    <a:cubicBezTo>
                      <a:pt x="46" y="132"/>
                      <a:pt x="46" y="133"/>
                      <a:pt x="48" y="134"/>
                    </a:cubicBezTo>
                    <a:cubicBezTo>
                      <a:pt x="50" y="135"/>
                      <a:pt x="52" y="136"/>
                      <a:pt x="55" y="136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42" y="124"/>
                      <a:pt x="42" y="124"/>
                      <a:pt x="42" y="124"/>
                    </a:cubicBezTo>
                    <a:lnTo>
                      <a:pt x="55" y="124"/>
                    </a:ln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92"/>
              <p:cNvSpPr/>
              <p:nvPr/>
            </p:nvSpPr>
            <p:spPr bwMode="auto">
              <a:xfrm>
                <a:off x="2242162" y="2795355"/>
                <a:ext cx="31661" cy="19788"/>
              </a:xfrm>
              <a:custGeom>
                <a:avLst/>
                <a:gdLst>
                  <a:gd name="T0" fmla="*/ 1 w 24"/>
                  <a:gd name="T1" fmla="*/ 9 h 14"/>
                  <a:gd name="T2" fmla="*/ 13 w 24"/>
                  <a:gd name="T3" fmla="*/ 13 h 14"/>
                  <a:gd name="T4" fmla="*/ 23 w 24"/>
                  <a:gd name="T5" fmla="*/ 5 h 14"/>
                  <a:gd name="T6" fmla="*/ 11 w 24"/>
                  <a:gd name="T7" fmla="*/ 1 h 14"/>
                  <a:gd name="T8" fmla="*/ 1 w 24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1" y="9"/>
                    </a:moveTo>
                    <a:cubicBezTo>
                      <a:pt x="1" y="12"/>
                      <a:pt x="7" y="14"/>
                      <a:pt x="13" y="13"/>
                    </a:cubicBezTo>
                    <a:cubicBezTo>
                      <a:pt x="19" y="12"/>
                      <a:pt x="24" y="9"/>
                      <a:pt x="23" y="5"/>
                    </a:cubicBez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5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93"/>
              <p:cNvSpPr/>
              <p:nvPr/>
            </p:nvSpPr>
            <p:spPr bwMode="auto">
              <a:xfrm>
                <a:off x="2226332" y="2779524"/>
                <a:ext cx="64642" cy="51450"/>
              </a:xfrm>
              <a:custGeom>
                <a:avLst/>
                <a:gdLst>
                  <a:gd name="T0" fmla="*/ 0 w 48"/>
                  <a:gd name="T1" fmla="*/ 23 h 38"/>
                  <a:gd name="T2" fmla="*/ 13 w 48"/>
                  <a:gd name="T3" fmla="*/ 37 h 38"/>
                  <a:gd name="T4" fmla="*/ 27 w 48"/>
                  <a:gd name="T5" fmla="*/ 38 h 38"/>
                  <a:gd name="T6" fmla="*/ 27 w 48"/>
                  <a:gd name="T7" fmla="*/ 38 h 38"/>
                  <a:gd name="T8" fmla="*/ 45 w 48"/>
                  <a:gd name="T9" fmla="*/ 27 h 38"/>
                  <a:gd name="T10" fmla="*/ 48 w 48"/>
                  <a:gd name="T11" fmla="*/ 15 h 38"/>
                  <a:gd name="T12" fmla="*/ 44 w 48"/>
                  <a:gd name="T13" fmla="*/ 7 h 38"/>
                  <a:gd name="T14" fmla="*/ 26 w 48"/>
                  <a:gd name="T15" fmla="*/ 0 h 38"/>
                  <a:gd name="T16" fmla="*/ 21 w 48"/>
                  <a:gd name="T17" fmla="*/ 0 h 38"/>
                  <a:gd name="T18" fmla="*/ 8 w 48"/>
                  <a:gd name="T19" fmla="*/ 5 h 38"/>
                  <a:gd name="T20" fmla="*/ 0 w 48"/>
                  <a:gd name="T21" fmla="*/ 20 h 38"/>
                  <a:gd name="T22" fmla="*/ 0 w 48"/>
                  <a:gd name="T23" fmla="*/ 23 h 38"/>
                  <a:gd name="T24" fmla="*/ 13 w 48"/>
                  <a:gd name="T25" fmla="*/ 21 h 38"/>
                  <a:gd name="T26" fmla="*/ 16 w 48"/>
                  <a:gd name="T27" fmla="*/ 20 h 38"/>
                  <a:gd name="T28" fmla="*/ 25 w 48"/>
                  <a:gd name="T29" fmla="*/ 19 h 38"/>
                  <a:gd name="T30" fmla="*/ 26 w 48"/>
                  <a:gd name="T31" fmla="*/ 20 h 38"/>
                  <a:gd name="T32" fmla="*/ 24 w 48"/>
                  <a:gd name="T33" fmla="*/ 25 h 38"/>
                  <a:gd name="T34" fmla="*/ 17 w 48"/>
                  <a:gd name="T35" fmla="*/ 20 h 38"/>
                  <a:gd name="T36" fmla="*/ 20 w 48"/>
                  <a:gd name="T37" fmla="*/ 22 h 38"/>
                  <a:gd name="T38" fmla="*/ 24 w 48"/>
                  <a:gd name="T39" fmla="*/ 25 h 38"/>
                  <a:gd name="T40" fmla="*/ 23 w 48"/>
                  <a:gd name="T41" fmla="*/ 26 h 38"/>
                  <a:gd name="T42" fmla="*/ 23 w 48"/>
                  <a:gd name="T43" fmla="*/ 26 h 38"/>
                  <a:gd name="T44" fmla="*/ 22 w 48"/>
                  <a:gd name="T45" fmla="*/ 25 h 38"/>
                  <a:gd name="T46" fmla="*/ 23 w 48"/>
                  <a:gd name="T47" fmla="*/ 26 h 38"/>
                  <a:gd name="T48" fmla="*/ 23 w 48"/>
                  <a:gd name="T49" fmla="*/ 26 h 38"/>
                  <a:gd name="T50" fmla="*/ 23 w 48"/>
                  <a:gd name="T51" fmla="*/ 26 h 38"/>
                  <a:gd name="T52" fmla="*/ 25 w 48"/>
                  <a:gd name="T53" fmla="*/ 25 h 38"/>
                  <a:gd name="T54" fmla="*/ 27 w 48"/>
                  <a:gd name="T55" fmla="*/ 25 h 38"/>
                  <a:gd name="T56" fmla="*/ 27 w 48"/>
                  <a:gd name="T57" fmla="*/ 24 h 38"/>
                  <a:gd name="T58" fmla="*/ 27 w 48"/>
                  <a:gd name="T59" fmla="*/ 25 h 38"/>
                  <a:gd name="T60" fmla="*/ 27 w 48"/>
                  <a:gd name="T61" fmla="*/ 25 h 38"/>
                  <a:gd name="T62" fmla="*/ 25 w 48"/>
                  <a:gd name="T63" fmla="*/ 24 h 38"/>
                  <a:gd name="T64" fmla="*/ 29 w 48"/>
                  <a:gd name="T65" fmla="*/ 20 h 38"/>
                  <a:gd name="T66" fmla="*/ 31 w 48"/>
                  <a:gd name="T67" fmla="*/ 18 h 38"/>
                  <a:gd name="T68" fmla="*/ 25 w 48"/>
                  <a:gd name="T69" fmla="*/ 24 h 38"/>
                  <a:gd name="T70" fmla="*/ 23 w 48"/>
                  <a:gd name="T71" fmla="*/ 19 h 38"/>
                  <a:gd name="T72" fmla="*/ 32 w 48"/>
                  <a:gd name="T73" fmla="*/ 18 h 38"/>
                  <a:gd name="T74" fmla="*/ 23 w 48"/>
                  <a:gd name="T75" fmla="*/ 19 h 38"/>
                  <a:gd name="T76" fmla="*/ 23 w 48"/>
                  <a:gd name="T77" fmla="*/ 18 h 38"/>
                  <a:gd name="T78" fmla="*/ 24 w 48"/>
                  <a:gd name="T79" fmla="*/ 13 h 38"/>
                  <a:gd name="T80" fmla="*/ 31 w 48"/>
                  <a:gd name="T81" fmla="*/ 18 h 38"/>
                  <a:gd name="T82" fmla="*/ 28 w 48"/>
                  <a:gd name="T83" fmla="*/ 16 h 38"/>
                  <a:gd name="T84" fmla="*/ 24 w 48"/>
                  <a:gd name="T85" fmla="*/ 13 h 38"/>
                  <a:gd name="T86" fmla="*/ 25 w 48"/>
                  <a:gd name="T87" fmla="*/ 12 h 38"/>
                  <a:gd name="T88" fmla="*/ 25 w 48"/>
                  <a:gd name="T89" fmla="*/ 12 h 38"/>
                  <a:gd name="T90" fmla="*/ 26 w 48"/>
                  <a:gd name="T91" fmla="*/ 13 h 38"/>
                  <a:gd name="T92" fmla="*/ 25 w 48"/>
                  <a:gd name="T93" fmla="*/ 12 h 38"/>
                  <a:gd name="T94" fmla="*/ 25 w 48"/>
                  <a:gd name="T95" fmla="*/ 12 h 38"/>
                  <a:gd name="T96" fmla="*/ 25 w 48"/>
                  <a:gd name="T97" fmla="*/ 12 h 38"/>
                  <a:gd name="T98" fmla="*/ 23 w 48"/>
                  <a:gd name="T99" fmla="*/ 12 h 38"/>
                  <a:gd name="T100" fmla="*/ 21 w 48"/>
                  <a:gd name="T101" fmla="*/ 13 h 38"/>
                  <a:gd name="T102" fmla="*/ 21 w 48"/>
                  <a:gd name="T103" fmla="*/ 14 h 38"/>
                  <a:gd name="T104" fmla="*/ 21 w 48"/>
                  <a:gd name="T105" fmla="*/ 12 h 38"/>
                  <a:gd name="T106" fmla="*/ 21 w 48"/>
                  <a:gd name="T107" fmla="*/ 13 h 38"/>
                  <a:gd name="T108" fmla="*/ 23 w 48"/>
                  <a:gd name="T109" fmla="*/ 14 h 38"/>
                  <a:gd name="T110" fmla="*/ 19 w 48"/>
                  <a:gd name="T111" fmla="*/ 18 h 38"/>
                  <a:gd name="T112" fmla="*/ 17 w 48"/>
                  <a:gd name="T113" fmla="*/ 20 h 38"/>
                  <a:gd name="T114" fmla="*/ 23 w 48"/>
                  <a:gd name="T115" fmla="*/ 14 h 38"/>
                  <a:gd name="T116" fmla="*/ 25 w 48"/>
                  <a:gd name="T117" fmla="*/ 19 h 38"/>
                  <a:gd name="T118" fmla="*/ 13 w 48"/>
                  <a:gd name="T119" fmla="*/ 2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8" h="38">
                    <a:moveTo>
                      <a:pt x="13" y="21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1" y="26"/>
                      <a:pt x="2" y="29"/>
                      <a:pt x="4" y="31"/>
                    </a:cubicBezTo>
                    <a:cubicBezTo>
                      <a:pt x="7" y="34"/>
                      <a:pt x="10" y="36"/>
                      <a:pt x="13" y="37"/>
                    </a:cubicBezTo>
                    <a:cubicBezTo>
                      <a:pt x="16" y="38"/>
                      <a:pt x="19" y="38"/>
                      <a:pt x="22" y="38"/>
                    </a:cubicBezTo>
                    <a:cubicBezTo>
                      <a:pt x="24" y="38"/>
                      <a:pt x="25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2" y="37"/>
                      <a:pt x="36" y="35"/>
                      <a:pt x="40" y="33"/>
                    </a:cubicBezTo>
                    <a:cubicBezTo>
                      <a:pt x="42" y="31"/>
                      <a:pt x="44" y="30"/>
                      <a:pt x="45" y="27"/>
                    </a:cubicBezTo>
                    <a:cubicBezTo>
                      <a:pt x="47" y="25"/>
                      <a:pt x="48" y="22"/>
                      <a:pt x="48" y="18"/>
                    </a:cubicBezTo>
                    <a:cubicBezTo>
                      <a:pt x="48" y="17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7" y="12"/>
                      <a:pt x="46" y="9"/>
                      <a:pt x="44" y="7"/>
                    </a:cubicBezTo>
                    <a:cubicBezTo>
                      <a:pt x="41" y="4"/>
                      <a:pt x="38" y="2"/>
                      <a:pt x="35" y="1"/>
                    </a:cubicBezTo>
                    <a:cubicBezTo>
                      <a:pt x="32" y="0"/>
                      <a:pt x="29" y="0"/>
                      <a:pt x="26" y="0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1"/>
                      <a:pt x="12" y="2"/>
                      <a:pt x="8" y="5"/>
                    </a:cubicBezTo>
                    <a:cubicBezTo>
                      <a:pt x="6" y="7"/>
                      <a:pt x="4" y="8"/>
                      <a:pt x="3" y="11"/>
                    </a:cubicBezTo>
                    <a:cubicBezTo>
                      <a:pt x="1" y="13"/>
                      <a:pt x="0" y="16"/>
                      <a:pt x="0" y="20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5" y="19"/>
                      <a:pt x="25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5" y="24"/>
                      <a:pt x="26" y="22"/>
                      <a:pt x="26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6"/>
                      <a:pt x="24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6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6" y="25"/>
                      <a:pt x="26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5"/>
                      <a:pt x="26" y="25"/>
                      <a:pt x="27" y="25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1"/>
                      <a:pt x="24" y="23"/>
                      <a:pt x="25" y="24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4"/>
                      <a:pt x="23" y="16"/>
                      <a:pt x="23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4" y="12"/>
                      <a:pt x="24" y="13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4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3"/>
                      <a:pt x="22" y="13"/>
                      <a:pt x="21" y="13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7"/>
                      <a:pt x="24" y="15"/>
                      <a:pt x="23" y="14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lnTo>
                      <a:pt x="13" y="21"/>
                    </a:ln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94"/>
              <p:cNvSpPr/>
              <p:nvPr/>
            </p:nvSpPr>
            <p:spPr bwMode="auto">
              <a:xfrm>
                <a:off x="2866156" y="2696413"/>
                <a:ext cx="31661" cy="18469"/>
              </a:xfrm>
              <a:custGeom>
                <a:avLst/>
                <a:gdLst>
                  <a:gd name="T0" fmla="*/ 0 w 23"/>
                  <a:gd name="T1" fmla="*/ 9 h 14"/>
                  <a:gd name="T2" fmla="*/ 12 w 23"/>
                  <a:gd name="T3" fmla="*/ 13 h 14"/>
                  <a:gd name="T4" fmla="*/ 23 w 23"/>
                  <a:gd name="T5" fmla="*/ 5 h 14"/>
                  <a:gd name="T6" fmla="*/ 10 w 23"/>
                  <a:gd name="T7" fmla="*/ 1 h 14"/>
                  <a:gd name="T8" fmla="*/ 0 w 23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0" y="9"/>
                    </a:moveTo>
                    <a:cubicBezTo>
                      <a:pt x="1" y="12"/>
                      <a:pt x="6" y="14"/>
                      <a:pt x="12" y="13"/>
                    </a:cubicBezTo>
                    <a:cubicBezTo>
                      <a:pt x="19" y="12"/>
                      <a:pt x="23" y="8"/>
                      <a:pt x="23" y="5"/>
                    </a:cubicBezTo>
                    <a:cubicBezTo>
                      <a:pt x="22" y="2"/>
                      <a:pt x="17" y="0"/>
                      <a:pt x="10" y="1"/>
                    </a:cubicBezTo>
                    <a:cubicBezTo>
                      <a:pt x="4" y="2"/>
                      <a:pt x="0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95"/>
              <p:cNvSpPr/>
              <p:nvPr/>
            </p:nvSpPr>
            <p:spPr bwMode="auto">
              <a:xfrm>
                <a:off x="2849006" y="2679263"/>
                <a:ext cx="65961" cy="52769"/>
              </a:xfrm>
              <a:custGeom>
                <a:avLst/>
                <a:gdLst>
                  <a:gd name="T0" fmla="*/ 0 w 49"/>
                  <a:gd name="T1" fmla="*/ 24 h 39"/>
                  <a:gd name="T2" fmla="*/ 13 w 49"/>
                  <a:gd name="T3" fmla="*/ 38 h 39"/>
                  <a:gd name="T4" fmla="*/ 27 w 49"/>
                  <a:gd name="T5" fmla="*/ 39 h 39"/>
                  <a:gd name="T6" fmla="*/ 40 w 49"/>
                  <a:gd name="T7" fmla="*/ 34 h 39"/>
                  <a:gd name="T8" fmla="*/ 49 w 49"/>
                  <a:gd name="T9" fmla="*/ 19 h 39"/>
                  <a:gd name="T10" fmla="*/ 48 w 49"/>
                  <a:gd name="T11" fmla="*/ 16 h 39"/>
                  <a:gd name="T12" fmla="*/ 36 w 49"/>
                  <a:gd name="T13" fmla="*/ 2 h 39"/>
                  <a:gd name="T14" fmla="*/ 21 w 49"/>
                  <a:gd name="T15" fmla="*/ 1 h 39"/>
                  <a:gd name="T16" fmla="*/ 8 w 49"/>
                  <a:gd name="T17" fmla="*/ 6 h 39"/>
                  <a:gd name="T18" fmla="*/ 0 w 49"/>
                  <a:gd name="T19" fmla="*/ 21 h 39"/>
                  <a:gd name="T20" fmla="*/ 0 w 49"/>
                  <a:gd name="T21" fmla="*/ 24 h 39"/>
                  <a:gd name="T22" fmla="*/ 13 w 49"/>
                  <a:gd name="T23" fmla="*/ 22 h 39"/>
                  <a:gd name="T24" fmla="*/ 17 w 49"/>
                  <a:gd name="T25" fmla="*/ 21 h 39"/>
                  <a:gd name="T26" fmla="*/ 26 w 49"/>
                  <a:gd name="T27" fmla="*/ 20 h 39"/>
                  <a:gd name="T28" fmla="*/ 26 w 49"/>
                  <a:gd name="T29" fmla="*/ 21 h 39"/>
                  <a:gd name="T30" fmla="*/ 25 w 49"/>
                  <a:gd name="T31" fmla="*/ 26 h 39"/>
                  <a:gd name="T32" fmla="*/ 17 w 49"/>
                  <a:gd name="T33" fmla="*/ 21 h 39"/>
                  <a:gd name="T34" fmla="*/ 20 w 49"/>
                  <a:gd name="T35" fmla="*/ 23 h 39"/>
                  <a:gd name="T36" fmla="*/ 25 w 49"/>
                  <a:gd name="T37" fmla="*/ 26 h 39"/>
                  <a:gd name="T38" fmla="*/ 24 w 49"/>
                  <a:gd name="T39" fmla="*/ 27 h 39"/>
                  <a:gd name="T40" fmla="*/ 24 w 49"/>
                  <a:gd name="T41" fmla="*/ 27 h 39"/>
                  <a:gd name="T42" fmla="*/ 22 w 49"/>
                  <a:gd name="T43" fmla="*/ 25 h 39"/>
                  <a:gd name="T44" fmla="*/ 23 w 49"/>
                  <a:gd name="T45" fmla="*/ 26 h 39"/>
                  <a:gd name="T46" fmla="*/ 24 w 49"/>
                  <a:gd name="T47" fmla="*/ 27 h 39"/>
                  <a:gd name="T48" fmla="*/ 24 w 49"/>
                  <a:gd name="T49" fmla="*/ 27 h 39"/>
                  <a:gd name="T50" fmla="*/ 25 w 49"/>
                  <a:gd name="T51" fmla="*/ 26 h 39"/>
                  <a:gd name="T52" fmla="*/ 27 w 49"/>
                  <a:gd name="T53" fmla="*/ 26 h 39"/>
                  <a:gd name="T54" fmla="*/ 27 w 49"/>
                  <a:gd name="T55" fmla="*/ 26 h 39"/>
                  <a:gd name="T56" fmla="*/ 27 w 49"/>
                  <a:gd name="T57" fmla="*/ 26 h 39"/>
                  <a:gd name="T58" fmla="*/ 28 w 49"/>
                  <a:gd name="T59" fmla="*/ 24 h 39"/>
                  <a:gd name="T60" fmla="*/ 30 w 49"/>
                  <a:gd name="T61" fmla="*/ 20 h 39"/>
                  <a:gd name="T62" fmla="*/ 27 w 49"/>
                  <a:gd name="T63" fmla="*/ 26 h 39"/>
                  <a:gd name="T64" fmla="*/ 25 w 49"/>
                  <a:gd name="T65" fmla="*/ 25 h 39"/>
                  <a:gd name="T66" fmla="*/ 23 w 49"/>
                  <a:gd name="T67" fmla="*/ 20 h 39"/>
                  <a:gd name="T68" fmla="*/ 32 w 49"/>
                  <a:gd name="T69" fmla="*/ 19 h 39"/>
                  <a:gd name="T70" fmla="*/ 23 w 49"/>
                  <a:gd name="T71" fmla="*/ 20 h 39"/>
                  <a:gd name="T72" fmla="*/ 32 w 49"/>
                  <a:gd name="T73" fmla="*/ 19 h 39"/>
                  <a:gd name="T74" fmla="*/ 23 w 49"/>
                  <a:gd name="T75" fmla="*/ 20 h 39"/>
                  <a:gd name="T76" fmla="*/ 23 w 49"/>
                  <a:gd name="T77" fmla="*/ 19 h 39"/>
                  <a:gd name="T78" fmla="*/ 24 w 49"/>
                  <a:gd name="T79" fmla="*/ 14 h 39"/>
                  <a:gd name="T80" fmla="*/ 31 w 49"/>
                  <a:gd name="T81" fmla="*/ 19 h 39"/>
                  <a:gd name="T82" fmla="*/ 28 w 49"/>
                  <a:gd name="T83" fmla="*/ 17 h 39"/>
                  <a:gd name="T84" fmla="*/ 24 w 49"/>
                  <a:gd name="T85" fmla="*/ 14 h 39"/>
                  <a:gd name="T86" fmla="*/ 25 w 49"/>
                  <a:gd name="T87" fmla="*/ 13 h 39"/>
                  <a:gd name="T88" fmla="*/ 25 w 49"/>
                  <a:gd name="T89" fmla="*/ 13 h 39"/>
                  <a:gd name="T90" fmla="*/ 26 w 49"/>
                  <a:gd name="T91" fmla="*/ 14 h 39"/>
                  <a:gd name="T92" fmla="*/ 25 w 49"/>
                  <a:gd name="T93" fmla="*/ 13 h 39"/>
                  <a:gd name="T94" fmla="*/ 25 w 49"/>
                  <a:gd name="T95" fmla="*/ 13 h 39"/>
                  <a:gd name="T96" fmla="*/ 25 w 49"/>
                  <a:gd name="T97" fmla="*/ 13 h 39"/>
                  <a:gd name="T98" fmla="*/ 23 w 49"/>
                  <a:gd name="T99" fmla="*/ 13 h 39"/>
                  <a:gd name="T100" fmla="*/ 21 w 49"/>
                  <a:gd name="T101" fmla="*/ 13 h 39"/>
                  <a:gd name="T102" fmla="*/ 21 w 49"/>
                  <a:gd name="T103" fmla="*/ 15 h 39"/>
                  <a:gd name="T104" fmla="*/ 21 w 49"/>
                  <a:gd name="T105" fmla="*/ 13 h 39"/>
                  <a:gd name="T106" fmla="*/ 22 w 49"/>
                  <a:gd name="T107" fmla="*/ 13 h 39"/>
                  <a:gd name="T108" fmla="*/ 24 w 49"/>
                  <a:gd name="T109" fmla="*/ 15 h 39"/>
                  <a:gd name="T110" fmla="*/ 19 w 49"/>
                  <a:gd name="T111" fmla="*/ 19 h 39"/>
                  <a:gd name="T112" fmla="*/ 17 w 49"/>
                  <a:gd name="T113" fmla="*/ 21 h 39"/>
                  <a:gd name="T114" fmla="*/ 24 w 49"/>
                  <a:gd name="T115" fmla="*/ 15 h 39"/>
                  <a:gd name="T116" fmla="*/ 26 w 49"/>
                  <a:gd name="T117" fmla="*/ 20 h 39"/>
                  <a:gd name="T118" fmla="*/ 13 w 49"/>
                  <a:gd name="T119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9" h="39">
                    <a:moveTo>
                      <a:pt x="13" y="22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1" y="27"/>
                      <a:pt x="3" y="30"/>
                      <a:pt x="4" y="32"/>
                    </a:cubicBezTo>
                    <a:cubicBezTo>
                      <a:pt x="7" y="35"/>
                      <a:pt x="10" y="37"/>
                      <a:pt x="13" y="38"/>
                    </a:cubicBezTo>
                    <a:cubicBezTo>
                      <a:pt x="16" y="39"/>
                      <a:pt x="19" y="39"/>
                      <a:pt x="22" y="39"/>
                    </a:cubicBezTo>
                    <a:cubicBezTo>
                      <a:pt x="24" y="39"/>
                      <a:pt x="26" y="39"/>
                      <a:pt x="27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32" y="38"/>
                      <a:pt x="36" y="36"/>
                      <a:pt x="40" y="34"/>
                    </a:cubicBezTo>
                    <a:cubicBezTo>
                      <a:pt x="42" y="32"/>
                      <a:pt x="44" y="30"/>
                      <a:pt x="46" y="28"/>
                    </a:cubicBezTo>
                    <a:cubicBezTo>
                      <a:pt x="47" y="26"/>
                      <a:pt x="49" y="22"/>
                      <a:pt x="49" y="19"/>
                    </a:cubicBezTo>
                    <a:cubicBezTo>
                      <a:pt x="49" y="18"/>
                      <a:pt x="48" y="17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3"/>
                      <a:pt x="46" y="10"/>
                      <a:pt x="44" y="8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1"/>
                      <a:pt x="30" y="0"/>
                      <a:pt x="27" y="0"/>
                    </a:cubicBezTo>
                    <a:cubicBezTo>
                      <a:pt x="25" y="0"/>
                      <a:pt x="23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7" y="2"/>
                      <a:pt x="12" y="3"/>
                      <a:pt x="8" y="6"/>
                    </a:cubicBezTo>
                    <a:cubicBezTo>
                      <a:pt x="7" y="7"/>
                      <a:pt x="5" y="9"/>
                      <a:pt x="3" y="12"/>
                    </a:cubicBezTo>
                    <a:cubicBezTo>
                      <a:pt x="1" y="14"/>
                      <a:pt x="0" y="17"/>
                      <a:pt x="0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5"/>
                      <a:pt x="26" y="23"/>
                      <a:pt x="2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6"/>
                      <a:pt x="26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6" y="26"/>
                      <a:pt x="27" y="26"/>
                      <a:pt x="27" y="2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2"/>
                      <a:pt x="24" y="24"/>
                      <a:pt x="25" y="25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20"/>
                      <a:pt x="23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5"/>
                      <a:pt x="23" y="16"/>
                      <a:pt x="23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4" y="14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4"/>
                      <a:pt x="22" y="14"/>
                      <a:pt x="22" y="13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5" y="18"/>
                      <a:pt x="24" y="16"/>
                      <a:pt x="24" y="15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lnTo>
                      <a:pt x="13" y="22"/>
                    </a:ln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Oval 96"/>
              <p:cNvSpPr>
                <a:spLocks noChangeArrowheads="1"/>
              </p:cNvSpPr>
              <p:nvPr/>
            </p:nvSpPr>
            <p:spPr bwMode="auto">
              <a:xfrm>
                <a:off x="2695976" y="2766332"/>
                <a:ext cx="50131" cy="50131"/>
              </a:xfrm>
              <a:prstGeom prst="ellipse">
                <a:avLst/>
              </a:pr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Oval 97"/>
              <p:cNvSpPr>
                <a:spLocks noChangeArrowheads="1"/>
              </p:cNvSpPr>
              <p:nvPr/>
            </p:nvSpPr>
            <p:spPr bwMode="auto">
              <a:xfrm>
                <a:off x="2378043" y="2819101"/>
                <a:ext cx="55407" cy="55407"/>
              </a:xfrm>
              <a:prstGeom prst="ellipse">
                <a:avLst/>
              </a:pr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98"/>
              <p:cNvSpPr/>
              <p:nvPr/>
            </p:nvSpPr>
            <p:spPr bwMode="auto">
              <a:xfrm>
                <a:off x="2441365" y="3044688"/>
                <a:ext cx="184691" cy="108176"/>
              </a:xfrm>
              <a:custGeom>
                <a:avLst/>
                <a:gdLst>
                  <a:gd name="T0" fmla="*/ 4 w 138"/>
                  <a:gd name="T1" fmla="*/ 17 h 81"/>
                  <a:gd name="T2" fmla="*/ 43 w 138"/>
                  <a:gd name="T3" fmla="*/ 66 h 81"/>
                  <a:gd name="T4" fmla="*/ 112 w 138"/>
                  <a:gd name="T5" fmla="*/ 80 h 81"/>
                  <a:gd name="T6" fmla="*/ 133 w 138"/>
                  <a:gd name="T7" fmla="*/ 74 h 81"/>
                  <a:gd name="T8" fmla="*/ 131 w 138"/>
                  <a:gd name="T9" fmla="*/ 65 h 81"/>
                  <a:gd name="T10" fmla="*/ 75 w 138"/>
                  <a:gd name="T11" fmla="*/ 55 h 81"/>
                  <a:gd name="T12" fmla="*/ 35 w 138"/>
                  <a:gd name="T13" fmla="*/ 9 h 81"/>
                  <a:gd name="T14" fmla="*/ 4 w 138"/>
                  <a:gd name="T15" fmla="*/ 1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8" h="81">
                    <a:moveTo>
                      <a:pt x="4" y="17"/>
                    </a:moveTo>
                    <a:cubicBezTo>
                      <a:pt x="13" y="36"/>
                      <a:pt x="25" y="55"/>
                      <a:pt x="43" y="66"/>
                    </a:cubicBezTo>
                    <a:cubicBezTo>
                      <a:pt x="64" y="77"/>
                      <a:pt x="88" y="79"/>
                      <a:pt x="112" y="80"/>
                    </a:cubicBezTo>
                    <a:cubicBezTo>
                      <a:pt x="119" y="81"/>
                      <a:pt x="127" y="79"/>
                      <a:pt x="133" y="74"/>
                    </a:cubicBezTo>
                    <a:cubicBezTo>
                      <a:pt x="138" y="71"/>
                      <a:pt x="137" y="65"/>
                      <a:pt x="131" y="65"/>
                    </a:cubicBezTo>
                    <a:cubicBezTo>
                      <a:pt x="112" y="64"/>
                      <a:pt x="93" y="63"/>
                      <a:pt x="75" y="55"/>
                    </a:cubicBezTo>
                    <a:cubicBezTo>
                      <a:pt x="56" y="47"/>
                      <a:pt x="44" y="27"/>
                      <a:pt x="35" y="9"/>
                    </a:cubicBezTo>
                    <a:cubicBezTo>
                      <a:pt x="30" y="0"/>
                      <a:pt x="0" y="10"/>
                      <a:pt x="4" y="1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99"/>
              <p:cNvSpPr/>
              <p:nvPr/>
            </p:nvSpPr>
            <p:spPr bwMode="auto">
              <a:xfrm>
                <a:off x="2669591" y="3371856"/>
                <a:ext cx="1039549" cy="456452"/>
              </a:xfrm>
              <a:custGeom>
                <a:avLst/>
                <a:gdLst>
                  <a:gd name="T0" fmla="*/ 741 w 775"/>
                  <a:gd name="T1" fmla="*/ 203 h 339"/>
                  <a:gd name="T2" fmla="*/ 273 w 775"/>
                  <a:gd name="T3" fmla="*/ 308 h 339"/>
                  <a:gd name="T4" fmla="*/ 302 w 775"/>
                  <a:gd name="T5" fmla="*/ 310 h 339"/>
                  <a:gd name="T6" fmla="*/ 64 w 775"/>
                  <a:gd name="T7" fmla="*/ 15 h 339"/>
                  <a:gd name="T8" fmla="*/ 13 w 775"/>
                  <a:gd name="T9" fmla="*/ 36 h 339"/>
                  <a:gd name="T10" fmla="*/ 252 w 775"/>
                  <a:gd name="T11" fmla="*/ 331 h 339"/>
                  <a:gd name="T12" fmla="*/ 280 w 775"/>
                  <a:gd name="T13" fmla="*/ 334 h 339"/>
                  <a:gd name="T14" fmla="*/ 748 w 775"/>
                  <a:gd name="T15" fmla="*/ 229 h 339"/>
                  <a:gd name="T16" fmla="*/ 772 w 775"/>
                  <a:gd name="T17" fmla="*/ 209 h 339"/>
                  <a:gd name="T18" fmla="*/ 741 w 775"/>
                  <a:gd name="T19" fmla="*/ 203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5" h="339">
                    <a:moveTo>
                      <a:pt x="741" y="203"/>
                    </a:moveTo>
                    <a:cubicBezTo>
                      <a:pt x="585" y="238"/>
                      <a:pt x="429" y="273"/>
                      <a:pt x="273" y="308"/>
                    </a:cubicBezTo>
                    <a:cubicBezTo>
                      <a:pt x="283" y="308"/>
                      <a:pt x="292" y="309"/>
                      <a:pt x="302" y="310"/>
                    </a:cubicBezTo>
                    <a:cubicBezTo>
                      <a:pt x="223" y="212"/>
                      <a:pt x="143" y="113"/>
                      <a:pt x="64" y="15"/>
                    </a:cubicBezTo>
                    <a:cubicBezTo>
                      <a:pt x="52" y="0"/>
                      <a:pt x="0" y="19"/>
                      <a:pt x="13" y="36"/>
                    </a:cubicBezTo>
                    <a:cubicBezTo>
                      <a:pt x="93" y="134"/>
                      <a:pt x="172" y="233"/>
                      <a:pt x="252" y="331"/>
                    </a:cubicBezTo>
                    <a:cubicBezTo>
                      <a:pt x="258" y="339"/>
                      <a:pt x="273" y="336"/>
                      <a:pt x="280" y="334"/>
                    </a:cubicBezTo>
                    <a:cubicBezTo>
                      <a:pt x="436" y="299"/>
                      <a:pt x="592" y="264"/>
                      <a:pt x="748" y="229"/>
                    </a:cubicBezTo>
                    <a:cubicBezTo>
                      <a:pt x="756" y="228"/>
                      <a:pt x="775" y="220"/>
                      <a:pt x="772" y="209"/>
                    </a:cubicBezTo>
                    <a:cubicBezTo>
                      <a:pt x="769" y="198"/>
                      <a:pt x="749" y="201"/>
                      <a:pt x="741" y="20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01"/>
              <p:cNvSpPr/>
              <p:nvPr/>
            </p:nvSpPr>
            <p:spPr bwMode="auto">
              <a:xfrm>
                <a:off x="3673521" y="3609316"/>
                <a:ext cx="295506" cy="153030"/>
              </a:xfrm>
              <a:custGeom>
                <a:avLst/>
                <a:gdLst>
                  <a:gd name="T0" fmla="*/ 70 w 220"/>
                  <a:gd name="T1" fmla="*/ 17 h 114"/>
                  <a:gd name="T2" fmla="*/ 16 w 220"/>
                  <a:gd name="T3" fmla="*/ 73 h 114"/>
                  <a:gd name="T4" fmla="*/ 95 w 220"/>
                  <a:gd name="T5" fmla="*/ 107 h 114"/>
                  <a:gd name="T6" fmla="*/ 189 w 220"/>
                  <a:gd name="T7" fmla="*/ 97 h 114"/>
                  <a:gd name="T8" fmla="*/ 176 w 220"/>
                  <a:gd name="T9" fmla="*/ 27 h 114"/>
                  <a:gd name="T10" fmla="*/ 157 w 220"/>
                  <a:gd name="T11" fmla="*/ 27 h 114"/>
                  <a:gd name="T12" fmla="*/ 106 w 220"/>
                  <a:gd name="T13" fmla="*/ 43 h 114"/>
                  <a:gd name="T14" fmla="*/ 122 w 220"/>
                  <a:gd name="T15" fmla="*/ 48 h 114"/>
                  <a:gd name="T16" fmla="*/ 116 w 220"/>
                  <a:gd name="T17" fmla="*/ 8 h 114"/>
                  <a:gd name="T18" fmla="*/ 108 w 220"/>
                  <a:gd name="T19" fmla="*/ 1 h 114"/>
                  <a:gd name="T20" fmla="*/ 73 w 220"/>
                  <a:gd name="T21" fmla="*/ 5 h 114"/>
                  <a:gd name="T22" fmla="*/ 65 w 220"/>
                  <a:gd name="T23" fmla="*/ 21 h 114"/>
                  <a:gd name="T24" fmla="*/ 100 w 220"/>
                  <a:gd name="T25" fmla="*/ 17 h 114"/>
                  <a:gd name="T26" fmla="*/ 92 w 220"/>
                  <a:gd name="T27" fmla="*/ 10 h 114"/>
                  <a:gd name="T28" fmla="*/ 99 w 220"/>
                  <a:gd name="T29" fmla="*/ 50 h 114"/>
                  <a:gd name="T30" fmla="*/ 116 w 220"/>
                  <a:gd name="T31" fmla="*/ 55 h 114"/>
                  <a:gd name="T32" fmla="*/ 145 w 220"/>
                  <a:gd name="T33" fmla="*/ 49 h 114"/>
                  <a:gd name="T34" fmla="*/ 173 w 220"/>
                  <a:gd name="T35" fmla="*/ 37 h 114"/>
                  <a:gd name="T36" fmla="*/ 154 w 220"/>
                  <a:gd name="T37" fmla="*/ 37 h 114"/>
                  <a:gd name="T38" fmla="*/ 175 w 220"/>
                  <a:gd name="T39" fmla="*/ 87 h 114"/>
                  <a:gd name="T40" fmla="*/ 106 w 220"/>
                  <a:gd name="T41" fmla="*/ 91 h 114"/>
                  <a:gd name="T42" fmla="*/ 41 w 220"/>
                  <a:gd name="T43" fmla="*/ 67 h 114"/>
                  <a:gd name="T44" fmla="*/ 74 w 220"/>
                  <a:gd name="T45" fmla="*/ 32 h 114"/>
                  <a:gd name="T46" fmla="*/ 70 w 220"/>
                  <a:gd name="T47" fmla="*/ 17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0" h="114">
                    <a:moveTo>
                      <a:pt x="70" y="17"/>
                    </a:moveTo>
                    <a:cubicBezTo>
                      <a:pt x="50" y="24"/>
                      <a:pt x="0" y="42"/>
                      <a:pt x="16" y="73"/>
                    </a:cubicBezTo>
                    <a:cubicBezTo>
                      <a:pt x="29" y="96"/>
                      <a:pt x="72" y="103"/>
                      <a:pt x="95" y="107"/>
                    </a:cubicBezTo>
                    <a:cubicBezTo>
                      <a:pt x="125" y="111"/>
                      <a:pt x="162" y="114"/>
                      <a:pt x="189" y="97"/>
                    </a:cubicBezTo>
                    <a:cubicBezTo>
                      <a:pt x="220" y="78"/>
                      <a:pt x="195" y="45"/>
                      <a:pt x="176" y="27"/>
                    </a:cubicBezTo>
                    <a:cubicBezTo>
                      <a:pt x="170" y="22"/>
                      <a:pt x="163" y="24"/>
                      <a:pt x="157" y="27"/>
                    </a:cubicBezTo>
                    <a:cubicBezTo>
                      <a:pt x="141" y="37"/>
                      <a:pt x="122" y="35"/>
                      <a:pt x="106" y="43"/>
                    </a:cubicBezTo>
                    <a:cubicBezTo>
                      <a:pt x="111" y="45"/>
                      <a:pt x="117" y="46"/>
                      <a:pt x="122" y="48"/>
                    </a:cubicBezTo>
                    <a:cubicBezTo>
                      <a:pt x="122" y="34"/>
                      <a:pt x="116" y="21"/>
                      <a:pt x="116" y="8"/>
                    </a:cubicBezTo>
                    <a:cubicBezTo>
                      <a:pt x="116" y="3"/>
                      <a:pt x="112" y="1"/>
                      <a:pt x="108" y="1"/>
                    </a:cubicBezTo>
                    <a:cubicBezTo>
                      <a:pt x="96" y="0"/>
                      <a:pt x="85" y="5"/>
                      <a:pt x="73" y="5"/>
                    </a:cubicBezTo>
                    <a:cubicBezTo>
                      <a:pt x="62" y="4"/>
                      <a:pt x="49" y="20"/>
                      <a:pt x="65" y="21"/>
                    </a:cubicBezTo>
                    <a:cubicBezTo>
                      <a:pt x="77" y="21"/>
                      <a:pt x="88" y="16"/>
                      <a:pt x="100" y="17"/>
                    </a:cubicBezTo>
                    <a:cubicBezTo>
                      <a:pt x="97" y="14"/>
                      <a:pt x="95" y="12"/>
                      <a:pt x="92" y="10"/>
                    </a:cubicBezTo>
                    <a:cubicBezTo>
                      <a:pt x="93" y="24"/>
                      <a:pt x="99" y="36"/>
                      <a:pt x="99" y="50"/>
                    </a:cubicBezTo>
                    <a:cubicBezTo>
                      <a:pt x="99" y="58"/>
                      <a:pt x="110" y="58"/>
                      <a:pt x="116" y="55"/>
                    </a:cubicBezTo>
                    <a:cubicBezTo>
                      <a:pt x="125" y="51"/>
                      <a:pt x="135" y="51"/>
                      <a:pt x="145" y="49"/>
                    </a:cubicBezTo>
                    <a:cubicBezTo>
                      <a:pt x="155" y="46"/>
                      <a:pt x="164" y="42"/>
                      <a:pt x="173" y="37"/>
                    </a:cubicBezTo>
                    <a:cubicBezTo>
                      <a:pt x="167" y="37"/>
                      <a:pt x="160" y="37"/>
                      <a:pt x="154" y="37"/>
                    </a:cubicBezTo>
                    <a:cubicBezTo>
                      <a:pt x="163" y="45"/>
                      <a:pt x="195" y="76"/>
                      <a:pt x="175" y="87"/>
                    </a:cubicBezTo>
                    <a:cubicBezTo>
                      <a:pt x="155" y="98"/>
                      <a:pt x="127" y="94"/>
                      <a:pt x="106" y="91"/>
                    </a:cubicBezTo>
                    <a:cubicBezTo>
                      <a:pt x="85" y="88"/>
                      <a:pt x="57" y="83"/>
                      <a:pt x="41" y="67"/>
                    </a:cubicBezTo>
                    <a:cubicBezTo>
                      <a:pt x="23" y="50"/>
                      <a:pt x="63" y="36"/>
                      <a:pt x="74" y="32"/>
                    </a:cubicBezTo>
                    <a:cubicBezTo>
                      <a:pt x="88" y="27"/>
                      <a:pt x="84" y="12"/>
                      <a:pt x="70" y="1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02"/>
              <p:cNvSpPr/>
              <p:nvPr/>
            </p:nvSpPr>
            <p:spPr bwMode="auto">
              <a:xfrm>
                <a:off x="3591729" y="2229407"/>
                <a:ext cx="211076" cy="542201"/>
              </a:xfrm>
              <a:custGeom>
                <a:avLst/>
                <a:gdLst>
                  <a:gd name="T0" fmla="*/ 137 w 157"/>
                  <a:gd name="T1" fmla="*/ 178 h 404"/>
                  <a:gd name="T2" fmla="*/ 130 w 157"/>
                  <a:gd name="T3" fmla="*/ 270 h 404"/>
                  <a:gd name="T4" fmla="*/ 112 w 157"/>
                  <a:gd name="T5" fmla="*/ 217 h 404"/>
                  <a:gd name="T6" fmla="*/ 155 w 157"/>
                  <a:gd name="T7" fmla="*/ 210 h 404"/>
                  <a:gd name="T8" fmla="*/ 150 w 157"/>
                  <a:gd name="T9" fmla="*/ 175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404">
                    <a:moveTo>
                      <a:pt x="137" y="178"/>
                    </a:moveTo>
                    <a:cubicBezTo>
                      <a:pt x="67" y="0"/>
                      <a:pt x="0" y="404"/>
                      <a:pt x="130" y="270"/>
                    </a:cubicBezTo>
                    <a:cubicBezTo>
                      <a:pt x="116" y="251"/>
                      <a:pt x="119" y="228"/>
                      <a:pt x="112" y="217"/>
                    </a:cubicBezTo>
                    <a:cubicBezTo>
                      <a:pt x="125" y="218"/>
                      <a:pt x="141" y="209"/>
                      <a:pt x="155" y="210"/>
                    </a:cubicBezTo>
                    <a:cubicBezTo>
                      <a:pt x="157" y="200"/>
                      <a:pt x="148" y="185"/>
                      <a:pt x="150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03"/>
              <p:cNvSpPr/>
              <p:nvPr/>
            </p:nvSpPr>
            <p:spPr bwMode="auto">
              <a:xfrm>
                <a:off x="3645818" y="2378480"/>
                <a:ext cx="170180" cy="284953"/>
              </a:xfrm>
              <a:custGeom>
                <a:avLst/>
                <a:gdLst>
                  <a:gd name="T0" fmla="*/ 109 w 127"/>
                  <a:gd name="T1" fmla="*/ 64 h 212"/>
                  <a:gd name="T2" fmla="*/ 44 w 127"/>
                  <a:gd name="T3" fmla="*/ 20 h 212"/>
                  <a:gd name="T4" fmla="*/ 7 w 127"/>
                  <a:gd name="T5" fmla="*/ 96 h 212"/>
                  <a:gd name="T6" fmla="*/ 18 w 127"/>
                  <a:gd name="T7" fmla="*/ 183 h 212"/>
                  <a:gd name="T8" fmla="*/ 100 w 127"/>
                  <a:gd name="T9" fmla="*/ 161 h 212"/>
                  <a:gd name="T10" fmla="*/ 101 w 127"/>
                  <a:gd name="T11" fmla="*/ 154 h 212"/>
                  <a:gd name="T12" fmla="*/ 83 w 127"/>
                  <a:gd name="T13" fmla="*/ 103 h 212"/>
                  <a:gd name="T14" fmla="*/ 67 w 127"/>
                  <a:gd name="T15" fmla="*/ 112 h 212"/>
                  <a:gd name="T16" fmla="*/ 110 w 127"/>
                  <a:gd name="T17" fmla="*/ 105 h 212"/>
                  <a:gd name="T18" fmla="*/ 126 w 127"/>
                  <a:gd name="T19" fmla="*/ 97 h 212"/>
                  <a:gd name="T20" fmla="*/ 121 w 127"/>
                  <a:gd name="T21" fmla="*/ 63 h 212"/>
                  <a:gd name="T22" fmla="*/ 98 w 127"/>
                  <a:gd name="T23" fmla="*/ 65 h 212"/>
                  <a:gd name="T24" fmla="*/ 103 w 127"/>
                  <a:gd name="T25" fmla="*/ 100 h 212"/>
                  <a:gd name="T26" fmla="*/ 119 w 127"/>
                  <a:gd name="T27" fmla="*/ 92 h 212"/>
                  <a:gd name="T28" fmla="*/ 76 w 127"/>
                  <a:gd name="T29" fmla="*/ 99 h 212"/>
                  <a:gd name="T30" fmla="*/ 60 w 127"/>
                  <a:gd name="T31" fmla="*/ 109 h 212"/>
                  <a:gd name="T32" fmla="*/ 80 w 127"/>
                  <a:gd name="T33" fmla="*/ 164 h 212"/>
                  <a:gd name="T34" fmla="*/ 81 w 127"/>
                  <a:gd name="T35" fmla="*/ 157 h 212"/>
                  <a:gd name="T36" fmla="*/ 36 w 127"/>
                  <a:gd name="T37" fmla="*/ 169 h 212"/>
                  <a:gd name="T38" fmla="*/ 30 w 127"/>
                  <a:gd name="T39" fmla="*/ 97 h 212"/>
                  <a:gd name="T40" fmla="*/ 54 w 127"/>
                  <a:gd name="T41" fmla="*/ 31 h 212"/>
                  <a:gd name="T42" fmla="*/ 56 w 127"/>
                  <a:gd name="T43" fmla="*/ 28 h 212"/>
                  <a:gd name="T44" fmla="*/ 62 w 127"/>
                  <a:gd name="T45" fmla="*/ 31 h 212"/>
                  <a:gd name="T46" fmla="*/ 86 w 127"/>
                  <a:gd name="T47" fmla="*/ 71 h 212"/>
                  <a:gd name="T48" fmla="*/ 109 w 127"/>
                  <a:gd name="T49" fmla="*/ 64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7" h="212">
                    <a:moveTo>
                      <a:pt x="109" y="64"/>
                    </a:moveTo>
                    <a:cubicBezTo>
                      <a:pt x="98" y="38"/>
                      <a:pt x="78" y="0"/>
                      <a:pt x="44" y="20"/>
                    </a:cubicBezTo>
                    <a:cubicBezTo>
                      <a:pt x="19" y="34"/>
                      <a:pt x="11" y="70"/>
                      <a:pt x="7" y="96"/>
                    </a:cubicBezTo>
                    <a:cubicBezTo>
                      <a:pt x="3" y="122"/>
                      <a:pt x="0" y="160"/>
                      <a:pt x="18" y="183"/>
                    </a:cubicBezTo>
                    <a:cubicBezTo>
                      <a:pt x="40" y="212"/>
                      <a:pt x="83" y="178"/>
                      <a:pt x="100" y="161"/>
                    </a:cubicBezTo>
                    <a:cubicBezTo>
                      <a:pt x="102" y="159"/>
                      <a:pt x="103" y="157"/>
                      <a:pt x="101" y="154"/>
                    </a:cubicBezTo>
                    <a:cubicBezTo>
                      <a:pt x="91" y="138"/>
                      <a:pt x="92" y="119"/>
                      <a:pt x="83" y="103"/>
                    </a:cubicBezTo>
                    <a:cubicBezTo>
                      <a:pt x="78" y="106"/>
                      <a:pt x="72" y="109"/>
                      <a:pt x="67" y="112"/>
                    </a:cubicBezTo>
                    <a:cubicBezTo>
                      <a:pt x="82" y="112"/>
                      <a:pt x="96" y="106"/>
                      <a:pt x="110" y="105"/>
                    </a:cubicBezTo>
                    <a:cubicBezTo>
                      <a:pt x="114" y="105"/>
                      <a:pt x="126" y="103"/>
                      <a:pt x="126" y="97"/>
                    </a:cubicBezTo>
                    <a:cubicBezTo>
                      <a:pt x="127" y="85"/>
                      <a:pt x="121" y="74"/>
                      <a:pt x="121" y="63"/>
                    </a:cubicBezTo>
                    <a:cubicBezTo>
                      <a:pt x="122" y="53"/>
                      <a:pt x="99" y="57"/>
                      <a:pt x="98" y="65"/>
                    </a:cubicBezTo>
                    <a:cubicBezTo>
                      <a:pt x="97" y="77"/>
                      <a:pt x="104" y="88"/>
                      <a:pt x="103" y="100"/>
                    </a:cubicBezTo>
                    <a:cubicBezTo>
                      <a:pt x="108" y="97"/>
                      <a:pt x="114" y="95"/>
                      <a:pt x="119" y="92"/>
                    </a:cubicBezTo>
                    <a:cubicBezTo>
                      <a:pt x="104" y="92"/>
                      <a:pt x="91" y="99"/>
                      <a:pt x="76" y="99"/>
                    </a:cubicBezTo>
                    <a:cubicBezTo>
                      <a:pt x="73" y="99"/>
                      <a:pt x="57" y="102"/>
                      <a:pt x="60" y="109"/>
                    </a:cubicBezTo>
                    <a:cubicBezTo>
                      <a:pt x="69" y="126"/>
                      <a:pt x="68" y="146"/>
                      <a:pt x="80" y="164"/>
                    </a:cubicBezTo>
                    <a:cubicBezTo>
                      <a:pt x="80" y="161"/>
                      <a:pt x="81" y="159"/>
                      <a:pt x="81" y="157"/>
                    </a:cubicBezTo>
                    <a:cubicBezTo>
                      <a:pt x="69" y="170"/>
                      <a:pt x="49" y="192"/>
                      <a:pt x="36" y="169"/>
                    </a:cubicBezTo>
                    <a:cubicBezTo>
                      <a:pt x="25" y="148"/>
                      <a:pt x="27" y="120"/>
                      <a:pt x="30" y="97"/>
                    </a:cubicBezTo>
                    <a:cubicBezTo>
                      <a:pt x="33" y="75"/>
                      <a:pt x="38" y="47"/>
                      <a:pt x="54" y="31"/>
                    </a:cubicBezTo>
                    <a:cubicBezTo>
                      <a:pt x="56" y="28"/>
                      <a:pt x="59" y="27"/>
                      <a:pt x="56" y="28"/>
                    </a:cubicBezTo>
                    <a:cubicBezTo>
                      <a:pt x="55" y="28"/>
                      <a:pt x="60" y="30"/>
                      <a:pt x="62" y="31"/>
                    </a:cubicBezTo>
                    <a:cubicBezTo>
                      <a:pt x="74" y="41"/>
                      <a:pt x="80" y="57"/>
                      <a:pt x="86" y="71"/>
                    </a:cubicBezTo>
                    <a:cubicBezTo>
                      <a:pt x="89" y="79"/>
                      <a:pt x="112" y="72"/>
                      <a:pt x="109" y="6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 rot="11219372">
              <a:off x="7280976" y="2066646"/>
              <a:ext cx="1360120" cy="1629243"/>
              <a:chOff x="3845710" y="2507134"/>
              <a:chExt cx="1360120" cy="1629243"/>
            </a:xfrm>
          </p:grpSpPr>
          <p:sp>
            <p:nvSpPr>
              <p:cNvPr id="218" name="Freeform 48"/>
              <p:cNvSpPr/>
              <p:nvPr/>
            </p:nvSpPr>
            <p:spPr bwMode="auto">
              <a:xfrm>
                <a:off x="3881329" y="2512411"/>
                <a:ext cx="1240071" cy="757235"/>
              </a:xfrm>
              <a:custGeom>
                <a:avLst/>
                <a:gdLst>
                  <a:gd name="T0" fmla="*/ 655 w 924"/>
                  <a:gd name="T1" fmla="*/ 488 h 564"/>
                  <a:gd name="T2" fmla="*/ 53 w 924"/>
                  <a:gd name="T3" fmla="*/ 107 h 564"/>
                  <a:gd name="T4" fmla="*/ 77 w 924"/>
                  <a:gd name="T5" fmla="*/ 100 h 564"/>
                  <a:gd name="T6" fmla="*/ 90 w 924"/>
                  <a:gd name="T7" fmla="*/ 96 h 564"/>
                  <a:gd name="T8" fmla="*/ 114 w 924"/>
                  <a:gd name="T9" fmla="*/ 97 h 564"/>
                  <a:gd name="T10" fmla="*/ 664 w 924"/>
                  <a:gd name="T11" fmla="*/ 402 h 564"/>
                  <a:gd name="T12" fmla="*/ 580 w 924"/>
                  <a:gd name="T13" fmla="*/ 318 h 564"/>
                  <a:gd name="T14" fmla="*/ 229 w 924"/>
                  <a:gd name="T15" fmla="*/ 77 h 564"/>
                  <a:gd name="T16" fmla="*/ 249 w 924"/>
                  <a:gd name="T17" fmla="*/ 78 h 564"/>
                  <a:gd name="T18" fmla="*/ 262 w 924"/>
                  <a:gd name="T19" fmla="*/ 76 h 564"/>
                  <a:gd name="T20" fmla="*/ 262 w 924"/>
                  <a:gd name="T21" fmla="*/ 81 h 564"/>
                  <a:gd name="T22" fmla="*/ 291 w 924"/>
                  <a:gd name="T23" fmla="*/ 77 h 564"/>
                  <a:gd name="T24" fmla="*/ 707 w 924"/>
                  <a:gd name="T25" fmla="*/ 317 h 564"/>
                  <a:gd name="T26" fmla="*/ 307 w 924"/>
                  <a:gd name="T27" fmla="*/ 76 h 564"/>
                  <a:gd name="T28" fmla="*/ 360 w 924"/>
                  <a:gd name="T29" fmla="*/ 65 h 564"/>
                  <a:gd name="T30" fmla="*/ 384 w 924"/>
                  <a:gd name="T31" fmla="*/ 59 h 564"/>
                  <a:gd name="T32" fmla="*/ 408 w 924"/>
                  <a:gd name="T33" fmla="*/ 62 h 564"/>
                  <a:gd name="T34" fmla="*/ 871 w 924"/>
                  <a:gd name="T35" fmla="*/ 325 h 564"/>
                  <a:gd name="T36" fmla="*/ 453 w 924"/>
                  <a:gd name="T37" fmla="*/ 53 h 564"/>
                  <a:gd name="T38" fmla="*/ 478 w 924"/>
                  <a:gd name="T39" fmla="*/ 56 h 564"/>
                  <a:gd name="T40" fmla="*/ 500 w 924"/>
                  <a:gd name="T41" fmla="*/ 47 h 564"/>
                  <a:gd name="T42" fmla="*/ 921 w 924"/>
                  <a:gd name="T43" fmla="*/ 293 h 564"/>
                  <a:gd name="T44" fmla="*/ 596 w 924"/>
                  <a:gd name="T45" fmla="*/ 38 h 564"/>
                  <a:gd name="T46" fmla="*/ 615 w 924"/>
                  <a:gd name="T47" fmla="*/ 36 h 564"/>
                  <a:gd name="T48" fmla="*/ 664 w 924"/>
                  <a:gd name="T49" fmla="*/ 31 h 564"/>
                  <a:gd name="T50" fmla="*/ 703 w 924"/>
                  <a:gd name="T51" fmla="*/ 24 h 564"/>
                  <a:gd name="T52" fmla="*/ 816 w 924"/>
                  <a:gd name="T53" fmla="*/ 61 h 564"/>
                  <a:gd name="T54" fmla="*/ 772 w 924"/>
                  <a:gd name="T55" fmla="*/ 20 h 564"/>
                  <a:gd name="T56" fmla="*/ 793 w 924"/>
                  <a:gd name="T57" fmla="*/ 14 h 564"/>
                  <a:gd name="T58" fmla="*/ 816 w 924"/>
                  <a:gd name="T59" fmla="*/ 9 h 564"/>
                  <a:gd name="T60" fmla="*/ 867 w 924"/>
                  <a:gd name="T61" fmla="*/ 5 h 564"/>
                  <a:gd name="T62" fmla="*/ 872 w 924"/>
                  <a:gd name="T63" fmla="*/ 10 h 564"/>
                  <a:gd name="T64" fmla="*/ 879 w 924"/>
                  <a:gd name="T65" fmla="*/ 50 h 564"/>
                  <a:gd name="T66" fmla="*/ 890 w 924"/>
                  <a:gd name="T67" fmla="*/ 97 h 564"/>
                  <a:gd name="T68" fmla="*/ 894 w 924"/>
                  <a:gd name="T69" fmla="*/ 91 h 564"/>
                  <a:gd name="T70" fmla="*/ 897 w 924"/>
                  <a:gd name="T71" fmla="*/ 152 h 564"/>
                  <a:gd name="T72" fmla="*/ 902 w 924"/>
                  <a:gd name="T73" fmla="*/ 185 h 564"/>
                  <a:gd name="T74" fmla="*/ 744 w 924"/>
                  <a:gd name="T75" fmla="*/ 104 h 564"/>
                  <a:gd name="T76" fmla="*/ 794 w 924"/>
                  <a:gd name="T77" fmla="*/ 170 h 564"/>
                  <a:gd name="T78" fmla="*/ 748 w 924"/>
                  <a:gd name="T79" fmla="*/ 167 h 564"/>
                  <a:gd name="T80" fmla="*/ 917 w 924"/>
                  <a:gd name="T81" fmla="*/ 291 h 564"/>
                  <a:gd name="T82" fmla="*/ 498 w 924"/>
                  <a:gd name="T83" fmla="*/ 55 h 564"/>
                  <a:gd name="T84" fmla="*/ 910 w 924"/>
                  <a:gd name="T85" fmla="*/ 304 h 564"/>
                  <a:gd name="T86" fmla="*/ 889 w 924"/>
                  <a:gd name="T87" fmla="*/ 328 h 564"/>
                  <a:gd name="T88" fmla="*/ 777 w 924"/>
                  <a:gd name="T89" fmla="*/ 263 h 564"/>
                  <a:gd name="T90" fmla="*/ 409 w 924"/>
                  <a:gd name="T91" fmla="*/ 58 h 564"/>
                  <a:gd name="T92" fmla="*/ 396 w 924"/>
                  <a:gd name="T93" fmla="*/ 75 h 564"/>
                  <a:gd name="T94" fmla="*/ 451 w 924"/>
                  <a:gd name="T95" fmla="*/ 137 h 564"/>
                  <a:gd name="T96" fmla="*/ 721 w 924"/>
                  <a:gd name="T97" fmla="*/ 312 h 564"/>
                  <a:gd name="T98" fmla="*/ 704 w 924"/>
                  <a:gd name="T99" fmla="*/ 324 h 564"/>
                  <a:gd name="T100" fmla="*/ 288 w 924"/>
                  <a:gd name="T101" fmla="*/ 71 h 564"/>
                  <a:gd name="T102" fmla="*/ 700 w 924"/>
                  <a:gd name="T103" fmla="*/ 330 h 564"/>
                  <a:gd name="T104" fmla="*/ 692 w 924"/>
                  <a:gd name="T105" fmla="*/ 345 h 564"/>
                  <a:gd name="T106" fmla="*/ 676 w 924"/>
                  <a:gd name="T107" fmla="*/ 361 h 564"/>
                  <a:gd name="T108" fmla="*/ 615 w 924"/>
                  <a:gd name="T109" fmla="*/ 349 h 564"/>
                  <a:gd name="T110" fmla="*/ 669 w 924"/>
                  <a:gd name="T111" fmla="*/ 376 h 564"/>
                  <a:gd name="T112" fmla="*/ 663 w 924"/>
                  <a:gd name="T113" fmla="*/ 391 h 564"/>
                  <a:gd name="T114" fmla="*/ 657 w 924"/>
                  <a:gd name="T115" fmla="*/ 405 h 564"/>
                  <a:gd name="T116" fmla="*/ 665 w 924"/>
                  <a:gd name="T117" fmla="*/ 424 h 564"/>
                  <a:gd name="T118" fmla="*/ 92 w 924"/>
                  <a:gd name="T119" fmla="*/ 104 h 564"/>
                  <a:gd name="T120" fmla="*/ 663 w 924"/>
                  <a:gd name="T121" fmla="*/ 473 h 564"/>
                  <a:gd name="T122" fmla="*/ 668 w 924"/>
                  <a:gd name="T123" fmla="*/ 488 h 564"/>
                  <a:gd name="T124" fmla="*/ 6 w 924"/>
                  <a:gd name="T125" fmla="*/ 118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24" h="564">
                    <a:moveTo>
                      <a:pt x="707" y="556"/>
                    </a:moveTo>
                    <a:cubicBezTo>
                      <a:pt x="408" y="369"/>
                      <a:pt x="408" y="369"/>
                      <a:pt x="408" y="369"/>
                    </a:cubicBezTo>
                    <a:cubicBezTo>
                      <a:pt x="680" y="532"/>
                      <a:pt x="680" y="532"/>
                      <a:pt x="680" y="532"/>
                    </a:cubicBezTo>
                    <a:cubicBezTo>
                      <a:pt x="681" y="533"/>
                      <a:pt x="684" y="533"/>
                      <a:pt x="685" y="531"/>
                    </a:cubicBezTo>
                    <a:cubicBezTo>
                      <a:pt x="686" y="529"/>
                      <a:pt x="686" y="527"/>
                      <a:pt x="684" y="525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6" y="106"/>
                      <a:pt x="6" y="106"/>
                      <a:pt x="6" y="106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7" y="109"/>
                      <a:pt x="8" y="109"/>
                      <a:pt x="8" y="108"/>
                    </a:cubicBezTo>
                    <a:cubicBezTo>
                      <a:pt x="6" y="106"/>
                      <a:pt x="6" y="106"/>
                      <a:pt x="6" y="106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6" y="109"/>
                      <a:pt x="7" y="109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8" y="110"/>
                      <a:pt x="10" y="110"/>
                    </a:cubicBezTo>
                    <a:cubicBezTo>
                      <a:pt x="14" y="112"/>
                      <a:pt x="20" y="115"/>
                      <a:pt x="28" y="119"/>
                    </a:cubicBezTo>
                    <a:cubicBezTo>
                      <a:pt x="58" y="134"/>
                      <a:pt x="113" y="166"/>
                      <a:pt x="179" y="206"/>
                    </a:cubicBezTo>
                    <a:cubicBezTo>
                      <a:pt x="278" y="266"/>
                      <a:pt x="402" y="343"/>
                      <a:pt x="500" y="405"/>
                    </a:cubicBezTo>
                    <a:cubicBezTo>
                      <a:pt x="549" y="436"/>
                      <a:pt x="592" y="463"/>
                      <a:pt x="623" y="482"/>
                    </a:cubicBezTo>
                    <a:cubicBezTo>
                      <a:pt x="638" y="492"/>
                      <a:pt x="650" y="500"/>
                      <a:pt x="659" y="505"/>
                    </a:cubicBezTo>
                    <a:cubicBezTo>
                      <a:pt x="667" y="511"/>
                      <a:pt x="672" y="513"/>
                      <a:pt x="672" y="513"/>
                    </a:cubicBezTo>
                    <a:cubicBezTo>
                      <a:pt x="673" y="514"/>
                      <a:pt x="674" y="514"/>
                      <a:pt x="675" y="514"/>
                    </a:cubicBezTo>
                    <a:cubicBezTo>
                      <a:pt x="676" y="514"/>
                      <a:pt x="677" y="513"/>
                      <a:pt x="677" y="512"/>
                    </a:cubicBezTo>
                    <a:cubicBezTo>
                      <a:pt x="678" y="511"/>
                      <a:pt x="678" y="510"/>
                      <a:pt x="678" y="509"/>
                    </a:cubicBezTo>
                    <a:cubicBezTo>
                      <a:pt x="678" y="508"/>
                      <a:pt x="677" y="507"/>
                      <a:pt x="676" y="507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29" y="102"/>
                      <a:pt x="28" y="102"/>
                      <a:pt x="27" y="102"/>
                    </a:cubicBezTo>
                    <a:cubicBezTo>
                      <a:pt x="26" y="102"/>
                      <a:pt x="25" y="103"/>
                      <a:pt x="24" y="104"/>
                    </a:cubicBezTo>
                    <a:cubicBezTo>
                      <a:pt x="24" y="105"/>
                      <a:pt x="23" y="106"/>
                      <a:pt x="24" y="107"/>
                    </a:cubicBezTo>
                    <a:cubicBezTo>
                      <a:pt x="24" y="108"/>
                      <a:pt x="24" y="109"/>
                      <a:pt x="25" y="109"/>
                    </a:cubicBezTo>
                    <a:cubicBezTo>
                      <a:pt x="25" y="109"/>
                      <a:pt x="180" y="205"/>
                      <a:pt x="337" y="301"/>
                    </a:cubicBezTo>
                    <a:cubicBezTo>
                      <a:pt x="416" y="349"/>
                      <a:pt x="495" y="396"/>
                      <a:pt x="556" y="432"/>
                    </a:cubicBezTo>
                    <a:cubicBezTo>
                      <a:pt x="587" y="450"/>
                      <a:pt x="613" y="465"/>
                      <a:pt x="632" y="476"/>
                    </a:cubicBezTo>
                    <a:cubicBezTo>
                      <a:pt x="641" y="481"/>
                      <a:pt x="649" y="485"/>
                      <a:pt x="655" y="488"/>
                    </a:cubicBezTo>
                    <a:cubicBezTo>
                      <a:pt x="658" y="489"/>
                      <a:pt x="660" y="490"/>
                      <a:pt x="662" y="491"/>
                    </a:cubicBezTo>
                    <a:cubicBezTo>
                      <a:pt x="663" y="492"/>
                      <a:pt x="664" y="492"/>
                      <a:pt x="665" y="492"/>
                    </a:cubicBezTo>
                    <a:cubicBezTo>
                      <a:pt x="666" y="492"/>
                      <a:pt x="666" y="493"/>
                      <a:pt x="667" y="493"/>
                    </a:cubicBezTo>
                    <a:cubicBezTo>
                      <a:pt x="668" y="493"/>
                      <a:pt x="668" y="493"/>
                      <a:pt x="669" y="492"/>
                    </a:cubicBezTo>
                    <a:cubicBezTo>
                      <a:pt x="670" y="492"/>
                      <a:pt x="671" y="492"/>
                      <a:pt x="671" y="491"/>
                    </a:cubicBezTo>
                    <a:cubicBezTo>
                      <a:pt x="672" y="490"/>
                      <a:pt x="672" y="489"/>
                      <a:pt x="672" y="488"/>
                    </a:cubicBezTo>
                    <a:cubicBezTo>
                      <a:pt x="672" y="487"/>
                      <a:pt x="671" y="486"/>
                      <a:pt x="670" y="485"/>
                    </a:cubicBezTo>
                    <a:cubicBezTo>
                      <a:pt x="670" y="485"/>
                      <a:pt x="668" y="484"/>
                      <a:pt x="663" y="481"/>
                    </a:cubicBezTo>
                    <a:cubicBezTo>
                      <a:pt x="629" y="460"/>
                      <a:pt x="477" y="368"/>
                      <a:pt x="333" y="280"/>
                    </a:cubicBezTo>
                    <a:cubicBezTo>
                      <a:pt x="261" y="235"/>
                      <a:pt x="191" y="192"/>
                      <a:pt x="139" y="159"/>
                    </a:cubicBezTo>
                    <a:cubicBezTo>
                      <a:pt x="113" y="142"/>
                      <a:pt x="92" y="128"/>
                      <a:pt x="77" y="118"/>
                    </a:cubicBezTo>
                    <a:cubicBezTo>
                      <a:pt x="70" y="113"/>
                      <a:pt x="64" y="109"/>
                      <a:pt x="60" y="106"/>
                    </a:cubicBezTo>
                    <a:cubicBezTo>
                      <a:pt x="58" y="105"/>
                      <a:pt x="57" y="103"/>
                      <a:pt x="56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6" y="103"/>
                      <a:pt x="55" y="102"/>
                      <a:pt x="55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4"/>
                      <a:pt x="56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4" y="106"/>
                      <a:pt x="55" y="106"/>
                      <a:pt x="55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4" y="107"/>
                      <a:pt x="55" y="107"/>
                      <a:pt x="57" y="108"/>
                    </a:cubicBezTo>
                    <a:cubicBezTo>
                      <a:pt x="61" y="109"/>
                      <a:pt x="67" y="111"/>
                      <a:pt x="75" y="115"/>
                    </a:cubicBezTo>
                    <a:cubicBezTo>
                      <a:pt x="103" y="129"/>
                      <a:pt x="154" y="158"/>
                      <a:pt x="215" y="194"/>
                    </a:cubicBezTo>
                    <a:cubicBezTo>
                      <a:pt x="306" y="249"/>
                      <a:pt x="418" y="318"/>
                      <a:pt x="507" y="375"/>
                    </a:cubicBezTo>
                    <a:cubicBezTo>
                      <a:pt x="552" y="403"/>
                      <a:pt x="591" y="427"/>
                      <a:pt x="619" y="445"/>
                    </a:cubicBezTo>
                    <a:cubicBezTo>
                      <a:pt x="632" y="454"/>
                      <a:pt x="644" y="461"/>
                      <a:pt x="651" y="466"/>
                    </a:cubicBezTo>
                    <a:cubicBezTo>
                      <a:pt x="659" y="471"/>
                      <a:pt x="663" y="473"/>
                      <a:pt x="663" y="473"/>
                    </a:cubicBezTo>
                    <a:cubicBezTo>
                      <a:pt x="664" y="474"/>
                      <a:pt x="666" y="474"/>
                      <a:pt x="667" y="474"/>
                    </a:cubicBezTo>
                    <a:cubicBezTo>
                      <a:pt x="668" y="473"/>
                      <a:pt x="669" y="472"/>
                      <a:pt x="669" y="470"/>
                    </a:cubicBezTo>
                    <a:cubicBezTo>
                      <a:pt x="669" y="469"/>
                      <a:pt x="669" y="468"/>
                      <a:pt x="669" y="468"/>
                    </a:cubicBezTo>
                    <a:cubicBezTo>
                      <a:pt x="668" y="467"/>
                      <a:pt x="668" y="467"/>
                      <a:pt x="668" y="467"/>
                    </a:cubicBezTo>
                    <a:cubicBezTo>
                      <a:pt x="668" y="467"/>
                      <a:pt x="668" y="467"/>
                      <a:pt x="668" y="467"/>
                    </a:cubicBezTo>
                    <a:cubicBezTo>
                      <a:pt x="667" y="467"/>
                      <a:pt x="667" y="467"/>
                      <a:pt x="667" y="467"/>
                    </a:cubicBezTo>
                    <a:cubicBezTo>
                      <a:pt x="666" y="466"/>
                      <a:pt x="663" y="464"/>
                      <a:pt x="658" y="461"/>
                    </a:cubicBezTo>
                    <a:cubicBezTo>
                      <a:pt x="621" y="439"/>
                      <a:pt x="475" y="352"/>
                      <a:pt x="339" y="269"/>
                    </a:cubicBezTo>
                    <a:cubicBezTo>
                      <a:pt x="270" y="227"/>
                      <a:pt x="204" y="186"/>
                      <a:pt x="156" y="155"/>
                    </a:cubicBezTo>
                    <a:cubicBezTo>
                      <a:pt x="131" y="139"/>
                      <a:pt x="111" y="126"/>
                      <a:pt x="97" y="116"/>
                    </a:cubicBezTo>
                    <a:cubicBezTo>
                      <a:pt x="90" y="111"/>
                      <a:pt x="85" y="107"/>
                      <a:pt x="81" y="104"/>
                    </a:cubicBezTo>
                    <a:cubicBezTo>
                      <a:pt x="79" y="102"/>
                      <a:pt x="78" y="101"/>
                      <a:pt x="77" y="100"/>
                    </a:cubicBezTo>
                    <a:cubicBezTo>
                      <a:pt x="77" y="100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99"/>
                      <a:pt x="76" y="99"/>
                      <a:pt x="76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7" y="101"/>
                      <a:pt x="77" y="101"/>
                      <a:pt x="77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4"/>
                      <a:pt x="73" y="104"/>
                      <a:pt x="73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2" y="104"/>
                      <a:pt x="73" y="105"/>
                    </a:cubicBezTo>
                    <a:cubicBezTo>
                      <a:pt x="94" y="117"/>
                      <a:pt x="242" y="206"/>
                      <a:pt x="383" y="291"/>
                    </a:cubicBezTo>
                    <a:cubicBezTo>
                      <a:pt x="525" y="376"/>
                      <a:pt x="662" y="458"/>
                      <a:pt x="662" y="458"/>
                    </a:cubicBezTo>
                    <a:cubicBezTo>
                      <a:pt x="664" y="460"/>
                      <a:pt x="666" y="459"/>
                      <a:pt x="667" y="457"/>
                    </a:cubicBezTo>
                    <a:cubicBezTo>
                      <a:pt x="668" y="455"/>
                      <a:pt x="668" y="453"/>
                      <a:pt x="666" y="452"/>
                    </a:cubicBezTo>
                    <a:cubicBezTo>
                      <a:pt x="666" y="452"/>
                      <a:pt x="664" y="450"/>
                      <a:pt x="660" y="448"/>
                    </a:cubicBezTo>
                    <a:cubicBezTo>
                      <a:pt x="628" y="428"/>
                      <a:pt x="486" y="342"/>
                      <a:pt x="352" y="259"/>
                    </a:cubicBezTo>
                    <a:cubicBezTo>
                      <a:pt x="285" y="218"/>
                      <a:pt x="220" y="177"/>
                      <a:pt x="171" y="147"/>
                    </a:cubicBezTo>
                    <a:cubicBezTo>
                      <a:pt x="147" y="131"/>
                      <a:pt x="127" y="118"/>
                      <a:pt x="113" y="109"/>
                    </a:cubicBezTo>
                    <a:cubicBezTo>
                      <a:pt x="106" y="104"/>
                      <a:pt x="101" y="101"/>
                      <a:pt x="97" y="98"/>
                    </a:cubicBezTo>
                    <a:cubicBezTo>
                      <a:pt x="96" y="97"/>
                      <a:pt x="94" y="96"/>
                      <a:pt x="93" y="95"/>
                    </a:cubicBezTo>
                    <a:cubicBezTo>
                      <a:pt x="93" y="95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3" y="98"/>
                      <a:pt x="93" y="97"/>
                      <a:pt x="93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660" y="443"/>
                      <a:pt x="660" y="443"/>
                      <a:pt x="660" y="443"/>
                    </a:cubicBezTo>
                    <a:cubicBezTo>
                      <a:pt x="662" y="444"/>
                      <a:pt x="664" y="443"/>
                      <a:pt x="665" y="441"/>
                    </a:cubicBezTo>
                    <a:cubicBezTo>
                      <a:pt x="666" y="441"/>
                      <a:pt x="666" y="440"/>
                      <a:pt x="666" y="439"/>
                    </a:cubicBezTo>
                    <a:cubicBezTo>
                      <a:pt x="666" y="438"/>
                      <a:pt x="666" y="437"/>
                      <a:pt x="665" y="437"/>
                    </a:cubicBezTo>
                    <a:cubicBezTo>
                      <a:pt x="665" y="436"/>
                      <a:pt x="664" y="436"/>
                      <a:pt x="664" y="435"/>
                    </a:cubicBezTo>
                    <a:cubicBezTo>
                      <a:pt x="663" y="434"/>
                      <a:pt x="662" y="433"/>
                      <a:pt x="660" y="432"/>
                    </a:cubicBezTo>
                    <a:cubicBezTo>
                      <a:pt x="653" y="427"/>
                      <a:pt x="640" y="419"/>
                      <a:pt x="621" y="408"/>
                    </a:cubicBezTo>
                    <a:cubicBezTo>
                      <a:pt x="556" y="368"/>
                      <a:pt x="430" y="294"/>
                      <a:pt x="319" y="228"/>
                    </a:cubicBezTo>
                    <a:cubicBezTo>
                      <a:pt x="264" y="194"/>
                      <a:pt x="213" y="163"/>
                      <a:pt x="176" y="139"/>
                    </a:cubicBezTo>
                    <a:cubicBezTo>
                      <a:pt x="157" y="127"/>
                      <a:pt x="142" y="117"/>
                      <a:pt x="131" y="109"/>
                    </a:cubicBezTo>
                    <a:cubicBezTo>
                      <a:pt x="126" y="105"/>
                      <a:pt x="122" y="102"/>
                      <a:pt x="120" y="99"/>
                    </a:cubicBezTo>
                    <a:cubicBezTo>
                      <a:pt x="118" y="98"/>
                      <a:pt x="117" y="97"/>
                      <a:pt x="117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6" y="98"/>
                      <a:pt x="116" y="98"/>
                      <a:pt x="116" y="98"/>
                    </a:cubicBezTo>
                    <a:cubicBezTo>
                      <a:pt x="116" y="98"/>
                      <a:pt x="117" y="97"/>
                      <a:pt x="117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6" y="98"/>
                      <a:pt x="116" y="98"/>
                      <a:pt x="116" y="98"/>
                    </a:cubicBezTo>
                    <a:cubicBezTo>
                      <a:pt x="113" y="96"/>
                      <a:pt x="113" y="96"/>
                      <a:pt x="113" y="96"/>
                    </a:cubicBezTo>
                    <a:cubicBezTo>
                      <a:pt x="111" y="100"/>
                      <a:pt x="111" y="100"/>
                      <a:pt x="111" y="100"/>
                    </a:cubicBezTo>
                    <a:cubicBezTo>
                      <a:pt x="663" y="427"/>
                      <a:pt x="663" y="427"/>
                      <a:pt x="663" y="427"/>
                    </a:cubicBezTo>
                    <a:cubicBezTo>
                      <a:pt x="665" y="428"/>
                      <a:pt x="667" y="428"/>
                      <a:pt x="669" y="426"/>
                    </a:cubicBezTo>
                    <a:cubicBezTo>
                      <a:pt x="669" y="425"/>
                      <a:pt x="669" y="424"/>
                      <a:pt x="669" y="424"/>
                    </a:cubicBezTo>
                    <a:cubicBezTo>
                      <a:pt x="669" y="422"/>
                      <a:pt x="669" y="422"/>
                      <a:pt x="669" y="421"/>
                    </a:cubicBezTo>
                    <a:cubicBezTo>
                      <a:pt x="668" y="421"/>
                      <a:pt x="668" y="420"/>
                      <a:pt x="667" y="420"/>
                    </a:cubicBezTo>
                    <a:cubicBezTo>
                      <a:pt x="666" y="419"/>
                      <a:pt x="665" y="418"/>
                      <a:pt x="663" y="416"/>
                    </a:cubicBezTo>
                    <a:cubicBezTo>
                      <a:pt x="657" y="411"/>
                      <a:pt x="644" y="402"/>
                      <a:pt x="626" y="391"/>
                    </a:cubicBezTo>
                    <a:cubicBezTo>
                      <a:pt x="501" y="309"/>
                      <a:pt x="139" y="90"/>
                      <a:pt x="139" y="90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6"/>
                      <a:pt x="140" y="96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8" y="97"/>
                      <a:pt x="138" y="97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8" y="97"/>
                      <a:pt x="139" y="98"/>
                      <a:pt x="141" y="99"/>
                    </a:cubicBezTo>
                    <a:cubicBezTo>
                      <a:pt x="148" y="101"/>
                      <a:pt x="161" y="109"/>
                      <a:pt x="179" y="119"/>
                    </a:cubicBezTo>
                    <a:cubicBezTo>
                      <a:pt x="243" y="154"/>
                      <a:pt x="363" y="227"/>
                      <a:pt x="467" y="291"/>
                    </a:cubicBezTo>
                    <a:cubicBezTo>
                      <a:pt x="519" y="322"/>
                      <a:pt x="567" y="352"/>
                      <a:pt x="602" y="374"/>
                    </a:cubicBezTo>
                    <a:cubicBezTo>
                      <a:pt x="619" y="385"/>
                      <a:pt x="634" y="393"/>
                      <a:pt x="643" y="400"/>
                    </a:cubicBezTo>
                    <a:cubicBezTo>
                      <a:pt x="653" y="406"/>
                      <a:pt x="659" y="409"/>
                      <a:pt x="659" y="409"/>
                    </a:cubicBezTo>
                    <a:cubicBezTo>
                      <a:pt x="661" y="410"/>
                      <a:pt x="663" y="410"/>
                      <a:pt x="664" y="408"/>
                    </a:cubicBezTo>
                    <a:cubicBezTo>
                      <a:pt x="665" y="407"/>
                      <a:pt x="665" y="406"/>
                      <a:pt x="665" y="405"/>
                    </a:cubicBezTo>
                    <a:cubicBezTo>
                      <a:pt x="665" y="404"/>
                      <a:pt x="664" y="403"/>
                      <a:pt x="664" y="402"/>
                    </a:cubicBezTo>
                    <a:cubicBezTo>
                      <a:pt x="663" y="401"/>
                      <a:pt x="662" y="400"/>
                      <a:pt x="661" y="398"/>
                    </a:cubicBezTo>
                    <a:cubicBezTo>
                      <a:pt x="658" y="395"/>
                      <a:pt x="653" y="392"/>
                      <a:pt x="647" y="388"/>
                    </a:cubicBezTo>
                    <a:cubicBezTo>
                      <a:pt x="626" y="372"/>
                      <a:pt x="584" y="345"/>
                      <a:pt x="534" y="314"/>
                    </a:cubicBezTo>
                    <a:cubicBezTo>
                      <a:pt x="384" y="220"/>
                      <a:pt x="156" y="85"/>
                      <a:pt x="156" y="85"/>
                    </a:cubicBezTo>
                    <a:cubicBezTo>
                      <a:pt x="154" y="84"/>
                      <a:pt x="151" y="85"/>
                      <a:pt x="150" y="87"/>
                    </a:cubicBezTo>
                    <a:cubicBezTo>
                      <a:pt x="149" y="88"/>
                      <a:pt x="150" y="91"/>
                      <a:pt x="151" y="92"/>
                    </a:cubicBezTo>
                    <a:cubicBezTo>
                      <a:pt x="151" y="92"/>
                      <a:pt x="271" y="168"/>
                      <a:pt x="395" y="245"/>
                    </a:cubicBezTo>
                    <a:cubicBezTo>
                      <a:pt x="456" y="283"/>
                      <a:pt x="519" y="321"/>
                      <a:pt x="569" y="350"/>
                    </a:cubicBezTo>
                    <a:cubicBezTo>
                      <a:pt x="594" y="364"/>
                      <a:pt x="615" y="376"/>
                      <a:pt x="631" y="384"/>
                    </a:cubicBezTo>
                    <a:cubicBezTo>
                      <a:pt x="639" y="389"/>
                      <a:pt x="646" y="392"/>
                      <a:pt x="652" y="394"/>
                    </a:cubicBezTo>
                    <a:cubicBezTo>
                      <a:pt x="655" y="395"/>
                      <a:pt x="657" y="396"/>
                      <a:pt x="659" y="397"/>
                    </a:cubicBezTo>
                    <a:cubicBezTo>
                      <a:pt x="661" y="397"/>
                      <a:pt x="663" y="398"/>
                      <a:pt x="665" y="398"/>
                    </a:cubicBezTo>
                    <a:cubicBezTo>
                      <a:pt x="665" y="398"/>
                      <a:pt x="666" y="398"/>
                      <a:pt x="667" y="398"/>
                    </a:cubicBezTo>
                    <a:cubicBezTo>
                      <a:pt x="668" y="397"/>
                      <a:pt x="669" y="397"/>
                      <a:pt x="670" y="395"/>
                    </a:cubicBezTo>
                    <a:cubicBezTo>
                      <a:pt x="670" y="395"/>
                      <a:pt x="670" y="395"/>
                      <a:pt x="670" y="395"/>
                    </a:cubicBezTo>
                    <a:cubicBezTo>
                      <a:pt x="670" y="395"/>
                      <a:pt x="670" y="394"/>
                      <a:pt x="670" y="393"/>
                    </a:cubicBezTo>
                    <a:cubicBezTo>
                      <a:pt x="670" y="391"/>
                      <a:pt x="670" y="391"/>
                      <a:pt x="669" y="390"/>
                    </a:cubicBezTo>
                    <a:cubicBezTo>
                      <a:pt x="668" y="389"/>
                      <a:pt x="667" y="388"/>
                      <a:pt x="666" y="386"/>
                    </a:cubicBezTo>
                    <a:cubicBezTo>
                      <a:pt x="663" y="384"/>
                      <a:pt x="659" y="381"/>
                      <a:pt x="653" y="377"/>
                    </a:cubicBezTo>
                    <a:cubicBezTo>
                      <a:pt x="632" y="362"/>
                      <a:pt x="592" y="336"/>
                      <a:pt x="543" y="306"/>
                    </a:cubicBezTo>
                    <a:cubicBezTo>
                      <a:pt x="398" y="214"/>
                      <a:pt x="177" y="83"/>
                      <a:pt x="177" y="83"/>
                    </a:cubicBezTo>
                    <a:cubicBezTo>
                      <a:pt x="175" y="82"/>
                      <a:pt x="172" y="82"/>
                      <a:pt x="171" y="84"/>
                    </a:cubicBezTo>
                    <a:cubicBezTo>
                      <a:pt x="170" y="86"/>
                      <a:pt x="171" y="88"/>
                      <a:pt x="172" y="90"/>
                    </a:cubicBezTo>
                    <a:cubicBezTo>
                      <a:pt x="173" y="90"/>
                      <a:pt x="292" y="162"/>
                      <a:pt x="413" y="235"/>
                    </a:cubicBezTo>
                    <a:cubicBezTo>
                      <a:pt x="474" y="272"/>
                      <a:pt x="535" y="308"/>
                      <a:pt x="582" y="336"/>
                    </a:cubicBezTo>
                    <a:cubicBezTo>
                      <a:pt x="606" y="349"/>
                      <a:pt x="626" y="361"/>
                      <a:pt x="641" y="369"/>
                    </a:cubicBezTo>
                    <a:cubicBezTo>
                      <a:pt x="648" y="373"/>
                      <a:pt x="654" y="376"/>
                      <a:pt x="659" y="378"/>
                    </a:cubicBezTo>
                    <a:cubicBezTo>
                      <a:pt x="661" y="379"/>
                      <a:pt x="663" y="380"/>
                      <a:pt x="665" y="381"/>
                    </a:cubicBezTo>
                    <a:cubicBezTo>
                      <a:pt x="665" y="381"/>
                      <a:pt x="666" y="381"/>
                      <a:pt x="667" y="381"/>
                    </a:cubicBezTo>
                    <a:cubicBezTo>
                      <a:pt x="668" y="382"/>
                      <a:pt x="668" y="382"/>
                      <a:pt x="669" y="382"/>
                    </a:cubicBezTo>
                    <a:cubicBezTo>
                      <a:pt x="670" y="382"/>
                      <a:pt x="670" y="382"/>
                      <a:pt x="671" y="381"/>
                    </a:cubicBezTo>
                    <a:cubicBezTo>
                      <a:pt x="671" y="381"/>
                      <a:pt x="672" y="381"/>
                      <a:pt x="673" y="380"/>
                    </a:cubicBezTo>
                    <a:cubicBezTo>
                      <a:pt x="673" y="379"/>
                      <a:pt x="674" y="378"/>
                      <a:pt x="674" y="378"/>
                    </a:cubicBezTo>
                    <a:cubicBezTo>
                      <a:pt x="673" y="376"/>
                      <a:pt x="673" y="376"/>
                      <a:pt x="673" y="375"/>
                    </a:cubicBezTo>
                    <a:cubicBezTo>
                      <a:pt x="672" y="375"/>
                      <a:pt x="672" y="375"/>
                      <a:pt x="672" y="375"/>
                    </a:cubicBezTo>
                    <a:cubicBezTo>
                      <a:pt x="672" y="374"/>
                      <a:pt x="672" y="374"/>
                      <a:pt x="672" y="374"/>
                    </a:cubicBezTo>
                    <a:cubicBezTo>
                      <a:pt x="671" y="374"/>
                      <a:pt x="670" y="373"/>
                      <a:pt x="669" y="372"/>
                    </a:cubicBezTo>
                    <a:cubicBezTo>
                      <a:pt x="659" y="366"/>
                      <a:pt x="625" y="345"/>
                      <a:pt x="580" y="318"/>
                    </a:cubicBezTo>
                    <a:cubicBezTo>
                      <a:pt x="512" y="276"/>
                      <a:pt x="417" y="218"/>
                      <a:pt x="340" y="170"/>
                    </a:cubicBezTo>
                    <a:cubicBezTo>
                      <a:pt x="301" y="146"/>
                      <a:pt x="267" y="124"/>
                      <a:pt x="242" y="108"/>
                    </a:cubicBezTo>
                    <a:cubicBezTo>
                      <a:pt x="230" y="101"/>
                      <a:pt x="220" y="94"/>
                      <a:pt x="213" y="89"/>
                    </a:cubicBezTo>
                    <a:cubicBezTo>
                      <a:pt x="210" y="87"/>
                      <a:pt x="207" y="85"/>
                      <a:pt x="205" y="84"/>
                    </a:cubicBezTo>
                    <a:cubicBezTo>
                      <a:pt x="204" y="83"/>
                      <a:pt x="204" y="83"/>
                      <a:pt x="203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4" y="82"/>
                      <a:pt x="204" y="82"/>
                      <a:pt x="204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4" y="82"/>
                      <a:pt x="204" y="82"/>
                      <a:pt x="204" y="82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4" y="83"/>
                      <a:pt x="204" y="83"/>
                      <a:pt x="204" y="82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204" y="86"/>
                      <a:pt x="204" y="85"/>
                      <a:pt x="204" y="84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198" y="88"/>
                      <a:pt x="198" y="88"/>
                      <a:pt x="198" y="88"/>
                    </a:cubicBezTo>
                    <a:cubicBezTo>
                      <a:pt x="198" y="88"/>
                      <a:pt x="316" y="157"/>
                      <a:pt x="434" y="226"/>
                    </a:cubicBezTo>
                    <a:cubicBezTo>
                      <a:pt x="493" y="261"/>
                      <a:pt x="553" y="296"/>
                      <a:pt x="598" y="322"/>
                    </a:cubicBezTo>
                    <a:cubicBezTo>
                      <a:pt x="620" y="335"/>
                      <a:pt x="639" y="345"/>
                      <a:pt x="652" y="353"/>
                    </a:cubicBezTo>
                    <a:cubicBezTo>
                      <a:pt x="659" y="357"/>
                      <a:pt x="664" y="360"/>
                      <a:pt x="668" y="362"/>
                    </a:cubicBezTo>
                    <a:cubicBezTo>
                      <a:pt x="670" y="363"/>
                      <a:pt x="672" y="364"/>
                      <a:pt x="673" y="364"/>
                    </a:cubicBezTo>
                    <a:cubicBezTo>
                      <a:pt x="673" y="364"/>
                      <a:pt x="674" y="365"/>
                      <a:pt x="674" y="365"/>
                    </a:cubicBezTo>
                    <a:cubicBezTo>
                      <a:pt x="675" y="365"/>
                      <a:pt x="675" y="365"/>
                      <a:pt x="675" y="365"/>
                    </a:cubicBezTo>
                    <a:cubicBezTo>
                      <a:pt x="675" y="365"/>
                      <a:pt x="675" y="365"/>
                      <a:pt x="675" y="365"/>
                    </a:cubicBezTo>
                    <a:cubicBezTo>
                      <a:pt x="676" y="365"/>
                      <a:pt x="676" y="365"/>
                      <a:pt x="676" y="365"/>
                    </a:cubicBezTo>
                    <a:cubicBezTo>
                      <a:pt x="677" y="365"/>
                      <a:pt x="677" y="365"/>
                      <a:pt x="678" y="365"/>
                    </a:cubicBezTo>
                    <a:cubicBezTo>
                      <a:pt x="678" y="365"/>
                      <a:pt x="679" y="365"/>
                      <a:pt x="680" y="364"/>
                    </a:cubicBezTo>
                    <a:cubicBezTo>
                      <a:pt x="680" y="363"/>
                      <a:pt x="681" y="362"/>
                      <a:pt x="680" y="361"/>
                    </a:cubicBezTo>
                    <a:cubicBezTo>
                      <a:pt x="680" y="360"/>
                      <a:pt x="679" y="359"/>
                      <a:pt x="679" y="358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30" y="83"/>
                      <a:pt x="230" y="83"/>
                      <a:pt x="230" y="83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9" y="84"/>
                      <a:pt x="229" y="84"/>
                      <a:pt x="229" y="84"/>
                    </a:cubicBezTo>
                    <a:cubicBezTo>
                      <a:pt x="229" y="84"/>
                      <a:pt x="230" y="84"/>
                      <a:pt x="230" y="83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9" y="84"/>
                      <a:pt x="229" y="84"/>
                      <a:pt x="229" y="84"/>
                    </a:cubicBezTo>
                    <a:cubicBezTo>
                      <a:pt x="228" y="81"/>
                      <a:pt x="228" y="81"/>
                      <a:pt x="228" y="81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4"/>
                      <a:pt x="228" y="84"/>
                      <a:pt x="229" y="84"/>
                    </a:cubicBezTo>
                    <a:cubicBezTo>
                      <a:pt x="228" y="81"/>
                      <a:pt x="228" y="81"/>
                      <a:pt x="228" y="81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8" y="84"/>
                      <a:pt x="229" y="85"/>
                      <a:pt x="230" y="85"/>
                    </a:cubicBezTo>
                    <a:cubicBezTo>
                      <a:pt x="236" y="88"/>
                      <a:pt x="247" y="94"/>
                      <a:pt x="263" y="102"/>
                    </a:cubicBezTo>
                    <a:cubicBezTo>
                      <a:pt x="318" y="133"/>
                      <a:pt x="423" y="197"/>
                      <a:pt x="514" y="253"/>
                    </a:cubicBezTo>
                    <a:cubicBezTo>
                      <a:pt x="560" y="281"/>
                      <a:pt x="602" y="307"/>
                      <a:pt x="633" y="327"/>
                    </a:cubicBezTo>
                    <a:cubicBezTo>
                      <a:pt x="649" y="336"/>
                      <a:pt x="661" y="344"/>
                      <a:pt x="670" y="349"/>
                    </a:cubicBezTo>
                    <a:cubicBezTo>
                      <a:pt x="679" y="355"/>
                      <a:pt x="683" y="358"/>
                      <a:pt x="683" y="358"/>
                    </a:cubicBezTo>
                    <a:cubicBezTo>
                      <a:pt x="686" y="354"/>
                      <a:pt x="686" y="354"/>
                      <a:pt x="686" y="354"/>
                    </a:cubicBezTo>
                    <a:cubicBezTo>
                      <a:pt x="688" y="351"/>
                      <a:pt x="688" y="351"/>
                      <a:pt x="688" y="351"/>
                    </a:cubicBezTo>
                    <a:cubicBezTo>
                      <a:pt x="688" y="351"/>
                      <a:pt x="686" y="350"/>
                      <a:pt x="683" y="348"/>
                    </a:cubicBezTo>
                    <a:cubicBezTo>
                      <a:pt x="659" y="334"/>
                      <a:pt x="550" y="269"/>
                      <a:pt x="447" y="206"/>
                    </a:cubicBezTo>
                    <a:cubicBezTo>
                      <a:pt x="396" y="174"/>
                      <a:pt x="346" y="143"/>
                      <a:pt x="309" y="120"/>
                    </a:cubicBezTo>
                    <a:cubicBezTo>
                      <a:pt x="290" y="108"/>
                      <a:pt x="275" y="98"/>
                      <a:pt x="264" y="90"/>
                    </a:cubicBezTo>
                    <a:cubicBezTo>
                      <a:pt x="259" y="87"/>
                      <a:pt x="255" y="84"/>
                      <a:pt x="252" y="81"/>
                    </a:cubicBezTo>
                    <a:cubicBezTo>
                      <a:pt x="251" y="80"/>
                      <a:pt x="250" y="79"/>
                      <a:pt x="249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0"/>
                      <a:pt x="249" y="80"/>
                      <a:pt x="249" y="80"/>
                    </a:cubicBezTo>
                    <a:cubicBezTo>
                      <a:pt x="249" y="79"/>
                      <a:pt x="249" y="79"/>
                      <a:pt x="249" y="78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0"/>
                      <a:pt x="249" y="80"/>
                      <a:pt x="249" y="80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49" y="81"/>
                      <a:pt x="249" y="80"/>
                      <a:pt x="249" y="80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45" y="79"/>
                      <a:pt x="245" y="79"/>
                      <a:pt x="245" y="79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3" y="83"/>
                      <a:pt x="349" y="150"/>
                      <a:pt x="458" y="216"/>
                    </a:cubicBezTo>
                    <a:cubicBezTo>
                      <a:pt x="513" y="250"/>
                      <a:pt x="568" y="283"/>
                      <a:pt x="611" y="308"/>
                    </a:cubicBezTo>
                    <a:cubicBezTo>
                      <a:pt x="632" y="321"/>
                      <a:pt x="650" y="331"/>
                      <a:pt x="664" y="338"/>
                    </a:cubicBezTo>
                    <a:cubicBezTo>
                      <a:pt x="671" y="342"/>
                      <a:pt x="677" y="345"/>
                      <a:pt x="681" y="347"/>
                    </a:cubicBezTo>
                    <a:cubicBezTo>
                      <a:pt x="683" y="348"/>
                      <a:pt x="685" y="349"/>
                      <a:pt x="687" y="349"/>
                    </a:cubicBezTo>
                    <a:cubicBezTo>
                      <a:pt x="689" y="350"/>
                      <a:pt x="690" y="350"/>
                      <a:pt x="692" y="350"/>
                    </a:cubicBezTo>
                    <a:cubicBezTo>
                      <a:pt x="692" y="350"/>
                      <a:pt x="693" y="350"/>
                      <a:pt x="693" y="350"/>
                    </a:cubicBezTo>
                    <a:cubicBezTo>
                      <a:pt x="694" y="350"/>
                      <a:pt x="695" y="349"/>
                      <a:pt x="696" y="348"/>
                    </a:cubicBezTo>
                    <a:cubicBezTo>
                      <a:pt x="696" y="347"/>
                      <a:pt x="696" y="346"/>
                      <a:pt x="696" y="345"/>
                    </a:cubicBezTo>
                    <a:cubicBezTo>
                      <a:pt x="696" y="344"/>
                      <a:pt x="695" y="343"/>
                      <a:pt x="694" y="343"/>
                    </a:cubicBezTo>
                    <a:cubicBezTo>
                      <a:pt x="694" y="343"/>
                      <a:pt x="693" y="342"/>
                      <a:pt x="690" y="340"/>
                    </a:cubicBezTo>
                    <a:cubicBezTo>
                      <a:pt x="666" y="325"/>
                      <a:pt x="559" y="260"/>
                      <a:pt x="458" y="197"/>
                    </a:cubicBezTo>
                    <a:cubicBezTo>
                      <a:pt x="408" y="166"/>
                      <a:pt x="359" y="136"/>
                      <a:pt x="323" y="113"/>
                    </a:cubicBezTo>
                    <a:cubicBezTo>
                      <a:pt x="305" y="101"/>
                      <a:pt x="290" y="92"/>
                      <a:pt x="279" y="85"/>
                    </a:cubicBezTo>
                    <a:cubicBezTo>
                      <a:pt x="274" y="81"/>
                      <a:pt x="270" y="79"/>
                      <a:pt x="267" y="77"/>
                    </a:cubicBezTo>
                    <a:cubicBezTo>
                      <a:pt x="266" y="76"/>
                      <a:pt x="265" y="75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5"/>
                      <a:pt x="265" y="75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5" y="78"/>
                      <a:pt x="265" y="77"/>
                      <a:pt x="265" y="76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4" y="79"/>
                      <a:pt x="264" y="79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2" y="80"/>
                      <a:pt x="262" y="80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77"/>
                      <a:pt x="261" y="77"/>
                      <a:pt x="261" y="77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0"/>
                      <a:pt x="261" y="80"/>
                    </a:cubicBezTo>
                    <a:cubicBezTo>
                      <a:pt x="261" y="77"/>
                      <a:pt x="261" y="77"/>
                      <a:pt x="261" y="77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1"/>
                      <a:pt x="262" y="81"/>
                    </a:cubicBezTo>
                    <a:cubicBezTo>
                      <a:pt x="266" y="84"/>
                      <a:pt x="276" y="90"/>
                      <a:pt x="289" y="98"/>
                    </a:cubicBezTo>
                    <a:cubicBezTo>
                      <a:pt x="337" y="127"/>
                      <a:pt x="434" y="187"/>
                      <a:pt x="521" y="240"/>
                    </a:cubicBezTo>
                    <a:cubicBezTo>
                      <a:pt x="565" y="266"/>
                      <a:pt x="606" y="290"/>
                      <a:pt x="638" y="308"/>
                    </a:cubicBezTo>
                    <a:cubicBezTo>
                      <a:pt x="654" y="317"/>
                      <a:pt x="668" y="325"/>
                      <a:pt x="678" y="330"/>
                    </a:cubicBezTo>
                    <a:cubicBezTo>
                      <a:pt x="684" y="332"/>
                      <a:pt x="688" y="334"/>
                      <a:pt x="691" y="336"/>
                    </a:cubicBezTo>
                    <a:cubicBezTo>
                      <a:pt x="693" y="336"/>
                      <a:pt x="695" y="337"/>
                      <a:pt x="696" y="337"/>
                    </a:cubicBezTo>
                    <a:cubicBezTo>
                      <a:pt x="698" y="338"/>
                      <a:pt x="699" y="338"/>
                      <a:pt x="700" y="338"/>
                    </a:cubicBezTo>
                    <a:cubicBezTo>
                      <a:pt x="701" y="338"/>
                      <a:pt x="701" y="338"/>
                      <a:pt x="702" y="338"/>
                    </a:cubicBezTo>
                    <a:cubicBezTo>
                      <a:pt x="703" y="337"/>
                      <a:pt x="704" y="337"/>
                      <a:pt x="705" y="336"/>
                    </a:cubicBezTo>
                    <a:cubicBezTo>
                      <a:pt x="705" y="335"/>
                      <a:pt x="705" y="334"/>
                      <a:pt x="705" y="334"/>
                    </a:cubicBezTo>
                    <a:cubicBezTo>
                      <a:pt x="705" y="332"/>
                      <a:pt x="705" y="332"/>
                      <a:pt x="705" y="332"/>
                    </a:cubicBezTo>
                    <a:cubicBezTo>
                      <a:pt x="704" y="331"/>
                      <a:pt x="704" y="331"/>
                      <a:pt x="704" y="331"/>
                    </a:cubicBezTo>
                    <a:cubicBezTo>
                      <a:pt x="704" y="330"/>
                      <a:pt x="704" y="330"/>
                      <a:pt x="704" y="330"/>
                    </a:cubicBezTo>
                    <a:cubicBezTo>
                      <a:pt x="703" y="330"/>
                      <a:pt x="703" y="330"/>
                      <a:pt x="703" y="330"/>
                    </a:cubicBezTo>
                    <a:cubicBezTo>
                      <a:pt x="701" y="328"/>
                      <a:pt x="692" y="323"/>
                      <a:pt x="680" y="316"/>
                    </a:cubicBezTo>
                    <a:cubicBezTo>
                      <a:pt x="636" y="290"/>
                      <a:pt x="539" y="233"/>
                      <a:pt x="452" y="180"/>
                    </a:cubicBezTo>
                    <a:cubicBezTo>
                      <a:pt x="409" y="154"/>
                      <a:pt x="368" y="129"/>
                      <a:pt x="338" y="109"/>
                    </a:cubicBezTo>
                    <a:cubicBezTo>
                      <a:pt x="323" y="100"/>
                      <a:pt x="311" y="91"/>
                      <a:pt x="303" y="85"/>
                    </a:cubicBezTo>
                    <a:cubicBezTo>
                      <a:pt x="299" y="82"/>
                      <a:pt x="296" y="79"/>
                      <a:pt x="293" y="77"/>
                    </a:cubicBezTo>
                    <a:cubicBezTo>
                      <a:pt x="292" y="76"/>
                      <a:pt x="292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91" y="76"/>
                      <a:pt x="291" y="76"/>
                      <a:pt x="291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9" y="79"/>
                      <a:pt x="289" y="79"/>
                      <a:pt x="289" y="79"/>
                    </a:cubicBezTo>
                    <a:cubicBezTo>
                      <a:pt x="289" y="78"/>
                      <a:pt x="290" y="78"/>
                      <a:pt x="291" y="77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9" y="79"/>
                      <a:pt x="289" y="79"/>
                      <a:pt x="289" y="79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9" y="79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7" y="79"/>
                      <a:pt x="288" y="79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8" y="79"/>
                      <a:pt x="289" y="80"/>
                    </a:cubicBezTo>
                    <a:cubicBezTo>
                      <a:pt x="294" y="82"/>
                      <a:pt x="304" y="87"/>
                      <a:pt x="318" y="95"/>
                    </a:cubicBezTo>
                    <a:cubicBezTo>
                      <a:pt x="367" y="123"/>
                      <a:pt x="463" y="181"/>
                      <a:pt x="547" y="231"/>
                    </a:cubicBezTo>
                    <a:cubicBezTo>
                      <a:pt x="589" y="256"/>
                      <a:pt x="628" y="280"/>
                      <a:pt x="657" y="297"/>
                    </a:cubicBezTo>
                    <a:cubicBezTo>
                      <a:pt x="671" y="306"/>
                      <a:pt x="683" y="313"/>
                      <a:pt x="691" y="317"/>
                    </a:cubicBezTo>
                    <a:cubicBezTo>
                      <a:pt x="696" y="320"/>
                      <a:pt x="699" y="322"/>
                      <a:pt x="701" y="323"/>
                    </a:cubicBezTo>
                    <a:cubicBezTo>
                      <a:pt x="702" y="324"/>
                      <a:pt x="703" y="324"/>
                      <a:pt x="704" y="325"/>
                    </a:cubicBezTo>
                    <a:cubicBezTo>
                      <a:pt x="704" y="325"/>
                      <a:pt x="705" y="325"/>
                      <a:pt x="705" y="325"/>
                    </a:cubicBezTo>
                    <a:cubicBezTo>
                      <a:pt x="706" y="325"/>
                      <a:pt x="706" y="325"/>
                      <a:pt x="706" y="325"/>
                    </a:cubicBezTo>
                    <a:cubicBezTo>
                      <a:pt x="706" y="325"/>
                      <a:pt x="706" y="325"/>
                      <a:pt x="706" y="325"/>
                    </a:cubicBezTo>
                    <a:cubicBezTo>
                      <a:pt x="706" y="325"/>
                      <a:pt x="706" y="326"/>
                      <a:pt x="707" y="326"/>
                    </a:cubicBezTo>
                    <a:cubicBezTo>
                      <a:pt x="707" y="326"/>
                      <a:pt x="708" y="326"/>
                      <a:pt x="708" y="325"/>
                    </a:cubicBezTo>
                    <a:cubicBezTo>
                      <a:pt x="709" y="325"/>
                      <a:pt x="710" y="325"/>
                      <a:pt x="710" y="324"/>
                    </a:cubicBezTo>
                    <a:cubicBezTo>
                      <a:pt x="711" y="323"/>
                      <a:pt x="711" y="322"/>
                      <a:pt x="711" y="322"/>
                    </a:cubicBezTo>
                    <a:cubicBezTo>
                      <a:pt x="711" y="320"/>
                      <a:pt x="711" y="320"/>
                      <a:pt x="711" y="320"/>
                    </a:cubicBezTo>
                    <a:cubicBezTo>
                      <a:pt x="710" y="319"/>
                      <a:pt x="710" y="319"/>
                      <a:pt x="710" y="319"/>
                    </a:cubicBezTo>
                    <a:cubicBezTo>
                      <a:pt x="709" y="318"/>
                      <a:pt x="709" y="318"/>
                      <a:pt x="709" y="318"/>
                    </a:cubicBezTo>
                    <a:cubicBezTo>
                      <a:pt x="709" y="318"/>
                      <a:pt x="708" y="317"/>
                      <a:pt x="707" y="317"/>
                    </a:cubicBezTo>
                    <a:cubicBezTo>
                      <a:pt x="699" y="311"/>
                      <a:pt x="670" y="294"/>
                      <a:pt x="631" y="270"/>
                    </a:cubicBezTo>
                    <a:cubicBezTo>
                      <a:pt x="573" y="235"/>
                      <a:pt x="493" y="187"/>
                      <a:pt x="427" y="146"/>
                    </a:cubicBezTo>
                    <a:cubicBezTo>
                      <a:pt x="394" y="126"/>
                      <a:pt x="365" y="107"/>
                      <a:pt x="344" y="94"/>
                    </a:cubicBezTo>
                    <a:cubicBezTo>
                      <a:pt x="333" y="87"/>
                      <a:pt x="325" y="81"/>
                      <a:pt x="319" y="77"/>
                    </a:cubicBezTo>
                    <a:cubicBezTo>
                      <a:pt x="316" y="75"/>
                      <a:pt x="314" y="73"/>
                      <a:pt x="313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0" y="72"/>
                      <a:pt x="310" y="72"/>
                      <a:pt x="310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0" y="72"/>
                      <a:pt x="310" y="72"/>
                      <a:pt x="310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12" y="74"/>
                      <a:pt x="312" y="73"/>
                      <a:pt x="312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6"/>
                      <a:pt x="309" y="76"/>
                      <a:pt x="309" y="76"/>
                    </a:cubicBezTo>
                    <a:cubicBezTo>
                      <a:pt x="310" y="76"/>
                      <a:pt x="311" y="75"/>
                      <a:pt x="311" y="74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6"/>
                      <a:pt x="309" y="76"/>
                      <a:pt x="309" y="76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8" y="76"/>
                      <a:pt x="308" y="76"/>
                      <a:pt x="308" y="76"/>
                    </a:cubicBezTo>
                    <a:cubicBezTo>
                      <a:pt x="308" y="76"/>
                      <a:pt x="309" y="76"/>
                      <a:pt x="309" y="76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8" y="76"/>
                      <a:pt x="308" y="76"/>
                      <a:pt x="308" y="76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8" y="76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8" y="76"/>
                      <a:pt x="309" y="77"/>
                    </a:cubicBezTo>
                    <a:cubicBezTo>
                      <a:pt x="314" y="79"/>
                      <a:pt x="324" y="85"/>
                      <a:pt x="338" y="93"/>
                    </a:cubicBezTo>
                    <a:cubicBezTo>
                      <a:pt x="386" y="120"/>
                      <a:pt x="483" y="176"/>
                      <a:pt x="567" y="225"/>
                    </a:cubicBezTo>
                    <a:cubicBezTo>
                      <a:pt x="609" y="249"/>
                      <a:pt x="648" y="272"/>
                      <a:pt x="676" y="288"/>
                    </a:cubicBezTo>
                    <a:cubicBezTo>
                      <a:pt x="690" y="297"/>
                      <a:pt x="702" y="303"/>
                      <a:pt x="710" y="308"/>
                    </a:cubicBezTo>
                    <a:cubicBezTo>
                      <a:pt x="718" y="313"/>
                      <a:pt x="723" y="315"/>
                      <a:pt x="723" y="315"/>
                    </a:cubicBezTo>
                    <a:cubicBezTo>
                      <a:pt x="724" y="316"/>
                      <a:pt x="725" y="316"/>
                      <a:pt x="727" y="315"/>
                    </a:cubicBezTo>
                    <a:cubicBezTo>
                      <a:pt x="728" y="315"/>
                      <a:pt x="729" y="313"/>
                      <a:pt x="729" y="312"/>
                    </a:cubicBezTo>
                    <a:cubicBezTo>
                      <a:pt x="729" y="311"/>
                      <a:pt x="728" y="310"/>
                      <a:pt x="728" y="310"/>
                    </a:cubicBezTo>
                    <a:cubicBezTo>
                      <a:pt x="728" y="309"/>
                      <a:pt x="728" y="309"/>
                      <a:pt x="727" y="309"/>
                    </a:cubicBezTo>
                    <a:cubicBezTo>
                      <a:pt x="727" y="309"/>
                      <a:pt x="727" y="309"/>
                      <a:pt x="727" y="309"/>
                    </a:cubicBezTo>
                    <a:cubicBezTo>
                      <a:pt x="726" y="308"/>
                      <a:pt x="726" y="308"/>
                      <a:pt x="726" y="308"/>
                    </a:cubicBezTo>
                    <a:cubicBezTo>
                      <a:pt x="724" y="307"/>
                      <a:pt x="717" y="302"/>
                      <a:pt x="705" y="294"/>
                    </a:cubicBezTo>
                    <a:cubicBezTo>
                      <a:pt x="623" y="243"/>
                      <a:pt x="338" y="66"/>
                      <a:pt x="338" y="66"/>
                    </a:cubicBezTo>
                    <a:cubicBezTo>
                      <a:pt x="336" y="69"/>
                      <a:pt x="336" y="69"/>
                      <a:pt x="336" y="69"/>
                    </a:cubicBezTo>
                    <a:cubicBezTo>
                      <a:pt x="334" y="72"/>
                      <a:pt x="334" y="72"/>
                      <a:pt x="334" y="72"/>
                    </a:cubicBezTo>
                    <a:cubicBezTo>
                      <a:pt x="738" y="308"/>
                      <a:pt x="738" y="308"/>
                      <a:pt x="738" y="308"/>
                    </a:cubicBezTo>
                    <a:cubicBezTo>
                      <a:pt x="738" y="309"/>
                      <a:pt x="740" y="309"/>
                      <a:pt x="741" y="309"/>
                    </a:cubicBezTo>
                    <a:cubicBezTo>
                      <a:pt x="742" y="309"/>
                      <a:pt x="743" y="308"/>
                      <a:pt x="743" y="307"/>
                    </a:cubicBezTo>
                    <a:cubicBezTo>
                      <a:pt x="744" y="306"/>
                      <a:pt x="744" y="305"/>
                      <a:pt x="743" y="304"/>
                    </a:cubicBezTo>
                    <a:cubicBezTo>
                      <a:pt x="743" y="303"/>
                      <a:pt x="743" y="302"/>
                      <a:pt x="742" y="301"/>
                    </a:cubicBezTo>
                    <a:cubicBezTo>
                      <a:pt x="742" y="301"/>
                      <a:pt x="740" y="301"/>
                      <a:pt x="737" y="299"/>
                    </a:cubicBezTo>
                    <a:cubicBezTo>
                      <a:pt x="716" y="287"/>
                      <a:pt x="621" y="231"/>
                      <a:pt x="532" y="177"/>
                    </a:cubicBezTo>
                    <a:cubicBezTo>
                      <a:pt x="487" y="150"/>
                      <a:pt x="444" y="123"/>
                      <a:pt x="412" y="102"/>
                    </a:cubicBezTo>
                    <a:cubicBezTo>
                      <a:pt x="395" y="91"/>
                      <a:pt x="382" y="83"/>
                      <a:pt x="373" y="76"/>
                    </a:cubicBezTo>
                    <a:cubicBezTo>
                      <a:pt x="368" y="72"/>
                      <a:pt x="365" y="70"/>
                      <a:pt x="363" y="67"/>
                    </a:cubicBezTo>
                    <a:cubicBezTo>
                      <a:pt x="361" y="66"/>
                      <a:pt x="361" y="66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9" y="65"/>
                      <a:pt x="359" y="65"/>
                      <a:pt x="359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9" y="65"/>
                      <a:pt x="359" y="65"/>
                      <a:pt x="359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60" y="67"/>
                      <a:pt x="360" y="66"/>
                      <a:pt x="360" y="66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58" y="69"/>
                      <a:pt x="358" y="69"/>
                      <a:pt x="358" y="69"/>
                    </a:cubicBezTo>
                    <a:cubicBezTo>
                      <a:pt x="358" y="69"/>
                      <a:pt x="359" y="68"/>
                      <a:pt x="360" y="67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58" y="69"/>
                      <a:pt x="358" y="69"/>
                      <a:pt x="358" y="69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7" y="69"/>
                      <a:pt x="358" y="69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8" y="69"/>
                      <a:pt x="360" y="70"/>
                    </a:cubicBezTo>
                    <a:cubicBezTo>
                      <a:pt x="365" y="72"/>
                      <a:pt x="375" y="77"/>
                      <a:pt x="389" y="84"/>
                    </a:cubicBezTo>
                    <a:cubicBezTo>
                      <a:pt x="438" y="110"/>
                      <a:pt x="529" y="164"/>
                      <a:pt x="608" y="211"/>
                    </a:cubicBezTo>
                    <a:cubicBezTo>
                      <a:pt x="648" y="235"/>
                      <a:pt x="684" y="257"/>
                      <a:pt x="711" y="273"/>
                    </a:cubicBezTo>
                    <a:cubicBezTo>
                      <a:pt x="724" y="281"/>
                      <a:pt x="735" y="288"/>
                      <a:pt x="742" y="292"/>
                    </a:cubicBezTo>
                    <a:cubicBezTo>
                      <a:pt x="750" y="297"/>
                      <a:pt x="754" y="299"/>
                      <a:pt x="754" y="299"/>
                    </a:cubicBezTo>
                    <a:cubicBezTo>
                      <a:pt x="756" y="300"/>
                      <a:pt x="758" y="300"/>
                      <a:pt x="760" y="298"/>
                    </a:cubicBezTo>
                    <a:cubicBezTo>
                      <a:pt x="760" y="297"/>
                      <a:pt x="760" y="296"/>
                      <a:pt x="760" y="296"/>
                    </a:cubicBezTo>
                    <a:cubicBezTo>
                      <a:pt x="760" y="295"/>
                      <a:pt x="760" y="294"/>
                      <a:pt x="760" y="294"/>
                    </a:cubicBezTo>
                    <a:cubicBezTo>
                      <a:pt x="759" y="293"/>
                      <a:pt x="759" y="293"/>
                      <a:pt x="759" y="292"/>
                    </a:cubicBezTo>
                    <a:cubicBezTo>
                      <a:pt x="758" y="291"/>
                      <a:pt x="757" y="290"/>
                      <a:pt x="756" y="289"/>
                    </a:cubicBezTo>
                    <a:cubicBezTo>
                      <a:pt x="751" y="285"/>
                      <a:pt x="742" y="279"/>
                      <a:pt x="729" y="271"/>
                    </a:cubicBezTo>
                    <a:cubicBezTo>
                      <a:pt x="685" y="241"/>
                      <a:pt x="599" y="189"/>
                      <a:pt x="524" y="143"/>
                    </a:cubicBezTo>
                    <a:cubicBezTo>
                      <a:pt x="449" y="97"/>
                      <a:pt x="384" y="59"/>
                      <a:pt x="384" y="59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6" y="64"/>
                      <a:pt x="386" y="64"/>
                      <a:pt x="386" y="64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4" y="66"/>
                      <a:pt x="384" y="66"/>
                      <a:pt x="384" y="66"/>
                    </a:cubicBezTo>
                    <a:cubicBezTo>
                      <a:pt x="384" y="66"/>
                      <a:pt x="385" y="65"/>
                      <a:pt x="386" y="64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4" y="66"/>
                      <a:pt x="384" y="66"/>
                      <a:pt x="384" y="66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3" y="66"/>
                      <a:pt x="383" y="66"/>
                      <a:pt x="384" y="66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4"/>
                      <a:pt x="382" y="64"/>
                      <a:pt x="382" y="64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4"/>
                      <a:pt x="382" y="64"/>
                      <a:pt x="382" y="64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1" y="66"/>
                      <a:pt x="382" y="67"/>
                      <a:pt x="383" y="67"/>
                    </a:cubicBezTo>
                    <a:cubicBezTo>
                      <a:pt x="387" y="69"/>
                      <a:pt x="396" y="75"/>
                      <a:pt x="408" y="82"/>
                    </a:cubicBezTo>
                    <a:cubicBezTo>
                      <a:pt x="452" y="108"/>
                      <a:pt x="540" y="162"/>
                      <a:pt x="619" y="209"/>
                    </a:cubicBezTo>
                    <a:cubicBezTo>
                      <a:pt x="658" y="232"/>
                      <a:pt x="695" y="254"/>
                      <a:pt x="723" y="270"/>
                    </a:cubicBezTo>
                    <a:cubicBezTo>
                      <a:pt x="738" y="278"/>
                      <a:pt x="749" y="285"/>
                      <a:pt x="758" y="290"/>
                    </a:cubicBezTo>
                    <a:cubicBezTo>
                      <a:pt x="763" y="292"/>
                      <a:pt x="766" y="294"/>
                      <a:pt x="769" y="295"/>
                    </a:cubicBezTo>
                    <a:cubicBezTo>
                      <a:pt x="771" y="296"/>
                      <a:pt x="772" y="296"/>
                      <a:pt x="773" y="296"/>
                    </a:cubicBezTo>
                    <a:cubicBezTo>
                      <a:pt x="774" y="297"/>
                      <a:pt x="775" y="297"/>
                      <a:pt x="776" y="297"/>
                    </a:cubicBezTo>
                    <a:cubicBezTo>
                      <a:pt x="777" y="297"/>
                      <a:pt x="777" y="297"/>
                      <a:pt x="778" y="297"/>
                    </a:cubicBezTo>
                    <a:cubicBezTo>
                      <a:pt x="779" y="297"/>
                      <a:pt x="780" y="296"/>
                      <a:pt x="780" y="295"/>
                    </a:cubicBezTo>
                    <a:cubicBezTo>
                      <a:pt x="781" y="294"/>
                      <a:pt x="781" y="293"/>
                      <a:pt x="781" y="292"/>
                    </a:cubicBezTo>
                    <a:cubicBezTo>
                      <a:pt x="780" y="291"/>
                      <a:pt x="780" y="290"/>
                      <a:pt x="779" y="289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11" y="64"/>
                      <a:pt x="411" y="64"/>
                      <a:pt x="411" y="64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9" y="66"/>
                      <a:pt x="409" y="66"/>
                      <a:pt x="409" y="66"/>
                    </a:cubicBezTo>
                    <a:cubicBezTo>
                      <a:pt x="410" y="66"/>
                      <a:pt x="410" y="65"/>
                      <a:pt x="411" y="64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9" y="66"/>
                      <a:pt x="409" y="66"/>
                      <a:pt x="409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8" y="66"/>
                      <a:pt x="408" y="66"/>
                      <a:pt x="408" y="66"/>
                    </a:cubicBezTo>
                    <a:cubicBezTo>
                      <a:pt x="408" y="66"/>
                      <a:pt x="408" y="66"/>
                      <a:pt x="409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8" y="66"/>
                      <a:pt x="408" y="66"/>
                      <a:pt x="408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6"/>
                      <a:pt x="407" y="66"/>
                      <a:pt x="408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4"/>
                      <a:pt x="407" y="64"/>
                      <a:pt x="407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4"/>
                      <a:pt x="407" y="64"/>
                      <a:pt x="407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6" y="66"/>
                      <a:pt x="407" y="66"/>
                      <a:pt x="408" y="67"/>
                    </a:cubicBezTo>
                    <a:cubicBezTo>
                      <a:pt x="417" y="71"/>
                      <a:pt x="446" y="88"/>
                      <a:pt x="485" y="111"/>
                    </a:cubicBezTo>
                    <a:cubicBezTo>
                      <a:pt x="544" y="145"/>
                      <a:pt x="625" y="192"/>
                      <a:pt x="691" y="231"/>
                    </a:cubicBezTo>
                    <a:cubicBezTo>
                      <a:pt x="724" y="250"/>
                      <a:pt x="754" y="267"/>
                      <a:pt x="775" y="279"/>
                    </a:cubicBezTo>
                    <a:cubicBezTo>
                      <a:pt x="785" y="286"/>
                      <a:pt x="794" y="291"/>
                      <a:pt x="800" y="294"/>
                    </a:cubicBezTo>
                    <a:cubicBezTo>
                      <a:pt x="806" y="297"/>
                      <a:pt x="809" y="299"/>
                      <a:pt x="809" y="299"/>
                    </a:cubicBezTo>
                    <a:cubicBezTo>
                      <a:pt x="811" y="300"/>
                      <a:pt x="813" y="300"/>
                      <a:pt x="814" y="298"/>
                    </a:cubicBezTo>
                    <a:cubicBezTo>
                      <a:pt x="815" y="297"/>
                      <a:pt x="815" y="296"/>
                      <a:pt x="815" y="296"/>
                    </a:cubicBezTo>
                    <a:cubicBezTo>
                      <a:pt x="815" y="295"/>
                      <a:pt x="815" y="294"/>
                      <a:pt x="814" y="294"/>
                    </a:cubicBezTo>
                    <a:cubicBezTo>
                      <a:pt x="814" y="293"/>
                      <a:pt x="814" y="292"/>
                      <a:pt x="813" y="292"/>
                    </a:cubicBezTo>
                    <a:cubicBezTo>
                      <a:pt x="812" y="291"/>
                      <a:pt x="811" y="290"/>
                      <a:pt x="810" y="289"/>
                    </a:cubicBezTo>
                    <a:cubicBezTo>
                      <a:pt x="805" y="285"/>
                      <a:pt x="796" y="279"/>
                      <a:pt x="783" y="270"/>
                    </a:cubicBezTo>
                    <a:cubicBezTo>
                      <a:pt x="738" y="240"/>
                      <a:pt x="651" y="187"/>
                      <a:pt x="574" y="140"/>
                    </a:cubicBezTo>
                    <a:cubicBezTo>
                      <a:pt x="498" y="94"/>
                      <a:pt x="433" y="55"/>
                      <a:pt x="433" y="55"/>
                    </a:cubicBezTo>
                    <a:cubicBezTo>
                      <a:pt x="431" y="54"/>
                      <a:pt x="429" y="55"/>
                      <a:pt x="428" y="56"/>
                    </a:cubicBezTo>
                    <a:cubicBezTo>
                      <a:pt x="426" y="58"/>
                      <a:pt x="427" y="61"/>
                      <a:pt x="429" y="62"/>
                    </a:cubicBezTo>
                    <a:cubicBezTo>
                      <a:pt x="429" y="62"/>
                      <a:pt x="540" y="131"/>
                      <a:pt x="655" y="199"/>
                    </a:cubicBezTo>
                    <a:cubicBezTo>
                      <a:pt x="712" y="234"/>
                      <a:pt x="770" y="268"/>
                      <a:pt x="815" y="294"/>
                    </a:cubicBezTo>
                    <a:cubicBezTo>
                      <a:pt x="838" y="307"/>
                      <a:pt x="857" y="318"/>
                      <a:pt x="871" y="325"/>
                    </a:cubicBezTo>
                    <a:cubicBezTo>
                      <a:pt x="879" y="329"/>
                      <a:pt x="885" y="332"/>
                      <a:pt x="889" y="334"/>
                    </a:cubicBezTo>
                    <a:cubicBezTo>
                      <a:pt x="892" y="335"/>
                      <a:pt x="894" y="336"/>
                      <a:pt x="896" y="336"/>
                    </a:cubicBezTo>
                    <a:cubicBezTo>
                      <a:pt x="897" y="337"/>
                      <a:pt x="899" y="337"/>
                      <a:pt x="900" y="337"/>
                    </a:cubicBezTo>
                    <a:cubicBezTo>
                      <a:pt x="901" y="337"/>
                      <a:pt x="901" y="337"/>
                      <a:pt x="902" y="337"/>
                    </a:cubicBezTo>
                    <a:cubicBezTo>
                      <a:pt x="903" y="337"/>
                      <a:pt x="904" y="336"/>
                      <a:pt x="905" y="335"/>
                    </a:cubicBezTo>
                    <a:cubicBezTo>
                      <a:pt x="905" y="335"/>
                      <a:pt x="905" y="335"/>
                      <a:pt x="905" y="335"/>
                    </a:cubicBezTo>
                    <a:cubicBezTo>
                      <a:pt x="905" y="334"/>
                      <a:pt x="905" y="334"/>
                      <a:pt x="905" y="333"/>
                    </a:cubicBezTo>
                    <a:cubicBezTo>
                      <a:pt x="905" y="332"/>
                      <a:pt x="905" y="331"/>
                      <a:pt x="905" y="331"/>
                    </a:cubicBezTo>
                    <a:cubicBezTo>
                      <a:pt x="904" y="330"/>
                      <a:pt x="904" y="330"/>
                      <a:pt x="903" y="329"/>
                    </a:cubicBezTo>
                    <a:cubicBezTo>
                      <a:pt x="902" y="328"/>
                      <a:pt x="901" y="327"/>
                      <a:pt x="900" y="326"/>
                    </a:cubicBezTo>
                    <a:cubicBezTo>
                      <a:pt x="894" y="322"/>
                      <a:pt x="883" y="315"/>
                      <a:pt x="868" y="305"/>
                    </a:cubicBezTo>
                    <a:cubicBezTo>
                      <a:pt x="815" y="271"/>
                      <a:pt x="712" y="208"/>
                      <a:pt x="622" y="153"/>
                    </a:cubicBezTo>
                    <a:cubicBezTo>
                      <a:pt x="577" y="125"/>
                      <a:pt x="535" y="99"/>
                      <a:pt x="505" y="81"/>
                    </a:cubicBezTo>
                    <a:cubicBezTo>
                      <a:pt x="490" y="71"/>
                      <a:pt x="477" y="64"/>
                      <a:pt x="469" y="58"/>
                    </a:cubicBezTo>
                    <a:cubicBezTo>
                      <a:pt x="464" y="56"/>
                      <a:pt x="461" y="54"/>
                      <a:pt x="459" y="52"/>
                    </a:cubicBezTo>
                    <a:cubicBezTo>
                      <a:pt x="458" y="51"/>
                      <a:pt x="457" y="51"/>
                      <a:pt x="456" y="51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5" y="52"/>
                      <a:pt x="455" y="52"/>
                      <a:pt x="455" y="52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5" y="52"/>
                      <a:pt x="455" y="52"/>
                      <a:pt x="455" y="52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4" y="53"/>
                      <a:pt x="454" y="53"/>
                      <a:pt x="454" y="53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4" y="53"/>
                      <a:pt x="454" y="53"/>
                      <a:pt x="454" y="53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1"/>
                      <a:pt x="457" y="51"/>
                      <a:pt x="457" y="51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1"/>
                      <a:pt x="457" y="51"/>
                      <a:pt x="457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3"/>
                      <a:pt x="457" y="53"/>
                      <a:pt x="457" y="53"/>
                    </a:cubicBezTo>
                    <a:cubicBezTo>
                      <a:pt x="457" y="52"/>
                      <a:pt x="457" y="52"/>
                      <a:pt x="457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3"/>
                      <a:pt x="457" y="53"/>
                      <a:pt x="457" y="53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5"/>
                      <a:pt x="457" y="55"/>
                      <a:pt x="457" y="5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5" y="57"/>
                      <a:pt x="455" y="57"/>
                      <a:pt x="455" y="57"/>
                    </a:cubicBezTo>
                    <a:cubicBezTo>
                      <a:pt x="455" y="57"/>
                      <a:pt x="456" y="56"/>
                      <a:pt x="457" y="5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5" y="57"/>
                      <a:pt x="455" y="57"/>
                      <a:pt x="455" y="57"/>
                    </a:cubicBezTo>
                    <a:cubicBezTo>
                      <a:pt x="454" y="55"/>
                      <a:pt x="454" y="55"/>
                      <a:pt x="454" y="55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4" y="57"/>
                      <a:pt x="455" y="57"/>
                    </a:cubicBezTo>
                    <a:cubicBezTo>
                      <a:pt x="454" y="55"/>
                      <a:pt x="454" y="55"/>
                      <a:pt x="454" y="55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6"/>
                      <a:pt x="454" y="56"/>
                      <a:pt x="454" y="56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6"/>
                      <a:pt x="454" y="56"/>
                      <a:pt x="454" y="56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5" y="57"/>
                      <a:pt x="457" y="57"/>
                    </a:cubicBezTo>
                    <a:cubicBezTo>
                      <a:pt x="459" y="58"/>
                      <a:pt x="464" y="60"/>
                      <a:pt x="469" y="63"/>
                    </a:cubicBezTo>
                    <a:cubicBezTo>
                      <a:pt x="490" y="73"/>
                      <a:pt x="528" y="95"/>
                      <a:pt x="573" y="122"/>
                    </a:cubicBezTo>
                    <a:cubicBezTo>
                      <a:pt x="641" y="162"/>
                      <a:pt x="725" y="213"/>
                      <a:pt x="792" y="254"/>
                    </a:cubicBezTo>
                    <a:cubicBezTo>
                      <a:pt x="826" y="275"/>
                      <a:pt x="855" y="293"/>
                      <a:pt x="876" y="306"/>
                    </a:cubicBezTo>
                    <a:cubicBezTo>
                      <a:pt x="887" y="312"/>
                      <a:pt x="895" y="318"/>
                      <a:pt x="901" y="321"/>
                    </a:cubicBezTo>
                    <a:cubicBezTo>
                      <a:pt x="906" y="325"/>
                      <a:pt x="910" y="327"/>
                      <a:pt x="910" y="327"/>
                    </a:cubicBezTo>
                    <a:cubicBezTo>
                      <a:pt x="911" y="328"/>
                      <a:pt x="914" y="327"/>
                      <a:pt x="915" y="325"/>
                    </a:cubicBezTo>
                    <a:cubicBezTo>
                      <a:pt x="916" y="324"/>
                      <a:pt x="916" y="321"/>
                      <a:pt x="914" y="320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0" y="56"/>
                      <a:pt x="480" y="56"/>
                      <a:pt x="480" y="56"/>
                    </a:cubicBezTo>
                    <a:cubicBezTo>
                      <a:pt x="480" y="56"/>
                      <a:pt x="481" y="55"/>
                      <a:pt x="482" y="55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0" y="56"/>
                      <a:pt x="480" y="56"/>
                      <a:pt x="480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9" y="56"/>
                      <a:pt x="479" y="56"/>
                      <a:pt x="480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4"/>
                      <a:pt x="478" y="54"/>
                      <a:pt x="478" y="54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4"/>
                      <a:pt x="478" y="54"/>
                      <a:pt x="478" y="54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7" y="56"/>
                      <a:pt x="478" y="57"/>
                      <a:pt x="479" y="57"/>
                    </a:cubicBezTo>
                    <a:cubicBezTo>
                      <a:pt x="483" y="60"/>
                      <a:pt x="493" y="66"/>
                      <a:pt x="507" y="74"/>
                    </a:cubicBezTo>
                    <a:cubicBezTo>
                      <a:pt x="555" y="103"/>
                      <a:pt x="651" y="162"/>
                      <a:pt x="737" y="214"/>
                    </a:cubicBezTo>
                    <a:cubicBezTo>
                      <a:pt x="780" y="240"/>
                      <a:pt x="820" y="264"/>
                      <a:pt x="852" y="282"/>
                    </a:cubicBezTo>
                    <a:cubicBezTo>
                      <a:pt x="867" y="291"/>
                      <a:pt x="880" y="298"/>
                      <a:pt x="890" y="303"/>
                    </a:cubicBezTo>
                    <a:cubicBezTo>
                      <a:pt x="895" y="306"/>
                      <a:pt x="899" y="308"/>
                      <a:pt x="902" y="309"/>
                    </a:cubicBezTo>
                    <a:cubicBezTo>
                      <a:pt x="904" y="310"/>
                      <a:pt x="906" y="310"/>
                      <a:pt x="907" y="311"/>
                    </a:cubicBezTo>
                    <a:cubicBezTo>
                      <a:pt x="908" y="311"/>
                      <a:pt x="909" y="311"/>
                      <a:pt x="910" y="312"/>
                    </a:cubicBezTo>
                    <a:cubicBezTo>
                      <a:pt x="911" y="312"/>
                      <a:pt x="912" y="311"/>
                      <a:pt x="912" y="311"/>
                    </a:cubicBezTo>
                    <a:cubicBezTo>
                      <a:pt x="913" y="311"/>
                      <a:pt x="914" y="310"/>
                      <a:pt x="915" y="309"/>
                    </a:cubicBezTo>
                    <a:cubicBezTo>
                      <a:pt x="915" y="309"/>
                      <a:pt x="915" y="309"/>
                      <a:pt x="915" y="309"/>
                    </a:cubicBezTo>
                    <a:cubicBezTo>
                      <a:pt x="915" y="309"/>
                      <a:pt x="915" y="308"/>
                      <a:pt x="915" y="307"/>
                    </a:cubicBezTo>
                    <a:cubicBezTo>
                      <a:pt x="915" y="306"/>
                      <a:pt x="915" y="305"/>
                      <a:pt x="915" y="305"/>
                    </a:cubicBezTo>
                    <a:cubicBezTo>
                      <a:pt x="914" y="304"/>
                      <a:pt x="914" y="304"/>
                      <a:pt x="913" y="303"/>
                    </a:cubicBezTo>
                    <a:cubicBezTo>
                      <a:pt x="913" y="303"/>
                      <a:pt x="912" y="302"/>
                      <a:pt x="910" y="301"/>
                    </a:cubicBezTo>
                    <a:cubicBezTo>
                      <a:pt x="905" y="297"/>
                      <a:pt x="895" y="291"/>
                      <a:pt x="881" y="282"/>
                    </a:cubicBezTo>
                    <a:cubicBezTo>
                      <a:pt x="832" y="251"/>
                      <a:pt x="736" y="194"/>
                      <a:pt x="653" y="144"/>
                    </a:cubicBezTo>
                    <a:cubicBezTo>
                      <a:pt x="611" y="118"/>
                      <a:pt x="573" y="95"/>
                      <a:pt x="545" y="77"/>
                    </a:cubicBezTo>
                    <a:cubicBezTo>
                      <a:pt x="531" y="68"/>
                      <a:pt x="519" y="61"/>
                      <a:pt x="511" y="55"/>
                    </a:cubicBezTo>
                    <a:cubicBezTo>
                      <a:pt x="507" y="52"/>
                      <a:pt x="504" y="50"/>
                      <a:pt x="502" y="49"/>
                    </a:cubicBezTo>
                    <a:cubicBezTo>
                      <a:pt x="501" y="48"/>
                      <a:pt x="501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1" y="48"/>
                      <a:pt x="501" y="48"/>
                      <a:pt x="501" y="48"/>
                    </a:cubicBezTo>
                    <a:cubicBezTo>
                      <a:pt x="501" y="47"/>
                      <a:pt x="500" y="47"/>
                      <a:pt x="500" y="47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1" y="48"/>
                      <a:pt x="501" y="48"/>
                      <a:pt x="501" y="48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500" y="50"/>
                      <a:pt x="501" y="49"/>
                      <a:pt x="501" y="48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9" y="51"/>
                      <a:pt x="500" y="51"/>
                      <a:pt x="500" y="50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7" y="49"/>
                      <a:pt x="497" y="49"/>
                      <a:pt x="497" y="49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7" y="49"/>
                      <a:pt x="497" y="49"/>
                      <a:pt x="497" y="49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1"/>
                      <a:pt x="497" y="51"/>
                      <a:pt x="497" y="51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1"/>
                      <a:pt x="497" y="51"/>
                      <a:pt x="497" y="51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2"/>
                      <a:pt x="498" y="52"/>
                      <a:pt x="500" y="52"/>
                    </a:cubicBezTo>
                    <a:cubicBezTo>
                      <a:pt x="502" y="53"/>
                      <a:pt x="506" y="55"/>
                      <a:pt x="511" y="58"/>
                    </a:cubicBezTo>
                    <a:cubicBezTo>
                      <a:pt x="529" y="67"/>
                      <a:pt x="563" y="87"/>
                      <a:pt x="604" y="111"/>
                    </a:cubicBezTo>
                    <a:cubicBezTo>
                      <a:pt x="664" y="147"/>
                      <a:pt x="739" y="193"/>
                      <a:pt x="801" y="230"/>
                    </a:cubicBezTo>
                    <a:cubicBezTo>
                      <a:pt x="832" y="248"/>
                      <a:pt x="859" y="265"/>
                      <a:pt x="879" y="276"/>
                    </a:cubicBezTo>
                    <a:cubicBezTo>
                      <a:pt x="889" y="282"/>
                      <a:pt x="898" y="287"/>
                      <a:pt x="904" y="290"/>
                    </a:cubicBezTo>
                    <a:cubicBezTo>
                      <a:pt x="907" y="292"/>
                      <a:pt x="909" y="293"/>
                      <a:pt x="912" y="294"/>
                    </a:cubicBezTo>
                    <a:cubicBezTo>
                      <a:pt x="913" y="294"/>
                      <a:pt x="913" y="295"/>
                      <a:pt x="914" y="295"/>
                    </a:cubicBezTo>
                    <a:cubicBezTo>
                      <a:pt x="915" y="295"/>
                      <a:pt x="916" y="295"/>
                      <a:pt x="917" y="295"/>
                    </a:cubicBezTo>
                    <a:cubicBezTo>
                      <a:pt x="917" y="295"/>
                      <a:pt x="918" y="295"/>
                      <a:pt x="919" y="295"/>
                    </a:cubicBezTo>
                    <a:cubicBezTo>
                      <a:pt x="919" y="295"/>
                      <a:pt x="920" y="294"/>
                      <a:pt x="921" y="293"/>
                    </a:cubicBezTo>
                    <a:cubicBezTo>
                      <a:pt x="921" y="293"/>
                      <a:pt x="921" y="293"/>
                      <a:pt x="921" y="293"/>
                    </a:cubicBezTo>
                    <a:cubicBezTo>
                      <a:pt x="921" y="293"/>
                      <a:pt x="921" y="292"/>
                      <a:pt x="921" y="291"/>
                    </a:cubicBezTo>
                    <a:cubicBezTo>
                      <a:pt x="921" y="289"/>
                      <a:pt x="921" y="289"/>
                      <a:pt x="921" y="288"/>
                    </a:cubicBezTo>
                    <a:cubicBezTo>
                      <a:pt x="920" y="287"/>
                      <a:pt x="919" y="286"/>
                      <a:pt x="918" y="285"/>
                    </a:cubicBezTo>
                    <a:cubicBezTo>
                      <a:pt x="915" y="283"/>
                      <a:pt x="912" y="281"/>
                      <a:pt x="908" y="277"/>
                    </a:cubicBezTo>
                    <a:cubicBezTo>
                      <a:pt x="891" y="266"/>
                      <a:pt x="859" y="245"/>
                      <a:pt x="820" y="221"/>
                    </a:cubicBezTo>
                    <a:cubicBezTo>
                      <a:pt x="705" y="149"/>
                      <a:pt x="529" y="44"/>
                      <a:pt x="529" y="44"/>
                    </a:cubicBezTo>
                    <a:cubicBezTo>
                      <a:pt x="527" y="47"/>
                      <a:pt x="527" y="47"/>
                      <a:pt x="527" y="47"/>
                    </a:cubicBezTo>
                    <a:cubicBezTo>
                      <a:pt x="525" y="51"/>
                      <a:pt x="525" y="51"/>
                      <a:pt x="525" y="51"/>
                    </a:cubicBezTo>
                    <a:cubicBezTo>
                      <a:pt x="918" y="279"/>
                      <a:pt x="918" y="279"/>
                      <a:pt x="918" y="279"/>
                    </a:cubicBezTo>
                    <a:cubicBezTo>
                      <a:pt x="920" y="280"/>
                      <a:pt x="922" y="279"/>
                      <a:pt x="924" y="277"/>
                    </a:cubicBezTo>
                    <a:cubicBezTo>
                      <a:pt x="924" y="277"/>
                      <a:pt x="924" y="276"/>
                      <a:pt x="924" y="275"/>
                    </a:cubicBezTo>
                    <a:cubicBezTo>
                      <a:pt x="924" y="274"/>
                      <a:pt x="924" y="273"/>
                      <a:pt x="923" y="272"/>
                    </a:cubicBezTo>
                    <a:cubicBezTo>
                      <a:pt x="923" y="271"/>
                      <a:pt x="922" y="270"/>
                      <a:pt x="921" y="269"/>
                    </a:cubicBezTo>
                    <a:cubicBezTo>
                      <a:pt x="918" y="267"/>
                      <a:pt x="915" y="264"/>
                      <a:pt x="911" y="261"/>
                    </a:cubicBezTo>
                    <a:cubicBezTo>
                      <a:pt x="895" y="249"/>
                      <a:pt x="864" y="230"/>
                      <a:pt x="827" y="206"/>
                    </a:cubicBezTo>
                    <a:cubicBezTo>
                      <a:pt x="716" y="137"/>
                      <a:pt x="547" y="38"/>
                      <a:pt x="547" y="38"/>
                    </a:cubicBezTo>
                    <a:cubicBezTo>
                      <a:pt x="546" y="36"/>
                      <a:pt x="543" y="37"/>
                      <a:pt x="542" y="39"/>
                    </a:cubicBezTo>
                    <a:cubicBezTo>
                      <a:pt x="541" y="41"/>
                      <a:pt x="541" y="43"/>
                      <a:pt x="543" y="44"/>
                    </a:cubicBezTo>
                    <a:cubicBezTo>
                      <a:pt x="915" y="264"/>
                      <a:pt x="915" y="264"/>
                      <a:pt x="915" y="264"/>
                    </a:cubicBezTo>
                    <a:cubicBezTo>
                      <a:pt x="916" y="265"/>
                      <a:pt x="919" y="264"/>
                      <a:pt x="920" y="262"/>
                    </a:cubicBezTo>
                    <a:cubicBezTo>
                      <a:pt x="921" y="260"/>
                      <a:pt x="921" y="258"/>
                      <a:pt x="919" y="257"/>
                    </a:cubicBezTo>
                    <a:cubicBezTo>
                      <a:pt x="748" y="150"/>
                      <a:pt x="748" y="150"/>
                      <a:pt x="748" y="150"/>
                    </a:cubicBezTo>
                    <a:cubicBezTo>
                      <a:pt x="915" y="246"/>
                      <a:pt x="915" y="246"/>
                      <a:pt x="915" y="246"/>
                    </a:cubicBezTo>
                    <a:cubicBezTo>
                      <a:pt x="917" y="247"/>
                      <a:pt x="919" y="246"/>
                      <a:pt x="920" y="244"/>
                    </a:cubicBezTo>
                    <a:cubicBezTo>
                      <a:pt x="921" y="244"/>
                      <a:pt x="921" y="243"/>
                      <a:pt x="921" y="242"/>
                    </a:cubicBezTo>
                    <a:cubicBezTo>
                      <a:pt x="921" y="241"/>
                      <a:pt x="921" y="240"/>
                      <a:pt x="920" y="240"/>
                    </a:cubicBezTo>
                    <a:cubicBezTo>
                      <a:pt x="920" y="239"/>
                      <a:pt x="920" y="239"/>
                      <a:pt x="919" y="239"/>
                    </a:cubicBezTo>
                    <a:cubicBezTo>
                      <a:pt x="919" y="238"/>
                      <a:pt x="918" y="237"/>
                      <a:pt x="917" y="236"/>
                    </a:cubicBezTo>
                    <a:cubicBezTo>
                      <a:pt x="912" y="233"/>
                      <a:pt x="905" y="228"/>
                      <a:pt x="894" y="221"/>
                    </a:cubicBezTo>
                    <a:cubicBezTo>
                      <a:pt x="855" y="197"/>
                      <a:pt x="781" y="152"/>
                      <a:pt x="716" y="113"/>
                    </a:cubicBezTo>
                    <a:cubicBezTo>
                      <a:pt x="683" y="93"/>
                      <a:pt x="653" y="75"/>
                      <a:pt x="631" y="61"/>
                    </a:cubicBezTo>
                    <a:cubicBezTo>
                      <a:pt x="620" y="54"/>
                      <a:pt x="611" y="48"/>
                      <a:pt x="605" y="44"/>
                    </a:cubicBezTo>
                    <a:cubicBezTo>
                      <a:pt x="602" y="42"/>
                      <a:pt x="599" y="40"/>
                      <a:pt x="598" y="39"/>
                    </a:cubicBezTo>
                    <a:cubicBezTo>
                      <a:pt x="597" y="39"/>
                      <a:pt x="597" y="38"/>
                      <a:pt x="596" y="38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97" y="39"/>
                      <a:pt x="596" y="38"/>
                      <a:pt x="596" y="38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6" y="42"/>
                      <a:pt x="596" y="42"/>
                      <a:pt x="596" y="42"/>
                    </a:cubicBezTo>
                    <a:cubicBezTo>
                      <a:pt x="597" y="41"/>
                      <a:pt x="597" y="40"/>
                      <a:pt x="597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6" y="42"/>
                      <a:pt x="596" y="42"/>
                      <a:pt x="596" y="42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1" y="43"/>
                      <a:pt x="591" y="43"/>
                      <a:pt x="591" y="43"/>
                    </a:cubicBezTo>
                    <a:cubicBezTo>
                      <a:pt x="591" y="43"/>
                      <a:pt x="667" y="89"/>
                      <a:pt x="746" y="135"/>
                    </a:cubicBezTo>
                    <a:cubicBezTo>
                      <a:pt x="785" y="158"/>
                      <a:pt x="824" y="180"/>
                      <a:pt x="855" y="198"/>
                    </a:cubicBezTo>
                    <a:cubicBezTo>
                      <a:pt x="871" y="206"/>
                      <a:pt x="884" y="213"/>
                      <a:pt x="894" y="218"/>
                    </a:cubicBezTo>
                    <a:cubicBezTo>
                      <a:pt x="898" y="221"/>
                      <a:pt x="903" y="223"/>
                      <a:pt x="906" y="224"/>
                    </a:cubicBezTo>
                    <a:cubicBezTo>
                      <a:pt x="907" y="225"/>
                      <a:pt x="909" y="226"/>
                      <a:pt x="910" y="226"/>
                    </a:cubicBezTo>
                    <a:cubicBezTo>
                      <a:pt x="910" y="226"/>
                      <a:pt x="911" y="226"/>
                      <a:pt x="912" y="226"/>
                    </a:cubicBezTo>
                    <a:cubicBezTo>
                      <a:pt x="912" y="227"/>
                      <a:pt x="913" y="227"/>
                      <a:pt x="913" y="227"/>
                    </a:cubicBezTo>
                    <a:cubicBezTo>
                      <a:pt x="914" y="227"/>
                      <a:pt x="914" y="227"/>
                      <a:pt x="915" y="226"/>
                    </a:cubicBezTo>
                    <a:cubicBezTo>
                      <a:pt x="916" y="226"/>
                      <a:pt x="917" y="226"/>
                      <a:pt x="917" y="225"/>
                    </a:cubicBezTo>
                    <a:cubicBezTo>
                      <a:pt x="918" y="224"/>
                      <a:pt x="918" y="223"/>
                      <a:pt x="918" y="222"/>
                    </a:cubicBezTo>
                    <a:cubicBezTo>
                      <a:pt x="918" y="221"/>
                      <a:pt x="917" y="220"/>
                      <a:pt x="916" y="219"/>
                    </a:cubicBezTo>
                    <a:cubicBezTo>
                      <a:pt x="916" y="219"/>
                      <a:pt x="911" y="216"/>
                      <a:pt x="903" y="211"/>
                    </a:cubicBezTo>
                    <a:cubicBezTo>
                      <a:pt x="874" y="194"/>
                      <a:pt x="803" y="152"/>
                      <a:pt x="738" y="112"/>
                    </a:cubicBezTo>
                    <a:cubicBezTo>
                      <a:pt x="706" y="92"/>
                      <a:pt x="676" y="73"/>
                      <a:pt x="653" y="59"/>
                    </a:cubicBezTo>
                    <a:cubicBezTo>
                      <a:pt x="642" y="52"/>
                      <a:pt x="633" y="45"/>
                      <a:pt x="627" y="41"/>
                    </a:cubicBezTo>
                    <a:cubicBezTo>
                      <a:pt x="623" y="39"/>
                      <a:pt x="621" y="37"/>
                      <a:pt x="619" y="35"/>
                    </a:cubicBezTo>
                    <a:cubicBezTo>
                      <a:pt x="619" y="35"/>
                      <a:pt x="618" y="34"/>
                      <a:pt x="618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7" y="34"/>
                      <a:pt x="617" y="34"/>
                      <a:pt x="617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7" y="34"/>
                      <a:pt x="617" y="34"/>
                      <a:pt x="617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6"/>
                      <a:pt x="618" y="36"/>
                      <a:pt x="618" y="36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6"/>
                      <a:pt x="618" y="36"/>
                      <a:pt x="618" y="36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7"/>
                      <a:pt x="618" y="37"/>
                      <a:pt x="618" y="37"/>
                    </a:cubicBezTo>
                    <a:cubicBezTo>
                      <a:pt x="618" y="37"/>
                      <a:pt x="618" y="36"/>
                      <a:pt x="618" y="36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7"/>
                      <a:pt x="618" y="37"/>
                      <a:pt x="618" y="37"/>
                    </a:cubicBezTo>
                    <a:cubicBezTo>
                      <a:pt x="614" y="35"/>
                      <a:pt x="614" y="35"/>
                      <a:pt x="614" y="35"/>
                    </a:cubicBezTo>
                    <a:cubicBezTo>
                      <a:pt x="612" y="39"/>
                      <a:pt x="612" y="39"/>
                      <a:pt x="612" y="39"/>
                    </a:cubicBezTo>
                    <a:cubicBezTo>
                      <a:pt x="911" y="209"/>
                      <a:pt x="911" y="209"/>
                      <a:pt x="911" y="209"/>
                    </a:cubicBezTo>
                    <a:cubicBezTo>
                      <a:pt x="913" y="210"/>
                      <a:pt x="915" y="210"/>
                      <a:pt x="917" y="208"/>
                    </a:cubicBezTo>
                    <a:cubicBezTo>
                      <a:pt x="918" y="206"/>
                      <a:pt x="917" y="203"/>
                      <a:pt x="915" y="202"/>
                    </a:cubicBezTo>
                    <a:cubicBezTo>
                      <a:pt x="640" y="30"/>
                      <a:pt x="640" y="30"/>
                      <a:pt x="640" y="30"/>
                    </a:cubicBezTo>
                    <a:cubicBezTo>
                      <a:pt x="638" y="34"/>
                      <a:pt x="638" y="34"/>
                      <a:pt x="638" y="34"/>
                    </a:cubicBezTo>
                    <a:cubicBezTo>
                      <a:pt x="636" y="37"/>
                      <a:pt x="636" y="37"/>
                      <a:pt x="636" y="37"/>
                    </a:cubicBezTo>
                    <a:cubicBezTo>
                      <a:pt x="636" y="37"/>
                      <a:pt x="698" y="75"/>
                      <a:pt x="762" y="112"/>
                    </a:cubicBezTo>
                    <a:cubicBezTo>
                      <a:pt x="795" y="131"/>
                      <a:pt x="827" y="150"/>
                      <a:pt x="853" y="164"/>
                    </a:cubicBezTo>
                    <a:cubicBezTo>
                      <a:pt x="866" y="171"/>
                      <a:pt x="877" y="177"/>
                      <a:pt x="886" y="181"/>
                    </a:cubicBezTo>
                    <a:cubicBezTo>
                      <a:pt x="890" y="183"/>
                      <a:pt x="894" y="185"/>
                      <a:pt x="897" y="186"/>
                    </a:cubicBezTo>
                    <a:cubicBezTo>
                      <a:pt x="899" y="186"/>
                      <a:pt x="900" y="187"/>
                      <a:pt x="901" y="187"/>
                    </a:cubicBezTo>
                    <a:cubicBezTo>
                      <a:pt x="902" y="188"/>
                      <a:pt x="903" y="188"/>
                      <a:pt x="905" y="188"/>
                    </a:cubicBezTo>
                    <a:cubicBezTo>
                      <a:pt x="905" y="188"/>
                      <a:pt x="906" y="188"/>
                      <a:pt x="907" y="187"/>
                    </a:cubicBezTo>
                    <a:cubicBezTo>
                      <a:pt x="907" y="187"/>
                      <a:pt x="908" y="187"/>
                      <a:pt x="909" y="186"/>
                    </a:cubicBezTo>
                    <a:cubicBezTo>
                      <a:pt x="909" y="186"/>
                      <a:pt x="909" y="186"/>
                      <a:pt x="909" y="186"/>
                    </a:cubicBezTo>
                    <a:cubicBezTo>
                      <a:pt x="909" y="185"/>
                      <a:pt x="910" y="184"/>
                      <a:pt x="910" y="183"/>
                    </a:cubicBezTo>
                    <a:cubicBezTo>
                      <a:pt x="910" y="182"/>
                      <a:pt x="909" y="182"/>
                      <a:pt x="909" y="182"/>
                    </a:cubicBezTo>
                    <a:cubicBezTo>
                      <a:pt x="909" y="181"/>
                      <a:pt x="908" y="180"/>
                      <a:pt x="908" y="180"/>
                    </a:cubicBezTo>
                    <a:cubicBezTo>
                      <a:pt x="908" y="179"/>
                      <a:pt x="907" y="179"/>
                      <a:pt x="906" y="178"/>
                    </a:cubicBezTo>
                    <a:cubicBezTo>
                      <a:pt x="903" y="175"/>
                      <a:pt x="897" y="172"/>
                      <a:pt x="889" y="166"/>
                    </a:cubicBezTo>
                    <a:cubicBezTo>
                      <a:pt x="860" y="148"/>
                      <a:pt x="804" y="115"/>
                      <a:pt x="755" y="86"/>
                    </a:cubicBezTo>
                    <a:cubicBezTo>
                      <a:pt x="730" y="72"/>
                      <a:pt x="708" y="58"/>
                      <a:pt x="691" y="48"/>
                    </a:cubicBezTo>
                    <a:cubicBezTo>
                      <a:pt x="683" y="42"/>
                      <a:pt x="676" y="38"/>
                      <a:pt x="672" y="35"/>
                    </a:cubicBezTo>
                    <a:cubicBezTo>
                      <a:pt x="669" y="33"/>
                      <a:pt x="668" y="32"/>
                      <a:pt x="667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4" y="31"/>
                      <a:pt x="664" y="31"/>
                      <a:pt x="664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4" y="31"/>
                      <a:pt x="664" y="31"/>
                      <a:pt x="664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31"/>
                      <a:pt x="666" y="31"/>
                      <a:pt x="666" y="31"/>
                    </a:cubicBezTo>
                    <a:cubicBezTo>
                      <a:pt x="666" y="31"/>
                      <a:pt x="666" y="30"/>
                      <a:pt x="666" y="30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31"/>
                      <a:pt x="666" y="31"/>
                      <a:pt x="666" y="31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5" y="33"/>
                      <a:pt x="665" y="33"/>
                      <a:pt x="665" y="33"/>
                    </a:cubicBezTo>
                    <a:cubicBezTo>
                      <a:pt x="666" y="33"/>
                      <a:pt x="666" y="32"/>
                      <a:pt x="666" y="31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5" y="33"/>
                      <a:pt x="665" y="33"/>
                      <a:pt x="665" y="33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0" y="35"/>
                      <a:pt x="660" y="35"/>
                      <a:pt x="660" y="35"/>
                    </a:cubicBezTo>
                    <a:cubicBezTo>
                      <a:pt x="901" y="171"/>
                      <a:pt x="901" y="171"/>
                      <a:pt x="901" y="171"/>
                    </a:cubicBezTo>
                    <a:cubicBezTo>
                      <a:pt x="903" y="172"/>
                      <a:pt x="905" y="171"/>
                      <a:pt x="906" y="169"/>
                    </a:cubicBezTo>
                    <a:cubicBezTo>
                      <a:pt x="907" y="167"/>
                      <a:pt x="907" y="165"/>
                      <a:pt x="905" y="164"/>
                    </a:cubicBezTo>
                    <a:cubicBezTo>
                      <a:pt x="809" y="104"/>
                      <a:pt x="809" y="104"/>
                      <a:pt x="809" y="104"/>
                    </a:cubicBezTo>
                    <a:cubicBezTo>
                      <a:pt x="898" y="153"/>
                      <a:pt x="898" y="153"/>
                      <a:pt x="898" y="153"/>
                    </a:cubicBezTo>
                    <a:cubicBezTo>
                      <a:pt x="900" y="154"/>
                      <a:pt x="903" y="154"/>
                      <a:pt x="904" y="152"/>
                    </a:cubicBezTo>
                    <a:cubicBezTo>
                      <a:pt x="904" y="151"/>
                      <a:pt x="904" y="150"/>
                      <a:pt x="904" y="150"/>
                    </a:cubicBezTo>
                    <a:cubicBezTo>
                      <a:pt x="904" y="148"/>
                      <a:pt x="904" y="148"/>
                      <a:pt x="904" y="147"/>
                    </a:cubicBezTo>
                    <a:cubicBezTo>
                      <a:pt x="903" y="147"/>
                      <a:pt x="903" y="146"/>
                      <a:pt x="903" y="146"/>
                    </a:cubicBezTo>
                    <a:cubicBezTo>
                      <a:pt x="902" y="146"/>
                      <a:pt x="902" y="145"/>
                      <a:pt x="901" y="145"/>
                    </a:cubicBezTo>
                    <a:cubicBezTo>
                      <a:pt x="898" y="143"/>
                      <a:pt x="893" y="140"/>
                      <a:pt x="887" y="136"/>
                    </a:cubicBezTo>
                    <a:cubicBezTo>
                      <a:pt x="863" y="122"/>
                      <a:pt x="816" y="95"/>
                      <a:pt x="776" y="70"/>
                    </a:cubicBezTo>
                    <a:cubicBezTo>
                      <a:pt x="756" y="58"/>
                      <a:pt x="737" y="47"/>
                      <a:pt x="724" y="38"/>
                    </a:cubicBezTo>
                    <a:cubicBezTo>
                      <a:pt x="717" y="33"/>
                      <a:pt x="711" y="30"/>
                      <a:pt x="707" y="27"/>
                    </a:cubicBezTo>
                    <a:cubicBezTo>
                      <a:pt x="706" y="25"/>
                      <a:pt x="704" y="24"/>
                      <a:pt x="703" y="23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0" y="24"/>
                      <a:pt x="700" y="24"/>
                      <a:pt x="700" y="24"/>
                    </a:cubicBezTo>
                    <a:cubicBezTo>
                      <a:pt x="703" y="24"/>
                      <a:pt x="703" y="24"/>
                      <a:pt x="703" y="24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0" y="24"/>
                      <a:pt x="700" y="24"/>
                      <a:pt x="700" y="24"/>
                    </a:cubicBezTo>
                    <a:cubicBezTo>
                      <a:pt x="703" y="24"/>
                      <a:pt x="703" y="24"/>
                      <a:pt x="703" y="24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703" y="26"/>
                      <a:pt x="703" y="26"/>
                      <a:pt x="703" y="26"/>
                    </a:cubicBezTo>
                    <a:cubicBezTo>
                      <a:pt x="703" y="25"/>
                      <a:pt x="703" y="25"/>
                      <a:pt x="703" y="24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703" y="26"/>
                      <a:pt x="703" y="26"/>
                      <a:pt x="703" y="26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697" y="27"/>
                      <a:pt x="697" y="27"/>
                      <a:pt x="697" y="27"/>
                    </a:cubicBezTo>
                    <a:cubicBezTo>
                      <a:pt x="897" y="134"/>
                      <a:pt x="897" y="134"/>
                      <a:pt x="897" y="134"/>
                    </a:cubicBezTo>
                    <a:cubicBezTo>
                      <a:pt x="899" y="135"/>
                      <a:pt x="901" y="135"/>
                      <a:pt x="902" y="133"/>
                    </a:cubicBezTo>
                    <a:cubicBezTo>
                      <a:pt x="903" y="131"/>
                      <a:pt x="903" y="128"/>
                      <a:pt x="901" y="127"/>
                    </a:cubicBezTo>
                    <a:cubicBezTo>
                      <a:pt x="841" y="90"/>
                      <a:pt x="841" y="90"/>
                      <a:pt x="841" y="90"/>
                    </a:cubicBezTo>
                    <a:cubicBezTo>
                      <a:pt x="891" y="117"/>
                      <a:pt x="891" y="117"/>
                      <a:pt x="891" y="117"/>
                    </a:cubicBezTo>
                    <a:cubicBezTo>
                      <a:pt x="893" y="118"/>
                      <a:pt x="896" y="118"/>
                      <a:pt x="897" y="116"/>
                    </a:cubicBezTo>
                    <a:cubicBezTo>
                      <a:pt x="898" y="114"/>
                      <a:pt x="897" y="112"/>
                      <a:pt x="895" y="110"/>
                    </a:cubicBezTo>
                    <a:cubicBezTo>
                      <a:pt x="895" y="110"/>
                      <a:pt x="893" y="109"/>
                      <a:pt x="889" y="107"/>
                    </a:cubicBezTo>
                    <a:cubicBezTo>
                      <a:pt x="875" y="98"/>
                      <a:pt x="839" y="77"/>
                      <a:pt x="807" y="57"/>
                    </a:cubicBezTo>
                    <a:cubicBezTo>
                      <a:pt x="791" y="48"/>
                      <a:pt x="776" y="38"/>
                      <a:pt x="765" y="31"/>
                    </a:cubicBezTo>
                    <a:cubicBezTo>
                      <a:pt x="759" y="27"/>
                      <a:pt x="755" y="24"/>
                      <a:pt x="751" y="22"/>
                    </a:cubicBezTo>
                    <a:cubicBezTo>
                      <a:pt x="750" y="21"/>
                      <a:pt x="749" y="20"/>
                      <a:pt x="748" y="19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6" y="20"/>
                      <a:pt x="746" y="20"/>
                      <a:pt x="746" y="20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6" y="20"/>
                      <a:pt x="746" y="20"/>
                      <a:pt x="746" y="20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5" y="21"/>
                      <a:pt x="745" y="21"/>
                      <a:pt x="745" y="21"/>
                    </a:cubicBezTo>
                    <a:cubicBezTo>
                      <a:pt x="748" y="21"/>
                      <a:pt x="748" y="21"/>
                      <a:pt x="748" y="21"/>
                    </a:cubicBezTo>
                    <a:cubicBezTo>
                      <a:pt x="748" y="20"/>
                      <a:pt x="748" y="19"/>
                      <a:pt x="748" y="19"/>
                    </a:cubicBezTo>
                    <a:cubicBezTo>
                      <a:pt x="745" y="21"/>
                      <a:pt x="745" y="21"/>
                      <a:pt x="745" y="21"/>
                    </a:cubicBezTo>
                    <a:cubicBezTo>
                      <a:pt x="748" y="21"/>
                      <a:pt x="748" y="21"/>
                      <a:pt x="748" y="21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8" y="23"/>
                      <a:pt x="748" y="23"/>
                      <a:pt x="748" y="23"/>
                    </a:cubicBezTo>
                    <a:cubicBezTo>
                      <a:pt x="748" y="22"/>
                      <a:pt x="748" y="21"/>
                      <a:pt x="748" y="21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8" y="23"/>
                      <a:pt x="748" y="23"/>
                      <a:pt x="748" y="23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2" y="24"/>
                      <a:pt x="742" y="24"/>
                      <a:pt x="742" y="24"/>
                    </a:cubicBezTo>
                    <a:cubicBezTo>
                      <a:pt x="742" y="24"/>
                      <a:pt x="779" y="43"/>
                      <a:pt x="816" y="61"/>
                    </a:cubicBezTo>
                    <a:cubicBezTo>
                      <a:pt x="835" y="71"/>
                      <a:pt x="853" y="80"/>
                      <a:pt x="867" y="87"/>
                    </a:cubicBezTo>
                    <a:cubicBezTo>
                      <a:pt x="874" y="91"/>
                      <a:pt x="880" y="93"/>
                      <a:pt x="884" y="95"/>
                    </a:cubicBezTo>
                    <a:cubicBezTo>
                      <a:pt x="886" y="96"/>
                      <a:pt x="888" y="97"/>
                      <a:pt x="889" y="98"/>
                    </a:cubicBezTo>
                    <a:cubicBezTo>
                      <a:pt x="890" y="98"/>
                      <a:pt x="890" y="98"/>
                      <a:pt x="891" y="99"/>
                    </a:cubicBezTo>
                    <a:cubicBezTo>
                      <a:pt x="891" y="99"/>
                      <a:pt x="891" y="99"/>
                      <a:pt x="891" y="99"/>
                    </a:cubicBezTo>
                    <a:cubicBezTo>
                      <a:pt x="892" y="99"/>
                      <a:pt x="892" y="99"/>
                      <a:pt x="892" y="99"/>
                    </a:cubicBezTo>
                    <a:cubicBezTo>
                      <a:pt x="892" y="99"/>
                      <a:pt x="892" y="99"/>
                      <a:pt x="893" y="99"/>
                    </a:cubicBezTo>
                    <a:cubicBezTo>
                      <a:pt x="893" y="99"/>
                      <a:pt x="894" y="99"/>
                      <a:pt x="894" y="99"/>
                    </a:cubicBezTo>
                    <a:cubicBezTo>
                      <a:pt x="895" y="99"/>
                      <a:pt x="895" y="98"/>
                      <a:pt x="896" y="98"/>
                    </a:cubicBezTo>
                    <a:cubicBezTo>
                      <a:pt x="896" y="97"/>
                      <a:pt x="896" y="97"/>
                      <a:pt x="896" y="97"/>
                    </a:cubicBezTo>
                    <a:cubicBezTo>
                      <a:pt x="897" y="96"/>
                      <a:pt x="897" y="96"/>
                      <a:pt x="897" y="95"/>
                    </a:cubicBezTo>
                    <a:cubicBezTo>
                      <a:pt x="897" y="94"/>
                      <a:pt x="897" y="93"/>
                      <a:pt x="896" y="93"/>
                    </a:cubicBezTo>
                    <a:cubicBezTo>
                      <a:pt x="896" y="92"/>
                      <a:pt x="895" y="91"/>
                      <a:pt x="895" y="91"/>
                    </a:cubicBezTo>
                    <a:cubicBezTo>
                      <a:pt x="894" y="90"/>
                      <a:pt x="893" y="89"/>
                      <a:pt x="891" y="88"/>
                    </a:cubicBezTo>
                    <a:cubicBezTo>
                      <a:pt x="886" y="84"/>
                      <a:pt x="876" y="78"/>
                      <a:pt x="864" y="71"/>
                    </a:cubicBezTo>
                    <a:cubicBezTo>
                      <a:pt x="845" y="59"/>
                      <a:pt x="822" y="45"/>
                      <a:pt x="803" y="34"/>
                    </a:cubicBezTo>
                    <a:cubicBezTo>
                      <a:pt x="794" y="29"/>
                      <a:pt x="786" y="24"/>
                      <a:pt x="780" y="20"/>
                    </a:cubicBezTo>
                    <a:cubicBezTo>
                      <a:pt x="777" y="18"/>
                      <a:pt x="775" y="17"/>
                      <a:pt x="773" y="16"/>
                    </a:cubicBezTo>
                    <a:cubicBezTo>
                      <a:pt x="773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0" y="17"/>
                      <a:pt x="770" y="17"/>
                      <a:pt x="770" y="17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0" y="17"/>
                      <a:pt x="770" y="17"/>
                      <a:pt x="770" y="17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16"/>
                      <a:pt x="772" y="16"/>
                      <a:pt x="772" y="16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16"/>
                      <a:pt x="772" y="16"/>
                      <a:pt x="772" y="16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3" y="17"/>
                      <a:pt x="773" y="17"/>
                      <a:pt x="773" y="17"/>
                    </a:cubicBezTo>
                    <a:cubicBezTo>
                      <a:pt x="773" y="16"/>
                      <a:pt x="772" y="16"/>
                      <a:pt x="772" y="16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3" y="17"/>
                      <a:pt x="773" y="17"/>
                      <a:pt x="773" y="17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20"/>
                      <a:pt x="772" y="20"/>
                      <a:pt x="772" y="20"/>
                    </a:cubicBezTo>
                    <a:cubicBezTo>
                      <a:pt x="773" y="19"/>
                      <a:pt x="773" y="18"/>
                      <a:pt x="773" y="17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20"/>
                      <a:pt x="772" y="20"/>
                      <a:pt x="772" y="20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67" y="21"/>
                      <a:pt x="767" y="21"/>
                      <a:pt x="767" y="21"/>
                    </a:cubicBezTo>
                    <a:cubicBezTo>
                      <a:pt x="887" y="77"/>
                      <a:pt x="887" y="77"/>
                      <a:pt x="887" y="77"/>
                    </a:cubicBezTo>
                    <a:cubicBezTo>
                      <a:pt x="889" y="78"/>
                      <a:pt x="891" y="78"/>
                      <a:pt x="892" y="76"/>
                    </a:cubicBezTo>
                    <a:cubicBezTo>
                      <a:pt x="893" y="74"/>
                      <a:pt x="893" y="71"/>
                      <a:pt x="891" y="70"/>
                    </a:cubicBezTo>
                    <a:cubicBezTo>
                      <a:pt x="891" y="70"/>
                      <a:pt x="889" y="70"/>
                      <a:pt x="887" y="68"/>
                    </a:cubicBezTo>
                    <a:cubicBezTo>
                      <a:pt x="878" y="63"/>
                      <a:pt x="855" y="49"/>
                      <a:pt x="834" y="37"/>
                    </a:cubicBezTo>
                    <a:cubicBezTo>
                      <a:pt x="824" y="30"/>
                      <a:pt x="814" y="24"/>
                      <a:pt x="807" y="20"/>
                    </a:cubicBezTo>
                    <a:cubicBezTo>
                      <a:pt x="804" y="17"/>
                      <a:pt x="801" y="15"/>
                      <a:pt x="799" y="14"/>
                    </a:cubicBezTo>
                    <a:cubicBezTo>
                      <a:pt x="798" y="13"/>
                      <a:pt x="797" y="13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5" y="13"/>
                      <a:pt x="795" y="13"/>
                      <a:pt x="795" y="13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5" y="13"/>
                      <a:pt x="795" y="13"/>
                      <a:pt x="795" y="13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4"/>
                      <a:pt x="797" y="14"/>
                      <a:pt x="797" y="14"/>
                    </a:cubicBezTo>
                    <a:cubicBezTo>
                      <a:pt x="797" y="13"/>
                      <a:pt x="797" y="13"/>
                      <a:pt x="797" y="12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4"/>
                      <a:pt x="797" y="14"/>
                      <a:pt x="797" y="14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6"/>
                      <a:pt x="797" y="16"/>
                      <a:pt x="797" y="16"/>
                    </a:cubicBezTo>
                    <a:cubicBezTo>
                      <a:pt x="797" y="16"/>
                      <a:pt x="797" y="15"/>
                      <a:pt x="797" y="14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6"/>
                      <a:pt x="797" y="16"/>
                      <a:pt x="797" y="16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4" y="19"/>
                      <a:pt x="797" y="20"/>
                    </a:cubicBezTo>
                    <a:cubicBezTo>
                      <a:pt x="805" y="24"/>
                      <a:pt x="825" y="33"/>
                      <a:pt x="842" y="41"/>
                    </a:cubicBezTo>
                    <a:cubicBezTo>
                      <a:pt x="851" y="44"/>
                      <a:pt x="859" y="48"/>
                      <a:pt x="866" y="51"/>
                    </a:cubicBezTo>
                    <a:cubicBezTo>
                      <a:pt x="869" y="52"/>
                      <a:pt x="872" y="53"/>
                      <a:pt x="874" y="54"/>
                    </a:cubicBezTo>
                    <a:cubicBezTo>
                      <a:pt x="875" y="54"/>
                      <a:pt x="876" y="55"/>
                      <a:pt x="877" y="55"/>
                    </a:cubicBezTo>
                    <a:cubicBezTo>
                      <a:pt x="877" y="55"/>
                      <a:pt x="877" y="55"/>
                      <a:pt x="878" y="55"/>
                    </a:cubicBezTo>
                    <a:cubicBezTo>
                      <a:pt x="878" y="55"/>
                      <a:pt x="878" y="55"/>
                      <a:pt x="879" y="55"/>
                    </a:cubicBezTo>
                    <a:cubicBezTo>
                      <a:pt x="879" y="55"/>
                      <a:pt x="880" y="55"/>
                      <a:pt x="880" y="55"/>
                    </a:cubicBezTo>
                    <a:cubicBezTo>
                      <a:pt x="881" y="55"/>
                      <a:pt x="882" y="55"/>
                      <a:pt x="883" y="54"/>
                    </a:cubicBezTo>
                    <a:cubicBezTo>
                      <a:pt x="883" y="53"/>
                      <a:pt x="883" y="52"/>
                      <a:pt x="883" y="50"/>
                    </a:cubicBezTo>
                    <a:cubicBezTo>
                      <a:pt x="883" y="49"/>
                      <a:pt x="882" y="48"/>
                      <a:pt x="881" y="48"/>
                    </a:cubicBezTo>
                    <a:cubicBezTo>
                      <a:pt x="881" y="48"/>
                      <a:pt x="877" y="45"/>
                      <a:pt x="871" y="42"/>
                    </a:cubicBezTo>
                    <a:cubicBezTo>
                      <a:pt x="861" y="36"/>
                      <a:pt x="847" y="28"/>
                      <a:pt x="835" y="20"/>
                    </a:cubicBezTo>
                    <a:cubicBezTo>
                      <a:pt x="829" y="17"/>
                      <a:pt x="824" y="13"/>
                      <a:pt x="820" y="11"/>
                    </a:cubicBezTo>
                    <a:cubicBezTo>
                      <a:pt x="818" y="9"/>
                      <a:pt x="817" y="8"/>
                      <a:pt x="816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4" y="8"/>
                      <a:pt x="814" y="8"/>
                      <a:pt x="814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4" y="8"/>
                      <a:pt x="814" y="8"/>
                      <a:pt x="814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8"/>
                      <a:pt x="815" y="8"/>
                      <a:pt x="815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8"/>
                      <a:pt x="815" y="8"/>
                      <a:pt x="815" y="8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6" y="9"/>
                      <a:pt x="816" y="9"/>
                      <a:pt x="816" y="9"/>
                    </a:cubicBezTo>
                    <a:cubicBezTo>
                      <a:pt x="816" y="9"/>
                      <a:pt x="816" y="8"/>
                      <a:pt x="815" y="8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6" y="9"/>
                      <a:pt x="816" y="9"/>
                      <a:pt x="816" y="9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11"/>
                      <a:pt x="815" y="11"/>
                      <a:pt x="815" y="11"/>
                    </a:cubicBezTo>
                    <a:cubicBezTo>
                      <a:pt x="816" y="11"/>
                      <a:pt x="816" y="10"/>
                      <a:pt x="816" y="9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11"/>
                      <a:pt x="815" y="11"/>
                      <a:pt x="815" y="11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0" y="13"/>
                      <a:pt x="810" y="13"/>
                      <a:pt x="810" y="13"/>
                    </a:cubicBezTo>
                    <a:cubicBezTo>
                      <a:pt x="877" y="42"/>
                      <a:pt x="877" y="42"/>
                      <a:pt x="877" y="42"/>
                    </a:cubicBezTo>
                    <a:cubicBezTo>
                      <a:pt x="879" y="43"/>
                      <a:pt x="881" y="42"/>
                      <a:pt x="882" y="40"/>
                    </a:cubicBezTo>
                    <a:cubicBezTo>
                      <a:pt x="883" y="38"/>
                      <a:pt x="883" y="36"/>
                      <a:pt x="881" y="35"/>
                    </a:cubicBezTo>
                    <a:cubicBezTo>
                      <a:pt x="865" y="25"/>
                      <a:pt x="865" y="25"/>
                      <a:pt x="865" y="25"/>
                    </a:cubicBezTo>
                    <a:cubicBezTo>
                      <a:pt x="879" y="30"/>
                      <a:pt x="879" y="30"/>
                      <a:pt x="879" y="30"/>
                    </a:cubicBezTo>
                    <a:cubicBezTo>
                      <a:pt x="881" y="31"/>
                      <a:pt x="884" y="30"/>
                      <a:pt x="884" y="28"/>
                    </a:cubicBezTo>
                    <a:cubicBezTo>
                      <a:pt x="885" y="26"/>
                      <a:pt x="885" y="24"/>
                      <a:pt x="883" y="23"/>
                    </a:cubicBezTo>
                    <a:cubicBezTo>
                      <a:pt x="869" y="14"/>
                      <a:pt x="869" y="14"/>
                      <a:pt x="869" y="14"/>
                    </a:cubicBezTo>
                    <a:cubicBezTo>
                      <a:pt x="875" y="14"/>
                      <a:pt x="875" y="14"/>
                      <a:pt x="875" y="14"/>
                    </a:cubicBezTo>
                    <a:cubicBezTo>
                      <a:pt x="877" y="15"/>
                      <a:pt x="878" y="14"/>
                      <a:pt x="879" y="12"/>
                    </a:cubicBezTo>
                    <a:cubicBezTo>
                      <a:pt x="879" y="12"/>
                      <a:pt x="880" y="11"/>
                      <a:pt x="880" y="10"/>
                    </a:cubicBezTo>
                    <a:cubicBezTo>
                      <a:pt x="880" y="10"/>
                      <a:pt x="879" y="9"/>
                      <a:pt x="879" y="9"/>
                    </a:cubicBezTo>
                    <a:cubicBezTo>
                      <a:pt x="879" y="8"/>
                      <a:pt x="879" y="8"/>
                      <a:pt x="878" y="8"/>
                    </a:cubicBezTo>
                    <a:cubicBezTo>
                      <a:pt x="878" y="7"/>
                      <a:pt x="878" y="7"/>
                      <a:pt x="878" y="7"/>
                    </a:cubicBezTo>
                    <a:cubicBezTo>
                      <a:pt x="877" y="6"/>
                      <a:pt x="876" y="6"/>
                      <a:pt x="875" y="6"/>
                    </a:cubicBezTo>
                    <a:cubicBezTo>
                      <a:pt x="874" y="5"/>
                      <a:pt x="872" y="4"/>
                      <a:pt x="871" y="3"/>
                    </a:cubicBezTo>
                    <a:cubicBezTo>
                      <a:pt x="870" y="3"/>
                      <a:pt x="870" y="2"/>
                      <a:pt x="870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3"/>
                      <a:pt x="870" y="3"/>
                      <a:pt x="870" y="3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3"/>
                      <a:pt x="870" y="3"/>
                      <a:pt x="870" y="3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1" y="5"/>
                      <a:pt x="871" y="5"/>
                      <a:pt x="871" y="5"/>
                    </a:cubicBezTo>
                    <a:cubicBezTo>
                      <a:pt x="871" y="4"/>
                      <a:pt x="870" y="3"/>
                      <a:pt x="870" y="3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1" y="5"/>
                      <a:pt x="871" y="5"/>
                      <a:pt x="871" y="5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8"/>
                      <a:pt x="870" y="8"/>
                      <a:pt x="870" y="8"/>
                    </a:cubicBezTo>
                    <a:cubicBezTo>
                      <a:pt x="871" y="7"/>
                      <a:pt x="871" y="6"/>
                      <a:pt x="871" y="5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8"/>
                      <a:pt x="870" y="8"/>
                      <a:pt x="870" y="8"/>
                    </a:cubicBezTo>
                    <a:cubicBezTo>
                      <a:pt x="871" y="6"/>
                      <a:pt x="871" y="3"/>
                      <a:pt x="869" y="2"/>
                    </a:cubicBezTo>
                    <a:cubicBezTo>
                      <a:pt x="868" y="0"/>
                      <a:pt x="865" y="1"/>
                      <a:pt x="864" y="2"/>
                    </a:cubicBezTo>
                    <a:cubicBezTo>
                      <a:pt x="863" y="3"/>
                      <a:pt x="863" y="4"/>
                      <a:pt x="863" y="5"/>
                    </a:cubicBezTo>
                    <a:cubicBezTo>
                      <a:pt x="863" y="7"/>
                      <a:pt x="863" y="7"/>
                      <a:pt x="864" y="7"/>
                    </a:cubicBezTo>
                    <a:cubicBezTo>
                      <a:pt x="864" y="8"/>
                      <a:pt x="864" y="8"/>
                      <a:pt x="864" y="8"/>
                    </a:cubicBezTo>
                    <a:cubicBezTo>
                      <a:pt x="865" y="9"/>
                      <a:pt x="865" y="9"/>
                      <a:pt x="866" y="9"/>
                    </a:cubicBezTo>
                    <a:cubicBezTo>
                      <a:pt x="867" y="10"/>
                      <a:pt x="869" y="11"/>
                      <a:pt x="871" y="12"/>
                    </a:cubicBezTo>
                    <a:cubicBezTo>
                      <a:pt x="871" y="12"/>
                      <a:pt x="872" y="13"/>
                      <a:pt x="873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2"/>
                      <a:pt x="874" y="12"/>
                      <a:pt x="874" y="12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2"/>
                      <a:pt x="874" y="12"/>
                      <a:pt x="874" y="12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5" y="11"/>
                      <a:pt x="875" y="11"/>
                      <a:pt x="875" y="11"/>
                    </a:cubicBezTo>
                    <a:cubicBezTo>
                      <a:pt x="872" y="13"/>
                      <a:pt x="872" y="13"/>
                      <a:pt x="872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5" y="11"/>
                      <a:pt x="875" y="11"/>
                      <a:pt x="875" y="11"/>
                    </a:cubicBezTo>
                    <a:cubicBezTo>
                      <a:pt x="872" y="13"/>
                      <a:pt x="872" y="13"/>
                      <a:pt x="872" y="13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10"/>
                      <a:pt x="872" y="10"/>
                      <a:pt x="872" y="10"/>
                    </a:cubicBezTo>
                    <a:cubicBezTo>
                      <a:pt x="872" y="12"/>
                      <a:pt x="872" y="12"/>
                      <a:pt x="872" y="13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10"/>
                      <a:pt x="872" y="10"/>
                      <a:pt x="872" y="10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9"/>
                      <a:pt x="872" y="9"/>
                      <a:pt x="872" y="9"/>
                    </a:cubicBezTo>
                    <a:cubicBezTo>
                      <a:pt x="872" y="9"/>
                      <a:pt x="872" y="10"/>
                      <a:pt x="872" y="10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9"/>
                      <a:pt x="872" y="9"/>
                      <a:pt x="872" y="9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6" y="6"/>
                      <a:pt x="876" y="6"/>
                      <a:pt x="876" y="6"/>
                    </a:cubicBezTo>
                    <a:cubicBezTo>
                      <a:pt x="853" y="5"/>
                      <a:pt x="853" y="5"/>
                      <a:pt x="853" y="5"/>
                    </a:cubicBezTo>
                    <a:cubicBezTo>
                      <a:pt x="851" y="5"/>
                      <a:pt x="850" y="6"/>
                      <a:pt x="849" y="8"/>
                    </a:cubicBezTo>
                    <a:cubicBezTo>
                      <a:pt x="849" y="9"/>
                      <a:pt x="849" y="11"/>
                      <a:pt x="851" y="12"/>
                    </a:cubicBezTo>
                    <a:cubicBezTo>
                      <a:pt x="879" y="30"/>
                      <a:pt x="879" y="30"/>
                      <a:pt x="879" y="30"/>
                    </a:cubicBezTo>
                    <a:cubicBezTo>
                      <a:pt x="881" y="26"/>
                      <a:pt x="881" y="26"/>
                      <a:pt x="881" y="26"/>
                    </a:cubicBezTo>
                    <a:cubicBezTo>
                      <a:pt x="882" y="23"/>
                      <a:pt x="882" y="23"/>
                      <a:pt x="882" y="23"/>
                    </a:cubicBezTo>
                    <a:cubicBezTo>
                      <a:pt x="833" y="6"/>
                      <a:pt x="833" y="6"/>
                      <a:pt x="833" y="6"/>
                    </a:cubicBezTo>
                    <a:cubicBezTo>
                      <a:pt x="832" y="5"/>
                      <a:pt x="829" y="6"/>
                      <a:pt x="829" y="8"/>
                    </a:cubicBezTo>
                    <a:cubicBezTo>
                      <a:pt x="828" y="9"/>
                      <a:pt x="828" y="12"/>
                      <a:pt x="830" y="13"/>
                    </a:cubicBezTo>
                    <a:cubicBezTo>
                      <a:pt x="831" y="13"/>
                      <a:pt x="831" y="13"/>
                      <a:pt x="831" y="13"/>
                    </a:cubicBezTo>
                    <a:cubicBezTo>
                      <a:pt x="813" y="6"/>
                      <a:pt x="813" y="6"/>
                      <a:pt x="813" y="6"/>
                    </a:cubicBezTo>
                    <a:cubicBezTo>
                      <a:pt x="812" y="5"/>
                      <a:pt x="810" y="5"/>
                      <a:pt x="808" y="7"/>
                    </a:cubicBezTo>
                    <a:cubicBezTo>
                      <a:pt x="808" y="8"/>
                      <a:pt x="808" y="9"/>
                      <a:pt x="808" y="9"/>
                    </a:cubicBezTo>
                    <a:cubicBezTo>
                      <a:pt x="808" y="11"/>
                      <a:pt x="808" y="11"/>
                      <a:pt x="808" y="11"/>
                    </a:cubicBezTo>
                    <a:cubicBezTo>
                      <a:pt x="809" y="12"/>
                      <a:pt x="809" y="12"/>
                      <a:pt x="809" y="13"/>
                    </a:cubicBezTo>
                    <a:cubicBezTo>
                      <a:pt x="810" y="13"/>
                      <a:pt x="811" y="14"/>
                      <a:pt x="812" y="14"/>
                    </a:cubicBezTo>
                    <a:cubicBezTo>
                      <a:pt x="815" y="17"/>
                      <a:pt x="820" y="20"/>
                      <a:pt x="827" y="24"/>
                    </a:cubicBezTo>
                    <a:cubicBezTo>
                      <a:pt x="847" y="37"/>
                      <a:pt x="877" y="55"/>
                      <a:pt x="877" y="55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6" y="49"/>
                      <a:pt x="876" y="49"/>
                      <a:pt x="876" y="49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8" y="48"/>
                      <a:pt x="878" y="48"/>
                      <a:pt x="878" y="48"/>
                    </a:cubicBezTo>
                    <a:cubicBezTo>
                      <a:pt x="878" y="48"/>
                      <a:pt x="877" y="48"/>
                      <a:pt x="876" y="49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8" y="48"/>
                      <a:pt x="878" y="48"/>
                      <a:pt x="878" y="48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8" y="48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50"/>
                      <a:pt x="879" y="50"/>
                      <a:pt x="879" y="50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50"/>
                      <a:pt x="879" y="50"/>
                      <a:pt x="879" y="50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8" y="47"/>
                    </a:cubicBezTo>
                    <a:cubicBezTo>
                      <a:pt x="874" y="46"/>
                      <a:pt x="867" y="43"/>
                      <a:pt x="859" y="39"/>
                    </a:cubicBezTo>
                    <a:cubicBezTo>
                      <a:pt x="846" y="34"/>
                      <a:pt x="830" y="26"/>
                      <a:pt x="818" y="21"/>
                    </a:cubicBezTo>
                    <a:cubicBezTo>
                      <a:pt x="811" y="18"/>
                      <a:pt x="806" y="15"/>
                      <a:pt x="802" y="13"/>
                    </a:cubicBezTo>
                    <a:cubicBezTo>
                      <a:pt x="800" y="13"/>
                      <a:pt x="798" y="12"/>
                      <a:pt x="797" y="11"/>
                    </a:cubicBezTo>
                    <a:cubicBezTo>
                      <a:pt x="796" y="11"/>
                      <a:pt x="796" y="11"/>
                      <a:pt x="796" y="11"/>
                    </a:cubicBezTo>
                    <a:cubicBezTo>
                      <a:pt x="795" y="11"/>
                      <a:pt x="795" y="11"/>
                      <a:pt x="795" y="11"/>
                    </a:cubicBezTo>
                    <a:cubicBezTo>
                      <a:pt x="795" y="10"/>
                      <a:pt x="795" y="10"/>
                      <a:pt x="795" y="10"/>
                    </a:cubicBezTo>
                    <a:cubicBezTo>
                      <a:pt x="795" y="10"/>
                      <a:pt x="795" y="10"/>
                      <a:pt x="795" y="10"/>
                    </a:cubicBezTo>
                    <a:cubicBezTo>
                      <a:pt x="794" y="10"/>
                      <a:pt x="794" y="10"/>
                      <a:pt x="794" y="10"/>
                    </a:cubicBezTo>
                    <a:cubicBezTo>
                      <a:pt x="794" y="10"/>
                      <a:pt x="794" y="10"/>
                      <a:pt x="793" y="10"/>
                    </a:cubicBezTo>
                    <a:cubicBezTo>
                      <a:pt x="792" y="10"/>
                      <a:pt x="791" y="11"/>
                      <a:pt x="790" y="12"/>
                    </a:cubicBezTo>
                    <a:cubicBezTo>
                      <a:pt x="790" y="13"/>
                      <a:pt x="789" y="14"/>
                      <a:pt x="789" y="14"/>
                    </a:cubicBezTo>
                    <a:cubicBezTo>
                      <a:pt x="789" y="15"/>
                      <a:pt x="790" y="16"/>
                      <a:pt x="790" y="16"/>
                    </a:cubicBezTo>
                    <a:cubicBezTo>
                      <a:pt x="790" y="17"/>
                      <a:pt x="791" y="18"/>
                      <a:pt x="791" y="18"/>
                    </a:cubicBezTo>
                    <a:cubicBezTo>
                      <a:pt x="792" y="19"/>
                      <a:pt x="793" y="19"/>
                      <a:pt x="794" y="20"/>
                    </a:cubicBezTo>
                    <a:cubicBezTo>
                      <a:pt x="798" y="23"/>
                      <a:pt x="806" y="29"/>
                      <a:pt x="816" y="34"/>
                    </a:cubicBezTo>
                    <a:cubicBezTo>
                      <a:pt x="844" y="52"/>
                      <a:pt x="887" y="77"/>
                      <a:pt x="887" y="77"/>
                    </a:cubicBezTo>
                    <a:cubicBezTo>
                      <a:pt x="889" y="74"/>
                      <a:pt x="889" y="74"/>
                      <a:pt x="889" y="74"/>
                    </a:cubicBezTo>
                    <a:cubicBezTo>
                      <a:pt x="891" y="70"/>
                      <a:pt x="891" y="70"/>
                      <a:pt x="891" y="70"/>
                    </a:cubicBezTo>
                    <a:cubicBezTo>
                      <a:pt x="770" y="14"/>
                      <a:pt x="770" y="14"/>
                      <a:pt x="770" y="14"/>
                    </a:cubicBezTo>
                    <a:cubicBezTo>
                      <a:pt x="769" y="13"/>
                      <a:pt x="767" y="13"/>
                      <a:pt x="766" y="15"/>
                    </a:cubicBezTo>
                    <a:cubicBezTo>
                      <a:pt x="765" y="16"/>
                      <a:pt x="765" y="17"/>
                      <a:pt x="765" y="17"/>
                    </a:cubicBezTo>
                    <a:cubicBezTo>
                      <a:pt x="765" y="19"/>
                      <a:pt x="765" y="19"/>
                      <a:pt x="765" y="19"/>
                    </a:cubicBezTo>
                    <a:cubicBezTo>
                      <a:pt x="766" y="20"/>
                      <a:pt x="766" y="20"/>
                      <a:pt x="766" y="21"/>
                    </a:cubicBezTo>
                    <a:cubicBezTo>
                      <a:pt x="767" y="21"/>
                      <a:pt x="767" y="21"/>
                      <a:pt x="767" y="22"/>
                    </a:cubicBezTo>
                    <a:cubicBezTo>
                      <a:pt x="769" y="23"/>
                      <a:pt x="772" y="25"/>
                      <a:pt x="776" y="27"/>
                    </a:cubicBezTo>
                    <a:cubicBezTo>
                      <a:pt x="791" y="36"/>
                      <a:pt x="820" y="53"/>
                      <a:pt x="845" y="68"/>
                    </a:cubicBezTo>
                    <a:cubicBezTo>
                      <a:pt x="857" y="76"/>
                      <a:pt x="869" y="83"/>
                      <a:pt x="877" y="88"/>
                    </a:cubicBezTo>
                    <a:cubicBezTo>
                      <a:pt x="881" y="91"/>
                      <a:pt x="885" y="93"/>
                      <a:pt x="887" y="95"/>
                    </a:cubicBezTo>
                    <a:cubicBezTo>
                      <a:pt x="888" y="96"/>
                      <a:pt x="889" y="96"/>
                      <a:pt x="889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1" y="96"/>
                      <a:pt x="891" y="96"/>
                      <a:pt x="891" y="96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1" y="96"/>
                      <a:pt x="891" y="96"/>
                      <a:pt x="891" y="96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89" y="95"/>
                      <a:pt x="889" y="95"/>
                      <a:pt x="889" y="95"/>
                    </a:cubicBezTo>
                    <a:cubicBezTo>
                      <a:pt x="889" y="96"/>
                      <a:pt x="889" y="97"/>
                      <a:pt x="890" y="97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89" y="95"/>
                      <a:pt x="889" y="95"/>
                      <a:pt x="889" y="95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3"/>
                      <a:pt x="890" y="93"/>
                      <a:pt x="890" y="93"/>
                    </a:cubicBezTo>
                    <a:cubicBezTo>
                      <a:pt x="889" y="94"/>
                      <a:pt x="889" y="94"/>
                      <a:pt x="889" y="95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3"/>
                      <a:pt x="890" y="93"/>
                      <a:pt x="890" y="93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2"/>
                      <a:pt x="890" y="92"/>
                      <a:pt x="890" y="92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2" y="91"/>
                      <a:pt x="892" y="91"/>
                      <a:pt x="892" y="91"/>
                    </a:cubicBezTo>
                    <a:cubicBezTo>
                      <a:pt x="891" y="91"/>
                      <a:pt x="891" y="92"/>
                      <a:pt x="890" y="92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2" y="91"/>
                      <a:pt x="892" y="91"/>
                      <a:pt x="892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3" y="91"/>
                      <a:pt x="893" y="91"/>
                      <a:pt x="893" y="91"/>
                    </a:cubicBezTo>
                    <a:cubicBezTo>
                      <a:pt x="893" y="91"/>
                      <a:pt x="892" y="91"/>
                      <a:pt x="892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3" y="91"/>
                      <a:pt x="893" y="91"/>
                      <a:pt x="893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3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3" y="93"/>
                      <a:pt x="893" y="93"/>
                      <a:pt x="893" y="93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3" y="93"/>
                      <a:pt x="893" y="93"/>
                      <a:pt x="893" y="93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3" y="91"/>
                    </a:cubicBezTo>
                    <a:cubicBezTo>
                      <a:pt x="892" y="90"/>
                      <a:pt x="888" y="88"/>
                      <a:pt x="883" y="86"/>
                    </a:cubicBezTo>
                    <a:cubicBezTo>
                      <a:pt x="866" y="77"/>
                      <a:pt x="831" y="60"/>
                      <a:pt x="801" y="45"/>
                    </a:cubicBezTo>
                    <a:cubicBezTo>
                      <a:pt x="787" y="38"/>
                      <a:pt x="773" y="31"/>
                      <a:pt x="763" y="25"/>
                    </a:cubicBezTo>
                    <a:cubicBezTo>
                      <a:pt x="752" y="20"/>
                      <a:pt x="746" y="17"/>
                      <a:pt x="746" y="17"/>
                    </a:cubicBezTo>
                    <a:cubicBezTo>
                      <a:pt x="744" y="16"/>
                      <a:pt x="742" y="17"/>
                      <a:pt x="741" y="18"/>
                    </a:cubicBezTo>
                    <a:cubicBezTo>
                      <a:pt x="740" y="19"/>
                      <a:pt x="740" y="20"/>
                      <a:pt x="740" y="21"/>
                    </a:cubicBezTo>
                    <a:cubicBezTo>
                      <a:pt x="740" y="22"/>
                      <a:pt x="741" y="23"/>
                      <a:pt x="741" y="23"/>
                    </a:cubicBezTo>
                    <a:cubicBezTo>
                      <a:pt x="741" y="24"/>
                      <a:pt x="742" y="24"/>
                      <a:pt x="742" y="25"/>
                    </a:cubicBezTo>
                    <a:cubicBezTo>
                      <a:pt x="743" y="26"/>
                      <a:pt x="745" y="27"/>
                      <a:pt x="746" y="28"/>
                    </a:cubicBezTo>
                    <a:cubicBezTo>
                      <a:pt x="753" y="33"/>
                      <a:pt x="765" y="41"/>
                      <a:pt x="780" y="50"/>
                    </a:cubicBezTo>
                    <a:cubicBezTo>
                      <a:pt x="824" y="78"/>
                      <a:pt x="891" y="117"/>
                      <a:pt x="891" y="117"/>
                    </a:cubicBezTo>
                    <a:cubicBezTo>
                      <a:pt x="893" y="114"/>
                      <a:pt x="893" y="114"/>
                      <a:pt x="893" y="114"/>
                    </a:cubicBezTo>
                    <a:cubicBezTo>
                      <a:pt x="895" y="110"/>
                      <a:pt x="895" y="110"/>
                      <a:pt x="895" y="110"/>
                    </a:cubicBezTo>
                    <a:cubicBezTo>
                      <a:pt x="725" y="17"/>
                      <a:pt x="725" y="17"/>
                      <a:pt x="725" y="17"/>
                    </a:cubicBezTo>
                    <a:cubicBezTo>
                      <a:pt x="723" y="16"/>
                      <a:pt x="721" y="17"/>
                      <a:pt x="720" y="19"/>
                    </a:cubicBezTo>
                    <a:cubicBezTo>
                      <a:pt x="719" y="21"/>
                      <a:pt x="719" y="23"/>
                      <a:pt x="721" y="24"/>
                    </a:cubicBezTo>
                    <a:cubicBezTo>
                      <a:pt x="796" y="71"/>
                      <a:pt x="796" y="71"/>
                      <a:pt x="796" y="71"/>
                    </a:cubicBezTo>
                    <a:cubicBezTo>
                      <a:pt x="701" y="20"/>
                      <a:pt x="701" y="20"/>
                      <a:pt x="701" y="20"/>
                    </a:cubicBezTo>
                    <a:cubicBezTo>
                      <a:pt x="699" y="19"/>
                      <a:pt x="697" y="20"/>
                      <a:pt x="696" y="22"/>
                    </a:cubicBezTo>
                    <a:cubicBezTo>
                      <a:pt x="695" y="22"/>
                      <a:pt x="695" y="23"/>
                      <a:pt x="695" y="24"/>
                    </a:cubicBezTo>
                    <a:cubicBezTo>
                      <a:pt x="695" y="25"/>
                      <a:pt x="695" y="26"/>
                      <a:pt x="696" y="26"/>
                    </a:cubicBezTo>
                    <a:cubicBezTo>
                      <a:pt x="696" y="27"/>
                      <a:pt x="697" y="28"/>
                      <a:pt x="697" y="29"/>
                    </a:cubicBezTo>
                    <a:cubicBezTo>
                      <a:pt x="699" y="30"/>
                      <a:pt x="701" y="32"/>
                      <a:pt x="703" y="33"/>
                    </a:cubicBezTo>
                    <a:cubicBezTo>
                      <a:pt x="712" y="40"/>
                      <a:pt x="728" y="50"/>
                      <a:pt x="748" y="63"/>
                    </a:cubicBezTo>
                    <a:cubicBezTo>
                      <a:pt x="778" y="81"/>
                      <a:pt x="816" y="103"/>
                      <a:pt x="846" y="121"/>
                    </a:cubicBezTo>
                    <a:cubicBezTo>
                      <a:pt x="861" y="130"/>
                      <a:pt x="874" y="138"/>
                      <a:pt x="883" y="143"/>
                    </a:cubicBezTo>
                    <a:cubicBezTo>
                      <a:pt x="888" y="146"/>
                      <a:pt x="892" y="148"/>
                      <a:pt x="894" y="150"/>
                    </a:cubicBezTo>
                    <a:cubicBezTo>
                      <a:pt x="896" y="151"/>
                      <a:pt x="896" y="152"/>
                      <a:pt x="897" y="152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9" y="151"/>
                      <a:pt x="899" y="151"/>
                      <a:pt x="899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9" y="151"/>
                      <a:pt x="899" y="151"/>
                      <a:pt x="899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51"/>
                      <a:pt x="897" y="151"/>
                      <a:pt x="897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51"/>
                      <a:pt x="897" y="151"/>
                      <a:pt x="897" y="151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6" y="150"/>
                      <a:pt x="896" y="150"/>
                      <a:pt x="896" y="150"/>
                    </a:cubicBezTo>
                    <a:cubicBezTo>
                      <a:pt x="896" y="151"/>
                      <a:pt x="897" y="151"/>
                      <a:pt x="897" y="151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6" y="150"/>
                      <a:pt x="896" y="150"/>
                      <a:pt x="896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48"/>
                      <a:pt x="897" y="148"/>
                      <a:pt x="897" y="148"/>
                    </a:cubicBezTo>
                    <a:cubicBezTo>
                      <a:pt x="897" y="148"/>
                      <a:pt x="896" y="149"/>
                      <a:pt x="896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48"/>
                      <a:pt x="897" y="148"/>
                      <a:pt x="897" y="148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902" y="146"/>
                      <a:pt x="902" y="146"/>
                      <a:pt x="902" y="146"/>
                    </a:cubicBezTo>
                    <a:cubicBezTo>
                      <a:pt x="681" y="23"/>
                      <a:pt x="681" y="23"/>
                      <a:pt x="681" y="23"/>
                    </a:cubicBezTo>
                    <a:cubicBezTo>
                      <a:pt x="679" y="22"/>
                      <a:pt x="676" y="23"/>
                      <a:pt x="675" y="25"/>
                    </a:cubicBezTo>
                    <a:cubicBezTo>
                      <a:pt x="674" y="27"/>
                      <a:pt x="675" y="29"/>
                      <a:pt x="676" y="30"/>
                    </a:cubicBezTo>
                    <a:cubicBezTo>
                      <a:pt x="751" y="77"/>
                      <a:pt x="751" y="77"/>
                      <a:pt x="751" y="77"/>
                    </a:cubicBezTo>
                    <a:cubicBezTo>
                      <a:pt x="664" y="28"/>
                      <a:pt x="664" y="28"/>
                      <a:pt x="664" y="28"/>
                    </a:cubicBezTo>
                    <a:cubicBezTo>
                      <a:pt x="662" y="27"/>
                      <a:pt x="660" y="27"/>
                      <a:pt x="659" y="29"/>
                    </a:cubicBezTo>
                    <a:cubicBezTo>
                      <a:pt x="658" y="30"/>
                      <a:pt x="658" y="31"/>
                      <a:pt x="658" y="31"/>
                    </a:cubicBezTo>
                    <a:cubicBezTo>
                      <a:pt x="658" y="33"/>
                      <a:pt x="658" y="33"/>
                      <a:pt x="659" y="34"/>
                    </a:cubicBezTo>
                    <a:cubicBezTo>
                      <a:pt x="659" y="35"/>
                      <a:pt x="660" y="36"/>
                      <a:pt x="661" y="36"/>
                    </a:cubicBezTo>
                    <a:cubicBezTo>
                      <a:pt x="662" y="38"/>
                      <a:pt x="664" y="39"/>
                      <a:pt x="667" y="41"/>
                    </a:cubicBezTo>
                    <a:cubicBezTo>
                      <a:pt x="678" y="49"/>
                      <a:pt x="698" y="61"/>
                      <a:pt x="722" y="76"/>
                    </a:cubicBezTo>
                    <a:cubicBezTo>
                      <a:pt x="758" y="98"/>
                      <a:pt x="803" y="124"/>
                      <a:pt x="840" y="146"/>
                    </a:cubicBezTo>
                    <a:cubicBezTo>
                      <a:pt x="858" y="157"/>
                      <a:pt x="874" y="167"/>
                      <a:pt x="885" y="174"/>
                    </a:cubicBezTo>
                    <a:cubicBezTo>
                      <a:pt x="891" y="177"/>
                      <a:pt x="895" y="180"/>
                      <a:pt x="898" y="182"/>
                    </a:cubicBezTo>
                    <a:cubicBezTo>
                      <a:pt x="900" y="183"/>
                      <a:pt x="901" y="184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3" y="185"/>
                      <a:pt x="903" y="185"/>
                      <a:pt x="903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3" y="185"/>
                      <a:pt x="903" y="185"/>
                      <a:pt x="903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4" y="184"/>
                      <a:pt x="904" y="184"/>
                      <a:pt x="904" y="184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4" y="184"/>
                      <a:pt x="904" y="184"/>
                      <a:pt x="904" y="184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3"/>
                      <a:pt x="902" y="183"/>
                      <a:pt x="902" y="183"/>
                    </a:cubicBezTo>
                    <a:cubicBezTo>
                      <a:pt x="902" y="184"/>
                      <a:pt x="902" y="185"/>
                      <a:pt x="902" y="185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3"/>
                      <a:pt x="902" y="183"/>
                      <a:pt x="902" y="183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2" y="182"/>
                      <a:pt x="902" y="183"/>
                      <a:pt x="902" y="183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3" y="180"/>
                      <a:pt x="903" y="180"/>
                      <a:pt x="902" y="181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2"/>
                      <a:pt x="905" y="182"/>
                      <a:pt x="905" y="182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4" y="180"/>
                      <a:pt x="904" y="180"/>
                    </a:cubicBezTo>
                    <a:cubicBezTo>
                      <a:pt x="905" y="182"/>
                      <a:pt x="905" y="182"/>
                      <a:pt x="905" y="182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4" y="180"/>
                      <a:pt x="904" y="180"/>
                      <a:pt x="903" y="179"/>
                    </a:cubicBezTo>
                    <a:cubicBezTo>
                      <a:pt x="899" y="178"/>
                      <a:pt x="892" y="175"/>
                      <a:pt x="883" y="170"/>
                    </a:cubicBezTo>
                    <a:cubicBezTo>
                      <a:pt x="850" y="154"/>
                      <a:pt x="789" y="119"/>
                      <a:pt x="737" y="88"/>
                    </a:cubicBezTo>
                    <a:cubicBezTo>
                      <a:pt x="711" y="73"/>
                      <a:pt x="686" y="58"/>
                      <a:pt x="669" y="48"/>
                    </a:cubicBezTo>
                    <a:cubicBezTo>
                      <a:pt x="660" y="42"/>
                      <a:pt x="653" y="38"/>
                      <a:pt x="648" y="35"/>
                    </a:cubicBezTo>
                    <a:cubicBezTo>
                      <a:pt x="643" y="32"/>
                      <a:pt x="640" y="30"/>
                      <a:pt x="640" y="30"/>
                    </a:cubicBezTo>
                    <a:cubicBezTo>
                      <a:pt x="638" y="29"/>
                      <a:pt x="636" y="30"/>
                      <a:pt x="635" y="32"/>
                    </a:cubicBezTo>
                    <a:cubicBezTo>
                      <a:pt x="634" y="34"/>
                      <a:pt x="634" y="36"/>
                      <a:pt x="636" y="37"/>
                    </a:cubicBezTo>
                    <a:cubicBezTo>
                      <a:pt x="744" y="104"/>
                      <a:pt x="744" y="104"/>
                      <a:pt x="744" y="104"/>
                    </a:cubicBezTo>
                    <a:cubicBezTo>
                      <a:pt x="616" y="32"/>
                      <a:pt x="616" y="32"/>
                      <a:pt x="616" y="32"/>
                    </a:cubicBezTo>
                    <a:cubicBezTo>
                      <a:pt x="614" y="31"/>
                      <a:pt x="612" y="31"/>
                      <a:pt x="611" y="33"/>
                    </a:cubicBezTo>
                    <a:cubicBezTo>
                      <a:pt x="610" y="34"/>
                      <a:pt x="610" y="35"/>
                      <a:pt x="610" y="36"/>
                    </a:cubicBezTo>
                    <a:cubicBezTo>
                      <a:pt x="610" y="37"/>
                      <a:pt x="611" y="38"/>
                      <a:pt x="611" y="38"/>
                    </a:cubicBezTo>
                    <a:cubicBezTo>
                      <a:pt x="612" y="39"/>
                      <a:pt x="613" y="40"/>
                      <a:pt x="613" y="41"/>
                    </a:cubicBezTo>
                    <a:cubicBezTo>
                      <a:pt x="615" y="42"/>
                      <a:pt x="618" y="44"/>
                      <a:pt x="621" y="47"/>
                    </a:cubicBezTo>
                    <a:cubicBezTo>
                      <a:pt x="634" y="56"/>
                      <a:pt x="659" y="72"/>
                      <a:pt x="688" y="91"/>
                    </a:cubicBezTo>
                    <a:cubicBezTo>
                      <a:pt x="777" y="146"/>
                      <a:pt x="912" y="226"/>
                      <a:pt x="912" y="226"/>
                    </a:cubicBezTo>
                    <a:cubicBezTo>
                      <a:pt x="914" y="223"/>
                      <a:pt x="914" y="223"/>
                      <a:pt x="914" y="223"/>
                    </a:cubicBezTo>
                    <a:cubicBezTo>
                      <a:pt x="911" y="220"/>
                      <a:pt x="911" y="220"/>
                      <a:pt x="911" y="220"/>
                    </a:cubicBezTo>
                    <a:cubicBezTo>
                      <a:pt x="914" y="222"/>
                      <a:pt x="914" y="222"/>
                      <a:pt x="914" y="222"/>
                    </a:cubicBezTo>
                    <a:cubicBezTo>
                      <a:pt x="912" y="219"/>
                      <a:pt x="912" y="219"/>
                      <a:pt x="912" y="219"/>
                    </a:cubicBezTo>
                    <a:cubicBezTo>
                      <a:pt x="912" y="219"/>
                      <a:pt x="911" y="220"/>
                      <a:pt x="911" y="220"/>
                    </a:cubicBezTo>
                    <a:cubicBezTo>
                      <a:pt x="914" y="222"/>
                      <a:pt x="914" y="222"/>
                      <a:pt x="914" y="222"/>
                    </a:cubicBezTo>
                    <a:cubicBezTo>
                      <a:pt x="912" y="219"/>
                      <a:pt x="912" y="219"/>
                      <a:pt x="912" y="219"/>
                    </a:cubicBezTo>
                    <a:cubicBezTo>
                      <a:pt x="913" y="222"/>
                      <a:pt x="913" y="222"/>
                      <a:pt x="913" y="222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19"/>
                      <a:pt x="913" y="219"/>
                      <a:pt x="912" y="219"/>
                    </a:cubicBezTo>
                    <a:cubicBezTo>
                      <a:pt x="913" y="222"/>
                      <a:pt x="913" y="222"/>
                      <a:pt x="913" y="222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20"/>
                      <a:pt x="913" y="220"/>
                      <a:pt x="913" y="220"/>
                    </a:cubicBezTo>
                    <a:cubicBezTo>
                      <a:pt x="914" y="219"/>
                      <a:pt x="914" y="219"/>
                      <a:pt x="914" y="219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20"/>
                      <a:pt x="913" y="220"/>
                      <a:pt x="913" y="220"/>
                    </a:cubicBezTo>
                    <a:cubicBezTo>
                      <a:pt x="914" y="219"/>
                      <a:pt x="914" y="219"/>
                      <a:pt x="914" y="219"/>
                    </a:cubicBezTo>
                    <a:cubicBezTo>
                      <a:pt x="914" y="219"/>
                      <a:pt x="913" y="219"/>
                      <a:pt x="912" y="218"/>
                    </a:cubicBezTo>
                    <a:cubicBezTo>
                      <a:pt x="908" y="217"/>
                      <a:pt x="900" y="213"/>
                      <a:pt x="889" y="207"/>
                    </a:cubicBezTo>
                    <a:cubicBezTo>
                      <a:pt x="850" y="186"/>
                      <a:pt x="776" y="144"/>
                      <a:pt x="713" y="106"/>
                    </a:cubicBezTo>
                    <a:cubicBezTo>
                      <a:pt x="681" y="87"/>
                      <a:pt x="651" y="70"/>
                      <a:pt x="630" y="57"/>
                    </a:cubicBezTo>
                    <a:cubicBezTo>
                      <a:pt x="619" y="51"/>
                      <a:pt x="610" y="46"/>
                      <a:pt x="604" y="42"/>
                    </a:cubicBezTo>
                    <a:cubicBezTo>
                      <a:pt x="598" y="38"/>
                      <a:pt x="595" y="36"/>
                      <a:pt x="595" y="36"/>
                    </a:cubicBezTo>
                    <a:cubicBezTo>
                      <a:pt x="593" y="35"/>
                      <a:pt x="591" y="36"/>
                      <a:pt x="590" y="38"/>
                    </a:cubicBezTo>
                    <a:cubicBezTo>
                      <a:pt x="589" y="38"/>
                      <a:pt x="589" y="39"/>
                      <a:pt x="589" y="40"/>
                    </a:cubicBezTo>
                    <a:cubicBezTo>
                      <a:pt x="589" y="41"/>
                      <a:pt x="589" y="42"/>
                      <a:pt x="589" y="42"/>
                    </a:cubicBezTo>
                    <a:cubicBezTo>
                      <a:pt x="590" y="43"/>
                      <a:pt x="590" y="43"/>
                      <a:pt x="591" y="43"/>
                    </a:cubicBezTo>
                    <a:cubicBezTo>
                      <a:pt x="591" y="44"/>
                      <a:pt x="592" y="45"/>
                      <a:pt x="593" y="46"/>
                    </a:cubicBezTo>
                    <a:cubicBezTo>
                      <a:pt x="597" y="49"/>
                      <a:pt x="605" y="54"/>
                      <a:pt x="616" y="61"/>
                    </a:cubicBezTo>
                    <a:cubicBezTo>
                      <a:pt x="655" y="85"/>
                      <a:pt x="729" y="130"/>
                      <a:pt x="794" y="170"/>
                    </a:cubicBezTo>
                    <a:cubicBezTo>
                      <a:pt x="827" y="189"/>
                      <a:pt x="857" y="208"/>
                      <a:pt x="879" y="222"/>
                    </a:cubicBezTo>
                    <a:cubicBezTo>
                      <a:pt x="890" y="228"/>
                      <a:pt x="899" y="234"/>
                      <a:pt x="905" y="238"/>
                    </a:cubicBezTo>
                    <a:cubicBezTo>
                      <a:pt x="908" y="240"/>
                      <a:pt x="910" y="242"/>
                      <a:pt x="912" y="243"/>
                    </a:cubicBezTo>
                    <a:cubicBezTo>
                      <a:pt x="913" y="244"/>
                      <a:pt x="913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6" y="243"/>
                      <a:pt x="916" y="243"/>
                      <a:pt x="916" y="243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6" y="243"/>
                      <a:pt x="916" y="243"/>
                      <a:pt x="916" y="243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3"/>
                      <a:pt x="913" y="244"/>
                      <a:pt x="913" y="244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4" y="240"/>
                      <a:pt x="914" y="240"/>
                      <a:pt x="914" y="240"/>
                    </a:cubicBezTo>
                    <a:cubicBezTo>
                      <a:pt x="913" y="241"/>
                      <a:pt x="913" y="242"/>
                      <a:pt x="913" y="242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4" y="240"/>
                      <a:pt x="914" y="240"/>
                      <a:pt x="914" y="240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9" y="239"/>
                      <a:pt x="919" y="239"/>
                      <a:pt x="919" y="2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69" y="38"/>
                      <a:pt x="566" y="39"/>
                      <a:pt x="565" y="41"/>
                    </a:cubicBezTo>
                    <a:cubicBezTo>
                      <a:pt x="564" y="42"/>
                      <a:pt x="565" y="45"/>
                      <a:pt x="566" y="46"/>
                    </a:cubicBezTo>
                    <a:cubicBezTo>
                      <a:pt x="646" y="96"/>
                      <a:pt x="646" y="96"/>
                      <a:pt x="646" y="96"/>
                    </a:cubicBezTo>
                    <a:cubicBezTo>
                      <a:pt x="547" y="38"/>
                      <a:pt x="547" y="38"/>
                      <a:pt x="547" y="38"/>
                    </a:cubicBezTo>
                    <a:cubicBezTo>
                      <a:pt x="547" y="37"/>
                      <a:pt x="545" y="37"/>
                      <a:pt x="544" y="37"/>
                    </a:cubicBezTo>
                    <a:cubicBezTo>
                      <a:pt x="543" y="37"/>
                      <a:pt x="542" y="38"/>
                      <a:pt x="542" y="39"/>
                    </a:cubicBezTo>
                    <a:cubicBezTo>
                      <a:pt x="541" y="40"/>
                      <a:pt x="541" y="41"/>
                      <a:pt x="542" y="42"/>
                    </a:cubicBezTo>
                    <a:cubicBezTo>
                      <a:pt x="542" y="43"/>
                      <a:pt x="542" y="44"/>
                      <a:pt x="543" y="44"/>
                    </a:cubicBezTo>
                    <a:cubicBezTo>
                      <a:pt x="543" y="44"/>
                      <a:pt x="545" y="45"/>
                      <a:pt x="548" y="47"/>
                    </a:cubicBezTo>
                    <a:cubicBezTo>
                      <a:pt x="568" y="59"/>
                      <a:pt x="661" y="114"/>
                      <a:pt x="748" y="167"/>
                    </a:cubicBezTo>
                    <a:cubicBezTo>
                      <a:pt x="792" y="194"/>
                      <a:pt x="834" y="220"/>
                      <a:pt x="866" y="240"/>
                    </a:cubicBezTo>
                    <a:cubicBezTo>
                      <a:pt x="882" y="251"/>
                      <a:pt x="895" y="259"/>
                      <a:pt x="904" y="266"/>
                    </a:cubicBezTo>
                    <a:cubicBezTo>
                      <a:pt x="908" y="269"/>
                      <a:pt x="912" y="272"/>
                      <a:pt x="914" y="274"/>
                    </a:cubicBezTo>
                    <a:cubicBezTo>
                      <a:pt x="915" y="275"/>
                      <a:pt x="916" y="275"/>
                      <a:pt x="916" y="276"/>
                    </a:cubicBezTo>
                    <a:cubicBezTo>
                      <a:pt x="916" y="276"/>
                      <a:pt x="916" y="276"/>
                      <a:pt x="916" y="276"/>
                    </a:cubicBezTo>
                    <a:cubicBezTo>
                      <a:pt x="917" y="276"/>
                      <a:pt x="917" y="276"/>
                      <a:pt x="917" y="276"/>
                    </a:cubicBezTo>
                    <a:cubicBezTo>
                      <a:pt x="919" y="275"/>
                      <a:pt x="919" y="275"/>
                      <a:pt x="919" y="275"/>
                    </a:cubicBezTo>
                    <a:cubicBezTo>
                      <a:pt x="916" y="275"/>
                      <a:pt x="916" y="275"/>
                      <a:pt x="916" y="275"/>
                    </a:cubicBezTo>
                    <a:cubicBezTo>
                      <a:pt x="916" y="276"/>
                      <a:pt x="917" y="276"/>
                      <a:pt x="917" y="276"/>
                    </a:cubicBezTo>
                    <a:cubicBezTo>
                      <a:pt x="919" y="275"/>
                      <a:pt x="919" y="275"/>
                      <a:pt x="919" y="275"/>
                    </a:cubicBezTo>
                    <a:cubicBezTo>
                      <a:pt x="916" y="275"/>
                      <a:pt x="916" y="275"/>
                      <a:pt x="916" y="275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17" y="273"/>
                      <a:pt x="917" y="273"/>
                      <a:pt x="917" y="273"/>
                    </a:cubicBezTo>
                    <a:cubicBezTo>
                      <a:pt x="916" y="274"/>
                      <a:pt x="916" y="274"/>
                      <a:pt x="916" y="275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17" y="273"/>
                      <a:pt x="917" y="273"/>
                      <a:pt x="917" y="273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22" y="272"/>
                      <a:pt x="922" y="272"/>
                      <a:pt x="922" y="272"/>
                    </a:cubicBezTo>
                    <a:cubicBezTo>
                      <a:pt x="529" y="44"/>
                      <a:pt x="529" y="44"/>
                      <a:pt x="529" y="44"/>
                    </a:cubicBezTo>
                    <a:cubicBezTo>
                      <a:pt x="527" y="43"/>
                      <a:pt x="525" y="43"/>
                      <a:pt x="524" y="45"/>
                    </a:cubicBezTo>
                    <a:cubicBezTo>
                      <a:pt x="522" y="47"/>
                      <a:pt x="523" y="50"/>
                      <a:pt x="525" y="51"/>
                    </a:cubicBezTo>
                    <a:cubicBezTo>
                      <a:pt x="525" y="51"/>
                      <a:pt x="526" y="52"/>
                      <a:pt x="529" y="53"/>
                    </a:cubicBezTo>
                    <a:cubicBezTo>
                      <a:pt x="551" y="66"/>
                      <a:pt x="647" y="124"/>
                      <a:pt x="738" y="180"/>
                    </a:cubicBezTo>
                    <a:cubicBezTo>
                      <a:pt x="784" y="208"/>
                      <a:pt x="828" y="235"/>
                      <a:pt x="861" y="256"/>
                    </a:cubicBezTo>
                    <a:cubicBezTo>
                      <a:pt x="877" y="267"/>
                      <a:pt x="891" y="276"/>
                      <a:pt x="900" y="282"/>
                    </a:cubicBezTo>
                    <a:cubicBezTo>
                      <a:pt x="905" y="285"/>
                      <a:pt x="909" y="288"/>
                      <a:pt x="911" y="290"/>
                    </a:cubicBezTo>
                    <a:cubicBezTo>
                      <a:pt x="912" y="291"/>
                      <a:pt x="913" y="292"/>
                      <a:pt x="914" y="292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5" y="292"/>
                      <a:pt x="915" y="292"/>
                      <a:pt x="915" y="292"/>
                    </a:cubicBezTo>
                    <a:cubicBezTo>
                      <a:pt x="914" y="292"/>
                      <a:pt x="914" y="292"/>
                      <a:pt x="914" y="292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5" y="292"/>
                      <a:pt x="915" y="292"/>
                      <a:pt x="915" y="292"/>
                    </a:cubicBezTo>
                    <a:cubicBezTo>
                      <a:pt x="914" y="292"/>
                      <a:pt x="914" y="292"/>
                      <a:pt x="914" y="292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3" y="291"/>
                      <a:pt x="913" y="291"/>
                      <a:pt x="913" y="291"/>
                    </a:cubicBezTo>
                    <a:cubicBezTo>
                      <a:pt x="913" y="292"/>
                      <a:pt x="914" y="292"/>
                      <a:pt x="914" y="292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3" y="291"/>
                      <a:pt x="913" y="291"/>
                      <a:pt x="913" y="291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4" y="290"/>
                      <a:pt x="913" y="291"/>
                      <a:pt x="913" y="291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6" y="288"/>
                      <a:pt x="916" y="288"/>
                      <a:pt x="916" y="288"/>
                    </a:cubicBezTo>
                    <a:cubicBezTo>
                      <a:pt x="915" y="288"/>
                      <a:pt x="915" y="288"/>
                      <a:pt x="914" y="289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6" y="288"/>
                      <a:pt x="916" y="288"/>
                      <a:pt x="916" y="288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6" y="287"/>
                      <a:pt x="916" y="288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9"/>
                      <a:pt x="917" y="289"/>
                      <a:pt x="917" y="289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9"/>
                      <a:pt x="917" y="289"/>
                      <a:pt x="917" y="289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6" y="287"/>
                      <a:pt x="915" y="287"/>
                    </a:cubicBezTo>
                    <a:cubicBezTo>
                      <a:pt x="910" y="285"/>
                      <a:pt x="900" y="279"/>
                      <a:pt x="887" y="271"/>
                    </a:cubicBezTo>
                    <a:cubicBezTo>
                      <a:pt x="839" y="244"/>
                      <a:pt x="746" y="187"/>
                      <a:pt x="664" y="137"/>
                    </a:cubicBezTo>
                    <a:cubicBezTo>
                      <a:pt x="622" y="112"/>
                      <a:pt x="584" y="89"/>
                      <a:pt x="554" y="72"/>
                    </a:cubicBezTo>
                    <a:cubicBezTo>
                      <a:pt x="539" y="64"/>
                      <a:pt x="526" y="57"/>
                      <a:pt x="517" y="52"/>
                    </a:cubicBezTo>
                    <a:cubicBezTo>
                      <a:pt x="512" y="49"/>
                      <a:pt x="508" y="47"/>
                      <a:pt x="505" y="46"/>
                    </a:cubicBezTo>
                    <a:cubicBezTo>
                      <a:pt x="504" y="45"/>
                      <a:pt x="502" y="45"/>
                      <a:pt x="501" y="44"/>
                    </a:cubicBezTo>
                    <a:cubicBezTo>
                      <a:pt x="500" y="44"/>
                      <a:pt x="499" y="44"/>
                      <a:pt x="497" y="44"/>
                    </a:cubicBezTo>
                    <a:cubicBezTo>
                      <a:pt x="497" y="44"/>
                      <a:pt x="496" y="44"/>
                      <a:pt x="496" y="44"/>
                    </a:cubicBezTo>
                    <a:cubicBezTo>
                      <a:pt x="495" y="44"/>
                      <a:pt x="494" y="45"/>
                      <a:pt x="493" y="46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3" y="46"/>
                      <a:pt x="493" y="46"/>
                      <a:pt x="493" y="46"/>
                    </a:cubicBezTo>
                    <a:cubicBezTo>
                      <a:pt x="493" y="47"/>
                      <a:pt x="493" y="48"/>
                      <a:pt x="493" y="48"/>
                    </a:cubicBezTo>
                    <a:cubicBezTo>
                      <a:pt x="493" y="49"/>
                      <a:pt x="493" y="50"/>
                      <a:pt x="493" y="50"/>
                    </a:cubicBezTo>
                    <a:cubicBezTo>
                      <a:pt x="493" y="51"/>
                      <a:pt x="494" y="52"/>
                      <a:pt x="494" y="52"/>
                    </a:cubicBezTo>
                    <a:cubicBezTo>
                      <a:pt x="495" y="53"/>
                      <a:pt x="496" y="54"/>
                      <a:pt x="498" y="55"/>
                    </a:cubicBezTo>
                    <a:cubicBezTo>
                      <a:pt x="503" y="59"/>
                      <a:pt x="513" y="66"/>
                      <a:pt x="527" y="75"/>
                    </a:cubicBezTo>
                    <a:cubicBezTo>
                      <a:pt x="576" y="107"/>
                      <a:pt x="672" y="164"/>
                      <a:pt x="755" y="214"/>
                    </a:cubicBezTo>
                    <a:cubicBezTo>
                      <a:pt x="797" y="240"/>
                      <a:pt x="835" y="263"/>
                      <a:pt x="863" y="280"/>
                    </a:cubicBezTo>
                    <a:cubicBezTo>
                      <a:pt x="877" y="289"/>
                      <a:pt x="889" y="296"/>
                      <a:pt x="897" y="301"/>
                    </a:cubicBezTo>
                    <a:cubicBezTo>
                      <a:pt x="901" y="304"/>
                      <a:pt x="904" y="306"/>
                      <a:pt x="906" y="307"/>
                    </a:cubicBezTo>
                    <a:cubicBezTo>
                      <a:pt x="907" y="308"/>
                      <a:pt x="907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9" y="308"/>
                      <a:pt x="909" y="308"/>
                      <a:pt x="909" y="308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9" y="308"/>
                      <a:pt x="909" y="308"/>
                      <a:pt x="909" y="308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7" y="307"/>
                      <a:pt x="907" y="307"/>
                      <a:pt x="907" y="307"/>
                    </a:cubicBezTo>
                    <a:cubicBezTo>
                      <a:pt x="907" y="308"/>
                      <a:pt x="908" y="309"/>
                      <a:pt x="908" y="309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7" y="307"/>
                      <a:pt x="907" y="307"/>
                      <a:pt x="907" y="307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07" y="306"/>
                      <a:pt x="907" y="307"/>
                      <a:pt x="907" y="307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09" y="304"/>
                      <a:pt x="908" y="304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6"/>
                      <a:pt x="910" y="306"/>
                      <a:pt x="910" y="306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6"/>
                      <a:pt x="910" y="306"/>
                      <a:pt x="910" y="306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1" y="304"/>
                      <a:pt x="911" y="304"/>
                      <a:pt x="911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1" y="304"/>
                      <a:pt x="911" y="304"/>
                      <a:pt x="911" y="304"/>
                    </a:cubicBezTo>
                    <a:cubicBezTo>
                      <a:pt x="910" y="304"/>
                      <a:pt x="909" y="303"/>
                      <a:pt x="908" y="303"/>
                    </a:cubicBezTo>
                    <a:cubicBezTo>
                      <a:pt x="906" y="302"/>
                      <a:pt x="901" y="300"/>
                      <a:pt x="896" y="297"/>
                    </a:cubicBezTo>
                    <a:cubicBezTo>
                      <a:pt x="877" y="288"/>
                      <a:pt x="841" y="267"/>
                      <a:pt x="799" y="242"/>
                    </a:cubicBezTo>
                    <a:cubicBezTo>
                      <a:pt x="735" y="204"/>
                      <a:pt x="656" y="156"/>
                      <a:pt x="593" y="117"/>
                    </a:cubicBezTo>
                    <a:cubicBezTo>
                      <a:pt x="561" y="98"/>
                      <a:pt x="534" y="81"/>
                      <a:pt x="514" y="69"/>
                    </a:cubicBezTo>
                    <a:cubicBezTo>
                      <a:pt x="504" y="62"/>
                      <a:pt x="495" y="58"/>
                      <a:pt x="490" y="54"/>
                    </a:cubicBezTo>
                    <a:cubicBezTo>
                      <a:pt x="487" y="52"/>
                      <a:pt x="485" y="51"/>
                      <a:pt x="483" y="50"/>
                    </a:cubicBezTo>
                    <a:cubicBezTo>
                      <a:pt x="482" y="50"/>
                      <a:pt x="481" y="49"/>
                      <a:pt x="481" y="49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79" y="49"/>
                      <a:pt x="479" y="48"/>
                      <a:pt x="478" y="48"/>
                    </a:cubicBezTo>
                    <a:cubicBezTo>
                      <a:pt x="478" y="48"/>
                      <a:pt x="478" y="48"/>
                      <a:pt x="477" y="49"/>
                    </a:cubicBezTo>
                    <a:cubicBezTo>
                      <a:pt x="476" y="49"/>
                      <a:pt x="475" y="49"/>
                      <a:pt x="475" y="50"/>
                    </a:cubicBezTo>
                    <a:cubicBezTo>
                      <a:pt x="474" y="52"/>
                      <a:pt x="474" y="55"/>
                      <a:pt x="476" y="56"/>
                    </a:cubicBezTo>
                    <a:cubicBezTo>
                      <a:pt x="910" y="327"/>
                      <a:pt x="910" y="327"/>
                      <a:pt x="910" y="327"/>
                    </a:cubicBezTo>
                    <a:cubicBezTo>
                      <a:pt x="911" y="327"/>
                      <a:pt x="912" y="327"/>
                      <a:pt x="913" y="327"/>
                    </a:cubicBezTo>
                    <a:cubicBezTo>
                      <a:pt x="914" y="327"/>
                      <a:pt x="915" y="326"/>
                      <a:pt x="915" y="325"/>
                    </a:cubicBezTo>
                    <a:cubicBezTo>
                      <a:pt x="916" y="325"/>
                      <a:pt x="916" y="323"/>
                      <a:pt x="916" y="322"/>
                    </a:cubicBezTo>
                    <a:cubicBezTo>
                      <a:pt x="915" y="321"/>
                      <a:pt x="915" y="320"/>
                      <a:pt x="914" y="320"/>
                    </a:cubicBezTo>
                    <a:cubicBezTo>
                      <a:pt x="914" y="320"/>
                      <a:pt x="805" y="252"/>
                      <a:pt x="694" y="185"/>
                    </a:cubicBezTo>
                    <a:cubicBezTo>
                      <a:pt x="638" y="151"/>
                      <a:pt x="582" y="117"/>
                      <a:pt x="538" y="92"/>
                    </a:cubicBezTo>
                    <a:cubicBezTo>
                      <a:pt x="516" y="79"/>
                      <a:pt x="497" y="68"/>
                      <a:pt x="483" y="61"/>
                    </a:cubicBezTo>
                    <a:cubicBezTo>
                      <a:pt x="475" y="57"/>
                      <a:pt x="469" y="54"/>
                      <a:pt x="465" y="52"/>
                    </a:cubicBezTo>
                    <a:cubicBezTo>
                      <a:pt x="463" y="51"/>
                      <a:pt x="461" y="50"/>
                      <a:pt x="459" y="50"/>
                    </a:cubicBezTo>
                    <a:cubicBezTo>
                      <a:pt x="457" y="49"/>
                      <a:pt x="456" y="49"/>
                      <a:pt x="454" y="49"/>
                    </a:cubicBezTo>
                    <a:cubicBezTo>
                      <a:pt x="454" y="49"/>
                      <a:pt x="453" y="49"/>
                      <a:pt x="452" y="49"/>
                    </a:cubicBezTo>
                    <a:cubicBezTo>
                      <a:pt x="451" y="49"/>
                      <a:pt x="450" y="50"/>
                      <a:pt x="450" y="51"/>
                    </a:cubicBezTo>
                    <a:cubicBezTo>
                      <a:pt x="449" y="52"/>
                      <a:pt x="449" y="52"/>
                      <a:pt x="449" y="53"/>
                    </a:cubicBezTo>
                    <a:cubicBezTo>
                      <a:pt x="449" y="54"/>
                      <a:pt x="450" y="55"/>
                      <a:pt x="450" y="55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1" y="57"/>
                      <a:pt x="451" y="57"/>
                      <a:pt x="451" y="57"/>
                    </a:cubicBezTo>
                    <a:cubicBezTo>
                      <a:pt x="452" y="57"/>
                      <a:pt x="452" y="58"/>
                      <a:pt x="454" y="58"/>
                    </a:cubicBezTo>
                    <a:cubicBezTo>
                      <a:pt x="463" y="64"/>
                      <a:pt x="495" y="84"/>
                      <a:pt x="539" y="111"/>
                    </a:cubicBezTo>
                    <a:cubicBezTo>
                      <a:pt x="604" y="151"/>
                      <a:pt x="694" y="206"/>
                      <a:pt x="768" y="252"/>
                    </a:cubicBezTo>
                    <a:cubicBezTo>
                      <a:pt x="805" y="274"/>
                      <a:pt x="837" y="295"/>
                      <a:pt x="861" y="310"/>
                    </a:cubicBezTo>
                    <a:cubicBezTo>
                      <a:pt x="873" y="318"/>
                      <a:pt x="882" y="324"/>
                      <a:pt x="889" y="328"/>
                    </a:cubicBezTo>
                    <a:cubicBezTo>
                      <a:pt x="892" y="331"/>
                      <a:pt x="895" y="332"/>
                      <a:pt x="896" y="334"/>
                    </a:cubicBezTo>
                    <a:cubicBezTo>
                      <a:pt x="897" y="334"/>
                      <a:pt x="897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9" y="334"/>
                      <a:pt x="899" y="334"/>
                      <a:pt x="899" y="334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9" y="334"/>
                      <a:pt x="899" y="334"/>
                      <a:pt x="899" y="334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7" y="333"/>
                      <a:pt x="897" y="333"/>
                      <a:pt x="897" y="333"/>
                    </a:cubicBezTo>
                    <a:cubicBezTo>
                      <a:pt x="897" y="334"/>
                      <a:pt x="898" y="335"/>
                      <a:pt x="898" y="335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7" y="333"/>
                      <a:pt x="897" y="333"/>
                      <a:pt x="897" y="333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897" y="332"/>
                      <a:pt x="897" y="332"/>
                      <a:pt x="897" y="333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899" y="330"/>
                      <a:pt x="898" y="330"/>
                      <a:pt x="898" y="331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32"/>
                      <a:pt x="900" y="332"/>
                      <a:pt x="900" y="332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900" y="329"/>
                      <a:pt x="900" y="330"/>
                    </a:cubicBezTo>
                    <a:cubicBezTo>
                      <a:pt x="900" y="332"/>
                      <a:pt x="900" y="332"/>
                      <a:pt x="900" y="332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899" y="329"/>
                      <a:pt x="898" y="329"/>
                    </a:cubicBezTo>
                    <a:cubicBezTo>
                      <a:pt x="895" y="328"/>
                      <a:pt x="890" y="326"/>
                      <a:pt x="884" y="323"/>
                    </a:cubicBezTo>
                    <a:cubicBezTo>
                      <a:pt x="863" y="312"/>
                      <a:pt x="824" y="290"/>
                      <a:pt x="777" y="263"/>
                    </a:cubicBezTo>
                    <a:cubicBezTo>
                      <a:pt x="708" y="222"/>
                      <a:pt x="622" y="170"/>
                      <a:pt x="553" y="129"/>
                    </a:cubicBezTo>
                    <a:cubicBezTo>
                      <a:pt x="519" y="108"/>
                      <a:pt x="489" y="89"/>
                      <a:pt x="467" y="76"/>
                    </a:cubicBezTo>
                    <a:cubicBezTo>
                      <a:pt x="457" y="70"/>
                      <a:pt x="448" y="64"/>
                      <a:pt x="442" y="61"/>
                    </a:cubicBezTo>
                    <a:cubicBezTo>
                      <a:pt x="436" y="57"/>
                      <a:pt x="433" y="55"/>
                      <a:pt x="433" y="55"/>
                    </a:cubicBezTo>
                    <a:cubicBezTo>
                      <a:pt x="431" y="58"/>
                      <a:pt x="431" y="58"/>
                      <a:pt x="431" y="58"/>
                    </a:cubicBezTo>
                    <a:cubicBezTo>
                      <a:pt x="429" y="62"/>
                      <a:pt x="429" y="62"/>
                      <a:pt x="429" y="62"/>
                    </a:cubicBezTo>
                    <a:cubicBezTo>
                      <a:pt x="429" y="62"/>
                      <a:pt x="430" y="63"/>
                      <a:pt x="433" y="64"/>
                    </a:cubicBezTo>
                    <a:cubicBezTo>
                      <a:pt x="454" y="77"/>
                      <a:pt x="548" y="133"/>
                      <a:pt x="637" y="188"/>
                    </a:cubicBezTo>
                    <a:cubicBezTo>
                      <a:pt x="681" y="215"/>
                      <a:pt x="724" y="241"/>
                      <a:pt x="756" y="262"/>
                    </a:cubicBezTo>
                    <a:cubicBezTo>
                      <a:pt x="772" y="272"/>
                      <a:pt x="785" y="281"/>
                      <a:pt x="794" y="287"/>
                    </a:cubicBezTo>
                    <a:cubicBezTo>
                      <a:pt x="799" y="290"/>
                      <a:pt x="802" y="293"/>
                      <a:pt x="805" y="295"/>
                    </a:cubicBezTo>
                    <a:cubicBezTo>
                      <a:pt x="806" y="296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9" y="296"/>
                      <a:pt x="809" y="296"/>
                      <a:pt x="809" y="296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9" y="296"/>
                      <a:pt x="809" y="296"/>
                      <a:pt x="809" y="296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10" y="296"/>
                      <a:pt x="810" y="296"/>
                      <a:pt x="810" y="296"/>
                    </a:cubicBezTo>
                    <a:cubicBezTo>
                      <a:pt x="807" y="296"/>
                      <a:pt x="807" y="296"/>
                      <a:pt x="807" y="296"/>
                    </a:cubicBezTo>
                    <a:cubicBezTo>
                      <a:pt x="807" y="296"/>
                      <a:pt x="807" y="297"/>
                      <a:pt x="807" y="297"/>
                    </a:cubicBezTo>
                    <a:cubicBezTo>
                      <a:pt x="810" y="296"/>
                      <a:pt x="810" y="296"/>
                      <a:pt x="810" y="296"/>
                    </a:cubicBezTo>
                    <a:cubicBezTo>
                      <a:pt x="807" y="296"/>
                      <a:pt x="807" y="296"/>
                      <a:pt x="807" y="296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07" y="294"/>
                      <a:pt x="807" y="294"/>
                      <a:pt x="807" y="294"/>
                    </a:cubicBezTo>
                    <a:cubicBezTo>
                      <a:pt x="807" y="294"/>
                      <a:pt x="807" y="295"/>
                      <a:pt x="807" y="296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07" y="294"/>
                      <a:pt x="807" y="294"/>
                      <a:pt x="807" y="294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13" y="292"/>
                      <a:pt x="813" y="292"/>
                      <a:pt x="813" y="292"/>
                    </a:cubicBezTo>
                    <a:cubicBezTo>
                      <a:pt x="813" y="292"/>
                      <a:pt x="713" y="234"/>
                      <a:pt x="613" y="176"/>
                    </a:cubicBezTo>
                    <a:cubicBezTo>
                      <a:pt x="562" y="146"/>
                      <a:pt x="512" y="117"/>
                      <a:pt x="474" y="95"/>
                    </a:cubicBezTo>
                    <a:cubicBezTo>
                      <a:pt x="455" y="84"/>
                      <a:pt x="439" y="75"/>
                      <a:pt x="428" y="69"/>
                    </a:cubicBezTo>
                    <a:cubicBezTo>
                      <a:pt x="422" y="65"/>
                      <a:pt x="418" y="63"/>
                      <a:pt x="415" y="61"/>
                    </a:cubicBezTo>
                    <a:cubicBezTo>
                      <a:pt x="413" y="60"/>
                      <a:pt x="412" y="60"/>
                      <a:pt x="411" y="59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09" y="58"/>
                      <a:pt x="409" y="58"/>
                      <a:pt x="409" y="58"/>
                    </a:cubicBezTo>
                    <a:cubicBezTo>
                      <a:pt x="409" y="58"/>
                      <a:pt x="409" y="58"/>
                      <a:pt x="409" y="58"/>
                    </a:cubicBezTo>
                    <a:cubicBezTo>
                      <a:pt x="409" y="58"/>
                      <a:pt x="408" y="58"/>
                      <a:pt x="408" y="58"/>
                    </a:cubicBezTo>
                    <a:cubicBezTo>
                      <a:pt x="407" y="58"/>
                      <a:pt x="407" y="58"/>
                      <a:pt x="406" y="58"/>
                    </a:cubicBezTo>
                    <a:cubicBezTo>
                      <a:pt x="406" y="59"/>
                      <a:pt x="405" y="59"/>
                      <a:pt x="404" y="60"/>
                    </a:cubicBezTo>
                    <a:cubicBezTo>
                      <a:pt x="403" y="62"/>
                      <a:pt x="404" y="64"/>
                      <a:pt x="405" y="66"/>
                    </a:cubicBezTo>
                    <a:cubicBezTo>
                      <a:pt x="775" y="296"/>
                      <a:pt x="775" y="296"/>
                      <a:pt x="775" y="296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3" y="291"/>
                      <a:pt x="773" y="291"/>
                      <a:pt x="773" y="291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5" y="289"/>
                      <a:pt x="775" y="289"/>
                      <a:pt x="775" y="289"/>
                    </a:cubicBezTo>
                    <a:cubicBezTo>
                      <a:pt x="775" y="289"/>
                      <a:pt x="774" y="290"/>
                      <a:pt x="773" y="291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5" y="289"/>
                      <a:pt x="775" y="289"/>
                      <a:pt x="775" y="289"/>
                    </a:cubicBezTo>
                    <a:cubicBezTo>
                      <a:pt x="776" y="292"/>
                      <a:pt x="776" y="292"/>
                      <a:pt x="776" y="292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6" y="289"/>
                      <a:pt x="775" y="289"/>
                    </a:cubicBezTo>
                    <a:cubicBezTo>
                      <a:pt x="776" y="292"/>
                      <a:pt x="776" y="292"/>
                      <a:pt x="776" y="292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90"/>
                      <a:pt x="776" y="290"/>
                      <a:pt x="776" y="290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90"/>
                      <a:pt x="776" y="290"/>
                      <a:pt x="776" y="290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5" y="289"/>
                      <a:pt x="774" y="288"/>
                    </a:cubicBezTo>
                    <a:cubicBezTo>
                      <a:pt x="769" y="286"/>
                      <a:pt x="759" y="281"/>
                      <a:pt x="746" y="274"/>
                    </a:cubicBezTo>
                    <a:cubicBezTo>
                      <a:pt x="699" y="248"/>
                      <a:pt x="610" y="194"/>
                      <a:pt x="531" y="147"/>
                    </a:cubicBezTo>
                    <a:cubicBezTo>
                      <a:pt x="492" y="123"/>
                      <a:pt x="456" y="101"/>
                      <a:pt x="429" y="85"/>
                    </a:cubicBezTo>
                    <a:cubicBezTo>
                      <a:pt x="416" y="77"/>
                      <a:pt x="405" y="71"/>
                      <a:pt x="397" y="66"/>
                    </a:cubicBezTo>
                    <a:cubicBezTo>
                      <a:pt x="393" y="64"/>
                      <a:pt x="390" y="62"/>
                      <a:pt x="388" y="61"/>
                    </a:cubicBezTo>
                    <a:cubicBezTo>
                      <a:pt x="387" y="60"/>
                      <a:pt x="386" y="60"/>
                      <a:pt x="385" y="59"/>
                    </a:cubicBezTo>
                    <a:cubicBezTo>
                      <a:pt x="384" y="59"/>
                      <a:pt x="384" y="59"/>
                      <a:pt x="384" y="59"/>
                    </a:cubicBezTo>
                    <a:cubicBezTo>
                      <a:pt x="384" y="59"/>
                      <a:pt x="384" y="59"/>
                      <a:pt x="384" y="59"/>
                    </a:cubicBezTo>
                    <a:cubicBezTo>
                      <a:pt x="383" y="58"/>
                      <a:pt x="383" y="58"/>
                      <a:pt x="383" y="58"/>
                    </a:cubicBezTo>
                    <a:cubicBezTo>
                      <a:pt x="383" y="58"/>
                      <a:pt x="383" y="58"/>
                      <a:pt x="382" y="58"/>
                    </a:cubicBezTo>
                    <a:cubicBezTo>
                      <a:pt x="382" y="58"/>
                      <a:pt x="382" y="58"/>
                      <a:pt x="381" y="59"/>
                    </a:cubicBezTo>
                    <a:cubicBezTo>
                      <a:pt x="380" y="59"/>
                      <a:pt x="380" y="59"/>
                      <a:pt x="379" y="60"/>
                    </a:cubicBezTo>
                    <a:cubicBezTo>
                      <a:pt x="378" y="62"/>
                      <a:pt x="378" y="65"/>
                      <a:pt x="380" y="66"/>
                    </a:cubicBezTo>
                    <a:cubicBezTo>
                      <a:pt x="380" y="66"/>
                      <a:pt x="386" y="69"/>
                      <a:pt x="396" y="75"/>
                    </a:cubicBezTo>
                    <a:cubicBezTo>
                      <a:pt x="432" y="97"/>
                      <a:pt x="522" y="151"/>
                      <a:pt x="602" y="200"/>
                    </a:cubicBezTo>
                    <a:cubicBezTo>
                      <a:pt x="642" y="225"/>
                      <a:pt x="680" y="249"/>
                      <a:pt x="708" y="267"/>
                    </a:cubicBezTo>
                    <a:cubicBezTo>
                      <a:pt x="722" y="276"/>
                      <a:pt x="734" y="283"/>
                      <a:pt x="741" y="289"/>
                    </a:cubicBezTo>
                    <a:cubicBezTo>
                      <a:pt x="745" y="292"/>
                      <a:pt x="748" y="294"/>
                      <a:pt x="750" y="295"/>
                    </a:cubicBezTo>
                    <a:cubicBezTo>
                      <a:pt x="751" y="296"/>
                      <a:pt x="752" y="297"/>
                      <a:pt x="752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4" y="297"/>
                      <a:pt x="754" y="297"/>
                      <a:pt x="754" y="297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4" y="297"/>
                      <a:pt x="754" y="297"/>
                      <a:pt x="754" y="297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5" y="296"/>
                      <a:pt x="755" y="296"/>
                      <a:pt x="755" y="296"/>
                    </a:cubicBezTo>
                    <a:cubicBezTo>
                      <a:pt x="752" y="296"/>
                      <a:pt x="752" y="296"/>
                      <a:pt x="752" y="296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5" y="296"/>
                      <a:pt x="755" y="296"/>
                      <a:pt x="755" y="296"/>
                    </a:cubicBezTo>
                    <a:cubicBezTo>
                      <a:pt x="752" y="296"/>
                      <a:pt x="752" y="296"/>
                      <a:pt x="752" y="296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3" y="294"/>
                      <a:pt x="753" y="294"/>
                      <a:pt x="753" y="294"/>
                    </a:cubicBezTo>
                    <a:cubicBezTo>
                      <a:pt x="752" y="294"/>
                      <a:pt x="752" y="295"/>
                      <a:pt x="752" y="296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3" y="294"/>
                      <a:pt x="753" y="294"/>
                      <a:pt x="753" y="294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8" y="292"/>
                      <a:pt x="758" y="292"/>
                      <a:pt x="758" y="292"/>
                    </a:cubicBezTo>
                    <a:cubicBezTo>
                      <a:pt x="758" y="292"/>
                      <a:pt x="664" y="235"/>
                      <a:pt x="566" y="177"/>
                    </a:cubicBezTo>
                    <a:cubicBezTo>
                      <a:pt x="518" y="148"/>
                      <a:pt x="468" y="119"/>
                      <a:pt x="430" y="98"/>
                    </a:cubicBezTo>
                    <a:cubicBezTo>
                      <a:pt x="411" y="87"/>
                      <a:pt x="394" y="78"/>
                      <a:pt x="382" y="71"/>
                    </a:cubicBezTo>
                    <a:cubicBezTo>
                      <a:pt x="376" y="68"/>
                      <a:pt x="370" y="66"/>
                      <a:pt x="366" y="64"/>
                    </a:cubicBezTo>
                    <a:cubicBezTo>
                      <a:pt x="364" y="63"/>
                      <a:pt x="363" y="62"/>
                      <a:pt x="361" y="62"/>
                    </a:cubicBezTo>
                    <a:cubicBezTo>
                      <a:pt x="360" y="61"/>
                      <a:pt x="359" y="61"/>
                      <a:pt x="357" y="61"/>
                    </a:cubicBezTo>
                    <a:cubicBezTo>
                      <a:pt x="356" y="61"/>
                      <a:pt x="356" y="61"/>
                      <a:pt x="355" y="61"/>
                    </a:cubicBezTo>
                    <a:cubicBezTo>
                      <a:pt x="354" y="62"/>
                      <a:pt x="353" y="62"/>
                      <a:pt x="353" y="63"/>
                    </a:cubicBezTo>
                    <a:cubicBezTo>
                      <a:pt x="353" y="63"/>
                      <a:pt x="353" y="63"/>
                      <a:pt x="353" y="63"/>
                    </a:cubicBezTo>
                    <a:cubicBezTo>
                      <a:pt x="352" y="64"/>
                      <a:pt x="352" y="65"/>
                      <a:pt x="352" y="66"/>
                    </a:cubicBezTo>
                    <a:cubicBezTo>
                      <a:pt x="352" y="67"/>
                      <a:pt x="353" y="68"/>
                      <a:pt x="353" y="68"/>
                    </a:cubicBezTo>
                    <a:cubicBezTo>
                      <a:pt x="354" y="70"/>
                      <a:pt x="354" y="71"/>
                      <a:pt x="356" y="72"/>
                    </a:cubicBezTo>
                    <a:cubicBezTo>
                      <a:pt x="358" y="74"/>
                      <a:pt x="361" y="77"/>
                      <a:pt x="366" y="80"/>
                    </a:cubicBezTo>
                    <a:cubicBezTo>
                      <a:pt x="382" y="93"/>
                      <a:pt x="414" y="113"/>
                      <a:pt x="451" y="137"/>
                    </a:cubicBezTo>
                    <a:cubicBezTo>
                      <a:pt x="565" y="208"/>
                      <a:pt x="738" y="308"/>
                      <a:pt x="738" y="308"/>
                    </a:cubicBezTo>
                    <a:cubicBezTo>
                      <a:pt x="739" y="309"/>
                      <a:pt x="742" y="309"/>
                      <a:pt x="743" y="307"/>
                    </a:cubicBezTo>
                    <a:cubicBezTo>
                      <a:pt x="744" y="305"/>
                      <a:pt x="744" y="303"/>
                      <a:pt x="742" y="301"/>
                    </a:cubicBezTo>
                    <a:cubicBezTo>
                      <a:pt x="338" y="66"/>
                      <a:pt x="338" y="66"/>
                      <a:pt x="338" y="66"/>
                    </a:cubicBezTo>
                    <a:cubicBezTo>
                      <a:pt x="336" y="64"/>
                      <a:pt x="334" y="65"/>
                      <a:pt x="333" y="67"/>
                    </a:cubicBezTo>
                    <a:cubicBezTo>
                      <a:pt x="332" y="69"/>
                      <a:pt x="332" y="71"/>
                      <a:pt x="334" y="72"/>
                    </a:cubicBezTo>
                    <a:cubicBezTo>
                      <a:pt x="334" y="72"/>
                      <a:pt x="340" y="76"/>
                      <a:pt x="351" y="83"/>
                    </a:cubicBezTo>
                    <a:cubicBezTo>
                      <a:pt x="388" y="106"/>
                      <a:pt x="481" y="164"/>
                      <a:pt x="565" y="216"/>
                    </a:cubicBezTo>
                    <a:cubicBezTo>
                      <a:pt x="606" y="242"/>
                      <a:pt x="646" y="267"/>
                      <a:pt x="675" y="285"/>
                    </a:cubicBezTo>
                    <a:cubicBezTo>
                      <a:pt x="689" y="294"/>
                      <a:pt x="701" y="302"/>
                      <a:pt x="710" y="307"/>
                    </a:cubicBezTo>
                    <a:cubicBezTo>
                      <a:pt x="714" y="310"/>
                      <a:pt x="717" y="312"/>
                      <a:pt x="719" y="313"/>
                    </a:cubicBezTo>
                    <a:cubicBezTo>
                      <a:pt x="720" y="314"/>
                      <a:pt x="721" y="314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4"/>
                      <a:pt x="721" y="314"/>
                      <a:pt x="721" y="314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4"/>
                      <a:pt x="721" y="314"/>
                      <a:pt x="721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1" y="313"/>
                      <a:pt x="721" y="313"/>
                      <a:pt x="721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7" y="308"/>
                      <a:pt x="727" y="308"/>
                      <a:pt x="727" y="308"/>
                    </a:cubicBezTo>
                    <a:cubicBezTo>
                      <a:pt x="727" y="308"/>
                      <a:pt x="624" y="248"/>
                      <a:pt x="520" y="189"/>
                    </a:cubicBezTo>
                    <a:cubicBezTo>
                      <a:pt x="469" y="159"/>
                      <a:pt x="417" y="129"/>
                      <a:pt x="377" y="106"/>
                    </a:cubicBezTo>
                    <a:cubicBezTo>
                      <a:pt x="358" y="95"/>
                      <a:pt x="341" y="86"/>
                      <a:pt x="329" y="79"/>
                    </a:cubicBezTo>
                    <a:cubicBezTo>
                      <a:pt x="323" y="76"/>
                      <a:pt x="319" y="73"/>
                      <a:pt x="315" y="71"/>
                    </a:cubicBezTo>
                    <a:cubicBezTo>
                      <a:pt x="314" y="70"/>
                      <a:pt x="312" y="70"/>
                      <a:pt x="311" y="69"/>
                    </a:cubicBezTo>
                    <a:cubicBezTo>
                      <a:pt x="311" y="69"/>
                      <a:pt x="311" y="69"/>
                      <a:pt x="310" y="69"/>
                    </a:cubicBezTo>
                    <a:cubicBezTo>
                      <a:pt x="309" y="68"/>
                      <a:pt x="309" y="68"/>
                      <a:pt x="309" y="68"/>
                    </a:cubicBezTo>
                    <a:cubicBezTo>
                      <a:pt x="309" y="68"/>
                      <a:pt x="309" y="68"/>
                      <a:pt x="308" y="68"/>
                    </a:cubicBezTo>
                    <a:cubicBezTo>
                      <a:pt x="308" y="68"/>
                      <a:pt x="307" y="68"/>
                      <a:pt x="307" y="68"/>
                    </a:cubicBezTo>
                    <a:cubicBezTo>
                      <a:pt x="306" y="69"/>
                      <a:pt x="305" y="69"/>
                      <a:pt x="305" y="70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5" y="70"/>
                      <a:pt x="305" y="70"/>
                      <a:pt x="305" y="70"/>
                    </a:cubicBezTo>
                    <a:cubicBezTo>
                      <a:pt x="304" y="71"/>
                      <a:pt x="304" y="72"/>
                      <a:pt x="304" y="72"/>
                    </a:cubicBezTo>
                    <a:cubicBezTo>
                      <a:pt x="304" y="73"/>
                      <a:pt x="304" y="74"/>
                      <a:pt x="304" y="74"/>
                    </a:cubicBezTo>
                    <a:cubicBezTo>
                      <a:pt x="305" y="75"/>
                      <a:pt x="305" y="76"/>
                      <a:pt x="306" y="76"/>
                    </a:cubicBezTo>
                    <a:cubicBezTo>
                      <a:pt x="306" y="77"/>
                      <a:pt x="307" y="78"/>
                      <a:pt x="309" y="79"/>
                    </a:cubicBezTo>
                    <a:cubicBezTo>
                      <a:pt x="314" y="83"/>
                      <a:pt x="324" y="90"/>
                      <a:pt x="337" y="99"/>
                    </a:cubicBezTo>
                    <a:cubicBezTo>
                      <a:pt x="384" y="130"/>
                      <a:pt x="476" y="186"/>
                      <a:pt x="556" y="234"/>
                    </a:cubicBezTo>
                    <a:cubicBezTo>
                      <a:pt x="597" y="259"/>
                      <a:pt x="634" y="281"/>
                      <a:pt x="661" y="298"/>
                    </a:cubicBezTo>
                    <a:cubicBezTo>
                      <a:pt x="674" y="306"/>
                      <a:pt x="685" y="313"/>
                      <a:pt x="693" y="317"/>
                    </a:cubicBezTo>
                    <a:cubicBezTo>
                      <a:pt x="697" y="320"/>
                      <a:pt x="700" y="321"/>
                      <a:pt x="702" y="323"/>
                    </a:cubicBezTo>
                    <a:cubicBezTo>
                      <a:pt x="703" y="323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6" y="323"/>
                      <a:pt x="706" y="323"/>
                      <a:pt x="706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6" y="323"/>
                      <a:pt x="706" y="323"/>
                      <a:pt x="706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3"/>
                      <a:pt x="703" y="323"/>
                      <a:pt x="703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3"/>
                      <a:pt x="703" y="323"/>
                      <a:pt x="703" y="323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2"/>
                      <a:pt x="703" y="322"/>
                      <a:pt x="703" y="322"/>
                    </a:cubicBezTo>
                    <a:cubicBezTo>
                      <a:pt x="703" y="322"/>
                      <a:pt x="703" y="323"/>
                      <a:pt x="703" y="323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2"/>
                      <a:pt x="703" y="322"/>
                      <a:pt x="703" y="322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19"/>
                      <a:pt x="704" y="319"/>
                      <a:pt x="704" y="319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6" y="318"/>
                      <a:pt x="706" y="318"/>
                      <a:pt x="706" y="318"/>
                    </a:cubicBezTo>
                    <a:cubicBezTo>
                      <a:pt x="705" y="318"/>
                      <a:pt x="704" y="318"/>
                      <a:pt x="704" y="319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6" y="318"/>
                      <a:pt x="706" y="318"/>
                      <a:pt x="706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7" y="318"/>
                      <a:pt x="707" y="318"/>
                      <a:pt x="707" y="318"/>
                    </a:cubicBezTo>
                    <a:cubicBezTo>
                      <a:pt x="707" y="318"/>
                      <a:pt x="706" y="318"/>
                      <a:pt x="706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7" y="318"/>
                      <a:pt x="707" y="318"/>
                      <a:pt x="707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8" y="318"/>
                      <a:pt x="707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7" y="320"/>
                      <a:pt x="707" y="320"/>
                      <a:pt x="707" y="320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7" y="320"/>
                      <a:pt x="707" y="320"/>
                      <a:pt x="707" y="320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7" y="317"/>
                      <a:pt x="706" y="317"/>
                    </a:cubicBezTo>
                    <a:cubicBezTo>
                      <a:pt x="702" y="314"/>
                      <a:pt x="692" y="309"/>
                      <a:pt x="679" y="301"/>
                    </a:cubicBezTo>
                    <a:cubicBezTo>
                      <a:pt x="631" y="273"/>
                      <a:pt x="536" y="215"/>
                      <a:pt x="452" y="165"/>
                    </a:cubicBezTo>
                    <a:cubicBezTo>
                      <a:pt x="410" y="140"/>
                      <a:pt x="370" y="116"/>
                      <a:pt x="341" y="99"/>
                    </a:cubicBezTo>
                    <a:cubicBezTo>
                      <a:pt x="326" y="91"/>
                      <a:pt x="314" y="84"/>
                      <a:pt x="305" y="79"/>
                    </a:cubicBezTo>
                    <a:cubicBezTo>
                      <a:pt x="300" y="76"/>
                      <a:pt x="297" y="75"/>
                      <a:pt x="294" y="73"/>
                    </a:cubicBezTo>
                    <a:cubicBezTo>
                      <a:pt x="293" y="73"/>
                      <a:pt x="292" y="72"/>
                      <a:pt x="291" y="72"/>
                    </a:cubicBezTo>
                    <a:cubicBezTo>
                      <a:pt x="290" y="71"/>
                      <a:pt x="290" y="71"/>
                      <a:pt x="289" y="71"/>
                    </a:cubicBezTo>
                    <a:cubicBezTo>
                      <a:pt x="289" y="71"/>
                      <a:pt x="289" y="71"/>
                      <a:pt x="288" y="71"/>
                    </a:cubicBezTo>
                    <a:cubicBezTo>
                      <a:pt x="287" y="71"/>
                      <a:pt x="287" y="71"/>
                      <a:pt x="286" y="71"/>
                    </a:cubicBezTo>
                    <a:cubicBezTo>
                      <a:pt x="286" y="71"/>
                      <a:pt x="285" y="72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3" y="75"/>
                      <a:pt x="283" y="75"/>
                    </a:cubicBezTo>
                    <a:cubicBezTo>
                      <a:pt x="283" y="77"/>
                      <a:pt x="284" y="77"/>
                      <a:pt x="284" y="78"/>
                    </a:cubicBezTo>
                    <a:cubicBezTo>
                      <a:pt x="285" y="80"/>
                      <a:pt x="286" y="81"/>
                      <a:pt x="287" y="82"/>
                    </a:cubicBezTo>
                    <a:cubicBezTo>
                      <a:pt x="289" y="85"/>
                      <a:pt x="293" y="88"/>
                      <a:pt x="298" y="91"/>
                    </a:cubicBezTo>
                    <a:cubicBezTo>
                      <a:pt x="316" y="105"/>
                      <a:pt x="349" y="127"/>
                      <a:pt x="390" y="152"/>
                    </a:cubicBezTo>
                    <a:cubicBezTo>
                      <a:pt x="452" y="190"/>
                      <a:pt x="529" y="236"/>
                      <a:pt x="591" y="273"/>
                    </a:cubicBezTo>
                    <a:cubicBezTo>
                      <a:pt x="622" y="291"/>
                      <a:pt x="649" y="307"/>
                      <a:pt x="668" y="319"/>
                    </a:cubicBezTo>
                    <a:cubicBezTo>
                      <a:pt x="678" y="324"/>
                      <a:pt x="686" y="329"/>
                      <a:pt x="691" y="332"/>
                    </a:cubicBezTo>
                    <a:cubicBezTo>
                      <a:pt x="694" y="334"/>
                      <a:pt x="696" y="335"/>
                      <a:pt x="697" y="336"/>
                    </a:cubicBezTo>
                    <a:cubicBezTo>
                      <a:pt x="698" y="336"/>
                      <a:pt x="698" y="336"/>
                      <a:pt x="699" y="337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0" y="335"/>
                      <a:pt x="700" y="335"/>
                      <a:pt x="700" y="335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0" y="335"/>
                      <a:pt x="700" y="335"/>
                      <a:pt x="700" y="335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97" y="335"/>
                      <a:pt x="698" y="335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1"/>
                      <a:pt x="698" y="331"/>
                      <a:pt x="698" y="331"/>
                    </a:cubicBezTo>
                    <a:cubicBezTo>
                      <a:pt x="701" y="333"/>
                      <a:pt x="701" y="333"/>
                      <a:pt x="701" y="333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699" y="330"/>
                      <a:pt x="698" y="331"/>
                      <a:pt x="698" y="331"/>
                    </a:cubicBezTo>
                    <a:cubicBezTo>
                      <a:pt x="701" y="333"/>
                      <a:pt x="701" y="333"/>
                      <a:pt x="701" y="333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2"/>
                      <a:pt x="700" y="332"/>
                      <a:pt x="700" y="332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2"/>
                      <a:pt x="700" y="332"/>
                      <a:pt x="700" y="332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0"/>
                      <a:pt x="699" y="330"/>
                      <a:pt x="698" y="329"/>
                    </a:cubicBezTo>
                    <a:cubicBezTo>
                      <a:pt x="695" y="329"/>
                      <a:pt x="691" y="327"/>
                      <a:pt x="685" y="324"/>
                    </a:cubicBezTo>
                    <a:cubicBezTo>
                      <a:pt x="665" y="315"/>
                      <a:pt x="629" y="294"/>
                      <a:pt x="586" y="269"/>
                    </a:cubicBezTo>
                    <a:cubicBezTo>
                      <a:pt x="521" y="231"/>
                      <a:pt x="441" y="182"/>
                      <a:pt x="377" y="142"/>
                    </a:cubicBezTo>
                    <a:cubicBezTo>
                      <a:pt x="345" y="123"/>
                      <a:pt x="316" y="105"/>
                      <a:pt x="296" y="93"/>
                    </a:cubicBezTo>
                    <a:cubicBezTo>
                      <a:pt x="286" y="87"/>
                      <a:pt x="278" y="82"/>
                      <a:pt x="272" y="78"/>
                    </a:cubicBezTo>
                    <a:cubicBezTo>
                      <a:pt x="269" y="77"/>
                      <a:pt x="267" y="75"/>
                      <a:pt x="265" y="74"/>
                    </a:cubicBezTo>
                    <a:cubicBezTo>
                      <a:pt x="265" y="74"/>
                      <a:pt x="264" y="73"/>
                      <a:pt x="263" y="73"/>
                    </a:cubicBezTo>
                    <a:cubicBezTo>
                      <a:pt x="263" y="73"/>
                      <a:pt x="263" y="73"/>
                      <a:pt x="263" y="73"/>
                    </a:cubicBezTo>
                    <a:cubicBezTo>
                      <a:pt x="262" y="73"/>
                      <a:pt x="262" y="73"/>
                      <a:pt x="262" y="73"/>
                    </a:cubicBezTo>
                    <a:cubicBezTo>
                      <a:pt x="262" y="73"/>
                      <a:pt x="262" y="72"/>
                      <a:pt x="261" y="72"/>
                    </a:cubicBezTo>
                    <a:cubicBezTo>
                      <a:pt x="261" y="72"/>
                      <a:pt x="260" y="72"/>
                      <a:pt x="259" y="73"/>
                    </a:cubicBezTo>
                    <a:cubicBezTo>
                      <a:pt x="259" y="73"/>
                      <a:pt x="258" y="73"/>
                      <a:pt x="257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7" y="75"/>
                      <a:pt x="257" y="76"/>
                      <a:pt x="257" y="76"/>
                    </a:cubicBezTo>
                    <a:cubicBezTo>
                      <a:pt x="257" y="77"/>
                      <a:pt x="257" y="78"/>
                      <a:pt x="257" y="78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8" y="80"/>
                      <a:pt x="259" y="80"/>
                      <a:pt x="259" y="81"/>
                    </a:cubicBezTo>
                    <a:cubicBezTo>
                      <a:pt x="261" y="82"/>
                      <a:pt x="264" y="84"/>
                      <a:pt x="268" y="87"/>
                    </a:cubicBezTo>
                    <a:cubicBezTo>
                      <a:pt x="284" y="98"/>
                      <a:pt x="318" y="119"/>
                      <a:pt x="361" y="146"/>
                    </a:cubicBezTo>
                    <a:cubicBezTo>
                      <a:pt x="488" y="226"/>
                      <a:pt x="690" y="349"/>
                      <a:pt x="690" y="349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89" y="344"/>
                      <a:pt x="689" y="344"/>
                      <a:pt x="689" y="344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0" y="343"/>
                      <a:pt x="689" y="343"/>
                      <a:pt x="689" y="344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2" y="345"/>
                      <a:pt x="692" y="345"/>
                      <a:pt x="692" y="345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2" y="345"/>
                      <a:pt x="692" y="345"/>
                      <a:pt x="692" y="345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1" y="342"/>
                      <a:pt x="690" y="342"/>
                      <a:pt x="689" y="341"/>
                    </a:cubicBezTo>
                    <a:cubicBezTo>
                      <a:pt x="683" y="339"/>
                      <a:pt x="671" y="333"/>
                      <a:pt x="656" y="325"/>
                    </a:cubicBezTo>
                    <a:cubicBezTo>
                      <a:pt x="602" y="295"/>
                      <a:pt x="500" y="233"/>
                      <a:pt x="411" y="178"/>
                    </a:cubicBezTo>
                    <a:cubicBezTo>
                      <a:pt x="367" y="151"/>
                      <a:pt x="326" y="125"/>
                      <a:pt x="296" y="106"/>
                    </a:cubicBezTo>
                    <a:cubicBezTo>
                      <a:pt x="281" y="97"/>
                      <a:pt x="269" y="90"/>
                      <a:pt x="261" y="84"/>
                    </a:cubicBezTo>
                    <a:cubicBezTo>
                      <a:pt x="252" y="79"/>
                      <a:pt x="248" y="76"/>
                      <a:pt x="248" y="76"/>
                    </a:cubicBezTo>
                    <a:cubicBezTo>
                      <a:pt x="246" y="75"/>
                      <a:pt x="243" y="75"/>
                      <a:pt x="242" y="77"/>
                    </a:cubicBezTo>
                    <a:cubicBezTo>
                      <a:pt x="242" y="78"/>
                      <a:pt x="241" y="79"/>
                      <a:pt x="241" y="80"/>
                    </a:cubicBezTo>
                    <a:cubicBezTo>
                      <a:pt x="241" y="81"/>
                      <a:pt x="242" y="82"/>
                      <a:pt x="242" y="83"/>
                    </a:cubicBezTo>
                    <a:cubicBezTo>
                      <a:pt x="243" y="84"/>
                      <a:pt x="244" y="85"/>
                      <a:pt x="245" y="86"/>
                    </a:cubicBezTo>
                    <a:cubicBezTo>
                      <a:pt x="248" y="88"/>
                      <a:pt x="252" y="91"/>
                      <a:pt x="257" y="95"/>
                    </a:cubicBezTo>
                    <a:cubicBezTo>
                      <a:pt x="276" y="108"/>
                      <a:pt x="312" y="131"/>
                      <a:pt x="355" y="159"/>
                    </a:cubicBezTo>
                    <a:cubicBezTo>
                      <a:pt x="486" y="240"/>
                      <a:pt x="684" y="358"/>
                      <a:pt x="684" y="358"/>
                    </a:cubicBezTo>
                    <a:cubicBezTo>
                      <a:pt x="685" y="359"/>
                      <a:pt x="688" y="358"/>
                      <a:pt x="689" y="357"/>
                    </a:cubicBezTo>
                    <a:cubicBezTo>
                      <a:pt x="690" y="355"/>
                      <a:pt x="690" y="352"/>
                      <a:pt x="688" y="351"/>
                    </a:cubicBezTo>
                    <a:cubicBezTo>
                      <a:pt x="688" y="351"/>
                      <a:pt x="578" y="283"/>
                      <a:pt x="466" y="214"/>
                    </a:cubicBezTo>
                    <a:cubicBezTo>
                      <a:pt x="409" y="180"/>
                      <a:pt x="353" y="145"/>
                      <a:pt x="309" y="120"/>
                    </a:cubicBezTo>
                    <a:cubicBezTo>
                      <a:pt x="287" y="107"/>
                      <a:pt x="268" y="96"/>
                      <a:pt x="254" y="89"/>
                    </a:cubicBezTo>
                    <a:cubicBezTo>
                      <a:pt x="247" y="85"/>
                      <a:pt x="242" y="82"/>
                      <a:pt x="237" y="80"/>
                    </a:cubicBezTo>
                    <a:cubicBezTo>
                      <a:pt x="235" y="79"/>
                      <a:pt x="233" y="78"/>
                      <a:pt x="232" y="77"/>
                    </a:cubicBezTo>
                    <a:cubicBezTo>
                      <a:pt x="231" y="77"/>
                      <a:pt x="230" y="77"/>
                      <a:pt x="230" y="77"/>
                    </a:cubicBezTo>
                    <a:cubicBezTo>
                      <a:pt x="229" y="77"/>
                      <a:pt x="228" y="76"/>
                      <a:pt x="228" y="76"/>
                    </a:cubicBezTo>
                    <a:cubicBezTo>
                      <a:pt x="227" y="76"/>
                      <a:pt x="227" y="76"/>
                      <a:pt x="226" y="77"/>
                    </a:cubicBezTo>
                    <a:cubicBezTo>
                      <a:pt x="225" y="77"/>
                      <a:pt x="224" y="77"/>
                      <a:pt x="224" y="78"/>
                    </a:cubicBezTo>
                    <a:cubicBezTo>
                      <a:pt x="222" y="80"/>
                      <a:pt x="223" y="83"/>
                      <a:pt x="225" y="84"/>
                    </a:cubicBezTo>
                    <a:cubicBezTo>
                      <a:pt x="674" y="365"/>
                      <a:pt x="674" y="365"/>
                      <a:pt x="674" y="365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3" y="359"/>
                      <a:pt x="673" y="359"/>
                      <a:pt x="673" y="359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5" y="358"/>
                      <a:pt x="675" y="358"/>
                      <a:pt x="675" y="358"/>
                    </a:cubicBezTo>
                    <a:cubicBezTo>
                      <a:pt x="675" y="358"/>
                      <a:pt x="674" y="358"/>
                      <a:pt x="673" y="359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5" y="358"/>
                      <a:pt x="675" y="358"/>
                      <a:pt x="675" y="358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76" y="357"/>
                      <a:pt x="676" y="357"/>
                      <a:pt x="675" y="358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7"/>
                      <a:pt x="677" y="357"/>
                      <a:pt x="676" y="357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60"/>
                      <a:pt x="677" y="360"/>
                      <a:pt x="677" y="360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60"/>
                      <a:pt x="677" y="360"/>
                      <a:pt x="677" y="360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7"/>
                      <a:pt x="675" y="357"/>
                    </a:cubicBezTo>
                    <a:cubicBezTo>
                      <a:pt x="670" y="354"/>
                      <a:pt x="659" y="348"/>
                      <a:pt x="644" y="339"/>
                    </a:cubicBezTo>
                    <a:cubicBezTo>
                      <a:pt x="589" y="307"/>
                      <a:pt x="478" y="243"/>
                      <a:pt x="382" y="186"/>
                    </a:cubicBezTo>
                    <a:cubicBezTo>
                      <a:pt x="333" y="158"/>
                      <a:pt x="288" y="132"/>
                      <a:pt x="256" y="112"/>
                    </a:cubicBezTo>
                    <a:cubicBezTo>
                      <a:pt x="239" y="103"/>
                      <a:pt x="226" y="95"/>
                      <a:pt x="217" y="89"/>
                    </a:cubicBezTo>
                    <a:cubicBezTo>
                      <a:pt x="207" y="84"/>
                      <a:pt x="202" y="81"/>
                      <a:pt x="202" y="81"/>
                    </a:cubicBezTo>
                    <a:cubicBezTo>
                      <a:pt x="200" y="80"/>
                      <a:pt x="198" y="80"/>
                      <a:pt x="197" y="82"/>
                    </a:cubicBezTo>
                    <a:cubicBezTo>
                      <a:pt x="196" y="83"/>
                      <a:pt x="196" y="84"/>
                      <a:pt x="196" y="84"/>
                    </a:cubicBezTo>
                    <a:cubicBezTo>
                      <a:pt x="196" y="86"/>
                      <a:pt x="196" y="86"/>
                      <a:pt x="197" y="87"/>
                    </a:cubicBezTo>
                    <a:cubicBezTo>
                      <a:pt x="197" y="87"/>
                      <a:pt x="198" y="88"/>
                      <a:pt x="198" y="88"/>
                    </a:cubicBezTo>
                    <a:cubicBezTo>
                      <a:pt x="199" y="89"/>
                      <a:pt x="200" y="90"/>
                      <a:pt x="202" y="91"/>
                    </a:cubicBezTo>
                    <a:cubicBezTo>
                      <a:pt x="207" y="95"/>
                      <a:pt x="219" y="103"/>
                      <a:pt x="235" y="113"/>
                    </a:cubicBezTo>
                    <a:cubicBezTo>
                      <a:pt x="290" y="149"/>
                      <a:pt x="398" y="216"/>
                      <a:pt x="493" y="273"/>
                    </a:cubicBezTo>
                    <a:cubicBezTo>
                      <a:pt x="540" y="302"/>
                      <a:pt x="584" y="329"/>
                      <a:pt x="615" y="349"/>
                    </a:cubicBezTo>
                    <a:cubicBezTo>
                      <a:pt x="631" y="358"/>
                      <a:pt x="644" y="366"/>
                      <a:pt x="653" y="372"/>
                    </a:cubicBezTo>
                    <a:cubicBezTo>
                      <a:pt x="658" y="375"/>
                      <a:pt x="661" y="377"/>
                      <a:pt x="664" y="378"/>
                    </a:cubicBezTo>
                    <a:cubicBezTo>
                      <a:pt x="665" y="379"/>
                      <a:pt x="666" y="380"/>
                      <a:pt x="666" y="380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9"/>
                      <a:pt x="666" y="379"/>
                      <a:pt x="666" y="379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9"/>
                      <a:pt x="666" y="379"/>
                      <a:pt x="666" y="379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8"/>
                      <a:pt x="666" y="378"/>
                      <a:pt x="666" y="378"/>
                    </a:cubicBezTo>
                    <a:cubicBezTo>
                      <a:pt x="666" y="378"/>
                      <a:pt x="666" y="379"/>
                      <a:pt x="666" y="379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8"/>
                      <a:pt x="666" y="378"/>
                      <a:pt x="666" y="378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5"/>
                      <a:pt x="666" y="375"/>
                      <a:pt x="666" y="375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8" y="374"/>
                      <a:pt x="668" y="374"/>
                      <a:pt x="668" y="374"/>
                    </a:cubicBezTo>
                    <a:cubicBezTo>
                      <a:pt x="668" y="374"/>
                      <a:pt x="667" y="375"/>
                      <a:pt x="666" y="375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8" y="374"/>
                      <a:pt x="668" y="374"/>
                      <a:pt x="668" y="374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8" y="374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6"/>
                      <a:pt x="669" y="376"/>
                      <a:pt x="669" y="376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6"/>
                      <a:pt x="669" y="376"/>
                      <a:pt x="669" y="376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8" y="373"/>
                      <a:pt x="667" y="373"/>
                    </a:cubicBezTo>
                    <a:cubicBezTo>
                      <a:pt x="661" y="371"/>
                      <a:pt x="649" y="364"/>
                      <a:pt x="632" y="355"/>
                    </a:cubicBezTo>
                    <a:cubicBezTo>
                      <a:pt x="574" y="322"/>
                      <a:pt x="460" y="254"/>
                      <a:pt x="361" y="194"/>
                    </a:cubicBezTo>
                    <a:cubicBezTo>
                      <a:pt x="311" y="164"/>
                      <a:pt x="265" y="137"/>
                      <a:pt x="231" y="116"/>
                    </a:cubicBezTo>
                    <a:cubicBezTo>
                      <a:pt x="215" y="106"/>
                      <a:pt x="201" y="98"/>
                      <a:pt x="191" y="92"/>
                    </a:cubicBezTo>
                    <a:cubicBezTo>
                      <a:pt x="182" y="86"/>
                      <a:pt x="177" y="83"/>
                      <a:pt x="177" y="83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3" y="90"/>
                      <a:pt x="173" y="90"/>
                      <a:pt x="173" y="90"/>
                    </a:cubicBezTo>
                    <a:cubicBezTo>
                      <a:pt x="173" y="90"/>
                      <a:pt x="174" y="91"/>
                      <a:pt x="178" y="93"/>
                    </a:cubicBezTo>
                    <a:cubicBezTo>
                      <a:pt x="205" y="109"/>
                      <a:pt x="327" y="182"/>
                      <a:pt x="441" y="252"/>
                    </a:cubicBezTo>
                    <a:cubicBezTo>
                      <a:pt x="499" y="287"/>
                      <a:pt x="554" y="322"/>
                      <a:pt x="596" y="348"/>
                    </a:cubicBezTo>
                    <a:cubicBezTo>
                      <a:pt x="616" y="361"/>
                      <a:pt x="633" y="373"/>
                      <a:pt x="645" y="381"/>
                    </a:cubicBezTo>
                    <a:cubicBezTo>
                      <a:pt x="651" y="385"/>
                      <a:pt x="656" y="388"/>
                      <a:pt x="659" y="391"/>
                    </a:cubicBezTo>
                    <a:cubicBezTo>
                      <a:pt x="660" y="392"/>
                      <a:pt x="661" y="393"/>
                      <a:pt x="662" y="394"/>
                    </a:cubicBezTo>
                    <a:cubicBezTo>
                      <a:pt x="663" y="394"/>
                      <a:pt x="663" y="394"/>
                      <a:pt x="663" y="394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2" y="393"/>
                      <a:pt x="662" y="393"/>
                      <a:pt x="662" y="393"/>
                    </a:cubicBezTo>
                    <a:cubicBezTo>
                      <a:pt x="662" y="394"/>
                      <a:pt x="663" y="394"/>
                      <a:pt x="663" y="394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2" y="393"/>
                      <a:pt x="662" y="393"/>
                      <a:pt x="662" y="393"/>
                    </a:cubicBezTo>
                    <a:cubicBezTo>
                      <a:pt x="666" y="393"/>
                      <a:pt x="666" y="393"/>
                      <a:pt x="666" y="393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2" y="392"/>
                      <a:pt x="662" y="393"/>
                      <a:pt x="662" y="393"/>
                    </a:cubicBezTo>
                    <a:cubicBezTo>
                      <a:pt x="666" y="393"/>
                      <a:pt x="666" y="393"/>
                      <a:pt x="666" y="393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4" y="390"/>
                      <a:pt x="663" y="390"/>
                      <a:pt x="663" y="391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5" y="392"/>
                      <a:pt x="665" y="392"/>
                      <a:pt x="665" y="392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5" y="392"/>
                      <a:pt x="665" y="392"/>
                      <a:pt x="665" y="392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4" y="390"/>
                      <a:pt x="663" y="390"/>
                      <a:pt x="661" y="389"/>
                    </a:cubicBezTo>
                    <a:cubicBezTo>
                      <a:pt x="658" y="388"/>
                      <a:pt x="653" y="386"/>
                      <a:pt x="647" y="383"/>
                    </a:cubicBezTo>
                    <a:cubicBezTo>
                      <a:pt x="623" y="372"/>
                      <a:pt x="580" y="347"/>
                      <a:pt x="529" y="317"/>
                    </a:cubicBezTo>
                    <a:cubicBezTo>
                      <a:pt x="453" y="272"/>
                      <a:pt x="360" y="214"/>
                      <a:pt x="286" y="167"/>
                    </a:cubicBezTo>
                    <a:cubicBezTo>
                      <a:pt x="248" y="144"/>
                      <a:pt x="216" y="124"/>
                      <a:pt x="193" y="109"/>
                    </a:cubicBezTo>
                    <a:cubicBezTo>
                      <a:pt x="181" y="101"/>
                      <a:pt x="172" y="96"/>
                      <a:pt x="166" y="92"/>
                    </a:cubicBezTo>
                    <a:cubicBezTo>
                      <a:pt x="159" y="88"/>
                      <a:pt x="156" y="85"/>
                      <a:pt x="156" y="85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4" y="93"/>
                      <a:pt x="157" y="95"/>
                    </a:cubicBezTo>
                    <a:cubicBezTo>
                      <a:pt x="185" y="112"/>
                      <a:pt x="311" y="186"/>
                      <a:pt x="429" y="258"/>
                    </a:cubicBezTo>
                    <a:cubicBezTo>
                      <a:pt x="488" y="294"/>
                      <a:pt x="546" y="330"/>
                      <a:pt x="588" y="357"/>
                    </a:cubicBezTo>
                    <a:cubicBezTo>
                      <a:pt x="610" y="371"/>
                      <a:pt x="627" y="383"/>
                      <a:pt x="639" y="392"/>
                    </a:cubicBezTo>
                    <a:cubicBezTo>
                      <a:pt x="645" y="396"/>
                      <a:pt x="650" y="400"/>
                      <a:pt x="653" y="402"/>
                    </a:cubicBezTo>
                    <a:cubicBezTo>
                      <a:pt x="655" y="404"/>
                      <a:pt x="656" y="405"/>
                      <a:pt x="657" y="406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7" y="405"/>
                      <a:pt x="657" y="405"/>
                      <a:pt x="657" y="405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7" y="405"/>
                      <a:pt x="657" y="405"/>
                      <a:pt x="657" y="405"/>
                    </a:cubicBezTo>
                    <a:cubicBezTo>
                      <a:pt x="660" y="405"/>
                      <a:pt x="660" y="405"/>
                      <a:pt x="660" y="405"/>
                    </a:cubicBezTo>
                    <a:cubicBezTo>
                      <a:pt x="658" y="404"/>
                      <a:pt x="658" y="404"/>
                      <a:pt x="658" y="404"/>
                    </a:cubicBezTo>
                    <a:cubicBezTo>
                      <a:pt x="657" y="404"/>
                      <a:pt x="657" y="405"/>
                      <a:pt x="657" y="405"/>
                    </a:cubicBezTo>
                    <a:cubicBezTo>
                      <a:pt x="660" y="405"/>
                      <a:pt x="660" y="405"/>
                      <a:pt x="660" y="405"/>
                    </a:cubicBezTo>
                    <a:cubicBezTo>
                      <a:pt x="658" y="404"/>
                      <a:pt x="658" y="404"/>
                      <a:pt x="658" y="404"/>
                    </a:cubicBezTo>
                    <a:cubicBezTo>
                      <a:pt x="661" y="406"/>
                      <a:pt x="661" y="406"/>
                      <a:pt x="661" y="406"/>
                    </a:cubicBezTo>
                    <a:cubicBezTo>
                      <a:pt x="663" y="402"/>
                      <a:pt x="663" y="402"/>
                      <a:pt x="663" y="402"/>
                    </a:cubicBezTo>
                    <a:cubicBezTo>
                      <a:pt x="663" y="402"/>
                      <a:pt x="537" y="324"/>
                      <a:pt x="409" y="246"/>
                    </a:cubicBezTo>
                    <a:cubicBezTo>
                      <a:pt x="345" y="207"/>
                      <a:pt x="280" y="168"/>
                      <a:pt x="230" y="139"/>
                    </a:cubicBezTo>
                    <a:cubicBezTo>
                      <a:pt x="205" y="124"/>
                      <a:pt x="184" y="112"/>
                      <a:pt x="168" y="103"/>
                    </a:cubicBezTo>
                    <a:cubicBezTo>
                      <a:pt x="160" y="99"/>
                      <a:pt x="153" y="95"/>
                      <a:pt x="148" y="93"/>
                    </a:cubicBezTo>
                    <a:cubicBezTo>
                      <a:pt x="146" y="92"/>
                      <a:pt x="144" y="91"/>
                      <a:pt x="142" y="90"/>
                    </a:cubicBezTo>
                    <a:cubicBezTo>
                      <a:pt x="141" y="90"/>
                      <a:pt x="140" y="90"/>
                      <a:pt x="140" y="90"/>
                    </a:cubicBezTo>
                    <a:cubicBezTo>
                      <a:pt x="139" y="89"/>
                      <a:pt x="138" y="89"/>
                      <a:pt x="137" y="89"/>
                    </a:cubicBezTo>
                    <a:cubicBezTo>
                      <a:pt x="137" y="89"/>
                      <a:pt x="136" y="89"/>
                      <a:pt x="135" y="89"/>
                    </a:cubicBezTo>
                    <a:cubicBezTo>
                      <a:pt x="135" y="90"/>
                      <a:pt x="134" y="90"/>
                      <a:pt x="133" y="91"/>
                    </a:cubicBezTo>
                    <a:cubicBezTo>
                      <a:pt x="133" y="92"/>
                      <a:pt x="132" y="93"/>
                      <a:pt x="133" y="94"/>
                    </a:cubicBezTo>
                    <a:cubicBezTo>
                      <a:pt x="133" y="95"/>
                      <a:pt x="133" y="96"/>
                      <a:pt x="134" y="97"/>
                    </a:cubicBezTo>
                    <a:cubicBezTo>
                      <a:pt x="134" y="97"/>
                      <a:pt x="136" y="98"/>
                      <a:pt x="140" y="100"/>
                    </a:cubicBezTo>
                    <a:cubicBezTo>
                      <a:pt x="169" y="118"/>
                      <a:pt x="300" y="197"/>
                      <a:pt x="423" y="273"/>
                    </a:cubicBezTo>
                    <a:cubicBezTo>
                      <a:pt x="485" y="311"/>
                      <a:pt x="545" y="349"/>
                      <a:pt x="590" y="377"/>
                    </a:cubicBezTo>
                    <a:cubicBezTo>
                      <a:pt x="612" y="391"/>
                      <a:pt x="630" y="403"/>
                      <a:pt x="643" y="412"/>
                    </a:cubicBezTo>
                    <a:cubicBezTo>
                      <a:pt x="649" y="416"/>
                      <a:pt x="654" y="419"/>
                      <a:pt x="658" y="422"/>
                    </a:cubicBezTo>
                    <a:cubicBezTo>
                      <a:pt x="659" y="423"/>
                      <a:pt x="660" y="424"/>
                      <a:pt x="661" y="425"/>
                    </a:cubicBezTo>
                    <a:cubicBezTo>
                      <a:pt x="662" y="426"/>
                      <a:pt x="662" y="426"/>
                      <a:pt x="662" y="426"/>
                    </a:cubicBezTo>
                    <a:cubicBezTo>
                      <a:pt x="663" y="424"/>
                      <a:pt x="663" y="424"/>
                      <a:pt x="663" y="424"/>
                    </a:cubicBezTo>
                    <a:cubicBezTo>
                      <a:pt x="662" y="425"/>
                      <a:pt x="662" y="425"/>
                      <a:pt x="662" y="425"/>
                    </a:cubicBezTo>
                    <a:cubicBezTo>
                      <a:pt x="662" y="426"/>
                      <a:pt x="662" y="426"/>
                      <a:pt x="662" y="426"/>
                    </a:cubicBezTo>
                    <a:cubicBezTo>
                      <a:pt x="663" y="424"/>
                      <a:pt x="663" y="424"/>
                      <a:pt x="663" y="424"/>
                    </a:cubicBezTo>
                    <a:cubicBezTo>
                      <a:pt x="662" y="425"/>
                      <a:pt x="662" y="425"/>
                      <a:pt x="662" y="425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1" y="424"/>
                      <a:pt x="661" y="424"/>
                      <a:pt x="661" y="424"/>
                    </a:cubicBezTo>
                    <a:cubicBezTo>
                      <a:pt x="661" y="425"/>
                      <a:pt x="661" y="425"/>
                      <a:pt x="662" y="425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1" y="424"/>
                      <a:pt x="661" y="424"/>
                      <a:pt x="661" y="424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2" y="422"/>
                      <a:pt x="662" y="422"/>
                      <a:pt x="662" y="422"/>
                    </a:cubicBezTo>
                    <a:cubicBezTo>
                      <a:pt x="661" y="422"/>
                      <a:pt x="661" y="423"/>
                      <a:pt x="661" y="424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2" y="422"/>
                      <a:pt x="662" y="422"/>
                      <a:pt x="662" y="422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7" y="420"/>
                      <a:pt x="667" y="420"/>
                      <a:pt x="667" y="420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13" y="92"/>
                      <a:pt x="110" y="92"/>
                      <a:pt x="109" y="94"/>
                    </a:cubicBezTo>
                    <a:cubicBezTo>
                      <a:pt x="109" y="95"/>
                      <a:pt x="109" y="96"/>
                      <a:pt x="109" y="97"/>
                    </a:cubicBezTo>
                    <a:cubicBezTo>
                      <a:pt x="109" y="98"/>
                      <a:pt x="109" y="99"/>
                      <a:pt x="109" y="100"/>
                    </a:cubicBezTo>
                    <a:cubicBezTo>
                      <a:pt x="110" y="101"/>
                      <a:pt x="112" y="103"/>
                      <a:pt x="113" y="104"/>
                    </a:cubicBezTo>
                    <a:cubicBezTo>
                      <a:pt x="116" y="107"/>
                      <a:pt x="121" y="111"/>
                      <a:pt x="127" y="116"/>
                    </a:cubicBezTo>
                    <a:cubicBezTo>
                      <a:pt x="151" y="133"/>
                      <a:pt x="196" y="162"/>
                      <a:pt x="250" y="195"/>
                    </a:cubicBezTo>
                    <a:cubicBezTo>
                      <a:pt x="332" y="245"/>
                      <a:pt x="434" y="305"/>
                      <a:pt x="516" y="354"/>
                    </a:cubicBezTo>
                    <a:cubicBezTo>
                      <a:pt x="557" y="379"/>
                      <a:pt x="593" y="400"/>
                      <a:pt x="619" y="416"/>
                    </a:cubicBezTo>
                    <a:cubicBezTo>
                      <a:pt x="632" y="423"/>
                      <a:pt x="642" y="430"/>
                      <a:pt x="649" y="434"/>
                    </a:cubicBezTo>
                    <a:cubicBezTo>
                      <a:pt x="652" y="437"/>
                      <a:pt x="655" y="439"/>
                      <a:pt x="657" y="440"/>
                    </a:cubicBezTo>
                    <a:cubicBezTo>
                      <a:pt x="658" y="440"/>
                      <a:pt x="658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0" y="440"/>
                      <a:pt x="660" y="440"/>
                      <a:pt x="660" y="440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0" y="440"/>
                      <a:pt x="660" y="440"/>
                      <a:pt x="660" y="440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8" y="439"/>
                      <a:pt x="658" y="439"/>
                      <a:pt x="658" y="439"/>
                    </a:cubicBezTo>
                    <a:cubicBezTo>
                      <a:pt x="658" y="440"/>
                      <a:pt x="658" y="441"/>
                      <a:pt x="659" y="441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8" y="439"/>
                      <a:pt x="658" y="439"/>
                      <a:pt x="658" y="439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9" y="437"/>
                      <a:pt x="659" y="437"/>
                      <a:pt x="659" y="437"/>
                    </a:cubicBezTo>
                    <a:cubicBezTo>
                      <a:pt x="658" y="438"/>
                      <a:pt x="658" y="439"/>
                      <a:pt x="658" y="439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9" y="437"/>
                      <a:pt x="659" y="437"/>
                      <a:pt x="659" y="437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64" y="436"/>
                      <a:pt x="664" y="436"/>
                      <a:pt x="664" y="436"/>
                    </a:cubicBezTo>
                    <a:cubicBezTo>
                      <a:pt x="91" y="93"/>
                      <a:pt x="91" y="93"/>
                      <a:pt x="91" y="93"/>
                    </a:cubicBezTo>
                    <a:cubicBezTo>
                      <a:pt x="90" y="92"/>
                      <a:pt x="87" y="92"/>
                      <a:pt x="86" y="94"/>
                    </a:cubicBez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7"/>
                      <a:pt x="86" y="98"/>
                      <a:pt x="86" y="99"/>
                    </a:cubicBezTo>
                    <a:cubicBezTo>
                      <a:pt x="87" y="99"/>
                      <a:pt x="87" y="100"/>
                      <a:pt x="88" y="100"/>
                    </a:cubicBezTo>
                    <a:cubicBezTo>
                      <a:pt x="89" y="101"/>
                      <a:pt x="90" y="102"/>
                      <a:pt x="92" y="104"/>
                    </a:cubicBezTo>
                    <a:cubicBezTo>
                      <a:pt x="99" y="109"/>
                      <a:pt x="113" y="119"/>
                      <a:pt x="132" y="131"/>
                    </a:cubicBezTo>
                    <a:cubicBezTo>
                      <a:pt x="268" y="219"/>
                      <a:pt x="662" y="458"/>
                      <a:pt x="662" y="458"/>
                    </a:cubicBezTo>
                    <a:cubicBezTo>
                      <a:pt x="663" y="459"/>
                      <a:pt x="664" y="459"/>
                      <a:pt x="665" y="459"/>
                    </a:cubicBezTo>
                    <a:cubicBezTo>
                      <a:pt x="666" y="459"/>
                      <a:pt x="667" y="458"/>
                      <a:pt x="667" y="457"/>
                    </a:cubicBezTo>
                    <a:cubicBezTo>
                      <a:pt x="668" y="456"/>
                      <a:pt x="668" y="455"/>
                      <a:pt x="668" y="454"/>
                    </a:cubicBezTo>
                    <a:cubicBezTo>
                      <a:pt x="668" y="453"/>
                      <a:pt x="667" y="452"/>
                      <a:pt x="666" y="452"/>
                    </a:cubicBezTo>
                    <a:cubicBezTo>
                      <a:pt x="666" y="452"/>
                      <a:pt x="518" y="363"/>
                      <a:pt x="371" y="274"/>
                    </a:cubicBezTo>
                    <a:cubicBezTo>
                      <a:pt x="297" y="230"/>
                      <a:pt x="223" y="185"/>
                      <a:pt x="168" y="152"/>
                    </a:cubicBezTo>
                    <a:cubicBezTo>
                      <a:pt x="140" y="135"/>
                      <a:pt x="117" y="121"/>
                      <a:pt x="100" y="112"/>
                    </a:cubicBezTo>
                    <a:cubicBezTo>
                      <a:pt x="92" y="107"/>
                      <a:pt x="86" y="103"/>
                      <a:pt x="82" y="100"/>
                    </a:cubicBezTo>
                    <a:cubicBezTo>
                      <a:pt x="79" y="99"/>
                      <a:pt x="78" y="98"/>
                      <a:pt x="77" y="97"/>
                    </a:cubicBezTo>
                    <a:cubicBezTo>
                      <a:pt x="76" y="97"/>
                      <a:pt x="76" y="97"/>
                      <a:pt x="75" y="97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6"/>
                      <a:pt x="73" y="96"/>
                    </a:cubicBezTo>
                    <a:cubicBezTo>
                      <a:pt x="71" y="96"/>
                      <a:pt x="70" y="97"/>
                      <a:pt x="69" y="98"/>
                    </a:cubicBezTo>
                    <a:cubicBezTo>
                      <a:pt x="69" y="99"/>
                      <a:pt x="69" y="99"/>
                      <a:pt x="69" y="100"/>
                    </a:cubicBezTo>
                    <a:cubicBezTo>
                      <a:pt x="69" y="102"/>
                      <a:pt x="69" y="103"/>
                      <a:pt x="70" y="103"/>
                    </a:cubicBezTo>
                    <a:cubicBezTo>
                      <a:pt x="71" y="105"/>
                      <a:pt x="72" y="106"/>
                      <a:pt x="74" y="108"/>
                    </a:cubicBezTo>
                    <a:cubicBezTo>
                      <a:pt x="77" y="111"/>
                      <a:pt x="82" y="115"/>
                      <a:pt x="89" y="120"/>
                    </a:cubicBezTo>
                    <a:cubicBezTo>
                      <a:pt x="114" y="138"/>
                      <a:pt x="163" y="169"/>
                      <a:pt x="221" y="206"/>
                    </a:cubicBezTo>
                    <a:cubicBezTo>
                      <a:pt x="309" y="260"/>
                      <a:pt x="419" y="327"/>
                      <a:pt x="508" y="380"/>
                    </a:cubicBezTo>
                    <a:cubicBezTo>
                      <a:pt x="552" y="407"/>
                      <a:pt x="591" y="430"/>
                      <a:pt x="619" y="447"/>
                    </a:cubicBezTo>
                    <a:cubicBezTo>
                      <a:pt x="633" y="455"/>
                      <a:pt x="644" y="462"/>
                      <a:pt x="651" y="466"/>
                    </a:cubicBezTo>
                    <a:cubicBezTo>
                      <a:pt x="655" y="469"/>
                      <a:pt x="658" y="470"/>
                      <a:pt x="660" y="472"/>
                    </a:cubicBezTo>
                    <a:cubicBezTo>
                      <a:pt x="661" y="472"/>
                      <a:pt x="662" y="473"/>
                      <a:pt x="662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4" y="472"/>
                      <a:pt x="664" y="472"/>
                      <a:pt x="664" y="472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4" y="472"/>
                      <a:pt x="664" y="472"/>
                      <a:pt x="664" y="472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2"/>
                      <a:pt x="662" y="472"/>
                      <a:pt x="662" y="472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2"/>
                      <a:pt x="662" y="472"/>
                      <a:pt x="662" y="472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1" y="470"/>
                      <a:pt x="661" y="470"/>
                      <a:pt x="661" y="470"/>
                    </a:cubicBezTo>
                    <a:cubicBezTo>
                      <a:pt x="661" y="471"/>
                      <a:pt x="662" y="472"/>
                      <a:pt x="662" y="472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1" y="470"/>
                      <a:pt x="661" y="470"/>
                      <a:pt x="661" y="470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7" y="467"/>
                      <a:pt x="667" y="467"/>
                      <a:pt x="667" y="467"/>
                    </a:cubicBezTo>
                    <a:cubicBezTo>
                      <a:pt x="667" y="467"/>
                      <a:pt x="524" y="375"/>
                      <a:pt x="376" y="283"/>
                    </a:cubicBezTo>
                    <a:cubicBezTo>
                      <a:pt x="301" y="237"/>
                      <a:pt x="226" y="191"/>
                      <a:pt x="167" y="157"/>
                    </a:cubicBezTo>
                    <a:cubicBezTo>
                      <a:pt x="137" y="139"/>
                      <a:pt x="112" y="125"/>
                      <a:pt x="92" y="115"/>
                    </a:cubicBezTo>
                    <a:cubicBezTo>
                      <a:pt x="83" y="110"/>
                      <a:pt x="74" y="106"/>
                      <a:pt x="68" y="103"/>
                    </a:cubicBezTo>
                    <a:cubicBezTo>
                      <a:pt x="65" y="102"/>
                      <a:pt x="62" y="101"/>
                      <a:pt x="60" y="100"/>
                    </a:cubicBezTo>
                    <a:cubicBezTo>
                      <a:pt x="57" y="99"/>
                      <a:pt x="55" y="99"/>
                      <a:pt x="53" y="99"/>
                    </a:cubicBezTo>
                    <a:cubicBezTo>
                      <a:pt x="53" y="99"/>
                      <a:pt x="52" y="99"/>
                      <a:pt x="51" y="99"/>
                    </a:cubicBezTo>
                    <a:cubicBezTo>
                      <a:pt x="50" y="99"/>
                      <a:pt x="49" y="100"/>
                      <a:pt x="48" y="101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8" y="102"/>
                      <a:pt x="48" y="103"/>
                      <a:pt x="48" y="103"/>
                    </a:cubicBezTo>
                    <a:cubicBezTo>
                      <a:pt x="48" y="105"/>
                      <a:pt x="48" y="105"/>
                      <a:pt x="48" y="106"/>
                    </a:cubicBezTo>
                    <a:cubicBezTo>
                      <a:pt x="49" y="107"/>
                      <a:pt x="49" y="107"/>
                      <a:pt x="50" y="108"/>
                    </a:cubicBezTo>
                    <a:cubicBezTo>
                      <a:pt x="51" y="109"/>
                      <a:pt x="52" y="110"/>
                      <a:pt x="54" y="112"/>
                    </a:cubicBezTo>
                    <a:cubicBezTo>
                      <a:pt x="62" y="118"/>
                      <a:pt x="77" y="128"/>
                      <a:pt x="98" y="142"/>
                    </a:cubicBezTo>
                    <a:cubicBezTo>
                      <a:pt x="243" y="237"/>
                      <a:pt x="666" y="492"/>
                      <a:pt x="666" y="492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5" y="486"/>
                      <a:pt x="665" y="486"/>
                      <a:pt x="665" y="486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6" y="485"/>
                      <a:pt x="666" y="485"/>
                      <a:pt x="666" y="485"/>
                    </a:cubicBezTo>
                    <a:cubicBezTo>
                      <a:pt x="666" y="485"/>
                      <a:pt x="665" y="485"/>
                      <a:pt x="665" y="486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6" y="485"/>
                      <a:pt x="666" y="485"/>
                      <a:pt x="666" y="485"/>
                    </a:cubicBezTo>
                    <a:cubicBezTo>
                      <a:pt x="667" y="488"/>
                      <a:pt x="667" y="488"/>
                      <a:pt x="667" y="488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5"/>
                      <a:pt x="667" y="485"/>
                      <a:pt x="666" y="485"/>
                    </a:cubicBezTo>
                    <a:cubicBezTo>
                      <a:pt x="667" y="488"/>
                      <a:pt x="667" y="488"/>
                      <a:pt x="667" y="488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6"/>
                      <a:pt x="667" y="486"/>
                      <a:pt x="667" y="486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6"/>
                      <a:pt x="667" y="486"/>
                      <a:pt x="667" y="486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7" y="485"/>
                      <a:pt x="666" y="484"/>
                      <a:pt x="664" y="483"/>
                    </a:cubicBezTo>
                    <a:cubicBezTo>
                      <a:pt x="656" y="480"/>
                      <a:pt x="640" y="472"/>
                      <a:pt x="619" y="459"/>
                    </a:cubicBezTo>
                    <a:cubicBezTo>
                      <a:pt x="543" y="416"/>
                      <a:pt x="395" y="327"/>
                      <a:pt x="267" y="249"/>
                    </a:cubicBezTo>
                    <a:cubicBezTo>
                      <a:pt x="203" y="210"/>
                      <a:pt x="144" y="173"/>
                      <a:pt x="100" y="146"/>
                    </a:cubicBezTo>
                    <a:cubicBezTo>
                      <a:pt x="79" y="133"/>
                      <a:pt x="61" y="122"/>
                      <a:pt x="49" y="114"/>
                    </a:cubicBezTo>
                    <a:cubicBezTo>
                      <a:pt x="43" y="111"/>
                      <a:pt x="38" y="108"/>
                      <a:pt x="35" y="106"/>
                    </a:cubicBezTo>
                    <a:cubicBezTo>
                      <a:pt x="31" y="104"/>
                      <a:pt x="30" y="103"/>
                      <a:pt x="30" y="103"/>
                    </a:cubicBezTo>
                    <a:cubicBezTo>
                      <a:pt x="28" y="101"/>
                      <a:pt x="25" y="102"/>
                      <a:pt x="24" y="104"/>
                    </a:cubicBezTo>
                    <a:cubicBezTo>
                      <a:pt x="23" y="106"/>
                      <a:pt x="24" y="108"/>
                      <a:pt x="25" y="109"/>
                    </a:cubicBezTo>
                    <a:cubicBezTo>
                      <a:pt x="672" y="513"/>
                      <a:pt x="672" y="513"/>
                      <a:pt x="672" y="513"/>
                    </a:cubicBezTo>
                    <a:cubicBezTo>
                      <a:pt x="674" y="515"/>
                      <a:pt x="676" y="514"/>
                      <a:pt x="677" y="512"/>
                    </a:cubicBezTo>
                    <a:cubicBezTo>
                      <a:pt x="679" y="510"/>
                      <a:pt x="678" y="508"/>
                      <a:pt x="676" y="507"/>
                    </a:cubicBezTo>
                    <a:cubicBezTo>
                      <a:pt x="676" y="507"/>
                      <a:pt x="518" y="406"/>
                      <a:pt x="355" y="304"/>
                    </a:cubicBezTo>
                    <a:cubicBezTo>
                      <a:pt x="273" y="254"/>
                      <a:pt x="191" y="203"/>
                      <a:pt x="127" y="165"/>
                    </a:cubicBezTo>
                    <a:cubicBezTo>
                      <a:pt x="95" y="146"/>
                      <a:pt x="67" y="130"/>
                      <a:pt x="46" y="119"/>
                    </a:cubicBezTo>
                    <a:cubicBezTo>
                      <a:pt x="36" y="114"/>
                      <a:pt x="27" y="109"/>
                      <a:pt x="21" y="106"/>
                    </a:cubicBezTo>
                    <a:cubicBezTo>
                      <a:pt x="18" y="105"/>
                      <a:pt x="15" y="104"/>
                      <a:pt x="12" y="103"/>
                    </a:cubicBezTo>
                    <a:cubicBezTo>
                      <a:pt x="10" y="102"/>
                      <a:pt x="8" y="102"/>
                      <a:pt x="6" y="101"/>
                    </a:cubicBezTo>
                    <a:cubicBezTo>
                      <a:pt x="6" y="101"/>
                      <a:pt x="5" y="102"/>
                      <a:pt x="4" y="102"/>
                    </a:cubicBezTo>
                    <a:cubicBezTo>
                      <a:pt x="3" y="102"/>
                      <a:pt x="2" y="103"/>
                      <a:pt x="2" y="104"/>
                    </a:cubicBezTo>
                    <a:cubicBezTo>
                      <a:pt x="0" y="106"/>
                      <a:pt x="1" y="108"/>
                      <a:pt x="3" y="109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6" y="118"/>
                      <a:pt x="6" y="118"/>
                      <a:pt x="6" y="118"/>
                    </a:cubicBezTo>
                    <a:cubicBezTo>
                      <a:pt x="5" y="117"/>
                      <a:pt x="2" y="117"/>
                      <a:pt x="1" y="119"/>
                    </a:cubicBezTo>
                    <a:cubicBezTo>
                      <a:pt x="0" y="121"/>
                      <a:pt x="0" y="124"/>
                      <a:pt x="2" y="125"/>
                    </a:cubicBezTo>
                    <a:cubicBezTo>
                      <a:pt x="703" y="563"/>
                      <a:pt x="703" y="563"/>
                      <a:pt x="703" y="563"/>
                    </a:cubicBezTo>
                    <a:cubicBezTo>
                      <a:pt x="705" y="564"/>
                      <a:pt x="707" y="563"/>
                      <a:pt x="709" y="561"/>
                    </a:cubicBezTo>
                    <a:cubicBezTo>
                      <a:pt x="710" y="560"/>
                      <a:pt x="709" y="557"/>
                      <a:pt x="707" y="556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49"/>
              <p:cNvSpPr/>
              <p:nvPr/>
            </p:nvSpPr>
            <p:spPr bwMode="auto">
              <a:xfrm>
                <a:off x="3873413" y="2939839"/>
                <a:ext cx="279676" cy="254610"/>
              </a:xfrm>
              <a:custGeom>
                <a:avLst/>
                <a:gdLst>
                  <a:gd name="T0" fmla="*/ 77 w 209"/>
                  <a:gd name="T1" fmla="*/ 175 h 189"/>
                  <a:gd name="T2" fmla="*/ 33 w 209"/>
                  <a:gd name="T3" fmla="*/ 148 h 189"/>
                  <a:gd name="T4" fmla="*/ 31 w 209"/>
                  <a:gd name="T5" fmla="*/ 150 h 189"/>
                  <a:gd name="T6" fmla="*/ 30 w 209"/>
                  <a:gd name="T7" fmla="*/ 150 h 189"/>
                  <a:gd name="T8" fmla="*/ 31 w 209"/>
                  <a:gd name="T9" fmla="*/ 150 h 189"/>
                  <a:gd name="T10" fmla="*/ 31 w 209"/>
                  <a:gd name="T11" fmla="*/ 150 h 189"/>
                  <a:gd name="T12" fmla="*/ 30 w 209"/>
                  <a:gd name="T13" fmla="*/ 154 h 189"/>
                  <a:gd name="T14" fmla="*/ 94 w 209"/>
                  <a:gd name="T15" fmla="*/ 181 h 189"/>
                  <a:gd name="T16" fmla="*/ 114 w 209"/>
                  <a:gd name="T17" fmla="*/ 168 h 189"/>
                  <a:gd name="T18" fmla="*/ 19 w 209"/>
                  <a:gd name="T19" fmla="*/ 114 h 189"/>
                  <a:gd name="T20" fmla="*/ 16 w 209"/>
                  <a:gd name="T21" fmla="*/ 112 h 189"/>
                  <a:gd name="T22" fmla="*/ 16 w 209"/>
                  <a:gd name="T23" fmla="*/ 114 h 189"/>
                  <a:gd name="T24" fmla="*/ 121 w 209"/>
                  <a:gd name="T25" fmla="*/ 163 h 189"/>
                  <a:gd name="T26" fmla="*/ 133 w 209"/>
                  <a:gd name="T27" fmla="*/ 152 h 189"/>
                  <a:gd name="T28" fmla="*/ 10 w 209"/>
                  <a:gd name="T29" fmla="*/ 70 h 189"/>
                  <a:gd name="T30" fmla="*/ 6 w 209"/>
                  <a:gd name="T31" fmla="*/ 69 h 189"/>
                  <a:gd name="T32" fmla="*/ 103 w 209"/>
                  <a:gd name="T33" fmla="*/ 123 h 189"/>
                  <a:gd name="T34" fmla="*/ 142 w 209"/>
                  <a:gd name="T35" fmla="*/ 143 h 189"/>
                  <a:gd name="T36" fmla="*/ 124 w 209"/>
                  <a:gd name="T37" fmla="*/ 121 h 189"/>
                  <a:gd name="T38" fmla="*/ 154 w 209"/>
                  <a:gd name="T39" fmla="*/ 128 h 189"/>
                  <a:gd name="T40" fmla="*/ 7 w 209"/>
                  <a:gd name="T41" fmla="*/ 40 h 189"/>
                  <a:gd name="T42" fmla="*/ 6 w 209"/>
                  <a:gd name="T43" fmla="*/ 43 h 189"/>
                  <a:gd name="T44" fmla="*/ 5 w 209"/>
                  <a:gd name="T45" fmla="*/ 43 h 189"/>
                  <a:gd name="T46" fmla="*/ 149 w 209"/>
                  <a:gd name="T47" fmla="*/ 121 h 189"/>
                  <a:gd name="T48" fmla="*/ 133 w 209"/>
                  <a:gd name="T49" fmla="*/ 98 h 189"/>
                  <a:gd name="T50" fmla="*/ 10 w 209"/>
                  <a:gd name="T51" fmla="*/ 24 h 189"/>
                  <a:gd name="T52" fmla="*/ 11 w 209"/>
                  <a:gd name="T53" fmla="*/ 25 h 189"/>
                  <a:gd name="T54" fmla="*/ 11 w 209"/>
                  <a:gd name="T55" fmla="*/ 26 h 189"/>
                  <a:gd name="T56" fmla="*/ 208 w 209"/>
                  <a:gd name="T57" fmla="*/ 127 h 189"/>
                  <a:gd name="T58" fmla="*/ 121 w 209"/>
                  <a:gd name="T59" fmla="*/ 80 h 189"/>
                  <a:gd name="T60" fmla="*/ 201 w 209"/>
                  <a:gd name="T61" fmla="*/ 131 h 189"/>
                  <a:gd name="T62" fmla="*/ 204 w 209"/>
                  <a:gd name="T63" fmla="*/ 129 h 189"/>
                  <a:gd name="T64" fmla="*/ 4 w 209"/>
                  <a:gd name="T65" fmla="*/ 24 h 189"/>
                  <a:gd name="T66" fmla="*/ 166 w 209"/>
                  <a:gd name="T67" fmla="*/ 128 h 189"/>
                  <a:gd name="T68" fmla="*/ 172 w 209"/>
                  <a:gd name="T69" fmla="*/ 130 h 189"/>
                  <a:gd name="T70" fmla="*/ 173 w 209"/>
                  <a:gd name="T71" fmla="*/ 130 h 189"/>
                  <a:gd name="T72" fmla="*/ 9 w 209"/>
                  <a:gd name="T73" fmla="*/ 36 h 189"/>
                  <a:gd name="T74" fmla="*/ 148 w 209"/>
                  <a:gd name="T75" fmla="*/ 132 h 189"/>
                  <a:gd name="T76" fmla="*/ 150 w 209"/>
                  <a:gd name="T77" fmla="*/ 129 h 189"/>
                  <a:gd name="T78" fmla="*/ 150 w 209"/>
                  <a:gd name="T79" fmla="*/ 128 h 189"/>
                  <a:gd name="T80" fmla="*/ 2 w 209"/>
                  <a:gd name="T81" fmla="*/ 53 h 189"/>
                  <a:gd name="T82" fmla="*/ 141 w 209"/>
                  <a:gd name="T83" fmla="*/ 139 h 189"/>
                  <a:gd name="T84" fmla="*/ 142 w 209"/>
                  <a:gd name="T85" fmla="*/ 135 h 189"/>
                  <a:gd name="T86" fmla="*/ 143 w 209"/>
                  <a:gd name="T87" fmla="*/ 135 h 189"/>
                  <a:gd name="T88" fmla="*/ 6 w 209"/>
                  <a:gd name="T89" fmla="*/ 64 h 189"/>
                  <a:gd name="T90" fmla="*/ 121 w 209"/>
                  <a:gd name="T91" fmla="*/ 163 h 189"/>
                  <a:gd name="T92" fmla="*/ 123 w 209"/>
                  <a:gd name="T93" fmla="*/ 159 h 189"/>
                  <a:gd name="T94" fmla="*/ 124 w 209"/>
                  <a:gd name="T95" fmla="*/ 157 h 189"/>
                  <a:gd name="T96" fmla="*/ 16 w 209"/>
                  <a:gd name="T97" fmla="*/ 108 h 189"/>
                  <a:gd name="T98" fmla="*/ 98 w 209"/>
                  <a:gd name="T99" fmla="*/ 167 h 189"/>
                  <a:gd name="T100" fmla="*/ 108 w 209"/>
                  <a:gd name="T101" fmla="*/ 174 h 189"/>
                  <a:gd name="T102" fmla="*/ 108 w 209"/>
                  <a:gd name="T103" fmla="*/ 173 h 189"/>
                  <a:gd name="T104" fmla="*/ 111 w 209"/>
                  <a:gd name="T105" fmla="*/ 171 h 189"/>
                  <a:gd name="T106" fmla="*/ 66 w 209"/>
                  <a:gd name="T107" fmla="*/ 160 h 189"/>
                  <a:gd name="T108" fmla="*/ 27 w 209"/>
                  <a:gd name="T109" fmla="*/ 148 h 189"/>
                  <a:gd name="T110" fmla="*/ 62 w 209"/>
                  <a:gd name="T111" fmla="*/ 175 h 189"/>
                  <a:gd name="T112" fmla="*/ 66 w 209"/>
                  <a:gd name="T113" fmla="*/ 18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89">
                    <a:moveTo>
                      <a:pt x="65" y="181"/>
                    </a:moveTo>
                    <a:cubicBezTo>
                      <a:pt x="46" y="169"/>
                      <a:pt x="46" y="169"/>
                      <a:pt x="46" y="169"/>
                    </a:cubicBezTo>
                    <a:cubicBezTo>
                      <a:pt x="44" y="173"/>
                      <a:pt x="44" y="173"/>
                      <a:pt x="44" y="173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83" y="187"/>
                      <a:pt x="83" y="187"/>
                      <a:pt x="83" y="187"/>
                    </a:cubicBezTo>
                    <a:cubicBezTo>
                      <a:pt x="84" y="188"/>
                      <a:pt x="86" y="187"/>
                      <a:pt x="87" y="185"/>
                    </a:cubicBezTo>
                    <a:cubicBezTo>
                      <a:pt x="88" y="183"/>
                      <a:pt x="87" y="181"/>
                      <a:pt x="86" y="180"/>
                    </a:cubicBezTo>
                    <a:cubicBezTo>
                      <a:pt x="86" y="180"/>
                      <a:pt x="82" y="178"/>
                      <a:pt x="77" y="175"/>
                    </a:cubicBezTo>
                    <a:cubicBezTo>
                      <a:pt x="70" y="170"/>
                      <a:pt x="59" y="164"/>
                      <a:pt x="49" y="158"/>
                    </a:cubicBezTo>
                    <a:cubicBezTo>
                      <a:pt x="45" y="155"/>
                      <a:pt x="41" y="152"/>
                      <a:pt x="38" y="150"/>
                    </a:cubicBezTo>
                    <a:cubicBezTo>
                      <a:pt x="36" y="149"/>
                      <a:pt x="35" y="149"/>
                      <a:pt x="34" y="148"/>
                    </a:cubicBezTo>
                    <a:cubicBezTo>
                      <a:pt x="34" y="148"/>
                      <a:pt x="33" y="148"/>
                      <a:pt x="33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4" y="149"/>
                      <a:pt x="34" y="149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1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3" y="153"/>
                      <a:pt x="34" y="153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2" y="154"/>
                      <a:pt x="32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1" y="155"/>
                    </a:cubicBezTo>
                    <a:cubicBezTo>
                      <a:pt x="34" y="155"/>
                      <a:pt x="39" y="158"/>
                      <a:pt x="45" y="160"/>
                    </a:cubicBezTo>
                    <a:cubicBezTo>
                      <a:pt x="55" y="164"/>
                      <a:pt x="67" y="170"/>
                      <a:pt x="77" y="174"/>
                    </a:cubicBezTo>
                    <a:cubicBezTo>
                      <a:pt x="82" y="176"/>
                      <a:pt x="86" y="178"/>
                      <a:pt x="89" y="179"/>
                    </a:cubicBezTo>
                    <a:cubicBezTo>
                      <a:pt x="92" y="180"/>
                      <a:pt x="94" y="181"/>
                      <a:pt x="94" y="181"/>
                    </a:cubicBezTo>
                    <a:cubicBezTo>
                      <a:pt x="96" y="182"/>
                      <a:pt x="98" y="181"/>
                      <a:pt x="99" y="179"/>
                    </a:cubicBezTo>
                    <a:cubicBezTo>
                      <a:pt x="100" y="178"/>
                      <a:pt x="100" y="175"/>
                      <a:pt x="98" y="174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110" y="175"/>
                      <a:pt x="110" y="175"/>
                      <a:pt x="110" y="175"/>
                    </a:cubicBezTo>
                    <a:cubicBezTo>
                      <a:pt x="112" y="176"/>
                      <a:pt x="114" y="175"/>
                      <a:pt x="115" y="173"/>
                    </a:cubicBezTo>
                    <a:cubicBezTo>
                      <a:pt x="115" y="173"/>
                      <a:pt x="115" y="172"/>
                      <a:pt x="115" y="171"/>
                    </a:cubicBezTo>
                    <a:cubicBezTo>
                      <a:pt x="115" y="170"/>
                      <a:pt x="115" y="169"/>
                      <a:pt x="115" y="169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3" y="167"/>
                      <a:pt x="113" y="167"/>
                      <a:pt x="113" y="167"/>
                    </a:cubicBezTo>
                    <a:cubicBezTo>
                      <a:pt x="112" y="166"/>
                      <a:pt x="109" y="165"/>
                      <a:pt x="106" y="163"/>
                    </a:cubicBezTo>
                    <a:cubicBezTo>
                      <a:pt x="83" y="148"/>
                      <a:pt x="18" y="108"/>
                      <a:pt x="18" y="108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9" y="114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7" y="116"/>
                      <a:pt x="18" y="116"/>
                    </a:cubicBezTo>
                    <a:cubicBezTo>
                      <a:pt x="22" y="118"/>
                      <a:pt x="31" y="121"/>
                      <a:pt x="41" y="126"/>
                    </a:cubicBezTo>
                    <a:cubicBezTo>
                      <a:pt x="57" y="133"/>
                      <a:pt x="77" y="142"/>
                      <a:pt x="93" y="150"/>
                    </a:cubicBezTo>
                    <a:cubicBezTo>
                      <a:pt x="101" y="154"/>
                      <a:pt x="108" y="157"/>
                      <a:pt x="113" y="159"/>
                    </a:cubicBezTo>
                    <a:cubicBezTo>
                      <a:pt x="116" y="160"/>
                      <a:pt x="118" y="161"/>
                      <a:pt x="119" y="162"/>
                    </a:cubicBezTo>
                    <a:cubicBezTo>
                      <a:pt x="120" y="162"/>
                      <a:pt x="120" y="163"/>
                      <a:pt x="121" y="163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3" y="163"/>
                      <a:pt x="123" y="163"/>
                    </a:cubicBezTo>
                    <a:cubicBezTo>
                      <a:pt x="125" y="163"/>
                      <a:pt x="126" y="162"/>
                      <a:pt x="127" y="160"/>
                    </a:cubicBezTo>
                    <a:cubicBezTo>
                      <a:pt x="127" y="159"/>
                      <a:pt x="127" y="157"/>
                      <a:pt x="125" y="156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133" y="152"/>
                      <a:pt x="133" y="152"/>
                      <a:pt x="133" y="152"/>
                    </a:cubicBezTo>
                    <a:cubicBezTo>
                      <a:pt x="135" y="153"/>
                      <a:pt x="137" y="152"/>
                      <a:pt x="138" y="150"/>
                    </a:cubicBezTo>
                    <a:cubicBezTo>
                      <a:pt x="139" y="148"/>
                      <a:pt x="139" y="146"/>
                      <a:pt x="137" y="145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8" y="72"/>
                      <a:pt x="9" y="71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7" y="72"/>
                      <a:pt x="7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7" y="72"/>
                      <a:pt x="8" y="73"/>
                    </a:cubicBezTo>
                    <a:cubicBezTo>
                      <a:pt x="14" y="75"/>
                      <a:pt x="25" y="81"/>
                      <a:pt x="38" y="88"/>
                    </a:cubicBezTo>
                    <a:cubicBezTo>
                      <a:pt x="58" y="99"/>
                      <a:pt x="83" y="112"/>
                      <a:pt x="103" y="123"/>
                    </a:cubicBezTo>
                    <a:cubicBezTo>
                      <a:pt x="113" y="129"/>
                      <a:pt x="122" y="134"/>
                      <a:pt x="129" y="137"/>
                    </a:cubicBezTo>
                    <a:cubicBezTo>
                      <a:pt x="132" y="139"/>
                      <a:pt x="135" y="140"/>
                      <a:pt x="136" y="141"/>
                    </a:cubicBezTo>
                    <a:cubicBezTo>
                      <a:pt x="137" y="142"/>
                      <a:pt x="138" y="142"/>
                      <a:pt x="139" y="142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1" y="143"/>
                      <a:pt x="141" y="143"/>
                    </a:cubicBezTo>
                    <a:cubicBezTo>
                      <a:pt x="142" y="143"/>
                      <a:pt x="142" y="143"/>
                      <a:pt x="142" y="143"/>
                    </a:cubicBezTo>
                    <a:cubicBezTo>
                      <a:pt x="143" y="143"/>
                      <a:pt x="144" y="143"/>
                      <a:pt x="144" y="142"/>
                    </a:cubicBezTo>
                    <a:cubicBezTo>
                      <a:pt x="145" y="141"/>
                      <a:pt x="145" y="140"/>
                      <a:pt x="145" y="139"/>
                    </a:cubicBezTo>
                    <a:cubicBezTo>
                      <a:pt x="145" y="137"/>
                      <a:pt x="144" y="136"/>
                      <a:pt x="143" y="136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4" y="58"/>
                      <a:pt x="39" y="77"/>
                      <a:pt x="75" y="95"/>
                    </a:cubicBezTo>
                    <a:cubicBezTo>
                      <a:pt x="92" y="105"/>
                      <a:pt x="110" y="114"/>
                      <a:pt x="124" y="121"/>
                    </a:cubicBezTo>
                    <a:cubicBezTo>
                      <a:pt x="131" y="125"/>
                      <a:pt x="137" y="127"/>
                      <a:pt x="141" y="130"/>
                    </a:cubicBezTo>
                    <a:cubicBezTo>
                      <a:pt x="143" y="131"/>
                      <a:pt x="145" y="131"/>
                      <a:pt x="146" y="132"/>
                    </a:cubicBezTo>
                    <a:cubicBezTo>
                      <a:pt x="147" y="132"/>
                      <a:pt x="147" y="132"/>
                      <a:pt x="148" y="133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9" y="133"/>
                      <a:pt x="149" y="133"/>
                      <a:pt x="150" y="133"/>
                    </a:cubicBezTo>
                    <a:cubicBezTo>
                      <a:pt x="150" y="133"/>
                      <a:pt x="151" y="133"/>
                      <a:pt x="151" y="133"/>
                    </a:cubicBezTo>
                    <a:cubicBezTo>
                      <a:pt x="152" y="133"/>
                      <a:pt x="153" y="132"/>
                      <a:pt x="153" y="131"/>
                    </a:cubicBezTo>
                    <a:cubicBezTo>
                      <a:pt x="154" y="130"/>
                      <a:pt x="154" y="129"/>
                      <a:pt x="154" y="128"/>
                    </a:cubicBezTo>
                    <a:cubicBezTo>
                      <a:pt x="154" y="127"/>
                      <a:pt x="153" y="126"/>
                      <a:pt x="152" y="12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4"/>
                      <a:pt x="8" y="44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7" y="44"/>
                      <a:pt x="8" y="45"/>
                    </a:cubicBezTo>
                    <a:cubicBezTo>
                      <a:pt x="20" y="51"/>
                      <a:pt x="61" y="73"/>
                      <a:pt x="98" y="94"/>
                    </a:cubicBezTo>
                    <a:cubicBezTo>
                      <a:pt x="117" y="104"/>
                      <a:pt x="136" y="114"/>
                      <a:pt x="149" y="121"/>
                    </a:cubicBezTo>
                    <a:cubicBezTo>
                      <a:pt x="156" y="125"/>
                      <a:pt x="161" y="128"/>
                      <a:pt x="165" y="130"/>
                    </a:cubicBezTo>
                    <a:cubicBezTo>
                      <a:pt x="169" y="132"/>
                      <a:pt x="171" y="133"/>
                      <a:pt x="171" y="133"/>
                    </a:cubicBezTo>
                    <a:cubicBezTo>
                      <a:pt x="173" y="134"/>
                      <a:pt x="175" y="134"/>
                      <a:pt x="176" y="132"/>
                    </a:cubicBezTo>
                    <a:cubicBezTo>
                      <a:pt x="177" y="131"/>
                      <a:pt x="177" y="130"/>
                      <a:pt x="177" y="130"/>
                    </a:cubicBezTo>
                    <a:cubicBezTo>
                      <a:pt x="177" y="129"/>
                      <a:pt x="177" y="128"/>
                      <a:pt x="176" y="127"/>
                    </a:cubicBezTo>
                    <a:cubicBezTo>
                      <a:pt x="176" y="126"/>
                      <a:pt x="175" y="126"/>
                      <a:pt x="175" y="125"/>
                    </a:cubicBezTo>
                    <a:cubicBezTo>
                      <a:pt x="174" y="124"/>
                      <a:pt x="172" y="123"/>
                      <a:pt x="170" y="121"/>
                    </a:cubicBezTo>
                    <a:cubicBezTo>
                      <a:pt x="163" y="116"/>
                      <a:pt x="149" y="108"/>
                      <a:pt x="133" y="98"/>
                    </a:cubicBezTo>
                    <a:cubicBezTo>
                      <a:pt x="108" y="82"/>
                      <a:pt x="77" y="64"/>
                      <a:pt x="53" y="50"/>
                    </a:cubicBezTo>
                    <a:cubicBezTo>
                      <a:pt x="40" y="42"/>
                      <a:pt x="29" y="36"/>
                      <a:pt x="22" y="31"/>
                    </a:cubicBezTo>
                    <a:cubicBezTo>
                      <a:pt x="18" y="29"/>
                      <a:pt x="15" y="27"/>
                      <a:pt x="13" y="25"/>
                    </a:cubicBezTo>
                    <a:cubicBezTo>
                      <a:pt x="12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7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5" y="134"/>
                      <a:pt x="207" y="133"/>
                      <a:pt x="208" y="132"/>
                    </a:cubicBezTo>
                    <a:cubicBezTo>
                      <a:pt x="208" y="131"/>
                      <a:pt x="209" y="130"/>
                      <a:pt x="209" y="129"/>
                    </a:cubicBezTo>
                    <a:cubicBezTo>
                      <a:pt x="208" y="128"/>
                      <a:pt x="208" y="127"/>
                      <a:pt x="208" y="127"/>
                    </a:cubicBezTo>
                    <a:cubicBezTo>
                      <a:pt x="207" y="126"/>
                      <a:pt x="207" y="126"/>
                      <a:pt x="206" y="125"/>
                    </a:cubicBezTo>
                    <a:cubicBezTo>
                      <a:pt x="205" y="124"/>
                      <a:pt x="203" y="122"/>
                      <a:pt x="201" y="121"/>
                    </a:cubicBezTo>
                    <a:cubicBezTo>
                      <a:pt x="192" y="115"/>
                      <a:pt x="176" y="104"/>
                      <a:pt x="156" y="92"/>
                    </a:cubicBezTo>
                    <a:cubicBezTo>
                      <a:pt x="97" y="55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3" y="8"/>
                      <a:pt x="6" y="10"/>
                      <a:pt x="11" y="13"/>
                    </a:cubicBezTo>
                    <a:cubicBezTo>
                      <a:pt x="31" y="25"/>
                      <a:pt x="78" y="53"/>
                      <a:pt x="121" y="80"/>
                    </a:cubicBezTo>
                    <a:cubicBezTo>
                      <a:pt x="143" y="93"/>
                      <a:pt x="163" y="106"/>
                      <a:pt x="178" y="115"/>
                    </a:cubicBezTo>
                    <a:cubicBezTo>
                      <a:pt x="185" y="120"/>
                      <a:pt x="191" y="124"/>
                      <a:pt x="196" y="127"/>
                    </a:cubicBezTo>
                    <a:cubicBezTo>
                      <a:pt x="198" y="129"/>
                      <a:pt x="199" y="130"/>
                      <a:pt x="200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1" y="130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1" y="128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5" y="130"/>
                      <a:pt x="205" y="130"/>
                      <a:pt x="205" y="130"/>
                    </a:cubicBezTo>
                    <a:cubicBezTo>
                      <a:pt x="206" y="126"/>
                      <a:pt x="206" y="126"/>
                      <a:pt x="206" y="126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2"/>
                      <a:pt x="5" y="22"/>
                      <a:pt x="4" y="24"/>
                    </a:cubicBezTo>
                    <a:cubicBezTo>
                      <a:pt x="3" y="25"/>
                      <a:pt x="3" y="26"/>
                      <a:pt x="3" y="26"/>
                    </a:cubicBezTo>
                    <a:cubicBezTo>
                      <a:pt x="3" y="27"/>
                      <a:pt x="3" y="28"/>
                      <a:pt x="4" y="28"/>
                    </a:cubicBezTo>
                    <a:cubicBezTo>
                      <a:pt x="4" y="29"/>
                      <a:pt x="4" y="29"/>
                      <a:pt x="5" y="29"/>
                    </a:cubicBezTo>
                    <a:cubicBezTo>
                      <a:pt x="5" y="30"/>
                      <a:pt x="6" y="30"/>
                      <a:pt x="6" y="31"/>
                    </a:cubicBezTo>
                    <a:cubicBezTo>
                      <a:pt x="8" y="32"/>
                      <a:pt x="12" y="35"/>
                      <a:pt x="18" y="38"/>
                    </a:cubicBezTo>
                    <a:cubicBezTo>
                      <a:pt x="38" y="50"/>
                      <a:pt x="76" y="73"/>
                      <a:pt x="109" y="93"/>
                    </a:cubicBezTo>
                    <a:cubicBezTo>
                      <a:pt x="126" y="102"/>
                      <a:pt x="141" y="112"/>
                      <a:pt x="152" y="119"/>
                    </a:cubicBezTo>
                    <a:cubicBezTo>
                      <a:pt x="158" y="123"/>
                      <a:pt x="163" y="126"/>
                      <a:pt x="166" y="128"/>
                    </a:cubicBezTo>
                    <a:cubicBezTo>
                      <a:pt x="167" y="129"/>
                      <a:pt x="168" y="130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69" y="130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69" y="128"/>
                      <a:pt x="169" y="129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5" y="126"/>
                      <a:pt x="175" y="126"/>
                      <a:pt x="175" y="126"/>
                    </a:cubicBezTo>
                    <a:cubicBezTo>
                      <a:pt x="175" y="126"/>
                      <a:pt x="134" y="104"/>
                      <a:pt x="92" y="81"/>
                    </a:cubicBezTo>
                    <a:cubicBezTo>
                      <a:pt x="72" y="70"/>
                      <a:pt x="51" y="59"/>
                      <a:pt x="35" y="50"/>
                    </a:cubicBezTo>
                    <a:cubicBezTo>
                      <a:pt x="27" y="46"/>
                      <a:pt x="21" y="42"/>
                      <a:pt x="16" y="40"/>
                    </a:cubicBezTo>
                    <a:cubicBezTo>
                      <a:pt x="14" y="39"/>
                      <a:pt x="12" y="38"/>
                      <a:pt x="11" y="37"/>
                    </a:cubicBezTo>
                    <a:cubicBezTo>
                      <a:pt x="10" y="37"/>
                      <a:pt x="10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7" y="36"/>
                      <a:pt x="7" y="36"/>
                    </a:cubicBezTo>
                    <a:cubicBezTo>
                      <a:pt x="6" y="36"/>
                      <a:pt x="6" y="36"/>
                      <a:pt x="5" y="36"/>
                    </a:cubicBezTo>
                    <a:cubicBezTo>
                      <a:pt x="5" y="36"/>
                      <a:pt x="4" y="37"/>
                      <a:pt x="3" y="38"/>
                    </a:cubicBezTo>
                    <a:cubicBezTo>
                      <a:pt x="2" y="39"/>
                      <a:pt x="3" y="42"/>
                      <a:pt x="5" y="43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7" y="127"/>
                      <a:pt x="147" y="127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8" y="125"/>
                      <a:pt x="147" y="126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0" y="125"/>
                      <a:pt x="149" y="125"/>
                      <a:pt x="148" y="124"/>
                    </a:cubicBezTo>
                    <a:cubicBezTo>
                      <a:pt x="142" y="121"/>
                      <a:pt x="131" y="116"/>
                      <a:pt x="116" y="108"/>
                    </a:cubicBezTo>
                    <a:cubicBezTo>
                      <a:pt x="95" y="97"/>
                      <a:pt x="68" y="83"/>
                      <a:pt x="46" y="71"/>
                    </a:cubicBezTo>
                    <a:cubicBezTo>
                      <a:pt x="35" y="66"/>
                      <a:pt x="26" y="61"/>
                      <a:pt x="19" y="57"/>
                    </a:cubicBezTo>
                    <a:cubicBezTo>
                      <a:pt x="12" y="53"/>
                      <a:pt x="8" y="51"/>
                      <a:pt x="8" y="51"/>
                    </a:cubicBezTo>
                    <a:cubicBezTo>
                      <a:pt x="6" y="50"/>
                      <a:pt x="4" y="51"/>
                      <a:pt x="2" y="53"/>
                    </a:cubicBezTo>
                    <a:cubicBezTo>
                      <a:pt x="1" y="54"/>
                      <a:pt x="2" y="57"/>
                      <a:pt x="4" y="58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38" y="137"/>
                      <a:pt x="138" y="137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0" y="136"/>
                      <a:pt x="139" y="136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5"/>
                      <a:pt x="141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5"/>
                      <a:pt x="142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3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2" y="135"/>
                      <a:pt x="140" y="134"/>
                    </a:cubicBezTo>
                    <a:cubicBezTo>
                      <a:pt x="131" y="130"/>
                      <a:pt x="99" y="112"/>
                      <a:pt x="69" y="96"/>
                    </a:cubicBezTo>
                    <a:cubicBezTo>
                      <a:pt x="54" y="88"/>
                      <a:pt x="39" y="80"/>
                      <a:pt x="28" y="74"/>
                    </a:cubicBezTo>
                    <a:cubicBezTo>
                      <a:pt x="23" y="71"/>
                      <a:pt x="18" y="69"/>
                      <a:pt x="14" y="67"/>
                    </a:cubicBezTo>
                    <a:cubicBezTo>
                      <a:pt x="13" y="66"/>
                      <a:pt x="11" y="65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7" y="64"/>
                      <a:pt x="7" y="64"/>
                      <a:pt x="6" y="64"/>
                    </a:cubicBezTo>
                    <a:cubicBezTo>
                      <a:pt x="6" y="64"/>
                      <a:pt x="6" y="64"/>
                      <a:pt x="5" y="64"/>
                    </a:cubicBezTo>
                    <a:cubicBezTo>
                      <a:pt x="4" y="64"/>
                      <a:pt x="3" y="65"/>
                      <a:pt x="3" y="66"/>
                    </a:cubicBezTo>
                    <a:cubicBezTo>
                      <a:pt x="2" y="68"/>
                      <a:pt x="2" y="70"/>
                      <a:pt x="4" y="71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3" y="86"/>
                      <a:pt x="10" y="87"/>
                      <a:pt x="9" y="89"/>
                    </a:cubicBezTo>
                    <a:cubicBezTo>
                      <a:pt x="8" y="90"/>
                      <a:pt x="9" y="93"/>
                      <a:pt x="11" y="94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4" y="155"/>
                      <a:pt x="124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5"/>
                      <a:pt x="123" y="155"/>
                    </a:cubicBezTo>
                    <a:cubicBezTo>
                      <a:pt x="116" y="152"/>
                      <a:pt x="91" y="140"/>
                      <a:pt x="67" y="129"/>
                    </a:cubicBezTo>
                    <a:cubicBezTo>
                      <a:pt x="55" y="124"/>
                      <a:pt x="44" y="118"/>
                      <a:pt x="35" y="114"/>
                    </a:cubicBezTo>
                    <a:cubicBezTo>
                      <a:pt x="30" y="112"/>
                      <a:pt x="26" y="111"/>
                      <a:pt x="23" y="110"/>
                    </a:cubicBezTo>
                    <a:cubicBezTo>
                      <a:pt x="22" y="109"/>
                      <a:pt x="21" y="109"/>
                      <a:pt x="19" y="108"/>
                    </a:cubicBezTo>
                    <a:cubicBezTo>
                      <a:pt x="19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6" y="108"/>
                    </a:cubicBezTo>
                    <a:cubicBezTo>
                      <a:pt x="16" y="108"/>
                      <a:pt x="16" y="108"/>
                      <a:pt x="15" y="108"/>
                    </a:cubicBezTo>
                    <a:cubicBezTo>
                      <a:pt x="15" y="108"/>
                      <a:pt x="14" y="108"/>
                      <a:pt x="14" y="108"/>
                    </a:cubicBezTo>
                    <a:cubicBezTo>
                      <a:pt x="13" y="109"/>
                      <a:pt x="13" y="109"/>
                      <a:pt x="13" y="110"/>
                    </a:cubicBezTo>
                    <a:cubicBezTo>
                      <a:pt x="12" y="111"/>
                      <a:pt x="12" y="112"/>
                      <a:pt x="12" y="113"/>
                    </a:cubicBezTo>
                    <a:cubicBezTo>
                      <a:pt x="12" y="114"/>
                      <a:pt x="13" y="115"/>
                      <a:pt x="14" y="115"/>
                    </a:cubicBezTo>
                    <a:cubicBezTo>
                      <a:pt x="14" y="115"/>
                      <a:pt x="15" y="116"/>
                      <a:pt x="18" y="118"/>
                    </a:cubicBezTo>
                    <a:cubicBezTo>
                      <a:pt x="27" y="123"/>
                      <a:pt x="50" y="137"/>
                      <a:pt x="70" y="150"/>
                    </a:cubicBezTo>
                    <a:cubicBezTo>
                      <a:pt x="81" y="156"/>
                      <a:pt x="90" y="162"/>
                      <a:pt x="98" y="167"/>
                    </a:cubicBezTo>
                    <a:cubicBezTo>
                      <a:pt x="101" y="169"/>
                      <a:pt x="104" y="171"/>
                      <a:pt x="106" y="172"/>
                    </a:cubicBezTo>
                    <a:cubicBezTo>
                      <a:pt x="107" y="173"/>
                      <a:pt x="108" y="173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07" y="172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08" y="170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2" y="127"/>
                      <a:pt x="20" y="128"/>
                      <a:pt x="19" y="130"/>
                    </a:cubicBezTo>
                    <a:cubicBezTo>
                      <a:pt x="18" y="132"/>
                      <a:pt x="19" y="134"/>
                      <a:pt x="21" y="135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6" y="178"/>
                      <a:pt x="96" y="178"/>
                      <a:pt x="96" y="178"/>
                    </a:cubicBezTo>
                    <a:cubicBezTo>
                      <a:pt x="97" y="174"/>
                      <a:pt x="97" y="174"/>
                      <a:pt x="97" y="174"/>
                    </a:cubicBezTo>
                    <a:cubicBezTo>
                      <a:pt x="97" y="174"/>
                      <a:pt x="82" y="167"/>
                      <a:pt x="66" y="160"/>
                    </a:cubicBezTo>
                    <a:cubicBezTo>
                      <a:pt x="58" y="157"/>
                      <a:pt x="50" y="153"/>
                      <a:pt x="43" y="151"/>
                    </a:cubicBezTo>
                    <a:cubicBezTo>
                      <a:pt x="40" y="149"/>
                      <a:pt x="38" y="148"/>
                      <a:pt x="36" y="148"/>
                    </a:cubicBezTo>
                    <a:cubicBezTo>
                      <a:pt x="35" y="147"/>
                      <a:pt x="34" y="147"/>
                      <a:pt x="33" y="147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2" y="146"/>
                      <a:pt x="31" y="146"/>
                      <a:pt x="31" y="146"/>
                    </a:cubicBezTo>
                    <a:cubicBezTo>
                      <a:pt x="30" y="146"/>
                      <a:pt x="30" y="146"/>
                      <a:pt x="29" y="146"/>
                    </a:cubicBezTo>
                    <a:cubicBezTo>
                      <a:pt x="29" y="146"/>
                      <a:pt x="29" y="147"/>
                      <a:pt x="28" y="147"/>
                    </a:cubicBezTo>
                    <a:cubicBezTo>
                      <a:pt x="28" y="147"/>
                      <a:pt x="27" y="148"/>
                      <a:pt x="27" y="148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7" y="149"/>
                      <a:pt x="26" y="150"/>
                      <a:pt x="26" y="150"/>
                    </a:cubicBezTo>
                    <a:cubicBezTo>
                      <a:pt x="26" y="151"/>
                      <a:pt x="27" y="152"/>
                      <a:pt x="27" y="152"/>
                    </a:cubicBezTo>
                    <a:cubicBezTo>
                      <a:pt x="27" y="153"/>
                      <a:pt x="27" y="153"/>
                      <a:pt x="28" y="153"/>
                    </a:cubicBezTo>
                    <a:cubicBezTo>
                      <a:pt x="28" y="153"/>
                      <a:pt x="28" y="154"/>
                      <a:pt x="28" y="154"/>
                    </a:cubicBezTo>
                    <a:cubicBezTo>
                      <a:pt x="29" y="155"/>
                      <a:pt x="31" y="155"/>
                      <a:pt x="32" y="157"/>
                    </a:cubicBezTo>
                    <a:cubicBezTo>
                      <a:pt x="39" y="161"/>
                      <a:pt x="51" y="168"/>
                      <a:pt x="62" y="175"/>
                    </a:cubicBezTo>
                    <a:cubicBezTo>
                      <a:pt x="72" y="181"/>
                      <a:pt x="82" y="187"/>
                      <a:pt x="82" y="187"/>
                    </a:cubicBezTo>
                    <a:cubicBezTo>
                      <a:pt x="84" y="183"/>
                      <a:pt x="84" y="183"/>
                      <a:pt x="84" y="183"/>
                    </a:cubicBezTo>
                    <a:cubicBezTo>
                      <a:pt x="85" y="180"/>
                      <a:pt x="85" y="180"/>
                      <a:pt x="85" y="180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3" y="168"/>
                      <a:pt x="41" y="169"/>
                      <a:pt x="40" y="171"/>
                    </a:cubicBezTo>
                    <a:cubicBezTo>
                      <a:pt x="40" y="173"/>
                      <a:pt x="40" y="175"/>
                      <a:pt x="42" y="176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9"/>
                      <a:pt x="65" y="188"/>
                      <a:pt x="66" y="186"/>
                    </a:cubicBezTo>
                    <a:cubicBezTo>
                      <a:pt x="67" y="185"/>
                      <a:pt x="67" y="182"/>
                      <a:pt x="65" y="181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50"/>
              <p:cNvSpPr/>
              <p:nvPr/>
            </p:nvSpPr>
            <p:spPr bwMode="auto">
              <a:xfrm>
                <a:off x="3873413" y="2690506"/>
                <a:ext cx="1306032" cy="1410251"/>
              </a:xfrm>
              <a:custGeom>
                <a:avLst/>
                <a:gdLst>
                  <a:gd name="T0" fmla="*/ 398 w 973"/>
                  <a:gd name="T1" fmla="*/ 972 h 1050"/>
                  <a:gd name="T2" fmla="*/ 391 w 973"/>
                  <a:gd name="T3" fmla="*/ 960 h 1050"/>
                  <a:gd name="T4" fmla="*/ 393 w 973"/>
                  <a:gd name="T5" fmla="*/ 949 h 1050"/>
                  <a:gd name="T6" fmla="*/ 406 w 973"/>
                  <a:gd name="T7" fmla="*/ 904 h 1050"/>
                  <a:gd name="T8" fmla="*/ 418 w 973"/>
                  <a:gd name="T9" fmla="*/ 885 h 1050"/>
                  <a:gd name="T10" fmla="*/ 423 w 973"/>
                  <a:gd name="T11" fmla="*/ 852 h 1050"/>
                  <a:gd name="T12" fmla="*/ 413 w 973"/>
                  <a:gd name="T13" fmla="*/ 816 h 1050"/>
                  <a:gd name="T14" fmla="*/ 58 w 973"/>
                  <a:gd name="T15" fmla="*/ 579 h 1050"/>
                  <a:gd name="T16" fmla="*/ 75 w 973"/>
                  <a:gd name="T17" fmla="*/ 572 h 1050"/>
                  <a:gd name="T18" fmla="*/ 555 w 973"/>
                  <a:gd name="T19" fmla="*/ 847 h 1050"/>
                  <a:gd name="T20" fmla="*/ 188 w 973"/>
                  <a:gd name="T21" fmla="*/ 590 h 1050"/>
                  <a:gd name="T22" fmla="*/ 212 w 973"/>
                  <a:gd name="T23" fmla="*/ 591 h 1050"/>
                  <a:gd name="T24" fmla="*/ 249 w 973"/>
                  <a:gd name="T25" fmla="*/ 574 h 1050"/>
                  <a:gd name="T26" fmla="*/ 274 w 973"/>
                  <a:gd name="T27" fmla="*/ 548 h 1050"/>
                  <a:gd name="T28" fmla="*/ 282 w 973"/>
                  <a:gd name="T29" fmla="*/ 519 h 1050"/>
                  <a:gd name="T30" fmla="*/ 322 w 973"/>
                  <a:gd name="T31" fmla="*/ 526 h 1050"/>
                  <a:gd name="T32" fmla="*/ 296 w 973"/>
                  <a:gd name="T33" fmla="*/ 444 h 1050"/>
                  <a:gd name="T34" fmla="*/ 289 w 973"/>
                  <a:gd name="T35" fmla="*/ 425 h 1050"/>
                  <a:gd name="T36" fmla="*/ 273 w 973"/>
                  <a:gd name="T37" fmla="*/ 376 h 1050"/>
                  <a:gd name="T38" fmla="*/ 872 w 973"/>
                  <a:gd name="T39" fmla="*/ 711 h 1050"/>
                  <a:gd name="T40" fmla="*/ 6 w 973"/>
                  <a:gd name="T41" fmla="*/ 158 h 1050"/>
                  <a:gd name="T42" fmla="*/ 3 w 973"/>
                  <a:gd name="T43" fmla="*/ 128 h 1050"/>
                  <a:gd name="T44" fmla="*/ 962 w 973"/>
                  <a:gd name="T45" fmla="*/ 689 h 1050"/>
                  <a:gd name="T46" fmla="*/ 967 w 973"/>
                  <a:gd name="T47" fmla="*/ 656 h 1050"/>
                  <a:gd name="T48" fmla="*/ 11 w 973"/>
                  <a:gd name="T49" fmla="*/ 38 h 1050"/>
                  <a:gd name="T50" fmla="*/ 812 w 973"/>
                  <a:gd name="T51" fmla="*/ 453 h 1050"/>
                  <a:gd name="T52" fmla="*/ 873 w 973"/>
                  <a:gd name="T53" fmla="*/ 456 h 1050"/>
                  <a:gd name="T54" fmla="*/ 848 w 973"/>
                  <a:gd name="T55" fmla="*/ 426 h 1050"/>
                  <a:gd name="T56" fmla="*/ 870 w 973"/>
                  <a:gd name="T57" fmla="*/ 404 h 1050"/>
                  <a:gd name="T58" fmla="*/ 891 w 973"/>
                  <a:gd name="T59" fmla="*/ 381 h 1050"/>
                  <a:gd name="T60" fmla="*/ 945 w 973"/>
                  <a:gd name="T61" fmla="*/ 378 h 1050"/>
                  <a:gd name="T62" fmla="*/ 904 w 973"/>
                  <a:gd name="T63" fmla="*/ 368 h 1050"/>
                  <a:gd name="T64" fmla="*/ 955 w 973"/>
                  <a:gd name="T65" fmla="*/ 424 h 1050"/>
                  <a:gd name="T66" fmla="*/ 845 w 973"/>
                  <a:gd name="T67" fmla="*/ 424 h 1050"/>
                  <a:gd name="T68" fmla="*/ 963 w 973"/>
                  <a:gd name="T69" fmla="*/ 534 h 1050"/>
                  <a:gd name="T70" fmla="*/ 966 w 973"/>
                  <a:gd name="T71" fmla="*/ 587 h 1050"/>
                  <a:gd name="T72" fmla="*/ 964 w 973"/>
                  <a:gd name="T73" fmla="*/ 600 h 1050"/>
                  <a:gd name="T74" fmla="*/ 954 w 973"/>
                  <a:gd name="T75" fmla="*/ 648 h 1050"/>
                  <a:gd name="T76" fmla="*/ 962 w 973"/>
                  <a:gd name="T77" fmla="*/ 668 h 1050"/>
                  <a:gd name="T78" fmla="*/ 963 w 973"/>
                  <a:gd name="T79" fmla="*/ 681 h 1050"/>
                  <a:gd name="T80" fmla="*/ 945 w 973"/>
                  <a:gd name="T81" fmla="*/ 715 h 1050"/>
                  <a:gd name="T82" fmla="*/ 920 w 973"/>
                  <a:gd name="T83" fmla="*/ 715 h 1050"/>
                  <a:gd name="T84" fmla="*/ 250 w 973"/>
                  <a:gd name="T85" fmla="*/ 343 h 1050"/>
                  <a:gd name="T86" fmla="*/ 816 w 973"/>
                  <a:gd name="T87" fmla="*/ 713 h 1050"/>
                  <a:gd name="T88" fmla="*/ 408 w 973"/>
                  <a:gd name="T89" fmla="*/ 509 h 1050"/>
                  <a:gd name="T90" fmla="*/ 402 w 973"/>
                  <a:gd name="T91" fmla="*/ 524 h 1050"/>
                  <a:gd name="T92" fmla="*/ 707 w 973"/>
                  <a:gd name="T93" fmla="*/ 724 h 1050"/>
                  <a:gd name="T94" fmla="*/ 688 w 973"/>
                  <a:gd name="T95" fmla="*/ 718 h 1050"/>
                  <a:gd name="T96" fmla="*/ 646 w 973"/>
                  <a:gd name="T97" fmla="*/ 730 h 1050"/>
                  <a:gd name="T98" fmla="*/ 614 w 973"/>
                  <a:gd name="T99" fmla="*/ 741 h 1050"/>
                  <a:gd name="T100" fmla="*/ 342 w 973"/>
                  <a:gd name="T101" fmla="*/ 621 h 1050"/>
                  <a:gd name="T102" fmla="*/ 569 w 973"/>
                  <a:gd name="T103" fmla="*/ 773 h 1050"/>
                  <a:gd name="T104" fmla="*/ 572 w 973"/>
                  <a:gd name="T105" fmla="*/ 815 h 1050"/>
                  <a:gd name="T106" fmla="*/ 107 w 973"/>
                  <a:gd name="T107" fmla="*/ 581 h 1050"/>
                  <a:gd name="T108" fmla="*/ 624 w 973"/>
                  <a:gd name="T109" fmla="*/ 911 h 1050"/>
                  <a:gd name="T110" fmla="*/ 625 w 973"/>
                  <a:gd name="T111" fmla="*/ 930 h 1050"/>
                  <a:gd name="T112" fmla="*/ 427 w 973"/>
                  <a:gd name="T113" fmla="*/ 834 h 1050"/>
                  <a:gd name="T114" fmla="*/ 596 w 973"/>
                  <a:gd name="T115" fmla="*/ 978 h 1050"/>
                  <a:gd name="T116" fmla="*/ 550 w 973"/>
                  <a:gd name="T117" fmla="*/ 988 h 1050"/>
                  <a:gd name="T118" fmla="*/ 596 w 973"/>
                  <a:gd name="T119" fmla="*/ 1022 h 1050"/>
                  <a:gd name="T120" fmla="*/ 548 w 973"/>
                  <a:gd name="T121" fmla="*/ 1043 h 1050"/>
                  <a:gd name="T122" fmla="*/ 394 w 973"/>
                  <a:gd name="T123" fmla="*/ 979 h 1050"/>
                  <a:gd name="T124" fmla="*/ 455 w 973"/>
                  <a:gd name="T125" fmla="*/ 1033 h 10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3" h="1050">
                    <a:moveTo>
                      <a:pt x="459" y="1035"/>
                    </a:moveTo>
                    <a:cubicBezTo>
                      <a:pt x="459" y="1035"/>
                      <a:pt x="460" y="1034"/>
                      <a:pt x="459" y="1033"/>
                    </a:cubicBezTo>
                    <a:cubicBezTo>
                      <a:pt x="459" y="1032"/>
                      <a:pt x="459" y="1032"/>
                      <a:pt x="459" y="1031"/>
                    </a:cubicBezTo>
                    <a:cubicBezTo>
                      <a:pt x="459" y="1031"/>
                      <a:pt x="458" y="1031"/>
                      <a:pt x="458" y="1030"/>
                    </a:cubicBezTo>
                    <a:cubicBezTo>
                      <a:pt x="458" y="1030"/>
                      <a:pt x="458" y="1030"/>
                      <a:pt x="458" y="1030"/>
                    </a:cubicBezTo>
                    <a:cubicBezTo>
                      <a:pt x="457" y="1029"/>
                      <a:pt x="456" y="1029"/>
                      <a:pt x="455" y="1028"/>
                    </a:cubicBezTo>
                    <a:cubicBezTo>
                      <a:pt x="451" y="1026"/>
                      <a:pt x="443" y="1021"/>
                      <a:pt x="436" y="1017"/>
                    </a:cubicBezTo>
                    <a:cubicBezTo>
                      <a:pt x="433" y="1015"/>
                      <a:pt x="430" y="1013"/>
                      <a:pt x="428" y="1012"/>
                    </a:cubicBezTo>
                    <a:cubicBezTo>
                      <a:pt x="427" y="1011"/>
                      <a:pt x="426" y="1010"/>
                      <a:pt x="425" y="1010"/>
                    </a:cubicBezTo>
                    <a:cubicBezTo>
                      <a:pt x="425" y="1009"/>
                      <a:pt x="425" y="1009"/>
                      <a:pt x="425" y="1009"/>
                    </a:cubicBezTo>
                    <a:cubicBezTo>
                      <a:pt x="423" y="1011"/>
                      <a:pt x="423" y="1011"/>
                      <a:pt x="423" y="1011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5" y="1009"/>
                      <a:pt x="425" y="1009"/>
                      <a:pt x="425" y="1009"/>
                    </a:cubicBezTo>
                    <a:cubicBezTo>
                      <a:pt x="423" y="1011"/>
                      <a:pt x="423" y="1011"/>
                      <a:pt x="423" y="1011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6" y="1012"/>
                      <a:pt x="426" y="1012"/>
                      <a:pt x="426" y="1012"/>
                    </a:cubicBezTo>
                    <a:cubicBezTo>
                      <a:pt x="426" y="1011"/>
                      <a:pt x="425" y="1011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6" y="1012"/>
                      <a:pt x="426" y="1012"/>
                      <a:pt x="426" y="1012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5"/>
                      <a:pt x="425" y="1015"/>
                      <a:pt x="425" y="1015"/>
                    </a:cubicBezTo>
                    <a:cubicBezTo>
                      <a:pt x="426" y="1014"/>
                      <a:pt x="426" y="1013"/>
                      <a:pt x="426" y="1012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5"/>
                      <a:pt x="425" y="1015"/>
                      <a:pt x="425" y="1015"/>
                    </a:cubicBezTo>
                    <a:cubicBezTo>
                      <a:pt x="425" y="1014"/>
                      <a:pt x="425" y="1014"/>
                      <a:pt x="425" y="1014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4" y="1016"/>
                      <a:pt x="424" y="1016"/>
                      <a:pt x="424" y="1016"/>
                    </a:cubicBezTo>
                    <a:cubicBezTo>
                      <a:pt x="424" y="1015"/>
                      <a:pt x="425" y="1015"/>
                      <a:pt x="425" y="1014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4" y="1016"/>
                      <a:pt x="424" y="1016"/>
                      <a:pt x="424" y="1016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3" y="1016"/>
                      <a:pt x="423" y="1016"/>
                      <a:pt x="424" y="1016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2" y="1013"/>
                      <a:pt x="422" y="1013"/>
                      <a:pt x="422" y="1013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2" y="1013"/>
                      <a:pt x="422" y="1013"/>
                      <a:pt x="422" y="1013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5"/>
                      <a:pt x="422" y="1015"/>
                      <a:pt x="422" y="1015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5"/>
                      <a:pt x="422" y="1015"/>
                      <a:pt x="422" y="1015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6"/>
                      <a:pt x="423" y="1016"/>
                      <a:pt x="424" y="1017"/>
                    </a:cubicBezTo>
                    <a:cubicBezTo>
                      <a:pt x="427" y="1018"/>
                      <a:pt x="434" y="1020"/>
                      <a:pt x="443" y="1023"/>
                    </a:cubicBezTo>
                    <a:cubicBezTo>
                      <a:pt x="455" y="1028"/>
                      <a:pt x="471" y="1035"/>
                      <a:pt x="484" y="1040"/>
                    </a:cubicBezTo>
                    <a:cubicBezTo>
                      <a:pt x="490" y="1043"/>
                      <a:pt x="496" y="1045"/>
                      <a:pt x="500" y="1047"/>
                    </a:cubicBezTo>
                    <a:cubicBezTo>
                      <a:pt x="504" y="1048"/>
                      <a:pt x="506" y="1049"/>
                      <a:pt x="506" y="1049"/>
                    </a:cubicBezTo>
                    <a:cubicBezTo>
                      <a:pt x="508" y="1050"/>
                      <a:pt x="510" y="1049"/>
                      <a:pt x="511" y="1048"/>
                    </a:cubicBezTo>
                    <a:cubicBezTo>
                      <a:pt x="512" y="1047"/>
                      <a:pt x="512" y="1046"/>
                      <a:pt x="512" y="1045"/>
                    </a:cubicBezTo>
                    <a:cubicBezTo>
                      <a:pt x="512" y="1044"/>
                      <a:pt x="512" y="1044"/>
                      <a:pt x="512" y="1044"/>
                    </a:cubicBezTo>
                    <a:cubicBezTo>
                      <a:pt x="511" y="1043"/>
                      <a:pt x="511" y="1043"/>
                      <a:pt x="511" y="1042"/>
                    </a:cubicBezTo>
                    <a:cubicBezTo>
                      <a:pt x="510" y="1042"/>
                      <a:pt x="510" y="1042"/>
                      <a:pt x="510" y="1041"/>
                    </a:cubicBezTo>
                    <a:cubicBezTo>
                      <a:pt x="508" y="1040"/>
                      <a:pt x="505" y="1038"/>
                      <a:pt x="501" y="1036"/>
                    </a:cubicBezTo>
                    <a:cubicBezTo>
                      <a:pt x="475" y="1018"/>
                      <a:pt x="398" y="972"/>
                      <a:pt x="398" y="972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400" y="978"/>
                      <a:pt x="400" y="978"/>
                      <a:pt x="400" y="978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7" y="979"/>
                      <a:pt x="397" y="979"/>
                      <a:pt x="397" y="979"/>
                    </a:cubicBezTo>
                    <a:cubicBezTo>
                      <a:pt x="398" y="979"/>
                      <a:pt x="399" y="979"/>
                      <a:pt x="400" y="978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7" y="979"/>
                      <a:pt x="397" y="979"/>
                      <a:pt x="397" y="979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80"/>
                      <a:pt x="397" y="980"/>
                      <a:pt x="397" y="979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77"/>
                      <a:pt x="396" y="977"/>
                      <a:pt x="396" y="977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77"/>
                      <a:pt x="396" y="977"/>
                      <a:pt x="396" y="977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80"/>
                      <a:pt x="396" y="980"/>
                      <a:pt x="398" y="981"/>
                    </a:cubicBezTo>
                    <a:cubicBezTo>
                      <a:pt x="403" y="983"/>
                      <a:pt x="413" y="988"/>
                      <a:pt x="426" y="995"/>
                    </a:cubicBezTo>
                    <a:cubicBezTo>
                      <a:pt x="445" y="1005"/>
                      <a:pt x="470" y="1019"/>
                      <a:pt x="490" y="1029"/>
                    </a:cubicBezTo>
                    <a:cubicBezTo>
                      <a:pt x="500" y="1035"/>
                      <a:pt x="509" y="1039"/>
                      <a:pt x="515" y="1043"/>
                    </a:cubicBezTo>
                    <a:cubicBezTo>
                      <a:pt x="521" y="1046"/>
                      <a:pt x="525" y="1048"/>
                      <a:pt x="525" y="1048"/>
                    </a:cubicBezTo>
                    <a:cubicBezTo>
                      <a:pt x="526" y="1049"/>
                      <a:pt x="528" y="1049"/>
                      <a:pt x="529" y="1048"/>
                    </a:cubicBezTo>
                    <a:cubicBezTo>
                      <a:pt x="530" y="1047"/>
                      <a:pt x="531" y="1046"/>
                      <a:pt x="531" y="1044"/>
                    </a:cubicBezTo>
                    <a:cubicBezTo>
                      <a:pt x="531" y="1043"/>
                      <a:pt x="530" y="1043"/>
                      <a:pt x="530" y="1042"/>
                    </a:cubicBezTo>
                    <a:cubicBezTo>
                      <a:pt x="530" y="1042"/>
                      <a:pt x="530" y="1042"/>
                      <a:pt x="529" y="1041"/>
                    </a:cubicBezTo>
                    <a:cubicBezTo>
                      <a:pt x="529" y="1041"/>
                      <a:pt x="529" y="1041"/>
                      <a:pt x="529" y="1041"/>
                    </a:cubicBezTo>
                    <a:cubicBezTo>
                      <a:pt x="528" y="1040"/>
                      <a:pt x="527" y="1040"/>
                      <a:pt x="526" y="1039"/>
                    </a:cubicBezTo>
                    <a:cubicBezTo>
                      <a:pt x="516" y="1032"/>
                      <a:pt x="482" y="1012"/>
                      <a:pt x="450" y="993"/>
                    </a:cubicBezTo>
                    <a:cubicBezTo>
                      <a:pt x="435" y="983"/>
                      <a:pt x="419" y="974"/>
                      <a:pt x="408" y="967"/>
                    </a:cubicBezTo>
                    <a:cubicBezTo>
                      <a:pt x="403" y="963"/>
                      <a:pt x="398" y="960"/>
                      <a:pt x="395" y="958"/>
                    </a:cubicBezTo>
                    <a:cubicBezTo>
                      <a:pt x="393" y="957"/>
                      <a:pt x="392" y="956"/>
                      <a:pt x="392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0" y="956"/>
                      <a:pt x="390" y="956"/>
                      <a:pt x="390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0" y="956"/>
                      <a:pt x="390" y="956"/>
                      <a:pt x="390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88" y="957"/>
                      <a:pt x="388" y="957"/>
                      <a:pt x="388" y="957"/>
                    </a:cubicBezTo>
                    <a:cubicBezTo>
                      <a:pt x="391" y="956"/>
                      <a:pt x="391" y="956"/>
                      <a:pt x="391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88" y="957"/>
                      <a:pt x="388" y="957"/>
                      <a:pt x="388" y="957"/>
                    </a:cubicBezTo>
                    <a:cubicBezTo>
                      <a:pt x="391" y="956"/>
                      <a:pt x="391" y="956"/>
                      <a:pt x="391" y="956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2" y="958"/>
                      <a:pt x="392" y="958"/>
                      <a:pt x="392" y="958"/>
                    </a:cubicBezTo>
                    <a:cubicBezTo>
                      <a:pt x="392" y="957"/>
                      <a:pt x="392" y="956"/>
                      <a:pt x="391" y="956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2" y="958"/>
                      <a:pt x="392" y="958"/>
                      <a:pt x="392" y="958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92" y="959"/>
                      <a:pt x="392" y="958"/>
                      <a:pt x="392" y="958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9" y="961"/>
                      <a:pt x="389" y="961"/>
                      <a:pt x="389" y="961"/>
                    </a:cubicBezTo>
                    <a:cubicBezTo>
                      <a:pt x="390" y="961"/>
                      <a:pt x="391" y="961"/>
                      <a:pt x="391" y="960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9" y="961"/>
                      <a:pt x="389" y="961"/>
                      <a:pt x="389" y="961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9" y="961"/>
                      <a:pt x="389" y="961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0"/>
                      <a:pt x="388" y="960"/>
                      <a:pt x="388" y="960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0"/>
                      <a:pt x="388" y="960"/>
                      <a:pt x="388" y="960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9" y="962"/>
                      <a:pt x="391" y="963"/>
                    </a:cubicBezTo>
                    <a:cubicBezTo>
                      <a:pt x="397" y="965"/>
                      <a:pt x="410" y="972"/>
                      <a:pt x="426" y="980"/>
                    </a:cubicBezTo>
                    <a:cubicBezTo>
                      <a:pt x="449" y="993"/>
                      <a:pt x="479" y="1010"/>
                      <a:pt x="503" y="1023"/>
                    </a:cubicBezTo>
                    <a:cubicBezTo>
                      <a:pt x="515" y="1030"/>
                      <a:pt x="526" y="1036"/>
                      <a:pt x="534" y="1040"/>
                    </a:cubicBezTo>
                    <a:cubicBezTo>
                      <a:pt x="537" y="1042"/>
                      <a:pt x="541" y="1044"/>
                      <a:pt x="543" y="1045"/>
                    </a:cubicBezTo>
                    <a:cubicBezTo>
                      <a:pt x="544" y="1046"/>
                      <a:pt x="545" y="1046"/>
                      <a:pt x="545" y="1046"/>
                    </a:cubicBezTo>
                    <a:cubicBezTo>
                      <a:pt x="546" y="1047"/>
                      <a:pt x="546" y="1047"/>
                      <a:pt x="546" y="1047"/>
                    </a:cubicBezTo>
                    <a:cubicBezTo>
                      <a:pt x="546" y="1047"/>
                      <a:pt x="546" y="1047"/>
                      <a:pt x="546" y="1047"/>
                    </a:cubicBezTo>
                    <a:cubicBezTo>
                      <a:pt x="547" y="1047"/>
                      <a:pt x="547" y="1047"/>
                      <a:pt x="547" y="1047"/>
                    </a:cubicBezTo>
                    <a:cubicBezTo>
                      <a:pt x="547" y="1047"/>
                      <a:pt x="547" y="1047"/>
                      <a:pt x="547" y="1047"/>
                    </a:cubicBezTo>
                    <a:cubicBezTo>
                      <a:pt x="547" y="1047"/>
                      <a:pt x="547" y="1047"/>
                      <a:pt x="548" y="1047"/>
                    </a:cubicBezTo>
                    <a:cubicBezTo>
                      <a:pt x="550" y="1047"/>
                      <a:pt x="551" y="1046"/>
                      <a:pt x="552" y="1044"/>
                    </a:cubicBezTo>
                    <a:cubicBezTo>
                      <a:pt x="552" y="1043"/>
                      <a:pt x="552" y="1041"/>
                      <a:pt x="550" y="1040"/>
                    </a:cubicBezTo>
                    <a:cubicBezTo>
                      <a:pt x="550" y="1040"/>
                      <a:pt x="548" y="1038"/>
                      <a:pt x="543" y="1036"/>
                    </a:cubicBezTo>
                    <a:cubicBezTo>
                      <a:pt x="528" y="1026"/>
                      <a:pt x="491" y="1003"/>
                      <a:pt x="457" y="982"/>
                    </a:cubicBezTo>
                    <a:cubicBezTo>
                      <a:pt x="440" y="972"/>
                      <a:pt x="424" y="962"/>
                      <a:pt x="413" y="954"/>
                    </a:cubicBezTo>
                    <a:cubicBezTo>
                      <a:pt x="407" y="951"/>
                      <a:pt x="402" y="948"/>
                      <a:pt x="399" y="945"/>
                    </a:cubicBezTo>
                    <a:cubicBezTo>
                      <a:pt x="397" y="944"/>
                      <a:pt x="396" y="944"/>
                      <a:pt x="395" y="943"/>
                    </a:cubicBezTo>
                    <a:cubicBezTo>
                      <a:pt x="394" y="943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2" y="944"/>
                      <a:pt x="392" y="944"/>
                      <a:pt x="392" y="944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2" y="944"/>
                      <a:pt x="392" y="944"/>
                      <a:pt x="392" y="944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3"/>
                      <a:pt x="395" y="943"/>
                      <a:pt x="395" y="943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3"/>
                      <a:pt x="395" y="943"/>
                      <a:pt x="395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5"/>
                      <a:pt x="395" y="945"/>
                      <a:pt x="395" y="945"/>
                    </a:cubicBezTo>
                    <a:cubicBezTo>
                      <a:pt x="395" y="944"/>
                      <a:pt x="395" y="944"/>
                      <a:pt x="395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5"/>
                      <a:pt x="395" y="945"/>
                      <a:pt x="395" y="945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7"/>
                      <a:pt x="395" y="947"/>
                      <a:pt x="395" y="947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3" y="949"/>
                      <a:pt x="393" y="949"/>
                      <a:pt x="393" y="949"/>
                    </a:cubicBezTo>
                    <a:cubicBezTo>
                      <a:pt x="393" y="949"/>
                      <a:pt x="394" y="948"/>
                      <a:pt x="395" y="947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3" y="949"/>
                      <a:pt x="393" y="949"/>
                      <a:pt x="393" y="949"/>
                    </a:cubicBezTo>
                    <a:cubicBezTo>
                      <a:pt x="392" y="946"/>
                      <a:pt x="392" y="946"/>
                      <a:pt x="392" y="946"/>
                    </a:cubicBezTo>
                    <a:cubicBezTo>
                      <a:pt x="392" y="949"/>
                      <a:pt x="392" y="949"/>
                      <a:pt x="392" y="949"/>
                    </a:cubicBezTo>
                    <a:cubicBezTo>
                      <a:pt x="392" y="949"/>
                      <a:pt x="392" y="949"/>
                      <a:pt x="393" y="949"/>
                    </a:cubicBezTo>
                    <a:cubicBezTo>
                      <a:pt x="392" y="946"/>
                      <a:pt x="392" y="946"/>
                      <a:pt x="392" y="946"/>
                    </a:cubicBezTo>
                    <a:cubicBezTo>
                      <a:pt x="392" y="949"/>
                      <a:pt x="392" y="949"/>
                      <a:pt x="392" y="949"/>
                    </a:cubicBezTo>
                    <a:cubicBezTo>
                      <a:pt x="392" y="947"/>
                      <a:pt x="392" y="947"/>
                      <a:pt x="392" y="947"/>
                    </a:cubicBezTo>
                    <a:cubicBezTo>
                      <a:pt x="391" y="949"/>
                      <a:pt x="391" y="949"/>
                      <a:pt x="391" y="949"/>
                    </a:cubicBezTo>
                    <a:cubicBezTo>
                      <a:pt x="391" y="949"/>
                      <a:pt x="391" y="949"/>
                      <a:pt x="392" y="949"/>
                    </a:cubicBezTo>
                    <a:cubicBezTo>
                      <a:pt x="392" y="947"/>
                      <a:pt x="392" y="947"/>
                      <a:pt x="392" y="947"/>
                    </a:cubicBezTo>
                    <a:cubicBezTo>
                      <a:pt x="391" y="949"/>
                      <a:pt x="391" y="949"/>
                      <a:pt x="391" y="949"/>
                    </a:cubicBezTo>
                    <a:cubicBezTo>
                      <a:pt x="391" y="949"/>
                      <a:pt x="392" y="950"/>
                      <a:pt x="394" y="950"/>
                    </a:cubicBezTo>
                    <a:cubicBezTo>
                      <a:pt x="401" y="953"/>
                      <a:pt x="414" y="961"/>
                      <a:pt x="431" y="970"/>
                    </a:cubicBezTo>
                    <a:cubicBezTo>
                      <a:pt x="456" y="984"/>
                      <a:pt x="488" y="1002"/>
                      <a:pt x="515" y="1017"/>
                    </a:cubicBezTo>
                    <a:cubicBezTo>
                      <a:pt x="528" y="1025"/>
                      <a:pt x="539" y="1031"/>
                      <a:pt x="548" y="1036"/>
                    </a:cubicBezTo>
                    <a:cubicBezTo>
                      <a:pt x="552" y="1038"/>
                      <a:pt x="555" y="1040"/>
                      <a:pt x="558" y="1041"/>
                    </a:cubicBezTo>
                    <a:cubicBezTo>
                      <a:pt x="559" y="1042"/>
                      <a:pt x="560" y="1042"/>
                      <a:pt x="561" y="1043"/>
                    </a:cubicBezTo>
                    <a:cubicBezTo>
                      <a:pt x="561" y="1043"/>
                      <a:pt x="562" y="1043"/>
                      <a:pt x="562" y="1043"/>
                    </a:cubicBezTo>
                    <a:cubicBezTo>
                      <a:pt x="562" y="1044"/>
                      <a:pt x="562" y="1044"/>
                      <a:pt x="562" y="1044"/>
                    </a:cubicBezTo>
                    <a:cubicBezTo>
                      <a:pt x="563" y="1044"/>
                      <a:pt x="563" y="1044"/>
                      <a:pt x="564" y="1044"/>
                    </a:cubicBezTo>
                    <a:cubicBezTo>
                      <a:pt x="564" y="1044"/>
                      <a:pt x="565" y="1044"/>
                      <a:pt x="565" y="1044"/>
                    </a:cubicBezTo>
                    <a:cubicBezTo>
                      <a:pt x="566" y="1043"/>
                      <a:pt x="567" y="1043"/>
                      <a:pt x="567" y="1042"/>
                    </a:cubicBezTo>
                    <a:cubicBezTo>
                      <a:pt x="568" y="1041"/>
                      <a:pt x="568" y="1040"/>
                      <a:pt x="568" y="1039"/>
                    </a:cubicBezTo>
                    <a:cubicBezTo>
                      <a:pt x="568" y="1038"/>
                      <a:pt x="567" y="1037"/>
                      <a:pt x="566" y="1036"/>
                    </a:cubicBezTo>
                    <a:cubicBezTo>
                      <a:pt x="512" y="1002"/>
                      <a:pt x="512" y="1002"/>
                      <a:pt x="512" y="1002"/>
                    </a:cubicBezTo>
                    <a:cubicBezTo>
                      <a:pt x="572" y="1035"/>
                      <a:pt x="572" y="1035"/>
                      <a:pt x="572" y="1035"/>
                    </a:cubicBezTo>
                    <a:cubicBezTo>
                      <a:pt x="574" y="1037"/>
                      <a:pt x="576" y="1036"/>
                      <a:pt x="577" y="1034"/>
                    </a:cubicBezTo>
                    <a:cubicBezTo>
                      <a:pt x="578" y="1032"/>
                      <a:pt x="578" y="1030"/>
                      <a:pt x="576" y="1029"/>
                    </a:cubicBezTo>
                    <a:cubicBezTo>
                      <a:pt x="396" y="916"/>
                      <a:pt x="396" y="916"/>
                      <a:pt x="396" y="916"/>
                    </a:cubicBezTo>
                    <a:cubicBezTo>
                      <a:pt x="394" y="920"/>
                      <a:pt x="394" y="920"/>
                      <a:pt x="394" y="920"/>
                    </a:cubicBezTo>
                    <a:cubicBezTo>
                      <a:pt x="392" y="923"/>
                      <a:pt x="392" y="923"/>
                      <a:pt x="392" y="923"/>
                    </a:cubicBezTo>
                    <a:cubicBezTo>
                      <a:pt x="392" y="923"/>
                      <a:pt x="441" y="950"/>
                      <a:pt x="490" y="976"/>
                    </a:cubicBezTo>
                    <a:cubicBezTo>
                      <a:pt x="515" y="989"/>
                      <a:pt x="540" y="1003"/>
                      <a:pt x="559" y="1013"/>
                    </a:cubicBezTo>
                    <a:cubicBezTo>
                      <a:pt x="569" y="1018"/>
                      <a:pt x="577" y="1022"/>
                      <a:pt x="583" y="1025"/>
                    </a:cubicBezTo>
                    <a:cubicBezTo>
                      <a:pt x="586" y="1026"/>
                      <a:pt x="589" y="1027"/>
                      <a:pt x="591" y="1028"/>
                    </a:cubicBezTo>
                    <a:cubicBezTo>
                      <a:pt x="592" y="1029"/>
                      <a:pt x="593" y="1029"/>
                      <a:pt x="593" y="1029"/>
                    </a:cubicBezTo>
                    <a:cubicBezTo>
                      <a:pt x="594" y="1029"/>
                      <a:pt x="594" y="1029"/>
                      <a:pt x="595" y="1030"/>
                    </a:cubicBezTo>
                    <a:cubicBezTo>
                      <a:pt x="595" y="1030"/>
                      <a:pt x="595" y="1030"/>
                      <a:pt x="596" y="1030"/>
                    </a:cubicBezTo>
                    <a:cubicBezTo>
                      <a:pt x="596" y="1030"/>
                      <a:pt x="597" y="1030"/>
                      <a:pt x="597" y="1030"/>
                    </a:cubicBezTo>
                    <a:cubicBezTo>
                      <a:pt x="598" y="1029"/>
                      <a:pt x="599" y="1029"/>
                      <a:pt x="600" y="1028"/>
                    </a:cubicBezTo>
                    <a:cubicBezTo>
                      <a:pt x="600" y="1027"/>
                      <a:pt x="600" y="1026"/>
                      <a:pt x="600" y="1025"/>
                    </a:cubicBezTo>
                    <a:cubicBezTo>
                      <a:pt x="600" y="1024"/>
                      <a:pt x="599" y="1023"/>
                      <a:pt x="598" y="1022"/>
                    </a:cubicBezTo>
                    <a:cubicBezTo>
                      <a:pt x="598" y="1022"/>
                      <a:pt x="595" y="1020"/>
                      <a:pt x="590" y="1017"/>
                    </a:cubicBezTo>
                    <a:cubicBezTo>
                      <a:pt x="571" y="1006"/>
                      <a:pt x="525" y="978"/>
                      <a:pt x="483" y="952"/>
                    </a:cubicBezTo>
                    <a:cubicBezTo>
                      <a:pt x="462" y="939"/>
                      <a:pt x="442" y="927"/>
                      <a:pt x="428" y="917"/>
                    </a:cubicBezTo>
                    <a:cubicBezTo>
                      <a:pt x="421" y="913"/>
                      <a:pt x="415" y="909"/>
                      <a:pt x="410" y="906"/>
                    </a:cubicBezTo>
                    <a:cubicBezTo>
                      <a:pt x="408" y="905"/>
                      <a:pt x="407" y="903"/>
                      <a:pt x="406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4" y="903"/>
                      <a:pt x="404" y="903"/>
                      <a:pt x="404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4" y="903"/>
                      <a:pt x="404" y="903"/>
                      <a:pt x="404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3"/>
                      <a:pt x="405" y="903"/>
                      <a:pt x="405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3"/>
                      <a:pt x="405" y="903"/>
                      <a:pt x="405" y="903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6" y="904"/>
                      <a:pt x="406" y="904"/>
                      <a:pt x="406" y="904"/>
                    </a:cubicBezTo>
                    <a:cubicBezTo>
                      <a:pt x="406" y="903"/>
                      <a:pt x="406" y="903"/>
                      <a:pt x="405" y="903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6" y="904"/>
                      <a:pt x="406" y="904"/>
                      <a:pt x="406" y="904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6" y="906"/>
                      <a:pt x="406" y="905"/>
                      <a:pt x="406" y="904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3" y="908"/>
                      <a:pt x="403" y="908"/>
                      <a:pt x="403" y="908"/>
                    </a:cubicBezTo>
                    <a:cubicBezTo>
                      <a:pt x="404" y="908"/>
                      <a:pt x="405" y="907"/>
                      <a:pt x="405" y="906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3" y="908"/>
                      <a:pt x="403" y="908"/>
                      <a:pt x="403" y="908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2" y="908"/>
                      <a:pt x="402" y="908"/>
                      <a:pt x="402" y="908"/>
                    </a:cubicBezTo>
                    <a:cubicBezTo>
                      <a:pt x="402" y="908"/>
                      <a:pt x="402" y="908"/>
                      <a:pt x="403" y="908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2" y="908"/>
                      <a:pt x="402" y="908"/>
                      <a:pt x="402" y="908"/>
                    </a:cubicBezTo>
                    <a:cubicBezTo>
                      <a:pt x="402" y="905"/>
                      <a:pt x="402" y="905"/>
                      <a:pt x="402" y="905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2" y="908"/>
                    </a:cubicBezTo>
                    <a:cubicBezTo>
                      <a:pt x="402" y="905"/>
                      <a:pt x="402" y="905"/>
                      <a:pt x="402" y="905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6"/>
                      <a:pt x="401" y="906"/>
                      <a:pt x="401" y="906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6"/>
                      <a:pt x="401" y="906"/>
                      <a:pt x="401" y="906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2" y="908"/>
                    </a:cubicBezTo>
                    <a:cubicBezTo>
                      <a:pt x="404" y="910"/>
                      <a:pt x="409" y="912"/>
                      <a:pt x="416" y="916"/>
                    </a:cubicBezTo>
                    <a:cubicBezTo>
                      <a:pt x="439" y="929"/>
                      <a:pt x="485" y="955"/>
                      <a:pt x="526" y="977"/>
                    </a:cubicBezTo>
                    <a:cubicBezTo>
                      <a:pt x="546" y="988"/>
                      <a:pt x="564" y="999"/>
                      <a:pt x="578" y="1007"/>
                    </a:cubicBezTo>
                    <a:cubicBezTo>
                      <a:pt x="585" y="1011"/>
                      <a:pt x="590" y="1014"/>
                      <a:pt x="594" y="1016"/>
                    </a:cubicBezTo>
                    <a:cubicBezTo>
                      <a:pt x="598" y="1018"/>
                      <a:pt x="600" y="1019"/>
                      <a:pt x="600" y="1019"/>
                    </a:cubicBezTo>
                    <a:cubicBezTo>
                      <a:pt x="602" y="1020"/>
                      <a:pt x="604" y="1020"/>
                      <a:pt x="606" y="1018"/>
                    </a:cubicBezTo>
                    <a:cubicBezTo>
                      <a:pt x="606" y="1017"/>
                      <a:pt x="606" y="1016"/>
                      <a:pt x="606" y="1016"/>
                    </a:cubicBezTo>
                    <a:cubicBezTo>
                      <a:pt x="606" y="1015"/>
                      <a:pt x="606" y="1014"/>
                      <a:pt x="606" y="1014"/>
                    </a:cubicBezTo>
                    <a:cubicBezTo>
                      <a:pt x="605" y="1013"/>
                      <a:pt x="605" y="1013"/>
                      <a:pt x="605" y="1012"/>
                    </a:cubicBezTo>
                    <a:cubicBezTo>
                      <a:pt x="604" y="1012"/>
                      <a:pt x="604" y="1011"/>
                      <a:pt x="603" y="1011"/>
                    </a:cubicBezTo>
                    <a:cubicBezTo>
                      <a:pt x="600" y="1009"/>
                      <a:pt x="596" y="1006"/>
                      <a:pt x="589" y="1002"/>
                    </a:cubicBezTo>
                    <a:cubicBezTo>
                      <a:pt x="567" y="988"/>
                      <a:pt x="523" y="963"/>
                      <a:pt x="485" y="940"/>
                    </a:cubicBezTo>
                    <a:cubicBezTo>
                      <a:pt x="466" y="929"/>
                      <a:pt x="448" y="918"/>
                      <a:pt x="436" y="910"/>
                    </a:cubicBezTo>
                    <a:cubicBezTo>
                      <a:pt x="429" y="906"/>
                      <a:pt x="424" y="902"/>
                      <a:pt x="420" y="900"/>
                    </a:cubicBezTo>
                    <a:cubicBezTo>
                      <a:pt x="419" y="898"/>
                      <a:pt x="417" y="897"/>
                      <a:pt x="417" y="896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5" y="897"/>
                      <a:pt x="415" y="897"/>
                      <a:pt x="415" y="897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5" y="897"/>
                      <a:pt x="415" y="897"/>
                      <a:pt x="415" y="897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7"/>
                      <a:pt x="416" y="897"/>
                      <a:pt x="416" y="897"/>
                    </a:cubicBezTo>
                    <a:cubicBezTo>
                      <a:pt x="416" y="897"/>
                      <a:pt x="416" y="896"/>
                      <a:pt x="416" y="896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7"/>
                      <a:pt x="416" y="897"/>
                      <a:pt x="416" y="897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9"/>
                      <a:pt x="416" y="899"/>
                      <a:pt x="416" y="899"/>
                    </a:cubicBezTo>
                    <a:cubicBezTo>
                      <a:pt x="416" y="899"/>
                      <a:pt x="416" y="898"/>
                      <a:pt x="416" y="897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9"/>
                      <a:pt x="416" y="899"/>
                      <a:pt x="416" y="899"/>
                    </a:cubicBezTo>
                    <a:cubicBezTo>
                      <a:pt x="412" y="897"/>
                      <a:pt x="412" y="897"/>
                      <a:pt x="412" y="897"/>
                    </a:cubicBezTo>
                    <a:cubicBezTo>
                      <a:pt x="411" y="901"/>
                      <a:pt x="411" y="901"/>
                      <a:pt x="411" y="901"/>
                    </a:cubicBezTo>
                    <a:cubicBezTo>
                      <a:pt x="618" y="1010"/>
                      <a:pt x="618" y="1010"/>
                      <a:pt x="618" y="1010"/>
                    </a:cubicBezTo>
                    <a:cubicBezTo>
                      <a:pt x="620" y="1011"/>
                      <a:pt x="622" y="1011"/>
                      <a:pt x="624" y="1009"/>
                    </a:cubicBezTo>
                    <a:cubicBezTo>
                      <a:pt x="625" y="1007"/>
                      <a:pt x="624" y="1004"/>
                      <a:pt x="622" y="1003"/>
                    </a:cubicBezTo>
                    <a:cubicBezTo>
                      <a:pt x="422" y="878"/>
                      <a:pt x="422" y="878"/>
                      <a:pt x="422" y="878"/>
                    </a:cubicBezTo>
                    <a:cubicBezTo>
                      <a:pt x="419" y="881"/>
                      <a:pt x="419" y="881"/>
                      <a:pt x="419" y="881"/>
                    </a:cubicBezTo>
                    <a:cubicBezTo>
                      <a:pt x="418" y="885"/>
                      <a:pt x="418" y="885"/>
                      <a:pt x="418" y="885"/>
                    </a:cubicBezTo>
                    <a:cubicBezTo>
                      <a:pt x="418" y="885"/>
                      <a:pt x="468" y="913"/>
                      <a:pt x="519" y="940"/>
                    </a:cubicBezTo>
                    <a:cubicBezTo>
                      <a:pt x="544" y="954"/>
                      <a:pt x="569" y="968"/>
                      <a:pt x="588" y="979"/>
                    </a:cubicBezTo>
                    <a:cubicBezTo>
                      <a:pt x="598" y="984"/>
                      <a:pt x="606" y="988"/>
                      <a:pt x="612" y="991"/>
                    </a:cubicBezTo>
                    <a:cubicBezTo>
                      <a:pt x="614" y="993"/>
                      <a:pt x="617" y="994"/>
                      <a:pt x="618" y="995"/>
                    </a:cubicBezTo>
                    <a:cubicBezTo>
                      <a:pt x="619" y="995"/>
                      <a:pt x="620" y="996"/>
                      <a:pt x="620" y="996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622" y="996"/>
                      <a:pt x="622" y="996"/>
                      <a:pt x="622" y="996"/>
                    </a:cubicBezTo>
                    <a:cubicBezTo>
                      <a:pt x="622" y="996"/>
                      <a:pt x="622" y="996"/>
                      <a:pt x="623" y="996"/>
                    </a:cubicBezTo>
                    <a:cubicBezTo>
                      <a:pt x="623" y="996"/>
                      <a:pt x="623" y="996"/>
                      <a:pt x="624" y="996"/>
                    </a:cubicBezTo>
                    <a:cubicBezTo>
                      <a:pt x="624" y="996"/>
                      <a:pt x="625" y="996"/>
                      <a:pt x="626" y="995"/>
                    </a:cubicBezTo>
                    <a:cubicBezTo>
                      <a:pt x="626" y="995"/>
                      <a:pt x="626" y="995"/>
                      <a:pt x="626" y="995"/>
                    </a:cubicBezTo>
                    <a:cubicBezTo>
                      <a:pt x="627" y="994"/>
                      <a:pt x="627" y="993"/>
                      <a:pt x="627" y="992"/>
                    </a:cubicBezTo>
                    <a:cubicBezTo>
                      <a:pt x="627" y="992"/>
                      <a:pt x="627" y="991"/>
                      <a:pt x="626" y="991"/>
                    </a:cubicBezTo>
                    <a:cubicBezTo>
                      <a:pt x="626" y="990"/>
                      <a:pt x="626" y="990"/>
                      <a:pt x="625" y="989"/>
                    </a:cubicBezTo>
                    <a:cubicBezTo>
                      <a:pt x="625" y="989"/>
                      <a:pt x="624" y="988"/>
                      <a:pt x="624" y="987"/>
                    </a:cubicBezTo>
                    <a:cubicBezTo>
                      <a:pt x="621" y="985"/>
                      <a:pt x="616" y="982"/>
                      <a:pt x="609" y="977"/>
                    </a:cubicBezTo>
                    <a:cubicBezTo>
                      <a:pt x="586" y="962"/>
                      <a:pt x="541" y="934"/>
                      <a:pt x="501" y="910"/>
                    </a:cubicBezTo>
                    <a:cubicBezTo>
                      <a:pt x="462" y="886"/>
                      <a:pt x="428" y="866"/>
                      <a:pt x="428" y="866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9" y="872"/>
                      <a:pt x="429" y="872"/>
                      <a:pt x="429" y="872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7" y="873"/>
                      <a:pt x="427" y="873"/>
                      <a:pt x="427" y="873"/>
                    </a:cubicBezTo>
                    <a:cubicBezTo>
                      <a:pt x="428" y="873"/>
                      <a:pt x="429" y="873"/>
                      <a:pt x="429" y="872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7" y="873"/>
                      <a:pt x="427" y="873"/>
                      <a:pt x="427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6" y="873"/>
                      <a:pt x="426" y="873"/>
                      <a:pt x="426" y="873"/>
                    </a:cubicBezTo>
                    <a:cubicBezTo>
                      <a:pt x="426" y="873"/>
                      <a:pt x="427" y="873"/>
                      <a:pt x="427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6" y="873"/>
                      <a:pt x="426" y="873"/>
                      <a:pt x="426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3"/>
                      <a:pt x="426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6" y="872"/>
                      <a:pt x="426" y="872"/>
                      <a:pt x="426" y="872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6" y="872"/>
                      <a:pt x="426" y="872"/>
                      <a:pt x="426" y="872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4"/>
                      <a:pt x="426" y="874"/>
                    </a:cubicBezTo>
                    <a:cubicBezTo>
                      <a:pt x="428" y="875"/>
                      <a:pt x="433" y="877"/>
                      <a:pt x="440" y="881"/>
                    </a:cubicBezTo>
                    <a:cubicBezTo>
                      <a:pt x="464" y="893"/>
                      <a:pt x="511" y="918"/>
                      <a:pt x="552" y="940"/>
                    </a:cubicBezTo>
                    <a:cubicBezTo>
                      <a:pt x="572" y="951"/>
                      <a:pt x="591" y="962"/>
                      <a:pt x="605" y="969"/>
                    </a:cubicBezTo>
                    <a:cubicBezTo>
                      <a:pt x="612" y="973"/>
                      <a:pt x="617" y="976"/>
                      <a:pt x="621" y="978"/>
                    </a:cubicBezTo>
                    <a:cubicBezTo>
                      <a:pt x="625" y="980"/>
                      <a:pt x="627" y="981"/>
                      <a:pt x="627" y="981"/>
                    </a:cubicBezTo>
                    <a:cubicBezTo>
                      <a:pt x="629" y="982"/>
                      <a:pt x="631" y="982"/>
                      <a:pt x="633" y="980"/>
                    </a:cubicBezTo>
                    <a:cubicBezTo>
                      <a:pt x="633" y="979"/>
                      <a:pt x="633" y="978"/>
                      <a:pt x="633" y="978"/>
                    </a:cubicBezTo>
                    <a:cubicBezTo>
                      <a:pt x="633" y="976"/>
                      <a:pt x="633" y="976"/>
                      <a:pt x="633" y="976"/>
                    </a:cubicBezTo>
                    <a:cubicBezTo>
                      <a:pt x="632" y="975"/>
                      <a:pt x="632" y="975"/>
                      <a:pt x="632" y="974"/>
                    </a:cubicBezTo>
                    <a:cubicBezTo>
                      <a:pt x="631" y="974"/>
                      <a:pt x="631" y="974"/>
                      <a:pt x="630" y="973"/>
                    </a:cubicBezTo>
                    <a:cubicBezTo>
                      <a:pt x="627" y="971"/>
                      <a:pt x="622" y="968"/>
                      <a:pt x="615" y="963"/>
                    </a:cubicBezTo>
                    <a:cubicBezTo>
                      <a:pt x="566" y="931"/>
                      <a:pt x="424" y="845"/>
                      <a:pt x="424" y="845"/>
                    </a:cubicBezTo>
                    <a:cubicBezTo>
                      <a:pt x="422" y="849"/>
                      <a:pt x="422" y="849"/>
                      <a:pt x="422" y="849"/>
                    </a:cubicBezTo>
                    <a:cubicBezTo>
                      <a:pt x="426" y="851"/>
                      <a:pt x="426" y="851"/>
                      <a:pt x="426" y="851"/>
                    </a:cubicBezTo>
                    <a:cubicBezTo>
                      <a:pt x="423" y="849"/>
                      <a:pt x="423" y="849"/>
                      <a:pt x="423" y="849"/>
                    </a:cubicBezTo>
                    <a:cubicBezTo>
                      <a:pt x="424" y="852"/>
                      <a:pt x="424" y="852"/>
                      <a:pt x="424" y="852"/>
                    </a:cubicBezTo>
                    <a:cubicBezTo>
                      <a:pt x="424" y="852"/>
                      <a:pt x="425" y="852"/>
                      <a:pt x="426" y="851"/>
                    </a:cubicBezTo>
                    <a:cubicBezTo>
                      <a:pt x="423" y="849"/>
                      <a:pt x="423" y="849"/>
                      <a:pt x="423" y="849"/>
                    </a:cubicBezTo>
                    <a:cubicBezTo>
                      <a:pt x="424" y="852"/>
                      <a:pt x="424" y="852"/>
                      <a:pt x="424" y="852"/>
                    </a:cubicBezTo>
                    <a:cubicBezTo>
                      <a:pt x="423" y="850"/>
                      <a:pt x="423" y="850"/>
                      <a:pt x="423" y="850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4" y="852"/>
                    </a:cubicBezTo>
                    <a:cubicBezTo>
                      <a:pt x="423" y="850"/>
                      <a:pt x="423" y="850"/>
                      <a:pt x="423" y="850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1"/>
                      <a:pt x="423" y="851"/>
                      <a:pt x="423" y="851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1"/>
                      <a:pt x="423" y="851"/>
                      <a:pt x="423" y="851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4" y="853"/>
                    </a:cubicBezTo>
                    <a:cubicBezTo>
                      <a:pt x="427" y="854"/>
                      <a:pt x="432" y="856"/>
                      <a:pt x="440" y="860"/>
                    </a:cubicBezTo>
                    <a:cubicBezTo>
                      <a:pt x="466" y="873"/>
                      <a:pt x="513" y="901"/>
                      <a:pt x="555" y="925"/>
                    </a:cubicBezTo>
                    <a:cubicBezTo>
                      <a:pt x="575" y="938"/>
                      <a:pt x="594" y="949"/>
                      <a:pt x="608" y="957"/>
                    </a:cubicBezTo>
                    <a:cubicBezTo>
                      <a:pt x="615" y="962"/>
                      <a:pt x="621" y="965"/>
                      <a:pt x="625" y="967"/>
                    </a:cubicBezTo>
                    <a:cubicBezTo>
                      <a:pt x="629" y="970"/>
                      <a:pt x="631" y="971"/>
                      <a:pt x="631" y="971"/>
                    </a:cubicBezTo>
                    <a:cubicBezTo>
                      <a:pt x="633" y="972"/>
                      <a:pt x="635" y="972"/>
                      <a:pt x="636" y="970"/>
                    </a:cubicBezTo>
                    <a:cubicBezTo>
                      <a:pt x="638" y="968"/>
                      <a:pt x="637" y="965"/>
                      <a:pt x="635" y="96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5" y="842"/>
                      <a:pt x="425" y="842"/>
                      <a:pt x="425" y="842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42"/>
                      <a:pt x="424" y="842"/>
                      <a:pt x="425" y="842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39"/>
                      <a:pt x="424" y="839"/>
                      <a:pt x="424" y="839"/>
                    </a:cubicBezTo>
                    <a:cubicBezTo>
                      <a:pt x="423" y="841"/>
                      <a:pt x="423" y="841"/>
                      <a:pt x="423" y="841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39"/>
                      <a:pt x="424" y="839"/>
                      <a:pt x="424" y="839"/>
                    </a:cubicBezTo>
                    <a:cubicBezTo>
                      <a:pt x="423" y="841"/>
                      <a:pt x="423" y="841"/>
                      <a:pt x="423" y="841"/>
                    </a:cubicBezTo>
                    <a:cubicBezTo>
                      <a:pt x="424" y="841"/>
                      <a:pt x="424" y="841"/>
                      <a:pt x="424" y="842"/>
                    </a:cubicBezTo>
                    <a:cubicBezTo>
                      <a:pt x="429" y="844"/>
                      <a:pt x="443" y="852"/>
                      <a:pt x="462" y="863"/>
                    </a:cubicBezTo>
                    <a:cubicBezTo>
                      <a:pt x="491" y="880"/>
                      <a:pt x="531" y="903"/>
                      <a:pt x="565" y="922"/>
                    </a:cubicBezTo>
                    <a:cubicBezTo>
                      <a:pt x="582" y="931"/>
                      <a:pt x="597" y="940"/>
                      <a:pt x="608" y="946"/>
                    </a:cubicBezTo>
                    <a:cubicBezTo>
                      <a:pt x="614" y="949"/>
                      <a:pt x="619" y="951"/>
                      <a:pt x="622" y="953"/>
                    </a:cubicBezTo>
                    <a:cubicBezTo>
                      <a:pt x="624" y="954"/>
                      <a:pt x="625" y="954"/>
                      <a:pt x="627" y="955"/>
                    </a:cubicBezTo>
                    <a:cubicBezTo>
                      <a:pt x="627" y="955"/>
                      <a:pt x="628" y="955"/>
                      <a:pt x="628" y="955"/>
                    </a:cubicBezTo>
                    <a:cubicBezTo>
                      <a:pt x="629" y="956"/>
                      <a:pt x="629" y="956"/>
                      <a:pt x="630" y="956"/>
                    </a:cubicBezTo>
                    <a:cubicBezTo>
                      <a:pt x="631" y="956"/>
                      <a:pt x="631" y="956"/>
                      <a:pt x="632" y="955"/>
                    </a:cubicBezTo>
                    <a:cubicBezTo>
                      <a:pt x="632" y="955"/>
                      <a:pt x="633" y="955"/>
                      <a:pt x="634" y="954"/>
                    </a:cubicBezTo>
                    <a:cubicBezTo>
                      <a:pt x="635" y="953"/>
                      <a:pt x="635" y="952"/>
                      <a:pt x="634" y="951"/>
                    </a:cubicBezTo>
                    <a:cubicBezTo>
                      <a:pt x="634" y="950"/>
                      <a:pt x="634" y="949"/>
                      <a:pt x="633" y="948"/>
                    </a:cubicBezTo>
                    <a:cubicBezTo>
                      <a:pt x="633" y="948"/>
                      <a:pt x="629" y="946"/>
                      <a:pt x="623" y="942"/>
                    </a:cubicBezTo>
                    <a:cubicBezTo>
                      <a:pt x="603" y="930"/>
                      <a:pt x="550" y="897"/>
                      <a:pt x="504" y="868"/>
                    </a:cubicBezTo>
                    <a:cubicBezTo>
                      <a:pt x="480" y="854"/>
                      <a:pt x="458" y="840"/>
                      <a:pt x="442" y="830"/>
                    </a:cubicBezTo>
                    <a:cubicBezTo>
                      <a:pt x="434" y="824"/>
                      <a:pt x="427" y="820"/>
                      <a:pt x="422" y="817"/>
                    </a:cubicBezTo>
                    <a:cubicBezTo>
                      <a:pt x="420" y="816"/>
                      <a:pt x="418" y="815"/>
                      <a:pt x="417" y="814"/>
                    </a:cubicBezTo>
                    <a:cubicBezTo>
                      <a:pt x="417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4"/>
                      <a:pt x="417" y="814"/>
                      <a:pt x="417" y="814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4"/>
                      <a:pt x="417" y="814"/>
                      <a:pt x="417" y="814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6"/>
                      <a:pt x="417" y="816"/>
                      <a:pt x="417" y="816"/>
                    </a:cubicBezTo>
                    <a:cubicBezTo>
                      <a:pt x="417" y="815"/>
                      <a:pt x="417" y="814"/>
                      <a:pt x="417" y="814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6"/>
                      <a:pt x="417" y="816"/>
                      <a:pt x="417" y="816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8"/>
                      <a:pt x="416" y="818"/>
                      <a:pt x="416" y="818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4" y="819"/>
                      <a:pt x="414" y="819"/>
                      <a:pt x="414" y="819"/>
                    </a:cubicBezTo>
                    <a:cubicBezTo>
                      <a:pt x="415" y="819"/>
                      <a:pt x="416" y="819"/>
                      <a:pt x="416" y="818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4" y="819"/>
                      <a:pt x="414" y="819"/>
                      <a:pt x="414" y="819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4" y="820"/>
                      <a:pt x="414" y="820"/>
                      <a:pt x="414" y="819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7"/>
                      <a:pt x="413" y="817"/>
                      <a:pt x="413" y="817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7"/>
                      <a:pt x="413" y="817"/>
                      <a:pt x="413" y="817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9"/>
                      <a:pt x="413" y="819"/>
                      <a:pt x="413" y="819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9"/>
                      <a:pt x="413" y="819"/>
                      <a:pt x="413" y="819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4" y="820"/>
                    </a:cubicBezTo>
                    <a:cubicBezTo>
                      <a:pt x="417" y="821"/>
                      <a:pt x="422" y="824"/>
                      <a:pt x="429" y="827"/>
                    </a:cubicBezTo>
                    <a:cubicBezTo>
                      <a:pt x="454" y="841"/>
                      <a:pt x="501" y="868"/>
                      <a:pt x="543" y="892"/>
                    </a:cubicBezTo>
                    <a:cubicBezTo>
                      <a:pt x="564" y="903"/>
                      <a:pt x="584" y="915"/>
                      <a:pt x="599" y="923"/>
                    </a:cubicBezTo>
                    <a:cubicBezTo>
                      <a:pt x="606" y="927"/>
                      <a:pt x="612" y="930"/>
                      <a:pt x="617" y="932"/>
                    </a:cubicBezTo>
                    <a:cubicBezTo>
                      <a:pt x="620" y="934"/>
                      <a:pt x="622" y="935"/>
                      <a:pt x="623" y="935"/>
                    </a:cubicBezTo>
                    <a:cubicBezTo>
                      <a:pt x="624" y="936"/>
                      <a:pt x="625" y="936"/>
                      <a:pt x="626" y="936"/>
                    </a:cubicBezTo>
                    <a:cubicBezTo>
                      <a:pt x="626" y="936"/>
                      <a:pt x="627" y="936"/>
                      <a:pt x="628" y="936"/>
                    </a:cubicBezTo>
                    <a:cubicBezTo>
                      <a:pt x="629" y="936"/>
                      <a:pt x="629" y="936"/>
                      <a:pt x="630" y="936"/>
                    </a:cubicBezTo>
                    <a:cubicBezTo>
                      <a:pt x="630" y="936"/>
                      <a:pt x="631" y="935"/>
                      <a:pt x="632" y="934"/>
                    </a:cubicBezTo>
                    <a:cubicBezTo>
                      <a:pt x="632" y="934"/>
                      <a:pt x="632" y="934"/>
                      <a:pt x="632" y="934"/>
                    </a:cubicBezTo>
                    <a:cubicBezTo>
                      <a:pt x="632" y="934"/>
                      <a:pt x="633" y="933"/>
                      <a:pt x="633" y="932"/>
                    </a:cubicBezTo>
                    <a:cubicBezTo>
                      <a:pt x="633" y="931"/>
                      <a:pt x="632" y="931"/>
                      <a:pt x="632" y="931"/>
                    </a:cubicBezTo>
                    <a:cubicBezTo>
                      <a:pt x="632" y="930"/>
                      <a:pt x="632" y="930"/>
                      <a:pt x="631" y="929"/>
                    </a:cubicBezTo>
                    <a:cubicBezTo>
                      <a:pt x="631" y="929"/>
                      <a:pt x="630" y="928"/>
                      <a:pt x="630" y="928"/>
                    </a:cubicBezTo>
                    <a:cubicBezTo>
                      <a:pt x="628" y="926"/>
                      <a:pt x="624" y="923"/>
                      <a:pt x="618" y="919"/>
                    </a:cubicBezTo>
                    <a:cubicBezTo>
                      <a:pt x="597" y="905"/>
                      <a:pt x="552" y="876"/>
                      <a:pt x="496" y="841"/>
                    </a:cubicBezTo>
                    <a:cubicBezTo>
                      <a:pt x="326" y="735"/>
                      <a:pt x="59" y="572"/>
                      <a:pt x="59" y="572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60" y="577"/>
                      <a:pt x="60" y="577"/>
                      <a:pt x="60" y="577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59" y="579"/>
                      <a:pt x="59" y="579"/>
                      <a:pt x="59" y="579"/>
                    </a:cubicBezTo>
                    <a:cubicBezTo>
                      <a:pt x="59" y="578"/>
                      <a:pt x="60" y="578"/>
                      <a:pt x="60" y="577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59" y="579"/>
                      <a:pt x="59" y="579"/>
                      <a:pt x="59" y="579"/>
                    </a:cubicBezTo>
                    <a:cubicBezTo>
                      <a:pt x="58" y="576"/>
                      <a:pt x="58" y="576"/>
                      <a:pt x="58" y="576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8" y="579"/>
                      <a:pt x="59" y="579"/>
                    </a:cubicBezTo>
                    <a:cubicBezTo>
                      <a:pt x="58" y="576"/>
                      <a:pt x="58" y="576"/>
                      <a:pt x="58" y="576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8"/>
                      <a:pt x="58" y="578"/>
                      <a:pt x="58" y="578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8"/>
                      <a:pt x="58" y="578"/>
                      <a:pt x="58" y="578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9" y="579"/>
                      <a:pt x="61" y="580"/>
                    </a:cubicBezTo>
                    <a:cubicBezTo>
                      <a:pt x="64" y="581"/>
                      <a:pt x="69" y="583"/>
                      <a:pt x="75" y="587"/>
                    </a:cubicBezTo>
                    <a:cubicBezTo>
                      <a:pt x="99" y="600"/>
                      <a:pt x="144" y="627"/>
                      <a:pt x="197" y="660"/>
                    </a:cubicBezTo>
                    <a:cubicBezTo>
                      <a:pt x="277" y="710"/>
                      <a:pt x="377" y="774"/>
                      <a:pt x="460" y="825"/>
                    </a:cubicBezTo>
                    <a:cubicBezTo>
                      <a:pt x="502" y="851"/>
                      <a:pt x="539" y="873"/>
                      <a:pt x="567" y="889"/>
                    </a:cubicBezTo>
                    <a:cubicBezTo>
                      <a:pt x="581" y="898"/>
                      <a:pt x="593" y="904"/>
                      <a:pt x="603" y="909"/>
                    </a:cubicBezTo>
                    <a:cubicBezTo>
                      <a:pt x="607" y="911"/>
                      <a:pt x="611" y="913"/>
                      <a:pt x="614" y="914"/>
                    </a:cubicBezTo>
                    <a:cubicBezTo>
                      <a:pt x="616" y="914"/>
                      <a:pt x="617" y="915"/>
                      <a:pt x="619" y="915"/>
                    </a:cubicBezTo>
                    <a:cubicBezTo>
                      <a:pt x="620" y="916"/>
                      <a:pt x="621" y="916"/>
                      <a:pt x="623" y="916"/>
                    </a:cubicBezTo>
                    <a:cubicBezTo>
                      <a:pt x="623" y="916"/>
                      <a:pt x="624" y="916"/>
                      <a:pt x="625" y="915"/>
                    </a:cubicBezTo>
                    <a:cubicBezTo>
                      <a:pt x="626" y="915"/>
                      <a:pt x="627" y="914"/>
                      <a:pt x="627" y="913"/>
                    </a:cubicBezTo>
                    <a:cubicBezTo>
                      <a:pt x="628" y="913"/>
                      <a:pt x="628" y="912"/>
                      <a:pt x="628" y="911"/>
                    </a:cubicBezTo>
                    <a:cubicBezTo>
                      <a:pt x="628" y="910"/>
                      <a:pt x="628" y="910"/>
                      <a:pt x="628" y="909"/>
                    </a:cubicBezTo>
                    <a:cubicBezTo>
                      <a:pt x="627" y="909"/>
                      <a:pt x="627" y="909"/>
                      <a:pt x="627" y="908"/>
                    </a:cubicBezTo>
                    <a:cubicBezTo>
                      <a:pt x="626" y="908"/>
                      <a:pt x="626" y="908"/>
                      <a:pt x="626" y="908"/>
                    </a:cubicBezTo>
                    <a:cubicBezTo>
                      <a:pt x="626" y="908"/>
                      <a:pt x="626" y="908"/>
                      <a:pt x="625" y="907"/>
                    </a:cubicBezTo>
                    <a:cubicBezTo>
                      <a:pt x="622" y="905"/>
                      <a:pt x="612" y="899"/>
                      <a:pt x="595" y="889"/>
                    </a:cubicBezTo>
                    <a:cubicBezTo>
                      <a:pt x="537" y="853"/>
                      <a:pt x="408" y="774"/>
                      <a:pt x="293" y="704"/>
                    </a:cubicBezTo>
                    <a:cubicBezTo>
                      <a:pt x="235" y="668"/>
                      <a:pt x="182" y="635"/>
                      <a:pt x="142" y="610"/>
                    </a:cubicBezTo>
                    <a:cubicBezTo>
                      <a:pt x="122" y="597"/>
                      <a:pt x="106" y="586"/>
                      <a:pt x="95" y="579"/>
                    </a:cubicBezTo>
                    <a:cubicBezTo>
                      <a:pt x="90" y="575"/>
                      <a:pt x="85" y="572"/>
                      <a:pt x="82" y="570"/>
                    </a:cubicBezTo>
                    <a:cubicBezTo>
                      <a:pt x="81" y="569"/>
                      <a:pt x="80" y="568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8" y="567"/>
                      <a:pt x="78" y="567"/>
                      <a:pt x="78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8" y="567"/>
                      <a:pt x="78" y="567"/>
                      <a:pt x="78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7" y="568"/>
                      <a:pt x="77" y="568"/>
                      <a:pt x="77" y="568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7" y="568"/>
                      <a:pt x="77" y="568"/>
                      <a:pt x="77" y="568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68"/>
                      <a:pt x="79" y="568"/>
                      <a:pt x="79" y="568"/>
                    </a:cubicBezTo>
                    <a:cubicBezTo>
                      <a:pt x="79" y="568"/>
                      <a:pt x="79" y="567"/>
                      <a:pt x="79" y="567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68"/>
                      <a:pt x="79" y="568"/>
                      <a:pt x="79" y="568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71"/>
                      <a:pt x="79" y="571"/>
                      <a:pt x="79" y="571"/>
                    </a:cubicBezTo>
                    <a:cubicBezTo>
                      <a:pt x="79" y="570"/>
                      <a:pt x="79" y="569"/>
                      <a:pt x="79" y="568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71"/>
                      <a:pt x="79" y="571"/>
                      <a:pt x="79" y="571"/>
                    </a:cubicBezTo>
                    <a:cubicBezTo>
                      <a:pt x="79" y="570"/>
                      <a:pt x="79" y="570"/>
                      <a:pt x="79" y="570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7" y="572"/>
                      <a:pt x="77" y="572"/>
                      <a:pt x="77" y="572"/>
                    </a:cubicBezTo>
                    <a:cubicBezTo>
                      <a:pt x="78" y="572"/>
                      <a:pt x="79" y="571"/>
                      <a:pt x="79" y="570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7" y="572"/>
                      <a:pt x="77" y="572"/>
                      <a:pt x="77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5" y="572"/>
                      <a:pt x="75" y="572"/>
                      <a:pt x="75" y="572"/>
                    </a:cubicBezTo>
                    <a:cubicBezTo>
                      <a:pt x="76" y="572"/>
                      <a:pt x="77" y="572"/>
                      <a:pt x="77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5" y="572"/>
                      <a:pt x="75" y="572"/>
                      <a:pt x="75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5" y="572"/>
                      <a:pt x="75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5" y="569"/>
                      <a:pt x="75" y="569"/>
                      <a:pt x="75" y="569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5" y="569"/>
                      <a:pt x="75" y="569"/>
                      <a:pt x="75" y="569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1"/>
                      <a:pt x="74" y="571"/>
                      <a:pt x="74" y="571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1"/>
                      <a:pt x="74" y="571"/>
                      <a:pt x="74" y="571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5" y="573"/>
                      <a:pt x="76" y="573"/>
                    </a:cubicBezTo>
                    <a:cubicBezTo>
                      <a:pt x="85" y="579"/>
                      <a:pt x="120" y="600"/>
                      <a:pt x="166" y="629"/>
                    </a:cubicBezTo>
                    <a:cubicBezTo>
                      <a:pt x="237" y="673"/>
                      <a:pt x="335" y="734"/>
                      <a:pt x="418" y="783"/>
                    </a:cubicBezTo>
                    <a:cubicBezTo>
                      <a:pt x="459" y="808"/>
                      <a:pt x="497" y="830"/>
                      <a:pt x="525" y="846"/>
                    </a:cubicBezTo>
                    <a:cubicBezTo>
                      <a:pt x="540" y="854"/>
                      <a:pt x="552" y="861"/>
                      <a:pt x="561" y="865"/>
                    </a:cubicBezTo>
                    <a:cubicBezTo>
                      <a:pt x="565" y="867"/>
                      <a:pt x="569" y="869"/>
                      <a:pt x="572" y="870"/>
                    </a:cubicBezTo>
                    <a:cubicBezTo>
                      <a:pt x="574" y="871"/>
                      <a:pt x="575" y="872"/>
                      <a:pt x="576" y="872"/>
                    </a:cubicBezTo>
                    <a:cubicBezTo>
                      <a:pt x="578" y="872"/>
                      <a:pt x="579" y="872"/>
                      <a:pt x="580" y="872"/>
                    </a:cubicBezTo>
                    <a:cubicBezTo>
                      <a:pt x="581" y="872"/>
                      <a:pt x="581" y="872"/>
                      <a:pt x="582" y="872"/>
                    </a:cubicBezTo>
                    <a:cubicBezTo>
                      <a:pt x="583" y="872"/>
                      <a:pt x="584" y="871"/>
                      <a:pt x="585" y="870"/>
                    </a:cubicBezTo>
                    <a:cubicBezTo>
                      <a:pt x="585" y="869"/>
                      <a:pt x="585" y="868"/>
                      <a:pt x="585" y="867"/>
                    </a:cubicBezTo>
                    <a:cubicBezTo>
                      <a:pt x="585" y="866"/>
                      <a:pt x="584" y="865"/>
                      <a:pt x="583" y="865"/>
                    </a:cubicBezTo>
                    <a:cubicBezTo>
                      <a:pt x="583" y="865"/>
                      <a:pt x="581" y="864"/>
                      <a:pt x="578" y="861"/>
                    </a:cubicBezTo>
                    <a:cubicBezTo>
                      <a:pt x="551" y="845"/>
                      <a:pt x="431" y="774"/>
                      <a:pt x="317" y="704"/>
                    </a:cubicBezTo>
                    <a:cubicBezTo>
                      <a:pt x="260" y="669"/>
                      <a:pt x="205" y="635"/>
                      <a:pt x="164" y="609"/>
                    </a:cubicBezTo>
                    <a:cubicBezTo>
                      <a:pt x="144" y="596"/>
                      <a:pt x="127" y="585"/>
                      <a:pt x="115" y="576"/>
                    </a:cubicBezTo>
                    <a:cubicBezTo>
                      <a:pt x="109" y="572"/>
                      <a:pt x="105" y="569"/>
                      <a:pt x="102" y="566"/>
                    </a:cubicBezTo>
                    <a:cubicBezTo>
                      <a:pt x="100" y="565"/>
                      <a:pt x="99" y="564"/>
                      <a:pt x="99" y="563"/>
                    </a:cubicBezTo>
                    <a:cubicBezTo>
                      <a:pt x="98" y="563"/>
                      <a:pt x="98" y="563"/>
                      <a:pt x="98" y="563"/>
                    </a:cubicBezTo>
                    <a:cubicBezTo>
                      <a:pt x="96" y="564"/>
                      <a:pt x="96" y="564"/>
                      <a:pt x="96" y="564"/>
                    </a:cubicBezTo>
                    <a:cubicBezTo>
                      <a:pt x="98" y="564"/>
                      <a:pt x="98" y="564"/>
                      <a:pt x="98" y="564"/>
                    </a:cubicBezTo>
                    <a:cubicBezTo>
                      <a:pt x="98" y="563"/>
                      <a:pt x="98" y="563"/>
                      <a:pt x="98" y="563"/>
                    </a:cubicBezTo>
                    <a:cubicBezTo>
                      <a:pt x="96" y="564"/>
                      <a:pt x="96" y="564"/>
                      <a:pt x="96" y="564"/>
                    </a:cubicBezTo>
                    <a:cubicBezTo>
                      <a:pt x="98" y="564"/>
                      <a:pt x="98" y="564"/>
                      <a:pt x="98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8" y="565"/>
                      <a:pt x="98" y="565"/>
                      <a:pt x="98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6" y="567"/>
                      <a:pt x="96" y="567"/>
                      <a:pt x="96" y="567"/>
                    </a:cubicBezTo>
                    <a:cubicBezTo>
                      <a:pt x="97" y="567"/>
                      <a:pt x="97" y="567"/>
                      <a:pt x="98" y="566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6" y="567"/>
                      <a:pt x="96" y="567"/>
                      <a:pt x="96" y="567"/>
                    </a:cubicBezTo>
                    <a:cubicBezTo>
                      <a:pt x="95" y="565"/>
                      <a:pt x="95" y="565"/>
                      <a:pt x="95" y="565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6" y="568"/>
                      <a:pt x="96" y="568"/>
                      <a:pt x="96" y="567"/>
                    </a:cubicBezTo>
                    <a:cubicBezTo>
                      <a:pt x="95" y="565"/>
                      <a:pt x="95" y="565"/>
                      <a:pt x="95" y="565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7"/>
                      <a:pt x="95" y="567"/>
                      <a:pt x="95" y="567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7"/>
                      <a:pt x="95" y="567"/>
                      <a:pt x="95" y="567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6" y="568"/>
                      <a:pt x="97" y="568"/>
                      <a:pt x="98" y="568"/>
                    </a:cubicBezTo>
                    <a:cubicBezTo>
                      <a:pt x="101" y="569"/>
                      <a:pt x="105" y="572"/>
                      <a:pt x="111" y="574"/>
                    </a:cubicBezTo>
                    <a:cubicBezTo>
                      <a:pt x="132" y="585"/>
                      <a:pt x="170" y="608"/>
                      <a:pt x="215" y="637"/>
                    </a:cubicBezTo>
                    <a:cubicBezTo>
                      <a:pt x="282" y="679"/>
                      <a:pt x="367" y="733"/>
                      <a:pt x="436" y="776"/>
                    </a:cubicBezTo>
                    <a:cubicBezTo>
                      <a:pt x="471" y="798"/>
                      <a:pt x="502" y="817"/>
                      <a:pt x="525" y="831"/>
                    </a:cubicBezTo>
                    <a:cubicBezTo>
                      <a:pt x="537" y="838"/>
                      <a:pt x="547" y="843"/>
                      <a:pt x="555" y="847"/>
                    </a:cubicBezTo>
                    <a:cubicBezTo>
                      <a:pt x="558" y="849"/>
                      <a:pt x="561" y="851"/>
                      <a:pt x="564" y="852"/>
                    </a:cubicBezTo>
                    <a:cubicBezTo>
                      <a:pt x="565" y="852"/>
                      <a:pt x="567" y="853"/>
                      <a:pt x="568" y="853"/>
                    </a:cubicBezTo>
                    <a:cubicBezTo>
                      <a:pt x="569" y="853"/>
                      <a:pt x="570" y="853"/>
                      <a:pt x="571" y="853"/>
                    </a:cubicBezTo>
                    <a:cubicBezTo>
                      <a:pt x="572" y="853"/>
                      <a:pt x="572" y="853"/>
                      <a:pt x="573" y="853"/>
                    </a:cubicBezTo>
                    <a:cubicBezTo>
                      <a:pt x="574" y="853"/>
                      <a:pt x="575" y="852"/>
                      <a:pt x="575" y="851"/>
                    </a:cubicBezTo>
                    <a:cubicBezTo>
                      <a:pt x="576" y="850"/>
                      <a:pt x="576" y="849"/>
                      <a:pt x="576" y="848"/>
                    </a:cubicBezTo>
                    <a:cubicBezTo>
                      <a:pt x="576" y="847"/>
                      <a:pt x="575" y="846"/>
                      <a:pt x="574" y="846"/>
                    </a:cubicBezTo>
                    <a:cubicBezTo>
                      <a:pt x="144" y="577"/>
                      <a:pt x="144" y="577"/>
                      <a:pt x="144" y="577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5" y="582"/>
                      <a:pt x="145" y="582"/>
                      <a:pt x="145" y="582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3" y="584"/>
                      <a:pt x="143" y="584"/>
                      <a:pt x="143" y="584"/>
                    </a:cubicBezTo>
                    <a:cubicBezTo>
                      <a:pt x="144" y="584"/>
                      <a:pt x="144" y="583"/>
                      <a:pt x="145" y="582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3" y="584"/>
                      <a:pt x="143" y="584"/>
                      <a:pt x="143" y="584"/>
                    </a:cubicBezTo>
                    <a:cubicBezTo>
                      <a:pt x="142" y="581"/>
                      <a:pt x="142" y="581"/>
                      <a:pt x="142" y="581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3" y="584"/>
                      <a:pt x="143" y="584"/>
                    </a:cubicBezTo>
                    <a:cubicBezTo>
                      <a:pt x="142" y="581"/>
                      <a:pt x="142" y="581"/>
                      <a:pt x="142" y="581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3"/>
                      <a:pt x="142" y="583"/>
                      <a:pt x="142" y="583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3"/>
                      <a:pt x="142" y="583"/>
                      <a:pt x="142" y="583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3" y="584"/>
                      <a:pt x="144" y="585"/>
                    </a:cubicBezTo>
                    <a:cubicBezTo>
                      <a:pt x="149" y="587"/>
                      <a:pt x="160" y="592"/>
                      <a:pt x="175" y="600"/>
                    </a:cubicBezTo>
                    <a:cubicBezTo>
                      <a:pt x="226" y="628"/>
                      <a:pt x="323" y="686"/>
                      <a:pt x="409" y="736"/>
                    </a:cubicBezTo>
                    <a:cubicBezTo>
                      <a:pt x="451" y="762"/>
                      <a:pt x="490" y="785"/>
                      <a:pt x="519" y="803"/>
                    </a:cubicBezTo>
                    <a:cubicBezTo>
                      <a:pt x="534" y="811"/>
                      <a:pt x="545" y="819"/>
                      <a:pt x="553" y="823"/>
                    </a:cubicBezTo>
                    <a:cubicBezTo>
                      <a:pt x="562" y="828"/>
                      <a:pt x="566" y="831"/>
                      <a:pt x="566" y="831"/>
                    </a:cubicBezTo>
                    <a:cubicBezTo>
                      <a:pt x="568" y="832"/>
                      <a:pt x="570" y="832"/>
                      <a:pt x="572" y="830"/>
                    </a:cubicBezTo>
                    <a:cubicBezTo>
                      <a:pt x="573" y="828"/>
                      <a:pt x="572" y="825"/>
                      <a:pt x="570" y="824"/>
                    </a:cubicBezTo>
                    <a:cubicBezTo>
                      <a:pt x="570" y="824"/>
                      <a:pt x="564" y="821"/>
                      <a:pt x="554" y="814"/>
                    </a:cubicBezTo>
                    <a:cubicBezTo>
                      <a:pt x="517" y="792"/>
                      <a:pt x="426" y="735"/>
                      <a:pt x="345" y="685"/>
                    </a:cubicBezTo>
                    <a:cubicBezTo>
                      <a:pt x="304" y="659"/>
                      <a:pt x="265" y="635"/>
                      <a:pt x="236" y="617"/>
                    </a:cubicBezTo>
                    <a:cubicBezTo>
                      <a:pt x="222" y="608"/>
                      <a:pt x="211" y="601"/>
                      <a:pt x="202" y="595"/>
                    </a:cubicBezTo>
                    <a:cubicBezTo>
                      <a:pt x="198" y="593"/>
                      <a:pt x="195" y="591"/>
                      <a:pt x="193" y="589"/>
                    </a:cubicBezTo>
                    <a:cubicBezTo>
                      <a:pt x="192" y="588"/>
                      <a:pt x="191" y="588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9" y="589"/>
                      <a:pt x="189" y="589"/>
                      <a:pt x="189" y="589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9" y="589"/>
                      <a:pt x="189" y="589"/>
                      <a:pt x="189" y="589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88"/>
                      <a:pt x="191" y="588"/>
                      <a:pt x="191" y="588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88"/>
                      <a:pt x="191" y="588"/>
                      <a:pt x="191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2" y="590"/>
                      <a:pt x="192" y="590"/>
                      <a:pt x="192" y="590"/>
                    </a:cubicBezTo>
                    <a:cubicBezTo>
                      <a:pt x="192" y="589"/>
                      <a:pt x="191" y="588"/>
                      <a:pt x="191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2" y="590"/>
                      <a:pt x="192" y="590"/>
                      <a:pt x="192" y="590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92" y="591"/>
                      <a:pt x="192" y="590"/>
                      <a:pt x="192" y="590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9" y="593"/>
                      <a:pt x="189" y="593"/>
                      <a:pt x="189" y="593"/>
                    </a:cubicBezTo>
                    <a:cubicBezTo>
                      <a:pt x="190" y="593"/>
                      <a:pt x="191" y="593"/>
                      <a:pt x="191" y="592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9" y="593"/>
                      <a:pt x="189" y="593"/>
                      <a:pt x="189" y="593"/>
                    </a:cubicBezTo>
                    <a:cubicBezTo>
                      <a:pt x="188" y="591"/>
                      <a:pt x="188" y="591"/>
                      <a:pt x="188" y="591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9" y="594"/>
                      <a:pt x="189" y="593"/>
                    </a:cubicBezTo>
                    <a:cubicBezTo>
                      <a:pt x="188" y="591"/>
                      <a:pt x="188" y="591"/>
                      <a:pt x="188" y="591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2"/>
                      <a:pt x="188" y="592"/>
                      <a:pt x="188" y="592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2"/>
                      <a:pt x="188" y="592"/>
                      <a:pt x="188" y="592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9" y="594"/>
                      <a:pt x="190" y="594"/>
                    </a:cubicBezTo>
                    <a:cubicBezTo>
                      <a:pt x="195" y="596"/>
                      <a:pt x="205" y="601"/>
                      <a:pt x="218" y="608"/>
                    </a:cubicBezTo>
                    <a:cubicBezTo>
                      <a:pt x="264" y="633"/>
                      <a:pt x="351" y="685"/>
                      <a:pt x="427" y="731"/>
                    </a:cubicBezTo>
                    <a:cubicBezTo>
                      <a:pt x="464" y="754"/>
                      <a:pt x="499" y="775"/>
                      <a:pt x="525" y="791"/>
                    </a:cubicBezTo>
                    <a:cubicBezTo>
                      <a:pt x="537" y="798"/>
                      <a:pt x="548" y="805"/>
                      <a:pt x="555" y="809"/>
                    </a:cubicBezTo>
                    <a:cubicBezTo>
                      <a:pt x="562" y="814"/>
                      <a:pt x="566" y="816"/>
                      <a:pt x="566" y="816"/>
                    </a:cubicBezTo>
                    <a:cubicBezTo>
                      <a:pt x="567" y="817"/>
                      <a:pt x="568" y="817"/>
                      <a:pt x="569" y="817"/>
                    </a:cubicBezTo>
                    <a:cubicBezTo>
                      <a:pt x="570" y="816"/>
                      <a:pt x="571" y="816"/>
                      <a:pt x="572" y="815"/>
                    </a:cubicBezTo>
                    <a:cubicBezTo>
                      <a:pt x="572" y="814"/>
                      <a:pt x="572" y="813"/>
                      <a:pt x="572" y="812"/>
                    </a:cubicBezTo>
                    <a:cubicBezTo>
                      <a:pt x="572" y="811"/>
                      <a:pt x="571" y="810"/>
                      <a:pt x="570" y="809"/>
                    </a:cubicBezTo>
                    <a:cubicBezTo>
                      <a:pt x="570" y="809"/>
                      <a:pt x="565" y="806"/>
                      <a:pt x="555" y="800"/>
                    </a:cubicBezTo>
                    <a:cubicBezTo>
                      <a:pt x="521" y="779"/>
                      <a:pt x="436" y="727"/>
                      <a:pt x="359" y="680"/>
                    </a:cubicBezTo>
                    <a:cubicBezTo>
                      <a:pt x="320" y="656"/>
                      <a:pt x="284" y="633"/>
                      <a:pt x="258" y="616"/>
                    </a:cubicBezTo>
                    <a:cubicBezTo>
                      <a:pt x="244" y="608"/>
                      <a:pt x="233" y="601"/>
                      <a:pt x="226" y="596"/>
                    </a:cubicBezTo>
                    <a:cubicBezTo>
                      <a:pt x="222" y="593"/>
                      <a:pt x="219" y="591"/>
                      <a:pt x="217" y="590"/>
                    </a:cubicBezTo>
                    <a:cubicBezTo>
                      <a:pt x="216" y="589"/>
                      <a:pt x="216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4" y="589"/>
                      <a:pt x="214" y="589"/>
                      <a:pt x="214" y="589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4" y="589"/>
                      <a:pt x="214" y="589"/>
                      <a:pt x="214" y="589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6" y="590"/>
                      <a:pt x="216" y="590"/>
                      <a:pt x="216" y="590"/>
                    </a:cubicBezTo>
                    <a:cubicBezTo>
                      <a:pt x="216" y="589"/>
                      <a:pt x="215" y="588"/>
                      <a:pt x="215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6" y="590"/>
                      <a:pt x="216" y="590"/>
                      <a:pt x="216" y="590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6" y="591"/>
                      <a:pt x="216" y="591"/>
                      <a:pt x="216" y="590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3" y="594"/>
                      <a:pt x="213" y="594"/>
                      <a:pt x="213" y="594"/>
                    </a:cubicBezTo>
                    <a:cubicBezTo>
                      <a:pt x="214" y="594"/>
                      <a:pt x="215" y="593"/>
                      <a:pt x="215" y="592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3" y="594"/>
                      <a:pt x="213" y="594"/>
                      <a:pt x="213" y="594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2" y="594"/>
                      <a:pt x="212" y="594"/>
                      <a:pt x="212" y="594"/>
                    </a:cubicBezTo>
                    <a:cubicBezTo>
                      <a:pt x="212" y="594"/>
                      <a:pt x="213" y="594"/>
                      <a:pt x="213" y="594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2" y="594"/>
                      <a:pt x="212" y="594"/>
                      <a:pt x="212" y="594"/>
                    </a:cubicBezTo>
                    <a:cubicBezTo>
                      <a:pt x="212" y="591"/>
                      <a:pt x="212" y="591"/>
                      <a:pt x="212" y="591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2" y="594"/>
                      <a:pt x="212" y="594"/>
                    </a:cubicBezTo>
                    <a:cubicBezTo>
                      <a:pt x="212" y="591"/>
                      <a:pt x="212" y="591"/>
                      <a:pt x="212" y="591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3"/>
                      <a:pt x="212" y="593"/>
                      <a:pt x="212" y="593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3"/>
                      <a:pt x="212" y="593"/>
                      <a:pt x="212" y="593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4"/>
                      <a:pt x="213" y="594"/>
                      <a:pt x="214" y="595"/>
                    </a:cubicBezTo>
                    <a:cubicBezTo>
                      <a:pt x="218" y="597"/>
                      <a:pt x="227" y="602"/>
                      <a:pt x="240" y="609"/>
                    </a:cubicBezTo>
                    <a:cubicBezTo>
                      <a:pt x="282" y="633"/>
                      <a:pt x="364" y="680"/>
                      <a:pt x="435" y="722"/>
                    </a:cubicBezTo>
                    <a:cubicBezTo>
                      <a:pt x="470" y="743"/>
                      <a:pt x="503" y="762"/>
                      <a:pt x="526" y="777"/>
                    </a:cubicBezTo>
                    <a:cubicBezTo>
                      <a:pt x="538" y="784"/>
                      <a:pt x="548" y="789"/>
                      <a:pt x="555" y="793"/>
                    </a:cubicBezTo>
                    <a:cubicBezTo>
                      <a:pt x="562" y="797"/>
                      <a:pt x="565" y="800"/>
                      <a:pt x="565" y="800"/>
                    </a:cubicBezTo>
                    <a:cubicBezTo>
                      <a:pt x="567" y="801"/>
                      <a:pt x="570" y="800"/>
                      <a:pt x="571" y="798"/>
                    </a:cubicBezTo>
                    <a:cubicBezTo>
                      <a:pt x="572" y="796"/>
                      <a:pt x="571" y="794"/>
                      <a:pt x="569" y="793"/>
                    </a:cubicBezTo>
                    <a:cubicBezTo>
                      <a:pt x="455" y="721"/>
                      <a:pt x="455" y="721"/>
                      <a:pt x="455" y="721"/>
                    </a:cubicBezTo>
                    <a:cubicBezTo>
                      <a:pt x="567" y="787"/>
                      <a:pt x="567" y="787"/>
                      <a:pt x="567" y="787"/>
                    </a:cubicBezTo>
                    <a:cubicBezTo>
                      <a:pt x="569" y="788"/>
                      <a:pt x="571" y="787"/>
                      <a:pt x="573" y="785"/>
                    </a:cubicBezTo>
                    <a:cubicBezTo>
                      <a:pt x="574" y="784"/>
                      <a:pt x="573" y="781"/>
                      <a:pt x="571" y="780"/>
                    </a:cubicBezTo>
                    <a:cubicBezTo>
                      <a:pt x="242" y="574"/>
                      <a:pt x="242" y="574"/>
                      <a:pt x="242" y="574"/>
                    </a:cubicBezTo>
                    <a:cubicBezTo>
                      <a:pt x="240" y="578"/>
                      <a:pt x="240" y="578"/>
                      <a:pt x="240" y="578"/>
                    </a:cubicBezTo>
                    <a:cubicBezTo>
                      <a:pt x="244" y="580"/>
                      <a:pt x="244" y="580"/>
                      <a:pt x="244" y="580"/>
                    </a:cubicBezTo>
                    <a:cubicBezTo>
                      <a:pt x="241" y="578"/>
                      <a:pt x="241" y="578"/>
                      <a:pt x="241" y="578"/>
                    </a:cubicBezTo>
                    <a:cubicBezTo>
                      <a:pt x="242" y="581"/>
                      <a:pt x="242" y="581"/>
                      <a:pt x="242" y="581"/>
                    </a:cubicBezTo>
                    <a:cubicBezTo>
                      <a:pt x="242" y="581"/>
                      <a:pt x="243" y="581"/>
                      <a:pt x="244" y="580"/>
                    </a:cubicBezTo>
                    <a:cubicBezTo>
                      <a:pt x="241" y="578"/>
                      <a:pt x="241" y="578"/>
                      <a:pt x="241" y="578"/>
                    </a:cubicBezTo>
                    <a:cubicBezTo>
                      <a:pt x="242" y="581"/>
                      <a:pt x="242" y="581"/>
                      <a:pt x="242" y="581"/>
                    </a:cubicBezTo>
                    <a:cubicBezTo>
                      <a:pt x="241" y="579"/>
                      <a:pt x="241" y="579"/>
                      <a:pt x="241" y="579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1" y="582"/>
                      <a:pt x="242" y="581"/>
                    </a:cubicBezTo>
                    <a:cubicBezTo>
                      <a:pt x="241" y="579"/>
                      <a:pt x="241" y="579"/>
                      <a:pt x="241" y="579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1"/>
                      <a:pt x="241" y="581"/>
                      <a:pt x="241" y="581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1"/>
                      <a:pt x="241" y="581"/>
                      <a:pt x="241" y="581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2" y="582"/>
                      <a:pt x="243" y="582"/>
                    </a:cubicBezTo>
                    <a:cubicBezTo>
                      <a:pt x="247" y="584"/>
                      <a:pt x="255" y="588"/>
                      <a:pt x="266" y="594"/>
                    </a:cubicBezTo>
                    <a:cubicBezTo>
                      <a:pt x="305" y="616"/>
                      <a:pt x="379" y="662"/>
                      <a:pt x="444" y="702"/>
                    </a:cubicBezTo>
                    <a:cubicBezTo>
                      <a:pt x="476" y="722"/>
                      <a:pt x="507" y="741"/>
                      <a:pt x="530" y="754"/>
                    </a:cubicBezTo>
                    <a:cubicBezTo>
                      <a:pt x="541" y="761"/>
                      <a:pt x="551" y="767"/>
                      <a:pt x="558" y="771"/>
                    </a:cubicBezTo>
                    <a:cubicBezTo>
                      <a:pt x="561" y="773"/>
                      <a:pt x="564" y="774"/>
                      <a:pt x="566" y="775"/>
                    </a:cubicBezTo>
                    <a:cubicBezTo>
                      <a:pt x="567" y="776"/>
                      <a:pt x="568" y="776"/>
                      <a:pt x="569" y="776"/>
                    </a:cubicBezTo>
                    <a:cubicBezTo>
                      <a:pt x="570" y="777"/>
                      <a:pt x="570" y="777"/>
                      <a:pt x="571" y="777"/>
                    </a:cubicBezTo>
                    <a:cubicBezTo>
                      <a:pt x="571" y="777"/>
                      <a:pt x="571" y="777"/>
                      <a:pt x="572" y="777"/>
                    </a:cubicBezTo>
                    <a:cubicBezTo>
                      <a:pt x="573" y="777"/>
                      <a:pt x="573" y="777"/>
                      <a:pt x="574" y="777"/>
                    </a:cubicBezTo>
                    <a:cubicBezTo>
                      <a:pt x="574" y="777"/>
                      <a:pt x="575" y="776"/>
                      <a:pt x="576" y="775"/>
                    </a:cubicBezTo>
                    <a:cubicBezTo>
                      <a:pt x="576" y="775"/>
                      <a:pt x="576" y="775"/>
                      <a:pt x="576" y="775"/>
                    </a:cubicBezTo>
                    <a:cubicBezTo>
                      <a:pt x="576" y="774"/>
                      <a:pt x="577" y="774"/>
                      <a:pt x="577" y="773"/>
                    </a:cubicBezTo>
                    <a:cubicBezTo>
                      <a:pt x="577" y="772"/>
                      <a:pt x="576" y="771"/>
                      <a:pt x="576" y="771"/>
                    </a:cubicBezTo>
                    <a:cubicBezTo>
                      <a:pt x="576" y="770"/>
                      <a:pt x="575" y="770"/>
                      <a:pt x="575" y="769"/>
                    </a:cubicBezTo>
                    <a:cubicBezTo>
                      <a:pt x="574" y="769"/>
                      <a:pt x="573" y="768"/>
                      <a:pt x="572" y="767"/>
                    </a:cubicBezTo>
                    <a:cubicBezTo>
                      <a:pt x="568" y="763"/>
                      <a:pt x="560" y="758"/>
                      <a:pt x="549" y="750"/>
                    </a:cubicBezTo>
                    <a:cubicBezTo>
                      <a:pt x="511" y="725"/>
                      <a:pt x="436" y="679"/>
                      <a:pt x="370" y="639"/>
                    </a:cubicBezTo>
                    <a:cubicBezTo>
                      <a:pt x="305" y="600"/>
                      <a:pt x="249" y="566"/>
                      <a:pt x="249" y="566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9" y="574"/>
                      <a:pt x="249" y="574"/>
                      <a:pt x="249" y="574"/>
                    </a:cubicBezTo>
                    <a:cubicBezTo>
                      <a:pt x="249" y="573"/>
                      <a:pt x="250" y="573"/>
                      <a:pt x="251" y="572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9" y="574"/>
                      <a:pt x="249" y="574"/>
                      <a:pt x="249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8" y="574"/>
                      <a:pt x="248" y="574"/>
                      <a:pt x="249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6" y="574"/>
                      <a:pt x="247" y="574"/>
                      <a:pt x="248" y="574"/>
                    </a:cubicBezTo>
                    <a:cubicBezTo>
                      <a:pt x="252" y="576"/>
                      <a:pt x="260" y="581"/>
                      <a:pt x="271" y="587"/>
                    </a:cubicBezTo>
                    <a:cubicBezTo>
                      <a:pt x="311" y="609"/>
                      <a:pt x="389" y="654"/>
                      <a:pt x="458" y="694"/>
                    </a:cubicBezTo>
                    <a:cubicBezTo>
                      <a:pt x="492" y="714"/>
                      <a:pt x="524" y="732"/>
                      <a:pt x="547" y="745"/>
                    </a:cubicBezTo>
                    <a:cubicBezTo>
                      <a:pt x="558" y="752"/>
                      <a:pt x="568" y="758"/>
                      <a:pt x="574" y="761"/>
                    </a:cubicBezTo>
                    <a:cubicBezTo>
                      <a:pt x="581" y="765"/>
                      <a:pt x="585" y="767"/>
                      <a:pt x="585" y="767"/>
                    </a:cubicBezTo>
                    <a:cubicBezTo>
                      <a:pt x="586" y="768"/>
                      <a:pt x="587" y="768"/>
                      <a:pt x="589" y="767"/>
                    </a:cubicBezTo>
                    <a:cubicBezTo>
                      <a:pt x="590" y="767"/>
                      <a:pt x="591" y="765"/>
                      <a:pt x="591" y="764"/>
                    </a:cubicBezTo>
                    <a:cubicBezTo>
                      <a:pt x="591" y="763"/>
                      <a:pt x="590" y="762"/>
                      <a:pt x="590" y="762"/>
                    </a:cubicBezTo>
                    <a:cubicBezTo>
                      <a:pt x="590" y="761"/>
                      <a:pt x="590" y="761"/>
                      <a:pt x="590" y="761"/>
                    </a:cubicBezTo>
                    <a:cubicBezTo>
                      <a:pt x="589" y="761"/>
                      <a:pt x="589" y="761"/>
                      <a:pt x="589" y="761"/>
                    </a:cubicBezTo>
                    <a:cubicBezTo>
                      <a:pt x="589" y="760"/>
                      <a:pt x="589" y="760"/>
                      <a:pt x="589" y="760"/>
                    </a:cubicBezTo>
                    <a:cubicBezTo>
                      <a:pt x="588" y="760"/>
                      <a:pt x="588" y="760"/>
                      <a:pt x="587" y="759"/>
                    </a:cubicBezTo>
                    <a:cubicBezTo>
                      <a:pt x="574" y="752"/>
                      <a:pt x="493" y="704"/>
                      <a:pt x="416" y="657"/>
                    </a:cubicBezTo>
                    <a:cubicBezTo>
                      <a:pt x="377" y="634"/>
                      <a:pt x="339" y="610"/>
                      <a:pt x="310" y="592"/>
                    </a:cubicBezTo>
                    <a:cubicBezTo>
                      <a:pt x="296" y="583"/>
                      <a:pt x="284" y="575"/>
                      <a:pt x="276" y="569"/>
                    </a:cubicBezTo>
                    <a:cubicBezTo>
                      <a:pt x="272" y="566"/>
                      <a:pt x="269" y="564"/>
                      <a:pt x="267" y="562"/>
                    </a:cubicBezTo>
                    <a:cubicBezTo>
                      <a:pt x="266" y="561"/>
                      <a:pt x="265" y="560"/>
                      <a:pt x="265" y="560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3" y="561"/>
                      <a:pt x="263" y="561"/>
                      <a:pt x="263" y="561"/>
                    </a:cubicBezTo>
                    <a:cubicBezTo>
                      <a:pt x="265" y="561"/>
                      <a:pt x="265" y="561"/>
                      <a:pt x="265" y="561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3" y="561"/>
                      <a:pt x="263" y="561"/>
                      <a:pt x="263" y="561"/>
                    </a:cubicBezTo>
                    <a:cubicBezTo>
                      <a:pt x="265" y="561"/>
                      <a:pt x="265" y="561"/>
                      <a:pt x="265" y="561"/>
                    </a:cubicBezTo>
                    <a:cubicBezTo>
                      <a:pt x="261" y="561"/>
                      <a:pt x="261" y="561"/>
                      <a:pt x="261" y="561"/>
                    </a:cubicBezTo>
                    <a:cubicBezTo>
                      <a:pt x="264" y="563"/>
                      <a:pt x="264" y="563"/>
                      <a:pt x="264" y="563"/>
                    </a:cubicBezTo>
                    <a:cubicBezTo>
                      <a:pt x="265" y="562"/>
                      <a:pt x="265" y="561"/>
                      <a:pt x="265" y="561"/>
                    </a:cubicBezTo>
                    <a:cubicBezTo>
                      <a:pt x="261" y="561"/>
                      <a:pt x="261" y="561"/>
                      <a:pt x="261" y="561"/>
                    </a:cubicBezTo>
                    <a:cubicBezTo>
                      <a:pt x="264" y="563"/>
                      <a:pt x="264" y="563"/>
                      <a:pt x="264" y="563"/>
                    </a:cubicBezTo>
                    <a:cubicBezTo>
                      <a:pt x="261" y="560"/>
                      <a:pt x="261" y="560"/>
                      <a:pt x="261" y="560"/>
                    </a:cubicBezTo>
                    <a:cubicBezTo>
                      <a:pt x="259" y="564"/>
                      <a:pt x="259" y="564"/>
                      <a:pt x="259" y="564"/>
                    </a:cubicBezTo>
                    <a:cubicBezTo>
                      <a:pt x="259" y="564"/>
                      <a:pt x="337" y="611"/>
                      <a:pt x="419" y="658"/>
                    </a:cubicBezTo>
                    <a:cubicBezTo>
                      <a:pt x="459" y="682"/>
                      <a:pt x="500" y="706"/>
                      <a:pt x="533" y="723"/>
                    </a:cubicBezTo>
                    <a:cubicBezTo>
                      <a:pt x="549" y="732"/>
                      <a:pt x="563" y="740"/>
                      <a:pt x="573" y="745"/>
                    </a:cubicBezTo>
                    <a:cubicBezTo>
                      <a:pt x="579" y="748"/>
                      <a:pt x="583" y="750"/>
                      <a:pt x="587" y="751"/>
                    </a:cubicBezTo>
                    <a:cubicBezTo>
                      <a:pt x="588" y="752"/>
                      <a:pt x="590" y="752"/>
                      <a:pt x="591" y="753"/>
                    </a:cubicBezTo>
                    <a:cubicBezTo>
                      <a:pt x="593" y="753"/>
                      <a:pt x="594" y="753"/>
                      <a:pt x="595" y="753"/>
                    </a:cubicBezTo>
                    <a:cubicBezTo>
                      <a:pt x="596" y="753"/>
                      <a:pt x="596" y="753"/>
                      <a:pt x="597" y="753"/>
                    </a:cubicBezTo>
                    <a:cubicBezTo>
                      <a:pt x="598" y="753"/>
                      <a:pt x="599" y="752"/>
                      <a:pt x="599" y="751"/>
                    </a:cubicBezTo>
                    <a:cubicBezTo>
                      <a:pt x="600" y="750"/>
                      <a:pt x="600" y="749"/>
                      <a:pt x="600" y="748"/>
                    </a:cubicBezTo>
                    <a:cubicBezTo>
                      <a:pt x="600" y="747"/>
                      <a:pt x="599" y="746"/>
                      <a:pt x="598" y="746"/>
                    </a:cubicBezTo>
                    <a:cubicBezTo>
                      <a:pt x="273" y="543"/>
                      <a:pt x="273" y="543"/>
                      <a:pt x="273" y="543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4" y="548"/>
                      <a:pt x="274" y="548"/>
                      <a:pt x="274" y="548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3" y="550"/>
                      <a:pt x="274" y="549"/>
                      <a:pt x="274" y="548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48"/>
                      <a:pt x="271" y="548"/>
                      <a:pt x="271" y="548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48"/>
                      <a:pt x="271" y="548"/>
                      <a:pt x="271" y="548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2" y="550"/>
                      <a:pt x="273" y="551"/>
                    </a:cubicBezTo>
                    <a:cubicBezTo>
                      <a:pt x="277" y="552"/>
                      <a:pt x="286" y="557"/>
                      <a:pt x="297" y="563"/>
                    </a:cubicBezTo>
                    <a:cubicBezTo>
                      <a:pt x="338" y="585"/>
                      <a:pt x="416" y="631"/>
                      <a:pt x="484" y="671"/>
                    </a:cubicBezTo>
                    <a:cubicBezTo>
                      <a:pt x="518" y="690"/>
                      <a:pt x="550" y="709"/>
                      <a:pt x="573" y="722"/>
                    </a:cubicBezTo>
                    <a:cubicBezTo>
                      <a:pt x="585" y="729"/>
                      <a:pt x="594" y="735"/>
                      <a:pt x="601" y="739"/>
                    </a:cubicBezTo>
                    <a:cubicBezTo>
                      <a:pt x="605" y="741"/>
                      <a:pt x="607" y="742"/>
                      <a:pt x="609" y="743"/>
                    </a:cubicBezTo>
                    <a:cubicBezTo>
                      <a:pt x="610" y="744"/>
                      <a:pt x="611" y="744"/>
                      <a:pt x="612" y="744"/>
                    </a:cubicBezTo>
                    <a:cubicBezTo>
                      <a:pt x="612" y="745"/>
                      <a:pt x="612" y="745"/>
                      <a:pt x="612" y="745"/>
                    </a:cubicBezTo>
                    <a:cubicBezTo>
                      <a:pt x="613" y="745"/>
                      <a:pt x="613" y="745"/>
                      <a:pt x="613" y="745"/>
                    </a:cubicBezTo>
                    <a:cubicBezTo>
                      <a:pt x="613" y="745"/>
                      <a:pt x="613" y="745"/>
                      <a:pt x="614" y="745"/>
                    </a:cubicBezTo>
                    <a:cubicBezTo>
                      <a:pt x="615" y="745"/>
                      <a:pt x="615" y="745"/>
                      <a:pt x="615" y="745"/>
                    </a:cubicBezTo>
                    <a:cubicBezTo>
                      <a:pt x="616" y="745"/>
                      <a:pt x="617" y="744"/>
                      <a:pt x="618" y="743"/>
                    </a:cubicBezTo>
                    <a:cubicBezTo>
                      <a:pt x="618" y="743"/>
                      <a:pt x="618" y="741"/>
                      <a:pt x="618" y="740"/>
                    </a:cubicBezTo>
                    <a:cubicBezTo>
                      <a:pt x="618" y="739"/>
                      <a:pt x="617" y="738"/>
                      <a:pt x="616" y="738"/>
                    </a:cubicBezTo>
                    <a:cubicBezTo>
                      <a:pt x="281" y="528"/>
                      <a:pt x="281" y="528"/>
                      <a:pt x="281" y="528"/>
                    </a:cubicBezTo>
                    <a:cubicBezTo>
                      <a:pt x="279" y="532"/>
                      <a:pt x="279" y="532"/>
                      <a:pt x="279" y="532"/>
                    </a:cubicBezTo>
                    <a:cubicBezTo>
                      <a:pt x="277" y="535"/>
                      <a:pt x="277" y="535"/>
                      <a:pt x="277" y="535"/>
                    </a:cubicBezTo>
                    <a:cubicBezTo>
                      <a:pt x="277" y="535"/>
                      <a:pt x="362" y="586"/>
                      <a:pt x="448" y="636"/>
                    </a:cubicBezTo>
                    <a:cubicBezTo>
                      <a:pt x="491" y="662"/>
                      <a:pt x="534" y="687"/>
                      <a:pt x="567" y="706"/>
                    </a:cubicBezTo>
                    <a:cubicBezTo>
                      <a:pt x="583" y="716"/>
                      <a:pt x="597" y="724"/>
                      <a:pt x="607" y="729"/>
                    </a:cubicBezTo>
                    <a:cubicBezTo>
                      <a:pt x="612" y="732"/>
                      <a:pt x="617" y="734"/>
                      <a:pt x="620" y="736"/>
                    </a:cubicBezTo>
                    <a:cubicBezTo>
                      <a:pt x="621" y="737"/>
                      <a:pt x="622" y="737"/>
                      <a:pt x="623" y="738"/>
                    </a:cubicBezTo>
                    <a:cubicBezTo>
                      <a:pt x="624" y="738"/>
                      <a:pt x="624" y="738"/>
                      <a:pt x="625" y="738"/>
                    </a:cubicBezTo>
                    <a:cubicBezTo>
                      <a:pt x="625" y="738"/>
                      <a:pt x="625" y="738"/>
                      <a:pt x="625" y="738"/>
                    </a:cubicBezTo>
                    <a:cubicBezTo>
                      <a:pt x="626" y="738"/>
                      <a:pt x="626" y="738"/>
                      <a:pt x="626" y="738"/>
                    </a:cubicBezTo>
                    <a:cubicBezTo>
                      <a:pt x="627" y="738"/>
                      <a:pt x="627" y="738"/>
                      <a:pt x="628" y="738"/>
                    </a:cubicBezTo>
                    <a:cubicBezTo>
                      <a:pt x="628" y="738"/>
                      <a:pt x="629" y="738"/>
                      <a:pt x="630" y="737"/>
                    </a:cubicBezTo>
                    <a:cubicBezTo>
                      <a:pt x="631" y="736"/>
                      <a:pt x="631" y="735"/>
                      <a:pt x="630" y="734"/>
                    </a:cubicBezTo>
                    <a:cubicBezTo>
                      <a:pt x="630" y="732"/>
                      <a:pt x="630" y="732"/>
                      <a:pt x="629" y="731"/>
                    </a:cubicBezTo>
                    <a:cubicBezTo>
                      <a:pt x="629" y="731"/>
                      <a:pt x="623" y="728"/>
                      <a:pt x="614" y="722"/>
                    </a:cubicBezTo>
                    <a:cubicBezTo>
                      <a:pt x="581" y="703"/>
                      <a:pt x="498" y="654"/>
                      <a:pt x="424" y="608"/>
                    </a:cubicBezTo>
                    <a:cubicBezTo>
                      <a:pt x="387" y="585"/>
                      <a:pt x="351" y="564"/>
                      <a:pt x="326" y="547"/>
                    </a:cubicBezTo>
                    <a:cubicBezTo>
                      <a:pt x="313" y="538"/>
                      <a:pt x="302" y="531"/>
                      <a:pt x="295" y="526"/>
                    </a:cubicBezTo>
                    <a:cubicBezTo>
                      <a:pt x="291" y="523"/>
                      <a:pt x="289" y="521"/>
                      <a:pt x="287" y="520"/>
                    </a:cubicBezTo>
                    <a:cubicBezTo>
                      <a:pt x="286" y="519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4" y="518"/>
                      <a:pt x="284" y="518"/>
                      <a:pt x="284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4" y="518"/>
                      <a:pt x="284" y="518"/>
                      <a:pt x="284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19"/>
                      <a:pt x="285" y="519"/>
                      <a:pt x="285" y="519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19"/>
                      <a:pt x="285" y="519"/>
                      <a:pt x="285" y="519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5" y="520"/>
                      <a:pt x="285" y="519"/>
                      <a:pt x="285" y="519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3" y="522"/>
                      <a:pt x="283" y="522"/>
                      <a:pt x="283" y="522"/>
                    </a:cubicBezTo>
                    <a:cubicBezTo>
                      <a:pt x="283" y="522"/>
                      <a:pt x="284" y="522"/>
                      <a:pt x="285" y="521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3" y="522"/>
                      <a:pt x="283" y="522"/>
                      <a:pt x="283" y="522"/>
                    </a:cubicBezTo>
                    <a:cubicBezTo>
                      <a:pt x="282" y="520"/>
                      <a:pt x="282" y="520"/>
                      <a:pt x="282" y="520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3" y="522"/>
                    </a:cubicBezTo>
                    <a:cubicBezTo>
                      <a:pt x="282" y="520"/>
                      <a:pt x="282" y="520"/>
                      <a:pt x="282" y="520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1"/>
                      <a:pt x="282" y="521"/>
                      <a:pt x="282" y="521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1"/>
                      <a:pt x="282" y="521"/>
                      <a:pt x="282" y="521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3" y="523"/>
                      <a:pt x="284" y="523"/>
                    </a:cubicBezTo>
                    <a:cubicBezTo>
                      <a:pt x="288" y="525"/>
                      <a:pt x="298" y="530"/>
                      <a:pt x="310" y="536"/>
                    </a:cubicBezTo>
                    <a:cubicBezTo>
                      <a:pt x="354" y="560"/>
                      <a:pt x="437" y="609"/>
                      <a:pt x="509" y="653"/>
                    </a:cubicBezTo>
                    <a:cubicBezTo>
                      <a:pt x="545" y="674"/>
                      <a:pt x="579" y="694"/>
                      <a:pt x="603" y="709"/>
                    </a:cubicBezTo>
                    <a:cubicBezTo>
                      <a:pt x="616" y="717"/>
                      <a:pt x="626" y="723"/>
                      <a:pt x="633" y="727"/>
                    </a:cubicBezTo>
                    <a:cubicBezTo>
                      <a:pt x="636" y="729"/>
                      <a:pt x="639" y="730"/>
                      <a:pt x="641" y="732"/>
                    </a:cubicBezTo>
                    <a:cubicBezTo>
                      <a:pt x="642" y="732"/>
                      <a:pt x="643" y="733"/>
                      <a:pt x="644" y="733"/>
                    </a:cubicBezTo>
                    <a:cubicBezTo>
                      <a:pt x="645" y="733"/>
                      <a:pt x="645" y="733"/>
                      <a:pt x="645" y="733"/>
                    </a:cubicBezTo>
                    <a:cubicBezTo>
                      <a:pt x="645" y="734"/>
                      <a:pt x="645" y="734"/>
                      <a:pt x="645" y="734"/>
                    </a:cubicBezTo>
                    <a:cubicBezTo>
                      <a:pt x="645" y="734"/>
                      <a:pt x="645" y="734"/>
                      <a:pt x="645" y="734"/>
                    </a:cubicBezTo>
                    <a:cubicBezTo>
                      <a:pt x="646" y="734"/>
                      <a:pt x="646" y="734"/>
                      <a:pt x="646" y="734"/>
                    </a:cubicBezTo>
                    <a:cubicBezTo>
                      <a:pt x="647" y="734"/>
                      <a:pt x="647" y="734"/>
                      <a:pt x="648" y="734"/>
                    </a:cubicBezTo>
                    <a:cubicBezTo>
                      <a:pt x="648" y="733"/>
                      <a:pt x="649" y="733"/>
                      <a:pt x="650" y="732"/>
                    </a:cubicBezTo>
                    <a:cubicBezTo>
                      <a:pt x="650" y="731"/>
                      <a:pt x="651" y="730"/>
                      <a:pt x="650" y="729"/>
                    </a:cubicBezTo>
                    <a:cubicBezTo>
                      <a:pt x="650" y="728"/>
                      <a:pt x="650" y="727"/>
                      <a:pt x="649" y="726"/>
                    </a:cubicBezTo>
                    <a:cubicBezTo>
                      <a:pt x="293" y="504"/>
                      <a:pt x="293" y="504"/>
                      <a:pt x="293" y="504"/>
                    </a:cubicBezTo>
                    <a:cubicBezTo>
                      <a:pt x="291" y="507"/>
                      <a:pt x="291" y="507"/>
                      <a:pt x="291" y="507"/>
                    </a:cubicBezTo>
                    <a:cubicBezTo>
                      <a:pt x="294" y="510"/>
                      <a:pt x="294" y="510"/>
                      <a:pt x="294" y="510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2" y="511"/>
                      <a:pt x="292" y="511"/>
                      <a:pt x="292" y="511"/>
                    </a:cubicBezTo>
                    <a:cubicBezTo>
                      <a:pt x="293" y="511"/>
                      <a:pt x="294" y="510"/>
                      <a:pt x="294" y="510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2" y="511"/>
                      <a:pt x="292" y="511"/>
                      <a:pt x="292" y="511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2" y="511"/>
                      <a:pt x="292" y="511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0"/>
                      <a:pt x="291" y="510"/>
                      <a:pt x="291" y="510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0"/>
                      <a:pt x="291" y="510"/>
                      <a:pt x="291" y="510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2" y="511"/>
                      <a:pt x="293" y="512"/>
                      <a:pt x="294" y="512"/>
                    </a:cubicBezTo>
                    <a:cubicBezTo>
                      <a:pt x="299" y="514"/>
                      <a:pt x="309" y="519"/>
                      <a:pt x="322" y="526"/>
                    </a:cubicBezTo>
                    <a:cubicBezTo>
                      <a:pt x="369" y="551"/>
                      <a:pt x="455" y="602"/>
                      <a:pt x="530" y="647"/>
                    </a:cubicBezTo>
                    <a:cubicBezTo>
                      <a:pt x="568" y="669"/>
                      <a:pt x="603" y="690"/>
                      <a:pt x="629" y="706"/>
                    </a:cubicBezTo>
                    <a:cubicBezTo>
                      <a:pt x="642" y="713"/>
                      <a:pt x="652" y="719"/>
                      <a:pt x="660" y="724"/>
                    </a:cubicBezTo>
                    <a:cubicBezTo>
                      <a:pt x="664" y="726"/>
                      <a:pt x="667" y="728"/>
                      <a:pt x="669" y="729"/>
                    </a:cubicBezTo>
                    <a:cubicBezTo>
                      <a:pt x="670" y="729"/>
                      <a:pt x="671" y="730"/>
                      <a:pt x="671" y="730"/>
                    </a:cubicBezTo>
                    <a:cubicBezTo>
                      <a:pt x="672" y="731"/>
                      <a:pt x="672" y="731"/>
                      <a:pt x="672" y="731"/>
                    </a:cubicBezTo>
                    <a:cubicBezTo>
                      <a:pt x="673" y="731"/>
                      <a:pt x="673" y="731"/>
                      <a:pt x="673" y="731"/>
                    </a:cubicBezTo>
                    <a:cubicBezTo>
                      <a:pt x="673" y="731"/>
                      <a:pt x="673" y="731"/>
                      <a:pt x="674" y="731"/>
                    </a:cubicBezTo>
                    <a:cubicBezTo>
                      <a:pt x="674" y="731"/>
                      <a:pt x="675" y="731"/>
                      <a:pt x="675" y="731"/>
                    </a:cubicBezTo>
                    <a:cubicBezTo>
                      <a:pt x="676" y="731"/>
                      <a:pt x="677" y="730"/>
                      <a:pt x="678" y="729"/>
                    </a:cubicBezTo>
                    <a:cubicBezTo>
                      <a:pt x="678" y="728"/>
                      <a:pt x="678" y="727"/>
                      <a:pt x="678" y="726"/>
                    </a:cubicBezTo>
                    <a:cubicBezTo>
                      <a:pt x="678" y="725"/>
                      <a:pt x="677" y="724"/>
                      <a:pt x="676" y="724"/>
                    </a:cubicBezTo>
                    <a:cubicBezTo>
                      <a:pt x="292" y="483"/>
                      <a:pt x="292" y="483"/>
                      <a:pt x="292" y="483"/>
                    </a:cubicBezTo>
                    <a:cubicBezTo>
                      <a:pt x="290" y="487"/>
                      <a:pt x="290" y="487"/>
                      <a:pt x="290" y="487"/>
                    </a:cubicBezTo>
                    <a:cubicBezTo>
                      <a:pt x="288" y="490"/>
                      <a:pt x="288" y="490"/>
                      <a:pt x="288" y="490"/>
                    </a:cubicBezTo>
                    <a:cubicBezTo>
                      <a:pt x="288" y="490"/>
                      <a:pt x="386" y="549"/>
                      <a:pt x="485" y="608"/>
                    </a:cubicBezTo>
                    <a:cubicBezTo>
                      <a:pt x="535" y="637"/>
                      <a:pt x="585" y="666"/>
                      <a:pt x="622" y="689"/>
                    </a:cubicBezTo>
                    <a:cubicBezTo>
                      <a:pt x="641" y="700"/>
                      <a:pt x="657" y="709"/>
                      <a:pt x="668" y="715"/>
                    </a:cubicBezTo>
                    <a:cubicBezTo>
                      <a:pt x="674" y="718"/>
                      <a:pt x="679" y="721"/>
                      <a:pt x="682" y="723"/>
                    </a:cubicBezTo>
                    <a:cubicBezTo>
                      <a:pt x="683" y="724"/>
                      <a:pt x="685" y="724"/>
                      <a:pt x="686" y="725"/>
                    </a:cubicBezTo>
                    <a:cubicBezTo>
                      <a:pt x="686" y="725"/>
                      <a:pt x="687" y="725"/>
                      <a:pt x="687" y="725"/>
                    </a:cubicBezTo>
                    <a:cubicBezTo>
                      <a:pt x="688" y="726"/>
                      <a:pt x="688" y="726"/>
                      <a:pt x="688" y="726"/>
                    </a:cubicBezTo>
                    <a:cubicBezTo>
                      <a:pt x="688" y="726"/>
                      <a:pt x="688" y="726"/>
                      <a:pt x="689" y="726"/>
                    </a:cubicBezTo>
                    <a:cubicBezTo>
                      <a:pt x="689" y="726"/>
                      <a:pt x="690" y="726"/>
                      <a:pt x="690" y="726"/>
                    </a:cubicBezTo>
                    <a:cubicBezTo>
                      <a:pt x="691" y="725"/>
                      <a:pt x="692" y="725"/>
                      <a:pt x="692" y="724"/>
                    </a:cubicBezTo>
                    <a:cubicBezTo>
                      <a:pt x="693" y="723"/>
                      <a:pt x="693" y="723"/>
                      <a:pt x="693" y="722"/>
                    </a:cubicBezTo>
                    <a:cubicBezTo>
                      <a:pt x="693" y="721"/>
                      <a:pt x="693" y="720"/>
                      <a:pt x="693" y="720"/>
                    </a:cubicBezTo>
                    <a:cubicBezTo>
                      <a:pt x="692" y="719"/>
                      <a:pt x="692" y="719"/>
                      <a:pt x="692" y="719"/>
                    </a:cubicBezTo>
                    <a:cubicBezTo>
                      <a:pt x="692" y="719"/>
                      <a:pt x="692" y="719"/>
                      <a:pt x="692" y="719"/>
                    </a:cubicBezTo>
                    <a:cubicBezTo>
                      <a:pt x="691" y="718"/>
                      <a:pt x="691" y="718"/>
                      <a:pt x="691" y="718"/>
                    </a:cubicBezTo>
                    <a:cubicBezTo>
                      <a:pt x="690" y="717"/>
                      <a:pt x="687" y="716"/>
                      <a:pt x="683" y="713"/>
                    </a:cubicBezTo>
                    <a:cubicBezTo>
                      <a:pt x="628" y="678"/>
                      <a:pt x="296" y="471"/>
                      <a:pt x="296" y="471"/>
                    </a:cubicBezTo>
                    <a:cubicBezTo>
                      <a:pt x="294" y="475"/>
                      <a:pt x="294" y="475"/>
                      <a:pt x="294" y="475"/>
                    </a:cubicBezTo>
                    <a:cubicBezTo>
                      <a:pt x="292" y="478"/>
                      <a:pt x="292" y="478"/>
                      <a:pt x="292" y="478"/>
                    </a:cubicBezTo>
                    <a:cubicBezTo>
                      <a:pt x="708" y="725"/>
                      <a:pt x="708" y="725"/>
                      <a:pt x="708" y="725"/>
                    </a:cubicBezTo>
                    <a:cubicBezTo>
                      <a:pt x="710" y="726"/>
                      <a:pt x="713" y="726"/>
                      <a:pt x="714" y="724"/>
                    </a:cubicBezTo>
                    <a:cubicBezTo>
                      <a:pt x="714" y="723"/>
                      <a:pt x="714" y="722"/>
                      <a:pt x="714" y="722"/>
                    </a:cubicBezTo>
                    <a:cubicBezTo>
                      <a:pt x="714" y="721"/>
                      <a:pt x="714" y="720"/>
                      <a:pt x="714" y="720"/>
                    </a:cubicBezTo>
                    <a:cubicBezTo>
                      <a:pt x="714" y="719"/>
                      <a:pt x="714" y="719"/>
                      <a:pt x="713" y="719"/>
                    </a:cubicBezTo>
                    <a:cubicBezTo>
                      <a:pt x="713" y="718"/>
                      <a:pt x="713" y="718"/>
                      <a:pt x="712" y="718"/>
                    </a:cubicBezTo>
                    <a:cubicBezTo>
                      <a:pt x="710" y="716"/>
                      <a:pt x="708" y="714"/>
                      <a:pt x="704" y="711"/>
                    </a:cubicBezTo>
                    <a:cubicBezTo>
                      <a:pt x="688" y="701"/>
                      <a:pt x="655" y="680"/>
                      <a:pt x="614" y="654"/>
                    </a:cubicBezTo>
                    <a:cubicBezTo>
                      <a:pt x="491" y="577"/>
                      <a:pt x="296" y="458"/>
                      <a:pt x="296" y="458"/>
                    </a:cubicBezTo>
                    <a:cubicBezTo>
                      <a:pt x="294" y="457"/>
                      <a:pt x="292" y="458"/>
                      <a:pt x="291" y="460"/>
                    </a:cubicBezTo>
                    <a:cubicBezTo>
                      <a:pt x="290" y="462"/>
                      <a:pt x="290" y="464"/>
                      <a:pt x="292" y="465"/>
                    </a:cubicBezTo>
                    <a:cubicBezTo>
                      <a:pt x="292" y="465"/>
                      <a:pt x="396" y="530"/>
                      <a:pt x="503" y="594"/>
                    </a:cubicBezTo>
                    <a:cubicBezTo>
                      <a:pt x="557" y="627"/>
                      <a:pt x="611" y="659"/>
                      <a:pt x="653" y="683"/>
                    </a:cubicBezTo>
                    <a:cubicBezTo>
                      <a:pt x="674" y="695"/>
                      <a:pt x="692" y="705"/>
                      <a:pt x="706" y="713"/>
                    </a:cubicBezTo>
                    <a:cubicBezTo>
                      <a:pt x="713" y="716"/>
                      <a:pt x="719" y="719"/>
                      <a:pt x="723" y="721"/>
                    </a:cubicBezTo>
                    <a:cubicBezTo>
                      <a:pt x="725" y="722"/>
                      <a:pt x="727" y="723"/>
                      <a:pt x="729" y="723"/>
                    </a:cubicBezTo>
                    <a:cubicBezTo>
                      <a:pt x="731" y="724"/>
                      <a:pt x="732" y="724"/>
                      <a:pt x="733" y="724"/>
                    </a:cubicBezTo>
                    <a:cubicBezTo>
                      <a:pt x="734" y="724"/>
                      <a:pt x="735" y="724"/>
                      <a:pt x="735" y="724"/>
                    </a:cubicBezTo>
                    <a:cubicBezTo>
                      <a:pt x="736" y="724"/>
                      <a:pt x="737" y="723"/>
                      <a:pt x="738" y="722"/>
                    </a:cubicBezTo>
                    <a:cubicBezTo>
                      <a:pt x="738" y="721"/>
                      <a:pt x="738" y="721"/>
                      <a:pt x="738" y="720"/>
                    </a:cubicBezTo>
                    <a:cubicBezTo>
                      <a:pt x="738" y="718"/>
                      <a:pt x="738" y="718"/>
                      <a:pt x="738" y="718"/>
                    </a:cubicBezTo>
                    <a:cubicBezTo>
                      <a:pt x="737" y="717"/>
                      <a:pt x="737" y="717"/>
                      <a:pt x="737" y="717"/>
                    </a:cubicBezTo>
                    <a:cubicBezTo>
                      <a:pt x="736" y="716"/>
                      <a:pt x="736" y="716"/>
                      <a:pt x="736" y="716"/>
                    </a:cubicBezTo>
                    <a:cubicBezTo>
                      <a:pt x="736" y="716"/>
                      <a:pt x="735" y="715"/>
                      <a:pt x="734" y="715"/>
                    </a:cubicBezTo>
                    <a:cubicBezTo>
                      <a:pt x="725" y="709"/>
                      <a:pt x="693" y="690"/>
                      <a:pt x="650" y="664"/>
                    </a:cubicBezTo>
                    <a:cubicBezTo>
                      <a:pt x="585" y="626"/>
                      <a:pt x="496" y="573"/>
                      <a:pt x="423" y="528"/>
                    </a:cubicBezTo>
                    <a:cubicBezTo>
                      <a:pt x="387" y="505"/>
                      <a:pt x="354" y="485"/>
                      <a:pt x="331" y="469"/>
                    </a:cubicBezTo>
                    <a:cubicBezTo>
                      <a:pt x="319" y="461"/>
                      <a:pt x="310" y="455"/>
                      <a:pt x="304" y="450"/>
                    </a:cubicBezTo>
                    <a:cubicBezTo>
                      <a:pt x="300" y="448"/>
                      <a:pt x="298" y="445"/>
                      <a:pt x="296" y="444"/>
                    </a:cubicBezTo>
                    <a:cubicBezTo>
                      <a:pt x="296" y="443"/>
                      <a:pt x="295" y="443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3" y="443"/>
                      <a:pt x="293" y="443"/>
                      <a:pt x="293" y="443"/>
                    </a:cubicBezTo>
                    <a:cubicBezTo>
                      <a:pt x="295" y="443"/>
                      <a:pt x="295" y="443"/>
                      <a:pt x="295" y="443"/>
                    </a:cubicBezTo>
                    <a:cubicBezTo>
                      <a:pt x="295" y="443"/>
                      <a:pt x="295" y="442"/>
                      <a:pt x="295" y="442"/>
                    </a:cubicBezTo>
                    <a:cubicBezTo>
                      <a:pt x="293" y="443"/>
                      <a:pt x="293" y="443"/>
                      <a:pt x="293" y="443"/>
                    </a:cubicBezTo>
                    <a:cubicBezTo>
                      <a:pt x="295" y="443"/>
                      <a:pt x="295" y="443"/>
                      <a:pt x="295" y="443"/>
                    </a:cubicBezTo>
                    <a:cubicBezTo>
                      <a:pt x="292" y="443"/>
                      <a:pt x="292" y="443"/>
                      <a:pt x="292" y="443"/>
                    </a:cubicBezTo>
                    <a:cubicBezTo>
                      <a:pt x="295" y="445"/>
                      <a:pt x="295" y="445"/>
                      <a:pt x="295" y="445"/>
                    </a:cubicBezTo>
                    <a:cubicBezTo>
                      <a:pt x="295" y="444"/>
                      <a:pt x="295" y="444"/>
                      <a:pt x="295" y="443"/>
                    </a:cubicBezTo>
                    <a:cubicBezTo>
                      <a:pt x="292" y="443"/>
                      <a:pt x="292" y="443"/>
                      <a:pt x="292" y="443"/>
                    </a:cubicBezTo>
                    <a:cubicBezTo>
                      <a:pt x="295" y="445"/>
                      <a:pt x="295" y="445"/>
                      <a:pt x="295" y="445"/>
                    </a:cubicBezTo>
                    <a:cubicBezTo>
                      <a:pt x="291" y="443"/>
                      <a:pt x="291" y="443"/>
                      <a:pt x="291" y="443"/>
                    </a:cubicBezTo>
                    <a:cubicBezTo>
                      <a:pt x="289" y="446"/>
                      <a:pt x="289" y="446"/>
                      <a:pt x="289" y="446"/>
                    </a:cubicBezTo>
                    <a:cubicBezTo>
                      <a:pt x="289" y="446"/>
                      <a:pt x="400" y="515"/>
                      <a:pt x="514" y="584"/>
                    </a:cubicBezTo>
                    <a:cubicBezTo>
                      <a:pt x="571" y="618"/>
                      <a:pt x="629" y="653"/>
                      <a:pt x="675" y="679"/>
                    </a:cubicBezTo>
                    <a:cubicBezTo>
                      <a:pt x="697" y="692"/>
                      <a:pt x="717" y="702"/>
                      <a:pt x="732" y="710"/>
                    </a:cubicBezTo>
                    <a:cubicBezTo>
                      <a:pt x="740" y="714"/>
                      <a:pt x="746" y="717"/>
                      <a:pt x="751" y="719"/>
                    </a:cubicBezTo>
                    <a:cubicBezTo>
                      <a:pt x="753" y="720"/>
                      <a:pt x="755" y="721"/>
                      <a:pt x="757" y="721"/>
                    </a:cubicBezTo>
                    <a:cubicBezTo>
                      <a:pt x="759" y="722"/>
                      <a:pt x="761" y="722"/>
                      <a:pt x="762" y="722"/>
                    </a:cubicBezTo>
                    <a:cubicBezTo>
                      <a:pt x="763" y="722"/>
                      <a:pt x="764" y="722"/>
                      <a:pt x="765" y="722"/>
                    </a:cubicBezTo>
                    <a:cubicBezTo>
                      <a:pt x="766" y="722"/>
                      <a:pt x="767" y="721"/>
                      <a:pt x="767" y="720"/>
                    </a:cubicBezTo>
                    <a:cubicBezTo>
                      <a:pt x="768" y="719"/>
                      <a:pt x="768" y="719"/>
                      <a:pt x="768" y="718"/>
                    </a:cubicBezTo>
                    <a:cubicBezTo>
                      <a:pt x="768" y="717"/>
                      <a:pt x="768" y="716"/>
                      <a:pt x="767" y="716"/>
                    </a:cubicBezTo>
                    <a:cubicBezTo>
                      <a:pt x="767" y="715"/>
                      <a:pt x="767" y="715"/>
                      <a:pt x="767" y="715"/>
                    </a:cubicBezTo>
                    <a:cubicBezTo>
                      <a:pt x="766" y="715"/>
                      <a:pt x="766" y="715"/>
                      <a:pt x="766" y="715"/>
                    </a:cubicBezTo>
                    <a:cubicBezTo>
                      <a:pt x="766" y="714"/>
                      <a:pt x="766" y="714"/>
                      <a:pt x="766" y="714"/>
                    </a:cubicBezTo>
                    <a:cubicBezTo>
                      <a:pt x="765" y="714"/>
                      <a:pt x="763" y="712"/>
                      <a:pt x="759" y="710"/>
                    </a:cubicBezTo>
                    <a:cubicBezTo>
                      <a:pt x="729" y="693"/>
                      <a:pt x="612" y="624"/>
                      <a:pt x="503" y="558"/>
                    </a:cubicBezTo>
                    <a:cubicBezTo>
                      <a:pt x="448" y="525"/>
                      <a:pt x="395" y="492"/>
                      <a:pt x="356" y="467"/>
                    </a:cubicBezTo>
                    <a:cubicBezTo>
                      <a:pt x="336" y="454"/>
                      <a:pt x="320" y="443"/>
                      <a:pt x="309" y="435"/>
                    </a:cubicBezTo>
                    <a:cubicBezTo>
                      <a:pt x="304" y="431"/>
                      <a:pt x="299" y="427"/>
                      <a:pt x="296" y="425"/>
                    </a:cubicBezTo>
                    <a:cubicBezTo>
                      <a:pt x="295" y="423"/>
                      <a:pt x="294" y="422"/>
                      <a:pt x="293" y="422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1" y="422"/>
                      <a:pt x="291" y="422"/>
                      <a:pt x="291" y="422"/>
                    </a:cubicBezTo>
                    <a:cubicBezTo>
                      <a:pt x="293" y="422"/>
                      <a:pt x="293" y="422"/>
                      <a:pt x="293" y="422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1" y="422"/>
                      <a:pt x="291" y="422"/>
                      <a:pt x="291" y="422"/>
                    </a:cubicBezTo>
                    <a:cubicBezTo>
                      <a:pt x="293" y="422"/>
                      <a:pt x="293" y="422"/>
                      <a:pt x="293" y="422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3" y="423"/>
                      <a:pt x="293" y="422"/>
                      <a:pt x="293" y="422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0" y="421"/>
                      <a:pt x="290" y="421"/>
                      <a:pt x="290" y="421"/>
                    </a:cubicBezTo>
                    <a:cubicBezTo>
                      <a:pt x="291" y="425"/>
                      <a:pt x="291" y="425"/>
                      <a:pt x="291" y="425"/>
                    </a:cubicBezTo>
                    <a:cubicBezTo>
                      <a:pt x="291" y="425"/>
                      <a:pt x="292" y="424"/>
                      <a:pt x="293" y="423"/>
                    </a:cubicBezTo>
                    <a:cubicBezTo>
                      <a:pt x="290" y="421"/>
                      <a:pt x="290" y="421"/>
                      <a:pt x="290" y="421"/>
                    </a:cubicBezTo>
                    <a:cubicBezTo>
                      <a:pt x="291" y="425"/>
                      <a:pt x="291" y="425"/>
                      <a:pt x="291" y="425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5"/>
                      <a:pt x="290" y="425"/>
                      <a:pt x="291" y="425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4"/>
                      <a:pt x="290" y="424"/>
                      <a:pt x="290" y="424"/>
                    </a:cubicBezTo>
                    <a:cubicBezTo>
                      <a:pt x="289" y="425"/>
                      <a:pt x="289" y="425"/>
                      <a:pt x="289" y="425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4"/>
                      <a:pt x="290" y="424"/>
                      <a:pt x="290" y="424"/>
                    </a:cubicBezTo>
                    <a:cubicBezTo>
                      <a:pt x="289" y="425"/>
                      <a:pt x="289" y="425"/>
                      <a:pt x="289" y="425"/>
                    </a:cubicBezTo>
                    <a:cubicBezTo>
                      <a:pt x="290" y="425"/>
                      <a:pt x="291" y="425"/>
                      <a:pt x="292" y="426"/>
                    </a:cubicBezTo>
                    <a:cubicBezTo>
                      <a:pt x="298" y="429"/>
                      <a:pt x="311" y="435"/>
                      <a:pt x="328" y="445"/>
                    </a:cubicBezTo>
                    <a:cubicBezTo>
                      <a:pt x="387" y="478"/>
                      <a:pt x="502" y="547"/>
                      <a:pt x="602" y="607"/>
                    </a:cubicBezTo>
                    <a:cubicBezTo>
                      <a:pt x="653" y="637"/>
                      <a:pt x="699" y="665"/>
                      <a:pt x="733" y="686"/>
                    </a:cubicBezTo>
                    <a:cubicBezTo>
                      <a:pt x="750" y="696"/>
                      <a:pt x="764" y="705"/>
                      <a:pt x="773" y="711"/>
                    </a:cubicBezTo>
                    <a:cubicBezTo>
                      <a:pt x="783" y="716"/>
                      <a:pt x="788" y="720"/>
                      <a:pt x="788" y="720"/>
                    </a:cubicBezTo>
                    <a:cubicBezTo>
                      <a:pt x="789" y="721"/>
                      <a:pt x="791" y="721"/>
                      <a:pt x="792" y="720"/>
                    </a:cubicBezTo>
                    <a:cubicBezTo>
                      <a:pt x="793" y="719"/>
                      <a:pt x="794" y="718"/>
                      <a:pt x="794" y="716"/>
                    </a:cubicBezTo>
                    <a:cubicBezTo>
                      <a:pt x="794" y="715"/>
                      <a:pt x="794" y="715"/>
                      <a:pt x="794" y="714"/>
                    </a:cubicBezTo>
                    <a:cubicBezTo>
                      <a:pt x="793" y="714"/>
                      <a:pt x="793" y="714"/>
                      <a:pt x="793" y="713"/>
                    </a:cubicBezTo>
                    <a:cubicBezTo>
                      <a:pt x="793" y="713"/>
                      <a:pt x="793" y="713"/>
                      <a:pt x="793" y="713"/>
                    </a:cubicBezTo>
                    <a:cubicBezTo>
                      <a:pt x="792" y="713"/>
                      <a:pt x="792" y="713"/>
                      <a:pt x="792" y="713"/>
                    </a:cubicBezTo>
                    <a:cubicBezTo>
                      <a:pt x="791" y="712"/>
                      <a:pt x="789" y="711"/>
                      <a:pt x="785" y="708"/>
                    </a:cubicBezTo>
                    <a:cubicBezTo>
                      <a:pt x="721" y="668"/>
                      <a:pt x="283" y="395"/>
                      <a:pt x="283" y="395"/>
                    </a:cubicBezTo>
                    <a:cubicBezTo>
                      <a:pt x="281" y="398"/>
                      <a:pt x="281" y="398"/>
                      <a:pt x="281" y="398"/>
                    </a:cubicBezTo>
                    <a:cubicBezTo>
                      <a:pt x="285" y="401"/>
                      <a:pt x="285" y="401"/>
                      <a:pt x="285" y="401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3" y="402"/>
                      <a:pt x="283" y="402"/>
                      <a:pt x="283" y="402"/>
                    </a:cubicBezTo>
                    <a:cubicBezTo>
                      <a:pt x="283" y="402"/>
                      <a:pt x="284" y="401"/>
                      <a:pt x="285" y="401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3" y="402"/>
                      <a:pt x="283" y="402"/>
                      <a:pt x="283" y="402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2"/>
                      <a:pt x="282" y="402"/>
                      <a:pt x="283" y="402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1"/>
                      <a:pt x="282" y="401"/>
                      <a:pt x="282" y="401"/>
                    </a:cubicBezTo>
                    <a:cubicBezTo>
                      <a:pt x="281" y="402"/>
                      <a:pt x="281" y="402"/>
                      <a:pt x="281" y="402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1"/>
                      <a:pt x="282" y="401"/>
                      <a:pt x="282" y="401"/>
                    </a:cubicBezTo>
                    <a:cubicBezTo>
                      <a:pt x="281" y="402"/>
                      <a:pt x="281" y="402"/>
                      <a:pt x="281" y="402"/>
                    </a:cubicBezTo>
                    <a:cubicBezTo>
                      <a:pt x="282" y="402"/>
                      <a:pt x="283" y="403"/>
                      <a:pt x="284" y="403"/>
                    </a:cubicBezTo>
                    <a:cubicBezTo>
                      <a:pt x="290" y="406"/>
                      <a:pt x="303" y="413"/>
                      <a:pt x="321" y="423"/>
                    </a:cubicBezTo>
                    <a:cubicBezTo>
                      <a:pt x="383" y="459"/>
                      <a:pt x="503" y="533"/>
                      <a:pt x="610" y="598"/>
                    </a:cubicBezTo>
                    <a:cubicBezTo>
                      <a:pt x="663" y="631"/>
                      <a:pt x="713" y="661"/>
                      <a:pt x="750" y="684"/>
                    </a:cubicBezTo>
                    <a:cubicBezTo>
                      <a:pt x="769" y="695"/>
                      <a:pt x="784" y="704"/>
                      <a:pt x="796" y="710"/>
                    </a:cubicBezTo>
                    <a:cubicBezTo>
                      <a:pt x="801" y="713"/>
                      <a:pt x="806" y="716"/>
                      <a:pt x="809" y="718"/>
                    </a:cubicBezTo>
                    <a:cubicBezTo>
                      <a:pt x="811" y="718"/>
                      <a:pt x="813" y="719"/>
                      <a:pt x="814" y="720"/>
                    </a:cubicBezTo>
                    <a:cubicBezTo>
                      <a:pt x="814" y="720"/>
                      <a:pt x="815" y="720"/>
                      <a:pt x="815" y="720"/>
                    </a:cubicBezTo>
                    <a:cubicBezTo>
                      <a:pt x="816" y="720"/>
                      <a:pt x="817" y="720"/>
                      <a:pt x="817" y="720"/>
                    </a:cubicBezTo>
                    <a:cubicBezTo>
                      <a:pt x="818" y="720"/>
                      <a:pt x="818" y="720"/>
                      <a:pt x="819" y="720"/>
                    </a:cubicBezTo>
                    <a:cubicBezTo>
                      <a:pt x="820" y="720"/>
                      <a:pt x="821" y="719"/>
                      <a:pt x="821" y="719"/>
                    </a:cubicBezTo>
                    <a:cubicBezTo>
                      <a:pt x="821" y="718"/>
                      <a:pt x="821" y="718"/>
                      <a:pt x="821" y="718"/>
                    </a:cubicBezTo>
                    <a:cubicBezTo>
                      <a:pt x="822" y="718"/>
                      <a:pt x="822" y="717"/>
                      <a:pt x="822" y="716"/>
                    </a:cubicBezTo>
                    <a:cubicBezTo>
                      <a:pt x="822" y="715"/>
                      <a:pt x="821" y="714"/>
                      <a:pt x="821" y="714"/>
                    </a:cubicBezTo>
                    <a:cubicBezTo>
                      <a:pt x="821" y="713"/>
                      <a:pt x="820" y="713"/>
                      <a:pt x="820" y="712"/>
                    </a:cubicBezTo>
                    <a:cubicBezTo>
                      <a:pt x="819" y="711"/>
                      <a:pt x="817" y="710"/>
                      <a:pt x="816" y="709"/>
                    </a:cubicBezTo>
                    <a:cubicBezTo>
                      <a:pt x="809" y="704"/>
                      <a:pt x="795" y="695"/>
                      <a:pt x="777" y="684"/>
                    </a:cubicBezTo>
                    <a:cubicBezTo>
                      <a:pt x="713" y="644"/>
                      <a:pt x="587" y="570"/>
                      <a:pt x="477" y="504"/>
                    </a:cubicBezTo>
                    <a:cubicBezTo>
                      <a:pt x="423" y="471"/>
                      <a:pt x="372" y="440"/>
                      <a:pt x="335" y="417"/>
                    </a:cubicBezTo>
                    <a:cubicBezTo>
                      <a:pt x="316" y="405"/>
                      <a:pt x="301" y="395"/>
                      <a:pt x="291" y="387"/>
                    </a:cubicBezTo>
                    <a:cubicBezTo>
                      <a:pt x="286" y="384"/>
                      <a:pt x="282" y="380"/>
                      <a:pt x="279" y="378"/>
                    </a:cubicBezTo>
                    <a:cubicBezTo>
                      <a:pt x="278" y="377"/>
                      <a:pt x="277" y="376"/>
                      <a:pt x="276" y="375"/>
                    </a:cubicBezTo>
                    <a:cubicBezTo>
                      <a:pt x="276" y="375"/>
                      <a:pt x="276" y="375"/>
                      <a:pt x="276" y="375"/>
                    </a:cubicBezTo>
                    <a:cubicBezTo>
                      <a:pt x="274" y="376"/>
                      <a:pt x="274" y="376"/>
                      <a:pt x="274" y="376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76" y="375"/>
                      <a:pt x="276" y="375"/>
                      <a:pt x="276" y="375"/>
                    </a:cubicBezTo>
                    <a:cubicBezTo>
                      <a:pt x="274" y="376"/>
                      <a:pt x="274" y="376"/>
                      <a:pt x="274" y="376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73" y="376"/>
                      <a:pt x="273" y="376"/>
                      <a:pt x="273" y="376"/>
                    </a:cubicBezTo>
                    <a:cubicBezTo>
                      <a:pt x="276" y="378"/>
                      <a:pt x="276" y="378"/>
                      <a:pt x="276" y="378"/>
                    </a:cubicBezTo>
                    <a:cubicBezTo>
                      <a:pt x="276" y="377"/>
                      <a:pt x="276" y="376"/>
                      <a:pt x="276" y="376"/>
                    </a:cubicBezTo>
                    <a:cubicBezTo>
                      <a:pt x="273" y="376"/>
                      <a:pt x="273" y="376"/>
                      <a:pt x="273" y="376"/>
                    </a:cubicBezTo>
                    <a:cubicBezTo>
                      <a:pt x="276" y="378"/>
                      <a:pt x="276" y="378"/>
                      <a:pt x="276" y="378"/>
                    </a:cubicBezTo>
                    <a:cubicBezTo>
                      <a:pt x="272" y="376"/>
                      <a:pt x="272" y="376"/>
                      <a:pt x="272" y="376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0" y="379"/>
                      <a:pt x="411" y="465"/>
                      <a:pt x="554" y="550"/>
                    </a:cubicBezTo>
                    <a:cubicBezTo>
                      <a:pt x="625" y="593"/>
                      <a:pt x="697" y="636"/>
                      <a:pt x="752" y="668"/>
                    </a:cubicBezTo>
                    <a:cubicBezTo>
                      <a:pt x="779" y="684"/>
                      <a:pt x="802" y="698"/>
                      <a:pt x="819" y="707"/>
                    </a:cubicBezTo>
                    <a:cubicBezTo>
                      <a:pt x="828" y="712"/>
                      <a:pt x="834" y="715"/>
                      <a:pt x="839" y="718"/>
                    </a:cubicBezTo>
                    <a:cubicBezTo>
                      <a:pt x="842" y="719"/>
                      <a:pt x="844" y="720"/>
                      <a:pt x="845" y="721"/>
                    </a:cubicBezTo>
                    <a:cubicBezTo>
                      <a:pt x="846" y="721"/>
                      <a:pt x="847" y="722"/>
                      <a:pt x="848" y="722"/>
                    </a:cubicBezTo>
                    <a:cubicBezTo>
                      <a:pt x="848" y="722"/>
                      <a:pt x="849" y="722"/>
                      <a:pt x="850" y="722"/>
                    </a:cubicBezTo>
                    <a:cubicBezTo>
                      <a:pt x="850" y="722"/>
                      <a:pt x="851" y="722"/>
                      <a:pt x="851" y="722"/>
                    </a:cubicBezTo>
                    <a:cubicBezTo>
                      <a:pt x="852" y="722"/>
                      <a:pt x="853" y="721"/>
                      <a:pt x="854" y="720"/>
                    </a:cubicBezTo>
                    <a:cubicBezTo>
                      <a:pt x="854" y="719"/>
                      <a:pt x="854" y="718"/>
                      <a:pt x="854" y="717"/>
                    </a:cubicBezTo>
                    <a:cubicBezTo>
                      <a:pt x="854" y="716"/>
                      <a:pt x="853" y="715"/>
                      <a:pt x="852" y="715"/>
                    </a:cubicBezTo>
                    <a:cubicBezTo>
                      <a:pt x="852" y="715"/>
                      <a:pt x="850" y="713"/>
                      <a:pt x="846" y="711"/>
                    </a:cubicBezTo>
                    <a:cubicBezTo>
                      <a:pt x="813" y="692"/>
                      <a:pt x="665" y="605"/>
                      <a:pt x="526" y="520"/>
                    </a:cubicBezTo>
                    <a:cubicBezTo>
                      <a:pt x="456" y="478"/>
                      <a:pt x="388" y="436"/>
                      <a:pt x="338" y="404"/>
                    </a:cubicBezTo>
                    <a:cubicBezTo>
                      <a:pt x="313" y="387"/>
                      <a:pt x="292" y="373"/>
                      <a:pt x="278" y="363"/>
                    </a:cubicBezTo>
                    <a:cubicBezTo>
                      <a:pt x="271" y="358"/>
                      <a:pt x="265" y="353"/>
                      <a:pt x="262" y="350"/>
                    </a:cubicBezTo>
                    <a:cubicBezTo>
                      <a:pt x="260" y="348"/>
                      <a:pt x="258" y="347"/>
                      <a:pt x="258" y="346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5" y="346"/>
                      <a:pt x="255" y="346"/>
                      <a:pt x="255" y="346"/>
                    </a:cubicBezTo>
                    <a:cubicBezTo>
                      <a:pt x="257" y="346"/>
                      <a:pt x="257" y="346"/>
                      <a:pt x="257" y="346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5" y="346"/>
                      <a:pt x="255" y="346"/>
                      <a:pt x="255" y="346"/>
                    </a:cubicBezTo>
                    <a:cubicBezTo>
                      <a:pt x="257" y="346"/>
                      <a:pt x="257" y="346"/>
                      <a:pt x="257" y="346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7" y="347"/>
                      <a:pt x="257" y="346"/>
                      <a:pt x="257" y="346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6" y="348"/>
                      <a:pt x="257" y="347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7"/>
                      <a:pt x="255" y="347"/>
                      <a:pt x="255" y="347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7"/>
                      <a:pt x="255" y="347"/>
                      <a:pt x="255" y="347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7" y="349"/>
                      <a:pt x="259" y="349"/>
                    </a:cubicBezTo>
                    <a:cubicBezTo>
                      <a:pt x="262" y="351"/>
                      <a:pt x="268" y="353"/>
                      <a:pt x="276" y="357"/>
                    </a:cubicBezTo>
                    <a:cubicBezTo>
                      <a:pt x="304" y="371"/>
                      <a:pt x="356" y="400"/>
                      <a:pt x="417" y="437"/>
                    </a:cubicBezTo>
                    <a:cubicBezTo>
                      <a:pt x="508" y="492"/>
                      <a:pt x="620" y="562"/>
                      <a:pt x="710" y="619"/>
                    </a:cubicBezTo>
                    <a:cubicBezTo>
                      <a:pt x="755" y="648"/>
                      <a:pt x="794" y="673"/>
                      <a:pt x="822" y="690"/>
                    </a:cubicBezTo>
                    <a:cubicBezTo>
                      <a:pt x="836" y="699"/>
                      <a:pt x="848" y="707"/>
                      <a:pt x="855" y="711"/>
                    </a:cubicBezTo>
                    <a:cubicBezTo>
                      <a:pt x="863" y="716"/>
                      <a:pt x="867" y="719"/>
                      <a:pt x="867" y="719"/>
                    </a:cubicBezTo>
                    <a:cubicBezTo>
                      <a:pt x="868" y="720"/>
                      <a:pt x="869" y="720"/>
                      <a:pt x="870" y="720"/>
                    </a:cubicBezTo>
                    <a:cubicBezTo>
                      <a:pt x="871" y="719"/>
                      <a:pt x="872" y="719"/>
                      <a:pt x="873" y="718"/>
                    </a:cubicBezTo>
                    <a:cubicBezTo>
                      <a:pt x="873" y="717"/>
                      <a:pt x="874" y="716"/>
                      <a:pt x="874" y="715"/>
                    </a:cubicBezTo>
                    <a:cubicBezTo>
                      <a:pt x="874" y="713"/>
                      <a:pt x="873" y="712"/>
                      <a:pt x="872" y="711"/>
                    </a:cubicBezTo>
                    <a:cubicBezTo>
                      <a:pt x="871" y="709"/>
                      <a:pt x="869" y="708"/>
                      <a:pt x="867" y="705"/>
                    </a:cubicBezTo>
                    <a:cubicBezTo>
                      <a:pt x="862" y="701"/>
                      <a:pt x="855" y="695"/>
                      <a:pt x="845" y="688"/>
                    </a:cubicBezTo>
                    <a:cubicBezTo>
                      <a:pt x="808" y="661"/>
                      <a:pt x="738" y="615"/>
                      <a:pt x="652" y="562"/>
                    </a:cubicBezTo>
                    <a:cubicBezTo>
                      <a:pt x="396" y="402"/>
                      <a:pt x="8" y="173"/>
                      <a:pt x="8" y="173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10" y="178"/>
                      <a:pt x="10" y="178"/>
                      <a:pt x="10" y="178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9" y="179"/>
                      <a:pt x="10" y="178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6" y="180"/>
                      <a:pt x="6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6" y="181"/>
                    </a:cubicBezTo>
                    <a:cubicBezTo>
                      <a:pt x="11" y="184"/>
                      <a:pt x="29" y="194"/>
                      <a:pt x="57" y="211"/>
                    </a:cubicBezTo>
                    <a:cubicBezTo>
                      <a:pt x="152" y="268"/>
                      <a:pt x="362" y="395"/>
                      <a:pt x="548" y="508"/>
                    </a:cubicBezTo>
                    <a:cubicBezTo>
                      <a:pt x="642" y="564"/>
                      <a:pt x="729" y="617"/>
                      <a:pt x="792" y="656"/>
                    </a:cubicBezTo>
                    <a:cubicBezTo>
                      <a:pt x="856" y="694"/>
                      <a:pt x="897" y="719"/>
                      <a:pt x="897" y="719"/>
                    </a:cubicBezTo>
                    <a:cubicBezTo>
                      <a:pt x="899" y="716"/>
                      <a:pt x="899" y="716"/>
                      <a:pt x="899" y="716"/>
                    </a:cubicBezTo>
                    <a:cubicBezTo>
                      <a:pt x="901" y="712"/>
                      <a:pt x="901" y="712"/>
                      <a:pt x="901" y="712"/>
                    </a:cubicBezTo>
                    <a:cubicBezTo>
                      <a:pt x="901" y="712"/>
                      <a:pt x="897" y="710"/>
                      <a:pt x="891" y="706"/>
                    </a:cubicBezTo>
                    <a:cubicBezTo>
                      <a:pt x="842" y="678"/>
                      <a:pt x="621" y="548"/>
                      <a:pt x="412" y="421"/>
                    </a:cubicBezTo>
                    <a:cubicBezTo>
                      <a:pt x="308" y="358"/>
                      <a:pt x="207" y="296"/>
                      <a:pt x="132" y="247"/>
                    </a:cubicBezTo>
                    <a:cubicBezTo>
                      <a:pt x="94" y="223"/>
                      <a:pt x="63" y="202"/>
                      <a:pt x="42" y="186"/>
                    </a:cubicBezTo>
                    <a:cubicBezTo>
                      <a:pt x="31" y="178"/>
                      <a:pt x="22" y="171"/>
                      <a:pt x="17" y="166"/>
                    </a:cubicBezTo>
                    <a:cubicBezTo>
                      <a:pt x="14" y="164"/>
                      <a:pt x="12" y="162"/>
                      <a:pt x="11" y="160"/>
                    </a:cubicBezTo>
                    <a:cubicBezTo>
                      <a:pt x="10" y="159"/>
                      <a:pt x="10" y="159"/>
                      <a:pt x="9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9" y="159"/>
                      <a:pt x="9" y="159"/>
                      <a:pt x="9" y="158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7" y="161"/>
                      <a:pt x="8" y="160"/>
                      <a:pt x="9" y="160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1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6" y="159"/>
                      <a:pt x="6" y="159"/>
                      <a:pt x="6" y="159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6" y="161"/>
                    </a:cubicBezTo>
                    <a:cubicBezTo>
                      <a:pt x="6" y="159"/>
                      <a:pt x="6" y="159"/>
                      <a:pt x="6" y="159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2"/>
                      <a:pt x="6" y="162"/>
                    </a:cubicBezTo>
                    <a:cubicBezTo>
                      <a:pt x="9" y="163"/>
                      <a:pt x="16" y="167"/>
                      <a:pt x="25" y="172"/>
                    </a:cubicBezTo>
                    <a:cubicBezTo>
                      <a:pt x="93" y="211"/>
                      <a:pt x="317" y="348"/>
                      <a:pt x="523" y="475"/>
                    </a:cubicBezTo>
                    <a:cubicBezTo>
                      <a:pt x="626" y="538"/>
                      <a:pt x="725" y="599"/>
                      <a:pt x="798" y="644"/>
                    </a:cubicBezTo>
                    <a:cubicBezTo>
                      <a:pt x="834" y="667"/>
                      <a:pt x="865" y="685"/>
                      <a:pt x="885" y="698"/>
                    </a:cubicBezTo>
                    <a:cubicBezTo>
                      <a:pt x="896" y="704"/>
                      <a:pt x="904" y="710"/>
                      <a:pt x="910" y="713"/>
                    </a:cubicBezTo>
                    <a:cubicBezTo>
                      <a:pt x="915" y="716"/>
                      <a:pt x="918" y="718"/>
                      <a:pt x="918" y="718"/>
                    </a:cubicBezTo>
                    <a:cubicBezTo>
                      <a:pt x="919" y="719"/>
                      <a:pt x="920" y="719"/>
                      <a:pt x="921" y="719"/>
                    </a:cubicBezTo>
                    <a:cubicBezTo>
                      <a:pt x="922" y="718"/>
                      <a:pt x="923" y="718"/>
                      <a:pt x="924" y="717"/>
                    </a:cubicBezTo>
                    <a:cubicBezTo>
                      <a:pt x="924" y="716"/>
                      <a:pt x="924" y="715"/>
                      <a:pt x="924" y="715"/>
                    </a:cubicBezTo>
                    <a:cubicBezTo>
                      <a:pt x="924" y="714"/>
                      <a:pt x="924" y="713"/>
                      <a:pt x="924" y="713"/>
                    </a:cubicBezTo>
                    <a:cubicBezTo>
                      <a:pt x="924" y="712"/>
                      <a:pt x="923" y="712"/>
                      <a:pt x="923" y="711"/>
                    </a:cubicBezTo>
                    <a:cubicBezTo>
                      <a:pt x="922" y="711"/>
                      <a:pt x="922" y="710"/>
                      <a:pt x="921" y="710"/>
                    </a:cubicBezTo>
                    <a:cubicBezTo>
                      <a:pt x="918" y="707"/>
                      <a:pt x="912" y="703"/>
                      <a:pt x="903" y="697"/>
                    </a:cubicBezTo>
                    <a:cubicBezTo>
                      <a:pt x="869" y="674"/>
                      <a:pt x="797" y="628"/>
                      <a:pt x="707" y="572"/>
                    </a:cubicBezTo>
                    <a:cubicBezTo>
                      <a:pt x="437" y="403"/>
                      <a:pt x="9" y="141"/>
                      <a:pt x="9" y="141"/>
                    </a:cubicBezTo>
                    <a:cubicBezTo>
                      <a:pt x="7" y="140"/>
                      <a:pt x="5" y="140"/>
                      <a:pt x="4" y="142"/>
                    </a:cubicBezTo>
                    <a:cubicBezTo>
                      <a:pt x="3" y="144"/>
                      <a:pt x="3" y="146"/>
                      <a:pt x="5" y="148"/>
                    </a:cubicBezTo>
                    <a:cubicBezTo>
                      <a:pt x="5" y="148"/>
                      <a:pt x="230" y="290"/>
                      <a:pt x="459" y="433"/>
                    </a:cubicBezTo>
                    <a:cubicBezTo>
                      <a:pt x="574" y="504"/>
                      <a:pt x="690" y="575"/>
                      <a:pt x="781" y="629"/>
                    </a:cubicBezTo>
                    <a:cubicBezTo>
                      <a:pt x="826" y="656"/>
                      <a:pt x="864" y="678"/>
                      <a:pt x="893" y="694"/>
                    </a:cubicBezTo>
                    <a:cubicBezTo>
                      <a:pt x="907" y="701"/>
                      <a:pt x="919" y="708"/>
                      <a:pt x="928" y="712"/>
                    </a:cubicBezTo>
                    <a:cubicBezTo>
                      <a:pt x="933" y="714"/>
                      <a:pt x="937" y="716"/>
                      <a:pt x="940" y="717"/>
                    </a:cubicBezTo>
                    <a:cubicBezTo>
                      <a:pt x="941" y="717"/>
                      <a:pt x="943" y="718"/>
                      <a:pt x="944" y="718"/>
                    </a:cubicBezTo>
                    <a:cubicBezTo>
                      <a:pt x="945" y="718"/>
                      <a:pt x="946" y="719"/>
                      <a:pt x="948" y="719"/>
                    </a:cubicBezTo>
                    <a:cubicBezTo>
                      <a:pt x="948" y="719"/>
                      <a:pt x="949" y="719"/>
                      <a:pt x="950" y="718"/>
                    </a:cubicBezTo>
                    <a:cubicBezTo>
                      <a:pt x="951" y="718"/>
                      <a:pt x="952" y="717"/>
                      <a:pt x="952" y="716"/>
                    </a:cubicBezTo>
                    <a:cubicBezTo>
                      <a:pt x="952" y="716"/>
                      <a:pt x="952" y="716"/>
                      <a:pt x="952" y="716"/>
                    </a:cubicBezTo>
                    <a:cubicBezTo>
                      <a:pt x="953" y="715"/>
                      <a:pt x="953" y="715"/>
                      <a:pt x="953" y="714"/>
                    </a:cubicBezTo>
                    <a:cubicBezTo>
                      <a:pt x="953" y="713"/>
                      <a:pt x="953" y="712"/>
                      <a:pt x="953" y="711"/>
                    </a:cubicBezTo>
                    <a:cubicBezTo>
                      <a:pt x="952" y="710"/>
                      <a:pt x="951" y="710"/>
                      <a:pt x="951" y="709"/>
                    </a:cubicBezTo>
                    <a:cubicBezTo>
                      <a:pt x="949" y="707"/>
                      <a:pt x="947" y="705"/>
                      <a:pt x="944" y="703"/>
                    </a:cubicBezTo>
                    <a:cubicBezTo>
                      <a:pt x="932" y="693"/>
                      <a:pt x="909" y="677"/>
                      <a:pt x="877" y="656"/>
                    </a:cubicBezTo>
                    <a:cubicBezTo>
                      <a:pt x="654" y="510"/>
                      <a:pt x="7" y="120"/>
                      <a:pt x="7" y="120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8" y="126"/>
                      <a:pt x="8" y="126"/>
                      <a:pt x="8" y="126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6" y="127"/>
                      <a:pt x="7" y="127"/>
                      <a:pt x="8" y="126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6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4" y="128"/>
                      <a:pt x="4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4" y="128"/>
                      <a:pt x="4" y="128"/>
                    </a:cubicBezTo>
                    <a:cubicBezTo>
                      <a:pt x="7" y="130"/>
                      <a:pt x="13" y="133"/>
                      <a:pt x="22" y="139"/>
                    </a:cubicBezTo>
                    <a:cubicBezTo>
                      <a:pt x="88" y="180"/>
                      <a:pt x="310" y="323"/>
                      <a:pt x="521" y="455"/>
                    </a:cubicBezTo>
                    <a:cubicBezTo>
                      <a:pt x="627" y="521"/>
                      <a:pt x="731" y="585"/>
                      <a:pt x="811" y="632"/>
                    </a:cubicBezTo>
                    <a:cubicBezTo>
                      <a:pt x="851" y="655"/>
                      <a:pt x="885" y="675"/>
                      <a:pt x="911" y="688"/>
                    </a:cubicBezTo>
                    <a:cubicBezTo>
                      <a:pt x="924" y="695"/>
                      <a:pt x="935" y="700"/>
                      <a:pt x="944" y="704"/>
                    </a:cubicBezTo>
                    <a:cubicBezTo>
                      <a:pt x="948" y="706"/>
                      <a:pt x="951" y="707"/>
                      <a:pt x="955" y="708"/>
                    </a:cubicBezTo>
                    <a:cubicBezTo>
                      <a:pt x="958" y="709"/>
                      <a:pt x="960" y="710"/>
                      <a:pt x="963" y="710"/>
                    </a:cubicBezTo>
                    <a:cubicBezTo>
                      <a:pt x="964" y="710"/>
                      <a:pt x="965" y="710"/>
                      <a:pt x="966" y="709"/>
                    </a:cubicBezTo>
                    <a:cubicBezTo>
                      <a:pt x="967" y="709"/>
                      <a:pt x="968" y="708"/>
                      <a:pt x="969" y="707"/>
                    </a:cubicBezTo>
                    <a:cubicBezTo>
                      <a:pt x="969" y="706"/>
                      <a:pt x="969" y="705"/>
                      <a:pt x="969" y="704"/>
                    </a:cubicBezTo>
                    <a:cubicBezTo>
                      <a:pt x="969" y="703"/>
                      <a:pt x="968" y="702"/>
                      <a:pt x="967" y="701"/>
                    </a:cubicBezTo>
                    <a:cubicBezTo>
                      <a:pt x="967" y="701"/>
                      <a:pt x="963" y="699"/>
                      <a:pt x="956" y="695"/>
                    </a:cubicBezTo>
                    <a:cubicBezTo>
                      <a:pt x="904" y="665"/>
                      <a:pt x="667" y="527"/>
                      <a:pt x="443" y="392"/>
                    </a:cubicBezTo>
                    <a:cubicBezTo>
                      <a:pt x="331" y="325"/>
                      <a:pt x="223" y="258"/>
                      <a:pt x="142" y="205"/>
                    </a:cubicBezTo>
                    <a:cubicBezTo>
                      <a:pt x="102" y="179"/>
                      <a:pt x="69" y="156"/>
                      <a:pt x="46" y="139"/>
                    </a:cubicBezTo>
                    <a:cubicBezTo>
                      <a:pt x="34" y="130"/>
                      <a:pt x="25" y="123"/>
                      <a:pt x="19" y="117"/>
                    </a:cubicBezTo>
                    <a:cubicBezTo>
                      <a:pt x="16" y="115"/>
                      <a:pt x="14" y="112"/>
                      <a:pt x="13" y="110"/>
                    </a:cubicBezTo>
                    <a:cubicBezTo>
                      <a:pt x="12" y="109"/>
                      <a:pt x="11" y="109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10" y="109"/>
                      <a:pt x="11" y="108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10"/>
                      <a:pt x="8" y="110"/>
                      <a:pt x="9" y="110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8" y="110"/>
                      <a:pt x="10" y="111"/>
                      <a:pt x="12" y="112"/>
                    </a:cubicBezTo>
                    <a:cubicBezTo>
                      <a:pt x="22" y="117"/>
                      <a:pt x="45" y="130"/>
                      <a:pt x="76" y="148"/>
                    </a:cubicBezTo>
                    <a:cubicBezTo>
                      <a:pt x="185" y="213"/>
                      <a:pt x="401" y="348"/>
                      <a:pt x="593" y="467"/>
                    </a:cubicBezTo>
                    <a:cubicBezTo>
                      <a:pt x="688" y="526"/>
                      <a:pt x="778" y="582"/>
                      <a:pt x="845" y="622"/>
                    </a:cubicBezTo>
                    <a:cubicBezTo>
                      <a:pt x="878" y="642"/>
                      <a:pt x="906" y="659"/>
                      <a:pt x="926" y="671"/>
                    </a:cubicBezTo>
                    <a:cubicBezTo>
                      <a:pt x="936" y="676"/>
                      <a:pt x="944" y="681"/>
                      <a:pt x="950" y="684"/>
                    </a:cubicBezTo>
                    <a:cubicBezTo>
                      <a:pt x="953" y="685"/>
                      <a:pt x="955" y="687"/>
                      <a:pt x="957" y="687"/>
                    </a:cubicBezTo>
                    <a:cubicBezTo>
                      <a:pt x="958" y="688"/>
                      <a:pt x="959" y="688"/>
                      <a:pt x="960" y="688"/>
                    </a:cubicBezTo>
                    <a:cubicBezTo>
                      <a:pt x="960" y="689"/>
                      <a:pt x="961" y="689"/>
                      <a:pt x="962" y="689"/>
                    </a:cubicBezTo>
                    <a:cubicBezTo>
                      <a:pt x="963" y="689"/>
                      <a:pt x="963" y="689"/>
                      <a:pt x="964" y="689"/>
                    </a:cubicBezTo>
                    <a:cubicBezTo>
                      <a:pt x="964" y="688"/>
                      <a:pt x="965" y="688"/>
                      <a:pt x="966" y="687"/>
                    </a:cubicBezTo>
                    <a:cubicBezTo>
                      <a:pt x="966" y="686"/>
                      <a:pt x="967" y="685"/>
                      <a:pt x="966" y="684"/>
                    </a:cubicBezTo>
                    <a:cubicBezTo>
                      <a:pt x="966" y="683"/>
                      <a:pt x="966" y="682"/>
                      <a:pt x="965" y="681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2" y="86"/>
                      <a:pt x="11" y="86"/>
                      <a:pt x="10" y="86"/>
                    </a:cubicBezTo>
                    <a:cubicBezTo>
                      <a:pt x="8" y="86"/>
                      <a:pt x="8" y="87"/>
                      <a:pt x="7" y="88"/>
                    </a:cubicBezTo>
                    <a:cubicBezTo>
                      <a:pt x="6" y="89"/>
                      <a:pt x="6" y="90"/>
                      <a:pt x="7" y="91"/>
                    </a:cubicBezTo>
                    <a:cubicBezTo>
                      <a:pt x="7" y="92"/>
                      <a:pt x="7" y="93"/>
                      <a:pt x="8" y="93"/>
                    </a:cubicBezTo>
                    <a:cubicBezTo>
                      <a:pt x="8" y="93"/>
                      <a:pt x="240" y="237"/>
                      <a:pt x="475" y="382"/>
                    </a:cubicBezTo>
                    <a:cubicBezTo>
                      <a:pt x="593" y="454"/>
                      <a:pt x="711" y="526"/>
                      <a:pt x="802" y="580"/>
                    </a:cubicBezTo>
                    <a:cubicBezTo>
                      <a:pt x="847" y="607"/>
                      <a:pt x="885" y="630"/>
                      <a:pt x="913" y="645"/>
                    </a:cubicBezTo>
                    <a:cubicBezTo>
                      <a:pt x="927" y="653"/>
                      <a:pt x="938" y="659"/>
                      <a:pt x="947" y="664"/>
                    </a:cubicBezTo>
                    <a:cubicBezTo>
                      <a:pt x="951" y="666"/>
                      <a:pt x="954" y="668"/>
                      <a:pt x="957" y="669"/>
                    </a:cubicBezTo>
                    <a:cubicBezTo>
                      <a:pt x="958" y="669"/>
                      <a:pt x="959" y="670"/>
                      <a:pt x="960" y="670"/>
                    </a:cubicBezTo>
                    <a:cubicBezTo>
                      <a:pt x="961" y="670"/>
                      <a:pt x="962" y="671"/>
                      <a:pt x="963" y="671"/>
                    </a:cubicBezTo>
                    <a:cubicBezTo>
                      <a:pt x="964" y="671"/>
                      <a:pt x="964" y="671"/>
                      <a:pt x="965" y="670"/>
                    </a:cubicBezTo>
                    <a:cubicBezTo>
                      <a:pt x="966" y="670"/>
                      <a:pt x="966" y="670"/>
                      <a:pt x="967" y="669"/>
                    </a:cubicBezTo>
                    <a:cubicBezTo>
                      <a:pt x="968" y="668"/>
                      <a:pt x="968" y="667"/>
                      <a:pt x="968" y="666"/>
                    </a:cubicBezTo>
                    <a:cubicBezTo>
                      <a:pt x="968" y="665"/>
                      <a:pt x="967" y="665"/>
                      <a:pt x="967" y="664"/>
                    </a:cubicBezTo>
                    <a:cubicBezTo>
                      <a:pt x="967" y="664"/>
                      <a:pt x="967" y="664"/>
                      <a:pt x="966" y="664"/>
                    </a:cubicBezTo>
                    <a:cubicBezTo>
                      <a:pt x="966" y="663"/>
                      <a:pt x="966" y="663"/>
                      <a:pt x="966" y="663"/>
                    </a:cubicBezTo>
                    <a:cubicBezTo>
                      <a:pt x="966" y="663"/>
                      <a:pt x="965" y="663"/>
                      <a:pt x="964" y="662"/>
                    </a:cubicBezTo>
                    <a:cubicBezTo>
                      <a:pt x="959" y="659"/>
                      <a:pt x="941" y="648"/>
                      <a:pt x="912" y="631"/>
                    </a:cubicBezTo>
                    <a:cubicBezTo>
                      <a:pt x="811" y="571"/>
                      <a:pt x="585" y="437"/>
                      <a:pt x="385" y="315"/>
                    </a:cubicBezTo>
                    <a:cubicBezTo>
                      <a:pt x="285" y="254"/>
                      <a:pt x="191" y="196"/>
                      <a:pt x="122" y="151"/>
                    </a:cubicBezTo>
                    <a:cubicBezTo>
                      <a:pt x="88" y="129"/>
                      <a:pt x="60" y="110"/>
                      <a:pt x="41" y="95"/>
                    </a:cubicBezTo>
                    <a:cubicBezTo>
                      <a:pt x="31" y="88"/>
                      <a:pt x="23" y="82"/>
                      <a:pt x="18" y="77"/>
                    </a:cubicBezTo>
                    <a:cubicBezTo>
                      <a:pt x="16" y="75"/>
                      <a:pt x="14" y="73"/>
                      <a:pt x="13" y="72"/>
                    </a:cubicBezTo>
                    <a:cubicBezTo>
                      <a:pt x="12" y="71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71"/>
                      <a:pt x="12" y="70"/>
                      <a:pt x="12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2"/>
                      <a:pt x="11" y="72"/>
                      <a:pt x="11" y="71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1" y="73"/>
                      <a:pt x="13" y="73"/>
                      <a:pt x="16" y="74"/>
                    </a:cubicBezTo>
                    <a:cubicBezTo>
                      <a:pt x="21" y="76"/>
                      <a:pt x="30" y="80"/>
                      <a:pt x="41" y="86"/>
                    </a:cubicBezTo>
                    <a:cubicBezTo>
                      <a:pt x="84" y="108"/>
                      <a:pt x="161" y="155"/>
                      <a:pt x="253" y="212"/>
                    </a:cubicBezTo>
                    <a:cubicBezTo>
                      <a:pt x="391" y="298"/>
                      <a:pt x="563" y="409"/>
                      <a:pt x="703" y="499"/>
                    </a:cubicBezTo>
                    <a:cubicBezTo>
                      <a:pt x="773" y="543"/>
                      <a:pt x="835" y="583"/>
                      <a:pt x="882" y="611"/>
                    </a:cubicBezTo>
                    <a:cubicBezTo>
                      <a:pt x="905" y="625"/>
                      <a:pt x="924" y="636"/>
                      <a:pt x="938" y="644"/>
                    </a:cubicBezTo>
                    <a:cubicBezTo>
                      <a:pt x="945" y="648"/>
                      <a:pt x="951" y="651"/>
                      <a:pt x="955" y="653"/>
                    </a:cubicBezTo>
                    <a:cubicBezTo>
                      <a:pt x="957" y="654"/>
                      <a:pt x="959" y="655"/>
                      <a:pt x="961" y="655"/>
                    </a:cubicBezTo>
                    <a:cubicBezTo>
                      <a:pt x="962" y="656"/>
                      <a:pt x="964" y="656"/>
                      <a:pt x="965" y="656"/>
                    </a:cubicBezTo>
                    <a:cubicBezTo>
                      <a:pt x="966" y="656"/>
                      <a:pt x="966" y="656"/>
                      <a:pt x="967" y="656"/>
                    </a:cubicBezTo>
                    <a:cubicBezTo>
                      <a:pt x="968" y="656"/>
                      <a:pt x="969" y="655"/>
                      <a:pt x="970" y="654"/>
                    </a:cubicBezTo>
                    <a:cubicBezTo>
                      <a:pt x="970" y="654"/>
                      <a:pt x="970" y="654"/>
                      <a:pt x="970" y="654"/>
                    </a:cubicBezTo>
                    <a:cubicBezTo>
                      <a:pt x="970" y="653"/>
                      <a:pt x="970" y="652"/>
                      <a:pt x="970" y="652"/>
                    </a:cubicBezTo>
                    <a:cubicBezTo>
                      <a:pt x="970" y="651"/>
                      <a:pt x="970" y="650"/>
                      <a:pt x="970" y="650"/>
                    </a:cubicBezTo>
                    <a:cubicBezTo>
                      <a:pt x="969" y="649"/>
                      <a:pt x="969" y="649"/>
                      <a:pt x="969" y="648"/>
                    </a:cubicBezTo>
                    <a:cubicBezTo>
                      <a:pt x="968" y="648"/>
                      <a:pt x="967" y="647"/>
                      <a:pt x="967" y="647"/>
                    </a:cubicBezTo>
                    <a:cubicBezTo>
                      <a:pt x="963" y="644"/>
                      <a:pt x="957" y="640"/>
                      <a:pt x="948" y="633"/>
                    </a:cubicBezTo>
                    <a:cubicBezTo>
                      <a:pt x="878" y="587"/>
                      <a:pt x="644" y="441"/>
                      <a:pt x="428" y="308"/>
                    </a:cubicBezTo>
                    <a:cubicBezTo>
                      <a:pt x="212" y="174"/>
                      <a:pt x="14" y="52"/>
                      <a:pt x="14" y="52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5" y="59"/>
                      <a:pt x="15" y="58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5" y="60"/>
                      <a:pt x="18" y="61"/>
                    </a:cubicBezTo>
                    <a:cubicBezTo>
                      <a:pt x="29" y="66"/>
                      <a:pt x="52" y="78"/>
                      <a:pt x="84" y="96"/>
                    </a:cubicBezTo>
                    <a:cubicBezTo>
                      <a:pt x="196" y="160"/>
                      <a:pt x="415" y="295"/>
                      <a:pt x="606" y="414"/>
                    </a:cubicBezTo>
                    <a:cubicBezTo>
                      <a:pt x="702" y="473"/>
                      <a:pt x="790" y="529"/>
                      <a:pt x="855" y="569"/>
                    </a:cubicBezTo>
                    <a:cubicBezTo>
                      <a:pt x="887" y="589"/>
                      <a:pt x="914" y="606"/>
                      <a:pt x="932" y="617"/>
                    </a:cubicBezTo>
                    <a:cubicBezTo>
                      <a:pt x="941" y="623"/>
                      <a:pt x="948" y="628"/>
                      <a:pt x="953" y="631"/>
                    </a:cubicBezTo>
                    <a:cubicBezTo>
                      <a:pt x="958" y="634"/>
                      <a:pt x="961" y="635"/>
                      <a:pt x="961" y="635"/>
                    </a:cubicBezTo>
                    <a:cubicBezTo>
                      <a:pt x="961" y="636"/>
                      <a:pt x="963" y="636"/>
                      <a:pt x="964" y="636"/>
                    </a:cubicBezTo>
                    <a:cubicBezTo>
                      <a:pt x="965" y="636"/>
                      <a:pt x="966" y="635"/>
                      <a:pt x="966" y="634"/>
                    </a:cubicBezTo>
                    <a:cubicBezTo>
                      <a:pt x="967" y="633"/>
                      <a:pt x="967" y="633"/>
                      <a:pt x="967" y="632"/>
                    </a:cubicBezTo>
                    <a:cubicBezTo>
                      <a:pt x="967" y="630"/>
                      <a:pt x="966" y="630"/>
                      <a:pt x="966" y="630"/>
                    </a:cubicBezTo>
                    <a:cubicBezTo>
                      <a:pt x="965" y="629"/>
                      <a:pt x="965" y="629"/>
                      <a:pt x="965" y="628"/>
                    </a:cubicBezTo>
                    <a:cubicBezTo>
                      <a:pt x="964" y="628"/>
                      <a:pt x="964" y="628"/>
                      <a:pt x="963" y="627"/>
                    </a:cubicBezTo>
                    <a:cubicBezTo>
                      <a:pt x="960" y="625"/>
                      <a:pt x="953" y="621"/>
                      <a:pt x="944" y="615"/>
                    </a:cubicBezTo>
                    <a:cubicBezTo>
                      <a:pt x="874" y="572"/>
                      <a:pt x="642" y="436"/>
                      <a:pt x="426" y="307"/>
                    </a:cubicBezTo>
                    <a:cubicBezTo>
                      <a:pt x="319" y="242"/>
                      <a:pt x="216" y="178"/>
                      <a:pt x="139" y="129"/>
                    </a:cubicBezTo>
                    <a:cubicBezTo>
                      <a:pt x="101" y="104"/>
                      <a:pt x="70" y="83"/>
                      <a:pt x="48" y="67"/>
                    </a:cubicBezTo>
                    <a:cubicBezTo>
                      <a:pt x="37" y="59"/>
                      <a:pt x="28" y="52"/>
                      <a:pt x="23" y="47"/>
                    </a:cubicBezTo>
                    <a:cubicBezTo>
                      <a:pt x="20" y="45"/>
                      <a:pt x="18" y="42"/>
                      <a:pt x="17" y="41"/>
                    </a:cubicBezTo>
                    <a:cubicBezTo>
                      <a:pt x="16" y="40"/>
                      <a:pt x="16" y="39"/>
                      <a:pt x="15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62" y="619"/>
                      <a:pt x="962" y="619"/>
                      <a:pt x="962" y="619"/>
                    </a:cubicBezTo>
                    <a:cubicBezTo>
                      <a:pt x="964" y="620"/>
                      <a:pt x="966" y="619"/>
                      <a:pt x="967" y="617"/>
                    </a:cubicBezTo>
                    <a:cubicBezTo>
                      <a:pt x="969" y="616"/>
                      <a:pt x="968" y="613"/>
                      <a:pt x="966" y="612"/>
                    </a:cubicBezTo>
                    <a:cubicBezTo>
                      <a:pt x="614" y="392"/>
                      <a:pt x="614" y="392"/>
                      <a:pt x="614" y="392"/>
                    </a:cubicBezTo>
                    <a:cubicBezTo>
                      <a:pt x="962" y="604"/>
                      <a:pt x="962" y="604"/>
                      <a:pt x="962" y="604"/>
                    </a:cubicBezTo>
                    <a:cubicBezTo>
                      <a:pt x="963" y="605"/>
                      <a:pt x="965" y="605"/>
                      <a:pt x="966" y="604"/>
                    </a:cubicBezTo>
                    <a:cubicBezTo>
                      <a:pt x="967" y="603"/>
                      <a:pt x="968" y="602"/>
                      <a:pt x="968" y="600"/>
                    </a:cubicBezTo>
                    <a:cubicBezTo>
                      <a:pt x="968" y="599"/>
                      <a:pt x="968" y="599"/>
                      <a:pt x="967" y="599"/>
                    </a:cubicBezTo>
                    <a:cubicBezTo>
                      <a:pt x="967" y="598"/>
                      <a:pt x="967" y="598"/>
                      <a:pt x="967" y="598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964" y="596"/>
                      <a:pt x="959" y="593"/>
                      <a:pt x="951" y="588"/>
                    </a:cubicBezTo>
                    <a:cubicBezTo>
                      <a:pt x="832" y="512"/>
                      <a:pt x="13" y="1"/>
                      <a:pt x="13" y="1"/>
                    </a:cubicBezTo>
                    <a:cubicBezTo>
                      <a:pt x="11" y="0"/>
                      <a:pt x="8" y="1"/>
                      <a:pt x="7" y="3"/>
                    </a:cubicBezTo>
                    <a:cubicBezTo>
                      <a:pt x="6" y="5"/>
                      <a:pt x="7" y="7"/>
                      <a:pt x="9" y="8"/>
                    </a:cubicBezTo>
                    <a:cubicBezTo>
                      <a:pt x="9" y="8"/>
                      <a:pt x="236" y="153"/>
                      <a:pt x="470" y="298"/>
                    </a:cubicBezTo>
                    <a:cubicBezTo>
                      <a:pt x="587" y="371"/>
                      <a:pt x="705" y="443"/>
                      <a:pt x="797" y="498"/>
                    </a:cubicBezTo>
                    <a:cubicBezTo>
                      <a:pt x="843" y="525"/>
                      <a:pt x="882" y="548"/>
                      <a:pt x="911" y="564"/>
                    </a:cubicBezTo>
                    <a:cubicBezTo>
                      <a:pt x="926" y="571"/>
                      <a:pt x="938" y="578"/>
                      <a:pt x="947" y="582"/>
                    </a:cubicBezTo>
                    <a:cubicBezTo>
                      <a:pt x="952" y="584"/>
                      <a:pt x="956" y="586"/>
                      <a:pt x="959" y="587"/>
                    </a:cubicBezTo>
                    <a:cubicBezTo>
                      <a:pt x="963" y="588"/>
                      <a:pt x="965" y="589"/>
                      <a:pt x="967" y="589"/>
                    </a:cubicBezTo>
                    <a:cubicBezTo>
                      <a:pt x="968" y="589"/>
                      <a:pt x="969" y="589"/>
                      <a:pt x="970" y="589"/>
                    </a:cubicBezTo>
                    <a:cubicBezTo>
                      <a:pt x="971" y="588"/>
                      <a:pt x="972" y="588"/>
                      <a:pt x="972" y="586"/>
                    </a:cubicBezTo>
                    <a:cubicBezTo>
                      <a:pt x="973" y="586"/>
                      <a:pt x="973" y="585"/>
                      <a:pt x="973" y="584"/>
                    </a:cubicBezTo>
                    <a:cubicBezTo>
                      <a:pt x="973" y="583"/>
                      <a:pt x="973" y="583"/>
                      <a:pt x="973" y="583"/>
                    </a:cubicBezTo>
                    <a:cubicBezTo>
                      <a:pt x="972" y="582"/>
                      <a:pt x="972" y="582"/>
                      <a:pt x="972" y="582"/>
                    </a:cubicBezTo>
                    <a:cubicBezTo>
                      <a:pt x="971" y="581"/>
                      <a:pt x="971" y="581"/>
                      <a:pt x="971" y="581"/>
                    </a:cubicBezTo>
                    <a:cubicBezTo>
                      <a:pt x="971" y="581"/>
                      <a:pt x="971" y="581"/>
                      <a:pt x="970" y="580"/>
                    </a:cubicBezTo>
                    <a:cubicBezTo>
                      <a:pt x="968" y="579"/>
                      <a:pt x="963" y="575"/>
                      <a:pt x="956" y="571"/>
                    </a:cubicBezTo>
                    <a:cubicBezTo>
                      <a:pt x="907" y="540"/>
                      <a:pt x="758" y="448"/>
                      <a:pt x="758" y="448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9" y="453"/>
                      <a:pt x="759" y="453"/>
                      <a:pt x="759" y="453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7" y="455"/>
                      <a:pt x="757" y="455"/>
                      <a:pt x="757" y="455"/>
                    </a:cubicBezTo>
                    <a:cubicBezTo>
                      <a:pt x="758" y="455"/>
                      <a:pt x="759" y="454"/>
                      <a:pt x="759" y="453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7" y="455"/>
                      <a:pt x="757" y="455"/>
                      <a:pt x="757" y="455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6" y="455"/>
                      <a:pt x="756" y="455"/>
                      <a:pt x="756" y="455"/>
                    </a:cubicBezTo>
                    <a:cubicBezTo>
                      <a:pt x="756" y="455"/>
                      <a:pt x="757" y="455"/>
                      <a:pt x="757" y="455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6" y="455"/>
                      <a:pt x="756" y="455"/>
                      <a:pt x="756" y="455"/>
                    </a:cubicBezTo>
                    <a:cubicBezTo>
                      <a:pt x="756" y="453"/>
                      <a:pt x="756" y="453"/>
                      <a:pt x="756" y="453"/>
                    </a:cubicBezTo>
                    <a:cubicBezTo>
                      <a:pt x="755" y="455"/>
                      <a:pt x="755" y="455"/>
                      <a:pt x="755" y="455"/>
                    </a:cubicBezTo>
                    <a:cubicBezTo>
                      <a:pt x="755" y="455"/>
                      <a:pt x="755" y="455"/>
                      <a:pt x="756" y="455"/>
                    </a:cubicBezTo>
                    <a:cubicBezTo>
                      <a:pt x="756" y="453"/>
                      <a:pt x="756" y="453"/>
                      <a:pt x="756" y="453"/>
                    </a:cubicBezTo>
                    <a:cubicBezTo>
                      <a:pt x="755" y="455"/>
                      <a:pt x="755" y="455"/>
                      <a:pt x="755" y="455"/>
                    </a:cubicBezTo>
                    <a:cubicBezTo>
                      <a:pt x="755" y="455"/>
                      <a:pt x="756" y="455"/>
                      <a:pt x="757" y="456"/>
                    </a:cubicBezTo>
                    <a:cubicBezTo>
                      <a:pt x="759" y="457"/>
                      <a:pt x="765" y="459"/>
                      <a:pt x="772" y="463"/>
                    </a:cubicBezTo>
                    <a:cubicBezTo>
                      <a:pt x="797" y="476"/>
                      <a:pt x="845" y="502"/>
                      <a:pt x="886" y="524"/>
                    </a:cubicBezTo>
                    <a:cubicBezTo>
                      <a:pt x="907" y="536"/>
                      <a:pt x="926" y="546"/>
                      <a:pt x="940" y="554"/>
                    </a:cubicBezTo>
                    <a:cubicBezTo>
                      <a:pt x="947" y="558"/>
                      <a:pt x="953" y="561"/>
                      <a:pt x="957" y="563"/>
                    </a:cubicBezTo>
                    <a:cubicBezTo>
                      <a:pt x="961" y="565"/>
                      <a:pt x="963" y="567"/>
                      <a:pt x="963" y="567"/>
                    </a:cubicBezTo>
                    <a:cubicBezTo>
                      <a:pt x="965" y="568"/>
                      <a:pt x="968" y="567"/>
                      <a:pt x="969" y="565"/>
                    </a:cubicBezTo>
                    <a:cubicBezTo>
                      <a:pt x="970" y="563"/>
                      <a:pt x="969" y="561"/>
                      <a:pt x="967" y="560"/>
                    </a:cubicBezTo>
                    <a:cubicBezTo>
                      <a:pt x="906" y="521"/>
                      <a:pt x="906" y="521"/>
                      <a:pt x="906" y="521"/>
                    </a:cubicBezTo>
                    <a:cubicBezTo>
                      <a:pt x="966" y="554"/>
                      <a:pt x="966" y="554"/>
                      <a:pt x="966" y="554"/>
                    </a:cubicBezTo>
                    <a:cubicBezTo>
                      <a:pt x="968" y="555"/>
                      <a:pt x="970" y="554"/>
                      <a:pt x="971" y="553"/>
                    </a:cubicBezTo>
                    <a:cubicBezTo>
                      <a:pt x="972" y="551"/>
                      <a:pt x="972" y="548"/>
                      <a:pt x="970" y="547"/>
                    </a:cubicBezTo>
                    <a:cubicBezTo>
                      <a:pt x="811" y="448"/>
                      <a:pt x="811" y="448"/>
                      <a:pt x="811" y="448"/>
                    </a:cubicBezTo>
                    <a:cubicBezTo>
                      <a:pt x="808" y="451"/>
                      <a:pt x="808" y="451"/>
                      <a:pt x="808" y="451"/>
                    </a:cubicBezTo>
                    <a:cubicBezTo>
                      <a:pt x="812" y="453"/>
                      <a:pt x="812" y="453"/>
                      <a:pt x="812" y="453"/>
                    </a:cubicBezTo>
                    <a:cubicBezTo>
                      <a:pt x="809" y="451"/>
                      <a:pt x="809" y="451"/>
                      <a:pt x="809" y="451"/>
                    </a:cubicBezTo>
                    <a:cubicBezTo>
                      <a:pt x="810" y="455"/>
                      <a:pt x="810" y="455"/>
                      <a:pt x="810" y="455"/>
                    </a:cubicBezTo>
                    <a:cubicBezTo>
                      <a:pt x="810" y="454"/>
                      <a:pt x="811" y="454"/>
                      <a:pt x="812" y="453"/>
                    </a:cubicBezTo>
                    <a:cubicBezTo>
                      <a:pt x="809" y="451"/>
                      <a:pt x="809" y="451"/>
                      <a:pt x="809" y="451"/>
                    </a:cubicBezTo>
                    <a:cubicBezTo>
                      <a:pt x="810" y="455"/>
                      <a:pt x="810" y="455"/>
                      <a:pt x="810" y="455"/>
                    </a:cubicBezTo>
                    <a:cubicBezTo>
                      <a:pt x="809" y="452"/>
                      <a:pt x="809" y="452"/>
                      <a:pt x="809" y="452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10" y="455"/>
                    </a:cubicBezTo>
                    <a:cubicBezTo>
                      <a:pt x="809" y="452"/>
                      <a:pt x="809" y="452"/>
                      <a:pt x="809" y="452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3"/>
                      <a:pt x="809" y="453"/>
                      <a:pt x="809" y="453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3"/>
                      <a:pt x="809" y="453"/>
                      <a:pt x="809" y="453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10" y="455"/>
                      <a:pt x="812" y="456"/>
                    </a:cubicBezTo>
                    <a:cubicBezTo>
                      <a:pt x="818" y="458"/>
                      <a:pt x="830" y="465"/>
                      <a:pt x="845" y="473"/>
                    </a:cubicBezTo>
                    <a:cubicBezTo>
                      <a:pt x="867" y="485"/>
                      <a:pt x="895" y="501"/>
                      <a:pt x="918" y="514"/>
                    </a:cubicBezTo>
                    <a:cubicBezTo>
                      <a:pt x="930" y="521"/>
                      <a:pt x="940" y="527"/>
                      <a:pt x="948" y="531"/>
                    </a:cubicBezTo>
                    <a:cubicBezTo>
                      <a:pt x="951" y="533"/>
                      <a:pt x="954" y="535"/>
                      <a:pt x="957" y="536"/>
                    </a:cubicBezTo>
                    <a:cubicBezTo>
                      <a:pt x="958" y="536"/>
                      <a:pt x="959" y="537"/>
                      <a:pt x="960" y="537"/>
                    </a:cubicBezTo>
                    <a:cubicBezTo>
                      <a:pt x="960" y="537"/>
                      <a:pt x="960" y="538"/>
                      <a:pt x="961" y="538"/>
                    </a:cubicBezTo>
                    <a:cubicBezTo>
                      <a:pt x="962" y="538"/>
                      <a:pt x="962" y="538"/>
                      <a:pt x="962" y="538"/>
                    </a:cubicBezTo>
                    <a:cubicBezTo>
                      <a:pt x="962" y="538"/>
                      <a:pt x="962" y="538"/>
                      <a:pt x="963" y="538"/>
                    </a:cubicBezTo>
                    <a:cubicBezTo>
                      <a:pt x="963" y="538"/>
                      <a:pt x="963" y="538"/>
                      <a:pt x="964" y="538"/>
                    </a:cubicBezTo>
                    <a:cubicBezTo>
                      <a:pt x="965" y="538"/>
                      <a:pt x="966" y="537"/>
                      <a:pt x="966" y="536"/>
                    </a:cubicBezTo>
                    <a:cubicBezTo>
                      <a:pt x="967" y="535"/>
                      <a:pt x="967" y="534"/>
                      <a:pt x="967" y="533"/>
                    </a:cubicBezTo>
                    <a:cubicBezTo>
                      <a:pt x="966" y="532"/>
                      <a:pt x="966" y="531"/>
                      <a:pt x="965" y="531"/>
                    </a:cubicBezTo>
                    <a:cubicBezTo>
                      <a:pt x="823" y="442"/>
                      <a:pt x="823" y="442"/>
                      <a:pt x="823" y="442"/>
                    </a:cubicBezTo>
                    <a:cubicBezTo>
                      <a:pt x="821" y="445"/>
                      <a:pt x="821" y="445"/>
                      <a:pt x="821" y="445"/>
                    </a:cubicBezTo>
                    <a:cubicBezTo>
                      <a:pt x="824" y="447"/>
                      <a:pt x="824" y="447"/>
                      <a:pt x="824" y="447"/>
                    </a:cubicBezTo>
                    <a:cubicBezTo>
                      <a:pt x="821" y="446"/>
                      <a:pt x="821" y="446"/>
                      <a:pt x="821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3" y="449"/>
                      <a:pt x="824" y="448"/>
                      <a:pt x="824" y="447"/>
                    </a:cubicBezTo>
                    <a:cubicBezTo>
                      <a:pt x="821" y="446"/>
                      <a:pt x="821" y="446"/>
                      <a:pt x="821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6"/>
                      <a:pt x="822" y="446"/>
                      <a:pt x="822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6"/>
                      <a:pt x="822" y="446"/>
                      <a:pt x="822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8"/>
                      <a:pt x="822" y="448"/>
                      <a:pt x="822" y="448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8"/>
                      <a:pt x="822" y="448"/>
                      <a:pt x="822" y="448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22" y="449"/>
                      <a:pt x="823" y="449"/>
                      <a:pt x="824" y="450"/>
                    </a:cubicBezTo>
                    <a:cubicBezTo>
                      <a:pt x="830" y="452"/>
                      <a:pt x="842" y="458"/>
                      <a:pt x="856" y="465"/>
                    </a:cubicBezTo>
                    <a:cubicBezTo>
                      <a:pt x="878" y="475"/>
                      <a:pt x="905" y="490"/>
                      <a:pt x="926" y="501"/>
                    </a:cubicBezTo>
                    <a:cubicBezTo>
                      <a:pt x="937" y="507"/>
                      <a:pt x="947" y="512"/>
                      <a:pt x="954" y="516"/>
                    </a:cubicBezTo>
                    <a:cubicBezTo>
                      <a:pt x="960" y="519"/>
                      <a:pt x="964" y="521"/>
                      <a:pt x="964" y="521"/>
                    </a:cubicBezTo>
                    <a:cubicBezTo>
                      <a:pt x="966" y="522"/>
                      <a:pt x="969" y="522"/>
                      <a:pt x="970" y="520"/>
                    </a:cubicBezTo>
                    <a:cubicBezTo>
                      <a:pt x="970" y="519"/>
                      <a:pt x="970" y="518"/>
                      <a:pt x="970" y="518"/>
                    </a:cubicBezTo>
                    <a:cubicBezTo>
                      <a:pt x="970" y="517"/>
                      <a:pt x="970" y="516"/>
                      <a:pt x="970" y="515"/>
                    </a:cubicBezTo>
                    <a:cubicBezTo>
                      <a:pt x="969" y="515"/>
                      <a:pt x="969" y="514"/>
                      <a:pt x="968" y="514"/>
                    </a:cubicBezTo>
                    <a:cubicBezTo>
                      <a:pt x="967" y="513"/>
                      <a:pt x="966" y="512"/>
                      <a:pt x="965" y="511"/>
                    </a:cubicBezTo>
                    <a:cubicBezTo>
                      <a:pt x="959" y="507"/>
                      <a:pt x="948" y="500"/>
                      <a:pt x="936" y="493"/>
                    </a:cubicBezTo>
                    <a:cubicBezTo>
                      <a:pt x="916" y="481"/>
                      <a:pt x="892" y="467"/>
                      <a:pt x="873" y="456"/>
                    </a:cubicBezTo>
                    <a:cubicBezTo>
                      <a:pt x="863" y="450"/>
                      <a:pt x="855" y="445"/>
                      <a:pt x="849" y="441"/>
                    </a:cubicBezTo>
                    <a:cubicBezTo>
                      <a:pt x="846" y="439"/>
                      <a:pt x="844" y="437"/>
                      <a:pt x="842" y="436"/>
                    </a:cubicBezTo>
                    <a:cubicBezTo>
                      <a:pt x="841" y="436"/>
                      <a:pt x="841" y="435"/>
                      <a:pt x="840" y="435"/>
                    </a:cubicBezTo>
                    <a:cubicBezTo>
                      <a:pt x="840" y="435"/>
                      <a:pt x="840" y="435"/>
                      <a:pt x="840" y="435"/>
                    </a:cubicBezTo>
                    <a:cubicBezTo>
                      <a:pt x="839" y="436"/>
                      <a:pt x="839" y="436"/>
                      <a:pt x="839" y="436"/>
                    </a:cubicBezTo>
                    <a:cubicBezTo>
                      <a:pt x="841" y="435"/>
                      <a:pt x="841" y="435"/>
                      <a:pt x="841" y="435"/>
                    </a:cubicBezTo>
                    <a:cubicBezTo>
                      <a:pt x="840" y="435"/>
                      <a:pt x="840" y="435"/>
                      <a:pt x="840" y="435"/>
                    </a:cubicBezTo>
                    <a:cubicBezTo>
                      <a:pt x="839" y="436"/>
                      <a:pt x="839" y="436"/>
                      <a:pt x="839" y="436"/>
                    </a:cubicBezTo>
                    <a:cubicBezTo>
                      <a:pt x="841" y="435"/>
                      <a:pt x="841" y="435"/>
                      <a:pt x="841" y="435"/>
                    </a:cubicBezTo>
                    <a:cubicBezTo>
                      <a:pt x="838" y="437"/>
                      <a:pt x="838" y="437"/>
                      <a:pt x="838" y="437"/>
                    </a:cubicBezTo>
                    <a:cubicBezTo>
                      <a:pt x="841" y="437"/>
                      <a:pt x="841" y="437"/>
                      <a:pt x="841" y="437"/>
                    </a:cubicBezTo>
                    <a:cubicBezTo>
                      <a:pt x="841" y="436"/>
                      <a:pt x="841" y="435"/>
                      <a:pt x="841" y="435"/>
                    </a:cubicBezTo>
                    <a:cubicBezTo>
                      <a:pt x="838" y="437"/>
                      <a:pt x="838" y="437"/>
                      <a:pt x="838" y="437"/>
                    </a:cubicBezTo>
                    <a:cubicBezTo>
                      <a:pt x="841" y="437"/>
                      <a:pt x="841" y="437"/>
                      <a:pt x="841" y="437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40" y="439"/>
                      <a:pt x="840" y="439"/>
                      <a:pt x="840" y="439"/>
                    </a:cubicBezTo>
                    <a:cubicBezTo>
                      <a:pt x="841" y="439"/>
                      <a:pt x="841" y="438"/>
                      <a:pt x="841" y="437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40" y="439"/>
                      <a:pt x="840" y="439"/>
                      <a:pt x="840" y="439"/>
                    </a:cubicBezTo>
                    <a:cubicBezTo>
                      <a:pt x="841" y="439"/>
                      <a:pt x="841" y="439"/>
                      <a:pt x="841" y="439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9" y="441"/>
                      <a:pt x="840" y="440"/>
                      <a:pt x="841" y="439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39"/>
                      <a:pt x="837" y="439"/>
                      <a:pt x="837" y="439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39"/>
                      <a:pt x="837" y="439"/>
                      <a:pt x="837" y="439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41"/>
                      <a:pt x="838" y="441"/>
                      <a:pt x="839" y="442"/>
                    </a:cubicBezTo>
                    <a:cubicBezTo>
                      <a:pt x="844" y="444"/>
                      <a:pt x="855" y="449"/>
                      <a:pt x="867" y="455"/>
                    </a:cubicBezTo>
                    <a:cubicBezTo>
                      <a:pt x="887" y="465"/>
                      <a:pt x="911" y="477"/>
                      <a:pt x="931" y="487"/>
                    </a:cubicBezTo>
                    <a:cubicBezTo>
                      <a:pt x="941" y="492"/>
                      <a:pt x="950" y="496"/>
                      <a:pt x="956" y="500"/>
                    </a:cubicBezTo>
                    <a:cubicBezTo>
                      <a:pt x="962" y="503"/>
                      <a:pt x="966" y="505"/>
                      <a:pt x="966" y="505"/>
                    </a:cubicBezTo>
                    <a:cubicBezTo>
                      <a:pt x="968" y="506"/>
                      <a:pt x="970" y="505"/>
                      <a:pt x="971" y="503"/>
                    </a:cubicBezTo>
                    <a:cubicBezTo>
                      <a:pt x="972" y="501"/>
                      <a:pt x="971" y="499"/>
                      <a:pt x="970" y="498"/>
                    </a:cubicBezTo>
                    <a:cubicBezTo>
                      <a:pt x="970" y="498"/>
                      <a:pt x="968" y="496"/>
                      <a:pt x="964" y="495"/>
                    </a:cubicBezTo>
                    <a:cubicBezTo>
                      <a:pt x="953" y="488"/>
                      <a:pt x="924" y="471"/>
                      <a:pt x="899" y="455"/>
                    </a:cubicBezTo>
                    <a:cubicBezTo>
                      <a:pt x="886" y="447"/>
                      <a:pt x="874" y="439"/>
                      <a:pt x="865" y="434"/>
                    </a:cubicBezTo>
                    <a:cubicBezTo>
                      <a:pt x="860" y="431"/>
                      <a:pt x="857" y="428"/>
                      <a:pt x="854" y="427"/>
                    </a:cubicBezTo>
                    <a:cubicBezTo>
                      <a:pt x="853" y="426"/>
                      <a:pt x="852" y="425"/>
                      <a:pt x="852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0" y="425"/>
                      <a:pt x="850" y="425"/>
                      <a:pt x="850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0" y="425"/>
                      <a:pt x="850" y="425"/>
                      <a:pt x="850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49" y="426"/>
                      <a:pt x="849" y="426"/>
                      <a:pt x="849" y="426"/>
                    </a:cubicBezTo>
                    <a:cubicBezTo>
                      <a:pt x="852" y="425"/>
                      <a:pt x="852" y="425"/>
                      <a:pt x="852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49" y="426"/>
                      <a:pt x="849" y="426"/>
                      <a:pt x="849" y="426"/>
                    </a:cubicBezTo>
                    <a:cubicBezTo>
                      <a:pt x="852" y="425"/>
                      <a:pt x="852" y="425"/>
                      <a:pt x="852" y="425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2" y="426"/>
                      <a:pt x="852" y="426"/>
                      <a:pt x="852" y="426"/>
                    </a:cubicBezTo>
                    <a:cubicBezTo>
                      <a:pt x="852" y="426"/>
                      <a:pt x="852" y="425"/>
                      <a:pt x="852" y="425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2" y="426"/>
                      <a:pt x="852" y="426"/>
                      <a:pt x="852" y="426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1" y="429"/>
                      <a:pt x="851" y="429"/>
                      <a:pt x="851" y="429"/>
                    </a:cubicBezTo>
                    <a:cubicBezTo>
                      <a:pt x="852" y="428"/>
                      <a:pt x="852" y="427"/>
                      <a:pt x="852" y="426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1" y="429"/>
                      <a:pt x="851" y="429"/>
                      <a:pt x="851" y="429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46" y="430"/>
                      <a:pt x="846" y="430"/>
                      <a:pt x="846" y="430"/>
                    </a:cubicBezTo>
                    <a:cubicBezTo>
                      <a:pt x="960" y="487"/>
                      <a:pt x="960" y="487"/>
                      <a:pt x="960" y="487"/>
                    </a:cubicBezTo>
                    <a:cubicBezTo>
                      <a:pt x="962" y="488"/>
                      <a:pt x="964" y="488"/>
                      <a:pt x="965" y="486"/>
                    </a:cubicBezTo>
                    <a:cubicBezTo>
                      <a:pt x="966" y="484"/>
                      <a:pt x="965" y="482"/>
                      <a:pt x="964" y="480"/>
                    </a:cubicBezTo>
                    <a:cubicBezTo>
                      <a:pt x="964" y="480"/>
                      <a:pt x="962" y="479"/>
                      <a:pt x="959" y="478"/>
                    </a:cubicBezTo>
                    <a:cubicBezTo>
                      <a:pt x="949" y="471"/>
                      <a:pt x="924" y="456"/>
                      <a:pt x="901" y="442"/>
                    </a:cubicBezTo>
                    <a:cubicBezTo>
                      <a:pt x="890" y="435"/>
                      <a:pt x="879" y="428"/>
                      <a:pt x="872" y="423"/>
                    </a:cubicBezTo>
                    <a:cubicBezTo>
                      <a:pt x="868" y="421"/>
                      <a:pt x="864" y="419"/>
                      <a:pt x="862" y="417"/>
                    </a:cubicBezTo>
                    <a:cubicBezTo>
                      <a:pt x="861" y="417"/>
                      <a:pt x="860" y="416"/>
                      <a:pt x="860" y="416"/>
                    </a:cubicBezTo>
                    <a:cubicBezTo>
                      <a:pt x="859" y="415"/>
                      <a:pt x="859" y="415"/>
                      <a:pt x="859" y="415"/>
                    </a:cubicBezTo>
                    <a:cubicBezTo>
                      <a:pt x="858" y="417"/>
                      <a:pt x="858" y="417"/>
                      <a:pt x="858" y="417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9" y="415"/>
                      <a:pt x="859" y="415"/>
                      <a:pt x="859" y="415"/>
                    </a:cubicBezTo>
                    <a:cubicBezTo>
                      <a:pt x="858" y="417"/>
                      <a:pt x="858" y="417"/>
                      <a:pt x="858" y="417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7"/>
                      <a:pt x="860" y="417"/>
                      <a:pt x="860" y="417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7"/>
                      <a:pt x="860" y="417"/>
                      <a:pt x="860" y="417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1" y="418"/>
                      <a:pt x="861" y="418"/>
                      <a:pt x="861" y="418"/>
                    </a:cubicBezTo>
                    <a:cubicBezTo>
                      <a:pt x="861" y="417"/>
                      <a:pt x="860" y="417"/>
                      <a:pt x="860" y="417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1" y="418"/>
                      <a:pt x="861" y="418"/>
                      <a:pt x="861" y="418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20"/>
                      <a:pt x="860" y="420"/>
                      <a:pt x="860" y="420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58" y="422"/>
                      <a:pt x="858" y="422"/>
                      <a:pt x="858" y="422"/>
                    </a:cubicBezTo>
                    <a:cubicBezTo>
                      <a:pt x="858" y="422"/>
                      <a:pt x="859" y="422"/>
                      <a:pt x="860" y="420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58" y="422"/>
                      <a:pt x="858" y="422"/>
                      <a:pt x="858" y="422"/>
                    </a:cubicBezTo>
                    <a:cubicBezTo>
                      <a:pt x="857" y="419"/>
                      <a:pt x="857" y="419"/>
                      <a:pt x="857" y="419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2"/>
                      <a:pt x="857" y="422"/>
                      <a:pt x="858" y="422"/>
                    </a:cubicBezTo>
                    <a:cubicBezTo>
                      <a:pt x="857" y="419"/>
                      <a:pt x="857" y="419"/>
                      <a:pt x="857" y="419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0"/>
                      <a:pt x="857" y="420"/>
                      <a:pt x="857" y="420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0"/>
                      <a:pt x="857" y="420"/>
                      <a:pt x="857" y="420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7" y="422"/>
                      <a:pt x="857" y="423"/>
                      <a:pt x="858" y="423"/>
                    </a:cubicBezTo>
                    <a:cubicBezTo>
                      <a:pt x="863" y="425"/>
                      <a:pt x="871" y="428"/>
                      <a:pt x="882" y="433"/>
                    </a:cubicBezTo>
                    <a:cubicBezTo>
                      <a:pt x="897" y="440"/>
                      <a:pt x="917" y="449"/>
                      <a:pt x="933" y="457"/>
                    </a:cubicBezTo>
                    <a:cubicBezTo>
                      <a:pt x="940" y="461"/>
                      <a:pt x="947" y="464"/>
                      <a:pt x="952" y="466"/>
                    </a:cubicBezTo>
                    <a:cubicBezTo>
                      <a:pt x="957" y="469"/>
                      <a:pt x="960" y="470"/>
                      <a:pt x="960" y="470"/>
                    </a:cubicBezTo>
                    <a:cubicBezTo>
                      <a:pt x="962" y="471"/>
                      <a:pt x="964" y="470"/>
                      <a:pt x="965" y="468"/>
                    </a:cubicBezTo>
                    <a:cubicBezTo>
                      <a:pt x="966" y="466"/>
                      <a:pt x="966" y="464"/>
                      <a:pt x="964" y="463"/>
                    </a:cubicBezTo>
                    <a:cubicBezTo>
                      <a:pt x="870" y="404"/>
                      <a:pt x="870" y="404"/>
                      <a:pt x="870" y="404"/>
                    </a:cubicBezTo>
                    <a:cubicBezTo>
                      <a:pt x="868" y="408"/>
                      <a:pt x="868" y="408"/>
                      <a:pt x="868" y="408"/>
                    </a:cubicBezTo>
                    <a:cubicBezTo>
                      <a:pt x="866" y="411"/>
                      <a:pt x="866" y="411"/>
                      <a:pt x="866" y="411"/>
                    </a:cubicBezTo>
                    <a:cubicBezTo>
                      <a:pt x="866" y="411"/>
                      <a:pt x="888" y="421"/>
                      <a:pt x="911" y="430"/>
                    </a:cubicBezTo>
                    <a:cubicBezTo>
                      <a:pt x="922" y="434"/>
                      <a:pt x="933" y="439"/>
                      <a:pt x="941" y="442"/>
                    </a:cubicBezTo>
                    <a:cubicBezTo>
                      <a:pt x="946" y="444"/>
                      <a:pt x="949" y="446"/>
                      <a:pt x="952" y="447"/>
                    </a:cubicBezTo>
                    <a:cubicBezTo>
                      <a:pt x="953" y="447"/>
                      <a:pt x="954" y="448"/>
                      <a:pt x="955" y="448"/>
                    </a:cubicBezTo>
                    <a:cubicBezTo>
                      <a:pt x="955" y="448"/>
                      <a:pt x="956" y="448"/>
                      <a:pt x="956" y="448"/>
                    </a:cubicBezTo>
                    <a:cubicBezTo>
                      <a:pt x="957" y="448"/>
                      <a:pt x="957" y="448"/>
                      <a:pt x="957" y="448"/>
                    </a:cubicBezTo>
                    <a:cubicBezTo>
                      <a:pt x="957" y="448"/>
                      <a:pt x="957" y="448"/>
                      <a:pt x="958" y="448"/>
                    </a:cubicBezTo>
                    <a:cubicBezTo>
                      <a:pt x="958" y="448"/>
                      <a:pt x="958" y="448"/>
                      <a:pt x="959" y="448"/>
                    </a:cubicBezTo>
                    <a:cubicBezTo>
                      <a:pt x="959" y="448"/>
                      <a:pt x="960" y="448"/>
                      <a:pt x="961" y="447"/>
                    </a:cubicBezTo>
                    <a:cubicBezTo>
                      <a:pt x="962" y="446"/>
                      <a:pt x="962" y="445"/>
                      <a:pt x="962" y="444"/>
                    </a:cubicBezTo>
                    <a:cubicBezTo>
                      <a:pt x="962" y="443"/>
                      <a:pt x="961" y="442"/>
                      <a:pt x="960" y="441"/>
                    </a:cubicBezTo>
                    <a:cubicBezTo>
                      <a:pt x="960" y="441"/>
                      <a:pt x="959" y="440"/>
                      <a:pt x="956" y="439"/>
                    </a:cubicBezTo>
                    <a:cubicBezTo>
                      <a:pt x="949" y="434"/>
                      <a:pt x="930" y="423"/>
                      <a:pt x="913" y="413"/>
                    </a:cubicBezTo>
                    <a:cubicBezTo>
                      <a:pt x="904" y="408"/>
                      <a:pt x="896" y="403"/>
                      <a:pt x="890" y="399"/>
                    </a:cubicBezTo>
                    <a:cubicBezTo>
                      <a:pt x="887" y="397"/>
                      <a:pt x="885" y="395"/>
                      <a:pt x="883" y="394"/>
                    </a:cubicBezTo>
                    <a:cubicBezTo>
                      <a:pt x="882" y="393"/>
                      <a:pt x="882" y="393"/>
                      <a:pt x="881" y="393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0" y="394"/>
                      <a:pt x="880" y="394"/>
                      <a:pt x="880" y="394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0" y="394"/>
                      <a:pt x="880" y="394"/>
                      <a:pt x="880" y="394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2" y="395"/>
                      <a:pt x="882" y="395"/>
                      <a:pt x="882" y="395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2" y="395"/>
                      <a:pt x="882" y="395"/>
                      <a:pt x="882" y="395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1" y="397"/>
                      <a:pt x="881" y="397"/>
                      <a:pt x="881" y="397"/>
                    </a:cubicBezTo>
                    <a:cubicBezTo>
                      <a:pt x="882" y="396"/>
                      <a:pt x="882" y="395"/>
                      <a:pt x="882" y="395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1" y="397"/>
                      <a:pt x="881" y="397"/>
                      <a:pt x="881" y="397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76" y="398"/>
                      <a:pt x="876" y="398"/>
                      <a:pt x="876" y="398"/>
                    </a:cubicBezTo>
                    <a:cubicBezTo>
                      <a:pt x="876" y="398"/>
                      <a:pt x="895" y="406"/>
                      <a:pt x="913" y="414"/>
                    </a:cubicBezTo>
                    <a:cubicBezTo>
                      <a:pt x="923" y="418"/>
                      <a:pt x="932" y="422"/>
                      <a:pt x="940" y="425"/>
                    </a:cubicBezTo>
                    <a:cubicBezTo>
                      <a:pt x="943" y="426"/>
                      <a:pt x="947" y="428"/>
                      <a:pt x="949" y="428"/>
                    </a:cubicBezTo>
                    <a:cubicBezTo>
                      <a:pt x="951" y="429"/>
                      <a:pt x="952" y="429"/>
                      <a:pt x="953" y="429"/>
                    </a:cubicBezTo>
                    <a:cubicBezTo>
                      <a:pt x="953" y="430"/>
                      <a:pt x="953" y="430"/>
                      <a:pt x="954" y="430"/>
                    </a:cubicBezTo>
                    <a:cubicBezTo>
                      <a:pt x="954" y="430"/>
                      <a:pt x="955" y="430"/>
                      <a:pt x="955" y="430"/>
                    </a:cubicBezTo>
                    <a:cubicBezTo>
                      <a:pt x="956" y="430"/>
                      <a:pt x="956" y="430"/>
                      <a:pt x="957" y="430"/>
                    </a:cubicBezTo>
                    <a:cubicBezTo>
                      <a:pt x="957" y="430"/>
                      <a:pt x="957" y="430"/>
                      <a:pt x="958" y="429"/>
                    </a:cubicBezTo>
                    <a:cubicBezTo>
                      <a:pt x="958" y="429"/>
                      <a:pt x="959" y="429"/>
                      <a:pt x="959" y="428"/>
                    </a:cubicBezTo>
                    <a:cubicBezTo>
                      <a:pt x="960" y="427"/>
                      <a:pt x="960" y="426"/>
                      <a:pt x="960" y="425"/>
                    </a:cubicBezTo>
                    <a:cubicBezTo>
                      <a:pt x="959" y="424"/>
                      <a:pt x="959" y="423"/>
                      <a:pt x="958" y="422"/>
                    </a:cubicBezTo>
                    <a:cubicBezTo>
                      <a:pt x="958" y="422"/>
                      <a:pt x="954" y="420"/>
                      <a:pt x="947" y="416"/>
                    </a:cubicBezTo>
                    <a:cubicBezTo>
                      <a:pt x="938" y="410"/>
                      <a:pt x="924" y="401"/>
                      <a:pt x="912" y="394"/>
                    </a:cubicBezTo>
                    <a:cubicBezTo>
                      <a:pt x="906" y="390"/>
                      <a:pt x="901" y="387"/>
                      <a:pt x="897" y="385"/>
                    </a:cubicBezTo>
                    <a:cubicBezTo>
                      <a:pt x="895" y="383"/>
                      <a:pt x="893" y="382"/>
                      <a:pt x="892" y="382"/>
                    </a:cubicBezTo>
                    <a:cubicBezTo>
                      <a:pt x="892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0" y="383"/>
                      <a:pt x="890" y="383"/>
                      <a:pt x="890" y="383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0" y="383"/>
                      <a:pt x="890" y="383"/>
                      <a:pt x="890" y="383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2"/>
                      <a:pt x="892" y="382"/>
                      <a:pt x="892" y="382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2"/>
                      <a:pt x="892" y="382"/>
                      <a:pt x="892" y="382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92" y="384"/>
                      <a:pt x="892" y="384"/>
                      <a:pt x="892" y="384"/>
                    </a:cubicBezTo>
                    <a:cubicBezTo>
                      <a:pt x="892" y="383"/>
                      <a:pt x="892" y="382"/>
                      <a:pt x="892" y="382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92" y="384"/>
                      <a:pt x="892" y="384"/>
                      <a:pt x="892" y="384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87" y="388"/>
                      <a:pt x="887" y="388"/>
                      <a:pt x="887" y="388"/>
                    </a:cubicBezTo>
                    <a:cubicBezTo>
                      <a:pt x="949" y="406"/>
                      <a:pt x="949" y="406"/>
                      <a:pt x="949" y="406"/>
                    </a:cubicBezTo>
                    <a:cubicBezTo>
                      <a:pt x="951" y="406"/>
                      <a:pt x="953" y="405"/>
                      <a:pt x="954" y="404"/>
                    </a:cubicBezTo>
                    <a:cubicBezTo>
                      <a:pt x="954" y="403"/>
                      <a:pt x="954" y="402"/>
                      <a:pt x="954" y="402"/>
                    </a:cubicBezTo>
                    <a:cubicBezTo>
                      <a:pt x="954" y="400"/>
                      <a:pt x="954" y="400"/>
                      <a:pt x="953" y="400"/>
                    </a:cubicBezTo>
                    <a:cubicBezTo>
                      <a:pt x="953" y="399"/>
                      <a:pt x="953" y="399"/>
                      <a:pt x="953" y="398"/>
                    </a:cubicBezTo>
                    <a:cubicBezTo>
                      <a:pt x="952" y="398"/>
                      <a:pt x="952" y="398"/>
                      <a:pt x="951" y="397"/>
                    </a:cubicBezTo>
                    <a:cubicBezTo>
                      <a:pt x="949" y="395"/>
                      <a:pt x="945" y="393"/>
                      <a:pt x="940" y="390"/>
                    </a:cubicBezTo>
                    <a:cubicBezTo>
                      <a:pt x="926" y="381"/>
                      <a:pt x="904" y="368"/>
                      <a:pt x="904" y="368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6" y="374"/>
                      <a:pt x="906" y="374"/>
                      <a:pt x="906" y="374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4" y="375"/>
                      <a:pt x="904" y="375"/>
                      <a:pt x="904" y="375"/>
                    </a:cubicBezTo>
                    <a:cubicBezTo>
                      <a:pt x="905" y="375"/>
                      <a:pt x="905" y="375"/>
                      <a:pt x="906" y="374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4" y="375"/>
                      <a:pt x="904" y="375"/>
                      <a:pt x="904" y="375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3" y="376"/>
                      <a:pt x="903" y="376"/>
                      <a:pt x="904" y="375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4"/>
                      <a:pt x="902" y="374"/>
                      <a:pt x="902" y="374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4"/>
                      <a:pt x="902" y="374"/>
                      <a:pt x="902" y="374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5"/>
                      <a:pt x="902" y="375"/>
                      <a:pt x="902" y="375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5"/>
                      <a:pt x="902" y="375"/>
                      <a:pt x="902" y="375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3" y="376"/>
                      <a:pt x="905" y="376"/>
                    </a:cubicBezTo>
                    <a:cubicBezTo>
                      <a:pt x="909" y="377"/>
                      <a:pt x="918" y="379"/>
                      <a:pt x="926" y="381"/>
                    </a:cubicBezTo>
                    <a:cubicBezTo>
                      <a:pt x="930" y="382"/>
                      <a:pt x="934" y="383"/>
                      <a:pt x="936" y="384"/>
                    </a:cubicBezTo>
                    <a:cubicBezTo>
                      <a:pt x="938" y="384"/>
                      <a:pt x="939" y="385"/>
                      <a:pt x="940" y="385"/>
                    </a:cubicBezTo>
                    <a:cubicBezTo>
                      <a:pt x="940" y="385"/>
                      <a:pt x="941" y="385"/>
                      <a:pt x="941" y="385"/>
                    </a:cubicBezTo>
                    <a:cubicBezTo>
                      <a:pt x="941" y="385"/>
                      <a:pt x="941" y="385"/>
                      <a:pt x="941" y="385"/>
                    </a:cubicBezTo>
                    <a:cubicBezTo>
                      <a:pt x="942" y="385"/>
                      <a:pt x="942" y="385"/>
                      <a:pt x="942" y="385"/>
                    </a:cubicBezTo>
                    <a:cubicBezTo>
                      <a:pt x="942" y="385"/>
                      <a:pt x="943" y="385"/>
                      <a:pt x="943" y="385"/>
                    </a:cubicBezTo>
                    <a:cubicBezTo>
                      <a:pt x="943" y="385"/>
                      <a:pt x="943" y="385"/>
                      <a:pt x="944" y="385"/>
                    </a:cubicBezTo>
                    <a:cubicBezTo>
                      <a:pt x="944" y="385"/>
                      <a:pt x="945" y="384"/>
                      <a:pt x="945" y="384"/>
                    </a:cubicBezTo>
                    <a:cubicBezTo>
                      <a:pt x="946" y="383"/>
                      <a:pt x="946" y="383"/>
                      <a:pt x="946" y="383"/>
                    </a:cubicBezTo>
                    <a:cubicBezTo>
                      <a:pt x="946" y="382"/>
                      <a:pt x="946" y="382"/>
                      <a:pt x="946" y="381"/>
                    </a:cubicBezTo>
                    <a:cubicBezTo>
                      <a:pt x="946" y="380"/>
                      <a:pt x="946" y="379"/>
                      <a:pt x="946" y="379"/>
                    </a:cubicBezTo>
                    <a:cubicBezTo>
                      <a:pt x="945" y="378"/>
                      <a:pt x="945" y="378"/>
                      <a:pt x="945" y="378"/>
                    </a:cubicBezTo>
                    <a:cubicBezTo>
                      <a:pt x="944" y="377"/>
                      <a:pt x="944" y="377"/>
                      <a:pt x="944" y="377"/>
                    </a:cubicBezTo>
                    <a:cubicBezTo>
                      <a:pt x="943" y="377"/>
                      <a:pt x="941" y="375"/>
                      <a:pt x="939" y="374"/>
                    </a:cubicBezTo>
                    <a:cubicBezTo>
                      <a:pt x="933" y="370"/>
                      <a:pt x="923" y="365"/>
                      <a:pt x="923" y="365"/>
                    </a:cubicBezTo>
                    <a:cubicBezTo>
                      <a:pt x="922" y="364"/>
                      <a:pt x="919" y="364"/>
                      <a:pt x="918" y="366"/>
                    </a:cubicBezTo>
                    <a:cubicBezTo>
                      <a:pt x="917" y="368"/>
                      <a:pt x="917" y="370"/>
                      <a:pt x="919" y="372"/>
                    </a:cubicBezTo>
                    <a:cubicBezTo>
                      <a:pt x="919" y="372"/>
                      <a:pt x="921" y="372"/>
                      <a:pt x="923" y="373"/>
                    </a:cubicBezTo>
                    <a:cubicBezTo>
                      <a:pt x="926" y="375"/>
                      <a:pt x="930" y="378"/>
                      <a:pt x="934" y="380"/>
                    </a:cubicBezTo>
                    <a:cubicBezTo>
                      <a:pt x="935" y="381"/>
                      <a:pt x="937" y="382"/>
                      <a:pt x="938" y="383"/>
                    </a:cubicBezTo>
                    <a:cubicBezTo>
                      <a:pt x="939" y="383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1" y="382"/>
                      <a:pt x="941" y="382"/>
                      <a:pt x="941" y="382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1" y="382"/>
                      <a:pt x="941" y="382"/>
                      <a:pt x="941" y="382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83"/>
                      <a:pt x="939" y="383"/>
                      <a:pt x="939" y="383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83"/>
                      <a:pt x="939" y="383"/>
                      <a:pt x="939" y="383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8" y="381"/>
                      <a:pt x="938" y="381"/>
                      <a:pt x="938" y="381"/>
                    </a:cubicBezTo>
                    <a:cubicBezTo>
                      <a:pt x="938" y="382"/>
                      <a:pt x="939" y="383"/>
                      <a:pt x="939" y="383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8" y="381"/>
                      <a:pt x="938" y="381"/>
                      <a:pt x="938" y="381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38" y="380"/>
                      <a:pt x="938" y="380"/>
                      <a:pt x="938" y="381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1" y="377"/>
                      <a:pt x="941" y="377"/>
                      <a:pt x="941" y="377"/>
                    </a:cubicBezTo>
                    <a:cubicBezTo>
                      <a:pt x="940" y="378"/>
                      <a:pt x="940" y="378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1" y="377"/>
                      <a:pt x="941" y="377"/>
                      <a:pt x="941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77"/>
                      <a:pt x="941" y="377"/>
                      <a:pt x="941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0"/>
                      <a:pt x="942" y="380"/>
                      <a:pt x="942" y="380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0"/>
                      <a:pt x="942" y="380"/>
                      <a:pt x="942" y="380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8"/>
                      <a:pt x="943" y="378"/>
                      <a:pt x="943" y="378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8"/>
                      <a:pt x="943" y="378"/>
                      <a:pt x="943" y="378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2" y="377"/>
                      <a:pt x="942" y="377"/>
                      <a:pt x="940" y="377"/>
                    </a:cubicBezTo>
                    <a:cubicBezTo>
                      <a:pt x="936" y="376"/>
                      <a:pt x="927" y="373"/>
                      <a:pt x="919" y="372"/>
                    </a:cubicBezTo>
                    <a:cubicBezTo>
                      <a:pt x="915" y="371"/>
                      <a:pt x="912" y="370"/>
                      <a:pt x="909" y="369"/>
                    </a:cubicBezTo>
                    <a:cubicBezTo>
                      <a:pt x="907" y="369"/>
                      <a:pt x="906" y="368"/>
                      <a:pt x="905" y="368"/>
                    </a:cubicBezTo>
                    <a:cubicBezTo>
                      <a:pt x="905" y="368"/>
                      <a:pt x="904" y="368"/>
                      <a:pt x="904" y="368"/>
                    </a:cubicBezTo>
                    <a:cubicBezTo>
                      <a:pt x="903" y="368"/>
                      <a:pt x="903" y="368"/>
                      <a:pt x="902" y="368"/>
                    </a:cubicBezTo>
                    <a:cubicBezTo>
                      <a:pt x="902" y="368"/>
                      <a:pt x="902" y="368"/>
                      <a:pt x="902" y="368"/>
                    </a:cubicBezTo>
                    <a:cubicBezTo>
                      <a:pt x="901" y="368"/>
                      <a:pt x="901" y="368"/>
                      <a:pt x="901" y="368"/>
                    </a:cubicBezTo>
                    <a:cubicBezTo>
                      <a:pt x="900" y="369"/>
                      <a:pt x="900" y="369"/>
                      <a:pt x="899" y="370"/>
                    </a:cubicBezTo>
                    <a:cubicBezTo>
                      <a:pt x="898" y="371"/>
                      <a:pt x="898" y="372"/>
                      <a:pt x="898" y="373"/>
                    </a:cubicBezTo>
                    <a:cubicBezTo>
                      <a:pt x="899" y="374"/>
                      <a:pt x="899" y="375"/>
                      <a:pt x="900" y="375"/>
                    </a:cubicBezTo>
                    <a:cubicBezTo>
                      <a:pt x="900" y="375"/>
                      <a:pt x="903" y="377"/>
                      <a:pt x="908" y="380"/>
                    </a:cubicBezTo>
                    <a:cubicBezTo>
                      <a:pt x="914" y="384"/>
                      <a:pt x="925" y="390"/>
                      <a:pt x="933" y="395"/>
                    </a:cubicBezTo>
                    <a:cubicBezTo>
                      <a:pt x="937" y="397"/>
                      <a:pt x="941" y="400"/>
                      <a:pt x="943" y="402"/>
                    </a:cubicBezTo>
                    <a:cubicBezTo>
                      <a:pt x="945" y="403"/>
                      <a:pt x="946" y="403"/>
                      <a:pt x="946" y="404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8" y="403"/>
                      <a:pt x="948" y="403"/>
                      <a:pt x="948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8" y="403"/>
                      <a:pt x="948" y="403"/>
                      <a:pt x="948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2"/>
                      <a:pt x="946" y="402"/>
                      <a:pt x="946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2"/>
                      <a:pt x="946" y="402"/>
                      <a:pt x="946" y="402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7" y="400"/>
                      <a:pt x="947" y="400"/>
                      <a:pt x="947" y="400"/>
                    </a:cubicBezTo>
                    <a:cubicBezTo>
                      <a:pt x="946" y="400"/>
                      <a:pt x="946" y="401"/>
                      <a:pt x="946" y="402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7" y="400"/>
                      <a:pt x="947" y="400"/>
                      <a:pt x="947" y="400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51" y="398"/>
                      <a:pt x="951" y="398"/>
                      <a:pt x="951" y="398"/>
                    </a:cubicBezTo>
                    <a:cubicBezTo>
                      <a:pt x="890" y="380"/>
                      <a:pt x="890" y="380"/>
                      <a:pt x="890" y="380"/>
                    </a:cubicBezTo>
                    <a:cubicBezTo>
                      <a:pt x="888" y="380"/>
                      <a:pt x="887" y="380"/>
                      <a:pt x="886" y="381"/>
                    </a:cubicBezTo>
                    <a:cubicBezTo>
                      <a:pt x="885" y="381"/>
                      <a:pt x="884" y="383"/>
                      <a:pt x="884" y="384"/>
                    </a:cubicBezTo>
                    <a:cubicBezTo>
                      <a:pt x="885" y="385"/>
                      <a:pt x="885" y="386"/>
                      <a:pt x="885" y="386"/>
                    </a:cubicBezTo>
                    <a:cubicBezTo>
                      <a:pt x="885" y="387"/>
                      <a:pt x="886" y="387"/>
                      <a:pt x="886" y="387"/>
                    </a:cubicBezTo>
                    <a:cubicBezTo>
                      <a:pt x="886" y="387"/>
                      <a:pt x="886" y="387"/>
                      <a:pt x="886" y="387"/>
                    </a:cubicBezTo>
                    <a:cubicBezTo>
                      <a:pt x="887" y="388"/>
                      <a:pt x="887" y="388"/>
                      <a:pt x="888" y="388"/>
                    </a:cubicBezTo>
                    <a:cubicBezTo>
                      <a:pt x="893" y="392"/>
                      <a:pt x="909" y="402"/>
                      <a:pt x="924" y="411"/>
                    </a:cubicBezTo>
                    <a:cubicBezTo>
                      <a:pt x="940" y="421"/>
                      <a:pt x="954" y="429"/>
                      <a:pt x="954" y="429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2" y="424"/>
                      <a:pt x="952" y="424"/>
                      <a:pt x="952" y="424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4" y="423"/>
                      <a:pt x="954" y="423"/>
                      <a:pt x="954" y="423"/>
                    </a:cubicBezTo>
                    <a:cubicBezTo>
                      <a:pt x="953" y="423"/>
                      <a:pt x="953" y="423"/>
                      <a:pt x="952" y="424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4" y="423"/>
                      <a:pt x="954" y="423"/>
                      <a:pt x="954" y="423"/>
                    </a:cubicBezTo>
                    <a:cubicBezTo>
                      <a:pt x="955" y="426"/>
                      <a:pt x="955" y="426"/>
                      <a:pt x="955" y="426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2"/>
                      <a:pt x="954" y="422"/>
                      <a:pt x="954" y="423"/>
                    </a:cubicBezTo>
                    <a:cubicBezTo>
                      <a:pt x="955" y="426"/>
                      <a:pt x="955" y="426"/>
                      <a:pt x="955" y="426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5"/>
                      <a:pt x="955" y="425"/>
                      <a:pt x="955" y="425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5"/>
                      <a:pt x="955" y="425"/>
                      <a:pt x="955" y="425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4"/>
                      <a:pt x="955" y="424"/>
                      <a:pt x="955" y="424"/>
                    </a:cubicBezTo>
                    <a:cubicBezTo>
                      <a:pt x="956" y="422"/>
                      <a:pt x="956" y="422"/>
                      <a:pt x="956" y="422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4"/>
                      <a:pt x="955" y="424"/>
                      <a:pt x="955" y="424"/>
                    </a:cubicBezTo>
                    <a:cubicBezTo>
                      <a:pt x="956" y="422"/>
                      <a:pt x="956" y="422"/>
                      <a:pt x="956" y="422"/>
                    </a:cubicBezTo>
                    <a:cubicBezTo>
                      <a:pt x="956" y="422"/>
                      <a:pt x="955" y="422"/>
                      <a:pt x="954" y="422"/>
                    </a:cubicBezTo>
                    <a:cubicBezTo>
                      <a:pt x="951" y="421"/>
                      <a:pt x="945" y="418"/>
                      <a:pt x="937" y="415"/>
                    </a:cubicBezTo>
                    <a:cubicBezTo>
                      <a:pt x="926" y="411"/>
                      <a:pt x="911" y="404"/>
                      <a:pt x="900" y="400"/>
                    </a:cubicBezTo>
                    <a:cubicBezTo>
                      <a:pt x="894" y="397"/>
                      <a:pt x="889" y="395"/>
                      <a:pt x="885" y="393"/>
                    </a:cubicBezTo>
                    <a:cubicBezTo>
                      <a:pt x="882" y="392"/>
                      <a:pt x="880" y="391"/>
                      <a:pt x="880" y="391"/>
                    </a:cubicBezTo>
                    <a:cubicBezTo>
                      <a:pt x="878" y="390"/>
                      <a:pt x="876" y="391"/>
                      <a:pt x="875" y="392"/>
                    </a:cubicBezTo>
                    <a:cubicBezTo>
                      <a:pt x="874" y="393"/>
                      <a:pt x="874" y="394"/>
                      <a:pt x="874" y="395"/>
                    </a:cubicBezTo>
                    <a:cubicBezTo>
                      <a:pt x="874" y="396"/>
                      <a:pt x="874" y="396"/>
                      <a:pt x="875" y="397"/>
                    </a:cubicBezTo>
                    <a:cubicBezTo>
                      <a:pt x="875" y="398"/>
                      <a:pt x="875" y="398"/>
                      <a:pt x="876" y="398"/>
                    </a:cubicBezTo>
                    <a:cubicBezTo>
                      <a:pt x="876" y="399"/>
                      <a:pt x="877" y="399"/>
                      <a:pt x="878" y="400"/>
                    </a:cubicBezTo>
                    <a:cubicBezTo>
                      <a:pt x="882" y="403"/>
                      <a:pt x="888" y="407"/>
                      <a:pt x="896" y="412"/>
                    </a:cubicBezTo>
                    <a:cubicBezTo>
                      <a:pt x="920" y="427"/>
                      <a:pt x="956" y="448"/>
                      <a:pt x="956" y="448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5" y="442"/>
                      <a:pt x="955" y="442"/>
                      <a:pt x="955" y="442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7" y="441"/>
                      <a:pt x="957" y="441"/>
                      <a:pt x="957" y="441"/>
                    </a:cubicBezTo>
                    <a:cubicBezTo>
                      <a:pt x="956" y="441"/>
                      <a:pt x="956" y="441"/>
                      <a:pt x="955" y="442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7" y="441"/>
                      <a:pt x="957" y="441"/>
                      <a:pt x="957" y="441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8" y="440"/>
                      <a:pt x="958" y="440"/>
                      <a:pt x="958" y="440"/>
                    </a:cubicBezTo>
                    <a:cubicBezTo>
                      <a:pt x="957" y="440"/>
                      <a:pt x="957" y="440"/>
                      <a:pt x="957" y="441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8" y="440"/>
                      <a:pt x="958" y="440"/>
                      <a:pt x="958" y="440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0"/>
                      <a:pt x="958" y="440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1"/>
                      <a:pt x="958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1"/>
                      <a:pt x="958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0"/>
                      <a:pt x="957" y="440"/>
                    </a:cubicBezTo>
                    <a:cubicBezTo>
                      <a:pt x="950" y="437"/>
                      <a:pt x="928" y="428"/>
                      <a:pt x="908" y="420"/>
                    </a:cubicBezTo>
                    <a:cubicBezTo>
                      <a:pt x="898" y="416"/>
                      <a:pt x="888" y="412"/>
                      <a:pt x="881" y="409"/>
                    </a:cubicBezTo>
                    <a:cubicBezTo>
                      <a:pt x="874" y="406"/>
                      <a:pt x="870" y="404"/>
                      <a:pt x="870" y="404"/>
                    </a:cubicBezTo>
                    <a:cubicBezTo>
                      <a:pt x="868" y="403"/>
                      <a:pt x="865" y="404"/>
                      <a:pt x="864" y="406"/>
                    </a:cubicBezTo>
                    <a:cubicBezTo>
                      <a:pt x="864" y="408"/>
                      <a:pt x="864" y="410"/>
                      <a:pt x="866" y="411"/>
                    </a:cubicBezTo>
                    <a:cubicBezTo>
                      <a:pt x="960" y="470"/>
                      <a:pt x="960" y="470"/>
                      <a:pt x="960" y="470"/>
                    </a:cubicBezTo>
                    <a:cubicBezTo>
                      <a:pt x="962" y="466"/>
                      <a:pt x="962" y="466"/>
                      <a:pt x="962" y="466"/>
                    </a:cubicBezTo>
                    <a:cubicBezTo>
                      <a:pt x="963" y="463"/>
                      <a:pt x="963" y="463"/>
                      <a:pt x="963" y="463"/>
                    </a:cubicBezTo>
                    <a:cubicBezTo>
                      <a:pt x="963" y="463"/>
                      <a:pt x="938" y="451"/>
                      <a:pt x="913" y="439"/>
                    </a:cubicBezTo>
                    <a:cubicBezTo>
                      <a:pt x="900" y="433"/>
                      <a:pt x="887" y="427"/>
                      <a:pt x="877" y="422"/>
                    </a:cubicBezTo>
                    <a:cubicBezTo>
                      <a:pt x="872" y="420"/>
                      <a:pt x="867" y="418"/>
                      <a:pt x="864" y="417"/>
                    </a:cubicBezTo>
                    <a:cubicBezTo>
                      <a:pt x="863" y="416"/>
                      <a:pt x="861" y="415"/>
                      <a:pt x="860" y="415"/>
                    </a:cubicBezTo>
                    <a:cubicBezTo>
                      <a:pt x="860" y="415"/>
                      <a:pt x="859" y="415"/>
                      <a:pt x="859" y="415"/>
                    </a:cubicBezTo>
                    <a:cubicBezTo>
                      <a:pt x="858" y="414"/>
                      <a:pt x="858" y="414"/>
                      <a:pt x="857" y="414"/>
                    </a:cubicBezTo>
                    <a:cubicBezTo>
                      <a:pt x="856" y="414"/>
                      <a:pt x="856" y="414"/>
                      <a:pt x="855" y="414"/>
                    </a:cubicBezTo>
                    <a:cubicBezTo>
                      <a:pt x="855" y="415"/>
                      <a:pt x="854" y="415"/>
                      <a:pt x="853" y="416"/>
                    </a:cubicBezTo>
                    <a:cubicBezTo>
                      <a:pt x="853" y="417"/>
                      <a:pt x="853" y="418"/>
                      <a:pt x="853" y="418"/>
                    </a:cubicBezTo>
                    <a:cubicBezTo>
                      <a:pt x="853" y="419"/>
                      <a:pt x="853" y="420"/>
                      <a:pt x="853" y="420"/>
                    </a:cubicBezTo>
                    <a:cubicBezTo>
                      <a:pt x="853" y="421"/>
                      <a:pt x="854" y="421"/>
                      <a:pt x="854" y="421"/>
                    </a:cubicBezTo>
                    <a:cubicBezTo>
                      <a:pt x="854" y="422"/>
                      <a:pt x="854" y="422"/>
                      <a:pt x="854" y="422"/>
                    </a:cubicBezTo>
                    <a:cubicBezTo>
                      <a:pt x="855" y="422"/>
                      <a:pt x="856" y="423"/>
                      <a:pt x="857" y="423"/>
                    </a:cubicBezTo>
                    <a:cubicBezTo>
                      <a:pt x="861" y="426"/>
                      <a:pt x="869" y="431"/>
                      <a:pt x="879" y="438"/>
                    </a:cubicBezTo>
                    <a:cubicBezTo>
                      <a:pt x="910" y="457"/>
                      <a:pt x="959" y="487"/>
                      <a:pt x="959" y="487"/>
                    </a:cubicBezTo>
                    <a:cubicBezTo>
                      <a:pt x="961" y="484"/>
                      <a:pt x="961" y="484"/>
                      <a:pt x="961" y="484"/>
                    </a:cubicBezTo>
                    <a:cubicBezTo>
                      <a:pt x="963" y="480"/>
                      <a:pt x="963" y="480"/>
                      <a:pt x="963" y="480"/>
                    </a:cubicBezTo>
                    <a:cubicBezTo>
                      <a:pt x="850" y="423"/>
                      <a:pt x="850" y="423"/>
                      <a:pt x="850" y="423"/>
                    </a:cubicBezTo>
                    <a:cubicBezTo>
                      <a:pt x="848" y="422"/>
                      <a:pt x="846" y="422"/>
                      <a:pt x="845" y="424"/>
                    </a:cubicBezTo>
                    <a:cubicBezTo>
                      <a:pt x="844" y="425"/>
                      <a:pt x="844" y="426"/>
                      <a:pt x="844" y="426"/>
                    </a:cubicBezTo>
                    <a:cubicBezTo>
                      <a:pt x="844" y="427"/>
                      <a:pt x="844" y="428"/>
                      <a:pt x="844" y="428"/>
                    </a:cubicBezTo>
                    <a:cubicBezTo>
                      <a:pt x="845" y="429"/>
                      <a:pt x="845" y="429"/>
                      <a:pt x="845" y="429"/>
                    </a:cubicBezTo>
                    <a:cubicBezTo>
                      <a:pt x="846" y="430"/>
                      <a:pt x="846" y="430"/>
                      <a:pt x="847" y="431"/>
                    </a:cubicBezTo>
                    <a:cubicBezTo>
                      <a:pt x="848" y="432"/>
                      <a:pt x="851" y="434"/>
                      <a:pt x="855" y="437"/>
                    </a:cubicBezTo>
                    <a:cubicBezTo>
                      <a:pt x="870" y="446"/>
                      <a:pt x="897" y="463"/>
                      <a:pt x="921" y="478"/>
                    </a:cubicBezTo>
                    <a:cubicBezTo>
                      <a:pt x="945" y="492"/>
                      <a:pt x="965" y="504"/>
                      <a:pt x="965" y="504"/>
                    </a:cubicBezTo>
                    <a:cubicBezTo>
                      <a:pt x="968" y="501"/>
                      <a:pt x="968" y="501"/>
                      <a:pt x="968" y="501"/>
                    </a:cubicBezTo>
                    <a:cubicBezTo>
                      <a:pt x="969" y="497"/>
                      <a:pt x="969" y="497"/>
                      <a:pt x="969" y="497"/>
                    </a:cubicBezTo>
                    <a:cubicBezTo>
                      <a:pt x="969" y="497"/>
                      <a:pt x="938" y="481"/>
                      <a:pt x="906" y="465"/>
                    </a:cubicBezTo>
                    <a:cubicBezTo>
                      <a:pt x="890" y="457"/>
                      <a:pt x="874" y="449"/>
                      <a:pt x="862" y="443"/>
                    </a:cubicBezTo>
                    <a:cubicBezTo>
                      <a:pt x="855" y="440"/>
                      <a:pt x="850" y="438"/>
                      <a:pt x="846" y="436"/>
                    </a:cubicBezTo>
                    <a:cubicBezTo>
                      <a:pt x="844" y="435"/>
                      <a:pt x="842" y="435"/>
                      <a:pt x="841" y="434"/>
                    </a:cubicBezTo>
                    <a:cubicBezTo>
                      <a:pt x="840" y="434"/>
                      <a:pt x="840" y="434"/>
                      <a:pt x="839" y="433"/>
                    </a:cubicBezTo>
                    <a:cubicBezTo>
                      <a:pt x="838" y="433"/>
                      <a:pt x="838" y="433"/>
                      <a:pt x="838" y="433"/>
                    </a:cubicBezTo>
                    <a:cubicBezTo>
                      <a:pt x="838" y="433"/>
                      <a:pt x="838" y="433"/>
                      <a:pt x="837" y="433"/>
                    </a:cubicBezTo>
                    <a:cubicBezTo>
                      <a:pt x="837" y="433"/>
                      <a:pt x="837" y="433"/>
                      <a:pt x="836" y="433"/>
                    </a:cubicBezTo>
                    <a:cubicBezTo>
                      <a:pt x="835" y="433"/>
                      <a:pt x="834" y="434"/>
                      <a:pt x="834" y="435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4" y="435"/>
                      <a:pt x="834" y="435"/>
                      <a:pt x="834" y="435"/>
                    </a:cubicBezTo>
                    <a:cubicBezTo>
                      <a:pt x="833" y="436"/>
                      <a:pt x="833" y="437"/>
                      <a:pt x="833" y="437"/>
                    </a:cubicBezTo>
                    <a:cubicBezTo>
                      <a:pt x="833" y="439"/>
                      <a:pt x="834" y="439"/>
                      <a:pt x="834" y="440"/>
                    </a:cubicBezTo>
                    <a:cubicBezTo>
                      <a:pt x="834" y="440"/>
                      <a:pt x="835" y="441"/>
                      <a:pt x="835" y="441"/>
                    </a:cubicBezTo>
                    <a:cubicBezTo>
                      <a:pt x="836" y="442"/>
                      <a:pt x="837" y="443"/>
                      <a:pt x="839" y="444"/>
                    </a:cubicBezTo>
                    <a:cubicBezTo>
                      <a:pt x="845" y="448"/>
                      <a:pt x="855" y="454"/>
                      <a:pt x="868" y="462"/>
                    </a:cubicBezTo>
                    <a:cubicBezTo>
                      <a:pt x="887" y="473"/>
                      <a:pt x="911" y="487"/>
                      <a:pt x="930" y="499"/>
                    </a:cubicBezTo>
                    <a:cubicBezTo>
                      <a:pt x="940" y="505"/>
                      <a:pt x="949" y="510"/>
                      <a:pt x="955" y="514"/>
                    </a:cubicBezTo>
                    <a:cubicBezTo>
                      <a:pt x="958" y="516"/>
                      <a:pt x="960" y="517"/>
                      <a:pt x="961" y="518"/>
                    </a:cubicBezTo>
                    <a:cubicBezTo>
                      <a:pt x="962" y="519"/>
                      <a:pt x="963" y="519"/>
                      <a:pt x="963" y="520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4" y="519"/>
                      <a:pt x="964" y="519"/>
                      <a:pt x="964" y="519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4" y="519"/>
                      <a:pt x="964" y="519"/>
                      <a:pt x="964" y="519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2" y="518"/>
                      <a:pt x="962" y="518"/>
                      <a:pt x="962" y="518"/>
                    </a:cubicBezTo>
                    <a:cubicBezTo>
                      <a:pt x="962" y="519"/>
                      <a:pt x="963" y="519"/>
                      <a:pt x="963" y="520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2" y="518"/>
                      <a:pt x="962" y="518"/>
                      <a:pt x="962" y="518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3" y="516"/>
                      <a:pt x="963" y="516"/>
                      <a:pt x="963" y="516"/>
                    </a:cubicBezTo>
                    <a:cubicBezTo>
                      <a:pt x="963" y="516"/>
                      <a:pt x="962" y="517"/>
                      <a:pt x="962" y="518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3" y="516"/>
                      <a:pt x="963" y="516"/>
                      <a:pt x="963" y="516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8" y="514"/>
                      <a:pt x="968" y="514"/>
                      <a:pt x="968" y="514"/>
                    </a:cubicBezTo>
                    <a:cubicBezTo>
                      <a:pt x="968" y="514"/>
                      <a:pt x="935" y="496"/>
                      <a:pt x="900" y="478"/>
                    </a:cubicBezTo>
                    <a:cubicBezTo>
                      <a:pt x="882" y="469"/>
                      <a:pt x="864" y="460"/>
                      <a:pt x="850" y="453"/>
                    </a:cubicBezTo>
                    <a:cubicBezTo>
                      <a:pt x="843" y="450"/>
                      <a:pt x="837" y="447"/>
                      <a:pt x="832" y="445"/>
                    </a:cubicBezTo>
                    <a:cubicBezTo>
                      <a:pt x="830" y="444"/>
                      <a:pt x="828" y="443"/>
                      <a:pt x="826" y="442"/>
                    </a:cubicBezTo>
                    <a:cubicBezTo>
                      <a:pt x="825" y="442"/>
                      <a:pt x="825" y="442"/>
                      <a:pt x="824" y="441"/>
                    </a:cubicBezTo>
                    <a:cubicBezTo>
                      <a:pt x="823" y="441"/>
                      <a:pt x="822" y="441"/>
                      <a:pt x="822" y="441"/>
                    </a:cubicBezTo>
                    <a:cubicBezTo>
                      <a:pt x="821" y="441"/>
                      <a:pt x="821" y="441"/>
                      <a:pt x="820" y="441"/>
                    </a:cubicBezTo>
                    <a:cubicBezTo>
                      <a:pt x="819" y="442"/>
                      <a:pt x="818" y="442"/>
                      <a:pt x="818" y="443"/>
                    </a:cubicBezTo>
                    <a:cubicBezTo>
                      <a:pt x="816" y="445"/>
                      <a:pt x="817" y="448"/>
                      <a:pt x="819" y="449"/>
                    </a:cubicBezTo>
                    <a:cubicBezTo>
                      <a:pt x="961" y="537"/>
                      <a:pt x="961" y="537"/>
                      <a:pt x="961" y="537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59" y="532"/>
                      <a:pt x="959" y="532"/>
                      <a:pt x="959" y="532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1" y="530"/>
                      <a:pt x="961" y="530"/>
                      <a:pt x="961" y="530"/>
                    </a:cubicBezTo>
                    <a:cubicBezTo>
                      <a:pt x="961" y="530"/>
                      <a:pt x="960" y="531"/>
                      <a:pt x="959" y="532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1" y="530"/>
                      <a:pt x="961" y="530"/>
                      <a:pt x="961" y="530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2" y="530"/>
                      <a:pt x="962" y="530"/>
                      <a:pt x="961" y="530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3"/>
                      <a:pt x="963" y="533"/>
                      <a:pt x="963" y="533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3"/>
                      <a:pt x="963" y="533"/>
                      <a:pt x="963" y="533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2" y="530"/>
                      <a:pt x="961" y="529"/>
                    </a:cubicBezTo>
                    <a:cubicBezTo>
                      <a:pt x="955" y="526"/>
                      <a:pt x="944" y="520"/>
                      <a:pt x="929" y="511"/>
                    </a:cubicBezTo>
                    <a:cubicBezTo>
                      <a:pt x="907" y="499"/>
                      <a:pt x="880" y="483"/>
                      <a:pt x="856" y="470"/>
                    </a:cubicBezTo>
                    <a:cubicBezTo>
                      <a:pt x="844" y="464"/>
                      <a:pt x="834" y="458"/>
                      <a:pt x="826" y="454"/>
                    </a:cubicBezTo>
                    <a:cubicBezTo>
                      <a:pt x="822" y="452"/>
                      <a:pt x="818" y="450"/>
                      <a:pt x="816" y="449"/>
                    </a:cubicBezTo>
                    <a:cubicBezTo>
                      <a:pt x="814" y="448"/>
                      <a:pt x="813" y="448"/>
                      <a:pt x="812" y="447"/>
                    </a:cubicBezTo>
                    <a:cubicBezTo>
                      <a:pt x="812" y="447"/>
                      <a:pt x="811" y="447"/>
                      <a:pt x="811" y="447"/>
                    </a:cubicBezTo>
                    <a:cubicBezTo>
                      <a:pt x="810" y="447"/>
                      <a:pt x="810" y="447"/>
                      <a:pt x="809" y="447"/>
                    </a:cubicBezTo>
                    <a:cubicBezTo>
                      <a:pt x="808" y="447"/>
                      <a:pt x="808" y="447"/>
                      <a:pt x="807" y="447"/>
                    </a:cubicBezTo>
                    <a:cubicBezTo>
                      <a:pt x="807" y="447"/>
                      <a:pt x="806" y="448"/>
                      <a:pt x="805" y="449"/>
                    </a:cubicBezTo>
                    <a:cubicBezTo>
                      <a:pt x="804" y="451"/>
                      <a:pt x="804" y="453"/>
                      <a:pt x="806" y="454"/>
                    </a:cubicBezTo>
                    <a:cubicBezTo>
                      <a:pt x="851" y="482"/>
                      <a:pt x="851" y="482"/>
                      <a:pt x="851" y="482"/>
                    </a:cubicBezTo>
                    <a:cubicBezTo>
                      <a:pt x="791" y="449"/>
                      <a:pt x="791" y="449"/>
                      <a:pt x="791" y="449"/>
                    </a:cubicBezTo>
                    <a:cubicBezTo>
                      <a:pt x="789" y="448"/>
                      <a:pt x="787" y="449"/>
                      <a:pt x="785" y="451"/>
                    </a:cubicBezTo>
                    <a:cubicBezTo>
                      <a:pt x="784" y="453"/>
                      <a:pt x="785" y="455"/>
                      <a:pt x="787" y="456"/>
                    </a:cubicBezTo>
                    <a:cubicBezTo>
                      <a:pt x="963" y="567"/>
                      <a:pt x="963" y="567"/>
                      <a:pt x="963" y="567"/>
                    </a:cubicBezTo>
                    <a:cubicBezTo>
                      <a:pt x="965" y="563"/>
                      <a:pt x="965" y="563"/>
                      <a:pt x="965" y="563"/>
                    </a:cubicBezTo>
                    <a:cubicBezTo>
                      <a:pt x="967" y="560"/>
                      <a:pt x="967" y="560"/>
                      <a:pt x="967" y="560"/>
                    </a:cubicBezTo>
                    <a:cubicBezTo>
                      <a:pt x="967" y="560"/>
                      <a:pt x="916" y="532"/>
                      <a:pt x="865" y="504"/>
                    </a:cubicBezTo>
                    <a:cubicBezTo>
                      <a:pt x="839" y="490"/>
                      <a:pt x="813" y="476"/>
                      <a:pt x="793" y="465"/>
                    </a:cubicBezTo>
                    <a:cubicBezTo>
                      <a:pt x="783" y="460"/>
                      <a:pt x="775" y="455"/>
                      <a:pt x="769" y="452"/>
                    </a:cubicBezTo>
                    <a:cubicBezTo>
                      <a:pt x="766" y="451"/>
                      <a:pt x="763" y="450"/>
                      <a:pt x="761" y="449"/>
                    </a:cubicBezTo>
                    <a:cubicBezTo>
                      <a:pt x="760" y="448"/>
                      <a:pt x="759" y="448"/>
                      <a:pt x="759" y="448"/>
                    </a:cubicBezTo>
                    <a:cubicBezTo>
                      <a:pt x="758" y="448"/>
                      <a:pt x="758" y="447"/>
                      <a:pt x="758" y="447"/>
                    </a:cubicBezTo>
                    <a:cubicBezTo>
                      <a:pt x="757" y="447"/>
                      <a:pt x="757" y="447"/>
                      <a:pt x="756" y="447"/>
                    </a:cubicBezTo>
                    <a:cubicBezTo>
                      <a:pt x="756" y="447"/>
                      <a:pt x="755" y="447"/>
                      <a:pt x="755" y="447"/>
                    </a:cubicBezTo>
                    <a:cubicBezTo>
                      <a:pt x="754" y="448"/>
                      <a:pt x="753" y="448"/>
                      <a:pt x="752" y="449"/>
                    </a:cubicBezTo>
                    <a:cubicBezTo>
                      <a:pt x="752" y="450"/>
                      <a:pt x="752" y="451"/>
                      <a:pt x="752" y="452"/>
                    </a:cubicBezTo>
                    <a:cubicBezTo>
                      <a:pt x="752" y="453"/>
                      <a:pt x="753" y="454"/>
                      <a:pt x="754" y="455"/>
                    </a:cubicBezTo>
                    <a:cubicBezTo>
                      <a:pt x="754" y="455"/>
                      <a:pt x="757" y="457"/>
                      <a:pt x="763" y="460"/>
                    </a:cubicBezTo>
                    <a:cubicBezTo>
                      <a:pt x="783" y="473"/>
                      <a:pt x="834" y="504"/>
                      <a:pt x="880" y="533"/>
                    </a:cubicBezTo>
                    <a:cubicBezTo>
                      <a:pt x="903" y="547"/>
                      <a:pt x="925" y="561"/>
                      <a:pt x="941" y="571"/>
                    </a:cubicBezTo>
                    <a:cubicBezTo>
                      <a:pt x="949" y="576"/>
                      <a:pt x="955" y="580"/>
                      <a:pt x="960" y="583"/>
                    </a:cubicBezTo>
                    <a:cubicBezTo>
                      <a:pt x="962" y="584"/>
                      <a:pt x="964" y="586"/>
                      <a:pt x="965" y="586"/>
                    </a:cubicBezTo>
                    <a:cubicBezTo>
                      <a:pt x="965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8" y="585"/>
                      <a:pt x="968" y="585"/>
                      <a:pt x="968" y="585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8" y="585"/>
                      <a:pt x="968" y="585"/>
                      <a:pt x="968" y="585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6"/>
                      <a:pt x="965" y="586"/>
                      <a:pt x="965" y="586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6"/>
                      <a:pt x="965" y="586"/>
                      <a:pt x="965" y="586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4"/>
                      <a:pt x="965" y="584"/>
                      <a:pt x="965" y="584"/>
                    </a:cubicBezTo>
                    <a:cubicBezTo>
                      <a:pt x="965" y="585"/>
                      <a:pt x="965" y="586"/>
                      <a:pt x="965" y="586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4"/>
                      <a:pt x="965" y="584"/>
                      <a:pt x="965" y="584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2"/>
                      <a:pt x="966" y="582"/>
                      <a:pt x="966" y="582"/>
                    </a:cubicBezTo>
                    <a:cubicBezTo>
                      <a:pt x="968" y="584"/>
                      <a:pt x="968" y="584"/>
                      <a:pt x="968" y="584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6" y="582"/>
                      <a:pt x="966" y="582"/>
                    </a:cubicBezTo>
                    <a:cubicBezTo>
                      <a:pt x="968" y="584"/>
                      <a:pt x="968" y="584"/>
                      <a:pt x="968" y="584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8" y="583"/>
                      <a:pt x="968" y="583"/>
                      <a:pt x="968" y="583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8" y="583"/>
                      <a:pt x="968" y="583"/>
                      <a:pt x="968" y="583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5" y="581"/>
                      <a:pt x="962" y="579"/>
                    </a:cubicBezTo>
                    <a:cubicBezTo>
                      <a:pt x="956" y="577"/>
                      <a:pt x="947" y="573"/>
                      <a:pt x="936" y="568"/>
                    </a:cubicBezTo>
                    <a:cubicBezTo>
                      <a:pt x="893" y="546"/>
                      <a:pt x="814" y="499"/>
                      <a:pt x="719" y="442"/>
                    </a:cubicBezTo>
                    <a:cubicBezTo>
                      <a:pt x="577" y="356"/>
                      <a:pt x="401" y="246"/>
                      <a:pt x="260" y="157"/>
                    </a:cubicBezTo>
                    <a:cubicBezTo>
                      <a:pt x="189" y="113"/>
                      <a:pt x="127" y="74"/>
                      <a:pt x="83" y="46"/>
                    </a:cubicBezTo>
                    <a:cubicBezTo>
                      <a:pt x="61" y="32"/>
                      <a:pt x="44" y="21"/>
                      <a:pt x="32" y="13"/>
                    </a:cubicBezTo>
                    <a:cubicBezTo>
                      <a:pt x="25" y="9"/>
                      <a:pt x="21" y="6"/>
                      <a:pt x="18" y="4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9" y="1"/>
                      <a:pt x="8" y="2"/>
                      <a:pt x="7" y="3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7" y="7"/>
                      <a:pt x="8" y="8"/>
                      <a:pt x="9" y="8"/>
                    </a:cubicBezTo>
                    <a:cubicBezTo>
                      <a:pt x="9" y="8"/>
                      <a:pt x="12" y="11"/>
                      <a:pt x="19" y="15"/>
                    </a:cubicBezTo>
                    <a:cubicBezTo>
                      <a:pt x="72" y="48"/>
                      <a:pt x="307" y="194"/>
                      <a:pt x="530" y="333"/>
                    </a:cubicBezTo>
                    <a:cubicBezTo>
                      <a:pt x="641" y="403"/>
                      <a:pt x="749" y="470"/>
                      <a:pt x="829" y="520"/>
                    </a:cubicBezTo>
                    <a:cubicBezTo>
                      <a:pt x="869" y="546"/>
                      <a:pt x="902" y="566"/>
                      <a:pt x="925" y="581"/>
                    </a:cubicBezTo>
                    <a:cubicBezTo>
                      <a:pt x="937" y="588"/>
                      <a:pt x="946" y="594"/>
                      <a:pt x="952" y="598"/>
                    </a:cubicBezTo>
                    <a:cubicBezTo>
                      <a:pt x="955" y="600"/>
                      <a:pt x="958" y="601"/>
                      <a:pt x="959" y="602"/>
                    </a:cubicBezTo>
                    <a:cubicBezTo>
                      <a:pt x="960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3" y="601"/>
                      <a:pt x="963" y="601"/>
                      <a:pt x="963" y="601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3" y="601"/>
                      <a:pt x="963" y="601"/>
                      <a:pt x="963" y="601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0"/>
                      <a:pt x="960" y="600"/>
                      <a:pt x="960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0"/>
                      <a:pt x="960" y="600"/>
                      <a:pt x="960" y="600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3" y="18"/>
                      <a:pt x="12" y="20"/>
                    </a:cubicBezTo>
                    <a:cubicBezTo>
                      <a:pt x="10" y="22"/>
                      <a:pt x="11" y="25"/>
                      <a:pt x="13" y="26"/>
                    </a:cubicBezTo>
                    <a:cubicBezTo>
                      <a:pt x="450" y="299"/>
                      <a:pt x="450" y="299"/>
                      <a:pt x="450" y="299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2" y="33"/>
                      <a:pt x="9" y="34"/>
                      <a:pt x="8" y="35"/>
                    </a:cubicBezTo>
                    <a:cubicBezTo>
                      <a:pt x="7" y="36"/>
                      <a:pt x="7" y="38"/>
                      <a:pt x="7" y="39"/>
                    </a:cubicBezTo>
                    <a:cubicBezTo>
                      <a:pt x="7" y="40"/>
                      <a:pt x="8" y="41"/>
                      <a:pt x="8" y="43"/>
                    </a:cubicBezTo>
                    <a:cubicBezTo>
                      <a:pt x="10" y="45"/>
                      <a:pt x="12" y="47"/>
                      <a:pt x="14" y="50"/>
                    </a:cubicBezTo>
                    <a:cubicBezTo>
                      <a:pt x="20" y="55"/>
                      <a:pt x="28" y="62"/>
                      <a:pt x="39" y="70"/>
                    </a:cubicBezTo>
                    <a:cubicBezTo>
                      <a:pt x="79" y="101"/>
                      <a:pt x="157" y="151"/>
                      <a:pt x="251" y="209"/>
                    </a:cubicBezTo>
                    <a:cubicBezTo>
                      <a:pt x="392" y="296"/>
                      <a:pt x="569" y="402"/>
                      <a:pt x="712" y="486"/>
                    </a:cubicBezTo>
                    <a:cubicBezTo>
                      <a:pt x="783" y="528"/>
                      <a:pt x="845" y="565"/>
                      <a:pt x="889" y="591"/>
                    </a:cubicBezTo>
                    <a:cubicBezTo>
                      <a:pt x="912" y="605"/>
                      <a:pt x="929" y="615"/>
                      <a:pt x="942" y="623"/>
                    </a:cubicBezTo>
                    <a:cubicBezTo>
                      <a:pt x="948" y="627"/>
                      <a:pt x="952" y="630"/>
                      <a:pt x="956" y="632"/>
                    </a:cubicBezTo>
                    <a:cubicBezTo>
                      <a:pt x="957" y="633"/>
                      <a:pt x="958" y="634"/>
                      <a:pt x="959" y="634"/>
                    </a:cubicBezTo>
                    <a:cubicBezTo>
                      <a:pt x="960" y="635"/>
                      <a:pt x="960" y="635"/>
                      <a:pt x="960" y="635"/>
                    </a:cubicBezTo>
                    <a:cubicBezTo>
                      <a:pt x="961" y="633"/>
                      <a:pt x="961" y="633"/>
                      <a:pt x="961" y="633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0" y="635"/>
                      <a:pt x="960" y="635"/>
                      <a:pt x="960" y="635"/>
                    </a:cubicBezTo>
                    <a:cubicBezTo>
                      <a:pt x="961" y="633"/>
                      <a:pt x="961" y="633"/>
                      <a:pt x="961" y="633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2" y="632"/>
                      <a:pt x="962" y="632"/>
                      <a:pt x="962" y="632"/>
                    </a:cubicBezTo>
                    <a:cubicBezTo>
                      <a:pt x="959" y="634"/>
                      <a:pt x="959" y="634"/>
                      <a:pt x="959" y="634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2" y="632"/>
                      <a:pt x="962" y="632"/>
                      <a:pt x="962" y="632"/>
                    </a:cubicBezTo>
                    <a:cubicBezTo>
                      <a:pt x="959" y="634"/>
                      <a:pt x="959" y="634"/>
                      <a:pt x="959" y="634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2"/>
                      <a:pt x="959" y="632"/>
                      <a:pt x="959" y="632"/>
                    </a:cubicBezTo>
                    <a:cubicBezTo>
                      <a:pt x="959" y="633"/>
                      <a:pt x="959" y="633"/>
                      <a:pt x="959" y="634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2"/>
                      <a:pt x="959" y="632"/>
                      <a:pt x="959" y="632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0"/>
                      <a:pt x="959" y="630"/>
                      <a:pt x="959" y="630"/>
                    </a:cubicBezTo>
                    <a:cubicBezTo>
                      <a:pt x="959" y="631"/>
                      <a:pt x="959" y="631"/>
                      <a:pt x="959" y="632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0"/>
                      <a:pt x="959" y="630"/>
                      <a:pt x="959" y="630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65" y="629"/>
                      <a:pt x="965" y="629"/>
                      <a:pt x="965" y="629"/>
                    </a:cubicBezTo>
                    <a:cubicBezTo>
                      <a:pt x="965" y="629"/>
                      <a:pt x="736" y="484"/>
                      <a:pt x="502" y="340"/>
                    </a:cubicBezTo>
                    <a:cubicBezTo>
                      <a:pt x="386" y="268"/>
                      <a:pt x="268" y="196"/>
                      <a:pt x="177" y="142"/>
                    </a:cubicBezTo>
                    <a:cubicBezTo>
                      <a:pt x="132" y="115"/>
                      <a:pt x="94" y="92"/>
                      <a:pt x="65" y="77"/>
                    </a:cubicBezTo>
                    <a:cubicBezTo>
                      <a:pt x="51" y="69"/>
                      <a:pt x="39" y="62"/>
                      <a:pt x="31" y="58"/>
                    </a:cubicBezTo>
                    <a:cubicBezTo>
                      <a:pt x="26" y="56"/>
                      <a:pt x="23" y="54"/>
                      <a:pt x="20" y="53"/>
                    </a:cubicBezTo>
                    <a:cubicBezTo>
                      <a:pt x="18" y="53"/>
                      <a:pt x="17" y="52"/>
                      <a:pt x="16" y="52"/>
                    </a:cubicBezTo>
                    <a:cubicBezTo>
                      <a:pt x="15" y="52"/>
                      <a:pt x="14" y="51"/>
                      <a:pt x="13" y="51"/>
                    </a:cubicBezTo>
                    <a:cubicBezTo>
                      <a:pt x="12" y="51"/>
                      <a:pt x="12" y="51"/>
                      <a:pt x="11" y="52"/>
                    </a:cubicBezTo>
                    <a:cubicBezTo>
                      <a:pt x="10" y="52"/>
                      <a:pt x="9" y="52"/>
                      <a:pt x="9" y="53"/>
                    </a:cubicBezTo>
                    <a:cubicBezTo>
                      <a:pt x="8" y="54"/>
                      <a:pt x="8" y="55"/>
                      <a:pt x="8" y="57"/>
                    </a:cubicBezTo>
                    <a:cubicBezTo>
                      <a:pt x="8" y="58"/>
                      <a:pt x="9" y="58"/>
                      <a:pt x="10" y="59"/>
                    </a:cubicBezTo>
                    <a:cubicBezTo>
                      <a:pt x="10" y="59"/>
                      <a:pt x="14" y="61"/>
                      <a:pt x="21" y="66"/>
                    </a:cubicBezTo>
                    <a:cubicBezTo>
                      <a:pt x="73" y="98"/>
                      <a:pt x="309" y="243"/>
                      <a:pt x="532" y="381"/>
                    </a:cubicBezTo>
                    <a:cubicBezTo>
                      <a:pt x="643" y="450"/>
                      <a:pt x="751" y="518"/>
                      <a:pt x="831" y="568"/>
                    </a:cubicBezTo>
                    <a:cubicBezTo>
                      <a:pt x="871" y="594"/>
                      <a:pt x="905" y="615"/>
                      <a:pt x="928" y="630"/>
                    </a:cubicBezTo>
                    <a:cubicBezTo>
                      <a:pt x="939" y="637"/>
                      <a:pt x="948" y="643"/>
                      <a:pt x="954" y="648"/>
                    </a:cubicBezTo>
                    <a:cubicBezTo>
                      <a:pt x="958" y="650"/>
                      <a:pt x="960" y="652"/>
                      <a:pt x="961" y="653"/>
                    </a:cubicBezTo>
                    <a:cubicBezTo>
                      <a:pt x="962" y="653"/>
                      <a:pt x="963" y="654"/>
                      <a:pt x="963" y="654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4" y="653"/>
                      <a:pt x="964" y="653"/>
                      <a:pt x="964" y="653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4" y="653"/>
                      <a:pt x="964" y="653"/>
                      <a:pt x="964" y="653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2" y="652"/>
                      <a:pt x="962" y="652"/>
                      <a:pt x="962" y="652"/>
                    </a:cubicBezTo>
                    <a:cubicBezTo>
                      <a:pt x="962" y="653"/>
                      <a:pt x="963" y="654"/>
                      <a:pt x="963" y="654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2" y="652"/>
                      <a:pt x="962" y="652"/>
                      <a:pt x="962" y="652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2" y="651"/>
                      <a:pt x="962" y="651"/>
                      <a:pt x="962" y="652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4" y="648"/>
                      <a:pt x="964" y="648"/>
                      <a:pt x="964" y="648"/>
                    </a:cubicBezTo>
                    <a:cubicBezTo>
                      <a:pt x="964" y="649"/>
                      <a:pt x="963" y="649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4" y="648"/>
                      <a:pt x="964" y="648"/>
                      <a:pt x="964" y="648"/>
                    </a:cubicBezTo>
                    <a:cubicBezTo>
                      <a:pt x="965" y="651"/>
                      <a:pt x="965" y="651"/>
                      <a:pt x="965" y="651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4" y="648"/>
                    </a:cubicBezTo>
                    <a:cubicBezTo>
                      <a:pt x="965" y="651"/>
                      <a:pt x="965" y="651"/>
                      <a:pt x="965" y="651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9"/>
                      <a:pt x="965" y="649"/>
                      <a:pt x="965" y="649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9"/>
                      <a:pt x="965" y="649"/>
                      <a:pt x="965" y="649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4" y="648"/>
                      <a:pt x="962" y="647"/>
                      <a:pt x="959" y="646"/>
                    </a:cubicBezTo>
                    <a:cubicBezTo>
                      <a:pt x="947" y="640"/>
                      <a:pt x="925" y="627"/>
                      <a:pt x="893" y="608"/>
                    </a:cubicBezTo>
                    <a:cubicBezTo>
                      <a:pt x="785" y="542"/>
                      <a:pt x="575" y="407"/>
                      <a:pt x="387" y="287"/>
                    </a:cubicBezTo>
                    <a:cubicBezTo>
                      <a:pt x="293" y="228"/>
                      <a:pt x="204" y="172"/>
                      <a:pt x="137" y="131"/>
                    </a:cubicBezTo>
                    <a:cubicBezTo>
                      <a:pt x="103" y="111"/>
                      <a:pt x="74" y="95"/>
                      <a:pt x="53" y="83"/>
                    </a:cubicBezTo>
                    <a:cubicBezTo>
                      <a:pt x="42" y="77"/>
                      <a:pt x="33" y="73"/>
                      <a:pt x="26" y="70"/>
                    </a:cubicBezTo>
                    <a:cubicBezTo>
                      <a:pt x="23" y="68"/>
                      <a:pt x="19" y="67"/>
                      <a:pt x="17" y="66"/>
                    </a:cubicBezTo>
                    <a:cubicBezTo>
                      <a:pt x="14" y="65"/>
                      <a:pt x="12" y="65"/>
                      <a:pt x="10" y="65"/>
                    </a:cubicBezTo>
                    <a:cubicBezTo>
                      <a:pt x="9" y="65"/>
                      <a:pt x="8" y="65"/>
                      <a:pt x="7" y="65"/>
                    </a:cubicBezTo>
                    <a:cubicBezTo>
                      <a:pt x="6" y="65"/>
                      <a:pt x="5" y="66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8"/>
                      <a:pt x="4" y="69"/>
                      <a:pt x="4" y="70"/>
                    </a:cubicBezTo>
                    <a:cubicBezTo>
                      <a:pt x="4" y="72"/>
                      <a:pt x="4" y="73"/>
                      <a:pt x="5" y="74"/>
                    </a:cubicBezTo>
                    <a:cubicBezTo>
                      <a:pt x="6" y="76"/>
                      <a:pt x="8" y="79"/>
                      <a:pt x="11" y="81"/>
                    </a:cubicBezTo>
                    <a:cubicBezTo>
                      <a:pt x="16" y="86"/>
                      <a:pt x="24" y="93"/>
                      <a:pt x="35" y="101"/>
                    </a:cubicBezTo>
                    <a:cubicBezTo>
                      <a:pt x="76" y="131"/>
                      <a:pt x="154" y="182"/>
                      <a:pt x="249" y="241"/>
                    </a:cubicBezTo>
                    <a:cubicBezTo>
                      <a:pt x="390" y="329"/>
                      <a:pt x="569" y="436"/>
                      <a:pt x="711" y="521"/>
                    </a:cubicBezTo>
                    <a:cubicBezTo>
                      <a:pt x="783" y="564"/>
                      <a:pt x="845" y="601"/>
                      <a:pt x="890" y="627"/>
                    </a:cubicBezTo>
                    <a:cubicBezTo>
                      <a:pt x="912" y="640"/>
                      <a:pt x="930" y="651"/>
                      <a:pt x="943" y="658"/>
                    </a:cubicBezTo>
                    <a:cubicBezTo>
                      <a:pt x="949" y="662"/>
                      <a:pt x="954" y="665"/>
                      <a:pt x="957" y="667"/>
                    </a:cubicBezTo>
                    <a:cubicBezTo>
                      <a:pt x="958" y="668"/>
                      <a:pt x="960" y="669"/>
                      <a:pt x="960" y="669"/>
                    </a:cubicBezTo>
                    <a:cubicBezTo>
                      <a:pt x="961" y="669"/>
                      <a:pt x="961" y="669"/>
                      <a:pt x="961" y="670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2" y="668"/>
                      <a:pt x="962" y="668"/>
                      <a:pt x="962" y="668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2" y="668"/>
                      <a:pt x="962" y="668"/>
                      <a:pt x="962" y="668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3" y="667"/>
                      <a:pt x="963" y="667"/>
                      <a:pt x="963" y="667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3" y="667"/>
                      <a:pt x="963" y="667"/>
                      <a:pt x="963" y="667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4" y="667"/>
                      <a:pt x="964" y="667"/>
                      <a:pt x="964" y="667"/>
                    </a:cubicBezTo>
                    <a:cubicBezTo>
                      <a:pt x="960" y="669"/>
                      <a:pt x="960" y="669"/>
                      <a:pt x="960" y="669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4" y="667"/>
                      <a:pt x="964" y="667"/>
                      <a:pt x="964" y="667"/>
                    </a:cubicBezTo>
                    <a:cubicBezTo>
                      <a:pt x="960" y="669"/>
                      <a:pt x="960" y="669"/>
                      <a:pt x="960" y="669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6"/>
                      <a:pt x="960" y="666"/>
                      <a:pt x="960" y="666"/>
                    </a:cubicBezTo>
                    <a:cubicBezTo>
                      <a:pt x="960" y="668"/>
                      <a:pt x="960" y="668"/>
                      <a:pt x="960" y="669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6"/>
                      <a:pt x="960" y="666"/>
                      <a:pt x="960" y="666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4"/>
                      <a:pt x="960" y="664"/>
                      <a:pt x="960" y="664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2" y="663"/>
                      <a:pt x="962" y="663"/>
                      <a:pt x="962" y="663"/>
                    </a:cubicBezTo>
                    <a:cubicBezTo>
                      <a:pt x="962" y="663"/>
                      <a:pt x="961" y="663"/>
                      <a:pt x="960" y="664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2" y="663"/>
                      <a:pt x="962" y="663"/>
                      <a:pt x="962" y="663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2" y="663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4"/>
                      <a:pt x="963" y="664"/>
                      <a:pt x="963" y="664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4"/>
                      <a:pt x="963" y="664"/>
                      <a:pt x="963" y="664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2" y="662"/>
                      <a:pt x="960" y="661"/>
                      <a:pt x="957" y="660"/>
                    </a:cubicBezTo>
                    <a:cubicBezTo>
                      <a:pt x="945" y="655"/>
                      <a:pt x="922" y="641"/>
                      <a:pt x="890" y="623"/>
                    </a:cubicBezTo>
                    <a:cubicBezTo>
                      <a:pt x="777" y="557"/>
                      <a:pt x="557" y="423"/>
                      <a:pt x="366" y="305"/>
                    </a:cubicBezTo>
                    <a:cubicBezTo>
                      <a:pt x="271" y="246"/>
                      <a:pt x="182" y="192"/>
                      <a:pt x="118" y="152"/>
                    </a:cubicBezTo>
                    <a:cubicBezTo>
                      <a:pt x="85" y="132"/>
                      <a:pt x="59" y="115"/>
                      <a:pt x="41" y="104"/>
                    </a:cubicBezTo>
                    <a:cubicBezTo>
                      <a:pt x="32" y="98"/>
                      <a:pt x="25" y="94"/>
                      <a:pt x="20" y="91"/>
                    </a:cubicBezTo>
                    <a:cubicBezTo>
                      <a:pt x="15" y="88"/>
                      <a:pt x="13" y="86"/>
                      <a:pt x="13" y="86"/>
                    </a:cubicBezTo>
                    <a:cubicBezTo>
                      <a:pt x="11" y="85"/>
                      <a:pt x="8" y="86"/>
                      <a:pt x="7" y="88"/>
                    </a:cubicBezTo>
                    <a:cubicBezTo>
                      <a:pt x="6" y="90"/>
                      <a:pt x="6" y="92"/>
                      <a:pt x="8" y="93"/>
                    </a:cubicBezTo>
                    <a:cubicBezTo>
                      <a:pt x="960" y="688"/>
                      <a:pt x="960" y="688"/>
                      <a:pt x="960" y="688"/>
                    </a:cubicBezTo>
                    <a:cubicBezTo>
                      <a:pt x="963" y="685"/>
                      <a:pt x="963" y="685"/>
                      <a:pt x="963" y="685"/>
                    </a:cubicBezTo>
                    <a:cubicBezTo>
                      <a:pt x="959" y="683"/>
                      <a:pt x="959" y="683"/>
                      <a:pt x="959" y="683"/>
                    </a:cubicBezTo>
                    <a:cubicBezTo>
                      <a:pt x="962" y="685"/>
                      <a:pt x="962" y="685"/>
                      <a:pt x="962" y="685"/>
                    </a:cubicBezTo>
                    <a:cubicBezTo>
                      <a:pt x="961" y="681"/>
                      <a:pt x="961" y="681"/>
                      <a:pt x="961" y="681"/>
                    </a:cubicBezTo>
                    <a:cubicBezTo>
                      <a:pt x="961" y="681"/>
                      <a:pt x="960" y="682"/>
                      <a:pt x="959" y="683"/>
                    </a:cubicBezTo>
                    <a:cubicBezTo>
                      <a:pt x="962" y="685"/>
                      <a:pt x="962" y="685"/>
                      <a:pt x="962" y="685"/>
                    </a:cubicBezTo>
                    <a:cubicBezTo>
                      <a:pt x="961" y="681"/>
                      <a:pt x="961" y="681"/>
                      <a:pt x="961" y="681"/>
                    </a:cubicBezTo>
                    <a:cubicBezTo>
                      <a:pt x="962" y="684"/>
                      <a:pt x="962" y="684"/>
                      <a:pt x="962" y="684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1" y="681"/>
                    </a:cubicBezTo>
                    <a:cubicBezTo>
                      <a:pt x="962" y="684"/>
                      <a:pt x="962" y="684"/>
                      <a:pt x="962" y="684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3"/>
                      <a:pt x="962" y="683"/>
                      <a:pt x="962" y="683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3"/>
                      <a:pt x="962" y="683"/>
                      <a:pt x="962" y="683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3" y="681"/>
                      <a:pt x="963" y="681"/>
                      <a:pt x="963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3" y="681"/>
                      <a:pt x="963" y="681"/>
                      <a:pt x="963" y="681"/>
                    </a:cubicBezTo>
                    <a:cubicBezTo>
                      <a:pt x="962" y="681"/>
                      <a:pt x="962" y="681"/>
                      <a:pt x="961" y="680"/>
                    </a:cubicBezTo>
                    <a:cubicBezTo>
                      <a:pt x="958" y="679"/>
                      <a:pt x="951" y="676"/>
                      <a:pt x="942" y="670"/>
                    </a:cubicBezTo>
                    <a:cubicBezTo>
                      <a:pt x="906" y="650"/>
                      <a:pt x="831" y="605"/>
                      <a:pt x="739" y="548"/>
                    </a:cubicBezTo>
                    <a:cubicBezTo>
                      <a:pt x="600" y="462"/>
                      <a:pt x="422" y="351"/>
                      <a:pt x="277" y="261"/>
                    </a:cubicBezTo>
                    <a:cubicBezTo>
                      <a:pt x="204" y="216"/>
                      <a:pt x="139" y="177"/>
                      <a:pt x="92" y="148"/>
                    </a:cubicBezTo>
                    <a:cubicBezTo>
                      <a:pt x="68" y="134"/>
                      <a:pt x="48" y="123"/>
                      <a:pt x="34" y="115"/>
                    </a:cubicBezTo>
                    <a:cubicBezTo>
                      <a:pt x="27" y="111"/>
                      <a:pt x="22" y="108"/>
                      <a:pt x="17" y="106"/>
                    </a:cubicBezTo>
                    <a:cubicBezTo>
                      <a:pt x="15" y="105"/>
                      <a:pt x="13" y="104"/>
                      <a:pt x="12" y="103"/>
                    </a:cubicBezTo>
                    <a:cubicBezTo>
                      <a:pt x="11" y="103"/>
                      <a:pt x="11" y="103"/>
                      <a:pt x="10" y="103"/>
                    </a:cubicBezTo>
                    <a:cubicBezTo>
                      <a:pt x="9" y="102"/>
                      <a:pt x="9" y="102"/>
                      <a:pt x="8" y="102"/>
                    </a:cubicBezTo>
                    <a:cubicBezTo>
                      <a:pt x="7" y="102"/>
                      <a:pt x="7" y="102"/>
                      <a:pt x="6" y="102"/>
                    </a:cubicBezTo>
                    <a:cubicBezTo>
                      <a:pt x="5" y="103"/>
                      <a:pt x="5" y="103"/>
                      <a:pt x="4" y="104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3" y="105"/>
                      <a:pt x="3" y="107"/>
                      <a:pt x="3" y="108"/>
                    </a:cubicBezTo>
                    <a:cubicBezTo>
                      <a:pt x="3" y="109"/>
                      <a:pt x="3" y="111"/>
                      <a:pt x="4" y="112"/>
                    </a:cubicBezTo>
                    <a:cubicBezTo>
                      <a:pt x="5" y="114"/>
                      <a:pt x="7" y="117"/>
                      <a:pt x="10" y="120"/>
                    </a:cubicBezTo>
                    <a:cubicBezTo>
                      <a:pt x="15" y="125"/>
                      <a:pt x="24" y="132"/>
                      <a:pt x="35" y="141"/>
                    </a:cubicBezTo>
                    <a:cubicBezTo>
                      <a:pt x="75" y="172"/>
                      <a:pt x="154" y="223"/>
                      <a:pt x="248" y="282"/>
                    </a:cubicBezTo>
                    <a:cubicBezTo>
                      <a:pt x="532" y="460"/>
                      <a:pt x="963" y="708"/>
                      <a:pt x="963" y="708"/>
                    </a:cubicBezTo>
                    <a:cubicBezTo>
                      <a:pt x="965" y="705"/>
                      <a:pt x="965" y="705"/>
                      <a:pt x="965" y="705"/>
                    </a:cubicBezTo>
                    <a:cubicBezTo>
                      <a:pt x="962" y="703"/>
                      <a:pt x="962" y="703"/>
                      <a:pt x="962" y="703"/>
                    </a:cubicBezTo>
                    <a:cubicBezTo>
                      <a:pt x="964" y="704"/>
                      <a:pt x="964" y="704"/>
                      <a:pt x="964" y="704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2" y="702"/>
                      <a:pt x="962" y="703"/>
                    </a:cubicBezTo>
                    <a:cubicBezTo>
                      <a:pt x="964" y="704"/>
                      <a:pt x="964" y="704"/>
                      <a:pt x="964" y="704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3"/>
                      <a:pt x="963" y="703"/>
                      <a:pt x="963" y="703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3"/>
                      <a:pt x="963" y="703"/>
                      <a:pt x="963" y="703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2" y="702"/>
                      <a:pt x="959" y="701"/>
                      <a:pt x="956" y="700"/>
                    </a:cubicBezTo>
                    <a:cubicBezTo>
                      <a:pt x="950" y="698"/>
                      <a:pt x="941" y="694"/>
                      <a:pt x="929" y="688"/>
                    </a:cubicBezTo>
                    <a:cubicBezTo>
                      <a:pt x="885" y="667"/>
                      <a:pt x="805" y="620"/>
                      <a:pt x="711" y="563"/>
                    </a:cubicBezTo>
                    <a:cubicBezTo>
                      <a:pt x="569" y="477"/>
                      <a:pt x="394" y="366"/>
                      <a:pt x="254" y="277"/>
                    </a:cubicBezTo>
                    <a:cubicBezTo>
                      <a:pt x="184" y="232"/>
                      <a:pt x="123" y="193"/>
                      <a:pt x="79" y="165"/>
                    </a:cubicBezTo>
                    <a:cubicBezTo>
                      <a:pt x="57" y="151"/>
                      <a:pt x="39" y="140"/>
                      <a:pt x="27" y="132"/>
                    </a:cubicBezTo>
                    <a:cubicBezTo>
                      <a:pt x="20" y="129"/>
                      <a:pt x="15" y="126"/>
                      <a:pt x="12" y="123"/>
                    </a:cubicBezTo>
                    <a:cubicBezTo>
                      <a:pt x="10" y="122"/>
                      <a:pt x="9" y="122"/>
                      <a:pt x="8" y="121"/>
                    </a:cubicBezTo>
                    <a:cubicBezTo>
                      <a:pt x="8" y="121"/>
                      <a:pt x="7" y="121"/>
                      <a:pt x="7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5" y="120"/>
                      <a:pt x="5" y="120"/>
                      <a:pt x="4" y="120"/>
                    </a:cubicBezTo>
                    <a:cubicBezTo>
                      <a:pt x="4" y="120"/>
                      <a:pt x="4" y="120"/>
                      <a:pt x="3" y="120"/>
                    </a:cubicBezTo>
                    <a:cubicBezTo>
                      <a:pt x="2" y="120"/>
                      <a:pt x="2" y="121"/>
                      <a:pt x="1" y="122"/>
                    </a:cubicBezTo>
                    <a:cubicBezTo>
                      <a:pt x="0" y="123"/>
                      <a:pt x="0" y="124"/>
                      <a:pt x="1" y="125"/>
                    </a:cubicBezTo>
                    <a:cubicBezTo>
                      <a:pt x="1" y="126"/>
                      <a:pt x="1" y="127"/>
                      <a:pt x="2" y="127"/>
                    </a:cubicBezTo>
                    <a:cubicBezTo>
                      <a:pt x="2" y="127"/>
                      <a:pt x="6" y="130"/>
                      <a:pt x="13" y="134"/>
                    </a:cubicBezTo>
                    <a:cubicBezTo>
                      <a:pt x="65" y="165"/>
                      <a:pt x="298" y="306"/>
                      <a:pt x="519" y="441"/>
                    </a:cubicBezTo>
                    <a:cubicBezTo>
                      <a:pt x="629" y="509"/>
                      <a:pt x="736" y="575"/>
                      <a:pt x="816" y="626"/>
                    </a:cubicBezTo>
                    <a:cubicBezTo>
                      <a:pt x="855" y="651"/>
                      <a:pt x="888" y="673"/>
                      <a:pt x="911" y="689"/>
                    </a:cubicBezTo>
                    <a:cubicBezTo>
                      <a:pt x="922" y="696"/>
                      <a:pt x="931" y="703"/>
                      <a:pt x="937" y="708"/>
                    </a:cubicBezTo>
                    <a:cubicBezTo>
                      <a:pt x="940" y="710"/>
                      <a:pt x="943" y="712"/>
                      <a:pt x="944" y="713"/>
                    </a:cubicBezTo>
                    <a:cubicBezTo>
                      <a:pt x="945" y="714"/>
                      <a:pt x="945" y="715"/>
                      <a:pt x="945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6" y="715"/>
                      <a:pt x="946" y="715"/>
                      <a:pt x="946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6" y="715"/>
                      <a:pt x="946" y="715"/>
                      <a:pt x="946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5" y="714"/>
                      <a:pt x="945" y="714"/>
                      <a:pt x="945" y="714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5" y="714"/>
                      <a:pt x="945" y="714"/>
                      <a:pt x="945" y="714"/>
                    </a:cubicBezTo>
                    <a:cubicBezTo>
                      <a:pt x="949" y="714"/>
                      <a:pt x="949" y="714"/>
                      <a:pt x="949" y="714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5" y="713"/>
                      <a:pt x="945" y="713"/>
                      <a:pt x="945" y="714"/>
                    </a:cubicBezTo>
                    <a:cubicBezTo>
                      <a:pt x="949" y="714"/>
                      <a:pt x="949" y="714"/>
                      <a:pt x="949" y="714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7" y="711"/>
                      <a:pt x="946" y="711"/>
                      <a:pt x="946" y="712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8" y="713"/>
                      <a:pt x="948" y="713"/>
                      <a:pt x="948" y="713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8" y="713"/>
                      <a:pt x="948" y="713"/>
                      <a:pt x="948" y="713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7" y="711"/>
                      <a:pt x="946" y="710"/>
                    </a:cubicBezTo>
                    <a:cubicBezTo>
                      <a:pt x="942" y="709"/>
                      <a:pt x="935" y="706"/>
                      <a:pt x="925" y="701"/>
                    </a:cubicBezTo>
                    <a:cubicBezTo>
                      <a:pt x="887" y="683"/>
                      <a:pt x="811" y="638"/>
                      <a:pt x="718" y="582"/>
                    </a:cubicBezTo>
                    <a:cubicBezTo>
                      <a:pt x="579" y="498"/>
                      <a:pt x="402" y="388"/>
                      <a:pt x="259" y="299"/>
                    </a:cubicBezTo>
                    <a:cubicBezTo>
                      <a:pt x="188" y="254"/>
                      <a:pt x="126" y="214"/>
                      <a:pt x="81" y="186"/>
                    </a:cubicBezTo>
                    <a:cubicBezTo>
                      <a:pt x="59" y="172"/>
                      <a:pt x="41" y="161"/>
                      <a:pt x="28" y="153"/>
                    </a:cubicBezTo>
                    <a:cubicBezTo>
                      <a:pt x="22" y="149"/>
                      <a:pt x="18" y="146"/>
                      <a:pt x="14" y="144"/>
                    </a:cubicBezTo>
                    <a:cubicBezTo>
                      <a:pt x="11" y="142"/>
                      <a:pt x="9" y="141"/>
                      <a:pt x="9" y="141"/>
                    </a:cubicBezTo>
                    <a:cubicBezTo>
                      <a:pt x="7" y="144"/>
                      <a:pt x="7" y="144"/>
                      <a:pt x="7" y="144"/>
                    </a:cubicBezTo>
                    <a:cubicBezTo>
                      <a:pt x="5" y="148"/>
                      <a:pt x="5" y="148"/>
                      <a:pt x="5" y="148"/>
                    </a:cubicBezTo>
                    <a:cubicBezTo>
                      <a:pt x="5" y="148"/>
                      <a:pt x="9" y="150"/>
                      <a:pt x="15" y="154"/>
                    </a:cubicBezTo>
                    <a:cubicBezTo>
                      <a:pt x="66" y="185"/>
                      <a:pt x="291" y="323"/>
                      <a:pt x="504" y="455"/>
                    </a:cubicBezTo>
                    <a:cubicBezTo>
                      <a:pt x="611" y="521"/>
                      <a:pt x="714" y="586"/>
                      <a:pt x="791" y="634"/>
                    </a:cubicBezTo>
                    <a:cubicBezTo>
                      <a:pt x="830" y="659"/>
                      <a:pt x="861" y="679"/>
                      <a:pt x="884" y="693"/>
                    </a:cubicBezTo>
                    <a:cubicBezTo>
                      <a:pt x="895" y="701"/>
                      <a:pt x="903" y="707"/>
                      <a:pt x="909" y="711"/>
                    </a:cubicBezTo>
                    <a:cubicBezTo>
                      <a:pt x="912" y="713"/>
                      <a:pt x="914" y="714"/>
                      <a:pt x="916" y="716"/>
                    </a:cubicBezTo>
                    <a:cubicBezTo>
                      <a:pt x="916" y="716"/>
                      <a:pt x="917" y="717"/>
                      <a:pt x="917" y="717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8" y="716"/>
                      <a:pt x="918" y="716"/>
                      <a:pt x="918" y="716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8" y="716"/>
                      <a:pt x="918" y="716"/>
                      <a:pt x="918" y="716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6" y="715"/>
                      <a:pt x="916" y="715"/>
                      <a:pt x="916" y="715"/>
                    </a:cubicBezTo>
                    <a:cubicBezTo>
                      <a:pt x="916" y="716"/>
                      <a:pt x="917" y="716"/>
                      <a:pt x="917" y="717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6" y="715"/>
                      <a:pt x="916" y="715"/>
                      <a:pt x="916" y="715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7" y="713"/>
                      <a:pt x="917" y="713"/>
                      <a:pt x="917" y="713"/>
                    </a:cubicBezTo>
                    <a:cubicBezTo>
                      <a:pt x="917" y="713"/>
                      <a:pt x="916" y="714"/>
                      <a:pt x="916" y="715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7" y="713"/>
                      <a:pt x="917" y="713"/>
                      <a:pt x="917" y="713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22" y="711"/>
                      <a:pt x="922" y="711"/>
                      <a:pt x="922" y="711"/>
                    </a:cubicBezTo>
                    <a:cubicBezTo>
                      <a:pt x="922" y="711"/>
                      <a:pt x="697" y="572"/>
                      <a:pt x="470" y="433"/>
                    </a:cubicBezTo>
                    <a:cubicBezTo>
                      <a:pt x="356" y="363"/>
                      <a:pt x="242" y="293"/>
                      <a:pt x="156" y="241"/>
                    </a:cubicBezTo>
                    <a:cubicBezTo>
                      <a:pt x="113" y="215"/>
                      <a:pt x="76" y="193"/>
                      <a:pt x="50" y="178"/>
                    </a:cubicBezTo>
                    <a:cubicBezTo>
                      <a:pt x="38" y="170"/>
                      <a:pt x="27" y="164"/>
                      <a:pt x="20" y="160"/>
                    </a:cubicBezTo>
                    <a:cubicBezTo>
                      <a:pt x="16" y="158"/>
                      <a:pt x="13" y="156"/>
                      <a:pt x="11" y="155"/>
                    </a:cubicBezTo>
                    <a:cubicBezTo>
                      <a:pt x="10" y="155"/>
                      <a:pt x="9" y="154"/>
                      <a:pt x="8" y="154"/>
                    </a:cubicBezTo>
                    <a:cubicBezTo>
                      <a:pt x="8" y="154"/>
                      <a:pt x="8" y="154"/>
                      <a:pt x="7" y="154"/>
                    </a:cubicBezTo>
                    <a:cubicBezTo>
                      <a:pt x="7" y="154"/>
                      <a:pt x="7" y="153"/>
                      <a:pt x="6" y="153"/>
                    </a:cubicBezTo>
                    <a:cubicBezTo>
                      <a:pt x="5" y="153"/>
                      <a:pt x="5" y="153"/>
                      <a:pt x="4" y="154"/>
                    </a:cubicBezTo>
                    <a:cubicBezTo>
                      <a:pt x="4" y="154"/>
                      <a:pt x="3" y="154"/>
                      <a:pt x="2" y="155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1" y="156"/>
                      <a:pt x="1" y="157"/>
                      <a:pt x="1" y="158"/>
                    </a:cubicBezTo>
                    <a:cubicBezTo>
                      <a:pt x="1" y="160"/>
                      <a:pt x="2" y="161"/>
                      <a:pt x="2" y="162"/>
                    </a:cubicBezTo>
                    <a:cubicBezTo>
                      <a:pt x="4" y="164"/>
                      <a:pt x="5" y="166"/>
                      <a:pt x="8" y="169"/>
                    </a:cubicBezTo>
                    <a:cubicBezTo>
                      <a:pt x="13" y="174"/>
                      <a:pt x="21" y="180"/>
                      <a:pt x="31" y="188"/>
                    </a:cubicBezTo>
                    <a:cubicBezTo>
                      <a:pt x="69" y="216"/>
                      <a:pt x="142" y="264"/>
                      <a:pt x="230" y="319"/>
                    </a:cubicBezTo>
                    <a:cubicBezTo>
                      <a:pt x="495" y="484"/>
                      <a:pt x="897" y="719"/>
                      <a:pt x="897" y="719"/>
                    </a:cubicBezTo>
                    <a:cubicBezTo>
                      <a:pt x="899" y="720"/>
                      <a:pt x="901" y="720"/>
                      <a:pt x="902" y="718"/>
                    </a:cubicBezTo>
                    <a:cubicBezTo>
                      <a:pt x="903" y="716"/>
                      <a:pt x="903" y="713"/>
                      <a:pt x="901" y="712"/>
                    </a:cubicBezTo>
                    <a:cubicBezTo>
                      <a:pt x="901" y="712"/>
                      <a:pt x="679" y="577"/>
                      <a:pt x="456" y="443"/>
                    </a:cubicBezTo>
                    <a:cubicBezTo>
                      <a:pt x="345" y="375"/>
                      <a:pt x="234" y="308"/>
                      <a:pt x="150" y="257"/>
                    </a:cubicBezTo>
                    <a:cubicBezTo>
                      <a:pt x="108" y="232"/>
                      <a:pt x="73" y="211"/>
                      <a:pt x="48" y="196"/>
                    </a:cubicBezTo>
                    <a:cubicBezTo>
                      <a:pt x="36" y="189"/>
                      <a:pt x="26" y="183"/>
                      <a:pt x="19" y="179"/>
                    </a:cubicBezTo>
                    <a:cubicBezTo>
                      <a:pt x="16" y="177"/>
                      <a:pt x="13" y="175"/>
                      <a:pt x="11" y="174"/>
                    </a:cubicBezTo>
                    <a:cubicBezTo>
                      <a:pt x="10" y="174"/>
                      <a:pt x="10" y="174"/>
                      <a:pt x="9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7" y="173"/>
                      <a:pt x="7" y="173"/>
                      <a:pt x="7" y="173"/>
                    </a:cubicBezTo>
                    <a:cubicBezTo>
                      <a:pt x="7" y="172"/>
                      <a:pt x="7" y="172"/>
                      <a:pt x="6" y="172"/>
                    </a:cubicBezTo>
                    <a:cubicBezTo>
                      <a:pt x="6" y="172"/>
                      <a:pt x="5" y="172"/>
                      <a:pt x="5" y="173"/>
                    </a:cubicBezTo>
                    <a:cubicBezTo>
                      <a:pt x="4" y="173"/>
                      <a:pt x="3" y="173"/>
                      <a:pt x="3" y="174"/>
                    </a:cubicBezTo>
                    <a:cubicBezTo>
                      <a:pt x="2" y="176"/>
                      <a:pt x="2" y="179"/>
                      <a:pt x="4" y="180"/>
                    </a:cubicBezTo>
                    <a:cubicBezTo>
                      <a:pt x="4" y="180"/>
                      <a:pt x="8" y="182"/>
                      <a:pt x="14" y="186"/>
                    </a:cubicBezTo>
                    <a:cubicBezTo>
                      <a:pt x="61" y="214"/>
                      <a:pt x="275" y="340"/>
                      <a:pt x="476" y="463"/>
                    </a:cubicBezTo>
                    <a:cubicBezTo>
                      <a:pt x="577" y="524"/>
                      <a:pt x="675" y="585"/>
                      <a:pt x="747" y="632"/>
                    </a:cubicBezTo>
                    <a:cubicBezTo>
                      <a:pt x="784" y="655"/>
                      <a:pt x="814" y="675"/>
                      <a:pt x="834" y="690"/>
                    </a:cubicBezTo>
                    <a:cubicBezTo>
                      <a:pt x="845" y="698"/>
                      <a:pt x="853" y="704"/>
                      <a:pt x="858" y="708"/>
                    </a:cubicBezTo>
                    <a:cubicBezTo>
                      <a:pt x="861" y="711"/>
                      <a:pt x="863" y="713"/>
                      <a:pt x="864" y="714"/>
                    </a:cubicBezTo>
                    <a:cubicBezTo>
                      <a:pt x="865" y="715"/>
                      <a:pt x="865" y="715"/>
                      <a:pt x="866" y="716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7" y="715"/>
                      <a:pt x="867" y="715"/>
                      <a:pt x="867" y="715"/>
                    </a:cubicBezTo>
                    <a:cubicBezTo>
                      <a:pt x="866" y="715"/>
                      <a:pt x="866" y="715"/>
                      <a:pt x="866" y="715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7" y="715"/>
                      <a:pt x="867" y="715"/>
                      <a:pt x="867" y="715"/>
                    </a:cubicBezTo>
                    <a:cubicBezTo>
                      <a:pt x="866" y="715"/>
                      <a:pt x="866" y="715"/>
                      <a:pt x="866" y="715"/>
                    </a:cubicBezTo>
                    <a:cubicBezTo>
                      <a:pt x="868" y="715"/>
                      <a:pt x="868" y="715"/>
                      <a:pt x="868" y="715"/>
                    </a:cubicBezTo>
                    <a:cubicBezTo>
                      <a:pt x="866" y="714"/>
                      <a:pt x="866" y="714"/>
                      <a:pt x="866" y="714"/>
                    </a:cubicBezTo>
                    <a:cubicBezTo>
                      <a:pt x="866" y="714"/>
                      <a:pt x="866" y="715"/>
                      <a:pt x="866" y="715"/>
                    </a:cubicBezTo>
                    <a:cubicBezTo>
                      <a:pt x="868" y="715"/>
                      <a:pt x="868" y="715"/>
                      <a:pt x="868" y="715"/>
                    </a:cubicBezTo>
                    <a:cubicBezTo>
                      <a:pt x="866" y="714"/>
                      <a:pt x="866" y="714"/>
                      <a:pt x="866" y="714"/>
                    </a:cubicBezTo>
                    <a:cubicBezTo>
                      <a:pt x="869" y="716"/>
                      <a:pt x="869" y="716"/>
                      <a:pt x="869" y="716"/>
                    </a:cubicBezTo>
                    <a:cubicBezTo>
                      <a:pt x="872" y="712"/>
                      <a:pt x="872" y="712"/>
                      <a:pt x="872" y="712"/>
                    </a:cubicBezTo>
                    <a:cubicBezTo>
                      <a:pt x="872" y="712"/>
                      <a:pt x="727" y="620"/>
                      <a:pt x="578" y="527"/>
                    </a:cubicBezTo>
                    <a:cubicBezTo>
                      <a:pt x="503" y="480"/>
                      <a:pt x="428" y="434"/>
                      <a:pt x="368" y="399"/>
                    </a:cubicBezTo>
                    <a:cubicBezTo>
                      <a:pt x="339" y="382"/>
                      <a:pt x="313" y="367"/>
                      <a:pt x="294" y="357"/>
                    </a:cubicBezTo>
                    <a:cubicBezTo>
                      <a:pt x="284" y="352"/>
                      <a:pt x="276" y="348"/>
                      <a:pt x="269" y="345"/>
                    </a:cubicBezTo>
                    <a:cubicBezTo>
                      <a:pt x="266" y="344"/>
                      <a:pt x="263" y="342"/>
                      <a:pt x="261" y="342"/>
                    </a:cubicBezTo>
                    <a:cubicBezTo>
                      <a:pt x="259" y="341"/>
                      <a:pt x="257" y="340"/>
                      <a:pt x="255" y="340"/>
                    </a:cubicBezTo>
                    <a:cubicBezTo>
                      <a:pt x="254" y="340"/>
                      <a:pt x="253" y="340"/>
                      <a:pt x="252" y="341"/>
                    </a:cubicBezTo>
                    <a:cubicBezTo>
                      <a:pt x="252" y="341"/>
                      <a:pt x="250" y="342"/>
                      <a:pt x="250" y="343"/>
                    </a:cubicBezTo>
                    <a:cubicBezTo>
                      <a:pt x="250" y="343"/>
                      <a:pt x="250" y="343"/>
                      <a:pt x="250" y="343"/>
                    </a:cubicBezTo>
                    <a:cubicBezTo>
                      <a:pt x="249" y="344"/>
                      <a:pt x="249" y="345"/>
                      <a:pt x="249" y="346"/>
                    </a:cubicBezTo>
                    <a:cubicBezTo>
                      <a:pt x="249" y="347"/>
                      <a:pt x="249" y="348"/>
                      <a:pt x="250" y="349"/>
                    </a:cubicBezTo>
                    <a:cubicBezTo>
                      <a:pt x="251" y="350"/>
                      <a:pt x="252" y="352"/>
                      <a:pt x="254" y="354"/>
                    </a:cubicBezTo>
                    <a:cubicBezTo>
                      <a:pt x="257" y="357"/>
                      <a:pt x="262" y="361"/>
                      <a:pt x="269" y="366"/>
                    </a:cubicBezTo>
                    <a:cubicBezTo>
                      <a:pt x="295" y="386"/>
                      <a:pt x="344" y="417"/>
                      <a:pt x="403" y="454"/>
                    </a:cubicBezTo>
                    <a:cubicBezTo>
                      <a:pt x="580" y="565"/>
                      <a:pt x="848" y="722"/>
                      <a:pt x="848" y="722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7" y="716"/>
                      <a:pt x="847" y="716"/>
                      <a:pt x="847" y="716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9" y="714"/>
                      <a:pt x="849" y="714"/>
                      <a:pt x="849" y="714"/>
                    </a:cubicBezTo>
                    <a:cubicBezTo>
                      <a:pt x="848" y="715"/>
                      <a:pt x="847" y="715"/>
                      <a:pt x="847" y="716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9" y="714"/>
                      <a:pt x="849" y="714"/>
                      <a:pt x="849" y="714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49" y="714"/>
                      <a:pt x="849" y="714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6"/>
                      <a:pt x="850" y="716"/>
                      <a:pt x="850" y="716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6"/>
                      <a:pt x="850" y="716"/>
                      <a:pt x="850" y="716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49" y="714"/>
                      <a:pt x="848" y="713"/>
                    </a:cubicBezTo>
                    <a:cubicBezTo>
                      <a:pt x="841" y="710"/>
                      <a:pt x="827" y="702"/>
                      <a:pt x="808" y="692"/>
                    </a:cubicBezTo>
                    <a:cubicBezTo>
                      <a:pt x="741" y="653"/>
                      <a:pt x="607" y="573"/>
                      <a:pt x="491" y="503"/>
                    </a:cubicBezTo>
                    <a:cubicBezTo>
                      <a:pt x="432" y="468"/>
                      <a:pt x="378" y="435"/>
                      <a:pt x="339" y="411"/>
                    </a:cubicBezTo>
                    <a:cubicBezTo>
                      <a:pt x="319" y="399"/>
                      <a:pt x="303" y="389"/>
                      <a:pt x="292" y="383"/>
                    </a:cubicBezTo>
                    <a:cubicBezTo>
                      <a:pt x="281" y="376"/>
                      <a:pt x="274" y="372"/>
                      <a:pt x="274" y="372"/>
                    </a:cubicBezTo>
                    <a:cubicBezTo>
                      <a:pt x="273" y="371"/>
                      <a:pt x="270" y="372"/>
                      <a:pt x="269" y="373"/>
                    </a:cubicBezTo>
                    <a:cubicBezTo>
                      <a:pt x="268" y="374"/>
                      <a:pt x="268" y="375"/>
                      <a:pt x="268" y="376"/>
                    </a:cubicBezTo>
                    <a:cubicBezTo>
                      <a:pt x="268" y="377"/>
                      <a:pt x="269" y="378"/>
                      <a:pt x="269" y="379"/>
                    </a:cubicBezTo>
                    <a:cubicBezTo>
                      <a:pt x="270" y="381"/>
                      <a:pt x="271" y="382"/>
                      <a:pt x="273" y="383"/>
                    </a:cubicBezTo>
                    <a:cubicBezTo>
                      <a:pt x="276" y="386"/>
                      <a:pt x="281" y="390"/>
                      <a:pt x="287" y="394"/>
                    </a:cubicBezTo>
                    <a:cubicBezTo>
                      <a:pt x="310" y="411"/>
                      <a:pt x="355" y="439"/>
                      <a:pt x="409" y="472"/>
                    </a:cubicBezTo>
                    <a:cubicBezTo>
                      <a:pt x="490" y="521"/>
                      <a:pt x="591" y="581"/>
                      <a:pt x="673" y="630"/>
                    </a:cubicBezTo>
                    <a:cubicBezTo>
                      <a:pt x="714" y="655"/>
                      <a:pt x="749" y="676"/>
                      <a:pt x="775" y="692"/>
                    </a:cubicBezTo>
                    <a:cubicBezTo>
                      <a:pt x="788" y="700"/>
                      <a:pt x="798" y="706"/>
                      <a:pt x="805" y="711"/>
                    </a:cubicBezTo>
                    <a:cubicBezTo>
                      <a:pt x="808" y="713"/>
                      <a:pt x="811" y="715"/>
                      <a:pt x="813" y="717"/>
                    </a:cubicBezTo>
                    <a:cubicBezTo>
                      <a:pt x="813" y="717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6" y="717"/>
                      <a:pt x="816" y="717"/>
                      <a:pt x="816" y="717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6" y="717"/>
                      <a:pt x="816" y="717"/>
                      <a:pt x="816" y="717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4" y="716"/>
                      <a:pt x="814" y="716"/>
                      <a:pt x="814" y="716"/>
                    </a:cubicBezTo>
                    <a:cubicBezTo>
                      <a:pt x="814" y="717"/>
                      <a:pt x="814" y="718"/>
                      <a:pt x="814" y="718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4" y="716"/>
                      <a:pt x="814" y="716"/>
                      <a:pt x="814" y="716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4" y="715"/>
                      <a:pt x="814" y="716"/>
                      <a:pt x="814" y="716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6" y="713"/>
                      <a:pt x="816" y="713"/>
                      <a:pt x="816" y="713"/>
                    </a:cubicBezTo>
                    <a:cubicBezTo>
                      <a:pt x="816" y="713"/>
                      <a:pt x="815" y="713"/>
                      <a:pt x="814" y="714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6" y="713"/>
                      <a:pt x="816" y="713"/>
                      <a:pt x="816" y="713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2"/>
                      <a:pt x="817" y="713"/>
                      <a:pt x="816" y="713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4"/>
                      <a:pt x="817" y="714"/>
                      <a:pt x="817" y="714"/>
                    </a:cubicBezTo>
                    <a:cubicBezTo>
                      <a:pt x="818" y="713"/>
                      <a:pt x="818" y="713"/>
                      <a:pt x="818" y="713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4"/>
                      <a:pt x="817" y="714"/>
                      <a:pt x="817" y="714"/>
                    </a:cubicBezTo>
                    <a:cubicBezTo>
                      <a:pt x="818" y="713"/>
                      <a:pt x="818" y="713"/>
                      <a:pt x="818" y="713"/>
                    </a:cubicBezTo>
                    <a:cubicBezTo>
                      <a:pt x="818" y="713"/>
                      <a:pt x="817" y="712"/>
                      <a:pt x="815" y="711"/>
                    </a:cubicBezTo>
                    <a:cubicBezTo>
                      <a:pt x="809" y="709"/>
                      <a:pt x="797" y="702"/>
                      <a:pt x="779" y="691"/>
                    </a:cubicBezTo>
                    <a:cubicBezTo>
                      <a:pt x="718" y="656"/>
                      <a:pt x="598" y="582"/>
                      <a:pt x="491" y="516"/>
                    </a:cubicBezTo>
                    <a:cubicBezTo>
                      <a:pt x="437" y="484"/>
                      <a:pt x="387" y="453"/>
                      <a:pt x="350" y="431"/>
                    </a:cubicBezTo>
                    <a:cubicBezTo>
                      <a:pt x="331" y="420"/>
                      <a:pt x="315" y="411"/>
                      <a:pt x="304" y="405"/>
                    </a:cubicBezTo>
                    <a:cubicBezTo>
                      <a:pt x="298" y="401"/>
                      <a:pt x="294" y="399"/>
                      <a:pt x="290" y="397"/>
                    </a:cubicBezTo>
                    <a:cubicBezTo>
                      <a:pt x="288" y="396"/>
                      <a:pt x="287" y="396"/>
                      <a:pt x="286" y="395"/>
                    </a:cubicBezTo>
                    <a:cubicBezTo>
                      <a:pt x="285" y="395"/>
                      <a:pt x="284" y="395"/>
                      <a:pt x="284" y="395"/>
                    </a:cubicBezTo>
                    <a:cubicBezTo>
                      <a:pt x="283" y="394"/>
                      <a:pt x="283" y="394"/>
                      <a:pt x="282" y="394"/>
                    </a:cubicBezTo>
                    <a:cubicBezTo>
                      <a:pt x="281" y="394"/>
                      <a:pt x="281" y="394"/>
                      <a:pt x="280" y="395"/>
                    </a:cubicBezTo>
                    <a:cubicBezTo>
                      <a:pt x="279" y="395"/>
                      <a:pt x="279" y="395"/>
                      <a:pt x="278" y="396"/>
                    </a:cubicBezTo>
                    <a:cubicBezTo>
                      <a:pt x="277" y="398"/>
                      <a:pt x="277" y="401"/>
                      <a:pt x="279" y="402"/>
                    </a:cubicBezTo>
                    <a:cubicBezTo>
                      <a:pt x="279" y="402"/>
                      <a:pt x="281" y="403"/>
                      <a:pt x="285" y="405"/>
                    </a:cubicBezTo>
                    <a:cubicBezTo>
                      <a:pt x="313" y="423"/>
                      <a:pt x="439" y="501"/>
                      <a:pt x="557" y="575"/>
                    </a:cubicBezTo>
                    <a:cubicBezTo>
                      <a:pt x="617" y="613"/>
                      <a:pt x="674" y="649"/>
                      <a:pt x="717" y="675"/>
                    </a:cubicBezTo>
                    <a:cubicBezTo>
                      <a:pt x="739" y="689"/>
                      <a:pt x="756" y="700"/>
                      <a:pt x="769" y="708"/>
                    </a:cubicBezTo>
                    <a:cubicBezTo>
                      <a:pt x="775" y="711"/>
                      <a:pt x="780" y="714"/>
                      <a:pt x="783" y="717"/>
                    </a:cubicBezTo>
                    <a:cubicBezTo>
                      <a:pt x="785" y="718"/>
                      <a:pt x="786" y="718"/>
                      <a:pt x="787" y="719"/>
                    </a:cubicBezTo>
                    <a:cubicBezTo>
                      <a:pt x="787" y="719"/>
                      <a:pt x="787" y="719"/>
                      <a:pt x="788" y="719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9" y="718"/>
                      <a:pt x="789" y="718"/>
                      <a:pt x="789" y="718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9" y="718"/>
                      <a:pt x="789" y="718"/>
                      <a:pt x="789" y="718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90" y="717"/>
                      <a:pt x="790" y="717"/>
                      <a:pt x="790" y="717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90" y="717"/>
                      <a:pt x="790" y="717"/>
                      <a:pt x="790" y="717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92" y="713"/>
                      <a:pt x="792" y="713"/>
                      <a:pt x="792" y="713"/>
                    </a:cubicBezTo>
                    <a:cubicBezTo>
                      <a:pt x="792" y="713"/>
                      <a:pt x="671" y="639"/>
                      <a:pt x="549" y="565"/>
                    </a:cubicBezTo>
                    <a:cubicBezTo>
                      <a:pt x="487" y="528"/>
                      <a:pt x="425" y="491"/>
                      <a:pt x="377" y="464"/>
                    </a:cubicBezTo>
                    <a:cubicBezTo>
                      <a:pt x="353" y="450"/>
                      <a:pt x="333" y="438"/>
                      <a:pt x="318" y="430"/>
                    </a:cubicBezTo>
                    <a:cubicBezTo>
                      <a:pt x="311" y="426"/>
                      <a:pt x="305" y="423"/>
                      <a:pt x="300" y="421"/>
                    </a:cubicBezTo>
                    <a:cubicBezTo>
                      <a:pt x="298" y="420"/>
                      <a:pt x="296" y="419"/>
                      <a:pt x="294" y="418"/>
                    </a:cubicBezTo>
                    <a:cubicBezTo>
                      <a:pt x="293" y="418"/>
                      <a:pt x="293" y="418"/>
                      <a:pt x="292" y="417"/>
                    </a:cubicBezTo>
                    <a:cubicBezTo>
                      <a:pt x="291" y="417"/>
                      <a:pt x="291" y="417"/>
                      <a:pt x="290" y="417"/>
                    </a:cubicBezTo>
                    <a:cubicBezTo>
                      <a:pt x="289" y="417"/>
                      <a:pt x="289" y="417"/>
                      <a:pt x="288" y="417"/>
                    </a:cubicBezTo>
                    <a:cubicBezTo>
                      <a:pt x="287" y="418"/>
                      <a:pt x="286" y="418"/>
                      <a:pt x="286" y="419"/>
                    </a:cubicBezTo>
                    <a:cubicBezTo>
                      <a:pt x="286" y="419"/>
                      <a:pt x="286" y="419"/>
                      <a:pt x="286" y="419"/>
                    </a:cubicBezTo>
                    <a:cubicBezTo>
                      <a:pt x="285" y="420"/>
                      <a:pt x="285" y="421"/>
                      <a:pt x="285" y="422"/>
                    </a:cubicBezTo>
                    <a:cubicBezTo>
                      <a:pt x="285" y="423"/>
                      <a:pt x="286" y="424"/>
                      <a:pt x="286" y="425"/>
                    </a:cubicBezTo>
                    <a:cubicBezTo>
                      <a:pt x="287" y="426"/>
                      <a:pt x="288" y="427"/>
                      <a:pt x="289" y="429"/>
                    </a:cubicBezTo>
                    <a:cubicBezTo>
                      <a:pt x="292" y="432"/>
                      <a:pt x="296" y="435"/>
                      <a:pt x="302" y="439"/>
                    </a:cubicBezTo>
                    <a:cubicBezTo>
                      <a:pt x="322" y="455"/>
                      <a:pt x="361" y="480"/>
                      <a:pt x="408" y="509"/>
                    </a:cubicBezTo>
                    <a:cubicBezTo>
                      <a:pt x="478" y="553"/>
                      <a:pt x="567" y="606"/>
                      <a:pt x="638" y="648"/>
                    </a:cubicBezTo>
                    <a:cubicBezTo>
                      <a:pt x="673" y="669"/>
                      <a:pt x="704" y="687"/>
                      <a:pt x="726" y="700"/>
                    </a:cubicBezTo>
                    <a:cubicBezTo>
                      <a:pt x="737" y="707"/>
                      <a:pt x="746" y="712"/>
                      <a:pt x="752" y="716"/>
                    </a:cubicBezTo>
                    <a:cubicBezTo>
                      <a:pt x="755" y="717"/>
                      <a:pt x="758" y="719"/>
                      <a:pt x="759" y="720"/>
                    </a:cubicBezTo>
                    <a:cubicBezTo>
                      <a:pt x="760" y="720"/>
                      <a:pt x="761" y="721"/>
                      <a:pt x="761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3" y="719"/>
                      <a:pt x="763" y="719"/>
                      <a:pt x="763" y="719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3" y="719"/>
                      <a:pt x="763" y="719"/>
                      <a:pt x="763" y="719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20"/>
                      <a:pt x="760" y="720"/>
                      <a:pt x="760" y="720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20"/>
                      <a:pt x="760" y="720"/>
                      <a:pt x="760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8"/>
                      <a:pt x="760" y="718"/>
                      <a:pt x="760" y="718"/>
                    </a:cubicBezTo>
                    <a:cubicBezTo>
                      <a:pt x="760" y="719"/>
                      <a:pt x="760" y="719"/>
                      <a:pt x="760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8"/>
                      <a:pt x="760" y="718"/>
                      <a:pt x="760" y="718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6"/>
                      <a:pt x="760" y="716"/>
                      <a:pt x="760" y="716"/>
                    </a:cubicBezTo>
                    <a:cubicBezTo>
                      <a:pt x="763" y="717"/>
                      <a:pt x="763" y="717"/>
                      <a:pt x="763" y="717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5"/>
                      <a:pt x="761" y="715"/>
                      <a:pt x="760" y="716"/>
                    </a:cubicBezTo>
                    <a:cubicBezTo>
                      <a:pt x="763" y="717"/>
                      <a:pt x="763" y="717"/>
                      <a:pt x="763" y="717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5"/>
                      <a:pt x="763" y="715"/>
                      <a:pt x="763" y="715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5"/>
                      <a:pt x="763" y="715"/>
                      <a:pt x="763" y="715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1" y="714"/>
                      <a:pt x="760" y="714"/>
                    </a:cubicBezTo>
                    <a:cubicBezTo>
                      <a:pt x="757" y="713"/>
                      <a:pt x="752" y="711"/>
                      <a:pt x="746" y="708"/>
                    </a:cubicBezTo>
                    <a:cubicBezTo>
                      <a:pt x="724" y="698"/>
                      <a:pt x="685" y="676"/>
                      <a:pt x="638" y="649"/>
                    </a:cubicBezTo>
                    <a:cubicBezTo>
                      <a:pt x="568" y="608"/>
                      <a:pt x="482" y="556"/>
                      <a:pt x="413" y="514"/>
                    </a:cubicBezTo>
                    <a:cubicBezTo>
                      <a:pt x="379" y="492"/>
                      <a:pt x="349" y="474"/>
                      <a:pt x="328" y="461"/>
                    </a:cubicBezTo>
                    <a:cubicBezTo>
                      <a:pt x="317" y="454"/>
                      <a:pt x="308" y="449"/>
                      <a:pt x="302" y="445"/>
                    </a:cubicBezTo>
                    <a:cubicBezTo>
                      <a:pt x="297" y="441"/>
                      <a:pt x="293" y="439"/>
                      <a:pt x="293" y="439"/>
                    </a:cubicBezTo>
                    <a:cubicBezTo>
                      <a:pt x="291" y="438"/>
                      <a:pt x="289" y="439"/>
                      <a:pt x="288" y="441"/>
                    </a:cubicBezTo>
                    <a:cubicBezTo>
                      <a:pt x="287" y="442"/>
                      <a:pt x="287" y="442"/>
                      <a:pt x="287" y="443"/>
                    </a:cubicBezTo>
                    <a:cubicBezTo>
                      <a:pt x="287" y="445"/>
                      <a:pt x="288" y="445"/>
                      <a:pt x="288" y="446"/>
                    </a:cubicBezTo>
                    <a:cubicBezTo>
                      <a:pt x="289" y="448"/>
                      <a:pt x="290" y="449"/>
                      <a:pt x="291" y="450"/>
                    </a:cubicBezTo>
                    <a:cubicBezTo>
                      <a:pt x="294" y="452"/>
                      <a:pt x="298" y="455"/>
                      <a:pt x="303" y="459"/>
                    </a:cubicBezTo>
                    <a:cubicBezTo>
                      <a:pt x="322" y="473"/>
                      <a:pt x="358" y="497"/>
                      <a:pt x="402" y="524"/>
                    </a:cubicBezTo>
                    <a:cubicBezTo>
                      <a:pt x="467" y="565"/>
                      <a:pt x="550" y="614"/>
                      <a:pt x="616" y="654"/>
                    </a:cubicBezTo>
                    <a:cubicBezTo>
                      <a:pt x="649" y="673"/>
                      <a:pt x="678" y="691"/>
                      <a:pt x="699" y="703"/>
                    </a:cubicBezTo>
                    <a:cubicBezTo>
                      <a:pt x="710" y="709"/>
                      <a:pt x="718" y="714"/>
                      <a:pt x="723" y="718"/>
                    </a:cubicBezTo>
                    <a:cubicBezTo>
                      <a:pt x="726" y="719"/>
                      <a:pt x="729" y="721"/>
                      <a:pt x="730" y="722"/>
                    </a:cubicBezTo>
                    <a:cubicBezTo>
                      <a:pt x="731" y="722"/>
                      <a:pt x="731" y="722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3" y="721"/>
                      <a:pt x="733" y="721"/>
                      <a:pt x="733" y="721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3" y="721"/>
                      <a:pt x="733" y="721"/>
                      <a:pt x="733" y="721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0" y="720"/>
                      <a:pt x="730" y="720"/>
                      <a:pt x="730" y="720"/>
                    </a:cubicBezTo>
                    <a:cubicBezTo>
                      <a:pt x="730" y="721"/>
                      <a:pt x="731" y="721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0" y="720"/>
                      <a:pt x="730" y="720"/>
                      <a:pt x="730" y="720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18"/>
                      <a:pt x="731" y="718"/>
                      <a:pt x="731" y="718"/>
                    </a:cubicBezTo>
                    <a:cubicBezTo>
                      <a:pt x="734" y="719"/>
                      <a:pt x="734" y="719"/>
                      <a:pt x="734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2" y="716"/>
                      <a:pt x="732" y="717"/>
                      <a:pt x="731" y="718"/>
                    </a:cubicBezTo>
                    <a:cubicBezTo>
                      <a:pt x="734" y="719"/>
                      <a:pt x="734" y="719"/>
                      <a:pt x="734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8"/>
                      <a:pt x="733" y="718"/>
                      <a:pt x="733" y="718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8"/>
                      <a:pt x="733" y="718"/>
                      <a:pt x="733" y="718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2" y="716"/>
                      <a:pt x="731" y="715"/>
                    </a:cubicBezTo>
                    <a:cubicBezTo>
                      <a:pt x="728" y="714"/>
                      <a:pt x="724" y="713"/>
                      <a:pt x="719" y="710"/>
                    </a:cubicBezTo>
                    <a:cubicBezTo>
                      <a:pt x="698" y="700"/>
                      <a:pt x="662" y="679"/>
                      <a:pt x="618" y="654"/>
                    </a:cubicBezTo>
                    <a:cubicBezTo>
                      <a:pt x="553" y="615"/>
                      <a:pt x="473" y="567"/>
                      <a:pt x="408" y="527"/>
                    </a:cubicBezTo>
                    <a:cubicBezTo>
                      <a:pt x="376" y="508"/>
                      <a:pt x="348" y="490"/>
                      <a:pt x="328" y="478"/>
                    </a:cubicBezTo>
                    <a:cubicBezTo>
                      <a:pt x="318" y="472"/>
                      <a:pt x="310" y="467"/>
                      <a:pt x="305" y="464"/>
                    </a:cubicBezTo>
                    <a:cubicBezTo>
                      <a:pt x="299" y="460"/>
                      <a:pt x="296" y="458"/>
                      <a:pt x="296" y="458"/>
                    </a:cubicBezTo>
                    <a:cubicBezTo>
                      <a:pt x="295" y="458"/>
                      <a:pt x="294" y="458"/>
                      <a:pt x="293" y="458"/>
                    </a:cubicBezTo>
                    <a:cubicBezTo>
                      <a:pt x="292" y="458"/>
                      <a:pt x="291" y="459"/>
                      <a:pt x="291" y="460"/>
                    </a:cubicBezTo>
                    <a:cubicBezTo>
                      <a:pt x="290" y="461"/>
                      <a:pt x="290" y="462"/>
                      <a:pt x="290" y="463"/>
                    </a:cubicBezTo>
                    <a:cubicBezTo>
                      <a:pt x="291" y="464"/>
                      <a:pt x="291" y="465"/>
                      <a:pt x="292" y="465"/>
                    </a:cubicBezTo>
                    <a:cubicBezTo>
                      <a:pt x="292" y="465"/>
                      <a:pt x="294" y="466"/>
                      <a:pt x="297" y="468"/>
                    </a:cubicBezTo>
                    <a:cubicBezTo>
                      <a:pt x="320" y="482"/>
                      <a:pt x="423" y="545"/>
                      <a:pt x="520" y="605"/>
                    </a:cubicBezTo>
                    <a:cubicBezTo>
                      <a:pt x="568" y="635"/>
                      <a:pt x="615" y="664"/>
                      <a:pt x="650" y="687"/>
                    </a:cubicBezTo>
                    <a:cubicBezTo>
                      <a:pt x="668" y="698"/>
                      <a:pt x="682" y="707"/>
                      <a:pt x="692" y="714"/>
                    </a:cubicBezTo>
                    <a:cubicBezTo>
                      <a:pt x="697" y="717"/>
                      <a:pt x="701" y="720"/>
                      <a:pt x="704" y="721"/>
                    </a:cubicBezTo>
                    <a:cubicBezTo>
                      <a:pt x="705" y="722"/>
                      <a:pt x="706" y="723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8" y="723"/>
                      <a:pt x="708" y="723"/>
                      <a:pt x="708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8" y="723"/>
                      <a:pt x="708" y="723"/>
                      <a:pt x="708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3"/>
                      <a:pt x="707" y="723"/>
                      <a:pt x="707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3"/>
                      <a:pt x="707" y="723"/>
                      <a:pt x="707" y="723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6" y="722"/>
                      <a:pt x="706" y="722"/>
                      <a:pt x="706" y="722"/>
                    </a:cubicBezTo>
                    <a:cubicBezTo>
                      <a:pt x="706" y="722"/>
                      <a:pt x="707" y="723"/>
                      <a:pt x="707" y="723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6" y="722"/>
                      <a:pt x="706" y="722"/>
                      <a:pt x="706" y="722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0"/>
                      <a:pt x="707" y="720"/>
                      <a:pt x="707" y="720"/>
                    </a:cubicBezTo>
                    <a:cubicBezTo>
                      <a:pt x="707" y="720"/>
                      <a:pt x="706" y="721"/>
                      <a:pt x="706" y="722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0"/>
                      <a:pt x="707" y="720"/>
                      <a:pt x="707" y="720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12" y="718"/>
                      <a:pt x="712" y="718"/>
                      <a:pt x="712" y="718"/>
                    </a:cubicBezTo>
                    <a:cubicBezTo>
                      <a:pt x="296" y="471"/>
                      <a:pt x="296" y="471"/>
                      <a:pt x="296" y="471"/>
                    </a:cubicBezTo>
                    <a:cubicBezTo>
                      <a:pt x="294" y="470"/>
                      <a:pt x="292" y="471"/>
                      <a:pt x="290" y="473"/>
                    </a:cubicBezTo>
                    <a:cubicBezTo>
                      <a:pt x="289" y="475"/>
                      <a:pt x="290" y="477"/>
                      <a:pt x="292" y="478"/>
                    </a:cubicBezTo>
                    <a:cubicBezTo>
                      <a:pt x="292" y="478"/>
                      <a:pt x="298" y="482"/>
                      <a:pt x="309" y="489"/>
                    </a:cubicBezTo>
                    <a:cubicBezTo>
                      <a:pt x="347" y="512"/>
                      <a:pt x="441" y="571"/>
                      <a:pt x="526" y="624"/>
                    </a:cubicBezTo>
                    <a:cubicBezTo>
                      <a:pt x="569" y="651"/>
                      <a:pt x="609" y="676"/>
                      <a:pt x="639" y="694"/>
                    </a:cubicBezTo>
                    <a:cubicBezTo>
                      <a:pt x="653" y="704"/>
                      <a:pt x="665" y="711"/>
                      <a:pt x="674" y="717"/>
                    </a:cubicBezTo>
                    <a:cubicBezTo>
                      <a:pt x="678" y="719"/>
                      <a:pt x="681" y="721"/>
                      <a:pt x="684" y="723"/>
                    </a:cubicBezTo>
                    <a:cubicBezTo>
                      <a:pt x="685" y="724"/>
                      <a:pt x="685" y="724"/>
                      <a:pt x="686" y="724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8" y="723"/>
                      <a:pt x="688" y="723"/>
                      <a:pt x="688" y="723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8" y="723"/>
                      <a:pt x="688" y="723"/>
                      <a:pt x="688" y="723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5" y="722"/>
                      <a:pt x="685" y="722"/>
                      <a:pt x="685" y="722"/>
                    </a:cubicBezTo>
                    <a:cubicBezTo>
                      <a:pt x="685" y="723"/>
                      <a:pt x="685" y="723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5" y="722"/>
                      <a:pt x="685" y="722"/>
                      <a:pt x="685" y="722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0"/>
                      <a:pt x="686" y="720"/>
                      <a:pt x="686" y="720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8" y="718"/>
                      <a:pt x="688" y="718"/>
                      <a:pt x="688" y="718"/>
                    </a:cubicBezTo>
                    <a:cubicBezTo>
                      <a:pt x="687" y="718"/>
                      <a:pt x="686" y="719"/>
                      <a:pt x="686" y="720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8" y="718"/>
                      <a:pt x="688" y="718"/>
                      <a:pt x="688" y="718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9" y="718"/>
                      <a:pt x="689" y="718"/>
                      <a:pt x="689" y="718"/>
                    </a:cubicBezTo>
                    <a:cubicBezTo>
                      <a:pt x="689" y="718"/>
                      <a:pt x="688" y="718"/>
                      <a:pt x="688" y="718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9" y="718"/>
                      <a:pt x="689" y="718"/>
                      <a:pt x="689" y="718"/>
                    </a:cubicBezTo>
                    <a:cubicBezTo>
                      <a:pt x="689" y="721"/>
                      <a:pt x="689" y="721"/>
                      <a:pt x="689" y="721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90" y="718"/>
                      <a:pt x="689" y="718"/>
                    </a:cubicBezTo>
                    <a:cubicBezTo>
                      <a:pt x="689" y="721"/>
                      <a:pt x="689" y="721"/>
                      <a:pt x="689" y="721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9"/>
                      <a:pt x="690" y="719"/>
                      <a:pt x="690" y="719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9"/>
                      <a:pt x="690" y="719"/>
                      <a:pt x="690" y="719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89" y="718"/>
                      <a:pt x="688" y="717"/>
                    </a:cubicBezTo>
                    <a:cubicBezTo>
                      <a:pt x="684" y="715"/>
                      <a:pt x="674" y="709"/>
                      <a:pt x="661" y="702"/>
                    </a:cubicBezTo>
                    <a:cubicBezTo>
                      <a:pt x="615" y="675"/>
                      <a:pt x="522" y="620"/>
                      <a:pt x="442" y="572"/>
                    </a:cubicBezTo>
                    <a:cubicBezTo>
                      <a:pt x="401" y="549"/>
                      <a:pt x="364" y="526"/>
                      <a:pt x="337" y="510"/>
                    </a:cubicBezTo>
                    <a:cubicBezTo>
                      <a:pt x="323" y="502"/>
                      <a:pt x="312" y="495"/>
                      <a:pt x="304" y="491"/>
                    </a:cubicBezTo>
                    <a:cubicBezTo>
                      <a:pt x="296" y="486"/>
                      <a:pt x="292" y="483"/>
                      <a:pt x="292" y="483"/>
                    </a:cubicBezTo>
                    <a:cubicBezTo>
                      <a:pt x="290" y="482"/>
                      <a:pt x="288" y="483"/>
                      <a:pt x="286" y="485"/>
                    </a:cubicBezTo>
                    <a:cubicBezTo>
                      <a:pt x="285" y="487"/>
                      <a:pt x="286" y="489"/>
                      <a:pt x="288" y="490"/>
                    </a:cubicBezTo>
                    <a:cubicBezTo>
                      <a:pt x="672" y="730"/>
                      <a:pt x="672" y="730"/>
                      <a:pt x="672" y="730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1" y="725"/>
                      <a:pt x="671" y="725"/>
                      <a:pt x="671" y="725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3" y="723"/>
                      <a:pt x="673" y="723"/>
                      <a:pt x="673" y="723"/>
                    </a:cubicBezTo>
                    <a:cubicBezTo>
                      <a:pt x="672" y="723"/>
                      <a:pt x="672" y="724"/>
                      <a:pt x="671" y="725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3" y="723"/>
                      <a:pt x="673" y="723"/>
                      <a:pt x="673" y="723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4" y="723"/>
                      <a:pt x="674" y="723"/>
                      <a:pt x="674" y="723"/>
                    </a:cubicBezTo>
                    <a:cubicBezTo>
                      <a:pt x="674" y="723"/>
                      <a:pt x="674" y="723"/>
                      <a:pt x="673" y="723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4" y="723"/>
                      <a:pt x="674" y="723"/>
                      <a:pt x="674" y="723"/>
                    </a:cubicBezTo>
                    <a:cubicBezTo>
                      <a:pt x="674" y="726"/>
                      <a:pt x="674" y="726"/>
                      <a:pt x="674" y="726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4" y="723"/>
                    </a:cubicBezTo>
                    <a:cubicBezTo>
                      <a:pt x="674" y="726"/>
                      <a:pt x="674" y="726"/>
                      <a:pt x="674" y="726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4"/>
                      <a:pt x="675" y="724"/>
                      <a:pt x="675" y="724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4"/>
                      <a:pt x="675" y="724"/>
                      <a:pt x="675" y="724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4" y="722"/>
                    </a:cubicBezTo>
                    <a:cubicBezTo>
                      <a:pt x="670" y="720"/>
                      <a:pt x="661" y="715"/>
                      <a:pt x="649" y="708"/>
                    </a:cubicBezTo>
                    <a:cubicBezTo>
                      <a:pt x="606" y="683"/>
                      <a:pt x="521" y="632"/>
                      <a:pt x="445" y="587"/>
                    </a:cubicBezTo>
                    <a:cubicBezTo>
                      <a:pt x="407" y="565"/>
                      <a:pt x="371" y="544"/>
                      <a:pt x="343" y="529"/>
                    </a:cubicBezTo>
                    <a:cubicBezTo>
                      <a:pt x="330" y="521"/>
                      <a:pt x="318" y="515"/>
                      <a:pt x="309" y="510"/>
                    </a:cubicBezTo>
                    <a:cubicBezTo>
                      <a:pt x="305" y="508"/>
                      <a:pt x="301" y="506"/>
                      <a:pt x="298" y="505"/>
                    </a:cubicBezTo>
                    <a:cubicBezTo>
                      <a:pt x="297" y="505"/>
                      <a:pt x="296" y="504"/>
                      <a:pt x="295" y="504"/>
                    </a:cubicBezTo>
                    <a:cubicBezTo>
                      <a:pt x="294" y="504"/>
                      <a:pt x="293" y="503"/>
                      <a:pt x="291" y="503"/>
                    </a:cubicBezTo>
                    <a:cubicBezTo>
                      <a:pt x="291" y="503"/>
                      <a:pt x="290" y="503"/>
                      <a:pt x="290" y="504"/>
                    </a:cubicBezTo>
                    <a:cubicBezTo>
                      <a:pt x="289" y="504"/>
                      <a:pt x="288" y="504"/>
                      <a:pt x="287" y="505"/>
                    </a:cubicBezTo>
                    <a:cubicBezTo>
                      <a:pt x="286" y="507"/>
                      <a:pt x="287" y="510"/>
                      <a:pt x="289" y="511"/>
                    </a:cubicBezTo>
                    <a:cubicBezTo>
                      <a:pt x="644" y="733"/>
                      <a:pt x="644" y="733"/>
                      <a:pt x="644" y="733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3" y="727"/>
                      <a:pt x="643" y="727"/>
                      <a:pt x="643" y="727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5" y="726"/>
                      <a:pt x="645" y="726"/>
                      <a:pt x="645" y="726"/>
                    </a:cubicBezTo>
                    <a:cubicBezTo>
                      <a:pt x="645" y="726"/>
                      <a:pt x="644" y="727"/>
                      <a:pt x="643" y="727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5" y="726"/>
                      <a:pt x="645" y="726"/>
                      <a:pt x="645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6" y="726"/>
                      <a:pt x="646" y="726"/>
                      <a:pt x="646" y="726"/>
                    </a:cubicBezTo>
                    <a:cubicBezTo>
                      <a:pt x="646" y="726"/>
                      <a:pt x="646" y="726"/>
                      <a:pt x="645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6" y="726"/>
                      <a:pt x="646" y="726"/>
                      <a:pt x="646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6"/>
                      <a:pt x="647" y="726"/>
                      <a:pt x="646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8"/>
                      <a:pt x="647" y="728"/>
                      <a:pt x="647" y="728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8"/>
                      <a:pt x="647" y="728"/>
                      <a:pt x="647" y="728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8" y="726"/>
                      <a:pt x="647" y="726"/>
                      <a:pt x="646" y="725"/>
                    </a:cubicBezTo>
                    <a:cubicBezTo>
                      <a:pt x="643" y="723"/>
                      <a:pt x="634" y="718"/>
                      <a:pt x="623" y="711"/>
                    </a:cubicBezTo>
                    <a:cubicBezTo>
                      <a:pt x="583" y="687"/>
                      <a:pt x="501" y="638"/>
                      <a:pt x="429" y="595"/>
                    </a:cubicBezTo>
                    <a:cubicBezTo>
                      <a:pt x="392" y="574"/>
                      <a:pt x="358" y="554"/>
                      <a:pt x="332" y="539"/>
                    </a:cubicBezTo>
                    <a:cubicBezTo>
                      <a:pt x="318" y="532"/>
                      <a:pt x="307" y="526"/>
                      <a:pt x="299" y="521"/>
                    </a:cubicBezTo>
                    <a:cubicBezTo>
                      <a:pt x="295" y="519"/>
                      <a:pt x="291" y="518"/>
                      <a:pt x="289" y="516"/>
                    </a:cubicBezTo>
                    <a:cubicBezTo>
                      <a:pt x="287" y="516"/>
                      <a:pt x="286" y="515"/>
                      <a:pt x="285" y="515"/>
                    </a:cubicBezTo>
                    <a:cubicBezTo>
                      <a:pt x="284" y="515"/>
                      <a:pt x="283" y="514"/>
                      <a:pt x="282" y="514"/>
                    </a:cubicBezTo>
                    <a:cubicBezTo>
                      <a:pt x="281" y="514"/>
                      <a:pt x="281" y="514"/>
                      <a:pt x="280" y="515"/>
                    </a:cubicBezTo>
                    <a:cubicBezTo>
                      <a:pt x="279" y="515"/>
                      <a:pt x="278" y="516"/>
                      <a:pt x="278" y="517"/>
                    </a:cubicBezTo>
                    <a:cubicBezTo>
                      <a:pt x="278" y="516"/>
                      <a:pt x="278" y="516"/>
                      <a:pt x="278" y="516"/>
                    </a:cubicBezTo>
                    <a:cubicBezTo>
                      <a:pt x="277" y="517"/>
                      <a:pt x="277" y="518"/>
                      <a:pt x="277" y="519"/>
                    </a:cubicBezTo>
                    <a:cubicBezTo>
                      <a:pt x="277" y="520"/>
                      <a:pt x="278" y="521"/>
                      <a:pt x="278" y="522"/>
                    </a:cubicBezTo>
                    <a:cubicBezTo>
                      <a:pt x="279" y="523"/>
                      <a:pt x="279" y="524"/>
                      <a:pt x="281" y="525"/>
                    </a:cubicBezTo>
                    <a:cubicBezTo>
                      <a:pt x="283" y="527"/>
                      <a:pt x="286" y="529"/>
                      <a:pt x="290" y="532"/>
                    </a:cubicBezTo>
                    <a:cubicBezTo>
                      <a:pt x="304" y="543"/>
                      <a:pt x="333" y="561"/>
                      <a:pt x="367" y="582"/>
                    </a:cubicBezTo>
                    <a:cubicBezTo>
                      <a:pt x="469" y="646"/>
                      <a:pt x="625" y="738"/>
                      <a:pt x="625" y="738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3" y="732"/>
                      <a:pt x="623" y="732"/>
                      <a:pt x="623" y="732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5" y="731"/>
                      <a:pt x="625" y="731"/>
                      <a:pt x="625" y="731"/>
                    </a:cubicBezTo>
                    <a:cubicBezTo>
                      <a:pt x="625" y="731"/>
                      <a:pt x="624" y="731"/>
                      <a:pt x="623" y="732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5" y="731"/>
                      <a:pt x="625" y="731"/>
                      <a:pt x="625" y="731"/>
                    </a:cubicBezTo>
                    <a:cubicBezTo>
                      <a:pt x="626" y="734"/>
                      <a:pt x="626" y="734"/>
                      <a:pt x="626" y="734"/>
                    </a:cubicBezTo>
                    <a:cubicBezTo>
                      <a:pt x="626" y="730"/>
                      <a:pt x="626" y="730"/>
                      <a:pt x="626" y="730"/>
                    </a:cubicBezTo>
                    <a:cubicBezTo>
                      <a:pt x="626" y="730"/>
                      <a:pt x="626" y="730"/>
                      <a:pt x="625" y="731"/>
                    </a:cubicBezTo>
                    <a:cubicBezTo>
                      <a:pt x="626" y="734"/>
                      <a:pt x="626" y="734"/>
                      <a:pt x="626" y="734"/>
                    </a:cubicBezTo>
                    <a:cubicBezTo>
                      <a:pt x="626" y="730"/>
                      <a:pt x="626" y="730"/>
                      <a:pt x="626" y="730"/>
                    </a:cubicBezTo>
                    <a:cubicBezTo>
                      <a:pt x="626" y="733"/>
                      <a:pt x="626" y="733"/>
                      <a:pt x="626" y="733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0"/>
                      <a:pt x="626" y="730"/>
                    </a:cubicBezTo>
                    <a:cubicBezTo>
                      <a:pt x="626" y="733"/>
                      <a:pt x="626" y="733"/>
                      <a:pt x="626" y="733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0"/>
                      <a:pt x="626" y="730"/>
                      <a:pt x="625" y="730"/>
                    </a:cubicBezTo>
                    <a:cubicBezTo>
                      <a:pt x="621" y="728"/>
                      <a:pt x="612" y="723"/>
                      <a:pt x="600" y="716"/>
                    </a:cubicBezTo>
                    <a:cubicBezTo>
                      <a:pt x="559" y="693"/>
                      <a:pt x="479" y="646"/>
                      <a:pt x="410" y="605"/>
                    </a:cubicBezTo>
                    <a:cubicBezTo>
                      <a:pt x="375" y="584"/>
                      <a:pt x="343" y="565"/>
                      <a:pt x="319" y="551"/>
                    </a:cubicBezTo>
                    <a:cubicBezTo>
                      <a:pt x="307" y="544"/>
                      <a:pt x="298" y="538"/>
                      <a:pt x="291" y="534"/>
                    </a:cubicBezTo>
                    <a:cubicBezTo>
                      <a:pt x="285" y="530"/>
                      <a:pt x="281" y="528"/>
                      <a:pt x="281" y="528"/>
                    </a:cubicBezTo>
                    <a:cubicBezTo>
                      <a:pt x="279" y="527"/>
                      <a:pt x="277" y="528"/>
                      <a:pt x="275" y="529"/>
                    </a:cubicBezTo>
                    <a:cubicBezTo>
                      <a:pt x="274" y="531"/>
                      <a:pt x="275" y="534"/>
                      <a:pt x="277" y="535"/>
                    </a:cubicBezTo>
                    <a:cubicBezTo>
                      <a:pt x="612" y="745"/>
                      <a:pt x="612" y="745"/>
                      <a:pt x="612" y="745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1" y="739"/>
                      <a:pt x="611" y="739"/>
                      <a:pt x="611" y="739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3" y="737"/>
                      <a:pt x="613" y="737"/>
                      <a:pt x="613" y="737"/>
                    </a:cubicBezTo>
                    <a:cubicBezTo>
                      <a:pt x="612" y="737"/>
                      <a:pt x="612" y="738"/>
                      <a:pt x="611" y="739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3" y="737"/>
                      <a:pt x="613" y="737"/>
                      <a:pt x="613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4" y="737"/>
                      <a:pt x="614" y="737"/>
                      <a:pt x="614" y="737"/>
                    </a:cubicBezTo>
                    <a:cubicBezTo>
                      <a:pt x="614" y="737"/>
                      <a:pt x="614" y="737"/>
                      <a:pt x="613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4" y="737"/>
                      <a:pt x="614" y="737"/>
                      <a:pt x="614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37"/>
                      <a:pt x="615" y="737"/>
                      <a:pt x="614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40"/>
                      <a:pt x="615" y="740"/>
                      <a:pt x="615" y="740"/>
                    </a:cubicBezTo>
                    <a:cubicBezTo>
                      <a:pt x="616" y="737"/>
                      <a:pt x="616" y="737"/>
                      <a:pt x="616" y="737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40"/>
                      <a:pt x="615" y="740"/>
                      <a:pt x="615" y="740"/>
                    </a:cubicBezTo>
                    <a:cubicBezTo>
                      <a:pt x="616" y="737"/>
                      <a:pt x="616" y="737"/>
                      <a:pt x="616" y="737"/>
                    </a:cubicBezTo>
                    <a:cubicBezTo>
                      <a:pt x="615" y="737"/>
                      <a:pt x="615" y="737"/>
                      <a:pt x="614" y="737"/>
                    </a:cubicBezTo>
                    <a:cubicBezTo>
                      <a:pt x="610" y="735"/>
                      <a:pt x="603" y="730"/>
                      <a:pt x="592" y="724"/>
                    </a:cubicBezTo>
                    <a:cubicBezTo>
                      <a:pt x="553" y="702"/>
                      <a:pt x="476" y="656"/>
                      <a:pt x="407" y="617"/>
                    </a:cubicBezTo>
                    <a:cubicBezTo>
                      <a:pt x="373" y="597"/>
                      <a:pt x="341" y="578"/>
                      <a:pt x="316" y="565"/>
                    </a:cubicBezTo>
                    <a:cubicBezTo>
                      <a:pt x="304" y="558"/>
                      <a:pt x="294" y="552"/>
                      <a:pt x="286" y="548"/>
                    </a:cubicBezTo>
                    <a:cubicBezTo>
                      <a:pt x="283" y="546"/>
                      <a:pt x="280" y="545"/>
                      <a:pt x="277" y="544"/>
                    </a:cubicBezTo>
                    <a:cubicBezTo>
                      <a:pt x="276" y="543"/>
                      <a:pt x="275" y="543"/>
                      <a:pt x="274" y="543"/>
                    </a:cubicBezTo>
                    <a:cubicBezTo>
                      <a:pt x="274" y="542"/>
                      <a:pt x="273" y="542"/>
                      <a:pt x="273" y="542"/>
                    </a:cubicBezTo>
                    <a:cubicBezTo>
                      <a:pt x="272" y="542"/>
                      <a:pt x="272" y="542"/>
                      <a:pt x="271" y="542"/>
                    </a:cubicBezTo>
                    <a:cubicBezTo>
                      <a:pt x="271" y="542"/>
                      <a:pt x="270" y="542"/>
                      <a:pt x="270" y="542"/>
                    </a:cubicBezTo>
                    <a:cubicBezTo>
                      <a:pt x="269" y="542"/>
                      <a:pt x="268" y="543"/>
                      <a:pt x="268" y="544"/>
                    </a:cubicBezTo>
                    <a:cubicBezTo>
                      <a:pt x="266" y="546"/>
                      <a:pt x="267" y="548"/>
                      <a:pt x="269" y="549"/>
                    </a:cubicBezTo>
                    <a:cubicBezTo>
                      <a:pt x="594" y="753"/>
                      <a:pt x="594" y="753"/>
                      <a:pt x="594" y="753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3" y="747"/>
                      <a:pt x="593" y="747"/>
                      <a:pt x="593" y="747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4" y="746"/>
                      <a:pt x="594" y="746"/>
                      <a:pt x="594" y="746"/>
                    </a:cubicBezTo>
                    <a:cubicBezTo>
                      <a:pt x="594" y="746"/>
                      <a:pt x="593" y="746"/>
                      <a:pt x="593" y="747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4" y="746"/>
                      <a:pt x="594" y="746"/>
                      <a:pt x="594" y="746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5" y="745"/>
                      <a:pt x="594" y="746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6"/>
                      <a:pt x="595" y="746"/>
                      <a:pt x="595" y="746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6"/>
                      <a:pt x="595" y="746"/>
                      <a:pt x="595" y="746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4" y="745"/>
                      <a:pt x="593" y="745"/>
                    </a:cubicBezTo>
                    <a:cubicBezTo>
                      <a:pt x="589" y="744"/>
                      <a:pt x="580" y="740"/>
                      <a:pt x="569" y="734"/>
                    </a:cubicBezTo>
                    <a:cubicBezTo>
                      <a:pt x="528" y="713"/>
                      <a:pt x="451" y="669"/>
                      <a:pt x="385" y="630"/>
                    </a:cubicBezTo>
                    <a:cubicBezTo>
                      <a:pt x="352" y="610"/>
                      <a:pt x="322" y="592"/>
                      <a:pt x="299" y="579"/>
                    </a:cubicBezTo>
                    <a:cubicBezTo>
                      <a:pt x="288" y="572"/>
                      <a:pt x="279" y="567"/>
                      <a:pt x="273" y="563"/>
                    </a:cubicBezTo>
                    <a:cubicBezTo>
                      <a:pt x="267" y="559"/>
                      <a:pt x="263" y="557"/>
                      <a:pt x="263" y="557"/>
                    </a:cubicBezTo>
                    <a:cubicBezTo>
                      <a:pt x="261" y="556"/>
                      <a:pt x="259" y="556"/>
                      <a:pt x="258" y="558"/>
                    </a:cubicBezTo>
                    <a:cubicBezTo>
                      <a:pt x="257" y="559"/>
                      <a:pt x="257" y="560"/>
                      <a:pt x="257" y="561"/>
                    </a:cubicBezTo>
                    <a:cubicBezTo>
                      <a:pt x="257" y="562"/>
                      <a:pt x="257" y="563"/>
                      <a:pt x="258" y="563"/>
                    </a:cubicBezTo>
                    <a:cubicBezTo>
                      <a:pt x="258" y="565"/>
                      <a:pt x="259" y="565"/>
                      <a:pt x="260" y="566"/>
                    </a:cubicBezTo>
                    <a:cubicBezTo>
                      <a:pt x="262" y="568"/>
                      <a:pt x="265" y="571"/>
                      <a:pt x="269" y="574"/>
                    </a:cubicBezTo>
                    <a:cubicBezTo>
                      <a:pt x="283" y="584"/>
                      <a:pt x="309" y="601"/>
                      <a:pt x="342" y="621"/>
                    </a:cubicBezTo>
                    <a:cubicBezTo>
                      <a:pt x="390" y="651"/>
                      <a:pt x="451" y="688"/>
                      <a:pt x="499" y="717"/>
                    </a:cubicBezTo>
                    <a:cubicBezTo>
                      <a:pt x="524" y="731"/>
                      <a:pt x="545" y="744"/>
                      <a:pt x="560" y="753"/>
                    </a:cubicBezTo>
                    <a:cubicBezTo>
                      <a:pt x="568" y="757"/>
                      <a:pt x="574" y="761"/>
                      <a:pt x="578" y="763"/>
                    </a:cubicBezTo>
                    <a:cubicBezTo>
                      <a:pt x="580" y="765"/>
                      <a:pt x="582" y="766"/>
                      <a:pt x="583" y="766"/>
                    </a:cubicBezTo>
                    <a:cubicBezTo>
                      <a:pt x="583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5" y="766"/>
                      <a:pt x="585" y="766"/>
                      <a:pt x="585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5" y="766"/>
                      <a:pt x="585" y="766"/>
                      <a:pt x="585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6" y="764"/>
                      <a:pt x="586" y="764"/>
                      <a:pt x="586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6" y="764"/>
                      <a:pt x="586" y="764"/>
                      <a:pt x="586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6"/>
                      <a:pt x="583" y="766"/>
                      <a:pt x="583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6"/>
                      <a:pt x="583" y="766"/>
                      <a:pt x="583" y="766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4"/>
                      <a:pt x="583" y="764"/>
                      <a:pt x="583" y="764"/>
                    </a:cubicBezTo>
                    <a:cubicBezTo>
                      <a:pt x="583" y="765"/>
                      <a:pt x="583" y="766"/>
                      <a:pt x="583" y="766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4"/>
                      <a:pt x="583" y="764"/>
                      <a:pt x="583" y="764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9" y="760"/>
                      <a:pt x="589" y="760"/>
                      <a:pt x="589" y="760"/>
                    </a:cubicBezTo>
                    <a:cubicBezTo>
                      <a:pt x="589" y="760"/>
                      <a:pt x="505" y="712"/>
                      <a:pt x="421" y="663"/>
                    </a:cubicBezTo>
                    <a:cubicBezTo>
                      <a:pt x="379" y="639"/>
                      <a:pt x="337" y="615"/>
                      <a:pt x="305" y="597"/>
                    </a:cubicBezTo>
                    <a:cubicBezTo>
                      <a:pt x="289" y="587"/>
                      <a:pt x="275" y="580"/>
                      <a:pt x="265" y="575"/>
                    </a:cubicBezTo>
                    <a:cubicBezTo>
                      <a:pt x="261" y="572"/>
                      <a:pt x="257" y="570"/>
                      <a:pt x="254" y="568"/>
                    </a:cubicBezTo>
                    <a:cubicBezTo>
                      <a:pt x="253" y="568"/>
                      <a:pt x="251" y="567"/>
                      <a:pt x="250" y="567"/>
                    </a:cubicBezTo>
                    <a:cubicBezTo>
                      <a:pt x="250" y="566"/>
                      <a:pt x="250" y="566"/>
                      <a:pt x="249" y="566"/>
                    </a:cubicBezTo>
                    <a:cubicBezTo>
                      <a:pt x="249" y="566"/>
                      <a:pt x="249" y="566"/>
                      <a:pt x="249" y="566"/>
                    </a:cubicBezTo>
                    <a:cubicBezTo>
                      <a:pt x="248" y="566"/>
                      <a:pt x="248" y="566"/>
                      <a:pt x="247" y="566"/>
                    </a:cubicBezTo>
                    <a:cubicBezTo>
                      <a:pt x="247" y="566"/>
                      <a:pt x="247" y="566"/>
                      <a:pt x="246" y="566"/>
                    </a:cubicBezTo>
                    <a:cubicBezTo>
                      <a:pt x="245" y="566"/>
                      <a:pt x="244" y="567"/>
                      <a:pt x="244" y="568"/>
                    </a:cubicBezTo>
                    <a:cubicBezTo>
                      <a:pt x="243" y="569"/>
                      <a:pt x="243" y="570"/>
                      <a:pt x="243" y="571"/>
                    </a:cubicBezTo>
                    <a:cubicBezTo>
                      <a:pt x="244" y="572"/>
                      <a:pt x="244" y="573"/>
                      <a:pt x="245" y="573"/>
                    </a:cubicBezTo>
                    <a:cubicBezTo>
                      <a:pt x="245" y="573"/>
                      <a:pt x="250" y="576"/>
                      <a:pt x="259" y="582"/>
                    </a:cubicBezTo>
                    <a:cubicBezTo>
                      <a:pt x="290" y="600"/>
                      <a:pt x="368" y="647"/>
                      <a:pt x="438" y="690"/>
                    </a:cubicBezTo>
                    <a:cubicBezTo>
                      <a:pt x="473" y="712"/>
                      <a:pt x="506" y="732"/>
                      <a:pt x="531" y="748"/>
                    </a:cubicBezTo>
                    <a:cubicBezTo>
                      <a:pt x="543" y="756"/>
                      <a:pt x="553" y="762"/>
                      <a:pt x="559" y="767"/>
                    </a:cubicBezTo>
                    <a:cubicBezTo>
                      <a:pt x="563" y="770"/>
                      <a:pt x="566" y="772"/>
                      <a:pt x="567" y="773"/>
                    </a:cubicBezTo>
                    <a:cubicBezTo>
                      <a:pt x="568" y="774"/>
                      <a:pt x="569" y="774"/>
                      <a:pt x="569" y="774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70" y="774"/>
                      <a:pt x="570" y="774"/>
                      <a:pt x="570" y="774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70" y="774"/>
                      <a:pt x="570" y="774"/>
                      <a:pt x="570" y="774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3"/>
                      <a:pt x="569" y="773"/>
                      <a:pt x="569" y="773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3"/>
                      <a:pt x="569" y="773"/>
                      <a:pt x="569" y="773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69" y="772"/>
                      <a:pt x="569" y="772"/>
                      <a:pt x="569" y="773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73" y="773"/>
                      <a:pt x="573" y="773"/>
                      <a:pt x="573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1" y="769"/>
                      <a:pt x="571" y="769"/>
                      <a:pt x="571" y="769"/>
                    </a:cubicBezTo>
                    <a:cubicBezTo>
                      <a:pt x="571" y="770"/>
                      <a:pt x="570" y="770"/>
                      <a:pt x="569" y="771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1" y="769"/>
                      <a:pt x="571" y="769"/>
                      <a:pt x="571" y="769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69"/>
                      <a:pt x="572" y="769"/>
                      <a:pt x="571" y="769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71"/>
                      <a:pt x="572" y="771"/>
                      <a:pt x="572" y="771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71"/>
                      <a:pt x="572" y="771"/>
                      <a:pt x="572" y="771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2" y="769"/>
                      <a:pt x="571" y="768"/>
                    </a:cubicBezTo>
                    <a:cubicBezTo>
                      <a:pt x="567" y="767"/>
                      <a:pt x="559" y="762"/>
                      <a:pt x="548" y="756"/>
                    </a:cubicBezTo>
                    <a:cubicBezTo>
                      <a:pt x="510" y="734"/>
                      <a:pt x="437" y="688"/>
                      <a:pt x="372" y="648"/>
                    </a:cubicBezTo>
                    <a:cubicBezTo>
                      <a:pt x="340" y="628"/>
                      <a:pt x="309" y="610"/>
                      <a:pt x="286" y="596"/>
                    </a:cubicBezTo>
                    <a:cubicBezTo>
                      <a:pt x="274" y="590"/>
                      <a:pt x="264" y="584"/>
                      <a:pt x="257" y="580"/>
                    </a:cubicBezTo>
                    <a:cubicBezTo>
                      <a:pt x="253" y="578"/>
                      <a:pt x="250" y="577"/>
                      <a:pt x="247" y="576"/>
                    </a:cubicBezTo>
                    <a:cubicBezTo>
                      <a:pt x="246" y="575"/>
                      <a:pt x="245" y="575"/>
                      <a:pt x="244" y="574"/>
                    </a:cubicBezTo>
                    <a:cubicBezTo>
                      <a:pt x="243" y="574"/>
                      <a:pt x="242" y="574"/>
                      <a:pt x="241" y="574"/>
                    </a:cubicBezTo>
                    <a:cubicBezTo>
                      <a:pt x="240" y="574"/>
                      <a:pt x="240" y="574"/>
                      <a:pt x="239" y="574"/>
                    </a:cubicBezTo>
                    <a:cubicBezTo>
                      <a:pt x="238" y="574"/>
                      <a:pt x="237" y="575"/>
                      <a:pt x="237" y="576"/>
                    </a:cubicBezTo>
                    <a:cubicBezTo>
                      <a:pt x="236" y="578"/>
                      <a:pt x="236" y="580"/>
                      <a:pt x="238" y="581"/>
                    </a:cubicBezTo>
                    <a:cubicBezTo>
                      <a:pt x="340" y="645"/>
                      <a:pt x="340" y="645"/>
                      <a:pt x="340" y="645"/>
                    </a:cubicBezTo>
                    <a:cubicBezTo>
                      <a:pt x="228" y="580"/>
                      <a:pt x="228" y="580"/>
                      <a:pt x="228" y="580"/>
                    </a:cubicBezTo>
                    <a:cubicBezTo>
                      <a:pt x="227" y="579"/>
                      <a:pt x="224" y="579"/>
                      <a:pt x="223" y="581"/>
                    </a:cubicBezTo>
                    <a:cubicBezTo>
                      <a:pt x="222" y="583"/>
                      <a:pt x="223" y="586"/>
                      <a:pt x="224" y="587"/>
                    </a:cubicBezTo>
                    <a:cubicBezTo>
                      <a:pt x="565" y="800"/>
                      <a:pt x="565" y="800"/>
                      <a:pt x="565" y="800"/>
                    </a:cubicBezTo>
                    <a:cubicBezTo>
                      <a:pt x="567" y="796"/>
                      <a:pt x="567" y="796"/>
                      <a:pt x="567" y="796"/>
                    </a:cubicBezTo>
                    <a:cubicBezTo>
                      <a:pt x="569" y="793"/>
                      <a:pt x="569" y="793"/>
                      <a:pt x="569" y="793"/>
                    </a:cubicBezTo>
                    <a:cubicBezTo>
                      <a:pt x="569" y="793"/>
                      <a:pt x="483" y="741"/>
                      <a:pt x="395" y="690"/>
                    </a:cubicBezTo>
                    <a:cubicBezTo>
                      <a:pt x="351" y="664"/>
                      <a:pt x="307" y="638"/>
                      <a:pt x="273" y="619"/>
                    </a:cubicBezTo>
                    <a:cubicBezTo>
                      <a:pt x="256" y="609"/>
                      <a:pt x="242" y="601"/>
                      <a:pt x="232" y="595"/>
                    </a:cubicBezTo>
                    <a:cubicBezTo>
                      <a:pt x="227" y="592"/>
                      <a:pt x="222" y="590"/>
                      <a:pt x="219" y="589"/>
                    </a:cubicBezTo>
                    <a:cubicBezTo>
                      <a:pt x="218" y="588"/>
                      <a:pt x="216" y="587"/>
                      <a:pt x="215" y="587"/>
                    </a:cubicBezTo>
                    <a:cubicBezTo>
                      <a:pt x="215" y="587"/>
                      <a:pt x="214" y="586"/>
                      <a:pt x="214" y="586"/>
                    </a:cubicBezTo>
                    <a:cubicBezTo>
                      <a:pt x="213" y="586"/>
                      <a:pt x="213" y="586"/>
                      <a:pt x="212" y="586"/>
                    </a:cubicBezTo>
                    <a:cubicBezTo>
                      <a:pt x="212" y="586"/>
                      <a:pt x="211" y="586"/>
                      <a:pt x="211" y="586"/>
                    </a:cubicBezTo>
                    <a:cubicBezTo>
                      <a:pt x="210" y="586"/>
                      <a:pt x="209" y="587"/>
                      <a:pt x="208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08" y="588"/>
                      <a:pt x="208" y="588"/>
                      <a:pt x="208" y="588"/>
                    </a:cubicBezTo>
                    <a:cubicBezTo>
                      <a:pt x="208" y="589"/>
                      <a:pt x="208" y="590"/>
                      <a:pt x="208" y="590"/>
                    </a:cubicBezTo>
                    <a:cubicBezTo>
                      <a:pt x="208" y="591"/>
                      <a:pt x="208" y="592"/>
                      <a:pt x="208" y="592"/>
                    </a:cubicBezTo>
                    <a:cubicBezTo>
                      <a:pt x="209" y="593"/>
                      <a:pt x="209" y="593"/>
                      <a:pt x="210" y="594"/>
                    </a:cubicBezTo>
                    <a:cubicBezTo>
                      <a:pt x="210" y="594"/>
                      <a:pt x="211" y="595"/>
                      <a:pt x="212" y="596"/>
                    </a:cubicBezTo>
                    <a:cubicBezTo>
                      <a:pt x="217" y="599"/>
                      <a:pt x="226" y="605"/>
                      <a:pt x="238" y="613"/>
                    </a:cubicBezTo>
                    <a:cubicBezTo>
                      <a:pt x="322" y="668"/>
                      <a:pt x="566" y="816"/>
                      <a:pt x="566" y="816"/>
                    </a:cubicBezTo>
                    <a:cubicBezTo>
                      <a:pt x="568" y="817"/>
                      <a:pt x="570" y="817"/>
                      <a:pt x="572" y="815"/>
                    </a:cubicBezTo>
                    <a:cubicBezTo>
                      <a:pt x="573" y="813"/>
                      <a:pt x="572" y="810"/>
                      <a:pt x="570" y="809"/>
                    </a:cubicBezTo>
                    <a:cubicBezTo>
                      <a:pt x="570" y="809"/>
                      <a:pt x="480" y="754"/>
                      <a:pt x="387" y="698"/>
                    </a:cubicBezTo>
                    <a:cubicBezTo>
                      <a:pt x="341" y="670"/>
                      <a:pt x="294" y="642"/>
                      <a:pt x="257" y="621"/>
                    </a:cubicBezTo>
                    <a:cubicBezTo>
                      <a:pt x="239" y="611"/>
                      <a:pt x="223" y="602"/>
                      <a:pt x="212" y="596"/>
                    </a:cubicBezTo>
                    <a:cubicBezTo>
                      <a:pt x="206" y="593"/>
                      <a:pt x="201" y="590"/>
                      <a:pt x="197" y="588"/>
                    </a:cubicBezTo>
                    <a:cubicBezTo>
                      <a:pt x="195" y="588"/>
                      <a:pt x="194" y="587"/>
                      <a:pt x="192" y="586"/>
                    </a:cubicBezTo>
                    <a:cubicBezTo>
                      <a:pt x="192" y="586"/>
                      <a:pt x="191" y="586"/>
                      <a:pt x="190" y="586"/>
                    </a:cubicBezTo>
                    <a:cubicBezTo>
                      <a:pt x="190" y="586"/>
                      <a:pt x="189" y="586"/>
                      <a:pt x="188" y="586"/>
                    </a:cubicBezTo>
                    <a:cubicBezTo>
                      <a:pt x="188" y="586"/>
                      <a:pt x="187" y="586"/>
                      <a:pt x="187" y="586"/>
                    </a:cubicBezTo>
                    <a:cubicBezTo>
                      <a:pt x="186" y="586"/>
                      <a:pt x="185" y="587"/>
                      <a:pt x="184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4" y="587"/>
                      <a:pt x="184" y="587"/>
                      <a:pt x="184" y="587"/>
                    </a:cubicBezTo>
                    <a:cubicBezTo>
                      <a:pt x="184" y="588"/>
                      <a:pt x="184" y="589"/>
                      <a:pt x="184" y="590"/>
                    </a:cubicBezTo>
                    <a:cubicBezTo>
                      <a:pt x="184" y="591"/>
                      <a:pt x="184" y="592"/>
                      <a:pt x="184" y="592"/>
                    </a:cubicBezTo>
                    <a:cubicBezTo>
                      <a:pt x="185" y="593"/>
                      <a:pt x="185" y="593"/>
                      <a:pt x="185" y="593"/>
                    </a:cubicBezTo>
                    <a:cubicBezTo>
                      <a:pt x="185" y="593"/>
                      <a:pt x="186" y="594"/>
                      <a:pt x="186" y="594"/>
                    </a:cubicBezTo>
                    <a:cubicBezTo>
                      <a:pt x="187" y="595"/>
                      <a:pt x="190" y="597"/>
                      <a:pt x="194" y="599"/>
                    </a:cubicBezTo>
                    <a:cubicBezTo>
                      <a:pt x="222" y="618"/>
                      <a:pt x="315" y="675"/>
                      <a:pt x="401" y="729"/>
                    </a:cubicBezTo>
                    <a:cubicBezTo>
                      <a:pt x="487" y="782"/>
                      <a:pt x="566" y="831"/>
                      <a:pt x="566" y="831"/>
                    </a:cubicBezTo>
                    <a:cubicBezTo>
                      <a:pt x="567" y="832"/>
                      <a:pt x="568" y="832"/>
                      <a:pt x="569" y="832"/>
                    </a:cubicBezTo>
                    <a:cubicBezTo>
                      <a:pt x="570" y="831"/>
                      <a:pt x="571" y="831"/>
                      <a:pt x="572" y="830"/>
                    </a:cubicBezTo>
                    <a:cubicBezTo>
                      <a:pt x="572" y="829"/>
                      <a:pt x="572" y="828"/>
                      <a:pt x="572" y="827"/>
                    </a:cubicBezTo>
                    <a:cubicBezTo>
                      <a:pt x="572" y="826"/>
                      <a:pt x="571" y="825"/>
                      <a:pt x="570" y="824"/>
                    </a:cubicBezTo>
                    <a:cubicBezTo>
                      <a:pt x="570" y="824"/>
                      <a:pt x="468" y="762"/>
                      <a:pt x="363" y="700"/>
                    </a:cubicBezTo>
                    <a:cubicBezTo>
                      <a:pt x="311" y="669"/>
                      <a:pt x="258" y="638"/>
                      <a:pt x="218" y="615"/>
                    </a:cubicBezTo>
                    <a:cubicBezTo>
                      <a:pt x="197" y="604"/>
                      <a:pt x="180" y="594"/>
                      <a:pt x="167" y="587"/>
                    </a:cubicBezTo>
                    <a:cubicBezTo>
                      <a:pt x="161" y="584"/>
                      <a:pt x="155" y="581"/>
                      <a:pt x="151" y="579"/>
                    </a:cubicBezTo>
                    <a:cubicBezTo>
                      <a:pt x="149" y="578"/>
                      <a:pt x="148" y="577"/>
                      <a:pt x="146" y="577"/>
                    </a:cubicBezTo>
                    <a:cubicBezTo>
                      <a:pt x="145" y="577"/>
                      <a:pt x="145" y="576"/>
                      <a:pt x="144" y="576"/>
                    </a:cubicBezTo>
                    <a:cubicBezTo>
                      <a:pt x="144" y="576"/>
                      <a:pt x="143" y="576"/>
                      <a:pt x="142" y="576"/>
                    </a:cubicBezTo>
                    <a:cubicBezTo>
                      <a:pt x="142" y="576"/>
                      <a:pt x="141" y="576"/>
                      <a:pt x="140" y="576"/>
                    </a:cubicBezTo>
                    <a:cubicBezTo>
                      <a:pt x="140" y="576"/>
                      <a:pt x="139" y="577"/>
                      <a:pt x="138" y="578"/>
                    </a:cubicBezTo>
                    <a:cubicBezTo>
                      <a:pt x="137" y="580"/>
                      <a:pt x="138" y="582"/>
                      <a:pt x="139" y="583"/>
                    </a:cubicBezTo>
                    <a:cubicBezTo>
                      <a:pt x="570" y="852"/>
                      <a:pt x="570" y="852"/>
                      <a:pt x="570" y="852"/>
                    </a:cubicBezTo>
                    <a:cubicBezTo>
                      <a:pt x="572" y="849"/>
                      <a:pt x="572" y="849"/>
                      <a:pt x="572" y="849"/>
                    </a:cubicBezTo>
                    <a:cubicBezTo>
                      <a:pt x="569" y="847"/>
                      <a:pt x="569" y="847"/>
                      <a:pt x="569" y="847"/>
                    </a:cubicBezTo>
                    <a:cubicBezTo>
                      <a:pt x="571" y="849"/>
                      <a:pt x="571" y="849"/>
                      <a:pt x="571" y="849"/>
                    </a:cubicBezTo>
                    <a:cubicBezTo>
                      <a:pt x="570" y="846"/>
                      <a:pt x="570" y="846"/>
                      <a:pt x="570" y="846"/>
                    </a:cubicBezTo>
                    <a:cubicBezTo>
                      <a:pt x="570" y="846"/>
                      <a:pt x="569" y="846"/>
                      <a:pt x="569" y="847"/>
                    </a:cubicBezTo>
                    <a:cubicBezTo>
                      <a:pt x="571" y="849"/>
                      <a:pt x="571" y="849"/>
                      <a:pt x="571" y="849"/>
                    </a:cubicBezTo>
                    <a:cubicBezTo>
                      <a:pt x="570" y="846"/>
                      <a:pt x="570" y="846"/>
                      <a:pt x="570" y="846"/>
                    </a:cubicBezTo>
                    <a:cubicBezTo>
                      <a:pt x="571" y="847"/>
                      <a:pt x="571" y="847"/>
                      <a:pt x="571" y="847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1" y="845"/>
                      <a:pt x="570" y="846"/>
                    </a:cubicBezTo>
                    <a:cubicBezTo>
                      <a:pt x="571" y="847"/>
                      <a:pt x="571" y="847"/>
                      <a:pt x="571" y="847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0" y="845"/>
                      <a:pt x="568" y="845"/>
                    </a:cubicBezTo>
                    <a:cubicBezTo>
                      <a:pt x="565" y="844"/>
                      <a:pt x="561" y="842"/>
                      <a:pt x="555" y="839"/>
                    </a:cubicBezTo>
                    <a:cubicBezTo>
                      <a:pt x="534" y="828"/>
                      <a:pt x="496" y="805"/>
                      <a:pt x="451" y="776"/>
                    </a:cubicBezTo>
                    <a:cubicBezTo>
                      <a:pt x="383" y="734"/>
                      <a:pt x="299" y="680"/>
                      <a:pt x="230" y="637"/>
                    </a:cubicBezTo>
                    <a:cubicBezTo>
                      <a:pt x="195" y="615"/>
                      <a:pt x="164" y="596"/>
                      <a:pt x="141" y="582"/>
                    </a:cubicBezTo>
                    <a:cubicBezTo>
                      <a:pt x="129" y="575"/>
                      <a:pt x="119" y="570"/>
                      <a:pt x="112" y="566"/>
                    </a:cubicBezTo>
                    <a:cubicBezTo>
                      <a:pt x="108" y="564"/>
                      <a:pt x="105" y="562"/>
                      <a:pt x="102" y="561"/>
                    </a:cubicBezTo>
                    <a:cubicBezTo>
                      <a:pt x="101" y="561"/>
                      <a:pt x="100" y="560"/>
                      <a:pt x="99" y="560"/>
                    </a:cubicBezTo>
                    <a:cubicBezTo>
                      <a:pt x="98" y="560"/>
                      <a:pt x="97" y="560"/>
                      <a:pt x="95" y="560"/>
                    </a:cubicBezTo>
                    <a:cubicBezTo>
                      <a:pt x="95" y="560"/>
                      <a:pt x="94" y="560"/>
                      <a:pt x="93" y="560"/>
                    </a:cubicBezTo>
                    <a:cubicBezTo>
                      <a:pt x="93" y="560"/>
                      <a:pt x="92" y="561"/>
                      <a:pt x="91" y="562"/>
                    </a:cubicBezTo>
                    <a:cubicBezTo>
                      <a:pt x="91" y="562"/>
                      <a:pt x="91" y="562"/>
                      <a:pt x="91" y="562"/>
                    </a:cubicBezTo>
                    <a:cubicBezTo>
                      <a:pt x="91" y="563"/>
                      <a:pt x="90" y="564"/>
                      <a:pt x="90" y="564"/>
                    </a:cubicBezTo>
                    <a:cubicBezTo>
                      <a:pt x="90" y="566"/>
                      <a:pt x="91" y="567"/>
                      <a:pt x="91" y="567"/>
                    </a:cubicBezTo>
                    <a:cubicBezTo>
                      <a:pt x="92" y="569"/>
                      <a:pt x="93" y="570"/>
                      <a:pt x="95" y="571"/>
                    </a:cubicBezTo>
                    <a:cubicBezTo>
                      <a:pt x="98" y="573"/>
                      <a:pt x="102" y="577"/>
                      <a:pt x="107" y="581"/>
                    </a:cubicBezTo>
                    <a:cubicBezTo>
                      <a:pt x="128" y="596"/>
                      <a:pt x="168" y="621"/>
                      <a:pt x="216" y="651"/>
                    </a:cubicBezTo>
                    <a:cubicBezTo>
                      <a:pt x="360" y="741"/>
                      <a:pt x="579" y="872"/>
                      <a:pt x="579" y="872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8" y="866"/>
                      <a:pt x="578" y="866"/>
                      <a:pt x="578" y="866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9" y="865"/>
                      <a:pt x="579" y="865"/>
                      <a:pt x="579" y="865"/>
                    </a:cubicBezTo>
                    <a:cubicBezTo>
                      <a:pt x="579" y="865"/>
                      <a:pt x="578" y="865"/>
                      <a:pt x="578" y="866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9" y="865"/>
                      <a:pt x="579" y="865"/>
                      <a:pt x="579" y="865"/>
                    </a:cubicBezTo>
                    <a:cubicBezTo>
                      <a:pt x="580" y="866"/>
                      <a:pt x="580" y="866"/>
                      <a:pt x="580" y="866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80" y="865"/>
                      <a:pt x="580" y="864"/>
                      <a:pt x="579" y="865"/>
                    </a:cubicBezTo>
                    <a:cubicBezTo>
                      <a:pt x="580" y="866"/>
                      <a:pt x="580" y="866"/>
                      <a:pt x="580" y="866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79" y="864"/>
                      <a:pt x="578" y="864"/>
                      <a:pt x="576" y="863"/>
                    </a:cubicBezTo>
                    <a:cubicBezTo>
                      <a:pt x="570" y="861"/>
                      <a:pt x="556" y="854"/>
                      <a:pt x="539" y="845"/>
                    </a:cubicBezTo>
                    <a:cubicBezTo>
                      <a:pt x="477" y="811"/>
                      <a:pt x="362" y="741"/>
                      <a:pt x="263" y="680"/>
                    </a:cubicBezTo>
                    <a:cubicBezTo>
                      <a:pt x="213" y="649"/>
                      <a:pt x="167" y="620"/>
                      <a:pt x="133" y="599"/>
                    </a:cubicBezTo>
                    <a:cubicBezTo>
                      <a:pt x="116" y="589"/>
                      <a:pt x="102" y="580"/>
                      <a:pt x="93" y="574"/>
                    </a:cubicBezTo>
                    <a:cubicBezTo>
                      <a:pt x="88" y="571"/>
                      <a:pt x="84" y="569"/>
                      <a:pt x="82" y="567"/>
                    </a:cubicBezTo>
                    <a:cubicBezTo>
                      <a:pt x="80" y="567"/>
                      <a:pt x="79" y="566"/>
                      <a:pt x="79" y="566"/>
                    </a:cubicBezTo>
                    <a:cubicBezTo>
                      <a:pt x="78" y="565"/>
                      <a:pt x="78" y="565"/>
                      <a:pt x="78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6" y="564"/>
                      <a:pt x="76" y="564"/>
                      <a:pt x="75" y="564"/>
                    </a:cubicBezTo>
                    <a:cubicBezTo>
                      <a:pt x="75" y="564"/>
                      <a:pt x="74" y="564"/>
                      <a:pt x="74" y="565"/>
                    </a:cubicBezTo>
                    <a:cubicBezTo>
                      <a:pt x="73" y="565"/>
                      <a:pt x="72" y="566"/>
                      <a:pt x="72" y="567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2" y="566"/>
                      <a:pt x="72" y="566"/>
                      <a:pt x="72" y="566"/>
                    </a:cubicBezTo>
                    <a:cubicBezTo>
                      <a:pt x="72" y="567"/>
                      <a:pt x="71" y="568"/>
                      <a:pt x="71" y="568"/>
                    </a:cubicBezTo>
                    <a:cubicBezTo>
                      <a:pt x="71" y="570"/>
                      <a:pt x="72" y="570"/>
                      <a:pt x="72" y="571"/>
                    </a:cubicBezTo>
                    <a:cubicBezTo>
                      <a:pt x="72" y="572"/>
                      <a:pt x="73" y="572"/>
                      <a:pt x="73" y="573"/>
                    </a:cubicBezTo>
                    <a:cubicBezTo>
                      <a:pt x="74" y="574"/>
                      <a:pt x="76" y="575"/>
                      <a:pt x="78" y="576"/>
                    </a:cubicBezTo>
                    <a:cubicBezTo>
                      <a:pt x="84" y="581"/>
                      <a:pt x="98" y="590"/>
                      <a:pt x="116" y="603"/>
                    </a:cubicBezTo>
                    <a:cubicBezTo>
                      <a:pt x="181" y="645"/>
                      <a:pt x="308" y="722"/>
                      <a:pt x="418" y="790"/>
                    </a:cubicBezTo>
                    <a:cubicBezTo>
                      <a:pt x="473" y="823"/>
                      <a:pt x="524" y="854"/>
                      <a:pt x="561" y="877"/>
                    </a:cubicBezTo>
                    <a:cubicBezTo>
                      <a:pt x="580" y="889"/>
                      <a:pt x="595" y="898"/>
                      <a:pt x="606" y="904"/>
                    </a:cubicBezTo>
                    <a:cubicBezTo>
                      <a:pt x="611" y="908"/>
                      <a:pt x="615" y="910"/>
                      <a:pt x="618" y="912"/>
                    </a:cubicBezTo>
                    <a:cubicBezTo>
                      <a:pt x="619" y="913"/>
                      <a:pt x="620" y="913"/>
                      <a:pt x="621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4" y="912"/>
                      <a:pt x="624" y="912"/>
                      <a:pt x="624" y="912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4" y="912"/>
                      <a:pt x="624" y="912"/>
                      <a:pt x="624" y="912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3"/>
                      <a:pt x="620" y="913"/>
                      <a:pt x="620" y="913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3"/>
                      <a:pt x="620" y="913"/>
                      <a:pt x="620" y="913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1"/>
                      <a:pt x="620" y="911"/>
                      <a:pt x="620" y="911"/>
                    </a:cubicBezTo>
                    <a:cubicBezTo>
                      <a:pt x="620" y="912"/>
                      <a:pt x="620" y="913"/>
                      <a:pt x="620" y="913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1"/>
                      <a:pt x="620" y="911"/>
                      <a:pt x="620" y="911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09"/>
                      <a:pt x="621" y="909"/>
                      <a:pt x="621" y="909"/>
                    </a:cubicBezTo>
                    <a:cubicBezTo>
                      <a:pt x="623" y="911"/>
                      <a:pt x="623" y="911"/>
                      <a:pt x="623" y="911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2" y="908"/>
                      <a:pt x="621" y="908"/>
                      <a:pt x="621" y="909"/>
                    </a:cubicBezTo>
                    <a:cubicBezTo>
                      <a:pt x="623" y="911"/>
                      <a:pt x="623" y="911"/>
                      <a:pt x="623" y="911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10"/>
                      <a:pt x="623" y="910"/>
                      <a:pt x="623" y="910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10"/>
                      <a:pt x="623" y="910"/>
                      <a:pt x="623" y="910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2" y="908"/>
                      <a:pt x="621" y="908"/>
                      <a:pt x="619" y="907"/>
                    </a:cubicBezTo>
                    <a:cubicBezTo>
                      <a:pt x="616" y="906"/>
                      <a:pt x="611" y="904"/>
                      <a:pt x="604" y="900"/>
                    </a:cubicBezTo>
                    <a:cubicBezTo>
                      <a:pt x="579" y="888"/>
                      <a:pt x="533" y="861"/>
                      <a:pt x="479" y="827"/>
                    </a:cubicBezTo>
                    <a:cubicBezTo>
                      <a:pt x="398" y="778"/>
                      <a:pt x="298" y="714"/>
                      <a:pt x="215" y="662"/>
                    </a:cubicBezTo>
                    <a:cubicBezTo>
                      <a:pt x="174" y="636"/>
                      <a:pt x="137" y="614"/>
                      <a:pt x="110" y="597"/>
                    </a:cubicBezTo>
                    <a:cubicBezTo>
                      <a:pt x="96" y="589"/>
                      <a:pt x="84" y="583"/>
                      <a:pt x="76" y="578"/>
                    </a:cubicBezTo>
                    <a:cubicBezTo>
                      <a:pt x="71" y="576"/>
                      <a:pt x="68" y="574"/>
                      <a:pt x="65" y="573"/>
                    </a:cubicBezTo>
                    <a:cubicBezTo>
                      <a:pt x="64" y="572"/>
                      <a:pt x="62" y="572"/>
                      <a:pt x="61" y="571"/>
                    </a:cubicBezTo>
                    <a:cubicBezTo>
                      <a:pt x="60" y="571"/>
                      <a:pt x="59" y="571"/>
                      <a:pt x="58" y="571"/>
                    </a:cubicBezTo>
                    <a:cubicBezTo>
                      <a:pt x="57" y="571"/>
                      <a:pt x="57" y="571"/>
                      <a:pt x="56" y="571"/>
                    </a:cubicBezTo>
                    <a:cubicBezTo>
                      <a:pt x="55" y="571"/>
                      <a:pt x="54" y="572"/>
                      <a:pt x="53" y="573"/>
                    </a:cubicBezTo>
                    <a:cubicBezTo>
                      <a:pt x="53" y="574"/>
                      <a:pt x="53" y="575"/>
                      <a:pt x="53" y="576"/>
                    </a:cubicBezTo>
                    <a:cubicBezTo>
                      <a:pt x="53" y="577"/>
                      <a:pt x="54" y="578"/>
                      <a:pt x="55" y="578"/>
                    </a:cubicBezTo>
                    <a:cubicBezTo>
                      <a:pt x="55" y="579"/>
                      <a:pt x="57" y="580"/>
                      <a:pt x="61" y="582"/>
                    </a:cubicBezTo>
                    <a:cubicBezTo>
                      <a:pt x="93" y="602"/>
                      <a:pt x="234" y="688"/>
                      <a:pt x="367" y="771"/>
                    </a:cubicBezTo>
                    <a:cubicBezTo>
                      <a:pt x="434" y="812"/>
                      <a:pt x="499" y="852"/>
                      <a:pt x="547" y="883"/>
                    </a:cubicBezTo>
                    <a:cubicBezTo>
                      <a:pt x="571" y="898"/>
                      <a:pt x="591" y="911"/>
                      <a:pt x="605" y="920"/>
                    </a:cubicBezTo>
                    <a:cubicBezTo>
                      <a:pt x="612" y="925"/>
                      <a:pt x="617" y="928"/>
                      <a:pt x="621" y="931"/>
                    </a:cubicBezTo>
                    <a:cubicBezTo>
                      <a:pt x="622" y="932"/>
                      <a:pt x="624" y="933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7" y="933"/>
                      <a:pt x="627" y="933"/>
                      <a:pt x="627" y="933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7" y="933"/>
                      <a:pt x="627" y="933"/>
                      <a:pt x="627" y="933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2"/>
                      <a:pt x="625" y="932"/>
                      <a:pt x="625" y="932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2"/>
                      <a:pt x="625" y="932"/>
                      <a:pt x="625" y="932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5" y="931"/>
                      <a:pt x="625" y="932"/>
                      <a:pt x="625" y="932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9" y="932"/>
                      <a:pt x="629" y="932"/>
                      <a:pt x="629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7" y="929"/>
                      <a:pt x="627" y="929"/>
                      <a:pt x="627" y="929"/>
                    </a:cubicBezTo>
                    <a:cubicBezTo>
                      <a:pt x="627" y="929"/>
                      <a:pt x="626" y="929"/>
                      <a:pt x="625" y="930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7" y="929"/>
                      <a:pt x="627" y="929"/>
                      <a:pt x="627" y="929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7" y="929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30"/>
                      <a:pt x="628" y="930"/>
                      <a:pt x="628" y="930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30"/>
                      <a:pt x="628" y="930"/>
                      <a:pt x="628" y="930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9"/>
                      <a:pt x="628" y="929"/>
                      <a:pt x="628" y="929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9"/>
                      <a:pt x="628" y="929"/>
                      <a:pt x="628" y="929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7" y="928"/>
                    </a:cubicBezTo>
                    <a:cubicBezTo>
                      <a:pt x="624" y="927"/>
                      <a:pt x="619" y="924"/>
                      <a:pt x="612" y="921"/>
                    </a:cubicBezTo>
                    <a:cubicBezTo>
                      <a:pt x="586" y="907"/>
                      <a:pt x="539" y="880"/>
                      <a:pt x="498" y="856"/>
                    </a:cubicBezTo>
                    <a:cubicBezTo>
                      <a:pt x="477" y="845"/>
                      <a:pt x="457" y="833"/>
                      <a:pt x="442" y="825"/>
                    </a:cubicBezTo>
                    <a:cubicBezTo>
                      <a:pt x="435" y="821"/>
                      <a:pt x="429" y="818"/>
                      <a:pt x="424" y="816"/>
                    </a:cubicBezTo>
                    <a:cubicBezTo>
                      <a:pt x="421" y="814"/>
                      <a:pt x="419" y="813"/>
                      <a:pt x="418" y="813"/>
                    </a:cubicBezTo>
                    <a:cubicBezTo>
                      <a:pt x="417" y="812"/>
                      <a:pt x="416" y="812"/>
                      <a:pt x="416" y="812"/>
                    </a:cubicBezTo>
                    <a:cubicBezTo>
                      <a:pt x="415" y="812"/>
                      <a:pt x="414" y="812"/>
                      <a:pt x="413" y="812"/>
                    </a:cubicBezTo>
                    <a:cubicBezTo>
                      <a:pt x="413" y="812"/>
                      <a:pt x="412" y="812"/>
                      <a:pt x="412" y="812"/>
                    </a:cubicBezTo>
                    <a:cubicBezTo>
                      <a:pt x="411" y="812"/>
                      <a:pt x="410" y="813"/>
                      <a:pt x="410" y="814"/>
                    </a:cubicBezTo>
                    <a:cubicBezTo>
                      <a:pt x="409" y="814"/>
                      <a:pt x="409" y="815"/>
                      <a:pt x="409" y="816"/>
                    </a:cubicBezTo>
                    <a:cubicBezTo>
                      <a:pt x="409" y="817"/>
                      <a:pt x="409" y="817"/>
                      <a:pt x="409" y="817"/>
                    </a:cubicBezTo>
                    <a:cubicBezTo>
                      <a:pt x="410" y="818"/>
                      <a:pt x="410" y="818"/>
                      <a:pt x="410" y="818"/>
                    </a:cubicBezTo>
                    <a:cubicBezTo>
                      <a:pt x="411" y="819"/>
                      <a:pt x="411" y="819"/>
                      <a:pt x="411" y="819"/>
                    </a:cubicBezTo>
                    <a:cubicBezTo>
                      <a:pt x="411" y="819"/>
                      <a:pt x="411" y="819"/>
                      <a:pt x="412" y="820"/>
                    </a:cubicBezTo>
                    <a:cubicBezTo>
                      <a:pt x="414" y="822"/>
                      <a:pt x="419" y="825"/>
                      <a:pt x="426" y="829"/>
                    </a:cubicBezTo>
                    <a:cubicBezTo>
                      <a:pt x="476" y="861"/>
                      <a:pt x="628" y="955"/>
                      <a:pt x="628" y="955"/>
                    </a:cubicBezTo>
                    <a:cubicBezTo>
                      <a:pt x="631" y="952"/>
                      <a:pt x="631" y="952"/>
                      <a:pt x="631" y="952"/>
                    </a:cubicBezTo>
                    <a:cubicBezTo>
                      <a:pt x="627" y="949"/>
                      <a:pt x="627" y="949"/>
                      <a:pt x="627" y="949"/>
                    </a:cubicBezTo>
                    <a:cubicBezTo>
                      <a:pt x="630" y="952"/>
                      <a:pt x="630" y="952"/>
                      <a:pt x="630" y="952"/>
                    </a:cubicBezTo>
                    <a:cubicBezTo>
                      <a:pt x="629" y="948"/>
                      <a:pt x="629" y="948"/>
                      <a:pt x="629" y="948"/>
                    </a:cubicBezTo>
                    <a:cubicBezTo>
                      <a:pt x="629" y="948"/>
                      <a:pt x="628" y="949"/>
                      <a:pt x="627" y="949"/>
                    </a:cubicBezTo>
                    <a:cubicBezTo>
                      <a:pt x="630" y="952"/>
                      <a:pt x="630" y="952"/>
                      <a:pt x="630" y="952"/>
                    </a:cubicBezTo>
                    <a:cubicBezTo>
                      <a:pt x="629" y="948"/>
                      <a:pt x="629" y="948"/>
                      <a:pt x="629" y="948"/>
                    </a:cubicBezTo>
                    <a:cubicBezTo>
                      <a:pt x="630" y="951"/>
                      <a:pt x="630" y="951"/>
                      <a:pt x="630" y="951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48"/>
                      <a:pt x="630" y="948"/>
                      <a:pt x="629" y="948"/>
                    </a:cubicBezTo>
                    <a:cubicBezTo>
                      <a:pt x="630" y="951"/>
                      <a:pt x="630" y="951"/>
                      <a:pt x="630" y="951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50"/>
                      <a:pt x="630" y="950"/>
                      <a:pt x="630" y="950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50"/>
                      <a:pt x="630" y="950"/>
                      <a:pt x="630" y="950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29" y="947"/>
                      <a:pt x="627" y="946"/>
                    </a:cubicBezTo>
                    <a:cubicBezTo>
                      <a:pt x="619" y="943"/>
                      <a:pt x="603" y="934"/>
                      <a:pt x="583" y="922"/>
                    </a:cubicBezTo>
                    <a:cubicBezTo>
                      <a:pt x="552" y="906"/>
                      <a:pt x="514" y="884"/>
                      <a:pt x="482" y="866"/>
                    </a:cubicBezTo>
                    <a:cubicBezTo>
                      <a:pt x="467" y="857"/>
                      <a:pt x="453" y="849"/>
                      <a:pt x="443" y="843"/>
                    </a:cubicBezTo>
                    <a:cubicBezTo>
                      <a:pt x="438" y="840"/>
                      <a:pt x="434" y="838"/>
                      <a:pt x="431" y="837"/>
                    </a:cubicBezTo>
                    <a:cubicBezTo>
                      <a:pt x="430" y="836"/>
                      <a:pt x="429" y="835"/>
                      <a:pt x="428" y="835"/>
                    </a:cubicBezTo>
                    <a:cubicBezTo>
                      <a:pt x="428" y="835"/>
                      <a:pt x="428" y="834"/>
                      <a:pt x="427" y="83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6" y="834"/>
                      <a:pt x="426" y="834"/>
                      <a:pt x="426" y="834"/>
                    </a:cubicBezTo>
                    <a:cubicBezTo>
                      <a:pt x="426" y="834"/>
                      <a:pt x="426" y="834"/>
                      <a:pt x="425" y="834"/>
                    </a:cubicBezTo>
                    <a:cubicBezTo>
                      <a:pt x="423" y="834"/>
                      <a:pt x="422" y="835"/>
                      <a:pt x="421" y="837"/>
                    </a:cubicBezTo>
                    <a:cubicBezTo>
                      <a:pt x="421" y="838"/>
                      <a:pt x="421" y="840"/>
                      <a:pt x="423" y="841"/>
                    </a:cubicBezTo>
                    <a:cubicBezTo>
                      <a:pt x="631" y="971"/>
                      <a:pt x="631" y="971"/>
                      <a:pt x="631" y="971"/>
                    </a:cubicBezTo>
                    <a:cubicBezTo>
                      <a:pt x="633" y="968"/>
                      <a:pt x="633" y="968"/>
                      <a:pt x="633" y="968"/>
                    </a:cubicBezTo>
                    <a:cubicBezTo>
                      <a:pt x="635" y="964"/>
                      <a:pt x="635" y="964"/>
                      <a:pt x="635" y="964"/>
                    </a:cubicBezTo>
                    <a:cubicBezTo>
                      <a:pt x="635" y="964"/>
                      <a:pt x="586" y="934"/>
                      <a:pt x="535" y="904"/>
                    </a:cubicBezTo>
                    <a:cubicBezTo>
                      <a:pt x="509" y="890"/>
                      <a:pt x="483" y="875"/>
                      <a:pt x="463" y="863"/>
                    </a:cubicBezTo>
                    <a:cubicBezTo>
                      <a:pt x="453" y="858"/>
                      <a:pt x="444" y="853"/>
                      <a:pt x="437" y="850"/>
                    </a:cubicBezTo>
                    <a:cubicBezTo>
                      <a:pt x="434" y="848"/>
                      <a:pt x="431" y="847"/>
                      <a:pt x="429" y="846"/>
                    </a:cubicBezTo>
                    <a:cubicBezTo>
                      <a:pt x="428" y="846"/>
                      <a:pt x="427" y="845"/>
                      <a:pt x="426" y="845"/>
                    </a:cubicBezTo>
                    <a:cubicBezTo>
                      <a:pt x="425" y="845"/>
                      <a:pt x="424" y="844"/>
                      <a:pt x="423" y="844"/>
                    </a:cubicBezTo>
                    <a:cubicBezTo>
                      <a:pt x="422" y="844"/>
                      <a:pt x="422" y="844"/>
                      <a:pt x="421" y="845"/>
                    </a:cubicBezTo>
                    <a:cubicBezTo>
                      <a:pt x="421" y="845"/>
                      <a:pt x="420" y="845"/>
                      <a:pt x="419" y="846"/>
                    </a:cubicBezTo>
                    <a:cubicBezTo>
                      <a:pt x="418" y="847"/>
                      <a:pt x="418" y="848"/>
                      <a:pt x="418" y="849"/>
                    </a:cubicBezTo>
                    <a:cubicBezTo>
                      <a:pt x="419" y="851"/>
                      <a:pt x="419" y="851"/>
                      <a:pt x="420" y="852"/>
                    </a:cubicBezTo>
                    <a:cubicBezTo>
                      <a:pt x="420" y="852"/>
                      <a:pt x="423" y="854"/>
                      <a:pt x="429" y="857"/>
                    </a:cubicBezTo>
                    <a:cubicBezTo>
                      <a:pt x="449" y="869"/>
                      <a:pt x="498" y="900"/>
                      <a:pt x="543" y="927"/>
                    </a:cubicBezTo>
                    <a:cubicBezTo>
                      <a:pt x="565" y="941"/>
                      <a:pt x="586" y="954"/>
                      <a:pt x="602" y="964"/>
                    </a:cubicBezTo>
                    <a:cubicBezTo>
                      <a:pt x="609" y="969"/>
                      <a:pt x="616" y="973"/>
                      <a:pt x="620" y="976"/>
                    </a:cubicBezTo>
                    <a:cubicBezTo>
                      <a:pt x="622" y="977"/>
                      <a:pt x="624" y="979"/>
                      <a:pt x="625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8" y="979"/>
                      <a:pt x="628" y="979"/>
                      <a:pt x="628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8" y="979"/>
                      <a:pt x="628" y="979"/>
                      <a:pt x="628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9"/>
                      <a:pt x="626" y="979"/>
                      <a:pt x="626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9"/>
                      <a:pt x="626" y="979"/>
                      <a:pt x="626" y="979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5" y="978"/>
                      <a:pt x="625" y="978"/>
                      <a:pt x="625" y="978"/>
                    </a:cubicBezTo>
                    <a:cubicBezTo>
                      <a:pt x="625" y="979"/>
                      <a:pt x="625" y="979"/>
                      <a:pt x="626" y="979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5" y="978"/>
                      <a:pt x="625" y="978"/>
                      <a:pt x="625" y="978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6"/>
                      <a:pt x="626" y="976"/>
                      <a:pt x="626" y="976"/>
                    </a:cubicBezTo>
                    <a:cubicBezTo>
                      <a:pt x="625" y="976"/>
                      <a:pt x="625" y="977"/>
                      <a:pt x="625" y="978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6"/>
                      <a:pt x="626" y="976"/>
                      <a:pt x="626" y="976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31" y="974"/>
                      <a:pt x="631" y="974"/>
                      <a:pt x="631" y="974"/>
                    </a:cubicBezTo>
                    <a:cubicBezTo>
                      <a:pt x="631" y="974"/>
                      <a:pt x="581" y="947"/>
                      <a:pt x="531" y="920"/>
                    </a:cubicBezTo>
                    <a:cubicBezTo>
                      <a:pt x="506" y="907"/>
                      <a:pt x="480" y="893"/>
                      <a:pt x="461" y="883"/>
                    </a:cubicBezTo>
                    <a:cubicBezTo>
                      <a:pt x="452" y="878"/>
                      <a:pt x="443" y="874"/>
                      <a:pt x="438" y="871"/>
                    </a:cubicBezTo>
                    <a:cubicBezTo>
                      <a:pt x="435" y="869"/>
                      <a:pt x="432" y="868"/>
                      <a:pt x="431" y="867"/>
                    </a:cubicBezTo>
                    <a:cubicBezTo>
                      <a:pt x="430" y="867"/>
                      <a:pt x="429" y="866"/>
                      <a:pt x="428" y="866"/>
                    </a:cubicBezTo>
                    <a:cubicBezTo>
                      <a:pt x="428" y="866"/>
                      <a:pt x="428" y="866"/>
                      <a:pt x="428" y="866"/>
                    </a:cubicBezTo>
                    <a:cubicBezTo>
                      <a:pt x="427" y="866"/>
                      <a:pt x="427" y="866"/>
                      <a:pt x="427" y="866"/>
                    </a:cubicBezTo>
                    <a:cubicBezTo>
                      <a:pt x="427" y="866"/>
                      <a:pt x="427" y="865"/>
                      <a:pt x="426" y="865"/>
                    </a:cubicBezTo>
                    <a:cubicBezTo>
                      <a:pt x="426" y="865"/>
                      <a:pt x="425" y="865"/>
                      <a:pt x="425" y="866"/>
                    </a:cubicBezTo>
                    <a:cubicBezTo>
                      <a:pt x="424" y="866"/>
                      <a:pt x="423" y="866"/>
                      <a:pt x="422" y="867"/>
                    </a:cubicBezTo>
                    <a:cubicBezTo>
                      <a:pt x="422" y="868"/>
                      <a:pt x="422" y="869"/>
                      <a:pt x="422" y="870"/>
                    </a:cubicBezTo>
                    <a:cubicBezTo>
                      <a:pt x="422" y="871"/>
                      <a:pt x="423" y="872"/>
                      <a:pt x="424" y="873"/>
                    </a:cubicBezTo>
                    <a:cubicBezTo>
                      <a:pt x="424" y="873"/>
                      <a:pt x="427" y="875"/>
                      <a:pt x="432" y="878"/>
                    </a:cubicBezTo>
                    <a:cubicBezTo>
                      <a:pt x="451" y="889"/>
                      <a:pt x="498" y="917"/>
                      <a:pt x="541" y="944"/>
                    </a:cubicBezTo>
                    <a:cubicBezTo>
                      <a:pt x="562" y="957"/>
                      <a:pt x="582" y="969"/>
                      <a:pt x="596" y="978"/>
                    </a:cubicBezTo>
                    <a:cubicBezTo>
                      <a:pt x="604" y="983"/>
                      <a:pt x="610" y="987"/>
                      <a:pt x="614" y="990"/>
                    </a:cubicBezTo>
                    <a:cubicBezTo>
                      <a:pt x="616" y="992"/>
                      <a:pt x="618" y="993"/>
                      <a:pt x="618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1" y="993"/>
                      <a:pt x="621" y="993"/>
                      <a:pt x="621" y="993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1" y="993"/>
                      <a:pt x="621" y="993"/>
                      <a:pt x="621" y="993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2" y="992"/>
                      <a:pt x="622" y="992"/>
                      <a:pt x="622" y="992"/>
                    </a:cubicBezTo>
                    <a:cubicBezTo>
                      <a:pt x="619" y="992"/>
                      <a:pt x="619" y="992"/>
                      <a:pt x="619" y="992"/>
                    </a:cubicBezTo>
                    <a:cubicBezTo>
                      <a:pt x="619" y="993"/>
                      <a:pt x="619" y="994"/>
                      <a:pt x="619" y="994"/>
                    </a:cubicBezTo>
                    <a:cubicBezTo>
                      <a:pt x="622" y="992"/>
                      <a:pt x="622" y="992"/>
                      <a:pt x="622" y="992"/>
                    </a:cubicBezTo>
                    <a:cubicBezTo>
                      <a:pt x="619" y="992"/>
                      <a:pt x="619" y="992"/>
                      <a:pt x="619" y="992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19" y="990"/>
                      <a:pt x="619" y="990"/>
                      <a:pt x="619" y="990"/>
                    </a:cubicBezTo>
                    <a:cubicBezTo>
                      <a:pt x="619" y="991"/>
                      <a:pt x="619" y="992"/>
                      <a:pt x="619" y="992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19" y="990"/>
                      <a:pt x="619" y="990"/>
                      <a:pt x="619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0" y="990"/>
                      <a:pt x="620" y="990"/>
                      <a:pt x="620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2" y="989"/>
                      <a:pt x="622" y="989"/>
                      <a:pt x="622" y="989"/>
                    </a:cubicBezTo>
                    <a:cubicBezTo>
                      <a:pt x="621" y="989"/>
                      <a:pt x="620" y="989"/>
                      <a:pt x="620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2" y="989"/>
                      <a:pt x="622" y="989"/>
                      <a:pt x="622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3" y="988"/>
                      <a:pt x="623" y="988"/>
                      <a:pt x="623" y="988"/>
                    </a:cubicBezTo>
                    <a:cubicBezTo>
                      <a:pt x="622" y="988"/>
                      <a:pt x="622" y="989"/>
                      <a:pt x="622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3" y="988"/>
                      <a:pt x="623" y="988"/>
                      <a:pt x="623" y="988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3" y="988"/>
                      <a:pt x="623" y="988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8"/>
                      <a:pt x="623" y="988"/>
                    </a:cubicBezTo>
                    <a:cubicBezTo>
                      <a:pt x="619" y="986"/>
                      <a:pt x="604" y="978"/>
                      <a:pt x="584" y="967"/>
                    </a:cubicBezTo>
                    <a:cubicBezTo>
                      <a:pt x="554" y="951"/>
                      <a:pt x="514" y="929"/>
                      <a:pt x="480" y="910"/>
                    </a:cubicBezTo>
                    <a:cubicBezTo>
                      <a:pt x="464" y="901"/>
                      <a:pt x="449" y="893"/>
                      <a:pt x="438" y="887"/>
                    </a:cubicBezTo>
                    <a:cubicBezTo>
                      <a:pt x="433" y="884"/>
                      <a:pt x="429" y="882"/>
                      <a:pt x="426" y="880"/>
                    </a:cubicBezTo>
                    <a:cubicBezTo>
                      <a:pt x="423" y="879"/>
                      <a:pt x="421" y="878"/>
                      <a:pt x="421" y="878"/>
                    </a:cubicBezTo>
                    <a:cubicBezTo>
                      <a:pt x="419" y="877"/>
                      <a:pt x="417" y="877"/>
                      <a:pt x="416" y="879"/>
                    </a:cubicBezTo>
                    <a:cubicBezTo>
                      <a:pt x="415" y="881"/>
                      <a:pt x="415" y="884"/>
                      <a:pt x="417" y="885"/>
                    </a:cubicBezTo>
                    <a:cubicBezTo>
                      <a:pt x="525" y="952"/>
                      <a:pt x="525" y="952"/>
                      <a:pt x="525" y="952"/>
                    </a:cubicBezTo>
                    <a:cubicBezTo>
                      <a:pt x="414" y="894"/>
                      <a:pt x="414" y="894"/>
                      <a:pt x="414" y="894"/>
                    </a:cubicBezTo>
                    <a:cubicBezTo>
                      <a:pt x="413" y="893"/>
                      <a:pt x="410" y="893"/>
                      <a:pt x="409" y="895"/>
                    </a:cubicBezTo>
                    <a:cubicBezTo>
                      <a:pt x="409" y="896"/>
                      <a:pt x="408" y="897"/>
                      <a:pt x="408" y="897"/>
                    </a:cubicBezTo>
                    <a:cubicBezTo>
                      <a:pt x="408" y="899"/>
                      <a:pt x="409" y="899"/>
                      <a:pt x="409" y="900"/>
                    </a:cubicBezTo>
                    <a:cubicBezTo>
                      <a:pt x="410" y="901"/>
                      <a:pt x="410" y="901"/>
                      <a:pt x="411" y="902"/>
                    </a:cubicBezTo>
                    <a:cubicBezTo>
                      <a:pt x="412" y="903"/>
                      <a:pt x="414" y="905"/>
                      <a:pt x="416" y="906"/>
                    </a:cubicBezTo>
                    <a:cubicBezTo>
                      <a:pt x="424" y="912"/>
                      <a:pt x="440" y="922"/>
                      <a:pt x="459" y="933"/>
                    </a:cubicBezTo>
                    <a:cubicBezTo>
                      <a:pt x="487" y="951"/>
                      <a:pt x="522" y="971"/>
                      <a:pt x="550" y="988"/>
                    </a:cubicBezTo>
                    <a:cubicBezTo>
                      <a:pt x="565" y="996"/>
                      <a:pt x="577" y="1004"/>
                      <a:pt x="586" y="1009"/>
                    </a:cubicBezTo>
                    <a:cubicBezTo>
                      <a:pt x="590" y="1012"/>
                      <a:pt x="594" y="1014"/>
                      <a:pt x="596" y="1016"/>
                    </a:cubicBezTo>
                    <a:cubicBezTo>
                      <a:pt x="597" y="1017"/>
                      <a:pt x="598" y="1017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0" y="1017"/>
                      <a:pt x="600" y="1017"/>
                      <a:pt x="600" y="1017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0" y="1017"/>
                      <a:pt x="600" y="1017"/>
                      <a:pt x="600" y="1017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8" y="1016"/>
                      <a:pt x="598" y="1016"/>
                      <a:pt x="598" y="1016"/>
                    </a:cubicBezTo>
                    <a:cubicBezTo>
                      <a:pt x="598" y="1017"/>
                      <a:pt x="599" y="1017"/>
                      <a:pt x="599" y="1018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8" y="1016"/>
                      <a:pt x="598" y="1016"/>
                      <a:pt x="598" y="1016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9" y="1014"/>
                      <a:pt x="599" y="1014"/>
                      <a:pt x="599" y="1014"/>
                    </a:cubicBezTo>
                    <a:cubicBezTo>
                      <a:pt x="598" y="1014"/>
                      <a:pt x="598" y="1015"/>
                      <a:pt x="598" y="1016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9" y="1014"/>
                      <a:pt x="599" y="1014"/>
                      <a:pt x="599" y="1014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604" y="1012"/>
                      <a:pt x="604" y="1012"/>
                      <a:pt x="604" y="1012"/>
                    </a:cubicBezTo>
                    <a:cubicBezTo>
                      <a:pt x="604" y="1012"/>
                      <a:pt x="555" y="984"/>
                      <a:pt x="505" y="956"/>
                    </a:cubicBezTo>
                    <a:cubicBezTo>
                      <a:pt x="480" y="942"/>
                      <a:pt x="455" y="929"/>
                      <a:pt x="436" y="918"/>
                    </a:cubicBezTo>
                    <a:cubicBezTo>
                      <a:pt x="427" y="913"/>
                      <a:pt x="419" y="908"/>
                      <a:pt x="413" y="905"/>
                    </a:cubicBezTo>
                    <a:cubicBezTo>
                      <a:pt x="410" y="904"/>
                      <a:pt x="408" y="903"/>
                      <a:pt x="406" y="902"/>
                    </a:cubicBezTo>
                    <a:cubicBezTo>
                      <a:pt x="406" y="901"/>
                      <a:pt x="405" y="901"/>
                      <a:pt x="404" y="901"/>
                    </a:cubicBezTo>
                    <a:cubicBezTo>
                      <a:pt x="403" y="900"/>
                      <a:pt x="403" y="900"/>
                      <a:pt x="403" y="900"/>
                    </a:cubicBezTo>
                    <a:cubicBezTo>
                      <a:pt x="403" y="900"/>
                      <a:pt x="403" y="900"/>
                      <a:pt x="403" y="900"/>
                    </a:cubicBezTo>
                    <a:cubicBezTo>
                      <a:pt x="403" y="900"/>
                      <a:pt x="403" y="900"/>
                      <a:pt x="402" y="900"/>
                    </a:cubicBezTo>
                    <a:cubicBezTo>
                      <a:pt x="402" y="900"/>
                      <a:pt x="401" y="900"/>
                      <a:pt x="400" y="900"/>
                    </a:cubicBezTo>
                    <a:cubicBezTo>
                      <a:pt x="400" y="901"/>
                      <a:pt x="399" y="901"/>
                      <a:pt x="398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398" y="902"/>
                      <a:pt x="398" y="902"/>
                      <a:pt x="398" y="902"/>
                    </a:cubicBezTo>
                    <a:cubicBezTo>
                      <a:pt x="398" y="903"/>
                      <a:pt x="398" y="904"/>
                      <a:pt x="398" y="904"/>
                    </a:cubicBezTo>
                    <a:cubicBezTo>
                      <a:pt x="398" y="905"/>
                      <a:pt x="398" y="906"/>
                      <a:pt x="398" y="906"/>
                    </a:cubicBezTo>
                    <a:cubicBezTo>
                      <a:pt x="399" y="907"/>
                      <a:pt x="399" y="907"/>
                      <a:pt x="399" y="907"/>
                    </a:cubicBezTo>
                    <a:cubicBezTo>
                      <a:pt x="400" y="908"/>
                      <a:pt x="400" y="908"/>
                      <a:pt x="401" y="909"/>
                    </a:cubicBezTo>
                    <a:cubicBezTo>
                      <a:pt x="404" y="911"/>
                      <a:pt x="408" y="914"/>
                      <a:pt x="415" y="918"/>
                    </a:cubicBezTo>
                    <a:cubicBezTo>
                      <a:pt x="461" y="948"/>
                      <a:pt x="594" y="1029"/>
                      <a:pt x="594" y="1029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3" y="1024"/>
                      <a:pt x="593" y="1024"/>
                      <a:pt x="593" y="1024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5" y="1022"/>
                      <a:pt x="595" y="1022"/>
                      <a:pt x="595" y="1022"/>
                    </a:cubicBezTo>
                    <a:cubicBezTo>
                      <a:pt x="594" y="1022"/>
                      <a:pt x="594" y="1023"/>
                      <a:pt x="593" y="1024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5" y="1022"/>
                      <a:pt x="595" y="1022"/>
                      <a:pt x="595" y="1022"/>
                    </a:cubicBezTo>
                    <a:cubicBezTo>
                      <a:pt x="596" y="1025"/>
                      <a:pt x="596" y="1025"/>
                      <a:pt x="596" y="1025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5" y="1022"/>
                      <a:pt x="595" y="1022"/>
                    </a:cubicBezTo>
                    <a:cubicBezTo>
                      <a:pt x="596" y="1025"/>
                      <a:pt x="596" y="1025"/>
                      <a:pt x="596" y="1025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4"/>
                      <a:pt x="596" y="1024"/>
                      <a:pt x="596" y="1024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4"/>
                      <a:pt x="596" y="1024"/>
                      <a:pt x="596" y="1024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3"/>
                      <a:pt x="596" y="1023"/>
                      <a:pt x="596" y="1023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3"/>
                      <a:pt x="596" y="1023"/>
                      <a:pt x="596" y="1023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5" y="1021"/>
                      <a:pt x="594" y="1021"/>
                      <a:pt x="592" y="1020"/>
                    </a:cubicBezTo>
                    <a:cubicBezTo>
                      <a:pt x="583" y="1016"/>
                      <a:pt x="567" y="1008"/>
                      <a:pt x="547" y="997"/>
                    </a:cubicBezTo>
                    <a:cubicBezTo>
                      <a:pt x="517" y="981"/>
                      <a:pt x="479" y="961"/>
                      <a:pt x="449" y="945"/>
                    </a:cubicBezTo>
                    <a:cubicBezTo>
                      <a:pt x="434" y="937"/>
                      <a:pt x="420" y="929"/>
                      <a:pt x="411" y="924"/>
                    </a:cubicBezTo>
                    <a:cubicBezTo>
                      <a:pt x="402" y="919"/>
                      <a:pt x="396" y="916"/>
                      <a:pt x="396" y="916"/>
                    </a:cubicBezTo>
                    <a:cubicBezTo>
                      <a:pt x="394" y="915"/>
                      <a:pt x="392" y="916"/>
                      <a:pt x="390" y="918"/>
                    </a:cubicBezTo>
                    <a:cubicBezTo>
                      <a:pt x="389" y="919"/>
                      <a:pt x="390" y="922"/>
                      <a:pt x="392" y="923"/>
                    </a:cubicBezTo>
                    <a:cubicBezTo>
                      <a:pt x="451" y="960"/>
                      <a:pt x="451" y="960"/>
                      <a:pt x="451" y="960"/>
                    </a:cubicBezTo>
                    <a:cubicBezTo>
                      <a:pt x="391" y="927"/>
                      <a:pt x="391" y="927"/>
                      <a:pt x="391" y="927"/>
                    </a:cubicBezTo>
                    <a:cubicBezTo>
                      <a:pt x="389" y="926"/>
                      <a:pt x="387" y="927"/>
                      <a:pt x="385" y="928"/>
                    </a:cubicBezTo>
                    <a:cubicBezTo>
                      <a:pt x="384" y="930"/>
                      <a:pt x="385" y="933"/>
                      <a:pt x="387" y="934"/>
                    </a:cubicBezTo>
                    <a:cubicBezTo>
                      <a:pt x="562" y="1043"/>
                      <a:pt x="562" y="1043"/>
                      <a:pt x="562" y="1043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1" y="1038"/>
                      <a:pt x="561" y="1038"/>
                      <a:pt x="561" y="1038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3" y="1036"/>
                      <a:pt x="563" y="1036"/>
                      <a:pt x="563" y="1036"/>
                    </a:cubicBezTo>
                    <a:cubicBezTo>
                      <a:pt x="562" y="1036"/>
                      <a:pt x="561" y="1037"/>
                      <a:pt x="561" y="1038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3" y="1036"/>
                      <a:pt x="563" y="1036"/>
                      <a:pt x="563" y="1036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4" y="1036"/>
                      <a:pt x="564" y="1036"/>
                      <a:pt x="564" y="1036"/>
                    </a:cubicBezTo>
                    <a:cubicBezTo>
                      <a:pt x="564" y="1036"/>
                      <a:pt x="563" y="1036"/>
                      <a:pt x="563" y="1036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4" y="1036"/>
                      <a:pt x="564" y="1036"/>
                      <a:pt x="564" y="1036"/>
                    </a:cubicBezTo>
                    <a:cubicBezTo>
                      <a:pt x="564" y="1039"/>
                      <a:pt x="564" y="1039"/>
                      <a:pt x="564" y="1039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4" y="1036"/>
                      <a:pt x="564" y="1036"/>
                    </a:cubicBezTo>
                    <a:cubicBezTo>
                      <a:pt x="564" y="1039"/>
                      <a:pt x="564" y="1039"/>
                      <a:pt x="564" y="1039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4" y="1038"/>
                      <a:pt x="564" y="1038"/>
                      <a:pt x="564" y="1038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4" y="1038"/>
                      <a:pt x="564" y="1038"/>
                      <a:pt x="564" y="1038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3" y="1035"/>
                      <a:pt x="562" y="1034"/>
                    </a:cubicBezTo>
                    <a:cubicBezTo>
                      <a:pt x="555" y="1031"/>
                      <a:pt x="542" y="1024"/>
                      <a:pt x="526" y="1014"/>
                    </a:cubicBezTo>
                    <a:cubicBezTo>
                      <a:pt x="501" y="1000"/>
                      <a:pt x="469" y="982"/>
                      <a:pt x="443" y="968"/>
                    </a:cubicBezTo>
                    <a:cubicBezTo>
                      <a:pt x="430" y="960"/>
                      <a:pt x="418" y="954"/>
                      <a:pt x="409" y="949"/>
                    </a:cubicBezTo>
                    <a:cubicBezTo>
                      <a:pt x="405" y="947"/>
                      <a:pt x="401" y="945"/>
                      <a:pt x="398" y="944"/>
                    </a:cubicBezTo>
                    <a:cubicBezTo>
                      <a:pt x="397" y="943"/>
                      <a:pt x="396" y="942"/>
                      <a:pt x="395" y="942"/>
                    </a:cubicBezTo>
                    <a:cubicBezTo>
                      <a:pt x="394" y="942"/>
                      <a:pt x="394" y="942"/>
                      <a:pt x="393" y="942"/>
                    </a:cubicBezTo>
                    <a:cubicBezTo>
                      <a:pt x="393" y="941"/>
                      <a:pt x="392" y="941"/>
                      <a:pt x="392" y="941"/>
                    </a:cubicBezTo>
                    <a:cubicBezTo>
                      <a:pt x="391" y="941"/>
                      <a:pt x="391" y="941"/>
                      <a:pt x="390" y="941"/>
                    </a:cubicBezTo>
                    <a:cubicBezTo>
                      <a:pt x="389" y="942"/>
                      <a:pt x="388" y="942"/>
                      <a:pt x="388" y="943"/>
                    </a:cubicBezTo>
                    <a:cubicBezTo>
                      <a:pt x="387" y="944"/>
                      <a:pt x="387" y="945"/>
                      <a:pt x="387" y="945"/>
                    </a:cubicBezTo>
                    <a:cubicBezTo>
                      <a:pt x="387" y="947"/>
                      <a:pt x="388" y="947"/>
                      <a:pt x="388" y="947"/>
                    </a:cubicBezTo>
                    <a:cubicBezTo>
                      <a:pt x="388" y="948"/>
                      <a:pt x="388" y="948"/>
                      <a:pt x="388" y="948"/>
                    </a:cubicBezTo>
                    <a:cubicBezTo>
                      <a:pt x="389" y="949"/>
                      <a:pt x="389" y="949"/>
                      <a:pt x="389" y="949"/>
                    </a:cubicBezTo>
                    <a:cubicBezTo>
                      <a:pt x="389" y="949"/>
                      <a:pt x="390" y="949"/>
                      <a:pt x="390" y="949"/>
                    </a:cubicBezTo>
                    <a:cubicBezTo>
                      <a:pt x="393" y="952"/>
                      <a:pt x="405" y="959"/>
                      <a:pt x="420" y="968"/>
                    </a:cubicBezTo>
                    <a:cubicBezTo>
                      <a:pt x="465" y="997"/>
                      <a:pt x="546" y="1047"/>
                      <a:pt x="546" y="1047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8" y="1039"/>
                      <a:pt x="548" y="1039"/>
                      <a:pt x="548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9" y="1039"/>
                      <a:pt x="549" y="1039"/>
                      <a:pt x="549" y="1039"/>
                    </a:cubicBezTo>
                    <a:cubicBezTo>
                      <a:pt x="549" y="1039"/>
                      <a:pt x="549" y="1039"/>
                      <a:pt x="548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9" y="1039"/>
                      <a:pt x="549" y="1039"/>
                      <a:pt x="549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0"/>
                      <a:pt x="550" y="1040"/>
                      <a:pt x="549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1"/>
                      <a:pt x="549" y="1041"/>
                      <a:pt x="549" y="1041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1"/>
                      <a:pt x="549" y="1041"/>
                      <a:pt x="549" y="1041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50" y="1040"/>
                      <a:pt x="549" y="1039"/>
                      <a:pt x="549" y="1039"/>
                    </a:cubicBezTo>
                    <a:cubicBezTo>
                      <a:pt x="546" y="1038"/>
                      <a:pt x="535" y="1031"/>
                      <a:pt x="520" y="1023"/>
                    </a:cubicBezTo>
                    <a:cubicBezTo>
                      <a:pt x="497" y="1011"/>
                      <a:pt x="466" y="993"/>
                      <a:pt x="440" y="979"/>
                    </a:cubicBezTo>
                    <a:cubicBezTo>
                      <a:pt x="427" y="972"/>
                      <a:pt x="415" y="966"/>
                      <a:pt x="406" y="961"/>
                    </a:cubicBezTo>
                    <a:cubicBezTo>
                      <a:pt x="402" y="959"/>
                      <a:pt x="398" y="957"/>
                      <a:pt x="395" y="956"/>
                    </a:cubicBezTo>
                    <a:cubicBezTo>
                      <a:pt x="394" y="955"/>
                      <a:pt x="392" y="955"/>
                      <a:pt x="391" y="954"/>
                    </a:cubicBezTo>
                    <a:cubicBezTo>
                      <a:pt x="391" y="954"/>
                      <a:pt x="390" y="954"/>
                      <a:pt x="390" y="954"/>
                    </a:cubicBezTo>
                    <a:cubicBezTo>
                      <a:pt x="389" y="954"/>
                      <a:pt x="389" y="953"/>
                      <a:pt x="388" y="953"/>
                    </a:cubicBezTo>
                    <a:cubicBezTo>
                      <a:pt x="388" y="953"/>
                      <a:pt x="387" y="954"/>
                      <a:pt x="387" y="954"/>
                    </a:cubicBezTo>
                    <a:cubicBezTo>
                      <a:pt x="386" y="954"/>
                      <a:pt x="385" y="954"/>
                      <a:pt x="384" y="955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4" y="955"/>
                      <a:pt x="384" y="955"/>
                      <a:pt x="384" y="955"/>
                    </a:cubicBezTo>
                    <a:cubicBezTo>
                      <a:pt x="384" y="956"/>
                      <a:pt x="384" y="957"/>
                      <a:pt x="384" y="958"/>
                    </a:cubicBezTo>
                    <a:cubicBezTo>
                      <a:pt x="384" y="959"/>
                      <a:pt x="384" y="959"/>
                      <a:pt x="384" y="959"/>
                    </a:cubicBezTo>
                    <a:cubicBezTo>
                      <a:pt x="385" y="960"/>
                      <a:pt x="385" y="960"/>
                      <a:pt x="385" y="961"/>
                    </a:cubicBezTo>
                    <a:cubicBezTo>
                      <a:pt x="386" y="961"/>
                      <a:pt x="386" y="962"/>
                      <a:pt x="386" y="962"/>
                    </a:cubicBezTo>
                    <a:cubicBezTo>
                      <a:pt x="388" y="963"/>
                      <a:pt x="392" y="966"/>
                      <a:pt x="397" y="969"/>
                    </a:cubicBezTo>
                    <a:cubicBezTo>
                      <a:pt x="413" y="980"/>
                      <a:pt x="445" y="999"/>
                      <a:pt x="473" y="1016"/>
                    </a:cubicBezTo>
                    <a:cubicBezTo>
                      <a:pt x="487" y="1024"/>
                      <a:pt x="500" y="1032"/>
                      <a:pt x="509" y="1038"/>
                    </a:cubicBezTo>
                    <a:cubicBezTo>
                      <a:pt x="514" y="1041"/>
                      <a:pt x="518" y="1043"/>
                      <a:pt x="520" y="1045"/>
                    </a:cubicBezTo>
                    <a:cubicBezTo>
                      <a:pt x="522" y="1046"/>
                      <a:pt x="523" y="1046"/>
                      <a:pt x="523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5" y="1046"/>
                      <a:pt x="525" y="1046"/>
                      <a:pt x="525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5" y="1046"/>
                      <a:pt x="525" y="1046"/>
                      <a:pt x="525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6" y="1045"/>
                      <a:pt x="526" y="1045"/>
                      <a:pt x="526" y="1045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6" y="1045"/>
                      <a:pt x="526" y="1045"/>
                      <a:pt x="526" y="1045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6"/>
                      <a:pt x="523" y="1046"/>
                      <a:pt x="523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6"/>
                      <a:pt x="523" y="1046"/>
                      <a:pt x="523" y="1046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4"/>
                      <a:pt x="523" y="1044"/>
                      <a:pt x="523" y="1044"/>
                    </a:cubicBezTo>
                    <a:cubicBezTo>
                      <a:pt x="523" y="1045"/>
                      <a:pt x="523" y="1046"/>
                      <a:pt x="523" y="1046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4"/>
                      <a:pt x="523" y="1044"/>
                      <a:pt x="523" y="1044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9" y="1041"/>
                      <a:pt x="529" y="1041"/>
                      <a:pt x="529" y="1041"/>
                    </a:cubicBezTo>
                    <a:cubicBezTo>
                      <a:pt x="529" y="1041"/>
                      <a:pt x="497" y="1024"/>
                      <a:pt x="464" y="1006"/>
                    </a:cubicBezTo>
                    <a:cubicBezTo>
                      <a:pt x="448" y="998"/>
                      <a:pt x="432" y="989"/>
                      <a:pt x="420" y="983"/>
                    </a:cubicBezTo>
                    <a:cubicBezTo>
                      <a:pt x="414" y="980"/>
                      <a:pt x="408" y="977"/>
                      <a:pt x="404" y="975"/>
                    </a:cubicBezTo>
                    <a:cubicBezTo>
                      <a:pt x="403" y="974"/>
                      <a:pt x="401" y="973"/>
                      <a:pt x="400" y="973"/>
                    </a:cubicBezTo>
                    <a:cubicBezTo>
                      <a:pt x="399" y="972"/>
                      <a:pt x="399" y="972"/>
                      <a:pt x="398" y="972"/>
                    </a:cubicBezTo>
                    <a:cubicBezTo>
                      <a:pt x="398" y="972"/>
                      <a:pt x="398" y="972"/>
                      <a:pt x="398" y="972"/>
                    </a:cubicBezTo>
                    <a:cubicBezTo>
                      <a:pt x="397" y="972"/>
                      <a:pt x="397" y="972"/>
                      <a:pt x="397" y="972"/>
                    </a:cubicBezTo>
                    <a:cubicBezTo>
                      <a:pt x="397" y="972"/>
                      <a:pt x="397" y="972"/>
                      <a:pt x="396" y="972"/>
                    </a:cubicBezTo>
                    <a:cubicBezTo>
                      <a:pt x="396" y="972"/>
                      <a:pt x="396" y="972"/>
                      <a:pt x="395" y="972"/>
                    </a:cubicBezTo>
                    <a:cubicBezTo>
                      <a:pt x="394" y="972"/>
                      <a:pt x="393" y="972"/>
                      <a:pt x="393" y="973"/>
                    </a:cubicBezTo>
                    <a:cubicBezTo>
                      <a:pt x="392" y="974"/>
                      <a:pt x="392" y="976"/>
                      <a:pt x="392" y="977"/>
                    </a:cubicBezTo>
                    <a:cubicBezTo>
                      <a:pt x="393" y="978"/>
                      <a:pt x="393" y="978"/>
                      <a:pt x="394" y="979"/>
                    </a:cubicBezTo>
                    <a:cubicBezTo>
                      <a:pt x="394" y="979"/>
                      <a:pt x="396" y="980"/>
                      <a:pt x="399" y="982"/>
                    </a:cubicBezTo>
                    <a:cubicBezTo>
                      <a:pt x="410" y="988"/>
                      <a:pt x="436" y="1005"/>
                      <a:pt x="460" y="1019"/>
                    </a:cubicBezTo>
                    <a:cubicBezTo>
                      <a:pt x="472" y="1027"/>
                      <a:pt x="484" y="1034"/>
                      <a:pt x="492" y="1039"/>
                    </a:cubicBezTo>
                    <a:cubicBezTo>
                      <a:pt x="496" y="1042"/>
                      <a:pt x="500" y="1044"/>
                      <a:pt x="502" y="1046"/>
                    </a:cubicBezTo>
                    <a:cubicBezTo>
                      <a:pt x="503" y="1047"/>
                      <a:pt x="504" y="1047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6" y="1047"/>
                      <a:pt x="506" y="1047"/>
                      <a:pt x="506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6" y="1047"/>
                      <a:pt x="506" y="1047"/>
                      <a:pt x="506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8" y="1046"/>
                      <a:pt x="508" y="1046"/>
                      <a:pt x="508" y="1046"/>
                    </a:cubicBezTo>
                    <a:cubicBezTo>
                      <a:pt x="504" y="1047"/>
                      <a:pt x="504" y="1047"/>
                      <a:pt x="504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8" y="1046"/>
                      <a:pt x="508" y="1046"/>
                      <a:pt x="508" y="1046"/>
                    </a:cubicBezTo>
                    <a:cubicBezTo>
                      <a:pt x="504" y="1047"/>
                      <a:pt x="504" y="1047"/>
                      <a:pt x="504" y="1047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4" y="1045"/>
                      <a:pt x="504" y="1045"/>
                      <a:pt x="504" y="1045"/>
                    </a:cubicBezTo>
                    <a:cubicBezTo>
                      <a:pt x="504" y="1046"/>
                      <a:pt x="504" y="1047"/>
                      <a:pt x="504" y="1047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4" y="1045"/>
                      <a:pt x="504" y="1045"/>
                      <a:pt x="504" y="1045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5" y="1043"/>
                      <a:pt x="505" y="1043"/>
                      <a:pt x="505" y="1043"/>
                    </a:cubicBezTo>
                    <a:cubicBezTo>
                      <a:pt x="504" y="1044"/>
                      <a:pt x="504" y="1045"/>
                      <a:pt x="504" y="1045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5" y="1043"/>
                      <a:pt x="505" y="1043"/>
                      <a:pt x="505" y="1043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10" y="1042"/>
                      <a:pt x="510" y="1042"/>
                      <a:pt x="510" y="1042"/>
                    </a:cubicBezTo>
                    <a:cubicBezTo>
                      <a:pt x="510" y="1042"/>
                      <a:pt x="489" y="1033"/>
                      <a:pt x="469" y="1025"/>
                    </a:cubicBezTo>
                    <a:cubicBezTo>
                      <a:pt x="458" y="1021"/>
                      <a:pt x="448" y="1017"/>
                      <a:pt x="439" y="1014"/>
                    </a:cubicBezTo>
                    <a:cubicBezTo>
                      <a:pt x="435" y="1012"/>
                      <a:pt x="432" y="1011"/>
                      <a:pt x="429" y="1010"/>
                    </a:cubicBezTo>
                    <a:cubicBezTo>
                      <a:pt x="427" y="1009"/>
                      <a:pt x="426" y="1009"/>
                      <a:pt x="425" y="1009"/>
                    </a:cubicBezTo>
                    <a:cubicBezTo>
                      <a:pt x="425" y="1009"/>
                      <a:pt x="424" y="1008"/>
                      <a:pt x="424" y="1008"/>
                    </a:cubicBezTo>
                    <a:cubicBezTo>
                      <a:pt x="423" y="1008"/>
                      <a:pt x="423" y="1008"/>
                      <a:pt x="422" y="1008"/>
                    </a:cubicBezTo>
                    <a:cubicBezTo>
                      <a:pt x="422" y="1008"/>
                      <a:pt x="422" y="1008"/>
                      <a:pt x="421" y="1008"/>
                    </a:cubicBezTo>
                    <a:cubicBezTo>
                      <a:pt x="421" y="1008"/>
                      <a:pt x="420" y="1009"/>
                      <a:pt x="420" y="1009"/>
                    </a:cubicBezTo>
                    <a:cubicBezTo>
                      <a:pt x="419" y="1009"/>
                      <a:pt x="419" y="1010"/>
                      <a:pt x="419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19" y="1010"/>
                      <a:pt x="419" y="1010"/>
                      <a:pt x="419" y="1010"/>
                    </a:cubicBezTo>
                    <a:cubicBezTo>
                      <a:pt x="418" y="1011"/>
                      <a:pt x="418" y="1012"/>
                      <a:pt x="418" y="1012"/>
                    </a:cubicBezTo>
                    <a:cubicBezTo>
                      <a:pt x="418" y="1013"/>
                      <a:pt x="418" y="1014"/>
                      <a:pt x="418" y="1014"/>
                    </a:cubicBezTo>
                    <a:cubicBezTo>
                      <a:pt x="419" y="1015"/>
                      <a:pt x="419" y="1015"/>
                      <a:pt x="419" y="1015"/>
                    </a:cubicBezTo>
                    <a:cubicBezTo>
                      <a:pt x="419" y="1015"/>
                      <a:pt x="419" y="1016"/>
                      <a:pt x="420" y="1016"/>
                    </a:cubicBezTo>
                    <a:cubicBezTo>
                      <a:pt x="420" y="1016"/>
                      <a:pt x="421" y="1017"/>
                      <a:pt x="422" y="1018"/>
                    </a:cubicBezTo>
                    <a:cubicBezTo>
                      <a:pt x="426" y="1020"/>
                      <a:pt x="434" y="1025"/>
                      <a:pt x="441" y="1029"/>
                    </a:cubicBezTo>
                    <a:cubicBezTo>
                      <a:pt x="444" y="1031"/>
                      <a:pt x="447" y="1033"/>
                      <a:pt x="450" y="1034"/>
                    </a:cubicBezTo>
                    <a:cubicBezTo>
                      <a:pt x="451" y="1035"/>
                      <a:pt x="452" y="1035"/>
                      <a:pt x="452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4"/>
                      <a:pt x="455" y="1034"/>
                      <a:pt x="455" y="1034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4"/>
                      <a:pt x="455" y="1034"/>
                      <a:pt x="455" y="1034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1" y="1033"/>
                      <a:pt x="451" y="1033"/>
                      <a:pt x="451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1" y="1033"/>
                      <a:pt x="451" y="1033"/>
                      <a:pt x="451" y="1033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1"/>
                      <a:pt x="452" y="1031"/>
                      <a:pt x="452" y="1031"/>
                    </a:cubicBezTo>
                    <a:cubicBezTo>
                      <a:pt x="452" y="1032"/>
                      <a:pt x="451" y="1033"/>
                      <a:pt x="451" y="1033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1"/>
                      <a:pt x="452" y="1031"/>
                      <a:pt x="452" y="1031"/>
                    </a:cubicBezTo>
                    <a:cubicBezTo>
                      <a:pt x="451" y="1033"/>
                      <a:pt x="452" y="1036"/>
                      <a:pt x="454" y="1037"/>
                    </a:cubicBezTo>
                    <a:cubicBezTo>
                      <a:pt x="455" y="1038"/>
                      <a:pt x="458" y="1037"/>
                      <a:pt x="459" y="103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51"/>
              <p:cNvSpPr/>
              <p:nvPr/>
            </p:nvSpPr>
            <p:spPr bwMode="auto">
              <a:xfrm>
                <a:off x="3919586" y="3468849"/>
                <a:ext cx="461729" cy="328487"/>
              </a:xfrm>
              <a:custGeom>
                <a:avLst/>
                <a:gdLst>
                  <a:gd name="T0" fmla="*/ 46 w 344"/>
                  <a:gd name="T1" fmla="*/ 221 h 245"/>
                  <a:gd name="T2" fmla="*/ 105 w 344"/>
                  <a:gd name="T3" fmla="*/ 238 h 245"/>
                  <a:gd name="T4" fmla="*/ 36 w 344"/>
                  <a:gd name="T5" fmla="*/ 191 h 245"/>
                  <a:gd name="T6" fmla="*/ 35 w 344"/>
                  <a:gd name="T7" fmla="*/ 194 h 245"/>
                  <a:gd name="T8" fmla="*/ 117 w 344"/>
                  <a:gd name="T9" fmla="*/ 234 h 245"/>
                  <a:gd name="T10" fmla="*/ 39 w 344"/>
                  <a:gd name="T11" fmla="*/ 176 h 245"/>
                  <a:gd name="T12" fmla="*/ 35 w 344"/>
                  <a:gd name="T13" fmla="*/ 177 h 245"/>
                  <a:gd name="T14" fmla="*/ 36 w 344"/>
                  <a:gd name="T15" fmla="*/ 181 h 245"/>
                  <a:gd name="T16" fmla="*/ 36 w 344"/>
                  <a:gd name="T17" fmla="*/ 182 h 245"/>
                  <a:gd name="T18" fmla="*/ 156 w 344"/>
                  <a:gd name="T19" fmla="*/ 223 h 245"/>
                  <a:gd name="T20" fmla="*/ 188 w 344"/>
                  <a:gd name="T21" fmla="*/ 219 h 245"/>
                  <a:gd name="T22" fmla="*/ 17 w 344"/>
                  <a:gd name="T23" fmla="*/ 113 h 245"/>
                  <a:gd name="T24" fmla="*/ 17 w 344"/>
                  <a:gd name="T25" fmla="*/ 117 h 245"/>
                  <a:gd name="T26" fmla="*/ 92 w 344"/>
                  <a:gd name="T27" fmla="*/ 137 h 245"/>
                  <a:gd name="T28" fmla="*/ 12 w 344"/>
                  <a:gd name="T29" fmla="*/ 88 h 245"/>
                  <a:gd name="T30" fmla="*/ 9 w 344"/>
                  <a:gd name="T31" fmla="*/ 92 h 245"/>
                  <a:gd name="T32" fmla="*/ 11 w 344"/>
                  <a:gd name="T33" fmla="*/ 74 h 245"/>
                  <a:gd name="T34" fmla="*/ 10 w 344"/>
                  <a:gd name="T35" fmla="*/ 74 h 245"/>
                  <a:gd name="T36" fmla="*/ 253 w 344"/>
                  <a:gd name="T37" fmla="*/ 206 h 245"/>
                  <a:gd name="T38" fmla="*/ 7 w 344"/>
                  <a:gd name="T39" fmla="*/ 43 h 245"/>
                  <a:gd name="T40" fmla="*/ 4 w 344"/>
                  <a:gd name="T41" fmla="*/ 46 h 245"/>
                  <a:gd name="T42" fmla="*/ 4 w 344"/>
                  <a:gd name="T43" fmla="*/ 46 h 245"/>
                  <a:gd name="T44" fmla="*/ 9 w 344"/>
                  <a:gd name="T45" fmla="*/ 27 h 245"/>
                  <a:gd name="T46" fmla="*/ 10 w 344"/>
                  <a:gd name="T47" fmla="*/ 28 h 245"/>
                  <a:gd name="T48" fmla="*/ 305 w 344"/>
                  <a:gd name="T49" fmla="*/ 199 h 245"/>
                  <a:gd name="T50" fmla="*/ 14 w 344"/>
                  <a:gd name="T51" fmla="*/ 18 h 245"/>
                  <a:gd name="T52" fmla="*/ 17 w 344"/>
                  <a:gd name="T53" fmla="*/ 20 h 245"/>
                  <a:gd name="T54" fmla="*/ 13 w 344"/>
                  <a:gd name="T55" fmla="*/ 19 h 245"/>
                  <a:gd name="T56" fmla="*/ 20 w 344"/>
                  <a:gd name="T57" fmla="*/ 25 h 245"/>
                  <a:gd name="T58" fmla="*/ 151 w 344"/>
                  <a:gd name="T59" fmla="*/ 89 h 245"/>
                  <a:gd name="T60" fmla="*/ 21 w 344"/>
                  <a:gd name="T61" fmla="*/ 5 h 245"/>
                  <a:gd name="T62" fmla="*/ 16 w 344"/>
                  <a:gd name="T63" fmla="*/ 10 h 245"/>
                  <a:gd name="T64" fmla="*/ 338 w 344"/>
                  <a:gd name="T65" fmla="*/ 202 h 245"/>
                  <a:gd name="T66" fmla="*/ 25 w 344"/>
                  <a:gd name="T67" fmla="*/ 19 h 245"/>
                  <a:gd name="T68" fmla="*/ 17 w 344"/>
                  <a:gd name="T69" fmla="*/ 27 h 245"/>
                  <a:gd name="T70" fmla="*/ 301 w 344"/>
                  <a:gd name="T71" fmla="*/ 199 h 245"/>
                  <a:gd name="T72" fmla="*/ 2 w 344"/>
                  <a:gd name="T73" fmla="*/ 26 h 245"/>
                  <a:gd name="T74" fmla="*/ 1 w 344"/>
                  <a:gd name="T75" fmla="*/ 48 h 245"/>
                  <a:gd name="T76" fmla="*/ 252 w 344"/>
                  <a:gd name="T77" fmla="*/ 202 h 245"/>
                  <a:gd name="T78" fmla="*/ 253 w 344"/>
                  <a:gd name="T79" fmla="*/ 202 h 245"/>
                  <a:gd name="T80" fmla="*/ 253 w 344"/>
                  <a:gd name="T81" fmla="*/ 199 h 245"/>
                  <a:gd name="T82" fmla="*/ 10 w 344"/>
                  <a:gd name="T83" fmla="*/ 67 h 245"/>
                  <a:gd name="T84" fmla="*/ 207 w 344"/>
                  <a:gd name="T85" fmla="*/ 206 h 245"/>
                  <a:gd name="T86" fmla="*/ 162 w 344"/>
                  <a:gd name="T87" fmla="*/ 205 h 245"/>
                  <a:gd name="T88" fmla="*/ 180 w 344"/>
                  <a:gd name="T89" fmla="*/ 217 h 245"/>
                  <a:gd name="T90" fmla="*/ 184 w 344"/>
                  <a:gd name="T91" fmla="*/ 213 h 245"/>
                  <a:gd name="T92" fmla="*/ 35 w 344"/>
                  <a:gd name="T93" fmla="*/ 137 h 245"/>
                  <a:gd name="T94" fmla="*/ 136 w 344"/>
                  <a:gd name="T95" fmla="*/ 224 h 245"/>
                  <a:gd name="T96" fmla="*/ 140 w 344"/>
                  <a:gd name="T97" fmla="*/ 223 h 245"/>
                  <a:gd name="T98" fmla="*/ 34 w 344"/>
                  <a:gd name="T99" fmla="*/ 173 h 245"/>
                  <a:gd name="T100" fmla="*/ 117 w 344"/>
                  <a:gd name="T101" fmla="*/ 233 h 245"/>
                  <a:gd name="T102" fmla="*/ 116 w 344"/>
                  <a:gd name="T103" fmla="*/ 230 h 245"/>
                  <a:gd name="T104" fmla="*/ 120 w 344"/>
                  <a:gd name="T105" fmla="*/ 226 h 245"/>
                  <a:gd name="T106" fmla="*/ 38 w 344"/>
                  <a:gd name="T107" fmla="*/ 187 h 245"/>
                  <a:gd name="T108" fmla="*/ 103 w 344"/>
                  <a:gd name="T109" fmla="*/ 237 h 245"/>
                  <a:gd name="T110" fmla="*/ 102 w 344"/>
                  <a:gd name="T111" fmla="*/ 234 h 245"/>
                  <a:gd name="T112" fmla="*/ 106 w 344"/>
                  <a:gd name="T113" fmla="*/ 234 h 245"/>
                  <a:gd name="T114" fmla="*/ 106 w 344"/>
                  <a:gd name="T115" fmla="*/ 233 h 245"/>
                  <a:gd name="T116" fmla="*/ 47 w 344"/>
                  <a:gd name="T117" fmla="*/ 213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44" h="245">
                    <a:moveTo>
                      <a:pt x="54" y="237"/>
                    </a:moveTo>
                    <a:cubicBezTo>
                      <a:pt x="53" y="236"/>
                      <a:pt x="53" y="236"/>
                      <a:pt x="53" y="236"/>
                    </a:cubicBezTo>
                    <a:cubicBezTo>
                      <a:pt x="51" y="239"/>
                      <a:pt x="51" y="239"/>
                      <a:pt x="51" y="239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78" y="241"/>
                      <a:pt x="78" y="241"/>
                      <a:pt x="78" y="241"/>
                    </a:cubicBezTo>
                    <a:cubicBezTo>
                      <a:pt x="80" y="241"/>
                      <a:pt x="82" y="240"/>
                      <a:pt x="82" y="238"/>
                    </a:cubicBezTo>
                    <a:cubicBezTo>
                      <a:pt x="82" y="237"/>
                      <a:pt x="82" y="235"/>
                      <a:pt x="80" y="234"/>
                    </a:cubicBezTo>
                    <a:cubicBezTo>
                      <a:pt x="48" y="214"/>
                      <a:pt x="48" y="214"/>
                      <a:pt x="48" y="214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6" y="221"/>
                      <a:pt x="46" y="221"/>
                      <a:pt x="46" y="221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21"/>
                      <a:pt x="46" y="221"/>
                      <a:pt x="46" y="221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18"/>
                      <a:pt x="46" y="218"/>
                      <a:pt x="46" y="218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18"/>
                      <a:pt x="46" y="218"/>
                      <a:pt x="46" y="218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5" y="221"/>
                      <a:pt x="45" y="221"/>
                      <a:pt x="46" y="221"/>
                    </a:cubicBezTo>
                    <a:cubicBezTo>
                      <a:pt x="50" y="223"/>
                      <a:pt x="64" y="227"/>
                      <a:pt x="78" y="231"/>
                    </a:cubicBezTo>
                    <a:cubicBezTo>
                      <a:pt x="85" y="233"/>
                      <a:pt x="91" y="235"/>
                      <a:pt x="96" y="236"/>
                    </a:cubicBezTo>
                    <a:cubicBezTo>
                      <a:pt x="99" y="237"/>
                      <a:pt x="101" y="237"/>
                      <a:pt x="103" y="238"/>
                    </a:cubicBezTo>
                    <a:cubicBezTo>
                      <a:pt x="103" y="238"/>
                      <a:pt x="104" y="238"/>
                      <a:pt x="105" y="238"/>
                    </a:cubicBezTo>
                    <a:cubicBezTo>
                      <a:pt x="105" y="238"/>
                      <a:pt x="105" y="238"/>
                      <a:pt x="105" y="238"/>
                    </a:cubicBezTo>
                    <a:cubicBezTo>
                      <a:pt x="106" y="238"/>
                      <a:pt x="106" y="238"/>
                      <a:pt x="106" y="238"/>
                    </a:cubicBezTo>
                    <a:cubicBezTo>
                      <a:pt x="107" y="238"/>
                      <a:pt x="107" y="238"/>
                      <a:pt x="107" y="238"/>
                    </a:cubicBezTo>
                    <a:cubicBezTo>
                      <a:pt x="108" y="238"/>
                      <a:pt x="108" y="238"/>
                      <a:pt x="108" y="238"/>
                    </a:cubicBezTo>
                    <a:cubicBezTo>
                      <a:pt x="109" y="238"/>
                      <a:pt x="109" y="237"/>
                      <a:pt x="110" y="237"/>
                    </a:cubicBezTo>
                    <a:cubicBezTo>
                      <a:pt x="110" y="236"/>
                      <a:pt x="110" y="236"/>
                      <a:pt x="110" y="236"/>
                    </a:cubicBezTo>
                    <a:cubicBezTo>
                      <a:pt x="110" y="236"/>
                      <a:pt x="110" y="235"/>
                      <a:pt x="110" y="234"/>
                    </a:cubicBezTo>
                    <a:cubicBezTo>
                      <a:pt x="110" y="233"/>
                      <a:pt x="110" y="233"/>
                      <a:pt x="110" y="233"/>
                    </a:cubicBezTo>
                    <a:cubicBezTo>
                      <a:pt x="110" y="232"/>
                      <a:pt x="109" y="232"/>
                      <a:pt x="109" y="231"/>
                    </a:cubicBezTo>
                    <a:cubicBezTo>
                      <a:pt x="109" y="231"/>
                      <a:pt x="109" y="231"/>
                      <a:pt x="108" y="231"/>
                    </a:cubicBezTo>
                    <a:cubicBezTo>
                      <a:pt x="107" y="230"/>
                      <a:pt x="106" y="229"/>
                      <a:pt x="103" y="227"/>
                    </a:cubicBezTo>
                    <a:cubicBezTo>
                      <a:pt x="95" y="222"/>
                      <a:pt x="79" y="212"/>
                      <a:pt x="64" y="203"/>
                    </a:cubicBezTo>
                    <a:cubicBezTo>
                      <a:pt x="50" y="194"/>
                      <a:pt x="38" y="187"/>
                      <a:pt x="38" y="187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8" y="194"/>
                      <a:pt x="39" y="194"/>
                      <a:pt x="40" y="192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6" y="195"/>
                      <a:pt x="36" y="195"/>
                      <a:pt x="36" y="195"/>
                    </a:cubicBezTo>
                    <a:cubicBezTo>
                      <a:pt x="37" y="194"/>
                      <a:pt x="37" y="194"/>
                      <a:pt x="38" y="194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6" y="195"/>
                      <a:pt x="36" y="195"/>
                      <a:pt x="36" y="195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4"/>
                      <a:pt x="36" y="195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5"/>
                      <a:pt x="36" y="195"/>
                    </a:cubicBezTo>
                    <a:cubicBezTo>
                      <a:pt x="42" y="198"/>
                      <a:pt x="61" y="208"/>
                      <a:pt x="80" y="217"/>
                    </a:cubicBezTo>
                    <a:cubicBezTo>
                      <a:pt x="89" y="221"/>
                      <a:pt x="98" y="226"/>
                      <a:pt x="105" y="229"/>
                    </a:cubicBezTo>
                    <a:cubicBezTo>
                      <a:pt x="109" y="230"/>
                      <a:pt x="112" y="232"/>
                      <a:pt x="114" y="233"/>
                    </a:cubicBezTo>
                    <a:cubicBezTo>
                      <a:pt x="115" y="233"/>
                      <a:pt x="116" y="234"/>
                      <a:pt x="117" y="234"/>
                    </a:cubicBezTo>
                    <a:cubicBezTo>
                      <a:pt x="118" y="234"/>
                      <a:pt x="118" y="234"/>
                      <a:pt x="119" y="234"/>
                    </a:cubicBezTo>
                    <a:cubicBezTo>
                      <a:pt x="119" y="234"/>
                      <a:pt x="119" y="234"/>
                      <a:pt x="120" y="234"/>
                    </a:cubicBezTo>
                    <a:cubicBezTo>
                      <a:pt x="120" y="234"/>
                      <a:pt x="121" y="234"/>
                      <a:pt x="122" y="234"/>
                    </a:cubicBezTo>
                    <a:cubicBezTo>
                      <a:pt x="122" y="234"/>
                      <a:pt x="123" y="234"/>
                      <a:pt x="124" y="233"/>
                    </a:cubicBezTo>
                    <a:cubicBezTo>
                      <a:pt x="124" y="233"/>
                      <a:pt x="124" y="233"/>
                      <a:pt x="124" y="233"/>
                    </a:cubicBezTo>
                    <a:cubicBezTo>
                      <a:pt x="124" y="232"/>
                      <a:pt x="124" y="231"/>
                      <a:pt x="124" y="230"/>
                    </a:cubicBezTo>
                    <a:cubicBezTo>
                      <a:pt x="124" y="229"/>
                      <a:pt x="124" y="229"/>
                      <a:pt x="124" y="228"/>
                    </a:cubicBezTo>
                    <a:cubicBezTo>
                      <a:pt x="123" y="227"/>
                      <a:pt x="123" y="227"/>
                      <a:pt x="123" y="227"/>
                    </a:cubicBezTo>
                    <a:cubicBezTo>
                      <a:pt x="122" y="226"/>
                      <a:pt x="121" y="225"/>
                      <a:pt x="120" y="225"/>
                    </a:cubicBezTo>
                    <a:cubicBezTo>
                      <a:pt x="116" y="222"/>
                      <a:pt x="109" y="218"/>
                      <a:pt x="101" y="213"/>
                    </a:cubicBezTo>
                    <a:cubicBezTo>
                      <a:pt x="88" y="205"/>
                      <a:pt x="72" y="196"/>
                      <a:pt x="59" y="188"/>
                    </a:cubicBezTo>
                    <a:cubicBezTo>
                      <a:pt x="53" y="185"/>
                      <a:pt x="47" y="181"/>
                      <a:pt x="43" y="179"/>
                    </a:cubicBezTo>
                    <a:cubicBezTo>
                      <a:pt x="41" y="177"/>
                      <a:pt x="40" y="176"/>
                      <a:pt x="39" y="176"/>
                    </a:cubicBezTo>
                    <a:cubicBezTo>
                      <a:pt x="39" y="175"/>
                      <a:pt x="38" y="175"/>
                      <a:pt x="38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39" y="176"/>
                      <a:pt x="38" y="175"/>
                      <a:pt x="38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9" y="178"/>
                      <a:pt x="39" y="178"/>
                      <a:pt x="39" y="177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7" y="181"/>
                      <a:pt x="38" y="180"/>
                      <a:pt x="38" y="179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5" y="181"/>
                      <a:pt x="36" y="181"/>
                      <a:pt x="36" y="181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5" y="181"/>
                      <a:pt x="36" y="182"/>
                    </a:cubicBezTo>
                    <a:cubicBezTo>
                      <a:pt x="40" y="183"/>
                      <a:pt x="48" y="187"/>
                      <a:pt x="58" y="192"/>
                    </a:cubicBezTo>
                    <a:cubicBezTo>
                      <a:pt x="73" y="199"/>
                      <a:pt x="93" y="209"/>
                      <a:pt x="108" y="216"/>
                    </a:cubicBezTo>
                    <a:cubicBezTo>
                      <a:pt x="116" y="220"/>
                      <a:pt x="123" y="224"/>
                      <a:pt x="128" y="226"/>
                    </a:cubicBezTo>
                    <a:cubicBezTo>
                      <a:pt x="131" y="227"/>
                      <a:pt x="133" y="228"/>
                      <a:pt x="135" y="229"/>
                    </a:cubicBezTo>
                    <a:cubicBezTo>
                      <a:pt x="136" y="229"/>
                      <a:pt x="136" y="229"/>
                      <a:pt x="137" y="230"/>
                    </a:cubicBezTo>
                    <a:cubicBezTo>
                      <a:pt x="138" y="230"/>
                      <a:pt x="138" y="230"/>
                      <a:pt x="138" y="230"/>
                    </a:cubicBezTo>
                    <a:cubicBezTo>
                      <a:pt x="138" y="230"/>
                      <a:pt x="138" y="230"/>
                      <a:pt x="139" y="230"/>
                    </a:cubicBezTo>
                    <a:cubicBezTo>
                      <a:pt x="139" y="230"/>
                      <a:pt x="140" y="230"/>
                      <a:pt x="140" y="230"/>
                    </a:cubicBezTo>
                    <a:cubicBezTo>
                      <a:pt x="141" y="230"/>
                      <a:pt x="142" y="229"/>
                      <a:pt x="143" y="228"/>
                    </a:cubicBezTo>
                    <a:cubicBezTo>
                      <a:pt x="143" y="227"/>
                      <a:pt x="143" y="226"/>
                      <a:pt x="143" y="225"/>
                    </a:cubicBezTo>
                    <a:cubicBezTo>
                      <a:pt x="143" y="224"/>
                      <a:pt x="142" y="223"/>
                      <a:pt x="141" y="223"/>
                    </a:cubicBezTo>
                    <a:cubicBezTo>
                      <a:pt x="93" y="193"/>
                      <a:pt x="93" y="193"/>
                      <a:pt x="93" y="193"/>
                    </a:cubicBezTo>
                    <a:cubicBezTo>
                      <a:pt x="156" y="223"/>
                      <a:pt x="156" y="223"/>
                      <a:pt x="156" y="223"/>
                    </a:cubicBezTo>
                    <a:cubicBezTo>
                      <a:pt x="157" y="224"/>
                      <a:pt x="160" y="223"/>
                      <a:pt x="161" y="221"/>
                    </a:cubicBezTo>
                    <a:cubicBezTo>
                      <a:pt x="162" y="219"/>
                      <a:pt x="161" y="217"/>
                      <a:pt x="159" y="216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19" y="137"/>
                      <a:pt x="19" y="137"/>
                      <a:pt x="19" y="137"/>
                    </a:cubicBezTo>
                    <a:cubicBezTo>
                      <a:pt x="19" y="137"/>
                      <a:pt x="57" y="158"/>
                      <a:pt x="96" y="179"/>
                    </a:cubicBezTo>
                    <a:cubicBezTo>
                      <a:pt x="116" y="190"/>
                      <a:pt x="136" y="200"/>
                      <a:pt x="152" y="208"/>
                    </a:cubicBezTo>
                    <a:cubicBezTo>
                      <a:pt x="160" y="212"/>
                      <a:pt x="167" y="215"/>
                      <a:pt x="172" y="218"/>
                    </a:cubicBezTo>
                    <a:cubicBezTo>
                      <a:pt x="175" y="219"/>
                      <a:pt x="177" y="220"/>
                      <a:pt x="179" y="220"/>
                    </a:cubicBezTo>
                    <a:cubicBezTo>
                      <a:pt x="180" y="221"/>
                      <a:pt x="181" y="221"/>
                      <a:pt x="181" y="221"/>
                    </a:cubicBezTo>
                    <a:cubicBezTo>
                      <a:pt x="182" y="221"/>
                      <a:pt x="183" y="221"/>
                      <a:pt x="184" y="221"/>
                    </a:cubicBezTo>
                    <a:cubicBezTo>
                      <a:pt x="184" y="221"/>
                      <a:pt x="185" y="221"/>
                      <a:pt x="186" y="221"/>
                    </a:cubicBezTo>
                    <a:cubicBezTo>
                      <a:pt x="186" y="221"/>
                      <a:pt x="187" y="220"/>
                      <a:pt x="188" y="219"/>
                    </a:cubicBezTo>
                    <a:cubicBezTo>
                      <a:pt x="188" y="219"/>
                      <a:pt x="188" y="219"/>
                      <a:pt x="188" y="219"/>
                    </a:cubicBezTo>
                    <a:cubicBezTo>
                      <a:pt x="188" y="219"/>
                      <a:pt x="188" y="218"/>
                      <a:pt x="188" y="217"/>
                    </a:cubicBezTo>
                    <a:cubicBezTo>
                      <a:pt x="188" y="216"/>
                      <a:pt x="188" y="215"/>
                      <a:pt x="188" y="215"/>
                    </a:cubicBezTo>
                    <a:cubicBezTo>
                      <a:pt x="187" y="214"/>
                      <a:pt x="187" y="213"/>
                      <a:pt x="186" y="213"/>
                    </a:cubicBezTo>
                    <a:cubicBezTo>
                      <a:pt x="185" y="212"/>
                      <a:pt x="184" y="210"/>
                      <a:pt x="182" y="209"/>
                    </a:cubicBezTo>
                    <a:cubicBezTo>
                      <a:pt x="174" y="204"/>
                      <a:pt x="161" y="195"/>
                      <a:pt x="144" y="184"/>
                    </a:cubicBezTo>
                    <a:cubicBezTo>
                      <a:pt x="94" y="153"/>
                      <a:pt x="19" y="109"/>
                      <a:pt x="19" y="109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20" y="116"/>
                      <a:pt x="21" y="115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9" y="116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8" y="117"/>
                      <a:pt x="18" y="117"/>
                    </a:cubicBezTo>
                    <a:cubicBezTo>
                      <a:pt x="21" y="118"/>
                      <a:pt x="26" y="120"/>
                      <a:pt x="32" y="123"/>
                    </a:cubicBezTo>
                    <a:cubicBezTo>
                      <a:pt x="55" y="134"/>
                      <a:pt x="98" y="157"/>
                      <a:pt x="135" y="177"/>
                    </a:cubicBezTo>
                    <a:cubicBezTo>
                      <a:pt x="153" y="186"/>
                      <a:pt x="170" y="196"/>
                      <a:pt x="183" y="202"/>
                    </a:cubicBezTo>
                    <a:cubicBezTo>
                      <a:pt x="189" y="206"/>
                      <a:pt x="194" y="208"/>
                      <a:pt x="197" y="210"/>
                    </a:cubicBezTo>
                    <a:cubicBezTo>
                      <a:pt x="201" y="212"/>
                      <a:pt x="203" y="213"/>
                      <a:pt x="203" y="213"/>
                    </a:cubicBezTo>
                    <a:cubicBezTo>
                      <a:pt x="205" y="214"/>
                      <a:pt x="207" y="214"/>
                      <a:pt x="208" y="212"/>
                    </a:cubicBezTo>
                    <a:cubicBezTo>
                      <a:pt x="209" y="210"/>
                      <a:pt x="209" y="208"/>
                      <a:pt x="207" y="206"/>
                    </a:cubicBezTo>
                    <a:cubicBezTo>
                      <a:pt x="207" y="206"/>
                      <a:pt x="204" y="205"/>
                      <a:pt x="199" y="201"/>
                    </a:cubicBezTo>
                    <a:cubicBezTo>
                      <a:pt x="180" y="190"/>
                      <a:pt x="134" y="163"/>
                      <a:pt x="92" y="137"/>
                    </a:cubicBezTo>
                    <a:cubicBezTo>
                      <a:pt x="71" y="124"/>
                      <a:pt x="51" y="112"/>
                      <a:pt x="37" y="102"/>
                    </a:cubicBezTo>
                    <a:cubicBezTo>
                      <a:pt x="30" y="98"/>
                      <a:pt x="24" y="94"/>
                      <a:pt x="20" y="91"/>
                    </a:cubicBezTo>
                    <a:cubicBezTo>
                      <a:pt x="18" y="90"/>
                      <a:pt x="16" y="88"/>
                      <a:pt x="15" y="88"/>
                    </a:cubicBezTo>
                    <a:cubicBezTo>
                      <a:pt x="15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8"/>
                      <a:pt x="15" y="87"/>
                      <a:pt x="14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89"/>
                      <a:pt x="15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2" y="213"/>
                      <a:pt x="235" y="212"/>
                      <a:pt x="236" y="211"/>
                    </a:cubicBezTo>
                    <a:cubicBezTo>
                      <a:pt x="237" y="209"/>
                      <a:pt x="236" y="206"/>
                      <a:pt x="234" y="20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4"/>
                      <a:pt x="14" y="73"/>
                      <a:pt x="14" y="72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4"/>
                      <a:pt x="12" y="74"/>
                      <a:pt x="13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1" y="75"/>
                    </a:cubicBezTo>
                    <a:cubicBezTo>
                      <a:pt x="16" y="77"/>
                      <a:pt x="33" y="87"/>
                      <a:pt x="56" y="100"/>
                    </a:cubicBezTo>
                    <a:cubicBezTo>
                      <a:pt x="90" y="119"/>
                      <a:pt x="136" y="145"/>
                      <a:pt x="176" y="167"/>
                    </a:cubicBezTo>
                    <a:cubicBezTo>
                      <a:pt x="195" y="178"/>
                      <a:pt x="213" y="187"/>
                      <a:pt x="227" y="194"/>
                    </a:cubicBezTo>
                    <a:cubicBezTo>
                      <a:pt x="233" y="198"/>
                      <a:pt x="239" y="201"/>
                      <a:pt x="243" y="203"/>
                    </a:cubicBezTo>
                    <a:cubicBezTo>
                      <a:pt x="246" y="204"/>
                      <a:pt x="247" y="204"/>
                      <a:pt x="249" y="205"/>
                    </a:cubicBezTo>
                    <a:cubicBezTo>
                      <a:pt x="250" y="205"/>
                      <a:pt x="250" y="205"/>
                      <a:pt x="251" y="206"/>
                    </a:cubicBezTo>
                    <a:cubicBezTo>
                      <a:pt x="252" y="206"/>
                      <a:pt x="252" y="206"/>
                      <a:pt x="253" y="206"/>
                    </a:cubicBezTo>
                    <a:cubicBezTo>
                      <a:pt x="254" y="206"/>
                      <a:pt x="254" y="206"/>
                      <a:pt x="255" y="206"/>
                    </a:cubicBezTo>
                    <a:cubicBezTo>
                      <a:pt x="256" y="205"/>
                      <a:pt x="256" y="205"/>
                      <a:pt x="257" y="204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8" y="203"/>
                      <a:pt x="258" y="202"/>
                      <a:pt x="258" y="202"/>
                    </a:cubicBezTo>
                    <a:cubicBezTo>
                      <a:pt x="258" y="201"/>
                      <a:pt x="258" y="200"/>
                      <a:pt x="257" y="200"/>
                    </a:cubicBezTo>
                    <a:cubicBezTo>
                      <a:pt x="257" y="199"/>
                      <a:pt x="257" y="199"/>
                      <a:pt x="256" y="198"/>
                    </a:cubicBezTo>
                    <a:cubicBezTo>
                      <a:pt x="256" y="198"/>
                      <a:pt x="255" y="197"/>
                      <a:pt x="254" y="196"/>
                    </a:cubicBezTo>
                    <a:cubicBezTo>
                      <a:pt x="251" y="194"/>
                      <a:pt x="245" y="189"/>
                      <a:pt x="236" y="184"/>
                    </a:cubicBezTo>
                    <a:cubicBezTo>
                      <a:pt x="207" y="165"/>
                      <a:pt x="149" y="130"/>
                      <a:pt x="99" y="99"/>
                    </a:cubicBezTo>
                    <a:cubicBezTo>
                      <a:pt x="74" y="84"/>
                      <a:pt x="51" y="70"/>
                      <a:pt x="34" y="60"/>
                    </a:cubicBezTo>
                    <a:cubicBezTo>
                      <a:pt x="25" y="55"/>
                      <a:pt x="18" y="50"/>
                      <a:pt x="14" y="47"/>
                    </a:cubicBezTo>
                    <a:cubicBezTo>
                      <a:pt x="11" y="46"/>
                      <a:pt x="9" y="45"/>
                      <a:pt x="8" y="44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7" y="44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8"/>
                      <a:pt x="8" y="47"/>
                      <a:pt x="8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84" y="206"/>
                      <a:pt x="284" y="206"/>
                      <a:pt x="284" y="206"/>
                    </a:cubicBezTo>
                    <a:cubicBezTo>
                      <a:pt x="285" y="207"/>
                      <a:pt x="288" y="206"/>
                      <a:pt x="289" y="204"/>
                    </a:cubicBezTo>
                    <a:cubicBezTo>
                      <a:pt x="290" y="203"/>
                      <a:pt x="289" y="200"/>
                      <a:pt x="287" y="199"/>
                    </a:cubicBezTo>
                    <a:cubicBezTo>
                      <a:pt x="287" y="199"/>
                      <a:pt x="283" y="196"/>
                      <a:pt x="275" y="192"/>
                    </a:cubicBezTo>
                    <a:cubicBezTo>
                      <a:pt x="249" y="176"/>
                      <a:pt x="182" y="137"/>
                      <a:pt x="122" y="100"/>
                    </a:cubicBezTo>
                    <a:cubicBezTo>
                      <a:pt x="91" y="82"/>
                      <a:pt x="63" y="64"/>
                      <a:pt x="42" y="50"/>
                    </a:cubicBezTo>
                    <a:cubicBezTo>
                      <a:pt x="32" y="44"/>
                      <a:pt x="23" y="38"/>
                      <a:pt x="17" y="33"/>
                    </a:cubicBezTo>
                    <a:cubicBezTo>
                      <a:pt x="14" y="31"/>
                      <a:pt x="12" y="29"/>
                      <a:pt x="11" y="28"/>
                    </a:cubicBezTo>
                    <a:cubicBezTo>
                      <a:pt x="10" y="27"/>
                      <a:pt x="10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7"/>
                      <a:pt x="9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74" y="74"/>
                      <a:pt x="146" y="117"/>
                    </a:cubicBezTo>
                    <a:cubicBezTo>
                      <a:pt x="182" y="139"/>
                      <a:pt x="218" y="160"/>
                      <a:pt x="247" y="176"/>
                    </a:cubicBezTo>
                    <a:cubicBezTo>
                      <a:pt x="261" y="184"/>
                      <a:pt x="273" y="191"/>
                      <a:pt x="282" y="196"/>
                    </a:cubicBezTo>
                    <a:cubicBezTo>
                      <a:pt x="287" y="198"/>
                      <a:pt x="291" y="200"/>
                      <a:pt x="294" y="201"/>
                    </a:cubicBezTo>
                    <a:cubicBezTo>
                      <a:pt x="295" y="202"/>
                      <a:pt x="296" y="203"/>
                      <a:pt x="298" y="203"/>
                    </a:cubicBezTo>
                    <a:cubicBezTo>
                      <a:pt x="299" y="203"/>
                      <a:pt x="300" y="204"/>
                      <a:pt x="301" y="204"/>
                    </a:cubicBezTo>
                    <a:cubicBezTo>
                      <a:pt x="301" y="204"/>
                      <a:pt x="302" y="204"/>
                      <a:pt x="303" y="203"/>
                    </a:cubicBezTo>
                    <a:cubicBezTo>
                      <a:pt x="303" y="203"/>
                      <a:pt x="304" y="203"/>
                      <a:pt x="305" y="202"/>
                    </a:cubicBezTo>
                    <a:cubicBezTo>
                      <a:pt x="305" y="201"/>
                      <a:pt x="306" y="200"/>
                      <a:pt x="305" y="199"/>
                    </a:cubicBezTo>
                    <a:cubicBezTo>
                      <a:pt x="305" y="198"/>
                      <a:pt x="305" y="197"/>
                      <a:pt x="304" y="196"/>
                    </a:cubicBezTo>
                    <a:cubicBezTo>
                      <a:pt x="304" y="196"/>
                      <a:pt x="299" y="193"/>
                      <a:pt x="291" y="188"/>
                    </a:cubicBezTo>
                    <a:cubicBezTo>
                      <a:pt x="264" y="171"/>
                      <a:pt x="194" y="129"/>
                      <a:pt x="132" y="90"/>
                    </a:cubicBezTo>
                    <a:cubicBezTo>
                      <a:pt x="101" y="71"/>
                      <a:pt x="72" y="52"/>
                      <a:pt x="50" y="39"/>
                    </a:cubicBezTo>
                    <a:cubicBezTo>
                      <a:pt x="39" y="32"/>
                      <a:pt x="31" y="26"/>
                      <a:pt x="24" y="22"/>
                    </a:cubicBezTo>
                    <a:cubicBezTo>
                      <a:pt x="21" y="20"/>
                      <a:pt x="19" y="19"/>
                      <a:pt x="17" y="18"/>
                    </a:cubicBezTo>
                    <a:cubicBezTo>
                      <a:pt x="17" y="17"/>
                      <a:pt x="16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6" y="17"/>
                      <a:pt x="16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7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2"/>
                      <a:pt x="16" y="22"/>
                      <a:pt x="16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7" y="24"/>
                      <a:pt x="20" y="25"/>
                    </a:cubicBezTo>
                    <a:cubicBezTo>
                      <a:pt x="32" y="31"/>
                      <a:pt x="57" y="45"/>
                      <a:pt x="88" y="64"/>
                    </a:cubicBezTo>
                    <a:cubicBezTo>
                      <a:pt x="134" y="91"/>
                      <a:pt x="193" y="128"/>
                      <a:pt x="242" y="157"/>
                    </a:cubicBezTo>
                    <a:cubicBezTo>
                      <a:pt x="267" y="172"/>
                      <a:pt x="289" y="185"/>
                      <a:pt x="306" y="195"/>
                    </a:cubicBezTo>
                    <a:cubicBezTo>
                      <a:pt x="314" y="199"/>
                      <a:pt x="321" y="203"/>
                      <a:pt x="327" y="206"/>
                    </a:cubicBezTo>
                    <a:cubicBezTo>
                      <a:pt x="330" y="207"/>
                      <a:pt x="332" y="208"/>
                      <a:pt x="334" y="209"/>
                    </a:cubicBezTo>
                    <a:cubicBezTo>
                      <a:pt x="335" y="209"/>
                      <a:pt x="336" y="210"/>
                      <a:pt x="337" y="210"/>
                    </a:cubicBezTo>
                    <a:cubicBezTo>
                      <a:pt x="337" y="210"/>
                      <a:pt x="338" y="210"/>
                      <a:pt x="339" y="210"/>
                    </a:cubicBezTo>
                    <a:cubicBezTo>
                      <a:pt x="340" y="210"/>
                      <a:pt x="340" y="210"/>
                      <a:pt x="341" y="210"/>
                    </a:cubicBezTo>
                    <a:cubicBezTo>
                      <a:pt x="342" y="210"/>
                      <a:pt x="343" y="209"/>
                      <a:pt x="343" y="208"/>
                    </a:cubicBezTo>
                    <a:cubicBezTo>
                      <a:pt x="344" y="207"/>
                      <a:pt x="344" y="206"/>
                      <a:pt x="344" y="205"/>
                    </a:cubicBezTo>
                    <a:cubicBezTo>
                      <a:pt x="344" y="204"/>
                      <a:pt x="343" y="203"/>
                      <a:pt x="342" y="202"/>
                    </a:cubicBezTo>
                    <a:cubicBezTo>
                      <a:pt x="342" y="202"/>
                      <a:pt x="337" y="200"/>
                      <a:pt x="328" y="194"/>
                    </a:cubicBezTo>
                    <a:cubicBezTo>
                      <a:pt x="297" y="176"/>
                      <a:pt x="220" y="131"/>
                      <a:pt x="151" y="89"/>
                    </a:cubicBezTo>
                    <a:cubicBezTo>
                      <a:pt x="116" y="68"/>
                      <a:pt x="83" y="47"/>
                      <a:pt x="59" y="31"/>
                    </a:cubicBezTo>
                    <a:cubicBezTo>
                      <a:pt x="47" y="23"/>
                      <a:pt x="37" y="17"/>
                      <a:pt x="30" y="12"/>
                    </a:cubicBezTo>
                    <a:cubicBezTo>
                      <a:pt x="27" y="9"/>
                      <a:pt x="24" y="7"/>
                      <a:pt x="23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5"/>
                      <a:pt x="21" y="2"/>
                      <a:pt x="20" y="1"/>
                    </a:cubicBezTo>
                    <a:cubicBezTo>
                      <a:pt x="18" y="0"/>
                      <a:pt x="15" y="0"/>
                      <a:pt x="14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6"/>
                      <a:pt x="14" y="7"/>
                      <a:pt x="14" y="7"/>
                    </a:cubicBezTo>
                    <a:cubicBezTo>
                      <a:pt x="15" y="8"/>
                      <a:pt x="15" y="9"/>
                      <a:pt x="16" y="10"/>
                    </a:cubicBezTo>
                    <a:cubicBezTo>
                      <a:pt x="18" y="12"/>
                      <a:pt x="21" y="15"/>
                      <a:pt x="25" y="18"/>
                    </a:cubicBezTo>
                    <a:cubicBezTo>
                      <a:pt x="39" y="28"/>
                      <a:pt x="65" y="45"/>
                      <a:pt x="97" y="65"/>
                    </a:cubicBezTo>
                    <a:cubicBezTo>
                      <a:pt x="193" y="125"/>
                      <a:pt x="338" y="209"/>
                      <a:pt x="338" y="209"/>
                    </a:cubicBezTo>
                    <a:cubicBezTo>
                      <a:pt x="340" y="206"/>
                      <a:pt x="340" y="206"/>
                      <a:pt x="340" y="206"/>
                    </a:cubicBezTo>
                    <a:cubicBezTo>
                      <a:pt x="337" y="204"/>
                      <a:pt x="337" y="204"/>
                      <a:pt x="337" y="204"/>
                    </a:cubicBezTo>
                    <a:cubicBezTo>
                      <a:pt x="339" y="206"/>
                      <a:pt x="339" y="206"/>
                      <a:pt x="339" y="206"/>
                    </a:cubicBezTo>
                    <a:cubicBezTo>
                      <a:pt x="338" y="202"/>
                      <a:pt x="338" y="202"/>
                      <a:pt x="338" y="202"/>
                    </a:cubicBezTo>
                    <a:cubicBezTo>
                      <a:pt x="338" y="203"/>
                      <a:pt x="337" y="203"/>
                      <a:pt x="337" y="204"/>
                    </a:cubicBezTo>
                    <a:cubicBezTo>
                      <a:pt x="339" y="206"/>
                      <a:pt x="339" y="206"/>
                      <a:pt x="339" y="206"/>
                    </a:cubicBezTo>
                    <a:cubicBezTo>
                      <a:pt x="338" y="202"/>
                      <a:pt x="338" y="202"/>
                      <a:pt x="338" y="202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8" y="202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3"/>
                      <a:pt x="339" y="203"/>
                      <a:pt x="339" y="203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3"/>
                      <a:pt x="339" y="203"/>
                      <a:pt x="339" y="203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8" y="202"/>
                    </a:cubicBezTo>
                    <a:cubicBezTo>
                      <a:pt x="336" y="201"/>
                      <a:pt x="333" y="200"/>
                      <a:pt x="329" y="198"/>
                    </a:cubicBezTo>
                    <a:cubicBezTo>
                      <a:pt x="314" y="191"/>
                      <a:pt x="288" y="176"/>
                      <a:pt x="257" y="157"/>
                    </a:cubicBezTo>
                    <a:cubicBezTo>
                      <a:pt x="211" y="129"/>
                      <a:pt x="154" y="94"/>
                      <a:pt x="106" y="65"/>
                    </a:cubicBezTo>
                    <a:cubicBezTo>
                      <a:pt x="83" y="51"/>
                      <a:pt x="61" y="39"/>
                      <a:pt x="45" y="30"/>
                    </a:cubicBezTo>
                    <a:cubicBezTo>
                      <a:pt x="37" y="25"/>
                      <a:pt x="30" y="21"/>
                      <a:pt x="25" y="19"/>
                    </a:cubicBezTo>
                    <a:cubicBezTo>
                      <a:pt x="23" y="18"/>
                      <a:pt x="20" y="17"/>
                      <a:pt x="19" y="16"/>
                    </a:cubicBezTo>
                    <a:cubicBezTo>
                      <a:pt x="18" y="16"/>
                      <a:pt x="17" y="15"/>
                      <a:pt x="16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10" y="16"/>
                      <a:pt x="9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7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4"/>
                      <a:pt x="14" y="25"/>
                      <a:pt x="17" y="27"/>
                    </a:cubicBezTo>
                    <a:cubicBezTo>
                      <a:pt x="38" y="41"/>
                      <a:pt x="109" y="85"/>
                      <a:pt x="174" y="125"/>
                    </a:cubicBezTo>
                    <a:cubicBezTo>
                      <a:pt x="239" y="166"/>
                      <a:pt x="299" y="203"/>
                      <a:pt x="299" y="203"/>
                    </a:cubicBezTo>
                    <a:cubicBezTo>
                      <a:pt x="302" y="199"/>
                      <a:pt x="302" y="199"/>
                      <a:pt x="302" y="199"/>
                    </a:cubicBezTo>
                    <a:cubicBezTo>
                      <a:pt x="298" y="197"/>
                      <a:pt x="298" y="197"/>
                      <a:pt x="298" y="197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0" y="196"/>
                      <a:pt x="300" y="196"/>
                      <a:pt x="300" y="196"/>
                    </a:cubicBezTo>
                    <a:cubicBezTo>
                      <a:pt x="300" y="196"/>
                      <a:pt x="299" y="196"/>
                      <a:pt x="298" y="197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0" y="196"/>
                      <a:pt x="300" y="196"/>
                      <a:pt x="300" y="196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1" y="196"/>
                      <a:pt x="300" y="196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0" y="196"/>
                      <a:pt x="299" y="195"/>
                    </a:cubicBezTo>
                    <a:cubicBezTo>
                      <a:pt x="296" y="194"/>
                      <a:pt x="288" y="190"/>
                      <a:pt x="278" y="184"/>
                    </a:cubicBezTo>
                    <a:cubicBezTo>
                      <a:pt x="242" y="165"/>
                      <a:pt x="174" y="125"/>
                      <a:pt x="116" y="90"/>
                    </a:cubicBezTo>
                    <a:cubicBezTo>
                      <a:pt x="87" y="72"/>
                      <a:pt x="60" y="56"/>
                      <a:pt x="40" y="44"/>
                    </a:cubicBezTo>
                    <a:cubicBezTo>
                      <a:pt x="30" y="38"/>
                      <a:pt x="22" y="33"/>
                      <a:pt x="16" y="30"/>
                    </a:cubicBezTo>
                    <a:cubicBezTo>
                      <a:pt x="11" y="26"/>
                      <a:pt x="8" y="24"/>
                      <a:pt x="8" y="24"/>
                    </a:cubicBezTo>
                    <a:cubicBezTo>
                      <a:pt x="6" y="23"/>
                      <a:pt x="4" y="24"/>
                      <a:pt x="2" y="26"/>
                    </a:cubicBezTo>
                    <a:cubicBezTo>
                      <a:pt x="2" y="26"/>
                      <a:pt x="2" y="27"/>
                      <a:pt x="2" y="28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3" y="32"/>
                      <a:pt x="4" y="32"/>
                      <a:pt x="5" y="33"/>
                    </a:cubicBezTo>
                    <a:cubicBezTo>
                      <a:pt x="6" y="35"/>
                      <a:pt x="9" y="37"/>
                      <a:pt x="12" y="39"/>
                    </a:cubicBezTo>
                    <a:cubicBezTo>
                      <a:pt x="24" y="48"/>
                      <a:pt x="47" y="63"/>
                      <a:pt x="75" y="81"/>
                    </a:cubicBezTo>
                    <a:cubicBezTo>
                      <a:pt x="158" y="132"/>
                      <a:pt x="283" y="206"/>
                      <a:pt x="283" y="206"/>
                    </a:cubicBezTo>
                    <a:cubicBezTo>
                      <a:pt x="285" y="202"/>
                      <a:pt x="285" y="202"/>
                      <a:pt x="285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1"/>
                      <a:pt x="3" y="42"/>
                      <a:pt x="1" y="43"/>
                    </a:cubicBezTo>
                    <a:cubicBezTo>
                      <a:pt x="1" y="43"/>
                      <a:pt x="0" y="44"/>
                      <a:pt x="0" y="45"/>
                    </a:cubicBezTo>
                    <a:cubicBezTo>
                      <a:pt x="0" y="45"/>
                      <a:pt x="0" y="45"/>
                      <a:pt x="0" y="46"/>
                    </a:cubicBezTo>
                    <a:cubicBezTo>
                      <a:pt x="0" y="47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50"/>
                      <a:pt x="5" y="51"/>
                      <a:pt x="7" y="53"/>
                    </a:cubicBezTo>
                    <a:cubicBezTo>
                      <a:pt x="26" y="65"/>
                      <a:pt x="87" y="101"/>
                      <a:pt x="143" y="135"/>
                    </a:cubicBezTo>
                    <a:cubicBezTo>
                      <a:pt x="172" y="153"/>
                      <a:pt x="199" y="169"/>
                      <a:pt x="219" y="182"/>
                    </a:cubicBezTo>
                    <a:cubicBezTo>
                      <a:pt x="229" y="188"/>
                      <a:pt x="237" y="194"/>
                      <a:pt x="242" y="198"/>
                    </a:cubicBezTo>
                    <a:cubicBezTo>
                      <a:pt x="245" y="200"/>
                      <a:pt x="248" y="201"/>
                      <a:pt x="249" y="202"/>
                    </a:cubicBezTo>
                    <a:cubicBezTo>
                      <a:pt x="250" y="203"/>
                      <a:pt x="250" y="203"/>
                      <a:pt x="250" y="204"/>
                    </a:cubicBezTo>
                    <a:cubicBezTo>
                      <a:pt x="250" y="204"/>
                      <a:pt x="250" y="204"/>
                      <a:pt x="250" y="204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0" y="204"/>
                      <a:pt x="250" y="204"/>
                      <a:pt x="250" y="204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0" y="202"/>
                      <a:pt x="250" y="202"/>
                      <a:pt x="250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0" y="202"/>
                      <a:pt x="250" y="202"/>
                      <a:pt x="250" y="202"/>
                    </a:cubicBezTo>
                    <a:cubicBezTo>
                      <a:pt x="254" y="202"/>
                      <a:pt x="254" y="202"/>
                      <a:pt x="254" y="202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0" y="200"/>
                      <a:pt x="250" y="201"/>
                      <a:pt x="250" y="202"/>
                    </a:cubicBezTo>
                    <a:cubicBezTo>
                      <a:pt x="254" y="202"/>
                      <a:pt x="254" y="202"/>
                      <a:pt x="254" y="202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2" y="198"/>
                      <a:pt x="252" y="198"/>
                      <a:pt x="252" y="198"/>
                    </a:cubicBezTo>
                    <a:cubicBezTo>
                      <a:pt x="252" y="198"/>
                      <a:pt x="251" y="199"/>
                      <a:pt x="250" y="200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2" y="198"/>
                      <a:pt x="252" y="198"/>
                      <a:pt x="252" y="198"/>
                    </a:cubicBezTo>
                    <a:cubicBezTo>
                      <a:pt x="253" y="201"/>
                      <a:pt x="253" y="201"/>
                      <a:pt x="253" y="201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2" y="198"/>
                    </a:cubicBezTo>
                    <a:cubicBezTo>
                      <a:pt x="253" y="201"/>
                      <a:pt x="253" y="201"/>
                      <a:pt x="253" y="201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2" y="198"/>
                    </a:cubicBezTo>
                    <a:cubicBezTo>
                      <a:pt x="249" y="197"/>
                      <a:pt x="243" y="194"/>
                      <a:pt x="235" y="189"/>
                    </a:cubicBezTo>
                    <a:cubicBezTo>
                      <a:pt x="205" y="175"/>
                      <a:pt x="150" y="144"/>
                      <a:pt x="103" y="117"/>
                    </a:cubicBezTo>
                    <a:cubicBezTo>
                      <a:pt x="79" y="104"/>
                      <a:pt x="57" y="91"/>
                      <a:pt x="40" y="82"/>
                    </a:cubicBezTo>
                    <a:cubicBezTo>
                      <a:pt x="32" y="77"/>
                      <a:pt x="25" y="73"/>
                      <a:pt x="21" y="71"/>
                    </a:cubicBezTo>
                    <a:cubicBezTo>
                      <a:pt x="18" y="70"/>
                      <a:pt x="16" y="69"/>
                      <a:pt x="15" y="68"/>
                    </a:cubicBezTo>
                    <a:cubicBezTo>
                      <a:pt x="14" y="67"/>
                      <a:pt x="14" y="67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1" y="66"/>
                    </a:cubicBezTo>
                    <a:cubicBezTo>
                      <a:pt x="11" y="66"/>
                      <a:pt x="10" y="66"/>
                      <a:pt x="10" y="67"/>
                    </a:cubicBezTo>
                    <a:cubicBezTo>
                      <a:pt x="9" y="67"/>
                      <a:pt x="8" y="67"/>
                      <a:pt x="8" y="68"/>
                    </a:cubicBezTo>
                    <a:cubicBezTo>
                      <a:pt x="6" y="70"/>
                      <a:pt x="7" y="73"/>
                      <a:pt x="9" y="74"/>
                    </a:cubicBezTo>
                    <a:cubicBezTo>
                      <a:pt x="121" y="144"/>
                      <a:pt x="121" y="144"/>
                      <a:pt x="121" y="144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1" y="84"/>
                      <a:pt x="9" y="85"/>
                      <a:pt x="8" y="87"/>
                    </a:cubicBezTo>
                    <a:cubicBezTo>
                      <a:pt x="7" y="87"/>
                      <a:pt x="7" y="88"/>
                      <a:pt x="7" y="89"/>
                    </a:cubicBezTo>
                    <a:cubicBezTo>
                      <a:pt x="7" y="90"/>
                      <a:pt x="7" y="91"/>
                      <a:pt x="8" y="91"/>
                    </a:cubicBezTo>
                    <a:cubicBezTo>
                      <a:pt x="8" y="92"/>
                      <a:pt x="9" y="93"/>
                      <a:pt x="9" y="93"/>
                    </a:cubicBezTo>
                    <a:cubicBezTo>
                      <a:pt x="11" y="94"/>
                      <a:pt x="12" y="96"/>
                      <a:pt x="15" y="97"/>
                    </a:cubicBezTo>
                    <a:cubicBezTo>
                      <a:pt x="23" y="103"/>
                      <a:pt x="39" y="113"/>
                      <a:pt x="58" y="125"/>
                    </a:cubicBezTo>
                    <a:cubicBezTo>
                      <a:pt x="116" y="161"/>
                      <a:pt x="203" y="213"/>
                      <a:pt x="203" y="213"/>
                    </a:cubicBezTo>
                    <a:cubicBezTo>
                      <a:pt x="205" y="210"/>
                      <a:pt x="205" y="210"/>
                      <a:pt x="205" y="210"/>
                    </a:cubicBezTo>
                    <a:cubicBezTo>
                      <a:pt x="207" y="206"/>
                      <a:pt x="207" y="206"/>
                      <a:pt x="207" y="206"/>
                    </a:cubicBezTo>
                    <a:cubicBezTo>
                      <a:pt x="207" y="206"/>
                      <a:pt x="162" y="182"/>
                      <a:pt x="116" y="158"/>
                    </a:cubicBezTo>
                    <a:cubicBezTo>
                      <a:pt x="93" y="146"/>
                      <a:pt x="70" y="133"/>
                      <a:pt x="52" y="124"/>
                    </a:cubicBezTo>
                    <a:cubicBezTo>
                      <a:pt x="43" y="120"/>
                      <a:pt x="36" y="116"/>
                      <a:pt x="30" y="113"/>
                    </a:cubicBezTo>
                    <a:cubicBezTo>
                      <a:pt x="27" y="112"/>
                      <a:pt x="24" y="111"/>
                      <a:pt x="23" y="110"/>
                    </a:cubicBezTo>
                    <a:cubicBezTo>
                      <a:pt x="22" y="110"/>
                      <a:pt x="21" y="109"/>
                      <a:pt x="20" y="109"/>
                    </a:cubicBezTo>
                    <a:cubicBezTo>
                      <a:pt x="19" y="109"/>
                      <a:pt x="19" y="109"/>
                      <a:pt x="18" y="109"/>
                    </a:cubicBezTo>
                    <a:cubicBezTo>
                      <a:pt x="17" y="109"/>
                      <a:pt x="17" y="109"/>
                      <a:pt x="16" y="109"/>
                    </a:cubicBezTo>
                    <a:cubicBezTo>
                      <a:pt x="15" y="109"/>
                      <a:pt x="14" y="110"/>
                      <a:pt x="14" y="111"/>
                    </a:cubicBezTo>
                    <a:cubicBezTo>
                      <a:pt x="13" y="112"/>
                      <a:pt x="13" y="113"/>
                      <a:pt x="13" y="114"/>
                    </a:cubicBezTo>
                    <a:cubicBezTo>
                      <a:pt x="14" y="115"/>
                      <a:pt x="14" y="116"/>
                      <a:pt x="15" y="116"/>
                    </a:cubicBezTo>
                    <a:cubicBezTo>
                      <a:pt x="15" y="116"/>
                      <a:pt x="18" y="118"/>
                      <a:pt x="22" y="120"/>
                    </a:cubicBezTo>
                    <a:cubicBezTo>
                      <a:pt x="38" y="130"/>
                      <a:pt x="78" y="153"/>
                      <a:pt x="114" y="175"/>
                    </a:cubicBezTo>
                    <a:cubicBezTo>
                      <a:pt x="132" y="186"/>
                      <a:pt x="149" y="197"/>
                      <a:pt x="162" y="205"/>
                    </a:cubicBezTo>
                    <a:cubicBezTo>
                      <a:pt x="168" y="209"/>
                      <a:pt x="173" y="213"/>
                      <a:pt x="177" y="215"/>
                    </a:cubicBezTo>
                    <a:cubicBezTo>
                      <a:pt x="178" y="216"/>
                      <a:pt x="180" y="218"/>
                      <a:pt x="180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0" y="217"/>
                      <a:pt x="180" y="217"/>
                      <a:pt x="180" y="217"/>
                    </a:cubicBezTo>
                    <a:cubicBezTo>
                      <a:pt x="180" y="218"/>
                      <a:pt x="181" y="218"/>
                      <a:pt x="181" y="219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0" y="217"/>
                      <a:pt x="180" y="217"/>
                      <a:pt x="180" y="217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1" y="216"/>
                      <a:pt x="180" y="217"/>
                      <a:pt x="180" y="217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3" y="214"/>
                      <a:pt x="183" y="214"/>
                      <a:pt x="183" y="214"/>
                    </a:cubicBezTo>
                    <a:cubicBezTo>
                      <a:pt x="183" y="214"/>
                      <a:pt x="182" y="214"/>
                      <a:pt x="181" y="215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3" y="214"/>
                      <a:pt x="183" y="214"/>
                      <a:pt x="183" y="214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3" y="214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5"/>
                      <a:pt x="184" y="215"/>
                      <a:pt x="184" y="215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5"/>
                      <a:pt x="184" y="215"/>
                      <a:pt x="184" y="215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3" y="213"/>
                      <a:pt x="182" y="213"/>
                      <a:pt x="180" y="212"/>
                    </a:cubicBezTo>
                    <a:cubicBezTo>
                      <a:pt x="173" y="209"/>
                      <a:pt x="159" y="203"/>
                      <a:pt x="143" y="194"/>
                    </a:cubicBezTo>
                    <a:cubicBezTo>
                      <a:pt x="119" y="182"/>
                      <a:pt x="89" y="166"/>
                      <a:pt x="65" y="153"/>
                    </a:cubicBezTo>
                    <a:cubicBezTo>
                      <a:pt x="53" y="147"/>
                      <a:pt x="42" y="141"/>
                      <a:pt x="35" y="137"/>
                    </a:cubicBezTo>
                    <a:cubicBezTo>
                      <a:pt x="27" y="133"/>
                      <a:pt x="23" y="130"/>
                      <a:pt x="23" y="130"/>
                    </a:cubicBezTo>
                    <a:cubicBezTo>
                      <a:pt x="21" y="129"/>
                      <a:pt x="18" y="130"/>
                      <a:pt x="17" y="132"/>
                    </a:cubicBezTo>
                    <a:cubicBezTo>
                      <a:pt x="16" y="134"/>
                      <a:pt x="17" y="136"/>
                      <a:pt x="18" y="137"/>
                    </a:cubicBezTo>
                    <a:cubicBezTo>
                      <a:pt x="92" y="183"/>
                      <a:pt x="92" y="183"/>
                      <a:pt x="92" y="183"/>
                    </a:cubicBezTo>
                    <a:cubicBezTo>
                      <a:pt x="29" y="153"/>
                      <a:pt x="29" y="153"/>
                      <a:pt x="29" y="153"/>
                    </a:cubicBezTo>
                    <a:cubicBezTo>
                      <a:pt x="27" y="152"/>
                      <a:pt x="25" y="152"/>
                      <a:pt x="24" y="154"/>
                    </a:cubicBezTo>
                    <a:cubicBezTo>
                      <a:pt x="23" y="156"/>
                      <a:pt x="24" y="159"/>
                      <a:pt x="25" y="160"/>
                    </a:cubicBezTo>
                    <a:cubicBezTo>
                      <a:pt x="137" y="230"/>
                      <a:pt x="137" y="230"/>
                      <a:pt x="137" y="230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2"/>
                      <a:pt x="138" y="222"/>
                      <a:pt x="138" y="222"/>
                    </a:cubicBezTo>
                    <a:cubicBezTo>
                      <a:pt x="138" y="223"/>
                      <a:pt x="137" y="223"/>
                      <a:pt x="136" y="224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2"/>
                      <a:pt x="138" y="222"/>
                      <a:pt x="138" y="222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2"/>
                      <a:pt x="139" y="222"/>
                      <a:pt x="138" y="222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5"/>
                      <a:pt x="139" y="225"/>
                      <a:pt x="139" y="225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40" y="222"/>
                      <a:pt x="139" y="222"/>
                    </a:cubicBezTo>
                    <a:cubicBezTo>
                      <a:pt x="139" y="225"/>
                      <a:pt x="139" y="225"/>
                      <a:pt x="139" y="225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39" y="222"/>
                      <a:pt x="138" y="222"/>
                    </a:cubicBezTo>
                    <a:cubicBezTo>
                      <a:pt x="134" y="220"/>
                      <a:pt x="126" y="216"/>
                      <a:pt x="116" y="211"/>
                    </a:cubicBezTo>
                    <a:cubicBezTo>
                      <a:pt x="101" y="204"/>
                      <a:pt x="82" y="194"/>
                      <a:pt x="66" y="187"/>
                    </a:cubicBezTo>
                    <a:cubicBezTo>
                      <a:pt x="58" y="183"/>
                      <a:pt x="51" y="180"/>
                      <a:pt x="46" y="177"/>
                    </a:cubicBezTo>
                    <a:cubicBezTo>
                      <a:pt x="43" y="176"/>
                      <a:pt x="41" y="175"/>
                      <a:pt x="39" y="174"/>
                    </a:cubicBezTo>
                    <a:cubicBezTo>
                      <a:pt x="39" y="174"/>
                      <a:pt x="38" y="174"/>
                      <a:pt x="37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6" y="173"/>
                      <a:pt x="36" y="173"/>
                      <a:pt x="35" y="173"/>
                    </a:cubicBezTo>
                    <a:cubicBezTo>
                      <a:pt x="35" y="173"/>
                      <a:pt x="34" y="173"/>
                      <a:pt x="34" y="173"/>
                    </a:cubicBezTo>
                    <a:cubicBezTo>
                      <a:pt x="33" y="173"/>
                      <a:pt x="32" y="174"/>
                      <a:pt x="31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2" y="175"/>
                      <a:pt x="32" y="175"/>
                      <a:pt x="32" y="175"/>
                    </a:cubicBezTo>
                    <a:cubicBezTo>
                      <a:pt x="31" y="176"/>
                      <a:pt x="31" y="176"/>
                      <a:pt x="31" y="177"/>
                    </a:cubicBezTo>
                    <a:cubicBezTo>
                      <a:pt x="31" y="178"/>
                      <a:pt x="31" y="179"/>
                      <a:pt x="31" y="179"/>
                    </a:cubicBezTo>
                    <a:cubicBezTo>
                      <a:pt x="32" y="180"/>
                      <a:pt x="32" y="180"/>
                      <a:pt x="33" y="181"/>
                    </a:cubicBezTo>
                    <a:cubicBezTo>
                      <a:pt x="33" y="181"/>
                      <a:pt x="34" y="182"/>
                      <a:pt x="35" y="183"/>
                    </a:cubicBezTo>
                    <a:cubicBezTo>
                      <a:pt x="39" y="186"/>
                      <a:pt x="46" y="190"/>
                      <a:pt x="55" y="195"/>
                    </a:cubicBezTo>
                    <a:cubicBezTo>
                      <a:pt x="67" y="202"/>
                      <a:pt x="83" y="212"/>
                      <a:pt x="96" y="219"/>
                    </a:cubicBezTo>
                    <a:cubicBezTo>
                      <a:pt x="102" y="223"/>
                      <a:pt x="108" y="226"/>
                      <a:pt x="112" y="229"/>
                    </a:cubicBezTo>
                    <a:cubicBezTo>
                      <a:pt x="114" y="230"/>
                      <a:pt x="115" y="231"/>
                      <a:pt x="116" y="232"/>
                    </a:cubicBezTo>
                    <a:cubicBezTo>
                      <a:pt x="117" y="232"/>
                      <a:pt x="117" y="232"/>
                      <a:pt x="117" y="233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9" y="231"/>
                      <a:pt x="119" y="231"/>
                      <a:pt x="119" y="231"/>
                    </a:cubicBezTo>
                    <a:cubicBezTo>
                      <a:pt x="117" y="232"/>
                      <a:pt x="117" y="232"/>
                      <a:pt x="117" y="232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9" y="231"/>
                      <a:pt x="119" y="231"/>
                      <a:pt x="119" y="231"/>
                    </a:cubicBezTo>
                    <a:cubicBezTo>
                      <a:pt x="117" y="232"/>
                      <a:pt x="117" y="232"/>
                      <a:pt x="117" y="232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16" y="232"/>
                      <a:pt x="117" y="232"/>
                      <a:pt x="117" y="232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17" y="229"/>
                      <a:pt x="116" y="230"/>
                      <a:pt x="116" y="230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8" y="227"/>
                      <a:pt x="117" y="228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6"/>
                      <a:pt x="120" y="226"/>
                      <a:pt x="119" y="227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6"/>
                      <a:pt x="117" y="226"/>
                      <a:pt x="115" y="224"/>
                    </a:cubicBezTo>
                    <a:cubicBezTo>
                      <a:pt x="105" y="220"/>
                      <a:pt x="86" y="211"/>
                      <a:pt x="69" y="202"/>
                    </a:cubicBezTo>
                    <a:cubicBezTo>
                      <a:pt x="61" y="198"/>
                      <a:pt x="53" y="194"/>
                      <a:pt x="47" y="192"/>
                    </a:cubicBezTo>
                    <a:cubicBezTo>
                      <a:pt x="45" y="190"/>
                      <a:pt x="42" y="189"/>
                      <a:pt x="41" y="188"/>
                    </a:cubicBezTo>
                    <a:cubicBezTo>
                      <a:pt x="40" y="188"/>
                      <a:pt x="39" y="187"/>
                      <a:pt x="39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7" y="187"/>
                      <a:pt x="37" y="187"/>
                      <a:pt x="37" y="187"/>
                    </a:cubicBezTo>
                    <a:cubicBezTo>
                      <a:pt x="37" y="187"/>
                      <a:pt x="37" y="187"/>
                      <a:pt x="36" y="187"/>
                    </a:cubicBezTo>
                    <a:cubicBezTo>
                      <a:pt x="36" y="187"/>
                      <a:pt x="35" y="187"/>
                      <a:pt x="35" y="187"/>
                    </a:cubicBezTo>
                    <a:cubicBezTo>
                      <a:pt x="34" y="187"/>
                      <a:pt x="33" y="188"/>
                      <a:pt x="33" y="189"/>
                    </a:cubicBezTo>
                    <a:cubicBezTo>
                      <a:pt x="32" y="190"/>
                      <a:pt x="32" y="193"/>
                      <a:pt x="34" y="194"/>
                    </a:cubicBezTo>
                    <a:cubicBezTo>
                      <a:pt x="34" y="194"/>
                      <a:pt x="39" y="197"/>
                      <a:pt x="45" y="201"/>
                    </a:cubicBezTo>
                    <a:cubicBezTo>
                      <a:pt x="55" y="207"/>
                      <a:pt x="70" y="216"/>
                      <a:pt x="82" y="223"/>
                    </a:cubicBezTo>
                    <a:cubicBezTo>
                      <a:pt x="88" y="227"/>
                      <a:pt x="94" y="231"/>
                      <a:pt x="98" y="233"/>
                    </a:cubicBezTo>
                    <a:cubicBezTo>
                      <a:pt x="100" y="234"/>
                      <a:pt x="101" y="235"/>
                      <a:pt x="102" y="236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3" y="236"/>
                      <a:pt x="103" y="236"/>
                      <a:pt x="103" y="236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3" y="236"/>
                      <a:pt x="103" y="236"/>
                      <a:pt x="103" y="236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02" y="235"/>
                      <a:pt x="103" y="236"/>
                      <a:pt x="103" y="236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3" y="233"/>
                      <a:pt x="102" y="234"/>
                      <a:pt x="102" y="234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5" y="231"/>
                      <a:pt x="105" y="231"/>
                      <a:pt x="105" y="231"/>
                    </a:cubicBezTo>
                    <a:cubicBezTo>
                      <a:pt x="104" y="231"/>
                      <a:pt x="104" y="231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5" y="231"/>
                      <a:pt x="105" y="231"/>
                      <a:pt x="105" y="231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1"/>
                      <a:pt x="105" y="231"/>
                      <a:pt x="105" y="231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1"/>
                      <a:pt x="107" y="231"/>
                      <a:pt x="107" y="231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1"/>
                      <a:pt x="107" y="231"/>
                      <a:pt x="107" y="231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0"/>
                      <a:pt x="106" y="230"/>
                      <a:pt x="106" y="230"/>
                    </a:cubicBezTo>
                    <a:cubicBezTo>
                      <a:pt x="103" y="230"/>
                      <a:pt x="98" y="228"/>
                      <a:pt x="92" y="227"/>
                    </a:cubicBezTo>
                    <a:cubicBezTo>
                      <a:pt x="83" y="224"/>
                      <a:pt x="72" y="221"/>
                      <a:pt x="63" y="218"/>
                    </a:cubicBezTo>
                    <a:cubicBezTo>
                      <a:pt x="59" y="217"/>
                      <a:pt x="55" y="216"/>
                      <a:pt x="52" y="215"/>
                    </a:cubicBezTo>
                    <a:cubicBezTo>
                      <a:pt x="50" y="214"/>
                      <a:pt x="49" y="214"/>
                      <a:pt x="48" y="214"/>
                    </a:cubicBezTo>
                    <a:cubicBezTo>
                      <a:pt x="48" y="214"/>
                      <a:pt x="48" y="214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6" y="213"/>
                      <a:pt x="46" y="213"/>
                      <a:pt x="46" y="213"/>
                    </a:cubicBezTo>
                    <a:cubicBezTo>
                      <a:pt x="44" y="213"/>
                      <a:pt x="43" y="214"/>
                      <a:pt x="42" y="216"/>
                    </a:cubicBezTo>
                    <a:cubicBezTo>
                      <a:pt x="42" y="218"/>
                      <a:pt x="42" y="220"/>
                      <a:pt x="44" y="221"/>
                    </a:cubicBezTo>
                    <a:cubicBezTo>
                      <a:pt x="66" y="234"/>
                      <a:pt x="66" y="234"/>
                      <a:pt x="66" y="234"/>
                    </a:cubicBezTo>
                    <a:cubicBezTo>
                      <a:pt x="51" y="235"/>
                      <a:pt x="51" y="235"/>
                      <a:pt x="51" y="235"/>
                    </a:cubicBezTo>
                    <a:cubicBezTo>
                      <a:pt x="49" y="235"/>
                      <a:pt x="48" y="237"/>
                      <a:pt x="47" y="238"/>
                    </a:cubicBezTo>
                    <a:cubicBezTo>
                      <a:pt x="47" y="240"/>
                      <a:pt x="47" y="242"/>
                      <a:pt x="49" y="243"/>
                    </a:cubicBezTo>
                    <a:cubicBezTo>
                      <a:pt x="50" y="243"/>
                      <a:pt x="50" y="243"/>
                      <a:pt x="50" y="243"/>
                    </a:cubicBezTo>
                    <a:cubicBezTo>
                      <a:pt x="52" y="245"/>
                      <a:pt x="55" y="244"/>
                      <a:pt x="56" y="242"/>
                    </a:cubicBezTo>
                    <a:cubicBezTo>
                      <a:pt x="57" y="240"/>
                      <a:pt x="56" y="238"/>
                      <a:pt x="54" y="237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52"/>
              <p:cNvSpPr/>
              <p:nvPr/>
            </p:nvSpPr>
            <p:spPr bwMode="auto">
              <a:xfrm>
                <a:off x="3920905" y="3144319"/>
                <a:ext cx="354871" cy="649059"/>
              </a:xfrm>
              <a:custGeom>
                <a:avLst/>
                <a:gdLst>
                  <a:gd name="T0" fmla="*/ 32 w 264"/>
                  <a:gd name="T1" fmla="*/ 415 h 483"/>
                  <a:gd name="T2" fmla="*/ 29 w 264"/>
                  <a:gd name="T3" fmla="*/ 387 h 483"/>
                  <a:gd name="T4" fmla="*/ 29 w 264"/>
                  <a:gd name="T5" fmla="*/ 386 h 483"/>
                  <a:gd name="T6" fmla="*/ 25 w 264"/>
                  <a:gd name="T7" fmla="*/ 386 h 483"/>
                  <a:gd name="T8" fmla="*/ 18 w 264"/>
                  <a:gd name="T9" fmla="*/ 345 h 483"/>
                  <a:gd name="T10" fmla="*/ 18 w 264"/>
                  <a:gd name="T11" fmla="*/ 342 h 483"/>
                  <a:gd name="T12" fmla="*/ 18 w 264"/>
                  <a:gd name="T13" fmla="*/ 343 h 483"/>
                  <a:gd name="T14" fmla="*/ 12 w 264"/>
                  <a:gd name="T15" fmla="*/ 309 h 483"/>
                  <a:gd name="T16" fmla="*/ 5 w 264"/>
                  <a:gd name="T17" fmla="*/ 271 h 483"/>
                  <a:gd name="T18" fmla="*/ 17 w 264"/>
                  <a:gd name="T19" fmla="*/ 243 h 483"/>
                  <a:gd name="T20" fmla="*/ 29 w 264"/>
                  <a:gd name="T21" fmla="*/ 232 h 483"/>
                  <a:gd name="T22" fmla="*/ 30 w 264"/>
                  <a:gd name="T23" fmla="*/ 236 h 483"/>
                  <a:gd name="T24" fmla="*/ 48 w 264"/>
                  <a:gd name="T25" fmla="*/ 232 h 483"/>
                  <a:gd name="T26" fmla="*/ 38 w 264"/>
                  <a:gd name="T27" fmla="*/ 224 h 483"/>
                  <a:gd name="T28" fmla="*/ 39 w 264"/>
                  <a:gd name="T29" fmla="*/ 228 h 483"/>
                  <a:gd name="T30" fmla="*/ 87 w 264"/>
                  <a:gd name="T31" fmla="*/ 233 h 483"/>
                  <a:gd name="T32" fmla="*/ 148 w 264"/>
                  <a:gd name="T33" fmla="*/ 259 h 483"/>
                  <a:gd name="T34" fmla="*/ 138 w 264"/>
                  <a:gd name="T35" fmla="*/ 249 h 483"/>
                  <a:gd name="T36" fmla="*/ 139 w 264"/>
                  <a:gd name="T37" fmla="*/ 252 h 483"/>
                  <a:gd name="T38" fmla="*/ 173 w 264"/>
                  <a:gd name="T39" fmla="*/ 251 h 483"/>
                  <a:gd name="T40" fmla="*/ 188 w 264"/>
                  <a:gd name="T41" fmla="*/ 247 h 483"/>
                  <a:gd name="T42" fmla="*/ 215 w 264"/>
                  <a:gd name="T43" fmla="*/ 227 h 483"/>
                  <a:gd name="T44" fmla="*/ 222 w 264"/>
                  <a:gd name="T45" fmla="*/ 218 h 483"/>
                  <a:gd name="T46" fmla="*/ 235 w 264"/>
                  <a:gd name="T47" fmla="*/ 214 h 483"/>
                  <a:gd name="T48" fmla="*/ 249 w 264"/>
                  <a:gd name="T49" fmla="*/ 185 h 483"/>
                  <a:gd name="T50" fmla="*/ 254 w 264"/>
                  <a:gd name="T51" fmla="*/ 158 h 483"/>
                  <a:gd name="T52" fmla="*/ 262 w 264"/>
                  <a:gd name="T53" fmla="*/ 130 h 483"/>
                  <a:gd name="T54" fmla="*/ 253 w 264"/>
                  <a:gd name="T55" fmla="*/ 65 h 483"/>
                  <a:gd name="T56" fmla="*/ 233 w 264"/>
                  <a:gd name="T57" fmla="*/ 42 h 483"/>
                  <a:gd name="T58" fmla="*/ 255 w 264"/>
                  <a:gd name="T59" fmla="*/ 117 h 483"/>
                  <a:gd name="T60" fmla="*/ 244 w 264"/>
                  <a:gd name="T61" fmla="*/ 157 h 483"/>
                  <a:gd name="T62" fmla="*/ 243 w 264"/>
                  <a:gd name="T63" fmla="*/ 185 h 483"/>
                  <a:gd name="T64" fmla="*/ 232 w 264"/>
                  <a:gd name="T65" fmla="*/ 214 h 483"/>
                  <a:gd name="T66" fmla="*/ 233 w 264"/>
                  <a:gd name="T67" fmla="*/ 210 h 483"/>
                  <a:gd name="T68" fmla="*/ 219 w 264"/>
                  <a:gd name="T69" fmla="*/ 215 h 483"/>
                  <a:gd name="T70" fmla="*/ 213 w 264"/>
                  <a:gd name="T71" fmla="*/ 230 h 483"/>
                  <a:gd name="T72" fmla="*/ 182 w 264"/>
                  <a:gd name="T73" fmla="*/ 243 h 483"/>
                  <a:gd name="T74" fmla="*/ 170 w 264"/>
                  <a:gd name="T75" fmla="*/ 249 h 483"/>
                  <a:gd name="T76" fmla="*/ 170 w 264"/>
                  <a:gd name="T77" fmla="*/ 245 h 483"/>
                  <a:gd name="T78" fmla="*/ 143 w 264"/>
                  <a:gd name="T79" fmla="*/ 244 h 483"/>
                  <a:gd name="T80" fmla="*/ 147 w 264"/>
                  <a:gd name="T81" fmla="*/ 251 h 483"/>
                  <a:gd name="T82" fmla="*/ 148 w 264"/>
                  <a:gd name="T83" fmla="*/ 251 h 483"/>
                  <a:gd name="T84" fmla="*/ 74 w 264"/>
                  <a:gd name="T85" fmla="*/ 223 h 483"/>
                  <a:gd name="T86" fmla="*/ 83 w 264"/>
                  <a:gd name="T87" fmla="*/ 233 h 483"/>
                  <a:gd name="T88" fmla="*/ 83 w 264"/>
                  <a:gd name="T89" fmla="*/ 230 h 483"/>
                  <a:gd name="T90" fmla="*/ 35 w 264"/>
                  <a:gd name="T91" fmla="*/ 222 h 483"/>
                  <a:gd name="T92" fmla="*/ 45 w 264"/>
                  <a:gd name="T93" fmla="*/ 225 h 483"/>
                  <a:gd name="T94" fmla="*/ 30 w 264"/>
                  <a:gd name="T95" fmla="*/ 228 h 483"/>
                  <a:gd name="T96" fmla="*/ 26 w 264"/>
                  <a:gd name="T97" fmla="*/ 230 h 483"/>
                  <a:gd name="T98" fmla="*/ 15 w 264"/>
                  <a:gd name="T99" fmla="*/ 240 h 483"/>
                  <a:gd name="T100" fmla="*/ 6 w 264"/>
                  <a:gd name="T101" fmla="*/ 255 h 483"/>
                  <a:gd name="T102" fmla="*/ 6 w 264"/>
                  <a:gd name="T103" fmla="*/ 312 h 483"/>
                  <a:gd name="T104" fmla="*/ 10 w 264"/>
                  <a:gd name="T105" fmla="*/ 341 h 483"/>
                  <a:gd name="T106" fmla="*/ 25 w 264"/>
                  <a:gd name="T107" fmla="*/ 386 h 483"/>
                  <a:gd name="T108" fmla="*/ 23 w 264"/>
                  <a:gd name="T109" fmla="*/ 402 h 483"/>
                  <a:gd name="T110" fmla="*/ 23 w 264"/>
                  <a:gd name="T111" fmla="*/ 401 h 483"/>
                  <a:gd name="T112" fmla="*/ 23 w 264"/>
                  <a:gd name="T113" fmla="*/ 402 h 483"/>
                  <a:gd name="T114" fmla="*/ 42 w 264"/>
                  <a:gd name="T115" fmla="*/ 47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4" h="483">
                    <a:moveTo>
                      <a:pt x="53" y="475"/>
                    </a:moveTo>
                    <a:cubicBezTo>
                      <a:pt x="48" y="472"/>
                      <a:pt x="48" y="472"/>
                      <a:pt x="48" y="472"/>
                    </a:cubicBezTo>
                    <a:cubicBezTo>
                      <a:pt x="49" y="460"/>
                      <a:pt x="49" y="460"/>
                      <a:pt x="49" y="460"/>
                    </a:cubicBezTo>
                    <a:cubicBezTo>
                      <a:pt x="49" y="458"/>
                      <a:pt x="48" y="457"/>
                      <a:pt x="47" y="456"/>
                    </a:cubicBezTo>
                    <a:cubicBezTo>
                      <a:pt x="46" y="455"/>
                      <a:pt x="46" y="455"/>
                      <a:pt x="46" y="455"/>
                    </a:cubicBezTo>
                    <a:cubicBezTo>
                      <a:pt x="42" y="438"/>
                      <a:pt x="42" y="438"/>
                      <a:pt x="42" y="438"/>
                    </a:cubicBezTo>
                    <a:cubicBezTo>
                      <a:pt x="42" y="437"/>
                      <a:pt x="41" y="436"/>
                      <a:pt x="40" y="436"/>
                    </a:cubicBezTo>
                    <a:cubicBezTo>
                      <a:pt x="40" y="435"/>
                      <a:pt x="40" y="435"/>
                      <a:pt x="40" y="435"/>
                    </a:cubicBezTo>
                    <a:cubicBezTo>
                      <a:pt x="35" y="418"/>
                      <a:pt x="35" y="418"/>
                      <a:pt x="35" y="418"/>
                    </a:cubicBezTo>
                    <a:cubicBezTo>
                      <a:pt x="35" y="417"/>
                      <a:pt x="34" y="416"/>
                      <a:pt x="33" y="415"/>
                    </a:cubicBezTo>
                    <a:cubicBezTo>
                      <a:pt x="32" y="415"/>
                      <a:pt x="32" y="415"/>
                      <a:pt x="32" y="415"/>
                    </a:cubicBezTo>
                    <a:cubicBezTo>
                      <a:pt x="31" y="401"/>
                      <a:pt x="31" y="401"/>
                      <a:pt x="31" y="401"/>
                    </a:cubicBezTo>
                    <a:cubicBezTo>
                      <a:pt x="31" y="400"/>
                      <a:pt x="31" y="399"/>
                      <a:pt x="30" y="399"/>
                    </a:cubicBezTo>
                    <a:cubicBezTo>
                      <a:pt x="30" y="399"/>
                      <a:pt x="30" y="399"/>
                      <a:pt x="30" y="399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3"/>
                      <a:pt x="31" y="403"/>
                      <a:pt x="31" y="403"/>
                    </a:cubicBezTo>
                    <a:cubicBezTo>
                      <a:pt x="31" y="402"/>
                      <a:pt x="31" y="402"/>
                      <a:pt x="31" y="402"/>
                    </a:cubicBezTo>
                    <a:cubicBezTo>
                      <a:pt x="31" y="401"/>
                      <a:pt x="31" y="401"/>
                      <a:pt x="31" y="401"/>
                    </a:cubicBezTo>
                    <a:cubicBezTo>
                      <a:pt x="31" y="400"/>
                      <a:pt x="31" y="399"/>
                      <a:pt x="31" y="397"/>
                    </a:cubicBezTo>
                    <a:cubicBezTo>
                      <a:pt x="30" y="395"/>
                      <a:pt x="30" y="392"/>
                      <a:pt x="30" y="390"/>
                    </a:cubicBezTo>
                    <a:cubicBezTo>
                      <a:pt x="29" y="389"/>
                      <a:pt x="29" y="388"/>
                      <a:pt x="29" y="387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7" y="386"/>
                      <a:pt x="27" y="386"/>
                      <a:pt x="27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7" y="386"/>
                      <a:pt x="27" y="386"/>
                      <a:pt x="27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6" y="386"/>
                      <a:pt x="26" y="386"/>
                      <a:pt x="26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6" y="386"/>
                      <a:pt x="26" y="386"/>
                      <a:pt x="26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8" y="388"/>
                      <a:pt x="28" y="388"/>
                      <a:pt x="28" y="388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8" y="388"/>
                      <a:pt x="28" y="388"/>
                      <a:pt x="28" y="388"/>
                    </a:cubicBezTo>
                    <a:cubicBezTo>
                      <a:pt x="29" y="387"/>
                      <a:pt x="29" y="386"/>
                      <a:pt x="29" y="385"/>
                    </a:cubicBezTo>
                    <a:cubicBezTo>
                      <a:pt x="29" y="384"/>
                      <a:pt x="28" y="383"/>
                      <a:pt x="27" y="382"/>
                    </a:cubicBezTo>
                    <a:cubicBezTo>
                      <a:pt x="24" y="380"/>
                      <a:pt x="24" y="380"/>
                      <a:pt x="24" y="380"/>
                    </a:cubicBezTo>
                    <a:cubicBezTo>
                      <a:pt x="21" y="360"/>
                      <a:pt x="21" y="360"/>
                      <a:pt x="21" y="360"/>
                    </a:cubicBezTo>
                    <a:cubicBezTo>
                      <a:pt x="21" y="359"/>
                      <a:pt x="21" y="358"/>
                      <a:pt x="20" y="358"/>
                    </a:cubicBezTo>
                    <a:cubicBezTo>
                      <a:pt x="18" y="357"/>
                      <a:pt x="18" y="357"/>
                      <a:pt x="18" y="357"/>
                    </a:cubicBezTo>
                    <a:cubicBezTo>
                      <a:pt x="16" y="360"/>
                      <a:pt x="16" y="360"/>
                      <a:pt x="16" y="360"/>
                    </a:cubicBezTo>
                    <a:cubicBezTo>
                      <a:pt x="20" y="359"/>
                      <a:pt x="20" y="359"/>
                      <a:pt x="20" y="359"/>
                    </a:cubicBezTo>
                    <a:cubicBezTo>
                      <a:pt x="20" y="359"/>
                      <a:pt x="19" y="355"/>
                      <a:pt x="19" y="351"/>
                    </a:cubicBezTo>
                    <a:cubicBezTo>
                      <a:pt x="19" y="349"/>
                      <a:pt x="18" y="347"/>
                      <a:pt x="18" y="345"/>
                    </a:cubicBezTo>
                    <a:cubicBezTo>
                      <a:pt x="18" y="344"/>
                      <a:pt x="18" y="343"/>
                      <a:pt x="18" y="343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5" y="342"/>
                      <a:pt x="15" y="342"/>
                      <a:pt x="15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5" y="342"/>
                      <a:pt x="15" y="342"/>
                      <a:pt x="15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8" y="343"/>
                      <a:pt x="18" y="343"/>
                      <a:pt x="18" y="343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8" y="343"/>
                      <a:pt x="18" y="343"/>
                      <a:pt x="18" y="343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7" y="344"/>
                      <a:pt x="17" y="344"/>
                      <a:pt x="17" y="344"/>
                    </a:cubicBezTo>
                    <a:cubicBezTo>
                      <a:pt x="17" y="343"/>
                      <a:pt x="17" y="343"/>
                      <a:pt x="18" y="343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7" y="344"/>
                      <a:pt x="17" y="344"/>
                      <a:pt x="17" y="344"/>
                    </a:cubicBezTo>
                    <a:cubicBezTo>
                      <a:pt x="18" y="343"/>
                      <a:pt x="18" y="342"/>
                      <a:pt x="18" y="341"/>
                    </a:cubicBezTo>
                    <a:cubicBezTo>
                      <a:pt x="17" y="340"/>
                      <a:pt x="17" y="339"/>
                      <a:pt x="16" y="338"/>
                    </a:cubicBezTo>
                    <a:cubicBezTo>
                      <a:pt x="14" y="337"/>
                      <a:pt x="14" y="337"/>
                      <a:pt x="14" y="337"/>
                    </a:cubicBezTo>
                    <a:cubicBezTo>
                      <a:pt x="12" y="341"/>
                      <a:pt x="12" y="341"/>
                      <a:pt x="12" y="341"/>
                    </a:cubicBezTo>
                    <a:cubicBezTo>
                      <a:pt x="16" y="340"/>
                      <a:pt x="16" y="340"/>
                      <a:pt x="16" y="340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3" y="323"/>
                      <a:pt x="12" y="322"/>
                      <a:pt x="11" y="321"/>
                    </a:cubicBezTo>
                    <a:cubicBezTo>
                      <a:pt x="11" y="321"/>
                      <a:pt x="11" y="321"/>
                      <a:pt x="11" y="321"/>
                    </a:cubicBezTo>
                    <a:cubicBezTo>
                      <a:pt x="12" y="309"/>
                      <a:pt x="12" y="309"/>
                      <a:pt x="12" y="309"/>
                    </a:cubicBezTo>
                    <a:cubicBezTo>
                      <a:pt x="12" y="308"/>
                      <a:pt x="12" y="306"/>
                      <a:pt x="10" y="305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2" y="290"/>
                      <a:pt x="11" y="289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1"/>
                      <a:pt x="10" y="270"/>
                      <a:pt x="8" y="269"/>
                    </a:cubicBezTo>
                    <a:cubicBezTo>
                      <a:pt x="7" y="268"/>
                      <a:pt x="7" y="268"/>
                      <a:pt x="7" y="268"/>
                    </a:cubicBezTo>
                    <a:cubicBezTo>
                      <a:pt x="5" y="271"/>
                      <a:pt x="5" y="271"/>
                      <a:pt x="5" y="271"/>
                    </a:cubicBezTo>
                    <a:cubicBezTo>
                      <a:pt x="9" y="273"/>
                      <a:pt x="9" y="273"/>
                      <a:pt x="9" y="273"/>
                    </a:cubicBezTo>
                    <a:cubicBezTo>
                      <a:pt x="13" y="258"/>
                      <a:pt x="13" y="258"/>
                      <a:pt x="13" y="258"/>
                    </a:cubicBezTo>
                    <a:cubicBezTo>
                      <a:pt x="14" y="256"/>
                      <a:pt x="13" y="254"/>
                      <a:pt x="12" y="253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8" y="256"/>
                      <a:pt x="8" y="256"/>
                      <a:pt x="8" y="256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44"/>
                      <a:pt x="22" y="243"/>
                      <a:pt x="22" y="242"/>
                    </a:cubicBezTo>
                    <a:cubicBezTo>
                      <a:pt x="21" y="241"/>
                      <a:pt x="21" y="240"/>
                      <a:pt x="20" y="240"/>
                    </a:cubicBezTo>
                    <a:cubicBezTo>
                      <a:pt x="19" y="239"/>
                      <a:pt x="19" y="239"/>
                      <a:pt x="19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0" y="246"/>
                      <a:pt x="20" y="246"/>
                      <a:pt x="20" y="246"/>
                    </a:cubicBezTo>
                    <a:cubicBezTo>
                      <a:pt x="20" y="246"/>
                      <a:pt x="23" y="243"/>
                      <a:pt x="26" y="241"/>
                    </a:cubicBezTo>
                    <a:cubicBezTo>
                      <a:pt x="27" y="239"/>
                      <a:pt x="29" y="238"/>
                      <a:pt x="30" y="237"/>
                    </a:cubicBezTo>
                    <a:cubicBezTo>
                      <a:pt x="30" y="237"/>
                      <a:pt x="31" y="236"/>
                      <a:pt x="31" y="236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3" y="234"/>
                      <a:pt x="33" y="234"/>
                      <a:pt x="33" y="234"/>
                    </a:cubicBezTo>
                    <a:cubicBezTo>
                      <a:pt x="34" y="233"/>
                      <a:pt x="33" y="230"/>
                      <a:pt x="31" y="229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2" y="234"/>
                      <a:pt x="32" y="234"/>
                      <a:pt x="32" y="234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1" y="235"/>
                      <a:pt x="31" y="235"/>
                      <a:pt x="31" y="235"/>
                    </a:cubicBezTo>
                    <a:cubicBezTo>
                      <a:pt x="31" y="235"/>
                      <a:pt x="32" y="235"/>
                      <a:pt x="32" y="234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1" y="235"/>
                      <a:pt x="31" y="235"/>
                      <a:pt x="31" y="235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1" y="236"/>
                      <a:pt x="31" y="236"/>
                      <a:pt x="31" y="235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5"/>
                      <a:pt x="30" y="235"/>
                      <a:pt x="30" y="235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5"/>
                      <a:pt x="30" y="235"/>
                      <a:pt x="30" y="235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1" y="236"/>
                      <a:pt x="32" y="236"/>
                    </a:cubicBezTo>
                    <a:cubicBezTo>
                      <a:pt x="34" y="235"/>
                      <a:pt x="37" y="235"/>
                      <a:pt x="41" y="234"/>
                    </a:cubicBezTo>
                    <a:cubicBezTo>
                      <a:pt x="42" y="234"/>
                      <a:pt x="44" y="233"/>
                      <a:pt x="45" y="233"/>
                    </a:cubicBezTo>
                    <a:cubicBezTo>
                      <a:pt x="46" y="233"/>
                      <a:pt x="46" y="233"/>
                      <a:pt x="47" y="233"/>
                    </a:cubicBezTo>
                    <a:cubicBezTo>
                      <a:pt x="47" y="233"/>
                      <a:pt x="47" y="233"/>
                      <a:pt x="47" y="233"/>
                    </a:cubicBezTo>
                    <a:cubicBezTo>
                      <a:pt x="48" y="232"/>
                      <a:pt x="48" y="232"/>
                      <a:pt x="48" y="232"/>
                    </a:cubicBezTo>
                    <a:cubicBezTo>
                      <a:pt x="49" y="232"/>
                      <a:pt x="49" y="232"/>
                      <a:pt x="49" y="232"/>
                    </a:cubicBezTo>
                    <a:cubicBezTo>
                      <a:pt x="49" y="232"/>
                      <a:pt x="49" y="232"/>
                      <a:pt x="50" y="231"/>
                    </a:cubicBezTo>
                    <a:cubicBezTo>
                      <a:pt x="50" y="230"/>
                      <a:pt x="50" y="229"/>
                      <a:pt x="50" y="228"/>
                    </a:cubicBezTo>
                    <a:cubicBezTo>
                      <a:pt x="50" y="227"/>
                      <a:pt x="49" y="226"/>
                      <a:pt x="48" y="225"/>
                    </a:cubicBezTo>
                    <a:cubicBezTo>
                      <a:pt x="40" y="220"/>
                      <a:pt x="40" y="220"/>
                      <a:pt x="40" y="220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2" y="226"/>
                      <a:pt x="42" y="226"/>
                      <a:pt x="42" y="226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0" y="227"/>
                      <a:pt x="40" y="227"/>
                      <a:pt x="40" y="227"/>
                    </a:cubicBezTo>
                    <a:cubicBezTo>
                      <a:pt x="41" y="227"/>
                      <a:pt x="41" y="227"/>
                      <a:pt x="42" y="226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0" y="227"/>
                      <a:pt x="40" y="227"/>
                      <a:pt x="40" y="227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40" y="228"/>
                      <a:pt x="40" y="227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40" y="228"/>
                      <a:pt x="42" y="228"/>
                    </a:cubicBezTo>
                    <a:cubicBezTo>
                      <a:pt x="47" y="229"/>
                      <a:pt x="56" y="231"/>
                      <a:pt x="65" y="234"/>
                    </a:cubicBezTo>
                    <a:cubicBezTo>
                      <a:pt x="69" y="235"/>
                      <a:pt x="73" y="236"/>
                      <a:pt x="76" y="236"/>
                    </a:cubicBezTo>
                    <a:cubicBezTo>
                      <a:pt x="78" y="237"/>
                      <a:pt x="79" y="237"/>
                      <a:pt x="80" y="237"/>
                    </a:cubicBezTo>
                    <a:cubicBezTo>
                      <a:pt x="81" y="237"/>
                      <a:pt x="81" y="237"/>
                      <a:pt x="82" y="237"/>
                    </a:cubicBezTo>
                    <a:cubicBezTo>
                      <a:pt x="82" y="237"/>
                      <a:pt x="82" y="237"/>
                      <a:pt x="83" y="238"/>
                    </a:cubicBezTo>
                    <a:cubicBezTo>
                      <a:pt x="83" y="237"/>
                      <a:pt x="84" y="238"/>
                      <a:pt x="84" y="237"/>
                    </a:cubicBezTo>
                    <a:cubicBezTo>
                      <a:pt x="84" y="237"/>
                      <a:pt x="85" y="237"/>
                      <a:pt x="85" y="237"/>
                    </a:cubicBezTo>
                    <a:cubicBezTo>
                      <a:pt x="85" y="237"/>
                      <a:pt x="86" y="237"/>
                      <a:pt x="87" y="236"/>
                    </a:cubicBezTo>
                    <a:cubicBezTo>
                      <a:pt x="87" y="235"/>
                      <a:pt x="87" y="234"/>
                      <a:pt x="87" y="233"/>
                    </a:cubicBezTo>
                    <a:cubicBezTo>
                      <a:pt x="87" y="232"/>
                      <a:pt x="86" y="231"/>
                      <a:pt x="85" y="230"/>
                    </a:cubicBezTo>
                    <a:cubicBezTo>
                      <a:pt x="74" y="223"/>
                      <a:pt x="74" y="223"/>
                      <a:pt x="74" y="223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1" y="230"/>
                      <a:pt x="71" y="230"/>
                      <a:pt x="71" y="230"/>
                    </a:cubicBezTo>
                    <a:cubicBezTo>
                      <a:pt x="71" y="230"/>
                      <a:pt x="89" y="237"/>
                      <a:pt x="108" y="244"/>
                    </a:cubicBezTo>
                    <a:cubicBezTo>
                      <a:pt x="117" y="248"/>
                      <a:pt x="127" y="251"/>
                      <a:pt x="134" y="254"/>
                    </a:cubicBezTo>
                    <a:cubicBezTo>
                      <a:pt x="137" y="255"/>
                      <a:pt x="141" y="257"/>
                      <a:pt x="143" y="257"/>
                    </a:cubicBezTo>
                    <a:cubicBezTo>
                      <a:pt x="144" y="258"/>
                      <a:pt x="145" y="258"/>
                      <a:pt x="146" y="258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9" y="259"/>
                    </a:cubicBezTo>
                    <a:cubicBezTo>
                      <a:pt x="149" y="258"/>
                      <a:pt x="150" y="258"/>
                      <a:pt x="151" y="257"/>
                    </a:cubicBezTo>
                    <a:cubicBezTo>
                      <a:pt x="152" y="256"/>
                      <a:pt x="152" y="255"/>
                      <a:pt x="152" y="254"/>
                    </a:cubicBezTo>
                    <a:cubicBezTo>
                      <a:pt x="152" y="253"/>
                      <a:pt x="151" y="252"/>
                      <a:pt x="150" y="251"/>
                    </a:cubicBezTo>
                    <a:cubicBezTo>
                      <a:pt x="140" y="245"/>
                      <a:pt x="140" y="245"/>
                      <a:pt x="140" y="245"/>
                    </a:cubicBezTo>
                    <a:cubicBezTo>
                      <a:pt x="138" y="248"/>
                      <a:pt x="138" y="248"/>
                      <a:pt x="138" y="248"/>
                    </a:cubicBezTo>
                    <a:cubicBezTo>
                      <a:pt x="141" y="251"/>
                      <a:pt x="141" y="251"/>
                      <a:pt x="141" y="251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40" y="252"/>
                      <a:pt x="140" y="252"/>
                      <a:pt x="140" y="252"/>
                    </a:cubicBezTo>
                    <a:cubicBezTo>
                      <a:pt x="140" y="252"/>
                      <a:pt x="141" y="252"/>
                      <a:pt x="141" y="251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40" y="252"/>
                      <a:pt x="140" y="252"/>
                      <a:pt x="140" y="252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40" y="252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41" y="252"/>
                      <a:pt x="143" y="252"/>
                    </a:cubicBezTo>
                    <a:cubicBezTo>
                      <a:pt x="147" y="252"/>
                      <a:pt x="153" y="252"/>
                      <a:pt x="159" y="253"/>
                    </a:cubicBezTo>
                    <a:cubicBezTo>
                      <a:pt x="161" y="253"/>
                      <a:pt x="164" y="253"/>
                      <a:pt x="166" y="253"/>
                    </a:cubicBezTo>
                    <a:cubicBezTo>
                      <a:pt x="168" y="253"/>
                      <a:pt x="169" y="253"/>
                      <a:pt x="170" y="253"/>
                    </a:cubicBezTo>
                    <a:cubicBezTo>
                      <a:pt x="170" y="253"/>
                      <a:pt x="170" y="253"/>
                      <a:pt x="170" y="253"/>
                    </a:cubicBezTo>
                    <a:cubicBezTo>
                      <a:pt x="171" y="253"/>
                      <a:pt x="171" y="253"/>
                      <a:pt x="171" y="253"/>
                    </a:cubicBezTo>
                    <a:cubicBezTo>
                      <a:pt x="171" y="253"/>
                      <a:pt x="171" y="253"/>
                      <a:pt x="171" y="253"/>
                    </a:cubicBezTo>
                    <a:cubicBezTo>
                      <a:pt x="172" y="253"/>
                      <a:pt x="172" y="253"/>
                      <a:pt x="172" y="253"/>
                    </a:cubicBezTo>
                    <a:cubicBezTo>
                      <a:pt x="172" y="252"/>
                      <a:pt x="172" y="252"/>
                      <a:pt x="172" y="252"/>
                    </a:cubicBezTo>
                    <a:cubicBezTo>
                      <a:pt x="173" y="252"/>
                      <a:pt x="173" y="252"/>
                      <a:pt x="173" y="251"/>
                    </a:cubicBezTo>
                    <a:cubicBezTo>
                      <a:pt x="174" y="250"/>
                      <a:pt x="174" y="249"/>
                      <a:pt x="174" y="248"/>
                    </a:cubicBezTo>
                    <a:cubicBezTo>
                      <a:pt x="174" y="247"/>
                      <a:pt x="173" y="246"/>
                      <a:pt x="172" y="245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87" y="247"/>
                      <a:pt x="187" y="247"/>
                      <a:pt x="187" y="247"/>
                    </a:cubicBezTo>
                    <a:cubicBezTo>
                      <a:pt x="189" y="247"/>
                      <a:pt x="190" y="245"/>
                      <a:pt x="191" y="244"/>
                    </a:cubicBezTo>
                    <a:cubicBezTo>
                      <a:pt x="191" y="242"/>
                      <a:pt x="190" y="241"/>
                      <a:pt x="189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8" y="247"/>
                      <a:pt x="188" y="247"/>
                      <a:pt x="188" y="247"/>
                    </a:cubicBezTo>
                    <a:cubicBezTo>
                      <a:pt x="206" y="240"/>
                      <a:pt x="206" y="240"/>
                      <a:pt x="206" y="240"/>
                    </a:cubicBezTo>
                    <a:cubicBezTo>
                      <a:pt x="208" y="240"/>
                      <a:pt x="209" y="238"/>
                      <a:pt x="209" y="237"/>
                    </a:cubicBezTo>
                    <a:cubicBezTo>
                      <a:pt x="209" y="235"/>
                      <a:pt x="208" y="234"/>
                      <a:pt x="207" y="233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9"/>
                      <a:pt x="204" y="239"/>
                      <a:pt x="204" y="239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21" y="232"/>
                      <a:pt x="222" y="231"/>
                      <a:pt x="222" y="229"/>
                    </a:cubicBezTo>
                    <a:cubicBezTo>
                      <a:pt x="223" y="228"/>
                      <a:pt x="222" y="226"/>
                      <a:pt x="221" y="226"/>
                    </a:cubicBezTo>
                    <a:cubicBezTo>
                      <a:pt x="217" y="224"/>
                      <a:pt x="217" y="224"/>
                      <a:pt x="217" y="224"/>
                    </a:cubicBezTo>
                    <a:cubicBezTo>
                      <a:pt x="215" y="227"/>
                      <a:pt x="215" y="227"/>
                      <a:pt x="215" y="227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9" y="223"/>
                      <a:pt x="230" y="222"/>
                      <a:pt x="230" y="220"/>
                    </a:cubicBezTo>
                    <a:cubicBezTo>
                      <a:pt x="230" y="219"/>
                      <a:pt x="229" y="218"/>
                      <a:pt x="228" y="217"/>
                    </a:cubicBezTo>
                    <a:cubicBezTo>
                      <a:pt x="224" y="214"/>
                      <a:pt x="224" y="214"/>
                      <a:pt x="224" y="214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5" y="221"/>
                      <a:pt x="225" y="220"/>
                      <a:pt x="225" y="220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5" y="220"/>
                      <a:pt x="227" y="220"/>
                    </a:cubicBezTo>
                    <a:cubicBezTo>
                      <a:pt x="228" y="218"/>
                      <a:pt x="231" y="217"/>
                      <a:pt x="232" y="216"/>
                    </a:cubicBezTo>
                    <a:cubicBezTo>
                      <a:pt x="233" y="216"/>
                      <a:pt x="234" y="215"/>
                      <a:pt x="235" y="215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3"/>
                      <a:pt x="237" y="213"/>
                      <a:pt x="237" y="213"/>
                    </a:cubicBezTo>
                    <a:cubicBezTo>
                      <a:pt x="238" y="211"/>
                      <a:pt x="238" y="208"/>
                      <a:pt x="236" y="207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44" y="198"/>
                      <a:pt x="244" y="198"/>
                      <a:pt x="244" y="198"/>
                    </a:cubicBezTo>
                    <a:cubicBezTo>
                      <a:pt x="245" y="197"/>
                      <a:pt x="246" y="196"/>
                      <a:pt x="245" y="194"/>
                    </a:cubicBezTo>
                    <a:cubicBezTo>
                      <a:pt x="245" y="193"/>
                      <a:pt x="245" y="192"/>
                      <a:pt x="244" y="192"/>
                    </a:cubicBezTo>
                    <a:cubicBezTo>
                      <a:pt x="243" y="191"/>
                      <a:pt x="243" y="191"/>
                      <a:pt x="243" y="191"/>
                    </a:cubicBezTo>
                    <a:cubicBezTo>
                      <a:pt x="249" y="185"/>
                      <a:pt x="249" y="185"/>
                      <a:pt x="249" y="185"/>
                    </a:cubicBezTo>
                    <a:cubicBezTo>
                      <a:pt x="250" y="184"/>
                      <a:pt x="250" y="183"/>
                      <a:pt x="250" y="181"/>
                    </a:cubicBezTo>
                    <a:cubicBezTo>
                      <a:pt x="250" y="180"/>
                      <a:pt x="249" y="179"/>
                      <a:pt x="248" y="179"/>
                    </a:cubicBezTo>
                    <a:cubicBezTo>
                      <a:pt x="247" y="178"/>
                      <a:pt x="247" y="178"/>
                      <a:pt x="247" y="178"/>
                    </a:cubicBezTo>
                    <a:cubicBezTo>
                      <a:pt x="245" y="181"/>
                      <a:pt x="245" y="181"/>
                      <a:pt x="245" y="181"/>
                    </a:cubicBezTo>
                    <a:cubicBezTo>
                      <a:pt x="249" y="183"/>
                      <a:pt x="249" y="183"/>
                      <a:pt x="249" y="183"/>
                    </a:cubicBezTo>
                    <a:cubicBezTo>
                      <a:pt x="254" y="173"/>
                      <a:pt x="254" y="173"/>
                      <a:pt x="254" y="173"/>
                    </a:cubicBezTo>
                    <a:cubicBezTo>
                      <a:pt x="255" y="172"/>
                      <a:pt x="254" y="169"/>
                      <a:pt x="252" y="168"/>
                    </a:cubicBezTo>
                    <a:cubicBezTo>
                      <a:pt x="251" y="167"/>
                      <a:pt x="251" y="167"/>
                      <a:pt x="251" y="167"/>
                    </a:cubicBezTo>
                    <a:cubicBezTo>
                      <a:pt x="249" y="171"/>
                      <a:pt x="249" y="171"/>
                      <a:pt x="249" y="171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4" y="158"/>
                      <a:pt x="254" y="158"/>
                      <a:pt x="254" y="158"/>
                    </a:cubicBezTo>
                    <a:cubicBezTo>
                      <a:pt x="255" y="157"/>
                      <a:pt x="254" y="155"/>
                      <a:pt x="253" y="154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6"/>
                      <a:pt x="248" y="156"/>
                      <a:pt x="248" y="156"/>
                    </a:cubicBezTo>
                    <a:cubicBezTo>
                      <a:pt x="251" y="159"/>
                      <a:pt x="251" y="159"/>
                      <a:pt x="251" y="159"/>
                    </a:cubicBezTo>
                    <a:cubicBezTo>
                      <a:pt x="262" y="150"/>
                      <a:pt x="262" y="150"/>
                      <a:pt x="262" y="150"/>
                    </a:cubicBezTo>
                    <a:cubicBezTo>
                      <a:pt x="262" y="149"/>
                      <a:pt x="263" y="148"/>
                      <a:pt x="263" y="147"/>
                    </a:cubicBezTo>
                    <a:cubicBezTo>
                      <a:pt x="263" y="145"/>
                      <a:pt x="262" y="144"/>
                      <a:pt x="261" y="144"/>
                    </a:cubicBezTo>
                    <a:cubicBezTo>
                      <a:pt x="258" y="142"/>
                      <a:pt x="258" y="142"/>
                      <a:pt x="258" y="142"/>
                    </a:cubicBezTo>
                    <a:cubicBezTo>
                      <a:pt x="263" y="136"/>
                      <a:pt x="263" y="136"/>
                      <a:pt x="263" y="136"/>
                    </a:cubicBezTo>
                    <a:cubicBezTo>
                      <a:pt x="264" y="135"/>
                      <a:pt x="264" y="134"/>
                      <a:pt x="264" y="133"/>
                    </a:cubicBezTo>
                    <a:cubicBezTo>
                      <a:pt x="264" y="132"/>
                      <a:pt x="263" y="131"/>
                      <a:pt x="262" y="130"/>
                    </a:cubicBezTo>
                    <a:cubicBezTo>
                      <a:pt x="257" y="127"/>
                      <a:pt x="257" y="127"/>
                      <a:pt x="257" y="127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3"/>
                      <a:pt x="261" y="111"/>
                      <a:pt x="259" y="110"/>
                    </a:cubicBezTo>
                    <a:cubicBezTo>
                      <a:pt x="257" y="109"/>
                      <a:pt x="257" y="109"/>
                      <a:pt x="257" y="109"/>
                    </a:cubicBezTo>
                    <a:cubicBezTo>
                      <a:pt x="255" y="112"/>
                      <a:pt x="255" y="112"/>
                      <a:pt x="255" y="112"/>
                    </a:cubicBezTo>
                    <a:cubicBezTo>
                      <a:pt x="259" y="112"/>
                      <a:pt x="259" y="112"/>
                      <a:pt x="259" y="112"/>
                    </a:cubicBezTo>
                    <a:cubicBezTo>
                      <a:pt x="261" y="93"/>
                      <a:pt x="261" y="93"/>
                      <a:pt x="261" y="93"/>
                    </a:cubicBezTo>
                    <a:cubicBezTo>
                      <a:pt x="261" y="91"/>
                      <a:pt x="260" y="90"/>
                      <a:pt x="259" y="89"/>
                    </a:cubicBezTo>
                    <a:cubicBezTo>
                      <a:pt x="255" y="86"/>
                      <a:pt x="255" y="86"/>
                      <a:pt x="255" y="86"/>
                    </a:cubicBezTo>
                    <a:cubicBezTo>
                      <a:pt x="255" y="69"/>
                      <a:pt x="255" y="69"/>
                      <a:pt x="255" y="69"/>
                    </a:cubicBezTo>
                    <a:cubicBezTo>
                      <a:pt x="255" y="68"/>
                      <a:pt x="254" y="66"/>
                      <a:pt x="253" y="65"/>
                    </a:cubicBezTo>
                    <a:cubicBezTo>
                      <a:pt x="251" y="64"/>
                      <a:pt x="251" y="64"/>
                      <a:pt x="251" y="64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6" y="42"/>
                      <a:pt x="245" y="41"/>
                      <a:pt x="244" y="40"/>
                    </a:cubicBezTo>
                    <a:cubicBezTo>
                      <a:pt x="240" y="38"/>
                      <a:pt x="240" y="38"/>
                      <a:pt x="240" y="38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6" y="9"/>
                      <a:pt x="225" y="9"/>
                      <a:pt x="225" y="8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12" y="0"/>
                      <a:pt x="210" y="1"/>
                      <a:pt x="208" y="3"/>
                    </a:cubicBezTo>
                    <a:cubicBezTo>
                      <a:pt x="207" y="5"/>
                      <a:pt x="208" y="7"/>
                      <a:pt x="210" y="8"/>
                    </a:cubicBezTo>
                    <a:cubicBezTo>
                      <a:pt x="220" y="15"/>
                      <a:pt x="220" y="15"/>
                      <a:pt x="220" y="15"/>
                    </a:cubicBezTo>
                    <a:cubicBezTo>
                      <a:pt x="233" y="42"/>
                      <a:pt x="233" y="42"/>
                      <a:pt x="233" y="42"/>
                    </a:cubicBezTo>
                    <a:cubicBezTo>
                      <a:pt x="234" y="43"/>
                      <a:pt x="234" y="44"/>
                      <a:pt x="235" y="44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43" y="67"/>
                      <a:pt x="243" y="67"/>
                      <a:pt x="243" y="67"/>
                    </a:cubicBezTo>
                    <a:cubicBezTo>
                      <a:pt x="243" y="68"/>
                      <a:pt x="244" y="69"/>
                      <a:pt x="245" y="70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6" y="90"/>
                      <a:pt x="247" y="91"/>
                      <a:pt x="248" y="92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1" y="112"/>
                      <a:pt x="251" y="112"/>
                      <a:pt x="251" y="112"/>
                    </a:cubicBezTo>
                    <a:cubicBezTo>
                      <a:pt x="251" y="113"/>
                      <a:pt x="252" y="115"/>
                      <a:pt x="253" y="116"/>
                    </a:cubicBezTo>
                    <a:cubicBezTo>
                      <a:pt x="255" y="117"/>
                      <a:pt x="255" y="117"/>
                      <a:pt x="255" y="117"/>
                    </a:cubicBezTo>
                    <a:cubicBezTo>
                      <a:pt x="257" y="113"/>
                      <a:pt x="257" y="113"/>
                      <a:pt x="257" y="113"/>
                    </a:cubicBezTo>
                    <a:cubicBezTo>
                      <a:pt x="253" y="112"/>
                      <a:pt x="253" y="112"/>
                      <a:pt x="253" y="112"/>
                    </a:cubicBezTo>
                    <a:cubicBezTo>
                      <a:pt x="248" y="127"/>
                      <a:pt x="248" y="127"/>
                      <a:pt x="248" y="127"/>
                    </a:cubicBezTo>
                    <a:cubicBezTo>
                      <a:pt x="248" y="129"/>
                      <a:pt x="248" y="131"/>
                      <a:pt x="250" y="132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49" y="140"/>
                      <a:pt x="249" y="140"/>
                      <a:pt x="249" y="140"/>
                    </a:cubicBezTo>
                    <a:cubicBezTo>
                      <a:pt x="248" y="141"/>
                      <a:pt x="248" y="142"/>
                      <a:pt x="248" y="143"/>
                    </a:cubicBezTo>
                    <a:cubicBezTo>
                      <a:pt x="248" y="145"/>
                      <a:pt x="249" y="146"/>
                      <a:pt x="250" y="146"/>
                    </a:cubicBezTo>
                    <a:cubicBezTo>
                      <a:pt x="252" y="148"/>
                      <a:pt x="252" y="148"/>
                      <a:pt x="252" y="148"/>
                    </a:cubicBezTo>
                    <a:cubicBezTo>
                      <a:pt x="246" y="153"/>
                      <a:pt x="246" y="153"/>
                      <a:pt x="246" y="153"/>
                    </a:cubicBezTo>
                    <a:cubicBezTo>
                      <a:pt x="245" y="154"/>
                      <a:pt x="244" y="155"/>
                      <a:pt x="244" y="157"/>
                    </a:cubicBezTo>
                    <a:cubicBezTo>
                      <a:pt x="244" y="158"/>
                      <a:pt x="245" y="159"/>
                      <a:pt x="246" y="160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47" y="157"/>
                      <a:pt x="247" y="157"/>
                      <a:pt x="247" y="157"/>
                    </a:cubicBezTo>
                    <a:cubicBezTo>
                      <a:pt x="245" y="170"/>
                      <a:pt x="245" y="170"/>
                      <a:pt x="245" y="170"/>
                    </a:cubicBezTo>
                    <a:cubicBezTo>
                      <a:pt x="244" y="172"/>
                      <a:pt x="245" y="173"/>
                      <a:pt x="247" y="174"/>
                    </a:cubicBezTo>
                    <a:cubicBezTo>
                      <a:pt x="248" y="175"/>
                      <a:pt x="248" y="175"/>
                      <a:pt x="248" y="175"/>
                    </a:cubicBezTo>
                    <a:cubicBezTo>
                      <a:pt x="250" y="172"/>
                      <a:pt x="250" y="172"/>
                      <a:pt x="250" y="172"/>
                    </a:cubicBezTo>
                    <a:cubicBezTo>
                      <a:pt x="246" y="170"/>
                      <a:pt x="246" y="170"/>
                      <a:pt x="246" y="170"/>
                    </a:cubicBezTo>
                    <a:cubicBezTo>
                      <a:pt x="241" y="179"/>
                      <a:pt x="241" y="179"/>
                      <a:pt x="241" y="179"/>
                    </a:cubicBezTo>
                    <a:cubicBezTo>
                      <a:pt x="240" y="181"/>
                      <a:pt x="241" y="183"/>
                      <a:pt x="243" y="185"/>
                    </a:cubicBezTo>
                    <a:cubicBezTo>
                      <a:pt x="244" y="185"/>
                      <a:pt x="244" y="185"/>
                      <a:pt x="244" y="185"/>
                    </a:cubicBezTo>
                    <a:cubicBezTo>
                      <a:pt x="246" y="182"/>
                      <a:pt x="246" y="182"/>
                      <a:pt x="246" y="182"/>
                    </a:cubicBezTo>
                    <a:cubicBezTo>
                      <a:pt x="243" y="179"/>
                      <a:pt x="243" y="179"/>
                      <a:pt x="243" y="179"/>
                    </a:cubicBezTo>
                    <a:cubicBezTo>
                      <a:pt x="234" y="189"/>
                      <a:pt x="234" y="189"/>
                      <a:pt x="234" y="189"/>
                    </a:cubicBezTo>
                    <a:cubicBezTo>
                      <a:pt x="233" y="190"/>
                      <a:pt x="233" y="191"/>
                      <a:pt x="233" y="193"/>
                    </a:cubicBezTo>
                    <a:cubicBezTo>
                      <a:pt x="233" y="194"/>
                      <a:pt x="234" y="195"/>
                      <a:pt x="235" y="196"/>
                    </a:cubicBezTo>
                    <a:cubicBezTo>
                      <a:pt x="235" y="196"/>
                      <a:pt x="235" y="196"/>
                      <a:pt x="235" y="196"/>
                    </a:cubicBezTo>
                    <a:cubicBezTo>
                      <a:pt x="227" y="205"/>
                      <a:pt x="227" y="205"/>
                      <a:pt x="227" y="205"/>
                    </a:cubicBezTo>
                    <a:cubicBezTo>
                      <a:pt x="226" y="206"/>
                      <a:pt x="225" y="207"/>
                      <a:pt x="226" y="209"/>
                    </a:cubicBezTo>
                    <a:cubicBezTo>
                      <a:pt x="226" y="210"/>
                      <a:pt x="226" y="211"/>
                      <a:pt x="227" y="211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08"/>
                      <a:pt x="231" y="208"/>
                      <a:pt x="230" y="209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7"/>
                      <a:pt x="231" y="208"/>
                      <a:pt x="231" y="208"/>
                    </a:cubicBezTo>
                    <a:cubicBezTo>
                      <a:pt x="229" y="209"/>
                      <a:pt x="227" y="210"/>
                      <a:pt x="224" y="212"/>
                    </a:cubicBezTo>
                    <a:cubicBezTo>
                      <a:pt x="223" y="212"/>
                      <a:pt x="222" y="213"/>
                      <a:pt x="221" y="214"/>
                    </a:cubicBezTo>
                    <a:cubicBezTo>
                      <a:pt x="221" y="214"/>
                      <a:pt x="220" y="214"/>
                      <a:pt x="220" y="214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8" y="216"/>
                    </a:cubicBezTo>
                    <a:cubicBezTo>
                      <a:pt x="218" y="217"/>
                      <a:pt x="218" y="218"/>
                      <a:pt x="218" y="219"/>
                    </a:cubicBezTo>
                    <a:cubicBezTo>
                      <a:pt x="218" y="220"/>
                      <a:pt x="219" y="221"/>
                      <a:pt x="220" y="221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3" y="217"/>
                      <a:pt x="223" y="217"/>
                      <a:pt x="223" y="217"/>
                    </a:cubicBezTo>
                    <a:cubicBezTo>
                      <a:pt x="213" y="224"/>
                      <a:pt x="213" y="224"/>
                      <a:pt x="213" y="224"/>
                    </a:cubicBezTo>
                    <a:cubicBezTo>
                      <a:pt x="212" y="224"/>
                      <a:pt x="211" y="226"/>
                      <a:pt x="211" y="227"/>
                    </a:cubicBezTo>
                    <a:cubicBezTo>
                      <a:pt x="211" y="228"/>
                      <a:pt x="212" y="230"/>
                      <a:pt x="213" y="230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1" y="231"/>
                      <a:pt x="201" y="231"/>
                      <a:pt x="201" y="231"/>
                    </a:cubicBezTo>
                    <a:cubicBezTo>
                      <a:pt x="200" y="232"/>
                      <a:pt x="199" y="233"/>
                      <a:pt x="199" y="235"/>
                    </a:cubicBezTo>
                    <a:cubicBezTo>
                      <a:pt x="199" y="236"/>
                      <a:pt x="199" y="238"/>
                      <a:pt x="201" y="238"/>
                    </a:cubicBezTo>
                    <a:cubicBezTo>
                      <a:pt x="203" y="240"/>
                      <a:pt x="203" y="240"/>
                      <a:pt x="203" y="240"/>
                    </a:cubicBezTo>
                    <a:cubicBezTo>
                      <a:pt x="205" y="236"/>
                      <a:pt x="205" y="236"/>
                      <a:pt x="205" y="236"/>
                    </a:cubicBezTo>
                    <a:cubicBezTo>
                      <a:pt x="204" y="233"/>
                      <a:pt x="204" y="233"/>
                      <a:pt x="204" y="233"/>
                    </a:cubicBezTo>
                    <a:cubicBezTo>
                      <a:pt x="185" y="239"/>
                      <a:pt x="185" y="239"/>
                      <a:pt x="185" y="239"/>
                    </a:cubicBezTo>
                    <a:cubicBezTo>
                      <a:pt x="184" y="240"/>
                      <a:pt x="183" y="241"/>
                      <a:pt x="182" y="243"/>
                    </a:cubicBezTo>
                    <a:cubicBezTo>
                      <a:pt x="182" y="244"/>
                      <a:pt x="183" y="246"/>
                      <a:pt x="184" y="246"/>
                    </a:cubicBezTo>
                    <a:cubicBezTo>
                      <a:pt x="184" y="247"/>
                      <a:pt x="184" y="247"/>
                      <a:pt x="184" y="247"/>
                    </a:cubicBezTo>
                    <a:cubicBezTo>
                      <a:pt x="187" y="243"/>
                      <a:pt x="187" y="243"/>
                      <a:pt x="187" y="243"/>
                    </a:cubicBezTo>
                    <a:cubicBezTo>
                      <a:pt x="186" y="239"/>
                      <a:pt x="186" y="239"/>
                      <a:pt x="186" y="239"/>
                    </a:cubicBezTo>
                    <a:cubicBezTo>
                      <a:pt x="166" y="243"/>
                      <a:pt x="166" y="243"/>
                      <a:pt x="166" y="243"/>
                    </a:cubicBezTo>
                    <a:cubicBezTo>
                      <a:pt x="165" y="243"/>
                      <a:pt x="163" y="244"/>
                      <a:pt x="163" y="246"/>
                    </a:cubicBezTo>
                    <a:cubicBezTo>
                      <a:pt x="163" y="248"/>
                      <a:pt x="163" y="249"/>
                      <a:pt x="165" y="250"/>
                    </a:cubicBezTo>
                    <a:cubicBezTo>
                      <a:pt x="168" y="252"/>
                      <a:pt x="168" y="252"/>
                      <a:pt x="168" y="252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7" y="246"/>
                      <a:pt x="167" y="246"/>
                      <a:pt x="167" y="246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68" y="246"/>
                      <a:pt x="168" y="246"/>
                      <a:pt x="167" y="246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69" y="245"/>
                      <a:pt x="169" y="245"/>
                      <a:pt x="168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68" y="245"/>
                      <a:pt x="166" y="245"/>
                    </a:cubicBezTo>
                    <a:cubicBezTo>
                      <a:pt x="160" y="245"/>
                      <a:pt x="149" y="244"/>
                      <a:pt x="143" y="244"/>
                    </a:cubicBezTo>
                    <a:cubicBezTo>
                      <a:pt x="141" y="244"/>
                      <a:pt x="140" y="244"/>
                      <a:pt x="139" y="244"/>
                    </a:cubicBezTo>
                    <a:cubicBezTo>
                      <a:pt x="139" y="244"/>
                      <a:pt x="138" y="244"/>
                      <a:pt x="138" y="244"/>
                    </a:cubicBezTo>
                    <a:cubicBezTo>
                      <a:pt x="138" y="244"/>
                      <a:pt x="137" y="244"/>
                      <a:pt x="137" y="245"/>
                    </a:cubicBezTo>
                    <a:cubicBezTo>
                      <a:pt x="137" y="245"/>
                      <a:pt x="136" y="245"/>
                      <a:pt x="136" y="245"/>
                    </a:cubicBezTo>
                    <a:cubicBezTo>
                      <a:pt x="136" y="245"/>
                      <a:pt x="135" y="245"/>
                      <a:pt x="135" y="246"/>
                    </a:cubicBezTo>
                    <a:cubicBezTo>
                      <a:pt x="133" y="248"/>
                      <a:pt x="134" y="251"/>
                      <a:pt x="136" y="252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5" y="252"/>
                      <a:pt x="145" y="252"/>
                      <a:pt x="145" y="252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6" y="251"/>
                      <a:pt x="146" y="251"/>
                      <a:pt x="145" y="252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1"/>
                      <a:pt x="147" y="251"/>
                      <a:pt x="147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9" y="251"/>
                      <a:pt x="148" y="251"/>
                      <a:pt x="147" y="250"/>
                    </a:cubicBezTo>
                    <a:cubicBezTo>
                      <a:pt x="141" y="248"/>
                      <a:pt x="123" y="242"/>
                      <a:pt x="106" y="235"/>
                    </a:cubicBezTo>
                    <a:cubicBezTo>
                      <a:pt x="98" y="232"/>
                      <a:pt x="89" y="229"/>
                      <a:pt x="83" y="227"/>
                    </a:cubicBezTo>
                    <a:cubicBezTo>
                      <a:pt x="77" y="224"/>
                      <a:pt x="74" y="223"/>
                      <a:pt x="74" y="223"/>
                    </a:cubicBezTo>
                    <a:cubicBezTo>
                      <a:pt x="72" y="222"/>
                      <a:pt x="70" y="223"/>
                      <a:pt x="69" y="225"/>
                    </a:cubicBezTo>
                    <a:cubicBezTo>
                      <a:pt x="68" y="227"/>
                      <a:pt x="68" y="229"/>
                      <a:pt x="70" y="230"/>
                    </a:cubicBezTo>
                    <a:cubicBezTo>
                      <a:pt x="81" y="237"/>
                      <a:pt x="81" y="237"/>
                      <a:pt x="81" y="237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0" y="231"/>
                      <a:pt x="80" y="231"/>
                      <a:pt x="80" y="231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1" y="230"/>
                      <a:pt x="81" y="230"/>
                      <a:pt x="81" y="230"/>
                    </a:cubicBezTo>
                    <a:cubicBezTo>
                      <a:pt x="81" y="230"/>
                      <a:pt x="80" y="230"/>
                      <a:pt x="80" y="231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1" y="230"/>
                      <a:pt x="81" y="230"/>
                      <a:pt x="81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2" y="230"/>
                      <a:pt x="82" y="230"/>
                      <a:pt x="81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1"/>
                      <a:pt x="83" y="231"/>
                      <a:pt x="83" y="231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1"/>
                      <a:pt x="83" y="231"/>
                      <a:pt x="83" y="231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2" y="229"/>
                      <a:pt x="81" y="229"/>
                    </a:cubicBezTo>
                    <a:cubicBezTo>
                      <a:pt x="76" y="228"/>
                      <a:pt x="67" y="226"/>
                      <a:pt x="58" y="224"/>
                    </a:cubicBezTo>
                    <a:cubicBezTo>
                      <a:pt x="54" y="223"/>
                      <a:pt x="50" y="222"/>
                      <a:pt x="46" y="221"/>
                    </a:cubicBezTo>
                    <a:cubicBezTo>
                      <a:pt x="45" y="221"/>
                      <a:pt x="43" y="220"/>
                      <a:pt x="42" y="220"/>
                    </a:cubicBezTo>
                    <a:cubicBezTo>
                      <a:pt x="41" y="220"/>
                      <a:pt x="40" y="220"/>
                      <a:pt x="39" y="220"/>
                    </a:cubicBezTo>
                    <a:cubicBezTo>
                      <a:pt x="38" y="220"/>
                      <a:pt x="38" y="220"/>
                      <a:pt x="38" y="220"/>
                    </a:cubicBezTo>
                    <a:cubicBezTo>
                      <a:pt x="37" y="220"/>
                      <a:pt x="37" y="220"/>
                      <a:pt x="37" y="220"/>
                    </a:cubicBezTo>
                    <a:cubicBezTo>
                      <a:pt x="36" y="220"/>
                      <a:pt x="35" y="221"/>
                      <a:pt x="35" y="222"/>
                    </a:cubicBezTo>
                    <a:cubicBezTo>
                      <a:pt x="34" y="224"/>
                      <a:pt x="34" y="226"/>
                      <a:pt x="36" y="227"/>
                    </a:cubicBezTo>
                    <a:cubicBezTo>
                      <a:pt x="44" y="232"/>
                      <a:pt x="44" y="232"/>
                      <a:pt x="44" y="232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3" y="227"/>
                      <a:pt x="43" y="227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4" y="225"/>
                      <a:pt x="44" y="225"/>
                      <a:pt x="44" y="225"/>
                    </a:cubicBezTo>
                    <a:cubicBezTo>
                      <a:pt x="44" y="226"/>
                      <a:pt x="43" y="226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4" y="225"/>
                      <a:pt x="44" y="225"/>
                      <a:pt x="44" y="225"/>
                    </a:cubicBezTo>
                    <a:cubicBezTo>
                      <a:pt x="46" y="228"/>
                      <a:pt x="46" y="228"/>
                      <a:pt x="46" y="228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4" y="225"/>
                      <a:pt x="44" y="225"/>
                    </a:cubicBezTo>
                    <a:cubicBezTo>
                      <a:pt x="46" y="228"/>
                      <a:pt x="46" y="228"/>
                      <a:pt x="46" y="228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4" y="225"/>
                      <a:pt x="44" y="225"/>
                    </a:cubicBezTo>
                    <a:cubicBezTo>
                      <a:pt x="42" y="226"/>
                      <a:pt x="38" y="226"/>
                      <a:pt x="34" y="227"/>
                    </a:cubicBezTo>
                    <a:cubicBezTo>
                      <a:pt x="33" y="227"/>
                      <a:pt x="31" y="228"/>
                      <a:pt x="30" y="228"/>
                    </a:cubicBezTo>
                    <a:cubicBezTo>
                      <a:pt x="30" y="228"/>
                      <a:pt x="29" y="228"/>
                      <a:pt x="29" y="228"/>
                    </a:cubicBezTo>
                    <a:cubicBezTo>
                      <a:pt x="28" y="228"/>
                      <a:pt x="28" y="228"/>
                      <a:pt x="28" y="228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6" y="229"/>
                      <a:pt x="26" y="229"/>
                      <a:pt x="26" y="230"/>
                    </a:cubicBezTo>
                    <a:cubicBezTo>
                      <a:pt x="24" y="232"/>
                      <a:pt x="25" y="234"/>
                      <a:pt x="27" y="236"/>
                    </a:cubicBezTo>
                    <a:cubicBezTo>
                      <a:pt x="27" y="236"/>
                      <a:pt x="27" y="236"/>
                      <a:pt x="27" y="236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8" y="231"/>
                      <a:pt x="28" y="231"/>
                      <a:pt x="28" y="231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8" y="231"/>
                      <a:pt x="28" y="231"/>
                      <a:pt x="28" y="231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4" y="231"/>
                      <a:pt x="21" y="234"/>
                      <a:pt x="19" y="236"/>
                    </a:cubicBezTo>
                    <a:cubicBezTo>
                      <a:pt x="17" y="238"/>
                      <a:pt x="15" y="240"/>
                      <a:pt x="15" y="240"/>
                    </a:cubicBezTo>
                    <a:cubicBezTo>
                      <a:pt x="14" y="241"/>
                      <a:pt x="13" y="242"/>
                      <a:pt x="13" y="243"/>
                    </a:cubicBezTo>
                    <a:cubicBezTo>
                      <a:pt x="13" y="244"/>
                      <a:pt x="14" y="246"/>
                      <a:pt x="15" y="246"/>
                    </a:cubicBezTo>
                    <a:cubicBezTo>
                      <a:pt x="16" y="246"/>
                      <a:pt x="16" y="246"/>
                      <a:pt x="16" y="246"/>
                    </a:cubicBezTo>
                    <a:cubicBezTo>
                      <a:pt x="18" y="243"/>
                      <a:pt x="18" y="243"/>
                      <a:pt x="18" y="243"/>
                    </a:cubicBezTo>
                    <a:cubicBezTo>
                      <a:pt x="14" y="241"/>
                      <a:pt x="14" y="241"/>
                      <a:pt x="14" y="241"/>
                    </a:cubicBezTo>
                    <a:cubicBezTo>
                      <a:pt x="5" y="253"/>
                      <a:pt x="5" y="253"/>
                      <a:pt x="5" y="253"/>
                    </a:cubicBezTo>
                    <a:cubicBezTo>
                      <a:pt x="4" y="254"/>
                      <a:pt x="4" y="256"/>
                      <a:pt x="4" y="257"/>
                    </a:cubicBezTo>
                    <a:cubicBezTo>
                      <a:pt x="4" y="258"/>
                      <a:pt x="5" y="259"/>
                      <a:pt x="6" y="259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6" y="255"/>
                      <a:pt x="6" y="255"/>
                      <a:pt x="6" y="255"/>
                    </a:cubicBezTo>
                    <a:cubicBezTo>
                      <a:pt x="1" y="270"/>
                      <a:pt x="1" y="270"/>
                      <a:pt x="1" y="270"/>
                    </a:cubicBezTo>
                    <a:cubicBezTo>
                      <a:pt x="0" y="272"/>
                      <a:pt x="1" y="274"/>
                      <a:pt x="3" y="275"/>
                    </a:cubicBezTo>
                    <a:cubicBezTo>
                      <a:pt x="4" y="276"/>
                      <a:pt x="4" y="276"/>
                      <a:pt x="4" y="276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2" y="272"/>
                      <a:pt x="2" y="272"/>
                      <a:pt x="2" y="272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91"/>
                      <a:pt x="1" y="293"/>
                      <a:pt x="2" y="293"/>
                    </a:cubicBezTo>
                    <a:cubicBezTo>
                      <a:pt x="4" y="295"/>
                      <a:pt x="4" y="295"/>
                      <a:pt x="4" y="295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3" y="309"/>
                      <a:pt x="4" y="311"/>
                      <a:pt x="5" y="312"/>
                    </a:cubicBezTo>
                    <a:cubicBezTo>
                      <a:pt x="6" y="312"/>
                      <a:pt x="6" y="312"/>
                      <a:pt x="6" y="312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4" y="309"/>
                      <a:pt x="4" y="309"/>
                      <a:pt x="4" y="309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3" y="325"/>
                      <a:pt x="4" y="326"/>
                      <a:pt x="5" y="327"/>
                    </a:cubicBezTo>
                    <a:cubicBezTo>
                      <a:pt x="6" y="327"/>
                      <a:pt x="6" y="327"/>
                      <a:pt x="6" y="327"/>
                    </a:cubicBezTo>
                    <a:cubicBezTo>
                      <a:pt x="8" y="341"/>
                      <a:pt x="8" y="341"/>
                      <a:pt x="8" y="341"/>
                    </a:cubicBezTo>
                    <a:cubicBezTo>
                      <a:pt x="9" y="343"/>
                      <a:pt x="9" y="344"/>
                      <a:pt x="10" y="344"/>
                    </a:cubicBezTo>
                    <a:cubicBezTo>
                      <a:pt x="12" y="345"/>
                      <a:pt x="12" y="345"/>
                      <a:pt x="12" y="345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0" y="339"/>
                      <a:pt x="10" y="339"/>
                      <a:pt x="10" y="339"/>
                    </a:cubicBezTo>
                    <a:cubicBezTo>
                      <a:pt x="10" y="340"/>
                      <a:pt x="10" y="340"/>
                      <a:pt x="10" y="341"/>
                    </a:cubicBezTo>
                    <a:cubicBezTo>
                      <a:pt x="10" y="341"/>
                      <a:pt x="10" y="342"/>
                      <a:pt x="10" y="342"/>
                    </a:cubicBezTo>
                    <a:cubicBezTo>
                      <a:pt x="10" y="342"/>
                      <a:pt x="10" y="343"/>
                      <a:pt x="10" y="343"/>
                    </a:cubicBezTo>
                    <a:cubicBezTo>
                      <a:pt x="10" y="348"/>
                      <a:pt x="12" y="361"/>
                      <a:pt x="12" y="361"/>
                    </a:cubicBezTo>
                    <a:cubicBezTo>
                      <a:pt x="12" y="362"/>
                      <a:pt x="13" y="363"/>
                      <a:pt x="14" y="363"/>
                    </a:cubicBezTo>
                    <a:cubicBezTo>
                      <a:pt x="15" y="364"/>
                      <a:pt x="15" y="364"/>
                      <a:pt x="15" y="364"/>
                    </a:cubicBezTo>
                    <a:cubicBezTo>
                      <a:pt x="17" y="361"/>
                      <a:pt x="17" y="361"/>
                      <a:pt x="17" y="361"/>
                    </a:cubicBezTo>
                    <a:cubicBezTo>
                      <a:pt x="14" y="361"/>
                      <a:pt x="14" y="361"/>
                      <a:pt x="14" y="361"/>
                    </a:cubicBezTo>
                    <a:cubicBezTo>
                      <a:pt x="16" y="383"/>
                      <a:pt x="16" y="383"/>
                      <a:pt x="16" y="383"/>
                    </a:cubicBezTo>
                    <a:cubicBezTo>
                      <a:pt x="17" y="384"/>
                      <a:pt x="17" y="385"/>
                      <a:pt x="18" y="386"/>
                    </a:cubicBezTo>
                    <a:cubicBezTo>
                      <a:pt x="23" y="389"/>
                      <a:pt x="23" y="389"/>
                      <a:pt x="23" y="389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2" y="383"/>
                      <a:pt x="22" y="383"/>
                      <a:pt x="22" y="383"/>
                    </a:cubicBezTo>
                    <a:cubicBezTo>
                      <a:pt x="21" y="384"/>
                      <a:pt x="21" y="384"/>
                      <a:pt x="21" y="384"/>
                    </a:cubicBezTo>
                    <a:cubicBezTo>
                      <a:pt x="21" y="385"/>
                      <a:pt x="21" y="385"/>
                      <a:pt x="21" y="386"/>
                    </a:cubicBezTo>
                    <a:cubicBezTo>
                      <a:pt x="21" y="386"/>
                      <a:pt x="21" y="387"/>
                      <a:pt x="21" y="387"/>
                    </a:cubicBezTo>
                    <a:cubicBezTo>
                      <a:pt x="21" y="389"/>
                      <a:pt x="22" y="393"/>
                      <a:pt x="22" y="396"/>
                    </a:cubicBezTo>
                    <a:cubicBezTo>
                      <a:pt x="23" y="397"/>
                      <a:pt x="23" y="399"/>
                      <a:pt x="23" y="400"/>
                    </a:cubicBezTo>
                    <a:cubicBezTo>
                      <a:pt x="23" y="400"/>
                      <a:pt x="23" y="401"/>
                      <a:pt x="23" y="401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4" y="400"/>
                      <a:pt x="24" y="400"/>
                      <a:pt x="24" y="400"/>
                    </a:cubicBezTo>
                    <a:cubicBezTo>
                      <a:pt x="24" y="400"/>
                      <a:pt x="24" y="400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4" y="400"/>
                      <a:pt x="24" y="400"/>
                      <a:pt x="24" y="400"/>
                    </a:cubicBezTo>
                    <a:cubicBezTo>
                      <a:pt x="23" y="401"/>
                      <a:pt x="23" y="403"/>
                      <a:pt x="25" y="404"/>
                    </a:cubicBezTo>
                    <a:cubicBezTo>
                      <a:pt x="25" y="404"/>
                      <a:pt x="25" y="404"/>
                      <a:pt x="25" y="404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5" y="418"/>
                      <a:pt x="25" y="418"/>
                      <a:pt x="25" y="418"/>
                    </a:cubicBezTo>
                    <a:cubicBezTo>
                      <a:pt x="25" y="419"/>
                      <a:pt x="25" y="420"/>
                      <a:pt x="27" y="421"/>
                    </a:cubicBezTo>
                    <a:cubicBezTo>
                      <a:pt x="28" y="421"/>
                      <a:pt x="28" y="421"/>
                      <a:pt x="28" y="421"/>
                    </a:cubicBezTo>
                    <a:cubicBezTo>
                      <a:pt x="33" y="439"/>
                      <a:pt x="33" y="439"/>
                      <a:pt x="33" y="439"/>
                    </a:cubicBezTo>
                    <a:cubicBezTo>
                      <a:pt x="33" y="440"/>
                      <a:pt x="33" y="441"/>
                      <a:pt x="34" y="441"/>
                    </a:cubicBezTo>
                    <a:cubicBezTo>
                      <a:pt x="35" y="442"/>
                      <a:pt x="35" y="442"/>
                      <a:pt x="35" y="442"/>
                    </a:cubicBezTo>
                    <a:cubicBezTo>
                      <a:pt x="38" y="459"/>
                      <a:pt x="38" y="459"/>
                      <a:pt x="38" y="459"/>
                    </a:cubicBezTo>
                    <a:cubicBezTo>
                      <a:pt x="38" y="460"/>
                      <a:pt x="39" y="461"/>
                      <a:pt x="40" y="461"/>
                    </a:cubicBezTo>
                    <a:cubicBezTo>
                      <a:pt x="41" y="462"/>
                      <a:pt x="41" y="462"/>
                      <a:pt x="41" y="462"/>
                    </a:cubicBezTo>
                    <a:cubicBezTo>
                      <a:pt x="40" y="474"/>
                      <a:pt x="40" y="474"/>
                      <a:pt x="40" y="474"/>
                    </a:cubicBezTo>
                    <a:cubicBezTo>
                      <a:pt x="40" y="475"/>
                      <a:pt x="41" y="476"/>
                      <a:pt x="42" y="477"/>
                    </a:cubicBezTo>
                    <a:cubicBezTo>
                      <a:pt x="49" y="482"/>
                      <a:pt x="49" y="482"/>
                      <a:pt x="49" y="482"/>
                    </a:cubicBezTo>
                    <a:cubicBezTo>
                      <a:pt x="51" y="483"/>
                      <a:pt x="54" y="482"/>
                      <a:pt x="55" y="480"/>
                    </a:cubicBezTo>
                    <a:cubicBezTo>
                      <a:pt x="56" y="478"/>
                      <a:pt x="55" y="476"/>
                      <a:pt x="53" y="47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53"/>
              <p:cNvSpPr/>
              <p:nvPr/>
            </p:nvSpPr>
            <p:spPr bwMode="auto">
              <a:xfrm>
                <a:off x="3924863" y="3104742"/>
                <a:ext cx="233503" cy="93665"/>
              </a:xfrm>
              <a:custGeom>
                <a:avLst/>
                <a:gdLst>
                  <a:gd name="T0" fmla="*/ 12 w 174"/>
                  <a:gd name="T1" fmla="*/ 53 h 70"/>
                  <a:gd name="T2" fmla="*/ 7 w 174"/>
                  <a:gd name="T3" fmla="*/ 50 h 70"/>
                  <a:gd name="T4" fmla="*/ 7 w 174"/>
                  <a:gd name="T5" fmla="*/ 50 h 70"/>
                  <a:gd name="T6" fmla="*/ 5 w 174"/>
                  <a:gd name="T7" fmla="*/ 52 h 70"/>
                  <a:gd name="T8" fmla="*/ 5 w 174"/>
                  <a:gd name="T9" fmla="*/ 52 h 70"/>
                  <a:gd name="T10" fmla="*/ 8 w 174"/>
                  <a:gd name="T11" fmla="*/ 53 h 70"/>
                  <a:gd name="T12" fmla="*/ 8 w 174"/>
                  <a:gd name="T13" fmla="*/ 53 h 70"/>
                  <a:gd name="T14" fmla="*/ 8 w 174"/>
                  <a:gd name="T15" fmla="*/ 53 h 70"/>
                  <a:gd name="T16" fmla="*/ 4 w 174"/>
                  <a:gd name="T17" fmla="*/ 52 h 70"/>
                  <a:gd name="T18" fmla="*/ 50 w 174"/>
                  <a:gd name="T19" fmla="*/ 68 h 70"/>
                  <a:gd name="T20" fmla="*/ 42 w 174"/>
                  <a:gd name="T21" fmla="*/ 63 h 70"/>
                  <a:gd name="T22" fmla="*/ 66 w 174"/>
                  <a:gd name="T23" fmla="*/ 61 h 70"/>
                  <a:gd name="T24" fmla="*/ 61 w 174"/>
                  <a:gd name="T25" fmla="*/ 59 h 70"/>
                  <a:gd name="T26" fmla="*/ 82 w 174"/>
                  <a:gd name="T27" fmla="*/ 43 h 70"/>
                  <a:gd name="T28" fmla="*/ 80 w 174"/>
                  <a:gd name="T29" fmla="*/ 35 h 70"/>
                  <a:gd name="T30" fmla="*/ 78 w 174"/>
                  <a:gd name="T31" fmla="*/ 38 h 70"/>
                  <a:gd name="T32" fmla="*/ 78 w 174"/>
                  <a:gd name="T33" fmla="*/ 38 h 70"/>
                  <a:gd name="T34" fmla="*/ 80 w 174"/>
                  <a:gd name="T35" fmla="*/ 42 h 70"/>
                  <a:gd name="T36" fmla="*/ 80 w 174"/>
                  <a:gd name="T37" fmla="*/ 42 h 70"/>
                  <a:gd name="T38" fmla="*/ 80 w 174"/>
                  <a:gd name="T39" fmla="*/ 42 h 70"/>
                  <a:gd name="T40" fmla="*/ 81 w 174"/>
                  <a:gd name="T41" fmla="*/ 41 h 70"/>
                  <a:gd name="T42" fmla="*/ 96 w 174"/>
                  <a:gd name="T43" fmla="*/ 34 h 70"/>
                  <a:gd name="T44" fmla="*/ 97 w 174"/>
                  <a:gd name="T45" fmla="*/ 33 h 70"/>
                  <a:gd name="T46" fmla="*/ 96 w 174"/>
                  <a:gd name="T47" fmla="*/ 26 h 70"/>
                  <a:gd name="T48" fmla="*/ 94 w 174"/>
                  <a:gd name="T49" fmla="*/ 31 h 70"/>
                  <a:gd name="T50" fmla="*/ 107 w 174"/>
                  <a:gd name="T51" fmla="*/ 14 h 70"/>
                  <a:gd name="T52" fmla="*/ 103 w 174"/>
                  <a:gd name="T53" fmla="*/ 20 h 70"/>
                  <a:gd name="T54" fmla="*/ 121 w 174"/>
                  <a:gd name="T55" fmla="*/ 8 h 70"/>
                  <a:gd name="T56" fmla="*/ 118 w 174"/>
                  <a:gd name="T57" fmla="*/ 14 h 70"/>
                  <a:gd name="T58" fmla="*/ 132 w 174"/>
                  <a:gd name="T59" fmla="*/ 3 h 70"/>
                  <a:gd name="T60" fmla="*/ 128 w 174"/>
                  <a:gd name="T61" fmla="*/ 9 h 70"/>
                  <a:gd name="T62" fmla="*/ 172 w 174"/>
                  <a:gd name="T63" fmla="*/ 8 h 70"/>
                  <a:gd name="T64" fmla="*/ 157 w 174"/>
                  <a:gd name="T65" fmla="*/ 8 h 70"/>
                  <a:gd name="T66" fmla="*/ 170 w 174"/>
                  <a:gd name="T67" fmla="*/ 7 h 70"/>
                  <a:gd name="T68" fmla="*/ 126 w 174"/>
                  <a:gd name="T69" fmla="*/ 8 h 70"/>
                  <a:gd name="T70" fmla="*/ 129 w 174"/>
                  <a:gd name="T71" fmla="*/ 3 h 70"/>
                  <a:gd name="T72" fmla="*/ 115 w 174"/>
                  <a:gd name="T73" fmla="*/ 14 h 70"/>
                  <a:gd name="T74" fmla="*/ 118 w 174"/>
                  <a:gd name="T75" fmla="*/ 8 h 70"/>
                  <a:gd name="T76" fmla="*/ 100 w 174"/>
                  <a:gd name="T77" fmla="*/ 19 h 70"/>
                  <a:gd name="T78" fmla="*/ 102 w 174"/>
                  <a:gd name="T79" fmla="*/ 15 h 70"/>
                  <a:gd name="T80" fmla="*/ 90 w 174"/>
                  <a:gd name="T81" fmla="*/ 32 h 70"/>
                  <a:gd name="T82" fmla="*/ 91 w 174"/>
                  <a:gd name="T83" fmla="*/ 28 h 70"/>
                  <a:gd name="T84" fmla="*/ 91 w 174"/>
                  <a:gd name="T85" fmla="*/ 28 h 70"/>
                  <a:gd name="T86" fmla="*/ 93 w 174"/>
                  <a:gd name="T87" fmla="*/ 29 h 70"/>
                  <a:gd name="T88" fmla="*/ 93 w 174"/>
                  <a:gd name="T89" fmla="*/ 29 h 70"/>
                  <a:gd name="T90" fmla="*/ 92 w 174"/>
                  <a:gd name="T91" fmla="*/ 27 h 70"/>
                  <a:gd name="T92" fmla="*/ 92 w 174"/>
                  <a:gd name="T93" fmla="*/ 27 h 70"/>
                  <a:gd name="T94" fmla="*/ 78 w 174"/>
                  <a:gd name="T95" fmla="*/ 34 h 70"/>
                  <a:gd name="T96" fmla="*/ 76 w 174"/>
                  <a:gd name="T97" fmla="*/ 35 h 70"/>
                  <a:gd name="T98" fmla="*/ 74 w 174"/>
                  <a:gd name="T99" fmla="*/ 39 h 70"/>
                  <a:gd name="T100" fmla="*/ 80 w 174"/>
                  <a:gd name="T101" fmla="*/ 39 h 70"/>
                  <a:gd name="T102" fmla="*/ 65 w 174"/>
                  <a:gd name="T103" fmla="*/ 47 h 70"/>
                  <a:gd name="T104" fmla="*/ 59 w 174"/>
                  <a:gd name="T105" fmla="*/ 63 h 70"/>
                  <a:gd name="T106" fmla="*/ 61 w 174"/>
                  <a:gd name="T107" fmla="*/ 56 h 70"/>
                  <a:gd name="T108" fmla="*/ 40 w 174"/>
                  <a:gd name="T109" fmla="*/ 67 h 70"/>
                  <a:gd name="T110" fmla="*/ 47 w 174"/>
                  <a:gd name="T111" fmla="*/ 62 h 70"/>
                  <a:gd name="T112" fmla="*/ 0 w 174"/>
                  <a:gd name="T113" fmla="*/ 53 h 70"/>
                  <a:gd name="T114" fmla="*/ 3 w 174"/>
                  <a:gd name="T115" fmla="*/ 56 h 70"/>
                  <a:gd name="T116" fmla="*/ 26 w 174"/>
                  <a:gd name="T117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4" h="70">
                    <a:moveTo>
                      <a:pt x="25" y="60"/>
                    </a:moveTo>
                    <a:cubicBezTo>
                      <a:pt x="25" y="60"/>
                      <a:pt x="24" y="60"/>
                      <a:pt x="22" y="59"/>
                    </a:cubicBezTo>
                    <a:cubicBezTo>
                      <a:pt x="19" y="57"/>
                      <a:pt x="15" y="55"/>
                      <a:pt x="12" y="53"/>
                    </a:cubicBezTo>
                    <a:cubicBezTo>
                      <a:pt x="11" y="52"/>
                      <a:pt x="9" y="51"/>
                      <a:pt x="8" y="51"/>
                    </a:cubicBezTo>
                    <a:cubicBezTo>
                      <a:pt x="8" y="50"/>
                      <a:pt x="8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4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69"/>
                      <a:pt x="50" y="68"/>
                    </a:cubicBezTo>
                    <a:cubicBezTo>
                      <a:pt x="51" y="66"/>
                      <a:pt x="50" y="64"/>
                      <a:pt x="48" y="63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4" y="64"/>
                      <a:pt x="65" y="62"/>
                      <a:pt x="66" y="61"/>
                    </a:cubicBezTo>
                    <a:cubicBezTo>
                      <a:pt x="66" y="59"/>
                      <a:pt x="65" y="57"/>
                      <a:pt x="64" y="57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3" y="42"/>
                      <a:pt x="84" y="40"/>
                      <a:pt x="84" y="39"/>
                    </a:cubicBezTo>
                    <a:cubicBezTo>
                      <a:pt x="84" y="38"/>
                      <a:pt x="83" y="37"/>
                      <a:pt x="82" y="36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41"/>
                      <a:pt x="81" y="41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1" y="41"/>
                      <a:pt x="81" y="41"/>
                    </a:cubicBezTo>
                    <a:cubicBezTo>
                      <a:pt x="83" y="40"/>
                      <a:pt x="87" y="38"/>
                      <a:pt x="90" y="37"/>
                    </a:cubicBezTo>
                    <a:cubicBezTo>
                      <a:pt x="92" y="36"/>
                      <a:pt x="93" y="35"/>
                      <a:pt x="94" y="34"/>
                    </a:cubicBezTo>
                    <a:cubicBezTo>
                      <a:pt x="95" y="34"/>
                      <a:pt x="95" y="34"/>
                      <a:pt x="96" y="34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8" y="32"/>
                    </a:cubicBezTo>
                    <a:cubicBezTo>
                      <a:pt x="98" y="31"/>
                      <a:pt x="98" y="30"/>
                      <a:pt x="98" y="29"/>
                    </a:cubicBezTo>
                    <a:cubicBezTo>
                      <a:pt x="98" y="28"/>
                      <a:pt x="97" y="27"/>
                      <a:pt x="96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8" y="20"/>
                      <a:pt x="109" y="19"/>
                      <a:pt x="109" y="17"/>
                    </a:cubicBezTo>
                    <a:cubicBezTo>
                      <a:pt x="109" y="16"/>
                      <a:pt x="108" y="15"/>
                      <a:pt x="107" y="14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1" y="15"/>
                      <a:pt x="122" y="14"/>
                      <a:pt x="123" y="12"/>
                    </a:cubicBezTo>
                    <a:cubicBezTo>
                      <a:pt x="123" y="10"/>
                      <a:pt x="122" y="9"/>
                      <a:pt x="121" y="8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10"/>
                      <a:pt x="134" y="8"/>
                      <a:pt x="134" y="7"/>
                    </a:cubicBezTo>
                    <a:cubicBezTo>
                      <a:pt x="135" y="5"/>
                      <a:pt x="134" y="4"/>
                      <a:pt x="132" y="3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71" y="16"/>
                      <a:pt x="173" y="15"/>
                      <a:pt x="173" y="13"/>
                    </a:cubicBezTo>
                    <a:cubicBezTo>
                      <a:pt x="174" y="11"/>
                      <a:pt x="173" y="9"/>
                      <a:pt x="172" y="8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59" y="0"/>
                      <a:pt x="156" y="1"/>
                      <a:pt x="155" y="2"/>
                    </a:cubicBezTo>
                    <a:cubicBezTo>
                      <a:pt x="154" y="4"/>
                      <a:pt x="155" y="7"/>
                      <a:pt x="157" y="8"/>
                    </a:cubicBezTo>
                    <a:cubicBezTo>
                      <a:pt x="167" y="15"/>
                      <a:pt x="167" y="15"/>
                      <a:pt x="167" y="15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7" y="1"/>
                      <a:pt x="125" y="2"/>
                      <a:pt x="124" y="4"/>
                    </a:cubicBezTo>
                    <a:cubicBezTo>
                      <a:pt x="124" y="5"/>
                      <a:pt x="124" y="7"/>
                      <a:pt x="126" y="8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4" y="7"/>
                      <a:pt x="113" y="8"/>
                      <a:pt x="113" y="10"/>
                    </a:cubicBezTo>
                    <a:cubicBezTo>
                      <a:pt x="113" y="11"/>
                      <a:pt x="113" y="13"/>
                      <a:pt x="115" y="14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8"/>
                      <a:pt x="118" y="8"/>
                      <a:pt x="118" y="8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98" y="14"/>
                      <a:pt x="98" y="16"/>
                    </a:cubicBezTo>
                    <a:cubicBezTo>
                      <a:pt x="98" y="17"/>
                      <a:pt x="99" y="19"/>
                      <a:pt x="100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8" y="30"/>
                      <a:pt x="88" y="31"/>
                      <a:pt x="90" y="32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1" y="27"/>
                      <a:pt x="91" y="27"/>
                    </a:cubicBezTo>
                    <a:cubicBezTo>
                      <a:pt x="89" y="28"/>
                      <a:pt x="85" y="30"/>
                      <a:pt x="82" y="32"/>
                    </a:cubicBezTo>
                    <a:cubicBezTo>
                      <a:pt x="80" y="32"/>
                      <a:pt x="79" y="33"/>
                      <a:pt x="78" y="34"/>
                    </a:cubicBezTo>
                    <a:cubicBezTo>
                      <a:pt x="77" y="34"/>
                      <a:pt x="77" y="34"/>
                      <a:pt x="77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5"/>
                      <a:pt x="75" y="35"/>
                      <a:pt x="75" y="36"/>
                    </a:cubicBezTo>
                    <a:cubicBezTo>
                      <a:pt x="74" y="37"/>
                      <a:pt x="74" y="38"/>
                      <a:pt x="74" y="39"/>
                    </a:cubicBezTo>
                    <a:cubicBezTo>
                      <a:pt x="74" y="40"/>
                      <a:pt x="75" y="41"/>
                      <a:pt x="76" y="42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7" y="58"/>
                      <a:pt x="57" y="59"/>
                      <a:pt x="57" y="60"/>
                    </a:cubicBezTo>
                    <a:cubicBezTo>
                      <a:pt x="57" y="61"/>
                      <a:pt x="58" y="62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9" y="59"/>
                      <a:pt x="38" y="61"/>
                      <a:pt x="38" y="62"/>
                    </a:cubicBezTo>
                    <a:cubicBezTo>
                      <a:pt x="37" y="64"/>
                      <a:pt x="38" y="66"/>
                      <a:pt x="40" y="67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4" y="48"/>
                      <a:pt x="2" y="49"/>
                      <a:pt x="1" y="50"/>
                    </a:cubicBezTo>
                    <a:cubicBezTo>
                      <a:pt x="1" y="51"/>
                      <a:pt x="0" y="52"/>
                      <a:pt x="0" y="53"/>
                    </a:cubicBezTo>
                    <a:cubicBezTo>
                      <a:pt x="0" y="53"/>
                      <a:pt x="1" y="54"/>
                      <a:pt x="1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2" y="56"/>
                      <a:pt x="2" y="56"/>
                      <a:pt x="3" y="56"/>
                    </a:cubicBezTo>
                    <a:cubicBezTo>
                      <a:pt x="4" y="57"/>
                      <a:pt x="5" y="58"/>
                      <a:pt x="7" y="59"/>
                    </a:cubicBezTo>
                    <a:cubicBezTo>
                      <a:pt x="12" y="63"/>
                      <a:pt x="21" y="67"/>
                      <a:pt x="21" y="67"/>
                    </a:cubicBezTo>
                    <a:cubicBezTo>
                      <a:pt x="23" y="68"/>
                      <a:pt x="25" y="68"/>
                      <a:pt x="26" y="66"/>
                    </a:cubicBezTo>
                    <a:cubicBezTo>
                      <a:pt x="27" y="64"/>
                      <a:pt x="27" y="62"/>
                      <a:pt x="25" y="60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54"/>
              <p:cNvSpPr/>
              <p:nvPr/>
            </p:nvSpPr>
            <p:spPr bwMode="auto">
              <a:xfrm>
                <a:off x="3869456" y="2508453"/>
                <a:ext cx="1191260" cy="668847"/>
              </a:xfrm>
              <a:custGeom>
                <a:avLst/>
                <a:gdLst>
                  <a:gd name="T0" fmla="*/ 29 w 887"/>
                  <a:gd name="T1" fmla="*/ 460 h 497"/>
                  <a:gd name="T2" fmla="*/ 13 w 887"/>
                  <a:gd name="T3" fmla="*/ 403 h 497"/>
                  <a:gd name="T4" fmla="*/ 11 w 887"/>
                  <a:gd name="T5" fmla="*/ 338 h 497"/>
                  <a:gd name="T6" fmla="*/ 14 w 887"/>
                  <a:gd name="T7" fmla="*/ 287 h 497"/>
                  <a:gd name="T8" fmla="*/ 9 w 887"/>
                  <a:gd name="T9" fmla="*/ 232 h 497"/>
                  <a:gd name="T10" fmla="*/ 18 w 887"/>
                  <a:gd name="T11" fmla="*/ 191 h 497"/>
                  <a:gd name="T12" fmla="*/ 17 w 887"/>
                  <a:gd name="T13" fmla="*/ 126 h 497"/>
                  <a:gd name="T14" fmla="*/ 15 w 887"/>
                  <a:gd name="T15" fmla="*/ 111 h 497"/>
                  <a:gd name="T16" fmla="*/ 46 w 887"/>
                  <a:gd name="T17" fmla="*/ 106 h 497"/>
                  <a:gd name="T18" fmla="*/ 68 w 887"/>
                  <a:gd name="T19" fmla="*/ 109 h 497"/>
                  <a:gd name="T20" fmla="*/ 85 w 887"/>
                  <a:gd name="T21" fmla="*/ 105 h 497"/>
                  <a:gd name="T22" fmla="*/ 130 w 887"/>
                  <a:gd name="T23" fmla="*/ 97 h 497"/>
                  <a:gd name="T24" fmla="*/ 143 w 887"/>
                  <a:gd name="T25" fmla="*/ 92 h 497"/>
                  <a:gd name="T26" fmla="*/ 145 w 887"/>
                  <a:gd name="T27" fmla="*/ 96 h 497"/>
                  <a:gd name="T28" fmla="*/ 194 w 887"/>
                  <a:gd name="T29" fmla="*/ 87 h 497"/>
                  <a:gd name="T30" fmla="*/ 218 w 887"/>
                  <a:gd name="T31" fmla="*/ 86 h 497"/>
                  <a:gd name="T32" fmla="*/ 237 w 887"/>
                  <a:gd name="T33" fmla="*/ 85 h 497"/>
                  <a:gd name="T34" fmla="*/ 283 w 887"/>
                  <a:gd name="T35" fmla="*/ 76 h 497"/>
                  <a:gd name="T36" fmla="*/ 354 w 887"/>
                  <a:gd name="T37" fmla="*/ 64 h 497"/>
                  <a:gd name="T38" fmla="*/ 376 w 887"/>
                  <a:gd name="T39" fmla="*/ 68 h 497"/>
                  <a:gd name="T40" fmla="*/ 416 w 887"/>
                  <a:gd name="T41" fmla="*/ 65 h 497"/>
                  <a:gd name="T42" fmla="*/ 414 w 887"/>
                  <a:gd name="T43" fmla="*/ 62 h 497"/>
                  <a:gd name="T44" fmla="*/ 442 w 887"/>
                  <a:gd name="T45" fmla="*/ 60 h 497"/>
                  <a:gd name="T46" fmla="*/ 468 w 887"/>
                  <a:gd name="T47" fmla="*/ 50 h 497"/>
                  <a:gd name="T48" fmla="*/ 537 w 887"/>
                  <a:gd name="T49" fmla="*/ 44 h 497"/>
                  <a:gd name="T50" fmla="*/ 579 w 887"/>
                  <a:gd name="T51" fmla="*/ 40 h 497"/>
                  <a:gd name="T52" fmla="*/ 576 w 887"/>
                  <a:gd name="T53" fmla="*/ 45 h 497"/>
                  <a:gd name="T54" fmla="*/ 636 w 887"/>
                  <a:gd name="T55" fmla="*/ 36 h 497"/>
                  <a:gd name="T56" fmla="*/ 682 w 887"/>
                  <a:gd name="T57" fmla="*/ 29 h 497"/>
                  <a:gd name="T58" fmla="*/ 700 w 887"/>
                  <a:gd name="T59" fmla="*/ 22 h 497"/>
                  <a:gd name="T60" fmla="*/ 774 w 887"/>
                  <a:gd name="T61" fmla="*/ 23 h 497"/>
                  <a:gd name="T62" fmla="*/ 799 w 887"/>
                  <a:gd name="T63" fmla="*/ 19 h 497"/>
                  <a:gd name="T64" fmla="*/ 809 w 887"/>
                  <a:gd name="T65" fmla="*/ 12 h 497"/>
                  <a:gd name="T66" fmla="*/ 856 w 887"/>
                  <a:gd name="T67" fmla="*/ 5 h 497"/>
                  <a:gd name="T68" fmla="*/ 840 w 887"/>
                  <a:gd name="T69" fmla="*/ 13 h 497"/>
                  <a:gd name="T70" fmla="*/ 792 w 887"/>
                  <a:gd name="T71" fmla="*/ 15 h 497"/>
                  <a:gd name="T72" fmla="*/ 770 w 887"/>
                  <a:gd name="T73" fmla="*/ 23 h 497"/>
                  <a:gd name="T74" fmla="*/ 685 w 887"/>
                  <a:gd name="T75" fmla="*/ 25 h 497"/>
                  <a:gd name="T76" fmla="*/ 683 w 887"/>
                  <a:gd name="T77" fmla="*/ 26 h 497"/>
                  <a:gd name="T78" fmla="*/ 618 w 887"/>
                  <a:gd name="T79" fmla="*/ 39 h 497"/>
                  <a:gd name="T80" fmla="*/ 575 w 887"/>
                  <a:gd name="T81" fmla="*/ 41 h 497"/>
                  <a:gd name="T82" fmla="*/ 548 w 887"/>
                  <a:gd name="T83" fmla="*/ 42 h 497"/>
                  <a:gd name="T84" fmla="*/ 533 w 887"/>
                  <a:gd name="T85" fmla="*/ 44 h 497"/>
                  <a:gd name="T86" fmla="*/ 484 w 887"/>
                  <a:gd name="T87" fmla="*/ 46 h 497"/>
                  <a:gd name="T88" fmla="*/ 471 w 887"/>
                  <a:gd name="T89" fmla="*/ 56 h 497"/>
                  <a:gd name="T90" fmla="*/ 437 w 887"/>
                  <a:gd name="T91" fmla="*/ 57 h 497"/>
                  <a:gd name="T92" fmla="*/ 442 w 887"/>
                  <a:gd name="T93" fmla="*/ 53 h 497"/>
                  <a:gd name="T94" fmla="*/ 415 w 887"/>
                  <a:gd name="T95" fmla="*/ 57 h 497"/>
                  <a:gd name="T96" fmla="*/ 395 w 887"/>
                  <a:gd name="T97" fmla="*/ 63 h 497"/>
                  <a:gd name="T98" fmla="*/ 372 w 887"/>
                  <a:gd name="T99" fmla="*/ 65 h 497"/>
                  <a:gd name="T100" fmla="*/ 330 w 887"/>
                  <a:gd name="T101" fmla="*/ 70 h 497"/>
                  <a:gd name="T102" fmla="*/ 285 w 887"/>
                  <a:gd name="T103" fmla="*/ 82 h 497"/>
                  <a:gd name="T104" fmla="*/ 218 w 887"/>
                  <a:gd name="T105" fmla="*/ 79 h 497"/>
                  <a:gd name="T106" fmla="*/ 170 w 887"/>
                  <a:gd name="T107" fmla="*/ 95 h 497"/>
                  <a:gd name="T108" fmla="*/ 129 w 887"/>
                  <a:gd name="T109" fmla="*/ 96 h 497"/>
                  <a:gd name="T110" fmla="*/ 66 w 887"/>
                  <a:gd name="T111" fmla="*/ 108 h 497"/>
                  <a:gd name="T112" fmla="*/ 40 w 887"/>
                  <a:gd name="T113" fmla="*/ 103 h 497"/>
                  <a:gd name="T114" fmla="*/ 44 w 887"/>
                  <a:gd name="T115" fmla="*/ 108 h 497"/>
                  <a:gd name="T116" fmla="*/ 12 w 887"/>
                  <a:gd name="T117" fmla="*/ 146 h 497"/>
                  <a:gd name="T118" fmla="*/ 4 w 887"/>
                  <a:gd name="T119" fmla="*/ 216 h 497"/>
                  <a:gd name="T120" fmla="*/ 5 w 887"/>
                  <a:gd name="T121" fmla="*/ 307 h 497"/>
                  <a:gd name="T122" fmla="*/ 6 w 887"/>
                  <a:gd name="T123" fmla="*/ 372 h 497"/>
                  <a:gd name="T124" fmla="*/ 23 w 887"/>
                  <a:gd name="T125" fmla="*/ 467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7" h="497">
                    <a:moveTo>
                      <a:pt x="49" y="489"/>
                    </a:moveTo>
                    <a:cubicBezTo>
                      <a:pt x="37" y="481"/>
                      <a:pt x="37" y="481"/>
                      <a:pt x="37" y="481"/>
                    </a:cubicBezTo>
                    <a:cubicBezTo>
                      <a:pt x="35" y="485"/>
                      <a:pt x="35" y="485"/>
                      <a:pt x="35" y="485"/>
                    </a:cubicBezTo>
                    <a:cubicBezTo>
                      <a:pt x="38" y="483"/>
                      <a:pt x="38" y="483"/>
                      <a:pt x="38" y="483"/>
                    </a:cubicBezTo>
                    <a:cubicBezTo>
                      <a:pt x="38" y="483"/>
                      <a:pt x="36" y="477"/>
                      <a:pt x="33" y="471"/>
                    </a:cubicBezTo>
                    <a:cubicBezTo>
                      <a:pt x="32" y="468"/>
                      <a:pt x="31" y="464"/>
                      <a:pt x="30" y="462"/>
                    </a:cubicBezTo>
                    <a:cubicBezTo>
                      <a:pt x="30" y="461"/>
                      <a:pt x="29" y="460"/>
                      <a:pt x="29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6" y="459"/>
                      <a:pt x="26" y="459"/>
                      <a:pt x="26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6" y="459"/>
                      <a:pt x="26" y="459"/>
                      <a:pt x="26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9" y="459"/>
                      <a:pt x="29" y="458"/>
                      <a:pt x="29" y="458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60"/>
                      <a:pt x="29" y="460"/>
                      <a:pt x="29" y="460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60"/>
                      <a:pt x="29" y="460"/>
                      <a:pt x="29" y="460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8" y="461"/>
                      <a:pt x="28" y="461"/>
                      <a:pt x="28" y="461"/>
                    </a:cubicBezTo>
                    <a:cubicBezTo>
                      <a:pt x="28" y="461"/>
                      <a:pt x="29" y="460"/>
                      <a:pt x="29" y="460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8" y="461"/>
                      <a:pt x="28" y="461"/>
                      <a:pt x="28" y="461"/>
                    </a:cubicBezTo>
                    <a:cubicBezTo>
                      <a:pt x="29" y="461"/>
                      <a:pt x="29" y="459"/>
                      <a:pt x="29" y="458"/>
                    </a:cubicBezTo>
                    <a:cubicBezTo>
                      <a:pt x="28" y="457"/>
                      <a:pt x="28" y="456"/>
                      <a:pt x="27" y="456"/>
                    </a:cubicBezTo>
                    <a:cubicBezTo>
                      <a:pt x="25" y="454"/>
                      <a:pt x="25" y="454"/>
                      <a:pt x="25" y="454"/>
                    </a:cubicBezTo>
                    <a:cubicBezTo>
                      <a:pt x="20" y="438"/>
                      <a:pt x="20" y="438"/>
                      <a:pt x="20" y="438"/>
                    </a:cubicBezTo>
                    <a:cubicBezTo>
                      <a:pt x="20" y="437"/>
                      <a:pt x="19" y="436"/>
                      <a:pt x="19" y="435"/>
                    </a:cubicBezTo>
                    <a:cubicBezTo>
                      <a:pt x="18" y="435"/>
                      <a:pt x="18" y="435"/>
                      <a:pt x="18" y="435"/>
                    </a:cubicBezTo>
                    <a:cubicBezTo>
                      <a:pt x="19" y="426"/>
                      <a:pt x="19" y="426"/>
                      <a:pt x="19" y="426"/>
                    </a:cubicBezTo>
                    <a:cubicBezTo>
                      <a:pt x="20" y="424"/>
                      <a:pt x="19" y="423"/>
                      <a:pt x="17" y="422"/>
                    </a:cubicBezTo>
                    <a:cubicBezTo>
                      <a:pt x="17" y="422"/>
                      <a:pt x="17" y="422"/>
                      <a:pt x="17" y="422"/>
                    </a:cubicBezTo>
                    <a:cubicBezTo>
                      <a:pt x="16" y="403"/>
                      <a:pt x="16" y="403"/>
                      <a:pt x="16" y="403"/>
                    </a:cubicBezTo>
                    <a:cubicBezTo>
                      <a:pt x="16" y="402"/>
                      <a:pt x="15" y="401"/>
                      <a:pt x="14" y="400"/>
                    </a:cubicBezTo>
                    <a:cubicBezTo>
                      <a:pt x="12" y="398"/>
                      <a:pt x="12" y="398"/>
                      <a:pt x="12" y="398"/>
                    </a:cubicBezTo>
                    <a:cubicBezTo>
                      <a:pt x="10" y="402"/>
                      <a:pt x="10" y="402"/>
                      <a:pt x="10" y="402"/>
                    </a:cubicBezTo>
                    <a:cubicBezTo>
                      <a:pt x="13" y="403"/>
                      <a:pt x="13" y="403"/>
                      <a:pt x="13" y="403"/>
                    </a:cubicBezTo>
                    <a:cubicBezTo>
                      <a:pt x="17" y="390"/>
                      <a:pt x="17" y="390"/>
                      <a:pt x="17" y="390"/>
                    </a:cubicBezTo>
                    <a:cubicBezTo>
                      <a:pt x="17" y="389"/>
                      <a:pt x="16" y="387"/>
                      <a:pt x="15" y="386"/>
                    </a:cubicBezTo>
                    <a:cubicBezTo>
                      <a:pt x="14" y="386"/>
                      <a:pt x="14" y="386"/>
                      <a:pt x="14" y="386"/>
                    </a:cubicBezTo>
                    <a:cubicBezTo>
                      <a:pt x="14" y="370"/>
                      <a:pt x="14" y="370"/>
                      <a:pt x="14" y="370"/>
                    </a:cubicBezTo>
                    <a:cubicBezTo>
                      <a:pt x="14" y="369"/>
                      <a:pt x="13" y="367"/>
                      <a:pt x="12" y="367"/>
                    </a:cubicBezTo>
                    <a:cubicBezTo>
                      <a:pt x="10" y="366"/>
                      <a:pt x="10" y="366"/>
                      <a:pt x="10" y="366"/>
                    </a:cubicBezTo>
                    <a:cubicBezTo>
                      <a:pt x="14" y="360"/>
                      <a:pt x="14" y="360"/>
                      <a:pt x="14" y="360"/>
                    </a:cubicBezTo>
                    <a:cubicBezTo>
                      <a:pt x="15" y="358"/>
                      <a:pt x="14" y="355"/>
                      <a:pt x="12" y="354"/>
                    </a:cubicBezTo>
                    <a:cubicBezTo>
                      <a:pt x="10" y="353"/>
                      <a:pt x="10" y="353"/>
                      <a:pt x="10" y="353"/>
                    </a:cubicBezTo>
                    <a:cubicBezTo>
                      <a:pt x="8" y="356"/>
                      <a:pt x="8" y="356"/>
                      <a:pt x="8" y="356"/>
                    </a:cubicBezTo>
                    <a:cubicBezTo>
                      <a:pt x="12" y="356"/>
                      <a:pt x="12" y="356"/>
                      <a:pt x="12" y="356"/>
                    </a:cubicBezTo>
                    <a:cubicBezTo>
                      <a:pt x="12" y="356"/>
                      <a:pt x="12" y="352"/>
                      <a:pt x="11" y="348"/>
                    </a:cubicBezTo>
                    <a:cubicBezTo>
                      <a:pt x="11" y="344"/>
                      <a:pt x="11" y="340"/>
                      <a:pt x="11" y="338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9" y="337"/>
                      <a:pt x="9" y="337"/>
                      <a:pt x="9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9" y="337"/>
                      <a:pt x="9" y="337"/>
                      <a:pt x="9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38"/>
                      <a:pt x="11" y="337"/>
                      <a:pt x="11" y="336"/>
                    </a:cubicBezTo>
                    <a:cubicBezTo>
                      <a:pt x="11" y="335"/>
                      <a:pt x="10" y="334"/>
                      <a:pt x="9" y="333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5" y="335"/>
                      <a:pt x="5" y="335"/>
                      <a:pt x="5" y="335"/>
                    </a:cubicBezTo>
                    <a:cubicBezTo>
                      <a:pt x="9" y="336"/>
                      <a:pt x="9" y="336"/>
                      <a:pt x="9" y="336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2" y="320"/>
                      <a:pt x="11" y="319"/>
                      <a:pt x="9" y="318"/>
                    </a:cubicBezTo>
                    <a:cubicBezTo>
                      <a:pt x="9" y="318"/>
                      <a:pt x="9" y="318"/>
                      <a:pt x="9" y="318"/>
                    </a:cubicBezTo>
                    <a:cubicBezTo>
                      <a:pt x="11" y="305"/>
                      <a:pt x="11" y="305"/>
                      <a:pt x="11" y="305"/>
                    </a:cubicBezTo>
                    <a:cubicBezTo>
                      <a:pt x="11" y="303"/>
                      <a:pt x="11" y="302"/>
                      <a:pt x="9" y="301"/>
                    </a:cubicBezTo>
                    <a:cubicBezTo>
                      <a:pt x="7" y="300"/>
                      <a:pt x="7" y="300"/>
                      <a:pt x="7" y="300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9" y="304"/>
                      <a:pt x="9" y="304"/>
                      <a:pt x="9" y="304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4" y="285"/>
                      <a:pt x="13" y="284"/>
                      <a:pt x="12" y="283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3" y="266"/>
                      <a:pt x="13" y="266"/>
                      <a:pt x="13" y="266"/>
                    </a:cubicBezTo>
                    <a:cubicBezTo>
                      <a:pt x="13" y="265"/>
                      <a:pt x="12" y="263"/>
                      <a:pt x="11" y="263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12" y="266"/>
                      <a:pt x="12" y="266"/>
                      <a:pt x="12" y="266"/>
                    </a:cubicBezTo>
                    <a:cubicBezTo>
                      <a:pt x="15" y="252"/>
                      <a:pt x="15" y="252"/>
                      <a:pt x="15" y="252"/>
                    </a:cubicBezTo>
                    <a:cubicBezTo>
                      <a:pt x="15" y="251"/>
                      <a:pt x="14" y="249"/>
                      <a:pt x="13" y="248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4" y="247"/>
                      <a:pt x="4" y="247"/>
                      <a:pt x="4" y="247"/>
                    </a:cubicBezTo>
                    <a:cubicBezTo>
                      <a:pt x="8" y="248"/>
                      <a:pt x="8" y="248"/>
                      <a:pt x="8" y="248"/>
                    </a:cubicBezTo>
                    <a:cubicBezTo>
                      <a:pt x="8" y="248"/>
                      <a:pt x="9" y="244"/>
                      <a:pt x="10" y="241"/>
                    </a:cubicBezTo>
                    <a:cubicBezTo>
                      <a:pt x="10" y="239"/>
                      <a:pt x="11" y="237"/>
                      <a:pt x="11" y="235"/>
                    </a:cubicBezTo>
                    <a:cubicBezTo>
                      <a:pt x="11" y="235"/>
                      <a:pt x="11" y="234"/>
                      <a:pt x="12" y="23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9" y="232"/>
                      <a:pt x="9" y="232"/>
                      <a:pt x="9" y="232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9" y="232"/>
                      <a:pt x="9" y="232"/>
                      <a:pt x="9" y="232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11" y="234"/>
                      <a:pt x="11" y="234"/>
                      <a:pt x="11" y="23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11" y="234"/>
                      <a:pt x="11" y="234"/>
                      <a:pt x="11" y="234"/>
                    </a:cubicBezTo>
                    <a:cubicBezTo>
                      <a:pt x="12" y="232"/>
                      <a:pt x="12" y="229"/>
                      <a:pt x="10" y="228"/>
                    </a:cubicBezTo>
                    <a:cubicBezTo>
                      <a:pt x="8" y="227"/>
                      <a:pt x="8" y="227"/>
                      <a:pt x="8" y="227"/>
                    </a:cubicBezTo>
                    <a:cubicBezTo>
                      <a:pt x="6" y="230"/>
                      <a:pt x="6" y="230"/>
                      <a:pt x="6" y="230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2" y="216"/>
                      <a:pt x="11" y="214"/>
                      <a:pt x="10" y="214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7" y="202"/>
                      <a:pt x="17" y="202"/>
                      <a:pt x="17" y="202"/>
                    </a:cubicBezTo>
                    <a:cubicBezTo>
                      <a:pt x="17" y="200"/>
                      <a:pt x="17" y="198"/>
                      <a:pt x="15" y="197"/>
                    </a:cubicBezTo>
                    <a:cubicBezTo>
                      <a:pt x="14" y="196"/>
                      <a:pt x="14" y="196"/>
                      <a:pt x="14" y="196"/>
                    </a:cubicBezTo>
                    <a:cubicBezTo>
                      <a:pt x="18" y="191"/>
                      <a:pt x="18" y="191"/>
                      <a:pt x="18" y="191"/>
                    </a:cubicBezTo>
                    <a:cubicBezTo>
                      <a:pt x="19" y="190"/>
                      <a:pt x="19" y="189"/>
                      <a:pt x="19" y="188"/>
                    </a:cubicBezTo>
                    <a:cubicBezTo>
                      <a:pt x="19" y="186"/>
                      <a:pt x="18" y="185"/>
                      <a:pt x="17" y="185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9" y="173"/>
                      <a:pt x="19" y="171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4"/>
                      <a:pt x="16" y="153"/>
                      <a:pt x="15" y="152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8" y="144"/>
                      <a:pt x="18" y="144"/>
                      <a:pt x="18" y="144"/>
                    </a:cubicBezTo>
                    <a:cubicBezTo>
                      <a:pt x="19" y="142"/>
                      <a:pt x="18" y="140"/>
                      <a:pt x="17" y="139"/>
                    </a:cubicBezTo>
                    <a:cubicBezTo>
                      <a:pt x="15" y="138"/>
                      <a:pt x="15" y="138"/>
                      <a:pt x="15" y="138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7" y="142"/>
                      <a:pt x="17" y="142"/>
                      <a:pt x="17" y="142"/>
                    </a:cubicBezTo>
                    <a:cubicBezTo>
                      <a:pt x="17" y="142"/>
                      <a:pt x="17" y="138"/>
                      <a:pt x="18" y="134"/>
                    </a:cubicBezTo>
                    <a:cubicBezTo>
                      <a:pt x="18" y="132"/>
                      <a:pt x="19" y="130"/>
                      <a:pt x="19" y="129"/>
                    </a:cubicBezTo>
                    <a:cubicBezTo>
                      <a:pt x="19" y="128"/>
                      <a:pt x="19" y="128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20" y="126"/>
                      <a:pt x="19" y="125"/>
                    </a:cubicBezTo>
                    <a:cubicBezTo>
                      <a:pt x="19" y="124"/>
                      <a:pt x="18" y="123"/>
                      <a:pt x="18" y="122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21" y="113"/>
                      <a:pt x="21" y="113"/>
                      <a:pt x="21" y="113"/>
                    </a:cubicBezTo>
                    <a:cubicBezTo>
                      <a:pt x="21" y="111"/>
                      <a:pt x="21" y="110"/>
                      <a:pt x="19" y="109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2"/>
                      <a:pt x="15" y="112"/>
                      <a:pt x="15" y="111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3" y="112"/>
                      <a:pt x="13" y="112"/>
                      <a:pt x="14" y="112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2" y="113"/>
                      <a:pt x="13" y="113"/>
                      <a:pt x="13" y="113"/>
                    </a:cubicBezTo>
                    <a:cubicBezTo>
                      <a:pt x="16" y="113"/>
                      <a:pt x="22" y="113"/>
                      <a:pt x="27" y="113"/>
                    </a:cubicBezTo>
                    <a:cubicBezTo>
                      <a:pt x="33" y="113"/>
                      <a:pt x="39" y="113"/>
                      <a:pt x="42" y="113"/>
                    </a:cubicBezTo>
                    <a:cubicBezTo>
                      <a:pt x="43" y="113"/>
                      <a:pt x="43" y="113"/>
                      <a:pt x="44" y="113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6" y="113"/>
                      <a:pt x="46" y="113"/>
                      <a:pt x="46" y="113"/>
                    </a:cubicBezTo>
                    <a:cubicBezTo>
                      <a:pt x="46" y="113"/>
                      <a:pt x="47" y="112"/>
                      <a:pt x="47" y="111"/>
                    </a:cubicBezTo>
                    <a:cubicBezTo>
                      <a:pt x="48" y="111"/>
                      <a:pt x="48" y="109"/>
                      <a:pt x="48" y="108"/>
                    </a:cubicBezTo>
                    <a:cubicBezTo>
                      <a:pt x="48" y="107"/>
                      <a:pt x="47" y="107"/>
                      <a:pt x="46" y="106"/>
                    </a:cubicBezTo>
                    <a:cubicBezTo>
                      <a:pt x="42" y="103"/>
                      <a:pt x="42" y="103"/>
                      <a:pt x="42" y="103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3" y="109"/>
                      <a:pt x="43" y="109"/>
                      <a:pt x="43" y="109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09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10"/>
                      <a:pt x="42" y="110"/>
                      <a:pt x="42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09"/>
                      <a:pt x="41" y="109"/>
                      <a:pt x="41" y="109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09"/>
                      <a:pt x="41" y="109"/>
                      <a:pt x="41" y="109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0"/>
                      <a:pt x="42" y="110"/>
                      <a:pt x="43" y="110"/>
                    </a:cubicBezTo>
                    <a:cubicBezTo>
                      <a:pt x="46" y="110"/>
                      <a:pt x="53" y="110"/>
                      <a:pt x="58" y="109"/>
                    </a:cubicBezTo>
                    <a:cubicBezTo>
                      <a:pt x="61" y="109"/>
                      <a:pt x="64" y="109"/>
                      <a:pt x="66" y="109"/>
                    </a:cubicBezTo>
                    <a:cubicBezTo>
                      <a:pt x="67" y="109"/>
                      <a:pt x="68" y="109"/>
                      <a:pt x="68" y="109"/>
                    </a:cubicBezTo>
                    <a:cubicBezTo>
                      <a:pt x="69" y="109"/>
                      <a:pt x="69" y="109"/>
                      <a:pt x="69" y="109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1" y="108"/>
                      <a:pt x="72" y="107"/>
                      <a:pt x="72" y="107"/>
                    </a:cubicBezTo>
                    <a:cubicBezTo>
                      <a:pt x="73" y="106"/>
                      <a:pt x="73" y="105"/>
                      <a:pt x="73" y="104"/>
                    </a:cubicBezTo>
                    <a:cubicBezTo>
                      <a:pt x="72" y="103"/>
                      <a:pt x="72" y="102"/>
                      <a:pt x="71" y="101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8"/>
                      <a:pt x="69" y="108"/>
                      <a:pt x="69" y="108"/>
                    </a:cubicBezTo>
                    <a:cubicBezTo>
                      <a:pt x="86" y="106"/>
                      <a:pt x="86" y="106"/>
                      <a:pt x="86" y="106"/>
                    </a:cubicBezTo>
                    <a:cubicBezTo>
                      <a:pt x="87" y="106"/>
                      <a:pt x="89" y="105"/>
                      <a:pt x="89" y="103"/>
                    </a:cubicBezTo>
                    <a:cubicBezTo>
                      <a:pt x="89" y="101"/>
                      <a:pt x="89" y="100"/>
                      <a:pt x="87" y="99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6" y="104"/>
                      <a:pt x="87" y="104"/>
                      <a:pt x="87" y="103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6" y="104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6" y="105"/>
                    </a:cubicBezTo>
                    <a:cubicBezTo>
                      <a:pt x="89" y="105"/>
                      <a:pt x="94" y="104"/>
                      <a:pt x="99" y="104"/>
                    </a:cubicBezTo>
                    <a:cubicBezTo>
                      <a:pt x="103" y="103"/>
                      <a:pt x="107" y="103"/>
                      <a:pt x="107" y="103"/>
                    </a:cubicBezTo>
                    <a:cubicBezTo>
                      <a:pt x="109" y="103"/>
                      <a:pt x="110" y="101"/>
                      <a:pt x="111" y="100"/>
                    </a:cubicBezTo>
                    <a:cubicBezTo>
                      <a:pt x="111" y="98"/>
                      <a:pt x="111" y="96"/>
                      <a:pt x="109" y="95"/>
                    </a:cubicBezTo>
                    <a:cubicBezTo>
                      <a:pt x="109" y="95"/>
                      <a:pt x="109" y="95"/>
                      <a:pt x="109" y="95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103"/>
                      <a:pt x="107" y="103"/>
                      <a:pt x="107" y="103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31" y="100"/>
                      <a:pt x="132" y="99"/>
                      <a:pt x="133" y="97"/>
                    </a:cubicBezTo>
                    <a:cubicBezTo>
                      <a:pt x="133" y="96"/>
                      <a:pt x="132" y="94"/>
                      <a:pt x="131" y="93"/>
                    </a:cubicBezTo>
                    <a:cubicBezTo>
                      <a:pt x="128" y="91"/>
                      <a:pt x="128" y="91"/>
                      <a:pt x="128" y="91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30" y="97"/>
                      <a:pt x="130" y="97"/>
                      <a:pt x="130" y="97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8" y="98"/>
                      <a:pt x="128" y="98"/>
                      <a:pt x="128" y="98"/>
                    </a:cubicBezTo>
                    <a:cubicBezTo>
                      <a:pt x="128" y="98"/>
                      <a:pt x="129" y="98"/>
                      <a:pt x="130" y="97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8" y="98"/>
                      <a:pt x="128" y="98"/>
                      <a:pt x="128" y="98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8" y="98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9"/>
                      <a:pt x="135" y="99"/>
                      <a:pt x="139" y="99"/>
                    </a:cubicBezTo>
                    <a:cubicBezTo>
                      <a:pt x="144" y="100"/>
                      <a:pt x="148" y="100"/>
                      <a:pt x="148" y="100"/>
                    </a:cubicBezTo>
                    <a:cubicBezTo>
                      <a:pt x="150" y="100"/>
                      <a:pt x="152" y="99"/>
                      <a:pt x="152" y="97"/>
                    </a:cubicBezTo>
                    <a:cubicBezTo>
                      <a:pt x="153" y="95"/>
                      <a:pt x="152" y="93"/>
                      <a:pt x="150" y="92"/>
                    </a:cubicBezTo>
                    <a:cubicBezTo>
                      <a:pt x="145" y="89"/>
                      <a:pt x="145" y="89"/>
                      <a:pt x="145" y="89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6"/>
                      <a:pt x="145" y="95"/>
                      <a:pt x="146" y="94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4" y="96"/>
                      <a:pt x="145" y="96"/>
                    </a:cubicBezTo>
                    <a:cubicBezTo>
                      <a:pt x="148" y="96"/>
                      <a:pt x="156" y="96"/>
                      <a:pt x="163" y="97"/>
                    </a:cubicBezTo>
                    <a:cubicBezTo>
                      <a:pt x="169" y="97"/>
                      <a:pt x="175" y="97"/>
                      <a:pt x="175" y="97"/>
                    </a:cubicBezTo>
                    <a:cubicBezTo>
                      <a:pt x="177" y="97"/>
                      <a:pt x="179" y="96"/>
                      <a:pt x="179" y="94"/>
                    </a:cubicBezTo>
                    <a:cubicBezTo>
                      <a:pt x="180" y="93"/>
                      <a:pt x="179" y="91"/>
                      <a:pt x="177" y="90"/>
                    </a:cubicBezTo>
                    <a:cubicBezTo>
                      <a:pt x="175" y="88"/>
                      <a:pt x="175" y="88"/>
                      <a:pt x="175" y="88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3" y="95"/>
                      <a:pt x="173" y="95"/>
                      <a:pt x="173" y="95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200" y="93"/>
                      <a:pt x="201" y="92"/>
                      <a:pt x="202" y="90"/>
                    </a:cubicBezTo>
                    <a:cubicBezTo>
                      <a:pt x="202" y="89"/>
                      <a:pt x="202" y="87"/>
                      <a:pt x="200" y="86"/>
                    </a:cubicBezTo>
                    <a:cubicBezTo>
                      <a:pt x="195" y="83"/>
                      <a:pt x="195" y="83"/>
                      <a:pt x="195" y="83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90"/>
                      <a:pt x="195" y="90"/>
                      <a:pt x="195" y="90"/>
                    </a:cubicBezTo>
                    <a:cubicBezTo>
                      <a:pt x="195" y="90"/>
                      <a:pt x="196" y="90"/>
                      <a:pt x="197" y="88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90"/>
                      <a:pt x="195" y="90"/>
                      <a:pt x="195" y="90"/>
                    </a:cubicBezTo>
                    <a:cubicBezTo>
                      <a:pt x="194" y="87"/>
                      <a:pt x="194" y="87"/>
                      <a:pt x="194" y="87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5" y="90"/>
                    </a:cubicBezTo>
                    <a:cubicBezTo>
                      <a:pt x="194" y="87"/>
                      <a:pt x="194" y="87"/>
                      <a:pt x="194" y="87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5" y="90"/>
                      <a:pt x="195" y="90"/>
                    </a:cubicBezTo>
                    <a:cubicBezTo>
                      <a:pt x="198" y="90"/>
                      <a:pt x="206" y="91"/>
                      <a:pt x="212" y="91"/>
                    </a:cubicBezTo>
                    <a:cubicBezTo>
                      <a:pt x="218" y="91"/>
                      <a:pt x="223" y="92"/>
                      <a:pt x="223" y="92"/>
                    </a:cubicBezTo>
                    <a:cubicBezTo>
                      <a:pt x="225" y="92"/>
                      <a:pt x="227" y="91"/>
                      <a:pt x="228" y="89"/>
                    </a:cubicBezTo>
                    <a:cubicBezTo>
                      <a:pt x="228" y="87"/>
                      <a:pt x="227" y="85"/>
                      <a:pt x="226" y="84"/>
                    </a:cubicBezTo>
                    <a:cubicBezTo>
                      <a:pt x="218" y="80"/>
                      <a:pt x="218" y="80"/>
                      <a:pt x="218" y="80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9" y="85"/>
                      <a:pt x="219" y="85"/>
                      <a:pt x="219" y="85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8" y="86"/>
                      <a:pt x="218" y="86"/>
                      <a:pt x="218" y="86"/>
                    </a:cubicBezTo>
                    <a:cubicBezTo>
                      <a:pt x="218" y="86"/>
                      <a:pt x="219" y="86"/>
                      <a:pt x="219" y="85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8" y="86"/>
                      <a:pt x="218" y="86"/>
                      <a:pt x="218" y="86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8" y="86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6" y="85"/>
                      <a:pt x="216" y="85"/>
                      <a:pt x="216" y="85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6" y="85"/>
                      <a:pt x="216" y="85"/>
                      <a:pt x="216" y="85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8" y="87"/>
                    </a:cubicBezTo>
                    <a:cubicBezTo>
                      <a:pt x="220" y="87"/>
                      <a:pt x="226" y="87"/>
                      <a:pt x="230" y="87"/>
                    </a:cubicBezTo>
                    <a:cubicBezTo>
                      <a:pt x="235" y="87"/>
                      <a:pt x="239" y="88"/>
                      <a:pt x="239" y="88"/>
                    </a:cubicBezTo>
                    <a:cubicBezTo>
                      <a:pt x="241" y="88"/>
                      <a:pt x="242" y="87"/>
                      <a:pt x="243" y="85"/>
                    </a:cubicBezTo>
                    <a:cubicBezTo>
                      <a:pt x="243" y="83"/>
                      <a:pt x="243" y="81"/>
                      <a:pt x="241" y="80"/>
                    </a:cubicBezTo>
                    <a:cubicBezTo>
                      <a:pt x="237" y="78"/>
                      <a:pt x="237" y="78"/>
                      <a:pt x="237" y="78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3"/>
                      <a:pt x="238" y="83"/>
                      <a:pt x="238" y="83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38" y="84"/>
                      <a:pt x="238" y="84"/>
                      <a:pt x="238" y="83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7" y="85"/>
                      <a:pt x="237" y="85"/>
                      <a:pt x="238" y="84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2"/>
                      <a:pt x="236" y="82"/>
                      <a:pt x="236" y="82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2"/>
                      <a:pt x="236" y="82"/>
                      <a:pt x="236" y="82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7" y="85"/>
                      <a:pt x="239" y="85"/>
                      <a:pt x="242" y="85"/>
                    </a:cubicBezTo>
                    <a:cubicBezTo>
                      <a:pt x="246" y="84"/>
                      <a:pt x="251" y="84"/>
                      <a:pt x="255" y="84"/>
                    </a:cubicBezTo>
                    <a:cubicBezTo>
                      <a:pt x="259" y="84"/>
                      <a:pt x="262" y="83"/>
                      <a:pt x="262" y="83"/>
                    </a:cubicBezTo>
                    <a:cubicBezTo>
                      <a:pt x="264" y="83"/>
                      <a:pt x="265" y="82"/>
                      <a:pt x="266" y="80"/>
                    </a:cubicBezTo>
                    <a:cubicBezTo>
                      <a:pt x="266" y="79"/>
                      <a:pt x="266" y="77"/>
                      <a:pt x="264" y="76"/>
                    </a:cubicBezTo>
                    <a:cubicBezTo>
                      <a:pt x="262" y="75"/>
                      <a:pt x="262" y="75"/>
                      <a:pt x="262" y="75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2"/>
                      <a:pt x="260" y="82"/>
                      <a:pt x="260" y="82"/>
                    </a:cubicBezTo>
                    <a:cubicBezTo>
                      <a:pt x="287" y="82"/>
                      <a:pt x="287" y="82"/>
                      <a:pt x="287" y="82"/>
                    </a:cubicBezTo>
                    <a:cubicBezTo>
                      <a:pt x="288" y="82"/>
                      <a:pt x="290" y="81"/>
                      <a:pt x="290" y="79"/>
                    </a:cubicBezTo>
                    <a:cubicBezTo>
                      <a:pt x="291" y="77"/>
                      <a:pt x="290" y="76"/>
                      <a:pt x="289" y="75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3" y="76"/>
                      <a:pt x="283" y="76"/>
                      <a:pt x="283" y="76"/>
                    </a:cubicBezTo>
                    <a:cubicBezTo>
                      <a:pt x="283" y="80"/>
                      <a:pt x="283" y="80"/>
                      <a:pt x="283" y="80"/>
                    </a:cubicBezTo>
                    <a:cubicBezTo>
                      <a:pt x="308" y="81"/>
                      <a:pt x="308" y="81"/>
                      <a:pt x="308" y="81"/>
                    </a:cubicBezTo>
                    <a:cubicBezTo>
                      <a:pt x="309" y="81"/>
                      <a:pt x="311" y="80"/>
                      <a:pt x="311" y="78"/>
                    </a:cubicBezTo>
                    <a:cubicBezTo>
                      <a:pt x="312" y="76"/>
                      <a:pt x="311" y="74"/>
                      <a:pt x="310" y="73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3" y="74"/>
                      <a:pt x="303" y="74"/>
                      <a:pt x="303" y="74"/>
                    </a:cubicBezTo>
                    <a:cubicBezTo>
                      <a:pt x="303" y="78"/>
                      <a:pt x="303" y="78"/>
                      <a:pt x="303" y="78"/>
                    </a:cubicBezTo>
                    <a:cubicBezTo>
                      <a:pt x="303" y="78"/>
                      <a:pt x="310" y="78"/>
                      <a:pt x="318" y="78"/>
                    </a:cubicBezTo>
                    <a:cubicBezTo>
                      <a:pt x="321" y="78"/>
                      <a:pt x="325" y="78"/>
                      <a:pt x="327" y="78"/>
                    </a:cubicBezTo>
                    <a:cubicBezTo>
                      <a:pt x="329" y="78"/>
                      <a:pt x="330" y="78"/>
                      <a:pt x="331" y="77"/>
                    </a:cubicBezTo>
                    <a:cubicBezTo>
                      <a:pt x="331" y="77"/>
                      <a:pt x="332" y="77"/>
                      <a:pt x="332" y="77"/>
                    </a:cubicBezTo>
                    <a:cubicBezTo>
                      <a:pt x="333" y="77"/>
                      <a:pt x="333" y="77"/>
                      <a:pt x="333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4" y="76"/>
                      <a:pt x="335" y="76"/>
                      <a:pt x="335" y="75"/>
                    </a:cubicBezTo>
                    <a:cubicBezTo>
                      <a:pt x="337" y="73"/>
                      <a:pt x="336" y="71"/>
                      <a:pt x="334" y="70"/>
                    </a:cubicBezTo>
                    <a:cubicBezTo>
                      <a:pt x="331" y="68"/>
                      <a:pt x="331" y="68"/>
                      <a:pt x="331" y="68"/>
                    </a:cubicBezTo>
                    <a:cubicBezTo>
                      <a:pt x="329" y="71"/>
                      <a:pt x="329" y="71"/>
                      <a:pt x="329" y="71"/>
                    </a:cubicBezTo>
                    <a:cubicBezTo>
                      <a:pt x="329" y="75"/>
                      <a:pt x="329" y="75"/>
                      <a:pt x="329" y="75"/>
                    </a:cubicBezTo>
                    <a:cubicBezTo>
                      <a:pt x="358" y="75"/>
                      <a:pt x="358" y="75"/>
                      <a:pt x="358" y="75"/>
                    </a:cubicBezTo>
                    <a:cubicBezTo>
                      <a:pt x="359" y="74"/>
                      <a:pt x="361" y="73"/>
                      <a:pt x="361" y="72"/>
                    </a:cubicBezTo>
                    <a:cubicBezTo>
                      <a:pt x="362" y="70"/>
                      <a:pt x="361" y="68"/>
                      <a:pt x="360" y="67"/>
                    </a:cubicBezTo>
                    <a:cubicBezTo>
                      <a:pt x="354" y="64"/>
                      <a:pt x="354" y="64"/>
                      <a:pt x="354" y="64"/>
                    </a:cubicBezTo>
                    <a:cubicBezTo>
                      <a:pt x="352" y="67"/>
                      <a:pt x="352" y="67"/>
                      <a:pt x="352" y="67"/>
                    </a:cubicBezTo>
                    <a:cubicBezTo>
                      <a:pt x="352" y="71"/>
                      <a:pt x="352" y="71"/>
                      <a:pt x="352" y="71"/>
                    </a:cubicBezTo>
                    <a:cubicBezTo>
                      <a:pt x="378" y="72"/>
                      <a:pt x="378" y="72"/>
                      <a:pt x="378" y="72"/>
                    </a:cubicBezTo>
                    <a:cubicBezTo>
                      <a:pt x="380" y="72"/>
                      <a:pt x="381" y="71"/>
                      <a:pt x="382" y="69"/>
                    </a:cubicBezTo>
                    <a:cubicBezTo>
                      <a:pt x="382" y="68"/>
                      <a:pt x="382" y="66"/>
                      <a:pt x="380" y="65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9" y="69"/>
                      <a:pt x="379" y="69"/>
                      <a:pt x="379" y="69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8" y="70"/>
                      <a:pt x="379" y="69"/>
                      <a:pt x="379" y="69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8"/>
                      <a:pt x="376" y="68"/>
                      <a:pt x="376" y="68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8"/>
                      <a:pt x="376" y="68"/>
                      <a:pt x="376" y="68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8" y="70"/>
                      <a:pt x="379" y="70"/>
                      <a:pt x="381" y="70"/>
                    </a:cubicBezTo>
                    <a:cubicBezTo>
                      <a:pt x="384" y="69"/>
                      <a:pt x="388" y="68"/>
                      <a:pt x="391" y="68"/>
                    </a:cubicBezTo>
                    <a:cubicBezTo>
                      <a:pt x="392" y="67"/>
                      <a:pt x="393" y="67"/>
                      <a:pt x="394" y="67"/>
                    </a:cubicBezTo>
                    <a:cubicBezTo>
                      <a:pt x="395" y="67"/>
                      <a:pt x="395" y="67"/>
                      <a:pt x="395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6"/>
                      <a:pt x="396" y="66"/>
                      <a:pt x="396" y="66"/>
                    </a:cubicBezTo>
                    <a:cubicBezTo>
                      <a:pt x="397" y="66"/>
                      <a:pt x="397" y="66"/>
                      <a:pt x="397" y="66"/>
                    </a:cubicBezTo>
                    <a:cubicBezTo>
                      <a:pt x="397" y="66"/>
                      <a:pt x="397" y="66"/>
                      <a:pt x="397" y="66"/>
                    </a:cubicBezTo>
                    <a:cubicBezTo>
                      <a:pt x="398" y="66"/>
                      <a:pt x="398" y="66"/>
                      <a:pt x="398" y="65"/>
                    </a:cubicBezTo>
                    <a:cubicBezTo>
                      <a:pt x="399" y="64"/>
                      <a:pt x="399" y="63"/>
                      <a:pt x="399" y="62"/>
                    </a:cubicBezTo>
                    <a:cubicBezTo>
                      <a:pt x="399" y="61"/>
                      <a:pt x="398" y="60"/>
                      <a:pt x="397" y="59"/>
                    </a:cubicBezTo>
                    <a:cubicBezTo>
                      <a:pt x="396" y="59"/>
                      <a:pt x="396" y="59"/>
                      <a:pt x="396" y="59"/>
                    </a:cubicBezTo>
                    <a:cubicBezTo>
                      <a:pt x="394" y="62"/>
                      <a:pt x="394" y="62"/>
                      <a:pt x="394" y="62"/>
                    </a:cubicBezTo>
                    <a:cubicBezTo>
                      <a:pt x="394" y="66"/>
                      <a:pt x="394" y="66"/>
                      <a:pt x="394" y="66"/>
                    </a:cubicBezTo>
                    <a:cubicBezTo>
                      <a:pt x="394" y="66"/>
                      <a:pt x="400" y="66"/>
                      <a:pt x="405" y="66"/>
                    </a:cubicBezTo>
                    <a:cubicBezTo>
                      <a:pt x="408" y="66"/>
                      <a:pt x="411" y="66"/>
                      <a:pt x="413" y="65"/>
                    </a:cubicBezTo>
                    <a:cubicBezTo>
                      <a:pt x="414" y="65"/>
                      <a:pt x="415" y="65"/>
                      <a:pt x="416" y="65"/>
                    </a:cubicBezTo>
                    <a:cubicBezTo>
                      <a:pt x="416" y="65"/>
                      <a:pt x="417" y="65"/>
                      <a:pt x="417" y="65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9" y="64"/>
                      <a:pt x="419" y="64"/>
                      <a:pt x="420" y="63"/>
                    </a:cubicBezTo>
                    <a:cubicBezTo>
                      <a:pt x="421" y="61"/>
                      <a:pt x="420" y="59"/>
                      <a:pt x="419" y="58"/>
                    </a:cubicBezTo>
                    <a:cubicBezTo>
                      <a:pt x="415" y="55"/>
                      <a:pt x="415" y="55"/>
                      <a:pt x="415" y="55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5" y="62"/>
                      <a:pt x="415" y="62"/>
                      <a:pt x="415" y="62"/>
                    </a:cubicBezTo>
                    <a:cubicBezTo>
                      <a:pt x="415" y="62"/>
                      <a:pt x="416" y="62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5" y="62"/>
                      <a:pt x="415" y="62"/>
                      <a:pt x="415" y="62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4" y="63"/>
                      <a:pt x="415" y="62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2"/>
                      <a:pt x="414" y="62"/>
                      <a:pt x="414" y="62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2"/>
                      <a:pt x="414" y="62"/>
                      <a:pt x="414" y="62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5" y="62"/>
                      <a:pt x="416" y="62"/>
                    </a:cubicBezTo>
                    <a:cubicBezTo>
                      <a:pt x="419" y="62"/>
                      <a:pt x="426" y="62"/>
                      <a:pt x="432" y="62"/>
                    </a:cubicBezTo>
                    <a:cubicBezTo>
                      <a:pt x="435" y="61"/>
                      <a:pt x="438" y="61"/>
                      <a:pt x="440" y="61"/>
                    </a:cubicBezTo>
                    <a:cubicBezTo>
                      <a:pt x="441" y="61"/>
                      <a:pt x="442" y="61"/>
                      <a:pt x="442" y="61"/>
                    </a:cubicBezTo>
                    <a:cubicBezTo>
                      <a:pt x="443" y="61"/>
                      <a:pt x="443" y="61"/>
                      <a:pt x="443" y="61"/>
                    </a:cubicBezTo>
                    <a:cubicBezTo>
                      <a:pt x="443" y="61"/>
                      <a:pt x="443" y="61"/>
                      <a:pt x="443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5" y="60"/>
                      <a:pt x="445" y="60"/>
                      <a:pt x="445" y="60"/>
                    </a:cubicBezTo>
                    <a:cubicBezTo>
                      <a:pt x="445" y="60"/>
                      <a:pt x="446" y="60"/>
                      <a:pt x="446" y="59"/>
                    </a:cubicBezTo>
                    <a:cubicBezTo>
                      <a:pt x="448" y="57"/>
                      <a:pt x="447" y="55"/>
                      <a:pt x="445" y="54"/>
                    </a:cubicBezTo>
                    <a:cubicBezTo>
                      <a:pt x="443" y="52"/>
                      <a:pt x="443" y="52"/>
                      <a:pt x="443" y="52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4" y="58"/>
                      <a:pt x="444" y="58"/>
                      <a:pt x="444" y="58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8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9"/>
                      <a:pt x="443" y="59"/>
                      <a:pt x="443" y="59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7"/>
                      <a:pt x="442" y="57"/>
                      <a:pt x="442" y="57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7"/>
                      <a:pt x="442" y="57"/>
                      <a:pt x="442" y="57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3" y="60"/>
                      <a:pt x="444" y="60"/>
                    </a:cubicBezTo>
                    <a:cubicBezTo>
                      <a:pt x="448" y="60"/>
                      <a:pt x="454" y="60"/>
                      <a:pt x="460" y="60"/>
                    </a:cubicBezTo>
                    <a:cubicBezTo>
                      <a:pt x="462" y="60"/>
                      <a:pt x="465" y="60"/>
                      <a:pt x="467" y="60"/>
                    </a:cubicBezTo>
                    <a:cubicBezTo>
                      <a:pt x="468" y="60"/>
                      <a:pt x="469" y="61"/>
                      <a:pt x="469" y="61"/>
                    </a:cubicBezTo>
                    <a:cubicBezTo>
                      <a:pt x="470" y="61"/>
                      <a:pt x="470" y="61"/>
                      <a:pt x="471" y="61"/>
                    </a:cubicBezTo>
                    <a:cubicBezTo>
                      <a:pt x="471" y="61"/>
                      <a:pt x="471" y="61"/>
                      <a:pt x="471" y="61"/>
                    </a:cubicBezTo>
                    <a:cubicBezTo>
                      <a:pt x="471" y="61"/>
                      <a:pt x="471" y="61"/>
                      <a:pt x="471" y="61"/>
                    </a:cubicBezTo>
                    <a:cubicBezTo>
                      <a:pt x="472" y="60"/>
                      <a:pt x="472" y="60"/>
                      <a:pt x="472" y="60"/>
                    </a:cubicBezTo>
                    <a:cubicBezTo>
                      <a:pt x="472" y="60"/>
                      <a:pt x="472" y="60"/>
                      <a:pt x="472" y="60"/>
                    </a:cubicBezTo>
                    <a:cubicBezTo>
                      <a:pt x="472" y="60"/>
                      <a:pt x="472" y="60"/>
                      <a:pt x="473" y="60"/>
                    </a:cubicBezTo>
                    <a:cubicBezTo>
                      <a:pt x="474" y="59"/>
                      <a:pt x="475" y="58"/>
                      <a:pt x="475" y="56"/>
                    </a:cubicBezTo>
                    <a:cubicBezTo>
                      <a:pt x="475" y="55"/>
                      <a:pt x="474" y="54"/>
                      <a:pt x="473" y="53"/>
                    </a:cubicBezTo>
                    <a:cubicBezTo>
                      <a:pt x="468" y="50"/>
                      <a:pt x="468" y="50"/>
                      <a:pt x="468" y="50"/>
                    </a:cubicBezTo>
                    <a:cubicBezTo>
                      <a:pt x="466" y="54"/>
                      <a:pt x="466" y="54"/>
                      <a:pt x="466" y="54"/>
                    </a:cubicBezTo>
                    <a:cubicBezTo>
                      <a:pt x="466" y="58"/>
                      <a:pt x="466" y="58"/>
                      <a:pt x="466" y="58"/>
                    </a:cubicBezTo>
                    <a:cubicBezTo>
                      <a:pt x="489" y="57"/>
                      <a:pt x="489" y="57"/>
                      <a:pt x="489" y="57"/>
                    </a:cubicBezTo>
                    <a:cubicBezTo>
                      <a:pt x="490" y="57"/>
                      <a:pt x="492" y="56"/>
                      <a:pt x="492" y="54"/>
                    </a:cubicBezTo>
                    <a:cubicBezTo>
                      <a:pt x="493" y="53"/>
                      <a:pt x="492" y="51"/>
                      <a:pt x="491" y="50"/>
                    </a:cubicBezTo>
                    <a:cubicBezTo>
                      <a:pt x="486" y="47"/>
                      <a:pt x="486" y="47"/>
                      <a:pt x="486" y="47"/>
                    </a:cubicBezTo>
                    <a:cubicBezTo>
                      <a:pt x="484" y="50"/>
                      <a:pt x="484" y="50"/>
                      <a:pt x="484" y="50"/>
                    </a:cubicBezTo>
                    <a:cubicBezTo>
                      <a:pt x="484" y="54"/>
                      <a:pt x="484" y="54"/>
                      <a:pt x="484" y="54"/>
                    </a:cubicBezTo>
                    <a:cubicBezTo>
                      <a:pt x="514" y="54"/>
                      <a:pt x="514" y="54"/>
                      <a:pt x="514" y="54"/>
                    </a:cubicBezTo>
                    <a:cubicBezTo>
                      <a:pt x="516" y="54"/>
                      <a:pt x="517" y="53"/>
                      <a:pt x="518" y="51"/>
                    </a:cubicBezTo>
                    <a:cubicBezTo>
                      <a:pt x="518" y="49"/>
                      <a:pt x="518" y="48"/>
                      <a:pt x="516" y="47"/>
                    </a:cubicBezTo>
                    <a:cubicBezTo>
                      <a:pt x="513" y="45"/>
                      <a:pt x="513" y="45"/>
                      <a:pt x="513" y="45"/>
                    </a:cubicBezTo>
                    <a:cubicBezTo>
                      <a:pt x="511" y="48"/>
                      <a:pt x="511" y="48"/>
                      <a:pt x="511" y="48"/>
                    </a:cubicBezTo>
                    <a:cubicBezTo>
                      <a:pt x="511" y="52"/>
                      <a:pt x="511" y="52"/>
                      <a:pt x="511" y="52"/>
                    </a:cubicBezTo>
                    <a:cubicBezTo>
                      <a:pt x="511" y="52"/>
                      <a:pt x="517" y="52"/>
                      <a:pt x="523" y="52"/>
                    </a:cubicBezTo>
                    <a:cubicBezTo>
                      <a:pt x="526" y="52"/>
                      <a:pt x="529" y="52"/>
                      <a:pt x="532" y="52"/>
                    </a:cubicBezTo>
                    <a:cubicBezTo>
                      <a:pt x="533" y="52"/>
                      <a:pt x="534" y="52"/>
                      <a:pt x="535" y="52"/>
                    </a:cubicBezTo>
                    <a:cubicBezTo>
                      <a:pt x="535" y="52"/>
                      <a:pt x="535" y="52"/>
                      <a:pt x="536" y="51"/>
                    </a:cubicBezTo>
                    <a:cubicBezTo>
                      <a:pt x="536" y="51"/>
                      <a:pt x="536" y="51"/>
                      <a:pt x="536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8" y="51"/>
                      <a:pt x="538" y="50"/>
                      <a:pt x="539" y="50"/>
                    </a:cubicBezTo>
                    <a:cubicBezTo>
                      <a:pt x="540" y="48"/>
                      <a:pt x="539" y="45"/>
                      <a:pt x="537" y="44"/>
                    </a:cubicBezTo>
                    <a:cubicBezTo>
                      <a:pt x="534" y="42"/>
                      <a:pt x="534" y="42"/>
                      <a:pt x="534" y="42"/>
                    </a:cubicBezTo>
                    <a:cubicBezTo>
                      <a:pt x="532" y="45"/>
                      <a:pt x="532" y="45"/>
                      <a:pt x="532" y="45"/>
                    </a:cubicBezTo>
                    <a:cubicBezTo>
                      <a:pt x="532" y="49"/>
                      <a:pt x="532" y="49"/>
                      <a:pt x="532" y="49"/>
                    </a:cubicBezTo>
                    <a:cubicBezTo>
                      <a:pt x="532" y="49"/>
                      <a:pt x="537" y="49"/>
                      <a:pt x="541" y="49"/>
                    </a:cubicBezTo>
                    <a:cubicBezTo>
                      <a:pt x="544" y="49"/>
                      <a:pt x="546" y="49"/>
                      <a:pt x="548" y="49"/>
                    </a:cubicBezTo>
                    <a:cubicBezTo>
                      <a:pt x="549" y="49"/>
                      <a:pt x="550" y="49"/>
                      <a:pt x="551" y="48"/>
                    </a:cubicBezTo>
                    <a:cubicBezTo>
                      <a:pt x="551" y="48"/>
                      <a:pt x="551" y="48"/>
                      <a:pt x="552" y="48"/>
                    </a:cubicBezTo>
                    <a:cubicBezTo>
                      <a:pt x="553" y="48"/>
                      <a:pt x="553" y="48"/>
                      <a:pt x="553" y="48"/>
                    </a:cubicBezTo>
                    <a:cubicBezTo>
                      <a:pt x="553" y="48"/>
                      <a:pt x="553" y="48"/>
                      <a:pt x="553" y="48"/>
                    </a:cubicBezTo>
                    <a:cubicBezTo>
                      <a:pt x="554" y="48"/>
                      <a:pt x="554" y="47"/>
                      <a:pt x="555" y="46"/>
                    </a:cubicBezTo>
                    <a:cubicBezTo>
                      <a:pt x="556" y="45"/>
                      <a:pt x="555" y="42"/>
                      <a:pt x="554" y="41"/>
                    </a:cubicBezTo>
                    <a:cubicBezTo>
                      <a:pt x="553" y="40"/>
                      <a:pt x="553" y="40"/>
                      <a:pt x="553" y="40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1" y="48"/>
                      <a:pt x="551" y="48"/>
                      <a:pt x="551" y="48"/>
                    </a:cubicBezTo>
                    <a:cubicBezTo>
                      <a:pt x="551" y="48"/>
                      <a:pt x="557" y="47"/>
                      <a:pt x="563" y="47"/>
                    </a:cubicBezTo>
                    <a:cubicBezTo>
                      <a:pt x="566" y="46"/>
                      <a:pt x="569" y="46"/>
                      <a:pt x="572" y="46"/>
                    </a:cubicBezTo>
                    <a:cubicBezTo>
                      <a:pt x="573" y="46"/>
                      <a:pt x="574" y="45"/>
                      <a:pt x="575" y="45"/>
                    </a:cubicBezTo>
                    <a:cubicBezTo>
                      <a:pt x="575" y="45"/>
                      <a:pt x="576" y="45"/>
                      <a:pt x="576" y="45"/>
                    </a:cubicBezTo>
                    <a:cubicBezTo>
                      <a:pt x="577" y="45"/>
                      <a:pt x="577" y="45"/>
                      <a:pt x="577" y="45"/>
                    </a:cubicBezTo>
                    <a:cubicBezTo>
                      <a:pt x="577" y="45"/>
                      <a:pt x="577" y="45"/>
                      <a:pt x="577" y="45"/>
                    </a:cubicBezTo>
                    <a:cubicBezTo>
                      <a:pt x="578" y="44"/>
                      <a:pt x="578" y="44"/>
                      <a:pt x="579" y="43"/>
                    </a:cubicBezTo>
                    <a:cubicBezTo>
                      <a:pt x="579" y="42"/>
                      <a:pt x="579" y="41"/>
                      <a:pt x="579" y="40"/>
                    </a:cubicBezTo>
                    <a:cubicBezTo>
                      <a:pt x="579" y="39"/>
                      <a:pt x="578" y="38"/>
                      <a:pt x="577" y="38"/>
                    </a:cubicBezTo>
                    <a:cubicBezTo>
                      <a:pt x="577" y="38"/>
                      <a:pt x="577" y="38"/>
                      <a:pt x="577" y="38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9" y="43"/>
                      <a:pt x="579" y="43"/>
                      <a:pt x="579" y="43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8" y="44"/>
                      <a:pt x="578" y="44"/>
                      <a:pt x="578" y="44"/>
                    </a:cubicBezTo>
                    <a:cubicBezTo>
                      <a:pt x="578" y="44"/>
                      <a:pt x="578" y="44"/>
                      <a:pt x="579" y="43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8" y="44"/>
                      <a:pt x="578" y="44"/>
                      <a:pt x="578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7" y="45"/>
                      <a:pt x="577" y="45"/>
                      <a:pt x="578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2"/>
                      <a:pt x="576" y="42"/>
                      <a:pt x="576" y="42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2"/>
                      <a:pt x="576" y="42"/>
                      <a:pt x="576" y="42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4"/>
                      <a:pt x="576" y="44"/>
                      <a:pt x="576" y="44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4"/>
                      <a:pt x="576" y="44"/>
                      <a:pt x="576" y="44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9" y="45"/>
                      <a:pt x="585" y="45"/>
                      <a:pt x="591" y="46"/>
                    </a:cubicBezTo>
                    <a:cubicBezTo>
                      <a:pt x="597" y="46"/>
                      <a:pt x="602" y="46"/>
                      <a:pt x="602" y="46"/>
                    </a:cubicBezTo>
                    <a:cubicBezTo>
                      <a:pt x="603" y="47"/>
                      <a:pt x="605" y="45"/>
                      <a:pt x="606" y="44"/>
                    </a:cubicBezTo>
                    <a:cubicBezTo>
                      <a:pt x="606" y="42"/>
                      <a:pt x="606" y="40"/>
                      <a:pt x="604" y="39"/>
                    </a:cubicBezTo>
                    <a:cubicBezTo>
                      <a:pt x="599" y="36"/>
                      <a:pt x="599" y="36"/>
                      <a:pt x="599" y="36"/>
                    </a:cubicBezTo>
                    <a:cubicBezTo>
                      <a:pt x="596" y="39"/>
                      <a:pt x="596" y="39"/>
                      <a:pt x="596" y="39"/>
                    </a:cubicBezTo>
                    <a:cubicBezTo>
                      <a:pt x="597" y="43"/>
                      <a:pt x="597" y="43"/>
                      <a:pt x="597" y="43"/>
                    </a:cubicBezTo>
                    <a:cubicBezTo>
                      <a:pt x="618" y="43"/>
                      <a:pt x="618" y="43"/>
                      <a:pt x="618" y="43"/>
                    </a:cubicBezTo>
                    <a:cubicBezTo>
                      <a:pt x="620" y="43"/>
                      <a:pt x="621" y="42"/>
                      <a:pt x="622" y="40"/>
                    </a:cubicBezTo>
                    <a:cubicBezTo>
                      <a:pt x="622" y="38"/>
                      <a:pt x="621" y="36"/>
                      <a:pt x="620" y="35"/>
                    </a:cubicBezTo>
                    <a:cubicBezTo>
                      <a:pt x="615" y="32"/>
                      <a:pt x="615" y="32"/>
                      <a:pt x="615" y="32"/>
                    </a:cubicBezTo>
                    <a:cubicBezTo>
                      <a:pt x="613" y="36"/>
                      <a:pt x="613" y="36"/>
                      <a:pt x="613" y="36"/>
                    </a:cubicBezTo>
                    <a:cubicBezTo>
                      <a:pt x="613" y="40"/>
                      <a:pt x="613" y="40"/>
                      <a:pt x="613" y="40"/>
                    </a:cubicBezTo>
                    <a:cubicBezTo>
                      <a:pt x="645" y="42"/>
                      <a:pt x="645" y="42"/>
                      <a:pt x="645" y="42"/>
                    </a:cubicBezTo>
                    <a:cubicBezTo>
                      <a:pt x="647" y="42"/>
                      <a:pt x="648" y="40"/>
                      <a:pt x="649" y="39"/>
                    </a:cubicBezTo>
                    <a:cubicBezTo>
                      <a:pt x="649" y="37"/>
                      <a:pt x="649" y="35"/>
                      <a:pt x="647" y="34"/>
                    </a:cubicBezTo>
                    <a:cubicBezTo>
                      <a:pt x="638" y="28"/>
                      <a:pt x="638" y="28"/>
                      <a:pt x="638" y="28"/>
                    </a:cubicBezTo>
                    <a:cubicBezTo>
                      <a:pt x="636" y="32"/>
                      <a:pt x="636" y="32"/>
                      <a:pt x="636" y="32"/>
                    </a:cubicBezTo>
                    <a:cubicBezTo>
                      <a:pt x="636" y="36"/>
                      <a:pt x="636" y="36"/>
                      <a:pt x="636" y="36"/>
                    </a:cubicBezTo>
                    <a:cubicBezTo>
                      <a:pt x="665" y="34"/>
                      <a:pt x="665" y="34"/>
                      <a:pt x="665" y="34"/>
                    </a:cubicBezTo>
                    <a:cubicBezTo>
                      <a:pt x="667" y="34"/>
                      <a:pt x="668" y="33"/>
                      <a:pt x="669" y="31"/>
                    </a:cubicBezTo>
                    <a:cubicBezTo>
                      <a:pt x="669" y="30"/>
                      <a:pt x="668" y="28"/>
                      <a:pt x="667" y="27"/>
                    </a:cubicBezTo>
                    <a:cubicBezTo>
                      <a:pt x="665" y="26"/>
                      <a:pt x="665" y="26"/>
                      <a:pt x="665" y="26"/>
                    </a:cubicBezTo>
                    <a:cubicBezTo>
                      <a:pt x="663" y="29"/>
                      <a:pt x="663" y="29"/>
                      <a:pt x="663" y="29"/>
                    </a:cubicBezTo>
                    <a:cubicBezTo>
                      <a:pt x="663" y="33"/>
                      <a:pt x="663" y="33"/>
                      <a:pt x="663" y="33"/>
                    </a:cubicBezTo>
                    <a:cubicBezTo>
                      <a:pt x="663" y="33"/>
                      <a:pt x="666" y="33"/>
                      <a:pt x="670" y="34"/>
                    </a:cubicBezTo>
                    <a:cubicBezTo>
                      <a:pt x="675" y="34"/>
                      <a:pt x="680" y="34"/>
                      <a:pt x="682" y="34"/>
                    </a:cubicBezTo>
                    <a:cubicBezTo>
                      <a:pt x="683" y="34"/>
                      <a:pt x="684" y="34"/>
                      <a:pt x="684" y="34"/>
                    </a:cubicBezTo>
                    <a:cubicBezTo>
                      <a:pt x="684" y="34"/>
                      <a:pt x="685" y="34"/>
                      <a:pt x="685" y="34"/>
                    </a:cubicBezTo>
                    <a:cubicBezTo>
                      <a:pt x="685" y="34"/>
                      <a:pt x="685" y="34"/>
                      <a:pt x="686" y="34"/>
                    </a:cubicBezTo>
                    <a:cubicBezTo>
                      <a:pt x="687" y="33"/>
                      <a:pt x="687" y="33"/>
                      <a:pt x="687" y="33"/>
                    </a:cubicBezTo>
                    <a:cubicBezTo>
                      <a:pt x="687" y="33"/>
                      <a:pt x="687" y="33"/>
                      <a:pt x="688" y="32"/>
                    </a:cubicBezTo>
                    <a:cubicBezTo>
                      <a:pt x="688" y="31"/>
                      <a:pt x="688" y="30"/>
                      <a:pt x="688" y="29"/>
                    </a:cubicBezTo>
                    <a:cubicBezTo>
                      <a:pt x="688" y="28"/>
                      <a:pt x="687" y="27"/>
                      <a:pt x="686" y="27"/>
                    </a:cubicBezTo>
                    <a:cubicBezTo>
                      <a:pt x="684" y="25"/>
                      <a:pt x="684" y="25"/>
                      <a:pt x="684" y="25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6" y="31"/>
                      <a:pt x="686" y="31"/>
                      <a:pt x="686" y="31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4" y="32"/>
                      <a:pt x="684" y="32"/>
                      <a:pt x="684" y="32"/>
                    </a:cubicBezTo>
                    <a:cubicBezTo>
                      <a:pt x="685" y="32"/>
                      <a:pt x="685" y="32"/>
                      <a:pt x="686" y="31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4" y="32"/>
                      <a:pt x="684" y="32"/>
                      <a:pt x="684" y="32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4" y="32"/>
                      <a:pt x="684" y="32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0"/>
                      <a:pt x="683" y="30"/>
                      <a:pt x="683" y="30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0"/>
                      <a:pt x="683" y="30"/>
                      <a:pt x="683" y="30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3" y="32"/>
                      <a:pt x="683" y="32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3" y="32"/>
                      <a:pt x="683" y="32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4" y="33"/>
                      <a:pt x="685" y="33"/>
                    </a:cubicBezTo>
                    <a:cubicBezTo>
                      <a:pt x="688" y="33"/>
                      <a:pt x="692" y="33"/>
                      <a:pt x="696" y="33"/>
                    </a:cubicBezTo>
                    <a:cubicBezTo>
                      <a:pt x="700" y="33"/>
                      <a:pt x="704" y="33"/>
                      <a:pt x="704" y="33"/>
                    </a:cubicBezTo>
                    <a:cubicBezTo>
                      <a:pt x="706" y="33"/>
                      <a:pt x="707" y="32"/>
                      <a:pt x="708" y="30"/>
                    </a:cubicBezTo>
                    <a:cubicBezTo>
                      <a:pt x="708" y="29"/>
                      <a:pt x="708" y="27"/>
                      <a:pt x="706" y="26"/>
                    </a:cubicBezTo>
                    <a:cubicBezTo>
                      <a:pt x="700" y="22"/>
                      <a:pt x="700" y="22"/>
                      <a:pt x="700" y="22"/>
                    </a:cubicBezTo>
                    <a:cubicBezTo>
                      <a:pt x="698" y="25"/>
                      <a:pt x="698" y="25"/>
                      <a:pt x="698" y="25"/>
                    </a:cubicBezTo>
                    <a:cubicBezTo>
                      <a:pt x="698" y="29"/>
                      <a:pt x="698" y="29"/>
                      <a:pt x="698" y="29"/>
                    </a:cubicBezTo>
                    <a:cubicBezTo>
                      <a:pt x="730" y="31"/>
                      <a:pt x="730" y="31"/>
                      <a:pt x="730" y="31"/>
                    </a:cubicBezTo>
                    <a:cubicBezTo>
                      <a:pt x="732" y="31"/>
                      <a:pt x="733" y="30"/>
                      <a:pt x="734" y="28"/>
                    </a:cubicBezTo>
                    <a:cubicBezTo>
                      <a:pt x="734" y="26"/>
                      <a:pt x="734" y="24"/>
                      <a:pt x="732" y="23"/>
                    </a:cubicBezTo>
                    <a:cubicBezTo>
                      <a:pt x="725" y="18"/>
                      <a:pt x="725" y="18"/>
                      <a:pt x="725" y="18"/>
                    </a:cubicBezTo>
                    <a:cubicBezTo>
                      <a:pt x="722" y="22"/>
                      <a:pt x="722" y="22"/>
                      <a:pt x="722" y="22"/>
                    </a:cubicBezTo>
                    <a:cubicBezTo>
                      <a:pt x="722" y="26"/>
                      <a:pt x="722" y="26"/>
                      <a:pt x="722" y="26"/>
                    </a:cubicBezTo>
                    <a:cubicBezTo>
                      <a:pt x="752" y="28"/>
                      <a:pt x="752" y="28"/>
                      <a:pt x="752" y="28"/>
                    </a:cubicBezTo>
                    <a:cubicBezTo>
                      <a:pt x="754" y="28"/>
                      <a:pt x="755" y="26"/>
                      <a:pt x="756" y="25"/>
                    </a:cubicBezTo>
                    <a:cubicBezTo>
                      <a:pt x="756" y="23"/>
                      <a:pt x="756" y="21"/>
                      <a:pt x="754" y="20"/>
                    </a:cubicBezTo>
                    <a:cubicBezTo>
                      <a:pt x="747" y="16"/>
                      <a:pt x="747" y="16"/>
                      <a:pt x="747" y="16"/>
                    </a:cubicBezTo>
                    <a:cubicBezTo>
                      <a:pt x="745" y="19"/>
                      <a:pt x="745" y="19"/>
                      <a:pt x="745" y="19"/>
                    </a:cubicBezTo>
                    <a:cubicBezTo>
                      <a:pt x="745" y="23"/>
                      <a:pt x="745" y="23"/>
                      <a:pt x="745" y="23"/>
                    </a:cubicBezTo>
                    <a:cubicBezTo>
                      <a:pt x="774" y="24"/>
                      <a:pt x="774" y="24"/>
                      <a:pt x="774" y="24"/>
                    </a:cubicBezTo>
                    <a:cubicBezTo>
                      <a:pt x="776" y="24"/>
                      <a:pt x="777" y="23"/>
                      <a:pt x="778" y="22"/>
                    </a:cubicBezTo>
                    <a:cubicBezTo>
                      <a:pt x="778" y="20"/>
                      <a:pt x="778" y="18"/>
                      <a:pt x="776" y="17"/>
                    </a:cubicBezTo>
                    <a:cubicBezTo>
                      <a:pt x="774" y="16"/>
                      <a:pt x="774" y="16"/>
                      <a:pt x="774" y="16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6" y="21"/>
                      <a:pt x="776" y="21"/>
                      <a:pt x="776" y="21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5" y="22"/>
                      <a:pt x="775" y="22"/>
                      <a:pt x="776" y="21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0"/>
                      <a:pt x="773" y="20"/>
                      <a:pt x="773" y="20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0"/>
                      <a:pt x="773" y="20"/>
                      <a:pt x="773" y="20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2"/>
                      <a:pt x="773" y="22"/>
                      <a:pt x="773" y="22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2"/>
                      <a:pt x="773" y="22"/>
                      <a:pt x="773" y="22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5" y="23"/>
                    </a:cubicBezTo>
                    <a:cubicBezTo>
                      <a:pt x="777" y="23"/>
                      <a:pt x="783" y="22"/>
                      <a:pt x="787" y="22"/>
                    </a:cubicBezTo>
                    <a:cubicBezTo>
                      <a:pt x="789" y="22"/>
                      <a:pt x="791" y="21"/>
                      <a:pt x="793" y="21"/>
                    </a:cubicBezTo>
                    <a:cubicBezTo>
                      <a:pt x="794" y="21"/>
                      <a:pt x="794" y="21"/>
                      <a:pt x="795" y="21"/>
                    </a:cubicBezTo>
                    <a:cubicBezTo>
                      <a:pt x="796" y="21"/>
                      <a:pt x="796" y="21"/>
                      <a:pt x="796" y="21"/>
                    </a:cubicBezTo>
                    <a:cubicBezTo>
                      <a:pt x="796" y="21"/>
                      <a:pt x="796" y="21"/>
                      <a:pt x="796" y="21"/>
                    </a:cubicBezTo>
                    <a:cubicBezTo>
                      <a:pt x="797" y="21"/>
                      <a:pt x="797" y="21"/>
                      <a:pt x="797" y="21"/>
                    </a:cubicBezTo>
                    <a:cubicBezTo>
                      <a:pt x="797" y="20"/>
                      <a:pt x="797" y="20"/>
                      <a:pt x="797" y="20"/>
                    </a:cubicBezTo>
                    <a:cubicBezTo>
                      <a:pt x="798" y="20"/>
                      <a:pt x="798" y="20"/>
                      <a:pt x="799" y="19"/>
                    </a:cubicBezTo>
                    <a:cubicBezTo>
                      <a:pt x="799" y="18"/>
                      <a:pt x="799" y="17"/>
                      <a:pt x="799" y="16"/>
                    </a:cubicBezTo>
                    <a:cubicBezTo>
                      <a:pt x="799" y="15"/>
                      <a:pt x="798" y="14"/>
                      <a:pt x="797" y="14"/>
                    </a:cubicBezTo>
                    <a:cubicBezTo>
                      <a:pt x="794" y="12"/>
                      <a:pt x="794" y="12"/>
                      <a:pt x="794" y="12"/>
                    </a:cubicBezTo>
                    <a:cubicBezTo>
                      <a:pt x="792" y="15"/>
                      <a:pt x="792" y="15"/>
                      <a:pt x="792" y="15"/>
                    </a:cubicBezTo>
                    <a:cubicBezTo>
                      <a:pt x="792" y="19"/>
                      <a:pt x="792" y="19"/>
                      <a:pt x="792" y="19"/>
                    </a:cubicBezTo>
                    <a:cubicBezTo>
                      <a:pt x="814" y="18"/>
                      <a:pt x="814" y="18"/>
                      <a:pt x="814" y="18"/>
                    </a:cubicBezTo>
                    <a:cubicBezTo>
                      <a:pt x="816" y="18"/>
                      <a:pt x="817" y="17"/>
                      <a:pt x="818" y="15"/>
                    </a:cubicBezTo>
                    <a:cubicBezTo>
                      <a:pt x="818" y="14"/>
                      <a:pt x="818" y="12"/>
                      <a:pt x="816" y="11"/>
                    </a:cubicBezTo>
                    <a:cubicBezTo>
                      <a:pt x="811" y="8"/>
                      <a:pt x="811" y="8"/>
                      <a:pt x="811" y="8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2" y="13"/>
                      <a:pt x="812" y="13"/>
                      <a:pt x="812" y="13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1" y="15"/>
                      <a:pt x="811" y="15"/>
                      <a:pt x="811" y="15"/>
                    </a:cubicBezTo>
                    <a:cubicBezTo>
                      <a:pt x="812" y="14"/>
                      <a:pt x="812" y="14"/>
                      <a:pt x="812" y="13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1" y="15"/>
                      <a:pt x="811" y="15"/>
                      <a:pt x="811" y="15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0" y="15"/>
                      <a:pt x="811" y="15"/>
                      <a:pt x="811" y="15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2"/>
                      <a:pt x="809" y="12"/>
                      <a:pt x="809" y="12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2"/>
                      <a:pt x="809" y="12"/>
                      <a:pt x="809" y="12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4"/>
                      <a:pt x="809" y="14"/>
                      <a:pt x="809" y="14"/>
                    </a:cubicBezTo>
                    <a:cubicBezTo>
                      <a:pt x="809" y="15"/>
                      <a:pt x="809" y="15"/>
                      <a:pt x="809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4"/>
                      <a:pt x="809" y="14"/>
                      <a:pt x="809" y="14"/>
                    </a:cubicBezTo>
                    <a:cubicBezTo>
                      <a:pt x="809" y="15"/>
                      <a:pt x="809" y="15"/>
                      <a:pt x="809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1" y="15"/>
                      <a:pt x="813" y="15"/>
                      <a:pt x="817" y="15"/>
                    </a:cubicBezTo>
                    <a:cubicBezTo>
                      <a:pt x="821" y="16"/>
                      <a:pt x="827" y="16"/>
                      <a:pt x="832" y="16"/>
                    </a:cubicBezTo>
                    <a:cubicBezTo>
                      <a:pt x="837" y="17"/>
                      <a:pt x="840" y="17"/>
                      <a:pt x="840" y="17"/>
                    </a:cubicBezTo>
                    <a:cubicBezTo>
                      <a:pt x="842" y="17"/>
                      <a:pt x="844" y="16"/>
                      <a:pt x="844" y="14"/>
                    </a:cubicBezTo>
                    <a:cubicBezTo>
                      <a:pt x="845" y="13"/>
                      <a:pt x="844" y="11"/>
                      <a:pt x="843" y="10"/>
                    </a:cubicBezTo>
                    <a:cubicBezTo>
                      <a:pt x="839" y="7"/>
                      <a:pt x="839" y="7"/>
                      <a:pt x="839" y="7"/>
                    </a:cubicBezTo>
                    <a:cubicBezTo>
                      <a:pt x="837" y="11"/>
                      <a:pt x="837" y="11"/>
                      <a:pt x="837" y="11"/>
                    </a:cubicBezTo>
                    <a:cubicBezTo>
                      <a:pt x="837" y="15"/>
                      <a:pt x="837" y="15"/>
                      <a:pt x="837" y="15"/>
                    </a:cubicBezTo>
                    <a:cubicBezTo>
                      <a:pt x="855" y="12"/>
                      <a:pt x="855" y="12"/>
                      <a:pt x="855" y="12"/>
                    </a:cubicBezTo>
                    <a:cubicBezTo>
                      <a:pt x="856" y="12"/>
                      <a:pt x="858" y="11"/>
                      <a:pt x="858" y="9"/>
                    </a:cubicBezTo>
                    <a:cubicBezTo>
                      <a:pt x="858" y="7"/>
                      <a:pt x="858" y="6"/>
                      <a:pt x="856" y="5"/>
                    </a:cubicBezTo>
                    <a:cubicBezTo>
                      <a:pt x="856" y="5"/>
                      <a:pt x="856" y="5"/>
                      <a:pt x="856" y="5"/>
                    </a:cubicBezTo>
                    <a:cubicBezTo>
                      <a:pt x="854" y="8"/>
                      <a:pt x="854" y="8"/>
                      <a:pt x="854" y="8"/>
                    </a:cubicBezTo>
                    <a:cubicBezTo>
                      <a:pt x="854" y="12"/>
                      <a:pt x="854" y="12"/>
                      <a:pt x="854" y="12"/>
                    </a:cubicBezTo>
                    <a:cubicBezTo>
                      <a:pt x="882" y="13"/>
                      <a:pt x="882" y="13"/>
                      <a:pt x="882" y="13"/>
                    </a:cubicBezTo>
                    <a:cubicBezTo>
                      <a:pt x="884" y="13"/>
                      <a:pt x="886" y="12"/>
                      <a:pt x="886" y="10"/>
                    </a:cubicBezTo>
                    <a:cubicBezTo>
                      <a:pt x="887" y="9"/>
                      <a:pt x="886" y="7"/>
                      <a:pt x="885" y="6"/>
                    </a:cubicBezTo>
                    <a:cubicBezTo>
                      <a:pt x="878" y="1"/>
                      <a:pt x="878" y="1"/>
                      <a:pt x="878" y="1"/>
                    </a:cubicBezTo>
                    <a:cubicBezTo>
                      <a:pt x="876" y="0"/>
                      <a:pt x="874" y="1"/>
                      <a:pt x="872" y="3"/>
                    </a:cubicBezTo>
                    <a:cubicBezTo>
                      <a:pt x="871" y="5"/>
                      <a:pt x="872" y="7"/>
                      <a:pt x="874" y="8"/>
                    </a:cubicBezTo>
                    <a:cubicBezTo>
                      <a:pt x="880" y="12"/>
                      <a:pt x="880" y="12"/>
                      <a:pt x="880" y="12"/>
                    </a:cubicBezTo>
                    <a:cubicBezTo>
                      <a:pt x="883" y="9"/>
                      <a:pt x="883" y="9"/>
                      <a:pt x="883" y="9"/>
                    </a:cubicBezTo>
                    <a:cubicBezTo>
                      <a:pt x="883" y="5"/>
                      <a:pt x="883" y="5"/>
                      <a:pt x="883" y="5"/>
                    </a:cubicBezTo>
                    <a:cubicBezTo>
                      <a:pt x="854" y="4"/>
                      <a:pt x="854" y="4"/>
                      <a:pt x="854" y="4"/>
                    </a:cubicBezTo>
                    <a:cubicBezTo>
                      <a:pt x="852" y="4"/>
                      <a:pt x="851" y="5"/>
                      <a:pt x="850" y="7"/>
                    </a:cubicBezTo>
                    <a:cubicBezTo>
                      <a:pt x="850" y="9"/>
                      <a:pt x="850" y="11"/>
                      <a:pt x="852" y="12"/>
                    </a:cubicBezTo>
                    <a:cubicBezTo>
                      <a:pt x="852" y="12"/>
                      <a:pt x="852" y="12"/>
                      <a:pt x="852" y="12"/>
                    </a:cubicBezTo>
                    <a:cubicBezTo>
                      <a:pt x="854" y="8"/>
                      <a:pt x="854" y="8"/>
                      <a:pt x="854" y="8"/>
                    </a:cubicBezTo>
                    <a:cubicBezTo>
                      <a:pt x="854" y="4"/>
                      <a:pt x="854" y="4"/>
                      <a:pt x="854" y="4"/>
                    </a:cubicBezTo>
                    <a:cubicBezTo>
                      <a:pt x="836" y="7"/>
                      <a:pt x="836" y="7"/>
                      <a:pt x="836" y="7"/>
                    </a:cubicBezTo>
                    <a:cubicBezTo>
                      <a:pt x="834" y="7"/>
                      <a:pt x="833" y="8"/>
                      <a:pt x="833" y="10"/>
                    </a:cubicBezTo>
                    <a:cubicBezTo>
                      <a:pt x="832" y="11"/>
                      <a:pt x="833" y="13"/>
                      <a:pt x="834" y="14"/>
                    </a:cubicBezTo>
                    <a:cubicBezTo>
                      <a:pt x="838" y="16"/>
                      <a:pt x="838" y="16"/>
                      <a:pt x="838" y="16"/>
                    </a:cubicBezTo>
                    <a:cubicBezTo>
                      <a:pt x="840" y="13"/>
                      <a:pt x="840" y="13"/>
                      <a:pt x="840" y="13"/>
                    </a:cubicBezTo>
                    <a:cubicBezTo>
                      <a:pt x="841" y="9"/>
                      <a:pt x="841" y="9"/>
                      <a:pt x="841" y="9"/>
                    </a:cubicBezTo>
                    <a:cubicBezTo>
                      <a:pt x="841" y="9"/>
                      <a:pt x="834" y="9"/>
                      <a:pt x="827" y="8"/>
                    </a:cubicBezTo>
                    <a:cubicBezTo>
                      <a:pt x="824" y="8"/>
                      <a:pt x="820" y="8"/>
                      <a:pt x="817" y="7"/>
                    </a:cubicBezTo>
                    <a:cubicBezTo>
                      <a:pt x="814" y="7"/>
                      <a:pt x="811" y="7"/>
                      <a:pt x="810" y="7"/>
                    </a:cubicBezTo>
                    <a:cubicBezTo>
                      <a:pt x="809" y="7"/>
                      <a:pt x="809" y="7"/>
                      <a:pt x="809" y="7"/>
                    </a:cubicBezTo>
                    <a:cubicBezTo>
                      <a:pt x="808" y="7"/>
                      <a:pt x="808" y="7"/>
                      <a:pt x="808" y="7"/>
                    </a:cubicBezTo>
                    <a:cubicBezTo>
                      <a:pt x="808" y="7"/>
                      <a:pt x="808" y="7"/>
                      <a:pt x="807" y="8"/>
                    </a:cubicBezTo>
                    <a:cubicBezTo>
                      <a:pt x="807" y="8"/>
                      <a:pt x="807" y="8"/>
                      <a:pt x="807" y="8"/>
                    </a:cubicBezTo>
                    <a:cubicBezTo>
                      <a:pt x="806" y="8"/>
                      <a:pt x="806" y="8"/>
                      <a:pt x="806" y="9"/>
                    </a:cubicBezTo>
                    <a:cubicBezTo>
                      <a:pt x="804" y="11"/>
                      <a:pt x="805" y="13"/>
                      <a:pt x="807" y="15"/>
                    </a:cubicBezTo>
                    <a:cubicBezTo>
                      <a:pt x="812" y="18"/>
                      <a:pt x="812" y="18"/>
                      <a:pt x="812" y="18"/>
                    </a:cubicBezTo>
                    <a:cubicBezTo>
                      <a:pt x="814" y="14"/>
                      <a:pt x="814" y="14"/>
                      <a:pt x="814" y="14"/>
                    </a:cubicBezTo>
                    <a:cubicBezTo>
                      <a:pt x="814" y="10"/>
                      <a:pt x="814" y="10"/>
                      <a:pt x="814" y="10"/>
                    </a:cubicBezTo>
                    <a:cubicBezTo>
                      <a:pt x="792" y="11"/>
                      <a:pt x="792" y="11"/>
                      <a:pt x="792" y="11"/>
                    </a:cubicBezTo>
                    <a:cubicBezTo>
                      <a:pt x="790" y="11"/>
                      <a:pt x="789" y="12"/>
                      <a:pt x="788" y="14"/>
                    </a:cubicBezTo>
                    <a:cubicBezTo>
                      <a:pt x="788" y="16"/>
                      <a:pt x="788" y="18"/>
                      <a:pt x="790" y="19"/>
                    </a:cubicBezTo>
                    <a:cubicBezTo>
                      <a:pt x="793" y="20"/>
                      <a:pt x="793" y="20"/>
                      <a:pt x="793" y="20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2" y="15"/>
                      <a:pt x="792" y="15"/>
                      <a:pt x="792" y="15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4"/>
                      <a:pt x="792" y="14"/>
                      <a:pt x="792" y="15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3" y="14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5" y="16"/>
                      <a:pt x="795" y="16"/>
                      <a:pt x="795" y="16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5" y="16"/>
                      <a:pt x="795" y="16"/>
                      <a:pt x="795" y="16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3" y="13"/>
                    </a:cubicBezTo>
                    <a:cubicBezTo>
                      <a:pt x="790" y="14"/>
                      <a:pt x="785" y="14"/>
                      <a:pt x="781" y="14"/>
                    </a:cubicBezTo>
                    <a:cubicBezTo>
                      <a:pt x="778" y="14"/>
                      <a:pt x="776" y="15"/>
                      <a:pt x="775" y="15"/>
                    </a:cubicBezTo>
                    <a:cubicBezTo>
                      <a:pt x="774" y="15"/>
                      <a:pt x="773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1" y="16"/>
                      <a:pt x="771" y="16"/>
                      <a:pt x="771" y="16"/>
                    </a:cubicBezTo>
                    <a:cubicBezTo>
                      <a:pt x="770" y="16"/>
                      <a:pt x="770" y="16"/>
                      <a:pt x="770" y="16"/>
                    </a:cubicBezTo>
                    <a:cubicBezTo>
                      <a:pt x="770" y="16"/>
                      <a:pt x="769" y="16"/>
                      <a:pt x="769" y="17"/>
                    </a:cubicBezTo>
                    <a:cubicBezTo>
                      <a:pt x="768" y="18"/>
                      <a:pt x="768" y="19"/>
                      <a:pt x="768" y="20"/>
                    </a:cubicBezTo>
                    <a:cubicBezTo>
                      <a:pt x="769" y="21"/>
                      <a:pt x="769" y="22"/>
                      <a:pt x="770" y="23"/>
                    </a:cubicBezTo>
                    <a:cubicBezTo>
                      <a:pt x="772" y="24"/>
                      <a:pt x="772" y="24"/>
                      <a:pt x="772" y="24"/>
                    </a:cubicBezTo>
                    <a:cubicBezTo>
                      <a:pt x="774" y="20"/>
                      <a:pt x="774" y="20"/>
                      <a:pt x="774" y="20"/>
                    </a:cubicBezTo>
                    <a:cubicBezTo>
                      <a:pt x="774" y="16"/>
                      <a:pt x="774" y="16"/>
                      <a:pt x="774" y="16"/>
                    </a:cubicBezTo>
                    <a:cubicBezTo>
                      <a:pt x="745" y="15"/>
                      <a:pt x="745" y="15"/>
                      <a:pt x="745" y="15"/>
                    </a:cubicBezTo>
                    <a:cubicBezTo>
                      <a:pt x="743" y="15"/>
                      <a:pt x="742" y="16"/>
                      <a:pt x="741" y="18"/>
                    </a:cubicBezTo>
                    <a:cubicBezTo>
                      <a:pt x="740" y="20"/>
                      <a:pt x="741" y="21"/>
                      <a:pt x="743" y="22"/>
                    </a:cubicBezTo>
                    <a:cubicBezTo>
                      <a:pt x="750" y="27"/>
                      <a:pt x="750" y="27"/>
                      <a:pt x="750" y="27"/>
                    </a:cubicBezTo>
                    <a:cubicBezTo>
                      <a:pt x="752" y="24"/>
                      <a:pt x="752" y="24"/>
                      <a:pt x="752" y="24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723" y="18"/>
                      <a:pt x="723" y="18"/>
                      <a:pt x="723" y="18"/>
                    </a:cubicBezTo>
                    <a:cubicBezTo>
                      <a:pt x="721" y="18"/>
                      <a:pt x="719" y="19"/>
                      <a:pt x="719" y="21"/>
                    </a:cubicBezTo>
                    <a:cubicBezTo>
                      <a:pt x="718" y="22"/>
                      <a:pt x="719" y="24"/>
                      <a:pt x="720" y="25"/>
                    </a:cubicBezTo>
                    <a:cubicBezTo>
                      <a:pt x="728" y="30"/>
                      <a:pt x="728" y="30"/>
                      <a:pt x="728" y="30"/>
                    </a:cubicBezTo>
                    <a:cubicBezTo>
                      <a:pt x="730" y="27"/>
                      <a:pt x="730" y="27"/>
                      <a:pt x="730" y="27"/>
                    </a:cubicBezTo>
                    <a:cubicBezTo>
                      <a:pt x="730" y="23"/>
                      <a:pt x="730" y="23"/>
                      <a:pt x="730" y="23"/>
                    </a:cubicBezTo>
                    <a:cubicBezTo>
                      <a:pt x="698" y="21"/>
                      <a:pt x="698" y="21"/>
                      <a:pt x="698" y="21"/>
                    </a:cubicBezTo>
                    <a:cubicBezTo>
                      <a:pt x="696" y="21"/>
                      <a:pt x="694" y="22"/>
                      <a:pt x="694" y="24"/>
                    </a:cubicBezTo>
                    <a:cubicBezTo>
                      <a:pt x="693" y="26"/>
                      <a:pt x="694" y="28"/>
                      <a:pt x="696" y="29"/>
                    </a:cubicBezTo>
                    <a:cubicBezTo>
                      <a:pt x="702" y="33"/>
                      <a:pt x="702" y="33"/>
                      <a:pt x="702" y="33"/>
                    </a:cubicBezTo>
                    <a:cubicBezTo>
                      <a:pt x="704" y="29"/>
                      <a:pt x="704" y="29"/>
                      <a:pt x="704" y="29"/>
                    </a:cubicBezTo>
                    <a:cubicBezTo>
                      <a:pt x="704" y="25"/>
                      <a:pt x="704" y="25"/>
                      <a:pt x="704" y="25"/>
                    </a:cubicBezTo>
                    <a:cubicBezTo>
                      <a:pt x="704" y="25"/>
                      <a:pt x="691" y="25"/>
                      <a:pt x="685" y="25"/>
                    </a:cubicBezTo>
                    <a:cubicBezTo>
                      <a:pt x="684" y="25"/>
                      <a:pt x="683" y="25"/>
                      <a:pt x="683" y="25"/>
                    </a:cubicBezTo>
                    <a:cubicBezTo>
                      <a:pt x="682" y="25"/>
                      <a:pt x="682" y="25"/>
                      <a:pt x="682" y="25"/>
                    </a:cubicBezTo>
                    <a:cubicBezTo>
                      <a:pt x="681" y="25"/>
                      <a:pt x="681" y="25"/>
                      <a:pt x="681" y="25"/>
                    </a:cubicBezTo>
                    <a:cubicBezTo>
                      <a:pt x="680" y="25"/>
                      <a:pt x="680" y="25"/>
                      <a:pt x="680" y="25"/>
                    </a:cubicBezTo>
                    <a:cubicBezTo>
                      <a:pt x="680" y="25"/>
                      <a:pt x="679" y="26"/>
                      <a:pt x="679" y="27"/>
                    </a:cubicBezTo>
                    <a:cubicBezTo>
                      <a:pt x="678" y="28"/>
                      <a:pt x="678" y="31"/>
                      <a:pt x="680" y="32"/>
                    </a:cubicBezTo>
                    <a:cubicBezTo>
                      <a:pt x="682" y="33"/>
                      <a:pt x="682" y="33"/>
                      <a:pt x="682" y="33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1" y="28"/>
                      <a:pt x="681" y="28"/>
                      <a:pt x="681" y="28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2" y="27"/>
                      <a:pt x="682" y="27"/>
                      <a:pt x="682" y="27"/>
                    </a:cubicBezTo>
                    <a:cubicBezTo>
                      <a:pt x="682" y="27"/>
                      <a:pt x="681" y="27"/>
                      <a:pt x="681" y="28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2" y="27"/>
                      <a:pt x="682" y="27"/>
                      <a:pt x="682" y="27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2" y="27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4" y="29"/>
                      <a:pt x="684" y="29"/>
                      <a:pt x="684" y="29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4" y="29"/>
                      <a:pt x="684" y="29"/>
                      <a:pt x="684" y="29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2" y="26"/>
                    </a:cubicBezTo>
                    <a:cubicBezTo>
                      <a:pt x="680" y="26"/>
                      <a:pt x="675" y="26"/>
                      <a:pt x="671" y="26"/>
                    </a:cubicBezTo>
                    <a:cubicBezTo>
                      <a:pt x="667" y="25"/>
                      <a:pt x="663" y="25"/>
                      <a:pt x="663" y="25"/>
                    </a:cubicBezTo>
                    <a:cubicBezTo>
                      <a:pt x="661" y="25"/>
                      <a:pt x="660" y="26"/>
                      <a:pt x="659" y="28"/>
                    </a:cubicBezTo>
                    <a:cubicBezTo>
                      <a:pt x="658" y="30"/>
                      <a:pt x="659" y="32"/>
                      <a:pt x="661" y="33"/>
                    </a:cubicBezTo>
                    <a:cubicBezTo>
                      <a:pt x="663" y="34"/>
                      <a:pt x="663" y="34"/>
                      <a:pt x="663" y="34"/>
                    </a:cubicBezTo>
                    <a:cubicBezTo>
                      <a:pt x="665" y="30"/>
                      <a:pt x="665" y="30"/>
                      <a:pt x="665" y="30"/>
                    </a:cubicBezTo>
                    <a:cubicBezTo>
                      <a:pt x="665" y="26"/>
                      <a:pt x="665" y="26"/>
                      <a:pt x="665" y="26"/>
                    </a:cubicBezTo>
                    <a:cubicBezTo>
                      <a:pt x="636" y="28"/>
                      <a:pt x="636" y="28"/>
                      <a:pt x="636" y="28"/>
                    </a:cubicBezTo>
                    <a:cubicBezTo>
                      <a:pt x="634" y="28"/>
                      <a:pt x="632" y="29"/>
                      <a:pt x="632" y="31"/>
                    </a:cubicBezTo>
                    <a:cubicBezTo>
                      <a:pt x="632" y="32"/>
                      <a:pt x="632" y="34"/>
                      <a:pt x="634" y="35"/>
                    </a:cubicBezTo>
                    <a:cubicBezTo>
                      <a:pt x="643" y="41"/>
                      <a:pt x="643" y="41"/>
                      <a:pt x="643" y="41"/>
                    </a:cubicBezTo>
                    <a:cubicBezTo>
                      <a:pt x="645" y="38"/>
                      <a:pt x="645" y="38"/>
                      <a:pt x="645" y="38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13" y="32"/>
                      <a:pt x="613" y="32"/>
                      <a:pt x="613" y="32"/>
                    </a:cubicBezTo>
                    <a:cubicBezTo>
                      <a:pt x="611" y="32"/>
                      <a:pt x="610" y="33"/>
                      <a:pt x="609" y="35"/>
                    </a:cubicBezTo>
                    <a:cubicBezTo>
                      <a:pt x="609" y="36"/>
                      <a:pt x="609" y="38"/>
                      <a:pt x="611" y="39"/>
                    </a:cubicBezTo>
                    <a:cubicBezTo>
                      <a:pt x="616" y="42"/>
                      <a:pt x="616" y="42"/>
                      <a:pt x="616" y="42"/>
                    </a:cubicBezTo>
                    <a:cubicBezTo>
                      <a:pt x="618" y="39"/>
                      <a:pt x="618" y="39"/>
                      <a:pt x="618" y="39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596" y="35"/>
                      <a:pt x="596" y="35"/>
                      <a:pt x="596" y="35"/>
                    </a:cubicBezTo>
                    <a:cubicBezTo>
                      <a:pt x="595" y="35"/>
                      <a:pt x="593" y="36"/>
                      <a:pt x="593" y="38"/>
                    </a:cubicBezTo>
                    <a:cubicBezTo>
                      <a:pt x="592" y="40"/>
                      <a:pt x="593" y="42"/>
                      <a:pt x="594" y="42"/>
                    </a:cubicBezTo>
                    <a:cubicBezTo>
                      <a:pt x="600" y="46"/>
                      <a:pt x="600" y="46"/>
                      <a:pt x="600" y="46"/>
                    </a:cubicBezTo>
                    <a:cubicBezTo>
                      <a:pt x="602" y="42"/>
                      <a:pt x="602" y="42"/>
                      <a:pt x="602" y="42"/>
                    </a:cubicBezTo>
                    <a:cubicBezTo>
                      <a:pt x="602" y="38"/>
                      <a:pt x="602" y="38"/>
                      <a:pt x="602" y="38"/>
                    </a:cubicBezTo>
                    <a:cubicBezTo>
                      <a:pt x="602" y="38"/>
                      <a:pt x="597" y="38"/>
                      <a:pt x="591" y="38"/>
                    </a:cubicBezTo>
                    <a:cubicBezTo>
                      <a:pt x="586" y="37"/>
                      <a:pt x="579" y="37"/>
                      <a:pt x="576" y="37"/>
                    </a:cubicBezTo>
                    <a:cubicBezTo>
                      <a:pt x="576" y="37"/>
                      <a:pt x="576" y="37"/>
                      <a:pt x="575" y="37"/>
                    </a:cubicBezTo>
                    <a:cubicBezTo>
                      <a:pt x="575" y="37"/>
                      <a:pt x="575" y="37"/>
                      <a:pt x="574" y="37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3" y="38"/>
                      <a:pt x="572" y="38"/>
                      <a:pt x="572" y="39"/>
                    </a:cubicBezTo>
                    <a:cubicBezTo>
                      <a:pt x="571" y="41"/>
                      <a:pt x="571" y="43"/>
                      <a:pt x="573" y="44"/>
                    </a:cubicBezTo>
                    <a:cubicBezTo>
                      <a:pt x="573" y="44"/>
                      <a:pt x="573" y="44"/>
                      <a:pt x="573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2" y="39"/>
                      <a:pt x="572" y="39"/>
                      <a:pt x="572" y="39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3" y="38"/>
                      <a:pt x="573" y="38"/>
                      <a:pt x="572" y="39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5" y="40"/>
                      <a:pt x="575" y="40"/>
                      <a:pt x="575" y="40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4" y="37"/>
                      <a:pt x="573" y="38"/>
                    </a:cubicBezTo>
                    <a:cubicBezTo>
                      <a:pt x="575" y="40"/>
                      <a:pt x="575" y="40"/>
                      <a:pt x="575" y="40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3" y="37"/>
                      <a:pt x="573" y="38"/>
                    </a:cubicBezTo>
                    <a:cubicBezTo>
                      <a:pt x="570" y="38"/>
                      <a:pt x="564" y="39"/>
                      <a:pt x="559" y="39"/>
                    </a:cubicBezTo>
                    <a:cubicBezTo>
                      <a:pt x="554" y="40"/>
                      <a:pt x="550" y="40"/>
                      <a:pt x="550" y="40"/>
                    </a:cubicBezTo>
                    <a:cubicBezTo>
                      <a:pt x="549" y="40"/>
                      <a:pt x="547" y="41"/>
                      <a:pt x="547" y="43"/>
                    </a:cubicBezTo>
                    <a:cubicBezTo>
                      <a:pt x="546" y="45"/>
                      <a:pt x="547" y="46"/>
                      <a:pt x="549" y="47"/>
                    </a:cubicBezTo>
                    <a:cubicBezTo>
                      <a:pt x="549" y="48"/>
                      <a:pt x="549" y="48"/>
                      <a:pt x="549" y="48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8" y="42"/>
                      <a:pt x="548" y="42"/>
                      <a:pt x="548" y="42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9" y="41"/>
                      <a:pt x="549" y="41"/>
                      <a:pt x="549" y="41"/>
                    </a:cubicBezTo>
                    <a:cubicBezTo>
                      <a:pt x="549" y="41"/>
                      <a:pt x="549" y="41"/>
                      <a:pt x="548" y="42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9" y="41"/>
                      <a:pt x="549" y="41"/>
                      <a:pt x="549" y="41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1"/>
                      <a:pt x="550" y="41"/>
                      <a:pt x="549" y="41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1" y="42"/>
                      <a:pt x="551" y="42"/>
                      <a:pt x="551" y="42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1" y="42"/>
                      <a:pt x="551" y="42"/>
                      <a:pt x="551" y="42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0"/>
                      <a:pt x="550" y="41"/>
                      <a:pt x="549" y="41"/>
                    </a:cubicBezTo>
                    <a:cubicBezTo>
                      <a:pt x="547" y="41"/>
                      <a:pt x="542" y="41"/>
                      <a:pt x="538" y="41"/>
                    </a:cubicBezTo>
                    <a:cubicBezTo>
                      <a:pt x="535" y="41"/>
                      <a:pt x="532" y="41"/>
                      <a:pt x="532" y="41"/>
                    </a:cubicBezTo>
                    <a:cubicBezTo>
                      <a:pt x="530" y="41"/>
                      <a:pt x="528" y="42"/>
                      <a:pt x="528" y="44"/>
                    </a:cubicBezTo>
                    <a:cubicBezTo>
                      <a:pt x="527" y="46"/>
                      <a:pt x="528" y="48"/>
                      <a:pt x="529" y="48"/>
                    </a:cubicBezTo>
                    <a:cubicBezTo>
                      <a:pt x="533" y="51"/>
                      <a:pt x="533" y="51"/>
                      <a:pt x="533" y="51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2" y="45"/>
                      <a:pt x="532" y="45"/>
                      <a:pt x="532" y="45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3" y="44"/>
                      <a:pt x="533" y="44"/>
                      <a:pt x="533" y="44"/>
                    </a:cubicBezTo>
                    <a:cubicBezTo>
                      <a:pt x="533" y="44"/>
                      <a:pt x="533" y="44"/>
                      <a:pt x="532" y="45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3" y="44"/>
                      <a:pt x="533" y="44"/>
                      <a:pt x="533" y="44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3" y="44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5" y="45"/>
                      <a:pt x="535" y="45"/>
                      <a:pt x="535" y="45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5" y="45"/>
                      <a:pt x="535" y="45"/>
                      <a:pt x="535" y="45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3" y="44"/>
                    </a:cubicBezTo>
                    <a:cubicBezTo>
                      <a:pt x="530" y="44"/>
                      <a:pt x="525" y="44"/>
                      <a:pt x="520" y="44"/>
                    </a:cubicBezTo>
                    <a:cubicBezTo>
                      <a:pt x="515" y="44"/>
                      <a:pt x="511" y="44"/>
                      <a:pt x="511" y="44"/>
                    </a:cubicBezTo>
                    <a:cubicBezTo>
                      <a:pt x="509" y="44"/>
                      <a:pt x="508" y="46"/>
                      <a:pt x="507" y="47"/>
                    </a:cubicBezTo>
                    <a:cubicBezTo>
                      <a:pt x="507" y="49"/>
                      <a:pt x="508" y="51"/>
                      <a:pt x="509" y="52"/>
                    </a:cubicBezTo>
                    <a:cubicBezTo>
                      <a:pt x="512" y="53"/>
                      <a:pt x="512" y="53"/>
                      <a:pt x="512" y="53"/>
                    </a:cubicBezTo>
                    <a:cubicBezTo>
                      <a:pt x="514" y="50"/>
                      <a:pt x="514" y="50"/>
                      <a:pt x="514" y="50"/>
                    </a:cubicBezTo>
                    <a:cubicBezTo>
                      <a:pt x="514" y="46"/>
                      <a:pt x="514" y="46"/>
                      <a:pt x="514" y="46"/>
                    </a:cubicBezTo>
                    <a:cubicBezTo>
                      <a:pt x="484" y="46"/>
                      <a:pt x="484" y="46"/>
                      <a:pt x="484" y="46"/>
                    </a:cubicBezTo>
                    <a:cubicBezTo>
                      <a:pt x="482" y="46"/>
                      <a:pt x="480" y="47"/>
                      <a:pt x="480" y="49"/>
                    </a:cubicBezTo>
                    <a:cubicBezTo>
                      <a:pt x="479" y="51"/>
                      <a:pt x="480" y="53"/>
                      <a:pt x="481" y="54"/>
                    </a:cubicBezTo>
                    <a:cubicBezTo>
                      <a:pt x="486" y="57"/>
                      <a:pt x="486" y="57"/>
                      <a:pt x="486" y="57"/>
                    </a:cubicBezTo>
                    <a:cubicBezTo>
                      <a:pt x="488" y="53"/>
                      <a:pt x="488" y="53"/>
                      <a:pt x="488" y="53"/>
                    </a:cubicBezTo>
                    <a:cubicBezTo>
                      <a:pt x="488" y="49"/>
                      <a:pt x="488" y="49"/>
                      <a:pt x="488" y="49"/>
                    </a:cubicBezTo>
                    <a:cubicBezTo>
                      <a:pt x="466" y="50"/>
                      <a:pt x="466" y="50"/>
                      <a:pt x="466" y="50"/>
                    </a:cubicBezTo>
                    <a:cubicBezTo>
                      <a:pt x="464" y="50"/>
                      <a:pt x="463" y="51"/>
                      <a:pt x="462" y="53"/>
                    </a:cubicBezTo>
                    <a:cubicBezTo>
                      <a:pt x="462" y="54"/>
                      <a:pt x="463" y="56"/>
                      <a:pt x="464" y="57"/>
                    </a:cubicBezTo>
                    <a:cubicBezTo>
                      <a:pt x="468" y="60"/>
                      <a:pt x="468" y="60"/>
                      <a:pt x="468" y="60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8" y="53"/>
                      <a:pt x="468" y="53"/>
                      <a:pt x="468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9" y="53"/>
                      <a:pt x="469" y="53"/>
                      <a:pt x="469" y="53"/>
                    </a:cubicBezTo>
                    <a:cubicBezTo>
                      <a:pt x="469" y="53"/>
                      <a:pt x="469" y="53"/>
                      <a:pt x="468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9" y="53"/>
                      <a:pt x="469" y="53"/>
                      <a:pt x="469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0" y="53"/>
                      <a:pt x="470" y="53"/>
                      <a:pt x="469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4"/>
                      <a:pt x="471" y="54"/>
                      <a:pt x="471" y="54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4"/>
                      <a:pt x="471" y="54"/>
                      <a:pt x="471" y="54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0" y="53"/>
                      <a:pt x="469" y="53"/>
                      <a:pt x="467" y="52"/>
                    </a:cubicBezTo>
                    <a:cubicBezTo>
                      <a:pt x="461" y="52"/>
                      <a:pt x="450" y="52"/>
                      <a:pt x="444" y="52"/>
                    </a:cubicBezTo>
                    <a:cubicBezTo>
                      <a:pt x="443" y="52"/>
                      <a:pt x="442" y="52"/>
                      <a:pt x="442" y="52"/>
                    </a:cubicBezTo>
                    <a:cubicBezTo>
                      <a:pt x="441" y="52"/>
                      <a:pt x="441" y="52"/>
                      <a:pt x="441" y="52"/>
                    </a:cubicBezTo>
                    <a:cubicBezTo>
                      <a:pt x="440" y="52"/>
                      <a:pt x="440" y="52"/>
                      <a:pt x="440" y="52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39" y="53"/>
                      <a:pt x="438" y="53"/>
                      <a:pt x="438" y="54"/>
                    </a:cubicBezTo>
                    <a:cubicBezTo>
                      <a:pt x="437" y="55"/>
                      <a:pt x="437" y="56"/>
                      <a:pt x="437" y="57"/>
                    </a:cubicBezTo>
                    <a:cubicBezTo>
                      <a:pt x="437" y="58"/>
                      <a:pt x="438" y="59"/>
                      <a:pt x="439" y="59"/>
                    </a:cubicBezTo>
                    <a:cubicBezTo>
                      <a:pt x="441" y="60"/>
                      <a:pt x="441" y="60"/>
                      <a:pt x="441" y="60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0" y="55"/>
                      <a:pt x="440" y="55"/>
                      <a:pt x="440" y="55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1" y="53"/>
                      <a:pt x="441" y="53"/>
                      <a:pt x="441" y="53"/>
                    </a:cubicBezTo>
                    <a:cubicBezTo>
                      <a:pt x="441" y="54"/>
                      <a:pt x="440" y="54"/>
                      <a:pt x="440" y="55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1" y="53"/>
                      <a:pt x="441" y="53"/>
                      <a:pt x="441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1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4"/>
                      <a:pt x="443" y="54"/>
                      <a:pt x="443" y="54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4"/>
                      <a:pt x="443" y="54"/>
                      <a:pt x="443" y="54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1" y="53"/>
                    </a:cubicBezTo>
                    <a:cubicBezTo>
                      <a:pt x="437" y="53"/>
                      <a:pt x="430" y="54"/>
                      <a:pt x="424" y="54"/>
                    </a:cubicBezTo>
                    <a:cubicBezTo>
                      <a:pt x="421" y="54"/>
                      <a:pt x="418" y="54"/>
                      <a:pt x="416" y="54"/>
                    </a:cubicBezTo>
                    <a:cubicBezTo>
                      <a:pt x="415" y="54"/>
                      <a:pt x="414" y="54"/>
                      <a:pt x="413" y="55"/>
                    </a:cubicBezTo>
                    <a:cubicBezTo>
                      <a:pt x="413" y="55"/>
                      <a:pt x="413" y="55"/>
                      <a:pt x="412" y="55"/>
                    </a:cubicBezTo>
                    <a:cubicBezTo>
                      <a:pt x="412" y="55"/>
                      <a:pt x="412" y="55"/>
                      <a:pt x="412" y="55"/>
                    </a:cubicBezTo>
                    <a:cubicBezTo>
                      <a:pt x="411" y="55"/>
                      <a:pt x="411" y="55"/>
                      <a:pt x="411" y="55"/>
                    </a:cubicBezTo>
                    <a:cubicBezTo>
                      <a:pt x="411" y="55"/>
                      <a:pt x="410" y="56"/>
                      <a:pt x="410" y="57"/>
                    </a:cubicBezTo>
                    <a:cubicBezTo>
                      <a:pt x="409" y="58"/>
                      <a:pt x="409" y="59"/>
                      <a:pt x="409" y="60"/>
                    </a:cubicBezTo>
                    <a:cubicBezTo>
                      <a:pt x="409" y="61"/>
                      <a:pt x="410" y="62"/>
                      <a:pt x="411" y="62"/>
                    </a:cubicBezTo>
                    <a:cubicBezTo>
                      <a:pt x="414" y="64"/>
                      <a:pt x="414" y="64"/>
                      <a:pt x="414" y="64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4" y="58"/>
                      <a:pt x="414" y="58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60"/>
                      <a:pt x="416" y="60"/>
                      <a:pt x="416" y="60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60"/>
                      <a:pt x="416" y="60"/>
                      <a:pt x="416" y="60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4" y="57"/>
                    </a:cubicBezTo>
                    <a:cubicBezTo>
                      <a:pt x="412" y="57"/>
                      <a:pt x="406" y="58"/>
                      <a:pt x="402" y="58"/>
                    </a:cubicBezTo>
                    <a:cubicBezTo>
                      <a:pt x="398" y="58"/>
                      <a:pt x="394" y="58"/>
                      <a:pt x="394" y="58"/>
                    </a:cubicBezTo>
                    <a:cubicBezTo>
                      <a:pt x="392" y="58"/>
                      <a:pt x="391" y="59"/>
                      <a:pt x="390" y="61"/>
                    </a:cubicBezTo>
                    <a:cubicBezTo>
                      <a:pt x="390" y="63"/>
                      <a:pt x="390" y="65"/>
                      <a:pt x="392" y="66"/>
                    </a:cubicBezTo>
                    <a:cubicBezTo>
                      <a:pt x="393" y="66"/>
                      <a:pt x="393" y="66"/>
                      <a:pt x="393" y="66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2" y="61"/>
                      <a:pt x="392" y="61"/>
                      <a:pt x="392" y="61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3" y="60"/>
                      <a:pt x="392" y="60"/>
                      <a:pt x="392" y="61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2"/>
                      <a:pt x="395" y="62"/>
                      <a:pt x="395" y="62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2"/>
                      <a:pt x="395" y="62"/>
                      <a:pt x="395" y="62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3" y="59"/>
                      <a:pt x="388" y="60"/>
                      <a:pt x="384" y="61"/>
                    </a:cubicBezTo>
                    <a:cubicBezTo>
                      <a:pt x="382" y="61"/>
                      <a:pt x="379" y="62"/>
                      <a:pt x="378" y="62"/>
                    </a:cubicBezTo>
                    <a:cubicBezTo>
                      <a:pt x="377" y="62"/>
                      <a:pt x="376" y="62"/>
                      <a:pt x="376" y="63"/>
                    </a:cubicBezTo>
                    <a:cubicBezTo>
                      <a:pt x="375" y="63"/>
                      <a:pt x="375" y="63"/>
                      <a:pt x="375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3" y="64"/>
                      <a:pt x="373" y="64"/>
                      <a:pt x="372" y="65"/>
                    </a:cubicBezTo>
                    <a:cubicBezTo>
                      <a:pt x="372" y="66"/>
                      <a:pt x="372" y="67"/>
                      <a:pt x="372" y="68"/>
                    </a:cubicBezTo>
                    <a:cubicBezTo>
                      <a:pt x="372" y="69"/>
                      <a:pt x="373" y="70"/>
                      <a:pt x="374" y="70"/>
                    </a:cubicBezTo>
                    <a:cubicBezTo>
                      <a:pt x="376" y="72"/>
                      <a:pt x="376" y="72"/>
                      <a:pt x="376" y="72"/>
                    </a:cubicBezTo>
                    <a:cubicBezTo>
                      <a:pt x="378" y="68"/>
                      <a:pt x="378" y="68"/>
                      <a:pt x="378" y="68"/>
                    </a:cubicBezTo>
                    <a:cubicBezTo>
                      <a:pt x="378" y="64"/>
                      <a:pt x="378" y="64"/>
                      <a:pt x="378" y="64"/>
                    </a:cubicBezTo>
                    <a:cubicBezTo>
                      <a:pt x="352" y="63"/>
                      <a:pt x="352" y="63"/>
                      <a:pt x="352" y="63"/>
                    </a:cubicBezTo>
                    <a:cubicBezTo>
                      <a:pt x="350" y="63"/>
                      <a:pt x="349" y="64"/>
                      <a:pt x="348" y="66"/>
                    </a:cubicBezTo>
                    <a:cubicBezTo>
                      <a:pt x="348" y="68"/>
                      <a:pt x="348" y="70"/>
                      <a:pt x="350" y="71"/>
                    </a:cubicBezTo>
                    <a:cubicBezTo>
                      <a:pt x="355" y="74"/>
                      <a:pt x="355" y="74"/>
                      <a:pt x="355" y="74"/>
                    </a:cubicBezTo>
                    <a:cubicBezTo>
                      <a:pt x="358" y="71"/>
                      <a:pt x="358" y="71"/>
                      <a:pt x="358" y="71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29" y="67"/>
                      <a:pt x="329" y="67"/>
                      <a:pt x="329" y="67"/>
                    </a:cubicBezTo>
                    <a:cubicBezTo>
                      <a:pt x="327" y="67"/>
                      <a:pt x="326" y="69"/>
                      <a:pt x="325" y="70"/>
                    </a:cubicBezTo>
                    <a:cubicBezTo>
                      <a:pt x="325" y="72"/>
                      <a:pt x="325" y="74"/>
                      <a:pt x="327" y="75"/>
                    </a:cubicBezTo>
                    <a:cubicBezTo>
                      <a:pt x="330" y="77"/>
                      <a:pt x="330" y="77"/>
                      <a:pt x="330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9" y="71"/>
                      <a:pt x="329" y="71"/>
                      <a:pt x="329" y="71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0"/>
                      <a:pt x="330" y="70"/>
                      <a:pt x="330" y="70"/>
                    </a:cubicBezTo>
                    <a:cubicBezTo>
                      <a:pt x="330" y="70"/>
                      <a:pt x="329" y="70"/>
                      <a:pt x="329" y="71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0"/>
                      <a:pt x="330" y="70"/>
                      <a:pt x="330" y="70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1" y="69"/>
                      <a:pt x="330" y="70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70"/>
                      <a:pt x="331" y="70"/>
                      <a:pt x="331" y="70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70"/>
                      <a:pt x="331" y="70"/>
                      <a:pt x="331" y="70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0" y="69"/>
                      <a:pt x="329" y="70"/>
                    </a:cubicBezTo>
                    <a:cubicBezTo>
                      <a:pt x="326" y="70"/>
                      <a:pt x="319" y="70"/>
                      <a:pt x="314" y="70"/>
                    </a:cubicBezTo>
                    <a:cubicBezTo>
                      <a:pt x="308" y="70"/>
                      <a:pt x="303" y="70"/>
                      <a:pt x="303" y="70"/>
                    </a:cubicBezTo>
                    <a:cubicBezTo>
                      <a:pt x="301" y="70"/>
                      <a:pt x="300" y="71"/>
                      <a:pt x="299" y="73"/>
                    </a:cubicBezTo>
                    <a:cubicBezTo>
                      <a:pt x="299" y="75"/>
                      <a:pt x="300" y="76"/>
                      <a:pt x="301" y="77"/>
                    </a:cubicBezTo>
                    <a:cubicBezTo>
                      <a:pt x="306" y="80"/>
                      <a:pt x="306" y="80"/>
                      <a:pt x="306" y="80"/>
                    </a:cubicBezTo>
                    <a:cubicBezTo>
                      <a:pt x="308" y="77"/>
                      <a:pt x="308" y="77"/>
                      <a:pt x="308" y="77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2" y="72"/>
                      <a:pt x="280" y="73"/>
                      <a:pt x="280" y="75"/>
                    </a:cubicBezTo>
                    <a:cubicBezTo>
                      <a:pt x="279" y="77"/>
                      <a:pt x="280" y="78"/>
                      <a:pt x="281" y="79"/>
                    </a:cubicBezTo>
                    <a:cubicBezTo>
                      <a:pt x="285" y="82"/>
                      <a:pt x="285" y="82"/>
                      <a:pt x="285" y="82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8" y="74"/>
                      <a:pt x="257" y="75"/>
                      <a:pt x="256" y="77"/>
                    </a:cubicBezTo>
                    <a:cubicBezTo>
                      <a:pt x="256" y="79"/>
                      <a:pt x="256" y="81"/>
                      <a:pt x="258" y="81"/>
                    </a:cubicBezTo>
                    <a:cubicBezTo>
                      <a:pt x="260" y="83"/>
                      <a:pt x="260" y="83"/>
                      <a:pt x="260" y="83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5"/>
                      <a:pt x="262" y="75"/>
                      <a:pt x="262" y="75"/>
                    </a:cubicBezTo>
                    <a:cubicBezTo>
                      <a:pt x="262" y="75"/>
                      <a:pt x="255" y="76"/>
                      <a:pt x="248" y="76"/>
                    </a:cubicBezTo>
                    <a:cubicBezTo>
                      <a:pt x="245" y="76"/>
                      <a:pt x="242" y="77"/>
                      <a:pt x="239" y="77"/>
                    </a:cubicBezTo>
                    <a:cubicBezTo>
                      <a:pt x="238" y="77"/>
                      <a:pt x="237" y="77"/>
                      <a:pt x="236" y="77"/>
                    </a:cubicBezTo>
                    <a:cubicBezTo>
                      <a:pt x="235" y="77"/>
                      <a:pt x="235" y="77"/>
                      <a:pt x="235" y="77"/>
                    </a:cubicBezTo>
                    <a:cubicBezTo>
                      <a:pt x="234" y="77"/>
                      <a:pt x="234" y="77"/>
                      <a:pt x="234" y="77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2" y="78"/>
                      <a:pt x="232" y="79"/>
                      <a:pt x="232" y="79"/>
                    </a:cubicBezTo>
                    <a:cubicBezTo>
                      <a:pt x="231" y="81"/>
                      <a:pt x="231" y="83"/>
                      <a:pt x="233" y="85"/>
                    </a:cubicBezTo>
                    <a:cubicBezTo>
                      <a:pt x="237" y="87"/>
                      <a:pt x="237" y="87"/>
                      <a:pt x="237" y="87"/>
                    </a:cubicBezTo>
                    <a:cubicBezTo>
                      <a:pt x="239" y="84"/>
                      <a:pt x="239" y="84"/>
                      <a:pt x="239" y="84"/>
                    </a:cubicBezTo>
                    <a:cubicBezTo>
                      <a:pt x="239" y="80"/>
                      <a:pt x="239" y="80"/>
                      <a:pt x="239" y="80"/>
                    </a:cubicBezTo>
                    <a:cubicBezTo>
                      <a:pt x="239" y="80"/>
                      <a:pt x="235" y="79"/>
                      <a:pt x="231" y="79"/>
                    </a:cubicBezTo>
                    <a:cubicBezTo>
                      <a:pt x="226" y="79"/>
                      <a:pt x="221" y="79"/>
                      <a:pt x="218" y="79"/>
                    </a:cubicBezTo>
                    <a:cubicBezTo>
                      <a:pt x="217" y="79"/>
                      <a:pt x="217" y="79"/>
                      <a:pt x="216" y="79"/>
                    </a:cubicBezTo>
                    <a:cubicBezTo>
                      <a:pt x="215" y="79"/>
                      <a:pt x="215" y="79"/>
                      <a:pt x="215" y="79"/>
                    </a:cubicBezTo>
                    <a:cubicBezTo>
                      <a:pt x="215" y="79"/>
                      <a:pt x="215" y="79"/>
                      <a:pt x="215" y="79"/>
                    </a:cubicBezTo>
                    <a:cubicBezTo>
                      <a:pt x="214" y="79"/>
                      <a:pt x="214" y="79"/>
                      <a:pt x="214" y="79"/>
                    </a:cubicBezTo>
                    <a:cubicBezTo>
                      <a:pt x="213" y="80"/>
                      <a:pt x="213" y="80"/>
                      <a:pt x="212" y="81"/>
                    </a:cubicBezTo>
                    <a:cubicBezTo>
                      <a:pt x="211" y="83"/>
                      <a:pt x="212" y="85"/>
                      <a:pt x="214" y="86"/>
                    </a:cubicBezTo>
                    <a:cubicBezTo>
                      <a:pt x="222" y="91"/>
                      <a:pt x="222" y="91"/>
                      <a:pt x="222" y="91"/>
                    </a:cubicBezTo>
                    <a:cubicBezTo>
                      <a:pt x="224" y="88"/>
                      <a:pt x="224" y="88"/>
                      <a:pt x="224" y="88"/>
                    </a:cubicBezTo>
                    <a:cubicBezTo>
                      <a:pt x="224" y="84"/>
                      <a:pt x="224" y="84"/>
                      <a:pt x="224" y="84"/>
                    </a:cubicBezTo>
                    <a:cubicBezTo>
                      <a:pt x="224" y="84"/>
                      <a:pt x="219" y="83"/>
                      <a:pt x="212" y="83"/>
                    </a:cubicBezTo>
                    <a:cubicBezTo>
                      <a:pt x="206" y="83"/>
                      <a:pt x="199" y="82"/>
                      <a:pt x="195" y="82"/>
                    </a:cubicBezTo>
                    <a:cubicBezTo>
                      <a:pt x="195" y="82"/>
                      <a:pt x="194" y="82"/>
                      <a:pt x="193" y="82"/>
                    </a:cubicBezTo>
                    <a:cubicBezTo>
                      <a:pt x="193" y="82"/>
                      <a:pt x="193" y="82"/>
                      <a:pt x="192" y="82"/>
                    </a:cubicBezTo>
                    <a:cubicBezTo>
                      <a:pt x="192" y="82"/>
                      <a:pt x="192" y="82"/>
                      <a:pt x="192" y="83"/>
                    </a:cubicBezTo>
                    <a:cubicBezTo>
                      <a:pt x="191" y="83"/>
                      <a:pt x="191" y="83"/>
                      <a:pt x="190" y="84"/>
                    </a:cubicBezTo>
                    <a:cubicBezTo>
                      <a:pt x="189" y="86"/>
                      <a:pt x="189" y="89"/>
                      <a:pt x="191" y="90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8" y="89"/>
                      <a:pt x="198" y="89"/>
                      <a:pt x="198" y="89"/>
                    </a:cubicBezTo>
                    <a:cubicBezTo>
                      <a:pt x="198" y="85"/>
                      <a:pt x="198" y="85"/>
                      <a:pt x="198" y="85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8"/>
                      <a:pt x="169" y="89"/>
                      <a:pt x="169" y="90"/>
                    </a:cubicBezTo>
                    <a:cubicBezTo>
                      <a:pt x="168" y="92"/>
                      <a:pt x="169" y="94"/>
                      <a:pt x="170" y="95"/>
                    </a:cubicBezTo>
                    <a:cubicBezTo>
                      <a:pt x="173" y="97"/>
                      <a:pt x="173" y="97"/>
                      <a:pt x="173" y="97"/>
                    </a:cubicBezTo>
                    <a:cubicBezTo>
                      <a:pt x="175" y="93"/>
                      <a:pt x="175" y="93"/>
                      <a:pt x="175" y="93"/>
                    </a:cubicBezTo>
                    <a:cubicBezTo>
                      <a:pt x="175" y="89"/>
                      <a:pt x="175" y="89"/>
                      <a:pt x="175" y="89"/>
                    </a:cubicBezTo>
                    <a:cubicBezTo>
                      <a:pt x="175" y="89"/>
                      <a:pt x="152" y="88"/>
                      <a:pt x="145" y="88"/>
                    </a:cubicBezTo>
                    <a:cubicBezTo>
                      <a:pt x="144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141" y="89"/>
                      <a:pt x="141" y="89"/>
                      <a:pt x="141" y="89"/>
                    </a:cubicBezTo>
                    <a:cubicBezTo>
                      <a:pt x="140" y="89"/>
                      <a:pt x="140" y="89"/>
                      <a:pt x="139" y="90"/>
                    </a:cubicBezTo>
                    <a:cubicBezTo>
                      <a:pt x="138" y="92"/>
                      <a:pt x="139" y="94"/>
                      <a:pt x="140" y="96"/>
                    </a:cubicBezTo>
                    <a:cubicBezTo>
                      <a:pt x="146" y="99"/>
                      <a:pt x="146" y="99"/>
                      <a:pt x="146" y="99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9" y="92"/>
                      <a:pt x="149" y="92"/>
                      <a:pt x="149" y="92"/>
                    </a:cubicBezTo>
                    <a:cubicBezTo>
                      <a:pt x="149" y="92"/>
                      <a:pt x="145" y="92"/>
                      <a:pt x="140" y="91"/>
                    </a:cubicBezTo>
                    <a:cubicBezTo>
                      <a:pt x="135" y="91"/>
                      <a:pt x="130" y="91"/>
                      <a:pt x="127" y="91"/>
                    </a:cubicBezTo>
                    <a:cubicBezTo>
                      <a:pt x="127" y="91"/>
                      <a:pt x="127" y="91"/>
                      <a:pt x="126" y="91"/>
                    </a:cubicBezTo>
                    <a:cubicBezTo>
                      <a:pt x="126" y="91"/>
                      <a:pt x="126" y="91"/>
                      <a:pt x="125" y="91"/>
                    </a:cubicBezTo>
                    <a:cubicBezTo>
                      <a:pt x="125" y="91"/>
                      <a:pt x="125" y="91"/>
                      <a:pt x="125" y="91"/>
                    </a:cubicBezTo>
                    <a:cubicBezTo>
                      <a:pt x="124" y="91"/>
                      <a:pt x="124" y="91"/>
                      <a:pt x="123" y="93"/>
                    </a:cubicBezTo>
                    <a:cubicBezTo>
                      <a:pt x="122" y="94"/>
                      <a:pt x="122" y="97"/>
                      <a:pt x="124" y="98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2"/>
                      <a:pt x="128" y="92"/>
                      <a:pt x="128" y="92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5" y="95"/>
                      <a:pt x="103" y="96"/>
                      <a:pt x="103" y="98"/>
                    </a:cubicBezTo>
                    <a:cubicBezTo>
                      <a:pt x="102" y="99"/>
                      <a:pt x="103" y="101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95"/>
                      <a:pt x="107" y="95"/>
                      <a:pt x="107" y="95"/>
                    </a:cubicBezTo>
                    <a:cubicBezTo>
                      <a:pt x="107" y="95"/>
                      <a:pt x="101" y="95"/>
                      <a:pt x="95" y="96"/>
                    </a:cubicBezTo>
                    <a:cubicBezTo>
                      <a:pt x="92" y="96"/>
                      <a:pt x="89" y="96"/>
                      <a:pt x="87" y="97"/>
                    </a:cubicBezTo>
                    <a:cubicBezTo>
                      <a:pt x="86" y="97"/>
                      <a:pt x="85" y="97"/>
                      <a:pt x="84" y="97"/>
                    </a:cubicBezTo>
                    <a:cubicBezTo>
                      <a:pt x="84" y="97"/>
                      <a:pt x="83" y="97"/>
                      <a:pt x="83" y="97"/>
                    </a:cubicBezTo>
                    <a:cubicBezTo>
                      <a:pt x="83" y="97"/>
                      <a:pt x="83" y="97"/>
                      <a:pt x="83" y="97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1" y="98"/>
                      <a:pt x="80" y="99"/>
                    </a:cubicBezTo>
                    <a:cubicBezTo>
                      <a:pt x="79" y="101"/>
                      <a:pt x="80" y="103"/>
                      <a:pt x="81" y="105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5" y="102"/>
                      <a:pt x="85" y="102"/>
                      <a:pt x="85" y="102"/>
                    </a:cubicBezTo>
                    <a:cubicBezTo>
                      <a:pt x="85" y="98"/>
                      <a:pt x="85" y="98"/>
                      <a:pt x="85" y="9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6" y="100"/>
                      <a:pt x="65" y="102"/>
                      <a:pt x="64" y="103"/>
                    </a:cubicBezTo>
                    <a:cubicBezTo>
                      <a:pt x="64" y="105"/>
                      <a:pt x="65" y="107"/>
                      <a:pt x="66" y="108"/>
                    </a:cubicBezTo>
                    <a:cubicBezTo>
                      <a:pt x="67" y="108"/>
                      <a:pt x="67" y="108"/>
                      <a:pt x="67" y="108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65" y="102"/>
                      <a:pt x="65" y="102"/>
                      <a:pt x="65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1"/>
                      <a:pt x="66" y="102"/>
                      <a:pt x="65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6" y="101"/>
                      <a:pt x="65" y="101"/>
                    </a:cubicBezTo>
                    <a:cubicBezTo>
                      <a:pt x="62" y="101"/>
                      <a:pt x="56" y="102"/>
                      <a:pt x="50" y="102"/>
                    </a:cubicBezTo>
                    <a:cubicBezTo>
                      <a:pt x="47" y="102"/>
                      <a:pt x="45" y="102"/>
                      <a:pt x="43" y="102"/>
                    </a:cubicBezTo>
                    <a:cubicBezTo>
                      <a:pt x="42" y="102"/>
                      <a:pt x="41" y="102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3"/>
                      <a:pt x="38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4"/>
                      <a:pt x="37" y="104"/>
                      <a:pt x="37" y="105"/>
                    </a:cubicBezTo>
                    <a:cubicBezTo>
                      <a:pt x="35" y="107"/>
                      <a:pt x="36" y="109"/>
                      <a:pt x="38" y="110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1" y="106"/>
                      <a:pt x="41" y="107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6"/>
                      <a:pt x="43" y="106"/>
                      <a:pt x="42" y="106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2" y="105"/>
                    </a:cubicBezTo>
                    <a:cubicBezTo>
                      <a:pt x="39" y="105"/>
                      <a:pt x="34" y="105"/>
                      <a:pt x="28" y="105"/>
                    </a:cubicBezTo>
                    <a:cubicBezTo>
                      <a:pt x="22" y="105"/>
                      <a:pt x="16" y="105"/>
                      <a:pt x="13" y="105"/>
                    </a:cubicBezTo>
                    <a:cubicBezTo>
                      <a:pt x="13" y="105"/>
                      <a:pt x="12" y="105"/>
                      <a:pt x="12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9" y="106"/>
                      <a:pt x="8" y="107"/>
                    </a:cubicBezTo>
                    <a:cubicBezTo>
                      <a:pt x="7" y="108"/>
                      <a:pt x="8" y="111"/>
                      <a:pt x="10" y="112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10" y="123"/>
                      <a:pt x="10" y="123"/>
                      <a:pt x="10" y="123"/>
                    </a:cubicBezTo>
                    <a:cubicBezTo>
                      <a:pt x="9" y="125"/>
                      <a:pt x="10" y="127"/>
                      <a:pt x="11" y="128"/>
                    </a:cubicBezTo>
                    <a:cubicBezTo>
                      <a:pt x="13" y="129"/>
                      <a:pt x="13" y="129"/>
                      <a:pt x="13" y="129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2" y="124"/>
                      <a:pt x="12" y="124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6"/>
                      <a:pt x="11" y="126"/>
                    </a:cubicBezTo>
                    <a:cubicBezTo>
                      <a:pt x="11" y="130"/>
                      <a:pt x="9" y="141"/>
                      <a:pt x="9" y="141"/>
                    </a:cubicBezTo>
                    <a:cubicBezTo>
                      <a:pt x="9" y="143"/>
                      <a:pt x="9" y="144"/>
                      <a:pt x="11" y="145"/>
                    </a:cubicBezTo>
                    <a:cubicBezTo>
                      <a:pt x="12" y="146"/>
                      <a:pt x="12" y="146"/>
                      <a:pt x="12" y="146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5" y="154"/>
                      <a:pt x="6" y="156"/>
                      <a:pt x="8" y="157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10" y="174"/>
                      <a:pt x="11" y="175"/>
                    </a:cubicBezTo>
                    <a:cubicBezTo>
                      <a:pt x="13" y="176"/>
                      <a:pt x="13" y="176"/>
                      <a:pt x="13" y="176"/>
                    </a:cubicBezTo>
                    <a:cubicBezTo>
                      <a:pt x="15" y="173"/>
                      <a:pt x="15" y="173"/>
                      <a:pt x="15" y="173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4" y="184"/>
                      <a:pt x="5" y="187"/>
                      <a:pt x="7" y="188"/>
                    </a:cubicBezTo>
                    <a:cubicBezTo>
                      <a:pt x="9" y="189"/>
                      <a:pt x="9" y="189"/>
                      <a:pt x="9" y="189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6"/>
                      <a:pt x="4" y="197"/>
                      <a:pt x="4" y="198"/>
                    </a:cubicBezTo>
                    <a:cubicBezTo>
                      <a:pt x="4" y="199"/>
                      <a:pt x="5" y="200"/>
                      <a:pt x="6" y="201"/>
                    </a:cubicBezTo>
                    <a:cubicBezTo>
                      <a:pt x="8" y="202"/>
                      <a:pt x="8" y="202"/>
                      <a:pt x="8" y="202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3" y="217"/>
                      <a:pt x="4" y="219"/>
                      <a:pt x="6" y="220"/>
                    </a:cubicBezTo>
                    <a:cubicBezTo>
                      <a:pt x="6" y="220"/>
                      <a:pt x="6" y="220"/>
                      <a:pt x="6" y="220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2" y="230"/>
                      <a:pt x="2" y="230"/>
                      <a:pt x="2" y="230"/>
                    </a:cubicBezTo>
                    <a:cubicBezTo>
                      <a:pt x="2" y="231"/>
                      <a:pt x="2" y="233"/>
                      <a:pt x="4" y="234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1"/>
                      <a:pt x="4" y="231"/>
                      <a:pt x="4" y="231"/>
                    </a:cubicBezTo>
                    <a:cubicBezTo>
                      <a:pt x="4" y="232"/>
                      <a:pt x="3" y="233"/>
                      <a:pt x="3" y="234"/>
                    </a:cubicBezTo>
                    <a:cubicBezTo>
                      <a:pt x="2" y="239"/>
                      <a:pt x="0" y="246"/>
                      <a:pt x="0" y="246"/>
                    </a:cubicBezTo>
                    <a:cubicBezTo>
                      <a:pt x="0" y="248"/>
                      <a:pt x="0" y="250"/>
                      <a:pt x="2" y="251"/>
                    </a:cubicBezTo>
                    <a:cubicBezTo>
                      <a:pt x="6" y="253"/>
                      <a:pt x="6" y="253"/>
                      <a:pt x="6" y="253"/>
                    </a:cubicBezTo>
                    <a:cubicBezTo>
                      <a:pt x="4" y="265"/>
                      <a:pt x="4" y="265"/>
                      <a:pt x="4" y="265"/>
                    </a:cubicBezTo>
                    <a:cubicBezTo>
                      <a:pt x="4" y="266"/>
                      <a:pt x="4" y="268"/>
                      <a:pt x="6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9" y="266"/>
                      <a:pt x="9" y="266"/>
                      <a:pt x="9" y="266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2" y="283"/>
                      <a:pt x="2" y="283"/>
                      <a:pt x="2" y="283"/>
                    </a:cubicBezTo>
                    <a:cubicBezTo>
                      <a:pt x="2" y="285"/>
                      <a:pt x="3" y="286"/>
                      <a:pt x="4" y="287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1" y="302"/>
                      <a:pt x="1" y="302"/>
                      <a:pt x="1" y="302"/>
                    </a:cubicBezTo>
                    <a:cubicBezTo>
                      <a:pt x="1" y="304"/>
                      <a:pt x="2" y="305"/>
                      <a:pt x="3" y="306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3" y="304"/>
                      <a:pt x="3" y="304"/>
                      <a:pt x="3" y="304"/>
                    </a:cubicBezTo>
                    <a:cubicBezTo>
                      <a:pt x="1" y="319"/>
                      <a:pt x="1" y="319"/>
                      <a:pt x="1" y="319"/>
                    </a:cubicBezTo>
                    <a:cubicBezTo>
                      <a:pt x="1" y="321"/>
                      <a:pt x="2" y="322"/>
                      <a:pt x="3" y="323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1" y="335"/>
                      <a:pt x="1" y="335"/>
                      <a:pt x="1" y="335"/>
                    </a:cubicBezTo>
                    <a:cubicBezTo>
                      <a:pt x="1" y="336"/>
                      <a:pt x="2" y="338"/>
                      <a:pt x="3" y="339"/>
                    </a:cubicBezTo>
                    <a:cubicBezTo>
                      <a:pt x="5" y="340"/>
                      <a:pt x="5" y="340"/>
                      <a:pt x="5" y="340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4" y="334"/>
                      <a:pt x="4" y="334"/>
                      <a:pt x="4" y="334"/>
                    </a:cubicBezTo>
                    <a:cubicBezTo>
                      <a:pt x="3" y="335"/>
                      <a:pt x="3" y="335"/>
                      <a:pt x="3" y="336"/>
                    </a:cubicBezTo>
                    <a:cubicBezTo>
                      <a:pt x="3" y="336"/>
                      <a:pt x="3" y="336"/>
                      <a:pt x="3" y="336"/>
                    </a:cubicBezTo>
                    <a:cubicBezTo>
                      <a:pt x="3" y="337"/>
                      <a:pt x="3" y="337"/>
                      <a:pt x="3" y="338"/>
                    </a:cubicBezTo>
                    <a:cubicBezTo>
                      <a:pt x="3" y="340"/>
                      <a:pt x="3" y="345"/>
                      <a:pt x="3" y="349"/>
                    </a:cubicBezTo>
                    <a:cubicBezTo>
                      <a:pt x="4" y="353"/>
                      <a:pt x="4" y="356"/>
                      <a:pt x="4" y="356"/>
                    </a:cubicBezTo>
                    <a:cubicBezTo>
                      <a:pt x="4" y="358"/>
                      <a:pt x="5" y="359"/>
                      <a:pt x="6" y="359"/>
                    </a:cubicBezTo>
                    <a:cubicBezTo>
                      <a:pt x="8" y="361"/>
                      <a:pt x="8" y="361"/>
                      <a:pt x="8" y="361"/>
                    </a:cubicBezTo>
                    <a:cubicBezTo>
                      <a:pt x="10" y="358"/>
                      <a:pt x="10" y="358"/>
                      <a:pt x="10" y="358"/>
                    </a:cubicBezTo>
                    <a:cubicBezTo>
                      <a:pt x="7" y="356"/>
                      <a:pt x="7" y="356"/>
                      <a:pt x="7" y="356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7"/>
                      <a:pt x="1" y="369"/>
                      <a:pt x="2" y="370"/>
                    </a:cubicBezTo>
                    <a:cubicBezTo>
                      <a:pt x="6" y="372"/>
                      <a:pt x="6" y="372"/>
                      <a:pt x="6" y="372"/>
                    </a:cubicBezTo>
                    <a:cubicBezTo>
                      <a:pt x="6" y="388"/>
                      <a:pt x="6" y="388"/>
                      <a:pt x="6" y="388"/>
                    </a:cubicBezTo>
                    <a:cubicBezTo>
                      <a:pt x="6" y="389"/>
                      <a:pt x="7" y="390"/>
                      <a:pt x="8" y="391"/>
                    </a:cubicBezTo>
                    <a:cubicBezTo>
                      <a:pt x="8" y="391"/>
                      <a:pt x="8" y="391"/>
                      <a:pt x="8" y="391"/>
                    </a:cubicBezTo>
                    <a:cubicBezTo>
                      <a:pt x="6" y="401"/>
                      <a:pt x="6" y="401"/>
                      <a:pt x="6" y="401"/>
                    </a:cubicBezTo>
                    <a:cubicBezTo>
                      <a:pt x="5" y="403"/>
                      <a:pt x="6" y="404"/>
                      <a:pt x="7" y="405"/>
                    </a:cubicBezTo>
                    <a:cubicBezTo>
                      <a:pt x="8" y="406"/>
                      <a:pt x="8" y="406"/>
                      <a:pt x="8" y="406"/>
                    </a:cubicBezTo>
                    <a:cubicBezTo>
                      <a:pt x="9" y="424"/>
                      <a:pt x="9" y="424"/>
                      <a:pt x="9" y="424"/>
                    </a:cubicBezTo>
                    <a:cubicBezTo>
                      <a:pt x="9" y="425"/>
                      <a:pt x="10" y="427"/>
                      <a:pt x="11" y="427"/>
                    </a:cubicBezTo>
                    <a:cubicBezTo>
                      <a:pt x="11" y="427"/>
                      <a:pt x="11" y="427"/>
                      <a:pt x="11" y="427"/>
                    </a:cubicBezTo>
                    <a:cubicBezTo>
                      <a:pt x="10" y="436"/>
                      <a:pt x="10" y="436"/>
                      <a:pt x="10" y="436"/>
                    </a:cubicBezTo>
                    <a:cubicBezTo>
                      <a:pt x="9" y="438"/>
                      <a:pt x="10" y="439"/>
                      <a:pt x="11" y="440"/>
                    </a:cubicBezTo>
                    <a:cubicBezTo>
                      <a:pt x="13" y="441"/>
                      <a:pt x="13" y="441"/>
                      <a:pt x="13" y="441"/>
                    </a:cubicBezTo>
                    <a:cubicBezTo>
                      <a:pt x="17" y="458"/>
                      <a:pt x="17" y="458"/>
                      <a:pt x="17" y="458"/>
                    </a:cubicBezTo>
                    <a:cubicBezTo>
                      <a:pt x="17" y="459"/>
                      <a:pt x="18" y="460"/>
                      <a:pt x="19" y="460"/>
                    </a:cubicBezTo>
                    <a:cubicBezTo>
                      <a:pt x="23" y="462"/>
                      <a:pt x="23" y="462"/>
                      <a:pt x="23" y="462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1" y="457"/>
                      <a:pt x="21" y="457"/>
                      <a:pt x="21" y="457"/>
                    </a:cubicBezTo>
                    <a:cubicBezTo>
                      <a:pt x="21" y="457"/>
                      <a:pt x="21" y="458"/>
                      <a:pt x="21" y="458"/>
                    </a:cubicBezTo>
                    <a:cubicBezTo>
                      <a:pt x="21" y="459"/>
                      <a:pt x="21" y="459"/>
                      <a:pt x="21" y="459"/>
                    </a:cubicBezTo>
                    <a:cubicBezTo>
                      <a:pt x="21" y="459"/>
                      <a:pt x="21" y="460"/>
                      <a:pt x="21" y="460"/>
                    </a:cubicBezTo>
                    <a:cubicBezTo>
                      <a:pt x="21" y="460"/>
                      <a:pt x="21" y="461"/>
                      <a:pt x="21" y="461"/>
                    </a:cubicBezTo>
                    <a:cubicBezTo>
                      <a:pt x="21" y="462"/>
                      <a:pt x="22" y="464"/>
                      <a:pt x="23" y="467"/>
                    </a:cubicBezTo>
                    <a:cubicBezTo>
                      <a:pt x="26" y="474"/>
                      <a:pt x="31" y="486"/>
                      <a:pt x="31" y="486"/>
                    </a:cubicBezTo>
                    <a:cubicBezTo>
                      <a:pt x="31" y="487"/>
                      <a:pt x="32" y="488"/>
                      <a:pt x="33" y="488"/>
                    </a:cubicBezTo>
                    <a:cubicBezTo>
                      <a:pt x="45" y="496"/>
                      <a:pt x="45" y="496"/>
                      <a:pt x="45" y="496"/>
                    </a:cubicBezTo>
                    <a:cubicBezTo>
                      <a:pt x="47" y="497"/>
                      <a:pt x="49" y="496"/>
                      <a:pt x="50" y="494"/>
                    </a:cubicBezTo>
                    <a:cubicBezTo>
                      <a:pt x="52" y="493"/>
                      <a:pt x="51" y="490"/>
                      <a:pt x="49" y="489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55"/>
              <p:cNvSpPr/>
              <p:nvPr/>
            </p:nvSpPr>
            <p:spPr bwMode="auto">
              <a:xfrm>
                <a:off x="4758613" y="2507134"/>
                <a:ext cx="364106" cy="758554"/>
              </a:xfrm>
              <a:custGeom>
                <a:avLst/>
                <a:gdLst>
                  <a:gd name="T0" fmla="*/ 31 w 271"/>
                  <a:gd name="T1" fmla="*/ 530 h 564"/>
                  <a:gd name="T2" fmla="*/ 34 w 271"/>
                  <a:gd name="T3" fmla="*/ 532 h 564"/>
                  <a:gd name="T4" fmla="*/ 20 w 271"/>
                  <a:gd name="T5" fmla="*/ 508 h 564"/>
                  <a:gd name="T6" fmla="*/ 22 w 271"/>
                  <a:gd name="T7" fmla="*/ 509 h 564"/>
                  <a:gd name="T8" fmla="*/ 7 w 271"/>
                  <a:gd name="T9" fmla="*/ 462 h 564"/>
                  <a:gd name="T10" fmla="*/ 16 w 271"/>
                  <a:gd name="T11" fmla="*/ 421 h 564"/>
                  <a:gd name="T12" fmla="*/ 17 w 271"/>
                  <a:gd name="T13" fmla="*/ 404 h 564"/>
                  <a:gd name="T14" fmla="*/ 18 w 271"/>
                  <a:gd name="T15" fmla="*/ 399 h 564"/>
                  <a:gd name="T16" fmla="*/ 23 w 271"/>
                  <a:gd name="T17" fmla="*/ 385 h 564"/>
                  <a:gd name="T18" fmla="*/ 21 w 271"/>
                  <a:gd name="T19" fmla="*/ 380 h 564"/>
                  <a:gd name="T20" fmla="*/ 35 w 271"/>
                  <a:gd name="T21" fmla="*/ 351 h 564"/>
                  <a:gd name="T22" fmla="*/ 39 w 271"/>
                  <a:gd name="T23" fmla="*/ 344 h 564"/>
                  <a:gd name="T24" fmla="*/ 37 w 271"/>
                  <a:gd name="T25" fmla="*/ 342 h 564"/>
                  <a:gd name="T26" fmla="*/ 57 w 271"/>
                  <a:gd name="T27" fmla="*/ 329 h 564"/>
                  <a:gd name="T28" fmla="*/ 78 w 271"/>
                  <a:gd name="T29" fmla="*/ 306 h 564"/>
                  <a:gd name="T30" fmla="*/ 97 w 271"/>
                  <a:gd name="T31" fmla="*/ 307 h 564"/>
                  <a:gd name="T32" fmla="*/ 95 w 271"/>
                  <a:gd name="T33" fmla="*/ 308 h 564"/>
                  <a:gd name="T34" fmla="*/ 139 w 271"/>
                  <a:gd name="T35" fmla="*/ 300 h 564"/>
                  <a:gd name="T36" fmla="*/ 237 w 271"/>
                  <a:gd name="T37" fmla="*/ 345 h 564"/>
                  <a:gd name="T38" fmla="*/ 262 w 271"/>
                  <a:gd name="T39" fmla="*/ 324 h 564"/>
                  <a:gd name="T40" fmla="*/ 263 w 271"/>
                  <a:gd name="T41" fmla="*/ 308 h 564"/>
                  <a:gd name="T42" fmla="*/ 266 w 271"/>
                  <a:gd name="T43" fmla="*/ 270 h 564"/>
                  <a:gd name="T44" fmla="*/ 263 w 271"/>
                  <a:gd name="T45" fmla="*/ 224 h 564"/>
                  <a:gd name="T46" fmla="*/ 265 w 271"/>
                  <a:gd name="T47" fmla="*/ 226 h 564"/>
                  <a:gd name="T48" fmla="*/ 257 w 271"/>
                  <a:gd name="T49" fmla="*/ 171 h 564"/>
                  <a:gd name="T50" fmla="*/ 252 w 271"/>
                  <a:gd name="T51" fmla="*/ 151 h 564"/>
                  <a:gd name="T52" fmla="*/ 250 w 271"/>
                  <a:gd name="T53" fmla="*/ 127 h 564"/>
                  <a:gd name="T54" fmla="*/ 242 w 271"/>
                  <a:gd name="T55" fmla="*/ 105 h 564"/>
                  <a:gd name="T56" fmla="*/ 242 w 271"/>
                  <a:gd name="T57" fmla="*/ 104 h 564"/>
                  <a:gd name="T58" fmla="*/ 228 w 271"/>
                  <a:gd name="T59" fmla="*/ 38 h 564"/>
                  <a:gd name="T60" fmla="*/ 221 w 271"/>
                  <a:gd name="T61" fmla="*/ 8 h 564"/>
                  <a:gd name="T62" fmla="*/ 226 w 271"/>
                  <a:gd name="T63" fmla="*/ 62 h 564"/>
                  <a:gd name="T64" fmla="*/ 234 w 271"/>
                  <a:gd name="T65" fmla="*/ 104 h 564"/>
                  <a:gd name="T66" fmla="*/ 241 w 271"/>
                  <a:gd name="T67" fmla="*/ 128 h 564"/>
                  <a:gd name="T68" fmla="*/ 252 w 271"/>
                  <a:gd name="T69" fmla="*/ 151 h 564"/>
                  <a:gd name="T70" fmla="*/ 256 w 271"/>
                  <a:gd name="T71" fmla="*/ 209 h 564"/>
                  <a:gd name="T72" fmla="*/ 259 w 271"/>
                  <a:gd name="T73" fmla="*/ 240 h 564"/>
                  <a:gd name="T74" fmla="*/ 266 w 271"/>
                  <a:gd name="T75" fmla="*/ 285 h 564"/>
                  <a:gd name="T76" fmla="*/ 250 w 271"/>
                  <a:gd name="T77" fmla="*/ 319 h 564"/>
                  <a:gd name="T78" fmla="*/ 234 w 271"/>
                  <a:gd name="T79" fmla="*/ 344 h 564"/>
                  <a:gd name="T80" fmla="*/ 235 w 271"/>
                  <a:gd name="T81" fmla="*/ 337 h 564"/>
                  <a:gd name="T82" fmla="*/ 137 w 271"/>
                  <a:gd name="T83" fmla="*/ 296 h 564"/>
                  <a:gd name="T84" fmla="*/ 137 w 271"/>
                  <a:gd name="T85" fmla="*/ 292 h 564"/>
                  <a:gd name="T86" fmla="*/ 92 w 271"/>
                  <a:gd name="T87" fmla="*/ 301 h 564"/>
                  <a:gd name="T88" fmla="*/ 92 w 271"/>
                  <a:gd name="T89" fmla="*/ 302 h 564"/>
                  <a:gd name="T90" fmla="*/ 76 w 271"/>
                  <a:gd name="T91" fmla="*/ 310 h 564"/>
                  <a:gd name="T92" fmla="*/ 60 w 271"/>
                  <a:gd name="T93" fmla="*/ 318 h 564"/>
                  <a:gd name="T94" fmla="*/ 51 w 271"/>
                  <a:gd name="T95" fmla="*/ 336 h 564"/>
                  <a:gd name="T96" fmla="*/ 41 w 271"/>
                  <a:gd name="T97" fmla="*/ 334 h 564"/>
                  <a:gd name="T98" fmla="*/ 28 w 271"/>
                  <a:gd name="T99" fmla="*/ 350 h 564"/>
                  <a:gd name="T100" fmla="*/ 15 w 271"/>
                  <a:gd name="T101" fmla="*/ 379 h 564"/>
                  <a:gd name="T102" fmla="*/ 16 w 271"/>
                  <a:gd name="T103" fmla="*/ 381 h 564"/>
                  <a:gd name="T104" fmla="*/ 12 w 271"/>
                  <a:gd name="T105" fmla="*/ 399 h 564"/>
                  <a:gd name="T106" fmla="*/ 9 w 271"/>
                  <a:gd name="T107" fmla="*/ 419 h 564"/>
                  <a:gd name="T108" fmla="*/ 12 w 271"/>
                  <a:gd name="T109" fmla="*/ 451 h 564"/>
                  <a:gd name="T110" fmla="*/ 14 w 271"/>
                  <a:gd name="T111" fmla="*/ 508 h 564"/>
                  <a:gd name="T112" fmla="*/ 17 w 271"/>
                  <a:gd name="T113" fmla="*/ 523 h 564"/>
                  <a:gd name="T114" fmla="*/ 26 w 271"/>
                  <a:gd name="T115" fmla="*/ 530 h 564"/>
                  <a:gd name="T116" fmla="*/ 38 w 271"/>
                  <a:gd name="T117" fmla="*/ 555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1" h="564">
                    <a:moveTo>
                      <a:pt x="53" y="557"/>
                    </a:moveTo>
                    <a:cubicBezTo>
                      <a:pt x="44" y="551"/>
                      <a:pt x="44" y="551"/>
                      <a:pt x="44" y="551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46" y="557"/>
                      <a:pt x="46" y="557"/>
                      <a:pt x="46" y="557"/>
                    </a:cubicBezTo>
                    <a:cubicBezTo>
                      <a:pt x="46" y="556"/>
                      <a:pt x="46" y="555"/>
                      <a:pt x="46" y="555"/>
                    </a:cubicBezTo>
                    <a:cubicBezTo>
                      <a:pt x="46" y="554"/>
                      <a:pt x="46" y="554"/>
                      <a:pt x="46" y="553"/>
                    </a:cubicBezTo>
                    <a:cubicBezTo>
                      <a:pt x="46" y="553"/>
                      <a:pt x="46" y="553"/>
                      <a:pt x="46" y="552"/>
                    </a:cubicBezTo>
                    <a:cubicBezTo>
                      <a:pt x="45" y="551"/>
                      <a:pt x="44" y="549"/>
                      <a:pt x="43" y="547"/>
                    </a:cubicBezTo>
                    <a:cubicBezTo>
                      <a:pt x="41" y="543"/>
                      <a:pt x="39" y="539"/>
                      <a:pt x="37" y="535"/>
                    </a:cubicBezTo>
                    <a:cubicBezTo>
                      <a:pt x="36" y="533"/>
                      <a:pt x="36" y="532"/>
                      <a:pt x="35" y="530"/>
                    </a:cubicBezTo>
                    <a:cubicBezTo>
                      <a:pt x="35" y="530"/>
                      <a:pt x="35" y="529"/>
                      <a:pt x="34" y="529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2"/>
                      <a:pt x="34" y="532"/>
                      <a:pt x="34" y="532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2"/>
                      <a:pt x="34" y="532"/>
                      <a:pt x="34" y="532"/>
                    </a:cubicBezTo>
                    <a:cubicBezTo>
                      <a:pt x="34" y="531"/>
                      <a:pt x="35" y="530"/>
                      <a:pt x="34" y="529"/>
                    </a:cubicBezTo>
                    <a:cubicBezTo>
                      <a:pt x="34" y="528"/>
                      <a:pt x="34" y="527"/>
                      <a:pt x="33" y="526"/>
                    </a:cubicBezTo>
                    <a:cubicBezTo>
                      <a:pt x="23" y="521"/>
                      <a:pt x="23" y="521"/>
                      <a:pt x="23" y="521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25" y="526"/>
                      <a:pt x="25" y="526"/>
                      <a:pt x="25" y="526"/>
                    </a:cubicBezTo>
                    <a:cubicBezTo>
                      <a:pt x="25" y="525"/>
                      <a:pt x="25" y="525"/>
                      <a:pt x="25" y="524"/>
                    </a:cubicBezTo>
                    <a:cubicBezTo>
                      <a:pt x="25" y="524"/>
                      <a:pt x="25" y="524"/>
                      <a:pt x="25" y="524"/>
                    </a:cubicBezTo>
                    <a:cubicBezTo>
                      <a:pt x="25" y="523"/>
                      <a:pt x="25" y="523"/>
                      <a:pt x="25" y="523"/>
                    </a:cubicBezTo>
                    <a:cubicBezTo>
                      <a:pt x="25" y="522"/>
                      <a:pt x="25" y="521"/>
                      <a:pt x="25" y="519"/>
                    </a:cubicBezTo>
                    <a:cubicBezTo>
                      <a:pt x="24" y="517"/>
                      <a:pt x="24" y="514"/>
                      <a:pt x="23" y="512"/>
                    </a:cubicBezTo>
                    <a:cubicBezTo>
                      <a:pt x="23" y="510"/>
                      <a:pt x="23" y="509"/>
                      <a:pt x="23" y="509"/>
                    </a:cubicBezTo>
                    <a:cubicBezTo>
                      <a:pt x="23" y="508"/>
                      <a:pt x="22" y="508"/>
                      <a:pt x="22" y="508"/>
                    </a:cubicBezTo>
                    <a:cubicBezTo>
                      <a:pt x="22" y="507"/>
                      <a:pt x="22" y="507"/>
                      <a:pt x="22" y="507"/>
                    </a:cubicBezTo>
                    <a:cubicBezTo>
                      <a:pt x="20" y="508"/>
                      <a:pt x="20" y="508"/>
                      <a:pt x="20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2" y="507"/>
                      <a:pt x="22" y="507"/>
                      <a:pt x="22" y="507"/>
                    </a:cubicBezTo>
                    <a:cubicBezTo>
                      <a:pt x="20" y="508"/>
                      <a:pt x="20" y="508"/>
                      <a:pt x="20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9" y="508"/>
                      <a:pt x="19" y="508"/>
                      <a:pt x="19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9" y="508"/>
                      <a:pt x="19" y="508"/>
                      <a:pt x="19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10"/>
                      <a:pt x="22" y="510"/>
                      <a:pt x="22" y="510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10"/>
                      <a:pt x="22" y="510"/>
                      <a:pt x="22" y="510"/>
                    </a:cubicBezTo>
                    <a:cubicBezTo>
                      <a:pt x="22" y="509"/>
                      <a:pt x="23" y="508"/>
                      <a:pt x="22" y="507"/>
                    </a:cubicBezTo>
                    <a:cubicBezTo>
                      <a:pt x="22" y="506"/>
                      <a:pt x="21" y="505"/>
                      <a:pt x="21" y="504"/>
                    </a:cubicBezTo>
                    <a:cubicBezTo>
                      <a:pt x="19" y="503"/>
                      <a:pt x="19" y="503"/>
                      <a:pt x="19" y="503"/>
                    </a:cubicBezTo>
                    <a:cubicBezTo>
                      <a:pt x="20" y="487"/>
                      <a:pt x="20" y="487"/>
                      <a:pt x="20" y="487"/>
                    </a:cubicBezTo>
                    <a:cubicBezTo>
                      <a:pt x="20" y="485"/>
                      <a:pt x="19" y="484"/>
                      <a:pt x="18" y="483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1" y="466"/>
                      <a:pt x="11" y="466"/>
                      <a:pt x="11" y="466"/>
                    </a:cubicBezTo>
                    <a:cubicBezTo>
                      <a:pt x="11" y="465"/>
                      <a:pt x="10" y="464"/>
                      <a:pt x="9" y="464"/>
                    </a:cubicBezTo>
                    <a:cubicBezTo>
                      <a:pt x="7" y="462"/>
                      <a:pt x="7" y="462"/>
                      <a:pt x="7" y="462"/>
                    </a:cubicBezTo>
                    <a:cubicBezTo>
                      <a:pt x="5" y="466"/>
                      <a:pt x="5" y="466"/>
                      <a:pt x="5" y="466"/>
                    </a:cubicBezTo>
                    <a:cubicBezTo>
                      <a:pt x="8" y="467"/>
                      <a:pt x="8" y="467"/>
                      <a:pt x="8" y="467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6" y="451"/>
                      <a:pt x="15" y="449"/>
                      <a:pt x="14" y="448"/>
                    </a:cubicBezTo>
                    <a:cubicBezTo>
                      <a:pt x="12" y="447"/>
                      <a:pt x="12" y="447"/>
                      <a:pt x="12" y="447"/>
                    </a:cubicBezTo>
                    <a:cubicBezTo>
                      <a:pt x="10" y="450"/>
                      <a:pt x="10" y="450"/>
                      <a:pt x="10" y="450"/>
                    </a:cubicBezTo>
                    <a:cubicBezTo>
                      <a:pt x="14" y="450"/>
                      <a:pt x="14" y="450"/>
                      <a:pt x="14" y="450"/>
                    </a:cubicBezTo>
                    <a:cubicBezTo>
                      <a:pt x="13" y="434"/>
                      <a:pt x="13" y="434"/>
                      <a:pt x="13" y="434"/>
                    </a:cubicBezTo>
                    <a:cubicBezTo>
                      <a:pt x="13" y="432"/>
                      <a:pt x="12" y="431"/>
                      <a:pt x="11" y="430"/>
                    </a:cubicBezTo>
                    <a:cubicBezTo>
                      <a:pt x="9" y="429"/>
                      <a:pt x="9" y="429"/>
                      <a:pt x="9" y="429"/>
                    </a:cubicBezTo>
                    <a:cubicBezTo>
                      <a:pt x="7" y="433"/>
                      <a:pt x="7" y="433"/>
                      <a:pt x="7" y="433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11" y="434"/>
                      <a:pt x="13" y="431"/>
                      <a:pt x="14" y="427"/>
                    </a:cubicBezTo>
                    <a:cubicBezTo>
                      <a:pt x="15" y="425"/>
                      <a:pt x="16" y="423"/>
                      <a:pt x="16" y="421"/>
                    </a:cubicBezTo>
                    <a:cubicBezTo>
                      <a:pt x="17" y="421"/>
                      <a:pt x="17" y="420"/>
                      <a:pt x="17" y="420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5" y="418"/>
                      <a:pt x="15" y="418"/>
                      <a:pt x="15" y="418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5" y="418"/>
                      <a:pt x="15" y="418"/>
                      <a:pt x="15" y="418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8" y="418"/>
                      <a:pt x="18" y="415"/>
                      <a:pt x="16" y="414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11" y="416"/>
                      <a:pt x="11" y="416"/>
                      <a:pt x="11" y="416"/>
                    </a:cubicBezTo>
                    <a:cubicBezTo>
                      <a:pt x="15" y="416"/>
                      <a:pt x="15" y="416"/>
                      <a:pt x="15" y="416"/>
                    </a:cubicBezTo>
                    <a:cubicBezTo>
                      <a:pt x="15" y="416"/>
                      <a:pt x="16" y="413"/>
                      <a:pt x="16" y="409"/>
                    </a:cubicBezTo>
                    <a:cubicBezTo>
                      <a:pt x="17" y="407"/>
                      <a:pt x="17" y="405"/>
                      <a:pt x="17" y="404"/>
                    </a:cubicBezTo>
                    <a:cubicBezTo>
                      <a:pt x="18" y="403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7" y="402"/>
                      <a:pt x="17" y="402"/>
                      <a:pt x="17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7" y="402"/>
                      <a:pt x="17" y="402"/>
                      <a:pt x="17" y="402"/>
                    </a:cubicBezTo>
                    <a:cubicBezTo>
                      <a:pt x="18" y="401"/>
                      <a:pt x="18" y="400"/>
                      <a:pt x="18" y="399"/>
                    </a:cubicBezTo>
                    <a:cubicBezTo>
                      <a:pt x="18" y="398"/>
                      <a:pt x="17" y="397"/>
                      <a:pt x="16" y="397"/>
                    </a:cubicBezTo>
                    <a:cubicBezTo>
                      <a:pt x="15" y="396"/>
                      <a:pt x="15" y="396"/>
                      <a:pt x="15" y="396"/>
                    </a:cubicBezTo>
                    <a:cubicBezTo>
                      <a:pt x="13" y="399"/>
                      <a:pt x="13" y="399"/>
                      <a:pt x="13" y="399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6" y="401"/>
                      <a:pt x="17" y="400"/>
                      <a:pt x="17" y="400"/>
                    </a:cubicBezTo>
                    <a:cubicBezTo>
                      <a:pt x="18" y="398"/>
                      <a:pt x="19" y="394"/>
                      <a:pt x="20" y="391"/>
                    </a:cubicBezTo>
                    <a:cubicBezTo>
                      <a:pt x="21" y="389"/>
                      <a:pt x="22" y="388"/>
                      <a:pt x="22" y="387"/>
                    </a:cubicBezTo>
                    <a:cubicBezTo>
                      <a:pt x="22" y="386"/>
                      <a:pt x="22" y="386"/>
                      <a:pt x="23" y="386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0" y="384"/>
                      <a:pt x="20" y="384"/>
                      <a:pt x="20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0" y="384"/>
                      <a:pt x="20" y="384"/>
                      <a:pt x="20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2" y="386"/>
                      <a:pt x="22" y="386"/>
                      <a:pt x="22" y="386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2" y="386"/>
                      <a:pt x="22" y="386"/>
                      <a:pt x="22" y="386"/>
                    </a:cubicBezTo>
                    <a:cubicBezTo>
                      <a:pt x="23" y="385"/>
                      <a:pt x="23" y="384"/>
                      <a:pt x="23" y="383"/>
                    </a:cubicBezTo>
                    <a:cubicBezTo>
                      <a:pt x="23" y="382"/>
                      <a:pt x="22" y="381"/>
                      <a:pt x="21" y="380"/>
                    </a:cubicBezTo>
                    <a:cubicBezTo>
                      <a:pt x="20" y="379"/>
                      <a:pt x="20" y="379"/>
                      <a:pt x="20" y="379"/>
                    </a:cubicBezTo>
                    <a:cubicBezTo>
                      <a:pt x="18" y="383"/>
                      <a:pt x="18" y="383"/>
                      <a:pt x="18" y="383"/>
                    </a:cubicBezTo>
                    <a:cubicBezTo>
                      <a:pt x="21" y="385"/>
                      <a:pt x="21" y="385"/>
                      <a:pt x="21" y="385"/>
                    </a:cubicBezTo>
                    <a:cubicBezTo>
                      <a:pt x="21" y="385"/>
                      <a:pt x="21" y="385"/>
                      <a:pt x="21" y="385"/>
                    </a:cubicBezTo>
                    <a:cubicBezTo>
                      <a:pt x="22" y="384"/>
                      <a:pt x="24" y="381"/>
                      <a:pt x="25" y="378"/>
                    </a:cubicBezTo>
                    <a:cubicBezTo>
                      <a:pt x="26" y="376"/>
                      <a:pt x="27" y="375"/>
                      <a:pt x="28" y="374"/>
                    </a:cubicBezTo>
                    <a:cubicBezTo>
                      <a:pt x="28" y="373"/>
                      <a:pt x="29" y="372"/>
                      <a:pt x="29" y="372"/>
                    </a:cubicBezTo>
                    <a:cubicBezTo>
                      <a:pt x="30" y="370"/>
                      <a:pt x="29" y="368"/>
                      <a:pt x="27" y="367"/>
                    </a:cubicBezTo>
                    <a:cubicBezTo>
                      <a:pt x="25" y="365"/>
                      <a:pt x="25" y="365"/>
                      <a:pt x="25" y="365"/>
                    </a:cubicBezTo>
                    <a:cubicBezTo>
                      <a:pt x="23" y="368"/>
                      <a:pt x="23" y="368"/>
                      <a:pt x="23" y="368"/>
                    </a:cubicBezTo>
                    <a:cubicBezTo>
                      <a:pt x="26" y="371"/>
                      <a:pt x="26" y="371"/>
                      <a:pt x="26" y="371"/>
                    </a:cubicBezTo>
                    <a:cubicBezTo>
                      <a:pt x="36" y="357"/>
                      <a:pt x="36" y="357"/>
                      <a:pt x="36" y="357"/>
                    </a:cubicBezTo>
                    <a:cubicBezTo>
                      <a:pt x="36" y="356"/>
                      <a:pt x="37" y="355"/>
                      <a:pt x="37" y="354"/>
                    </a:cubicBezTo>
                    <a:cubicBezTo>
                      <a:pt x="36" y="353"/>
                      <a:pt x="36" y="352"/>
                      <a:pt x="35" y="351"/>
                    </a:cubicBezTo>
                    <a:cubicBezTo>
                      <a:pt x="33" y="350"/>
                      <a:pt x="33" y="350"/>
                      <a:pt x="33" y="350"/>
                    </a:cubicBezTo>
                    <a:cubicBezTo>
                      <a:pt x="31" y="353"/>
                      <a:pt x="31" y="353"/>
                      <a:pt x="31" y="353"/>
                    </a:cubicBezTo>
                    <a:cubicBezTo>
                      <a:pt x="33" y="356"/>
                      <a:pt x="33" y="356"/>
                      <a:pt x="33" y="356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5" y="346"/>
                      <a:pt x="46" y="345"/>
                      <a:pt x="46" y="344"/>
                    </a:cubicBezTo>
                    <a:cubicBezTo>
                      <a:pt x="46" y="343"/>
                      <a:pt x="45" y="341"/>
                      <a:pt x="44" y="341"/>
                    </a:cubicBezTo>
                    <a:cubicBezTo>
                      <a:pt x="38" y="337"/>
                      <a:pt x="38" y="337"/>
                      <a:pt x="38" y="337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40" y="343"/>
                      <a:pt x="40" y="343"/>
                      <a:pt x="40" y="343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9" y="344"/>
                      <a:pt x="39" y="344"/>
                      <a:pt x="40" y="343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9" y="344"/>
                      <a:pt x="41" y="343"/>
                    </a:cubicBezTo>
                    <a:cubicBezTo>
                      <a:pt x="43" y="342"/>
                      <a:pt x="47" y="340"/>
                      <a:pt x="50" y="339"/>
                    </a:cubicBezTo>
                    <a:cubicBezTo>
                      <a:pt x="51" y="338"/>
                      <a:pt x="52" y="338"/>
                      <a:pt x="53" y="337"/>
                    </a:cubicBezTo>
                    <a:cubicBezTo>
                      <a:pt x="54" y="337"/>
                      <a:pt x="54" y="337"/>
                      <a:pt x="55" y="337"/>
                    </a:cubicBezTo>
                    <a:cubicBezTo>
                      <a:pt x="55" y="336"/>
                      <a:pt x="55" y="336"/>
                      <a:pt x="55" y="336"/>
                    </a:cubicBezTo>
                    <a:cubicBezTo>
                      <a:pt x="55" y="336"/>
                      <a:pt x="55" y="336"/>
                      <a:pt x="55" y="336"/>
                    </a:cubicBezTo>
                    <a:cubicBezTo>
                      <a:pt x="56" y="336"/>
                      <a:pt x="56" y="336"/>
                      <a:pt x="56" y="336"/>
                    </a:cubicBezTo>
                    <a:cubicBezTo>
                      <a:pt x="56" y="336"/>
                      <a:pt x="56" y="336"/>
                      <a:pt x="57" y="335"/>
                    </a:cubicBezTo>
                    <a:cubicBezTo>
                      <a:pt x="58" y="333"/>
                      <a:pt x="57" y="331"/>
                      <a:pt x="55" y="329"/>
                    </a:cubicBezTo>
                    <a:cubicBezTo>
                      <a:pt x="49" y="326"/>
                      <a:pt x="49" y="326"/>
                      <a:pt x="49" y="326"/>
                    </a:cubicBezTo>
                    <a:cubicBezTo>
                      <a:pt x="47" y="329"/>
                      <a:pt x="47" y="329"/>
                      <a:pt x="47" y="329"/>
                    </a:cubicBezTo>
                    <a:cubicBezTo>
                      <a:pt x="49" y="333"/>
                      <a:pt x="49" y="333"/>
                      <a:pt x="49" y="333"/>
                    </a:cubicBezTo>
                    <a:cubicBezTo>
                      <a:pt x="49" y="333"/>
                      <a:pt x="53" y="331"/>
                      <a:pt x="57" y="329"/>
                    </a:cubicBezTo>
                    <a:cubicBezTo>
                      <a:pt x="59" y="328"/>
                      <a:pt x="61" y="327"/>
                      <a:pt x="62" y="326"/>
                    </a:cubicBezTo>
                    <a:cubicBezTo>
                      <a:pt x="63" y="325"/>
                      <a:pt x="63" y="325"/>
                      <a:pt x="64" y="325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6" y="324"/>
                      <a:pt x="66" y="323"/>
                      <a:pt x="66" y="323"/>
                    </a:cubicBezTo>
                    <a:cubicBezTo>
                      <a:pt x="67" y="322"/>
                      <a:pt x="67" y="321"/>
                      <a:pt x="67" y="320"/>
                    </a:cubicBezTo>
                    <a:cubicBezTo>
                      <a:pt x="66" y="319"/>
                      <a:pt x="66" y="318"/>
                      <a:pt x="65" y="317"/>
                    </a:cubicBezTo>
                    <a:cubicBezTo>
                      <a:pt x="63" y="316"/>
                      <a:pt x="63" y="316"/>
                      <a:pt x="63" y="316"/>
                    </a:cubicBezTo>
                    <a:cubicBezTo>
                      <a:pt x="61" y="320"/>
                      <a:pt x="61" y="320"/>
                      <a:pt x="61" y="320"/>
                    </a:cubicBezTo>
                    <a:cubicBezTo>
                      <a:pt x="63" y="323"/>
                      <a:pt x="63" y="323"/>
                      <a:pt x="63" y="323"/>
                    </a:cubicBezTo>
                    <a:cubicBezTo>
                      <a:pt x="78" y="313"/>
                      <a:pt x="78" y="313"/>
                      <a:pt x="78" y="313"/>
                    </a:cubicBezTo>
                    <a:cubicBezTo>
                      <a:pt x="80" y="312"/>
                      <a:pt x="80" y="311"/>
                      <a:pt x="80" y="310"/>
                    </a:cubicBezTo>
                    <a:cubicBezTo>
                      <a:pt x="80" y="308"/>
                      <a:pt x="79" y="307"/>
                      <a:pt x="78" y="306"/>
                    </a:cubicBezTo>
                    <a:cubicBezTo>
                      <a:pt x="78" y="306"/>
                      <a:pt x="78" y="306"/>
                      <a:pt x="78" y="306"/>
                    </a:cubicBezTo>
                    <a:cubicBezTo>
                      <a:pt x="76" y="310"/>
                      <a:pt x="76" y="310"/>
                      <a:pt x="76" y="310"/>
                    </a:cubicBezTo>
                    <a:cubicBezTo>
                      <a:pt x="77" y="313"/>
                      <a:pt x="77" y="313"/>
                      <a:pt x="77" y="313"/>
                    </a:cubicBezTo>
                    <a:cubicBezTo>
                      <a:pt x="77" y="313"/>
                      <a:pt x="81" y="313"/>
                      <a:pt x="86" y="311"/>
                    </a:cubicBezTo>
                    <a:cubicBezTo>
                      <a:pt x="88" y="311"/>
                      <a:pt x="91" y="310"/>
                      <a:pt x="93" y="310"/>
                    </a:cubicBezTo>
                    <a:cubicBezTo>
                      <a:pt x="93" y="310"/>
                      <a:pt x="94" y="310"/>
                      <a:pt x="95" y="309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97" y="309"/>
                      <a:pt x="97" y="309"/>
                      <a:pt x="97" y="309"/>
                    </a:cubicBezTo>
                    <a:cubicBezTo>
                      <a:pt x="97" y="309"/>
                      <a:pt x="97" y="308"/>
                      <a:pt x="98" y="307"/>
                    </a:cubicBezTo>
                    <a:cubicBezTo>
                      <a:pt x="99" y="306"/>
                      <a:pt x="99" y="303"/>
                      <a:pt x="97" y="302"/>
                    </a:cubicBezTo>
                    <a:cubicBezTo>
                      <a:pt x="96" y="301"/>
                      <a:pt x="96" y="301"/>
                      <a:pt x="96" y="301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7" y="307"/>
                      <a:pt x="97" y="307"/>
                      <a:pt x="97" y="307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6" y="308"/>
                      <a:pt x="96" y="308"/>
                      <a:pt x="96" y="308"/>
                    </a:cubicBezTo>
                    <a:cubicBezTo>
                      <a:pt x="96" y="308"/>
                      <a:pt x="97" y="308"/>
                      <a:pt x="97" y="307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6" y="308"/>
                      <a:pt x="96" y="308"/>
                      <a:pt x="96" y="308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6" y="308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6" y="308"/>
                      <a:pt x="97" y="308"/>
                    </a:cubicBezTo>
                    <a:cubicBezTo>
                      <a:pt x="100" y="307"/>
                      <a:pt x="105" y="306"/>
                      <a:pt x="110" y="306"/>
                    </a:cubicBezTo>
                    <a:cubicBezTo>
                      <a:pt x="114" y="305"/>
                      <a:pt x="118" y="304"/>
                      <a:pt x="118" y="304"/>
                    </a:cubicBezTo>
                    <a:cubicBezTo>
                      <a:pt x="120" y="304"/>
                      <a:pt x="121" y="303"/>
                      <a:pt x="121" y="301"/>
                    </a:cubicBezTo>
                    <a:cubicBezTo>
                      <a:pt x="122" y="300"/>
                      <a:pt x="121" y="298"/>
                      <a:pt x="120" y="297"/>
                    </a:cubicBezTo>
                    <a:cubicBezTo>
                      <a:pt x="113" y="293"/>
                      <a:pt x="113" y="293"/>
                      <a:pt x="113" y="293"/>
                    </a:cubicBezTo>
                    <a:cubicBezTo>
                      <a:pt x="111" y="296"/>
                      <a:pt x="111" y="296"/>
                      <a:pt x="111" y="296"/>
                    </a:cubicBezTo>
                    <a:cubicBezTo>
                      <a:pt x="110" y="300"/>
                      <a:pt x="110" y="300"/>
                      <a:pt x="110" y="300"/>
                    </a:cubicBezTo>
                    <a:cubicBezTo>
                      <a:pt x="110" y="300"/>
                      <a:pt x="116" y="300"/>
                      <a:pt x="122" y="300"/>
                    </a:cubicBezTo>
                    <a:cubicBezTo>
                      <a:pt x="126" y="300"/>
                      <a:pt x="130" y="300"/>
                      <a:pt x="133" y="300"/>
                    </a:cubicBezTo>
                    <a:cubicBezTo>
                      <a:pt x="134" y="300"/>
                      <a:pt x="135" y="300"/>
                      <a:pt x="136" y="300"/>
                    </a:cubicBezTo>
                    <a:cubicBezTo>
                      <a:pt x="137" y="300"/>
                      <a:pt x="137" y="300"/>
                      <a:pt x="138" y="300"/>
                    </a:cubicBezTo>
                    <a:cubicBezTo>
                      <a:pt x="138" y="300"/>
                      <a:pt x="138" y="300"/>
                      <a:pt x="139" y="300"/>
                    </a:cubicBezTo>
                    <a:cubicBezTo>
                      <a:pt x="139" y="299"/>
                      <a:pt x="139" y="299"/>
                      <a:pt x="139" y="299"/>
                    </a:cubicBezTo>
                    <a:cubicBezTo>
                      <a:pt x="140" y="299"/>
                      <a:pt x="140" y="299"/>
                      <a:pt x="141" y="298"/>
                    </a:cubicBezTo>
                    <a:cubicBezTo>
                      <a:pt x="142" y="297"/>
                      <a:pt x="142" y="296"/>
                      <a:pt x="141" y="295"/>
                    </a:cubicBezTo>
                    <a:cubicBezTo>
                      <a:pt x="141" y="294"/>
                      <a:pt x="141" y="293"/>
                      <a:pt x="140" y="292"/>
                    </a:cubicBezTo>
                    <a:cubicBezTo>
                      <a:pt x="139" y="292"/>
                      <a:pt x="139" y="292"/>
                      <a:pt x="139" y="292"/>
                    </a:cubicBezTo>
                    <a:cubicBezTo>
                      <a:pt x="136" y="295"/>
                      <a:pt x="136" y="295"/>
                      <a:pt x="136" y="295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5" y="299"/>
                      <a:pt x="157" y="310"/>
                      <a:pt x="181" y="322"/>
                    </a:cubicBezTo>
                    <a:cubicBezTo>
                      <a:pt x="193" y="327"/>
                      <a:pt x="205" y="333"/>
                      <a:pt x="215" y="338"/>
                    </a:cubicBezTo>
                    <a:cubicBezTo>
                      <a:pt x="220" y="340"/>
                      <a:pt x="224" y="342"/>
                      <a:pt x="227" y="343"/>
                    </a:cubicBezTo>
                    <a:cubicBezTo>
                      <a:pt x="229" y="344"/>
                      <a:pt x="230" y="344"/>
                      <a:pt x="232" y="344"/>
                    </a:cubicBezTo>
                    <a:cubicBezTo>
                      <a:pt x="232" y="345"/>
                      <a:pt x="233" y="345"/>
                      <a:pt x="233" y="345"/>
                    </a:cubicBezTo>
                    <a:cubicBezTo>
                      <a:pt x="234" y="345"/>
                      <a:pt x="234" y="345"/>
                      <a:pt x="235" y="345"/>
                    </a:cubicBezTo>
                    <a:cubicBezTo>
                      <a:pt x="236" y="345"/>
                      <a:pt x="236" y="345"/>
                      <a:pt x="237" y="345"/>
                    </a:cubicBezTo>
                    <a:cubicBezTo>
                      <a:pt x="237" y="345"/>
                      <a:pt x="238" y="344"/>
                      <a:pt x="239" y="343"/>
                    </a:cubicBezTo>
                    <a:cubicBezTo>
                      <a:pt x="240" y="342"/>
                      <a:pt x="240" y="341"/>
                      <a:pt x="240" y="340"/>
                    </a:cubicBezTo>
                    <a:cubicBezTo>
                      <a:pt x="239" y="339"/>
                      <a:pt x="239" y="338"/>
                      <a:pt x="238" y="338"/>
                    </a:cubicBezTo>
                    <a:cubicBezTo>
                      <a:pt x="228" y="332"/>
                      <a:pt x="228" y="332"/>
                      <a:pt x="228" y="332"/>
                    </a:cubicBezTo>
                    <a:cubicBezTo>
                      <a:pt x="226" y="335"/>
                      <a:pt x="226" y="335"/>
                      <a:pt x="226" y="335"/>
                    </a:cubicBezTo>
                    <a:cubicBezTo>
                      <a:pt x="226" y="339"/>
                      <a:pt x="226" y="339"/>
                      <a:pt x="226" y="339"/>
                    </a:cubicBezTo>
                    <a:cubicBezTo>
                      <a:pt x="250" y="338"/>
                      <a:pt x="250" y="338"/>
                      <a:pt x="250" y="338"/>
                    </a:cubicBezTo>
                    <a:cubicBezTo>
                      <a:pt x="252" y="338"/>
                      <a:pt x="254" y="337"/>
                      <a:pt x="254" y="335"/>
                    </a:cubicBezTo>
                    <a:cubicBezTo>
                      <a:pt x="254" y="333"/>
                      <a:pt x="254" y="331"/>
                      <a:pt x="252" y="331"/>
                    </a:cubicBezTo>
                    <a:cubicBezTo>
                      <a:pt x="252" y="330"/>
                      <a:pt x="252" y="330"/>
                      <a:pt x="252" y="330"/>
                    </a:cubicBezTo>
                    <a:cubicBezTo>
                      <a:pt x="250" y="334"/>
                      <a:pt x="250" y="334"/>
                      <a:pt x="250" y="334"/>
                    </a:cubicBezTo>
                    <a:cubicBezTo>
                      <a:pt x="253" y="336"/>
                      <a:pt x="253" y="336"/>
                      <a:pt x="253" y="336"/>
                    </a:cubicBezTo>
                    <a:cubicBezTo>
                      <a:pt x="261" y="327"/>
                      <a:pt x="261" y="327"/>
                      <a:pt x="261" y="327"/>
                    </a:cubicBezTo>
                    <a:cubicBezTo>
                      <a:pt x="262" y="326"/>
                      <a:pt x="262" y="325"/>
                      <a:pt x="262" y="324"/>
                    </a:cubicBezTo>
                    <a:cubicBezTo>
                      <a:pt x="262" y="323"/>
                      <a:pt x="261" y="322"/>
                      <a:pt x="260" y="321"/>
                    </a:cubicBezTo>
                    <a:cubicBezTo>
                      <a:pt x="256" y="318"/>
                      <a:pt x="256" y="318"/>
                      <a:pt x="256" y="318"/>
                    </a:cubicBezTo>
                    <a:cubicBezTo>
                      <a:pt x="253" y="322"/>
                      <a:pt x="253" y="322"/>
                      <a:pt x="253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4" y="322"/>
                      <a:pt x="254" y="322"/>
                      <a:pt x="254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4" y="322"/>
                      <a:pt x="254" y="322"/>
                      <a:pt x="254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9" y="321"/>
                      <a:pt x="261" y="318"/>
                    </a:cubicBezTo>
                    <a:cubicBezTo>
                      <a:pt x="263" y="316"/>
                      <a:pt x="264" y="313"/>
                      <a:pt x="264" y="313"/>
                    </a:cubicBezTo>
                    <a:cubicBezTo>
                      <a:pt x="265" y="313"/>
                      <a:pt x="265" y="311"/>
                      <a:pt x="265" y="310"/>
                    </a:cubicBezTo>
                    <a:cubicBezTo>
                      <a:pt x="265" y="309"/>
                      <a:pt x="264" y="308"/>
                      <a:pt x="263" y="308"/>
                    </a:cubicBezTo>
                    <a:cubicBezTo>
                      <a:pt x="260" y="306"/>
                      <a:pt x="260" y="306"/>
                      <a:pt x="260" y="306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68" y="302"/>
                      <a:pt x="268" y="302"/>
                      <a:pt x="268" y="302"/>
                    </a:cubicBezTo>
                    <a:cubicBezTo>
                      <a:pt x="268" y="301"/>
                      <a:pt x="269" y="300"/>
                      <a:pt x="268" y="299"/>
                    </a:cubicBezTo>
                    <a:cubicBezTo>
                      <a:pt x="268" y="298"/>
                      <a:pt x="268" y="297"/>
                      <a:pt x="267" y="296"/>
                    </a:cubicBezTo>
                    <a:cubicBezTo>
                      <a:pt x="265" y="295"/>
                      <a:pt x="265" y="295"/>
                      <a:pt x="265" y="295"/>
                    </a:cubicBezTo>
                    <a:cubicBezTo>
                      <a:pt x="270" y="287"/>
                      <a:pt x="270" y="287"/>
                      <a:pt x="270" y="287"/>
                    </a:cubicBezTo>
                    <a:cubicBezTo>
                      <a:pt x="271" y="285"/>
                      <a:pt x="270" y="283"/>
                      <a:pt x="268" y="282"/>
                    </a:cubicBezTo>
                    <a:cubicBezTo>
                      <a:pt x="268" y="282"/>
                      <a:pt x="268" y="282"/>
                      <a:pt x="268" y="282"/>
                    </a:cubicBezTo>
                    <a:cubicBezTo>
                      <a:pt x="271" y="271"/>
                      <a:pt x="271" y="271"/>
                      <a:pt x="271" y="271"/>
                    </a:cubicBezTo>
                    <a:cubicBezTo>
                      <a:pt x="271" y="270"/>
                      <a:pt x="270" y="268"/>
                      <a:pt x="269" y="267"/>
                    </a:cubicBezTo>
                    <a:cubicBezTo>
                      <a:pt x="269" y="267"/>
                      <a:pt x="269" y="267"/>
                      <a:pt x="269" y="267"/>
                    </a:cubicBezTo>
                    <a:cubicBezTo>
                      <a:pt x="266" y="270"/>
                      <a:pt x="266" y="270"/>
                      <a:pt x="266" y="270"/>
                    </a:cubicBezTo>
                    <a:cubicBezTo>
                      <a:pt x="270" y="270"/>
                      <a:pt x="270" y="270"/>
                      <a:pt x="270" y="270"/>
                    </a:cubicBezTo>
                    <a:cubicBezTo>
                      <a:pt x="271" y="256"/>
                      <a:pt x="271" y="256"/>
                      <a:pt x="271" y="256"/>
                    </a:cubicBezTo>
                    <a:cubicBezTo>
                      <a:pt x="271" y="254"/>
                      <a:pt x="271" y="253"/>
                      <a:pt x="269" y="252"/>
                    </a:cubicBezTo>
                    <a:cubicBezTo>
                      <a:pt x="267" y="251"/>
                      <a:pt x="267" y="251"/>
                      <a:pt x="267" y="251"/>
                    </a:cubicBezTo>
                    <a:cubicBezTo>
                      <a:pt x="270" y="244"/>
                      <a:pt x="270" y="244"/>
                      <a:pt x="270" y="244"/>
                    </a:cubicBezTo>
                    <a:cubicBezTo>
                      <a:pt x="271" y="243"/>
                      <a:pt x="271" y="240"/>
                      <a:pt x="269" y="239"/>
                    </a:cubicBezTo>
                    <a:cubicBezTo>
                      <a:pt x="265" y="236"/>
                      <a:pt x="265" y="236"/>
                      <a:pt x="265" y="236"/>
                    </a:cubicBezTo>
                    <a:cubicBezTo>
                      <a:pt x="263" y="240"/>
                      <a:pt x="263" y="240"/>
                      <a:pt x="263" y="240"/>
                    </a:cubicBezTo>
                    <a:cubicBezTo>
                      <a:pt x="267" y="240"/>
                      <a:pt x="267" y="240"/>
                      <a:pt x="267" y="240"/>
                    </a:cubicBezTo>
                    <a:cubicBezTo>
                      <a:pt x="267" y="240"/>
                      <a:pt x="266" y="237"/>
                      <a:pt x="266" y="233"/>
                    </a:cubicBezTo>
                    <a:cubicBezTo>
                      <a:pt x="266" y="230"/>
                      <a:pt x="266" y="226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3" y="224"/>
                      <a:pt x="263" y="224"/>
                      <a:pt x="263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3" y="224"/>
                      <a:pt x="263" y="224"/>
                      <a:pt x="263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5" y="226"/>
                      <a:pt x="265" y="226"/>
                      <a:pt x="265" y="226"/>
                    </a:cubicBezTo>
                    <a:cubicBezTo>
                      <a:pt x="266" y="226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5" y="226"/>
                      <a:pt x="265" y="226"/>
                      <a:pt x="265" y="226"/>
                    </a:cubicBezTo>
                    <a:cubicBezTo>
                      <a:pt x="266" y="225"/>
                      <a:pt x="266" y="224"/>
                      <a:pt x="266" y="223"/>
                    </a:cubicBezTo>
                    <a:cubicBezTo>
                      <a:pt x="265" y="222"/>
                      <a:pt x="265" y="221"/>
                      <a:pt x="264" y="221"/>
                    </a:cubicBezTo>
                    <a:cubicBezTo>
                      <a:pt x="264" y="221"/>
                      <a:pt x="264" y="221"/>
                      <a:pt x="264" y="221"/>
                    </a:cubicBezTo>
                    <a:cubicBezTo>
                      <a:pt x="265" y="211"/>
                      <a:pt x="265" y="211"/>
                      <a:pt x="265" y="211"/>
                    </a:cubicBezTo>
                    <a:cubicBezTo>
                      <a:pt x="266" y="209"/>
                      <a:pt x="265" y="208"/>
                      <a:pt x="264" y="207"/>
                    </a:cubicBezTo>
                    <a:cubicBezTo>
                      <a:pt x="264" y="207"/>
                      <a:pt x="264" y="207"/>
                      <a:pt x="264" y="207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4" y="194"/>
                      <a:pt x="263" y="193"/>
                      <a:pt x="262" y="192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7" y="172"/>
                      <a:pt x="257" y="172"/>
                      <a:pt x="257" y="172"/>
                    </a:cubicBezTo>
                    <a:cubicBezTo>
                      <a:pt x="258" y="170"/>
                      <a:pt x="257" y="169"/>
                      <a:pt x="256" y="168"/>
                    </a:cubicBezTo>
                    <a:cubicBezTo>
                      <a:pt x="255" y="168"/>
                      <a:pt x="255" y="168"/>
                      <a:pt x="255" y="168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7" y="171"/>
                      <a:pt x="257" y="171"/>
                      <a:pt x="257" y="171"/>
                    </a:cubicBezTo>
                    <a:cubicBezTo>
                      <a:pt x="257" y="171"/>
                      <a:pt x="257" y="167"/>
                      <a:pt x="256" y="162"/>
                    </a:cubicBezTo>
                    <a:cubicBezTo>
                      <a:pt x="256" y="160"/>
                      <a:pt x="256" y="157"/>
                      <a:pt x="256" y="156"/>
                    </a:cubicBezTo>
                    <a:cubicBezTo>
                      <a:pt x="256" y="154"/>
                      <a:pt x="256" y="152"/>
                      <a:pt x="256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5" y="153"/>
                      <a:pt x="255" y="153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5" y="152"/>
                      <a:pt x="256" y="151"/>
                      <a:pt x="255" y="150"/>
                    </a:cubicBezTo>
                    <a:cubicBezTo>
                      <a:pt x="255" y="149"/>
                      <a:pt x="255" y="148"/>
                      <a:pt x="254" y="148"/>
                    </a:cubicBezTo>
                    <a:cubicBezTo>
                      <a:pt x="250" y="145"/>
                      <a:pt x="250" y="145"/>
                      <a:pt x="250" y="145"/>
                    </a:cubicBezTo>
                    <a:cubicBezTo>
                      <a:pt x="252" y="131"/>
                      <a:pt x="252" y="131"/>
                      <a:pt x="252" y="131"/>
                    </a:cubicBezTo>
                    <a:cubicBezTo>
                      <a:pt x="252" y="129"/>
                      <a:pt x="251" y="128"/>
                      <a:pt x="250" y="127"/>
                    </a:cubicBezTo>
                    <a:cubicBezTo>
                      <a:pt x="247" y="125"/>
                      <a:pt x="247" y="125"/>
                      <a:pt x="247" y="125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8" y="130"/>
                      <a:pt x="248" y="129"/>
                      <a:pt x="248" y="129"/>
                    </a:cubicBezTo>
                    <a:cubicBezTo>
                      <a:pt x="248" y="128"/>
                      <a:pt x="248" y="128"/>
                      <a:pt x="248" y="128"/>
                    </a:cubicBezTo>
                    <a:cubicBezTo>
                      <a:pt x="248" y="128"/>
                      <a:pt x="248" y="128"/>
                      <a:pt x="248" y="128"/>
                    </a:cubicBezTo>
                    <a:cubicBezTo>
                      <a:pt x="248" y="127"/>
                      <a:pt x="248" y="126"/>
                      <a:pt x="248" y="126"/>
                    </a:cubicBezTo>
                    <a:cubicBezTo>
                      <a:pt x="247" y="123"/>
                      <a:pt x="246" y="118"/>
                      <a:pt x="244" y="113"/>
                    </a:cubicBezTo>
                    <a:cubicBezTo>
                      <a:pt x="244" y="111"/>
                      <a:pt x="243" y="109"/>
                      <a:pt x="243" y="107"/>
                    </a:cubicBezTo>
                    <a:cubicBezTo>
                      <a:pt x="242" y="106"/>
                      <a:pt x="242" y="106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2" y="106"/>
                      <a:pt x="242" y="106"/>
                      <a:pt x="242" y="106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2" y="106"/>
                      <a:pt x="242" y="106"/>
                      <a:pt x="242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2" y="107"/>
                      <a:pt x="242" y="106"/>
                      <a:pt x="242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2" y="106"/>
                      <a:pt x="242" y="105"/>
                      <a:pt x="242" y="104"/>
                    </a:cubicBezTo>
                    <a:cubicBezTo>
                      <a:pt x="242" y="103"/>
                      <a:pt x="241" y="102"/>
                      <a:pt x="240" y="102"/>
                    </a:cubicBezTo>
                    <a:cubicBezTo>
                      <a:pt x="240" y="101"/>
                      <a:pt x="240" y="101"/>
                      <a:pt x="240" y="101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0"/>
                      <a:pt x="240" y="89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36" y="91"/>
                      <a:pt x="236" y="91"/>
                      <a:pt x="236" y="91"/>
                    </a:cubicBezTo>
                    <a:cubicBezTo>
                      <a:pt x="240" y="91"/>
                      <a:pt x="240" y="91"/>
                      <a:pt x="240" y="91"/>
                    </a:cubicBezTo>
                    <a:cubicBezTo>
                      <a:pt x="236" y="74"/>
                      <a:pt x="236" y="74"/>
                      <a:pt x="236" y="74"/>
                    </a:cubicBezTo>
                    <a:cubicBezTo>
                      <a:pt x="236" y="73"/>
                      <a:pt x="236" y="72"/>
                      <a:pt x="235" y="71"/>
                    </a:cubicBezTo>
                    <a:cubicBezTo>
                      <a:pt x="233" y="71"/>
                      <a:pt x="233" y="71"/>
                      <a:pt x="233" y="7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59"/>
                      <a:pt x="234" y="58"/>
                      <a:pt x="232" y="57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7"/>
                      <a:pt x="228" y="36"/>
                      <a:pt x="227" y="35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3" y="38"/>
                      <a:pt x="223" y="38"/>
                      <a:pt x="223" y="38"/>
                    </a:cubicBezTo>
                    <a:cubicBezTo>
                      <a:pt x="227" y="38"/>
                      <a:pt x="227" y="38"/>
                      <a:pt x="227" y="38"/>
                    </a:cubicBezTo>
                    <a:cubicBezTo>
                      <a:pt x="229" y="25"/>
                      <a:pt x="229" y="25"/>
                      <a:pt x="229" y="25"/>
                    </a:cubicBezTo>
                    <a:cubicBezTo>
                      <a:pt x="230" y="23"/>
                      <a:pt x="229" y="22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5" y="24"/>
                      <a:pt x="225" y="24"/>
                      <a:pt x="225" y="24"/>
                    </a:cubicBezTo>
                    <a:cubicBezTo>
                      <a:pt x="229" y="24"/>
                      <a:pt x="229" y="24"/>
                      <a:pt x="229" y="24"/>
                    </a:cubicBezTo>
                    <a:cubicBezTo>
                      <a:pt x="230" y="6"/>
                      <a:pt x="230" y="6"/>
                      <a:pt x="230" y="6"/>
                    </a:cubicBezTo>
                    <a:cubicBezTo>
                      <a:pt x="230" y="5"/>
                      <a:pt x="229" y="4"/>
                      <a:pt x="228" y="3"/>
                    </a:cubicBezTo>
                    <a:cubicBezTo>
                      <a:pt x="226" y="2"/>
                      <a:pt x="226" y="2"/>
                      <a:pt x="226" y="2"/>
                    </a:cubicBezTo>
                    <a:cubicBezTo>
                      <a:pt x="224" y="0"/>
                      <a:pt x="221" y="1"/>
                      <a:pt x="220" y="3"/>
                    </a:cubicBezTo>
                    <a:cubicBezTo>
                      <a:pt x="219" y="5"/>
                      <a:pt x="220" y="7"/>
                      <a:pt x="221" y="8"/>
                    </a:cubicBezTo>
                    <a:cubicBezTo>
                      <a:pt x="221" y="8"/>
                      <a:pt x="221" y="8"/>
                      <a:pt x="221" y="8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21" y="25"/>
                      <a:pt x="221" y="27"/>
                      <a:pt x="223" y="27"/>
                    </a:cubicBezTo>
                    <a:cubicBezTo>
                      <a:pt x="223" y="28"/>
                      <a:pt x="223" y="28"/>
                      <a:pt x="223" y="28"/>
                    </a:cubicBezTo>
                    <a:cubicBezTo>
                      <a:pt x="225" y="24"/>
                      <a:pt x="225" y="24"/>
                      <a:pt x="225" y="24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19" y="37"/>
                      <a:pt x="219" y="37"/>
                      <a:pt x="219" y="37"/>
                    </a:cubicBezTo>
                    <a:cubicBezTo>
                      <a:pt x="219" y="39"/>
                      <a:pt x="220" y="40"/>
                      <a:pt x="221" y="41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4" y="38"/>
                      <a:pt x="224" y="38"/>
                      <a:pt x="224" y="38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3" y="59"/>
                      <a:pt x="223" y="59"/>
                      <a:pt x="223" y="59"/>
                    </a:cubicBezTo>
                    <a:cubicBezTo>
                      <a:pt x="223" y="60"/>
                      <a:pt x="224" y="61"/>
                      <a:pt x="225" y="61"/>
                    </a:cubicBezTo>
                    <a:cubicBezTo>
                      <a:pt x="226" y="62"/>
                      <a:pt x="226" y="62"/>
                      <a:pt x="226" y="62"/>
                    </a:cubicBezTo>
                    <a:cubicBezTo>
                      <a:pt x="225" y="72"/>
                      <a:pt x="225" y="72"/>
                      <a:pt x="225" y="72"/>
                    </a:cubicBezTo>
                    <a:cubicBezTo>
                      <a:pt x="225" y="74"/>
                      <a:pt x="226" y="75"/>
                      <a:pt x="227" y="76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32" y="92"/>
                      <a:pt x="232" y="92"/>
                      <a:pt x="232" y="92"/>
                    </a:cubicBezTo>
                    <a:cubicBezTo>
                      <a:pt x="232" y="93"/>
                      <a:pt x="233" y="94"/>
                      <a:pt x="234" y="95"/>
                    </a:cubicBezTo>
                    <a:cubicBezTo>
                      <a:pt x="234" y="95"/>
                      <a:pt x="234" y="95"/>
                      <a:pt x="234" y="95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2" y="103"/>
                      <a:pt x="232" y="103"/>
                      <a:pt x="232" y="103"/>
                    </a:cubicBezTo>
                    <a:cubicBezTo>
                      <a:pt x="232" y="105"/>
                      <a:pt x="232" y="106"/>
                      <a:pt x="234" y="107"/>
                    </a:cubicBezTo>
                    <a:cubicBezTo>
                      <a:pt x="236" y="108"/>
                      <a:pt x="236" y="108"/>
                      <a:pt x="236" y="108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35" y="103"/>
                      <a:pt x="235" y="103"/>
                      <a:pt x="235" y="103"/>
                    </a:cubicBezTo>
                    <a:cubicBezTo>
                      <a:pt x="234" y="104"/>
                      <a:pt x="234" y="104"/>
                      <a:pt x="234" y="104"/>
                    </a:cubicBezTo>
                    <a:cubicBezTo>
                      <a:pt x="234" y="105"/>
                      <a:pt x="234" y="105"/>
                      <a:pt x="234" y="105"/>
                    </a:cubicBezTo>
                    <a:cubicBezTo>
                      <a:pt x="234" y="106"/>
                      <a:pt x="234" y="106"/>
                      <a:pt x="234" y="106"/>
                    </a:cubicBezTo>
                    <a:cubicBezTo>
                      <a:pt x="234" y="108"/>
                      <a:pt x="235" y="109"/>
                      <a:pt x="236" y="112"/>
                    </a:cubicBezTo>
                    <a:cubicBezTo>
                      <a:pt x="236" y="115"/>
                      <a:pt x="238" y="119"/>
                      <a:pt x="239" y="123"/>
                    </a:cubicBezTo>
                    <a:cubicBezTo>
                      <a:pt x="239" y="124"/>
                      <a:pt x="240" y="126"/>
                      <a:pt x="240" y="127"/>
                    </a:cubicBezTo>
                    <a:cubicBezTo>
                      <a:pt x="240" y="128"/>
                      <a:pt x="240" y="128"/>
                      <a:pt x="240" y="129"/>
                    </a:cubicBezTo>
                    <a:cubicBezTo>
                      <a:pt x="241" y="129"/>
                      <a:pt x="241" y="129"/>
                      <a:pt x="241" y="129"/>
                    </a:cubicBezTo>
                    <a:cubicBezTo>
                      <a:pt x="243" y="128"/>
                      <a:pt x="243" y="128"/>
                      <a:pt x="243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0" y="129"/>
                      <a:pt x="241" y="129"/>
                      <a:pt x="241" y="129"/>
                    </a:cubicBezTo>
                    <a:cubicBezTo>
                      <a:pt x="243" y="128"/>
                      <a:pt x="243" y="128"/>
                      <a:pt x="243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6"/>
                      <a:pt x="241" y="126"/>
                      <a:pt x="241" y="126"/>
                    </a:cubicBezTo>
                    <a:cubicBezTo>
                      <a:pt x="241" y="127"/>
                      <a:pt x="241" y="127"/>
                      <a:pt x="241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6"/>
                      <a:pt x="241" y="126"/>
                      <a:pt x="241" y="126"/>
                    </a:cubicBezTo>
                    <a:cubicBezTo>
                      <a:pt x="240" y="128"/>
                      <a:pt x="240" y="131"/>
                      <a:pt x="242" y="132"/>
                    </a:cubicBezTo>
                    <a:cubicBezTo>
                      <a:pt x="243" y="132"/>
                      <a:pt x="243" y="132"/>
                      <a:pt x="243" y="132"/>
                    </a:cubicBezTo>
                    <a:cubicBezTo>
                      <a:pt x="241" y="147"/>
                      <a:pt x="241" y="147"/>
                      <a:pt x="241" y="147"/>
                    </a:cubicBezTo>
                    <a:cubicBezTo>
                      <a:pt x="241" y="148"/>
                      <a:pt x="242" y="150"/>
                      <a:pt x="243" y="151"/>
                    </a:cubicBezTo>
                    <a:cubicBezTo>
                      <a:pt x="249" y="155"/>
                      <a:pt x="249" y="155"/>
                      <a:pt x="249" y="155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48" y="149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3"/>
                      <a:pt x="248" y="154"/>
                      <a:pt x="248" y="156"/>
                    </a:cubicBezTo>
                    <a:cubicBezTo>
                      <a:pt x="248" y="162"/>
                      <a:pt x="249" y="171"/>
                      <a:pt x="249" y="171"/>
                    </a:cubicBezTo>
                    <a:cubicBezTo>
                      <a:pt x="249" y="173"/>
                      <a:pt x="250" y="174"/>
                      <a:pt x="251" y="174"/>
                    </a:cubicBezTo>
                    <a:cubicBezTo>
                      <a:pt x="251" y="175"/>
                      <a:pt x="251" y="175"/>
                      <a:pt x="251" y="175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49" y="171"/>
                      <a:pt x="249" y="171"/>
                      <a:pt x="249" y="171"/>
                    </a:cubicBezTo>
                    <a:cubicBezTo>
                      <a:pt x="248" y="191"/>
                      <a:pt x="248" y="191"/>
                      <a:pt x="248" y="191"/>
                    </a:cubicBezTo>
                    <a:cubicBezTo>
                      <a:pt x="248" y="192"/>
                      <a:pt x="249" y="194"/>
                      <a:pt x="250" y="194"/>
                    </a:cubicBezTo>
                    <a:cubicBezTo>
                      <a:pt x="256" y="198"/>
                      <a:pt x="256" y="198"/>
                      <a:pt x="256" y="198"/>
                    </a:cubicBezTo>
                    <a:cubicBezTo>
                      <a:pt x="256" y="209"/>
                      <a:pt x="256" y="209"/>
                      <a:pt x="256" y="209"/>
                    </a:cubicBezTo>
                    <a:cubicBezTo>
                      <a:pt x="256" y="210"/>
                      <a:pt x="256" y="212"/>
                      <a:pt x="257" y="212"/>
                    </a:cubicBezTo>
                    <a:cubicBezTo>
                      <a:pt x="259" y="214"/>
                      <a:pt x="259" y="214"/>
                      <a:pt x="259" y="214"/>
                    </a:cubicBezTo>
                    <a:cubicBezTo>
                      <a:pt x="261" y="210"/>
                      <a:pt x="261" y="210"/>
                      <a:pt x="261" y="210"/>
                    </a:cubicBezTo>
                    <a:cubicBezTo>
                      <a:pt x="258" y="210"/>
                      <a:pt x="258" y="210"/>
                      <a:pt x="258" y="210"/>
                    </a:cubicBezTo>
                    <a:cubicBezTo>
                      <a:pt x="256" y="222"/>
                      <a:pt x="256" y="222"/>
                      <a:pt x="256" y="222"/>
                    </a:cubicBezTo>
                    <a:cubicBezTo>
                      <a:pt x="255" y="224"/>
                      <a:pt x="256" y="225"/>
                      <a:pt x="257" y="226"/>
                    </a:cubicBezTo>
                    <a:cubicBezTo>
                      <a:pt x="260" y="228"/>
                      <a:pt x="260" y="228"/>
                      <a:pt x="260" y="228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58" y="222"/>
                      <a:pt x="258" y="222"/>
                      <a:pt x="258" y="222"/>
                    </a:cubicBezTo>
                    <a:cubicBezTo>
                      <a:pt x="258" y="223"/>
                      <a:pt x="258" y="223"/>
                      <a:pt x="258" y="223"/>
                    </a:cubicBezTo>
                    <a:cubicBezTo>
                      <a:pt x="258" y="224"/>
                      <a:pt x="258" y="224"/>
                      <a:pt x="258" y="224"/>
                    </a:cubicBezTo>
                    <a:cubicBezTo>
                      <a:pt x="258" y="224"/>
                      <a:pt x="258" y="224"/>
                      <a:pt x="258" y="225"/>
                    </a:cubicBezTo>
                    <a:cubicBezTo>
                      <a:pt x="258" y="226"/>
                      <a:pt x="258" y="230"/>
                      <a:pt x="258" y="234"/>
                    </a:cubicBezTo>
                    <a:cubicBezTo>
                      <a:pt x="258" y="237"/>
                      <a:pt x="259" y="240"/>
                      <a:pt x="259" y="240"/>
                    </a:cubicBezTo>
                    <a:cubicBezTo>
                      <a:pt x="259" y="241"/>
                      <a:pt x="259" y="243"/>
                      <a:pt x="260" y="243"/>
                    </a:cubicBezTo>
                    <a:cubicBezTo>
                      <a:pt x="262" y="244"/>
                      <a:pt x="262" y="244"/>
                      <a:pt x="262" y="244"/>
                    </a:cubicBezTo>
                    <a:cubicBezTo>
                      <a:pt x="258" y="250"/>
                      <a:pt x="258" y="250"/>
                      <a:pt x="258" y="250"/>
                    </a:cubicBezTo>
                    <a:cubicBezTo>
                      <a:pt x="257" y="252"/>
                      <a:pt x="258" y="255"/>
                      <a:pt x="260" y="256"/>
                    </a:cubicBezTo>
                    <a:cubicBezTo>
                      <a:pt x="263" y="258"/>
                      <a:pt x="263" y="258"/>
                      <a:pt x="263" y="258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2" y="271"/>
                      <a:pt x="263" y="273"/>
                      <a:pt x="264" y="273"/>
                    </a:cubicBezTo>
                    <a:cubicBezTo>
                      <a:pt x="265" y="274"/>
                      <a:pt x="265" y="274"/>
                      <a:pt x="265" y="274"/>
                    </a:cubicBezTo>
                    <a:cubicBezTo>
                      <a:pt x="267" y="270"/>
                      <a:pt x="267" y="270"/>
                      <a:pt x="267" y="270"/>
                    </a:cubicBezTo>
                    <a:cubicBezTo>
                      <a:pt x="263" y="269"/>
                      <a:pt x="263" y="269"/>
                      <a:pt x="263" y="269"/>
                    </a:cubicBezTo>
                    <a:cubicBezTo>
                      <a:pt x="259" y="282"/>
                      <a:pt x="259" y="282"/>
                      <a:pt x="259" y="282"/>
                    </a:cubicBezTo>
                    <a:cubicBezTo>
                      <a:pt x="259" y="284"/>
                      <a:pt x="260" y="286"/>
                      <a:pt x="261" y="287"/>
                    </a:cubicBezTo>
                    <a:cubicBezTo>
                      <a:pt x="264" y="288"/>
                      <a:pt x="264" y="288"/>
                      <a:pt x="264" y="288"/>
                    </a:cubicBezTo>
                    <a:cubicBezTo>
                      <a:pt x="266" y="285"/>
                      <a:pt x="266" y="285"/>
                      <a:pt x="266" y="285"/>
                    </a:cubicBezTo>
                    <a:cubicBezTo>
                      <a:pt x="262" y="283"/>
                      <a:pt x="262" y="283"/>
                      <a:pt x="262" y="283"/>
                    </a:cubicBezTo>
                    <a:cubicBezTo>
                      <a:pt x="256" y="295"/>
                      <a:pt x="256" y="295"/>
                      <a:pt x="256" y="295"/>
                    </a:cubicBezTo>
                    <a:cubicBezTo>
                      <a:pt x="255" y="297"/>
                      <a:pt x="256" y="299"/>
                      <a:pt x="258" y="300"/>
                    </a:cubicBezTo>
                    <a:cubicBezTo>
                      <a:pt x="259" y="301"/>
                      <a:pt x="259" y="301"/>
                      <a:pt x="259" y="301"/>
                    </a:cubicBezTo>
                    <a:cubicBezTo>
                      <a:pt x="255" y="307"/>
                      <a:pt x="255" y="307"/>
                      <a:pt x="255" y="307"/>
                    </a:cubicBezTo>
                    <a:cubicBezTo>
                      <a:pt x="254" y="308"/>
                      <a:pt x="254" y="309"/>
                      <a:pt x="254" y="310"/>
                    </a:cubicBezTo>
                    <a:cubicBezTo>
                      <a:pt x="254" y="311"/>
                      <a:pt x="255" y="312"/>
                      <a:pt x="256" y="313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1" y="311"/>
                      <a:pt x="261" y="311"/>
                      <a:pt x="261" y="311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09"/>
                      <a:pt x="256" y="311"/>
                      <a:pt x="254" y="314"/>
                    </a:cubicBezTo>
                    <a:cubicBezTo>
                      <a:pt x="253" y="315"/>
                      <a:pt x="252" y="317"/>
                      <a:pt x="251" y="318"/>
                    </a:cubicBezTo>
                    <a:cubicBezTo>
                      <a:pt x="251" y="318"/>
                      <a:pt x="251" y="319"/>
                      <a:pt x="251" y="319"/>
                    </a:cubicBezTo>
                    <a:cubicBezTo>
                      <a:pt x="250" y="319"/>
                      <a:pt x="250" y="319"/>
                      <a:pt x="250" y="319"/>
                    </a:cubicBezTo>
                    <a:cubicBezTo>
                      <a:pt x="250" y="320"/>
                      <a:pt x="250" y="320"/>
                      <a:pt x="250" y="320"/>
                    </a:cubicBezTo>
                    <a:cubicBezTo>
                      <a:pt x="250" y="321"/>
                      <a:pt x="249" y="322"/>
                      <a:pt x="250" y="323"/>
                    </a:cubicBezTo>
                    <a:cubicBezTo>
                      <a:pt x="250" y="324"/>
                      <a:pt x="250" y="325"/>
                      <a:pt x="251" y="325"/>
                    </a:cubicBezTo>
                    <a:cubicBezTo>
                      <a:pt x="252" y="326"/>
                      <a:pt x="252" y="326"/>
                      <a:pt x="252" y="326"/>
                    </a:cubicBezTo>
                    <a:cubicBezTo>
                      <a:pt x="247" y="331"/>
                      <a:pt x="247" y="331"/>
                      <a:pt x="247" y="331"/>
                    </a:cubicBezTo>
                    <a:cubicBezTo>
                      <a:pt x="246" y="332"/>
                      <a:pt x="246" y="333"/>
                      <a:pt x="246" y="334"/>
                    </a:cubicBezTo>
                    <a:cubicBezTo>
                      <a:pt x="246" y="336"/>
                      <a:pt x="247" y="337"/>
                      <a:pt x="248" y="337"/>
                    </a:cubicBezTo>
                    <a:cubicBezTo>
                      <a:pt x="248" y="337"/>
                      <a:pt x="248" y="337"/>
                      <a:pt x="248" y="337"/>
                    </a:cubicBezTo>
                    <a:cubicBezTo>
                      <a:pt x="250" y="334"/>
                      <a:pt x="250" y="334"/>
                      <a:pt x="250" y="334"/>
                    </a:cubicBezTo>
                    <a:cubicBezTo>
                      <a:pt x="250" y="330"/>
                      <a:pt x="250" y="330"/>
                      <a:pt x="250" y="330"/>
                    </a:cubicBezTo>
                    <a:cubicBezTo>
                      <a:pt x="226" y="331"/>
                      <a:pt x="226" y="331"/>
                      <a:pt x="226" y="331"/>
                    </a:cubicBezTo>
                    <a:cubicBezTo>
                      <a:pt x="224" y="331"/>
                      <a:pt x="223" y="332"/>
                      <a:pt x="222" y="334"/>
                    </a:cubicBezTo>
                    <a:cubicBezTo>
                      <a:pt x="222" y="336"/>
                      <a:pt x="223" y="338"/>
                      <a:pt x="224" y="338"/>
                    </a:cubicBezTo>
                    <a:cubicBezTo>
                      <a:pt x="234" y="344"/>
                      <a:pt x="234" y="344"/>
                      <a:pt x="234" y="344"/>
                    </a:cubicBezTo>
                    <a:cubicBezTo>
                      <a:pt x="236" y="341"/>
                      <a:pt x="236" y="341"/>
                      <a:pt x="236" y="341"/>
                    </a:cubicBezTo>
                    <a:cubicBezTo>
                      <a:pt x="232" y="339"/>
                      <a:pt x="232" y="339"/>
                      <a:pt x="232" y="339"/>
                    </a:cubicBezTo>
                    <a:cubicBezTo>
                      <a:pt x="235" y="341"/>
                      <a:pt x="235" y="341"/>
                      <a:pt x="235" y="341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4" y="337"/>
                      <a:pt x="233" y="338"/>
                      <a:pt x="232" y="339"/>
                    </a:cubicBezTo>
                    <a:cubicBezTo>
                      <a:pt x="235" y="341"/>
                      <a:pt x="235" y="341"/>
                      <a:pt x="235" y="341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5" y="340"/>
                      <a:pt x="235" y="340"/>
                      <a:pt x="235" y="340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5" y="337"/>
                      <a:pt x="234" y="337"/>
                    </a:cubicBezTo>
                    <a:cubicBezTo>
                      <a:pt x="235" y="340"/>
                      <a:pt x="235" y="340"/>
                      <a:pt x="235" y="340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4" y="337"/>
                      <a:pt x="233" y="337"/>
                    </a:cubicBezTo>
                    <a:cubicBezTo>
                      <a:pt x="229" y="335"/>
                      <a:pt x="221" y="332"/>
                      <a:pt x="211" y="327"/>
                    </a:cubicBezTo>
                    <a:cubicBezTo>
                      <a:pt x="197" y="320"/>
                      <a:pt x="178" y="311"/>
                      <a:pt x="164" y="304"/>
                    </a:cubicBezTo>
                    <a:cubicBezTo>
                      <a:pt x="156" y="301"/>
                      <a:pt x="150" y="297"/>
                      <a:pt x="146" y="295"/>
                    </a:cubicBezTo>
                    <a:cubicBezTo>
                      <a:pt x="141" y="293"/>
                      <a:pt x="138" y="291"/>
                      <a:pt x="138" y="291"/>
                    </a:cubicBezTo>
                    <a:cubicBezTo>
                      <a:pt x="136" y="290"/>
                      <a:pt x="134" y="291"/>
                      <a:pt x="133" y="293"/>
                    </a:cubicBezTo>
                    <a:cubicBezTo>
                      <a:pt x="132" y="295"/>
                      <a:pt x="133" y="297"/>
                      <a:pt x="134" y="298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37" y="296"/>
                      <a:pt x="137" y="296"/>
                      <a:pt x="137" y="296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5" y="292"/>
                      <a:pt x="135" y="293"/>
                      <a:pt x="134" y="294"/>
                    </a:cubicBezTo>
                    <a:cubicBezTo>
                      <a:pt x="137" y="296"/>
                      <a:pt x="137" y="296"/>
                      <a:pt x="137" y="296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5"/>
                      <a:pt x="137" y="295"/>
                      <a:pt x="137" y="295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5"/>
                      <a:pt x="137" y="295"/>
                      <a:pt x="137" y="295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3"/>
                      <a:pt x="137" y="293"/>
                      <a:pt x="137" y="293"/>
                    </a:cubicBezTo>
                    <a:cubicBezTo>
                      <a:pt x="137" y="292"/>
                      <a:pt x="137" y="292"/>
                      <a:pt x="137" y="292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3"/>
                      <a:pt x="137" y="293"/>
                      <a:pt x="137" y="293"/>
                    </a:cubicBezTo>
                    <a:cubicBezTo>
                      <a:pt x="137" y="292"/>
                      <a:pt x="137" y="292"/>
                      <a:pt x="137" y="292"/>
                    </a:cubicBezTo>
                    <a:cubicBezTo>
                      <a:pt x="136" y="292"/>
                      <a:pt x="136" y="292"/>
                      <a:pt x="135" y="292"/>
                    </a:cubicBezTo>
                    <a:cubicBezTo>
                      <a:pt x="132" y="292"/>
                      <a:pt x="127" y="292"/>
                      <a:pt x="122" y="292"/>
                    </a:cubicBezTo>
                    <a:cubicBezTo>
                      <a:pt x="116" y="292"/>
                      <a:pt x="111" y="292"/>
                      <a:pt x="111" y="292"/>
                    </a:cubicBezTo>
                    <a:cubicBezTo>
                      <a:pt x="109" y="292"/>
                      <a:pt x="107" y="293"/>
                      <a:pt x="107" y="295"/>
                    </a:cubicBezTo>
                    <a:cubicBezTo>
                      <a:pt x="106" y="297"/>
                      <a:pt x="107" y="299"/>
                      <a:pt x="108" y="300"/>
                    </a:cubicBezTo>
                    <a:cubicBezTo>
                      <a:pt x="115" y="304"/>
                      <a:pt x="115" y="304"/>
                      <a:pt x="115" y="304"/>
                    </a:cubicBezTo>
                    <a:cubicBezTo>
                      <a:pt x="117" y="300"/>
                      <a:pt x="117" y="300"/>
                      <a:pt x="117" y="300"/>
                    </a:cubicBezTo>
                    <a:cubicBezTo>
                      <a:pt x="117" y="297"/>
                      <a:pt x="117" y="297"/>
                      <a:pt x="117" y="297"/>
                    </a:cubicBezTo>
                    <a:cubicBezTo>
                      <a:pt x="117" y="297"/>
                      <a:pt x="111" y="297"/>
                      <a:pt x="105" y="298"/>
                    </a:cubicBezTo>
                    <a:cubicBezTo>
                      <a:pt x="102" y="299"/>
                      <a:pt x="99" y="299"/>
                      <a:pt x="97" y="300"/>
                    </a:cubicBezTo>
                    <a:cubicBezTo>
                      <a:pt x="96" y="300"/>
                      <a:pt x="95" y="300"/>
                      <a:pt x="94" y="300"/>
                    </a:cubicBezTo>
                    <a:cubicBezTo>
                      <a:pt x="93" y="301"/>
                      <a:pt x="93" y="301"/>
                      <a:pt x="93" y="301"/>
                    </a:cubicBezTo>
                    <a:cubicBezTo>
                      <a:pt x="92" y="301"/>
                      <a:pt x="92" y="301"/>
                      <a:pt x="92" y="301"/>
                    </a:cubicBezTo>
                    <a:cubicBezTo>
                      <a:pt x="92" y="301"/>
                      <a:pt x="92" y="301"/>
                      <a:pt x="92" y="301"/>
                    </a:cubicBezTo>
                    <a:cubicBezTo>
                      <a:pt x="91" y="302"/>
                      <a:pt x="91" y="302"/>
                      <a:pt x="90" y="303"/>
                    </a:cubicBezTo>
                    <a:cubicBezTo>
                      <a:pt x="90" y="303"/>
                      <a:pt x="90" y="305"/>
                      <a:pt x="90" y="306"/>
                    </a:cubicBezTo>
                    <a:cubicBezTo>
                      <a:pt x="90" y="307"/>
                      <a:pt x="91" y="308"/>
                      <a:pt x="92" y="308"/>
                    </a:cubicBezTo>
                    <a:cubicBezTo>
                      <a:pt x="93" y="309"/>
                      <a:pt x="93" y="309"/>
                      <a:pt x="93" y="309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1" y="303"/>
                      <a:pt x="91" y="303"/>
                      <a:pt x="91" y="303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2" y="302"/>
                      <a:pt x="92" y="302"/>
                      <a:pt x="92" y="302"/>
                    </a:cubicBezTo>
                    <a:cubicBezTo>
                      <a:pt x="92" y="302"/>
                      <a:pt x="92" y="302"/>
                      <a:pt x="91" y="303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2" y="302"/>
                      <a:pt x="92" y="302"/>
                      <a:pt x="92" y="302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2" y="302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1" y="302"/>
                      <a:pt x="89" y="303"/>
                    </a:cubicBezTo>
                    <a:cubicBezTo>
                      <a:pt x="87" y="303"/>
                      <a:pt x="83" y="304"/>
                      <a:pt x="80" y="305"/>
                    </a:cubicBezTo>
                    <a:cubicBezTo>
                      <a:pt x="77" y="305"/>
                      <a:pt x="75" y="306"/>
                      <a:pt x="75" y="306"/>
                    </a:cubicBezTo>
                    <a:cubicBezTo>
                      <a:pt x="74" y="306"/>
                      <a:pt x="72" y="307"/>
                      <a:pt x="72" y="309"/>
                    </a:cubicBezTo>
                    <a:cubicBezTo>
                      <a:pt x="72" y="310"/>
                      <a:pt x="72" y="312"/>
                      <a:pt x="74" y="313"/>
                    </a:cubicBezTo>
                    <a:cubicBezTo>
                      <a:pt x="74" y="313"/>
                      <a:pt x="74" y="313"/>
                      <a:pt x="74" y="313"/>
                    </a:cubicBezTo>
                    <a:cubicBezTo>
                      <a:pt x="76" y="310"/>
                      <a:pt x="76" y="310"/>
                      <a:pt x="76" y="310"/>
                    </a:cubicBezTo>
                    <a:cubicBezTo>
                      <a:pt x="74" y="306"/>
                      <a:pt x="74" y="306"/>
                      <a:pt x="74" y="306"/>
                    </a:cubicBezTo>
                    <a:cubicBezTo>
                      <a:pt x="59" y="316"/>
                      <a:pt x="59" y="316"/>
                      <a:pt x="59" y="316"/>
                    </a:cubicBezTo>
                    <a:cubicBezTo>
                      <a:pt x="58" y="317"/>
                      <a:pt x="57" y="318"/>
                      <a:pt x="57" y="320"/>
                    </a:cubicBezTo>
                    <a:cubicBezTo>
                      <a:pt x="57" y="321"/>
                      <a:pt x="58" y="322"/>
                      <a:pt x="59" y="323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59" y="319"/>
                      <a:pt x="59" y="319"/>
                      <a:pt x="59" y="319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59" y="319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2" y="320"/>
                      <a:pt x="62" y="320"/>
                      <a:pt x="62" y="320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2" y="320"/>
                      <a:pt x="62" y="320"/>
                      <a:pt x="62" y="320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1" y="318"/>
                      <a:pt x="61" y="318"/>
                      <a:pt x="61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1" y="318"/>
                      <a:pt x="61" y="318"/>
                      <a:pt x="61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59" y="318"/>
                    </a:cubicBezTo>
                    <a:cubicBezTo>
                      <a:pt x="58" y="319"/>
                      <a:pt x="54" y="321"/>
                      <a:pt x="51" y="323"/>
                    </a:cubicBezTo>
                    <a:cubicBezTo>
                      <a:pt x="48" y="324"/>
                      <a:pt x="45" y="325"/>
                      <a:pt x="45" y="325"/>
                    </a:cubicBezTo>
                    <a:cubicBezTo>
                      <a:pt x="44" y="326"/>
                      <a:pt x="43" y="327"/>
                      <a:pt x="43" y="329"/>
                    </a:cubicBezTo>
                    <a:cubicBezTo>
                      <a:pt x="43" y="330"/>
                      <a:pt x="44" y="332"/>
                      <a:pt x="45" y="332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0" y="331"/>
                      <a:pt x="50" y="331"/>
                      <a:pt x="50" y="331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0" y="330"/>
                      <a:pt x="50" y="331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3" y="332"/>
                      <a:pt x="53" y="332"/>
                      <a:pt x="53" y="332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3" y="332"/>
                      <a:pt x="53" y="332"/>
                      <a:pt x="53" y="332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1" y="330"/>
                      <a:pt x="50" y="330"/>
                    </a:cubicBezTo>
                    <a:cubicBezTo>
                      <a:pt x="48" y="331"/>
                      <a:pt x="44" y="333"/>
                      <a:pt x="41" y="334"/>
                    </a:cubicBezTo>
                    <a:cubicBezTo>
                      <a:pt x="39" y="335"/>
                      <a:pt x="38" y="336"/>
                      <a:pt x="36" y="336"/>
                    </a:cubicBezTo>
                    <a:cubicBezTo>
                      <a:pt x="36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4" y="337"/>
                      <a:pt x="34" y="337"/>
                      <a:pt x="34" y="337"/>
                    </a:cubicBezTo>
                    <a:cubicBezTo>
                      <a:pt x="34" y="337"/>
                      <a:pt x="34" y="337"/>
                      <a:pt x="34" y="337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3" y="338"/>
                      <a:pt x="33" y="339"/>
                    </a:cubicBezTo>
                    <a:cubicBezTo>
                      <a:pt x="32" y="339"/>
                      <a:pt x="32" y="341"/>
                      <a:pt x="32" y="342"/>
                    </a:cubicBezTo>
                    <a:cubicBezTo>
                      <a:pt x="33" y="343"/>
                      <a:pt x="33" y="344"/>
                      <a:pt x="34" y="344"/>
                    </a:cubicBezTo>
                    <a:cubicBezTo>
                      <a:pt x="35" y="345"/>
                      <a:pt x="35" y="345"/>
                      <a:pt x="35" y="345"/>
                    </a:cubicBezTo>
                    <a:cubicBezTo>
                      <a:pt x="28" y="350"/>
                      <a:pt x="28" y="350"/>
                      <a:pt x="28" y="350"/>
                    </a:cubicBezTo>
                    <a:cubicBezTo>
                      <a:pt x="27" y="351"/>
                      <a:pt x="27" y="352"/>
                      <a:pt x="27" y="354"/>
                    </a:cubicBezTo>
                    <a:cubicBezTo>
                      <a:pt x="27" y="355"/>
                      <a:pt x="28" y="356"/>
                      <a:pt x="29" y="357"/>
                    </a:cubicBezTo>
                    <a:cubicBezTo>
                      <a:pt x="30" y="358"/>
                      <a:pt x="30" y="358"/>
                      <a:pt x="30" y="358"/>
                    </a:cubicBezTo>
                    <a:cubicBezTo>
                      <a:pt x="33" y="354"/>
                      <a:pt x="33" y="354"/>
                      <a:pt x="33" y="354"/>
                    </a:cubicBezTo>
                    <a:cubicBezTo>
                      <a:pt x="29" y="352"/>
                      <a:pt x="29" y="352"/>
                      <a:pt x="29" y="352"/>
                    </a:cubicBezTo>
                    <a:cubicBezTo>
                      <a:pt x="19" y="366"/>
                      <a:pt x="19" y="366"/>
                      <a:pt x="19" y="366"/>
                    </a:cubicBezTo>
                    <a:cubicBezTo>
                      <a:pt x="19" y="367"/>
                      <a:pt x="18" y="368"/>
                      <a:pt x="19" y="369"/>
                    </a:cubicBezTo>
                    <a:cubicBezTo>
                      <a:pt x="19" y="370"/>
                      <a:pt x="20" y="371"/>
                      <a:pt x="20" y="372"/>
                    </a:cubicBezTo>
                    <a:cubicBezTo>
                      <a:pt x="23" y="373"/>
                      <a:pt x="23" y="373"/>
                      <a:pt x="23" y="373"/>
                    </a:cubicBezTo>
                    <a:cubicBezTo>
                      <a:pt x="25" y="370"/>
                      <a:pt x="25" y="370"/>
                      <a:pt x="25" y="370"/>
                    </a:cubicBezTo>
                    <a:cubicBezTo>
                      <a:pt x="22" y="368"/>
                      <a:pt x="22" y="368"/>
                      <a:pt x="22" y="368"/>
                    </a:cubicBezTo>
                    <a:cubicBezTo>
                      <a:pt x="22" y="368"/>
                      <a:pt x="21" y="369"/>
                      <a:pt x="21" y="370"/>
                    </a:cubicBezTo>
                    <a:cubicBezTo>
                      <a:pt x="20" y="372"/>
                      <a:pt x="18" y="374"/>
                      <a:pt x="17" y="377"/>
                    </a:cubicBezTo>
                    <a:cubicBezTo>
                      <a:pt x="16" y="378"/>
                      <a:pt x="15" y="379"/>
                      <a:pt x="15" y="379"/>
                    </a:cubicBezTo>
                    <a:cubicBezTo>
                      <a:pt x="15" y="380"/>
                      <a:pt x="15" y="380"/>
                      <a:pt x="15" y="380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7" y="382"/>
                      <a:pt x="17" y="382"/>
                      <a:pt x="17" y="382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7" y="382"/>
                      <a:pt x="17" y="382"/>
                      <a:pt x="17" y="382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3"/>
                      <a:pt x="14" y="384"/>
                    </a:cubicBezTo>
                    <a:cubicBezTo>
                      <a:pt x="14" y="385"/>
                      <a:pt x="15" y="386"/>
                      <a:pt x="16" y="386"/>
                    </a:cubicBezTo>
                    <a:cubicBezTo>
                      <a:pt x="17" y="387"/>
                      <a:pt x="17" y="387"/>
                      <a:pt x="17" y="387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16" y="381"/>
                      <a:pt x="16" y="381"/>
                      <a:pt x="16" y="381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5" y="382"/>
                      <a:pt x="15" y="384"/>
                      <a:pt x="14" y="385"/>
                    </a:cubicBezTo>
                    <a:cubicBezTo>
                      <a:pt x="13" y="387"/>
                      <a:pt x="12" y="390"/>
                      <a:pt x="11" y="393"/>
                    </a:cubicBezTo>
                    <a:cubicBezTo>
                      <a:pt x="10" y="394"/>
                      <a:pt x="10" y="395"/>
                      <a:pt x="10" y="396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2" y="399"/>
                      <a:pt x="12" y="399"/>
                      <a:pt x="12" y="399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2" y="399"/>
                      <a:pt x="12" y="399"/>
                      <a:pt x="12" y="399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9"/>
                      <a:pt x="9" y="400"/>
                    </a:cubicBezTo>
                    <a:cubicBezTo>
                      <a:pt x="9" y="401"/>
                      <a:pt x="10" y="402"/>
                      <a:pt x="11" y="403"/>
                    </a:cubicBezTo>
                    <a:cubicBezTo>
                      <a:pt x="12" y="404"/>
                      <a:pt x="12" y="404"/>
                      <a:pt x="12" y="404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10" y="398"/>
                      <a:pt x="10" y="399"/>
                      <a:pt x="10" y="399"/>
                    </a:cubicBezTo>
                    <a:cubicBezTo>
                      <a:pt x="10" y="399"/>
                      <a:pt x="10" y="399"/>
                      <a:pt x="10" y="400"/>
                    </a:cubicBezTo>
                    <a:cubicBezTo>
                      <a:pt x="10" y="400"/>
                      <a:pt x="10" y="402"/>
                      <a:pt x="9" y="403"/>
                    </a:cubicBezTo>
                    <a:cubicBezTo>
                      <a:pt x="8" y="408"/>
                      <a:pt x="7" y="415"/>
                      <a:pt x="7" y="415"/>
                    </a:cubicBezTo>
                    <a:cubicBezTo>
                      <a:pt x="7" y="416"/>
                      <a:pt x="7" y="418"/>
                      <a:pt x="9" y="419"/>
                    </a:cubicBezTo>
                    <a:cubicBezTo>
                      <a:pt x="12" y="421"/>
                      <a:pt x="12" y="421"/>
                      <a:pt x="12" y="421"/>
                    </a:cubicBezTo>
                    <a:cubicBezTo>
                      <a:pt x="14" y="417"/>
                      <a:pt x="14" y="417"/>
                      <a:pt x="14" y="417"/>
                    </a:cubicBezTo>
                    <a:cubicBezTo>
                      <a:pt x="10" y="415"/>
                      <a:pt x="10" y="415"/>
                      <a:pt x="10" y="415"/>
                    </a:cubicBezTo>
                    <a:cubicBezTo>
                      <a:pt x="10" y="416"/>
                      <a:pt x="10" y="416"/>
                      <a:pt x="10" y="416"/>
                    </a:cubicBezTo>
                    <a:cubicBezTo>
                      <a:pt x="10" y="416"/>
                      <a:pt x="10" y="416"/>
                      <a:pt x="10" y="417"/>
                    </a:cubicBezTo>
                    <a:cubicBezTo>
                      <a:pt x="8" y="420"/>
                      <a:pt x="4" y="431"/>
                      <a:pt x="4" y="431"/>
                    </a:cubicBezTo>
                    <a:cubicBezTo>
                      <a:pt x="3" y="433"/>
                      <a:pt x="4" y="435"/>
                      <a:pt x="5" y="436"/>
                    </a:cubicBezTo>
                    <a:cubicBezTo>
                      <a:pt x="7" y="437"/>
                      <a:pt x="7" y="437"/>
                      <a:pt x="7" y="437"/>
                    </a:cubicBezTo>
                    <a:cubicBezTo>
                      <a:pt x="9" y="434"/>
                      <a:pt x="9" y="434"/>
                      <a:pt x="9" y="434"/>
                    </a:cubicBezTo>
                    <a:cubicBezTo>
                      <a:pt x="5" y="434"/>
                      <a:pt x="5" y="434"/>
                      <a:pt x="5" y="434"/>
                    </a:cubicBezTo>
                    <a:cubicBezTo>
                      <a:pt x="6" y="450"/>
                      <a:pt x="6" y="450"/>
                      <a:pt x="6" y="450"/>
                    </a:cubicBezTo>
                    <a:cubicBezTo>
                      <a:pt x="6" y="452"/>
                      <a:pt x="7" y="453"/>
                      <a:pt x="8" y="454"/>
                    </a:cubicBezTo>
                    <a:cubicBezTo>
                      <a:pt x="9" y="455"/>
                      <a:pt x="9" y="455"/>
                      <a:pt x="9" y="455"/>
                    </a:cubicBezTo>
                    <a:cubicBezTo>
                      <a:pt x="12" y="451"/>
                      <a:pt x="12" y="451"/>
                      <a:pt x="12" y="451"/>
                    </a:cubicBezTo>
                    <a:cubicBezTo>
                      <a:pt x="8" y="450"/>
                      <a:pt x="8" y="450"/>
                      <a:pt x="8" y="450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0" y="466"/>
                      <a:pt x="1" y="468"/>
                      <a:pt x="3" y="469"/>
                    </a:cubicBezTo>
                    <a:cubicBezTo>
                      <a:pt x="3" y="469"/>
                      <a:pt x="3" y="469"/>
                      <a:pt x="3" y="469"/>
                    </a:cubicBezTo>
                    <a:cubicBezTo>
                      <a:pt x="6" y="484"/>
                      <a:pt x="6" y="484"/>
                      <a:pt x="6" y="484"/>
                    </a:cubicBezTo>
                    <a:cubicBezTo>
                      <a:pt x="7" y="485"/>
                      <a:pt x="7" y="486"/>
                      <a:pt x="8" y="487"/>
                    </a:cubicBezTo>
                    <a:cubicBezTo>
                      <a:pt x="12" y="489"/>
                      <a:pt x="12" y="489"/>
                      <a:pt x="12" y="489"/>
                    </a:cubicBezTo>
                    <a:cubicBezTo>
                      <a:pt x="11" y="505"/>
                      <a:pt x="11" y="505"/>
                      <a:pt x="11" y="505"/>
                    </a:cubicBezTo>
                    <a:cubicBezTo>
                      <a:pt x="11" y="507"/>
                      <a:pt x="12" y="508"/>
                      <a:pt x="13" y="509"/>
                    </a:cubicBezTo>
                    <a:cubicBezTo>
                      <a:pt x="16" y="511"/>
                      <a:pt x="16" y="511"/>
                      <a:pt x="16" y="511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6"/>
                      <a:pt x="15" y="506"/>
                      <a:pt x="15" y="507"/>
                    </a:cubicBezTo>
                    <a:cubicBezTo>
                      <a:pt x="14" y="507"/>
                      <a:pt x="14" y="507"/>
                      <a:pt x="14" y="508"/>
                    </a:cubicBezTo>
                    <a:cubicBezTo>
                      <a:pt x="14" y="508"/>
                      <a:pt x="14" y="508"/>
                      <a:pt x="14" y="509"/>
                    </a:cubicBezTo>
                    <a:cubicBezTo>
                      <a:pt x="15" y="509"/>
                      <a:pt x="15" y="511"/>
                      <a:pt x="15" y="512"/>
                    </a:cubicBezTo>
                    <a:cubicBezTo>
                      <a:pt x="16" y="514"/>
                      <a:pt x="16" y="517"/>
                      <a:pt x="17" y="520"/>
                    </a:cubicBezTo>
                    <a:cubicBezTo>
                      <a:pt x="17" y="521"/>
                      <a:pt x="17" y="522"/>
                      <a:pt x="17" y="523"/>
                    </a:cubicBezTo>
                    <a:cubicBezTo>
                      <a:pt x="17" y="523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9" y="524"/>
                      <a:pt x="19" y="524"/>
                      <a:pt x="19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9" y="524"/>
                      <a:pt x="19" y="524"/>
                      <a:pt x="19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8" y="522"/>
                      <a:pt x="18" y="522"/>
                      <a:pt x="18" y="52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8" y="522"/>
                      <a:pt x="18" y="522"/>
                      <a:pt x="18" y="522"/>
                    </a:cubicBezTo>
                    <a:cubicBezTo>
                      <a:pt x="17" y="524"/>
                      <a:pt x="17" y="526"/>
                      <a:pt x="19" y="527"/>
                    </a:cubicBezTo>
                    <a:cubicBezTo>
                      <a:pt x="28" y="533"/>
                      <a:pt x="28" y="533"/>
                      <a:pt x="28" y="533"/>
                    </a:cubicBezTo>
                    <a:cubicBezTo>
                      <a:pt x="30" y="530"/>
                      <a:pt x="30" y="530"/>
                      <a:pt x="30" y="530"/>
                    </a:cubicBezTo>
                    <a:cubicBezTo>
                      <a:pt x="27" y="527"/>
                      <a:pt x="27" y="527"/>
                      <a:pt x="27" y="527"/>
                    </a:cubicBezTo>
                    <a:cubicBezTo>
                      <a:pt x="27" y="528"/>
                      <a:pt x="27" y="529"/>
                      <a:pt x="27" y="529"/>
                    </a:cubicBezTo>
                    <a:cubicBezTo>
                      <a:pt x="26" y="529"/>
                      <a:pt x="26" y="530"/>
                      <a:pt x="26" y="530"/>
                    </a:cubicBezTo>
                    <a:cubicBezTo>
                      <a:pt x="26" y="531"/>
                      <a:pt x="27" y="531"/>
                      <a:pt x="27" y="531"/>
                    </a:cubicBezTo>
                    <a:cubicBezTo>
                      <a:pt x="27" y="532"/>
                      <a:pt x="27" y="532"/>
                      <a:pt x="27" y="532"/>
                    </a:cubicBezTo>
                    <a:cubicBezTo>
                      <a:pt x="28" y="533"/>
                      <a:pt x="29" y="535"/>
                      <a:pt x="30" y="538"/>
                    </a:cubicBezTo>
                    <a:cubicBezTo>
                      <a:pt x="31" y="541"/>
                      <a:pt x="34" y="546"/>
                      <a:pt x="36" y="550"/>
                    </a:cubicBezTo>
                    <a:cubicBezTo>
                      <a:pt x="36" y="551"/>
                      <a:pt x="37" y="553"/>
                      <a:pt x="38" y="554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6"/>
                      <a:pt x="38" y="556"/>
                      <a:pt x="38" y="556"/>
                    </a:cubicBezTo>
                    <a:cubicBezTo>
                      <a:pt x="40" y="555"/>
                      <a:pt x="40" y="555"/>
                      <a:pt x="40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6"/>
                      <a:pt x="38" y="556"/>
                      <a:pt x="38" y="556"/>
                    </a:cubicBezTo>
                    <a:cubicBezTo>
                      <a:pt x="40" y="555"/>
                      <a:pt x="40" y="555"/>
                      <a:pt x="40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9" y="553"/>
                      <a:pt x="39" y="553"/>
                      <a:pt x="39" y="553"/>
                    </a:cubicBezTo>
                    <a:cubicBezTo>
                      <a:pt x="38" y="554"/>
                      <a:pt x="38" y="554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9" y="553"/>
                      <a:pt x="39" y="553"/>
                      <a:pt x="39" y="553"/>
                    </a:cubicBezTo>
                    <a:cubicBezTo>
                      <a:pt x="38" y="554"/>
                      <a:pt x="38" y="557"/>
                      <a:pt x="40" y="558"/>
                    </a:cubicBezTo>
                    <a:cubicBezTo>
                      <a:pt x="49" y="563"/>
                      <a:pt x="49" y="563"/>
                      <a:pt x="49" y="563"/>
                    </a:cubicBezTo>
                    <a:cubicBezTo>
                      <a:pt x="50" y="564"/>
                      <a:pt x="53" y="564"/>
                      <a:pt x="54" y="562"/>
                    </a:cubicBezTo>
                    <a:cubicBezTo>
                      <a:pt x="55" y="560"/>
                      <a:pt x="55" y="558"/>
                      <a:pt x="53" y="557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56"/>
              <p:cNvSpPr/>
              <p:nvPr/>
            </p:nvSpPr>
            <p:spPr bwMode="auto">
              <a:xfrm>
                <a:off x="4817978" y="3175981"/>
                <a:ext cx="300783" cy="130603"/>
              </a:xfrm>
              <a:custGeom>
                <a:avLst/>
                <a:gdLst>
                  <a:gd name="T0" fmla="*/ 3 w 224"/>
                  <a:gd name="T1" fmla="*/ 69 h 98"/>
                  <a:gd name="T2" fmla="*/ 68 w 224"/>
                  <a:gd name="T3" fmla="*/ 85 h 98"/>
                  <a:gd name="T4" fmla="*/ 68 w 224"/>
                  <a:gd name="T5" fmla="*/ 92 h 98"/>
                  <a:gd name="T6" fmla="*/ 66 w 224"/>
                  <a:gd name="T7" fmla="*/ 89 h 98"/>
                  <a:gd name="T8" fmla="*/ 67 w 224"/>
                  <a:gd name="T9" fmla="*/ 92 h 98"/>
                  <a:gd name="T10" fmla="*/ 67 w 224"/>
                  <a:gd name="T11" fmla="*/ 90 h 98"/>
                  <a:gd name="T12" fmla="*/ 95 w 224"/>
                  <a:gd name="T13" fmla="*/ 97 h 98"/>
                  <a:gd name="T14" fmla="*/ 91 w 224"/>
                  <a:gd name="T15" fmla="*/ 90 h 98"/>
                  <a:gd name="T16" fmla="*/ 119 w 224"/>
                  <a:gd name="T17" fmla="*/ 85 h 98"/>
                  <a:gd name="T18" fmla="*/ 113 w 224"/>
                  <a:gd name="T19" fmla="*/ 86 h 98"/>
                  <a:gd name="T20" fmla="*/ 115 w 224"/>
                  <a:gd name="T21" fmla="*/ 89 h 98"/>
                  <a:gd name="T22" fmla="*/ 113 w 224"/>
                  <a:gd name="T23" fmla="*/ 87 h 98"/>
                  <a:gd name="T24" fmla="*/ 114 w 224"/>
                  <a:gd name="T25" fmla="*/ 90 h 98"/>
                  <a:gd name="T26" fmla="*/ 127 w 224"/>
                  <a:gd name="T27" fmla="*/ 87 h 98"/>
                  <a:gd name="T28" fmla="*/ 131 w 224"/>
                  <a:gd name="T29" fmla="*/ 76 h 98"/>
                  <a:gd name="T30" fmla="*/ 148 w 224"/>
                  <a:gd name="T31" fmla="*/ 75 h 98"/>
                  <a:gd name="T32" fmla="*/ 155 w 224"/>
                  <a:gd name="T33" fmla="*/ 65 h 98"/>
                  <a:gd name="T34" fmla="*/ 152 w 224"/>
                  <a:gd name="T35" fmla="*/ 66 h 98"/>
                  <a:gd name="T36" fmla="*/ 163 w 224"/>
                  <a:gd name="T37" fmla="*/ 49 h 98"/>
                  <a:gd name="T38" fmla="*/ 161 w 224"/>
                  <a:gd name="T39" fmla="*/ 38 h 98"/>
                  <a:gd name="T40" fmla="*/ 174 w 224"/>
                  <a:gd name="T41" fmla="*/ 32 h 98"/>
                  <a:gd name="T42" fmla="*/ 175 w 224"/>
                  <a:gd name="T43" fmla="*/ 31 h 98"/>
                  <a:gd name="T44" fmla="*/ 169 w 224"/>
                  <a:gd name="T45" fmla="*/ 27 h 98"/>
                  <a:gd name="T46" fmla="*/ 185 w 224"/>
                  <a:gd name="T47" fmla="*/ 14 h 98"/>
                  <a:gd name="T48" fmla="*/ 203 w 224"/>
                  <a:gd name="T49" fmla="*/ 12 h 98"/>
                  <a:gd name="T50" fmla="*/ 200 w 224"/>
                  <a:gd name="T51" fmla="*/ 8 h 98"/>
                  <a:gd name="T52" fmla="*/ 222 w 224"/>
                  <a:gd name="T53" fmla="*/ 4 h 98"/>
                  <a:gd name="T54" fmla="*/ 218 w 224"/>
                  <a:gd name="T55" fmla="*/ 11 h 98"/>
                  <a:gd name="T56" fmla="*/ 196 w 224"/>
                  <a:gd name="T57" fmla="*/ 7 h 98"/>
                  <a:gd name="T58" fmla="*/ 199 w 224"/>
                  <a:gd name="T59" fmla="*/ 5 h 98"/>
                  <a:gd name="T60" fmla="*/ 180 w 224"/>
                  <a:gd name="T61" fmla="*/ 21 h 98"/>
                  <a:gd name="T62" fmla="*/ 165 w 224"/>
                  <a:gd name="T63" fmla="*/ 27 h 98"/>
                  <a:gd name="T64" fmla="*/ 169 w 224"/>
                  <a:gd name="T65" fmla="*/ 27 h 98"/>
                  <a:gd name="T66" fmla="*/ 172 w 224"/>
                  <a:gd name="T67" fmla="*/ 29 h 98"/>
                  <a:gd name="T68" fmla="*/ 169 w 224"/>
                  <a:gd name="T69" fmla="*/ 26 h 98"/>
                  <a:gd name="T70" fmla="*/ 163 w 224"/>
                  <a:gd name="T71" fmla="*/ 31 h 98"/>
                  <a:gd name="T72" fmla="*/ 160 w 224"/>
                  <a:gd name="T73" fmla="*/ 42 h 98"/>
                  <a:gd name="T74" fmla="*/ 156 w 224"/>
                  <a:gd name="T75" fmla="*/ 54 h 98"/>
                  <a:gd name="T76" fmla="*/ 147 w 224"/>
                  <a:gd name="T77" fmla="*/ 60 h 98"/>
                  <a:gd name="T78" fmla="*/ 151 w 224"/>
                  <a:gd name="T79" fmla="*/ 64 h 98"/>
                  <a:gd name="T80" fmla="*/ 135 w 224"/>
                  <a:gd name="T81" fmla="*/ 74 h 98"/>
                  <a:gd name="T82" fmla="*/ 128 w 224"/>
                  <a:gd name="T83" fmla="*/ 75 h 98"/>
                  <a:gd name="T84" fmla="*/ 134 w 224"/>
                  <a:gd name="T85" fmla="*/ 82 h 98"/>
                  <a:gd name="T86" fmla="*/ 113 w 224"/>
                  <a:gd name="T87" fmla="*/ 82 h 98"/>
                  <a:gd name="T88" fmla="*/ 109 w 224"/>
                  <a:gd name="T89" fmla="*/ 84 h 98"/>
                  <a:gd name="T90" fmla="*/ 117 w 224"/>
                  <a:gd name="T91" fmla="*/ 89 h 98"/>
                  <a:gd name="T92" fmla="*/ 89 w 224"/>
                  <a:gd name="T93" fmla="*/ 94 h 98"/>
                  <a:gd name="T94" fmla="*/ 83 w 224"/>
                  <a:gd name="T95" fmla="*/ 87 h 98"/>
                  <a:gd name="T96" fmla="*/ 66 w 224"/>
                  <a:gd name="T97" fmla="*/ 85 h 98"/>
                  <a:gd name="T98" fmla="*/ 64 w 224"/>
                  <a:gd name="T99" fmla="*/ 92 h 98"/>
                  <a:gd name="T100" fmla="*/ 6 w 224"/>
                  <a:gd name="T101" fmla="*/ 62 h 98"/>
                  <a:gd name="T102" fmla="*/ 43 w 224"/>
                  <a:gd name="T103" fmla="*/ 9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98">
                    <a:moveTo>
                      <a:pt x="42" y="84"/>
                    </a:moveTo>
                    <a:cubicBezTo>
                      <a:pt x="7" y="62"/>
                      <a:pt x="7" y="62"/>
                      <a:pt x="7" y="62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4" y="98"/>
                      <a:pt x="76" y="97"/>
                      <a:pt x="77" y="95"/>
                    </a:cubicBezTo>
                    <a:cubicBezTo>
                      <a:pt x="78" y="93"/>
                      <a:pt x="77" y="91"/>
                      <a:pt x="76" y="90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9" y="92"/>
                      <a:pt x="69" y="91"/>
                      <a:pt x="70" y="91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7" y="93"/>
                      <a:pt x="67" y="92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7" y="93"/>
                      <a:pt x="68" y="93"/>
                    </a:cubicBezTo>
                    <a:cubicBezTo>
                      <a:pt x="72" y="93"/>
                      <a:pt x="78" y="94"/>
                      <a:pt x="84" y="95"/>
                    </a:cubicBezTo>
                    <a:cubicBezTo>
                      <a:pt x="90" y="96"/>
                      <a:pt x="95" y="97"/>
                      <a:pt x="95" y="97"/>
                    </a:cubicBezTo>
                    <a:cubicBezTo>
                      <a:pt x="97" y="97"/>
                      <a:pt x="98" y="96"/>
                      <a:pt x="99" y="94"/>
                    </a:cubicBezTo>
                    <a:cubicBezTo>
                      <a:pt x="100" y="92"/>
                      <a:pt x="99" y="90"/>
                      <a:pt x="97" y="89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9" y="92"/>
                      <a:pt x="120" y="91"/>
                      <a:pt x="121" y="90"/>
                    </a:cubicBezTo>
                    <a:cubicBezTo>
                      <a:pt x="121" y="88"/>
                      <a:pt x="121" y="86"/>
                      <a:pt x="119" y="85"/>
                    </a:cubicBezTo>
                    <a:cubicBezTo>
                      <a:pt x="115" y="83"/>
                      <a:pt x="115" y="83"/>
                      <a:pt x="115" y="83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5" y="89"/>
                      <a:pt x="116" y="89"/>
                      <a:pt x="116" y="88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3" y="87"/>
                      <a:pt x="113" y="87"/>
                      <a:pt x="113" y="87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5" y="90"/>
                      <a:pt x="115" y="89"/>
                    </a:cubicBezTo>
                    <a:cubicBezTo>
                      <a:pt x="113" y="87"/>
                      <a:pt x="113" y="87"/>
                      <a:pt x="113" y="87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5" y="89"/>
                      <a:pt x="116" y="89"/>
                    </a:cubicBezTo>
                    <a:cubicBezTo>
                      <a:pt x="118" y="89"/>
                      <a:pt x="123" y="88"/>
                      <a:pt x="127" y="87"/>
                    </a:cubicBezTo>
                    <a:cubicBezTo>
                      <a:pt x="131" y="87"/>
                      <a:pt x="134" y="86"/>
                      <a:pt x="134" y="86"/>
                    </a:cubicBezTo>
                    <a:cubicBezTo>
                      <a:pt x="136" y="86"/>
                      <a:pt x="137" y="85"/>
                      <a:pt x="138" y="83"/>
                    </a:cubicBezTo>
                    <a:cubicBezTo>
                      <a:pt x="138" y="82"/>
                      <a:pt x="137" y="80"/>
                      <a:pt x="136" y="79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46" y="79"/>
                      <a:pt x="146" y="79"/>
                      <a:pt x="146" y="79"/>
                    </a:cubicBezTo>
                    <a:cubicBezTo>
                      <a:pt x="147" y="78"/>
                      <a:pt x="148" y="77"/>
                      <a:pt x="148" y="75"/>
                    </a:cubicBezTo>
                    <a:cubicBezTo>
                      <a:pt x="149" y="74"/>
                      <a:pt x="148" y="72"/>
                      <a:pt x="147" y="71"/>
                    </a:cubicBezTo>
                    <a:cubicBezTo>
                      <a:pt x="146" y="71"/>
                      <a:pt x="146" y="71"/>
                      <a:pt x="146" y="71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5" y="66"/>
                      <a:pt x="155" y="65"/>
                    </a:cubicBezTo>
                    <a:cubicBezTo>
                      <a:pt x="155" y="63"/>
                      <a:pt x="154" y="62"/>
                      <a:pt x="153" y="61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49" y="63"/>
                      <a:pt x="149" y="63"/>
                      <a:pt x="149" y="63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64" y="56"/>
                      <a:pt x="164" y="56"/>
                      <a:pt x="164" y="56"/>
                    </a:cubicBezTo>
                    <a:cubicBezTo>
                      <a:pt x="165" y="55"/>
                      <a:pt x="165" y="54"/>
                      <a:pt x="165" y="53"/>
                    </a:cubicBezTo>
                    <a:cubicBezTo>
                      <a:pt x="165" y="52"/>
                      <a:pt x="164" y="50"/>
                      <a:pt x="163" y="50"/>
                    </a:cubicBezTo>
                    <a:cubicBezTo>
                      <a:pt x="163" y="49"/>
                      <a:pt x="163" y="49"/>
                      <a:pt x="163" y="4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6"/>
                      <a:pt x="164" y="35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1"/>
                      <a:pt x="166" y="39"/>
                      <a:pt x="169" y="37"/>
                    </a:cubicBezTo>
                    <a:cubicBezTo>
                      <a:pt x="170" y="35"/>
                      <a:pt x="172" y="34"/>
                      <a:pt x="173" y="34"/>
                    </a:cubicBezTo>
                    <a:cubicBezTo>
                      <a:pt x="173" y="33"/>
                      <a:pt x="174" y="33"/>
                      <a:pt x="174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6" y="30"/>
                      <a:pt x="176" y="29"/>
                      <a:pt x="176" y="28"/>
                    </a:cubicBezTo>
                    <a:cubicBezTo>
                      <a:pt x="176" y="27"/>
                      <a:pt x="175" y="26"/>
                      <a:pt x="174" y="25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6" y="20"/>
                      <a:pt x="186" y="19"/>
                      <a:pt x="186" y="17"/>
                    </a:cubicBezTo>
                    <a:cubicBezTo>
                      <a:pt x="186" y="16"/>
                      <a:pt x="186" y="15"/>
                      <a:pt x="185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84" y="21"/>
                      <a:pt x="184" y="21"/>
                      <a:pt x="184" y="21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4" y="12"/>
                      <a:pt x="205" y="10"/>
                      <a:pt x="205" y="9"/>
                    </a:cubicBezTo>
                    <a:cubicBezTo>
                      <a:pt x="205" y="7"/>
                      <a:pt x="204" y="6"/>
                      <a:pt x="203" y="5"/>
                    </a:cubicBezTo>
                    <a:cubicBezTo>
                      <a:pt x="202" y="4"/>
                      <a:pt x="202" y="4"/>
                      <a:pt x="202" y="4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199" y="12"/>
                      <a:pt x="199" y="12"/>
                      <a:pt x="199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2" y="12"/>
                      <a:pt x="223" y="11"/>
                      <a:pt x="224" y="9"/>
                    </a:cubicBezTo>
                    <a:cubicBezTo>
                      <a:pt x="224" y="7"/>
                      <a:pt x="224" y="5"/>
                      <a:pt x="222" y="4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3" y="1"/>
                      <a:pt x="212" y="3"/>
                    </a:cubicBezTo>
                    <a:cubicBezTo>
                      <a:pt x="210" y="4"/>
                      <a:pt x="211" y="7"/>
                      <a:pt x="213" y="8"/>
                    </a:cubicBezTo>
                    <a:cubicBezTo>
                      <a:pt x="218" y="11"/>
                      <a:pt x="218" y="11"/>
                      <a:pt x="218" y="11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20" y="4"/>
                      <a:pt x="220" y="4"/>
                      <a:pt x="220" y="4"/>
                    </a:cubicBezTo>
                    <a:cubicBezTo>
                      <a:pt x="200" y="4"/>
                      <a:pt x="200" y="4"/>
                      <a:pt x="200" y="4"/>
                    </a:cubicBezTo>
                    <a:cubicBezTo>
                      <a:pt x="198" y="4"/>
                      <a:pt x="196" y="5"/>
                      <a:pt x="196" y="7"/>
                    </a:cubicBezTo>
                    <a:cubicBezTo>
                      <a:pt x="195" y="8"/>
                      <a:pt x="196" y="10"/>
                      <a:pt x="197" y="11"/>
                    </a:cubicBezTo>
                    <a:cubicBezTo>
                      <a:pt x="199" y="12"/>
                      <a:pt x="199" y="12"/>
                      <a:pt x="199" y="12"/>
                    </a:cubicBezTo>
                    <a:cubicBezTo>
                      <a:pt x="201" y="9"/>
                      <a:pt x="201" y="9"/>
                      <a:pt x="201" y="9"/>
                    </a:cubicBezTo>
                    <a:cubicBezTo>
                      <a:pt x="199" y="5"/>
                      <a:pt x="199" y="5"/>
                      <a:pt x="199" y="5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79" y="14"/>
                      <a:pt x="178" y="16"/>
                      <a:pt x="178" y="17"/>
                    </a:cubicBezTo>
                    <a:cubicBezTo>
                      <a:pt x="178" y="18"/>
                      <a:pt x="179" y="20"/>
                      <a:pt x="180" y="21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6" y="24"/>
                      <a:pt x="165" y="26"/>
                      <a:pt x="165" y="27"/>
                    </a:cubicBezTo>
                    <a:cubicBezTo>
                      <a:pt x="165" y="28"/>
                      <a:pt x="166" y="30"/>
                      <a:pt x="167" y="30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67" y="28"/>
                      <a:pt x="165" y="30"/>
                      <a:pt x="163" y="31"/>
                    </a:cubicBezTo>
                    <a:cubicBezTo>
                      <a:pt x="161" y="33"/>
                      <a:pt x="159" y="35"/>
                      <a:pt x="159" y="35"/>
                    </a:cubicBezTo>
                    <a:cubicBezTo>
                      <a:pt x="158" y="35"/>
                      <a:pt x="157" y="37"/>
                      <a:pt x="157" y="38"/>
                    </a:cubicBezTo>
                    <a:cubicBezTo>
                      <a:pt x="157" y="39"/>
                      <a:pt x="158" y="40"/>
                      <a:pt x="159" y="41"/>
                    </a:cubicBezTo>
                    <a:cubicBezTo>
                      <a:pt x="160" y="42"/>
                      <a:pt x="160" y="42"/>
                      <a:pt x="160" y="42"/>
                    </a:cubicBezTo>
                    <a:cubicBezTo>
                      <a:pt x="162" y="38"/>
                      <a:pt x="162" y="38"/>
                      <a:pt x="162" y="38"/>
                    </a:cubicBezTo>
                    <a:cubicBezTo>
                      <a:pt x="158" y="37"/>
                      <a:pt x="158" y="37"/>
                      <a:pt x="158" y="37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2"/>
                      <a:pt x="154" y="54"/>
                      <a:pt x="156" y="54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59" y="50"/>
                      <a:pt x="159" y="50"/>
                      <a:pt x="159" y="50"/>
                    </a:cubicBezTo>
                    <a:cubicBezTo>
                      <a:pt x="147" y="60"/>
                      <a:pt x="147" y="60"/>
                      <a:pt x="147" y="60"/>
                    </a:cubicBezTo>
                    <a:cubicBezTo>
                      <a:pt x="146" y="61"/>
                      <a:pt x="145" y="62"/>
                      <a:pt x="145" y="64"/>
                    </a:cubicBezTo>
                    <a:cubicBezTo>
                      <a:pt x="146" y="65"/>
                      <a:pt x="146" y="66"/>
                      <a:pt x="147" y="67"/>
                    </a:cubicBezTo>
                    <a:cubicBezTo>
                      <a:pt x="149" y="68"/>
                      <a:pt x="149" y="68"/>
                      <a:pt x="149" y="68"/>
                    </a:cubicBezTo>
                    <a:cubicBezTo>
                      <a:pt x="151" y="64"/>
                      <a:pt x="151" y="64"/>
                      <a:pt x="151" y="64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36" y="67"/>
                      <a:pt x="136" y="67"/>
                      <a:pt x="136" y="67"/>
                    </a:cubicBezTo>
                    <a:cubicBezTo>
                      <a:pt x="134" y="67"/>
                      <a:pt x="133" y="68"/>
                      <a:pt x="133" y="70"/>
                    </a:cubicBezTo>
                    <a:cubicBezTo>
                      <a:pt x="133" y="71"/>
                      <a:pt x="134" y="73"/>
                      <a:pt x="135" y="74"/>
                    </a:cubicBezTo>
                    <a:cubicBezTo>
                      <a:pt x="142" y="78"/>
                      <a:pt x="142" y="78"/>
                      <a:pt x="142" y="78"/>
                    </a:cubicBezTo>
                    <a:cubicBezTo>
                      <a:pt x="144" y="75"/>
                      <a:pt x="144" y="75"/>
                      <a:pt x="144" y="75"/>
                    </a:cubicBezTo>
                    <a:cubicBezTo>
                      <a:pt x="143" y="71"/>
                      <a:pt x="143" y="71"/>
                      <a:pt x="143" y="71"/>
                    </a:cubicBezTo>
                    <a:cubicBezTo>
                      <a:pt x="128" y="75"/>
                      <a:pt x="128" y="75"/>
                      <a:pt x="128" y="75"/>
                    </a:cubicBezTo>
                    <a:cubicBezTo>
                      <a:pt x="126" y="76"/>
                      <a:pt x="125" y="77"/>
                      <a:pt x="125" y="79"/>
                    </a:cubicBezTo>
                    <a:cubicBezTo>
                      <a:pt x="125" y="80"/>
                      <a:pt x="125" y="82"/>
                      <a:pt x="127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4" y="82"/>
                      <a:pt x="134" y="82"/>
                      <a:pt x="134" y="82"/>
                    </a:cubicBezTo>
                    <a:cubicBezTo>
                      <a:pt x="133" y="78"/>
                      <a:pt x="133" y="78"/>
                      <a:pt x="133" y="78"/>
                    </a:cubicBezTo>
                    <a:cubicBezTo>
                      <a:pt x="133" y="78"/>
                      <a:pt x="128" y="79"/>
                      <a:pt x="123" y="80"/>
                    </a:cubicBezTo>
                    <a:cubicBezTo>
                      <a:pt x="120" y="80"/>
                      <a:pt x="118" y="81"/>
                      <a:pt x="116" y="81"/>
                    </a:cubicBezTo>
                    <a:cubicBezTo>
                      <a:pt x="115" y="81"/>
                      <a:pt x="114" y="82"/>
                      <a:pt x="113" y="82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0" y="83"/>
                      <a:pt x="110" y="83"/>
                      <a:pt x="109" y="84"/>
                    </a:cubicBezTo>
                    <a:cubicBezTo>
                      <a:pt x="109" y="85"/>
                      <a:pt x="109" y="86"/>
                      <a:pt x="109" y="87"/>
                    </a:cubicBezTo>
                    <a:cubicBezTo>
                      <a:pt x="109" y="88"/>
                      <a:pt x="110" y="89"/>
                      <a:pt x="111" y="89"/>
                    </a:cubicBezTo>
                    <a:cubicBezTo>
                      <a:pt x="115" y="92"/>
                      <a:pt x="115" y="92"/>
                      <a:pt x="115" y="92"/>
                    </a:cubicBezTo>
                    <a:cubicBezTo>
                      <a:pt x="117" y="89"/>
                      <a:pt x="117" y="89"/>
                      <a:pt x="117" y="89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89" y="86"/>
                      <a:pt x="88" y="87"/>
                      <a:pt x="87" y="89"/>
                    </a:cubicBezTo>
                    <a:cubicBezTo>
                      <a:pt x="87" y="91"/>
                      <a:pt x="88" y="93"/>
                      <a:pt x="89" y="94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0" y="88"/>
                      <a:pt x="83" y="87"/>
                    </a:cubicBezTo>
                    <a:cubicBezTo>
                      <a:pt x="79" y="86"/>
                      <a:pt x="76" y="86"/>
                      <a:pt x="73" y="85"/>
                    </a:cubicBezTo>
                    <a:cubicBezTo>
                      <a:pt x="72" y="85"/>
                      <a:pt x="70" y="85"/>
                      <a:pt x="69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5" y="85"/>
                      <a:pt x="65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3" y="86"/>
                      <a:pt x="63" y="86"/>
                    </a:cubicBezTo>
                    <a:cubicBezTo>
                      <a:pt x="62" y="88"/>
                      <a:pt x="62" y="91"/>
                      <a:pt x="64" y="92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4" y="93"/>
                      <a:pt x="74" y="93"/>
                      <a:pt x="74" y="93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4" y="61"/>
                      <a:pt x="2" y="62"/>
                      <a:pt x="1" y="64"/>
                    </a:cubicBezTo>
                    <a:cubicBezTo>
                      <a:pt x="0" y="66"/>
                      <a:pt x="1" y="68"/>
                      <a:pt x="2" y="69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9" y="92"/>
                      <a:pt x="42" y="92"/>
                      <a:pt x="43" y="90"/>
                    </a:cubicBezTo>
                    <a:cubicBezTo>
                      <a:pt x="44" y="88"/>
                      <a:pt x="44" y="85"/>
                      <a:pt x="42" y="84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57"/>
              <p:cNvSpPr/>
              <p:nvPr/>
            </p:nvSpPr>
            <p:spPr bwMode="auto">
              <a:xfrm>
                <a:off x="4427488" y="3179938"/>
                <a:ext cx="753277" cy="922138"/>
              </a:xfrm>
              <a:custGeom>
                <a:avLst/>
                <a:gdLst>
                  <a:gd name="T0" fmla="*/ 76 w 561"/>
                  <a:gd name="T1" fmla="*/ 679 h 687"/>
                  <a:gd name="T2" fmla="*/ 128 w 561"/>
                  <a:gd name="T3" fmla="*/ 677 h 687"/>
                  <a:gd name="T4" fmla="*/ 152 w 561"/>
                  <a:gd name="T5" fmla="*/ 682 h 687"/>
                  <a:gd name="T6" fmla="*/ 184 w 561"/>
                  <a:gd name="T7" fmla="*/ 661 h 687"/>
                  <a:gd name="T8" fmla="*/ 211 w 561"/>
                  <a:gd name="T9" fmla="*/ 633 h 687"/>
                  <a:gd name="T10" fmla="*/ 223 w 561"/>
                  <a:gd name="T11" fmla="*/ 593 h 687"/>
                  <a:gd name="T12" fmla="*/ 222 w 561"/>
                  <a:gd name="T13" fmla="*/ 557 h 687"/>
                  <a:gd name="T14" fmla="*/ 176 w 561"/>
                  <a:gd name="T15" fmla="*/ 506 h 687"/>
                  <a:gd name="T16" fmla="*/ 176 w 561"/>
                  <a:gd name="T17" fmla="*/ 510 h 687"/>
                  <a:gd name="T18" fmla="*/ 158 w 561"/>
                  <a:gd name="T19" fmla="*/ 419 h 687"/>
                  <a:gd name="T20" fmla="*/ 175 w 561"/>
                  <a:gd name="T21" fmla="*/ 398 h 687"/>
                  <a:gd name="T22" fmla="*/ 200 w 561"/>
                  <a:gd name="T23" fmla="*/ 381 h 687"/>
                  <a:gd name="T24" fmla="*/ 218 w 561"/>
                  <a:gd name="T25" fmla="*/ 373 h 687"/>
                  <a:gd name="T26" fmla="*/ 243 w 561"/>
                  <a:gd name="T27" fmla="*/ 368 h 687"/>
                  <a:gd name="T28" fmla="*/ 258 w 561"/>
                  <a:gd name="T29" fmla="*/ 363 h 687"/>
                  <a:gd name="T30" fmla="*/ 323 w 561"/>
                  <a:gd name="T31" fmla="*/ 360 h 687"/>
                  <a:gd name="T32" fmla="*/ 334 w 561"/>
                  <a:gd name="T33" fmla="*/ 357 h 687"/>
                  <a:gd name="T34" fmla="*/ 363 w 561"/>
                  <a:gd name="T35" fmla="*/ 356 h 687"/>
                  <a:gd name="T36" fmla="*/ 378 w 561"/>
                  <a:gd name="T37" fmla="*/ 352 h 687"/>
                  <a:gd name="T38" fmla="*/ 439 w 561"/>
                  <a:gd name="T39" fmla="*/ 352 h 687"/>
                  <a:gd name="T40" fmla="*/ 513 w 561"/>
                  <a:gd name="T41" fmla="*/ 357 h 687"/>
                  <a:gd name="T42" fmla="*/ 536 w 561"/>
                  <a:gd name="T43" fmla="*/ 353 h 687"/>
                  <a:gd name="T44" fmla="*/ 552 w 561"/>
                  <a:gd name="T45" fmla="*/ 325 h 687"/>
                  <a:gd name="T46" fmla="*/ 553 w 561"/>
                  <a:gd name="T47" fmla="*/ 288 h 687"/>
                  <a:gd name="T48" fmla="*/ 558 w 561"/>
                  <a:gd name="T49" fmla="*/ 242 h 687"/>
                  <a:gd name="T50" fmla="*/ 557 w 561"/>
                  <a:gd name="T51" fmla="*/ 223 h 687"/>
                  <a:gd name="T52" fmla="*/ 559 w 561"/>
                  <a:gd name="T53" fmla="*/ 197 h 687"/>
                  <a:gd name="T54" fmla="*/ 558 w 561"/>
                  <a:gd name="T55" fmla="*/ 160 h 687"/>
                  <a:gd name="T56" fmla="*/ 550 w 561"/>
                  <a:gd name="T57" fmla="*/ 108 h 687"/>
                  <a:gd name="T58" fmla="*/ 547 w 561"/>
                  <a:gd name="T59" fmla="*/ 76 h 687"/>
                  <a:gd name="T60" fmla="*/ 535 w 561"/>
                  <a:gd name="T61" fmla="*/ 26 h 687"/>
                  <a:gd name="T62" fmla="*/ 535 w 561"/>
                  <a:gd name="T63" fmla="*/ 51 h 687"/>
                  <a:gd name="T64" fmla="*/ 543 w 561"/>
                  <a:gd name="T65" fmla="*/ 84 h 687"/>
                  <a:gd name="T66" fmla="*/ 546 w 561"/>
                  <a:gd name="T67" fmla="*/ 108 h 687"/>
                  <a:gd name="T68" fmla="*/ 548 w 561"/>
                  <a:gd name="T69" fmla="*/ 173 h 687"/>
                  <a:gd name="T70" fmla="*/ 548 w 561"/>
                  <a:gd name="T71" fmla="*/ 173 h 687"/>
                  <a:gd name="T72" fmla="*/ 555 w 561"/>
                  <a:gd name="T73" fmla="*/ 216 h 687"/>
                  <a:gd name="T74" fmla="*/ 550 w 561"/>
                  <a:gd name="T75" fmla="*/ 260 h 687"/>
                  <a:gd name="T76" fmla="*/ 546 w 561"/>
                  <a:gd name="T77" fmla="*/ 303 h 687"/>
                  <a:gd name="T78" fmla="*/ 548 w 561"/>
                  <a:gd name="T79" fmla="*/ 323 h 687"/>
                  <a:gd name="T80" fmla="*/ 533 w 561"/>
                  <a:gd name="T81" fmla="*/ 347 h 687"/>
                  <a:gd name="T82" fmla="*/ 514 w 561"/>
                  <a:gd name="T83" fmla="*/ 354 h 687"/>
                  <a:gd name="T84" fmla="*/ 405 w 561"/>
                  <a:gd name="T85" fmla="*/ 353 h 687"/>
                  <a:gd name="T86" fmla="*/ 403 w 561"/>
                  <a:gd name="T87" fmla="*/ 351 h 687"/>
                  <a:gd name="T88" fmla="*/ 385 w 561"/>
                  <a:gd name="T89" fmla="*/ 357 h 687"/>
                  <a:gd name="T90" fmla="*/ 363 w 561"/>
                  <a:gd name="T91" fmla="*/ 352 h 687"/>
                  <a:gd name="T92" fmla="*/ 366 w 561"/>
                  <a:gd name="T93" fmla="*/ 356 h 687"/>
                  <a:gd name="T94" fmla="*/ 317 w 561"/>
                  <a:gd name="T95" fmla="*/ 362 h 687"/>
                  <a:gd name="T96" fmla="*/ 291 w 561"/>
                  <a:gd name="T97" fmla="*/ 357 h 687"/>
                  <a:gd name="T98" fmla="*/ 251 w 561"/>
                  <a:gd name="T99" fmla="*/ 359 h 687"/>
                  <a:gd name="T100" fmla="*/ 198 w 561"/>
                  <a:gd name="T101" fmla="*/ 373 h 687"/>
                  <a:gd name="T102" fmla="*/ 170 w 561"/>
                  <a:gd name="T103" fmla="*/ 398 h 687"/>
                  <a:gd name="T104" fmla="*/ 150 w 561"/>
                  <a:gd name="T105" fmla="*/ 455 h 687"/>
                  <a:gd name="T106" fmla="*/ 209 w 561"/>
                  <a:gd name="T107" fmla="*/ 554 h 687"/>
                  <a:gd name="T108" fmla="*/ 210 w 561"/>
                  <a:gd name="T109" fmla="*/ 555 h 687"/>
                  <a:gd name="T110" fmla="*/ 219 w 561"/>
                  <a:gd name="T111" fmla="*/ 574 h 687"/>
                  <a:gd name="T112" fmla="*/ 213 w 561"/>
                  <a:gd name="T113" fmla="*/ 615 h 687"/>
                  <a:gd name="T114" fmla="*/ 203 w 561"/>
                  <a:gd name="T115" fmla="*/ 646 h 687"/>
                  <a:gd name="T116" fmla="*/ 149 w 561"/>
                  <a:gd name="T117" fmla="*/ 680 h 687"/>
                  <a:gd name="T118" fmla="*/ 152 w 561"/>
                  <a:gd name="T119" fmla="*/ 674 h 687"/>
                  <a:gd name="T120" fmla="*/ 100 w 561"/>
                  <a:gd name="T121" fmla="*/ 676 h 687"/>
                  <a:gd name="T122" fmla="*/ 2 w 561"/>
                  <a:gd name="T123" fmla="*/ 651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1" h="687">
                    <a:moveTo>
                      <a:pt x="40" y="665"/>
                    </a:moveTo>
                    <a:cubicBezTo>
                      <a:pt x="6" y="644"/>
                      <a:pt x="6" y="644"/>
                      <a:pt x="6" y="644"/>
                    </a:cubicBezTo>
                    <a:cubicBezTo>
                      <a:pt x="4" y="648"/>
                      <a:pt x="4" y="648"/>
                      <a:pt x="4" y="648"/>
                    </a:cubicBezTo>
                    <a:cubicBezTo>
                      <a:pt x="3" y="651"/>
                      <a:pt x="3" y="651"/>
                      <a:pt x="3" y="651"/>
                    </a:cubicBezTo>
                    <a:cubicBezTo>
                      <a:pt x="75" y="683"/>
                      <a:pt x="75" y="683"/>
                      <a:pt x="75" y="683"/>
                    </a:cubicBezTo>
                    <a:cubicBezTo>
                      <a:pt x="77" y="684"/>
                      <a:pt x="80" y="683"/>
                      <a:pt x="81" y="681"/>
                    </a:cubicBezTo>
                    <a:cubicBezTo>
                      <a:pt x="82" y="679"/>
                      <a:pt x="81" y="677"/>
                      <a:pt x="79" y="676"/>
                    </a:cubicBezTo>
                    <a:cubicBezTo>
                      <a:pt x="78" y="675"/>
                      <a:pt x="78" y="675"/>
                      <a:pt x="78" y="675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80" y="681"/>
                      <a:pt x="80" y="681"/>
                      <a:pt x="80" y="681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8" y="682"/>
                      <a:pt x="78" y="682"/>
                      <a:pt x="78" y="682"/>
                    </a:cubicBezTo>
                    <a:cubicBezTo>
                      <a:pt x="79" y="682"/>
                      <a:pt x="79" y="681"/>
                      <a:pt x="80" y="681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8" y="682"/>
                      <a:pt x="78" y="682"/>
                      <a:pt x="78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7" y="682"/>
                      <a:pt x="77" y="682"/>
                      <a:pt x="77" y="682"/>
                    </a:cubicBezTo>
                    <a:cubicBezTo>
                      <a:pt x="77" y="682"/>
                      <a:pt x="78" y="682"/>
                      <a:pt x="78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7" y="682"/>
                      <a:pt x="77" y="682"/>
                      <a:pt x="77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6" y="683"/>
                      <a:pt x="77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2"/>
                      <a:pt x="76" y="682"/>
                      <a:pt x="76" y="682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2"/>
                      <a:pt x="76" y="682"/>
                      <a:pt x="76" y="682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7" y="683"/>
                      <a:pt x="78" y="683"/>
                    </a:cubicBezTo>
                    <a:cubicBezTo>
                      <a:pt x="81" y="683"/>
                      <a:pt x="88" y="684"/>
                      <a:pt x="93" y="685"/>
                    </a:cubicBezTo>
                    <a:cubicBezTo>
                      <a:pt x="99" y="686"/>
                      <a:pt x="103" y="687"/>
                      <a:pt x="103" y="687"/>
                    </a:cubicBezTo>
                    <a:cubicBezTo>
                      <a:pt x="105" y="687"/>
                      <a:pt x="107" y="686"/>
                      <a:pt x="108" y="684"/>
                    </a:cubicBezTo>
                    <a:cubicBezTo>
                      <a:pt x="108" y="682"/>
                      <a:pt x="108" y="680"/>
                      <a:pt x="106" y="679"/>
                    </a:cubicBezTo>
                    <a:cubicBezTo>
                      <a:pt x="102" y="677"/>
                      <a:pt x="102" y="677"/>
                      <a:pt x="102" y="677"/>
                    </a:cubicBezTo>
                    <a:cubicBezTo>
                      <a:pt x="100" y="680"/>
                      <a:pt x="100" y="680"/>
                      <a:pt x="100" y="680"/>
                    </a:cubicBezTo>
                    <a:cubicBezTo>
                      <a:pt x="99" y="684"/>
                      <a:pt x="99" y="684"/>
                      <a:pt x="99" y="684"/>
                    </a:cubicBezTo>
                    <a:cubicBezTo>
                      <a:pt x="129" y="686"/>
                      <a:pt x="129" y="686"/>
                      <a:pt x="129" y="686"/>
                    </a:cubicBezTo>
                    <a:cubicBezTo>
                      <a:pt x="131" y="687"/>
                      <a:pt x="133" y="686"/>
                      <a:pt x="133" y="684"/>
                    </a:cubicBezTo>
                    <a:cubicBezTo>
                      <a:pt x="134" y="682"/>
                      <a:pt x="133" y="680"/>
                      <a:pt x="132" y="679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9" y="682"/>
                      <a:pt x="129" y="682"/>
                      <a:pt x="129" y="682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9" y="683"/>
                      <a:pt x="129" y="682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8" y="684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3"/>
                      <a:pt x="127" y="683"/>
                      <a:pt x="127" y="683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3"/>
                      <a:pt x="127" y="683"/>
                      <a:pt x="127" y="683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8" y="684"/>
                      <a:pt x="129" y="684"/>
                    </a:cubicBezTo>
                    <a:cubicBezTo>
                      <a:pt x="132" y="683"/>
                      <a:pt x="138" y="683"/>
                      <a:pt x="143" y="683"/>
                    </a:cubicBezTo>
                    <a:cubicBezTo>
                      <a:pt x="146" y="682"/>
                      <a:pt x="149" y="682"/>
                      <a:pt x="150" y="682"/>
                    </a:cubicBezTo>
                    <a:cubicBezTo>
                      <a:pt x="151" y="682"/>
                      <a:pt x="152" y="682"/>
                      <a:pt x="152" y="682"/>
                    </a:cubicBezTo>
                    <a:cubicBezTo>
                      <a:pt x="153" y="682"/>
                      <a:pt x="153" y="682"/>
                      <a:pt x="153" y="682"/>
                    </a:cubicBezTo>
                    <a:cubicBezTo>
                      <a:pt x="153" y="682"/>
                      <a:pt x="153" y="682"/>
                      <a:pt x="153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5" y="681"/>
                      <a:pt x="155" y="681"/>
                      <a:pt x="155" y="681"/>
                    </a:cubicBezTo>
                    <a:cubicBezTo>
                      <a:pt x="155" y="681"/>
                      <a:pt x="156" y="681"/>
                      <a:pt x="156" y="680"/>
                    </a:cubicBezTo>
                    <a:cubicBezTo>
                      <a:pt x="157" y="679"/>
                      <a:pt x="157" y="678"/>
                      <a:pt x="157" y="677"/>
                    </a:cubicBezTo>
                    <a:cubicBezTo>
                      <a:pt x="157" y="676"/>
                      <a:pt x="156" y="675"/>
                      <a:pt x="155" y="674"/>
                    </a:cubicBezTo>
                    <a:cubicBezTo>
                      <a:pt x="153" y="673"/>
                      <a:pt x="153" y="673"/>
                      <a:pt x="153" y="673"/>
                    </a:cubicBezTo>
                    <a:cubicBezTo>
                      <a:pt x="151" y="676"/>
                      <a:pt x="151" y="676"/>
                      <a:pt x="151" y="676"/>
                    </a:cubicBezTo>
                    <a:cubicBezTo>
                      <a:pt x="152" y="680"/>
                      <a:pt x="152" y="680"/>
                      <a:pt x="152" y="680"/>
                    </a:cubicBezTo>
                    <a:cubicBezTo>
                      <a:pt x="173" y="676"/>
                      <a:pt x="173" y="676"/>
                      <a:pt x="173" y="676"/>
                    </a:cubicBezTo>
                    <a:cubicBezTo>
                      <a:pt x="175" y="675"/>
                      <a:pt x="176" y="674"/>
                      <a:pt x="177" y="672"/>
                    </a:cubicBezTo>
                    <a:cubicBezTo>
                      <a:pt x="177" y="671"/>
                      <a:pt x="176" y="669"/>
                      <a:pt x="175" y="668"/>
                    </a:cubicBezTo>
                    <a:cubicBezTo>
                      <a:pt x="168" y="664"/>
                      <a:pt x="168" y="664"/>
                      <a:pt x="168" y="664"/>
                    </a:cubicBezTo>
                    <a:cubicBezTo>
                      <a:pt x="165" y="667"/>
                      <a:pt x="165" y="667"/>
                      <a:pt x="165" y="667"/>
                    </a:cubicBezTo>
                    <a:cubicBezTo>
                      <a:pt x="166" y="671"/>
                      <a:pt x="166" y="671"/>
                      <a:pt x="166" y="671"/>
                    </a:cubicBezTo>
                    <a:cubicBezTo>
                      <a:pt x="183" y="668"/>
                      <a:pt x="183" y="668"/>
                      <a:pt x="183" y="668"/>
                    </a:cubicBezTo>
                    <a:cubicBezTo>
                      <a:pt x="184" y="668"/>
                      <a:pt x="186" y="667"/>
                      <a:pt x="186" y="665"/>
                    </a:cubicBezTo>
                    <a:cubicBezTo>
                      <a:pt x="186" y="664"/>
                      <a:pt x="186" y="662"/>
                      <a:pt x="184" y="661"/>
                    </a:cubicBezTo>
                    <a:cubicBezTo>
                      <a:pt x="180" y="659"/>
                      <a:pt x="180" y="659"/>
                      <a:pt x="180" y="659"/>
                    </a:cubicBezTo>
                    <a:cubicBezTo>
                      <a:pt x="178" y="662"/>
                      <a:pt x="178" y="662"/>
                      <a:pt x="178" y="662"/>
                    </a:cubicBezTo>
                    <a:cubicBezTo>
                      <a:pt x="180" y="666"/>
                      <a:pt x="180" y="666"/>
                      <a:pt x="180" y="666"/>
                    </a:cubicBezTo>
                    <a:cubicBezTo>
                      <a:pt x="194" y="659"/>
                      <a:pt x="194" y="659"/>
                      <a:pt x="194" y="659"/>
                    </a:cubicBezTo>
                    <a:cubicBezTo>
                      <a:pt x="196" y="659"/>
                      <a:pt x="197" y="657"/>
                      <a:pt x="197" y="656"/>
                    </a:cubicBezTo>
                    <a:cubicBezTo>
                      <a:pt x="197" y="654"/>
                      <a:pt x="196" y="653"/>
                      <a:pt x="195" y="652"/>
                    </a:cubicBezTo>
                    <a:cubicBezTo>
                      <a:pt x="193" y="651"/>
                      <a:pt x="193" y="651"/>
                      <a:pt x="193" y="651"/>
                    </a:cubicBezTo>
                    <a:cubicBezTo>
                      <a:pt x="191" y="655"/>
                      <a:pt x="191" y="655"/>
                      <a:pt x="191" y="655"/>
                    </a:cubicBezTo>
                    <a:cubicBezTo>
                      <a:pt x="193" y="658"/>
                      <a:pt x="193" y="658"/>
                      <a:pt x="193" y="658"/>
                    </a:cubicBezTo>
                    <a:cubicBezTo>
                      <a:pt x="206" y="653"/>
                      <a:pt x="206" y="653"/>
                      <a:pt x="206" y="653"/>
                    </a:cubicBezTo>
                    <a:cubicBezTo>
                      <a:pt x="208" y="653"/>
                      <a:pt x="209" y="651"/>
                      <a:pt x="209" y="650"/>
                    </a:cubicBezTo>
                    <a:cubicBezTo>
                      <a:pt x="209" y="648"/>
                      <a:pt x="208" y="647"/>
                      <a:pt x="207" y="646"/>
                    </a:cubicBezTo>
                    <a:cubicBezTo>
                      <a:pt x="204" y="644"/>
                      <a:pt x="204" y="644"/>
                      <a:pt x="204" y="644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5" y="650"/>
                      <a:pt x="205" y="650"/>
                      <a:pt x="205" y="650"/>
                    </a:cubicBezTo>
                    <a:cubicBezTo>
                      <a:pt x="214" y="635"/>
                      <a:pt x="214" y="635"/>
                      <a:pt x="214" y="635"/>
                    </a:cubicBezTo>
                    <a:cubicBezTo>
                      <a:pt x="215" y="633"/>
                      <a:pt x="214" y="631"/>
                      <a:pt x="212" y="630"/>
                    </a:cubicBezTo>
                    <a:cubicBezTo>
                      <a:pt x="212" y="629"/>
                      <a:pt x="212" y="629"/>
                      <a:pt x="212" y="629"/>
                    </a:cubicBezTo>
                    <a:cubicBezTo>
                      <a:pt x="210" y="633"/>
                      <a:pt x="210" y="633"/>
                      <a:pt x="210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1" y="633"/>
                      <a:pt x="211" y="633"/>
                      <a:pt x="211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1" y="633"/>
                      <a:pt x="211" y="633"/>
                      <a:pt x="211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3" y="635"/>
                      <a:pt x="214" y="635"/>
                      <a:pt x="214" y="634"/>
                    </a:cubicBezTo>
                    <a:cubicBezTo>
                      <a:pt x="215" y="633"/>
                      <a:pt x="217" y="630"/>
                      <a:pt x="219" y="628"/>
                    </a:cubicBezTo>
                    <a:cubicBezTo>
                      <a:pt x="221" y="625"/>
                      <a:pt x="223" y="623"/>
                      <a:pt x="223" y="623"/>
                    </a:cubicBezTo>
                    <a:cubicBezTo>
                      <a:pt x="224" y="622"/>
                      <a:pt x="224" y="621"/>
                      <a:pt x="224" y="620"/>
                    </a:cubicBezTo>
                    <a:cubicBezTo>
                      <a:pt x="223" y="619"/>
                      <a:pt x="223" y="618"/>
                      <a:pt x="222" y="617"/>
                    </a:cubicBezTo>
                    <a:cubicBezTo>
                      <a:pt x="217" y="614"/>
                      <a:pt x="217" y="614"/>
                      <a:pt x="217" y="614"/>
                    </a:cubicBezTo>
                    <a:cubicBezTo>
                      <a:pt x="215" y="618"/>
                      <a:pt x="215" y="618"/>
                      <a:pt x="215" y="618"/>
                    </a:cubicBezTo>
                    <a:cubicBezTo>
                      <a:pt x="218" y="621"/>
                      <a:pt x="218" y="621"/>
                      <a:pt x="218" y="621"/>
                    </a:cubicBezTo>
                    <a:cubicBezTo>
                      <a:pt x="226" y="613"/>
                      <a:pt x="226" y="613"/>
                      <a:pt x="226" y="613"/>
                    </a:cubicBezTo>
                    <a:cubicBezTo>
                      <a:pt x="227" y="613"/>
                      <a:pt x="227" y="611"/>
                      <a:pt x="227" y="610"/>
                    </a:cubicBezTo>
                    <a:cubicBezTo>
                      <a:pt x="227" y="609"/>
                      <a:pt x="226" y="608"/>
                      <a:pt x="225" y="607"/>
                    </a:cubicBezTo>
                    <a:cubicBezTo>
                      <a:pt x="222" y="605"/>
                      <a:pt x="222" y="605"/>
                      <a:pt x="222" y="605"/>
                    </a:cubicBezTo>
                    <a:cubicBezTo>
                      <a:pt x="229" y="596"/>
                      <a:pt x="229" y="596"/>
                      <a:pt x="229" y="596"/>
                    </a:cubicBezTo>
                    <a:cubicBezTo>
                      <a:pt x="229" y="595"/>
                      <a:pt x="229" y="594"/>
                      <a:pt x="229" y="593"/>
                    </a:cubicBezTo>
                    <a:cubicBezTo>
                      <a:pt x="229" y="592"/>
                      <a:pt x="228" y="591"/>
                      <a:pt x="227" y="591"/>
                    </a:cubicBezTo>
                    <a:cubicBezTo>
                      <a:pt x="226" y="589"/>
                      <a:pt x="226" y="589"/>
                      <a:pt x="226" y="589"/>
                    </a:cubicBezTo>
                    <a:cubicBezTo>
                      <a:pt x="223" y="593"/>
                      <a:pt x="223" y="593"/>
                      <a:pt x="223" y="593"/>
                    </a:cubicBezTo>
                    <a:cubicBezTo>
                      <a:pt x="227" y="593"/>
                      <a:pt x="227" y="593"/>
                      <a:pt x="227" y="593"/>
                    </a:cubicBezTo>
                    <a:cubicBezTo>
                      <a:pt x="229" y="579"/>
                      <a:pt x="229" y="579"/>
                      <a:pt x="229" y="579"/>
                    </a:cubicBezTo>
                    <a:cubicBezTo>
                      <a:pt x="229" y="577"/>
                      <a:pt x="228" y="576"/>
                      <a:pt x="227" y="575"/>
                    </a:cubicBezTo>
                    <a:cubicBezTo>
                      <a:pt x="221" y="571"/>
                      <a:pt x="221" y="571"/>
                      <a:pt x="221" y="571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22" y="577"/>
                      <a:pt x="222" y="577"/>
                      <a:pt x="222" y="577"/>
                    </a:cubicBezTo>
                    <a:cubicBezTo>
                      <a:pt x="222" y="576"/>
                      <a:pt x="222" y="576"/>
                      <a:pt x="222" y="576"/>
                    </a:cubicBezTo>
                    <a:cubicBezTo>
                      <a:pt x="223" y="575"/>
                      <a:pt x="223" y="575"/>
                      <a:pt x="223" y="575"/>
                    </a:cubicBezTo>
                    <a:cubicBezTo>
                      <a:pt x="223" y="575"/>
                      <a:pt x="223" y="575"/>
                      <a:pt x="223" y="574"/>
                    </a:cubicBezTo>
                    <a:cubicBezTo>
                      <a:pt x="223" y="574"/>
                      <a:pt x="223" y="574"/>
                      <a:pt x="223" y="574"/>
                    </a:cubicBezTo>
                    <a:cubicBezTo>
                      <a:pt x="223" y="573"/>
                      <a:pt x="223" y="570"/>
                      <a:pt x="222" y="566"/>
                    </a:cubicBezTo>
                    <a:cubicBezTo>
                      <a:pt x="222" y="563"/>
                      <a:pt x="222" y="559"/>
                      <a:pt x="222" y="558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1" y="556"/>
                      <a:pt x="221" y="556"/>
                      <a:pt x="221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1" y="556"/>
                      <a:pt x="221" y="556"/>
                      <a:pt x="221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9" y="556"/>
                      <a:pt x="219" y="556"/>
                      <a:pt x="219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9" y="556"/>
                      <a:pt x="219" y="556"/>
                      <a:pt x="219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22" y="558"/>
                      <a:pt x="222" y="558"/>
                      <a:pt x="222" y="558"/>
                    </a:cubicBezTo>
                    <a:cubicBezTo>
                      <a:pt x="222" y="558"/>
                      <a:pt x="222" y="557"/>
                      <a:pt x="222" y="557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22" y="558"/>
                      <a:pt x="222" y="558"/>
                      <a:pt x="222" y="558"/>
                    </a:cubicBezTo>
                    <a:cubicBezTo>
                      <a:pt x="222" y="557"/>
                      <a:pt x="222" y="556"/>
                      <a:pt x="222" y="555"/>
                    </a:cubicBezTo>
                    <a:cubicBezTo>
                      <a:pt x="222" y="554"/>
                      <a:pt x="221" y="553"/>
                      <a:pt x="220" y="553"/>
                    </a:cubicBezTo>
                    <a:cubicBezTo>
                      <a:pt x="214" y="549"/>
                      <a:pt x="214" y="549"/>
                      <a:pt x="214" y="549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16" y="552"/>
                      <a:pt x="216" y="552"/>
                      <a:pt x="216" y="552"/>
                    </a:cubicBezTo>
                    <a:cubicBezTo>
                      <a:pt x="216" y="551"/>
                      <a:pt x="216" y="551"/>
                      <a:pt x="216" y="551"/>
                    </a:cubicBezTo>
                    <a:cubicBezTo>
                      <a:pt x="216" y="550"/>
                      <a:pt x="215" y="550"/>
                      <a:pt x="215" y="550"/>
                    </a:cubicBezTo>
                    <a:cubicBezTo>
                      <a:pt x="215" y="550"/>
                      <a:pt x="215" y="549"/>
                      <a:pt x="215" y="549"/>
                    </a:cubicBezTo>
                    <a:cubicBezTo>
                      <a:pt x="214" y="549"/>
                      <a:pt x="214" y="548"/>
                      <a:pt x="212" y="546"/>
                    </a:cubicBezTo>
                    <a:cubicBezTo>
                      <a:pt x="208" y="541"/>
                      <a:pt x="199" y="531"/>
                      <a:pt x="191" y="522"/>
                    </a:cubicBezTo>
                    <a:cubicBezTo>
                      <a:pt x="187" y="518"/>
                      <a:pt x="183" y="513"/>
                      <a:pt x="180" y="510"/>
                    </a:cubicBezTo>
                    <a:cubicBezTo>
                      <a:pt x="179" y="509"/>
                      <a:pt x="178" y="508"/>
                      <a:pt x="177" y="507"/>
                    </a:cubicBezTo>
                    <a:cubicBezTo>
                      <a:pt x="177" y="506"/>
                      <a:pt x="177" y="506"/>
                      <a:pt x="176" y="506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75" y="507"/>
                      <a:pt x="175" y="507"/>
                      <a:pt x="175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75" y="507"/>
                      <a:pt x="175" y="507"/>
                      <a:pt x="175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7" y="508"/>
                      <a:pt x="177" y="508"/>
                      <a:pt x="177" y="508"/>
                    </a:cubicBezTo>
                    <a:cubicBezTo>
                      <a:pt x="177" y="507"/>
                      <a:pt x="177" y="506"/>
                      <a:pt x="177" y="506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7" y="508"/>
                      <a:pt x="177" y="508"/>
                      <a:pt x="177" y="508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6" y="510"/>
                      <a:pt x="176" y="510"/>
                      <a:pt x="176" y="510"/>
                    </a:cubicBezTo>
                    <a:cubicBezTo>
                      <a:pt x="177" y="509"/>
                      <a:pt x="177" y="508"/>
                      <a:pt x="177" y="508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6" y="510"/>
                      <a:pt x="176" y="510"/>
                      <a:pt x="176" y="510"/>
                    </a:cubicBezTo>
                    <a:cubicBezTo>
                      <a:pt x="177" y="509"/>
                      <a:pt x="177" y="508"/>
                      <a:pt x="177" y="507"/>
                    </a:cubicBezTo>
                    <a:cubicBezTo>
                      <a:pt x="177" y="506"/>
                      <a:pt x="176" y="505"/>
                      <a:pt x="175" y="504"/>
                    </a:cubicBezTo>
                    <a:cubicBezTo>
                      <a:pt x="171" y="502"/>
                      <a:pt x="171" y="502"/>
                      <a:pt x="171" y="502"/>
                    </a:cubicBezTo>
                    <a:cubicBezTo>
                      <a:pt x="164" y="481"/>
                      <a:pt x="164" y="481"/>
                      <a:pt x="164" y="481"/>
                    </a:cubicBezTo>
                    <a:cubicBezTo>
                      <a:pt x="164" y="480"/>
                      <a:pt x="163" y="480"/>
                      <a:pt x="162" y="479"/>
                    </a:cubicBezTo>
                    <a:cubicBezTo>
                      <a:pt x="159" y="477"/>
                      <a:pt x="159" y="477"/>
                      <a:pt x="159" y="477"/>
                    </a:cubicBezTo>
                    <a:cubicBezTo>
                      <a:pt x="161" y="469"/>
                      <a:pt x="161" y="469"/>
                      <a:pt x="161" y="469"/>
                    </a:cubicBezTo>
                    <a:cubicBezTo>
                      <a:pt x="162" y="467"/>
                      <a:pt x="161" y="465"/>
                      <a:pt x="160" y="464"/>
                    </a:cubicBezTo>
                    <a:cubicBezTo>
                      <a:pt x="156" y="462"/>
                      <a:pt x="156" y="462"/>
                      <a:pt x="156" y="462"/>
                    </a:cubicBezTo>
                    <a:cubicBezTo>
                      <a:pt x="159" y="454"/>
                      <a:pt x="159" y="454"/>
                      <a:pt x="159" y="454"/>
                    </a:cubicBezTo>
                    <a:cubicBezTo>
                      <a:pt x="159" y="452"/>
                      <a:pt x="158" y="450"/>
                      <a:pt x="157" y="449"/>
                    </a:cubicBezTo>
                    <a:cubicBezTo>
                      <a:pt x="154" y="448"/>
                      <a:pt x="154" y="448"/>
                      <a:pt x="154" y="448"/>
                    </a:cubicBezTo>
                    <a:cubicBezTo>
                      <a:pt x="158" y="438"/>
                      <a:pt x="158" y="438"/>
                      <a:pt x="158" y="438"/>
                    </a:cubicBezTo>
                    <a:cubicBezTo>
                      <a:pt x="159" y="436"/>
                      <a:pt x="158" y="434"/>
                      <a:pt x="156" y="433"/>
                    </a:cubicBezTo>
                    <a:cubicBezTo>
                      <a:pt x="155" y="432"/>
                      <a:pt x="155" y="432"/>
                      <a:pt x="155" y="432"/>
                    </a:cubicBezTo>
                    <a:cubicBezTo>
                      <a:pt x="153" y="436"/>
                      <a:pt x="153" y="436"/>
                      <a:pt x="153" y="436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63" y="421"/>
                      <a:pt x="163" y="421"/>
                      <a:pt x="163" y="421"/>
                    </a:cubicBezTo>
                    <a:cubicBezTo>
                      <a:pt x="164" y="419"/>
                      <a:pt x="163" y="417"/>
                      <a:pt x="161" y="416"/>
                    </a:cubicBezTo>
                    <a:cubicBezTo>
                      <a:pt x="160" y="415"/>
                      <a:pt x="160" y="415"/>
                      <a:pt x="160" y="415"/>
                    </a:cubicBezTo>
                    <a:cubicBezTo>
                      <a:pt x="158" y="419"/>
                      <a:pt x="158" y="419"/>
                      <a:pt x="158" y="419"/>
                    </a:cubicBezTo>
                    <a:cubicBezTo>
                      <a:pt x="161" y="422"/>
                      <a:pt x="161" y="422"/>
                      <a:pt x="161" y="422"/>
                    </a:cubicBezTo>
                    <a:cubicBezTo>
                      <a:pt x="172" y="413"/>
                      <a:pt x="172" y="413"/>
                      <a:pt x="172" y="413"/>
                    </a:cubicBezTo>
                    <a:cubicBezTo>
                      <a:pt x="173" y="412"/>
                      <a:pt x="173" y="411"/>
                      <a:pt x="173" y="409"/>
                    </a:cubicBezTo>
                    <a:cubicBezTo>
                      <a:pt x="173" y="408"/>
                      <a:pt x="172" y="407"/>
                      <a:pt x="171" y="406"/>
                    </a:cubicBezTo>
                    <a:cubicBezTo>
                      <a:pt x="170" y="406"/>
                      <a:pt x="170" y="406"/>
                      <a:pt x="170" y="406"/>
                    </a:cubicBezTo>
                    <a:cubicBezTo>
                      <a:pt x="177" y="399"/>
                      <a:pt x="177" y="399"/>
                      <a:pt x="177" y="399"/>
                    </a:cubicBezTo>
                    <a:cubicBezTo>
                      <a:pt x="178" y="398"/>
                      <a:pt x="179" y="397"/>
                      <a:pt x="179" y="396"/>
                    </a:cubicBezTo>
                    <a:cubicBezTo>
                      <a:pt x="178" y="394"/>
                      <a:pt x="178" y="393"/>
                      <a:pt x="177" y="393"/>
                    </a:cubicBezTo>
                    <a:cubicBezTo>
                      <a:pt x="175" y="391"/>
                      <a:pt x="175" y="391"/>
                      <a:pt x="175" y="391"/>
                    </a:cubicBezTo>
                    <a:cubicBezTo>
                      <a:pt x="172" y="395"/>
                      <a:pt x="172" y="395"/>
                      <a:pt x="172" y="395"/>
                    </a:cubicBezTo>
                    <a:cubicBezTo>
                      <a:pt x="176" y="397"/>
                      <a:pt x="176" y="397"/>
                      <a:pt x="176" y="397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7"/>
                      <a:pt x="176" y="397"/>
                      <a:pt x="176" y="397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4" y="397"/>
                      <a:pt x="174" y="397"/>
                      <a:pt x="174" y="397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4" y="397"/>
                      <a:pt x="174" y="397"/>
                      <a:pt x="174" y="397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6" y="397"/>
                    </a:cubicBezTo>
                    <a:cubicBezTo>
                      <a:pt x="178" y="396"/>
                      <a:pt x="182" y="395"/>
                      <a:pt x="185" y="393"/>
                    </a:cubicBezTo>
                    <a:cubicBezTo>
                      <a:pt x="188" y="392"/>
                      <a:pt x="191" y="391"/>
                      <a:pt x="191" y="391"/>
                    </a:cubicBezTo>
                    <a:cubicBezTo>
                      <a:pt x="192" y="390"/>
                      <a:pt x="193" y="389"/>
                      <a:pt x="193" y="387"/>
                    </a:cubicBezTo>
                    <a:cubicBezTo>
                      <a:pt x="194" y="386"/>
                      <a:pt x="193" y="384"/>
                      <a:pt x="192" y="384"/>
                    </a:cubicBezTo>
                    <a:cubicBezTo>
                      <a:pt x="189" y="382"/>
                      <a:pt x="189" y="382"/>
                      <a:pt x="189" y="382"/>
                    </a:cubicBezTo>
                    <a:cubicBezTo>
                      <a:pt x="187" y="385"/>
                      <a:pt x="187" y="385"/>
                      <a:pt x="187" y="385"/>
                    </a:cubicBezTo>
                    <a:cubicBezTo>
                      <a:pt x="188" y="389"/>
                      <a:pt x="188" y="389"/>
                      <a:pt x="188" y="389"/>
                    </a:cubicBezTo>
                    <a:cubicBezTo>
                      <a:pt x="203" y="383"/>
                      <a:pt x="203" y="383"/>
                      <a:pt x="203" y="383"/>
                    </a:cubicBezTo>
                    <a:cubicBezTo>
                      <a:pt x="205" y="382"/>
                      <a:pt x="206" y="381"/>
                      <a:pt x="206" y="380"/>
                    </a:cubicBezTo>
                    <a:cubicBezTo>
                      <a:pt x="206" y="378"/>
                      <a:pt x="205" y="377"/>
                      <a:pt x="204" y="376"/>
                    </a:cubicBezTo>
                    <a:cubicBezTo>
                      <a:pt x="200" y="374"/>
                      <a:pt x="200" y="374"/>
                      <a:pt x="200" y="374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0"/>
                      <a:pt x="201" y="380"/>
                      <a:pt x="202" y="379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78"/>
                      <a:pt x="199" y="378"/>
                      <a:pt x="199" y="378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78"/>
                      <a:pt x="199" y="378"/>
                      <a:pt x="199" y="378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1" y="381"/>
                    </a:cubicBezTo>
                    <a:cubicBezTo>
                      <a:pt x="204" y="380"/>
                      <a:pt x="211" y="379"/>
                      <a:pt x="216" y="379"/>
                    </a:cubicBezTo>
                    <a:cubicBezTo>
                      <a:pt x="222" y="378"/>
                      <a:pt x="226" y="378"/>
                      <a:pt x="226" y="378"/>
                    </a:cubicBezTo>
                    <a:cubicBezTo>
                      <a:pt x="228" y="378"/>
                      <a:pt x="229" y="377"/>
                      <a:pt x="230" y="375"/>
                    </a:cubicBezTo>
                    <a:cubicBezTo>
                      <a:pt x="230" y="373"/>
                      <a:pt x="229" y="371"/>
                      <a:pt x="228" y="371"/>
                    </a:cubicBezTo>
                    <a:cubicBezTo>
                      <a:pt x="220" y="366"/>
                      <a:pt x="220" y="366"/>
                      <a:pt x="220" y="366"/>
                    </a:cubicBezTo>
                    <a:cubicBezTo>
                      <a:pt x="218" y="369"/>
                      <a:pt x="218" y="369"/>
                      <a:pt x="218" y="369"/>
                    </a:cubicBezTo>
                    <a:cubicBezTo>
                      <a:pt x="218" y="373"/>
                      <a:pt x="218" y="373"/>
                      <a:pt x="218" y="373"/>
                    </a:cubicBezTo>
                    <a:cubicBezTo>
                      <a:pt x="247" y="372"/>
                      <a:pt x="247" y="372"/>
                      <a:pt x="247" y="372"/>
                    </a:cubicBezTo>
                    <a:cubicBezTo>
                      <a:pt x="248" y="372"/>
                      <a:pt x="250" y="371"/>
                      <a:pt x="250" y="369"/>
                    </a:cubicBezTo>
                    <a:cubicBezTo>
                      <a:pt x="251" y="367"/>
                      <a:pt x="250" y="365"/>
                      <a:pt x="249" y="364"/>
                    </a:cubicBezTo>
                    <a:cubicBezTo>
                      <a:pt x="243" y="361"/>
                      <a:pt x="243" y="361"/>
                      <a:pt x="243" y="361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5" y="367"/>
                      <a:pt x="245" y="367"/>
                      <a:pt x="245" y="367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4" y="368"/>
                      <a:pt x="244" y="367"/>
                      <a:pt x="245" y="367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5"/>
                      <a:pt x="242" y="365"/>
                      <a:pt x="242" y="365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5"/>
                      <a:pt x="242" y="365"/>
                      <a:pt x="242" y="365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7"/>
                      <a:pt x="242" y="367"/>
                      <a:pt x="242" y="367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7"/>
                      <a:pt x="242" y="367"/>
                      <a:pt x="242" y="367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5" y="368"/>
                      <a:pt x="247" y="368"/>
                    </a:cubicBezTo>
                    <a:cubicBezTo>
                      <a:pt x="249" y="367"/>
                      <a:pt x="253" y="367"/>
                      <a:pt x="256" y="366"/>
                    </a:cubicBezTo>
                    <a:cubicBezTo>
                      <a:pt x="259" y="366"/>
                      <a:pt x="261" y="366"/>
                      <a:pt x="261" y="366"/>
                    </a:cubicBezTo>
                    <a:cubicBezTo>
                      <a:pt x="263" y="366"/>
                      <a:pt x="264" y="364"/>
                      <a:pt x="265" y="363"/>
                    </a:cubicBezTo>
                    <a:cubicBezTo>
                      <a:pt x="265" y="361"/>
                      <a:pt x="264" y="359"/>
                      <a:pt x="263" y="358"/>
                    </a:cubicBezTo>
                    <a:cubicBezTo>
                      <a:pt x="259" y="356"/>
                      <a:pt x="259" y="356"/>
                      <a:pt x="259" y="356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60" y="363"/>
                      <a:pt x="260" y="362"/>
                      <a:pt x="261" y="362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9" y="363"/>
                      <a:pt x="262" y="364"/>
                      <a:pt x="265" y="364"/>
                    </a:cubicBezTo>
                    <a:cubicBezTo>
                      <a:pt x="269" y="364"/>
                      <a:pt x="275" y="364"/>
                      <a:pt x="281" y="365"/>
                    </a:cubicBezTo>
                    <a:cubicBezTo>
                      <a:pt x="283" y="365"/>
                      <a:pt x="286" y="365"/>
                      <a:pt x="288" y="365"/>
                    </a:cubicBezTo>
                    <a:cubicBezTo>
                      <a:pt x="289" y="365"/>
                      <a:pt x="291" y="365"/>
                      <a:pt x="292" y="365"/>
                    </a:cubicBezTo>
                    <a:cubicBezTo>
                      <a:pt x="293" y="365"/>
                      <a:pt x="293" y="365"/>
                      <a:pt x="293" y="365"/>
                    </a:cubicBezTo>
                    <a:cubicBezTo>
                      <a:pt x="293" y="365"/>
                      <a:pt x="293" y="365"/>
                      <a:pt x="293" y="365"/>
                    </a:cubicBezTo>
                    <a:cubicBezTo>
                      <a:pt x="293" y="365"/>
                      <a:pt x="294" y="365"/>
                      <a:pt x="294" y="365"/>
                    </a:cubicBezTo>
                    <a:cubicBezTo>
                      <a:pt x="295" y="365"/>
                      <a:pt x="295" y="365"/>
                      <a:pt x="295" y="365"/>
                    </a:cubicBezTo>
                    <a:cubicBezTo>
                      <a:pt x="295" y="364"/>
                      <a:pt x="295" y="364"/>
                      <a:pt x="296" y="363"/>
                    </a:cubicBezTo>
                    <a:cubicBezTo>
                      <a:pt x="296" y="362"/>
                      <a:pt x="297" y="361"/>
                      <a:pt x="296" y="360"/>
                    </a:cubicBezTo>
                    <a:cubicBezTo>
                      <a:pt x="296" y="359"/>
                      <a:pt x="296" y="358"/>
                      <a:pt x="295" y="358"/>
                    </a:cubicBezTo>
                    <a:cubicBezTo>
                      <a:pt x="290" y="355"/>
                      <a:pt x="290" y="355"/>
                      <a:pt x="290" y="355"/>
                    </a:cubicBezTo>
                    <a:cubicBezTo>
                      <a:pt x="288" y="358"/>
                      <a:pt x="288" y="358"/>
                      <a:pt x="288" y="358"/>
                    </a:cubicBezTo>
                    <a:cubicBezTo>
                      <a:pt x="288" y="362"/>
                      <a:pt x="288" y="362"/>
                      <a:pt x="288" y="362"/>
                    </a:cubicBezTo>
                    <a:cubicBezTo>
                      <a:pt x="319" y="363"/>
                      <a:pt x="319" y="363"/>
                      <a:pt x="319" y="363"/>
                    </a:cubicBezTo>
                    <a:cubicBezTo>
                      <a:pt x="321" y="363"/>
                      <a:pt x="322" y="361"/>
                      <a:pt x="323" y="360"/>
                    </a:cubicBezTo>
                    <a:cubicBezTo>
                      <a:pt x="323" y="358"/>
                      <a:pt x="323" y="356"/>
                      <a:pt x="321" y="355"/>
                    </a:cubicBezTo>
                    <a:cubicBezTo>
                      <a:pt x="318" y="353"/>
                      <a:pt x="318" y="353"/>
                      <a:pt x="318" y="353"/>
                    </a:cubicBezTo>
                    <a:cubicBezTo>
                      <a:pt x="315" y="356"/>
                      <a:pt x="315" y="356"/>
                      <a:pt x="315" y="356"/>
                    </a:cubicBezTo>
                    <a:cubicBezTo>
                      <a:pt x="316" y="360"/>
                      <a:pt x="316" y="360"/>
                      <a:pt x="316" y="360"/>
                    </a:cubicBezTo>
                    <a:cubicBezTo>
                      <a:pt x="336" y="360"/>
                      <a:pt x="336" y="360"/>
                      <a:pt x="336" y="360"/>
                    </a:cubicBezTo>
                    <a:cubicBezTo>
                      <a:pt x="338" y="360"/>
                      <a:pt x="339" y="359"/>
                      <a:pt x="340" y="357"/>
                    </a:cubicBezTo>
                    <a:cubicBezTo>
                      <a:pt x="340" y="355"/>
                      <a:pt x="339" y="354"/>
                      <a:pt x="338" y="353"/>
                    </a:cubicBezTo>
                    <a:cubicBezTo>
                      <a:pt x="336" y="351"/>
                      <a:pt x="336" y="351"/>
                      <a:pt x="336" y="351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7" y="357"/>
                      <a:pt x="337" y="357"/>
                      <a:pt x="337" y="357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5" y="358"/>
                      <a:pt x="335" y="358"/>
                      <a:pt x="335" y="358"/>
                    </a:cubicBezTo>
                    <a:cubicBezTo>
                      <a:pt x="336" y="358"/>
                      <a:pt x="336" y="358"/>
                      <a:pt x="337" y="357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5" y="358"/>
                      <a:pt x="335" y="358"/>
                      <a:pt x="335" y="358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5" y="359"/>
                      <a:pt x="335" y="359"/>
                      <a:pt x="335" y="358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7"/>
                      <a:pt x="334" y="357"/>
                      <a:pt x="334" y="357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7"/>
                      <a:pt x="334" y="357"/>
                      <a:pt x="334" y="357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5" y="359"/>
                      <a:pt x="338" y="359"/>
                      <a:pt x="341" y="359"/>
                    </a:cubicBezTo>
                    <a:cubicBezTo>
                      <a:pt x="346" y="359"/>
                      <a:pt x="351" y="360"/>
                      <a:pt x="356" y="360"/>
                    </a:cubicBezTo>
                    <a:cubicBezTo>
                      <a:pt x="359" y="361"/>
                      <a:pt x="361" y="361"/>
                      <a:pt x="362" y="361"/>
                    </a:cubicBezTo>
                    <a:cubicBezTo>
                      <a:pt x="363" y="361"/>
                      <a:pt x="364" y="361"/>
                      <a:pt x="364" y="361"/>
                    </a:cubicBezTo>
                    <a:cubicBezTo>
                      <a:pt x="365" y="361"/>
                      <a:pt x="365" y="361"/>
                      <a:pt x="365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7" y="361"/>
                      <a:pt x="367" y="361"/>
                      <a:pt x="367" y="361"/>
                    </a:cubicBezTo>
                    <a:cubicBezTo>
                      <a:pt x="367" y="361"/>
                      <a:pt x="367" y="361"/>
                      <a:pt x="368" y="360"/>
                    </a:cubicBezTo>
                    <a:cubicBezTo>
                      <a:pt x="369" y="360"/>
                      <a:pt x="370" y="358"/>
                      <a:pt x="370" y="357"/>
                    </a:cubicBezTo>
                    <a:cubicBezTo>
                      <a:pt x="370" y="356"/>
                      <a:pt x="369" y="355"/>
                      <a:pt x="368" y="354"/>
                    </a:cubicBezTo>
                    <a:cubicBezTo>
                      <a:pt x="365" y="352"/>
                      <a:pt x="365" y="352"/>
                      <a:pt x="365" y="352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60"/>
                      <a:pt x="363" y="360"/>
                      <a:pt x="364" y="360"/>
                    </a:cubicBezTo>
                    <a:cubicBezTo>
                      <a:pt x="366" y="360"/>
                      <a:pt x="370" y="360"/>
                      <a:pt x="374" y="360"/>
                    </a:cubicBezTo>
                    <a:cubicBezTo>
                      <a:pt x="378" y="361"/>
                      <a:pt x="382" y="361"/>
                      <a:pt x="384" y="361"/>
                    </a:cubicBezTo>
                    <a:cubicBezTo>
                      <a:pt x="384" y="361"/>
                      <a:pt x="385" y="361"/>
                      <a:pt x="385" y="361"/>
                    </a:cubicBezTo>
                    <a:cubicBezTo>
                      <a:pt x="386" y="361"/>
                      <a:pt x="386" y="361"/>
                      <a:pt x="386" y="361"/>
                    </a:cubicBezTo>
                    <a:cubicBezTo>
                      <a:pt x="386" y="361"/>
                      <a:pt x="386" y="361"/>
                      <a:pt x="386" y="360"/>
                    </a:cubicBezTo>
                    <a:cubicBezTo>
                      <a:pt x="387" y="360"/>
                      <a:pt x="387" y="360"/>
                      <a:pt x="387" y="360"/>
                    </a:cubicBezTo>
                    <a:cubicBezTo>
                      <a:pt x="388" y="360"/>
                      <a:pt x="388" y="360"/>
                      <a:pt x="388" y="359"/>
                    </a:cubicBezTo>
                    <a:cubicBezTo>
                      <a:pt x="389" y="358"/>
                      <a:pt x="389" y="357"/>
                      <a:pt x="389" y="356"/>
                    </a:cubicBezTo>
                    <a:cubicBezTo>
                      <a:pt x="389" y="355"/>
                      <a:pt x="388" y="354"/>
                      <a:pt x="387" y="353"/>
                    </a:cubicBezTo>
                    <a:cubicBezTo>
                      <a:pt x="380" y="349"/>
                      <a:pt x="380" y="349"/>
                      <a:pt x="380" y="349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8" y="356"/>
                      <a:pt x="384" y="357"/>
                      <a:pt x="392" y="358"/>
                    </a:cubicBezTo>
                    <a:cubicBezTo>
                      <a:pt x="396" y="358"/>
                      <a:pt x="399" y="359"/>
                      <a:pt x="403" y="359"/>
                    </a:cubicBezTo>
                    <a:cubicBezTo>
                      <a:pt x="406" y="359"/>
                      <a:pt x="409" y="359"/>
                      <a:pt x="410" y="359"/>
                    </a:cubicBezTo>
                    <a:cubicBezTo>
                      <a:pt x="410" y="359"/>
                      <a:pt x="411" y="359"/>
                      <a:pt x="411" y="359"/>
                    </a:cubicBezTo>
                    <a:cubicBezTo>
                      <a:pt x="411" y="359"/>
                      <a:pt x="412" y="359"/>
                      <a:pt x="412" y="359"/>
                    </a:cubicBezTo>
                    <a:cubicBezTo>
                      <a:pt x="412" y="359"/>
                      <a:pt x="412" y="359"/>
                      <a:pt x="413" y="359"/>
                    </a:cubicBezTo>
                    <a:cubicBezTo>
                      <a:pt x="413" y="359"/>
                      <a:pt x="414" y="358"/>
                      <a:pt x="414" y="358"/>
                    </a:cubicBezTo>
                    <a:cubicBezTo>
                      <a:pt x="415" y="357"/>
                      <a:pt x="415" y="356"/>
                      <a:pt x="415" y="354"/>
                    </a:cubicBezTo>
                    <a:cubicBezTo>
                      <a:pt x="415" y="353"/>
                      <a:pt x="414" y="353"/>
                      <a:pt x="413" y="352"/>
                    </a:cubicBezTo>
                    <a:cubicBezTo>
                      <a:pt x="411" y="351"/>
                      <a:pt x="411" y="351"/>
                      <a:pt x="411" y="351"/>
                    </a:cubicBezTo>
                    <a:cubicBezTo>
                      <a:pt x="409" y="354"/>
                      <a:pt x="409" y="354"/>
                      <a:pt x="409" y="354"/>
                    </a:cubicBezTo>
                    <a:cubicBezTo>
                      <a:pt x="409" y="358"/>
                      <a:pt x="409" y="358"/>
                      <a:pt x="409" y="358"/>
                    </a:cubicBezTo>
                    <a:cubicBezTo>
                      <a:pt x="436" y="359"/>
                      <a:pt x="436" y="359"/>
                      <a:pt x="436" y="359"/>
                    </a:cubicBezTo>
                    <a:cubicBezTo>
                      <a:pt x="438" y="359"/>
                      <a:pt x="440" y="358"/>
                      <a:pt x="440" y="357"/>
                    </a:cubicBezTo>
                    <a:cubicBezTo>
                      <a:pt x="441" y="355"/>
                      <a:pt x="440" y="353"/>
                      <a:pt x="439" y="352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6"/>
                      <a:pt x="431" y="356"/>
                      <a:pt x="431" y="356"/>
                    </a:cubicBezTo>
                    <a:cubicBezTo>
                      <a:pt x="462" y="359"/>
                      <a:pt x="462" y="359"/>
                      <a:pt x="462" y="359"/>
                    </a:cubicBezTo>
                    <a:cubicBezTo>
                      <a:pt x="464" y="359"/>
                      <a:pt x="466" y="358"/>
                      <a:pt x="467" y="357"/>
                    </a:cubicBezTo>
                    <a:cubicBezTo>
                      <a:pt x="467" y="355"/>
                      <a:pt x="467" y="353"/>
                      <a:pt x="465" y="352"/>
                    </a:cubicBezTo>
                    <a:cubicBezTo>
                      <a:pt x="462" y="350"/>
                      <a:pt x="462" y="350"/>
                      <a:pt x="462" y="350"/>
                    </a:cubicBezTo>
                    <a:cubicBezTo>
                      <a:pt x="460" y="354"/>
                      <a:pt x="460" y="354"/>
                      <a:pt x="460" y="354"/>
                    </a:cubicBezTo>
                    <a:cubicBezTo>
                      <a:pt x="460" y="358"/>
                      <a:pt x="460" y="358"/>
                      <a:pt x="460" y="358"/>
                    </a:cubicBezTo>
                    <a:cubicBezTo>
                      <a:pt x="485" y="359"/>
                      <a:pt x="485" y="359"/>
                      <a:pt x="485" y="359"/>
                    </a:cubicBezTo>
                    <a:cubicBezTo>
                      <a:pt x="487" y="359"/>
                      <a:pt x="489" y="358"/>
                      <a:pt x="489" y="356"/>
                    </a:cubicBezTo>
                    <a:cubicBezTo>
                      <a:pt x="490" y="355"/>
                      <a:pt x="489" y="353"/>
                      <a:pt x="487" y="352"/>
                    </a:cubicBezTo>
                    <a:cubicBezTo>
                      <a:pt x="480" y="347"/>
                      <a:pt x="480" y="347"/>
                      <a:pt x="480" y="347"/>
                    </a:cubicBezTo>
                    <a:cubicBezTo>
                      <a:pt x="478" y="350"/>
                      <a:pt x="478" y="350"/>
                      <a:pt x="478" y="350"/>
                    </a:cubicBezTo>
                    <a:cubicBezTo>
                      <a:pt x="478" y="354"/>
                      <a:pt x="478" y="354"/>
                      <a:pt x="478" y="354"/>
                    </a:cubicBezTo>
                    <a:cubicBezTo>
                      <a:pt x="514" y="358"/>
                      <a:pt x="514" y="358"/>
                      <a:pt x="514" y="358"/>
                    </a:cubicBezTo>
                    <a:cubicBezTo>
                      <a:pt x="516" y="358"/>
                      <a:pt x="518" y="357"/>
                      <a:pt x="518" y="355"/>
                    </a:cubicBezTo>
                    <a:cubicBezTo>
                      <a:pt x="519" y="353"/>
                      <a:pt x="518" y="351"/>
                      <a:pt x="517" y="350"/>
                    </a:cubicBezTo>
                    <a:cubicBezTo>
                      <a:pt x="515" y="349"/>
                      <a:pt x="515" y="349"/>
                      <a:pt x="515" y="349"/>
                    </a:cubicBezTo>
                    <a:cubicBezTo>
                      <a:pt x="513" y="353"/>
                      <a:pt x="513" y="353"/>
                      <a:pt x="513" y="353"/>
                    </a:cubicBezTo>
                    <a:cubicBezTo>
                      <a:pt x="513" y="357"/>
                      <a:pt x="513" y="357"/>
                      <a:pt x="513" y="357"/>
                    </a:cubicBezTo>
                    <a:cubicBezTo>
                      <a:pt x="513" y="357"/>
                      <a:pt x="518" y="356"/>
                      <a:pt x="524" y="356"/>
                    </a:cubicBezTo>
                    <a:cubicBezTo>
                      <a:pt x="527" y="356"/>
                      <a:pt x="529" y="355"/>
                      <a:pt x="532" y="355"/>
                    </a:cubicBezTo>
                    <a:cubicBezTo>
                      <a:pt x="533" y="355"/>
                      <a:pt x="534" y="355"/>
                      <a:pt x="534" y="355"/>
                    </a:cubicBezTo>
                    <a:cubicBezTo>
                      <a:pt x="535" y="355"/>
                      <a:pt x="535" y="355"/>
                      <a:pt x="535" y="355"/>
                    </a:cubicBezTo>
                    <a:cubicBezTo>
                      <a:pt x="536" y="355"/>
                      <a:pt x="536" y="355"/>
                      <a:pt x="536" y="355"/>
                    </a:cubicBezTo>
                    <a:cubicBezTo>
                      <a:pt x="537" y="354"/>
                      <a:pt x="537" y="354"/>
                      <a:pt x="537" y="354"/>
                    </a:cubicBezTo>
                    <a:cubicBezTo>
                      <a:pt x="537" y="354"/>
                      <a:pt x="538" y="354"/>
                      <a:pt x="538" y="353"/>
                    </a:cubicBezTo>
                    <a:cubicBezTo>
                      <a:pt x="539" y="351"/>
                      <a:pt x="539" y="349"/>
                      <a:pt x="537" y="347"/>
                    </a:cubicBezTo>
                    <a:cubicBezTo>
                      <a:pt x="536" y="347"/>
                      <a:pt x="536" y="347"/>
                      <a:pt x="536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2"/>
                      <a:pt x="537" y="352"/>
                      <a:pt x="537" y="352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7" y="353"/>
                      <a:pt x="537" y="353"/>
                      <a:pt x="537" y="352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6" y="353"/>
                      <a:pt x="536" y="353"/>
                      <a:pt x="536" y="353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6" y="353"/>
                      <a:pt x="536" y="353"/>
                      <a:pt x="536" y="353"/>
                    </a:cubicBezTo>
                    <a:cubicBezTo>
                      <a:pt x="536" y="353"/>
                      <a:pt x="537" y="353"/>
                      <a:pt x="537" y="353"/>
                    </a:cubicBezTo>
                    <a:cubicBezTo>
                      <a:pt x="539" y="352"/>
                      <a:pt x="543" y="349"/>
                      <a:pt x="547" y="347"/>
                    </a:cubicBezTo>
                    <a:cubicBezTo>
                      <a:pt x="550" y="345"/>
                      <a:pt x="553" y="344"/>
                      <a:pt x="553" y="344"/>
                    </a:cubicBezTo>
                    <a:cubicBezTo>
                      <a:pt x="554" y="343"/>
                      <a:pt x="555" y="342"/>
                      <a:pt x="555" y="340"/>
                    </a:cubicBezTo>
                    <a:cubicBezTo>
                      <a:pt x="555" y="339"/>
                      <a:pt x="554" y="338"/>
                      <a:pt x="553" y="337"/>
                    </a:cubicBezTo>
                    <a:cubicBezTo>
                      <a:pt x="551" y="335"/>
                      <a:pt x="551" y="335"/>
                      <a:pt x="551" y="335"/>
                    </a:cubicBezTo>
                    <a:cubicBezTo>
                      <a:pt x="549" y="339"/>
                      <a:pt x="549" y="339"/>
                      <a:pt x="549" y="339"/>
                    </a:cubicBezTo>
                    <a:cubicBezTo>
                      <a:pt x="553" y="339"/>
                      <a:pt x="553" y="339"/>
                      <a:pt x="553" y="339"/>
                    </a:cubicBezTo>
                    <a:cubicBezTo>
                      <a:pt x="553" y="339"/>
                      <a:pt x="553" y="336"/>
                      <a:pt x="554" y="333"/>
                    </a:cubicBezTo>
                    <a:cubicBezTo>
                      <a:pt x="554" y="331"/>
                      <a:pt x="554" y="329"/>
                      <a:pt x="555" y="328"/>
                    </a:cubicBezTo>
                    <a:cubicBezTo>
                      <a:pt x="555" y="327"/>
                      <a:pt x="555" y="327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4" y="326"/>
                      <a:pt x="554" y="326"/>
                      <a:pt x="554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4" y="326"/>
                      <a:pt x="554" y="326"/>
                      <a:pt x="554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2" y="325"/>
                      <a:pt x="552" y="325"/>
                      <a:pt x="552" y="325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2" y="325"/>
                      <a:pt x="552" y="325"/>
                      <a:pt x="552" y="325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54" y="327"/>
                      <a:pt x="554" y="327"/>
                      <a:pt x="554" y="327"/>
                    </a:cubicBezTo>
                    <a:cubicBezTo>
                      <a:pt x="555" y="327"/>
                      <a:pt x="555" y="326"/>
                      <a:pt x="555" y="326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54" y="327"/>
                      <a:pt x="554" y="327"/>
                      <a:pt x="554" y="327"/>
                    </a:cubicBezTo>
                    <a:cubicBezTo>
                      <a:pt x="555" y="326"/>
                      <a:pt x="555" y="325"/>
                      <a:pt x="555" y="324"/>
                    </a:cubicBezTo>
                    <a:cubicBezTo>
                      <a:pt x="555" y="323"/>
                      <a:pt x="554" y="322"/>
                      <a:pt x="553" y="321"/>
                    </a:cubicBezTo>
                    <a:cubicBezTo>
                      <a:pt x="553" y="321"/>
                      <a:pt x="553" y="321"/>
                      <a:pt x="553" y="321"/>
                    </a:cubicBezTo>
                    <a:cubicBezTo>
                      <a:pt x="556" y="307"/>
                      <a:pt x="556" y="307"/>
                      <a:pt x="556" y="307"/>
                    </a:cubicBezTo>
                    <a:cubicBezTo>
                      <a:pt x="556" y="305"/>
                      <a:pt x="555" y="303"/>
                      <a:pt x="554" y="302"/>
                    </a:cubicBezTo>
                    <a:cubicBezTo>
                      <a:pt x="552" y="301"/>
                      <a:pt x="552" y="301"/>
                      <a:pt x="552" y="301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53" y="306"/>
                      <a:pt x="553" y="306"/>
                      <a:pt x="553" y="306"/>
                    </a:cubicBezTo>
                    <a:cubicBezTo>
                      <a:pt x="553" y="306"/>
                      <a:pt x="553" y="306"/>
                      <a:pt x="553" y="306"/>
                    </a:cubicBezTo>
                    <a:cubicBezTo>
                      <a:pt x="553" y="305"/>
                      <a:pt x="553" y="305"/>
                      <a:pt x="553" y="305"/>
                    </a:cubicBezTo>
                    <a:cubicBezTo>
                      <a:pt x="554" y="304"/>
                      <a:pt x="554" y="303"/>
                      <a:pt x="554" y="301"/>
                    </a:cubicBezTo>
                    <a:cubicBezTo>
                      <a:pt x="555" y="296"/>
                      <a:pt x="557" y="289"/>
                      <a:pt x="557" y="289"/>
                    </a:cubicBezTo>
                    <a:cubicBezTo>
                      <a:pt x="557" y="287"/>
                      <a:pt x="557" y="285"/>
                      <a:pt x="555" y="285"/>
                    </a:cubicBezTo>
                    <a:cubicBezTo>
                      <a:pt x="555" y="284"/>
                      <a:pt x="555" y="284"/>
                      <a:pt x="555" y="284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6" y="288"/>
                      <a:pt x="556" y="288"/>
                      <a:pt x="556" y="288"/>
                    </a:cubicBezTo>
                    <a:cubicBezTo>
                      <a:pt x="557" y="274"/>
                      <a:pt x="557" y="274"/>
                      <a:pt x="557" y="274"/>
                    </a:cubicBezTo>
                    <a:cubicBezTo>
                      <a:pt x="558" y="272"/>
                      <a:pt x="557" y="271"/>
                      <a:pt x="556" y="270"/>
                    </a:cubicBezTo>
                    <a:cubicBezTo>
                      <a:pt x="554" y="269"/>
                      <a:pt x="554" y="269"/>
                      <a:pt x="554" y="269"/>
                    </a:cubicBezTo>
                    <a:cubicBezTo>
                      <a:pt x="552" y="272"/>
                      <a:pt x="552" y="272"/>
                      <a:pt x="552" y="272"/>
                    </a:cubicBezTo>
                    <a:cubicBezTo>
                      <a:pt x="556" y="273"/>
                      <a:pt x="556" y="273"/>
                      <a:pt x="556" y="273"/>
                    </a:cubicBezTo>
                    <a:cubicBezTo>
                      <a:pt x="558" y="259"/>
                      <a:pt x="558" y="259"/>
                      <a:pt x="558" y="259"/>
                    </a:cubicBezTo>
                    <a:cubicBezTo>
                      <a:pt x="558" y="257"/>
                      <a:pt x="557" y="255"/>
                      <a:pt x="556" y="255"/>
                    </a:cubicBezTo>
                    <a:cubicBezTo>
                      <a:pt x="554" y="253"/>
                      <a:pt x="554" y="253"/>
                      <a:pt x="554" y="253"/>
                    </a:cubicBezTo>
                    <a:cubicBezTo>
                      <a:pt x="552" y="257"/>
                      <a:pt x="552" y="257"/>
                      <a:pt x="552" y="257"/>
                    </a:cubicBezTo>
                    <a:cubicBezTo>
                      <a:pt x="556" y="257"/>
                      <a:pt x="556" y="257"/>
                      <a:pt x="556" y="257"/>
                    </a:cubicBezTo>
                    <a:cubicBezTo>
                      <a:pt x="556" y="257"/>
                      <a:pt x="557" y="254"/>
                      <a:pt x="557" y="250"/>
                    </a:cubicBezTo>
                    <a:cubicBezTo>
                      <a:pt x="557" y="248"/>
                      <a:pt x="558" y="246"/>
                      <a:pt x="558" y="244"/>
                    </a:cubicBezTo>
                    <a:cubicBezTo>
                      <a:pt x="558" y="244"/>
                      <a:pt x="558" y="243"/>
                      <a:pt x="558" y="243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6" y="242"/>
                      <a:pt x="556" y="242"/>
                      <a:pt x="556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6" y="242"/>
                      <a:pt x="556" y="242"/>
                      <a:pt x="556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5" y="241"/>
                      <a:pt x="555" y="241"/>
                      <a:pt x="555" y="241"/>
                    </a:cubicBezTo>
                    <a:cubicBezTo>
                      <a:pt x="558" y="243"/>
                      <a:pt x="558" y="243"/>
                      <a:pt x="558" y="243"/>
                    </a:cubicBezTo>
                    <a:cubicBezTo>
                      <a:pt x="558" y="243"/>
                      <a:pt x="558" y="242"/>
                      <a:pt x="558" y="242"/>
                    </a:cubicBezTo>
                    <a:cubicBezTo>
                      <a:pt x="555" y="241"/>
                      <a:pt x="555" y="241"/>
                      <a:pt x="555" y="241"/>
                    </a:cubicBezTo>
                    <a:cubicBezTo>
                      <a:pt x="558" y="243"/>
                      <a:pt x="558" y="243"/>
                      <a:pt x="558" y="243"/>
                    </a:cubicBezTo>
                    <a:cubicBezTo>
                      <a:pt x="559" y="241"/>
                      <a:pt x="558" y="239"/>
                      <a:pt x="557" y="238"/>
                    </a:cubicBezTo>
                    <a:cubicBezTo>
                      <a:pt x="555" y="237"/>
                      <a:pt x="555" y="237"/>
                      <a:pt x="555" y="237"/>
                    </a:cubicBezTo>
                    <a:cubicBezTo>
                      <a:pt x="553" y="240"/>
                      <a:pt x="553" y="240"/>
                      <a:pt x="553" y="240"/>
                    </a:cubicBezTo>
                    <a:cubicBezTo>
                      <a:pt x="557" y="240"/>
                      <a:pt x="557" y="240"/>
                      <a:pt x="557" y="240"/>
                    </a:cubicBezTo>
                    <a:cubicBezTo>
                      <a:pt x="557" y="240"/>
                      <a:pt x="557" y="236"/>
                      <a:pt x="557" y="231"/>
                    </a:cubicBezTo>
                    <a:cubicBezTo>
                      <a:pt x="557" y="229"/>
                      <a:pt x="557" y="227"/>
                      <a:pt x="557" y="225"/>
                    </a:cubicBezTo>
                    <a:cubicBezTo>
                      <a:pt x="557" y="225"/>
                      <a:pt x="557" y="224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6" y="224"/>
                      <a:pt x="556" y="224"/>
                      <a:pt x="556" y="224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6" y="224"/>
                      <a:pt x="556" y="224"/>
                      <a:pt x="556" y="224"/>
                    </a:cubicBezTo>
                    <a:cubicBezTo>
                      <a:pt x="558" y="223"/>
                      <a:pt x="557" y="220"/>
                      <a:pt x="555" y="219"/>
                    </a:cubicBezTo>
                    <a:cubicBezTo>
                      <a:pt x="553" y="218"/>
                      <a:pt x="553" y="218"/>
                      <a:pt x="553" y="218"/>
                    </a:cubicBezTo>
                    <a:cubicBezTo>
                      <a:pt x="551" y="221"/>
                      <a:pt x="551" y="221"/>
                      <a:pt x="551" y="221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60" y="215"/>
                      <a:pt x="560" y="215"/>
                      <a:pt x="560" y="215"/>
                    </a:cubicBezTo>
                    <a:cubicBezTo>
                      <a:pt x="561" y="214"/>
                      <a:pt x="561" y="213"/>
                      <a:pt x="561" y="212"/>
                    </a:cubicBezTo>
                    <a:cubicBezTo>
                      <a:pt x="561" y="211"/>
                      <a:pt x="560" y="210"/>
                      <a:pt x="559" y="209"/>
                    </a:cubicBezTo>
                    <a:cubicBezTo>
                      <a:pt x="559" y="209"/>
                      <a:pt x="559" y="209"/>
                      <a:pt x="559" y="209"/>
                    </a:cubicBezTo>
                    <a:cubicBezTo>
                      <a:pt x="559" y="197"/>
                      <a:pt x="559" y="197"/>
                      <a:pt x="559" y="197"/>
                    </a:cubicBezTo>
                    <a:cubicBezTo>
                      <a:pt x="559" y="196"/>
                      <a:pt x="558" y="194"/>
                      <a:pt x="557" y="194"/>
                    </a:cubicBezTo>
                    <a:cubicBezTo>
                      <a:pt x="555" y="192"/>
                      <a:pt x="555" y="192"/>
                      <a:pt x="555" y="192"/>
                    </a:cubicBezTo>
                    <a:cubicBezTo>
                      <a:pt x="553" y="196"/>
                      <a:pt x="553" y="196"/>
                      <a:pt x="553" y="196"/>
                    </a:cubicBezTo>
                    <a:cubicBezTo>
                      <a:pt x="557" y="196"/>
                      <a:pt x="557" y="196"/>
                      <a:pt x="557" y="196"/>
                    </a:cubicBezTo>
                    <a:cubicBezTo>
                      <a:pt x="558" y="177"/>
                      <a:pt x="558" y="177"/>
                      <a:pt x="558" y="177"/>
                    </a:cubicBezTo>
                    <a:cubicBezTo>
                      <a:pt x="558" y="175"/>
                      <a:pt x="558" y="174"/>
                      <a:pt x="557" y="173"/>
                    </a:cubicBezTo>
                    <a:cubicBezTo>
                      <a:pt x="554" y="171"/>
                      <a:pt x="554" y="171"/>
                      <a:pt x="554" y="171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55" y="177"/>
                      <a:pt x="555" y="177"/>
                      <a:pt x="555" y="177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6" y="172"/>
                      <a:pt x="558" y="168"/>
                    </a:cubicBezTo>
                    <a:cubicBezTo>
                      <a:pt x="558" y="166"/>
                      <a:pt x="559" y="164"/>
                      <a:pt x="559" y="163"/>
                    </a:cubicBezTo>
                    <a:cubicBezTo>
                      <a:pt x="559" y="162"/>
                      <a:pt x="560" y="162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8" y="160"/>
                      <a:pt x="558" y="160"/>
                      <a:pt x="558" y="160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8" y="160"/>
                      <a:pt x="558" y="160"/>
                      <a:pt x="558" y="160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6" y="160"/>
                      <a:pt x="556" y="160"/>
                      <a:pt x="556" y="160"/>
                    </a:cubicBezTo>
                    <a:cubicBezTo>
                      <a:pt x="560" y="162"/>
                      <a:pt x="560" y="162"/>
                      <a:pt x="560" y="162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6" y="160"/>
                      <a:pt x="556" y="160"/>
                      <a:pt x="556" y="160"/>
                    </a:cubicBezTo>
                    <a:cubicBezTo>
                      <a:pt x="560" y="162"/>
                      <a:pt x="560" y="162"/>
                      <a:pt x="560" y="162"/>
                    </a:cubicBezTo>
                    <a:cubicBezTo>
                      <a:pt x="560" y="161"/>
                      <a:pt x="560" y="160"/>
                      <a:pt x="560" y="158"/>
                    </a:cubicBezTo>
                    <a:cubicBezTo>
                      <a:pt x="560" y="157"/>
                      <a:pt x="559" y="157"/>
                      <a:pt x="558" y="156"/>
                    </a:cubicBezTo>
                    <a:cubicBezTo>
                      <a:pt x="557" y="155"/>
                      <a:pt x="557" y="155"/>
                      <a:pt x="557" y="155"/>
                    </a:cubicBezTo>
                    <a:cubicBezTo>
                      <a:pt x="555" y="159"/>
                      <a:pt x="555" y="159"/>
                      <a:pt x="555" y="159"/>
                    </a:cubicBezTo>
                    <a:cubicBezTo>
                      <a:pt x="559" y="159"/>
                      <a:pt x="559" y="159"/>
                      <a:pt x="559" y="159"/>
                    </a:cubicBezTo>
                    <a:cubicBezTo>
                      <a:pt x="559" y="143"/>
                      <a:pt x="559" y="143"/>
                      <a:pt x="559" y="143"/>
                    </a:cubicBezTo>
                    <a:cubicBezTo>
                      <a:pt x="559" y="142"/>
                      <a:pt x="559" y="140"/>
                      <a:pt x="557" y="140"/>
                    </a:cubicBezTo>
                    <a:cubicBezTo>
                      <a:pt x="554" y="137"/>
                      <a:pt x="554" y="137"/>
                      <a:pt x="554" y="137"/>
                    </a:cubicBezTo>
                    <a:cubicBezTo>
                      <a:pt x="557" y="130"/>
                      <a:pt x="557" y="130"/>
                      <a:pt x="557" y="130"/>
                    </a:cubicBezTo>
                    <a:cubicBezTo>
                      <a:pt x="558" y="128"/>
                      <a:pt x="557" y="126"/>
                      <a:pt x="555" y="125"/>
                    </a:cubicBezTo>
                    <a:cubicBezTo>
                      <a:pt x="553" y="124"/>
                      <a:pt x="553" y="124"/>
                      <a:pt x="553" y="124"/>
                    </a:cubicBezTo>
                    <a:cubicBezTo>
                      <a:pt x="556" y="110"/>
                      <a:pt x="556" y="110"/>
                      <a:pt x="556" y="110"/>
                    </a:cubicBezTo>
                    <a:cubicBezTo>
                      <a:pt x="556" y="108"/>
                      <a:pt x="555" y="106"/>
                      <a:pt x="554" y="105"/>
                    </a:cubicBezTo>
                    <a:cubicBezTo>
                      <a:pt x="552" y="105"/>
                      <a:pt x="552" y="105"/>
                      <a:pt x="552" y="105"/>
                    </a:cubicBezTo>
                    <a:cubicBezTo>
                      <a:pt x="550" y="108"/>
                      <a:pt x="550" y="108"/>
                      <a:pt x="550" y="108"/>
                    </a:cubicBezTo>
                    <a:cubicBezTo>
                      <a:pt x="554" y="108"/>
                      <a:pt x="554" y="108"/>
                      <a:pt x="554" y="108"/>
                    </a:cubicBezTo>
                    <a:cubicBezTo>
                      <a:pt x="553" y="92"/>
                      <a:pt x="553" y="92"/>
                      <a:pt x="553" y="92"/>
                    </a:cubicBezTo>
                    <a:cubicBezTo>
                      <a:pt x="553" y="91"/>
                      <a:pt x="552" y="89"/>
                      <a:pt x="551" y="89"/>
                    </a:cubicBezTo>
                    <a:cubicBezTo>
                      <a:pt x="549" y="87"/>
                      <a:pt x="549" y="87"/>
                      <a:pt x="549" y="87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50" y="93"/>
                      <a:pt x="550" y="93"/>
                      <a:pt x="550" y="93"/>
                    </a:cubicBezTo>
                    <a:cubicBezTo>
                      <a:pt x="551" y="92"/>
                      <a:pt x="551" y="92"/>
                      <a:pt x="551" y="92"/>
                    </a:cubicBezTo>
                    <a:cubicBezTo>
                      <a:pt x="551" y="91"/>
                      <a:pt x="551" y="91"/>
                      <a:pt x="551" y="91"/>
                    </a:cubicBezTo>
                    <a:cubicBezTo>
                      <a:pt x="551" y="91"/>
                      <a:pt x="551" y="90"/>
                      <a:pt x="551" y="90"/>
                    </a:cubicBezTo>
                    <a:cubicBezTo>
                      <a:pt x="551" y="89"/>
                      <a:pt x="551" y="86"/>
                      <a:pt x="551" y="83"/>
                    </a:cubicBezTo>
                    <a:cubicBezTo>
                      <a:pt x="550" y="80"/>
                      <a:pt x="550" y="77"/>
                      <a:pt x="550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46" y="76"/>
                      <a:pt x="546" y="76"/>
                      <a:pt x="546" y="76"/>
                    </a:cubicBezTo>
                    <a:cubicBezTo>
                      <a:pt x="550" y="78"/>
                      <a:pt x="550" y="78"/>
                      <a:pt x="550" y="78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46" y="76"/>
                      <a:pt x="546" y="76"/>
                      <a:pt x="546" y="76"/>
                    </a:cubicBezTo>
                    <a:cubicBezTo>
                      <a:pt x="550" y="78"/>
                      <a:pt x="550" y="78"/>
                      <a:pt x="550" y="78"/>
                    </a:cubicBezTo>
                    <a:cubicBezTo>
                      <a:pt x="550" y="77"/>
                      <a:pt x="550" y="76"/>
                      <a:pt x="550" y="75"/>
                    </a:cubicBezTo>
                    <a:cubicBezTo>
                      <a:pt x="550" y="74"/>
                      <a:pt x="549" y="73"/>
                      <a:pt x="548" y="72"/>
                    </a:cubicBezTo>
                    <a:cubicBezTo>
                      <a:pt x="548" y="72"/>
                      <a:pt x="548" y="72"/>
                      <a:pt x="548" y="72"/>
                    </a:cubicBezTo>
                    <a:cubicBezTo>
                      <a:pt x="547" y="54"/>
                      <a:pt x="547" y="54"/>
                      <a:pt x="547" y="54"/>
                    </a:cubicBezTo>
                    <a:cubicBezTo>
                      <a:pt x="547" y="52"/>
                      <a:pt x="547" y="51"/>
                      <a:pt x="546" y="51"/>
                    </a:cubicBezTo>
                    <a:cubicBezTo>
                      <a:pt x="541" y="47"/>
                      <a:pt x="541" y="47"/>
                      <a:pt x="541" y="47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42" y="53"/>
                      <a:pt x="542" y="53"/>
                      <a:pt x="542" y="53"/>
                    </a:cubicBezTo>
                    <a:cubicBezTo>
                      <a:pt x="543" y="52"/>
                      <a:pt x="543" y="52"/>
                      <a:pt x="543" y="51"/>
                    </a:cubicBezTo>
                    <a:cubicBezTo>
                      <a:pt x="543" y="51"/>
                      <a:pt x="543" y="51"/>
                      <a:pt x="543" y="51"/>
                    </a:cubicBezTo>
                    <a:cubicBezTo>
                      <a:pt x="543" y="50"/>
                      <a:pt x="543" y="50"/>
                      <a:pt x="543" y="50"/>
                    </a:cubicBezTo>
                    <a:cubicBezTo>
                      <a:pt x="542" y="49"/>
                      <a:pt x="542" y="47"/>
                      <a:pt x="542" y="45"/>
                    </a:cubicBezTo>
                    <a:cubicBezTo>
                      <a:pt x="540" y="39"/>
                      <a:pt x="538" y="29"/>
                      <a:pt x="538" y="29"/>
                    </a:cubicBezTo>
                    <a:cubicBezTo>
                      <a:pt x="538" y="28"/>
                      <a:pt x="537" y="27"/>
                      <a:pt x="536" y="27"/>
                    </a:cubicBezTo>
                    <a:cubicBezTo>
                      <a:pt x="535" y="26"/>
                      <a:pt x="535" y="26"/>
                      <a:pt x="535" y="26"/>
                    </a:cubicBezTo>
                    <a:cubicBezTo>
                      <a:pt x="526" y="4"/>
                      <a:pt x="526" y="4"/>
                      <a:pt x="526" y="4"/>
                    </a:cubicBezTo>
                    <a:cubicBezTo>
                      <a:pt x="526" y="3"/>
                      <a:pt x="526" y="3"/>
                      <a:pt x="525" y="2"/>
                    </a:cubicBezTo>
                    <a:cubicBezTo>
                      <a:pt x="522" y="1"/>
                      <a:pt x="522" y="1"/>
                      <a:pt x="522" y="1"/>
                    </a:cubicBezTo>
                    <a:cubicBezTo>
                      <a:pt x="520" y="0"/>
                      <a:pt x="518" y="0"/>
                      <a:pt x="517" y="2"/>
                    </a:cubicBezTo>
                    <a:cubicBezTo>
                      <a:pt x="516" y="4"/>
                      <a:pt x="516" y="6"/>
                      <a:pt x="518" y="8"/>
                    </a:cubicBezTo>
                    <a:cubicBezTo>
                      <a:pt x="519" y="8"/>
                      <a:pt x="519" y="8"/>
                      <a:pt x="519" y="8"/>
                    </a:cubicBezTo>
                    <a:cubicBezTo>
                      <a:pt x="528" y="30"/>
                      <a:pt x="528" y="30"/>
                      <a:pt x="528" y="30"/>
                    </a:cubicBezTo>
                    <a:cubicBezTo>
                      <a:pt x="528" y="31"/>
                      <a:pt x="529" y="31"/>
                      <a:pt x="529" y="32"/>
                    </a:cubicBezTo>
                    <a:cubicBezTo>
                      <a:pt x="532" y="34"/>
                      <a:pt x="532" y="34"/>
                      <a:pt x="532" y="34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0" y="31"/>
                      <a:pt x="530" y="31"/>
                      <a:pt x="530" y="31"/>
                    </a:cubicBezTo>
                    <a:cubicBezTo>
                      <a:pt x="530" y="31"/>
                      <a:pt x="532" y="36"/>
                      <a:pt x="533" y="41"/>
                    </a:cubicBezTo>
                    <a:cubicBezTo>
                      <a:pt x="533" y="43"/>
                      <a:pt x="534" y="46"/>
                      <a:pt x="534" y="48"/>
                    </a:cubicBezTo>
                    <a:cubicBezTo>
                      <a:pt x="534" y="49"/>
                      <a:pt x="534" y="50"/>
                      <a:pt x="534" y="50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8" y="51"/>
                      <a:pt x="538" y="51"/>
                      <a:pt x="538" y="51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8" y="51"/>
                      <a:pt x="538" y="51"/>
                      <a:pt x="538" y="51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4" y="51"/>
                      <a:pt x="535" y="53"/>
                      <a:pt x="536" y="54"/>
                    </a:cubicBezTo>
                    <a:cubicBezTo>
                      <a:pt x="540" y="56"/>
                      <a:pt x="540" y="56"/>
                      <a:pt x="540" y="56"/>
                    </a:cubicBezTo>
                    <a:cubicBezTo>
                      <a:pt x="540" y="74"/>
                      <a:pt x="540" y="74"/>
                      <a:pt x="540" y="74"/>
                    </a:cubicBezTo>
                    <a:cubicBezTo>
                      <a:pt x="540" y="75"/>
                      <a:pt x="541" y="77"/>
                      <a:pt x="542" y="77"/>
                    </a:cubicBezTo>
                    <a:cubicBezTo>
                      <a:pt x="544" y="79"/>
                      <a:pt x="544" y="79"/>
                      <a:pt x="544" y="79"/>
                    </a:cubicBezTo>
                    <a:cubicBezTo>
                      <a:pt x="546" y="75"/>
                      <a:pt x="546" y="75"/>
                      <a:pt x="546" y="75"/>
                    </a:cubicBezTo>
                    <a:cubicBezTo>
                      <a:pt x="543" y="73"/>
                      <a:pt x="543" y="73"/>
                      <a:pt x="543" y="73"/>
                    </a:cubicBezTo>
                    <a:cubicBezTo>
                      <a:pt x="543" y="74"/>
                      <a:pt x="543" y="74"/>
                      <a:pt x="542" y="74"/>
                    </a:cubicBezTo>
                    <a:cubicBezTo>
                      <a:pt x="542" y="75"/>
                      <a:pt x="542" y="75"/>
                      <a:pt x="542" y="75"/>
                    </a:cubicBezTo>
                    <a:cubicBezTo>
                      <a:pt x="542" y="76"/>
                      <a:pt x="542" y="76"/>
                      <a:pt x="542" y="76"/>
                    </a:cubicBezTo>
                    <a:cubicBezTo>
                      <a:pt x="542" y="78"/>
                      <a:pt x="542" y="81"/>
                      <a:pt x="543" y="84"/>
                    </a:cubicBezTo>
                    <a:cubicBezTo>
                      <a:pt x="543" y="86"/>
                      <a:pt x="543" y="89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6" y="91"/>
                      <a:pt x="546" y="91"/>
                      <a:pt x="546" y="91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6" y="91"/>
                      <a:pt x="546" y="91"/>
                      <a:pt x="546" y="91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3" y="89"/>
                      <a:pt x="543" y="90"/>
                      <a:pt x="543" y="90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2" y="90"/>
                      <a:pt x="543" y="93"/>
                      <a:pt x="545" y="94"/>
                    </a:cubicBezTo>
                    <a:cubicBezTo>
                      <a:pt x="545" y="94"/>
                      <a:pt x="545" y="94"/>
                      <a:pt x="545" y="94"/>
                    </a:cubicBezTo>
                    <a:cubicBezTo>
                      <a:pt x="546" y="108"/>
                      <a:pt x="546" y="108"/>
                      <a:pt x="546" y="108"/>
                    </a:cubicBezTo>
                    <a:cubicBezTo>
                      <a:pt x="546" y="110"/>
                      <a:pt x="547" y="111"/>
                      <a:pt x="548" y="111"/>
                    </a:cubicBezTo>
                    <a:cubicBezTo>
                      <a:pt x="550" y="112"/>
                      <a:pt x="550" y="112"/>
                      <a:pt x="550" y="112"/>
                    </a:cubicBezTo>
                    <a:cubicBezTo>
                      <a:pt x="552" y="109"/>
                      <a:pt x="552" y="109"/>
                      <a:pt x="552" y="109"/>
                    </a:cubicBezTo>
                    <a:cubicBezTo>
                      <a:pt x="548" y="108"/>
                      <a:pt x="548" y="108"/>
                      <a:pt x="548" y="108"/>
                    </a:cubicBezTo>
                    <a:cubicBezTo>
                      <a:pt x="544" y="125"/>
                      <a:pt x="544" y="125"/>
                      <a:pt x="544" y="125"/>
                    </a:cubicBezTo>
                    <a:cubicBezTo>
                      <a:pt x="544" y="126"/>
                      <a:pt x="545" y="128"/>
                      <a:pt x="546" y="129"/>
                    </a:cubicBezTo>
                    <a:cubicBezTo>
                      <a:pt x="548" y="130"/>
                      <a:pt x="548" y="130"/>
                      <a:pt x="548" y="130"/>
                    </a:cubicBezTo>
                    <a:cubicBezTo>
                      <a:pt x="545" y="138"/>
                      <a:pt x="545" y="138"/>
                      <a:pt x="545" y="138"/>
                    </a:cubicBezTo>
                    <a:cubicBezTo>
                      <a:pt x="545" y="139"/>
                      <a:pt x="545" y="141"/>
                      <a:pt x="547" y="142"/>
                    </a:cubicBezTo>
                    <a:cubicBezTo>
                      <a:pt x="551" y="145"/>
                      <a:pt x="551" y="145"/>
                      <a:pt x="551" y="145"/>
                    </a:cubicBezTo>
                    <a:cubicBezTo>
                      <a:pt x="551" y="159"/>
                      <a:pt x="551" y="159"/>
                      <a:pt x="551" y="159"/>
                    </a:cubicBezTo>
                    <a:cubicBezTo>
                      <a:pt x="551" y="160"/>
                      <a:pt x="552" y="162"/>
                      <a:pt x="553" y="162"/>
                    </a:cubicBezTo>
                    <a:cubicBezTo>
                      <a:pt x="554" y="163"/>
                      <a:pt x="554" y="163"/>
                      <a:pt x="554" y="163"/>
                    </a:cubicBezTo>
                    <a:cubicBezTo>
                      <a:pt x="556" y="159"/>
                      <a:pt x="556" y="159"/>
                      <a:pt x="556" y="159"/>
                    </a:cubicBezTo>
                    <a:cubicBezTo>
                      <a:pt x="553" y="157"/>
                      <a:pt x="553" y="157"/>
                      <a:pt x="553" y="157"/>
                    </a:cubicBezTo>
                    <a:cubicBezTo>
                      <a:pt x="552" y="158"/>
                      <a:pt x="552" y="158"/>
                      <a:pt x="552" y="158"/>
                    </a:cubicBezTo>
                    <a:cubicBezTo>
                      <a:pt x="552" y="158"/>
                      <a:pt x="552" y="158"/>
                      <a:pt x="552" y="158"/>
                    </a:cubicBezTo>
                    <a:cubicBezTo>
                      <a:pt x="552" y="160"/>
                      <a:pt x="551" y="163"/>
                      <a:pt x="550" y="167"/>
                    </a:cubicBezTo>
                    <a:cubicBezTo>
                      <a:pt x="549" y="169"/>
                      <a:pt x="549" y="170"/>
                      <a:pt x="548" y="172"/>
                    </a:cubicBezTo>
                    <a:cubicBezTo>
                      <a:pt x="548" y="172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7" y="173"/>
                      <a:pt x="547" y="175"/>
                      <a:pt x="547" y="176"/>
                    </a:cubicBezTo>
                    <a:cubicBezTo>
                      <a:pt x="548" y="177"/>
                      <a:pt x="548" y="178"/>
                      <a:pt x="549" y="178"/>
                    </a:cubicBezTo>
                    <a:cubicBezTo>
                      <a:pt x="550" y="179"/>
                      <a:pt x="550" y="179"/>
                      <a:pt x="550" y="179"/>
                    </a:cubicBezTo>
                    <a:cubicBezTo>
                      <a:pt x="549" y="196"/>
                      <a:pt x="549" y="196"/>
                      <a:pt x="549" y="196"/>
                    </a:cubicBezTo>
                    <a:cubicBezTo>
                      <a:pt x="549" y="197"/>
                      <a:pt x="550" y="198"/>
                      <a:pt x="551" y="199"/>
                    </a:cubicBezTo>
                    <a:cubicBezTo>
                      <a:pt x="553" y="200"/>
                      <a:pt x="553" y="200"/>
                      <a:pt x="553" y="200"/>
                    </a:cubicBezTo>
                    <a:cubicBezTo>
                      <a:pt x="555" y="197"/>
                      <a:pt x="555" y="197"/>
                      <a:pt x="555" y="197"/>
                    </a:cubicBezTo>
                    <a:cubicBezTo>
                      <a:pt x="551" y="197"/>
                      <a:pt x="551" y="197"/>
                      <a:pt x="551" y="197"/>
                    </a:cubicBezTo>
                    <a:cubicBezTo>
                      <a:pt x="550" y="211"/>
                      <a:pt x="550" y="211"/>
                      <a:pt x="550" y="211"/>
                    </a:cubicBezTo>
                    <a:cubicBezTo>
                      <a:pt x="550" y="212"/>
                      <a:pt x="551" y="214"/>
                      <a:pt x="552" y="214"/>
                    </a:cubicBezTo>
                    <a:cubicBezTo>
                      <a:pt x="555" y="216"/>
                      <a:pt x="555" y="216"/>
                      <a:pt x="555" y="216"/>
                    </a:cubicBezTo>
                    <a:cubicBezTo>
                      <a:pt x="557" y="212"/>
                      <a:pt x="557" y="212"/>
                      <a:pt x="557" y="212"/>
                    </a:cubicBezTo>
                    <a:cubicBezTo>
                      <a:pt x="554" y="210"/>
                      <a:pt x="554" y="210"/>
                      <a:pt x="554" y="210"/>
                    </a:cubicBezTo>
                    <a:cubicBezTo>
                      <a:pt x="547" y="219"/>
                      <a:pt x="547" y="219"/>
                      <a:pt x="547" y="219"/>
                    </a:cubicBezTo>
                    <a:cubicBezTo>
                      <a:pt x="547" y="220"/>
                      <a:pt x="547" y="221"/>
                      <a:pt x="547" y="222"/>
                    </a:cubicBezTo>
                    <a:cubicBezTo>
                      <a:pt x="547" y="223"/>
                      <a:pt x="548" y="224"/>
                      <a:pt x="549" y="224"/>
                    </a:cubicBezTo>
                    <a:cubicBezTo>
                      <a:pt x="551" y="226"/>
                      <a:pt x="551" y="226"/>
                      <a:pt x="551" y="226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0" y="220"/>
                      <a:pt x="550" y="220"/>
                      <a:pt x="550" y="220"/>
                    </a:cubicBezTo>
                    <a:cubicBezTo>
                      <a:pt x="549" y="221"/>
                      <a:pt x="549" y="221"/>
                      <a:pt x="549" y="221"/>
                    </a:cubicBezTo>
                    <a:cubicBezTo>
                      <a:pt x="549" y="222"/>
                      <a:pt x="549" y="222"/>
                      <a:pt x="549" y="222"/>
                    </a:cubicBezTo>
                    <a:cubicBezTo>
                      <a:pt x="549" y="223"/>
                      <a:pt x="549" y="223"/>
                      <a:pt x="549" y="224"/>
                    </a:cubicBezTo>
                    <a:cubicBezTo>
                      <a:pt x="549" y="228"/>
                      <a:pt x="549" y="240"/>
                      <a:pt x="549" y="240"/>
                    </a:cubicBezTo>
                    <a:cubicBezTo>
                      <a:pt x="549" y="241"/>
                      <a:pt x="549" y="243"/>
                      <a:pt x="551" y="243"/>
                    </a:cubicBezTo>
                    <a:cubicBezTo>
                      <a:pt x="552" y="244"/>
                      <a:pt x="552" y="244"/>
                      <a:pt x="552" y="244"/>
                    </a:cubicBezTo>
                    <a:cubicBezTo>
                      <a:pt x="554" y="241"/>
                      <a:pt x="554" y="241"/>
                      <a:pt x="554" y="241"/>
                    </a:cubicBezTo>
                    <a:cubicBezTo>
                      <a:pt x="551" y="239"/>
                      <a:pt x="551" y="239"/>
                      <a:pt x="551" y="239"/>
                    </a:cubicBezTo>
                    <a:cubicBezTo>
                      <a:pt x="551" y="239"/>
                      <a:pt x="551" y="240"/>
                      <a:pt x="551" y="240"/>
                    </a:cubicBezTo>
                    <a:cubicBezTo>
                      <a:pt x="551" y="240"/>
                      <a:pt x="551" y="240"/>
                      <a:pt x="551" y="240"/>
                    </a:cubicBezTo>
                    <a:cubicBezTo>
                      <a:pt x="550" y="241"/>
                      <a:pt x="550" y="241"/>
                      <a:pt x="550" y="242"/>
                    </a:cubicBezTo>
                    <a:cubicBezTo>
                      <a:pt x="550" y="246"/>
                      <a:pt x="548" y="256"/>
                      <a:pt x="548" y="256"/>
                    </a:cubicBezTo>
                    <a:cubicBezTo>
                      <a:pt x="548" y="258"/>
                      <a:pt x="549" y="259"/>
                      <a:pt x="550" y="260"/>
                    </a:cubicBezTo>
                    <a:cubicBezTo>
                      <a:pt x="552" y="261"/>
                      <a:pt x="552" y="261"/>
                      <a:pt x="552" y="261"/>
                    </a:cubicBezTo>
                    <a:cubicBezTo>
                      <a:pt x="554" y="258"/>
                      <a:pt x="554" y="258"/>
                      <a:pt x="554" y="258"/>
                    </a:cubicBezTo>
                    <a:cubicBezTo>
                      <a:pt x="550" y="257"/>
                      <a:pt x="550" y="257"/>
                      <a:pt x="550" y="257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8" y="273"/>
                      <a:pt x="548" y="275"/>
                      <a:pt x="550" y="276"/>
                    </a:cubicBezTo>
                    <a:cubicBezTo>
                      <a:pt x="551" y="277"/>
                      <a:pt x="551" y="277"/>
                      <a:pt x="551" y="277"/>
                    </a:cubicBezTo>
                    <a:cubicBezTo>
                      <a:pt x="554" y="273"/>
                      <a:pt x="554" y="273"/>
                      <a:pt x="554" y="273"/>
                    </a:cubicBezTo>
                    <a:cubicBezTo>
                      <a:pt x="550" y="273"/>
                      <a:pt x="550" y="273"/>
                      <a:pt x="550" y="273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8" y="289"/>
                      <a:pt x="549" y="290"/>
                      <a:pt x="550" y="291"/>
                    </a:cubicBezTo>
                    <a:cubicBezTo>
                      <a:pt x="551" y="291"/>
                      <a:pt x="551" y="291"/>
                      <a:pt x="551" y="291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9" y="287"/>
                      <a:pt x="548" y="291"/>
                      <a:pt x="547" y="295"/>
                    </a:cubicBezTo>
                    <a:cubicBezTo>
                      <a:pt x="547" y="297"/>
                      <a:pt x="547" y="299"/>
                      <a:pt x="546" y="301"/>
                    </a:cubicBezTo>
                    <a:cubicBezTo>
                      <a:pt x="546" y="302"/>
                      <a:pt x="546" y="302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8" y="304"/>
                      <a:pt x="548" y="304"/>
                      <a:pt x="548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8" y="304"/>
                      <a:pt x="548" y="304"/>
                      <a:pt x="548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2"/>
                      <a:pt x="546" y="302"/>
                      <a:pt x="546" y="302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2"/>
                      <a:pt x="546" y="302"/>
                      <a:pt x="546" y="302"/>
                    </a:cubicBezTo>
                    <a:cubicBezTo>
                      <a:pt x="545" y="304"/>
                      <a:pt x="545" y="307"/>
                      <a:pt x="547" y="308"/>
                    </a:cubicBezTo>
                    <a:cubicBezTo>
                      <a:pt x="550" y="309"/>
                      <a:pt x="550" y="309"/>
                      <a:pt x="550" y="309"/>
                    </a:cubicBezTo>
                    <a:cubicBezTo>
                      <a:pt x="552" y="306"/>
                      <a:pt x="552" y="306"/>
                      <a:pt x="552" y="306"/>
                    </a:cubicBezTo>
                    <a:cubicBezTo>
                      <a:pt x="548" y="305"/>
                      <a:pt x="548" y="305"/>
                      <a:pt x="548" y="305"/>
                    </a:cubicBezTo>
                    <a:cubicBezTo>
                      <a:pt x="544" y="322"/>
                      <a:pt x="544" y="322"/>
                      <a:pt x="544" y="322"/>
                    </a:cubicBezTo>
                    <a:cubicBezTo>
                      <a:pt x="544" y="324"/>
                      <a:pt x="545" y="326"/>
                      <a:pt x="546" y="326"/>
                    </a:cubicBezTo>
                    <a:cubicBezTo>
                      <a:pt x="549" y="328"/>
                      <a:pt x="549" y="328"/>
                      <a:pt x="549" y="328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48" y="323"/>
                      <a:pt x="548" y="323"/>
                      <a:pt x="548" y="323"/>
                    </a:cubicBezTo>
                    <a:cubicBezTo>
                      <a:pt x="547" y="323"/>
                      <a:pt x="547" y="323"/>
                      <a:pt x="547" y="323"/>
                    </a:cubicBezTo>
                    <a:cubicBezTo>
                      <a:pt x="547" y="324"/>
                      <a:pt x="547" y="324"/>
                      <a:pt x="547" y="324"/>
                    </a:cubicBezTo>
                    <a:cubicBezTo>
                      <a:pt x="547" y="325"/>
                      <a:pt x="547" y="326"/>
                      <a:pt x="547" y="327"/>
                    </a:cubicBezTo>
                    <a:cubicBezTo>
                      <a:pt x="546" y="332"/>
                      <a:pt x="545" y="338"/>
                      <a:pt x="545" y="338"/>
                    </a:cubicBezTo>
                    <a:cubicBezTo>
                      <a:pt x="544" y="340"/>
                      <a:pt x="545" y="341"/>
                      <a:pt x="547" y="342"/>
                    </a:cubicBezTo>
                    <a:cubicBezTo>
                      <a:pt x="549" y="344"/>
                      <a:pt x="549" y="344"/>
                      <a:pt x="549" y="344"/>
                    </a:cubicBezTo>
                    <a:cubicBezTo>
                      <a:pt x="551" y="340"/>
                      <a:pt x="551" y="340"/>
                      <a:pt x="551" y="340"/>
                    </a:cubicBezTo>
                    <a:cubicBezTo>
                      <a:pt x="549" y="337"/>
                      <a:pt x="549" y="337"/>
                      <a:pt x="549" y="337"/>
                    </a:cubicBezTo>
                    <a:cubicBezTo>
                      <a:pt x="549" y="337"/>
                      <a:pt x="545" y="339"/>
                      <a:pt x="541" y="342"/>
                    </a:cubicBezTo>
                    <a:cubicBezTo>
                      <a:pt x="539" y="343"/>
                      <a:pt x="536" y="344"/>
                      <a:pt x="535" y="345"/>
                    </a:cubicBezTo>
                    <a:cubicBezTo>
                      <a:pt x="534" y="346"/>
                      <a:pt x="533" y="346"/>
                      <a:pt x="533" y="346"/>
                    </a:cubicBezTo>
                    <a:cubicBezTo>
                      <a:pt x="532" y="347"/>
                      <a:pt x="532" y="347"/>
                      <a:pt x="532" y="347"/>
                    </a:cubicBezTo>
                    <a:cubicBezTo>
                      <a:pt x="532" y="347"/>
                      <a:pt x="532" y="347"/>
                      <a:pt x="532" y="347"/>
                    </a:cubicBezTo>
                    <a:cubicBezTo>
                      <a:pt x="531" y="347"/>
                      <a:pt x="531" y="347"/>
                      <a:pt x="531" y="347"/>
                    </a:cubicBezTo>
                    <a:cubicBezTo>
                      <a:pt x="531" y="347"/>
                      <a:pt x="531" y="348"/>
                      <a:pt x="531" y="348"/>
                    </a:cubicBezTo>
                    <a:cubicBezTo>
                      <a:pt x="529" y="350"/>
                      <a:pt x="530" y="352"/>
                      <a:pt x="532" y="354"/>
                    </a:cubicBezTo>
                    <a:cubicBezTo>
                      <a:pt x="533" y="354"/>
                      <a:pt x="533" y="354"/>
                      <a:pt x="533" y="354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1" y="349"/>
                      <a:pt x="531" y="349"/>
                      <a:pt x="531" y="349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2" y="348"/>
                      <a:pt x="532" y="348"/>
                      <a:pt x="531" y="349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9"/>
                      <a:pt x="534" y="349"/>
                      <a:pt x="534" y="349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9"/>
                      <a:pt x="534" y="349"/>
                      <a:pt x="534" y="349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3" y="347"/>
                      <a:pt x="531" y="347"/>
                      <a:pt x="529" y="347"/>
                    </a:cubicBezTo>
                    <a:cubicBezTo>
                      <a:pt x="526" y="348"/>
                      <a:pt x="522" y="348"/>
                      <a:pt x="518" y="348"/>
                    </a:cubicBezTo>
                    <a:cubicBezTo>
                      <a:pt x="515" y="348"/>
                      <a:pt x="512" y="349"/>
                      <a:pt x="512" y="349"/>
                    </a:cubicBezTo>
                    <a:cubicBezTo>
                      <a:pt x="511" y="349"/>
                      <a:pt x="509" y="350"/>
                      <a:pt x="509" y="352"/>
                    </a:cubicBezTo>
                    <a:cubicBezTo>
                      <a:pt x="508" y="353"/>
                      <a:pt x="509" y="355"/>
                      <a:pt x="510" y="356"/>
                    </a:cubicBezTo>
                    <a:cubicBezTo>
                      <a:pt x="512" y="357"/>
                      <a:pt x="512" y="357"/>
                      <a:pt x="512" y="357"/>
                    </a:cubicBezTo>
                    <a:cubicBezTo>
                      <a:pt x="514" y="354"/>
                      <a:pt x="514" y="354"/>
                      <a:pt x="514" y="354"/>
                    </a:cubicBezTo>
                    <a:cubicBezTo>
                      <a:pt x="515" y="350"/>
                      <a:pt x="515" y="350"/>
                      <a:pt x="515" y="350"/>
                    </a:cubicBezTo>
                    <a:cubicBezTo>
                      <a:pt x="478" y="346"/>
                      <a:pt x="478" y="346"/>
                      <a:pt x="478" y="346"/>
                    </a:cubicBezTo>
                    <a:cubicBezTo>
                      <a:pt x="477" y="346"/>
                      <a:pt x="475" y="347"/>
                      <a:pt x="474" y="349"/>
                    </a:cubicBezTo>
                    <a:cubicBezTo>
                      <a:pt x="474" y="351"/>
                      <a:pt x="474" y="353"/>
                      <a:pt x="476" y="354"/>
                    </a:cubicBezTo>
                    <a:cubicBezTo>
                      <a:pt x="483" y="358"/>
                      <a:pt x="483" y="358"/>
                      <a:pt x="483" y="358"/>
                    </a:cubicBezTo>
                    <a:cubicBezTo>
                      <a:pt x="485" y="355"/>
                      <a:pt x="485" y="355"/>
                      <a:pt x="485" y="355"/>
                    </a:cubicBezTo>
                    <a:cubicBezTo>
                      <a:pt x="486" y="351"/>
                      <a:pt x="486" y="351"/>
                      <a:pt x="486" y="351"/>
                    </a:cubicBezTo>
                    <a:cubicBezTo>
                      <a:pt x="460" y="350"/>
                      <a:pt x="460" y="350"/>
                      <a:pt x="460" y="350"/>
                    </a:cubicBezTo>
                    <a:cubicBezTo>
                      <a:pt x="459" y="350"/>
                      <a:pt x="457" y="351"/>
                      <a:pt x="456" y="352"/>
                    </a:cubicBezTo>
                    <a:cubicBezTo>
                      <a:pt x="456" y="354"/>
                      <a:pt x="456" y="356"/>
                      <a:pt x="458" y="357"/>
                    </a:cubicBezTo>
                    <a:cubicBezTo>
                      <a:pt x="461" y="359"/>
                      <a:pt x="461" y="359"/>
                      <a:pt x="461" y="359"/>
                    </a:cubicBezTo>
                    <a:cubicBezTo>
                      <a:pt x="463" y="355"/>
                      <a:pt x="463" y="355"/>
                      <a:pt x="463" y="355"/>
                    </a:cubicBezTo>
                    <a:cubicBezTo>
                      <a:pt x="463" y="351"/>
                      <a:pt x="463" y="351"/>
                      <a:pt x="463" y="351"/>
                    </a:cubicBezTo>
                    <a:cubicBezTo>
                      <a:pt x="432" y="348"/>
                      <a:pt x="432" y="348"/>
                      <a:pt x="432" y="348"/>
                    </a:cubicBezTo>
                    <a:cubicBezTo>
                      <a:pt x="430" y="348"/>
                      <a:pt x="428" y="349"/>
                      <a:pt x="428" y="351"/>
                    </a:cubicBezTo>
                    <a:cubicBezTo>
                      <a:pt x="427" y="353"/>
                      <a:pt x="428" y="355"/>
                      <a:pt x="429" y="356"/>
                    </a:cubicBezTo>
                    <a:cubicBezTo>
                      <a:pt x="434" y="359"/>
                      <a:pt x="434" y="359"/>
                      <a:pt x="434" y="359"/>
                    </a:cubicBezTo>
                    <a:cubicBezTo>
                      <a:pt x="437" y="355"/>
                      <a:pt x="437" y="355"/>
                      <a:pt x="437" y="355"/>
                    </a:cubicBezTo>
                    <a:cubicBezTo>
                      <a:pt x="437" y="351"/>
                      <a:pt x="437" y="351"/>
                      <a:pt x="437" y="351"/>
                    </a:cubicBezTo>
                    <a:cubicBezTo>
                      <a:pt x="409" y="350"/>
                      <a:pt x="409" y="350"/>
                      <a:pt x="409" y="350"/>
                    </a:cubicBezTo>
                    <a:cubicBezTo>
                      <a:pt x="408" y="350"/>
                      <a:pt x="406" y="351"/>
                      <a:pt x="405" y="353"/>
                    </a:cubicBezTo>
                    <a:cubicBezTo>
                      <a:pt x="405" y="355"/>
                      <a:pt x="406" y="357"/>
                      <a:pt x="407" y="358"/>
                    </a:cubicBezTo>
                    <a:cubicBezTo>
                      <a:pt x="409" y="359"/>
                      <a:pt x="409" y="359"/>
                      <a:pt x="409" y="359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8" y="353"/>
                      <a:pt x="408" y="353"/>
                      <a:pt x="408" y="353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9" y="352"/>
                      <a:pt x="409" y="352"/>
                      <a:pt x="409" y="352"/>
                    </a:cubicBezTo>
                    <a:cubicBezTo>
                      <a:pt x="409" y="352"/>
                      <a:pt x="408" y="352"/>
                      <a:pt x="408" y="353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9" y="352"/>
                      <a:pt x="409" y="352"/>
                      <a:pt x="409" y="352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2"/>
                      <a:pt x="410" y="352"/>
                      <a:pt x="409" y="352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3"/>
                      <a:pt x="410" y="353"/>
                      <a:pt x="410" y="353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3"/>
                      <a:pt x="410" y="353"/>
                      <a:pt x="410" y="353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09" y="351"/>
                      <a:pt x="406" y="351"/>
                      <a:pt x="403" y="351"/>
                    </a:cubicBezTo>
                    <a:cubicBezTo>
                      <a:pt x="398" y="351"/>
                      <a:pt x="392" y="350"/>
                      <a:pt x="387" y="349"/>
                    </a:cubicBezTo>
                    <a:cubicBezTo>
                      <a:pt x="385" y="349"/>
                      <a:pt x="382" y="349"/>
                      <a:pt x="381" y="349"/>
                    </a:cubicBezTo>
                    <a:cubicBezTo>
                      <a:pt x="380" y="349"/>
                      <a:pt x="379" y="348"/>
                      <a:pt x="379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6" y="348"/>
                      <a:pt x="375" y="349"/>
                      <a:pt x="374" y="351"/>
                    </a:cubicBezTo>
                    <a:cubicBezTo>
                      <a:pt x="374" y="353"/>
                      <a:pt x="374" y="355"/>
                      <a:pt x="376" y="356"/>
                    </a:cubicBezTo>
                    <a:cubicBezTo>
                      <a:pt x="383" y="360"/>
                      <a:pt x="383" y="360"/>
                      <a:pt x="383" y="360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2" y="355"/>
                      <a:pt x="382" y="355"/>
                      <a:pt x="382" y="355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3" y="353"/>
                      <a:pt x="383" y="353"/>
                      <a:pt x="383" y="353"/>
                    </a:cubicBezTo>
                    <a:cubicBezTo>
                      <a:pt x="382" y="354"/>
                      <a:pt x="382" y="354"/>
                      <a:pt x="382" y="355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3" y="353"/>
                      <a:pt x="383" y="353"/>
                      <a:pt x="383" y="353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3" y="353"/>
                      <a:pt x="383" y="353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5" y="356"/>
                      <a:pt x="385" y="356"/>
                      <a:pt x="385" y="356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5" y="356"/>
                      <a:pt x="385" y="356"/>
                      <a:pt x="385" y="356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4"/>
                      <a:pt x="384" y="354"/>
                      <a:pt x="384" y="354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4"/>
                      <a:pt x="384" y="354"/>
                      <a:pt x="384" y="354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2" y="353"/>
                      <a:pt x="377" y="353"/>
                      <a:pt x="372" y="352"/>
                    </a:cubicBezTo>
                    <a:cubicBezTo>
                      <a:pt x="370" y="352"/>
                      <a:pt x="368" y="352"/>
                      <a:pt x="366" y="352"/>
                    </a:cubicBezTo>
                    <a:cubicBezTo>
                      <a:pt x="365" y="352"/>
                      <a:pt x="365" y="352"/>
                      <a:pt x="364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1" y="352"/>
                      <a:pt x="360" y="353"/>
                      <a:pt x="359" y="355"/>
                    </a:cubicBezTo>
                    <a:cubicBezTo>
                      <a:pt x="359" y="356"/>
                      <a:pt x="359" y="358"/>
                      <a:pt x="361" y="359"/>
                    </a:cubicBezTo>
                    <a:cubicBezTo>
                      <a:pt x="363" y="361"/>
                      <a:pt x="363" y="361"/>
                      <a:pt x="363" y="361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3" y="354"/>
                      <a:pt x="363" y="354"/>
                      <a:pt x="363" y="354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4" y="353"/>
                      <a:pt x="364" y="353"/>
                      <a:pt x="364" y="353"/>
                    </a:cubicBezTo>
                    <a:cubicBezTo>
                      <a:pt x="364" y="354"/>
                      <a:pt x="364" y="354"/>
                      <a:pt x="363" y="354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4" y="353"/>
                      <a:pt x="364" y="353"/>
                      <a:pt x="364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5" y="353"/>
                      <a:pt x="365" y="353"/>
                      <a:pt x="364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6"/>
                      <a:pt x="366" y="356"/>
                      <a:pt x="366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6"/>
                      <a:pt x="366" y="356"/>
                      <a:pt x="366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3"/>
                      <a:pt x="365" y="353"/>
                      <a:pt x="364" y="353"/>
                    </a:cubicBezTo>
                    <a:cubicBezTo>
                      <a:pt x="361" y="353"/>
                      <a:pt x="355" y="352"/>
                      <a:pt x="349" y="352"/>
                    </a:cubicBezTo>
                    <a:cubicBezTo>
                      <a:pt x="346" y="352"/>
                      <a:pt x="343" y="351"/>
                      <a:pt x="340" y="351"/>
                    </a:cubicBezTo>
                    <a:cubicBezTo>
                      <a:pt x="338" y="351"/>
                      <a:pt x="336" y="351"/>
                      <a:pt x="334" y="351"/>
                    </a:cubicBezTo>
                    <a:cubicBezTo>
                      <a:pt x="334" y="351"/>
                      <a:pt x="334" y="351"/>
                      <a:pt x="334" y="351"/>
                    </a:cubicBezTo>
                    <a:cubicBezTo>
                      <a:pt x="333" y="351"/>
                      <a:pt x="333" y="351"/>
                      <a:pt x="333" y="351"/>
                    </a:cubicBezTo>
                    <a:cubicBezTo>
                      <a:pt x="333" y="351"/>
                      <a:pt x="332" y="351"/>
                      <a:pt x="332" y="351"/>
                    </a:cubicBezTo>
                    <a:cubicBezTo>
                      <a:pt x="332" y="351"/>
                      <a:pt x="331" y="352"/>
                      <a:pt x="330" y="353"/>
                    </a:cubicBezTo>
                    <a:cubicBezTo>
                      <a:pt x="330" y="354"/>
                      <a:pt x="330" y="355"/>
                      <a:pt x="330" y="356"/>
                    </a:cubicBezTo>
                    <a:cubicBezTo>
                      <a:pt x="330" y="357"/>
                      <a:pt x="331" y="358"/>
                      <a:pt x="332" y="358"/>
                    </a:cubicBezTo>
                    <a:cubicBezTo>
                      <a:pt x="334" y="360"/>
                      <a:pt x="334" y="360"/>
                      <a:pt x="334" y="360"/>
                    </a:cubicBezTo>
                    <a:cubicBezTo>
                      <a:pt x="336" y="356"/>
                      <a:pt x="336" y="356"/>
                      <a:pt x="336" y="356"/>
                    </a:cubicBezTo>
                    <a:cubicBezTo>
                      <a:pt x="336" y="352"/>
                      <a:pt x="336" y="352"/>
                      <a:pt x="336" y="352"/>
                    </a:cubicBezTo>
                    <a:cubicBezTo>
                      <a:pt x="315" y="352"/>
                      <a:pt x="315" y="352"/>
                      <a:pt x="315" y="352"/>
                    </a:cubicBezTo>
                    <a:cubicBezTo>
                      <a:pt x="314" y="352"/>
                      <a:pt x="312" y="354"/>
                      <a:pt x="312" y="355"/>
                    </a:cubicBezTo>
                    <a:cubicBezTo>
                      <a:pt x="311" y="357"/>
                      <a:pt x="312" y="359"/>
                      <a:pt x="313" y="360"/>
                    </a:cubicBezTo>
                    <a:cubicBezTo>
                      <a:pt x="317" y="362"/>
                      <a:pt x="317" y="362"/>
                      <a:pt x="317" y="362"/>
                    </a:cubicBezTo>
                    <a:cubicBezTo>
                      <a:pt x="319" y="359"/>
                      <a:pt x="319" y="359"/>
                      <a:pt x="319" y="359"/>
                    </a:cubicBezTo>
                    <a:cubicBezTo>
                      <a:pt x="319" y="355"/>
                      <a:pt x="319" y="355"/>
                      <a:pt x="319" y="355"/>
                    </a:cubicBezTo>
                    <a:cubicBezTo>
                      <a:pt x="288" y="354"/>
                      <a:pt x="288" y="354"/>
                      <a:pt x="288" y="354"/>
                    </a:cubicBezTo>
                    <a:cubicBezTo>
                      <a:pt x="286" y="354"/>
                      <a:pt x="284" y="355"/>
                      <a:pt x="284" y="357"/>
                    </a:cubicBezTo>
                    <a:cubicBezTo>
                      <a:pt x="283" y="359"/>
                      <a:pt x="284" y="361"/>
                      <a:pt x="286" y="362"/>
                    </a:cubicBezTo>
                    <a:cubicBezTo>
                      <a:pt x="290" y="365"/>
                      <a:pt x="290" y="365"/>
                      <a:pt x="290" y="365"/>
                    </a:cubicBezTo>
                    <a:cubicBezTo>
                      <a:pt x="293" y="361"/>
                      <a:pt x="293" y="361"/>
                      <a:pt x="293" y="361"/>
                    </a:cubicBezTo>
                    <a:cubicBezTo>
                      <a:pt x="289" y="359"/>
                      <a:pt x="289" y="359"/>
                      <a:pt x="289" y="359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90" y="358"/>
                      <a:pt x="290" y="358"/>
                      <a:pt x="289" y="359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1" y="357"/>
                      <a:pt x="291" y="358"/>
                      <a:pt x="290" y="358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9"/>
                      <a:pt x="292" y="359"/>
                      <a:pt x="292" y="359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9"/>
                      <a:pt x="292" y="359"/>
                      <a:pt x="292" y="359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1" y="357"/>
                      <a:pt x="289" y="357"/>
                      <a:pt x="286" y="357"/>
                    </a:cubicBezTo>
                    <a:cubicBezTo>
                      <a:pt x="281" y="357"/>
                      <a:pt x="276" y="356"/>
                      <a:pt x="270" y="356"/>
                    </a:cubicBezTo>
                    <a:cubicBezTo>
                      <a:pt x="265" y="356"/>
                      <a:pt x="260" y="355"/>
                      <a:pt x="258" y="355"/>
                    </a:cubicBezTo>
                    <a:cubicBezTo>
                      <a:pt x="258" y="355"/>
                      <a:pt x="258" y="355"/>
                      <a:pt x="257" y="355"/>
                    </a:cubicBezTo>
                    <a:cubicBezTo>
                      <a:pt x="256" y="356"/>
                      <a:pt x="256" y="356"/>
                      <a:pt x="256" y="356"/>
                    </a:cubicBezTo>
                    <a:cubicBezTo>
                      <a:pt x="256" y="356"/>
                      <a:pt x="256" y="356"/>
                      <a:pt x="256" y="356"/>
                    </a:cubicBezTo>
                    <a:cubicBezTo>
                      <a:pt x="255" y="356"/>
                      <a:pt x="255" y="356"/>
                      <a:pt x="255" y="356"/>
                    </a:cubicBezTo>
                    <a:cubicBezTo>
                      <a:pt x="255" y="356"/>
                      <a:pt x="254" y="357"/>
                      <a:pt x="254" y="357"/>
                    </a:cubicBezTo>
                    <a:cubicBezTo>
                      <a:pt x="253" y="359"/>
                      <a:pt x="253" y="362"/>
                      <a:pt x="255" y="363"/>
                    </a:cubicBezTo>
                    <a:cubicBezTo>
                      <a:pt x="259" y="365"/>
                      <a:pt x="259" y="365"/>
                      <a:pt x="259" y="365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60" y="358"/>
                      <a:pt x="260" y="358"/>
                      <a:pt x="260" y="358"/>
                    </a:cubicBezTo>
                    <a:cubicBezTo>
                      <a:pt x="260" y="358"/>
                      <a:pt x="255" y="358"/>
                      <a:pt x="251" y="359"/>
                    </a:cubicBezTo>
                    <a:cubicBezTo>
                      <a:pt x="248" y="359"/>
                      <a:pt x="246" y="360"/>
                      <a:pt x="244" y="360"/>
                    </a:cubicBezTo>
                    <a:cubicBezTo>
                      <a:pt x="243" y="360"/>
                      <a:pt x="242" y="360"/>
                      <a:pt x="241" y="36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240" y="361"/>
                      <a:pt x="240" y="361"/>
                      <a:pt x="240" y="361"/>
                    </a:cubicBezTo>
                    <a:cubicBezTo>
                      <a:pt x="239" y="361"/>
                      <a:pt x="239" y="361"/>
                      <a:pt x="239" y="361"/>
                    </a:cubicBezTo>
                    <a:cubicBezTo>
                      <a:pt x="239" y="361"/>
                      <a:pt x="238" y="361"/>
                      <a:pt x="238" y="362"/>
                    </a:cubicBezTo>
                    <a:cubicBezTo>
                      <a:pt x="237" y="363"/>
                      <a:pt x="237" y="364"/>
                      <a:pt x="237" y="365"/>
                    </a:cubicBezTo>
                    <a:cubicBezTo>
                      <a:pt x="238" y="366"/>
                      <a:pt x="238" y="367"/>
                      <a:pt x="239" y="368"/>
                    </a:cubicBezTo>
                    <a:cubicBezTo>
                      <a:pt x="244" y="371"/>
                      <a:pt x="244" y="371"/>
                      <a:pt x="244" y="371"/>
                    </a:cubicBezTo>
                    <a:cubicBezTo>
                      <a:pt x="247" y="368"/>
                      <a:pt x="247" y="368"/>
                      <a:pt x="247" y="368"/>
                    </a:cubicBezTo>
                    <a:cubicBezTo>
                      <a:pt x="246" y="364"/>
                      <a:pt x="246" y="364"/>
                      <a:pt x="246" y="364"/>
                    </a:cubicBezTo>
                    <a:cubicBezTo>
                      <a:pt x="217" y="365"/>
                      <a:pt x="217" y="365"/>
                      <a:pt x="217" y="365"/>
                    </a:cubicBezTo>
                    <a:cubicBezTo>
                      <a:pt x="216" y="365"/>
                      <a:pt x="214" y="366"/>
                      <a:pt x="214" y="368"/>
                    </a:cubicBezTo>
                    <a:cubicBezTo>
                      <a:pt x="213" y="370"/>
                      <a:pt x="214" y="371"/>
                      <a:pt x="215" y="372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6" y="374"/>
                      <a:pt x="226" y="374"/>
                      <a:pt x="226" y="374"/>
                    </a:cubicBezTo>
                    <a:cubicBezTo>
                      <a:pt x="225" y="370"/>
                      <a:pt x="225" y="370"/>
                      <a:pt x="225" y="370"/>
                    </a:cubicBezTo>
                    <a:cubicBezTo>
                      <a:pt x="225" y="370"/>
                      <a:pt x="219" y="371"/>
                      <a:pt x="212" y="371"/>
                    </a:cubicBezTo>
                    <a:cubicBezTo>
                      <a:pt x="208" y="372"/>
                      <a:pt x="205" y="372"/>
                      <a:pt x="202" y="372"/>
                    </a:cubicBezTo>
                    <a:cubicBezTo>
                      <a:pt x="201" y="373"/>
                      <a:pt x="200" y="373"/>
                      <a:pt x="199" y="373"/>
                    </a:cubicBezTo>
                    <a:cubicBezTo>
                      <a:pt x="198" y="373"/>
                      <a:pt x="198" y="373"/>
                      <a:pt x="198" y="373"/>
                    </a:cubicBezTo>
                    <a:cubicBezTo>
                      <a:pt x="197" y="373"/>
                      <a:pt x="197" y="373"/>
                      <a:pt x="197" y="373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5" y="375"/>
                    </a:cubicBezTo>
                    <a:cubicBezTo>
                      <a:pt x="194" y="377"/>
                      <a:pt x="194" y="379"/>
                      <a:pt x="196" y="381"/>
                    </a:cubicBezTo>
                    <a:cubicBezTo>
                      <a:pt x="200" y="383"/>
                      <a:pt x="200" y="383"/>
                      <a:pt x="200" y="383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0" y="376"/>
                      <a:pt x="200" y="376"/>
                      <a:pt x="200" y="376"/>
                    </a:cubicBezTo>
                    <a:cubicBezTo>
                      <a:pt x="185" y="382"/>
                      <a:pt x="185" y="382"/>
                      <a:pt x="185" y="382"/>
                    </a:cubicBezTo>
                    <a:cubicBezTo>
                      <a:pt x="184" y="382"/>
                      <a:pt x="183" y="384"/>
                      <a:pt x="183" y="385"/>
                    </a:cubicBezTo>
                    <a:cubicBezTo>
                      <a:pt x="183" y="387"/>
                      <a:pt x="184" y="388"/>
                      <a:pt x="185" y="389"/>
                    </a:cubicBezTo>
                    <a:cubicBezTo>
                      <a:pt x="187" y="390"/>
                      <a:pt x="187" y="390"/>
                      <a:pt x="187" y="390"/>
                    </a:cubicBezTo>
                    <a:cubicBezTo>
                      <a:pt x="190" y="387"/>
                      <a:pt x="190" y="387"/>
                      <a:pt x="190" y="387"/>
                    </a:cubicBezTo>
                    <a:cubicBezTo>
                      <a:pt x="188" y="383"/>
                      <a:pt x="188" y="383"/>
                      <a:pt x="188" y="383"/>
                    </a:cubicBezTo>
                    <a:cubicBezTo>
                      <a:pt x="188" y="383"/>
                      <a:pt x="184" y="385"/>
                      <a:pt x="180" y="387"/>
                    </a:cubicBezTo>
                    <a:cubicBezTo>
                      <a:pt x="177" y="388"/>
                      <a:pt x="175" y="389"/>
                      <a:pt x="174" y="390"/>
                    </a:cubicBezTo>
                    <a:cubicBezTo>
                      <a:pt x="173" y="390"/>
                      <a:pt x="172" y="390"/>
                      <a:pt x="172" y="391"/>
                    </a:cubicBezTo>
                    <a:cubicBezTo>
                      <a:pt x="171" y="391"/>
                      <a:pt x="171" y="391"/>
                      <a:pt x="171" y="391"/>
                    </a:cubicBezTo>
                    <a:cubicBezTo>
                      <a:pt x="170" y="391"/>
                      <a:pt x="170" y="391"/>
                      <a:pt x="170" y="391"/>
                    </a:cubicBezTo>
                    <a:cubicBezTo>
                      <a:pt x="170" y="392"/>
                      <a:pt x="170" y="392"/>
                      <a:pt x="170" y="392"/>
                    </a:cubicBezTo>
                    <a:cubicBezTo>
                      <a:pt x="170" y="392"/>
                      <a:pt x="169" y="392"/>
                      <a:pt x="169" y="392"/>
                    </a:cubicBezTo>
                    <a:cubicBezTo>
                      <a:pt x="168" y="394"/>
                      <a:pt x="168" y="397"/>
                      <a:pt x="170" y="398"/>
                    </a:cubicBezTo>
                    <a:cubicBezTo>
                      <a:pt x="173" y="399"/>
                      <a:pt x="173" y="399"/>
                      <a:pt x="173" y="399"/>
                    </a:cubicBezTo>
                    <a:cubicBezTo>
                      <a:pt x="175" y="396"/>
                      <a:pt x="175" y="396"/>
                      <a:pt x="175" y="396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61" y="403"/>
                      <a:pt x="161" y="403"/>
                      <a:pt x="161" y="403"/>
                    </a:cubicBezTo>
                    <a:cubicBezTo>
                      <a:pt x="160" y="404"/>
                      <a:pt x="160" y="405"/>
                      <a:pt x="160" y="407"/>
                    </a:cubicBezTo>
                    <a:cubicBezTo>
                      <a:pt x="160" y="408"/>
                      <a:pt x="161" y="409"/>
                      <a:pt x="162" y="410"/>
                    </a:cubicBezTo>
                    <a:cubicBezTo>
                      <a:pt x="162" y="410"/>
                      <a:pt x="162" y="410"/>
                      <a:pt x="162" y="410"/>
                    </a:cubicBezTo>
                    <a:cubicBezTo>
                      <a:pt x="156" y="415"/>
                      <a:pt x="156" y="415"/>
                      <a:pt x="156" y="415"/>
                    </a:cubicBezTo>
                    <a:cubicBezTo>
                      <a:pt x="155" y="416"/>
                      <a:pt x="154" y="418"/>
                      <a:pt x="154" y="419"/>
                    </a:cubicBezTo>
                    <a:cubicBezTo>
                      <a:pt x="154" y="420"/>
                      <a:pt x="155" y="421"/>
                      <a:pt x="156" y="422"/>
                    </a:cubicBezTo>
                    <a:cubicBezTo>
                      <a:pt x="157" y="423"/>
                      <a:pt x="157" y="423"/>
                      <a:pt x="157" y="423"/>
                    </a:cubicBezTo>
                    <a:cubicBezTo>
                      <a:pt x="159" y="419"/>
                      <a:pt x="159" y="419"/>
                      <a:pt x="159" y="419"/>
                    </a:cubicBezTo>
                    <a:cubicBezTo>
                      <a:pt x="156" y="418"/>
                      <a:pt x="156" y="418"/>
                      <a:pt x="156" y="418"/>
                    </a:cubicBezTo>
                    <a:cubicBezTo>
                      <a:pt x="149" y="434"/>
                      <a:pt x="149" y="434"/>
                      <a:pt x="149" y="434"/>
                    </a:cubicBezTo>
                    <a:cubicBezTo>
                      <a:pt x="148" y="436"/>
                      <a:pt x="149" y="438"/>
                      <a:pt x="151" y="439"/>
                    </a:cubicBezTo>
                    <a:cubicBezTo>
                      <a:pt x="152" y="440"/>
                      <a:pt x="152" y="440"/>
                      <a:pt x="152" y="440"/>
                    </a:cubicBezTo>
                    <a:cubicBezTo>
                      <a:pt x="154" y="437"/>
                      <a:pt x="154" y="437"/>
                      <a:pt x="154" y="437"/>
                    </a:cubicBezTo>
                    <a:cubicBezTo>
                      <a:pt x="151" y="435"/>
                      <a:pt x="151" y="435"/>
                      <a:pt x="151" y="435"/>
                    </a:cubicBezTo>
                    <a:cubicBezTo>
                      <a:pt x="146" y="448"/>
                      <a:pt x="146" y="448"/>
                      <a:pt x="146" y="448"/>
                    </a:cubicBezTo>
                    <a:cubicBezTo>
                      <a:pt x="145" y="450"/>
                      <a:pt x="146" y="452"/>
                      <a:pt x="147" y="453"/>
                    </a:cubicBezTo>
                    <a:cubicBezTo>
                      <a:pt x="150" y="455"/>
                      <a:pt x="150" y="455"/>
                      <a:pt x="150" y="455"/>
                    </a:cubicBezTo>
                    <a:cubicBezTo>
                      <a:pt x="148" y="463"/>
                      <a:pt x="148" y="463"/>
                      <a:pt x="148" y="463"/>
                    </a:cubicBezTo>
                    <a:cubicBezTo>
                      <a:pt x="148" y="465"/>
                      <a:pt x="148" y="466"/>
                      <a:pt x="150" y="467"/>
                    </a:cubicBezTo>
                    <a:cubicBezTo>
                      <a:pt x="153" y="469"/>
                      <a:pt x="153" y="469"/>
                      <a:pt x="153" y="469"/>
                    </a:cubicBezTo>
                    <a:cubicBezTo>
                      <a:pt x="150" y="478"/>
                      <a:pt x="150" y="478"/>
                      <a:pt x="150" y="478"/>
                    </a:cubicBezTo>
                    <a:cubicBezTo>
                      <a:pt x="150" y="479"/>
                      <a:pt x="151" y="481"/>
                      <a:pt x="152" y="482"/>
                    </a:cubicBezTo>
                    <a:cubicBezTo>
                      <a:pt x="157" y="485"/>
                      <a:pt x="157" y="485"/>
                      <a:pt x="157" y="485"/>
                    </a:cubicBezTo>
                    <a:cubicBezTo>
                      <a:pt x="164" y="505"/>
                      <a:pt x="164" y="505"/>
                      <a:pt x="164" y="505"/>
                    </a:cubicBezTo>
                    <a:cubicBezTo>
                      <a:pt x="164" y="506"/>
                      <a:pt x="165" y="507"/>
                      <a:pt x="165" y="508"/>
                    </a:cubicBezTo>
                    <a:cubicBezTo>
                      <a:pt x="171" y="511"/>
                      <a:pt x="171" y="511"/>
                      <a:pt x="171" y="511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0" y="505"/>
                      <a:pt x="170" y="505"/>
                      <a:pt x="170" y="505"/>
                    </a:cubicBezTo>
                    <a:cubicBezTo>
                      <a:pt x="169" y="506"/>
                      <a:pt x="169" y="507"/>
                      <a:pt x="169" y="508"/>
                    </a:cubicBezTo>
                    <a:cubicBezTo>
                      <a:pt x="169" y="508"/>
                      <a:pt x="169" y="509"/>
                      <a:pt x="169" y="509"/>
                    </a:cubicBezTo>
                    <a:cubicBezTo>
                      <a:pt x="169" y="509"/>
                      <a:pt x="169" y="509"/>
                      <a:pt x="169" y="510"/>
                    </a:cubicBezTo>
                    <a:cubicBezTo>
                      <a:pt x="170" y="510"/>
                      <a:pt x="170" y="511"/>
                      <a:pt x="171" y="511"/>
                    </a:cubicBezTo>
                    <a:cubicBezTo>
                      <a:pt x="172" y="513"/>
                      <a:pt x="175" y="517"/>
                      <a:pt x="179" y="521"/>
                    </a:cubicBezTo>
                    <a:cubicBezTo>
                      <a:pt x="185" y="528"/>
                      <a:pt x="192" y="536"/>
                      <a:pt x="198" y="543"/>
                    </a:cubicBezTo>
                    <a:cubicBezTo>
                      <a:pt x="201" y="546"/>
                      <a:pt x="204" y="549"/>
                      <a:pt x="206" y="551"/>
                    </a:cubicBezTo>
                    <a:cubicBezTo>
                      <a:pt x="207" y="552"/>
                      <a:pt x="208" y="553"/>
                      <a:pt x="208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0" y="553"/>
                      <a:pt x="210" y="553"/>
                      <a:pt x="210" y="553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0" y="553"/>
                      <a:pt x="210" y="553"/>
                      <a:pt x="210" y="553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2"/>
                      <a:pt x="208" y="552"/>
                      <a:pt x="208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2"/>
                      <a:pt x="208" y="552"/>
                      <a:pt x="208" y="552"/>
                    </a:cubicBezTo>
                    <a:cubicBezTo>
                      <a:pt x="208" y="553"/>
                      <a:pt x="209" y="555"/>
                      <a:pt x="210" y="555"/>
                    </a:cubicBezTo>
                    <a:cubicBezTo>
                      <a:pt x="216" y="559"/>
                      <a:pt x="216" y="559"/>
                      <a:pt x="216" y="559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15" y="554"/>
                      <a:pt x="215" y="554"/>
                      <a:pt x="215" y="554"/>
                    </a:cubicBezTo>
                    <a:cubicBezTo>
                      <a:pt x="214" y="555"/>
                      <a:pt x="214" y="555"/>
                      <a:pt x="214" y="555"/>
                    </a:cubicBezTo>
                    <a:cubicBezTo>
                      <a:pt x="214" y="556"/>
                      <a:pt x="214" y="556"/>
                      <a:pt x="214" y="556"/>
                    </a:cubicBezTo>
                    <a:cubicBezTo>
                      <a:pt x="214" y="556"/>
                      <a:pt x="214" y="557"/>
                      <a:pt x="214" y="558"/>
                    </a:cubicBezTo>
                    <a:cubicBezTo>
                      <a:pt x="214" y="560"/>
                      <a:pt x="214" y="563"/>
                      <a:pt x="214" y="567"/>
                    </a:cubicBezTo>
                    <a:cubicBezTo>
                      <a:pt x="215" y="570"/>
                      <a:pt x="215" y="573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7" y="574"/>
                      <a:pt x="217" y="574"/>
                      <a:pt x="217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7" y="574"/>
                      <a:pt x="217" y="574"/>
                      <a:pt x="217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8" y="574"/>
                      <a:pt x="218" y="574"/>
                      <a:pt x="218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8" y="574"/>
                      <a:pt x="218" y="574"/>
                      <a:pt x="218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2"/>
                      <a:pt x="215" y="572"/>
                      <a:pt x="215" y="572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2"/>
                      <a:pt x="215" y="572"/>
                      <a:pt x="215" y="572"/>
                    </a:cubicBezTo>
                    <a:cubicBezTo>
                      <a:pt x="214" y="574"/>
                      <a:pt x="215" y="577"/>
                      <a:pt x="216" y="578"/>
                    </a:cubicBezTo>
                    <a:cubicBezTo>
                      <a:pt x="221" y="580"/>
                      <a:pt x="221" y="580"/>
                      <a:pt x="221" y="580"/>
                    </a:cubicBezTo>
                    <a:cubicBezTo>
                      <a:pt x="219" y="592"/>
                      <a:pt x="219" y="592"/>
                      <a:pt x="219" y="592"/>
                    </a:cubicBezTo>
                    <a:cubicBezTo>
                      <a:pt x="219" y="594"/>
                      <a:pt x="220" y="595"/>
                      <a:pt x="221" y="596"/>
                    </a:cubicBezTo>
                    <a:cubicBezTo>
                      <a:pt x="223" y="597"/>
                      <a:pt x="223" y="597"/>
                      <a:pt x="223" y="597"/>
                    </a:cubicBezTo>
                    <a:cubicBezTo>
                      <a:pt x="225" y="594"/>
                      <a:pt x="225" y="594"/>
                      <a:pt x="225" y="594"/>
                    </a:cubicBezTo>
                    <a:cubicBezTo>
                      <a:pt x="222" y="592"/>
                      <a:pt x="222" y="592"/>
                      <a:pt x="222" y="592"/>
                    </a:cubicBezTo>
                    <a:cubicBezTo>
                      <a:pt x="214" y="604"/>
                      <a:pt x="214" y="604"/>
                      <a:pt x="214" y="604"/>
                    </a:cubicBezTo>
                    <a:cubicBezTo>
                      <a:pt x="213" y="605"/>
                      <a:pt x="213" y="606"/>
                      <a:pt x="213" y="607"/>
                    </a:cubicBezTo>
                    <a:cubicBezTo>
                      <a:pt x="213" y="608"/>
                      <a:pt x="214" y="609"/>
                      <a:pt x="215" y="610"/>
                    </a:cubicBezTo>
                    <a:cubicBezTo>
                      <a:pt x="217" y="611"/>
                      <a:pt x="217" y="611"/>
                      <a:pt x="217" y="611"/>
                    </a:cubicBezTo>
                    <a:cubicBezTo>
                      <a:pt x="213" y="615"/>
                      <a:pt x="213" y="615"/>
                      <a:pt x="213" y="615"/>
                    </a:cubicBezTo>
                    <a:cubicBezTo>
                      <a:pt x="212" y="616"/>
                      <a:pt x="211" y="617"/>
                      <a:pt x="211" y="618"/>
                    </a:cubicBezTo>
                    <a:cubicBezTo>
                      <a:pt x="211" y="619"/>
                      <a:pt x="212" y="620"/>
                      <a:pt x="213" y="621"/>
                    </a:cubicBezTo>
                    <a:cubicBezTo>
                      <a:pt x="218" y="624"/>
                      <a:pt x="218" y="624"/>
                      <a:pt x="218" y="624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17" y="618"/>
                      <a:pt x="217" y="618"/>
                      <a:pt x="217" y="618"/>
                    </a:cubicBezTo>
                    <a:cubicBezTo>
                      <a:pt x="217" y="618"/>
                      <a:pt x="214" y="621"/>
                      <a:pt x="212" y="624"/>
                    </a:cubicBezTo>
                    <a:cubicBezTo>
                      <a:pt x="211" y="625"/>
                      <a:pt x="209" y="627"/>
                      <a:pt x="208" y="628"/>
                    </a:cubicBezTo>
                    <a:cubicBezTo>
                      <a:pt x="208" y="629"/>
                      <a:pt x="208" y="629"/>
                      <a:pt x="207" y="630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7" y="631"/>
                      <a:pt x="207" y="631"/>
                      <a:pt x="207" y="631"/>
                    </a:cubicBezTo>
                    <a:cubicBezTo>
                      <a:pt x="206" y="632"/>
                      <a:pt x="206" y="633"/>
                      <a:pt x="206" y="634"/>
                    </a:cubicBezTo>
                    <a:cubicBezTo>
                      <a:pt x="206" y="635"/>
                      <a:pt x="207" y="636"/>
                      <a:pt x="208" y="636"/>
                    </a:cubicBezTo>
                    <a:cubicBezTo>
                      <a:pt x="208" y="636"/>
                      <a:pt x="208" y="636"/>
                      <a:pt x="208" y="636"/>
                    </a:cubicBezTo>
                    <a:cubicBezTo>
                      <a:pt x="210" y="633"/>
                      <a:pt x="210" y="633"/>
                      <a:pt x="210" y="633"/>
                    </a:cubicBezTo>
                    <a:cubicBezTo>
                      <a:pt x="207" y="631"/>
                      <a:pt x="207" y="631"/>
                      <a:pt x="207" y="631"/>
                    </a:cubicBezTo>
                    <a:cubicBezTo>
                      <a:pt x="198" y="646"/>
                      <a:pt x="198" y="646"/>
                      <a:pt x="198" y="646"/>
                    </a:cubicBezTo>
                    <a:cubicBezTo>
                      <a:pt x="197" y="647"/>
                      <a:pt x="198" y="650"/>
                      <a:pt x="200" y="651"/>
                    </a:cubicBezTo>
                    <a:cubicBezTo>
                      <a:pt x="203" y="653"/>
                      <a:pt x="203" y="653"/>
                      <a:pt x="203" y="653"/>
                    </a:cubicBezTo>
                    <a:cubicBezTo>
                      <a:pt x="205" y="649"/>
                      <a:pt x="205" y="649"/>
                      <a:pt x="205" y="649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190" y="651"/>
                      <a:pt x="190" y="651"/>
                      <a:pt x="190" y="651"/>
                    </a:cubicBezTo>
                    <a:cubicBezTo>
                      <a:pt x="188" y="651"/>
                      <a:pt x="187" y="653"/>
                      <a:pt x="187" y="654"/>
                    </a:cubicBezTo>
                    <a:cubicBezTo>
                      <a:pt x="187" y="656"/>
                      <a:pt x="188" y="657"/>
                      <a:pt x="189" y="658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3" y="656"/>
                      <a:pt x="193" y="656"/>
                      <a:pt x="193" y="656"/>
                    </a:cubicBezTo>
                    <a:cubicBezTo>
                      <a:pt x="191" y="652"/>
                      <a:pt x="191" y="652"/>
                      <a:pt x="191" y="652"/>
                    </a:cubicBezTo>
                    <a:cubicBezTo>
                      <a:pt x="176" y="658"/>
                      <a:pt x="176" y="658"/>
                      <a:pt x="176" y="658"/>
                    </a:cubicBezTo>
                    <a:cubicBezTo>
                      <a:pt x="175" y="659"/>
                      <a:pt x="174" y="660"/>
                      <a:pt x="174" y="662"/>
                    </a:cubicBezTo>
                    <a:cubicBezTo>
                      <a:pt x="174" y="663"/>
                      <a:pt x="175" y="665"/>
                      <a:pt x="176" y="665"/>
                    </a:cubicBezTo>
                    <a:cubicBezTo>
                      <a:pt x="180" y="668"/>
                      <a:pt x="180" y="668"/>
                      <a:pt x="180" y="668"/>
                    </a:cubicBezTo>
                    <a:cubicBezTo>
                      <a:pt x="182" y="665"/>
                      <a:pt x="182" y="665"/>
                      <a:pt x="182" y="665"/>
                    </a:cubicBezTo>
                    <a:cubicBezTo>
                      <a:pt x="181" y="661"/>
                      <a:pt x="181" y="661"/>
                      <a:pt x="181" y="661"/>
                    </a:cubicBezTo>
                    <a:cubicBezTo>
                      <a:pt x="165" y="663"/>
                      <a:pt x="165" y="663"/>
                      <a:pt x="165" y="663"/>
                    </a:cubicBezTo>
                    <a:cubicBezTo>
                      <a:pt x="163" y="664"/>
                      <a:pt x="162" y="665"/>
                      <a:pt x="162" y="667"/>
                    </a:cubicBezTo>
                    <a:cubicBezTo>
                      <a:pt x="161" y="668"/>
                      <a:pt x="162" y="670"/>
                      <a:pt x="163" y="671"/>
                    </a:cubicBezTo>
                    <a:cubicBezTo>
                      <a:pt x="170" y="675"/>
                      <a:pt x="170" y="675"/>
                      <a:pt x="170" y="675"/>
                    </a:cubicBezTo>
                    <a:cubicBezTo>
                      <a:pt x="173" y="672"/>
                      <a:pt x="173" y="672"/>
                      <a:pt x="173" y="672"/>
                    </a:cubicBezTo>
                    <a:cubicBezTo>
                      <a:pt x="172" y="668"/>
                      <a:pt x="172" y="668"/>
                      <a:pt x="172" y="668"/>
                    </a:cubicBezTo>
                    <a:cubicBezTo>
                      <a:pt x="150" y="673"/>
                      <a:pt x="150" y="673"/>
                      <a:pt x="150" y="673"/>
                    </a:cubicBezTo>
                    <a:cubicBezTo>
                      <a:pt x="148" y="673"/>
                      <a:pt x="147" y="674"/>
                      <a:pt x="147" y="676"/>
                    </a:cubicBezTo>
                    <a:cubicBezTo>
                      <a:pt x="147" y="677"/>
                      <a:pt x="147" y="679"/>
                      <a:pt x="149" y="680"/>
                    </a:cubicBezTo>
                    <a:cubicBezTo>
                      <a:pt x="151" y="681"/>
                      <a:pt x="151" y="681"/>
                      <a:pt x="151" y="681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0" y="676"/>
                      <a:pt x="150" y="676"/>
                      <a:pt x="150" y="676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1" y="675"/>
                      <a:pt x="151" y="675"/>
                      <a:pt x="151" y="675"/>
                    </a:cubicBezTo>
                    <a:cubicBezTo>
                      <a:pt x="150" y="675"/>
                      <a:pt x="150" y="675"/>
                      <a:pt x="150" y="676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1" y="675"/>
                      <a:pt x="151" y="675"/>
                      <a:pt x="151" y="675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1" y="674"/>
                      <a:pt x="151" y="674"/>
                      <a:pt x="151" y="675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0" y="674"/>
                      <a:pt x="148" y="674"/>
                    </a:cubicBezTo>
                    <a:cubicBezTo>
                      <a:pt x="144" y="675"/>
                      <a:pt x="138" y="675"/>
                      <a:pt x="134" y="675"/>
                    </a:cubicBezTo>
                    <a:cubicBezTo>
                      <a:pt x="132" y="676"/>
                      <a:pt x="130" y="676"/>
                      <a:pt x="128" y="676"/>
                    </a:cubicBezTo>
                    <a:cubicBezTo>
                      <a:pt x="127" y="676"/>
                      <a:pt x="127" y="676"/>
                      <a:pt x="126" y="676"/>
                    </a:cubicBezTo>
                    <a:cubicBezTo>
                      <a:pt x="125" y="676"/>
                      <a:pt x="125" y="676"/>
                      <a:pt x="125" y="676"/>
                    </a:cubicBezTo>
                    <a:cubicBezTo>
                      <a:pt x="125" y="677"/>
                      <a:pt x="125" y="677"/>
                      <a:pt x="125" y="677"/>
                    </a:cubicBezTo>
                    <a:cubicBezTo>
                      <a:pt x="124" y="677"/>
                      <a:pt x="124" y="677"/>
                      <a:pt x="124" y="677"/>
                    </a:cubicBezTo>
                    <a:cubicBezTo>
                      <a:pt x="124" y="677"/>
                      <a:pt x="123" y="677"/>
                      <a:pt x="123" y="678"/>
                    </a:cubicBezTo>
                    <a:cubicBezTo>
                      <a:pt x="122" y="679"/>
                      <a:pt x="122" y="680"/>
                      <a:pt x="122" y="681"/>
                    </a:cubicBezTo>
                    <a:cubicBezTo>
                      <a:pt x="122" y="682"/>
                      <a:pt x="123" y="683"/>
                      <a:pt x="124" y="684"/>
                    </a:cubicBezTo>
                    <a:cubicBezTo>
                      <a:pt x="127" y="686"/>
                      <a:pt x="127" y="686"/>
                      <a:pt x="127" y="686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0" y="679"/>
                      <a:pt x="130" y="679"/>
                      <a:pt x="130" y="679"/>
                    </a:cubicBezTo>
                    <a:cubicBezTo>
                      <a:pt x="100" y="676"/>
                      <a:pt x="100" y="676"/>
                      <a:pt x="100" y="676"/>
                    </a:cubicBezTo>
                    <a:cubicBezTo>
                      <a:pt x="98" y="676"/>
                      <a:pt x="96" y="677"/>
                      <a:pt x="96" y="679"/>
                    </a:cubicBezTo>
                    <a:cubicBezTo>
                      <a:pt x="95" y="680"/>
                      <a:pt x="96" y="682"/>
                      <a:pt x="98" y="683"/>
                    </a:cubicBezTo>
                    <a:cubicBezTo>
                      <a:pt x="102" y="686"/>
                      <a:pt x="102" y="686"/>
                      <a:pt x="102" y="686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5" y="679"/>
                      <a:pt x="105" y="679"/>
                      <a:pt x="105" y="679"/>
                    </a:cubicBezTo>
                    <a:cubicBezTo>
                      <a:pt x="105" y="679"/>
                      <a:pt x="98" y="678"/>
                      <a:pt x="92" y="677"/>
                    </a:cubicBezTo>
                    <a:cubicBezTo>
                      <a:pt x="88" y="676"/>
                      <a:pt x="85" y="676"/>
                      <a:pt x="82" y="675"/>
                    </a:cubicBezTo>
                    <a:cubicBezTo>
                      <a:pt x="81" y="675"/>
                      <a:pt x="80" y="675"/>
                      <a:pt x="79" y="675"/>
                    </a:cubicBezTo>
                    <a:cubicBezTo>
                      <a:pt x="78" y="675"/>
                      <a:pt x="78" y="675"/>
                      <a:pt x="77" y="675"/>
                    </a:cubicBezTo>
                    <a:cubicBezTo>
                      <a:pt x="77" y="675"/>
                      <a:pt x="77" y="675"/>
                      <a:pt x="76" y="675"/>
                    </a:cubicBezTo>
                    <a:cubicBezTo>
                      <a:pt x="76" y="675"/>
                      <a:pt x="76" y="675"/>
                      <a:pt x="76" y="675"/>
                    </a:cubicBezTo>
                    <a:cubicBezTo>
                      <a:pt x="75" y="675"/>
                      <a:pt x="75" y="675"/>
                      <a:pt x="75" y="675"/>
                    </a:cubicBezTo>
                    <a:cubicBezTo>
                      <a:pt x="74" y="675"/>
                      <a:pt x="74" y="675"/>
                      <a:pt x="74" y="675"/>
                    </a:cubicBezTo>
                    <a:cubicBezTo>
                      <a:pt x="74" y="675"/>
                      <a:pt x="73" y="676"/>
                      <a:pt x="73" y="677"/>
                    </a:cubicBezTo>
                    <a:cubicBezTo>
                      <a:pt x="72" y="678"/>
                      <a:pt x="72" y="681"/>
                      <a:pt x="74" y="682"/>
                    </a:cubicBezTo>
                    <a:cubicBezTo>
                      <a:pt x="75" y="683"/>
                      <a:pt x="75" y="683"/>
                      <a:pt x="75" y="683"/>
                    </a:cubicBezTo>
                    <a:cubicBezTo>
                      <a:pt x="77" y="679"/>
                      <a:pt x="77" y="679"/>
                      <a:pt x="77" y="679"/>
                    </a:cubicBezTo>
                    <a:cubicBezTo>
                      <a:pt x="79" y="675"/>
                      <a:pt x="79" y="675"/>
                      <a:pt x="79" y="675"/>
                    </a:cubicBezTo>
                    <a:cubicBezTo>
                      <a:pt x="6" y="644"/>
                      <a:pt x="6" y="644"/>
                      <a:pt x="6" y="644"/>
                    </a:cubicBezTo>
                    <a:cubicBezTo>
                      <a:pt x="4" y="643"/>
                      <a:pt x="2" y="644"/>
                      <a:pt x="1" y="646"/>
                    </a:cubicBezTo>
                    <a:cubicBezTo>
                      <a:pt x="0" y="648"/>
                      <a:pt x="0" y="650"/>
                      <a:pt x="2" y="651"/>
                    </a:cubicBezTo>
                    <a:cubicBezTo>
                      <a:pt x="36" y="672"/>
                      <a:pt x="36" y="672"/>
                      <a:pt x="36" y="672"/>
                    </a:cubicBezTo>
                    <a:cubicBezTo>
                      <a:pt x="37" y="673"/>
                      <a:pt x="40" y="673"/>
                      <a:pt x="41" y="671"/>
                    </a:cubicBezTo>
                    <a:cubicBezTo>
                      <a:pt x="42" y="669"/>
                      <a:pt x="42" y="666"/>
                      <a:pt x="40" y="66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58"/>
              <p:cNvSpPr/>
              <p:nvPr/>
            </p:nvSpPr>
            <p:spPr bwMode="auto">
              <a:xfrm>
                <a:off x="4383953" y="3773589"/>
                <a:ext cx="63323" cy="278356"/>
              </a:xfrm>
              <a:custGeom>
                <a:avLst/>
                <a:gdLst>
                  <a:gd name="T0" fmla="*/ 30 w 47"/>
                  <a:gd name="T1" fmla="*/ 197 h 207"/>
                  <a:gd name="T2" fmla="*/ 33 w 47"/>
                  <a:gd name="T3" fmla="*/ 196 h 207"/>
                  <a:gd name="T4" fmla="*/ 19 w 47"/>
                  <a:gd name="T5" fmla="*/ 166 h 207"/>
                  <a:gd name="T6" fmla="*/ 13 w 47"/>
                  <a:gd name="T7" fmla="*/ 150 h 207"/>
                  <a:gd name="T8" fmla="*/ 13 w 47"/>
                  <a:gd name="T9" fmla="*/ 139 h 207"/>
                  <a:gd name="T10" fmla="*/ 8 w 47"/>
                  <a:gd name="T11" fmla="*/ 136 h 207"/>
                  <a:gd name="T12" fmla="*/ 13 w 47"/>
                  <a:gd name="T13" fmla="*/ 121 h 207"/>
                  <a:gd name="T14" fmla="*/ 19 w 47"/>
                  <a:gd name="T15" fmla="*/ 112 h 207"/>
                  <a:gd name="T16" fmla="*/ 13 w 47"/>
                  <a:gd name="T17" fmla="*/ 112 h 207"/>
                  <a:gd name="T18" fmla="*/ 30 w 47"/>
                  <a:gd name="T19" fmla="*/ 99 h 207"/>
                  <a:gd name="T20" fmla="*/ 20 w 47"/>
                  <a:gd name="T21" fmla="*/ 96 h 207"/>
                  <a:gd name="T22" fmla="*/ 36 w 47"/>
                  <a:gd name="T23" fmla="*/ 90 h 207"/>
                  <a:gd name="T24" fmla="*/ 30 w 47"/>
                  <a:gd name="T25" fmla="*/ 89 h 207"/>
                  <a:gd name="T26" fmla="*/ 47 w 47"/>
                  <a:gd name="T27" fmla="*/ 76 h 207"/>
                  <a:gd name="T28" fmla="*/ 47 w 47"/>
                  <a:gd name="T29" fmla="*/ 62 h 207"/>
                  <a:gd name="T30" fmla="*/ 41 w 47"/>
                  <a:gd name="T31" fmla="*/ 59 h 207"/>
                  <a:gd name="T32" fmla="*/ 44 w 47"/>
                  <a:gd name="T33" fmla="*/ 37 h 207"/>
                  <a:gd name="T34" fmla="*/ 43 w 47"/>
                  <a:gd name="T35" fmla="*/ 24 h 207"/>
                  <a:gd name="T36" fmla="*/ 32 w 47"/>
                  <a:gd name="T37" fmla="*/ 3 h 207"/>
                  <a:gd name="T38" fmla="*/ 25 w 47"/>
                  <a:gd name="T39" fmla="*/ 8 h 207"/>
                  <a:gd name="T40" fmla="*/ 36 w 47"/>
                  <a:gd name="T41" fmla="*/ 29 h 207"/>
                  <a:gd name="T42" fmla="*/ 37 w 47"/>
                  <a:gd name="T43" fmla="*/ 43 h 207"/>
                  <a:gd name="T44" fmla="*/ 39 w 47"/>
                  <a:gd name="T45" fmla="*/ 63 h 207"/>
                  <a:gd name="T46" fmla="*/ 39 w 47"/>
                  <a:gd name="T47" fmla="*/ 59 h 207"/>
                  <a:gd name="T48" fmla="*/ 36 w 47"/>
                  <a:gd name="T49" fmla="*/ 77 h 207"/>
                  <a:gd name="T50" fmla="*/ 28 w 47"/>
                  <a:gd name="T51" fmla="*/ 92 h 207"/>
                  <a:gd name="T52" fmla="*/ 30 w 47"/>
                  <a:gd name="T53" fmla="*/ 86 h 207"/>
                  <a:gd name="T54" fmla="*/ 18 w 47"/>
                  <a:gd name="T55" fmla="*/ 99 h 207"/>
                  <a:gd name="T56" fmla="*/ 9 w 47"/>
                  <a:gd name="T57" fmla="*/ 112 h 207"/>
                  <a:gd name="T58" fmla="*/ 15 w 47"/>
                  <a:gd name="T59" fmla="*/ 113 h 207"/>
                  <a:gd name="T60" fmla="*/ 3 w 47"/>
                  <a:gd name="T61" fmla="*/ 122 h 207"/>
                  <a:gd name="T62" fmla="*/ 5 w 47"/>
                  <a:gd name="T63" fmla="*/ 135 h 207"/>
                  <a:gd name="T64" fmla="*/ 10 w 47"/>
                  <a:gd name="T65" fmla="*/ 137 h 207"/>
                  <a:gd name="T66" fmla="*/ 2 w 47"/>
                  <a:gd name="T67" fmla="*/ 152 h 207"/>
                  <a:gd name="T68" fmla="*/ 10 w 47"/>
                  <a:gd name="T69" fmla="*/ 169 h 207"/>
                  <a:gd name="T70" fmla="*/ 11 w 47"/>
                  <a:gd name="T71" fmla="*/ 169 h 207"/>
                  <a:gd name="T72" fmla="*/ 25 w 47"/>
                  <a:gd name="T73" fmla="*/ 196 h 207"/>
                  <a:gd name="T74" fmla="*/ 26 w 47"/>
                  <a:gd name="T75" fmla="*/ 198 h 207"/>
                  <a:gd name="T76" fmla="*/ 26 w 47"/>
                  <a:gd name="T77" fmla="*/ 198 h 207"/>
                  <a:gd name="T78" fmla="*/ 26 w 47"/>
                  <a:gd name="T79" fmla="*/ 198 h 207"/>
                  <a:gd name="T80" fmla="*/ 26 w 47"/>
                  <a:gd name="T81" fmla="*/ 198 h 207"/>
                  <a:gd name="T82" fmla="*/ 26 w 47"/>
                  <a:gd name="T83" fmla="*/ 198 h 207"/>
                  <a:gd name="T84" fmla="*/ 30 w 47"/>
                  <a:gd name="T85" fmla="*/ 197 h 207"/>
                  <a:gd name="T86" fmla="*/ 30 w 47"/>
                  <a:gd name="T87" fmla="*/ 197 h 207"/>
                  <a:gd name="T88" fmla="*/ 36 w 47"/>
                  <a:gd name="T89" fmla="*/ 20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7" h="207">
                    <a:moveTo>
                      <a:pt x="40" y="199"/>
                    </a:moveTo>
                    <a:cubicBezTo>
                      <a:pt x="32" y="194"/>
                      <a:pt x="32" y="194"/>
                      <a:pt x="32" y="194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4" y="198"/>
                      <a:pt x="34" y="198"/>
                      <a:pt x="34" y="197"/>
                    </a:cubicBezTo>
                    <a:cubicBezTo>
                      <a:pt x="34" y="196"/>
                      <a:pt x="34" y="196"/>
                      <a:pt x="33" y="196"/>
                    </a:cubicBezTo>
                    <a:cubicBezTo>
                      <a:pt x="33" y="195"/>
                      <a:pt x="33" y="195"/>
                      <a:pt x="33" y="195"/>
                    </a:cubicBezTo>
                    <a:cubicBezTo>
                      <a:pt x="32" y="193"/>
                      <a:pt x="31" y="191"/>
                      <a:pt x="30" y="188"/>
                    </a:cubicBezTo>
                    <a:cubicBezTo>
                      <a:pt x="25" y="179"/>
                      <a:pt x="19" y="166"/>
                      <a:pt x="19" y="166"/>
                    </a:cubicBezTo>
                    <a:cubicBezTo>
                      <a:pt x="18" y="165"/>
                      <a:pt x="18" y="165"/>
                      <a:pt x="17" y="164"/>
                    </a:cubicBezTo>
                    <a:cubicBezTo>
                      <a:pt x="15" y="163"/>
                      <a:pt x="15" y="163"/>
                      <a:pt x="15" y="163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49"/>
                      <a:pt x="12" y="148"/>
                      <a:pt x="11" y="148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3" y="139"/>
                      <a:pt x="13" y="139"/>
                      <a:pt x="13" y="139"/>
                    </a:cubicBezTo>
                    <a:cubicBezTo>
                      <a:pt x="14" y="137"/>
                      <a:pt x="13" y="135"/>
                      <a:pt x="12" y="134"/>
                    </a:cubicBezTo>
                    <a:cubicBezTo>
                      <a:pt x="11" y="133"/>
                      <a:pt x="11" y="133"/>
                      <a:pt x="11" y="133"/>
                    </a:cubicBezTo>
                    <a:cubicBezTo>
                      <a:pt x="8" y="136"/>
                      <a:pt x="8" y="136"/>
                      <a:pt x="8" y="136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4"/>
                      <a:pt x="15" y="122"/>
                      <a:pt x="13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4"/>
                      <a:pt x="19" y="113"/>
                      <a:pt x="19" y="112"/>
                    </a:cubicBezTo>
                    <a:cubicBezTo>
                      <a:pt x="18" y="111"/>
                      <a:pt x="18" y="110"/>
                      <a:pt x="17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16" y="115"/>
                      <a:pt x="16" y="115"/>
                      <a:pt x="16" y="115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30" y="101"/>
                      <a:pt x="30" y="100"/>
                      <a:pt x="30" y="99"/>
                    </a:cubicBezTo>
                    <a:cubicBezTo>
                      <a:pt x="30" y="98"/>
                      <a:pt x="29" y="97"/>
                      <a:pt x="28" y="96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5" y="92"/>
                      <a:pt x="36" y="91"/>
                      <a:pt x="36" y="90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46" y="78"/>
                      <a:pt x="47" y="77"/>
                      <a:pt x="47" y="76"/>
                    </a:cubicBezTo>
                    <a:cubicBezTo>
                      <a:pt x="46" y="74"/>
                      <a:pt x="46" y="73"/>
                      <a:pt x="45" y="73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0"/>
                      <a:pt x="47" y="58"/>
                      <a:pt x="45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6" y="40"/>
                      <a:pt x="45" y="38"/>
                      <a:pt x="44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6"/>
                      <a:pt x="44" y="25"/>
                      <a:pt x="43" y="24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3"/>
                      <a:pt x="32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5" y="1"/>
                      <a:pt x="24" y="2"/>
                    </a:cubicBezTo>
                    <a:cubicBezTo>
                      <a:pt x="22" y="4"/>
                      <a:pt x="23" y="7"/>
                      <a:pt x="25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8"/>
                      <a:pt x="35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40"/>
                      <a:pt x="36" y="42"/>
                      <a:pt x="37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61"/>
                      <a:pt x="38" y="62"/>
                      <a:pt x="39" y="63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3"/>
                      <a:pt x="34" y="75"/>
                      <a:pt x="35" y="76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7" y="90"/>
                      <a:pt x="27" y="91"/>
                      <a:pt x="28" y="92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7" y="93"/>
                      <a:pt x="16" y="94"/>
                      <a:pt x="16" y="96"/>
                    </a:cubicBezTo>
                    <a:cubicBezTo>
                      <a:pt x="16" y="97"/>
                      <a:pt x="17" y="99"/>
                      <a:pt x="18" y="99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10"/>
                      <a:pt x="9" y="111"/>
                      <a:pt x="9" y="112"/>
                    </a:cubicBezTo>
                    <a:cubicBezTo>
                      <a:pt x="9" y="114"/>
                      <a:pt x="10" y="115"/>
                      <a:pt x="11" y="115"/>
                    </a:cubicBezTo>
                    <a:cubicBezTo>
                      <a:pt x="12" y="116"/>
                      <a:pt x="12" y="116"/>
                      <a:pt x="12" y="116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20"/>
                      <a:pt x="3" y="121"/>
                      <a:pt x="3" y="122"/>
                    </a:cubicBezTo>
                    <a:cubicBezTo>
                      <a:pt x="3" y="123"/>
                      <a:pt x="4" y="124"/>
                      <a:pt x="5" y="125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4" y="137"/>
                      <a:pt x="5" y="139"/>
                      <a:pt x="6" y="140"/>
                    </a:cubicBezTo>
                    <a:cubicBezTo>
                      <a:pt x="7" y="140"/>
                      <a:pt x="7" y="140"/>
                      <a:pt x="7" y="140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1" y="146"/>
                      <a:pt x="1" y="146"/>
                      <a:pt x="1" y="146"/>
                    </a:cubicBezTo>
                    <a:cubicBezTo>
                      <a:pt x="0" y="148"/>
                      <a:pt x="0" y="150"/>
                      <a:pt x="2" y="152"/>
                    </a:cubicBezTo>
                    <a:cubicBezTo>
                      <a:pt x="5" y="154"/>
                      <a:pt x="5" y="154"/>
                      <a:pt x="5" y="154"/>
                    </a:cubicBezTo>
                    <a:cubicBezTo>
                      <a:pt x="8" y="166"/>
                      <a:pt x="8" y="166"/>
                      <a:pt x="8" y="166"/>
                    </a:cubicBezTo>
                    <a:cubicBezTo>
                      <a:pt x="8" y="167"/>
                      <a:pt x="9" y="168"/>
                      <a:pt x="10" y="169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1" y="169"/>
                      <a:pt x="11" y="169"/>
                      <a:pt x="11" y="169"/>
                    </a:cubicBezTo>
                    <a:cubicBezTo>
                      <a:pt x="11" y="169"/>
                      <a:pt x="12" y="171"/>
                      <a:pt x="14" y="174"/>
                    </a:cubicBezTo>
                    <a:cubicBezTo>
                      <a:pt x="16" y="178"/>
                      <a:pt x="19" y="184"/>
                      <a:pt x="21" y="189"/>
                    </a:cubicBezTo>
                    <a:cubicBezTo>
                      <a:pt x="23" y="192"/>
                      <a:pt x="24" y="194"/>
                      <a:pt x="25" y="196"/>
                    </a:cubicBezTo>
                    <a:cubicBezTo>
                      <a:pt x="25" y="197"/>
                      <a:pt x="25" y="197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8" y="198"/>
                      <a:pt x="28" y="198"/>
                      <a:pt x="28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8" y="198"/>
                      <a:pt x="28" y="198"/>
                      <a:pt x="28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9" y="197"/>
                      <a:pt x="29" y="197"/>
                      <a:pt x="29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9" y="197"/>
                      <a:pt x="29" y="197"/>
                      <a:pt x="29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6" y="196"/>
                      <a:pt x="26" y="197"/>
                      <a:pt x="26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5" y="197"/>
                      <a:pt x="26" y="200"/>
                      <a:pt x="28" y="201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8" y="207"/>
                      <a:pt x="40" y="207"/>
                      <a:pt x="41" y="205"/>
                    </a:cubicBezTo>
                    <a:cubicBezTo>
                      <a:pt x="43" y="203"/>
                      <a:pt x="42" y="200"/>
                      <a:pt x="40" y="199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59"/>
              <p:cNvSpPr/>
              <p:nvPr/>
            </p:nvSpPr>
            <p:spPr bwMode="auto">
              <a:xfrm>
                <a:off x="3980271" y="3730055"/>
                <a:ext cx="399725" cy="69919"/>
              </a:xfrm>
              <a:custGeom>
                <a:avLst/>
                <a:gdLst>
                  <a:gd name="T0" fmla="*/ 36 w 298"/>
                  <a:gd name="T1" fmla="*/ 45 h 52"/>
                  <a:gd name="T2" fmla="*/ 64 w 298"/>
                  <a:gd name="T3" fmla="*/ 43 h 52"/>
                  <a:gd name="T4" fmla="*/ 57 w 298"/>
                  <a:gd name="T5" fmla="*/ 41 h 52"/>
                  <a:gd name="T6" fmla="*/ 57 w 298"/>
                  <a:gd name="T7" fmla="*/ 41 h 52"/>
                  <a:gd name="T8" fmla="*/ 55 w 298"/>
                  <a:gd name="T9" fmla="*/ 38 h 52"/>
                  <a:gd name="T10" fmla="*/ 55 w 298"/>
                  <a:gd name="T11" fmla="*/ 42 h 52"/>
                  <a:gd name="T12" fmla="*/ 76 w 298"/>
                  <a:gd name="T13" fmla="*/ 41 h 52"/>
                  <a:gd name="T14" fmla="*/ 74 w 298"/>
                  <a:gd name="T15" fmla="*/ 41 h 52"/>
                  <a:gd name="T16" fmla="*/ 91 w 298"/>
                  <a:gd name="T17" fmla="*/ 36 h 52"/>
                  <a:gd name="T18" fmla="*/ 112 w 298"/>
                  <a:gd name="T19" fmla="*/ 31 h 52"/>
                  <a:gd name="T20" fmla="*/ 140 w 298"/>
                  <a:gd name="T21" fmla="*/ 28 h 52"/>
                  <a:gd name="T22" fmla="*/ 139 w 298"/>
                  <a:gd name="T23" fmla="*/ 25 h 52"/>
                  <a:gd name="T24" fmla="*/ 136 w 298"/>
                  <a:gd name="T25" fmla="*/ 23 h 52"/>
                  <a:gd name="T26" fmla="*/ 138 w 298"/>
                  <a:gd name="T27" fmla="*/ 27 h 52"/>
                  <a:gd name="T28" fmla="*/ 160 w 298"/>
                  <a:gd name="T29" fmla="*/ 21 h 52"/>
                  <a:gd name="T30" fmla="*/ 186 w 298"/>
                  <a:gd name="T31" fmla="*/ 20 h 52"/>
                  <a:gd name="T32" fmla="*/ 184 w 298"/>
                  <a:gd name="T33" fmla="*/ 15 h 52"/>
                  <a:gd name="T34" fmla="*/ 186 w 298"/>
                  <a:gd name="T35" fmla="*/ 18 h 52"/>
                  <a:gd name="T36" fmla="*/ 186 w 298"/>
                  <a:gd name="T37" fmla="*/ 18 h 52"/>
                  <a:gd name="T38" fmla="*/ 184 w 298"/>
                  <a:gd name="T39" fmla="*/ 15 h 52"/>
                  <a:gd name="T40" fmla="*/ 208 w 298"/>
                  <a:gd name="T41" fmla="*/ 13 h 52"/>
                  <a:gd name="T42" fmla="*/ 206 w 298"/>
                  <a:gd name="T43" fmla="*/ 4 h 52"/>
                  <a:gd name="T44" fmla="*/ 233 w 298"/>
                  <a:gd name="T45" fmla="*/ 1 h 52"/>
                  <a:gd name="T46" fmla="*/ 256 w 298"/>
                  <a:gd name="T47" fmla="*/ 11 h 52"/>
                  <a:gd name="T48" fmla="*/ 259 w 298"/>
                  <a:gd name="T49" fmla="*/ 4 h 52"/>
                  <a:gd name="T50" fmla="*/ 256 w 298"/>
                  <a:gd name="T51" fmla="*/ 7 h 52"/>
                  <a:gd name="T52" fmla="*/ 253 w 298"/>
                  <a:gd name="T53" fmla="*/ 5 h 52"/>
                  <a:gd name="T54" fmla="*/ 253 w 298"/>
                  <a:gd name="T55" fmla="*/ 9 h 52"/>
                  <a:gd name="T56" fmla="*/ 294 w 298"/>
                  <a:gd name="T57" fmla="*/ 17 h 52"/>
                  <a:gd name="T58" fmla="*/ 291 w 298"/>
                  <a:gd name="T59" fmla="*/ 6 h 52"/>
                  <a:gd name="T60" fmla="*/ 294 w 298"/>
                  <a:gd name="T61" fmla="*/ 12 h 52"/>
                  <a:gd name="T62" fmla="*/ 293 w 298"/>
                  <a:gd name="T63" fmla="*/ 9 h 52"/>
                  <a:gd name="T64" fmla="*/ 293 w 298"/>
                  <a:gd name="T65" fmla="*/ 9 h 52"/>
                  <a:gd name="T66" fmla="*/ 260 w 298"/>
                  <a:gd name="T67" fmla="*/ 2 h 52"/>
                  <a:gd name="T68" fmla="*/ 251 w 298"/>
                  <a:gd name="T69" fmla="*/ 8 h 52"/>
                  <a:gd name="T70" fmla="*/ 253 w 298"/>
                  <a:gd name="T71" fmla="*/ 5 h 52"/>
                  <a:gd name="T72" fmla="*/ 256 w 298"/>
                  <a:gd name="T73" fmla="*/ 7 h 52"/>
                  <a:gd name="T74" fmla="*/ 256 w 298"/>
                  <a:gd name="T75" fmla="*/ 3 h 52"/>
                  <a:gd name="T76" fmla="*/ 256 w 298"/>
                  <a:gd name="T77" fmla="*/ 3 h 52"/>
                  <a:gd name="T78" fmla="*/ 237 w 298"/>
                  <a:gd name="T79" fmla="*/ 13 h 52"/>
                  <a:gd name="T80" fmla="*/ 205 w 298"/>
                  <a:gd name="T81" fmla="*/ 12 h 52"/>
                  <a:gd name="T82" fmla="*/ 207 w 298"/>
                  <a:gd name="T83" fmla="*/ 9 h 52"/>
                  <a:gd name="T84" fmla="*/ 206 w 298"/>
                  <a:gd name="T85" fmla="*/ 5 h 52"/>
                  <a:gd name="T86" fmla="*/ 204 w 298"/>
                  <a:gd name="T87" fmla="*/ 6 h 52"/>
                  <a:gd name="T88" fmla="*/ 183 w 298"/>
                  <a:gd name="T89" fmla="*/ 11 h 52"/>
                  <a:gd name="T90" fmla="*/ 184 w 298"/>
                  <a:gd name="T91" fmla="*/ 19 h 52"/>
                  <a:gd name="T92" fmla="*/ 157 w 298"/>
                  <a:gd name="T93" fmla="*/ 20 h 52"/>
                  <a:gd name="T94" fmla="*/ 135 w 298"/>
                  <a:gd name="T95" fmla="*/ 19 h 52"/>
                  <a:gd name="T96" fmla="*/ 134 w 298"/>
                  <a:gd name="T97" fmla="*/ 26 h 52"/>
                  <a:gd name="T98" fmla="*/ 135 w 298"/>
                  <a:gd name="T99" fmla="*/ 22 h 52"/>
                  <a:gd name="T100" fmla="*/ 138 w 298"/>
                  <a:gd name="T101" fmla="*/ 24 h 52"/>
                  <a:gd name="T102" fmla="*/ 108 w 298"/>
                  <a:gd name="T103" fmla="*/ 26 h 52"/>
                  <a:gd name="T104" fmla="*/ 87 w 298"/>
                  <a:gd name="T105" fmla="*/ 31 h 52"/>
                  <a:gd name="T106" fmla="*/ 69 w 298"/>
                  <a:gd name="T107" fmla="*/ 36 h 52"/>
                  <a:gd name="T108" fmla="*/ 72 w 298"/>
                  <a:gd name="T109" fmla="*/ 34 h 52"/>
                  <a:gd name="T110" fmla="*/ 72 w 298"/>
                  <a:gd name="T111" fmla="*/ 34 h 52"/>
                  <a:gd name="T112" fmla="*/ 73 w 298"/>
                  <a:gd name="T113" fmla="*/ 35 h 52"/>
                  <a:gd name="T114" fmla="*/ 55 w 298"/>
                  <a:gd name="T115" fmla="*/ 34 h 52"/>
                  <a:gd name="T116" fmla="*/ 51 w 298"/>
                  <a:gd name="T117" fmla="*/ 36 h 52"/>
                  <a:gd name="T118" fmla="*/ 27 w 298"/>
                  <a:gd name="T119" fmla="*/ 43 h 52"/>
                  <a:gd name="T120" fmla="*/ 1 w 298"/>
                  <a:gd name="T121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8" h="52">
                    <a:moveTo>
                      <a:pt x="8" y="44"/>
                    </a:moveTo>
                    <a:cubicBezTo>
                      <a:pt x="7" y="43"/>
                      <a:pt x="7" y="43"/>
                      <a:pt x="7" y="4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4" y="48"/>
                      <a:pt x="35" y="47"/>
                      <a:pt x="36" y="45"/>
                    </a:cubicBezTo>
                    <a:cubicBezTo>
                      <a:pt x="36" y="44"/>
                      <a:pt x="35" y="42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2" y="45"/>
                      <a:pt x="64" y="44"/>
                      <a:pt x="64" y="43"/>
                    </a:cubicBezTo>
                    <a:cubicBezTo>
                      <a:pt x="65" y="41"/>
                      <a:pt x="64" y="39"/>
                      <a:pt x="62" y="38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1"/>
                      <a:pt x="57" y="41"/>
                      <a:pt x="58" y="40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7" y="4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6" y="4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7" y="42"/>
                      <a:pt x="58" y="42"/>
                    </a:cubicBezTo>
                    <a:cubicBezTo>
                      <a:pt x="61" y="42"/>
                      <a:pt x="65" y="42"/>
                      <a:pt x="68" y="42"/>
                    </a:cubicBezTo>
                    <a:cubicBezTo>
                      <a:pt x="70" y="42"/>
                      <a:pt x="71" y="42"/>
                      <a:pt x="73" y="42"/>
                    </a:cubicBezTo>
                    <a:cubicBezTo>
                      <a:pt x="73" y="42"/>
                      <a:pt x="74" y="42"/>
                      <a:pt x="74" y="42"/>
                    </a:cubicBezTo>
                    <a:cubicBezTo>
                      <a:pt x="75" y="41"/>
                      <a:pt x="75" y="41"/>
                      <a:pt x="75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7" y="41"/>
                      <a:pt x="77" y="40"/>
                      <a:pt x="78" y="40"/>
                    </a:cubicBezTo>
                    <a:cubicBezTo>
                      <a:pt x="79" y="38"/>
                      <a:pt x="78" y="35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3" y="37"/>
                      <a:pt x="73" y="37"/>
                      <a:pt x="73" y="37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7" y="36"/>
                      <a:pt x="97" y="34"/>
                    </a:cubicBezTo>
                    <a:cubicBezTo>
                      <a:pt x="97" y="32"/>
                      <a:pt x="97" y="31"/>
                      <a:pt x="95" y="30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7" y="32"/>
                      <a:pt x="118" y="31"/>
                      <a:pt x="118" y="29"/>
                    </a:cubicBezTo>
                    <a:cubicBezTo>
                      <a:pt x="119" y="28"/>
                      <a:pt x="118" y="26"/>
                      <a:pt x="116" y="25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9" y="30"/>
                      <a:pt x="125" y="30"/>
                    </a:cubicBezTo>
                    <a:cubicBezTo>
                      <a:pt x="128" y="30"/>
                      <a:pt x="132" y="29"/>
                      <a:pt x="134" y="29"/>
                    </a:cubicBezTo>
                    <a:cubicBezTo>
                      <a:pt x="136" y="29"/>
                      <a:pt x="137" y="29"/>
                      <a:pt x="138" y="29"/>
                    </a:cubicBezTo>
                    <a:cubicBezTo>
                      <a:pt x="138" y="29"/>
                      <a:pt x="138" y="29"/>
                      <a:pt x="139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1" y="28"/>
                      <a:pt x="141" y="27"/>
                      <a:pt x="142" y="27"/>
                    </a:cubicBezTo>
                    <a:cubicBezTo>
                      <a:pt x="142" y="26"/>
                      <a:pt x="142" y="25"/>
                      <a:pt x="142" y="24"/>
                    </a:cubicBezTo>
                    <a:cubicBezTo>
                      <a:pt x="142" y="22"/>
                      <a:pt x="141" y="22"/>
                      <a:pt x="140" y="21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5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6"/>
                      <a:pt x="138" y="26"/>
                      <a:pt x="139" y="2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6"/>
                      <a:pt x="139" y="26"/>
                    </a:cubicBezTo>
                    <a:cubicBezTo>
                      <a:pt x="142" y="26"/>
                      <a:pt x="147" y="24"/>
                      <a:pt x="151" y="23"/>
                    </a:cubicBezTo>
                    <a:cubicBezTo>
                      <a:pt x="156" y="22"/>
                      <a:pt x="160" y="21"/>
                      <a:pt x="160" y="21"/>
                    </a:cubicBezTo>
                    <a:cubicBezTo>
                      <a:pt x="161" y="21"/>
                      <a:pt x="162" y="19"/>
                      <a:pt x="163" y="18"/>
                    </a:cubicBezTo>
                    <a:cubicBezTo>
                      <a:pt x="163" y="16"/>
                      <a:pt x="162" y="14"/>
                      <a:pt x="161" y="14"/>
                    </a:cubicBezTo>
                    <a:cubicBezTo>
                      <a:pt x="161" y="14"/>
                      <a:pt x="161" y="14"/>
                      <a:pt x="161" y="14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9" y="21"/>
                      <a:pt x="159" y="21"/>
                      <a:pt x="159" y="21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8" y="20"/>
                      <a:pt x="190" y="19"/>
                      <a:pt x="190" y="17"/>
                    </a:cubicBezTo>
                    <a:cubicBezTo>
                      <a:pt x="191" y="15"/>
                      <a:pt x="190" y="13"/>
                      <a:pt x="188" y="12"/>
                    </a:cubicBezTo>
                    <a:cubicBezTo>
                      <a:pt x="186" y="11"/>
                      <a:pt x="186" y="11"/>
                      <a:pt x="186" y="11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8" y="17"/>
                      <a:pt x="188" y="17"/>
                      <a:pt x="188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7" y="18"/>
                      <a:pt x="187" y="18"/>
                      <a:pt x="187" y="18"/>
                    </a:cubicBezTo>
                    <a:cubicBezTo>
                      <a:pt x="187" y="18"/>
                      <a:pt x="187" y="17"/>
                      <a:pt x="188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7" y="18"/>
                      <a:pt x="187" y="18"/>
                      <a:pt x="187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6" y="18"/>
                      <a:pt x="186" y="18"/>
                      <a:pt x="187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6" y="18"/>
                      <a:pt x="187" y="18"/>
                      <a:pt x="190" y="17"/>
                    </a:cubicBezTo>
                    <a:cubicBezTo>
                      <a:pt x="193" y="17"/>
                      <a:pt x="198" y="16"/>
                      <a:pt x="201" y="15"/>
                    </a:cubicBezTo>
                    <a:cubicBezTo>
                      <a:pt x="203" y="14"/>
                      <a:pt x="205" y="14"/>
                      <a:pt x="206" y="13"/>
                    </a:cubicBezTo>
                    <a:cubicBezTo>
                      <a:pt x="207" y="13"/>
                      <a:pt x="208" y="13"/>
                      <a:pt x="208" y="13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209" y="12"/>
                      <a:pt x="209" y="12"/>
                      <a:pt x="209" y="12"/>
                    </a:cubicBezTo>
                    <a:cubicBezTo>
                      <a:pt x="210" y="12"/>
                      <a:pt x="210" y="12"/>
                      <a:pt x="210" y="12"/>
                    </a:cubicBezTo>
                    <a:cubicBezTo>
                      <a:pt x="210" y="12"/>
                      <a:pt x="210" y="12"/>
                      <a:pt x="211" y="11"/>
                    </a:cubicBezTo>
                    <a:cubicBezTo>
                      <a:pt x="212" y="9"/>
                      <a:pt x="212" y="7"/>
                      <a:pt x="210" y="6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39" y="13"/>
                      <a:pt x="239" y="13"/>
                      <a:pt x="239" y="13"/>
                    </a:cubicBezTo>
                    <a:cubicBezTo>
                      <a:pt x="240" y="13"/>
                      <a:pt x="242" y="12"/>
                      <a:pt x="243" y="11"/>
                    </a:cubicBezTo>
                    <a:cubicBezTo>
                      <a:pt x="243" y="9"/>
                      <a:pt x="243" y="7"/>
                      <a:pt x="241" y="6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1" y="4"/>
                      <a:pt x="231" y="4"/>
                      <a:pt x="231" y="4"/>
                    </a:cubicBezTo>
                    <a:cubicBezTo>
                      <a:pt x="230" y="8"/>
                      <a:pt x="230" y="8"/>
                      <a:pt x="230" y="8"/>
                    </a:cubicBezTo>
                    <a:cubicBezTo>
                      <a:pt x="230" y="8"/>
                      <a:pt x="236" y="9"/>
                      <a:pt x="242" y="10"/>
                    </a:cubicBezTo>
                    <a:cubicBezTo>
                      <a:pt x="245" y="10"/>
                      <a:pt x="248" y="11"/>
                      <a:pt x="250" y="11"/>
                    </a:cubicBezTo>
                    <a:cubicBezTo>
                      <a:pt x="252" y="11"/>
                      <a:pt x="253" y="11"/>
                      <a:pt x="254" y="11"/>
                    </a:cubicBezTo>
                    <a:cubicBezTo>
                      <a:pt x="255" y="11"/>
                      <a:pt x="255" y="11"/>
                      <a:pt x="256" y="11"/>
                    </a:cubicBezTo>
                    <a:cubicBezTo>
                      <a:pt x="256" y="11"/>
                      <a:pt x="257" y="11"/>
                      <a:pt x="257" y="11"/>
                    </a:cubicBezTo>
                    <a:cubicBezTo>
                      <a:pt x="257" y="11"/>
                      <a:pt x="257" y="11"/>
                      <a:pt x="258" y="11"/>
                    </a:cubicBezTo>
                    <a:cubicBezTo>
                      <a:pt x="258" y="11"/>
                      <a:pt x="258" y="11"/>
                      <a:pt x="259" y="11"/>
                    </a:cubicBezTo>
                    <a:cubicBezTo>
                      <a:pt x="259" y="11"/>
                      <a:pt x="259" y="10"/>
                      <a:pt x="260" y="10"/>
                    </a:cubicBezTo>
                    <a:cubicBezTo>
                      <a:pt x="260" y="9"/>
                      <a:pt x="261" y="8"/>
                      <a:pt x="260" y="6"/>
                    </a:cubicBezTo>
                    <a:cubicBezTo>
                      <a:pt x="260" y="5"/>
                      <a:pt x="260" y="5"/>
                      <a:pt x="259" y="4"/>
                    </a:cubicBezTo>
                    <a:cubicBezTo>
                      <a:pt x="255" y="2"/>
                      <a:pt x="255" y="2"/>
                      <a:pt x="255" y="2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5" y="8"/>
                      <a:pt x="255" y="8"/>
                      <a:pt x="256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4" y="9"/>
                      <a:pt x="256" y="9"/>
                    </a:cubicBezTo>
                    <a:cubicBezTo>
                      <a:pt x="260" y="10"/>
                      <a:pt x="268" y="12"/>
                      <a:pt x="276" y="13"/>
                    </a:cubicBezTo>
                    <a:cubicBezTo>
                      <a:pt x="280" y="14"/>
                      <a:pt x="284" y="15"/>
                      <a:pt x="287" y="16"/>
                    </a:cubicBezTo>
                    <a:cubicBezTo>
                      <a:pt x="288" y="16"/>
                      <a:pt x="290" y="16"/>
                      <a:pt x="291" y="16"/>
                    </a:cubicBezTo>
                    <a:cubicBezTo>
                      <a:pt x="292" y="16"/>
                      <a:pt x="293" y="17"/>
                      <a:pt x="294" y="17"/>
                    </a:cubicBezTo>
                    <a:cubicBezTo>
                      <a:pt x="294" y="17"/>
                      <a:pt x="294" y="17"/>
                      <a:pt x="295" y="16"/>
                    </a:cubicBezTo>
                    <a:cubicBezTo>
                      <a:pt x="295" y="16"/>
                      <a:pt x="295" y="16"/>
                      <a:pt x="296" y="16"/>
                    </a:cubicBezTo>
                    <a:cubicBezTo>
                      <a:pt x="296" y="16"/>
                      <a:pt x="297" y="16"/>
                      <a:pt x="297" y="15"/>
                    </a:cubicBezTo>
                    <a:cubicBezTo>
                      <a:pt x="298" y="14"/>
                      <a:pt x="298" y="13"/>
                      <a:pt x="298" y="12"/>
                    </a:cubicBezTo>
                    <a:cubicBezTo>
                      <a:pt x="298" y="11"/>
                      <a:pt x="297" y="10"/>
                      <a:pt x="296" y="9"/>
                    </a:cubicBezTo>
                    <a:cubicBezTo>
                      <a:pt x="291" y="6"/>
                      <a:pt x="291" y="6"/>
                      <a:pt x="291" y="6"/>
                    </a:cubicBezTo>
                    <a:cubicBezTo>
                      <a:pt x="289" y="4"/>
                      <a:pt x="286" y="5"/>
                      <a:pt x="285" y="7"/>
                    </a:cubicBezTo>
                    <a:cubicBezTo>
                      <a:pt x="284" y="9"/>
                      <a:pt x="284" y="11"/>
                      <a:pt x="286" y="12"/>
                    </a:cubicBezTo>
                    <a:cubicBezTo>
                      <a:pt x="292" y="16"/>
                      <a:pt x="292" y="16"/>
                      <a:pt x="292" y="16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1" y="10"/>
                      <a:pt x="291" y="10"/>
                      <a:pt x="291" y="10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2" y="9"/>
                      <a:pt x="291" y="9"/>
                      <a:pt x="291" y="10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3" y="9"/>
                      <a:pt x="293" y="9"/>
                      <a:pt x="292" y="9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4" y="11"/>
                      <a:pt x="294" y="11"/>
                      <a:pt x="294" y="11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4" y="11"/>
                      <a:pt x="294" y="11"/>
                      <a:pt x="294" y="11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3" y="9"/>
                      <a:pt x="292" y="8"/>
                      <a:pt x="291" y="8"/>
                    </a:cubicBezTo>
                    <a:cubicBezTo>
                      <a:pt x="287" y="7"/>
                      <a:pt x="278" y="6"/>
                      <a:pt x="270" y="4"/>
                    </a:cubicBezTo>
                    <a:cubicBezTo>
                      <a:pt x="266" y="3"/>
                      <a:pt x="263" y="2"/>
                      <a:pt x="260" y="2"/>
                    </a:cubicBezTo>
                    <a:cubicBezTo>
                      <a:pt x="258" y="2"/>
                      <a:pt x="257" y="1"/>
                      <a:pt x="256" y="1"/>
                    </a:cubicBezTo>
                    <a:cubicBezTo>
                      <a:pt x="255" y="1"/>
                      <a:pt x="254" y="1"/>
                      <a:pt x="253" y="1"/>
                    </a:cubicBezTo>
                    <a:cubicBezTo>
                      <a:pt x="253" y="1"/>
                      <a:pt x="253" y="1"/>
                      <a:pt x="252" y="1"/>
                    </a:cubicBezTo>
                    <a:cubicBezTo>
                      <a:pt x="252" y="1"/>
                      <a:pt x="251" y="1"/>
                      <a:pt x="251" y="1"/>
                    </a:cubicBezTo>
                    <a:cubicBezTo>
                      <a:pt x="251" y="2"/>
                      <a:pt x="250" y="2"/>
                      <a:pt x="249" y="3"/>
                    </a:cubicBezTo>
                    <a:cubicBezTo>
                      <a:pt x="248" y="5"/>
                      <a:pt x="249" y="7"/>
                      <a:pt x="251" y="8"/>
                    </a:cubicBezTo>
                    <a:cubicBezTo>
                      <a:pt x="254" y="11"/>
                      <a:pt x="254" y="11"/>
                      <a:pt x="254" y="11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4" y="4"/>
                      <a:pt x="254" y="4"/>
                      <a:pt x="254" y="4"/>
                    </a:cubicBezTo>
                    <a:cubicBezTo>
                      <a:pt x="254" y="4"/>
                      <a:pt x="254" y="4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4" y="4"/>
                      <a:pt x="254" y="4"/>
                      <a:pt x="254" y="4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5" y="4"/>
                      <a:pt x="255" y="4"/>
                      <a:pt x="254" y="4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5" y="3"/>
                      <a:pt x="254" y="3"/>
                    </a:cubicBezTo>
                    <a:cubicBezTo>
                      <a:pt x="251" y="3"/>
                      <a:pt x="246" y="2"/>
                      <a:pt x="241" y="2"/>
                    </a:cubicBezTo>
                    <a:cubicBezTo>
                      <a:pt x="236" y="1"/>
                      <a:pt x="231" y="0"/>
                      <a:pt x="231" y="0"/>
                    </a:cubicBezTo>
                    <a:cubicBezTo>
                      <a:pt x="230" y="0"/>
                      <a:pt x="228" y="1"/>
                      <a:pt x="227" y="3"/>
                    </a:cubicBezTo>
                    <a:cubicBezTo>
                      <a:pt x="226" y="5"/>
                      <a:pt x="227" y="7"/>
                      <a:pt x="229" y="8"/>
                    </a:cubicBezTo>
                    <a:cubicBezTo>
                      <a:pt x="237" y="13"/>
                      <a:pt x="237" y="13"/>
                      <a:pt x="237" y="13"/>
                    </a:cubicBezTo>
                    <a:cubicBezTo>
                      <a:pt x="239" y="9"/>
                      <a:pt x="239" y="9"/>
                      <a:pt x="239" y="9"/>
                    </a:cubicBezTo>
                    <a:cubicBezTo>
                      <a:pt x="239" y="5"/>
                      <a:pt x="239" y="5"/>
                      <a:pt x="239" y="5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3" y="3"/>
                      <a:pt x="201" y="4"/>
                      <a:pt x="201" y="6"/>
                    </a:cubicBezTo>
                    <a:cubicBezTo>
                      <a:pt x="200" y="7"/>
                      <a:pt x="201" y="9"/>
                      <a:pt x="202" y="10"/>
                    </a:cubicBezTo>
                    <a:cubicBezTo>
                      <a:pt x="205" y="12"/>
                      <a:pt x="205" y="12"/>
                      <a:pt x="205" y="12"/>
                    </a:cubicBezTo>
                    <a:cubicBezTo>
                      <a:pt x="208" y="9"/>
                      <a:pt x="208" y="9"/>
                      <a:pt x="208" y="9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5" y="6"/>
                      <a:pt x="205" y="6"/>
                      <a:pt x="205" y="6"/>
                    </a:cubicBezTo>
                    <a:cubicBezTo>
                      <a:pt x="205" y="6"/>
                      <a:pt x="205" y="6"/>
                      <a:pt x="204" y="7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5" y="6"/>
                      <a:pt x="205" y="6"/>
                      <a:pt x="205" y="6"/>
                    </a:cubicBezTo>
                    <a:cubicBezTo>
                      <a:pt x="207" y="8"/>
                      <a:pt x="207" y="8"/>
                      <a:pt x="207" y="8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6" y="5"/>
                      <a:pt x="205" y="6"/>
                    </a:cubicBezTo>
                    <a:cubicBezTo>
                      <a:pt x="207" y="8"/>
                      <a:pt x="207" y="8"/>
                      <a:pt x="207" y="8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6"/>
                      <a:pt x="206" y="6"/>
                      <a:pt x="206" y="6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6"/>
                      <a:pt x="206" y="6"/>
                      <a:pt x="206" y="6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5" y="5"/>
                      <a:pt x="204" y="6"/>
                    </a:cubicBezTo>
                    <a:cubicBezTo>
                      <a:pt x="202" y="6"/>
                      <a:pt x="196" y="8"/>
                      <a:pt x="192" y="9"/>
                    </a:cubicBezTo>
                    <a:cubicBezTo>
                      <a:pt x="189" y="9"/>
                      <a:pt x="187" y="10"/>
                      <a:pt x="186" y="10"/>
                    </a:cubicBezTo>
                    <a:cubicBezTo>
                      <a:pt x="185" y="10"/>
                      <a:pt x="184" y="10"/>
                      <a:pt x="184" y="10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0" y="14"/>
                      <a:pt x="180" y="17"/>
                      <a:pt x="182" y="18"/>
                    </a:cubicBezTo>
                    <a:cubicBezTo>
                      <a:pt x="184" y="19"/>
                      <a:pt x="184" y="19"/>
                      <a:pt x="184" y="19"/>
                    </a:cubicBezTo>
                    <a:cubicBezTo>
                      <a:pt x="186" y="16"/>
                      <a:pt x="186" y="16"/>
                      <a:pt x="186" y="16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58" y="13"/>
                      <a:pt x="158" y="13"/>
                      <a:pt x="158" y="13"/>
                    </a:cubicBezTo>
                    <a:cubicBezTo>
                      <a:pt x="157" y="13"/>
                      <a:pt x="155" y="14"/>
                      <a:pt x="155" y="16"/>
                    </a:cubicBezTo>
                    <a:cubicBezTo>
                      <a:pt x="154" y="18"/>
                      <a:pt x="155" y="19"/>
                      <a:pt x="156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8" y="13"/>
                      <a:pt x="158" y="13"/>
                      <a:pt x="158" y="13"/>
                    </a:cubicBezTo>
                    <a:cubicBezTo>
                      <a:pt x="158" y="13"/>
                      <a:pt x="152" y="15"/>
                      <a:pt x="146" y="16"/>
                    </a:cubicBezTo>
                    <a:cubicBezTo>
                      <a:pt x="144" y="17"/>
                      <a:pt x="141" y="17"/>
                      <a:pt x="139" y="18"/>
                    </a:cubicBezTo>
                    <a:cubicBezTo>
                      <a:pt x="138" y="18"/>
                      <a:pt x="137" y="19"/>
                      <a:pt x="136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3" y="20"/>
                      <a:pt x="133" y="20"/>
                      <a:pt x="133" y="21"/>
                    </a:cubicBezTo>
                    <a:cubicBezTo>
                      <a:pt x="132" y="22"/>
                      <a:pt x="132" y="23"/>
                      <a:pt x="132" y="24"/>
                    </a:cubicBezTo>
                    <a:cubicBezTo>
                      <a:pt x="132" y="25"/>
                      <a:pt x="133" y="26"/>
                      <a:pt x="134" y="26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6" y="21"/>
                      <a:pt x="135" y="21"/>
                      <a:pt x="135" y="22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7" y="21"/>
                      <a:pt x="136" y="21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6" y="21"/>
                      <a:pt x="135" y="21"/>
                    </a:cubicBezTo>
                    <a:cubicBezTo>
                      <a:pt x="132" y="21"/>
                      <a:pt x="126" y="22"/>
                      <a:pt x="121" y="22"/>
                    </a:cubicBezTo>
                    <a:cubicBezTo>
                      <a:pt x="116" y="23"/>
                      <a:pt x="111" y="23"/>
                      <a:pt x="111" y="23"/>
                    </a:cubicBezTo>
                    <a:cubicBezTo>
                      <a:pt x="110" y="23"/>
                      <a:pt x="108" y="24"/>
                      <a:pt x="108" y="26"/>
                    </a:cubicBezTo>
                    <a:cubicBezTo>
                      <a:pt x="107" y="28"/>
                      <a:pt x="108" y="29"/>
                      <a:pt x="110" y="30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9" y="28"/>
                      <a:pt x="87" y="29"/>
                      <a:pt x="87" y="31"/>
                    </a:cubicBezTo>
                    <a:cubicBezTo>
                      <a:pt x="87" y="33"/>
                      <a:pt x="87" y="34"/>
                      <a:pt x="89" y="35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1" y="33"/>
                      <a:pt x="70" y="35"/>
                      <a:pt x="69" y="36"/>
                    </a:cubicBezTo>
                    <a:cubicBezTo>
                      <a:pt x="69" y="38"/>
                      <a:pt x="70" y="40"/>
                      <a:pt x="71" y="40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2" y="34"/>
                      <a:pt x="71" y="34"/>
                      <a:pt x="71" y="35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2" y="34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2" y="34"/>
                    </a:cubicBezTo>
                    <a:cubicBezTo>
                      <a:pt x="70" y="34"/>
                      <a:pt x="65" y="34"/>
                      <a:pt x="61" y="34"/>
                    </a:cubicBezTo>
                    <a:cubicBezTo>
                      <a:pt x="60" y="34"/>
                      <a:pt x="58" y="34"/>
                      <a:pt x="57" y="34"/>
                    </a:cubicBezTo>
                    <a:cubicBezTo>
                      <a:pt x="56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1" y="36"/>
                    </a:cubicBezTo>
                    <a:cubicBezTo>
                      <a:pt x="50" y="38"/>
                      <a:pt x="51" y="40"/>
                      <a:pt x="52" y="41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7" y="41"/>
                      <a:pt x="27" y="43"/>
                    </a:cubicBezTo>
                    <a:cubicBezTo>
                      <a:pt x="26" y="44"/>
                      <a:pt x="27" y="46"/>
                      <a:pt x="28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2"/>
                      <a:pt x="1" y="44"/>
                      <a:pt x="1" y="45"/>
                    </a:cubicBezTo>
                    <a:cubicBezTo>
                      <a:pt x="0" y="47"/>
                      <a:pt x="1" y="49"/>
                      <a:pt x="2" y="50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6" y="52"/>
                      <a:pt x="8" y="51"/>
                      <a:pt x="9" y="49"/>
                    </a:cubicBezTo>
                    <a:cubicBezTo>
                      <a:pt x="10" y="47"/>
                      <a:pt x="10" y="45"/>
                      <a:pt x="8" y="44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60"/>
              <p:cNvSpPr/>
              <p:nvPr/>
            </p:nvSpPr>
            <p:spPr bwMode="auto">
              <a:xfrm>
                <a:off x="4216412" y="3769632"/>
                <a:ext cx="146434" cy="15831"/>
              </a:xfrm>
              <a:custGeom>
                <a:avLst/>
                <a:gdLst>
                  <a:gd name="T0" fmla="*/ 20 w 109"/>
                  <a:gd name="T1" fmla="*/ 5 h 12"/>
                  <a:gd name="T2" fmla="*/ 50 w 109"/>
                  <a:gd name="T3" fmla="*/ 1 h 12"/>
                  <a:gd name="T4" fmla="*/ 81 w 109"/>
                  <a:gd name="T5" fmla="*/ 1 h 12"/>
                  <a:gd name="T6" fmla="*/ 93 w 109"/>
                  <a:gd name="T7" fmla="*/ 2 h 12"/>
                  <a:gd name="T8" fmla="*/ 101 w 109"/>
                  <a:gd name="T9" fmla="*/ 4 h 12"/>
                  <a:gd name="T10" fmla="*/ 104 w 109"/>
                  <a:gd name="T11" fmla="*/ 7 h 12"/>
                  <a:gd name="T12" fmla="*/ 106 w 109"/>
                  <a:gd name="T13" fmla="*/ 9 h 12"/>
                  <a:gd name="T14" fmla="*/ 109 w 109"/>
                  <a:gd name="T15" fmla="*/ 11 h 12"/>
                  <a:gd name="T16" fmla="*/ 104 w 109"/>
                  <a:gd name="T17" fmla="*/ 9 h 12"/>
                  <a:gd name="T18" fmla="*/ 97 w 109"/>
                  <a:gd name="T19" fmla="*/ 8 h 12"/>
                  <a:gd name="T20" fmla="*/ 93 w 109"/>
                  <a:gd name="T21" fmla="*/ 7 h 12"/>
                  <a:gd name="T22" fmla="*/ 88 w 109"/>
                  <a:gd name="T23" fmla="*/ 7 h 12"/>
                  <a:gd name="T24" fmla="*/ 78 w 109"/>
                  <a:gd name="T25" fmla="*/ 6 h 12"/>
                  <a:gd name="T26" fmla="*/ 33 w 109"/>
                  <a:gd name="T27" fmla="*/ 9 h 12"/>
                  <a:gd name="T28" fmla="*/ 3 w 109"/>
                  <a:gd name="T29" fmla="*/ 12 h 12"/>
                  <a:gd name="T30" fmla="*/ 20 w 109"/>
                  <a:gd name="T3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9" h="12">
                    <a:moveTo>
                      <a:pt x="20" y="5"/>
                    </a:moveTo>
                    <a:cubicBezTo>
                      <a:pt x="29" y="4"/>
                      <a:pt x="40" y="2"/>
                      <a:pt x="50" y="1"/>
                    </a:cubicBezTo>
                    <a:cubicBezTo>
                      <a:pt x="61" y="0"/>
                      <a:pt x="72" y="0"/>
                      <a:pt x="81" y="1"/>
                    </a:cubicBezTo>
                    <a:cubicBezTo>
                      <a:pt x="85" y="1"/>
                      <a:pt x="89" y="1"/>
                      <a:pt x="93" y="2"/>
                    </a:cubicBezTo>
                    <a:cubicBezTo>
                      <a:pt x="96" y="2"/>
                      <a:pt x="99" y="3"/>
                      <a:pt x="101" y="4"/>
                    </a:cubicBezTo>
                    <a:cubicBezTo>
                      <a:pt x="105" y="5"/>
                      <a:pt x="106" y="7"/>
                      <a:pt x="104" y="7"/>
                    </a:cubicBezTo>
                    <a:cubicBezTo>
                      <a:pt x="104" y="7"/>
                      <a:pt x="105" y="8"/>
                      <a:pt x="106" y="9"/>
                    </a:cubicBezTo>
                    <a:cubicBezTo>
                      <a:pt x="108" y="10"/>
                      <a:pt x="109" y="10"/>
                      <a:pt x="109" y="11"/>
                    </a:cubicBezTo>
                    <a:cubicBezTo>
                      <a:pt x="107" y="10"/>
                      <a:pt x="106" y="10"/>
                      <a:pt x="104" y="9"/>
                    </a:cubicBezTo>
                    <a:cubicBezTo>
                      <a:pt x="102" y="9"/>
                      <a:pt x="99" y="8"/>
                      <a:pt x="97" y="8"/>
                    </a:cubicBezTo>
                    <a:cubicBezTo>
                      <a:pt x="95" y="8"/>
                      <a:pt x="94" y="7"/>
                      <a:pt x="93" y="7"/>
                    </a:cubicBezTo>
                    <a:cubicBezTo>
                      <a:pt x="91" y="7"/>
                      <a:pt x="89" y="7"/>
                      <a:pt x="88" y="7"/>
                    </a:cubicBezTo>
                    <a:cubicBezTo>
                      <a:pt x="85" y="6"/>
                      <a:pt x="81" y="6"/>
                      <a:pt x="78" y="6"/>
                    </a:cubicBezTo>
                    <a:cubicBezTo>
                      <a:pt x="64" y="6"/>
                      <a:pt x="47" y="7"/>
                      <a:pt x="33" y="9"/>
                    </a:cubicBezTo>
                    <a:cubicBezTo>
                      <a:pt x="19" y="10"/>
                      <a:pt x="7" y="12"/>
                      <a:pt x="3" y="12"/>
                    </a:cubicBezTo>
                    <a:cubicBezTo>
                      <a:pt x="0" y="12"/>
                      <a:pt x="4" y="10"/>
                      <a:pt x="20" y="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61"/>
              <p:cNvSpPr/>
              <p:nvPr/>
            </p:nvSpPr>
            <p:spPr bwMode="auto">
              <a:xfrm>
                <a:off x="4151770" y="3751163"/>
                <a:ext cx="120049" cy="23746"/>
              </a:xfrm>
              <a:custGeom>
                <a:avLst/>
                <a:gdLst>
                  <a:gd name="T0" fmla="*/ 56 w 89"/>
                  <a:gd name="T1" fmla="*/ 4 h 17"/>
                  <a:gd name="T2" fmla="*/ 59 w 89"/>
                  <a:gd name="T3" fmla="*/ 7 h 17"/>
                  <a:gd name="T4" fmla="*/ 36 w 89"/>
                  <a:gd name="T5" fmla="*/ 11 h 17"/>
                  <a:gd name="T6" fmla="*/ 14 w 89"/>
                  <a:gd name="T7" fmla="*/ 15 h 17"/>
                  <a:gd name="T8" fmla="*/ 56 w 89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17">
                    <a:moveTo>
                      <a:pt x="56" y="4"/>
                    </a:moveTo>
                    <a:cubicBezTo>
                      <a:pt x="89" y="0"/>
                      <a:pt x="64" y="5"/>
                      <a:pt x="59" y="7"/>
                    </a:cubicBezTo>
                    <a:cubicBezTo>
                      <a:pt x="59" y="7"/>
                      <a:pt x="47" y="9"/>
                      <a:pt x="36" y="11"/>
                    </a:cubicBezTo>
                    <a:cubicBezTo>
                      <a:pt x="25" y="13"/>
                      <a:pt x="14" y="15"/>
                      <a:pt x="14" y="15"/>
                    </a:cubicBezTo>
                    <a:cubicBezTo>
                      <a:pt x="0" y="17"/>
                      <a:pt x="37" y="7"/>
                      <a:pt x="5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62"/>
              <p:cNvSpPr/>
              <p:nvPr/>
            </p:nvSpPr>
            <p:spPr bwMode="auto">
              <a:xfrm>
                <a:off x="4221689" y="3702351"/>
                <a:ext cx="72557" cy="11873"/>
              </a:xfrm>
              <a:custGeom>
                <a:avLst/>
                <a:gdLst>
                  <a:gd name="T0" fmla="*/ 18 w 54"/>
                  <a:gd name="T1" fmla="*/ 3 h 9"/>
                  <a:gd name="T2" fmla="*/ 11 w 54"/>
                  <a:gd name="T3" fmla="*/ 4 h 9"/>
                  <a:gd name="T4" fmla="*/ 4 w 54"/>
                  <a:gd name="T5" fmla="*/ 5 h 9"/>
                  <a:gd name="T6" fmla="*/ 53 w 54"/>
                  <a:gd name="T7" fmla="*/ 0 h 9"/>
                  <a:gd name="T8" fmla="*/ 37 w 54"/>
                  <a:gd name="T9" fmla="*/ 4 h 9"/>
                  <a:gd name="T10" fmla="*/ 0 w 54"/>
                  <a:gd name="T11" fmla="*/ 9 h 9"/>
                  <a:gd name="T12" fmla="*/ 17 w 54"/>
                  <a:gd name="T13" fmla="*/ 5 h 9"/>
                  <a:gd name="T14" fmla="*/ 18 w 54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9">
                    <a:moveTo>
                      <a:pt x="18" y="3"/>
                    </a:moveTo>
                    <a:cubicBezTo>
                      <a:pt x="18" y="3"/>
                      <a:pt x="14" y="4"/>
                      <a:pt x="11" y="4"/>
                    </a:cubicBezTo>
                    <a:cubicBezTo>
                      <a:pt x="7" y="4"/>
                      <a:pt x="4" y="5"/>
                      <a:pt x="4" y="5"/>
                    </a:cubicBezTo>
                    <a:cubicBezTo>
                      <a:pt x="18" y="3"/>
                      <a:pt x="39" y="1"/>
                      <a:pt x="53" y="0"/>
                    </a:cubicBezTo>
                    <a:cubicBezTo>
                      <a:pt x="54" y="1"/>
                      <a:pt x="47" y="2"/>
                      <a:pt x="37" y="4"/>
                    </a:cubicBezTo>
                    <a:cubicBezTo>
                      <a:pt x="27" y="5"/>
                      <a:pt x="14" y="7"/>
                      <a:pt x="0" y="9"/>
                    </a:cubicBezTo>
                    <a:cubicBezTo>
                      <a:pt x="3" y="8"/>
                      <a:pt x="11" y="7"/>
                      <a:pt x="17" y="5"/>
                    </a:cubicBezTo>
                    <a:cubicBezTo>
                      <a:pt x="22" y="4"/>
                      <a:pt x="26" y="3"/>
                      <a:pt x="18" y="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63"/>
              <p:cNvSpPr/>
              <p:nvPr/>
            </p:nvSpPr>
            <p:spPr bwMode="auto">
              <a:xfrm>
                <a:off x="3889244" y="2508453"/>
                <a:ext cx="1295479" cy="1522385"/>
              </a:xfrm>
              <a:custGeom>
                <a:avLst/>
                <a:gdLst>
                  <a:gd name="T0" fmla="*/ 621 w 965"/>
                  <a:gd name="T1" fmla="*/ 1073 h 1133"/>
                  <a:gd name="T2" fmla="*/ 616 w 965"/>
                  <a:gd name="T3" fmla="*/ 1106 h 1133"/>
                  <a:gd name="T4" fmla="*/ 601 w 965"/>
                  <a:gd name="T5" fmla="*/ 1130 h 1133"/>
                  <a:gd name="T6" fmla="*/ 606 w 965"/>
                  <a:gd name="T7" fmla="*/ 1084 h 1133"/>
                  <a:gd name="T8" fmla="*/ 555 w 965"/>
                  <a:gd name="T9" fmla="*/ 1011 h 1133"/>
                  <a:gd name="T10" fmla="*/ 540 w 965"/>
                  <a:gd name="T11" fmla="*/ 975 h 1133"/>
                  <a:gd name="T12" fmla="*/ 538 w 965"/>
                  <a:gd name="T13" fmla="*/ 968 h 1133"/>
                  <a:gd name="T14" fmla="*/ 536 w 965"/>
                  <a:gd name="T15" fmla="*/ 972 h 1133"/>
                  <a:gd name="T16" fmla="*/ 534 w 965"/>
                  <a:gd name="T17" fmla="*/ 970 h 1133"/>
                  <a:gd name="T18" fmla="*/ 534 w 965"/>
                  <a:gd name="T19" fmla="*/ 943 h 1133"/>
                  <a:gd name="T20" fmla="*/ 673 w 965"/>
                  <a:gd name="T21" fmla="*/ 834 h 1133"/>
                  <a:gd name="T22" fmla="*/ 948 w 965"/>
                  <a:gd name="T23" fmla="*/ 823 h 1133"/>
                  <a:gd name="T24" fmla="*/ 900 w 965"/>
                  <a:gd name="T25" fmla="*/ 511 h 1133"/>
                  <a:gd name="T26" fmla="*/ 901 w 965"/>
                  <a:gd name="T27" fmla="*/ 529 h 1133"/>
                  <a:gd name="T28" fmla="*/ 878 w 965"/>
                  <a:gd name="T29" fmla="*/ 549 h 1133"/>
                  <a:gd name="T30" fmla="*/ 843 w 965"/>
                  <a:gd name="T31" fmla="*/ 595 h 1133"/>
                  <a:gd name="T32" fmla="*/ 822 w 965"/>
                  <a:gd name="T33" fmla="*/ 606 h 1133"/>
                  <a:gd name="T34" fmla="*/ 817 w 965"/>
                  <a:gd name="T35" fmla="*/ 607 h 1133"/>
                  <a:gd name="T36" fmla="*/ 676 w 965"/>
                  <a:gd name="T37" fmla="*/ 580 h 1133"/>
                  <a:gd name="T38" fmla="*/ 636 w 965"/>
                  <a:gd name="T39" fmla="*/ 398 h 1133"/>
                  <a:gd name="T40" fmla="*/ 641 w 965"/>
                  <a:gd name="T41" fmla="*/ 464 h 1133"/>
                  <a:gd name="T42" fmla="*/ 765 w 965"/>
                  <a:gd name="T43" fmla="*/ 280 h 1133"/>
                  <a:gd name="T44" fmla="*/ 799 w 965"/>
                  <a:gd name="T45" fmla="*/ 279 h 1133"/>
                  <a:gd name="T46" fmla="*/ 853 w 965"/>
                  <a:gd name="T47" fmla="*/ 305 h 1133"/>
                  <a:gd name="T48" fmla="*/ 882 w 965"/>
                  <a:gd name="T49" fmla="*/ 311 h 1133"/>
                  <a:gd name="T50" fmla="*/ 883 w 965"/>
                  <a:gd name="T51" fmla="*/ 312 h 1133"/>
                  <a:gd name="T52" fmla="*/ 884 w 965"/>
                  <a:gd name="T53" fmla="*/ 312 h 1133"/>
                  <a:gd name="T54" fmla="*/ 882 w 965"/>
                  <a:gd name="T55" fmla="*/ 312 h 1133"/>
                  <a:gd name="T56" fmla="*/ 888 w 965"/>
                  <a:gd name="T57" fmla="*/ 282 h 1133"/>
                  <a:gd name="T58" fmla="*/ 853 w 965"/>
                  <a:gd name="T59" fmla="*/ 22 h 1133"/>
                  <a:gd name="T60" fmla="*/ 865 w 965"/>
                  <a:gd name="T61" fmla="*/ 110 h 1133"/>
                  <a:gd name="T62" fmla="*/ 845 w 965"/>
                  <a:gd name="T63" fmla="*/ 15 h 1133"/>
                  <a:gd name="T64" fmla="*/ 852 w 965"/>
                  <a:gd name="T65" fmla="*/ 1 h 1133"/>
                  <a:gd name="T66" fmla="*/ 435 w 965"/>
                  <a:gd name="T67" fmla="*/ 78 h 1133"/>
                  <a:gd name="T68" fmla="*/ 178 w 965"/>
                  <a:gd name="T69" fmla="*/ 94 h 1133"/>
                  <a:gd name="T70" fmla="*/ 874 w 965"/>
                  <a:gd name="T71" fmla="*/ 27 h 1133"/>
                  <a:gd name="T72" fmla="*/ 906 w 965"/>
                  <a:gd name="T73" fmla="*/ 289 h 1133"/>
                  <a:gd name="T74" fmla="*/ 889 w 965"/>
                  <a:gd name="T75" fmla="*/ 331 h 1133"/>
                  <a:gd name="T76" fmla="*/ 885 w 965"/>
                  <a:gd name="T77" fmla="*/ 331 h 1133"/>
                  <a:gd name="T78" fmla="*/ 802 w 965"/>
                  <a:gd name="T79" fmla="*/ 290 h 1133"/>
                  <a:gd name="T80" fmla="*/ 796 w 965"/>
                  <a:gd name="T81" fmla="*/ 289 h 1133"/>
                  <a:gd name="T82" fmla="*/ 657 w 965"/>
                  <a:gd name="T83" fmla="*/ 390 h 1133"/>
                  <a:gd name="T84" fmla="*/ 698 w 965"/>
                  <a:gd name="T85" fmla="*/ 560 h 1133"/>
                  <a:gd name="T86" fmla="*/ 821 w 965"/>
                  <a:gd name="T87" fmla="*/ 578 h 1133"/>
                  <a:gd name="T88" fmla="*/ 859 w 965"/>
                  <a:gd name="T89" fmla="*/ 530 h 1133"/>
                  <a:gd name="T90" fmla="*/ 844 w 965"/>
                  <a:gd name="T91" fmla="*/ 549 h 1133"/>
                  <a:gd name="T92" fmla="*/ 820 w 965"/>
                  <a:gd name="T93" fmla="*/ 571 h 1133"/>
                  <a:gd name="T94" fmla="*/ 823 w 965"/>
                  <a:gd name="T95" fmla="*/ 566 h 1133"/>
                  <a:gd name="T96" fmla="*/ 871 w 965"/>
                  <a:gd name="T97" fmla="*/ 511 h 1133"/>
                  <a:gd name="T98" fmla="*/ 927 w 965"/>
                  <a:gd name="T99" fmla="*/ 500 h 1133"/>
                  <a:gd name="T100" fmla="*/ 900 w 965"/>
                  <a:gd name="T101" fmla="*/ 501 h 1133"/>
                  <a:gd name="T102" fmla="*/ 922 w 965"/>
                  <a:gd name="T103" fmla="*/ 498 h 1133"/>
                  <a:gd name="T104" fmla="*/ 950 w 965"/>
                  <a:gd name="T105" fmla="*/ 706 h 1133"/>
                  <a:gd name="T106" fmla="*/ 957 w 965"/>
                  <a:gd name="T107" fmla="*/ 769 h 1133"/>
                  <a:gd name="T108" fmla="*/ 857 w 965"/>
                  <a:gd name="T109" fmla="*/ 855 h 1133"/>
                  <a:gd name="T110" fmla="*/ 958 w 965"/>
                  <a:gd name="T111" fmla="*/ 851 h 1133"/>
                  <a:gd name="T112" fmla="*/ 955 w 965"/>
                  <a:gd name="T113" fmla="*/ 857 h 1133"/>
                  <a:gd name="T114" fmla="*/ 609 w 965"/>
                  <a:gd name="T115" fmla="*/ 888 h 1133"/>
                  <a:gd name="T116" fmla="*/ 569 w 965"/>
                  <a:gd name="T117" fmla="*/ 964 h 1133"/>
                  <a:gd name="T118" fmla="*/ 570 w 965"/>
                  <a:gd name="T119" fmla="*/ 969 h 1133"/>
                  <a:gd name="T120" fmla="*/ 607 w 965"/>
                  <a:gd name="T121" fmla="*/ 1023 h 1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65" h="1133">
                    <a:moveTo>
                      <a:pt x="625" y="1050"/>
                    </a:moveTo>
                    <a:cubicBezTo>
                      <a:pt x="623" y="1047"/>
                      <a:pt x="622" y="1049"/>
                      <a:pt x="622" y="1053"/>
                    </a:cubicBezTo>
                    <a:cubicBezTo>
                      <a:pt x="622" y="1054"/>
                      <a:pt x="622" y="1056"/>
                      <a:pt x="622" y="1057"/>
                    </a:cubicBezTo>
                    <a:cubicBezTo>
                      <a:pt x="622" y="1058"/>
                      <a:pt x="622" y="1060"/>
                      <a:pt x="622" y="1062"/>
                    </a:cubicBezTo>
                    <a:cubicBezTo>
                      <a:pt x="621" y="1065"/>
                      <a:pt x="622" y="1068"/>
                      <a:pt x="621" y="1073"/>
                    </a:cubicBezTo>
                    <a:cubicBezTo>
                      <a:pt x="621" y="1077"/>
                      <a:pt x="621" y="1082"/>
                      <a:pt x="620" y="1087"/>
                    </a:cubicBezTo>
                    <a:cubicBezTo>
                      <a:pt x="620" y="1089"/>
                      <a:pt x="619" y="1092"/>
                      <a:pt x="619" y="1094"/>
                    </a:cubicBezTo>
                    <a:cubicBezTo>
                      <a:pt x="619" y="1096"/>
                      <a:pt x="618" y="1097"/>
                      <a:pt x="618" y="1098"/>
                    </a:cubicBezTo>
                    <a:cubicBezTo>
                      <a:pt x="618" y="1100"/>
                      <a:pt x="617" y="1101"/>
                      <a:pt x="617" y="1102"/>
                    </a:cubicBezTo>
                    <a:cubicBezTo>
                      <a:pt x="616" y="1104"/>
                      <a:pt x="616" y="1105"/>
                      <a:pt x="616" y="1106"/>
                    </a:cubicBezTo>
                    <a:cubicBezTo>
                      <a:pt x="615" y="1108"/>
                      <a:pt x="615" y="1109"/>
                      <a:pt x="614" y="1110"/>
                    </a:cubicBezTo>
                    <a:cubicBezTo>
                      <a:pt x="613" y="1113"/>
                      <a:pt x="612" y="1116"/>
                      <a:pt x="611" y="1118"/>
                    </a:cubicBezTo>
                    <a:cubicBezTo>
                      <a:pt x="609" y="1121"/>
                      <a:pt x="607" y="1123"/>
                      <a:pt x="606" y="1126"/>
                    </a:cubicBezTo>
                    <a:cubicBezTo>
                      <a:pt x="604" y="1129"/>
                      <a:pt x="602" y="1131"/>
                      <a:pt x="600" y="1133"/>
                    </a:cubicBezTo>
                    <a:cubicBezTo>
                      <a:pt x="600" y="1133"/>
                      <a:pt x="600" y="1132"/>
                      <a:pt x="601" y="1130"/>
                    </a:cubicBezTo>
                    <a:cubicBezTo>
                      <a:pt x="601" y="1128"/>
                      <a:pt x="601" y="1126"/>
                      <a:pt x="601" y="1123"/>
                    </a:cubicBezTo>
                    <a:cubicBezTo>
                      <a:pt x="601" y="1121"/>
                      <a:pt x="601" y="1118"/>
                      <a:pt x="601" y="1117"/>
                    </a:cubicBezTo>
                    <a:cubicBezTo>
                      <a:pt x="600" y="1116"/>
                      <a:pt x="600" y="1115"/>
                      <a:pt x="600" y="1115"/>
                    </a:cubicBezTo>
                    <a:cubicBezTo>
                      <a:pt x="600" y="1114"/>
                      <a:pt x="600" y="1114"/>
                      <a:pt x="600" y="1114"/>
                    </a:cubicBezTo>
                    <a:cubicBezTo>
                      <a:pt x="604" y="1107"/>
                      <a:pt x="606" y="1096"/>
                      <a:pt x="606" y="1084"/>
                    </a:cubicBezTo>
                    <a:cubicBezTo>
                      <a:pt x="606" y="1081"/>
                      <a:pt x="606" y="1078"/>
                      <a:pt x="605" y="1075"/>
                    </a:cubicBezTo>
                    <a:cubicBezTo>
                      <a:pt x="605" y="1071"/>
                      <a:pt x="604" y="1067"/>
                      <a:pt x="603" y="1063"/>
                    </a:cubicBezTo>
                    <a:cubicBezTo>
                      <a:pt x="602" y="1058"/>
                      <a:pt x="600" y="1054"/>
                      <a:pt x="595" y="1049"/>
                    </a:cubicBezTo>
                    <a:cubicBezTo>
                      <a:pt x="590" y="1044"/>
                      <a:pt x="583" y="1039"/>
                      <a:pt x="576" y="1033"/>
                    </a:cubicBezTo>
                    <a:cubicBezTo>
                      <a:pt x="569" y="1027"/>
                      <a:pt x="561" y="1020"/>
                      <a:pt x="555" y="1011"/>
                    </a:cubicBezTo>
                    <a:cubicBezTo>
                      <a:pt x="554" y="1009"/>
                      <a:pt x="552" y="1006"/>
                      <a:pt x="551" y="1004"/>
                    </a:cubicBezTo>
                    <a:cubicBezTo>
                      <a:pt x="550" y="1002"/>
                      <a:pt x="548" y="999"/>
                      <a:pt x="547" y="997"/>
                    </a:cubicBezTo>
                    <a:cubicBezTo>
                      <a:pt x="546" y="995"/>
                      <a:pt x="545" y="992"/>
                      <a:pt x="544" y="990"/>
                    </a:cubicBezTo>
                    <a:cubicBezTo>
                      <a:pt x="543" y="987"/>
                      <a:pt x="542" y="984"/>
                      <a:pt x="542" y="982"/>
                    </a:cubicBezTo>
                    <a:cubicBezTo>
                      <a:pt x="541" y="979"/>
                      <a:pt x="540" y="977"/>
                      <a:pt x="540" y="975"/>
                    </a:cubicBezTo>
                    <a:cubicBezTo>
                      <a:pt x="539" y="972"/>
                      <a:pt x="539" y="972"/>
                      <a:pt x="539" y="972"/>
                    </a:cubicBezTo>
                    <a:cubicBezTo>
                      <a:pt x="539" y="970"/>
                      <a:pt x="539" y="970"/>
                      <a:pt x="539" y="970"/>
                    </a:cubicBezTo>
                    <a:cubicBezTo>
                      <a:pt x="539" y="970"/>
                      <a:pt x="539" y="970"/>
                      <a:pt x="539" y="970"/>
                    </a:cubicBezTo>
                    <a:cubicBezTo>
                      <a:pt x="538" y="968"/>
                      <a:pt x="538" y="968"/>
                      <a:pt x="538" y="968"/>
                    </a:cubicBezTo>
                    <a:cubicBezTo>
                      <a:pt x="538" y="968"/>
                      <a:pt x="538" y="968"/>
                      <a:pt x="538" y="968"/>
                    </a:cubicBezTo>
                    <a:cubicBezTo>
                      <a:pt x="538" y="965"/>
                      <a:pt x="538" y="963"/>
                      <a:pt x="537" y="961"/>
                    </a:cubicBezTo>
                    <a:cubicBezTo>
                      <a:pt x="537" y="958"/>
                      <a:pt x="537" y="956"/>
                      <a:pt x="537" y="954"/>
                    </a:cubicBezTo>
                    <a:cubicBezTo>
                      <a:pt x="536" y="939"/>
                      <a:pt x="535" y="957"/>
                      <a:pt x="536" y="969"/>
                    </a:cubicBezTo>
                    <a:cubicBezTo>
                      <a:pt x="536" y="969"/>
                      <a:pt x="536" y="970"/>
                      <a:pt x="536" y="971"/>
                    </a:cubicBezTo>
                    <a:cubicBezTo>
                      <a:pt x="536" y="972"/>
                      <a:pt x="536" y="972"/>
                      <a:pt x="536" y="972"/>
                    </a:cubicBezTo>
                    <a:cubicBezTo>
                      <a:pt x="536" y="972"/>
                      <a:pt x="536" y="973"/>
                      <a:pt x="537" y="973"/>
                    </a:cubicBezTo>
                    <a:cubicBezTo>
                      <a:pt x="537" y="974"/>
                      <a:pt x="537" y="975"/>
                      <a:pt x="537" y="976"/>
                    </a:cubicBezTo>
                    <a:cubicBezTo>
                      <a:pt x="537" y="977"/>
                      <a:pt x="537" y="978"/>
                      <a:pt x="536" y="977"/>
                    </a:cubicBezTo>
                    <a:cubicBezTo>
                      <a:pt x="536" y="977"/>
                      <a:pt x="536" y="975"/>
                      <a:pt x="535" y="971"/>
                    </a:cubicBezTo>
                    <a:cubicBezTo>
                      <a:pt x="534" y="970"/>
                      <a:pt x="534" y="970"/>
                      <a:pt x="534" y="970"/>
                    </a:cubicBezTo>
                    <a:cubicBezTo>
                      <a:pt x="534" y="970"/>
                      <a:pt x="534" y="969"/>
                      <a:pt x="534" y="968"/>
                    </a:cubicBezTo>
                    <a:cubicBezTo>
                      <a:pt x="534" y="968"/>
                      <a:pt x="534" y="967"/>
                      <a:pt x="534" y="966"/>
                    </a:cubicBezTo>
                    <a:cubicBezTo>
                      <a:pt x="533" y="965"/>
                      <a:pt x="533" y="964"/>
                      <a:pt x="533" y="962"/>
                    </a:cubicBezTo>
                    <a:cubicBezTo>
                      <a:pt x="532" y="958"/>
                      <a:pt x="532" y="954"/>
                      <a:pt x="532" y="949"/>
                    </a:cubicBezTo>
                    <a:cubicBezTo>
                      <a:pt x="532" y="945"/>
                      <a:pt x="533" y="944"/>
                      <a:pt x="534" y="943"/>
                    </a:cubicBezTo>
                    <a:cubicBezTo>
                      <a:pt x="535" y="941"/>
                      <a:pt x="536" y="939"/>
                      <a:pt x="538" y="931"/>
                    </a:cubicBezTo>
                    <a:cubicBezTo>
                      <a:pt x="540" y="913"/>
                      <a:pt x="546" y="902"/>
                      <a:pt x="550" y="894"/>
                    </a:cubicBezTo>
                    <a:cubicBezTo>
                      <a:pt x="555" y="886"/>
                      <a:pt x="559" y="880"/>
                      <a:pt x="566" y="873"/>
                    </a:cubicBezTo>
                    <a:cubicBezTo>
                      <a:pt x="573" y="867"/>
                      <a:pt x="583" y="859"/>
                      <a:pt x="600" y="852"/>
                    </a:cubicBezTo>
                    <a:cubicBezTo>
                      <a:pt x="616" y="844"/>
                      <a:pt x="640" y="838"/>
                      <a:pt x="673" y="834"/>
                    </a:cubicBezTo>
                    <a:cubicBezTo>
                      <a:pt x="673" y="834"/>
                      <a:pt x="684" y="834"/>
                      <a:pt x="695" y="834"/>
                    </a:cubicBezTo>
                    <a:cubicBezTo>
                      <a:pt x="705" y="834"/>
                      <a:pt x="716" y="835"/>
                      <a:pt x="716" y="835"/>
                    </a:cubicBezTo>
                    <a:cubicBezTo>
                      <a:pt x="756" y="833"/>
                      <a:pt x="795" y="833"/>
                      <a:pt x="835" y="832"/>
                    </a:cubicBezTo>
                    <a:cubicBezTo>
                      <a:pt x="854" y="832"/>
                      <a:pt x="874" y="832"/>
                      <a:pt x="893" y="830"/>
                    </a:cubicBezTo>
                    <a:cubicBezTo>
                      <a:pt x="912" y="829"/>
                      <a:pt x="931" y="827"/>
                      <a:pt x="948" y="823"/>
                    </a:cubicBezTo>
                    <a:cubicBezTo>
                      <a:pt x="930" y="846"/>
                      <a:pt x="930" y="846"/>
                      <a:pt x="930" y="846"/>
                    </a:cubicBezTo>
                    <a:cubicBezTo>
                      <a:pt x="929" y="815"/>
                      <a:pt x="930" y="785"/>
                      <a:pt x="930" y="756"/>
                    </a:cubicBezTo>
                    <a:cubicBezTo>
                      <a:pt x="931" y="726"/>
                      <a:pt x="931" y="697"/>
                      <a:pt x="930" y="669"/>
                    </a:cubicBezTo>
                    <a:cubicBezTo>
                      <a:pt x="929" y="640"/>
                      <a:pt x="927" y="612"/>
                      <a:pt x="923" y="585"/>
                    </a:cubicBezTo>
                    <a:cubicBezTo>
                      <a:pt x="918" y="559"/>
                      <a:pt x="911" y="533"/>
                      <a:pt x="900" y="511"/>
                    </a:cubicBezTo>
                    <a:cubicBezTo>
                      <a:pt x="908" y="516"/>
                      <a:pt x="916" y="520"/>
                      <a:pt x="924" y="524"/>
                    </a:cubicBezTo>
                    <a:cubicBezTo>
                      <a:pt x="920" y="525"/>
                      <a:pt x="915" y="525"/>
                      <a:pt x="911" y="526"/>
                    </a:cubicBezTo>
                    <a:cubicBezTo>
                      <a:pt x="906" y="527"/>
                      <a:pt x="906" y="527"/>
                      <a:pt x="906" y="527"/>
                    </a:cubicBezTo>
                    <a:cubicBezTo>
                      <a:pt x="903" y="528"/>
                      <a:pt x="903" y="528"/>
                      <a:pt x="903" y="528"/>
                    </a:cubicBezTo>
                    <a:cubicBezTo>
                      <a:pt x="901" y="529"/>
                      <a:pt x="901" y="529"/>
                      <a:pt x="901" y="529"/>
                    </a:cubicBezTo>
                    <a:cubicBezTo>
                      <a:pt x="893" y="531"/>
                      <a:pt x="889" y="534"/>
                      <a:pt x="884" y="539"/>
                    </a:cubicBezTo>
                    <a:cubicBezTo>
                      <a:pt x="883" y="539"/>
                      <a:pt x="883" y="540"/>
                      <a:pt x="883" y="540"/>
                    </a:cubicBezTo>
                    <a:cubicBezTo>
                      <a:pt x="882" y="541"/>
                      <a:pt x="882" y="542"/>
                      <a:pt x="881" y="543"/>
                    </a:cubicBezTo>
                    <a:cubicBezTo>
                      <a:pt x="881" y="544"/>
                      <a:pt x="880" y="544"/>
                      <a:pt x="879" y="546"/>
                    </a:cubicBezTo>
                    <a:cubicBezTo>
                      <a:pt x="879" y="547"/>
                      <a:pt x="878" y="548"/>
                      <a:pt x="878" y="549"/>
                    </a:cubicBezTo>
                    <a:cubicBezTo>
                      <a:pt x="877" y="550"/>
                      <a:pt x="876" y="551"/>
                      <a:pt x="876" y="553"/>
                    </a:cubicBezTo>
                    <a:cubicBezTo>
                      <a:pt x="875" y="554"/>
                      <a:pt x="874" y="556"/>
                      <a:pt x="873" y="557"/>
                    </a:cubicBezTo>
                    <a:cubicBezTo>
                      <a:pt x="872" y="559"/>
                      <a:pt x="871" y="560"/>
                      <a:pt x="870" y="562"/>
                    </a:cubicBezTo>
                    <a:cubicBezTo>
                      <a:pt x="870" y="564"/>
                      <a:pt x="868" y="566"/>
                      <a:pt x="867" y="568"/>
                    </a:cubicBezTo>
                    <a:cubicBezTo>
                      <a:pt x="862" y="576"/>
                      <a:pt x="854" y="586"/>
                      <a:pt x="843" y="595"/>
                    </a:cubicBezTo>
                    <a:cubicBezTo>
                      <a:pt x="840" y="597"/>
                      <a:pt x="837" y="599"/>
                      <a:pt x="833" y="601"/>
                    </a:cubicBezTo>
                    <a:cubicBezTo>
                      <a:pt x="831" y="602"/>
                      <a:pt x="831" y="602"/>
                      <a:pt x="831" y="602"/>
                    </a:cubicBezTo>
                    <a:cubicBezTo>
                      <a:pt x="830" y="602"/>
                      <a:pt x="829" y="602"/>
                      <a:pt x="829" y="603"/>
                    </a:cubicBezTo>
                    <a:cubicBezTo>
                      <a:pt x="826" y="604"/>
                      <a:pt x="826" y="604"/>
                      <a:pt x="826" y="604"/>
                    </a:cubicBezTo>
                    <a:cubicBezTo>
                      <a:pt x="822" y="606"/>
                      <a:pt x="822" y="606"/>
                      <a:pt x="822" y="606"/>
                    </a:cubicBezTo>
                    <a:cubicBezTo>
                      <a:pt x="822" y="606"/>
                      <a:pt x="822" y="606"/>
                      <a:pt x="822" y="606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7" y="607"/>
                      <a:pt x="817" y="607"/>
                      <a:pt x="817" y="607"/>
                    </a:cubicBezTo>
                    <a:cubicBezTo>
                      <a:pt x="814" y="608"/>
                      <a:pt x="811" y="609"/>
                      <a:pt x="809" y="610"/>
                    </a:cubicBezTo>
                    <a:cubicBezTo>
                      <a:pt x="798" y="613"/>
                      <a:pt x="786" y="615"/>
                      <a:pt x="774" y="616"/>
                    </a:cubicBezTo>
                    <a:cubicBezTo>
                      <a:pt x="761" y="616"/>
                      <a:pt x="749" y="615"/>
                      <a:pt x="737" y="613"/>
                    </a:cubicBezTo>
                    <a:cubicBezTo>
                      <a:pt x="724" y="610"/>
                      <a:pt x="713" y="605"/>
                      <a:pt x="702" y="600"/>
                    </a:cubicBezTo>
                    <a:cubicBezTo>
                      <a:pt x="692" y="594"/>
                      <a:pt x="683" y="587"/>
                      <a:pt x="676" y="580"/>
                    </a:cubicBezTo>
                    <a:cubicBezTo>
                      <a:pt x="676" y="577"/>
                      <a:pt x="676" y="577"/>
                      <a:pt x="676" y="577"/>
                    </a:cubicBezTo>
                    <a:cubicBezTo>
                      <a:pt x="668" y="569"/>
                      <a:pt x="659" y="559"/>
                      <a:pt x="652" y="547"/>
                    </a:cubicBezTo>
                    <a:cubicBezTo>
                      <a:pt x="645" y="535"/>
                      <a:pt x="639" y="521"/>
                      <a:pt x="636" y="506"/>
                    </a:cubicBezTo>
                    <a:cubicBezTo>
                      <a:pt x="628" y="477"/>
                      <a:pt x="628" y="446"/>
                      <a:pt x="630" y="421"/>
                    </a:cubicBezTo>
                    <a:cubicBezTo>
                      <a:pt x="630" y="421"/>
                      <a:pt x="632" y="409"/>
                      <a:pt x="636" y="398"/>
                    </a:cubicBezTo>
                    <a:cubicBezTo>
                      <a:pt x="639" y="387"/>
                      <a:pt x="643" y="376"/>
                      <a:pt x="643" y="376"/>
                    </a:cubicBezTo>
                    <a:cubicBezTo>
                      <a:pt x="646" y="372"/>
                      <a:pt x="644" y="378"/>
                      <a:pt x="642" y="389"/>
                    </a:cubicBezTo>
                    <a:cubicBezTo>
                      <a:pt x="639" y="399"/>
                      <a:pt x="637" y="414"/>
                      <a:pt x="636" y="429"/>
                    </a:cubicBezTo>
                    <a:cubicBezTo>
                      <a:pt x="635" y="444"/>
                      <a:pt x="636" y="458"/>
                      <a:pt x="638" y="465"/>
                    </a:cubicBezTo>
                    <a:cubicBezTo>
                      <a:pt x="639" y="473"/>
                      <a:pt x="641" y="474"/>
                      <a:pt x="641" y="464"/>
                    </a:cubicBezTo>
                    <a:cubicBezTo>
                      <a:pt x="640" y="441"/>
                      <a:pt x="642" y="419"/>
                      <a:pt x="647" y="399"/>
                    </a:cubicBezTo>
                    <a:cubicBezTo>
                      <a:pt x="651" y="379"/>
                      <a:pt x="657" y="360"/>
                      <a:pt x="667" y="343"/>
                    </a:cubicBezTo>
                    <a:cubicBezTo>
                      <a:pt x="677" y="326"/>
                      <a:pt x="690" y="311"/>
                      <a:pt x="707" y="300"/>
                    </a:cubicBezTo>
                    <a:cubicBezTo>
                      <a:pt x="715" y="294"/>
                      <a:pt x="724" y="289"/>
                      <a:pt x="734" y="286"/>
                    </a:cubicBezTo>
                    <a:cubicBezTo>
                      <a:pt x="744" y="282"/>
                      <a:pt x="754" y="280"/>
                      <a:pt x="765" y="280"/>
                    </a:cubicBezTo>
                    <a:cubicBezTo>
                      <a:pt x="770" y="279"/>
                      <a:pt x="775" y="279"/>
                      <a:pt x="779" y="279"/>
                    </a:cubicBezTo>
                    <a:cubicBezTo>
                      <a:pt x="781" y="279"/>
                      <a:pt x="783" y="279"/>
                      <a:pt x="786" y="279"/>
                    </a:cubicBezTo>
                    <a:cubicBezTo>
                      <a:pt x="788" y="279"/>
                      <a:pt x="790" y="279"/>
                      <a:pt x="791" y="279"/>
                    </a:cubicBezTo>
                    <a:cubicBezTo>
                      <a:pt x="793" y="279"/>
                      <a:pt x="795" y="279"/>
                      <a:pt x="796" y="279"/>
                    </a:cubicBezTo>
                    <a:cubicBezTo>
                      <a:pt x="797" y="279"/>
                      <a:pt x="798" y="279"/>
                      <a:pt x="799" y="279"/>
                    </a:cubicBezTo>
                    <a:cubicBezTo>
                      <a:pt x="800" y="279"/>
                      <a:pt x="801" y="279"/>
                      <a:pt x="802" y="280"/>
                    </a:cubicBezTo>
                    <a:cubicBezTo>
                      <a:pt x="803" y="280"/>
                      <a:pt x="804" y="280"/>
                      <a:pt x="804" y="280"/>
                    </a:cubicBezTo>
                    <a:cubicBezTo>
                      <a:pt x="809" y="282"/>
                      <a:pt x="812" y="283"/>
                      <a:pt x="815" y="285"/>
                    </a:cubicBezTo>
                    <a:cubicBezTo>
                      <a:pt x="825" y="290"/>
                      <a:pt x="831" y="294"/>
                      <a:pt x="837" y="297"/>
                    </a:cubicBezTo>
                    <a:cubicBezTo>
                      <a:pt x="842" y="300"/>
                      <a:pt x="847" y="302"/>
                      <a:pt x="853" y="305"/>
                    </a:cubicBezTo>
                    <a:cubicBezTo>
                      <a:pt x="859" y="308"/>
                      <a:pt x="865" y="311"/>
                      <a:pt x="874" y="314"/>
                    </a:cubicBezTo>
                    <a:cubicBezTo>
                      <a:pt x="879" y="315"/>
                      <a:pt x="876" y="313"/>
                      <a:pt x="873" y="311"/>
                    </a:cubicBezTo>
                    <a:cubicBezTo>
                      <a:pt x="870" y="309"/>
                      <a:pt x="867" y="306"/>
                      <a:pt x="869" y="306"/>
                    </a:cubicBezTo>
                    <a:cubicBezTo>
                      <a:pt x="873" y="307"/>
                      <a:pt x="877" y="309"/>
                      <a:pt x="880" y="310"/>
                    </a:cubicBezTo>
                    <a:cubicBezTo>
                      <a:pt x="880" y="310"/>
                      <a:pt x="881" y="311"/>
                      <a:pt x="882" y="311"/>
                    </a:cubicBezTo>
                    <a:cubicBezTo>
                      <a:pt x="882" y="311"/>
                      <a:pt x="883" y="311"/>
                      <a:pt x="883" y="311"/>
                    </a:cubicBezTo>
                    <a:cubicBezTo>
                      <a:pt x="884" y="311"/>
                      <a:pt x="885" y="311"/>
                      <a:pt x="885" y="311"/>
                    </a:cubicBezTo>
                    <a:cubicBezTo>
                      <a:pt x="885" y="311"/>
                      <a:pt x="885" y="311"/>
                      <a:pt x="885" y="311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3" y="312"/>
                      <a:pt x="883" y="312"/>
                      <a:pt x="883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3" y="312"/>
                      <a:pt x="883" y="312"/>
                      <a:pt x="883" y="312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4" y="311"/>
                      <a:pt x="880" y="313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1" y="313"/>
                      <a:pt x="881" y="313"/>
                      <a:pt x="881" y="313"/>
                    </a:cubicBezTo>
                    <a:cubicBezTo>
                      <a:pt x="881" y="313"/>
                      <a:pt x="881" y="313"/>
                      <a:pt x="882" y="312"/>
                    </a:cubicBezTo>
                    <a:cubicBezTo>
                      <a:pt x="883" y="310"/>
                      <a:pt x="884" y="308"/>
                      <a:pt x="884" y="306"/>
                    </a:cubicBezTo>
                    <a:cubicBezTo>
                      <a:pt x="885" y="304"/>
                      <a:pt x="886" y="301"/>
                      <a:pt x="886" y="299"/>
                    </a:cubicBezTo>
                    <a:cubicBezTo>
                      <a:pt x="887" y="293"/>
                      <a:pt x="888" y="287"/>
                      <a:pt x="888" y="282"/>
                    </a:cubicBezTo>
                    <a:cubicBezTo>
                      <a:pt x="889" y="270"/>
                      <a:pt x="889" y="259"/>
                      <a:pt x="889" y="249"/>
                    </a:cubicBezTo>
                    <a:cubicBezTo>
                      <a:pt x="889" y="238"/>
                      <a:pt x="888" y="228"/>
                      <a:pt x="888" y="218"/>
                    </a:cubicBezTo>
                    <a:cubicBezTo>
                      <a:pt x="886" y="199"/>
                      <a:pt x="885" y="179"/>
                      <a:pt x="881" y="156"/>
                    </a:cubicBezTo>
                    <a:cubicBezTo>
                      <a:pt x="878" y="133"/>
                      <a:pt x="873" y="106"/>
                      <a:pt x="866" y="71"/>
                    </a:cubicBezTo>
                    <a:cubicBezTo>
                      <a:pt x="864" y="69"/>
                      <a:pt x="856" y="40"/>
                      <a:pt x="853" y="22"/>
                    </a:cubicBezTo>
                    <a:cubicBezTo>
                      <a:pt x="851" y="13"/>
                      <a:pt x="850" y="6"/>
                      <a:pt x="849" y="12"/>
                    </a:cubicBezTo>
                    <a:cubicBezTo>
                      <a:pt x="849" y="15"/>
                      <a:pt x="848" y="20"/>
                      <a:pt x="848" y="28"/>
                    </a:cubicBezTo>
                    <a:cubicBezTo>
                      <a:pt x="849" y="36"/>
                      <a:pt x="850" y="46"/>
                      <a:pt x="852" y="60"/>
                    </a:cubicBezTo>
                    <a:cubicBezTo>
                      <a:pt x="852" y="60"/>
                      <a:pt x="855" y="73"/>
                      <a:pt x="858" y="85"/>
                    </a:cubicBezTo>
                    <a:cubicBezTo>
                      <a:pt x="861" y="98"/>
                      <a:pt x="865" y="110"/>
                      <a:pt x="865" y="110"/>
                    </a:cubicBezTo>
                    <a:cubicBezTo>
                      <a:pt x="869" y="144"/>
                      <a:pt x="869" y="144"/>
                      <a:pt x="869" y="144"/>
                    </a:cubicBezTo>
                    <a:cubicBezTo>
                      <a:pt x="865" y="125"/>
                      <a:pt x="859" y="98"/>
                      <a:pt x="854" y="76"/>
                    </a:cubicBezTo>
                    <a:cubicBezTo>
                      <a:pt x="850" y="54"/>
                      <a:pt x="847" y="38"/>
                      <a:pt x="846" y="42"/>
                    </a:cubicBezTo>
                    <a:cubicBezTo>
                      <a:pt x="846" y="38"/>
                      <a:pt x="846" y="33"/>
                      <a:pt x="846" y="26"/>
                    </a:cubicBezTo>
                    <a:cubicBezTo>
                      <a:pt x="845" y="23"/>
                      <a:pt x="845" y="20"/>
                      <a:pt x="845" y="15"/>
                    </a:cubicBezTo>
                    <a:cubicBezTo>
                      <a:pt x="846" y="11"/>
                      <a:pt x="846" y="7"/>
                      <a:pt x="847" y="0"/>
                    </a:cubicBezTo>
                    <a:cubicBezTo>
                      <a:pt x="856" y="10"/>
                      <a:pt x="866" y="21"/>
                      <a:pt x="876" y="31"/>
                    </a:cubicBezTo>
                    <a:cubicBezTo>
                      <a:pt x="799" y="38"/>
                      <a:pt x="659" y="67"/>
                      <a:pt x="749" y="43"/>
                    </a:cubicBezTo>
                    <a:cubicBezTo>
                      <a:pt x="814" y="38"/>
                      <a:pt x="834" y="35"/>
                      <a:pt x="875" y="26"/>
                    </a:cubicBezTo>
                    <a:cubicBezTo>
                      <a:pt x="868" y="19"/>
                      <a:pt x="861" y="11"/>
                      <a:pt x="852" y="1"/>
                    </a:cubicBezTo>
                    <a:cubicBezTo>
                      <a:pt x="852" y="2"/>
                      <a:pt x="852" y="4"/>
                      <a:pt x="851" y="5"/>
                    </a:cubicBezTo>
                    <a:cubicBezTo>
                      <a:pt x="852" y="4"/>
                      <a:pt x="852" y="2"/>
                      <a:pt x="852" y="1"/>
                    </a:cubicBezTo>
                    <a:cubicBezTo>
                      <a:pt x="861" y="10"/>
                      <a:pt x="868" y="18"/>
                      <a:pt x="875" y="26"/>
                    </a:cubicBezTo>
                    <a:cubicBezTo>
                      <a:pt x="726" y="43"/>
                      <a:pt x="594" y="54"/>
                      <a:pt x="471" y="69"/>
                    </a:cubicBezTo>
                    <a:cubicBezTo>
                      <a:pt x="435" y="78"/>
                      <a:pt x="435" y="78"/>
                      <a:pt x="435" y="78"/>
                    </a:cubicBezTo>
                    <a:cubicBezTo>
                      <a:pt x="432" y="74"/>
                      <a:pt x="371" y="78"/>
                      <a:pt x="312" y="84"/>
                    </a:cubicBezTo>
                    <a:cubicBezTo>
                      <a:pt x="287" y="88"/>
                      <a:pt x="254" y="91"/>
                      <a:pt x="262" y="93"/>
                    </a:cubicBezTo>
                    <a:cubicBezTo>
                      <a:pt x="251" y="97"/>
                      <a:pt x="478" y="69"/>
                      <a:pt x="373" y="89"/>
                    </a:cubicBezTo>
                    <a:cubicBezTo>
                      <a:pt x="235" y="104"/>
                      <a:pt x="89" y="117"/>
                      <a:pt x="0" y="121"/>
                    </a:cubicBezTo>
                    <a:cubicBezTo>
                      <a:pt x="64" y="112"/>
                      <a:pt x="111" y="108"/>
                      <a:pt x="178" y="94"/>
                    </a:cubicBezTo>
                    <a:cubicBezTo>
                      <a:pt x="405" y="60"/>
                      <a:pt x="652" y="36"/>
                      <a:pt x="872" y="2"/>
                    </a:cubicBezTo>
                    <a:cubicBezTo>
                      <a:pt x="876" y="1"/>
                      <a:pt x="876" y="1"/>
                      <a:pt x="876" y="1"/>
                    </a:cubicBezTo>
                    <a:cubicBezTo>
                      <a:pt x="876" y="6"/>
                      <a:pt x="876" y="6"/>
                      <a:pt x="876" y="6"/>
                    </a:cubicBezTo>
                    <a:cubicBezTo>
                      <a:pt x="875" y="8"/>
                      <a:pt x="875" y="11"/>
                      <a:pt x="875" y="13"/>
                    </a:cubicBezTo>
                    <a:cubicBezTo>
                      <a:pt x="874" y="15"/>
                      <a:pt x="874" y="20"/>
                      <a:pt x="874" y="27"/>
                    </a:cubicBezTo>
                    <a:cubicBezTo>
                      <a:pt x="874" y="33"/>
                      <a:pt x="875" y="41"/>
                      <a:pt x="875" y="48"/>
                    </a:cubicBezTo>
                    <a:cubicBezTo>
                      <a:pt x="877" y="62"/>
                      <a:pt x="878" y="72"/>
                      <a:pt x="874" y="64"/>
                    </a:cubicBezTo>
                    <a:cubicBezTo>
                      <a:pt x="876" y="85"/>
                      <a:pt x="890" y="141"/>
                      <a:pt x="889" y="157"/>
                    </a:cubicBezTo>
                    <a:cubicBezTo>
                      <a:pt x="893" y="178"/>
                      <a:pt x="898" y="200"/>
                      <a:pt x="901" y="222"/>
                    </a:cubicBezTo>
                    <a:cubicBezTo>
                      <a:pt x="905" y="244"/>
                      <a:pt x="907" y="266"/>
                      <a:pt x="906" y="289"/>
                    </a:cubicBezTo>
                    <a:cubicBezTo>
                      <a:pt x="906" y="300"/>
                      <a:pt x="904" y="311"/>
                      <a:pt x="900" y="320"/>
                    </a:cubicBezTo>
                    <a:cubicBezTo>
                      <a:pt x="898" y="324"/>
                      <a:pt x="895" y="328"/>
                      <a:pt x="891" y="330"/>
                    </a:cubicBezTo>
                    <a:cubicBezTo>
                      <a:pt x="890" y="331"/>
                      <a:pt x="890" y="331"/>
                      <a:pt x="890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9" y="331"/>
                      <a:pt x="890" y="331"/>
                      <a:pt x="890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8" y="331"/>
                      <a:pt x="888" y="331"/>
                      <a:pt x="888" y="331"/>
                    </a:cubicBezTo>
                    <a:cubicBezTo>
                      <a:pt x="887" y="331"/>
                      <a:pt x="887" y="331"/>
                      <a:pt x="887" y="331"/>
                    </a:cubicBezTo>
                    <a:cubicBezTo>
                      <a:pt x="886" y="331"/>
                      <a:pt x="886" y="331"/>
                      <a:pt x="885" y="331"/>
                    </a:cubicBezTo>
                    <a:cubicBezTo>
                      <a:pt x="883" y="331"/>
                      <a:pt x="881" y="331"/>
                      <a:pt x="878" y="331"/>
                    </a:cubicBezTo>
                    <a:cubicBezTo>
                      <a:pt x="868" y="328"/>
                      <a:pt x="858" y="322"/>
                      <a:pt x="848" y="317"/>
                    </a:cubicBezTo>
                    <a:cubicBezTo>
                      <a:pt x="839" y="311"/>
                      <a:pt x="829" y="305"/>
                      <a:pt x="819" y="299"/>
                    </a:cubicBezTo>
                    <a:cubicBezTo>
                      <a:pt x="816" y="297"/>
                      <a:pt x="814" y="296"/>
                      <a:pt x="811" y="294"/>
                    </a:cubicBezTo>
                    <a:cubicBezTo>
                      <a:pt x="808" y="293"/>
                      <a:pt x="806" y="291"/>
                      <a:pt x="802" y="290"/>
                    </a:cubicBezTo>
                    <a:cubicBezTo>
                      <a:pt x="801" y="290"/>
                      <a:pt x="800" y="290"/>
                      <a:pt x="799" y="289"/>
                    </a:cubicBezTo>
                    <a:cubicBezTo>
                      <a:pt x="799" y="289"/>
                      <a:pt x="799" y="289"/>
                      <a:pt x="798" y="289"/>
                    </a:cubicBezTo>
                    <a:cubicBezTo>
                      <a:pt x="798" y="289"/>
                      <a:pt x="798" y="289"/>
                      <a:pt x="798" y="289"/>
                    </a:cubicBezTo>
                    <a:cubicBezTo>
                      <a:pt x="797" y="289"/>
                      <a:pt x="797" y="289"/>
                      <a:pt x="797" y="289"/>
                    </a:cubicBezTo>
                    <a:cubicBezTo>
                      <a:pt x="796" y="289"/>
                      <a:pt x="796" y="289"/>
                      <a:pt x="796" y="289"/>
                    </a:cubicBezTo>
                    <a:cubicBezTo>
                      <a:pt x="792" y="289"/>
                      <a:pt x="792" y="289"/>
                      <a:pt x="792" y="289"/>
                    </a:cubicBezTo>
                    <a:cubicBezTo>
                      <a:pt x="789" y="289"/>
                      <a:pt x="786" y="289"/>
                      <a:pt x="783" y="289"/>
                    </a:cubicBezTo>
                    <a:cubicBezTo>
                      <a:pt x="771" y="289"/>
                      <a:pt x="759" y="290"/>
                      <a:pt x="748" y="293"/>
                    </a:cubicBezTo>
                    <a:cubicBezTo>
                      <a:pt x="724" y="300"/>
                      <a:pt x="704" y="313"/>
                      <a:pt x="688" y="331"/>
                    </a:cubicBezTo>
                    <a:cubicBezTo>
                      <a:pt x="673" y="348"/>
                      <a:pt x="663" y="369"/>
                      <a:pt x="657" y="390"/>
                    </a:cubicBezTo>
                    <a:cubicBezTo>
                      <a:pt x="650" y="410"/>
                      <a:pt x="648" y="432"/>
                      <a:pt x="648" y="452"/>
                    </a:cubicBezTo>
                    <a:cubicBezTo>
                      <a:pt x="650" y="441"/>
                      <a:pt x="652" y="441"/>
                      <a:pt x="653" y="449"/>
                    </a:cubicBezTo>
                    <a:cubicBezTo>
                      <a:pt x="654" y="457"/>
                      <a:pt x="655" y="471"/>
                      <a:pt x="659" y="488"/>
                    </a:cubicBezTo>
                    <a:cubicBezTo>
                      <a:pt x="663" y="505"/>
                      <a:pt x="670" y="524"/>
                      <a:pt x="681" y="540"/>
                    </a:cubicBezTo>
                    <a:cubicBezTo>
                      <a:pt x="686" y="548"/>
                      <a:pt x="692" y="554"/>
                      <a:pt x="698" y="560"/>
                    </a:cubicBezTo>
                    <a:cubicBezTo>
                      <a:pt x="704" y="565"/>
                      <a:pt x="710" y="569"/>
                      <a:pt x="714" y="571"/>
                    </a:cubicBezTo>
                    <a:cubicBezTo>
                      <a:pt x="722" y="578"/>
                      <a:pt x="733" y="583"/>
                      <a:pt x="746" y="586"/>
                    </a:cubicBezTo>
                    <a:cubicBezTo>
                      <a:pt x="759" y="589"/>
                      <a:pt x="774" y="590"/>
                      <a:pt x="789" y="587"/>
                    </a:cubicBezTo>
                    <a:cubicBezTo>
                      <a:pt x="796" y="586"/>
                      <a:pt x="803" y="584"/>
                      <a:pt x="811" y="582"/>
                    </a:cubicBezTo>
                    <a:cubicBezTo>
                      <a:pt x="814" y="580"/>
                      <a:pt x="818" y="579"/>
                      <a:pt x="821" y="578"/>
                    </a:cubicBezTo>
                    <a:cubicBezTo>
                      <a:pt x="826" y="575"/>
                      <a:pt x="826" y="575"/>
                      <a:pt x="826" y="575"/>
                    </a:cubicBezTo>
                    <a:cubicBezTo>
                      <a:pt x="827" y="574"/>
                      <a:pt x="827" y="574"/>
                      <a:pt x="828" y="573"/>
                    </a:cubicBezTo>
                    <a:cubicBezTo>
                      <a:pt x="830" y="571"/>
                      <a:pt x="830" y="571"/>
                      <a:pt x="830" y="571"/>
                    </a:cubicBezTo>
                    <a:cubicBezTo>
                      <a:pt x="842" y="562"/>
                      <a:pt x="849" y="549"/>
                      <a:pt x="855" y="538"/>
                    </a:cubicBezTo>
                    <a:cubicBezTo>
                      <a:pt x="856" y="536"/>
                      <a:pt x="857" y="534"/>
                      <a:pt x="859" y="530"/>
                    </a:cubicBezTo>
                    <a:cubicBezTo>
                      <a:pt x="861" y="527"/>
                      <a:pt x="864" y="524"/>
                      <a:pt x="866" y="521"/>
                    </a:cubicBezTo>
                    <a:cubicBezTo>
                      <a:pt x="869" y="517"/>
                      <a:pt x="872" y="515"/>
                      <a:pt x="873" y="514"/>
                    </a:cubicBezTo>
                    <a:cubicBezTo>
                      <a:pt x="875" y="512"/>
                      <a:pt x="875" y="511"/>
                      <a:pt x="873" y="512"/>
                    </a:cubicBezTo>
                    <a:cubicBezTo>
                      <a:pt x="865" y="518"/>
                      <a:pt x="859" y="525"/>
                      <a:pt x="855" y="531"/>
                    </a:cubicBezTo>
                    <a:cubicBezTo>
                      <a:pt x="851" y="538"/>
                      <a:pt x="847" y="543"/>
                      <a:pt x="844" y="549"/>
                    </a:cubicBezTo>
                    <a:cubicBezTo>
                      <a:pt x="840" y="554"/>
                      <a:pt x="836" y="559"/>
                      <a:pt x="831" y="564"/>
                    </a:cubicBezTo>
                    <a:cubicBezTo>
                      <a:pt x="830" y="565"/>
                      <a:pt x="828" y="566"/>
                      <a:pt x="827" y="567"/>
                    </a:cubicBezTo>
                    <a:cubicBezTo>
                      <a:pt x="826" y="568"/>
                      <a:pt x="825" y="568"/>
                      <a:pt x="825" y="569"/>
                    </a:cubicBezTo>
                    <a:cubicBezTo>
                      <a:pt x="824" y="569"/>
                      <a:pt x="823" y="570"/>
                      <a:pt x="822" y="570"/>
                    </a:cubicBezTo>
                    <a:cubicBezTo>
                      <a:pt x="821" y="571"/>
                      <a:pt x="821" y="571"/>
                      <a:pt x="820" y="571"/>
                    </a:cubicBezTo>
                    <a:cubicBezTo>
                      <a:pt x="819" y="572"/>
                      <a:pt x="818" y="572"/>
                      <a:pt x="817" y="573"/>
                    </a:cubicBezTo>
                    <a:cubicBezTo>
                      <a:pt x="815" y="574"/>
                      <a:pt x="813" y="574"/>
                      <a:pt x="810" y="575"/>
                    </a:cubicBezTo>
                    <a:cubicBezTo>
                      <a:pt x="812" y="574"/>
                      <a:pt x="814" y="572"/>
                      <a:pt x="817" y="571"/>
                    </a:cubicBezTo>
                    <a:cubicBezTo>
                      <a:pt x="819" y="570"/>
                      <a:pt x="820" y="569"/>
                      <a:pt x="821" y="568"/>
                    </a:cubicBezTo>
                    <a:cubicBezTo>
                      <a:pt x="822" y="567"/>
                      <a:pt x="823" y="567"/>
                      <a:pt x="823" y="566"/>
                    </a:cubicBezTo>
                    <a:cubicBezTo>
                      <a:pt x="824" y="566"/>
                      <a:pt x="825" y="565"/>
                      <a:pt x="825" y="564"/>
                    </a:cubicBezTo>
                    <a:cubicBezTo>
                      <a:pt x="832" y="559"/>
                      <a:pt x="838" y="551"/>
                      <a:pt x="845" y="540"/>
                    </a:cubicBezTo>
                    <a:cubicBezTo>
                      <a:pt x="849" y="534"/>
                      <a:pt x="852" y="528"/>
                      <a:pt x="858" y="522"/>
                    </a:cubicBezTo>
                    <a:cubicBezTo>
                      <a:pt x="860" y="519"/>
                      <a:pt x="863" y="517"/>
                      <a:pt x="866" y="514"/>
                    </a:cubicBezTo>
                    <a:cubicBezTo>
                      <a:pt x="868" y="513"/>
                      <a:pt x="869" y="512"/>
                      <a:pt x="871" y="511"/>
                    </a:cubicBezTo>
                    <a:cubicBezTo>
                      <a:pt x="873" y="509"/>
                      <a:pt x="874" y="508"/>
                      <a:pt x="876" y="507"/>
                    </a:cubicBezTo>
                    <a:cubicBezTo>
                      <a:pt x="890" y="499"/>
                      <a:pt x="906" y="497"/>
                      <a:pt x="921" y="495"/>
                    </a:cubicBezTo>
                    <a:cubicBezTo>
                      <a:pt x="924" y="495"/>
                      <a:pt x="924" y="495"/>
                      <a:pt x="924" y="495"/>
                    </a:cubicBezTo>
                    <a:cubicBezTo>
                      <a:pt x="926" y="497"/>
                      <a:pt x="926" y="497"/>
                      <a:pt x="926" y="497"/>
                    </a:cubicBezTo>
                    <a:cubicBezTo>
                      <a:pt x="926" y="498"/>
                      <a:pt x="926" y="499"/>
                      <a:pt x="927" y="500"/>
                    </a:cubicBezTo>
                    <a:cubicBezTo>
                      <a:pt x="926" y="498"/>
                      <a:pt x="926" y="498"/>
                      <a:pt x="926" y="498"/>
                    </a:cubicBezTo>
                    <a:cubicBezTo>
                      <a:pt x="924" y="495"/>
                      <a:pt x="924" y="495"/>
                      <a:pt x="924" y="495"/>
                    </a:cubicBezTo>
                    <a:cubicBezTo>
                      <a:pt x="921" y="495"/>
                      <a:pt x="921" y="495"/>
                      <a:pt x="921" y="495"/>
                    </a:cubicBezTo>
                    <a:cubicBezTo>
                      <a:pt x="907" y="499"/>
                      <a:pt x="907" y="499"/>
                      <a:pt x="907" y="499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898" y="502"/>
                      <a:pt x="895" y="503"/>
                      <a:pt x="893" y="504"/>
                    </a:cubicBezTo>
                    <a:cubicBezTo>
                      <a:pt x="895" y="503"/>
                      <a:pt x="898" y="503"/>
                      <a:pt x="900" y="502"/>
                    </a:cubicBezTo>
                    <a:cubicBezTo>
                      <a:pt x="902" y="502"/>
                      <a:pt x="905" y="501"/>
                      <a:pt x="907" y="500"/>
                    </a:cubicBezTo>
                    <a:cubicBezTo>
                      <a:pt x="912" y="500"/>
                      <a:pt x="917" y="499"/>
                      <a:pt x="921" y="499"/>
                    </a:cubicBezTo>
                    <a:cubicBezTo>
                      <a:pt x="922" y="498"/>
                      <a:pt x="922" y="498"/>
                      <a:pt x="922" y="498"/>
                    </a:cubicBezTo>
                    <a:cubicBezTo>
                      <a:pt x="923" y="499"/>
                      <a:pt x="923" y="499"/>
                      <a:pt x="923" y="499"/>
                    </a:cubicBezTo>
                    <a:cubicBezTo>
                      <a:pt x="933" y="520"/>
                      <a:pt x="940" y="543"/>
                      <a:pt x="944" y="566"/>
                    </a:cubicBezTo>
                    <a:cubicBezTo>
                      <a:pt x="946" y="578"/>
                      <a:pt x="947" y="590"/>
                      <a:pt x="948" y="602"/>
                    </a:cubicBezTo>
                    <a:cubicBezTo>
                      <a:pt x="949" y="614"/>
                      <a:pt x="950" y="625"/>
                      <a:pt x="950" y="637"/>
                    </a:cubicBezTo>
                    <a:cubicBezTo>
                      <a:pt x="951" y="661"/>
                      <a:pt x="951" y="684"/>
                      <a:pt x="950" y="706"/>
                    </a:cubicBezTo>
                    <a:cubicBezTo>
                      <a:pt x="950" y="729"/>
                      <a:pt x="950" y="750"/>
                      <a:pt x="951" y="770"/>
                    </a:cubicBezTo>
                    <a:cubicBezTo>
                      <a:pt x="951" y="770"/>
                      <a:pt x="953" y="751"/>
                      <a:pt x="954" y="732"/>
                    </a:cubicBezTo>
                    <a:cubicBezTo>
                      <a:pt x="955" y="723"/>
                      <a:pt x="956" y="714"/>
                      <a:pt x="957" y="707"/>
                    </a:cubicBezTo>
                    <a:cubicBezTo>
                      <a:pt x="957" y="700"/>
                      <a:pt x="958" y="695"/>
                      <a:pt x="958" y="695"/>
                    </a:cubicBezTo>
                    <a:cubicBezTo>
                      <a:pt x="958" y="719"/>
                      <a:pt x="958" y="744"/>
                      <a:pt x="957" y="769"/>
                    </a:cubicBezTo>
                    <a:cubicBezTo>
                      <a:pt x="956" y="794"/>
                      <a:pt x="955" y="820"/>
                      <a:pt x="955" y="845"/>
                    </a:cubicBezTo>
                    <a:cubicBezTo>
                      <a:pt x="955" y="847"/>
                      <a:pt x="955" y="847"/>
                      <a:pt x="955" y="847"/>
                    </a:cubicBezTo>
                    <a:cubicBezTo>
                      <a:pt x="953" y="847"/>
                      <a:pt x="953" y="847"/>
                      <a:pt x="953" y="847"/>
                    </a:cubicBezTo>
                    <a:cubicBezTo>
                      <a:pt x="937" y="851"/>
                      <a:pt x="920" y="852"/>
                      <a:pt x="904" y="853"/>
                    </a:cubicBezTo>
                    <a:cubicBezTo>
                      <a:pt x="888" y="854"/>
                      <a:pt x="872" y="854"/>
                      <a:pt x="857" y="855"/>
                    </a:cubicBezTo>
                    <a:cubicBezTo>
                      <a:pt x="828" y="855"/>
                      <a:pt x="800" y="856"/>
                      <a:pt x="777" y="858"/>
                    </a:cubicBezTo>
                    <a:cubicBezTo>
                      <a:pt x="805" y="859"/>
                      <a:pt x="840" y="859"/>
                      <a:pt x="873" y="858"/>
                    </a:cubicBezTo>
                    <a:cubicBezTo>
                      <a:pt x="889" y="858"/>
                      <a:pt x="905" y="857"/>
                      <a:pt x="919" y="856"/>
                    </a:cubicBezTo>
                    <a:cubicBezTo>
                      <a:pt x="933" y="854"/>
                      <a:pt x="945" y="853"/>
                      <a:pt x="954" y="851"/>
                    </a:cubicBezTo>
                    <a:cubicBezTo>
                      <a:pt x="958" y="851"/>
                      <a:pt x="958" y="851"/>
                      <a:pt x="958" y="851"/>
                    </a:cubicBezTo>
                    <a:cubicBezTo>
                      <a:pt x="959" y="845"/>
                      <a:pt x="959" y="845"/>
                      <a:pt x="959" y="845"/>
                    </a:cubicBezTo>
                    <a:cubicBezTo>
                      <a:pt x="959" y="834"/>
                      <a:pt x="960" y="828"/>
                      <a:pt x="962" y="828"/>
                    </a:cubicBezTo>
                    <a:cubicBezTo>
                      <a:pt x="963" y="829"/>
                      <a:pt x="964" y="836"/>
                      <a:pt x="965" y="845"/>
                    </a:cubicBezTo>
                    <a:cubicBezTo>
                      <a:pt x="965" y="854"/>
                      <a:pt x="965" y="854"/>
                      <a:pt x="965" y="854"/>
                    </a:cubicBezTo>
                    <a:cubicBezTo>
                      <a:pt x="955" y="857"/>
                      <a:pt x="955" y="857"/>
                      <a:pt x="955" y="857"/>
                    </a:cubicBezTo>
                    <a:cubicBezTo>
                      <a:pt x="941" y="861"/>
                      <a:pt x="920" y="864"/>
                      <a:pt x="898" y="865"/>
                    </a:cubicBezTo>
                    <a:cubicBezTo>
                      <a:pt x="877" y="866"/>
                      <a:pt x="856" y="866"/>
                      <a:pt x="841" y="866"/>
                    </a:cubicBezTo>
                    <a:cubicBezTo>
                      <a:pt x="797" y="864"/>
                      <a:pt x="756" y="863"/>
                      <a:pt x="717" y="866"/>
                    </a:cubicBezTo>
                    <a:cubicBezTo>
                      <a:pt x="697" y="867"/>
                      <a:pt x="678" y="869"/>
                      <a:pt x="660" y="872"/>
                    </a:cubicBezTo>
                    <a:cubicBezTo>
                      <a:pt x="642" y="876"/>
                      <a:pt x="625" y="880"/>
                      <a:pt x="609" y="888"/>
                    </a:cubicBezTo>
                    <a:cubicBezTo>
                      <a:pt x="602" y="891"/>
                      <a:pt x="595" y="896"/>
                      <a:pt x="588" y="901"/>
                    </a:cubicBezTo>
                    <a:cubicBezTo>
                      <a:pt x="583" y="906"/>
                      <a:pt x="578" y="912"/>
                      <a:pt x="574" y="918"/>
                    </a:cubicBezTo>
                    <a:cubicBezTo>
                      <a:pt x="567" y="931"/>
                      <a:pt x="566" y="946"/>
                      <a:pt x="568" y="963"/>
                    </a:cubicBezTo>
                    <a:cubicBezTo>
                      <a:pt x="568" y="963"/>
                      <a:pt x="568" y="963"/>
                      <a:pt x="568" y="963"/>
                    </a:cubicBezTo>
                    <a:cubicBezTo>
                      <a:pt x="569" y="964"/>
                      <a:pt x="569" y="964"/>
                      <a:pt x="569" y="964"/>
                    </a:cubicBezTo>
                    <a:cubicBezTo>
                      <a:pt x="569" y="964"/>
                      <a:pt x="568" y="963"/>
                      <a:pt x="568" y="963"/>
                    </a:cubicBezTo>
                    <a:cubicBezTo>
                      <a:pt x="568" y="963"/>
                      <a:pt x="568" y="963"/>
                      <a:pt x="568" y="963"/>
                    </a:cubicBezTo>
                    <a:cubicBezTo>
                      <a:pt x="568" y="964"/>
                      <a:pt x="568" y="964"/>
                      <a:pt x="568" y="964"/>
                    </a:cubicBezTo>
                    <a:cubicBezTo>
                      <a:pt x="569" y="965"/>
                      <a:pt x="569" y="965"/>
                      <a:pt x="569" y="965"/>
                    </a:cubicBezTo>
                    <a:cubicBezTo>
                      <a:pt x="570" y="969"/>
                      <a:pt x="570" y="969"/>
                      <a:pt x="570" y="969"/>
                    </a:cubicBezTo>
                    <a:cubicBezTo>
                      <a:pt x="570" y="971"/>
                      <a:pt x="570" y="973"/>
                      <a:pt x="571" y="975"/>
                    </a:cubicBezTo>
                    <a:cubicBezTo>
                      <a:pt x="571" y="976"/>
                      <a:pt x="572" y="978"/>
                      <a:pt x="572" y="980"/>
                    </a:cubicBezTo>
                    <a:cubicBezTo>
                      <a:pt x="575" y="985"/>
                      <a:pt x="575" y="985"/>
                      <a:pt x="575" y="985"/>
                    </a:cubicBezTo>
                    <a:cubicBezTo>
                      <a:pt x="578" y="992"/>
                      <a:pt x="582" y="998"/>
                      <a:pt x="587" y="1004"/>
                    </a:cubicBezTo>
                    <a:cubicBezTo>
                      <a:pt x="593" y="1010"/>
                      <a:pt x="600" y="1016"/>
                      <a:pt x="607" y="1023"/>
                    </a:cubicBezTo>
                    <a:cubicBezTo>
                      <a:pt x="610" y="1026"/>
                      <a:pt x="614" y="1030"/>
                      <a:pt x="617" y="1034"/>
                    </a:cubicBezTo>
                    <a:cubicBezTo>
                      <a:pt x="619" y="1037"/>
                      <a:pt x="621" y="1039"/>
                      <a:pt x="622" y="1042"/>
                    </a:cubicBezTo>
                    <a:cubicBezTo>
                      <a:pt x="623" y="1044"/>
                      <a:pt x="625" y="1047"/>
                      <a:pt x="625" y="1050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64"/>
              <p:cNvSpPr/>
              <p:nvPr/>
            </p:nvSpPr>
            <p:spPr bwMode="auto">
              <a:xfrm>
                <a:off x="4729590" y="3475445"/>
                <a:ext cx="476240" cy="233503"/>
              </a:xfrm>
              <a:custGeom>
                <a:avLst/>
                <a:gdLst>
                  <a:gd name="T0" fmla="*/ 0 w 355"/>
                  <a:gd name="T1" fmla="*/ 174 h 174"/>
                  <a:gd name="T2" fmla="*/ 40 w 355"/>
                  <a:gd name="T3" fmla="*/ 164 h 174"/>
                  <a:gd name="T4" fmla="*/ 68 w 355"/>
                  <a:gd name="T5" fmla="*/ 159 h 174"/>
                  <a:gd name="T6" fmla="*/ 100 w 355"/>
                  <a:gd name="T7" fmla="*/ 154 h 174"/>
                  <a:gd name="T8" fmla="*/ 202 w 355"/>
                  <a:gd name="T9" fmla="*/ 148 h 174"/>
                  <a:gd name="T10" fmla="*/ 226 w 355"/>
                  <a:gd name="T11" fmla="*/ 153 h 174"/>
                  <a:gd name="T12" fmla="*/ 300 w 355"/>
                  <a:gd name="T13" fmla="*/ 152 h 174"/>
                  <a:gd name="T14" fmla="*/ 331 w 355"/>
                  <a:gd name="T15" fmla="*/ 146 h 174"/>
                  <a:gd name="T16" fmla="*/ 347 w 355"/>
                  <a:gd name="T17" fmla="*/ 142 h 174"/>
                  <a:gd name="T18" fmla="*/ 346 w 355"/>
                  <a:gd name="T19" fmla="*/ 126 h 174"/>
                  <a:gd name="T20" fmla="*/ 349 w 355"/>
                  <a:gd name="T21" fmla="*/ 19 h 174"/>
                  <a:gd name="T22" fmla="*/ 352 w 355"/>
                  <a:gd name="T23" fmla="*/ 4 h 174"/>
                  <a:gd name="T24" fmla="*/ 354 w 355"/>
                  <a:gd name="T25" fmla="*/ 48 h 174"/>
                  <a:gd name="T26" fmla="*/ 350 w 355"/>
                  <a:gd name="T27" fmla="*/ 126 h 174"/>
                  <a:gd name="T28" fmla="*/ 350 w 355"/>
                  <a:gd name="T29" fmla="*/ 145 h 174"/>
                  <a:gd name="T30" fmla="*/ 332 w 355"/>
                  <a:gd name="T31" fmla="*/ 149 h 174"/>
                  <a:gd name="T32" fmla="*/ 286 w 355"/>
                  <a:gd name="T33" fmla="*/ 155 h 174"/>
                  <a:gd name="T34" fmla="*/ 242 w 355"/>
                  <a:gd name="T35" fmla="*/ 158 h 174"/>
                  <a:gd name="T36" fmla="*/ 154 w 355"/>
                  <a:gd name="T37" fmla="*/ 160 h 174"/>
                  <a:gd name="T38" fmla="*/ 72 w 355"/>
                  <a:gd name="T39" fmla="*/ 164 h 174"/>
                  <a:gd name="T40" fmla="*/ 0 w 355"/>
                  <a:gd name="T41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5" h="174">
                    <a:moveTo>
                      <a:pt x="0" y="174"/>
                    </a:moveTo>
                    <a:cubicBezTo>
                      <a:pt x="15" y="169"/>
                      <a:pt x="29" y="166"/>
                      <a:pt x="40" y="164"/>
                    </a:cubicBezTo>
                    <a:cubicBezTo>
                      <a:pt x="51" y="162"/>
                      <a:pt x="60" y="161"/>
                      <a:pt x="68" y="159"/>
                    </a:cubicBezTo>
                    <a:cubicBezTo>
                      <a:pt x="83" y="157"/>
                      <a:pt x="91" y="155"/>
                      <a:pt x="100" y="154"/>
                    </a:cubicBezTo>
                    <a:cubicBezTo>
                      <a:pt x="117" y="150"/>
                      <a:pt x="133" y="147"/>
                      <a:pt x="202" y="148"/>
                    </a:cubicBezTo>
                    <a:cubicBezTo>
                      <a:pt x="193" y="150"/>
                      <a:pt x="206" y="152"/>
                      <a:pt x="226" y="153"/>
                    </a:cubicBezTo>
                    <a:cubicBezTo>
                      <a:pt x="247" y="154"/>
                      <a:pt x="276" y="154"/>
                      <a:pt x="300" y="152"/>
                    </a:cubicBezTo>
                    <a:cubicBezTo>
                      <a:pt x="310" y="150"/>
                      <a:pt x="320" y="148"/>
                      <a:pt x="331" y="146"/>
                    </a:cubicBezTo>
                    <a:cubicBezTo>
                      <a:pt x="347" y="142"/>
                      <a:pt x="347" y="142"/>
                      <a:pt x="347" y="142"/>
                    </a:cubicBezTo>
                    <a:cubicBezTo>
                      <a:pt x="346" y="126"/>
                      <a:pt x="346" y="126"/>
                      <a:pt x="346" y="126"/>
                    </a:cubicBezTo>
                    <a:cubicBezTo>
                      <a:pt x="345" y="90"/>
                      <a:pt x="348" y="50"/>
                      <a:pt x="349" y="19"/>
                    </a:cubicBezTo>
                    <a:cubicBezTo>
                      <a:pt x="349" y="5"/>
                      <a:pt x="351" y="0"/>
                      <a:pt x="352" y="4"/>
                    </a:cubicBezTo>
                    <a:cubicBezTo>
                      <a:pt x="354" y="8"/>
                      <a:pt x="355" y="22"/>
                      <a:pt x="354" y="48"/>
                    </a:cubicBezTo>
                    <a:cubicBezTo>
                      <a:pt x="352" y="73"/>
                      <a:pt x="350" y="100"/>
                      <a:pt x="350" y="126"/>
                    </a:cubicBezTo>
                    <a:cubicBezTo>
                      <a:pt x="350" y="145"/>
                      <a:pt x="350" y="145"/>
                      <a:pt x="350" y="145"/>
                    </a:cubicBezTo>
                    <a:cubicBezTo>
                      <a:pt x="332" y="149"/>
                      <a:pt x="332" y="149"/>
                      <a:pt x="332" y="149"/>
                    </a:cubicBezTo>
                    <a:cubicBezTo>
                      <a:pt x="316" y="152"/>
                      <a:pt x="301" y="154"/>
                      <a:pt x="286" y="155"/>
                    </a:cubicBezTo>
                    <a:cubicBezTo>
                      <a:pt x="271" y="157"/>
                      <a:pt x="256" y="157"/>
                      <a:pt x="242" y="158"/>
                    </a:cubicBezTo>
                    <a:cubicBezTo>
                      <a:pt x="212" y="159"/>
                      <a:pt x="183" y="159"/>
                      <a:pt x="154" y="160"/>
                    </a:cubicBezTo>
                    <a:cubicBezTo>
                      <a:pt x="126" y="161"/>
                      <a:pt x="98" y="162"/>
                      <a:pt x="72" y="164"/>
                    </a:cubicBezTo>
                    <a:cubicBezTo>
                      <a:pt x="46" y="166"/>
                      <a:pt x="21" y="169"/>
                      <a:pt x="0" y="17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65"/>
              <p:cNvSpPr/>
              <p:nvPr/>
            </p:nvSpPr>
            <p:spPr bwMode="auto">
              <a:xfrm>
                <a:off x="4629329" y="3691797"/>
                <a:ext cx="83111" cy="110815"/>
              </a:xfrm>
              <a:custGeom>
                <a:avLst/>
                <a:gdLst>
                  <a:gd name="T0" fmla="*/ 3 w 61"/>
                  <a:gd name="T1" fmla="*/ 83 h 83"/>
                  <a:gd name="T2" fmla="*/ 6 w 61"/>
                  <a:gd name="T3" fmla="*/ 45 h 83"/>
                  <a:gd name="T4" fmla="*/ 17 w 61"/>
                  <a:gd name="T5" fmla="*/ 30 h 83"/>
                  <a:gd name="T6" fmla="*/ 30 w 61"/>
                  <a:gd name="T7" fmla="*/ 18 h 83"/>
                  <a:gd name="T8" fmla="*/ 61 w 61"/>
                  <a:gd name="T9" fmla="*/ 0 h 83"/>
                  <a:gd name="T10" fmla="*/ 45 w 61"/>
                  <a:gd name="T11" fmla="*/ 10 h 83"/>
                  <a:gd name="T12" fmla="*/ 31 w 61"/>
                  <a:gd name="T13" fmla="*/ 20 h 83"/>
                  <a:gd name="T14" fmla="*/ 16 w 61"/>
                  <a:gd name="T15" fmla="*/ 38 h 83"/>
                  <a:gd name="T16" fmla="*/ 9 w 61"/>
                  <a:gd name="T17" fmla="*/ 72 h 83"/>
                  <a:gd name="T18" fmla="*/ 8 w 61"/>
                  <a:gd name="T19" fmla="*/ 55 h 83"/>
                  <a:gd name="T20" fmla="*/ 12 w 61"/>
                  <a:gd name="T21" fmla="*/ 38 h 83"/>
                  <a:gd name="T22" fmla="*/ 11 w 61"/>
                  <a:gd name="T23" fmla="*/ 39 h 83"/>
                  <a:gd name="T24" fmla="*/ 9 w 61"/>
                  <a:gd name="T25" fmla="*/ 44 h 83"/>
                  <a:gd name="T26" fmla="*/ 4 w 61"/>
                  <a:gd name="T27" fmla="*/ 59 h 83"/>
                  <a:gd name="T28" fmla="*/ 3 w 61"/>
                  <a:gd name="T29" fmla="*/ 75 h 83"/>
                  <a:gd name="T30" fmla="*/ 3 w 61"/>
                  <a:gd name="T31" fmla="*/ 81 h 83"/>
                  <a:gd name="T32" fmla="*/ 3 w 61"/>
                  <a:gd name="T33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83">
                    <a:moveTo>
                      <a:pt x="3" y="83"/>
                    </a:moveTo>
                    <a:cubicBezTo>
                      <a:pt x="0" y="65"/>
                      <a:pt x="3" y="53"/>
                      <a:pt x="6" y="45"/>
                    </a:cubicBezTo>
                    <a:cubicBezTo>
                      <a:pt x="9" y="38"/>
                      <a:pt x="13" y="33"/>
                      <a:pt x="17" y="30"/>
                    </a:cubicBezTo>
                    <a:cubicBezTo>
                      <a:pt x="20" y="26"/>
                      <a:pt x="24" y="23"/>
                      <a:pt x="30" y="18"/>
                    </a:cubicBezTo>
                    <a:cubicBezTo>
                      <a:pt x="37" y="13"/>
                      <a:pt x="45" y="7"/>
                      <a:pt x="61" y="0"/>
                    </a:cubicBezTo>
                    <a:cubicBezTo>
                      <a:pt x="55" y="4"/>
                      <a:pt x="50" y="7"/>
                      <a:pt x="45" y="10"/>
                    </a:cubicBezTo>
                    <a:cubicBezTo>
                      <a:pt x="40" y="13"/>
                      <a:pt x="36" y="16"/>
                      <a:pt x="31" y="20"/>
                    </a:cubicBezTo>
                    <a:cubicBezTo>
                      <a:pt x="26" y="24"/>
                      <a:pt x="21" y="29"/>
                      <a:pt x="16" y="38"/>
                    </a:cubicBezTo>
                    <a:cubicBezTo>
                      <a:pt x="11" y="46"/>
                      <a:pt x="8" y="57"/>
                      <a:pt x="9" y="72"/>
                    </a:cubicBezTo>
                    <a:cubicBezTo>
                      <a:pt x="9" y="72"/>
                      <a:pt x="7" y="64"/>
                      <a:pt x="8" y="55"/>
                    </a:cubicBezTo>
                    <a:cubicBezTo>
                      <a:pt x="9" y="46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1" y="39"/>
                    </a:cubicBezTo>
                    <a:cubicBezTo>
                      <a:pt x="11" y="40"/>
                      <a:pt x="10" y="42"/>
                      <a:pt x="9" y="44"/>
                    </a:cubicBezTo>
                    <a:cubicBezTo>
                      <a:pt x="7" y="48"/>
                      <a:pt x="5" y="53"/>
                      <a:pt x="4" y="59"/>
                    </a:cubicBezTo>
                    <a:cubicBezTo>
                      <a:pt x="3" y="65"/>
                      <a:pt x="3" y="71"/>
                      <a:pt x="3" y="75"/>
                    </a:cubicBezTo>
                    <a:cubicBezTo>
                      <a:pt x="3" y="78"/>
                      <a:pt x="3" y="80"/>
                      <a:pt x="3" y="81"/>
                    </a:cubicBezTo>
                    <a:cubicBezTo>
                      <a:pt x="3" y="82"/>
                      <a:pt x="3" y="83"/>
                      <a:pt x="3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66"/>
              <p:cNvSpPr/>
              <p:nvPr/>
            </p:nvSpPr>
            <p:spPr bwMode="auto">
              <a:xfrm>
                <a:off x="5180765" y="3235346"/>
                <a:ext cx="17150" cy="244057"/>
              </a:xfrm>
              <a:custGeom>
                <a:avLst/>
                <a:gdLst>
                  <a:gd name="T0" fmla="*/ 6 w 13"/>
                  <a:gd name="T1" fmla="*/ 181 h 181"/>
                  <a:gd name="T2" fmla="*/ 6 w 13"/>
                  <a:gd name="T3" fmla="*/ 86 h 181"/>
                  <a:gd name="T4" fmla="*/ 3 w 13"/>
                  <a:gd name="T5" fmla="*/ 22 h 181"/>
                  <a:gd name="T6" fmla="*/ 4 w 13"/>
                  <a:gd name="T7" fmla="*/ 18 h 181"/>
                  <a:gd name="T8" fmla="*/ 0 w 13"/>
                  <a:gd name="T9" fmla="*/ 0 h 181"/>
                  <a:gd name="T10" fmla="*/ 4 w 13"/>
                  <a:gd name="T11" fmla="*/ 19 h 181"/>
                  <a:gd name="T12" fmla="*/ 8 w 13"/>
                  <a:gd name="T13" fmla="*/ 44 h 181"/>
                  <a:gd name="T14" fmla="*/ 10 w 13"/>
                  <a:gd name="T15" fmla="*/ 58 h 181"/>
                  <a:gd name="T16" fmla="*/ 11 w 13"/>
                  <a:gd name="T17" fmla="*/ 72 h 181"/>
                  <a:gd name="T18" fmla="*/ 12 w 13"/>
                  <a:gd name="T19" fmla="*/ 100 h 181"/>
                  <a:gd name="T20" fmla="*/ 6 w 13"/>
                  <a:gd name="T2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81">
                    <a:moveTo>
                      <a:pt x="6" y="181"/>
                    </a:moveTo>
                    <a:cubicBezTo>
                      <a:pt x="6" y="158"/>
                      <a:pt x="7" y="120"/>
                      <a:pt x="6" y="86"/>
                    </a:cubicBezTo>
                    <a:cubicBezTo>
                      <a:pt x="5" y="53"/>
                      <a:pt x="1" y="24"/>
                      <a:pt x="3" y="22"/>
                    </a:cubicBezTo>
                    <a:cubicBezTo>
                      <a:pt x="2" y="19"/>
                      <a:pt x="3" y="20"/>
                      <a:pt x="4" y="18"/>
                    </a:cubicBezTo>
                    <a:cubicBezTo>
                      <a:pt x="4" y="17"/>
                      <a:pt x="4" y="13"/>
                      <a:pt x="0" y="0"/>
                    </a:cubicBezTo>
                    <a:cubicBezTo>
                      <a:pt x="1" y="5"/>
                      <a:pt x="3" y="12"/>
                      <a:pt x="4" y="19"/>
                    </a:cubicBezTo>
                    <a:cubicBezTo>
                      <a:pt x="5" y="27"/>
                      <a:pt x="7" y="35"/>
                      <a:pt x="8" y="44"/>
                    </a:cubicBezTo>
                    <a:cubicBezTo>
                      <a:pt x="8" y="48"/>
                      <a:pt x="9" y="53"/>
                      <a:pt x="10" y="58"/>
                    </a:cubicBezTo>
                    <a:cubicBezTo>
                      <a:pt x="10" y="62"/>
                      <a:pt x="10" y="67"/>
                      <a:pt x="11" y="72"/>
                    </a:cubicBezTo>
                    <a:cubicBezTo>
                      <a:pt x="12" y="81"/>
                      <a:pt x="12" y="91"/>
                      <a:pt x="12" y="100"/>
                    </a:cubicBezTo>
                    <a:cubicBezTo>
                      <a:pt x="13" y="138"/>
                      <a:pt x="10" y="172"/>
                      <a:pt x="6" y="18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67"/>
              <p:cNvSpPr/>
              <p:nvPr/>
            </p:nvSpPr>
            <p:spPr bwMode="auto">
              <a:xfrm>
                <a:off x="5062035" y="3628475"/>
                <a:ext cx="102900" cy="15831"/>
              </a:xfrm>
              <a:custGeom>
                <a:avLst/>
                <a:gdLst>
                  <a:gd name="T0" fmla="*/ 0 w 76"/>
                  <a:gd name="T1" fmla="*/ 11 h 12"/>
                  <a:gd name="T2" fmla="*/ 35 w 76"/>
                  <a:gd name="T3" fmla="*/ 9 h 12"/>
                  <a:gd name="T4" fmla="*/ 76 w 76"/>
                  <a:gd name="T5" fmla="*/ 3 h 12"/>
                  <a:gd name="T6" fmla="*/ 69 w 76"/>
                  <a:gd name="T7" fmla="*/ 12 h 12"/>
                  <a:gd name="T8" fmla="*/ 69 w 76"/>
                  <a:gd name="T9" fmla="*/ 0 h 12"/>
                  <a:gd name="T10" fmla="*/ 69 w 76"/>
                  <a:gd name="T11" fmla="*/ 12 h 12"/>
                  <a:gd name="T12" fmla="*/ 76 w 76"/>
                  <a:gd name="T13" fmla="*/ 3 h 12"/>
                  <a:gd name="T14" fmla="*/ 0 w 76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12">
                    <a:moveTo>
                      <a:pt x="0" y="11"/>
                    </a:moveTo>
                    <a:cubicBezTo>
                      <a:pt x="12" y="11"/>
                      <a:pt x="23" y="10"/>
                      <a:pt x="35" y="9"/>
                    </a:cubicBezTo>
                    <a:cubicBezTo>
                      <a:pt x="48" y="8"/>
                      <a:pt x="61" y="6"/>
                      <a:pt x="76" y="3"/>
                    </a:cubicBezTo>
                    <a:cubicBezTo>
                      <a:pt x="74" y="6"/>
                      <a:pt x="71" y="9"/>
                      <a:pt x="69" y="12"/>
                    </a:cubicBezTo>
                    <a:cubicBezTo>
                      <a:pt x="69" y="9"/>
                      <a:pt x="69" y="4"/>
                      <a:pt x="69" y="0"/>
                    </a:cubicBezTo>
                    <a:cubicBezTo>
                      <a:pt x="69" y="4"/>
                      <a:pt x="69" y="8"/>
                      <a:pt x="69" y="12"/>
                    </a:cubicBezTo>
                    <a:cubicBezTo>
                      <a:pt x="72" y="9"/>
                      <a:pt x="74" y="6"/>
                      <a:pt x="76" y="3"/>
                    </a:cubicBezTo>
                    <a:cubicBezTo>
                      <a:pt x="55" y="9"/>
                      <a:pt x="29" y="12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68"/>
              <p:cNvSpPr/>
              <p:nvPr/>
            </p:nvSpPr>
            <p:spPr bwMode="auto">
              <a:xfrm>
                <a:off x="5166253" y="3292072"/>
                <a:ext cx="11873" cy="112134"/>
              </a:xfrm>
              <a:custGeom>
                <a:avLst/>
                <a:gdLst>
                  <a:gd name="T0" fmla="*/ 7 w 9"/>
                  <a:gd name="T1" fmla="*/ 79 h 83"/>
                  <a:gd name="T2" fmla="*/ 4 w 9"/>
                  <a:gd name="T3" fmla="*/ 61 h 83"/>
                  <a:gd name="T4" fmla="*/ 3 w 9"/>
                  <a:gd name="T5" fmla="*/ 42 h 83"/>
                  <a:gd name="T6" fmla="*/ 2 w 9"/>
                  <a:gd name="T7" fmla="*/ 27 h 83"/>
                  <a:gd name="T8" fmla="*/ 2 w 9"/>
                  <a:gd name="T9" fmla="*/ 23 h 83"/>
                  <a:gd name="T10" fmla="*/ 2 w 9"/>
                  <a:gd name="T11" fmla="*/ 13 h 83"/>
                  <a:gd name="T12" fmla="*/ 0 w 9"/>
                  <a:gd name="T13" fmla="*/ 0 h 83"/>
                  <a:gd name="T14" fmla="*/ 7 w 9"/>
                  <a:gd name="T15" fmla="*/ 7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3">
                    <a:moveTo>
                      <a:pt x="7" y="79"/>
                    </a:moveTo>
                    <a:cubicBezTo>
                      <a:pt x="5" y="83"/>
                      <a:pt x="4" y="74"/>
                      <a:pt x="4" y="61"/>
                    </a:cubicBezTo>
                    <a:cubicBezTo>
                      <a:pt x="4" y="55"/>
                      <a:pt x="4" y="48"/>
                      <a:pt x="3" y="42"/>
                    </a:cubicBezTo>
                    <a:cubicBezTo>
                      <a:pt x="3" y="36"/>
                      <a:pt x="3" y="30"/>
                      <a:pt x="2" y="27"/>
                    </a:cubicBezTo>
                    <a:cubicBezTo>
                      <a:pt x="2" y="27"/>
                      <a:pt x="2" y="25"/>
                      <a:pt x="2" y="23"/>
                    </a:cubicBezTo>
                    <a:cubicBezTo>
                      <a:pt x="2" y="20"/>
                      <a:pt x="2" y="17"/>
                      <a:pt x="2" y="13"/>
                    </a:cubicBezTo>
                    <a:cubicBezTo>
                      <a:pt x="1" y="7"/>
                      <a:pt x="0" y="0"/>
                      <a:pt x="0" y="0"/>
                    </a:cubicBezTo>
                    <a:cubicBezTo>
                      <a:pt x="6" y="25"/>
                      <a:pt x="9" y="58"/>
                      <a:pt x="7" y="7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69"/>
              <p:cNvSpPr/>
              <p:nvPr/>
            </p:nvSpPr>
            <p:spPr bwMode="auto">
              <a:xfrm>
                <a:off x="4857555" y="3259092"/>
                <a:ext cx="79153" cy="19788"/>
              </a:xfrm>
              <a:custGeom>
                <a:avLst/>
                <a:gdLst>
                  <a:gd name="T0" fmla="*/ 13 w 58"/>
                  <a:gd name="T1" fmla="*/ 9 h 15"/>
                  <a:gd name="T2" fmla="*/ 2 w 58"/>
                  <a:gd name="T3" fmla="*/ 2 h 15"/>
                  <a:gd name="T4" fmla="*/ 0 w 58"/>
                  <a:gd name="T5" fmla="*/ 1 h 15"/>
                  <a:gd name="T6" fmla="*/ 6 w 58"/>
                  <a:gd name="T7" fmla="*/ 3 h 15"/>
                  <a:gd name="T8" fmla="*/ 14 w 58"/>
                  <a:gd name="T9" fmla="*/ 6 h 15"/>
                  <a:gd name="T10" fmla="*/ 23 w 58"/>
                  <a:gd name="T11" fmla="*/ 8 h 15"/>
                  <a:gd name="T12" fmla="*/ 27 w 58"/>
                  <a:gd name="T13" fmla="*/ 8 h 15"/>
                  <a:gd name="T14" fmla="*/ 23 w 58"/>
                  <a:gd name="T15" fmla="*/ 6 h 15"/>
                  <a:gd name="T16" fmla="*/ 9 w 58"/>
                  <a:gd name="T17" fmla="*/ 0 h 15"/>
                  <a:gd name="T18" fmla="*/ 10 w 58"/>
                  <a:gd name="T19" fmla="*/ 1 h 15"/>
                  <a:gd name="T20" fmla="*/ 14 w 58"/>
                  <a:gd name="T21" fmla="*/ 3 h 15"/>
                  <a:gd name="T22" fmla="*/ 25 w 58"/>
                  <a:gd name="T23" fmla="*/ 6 h 15"/>
                  <a:gd name="T24" fmla="*/ 28 w 58"/>
                  <a:gd name="T25" fmla="*/ 7 h 15"/>
                  <a:gd name="T26" fmla="*/ 32 w 58"/>
                  <a:gd name="T27" fmla="*/ 7 h 15"/>
                  <a:gd name="T28" fmla="*/ 37 w 58"/>
                  <a:gd name="T29" fmla="*/ 8 h 15"/>
                  <a:gd name="T30" fmla="*/ 42 w 58"/>
                  <a:gd name="T31" fmla="*/ 8 h 15"/>
                  <a:gd name="T32" fmla="*/ 43 w 58"/>
                  <a:gd name="T33" fmla="*/ 8 h 15"/>
                  <a:gd name="T34" fmla="*/ 50 w 58"/>
                  <a:gd name="T35" fmla="*/ 11 h 15"/>
                  <a:gd name="T36" fmla="*/ 55 w 58"/>
                  <a:gd name="T37" fmla="*/ 13 h 15"/>
                  <a:gd name="T38" fmla="*/ 58 w 58"/>
                  <a:gd name="T39" fmla="*/ 14 h 15"/>
                  <a:gd name="T40" fmla="*/ 35 w 58"/>
                  <a:gd name="T41" fmla="*/ 14 h 15"/>
                  <a:gd name="T42" fmla="*/ 27 w 58"/>
                  <a:gd name="T43" fmla="*/ 13 h 15"/>
                  <a:gd name="T44" fmla="*/ 20 w 58"/>
                  <a:gd name="T45" fmla="*/ 11 h 15"/>
                  <a:gd name="T46" fmla="*/ 15 w 58"/>
                  <a:gd name="T47" fmla="*/ 10 h 15"/>
                  <a:gd name="T48" fmla="*/ 13 w 58"/>
                  <a:gd name="T49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15">
                    <a:moveTo>
                      <a:pt x="13" y="9"/>
                    </a:moveTo>
                    <a:cubicBezTo>
                      <a:pt x="7" y="6"/>
                      <a:pt x="4" y="4"/>
                      <a:pt x="2" y="2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3" y="2"/>
                      <a:pt x="6" y="3"/>
                    </a:cubicBezTo>
                    <a:cubicBezTo>
                      <a:pt x="8" y="4"/>
                      <a:pt x="11" y="5"/>
                      <a:pt x="14" y="6"/>
                    </a:cubicBezTo>
                    <a:cubicBezTo>
                      <a:pt x="17" y="7"/>
                      <a:pt x="21" y="7"/>
                      <a:pt x="23" y="8"/>
                    </a:cubicBezTo>
                    <a:cubicBezTo>
                      <a:pt x="25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3" y="6"/>
                    </a:cubicBezTo>
                    <a:cubicBezTo>
                      <a:pt x="20" y="5"/>
                      <a:pt x="15" y="4"/>
                      <a:pt x="9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1" y="1"/>
                      <a:pt x="12" y="2"/>
                      <a:pt x="14" y="3"/>
                    </a:cubicBezTo>
                    <a:cubicBezTo>
                      <a:pt x="17" y="4"/>
                      <a:pt x="21" y="5"/>
                      <a:pt x="25" y="6"/>
                    </a:cubicBezTo>
                    <a:cubicBezTo>
                      <a:pt x="26" y="6"/>
                      <a:pt x="27" y="7"/>
                      <a:pt x="28" y="7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9" y="8"/>
                      <a:pt x="41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8"/>
                      <a:pt x="46" y="10"/>
                      <a:pt x="50" y="11"/>
                    </a:cubicBezTo>
                    <a:cubicBezTo>
                      <a:pt x="52" y="12"/>
                      <a:pt x="54" y="13"/>
                      <a:pt x="55" y="13"/>
                    </a:cubicBezTo>
                    <a:cubicBezTo>
                      <a:pt x="57" y="14"/>
                      <a:pt x="58" y="14"/>
                      <a:pt x="58" y="14"/>
                    </a:cubicBezTo>
                    <a:cubicBezTo>
                      <a:pt x="58" y="14"/>
                      <a:pt x="46" y="15"/>
                      <a:pt x="35" y="14"/>
                    </a:cubicBezTo>
                    <a:cubicBezTo>
                      <a:pt x="32" y="14"/>
                      <a:pt x="29" y="13"/>
                      <a:pt x="27" y="13"/>
                    </a:cubicBezTo>
                    <a:cubicBezTo>
                      <a:pt x="24" y="12"/>
                      <a:pt x="22" y="12"/>
                      <a:pt x="20" y="11"/>
                    </a:cubicBezTo>
                    <a:cubicBezTo>
                      <a:pt x="18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0"/>
              <p:cNvSpPr/>
              <p:nvPr/>
            </p:nvSpPr>
            <p:spPr bwMode="auto">
              <a:xfrm>
                <a:off x="4795551" y="3096827"/>
                <a:ext cx="13192" cy="84430"/>
              </a:xfrm>
              <a:custGeom>
                <a:avLst/>
                <a:gdLst>
                  <a:gd name="T0" fmla="*/ 10 w 10"/>
                  <a:gd name="T1" fmla="*/ 63 h 63"/>
                  <a:gd name="T2" fmla="*/ 2 w 10"/>
                  <a:gd name="T3" fmla="*/ 37 h 63"/>
                  <a:gd name="T4" fmla="*/ 1 w 10"/>
                  <a:gd name="T5" fmla="*/ 0 h 63"/>
                  <a:gd name="T6" fmla="*/ 2 w 10"/>
                  <a:gd name="T7" fmla="*/ 8 h 63"/>
                  <a:gd name="T8" fmla="*/ 3 w 10"/>
                  <a:gd name="T9" fmla="*/ 14 h 63"/>
                  <a:gd name="T10" fmla="*/ 3 w 10"/>
                  <a:gd name="T11" fmla="*/ 17 h 63"/>
                  <a:gd name="T12" fmla="*/ 5 w 10"/>
                  <a:gd name="T13" fmla="*/ 36 h 63"/>
                  <a:gd name="T14" fmla="*/ 10 w 10"/>
                  <a:gd name="T15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cubicBezTo>
                      <a:pt x="7" y="56"/>
                      <a:pt x="4" y="47"/>
                      <a:pt x="2" y="37"/>
                    </a:cubicBezTo>
                    <a:cubicBezTo>
                      <a:pt x="1" y="27"/>
                      <a:pt x="0" y="15"/>
                      <a:pt x="1" y="0"/>
                    </a:cubicBezTo>
                    <a:cubicBezTo>
                      <a:pt x="1" y="0"/>
                      <a:pt x="1" y="4"/>
                      <a:pt x="2" y="8"/>
                    </a:cubicBezTo>
                    <a:cubicBezTo>
                      <a:pt x="2" y="11"/>
                      <a:pt x="3" y="13"/>
                      <a:pt x="3" y="14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4" y="22"/>
                      <a:pt x="4" y="28"/>
                      <a:pt x="5" y="36"/>
                    </a:cubicBezTo>
                    <a:cubicBezTo>
                      <a:pt x="5" y="43"/>
                      <a:pt x="6" y="52"/>
                      <a:pt x="10" y="6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1"/>
              <p:cNvSpPr/>
              <p:nvPr/>
            </p:nvSpPr>
            <p:spPr bwMode="auto">
              <a:xfrm>
                <a:off x="4815340" y="3228750"/>
                <a:ext cx="51450" cy="48811"/>
              </a:xfrm>
              <a:custGeom>
                <a:avLst/>
                <a:gdLst>
                  <a:gd name="T0" fmla="*/ 30 w 38"/>
                  <a:gd name="T1" fmla="*/ 33 h 36"/>
                  <a:gd name="T2" fmla="*/ 16 w 38"/>
                  <a:gd name="T3" fmla="*/ 23 h 36"/>
                  <a:gd name="T4" fmla="*/ 12 w 38"/>
                  <a:gd name="T5" fmla="*/ 20 h 36"/>
                  <a:gd name="T6" fmla="*/ 10 w 38"/>
                  <a:gd name="T7" fmla="*/ 16 h 36"/>
                  <a:gd name="T8" fmla="*/ 0 w 38"/>
                  <a:gd name="T9" fmla="*/ 0 h 36"/>
                  <a:gd name="T10" fmla="*/ 10 w 38"/>
                  <a:gd name="T11" fmla="*/ 13 h 36"/>
                  <a:gd name="T12" fmla="*/ 26 w 38"/>
                  <a:gd name="T13" fmla="*/ 27 h 36"/>
                  <a:gd name="T14" fmla="*/ 37 w 38"/>
                  <a:gd name="T15" fmla="*/ 36 h 36"/>
                  <a:gd name="T16" fmla="*/ 36 w 38"/>
                  <a:gd name="T17" fmla="*/ 36 h 36"/>
                  <a:gd name="T18" fmla="*/ 30 w 38"/>
                  <a:gd name="T19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6">
                    <a:moveTo>
                      <a:pt x="30" y="33"/>
                    </a:moveTo>
                    <a:cubicBezTo>
                      <a:pt x="23" y="29"/>
                      <a:pt x="19" y="26"/>
                      <a:pt x="16" y="23"/>
                    </a:cubicBezTo>
                    <a:cubicBezTo>
                      <a:pt x="15" y="22"/>
                      <a:pt x="13" y="21"/>
                      <a:pt x="12" y="20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7" y="12"/>
                      <a:pt x="5" y="9"/>
                      <a:pt x="0" y="0"/>
                    </a:cubicBezTo>
                    <a:cubicBezTo>
                      <a:pt x="2" y="3"/>
                      <a:pt x="6" y="7"/>
                      <a:pt x="10" y="13"/>
                    </a:cubicBezTo>
                    <a:cubicBezTo>
                      <a:pt x="15" y="18"/>
                      <a:pt x="21" y="23"/>
                      <a:pt x="26" y="27"/>
                    </a:cubicBezTo>
                    <a:cubicBezTo>
                      <a:pt x="31" y="32"/>
                      <a:pt x="35" y="34"/>
                      <a:pt x="37" y="36"/>
                    </a:cubicBezTo>
                    <a:cubicBezTo>
                      <a:pt x="38" y="36"/>
                      <a:pt x="38" y="36"/>
                      <a:pt x="36" y="36"/>
                    </a:cubicBezTo>
                    <a:cubicBezTo>
                      <a:pt x="35" y="36"/>
                      <a:pt x="33" y="35"/>
                      <a:pt x="30" y="3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72"/>
              <p:cNvSpPr/>
              <p:nvPr/>
            </p:nvSpPr>
            <p:spPr bwMode="auto">
              <a:xfrm>
                <a:off x="4733548" y="2880474"/>
                <a:ext cx="121369" cy="195245"/>
              </a:xfrm>
              <a:custGeom>
                <a:avLst/>
                <a:gdLst>
                  <a:gd name="T0" fmla="*/ 91 w 91"/>
                  <a:gd name="T1" fmla="*/ 0 h 146"/>
                  <a:gd name="T2" fmla="*/ 63 w 91"/>
                  <a:gd name="T3" fmla="*/ 20 h 146"/>
                  <a:gd name="T4" fmla="*/ 33 w 91"/>
                  <a:gd name="T5" fmla="*/ 53 h 146"/>
                  <a:gd name="T6" fmla="*/ 0 w 91"/>
                  <a:gd name="T7" fmla="*/ 146 h 146"/>
                  <a:gd name="T8" fmla="*/ 7 w 91"/>
                  <a:gd name="T9" fmla="*/ 102 h 146"/>
                  <a:gd name="T10" fmla="*/ 22 w 91"/>
                  <a:gd name="T11" fmla="*/ 66 h 146"/>
                  <a:gd name="T12" fmla="*/ 47 w 91"/>
                  <a:gd name="T13" fmla="*/ 31 h 146"/>
                  <a:gd name="T14" fmla="*/ 66 w 91"/>
                  <a:gd name="T15" fmla="*/ 15 h 146"/>
                  <a:gd name="T16" fmla="*/ 91 w 91"/>
                  <a:gd name="T1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46">
                    <a:moveTo>
                      <a:pt x="91" y="0"/>
                    </a:moveTo>
                    <a:cubicBezTo>
                      <a:pt x="83" y="5"/>
                      <a:pt x="73" y="12"/>
                      <a:pt x="63" y="20"/>
                    </a:cubicBezTo>
                    <a:cubicBezTo>
                      <a:pt x="52" y="29"/>
                      <a:pt x="42" y="40"/>
                      <a:pt x="33" y="53"/>
                    </a:cubicBezTo>
                    <a:cubicBezTo>
                      <a:pt x="14" y="79"/>
                      <a:pt x="2" y="112"/>
                      <a:pt x="0" y="146"/>
                    </a:cubicBezTo>
                    <a:cubicBezTo>
                      <a:pt x="1" y="129"/>
                      <a:pt x="4" y="115"/>
                      <a:pt x="7" y="102"/>
                    </a:cubicBezTo>
                    <a:cubicBezTo>
                      <a:pt x="11" y="89"/>
                      <a:pt x="16" y="77"/>
                      <a:pt x="22" y="66"/>
                    </a:cubicBezTo>
                    <a:cubicBezTo>
                      <a:pt x="28" y="54"/>
                      <a:pt x="36" y="43"/>
                      <a:pt x="47" y="31"/>
                    </a:cubicBezTo>
                    <a:cubicBezTo>
                      <a:pt x="52" y="25"/>
                      <a:pt x="58" y="20"/>
                      <a:pt x="66" y="15"/>
                    </a:cubicBezTo>
                    <a:cubicBezTo>
                      <a:pt x="73" y="9"/>
                      <a:pt x="82" y="4"/>
                      <a:pt x="91" y="0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3"/>
              <p:cNvSpPr/>
              <p:nvPr/>
            </p:nvSpPr>
            <p:spPr bwMode="auto">
              <a:xfrm>
                <a:off x="3980271" y="3408164"/>
                <a:ext cx="114773" cy="31661"/>
              </a:xfrm>
              <a:custGeom>
                <a:avLst/>
                <a:gdLst>
                  <a:gd name="T0" fmla="*/ 0 w 86"/>
                  <a:gd name="T1" fmla="*/ 1 h 24"/>
                  <a:gd name="T2" fmla="*/ 8 w 86"/>
                  <a:gd name="T3" fmla="*/ 1 h 24"/>
                  <a:gd name="T4" fmla="*/ 16 w 86"/>
                  <a:gd name="T5" fmla="*/ 2 h 24"/>
                  <a:gd name="T6" fmla="*/ 30 w 86"/>
                  <a:gd name="T7" fmla="*/ 4 h 24"/>
                  <a:gd name="T8" fmla="*/ 55 w 86"/>
                  <a:gd name="T9" fmla="*/ 13 h 24"/>
                  <a:gd name="T10" fmla="*/ 86 w 86"/>
                  <a:gd name="T11" fmla="*/ 24 h 24"/>
                  <a:gd name="T12" fmla="*/ 81 w 86"/>
                  <a:gd name="T13" fmla="*/ 21 h 24"/>
                  <a:gd name="T14" fmla="*/ 77 w 86"/>
                  <a:gd name="T15" fmla="*/ 19 h 24"/>
                  <a:gd name="T16" fmla="*/ 75 w 86"/>
                  <a:gd name="T17" fmla="*/ 18 h 24"/>
                  <a:gd name="T18" fmla="*/ 73 w 86"/>
                  <a:gd name="T19" fmla="*/ 17 h 24"/>
                  <a:gd name="T20" fmla="*/ 67 w 86"/>
                  <a:gd name="T21" fmla="*/ 15 h 24"/>
                  <a:gd name="T22" fmla="*/ 45 w 86"/>
                  <a:gd name="T23" fmla="*/ 6 h 24"/>
                  <a:gd name="T24" fmla="*/ 37 w 86"/>
                  <a:gd name="T25" fmla="*/ 4 h 24"/>
                  <a:gd name="T26" fmla="*/ 30 w 86"/>
                  <a:gd name="T27" fmla="*/ 2 h 24"/>
                  <a:gd name="T28" fmla="*/ 26 w 86"/>
                  <a:gd name="T29" fmla="*/ 2 h 24"/>
                  <a:gd name="T30" fmla="*/ 22 w 86"/>
                  <a:gd name="T31" fmla="*/ 1 h 24"/>
                  <a:gd name="T32" fmla="*/ 15 w 86"/>
                  <a:gd name="T33" fmla="*/ 1 h 24"/>
                  <a:gd name="T34" fmla="*/ 4 w 86"/>
                  <a:gd name="T35" fmla="*/ 1 h 24"/>
                  <a:gd name="T36" fmla="*/ 1 w 86"/>
                  <a:gd name="T37" fmla="*/ 1 h 24"/>
                  <a:gd name="T38" fmla="*/ 0 w 86"/>
                  <a:gd name="T3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" h="24">
                    <a:moveTo>
                      <a:pt x="0" y="1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10" y="1"/>
                      <a:pt x="13" y="1"/>
                      <a:pt x="16" y="2"/>
                    </a:cubicBezTo>
                    <a:cubicBezTo>
                      <a:pt x="21" y="2"/>
                      <a:pt x="26" y="3"/>
                      <a:pt x="30" y="4"/>
                    </a:cubicBezTo>
                    <a:cubicBezTo>
                      <a:pt x="40" y="7"/>
                      <a:pt x="48" y="10"/>
                      <a:pt x="55" y="13"/>
                    </a:cubicBezTo>
                    <a:cubicBezTo>
                      <a:pt x="68" y="19"/>
                      <a:pt x="78" y="22"/>
                      <a:pt x="86" y="24"/>
                    </a:cubicBezTo>
                    <a:cubicBezTo>
                      <a:pt x="86" y="24"/>
                      <a:pt x="83" y="23"/>
                      <a:pt x="81" y="21"/>
                    </a:cubicBezTo>
                    <a:cubicBezTo>
                      <a:pt x="79" y="21"/>
                      <a:pt x="78" y="20"/>
                      <a:pt x="77" y="19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3" y="17"/>
                    </a:cubicBezTo>
                    <a:cubicBezTo>
                      <a:pt x="72" y="17"/>
                      <a:pt x="70" y="16"/>
                      <a:pt x="67" y="15"/>
                    </a:cubicBezTo>
                    <a:cubicBezTo>
                      <a:pt x="62" y="13"/>
                      <a:pt x="54" y="9"/>
                      <a:pt x="45" y="6"/>
                    </a:cubicBezTo>
                    <a:cubicBezTo>
                      <a:pt x="42" y="6"/>
                      <a:pt x="40" y="5"/>
                      <a:pt x="37" y="4"/>
                    </a:cubicBezTo>
                    <a:cubicBezTo>
                      <a:pt x="35" y="3"/>
                      <a:pt x="32" y="3"/>
                      <a:pt x="30" y="2"/>
                    </a:cubicBezTo>
                    <a:cubicBezTo>
                      <a:pt x="29" y="2"/>
                      <a:pt x="27" y="2"/>
                      <a:pt x="26" y="2"/>
                    </a:cubicBezTo>
                    <a:cubicBezTo>
                      <a:pt x="25" y="1"/>
                      <a:pt x="23" y="1"/>
                      <a:pt x="22" y="1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11" y="0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4"/>
              <p:cNvSpPr/>
              <p:nvPr/>
            </p:nvSpPr>
            <p:spPr bwMode="auto">
              <a:xfrm>
                <a:off x="3887925" y="3478083"/>
                <a:ext cx="270441" cy="360148"/>
              </a:xfrm>
              <a:custGeom>
                <a:avLst/>
                <a:gdLst>
                  <a:gd name="T0" fmla="*/ 188 w 202"/>
                  <a:gd name="T1" fmla="*/ 245 h 268"/>
                  <a:gd name="T2" fmla="*/ 181 w 202"/>
                  <a:gd name="T3" fmla="*/ 242 h 268"/>
                  <a:gd name="T4" fmla="*/ 110 w 202"/>
                  <a:gd name="T5" fmla="*/ 253 h 268"/>
                  <a:gd name="T6" fmla="*/ 77 w 202"/>
                  <a:gd name="T7" fmla="*/ 257 h 268"/>
                  <a:gd name="T8" fmla="*/ 58 w 202"/>
                  <a:gd name="T9" fmla="*/ 259 h 268"/>
                  <a:gd name="T10" fmla="*/ 53 w 202"/>
                  <a:gd name="T11" fmla="*/ 240 h 268"/>
                  <a:gd name="T12" fmla="*/ 40 w 202"/>
                  <a:gd name="T13" fmla="*/ 196 h 268"/>
                  <a:gd name="T14" fmla="*/ 25 w 202"/>
                  <a:gd name="T15" fmla="*/ 150 h 268"/>
                  <a:gd name="T16" fmla="*/ 12 w 202"/>
                  <a:gd name="T17" fmla="*/ 103 h 268"/>
                  <a:gd name="T18" fmla="*/ 4 w 202"/>
                  <a:gd name="T19" fmla="*/ 54 h 268"/>
                  <a:gd name="T20" fmla="*/ 3 w 202"/>
                  <a:gd name="T21" fmla="*/ 28 h 268"/>
                  <a:gd name="T22" fmla="*/ 4 w 202"/>
                  <a:gd name="T23" fmla="*/ 9 h 268"/>
                  <a:gd name="T24" fmla="*/ 5 w 202"/>
                  <a:gd name="T25" fmla="*/ 2 h 268"/>
                  <a:gd name="T26" fmla="*/ 6 w 202"/>
                  <a:gd name="T27" fmla="*/ 0 h 268"/>
                  <a:gd name="T28" fmla="*/ 0 w 202"/>
                  <a:gd name="T29" fmla="*/ 30 h 268"/>
                  <a:gd name="T30" fmla="*/ 1 w 202"/>
                  <a:gd name="T31" fmla="*/ 60 h 268"/>
                  <a:gd name="T32" fmla="*/ 11 w 202"/>
                  <a:gd name="T33" fmla="*/ 121 h 268"/>
                  <a:gd name="T34" fmla="*/ 27 w 202"/>
                  <a:gd name="T35" fmla="*/ 183 h 268"/>
                  <a:gd name="T36" fmla="*/ 36 w 202"/>
                  <a:gd name="T37" fmla="*/ 213 h 268"/>
                  <a:gd name="T38" fmla="*/ 44 w 202"/>
                  <a:gd name="T39" fmla="*/ 242 h 268"/>
                  <a:gd name="T40" fmla="*/ 51 w 202"/>
                  <a:gd name="T41" fmla="*/ 268 h 268"/>
                  <a:gd name="T42" fmla="*/ 77 w 202"/>
                  <a:gd name="T43" fmla="*/ 266 h 268"/>
                  <a:gd name="T44" fmla="*/ 137 w 202"/>
                  <a:gd name="T45" fmla="*/ 257 h 268"/>
                  <a:gd name="T46" fmla="*/ 188 w 202"/>
                  <a:gd name="T47" fmla="*/ 24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2" h="268">
                    <a:moveTo>
                      <a:pt x="188" y="245"/>
                    </a:moveTo>
                    <a:cubicBezTo>
                      <a:pt x="202" y="239"/>
                      <a:pt x="196" y="239"/>
                      <a:pt x="181" y="242"/>
                    </a:cubicBezTo>
                    <a:cubicBezTo>
                      <a:pt x="165" y="245"/>
                      <a:pt x="139" y="251"/>
                      <a:pt x="110" y="253"/>
                    </a:cubicBezTo>
                    <a:cubicBezTo>
                      <a:pt x="99" y="255"/>
                      <a:pt x="88" y="256"/>
                      <a:pt x="77" y="257"/>
                    </a:cubicBezTo>
                    <a:cubicBezTo>
                      <a:pt x="58" y="259"/>
                      <a:pt x="58" y="259"/>
                      <a:pt x="58" y="25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0" y="226"/>
                      <a:pt x="45" y="211"/>
                      <a:pt x="40" y="196"/>
                    </a:cubicBezTo>
                    <a:cubicBezTo>
                      <a:pt x="35" y="181"/>
                      <a:pt x="30" y="166"/>
                      <a:pt x="25" y="150"/>
                    </a:cubicBezTo>
                    <a:cubicBezTo>
                      <a:pt x="20" y="135"/>
                      <a:pt x="16" y="119"/>
                      <a:pt x="12" y="103"/>
                    </a:cubicBezTo>
                    <a:cubicBezTo>
                      <a:pt x="9" y="87"/>
                      <a:pt x="6" y="71"/>
                      <a:pt x="4" y="54"/>
                    </a:cubicBezTo>
                    <a:cubicBezTo>
                      <a:pt x="4" y="54"/>
                      <a:pt x="3" y="42"/>
                      <a:pt x="3" y="28"/>
                    </a:cubicBezTo>
                    <a:cubicBezTo>
                      <a:pt x="2" y="22"/>
                      <a:pt x="3" y="14"/>
                      <a:pt x="4" y="9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3" y="10"/>
                      <a:pt x="1" y="20"/>
                      <a:pt x="0" y="30"/>
                    </a:cubicBezTo>
                    <a:cubicBezTo>
                      <a:pt x="0" y="40"/>
                      <a:pt x="0" y="50"/>
                      <a:pt x="1" y="60"/>
                    </a:cubicBezTo>
                    <a:cubicBezTo>
                      <a:pt x="2" y="80"/>
                      <a:pt x="6" y="101"/>
                      <a:pt x="11" y="121"/>
                    </a:cubicBezTo>
                    <a:cubicBezTo>
                      <a:pt x="15" y="142"/>
                      <a:pt x="21" y="163"/>
                      <a:pt x="27" y="183"/>
                    </a:cubicBezTo>
                    <a:cubicBezTo>
                      <a:pt x="30" y="193"/>
                      <a:pt x="33" y="203"/>
                      <a:pt x="36" y="213"/>
                    </a:cubicBezTo>
                    <a:cubicBezTo>
                      <a:pt x="39" y="223"/>
                      <a:pt x="42" y="233"/>
                      <a:pt x="44" y="242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77" y="266"/>
                      <a:pt x="77" y="266"/>
                      <a:pt x="77" y="266"/>
                    </a:cubicBezTo>
                    <a:cubicBezTo>
                      <a:pt x="99" y="264"/>
                      <a:pt x="118" y="261"/>
                      <a:pt x="137" y="257"/>
                    </a:cubicBezTo>
                    <a:cubicBezTo>
                      <a:pt x="155" y="253"/>
                      <a:pt x="172" y="249"/>
                      <a:pt x="188" y="24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75"/>
              <p:cNvSpPr/>
              <p:nvPr/>
            </p:nvSpPr>
            <p:spPr bwMode="auto">
              <a:xfrm>
                <a:off x="3989505" y="3744566"/>
                <a:ext cx="267803" cy="51450"/>
              </a:xfrm>
              <a:custGeom>
                <a:avLst/>
                <a:gdLst>
                  <a:gd name="T0" fmla="*/ 159 w 199"/>
                  <a:gd name="T1" fmla="*/ 6 h 38"/>
                  <a:gd name="T2" fmla="*/ 74 w 199"/>
                  <a:gd name="T3" fmla="*/ 24 h 38"/>
                  <a:gd name="T4" fmla="*/ 34 w 199"/>
                  <a:gd name="T5" fmla="*/ 33 h 38"/>
                  <a:gd name="T6" fmla="*/ 0 w 199"/>
                  <a:gd name="T7" fmla="*/ 38 h 38"/>
                  <a:gd name="T8" fmla="*/ 105 w 199"/>
                  <a:gd name="T9" fmla="*/ 20 h 38"/>
                  <a:gd name="T10" fmla="*/ 154 w 199"/>
                  <a:gd name="T11" fmla="*/ 10 h 38"/>
                  <a:gd name="T12" fmla="*/ 194 w 199"/>
                  <a:gd name="T13" fmla="*/ 3 h 38"/>
                  <a:gd name="T14" fmla="*/ 159 w 199"/>
                  <a:gd name="T15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38">
                    <a:moveTo>
                      <a:pt x="159" y="6"/>
                    </a:moveTo>
                    <a:cubicBezTo>
                      <a:pt x="133" y="9"/>
                      <a:pt x="103" y="17"/>
                      <a:pt x="74" y="24"/>
                    </a:cubicBezTo>
                    <a:cubicBezTo>
                      <a:pt x="60" y="27"/>
                      <a:pt x="47" y="30"/>
                      <a:pt x="34" y="33"/>
                    </a:cubicBezTo>
                    <a:cubicBezTo>
                      <a:pt x="21" y="35"/>
                      <a:pt x="10" y="37"/>
                      <a:pt x="0" y="38"/>
                    </a:cubicBezTo>
                    <a:cubicBezTo>
                      <a:pt x="33" y="35"/>
                      <a:pt x="70" y="27"/>
                      <a:pt x="105" y="20"/>
                    </a:cubicBezTo>
                    <a:cubicBezTo>
                      <a:pt x="122" y="16"/>
                      <a:pt x="138" y="13"/>
                      <a:pt x="154" y="10"/>
                    </a:cubicBezTo>
                    <a:cubicBezTo>
                      <a:pt x="169" y="7"/>
                      <a:pt x="182" y="4"/>
                      <a:pt x="194" y="3"/>
                    </a:cubicBezTo>
                    <a:cubicBezTo>
                      <a:pt x="199" y="0"/>
                      <a:pt x="173" y="4"/>
                      <a:pt x="15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76"/>
              <p:cNvSpPr/>
              <p:nvPr/>
            </p:nvSpPr>
            <p:spPr bwMode="auto">
              <a:xfrm>
                <a:off x="3845710" y="2653568"/>
                <a:ext cx="918180" cy="1482809"/>
              </a:xfrm>
              <a:custGeom>
                <a:avLst/>
                <a:gdLst>
                  <a:gd name="T0" fmla="*/ 65 w 684"/>
                  <a:gd name="T1" fmla="*/ 425 h 1103"/>
                  <a:gd name="T2" fmla="*/ 98 w 684"/>
                  <a:gd name="T3" fmla="*/ 431 h 1103"/>
                  <a:gd name="T4" fmla="*/ 116 w 684"/>
                  <a:gd name="T5" fmla="*/ 429 h 1103"/>
                  <a:gd name="T6" fmla="*/ 182 w 684"/>
                  <a:gd name="T7" fmla="*/ 376 h 1103"/>
                  <a:gd name="T8" fmla="*/ 184 w 684"/>
                  <a:gd name="T9" fmla="*/ 375 h 1103"/>
                  <a:gd name="T10" fmla="*/ 248 w 684"/>
                  <a:gd name="T11" fmla="*/ 384 h 1103"/>
                  <a:gd name="T12" fmla="*/ 285 w 684"/>
                  <a:gd name="T13" fmla="*/ 450 h 1103"/>
                  <a:gd name="T14" fmla="*/ 281 w 684"/>
                  <a:gd name="T15" fmla="*/ 546 h 1103"/>
                  <a:gd name="T16" fmla="*/ 225 w 684"/>
                  <a:gd name="T17" fmla="*/ 595 h 1103"/>
                  <a:gd name="T18" fmla="*/ 219 w 684"/>
                  <a:gd name="T19" fmla="*/ 596 h 1103"/>
                  <a:gd name="T20" fmla="*/ 115 w 684"/>
                  <a:gd name="T21" fmla="*/ 570 h 1103"/>
                  <a:gd name="T22" fmla="*/ 82 w 684"/>
                  <a:gd name="T23" fmla="*/ 575 h 1103"/>
                  <a:gd name="T24" fmla="*/ 70 w 684"/>
                  <a:gd name="T25" fmla="*/ 582 h 1103"/>
                  <a:gd name="T26" fmla="*/ 48 w 684"/>
                  <a:gd name="T27" fmla="*/ 706 h 1103"/>
                  <a:gd name="T28" fmla="*/ 146 w 684"/>
                  <a:gd name="T29" fmla="*/ 857 h 1103"/>
                  <a:gd name="T30" fmla="*/ 415 w 684"/>
                  <a:gd name="T31" fmla="*/ 860 h 1103"/>
                  <a:gd name="T32" fmla="*/ 418 w 684"/>
                  <a:gd name="T33" fmla="*/ 879 h 1103"/>
                  <a:gd name="T34" fmla="*/ 417 w 684"/>
                  <a:gd name="T35" fmla="*/ 891 h 1103"/>
                  <a:gd name="T36" fmla="*/ 400 w 684"/>
                  <a:gd name="T37" fmla="*/ 917 h 1103"/>
                  <a:gd name="T38" fmla="*/ 380 w 684"/>
                  <a:gd name="T39" fmla="*/ 978 h 1103"/>
                  <a:gd name="T40" fmla="*/ 387 w 684"/>
                  <a:gd name="T41" fmla="*/ 1013 h 1103"/>
                  <a:gd name="T42" fmla="*/ 453 w 684"/>
                  <a:gd name="T43" fmla="*/ 1082 h 1103"/>
                  <a:gd name="T44" fmla="*/ 577 w 684"/>
                  <a:gd name="T45" fmla="*/ 1099 h 1103"/>
                  <a:gd name="T46" fmla="*/ 683 w 684"/>
                  <a:gd name="T47" fmla="*/ 998 h 1103"/>
                  <a:gd name="T48" fmla="*/ 681 w 684"/>
                  <a:gd name="T49" fmla="*/ 955 h 1103"/>
                  <a:gd name="T50" fmla="*/ 676 w 684"/>
                  <a:gd name="T51" fmla="*/ 938 h 1103"/>
                  <a:gd name="T52" fmla="*/ 668 w 684"/>
                  <a:gd name="T53" fmla="*/ 938 h 1103"/>
                  <a:gd name="T54" fmla="*/ 672 w 684"/>
                  <a:gd name="T55" fmla="*/ 953 h 1103"/>
                  <a:gd name="T56" fmla="*/ 662 w 684"/>
                  <a:gd name="T57" fmla="*/ 1035 h 1103"/>
                  <a:gd name="T58" fmla="*/ 502 w 684"/>
                  <a:gd name="T59" fmla="*/ 1084 h 1103"/>
                  <a:gd name="T60" fmla="*/ 659 w 684"/>
                  <a:gd name="T61" fmla="*/ 1017 h 1103"/>
                  <a:gd name="T62" fmla="*/ 642 w 684"/>
                  <a:gd name="T63" fmla="*/ 1039 h 1103"/>
                  <a:gd name="T64" fmla="*/ 620 w 684"/>
                  <a:gd name="T65" fmla="*/ 1055 h 1103"/>
                  <a:gd name="T66" fmla="*/ 585 w 684"/>
                  <a:gd name="T67" fmla="*/ 1061 h 1103"/>
                  <a:gd name="T68" fmla="*/ 482 w 684"/>
                  <a:gd name="T69" fmla="*/ 1049 h 1103"/>
                  <a:gd name="T70" fmla="*/ 428 w 684"/>
                  <a:gd name="T71" fmla="*/ 973 h 1103"/>
                  <a:gd name="T72" fmla="*/ 426 w 684"/>
                  <a:gd name="T73" fmla="*/ 953 h 1103"/>
                  <a:gd name="T74" fmla="*/ 452 w 684"/>
                  <a:gd name="T75" fmla="*/ 874 h 1103"/>
                  <a:gd name="T76" fmla="*/ 446 w 684"/>
                  <a:gd name="T77" fmla="*/ 847 h 1103"/>
                  <a:gd name="T78" fmla="*/ 309 w 684"/>
                  <a:gd name="T79" fmla="*/ 797 h 1103"/>
                  <a:gd name="T80" fmla="*/ 106 w 684"/>
                  <a:gd name="T81" fmla="*/ 774 h 1103"/>
                  <a:gd name="T82" fmla="*/ 96 w 684"/>
                  <a:gd name="T83" fmla="*/ 733 h 1103"/>
                  <a:gd name="T84" fmla="*/ 89 w 684"/>
                  <a:gd name="T85" fmla="*/ 608 h 1103"/>
                  <a:gd name="T86" fmla="*/ 91 w 684"/>
                  <a:gd name="T87" fmla="*/ 607 h 1103"/>
                  <a:gd name="T88" fmla="*/ 110 w 684"/>
                  <a:gd name="T89" fmla="*/ 600 h 1103"/>
                  <a:gd name="T90" fmla="*/ 145 w 684"/>
                  <a:gd name="T91" fmla="*/ 616 h 1103"/>
                  <a:gd name="T92" fmla="*/ 233 w 684"/>
                  <a:gd name="T93" fmla="*/ 631 h 1103"/>
                  <a:gd name="T94" fmla="*/ 245 w 684"/>
                  <a:gd name="T95" fmla="*/ 626 h 1103"/>
                  <a:gd name="T96" fmla="*/ 232 w 684"/>
                  <a:gd name="T97" fmla="*/ 628 h 1103"/>
                  <a:gd name="T98" fmla="*/ 231 w 684"/>
                  <a:gd name="T99" fmla="*/ 623 h 1103"/>
                  <a:gd name="T100" fmla="*/ 251 w 684"/>
                  <a:gd name="T101" fmla="*/ 616 h 1103"/>
                  <a:gd name="T102" fmla="*/ 320 w 684"/>
                  <a:gd name="T103" fmla="*/ 465 h 1103"/>
                  <a:gd name="T104" fmla="*/ 233 w 684"/>
                  <a:gd name="T105" fmla="*/ 338 h 1103"/>
                  <a:gd name="T106" fmla="*/ 184 w 684"/>
                  <a:gd name="T107" fmla="*/ 328 h 1103"/>
                  <a:gd name="T108" fmla="*/ 171 w 684"/>
                  <a:gd name="T109" fmla="*/ 330 h 1103"/>
                  <a:gd name="T110" fmla="*/ 154 w 684"/>
                  <a:gd name="T111" fmla="*/ 337 h 1103"/>
                  <a:gd name="T112" fmla="*/ 99 w 684"/>
                  <a:gd name="T113" fmla="*/ 382 h 1103"/>
                  <a:gd name="T114" fmla="*/ 89 w 684"/>
                  <a:gd name="T115" fmla="*/ 382 h 1103"/>
                  <a:gd name="T116" fmla="*/ 86 w 684"/>
                  <a:gd name="T117" fmla="*/ 385 h 1103"/>
                  <a:gd name="T118" fmla="*/ 31 w 684"/>
                  <a:gd name="T119" fmla="*/ 192 h 1103"/>
                  <a:gd name="T120" fmla="*/ 38 w 684"/>
                  <a:gd name="T121" fmla="*/ 16 h 1103"/>
                  <a:gd name="T122" fmla="*/ 2 w 684"/>
                  <a:gd name="T123" fmla="*/ 310 h 1103"/>
                  <a:gd name="T124" fmla="*/ 4 w 684"/>
                  <a:gd name="T125" fmla="*/ 325 h 1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4" h="1103">
                    <a:moveTo>
                      <a:pt x="16" y="367"/>
                    </a:moveTo>
                    <a:cubicBezTo>
                      <a:pt x="21" y="380"/>
                      <a:pt x="28" y="393"/>
                      <a:pt x="41" y="407"/>
                    </a:cubicBezTo>
                    <a:cubicBezTo>
                      <a:pt x="42" y="408"/>
                      <a:pt x="44" y="410"/>
                      <a:pt x="46" y="411"/>
                    </a:cubicBezTo>
                    <a:cubicBezTo>
                      <a:pt x="48" y="414"/>
                      <a:pt x="48" y="414"/>
                      <a:pt x="48" y="414"/>
                    </a:cubicBezTo>
                    <a:cubicBezTo>
                      <a:pt x="51" y="416"/>
                      <a:pt x="51" y="416"/>
                      <a:pt x="51" y="416"/>
                    </a:cubicBezTo>
                    <a:cubicBezTo>
                      <a:pt x="53" y="418"/>
                      <a:pt x="55" y="419"/>
                      <a:pt x="58" y="421"/>
                    </a:cubicBezTo>
                    <a:cubicBezTo>
                      <a:pt x="60" y="422"/>
                      <a:pt x="62" y="423"/>
                      <a:pt x="65" y="425"/>
                    </a:cubicBezTo>
                    <a:cubicBezTo>
                      <a:pt x="67" y="426"/>
                      <a:pt x="70" y="427"/>
                      <a:pt x="73" y="428"/>
                    </a:cubicBezTo>
                    <a:cubicBezTo>
                      <a:pt x="76" y="429"/>
                      <a:pt x="78" y="430"/>
                      <a:pt x="82" y="430"/>
                    </a:cubicBezTo>
                    <a:cubicBezTo>
                      <a:pt x="85" y="431"/>
                      <a:pt x="89" y="431"/>
                      <a:pt x="93" y="431"/>
                    </a:cubicBezTo>
                    <a:cubicBezTo>
                      <a:pt x="93" y="431"/>
                      <a:pt x="93" y="431"/>
                      <a:pt x="94" y="431"/>
                    </a:cubicBezTo>
                    <a:cubicBezTo>
                      <a:pt x="94" y="431"/>
                      <a:pt x="94" y="431"/>
                      <a:pt x="94" y="431"/>
                    </a:cubicBezTo>
                    <a:cubicBezTo>
                      <a:pt x="95" y="431"/>
                      <a:pt x="95" y="431"/>
                      <a:pt x="95" y="431"/>
                    </a:cubicBezTo>
                    <a:cubicBezTo>
                      <a:pt x="98" y="431"/>
                      <a:pt x="98" y="431"/>
                      <a:pt x="98" y="431"/>
                    </a:cubicBezTo>
                    <a:cubicBezTo>
                      <a:pt x="99" y="431"/>
                      <a:pt x="99" y="431"/>
                      <a:pt x="99" y="431"/>
                    </a:cubicBezTo>
                    <a:cubicBezTo>
                      <a:pt x="100" y="431"/>
                      <a:pt x="100" y="431"/>
                      <a:pt x="100" y="431"/>
                    </a:cubicBezTo>
                    <a:cubicBezTo>
                      <a:pt x="100" y="431"/>
                      <a:pt x="100" y="431"/>
                      <a:pt x="100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7" y="430"/>
                      <a:pt x="107" y="430"/>
                      <a:pt x="107" y="430"/>
                    </a:cubicBezTo>
                    <a:cubicBezTo>
                      <a:pt x="110" y="430"/>
                      <a:pt x="113" y="430"/>
                      <a:pt x="116" y="429"/>
                    </a:cubicBezTo>
                    <a:cubicBezTo>
                      <a:pt x="118" y="428"/>
                      <a:pt x="121" y="427"/>
                      <a:pt x="124" y="426"/>
                    </a:cubicBezTo>
                    <a:cubicBezTo>
                      <a:pt x="126" y="425"/>
                      <a:pt x="129" y="423"/>
                      <a:pt x="131" y="422"/>
                    </a:cubicBezTo>
                    <a:cubicBezTo>
                      <a:pt x="141" y="417"/>
                      <a:pt x="148" y="411"/>
                      <a:pt x="154" y="405"/>
                    </a:cubicBezTo>
                    <a:cubicBezTo>
                      <a:pt x="160" y="399"/>
                      <a:pt x="165" y="393"/>
                      <a:pt x="170" y="388"/>
                    </a:cubicBezTo>
                    <a:cubicBezTo>
                      <a:pt x="174" y="383"/>
                      <a:pt x="178" y="379"/>
                      <a:pt x="181" y="377"/>
                    </a:cubicBezTo>
                    <a:cubicBezTo>
                      <a:pt x="182" y="376"/>
                      <a:pt x="184" y="375"/>
                      <a:pt x="182" y="376"/>
                    </a:cubicBezTo>
                    <a:cubicBezTo>
                      <a:pt x="182" y="376"/>
                      <a:pt x="181" y="376"/>
                      <a:pt x="182" y="376"/>
                    </a:cubicBezTo>
                    <a:cubicBezTo>
                      <a:pt x="183" y="375"/>
                      <a:pt x="184" y="375"/>
                      <a:pt x="184" y="374"/>
                    </a:cubicBezTo>
                    <a:cubicBezTo>
                      <a:pt x="185" y="373"/>
                      <a:pt x="185" y="373"/>
                      <a:pt x="185" y="373"/>
                    </a:cubicBezTo>
                    <a:cubicBezTo>
                      <a:pt x="185" y="372"/>
                      <a:pt x="185" y="372"/>
                      <a:pt x="185" y="372"/>
                    </a:cubicBezTo>
                    <a:cubicBezTo>
                      <a:pt x="186" y="372"/>
                      <a:pt x="186" y="372"/>
                      <a:pt x="186" y="372"/>
                    </a:cubicBezTo>
                    <a:cubicBezTo>
                      <a:pt x="187" y="370"/>
                      <a:pt x="183" y="376"/>
                      <a:pt x="184" y="375"/>
                    </a:cubicBezTo>
                    <a:cubicBezTo>
                      <a:pt x="184" y="375"/>
                      <a:pt x="184" y="375"/>
                      <a:pt x="184" y="375"/>
                    </a:cubicBezTo>
                    <a:cubicBezTo>
                      <a:pt x="184" y="375"/>
                      <a:pt x="184" y="375"/>
                      <a:pt x="184" y="375"/>
                    </a:cubicBezTo>
                    <a:cubicBezTo>
                      <a:pt x="186" y="375"/>
                      <a:pt x="186" y="375"/>
                      <a:pt x="186" y="375"/>
                    </a:cubicBezTo>
                    <a:cubicBezTo>
                      <a:pt x="189" y="374"/>
                      <a:pt x="191" y="374"/>
                      <a:pt x="194" y="373"/>
                    </a:cubicBezTo>
                    <a:cubicBezTo>
                      <a:pt x="196" y="373"/>
                      <a:pt x="198" y="373"/>
                      <a:pt x="201" y="373"/>
                    </a:cubicBezTo>
                    <a:cubicBezTo>
                      <a:pt x="210" y="372"/>
                      <a:pt x="219" y="374"/>
                      <a:pt x="228" y="377"/>
                    </a:cubicBezTo>
                    <a:cubicBezTo>
                      <a:pt x="244" y="384"/>
                      <a:pt x="259" y="399"/>
                      <a:pt x="270" y="417"/>
                    </a:cubicBezTo>
                    <a:cubicBezTo>
                      <a:pt x="265" y="408"/>
                      <a:pt x="262" y="402"/>
                      <a:pt x="258" y="397"/>
                    </a:cubicBezTo>
                    <a:cubicBezTo>
                      <a:pt x="255" y="392"/>
                      <a:pt x="252" y="388"/>
                      <a:pt x="248" y="384"/>
                    </a:cubicBezTo>
                    <a:cubicBezTo>
                      <a:pt x="244" y="380"/>
                      <a:pt x="239" y="375"/>
                      <a:pt x="232" y="372"/>
                    </a:cubicBezTo>
                    <a:cubicBezTo>
                      <a:pt x="225" y="368"/>
                      <a:pt x="215" y="364"/>
                      <a:pt x="201" y="364"/>
                    </a:cubicBezTo>
                    <a:cubicBezTo>
                      <a:pt x="212" y="362"/>
                      <a:pt x="223" y="363"/>
                      <a:pt x="233" y="367"/>
                    </a:cubicBezTo>
                    <a:cubicBezTo>
                      <a:pt x="243" y="372"/>
                      <a:pt x="252" y="379"/>
                      <a:pt x="259" y="389"/>
                    </a:cubicBezTo>
                    <a:cubicBezTo>
                      <a:pt x="267" y="398"/>
                      <a:pt x="272" y="410"/>
                      <a:pt x="277" y="422"/>
                    </a:cubicBezTo>
                    <a:cubicBezTo>
                      <a:pt x="281" y="435"/>
                      <a:pt x="284" y="449"/>
                      <a:pt x="286" y="463"/>
                    </a:cubicBezTo>
                    <a:cubicBezTo>
                      <a:pt x="286" y="457"/>
                      <a:pt x="285" y="453"/>
                      <a:pt x="285" y="450"/>
                    </a:cubicBezTo>
                    <a:cubicBezTo>
                      <a:pt x="285" y="447"/>
                      <a:pt x="285" y="446"/>
                      <a:pt x="285" y="446"/>
                    </a:cubicBezTo>
                    <a:cubicBezTo>
                      <a:pt x="285" y="446"/>
                      <a:pt x="287" y="450"/>
                      <a:pt x="289" y="457"/>
                    </a:cubicBezTo>
                    <a:cubicBezTo>
                      <a:pt x="293" y="471"/>
                      <a:pt x="295" y="498"/>
                      <a:pt x="291" y="518"/>
                    </a:cubicBezTo>
                    <a:cubicBezTo>
                      <a:pt x="290" y="520"/>
                      <a:pt x="290" y="522"/>
                      <a:pt x="289" y="525"/>
                    </a:cubicBezTo>
                    <a:cubicBezTo>
                      <a:pt x="288" y="527"/>
                      <a:pt x="288" y="530"/>
                      <a:pt x="287" y="532"/>
                    </a:cubicBezTo>
                    <a:cubicBezTo>
                      <a:pt x="286" y="534"/>
                      <a:pt x="285" y="537"/>
                      <a:pt x="284" y="539"/>
                    </a:cubicBezTo>
                    <a:cubicBezTo>
                      <a:pt x="283" y="541"/>
                      <a:pt x="282" y="544"/>
                      <a:pt x="281" y="546"/>
                    </a:cubicBezTo>
                    <a:cubicBezTo>
                      <a:pt x="277" y="556"/>
                      <a:pt x="271" y="565"/>
                      <a:pt x="263" y="573"/>
                    </a:cubicBezTo>
                    <a:cubicBezTo>
                      <a:pt x="259" y="577"/>
                      <a:pt x="255" y="580"/>
                      <a:pt x="251" y="583"/>
                    </a:cubicBezTo>
                    <a:cubicBezTo>
                      <a:pt x="248" y="585"/>
                      <a:pt x="246" y="586"/>
                      <a:pt x="244" y="588"/>
                    </a:cubicBezTo>
                    <a:cubicBezTo>
                      <a:pt x="241" y="589"/>
                      <a:pt x="239" y="589"/>
                      <a:pt x="237" y="591"/>
                    </a:cubicBezTo>
                    <a:cubicBezTo>
                      <a:pt x="236" y="591"/>
                      <a:pt x="234" y="592"/>
                      <a:pt x="232" y="592"/>
                    </a:cubicBezTo>
                    <a:cubicBezTo>
                      <a:pt x="227" y="594"/>
                      <a:pt x="227" y="594"/>
                      <a:pt x="227" y="594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3" y="595"/>
                      <a:pt x="223" y="595"/>
                      <a:pt x="223" y="595"/>
                    </a:cubicBezTo>
                    <a:cubicBezTo>
                      <a:pt x="222" y="595"/>
                      <a:pt x="225" y="595"/>
                      <a:pt x="224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3" y="595"/>
                      <a:pt x="223" y="595"/>
                      <a:pt x="223" y="595"/>
                    </a:cubicBezTo>
                    <a:cubicBezTo>
                      <a:pt x="219" y="596"/>
                      <a:pt x="219" y="596"/>
                      <a:pt x="219" y="596"/>
                    </a:cubicBezTo>
                    <a:cubicBezTo>
                      <a:pt x="218" y="596"/>
                      <a:pt x="216" y="596"/>
                      <a:pt x="215" y="596"/>
                    </a:cubicBezTo>
                    <a:cubicBezTo>
                      <a:pt x="210" y="597"/>
                      <a:pt x="210" y="597"/>
                      <a:pt x="210" y="597"/>
                    </a:cubicBezTo>
                    <a:cubicBezTo>
                      <a:pt x="206" y="597"/>
                      <a:pt x="206" y="597"/>
                      <a:pt x="206" y="597"/>
                    </a:cubicBezTo>
                    <a:cubicBezTo>
                      <a:pt x="202" y="597"/>
                      <a:pt x="202" y="597"/>
                      <a:pt x="202" y="597"/>
                    </a:cubicBezTo>
                    <a:cubicBezTo>
                      <a:pt x="190" y="596"/>
                      <a:pt x="178" y="592"/>
                      <a:pt x="165" y="586"/>
                    </a:cubicBezTo>
                    <a:cubicBezTo>
                      <a:pt x="158" y="583"/>
                      <a:pt x="151" y="580"/>
                      <a:pt x="143" y="576"/>
                    </a:cubicBezTo>
                    <a:cubicBezTo>
                      <a:pt x="135" y="573"/>
                      <a:pt x="125" y="570"/>
                      <a:pt x="115" y="570"/>
                    </a:cubicBezTo>
                    <a:cubicBezTo>
                      <a:pt x="112" y="569"/>
                      <a:pt x="110" y="570"/>
                      <a:pt x="107" y="570"/>
                    </a:cubicBezTo>
                    <a:cubicBezTo>
                      <a:pt x="104" y="570"/>
                      <a:pt x="102" y="570"/>
                      <a:pt x="99" y="571"/>
                    </a:cubicBezTo>
                    <a:cubicBezTo>
                      <a:pt x="96" y="571"/>
                      <a:pt x="93" y="572"/>
                      <a:pt x="90" y="572"/>
                    </a:cubicBezTo>
                    <a:cubicBezTo>
                      <a:pt x="90" y="573"/>
                      <a:pt x="89" y="573"/>
                      <a:pt x="88" y="573"/>
                    </a:cubicBezTo>
                    <a:cubicBezTo>
                      <a:pt x="87" y="573"/>
                      <a:pt x="87" y="573"/>
                      <a:pt x="87" y="573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2" y="575"/>
                      <a:pt x="82" y="575"/>
                      <a:pt x="82" y="575"/>
                    </a:cubicBezTo>
                    <a:cubicBezTo>
                      <a:pt x="80" y="576"/>
                      <a:pt x="80" y="576"/>
                      <a:pt x="80" y="576"/>
                    </a:cubicBezTo>
                    <a:cubicBezTo>
                      <a:pt x="79" y="576"/>
                      <a:pt x="79" y="576"/>
                      <a:pt x="79" y="576"/>
                    </a:cubicBezTo>
                    <a:cubicBezTo>
                      <a:pt x="79" y="576"/>
                      <a:pt x="79" y="576"/>
                      <a:pt x="79" y="576"/>
                    </a:cubicBezTo>
                    <a:cubicBezTo>
                      <a:pt x="80" y="576"/>
                      <a:pt x="77" y="577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7" y="577"/>
                      <a:pt x="77" y="577"/>
                      <a:pt x="77" y="577"/>
                    </a:cubicBezTo>
                    <a:cubicBezTo>
                      <a:pt x="75" y="579"/>
                      <a:pt x="72" y="580"/>
                      <a:pt x="70" y="582"/>
                    </a:cubicBezTo>
                    <a:cubicBezTo>
                      <a:pt x="67" y="583"/>
                      <a:pt x="65" y="585"/>
                      <a:pt x="63" y="587"/>
                    </a:cubicBezTo>
                    <a:cubicBezTo>
                      <a:pt x="61" y="589"/>
                      <a:pt x="59" y="591"/>
                      <a:pt x="57" y="594"/>
                    </a:cubicBezTo>
                    <a:cubicBezTo>
                      <a:pt x="50" y="603"/>
                      <a:pt x="46" y="613"/>
                      <a:pt x="44" y="622"/>
                    </a:cubicBezTo>
                    <a:cubicBezTo>
                      <a:pt x="43" y="626"/>
                      <a:pt x="43" y="631"/>
                      <a:pt x="42" y="635"/>
                    </a:cubicBezTo>
                    <a:cubicBezTo>
                      <a:pt x="42" y="639"/>
                      <a:pt x="41" y="644"/>
                      <a:pt x="41" y="648"/>
                    </a:cubicBezTo>
                    <a:cubicBezTo>
                      <a:pt x="41" y="655"/>
                      <a:pt x="42" y="664"/>
                      <a:pt x="43" y="674"/>
                    </a:cubicBezTo>
                    <a:cubicBezTo>
                      <a:pt x="44" y="684"/>
                      <a:pt x="46" y="695"/>
                      <a:pt x="48" y="706"/>
                    </a:cubicBezTo>
                    <a:cubicBezTo>
                      <a:pt x="53" y="729"/>
                      <a:pt x="59" y="753"/>
                      <a:pt x="66" y="775"/>
                    </a:cubicBezTo>
                    <a:cubicBezTo>
                      <a:pt x="72" y="797"/>
                      <a:pt x="79" y="816"/>
                      <a:pt x="83" y="828"/>
                    </a:cubicBezTo>
                    <a:cubicBezTo>
                      <a:pt x="87" y="840"/>
                      <a:pt x="90" y="845"/>
                      <a:pt x="90" y="839"/>
                    </a:cubicBezTo>
                    <a:cubicBezTo>
                      <a:pt x="91" y="844"/>
                      <a:pt x="92" y="848"/>
                      <a:pt x="93" y="851"/>
                    </a:cubicBezTo>
                    <a:cubicBezTo>
                      <a:pt x="96" y="862"/>
                      <a:pt x="96" y="862"/>
                      <a:pt x="96" y="862"/>
                    </a:cubicBezTo>
                    <a:cubicBezTo>
                      <a:pt x="107" y="861"/>
                      <a:pt x="107" y="861"/>
                      <a:pt x="107" y="861"/>
                    </a:cubicBezTo>
                    <a:cubicBezTo>
                      <a:pt x="123" y="860"/>
                      <a:pt x="135" y="858"/>
                      <a:pt x="146" y="857"/>
                    </a:cubicBezTo>
                    <a:cubicBezTo>
                      <a:pt x="156" y="856"/>
                      <a:pt x="165" y="855"/>
                      <a:pt x="174" y="854"/>
                    </a:cubicBezTo>
                    <a:cubicBezTo>
                      <a:pt x="191" y="852"/>
                      <a:pt x="206" y="850"/>
                      <a:pt x="231" y="846"/>
                    </a:cubicBezTo>
                    <a:cubicBezTo>
                      <a:pt x="269" y="835"/>
                      <a:pt x="305" y="827"/>
                      <a:pt x="340" y="826"/>
                    </a:cubicBezTo>
                    <a:cubicBezTo>
                      <a:pt x="357" y="826"/>
                      <a:pt x="373" y="828"/>
                      <a:pt x="387" y="832"/>
                    </a:cubicBezTo>
                    <a:cubicBezTo>
                      <a:pt x="394" y="835"/>
                      <a:pt x="399" y="838"/>
                      <a:pt x="404" y="842"/>
                    </a:cubicBezTo>
                    <a:cubicBezTo>
                      <a:pt x="408" y="846"/>
                      <a:pt x="411" y="850"/>
                      <a:pt x="413" y="855"/>
                    </a:cubicBezTo>
                    <a:cubicBezTo>
                      <a:pt x="414" y="857"/>
                      <a:pt x="414" y="858"/>
                      <a:pt x="415" y="860"/>
                    </a:cubicBezTo>
                    <a:cubicBezTo>
                      <a:pt x="415" y="860"/>
                      <a:pt x="415" y="861"/>
                      <a:pt x="415" y="862"/>
                    </a:cubicBezTo>
                    <a:cubicBezTo>
                      <a:pt x="416" y="864"/>
                      <a:pt x="416" y="864"/>
                      <a:pt x="416" y="864"/>
                    </a:cubicBezTo>
                    <a:cubicBezTo>
                      <a:pt x="416" y="865"/>
                      <a:pt x="416" y="866"/>
                      <a:pt x="417" y="868"/>
                    </a:cubicBezTo>
                    <a:cubicBezTo>
                      <a:pt x="417" y="874"/>
                      <a:pt x="417" y="874"/>
                      <a:pt x="417" y="874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79"/>
                      <a:pt x="417" y="876"/>
                      <a:pt x="418" y="878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84"/>
                      <a:pt x="418" y="884"/>
                      <a:pt x="418" y="884"/>
                    </a:cubicBezTo>
                    <a:cubicBezTo>
                      <a:pt x="418" y="886"/>
                      <a:pt x="417" y="888"/>
                      <a:pt x="417" y="889"/>
                    </a:cubicBezTo>
                    <a:cubicBezTo>
                      <a:pt x="417" y="890"/>
                      <a:pt x="417" y="891"/>
                      <a:pt x="417" y="891"/>
                    </a:cubicBezTo>
                    <a:cubicBezTo>
                      <a:pt x="416" y="893"/>
                      <a:pt x="416" y="893"/>
                      <a:pt x="416" y="893"/>
                    </a:cubicBezTo>
                    <a:cubicBezTo>
                      <a:pt x="415" y="899"/>
                      <a:pt x="413" y="902"/>
                      <a:pt x="409" y="907"/>
                    </a:cubicBezTo>
                    <a:cubicBezTo>
                      <a:pt x="408" y="908"/>
                      <a:pt x="408" y="908"/>
                      <a:pt x="408" y="908"/>
                    </a:cubicBezTo>
                    <a:cubicBezTo>
                      <a:pt x="407" y="909"/>
                      <a:pt x="407" y="909"/>
                      <a:pt x="407" y="909"/>
                    </a:cubicBezTo>
                    <a:cubicBezTo>
                      <a:pt x="405" y="911"/>
                      <a:pt x="405" y="911"/>
                      <a:pt x="405" y="911"/>
                    </a:cubicBezTo>
                    <a:cubicBezTo>
                      <a:pt x="403" y="914"/>
                      <a:pt x="403" y="914"/>
                      <a:pt x="403" y="914"/>
                    </a:cubicBezTo>
                    <a:cubicBezTo>
                      <a:pt x="402" y="915"/>
                      <a:pt x="401" y="916"/>
                      <a:pt x="400" y="917"/>
                    </a:cubicBezTo>
                    <a:cubicBezTo>
                      <a:pt x="399" y="919"/>
                      <a:pt x="397" y="921"/>
                      <a:pt x="395" y="924"/>
                    </a:cubicBezTo>
                    <a:cubicBezTo>
                      <a:pt x="392" y="928"/>
                      <a:pt x="392" y="928"/>
                      <a:pt x="392" y="928"/>
                    </a:cubicBezTo>
                    <a:cubicBezTo>
                      <a:pt x="389" y="933"/>
                      <a:pt x="389" y="933"/>
                      <a:pt x="389" y="933"/>
                    </a:cubicBezTo>
                    <a:cubicBezTo>
                      <a:pt x="386" y="939"/>
                      <a:pt x="383" y="947"/>
                      <a:pt x="382" y="954"/>
                    </a:cubicBezTo>
                    <a:cubicBezTo>
                      <a:pt x="380" y="961"/>
                      <a:pt x="379" y="971"/>
                      <a:pt x="380" y="974"/>
                    </a:cubicBezTo>
                    <a:cubicBezTo>
                      <a:pt x="380" y="978"/>
                      <a:pt x="380" y="978"/>
                      <a:pt x="380" y="978"/>
                    </a:cubicBezTo>
                    <a:cubicBezTo>
                      <a:pt x="380" y="978"/>
                      <a:pt x="380" y="978"/>
                      <a:pt x="380" y="978"/>
                    </a:cubicBezTo>
                    <a:cubicBezTo>
                      <a:pt x="380" y="980"/>
                      <a:pt x="380" y="980"/>
                      <a:pt x="380" y="980"/>
                    </a:cubicBezTo>
                    <a:cubicBezTo>
                      <a:pt x="380" y="981"/>
                      <a:pt x="380" y="981"/>
                      <a:pt x="380" y="981"/>
                    </a:cubicBezTo>
                    <a:cubicBezTo>
                      <a:pt x="380" y="982"/>
                      <a:pt x="380" y="982"/>
                      <a:pt x="380" y="982"/>
                    </a:cubicBezTo>
                    <a:cubicBezTo>
                      <a:pt x="380" y="984"/>
                      <a:pt x="380" y="984"/>
                      <a:pt x="380" y="984"/>
                    </a:cubicBezTo>
                    <a:cubicBezTo>
                      <a:pt x="381" y="988"/>
                      <a:pt x="381" y="991"/>
                      <a:pt x="382" y="994"/>
                    </a:cubicBezTo>
                    <a:cubicBezTo>
                      <a:pt x="382" y="997"/>
                      <a:pt x="383" y="1001"/>
                      <a:pt x="384" y="1004"/>
                    </a:cubicBezTo>
                    <a:cubicBezTo>
                      <a:pt x="385" y="1007"/>
                      <a:pt x="386" y="1010"/>
                      <a:pt x="387" y="1013"/>
                    </a:cubicBezTo>
                    <a:cubicBezTo>
                      <a:pt x="389" y="1016"/>
                      <a:pt x="390" y="1020"/>
                      <a:pt x="392" y="1023"/>
                    </a:cubicBezTo>
                    <a:cubicBezTo>
                      <a:pt x="393" y="1026"/>
                      <a:pt x="395" y="1028"/>
                      <a:pt x="397" y="1031"/>
                    </a:cubicBezTo>
                    <a:cubicBezTo>
                      <a:pt x="400" y="1037"/>
                      <a:pt x="405" y="1042"/>
                      <a:pt x="409" y="1047"/>
                    </a:cubicBezTo>
                    <a:cubicBezTo>
                      <a:pt x="418" y="1057"/>
                      <a:pt x="429" y="1065"/>
                      <a:pt x="440" y="1071"/>
                    </a:cubicBezTo>
                    <a:cubicBezTo>
                      <a:pt x="438" y="1071"/>
                      <a:pt x="438" y="1071"/>
                      <a:pt x="439" y="1073"/>
                    </a:cubicBezTo>
                    <a:cubicBezTo>
                      <a:pt x="441" y="1074"/>
                      <a:pt x="443" y="1076"/>
                      <a:pt x="447" y="1078"/>
                    </a:cubicBezTo>
                    <a:cubicBezTo>
                      <a:pt x="449" y="1079"/>
                      <a:pt x="451" y="1080"/>
                      <a:pt x="453" y="1082"/>
                    </a:cubicBezTo>
                    <a:cubicBezTo>
                      <a:pt x="455" y="1083"/>
                      <a:pt x="458" y="1084"/>
                      <a:pt x="460" y="1085"/>
                    </a:cubicBezTo>
                    <a:cubicBezTo>
                      <a:pt x="466" y="1088"/>
                      <a:pt x="472" y="1090"/>
                      <a:pt x="479" y="1093"/>
                    </a:cubicBezTo>
                    <a:cubicBezTo>
                      <a:pt x="492" y="1097"/>
                      <a:pt x="508" y="1100"/>
                      <a:pt x="522" y="1102"/>
                    </a:cubicBezTo>
                    <a:cubicBezTo>
                      <a:pt x="529" y="1102"/>
                      <a:pt x="536" y="1103"/>
                      <a:pt x="543" y="1102"/>
                    </a:cubicBezTo>
                    <a:cubicBezTo>
                      <a:pt x="546" y="1102"/>
                      <a:pt x="549" y="1103"/>
                      <a:pt x="552" y="1102"/>
                    </a:cubicBezTo>
                    <a:cubicBezTo>
                      <a:pt x="554" y="1102"/>
                      <a:pt x="557" y="1102"/>
                      <a:pt x="560" y="1102"/>
                    </a:cubicBezTo>
                    <a:cubicBezTo>
                      <a:pt x="565" y="1101"/>
                      <a:pt x="571" y="1100"/>
                      <a:pt x="577" y="1099"/>
                    </a:cubicBezTo>
                    <a:cubicBezTo>
                      <a:pt x="580" y="1099"/>
                      <a:pt x="583" y="1098"/>
                      <a:pt x="586" y="1097"/>
                    </a:cubicBezTo>
                    <a:cubicBezTo>
                      <a:pt x="589" y="1097"/>
                      <a:pt x="593" y="1096"/>
                      <a:pt x="596" y="1095"/>
                    </a:cubicBezTo>
                    <a:cubicBezTo>
                      <a:pt x="609" y="1091"/>
                      <a:pt x="624" y="1084"/>
                      <a:pt x="638" y="1075"/>
                    </a:cubicBezTo>
                    <a:cubicBezTo>
                      <a:pt x="651" y="1065"/>
                      <a:pt x="664" y="1051"/>
                      <a:pt x="672" y="1035"/>
                    </a:cubicBezTo>
                    <a:cubicBezTo>
                      <a:pt x="674" y="1031"/>
                      <a:pt x="676" y="1027"/>
                      <a:pt x="678" y="1023"/>
                    </a:cubicBezTo>
                    <a:cubicBezTo>
                      <a:pt x="679" y="1019"/>
                      <a:pt x="680" y="1015"/>
                      <a:pt x="681" y="1011"/>
                    </a:cubicBezTo>
                    <a:cubicBezTo>
                      <a:pt x="682" y="1006"/>
                      <a:pt x="683" y="1002"/>
                      <a:pt x="683" y="998"/>
                    </a:cubicBezTo>
                    <a:cubicBezTo>
                      <a:pt x="684" y="996"/>
                      <a:pt x="684" y="994"/>
                      <a:pt x="684" y="992"/>
                    </a:cubicBezTo>
                    <a:cubicBezTo>
                      <a:pt x="684" y="990"/>
                      <a:pt x="684" y="989"/>
                      <a:pt x="684" y="987"/>
                    </a:cubicBezTo>
                    <a:cubicBezTo>
                      <a:pt x="684" y="983"/>
                      <a:pt x="684" y="979"/>
                      <a:pt x="684" y="975"/>
                    </a:cubicBezTo>
                    <a:cubicBezTo>
                      <a:pt x="684" y="972"/>
                      <a:pt x="683" y="968"/>
                      <a:pt x="683" y="964"/>
                    </a:cubicBezTo>
                    <a:cubicBezTo>
                      <a:pt x="682" y="962"/>
                      <a:pt x="682" y="961"/>
                      <a:pt x="682" y="959"/>
                    </a:cubicBezTo>
                    <a:cubicBezTo>
                      <a:pt x="682" y="958"/>
                      <a:pt x="682" y="957"/>
                      <a:pt x="681" y="957"/>
                    </a:cubicBezTo>
                    <a:cubicBezTo>
                      <a:pt x="681" y="955"/>
                      <a:pt x="681" y="955"/>
                      <a:pt x="681" y="955"/>
                    </a:cubicBezTo>
                    <a:cubicBezTo>
                      <a:pt x="680" y="952"/>
                      <a:pt x="680" y="950"/>
                      <a:pt x="679" y="948"/>
                    </a:cubicBezTo>
                    <a:cubicBezTo>
                      <a:pt x="679" y="947"/>
                      <a:pt x="678" y="945"/>
                      <a:pt x="678" y="944"/>
                    </a:cubicBezTo>
                    <a:cubicBezTo>
                      <a:pt x="678" y="944"/>
                      <a:pt x="678" y="944"/>
                      <a:pt x="678" y="944"/>
                    </a:cubicBezTo>
                    <a:cubicBezTo>
                      <a:pt x="678" y="942"/>
                      <a:pt x="678" y="942"/>
                      <a:pt x="678" y="942"/>
                    </a:cubicBezTo>
                    <a:cubicBezTo>
                      <a:pt x="677" y="942"/>
                      <a:pt x="677" y="942"/>
                      <a:pt x="677" y="942"/>
                    </a:cubicBezTo>
                    <a:cubicBezTo>
                      <a:pt x="677" y="941"/>
                      <a:pt x="677" y="941"/>
                      <a:pt x="677" y="941"/>
                    </a:cubicBezTo>
                    <a:cubicBezTo>
                      <a:pt x="677" y="940"/>
                      <a:pt x="676" y="939"/>
                      <a:pt x="676" y="938"/>
                    </a:cubicBezTo>
                    <a:cubicBezTo>
                      <a:pt x="675" y="935"/>
                      <a:pt x="673" y="931"/>
                      <a:pt x="672" y="929"/>
                    </a:cubicBezTo>
                    <a:cubicBezTo>
                      <a:pt x="670" y="926"/>
                      <a:pt x="668" y="923"/>
                      <a:pt x="667" y="921"/>
                    </a:cubicBezTo>
                    <a:cubicBezTo>
                      <a:pt x="665" y="919"/>
                      <a:pt x="663" y="917"/>
                      <a:pt x="662" y="915"/>
                    </a:cubicBezTo>
                    <a:cubicBezTo>
                      <a:pt x="659" y="912"/>
                      <a:pt x="656" y="910"/>
                      <a:pt x="654" y="909"/>
                    </a:cubicBezTo>
                    <a:cubicBezTo>
                      <a:pt x="652" y="908"/>
                      <a:pt x="651" y="907"/>
                      <a:pt x="650" y="907"/>
                    </a:cubicBezTo>
                    <a:cubicBezTo>
                      <a:pt x="648" y="906"/>
                      <a:pt x="649" y="908"/>
                      <a:pt x="653" y="913"/>
                    </a:cubicBezTo>
                    <a:cubicBezTo>
                      <a:pt x="658" y="919"/>
                      <a:pt x="664" y="927"/>
                      <a:pt x="668" y="938"/>
                    </a:cubicBezTo>
                    <a:cubicBezTo>
                      <a:pt x="668" y="939"/>
                      <a:pt x="669" y="941"/>
                      <a:pt x="669" y="942"/>
                    </a:cubicBezTo>
                    <a:cubicBezTo>
                      <a:pt x="670" y="943"/>
                      <a:pt x="670" y="943"/>
                      <a:pt x="670" y="943"/>
                    </a:cubicBezTo>
                    <a:cubicBezTo>
                      <a:pt x="670" y="944"/>
                      <a:pt x="670" y="944"/>
                      <a:pt x="670" y="944"/>
                    </a:cubicBezTo>
                    <a:cubicBezTo>
                      <a:pt x="670" y="944"/>
                      <a:pt x="670" y="944"/>
                      <a:pt x="670" y="944"/>
                    </a:cubicBezTo>
                    <a:cubicBezTo>
                      <a:pt x="670" y="945"/>
                      <a:pt x="670" y="945"/>
                      <a:pt x="670" y="945"/>
                    </a:cubicBezTo>
                    <a:cubicBezTo>
                      <a:pt x="671" y="947"/>
                      <a:pt x="671" y="947"/>
                      <a:pt x="671" y="947"/>
                    </a:cubicBezTo>
                    <a:cubicBezTo>
                      <a:pt x="671" y="949"/>
                      <a:pt x="671" y="951"/>
                      <a:pt x="672" y="953"/>
                    </a:cubicBezTo>
                    <a:cubicBezTo>
                      <a:pt x="672" y="955"/>
                      <a:pt x="673" y="957"/>
                      <a:pt x="673" y="959"/>
                    </a:cubicBezTo>
                    <a:cubicBezTo>
                      <a:pt x="673" y="960"/>
                      <a:pt x="673" y="961"/>
                      <a:pt x="674" y="962"/>
                    </a:cubicBezTo>
                    <a:cubicBezTo>
                      <a:pt x="674" y="964"/>
                      <a:pt x="674" y="965"/>
                      <a:pt x="674" y="966"/>
                    </a:cubicBezTo>
                    <a:cubicBezTo>
                      <a:pt x="675" y="972"/>
                      <a:pt x="675" y="977"/>
                      <a:pt x="675" y="983"/>
                    </a:cubicBezTo>
                    <a:cubicBezTo>
                      <a:pt x="675" y="986"/>
                      <a:pt x="675" y="988"/>
                      <a:pt x="675" y="991"/>
                    </a:cubicBezTo>
                    <a:cubicBezTo>
                      <a:pt x="675" y="994"/>
                      <a:pt x="674" y="997"/>
                      <a:pt x="674" y="1000"/>
                    </a:cubicBezTo>
                    <a:cubicBezTo>
                      <a:pt x="673" y="1012"/>
                      <a:pt x="668" y="1024"/>
                      <a:pt x="662" y="1035"/>
                    </a:cubicBezTo>
                    <a:cubicBezTo>
                      <a:pt x="656" y="1046"/>
                      <a:pt x="647" y="1056"/>
                      <a:pt x="637" y="1065"/>
                    </a:cubicBezTo>
                    <a:cubicBezTo>
                      <a:pt x="627" y="1072"/>
                      <a:pt x="616" y="1079"/>
                      <a:pt x="605" y="1083"/>
                    </a:cubicBezTo>
                    <a:cubicBezTo>
                      <a:pt x="582" y="1092"/>
                      <a:pt x="559" y="1094"/>
                      <a:pt x="538" y="1093"/>
                    </a:cubicBezTo>
                    <a:cubicBezTo>
                      <a:pt x="529" y="1092"/>
                      <a:pt x="521" y="1091"/>
                      <a:pt x="516" y="1090"/>
                    </a:cubicBezTo>
                    <a:cubicBezTo>
                      <a:pt x="513" y="1089"/>
                      <a:pt x="511" y="1088"/>
                      <a:pt x="509" y="1088"/>
                    </a:cubicBezTo>
                    <a:cubicBezTo>
                      <a:pt x="507" y="1087"/>
                      <a:pt x="505" y="1087"/>
                      <a:pt x="504" y="1086"/>
                    </a:cubicBezTo>
                    <a:cubicBezTo>
                      <a:pt x="498" y="1085"/>
                      <a:pt x="498" y="1084"/>
                      <a:pt x="502" y="1084"/>
                    </a:cubicBezTo>
                    <a:cubicBezTo>
                      <a:pt x="509" y="1085"/>
                      <a:pt x="531" y="1089"/>
                      <a:pt x="559" y="1086"/>
                    </a:cubicBezTo>
                    <a:cubicBezTo>
                      <a:pt x="572" y="1084"/>
                      <a:pt x="587" y="1081"/>
                      <a:pt x="601" y="1075"/>
                    </a:cubicBezTo>
                    <a:cubicBezTo>
                      <a:pt x="614" y="1070"/>
                      <a:pt x="627" y="1062"/>
                      <a:pt x="637" y="1053"/>
                    </a:cubicBezTo>
                    <a:cubicBezTo>
                      <a:pt x="642" y="1048"/>
                      <a:pt x="645" y="1043"/>
                      <a:pt x="649" y="1039"/>
                    </a:cubicBezTo>
                    <a:cubicBezTo>
                      <a:pt x="650" y="1036"/>
                      <a:pt x="651" y="1034"/>
                      <a:pt x="653" y="1032"/>
                    </a:cubicBezTo>
                    <a:cubicBezTo>
                      <a:pt x="654" y="1030"/>
                      <a:pt x="655" y="1028"/>
                      <a:pt x="656" y="1026"/>
                    </a:cubicBezTo>
                    <a:cubicBezTo>
                      <a:pt x="657" y="1022"/>
                      <a:pt x="658" y="1019"/>
                      <a:pt x="659" y="1017"/>
                    </a:cubicBezTo>
                    <a:cubicBezTo>
                      <a:pt x="659" y="1014"/>
                      <a:pt x="659" y="1013"/>
                      <a:pt x="659" y="1013"/>
                    </a:cubicBezTo>
                    <a:cubicBezTo>
                      <a:pt x="658" y="1014"/>
                      <a:pt x="658" y="1015"/>
                      <a:pt x="658" y="1016"/>
                    </a:cubicBezTo>
                    <a:cubicBezTo>
                      <a:pt x="657" y="1018"/>
                      <a:pt x="657" y="1019"/>
                      <a:pt x="656" y="1020"/>
                    </a:cubicBezTo>
                    <a:cubicBezTo>
                      <a:pt x="655" y="1022"/>
                      <a:pt x="654" y="1024"/>
                      <a:pt x="653" y="1026"/>
                    </a:cubicBezTo>
                    <a:cubicBezTo>
                      <a:pt x="651" y="1028"/>
                      <a:pt x="650" y="1030"/>
                      <a:pt x="648" y="1033"/>
                    </a:cubicBezTo>
                    <a:cubicBezTo>
                      <a:pt x="647" y="1034"/>
                      <a:pt x="646" y="1035"/>
                      <a:pt x="645" y="1036"/>
                    </a:cubicBezTo>
                    <a:cubicBezTo>
                      <a:pt x="644" y="1037"/>
                      <a:pt x="643" y="1038"/>
                      <a:pt x="642" y="1039"/>
                    </a:cubicBezTo>
                    <a:cubicBezTo>
                      <a:pt x="639" y="1042"/>
                      <a:pt x="637" y="1044"/>
                      <a:pt x="634" y="1047"/>
                    </a:cubicBezTo>
                    <a:cubicBezTo>
                      <a:pt x="632" y="1048"/>
                      <a:pt x="630" y="1049"/>
                      <a:pt x="629" y="1051"/>
                    </a:cubicBezTo>
                    <a:cubicBezTo>
                      <a:pt x="627" y="1052"/>
                      <a:pt x="625" y="1053"/>
                      <a:pt x="623" y="1055"/>
                    </a:cubicBezTo>
                    <a:cubicBezTo>
                      <a:pt x="619" y="1058"/>
                      <a:pt x="614" y="1060"/>
                      <a:pt x="609" y="1063"/>
                    </a:cubicBezTo>
                    <a:cubicBezTo>
                      <a:pt x="603" y="1066"/>
                      <a:pt x="597" y="1069"/>
                      <a:pt x="590" y="1071"/>
                    </a:cubicBezTo>
                    <a:cubicBezTo>
                      <a:pt x="597" y="1069"/>
                      <a:pt x="604" y="1065"/>
                      <a:pt x="609" y="1063"/>
                    </a:cubicBezTo>
                    <a:cubicBezTo>
                      <a:pt x="613" y="1060"/>
                      <a:pt x="618" y="1058"/>
                      <a:pt x="620" y="1055"/>
                    </a:cubicBezTo>
                    <a:cubicBezTo>
                      <a:pt x="623" y="1053"/>
                      <a:pt x="625" y="1051"/>
                      <a:pt x="627" y="1050"/>
                    </a:cubicBezTo>
                    <a:cubicBezTo>
                      <a:pt x="628" y="1048"/>
                      <a:pt x="629" y="1047"/>
                      <a:pt x="629" y="1047"/>
                    </a:cubicBezTo>
                    <a:cubicBezTo>
                      <a:pt x="629" y="1046"/>
                      <a:pt x="628" y="1046"/>
                      <a:pt x="625" y="1048"/>
                    </a:cubicBezTo>
                    <a:cubicBezTo>
                      <a:pt x="622" y="1049"/>
                      <a:pt x="618" y="1052"/>
                      <a:pt x="614" y="1054"/>
                    </a:cubicBezTo>
                    <a:cubicBezTo>
                      <a:pt x="609" y="1056"/>
                      <a:pt x="604" y="1058"/>
                      <a:pt x="599" y="1059"/>
                    </a:cubicBezTo>
                    <a:cubicBezTo>
                      <a:pt x="595" y="1061"/>
                      <a:pt x="590" y="1061"/>
                      <a:pt x="588" y="1062"/>
                    </a:cubicBezTo>
                    <a:cubicBezTo>
                      <a:pt x="585" y="1062"/>
                      <a:pt x="584" y="1062"/>
                      <a:pt x="585" y="1061"/>
                    </a:cubicBezTo>
                    <a:cubicBezTo>
                      <a:pt x="586" y="1060"/>
                      <a:pt x="587" y="1059"/>
                      <a:pt x="589" y="1058"/>
                    </a:cubicBezTo>
                    <a:cubicBezTo>
                      <a:pt x="590" y="1058"/>
                      <a:pt x="591" y="1057"/>
                      <a:pt x="592" y="1057"/>
                    </a:cubicBezTo>
                    <a:cubicBezTo>
                      <a:pt x="593" y="1056"/>
                      <a:pt x="595" y="1055"/>
                      <a:pt x="597" y="1054"/>
                    </a:cubicBezTo>
                    <a:cubicBezTo>
                      <a:pt x="581" y="1060"/>
                      <a:pt x="567" y="1062"/>
                      <a:pt x="554" y="1063"/>
                    </a:cubicBezTo>
                    <a:cubicBezTo>
                      <a:pt x="548" y="1063"/>
                      <a:pt x="542" y="1063"/>
                      <a:pt x="537" y="1063"/>
                    </a:cubicBezTo>
                    <a:cubicBezTo>
                      <a:pt x="531" y="1062"/>
                      <a:pt x="526" y="1062"/>
                      <a:pt x="522" y="1061"/>
                    </a:cubicBezTo>
                    <a:cubicBezTo>
                      <a:pt x="504" y="1058"/>
                      <a:pt x="492" y="1054"/>
                      <a:pt x="482" y="1049"/>
                    </a:cubicBezTo>
                    <a:cubicBezTo>
                      <a:pt x="480" y="1048"/>
                      <a:pt x="477" y="1047"/>
                      <a:pt x="475" y="1045"/>
                    </a:cubicBezTo>
                    <a:cubicBezTo>
                      <a:pt x="474" y="1045"/>
                      <a:pt x="473" y="1044"/>
                      <a:pt x="472" y="1044"/>
                    </a:cubicBezTo>
                    <a:cubicBezTo>
                      <a:pt x="471" y="1043"/>
                      <a:pt x="470" y="1042"/>
                      <a:pt x="469" y="1042"/>
                    </a:cubicBezTo>
                    <a:cubicBezTo>
                      <a:pt x="467" y="1040"/>
                      <a:pt x="465" y="1039"/>
                      <a:pt x="464" y="1038"/>
                    </a:cubicBezTo>
                    <a:cubicBezTo>
                      <a:pt x="462" y="1036"/>
                      <a:pt x="460" y="1034"/>
                      <a:pt x="458" y="1033"/>
                    </a:cubicBezTo>
                    <a:cubicBezTo>
                      <a:pt x="452" y="1026"/>
                      <a:pt x="444" y="1018"/>
                      <a:pt x="439" y="1005"/>
                    </a:cubicBezTo>
                    <a:cubicBezTo>
                      <a:pt x="431" y="992"/>
                      <a:pt x="429" y="981"/>
                      <a:pt x="428" y="973"/>
                    </a:cubicBezTo>
                    <a:cubicBezTo>
                      <a:pt x="428" y="972"/>
                      <a:pt x="428" y="971"/>
                      <a:pt x="428" y="970"/>
                    </a:cubicBezTo>
                    <a:cubicBezTo>
                      <a:pt x="428" y="969"/>
                      <a:pt x="428" y="969"/>
                      <a:pt x="428" y="969"/>
                    </a:cubicBezTo>
                    <a:cubicBezTo>
                      <a:pt x="428" y="969"/>
                      <a:pt x="428" y="969"/>
                      <a:pt x="428" y="969"/>
                    </a:cubicBezTo>
                    <a:cubicBezTo>
                      <a:pt x="428" y="968"/>
                      <a:pt x="428" y="968"/>
                      <a:pt x="428" y="968"/>
                    </a:cubicBezTo>
                    <a:cubicBezTo>
                      <a:pt x="428" y="967"/>
                      <a:pt x="427" y="966"/>
                      <a:pt x="427" y="965"/>
                    </a:cubicBezTo>
                    <a:cubicBezTo>
                      <a:pt x="427" y="963"/>
                      <a:pt x="427" y="961"/>
                      <a:pt x="427" y="959"/>
                    </a:cubicBezTo>
                    <a:cubicBezTo>
                      <a:pt x="427" y="957"/>
                      <a:pt x="426" y="955"/>
                      <a:pt x="426" y="953"/>
                    </a:cubicBezTo>
                    <a:cubicBezTo>
                      <a:pt x="426" y="951"/>
                      <a:pt x="426" y="950"/>
                      <a:pt x="426" y="949"/>
                    </a:cubicBezTo>
                    <a:cubicBezTo>
                      <a:pt x="426" y="947"/>
                      <a:pt x="427" y="945"/>
                      <a:pt x="428" y="943"/>
                    </a:cubicBezTo>
                    <a:cubicBezTo>
                      <a:pt x="431" y="939"/>
                      <a:pt x="435" y="934"/>
                      <a:pt x="438" y="930"/>
                    </a:cubicBezTo>
                    <a:cubicBezTo>
                      <a:pt x="441" y="925"/>
                      <a:pt x="445" y="919"/>
                      <a:pt x="447" y="914"/>
                    </a:cubicBezTo>
                    <a:cubicBezTo>
                      <a:pt x="452" y="902"/>
                      <a:pt x="453" y="890"/>
                      <a:pt x="452" y="879"/>
                    </a:cubicBezTo>
                    <a:cubicBezTo>
                      <a:pt x="452" y="875"/>
                      <a:pt x="452" y="875"/>
                      <a:pt x="452" y="875"/>
                    </a:cubicBezTo>
                    <a:cubicBezTo>
                      <a:pt x="452" y="874"/>
                      <a:pt x="452" y="874"/>
                      <a:pt x="452" y="874"/>
                    </a:cubicBezTo>
                    <a:cubicBezTo>
                      <a:pt x="452" y="873"/>
                      <a:pt x="452" y="873"/>
                      <a:pt x="452" y="873"/>
                    </a:cubicBezTo>
                    <a:cubicBezTo>
                      <a:pt x="452" y="873"/>
                      <a:pt x="452" y="873"/>
                      <a:pt x="452" y="873"/>
                    </a:cubicBezTo>
                    <a:cubicBezTo>
                      <a:pt x="451" y="871"/>
                      <a:pt x="451" y="871"/>
                      <a:pt x="451" y="871"/>
                    </a:cubicBezTo>
                    <a:cubicBezTo>
                      <a:pt x="451" y="868"/>
                      <a:pt x="451" y="866"/>
                      <a:pt x="450" y="863"/>
                    </a:cubicBezTo>
                    <a:cubicBezTo>
                      <a:pt x="450" y="861"/>
                      <a:pt x="449" y="858"/>
                      <a:pt x="448" y="855"/>
                    </a:cubicBezTo>
                    <a:cubicBezTo>
                      <a:pt x="447" y="851"/>
                      <a:pt x="447" y="851"/>
                      <a:pt x="447" y="851"/>
                    </a:cubicBezTo>
                    <a:cubicBezTo>
                      <a:pt x="447" y="849"/>
                      <a:pt x="446" y="848"/>
                      <a:pt x="446" y="847"/>
                    </a:cubicBezTo>
                    <a:cubicBezTo>
                      <a:pt x="442" y="836"/>
                      <a:pt x="436" y="826"/>
                      <a:pt x="427" y="819"/>
                    </a:cubicBezTo>
                    <a:cubicBezTo>
                      <a:pt x="419" y="811"/>
                      <a:pt x="409" y="805"/>
                      <a:pt x="399" y="802"/>
                    </a:cubicBezTo>
                    <a:cubicBezTo>
                      <a:pt x="395" y="801"/>
                      <a:pt x="395" y="801"/>
                      <a:pt x="395" y="801"/>
                    </a:cubicBezTo>
                    <a:cubicBezTo>
                      <a:pt x="392" y="800"/>
                      <a:pt x="392" y="800"/>
                      <a:pt x="392" y="800"/>
                    </a:cubicBezTo>
                    <a:cubicBezTo>
                      <a:pt x="389" y="799"/>
                      <a:pt x="387" y="798"/>
                      <a:pt x="384" y="798"/>
                    </a:cubicBezTo>
                    <a:cubicBezTo>
                      <a:pt x="379" y="797"/>
                      <a:pt x="374" y="796"/>
                      <a:pt x="369" y="795"/>
                    </a:cubicBezTo>
                    <a:cubicBezTo>
                      <a:pt x="349" y="793"/>
                      <a:pt x="329" y="794"/>
                      <a:pt x="309" y="797"/>
                    </a:cubicBezTo>
                    <a:cubicBezTo>
                      <a:pt x="323" y="793"/>
                      <a:pt x="323" y="791"/>
                      <a:pt x="313" y="791"/>
                    </a:cubicBezTo>
                    <a:cubicBezTo>
                      <a:pt x="303" y="790"/>
                      <a:pt x="283" y="792"/>
                      <a:pt x="260" y="797"/>
                    </a:cubicBezTo>
                    <a:cubicBezTo>
                      <a:pt x="236" y="801"/>
                      <a:pt x="208" y="807"/>
                      <a:pt x="181" y="813"/>
                    </a:cubicBezTo>
                    <a:cubicBezTo>
                      <a:pt x="153" y="819"/>
                      <a:pt x="126" y="824"/>
                      <a:pt x="104" y="826"/>
                    </a:cubicBezTo>
                    <a:cubicBezTo>
                      <a:pt x="113" y="832"/>
                      <a:pt x="121" y="838"/>
                      <a:pt x="127" y="843"/>
                    </a:cubicBezTo>
                    <a:cubicBezTo>
                      <a:pt x="126" y="838"/>
                      <a:pt x="125" y="834"/>
                      <a:pt x="124" y="830"/>
                    </a:cubicBezTo>
                    <a:cubicBezTo>
                      <a:pt x="115" y="800"/>
                      <a:pt x="110" y="785"/>
                      <a:pt x="106" y="774"/>
                    </a:cubicBezTo>
                    <a:cubicBezTo>
                      <a:pt x="102" y="764"/>
                      <a:pt x="99" y="759"/>
                      <a:pt x="96" y="754"/>
                    </a:cubicBezTo>
                    <a:cubicBezTo>
                      <a:pt x="94" y="750"/>
                      <a:pt x="91" y="745"/>
                      <a:pt x="87" y="733"/>
                    </a:cubicBezTo>
                    <a:cubicBezTo>
                      <a:pt x="85" y="728"/>
                      <a:pt x="83" y="720"/>
                      <a:pt x="81" y="711"/>
                    </a:cubicBezTo>
                    <a:cubicBezTo>
                      <a:pt x="78" y="701"/>
                      <a:pt x="76" y="689"/>
                      <a:pt x="74" y="675"/>
                    </a:cubicBezTo>
                    <a:cubicBezTo>
                      <a:pt x="74" y="660"/>
                      <a:pt x="76" y="660"/>
                      <a:pt x="77" y="667"/>
                    </a:cubicBezTo>
                    <a:cubicBezTo>
                      <a:pt x="79" y="674"/>
                      <a:pt x="82" y="688"/>
                      <a:pt x="85" y="702"/>
                    </a:cubicBezTo>
                    <a:cubicBezTo>
                      <a:pt x="89" y="715"/>
                      <a:pt x="93" y="728"/>
                      <a:pt x="96" y="733"/>
                    </a:cubicBezTo>
                    <a:cubicBezTo>
                      <a:pt x="98" y="737"/>
                      <a:pt x="98" y="733"/>
                      <a:pt x="95" y="714"/>
                    </a:cubicBezTo>
                    <a:cubicBezTo>
                      <a:pt x="95" y="714"/>
                      <a:pt x="92" y="701"/>
                      <a:pt x="89" y="688"/>
                    </a:cubicBezTo>
                    <a:cubicBezTo>
                      <a:pt x="86" y="674"/>
                      <a:pt x="84" y="662"/>
                      <a:pt x="84" y="662"/>
                    </a:cubicBezTo>
                    <a:cubicBezTo>
                      <a:pt x="81" y="646"/>
                      <a:pt x="79" y="631"/>
                      <a:pt x="83" y="619"/>
                    </a:cubicBezTo>
                    <a:cubicBezTo>
                      <a:pt x="83" y="618"/>
                      <a:pt x="83" y="617"/>
                      <a:pt x="84" y="615"/>
                    </a:cubicBezTo>
                    <a:cubicBezTo>
                      <a:pt x="85" y="614"/>
                      <a:pt x="85" y="613"/>
                      <a:pt x="86" y="612"/>
                    </a:cubicBezTo>
                    <a:cubicBezTo>
                      <a:pt x="87" y="611"/>
                      <a:pt x="88" y="609"/>
                      <a:pt x="89" y="608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2" y="606"/>
                      <a:pt x="90" y="607"/>
                      <a:pt x="90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2" y="606"/>
                      <a:pt x="92" y="606"/>
                      <a:pt x="92" y="606"/>
                    </a:cubicBezTo>
                    <a:cubicBezTo>
                      <a:pt x="94" y="605"/>
                      <a:pt x="96" y="604"/>
                      <a:pt x="99" y="602"/>
                    </a:cubicBezTo>
                    <a:cubicBezTo>
                      <a:pt x="101" y="602"/>
                      <a:pt x="102" y="601"/>
                      <a:pt x="104" y="601"/>
                    </a:cubicBezTo>
                    <a:cubicBezTo>
                      <a:pt x="105" y="600"/>
                      <a:pt x="105" y="600"/>
                      <a:pt x="105" y="600"/>
                    </a:cubicBezTo>
                    <a:cubicBezTo>
                      <a:pt x="106" y="600"/>
                      <a:pt x="106" y="600"/>
                      <a:pt x="107" y="600"/>
                    </a:cubicBezTo>
                    <a:cubicBezTo>
                      <a:pt x="108" y="600"/>
                      <a:pt x="109" y="600"/>
                      <a:pt x="110" y="600"/>
                    </a:cubicBezTo>
                    <a:cubicBezTo>
                      <a:pt x="112" y="599"/>
                      <a:pt x="114" y="599"/>
                      <a:pt x="116" y="599"/>
                    </a:cubicBezTo>
                    <a:cubicBezTo>
                      <a:pt x="127" y="601"/>
                      <a:pt x="141" y="608"/>
                      <a:pt x="154" y="613"/>
                    </a:cubicBezTo>
                    <a:cubicBezTo>
                      <a:pt x="166" y="619"/>
                      <a:pt x="176" y="623"/>
                      <a:pt x="177" y="624"/>
                    </a:cubicBezTo>
                    <a:cubicBezTo>
                      <a:pt x="173" y="623"/>
                      <a:pt x="170" y="622"/>
                      <a:pt x="168" y="621"/>
                    </a:cubicBezTo>
                    <a:cubicBezTo>
                      <a:pt x="165" y="620"/>
                      <a:pt x="162" y="619"/>
                      <a:pt x="160" y="619"/>
                    </a:cubicBezTo>
                    <a:cubicBezTo>
                      <a:pt x="156" y="617"/>
                      <a:pt x="152" y="616"/>
                      <a:pt x="150" y="615"/>
                    </a:cubicBezTo>
                    <a:cubicBezTo>
                      <a:pt x="145" y="614"/>
                      <a:pt x="144" y="614"/>
                      <a:pt x="145" y="616"/>
                    </a:cubicBezTo>
                    <a:cubicBezTo>
                      <a:pt x="147" y="618"/>
                      <a:pt x="151" y="621"/>
                      <a:pt x="159" y="625"/>
                    </a:cubicBezTo>
                    <a:cubicBezTo>
                      <a:pt x="167" y="629"/>
                      <a:pt x="179" y="634"/>
                      <a:pt x="196" y="636"/>
                    </a:cubicBezTo>
                    <a:cubicBezTo>
                      <a:pt x="200" y="636"/>
                      <a:pt x="203" y="637"/>
                      <a:pt x="206" y="636"/>
                    </a:cubicBezTo>
                    <a:cubicBezTo>
                      <a:pt x="210" y="636"/>
                      <a:pt x="212" y="636"/>
                      <a:pt x="215" y="635"/>
                    </a:cubicBezTo>
                    <a:cubicBezTo>
                      <a:pt x="220" y="635"/>
                      <a:pt x="224" y="634"/>
                      <a:pt x="228" y="633"/>
                    </a:cubicBezTo>
                    <a:cubicBezTo>
                      <a:pt x="229" y="632"/>
                      <a:pt x="231" y="632"/>
                      <a:pt x="233" y="631"/>
                    </a:cubicBezTo>
                    <a:cubicBezTo>
                      <a:pt x="233" y="631"/>
                      <a:pt x="233" y="631"/>
                      <a:pt x="233" y="631"/>
                    </a:cubicBezTo>
                    <a:cubicBezTo>
                      <a:pt x="233" y="631"/>
                      <a:pt x="233" y="631"/>
                      <a:pt x="233" y="631"/>
                    </a:cubicBezTo>
                    <a:cubicBezTo>
                      <a:pt x="234" y="631"/>
                      <a:pt x="234" y="631"/>
                      <a:pt x="234" y="631"/>
                    </a:cubicBezTo>
                    <a:cubicBezTo>
                      <a:pt x="235" y="631"/>
                      <a:pt x="235" y="631"/>
                      <a:pt x="235" y="631"/>
                    </a:cubicBezTo>
                    <a:cubicBezTo>
                      <a:pt x="235" y="631"/>
                      <a:pt x="235" y="631"/>
                      <a:pt x="235" y="631"/>
                    </a:cubicBezTo>
                    <a:cubicBezTo>
                      <a:pt x="236" y="630"/>
                      <a:pt x="236" y="630"/>
                      <a:pt x="236" y="630"/>
                    </a:cubicBezTo>
                    <a:cubicBezTo>
                      <a:pt x="238" y="629"/>
                      <a:pt x="238" y="629"/>
                      <a:pt x="238" y="629"/>
                    </a:cubicBezTo>
                    <a:cubicBezTo>
                      <a:pt x="240" y="628"/>
                      <a:pt x="242" y="627"/>
                      <a:pt x="245" y="626"/>
                    </a:cubicBezTo>
                    <a:cubicBezTo>
                      <a:pt x="242" y="626"/>
                      <a:pt x="239" y="627"/>
                      <a:pt x="236" y="627"/>
                    </a:cubicBezTo>
                    <a:cubicBezTo>
                      <a:pt x="236" y="627"/>
                      <a:pt x="235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2" y="628"/>
                      <a:pt x="233" y="628"/>
                    </a:cubicBezTo>
                    <a:cubicBezTo>
                      <a:pt x="232" y="628"/>
                      <a:pt x="232" y="628"/>
                      <a:pt x="232" y="628"/>
                    </a:cubicBezTo>
                    <a:cubicBezTo>
                      <a:pt x="231" y="628"/>
                      <a:pt x="231" y="628"/>
                      <a:pt x="231" y="628"/>
                    </a:cubicBezTo>
                    <a:cubicBezTo>
                      <a:pt x="230" y="628"/>
                      <a:pt x="229" y="628"/>
                      <a:pt x="228" y="628"/>
                    </a:cubicBezTo>
                    <a:cubicBezTo>
                      <a:pt x="223" y="629"/>
                      <a:pt x="219" y="629"/>
                      <a:pt x="217" y="628"/>
                    </a:cubicBezTo>
                    <a:cubicBezTo>
                      <a:pt x="212" y="628"/>
                      <a:pt x="212" y="627"/>
                      <a:pt x="216" y="627"/>
                    </a:cubicBezTo>
                    <a:cubicBezTo>
                      <a:pt x="218" y="626"/>
                      <a:pt x="221" y="626"/>
                      <a:pt x="224" y="625"/>
                    </a:cubicBezTo>
                    <a:cubicBezTo>
                      <a:pt x="226" y="625"/>
                      <a:pt x="227" y="624"/>
                      <a:pt x="230" y="624"/>
                    </a:cubicBezTo>
                    <a:cubicBezTo>
                      <a:pt x="230" y="624"/>
                      <a:pt x="231" y="624"/>
                      <a:pt x="231" y="623"/>
                    </a:cubicBezTo>
                    <a:cubicBezTo>
                      <a:pt x="232" y="623"/>
                      <a:pt x="232" y="623"/>
                      <a:pt x="232" y="623"/>
                    </a:cubicBezTo>
                    <a:cubicBezTo>
                      <a:pt x="232" y="623"/>
                      <a:pt x="232" y="623"/>
                      <a:pt x="232" y="623"/>
                    </a:cubicBezTo>
                    <a:cubicBezTo>
                      <a:pt x="233" y="623"/>
                      <a:pt x="233" y="623"/>
                      <a:pt x="233" y="623"/>
                    </a:cubicBezTo>
                    <a:cubicBezTo>
                      <a:pt x="234" y="623"/>
                      <a:pt x="235" y="622"/>
                      <a:pt x="236" y="622"/>
                    </a:cubicBezTo>
                    <a:cubicBezTo>
                      <a:pt x="238" y="621"/>
                      <a:pt x="241" y="621"/>
                      <a:pt x="243" y="620"/>
                    </a:cubicBezTo>
                    <a:cubicBezTo>
                      <a:pt x="244" y="620"/>
                      <a:pt x="245" y="619"/>
                      <a:pt x="247" y="618"/>
                    </a:cubicBezTo>
                    <a:cubicBezTo>
                      <a:pt x="248" y="618"/>
                      <a:pt x="250" y="617"/>
                      <a:pt x="251" y="616"/>
                    </a:cubicBezTo>
                    <a:cubicBezTo>
                      <a:pt x="257" y="614"/>
                      <a:pt x="262" y="611"/>
                      <a:pt x="268" y="607"/>
                    </a:cubicBezTo>
                    <a:cubicBezTo>
                      <a:pt x="280" y="599"/>
                      <a:pt x="291" y="588"/>
                      <a:pt x="299" y="575"/>
                    </a:cubicBezTo>
                    <a:cubicBezTo>
                      <a:pt x="308" y="562"/>
                      <a:pt x="314" y="546"/>
                      <a:pt x="317" y="531"/>
                    </a:cubicBezTo>
                    <a:cubicBezTo>
                      <a:pt x="321" y="516"/>
                      <a:pt x="322" y="501"/>
                      <a:pt x="322" y="488"/>
                    </a:cubicBezTo>
                    <a:cubicBezTo>
                      <a:pt x="322" y="485"/>
                      <a:pt x="322" y="481"/>
                      <a:pt x="322" y="478"/>
                    </a:cubicBezTo>
                    <a:cubicBezTo>
                      <a:pt x="321" y="475"/>
                      <a:pt x="321" y="472"/>
                      <a:pt x="321" y="469"/>
                    </a:cubicBezTo>
                    <a:cubicBezTo>
                      <a:pt x="320" y="468"/>
                      <a:pt x="320" y="466"/>
                      <a:pt x="320" y="465"/>
                    </a:cubicBezTo>
                    <a:cubicBezTo>
                      <a:pt x="320" y="463"/>
                      <a:pt x="319" y="462"/>
                      <a:pt x="319" y="461"/>
                    </a:cubicBezTo>
                    <a:cubicBezTo>
                      <a:pt x="319" y="458"/>
                      <a:pt x="318" y="456"/>
                      <a:pt x="317" y="453"/>
                    </a:cubicBezTo>
                    <a:cubicBezTo>
                      <a:pt x="311" y="426"/>
                      <a:pt x="302" y="404"/>
                      <a:pt x="291" y="389"/>
                    </a:cubicBezTo>
                    <a:cubicBezTo>
                      <a:pt x="281" y="373"/>
                      <a:pt x="270" y="362"/>
                      <a:pt x="260" y="354"/>
                    </a:cubicBezTo>
                    <a:cubicBezTo>
                      <a:pt x="255" y="350"/>
                      <a:pt x="250" y="347"/>
                      <a:pt x="246" y="344"/>
                    </a:cubicBezTo>
                    <a:cubicBezTo>
                      <a:pt x="243" y="343"/>
                      <a:pt x="241" y="342"/>
                      <a:pt x="239" y="341"/>
                    </a:cubicBezTo>
                    <a:cubicBezTo>
                      <a:pt x="237" y="340"/>
                      <a:pt x="235" y="339"/>
                      <a:pt x="233" y="338"/>
                    </a:cubicBezTo>
                    <a:cubicBezTo>
                      <a:pt x="229" y="336"/>
                      <a:pt x="224" y="335"/>
                      <a:pt x="221" y="333"/>
                    </a:cubicBezTo>
                    <a:cubicBezTo>
                      <a:pt x="217" y="332"/>
                      <a:pt x="213" y="331"/>
                      <a:pt x="209" y="330"/>
                    </a:cubicBezTo>
                    <a:cubicBezTo>
                      <a:pt x="207" y="330"/>
                      <a:pt x="205" y="330"/>
                      <a:pt x="203" y="329"/>
                    </a:cubicBezTo>
                    <a:cubicBezTo>
                      <a:pt x="201" y="329"/>
                      <a:pt x="199" y="329"/>
                      <a:pt x="197" y="329"/>
                    </a:cubicBezTo>
                    <a:cubicBezTo>
                      <a:pt x="195" y="328"/>
                      <a:pt x="193" y="328"/>
                      <a:pt x="191" y="328"/>
                    </a:cubicBezTo>
                    <a:cubicBezTo>
                      <a:pt x="190" y="328"/>
                      <a:pt x="189" y="328"/>
                      <a:pt x="188" y="328"/>
                    </a:cubicBezTo>
                    <a:cubicBezTo>
                      <a:pt x="187" y="328"/>
                      <a:pt x="186" y="328"/>
                      <a:pt x="184" y="328"/>
                    </a:cubicBezTo>
                    <a:cubicBezTo>
                      <a:pt x="182" y="328"/>
                      <a:pt x="180" y="329"/>
                      <a:pt x="177" y="329"/>
                    </a:cubicBezTo>
                    <a:cubicBezTo>
                      <a:pt x="176" y="329"/>
                      <a:pt x="175" y="329"/>
                      <a:pt x="173" y="329"/>
                    </a:cubicBezTo>
                    <a:cubicBezTo>
                      <a:pt x="172" y="329"/>
                      <a:pt x="172" y="329"/>
                      <a:pt x="172" y="329"/>
                    </a:cubicBezTo>
                    <a:cubicBezTo>
                      <a:pt x="172" y="329"/>
                      <a:pt x="172" y="329"/>
                      <a:pt x="172" y="329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0" y="330"/>
                      <a:pt x="170" y="330"/>
                      <a:pt x="170" y="330"/>
                    </a:cubicBezTo>
                    <a:cubicBezTo>
                      <a:pt x="170" y="330"/>
                      <a:pt x="169" y="330"/>
                      <a:pt x="169" y="330"/>
                    </a:cubicBezTo>
                    <a:cubicBezTo>
                      <a:pt x="168" y="330"/>
                      <a:pt x="167" y="331"/>
                      <a:pt x="167" y="331"/>
                    </a:cubicBezTo>
                    <a:cubicBezTo>
                      <a:pt x="166" y="331"/>
                      <a:pt x="166" y="331"/>
                      <a:pt x="166" y="331"/>
                    </a:cubicBezTo>
                    <a:cubicBezTo>
                      <a:pt x="164" y="331"/>
                      <a:pt x="164" y="331"/>
                      <a:pt x="164" y="331"/>
                    </a:cubicBezTo>
                    <a:cubicBezTo>
                      <a:pt x="162" y="332"/>
                      <a:pt x="160" y="333"/>
                      <a:pt x="158" y="334"/>
                    </a:cubicBezTo>
                    <a:cubicBezTo>
                      <a:pt x="157" y="335"/>
                      <a:pt x="155" y="336"/>
                      <a:pt x="154" y="337"/>
                    </a:cubicBezTo>
                    <a:cubicBezTo>
                      <a:pt x="152" y="338"/>
                      <a:pt x="151" y="339"/>
                      <a:pt x="149" y="340"/>
                    </a:cubicBezTo>
                    <a:cubicBezTo>
                      <a:pt x="143" y="345"/>
                      <a:pt x="138" y="350"/>
                      <a:pt x="133" y="355"/>
                    </a:cubicBezTo>
                    <a:cubicBezTo>
                      <a:pt x="128" y="361"/>
                      <a:pt x="123" y="367"/>
                      <a:pt x="117" y="371"/>
                    </a:cubicBezTo>
                    <a:cubicBezTo>
                      <a:pt x="112" y="376"/>
                      <a:pt x="106" y="380"/>
                      <a:pt x="100" y="382"/>
                    </a:cubicBezTo>
                    <a:cubicBezTo>
                      <a:pt x="99" y="382"/>
                      <a:pt x="98" y="382"/>
                      <a:pt x="98" y="382"/>
                    </a:cubicBezTo>
                    <a:cubicBezTo>
                      <a:pt x="97" y="382"/>
                      <a:pt x="97" y="382"/>
                      <a:pt x="97" y="382"/>
                    </a:cubicBezTo>
                    <a:cubicBezTo>
                      <a:pt x="100" y="382"/>
                      <a:pt x="98" y="382"/>
                      <a:pt x="99" y="382"/>
                    </a:cubicBezTo>
                    <a:cubicBezTo>
                      <a:pt x="99" y="382"/>
                      <a:pt x="99" y="382"/>
                      <a:pt x="99" y="382"/>
                    </a:cubicBezTo>
                    <a:cubicBezTo>
                      <a:pt x="98" y="382"/>
                      <a:pt x="98" y="382"/>
                      <a:pt x="98" y="382"/>
                    </a:cubicBezTo>
                    <a:cubicBezTo>
                      <a:pt x="97" y="382"/>
                      <a:pt x="97" y="382"/>
                      <a:pt x="97" y="382"/>
                    </a:cubicBezTo>
                    <a:cubicBezTo>
                      <a:pt x="95" y="382"/>
                      <a:pt x="95" y="382"/>
                      <a:pt x="95" y="382"/>
                    </a:cubicBezTo>
                    <a:cubicBezTo>
                      <a:pt x="94" y="382"/>
                      <a:pt x="91" y="383"/>
                      <a:pt x="91" y="382"/>
                    </a:cubicBezTo>
                    <a:cubicBezTo>
                      <a:pt x="91" y="382"/>
                      <a:pt x="91" y="382"/>
                      <a:pt x="90" y="382"/>
                    </a:cubicBezTo>
                    <a:cubicBezTo>
                      <a:pt x="90" y="382"/>
                      <a:pt x="90" y="382"/>
                      <a:pt x="89" y="382"/>
                    </a:cubicBezTo>
                    <a:cubicBezTo>
                      <a:pt x="88" y="381"/>
                      <a:pt x="88" y="381"/>
                      <a:pt x="88" y="381"/>
                    </a:cubicBezTo>
                    <a:cubicBezTo>
                      <a:pt x="87" y="381"/>
                      <a:pt x="86" y="381"/>
                      <a:pt x="85" y="380"/>
                    </a:cubicBezTo>
                    <a:cubicBezTo>
                      <a:pt x="85" y="380"/>
                      <a:pt x="84" y="380"/>
                      <a:pt x="83" y="379"/>
                    </a:cubicBezTo>
                    <a:cubicBezTo>
                      <a:pt x="82" y="379"/>
                      <a:pt x="81" y="378"/>
                      <a:pt x="80" y="377"/>
                    </a:cubicBezTo>
                    <a:cubicBezTo>
                      <a:pt x="81" y="378"/>
                      <a:pt x="82" y="380"/>
                      <a:pt x="82" y="380"/>
                    </a:cubicBezTo>
                    <a:cubicBezTo>
                      <a:pt x="83" y="381"/>
                      <a:pt x="84" y="382"/>
                      <a:pt x="84" y="382"/>
                    </a:cubicBezTo>
                    <a:cubicBezTo>
                      <a:pt x="85" y="383"/>
                      <a:pt x="86" y="384"/>
                      <a:pt x="86" y="385"/>
                    </a:cubicBezTo>
                    <a:cubicBezTo>
                      <a:pt x="85" y="386"/>
                      <a:pt x="83" y="386"/>
                      <a:pt x="79" y="384"/>
                    </a:cubicBezTo>
                    <a:cubicBezTo>
                      <a:pt x="76" y="382"/>
                      <a:pt x="70" y="378"/>
                      <a:pt x="65" y="371"/>
                    </a:cubicBezTo>
                    <a:cubicBezTo>
                      <a:pt x="59" y="364"/>
                      <a:pt x="54" y="354"/>
                      <a:pt x="49" y="343"/>
                    </a:cubicBezTo>
                    <a:cubicBezTo>
                      <a:pt x="45" y="331"/>
                      <a:pt x="42" y="318"/>
                      <a:pt x="39" y="304"/>
                    </a:cubicBezTo>
                    <a:cubicBezTo>
                      <a:pt x="38" y="297"/>
                      <a:pt x="37" y="290"/>
                      <a:pt x="37" y="283"/>
                    </a:cubicBezTo>
                    <a:cubicBezTo>
                      <a:pt x="36" y="277"/>
                      <a:pt x="35" y="269"/>
                      <a:pt x="35" y="263"/>
                    </a:cubicBezTo>
                    <a:cubicBezTo>
                      <a:pt x="33" y="235"/>
                      <a:pt x="32" y="209"/>
                      <a:pt x="31" y="192"/>
                    </a:cubicBezTo>
                    <a:cubicBezTo>
                      <a:pt x="32" y="163"/>
                      <a:pt x="34" y="143"/>
                      <a:pt x="36" y="125"/>
                    </a:cubicBezTo>
                    <a:cubicBezTo>
                      <a:pt x="38" y="107"/>
                      <a:pt x="41" y="92"/>
                      <a:pt x="44" y="71"/>
                    </a:cubicBezTo>
                    <a:cubicBezTo>
                      <a:pt x="44" y="60"/>
                      <a:pt x="45" y="34"/>
                      <a:pt x="44" y="18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3" y="8"/>
                      <a:pt x="42" y="2"/>
                      <a:pt x="41" y="0"/>
                    </a:cubicBezTo>
                    <a:cubicBezTo>
                      <a:pt x="39" y="4"/>
                      <a:pt x="38" y="10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0" y="42"/>
                      <a:pt x="21" y="84"/>
                      <a:pt x="12" y="142"/>
                    </a:cubicBezTo>
                    <a:cubicBezTo>
                      <a:pt x="7" y="170"/>
                      <a:pt x="3" y="202"/>
                      <a:pt x="1" y="238"/>
                    </a:cubicBezTo>
                    <a:cubicBezTo>
                      <a:pt x="1" y="247"/>
                      <a:pt x="1" y="256"/>
                      <a:pt x="0" y="265"/>
                    </a:cubicBezTo>
                    <a:cubicBezTo>
                      <a:pt x="0" y="275"/>
                      <a:pt x="0" y="284"/>
                      <a:pt x="1" y="295"/>
                    </a:cubicBezTo>
                    <a:cubicBezTo>
                      <a:pt x="1" y="297"/>
                      <a:pt x="1" y="300"/>
                      <a:pt x="1" y="302"/>
                    </a:cubicBezTo>
                    <a:cubicBezTo>
                      <a:pt x="2" y="305"/>
                      <a:pt x="2" y="307"/>
                      <a:pt x="2" y="310"/>
                    </a:cubicBezTo>
                    <a:cubicBezTo>
                      <a:pt x="2" y="312"/>
                      <a:pt x="2" y="314"/>
                      <a:pt x="3" y="317"/>
                    </a:cubicBezTo>
                    <a:cubicBezTo>
                      <a:pt x="3" y="318"/>
                      <a:pt x="3" y="318"/>
                      <a:pt x="3" y="318"/>
                    </a:cubicBezTo>
                    <a:cubicBezTo>
                      <a:pt x="3" y="319"/>
                      <a:pt x="3" y="319"/>
                      <a:pt x="3" y="319"/>
                    </a:cubicBezTo>
                    <a:cubicBezTo>
                      <a:pt x="3" y="319"/>
                      <a:pt x="3" y="319"/>
                      <a:pt x="3" y="319"/>
                    </a:cubicBezTo>
                    <a:cubicBezTo>
                      <a:pt x="3" y="320"/>
                      <a:pt x="3" y="320"/>
                      <a:pt x="3" y="320"/>
                    </a:cubicBezTo>
                    <a:cubicBezTo>
                      <a:pt x="3" y="321"/>
                      <a:pt x="3" y="321"/>
                      <a:pt x="3" y="321"/>
                    </a:cubicBezTo>
                    <a:cubicBezTo>
                      <a:pt x="4" y="325"/>
                      <a:pt x="4" y="325"/>
                      <a:pt x="4" y="325"/>
                    </a:cubicBezTo>
                    <a:cubicBezTo>
                      <a:pt x="5" y="336"/>
                      <a:pt x="8" y="347"/>
                      <a:pt x="11" y="358"/>
                    </a:cubicBezTo>
                    <a:cubicBezTo>
                      <a:pt x="12" y="361"/>
                      <a:pt x="13" y="363"/>
                      <a:pt x="14" y="365"/>
                    </a:cubicBezTo>
                    <a:cubicBezTo>
                      <a:pt x="15" y="366"/>
                      <a:pt x="16" y="368"/>
                      <a:pt x="16" y="36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47" name="组合 246"/>
            <p:cNvGrpSpPr/>
            <p:nvPr/>
          </p:nvGrpSpPr>
          <p:grpSpPr>
            <a:xfrm rot="5158961" flipV="1">
              <a:off x="6304412" y="2286855"/>
              <a:ext cx="1273661" cy="1530784"/>
              <a:chOff x="3845710" y="2507134"/>
              <a:chExt cx="1360120" cy="1629243"/>
            </a:xfrm>
          </p:grpSpPr>
          <p:sp>
            <p:nvSpPr>
              <p:cNvPr id="248" name="Freeform 48"/>
              <p:cNvSpPr/>
              <p:nvPr/>
            </p:nvSpPr>
            <p:spPr bwMode="auto">
              <a:xfrm>
                <a:off x="3881329" y="2512411"/>
                <a:ext cx="1240071" cy="757235"/>
              </a:xfrm>
              <a:custGeom>
                <a:avLst/>
                <a:gdLst>
                  <a:gd name="T0" fmla="*/ 655 w 924"/>
                  <a:gd name="T1" fmla="*/ 488 h 564"/>
                  <a:gd name="T2" fmla="*/ 53 w 924"/>
                  <a:gd name="T3" fmla="*/ 107 h 564"/>
                  <a:gd name="T4" fmla="*/ 77 w 924"/>
                  <a:gd name="T5" fmla="*/ 100 h 564"/>
                  <a:gd name="T6" fmla="*/ 90 w 924"/>
                  <a:gd name="T7" fmla="*/ 96 h 564"/>
                  <a:gd name="T8" fmla="*/ 114 w 924"/>
                  <a:gd name="T9" fmla="*/ 97 h 564"/>
                  <a:gd name="T10" fmla="*/ 664 w 924"/>
                  <a:gd name="T11" fmla="*/ 402 h 564"/>
                  <a:gd name="T12" fmla="*/ 580 w 924"/>
                  <a:gd name="T13" fmla="*/ 318 h 564"/>
                  <a:gd name="T14" fmla="*/ 229 w 924"/>
                  <a:gd name="T15" fmla="*/ 77 h 564"/>
                  <a:gd name="T16" fmla="*/ 249 w 924"/>
                  <a:gd name="T17" fmla="*/ 78 h 564"/>
                  <a:gd name="T18" fmla="*/ 262 w 924"/>
                  <a:gd name="T19" fmla="*/ 76 h 564"/>
                  <a:gd name="T20" fmla="*/ 262 w 924"/>
                  <a:gd name="T21" fmla="*/ 81 h 564"/>
                  <a:gd name="T22" fmla="*/ 291 w 924"/>
                  <a:gd name="T23" fmla="*/ 77 h 564"/>
                  <a:gd name="T24" fmla="*/ 707 w 924"/>
                  <a:gd name="T25" fmla="*/ 317 h 564"/>
                  <a:gd name="T26" fmla="*/ 307 w 924"/>
                  <a:gd name="T27" fmla="*/ 76 h 564"/>
                  <a:gd name="T28" fmla="*/ 360 w 924"/>
                  <a:gd name="T29" fmla="*/ 65 h 564"/>
                  <a:gd name="T30" fmla="*/ 384 w 924"/>
                  <a:gd name="T31" fmla="*/ 59 h 564"/>
                  <a:gd name="T32" fmla="*/ 408 w 924"/>
                  <a:gd name="T33" fmla="*/ 62 h 564"/>
                  <a:gd name="T34" fmla="*/ 871 w 924"/>
                  <a:gd name="T35" fmla="*/ 325 h 564"/>
                  <a:gd name="T36" fmla="*/ 453 w 924"/>
                  <a:gd name="T37" fmla="*/ 53 h 564"/>
                  <a:gd name="T38" fmla="*/ 478 w 924"/>
                  <a:gd name="T39" fmla="*/ 56 h 564"/>
                  <a:gd name="T40" fmla="*/ 500 w 924"/>
                  <a:gd name="T41" fmla="*/ 47 h 564"/>
                  <a:gd name="T42" fmla="*/ 921 w 924"/>
                  <a:gd name="T43" fmla="*/ 293 h 564"/>
                  <a:gd name="T44" fmla="*/ 596 w 924"/>
                  <a:gd name="T45" fmla="*/ 38 h 564"/>
                  <a:gd name="T46" fmla="*/ 615 w 924"/>
                  <a:gd name="T47" fmla="*/ 36 h 564"/>
                  <a:gd name="T48" fmla="*/ 664 w 924"/>
                  <a:gd name="T49" fmla="*/ 31 h 564"/>
                  <a:gd name="T50" fmla="*/ 703 w 924"/>
                  <a:gd name="T51" fmla="*/ 24 h 564"/>
                  <a:gd name="T52" fmla="*/ 816 w 924"/>
                  <a:gd name="T53" fmla="*/ 61 h 564"/>
                  <a:gd name="T54" fmla="*/ 772 w 924"/>
                  <a:gd name="T55" fmla="*/ 20 h 564"/>
                  <a:gd name="T56" fmla="*/ 793 w 924"/>
                  <a:gd name="T57" fmla="*/ 14 h 564"/>
                  <a:gd name="T58" fmla="*/ 816 w 924"/>
                  <a:gd name="T59" fmla="*/ 9 h 564"/>
                  <a:gd name="T60" fmla="*/ 867 w 924"/>
                  <a:gd name="T61" fmla="*/ 5 h 564"/>
                  <a:gd name="T62" fmla="*/ 872 w 924"/>
                  <a:gd name="T63" fmla="*/ 10 h 564"/>
                  <a:gd name="T64" fmla="*/ 879 w 924"/>
                  <a:gd name="T65" fmla="*/ 50 h 564"/>
                  <a:gd name="T66" fmla="*/ 890 w 924"/>
                  <a:gd name="T67" fmla="*/ 97 h 564"/>
                  <a:gd name="T68" fmla="*/ 894 w 924"/>
                  <a:gd name="T69" fmla="*/ 91 h 564"/>
                  <a:gd name="T70" fmla="*/ 897 w 924"/>
                  <a:gd name="T71" fmla="*/ 152 h 564"/>
                  <a:gd name="T72" fmla="*/ 902 w 924"/>
                  <a:gd name="T73" fmla="*/ 185 h 564"/>
                  <a:gd name="T74" fmla="*/ 744 w 924"/>
                  <a:gd name="T75" fmla="*/ 104 h 564"/>
                  <a:gd name="T76" fmla="*/ 794 w 924"/>
                  <a:gd name="T77" fmla="*/ 170 h 564"/>
                  <a:gd name="T78" fmla="*/ 748 w 924"/>
                  <a:gd name="T79" fmla="*/ 167 h 564"/>
                  <a:gd name="T80" fmla="*/ 917 w 924"/>
                  <a:gd name="T81" fmla="*/ 291 h 564"/>
                  <a:gd name="T82" fmla="*/ 498 w 924"/>
                  <a:gd name="T83" fmla="*/ 55 h 564"/>
                  <a:gd name="T84" fmla="*/ 910 w 924"/>
                  <a:gd name="T85" fmla="*/ 304 h 564"/>
                  <a:gd name="T86" fmla="*/ 889 w 924"/>
                  <a:gd name="T87" fmla="*/ 328 h 564"/>
                  <a:gd name="T88" fmla="*/ 777 w 924"/>
                  <a:gd name="T89" fmla="*/ 263 h 564"/>
                  <a:gd name="T90" fmla="*/ 409 w 924"/>
                  <a:gd name="T91" fmla="*/ 58 h 564"/>
                  <a:gd name="T92" fmla="*/ 396 w 924"/>
                  <a:gd name="T93" fmla="*/ 75 h 564"/>
                  <a:gd name="T94" fmla="*/ 451 w 924"/>
                  <a:gd name="T95" fmla="*/ 137 h 564"/>
                  <a:gd name="T96" fmla="*/ 721 w 924"/>
                  <a:gd name="T97" fmla="*/ 312 h 564"/>
                  <a:gd name="T98" fmla="*/ 704 w 924"/>
                  <a:gd name="T99" fmla="*/ 324 h 564"/>
                  <a:gd name="T100" fmla="*/ 288 w 924"/>
                  <a:gd name="T101" fmla="*/ 71 h 564"/>
                  <a:gd name="T102" fmla="*/ 700 w 924"/>
                  <a:gd name="T103" fmla="*/ 330 h 564"/>
                  <a:gd name="T104" fmla="*/ 692 w 924"/>
                  <a:gd name="T105" fmla="*/ 345 h 564"/>
                  <a:gd name="T106" fmla="*/ 676 w 924"/>
                  <a:gd name="T107" fmla="*/ 361 h 564"/>
                  <a:gd name="T108" fmla="*/ 615 w 924"/>
                  <a:gd name="T109" fmla="*/ 349 h 564"/>
                  <a:gd name="T110" fmla="*/ 669 w 924"/>
                  <a:gd name="T111" fmla="*/ 376 h 564"/>
                  <a:gd name="T112" fmla="*/ 663 w 924"/>
                  <a:gd name="T113" fmla="*/ 391 h 564"/>
                  <a:gd name="T114" fmla="*/ 657 w 924"/>
                  <a:gd name="T115" fmla="*/ 405 h 564"/>
                  <a:gd name="T116" fmla="*/ 665 w 924"/>
                  <a:gd name="T117" fmla="*/ 424 h 564"/>
                  <a:gd name="T118" fmla="*/ 92 w 924"/>
                  <a:gd name="T119" fmla="*/ 104 h 564"/>
                  <a:gd name="T120" fmla="*/ 663 w 924"/>
                  <a:gd name="T121" fmla="*/ 473 h 564"/>
                  <a:gd name="T122" fmla="*/ 668 w 924"/>
                  <a:gd name="T123" fmla="*/ 488 h 564"/>
                  <a:gd name="T124" fmla="*/ 6 w 924"/>
                  <a:gd name="T125" fmla="*/ 118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24" h="564">
                    <a:moveTo>
                      <a:pt x="707" y="556"/>
                    </a:moveTo>
                    <a:cubicBezTo>
                      <a:pt x="408" y="369"/>
                      <a:pt x="408" y="369"/>
                      <a:pt x="408" y="369"/>
                    </a:cubicBezTo>
                    <a:cubicBezTo>
                      <a:pt x="680" y="532"/>
                      <a:pt x="680" y="532"/>
                      <a:pt x="680" y="532"/>
                    </a:cubicBezTo>
                    <a:cubicBezTo>
                      <a:pt x="681" y="533"/>
                      <a:pt x="684" y="533"/>
                      <a:pt x="685" y="531"/>
                    </a:cubicBezTo>
                    <a:cubicBezTo>
                      <a:pt x="686" y="529"/>
                      <a:pt x="686" y="527"/>
                      <a:pt x="684" y="525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6" y="106"/>
                      <a:pt x="6" y="106"/>
                      <a:pt x="6" y="106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7" y="109"/>
                      <a:pt x="8" y="109"/>
                      <a:pt x="8" y="108"/>
                    </a:cubicBezTo>
                    <a:cubicBezTo>
                      <a:pt x="6" y="106"/>
                      <a:pt x="6" y="106"/>
                      <a:pt x="6" y="106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6" y="109"/>
                      <a:pt x="7" y="109"/>
                    </a:cubicBezTo>
                    <a:cubicBezTo>
                      <a:pt x="6" y="108"/>
                      <a:pt x="6" y="108"/>
                      <a:pt x="6" y="108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6" y="109"/>
                      <a:pt x="8" y="110"/>
                      <a:pt x="10" y="110"/>
                    </a:cubicBezTo>
                    <a:cubicBezTo>
                      <a:pt x="14" y="112"/>
                      <a:pt x="20" y="115"/>
                      <a:pt x="28" y="119"/>
                    </a:cubicBezTo>
                    <a:cubicBezTo>
                      <a:pt x="58" y="134"/>
                      <a:pt x="113" y="166"/>
                      <a:pt x="179" y="206"/>
                    </a:cubicBezTo>
                    <a:cubicBezTo>
                      <a:pt x="278" y="266"/>
                      <a:pt x="402" y="343"/>
                      <a:pt x="500" y="405"/>
                    </a:cubicBezTo>
                    <a:cubicBezTo>
                      <a:pt x="549" y="436"/>
                      <a:pt x="592" y="463"/>
                      <a:pt x="623" y="482"/>
                    </a:cubicBezTo>
                    <a:cubicBezTo>
                      <a:pt x="638" y="492"/>
                      <a:pt x="650" y="500"/>
                      <a:pt x="659" y="505"/>
                    </a:cubicBezTo>
                    <a:cubicBezTo>
                      <a:pt x="667" y="511"/>
                      <a:pt x="672" y="513"/>
                      <a:pt x="672" y="513"/>
                    </a:cubicBezTo>
                    <a:cubicBezTo>
                      <a:pt x="673" y="514"/>
                      <a:pt x="674" y="514"/>
                      <a:pt x="675" y="514"/>
                    </a:cubicBezTo>
                    <a:cubicBezTo>
                      <a:pt x="676" y="514"/>
                      <a:pt x="677" y="513"/>
                      <a:pt x="677" y="512"/>
                    </a:cubicBezTo>
                    <a:cubicBezTo>
                      <a:pt x="678" y="511"/>
                      <a:pt x="678" y="510"/>
                      <a:pt x="678" y="509"/>
                    </a:cubicBezTo>
                    <a:cubicBezTo>
                      <a:pt x="678" y="508"/>
                      <a:pt x="677" y="507"/>
                      <a:pt x="676" y="507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29" y="102"/>
                      <a:pt x="28" y="102"/>
                      <a:pt x="27" y="102"/>
                    </a:cubicBezTo>
                    <a:cubicBezTo>
                      <a:pt x="26" y="102"/>
                      <a:pt x="25" y="103"/>
                      <a:pt x="24" y="104"/>
                    </a:cubicBezTo>
                    <a:cubicBezTo>
                      <a:pt x="24" y="105"/>
                      <a:pt x="23" y="106"/>
                      <a:pt x="24" y="107"/>
                    </a:cubicBezTo>
                    <a:cubicBezTo>
                      <a:pt x="24" y="108"/>
                      <a:pt x="24" y="109"/>
                      <a:pt x="25" y="109"/>
                    </a:cubicBezTo>
                    <a:cubicBezTo>
                      <a:pt x="25" y="109"/>
                      <a:pt x="180" y="205"/>
                      <a:pt x="337" y="301"/>
                    </a:cubicBezTo>
                    <a:cubicBezTo>
                      <a:pt x="416" y="349"/>
                      <a:pt x="495" y="396"/>
                      <a:pt x="556" y="432"/>
                    </a:cubicBezTo>
                    <a:cubicBezTo>
                      <a:pt x="587" y="450"/>
                      <a:pt x="613" y="465"/>
                      <a:pt x="632" y="476"/>
                    </a:cubicBezTo>
                    <a:cubicBezTo>
                      <a:pt x="641" y="481"/>
                      <a:pt x="649" y="485"/>
                      <a:pt x="655" y="488"/>
                    </a:cubicBezTo>
                    <a:cubicBezTo>
                      <a:pt x="658" y="489"/>
                      <a:pt x="660" y="490"/>
                      <a:pt x="662" y="491"/>
                    </a:cubicBezTo>
                    <a:cubicBezTo>
                      <a:pt x="663" y="492"/>
                      <a:pt x="664" y="492"/>
                      <a:pt x="665" y="492"/>
                    </a:cubicBezTo>
                    <a:cubicBezTo>
                      <a:pt x="666" y="492"/>
                      <a:pt x="666" y="493"/>
                      <a:pt x="667" y="493"/>
                    </a:cubicBezTo>
                    <a:cubicBezTo>
                      <a:pt x="668" y="493"/>
                      <a:pt x="668" y="493"/>
                      <a:pt x="669" y="492"/>
                    </a:cubicBezTo>
                    <a:cubicBezTo>
                      <a:pt x="670" y="492"/>
                      <a:pt x="671" y="492"/>
                      <a:pt x="671" y="491"/>
                    </a:cubicBezTo>
                    <a:cubicBezTo>
                      <a:pt x="672" y="490"/>
                      <a:pt x="672" y="489"/>
                      <a:pt x="672" y="488"/>
                    </a:cubicBezTo>
                    <a:cubicBezTo>
                      <a:pt x="672" y="487"/>
                      <a:pt x="671" y="486"/>
                      <a:pt x="670" y="485"/>
                    </a:cubicBezTo>
                    <a:cubicBezTo>
                      <a:pt x="670" y="485"/>
                      <a:pt x="668" y="484"/>
                      <a:pt x="663" y="481"/>
                    </a:cubicBezTo>
                    <a:cubicBezTo>
                      <a:pt x="629" y="460"/>
                      <a:pt x="477" y="368"/>
                      <a:pt x="333" y="280"/>
                    </a:cubicBezTo>
                    <a:cubicBezTo>
                      <a:pt x="261" y="235"/>
                      <a:pt x="191" y="192"/>
                      <a:pt x="139" y="159"/>
                    </a:cubicBezTo>
                    <a:cubicBezTo>
                      <a:pt x="113" y="142"/>
                      <a:pt x="92" y="128"/>
                      <a:pt x="77" y="118"/>
                    </a:cubicBezTo>
                    <a:cubicBezTo>
                      <a:pt x="70" y="113"/>
                      <a:pt x="64" y="109"/>
                      <a:pt x="60" y="106"/>
                    </a:cubicBezTo>
                    <a:cubicBezTo>
                      <a:pt x="58" y="105"/>
                      <a:pt x="57" y="103"/>
                      <a:pt x="56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5" y="102"/>
                      <a:pt x="55" y="102"/>
                      <a:pt x="55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6" y="103"/>
                      <a:pt x="55" y="102"/>
                      <a:pt x="55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6" y="104"/>
                      <a:pt x="56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4" y="106"/>
                      <a:pt x="55" y="106"/>
                      <a:pt x="55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3" y="107"/>
                      <a:pt x="53" y="107"/>
                      <a:pt x="53" y="107"/>
                    </a:cubicBezTo>
                    <a:cubicBezTo>
                      <a:pt x="54" y="107"/>
                      <a:pt x="55" y="107"/>
                      <a:pt x="57" y="108"/>
                    </a:cubicBezTo>
                    <a:cubicBezTo>
                      <a:pt x="61" y="109"/>
                      <a:pt x="67" y="111"/>
                      <a:pt x="75" y="115"/>
                    </a:cubicBezTo>
                    <a:cubicBezTo>
                      <a:pt x="103" y="129"/>
                      <a:pt x="154" y="158"/>
                      <a:pt x="215" y="194"/>
                    </a:cubicBezTo>
                    <a:cubicBezTo>
                      <a:pt x="306" y="249"/>
                      <a:pt x="418" y="318"/>
                      <a:pt x="507" y="375"/>
                    </a:cubicBezTo>
                    <a:cubicBezTo>
                      <a:pt x="552" y="403"/>
                      <a:pt x="591" y="427"/>
                      <a:pt x="619" y="445"/>
                    </a:cubicBezTo>
                    <a:cubicBezTo>
                      <a:pt x="632" y="454"/>
                      <a:pt x="644" y="461"/>
                      <a:pt x="651" y="466"/>
                    </a:cubicBezTo>
                    <a:cubicBezTo>
                      <a:pt x="659" y="471"/>
                      <a:pt x="663" y="473"/>
                      <a:pt x="663" y="473"/>
                    </a:cubicBezTo>
                    <a:cubicBezTo>
                      <a:pt x="664" y="474"/>
                      <a:pt x="666" y="474"/>
                      <a:pt x="667" y="474"/>
                    </a:cubicBezTo>
                    <a:cubicBezTo>
                      <a:pt x="668" y="473"/>
                      <a:pt x="669" y="472"/>
                      <a:pt x="669" y="470"/>
                    </a:cubicBezTo>
                    <a:cubicBezTo>
                      <a:pt x="669" y="469"/>
                      <a:pt x="669" y="468"/>
                      <a:pt x="669" y="468"/>
                    </a:cubicBezTo>
                    <a:cubicBezTo>
                      <a:pt x="668" y="467"/>
                      <a:pt x="668" y="467"/>
                      <a:pt x="668" y="467"/>
                    </a:cubicBezTo>
                    <a:cubicBezTo>
                      <a:pt x="668" y="467"/>
                      <a:pt x="668" y="467"/>
                      <a:pt x="668" y="467"/>
                    </a:cubicBezTo>
                    <a:cubicBezTo>
                      <a:pt x="667" y="467"/>
                      <a:pt x="667" y="467"/>
                      <a:pt x="667" y="467"/>
                    </a:cubicBezTo>
                    <a:cubicBezTo>
                      <a:pt x="666" y="466"/>
                      <a:pt x="663" y="464"/>
                      <a:pt x="658" y="461"/>
                    </a:cubicBezTo>
                    <a:cubicBezTo>
                      <a:pt x="621" y="439"/>
                      <a:pt x="475" y="352"/>
                      <a:pt x="339" y="269"/>
                    </a:cubicBezTo>
                    <a:cubicBezTo>
                      <a:pt x="270" y="227"/>
                      <a:pt x="204" y="186"/>
                      <a:pt x="156" y="155"/>
                    </a:cubicBezTo>
                    <a:cubicBezTo>
                      <a:pt x="131" y="139"/>
                      <a:pt x="111" y="126"/>
                      <a:pt x="97" y="116"/>
                    </a:cubicBezTo>
                    <a:cubicBezTo>
                      <a:pt x="90" y="111"/>
                      <a:pt x="85" y="107"/>
                      <a:pt x="81" y="104"/>
                    </a:cubicBezTo>
                    <a:cubicBezTo>
                      <a:pt x="79" y="102"/>
                      <a:pt x="78" y="101"/>
                      <a:pt x="77" y="100"/>
                    </a:cubicBezTo>
                    <a:cubicBezTo>
                      <a:pt x="77" y="100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7" y="99"/>
                      <a:pt x="76" y="99"/>
                      <a:pt x="76" y="99"/>
                    </a:cubicBezTo>
                    <a:cubicBezTo>
                      <a:pt x="74" y="100"/>
                      <a:pt x="74" y="100"/>
                      <a:pt x="74" y="100"/>
                    </a:cubicBezTo>
                    <a:cubicBezTo>
                      <a:pt x="77" y="100"/>
                      <a:pt x="77" y="100"/>
                      <a:pt x="77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7" y="101"/>
                      <a:pt x="77" y="101"/>
                      <a:pt x="77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4"/>
                      <a:pt x="73" y="104"/>
                      <a:pt x="73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104"/>
                      <a:pt x="72" y="104"/>
                      <a:pt x="73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2" y="104"/>
                      <a:pt x="73" y="105"/>
                    </a:cubicBezTo>
                    <a:cubicBezTo>
                      <a:pt x="94" y="117"/>
                      <a:pt x="242" y="206"/>
                      <a:pt x="383" y="291"/>
                    </a:cubicBezTo>
                    <a:cubicBezTo>
                      <a:pt x="525" y="376"/>
                      <a:pt x="662" y="458"/>
                      <a:pt x="662" y="458"/>
                    </a:cubicBezTo>
                    <a:cubicBezTo>
                      <a:pt x="664" y="460"/>
                      <a:pt x="666" y="459"/>
                      <a:pt x="667" y="457"/>
                    </a:cubicBezTo>
                    <a:cubicBezTo>
                      <a:pt x="668" y="455"/>
                      <a:pt x="668" y="453"/>
                      <a:pt x="666" y="452"/>
                    </a:cubicBezTo>
                    <a:cubicBezTo>
                      <a:pt x="666" y="452"/>
                      <a:pt x="664" y="450"/>
                      <a:pt x="660" y="448"/>
                    </a:cubicBezTo>
                    <a:cubicBezTo>
                      <a:pt x="628" y="428"/>
                      <a:pt x="486" y="342"/>
                      <a:pt x="352" y="259"/>
                    </a:cubicBezTo>
                    <a:cubicBezTo>
                      <a:pt x="285" y="218"/>
                      <a:pt x="220" y="177"/>
                      <a:pt x="171" y="147"/>
                    </a:cubicBezTo>
                    <a:cubicBezTo>
                      <a:pt x="147" y="131"/>
                      <a:pt x="127" y="118"/>
                      <a:pt x="113" y="109"/>
                    </a:cubicBezTo>
                    <a:cubicBezTo>
                      <a:pt x="106" y="104"/>
                      <a:pt x="101" y="101"/>
                      <a:pt x="97" y="98"/>
                    </a:cubicBezTo>
                    <a:cubicBezTo>
                      <a:pt x="96" y="97"/>
                      <a:pt x="94" y="96"/>
                      <a:pt x="93" y="95"/>
                    </a:cubicBezTo>
                    <a:cubicBezTo>
                      <a:pt x="93" y="95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3" y="98"/>
                      <a:pt x="93" y="97"/>
                      <a:pt x="93" y="96"/>
                    </a:cubicBezTo>
                    <a:cubicBezTo>
                      <a:pt x="90" y="96"/>
                      <a:pt x="90" y="96"/>
                      <a:pt x="90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660" y="443"/>
                      <a:pt x="660" y="443"/>
                      <a:pt x="660" y="443"/>
                    </a:cubicBezTo>
                    <a:cubicBezTo>
                      <a:pt x="662" y="444"/>
                      <a:pt x="664" y="443"/>
                      <a:pt x="665" y="441"/>
                    </a:cubicBezTo>
                    <a:cubicBezTo>
                      <a:pt x="666" y="441"/>
                      <a:pt x="666" y="440"/>
                      <a:pt x="666" y="439"/>
                    </a:cubicBezTo>
                    <a:cubicBezTo>
                      <a:pt x="666" y="438"/>
                      <a:pt x="666" y="437"/>
                      <a:pt x="665" y="437"/>
                    </a:cubicBezTo>
                    <a:cubicBezTo>
                      <a:pt x="665" y="436"/>
                      <a:pt x="664" y="436"/>
                      <a:pt x="664" y="435"/>
                    </a:cubicBezTo>
                    <a:cubicBezTo>
                      <a:pt x="663" y="434"/>
                      <a:pt x="662" y="433"/>
                      <a:pt x="660" y="432"/>
                    </a:cubicBezTo>
                    <a:cubicBezTo>
                      <a:pt x="653" y="427"/>
                      <a:pt x="640" y="419"/>
                      <a:pt x="621" y="408"/>
                    </a:cubicBezTo>
                    <a:cubicBezTo>
                      <a:pt x="556" y="368"/>
                      <a:pt x="430" y="294"/>
                      <a:pt x="319" y="228"/>
                    </a:cubicBezTo>
                    <a:cubicBezTo>
                      <a:pt x="264" y="194"/>
                      <a:pt x="213" y="163"/>
                      <a:pt x="176" y="139"/>
                    </a:cubicBezTo>
                    <a:cubicBezTo>
                      <a:pt x="157" y="127"/>
                      <a:pt x="142" y="117"/>
                      <a:pt x="131" y="109"/>
                    </a:cubicBezTo>
                    <a:cubicBezTo>
                      <a:pt x="126" y="105"/>
                      <a:pt x="122" y="102"/>
                      <a:pt x="120" y="99"/>
                    </a:cubicBezTo>
                    <a:cubicBezTo>
                      <a:pt x="118" y="98"/>
                      <a:pt x="117" y="97"/>
                      <a:pt x="117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6" y="96"/>
                      <a:pt x="116" y="96"/>
                      <a:pt x="116" y="96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6" y="98"/>
                      <a:pt x="116" y="98"/>
                      <a:pt x="116" y="98"/>
                    </a:cubicBezTo>
                    <a:cubicBezTo>
                      <a:pt x="116" y="98"/>
                      <a:pt x="117" y="97"/>
                      <a:pt x="117" y="97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6" y="98"/>
                      <a:pt x="116" y="98"/>
                      <a:pt x="116" y="98"/>
                    </a:cubicBezTo>
                    <a:cubicBezTo>
                      <a:pt x="113" y="96"/>
                      <a:pt x="113" y="96"/>
                      <a:pt x="113" y="96"/>
                    </a:cubicBezTo>
                    <a:cubicBezTo>
                      <a:pt x="111" y="100"/>
                      <a:pt x="111" y="100"/>
                      <a:pt x="111" y="100"/>
                    </a:cubicBezTo>
                    <a:cubicBezTo>
                      <a:pt x="663" y="427"/>
                      <a:pt x="663" y="427"/>
                      <a:pt x="663" y="427"/>
                    </a:cubicBezTo>
                    <a:cubicBezTo>
                      <a:pt x="665" y="428"/>
                      <a:pt x="667" y="428"/>
                      <a:pt x="669" y="426"/>
                    </a:cubicBezTo>
                    <a:cubicBezTo>
                      <a:pt x="669" y="425"/>
                      <a:pt x="669" y="424"/>
                      <a:pt x="669" y="424"/>
                    </a:cubicBezTo>
                    <a:cubicBezTo>
                      <a:pt x="669" y="422"/>
                      <a:pt x="669" y="422"/>
                      <a:pt x="669" y="421"/>
                    </a:cubicBezTo>
                    <a:cubicBezTo>
                      <a:pt x="668" y="421"/>
                      <a:pt x="668" y="420"/>
                      <a:pt x="667" y="420"/>
                    </a:cubicBezTo>
                    <a:cubicBezTo>
                      <a:pt x="666" y="419"/>
                      <a:pt x="665" y="418"/>
                      <a:pt x="663" y="416"/>
                    </a:cubicBezTo>
                    <a:cubicBezTo>
                      <a:pt x="657" y="411"/>
                      <a:pt x="644" y="402"/>
                      <a:pt x="626" y="391"/>
                    </a:cubicBezTo>
                    <a:cubicBezTo>
                      <a:pt x="501" y="309"/>
                      <a:pt x="139" y="90"/>
                      <a:pt x="139" y="90"/>
                    </a:cubicBezTo>
                    <a:cubicBezTo>
                      <a:pt x="136" y="93"/>
                      <a:pt x="136" y="93"/>
                      <a:pt x="136" y="93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9" y="97"/>
                      <a:pt x="139" y="96"/>
                      <a:pt x="140" y="96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8" y="97"/>
                      <a:pt x="138" y="97"/>
                      <a:pt x="138" y="97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8" y="97"/>
                      <a:pt x="138" y="97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7" y="97"/>
                      <a:pt x="137" y="97"/>
                      <a:pt x="137" y="97"/>
                    </a:cubicBezTo>
                    <a:cubicBezTo>
                      <a:pt x="138" y="97"/>
                      <a:pt x="139" y="98"/>
                      <a:pt x="141" y="99"/>
                    </a:cubicBezTo>
                    <a:cubicBezTo>
                      <a:pt x="148" y="101"/>
                      <a:pt x="161" y="109"/>
                      <a:pt x="179" y="119"/>
                    </a:cubicBezTo>
                    <a:cubicBezTo>
                      <a:pt x="243" y="154"/>
                      <a:pt x="363" y="227"/>
                      <a:pt x="467" y="291"/>
                    </a:cubicBezTo>
                    <a:cubicBezTo>
                      <a:pt x="519" y="322"/>
                      <a:pt x="567" y="352"/>
                      <a:pt x="602" y="374"/>
                    </a:cubicBezTo>
                    <a:cubicBezTo>
                      <a:pt x="619" y="385"/>
                      <a:pt x="634" y="393"/>
                      <a:pt x="643" y="400"/>
                    </a:cubicBezTo>
                    <a:cubicBezTo>
                      <a:pt x="653" y="406"/>
                      <a:pt x="659" y="409"/>
                      <a:pt x="659" y="409"/>
                    </a:cubicBezTo>
                    <a:cubicBezTo>
                      <a:pt x="661" y="410"/>
                      <a:pt x="663" y="410"/>
                      <a:pt x="664" y="408"/>
                    </a:cubicBezTo>
                    <a:cubicBezTo>
                      <a:pt x="665" y="407"/>
                      <a:pt x="665" y="406"/>
                      <a:pt x="665" y="405"/>
                    </a:cubicBezTo>
                    <a:cubicBezTo>
                      <a:pt x="665" y="404"/>
                      <a:pt x="664" y="403"/>
                      <a:pt x="664" y="402"/>
                    </a:cubicBezTo>
                    <a:cubicBezTo>
                      <a:pt x="663" y="401"/>
                      <a:pt x="662" y="400"/>
                      <a:pt x="661" y="398"/>
                    </a:cubicBezTo>
                    <a:cubicBezTo>
                      <a:pt x="658" y="395"/>
                      <a:pt x="653" y="392"/>
                      <a:pt x="647" y="388"/>
                    </a:cubicBezTo>
                    <a:cubicBezTo>
                      <a:pt x="626" y="372"/>
                      <a:pt x="584" y="345"/>
                      <a:pt x="534" y="314"/>
                    </a:cubicBezTo>
                    <a:cubicBezTo>
                      <a:pt x="384" y="220"/>
                      <a:pt x="156" y="85"/>
                      <a:pt x="156" y="85"/>
                    </a:cubicBezTo>
                    <a:cubicBezTo>
                      <a:pt x="154" y="84"/>
                      <a:pt x="151" y="85"/>
                      <a:pt x="150" y="87"/>
                    </a:cubicBezTo>
                    <a:cubicBezTo>
                      <a:pt x="149" y="88"/>
                      <a:pt x="150" y="91"/>
                      <a:pt x="151" y="92"/>
                    </a:cubicBezTo>
                    <a:cubicBezTo>
                      <a:pt x="151" y="92"/>
                      <a:pt x="271" y="168"/>
                      <a:pt x="395" y="245"/>
                    </a:cubicBezTo>
                    <a:cubicBezTo>
                      <a:pt x="456" y="283"/>
                      <a:pt x="519" y="321"/>
                      <a:pt x="569" y="350"/>
                    </a:cubicBezTo>
                    <a:cubicBezTo>
                      <a:pt x="594" y="364"/>
                      <a:pt x="615" y="376"/>
                      <a:pt x="631" y="384"/>
                    </a:cubicBezTo>
                    <a:cubicBezTo>
                      <a:pt x="639" y="389"/>
                      <a:pt x="646" y="392"/>
                      <a:pt x="652" y="394"/>
                    </a:cubicBezTo>
                    <a:cubicBezTo>
                      <a:pt x="655" y="395"/>
                      <a:pt x="657" y="396"/>
                      <a:pt x="659" y="397"/>
                    </a:cubicBezTo>
                    <a:cubicBezTo>
                      <a:pt x="661" y="397"/>
                      <a:pt x="663" y="398"/>
                      <a:pt x="665" y="398"/>
                    </a:cubicBezTo>
                    <a:cubicBezTo>
                      <a:pt x="665" y="398"/>
                      <a:pt x="666" y="398"/>
                      <a:pt x="667" y="398"/>
                    </a:cubicBezTo>
                    <a:cubicBezTo>
                      <a:pt x="668" y="397"/>
                      <a:pt x="669" y="397"/>
                      <a:pt x="670" y="395"/>
                    </a:cubicBezTo>
                    <a:cubicBezTo>
                      <a:pt x="670" y="395"/>
                      <a:pt x="670" y="395"/>
                      <a:pt x="670" y="395"/>
                    </a:cubicBezTo>
                    <a:cubicBezTo>
                      <a:pt x="670" y="395"/>
                      <a:pt x="670" y="394"/>
                      <a:pt x="670" y="393"/>
                    </a:cubicBezTo>
                    <a:cubicBezTo>
                      <a:pt x="670" y="391"/>
                      <a:pt x="670" y="391"/>
                      <a:pt x="669" y="390"/>
                    </a:cubicBezTo>
                    <a:cubicBezTo>
                      <a:pt x="668" y="389"/>
                      <a:pt x="667" y="388"/>
                      <a:pt x="666" y="386"/>
                    </a:cubicBezTo>
                    <a:cubicBezTo>
                      <a:pt x="663" y="384"/>
                      <a:pt x="659" y="381"/>
                      <a:pt x="653" y="377"/>
                    </a:cubicBezTo>
                    <a:cubicBezTo>
                      <a:pt x="632" y="362"/>
                      <a:pt x="592" y="336"/>
                      <a:pt x="543" y="306"/>
                    </a:cubicBezTo>
                    <a:cubicBezTo>
                      <a:pt x="398" y="214"/>
                      <a:pt x="177" y="83"/>
                      <a:pt x="177" y="83"/>
                    </a:cubicBezTo>
                    <a:cubicBezTo>
                      <a:pt x="175" y="82"/>
                      <a:pt x="172" y="82"/>
                      <a:pt x="171" y="84"/>
                    </a:cubicBezTo>
                    <a:cubicBezTo>
                      <a:pt x="170" y="86"/>
                      <a:pt x="171" y="88"/>
                      <a:pt x="172" y="90"/>
                    </a:cubicBezTo>
                    <a:cubicBezTo>
                      <a:pt x="173" y="90"/>
                      <a:pt x="292" y="162"/>
                      <a:pt x="413" y="235"/>
                    </a:cubicBezTo>
                    <a:cubicBezTo>
                      <a:pt x="474" y="272"/>
                      <a:pt x="535" y="308"/>
                      <a:pt x="582" y="336"/>
                    </a:cubicBezTo>
                    <a:cubicBezTo>
                      <a:pt x="606" y="349"/>
                      <a:pt x="626" y="361"/>
                      <a:pt x="641" y="369"/>
                    </a:cubicBezTo>
                    <a:cubicBezTo>
                      <a:pt x="648" y="373"/>
                      <a:pt x="654" y="376"/>
                      <a:pt x="659" y="378"/>
                    </a:cubicBezTo>
                    <a:cubicBezTo>
                      <a:pt x="661" y="379"/>
                      <a:pt x="663" y="380"/>
                      <a:pt x="665" y="381"/>
                    </a:cubicBezTo>
                    <a:cubicBezTo>
                      <a:pt x="665" y="381"/>
                      <a:pt x="666" y="381"/>
                      <a:pt x="667" y="381"/>
                    </a:cubicBezTo>
                    <a:cubicBezTo>
                      <a:pt x="668" y="382"/>
                      <a:pt x="668" y="382"/>
                      <a:pt x="669" y="382"/>
                    </a:cubicBezTo>
                    <a:cubicBezTo>
                      <a:pt x="670" y="382"/>
                      <a:pt x="670" y="382"/>
                      <a:pt x="671" y="381"/>
                    </a:cubicBezTo>
                    <a:cubicBezTo>
                      <a:pt x="671" y="381"/>
                      <a:pt x="672" y="381"/>
                      <a:pt x="673" y="380"/>
                    </a:cubicBezTo>
                    <a:cubicBezTo>
                      <a:pt x="673" y="379"/>
                      <a:pt x="674" y="378"/>
                      <a:pt x="674" y="378"/>
                    </a:cubicBezTo>
                    <a:cubicBezTo>
                      <a:pt x="673" y="376"/>
                      <a:pt x="673" y="376"/>
                      <a:pt x="673" y="375"/>
                    </a:cubicBezTo>
                    <a:cubicBezTo>
                      <a:pt x="672" y="375"/>
                      <a:pt x="672" y="375"/>
                      <a:pt x="672" y="375"/>
                    </a:cubicBezTo>
                    <a:cubicBezTo>
                      <a:pt x="672" y="374"/>
                      <a:pt x="672" y="374"/>
                      <a:pt x="672" y="374"/>
                    </a:cubicBezTo>
                    <a:cubicBezTo>
                      <a:pt x="671" y="374"/>
                      <a:pt x="670" y="373"/>
                      <a:pt x="669" y="372"/>
                    </a:cubicBezTo>
                    <a:cubicBezTo>
                      <a:pt x="659" y="366"/>
                      <a:pt x="625" y="345"/>
                      <a:pt x="580" y="318"/>
                    </a:cubicBezTo>
                    <a:cubicBezTo>
                      <a:pt x="512" y="276"/>
                      <a:pt x="417" y="218"/>
                      <a:pt x="340" y="170"/>
                    </a:cubicBezTo>
                    <a:cubicBezTo>
                      <a:pt x="301" y="146"/>
                      <a:pt x="267" y="124"/>
                      <a:pt x="242" y="108"/>
                    </a:cubicBezTo>
                    <a:cubicBezTo>
                      <a:pt x="230" y="101"/>
                      <a:pt x="220" y="94"/>
                      <a:pt x="213" y="89"/>
                    </a:cubicBezTo>
                    <a:cubicBezTo>
                      <a:pt x="210" y="87"/>
                      <a:pt x="207" y="85"/>
                      <a:pt x="205" y="84"/>
                    </a:cubicBezTo>
                    <a:cubicBezTo>
                      <a:pt x="204" y="83"/>
                      <a:pt x="204" y="83"/>
                      <a:pt x="203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4" y="82"/>
                      <a:pt x="204" y="82"/>
                      <a:pt x="204" y="82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204" y="82"/>
                      <a:pt x="204" y="82"/>
                      <a:pt x="204" y="82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4" y="83"/>
                      <a:pt x="204" y="83"/>
                      <a:pt x="204" y="82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204" y="86"/>
                      <a:pt x="204" y="85"/>
                      <a:pt x="204" y="84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200" y="84"/>
                      <a:pt x="200" y="84"/>
                      <a:pt x="200" y="84"/>
                    </a:cubicBezTo>
                    <a:cubicBezTo>
                      <a:pt x="198" y="88"/>
                      <a:pt x="198" y="88"/>
                      <a:pt x="198" y="88"/>
                    </a:cubicBezTo>
                    <a:cubicBezTo>
                      <a:pt x="198" y="88"/>
                      <a:pt x="316" y="157"/>
                      <a:pt x="434" y="226"/>
                    </a:cubicBezTo>
                    <a:cubicBezTo>
                      <a:pt x="493" y="261"/>
                      <a:pt x="553" y="296"/>
                      <a:pt x="598" y="322"/>
                    </a:cubicBezTo>
                    <a:cubicBezTo>
                      <a:pt x="620" y="335"/>
                      <a:pt x="639" y="345"/>
                      <a:pt x="652" y="353"/>
                    </a:cubicBezTo>
                    <a:cubicBezTo>
                      <a:pt x="659" y="357"/>
                      <a:pt x="664" y="360"/>
                      <a:pt x="668" y="362"/>
                    </a:cubicBezTo>
                    <a:cubicBezTo>
                      <a:pt x="670" y="363"/>
                      <a:pt x="672" y="364"/>
                      <a:pt x="673" y="364"/>
                    </a:cubicBezTo>
                    <a:cubicBezTo>
                      <a:pt x="673" y="364"/>
                      <a:pt x="674" y="365"/>
                      <a:pt x="674" y="365"/>
                    </a:cubicBezTo>
                    <a:cubicBezTo>
                      <a:pt x="675" y="365"/>
                      <a:pt x="675" y="365"/>
                      <a:pt x="675" y="365"/>
                    </a:cubicBezTo>
                    <a:cubicBezTo>
                      <a:pt x="675" y="365"/>
                      <a:pt x="675" y="365"/>
                      <a:pt x="675" y="365"/>
                    </a:cubicBezTo>
                    <a:cubicBezTo>
                      <a:pt x="676" y="365"/>
                      <a:pt x="676" y="365"/>
                      <a:pt x="676" y="365"/>
                    </a:cubicBezTo>
                    <a:cubicBezTo>
                      <a:pt x="677" y="365"/>
                      <a:pt x="677" y="365"/>
                      <a:pt x="678" y="365"/>
                    </a:cubicBezTo>
                    <a:cubicBezTo>
                      <a:pt x="678" y="365"/>
                      <a:pt x="679" y="365"/>
                      <a:pt x="680" y="364"/>
                    </a:cubicBezTo>
                    <a:cubicBezTo>
                      <a:pt x="680" y="363"/>
                      <a:pt x="681" y="362"/>
                      <a:pt x="680" y="361"/>
                    </a:cubicBezTo>
                    <a:cubicBezTo>
                      <a:pt x="680" y="360"/>
                      <a:pt x="679" y="359"/>
                      <a:pt x="679" y="358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30" y="83"/>
                      <a:pt x="230" y="83"/>
                      <a:pt x="230" y="83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9" y="84"/>
                      <a:pt x="229" y="84"/>
                      <a:pt x="229" y="84"/>
                    </a:cubicBezTo>
                    <a:cubicBezTo>
                      <a:pt x="229" y="84"/>
                      <a:pt x="230" y="84"/>
                      <a:pt x="230" y="83"/>
                    </a:cubicBezTo>
                    <a:cubicBezTo>
                      <a:pt x="227" y="81"/>
                      <a:pt x="227" y="81"/>
                      <a:pt x="227" y="81"/>
                    </a:cubicBezTo>
                    <a:cubicBezTo>
                      <a:pt x="229" y="84"/>
                      <a:pt x="229" y="84"/>
                      <a:pt x="229" y="84"/>
                    </a:cubicBezTo>
                    <a:cubicBezTo>
                      <a:pt x="228" y="81"/>
                      <a:pt x="228" y="81"/>
                      <a:pt x="228" y="81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4"/>
                      <a:pt x="228" y="84"/>
                      <a:pt x="229" y="84"/>
                    </a:cubicBezTo>
                    <a:cubicBezTo>
                      <a:pt x="228" y="81"/>
                      <a:pt x="228" y="81"/>
                      <a:pt x="228" y="81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8" y="84"/>
                      <a:pt x="228" y="84"/>
                      <a:pt x="228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7" y="84"/>
                      <a:pt x="227" y="84"/>
                      <a:pt x="227" y="84"/>
                    </a:cubicBezTo>
                    <a:cubicBezTo>
                      <a:pt x="228" y="84"/>
                      <a:pt x="229" y="85"/>
                      <a:pt x="230" y="85"/>
                    </a:cubicBezTo>
                    <a:cubicBezTo>
                      <a:pt x="236" y="88"/>
                      <a:pt x="247" y="94"/>
                      <a:pt x="263" y="102"/>
                    </a:cubicBezTo>
                    <a:cubicBezTo>
                      <a:pt x="318" y="133"/>
                      <a:pt x="423" y="197"/>
                      <a:pt x="514" y="253"/>
                    </a:cubicBezTo>
                    <a:cubicBezTo>
                      <a:pt x="560" y="281"/>
                      <a:pt x="602" y="307"/>
                      <a:pt x="633" y="327"/>
                    </a:cubicBezTo>
                    <a:cubicBezTo>
                      <a:pt x="649" y="336"/>
                      <a:pt x="661" y="344"/>
                      <a:pt x="670" y="349"/>
                    </a:cubicBezTo>
                    <a:cubicBezTo>
                      <a:pt x="679" y="355"/>
                      <a:pt x="683" y="358"/>
                      <a:pt x="683" y="358"/>
                    </a:cubicBezTo>
                    <a:cubicBezTo>
                      <a:pt x="686" y="354"/>
                      <a:pt x="686" y="354"/>
                      <a:pt x="686" y="354"/>
                    </a:cubicBezTo>
                    <a:cubicBezTo>
                      <a:pt x="688" y="351"/>
                      <a:pt x="688" y="351"/>
                      <a:pt x="688" y="351"/>
                    </a:cubicBezTo>
                    <a:cubicBezTo>
                      <a:pt x="688" y="351"/>
                      <a:pt x="686" y="350"/>
                      <a:pt x="683" y="348"/>
                    </a:cubicBezTo>
                    <a:cubicBezTo>
                      <a:pt x="659" y="334"/>
                      <a:pt x="550" y="269"/>
                      <a:pt x="447" y="206"/>
                    </a:cubicBezTo>
                    <a:cubicBezTo>
                      <a:pt x="396" y="174"/>
                      <a:pt x="346" y="143"/>
                      <a:pt x="309" y="120"/>
                    </a:cubicBezTo>
                    <a:cubicBezTo>
                      <a:pt x="290" y="108"/>
                      <a:pt x="275" y="98"/>
                      <a:pt x="264" y="90"/>
                    </a:cubicBezTo>
                    <a:cubicBezTo>
                      <a:pt x="259" y="87"/>
                      <a:pt x="255" y="84"/>
                      <a:pt x="252" y="81"/>
                    </a:cubicBezTo>
                    <a:cubicBezTo>
                      <a:pt x="251" y="80"/>
                      <a:pt x="250" y="79"/>
                      <a:pt x="249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0"/>
                      <a:pt x="249" y="80"/>
                      <a:pt x="249" y="80"/>
                    </a:cubicBezTo>
                    <a:cubicBezTo>
                      <a:pt x="249" y="79"/>
                      <a:pt x="249" y="79"/>
                      <a:pt x="249" y="78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0"/>
                      <a:pt x="249" y="80"/>
                      <a:pt x="249" y="80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49" y="81"/>
                      <a:pt x="249" y="80"/>
                      <a:pt x="249" y="80"/>
                    </a:cubicBezTo>
                    <a:cubicBezTo>
                      <a:pt x="246" y="80"/>
                      <a:pt x="246" y="80"/>
                      <a:pt x="246" y="80"/>
                    </a:cubicBezTo>
                    <a:cubicBezTo>
                      <a:pt x="249" y="82"/>
                      <a:pt x="249" y="82"/>
                      <a:pt x="249" y="82"/>
                    </a:cubicBezTo>
                    <a:cubicBezTo>
                      <a:pt x="245" y="79"/>
                      <a:pt x="245" y="79"/>
                      <a:pt x="245" y="79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3" y="83"/>
                      <a:pt x="349" y="150"/>
                      <a:pt x="458" y="216"/>
                    </a:cubicBezTo>
                    <a:cubicBezTo>
                      <a:pt x="513" y="250"/>
                      <a:pt x="568" y="283"/>
                      <a:pt x="611" y="308"/>
                    </a:cubicBezTo>
                    <a:cubicBezTo>
                      <a:pt x="632" y="321"/>
                      <a:pt x="650" y="331"/>
                      <a:pt x="664" y="338"/>
                    </a:cubicBezTo>
                    <a:cubicBezTo>
                      <a:pt x="671" y="342"/>
                      <a:pt x="677" y="345"/>
                      <a:pt x="681" y="347"/>
                    </a:cubicBezTo>
                    <a:cubicBezTo>
                      <a:pt x="683" y="348"/>
                      <a:pt x="685" y="349"/>
                      <a:pt x="687" y="349"/>
                    </a:cubicBezTo>
                    <a:cubicBezTo>
                      <a:pt x="689" y="350"/>
                      <a:pt x="690" y="350"/>
                      <a:pt x="692" y="350"/>
                    </a:cubicBezTo>
                    <a:cubicBezTo>
                      <a:pt x="692" y="350"/>
                      <a:pt x="693" y="350"/>
                      <a:pt x="693" y="350"/>
                    </a:cubicBezTo>
                    <a:cubicBezTo>
                      <a:pt x="694" y="350"/>
                      <a:pt x="695" y="349"/>
                      <a:pt x="696" y="348"/>
                    </a:cubicBezTo>
                    <a:cubicBezTo>
                      <a:pt x="696" y="347"/>
                      <a:pt x="696" y="346"/>
                      <a:pt x="696" y="345"/>
                    </a:cubicBezTo>
                    <a:cubicBezTo>
                      <a:pt x="696" y="344"/>
                      <a:pt x="695" y="343"/>
                      <a:pt x="694" y="343"/>
                    </a:cubicBezTo>
                    <a:cubicBezTo>
                      <a:pt x="694" y="343"/>
                      <a:pt x="693" y="342"/>
                      <a:pt x="690" y="340"/>
                    </a:cubicBezTo>
                    <a:cubicBezTo>
                      <a:pt x="666" y="325"/>
                      <a:pt x="559" y="260"/>
                      <a:pt x="458" y="197"/>
                    </a:cubicBezTo>
                    <a:cubicBezTo>
                      <a:pt x="408" y="166"/>
                      <a:pt x="359" y="136"/>
                      <a:pt x="323" y="113"/>
                    </a:cubicBezTo>
                    <a:cubicBezTo>
                      <a:pt x="305" y="101"/>
                      <a:pt x="290" y="92"/>
                      <a:pt x="279" y="85"/>
                    </a:cubicBezTo>
                    <a:cubicBezTo>
                      <a:pt x="274" y="81"/>
                      <a:pt x="270" y="79"/>
                      <a:pt x="267" y="77"/>
                    </a:cubicBezTo>
                    <a:cubicBezTo>
                      <a:pt x="266" y="76"/>
                      <a:pt x="265" y="75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4" y="74"/>
                      <a:pt x="264" y="74"/>
                      <a:pt x="264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5"/>
                      <a:pt x="265" y="75"/>
                      <a:pt x="265" y="75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5" y="76"/>
                      <a:pt x="265" y="75"/>
                      <a:pt x="265" y="75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5" y="76"/>
                      <a:pt x="265" y="76"/>
                      <a:pt x="265" y="76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5" y="78"/>
                      <a:pt x="265" y="77"/>
                      <a:pt x="265" y="76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4" y="79"/>
                      <a:pt x="264" y="79"/>
                      <a:pt x="264" y="79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3" y="80"/>
                      <a:pt x="264" y="79"/>
                      <a:pt x="264" y="79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80"/>
                      <a:pt x="262" y="80"/>
                      <a:pt x="262" y="80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61" y="80"/>
                      <a:pt x="261" y="80"/>
                      <a:pt x="261" y="80"/>
                    </a:cubicBezTo>
                    <a:cubicBezTo>
                      <a:pt x="261" y="77"/>
                      <a:pt x="261" y="77"/>
                      <a:pt x="261" y="77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0"/>
                      <a:pt x="261" y="80"/>
                    </a:cubicBezTo>
                    <a:cubicBezTo>
                      <a:pt x="261" y="77"/>
                      <a:pt x="261" y="77"/>
                      <a:pt x="261" y="77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0"/>
                      <a:pt x="260" y="80"/>
                      <a:pt x="260" y="80"/>
                    </a:cubicBezTo>
                    <a:cubicBezTo>
                      <a:pt x="260" y="80"/>
                      <a:pt x="260" y="81"/>
                      <a:pt x="262" y="81"/>
                    </a:cubicBezTo>
                    <a:cubicBezTo>
                      <a:pt x="266" y="84"/>
                      <a:pt x="276" y="90"/>
                      <a:pt x="289" y="98"/>
                    </a:cubicBezTo>
                    <a:cubicBezTo>
                      <a:pt x="337" y="127"/>
                      <a:pt x="434" y="187"/>
                      <a:pt x="521" y="240"/>
                    </a:cubicBezTo>
                    <a:cubicBezTo>
                      <a:pt x="565" y="266"/>
                      <a:pt x="606" y="290"/>
                      <a:pt x="638" y="308"/>
                    </a:cubicBezTo>
                    <a:cubicBezTo>
                      <a:pt x="654" y="317"/>
                      <a:pt x="668" y="325"/>
                      <a:pt x="678" y="330"/>
                    </a:cubicBezTo>
                    <a:cubicBezTo>
                      <a:pt x="684" y="332"/>
                      <a:pt x="688" y="334"/>
                      <a:pt x="691" y="336"/>
                    </a:cubicBezTo>
                    <a:cubicBezTo>
                      <a:pt x="693" y="336"/>
                      <a:pt x="695" y="337"/>
                      <a:pt x="696" y="337"/>
                    </a:cubicBezTo>
                    <a:cubicBezTo>
                      <a:pt x="698" y="338"/>
                      <a:pt x="699" y="338"/>
                      <a:pt x="700" y="338"/>
                    </a:cubicBezTo>
                    <a:cubicBezTo>
                      <a:pt x="701" y="338"/>
                      <a:pt x="701" y="338"/>
                      <a:pt x="702" y="338"/>
                    </a:cubicBezTo>
                    <a:cubicBezTo>
                      <a:pt x="703" y="337"/>
                      <a:pt x="704" y="337"/>
                      <a:pt x="705" y="336"/>
                    </a:cubicBezTo>
                    <a:cubicBezTo>
                      <a:pt x="705" y="335"/>
                      <a:pt x="705" y="334"/>
                      <a:pt x="705" y="334"/>
                    </a:cubicBezTo>
                    <a:cubicBezTo>
                      <a:pt x="705" y="332"/>
                      <a:pt x="705" y="332"/>
                      <a:pt x="705" y="332"/>
                    </a:cubicBezTo>
                    <a:cubicBezTo>
                      <a:pt x="704" y="331"/>
                      <a:pt x="704" y="331"/>
                      <a:pt x="704" y="331"/>
                    </a:cubicBezTo>
                    <a:cubicBezTo>
                      <a:pt x="704" y="330"/>
                      <a:pt x="704" y="330"/>
                      <a:pt x="704" y="330"/>
                    </a:cubicBezTo>
                    <a:cubicBezTo>
                      <a:pt x="703" y="330"/>
                      <a:pt x="703" y="330"/>
                      <a:pt x="703" y="330"/>
                    </a:cubicBezTo>
                    <a:cubicBezTo>
                      <a:pt x="701" y="328"/>
                      <a:pt x="692" y="323"/>
                      <a:pt x="680" y="316"/>
                    </a:cubicBezTo>
                    <a:cubicBezTo>
                      <a:pt x="636" y="290"/>
                      <a:pt x="539" y="233"/>
                      <a:pt x="452" y="180"/>
                    </a:cubicBezTo>
                    <a:cubicBezTo>
                      <a:pt x="409" y="154"/>
                      <a:pt x="368" y="129"/>
                      <a:pt x="338" y="109"/>
                    </a:cubicBezTo>
                    <a:cubicBezTo>
                      <a:pt x="323" y="100"/>
                      <a:pt x="311" y="91"/>
                      <a:pt x="303" y="85"/>
                    </a:cubicBezTo>
                    <a:cubicBezTo>
                      <a:pt x="299" y="82"/>
                      <a:pt x="296" y="79"/>
                      <a:pt x="293" y="77"/>
                    </a:cubicBezTo>
                    <a:cubicBezTo>
                      <a:pt x="292" y="76"/>
                      <a:pt x="292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9" y="75"/>
                      <a:pt x="289" y="75"/>
                      <a:pt x="289" y="75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91" y="76"/>
                      <a:pt x="291" y="76"/>
                      <a:pt x="291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9" y="79"/>
                      <a:pt x="289" y="79"/>
                      <a:pt x="289" y="79"/>
                    </a:cubicBezTo>
                    <a:cubicBezTo>
                      <a:pt x="289" y="78"/>
                      <a:pt x="290" y="78"/>
                      <a:pt x="291" y="77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9" y="79"/>
                      <a:pt x="289" y="79"/>
                      <a:pt x="289" y="79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9"/>
                      <a:pt x="288" y="79"/>
                      <a:pt x="289" y="79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9"/>
                      <a:pt x="288" y="79"/>
                      <a:pt x="288" y="79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7" y="79"/>
                      <a:pt x="288" y="79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9"/>
                      <a:pt x="287" y="79"/>
                      <a:pt x="287" y="79"/>
                    </a:cubicBezTo>
                    <a:cubicBezTo>
                      <a:pt x="287" y="79"/>
                      <a:pt x="288" y="79"/>
                      <a:pt x="289" y="80"/>
                    </a:cubicBezTo>
                    <a:cubicBezTo>
                      <a:pt x="294" y="82"/>
                      <a:pt x="304" y="87"/>
                      <a:pt x="318" y="95"/>
                    </a:cubicBezTo>
                    <a:cubicBezTo>
                      <a:pt x="367" y="123"/>
                      <a:pt x="463" y="181"/>
                      <a:pt x="547" y="231"/>
                    </a:cubicBezTo>
                    <a:cubicBezTo>
                      <a:pt x="589" y="256"/>
                      <a:pt x="628" y="280"/>
                      <a:pt x="657" y="297"/>
                    </a:cubicBezTo>
                    <a:cubicBezTo>
                      <a:pt x="671" y="306"/>
                      <a:pt x="683" y="313"/>
                      <a:pt x="691" y="317"/>
                    </a:cubicBezTo>
                    <a:cubicBezTo>
                      <a:pt x="696" y="320"/>
                      <a:pt x="699" y="322"/>
                      <a:pt x="701" y="323"/>
                    </a:cubicBezTo>
                    <a:cubicBezTo>
                      <a:pt x="702" y="324"/>
                      <a:pt x="703" y="324"/>
                      <a:pt x="704" y="325"/>
                    </a:cubicBezTo>
                    <a:cubicBezTo>
                      <a:pt x="704" y="325"/>
                      <a:pt x="705" y="325"/>
                      <a:pt x="705" y="325"/>
                    </a:cubicBezTo>
                    <a:cubicBezTo>
                      <a:pt x="706" y="325"/>
                      <a:pt x="706" y="325"/>
                      <a:pt x="706" y="325"/>
                    </a:cubicBezTo>
                    <a:cubicBezTo>
                      <a:pt x="706" y="325"/>
                      <a:pt x="706" y="325"/>
                      <a:pt x="706" y="325"/>
                    </a:cubicBezTo>
                    <a:cubicBezTo>
                      <a:pt x="706" y="325"/>
                      <a:pt x="706" y="326"/>
                      <a:pt x="707" y="326"/>
                    </a:cubicBezTo>
                    <a:cubicBezTo>
                      <a:pt x="707" y="326"/>
                      <a:pt x="708" y="326"/>
                      <a:pt x="708" y="325"/>
                    </a:cubicBezTo>
                    <a:cubicBezTo>
                      <a:pt x="709" y="325"/>
                      <a:pt x="710" y="325"/>
                      <a:pt x="710" y="324"/>
                    </a:cubicBezTo>
                    <a:cubicBezTo>
                      <a:pt x="711" y="323"/>
                      <a:pt x="711" y="322"/>
                      <a:pt x="711" y="322"/>
                    </a:cubicBezTo>
                    <a:cubicBezTo>
                      <a:pt x="711" y="320"/>
                      <a:pt x="711" y="320"/>
                      <a:pt x="711" y="320"/>
                    </a:cubicBezTo>
                    <a:cubicBezTo>
                      <a:pt x="710" y="319"/>
                      <a:pt x="710" y="319"/>
                      <a:pt x="710" y="319"/>
                    </a:cubicBezTo>
                    <a:cubicBezTo>
                      <a:pt x="709" y="318"/>
                      <a:pt x="709" y="318"/>
                      <a:pt x="709" y="318"/>
                    </a:cubicBezTo>
                    <a:cubicBezTo>
                      <a:pt x="709" y="318"/>
                      <a:pt x="708" y="317"/>
                      <a:pt x="707" y="317"/>
                    </a:cubicBezTo>
                    <a:cubicBezTo>
                      <a:pt x="699" y="311"/>
                      <a:pt x="670" y="294"/>
                      <a:pt x="631" y="270"/>
                    </a:cubicBezTo>
                    <a:cubicBezTo>
                      <a:pt x="573" y="235"/>
                      <a:pt x="493" y="187"/>
                      <a:pt x="427" y="146"/>
                    </a:cubicBezTo>
                    <a:cubicBezTo>
                      <a:pt x="394" y="126"/>
                      <a:pt x="365" y="107"/>
                      <a:pt x="344" y="94"/>
                    </a:cubicBezTo>
                    <a:cubicBezTo>
                      <a:pt x="333" y="87"/>
                      <a:pt x="325" y="81"/>
                      <a:pt x="319" y="77"/>
                    </a:cubicBezTo>
                    <a:cubicBezTo>
                      <a:pt x="316" y="75"/>
                      <a:pt x="314" y="73"/>
                      <a:pt x="313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0" y="72"/>
                      <a:pt x="310" y="72"/>
                      <a:pt x="310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0" y="72"/>
                      <a:pt x="310" y="72"/>
                      <a:pt x="310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12" y="71"/>
                      <a:pt x="312" y="71"/>
                      <a:pt x="312" y="71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2" y="72"/>
                      <a:pt x="312" y="72"/>
                      <a:pt x="312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12" y="74"/>
                      <a:pt x="312" y="73"/>
                      <a:pt x="312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11" y="74"/>
                      <a:pt x="311" y="74"/>
                      <a:pt x="311" y="74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6"/>
                      <a:pt x="309" y="76"/>
                      <a:pt x="309" y="76"/>
                    </a:cubicBezTo>
                    <a:cubicBezTo>
                      <a:pt x="310" y="76"/>
                      <a:pt x="311" y="75"/>
                      <a:pt x="311" y="74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6"/>
                      <a:pt x="309" y="76"/>
                      <a:pt x="309" y="76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8" y="76"/>
                      <a:pt x="308" y="76"/>
                      <a:pt x="308" y="76"/>
                    </a:cubicBezTo>
                    <a:cubicBezTo>
                      <a:pt x="308" y="76"/>
                      <a:pt x="309" y="76"/>
                      <a:pt x="309" y="76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8" y="76"/>
                      <a:pt x="308" y="76"/>
                      <a:pt x="308" y="76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8" y="76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5"/>
                      <a:pt x="307" y="75"/>
                      <a:pt x="307" y="75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7" y="76"/>
                      <a:pt x="307" y="76"/>
                    </a:cubicBezTo>
                    <a:cubicBezTo>
                      <a:pt x="307" y="76"/>
                      <a:pt x="308" y="76"/>
                      <a:pt x="309" y="77"/>
                    </a:cubicBezTo>
                    <a:cubicBezTo>
                      <a:pt x="314" y="79"/>
                      <a:pt x="324" y="85"/>
                      <a:pt x="338" y="93"/>
                    </a:cubicBezTo>
                    <a:cubicBezTo>
                      <a:pt x="386" y="120"/>
                      <a:pt x="483" y="176"/>
                      <a:pt x="567" y="225"/>
                    </a:cubicBezTo>
                    <a:cubicBezTo>
                      <a:pt x="609" y="249"/>
                      <a:pt x="648" y="272"/>
                      <a:pt x="676" y="288"/>
                    </a:cubicBezTo>
                    <a:cubicBezTo>
                      <a:pt x="690" y="297"/>
                      <a:pt x="702" y="303"/>
                      <a:pt x="710" y="308"/>
                    </a:cubicBezTo>
                    <a:cubicBezTo>
                      <a:pt x="718" y="313"/>
                      <a:pt x="723" y="315"/>
                      <a:pt x="723" y="315"/>
                    </a:cubicBezTo>
                    <a:cubicBezTo>
                      <a:pt x="724" y="316"/>
                      <a:pt x="725" y="316"/>
                      <a:pt x="727" y="315"/>
                    </a:cubicBezTo>
                    <a:cubicBezTo>
                      <a:pt x="728" y="315"/>
                      <a:pt x="729" y="313"/>
                      <a:pt x="729" y="312"/>
                    </a:cubicBezTo>
                    <a:cubicBezTo>
                      <a:pt x="729" y="311"/>
                      <a:pt x="728" y="310"/>
                      <a:pt x="728" y="310"/>
                    </a:cubicBezTo>
                    <a:cubicBezTo>
                      <a:pt x="728" y="309"/>
                      <a:pt x="728" y="309"/>
                      <a:pt x="727" y="309"/>
                    </a:cubicBezTo>
                    <a:cubicBezTo>
                      <a:pt x="727" y="309"/>
                      <a:pt x="727" y="309"/>
                      <a:pt x="727" y="309"/>
                    </a:cubicBezTo>
                    <a:cubicBezTo>
                      <a:pt x="726" y="308"/>
                      <a:pt x="726" y="308"/>
                      <a:pt x="726" y="308"/>
                    </a:cubicBezTo>
                    <a:cubicBezTo>
                      <a:pt x="724" y="307"/>
                      <a:pt x="717" y="302"/>
                      <a:pt x="705" y="294"/>
                    </a:cubicBezTo>
                    <a:cubicBezTo>
                      <a:pt x="623" y="243"/>
                      <a:pt x="338" y="66"/>
                      <a:pt x="338" y="66"/>
                    </a:cubicBezTo>
                    <a:cubicBezTo>
                      <a:pt x="336" y="69"/>
                      <a:pt x="336" y="69"/>
                      <a:pt x="336" y="69"/>
                    </a:cubicBezTo>
                    <a:cubicBezTo>
                      <a:pt x="334" y="72"/>
                      <a:pt x="334" y="72"/>
                      <a:pt x="334" y="72"/>
                    </a:cubicBezTo>
                    <a:cubicBezTo>
                      <a:pt x="738" y="308"/>
                      <a:pt x="738" y="308"/>
                      <a:pt x="738" y="308"/>
                    </a:cubicBezTo>
                    <a:cubicBezTo>
                      <a:pt x="738" y="309"/>
                      <a:pt x="740" y="309"/>
                      <a:pt x="741" y="309"/>
                    </a:cubicBezTo>
                    <a:cubicBezTo>
                      <a:pt x="742" y="309"/>
                      <a:pt x="743" y="308"/>
                      <a:pt x="743" y="307"/>
                    </a:cubicBezTo>
                    <a:cubicBezTo>
                      <a:pt x="744" y="306"/>
                      <a:pt x="744" y="305"/>
                      <a:pt x="743" y="304"/>
                    </a:cubicBezTo>
                    <a:cubicBezTo>
                      <a:pt x="743" y="303"/>
                      <a:pt x="743" y="302"/>
                      <a:pt x="742" y="301"/>
                    </a:cubicBezTo>
                    <a:cubicBezTo>
                      <a:pt x="742" y="301"/>
                      <a:pt x="740" y="301"/>
                      <a:pt x="737" y="299"/>
                    </a:cubicBezTo>
                    <a:cubicBezTo>
                      <a:pt x="716" y="287"/>
                      <a:pt x="621" y="231"/>
                      <a:pt x="532" y="177"/>
                    </a:cubicBezTo>
                    <a:cubicBezTo>
                      <a:pt x="487" y="150"/>
                      <a:pt x="444" y="123"/>
                      <a:pt x="412" y="102"/>
                    </a:cubicBezTo>
                    <a:cubicBezTo>
                      <a:pt x="395" y="91"/>
                      <a:pt x="382" y="83"/>
                      <a:pt x="373" y="76"/>
                    </a:cubicBezTo>
                    <a:cubicBezTo>
                      <a:pt x="368" y="72"/>
                      <a:pt x="365" y="70"/>
                      <a:pt x="363" y="67"/>
                    </a:cubicBezTo>
                    <a:cubicBezTo>
                      <a:pt x="361" y="66"/>
                      <a:pt x="361" y="66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9" y="65"/>
                      <a:pt x="359" y="65"/>
                      <a:pt x="359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9" y="65"/>
                      <a:pt x="359" y="65"/>
                      <a:pt x="359" y="65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60" y="67"/>
                      <a:pt x="360" y="66"/>
                      <a:pt x="360" y="66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60" y="67"/>
                      <a:pt x="360" y="67"/>
                      <a:pt x="360" y="67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58" y="69"/>
                      <a:pt x="358" y="69"/>
                      <a:pt x="358" y="69"/>
                    </a:cubicBezTo>
                    <a:cubicBezTo>
                      <a:pt x="358" y="69"/>
                      <a:pt x="359" y="68"/>
                      <a:pt x="360" y="67"/>
                    </a:cubicBezTo>
                    <a:cubicBezTo>
                      <a:pt x="357" y="66"/>
                      <a:pt x="357" y="66"/>
                      <a:pt x="357" y="66"/>
                    </a:cubicBezTo>
                    <a:cubicBezTo>
                      <a:pt x="358" y="69"/>
                      <a:pt x="358" y="69"/>
                      <a:pt x="358" y="69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7" y="69"/>
                      <a:pt x="358" y="69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7" y="69"/>
                      <a:pt x="357" y="69"/>
                    </a:cubicBezTo>
                    <a:cubicBezTo>
                      <a:pt x="357" y="69"/>
                      <a:pt x="358" y="69"/>
                      <a:pt x="360" y="70"/>
                    </a:cubicBezTo>
                    <a:cubicBezTo>
                      <a:pt x="365" y="72"/>
                      <a:pt x="375" y="77"/>
                      <a:pt x="389" y="84"/>
                    </a:cubicBezTo>
                    <a:cubicBezTo>
                      <a:pt x="438" y="110"/>
                      <a:pt x="529" y="164"/>
                      <a:pt x="608" y="211"/>
                    </a:cubicBezTo>
                    <a:cubicBezTo>
                      <a:pt x="648" y="235"/>
                      <a:pt x="684" y="257"/>
                      <a:pt x="711" y="273"/>
                    </a:cubicBezTo>
                    <a:cubicBezTo>
                      <a:pt x="724" y="281"/>
                      <a:pt x="735" y="288"/>
                      <a:pt x="742" y="292"/>
                    </a:cubicBezTo>
                    <a:cubicBezTo>
                      <a:pt x="750" y="297"/>
                      <a:pt x="754" y="299"/>
                      <a:pt x="754" y="299"/>
                    </a:cubicBezTo>
                    <a:cubicBezTo>
                      <a:pt x="756" y="300"/>
                      <a:pt x="758" y="300"/>
                      <a:pt x="760" y="298"/>
                    </a:cubicBezTo>
                    <a:cubicBezTo>
                      <a:pt x="760" y="297"/>
                      <a:pt x="760" y="296"/>
                      <a:pt x="760" y="296"/>
                    </a:cubicBezTo>
                    <a:cubicBezTo>
                      <a:pt x="760" y="295"/>
                      <a:pt x="760" y="294"/>
                      <a:pt x="760" y="294"/>
                    </a:cubicBezTo>
                    <a:cubicBezTo>
                      <a:pt x="759" y="293"/>
                      <a:pt x="759" y="293"/>
                      <a:pt x="759" y="292"/>
                    </a:cubicBezTo>
                    <a:cubicBezTo>
                      <a:pt x="758" y="291"/>
                      <a:pt x="757" y="290"/>
                      <a:pt x="756" y="289"/>
                    </a:cubicBezTo>
                    <a:cubicBezTo>
                      <a:pt x="751" y="285"/>
                      <a:pt x="742" y="279"/>
                      <a:pt x="729" y="271"/>
                    </a:cubicBezTo>
                    <a:cubicBezTo>
                      <a:pt x="685" y="241"/>
                      <a:pt x="599" y="189"/>
                      <a:pt x="524" y="143"/>
                    </a:cubicBezTo>
                    <a:cubicBezTo>
                      <a:pt x="449" y="97"/>
                      <a:pt x="384" y="59"/>
                      <a:pt x="384" y="59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6" y="64"/>
                      <a:pt x="386" y="64"/>
                      <a:pt x="386" y="64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4" y="66"/>
                      <a:pt x="384" y="66"/>
                      <a:pt x="384" y="66"/>
                    </a:cubicBezTo>
                    <a:cubicBezTo>
                      <a:pt x="384" y="66"/>
                      <a:pt x="385" y="65"/>
                      <a:pt x="386" y="64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4" y="66"/>
                      <a:pt x="384" y="66"/>
                      <a:pt x="384" y="66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3" y="66"/>
                      <a:pt x="383" y="66"/>
                      <a:pt x="384" y="66"/>
                    </a:cubicBezTo>
                    <a:cubicBezTo>
                      <a:pt x="382" y="62"/>
                      <a:pt x="382" y="62"/>
                      <a:pt x="382" y="62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6"/>
                      <a:pt x="382" y="66"/>
                      <a:pt x="382" y="66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4"/>
                      <a:pt x="382" y="64"/>
                      <a:pt x="382" y="64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2" y="64"/>
                      <a:pt x="382" y="64"/>
                      <a:pt x="382" y="64"/>
                    </a:cubicBezTo>
                    <a:cubicBezTo>
                      <a:pt x="381" y="66"/>
                      <a:pt x="381" y="66"/>
                      <a:pt x="381" y="66"/>
                    </a:cubicBezTo>
                    <a:cubicBezTo>
                      <a:pt x="381" y="66"/>
                      <a:pt x="382" y="67"/>
                      <a:pt x="383" y="67"/>
                    </a:cubicBezTo>
                    <a:cubicBezTo>
                      <a:pt x="387" y="69"/>
                      <a:pt x="396" y="75"/>
                      <a:pt x="408" y="82"/>
                    </a:cubicBezTo>
                    <a:cubicBezTo>
                      <a:pt x="452" y="108"/>
                      <a:pt x="540" y="162"/>
                      <a:pt x="619" y="209"/>
                    </a:cubicBezTo>
                    <a:cubicBezTo>
                      <a:pt x="658" y="232"/>
                      <a:pt x="695" y="254"/>
                      <a:pt x="723" y="270"/>
                    </a:cubicBezTo>
                    <a:cubicBezTo>
                      <a:pt x="738" y="278"/>
                      <a:pt x="749" y="285"/>
                      <a:pt x="758" y="290"/>
                    </a:cubicBezTo>
                    <a:cubicBezTo>
                      <a:pt x="763" y="292"/>
                      <a:pt x="766" y="294"/>
                      <a:pt x="769" y="295"/>
                    </a:cubicBezTo>
                    <a:cubicBezTo>
                      <a:pt x="771" y="296"/>
                      <a:pt x="772" y="296"/>
                      <a:pt x="773" y="296"/>
                    </a:cubicBezTo>
                    <a:cubicBezTo>
                      <a:pt x="774" y="297"/>
                      <a:pt x="775" y="297"/>
                      <a:pt x="776" y="297"/>
                    </a:cubicBezTo>
                    <a:cubicBezTo>
                      <a:pt x="777" y="297"/>
                      <a:pt x="777" y="297"/>
                      <a:pt x="778" y="297"/>
                    </a:cubicBezTo>
                    <a:cubicBezTo>
                      <a:pt x="779" y="297"/>
                      <a:pt x="780" y="296"/>
                      <a:pt x="780" y="295"/>
                    </a:cubicBezTo>
                    <a:cubicBezTo>
                      <a:pt x="781" y="294"/>
                      <a:pt x="781" y="293"/>
                      <a:pt x="781" y="292"/>
                    </a:cubicBezTo>
                    <a:cubicBezTo>
                      <a:pt x="780" y="291"/>
                      <a:pt x="780" y="290"/>
                      <a:pt x="779" y="289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11" y="64"/>
                      <a:pt x="411" y="64"/>
                      <a:pt x="411" y="64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9" y="66"/>
                      <a:pt x="409" y="66"/>
                      <a:pt x="409" y="66"/>
                    </a:cubicBezTo>
                    <a:cubicBezTo>
                      <a:pt x="410" y="66"/>
                      <a:pt x="410" y="65"/>
                      <a:pt x="411" y="64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9" y="66"/>
                      <a:pt x="409" y="66"/>
                      <a:pt x="409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8" y="66"/>
                      <a:pt x="408" y="66"/>
                      <a:pt x="408" y="66"/>
                    </a:cubicBezTo>
                    <a:cubicBezTo>
                      <a:pt x="408" y="66"/>
                      <a:pt x="408" y="66"/>
                      <a:pt x="409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8" y="66"/>
                      <a:pt x="408" y="66"/>
                      <a:pt x="408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6"/>
                      <a:pt x="407" y="66"/>
                      <a:pt x="408" y="66"/>
                    </a:cubicBezTo>
                    <a:cubicBezTo>
                      <a:pt x="408" y="62"/>
                      <a:pt x="408" y="62"/>
                      <a:pt x="408" y="62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4"/>
                      <a:pt x="407" y="64"/>
                      <a:pt x="407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7" y="66"/>
                      <a:pt x="407" y="66"/>
                      <a:pt x="407" y="66"/>
                    </a:cubicBezTo>
                    <a:cubicBezTo>
                      <a:pt x="407" y="64"/>
                      <a:pt x="407" y="64"/>
                      <a:pt x="407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6" y="66"/>
                      <a:pt x="407" y="66"/>
                      <a:pt x="408" y="67"/>
                    </a:cubicBezTo>
                    <a:cubicBezTo>
                      <a:pt x="417" y="71"/>
                      <a:pt x="446" y="88"/>
                      <a:pt x="485" y="111"/>
                    </a:cubicBezTo>
                    <a:cubicBezTo>
                      <a:pt x="544" y="145"/>
                      <a:pt x="625" y="192"/>
                      <a:pt x="691" y="231"/>
                    </a:cubicBezTo>
                    <a:cubicBezTo>
                      <a:pt x="724" y="250"/>
                      <a:pt x="754" y="267"/>
                      <a:pt x="775" y="279"/>
                    </a:cubicBezTo>
                    <a:cubicBezTo>
                      <a:pt x="785" y="286"/>
                      <a:pt x="794" y="291"/>
                      <a:pt x="800" y="294"/>
                    </a:cubicBezTo>
                    <a:cubicBezTo>
                      <a:pt x="806" y="297"/>
                      <a:pt x="809" y="299"/>
                      <a:pt x="809" y="299"/>
                    </a:cubicBezTo>
                    <a:cubicBezTo>
                      <a:pt x="811" y="300"/>
                      <a:pt x="813" y="300"/>
                      <a:pt x="814" y="298"/>
                    </a:cubicBezTo>
                    <a:cubicBezTo>
                      <a:pt x="815" y="297"/>
                      <a:pt x="815" y="296"/>
                      <a:pt x="815" y="296"/>
                    </a:cubicBezTo>
                    <a:cubicBezTo>
                      <a:pt x="815" y="295"/>
                      <a:pt x="815" y="294"/>
                      <a:pt x="814" y="294"/>
                    </a:cubicBezTo>
                    <a:cubicBezTo>
                      <a:pt x="814" y="293"/>
                      <a:pt x="814" y="292"/>
                      <a:pt x="813" y="292"/>
                    </a:cubicBezTo>
                    <a:cubicBezTo>
                      <a:pt x="812" y="291"/>
                      <a:pt x="811" y="290"/>
                      <a:pt x="810" y="289"/>
                    </a:cubicBezTo>
                    <a:cubicBezTo>
                      <a:pt x="805" y="285"/>
                      <a:pt x="796" y="279"/>
                      <a:pt x="783" y="270"/>
                    </a:cubicBezTo>
                    <a:cubicBezTo>
                      <a:pt x="738" y="240"/>
                      <a:pt x="651" y="187"/>
                      <a:pt x="574" y="140"/>
                    </a:cubicBezTo>
                    <a:cubicBezTo>
                      <a:pt x="498" y="94"/>
                      <a:pt x="433" y="55"/>
                      <a:pt x="433" y="55"/>
                    </a:cubicBezTo>
                    <a:cubicBezTo>
                      <a:pt x="431" y="54"/>
                      <a:pt x="429" y="55"/>
                      <a:pt x="428" y="56"/>
                    </a:cubicBezTo>
                    <a:cubicBezTo>
                      <a:pt x="426" y="58"/>
                      <a:pt x="427" y="61"/>
                      <a:pt x="429" y="62"/>
                    </a:cubicBezTo>
                    <a:cubicBezTo>
                      <a:pt x="429" y="62"/>
                      <a:pt x="540" y="131"/>
                      <a:pt x="655" y="199"/>
                    </a:cubicBezTo>
                    <a:cubicBezTo>
                      <a:pt x="712" y="234"/>
                      <a:pt x="770" y="268"/>
                      <a:pt x="815" y="294"/>
                    </a:cubicBezTo>
                    <a:cubicBezTo>
                      <a:pt x="838" y="307"/>
                      <a:pt x="857" y="318"/>
                      <a:pt x="871" y="325"/>
                    </a:cubicBezTo>
                    <a:cubicBezTo>
                      <a:pt x="879" y="329"/>
                      <a:pt x="885" y="332"/>
                      <a:pt x="889" y="334"/>
                    </a:cubicBezTo>
                    <a:cubicBezTo>
                      <a:pt x="892" y="335"/>
                      <a:pt x="894" y="336"/>
                      <a:pt x="896" y="336"/>
                    </a:cubicBezTo>
                    <a:cubicBezTo>
                      <a:pt x="897" y="337"/>
                      <a:pt x="899" y="337"/>
                      <a:pt x="900" y="337"/>
                    </a:cubicBezTo>
                    <a:cubicBezTo>
                      <a:pt x="901" y="337"/>
                      <a:pt x="901" y="337"/>
                      <a:pt x="902" y="337"/>
                    </a:cubicBezTo>
                    <a:cubicBezTo>
                      <a:pt x="903" y="337"/>
                      <a:pt x="904" y="336"/>
                      <a:pt x="905" y="335"/>
                    </a:cubicBezTo>
                    <a:cubicBezTo>
                      <a:pt x="905" y="335"/>
                      <a:pt x="905" y="335"/>
                      <a:pt x="905" y="335"/>
                    </a:cubicBezTo>
                    <a:cubicBezTo>
                      <a:pt x="905" y="334"/>
                      <a:pt x="905" y="334"/>
                      <a:pt x="905" y="333"/>
                    </a:cubicBezTo>
                    <a:cubicBezTo>
                      <a:pt x="905" y="332"/>
                      <a:pt x="905" y="331"/>
                      <a:pt x="905" y="331"/>
                    </a:cubicBezTo>
                    <a:cubicBezTo>
                      <a:pt x="904" y="330"/>
                      <a:pt x="904" y="330"/>
                      <a:pt x="903" y="329"/>
                    </a:cubicBezTo>
                    <a:cubicBezTo>
                      <a:pt x="902" y="328"/>
                      <a:pt x="901" y="327"/>
                      <a:pt x="900" y="326"/>
                    </a:cubicBezTo>
                    <a:cubicBezTo>
                      <a:pt x="894" y="322"/>
                      <a:pt x="883" y="315"/>
                      <a:pt x="868" y="305"/>
                    </a:cubicBezTo>
                    <a:cubicBezTo>
                      <a:pt x="815" y="271"/>
                      <a:pt x="712" y="208"/>
                      <a:pt x="622" y="153"/>
                    </a:cubicBezTo>
                    <a:cubicBezTo>
                      <a:pt x="577" y="125"/>
                      <a:pt x="535" y="99"/>
                      <a:pt x="505" y="81"/>
                    </a:cubicBezTo>
                    <a:cubicBezTo>
                      <a:pt x="490" y="71"/>
                      <a:pt x="477" y="64"/>
                      <a:pt x="469" y="58"/>
                    </a:cubicBezTo>
                    <a:cubicBezTo>
                      <a:pt x="464" y="56"/>
                      <a:pt x="461" y="54"/>
                      <a:pt x="459" y="52"/>
                    </a:cubicBezTo>
                    <a:cubicBezTo>
                      <a:pt x="458" y="51"/>
                      <a:pt x="457" y="51"/>
                      <a:pt x="456" y="51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5" y="52"/>
                      <a:pt x="455" y="52"/>
                      <a:pt x="455" y="52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5" y="52"/>
                      <a:pt x="455" y="52"/>
                      <a:pt x="455" y="52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4" y="53"/>
                      <a:pt x="454" y="53"/>
                      <a:pt x="454" y="53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6" y="50"/>
                      <a:pt x="456" y="50"/>
                      <a:pt x="456" y="50"/>
                    </a:cubicBezTo>
                    <a:cubicBezTo>
                      <a:pt x="454" y="53"/>
                      <a:pt x="454" y="53"/>
                      <a:pt x="454" y="53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1"/>
                      <a:pt x="457" y="51"/>
                      <a:pt x="457" y="51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1"/>
                      <a:pt x="457" y="51"/>
                      <a:pt x="457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3"/>
                      <a:pt x="457" y="53"/>
                      <a:pt x="457" y="53"/>
                    </a:cubicBezTo>
                    <a:cubicBezTo>
                      <a:pt x="457" y="52"/>
                      <a:pt x="457" y="52"/>
                      <a:pt x="457" y="51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3"/>
                      <a:pt x="457" y="53"/>
                      <a:pt x="457" y="53"/>
                    </a:cubicBezTo>
                    <a:cubicBezTo>
                      <a:pt x="453" y="53"/>
                      <a:pt x="453" y="53"/>
                      <a:pt x="453" y="53"/>
                    </a:cubicBezTo>
                    <a:cubicBezTo>
                      <a:pt x="457" y="55"/>
                      <a:pt x="457" y="55"/>
                      <a:pt x="457" y="5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5" y="57"/>
                      <a:pt x="455" y="57"/>
                      <a:pt x="455" y="57"/>
                    </a:cubicBezTo>
                    <a:cubicBezTo>
                      <a:pt x="455" y="57"/>
                      <a:pt x="456" y="56"/>
                      <a:pt x="457" y="55"/>
                    </a:cubicBezTo>
                    <a:cubicBezTo>
                      <a:pt x="454" y="54"/>
                      <a:pt x="454" y="54"/>
                      <a:pt x="454" y="54"/>
                    </a:cubicBezTo>
                    <a:cubicBezTo>
                      <a:pt x="455" y="57"/>
                      <a:pt x="455" y="57"/>
                      <a:pt x="455" y="57"/>
                    </a:cubicBezTo>
                    <a:cubicBezTo>
                      <a:pt x="454" y="55"/>
                      <a:pt x="454" y="55"/>
                      <a:pt x="454" y="55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4" y="57"/>
                      <a:pt x="455" y="57"/>
                    </a:cubicBezTo>
                    <a:cubicBezTo>
                      <a:pt x="454" y="55"/>
                      <a:pt x="454" y="55"/>
                      <a:pt x="454" y="55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6"/>
                      <a:pt x="454" y="56"/>
                      <a:pt x="454" y="56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6"/>
                      <a:pt x="454" y="56"/>
                      <a:pt x="454" y="56"/>
                    </a:cubicBezTo>
                    <a:cubicBezTo>
                      <a:pt x="454" y="57"/>
                      <a:pt x="454" y="57"/>
                      <a:pt x="454" y="57"/>
                    </a:cubicBezTo>
                    <a:cubicBezTo>
                      <a:pt x="454" y="57"/>
                      <a:pt x="455" y="57"/>
                      <a:pt x="457" y="57"/>
                    </a:cubicBezTo>
                    <a:cubicBezTo>
                      <a:pt x="459" y="58"/>
                      <a:pt x="464" y="60"/>
                      <a:pt x="469" y="63"/>
                    </a:cubicBezTo>
                    <a:cubicBezTo>
                      <a:pt x="490" y="73"/>
                      <a:pt x="528" y="95"/>
                      <a:pt x="573" y="122"/>
                    </a:cubicBezTo>
                    <a:cubicBezTo>
                      <a:pt x="641" y="162"/>
                      <a:pt x="725" y="213"/>
                      <a:pt x="792" y="254"/>
                    </a:cubicBezTo>
                    <a:cubicBezTo>
                      <a:pt x="826" y="275"/>
                      <a:pt x="855" y="293"/>
                      <a:pt x="876" y="306"/>
                    </a:cubicBezTo>
                    <a:cubicBezTo>
                      <a:pt x="887" y="312"/>
                      <a:pt x="895" y="318"/>
                      <a:pt x="901" y="321"/>
                    </a:cubicBezTo>
                    <a:cubicBezTo>
                      <a:pt x="906" y="325"/>
                      <a:pt x="910" y="327"/>
                      <a:pt x="910" y="327"/>
                    </a:cubicBezTo>
                    <a:cubicBezTo>
                      <a:pt x="911" y="328"/>
                      <a:pt x="914" y="327"/>
                      <a:pt x="915" y="325"/>
                    </a:cubicBezTo>
                    <a:cubicBezTo>
                      <a:pt x="916" y="324"/>
                      <a:pt x="916" y="321"/>
                      <a:pt x="914" y="320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2" y="55"/>
                      <a:pt x="482" y="55"/>
                      <a:pt x="482" y="55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0" y="56"/>
                      <a:pt x="480" y="56"/>
                      <a:pt x="480" y="56"/>
                    </a:cubicBezTo>
                    <a:cubicBezTo>
                      <a:pt x="480" y="56"/>
                      <a:pt x="481" y="55"/>
                      <a:pt x="482" y="55"/>
                    </a:cubicBezTo>
                    <a:cubicBezTo>
                      <a:pt x="478" y="52"/>
                      <a:pt x="478" y="52"/>
                      <a:pt x="478" y="52"/>
                    </a:cubicBezTo>
                    <a:cubicBezTo>
                      <a:pt x="480" y="56"/>
                      <a:pt x="480" y="56"/>
                      <a:pt x="480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9" y="56"/>
                      <a:pt x="479" y="56"/>
                      <a:pt x="480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6"/>
                      <a:pt x="478" y="56"/>
                      <a:pt x="478" y="56"/>
                    </a:cubicBezTo>
                    <a:cubicBezTo>
                      <a:pt x="478" y="53"/>
                      <a:pt x="478" y="53"/>
                      <a:pt x="478" y="53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4"/>
                      <a:pt x="478" y="54"/>
                      <a:pt x="478" y="54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8" y="54"/>
                      <a:pt x="478" y="54"/>
                      <a:pt x="478" y="54"/>
                    </a:cubicBezTo>
                    <a:cubicBezTo>
                      <a:pt x="477" y="56"/>
                      <a:pt x="477" y="56"/>
                      <a:pt x="477" y="56"/>
                    </a:cubicBezTo>
                    <a:cubicBezTo>
                      <a:pt x="477" y="56"/>
                      <a:pt x="478" y="57"/>
                      <a:pt x="479" y="57"/>
                    </a:cubicBezTo>
                    <a:cubicBezTo>
                      <a:pt x="483" y="60"/>
                      <a:pt x="493" y="66"/>
                      <a:pt x="507" y="74"/>
                    </a:cubicBezTo>
                    <a:cubicBezTo>
                      <a:pt x="555" y="103"/>
                      <a:pt x="651" y="162"/>
                      <a:pt x="737" y="214"/>
                    </a:cubicBezTo>
                    <a:cubicBezTo>
                      <a:pt x="780" y="240"/>
                      <a:pt x="820" y="264"/>
                      <a:pt x="852" y="282"/>
                    </a:cubicBezTo>
                    <a:cubicBezTo>
                      <a:pt x="867" y="291"/>
                      <a:pt x="880" y="298"/>
                      <a:pt x="890" y="303"/>
                    </a:cubicBezTo>
                    <a:cubicBezTo>
                      <a:pt x="895" y="306"/>
                      <a:pt x="899" y="308"/>
                      <a:pt x="902" y="309"/>
                    </a:cubicBezTo>
                    <a:cubicBezTo>
                      <a:pt x="904" y="310"/>
                      <a:pt x="906" y="310"/>
                      <a:pt x="907" y="311"/>
                    </a:cubicBezTo>
                    <a:cubicBezTo>
                      <a:pt x="908" y="311"/>
                      <a:pt x="909" y="311"/>
                      <a:pt x="910" y="312"/>
                    </a:cubicBezTo>
                    <a:cubicBezTo>
                      <a:pt x="911" y="312"/>
                      <a:pt x="912" y="311"/>
                      <a:pt x="912" y="311"/>
                    </a:cubicBezTo>
                    <a:cubicBezTo>
                      <a:pt x="913" y="311"/>
                      <a:pt x="914" y="310"/>
                      <a:pt x="915" y="309"/>
                    </a:cubicBezTo>
                    <a:cubicBezTo>
                      <a:pt x="915" y="309"/>
                      <a:pt x="915" y="309"/>
                      <a:pt x="915" y="309"/>
                    </a:cubicBezTo>
                    <a:cubicBezTo>
                      <a:pt x="915" y="309"/>
                      <a:pt x="915" y="308"/>
                      <a:pt x="915" y="307"/>
                    </a:cubicBezTo>
                    <a:cubicBezTo>
                      <a:pt x="915" y="306"/>
                      <a:pt x="915" y="305"/>
                      <a:pt x="915" y="305"/>
                    </a:cubicBezTo>
                    <a:cubicBezTo>
                      <a:pt x="914" y="304"/>
                      <a:pt x="914" y="304"/>
                      <a:pt x="913" y="303"/>
                    </a:cubicBezTo>
                    <a:cubicBezTo>
                      <a:pt x="913" y="303"/>
                      <a:pt x="912" y="302"/>
                      <a:pt x="910" y="301"/>
                    </a:cubicBezTo>
                    <a:cubicBezTo>
                      <a:pt x="905" y="297"/>
                      <a:pt x="895" y="291"/>
                      <a:pt x="881" y="282"/>
                    </a:cubicBezTo>
                    <a:cubicBezTo>
                      <a:pt x="832" y="251"/>
                      <a:pt x="736" y="194"/>
                      <a:pt x="653" y="144"/>
                    </a:cubicBezTo>
                    <a:cubicBezTo>
                      <a:pt x="611" y="118"/>
                      <a:pt x="573" y="95"/>
                      <a:pt x="545" y="77"/>
                    </a:cubicBezTo>
                    <a:cubicBezTo>
                      <a:pt x="531" y="68"/>
                      <a:pt x="519" y="61"/>
                      <a:pt x="511" y="55"/>
                    </a:cubicBezTo>
                    <a:cubicBezTo>
                      <a:pt x="507" y="52"/>
                      <a:pt x="504" y="50"/>
                      <a:pt x="502" y="49"/>
                    </a:cubicBezTo>
                    <a:cubicBezTo>
                      <a:pt x="501" y="48"/>
                      <a:pt x="501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500" y="47"/>
                      <a:pt x="500" y="47"/>
                      <a:pt x="500" y="47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1" y="48"/>
                      <a:pt x="501" y="48"/>
                      <a:pt x="501" y="48"/>
                    </a:cubicBezTo>
                    <a:cubicBezTo>
                      <a:pt x="501" y="47"/>
                      <a:pt x="500" y="47"/>
                      <a:pt x="500" y="47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1" y="48"/>
                      <a:pt x="501" y="48"/>
                      <a:pt x="501" y="48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500" y="50"/>
                      <a:pt x="501" y="49"/>
                      <a:pt x="501" y="48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500" y="50"/>
                      <a:pt x="500" y="50"/>
                      <a:pt x="500" y="50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9" y="51"/>
                      <a:pt x="500" y="51"/>
                      <a:pt x="500" y="50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7" y="49"/>
                      <a:pt x="497" y="49"/>
                      <a:pt x="497" y="49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8" y="52"/>
                      <a:pt x="498" y="52"/>
                      <a:pt x="498" y="52"/>
                    </a:cubicBezTo>
                    <a:cubicBezTo>
                      <a:pt x="497" y="49"/>
                      <a:pt x="497" y="49"/>
                      <a:pt x="497" y="49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1"/>
                      <a:pt x="497" y="51"/>
                      <a:pt x="497" y="51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1"/>
                      <a:pt x="497" y="51"/>
                      <a:pt x="497" y="51"/>
                    </a:cubicBezTo>
                    <a:cubicBezTo>
                      <a:pt x="497" y="52"/>
                      <a:pt x="497" y="52"/>
                      <a:pt x="497" y="52"/>
                    </a:cubicBezTo>
                    <a:cubicBezTo>
                      <a:pt x="497" y="52"/>
                      <a:pt x="498" y="52"/>
                      <a:pt x="500" y="52"/>
                    </a:cubicBezTo>
                    <a:cubicBezTo>
                      <a:pt x="502" y="53"/>
                      <a:pt x="506" y="55"/>
                      <a:pt x="511" y="58"/>
                    </a:cubicBezTo>
                    <a:cubicBezTo>
                      <a:pt x="529" y="67"/>
                      <a:pt x="563" y="87"/>
                      <a:pt x="604" y="111"/>
                    </a:cubicBezTo>
                    <a:cubicBezTo>
                      <a:pt x="664" y="147"/>
                      <a:pt x="739" y="193"/>
                      <a:pt x="801" y="230"/>
                    </a:cubicBezTo>
                    <a:cubicBezTo>
                      <a:pt x="832" y="248"/>
                      <a:pt x="859" y="265"/>
                      <a:pt x="879" y="276"/>
                    </a:cubicBezTo>
                    <a:cubicBezTo>
                      <a:pt x="889" y="282"/>
                      <a:pt x="898" y="287"/>
                      <a:pt x="904" y="290"/>
                    </a:cubicBezTo>
                    <a:cubicBezTo>
                      <a:pt x="907" y="292"/>
                      <a:pt x="909" y="293"/>
                      <a:pt x="912" y="294"/>
                    </a:cubicBezTo>
                    <a:cubicBezTo>
                      <a:pt x="913" y="294"/>
                      <a:pt x="913" y="295"/>
                      <a:pt x="914" y="295"/>
                    </a:cubicBezTo>
                    <a:cubicBezTo>
                      <a:pt x="915" y="295"/>
                      <a:pt x="916" y="295"/>
                      <a:pt x="917" y="295"/>
                    </a:cubicBezTo>
                    <a:cubicBezTo>
                      <a:pt x="917" y="295"/>
                      <a:pt x="918" y="295"/>
                      <a:pt x="919" y="295"/>
                    </a:cubicBezTo>
                    <a:cubicBezTo>
                      <a:pt x="919" y="295"/>
                      <a:pt x="920" y="294"/>
                      <a:pt x="921" y="293"/>
                    </a:cubicBezTo>
                    <a:cubicBezTo>
                      <a:pt x="921" y="293"/>
                      <a:pt x="921" y="293"/>
                      <a:pt x="921" y="293"/>
                    </a:cubicBezTo>
                    <a:cubicBezTo>
                      <a:pt x="921" y="293"/>
                      <a:pt x="921" y="292"/>
                      <a:pt x="921" y="291"/>
                    </a:cubicBezTo>
                    <a:cubicBezTo>
                      <a:pt x="921" y="289"/>
                      <a:pt x="921" y="289"/>
                      <a:pt x="921" y="288"/>
                    </a:cubicBezTo>
                    <a:cubicBezTo>
                      <a:pt x="920" y="287"/>
                      <a:pt x="919" y="286"/>
                      <a:pt x="918" y="285"/>
                    </a:cubicBezTo>
                    <a:cubicBezTo>
                      <a:pt x="915" y="283"/>
                      <a:pt x="912" y="281"/>
                      <a:pt x="908" y="277"/>
                    </a:cubicBezTo>
                    <a:cubicBezTo>
                      <a:pt x="891" y="266"/>
                      <a:pt x="859" y="245"/>
                      <a:pt x="820" y="221"/>
                    </a:cubicBezTo>
                    <a:cubicBezTo>
                      <a:pt x="705" y="149"/>
                      <a:pt x="529" y="44"/>
                      <a:pt x="529" y="44"/>
                    </a:cubicBezTo>
                    <a:cubicBezTo>
                      <a:pt x="527" y="47"/>
                      <a:pt x="527" y="47"/>
                      <a:pt x="527" y="47"/>
                    </a:cubicBezTo>
                    <a:cubicBezTo>
                      <a:pt x="525" y="51"/>
                      <a:pt x="525" y="51"/>
                      <a:pt x="525" y="51"/>
                    </a:cubicBezTo>
                    <a:cubicBezTo>
                      <a:pt x="918" y="279"/>
                      <a:pt x="918" y="279"/>
                      <a:pt x="918" y="279"/>
                    </a:cubicBezTo>
                    <a:cubicBezTo>
                      <a:pt x="920" y="280"/>
                      <a:pt x="922" y="279"/>
                      <a:pt x="924" y="277"/>
                    </a:cubicBezTo>
                    <a:cubicBezTo>
                      <a:pt x="924" y="277"/>
                      <a:pt x="924" y="276"/>
                      <a:pt x="924" y="275"/>
                    </a:cubicBezTo>
                    <a:cubicBezTo>
                      <a:pt x="924" y="274"/>
                      <a:pt x="924" y="273"/>
                      <a:pt x="923" y="272"/>
                    </a:cubicBezTo>
                    <a:cubicBezTo>
                      <a:pt x="923" y="271"/>
                      <a:pt x="922" y="270"/>
                      <a:pt x="921" y="269"/>
                    </a:cubicBezTo>
                    <a:cubicBezTo>
                      <a:pt x="918" y="267"/>
                      <a:pt x="915" y="264"/>
                      <a:pt x="911" y="261"/>
                    </a:cubicBezTo>
                    <a:cubicBezTo>
                      <a:pt x="895" y="249"/>
                      <a:pt x="864" y="230"/>
                      <a:pt x="827" y="206"/>
                    </a:cubicBezTo>
                    <a:cubicBezTo>
                      <a:pt x="716" y="137"/>
                      <a:pt x="547" y="38"/>
                      <a:pt x="547" y="38"/>
                    </a:cubicBezTo>
                    <a:cubicBezTo>
                      <a:pt x="546" y="36"/>
                      <a:pt x="543" y="37"/>
                      <a:pt x="542" y="39"/>
                    </a:cubicBezTo>
                    <a:cubicBezTo>
                      <a:pt x="541" y="41"/>
                      <a:pt x="541" y="43"/>
                      <a:pt x="543" y="44"/>
                    </a:cubicBezTo>
                    <a:cubicBezTo>
                      <a:pt x="915" y="264"/>
                      <a:pt x="915" y="264"/>
                      <a:pt x="915" y="264"/>
                    </a:cubicBezTo>
                    <a:cubicBezTo>
                      <a:pt x="916" y="265"/>
                      <a:pt x="919" y="264"/>
                      <a:pt x="920" y="262"/>
                    </a:cubicBezTo>
                    <a:cubicBezTo>
                      <a:pt x="921" y="260"/>
                      <a:pt x="921" y="258"/>
                      <a:pt x="919" y="257"/>
                    </a:cubicBezTo>
                    <a:cubicBezTo>
                      <a:pt x="748" y="150"/>
                      <a:pt x="748" y="150"/>
                      <a:pt x="748" y="150"/>
                    </a:cubicBezTo>
                    <a:cubicBezTo>
                      <a:pt x="915" y="246"/>
                      <a:pt x="915" y="246"/>
                      <a:pt x="915" y="246"/>
                    </a:cubicBezTo>
                    <a:cubicBezTo>
                      <a:pt x="917" y="247"/>
                      <a:pt x="919" y="246"/>
                      <a:pt x="920" y="244"/>
                    </a:cubicBezTo>
                    <a:cubicBezTo>
                      <a:pt x="921" y="244"/>
                      <a:pt x="921" y="243"/>
                      <a:pt x="921" y="242"/>
                    </a:cubicBezTo>
                    <a:cubicBezTo>
                      <a:pt x="921" y="241"/>
                      <a:pt x="921" y="240"/>
                      <a:pt x="920" y="240"/>
                    </a:cubicBezTo>
                    <a:cubicBezTo>
                      <a:pt x="920" y="239"/>
                      <a:pt x="920" y="239"/>
                      <a:pt x="919" y="239"/>
                    </a:cubicBezTo>
                    <a:cubicBezTo>
                      <a:pt x="919" y="238"/>
                      <a:pt x="918" y="237"/>
                      <a:pt x="917" y="236"/>
                    </a:cubicBezTo>
                    <a:cubicBezTo>
                      <a:pt x="912" y="233"/>
                      <a:pt x="905" y="228"/>
                      <a:pt x="894" y="221"/>
                    </a:cubicBezTo>
                    <a:cubicBezTo>
                      <a:pt x="855" y="197"/>
                      <a:pt x="781" y="152"/>
                      <a:pt x="716" y="113"/>
                    </a:cubicBezTo>
                    <a:cubicBezTo>
                      <a:pt x="683" y="93"/>
                      <a:pt x="653" y="75"/>
                      <a:pt x="631" y="61"/>
                    </a:cubicBezTo>
                    <a:cubicBezTo>
                      <a:pt x="620" y="54"/>
                      <a:pt x="611" y="48"/>
                      <a:pt x="605" y="44"/>
                    </a:cubicBezTo>
                    <a:cubicBezTo>
                      <a:pt x="602" y="42"/>
                      <a:pt x="599" y="40"/>
                      <a:pt x="598" y="39"/>
                    </a:cubicBezTo>
                    <a:cubicBezTo>
                      <a:pt x="597" y="39"/>
                      <a:pt x="597" y="38"/>
                      <a:pt x="596" y="38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8"/>
                      <a:pt x="596" y="38"/>
                      <a:pt x="596" y="38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97" y="39"/>
                      <a:pt x="596" y="38"/>
                      <a:pt x="596" y="38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7" y="40"/>
                      <a:pt x="597" y="40"/>
                      <a:pt x="597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6" y="42"/>
                      <a:pt x="596" y="42"/>
                      <a:pt x="596" y="42"/>
                    </a:cubicBezTo>
                    <a:cubicBezTo>
                      <a:pt x="597" y="41"/>
                      <a:pt x="597" y="40"/>
                      <a:pt x="597" y="40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6" y="42"/>
                      <a:pt x="596" y="42"/>
                      <a:pt x="596" y="42"/>
                    </a:cubicBezTo>
                    <a:cubicBezTo>
                      <a:pt x="593" y="40"/>
                      <a:pt x="593" y="40"/>
                      <a:pt x="593" y="40"/>
                    </a:cubicBezTo>
                    <a:cubicBezTo>
                      <a:pt x="591" y="43"/>
                      <a:pt x="591" y="43"/>
                      <a:pt x="591" y="43"/>
                    </a:cubicBezTo>
                    <a:cubicBezTo>
                      <a:pt x="591" y="43"/>
                      <a:pt x="667" y="89"/>
                      <a:pt x="746" y="135"/>
                    </a:cubicBezTo>
                    <a:cubicBezTo>
                      <a:pt x="785" y="158"/>
                      <a:pt x="824" y="180"/>
                      <a:pt x="855" y="198"/>
                    </a:cubicBezTo>
                    <a:cubicBezTo>
                      <a:pt x="871" y="206"/>
                      <a:pt x="884" y="213"/>
                      <a:pt x="894" y="218"/>
                    </a:cubicBezTo>
                    <a:cubicBezTo>
                      <a:pt x="898" y="221"/>
                      <a:pt x="903" y="223"/>
                      <a:pt x="906" y="224"/>
                    </a:cubicBezTo>
                    <a:cubicBezTo>
                      <a:pt x="907" y="225"/>
                      <a:pt x="909" y="226"/>
                      <a:pt x="910" y="226"/>
                    </a:cubicBezTo>
                    <a:cubicBezTo>
                      <a:pt x="910" y="226"/>
                      <a:pt x="911" y="226"/>
                      <a:pt x="912" y="226"/>
                    </a:cubicBezTo>
                    <a:cubicBezTo>
                      <a:pt x="912" y="227"/>
                      <a:pt x="913" y="227"/>
                      <a:pt x="913" y="227"/>
                    </a:cubicBezTo>
                    <a:cubicBezTo>
                      <a:pt x="914" y="227"/>
                      <a:pt x="914" y="227"/>
                      <a:pt x="915" y="226"/>
                    </a:cubicBezTo>
                    <a:cubicBezTo>
                      <a:pt x="916" y="226"/>
                      <a:pt x="917" y="226"/>
                      <a:pt x="917" y="225"/>
                    </a:cubicBezTo>
                    <a:cubicBezTo>
                      <a:pt x="918" y="224"/>
                      <a:pt x="918" y="223"/>
                      <a:pt x="918" y="222"/>
                    </a:cubicBezTo>
                    <a:cubicBezTo>
                      <a:pt x="918" y="221"/>
                      <a:pt x="917" y="220"/>
                      <a:pt x="916" y="219"/>
                    </a:cubicBezTo>
                    <a:cubicBezTo>
                      <a:pt x="916" y="219"/>
                      <a:pt x="911" y="216"/>
                      <a:pt x="903" y="211"/>
                    </a:cubicBezTo>
                    <a:cubicBezTo>
                      <a:pt x="874" y="194"/>
                      <a:pt x="803" y="152"/>
                      <a:pt x="738" y="112"/>
                    </a:cubicBezTo>
                    <a:cubicBezTo>
                      <a:pt x="706" y="92"/>
                      <a:pt x="676" y="73"/>
                      <a:pt x="653" y="59"/>
                    </a:cubicBezTo>
                    <a:cubicBezTo>
                      <a:pt x="642" y="52"/>
                      <a:pt x="633" y="45"/>
                      <a:pt x="627" y="41"/>
                    </a:cubicBezTo>
                    <a:cubicBezTo>
                      <a:pt x="623" y="39"/>
                      <a:pt x="621" y="37"/>
                      <a:pt x="619" y="35"/>
                    </a:cubicBezTo>
                    <a:cubicBezTo>
                      <a:pt x="619" y="35"/>
                      <a:pt x="618" y="34"/>
                      <a:pt x="618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7" y="34"/>
                      <a:pt x="617" y="34"/>
                      <a:pt x="617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7" y="34"/>
                      <a:pt x="617" y="34"/>
                      <a:pt x="617" y="34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6"/>
                      <a:pt x="618" y="36"/>
                      <a:pt x="618" y="36"/>
                    </a:cubicBezTo>
                    <a:cubicBezTo>
                      <a:pt x="618" y="34"/>
                      <a:pt x="618" y="34"/>
                      <a:pt x="618" y="34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6"/>
                      <a:pt x="618" y="36"/>
                      <a:pt x="618" y="36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7"/>
                      <a:pt x="618" y="37"/>
                      <a:pt x="618" y="37"/>
                    </a:cubicBezTo>
                    <a:cubicBezTo>
                      <a:pt x="618" y="37"/>
                      <a:pt x="618" y="36"/>
                      <a:pt x="618" y="36"/>
                    </a:cubicBezTo>
                    <a:cubicBezTo>
                      <a:pt x="615" y="36"/>
                      <a:pt x="615" y="36"/>
                      <a:pt x="615" y="36"/>
                    </a:cubicBezTo>
                    <a:cubicBezTo>
                      <a:pt x="618" y="37"/>
                      <a:pt x="618" y="37"/>
                      <a:pt x="618" y="37"/>
                    </a:cubicBezTo>
                    <a:cubicBezTo>
                      <a:pt x="614" y="35"/>
                      <a:pt x="614" y="35"/>
                      <a:pt x="614" y="35"/>
                    </a:cubicBezTo>
                    <a:cubicBezTo>
                      <a:pt x="612" y="39"/>
                      <a:pt x="612" y="39"/>
                      <a:pt x="612" y="39"/>
                    </a:cubicBezTo>
                    <a:cubicBezTo>
                      <a:pt x="911" y="209"/>
                      <a:pt x="911" y="209"/>
                      <a:pt x="911" y="209"/>
                    </a:cubicBezTo>
                    <a:cubicBezTo>
                      <a:pt x="913" y="210"/>
                      <a:pt x="915" y="210"/>
                      <a:pt x="917" y="208"/>
                    </a:cubicBezTo>
                    <a:cubicBezTo>
                      <a:pt x="918" y="206"/>
                      <a:pt x="917" y="203"/>
                      <a:pt x="915" y="202"/>
                    </a:cubicBezTo>
                    <a:cubicBezTo>
                      <a:pt x="640" y="30"/>
                      <a:pt x="640" y="30"/>
                      <a:pt x="640" y="30"/>
                    </a:cubicBezTo>
                    <a:cubicBezTo>
                      <a:pt x="638" y="34"/>
                      <a:pt x="638" y="34"/>
                      <a:pt x="638" y="34"/>
                    </a:cubicBezTo>
                    <a:cubicBezTo>
                      <a:pt x="636" y="37"/>
                      <a:pt x="636" y="37"/>
                      <a:pt x="636" y="37"/>
                    </a:cubicBezTo>
                    <a:cubicBezTo>
                      <a:pt x="636" y="37"/>
                      <a:pt x="698" y="75"/>
                      <a:pt x="762" y="112"/>
                    </a:cubicBezTo>
                    <a:cubicBezTo>
                      <a:pt x="795" y="131"/>
                      <a:pt x="827" y="150"/>
                      <a:pt x="853" y="164"/>
                    </a:cubicBezTo>
                    <a:cubicBezTo>
                      <a:pt x="866" y="171"/>
                      <a:pt x="877" y="177"/>
                      <a:pt x="886" y="181"/>
                    </a:cubicBezTo>
                    <a:cubicBezTo>
                      <a:pt x="890" y="183"/>
                      <a:pt x="894" y="185"/>
                      <a:pt x="897" y="186"/>
                    </a:cubicBezTo>
                    <a:cubicBezTo>
                      <a:pt x="899" y="186"/>
                      <a:pt x="900" y="187"/>
                      <a:pt x="901" y="187"/>
                    </a:cubicBezTo>
                    <a:cubicBezTo>
                      <a:pt x="902" y="188"/>
                      <a:pt x="903" y="188"/>
                      <a:pt x="905" y="188"/>
                    </a:cubicBezTo>
                    <a:cubicBezTo>
                      <a:pt x="905" y="188"/>
                      <a:pt x="906" y="188"/>
                      <a:pt x="907" y="187"/>
                    </a:cubicBezTo>
                    <a:cubicBezTo>
                      <a:pt x="907" y="187"/>
                      <a:pt x="908" y="187"/>
                      <a:pt x="909" y="186"/>
                    </a:cubicBezTo>
                    <a:cubicBezTo>
                      <a:pt x="909" y="186"/>
                      <a:pt x="909" y="186"/>
                      <a:pt x="909" y="186"/>
                    </a:cubicBezTo>
                    <a:cubicBezTo>
                      <a:pt x="909" y="185"/>
                      <a:pt x="910" y="184"/>
                      <a:pt x="910" y="183"/>
                    </a:cubicBezTo>
                    <a:cubicBezTo>
                      <a:pt x="910" y="182"/>
                      <a:pt x="909" y="182"/>
                      <a:pt x="909" y="182"/>
                    </a:cubicBezTo>
                    <a:cubicBezTo>
                      <a:pt x="909" y="181"/>
                      <a:pt x="908" y="180"/>
                      <a:pt x="908" y="180"/>
                    </a:cubicBezTo>
                    <a:cubicBezTo>
                      <a:pt x="908" y="179"/>
                      <a:pt x="907" y="179"/>
                      <a:pt x="906" y="178"/>
                    </a:cubicBezTo>
                    <a:cubicBezTo>
                      <a:pt x="903" y="175"/>
                      <a:pt x="897" y="172"/>
                      <a:pt x="889" y="166"/>
                    </a:cubicBezTo>
                    <a:cubicBezTo>
                      <a:pt x="860" y="148"/>
                      <a:pt x="804" y="115"/>
                      <a:pt x="755" y="86"/>
                    </a:cubicBezTo>
                    <a:cubicBezTo>
                      <a:pt x="730" y="72"/>
                      <a:pt x="708" y="58"/>
                      <a:pt x="691" y="48"/>
                    </a:cubicBezTo>
                    <a:cubicBezTo>
                      <a:pt x="683" y="42"/>
                      <a:pt x="676" y="38"/>
                      <a:pt x="672" y="35"/>
                    </a:cubicBezTo>
                    <a:cubicBezTo>
                      <a:pt x="669" y="33"/>
                      <a:pt x="668" y="32"/>
                      <a:pt x="667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4" y="31"/>
                      <a:pt x="664" y="31"/>
                      <a:pt x="664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4" y="31"/>
                      <a:pt x="664" y="31"/>
                      <a:pt x="664" y="31"/>
                    </a:cubicBezTo>
                    <a:cubicBezTo>
                      <a:pt x="666" y="30"/>
                      <a:pt x="666" y="30"/>
                      <a:pt x="666" y="30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31"/>
                      <a:pt x="666" y="31"/>
                      <a:pt x="666" y="31"/>
                    </a:cubicBezTo>
                    <a:cubicBezTo>
                      <a:pt x="666" y="31"/>
                      <a:pt x="666" y="30"/>
                      <a:pt x="666" y="30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31"/>
                      <a:pt x="666" y="31"/>
                      <a:pt x="666" y="31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5" y="33"/>
                      <a:pt x="665" y="33"/>
                      <a:pt x="665" y="33"/>
                    </a:cubicBezTo>
                    <a:cubicBezTo>
                      <a:pt x="666" y="33"/>
                      <a:pt x="666" y="32"/>
                      <a:pt x="666" y="31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5" y="33"/>
                      <a:pt x="665" y="33"/>
                      <a:pt x="665" y="33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660" y="35"/>
                      <a:pt x="660" y="35"/>
                      <a:pt x="660" y="35"/>
                    </a:cubicBezTo>
                    <a:cubicBezTo>
                      <a:pt x="901" y="171"/>
                      <a:pt x="901" y="171"/>
                      <a:pt x="901" y="171"/>
                    </a:cubicBezTo>
                    <a:cubicBezTo>
                      <a:pt x="903" y="172"/>
                      <a:pt x="905" y="171"/>
                      <a:pt x="906" y="169"/>
                    </a:cubicBezTo>
                    <a:cubicBezTo>
                      <a:pt x="907" y="167"/>
                      <a:pt x="907" y="165"/>
                      <a:pt x="905" y="164"/>
                    </a:cubicBezTo>
                    <a:cubicBezTo>
                      <a:pt x="809" y="104"/>
                      <a:pt x="809" y="104"/>
                      <a:pt x="809" y="104"/>
                    </a:cubicBezTo>
                    <a:cubicBezTo>
                      <a:pt x="898" y="153"/>
                      <a:pt x="898" y="153"/>
                      <a:pt x="898" y="153"/>
                    </a:cubicBezTo>
                    <a:cubicBezTo>
                      <a:pt x="900" y="154"/>
                      <a:pt x="903" y="154"/>
                      <a:pt x="904" y="152"/>
                    </a:cubicBezTo>
                    <a:cubicBezTo>
                      <a:pt x="904" y="151"/>
                      <a:pt x="904" y="150"/>
                      <a:pt x="904" y="150"/>
                    </a:cubicBezTo>
                    <a:cubicBezTo>
                      <a:pt x="904" y="148"/>
                      <a:pt x="904" y="148"/>
                      <a:pt x="904" y="147"/>
                    </a:cubicBezTo>
                    <a:cubicBezTo>
                      <a:pt x="903" y="147"/>
                      <a:pt x="903" y="146"/>
                      <a:pt x="903" y="146"/>
                    </a:cubicBezTo>
                    <a:cubicBezTo>
                      <a:pt x="902" y="146"/>
                      <a:pt x="902" y="145"/>
                      <a:pt x="901" y="145"/>
                    </a:cubicBezTo>
                    <a:cubicBezTo>
                      <a:pt x="898" y="143"/>
                      <a:pt x="893" y="140"/>
                      <a:pt x="887" y="136"/>
                    </a:cubicBezTo>
                    <a:cubicBezTo>
                      <a:pt x="863" y="122"/>
                      <a:pt x="816" y="95"/>
                      <a:pt x="776" y="70"/>
                    </a:cubicBezTo>
                    <a:cubicBezTo>
                      <a:pt x="756" y="58"/>
                      <a:pt x="737" y="47"/>
                      <a:pt x="724" y="38"/>
                    </a:cubicBezTo>
                    <a:cubicBezTo>
                      <a:pt x="717" y="33"/>
                      <a:pt x="711" y="30"/>
                      <a:pt x="707" y="27"/>
                    </a:cubicBezTo>
                    <a:cubicBezTo>
                      <a:pt x="706" y="25"/>
                      <a:pt x="704" y="24"/>
                      <a:pt x="703" y="23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0" y="24"/>
                      <a:pt x="700" y="24"/>
                      <a:pt x="700" y="24"/>
                    </a:cubicBezTo>
                    <a:cubicBezTo>
                      <a:pt x="703" y="24"/>
                      <a:pt x="703" y="24"/>
                      <a:pt x="703" y="24"/>
                    </a:cubicBezTo>
                    <a:cubicBezTo>
                      <a:pt x="703" y="23"/>
                      <a:pt x="703" y="23"/>
                      <a:pt x="703" y="23"/>
                    </a:cubicBezTo>
                    <a:cubicBezTo>
                      <a:pt x="700" y="24"/>
                      <a:pt x="700" y="24"/>
                      <a:pt x="700" y="24"/>
                    </a:cubicBezTo>
                    <a:cubicBezTo>
                      <a:pt x="703" y="24"/>
                      <a:pt x="703" y="24"/>
                      <a:pt x="703" y="24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703" y="26"/>
                      <a:pt x="703" y="26"/>
                      <a:pt x="703" y="26"/>
                    </a:cubicBezTo>
                    <a:cubicBezTo>
                      <a:pt x="703" y="25"/>
                      <a:pt x="703" y="25"/>
                      <a:pt x="703" y="24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703" y="26"/>
                      <a:pt x="703" y="26"/>
                      <a:pt x="703" y="26"/>
                    </a:cubicBezTo>
                    <a:cubicBezTo>
                      <a:pt x="699" y="24"/>
                      <a:pt x="699" y="24"/>
                      <a:pt x="699" y="24"/>
                    </a:cubicBezTo>
                    <a:cubicBezTo>
                      <a:pt x="697" y="27"/>
                      <a:pt x="697" y="27"/>
                      <a:pt x="697" y="27"/>
                    </a:cubicBezTo>
                    <a:cubicBezTo>
                      <a:pt x="897" y="134"/>
                      <a:pt x="897" y="134"/>
                      <a:pt x="897" y="134"/>
                    </a:cubicBezTo>
                    <a:cubicBezTo>
                      <a:pt x="899" y="135"/>
                      <a:pt x="901" y="135"/>
                      <a:pt x="902" y="133"/>
                    </a:cubicBezTo>
                    <a:cubicBezTo>
                      <a:pt x="903" y="131"/>
                      <a:pt x="903" y="128"/>
                      <a:pt x="901" y="127"/>
                    </a:cubicBezTo>
                    <a:cubicBezTo>
                      <a:pt x="841" y="90"/>
                      <a:pt x="841" y="90"/>
                      <a:pt x="841" y="90"/>
                    </a:cubicBezTo>
                    <a:cubicBezTo>
                      <a:pt x="891" y="117"/>
                      <a:pt x="891" y="117"/>
                      <a:pt x="891" y="117"/>
                    </a:cubicBezTo>
                    <a:cubicBezTo>
                      <a:pt x="893" y="118"/>
                      <a:pt x="896" y="118"/>
                      <a:pt x="897" y="116"/>
                    </a:cubicBezTo>
                    <a:cubicBezTo>
                      <a:pt x="898" y="114"/>
                      <a:pt x="897" y="112"/>
                      <a:pt x="895" y="110"/>
                    </a:cubicBezTo>
                    <a:cubicBezTo>
                      <a:pt x="895" y="110"/>
                      <a:pt x="893" y="109"/>
                      <a:pt x="889" y="107"/>
                    </a:cubicBezTo>
                    <a:cubicBezTo>
                      <a:pt x="875" y="98"/>
                      <a:pt x="839" y="77"/>
                      <a:pt x="807" y="57"/>
                    </a:cubicBezTo>
                    <a:cubicBezTo>
                      <a:pt x="791" y="48"/>
                      <a:pt x="776" y="38"/>
                      <a:pt x="765" y="31"/>
                    </a:cubicBezTo>
                    <a:cubicBezTo>
                      <a:pt x="759" y="27"/>
                      <a:pt x="755" y="24"/>
                      <a:pt x="751" y="22"/>
                    </a:cubicBezTo>
                    <a:cubicBezTo>
                      <a:pt x="750" y="21"/>
                      <a:pt x="749" y="20"/>
                      <a:pt x="748" y="19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6" y="20"/>
                      <a:pt x="746" y="20"/>
                      <a:pt x="746" y="20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6" y="20"/>
                      <a:pt x="746" y="20"/>
                      <a:pt x="746" y="20"/>
                    </a:cubicBezTo>
                    <a:cubicBezTo>
                      <a:pt x="748" y="19"/>
                      <a:pt x="748" y="19"/>
                      <a:pt x="748" y="19"/>
                    </a:cubicBezTo>
                    <a:cubicBezTo>
                      <a:pt x="745" y="21"/>
                      <a:pt x="745" y="21"/>
                      <a:pt x="745" y="21"/>
                    </a:cubicBezTo>
                    <a:cubicBezTo>
                      <a:pt x="748" y="21"/>
                      <a:pt x="748" y="21"/>
                      <a:pt x="748" y="21"/>
                    </a:cubicBezTo>
                    <a:cubicBezTo>
                      <a:pt x="748" y="20"/>
                      <a:pt x="748" y="19"/>
                      <a:pt x="748" y="19"/>
                    </a:cubicBezTo>
                    <a:cubicBezTo>
                      <a:pt x="745" y="21"/>
                      <a:pt x="745" y="21"/>
                      <a:pt x="745" y="21"/>
                    </a:cubicBezTo>
                    <a:cubicBezTo>
                      <a:pt x="748" y="21"/>
                      <a:pt x="748" y="21"/>
                      <a:pt x="748" y="21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8" y="23"/>
                      <a:pt x="748" y="23"/>
                      <a:pt x="748" y="23"/>
                    </a:cubicBezTo>
                    <a:cubicBezTo>
                      <a:pt x="748" y="22"/>
                      <a:pt x="748" y="21"/>
                      <a:pt x="748" y="21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8" y="23"/>
                      <a:pt x="748" y="23"/>
                      <a:pt x="748" y="23"/>
                    </a:cubicBezTo>
                    <a:cubicBezTo>
                      <a:pt x="744" y="21"/>
                      <a:pt x="744" y="21"/>
                      <a:pt x="744" y="21"/>
                    </a:cubicBezTo>
                    <a:cubicBezTo>
                      <a:pt x="742" y="24"/>
                      <a:pt x="742" y="24"/>
                      <a:pt x="742" y="24"/>
                    </a:cubicBezTo>
                    <a:cubicBezTo>
                      <a:pt x="742" y="24"/>
                      <a:pt x="779" y="43"/>
                      <a:pt x="816" y="61"/>
                    </a:cubicBezTo>
                    <a:cubicBezTo>
                      <a:pt x="835" y="71"/>
                      <a:pt x="853" y="80"/>
                      <a:pt x="867" y="87"/>
                    </a:cubicBezTo>
                    <a:cubicBezTo>
                      <a:pt x="874" y="91"/>
                      <a:pt x="880" y="93"/>
                      <a:pt x="884" y="95"/>
                    </a:cubicBezTo>
                    <a:cubicBezTo>
                      <a:pt x="886" y="96"/>
                      <a:pt x="888" y="97"/>
                      <a:pt x="889" y="98"/>
                    </a:cubicBezTo>
                    <a:cubicBezTo>
                      <a:pt x="890" y="98"/>
                      <a:pt x="890" y="98"/>
                      <a:pt x="891" y="99"/>
                    </a:cubicBezTo>
                    <a:cubicBezTo>
                      <a:pt x="891" y="99"/>
                      <a:pt x="891" y="99"/>
                      <a:pt x="891" y="99"/>
                    </a:cubicBezTo>
                    <a:cubicBezTo>
                      <a:pt x="892" y="99"/>
                      <a:pt x="892" y="99"/>
                      <a:pt x="892" y="99"/>
                    </a:cubicBezTo>
                    <a:cubicBezTo>
                      <a:pt x="892" y="99"/>
                      <a:pt x="892" y="99"/>
                      <a:pt x="893" y="99"/>
                    </a:cubicBezTo>
                    <a:cubicBezTo>
                      <a:pt x="893" y="99"/>
                      <a:pt x="894" y="99"/>
                      <a:pt x="894" y="99"/>
                    </a:cubicBezTo>
                    <a:cubicBezTo>
                      <a:pt x="895" y="99"/>
                      <a:pt x="895" y="98"/>
                      <a:pt x="896" y="98"/>
                    </a:cubicBezTo>
                    <a:cubicBezTo>
                      <a:pt x="896" y="97"/>
                      <a:pt x="896" y="97"/>
                      <a:pt x="896" y="97"/>
                    </a:cubicBezTo>
                    <a:cubicBezTo>
                      <a:pt x="897" y="96"/>
                      <a:pt x="897" y="96"/>
                      <a:pt x="897" y="95"/>
                    </a:cubicBezTo>
                    <a:cubicBezTo>
                      <a:pt x="897" y="94"/>
                      <a:pt x="897" y="93"/>
                      <a:pt x="896" y="93"/>
                    </a:cubicBezTo>
                    <a:cubicBezTo>
                      <a:pt x="896" y="92"/>
                      <a:pt x="895" y="91"/>
                      <a:pt x="895" y="91"/>
                    </a:cubicBezTo>
                    <a:cubicBezTo>
                      <a:pt x="894" y="90"/>
                      <a:pt x="893" y="89"/>
                      <a:pt x="891" y="88"/>
                    </a:cubicBezTo>
                    <a:cubicBezTo>
                      <a:pt x="886" y="84"/>
                      <a:pt x="876" y="78"/>
                      <a:pt x="864" y="71"/>
                    </a:cubicBezTo>
                    <a:cubicBezTo>
                      <a:pt x="845" y="59"/>
                      <a:pt x="822" y="45"/>
                      <a:pt x="803" y="34"/>
                    </a:cubicBezTo>
                    <a:cubicBezTo>
                      <a:pt x="794" y="29"/>
                      <a:pt x="786" y="24"/>
                      <a:pt x="780" y="20"/>
                    </a:cubicBezTo>
                    <a:cubicBezTo>
                      <a:pt x="777" y="18"/>
                      <a:pt x="775" y="17"/>
                      <a:pt x="773" y="16"/>
                    </a:cubicBezTo>
                    <a:cubicBezTo>
                      <a:pt x="773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0" y="17"/>
                      <a:pt x="770" y="17"/>
                      <a:pt x="770" y="17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0" y="17"/>
                      <a:pt x="770" y="17"/>
                      <a:pt x="770" y="17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16"/>
                      <a:pt x="772" y="16"/>
                      <a:pt x="772" y="16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16"/>
                      <a:pt x="772" y="16"/>
                      <a:pt x="772" y="16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3" y="17"/>
                      <a:pt x="773" y="17"/>
                      <a:pt x="773" y="17"/>
                    </a:cubicBezTo>
                    <a:cubicBezTo>
                      <a:pt x="773" y="16"/>
                      <a:pt x="772" y="16"/>
                      <a:pt x="772" y="16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3" y="17"/>
                      <a:pt x="773" y="17"/>
                      <a:pt x="773" y="17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20"/>
                      <a:pt x="772" y="20"/>
                      <a:pt x="772" y="20"/>
                    </a:cubicBezTo>
                    <a:cubicBezTo>
                      <a:pt x="773" y="19"/>
                      <a:pt x="773" y="18"/>
                      <a:pt x="773" y="17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72" y="20"/>
                      <a:pt x="772" y="20"/>
                      <a:pt x="772" y="20"/>
                    </a:cubicBezTo>
                    <a:cubicBezTo>
                      <a:pt x="769" y="17"/>
                      <a:pt x="769" y="17"/>
                      <a:pt x="769" y="17"/>
                    </a:cubicBezTo>
                    <a:cubicBezTo>
                      <a:pt x="767" y="21"/>
                      <a:pt x="767" y="21"/>
                      <a:pt x="767" y="21"/>
                    </a:cubicBezTo>
                    <a:cubicBezTo>
                      <a:pt x="887" y="77"/>
                      <a:pt x="887" y="77"/>
                      <a:pt x="887" y="77"/>
                    </a:cubicBezTo>
                    <a:cubicBezTo>
                      <a:pt x="889" y="78"/>
                      <a:pt x="891" y="78"/>
                      <a:pt x="892" y="76"/>
                    </a:cubicBezTo>
                    <a:cubicBezTo>
                      <a:pt x="893" y="74"/>
                      <a:pt x="893" y="71"/>
                      <a:pt x="891" y="70"/>
                    </a:cubicBezTo>
                    <a:cubicBezTo>
                      <a:pt x="891" y="70"/>
                      <a:pt x="889" y="70"/>
                      <a:pt x="887" y="68"/>
                    </a:cubicBezTo>
                    <a:cubicBezTo>
                      <a:pt x="878" y="63"/>
                      <a:pt x="855" y="49"/>
                      <a:pt x="834" y="37"/>
                    </a:cubicBezTo>
                    <a:cubicBezTo>
                      <a:pt x="824" y="30"/>
                      <a:pt x="814" y="24"/>
                      <a:pt x="807" y="20"/>
                    </a:cubicBezTo>
                    <a:cubicBezTo>
                      <a:pt x="804" y="17"/>
                      <a:pt x="801" y="15"/>
                      <a:pt x="799" y="14"/>
                    </a:cubicBezTo>
                    <a:cubicBezTo>
                      <a:pt x="798" y="13"/>
                      <a:pt x="797" y="13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5" y="13"/>
                      <a:pt x="795" y="13"/>
                      <a:pt x="795" y="13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5" y="13"/>
                      <a:pt x="795" y="13"/>
                      <a:pt x="795" y="13"/>
                    </a:cubicBezTo>
                    <a:cubicBezTo>
                      <a:pt x="797" y="12"/>
                      <a:pt x="797" y="12"/>
                      <a:pt x="797" y="12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4"/>
                      <a:pt x="797" y="14"/>
                      <a:pt x="797" y="14"/>
                    </a:cubicBezTo>
                    <a:cubicBezTo>
                      <a:pt x="797" y="13"/>
                      <a:pt x="797" y="13"/>
                      <a:pt x="797" y="12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4"/>
                      <a:pt x="797" y="14"/>
                      <a:pt x="797" y="14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6"/>
                      <a:pt x="797" y="16"/>
                      <a:pt x="797" y="16"/>
                    </a:cubicBezTo>
                    <a:cubicBezTo>
                      <a:pt x="797" y="16"/>
                      <a:pt x="797" y="15"/>
                      <a:pt x="797" y="14"/>
                    </a:cubicBezTo>
                    <a:cubicBezTo>
                      <a:pt x="794" y="14"/>
                      <a:pt x="794" y="14"/>
                      <a:pt x="794" y="14"/>
                    </a:cubicBezTo>
                    <a:cubicBezTo>
                      <a:pt x="797" y="16"/>
                      <a:pt x="797" y="16"/>
                      <a:pt x="797" y="16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8"/>
                      <a:pt x="793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3" y="18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2" y="18"/>
                      <a:pt x="792" y="18"/>
                    </a:cubicBezTo>
                    <a:cubicBezTo>
                      <a:pt x="792" y="18"/>
                      <a:pt x="794" y="19"/>
                      <a:pt x="797" y="20"/>
                    </a:cubicBezTo>
                    <a:cubicBezTo>
                      <a:pt x="805" y="24"/>
                      <a:pt x="825" y="33"/>
                      <a:pt x="842" y="41"/>
                    </a:cubicBezTo>
                    <a:cubicBezTo>
                      <a:pt x="851" y="44"/>
                      <a:pt x="859" y="48"/>
                      <a:pt x="866" y="51"/>
                    </a:cubicBezTo>
                    <a:cubicBezTo>
                      <a:pt x="869" y="52"/>
                      <a:pt x="872" y="53"/>
                      <a:pt x="874" y="54"/>
                    </a:cubicBezTo>
                    <a:cubicBezTo>
                      <a:pt x="875" y="54"/>
                      <a:pt x="876" y="55"/>
                      <a:pt x="877" y="55"/>
                    </a:cubicBezTo>
                    <a:cubicBezTo>
                      <a:pt x="877" y="55"/>
                      <a:pt x="877" y="55"/>
                      <a:pt x="878" y="55"/>
                    </a:cubicBezTo>
                    <a:cubicBezTo>
                      <a:pt x="878" y="55"/>
                      <a:pt x="878" y="55"/>
                      <a:pt x="879" y="55"/>
                    </a:cubicBezTo>
                    <a:cubicBezTo>
                      <a:pt x="879" y="55"/>
                      <a:pt x="880" y="55"/>
                      <a:pt x="880" y="55"/>
                    </a:cubicBezTo>
                    <a:cubicBezTo>
                      <a:pt x="881" y="55"/>
                      <a:pt x="882" y="55"/>
                      <a:pt x="883" y="54"/>
                    </a:cubicBezTo>
                    <a:cubicBezTo>
                      <a:pt x="883" y="53"/>
                      <a:pt x="883" y="52"/>
                      <a:pt x="883" y="50"/>
                    </a:cubicBezTo>
                    <a:cubicBezTo>
                      <a:pt x="883" y="49"/>
                      <a:pt x="882" y="48"/>
                      <a:pt x="881" y="48"/>
                    </a:cubicBezTo>
                    <a:cubicBezTo>
                      <a:pt x="881" y="48"/>
                      <a:pt x="877" y="45"/>
                      <a:pt x="871" y="42"/>
                    </a:cubicBezTo>
                    <a:cubicBezTo>
                      <a:pt x="861" y="36"/>
                      <a:pt x="847" y="28"/>
                      <a:pt x="835" y="20"/>
                    </a:cubicBezTo>
                    <a:cubicBezTo>
                      <a:pt x="829" y="17"/>
                      <a:pt x="824" y="13"/>
                      <a:pt x="820" y="11"/>
                    </a:cubicBezTo>
                    <a:cubicBezTo>
                      <a:pt x="818" y="9"/>
                      <a:pt x="817" y="8"/>
                      <a:pt x="816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4" y="8"/>
                      <a:pt x="814" y="8"/>
                      <a:pt x="814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4" y="8"/>
                      <a:pt x="814" y="8"/>
                      <a:pt x="814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8"/>
                      <a:pt x="815" y="8"/>
                      <a:pt x="815" y="8"/>
                    </a:cubicBezTo>
                    <a:cubicBezTo>
                      <a:pt x="815" y="7"/>
                      <a:pt x="815" y="7"/>
                      <a:pt x="815" y="7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8"/>
                      <a:pt x="815" y="8"/>
                      <a:pt x="815" y="8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6" y="9"/>
                      <a:pt x="816" y="9"/>
                      <a:pt x="816" y="9"/>
                    </a:cubicBezTo>
                    <a:cubicBezTo>
                      <a:pt x="816" y="9"/>
                      <a:pt x="816" y="8"/>
                      <a:pt x="815" y="8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6" y="9"/>
                      <a:pt x="816" y="9"/>
                      <a:pt x="816" y="9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11"/>
                      <a:pt x="815" y="11"/>
                      <a:pt x="815" y="11"/>
                    </a:cubicBezTo>
                    <a:cubicBezTo>
                      <a:pt x="816" y="11"/>
                      <a:pt x="816" y="10"/>
                      <a:pt x="816" y="9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5" y="11"/>
                      <a:pt x="815" y="11"/>
                      <a:pt x="815" y="11"/>
                    </a:cubicBezTo>
                    <a:cubicBezTo>
                      <a:pt x="812" y="9"/>
                      <a:pt x="812" y="9"/>
                      <a:pt x="812" y="9"/>
                    </a:cubicBezTo>
                    <a:cubicBezTo>
                      <a:pt x="810" y="13"/>
                      <a:pt x="810" y="13"/>
                      <a:pt x="810" y="13"/>
                    </a:cubicBezTo>
                    <a:cubicBezTo>
                      <a:pt x="877" y="42"/>
                      <a:pt x="877" y="42"/>
                      <a:pt x="877" y="42"/>
                    </a:cubicBezTo>
                    <a:cubicBezTo>
                      <a:pt x="879" y="43"/>
                      <a:pt x="881" y="42"/>
                      <a:pt x="882" y="40"/>
                    </a:cubicBezTo>
                    <a:cubicBezTo>
                      <a:pt x="883" y="38"/>
                      <a:pt x="883" y="36"/>
                      <a:pt x="881" y="35"/>
                    </a:cubicBezTo>
                    <a:cubicBezTo>
                      <a:pt x="865" y="25"/>
                      <a:pt x="865" y="25"/>
                      <a:pt x="865" y="25"/>
                    </a:cubicBezTo>
                    <a:cubicBezTo>
                      <a:pt x="879" y="30"/>
                      <a:pt x="879" y="30"/>
                      <a:pt x="879" y="30"/>
                    </a:cubicBezTo>
                    <a:cubicBezTo>
                      <a:pt x="881" y="31"/>
                      <a:pt x="884" y="30"/>
                      <a:pt x="884" y="28"/>
                    </a:cubicBezTo>
                    <a:cubicBezTo>
                      <a:pt x="885" y="26"/>
                      <a:pt x="885" y="24"/>
                      <a:pt x="883" y="23"/>
                    </a:cubicBezTo>
                    <a:cubicBezTo>
                      <a:pt x="869" y="14"/>
                      <a:pt x="869" y="14"/>
                      <a:pt x="869" y="14"/>
                    </a:cubicBezTo>
                    <a:cubicBezTo>
                      <a:pt x="875" y="14"/>
                      <a:pt x="875" y="14"/>
                      <a:pt x="875" y="14"/>
                    </a:cubicBezTo>
                    <a:cubicBezTo>
                      <a:pt x="877" y="15"/>
                      <a:pt x="878" y="14"/>
                      <a:pt x="879" y="12"/>
                    </a:cubicBezTo>
                    <a:cubicBezTo>
                      <a:pt x="879" y="12"/>
                      <a:pt x="880" y="11"/>
                      <a:pt x="880" y="10"/>
                    </a:cubicBezTo>
                    <a:cubicBezTo>
                      <a:pt x="880" y="10"/>
                      <a:pt x="879" y="9"/>
                      <a:pt x="879" y="9"/>
                    </a:cubicBezTo>
                    <a:cubicBezTo>
                      <a:pt x="879" y="8"/>
                      <a:pt x="879" y="8"/>
                      <a:pt x="878" y="8"/>
                    </a:cubicBezTo>
                    <a:cubicBezTo>
                      <a:pt x="878" y="7"/>
                      <a:pt x="878" y="7"/>
                      <a:pt x="878" y="7"/>
                    </a:cubicBezTo>
                    <a:cubicBezTo>
                      <a:pt x="877" y="6"/>
                      <a:pt x="876" y="6"/>
                      <a:pt x="875" y="6"/>
                    </a:cubicBezTo>
                    <a:cubicBezTo>
                      <a:pt x="874" y="5"/>
                      <a:pt x="872" y="4"/>
                      <a:pt x="871" y="3"/>
                    </a:cubicBezTo>
                    <a:cubicBezTo>
                      <a:pt x="870" y="3"/>
                      <a:pt x="870" y="2"/>
                      <a:pt x="870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9" y="2"/>
                      <a:pt x="869" y="2"/>
                      <a:pt x="869" y="2"/>
                    </a:cubicBezTo>
                    <a:cubicBezTo>
                      <a:pt x="868" y="4"/>
                      <a:pt x="868" y="4"/>
                      <a:pt x="868" y="4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3"/>
                      <a:pt x="870" y="3"/>
                      <a:pt x="870" y="3"/>
                    </a:cubicBezTo>
                    <a:cubicBezTo>
                      <a:pt x="870" y="2"/>
                      <a:pt x="870" y="2"/>
                      <a:pt x="870" y="2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3"/>
                      <a:pt x="870" y="3"/>
                      <a:pt x="870" y="3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1" y="5"/>
                      <a:pt x="871" y="5"/>
                      <a:pt x="871" y="5"/>
                    </a:cubicBezTo>
                    <a:cubicBezTo>
                      <a:pt x="871" y="4"/>
                      <a:pt x="870" y="3"/>
                      <a:pt x="870" y="3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1" y="5"/>
                      <a:pt x="871" y="5"/>
                      <a:pt x="871" y="5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8"/>
                      <a:pt x="870" y="8"/>
                      <a:pt x="870" y="8"/>
                    </a:cubicBezTo>
                    <a:cubicBezTo>
                      <a:pt x="871" y="7"/>
                      <a:pt x="871" y="6"/>
                      <a:pt x="871" y="5"/>
                    </a:cubicBezTo>
                    <a:cubicBezTo>
                      <a:pt x="867" y="5"/>
                      <a:pt x="867" y="5"/>
                      <a:pt x="867" y="5"/>
                    </a:cubicBezTo>
                    <a:cubicBezTo>
                      <a:pt x="870" y="8"/>
                      <a:pt x="870" y="8"/>
                      <a:pt x="870" y="8"/>
                    </a:cubicBezTo>
                    <a:cubicBezTo>
                      <a:pt x="871" y="6"/>
                      <a:pt x="871" y="3"/>
                      <a:pt x="869" y="2"/>
                    </a:cubicBezTo>
                    <a:cubicBezTo>
                      <a:pt x="868" y="0"/>
                      <a:pt x="865" y="1"/>
                      <a:pt x="864" y="2"/>
                    </a:cubicBezTo>
                    <a:cubicBezTo>
                      <a:pt x="863" y="3"/>
                      <a:pt x="863" y="4"/>
                      <a:pt x="863" y="5"/>
                    </a:cubicBezTo>
                    <a:cubicBezTo>
                      <a:pt x="863" y="7"/>
                      <a:pt x="863" y="7"/>
                      <a:pt x="864" y="7"/>
                    </a:cubicBezTo>
                    <a:cubicBezTo>
                      <a:pt x="864" y="8"/>
                      <a:pt x="864" y="8"/>
                      <a:pt x="864" y="8"/>
                    </a:cubicBezTo>
                    <a:cubicBezTo>
                      <a:pt x="865" y="9"/>
                      <a:pt x="865" y="9"/>
                      <a:pt x="866" y="9"/>
                    </a:cubicBezTo>
                    <a:cubicBezTo>
                      <a:pt x="867" y="10"/>
                      <a:pt x="869" y="11"/>
                      <a:pt x="871" y="12"/>
                    </a:cubicBezTo>
                    <a:cubicBezTo>
                      <a:pt x="871" y="12"/>
                      <a:pt x="872" y="13"/>
                      <a:pt x="873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2"/>
                      <a:pt x="874" y="12"/>
                      <a:pt x="874" y="12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2"/>
                      <a:pt x="874" y="12"/>
                      <a:pt x="874" y="12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5" y="11"/>
                      <a:pt x="875" y="11"/>
                      <a:pt x="875" y="11"/>
                    </a:cubicBezTo>
                    <a:cubicBezTo>
                      <a:pt x="872" y="13"/>
                      <a:pt x="872" y="13"/>
                      <a:pt x="872" y="13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5" y="11"/>
                      <a:pt x="875" y="11"/>
                      <a:pt x="875" y="11"/>
                    </a:cubicBezTo>
                    <a:cubicBezTo>
                      <a:pt x="872" y="13"/>
                      <a:pt x="872" y="13"/>
                      <a:pt x="872" y="13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10"/>
                      <a:pt x="872" y="10"/>
                      <a:pt x="872" y="10"/>
                    </a:cubicBezTo>
                    <a:cubicBezTo>
                      <a:pt x="872" y="12"/>
                      <a:pt x="872" y="12"/>
                      <a:pt x="872" y="13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10"/>
                      <a:pt x="872" y="10"/>
                      <a:pt x="872" y="10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9"/>
                      <a:pt x="872" y="9"/>
                      <a:pt x="872" y="9"/>
                    </a:cubicBezTo>
                    <a:cubicBezTo>
                      <a:pt x="872" y="9"/>
                      <a:pt x="872" y="10"/>
                      <a:pt x="872" y="10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2" y="9"/>
                      <a:pt x="872" y="9"/>
                      <a:pt x="872" y="9"/>
                    </a:cubicBezTo>
                    <a:cubicBezTo>
                      <a:pt x="876" y="10"/>
                      <a:pt x="876" y="10"/>
                      <a:pt x="876" y="10"/>
                    </a:cubicBezTo>
                    <a:cubicBezTo>
                      <a:pt x="876" y="6"/>
                      <a:pt x="876" y="6"/>
                      <a:pt x="876" y="6"/>
                    </a:cubicBezTo>
                    <a:cubicBezTo>
                      <a:pt x="853" y="5"/>
                      <a:pt x="853" y="5"/>
                      <a:pt x="853" y="5"/>
                    </a:cubicBezTo>
                    <a:cubicBezTo>
                      <a:pt x="851" y="5"/>
                      <a:pt x="850" y="6"/>
                      <a:pt x="849" y="8"/>
                    </a:cubicBezTo>
                    <a:cubicBezTo>
                      <a:pt x="849" y="9"/>
                      <a:pt x="849" y="11"/>
                      <a:pt x="851" y="12"/>
                    </a:cubicBezTo>
                    <a:cubicBezTo>
                      <a:pt x="879" y="30"/>
                      <a:pt x="879" y="30"/>
                      <a:pt x="879" y="30"/>
                    </a:cubicBezTo>
                    <a:cubicBezTo>
                      <a:pt x="881" y="26"/>
                      <a:pt x="881" y="26"/>
                      <a:pt x="881" y="26"/>
                    </a:cubicBezTo>
                    <a:cubicBezTo>
                      <a:pt x="882" y="23"/>
                      <a:pt x="882" y="23"/>
                      <a:pt x="882" y="23"/>
                    </a:cubicBezTo>
                    <a:cubicBezTo>
                      <a:pt x="833" y="6"/>
                      <a:pt x="833" y="6"/>
                      <a:pt x="833" y="6"/>
                    </a:cubicBezTo>
                    <a:cubicBezTo>
                      <a:pt x="832" y="5"/>
                      <a:pt x="829" y="6"/>
                      <a:pt x="829" y="8"/>
                    </a:cubicBezTo>
                    <a:cubicBezTo>
                      <a:pt x="828" y="9"/>
                      <a:pt x="828" y="12"/>
                      <a:pt x="830" y="13"/>
                    </a:cubicBezTo>
                    <a:cubicBezTo>
                      <a:pt x="831" y="13"/>
                      <a:pt x="831" y="13"/>
                      <a:pt x="831" y="13"/>
                    </a:cubicBezTo>
                    <a:cubicBezTo>
                      <a:pt x="813" y="6"/>
                      <a:pt x="813" y="6"/>
                      <a:pt x="813" y="6"/>
                    </a:cubicBezTo>
                    <a:cubicBezTo>
                      <a:pt x="812" y="5"/>
                      <a:pt x="810" y="5"/>
                      <a:pt x="808" y="7"/>
                    </a:cubicBezTo>
                    <a:cubicBezTo>
                      <a:pt x="808" y="8"/>
                      <a:pt x="808" y="9"/>
                      <a:pt x="808" y="9"/>
                    </a:cubicBezTo>
                    <a:cubicBezTo>
                      <a:pt x="808" y="11"/>
                      <a:pt x="808" y="11"/>
                      <a:pt x="808" y="11"/>
                    </a:cubicBezTo>
                    <a:cubicBezTo>
                      <a:pt x="809" y="12"/>
                      <a:pt x="809" y="12"/>
                      <a:pt x="809" y="13"/>
                    </a:cubicBezTo>
                    <a:cubicBezTo>
                      <a:pt x="810" y="13"/>
                      <a:pt x="811" y="14"/>
                      <a:pt x="812" y="14"/>
                    </a:cubicBezTo>
                    <a:cubicBezTo>
                      <a:pt x="815" y="17"/>
                      <a:pt x="820" y="20"/>
                      <a:pt x="827" y="24"/>
                    </a:cubicBezTo>
                    <a:cubicBezTo>
                      <a:pt x="847" y="37"/>
                      <a:pt x="877" y="55"/>
                      <a:pt x="877" y="55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6" y="49"/>
                      <a:pt x="876" y="49"/>
                      <a:pt x="876" y="49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8" y="48"/>
                      <a:pt x="878" y="48"/>
                      <a:pt x="878" y="48"/>
                    </a:cubicBezTo>
                    <a:cubicBezTo>
                      <a:pt x="878" y="48"/>
                      <a:pt x="877" y="48"/>
                      <a:pt x="876" y="49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8" y="48"/>
                      <a:pt x="878" y="48"/>
                      <a:pt x="878" y="48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8" y="48"/>
                    </a:cubicBezTo>
                    <a:cubicBezTo>
                      <a:pt x="879" y="51"/>
                      <a:pt x="879" y="51"/>
                      <a:pt x="879" y="51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50"/>
                      <a:pt x="879" y="50"/>
                      <a:pt x="879" y="50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50"/>
                      <a:pt x="879" y="50"/>
                      <a:pt x="879" y="50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9" y="47"/>
                    </a:cubicBezTo>
                    <a:cubicBezTo>
                      <a:pt x="879" y="47"/>
                      <a:pt x="879" y="47"/>
                      <a:pt x="878" y="47"/>
                    </a:cubicBezTo>
                    <a:cubicBezTo>
                      <a:pt x="874" y="46"/>
                      <a:pt x="867" y="43"/>
                      <a:pt x="859" y="39"/>
                    </a:cubicBezTo>
                    <a:cubicBezTo>
                      <a:pt x="846" y="34"/>
                      <a:pt x="830" y="26"/>
                      <a:pt x="818" y="21"/>
                    </a:cubicBezTo>
                    <a:cubicBezTo>
                      <a:pt x="811" y="18"/>
                      <a:pt x="806" y="15"/>
                      <a:pt x="802" y="13"/>
                    </a:cubicBezTo>
                    <a:cubicBezTo>
                      <a:pt x="800" y="13"/>
                      <a:pt x="798" y="12"/>
                      <a:pt x="797" y="11"/>
                    </a:cubicBezTo>
                    <a:cubicBezTo>
                      <a:pt x="796" y="11"/>
                      <a:pt x="796" y="11"/>
                      <a:pt x="796" y="11"/>
                    </a:cubicBezTo>
                    <a:cubicBezTo>
                      <a:pt x="795" y="11"/>
                      <a:pt x="795" y="11"/>
                      <a:pt x="795" y="11"/>
                    </a:cubicBezTo>
                    <a:cubicBezTo>
                      <a:pt x="795" y="10"/>
                      <a:pt x="795" y="10"/>
                      <a:pt x="795" y="10"/>
                    </a:cubicBezTo>
                    <a:cubicBezTo>
                      <a:pt x="795" y="10"/>
                      <a:pt x="795" y="10"/>
                      <a:pt x="795" y="10"/>
                    </a:cubicBezTo>
                    <a:cubicBezTo>
                      <a:pt x="794" y="10"/>
                      <a:pt x="794" y="10"/>
                      <a:pt x="794" y="10"/>
                    </a:cubicBezTo>
                    <a:cubicBezTo>
                      <a:pt x="794" y="10"/>
                      <a:pt x="794" y="10"/>
                      <a:pt x="793" y="10"/>
                    </a:cubicBezTo>
                    <a:cubicBezTo>
                      <a:pt x="792" y="10"/>
                      <a:pt x="791" y="11"/>
                      <a:pt x="790" y="12"/>
                    </a:cubicBezTo>
                    <a:cubicBezTo>
                      <a:pt x="790" y="13"/>
                      <a:pt x="789" y="14"/>
                      <a:pt x="789" y="14"/>
                    </a:cubicBezTo>
                    <a:cubicBezTo>
                      <a:pt x="789" y="15"/>
                      <a:pt x="790" y="16"/>
                      <a:pt x="790" y="16"/>
                    </a:cubicBezTo>
                    <a:cubicBezTo>
                      <a:pt x="790" y="17"/>
                      <a:pt x="791" y="18"/>
                      <a:pt x="791" y="18"/>
                    </a:cubicBezTo>
                    <a:cubicBezTo>
                      <a:pt x="792" y="19"/>
                      <a:pt x="793" y="19"/>
                      <a:pt x="794" y="20"/>
                    </a:cubicBezTo>
                    <a:cubicBezTo>
                      <a:pt x="798" y="23"/>
                      <a:pt x="806" y="29"/>
                      <a:pt x="816" y="34"/>
                    </a:cubicBezTo>
                    <a:cubicBezTo>
                      <a:pt x="844" y="52"/>
                      <a:pt x="887" y="77"/>
                      <a:pt x="887" y="77"/>
                    </a:cubicBezTo>
                    <a:cubicBezTo>
                      <a:pt x="889" y="74"/>
                      <a:pt x="889" y="74"/>
                      <a:pt x="889" y="74"/>
                    </a:cubicBezTo>
                    <a:cubicBezTo>
                      <a:pt x="891" y="70"/>
                      <a:pt x="891" y="70"/>
                      <a:pt x="891" y="70"/>
                    </a:cubicBezTo>
                    <a:cubicBezTo>
                      <a:pt x="770" y="14"/>
                      <a:pt x="770" y="14"/>
                      <a:pt x="770" y="14"/>
                    </a:cubicBezTo>
                    <a:cubicBezTo>
                      <a:pt x="769" y="13"/>
                      <a:pt x="767" y="13"/>
                      <a:pt x="766" y="15"/>
                    </a:cubicBezTo>
                    <a:cubicBezTo>
                      <a:pt x="765" y="16"/>
                      <a:pt x="765" y="17"/>
                      <a:pt x="765" y="17"/>
                    </a:cubicBezTo>
                    <a:cubicBezTo>
                      <a:pt x="765" y="19"/>
                      <a:pt x="765" y="19"/>
                      <a:pt x="765" y="19"/>
                    </a:cubicBezTo>
                    <a:cubicBezTo>
                      <a:pt x="766" y="20"/>
                      <a:pt x="766" y="20"/>
                      <a:pt x="766" y="21"/>
                    </a:cubicBezTo>
                    <a:cubicBezTo>
                      <a:pt x="767" y="21"/>
                      <a:pt x="767" y="21"/>
                      <a:pt x="767" y="22"/>
                    </a:cubicBezTo>
                    <a:cubicBezTo>
                      <a:pt x="769" y="23"/>
                      <a:pt x="772" y="25"/>
                      <a:pt x="776" y="27"/>
                    </a:cubicBezTo>
                    <a:cubicBezTo>
                      <a:pt x="791" y="36"/>
                      <a:pt x="820" y="53"/>
                      <a:pt x="845" y="68"/>
                    </a:cubicBezTo>
                    <a:cubicBezTo>
                      <a:pt x="857" y="76"/>
                      <a:pt x="869" y="83"/>
                      <a:pt x="877" y="88"/>
                    </a:cubicBezTo>
                    <a:cubicBezTo>
                      <a:pt x="881" y="91"/>
                      <a:pt x="885" y="93"/>
                      <a:pt x="887" y="95"/>
                    </a:cubicBezTo>
                    <a:cubicBezTo>
                      <a:pt x="888" y="96"/>
                      <a:pt x="889" y="96"/>
                      <a:pt x="889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1" y="96"/>
                      <a:pt x="891" y="96"/>
                      <a:pt x="891" y="96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1" y="96"/>
                      <a:pt x="891" y="96"/>
                      <a:pt x="891" y="96"/>
                    </a:cubicBezTo>
                    <a:cubicBezTo>
                      <a:pt x="890" y="97"/>
                      <a:pt x="890" y="97"/>
                      <a:pt x="890" y="97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89" y="95"/>
                      <a:pt x="889" y="95"/>
                      <a:pt x="889" y="95"/>
                    </a:cubicBezTo>
                    <a:cubicBezTo>
                      <a:pt x="889" y="96"/>
                      <a:pt x="889" y="97"/>
                      <a:pt x="890" y="97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89" y="95"/>
                      <a:pt x="889" y="95"/>
                      <a:pt x="889" y="95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3"/>
                      <a:pt x="890" y="93"/>
                      <a:pt x="890" y="93"/>
                    </a:cubicBezTo>
                    <a:cubicBezTo>
                      <a:pt x="889" y="94"/>
                      <a:pt x="889" y="94"/>
                      <a:pt x="889" y="95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3"/>
                      <a:pt x="890" y="93"/>
                      <a:pt x="890" y="93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0" y="92"/>
                      <a:pt x="890" y="92"/>
                      <a:pt x="890" y="92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2" y="91"/>
                      <a:pt x="892" y="91"/>
                      <a:pt x="892" y="91"/>
                    </a:cubicBezTo>
                    <a:cubicBezTo>
                      <a:pt x="891" y="91"/>
                      <a:pt x="891" y="92"/>
                      <a:pt x="890" y="92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2" y="91"/>
                      <a:pt x="892" y="91"/>
                      <a:pt x="892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3" y="91"/>
                      <a:pt x="893" y="91"/>
                      <a:pt x="893" y="91"/>
                    </a:cubicBezTo>
                    <a:cubicBezTo>
                      <a:pt x="893" y="91"/>
                      <a:pt x="892" y="91"/>
                      <a:pt x="892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3" y="91"/>
                      <a:pt x="893" y="91"/>
                      <a:pt x="893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3" y="91"/>
                    </a:cubicBezTo>
                    <a:cubicBezTo>
                      <a:pt x="893" y="95"/>
                      <a:pt x="893" y="95"/>
                      <a:pt x="893" y="95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3" y="93"/>
                      <a:pt x="893" y="93"/>
                      <a:pt x="893" y="93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3" y="93"/>
                      <a:pt x="893" y="93"/>
                      <a:pt x="893" y="93"/>
                    </a:cubicBezTo>
                    <a:cubicBezTo>
                      <a:pt x="894" y="91"/>
                      <a:pt x="894" y="91"/>
                      <a:pt x="894" y="91"/>
                    </a:cubicBezTo>
                    <a:cubicBezTo>
                      <a:pt x="894" y="91"/>
                      <a:pt x="894" y="91"/>
                      <a:pt x="893" y="91"/>
                    </a:cubicBezTo>
                    <a:cubicBezTo>
                      <a:pt x="892" y="90"/>
                      <a:pt x="888" y="88"/>
                      <a:pt x="883" y="86"/>
                    </a:cubicBezTo>
                    <a:cubicBezTo>
                      <a:pt x="866" y="77"/>
                      <a:pt x="831" y="60"/>
                      <a:pt x="801" y="45"/>
                    </a:cubicBezTo>
                    <a:cubicBezTo>
                      <a:pt x="787" y="38"/>
                      <a:pt x="773" y="31"/>
                      <a:pt x="763" y="25"/>
                    </a:cubicBezTo>
                    <a:cubicBezTo>
                      <a:pt x="752" y="20"/>
                      <a:pt x="746" y="17"/>
                      <a:pt x="746" y="17"/>
                    </a:cubicBezTo>
                    <a:cubicBezTo>
                      <a:pt x="744" y="16"/>
                      <a:pt x="742" y="17"/>
                      <a:pt x="741" y="18"/>
                    </a:cubicBezTo>
                    <a:cubicBezTo>
                      <a:pt x="740" y="19"/>
                      <a:pt x="740" y="20"/>
                      <a:pt x="740" y="21"/>
                    </a:cubicBezTo>
                    <a:cubicBezTo>
                      <a:pt x="740" y="22"/>
                      <a:pt x="741" y="23"/>
                      <a:pt x="741" y="23"/>
                    </a:cubicBezTo>
                    <a:cubicBezTo>
                      <a:pt x="741" y="24"/>
                      <a:pt x="742" y="24"/>
                      <a:pt x="742" y="25"/>
                    </a:cubicBezTo>
                    <a:cubicBezTo>
                      <a:pt x="743" y="26"/>
                      <a:pt x="745" y="27"/>
                      <a:pt x="746" y="28"/>
                    </a:cubicBezTo>
                    <a:cubicBezTo>
                      <a:pt x="753" y="33"/>
                      <a:pt x="765" y="41"/>
                      <a:pt x="780" y="50"/>
                    </a:cubicBezTo>
                    <a:cubicBezTo>
                      <a:pt x="824" y="78"/>
                      <a:pt x="891" y="117"/>
                      <a:pt x="891" y="117"/>
                    </a:cubicBezTo>
                    <a:cubicBezTo>
                      <a:pt x="893" y="114"/>
                      <a:pt x="893" y="114"/>
                      <a:pt x="893" y="114"/>
                    </a:cubicBezTo>
                    <a:cubicBezTo>
                      <a:pt x="895" y="110"/>
                      <a:pt x="895" y="110"/>
                      <a:pt x="895" y="110"/>
                    </a:cubicBezTo>
                    <a:cubicBezTo>
                      <a:pt x="725" y="17"/>
                      <a:pt x="725" y="17"/>
                      <a:pt x="725" y="17"/>
                    </a:cubicBezTo>
                    <a:cubicBezTo>
                      <a:pt x="723" y="16"/>
                      <a:pt x="721" y="17"/>
                      <a:pt x="720" y="19"/>
                    </a:cubicBezTo>
                    <a:cubicBezTo>
                      <a:pt x="719" y="21"/>
                      <a:pt x="719" y="23"/>
                      <a:pt x="721" y="24"/>
                    </a:cubicBezTo>
                    <a:cubicBezTo>
                      <a:pt x="796" y="71"/>
                      <a:pt x="796" y="71"/>
                      <a:pt x="796" y="71"/>
                    </a:cubicBezTo>
                    <a:cubicBezTo>
                      <a:pt x="701" y="20"/>
                      <a:pt x="701" y="20"/>
                      <a:pt x="701" y="20"/>
                    </a:cubicBezTo>
                    <a:cubicBezTo>
                      <a:pt x="699" y="19"/>
                      <a:pt x="697" y="20"/>
                      <a:pt x="696" y="22"/>
                    </a:cubicBezTo>
                    <a:cubicBezTo>
                      <a:pt x="695" y="22"/>
                      <a:pt x="695" y="23"/>
                      <a:pt x="695" y="24"/>
                    </a:cubicBezTo>
                    <a:cubicBezTo>
                      <a:pt x="695" y="25"/>
                      <a:pt x="695" y="26"/>
                      <a:pt x="696" y="26"/>
                    </a:cubicBezTo>
                    <a:cubicBezTo>
                      <a:pt x="696" y="27"/>
                      <a:pt x="697" y="28"/>
                      <a:pt x="697" y="29"/>
                    </a:cubicBezTo>
                    <a:cubicBezTo>
                      <a:pt x="699" y="30"/>
                      <a:pt x="701" y="32"/>
                      <a:pt x="703" y="33"/>
                    </a:cubicBezTo>
                    <a:cubicBezTo>
                      <a:pt x="712" y="40"/>
                      <a:pt x="728" y="50"/>
                      <a:pt x="748" y="63"/>
                    </a:cubicBezTo>
                    <a:cubicBezTo>
                      <a:pt x="778" y="81"/>
                      <a:pt x="816" y="103"/>
                      <a:pt x="846" y="121"/>
                    </a:cubicBezTo>
                    <a:cubicBezTo>
                      <a:pt x="861" y="130"/>
                      <a:pt x="874" y="138"/>
                      <a:pt x="883" y="143"/>
                    </a:cubicBezTo>
                    <a:cubicBezTo>
                      <a:pt x="888" y="146"/>
                      <a:pt x="892" y="148"/>
                      <a:pt x="894" y="150"/>
                    </a:cubicBezTo>
                    <a:cubicBezTo>
                      <a:pt x="896" y="151"/>
                      <a:pt x="896" y="152"/>
                      <a:pt x="897" y="152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9" y="151"/>
                      <a:pt x="899" y="151"/>
                      <a:pt x="899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899" y="151"/>
                      <a:pt x="899" y="151"/>
                      <a:pt x="899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51"/>
                      <a:pt x="897" y="151"/>
                      <a:pt x="897" y="151"/>
                    </a:cubicBezTo>
                    <a:cubicBezTo>
                      <a:pt x="897" y="152"/>
                      <a:pt x="897" y="152"/>
                      <a:pt x="897" y="152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51"/>
                      <a:pt x="897" y="151"/>
                      <a:pt x="897" y="151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6" y="150"/>
                      <a:pt x="896" y="150"/>
                      <a:pt x="896" y="150"/>
                    </a:cubicBezTo>
                    <a:cubicBezTo>
                      <a:pt x="896" y="151"/>
                      <a:pt x="897" y="151"/>
                      <a:pt x="897" y="151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6" y="150"/>
                      <a:pt x="896" y="150"/>
                      <a:pt x="896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48"/>
                      <a:pt x="897" y="148"/>
                      <a:pt x="897" y="148"/>
                    </a:cubicBezTo>
                    <a:cubicBezTo>
                      <a:pt x="897" y="148"/>
                      <a:pt x="896" y="149"/>
                      <a:pt x="896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897" y="148"/>
                      <a:pt x="897" y="148"/>
                      <a:pt x="897" y="148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902" y="146"/>
                      <a:pt x="902" y="146"/>
                      <a:pt x="902" y="146"/>
                    </a:cubicBezTo>
                    <a:cubicBezTo>
                      <a:pt x="681" y="23"/>
                      <a:pt x="681" y="23"/>
                      <a:pt x="681" y="23"/>
                    </a:cubicBezTo>
                    <a:cubicBezTo>
                      <a:pt x="679" y="22"/>
                      <a:pt x="676" y="23"/>
                      <a:pt x="675" y="25"/>
                    </a:cubicBezTo>
                    <a:cubicBezTo>
                      <a:pt x="674" y="27"/>
                      <a:pt x="675" y="29"/>
                      <a:pt x="676" y="30"/>
                    </a:cubicBezTo>
                    <a:cubicBezTo>
                      <a:pt x="751" y="77"/>
                      <a:pt x="751" y="77"/>
                      <a:pt x="751" y="77"/>
                    </a:cubicBezTo>
                    <a:cubicBezTo>
                      <a:pt x="664" y="28"/>
                      <a:pt x="664" y="28"/>
                      <a:pt x="664" y="28"/>
                    </a:cubicBezTo>
                    <a:cubicBezTo>
                      <a:pt x="662" y="27"/>
                      <a:pt x="660" y="27"/>
                      <a:pt x="659" y="29"/>
                    </a:cubicBezTo>
                    <a:cubicBezTo>
                      <a:pt x="658" y="30"/>
                      <a:pt x="658" y="31"/>
                      <a:pt x="658" y="31"/>
                    </a:cubicBezTo>
                    <a:cubicBezTo>
                      <a:pt x="658" y="33"/>
                      <a:pt x="658" y="33"/>
                      <a:pt x="659" y="34"/>
                    </a:cubicBezTo>
                    <a:cubicBezTo>
                      <a:pt x="659" y="35"/>
                      <a:pt x="660" y="36"/>
                      <a:pt x="661" y="36"/>
                    </a:cubicBezTo>
                    <a:cubicBezTo>
                      <a:pt x="662" y="38"/>
                      <a:pt x="664" y="39"/>
                      <a:pt x="667" y="41"/>
                    </a:cubicBezTo>
                    <a:cubicBezTo>
                      <a:pt x="678" y="49"/>
                      <a:pt x="698" y="61"/>
                      <a:pt x="722" y="76"/>
                    </a:cubicBezTo>
                    <a:cubicBezTo>
                      <a:pt x="758" y="98"/>
                      <a:pt x="803" y="124"/>
                      <a:pt x="840" y="146"/>
                    </a:cubicBezTo>
                    <a:cubicBezTo>
                      <a:pt x="858" y="157"/>
                      <a:pt x="874" y="167"/>
                      <a:pt x="885" y="174"/>
                    </a:cubicBezTo>
                    <a:cubicBezTo>
                      <a:pt x="891" y="177"/>
                      <a:pt x="895" y="180"/>
                      <a:pt x="898" y="182"/>
                    </a:cubicBezTo>
                    <a:cubicBezTo>
                      <a:pt x="900" y="183"/>
                      <a:pt x="901" y="184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3" y="185"/>
                      <a:pt x="903" y="185"/>
                      <a:pt x="903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3" y="185"/>
                      <a:pt x="903" y="185"/>
                      <a:pt x="903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4" y="184"/>
                      <a:pt x="904" y="184"/>
                      <a:pt x="904" y="184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4" y="184"/>
                      <a:pt x="904" y="184"/>
                      <a:pt x="904" y="184"/>
                    </a:cubicBezTo>
                    <a:cubicBezTo>
                      <a:pt x="902" y="185"/>
                      <a:pt x="902" y="185"/>
                      <a:pt x="902" y="185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3"/>
                      <a:pt x="902" y="183"/>
                      <a:pt x="902" y="183"/>
                    </a:cubicBezTo>
                    <a:cubicBezTo>
                      <a:pt x="902" y="184"/>
                      <a:pt x="902" y="185"/>
                      <a:pt x="902" y="185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3"/>
                      <a:pt x="902" y="183"/>
                      <a:pt x="902" y="183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2" y="182"/>
                      <a:pt x="902" y="183"/>
                      <a:pt x="902" y="183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2" y="181"/>
                      <a:pt x="902" y="181"/>
                      <a:pt x="902" y="181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3" y="180"/>
                      <a:pt x="903" y="180"/>
                      <a:pt x="902" y="181"/>
                    </a:cubicBezTo>
                    <a:cubicBezTo>
                      <a:pt x="905" y="183"/>
                      <a:pt x="905" y="183"/>
                      <a:pt x="905" y="183"/>
                    </a:cubicBezTo>
                    <a:cubicBezTo>
                      <a:pt x="904" y="180"/>
                      <a:pt x="904" y="180"/>
                      <a:pt x="904" y="180"/>
                    </a:cubicBezTo>
                    <a:cubicBezTo>
                      <a:pt x="905" y="182"/>
                      <a:pt x="905" y="182"/>
                      <a:pt x="905" y="182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4" y="180"/>
                      <a:pt x="904" y="180"/>
                    </a:cubicBezTo>
                    <a:cubicBezTo>
                      <a:pt x="905" y="182"/>
                      <a:pt x="905" y="182"/>
                      <a:pt x="905" y="182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5" y="180"/>
                      <a:pt x="905" y="180"/>
                      <a:pt x="905" y="180"/>
                    </a:cubicBezTo>
                    <a:cubicBezTo>
                      <a:pt x="904" y="180"/>
                      <a:pt x="904" y="180"/>
                      <a:pt x="903" y="179"/>
                    </a:cubicBezTo>
                    <a:cubicBezTo>
                      <a:pt x="899" y="178"/>
                      <a:pt x="892" y="175"/>
                      <a:pt x="883" y="170"/>
                    </a:cubicBezTo>
                    <a:cubicBezTo>
                      <a:pt x="850" y="154"/>
                      <a:pt x="789" y="119"/>
                      <a:pt x="737" y="88"/>
                    </a:cubicBezTo>
                    <a:cubicBezTo>
                      <a:pt x="711" y="73"/>
                      <a:pt x="686" y="58"/>
                      <a:pt x="669" y="48"/>
                    </a:cubicBezTo>
                    <a:cubicBezTo>
                      <a:pt x="660" y="42"/>
                      <a:pt x="653" y="38"/>
                      <a:pt x="648" y="35"/>
                    </a:cubicBezTo>
                    <a:cubicBezTo>
                      <a:pt x="643" y="32"/>
                      <a:pt x="640" y="30"/>
                      <a:pt x="640" y="30"/>
                    </a:cubicBezTo>
                    <a:cubicBezTo>
                      <a:pt x="638" y="29"/>
                      <a:pt x="636" y="30"/>
                      <a:pt x="635" y="32"/>
                    </a:cubicBezTo>
                    <a:cubicBezTo>
                      <a:pt x="634" y="34"/>
                      <a:pt x="634" y="36"/>
                      <a:pt x="636" y="37"/>
                    </a:cubicBezTo>
                    <a:cubicBezTo>
                      <a:pt x="744" y="104"/>
                      <a:pt x="744" y="104"/>
                      <a:pt x="744" y="104"/>
                    </a:cubicBezTo>
                    <a:cubicBezTo>
                      <a:pt x="616" y="32"/>
                      <a:pt x="616" y="32"/>
                      <a:pt x="616" y="32"/>
                    </a:cubicBezTo>
                    <a:cubicBezTo>
                      <a:pt x="614" y="31"/>
                      <a:pt x="612" y="31"/>
                      <a:pt x="611" y="33"/>
                    </a:cubicBezTo>
                    <a:cubicBezTo>
                      <a:pt x="610" y="34"/>
                      <a:pt x="610" y="35"/>
                      <a:pt x="610" y="36"/>
                    </a:cubicBezTo>
                    <a:cubicBezTo>
                      <a:pt x="610" y="37"/>
                      <a:pt x="611" y="38"/>
                      <a:pt x="611" y="38"/>
                    </a:cubicBezTo>
                    <a:cubicBezTo>
                      <a:pt x="612" y="39"/>
                      <a:pt x="613" y="40"/>
                      <a:pt x="613" y="41"/>
                    </a:cubicBezTo>
                    <a:cubicBezTo>
                      <a:pt x="615" y="42"/>
                      <a:pt x="618" y="44"/>
                      <a:pt x="621" y="47"/>
                    </a:cubicBezTo>
                    <a:cubicBezTo>
                      <a:pt x="634" y="56"/>
                      <a:pt x="659" y="72"/>
                      <a:pt x="688" y="91"/>
                    </a:cubicBezTo>
                    <a:cubicBezTo>
                      <a:pt x="777" y="146"/>
                      <a:pt x="912" y="226"/>
                      <a:pt x="912" y="226"/>
                    </a:cubicBezTo>
                    <a:cubicBezTo>
                      <a:pt x="914" y="223"/>
                      <a:pt x="914" y="223"/>
                      <a:pt x="914" y="223"/>
                    </a:cubicBezTo>
                    <a:cubicBezTo>
                      <a:pt x="911" y="220"/>
                      <a:pt x="911" y="220"/>
                      <a:pt x="911" y="220"/>
                    </a:cubicBezTo>
                    <a:cubicBezTo>
                      <a:pt x="914" y="222"/>
                      <a:pt x="914" y="222"/>
                      <a:pt x="914" y="222"/>
                    </a:cubicBezTo>
                    <a:cubicBezTo>
                      <a:pt x="912" y="219"/>
                      <a:pt x="912" y="219"/>
                      <a:pt x="912" y="219"/>
                    </a:cubicBezTo>
                    <a:cubicBezTo>
                      <a:pt x="912" y="219"/>
                      <a:pt x="911" y="220"/>
                      <a:pt x="911" y="220"/>
                    </a:cubicBezTo>
                    <a:cubicBezTo>
                      <a:pt x="914" y="222"/>
                      <a:pt x="914" y="222"/>
                      <a:pt x="914" y="222"/>
                    </a:cubicBezTo>
                    <a:cubicBezTo>
                      <a:pt x="912" y="219"/>
                      <a:pt x="912" y="219"/>
                      <a:pt x="912" y="219"/>
                    </a:cubicBezTo>
                    <a:cubicBezTo>
                      <a:pt x="913" y="222"/>
                      <a:pt x="913" y="222"/>
                      <a:pt x="913" y="222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19"/>
                      <a:pt x="913" y="219"/>
                      <a:pt x="912" y="219"/>
                    </a:cubicBezTo>
                    <a:cubicBezTo>
                      <a:pt x="913" y="222"/>
                      <a:pt x="913" y="222"/>
                      <a:pt x="913" y="222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20"/>
                      <a:pt x="913" y="220"/>
                      <a:pt x="913" y="220"/>
                    </a:cubicBezTo>
                    <a:cubicBezTo>
                      <a:pt x="914" y="219"/>
                      <a:pt x="914" y="219"/>
                      <a:pt x="914" y="219"/>
                    </a:cubicBezTo>
                    <a:cubicBezTo>
                      <a:pt x="913" y="219"/>
                      <a:pt x="913" y="219"/>
                      <a:pt x="913" y="219"/>
                    </a:cubicBezTo>
                    <a:cubicBezTo>
                      <a:pt x="913" y="220"/>
                      <a:pt x="913" y="220"/>
                      <a:pt x="913" y="220"/>
                    </a:cubicBezTo>
                    <a:cubicBezTo>
                      <a:pt x="914" y="219"/>
                      <a:pt x="914" y="219"/>
                      <a:pt x="914" y="219"/>
                    </a:cubicBezTo>
                    <a:cubicBezTo>
                      <a:pt x="914" y="219"/>
                      <a:pt x="913" y="219"/>
                      <a:pt x="912" y="218"/>
                    </a:cubicBezTo>
                    <a:cubicBezTo>
                      <a:pt x="908" y="217"/>
                      <a:pt x="900" y="213"/>
                      <a:pt x="889" y="207"/>
                    </a:cubicBezTo>
                    <a:cubicBezTo>
                      <a:pt x="850" y="186"/>
                      <a:pt x="776" y="144"/>
                      <a:pt x="713" y="106"/>
                    </a:cubicBezTo>
                    <a:cubicBezTo>
                      <a:pt x="681" y="87"/>
                      <a:pt x="651" y="70"/>
                      <a:pt x="630" y="57"/>
                    </a:cubicBezTo>
                    <a:cubicBezTo>
                      <a:pt x="619" y="51"/>
                      <a:pt x="610" y="46"/>
                      <a:pt x="604" y="42"/>
                    </a:cubicBezTo>
                    <a:cubicBezTo>
                      <a:pt x="598" y="38"/>
                      <a:pt x="595" y="36"/>
                      <a:pt x="595" y="36"/>
                    </a:cubicBezTo>
                    <a:cubicBezTo>
                      <a:pt x="593" y="35"/>
                      <a:pt x="591" y="36"/>
                      <a:pt x="590" y="38"/>
                    </a:cubicBezTo>
                    <a:cubicBezTo>
                      <a:pt x="589" y="38"/>
                      <a:pt x="589" y="39"/>
                      <a:pt x="589" y="40"/>
                    </a:cubicBezTo>
                    <a:cubicBezTo>
                      <a:pt x="589" y="41"/>
                      <a:pt x="589" y="42"/>
                      <a:pt x="589" y="42"/>
                    </a:cubicBezTo>
                    <a:cubicBezTo>
                      <a:pt x="590" y="43"/>
                      <a:pt x="590" y="43"/>
                      <a:pt x="591" y="43"/>
                    </a:cubicBezTo>
                    <a:cubicBezTo>
                      <a:pt x="591" y="44"/>
                      <a:pt x="592" y="45"/>
                      <a:pt x="593" y="46"/>
                    </a:cubicBezTo>
                    <a:cubicBezTo>
                      <a:pt x="597" y="49"/>
                      <a:pt x="605" y="54"/>
                      <a:pt x="616" y="61"/>
                    </a:cubicBezTo>
                    <a:cubicBezTo>
                      <a:pt x="655" y="85"/>
                      <a:pt x="729" y="130"/>
                      <a:pt x="794" y="170"/>
                    </a:cubicBezTo>
                    <a:cubicBezTo>
                      <a:pt x="827" y="189"/>
                      <a:pt x="857" y="208"/>
                      <a:pt x="879" y="222"/>
                    </a:cubicBezTo>
                    <a:cubicBezTo>
                      <a:pt x="890" y="228"/>
                      <a:pt x="899" y="234"/>
                      <a:pt x="905" y="238"/>
                    </a:cubicBezTo>
                    <a:cubicBezTo>
                      <a:pt x="908" y="240"/>
                      <a:pt x="910" y="242"/>
                      <a:pt x="912" y="243"/>
                    </a:cubicBezTo>
                    <a:cubicBezTo>
                      <a:pt x="913" y="244"/>
                      <a:pt x="913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6" y="243"/>
                      <a:pt x="916" y="243"/>
                      <a:pt x="916" y="243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4" y="244"/>
                      <a:pt x="914" y="244"/>
                      <a:pt x="914" y="244"/>
                    </a:cubicBezTo>
                    <a:cubicBezTo>
                      <a:pt x="916" y="243"/>
                      <a:pt x="916" y="243"/>
                      <a:pt x="916" y="243"/>
                    </a:cubicBezTo>
                    <a:cubicBezTo>
                      <a:pt x="913" y="244"/>
                      <a:pt x="913" y="244"/>
                      <a:pt x="913" y="244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3" y="243"/>
                      <a:pt x="913" y="244"/>
                      <a:pt x="913" y="244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3" y="242"/>
                      <a:pt x="913" y="242"/>
                      <a:pt x="913" y="242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4" y="240"/>
                      <a:pt x="914" y="240"/>
                      <a:pt x="914" y="240"/>
                    </a:cubicBezTo>
                    <a:cubicBezTo>
                      <a:pt x="913" y="241"/>
                      <a:pt x="913" y="242"/>
                      <a:pt x="913" y="242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4" y="240"/>
                      <a:pt x="914" y="240"/>
                      <a:pt x="914" y="240"/>
                    </a:cubicBezTo>
                    <a:cubicBezTo>
                      <a:pt x="917" y="242"/>
                      <a:pt x="917" y="242"/>
                      <a:pt x="917" y="242"/>
                    </a:cubicBezTo>
                    <a:cubicBezTo>
                      <a:pt x="919" y="239"/>
                      <a:pt x="919" y="239"/>
                      <a:pt x="919" y="2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69" y="38"/>
                      <a:pt x="566" y="39"/>
                      <a:pt x="565" y="41"/>
                    </a:cubicBezTo>
                    <a:cubicBezTo>
                      <a:pt x="564" y="42"/>
                      <a:pt x="565" y="45"/>
                      <a:pt x="566" y="46"/>
                    </a:cubicBezTo>
                    <a:cubicBezTo>
                      <a:pt x="646" y="96"/>
                      <a:pt x="646" y="96"/>
                      <a:pt x="646" y="96"/>
                    </a:cubicBezTo>
                    <a:cubicBezTo>
                      <a:pt x="547" y="38"/>
                      <a:pt x="547" y="38"/>
                      <a:pt x="547" y="38"/>
                    </a:cubicBezTo>
                    <a:cubicBezTo>
                      <a:pt x="547" y="37"/>
                      <a:pt x="545" y="37"/>
                      <a:pt x="544" y="37"/>
                    </a:cubicBezTo>
                    <a:cubicBezTo>
                      <a:pt x="543" y="37"/>
                      <a:pt x="542" y="38"/>
                      <a:pt x="542" y="39"/>
                    </a:cubicBezTo>
                    <a:cubicBezTo>
                      <a:pt x="541" y="40"/>
                      <a:pt x="541" y="41"/>
                      <a:pt x="542" y="42"/>
                    </a:cubicBezTo>
                    <a:cubicBezTo>
                      <a:pt x="542" y="43"/>
                      <a:pt x="542" y="44"/>
                      <a:pt x="543" y="44"/>
                    </a:cubicBezTo>
                    <a:cubicBezTo>
                      <a:pt x="543" y="44"/>
                      <a:pt x="545" y="45"/>
                      <a:pt x="548" y="47"/>
                    </a:cubicBezTo>
                    <a:cubicBezTo>
                      <a:pt x="568" y="59"/>
                      <a:pt x="661" y="114"/>
                      <a:pt x="748" y="167"/>
                    </a:cubicBezTo>
                    <a:cubicBezTo>
                      <a:pt x="792" y="194"/>
                      <a:pt x="834" y="220"/>
                      <a:pt x="866" y="240"/>
                    </a:cubicBezTo>
                    <a:cubicBezTo>
                      <a:pt x="882" y="251"/>
                      <a:pt x="895" y="259"/>
                      <a:pt x="904" y="266"/>
                    </a:cubicBezTo>
                    <a:cubicBezTo>
                      <a:pt x="908" y="269"/>
                      <a:pt x="912" y="272"/>
                      <a:pt x="914" y="274"/>
                    </a:cubicBezTo>
                    <a:cubicBezTo>
                      <a:pt x="915" y="275"/>
                      <a:pt x="916" y="275"/>
                      <a:pt x="916" y="276"/>
                    </a:cubicBezTo>
                    <a:cubicBezTo>
                      <a:pt x="916" y="276"/>
                      <a:pt x="916" y="276"/>
                      <a:pt x="916" y="276"/>
                    </a:cubicBezTo>
                    <a:cubicBezTo>
                      <a:pt x="917" y="276"/>
                      <a:pt x="917" y="276"/>
                      <a:pt x="917" y="276"/>
                    </a:cubicBezTo>
                    <a:cubicBezTo>
                      <a:pt x="919" y="275"/>
                      <a:pt x="919" y="275"/>
                      <a:pt x="919" y="275"/>
                    </a:cubicBezTo>
                    <a:cubicBezTo>
                      <a:pt x="916" y="275"/>
                      <a:pt x="916" y="275"/>
                      <a:pt x="916" y="275"/>
                    </a:cubicBezTo>
                    <a:cubicBezTo>
                      <a:pt x="916" y="276"/>
                      <a:pt x="917" y="276"/>
                      <a:pt x="917" y="276"/>
                    </a:cubicBezTo>
                    <a:cubicBezTo>
                      <a:pt x="919" y="275"/>
                      <a:pt x="919" y="275"/>
                      <a:pt x="919" y="275"/>
                    </a:cubicBezTo>
                    <a:cubicBezTo>
                      <a:pt x="916" y="275"/>
                      <a:pt x="916" y="275"/>
                      <a:pt x="916" y="275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17" y="273"/>
                      <a:pt x="917" y="273"/>
                      <a:pt x="917" y="273"/>
                    </a:cubicBezTo>
                    <a:cubicBezTo>
                      <a:pt x="916" y="274"/>
                      <a:pt x="916" y="274"/>
                      <a:pt x="916" y="275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17" y="273"/>
                      <a:pt x="917" y="273"/>
                      <a:pt x="917" y="273"/>
                    </a:cubicBezTo>
                    <a:cubicBezTo>
                      <a:pt x="920" y="275"/>
                      <a:pt x="920" y="275"/>
                      <a:pt x="920" y="275"/>
                    </a:cubicBezTo>
                    <a:cubicBezTo>
                      <a:pt x="922" y="272"/>
                      <a:pt x="922" y="272"/>
                      <a:pt x="922" y="272"/>
                    </a:cubicBezTo>
                    <a:cubicBezTo>
                      <a:pt x="529" y="44"/>
                      <a:pt x="529" y="44"/>
                      <a:pt x="529" y="44"/>
                    </a:cubicBezTo>
                    <a:cubicBezTo>
                      <a:pt x="527" y="43"/>
                      <a:pt x="525" y="43"/>
                      <a:pt x="524" y="45"/>
                    </a:cubicBezTo>
                    <a:cubicBezTo>
                      <a:pt x="522" y="47"/>
                      <a:pt x="523" y="50"/>
                      <a:pt x="525" y="51"/>
                    </a:cubicBezTo>
                    <a:cubicBezTo>
                      <a:pt x="525" y="51"/>
                      <a:pt x="526" y="52"/>
                      <a:pt x="529" y="53"/>
                    </a:cubicBezTo>
                    <a:cubicBezTo>
                      <a:pt x="551" y="66"/>
                      <a:pt x="647" y="124"/>
                      <a:pt x="738" y="180"/>
                    </a:cubicBezTo>
                    <a:cubicBezTo>
                      <a:pt x="784" y="208"/>
                      <a:pt x="828" y="235"/>
                      <a:pt x="861" y="256"/>
                    </a:cubicBezTo>
                    <a:cubicBezTo>
                      <a:pt x="877" y="267"/>
                      <a:pt x="891" y="276"/>
                      <a:pt x="900" y="282"/>
                    </a:cubicBezTo>
                    <a:cubicBezTo>
                      <a:pt x="905" y="285"/>
                      <a:pt x="909" y="288"/>
                      <a:pt x="911" y="290"/>
                    </a:cubicBezTo>
                    <a:cubicBezTo>
                      <a:pt x="912" y="291"/>
                      <a:pt x="913" y="292"/>
                      <a:pt x="914" y="292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5" y="292"/>
                      <a:pt x="915" y="292"/>
                      <a:pt x="915" y="292"/>
                    </a:cubicBezTo>
                    <a:cubicBezTo>
                      <a:pt x="914" y="292"/>
                      <a:pt x="914" y="292"/>
                      <a:pt x="914" y="292"/>
                    </a:cubicBezTo>
                    <a:cubicBezTo>
                      <a:pt x="914" y="293"/>
                      <a:pt x="914" y="293"/>
                      <a:pt x="914" y="293"/>
                    </a:cubicBezTo>
                    <a:cubicBezTo>
                      <a:pt x="915" y="292"/>
                      <a:pt x="915" y="292"/>
                      <a:pt x="915" y="292"/>
                    </a:cubicBezTo>
                    <a:cubicBezTo>
                      <a:pt x="914" y="292"/>
                      <a:pt x="914" y="292"/>
                      <a:pt x="914" y="292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3" y="291"/>
                      <a:pt x="913" y="291"/>
                      <a:pt x="913" y="291"/>
                    </a:cubicBezTo>
                    <a:cubicBezTo>
                      <a:pt x="913" y="292"/>
                      <a:pt x="914" y="292"/>
                      <a:pt x="914" y="292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3" y="291"/>
                      <a:pt x="913" y="291"/>
                      <a:pt x="913" y="291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4" y="290"/>
                      <a:pt x="913" y="291"/>
                      <a:pt x="913" y="291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4" y="289"/>
                      <a:pt x="914" y="289"/>
                      <a:pt x="914" y="289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6" y="288"/>
                      <a:pt x="916" y="288"/>
                      <a:pt x="916" y="288"/>
                    </a:cubicBezTo>
                    <a:cubicBezTo>
                      <a:pt x="915" y="288"/>
                      <a:pt x="915" y="288"/>
                      <a:pt x="914" y="289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6" y="288"/>
                      <a:pt x="916" y="288"/>
                      <a:pt x="916" y="288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6" y="287"/>
                      <a:pt x="916" y="288"/>
                    </a:cubicBezTo>
                    <a:cubicBezTo>
                      <a:pt x="917" y="291"/>
                      <a:pt x="917" y="291"/>
                      <a:pt x="917" y="291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9"/>
                      <a:pt x="917" y="289"/>
                      <a:pt x="917" y="289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9"/>
                      <a:pt x="917" y="289"/>
                      <a:pt x="917" y="289"/>
                    </a:cubicBezTo>
                    <a:cubicBezTo>
                      <a:pt x="917" y="287"/>
                      <a:pt x="917" y="287"/>
                      <a:pt x="917" y="287"/>
                    </a:cubicBezTo>
                    <a:cubicBezTo>
                      <a:pt x="917" y="287"/>
                      <a:pt x="916" y="287"/>
                      <a:pt x="915" y="287"/>
                    </a:cubicBezTo>
                    <a:cubicBezTo>
                      <a:pt x="910" y="285"/>
                      <a:pt x="900" y="279"/>
                      <a:pt x="887" y="271"/>
                    </a:cubicBezTo>
                    <a:cubicBezTo>
                      <a:pt x="839" y="244"/>
                      <a:pt x="746" y="187"/>
                      <a:pt x="664" y="137"/>
                    </a:cubicBezTo>
                    <a:cubicBezTo>
                      <a:pt x="622" y="112"/>
                      <a:pt x="584" y="89"/>
                      <a:pt x="554" y="72"/>
                    </a:cubicBezTo>
                    <a:cubicBezTo>
                      <a:pt x="539" y="64"/>
                      <a:pt x="526" y="57"/>
                      <a:pt x="517" y="52"/>
                    </a:cubicBezTo>
                    <a:cubicBezTo>
                      <a:pt x="512" y="49"/>
                      <a:pt x="508" y="47"/>
                      <a:pt x="505" y="46"/>
                    </a:cubicBezTo>
                    <a:cubicBezTo>
                      <a:pt x="504" y="45"/>
                      <a:pt x="502" y="45"/>
                      <a:pt x="501" y="44"/>
                    </a:cubicBezTo>
                    <a:cubicBezTo>
                      <a:pt x="500" y="44"/>
                      <a:pt x="499" y="44"/>
                      <a:pt x="497" y="44"/>
                    </a:cubicBezTo>
                    <a:cubicBezTo>
                      <a:pt x="497" y="44"/>
                      <a:pt x="496" y="44"/>
                      <a:pt x="496" y="44"/>
                    </a:cubicBezTo>
                    <a:cubicBezTo>
                      <a:pt x="495" y="44"/>
                      <a:pt x="494" y="45"/>
                      <a:pt x="493" y="46"/>
                    </a:cubicBezTo>
                    <a:cubicBezTo>
                      <a:pt x="497" y="48"/>
                      <a:pt x="497" y="48"/>
                      <a:pt x="497" y="48"/>
                    </a:cubicBezTo>
                    <a:cubicBezTo>
                      <a:pt x="493" y="46"/>
                      <a:pt x="493" y="46"/>
                      <a:pt x="493" y="46"/>
                    </a:cubicBezTo>
                    <a:cubicBezTo>
                      <a:pt x="493" y="47"/>
                      <a:pt x="493" y="48"/>
                      <a:pt x="493" y="48"/>
                    </a:cubicBezTo>
                    <a:cubicBezTo>
                      <a:pt x="493" y="49"/>
                      <a:pt x="493" y="50"/>
                      <a:pt x="493" y="50"/>
                    </a:cubicBezTo>
                    <a:cubicBezTo>
                      <a:pt x="493" y="51"/>
                      <a:pt x="494" y="52"/>
                      <a:pt x="494" y="52"/>
                    </a:cubicBezTo>
                    <a:cubicBezTo>
                      <a:pt x="495" y="53"/>
                      <a:pt x="496" y="54"/>
                      <a:pt x="498" y="55"/>
                    </a:cubicBezTo>
                    <a:cubicBezTo>
                      <a:pt x="503" y="59"/>
                      <a:pt x="513" y="66"/>
                      <a:pt x="527" y="75"/>
                    </a:cubicBezTo>
                    <a:cubicBezTo>
                      <a:pt x="576" y="107"/>
                      <a:pt x="672" y="164"/>
                      <a:pt x="755" y="214"/>
                    </a:cubicBezTo>
                    <a:cubicBezTo>
                      <a:pt x="797" y="240"/>
                      <a:pt x="835" y="263"/>
                      <a:pt x="863" y="280"/>
                    </a:cubicBezTo>
                    <a:cubicBezTo>
                      <a:pt x="877" y="289"/>
                      <a:pt x="889" y="296"/>
                      <a:pt x="897" y="301"/>
                    </a:cubicBezTo>
                    <a:cubicBezTo>
                      <a:pt x="901" y="304"/>
                      <a:pt x="904" y="306"/>
                      <a:pt x="906" y="307"/>
                    </a:cubicBezTo>
                    <a:cubicBezTo>
                      <a:pt x="907" y="308"/>
                      <a:pt x="907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9" y="308"/>
                      <a:pt x="909" y="308"/>
                      <a:pt x="909" y="308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09" y="308"/>
                      <a:pt x="909" y="308"/>
                      <a:pt x="909" y="308"/>
                    </a:cubicBezTo>
                    <a:cubicBezTo>
                      <a:pt x="908" y="309"/>
                      <a:pt x="908" y="309"/>
                      <a:pt x="908" y="309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7" y="307"/>
                      <a:pt x="907" y="307"/>
                      <a:pt x="907" y="307"/>
                    </a:cubicBezTo>
                    <a:cubicBezTo>
                      <a:pt x="907" y="308"/>
                      <a:pt x="908" y="309"/>
                      <a:pt x="908" y="309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7" y="307"/>
                      <a:pt x="907" y="307"/>
                      <a:pt x="907" y="307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07" y="306"/>
                      <a:pt x="907" y="307"/>
                      <a:pt x="907" y="307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08" y="305"/>
                      <a:pt x="908" y="305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09" y="304"/>
                      <a:pt x="908" y="304"/>
                      <a:pt x="908" y="305"/>
                    </a:cubicBezTo>
                    <a:cubicBezTo>
                      <a:pt x="911" y="307"/>
                      <a:pt x="911" y="307"/>
                      <a:pt x="911" y="307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6"/>
                      <a:pt x="910" y="306"/>
                      <a:pt x="910" y="306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6"/>
                      <a:pt x="910" y="306"/>
                      <a:pt x="910" y="306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1" y="304"/>
                      <a:pt x="911" y="304"/>
                      <a:pt x="911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0" y="304"/>
                      <a:pt x="910" y="304"/>
                      <a:pt x="910" y="304"/>
                    </a:cubicBezTo>
                    <a:cubicBezTo>
                      <a:pt x="911" y="304"/>
                      <a:pt x="911" y="304"/>
                      <a:pt x="911" y="304"/>
                    </a:cubicBezTo>
                    <a:cubicBezTo>
                      <a:pt x="910" y="304"/>
                      <a:pt x="909" y="303"/>
                      <a:pt x="908" y="303"/>
                    </a:cubicBezTo>
                    <a:cubicBezTo>
                      <a:pt x="906" y="302"/>
                      <a:pt x="901" y="300"/>
                      <a:pt x="896" y="297"/>
                    </a:cubicBezTo>
                    <a:cubicBezTo>
                      <a:pt x="877" y="288"/>
                      <a:pt x="841" y="267"/>
                      <a:pt x="799" y="242"/>
                    </a:cubicBezTo>
                    <a:cubicBezTo>
                      <a:pt x="735" y="204"/>
                      <a:pt x="656" y="156"/>
                      <a:pt x="593" y="117"/>
                    </a:cubicBezTo>
                    <a:cubicBezTo>
                      <a:pt x="561" y="98"/>
                      <a:pt x="534" y="81"/>
                      <a:pt x="514" y="69"/>
                    </a:cubicBezTo>
                    <a:cubicBezTo>
                      <a:pt x="504" y="62"/>
                      <a:pt x="495" y="58"/>
                      <a:pt x="490" y="54"/>
                    </a:cubicBezTo>
                    <a:cubicBezTo>
                      <a:pt x="487" y="52"/>
                      <a:pt x="485" y="51"/>
                      <a:pt x="483" y="50"/>
                    </a:cubicBezTo>
                    <a:cubicBezTo>
                      <a:pt x="482" y="50"/>
                      <a:pt x="481" y="49"/>
                      <a:pt x="481" y="49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80" y="49"/>
                      <a:pt x="480" y="49"/>
                      <a:pt x="480" y="49"/>
                    </a:cubicBezTo>
                    <a:cubicBezTo>
                      <a:pt x="479" y="49"/>
                      <a:pt x="479" y="48"/>
                      <a:pt x="478" y="48"/>
                    </a:cubicBezTo>
                    <a:cubicBezTo>
                      <a:pt x="478" y="48"/>
                      <a:pt x="478" y="48"/>
                      <a:pt x="477" y="49"/>
                    </a:cubicBezTo>
                    <a:cubicBezTo>
                      <a:pt x="476" y="49"/>
                      <a:pt x="475" y="49"/>
                      <a:pt x="475" y="50"/>
                    </a:cubicBezTo>
                    <a:cubicBezTo>
                      <a:pt x="474" y="52"/>
                      <a:pt x="474" y="55"/>
                      <a:pt x="476" y="56"/>
                    </a:cubicBezTo>
                    <a:cubicBezTo>
                      <a:pt x="910" y="327"/>
                      <a:pt x="910" y="327"/>
                      <a:pt x="910" y="327"/>
                    </a:cubicBezTo>
                    <a:cubicBezTo>
                      <a:pt x="911" y="327"/>
                      <a:pt x="912" y="327"/>
                      <a:pt x="913" y="327"/>
                    </a:cubicBezTo>
                    <a:cubicBezTo>
                      <a:pt x="914" y="327"/>
                      <a:pt x="915" y="326"/>
                      <a:pt x="915" y="325"/>
                    </a:cubicBezTo>
                    <a:cubicBezTo>
                      <a:pt x="916" y="325"/>
                      <a:pt x="916" y="323"/>
                      <a:pt x="916" y="322"/>
                    </a:cubicBezTo>
                    <a:cubicBezTo>
                      <a:pt x="915" y="321"/>
                      <a:pt x="915" y="320"/>
                      <a:pt x="914" y="320"/>
                    </a:cubicBezTo>
                    <a:cubicBezTo>
                      <a:pt x="914" y="320"/>
                      <a:pt x="805" y="252"/>
                      <a:pt x="694" y="185"/>
                    </a:cubicBezTo>
                    <a:cubicBezTo>
                      <a:pt x="638" y="151"/>
                      <a:pt x="582" y="117"/>
                      <a:pt x="538" y="92"/>
                    </a:cubicBezTo>
                    <a:cubicBezTo>
                      <a:pt x="516" y="79"/>
                      <a:pt x="497" y="68"/>
                      <a:pt x="483" y="61"/>
                    </a:cubicBezTo>
                    <a:cubicBezTo>
                      <a:pt x="475" y="57"/>
                      <a:pt x="469" y="54"/>
                      <a:pt x="465" y="52"/>
                    </a:cubicBezTo>
                    <a:cubicBezTo>
                      <a:pt x="463" y="51"/>
                      <a:pt x="461" y="50"/>
                      <a:pt x="459" y="50"/>
                    </a:cubicBezTo>
                    <a:cubicBezTo>
                      <a:pt x="457" y="49"/>
                      <a:pt x="456" y="49"/>
                      <a:pt x="454" y="49"/>
                    </a:cubicBezTo>
                    <a:cubicBezTo>
                      <a:pt x="454" y="49"/>
                      <a:pt x="453" y="49"/>
                      <a:pt x="452" y="49"/>
                    </a:cubicBezTo>
                    <a:cubicBezTo>
                      <a:pt x="451" y="49"/>
                      <a:pt x="450" y="50"/>
                      <a:pt x="450" y="51"/>
                    </a:cubicBezTo>
                    <a:cubicBezTo>
                      <a:pt x="449" y="52"/>
                      <a:pt x="449" y="52"/>
                      <a:pt x="449" y="53"/>
                    </a:cubicBezTo>
                    <a:cubicBezTo>
                      <a:pt x="449" y="54"/>
                      <a:pt x="450" y="55"/>
                      <a:pt x="450" y="55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1" y="57"/>
                      <a:pt x="451" y="57"/>
                      <a:pt x="451" y="57"/>
                    </a:cubicBezTo>
                    <a:cubicBezTo>
                      <a:pt x="452" y="57"/>
                      <a:pt x="452" y="58"/>
                      <a:pt x="454" y="58"/>
                    </a:cubicBezTo>
                    <a:cubicBezTo>
                      <a:pt x="463" y="64"/>
                      <a:pt x="495" y="84"/>
                      <a:pt x="539" y="111"/>
                    </a:cubicBezTo>
                    <a:cubicBezTo>
                      <a:pt x="604" y="151"/>
                      <a:pt x="694" y="206"/>
                      <a:pt x="768" y="252"/>
                    </a:cubicBezTo>
                    <a:cubicBezTo>
                      <a:pt x="805" y="274"/>
                      <a:pt x="837" y="295"/>
                      <a:pt x="861" y="310"/>
                    </a:cubicBezTo>
                    <a:cubicBezTo>
                      <a:pt x="873" y="318"/>
                      <a:pt x="882" y="324"/>
                      <a:pt x="889" y="328"/>
                    </a:cubicBezTo>
                    <a:cubicBezTo>
                      <a:pt x="892" y="331"/>
                      <a:pt x="895" y="332"/>
                      <a:pt x="896" y="334"/>
                    </a:cubicBezTo>
                    <a:cubicBezTo>
                      <a:pt x="897" y="334"/>
                      <a:pt x="897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9" y="334"/>
                      <a:pt x="899" y="334"/>
                      <a:pt x="899" y="334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899" y="334"/>
                      <a:pt x="899" y="334"/>
                      <a:pt x="899" y="334"/>
                    </a:cubicBezTo>
                    <a:cubicBezTo>
                      <a:pt x="898" y="335"/>
                      <a:pt x="898" y="335"/>
                      <a:pt x="898" y="335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7" y="333"/>
                      <a:pt x="897" y="333"/>
                      <a:pt x="897" y="333"/>
                    </a:cubicBezTo>
                    <a:cubicBezTo>
                      <a:pt x="897" y="334"/>
                      <a:pt x="898" y="335"/>
                      <a:pt x="898" y="335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7" y="333"/>
                      <a:pt x="897" y="333"/>
                      <a:pt x="897" y="333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897" y="332"/>
                      <a:pt x="897" y="332"/>
                      <a:pt x="897" y="333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898" y="331"/>
                      <a:pt x="898" y="331"/>
                      <a:pt x="898" y="331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899" y="330"/>
                      <a:pt x="898" y="330"/>
                      <a:pt x="898" y="331"/>
                    </a:cubicBezTo>
                    <a:cubicBezTo>
                      <a:pt x="901" y="333"/>
                      <a:pt x="901" y="333"/>
                      <a:pt x="901" y="333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32"/>
                      <a:pt x="900" y="332"/>
                      <a:pt x="900" y="332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900" y="329"/>
                      <a:pt x="900" y="330"/>
                    </a:cubicBezTo>
                    <a:cubicBezTo>
                      <a:pt x="900" y="332"/>
                      <a:pt x="900" y="332"/>
                      <a:pt x="900" y="332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30"/>
                      <a:pt x="900" y="330"/>
                      <a:pt x="900" y="330"/>
                    </a:cubicBezTo>
                    <a:cubicBezTo>
                      <a:pt x="900" y="329"/>
                      <a:pt x="900" y="329"/>
                      <a:pt x="900" y="329"/>
                    </a:cubicBezTo>
                    <a:cubicBezTo>
                      <a:pt x="900" y="329"/>
                      <a:pt x="899" y="329"/>
                      <a:pt x="898" y="329"/>
                    </a:cubicBezTo>
                    <a:cubicBezTo>
                      <a:pt x="895" y="328"/>
                      <a:pt x="890" y="326"/>
                      <a:pt x="884" y="323"/>
                    </a:cubicBezTo>
                    <a:cubicBezTo>
                      <a:pt x="863" y="312"/>
                      <a:pt x="824" y="290"/>
                      <a:pt x="777" y="263"/>
                    </a:cubicBezTo>
                    <a:cubicBezTo>
                      <a:pt x="708" y="222"/>
                      <a:pt x="622" y="170"/>
                      <a:pt x="553" y="129"/>
                    </a:cubicBezTo>
                    <a:cubicBezTo>
                      <a:pt x="519" y="108"/>
                      <a:pt x="489" y="89"/>
                      <a:pt x="467" y="76"/>
                    </a:cubicBezTo>
                    <a:cubicBezTo>
                      <a:pt x="457" y="70"/>
                      <a:pt x="448" y="64"/>
                      <a:pt x="442" y="61"/>
                    </a:cubicBezTo>
                    <a:cubicBezTo>
                      <a:pt x="436" y="57"/>
                      <a:pt x="433" y="55"/>
                      <a:pt x="433" y="55"/>
                    </a:cubicBezTo>
                    <a:cubicBezTo>
                      <a:pt x="431" y="58"/>
                      <a:pt x="431" y="58"/>
                      <a:pt x="431" y="58"/>
                    </a:cubicBezTo>
                    <a:cubicBezTo>
                      <a:pt x="429" y="62"/>
                      <a:pt x="429" y="62"/>
                      <a:pt x="429" y="62"/>
                    </a:cubicBezTo>
                    <a:cubicBezTo>
                      <a:pt x="429" y="62"/>
                      <a:pt x="430" y="63"/>
                      <a:pt x="433" y="64"/>
                    </a:cubicBezTo>
                    <a:cubicBezTo>
                      <a:pt x="454" y="77"/>
                      <a:pt x="548" y="133"/>
                      <a:pt x="637" y="188"/>
                    </a:cubicBezTo>
                    <a:cubicBezTo>
                      <a:pt x="681" y="215"/>
                      <a:pt x="724" y="241"/>
                      <a:pt x="756" y="262"/>
                    </a:cubicBezTo>
                    <a:cubicBezTo>
                      <a:pt x="772" y="272"/>
                      <a:pt x="785" y="281"/>
                      <a:pt x="794" y="287"/>
                    </a:cubicBezTo>
                    <a:cubicBezTo>
                      <a:pt x="799" y="290"/>
                      <a:pt x="802" y="293"/>
                      <a:pt x="805" y="295"/>
                    </a:cubicBezTo>
                    <a:cubicBezTo>
                      <a:pt x="806" y="296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9" y="296"/>
                      <a:pt x="809" y="296"/>
                      <a:pt x="809" y="296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09" y="296"/>
                      <a:pt x="809" y="296"/>
                      <a:pt x="809" y="296"/>
                    </a:cubicBezTo>
                    <a:cubicBezTo>
                      <a:pt x="807" y="297"/>
                      <a:pt x="807" y="297"/>
                      <a:pt x="807" y="297"/>
                    </a:cubicBezTo>
                    <a:cubicBezTo>
                      <a:pt x="810" y="296"/>
                      <a:pt x="810" y="296"/>
                      <a:pt x="810" y="296"/>
                    </a:cubicBezTo>
                    <a:cubicBezTo>
                      <a:pt x="807" y="296"/>
                      <a:pt x="807" y="296"/>
                      <a:pt x="807" y="296"/>
                    </a:cubicBezTo>
                    <a:cubicBezTo>
                      <a:pt x="807" y="296"/>
                      <a:pt x="807" y="297"/>
                      <a:pt x="807" y="297"/>
                    </a:cubicBezTo>
                    <a:cubicBezTo>
                      <a:pt x="810" y="296"/>
                      <a:pt x="810" y="296"/>
                      <a:pt x="810" y="296"/>
                    </a:cubicBezTo>
                    <a:cubicBezTo>
                      <a:pt x="807" y="296"/>
                      <a:pt x="807" y="296"/>
                      <a:pt x="807" y="296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07" y="294"/>
                      <a:pt x="807" y="294"/>
                      <a:pt x="807" y="294"/>
                    </a:cubicBezTo>
                    <a:cubicBezTo>
                      <a:pt x="807" y="294"/>
                      <a:pt x="807" y="295"/>
                      <a:pt x="807" y="296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07" y="294"/>
                      <a:pt x="807" y="294"/>
                      <a:pt x="807" y="294"/>
                    </a:cubicBezTo>
                    <a:cubicBezTo>
                      <a:pt x="811" y="296"/>
                      <a:pt x="811" y="296"/>
                      <a:pt x="811" y="296"/>
                    </a:cubicBezTo>
                    <a:cubicBezTo>
                      <a:pt x="813" y="292"/>
                      <a:pt x="813" y="292"/>
                      <a:pt x="813" y="292"/>
                    </a:cubicBezTo>
                    <a:cubicBezTo>
                      <a:pt x="813" y="292"/>
                      <a:pt x="713" y="234"/>
                      <a:pt x="613" y="176"/>
                    </a:cubicBezTo>
                    <a:cubicBezTo>
                      <a:pt x="562" y="146"/>
                      <a:pt x="512" y="117"/>
                      <a:pt x="474" y="95"/>
                    </a:cubicBezTo>
                    <a:cubicBezTo>
                      <a:pt x="455" y="84"/>
                      <a:pt x="439" y="75"/>
                      <a:pt x="428" y="69"/>
                    </a:cubicBezTo>
                    <a:cubicBezTo>
                      <a:pt x="422" y="65"/>
                      <a:pt x="418" y="63"/>
                      <a:pt x="415" y="61"/>
                    </a:cubicBezTo>
                    <a:cubicBezTo>
                      <a:pt x="413" y="60"/>
                      <a:pt x="412" y="60"/>
                      <a:pt x="411" y="59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09" y="58"/>
                      <a:pt x="409" y="58"/>
                      <a:pt x="409" y="58"/>
                    </a:cubicBezTo>
                    <a:cubicBezTo>
                      <a:pt x="409" y="58"/>
                      <a:pt x="409" y="58"/>
                      <a:pt x="409" y="58"/>
                    </a:cubicBezTo>
                    <a:cubicBezTo>
                      <a:pt x="409" y="58"/>
                      <a:pt x="408" y="58"/>
                      <a:pt x="408" y="58"/>
                    </a:cubicBezTo>
                    <a:cubicBezTo>
                      <a:pt x="407" y="58"/>
                      <a:pt x="407" y="58"/>
                      <a:pt x="406" y="58"/>
                    </a:cubicBezTo>
                    <a:cubicBezTo>
                      <a:pt x="406" y="59"/>
                      <a:pt x="405" y="59"/>
                      <a:pt x="404" y="60"/>
                    </a:cubicBezTo>
                    <a:cubicBezTo>
                      <a:pt x="403" y="62"/>
                      <a:pt x="404" y="64"/>
                      <a:pt x="405" y="66"/>
                    </a:cubicBezTo>
                    <a:cubicBezTo>
                      <a:pt x="775" y="296"/>
                      <a:pt x="775" y="296"/>
                      <a:pt x="775" y="296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3" y="291"/>
                      <a:pt x="773" y="291"/>
                      <a:pt x="773" y="291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5" y="289"/>
                      <a:pt x="775" y="289"/>
                      <a:pt x="775" y="289"/>
                    </a:cubicBezTo>
                    <a:cubicBezTo>
                      <a:pt x="775" y="289"/>
                      <a:pt x="774" y="290"/>
                      <a:pt x="773" y="291"/>
                    </a:cubicBezTo>
                    <a:cubicBezTo>
                      <a:pt x="777" y="293"/>
                      <a:pt x="777" y="293"/>
                      <a:pt x="777" y="293"/>
                    </a:cubicBezTo>
                    <a:cubicBezTo>
                      <a:pt x="775" y="289"/>
                      <a:pt x="775" y="289"/>
                      <a:pt x="775" y="289"/>
                    </a:cubicBezTo>
                    <a:cubicBezTo>
                      <a:pt x="776" y="292"/>
                      <a:pt x="776" y="292"/>
                      <a:pt x="776" y="292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6" y="289"/>
                      <a:pt x="775" y="289"/>
                    </a:cubicBezTo>
                    <a:cubicBezTo>
                      <a:pt x="776" y="292"/>
                      <a:pt x="776" y="292"/>
                      <a:pt x="776" y="292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90"/>
                      <a:pt x="776" y="290"/>
                      <a:pt x="776" y="290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90"/>
                      <a:pt x="776" y="290"/>
                      <a:pt x="776" y="290"/>
                    </a:cubicBezTo>
                    <a:cubicBezTo>
                      <a:pt x="776" y="289"/>
                      <a:pt x="776" y="289"/>
                      <a:pt x="776" y="289"/>
                    </a:cubicBezTo>
                    <a:cubicBezTo>
                      <a:pt x="776" y="289"/>
                      <a:pt x="775" y="289"/>
                      <a:pt x="774" y="288"/>
                    </a:cubicBezTo>
                    <a:cubicBezTo>
                      <a:pt x="769" y="286"/>
                      <a:pt x="759" y="281"/>
                      <a:pt x="746" y="274"/>
                    </a:cubicBezTo>
                    <a:cubicBezTo>
                      <a:pt x="699" y="248"/>
                      <a:pt x="610" y="194"/>
                      <a:pt x="531" y="147"/>
                    </a:cubicBezTo>
                    <a:cubicBezTo>
                      <a:pt x="492" y="123"/>
                      <a:pt x="456" y="101"/>
                      <a:pt x="429" y="85"/>
                    </a:cubicBezTo>
                    <a:cubicBezTo>
                      <a:pt x="416" y="77"/>
                      <a:pt x="405" y="71"/>
                      <a:pt x="397" y="66"/>
                    </a:cubicBezTo>
                    <a:cubicBezTo>
                      <a:pt x="393" y="64"/>
                      <a:pt x="390" y="62"/>
                      <a:pt x="388" y="61"/>
                    </a:cubicBezTo>
                    <a:cubicBezTo>
                      <a:pt x="387" y="60"/>
                      <a:pt x="386" y="60"/>
                      <a:pt x="385" y="59"/>
                    </a:cubicBezTo>
                    <a:cubicBezTo>
                      <a:pt x="384" y="59"/>
                      <a:pt x="384" y="59"/>
                      <a:pt x="384" y="59"/>
                    </a:cubicBezTo>
                    <a:cubicBezTo>
                      <a:pt x="384" y="59"/>
                      <a:pt x="384" y="59"/>
                      <a:pt x="384" y="59"/>
                    </a:cubicBezTo>
                    <a:cubicBezTo>
                      <a:pt x="383" y="58"/>
                      <a:pt x="383" y="58"/>
                      <a:pt x="383" y="58"/>
                    </a:cubicBezTo>
                    <a:cubicBezTo>
                      <a:pt x="383" y="58"/>
                      <a:pt x="383" y="58"/>
                      <a:pt x="382" y="58"/>
                    </a:cubicBezTo>
                    <a:cubicBezTo>
                      <a:pt x="382" y="58"/>
                      <a:pt x="382" y="58"/>
                      <a:pt x="381" y="59"/>
                    </a:cubicBezTo>
                    <a:cubicBezTo>
                      <a:pt x="380" y="59"/>
                      <a:pt x="380" y="59"/>
                      <a:pt x="379" y="60"/>
                    </a:cubicBezTo>
                    <a:cubicBezTo>
                      <a:pt x="378" y="62"/>
                      <a:pt x="378" y="65"/>
                      <a:pt x="380" y="66"/>
                    </a:cubicBezTo>
                    <a:cubicBezTo>
                      <a:pt x="380" y="66"/>
                      <a:pt x="386" y="69"/>
                      <a:pt x="396" y="75"/>
                    </a:cubicBezTo>
                    <a:cubicBezTo>
                      <a:pt x="432" y="97"/>
                      <a:pt x="522" y="151"/>
                      <a:pt x="602" y="200"/>
                    </a:cubicBezTo>
                    <a:cubicBezTo>
                      <a:pt x="642" y="225"/>
                      <a:pt x="680" y="249"/>
                      <a:pt x="708" y="267"/>
                    </a:cubicBezTo>
                    <a:cubicBezTo>
                      <a:pt x="722" y="276"/>
                      <a:pt x="734" y="283"/>
                      <a:pt x="741" y="289"/>
                    </a:cubicBezTo>
                    <a:cubicBezTo>
                      <a:pt x="745" y="292"/>
                      <a:pt x="748" y="294"/>
                      <a:pt x="750" y="295"/>
                    </a:cubicBezTo>
                    <a:cubicBezTo>
                      <a:pt x="751" y="296"/>
                      <a:pt x="752" y="297"/>
                      <a:pt x="752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4" y="297"/>
                      <a:pt x="754" y="297"/>
                      <a:pt x="754" y="297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3" y="297"/>
                      <a:pt x="753" y="297"/>
                      <a:pt x="753" y="297"/>
                    </a:cubicBezTo>
                    <a:cubicBezTo>
                      <a:pt x="754" y="297"/>
                      <a:pt x="754" y="297"/>
                      <a:pt x="754" y="297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5" y="296"/>
                      <a:pt x="755" y="296"/>
                      <a:pt x="755" y="296"/>
                    </a:cubicBezTo>
                    <a:cubicBezTo>
                      <a:pt x="752" y="296"/>
                      <a:pt x="752" y="296"/>
                      <a:pt x="752" y="296"/>
                    </a:cubicBezTo>
                    <a:cubicBezTo>
                      <a:pt x="752" y="297"/>
                      <a:pt x="752" y="297"/>
                      <a:pt x="752" y="297"/>
                    </a:cubicBezTo>
                    <a:cubicBezTo>
                      <a:pt x="755" y="296"/>
                      <a:pt x="755" y="296"/>
                      <a:pt x="755" y="296"/>
                    </a:cubicBezTo>
                    <a:cubicBezTo>
                      <a:pt x="752" y="296"/>
                      <a:pt x="752" y="296"/>
                      <a:pt x="752" y="296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3" y="294"/>
                      <a:pt x="753" y="294"/>
                      <a:pt x="753" y="294"/>
                    </a:cubicBezTo>
                    <a:cubicBezTo>
                      <a:pt x="752" y="294"/>
                      <a:pt x="752" y="295"/>
                      <a:pt x="752" y="296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3" y="294"/>
                      <a:pt x="753" y="294"/>
                      <a:pt x="753" y="294"/>
                    </a:cubicBezTo>
                    <a:cubicBezTo>
                      <a:pt x="756" y="296"/>
                      <a:pt x="756" y="296"/>
                      <a:pt x="756" y="296"/>
                    </a:cubicBezTo>
                    <a:cubicBezTo>
                      <a:pt x="758" y="292"/>
                      <a:pt x="758" y="292"/>
                      <a:pt x="758" y="292"/>
                    </a:cubicBezTo>
                    <a:cubicBezTo>
                      <a:pt x="758" y="292"/>
                      <a:pt x="664" y="235"/>
                      <a:pt x="566" y="177"/>
                    </a:cubicBezTo>
                    <a:cubicBezTo>
                      <a:pt x="518" y="148"/>
                      <a:pt x="468" y="119"/>
                      <a:pt x="430" y="98"/>
                    </a:cubicBezTo>
                    <a:cubicBezTo>
                      <a:pt x="411" y="87"/>
                      <a:pt x="394" y="78"/>
                      <a:pt x="382" y="71"/>
                    </a:cubicBezTo>
                    <a:cubicBezTo>
                      <a:pt x="376" y="68"/>
                      <a:pt x="370" y="66"/>
                      <a:pt x="366" y="64"/>
                    </a:cubicBezTo>
                    <a:cubicBezTo>
                      <a:pt x="364" y="63"/>
                      <a:pt x="363" y="62"/>
                      <a:pt x="361" y="62"/>
                    </a:cubicBezTo>
                    <a:cubicBezTo>
                      <a:pt x="360" y="61"/>
                      <a:pt x="359" y="61"/>
                      <a:pt x="357" y="61"/>
                    </a:cubicBezTo>
                    <a:cubicBezTo>
                      <a:pt x="356" y="61"/>
                      <a:pt x="356" y="61"/>
                      <a:pt x="355" y="61"/>
                    </a:cubicBezTo>
                    <a:cubicBezTo>
                      <a:pt x="354" y="62"/>
                      <a:pt x="353" y="62"/>
                      <a:pt x="353" y="63"/>
                    </a:cubicBezTo>
                    <a:cubicBezTo>
                      <a:pt x="353" y="63"/>
                      <a:pt x="353" y="63"/>
                      <a:pt x="353" y="63"/>
                    </a:cubicBezTo>
                    <a:cubicBezTo>
                      <a:pt x="352" y="64"/>
                      <a:pt x="352" y="65"/>
                      <a:pt x="352" y="66"/>
                    </a:cubicBezTo>
                    <a:cubicBezTo>
                      <a:pt x="352" y="67"/>
                      <a:pt x="353" y="68"/>
                      <a:pt x="353" y="68"/>
                    </a:cubicBezTo>
                    <a:cubicBezTo>
                      <a:pt x="354" y="70"/>
                      <a:pt x="354" y="71"/>
                      <a:pt x="356" y="72"/>
                    </a:cubicBezTo>
                    <a:cubicBezTo>
                      <a:pt x="358" y="74"/>
                      <a:pt x="361" y="77"/>
                      <a:pt x="366" y="80"/>
                    </a:cubicBezTo>
                    <a:cubicBezTo>
                      <a:pt x="382" y="93"/>
                      <a:pt x="414" y="113"/>
                      <a:pt x="451" y="137"/>
                    </a:cubicBezTo>
                    <a:cubicBezTo>
                      <a:pt x="565" y="208"/>
                      <a:pt x="738" y="308"/>
                      <a:pt x="738" y="308"/>
                    </a:cubicBezTo>
                    <a:cubicBezTo>
                      <a:pt x="739" y="309"/>
                      <a:pt x="742" y="309"/>
                      <a:pt x="743" y="307"/>
                    </a:cubicBezTo>
                    <a:cubicBezTo>
                      <a:pt x="744" y="305"/>
                      <a:pt x="744" y="303"/>
                      <a:pt x="742" y="301"/>
                    </a:cubicBezTo>
                    <a:cubicBezTo>
                      <a:pt x="338" y="66"/>
                      <a:pt x="338" y="66"/>
                      <a:pt x="338" y="66"/>
                    </a:cubicBezTo>
                    <a:cubicBezTo>
                      <a:pt x="336" y="64"/>
                      <a:pt x="334" y="65"/>
                      <a:pt x="333" y="67"/>
                    </a:cubicBezTo>
                    <a:cubicBezTo>
                      <a:pt x="332" y="69"/>
                      <a:pt x="332" y="71"/>
                      <a:pt x="334" y="72"/>
                    </a:cubicBezTo>
                    <a:cubicBezTo>
                      <a:pt x="334" y="72"/>
                      <a:pt x="340" y="76"/>
                      <a:pt x="351" y="83"/>
                    </a:cubicBezTo>
                    <a:cubicBezTo>
                      <a:pt x="388" y="106"/>
                      <a:pt x="481" y="164"/>
                      <a:pt x="565" y="216"/>
                    </a:cubicBezTo>
                    <a:cubicBezTo>
                      <a:pt x="606" y="242"/>
                      <a:pt x="646" y="267"/>
                      <a:pt x="675" y="285"/>
                    </a:cubicBezTo>
                    <a:cubicBezTo>
                      <a:pt x="689" y="294"/>
                      <a:pt x="701" y="302"/>
                      <a:pt x="710" y="307"/>
                    </a:cubicBezTo>
                    <a:cubicBezTo>
                      <a:pt x="714" y="310"/>
                      <a:pt x="717" y="312"/>
                      <a:pt x="719" y="313"/>
                    </a:cubicBezTo>
                    <a:cubicBezTo>
                      <a:pt x="720" y="314"/>
                      <a:pt x="721" y="314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4" y="312"/>
                      <a:pt x="724" y="312"/>
                      <a:pt x="724" y="312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2" y="315"/>
                      <a:pt x="722" y="315"/>
                      <a:pt x="722" y="315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4"/>
                      <a:pt x="721" y="314"/>
                      <a:pt x="721" y="314"/>
                    </a:cubicBezTo>
                    <a:cubicBezTo>
                      <a:pt x="722" y="314"/>
                      <a:pt x="722" y="314"/>
                      <a:pt x="722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4"/>
                      <a:pt x="721" y="314"/>
                      <a:pt x="721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1" y="313"/>
                      <a:pt x="721" y="313"/>
                      <a:pt x="721" y="314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5" y="312"/>
                      <a:pt x="725" y="312"/>
                      <a:pt x="725" y="312"/>
                    </a:cubicBezTo>
                    <a:cubicBezTo>
                      <a:pt x="727" y="308"/>
                      <a:pt x="727" y="308"/>
                      <a:pt x="727" y="308"/>
                    </a:cubicBezTo>
                    <a:cubicBezTo>
                      <a:pt x="727" y="308"/>
                      <a:pt x="624" y="248"/>
                      <a:pt x="520" y="189"/>
                    </a:cubicBezTo>
                    <a:cubicBezTo>
                      <a:pt x="469" y="159"/>
                      <a:pt x="417" y="129"/>
                      <a:pt x="377" y="106"/>
                    </a:cubicBezTo>
                    <a:cubicBezTo>
                      <a:pt x="358" y="95"/>
                      <a:pt x="341" y="86"/>
                      <a:pt x="329" y="79"/>
                    </a:cubicBezTo>
                    <a:cubicBezTo>
                      <a:pt x="323" y="76"/>
                      <a:pt x="319" y="73"/>
                      <a:pt x="315" y="71"/>
                    </a:cubicBezTo>
                    <a:cubicBezTo>
                      <a:pt x="314" y="70"/>
                      <a:pt x="312" y="70"/>
                      <a:pt x="311" y="69"/>
                    </a:cubicBezTo>
                    <a:cubicBezTo>
                      <a:pt x="311" y="69"/>
                      <a:pt x="311" y="69"/>
                      <a:pt x="310" y="69"/>
                    </a:cubicBezTo>
                    <a:cubicBezTo>
                      <a:pt x="309" y="68"/>
                      <a:pt x="309" y="68"/>
                      <a:pt x="309" y="68"/>
                    </a:cubicBezTo>
                    <a:cubicBezTo>
                      <a:pt x="309" y="68"/>
                      <a:pt x="309" y="68"/>
                      <a:pt x="308" y="68"/>
                    </a:cubicBezTo>
                    <a:cubicBezTo>
                      <a:pt x="308" y="68"/>
                      <a:pt x="307" y="68"/>
                      <a:pt x="307" y="68"/>
                    </a:cubicBezTo>
                    <a:cubicBezTo>
                      <a:pt x="306" y="69"/>
                      <a:pt x="305" y="69"/>
                      <a:pt x="305" y="70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5" y="70"/>
                      <a:pt x="305" y="70"/>
                      <a:pt x="305" y="70"/>
                    </a:cubicBezTo>
                    <a:cubicBezTo>
                      <a:pt x="304" y="71"/>
                      <a:pt x="304" y="72"/>
                      <a:pt x="304" y="72"/>
                    </a:cubicBezTo>
                    <a:cubicBezTo>
                      <a:pt x="304" y="73"/>
                      <a:pt x="304" y="74"/>
                      <a:pt x="304" y="74"/>
                    </a:cubicBezTo>
                    <a:cubicBezTo>
                      <a:pt x="305" y="75"/>
                      <a:pt x="305" y="76"/>
                      <a:pt x="306" y="76"/>
                    </a:cubicBezTo>
                    <a:cubicBezTo>
                      <a:pt x="306" y="77"/>
                      <a:pt x="307" y="78"/>
                      <a:pt x="309" y="79"/>
                    </a:cubicBezTo>
                    <a:cubicBezTo>
                      <a:pt x="314" y="83"/>
                      <a:pt x="324" y="90"/>
                      <a:pt x="337" y="99"/>
                    </a:cubicBezTo>
                    <a:cubicBezTo>
                      <a:pt x="384" y="130"/>
                      <a:pt x="476" y="186"/>
                      <a:pt x="556" y="234"/>
                    </a:cubicBezTo>
                    <a:cubicBezTo>
                      <a:pt x="597" y="259"/>
                      <a:pt x="634" y="281"/>
                      <a:pt x="661" y="298"/>
                    </a:cubicBezTo>
                    <a:cubicBezTo>
                      <a:pt x="674" y="306"/>
                      <a:pt x="685" y="313"/>
                      <a:pt x="693" y="317"/>
                    </a:cubicBezTo>
                    <a:cubicBezTo>
                      <a:pt x="697" y="320"/>
                      <a:pt x="700" y="321"/>
                      <a:pt x="702" y="323"/>
                    </a:cubicBezTo>
                    <a:cubicBezTo>
                      <a:pt x="703" y="323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6" y="323"/>
                      <a:pt x="706" y="323"/>
                      <a:pt x="706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6" y="323"/>
                      <a:pt x="706" y="323"/>
                      <a:pt x="706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3"/>
                      <a:pt x="703" y="323"/>
                      <a:pt x="703" y="323"/>
                    </a:cubicBezTo>
                    <a:cubicBezTo>
                      <a:pt x="704" y="324"/>
                      <a:pt x="704" y="324"/>
                      <a:pt x="704" y="324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3"/>
                      <a:pt x="703" y="323"/>
                      <a:pt x="703" y="323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2"/>
                      <a:pt x="703" y="322"/>
                      <a:pt x="703" y="322"/>
                    </a:cubicBezTo>
                    <a:cubicBezTo>
                      <a:pt x="703" y="322"/>
                      <a:pt x="703" y="323"/>
                      <a:pt x="703" y="323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3" y="322"/>
                      <a:pt x="703" y="322"/>
                      <a:pt x="703" y="322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4" y="319"/>
                      <a:pt x="704" y="319"/>
                      <a:pt x="704" y="319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6" y="318"/>
                      <a:pt x="706" y="318"/>
                      <a:pt x="706" y="318"/>
                    </a:cubicBezTo>
                    <a:cubicBezTo>
                      <a:pt x="705" y="318"/>
                      <a:pt x="704" y="318"/>
                      <a:pt x="704" y="319"/>
                    </a:cubicBezTo>
                    <a:cubicBezTo>
                      <a:pt x="707" y="322"/>
                      <a:pt x="707" y="322"/>
                      <a:pt x="707" y="322"/>
                    </a:cubicBezTo>
                    <a:cubicBezTo>
                      <a:pt x="706" y="318"/>
                      <a:pt x="706" y="318"/>
                      <a:pt x="706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7" y="318"/>
                      <a:pt x="707" y="318"/>
                      <a:pt x="707" y="318"/>
                    </a:cubicBezTo>
                    <a:cubicBezTo>
                      <a:pt x="707" y="318"/>
                      <a:pt x="706" y="318"/>
                      <a:pt x="706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7" y="318"/>
                      <a:pt x="707" y="318"/>
                      <a:pt x="707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8" y="318"/>
                      <a:pt x="707" y="318"/>
                    </a:cubicBezTo>
                    <a:cubicBezTo>
                      <a:pt x="707" y="321"/>
                      <a:pt x="707" y="321"/>
                      <a:pt x="707" y="321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7" y="320"/>
                      <a:pt x="707" y="320"/>
                      <a:pt x="707" y="320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7" y="320"/>
                      <a:pt x="707" y="320"/>
                      <a:pt x="707" y="320"/>
                    </a:cubicBezTo>
                    <a:cubicBezTo>
                      <a:pt x="708" y="318"/>
                      <a:pt x="708" y="318"/>
                      <a:pt x="708" y="318"/>
                    </a:cubicBezTo>
                    <a:cubicBezTo>
                      <a:pt x="708" y="318"/>
                      <a:pt x="707" y="317"/>
                      <a:pt x="706" y="317"/>
                    </a:cubicBezTo>
                    <a:cubicBezTo>
                      <a:pt x="702" y="314"/>
                      <a:pt x="692" y="309"/>
                      <a:pt x="679" y="301"/>
                    </a:cubicBezTo>
                    <a:cubicBezTo>
                      <a:pt x="631" y="273"/>
                      <a:pt x="536" y="215"/>
                      <a:pt x="452" y="165"/>
                    </a:cubicBezTo>
                    <a:cubicBezTo>
                      <a:pt x="410" y="140"/>
                      <a:pt x="370" y="116"/>
                      <a:pt x="341" y="99"/>
                    </a:cubicBezTo>
                    <a:cubicBezTo>
                      <a:pt x="326" y="91"/>
                      <a:pt x="314" y="84"/>
                      <a:pt x="305" y="79"/>
                    </a:cubicBezTo>
                    <a:cubicBezTo>
                      <a:pt x="300" y="76"/>
                      <a:pt x="297" y="75"/>
                      <a:pt x="294" y="73"/>
                    </a:cubicBezTo>
                    <a:cubicBezTo>
                      <a:pt x="293" y="73"/>
                      <a:pt x="292" y="72"/>
                      <a:pt x="291" y="72"/>
                    </a:cubicBezTo>
                    <a:cubicBezTo>
                      <a:pt x="290" y="71"/>
                      <a:pt x="290" y="71"/>
                      <a:pt x="289" y="71"/>
                    </a:cubicBezTo>
                    <a:cubicBezTo>
                      <a:pt x="289" y="71"/>
                      <a:pt x="289" y="71"/>
                      <a:pt x="288" y="71"/>
                    </a:cubicBezTo>
                    <a:cubicBezTo>
                      <a:pt x="287" y="71"/>
                      <a:pt x="287" y="71"/>
                      <a:pt x="286" y="71"/>
                    </a:cubicBezTo>
                    <a:cubicBezTo>
                      <a:pt x="286" y="71"/>
                      <a:pt x="285" y="72"/>
                      <a:pt x="284" y="73"/>
                    </a:cubicBezTo>
                    <a:cubicBezTo>
                      <a:pt x="284" y="73"/>
                      <a:pt x="284" y="73"/>
                      <a:pt x="284" y="73"/>
                    </a:cubicBezTo>
                    <a:cubicBezTo>
                      <a:pt x="284" y="74"/>
                      <a:pt x="283" y="75"/>
                      <a:pt x="283" y="75"/>
                    </a:cubicBezTo>
                    <a:cubicBezTo>
                      <a:pt x="283" y="77"/>
                      <a:pt x="284" y="77"/>
                      <a:pt x="284" y="78"/>
                    </a:cubicBezTo>
                    <a:cubicBezTo>
                      <a:pt x="285" y="80"/>
                      <a:pt x="286" y="81"/>
                      <a:pt x="287" y="82"/>
                    </a:cubicBezTo>
                    <a:cubicBezTo>
                      <a:pt x="289" y="85"/>
                      <a:pt x="293" y="88"/>
                      <a:pt x="298" y="91"/>
                    </a:cubicBezTo>
                    <a:cubicBezTo>
                      <a:pt x="316" y="105"/>
                      <a:pt x="349" y="127"/>
                      <a:pt x="390" y="152"/>
                    </a:cubicBezTo>
                    <a:cubicBezTo>
                      <a:pt x="452" y="190"/>
                      <a:pt x="529" y="236"/>
                      <a:pt x="591" y="273"/>
                    </a:cubicBezTo>
                    <a:cubicBezTo>
                      <a:pt x="622" y="291"/>
                      <a:pt x="649" y="307"/>
                      <a:pt x="668" y="319"/>
                    </a:cubicBezTo>
                    <a:cubicBezTo>
                      <a:pt x="678" y="324"/>
                      <a:pt x="686" y="329"/>
                      <a:pt x="691" y="332"/>
                    </a:cubicBezTo>
                    <a:cubicBezTo>
                      <a:pt x="694" y="334"/>
                      <a:pt x="696" y="335"/>
                      <a:pt x="697" y="336"/>
                    </a:cubicBezTo>
                    <a:cubicBezTo>
                      <a:pt x="698" y="336"/>
                      <a:pt x="698" y="336"/>
                      <a:pt x="699" y="337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0" y="335"/>
                      <a:pt x="700" y="335"/>
                      <a:pt x="700" y="335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0" y="335"/>
                      <a:pt x="700" y="335"/>
                      <a:pt x="700" y="335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699" y="337"/>
                      <a:pt x="699" y="337"/>
                      <a:pt x="699" y="337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6"/>
                      <a:pt x="698" y="336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97" y="335"/>
                      <a:pt x="698" y="335"/>
                      <a:pt x="698" y="336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701" y="334"/>
                      <a:pt x="701" y="334"/>
                      <a:pt x="701" y="334"/>
                    </a:cubicBezTo>
                    <a:cubicBezTo>
                      <a:pt x="698" y="331"/>
                      <a:pt x="698" y="331"/>
                      <a:pt x="698" y="331"/>
                    </a:cubicBezTo>
                    <a:cubicBezTo>
                      <a:pt x="701" y="333"/>
                      <a:pt x="701" y="333"/>
                      <a:pt x="701" y="333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699" y="330"/>
                      <a:pt x="698" y="331"/>
                      <a:pt x="698" y="331"/>
                    </a:cubicBezTo>
                    <a:cubicBezTo>
                      <a:pt x="701" y="333"/>
                      <a:pt x="701" y="333"/>
                      <a:pt x="701" y="333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2"/>
                      <a:pt x="700" y="332"/>
                      <a:pt x="700" y="332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2"/>
                      <a:pt x="700" y="332"/>
                      <a:pt x="700" y="332"/>
                    </a:cubicBezTo>
                    <a:cubicBezTo>
                      <a:pt x="700" y="330"/>
                      <a:pt x="700" y="330"/>
                      <a:pt x="700" y="330"/>
                    </a:cubicBezTo>
                    <a:cubicBezTo>
                      <a:pt x="700" y="330"/>
                      <a:pt x="699" y="330"/>
                      <a:pt x="698" y="329"/>
                    </a:cubicBezTo>
                    <a:cubicBezTo>
                      <a:pt x="695" y="329"/>
                      <a:pt x="691" y="327"/>
                      <a:pt x="685" y="324"/>
                    </a:cubicBezTo>
                    <a:cubicBezTo>
                      <a:pt x="665" y="315"/>
                      <a:pt x="629" y="294"/>
                      <a:pt x="586" y="269"/>
                    </a:cubicBezTo>
                    <a:cubicBezTo>
                      <a:pt x="521" y="231"/>
                      <a:pt x="441" y="182"/>
                      <a:pt x="377" y="142"/>
                    </a:cubicBezTo>
                    <a:cubicBezTo>
                      <a:pt x="345" y="123"/>
                      <a:pt x="316" y="105"/>
                      <a:pt x="296" y="93"/>
                    </a:cubicBezTo>
                    <a:cubicBezTo>
                      <a:pt x="286" y="87"/>
                      <a:pt x="278" y="82"/>
                      <a:pt x="272" y="78"/>
                    </a:cubicBezTo>
                    <a:cubicBezTo>
                      <a:pt x="269" y="77"/>
                      <a:pt x="267" y="75"/>
                      <a:pt x="265" y="74"/>
                    </a:cubicBezTo>
                    <a:cubicBezTo>
                      <a:pt x="265" y="74"/>
                      <a:pt x="264" y="73"/>
                      <a:pt x="263" y="73"/>
                    </a:cubicBezTo>
                    <a:cubicBezTo>
                      <a:pt x="263" y="73"/>
                      <a:pt x="263" y="73"/>
                      <a:pt x="263" y="73"/>
                    </a:cubicBezTo>
                    <a:cubicBezTo>
                      <a:pt x="262" y="73"/>
                      <a:pt x="262" y="73"/>
                      <a:pt x="262" y="73"/>
                    </a:cubicBezTo>
                    <a:cubicBezTo>
                      <a:pt x="262" y="73"/>
                      <a:pt x="262" y="72"/>
                      <a:pt x="261" y="72"/>
                    </a:cubicBezTo>
                    <a:cubicBezTo>
                      <a:pt x="261" y="72"/>
                      <a:pt x="260" y="72"/>
                      <a:pt x="259" y="73"/>
                    </a:cubicBezTo>
                    <a:cubicBezTo>
                      <a:pt x="259" y="73"/>
                      <a:pt x="258" y="73"/>
                      <a:pt x="257" y="74"/>
                    </a:cubicBezTo>
                    <a:cubicBezTo>
                      <a:pt x="261" y="76"/>
                      <a:pt x="261" y="76"/>
                      <a:pt x="261" y="76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7" y="75"/>
                      <a:pt x="257" y="76"/>
                      <a:pt x="257" y="76"/>
                    </a:cubicBezTo>
                    <a:cubicBezTo>
                      <a:pt x="257" y="77"/>
                      <a:pt x="257" y="78"/>
                      <a:pt x="257" y="78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8" y="80"/>
                      <a:pt x="259" y="80"/>
                      <a:pt x="259" y="81"/>
                    </a:cubicBezTo>
                    <a:cubicBezTo>
                      <a:pt x="261" y="82"/>
                      <a:pt x="264" y="84"/>
                      <a:pt x="268" y="87"/>
                    </a:cubicBezTo>
                    <a:cubicBezTo>
                      <a:pt x="284" y="98"/>
                      <a:pt x="318" y="119"/>
                      <a:pt x="361" y="146"/>
                    </a:cubicBezTo>
                    <a:cubicBezTo>
                      <a:pt x="488" y="226"/>
                      <a:pt x="690" y="349"/>
                      <a:pt x="690" y="349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89" y="344"/>
                      <a:pt x="689" y="344"/>
                      <a:pt x="689" y="344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0" y="343"/>
                      <a:pt x="689" y="343"/>
                      <a:pt x="689" y="344"/>
                    </a:cubicBezTo>
                    <a:cubicBezTo>
                      <a:pt x="692" y="346"/>
                      <a:pt x="692" y="346"/>
                      <a:pt x="692" y="346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2" y="345"/>
                      <a:pt x="692" y="345"/>
                      <a:pt x="692" y="345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1" y="342"/>
                      <a:pt x="691" y="342"/>
                      <a:pt x="691" y="342"/>
                    </a:cubicBezTo>
                    <a:cubicBezTo>
                      <a:pt x="692" y="345"/>
                      <a:pt x="692" y="345"/>
                      <a:pt x="692" y="345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2" y="342"/>
                      <a:pt x="692" y="342"/>
                      <a:pt x="692" y="342"/>
                    </a:cubicBezTo>
                    <a:cubicBezTo>
                      <a:pt x="691" y="342"/>
                      <a:pt x="690" y="342"/>
                      <a:pt x="689" y="341"/>
                    </a:cubicBezTo>
                    <a:cubicBezTo>
                      <a:pt x="683" y="339"/>
                      <a:pt x="671" y="333"/>
                      <a:pt x="656" y="325"/>
                    </a:cubicBezTo>
                    <a:cubicBezTo>
                      <a:pt x="602" y="295"/>
                      <a:pt x="500" y="233"/>
                      <a:pt x="411" y="178"/>
                    </a:cubicBezTo>
                    <a:cubicBezTo>
                      <a:pt x="367" y="151"/>
                      <a:pt x="326" y="125"/>
                      <a:pt x="296" y="106"/>
                    </a:cubicBezTo>
                    <a:cubicBezTo>
                      <a:pt x="281" y="97"/>
                      <a:pt x="269" y="90"/>
                      <a:pt x="261" y="84"/>
                    </a:cubicBezTo>
                    <a:cubicBezTo>
                      <a:pt x="252" y="79"/>
                      <a:pt x="248" y="76"/>
                      <a:pt x="248" y="76"/>
                    </a:cubicBezTo>
                    <a:cubicBezTo>
                      <a:pt x="246" y="75"/>
                      <a:pt x="243" y="75"/>
                      <a:pt x="242" y="77"/>
                    </a:cubicBezTo>
                    <a:cubicBezTo>
                      <a:pt x="242" y="78"/>
                      <a:pt x="241" y="79"/>
                      <a:pt x="241" y="80"/>
                    </a:cubicBezTo>
                    <a:cubicBezTo>
                      <a:pt x="241" y="81"/>
                      <a:pt x="242" y="82"/>
                      <a:pt x="242" y="83"/>
                    </a:cubicBezTo>
                    <a:cubicBezTo>
                      <a:pt x="243" y="84"/>
                      <a:pt x="244" y="85"/>
                      <a:pt x="245" y="86"/>
                    </a:cubicBezTo>
                    <a:cubicBezTo>
                      <a:pt x="248" y="88"/>
                      <a:pt x="252" y="91"/>
                      <a:pt x="257" y="95"/>
                    </a:cubicBezTo>
                    <a:cubicBezTo>
                      <a:pt x="276" y="108"/>
                      <a:pt x="312" y="131"/>
                      <a:pt x="355" y="159"/>
                    </a:cubicBezTo>
                    <a:cubicBezTo>
                      <a:pt x="486" y="240"/>
                      <a:pt x="684" y="358"/>
                      <a:pt x="684" y="358"/>
                    </a:cubicBezTo>
                    <a:cubicBezTo>
                      <a:pt x="685" y="359"/>
                      <a:pt x="688" y="358"/>
                      <a:pt x="689" y="357"/>
                    </a:cubicBezTo>
                    <a:cubicBezTo>
                      <a:pt x="690" y="355"/>
                      <a:pt x="690" y="352"/>
                      <a:pt x="688" y="351"/>
                    </a:cubicBezTo>
                    <a:cubicBezTo>
                      <a:pt x="688" y="351"/>
                      <a:pt x="578" y="283"/>
                      <a:pt x="466" y="214"/>
                    </a:cubicBezTo>
                    <a:cubicBezTo>
                      <a:pt x="409" y="180"/>
                      <a:pt x="353" y="145"/>
                      <a:pt x="309" y="120"/>
                    </a:cubicBezTo>
                    <a:cubicBezTo>
                      <a:pt x="287" y="107"/>
                      <a:pt x="268" y="96"/>
                      <a:pt x="254" y="89"/>
                    </a:cubicBezTo>
                    <a:cubicBezTo>
                      <a:pt x="247" y="85"/>
                      <a:pt x="242" y="82"/>
                      <a:pt x="237" y="80"/>
                    </a:cubicBezTo>
                    <a:cubicBezTo>
                      <a:pt x="235" y="79"/>
                      <a:pt x="233" y="78"/>
                      <a:pt x="232" y="77"/>
                    </a:cubicBezTo>
                    <a:cubicBezTo>
                      <a:pt x="231" y="77"/>
                      <a:pt x="230" y="77"/>
                      <a:pt x="230" y="77"/>
                    </a:cubicBezTo>
                    <a:cubicBezTo>
                      <a:pt x="229" y="77"/>
                      <a:pt x="228" y="76"/>
                      <a:pt x="228" y="76"/>
                    </a:cubicBezTo>
                    <a:cubicBezTo>
                      <a:pt x="227" y="76"/>
                      <a:pt x="227" y="76"/>
                      <a:pt x="226" y="77"/>
                    </a:cubicBezTo>
                    <a:cubicBezTo>
                      <a:pt x="225" y="77"/>
                      <a:pt x="224" y="77"/>
                      <a:pt x="224" y="78"/>
                    </a:cubicBezTo>
                    <a:cubicBezTo>
                      <a:pt x="222" y="80"/>
                      <a:pt x="223" y="83"/>
                      <a:pt x="225" y="84"/>
                    </a:cubicBezTo>
                    <a:cubicBezTo>
                      <a:pt x="674" y="365"/>
                      <a:pt x="674" y="365"/>
                      <a:pt x="674" y="365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3" y="359"/>
                      <a:pt x="673" y="359"/>
                      <a:pt x="673" y="359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5" y="358"/>
                      <a:pt x="675" y="358"/>
                      <a:pt x="675" y="358"/>
                    </a:cubicBezTo>
                    <a:cubicBezTo>
                      <a:pt x="675" y="358"/>
                      <a:pt x="674" y="358"/>
                      <a:pt x="673" y="359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5" y="358"/>
                      <a:pt x="675" y="358"/>
                      <a:pt x="675" y="358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76" y="357"/>
                      <a:pt x="676" y="357"/>
                      <a:pt x="675" y="358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7"/>
                      <a:pt x="677" y="357"/>
                      <a:pt x="676" y="357"/>
                    </a:cubicBezTo>
                    <a:cubicBezTo>
                      <a:pt x="676" y="361"/>
                      <a:pt x="676" y="361"/>
                      <a:pt x="676" y="361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60"/>
                      <a:pt x="677" y="360"/>
                      <a:pt x="677" y="360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60"/>
                      <a:pt x="677" y="360"/>
                      <a:pt x="677" y="360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9"/>
                      <a:pt x="677" y="359"/>
                      <a:pt x="677" y="359"/>
                    </a:cubicBezTo>
                    <a:cubicBezTo>
                      <a:pt x="677" y="358"/>
                      <a:pt x="677" y="358"/>
                      <a:pt x="677" y="358"/>
                    </a:cubicBezTo>
                    <a:cubicBezTo>
                      <a:pt x="677" y="358"/>
                      <a:pt x="677" y="357"/>
                      <a:pt x="675" y="357"/>
                    </a:cubicBezTo>
                    <a:cubicBezTo>
                      <a:pt x="670" y="354"/>
                      <a:pt x="659" y="348"/>
                      <a:pt x="644" y="339"/>
                    </a:cubicBezTo>
                    <a:cubicBezTo>
                      <a:pt x="589" y="307"/>
                      <a:pt x="478" y="243"/>
                      <a:pt x="382" y="186"/>
                    </a:cubicBezTo>
                    <a:cubicBezTo>
                      <a:pt x="333" y="158"/>
                      <a:pt x="288" y="132"/>
                      <a:pt x="256" y="112"/>
                    </a:cubicBezTo>
                    <a:cubicBezTo>
                      <a:pt x="239" y="103"/>
                      <a:pt x="226" y="95"/>
                      <a:pt x="217" y="89"/>
                    </a:cubicBezTo>
                    <a:cubicBezTo>
                      <a:pt x="207" y="84"/>
                      <a:pt x="202" y="81"/>
                      <a:pt x="202" y="81"/>
                    </a:cubicBezTo>
                    <a:cubicBezTo>
                      <a:pt x="200" y="80"/>
                      <a:pt x="198" y="80"/>
                      <a:pt x="197" y="82"/>
                    </a:cubicBezTo>
                    <a:cubicBezTo>
                      <a:pt x="196" y="83"/>
                      <a:pt x="196" y="84"/>
                      <a:pt x="196" y="84"/>
                    </a:cubicBezTo>
                    <a:cubicBezTo>
                      <a:pt x="196" y="86"/>
                      <a:pt x="196" y="86"/>
                      <a:pt x="197" y="87"/>
                    </a:cubicBezTo>
                    <a:cubicBezTo>
                      <a:pt x="197" y="87"/>
                      <a:pt x="198" y="88"/>
                      <a:pt x="198" y="88"/>
                    </a:cubicBezTo>
                    <a:cubicBezTo>
                      <a:pt x="199" y="89"/>
                      <a:pt x="200" y="90"/>
                      <a:pt x="202" y="91"/>
                    </a:cubicBezTo>
                    <a:cubicBezTo>
                      <a:pt x="207" y="95"/>
                      <a:pt x="219" y="103"/>
                      <a:pt x="235" y="113"/>
                    </a:cubicBezTo>
                    <a:cubicBezTo>
                      <a:pt x="290" y="149"/>
                      <a:pt x="398" y="216"/>
                      <a:pt x="493" y="273"/>
                    </a:cubicBezTo>
                    <a:cubicBezTo>
                      <a:pt x="540" y="302"/>
                      <a:pt x="584" y="329"/>
                      <a:pt x="615" y="349"/>
                    </a:cubicBezTo>
                    <a:cubicBezTo>
                      <a:pt x="631" y="358"/>
                      <a:pt x="644" y="366"/>
                      <a:pt x="653" y="372"/>
                    </a:cubicBezTo>
                    <a:cubicBezTo>
                      <a:pt x="658" y="375"/>
                      <a:pt x="661" y="377"/>
                      <a:pt x="664" y="378"/>
                    </a:cubicBezTo>
                    <a:cubicBezTo>
                      <a:pt x="665" y="379"/>
                      <a:pt x="666" y="380"/>
                      <a:pt x="666" y="380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7" y="381"/>
                      <a:pt x="667" y="381"/>
                      <a:pt x="667" y="381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67" y="380"/>
                      <a:pt x="667" y="380"/>
                      <a:pt x="667" y="380"/>
                    </a:cubicBezTo>
                    <a:cubicBezTo>
                      <a:pt x="669" y="378"/>
                      <a:pt x="669" y="378"/>
                      <a:pt x="669" y="378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9"/>
                      <a:pt x="666" y="379"/>
                      <a:pt x="666" y="379"/>
                    </a:cubicBezTo>
                    <a:cubicBezTo>
                      <a:pt x="666" y="380"/>
                      <a:pt x="666" y="380"/>
                      <a:pt x="666" y="380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9"/>
                      <a:pt x="666" y="379"/>
                      <a:pt x="666" y="379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8"/>
                      <a:pt x="666" y="378"/>
                      <a:pt x="666" y="378"/>
                    </a:cubicBezTo>
                    <a:cubicBezTo>
                      <a:pt x="666" y="378"/>
                      <a:pt x="666" y="379"/>
                      <a:pt x="666" y="379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8"/>
                      <a:pt x="666" y="378"/>
                      <a:pt x="666" y="378"/>
                    </a:cubicBezTo>
                    <a:cubicBezTo>
                      <a:pt x="670" y="378"/>
                      <a:pt x="670" y="378"/>
                      <a:pt x="670" y="378"/>
                    </a:cubicBezTo>
                    <a:cubicBezTo>
                      <a:pt x="666" y="375"/>
                      <a:pt x="666" y="375"/>
                      <a:pt x="666" y="375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8" y="374"/>
                      <a:pt x="668" y="374"/>
                      <a:pt x="668" y="374"/>
                    </a:cubicBezTo>
                    <a:cubicBezTo>
                      <a:pt x="668" y="374"/>
                      <a:pt x="667" y="375"/>
                      <a:pt x="666" y="375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8" y="374"/>
                      <a:pt x="668" y="374"/>
                      <a:pt x="668" y="374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8" y="374"/>
                    </a:cubicBezTo>
                    <a:cubicBezTo>
                      <a:pt x="669" y="377"/>
                      <a:pt x="669" y="377"/>
                      <a:pt x="669" y="377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6"/>
                      <a:pt x="669" y="376"/>
                      <a:pt x="669" y="376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6"/>
                      <a:pt x="669" y="376"/>
                      <a:pt x="669" y="376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9" y="374"/>
                      <a:pt x="669" y="374"/>
                    </a:cubicBezTo>
                    <a:cubicBezTo>
                      <a:pt x="669" y="374"/>
                      <a:pt x="668" y="373"/>
                      <a:pt x="667" y="373"/>
                    </a:cubicBezTo>
                    <a:cubicBezTo>
                      <a:pt x="661" y="371"/>
                      <a:pt x="649" y="364"/>
                      <a:pt x="632" y="355"/>
                    </a:cubicBezTo>
                    <a:cubicBezTo>
                      <a:pt x="574" y="322"/>
                      <a:pt x="460" y="254"/>
                      <a:pt x="361" y="194"/>
                    </a:cubicBezTo>
                    <a:cubicBezTo>
                      <a:pt x="311" y="164"/>
                      <a:pt x="265" y="137"/>
                      <a:pt x="231" y="116"/>
                    </a:cubicBezTo>
                    <a:cubicBezTo>
                      <a:pt x="215" y="106"/>
                      <a:pt x="201" y="98"/>
                      <a:pt x="191" y="92"/>
                    </a:cubicBezTo>
                    <a:cubicBezTo>
                      <a:pt x="182" y="86"/>
                      <a:pt x="177" y="83"/>
                      <a:pt x="177" y="83"/>
                    </a:cubicBezTo>
                    <a:cubicBezTo>
                      <a:pt x="175" y="86"/>
                      <a:pt x="175" y="86"/>
                      <a:pt x="175" y="86"/>
                    </a:cubicBezTo>
                    <a:cubicBezTo>
                      <a:pt x="173" y="90"/>
                      <a:pt x="173" y="90"/>
                      <a:pt x="173" y="90"/>
                    </a:cubicBezTo>
                    <a:cubicBezTo>
                      <a:pt x="173" y="90"/>
                      <a:pt x="174" y="91"/>
                      <a:pt x="178" y="93"/>
                    </a:cubicBezTo>
                    <a:cubicBezTo>
                      <a:pt x="205" y="109"/>
                      <a:pt x="327" y="182"/>
                      <a:pt x="441" y="252"/>
                    </a:cubicBezTo>
                    <a:cubicBezTo>
                      <a:pt x="499" y="287"/>
                      <a:pt x="554" y="322"/>
                      <a:pt x="596" y="348"/>
                    </a:cubicBezTo>
                    <a:cubicBezTo>
                      <a:pt x="616" y="361"/>
                      <a:pt x="633" y="373"/>
                      <a:pt x="645" y="381"/>
                    </a:cubicBezTo>
                    <a:cubicBezTo>
                      <a:pt x="651" y="385"/>
                      <a:pt x="656" y="388"/>
                      <a:pt x="659" y="391"/>
                    </a:cubicBezTo>
                    <a:cubicBezTo>
                      <a:pt x="660" y="392"/>
                      <a:pt x="661" y="393"/>
                      <a:pt x="662" y="394"/>
                    </a:cubicBezTo>
                    <a:cubicBezTo>
                      <a:pt x="663" y="394"/>
                      <a:pt x="663" y="394"/>
                      <a:pt x="663" y="394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2" y="393"/>
                      <a:pt x="662" y="393"/>
                      <a:pt x="662" y="393"/>
                    </a:cubicBezTo>
                    <a:cubicBezTo>
                      <a:pt x="662" y="394"/>
                      <a:pt x="663" y="394"/>
                      <a:pt x="663" y="394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2" y="393"/>
                      <a:pt x="662" y="393"/>
                      <a:pt x="662" y="393"/>
                    </a:cubicBezTo>
                    <a:cubicBezTo>
                      <a:pt x="666" y="393"/>
                      <a:pt x="666" y="393"/>
                      <a:pt x="666" y="393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2" y="392"/>
                      <a:pt x="662" y="393"/>
                      <a:pt x="662" y="393"/>
                    </a:cubicBezTo>
                    <a:cubicBezTo>
                      <a:pt x="666" y="393"/>
                      <a:pt x="666" y="393"/>
                      <a:pt x="666" y="393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3" y="391"/>
                      <a:pt x="663" y="391"/>
                      <a:pt x="663" y="391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4" y="390"/>
                      <a:pt x="663" y="390"/>
                      <a:pt x="663" y="391"/>
                    </a:cubicBezTo>
                    <a:cubicBezTo>
                      <a:pt x="665" y="393"/>
                      <a:pt x="665" y="393"/>
                      <a:pt x="665" y="393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5" y="392"/>
                      <a:pt x="665" y="392"/>
                      <a:pt x="665" y="392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5" y="392"/>
                      <a:pt x="665" y="392"/>
                      <a:pt x="665" y="392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5" y="390"/>
                      <a:pt x="665" y="390"/>
                      <a:pt x="665" y="390"/>
                    </a:cubicBezTo>
                    <a:cubicBezTo>
                      <a:pt x="664" y="390"/>
                      <a:pt x="663" y="390"/>
                      <a:pt x="661" y="389"/>
                    </a:cubicBezTo>
                    <a:cubicBezTo>
                      <a:pt x="658" y="388"/>
                      <a:pt x="653" y="386"/>
                      <a:pt x="647" y="383"/>
                    </a:cubicBezTo>
                    <a:cubicBezTo>
                      <a:pt x="623" y="372"/>
                      <a:pt x="580" y="347"/>
                      <a:pt x="529" y="317"/>
                    </a:cubicBezTo>
                    <a:cubicBezTo>
                      <a:pt x="453" y="272"/>
                      <a:pt x="360" y="214"/>
                      <a:pt x="286" y="167"/>
                    </a:cubicBezTo>
                    <a:cubicBezTo>
                      <a:pt x="248" y="144"/>
                      <a:pt x="216" y="124"/>
                      <a:pt x="193" y="109"/>
                    </a:cubicBezTo>
                    <a:cubicBezTo>
                      <a:pt x="181" y="101"/>
                      <a:pt x="172" y="96"/>
                      <a:pt x="166" y="92"/>
                    </a:cubicBezTo>
                    <a:cubicBezTo>
                      <a:pt x="159" y="88"/>
                      <a:pt x="156" y="85"/>
                      <a:pt x="156" y="85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52" y="92"/>
                      <a:pt x="152" y="92"/>
                      <a:pt x="152" y="92"/>
                    </a:cubicBezTo>
                    <a:cubicBezTo>
                      <a:pt x="152" y="92"/>
                      <a:pt x="154" y="93"/>
                      <a:pt x="157" y="95"/>
                    </a:cubicBezTo>
                    <a:cubicBezTo>
                      <a:pt x="185" y="112"/>
                      <a:pt x="311" y="186"/>
                      <a:pt x="429" y="258"/>
                    </a:cubicBezTo>
                    <a:cubicBezTo>
                      <a:pt x="488" y="294"/>
                      <a:pt x="546" y="330"/>
                      <a:pt x="588" y="357"/>
                    </a:cubicBezTo>
                    <a:cubicBezTo>
                      <a:pt x="610" y="371"/>
                      <a:pt x="627" y="383"/>
                      <a:pt x="639" y="392"/>
                    </a:cubicBezTo>
                    <a:cubicBezTo>
                      <a:pt x="645" y="396"/>
                      <a:pt x="650" y="400"/>
                      <a:pt x="653" y="402"/>
                    </a:cubicBezTo>
                    <a:cubicBezTo>
                      <a:pt x="655" y="404"/>
                      <a:pt x="656" y="405"/>
                      <a:pt x="657" y="406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7" y="405"/>
                      <a:pt x="657" y="405"/>
                      <a:pt x="657" y="405"/>
                    </a:cubicBezTo>
                    <a:cubicBezTo>
                      <a:pt x="657" y="406"/>
                      <a:pt x="657" y="406"/>
                      <a:pt x="657" y="406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7" y="405"/>
                      <a:pt x="657" y="405"/>
                      <a:pt x="657" y="405"/>
                    </a:cubicBezTo>
                    <a:cubicBezTo>
                      <a:pt x="660" y="405"/>
                      <a:pt x="660" y="405"/>
                      <a:pt x="660" y="405"/>
                    </a:cubicBezTo>
                    <a:cubicBezTo>
                      <a:pt x="658" y="404"/>
                      <a:pt x="658" y="404"/>
                      <a:pt x="658" y="404"/>
                    </a:cubicBezTo>
                    <a:cubicBezTo>
                      <a:pt x="657" y="404"/>
                      <a:pt x="657" y="405"/>
                      <a:pt x="657" y="405"/>
                    </a:cubicBezTo>
                    <a:cubicBezTo>
                      <a:pt x="660" y="405"/>
                      <a:pt x="660" y="405"/>
                      <a:pt x="660" y="405"/>
                    </a:cubicBezTo>
                    <a:cubicBezTo>
                      <a:pt x="658" y="404"/>
                      <a:pt x="658" y="404"/>
                      <a:pt x="658" y="404"/>
                    </a:cubicBezTo>
                    <a:cubicBezTo>
                      <a:pt x="661" y="406"/>
                      <a:pt x="661" y="406"/>
                      <a:pt x="661" y="406"/>
                    </a:cubicBezTo>
                    <a:cubicBezTo>
                      <a:pt x="663" y="402"/>
                      <a:pt x="663" y="402"/>
                      <a:pt x="663" y="402"/>
                    </a:cubicBezTo>
                    <a:cubicBezTo>
                      <a:pt x="663" y="402"/>
                      <a:pt x="537" y="324"/>
                      <a:pt x="409" y="246"/>
                    </a:cubicBezTo>
                    <a:cubicBezTo>
                      <a:pt x="345" y="207"/>
                      <a:pt x="280" y="168"/>
                      <a:pt x="230" y="139"/>
                    </a:cubicBezTo>
                    <a:cubicBezTo>
                      <a:pt x="205" y="124"/>
                      <a:pt x="184" y="112"/>
                      <a:pt x="168" y="103"/>
                    </a:cubicBezTo>
                    <a:cubicBezTo>
                      <a:pt x="160" y="99"/>
                      <a:pt x="153" y="95"/>
                      <a:pt x="148" y="93"/>
                    </a:cubicBezTo>
                    <a:cubicBezTo>
                      <a:pt x="146" y="92"/>
                      <a:pt x="144" y="91"/>
                      <a:pt x="142" y="90"/>
                    </a:cubicBezTo>
                    <a:cubicBezTo>
                      <a:pt x="141" y="90"/>
                      <a:pt x="140" y="90"/>
                      <a:pt x="140" y="90"/>
                    </a:cubicBezTo>
                    <a:cubicBezTo>
                      <a:pt x="139" y="89"/>
                      <a:pt x="138" y="89"/>
                      <a:pt x="137" y="89"/>
                    </a:cubicBezTo>
                    <a:cubicBezTo>
                      <a:pt x="137" y="89"/>
                      <a:pt x="136" y="89"/>
                      <a:pt x="135" y="89"/>
                    </a:cubicBezTo>
                    <a:cubicBezTo>
                      <a:pt x="135" y="90"/>
                      <a:pt x="134" y="90"/>
                      <a:pt x="133" y="91"/>
                    </a:cubicBezTo>
                    <a:cubicBezTo>
                      <a:pt x="133" y="92"/>
                      <a:pt x="132" y="93"/>
                      <a:pt x="133" y="94"/>
                    </a:cubicBezTo>
                    <a:cubicBezTo>
                      <a:pt x="133" y="95"/>
                      <a:pt x="133" y="96"/>
                      <a:pt x="134" y="97"/>
                    </a:cubicBezTo>
                    <a:cubicBezTo>
                      <a:pt x="134" y="97"/>
                      <a:pt x="136" y="98"/>
                      <a:pt x="140" y="100"/>
                    </a:cubicBezTo>
                    <a:cubicBezTo>
                      <a:pt x="169" y="118"/>
                      <a:pt x="300" y="197"/>
                      <a:pt x="423" y="273"/>
                    </a:cubicBezTo>
                    <a:cubicBezTo>
                      <a:pt x="485" y="311"/>
                      <a:pt x="545" y="349"/>
                      <a:pt x="590" y="377"/>
                    </a:cubicBezTo>
                    <a:cubicBezTo>
                      <a:pt x="612" y="391"/>
                      <a:pt x="630" y="403"/>
                      <a:pt x="643" y="412"/>
                    </a:cubicBezTo>
                    <a:cubicBezTo>
                      <a:pt x="649" y="416"/>
                      <a:pt x="654" y="419"/>
                      <a:pt x="658" y="422"/>
                    </a:cubicBezTo>
                    <a:cubicBezTo>
                      <a:pt x="659" y="423"/>
                      <a:pt x="660" y="424"/>
                      <a:pt x="661" y="425"/>
                    </a:cubicBezTo>
                    <a:cubicBezTo>
                      <a:pt x="662" y="426"/>
                      <a:pt x="662" y="426"/>
                      <a:pt x="662" y="426"/>
                    </a:cubicBezTo>
                    <a:cubicBezTo>
                      <a:pt x="663" y="424"/>
                      <a:pt x="663" y="424"/>
                      <a:pt x="663" y="424"/>
                    </a:cubicBezTo>
                    <a:cubicBezTo>
                      <a:pt x="662" y="425"/>
                      <a:pt x="662" y="425"/>
                      <a:pt x="662" y="425"/>
                    </a:cubicBezTo>
                    <a:cubicBezTo>
                      <a:pt x="662" y="426"/>
                      <a:pt x="662" y="426"/>
                      <a:pt x="662" y="426"/>
                    </a:cubicBezTo>
                    <a:cubicBezTo>
                      <a:pt x="663" y="424"/>
                      <a:pt x="663" y="424"/>
                      <a:pt x="663" y="424"/>
                    </a:cubicBezTo>
                    <a:cubicBezTo>
                      <a:pt x="662" y="425"/>
                      <a:pt x="662" y="425"/>
                      <a:pt x="662" y="425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1" y="424"/>
                      <a:pt x="661" y="424"/>
                      <a:pt x="661" y="424"/>
                    </a:cubicBezTo>
                    <a:cubicBezTo>
                      <a:pt x="661" y="425"/>
                      <a:pt x="661" y="425"/>
                      <a:pt x="662" y="425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1" y="424"/>
                      <a:pt x="661" y="424"/>
                      <a:pt x="661" y="424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2" y="422"/>
                      <a:pt x="662" y="422"/>
                      <a:pt x="662" y="422"/>
                    </a:cubicBezTo>
                    <a:cubicBezTo>
                      <a:pt x="661" y="422"/>
                      <a:pt x="661" y="423"/>
                      <a:pt x="661" y="424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2" y="422"/>
                      <a:pt x="662" y="422"/>
                      <a:pt x="662" y="422"/>
                    </a:cubicBezTo>
                    <a:cubicBezTo>
                      <a:pt x="665" y="424"/>
                      <a:pt x="665" y="424"/>
                      <a:pt x="665" y="424"/>
                    </a:cubicBezTo>
                    <a:cubicBezTo>
                      <a:pt x="667" y="420"/>
                      <a:pt x="667" y="420"/>
                      <a:pt x="667" y="420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13" y="92"/>
                      <a:pt x="110" y="92"/>
                      <a:pt x="109" y="94"/>
                    </a:cubicBezTo>
                    <a:cubicBezTo>
                      <a:pt x="109" y="95"/>
                      <a:pt x="109" y="96"/>
                      <a:pt x="109" y="97"/>
                    </a:cubicBezTo>
                    <a:cubicBezTo>
                      <a:pt x="109" y="98"/>
                      <a:pt x="109" y="99"/>
                      <a:pt x="109" y="100"/>
                    </a:cubicBezTo>
                    <a:cubicBezTo>
                      <a:pt x="110" y="101"/>
                      <a:pt x="112" y="103"/>
                      <a:pt x="113" y="104"/>
                    </a:cubicBezTo>
                    <a:cubicBezTo>
                      <a:pt x="116" y="107"/>
                      <a:pt x="121" y="111"/>
                      <a:pt x="127" y="116"/>
                    </a:cubicBezTo>
                    <a:cubicBezTo>
                      <a:pt x="151" y="133"/>
                      <a:pt x="196" y="162"/>
                      <a:pt x="250" y="195"/>
                    </a:cubicBezTo>
                    <a:cubicBezTo>
                      <a:pt x="332" y="245"/>
                      <a:pt x="434" y="305"/>
                      <a:pt x="516" y="354"/>
                    </a:cubicBezTo>
                    <a:cubicBezTo>
                      <a:pt x="557" y="379"/>
                      <a:pt x="593" y="400"/>
                      <a:pt x="619" y="416"/>
                    </a:cubicBezTo>
                    <a:cubicBezTo>
                      <a:pt x="632" y="423"/>
                      <a:pt x="642" y="430"/>
                      <a:pt x="649" y="434"/>
                    </a:cubicBezTo>
                    <a:cubicBezTo>
                      <a:pt x="652" y="437"/>
                      <a:pt x="655" y="439"/>
                      <a:pt x="657" y="440"/>
                    </a:cubicBezTo>
                    <a:cubicBezTo>
                      <a:pt x="658" y="440"/>
                      <a:pt x="658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0" y="440"/>
                      <a:pt x="660" y="440"/>
                      <a:pt x="660" y="440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0" y="440"/>
                      <a:pt x="660" y="440"/>
                      <a:pt x="660" y="440"/>
                    </a:cubicBezTo>
                    <a:cubicBezTo>
                      <a:pt x="659" y="441"/>
                      <a:pt x="659" y="441"/>
                      <a:pt x="659" y="441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8" y="439"/>
                      <a:pt x="658" y="439"/>
                      <a:pt x="658" y="439"/>
                    </a:cubicBezTo>
                    <a:cubicBezTo>
                      <a:pt x="658" y="440"/>
                      <a:pt x="658" y="441"/>
                      <a:pt x="659" y="441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8" y="439"/>
                      <a:pt x="658" y="439"/>
                      <a:pt x="658" y="439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9" y="437"/>
                      <a:pt x="659" y="437"/>
                      <a:pt x="659" y="437"/>
                    </a:cubicBezTo>
                    <a:cubicBezTo>
                      <a:pt x="658" y="438"/>
                      <a:pt x="658" y="439"/>
                      <a:pt x="658" y="439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59" y="437"/>
                      <a:pt x="659" y="437"/>
                      <a:pt x="659" y="437"/>
                    </a:cubicBezTo>
                    <a:cubicBezTo>
                      <a:pt x="662" y="439"/>
                      <a:pt x="662" y="439"/>
                      <a:pt x="662" y="439"/>
                    </a:cubicBezTo>
                    <a:cubicBezTo>
                      <a:pt x="664" y="436"/>
                      <a:pt x="664" y="436"/>
                      <a:pt x="664" y="436"/>
                    </a:cubicBezTo>
                    <a:cubicBezTo>
                      <a:pt x="91" y="93"/>
                      <a:pt x="91" y="93"/>
                      <a:pt x="91" y="93"/>
                    </a:cubicBezTo>
                    <a:cubicBezTo>
                      <a:pt x="90" y="92"/>
                      <a:pt x="87" y="92"/>
                      <a:pt x="86" y="94"/>
                    </a:cubicBezTo>
                    <a:cubicBezTo>
                      <a:pt x="86" y="95"/>
                      <a:pt x="85" y="96"/>
                      <a:pt x="85" y="96"/>
                    </a:cubicBezTo>
                    <a:cubicBezTo>
                      <a:pt x="85" y="97"/>
                      <a:pt x="86" y="98"/>
                      <a:pt x="86" y="99"/>
                    </a:cubicBezTo>
                    <a:cubicBezTo>
                      <a:pt x="87" y="99"/>
                      <a:pt x="87" y="100"/>
                      <a:pt x="88" y="100"/>
                    </a:cubicBezTo>
                    <a:cubicBezTo>
                      <a:pt x="89" y="101"/>
                      <a:pt x="90" y="102"/>
                      <a:pt x="92" y="104"/>
                    </a:cubicBezTo>
                    <a:cubicBezTo>
                      <a:pt x="99" y="109"/>
                      <a:pt x="113" y="119"/>
                      <a:pt x="132" y="131"/>
                    </a:cubicBezTo>
                    <a:cubicBezTo>
                      <a:pt x="268" y="219"/>
                      <a:pt x="662" y="458"/>
                      <a:pt x="662" y="458"/>
                    </a:cubicBezTo>
                    <a:cubicBezTo>
                      <a:pt x="663" y="459"/>
                      <a:pt x="664" y="459"/>
                      <a:pt x="665" y="459"/>
                    </a:cubicBezTo>
                    <a:cubicBezTo>
                      <a:pt x="666" y="459"/>
                      <a:pt x="667" y="458"/>
                      <a:pt x="667" y="457"/>
                    </a:cubicBezTo>
                    <a:cubicBezTo>
                      <a:pt x="668" y="456"/>
                      <a:pt x="668" y="455"/>
                      <a:pt x="668" y="454"/>
                    </a:cubicBezTo>
                    <a:cubicBezTo>
                      <a:pt x="668" y="453"/>
                      <a:pt x="667" y="452"/>
                      <a:pt x="666" y="452"/>
                    </a:cubicBezTo>
                    <a:cubicBezTo>
                      <a:pt x="666" y="452"/>
                      <a:pt x="518" y="363"/>
                      <a:pt x="371" y="274"/>
                    </a:cubicBezTo>
                    <a:cubicBezTo>
                      <a:pt x="297" y="230"/>
                      <a:pt x="223" y="185"/>
                      <a:pt x="168" y="152"/>
                    </a:cubicBezTo>
                    <a:cubicBezTo>
                      <a:pt x="140" y="135"/>
                      <a:pt x="117" y="121"/>
                      <a:pt x="100" y="112"/>
                    </a:cubicBezTo>
                    <a:cubicBezTo>
                      <a:pt x="92" y="107"/>
                      <a:pt x="86" y="103"/>
                      <a:pt x="82" y="100"/>
                    </a:cubicBezTo>
                    <a:cubicBezTo>
                      <a:pt x="79" y="99"/>
                      <a:pt x="78" y="98"/>
                      <a:pt x="77" y="97"/>
                    </a:cubicBezTo>
                    <a:cubicBezTo>
                      <a:pt x="76" y="97"/>
                      <a:pt x="76" y="97"/>
                      <a:pt x="75" y="97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4" y="96"/>
                      <a:pt x="74" y="96"/>
                      <a:pt x="73" y="96"/>
                    </a:cubicBezTo>
                    <a:cubicBezTo>
                      <a:pt x="71" y="96"/>
                      <a:pt x="70" y="97"/>
                      <a:pt x="69" y="98"/>
                    </a:cubicBezTo>
                    <a:cubicBezTo>
                      <a:pt x="69" y="99"/>
                      <a:pt x="69" y="99"/>
                      <a:pt x="69" y="100"/>
                    </a:cubicBezTo>
                    <a:cubicBezTo>
                      <a:pt x="69" y="102"/>
                      <a:pt x="69" y="103"/>
                      <a:pt x="70" y="103"/>
                    </a:cubicBezTo>
                    <a:cubicBezTo>
                      <a:pt x="71" y="105"/>
                      <a:pt x="72" y="106"/>
                      <a:pt x="74" y="108"/>
                    </a:cubicBezTo>
                    <a:cubicBezTo>
                      <a:pt x="77" y="111"/>
                      <a:pt x="82" y="115"/>
                      <a:pt x="89" y="120"/>
                    </a:cubicBezTo>
                    <a:cubicBezTo>
                      <a:pt x="114" y="138"/>
                      <a:pt x="163" y="169"/>
                      <a:pt x="221" y="206"/>
                    </a:cubicBezTo>
                    <a:cubicBezTo>
                      <a:pt x="309" y="260"/>
                      <a:pt x="419" y="327"/>
                      <a:pt x="508" y="380"/>
                    </a:cubicBezTo>
                    <a:cubicBezTo>
                      <a:pt x="552" y="407"/>
                      <a:pt x="591" y="430"/>
                      <a:pt x="619" y="447"/>
                    </a:cubicBezTo>
                    <a:cubicBezTo>
                      <a:pt x="633" y="455"/>
                      <a:pt x="644" y="462"/>
                      <a:pt x="651" y="466"/>
                    </a:cubicBezTo>
                    <a:cubicBezTo>
                      <a:pt x="655" y="469"/>
                      <a:pt x="658" y="470"/>
                      <a:pt x="660" y="472"/>
                    </a:cubicBezTo>
                    <a:cubicBezTo>
                      <a:pt x="661" y="472"/>
                      <a:pt x="662" y="473"/>
                      <a:pt x="662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4" y="472"/>
                      <a:pt x="664" y="472"/>
                      <a:pt x="664" y="472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4" y="472"/>
                      <a:pt x="664" y="472"/>
                      <a:pt x="664" y="472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3" y="473"/>
                      <a:pt x="663" y="473"/>
                      <a:pt x="663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2"/>
                      <a:pt x="662" y="472"/>
                      <a:pt x="662" y="472"/>
                    </a:cubicBezTo>
                    <a:cubicBezTo>
                      <a:pt x="662" y="473"/>
                      <a:pt x="662" y="473"/>
                      <a:pt x="662" y="473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2" y="472"/>
                      <a:pt x="662" y="472"/>
                      <a:pt x="662" y="472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1" y="470"/>
                      <a:pt x="661" y="470"/>
                      <a:pt x="661" y="470"/>
                    </a:cubicBezTo>
                    <a:cubicBezTo>
                      <a:pt x="661" y="471"/>
                      <a:pt x="662" y="472"/>
                      <a:pt x="662" y="472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1" y="470"/>
                      <a:pt x="661" y="470"/>
                      <a:pt x="661" y="470"/>
                    </a:cubicBezTo>
                    <a:cubicBezTo>
                      <a:pt x="665" y="470"/>
                      <a:pt x="665" y="470"/>
                      <a:pt x="665" y="470"/>
                    </a:cubicBezTo>
                    <a:cubicBezTo>
                      <a:pt x="667" y="467"/>
                      <a:pt x="667" y="467"/>
                      <a:pt x="667" y="467"/>
                    </a:cubicBezTo>
                    <a:cubicBezTo>
                      <a:pt x="667" y="467"/>
                      <a:pt x="524" y="375"/>
                      <a:pt x="376" y="283"/>
                    </a:cubicBezTo>
                    <a:cubicBezTo>
                      <a:pt x="301" y="237"/>
                      <a:pt x="226" y="191"/>
                      <a:pt x="167" y="157"/>
                    </a:cubicBezTo>
                    <a:cubicBezTo>
                      <a:pt x="137" y="139"/>
                      <a:pt x="112" y="125"/>
                      <a:pt x="92" y="115"/>
                    </a:cubicBezTo>
                    <a:cubicBezTo>
                      <a:pt x="83" y="110"/>
                      <a:pt x="74" y="106"/>
                      <a:pt x="68" y="103"/>
                    </a:cubicBezTo>
                    <a:cubicBezTo>
                      <a:pt x="65" y="102"/>
                      <a:pt x="62" y="101"/>
                      <a:pt x="60" y="100"/>
                    </a:cubicBezTo>
                    <a:cubicBezTo>
                      <a:pt x="57" y="99"/>
                      <a:pt x="55" y="99"/>
                      <a:pt x="53" y="99"/>
                    </a:cubicBezTo>
                    <a:cubicBezTo>
                      <a:pt x="53" y="99"/>
                      <a:pt x="52" y="99"/>
                      <a:pt x="51" y="99"/>
                    </a:cubicBezTo>
                    <a:cubicBezTo>
                      <a:pt x="50" y="99"/>
                      <a:pt x="49" y="100"/>
                      <a:pt x="48" y="101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48" y="101"/>
                      <a:pt x="48" y="101"/>
                      <a:pt x="48" y="101"/>
                    </a:cubicBezTo>
                    <a:cubicBezTo>
                      <a:pt x="48" y="102"/>
                      <a:pt x="48" y="103"/>
                      <a:pt x="48" y="103"/>
                    </a:cubicBezTo>
                    <a:cubicBezTo>
                      <a:pt x="48" y="105"/>
                      <a:pt x="48" y="105"/>
                      <a:pt x="48" y="106"/>
                    </a:cubicBezTo>
                    <a:cubicBezTo>
                      <a:pt x="49" y="107"/>
                      <a:pt x="49" y="107"/>
                      <a:pt x="50" y="108"/>
                    </a:cubicBezTo>
                    <a:cubicBezTo>
                      <a:pt x="51" y="109"/>
                      <a:pt x="52" y="110"/>
                      <a:pt x="54" y="112"/>
                    </a:cubicBezTo>
                    <a:cubicBezTo>
                      <a:pt x="62" y="118"/>
                      <a:pt x="77" y="128"/>
                      <a:pt x="98" y="142"/>
                    </a:cubicBezTo>
                    <a:cubicBezTo>
                      <a:pt x="243" y="237"/>
                      <a:pt x="666" y="492"/>
                      <a:pt x="666" y="492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5" y="486"/>
                      <a:pt x="665" y="486"/>
                      <a:pt x="665" y="486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6" y="485"/>
                      <a:pt x="666" y="485"/>
                      <a:pt x="666" y="485"/>
                    </a:cubicBezTo>
                    <a:cubicBezTo>
                      <a:pt x="666" y="485"/>
                      <a:pt x="665" y="485"/>
                      <a:pt x="665" y="486"/>
                    </a:cubicBezTo>
                    <a:cubicBezTo>
                      <a:pt x="668" y="488"/>
                      <a:pt x="668" y="488"/>
                      <a:pt x="668" y="488"/>
                    </a:cubicBezTo>
                    <a:cubicBezTo>
                      <a:pt x="666" y="485"/>
                      <a:pt x="666" y="485"/>
                      <a:pt x="666" y="485"/>
                    </a:cubicBezTo>
                    <a:cubicBezTo>
                      <a:pt x="667" y="488"/>
                      <a:pt x="667" y="488"/>
                      <a:pt x="667" y="488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5"/>
                      <a:pt x="667" y="485"/>
                      <a:pt x="666" y="485"/>
                    </a:cubicBezTo>
                    <a:cubicBezTo>
                      <a:pt x="667" y="488"/>
                      <a:pt x="667" y="488"/>
                      <a:pt x="667" y="488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6"/>
                      <a:pt x="667" y="486"/>
                      <a:pt x="667" y="486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7" y="485"/>
                      <a:pt x="667" y="485"/>
                      <a:pt x="667" y="485"/>
                    </a:cubicBezTo>
                    <a:cubicBezTo>
                      <a:pt x="667" y="486"/>
                      <a:pt x="667" y="486"/>
                      <a:pt x="667" y="486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8" y="485"/>
                      <a:pt x="668" y="485"/>
                      <a:pt x="668" y="485"/>
                    </a:cubicBezTo>
                    <a:cubicBezTo>
                      <a:pt x="667" y="485"/>
                      <a:pt x="666" y="484"/>
                      <a:pt x="664" y="483"/>
                    </a:cubicBezTo>
                    <a:cubicBezTo>
                      <a:pt x="656" y="480"/>
                      <a:pt x="640" y="472"/>
                      <a:pt x="619" y="459"/>
                    </a:cubicBezTo>
                    <a:cubicBezTo>
                      <a:pt x="543" y="416"/>
                      <a:pt x="395" y="327"/>
                      <a:pt x="267" y="249"/>
                    </a:cubicBezTo>
                    <a:cubicBezTo>
                      <a:pt x="203" y="210"/>
                      <a:pt x="144" y="173"/>
                      <a:pt x="100" y="146"/>
                    </a:cubicBezTo>
                    <a:cubicBezTo>
                      <a:pt x="79" y="133"/>
                      <a:pt x="61" y="122"/>
                      <a:pt x="49" y="114"/>
                    </a:cubicBezTo>
                    <a:cubicBezTo>
                      <a:pt x="43" y="111"/>
                      <a:pt x="38" y="108"/>
                      <a:pt x="35" y="106"/>
                    </a:cubicBezTo>
                    <a:cubicBezTo>
                      <a:pt x="31" y="104"/>
                      <a:pt x="30" y="103"/>
                      <a:pt x="30" y="103"/>
                    </a:cubicBezTo>
                    <a:cubicBezTo>
                      <a:pt x="28" y="101"/>
                      <a:pt x="25" y="102"/>
                      <a:pt x="24" y="104"/>
                    </a:cubicBezTo>
                    <a:cubicBezTo>
                      <a:pt x="23" y="106"/>
                      <a:pt x="24" y="108"/>
                      <a:pt x="25" y="109"/>
                    </a:cubicBezTo>
                    <a:cubicBezTo>
                      <a:pt x="672" y="513"/>
                      <a:pt x="672" y="513"/>
                      <a:pt x="672" y="513"/>
                    </a:cubicBezTo>
                    <a:cubicBezTo>
                      <a:pt x="674" y="515"/>
                      <a:pt x="676" y="514"/>
                      <a:pt x="677" y="512"/>
                    </a:cubicBezTo>
                    <a:cubicBezTo>
                      <a:pt x="679" y="510"/>
                      <a:pt x="678" y="508"/>
                      <a:pt x="676" y="507"/>
                    </a:cubicBezTo>
                    <a:cubicBezTo>
                      <a:pt x="676" y="507"/>
                      <a:pt x="518" y="406"/>
                      <a:pt x="355" y="304"/>
                    </a:cubicBezTo>
                    <a:cubicBezTo>
                      <a:pt x="273" y="254"/>
                      <a:pt x="191" y="203"/>
                      <a:pt x="127" y="165"/>
                    </a:cubicBezTo>
                    <a:cubicBezTo>
                      <a:pt x="95" y="146"/>
                      <a:pt x="67" y="130"/>
                      <a:pt x="46" y="119"/>
                    </a:cubicBezTo>
                    <a:cubicBezTo>
                      <a:pt x="36" y="114"/>
                      <a:pt x="27" y="109"/>
                      <a:pt x="21" y="106"/>
                    </a:cubicBezTo>
                    <a:cubicBezTo>
                      <a:pt x="18" y="105"/>
                      <a:pt x="15" y="104"/>
                      <a:pt x="12" y="103"/>
                    </a:cubicBezTo>
                    <a:cubicBezTo>
                      <a:pt x="10" y="102"/>
                      <a:pt x="8" y="102"/>
                      <a:pt x="6" y="101"/>
                    </a:cubicBezTo>
                    <a:cubicBezTo>
                      <a:pt x="6" y="101"/>
                      <a:pt x="5" y="102"/>
                      <a:pt x="4" y="102"/>
                    </a:cubicBezTo>
                    <a:cubicBezTo>
                      <a:pt x="3" y="102"/>
                      <a:pt x="2" y="103"/>
                      <a:pt x="2" y="104"/>
                    </a:cubicBezTo>
                    <a:cubicBezTo>
                      <a:pt x="0" y="106"/>
                      <a:pt x="1" y="108"/>
                      <a:pt x="3" y="109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6" y="118"/>
                      <a:pt x="6" y="118"/>
                      <a:pt x="6" y="118"/>
                    </a:cubicBezTo>
                    <a:cubicBezTo>
                      <a:pt x="5" y="117"/>
                      <a:pt x="2" y="117"/>
                      <a:pt x="1" y="119"/>
                    </a:cubicBezTo>
                    <a:cubicBezTo>
                      <a:pt x="0" y="121"/>
                      <a:pt x="0" y="124"/>
                      <a:pt x="2" y="125"/>
                    </a:cubicBezTo>
                    <a:cubicBezTo>
                      <a:pt x="703" y="563"/>
                      <a:pt x="703" y="563"/>
                      <a:pt x="703" y="563"/>
                    </a:cubicBezTo>
                    <a:cubicBezTo>
                      <a:pt x="705" y="564"/>
                      <a:pt x="707" y="563"/>
                      <a:pt x="709" y="561"/>
                    </a:cubicBezTo>
                    <a:cubicBezTo>
                      <a:pt x="710" y="560"/>
                      <a:pt x="709" y="557"/>
                      <a:pt x="707" y="556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9"/>
              <p:cNvSpPr/>
              <p:nvPr/>
            </p:nvSpPr>
            <p:spPr bwMode="auto">
              <a:xfrm>
                <a:off x="3873413" y="2939839"/>
                <a:ext cx="279676" cy="254610"/>
              </a:xfrm>
              <a:custGeom>
                <a:avLst/>
                <a:gdLst>
                  <a:gd name="T0" fmla="*/ 77 w 209"/>
                  <a:gd name="T1" fmla="*/ 175 h 189"/>
                  <a:gd name="T2" fmla="*/ 33 w 209"/>
                  <a:gd name="T3" fmla="*/ 148 h 189"/>
                  <a:gd name="T4" fmla="*/ 31 w 209"/>
                  <a:gd name="T5" fmla="*/ 150 h 189"/>
                  <a:gd name="T6" fmla="*/ 30 w 209"/>
                  <a:gd name="T7" fmla="*/ 150 h 189"/>
                  <a:gd name="T8" fmla="*/ 31 w 209"/>
                  <a:gd name="T9" fmla="*/ 150 h 189"/>
                  <a:gd name="T10" fmla="*/ 31 w 209"/>
                  <a:gd name="T11" fmla="*/ 150 h 189"/>
                  <a:gd name="T12" fmla="*/ 30 w 209"/>
                  <a:gd name="T13" fmla="*/ 154 h 189"/>
                  <a:gd name="T14" fmla="*/ 94 w 209"/>
                  <a:gd name="T15" fmla="*/ 181 h 189"/>
                  <a:gd name="T16" fmla="*/ 114 w 209"/>
                  <a:gd name="T17" fmla="*/ 168 h 189"/>
                  <a:gd name="T18" fmla="*/ 19 w 209"/>
                  <a:gd name="T19" fmla="*/ 114 h 189"/>
                  <a:gd name="T20" fmla="*/ 16 w 209"/>
                  <a:gd name="T21" fmla="*/ 112 h 189"/>
                  <a:gd name="T22" fmla="*/ 16 w 209"/>
                  <a:gd name="T23" fmla="*/ 114 h 189"/>
                  <a:gd name="T24" fmla="*/ 121 w 209"/>
                  <a:gd name="T25" fmla="*/ 163 h 189"/>
                  <a:gd name="T26" fmla="*/ 133 w 209"/>
                  <a:gd name="T27" fmla="*/ 152 h 189"/>
                  <a:gd name="T28" fmla="*/ 10 w 209"/>
                  <a:gd name="T29" fmla="*/ 70 h 189"/>
                  <a:gd name="T30" fmla="*/ 6 w 209"/>
                  <a:gd name="T31" fmla="*/ 69 h 189"/>
                  <a:gd name="T32" fmla="*/ 103 w 209"/>
                  <a:gd name="T33" fmla="*/ 123 h 189"/>
                  <a:gd name="T34" fmla="*/ 142 w 209"/>
                  <a:gd name="T35" fmla="*/ 143 h 189"/>
                  <a:gd name="T36" fmla="*/ 124 w 209"/>
                  <a:gd name="T37" fmla="*/ 121 h 189"/>
                  <a:gd name="T38" fmla="*/ 154 w 209"/>
                  <a:gd name="T39" fmla="*/ 128 h 189"/>
                  <a:gd name="T40" fmla="*/ 7 w 209"/>
                  <a:gd name="T41" fmla="*/ 40 h 189"/>
                  <a:gd name="T42" fmla="*/ 6 w 209"/>
                  <a:gd name="T43" fmla="*/ 43 h 189"/>
                  <a:gd name="T44" fmla="*/ 5 w 209"/>
                  <a:gd name="T45" fmla="*/ 43 h 189"/>
                  <a:gd name="T46" fmla="*/ 149 w 209"/>
                  <a:gd name="T47" fmla="*/ 121 h 189"/>
                  <a:gd name="T48" fmla="*/ 133 w 209"/>
                  <a:gd name="T49" fmla="*/ 98 h 189"/>
                  <a:gd name="T50" fmla="*/ 10 w 209"/>
                  <a:gd name="T51" fmla="*/ 24 h 189"/>
                  <a:gd name="T52" fmla="*/ 11 w 209"/>
                  <a:gd name="T53" fmla="*/ 25 h 189"/>
                  <a:gd name="T54" fmla="*/ 11 w 209"/>
                  <a:gd name="T55" fmla="*/ 26 h 189"/>
                  <a:gd name="T56" fmla="*/ 208 w 209"/>
                  <a:gd name="T57" fmla="*/ 127 h 189"/>
                  <a:gd name="T58" fmla="*/ 121 w 209"/>
                  <a:gd name="T59" fmla="*/ 80 h 189"/>
                  <a:gd name="T60" fmla="*/ 201 w 209"/>
                  <a:gd name="T61" fmla="*/ 131 h 189"/>
                  <a:gd name="T62" fmla="*/ 204 w 209"/>
                  <a:gd name="T63" fmla="*/ 129 h 189"/>
                  <a:gd name="T64" fmla="*/ 4 w 209"/>
                  <a:gd name="T65" fmla="*/ 24 h 189"/>
                  <a:gd name="T66" fmla="*/ 166 w 209"/>
                  <a:gd name="T67" fmla="*/ 128 h 189"/>
                  <a:gd name="T68" fmla="*/ 172 w 209"/>
                  <a:gd name="T69" fmla="*/ 130 h 189"/>
                  <a:gd name="T70" fmla="*/ 173 w 209"/>
                  <a:gd name="T71" fmla="*/ 130 h 189"/>
                  <a:gd name="T72" fmla="*/ 9 w 209"/>
                  <a:gd name="T73" fmla="*/ 36 h 189"/>
                  <a:gd name="T74" fmla="*/ 148 w 209"/>
                  <a:gd name="T75" fmla="*/ 132 h 189"/>
                  <a:gd name="T76" fmla="*/ 150 w 209"/>
                  <a:gd name="T77" fmla="*/ 129 h 189"/>
                  <a:gd name="T78" fmla="*/ 150 w 209"/>
                  <a:gd name="T79" fmla="*/ 128 h 189"/>
                  <a:gd name="T80" fmla="*/ 2 w 209"/>
                  <a:gd name="T81" fmla="*/ 53 h 189"/>
                  <a:gd name="T82" fmla="*/ 141 w 209"/>
                  <a:gd name="T83" fmla="*/ 139 h 189"/>
                  <a:gd name="T84" fmla="*/ 142 w 209"/>
                  <a:gd name="T85" fmla="*/ 135 h 189"/>
                  <a:gd name="T86" fmla="*/ 143 w 209"/>
                  <a:gd name="T87" fmla="*/ 135 h 189"/>
                  <a:gd name="T88" fmla="*/ 6 w 209"/>
                  <a:gd name="T89" fmla="*/ 64 h 189"/>
                  <a:gd name="T90" fmla="*/ 121 w 209"/>
                  <a:gd name="T91" fmla="*/ 163 h 189"/>
                  <a:gd name="T92" fmla="*/ 123 w 209"/>
                  <a:gd name="T93" fmla="*/ 159 h 189"/>
                  <a:gd name="T94" fmla="*/ 124 w 209"/>
                  <a:gd name="T95" fmla="*/ 157 h 189"/>
                  <a:gd name="T96" fmla="*/ 16 w 209"/>
                  <a:gd name="T97" fmla="*/ 108 h 189"/>
                  <a:gd name="T98" fmla="*/ 98 w 209"/>
                  <a:gd name="T99" fmla="*/ 167 h 189"/>
                  <a:gd name="T100" fmla="*/ 108 w 209"/>
                  <a:gd name="T101" fmla="*/ 174 h 189"/>
                  <a:gd name="T102" fmla="*/ 108 w 209"/>
                  <a:gd name="T103" fmla="*/ 173 h 189"/>
                  <a:gd name="T104" fmla="*/ 111 w 209"/>
                  <a:gd name="T105" fmla="*/ 171 h 189"/>
                  <a:gd name="T106" fmla="*/ 66 w 209"/>
                  <a:gd name="T107" fmla="*/ 160 h 189"/>
                  <a:gd name="T108" fmla="*/ 27 w 209"/>
                  <a:gd name="T109" fmla="*/ 148 h 189"/>
                  <a:gd name="T110" fmla="*/ 62 w 209"/>
                  <a:gd name="T111" fmla="*/ 175 h 189"/>
                  <a:gd name="T112" fmla="*/ 66 w 209"/>
                  <a:gd name="T113" fmla="*/ 18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9" h="189">
                    <a:moveTo>
                      <a:pt x="65" y="181"/>
                    </a:moveTo>
                    <a:cubicBezTo>
                      <a:pt x="46" y="169"/>
                      <a:pt x="46" y="169"/>
                      <a:pt x="46" y="169"/>
                    </a:cubicBezTo>
                    <a:cubicBezTo>
                      <a:pt x="44" y="173"/>
                      <a:pt x="44" y="173"/>
                      <a:pt x="44" y="173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83" y="187"/>
                      <a:pt x="83" y="187"/>
                      <a:pt x="83" y="187"/>
                    </a:cubicBezTo>
                    <a:cubicBezTo>
                      <a:pt x="84" y="188"/>
                      <a:pt x="86" y="187"/>
                      <a:pt x="87" y="185"/>
                    </a:cubicBezTo>
                    <a:cubicBezTo>
                      <a:pt x="88" y="183"/>
                      <a:pt x="87" y="181"/>
                      <a:pt x="86" y="180"/>
                    </a:cubicBezTo>
                    <a:cubicBezTo>
                      <a:pt x="86" y="180"/>
                      <a:pt x="82" y="178"/>
                      <a:pt x="77" y="175"/>
                    </a:cubicBezTo>
                    <a:cubicBezTo>
                      <a:pt x="70" y="170"/>
                      <a:pt x="59" y="164"/>
                      <a:pt x="49" y="158"/>
                    </a:cubicBezTo>
                    <a:cubicBezTo>
                      <a:pt x="45" y="155"/>
                      <a:pt x="41" y="152"/>
                      <a:pt x="38" y="150"/>
                    </a:cubicBezTo>
                    <a:cubicBezTo>
                      <a:pt x="36" y="149"/>
                      <a:pt x="35" y="149"/>
                      <a:pt x="34" y="148"/>
                    </a:cubicBezTo>
                    <a:cubicBezTo>
                      <a:pt x="34" y="148"/>
                      <a:pt x="33" y="148"/>
                      <a:pt x="33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48"/>
                      <a:pt x="34" y="148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4" y="149"/>
                      <a:pt x="34" y="149"/>
                      <a:pt x="34" y="148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1"/>
                      <a:pt x="34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3" y="153"/>
                      <a:pt x="34" y="153"/>
                      <a:pt x="34" y="152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2" y="154"/>
                      <a:pt x="32" y="154"/>
                      <a:pt x="33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1" y="154"/>
                      <a:pt x="31" y="154"/>
                      <a:pt x="31" y="154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3"/>
                      <a:pt x="30" y="153"/>
                      <a:pt x="30" y="153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30" y="154"/>
                      <a:pt x="30" y="154"/>
                      <a:pt x="31" y="155"/>
                    </a:cubicBezTo>
                    <a:cubicBezTo>
                      <a:pt x="34" y="155"/>
                      <a:pt x="39" y="158"/>
                      <a:pt x="45" y="160"/>
                    </a:cubicBezTo>
                    <a:cubicBezTo>
                      <a:pt x="55" y="164"/>
                      <a:pt x="67" y="170"/>
                      <a:pt x="77" y="174"/>
                    </a:cubicBezTo>
                    <a:cubicBezTo>
                      <a:pt x="82" y="176"/>
                      <a:pt x="86" y="178"/>
                      <a:pt x="89" y="179"/>
                    </a:cubicBezTo>
                    <a:cubicBezTo>
                      <a:pt x="92" y="180"/>
                      <a:pt x="94" y="181"/>
                      <a:pt x="94" y="181"/>
                    </a:cubicBezTo>
                    <a:cubicBezTo>
                      <a:pt x="96" y="182"/>
                      <a:pt x="98" y="181"/>
                      <a:pt x="99" y="179"/>
                    </a:cubicBezTo>
                    <a:cubicBezTo>
                      <a:pt x="100" y="178"/>
                      <a:pt x="100" y="175"/>
                      <a:pt x="98" y="174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110" y="175"/>
                      <a:pt x="110" y="175"/>
                      <a:pt x="110" y="175"/>
                    </a:cubicBezTo>
                    <a:cubicBezTo>
                      <a:pt x="112" y="176"/>
                      <a:pt x="114" y="175"/>
                      <a:pt x="115" y="173"/>
                    </a:cubicBezTo>
                    <a:cubicBezTo>
                      <a:pt x="115" y="173"/>
                      <a:pt x="115" y="172"/>
                      <a:pt x="115" y="171"/>
                    </a:cubicBezTo>
                    <a:cubicBezTo>
                      <a:pt x="115" y="170"/>
                      <a:pt x="115" y="169"/>
                      <a:pt x="115" y="169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3" y="167"/>
                      <a:pt x="113" y="167"/>
                      <a:pt x="113" y="167"/>
                    </a:cubicBezTo>
                    <a:cubicBezTo>
                      <a:pt x="112" y="166"/>
                      <a:pt x="109" y="165"/>
                      <a:pt x="106" y="163"/>
                    </a:cubicBezTo>
                    <a:cubicBezTo>
                      <a:pt x="83" y="148"/>
                      <a:pt x="18" y="108"/>
                      <a:pt x="18" y="108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9" y="114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9" y="115"/>
                      <a:pt x="19" y="114"/>
                      <a:pt x="19" y="11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5"/>
                      <a:pt x="18" y="115"/>
                      <a:pt x="18" y="115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6"/>
                      <a:pt x="17" y="116"/>
                      <a:pt x="18" y="116"/>
                    </a:cubicBezTo>
                    <a:cubicBezTo>
                      <a:pt x="22" y="118"/>
                      <a:pt x="31" y="121"/>
                      <a:pt x="41" y="126"/>
                    </a:cubicBezTo>
                    <a:cubicBezTo>
                      <a:pt x="57" y="133"/>
                      <a:pt x="77" y="142"/>
                      <a:pt x="93" y="150"/>
                    </a:cubicBezTo>
                    <a:cubicBezTo>
                      <a:pt x="101" y="154"/>
                      <a:pt x="108" y="157"/>
                      <a:pt x="113" y="159"/>
                    </a:cubicBezTo>
                    <a:cubicBezTo>
                      <a:pt x="116" y="160"/>
                      <a:pt x="118" y="161"/>
                      <a:pt x="119" y="162"/>
                    </a:cubicBezTo>
                    <a:cubicBezTo>
                      <a:pt x="120" y="162"/>
                      <a:pt x="120" y="163"/>
                      <a:pt x="121" y="163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3"/>
                      <a:pt x="123" y="163"/>
                      <a:pt x="123" y="163"/>
                    </a:cubicBezTo>
                    <a:cubicBezTo>
                      <a:pt x="125" y="163"/>
                      <a:pt x="126" y="162"/>
                      <a:pt x="127" y="160"/>
                    </a:cubicBezTo>
                    <a:cubicBezTo>
                      <a:pt x="127" y="159"/>
                      <a:pt x="127" y="157"/>
                      <a:pt x="125" y="156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133" y="152"/>
                      <a:pt x="133" y="152"/>
                      <a:pt x="133" y="152"/>
                    </a:cubicBezTo>
                    <a:cubicBezTo>
                      <a:pt x="135" y="153"/>
                      <a:pt x="137" y="152"/>
                      <a:pt x="138" y="150"/>
                    </a:cubicBezTo>
                    <a:cubicBezTo>
                      <a:pt x="139" y="148"/>
                      <a:pt x="139" y="146"/>
                      <a:pt x="137" y="145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8" y="72"/>
                      <a:pt x="9" y="71"/>
                      <a:pt x="10" y="70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7" y="72"/>
                      <a:pt x="7" y="72"/>
                      <a:pt x="8" y="72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69"/>
                      <a:pt x="6" y="69"/>
                      <a:pt x="6" y="69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6" y="72"/>
                      <a:pt x="7" y="72"/>
                      <a:pt x="8" y="73"/>
                    </a:cubicBezTo>
                    <a:cubicBezTo>
                      <a:pt x="14" y="75"/>
                      <a:pt x="25" y="81"/>
                      <a:pt x="38" y="88"/>
                    </a:cubicBezTo>
                    <a:cubicBezTo>
                      <a:pt x="58" y="99"/>
                      <a:pt x="83" y="112"/>
                      <a:pt x="103" y="123"/>
                    </a:cubicBezTo>
                    <a:cubicBezTo>
                      <a:pt x="113" y="129"/>
                      <a:pt x="122" y="134"/>
                      <a:pt x="129" y="137"/>
                    </a:cubicBezTo>
                    <a:cubicBezTo>
                      <a:pt x="132" y="139"/>
                      <a:pt x="135" y="140"/>
                      <a:pt x="136" y="141"/>
                    </a:cubicBezTo>
                    <a:cubicBezTo>
                      <a:pt x="137" y="142"/>
                      <a:pt x="138" y="142"/>
                      <a:pt x="139" y="142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0" y="143"/>
                      <a:pt x="140" y="143"/>
                    </a:cubicBezTo>
                    <a:cubicBezTo>
                      <a:pt x="140" y="143"/>
                      <a:pt x="141" y="143"/>
                      <a:pt x="141" y="143"/>
                    </a:cubicBezTo>
                    <a:cubicBezTo>
                      <a:pt x="142" y="143"/>
                      <a:pt x="142" y="143"/>
                      <a:pt x="142" y="143"/>
                    </a:cubicBezTo>
                    <a:cubicBezTo>
                      <a:pt x="143" y="143"/>
                      <a:pt x="144" y="143"/>
                      <a:pt x="144" y="142"/>
                    </a:cubicBezTo>
                    <a:cubicBezTo>
                      <a:pt x="145" y="141"/>
                      <a:pt x="145" y="140"/>
                      <a:pt x="145" y="139"/>
                    </a:cubicBezTo>
                    <a:cubicBezTo>
                      <a:pt x="145" y="137"/>
                      <a:pt x="144" y="136"/>
                      <a:pt x="143" y="136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4" y="58"/>
                      <a:pt x="39" y="77"/>
                      <a:pt x="75" y="95"/>
                    </a:cubicBezTo>
                    <a:cubicBezTo>
                      <a:pt x="92" y="105"/>
                      <a:pt x="110" y="114"/>
                      <a:pt x="124" y="121"/>
                    </a:cubicBezTo>
                    <a:cubicBezTo>
                      <a:pt x="131" y="125"/>
                      <a:pt x="137" y="127"/>
                      <a:pt x="141" y="130"/>
                    </a:cubicBezTo>
                    <a:cubicBezTo>
                      <a:pt x="143" y="131"/>
                      <a:pt x="145" y="131"/>
                      <a:pt x="146" y="132"/>
                    </a:cubicBezTo>
                    <a:cubicBezTo>
                      <a:pt x="147" y="132"/>
                      <a:pt x="147" y="132"/>
                      <a:pt x="148" y="133"/>
                    </a:cubicBezTo>
                    <a:cubicBezTo>
                      <a:pt x="149" y="133"/>
                      <a:pt x="149" y="133"/>
                      <a:pt x="149" y="133"/>
                    </a:cubicBezTo>
                    <a:cubicBezTo>
                      <a:pt x="149" y="133"/>
                      <a:pt x="149" y="133"/>
                      <a:pt x="150" y="133"/>
                    </a:cubicBezTo>
                    <a:cubicBezTo>
                      <a:pt x="150" y="133"/>
                      <a:pt x="151" y="133"/>
                      <a:pt x="151" y="133"/>
                    </a:cubicBezTo>
                    <a:cubicBezTo>
                      <a:pt x="152" y="133"/>
                      <a:pt x="153" y="132"/>
                      <a:pt x="153" y="131"/>
                    </a:cubicBezTo>
                    <a:cubicBezTo>
                      <a:pt x="154" y="130"/>
                      <a:pt x="154" y="129"/>
                      <a:pt x="154" y="128"/>
                    </a:cubicBezTo>
                    <a:cubicBezTo>
                      <a:pt x="154" y="127"/>
                      <a:pt x="153" y="126"/>
                      <a:pt x="152" y="12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10" y="42"/>
                      <a:pt x="10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4"/>
                      <a:pt x="8" y="44"/>
                      <a:pt x="8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4"/>
                      <a:pt x="7" y="44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6" y="43"/>
                      <a:pt x="7" y="44"/>
                      <a:pt x="8" y="45"/>
                    </a:cubicBezTo>
                    <a:cubicBezTo>
                      <a:pt x="20" y="51"/>
                      <a:pt x="61" y="73"/>
                      <a:pt x="98" y="94"/>
                    </a:cubicBezTo>
                    <a:cubicBezTo>
                      <a:pt x="117" y="104"/>
                      <a:pt x="136" y="114"/>
                      <a:pt x="149" y="121"/>
                    </a:cubicBezTo>
                    <a:cubicBezTo>
                      <a:pt x="156" y="125"/>
                      <a:pt x="161" y="128"/>
                      <a:pt x="165" y="130"/>
                    </a:cubicBezTo>
                    <a:cubicBezTo>
                      <a:pt x="169" y="132"/>
                      <a:pt x="171" y="133"/>
                      <a:pt x="171" y="133"/>
                    </a:cubicBezTo>
                    <a:cubicBezTo>
                      <a:pt x="173" y="134"/>
                      <a:pt x="175" y="134"/>
                      <a:pt x="176" y="132"/>
                    </a:cubicBezTo>
                    <a:cubicBezTo>
                      <a:pt x="177" y="131"/>
                      <a:pt x="177" y="130"/>
                      <a:pt x="177" y="130"/>
                    </a:cubicBezTo>
                    <a:cubicBezTo>
                      <a:pt x="177" y="129"/>
                      <a:pt x="177" y="128"/>
                      <a:pt x="176" y="127"/>
                    </a:cubicBezTo>
                    <a:cubicBezTo>
                      <a:pt x="176" y="126"/>
                      <a:pt x="175" y="126"/>
                      <a:pt x="175" y="125"/>
                    </a:cubicBezTo>
                    <a:cubicBezTo>
                      <a:pt x="174" y="124"/>
                      <a:pt x="172" y="123"/>
                      <a:pt x="170" y="121"/>
                    </a:cubicBezTo>
                    <a:cubicBezTo>
                      <a:pt x="163" y="116"/>
                      <a:pt x="149" y="108"/>
                      <a:pt x="133" y="98"/>
                    </a:cubicBezTo>
                    <a:cubicBezTo>
                      <a:pt x="108" y="82"/>
                      <a:pt x="77" y="64"/>
                      <a:pt x="53" y="50"/>
                    </a:cubicBezTo>
                    <a:cubicBezTo>
                      <a:pt x="40" y="42"/>
                      <a:pt x="29" y="36"/>
                      <a:pt x="22" y="31"/>
                    </a:cubicBezTo>
                    <a:cubicBezTo>
                      <a:pt x="18" y="29"/>
                      <a:pt x="15" y="27"/>
                      <a:pt x="13" y="25"/>
                    </a:cubicBezTo>
                    <a:cubicBezTo>
                      <a:pt x="12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7"/>
                      <a:pt x="11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5" y="134"/>
                      <a:pt x="207" y="133"/>
                      <a:pt x="208" y="132"/>
                    </a:cubicBezTo>
                    <a:cubicBezTo>
                      <a:pt x="208" y="131"/>
                      <a:pt x="209" y="130"/>
                      <a:pt x="209" y="129"/>
                    </a:cubicBezTo>
                    <a:cubicBezTo>
                      <a:pt x="208" y="128"/>
                      <a:pt x="208" y="127"/>
                      <a:pt x="208" y="127"/>
                    </a:cubicBezTo>
                    <a:cubicBezTo>
                      <a:pt x="207" y="126"/>
                      <a:pt x="207" y="126"/>
                      <a:pt x="206" y="125"/>
                    </a:cubicBezTo>
                    <a:cubicBezTo>
                      <a:pt x="205" y="124"/>
                      <a:pt x="203" y="122"/>
                      <a:pt x="201" y="121"/>
                    </a:cubicBezTo>
                    <a:cubicBezTo>
                      <a:pt x="192" y="115"/>
                      <a:pt x="176" y="104"/>
                      <a:pt x="156" y="92"/>
                    </a:cubicBezTo>
                    <a:cubicBezTo>
                      <a:pt x="97" y="55"/>
                      <a:pt x="7" y="1"/>
                      <a:pt x="7" y="1"/>
                    </a:cubicBezTo>
                    <a:cubicBezTo>
                      <a:pt x="5" y="0"/>
                      <a:pt x="3" y="1"/>
                      <a:pt x="1" y="3"/>
                    </a:cubicBezTo>
                    <a:cubicBezTo>
                      <a:pt x="0" y="5"/>
                      <a:pt x="1" y="7"/>
                      <a:pt x="3" y="8"/>
                    </a:cubicBezTo>
                    <a:cubicBezTo>
                      <a:pt x="3" y="8"/>
                      <a:pt x="6" y="10"/>
                      <a:pt x="11" y="13"/>
                    </a:cubicBezTo>
                    <a:cubicBezTo>
                      <a:pt x="31" y="25"/>
                      <a:pt x="78" y="53"/>
                      <a:pt x="121" y="80"/>
                    </a:cubicBezTo>
                    <a:cubicBezTo>
                      <a:pt x="143" y="93"/>
                      <a:pt x="163" y="106"/>
                      <a:pt x="178" y="115"/>
                    </a:cubicBezTo>
                    <a:cubicBezTo>
                      <a:pt x="185" y="120"/>
                      <a:pt x="191" y="124"/>
                      <a:pt x="196" y="127"/>
                    </a:cubicBezTo>
                    <a:cubicBezTo>
                      <a:pt x="198" y="129"/>
                      <a:pt x="199" y="130"/>
                      <a:pt x="200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3" y="130"/>
                      <a:pt x="203" y="130"/>
                      <a:pt x="203" y="130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1" y="130"/>
                      <a:pt x="201" y="131"/>
                      <a:pt x="201" y="131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9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1" y="128"/>
                      <a:pt x="201" y="129"/>
                      <a:pt x="201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1" y="127"/>
                      <a:pt x="201" y="127"/>
                      <a:pt x="201" y="127"/>
                    </a:cubicBezTo>
                    <a:cubicBezTo>
                      <a:pt x="205" y="130"/>
                      <a:pt x="205" y="130"/>
                      <a:pt x="205" y="130"/>
                    </a:cubicBezTo>
                    <a:cubicBezTo>
                      <a:pt x="206" y="126"/>
                      <a:pt x="206" y="126"/>
                      <a:pt x="206" y="126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2"/>
                      <a:pt x="5" y="22"/>
                      <a:pt x="4" y="24"/>
                    </a:cubicBezTo>
                    <a:cubicBezTo>
                      <a:pt x="3" y="25"/>
                      <a:pt x="3" y="26"/>
                      <a:pt x="3" y="26"/>
                    </a:cubicBezTo>
                    <a:cubicBezTo>
                      <a:pt x="3" y="27"/>
                      <a:pt x="3" y="28"/>
                      <a:pt x="4" y="28"/>
                    </a:cubicBezTo>
                    <a:cubicBezTo>
                      <a:pt x="4" y="29"/>
                      <a:pt x="4" y="29"/>
                      <a:pt x="5" y="29"/>
                    </a:cubicBezTo>
                    <a:cubicBezTo>
                      <a:pt x="5" y="30"/>
                      <a:pt x="6" y="30"/>
                      <a:pt x="6" y="31"/>
                    </a:cubicBezTo>
                    <a:cubicBezTo>
                      <a:pt x="8" y="32"/>
                      <a:pt x="12" y="35"/>
                      <a:pt x="18" y="38"/>
                    </a:cubicBezTo>
                    <a:cubicBezTo>
                      <a:pt x="38" y="50"/>
                      <a:pt x="76" y="73"/>
                      <a:pt x="109" y="93"/>
                    </a:cubicBezTo>
                    <a:cubicBezTo>
                      <a:pt x="126" y="102"/>
                      <a:pt x="141" y="112"/>
                      <a:pt x="152" y="119"/>
                    </a:cubicBezTo>
                    <a:cubicBezTo>
                      <a:pt x="158" y="123"/>
                      <a:pt x="163" y="126"/>
                      <a:pt x="166" y="128"/>
                    </a:cubicBezTo>
                    <a:cubicBezTo>
                      <a:pt x="167" y="129"/>
                      <a:pt x="168" y="130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1" y="130"/>
                      <a:pt x="171" y="130"/>
                      <a:pt x="171" y="130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69" y="130"/>
                      <a:pt x="169" y="131"/>
                      <a:pt x="169" y="131"/>
                    </a:cubicBezTo>
                    <a:cubicBezTo>
                      <a:pt x="172" y="130"/>
                      <a:pt x="172" y="130"/>
                      <a:pt x="172" y="130"/>
                    </a:cubicBezTo>
                    <a:cubicBezTo>
                      <a:pt x="169" y="130"/>
                      <a:pt x="169" y="130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69" y="128"/>
                      <a:pt x="169" y="129"/>
                      <a:pt x="169" y="130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0" y="128"/>
                      <a:pt x="170" y="128"/>
                      <a:pt x="170" y="128"/>
                    </a:cubicBezTo>
                    <a:cubicBezTo>
                      <a:pt x="173" y="130"/>
                      <a:pt x="173" y="130"/>
                      <a:pt x="173" y="130"/>
                    </a:cubicBezTo>
                    <a:cubicBezTo>
                      <a:pt x="175" y="126"/>
                      <a:pt x="175" y="126"/>
                      <a:pt x="175" y="126"/>
                    </a:cubicBezTo>
                    <a:cubicBezTo>
                      <a:pt x="175" y="126"/>
                      <a:pt x="134" y="104"/>
                      <a:pt x="92" y="81"/>
                    </a:cubicBezTo>
                    <a:cubicBezTo>
                      <a:pt x="72" y="70"/>
                      <a:pt x="51" y="59"/>
                      <a:pt x="35" y="50"/>
                    </a:cubicBezTo>
                    <a:cubicBezTo>
                      <a:pt x="27" y="46"/>
                      <a:pt x="21" y="42"/>
                      <a:pt x="16" y="40"/>
                    </a:cubicBezTo>
                    <a:cubicBezTo>
                      <a:pt x="14" y="39"/>
                      <a:pt x="12" y="38"/>
                      <a:pt x="11" y="37"/>
                    </a:cubicBezTo>
                    <a:cubicBezTo>
                      <a:pt x="10" y="37"/>
                      <a:pt x="10" y="36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7" y="36"/>
                      <a:pt x="7" y="36"/>
                    </a:cubicBezTo>
                    <a:cubicBezTo>
                      <a:pt x="6" y="36"/>
                      <a:pt x="6" y="36"/>
                      <a:pt x="5" y="36"/>
                    </a:cubicBezTo>
                    <a:cubicBezTo>
                      <a:pt x="5" y="36"/>
                      <a:pt x="4" y="37"/>
                      <a:pt x="3" y="38"/>
                    </a:cubicBezTo>
                    <a:cubicBezTo>
                      <a:pt x="2" y="39"/>
                      <a:pt x="3" y="42"/>
                      <a:pt x="5" y="43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7" y="127"/>
                      <a:pt x="147" y="127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8" y="125"/>
                      <a:pt x="147" y="126"/>
                      <a:pt x="147" y="127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5"/>
                      <a:pt x="149" y="125"/>
                      <a:pt x="149" y="125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0" y="125"/>
                    </a:cubicBez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1" y="125"/>
                      <a:pt x="151" y="125"/>
                      <a:pt x="151" y="125"/>
                    </a:cubicBezTo>
                    <a:cubicBezTo>
                      <a:pt x="150" y="125"/>
                      <a:pt x="149" y="125"/>
                      <a:pt x="148" y="124"/>
                    </a:cubicBezTo>
                    <a:cubicBezTo>
                      <a:pt x="142" y="121"/>
                      <a:pt x="131" y="116"/>
                      <a:pt x="116" y="108"/>
                    </a:cubicBezTo>
                    <a:cubicBezTo>
                      <a:pt x="95" y="97"/>
                      <a:pt x="68" y="83"/>
                      <a:pt x="46" y="71"/>
                    </a:cubicBezTo>
                    <a:cubicBezTo>
                      <a:pt x="35" y="66"/>
                      <a:pt x="26" y="61"/>
                      <a:pt x="19" y="57"/>
                    </a:cubicBezTo>
                    <a:cubicBezTo>
                      <a:pt x="12" y="53"/>
                      <a:pt x="8" y="51"/>
                      <a:pt x="8" y="51"/>
                    </a:cubicBezTo>
                    <a:cubicBezTo>
                      <a:pt x="6" y="50"/>
                      <a:pt x="4" y="51"/>
                      <a:pt x="2" y="53"/>
                    </a:cubicBezTo>
                    <a:cubicBezTo>
                      <a:pt x="1" y="54"/>
                      <a:pt x="2" y="57"/>
                      <a:pt x="4" y="58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38" y="137"/>
                      <a:pt x="138" y="137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0" y="136"/>
                      <a:pt x="139" y="136"/>
                      <a:pt x="138" y="137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5"/>
                      <a:pt x="141" y="135"/>
                      <a:pt x="140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1" y="135"/>
                      <a:pt x="141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5"/>
                      <a:pt x="142" y="135"/>
                      <a:pt x="141" y="135"/>
                    </a:cubicBezTo>
                    <a:cubicBezTo>
                      <a:pt x="141" y="139"/>
                      <a:pt x="141" y="139"/>
                      <a:pt x="141" y="139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3" y="135"/>
                      <a:pt x="142" y="135"/>
                    </a:cubicBezTo>
                    <a:cubicBezTo>
                      <a:pt x="142" y="138"/>
                      <a:pt x="142" y="138"/>
                      <a:pt x="142" y="138"/>
                    </a:cubicBezTo>
                    <a:cubicBezTo>
                      <a:pt x="143" y="135"/>
                      <a:pt x="143" y="135"/>
                      <a:pt x="143" y="135"/>
                    </a:cubicBezTo>
                    <a:cubicBezTo>
                      <a:pt x="143" y="135"/>
                      <a:pt x="142" y="135"/>
                      <a:pt x="140" y="134"/>
                    </a:cubicBezTo>
                    <a:cubicBezTo>
                      <a:pt x="131" y="130"/>
                      <a:pt x="99" y="112"/>
                      <a:pt x="69" y="96"/>
                    </a:cubicBezTo>
                    <a:cubicBezTo>
                      <a:pt x="54" y="88"/>
                      <a:pt x="39" y="80"/>
                      <a:pt x="28" y="74"/>
                    </a:cubicBezTo>
                    <a:cubicBezTo>
                      <a:pt x="23" y="71"/>
                      <a:pt x="18" y="69"/>
                      <a:pt x="14" y="67"/>
                    </a:cubicBezTo>
                    <a:cubicBezTo>
                      <a:pt x="13" y="66"/>
                      <a:pt x="11" y="65"/>
                      <a:pt x="10" y="65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7" y="64"/>
                      <a:pt x="7" y="64"/>
                      <a:pt x="6" y="64"/>
                    </a:cubicBezTo>
                    <a:cubicBezTo>
                      <a:pt x="6" y="64"/>
                      <a:pt x="6" y="64"/>
                      <a:pt x="5" y="64"/>
                    </a:cubicBezTo>
                    <a:cubicBezTo>
                      <a:pt x="4" y="64"/>
                      <a:pt x="3" y="65"/>
                      <a:pt x="3" y="66"/>
                    </a:cubicBezTo>
                    <a:cubicBezTo>
                      <a:pt x="2" y="68"/>
                      <a:pt x="2" y="70"/>
                      <a:pt x="4" y="71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15" y="87"/>
                      <a:pt x="15" y="87"/>
                      <a:pt x="15" y="87"/>
                    </a:cubicBezTo>
                    <a:cubicBezTo>
                      <a:pt x="13" y="86"/>
                      <a:pt x="10" y="87"/>
                      <a:pt x="9" y="89"/>
                    </a:cubicBezTo>
                    <a:cubicBezTo>
                      <a:pt x="8" y="90"/>
                      <a:pt x="9" y="93"/>
                      <a:pt x="11" y="94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4" y="155"/>
                      <a:pt x="124" y="155"/>
                      <a:pt x="123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5"/>
                      <a:pt x="124" y="155"/>
                      <a:pt x="124" y="155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7"/>
                      <a:pt x="124" y="157"/>
                      <a:pt x="124" y="157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24" y="156"/>
                      <a:pt x="124" y="155"/>
                      <a:pt x="123" y="155"/>
                    </a:cubicBezTo>
                    <a:cubicBezTo>
                      <a:pt x="116" y="152"/>
                      <a:pt x="91" y="140"/>
                      <a:pt x="67" y="129"/>
                    </a:cubicBezTo>
                    <a:cubicBezTo>
                      <a:pt x="55" y="124"/>
                      <a:pt x="44" y="118"/>
                      <a:pt x="35" y="114"/>
                    </a:cubicBezTo>
                    <a:cubicBezTo>
                      <a:pt x="30" y="112"/>
                      <a:pt x="26" y="111"/>
                      <a:pt x="23" y="110"/>
                    </a:cubicBezTo>
                    <a:cubicBezTo>
                      <a:pt x="22" y="109"/>
                      <a:pt x="21" y="109"/>
                      <a:pt x="19" y="108"/>
                    </a:cubicBezTo>
                    <a:cubicBezTo>
                      <a:pt x="19" y="108"/>
                      <a:pt x="18" y="108"/>
                      <a:pt x="18" y="108"/>
                    </a:cubicBezTo>
                    <a:cubicBezTo>
                      <a:pt x="17" y="108"/>
                      <a:pt x="17" y="108"/>
                      <a:pt x="16" y="108"/>
                    </a:cubicBezTo>
                    <a:cubicBezTo>
                      <a:pt x="16" y="108"/>
                      <a:pt x="16" y="108"/>
                      <a:pt x="15" y="108"/>
                    </a:cubicBezTo>
                    <a:cubicBezTo>
                      <a:pt x="15" y="108"/>
                      <a:pt x="14" y="108"/>
                      <a:pt x="14" y="108"/>
                    </a:cubicBezTo>
                    <a:cubicBezTo>
                      <a:pt x="13" y="109"/>
                      <a:pt x="13" y="109"/>
                      <a:pt x="13" y="110"/>
                    </a:cubicBezTo>
                    <a:cubicBezTo>
                      <a:pt x="12" y="111"/>
                      <a:pt x="12" y="112"/>
                      <a:pt x="12" y="113"/>
                    </a:cubicBezTo>
                    <a:cubicBezTo>
                      <a:pt x="12" y="114"/>
                      <a:pt x="13" y="115"/>
                      <a:pt x="14" y="115"/>
                    </a:cubicBezTo>
                    <a:cubicBezTo>
                      <a:pt x="14" y="115"/>
                      <a:pt x="15" y="116"/>
                      <a:pt x="18" y="118"/>
                    </a:cubicBezTo>
                    <a:cubicBezTo>
                      <a:pt x="27" y="123"/>
                      <a:pt x="50" y="137"/>
                      <a:pt x="70" y="150"/>
                    </a:cubicBezTo>
                    <a:cubicBezTo>
                      <a:pt x="81" y="156"/>
                      <a:pt x="90" y="162"/>
                      <a:pt x="98" y="167"/>
                    </a:cubicBezTo>
                    <a:cubicBezTo>
                      <a:pt x="101" y="169"/>
                      <a:pt x="104" y="171"/>
                      <a:pt x="106" y="172"/>
                    </a:cubicBezTo>
                    <a:cubicBezTo>
                      <a:pt x="107" y="173"/>
                      <a:pt x="108" y="173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07" y="172"/>
                      <a:pt x="108" y="173"/>
                      <a:pt x="108" y="173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08" y="170"/>
                      <a:pt x="107" y="171"/>
                      <a:pt x="107" y="171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24" y="128"/>
                      <a:pt x="24" y="128"/>
                      <a:pt x="24" y="128"/>
                    </a:cubicBezTo>
                    <a:cubicBezTo>
                      <a:pt x="22" y="127"/>
                      <a:pt x="20" y="128"/>
                      <a:pt x="19" y="130"/>
                    </a:cubicBezTo>
                    <a:cubicBezTo>
                      <a:pt x="18" y="132"/>
                      <a:pt x="19" y="134"/>
                      <a:pt x="21" y="135"/>
                    </a:cubicBezTo>
                    <a:cubicBezTo>
                      <a:pt x="94" y="181"/>
                      <a:pt x="94" y="181"/>
                      <a:pt x="94" y="181"/>
                    </a:cubicBezTo>
                    <a:cubicBezTo>
                      <a:pt x="96" y="178"/>
                      <a:pt x="96" y="178"/>
                      <a:pt x="96" y="178"/>
                    </a:cubicBezTo>
                    <a:cubicBezTo>
                      <a:pt x="97" y="174"/>
                      <a:pt x="97" y="174"/>
                      <a:pt x="97" y="174"/>
                    </a:cubicBezTo>
                    <a:cubicBezTo>
                      <a:pt x="97" y="174"/>
                      <a:pt x="82" y="167"/>
                      <a:pt x="66" y="160"/>
                    </a:cubicBezTo>
                    <a:cubicBezTo>
                      <a:pt x="58" y="157"/>
                      <a:pt x="50" y="153"/>
                      <a:pt x="43" y="151"/>
                    </a:cubicBezTo>
                    <a:cubicBezTo>
                      <a:pt x="40" y="149"/>
                      <a:pt x="38" y="148"/>
                      <a:pt x="36" y="148"/>
                    </a:cubicBezTo>
                    <a:cubicBezTo>
                      <a:pt x="35" y="147"/>
                      <a:pt x="34" y="147"/>
                      <a:pt x="33" y="147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2" y="146"/>
                      <a:pt x="31" y="146"/>
                      <a:pt x="31" y="146"/>
                    </a:cubicBezTo>
                    <a:cubicBezTo>
                      <a:pt x="30" y="146"/>
                      <a:pt x="30" y="146"/>
                      <a:pt x="29" y="146"/>
                    </a:cubicBezTo>
                    <a:cubicBezTo>
                      <a:pt x="29" y="146"/>
                      <a:pt x="29" y="147"/>
                      <a:pt x="28" y="147"/>
                    </a:cubicBezTo>
                    <a:cubicBezTo>
                      <a:pt x="28" y="147"/>
                      <a:pt x="27" y="148"/>
                      <a:pt x="27" y="148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7" y="149"/>
                      <a:pt x="26" y="150"/>
                      <a:pt x="26" y="150"/>
                    </a:cubicBezTo>
                    <a:cubicBezTo>
                      <a:pt x="26" y="151"/>
                      <a:pt x="27" y="152"/>
                      <a:pt x="27" y="152"/>
                    </a:cubicBezTo>
                    <a:cubicBezTo>
                      <a:pt x="27" y="153"/>
                      <a:pt x="27" y="153"/>
                      <a:pt x="28" y="153"/>
                    </a:cubicBezTo>
                    <a:cubicBezTo>
                      <a:pt x="28" y="153"/>
                      <a:pt x="28" y="154"/>
                      <a:pt x="28" y="154"/>
                    </a:cubicBezTo>
                    <a:cubicBezTo>
                      <a:pt x="29" y="155"/>
                      <a:pt x="31" y="155"/>
                      <a:pt x="32" y="157"/>
                    </a:cubicBezTo>
                    <a:cubicBezTo>
                      <a:pt x="39" y="161"/>
                      <a:pt x="51" y="168"/>
                      <a:pt x="62" y="175"/>
                    </a:cubicBezTo>
                    <a:cubicBezTo>
                      <a:pt x="72" y="181"/>
                      <a:pt x="82" y="187"/>
                      <a:pt x="82" y="187"/>
                    </a:cubicBezTo>
                    <a:cubicBezTo>
                      <a:pt x="84" y="183"/>
                      <a:pt x="84" y="183"/>
                      <a:pt x="84" y="183"/>
                    </a:cubicBezTo>
                    <a:cubicBezTo>
                      <a:pt x="85" y="180"/>
                      <a:pt x="85" y="180"/>
                      <a:pt x="85" y="180"/>
                    </a:cubicBezTo>
                    <a:cubicBezTo>
                      <a:pt x="45" y="169"/>
                      <a:pt x="45" y="169"/>
                      <a:pt x="45" y="169"/>
                    </a:cubicBezTo>
                    <a:cubicBezTo>
                      <a:pt x="43" y="168"/>
                      <a:pt x="41" y="169"/>
                      <a:pt x="40" y="171"/>
                    </a:cubicBezTo>
                    <a:cubicBezTo>
                      <a:pt x="40" y="173"/>
                      <a:pt x="40" y="175"/>
                      <a:pt x="42" y="176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3" y="189"/>
                      <a:pt x="65" y="188"/>
                      <a:pt x="66" y="186"/>
                    </a:cubicBezTo>
                    <a:cubicBezTo>
                      <a:pt x="67" y="185"/>
                      <a:pt x="67" y="182"/>
                      <a:pt x="65" y="181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50"/>
              <p:cNvSpPr/>
              <p:nvPr/>
            </p:nvSpPr>
            <p:spPr bwMode="auto">
              <a:xfrm>
                <a:off x="3873413" y="2690506"/>
                <a:ext cx="1306032" cy="1410251"/>
              </a:xfrm>
              <a:custGeom>
                <a:avLst/>
                <a:gdLst>
                  <a:gd name="T0" fmla="*/ 398 w 973"/>
                  <a:gd name="T1" fmla="*/ 972 h 1050"/>
                  <a:gd name="T2" fmla="*/ 391 w 973"/>
                  <a:gd name="T3" fmla="*/ 960 h 1050"/>
                  <a:gd name="T4" fmla="*/ 393 w 973"/>
                  <a:gd name="T5" fmla="*/ 949 h 1050"/>
                  <a:gd name="T6" fmla="*/ 406 w 973"/>
                  <a:gd name="T7" fmla="*/ 904 h 1050"/>
                  <a:gd name="T8" fmla="*/ 418 w 973"/>
                  <a:gd name="T9" fmla="*/ 885 h 1050"/>
                  <a:gd name="T10" fmla="*/ 423 w 973"/>
                  <a:gd name="T11" fmla="*/ 852 h 1050"/>
                  <a:gd name="T12" fmla="*/ 413 w 973"/>
                  <a:gd name="T13" fmla="*/ 816 h 1050"/>
                  <a:gd name="T14" fmla="*/ 58 w 973"/>
                  <a:gd name="T15" fmla="*/ 579 h 1050"/>
                  <a:gd name="T16" fmla="*/ 75 w 973"/>
                  <a:gd name="T17" fmla="*/ 572 h 1050"/>
                  <a:gd name="T18" fmla="*/ 555 w 973"/>
                  <a:gd name="T19" fmla="*/ 847 h 1050"/>
                  <a:gd name="T20" fmla="*/ 188 w 973"/>
                  <a:gd name="T21" fmla="*/ 590 h 1050"/>
                  <a:gd name="T22" fmla="*/ 212 w 973"/>
                  <a:gd name="T23" fmla="*/ 591 h 1050"/>
                  <a:gd name="T24" fmla="*/ 249 w 973"/>
                  <a:gd name="T25" fmla="*/ 574 h 1050"/>
                  <a:gd name="T26" fmla="*/ 274 w 973"/>
                  <a:gd name="T27" fmla="*/ 548 h 1050"/>
                  <a:gd name="T28" fmla="*/ 282 w 973"/>
                  <a:gd name="T29" fmla="*/ 519 h 1050"/>
                  <a:gd name="T30" fmla="*/ 322 w 973"/>
                  <a:gd name="T31" fmla="*/ 526 h 1050"/>
                  <a:gd name="T32" fmla="*/ 296 w 973"/>
                  <a:gd name="T33" fmla="*/ 444 h 1050"/>
                  <a:gd name="T34" fmla="*/ 289 w 973"/>
                  <a:gd name="T35" fmla="*/ 425 h 1050"/>
                  <a:gd name="T36" fmla="*/ 273 w 973"/>
                  <a:gd name="T37" fmla="*/ 376 h 1050"/>
                  <a:gd name="T38" fmla="*/ 872 w 973"/>
                  <a:gd name="T39" fmla="*/ 711 h 1050"/>
                  <a:gd name="T40" fmla="*/ 6 w 973"/>
                  <a:gd name="T41" fmla="*/ 158 h 1050"/>
                  <a:gd name="T42" fmla="*/ 3 w 973"/>
                  <a:gd name="T43" fmla="*/ 128 h 1050"/>
                  <a:gd name="T44" fmla="*/ 962 w 973"/>
                  <a:gd name="T45" fmla="*/ 689 h 1050"/>
                  <a:gd name="T46" fmla="*/ 967 w 973"/>
                  <a:gd name="T47" fmla="*/ 656 h 1050"/>
                  <a:gd name="T48" fmla="*/ 11 w 973"/>
                  <a:gd name="T49" fmla="*/ 38 h 1050"/>
                  <a:gd name="T50" fmla="*/ 812 w 973"/>
                  <a:gd name="T51" fmla="*/ 453 h 1050"/>
                  <a:gd name="T52" fmla="*/ 873 w 973"/>
                  <a:gd name="T53" fmla="*/ 456 h 1050"/>
                  <a:gd name="T54" fmla="*/ 848 w 973"/>
                  <a:gd name="T55" fmla="*/ 426 h 1050"/>
                  <a:gd name="T56" fmla="*/ 870 w 973"/>
                  <a:gd name="T57" fmla="*/ 404 h 1050"/>
                  <a:gd name="T58" fmla="*/ 891 w 973"/>
                  <a:gd name="T59" fmla="*/ 381 h 1050"/>
                  <a:gd name="T60" fmla="*/ 945 w 973"/>
                  <a:gd name="T61" fmla="*/ 378 h 1050"/>
                  <a:gd name="T62" fmla="*/ 904 w 973"/>
                  <a:gd name="T63" fmla="*/ 368 h 1050"/>
                  <a:gd name="T64" fmla="*/ 955 w 973"/>
                  <a:gd name="T65" fmla="*/ 424 h 1050"/>
                  <a:gd name="T66" fmla="*/ 845 w 973"/>
                  <a:gd name="T67" fmla="*/ 424 h 1050"/>
                  <a:gd name="T68" fmla="*/ 963 w 973"/>
                  <a:gd name="T69" fmla="*/ 534 h 1050"/>
                  <a:gd name="T70" fmla="*/ 966 w 973"/>
                  <a:gd name="T71" fmla="*/ 587 h 1050"/>
                  <a:gd name="T72" fmla="*/ 964 w 973"/>
                  <a:gd name="T73" fmla="*/ 600 h 1050"/>
                  <a:gd name="T74" fmla="*/ 954 w 973"/>
                  <a:gd name="T75" fmla="*/ 648 h 1050"/>
                  <a:gd name="T76" fmla="*/ 962 w 973"/>
                  <a:gd name="T77" fmla="*/ 668 h 1050"/>
                  <a:gd name="T78" fmla="*/ 963 w 973"/>
                  <a:gd name="T79" fmla="*/ 681 h 1050"/>
                  <a:gd name="T80" fmla="*/ 945 w 973"/>
                  <a:gd name="T81" fmla="*/ 715 h 1050"/>
                  <a:gd name="T82" fmla="*/ 920 w 973"/>
                  <a:gd name="T83" fmla="*/ 715 h 1050"/>
                  <a:gd name="T84" fmla="*/ 250 w 973"/>
                  <a:gd name="T85" fmla="*/ 343 h 1050"/>
                  <a:gd name="T86" fmla="*/ 816 w 973"/>
                  <a:gd name="T87" fmla="*/ 713 h 1050"/>
                  <a:gd name="T88" fmla="*/ 408 w 973"/>
                  <a:gd name="T89" fmla="*/ 509 h 1050"/>
                  <a:gd name="T90" fmla="*/ 402 w 973"/>
                  <a:gd name="T91" fmla="*/ 524 h 1050"/>
                  <a:gd name="T92" fmla="*/ 707 w 973"/>
                  <a:gd name="T93" fmla="*/ 724 h 1050"/>
                  <a:gd name="T94" fmla="*/ 688 w 973"/>
                  <a:gd name="T95" fmla="*/ 718 h 1050"/>
                  <a:gd name="T96" fmla="*/ 646 w 973"/>
                  <a:gd name="T97" fmla="*/ 730 h 1050"/>
                  <a:gd name="T98" fmla="*/ 614 w 973"/>
                  <a:gd name="T99" fmla="*/ 741 h 1050"/>
                  <a:gd name="T100" fmla="*/ 342 w 973"/>
                  <a:gd name="T101" fmla="*/ 621 h 1050"/>
                  <a:gd name="T102" fmla="*/ 569 w 973"/>
                  <a:gd name="T103" fmla="*/ 773 h 1050"/>
                  <a:gd name="T104" fmla="*/ 572 w 973"/>
                  <a:gd name="T105" fmla="*/ 815 h 1050"/>
                  <a:gd name="T106" fmla="*/ 107 w 973"/>
                  <a:gd name="T107" fmla="*/ 581 h 1050"/>
                  <a:gd name="T108" fmla="*/ 624 w 973"/>
                  <a:gd name="T109" fmla="*/ 911 h 1050"/>
                  <a:gd name="T110" fmla="*/ 625 w 973"/>
                  <a:gd name="T111" fmla="*/ 930 h 1050"/>
                  <a:gd name="T112" fmla="*/ 427 w 973"/>
                  <a:gd name="T113" fmla="*/ 834 h 1050"/>
                  <a:gd name="T114" fmla="*/ 596 w 973"/>
                  <a:gd name="T115" fmla="*/ 978 h 1050"/>
                  <a:gd name="T116" fmla="*/ 550 w 973"/>
                  <a:gd name="T117" fmla="*/ 988 h 1050"/>
                  <a:gd name="T118" fmla="*/ 596 w 973"/>
                  <a:gd name="T119" fmla="*/ 1022 h 1050"/>
                  <a:gd name="T120" fmla="*/ 548 w 973"/>
                  <a:gd name="T121" fmla="*/ 1043 h 1050"/>
                  <a:gd name="T122" fmla="*/ 394 w 973"/>
                  <a:gd name="T123" fmla="*/ 979 h 1050"/>
                  <a:gd name="T124" fmla="*/ 455 w 973"/>
                  <a:gd name="T125" fmla="*/ 1033 h 10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3" h="1050">
                    <a:moveTo>
                      <a:pt x="459" y="1035"/>
                    </a:moveTo>
                    <a:cubicBezTo>
                      <a:pt x="459" y="1035"/>
                      <a:pt x="460" y="1034"/>
                      <a:pt x="459" y="1033"/>
                    </a:cubicBezTo>
                    <a:cubicBezTo>
                      <a:pt x="459" y="1032"/>
                      <a:pt x="459" y="1032"/>
                      <a:pt x="459" y="1031"/>
                    </a:cubicBezTo>
                    <a:cubicBezTo>
                      <a:pt x="459" y="1031"/>
                      <a:pt x="458" y="1031"/>
                      <a:pt x="458" y="1030"/>
                    </a:cubicBezTo>
                    <a:cubicBezTo>
                      <a:pt x="458" y="1030"/>
                      <a:pt x="458" y="1030"/>
                      <a:pt x="458" y="1030"/>
                    </a:cubicBezTo>
                    <a:cubicBezTo>
                      <a:pt x="457" y="1029"/>
                      <a:pt x="456" y="1029"/>
                      <a:pt x="455" y="1028"/>
                    </a:cubicBezTo>
                    <a:cubicBezTo>
                      <a:pt x="451" y="1026"/>
                      <a:pt x="443" y="1021"/>
                      <a:pt x="436" y="1017"/>
                    </a:cubicBezTo>
                    <a:cubicBezTo>
                      <a:pt x="433" y="1015"/>
                      <a:pt x="430" y="1013"/>
                      <a:pt x="428" y="1012"/>
                    </a:cubicBezTo>
                    <a:cubicBezTo>
                      <a:pt x="427" y="1011"/>
                      <a:pt x="426" y="1010"/>
                      <a:pt x="425" y="1010"/>
                    </a:cubicBezTo>
                    <a:cubicBezTo>
                      <a:pt x="425" y="1009"/>
                      <a:pt x="425" y="1009"/>
                      <a:pt x="425" y="1009"/>
                    </a:cubicBezTo>
                    <a:cubicBezTo>
                      <a:pt x="423" y="1011"/>
                      <a:pt x="423" y="1011"/>
                      <a:pt x="423" y="1011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5" y="1009"/>
                      <a:pt x="425" y="1009"/>
                      <a:pt x="425" y="1009"/>
                    </a:cubicBezTo>
                    <a:cubicBezTo>
                      <a:pt x="423" y="1011"/>
                      <a:pt x="423" y="1011"/>
                      <a:pt x="423" y="1011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0"/>
                      <a:pt x="425" y="1010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6" y="1012"/>
                      <a:pt x="426" y="1012"/>
                      <a:pt x="426" y="1012"/>
                    </a:cubicBezTo>
                    <a:cubicBezTo>
                      <a:pt x="426" y="1011"/>
                      <a:pt x="425" y="1011"/>
                      <a:pt x="425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6" y="1012"/>
                      <a:pt x="426" y="1012"/>
                      <a:pt x="426" y="1012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5"/>
                      <a:pt x="425" y="1015"/>
                      <a:pt x="425" y="1015"/>
                    </a:cubicBezTo>
                    <a:cubicBezTo>
                      <a:pt x="426" y="1014"/>
                      <a:pt x="426" y="1013"/>
                      <a:pt x="426" y="1012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5" y="1015"/>
                      <a:pt x="425" y="1015"/>
                      <a:pt x="425" y="1015"/>
                    </a:cubicBezTo>
                    <a:cubicBezTo>
                      <a:pt x="425" y="1014"/>
                      <a:pt x="425" y="1014"/>
                      <a:pt x="425" y="1014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4" y="1016"/>
                      <a:pt x="424" y="1016"/>
                      <a:pt x="424" y="1016"/>
                    </a:cubicBezTo>
                    <a:cubicBezTo>
                      <a:pt x="424" y="1015"/>
                      <a:pt x="425" y="1015"/>
                      <a:pt x="425" y="1014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4" y="1016"/>
                      <a:pt x="424" y="1016"/>
                      <a:pt x="424" y="1016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3" y="1016"/>
                      <a:pt x="423" y="1016"/>
                      <a:pt x="424" y="1016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2" y="1013"/>
                      <a:pt x="422" y="1013"/>
                      <a:pt x="422" y="1013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3" y="1016"/>
                      <a:pt x="423" y="1016"/>
                      <a:pt x="423" y="1016"/>
                    </a:cubicBezTo>
                    <a:cubicBezTo>
                      <a:pt x="422" y="1013"/>
                      <a:pt x="422" y="1013"/>
                      <a:pt x="422" y="1013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5"/>
                      <a:pt x="422" y="1015"/>
                      <a:pt x="422" y="1015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5"/>
                      <a:pt x="422" y="1015"/>
                      <a:pt x="422" y="1015"/>
                    </a:cubicBezTo>
                    <a:cubicBezTo>
                      <a:pt x="422" y="1016"/>
                      <a:pt x="422" y="1016"/>
                      <a:pt x="422" y="1016"/>
                    </a:cubicBezTo>
                    <a:cubicBezTo>
                      <a:pt x="422" y="1016"/>
                      <a:pt x="423" y="1016"/>
                      <a:pt x="424" y="1017"/>
                    </a:cubicBezTo>
                    <a:cubicBezTo>
                      <a:pt x="427" y="1018"/>
                      <a:pt x="434" y="1020"/>
                      <a:pt x="443" y="1023"/>
                    </a:cubicBezTo>
                    <a:cubicBezTo>
                      <a:pt x="455" y="1028"/>
                      <a:pt x="471" y="1035"/>
                      <a:pt x="484" y="1040"/>
                    </a:cubicBezTo>
                    <a:cubicBezTo>
                      <a:pt x="490" y="1043"/>
                      <a:pt x="496" y="1045"/>
                      <a:pt x="500" y="1047"/>
                    </a:cubicBezTo>
                    <a:cubicBezTo>
                      <a:pt x="504" y="1048"/>
                      <a:pt x="506" y="1049"/>
                      <a:pt x="506" y="1049"/>
                    </a:cubicBezTo>
                    <a:cubicBezTo>
                      <a:pt x="508" y="1050"/>
                      <a:pt x="510" y="1049"/>
                      <a:pt x="511" y="1048"/>
                    </a:cubicBezTo>
                    <a:cubicBezTo>
                      <a:pt x="512" y="1047"/>
                      <a:pt x="512" y="1046"/>
                      <a:pt x="512" y="1045"/>
                    </a:cubicBezTo>
                    <a:cubicBezTo>
                      <a:pt x="512" y="1044"/>
                      <a:pt x="512" y="1044"/>
                      <a:pt x="512" y="1044"/>
                    </a:cubicBezTo>
                    <a:cubicBezTo>
                      <a:pt x="511" y="1043"/>
                      <a:pt x="511" y="1043"/>
                      <a:pt x="511" y="1042"/>
                    </a:cubicBezTo>
                    <a:cubicBezTo>
                      <a:pt x="510" y="1042"/>
                      <a:pt x="510" y="1042"/>
                      <a:pt x="510" y="1041"/>
                    </a:cubicBezTo>
                    <a:cubicBezTo>
                      <a:pt x="508" y="1040"/>
                      <a:pt x="505" y="1038"/>
                      <a:pt x="501" y="1036"/>
                    </a:cubicBezTo>
                    <a:cubicBezTo>
                      <a:pt x="475" y="1018"/>
                      <a:pt x="398" y="972"/>
                      <a:pt x="398" y="972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400" y="978"/>
                      <a:pt x="400" y="978"/>
                      <a:pt x="400" y="978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7" y="979"/>
                      <a:pt x="397" y="979"/>
                      <a:pt x="397" y="979"/>
                    </a:cubicBezTo>
                    <a:cubicBezTo>
                      <a:pt x="398" y="979"/>
                      <a:pt x="399" y="979"/>
                      <a:pt x="400" y="978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7" y="979"/>
                      <a:pt x="397" y="979"/>
                      <a:pt x="397" y="979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80"/>
                      <a:pt x="397" y="980"/>
                      <a:pt x="397" y="979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80"/>
                      <a:pt x="396" y="980"/>
                      <a:pt x="396" y="980"/>
                    </a:cubicBezTo>
                    <a:cubicBezTo>
                      <a:pt x="396" y="976"/>
                      <a:pt x="396" y="976"/>
                      <a:pt x="396" y="976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77"/>
                      <a:pt x="396" y="977"/>
                      <a:pt x="396" y="977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80"/>
                      <a:pt x="395" y="980"/>
                      <a:pt x="395" y="980"/>
                    </a:cubicBezTo>
                    <a:cubicBezTo>
                      <a:pt x="396" y="977"/>
                      <a:pt x="396" y="977"/>
                      <a:pt x="396" y="977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79"/>
                      <a:pt x="395" y="979"/>
                      <a:pt x="395" y="979"/>
                    </a:cubicBezTo>
                    <a:cubicBezTo>
                      <a:pt x="395" y="980"/>
                      <a:pt x="396" y="980"/>
                      <a:pt x="398" y="981"/>
                    </a:cubicBezTo>
                    <a:cubicBezTo>
                      <a:pt x="403" y="983"/>
                      <a:pt x="413" y="988"/>
                      <a:pt x="426" y="995"/>
                    </a:cubicBezTo>
                    <a:cubicBezTo>
                      <a:pt x="445" y="1005"/>
                      <a:pt x="470" y="1019"/>
                      <a:pt x="490" y="1029"/>
                    </a:cubicBezTo>
                    <a:cubicBezTo>
                      <a:pt x="500" y="1035"/>
                      <a:pt x="509" y="1039"/>
                      <a:pt x="515" y="1043"/>
                    </a:cubicBezTo>
                    <a:cubicBezTo>
                      <a:pt x="521" y="1046"/>
                      <a:pt x="525" y="1048"/>
                      <a:pt x="525" y="1048"/>
                    </a:cubicBezTo>
                    <a:cubicBezTo>
                      <a:pt x="526" y="1049"/>
                      <a:pt x="528" y="1049"/>
                      <a:pt x="529" y="1048"/>
                    </a:cubicBezTo>
                    <a:cubicBezTo>
                      <a:pt x="530" y="1047"/>
                      <a:pt x="531" y="1046"/>
                      <a:pt x="531" y="1044"/>
                    </a:cubicBezTo>
                    <a:cubicBezTo>
                      <a:pt x="531" y="1043"/>
                      <a:pt x="530" y="1043"/>
                      <a:pt x="530" y="1042"/>
                    </a:cubicBezTo>
                    <a:cubicBezTo>
                      <a:pt x="530" y="1042"/>
                      <a:pt x="530" y="1042"/>
                      <a:pt x="529" y="1041"/>
                    </a:cubicBezTo>
                    <a:cubicBezTo>
                      <a:pt x="529" y="1041"/>
                      <a:pt x="529" y="1041"/>
                      <a:pt x="529" y="1041"/>
                    </a:cubicBezTo>
                    <a:cubicBezTo>
                      <a:pt x="528" y="1040"/>
                      <a:pt x="527" y="1040"/>
                      <a:pt x="526" y="1039"/>
                    </a:cubicBezTo>
                    <a:cubicBezTo>
                      <a:pt x="516" y="1032"/>
                      <a:pt x="482" y="1012"/>
                      <a:pt x="450" y="993"/>
                    </a:cubicBezTo>
                    <a:cubicBezTo>
                      <a:pt x="435" y="983"/>
                      <a:pt x="419" y="974"/>
                      <a:pt x="408" y="967"/>
                    </a:cubicBezTo>
                    <a:cubicBezTo>
                      <a:pt x="403" y="963"/>
                      <a:pt x="398" y="960"/>
                      <a:pt x="395" y="958"/>
                    </a:cubicBezTo>
                    <a:cubicBezTo>
                      <a:pt x="393" y="957"/>
                      <a:pt x="392" y="956"/>
                      <a:pt x="392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0" y="956"/>
                      <a:pt x="390" y="956"/>
                      <a:pt x="390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90" y="956"/>
                      <a:pt x="390" y="956"/>
                      <a:pt x="390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88" y="957"/>
                      <a:pt x="388" y="957"/>
                      <a:pt x="388" y="957"/>
                    </a:cubicBezTo>
                    <a:cubicBezTo>
                      <a:pt x="391" y="956"/>
                      <a:pt x="391" y="956"/>
                      <a:pt x="391" y="956"/>
                    </a:cubicBezTo>
                    <a:cubicBezTo>
                      <a:pt x="391" y="955"/>
                      <a:pt x="391" y="955"/>
                      <a:pt x="391" y="955"/>
                    </a:cubicBezTo>
                    <a:cubicBezTo>
                      <a:pt x="388" y="957"/>
                      <a:pt x="388" y="957"/>
                      <a:pt x="388" y="957"/>
                    </a:cubicBezTo>
                    <a:cubicBezTo>
                      <a:pt x="391" y="956"/>
                      <a:pt x="391" y="956"/>
                      <a:pt x="391" y="956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2" y="958"/>
                      <a:pt x="392" y="958"/>
                      <a:pt x="392" y="958"/>
                    </a:cubicBezTo>
                    <a:cubicBezTo>
                      <a:pt x="392" y="957"/>
                      <a:pt x="392" y="956"/>
                      <a:pt x="391" y="956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2" y="958"/>
                      <a:pt x="392" y="958"/>
                      <a:pt x="392" y="958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92" y="959"/>
                      <a:pt x="392" y="958"/>
                      <a:pt x="392" y="958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91" y="960"/>
                      <a:pt x="391" y="960"/>
                      <a:pt x="391" y="960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9" y="961"/>
                      <a:pt x="389" y="961"/>
                      <a:pt x="389" y="961"/>
                    </a:cubicBezTo>
                    <a:cubicBezTo>
                      <a:pt x="390" y="961"/>
                      <a:pt x="391" y="961"/>
                      <a:pt x="391" y="960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9" y="961"/>
                      <a:pt x="389" y="961"/>
                      <a:pt x="389" y="961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9" y="961"/>
                      <a:pt x="389" y="961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0"/>
                      <a:pt x="388" y="960"/>
                      <a:pt x="388" y="960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0"/>
                      <a:pt x="388" y="960"/>
                      <a:pt x="388" y="960"/>
                    </a:cubicBezTo>
                    <a:cubicBezTo>
                      <a:pt x="388" y="961"/>
                      <a:pt x="388" y="961"/>
                      <a:pt x="388" y="961"/>
                    </a:cubicBezTo>
                    <a:cubicBezTo>
                      <a:pt x="388" y="961"/>
                      <a:pt x="389" y="962"/>
                      <a:pt x="391" y="963"/>
                    </a:cubicBezTo>
                    <a:cubicBezTo>
                      <a:pt x="397" y="965"/>
                      <a:pt x="410" y="972"/>
                      <a:pt x="426" y="980"/>
                    </a:cubicBezTo>
                    <a:cubicBezTo>
                      <a:pt x="449" y="993"/>
                      <a:pt x="479" y="1010"/>
                      <a:pt x="503" y="1023"/>
                    </a:cubicBezTo>
                    <a:cubicBezTo>
                      <a:pt x="515" y="1030"/>
                      <a:pt x="526" y="1036"/>
                      <a:pt x="534" y="1040"/>
                    </a:cubicBezTo>
                    <a:cubicBezTo>
                      <a:pt x="537" y="1042"/>
                      <a:pt x="541" y="1044"/>
                      <a:pt x="543" y="1045"/>
                    </a:cubicBezTo>
                    <a:cubicBezTo>
                      <a:pt x="544" y="1046"/>
                      <a:pt x="545" y="1046"/>
                      <a:pt x="545" y="1046"/>
                    </a:cubicBezTo>
                    <a:cubicBezTo>
                      <a:pt x="546" y="1047"/>
                      <a:pt x="546" y="1047"/>
                      <a:pt x="546" y="1047"/>
                    </a:cubicBezTo>
                    <a:cubicBezTo>
                      <a:pt x="546" y="1047"/>
                      <a:pt x="546" y="1047"/>
                      <a:pt x="546" y="1047"/>
                    </a:cubicBezTo>
                    <a:cubicBezTo>
                      <a:pt x="547" y="1047"/>
                      <a:pt x="547" y="1047"/>
                      <a:pt x="547" y="1047"/>
                    </a:cubicBezTo>
                    <a:cubicBezTo>
                      <a:pt x="547" y="1047"/>
                      <a:pt x="547" y="1047"/>
                      <a:pt x="547" y="1047"/>
                    </a:cubicBezTo>
                    <a:cubicBezTo>
                      <a:pt x="547" y="1047"/>
                      <a:pt x="547" y="1047"/>
                      <a:pt x="548" y="1047"/>
                    </a:cubicBezTo>
                    <a:cubicBezTo>
                      <a:pt x="550" y="1047"/>
                      <a:pt x="551" y="1046"/>
                      <a:pt x="552" y="1044"/>
                    </a:cubicBezTo>
                    <a:cubicBezTo>
                      <a:pt x="552" y="1043"/>
                      <a:pt x="552" y="1041"/>
                      <a:pt x="550" y="1040"/>
                    </a:cubicBezTo>
                    <a:cubicBezTo>
                      <a:pt x="550" y="1040"/>
                      <a:pt x="548" y="1038"/>
                      <a:pt x="543" y="1036"/>
                    </a:cubicBezTo>
                    <a:cubicBezTo>
                      <a:pt x="528" y="1026"/>
                      <a:pt x="491" y="1003"/>
                      <a:pt x="457" y="982"/>
                    </a:cubicBezTo>
                    <a:cubicBezTo>
                      <a:pt x="440" y="972"/>
                      <a:pt x="424" y="962"/>
                      <a:pt x="413" y="954"/>
                    </a:cubicBezTo>
                    <a:cubicBezTo>
                      <a:pt x="407" y="951"/>
                      <a:pt x="402" y="948"/>
                      <a:pt x="399" y="945"/>
                    </a:cubicBezTo>
                    <a:cubicBezTo>
                      <a:pt x="397" y="944"/>
                      <a:pt x="396" y="944"/>
                      <a:pt x="395" y="943"/>
                    </a:cubicBezTo>
                    <a:cubicBezTo>
                      <a:pt x="394" y="943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2" y="944"/>
                      <a:pt x="392" y="944"/>
                      <a:pt x="392" y="944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2" y="944"/>
                      <a:pt x="392" y="944"/>
                      <a:pt x="392" y="944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4" y="942"/>
                      <a:pt x="394" y="942"/>
                      <a:pt x="394" y="942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3"/>
                      <a:pt x="395" y="943"/>
                      <a:pt x="395" y="943"/>
                    </a:cubicBezTo>
                    <a:cubicBezTo>
                      <a:pt x="394" y="943"/>
                      <a:pt x="394" y="943"/>
                      <a:pt x="394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3"/>
                      <a:pt x="395" y="943"/>
                      <a:pt x="395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5"/>
                      <a:pt x="395" y="945"/>
                      <a:pt x="395" y="945"/>
                    </a:cubicBezTo>
                    <a:cubicBezTo>
                      <a:pt x="395" y="944"/>
                      <a:pt x="395" y="944"/>
                      <a:pt x="395" y="943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5"/>
                      <a:pt x="395" y="945"/>
                      <a:pt x="395" y="945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5" y="947"/>
                      <a:pt x="395" y="947"/>
                      <a:pt x="395" y="947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3" y="949"/>
                      <a:pt x="393" y="949"/>
                      <a:pt x="393" y="949"/>
                    </a:cubicBezTo>
                    <a:cubicBezTo>
                      <a:pt x="393" y="949"/>
                      <a:pt x="394" y="948"/>
                      <a:pt x="395" y="947"/>
                    </a:cubicBezTo>
                    <a:cubicBezTo>
                      <a:pt x="391" y="945"/>
                      <a:pt x="391" y="945"/>
                      <a:pt x="391" y="945"/>
                    </a:cubicBezTo>
                    <a:cubicBezTo>
                      <a:pt x="393" y="949"/>
                      <a:pt x="393" y="949"/>
                      <a:pt x="393" y="949"/>
                    </a:cubicBezTo>
                    <a:cubicBezTo>
                      <a:pt x="392" y="946"/>
                      <a:pt x="392" y="946"/>
                      <a:pt x="392" y="946"/>
                    </a:cubicBezTo>
                    <a:cubicBezTo>
                      <a:pt x="392" y="949"/>
                      <a:pt x="392" y="949"/>
                      <a:pt x="392" y="949"/>
                    </a:cubicBezTo>
                    <a:cubicBezTo>
                      <a:pt x="392" y="949"/>
                      <a:pt x="392" y="949"/>
                      <a:pt x="393" y="949"/>
                    </a:cubicBezTo>
                    <a:cubicBezTo>
                      <a:pt x="392" y="946"/>
                      <a:pt x="392" y="946"/>
                      <a:pt x="392" y="946"/>
                    </a:cubicBezTo>
                    <a:cubicBezTo>
                      <a:pt x="392" y="949"/>
                      <a:pt x="392" y="949"/>
                      <a:pt x="392" y="949"/>
                    </a:cubicBezTo>
                    <a:cubicBezTo>
                      <a:pt x="392" y="947"/>
                      <a:pt x="392" y="947"/>
                      <a:pt x="392" y="947"/>
                    </a:cubicBezTo>
                    <a:cubicBezTo>
                      <a:pt x="391" y="949"/>
                      <a:pt x="391" y="949"/>
                      <a:pt x="391" y="949"/>
                    </a:cubicBezTo>
                    <a:cubicBezTo>
                      <a:pt x="391" y="949"/>
                      <a:pt x="391" y="949"/>
                      <a:pt x="392" y="949"/>
                    </a:cubicBezTo>
                    <a:cubicBezTo>
                      <a:pt x="392" y="947"/>
                      <a:pt x="392" y="947"/>
                      <a:pt x="392" y="947"/>
                    </a:cubicBezTo>
                    <a:cubicBezTo>
                      <a:pt x="391" y="949"/>
                      <a:pt x="391" y="949"/>
                      <a:pt x="391" y="949"/>
                    </a:cubicBezTo>
                    <a:cubicBezTo>
                      <a:pt x="391" y="949"/>
                      <a:pt x="392" y="950"/>
                      <a:pt x="394" y="950"/>
                    </a:cubicBezTo>
                    <a:cubicBezTo>
                      <a:pt x="401" y="953"/>
                      <a:pt x="414" y="961"/>
                      <a:pt x="431" y="970"/>
                    </a:cubicBezTo>
                    <a:cubicBezTo>
                      <a:pt x="456" y="984"/>
                      <a:pt x="488" y="1002"/>
                      <a:pt x="515" y="1017"/>
                    </a:cubicBezTo>
                    <a:cubicBezTo>
                      <a:pt x="528" y="1025"/>
                      <a:pt x="539" y="1031"/>
                      <a:pt x="548" y="1036"/>
                    </a:cubicBezTo>
                    <a:cubicBezTo>
                      <a:pt x="552" y="1038"/>
                      <a:pt x="555" y="1040"/>
                      <a:pt x="558" y="1041"/>
                    </a:cubicBezTo>
                    <a:cubicBezTo>
                      <a:pt x="559" y="1042"/>
                      <a:pt x="560" y="1042"/>
                      <a:pt x="561" y="1043"/>
                    </a:cubicBezTo>
                    <a:cubicBezTo>
                      <a:pt x="561" y="1043"/>
                      <a:pt x="562" y="1043"/>
                      <a:pt x="562" y="1043"/>
                    </a:cubicBezTo>
                    <a:cubicBezTo>
                      <a:pt x="562" y="1044"/>
                      <a:pt x="562" y="1044"/>
                      <a:pt x="562" y="1044"/>
                    </a:cubicBezTo>
                    <a:cubicBezTo>
                      <a:pt x="563" y="1044"/>
                      <a:pt x="563" y="1044"/>
                      <a:pt x="564" y="1044"/>
                    </a:cubicBezTo>
                    <a:cubicBezTo>
                      <a:pt x="564" y="1044"/>
                      <a:pt x="565" y="1044"/>
                      <a:pt x="565" y="1044"/>
                    </a:cubicBezTo>
                    <a:cubicBezTo>
                      <a:pt x="566" y="1043"/>
                      <a:pt x="567" y="1043"/>
                      <a:pt x="567" y="1042"/>
                    </a:cubicBezTo>
                    <a:cubicBezTo>
                      <a:pt x="568" y="1041"/>
                      <a:pt x="568" y="1040"/>
                      <a:pt x="568" y="1039"/>
                    </a:cubicBezTo>
                    <a:cubicBezTo>
                      <a:pt x="568" y="1038"/>
                      <a:pt x="567" y="1037"/>
                      <a:pt x="566" y="1036"/>
                    </a:cubicBezTo>
                    <a:cubicBezTo>
                      <a:pt x="512" y="1002"/>
                      <a:pt x="512" y="1002"/>
                      <a:pt x="512" y="1002"/>
                    </a:cubicBezTo>
                    <a:cubicBezTo>
                      <a:pt x="572" y="1035"/>
                      <a:pt x="572" y="1035"/>
                      <a:pt x="572" y="1035"/>
                    </a:cubicBezTo>
                    <a:cubicBezTo>
                      <a:pt x="574" y="1037"/>
                      <a:pt x="576" y="1036"/>
                      <a:pt x="577" y="1034"/>
                    </a:cubicBezTo>
                    <a:cubicBezTo>
                      <a:pt x="578" y="1032"/>
                      <a:pt x="578" y="1030"/>
                      <a:pt x="576" y="1029"/>
                    </a:cubicBezTo>
                    <a:cubicBezTo>
                      <a:pt x="396" y="916"/>
                      <a:pt x="396" y="916"/>
                      <a:pt x="396" y="916"/>
                    </a:cubicBezTo>
                    <a:cubicBezTo>
                      <a:pt x="394" y="920"/>
                      <a:pt x="394" y="920"/>
                      <a:pt x="394" y="920"/>
                    </a:cubicBezTo>
                    <a:cubicBezTo>
                      <a:pt x="392" y="923"/>
                      <a:pt x="392" y="923"/>
                      <a:pt x="392" y="923"/>
                    </a:cubicBezTo>
                    <a:cubicBezTo>
                      <a:pt x="392" y="923"/>
                      <a:pt x="441" y="950"/>
                      <a:pt x="490" y="976"/>
                    </a:cubicBezTo>
                    <a:cubicBezTo>
                      <a:pt x="515" y="989"/>
                      <a:pt x="540" y="1003"/>
                      <a:pt x="559" y="1013"/>
                    </a:cubicBezTo>
                    <a:cubicBezTo>
                      <a:pt x="569" y="1018"/>
                      <a:pt x="577" y="1022"/>
                      <a:pt x="583" y="1025"/>
                    </a:cubicBezTo>
                    <a:cubicBezTo>
                      <a:pt x="586" y="1026"/>
                      <a:pt x="589" y="1027"/>
                      <a:pt x="591" y="1028"/>
                    </a:cubicBezTo>
                    <a:cubicBezTo>
                      <a:pt x="592" y="1029"/>
                      <a:pt x="593" y="1029"/>
                      <a:pt x="593" y="1029"/>
                    </a:cubicBezTo>
                    <a:cubicBezTo>
                      <a:pt x="594" y="1029"/>
                      <a:pt x="594" y="1029"/>
                      <a:pt x="595" y="1030"/>
                    </a:cubicBezTo>
                    <a:cubicBezTo>
                      <a:pt x="595" y="1030"/>
                      <a:pt x="595" y="1030"/>
                      <a:pt x="596" y="1030"/>
                    </a:cubicBezTo>
                    <a:cubicBezTo>
                      <a:pt x="596" y="1030"/>
                      <a:pt x="597" y="1030"/>
                      <a:pt x="597" y="1030"/>
                    </a:cubicBezTo>
                    <a:cubicBezTo>
                      <a:pt x="598" y="1029"/>
                      <a:pt x="599" y="1029"/>
                      <a:pt x="600" y="1028"/>
                    </a:cubicBezTo>
                    <a:cubicBezTo>
                      <a:pt x="600" y="1027"/>
                      <a:pt x="600" y="1026"/>
                      <a:pt x="600" y="1025"/>
                    </a:cubicBezTo>
                    <a:cubicBezTo>
                      <a:pt x="600" y="1024"/>
                      <a:pt x="599" y="1023"/>
                      <a:pt x="598" y="1022"/>
                    </a:cubicBezTo>
                    <a:cubicBezTo>
                      <a:pt x="598" y="1022"/>
                      <a:pt x="595" y="1020"/>
                      <a:pt x="590" y="1017"/>
                    </a:cubicBezTo>
                    <a:cubicBezTo>
                      <a:pt x="571" y="1006"/>
                      <a:pt x="525" y="978"/>
                      <a:pt x="483" y="952"/>
                    </a:cubicBezTo>
                    <a:cubicBezTo>
                      <a:pt x="462" y="939"/>
                      <a:pt x="442" y="927"/>
                      <a:pt x="428" y="917"/>
                    </a:cubicBezTo>
                    <a:cubicBezTo>
                      <a:pt x="421" y="913"/>
                      <a:pt x="415" y="909"/>
                      <a:pt x="410" y="906"/>
                    </a:cubicBezTo>
                    <a:cubicBezTo>
                      <a:pt x="408" y="905"/>
                      <a:pt x="407" y="903"/>
                      <a:pt x="406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4" y="903"/>
                      <a:pt x="404" y="903"/>
                      <a:pt x="404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4" y="903"/>
                      <a:pt x="404" y="903"/>
                      <a:pt x="404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3"/>
                      <a:pt x="405" y="903"/>
                      <a:pt x="405" y="903"/>
                    </a:cubicBezTo>
                    <a:cubicBezTo>
                      <a:pt x="405" y="902"/>
                      <a:pt x="405" y="902"/>
                      <a:pt x="405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3"/>
                      <a:pt x="405" y="903"/>
                      <a:pt x="405" y="903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6" y="904"/>
                      <a:pt x="406" y="904"/>
                      <a:pt x="406" y="904"/>
                    </a:cubicBezTo>
                    <a:cubicBezTo>
                      <a:pt x="406" y="903"/>
                      <a:pt x="406" y="903"/>
                      <a:pt x="405" y="903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6" y="904"/>
                      <a:pt x="406" y="904"/>
                      <a:pt x="406" y="904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6" y="906"/>
                      <a:pt x="406" y="905"/>
                      <a:pt x="406" y="904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5" y="906"/>
                      <a:pt x="405" y="906"/>
                      <a:pt x="405" y="906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3" y="908"/>
                      <a:pt x="403" y="908"/>
                      <a:pt x="403" y="908"/>
                    </a:cubicBezTo>
                    <a:cubicBezTo>
                      <a:pt x="404" y="908"/>
                      <a:pt x="405" y="907"/>
                      <a:pt x="405" y="906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3" y="908"/>
                      <a:pt x="403" y="908"/>
                      <a:pt x="403" y="908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2" y="908"/>
                      <a:pt x="402" y="908"/>
                      <a:pt x="402" y="908"/>
                    </a:cubicBezTo>
                    <a:cubicBezTo>
                      <a:pt x="402" y="908"/>
                      <a:pt x="402" y="908"/>
                      <a:pt x="403" y="908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402" y="908"/>
                      <a:pt x="402" y="908"/>
                      <a:pt x="402" y="908"/>
                    </a:cubicBezTo>
                    <a:cubicBezTo>
                      <a:pt x="402" y="905"/>
                      <a:pt x="402" y="905"/>
                      <a:pt x="402" y="905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2" y="908"/>
                    </a:cubicBezTo>
                    <a:cubicBezTo>
                      <a:pt x="402" y="905"/>
                      <a:pt x="402" y="905"/>
                      <a:pt x="402" y="905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6"/>
                      <a:pt x="401" y="906"/>
                      <a:pt x="401" y="906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6"/>
                      <a:pt x="401" y="906"/>
                      <a:pt x="401" y="906"/>
                    </a:cubicBezTo>
                    <a:cubicBezTo>
                      <a:pt x="401" y="908"/>
                      <a:pt x="401" y="908"/>
                      <a:pt x="401" y="908"/>
                    </a:cubicBezTo>
                    <a:cubicBezTo>
                      <a:pt x="401" y="908"/>
                      <a:pt x="401" y="908"/>
                      <a:pt x="402" y="908"/>
                    </a:cubicBezTo>
                    <a:cubicBezTo>
                      <a:pt x="404" y="910"/>
                      <a:pt x="409" y="912"/>
                      <a:pt x="416" y="916"/>
                    </a:cubicBezTo>
                    <a:cubicBezTo>
                      <a:pt x="439" y="929"/>
                      <a:pt x="485" y="955"/>
                      <a:pt x="526" y="977"/>
                    </a:cubicBezTo>
                    <a:cubicBezTo>
                      <a:pt x="546" y="988"/>
                      <a:pt x="564" y="999"/>
                      <a:pt x="578" y="1007"/>
                    </a:cubicBezTo>
                    <a:cubicBezTo>
                      <a:pt x="585" y="1011"/>
                      <a:pt x="590" y="1014"/>
                      <a:pt x="594" y="1016"/>
                    </a:cubicBezTo>
                    <a:cubicBezTo>
                      <a:pt x="598" y="1018"/>
                      <a:pt x="600" y="1019"/>
                      <a:pt x="600" y="1019"/>
                    </a:cubicBezTo>
                    <a:cubicBezTo>
                      <a:pt x="602" y="1020"/>
                      <a:pt x="604" y="1020"/>
                      <a:pt x="606" y="1018"/>
                    </a:cubicBezTo>
                    <a:cubicBezTo>
                      <a:pt x="606" y="1017"/>
                      <a:pt x="606" y="1016"/>
                      <a:pt x="606" y="1016"/>
                    </a:cubicBezTo>
                    <a:cubicBezTo>
                      <a:pt x="606" y="1015"/>
                      <a:pt x="606" y="1014"/>
                      <a:pt x="606" y="1014"/>
                    </a:cubicBezTo>
                    <a:cubicBezTo>
                      <a:pt x="605" y="1013"/>
                      <a:pt x="605" y="1013"/>
                      <a:pt x="605" y="1012"/>
                    </a:cubicBezTo>
                    <a:cubicBezTo>
                      <a:pt x="604" y="1012"/>
                      <a:pt x="604" y="1011"/>
                      <a:pt x="603" y="1011"/>
                    </a:cubicBezTo>
                    <a:cubicBezTo>
                      <a:pt x="600" y="1009"/>
                      <a:pt x="596" y="1006"/>
                      <a:pt x="589" y="1002"/>
                    </a:cubicBezTo>
                    <a:cubicBezTo>
                      <a:pt x="567" y="988"/>
                      <a:pt x="523" y="963"/>
                      <a:pt x="485" y="940"/>
                    </a:cubicBezTo>
                    <a:cubicBezTo>
                      <a:pt x="466" y="929"/>
                      <a:pt x="448" y="918"/>
                      <a:pt x="436" y="910"/>
                    </a:cubicBezTo>
                    <a:cubicBezTo>
                      <a:pt x="429" y="906"/>
                      <a:pt x="424" y="902"/>
                      <a:pt x="420" y="900"/>
                    </a:cubicBezTo>
                    <a:cubicBezTo>
                      <a:pt x="419" y="898"/>
                      <a:pt x="417" y="897"/>
                      <a:pt x="417" y="896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5" y="897"/>
                      <a:pt x="415" y="897"/>
                      <a:pt x="415" y="897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5" y="897"/>
                      <a:pt x="415" y="897"/>
                      <a:pt x="415" y="897"/>
                    </a:cubicBezTo>
                    <a:cubicBezTo>
                      <a:pt x="416" y="896"/>
                      <a:pt x="416" y="896"/>
                      <a:pt x="416" y="896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7"/>
                      <a:pt x="416" y="897"/>
                      <a:pt x="416" y="897"/>
                    </a:cubicBezTo>
                    <a:cubicBezTo>
                      <a:pt x="416" y="897"/>
                      <a:pt x="416" y="896"/>
                      <a:pt x="416" y="896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7"/>
                      <a:pt x="416" y="897"/>
                      <a:pt x="416" y="897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9"/>
                      <a:pt x="416" y="899"/>
                      <a:pt x="416" y="899"/>
                    </a:cubicBezTo>
                    <a:cubicBezTo>
                      <a:pt x="416" y="899"/>
                      <a:pt x="416" y="898"/>
                      <a:pt x="416" y="897"/>
                    </a:cubicBezTo>
                    <a:cubicBezTo>
                      <a:pt x="413" y="897"/>
                      <a:pt x="413" y="897"/>
                      <a:pt x="413" y="897"/>
                    </a:cubicBezTo>
                    <a:cubicBezTo>
                      <a:pt x="416" y="899"/>
                      <a:pt x="416" y="899"/>
                      <a:pt x="416" y="899"/>
                    </a:cubicBezTo>
                    <a:cubicBezTo>
                      <a:pt x="412" y="897"/>
                      <a:pt x="412" y="897"/>
                      <a:pt x="412" y="897"/>
                    </a:cubicBezTo>
                    <a:cubicBezTo>
                      <a:pt x="411" y="901"/>
                      <a:pt x="411" y="901"/>
                      <a:pt x="411" y="901"/>
                    </a:cubicBezTo>
                    <a:cubicBezTo>
                      <a:pt x="618" y="1010"/>
                      <a:pt x="618" y="1010"/>
                      <a:pt x="618" y="1010"/>
                    </a:cubicBezTo>
                    <a:cubicBezTo>
                      <a:pt x="620" y="1011"/>
                      <a:pt x="622" y="1011"/>
                      <a:pt x="624" y="1009"/>
                    </a:cubicBezTo>
                    <a:cubicBezTo>
                      <a:pt x="625" y="1007"/>
                      <a:pt x="624" y="1004"/>
                      <a:pt x="622" y="1003"/>
                    </a:cubicBezTo>
                    <a:cubicBezTo>
                      <a:pt x="422" y="878"/>
                      <a:pt x="422" y="878"/>
                      <a:pt x="422" y="878"/>
                    </a:cubicBezTo>
                    <a:cubicBezTo>
                      <a:pt x="419" y="881"/>
                      <a:pt x="419" y="881"/>
                      <a:pt x="419" y="881"/>
                    </a:cubicBezTo>
                    <a:cubicBezTo>
                      <a:pt x="418" y="885"/>
                      <a:pt x="418" y="885"/>
                      <a:pt x="418" y="885"/>
                    </a:cubicBezTo>
                    <a:cubicBezTo>
                      <a:pt x="418" y="885"/>
                      <a:pt x="468" y="913"/>
                      <a:pt x="519" y="940"/>
                    </a:cubicBezTo>
                    <a:cubicBezTo>
                      <a:pt x="544" y="954"/>
                      <a:pt x="569" y="968"/>
                      <a:pt x="588" y="979"/>
                    </a:cubicBezTo>
                    <a:cubicBezTo>
                      <a:pt x="598" y="984"/>
                      <a:pt x="606" y="988"/>
                      <a:pt x="612" y="991"/>
                    </a:cubicBezTo>
                    <a:cubicBezTo>
                      <a:pt x="614" y="993"/>
                      <a:pt x="617" y="994"/>
                      <a:pt x="618" y="995"/>
                    </a:cubicBezTo>
                    <a:cubicBezTo>
                      <a:pt x="619" y="995"/>
                      <a:pt x="620" y="996"/>
                      <a:pt x="620" y="996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621" y="996"/>
                      <a:pt x="621" y="996"/>
                      <a:pt x="621" y="996"/>
                    </a:cubicBezTo>
                    <a:cubicBezTo>
                      <a:pt x="622" y="996"/>
                      <a:pt x="622" y="996"/>
                      <a:pt x="622" y="996"/>
                    </a:cubicBezTo>
                    <a:cubicBezTo>
                      <a:pt x="622" y="996"/>
                      <a:pt x="622" y="996"/>
                      <a:pt x="623" y="996"/>
                    </a:cubicBezTo>
                    <a:cubicBezTo>
                      <a:pt x="623" y="996"/>
                      <a:pt x="623" y="996"/>
                      <a:pt x="624" y="996"/>
                    </a:cubicBezTo>
                    <a:cubicBezTo>
                      <a:pt x="624" y="996"/>
                      <a:pt x="625" y="996"/>
                      <a:pt x="626" y="995"/>
                    </a:cubicBezTo>
                    <a:cubicBezTo>
                      <a:pt x="626" y="995"/>
                      <a:pt x="626" y="995"/>
                      <a:pt x="626" y="995"/>
                    </a:cubicBezTo>
                    <a:cubicBezTo>
                      <a:pt x="627" y="994"/>
                      <a:pt x="627" y="993"/>
                      <a:pt x="627" y="992"/>
                    </a:cubicBezTo>
                    <a:cubicBezTo>
                      <a:pt x="627" y="992"/>
                      <a:pt x="627" y="991"/>
                      <a:pt x="626" y="991"/>
                    </a:cubicBezTo>
                    <a:cubicBezTo>
                      <a:pt x="626" y="990"/>
                      <a:pt x="626" y="990"/>
                      <a:pt x="625" y="989"/>
                    </a:cubicBezTo>
                    <a:cubicBezTo>
                      <a:pt x="625" y="989"/>
                      <a:pt x="624" y="988"/>
                      <a:pt x="624" y="987"/>
                    </a:cubicBezTo>
                    <a:cubicBezTo>
                      <a:pt x="621" y="985"/>
                      <a:pt x="616" y="982"/>
                      <a:pt x="609" y="977"/>
                    </a:cubicBezTo>
                    <a:cubicBezTo>
                      <a:pt x="586" y="962"/>
                      <a:pt x="541" y="934"/>
                      <a:pt x="501" y="910"/>
                    </a:cubicBezTo>
                    <a:cubicBezTo>
                      <a:pt x="462" y="886"/>
                      <a:pt x="428" y="866"/>
                      <a:pt x="428" y="866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9" y="872"/>
                      <a:pt x="429" y="872"/>
                      <a:pt x="429" y="872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7" y="873"/>
                      <a:pt x="427" y="873"/>
                      <a:pt x="427" y="873"/>
                    </a:cubicBezTo>
                    <a:cubicBezTo>
                      <a:pt x="428" y="873"/>
                      <a:pt x="429" y="873"/>
                      <a:pt x="429" y="872"/>
                    </a:cubicBezTo>
                    <a:cubicBezTo>
                      <a:pt x="426" y="869"/>
                      <a:pt x="426" y="869"/>
                      <a:pt x="426" y="869"/>
                    </a:cubicBezTo>
                    <a:cubicBezTo>
                      <a:pt x="427" y="873"/>
                      <a:pt x="427" y="873"/>
                      <a:pt x="427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6" y="873"/>
                      <a:pt x="426" y="873"/>
                      <a:pt x="426" y="873"/>
                    </a:cubicBezTo>
                    <a:cubicBezTo>
                      <a:pt x="426" y="873"/>
                      <a:pt x="427" y="873"/>
                      <a:pt x="427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6" y="873"/>
                      <a:pt x="426" y="873"/>
                      <a:pt x="426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3"/>
                      <a:pt x="426" y="873"/>
                    </a:cubicBezTo>
                    <a:cubicBezTo>
                      <a:pt x="426" y="870"/>
                      <a:pt x="426" y="870"/>
                      <a:pt x="426" y="870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6" y="872"/>
                      <a:pt x="426" y="872"/>
                      <a:pt x="426" y="872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6" y="872"/>
                      <a:pt x="426" y="872"/>
                      <a:pt x="426" y="872"/>
                    </a:cubicBezTo>
                    <a:cubicBezTo>
                      <a:pt x="425" y="873"/>
                      <a:pt x="425" y="873"/>
                      <a:pt x="425" y="873"/>
                    </a:cubicBezTo>
                    <a:cubicBezTo>
                      <a:pt x="425" y="873"/>
                      <a:pt x="425" y="874"/>
                      <a:pt x="426" y="874"/>
                    </a:cubicBezTo>
                    <a:cubicBezTo>
                      <a:pt x="428" y="875"/>
                      <a:pt x="433" y="877"/>
                      <a:pt x="440" y="881"/>
                    </a:cubicBezTo>
                    <a:cubicBezTo>
                      <a:pt x="464" y="893"/>
                      <a:pt x="511" y="918"/>
                      <a:pt x="552" y="940"/>
                    </a:cubicBezTo>
                    <a:cubicBezTo>
                      <a:pt x="572" y="951"/>
                      <a:pt x="591" y="962"/>
                      <a:pt x="605" y="969"/>
                    </a:cubicBezTo>
                    <a:cubicBezTo>
                      <a:pt x="612" y="973"/>
                      <a:pt x="617" y="976"/>
                      <a:pt x="621" y="978"/>
                    </a:cubicBezTo>
                    <a:cubicBezTo>
                      <a:pt x="625" y="980"/>
                      <a:pt x="627" y="981"/>
                      <a:pt x="627" y="981"/>
                    </a:cubicBezTo>
                    <a:cubicBezTo>
                      <a:pt x="629" y="982"/>
                      <a:pt x="631" y="982"/>
                      <a:pt x="633" y="980"/>
                    </a:cubicBezTo>
                    <a:cubicBezTo>
                      <a:pt x="633" y="979"/>
                      <a:pt x="633" y="978"/>
                      <a:pt x="633" y="978"/>
                    </a:cubicBezTo>
                    <a:cubicBezTo>
                      <a:pt x="633" y="976"/>
                      <a:pt x="633" y="976"/>
                      <a:pt x="633" y="976"/>
                    </a:cubicBezTo>
                    <a:cubicBezTo>
                      <a:pt x="632" y="975"/>
                      <a:pt x="632" y="975"/>
                      <a:pt x="632" y="974"/>
                    </a:cubicBezTo>
                    <a:cubicBezTo>
                      <a:pt x="631" y="974"/>
                      <a:pt x="631" y="974"/>
                      <a:pt x="630" y="973"/>
                    </a:cubicBezTo>
                    <a:cubicBezTo>
                      <a:pt x="627" y="971"/>
                      <a:pt x="622" y="968"/>
                      <a:pt x="615" y="963"/>
                    </a:cubicBezTo>
                    <a:cubicBezTo>
                      <a:pt x="566" y="931"/>
                      <a:pt x="424" y="845"/>
                      <a:pt x="424" y="845"/>
                    </a:cubicBezTo>
                    <a:cubicBezTo>
                      <a:pt x="422" y="849"/>
                      <a:pt x="422" y="849"/>
                      <a:pt x="422" y="849"/>
                    </a:cubicBezTo>
                    <a:cubicBezTo>
                      <a:pt x="426" y="851"/>
                      <a:pt x="426" y="851"/>
                      <a:pt x="426" y="851"/>
                    </a:cubicBezTo>
                    <a:cubicBezTo>
                      <a:pt x="423" y="849"/>
                      <a:pt x="423" y="849"/>
                      <a:pt x="423" y="849"/>
                    </a:cubicBezTo>
                    <a:cubicBezTo>
                      <a:pt x="424" y="852"/>
                      <a:pt x="424" y="852"/>
                      <a:pt x="424" y="852"/>
                    </a:cubicBezTo>
                    <a:cubicBezTo>
                      <a:pt x="424" y="852"/>
                      <a:pt x="425" y="852"/>
                      <a:pt x="426" y="851"/>
                    </a:cubicBezTo>
                    <a:cubicBezTo>
                      <a:pt x="423" y="849"/>
                      <a:pt x="423" y="849"/>
                      <a:pt x="423" y="849"/>
                    </a:cubicBezTo>
                    <a:cubicBezTo>
                      <a:pt x="424" y="852"/>
                      <a:pt x="424" y="852"/>
                      <a:pt x="424" y="852"/>
                    </a:cubicBezTo>
                    <a:cubicBezTo>
                      <a:pt x="423" y="850"/>
                      <a:pt x="423" y="850"/>
                      <a:pt x="423" y="850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4" y="852"/>
                    </a:cubicBezTo>
                    <a:cubicBezTo>
                      <a:pt x="423" y="850"/>
                      <a:pt x="423" y="850"/>
                      <a:pt x="423" y="850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1"/>
                      <a:pt x="423" y="851"/>
                      <a:pt x="423" y="851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1"/>
                      <a:pt x="423" y="851"/>
                      <a:pt x="423" y="851"/>
                    </a:cubicBezTo>
                    <a:cubicBezTo>
                      <a:pt x="423" y="852"/>
                      <a:pt x="423" y="852"/>
                      <a:pt x="423" y="852"/>
                    </a:cubicBezTo>
                    <a:cubicBezTo>
                      <a:pt x="423" y="852"/>
                      <a:pt x="423" y="852"/>
                      <a:pt x="424" y="853"/>
                    </a:cubicBezTo>
                    <a:cubicBezTo>
                      <a:pt x="427" y="854"/>
                      <a:pt x="432" y="856"/>
                      <a:pt x="440" y="860"/>
                    </a:cubicBezTo>
                    <a:cubicBezTo>
                      <a:pt x="466" y="873"/>
                      <a:pt x="513" y="901"/>
                      <a:pt x="555" y="925"/>
                    </a:cubicBezTo>
                    <a:cubicBezTo>
                      <a:pt x="575" y="938"/>
                      <a:pt x="594" y="949"/>
                      <a:pt x="608" y="957"/>
                    </a:cubicBezTo>
                    <a:cubicBezTo>
                      <a:pt x="615" y="962"/>
                      <a:pt x="621" y="965"/>
                      <a:pt x="625" y="967"/>
                    </a:cubicBezTo>
                    <a:cubicBezTo>
                      <a:pt x="629" y="970"/>
                      <a:pt x="631" y="971"/>
                      <a:pt x="631" y="971"/>
                    </a:cubicBezTo>
                    <a:cubicBezTo>
                      <a:pt x="633" y="972"/>
                      <a:pt x="635" y="972"/>
                      <a:pt x="636" y="970"/>
                    </a:cubicBezTo>
                    <a:cubicBezTo>
                      <a:pt x="638" y="968"/>
                      <a:pt x="637" y="965"/>
                      <a:pt x="635" y="96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5" y="842"/>
                      <a:pt x="425" y="842"/>
                      <a:pt x="425" y="842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42"/>
                      <a:pt x="424" y="842"/>
                      <a:pt x="425" y="842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5" y="838"/>
                      <a:pt x="425" y="838"/>
                      <a:pt x="425" y="838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39"/>
                      <a:pt x="424" y="839"/>
                      <a:pt x="424" y="839"/>
                    </a:cubicBezTo>
                    <a:cubicBezTo>
                      <a:pt x="423" y="841"/>
                      <a:pt x="423" y="841"/>
                      <a:pt x="423" y="841"/>
                    </a:cubicBezTo>
                    <a:cubicBezTo>
                      <a:pt x="424" y="841"/>
                      <a:pt x="424" y="841"/>
                      <a:pt x="424" y="841"/>
                    </a:cubicBezTo>
                    <a:cubicBezTo>
                      <a:pt x="424" y="839"/>
                      <a:pt x="424" y="839"/>
                      <a:pt x="424" y="839"/>
                    </a:cubicBezTo>
                    <a:cubicBezTo>
                      <a:pt x="423" y="841"/>
                      <a:pt x="423" y="841"/>
                      <a:pt x="423" y="841"/>
                    </a:cubicBezTo>
                    <a:cubicBezTo>
                      <a:pt x="424" y="841"/>
                      <a:pt x="424" y="841"/>
                      <a:pt x="424" y="842"/>
                    </a:cubicBezTo>
                    <a:cubicBezTo>
                      <a:pt x="429" y="844"/>
                      <a:pt x="443" y="852"/>
                      <a:pt x="462" y="863"/>
                    </a:cubicBezTo>
                    <a:cubicBezTo>
                      <a:pt x="491" y="880"/>
                      <a:pt x="531" y="903"/>
                      <a:pt x="565" y="922"/>
                    </a:cubicBezTo>
                    <a:cubicBezTo>
                      <a:pt x="582" y="931"/>
                      <a:pt x="597" y="940"/>
                      <a:pt x="608" y="946"/>
                    </a:cubicBezTo>
                    <a:cubicBezTo>
                      <a:pt x="614" y="949"/>
                      <a:pt x="619" y="951"/>
                      <a:pt x="622" y="953"/>
                    </a:cubicBezTo>
                    <a:cubicBezTo>
                      <a:pt x="624" y="954"/>
                      <a:pt x="625" y="954"/>
                      <a:pt x="627" y="955"/>
                    </a:cubicBezTo>
                    <a:cubicBezTo>
                      <a:pt x="627" y="955"/>
                      <a:pt x="628" y="955"/>
                      <a:pt x="628" y="955"/>
                    </a:cubicBezTo>
                    <a:cubicBezTo>
                      <a:pt x="629" y="956"/>
                      <a:pt x="629" y="956"/>
                      <a:pt x="630" y="956"/>
                    </a:cubicBezTo>
                    <a:cubicBezTo>
                      <a:pt x="631" y="956"/>
                      <a:pt x="631" y="956"/>
                      <a:pt x="632" y="955"/>
                    </a:cubicBezTo>
                    <a:cubicBezTo>
                      <a:pt x="632" y="955"/>
                      <a:pt x="633" y="955"/>
                      <a:pt x="634" y="954"/>
                    </a:cubicBezTo>
                    <a:cubicBezTo>
                      <a:pt x="635" y="953"/>
                      <a:pt x="635" y="952"/>
                      <a:pt x="634" y="951"/>
                    </a:cubicBezTo>
                    <a:cubicBezTo>
                      <a:pt x="634" y="950"/>
                      <a:pt x="634" y="949"/>
                      <a:pt x="633" y="948"/>
                    </a:cubicBezTo>
                    <a:cubicBezTo>
                      <a:pt x="633" y="948"/>
                      <a:pt x="629" y="946"/>
                      <a:pt x="623" y="942"/>
                    </a:cubicBezTo>
                    <a:cubicBezTo>
                      <a:pt x="603" y="930"/>
                      <a:pt x="550" y="897"/>
                      <a:pt x="504" y="868"/>
                    </a:cubicBezTo>
                    <a:cubicBezTo>
                      <a:pt x="480" y="854"/>
                      <a:pt x="458" y="840"/>
                      <a:pt x="442" y="830"/>
                    </a:cubicBezTo>
                    <a:cubicBezTo>
                      <a:pt x="434" y="824"/>
                      <a:pt x="427" y="820"/>
                      <a:pt x="422" y="817"/>
                    </a:cubicBezTo>
                    <a:cubicBezTo>
                      <a:pt x="420" y="816"/>
                      <a:pt x="418" y="815"/>
                      <a:pt x="417" y="814"/>
                    </a:cubicBezTo>
                    <a:cubicBezTo>
                      <a:pt x="417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4" y="815"/>
                      <a:pt x="414" y="815"/>
                      <a:pt x="414" y="815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4"/>
                      <a:pt x="417" y="814"/>
                      <a:pt x="417" y="814"/>
                    </a:cubicBezTo>
                    <a:cubicBezTo>
                      <a:pt x="416" y="813"/>
                      <a:pt x="416" y="813"/>
                      <a:pt x="416" y="813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4"/>
                      <a:pt x="417" y="814"/>
                      <a:pt x="417" y="814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6"/>
                      <a:pt x="417" y="816"/>
                      <a:pt x="417" y="816"/>
                    </a:cubicBezTo>
                    <a:cubicBezTo>
                      <a:pt x="417" y="815"/>
                      <a:pt x="417" y="814"/>
                      <a:pt x="417" y="814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7" y="816"/>
                      <a:pt x="417" y="816"/>
                      <a:pt x="417" y="816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6" y="818"/>
                      <a:pt x="416" y="818"/>
                      <a:pt x="416" y="818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4" y="819"/>
                      <a:pt x="414" y="819"/>
                      <a:pt x="414" y="819"/>
                    </a:cubicBezTo>
                    <a:cubicBezTo>
                      <a:pt x="415" y="819"/>
                      <a:pt x="416" y="819"/>
                      <a:pt x="416" y="818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4" y="819"/>
                      <a:pt x="414" y="819"/>
                      <a:pt x="414" y="819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4" y="820"/>
                      <a:pt x="414" y="820"/>
                      <a:pt x="414" y="819"/>
                    </a:cubicBezTo>
                    <a:cubicBezTo>
                      <a:pt x="413" y="816"/>
                      <a:pt x="413" y="816"/>
                      <a:pt x="413" y="816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7"/>
                      <a:pt x="413" y="817"/>
                      <a:pt x="413" y="817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7"/>
                      <a:pt x="413" y="817"/>
                      <a:pt x="413" y="817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9"/>
                      <a:pt x="413" y="819"/>
                      <a:pt x="413" y="819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19"/>
                      <a:pt x="413" y="819"/>
                      <a:pt x="413" y="819"/>
                    </a:cubicBezTo>
                    <a:cubicBezTo>
                      <a:pt x="413" y="820"/>
                      <a:pt x="413" y="820"/>
                      <a:pt x="413" y="820"/>
                    </a:cubicBezTo>
                    <a:cubicBezTo>
                      <a:pt x="413" y="820"/>
                      <a:pt x="413" y="820"/>
                      <a:pt x="414" y="820"/>
                    </a:cubicBezTo>
                    <a:cubicBezTo>
                      <a:pt x="417" y="821"/>
                      <a:pt x="422" y="824"/>
                      <a:pt x="429" y="827"/>
                    </a:cubicBezTo>
                    <a:cubicBezTo>
                      <a:pt x="454" y="841"/>
                      <a:pt x="501" y="868"/>
                      <a:pt x="543" y="892"/>
                    </a:cubicBezTo>
                    <a:cubicBezTo>
                      <a:pt x="564" y="903"/>
                      <a:pt x="584" y="915"/>
                      <a:pt x="599" y="923"/>
                    </a:cubicBezTo>
                    <a:cubicBezTo>
                      <a:pt x="606" y="927"/>
                      <a:pt x="612" y="930"/>
                      <a:pt x="617" y="932"/>
                    </a:cubicBezTo>
                    <a:cubicBezTo>
                      <a:pt x="620" y="934"/>
                      <a:pt x="622" y="935"/>
                      <a:pt x="623" y="935"/>
                    </a:cubicBezTo>
                    <a:cubicBezTo>
                      <a:pt x="624" y="936"/>
                      <a:pt x="625" y="936"/>
                      <a:pt x="626" y="936"/>
                    </a:cubicBezTo>
                    <a:cubicBezTo>
                      <a:pt x="626" y="936"/>
                      <a:pt x="627" y="936"/>
                      <a:pt x="628" y="936"/>
                    </a:cubicBezTo>
                    <a:cubicBezTo>
                      <a:pt x="629" y="936"/>
                      <a:pt x="629" y="936"/>
                      <a:pt x="630" y="936"/>
                    </a:cubicBezTo>
                    <a:cubicBezTo>
                      <a:pt x="630" y="936"/>
                      <a:pt x="631" y="935"/>
                      <a:pt x="632" y="934"/>
                    </a:cubicBezTo>
                    <a:cubicBezTo>
                      <a:pt x="632" y="934"/>
                      <a:pt x="632" y="934"/>
                      <a:pt x="632" y="934"/>
                    </a:cubicBezTo>
                    <a:cubicBezTo>
                      <a:pt x="632" y="934"/>
                      <a:pt x="633" y="933"/>
                      <a:pt x="633" y="932"/>
                    </a:cubicBezTo>
                    <a:cubicBezTo>
                      <a:pt x="633" y="931"/>
                      <a:pt x="632" y="931"/>
                      <a:pt x="632" y="931"/>
                    </a:cubicBezTo>
                    <a:cubicBezTo>
                      <a:pt x="632" y="930"/>
                      <a:pt x="632" y="930"/>
                      <a:pt x="631" y="929"/>
                    </a:cubicBezTo>
                    <a:cubicBezTo>
                      <a:pt x="631" y="929"/>
                      <a:pt x="630" y="928"/>
                      <a:pt x="630" y="928"/>
                    </a:cubicBezTo>
                    <a:cubicBezTo>
                      <a:pt x="628" y="926"/>
                      <a:pt x="624" y="923"/>
                      <a:pt x="618" y="919"/>
                    </a:cubicBezTo>
                    <a:cubicBezTo>
                      <a:pt x="597" y="905"/>
                      <a:pt x="552" y="876"/>
                      <a:pt x="496" y="841"/>
                    </a:cubicBezTo>
                    <a:cubicBezTo>
                      <a:pt x="326" y="735"/>
                      <a:pt x="59" y="572"/>
                      <a:pt x="59" y="572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60" y="577"/>
                      <a:pt x="60" y="577"/>
                      <a:pt x="60" y="577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59" y="579"/>
                      <a:pt x="59" y="579"/>
                      <a:pt x="59" y="579"/>
                    </a:cubicBezTo>
                    <a:cubicBezTo>
                      <a:pt x="59" y="578"/>
                      <a:pt x="60" y="578"/>
                      <a:pt x="60" y="577"/>
                    </a:cubicBezTo>
                    <a:cubicBezTo>
                      <a:pt x="57" y="575"/>
                      <a:pt x="57" y="575"/>
                      <a:pt x="57" y="575"/>
                    </a:cubicBezTo>
                    <a:cubicBezTo>
                      <a:pt x="59" y="579"/>
                      <a:pt x="59" y="579"/>
                      <a:pt x="59" y="579"/>
                    </a:cubicBezTo>
                    <a:cubicBezTo>
                      <a:pt x="58" y="576"/>
                      <a:pt x="58" y="576"/>
                      <a:pt x="58" y="576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8" y="579"/>
                      <a:pt x="59" y="579"/>
                    </a:cubicBezTo>
                    <a:cubicBezTo>
                      <a:pt x="58" y="576"/>
                      <a:pt x="58" y="576"/>
                      <a:pt x="58" y="576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8"/>
                      <a:pt x="58" y="578"/>
                      <a:pt x="58" y="578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8"/>
                      <a:pt x="58" y="578"/>
                      <a:pt x="58" y="578"/>
                    </a:cubicBezTo>
                    <a:cubicBezTo>
                      <a:pt x="58" y="579"/>
                      <a:pt x="58" y="579"/>
                      <a:pt x="58" y="579"/>
                    </a:cubicBezTo>
                    <a:cubicBezTo>
                      <a:pt x="58" y="579"/>
                      <a:pt x="59" y="579"/>
                      <a:pt x="61" y="580"/>
                    </a:cubicBezTo>
                    <a:cubicBezTo>
                      <a:pt x="64" y="581"/>
                      <a:pt x="69" y="583"/>
                      <a:pt x="75" y="587"/>
                    </a:cubicBezTo>
                    <a:cubicBezTo>
                      <a:pt x="99" y="600"/>
                      <a:pt x="144" y="627"/>
                      <a:pt x="197" y="660"/>
                    </a:cubicBezTo>
                    <a:cubicBezTo>
                      <a:pt x="277" y="710"/>
                      <a:pt x="377" y="774"/>
                      <a:pt x="460" y="825"/>
                    </a:cubicBezTo>
                    <a:cubicBezTo>
                      <a:pt x="502" y="851"/>
                      <a:pt x="539" y="873"/>
                      <a:pt x="567" y="889"/>
                    </a:cubicBezTo>
                    <a:cubicBezTo>
                      <a:pt x="581" y="898"/>
                      <a:pt x="593" y="904"/>
                      <a:pt x="603" y="909"/>
                    </a:cubicBezTo>
                    <a:cubicBezTo>
                      <a:pt x="607" y="911"/>
                      <a:pt x="611" y="913"/>
                      <a:pt x="614" y="914"/>
                    </a:cubicBezTo>
                    <a:cubicBezTo>
                      <a:pt x="616" y="914"/>
                      <a:pt x="617" y="915"/>
                      <a:pt x="619" y="915"/>
                    </a:cubicBezTo>
                    <a:cubicBezTo>
                      <a:pt x="620" y="916"/>
                      <a:pt x="621" y="916"/>
                      <a:pt x="623" y="916"/>
                    </a:cubicBezTo>
                    <a:cubicBezTo>
                      <a:pt x="623" y="916"/>
                      <a:pt x="624" y="916"/>
                      <a:pt x="625" y="915"/>
                    </a:cubicBezTo>
                    <a:cubicBezTo>
                      <a:pt x="626" y="915"/>
                      <a:pt x="627" y="914"/>
                      <a:pt x="627" y="913"/>
                    </a:cubicBezTo>
                    <a:cubicBezTo>
                      <a:pt x="628" y="913"/>
                      <a:pt x="628" y="912"/>
                      <a:pt x="628" y="911"/>
                    </a:cubicBezTo>
                    <a:cubicBezTo>
                      <a:pt x="628" y="910"/>
                      <a:pt x="628" y="910"/>
                      <a:pt x="628" y="909"/>
                    </a:cubicBezTo>
                    <a:cubicBezTo>
                      <a:pt x="627" y="909"/>
                      <a:pt x="627" y="909"/>
                      <a:pt x="627" y="908"/>
                    </a:cubicBezTo>
                    <a:cubicBezTo>
                      <a:pt x="626" y="908"/>
                      <a:pt x="626" y="908"/>
                      <a:pt x="626" y="908"/>
                    </a:cubicBezTo>
                    <a:cubicBezTo>
                      <a:pt x="626" y="908"/>
                      <a:pt x="626" y="908"/>
                      <a:pt x="625" y="907"/>
                    </a:cubicBezTo>
                    <a:cubicBezTo>
                      <a:pt x="622" y="905"/>
                      <a:pt x="612" y="899"/>
                      <a:pt x="595" y="889"/>
                    </a:cubicBezTo>
                    <a:cubicBezTo>
                      <a:pt x="537" y="853"/>
                      <a:pt x="408" y="774"/>
                      <a:pt x="293" y="704"/>
                    </a:cubicBezTo>
                    <a:cubicBezTo>
                      <a:pt x="235" y="668"/>
                      <a:pt x="182" y="635"/>
                      <a:pt x="142" y="610"/>
                    </a:cubicBezTo>
                    <a:cubicBezTo>
                      <a:pt x="122" y="597"/>
                      <a:pt x="106" y="586"/>
                      <a:pt x="95" y="579"/>
                    </a:cubicBezTo>
                    <a:cubicBezTo>
                      <a:pt x="90" y="575"/>
                      <a:pt x="85" y="572"/>
                      <a:pt x="82" y="570"/>
                    </a:cubicBezTo>
                    <a:cubicBezTo>
                      <a:pt x="81" y="569"/>
                      <a:pt x="80" y="568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8" y="567"/>
                      <a:pt x="78" y="567"/>
                      <a:pt x="78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8" y="567"/>
                      <a:pt x="78" y="567"/>
                      <a:pt x="78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7" y="568"/>
                      <a:pt x="77" y="568"/>
                      <a:pt x="77" y="568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7" y="568"/>
                      <a:pt x="77" y="568"/>
                      <a:pt x="77" y="568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68"/>
                      <a:pt x="79" y="568"/>
                      <a:pt x="79" y="568"/>
                    </a:cubicBezTo>
                    <a:cubicBezTo>
                      <a:pt x="79" y="568"/>
                      <a:pt x="79" y="567"/>
                      <a:pt x="79" y="567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68"/>
                      <a:pt x="79" y="568"/>
                      <a:pt x="79" y="568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71"/>
                      <a:pt x="79" y="571"/>
                      <a:pt x="79" y="571"/>
                    </a:cubicBezTo>
                    <a:cubicBezTo>
                      <a:pt x="79" y="570"/>
                      <a:pt x="79" y="569"/>
                      <a:pt x="79" y="568"/>
                    </a:cubicBezTo>
                    <a:cubicBezTo>
                      <a:pt x="76" y="568"/>
                      <a:pt x="76" y="568"/>
                      <a:pt x="76" y="568"/>
                    </a:cubicBezTo>
                    <a:cubicBezTo>
                      <a:pt x="79" y="571"/>
                      <a:pt x="79" y="571"/>
                      <a:pt x="79" y="571"/>
                    </a:cubicBezTo>
                    <a:cubicBezTo>
                      <a:pt x="79" y="570"/>
                      <a:pt x="79" y="570"/>
                      <a:pt x="79" y="570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7" y="572"/>
                      <a:pt x="77" y="572"/>
                      <a:pt x="77" y="572"/>
                    </a:cubicBezTo>
                    <a:cubicBezTo>
                      <a:pt x="78" y="572"/>
                      <a:pt x="79" y="571"/>
                      <a:pt x="79" y="570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7" y="572"/>
                      <a:pt x="77" y="572"/>
                      <a:pt x="77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5" y="572"/>
                      <a:pt x="75" y="572"/>
                      <a:pt x="75" y="572"/>
                    </a:cubicBezTo>
                    <a:cubicBezTo>
                      <a:pt x="76" y="572"/>
                      <a:pt x="77" y="572"/>
                      <a:pt x="77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5" y="572"/>
                      <a:pt x="75" y="572"/>
                      <a:pt x="75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5" y="572"/>
                      <a:pt x="75" y="572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5" y="569"/>
                      <a:pt x="75" y="569"/>
                      <a:pt x="75" y="569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5" y="569"/>
                      <a:pt x="75" y="569"/>
                      <a:pt x="75" y="569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1"/>
                      <a:pt x="74" y="571"/>
                      <a:pt x="74" y="571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1"/>
                      <a:pt x="74" y="571"/>
                      <a:pt x="74" y="571"/>
                    </a:cubicBezTo>
                    <a:cubicBezTo>
                      <a:pt x="74" y="572"/>
                      <a:pt x="74" y="572"/>
                      <a:pt x="74" y="572"/>
                    </a:cubicBezTo>
                    <a:cubicBezTo>
                      <a:pt x="74" y="572"/>
                      <a:pt x="75" y="573"/>
                      <a:pt x="76" y="573"/>
                    </a:cubicBezTo>
                    <a:cubicBezTo>
                      <a:pt x="85" y="579"/>
                      <a:pt x="120" y="600"/>
                      <a:pt x="166" y="629"/>
                    </a:cubicBezTo>
                    <a:cubicBezTo>
                      <a:pt x="237" y="673"/>
                      <a:pt x="335" y="734"/>
                      <a:pt x="418" y="783"/>
                    </a:cubicBezTo>
                    <a:cubicBezTo>
                      <a:pt x="459" y="808"/>
                      <a:pt x="497" y="830"/>
                      <a:pt x="525" y="846"/>
                    </a:cubicBezTo>
                    <a:cubicBezTo>
                      <a:pt x="540" y="854"/>
                      <a:pt x="552" y="861"/>
                      <a:pt x="561" y="865"/>
                    </a:cubicBezTo>
                    <a:cubicBezTo>
                      <a:pt x="565" y="867"/>
                      <a:pt x="569" y="869"/>
                      <a:pt x="572" y="870"/>
                    </a:cubicBezTo>
                    <a:cubicBezTo>
                      <a:pt x="574" y="871"/>
                      <a:pt x="575" y="872"/>
                      <a:pt x="576" y="872"/>
                    </a:cubicBezTo>
                    <a:cubicBezTo>
                      <a:pt x="578" y="872"/>
                      <a:pt x="579" y="872"/>
                      <a:pt x="580" y="872"/>
                    </a:cubicBezTo>
                    <a:cubicBezTo>
                      <a:pt x="581" y="872"/>
                      <a:pt x="581" y="872"/>
                      <a:pt x="582" y="872"/>
                    </a:cubicBezTo>
                    <a:cubicBezTo>
                      <a:pt x="583" y="872"/>
                      <a:pt x="584" y="871"/>
                      <a:pt x="585" y="870"/>
                    </a:cubicBezTo>
                    <a:cubicBezTo>
                      <a:pt x="585" y="869"/>
                      <a:pt x="585" y="868"/>
                      <a:pt x="585" y="867"/>
                    </a:cubicBezTo>
                    <a:cubicBezTo>
                      <a:pt x="585" y="866"/>
                      <a:pt x="584" y="865"/>
                      <a:pt x="583" y="865"/>
                    </a:cubicBezTo>
                    <a:cubicBezTo>
                      <a:pt x="583" y="865"/>
                      <a:pt x="581" y="864"/>
                      <a:pt x="578" y="861"/>
                    </a:cubicBezTo>
                    <a:cubicBezTo>
                      <a:pt x="551" y="845"/>
                      <a:pt x="431" y="774"/>
                      <a:pt x="317" y="704"/>
                    </a:cubicBezTo>
                    <a:cubicBezTo>
                      <a:pt x="260" y="669"/>
                      <a:pt x="205" y="635"/>
                      <a:pt x="164" y="609"/>
                    </a:cubicBezTo>
                    <a:cubicBezTo>
                      <a:pt x="144" y="596"/>
                      <a:pt x="127" y="585"/>
                      <a:pt x="115" y="576"/>
                    </a:cubicBezTo>
                    <a:cubicBezTo>
                      <a:pt x="109" y="572"/>
                      <a:pt x="105" y="569"/>
                      <a:pt x="102" y="566"/>
                    </a:cubicBezTo>
                    <a:cubicBezTo>
                      <a:pt x="100" y="565"/>
                      <a:pt x="99" y="564"/>
                      <a:pt x="99" y="563"/>
                    </a:cubicBezTo>
                    <a:cubicBezTo>
                      <a:pt x="98" y="563"/>
                      <a:pt x="98" y="563"/>
                      <a:pt x="98" y="563"/>
                    </a:cubicBezTo>
                    <a:cubicBezTo>
                      <a:pt x="96" y="564"/>
                      <a:pt x="96" y="564"/>
                      <a:pt x="96" y="564"/>
                    </a:cubicBezTo>
                    <a:cubicBezTo>
                      <a:pt x="98" y="564"/>
                      <a:pt x="98" y="564"/>
                      <a:pt x="98" y="564"/>
                    </a:cubicBezTo>
                    <a:cubicBezTo>
                      <a:pt x="98" y="563"/>
                      <a:pt x="98" y="563"/>
                      <a:pt x="98" y="563"/>
                    </a:cubicBezTo>
                    <a:cubicBezTo>
                      <a:pt x="96" y="564"/>
                      <a:pt x="96" y="564"/>
                      <a:pt x="96" y="564"/>
                    </a:cubicBezTo>
                    <a:cubicBezTo>
                      <a:pt x="98" y="564"/>
                      <a:pt x="98" y="564"/>
                      <a:pt x="98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8" y="565"/>
                      <a:pt x="98" y="565"/>
                      <a:pt x="98" y="564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6" y="567"/>
                      <a:pt x="96" y="567"/>
                      <a:pt x="96" y="567"/>
                    </a:cubicBezTo>
                    <a:cubicBezTo>
                      <a:pt x="97" y="567"/>
                      <a:pt x="97" y="567"/>
                      <a:pt x="98" y="566"/>
                    </a:cubicBezTo>
                    <a:cubicBezTo>
                      <a:pt x="95" y="564"/>
                      <a:pt x="95" y="564"/>
                      <a:pt x="95" y="564"/>
                    </a:cubicBezTo>
                    <a:cubicBezTo>
                      <a:pt x="96" y="567"/>
                      <a:pt x="96" y="567"/>
                      <a:pt x="96" y="567"/>
                    </a:cubicBezTo>
                    <a:cubicBezTo>
                      <a:pt x="95" y="565"/>
                      <a:pt x="95" y="565"/>
                      <a:pt x="95" y="565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6" y="568"/>
                      <a:pt x="96" y="568"/>
                      <a:pt x="96" y="567"/>
                    </a:cubicBezTo>
                    <a:cubicBezTo>
                      <a:pt x="95" y="565"/>
                      <a:pt x="95" y="565"/>
                      <a:pt x="95" y="565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7"/>
                      <a:pt x="95" y="567"/>
                      <a:pt x="95" y="567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5" y="567"/>
                      <a:pt x="95" y="567"/>
                      <a:pt x="95" y="567"/>
                    </a:cubicBezTo>
                    <a:cubicBezTo>
                      <a:pt x="95" y="568"/>
                      <a:pt x="95" y="568"/>
                      <a:pt x="95" y="568"/>
                    </a:cubicBezTo>
                    <a:cubicBezTo>
                      <a:pt x="96" y="568"/>
                      <a:pt x="97" y="568"/>
                      <a:pt x="98" y="568"/>
                    </a:cubicBezTo>
                    <a:cubicBezTo>
                      <a:pt x="101" y="569"/>
                      <a:pt x="105" y="572"/>
                      <a:pt x="111" y="574"/>
                    </a:cubicBezTo>
                    <a:cubicBezTo>
                      <a:pt x="132" y="585"/>
                      <a:pt x="170" y="608"/>
                      <a:pt x="215" y="637"/>
                    </a:cubicBezTo>
                    <a:cubicBezTo>
                      <a:pt x="282" y="679"/>
                      <a:pt x="367" y="733"/>
                      <a:pt x="436" y="776"/>
                    </a:cubicBezTo>
                    <a:cubicBezTo>
                      <a:pt x="471" y="798"/>
                      <a:pt x="502" y="817"/>
                      <a:pt x="525" y="831"/>
                    </a:cubicBezTo>
                    <a:cubicBezTo>
                      <a:pt x="537" y="838"/>
                      <a:pt x="547" y="843"/>
                      <a:pt x="555" y="847"/>
                    </a:cubicBezTo>
                    <a:cubicBezTo>
                      <a:pt x="558" y="849"/>
                      <a:pt x="561" y="851"/>
                      <a:pt x="564" y="852"/>
                    </a:cubicBezTo>
                    <a:cubicBezTo>
                      <a:pt x="565" y="852"/>
                      <a:pt x="567" y="853"/>
                      <a:pt x="568" y="853"/>
                    </a:cubicBezTo>
                    <a:cubicBezTo>
                      <a:pt x="569" y="853"/>
                      <a:pt x="570" y="853"/>
                      <a:pt x="571" y="853"/>
                    </a:cubicBezTo>
                    <a:cubicBezTo>
                      <a:pt x="572" y="853"/>
                      <a:pt x="572" y="853"/>
                      <a:pt x="573" y="853"/>
                    </a:cubicBezTo>
                    <a:cubicBezTo>
                      <a:pt x="574" y="853"/>
                      <a:pt x="575" y="852"/>
                      <a:pt x="575" y="851"/>
                    </a:cubicBezTo>
                    <a:cubicBezTo>
                      <a:pt x="576" y="850"/>
                      <a:pt x="576" y="849"/>
                      <a:pt x="576" y="848"/>
                    </a:cubicBezTo>
                    <a:cubicBezTo>
                      <a:pt x="576" y="847"/>
                      <a:pt x="575" y="846"/>
                      <a:pt x="574" y="846"/>
                    </a:cubicBezTo>
                    <a:cubicBezTo>
                      <a:pt x="144" y="577"/>
                      <a:pt x="144" y="577"/>
                      <a:pt x="144" y="577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5" y="582"/>
                      <a:pt x="145" y="582"/>
                      <a:pt x="145" y="582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3" y="584"/>
                      <a:pt x="143" y="584"/>
                      <a:pt x="143" y="584"/>
                    </a:cubicBezTo>
                    <a:cubicBezTo>
                      <a:pt x="144" y="584"/>
                      <a:pt x="144" y="583"/>
                      <a:pt x="145" y="582"/>
                    </a:cubicBezTo>
                    <a:cubicBezTo>
                      <a:pt x="142" y="580"/>
                      <a:pt x="142" y="580"/>
                      <a:pt x="142" y="580"/>
                    </a:cubicBezTo>
                    <a:cubicBezTo>
                      <a:pt x="143" y="584"/>
                      <a:pt x="143" y="584"/>
                      <a:pt x="143" y="584"/>
                    </a:cubicBezTo>
                    <a:cubicBezTo>
                      <a:pt x="142" y="581"/>
                      <a:pt x="142" y="581"/>
                      <a:pt x="142" y="581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3" y="584"/>
                      <a:pt x="143" y="584"/>
                    </a:cubicBezTo>
                    <a:cubicBezTo>
                      <a:pt x="142" y="581"/>
                      <a:pt x="142" y="581"/>
                      <a:pt x="142" y="581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3"/>
                      <a:pt x="142" y="583"/>
                      <a:pt x="142" y="583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3"/>
                      <a:pt x="142" y="583"/>
                      <a:pt x="142" y="583"/>
                    </a:cubicBezTo>
                    <a:cubicBezTo>
                      <a:pt x="142" y="584"/>
                      <a:pt x="142" y="584"/>
                      <a:pt x="142" y="584"/>
                    </a:cubicBezTo>
                    <a:cubicBezTo>
                      <a:pt x="142" y="584"/>
                      <a:pt x="143" y="584"/>
                      <a:pt x="144" y="585"/>
                    </a:cubicBezTo>
                    <a:cubicBezTo>
                      <a:pt x="149" y="587"/>
                      <a:pt x="160" y="592"/>
                      <a:pt x="175" y="600"/>
                    </a:cubicBezTo>
                    <a:cubicBezTo>
                      <a:pt x="226" y="628"/>
                      <a:pt x="323" y="686"/>
                      <a:pt x="409" y="736"/>
                    </a:cubicBezTo>
                    <a:cubicBezTo>
                      <a:pt x="451" y="762"/>
                      <a:pt x="490" y="785"/>
                      <a:pt x="519" y="803"/>
                    </a:cubicBezTo>
                    <a:cubicBezTo>
                      <a:pt x="534" y="811"/>
                      <a:pt x="545" y="819"/>
                      <a:pt x="553" y="823"/>
                    </a:cubicBezTo>
                    <a:cubicBezTo>
                      <a:pt x="562" y="828"/>
                      <a:pt x="566" y="831"/>
                      <a:pt x="566" y="831"/>
                    </a:cubicBezTo>
                    <a:cubicBezTo>
                      <a:pt x="568" y="832"/>
                      <a:pt x="570" y="832"/>
                      <a:pt x="572" y="830"/>
                    </a:cubicBezTo>
                    <a:cubicBezTo>
                      <a:pt x="573" y="828"/>
                      <a:pt x="572" y="825"/>
                      <a:pt x="570" y="824"/>
                    </a:cubicBezTo>
                    <a:cubicBezTo>
                      <a:pt x="570" y="824"/>
                      <a:pt x="564" y="821"/>
                      <a:pt x="554" y="814"/>
                    </a:cubicBezTo>
                    <a:cubicBezTo>
                      <a:pt x="517" y="792"/>
                      <a:pt x="426" y="735"/>
                      <a:pt x="345" y="685"/>
                    </a:cubicBezTo>
                    <a:cubicBezTo>
                      <a:pt x="304" y="659"/>
                      <a:pt x="265" y="635"/>
                      <a:pt x="236" y="617"/>
                    </a:cubicBezTo>
                    <a:cubicBezTo>
                      <a:pt x="222" y="608"/>
                      <a:pt x="211" y="601"/>
                      <a:pt x="202" y="595"/>
                    </a:cubicBezTo>
                    <a:cubicBezTo>
                      <a:pt x="198" y="593"/>
                      <a:pt x="195" y="591"/>
                      <a:pt x="193" y="589"/>
                    </a:cubicBezTo>
                    <a:cubicBezTo>
                      <a:pt x="192" y="588"/>
                      <a:pt x="191" y="588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9" y="589"/>
                      <a:pt x="189" y="589"/>
                      <a:pt x="189" y="589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9" y="589"/>
                      <a:pt x="189" y="589"/>
                      <a:pt x="189" y="589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88"/>
                      <a:pt x="191" y="588"/>
                      <a:pt x="191" y="588"/>
                    </a:cubicBezTo>
                    <a:cubicBezTo>
                      <a:pt x="191" y="587"/>
                      <a:pt x="191" y="587"/>
                      <a:pt x="191" y="587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88"/>
                      <a:pt x="191" y="588"/>
                      <a:pt x="191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2" y="590"/>
                      <a:pt x="192" y="590"/>
                      <a:pt x="192" y="590"/>
                    </a:cubicBezTo>
                    <a:cubicBezTo>
                      <a:pt x="192" y="589"/>
                      <a:pt x="191" y="588"/>
                      <a:pt x="191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2" y="590"/>
                      <a:pt x="192" y="590"/>
                      <a:pt x="192" y="590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92" y="591"/>
                      <a:pt x="192" y="590"/>
                      <a:pt x="192" y="590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91" y="592"/>
                      <a:pt x="191" y="592"/>
                      <a:pt x="191" y="592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9" y="593"/>
                      <a:pt x="189" y="593"/>
                      <a:pt x="189" y="593"/>
                    </a:cubicBezTo>
                    <a:cubicBezTo>
                      <a:pt x="190" y="593"/>
                      <a:pt x="191" y="593"/>
                      <a:pt x="191" y="592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9" y="593"/>
                      <a:pt x="189" y="593"/>
                      <a:pt x="189" y="593"/>
                    </a:cubicBezTo>
                    <a:cubicBezTo>
                      <a:pt x="188" y="591"/>
                      <a:pt x="188" y="591"/>
                      <a:pt x="188" y="591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9" y="594"/>
                      <a:pt x="189" y="593"/>
                    </a:cubicBezTo>
                    <a:cubicBezTo>
                      <a:pt x="188" y="591"/>
                      <a:pt x="188" y="591"/>
                      <a:pt x="188" y="591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2"/>
                      <a:pt x="188" y="592"/>
                      <a:pt x="188" y="592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2"/>
                      <a:pt x="188" y="592"/>
                      <a:pt x="188" y="592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8" y="594"/>
                      <a:pt x="188" y="594"/>
                    </a:cubicBezTo>
                    <a:cubicBezTo>
                      <a:pt x="188" y="594"/>
                      <a:pt x="189" y="594"/>
                      <a:pt x="190" y="594"/>
                    </a:cubicBezTo>
                    <a:cubicBezTo>
                      <a:pt x="195" y="596"/>
                      <a:pt x="205" y="601"/>
                      <a:pt x="218" y="608"/>
                    </a:cubicBezTo>
                    <a:cubicBezTo>
                      <a:pt x="264" y="633"/>
                      <a:pt x="351" y="685"/>
                      <a:pt x="427" y="731"/>
                    </a:cubicBezTo>
                    <a:cubicBezTo>
                      <a:pt x="464" y="754"/>
                      <a:pt x="499" y="775"/>
                      <a:pt x="525" y="791"/>
                    </a:cubicBezTo>
                    <a:cubicBezTo>
                      <a:pt x="537" y="798"/>
                      <a:pt x="548" y="805"/>
                      <a:pt x="555" y="809"/>
                    </a:cubicBezTo>
                    <a:cubicBezTo>
                      <a:pt x="562" y="814"/>
                      <a:pt x="566" y="816"/>
                      <a:pt x="566" y="816"/>
                    </a:cubicBezTo>
                    <a:cubicBezTo>
                      <a:pt x="567" y="817"/>
                      <a:pt x="568" y="817"/>
                      <a:pt x="569" y="817"/>
                    </a:cubicBezTo>
                    <a:cubicBezTo>
                      <a:pt x="570" y="816"/>
                      <a:pt x="571" y="816"/>
                      <a:pt x="572" y="815"/>
                    </a:cubicBezTo>
                    <a:cubicBezTo>
                      <a:pt x="572" y="814"/>
                      <a:pt x="572" y="813"/>
                      <a:pt x="572" y="812"/>
                    </a:cubicBezTo>
                    <a:cubicBezTo>
                      <a:pt x="572" y="811"/>
                      <a:pt x="571" y="810"/>
                      <a:pt x="570" y="809"/>
                    </a:cubicBezTo>
                    <a:cubicBezTo>
                      <a:pt x="570" y="809"/>
                      <a:pt x="565" y="806"/>
                      <a:pt x="555" y="800"/>
                    </a:cubicBezTo>
                    <a:cubicBezTo>
                      <a:pt x="521" y="779"/>
                      <a:pt x="436" y="727"/>
                      <a:pt x="359" y="680"/>
                    </a:cubicBezTo>
                    <a:cubicBezTo>
                      <a:pt x="320" y="656"/>
                      <a:pt x="284" y="633"/>
                      <a:pt x="258" y="616"/>
                    </a:cubicBezTo>
                    <a:cubicBezTo>
                      <a:pt x="244" y="608"/>
                      <a:pt x="233" y="601"/>
                      <a:pt x="226" y="596"/>
                    </a:cubicBezTo>
                    <a:cubicBezTo>
                      <a:pt x="222" y="593"/>
                      <a:pt x="219" y="591"/>
                      <a:pt x="217" y="590"/>
                    </a:cubicBezTo>
                    <a:cubicBezTo>
                      <a:pt x="216" y="589"/>
                      <a:pt x="216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4" y="589"/>
                      <a:pt x="214" y="589"/>
                      <a:pt x="214" y="589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4" y="589"/>
                      <a:pt x="214" y="589"/>
                      <a:pt x="214" y="589"/>
                    </a:cubicBezTo>
                    <a:cubicBezTo>
                      <a:pt x="215" y="588"/>
                      <a:pt x="215" y="588"/>
                      <a:pt x="215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6" y="590"/>
                      <a:pt x="216" y="590"/>
                      <a:pt x="216" y="590"/>
                    </a:cubicBezTo>
                    <a:cubicBezTo>
                      <a:pt x="216" y="589"/>
                      <a:pt x="215" y="588"/>
                      <a:pt x="215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6" y="590"/>
                      <a:pt x="216" y="590"/>
                      <a:pt x="216" y="590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6" y="591"/>
                      <a:pt x="216" y="591"/>
                      <a:pt x="216" y="590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5" y="592"/>
                      <a:pt x="215" y="592"/>
                      <a:pt x="215" y="592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3" y="594"/>
                      <a:pt x="213" y="594"/>
                      <a:pt x="213" y="594"/>
                    </a:cubicBezTo>
                    <a:cubicBezTo>
                      <a:pt x="214" y="594"/>
                      <a:pt x="215" y="593"/>
                      <a:pt x="215" y="592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3" y="594"/>
                      <a:pt x="213" y="594"/>
                      <a:pt x="213" y="594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2" y="594"/>
                      <a:pt x="212" y="594"/>
                      <a:pt x="212" y="594"/>
                    </a:cubicBezTo>
                    <a:cubicBezTo>
                      <a:pt x="212" y="594"/>
                      <a:pt x="213" y="594"/>
                      <a:pt x="213" y="594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12" y="594"/>
                      <a:pt x="212" y="594"/>
                      <a:pt x="212" y="594"/>
                    </a:cubicBezTo>
                    <a:cubicBezTo>
                      <a:pt x="212" y="591"/>
                      <a:pt x="212" y="591"/>
                      <a:pt x="212" y="591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2" y="594"/>
                      <a:pt x="212" y="594"/>
                    </a:cubicBezTo>
                    <a:cubicBezTo>
                      <a:pt x="212" y="591"/>
                      <a:pt x="212" y="591"/>
                      <a:pt x="212" y="591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3"/>
                      <a:pt x="212" y="593"/>
                      <a:pt x="212" y="593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3"/>
                      <a:pt x="212" y="593"/>
                      <a:pt x="212" y="593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1" y="594"/>
                      <a:pt x="211" y="594"/>
                      <a:pt x="211" y="594"/>
                    </a:cubicBezTo>
                    <a:cubicBezTo>
                      <a:pt x="212" y="594"/>
                      <a:pt x="213" y="594"/>
                      <a:pt x="214" y="595"/>
                    </a:cubicBezTo>
                    <a:cubicBezTo>
                      <a:pt x="218" y="597"/>
                      <a:pt x="227" y="602"/>
                      <a:pt x="240" y="609"/>
                    </a:cubicBezTo>
                    <a:cubicBezTo>
                      <a:pt x="282" y="633"/>
                      <a:pt x="364" y="680"/>
                      <a:pt x="435" y="722"/>
                    </a:cubicBezTo>
                    <a:cubicBezTo>
                      <a:pt x="470" y="743"/>
                      <a:pt x="503" y="762"/>
                      <a:pt x="526" y="777"/>
                    </a:cubicBezTo>
                    <a:cubicBezTo>
                      <a:pt x="538" y="784"/>
                      <a:pt x="548" y="789"/>
                      <a:pt x="555" y="793"/>
                    </a:cubicBezTo>
                    <a:cubicBezTo>
                      <a:pt x="562" y="797"/>
                      <a:pt x="565" y="800"/>
                      <a:pt x="565" y="800"/>
                    </a:cubicBezTo>
                    <a:cubicBezTo>
                      <a:pt x="567" y="801"/>
                      <a:pt x="570" y="800"/>
                      <a:pt x="571" y="798"/>
                    </a:cubicBezTo>
                    <a:cubicBezTo>
                      <a:pt x="572" y="796"/>
                      <a:pt x="571" y="794"/>
                      <a:pt x="569" y="793"/>
                    </a:cubicBezTo>
                    <a:cubicBezTo>
                      <a:pt x="455" y="721"/>
                      <a:pt x="455" y="721"/>
                      <a:pt x="455" y="721"/>
                    </a:cubicBezTo>
                    <a:cubicBezTo>
                      <a:pt x="567" y="787"/>
                      <a:pt x="567" y="787"/>
                      <a:pt x="567" y="787"/>
                    </a:cubicBezTo>
                    <a:cubicBezTo>
                      <a:pt x="569" y="788"/>
                      <a:pt x="571" y="787"/>
                      <a:pt x="573" y="785"/>
                    </a:cubicBezTo>
                    <a:cubicBezTo>
                      <a:pt x="574" y="784"/>
                      <a:pt x="573" y="781"/>
                      <a:pt x="571" y="780"/>
                    </a:cubicBezTo>
                    <a:cubicBezTo>
                      <a:pt x="242" y="574"/>
                      <a:pt x="242" y="574"/>
                      <a:pt x="242" y="574"/>
                    </a:cubicBezTo>
                    <a:cubicBezTo>
                      <a:pt x="240" y="578"/>
                      <a:pt x="240" y="578"/>
                      <a:pt x="240" y="578"/>
                    </a:cubicBezTo>
                    <a:cubicBezTo>
                      <a:pt x="244" y="580"/>
                      <a:pt x="244" y="580"/>
                      <a:pt x="244" y="580"/>
                    </a:cubicBezTo>
                    <a:cubicBezTo>
                      <a:pt x="241" y="578"/>
                      <a:pt x="241" y="578"/>
                      <a:pt x="241" y="578"/>
                    </a:cubicBezTo>
                    <a:cubicBezTo>
                      <a:pt x="242" y="581"/>
                      <a:pt x="242" y="581"/>
                      <a:pt x="242" y="581"/>
                    </a:cubicBezTo>
                    <a:cubicBezTo>
                      <a:pt x="242" y="581"/>
                      <a:pt x="243" y="581"/>
                      <a:pt x="244" y="580"/>
                    </a:cubicBezTo>
                    <a:cubicBezTo>
                      <a:pt x="241" y="578"/>
                      <a:pt x="241" y="578"/>
                      <a:pt x="241" y="578"/>
                    </a:cubicBezTo>
                    <a:cubicBezTo>
                      <a:pt x="242" y="581"/>
                      <a:pt x="242" y="581"/>
                      <a:pt x="242" y="581"/>
                    </a:cubicBezTo>
                    <a:cubicBezTo>
                      <a:pt x="241" y="579"/>
                      <a:pt x="241" y="579"/>
                      <a:pt x="241" y="579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1" y="582"/>
                      <a:pt x="242" y="581"/>
                    </a:cubicBezTo>
                    <a:cubicBezTo>
                      <a:pt x="241" y="579"/>
                      <a:pt x="241" y="579"/>
                      <a:pt x="241" y="579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1"/>
                      <a:pt x="241" y="581"/>
                      <a:pt x="241" y="581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1"/>
                      <a:pt x="241" y="581"/>
                      <a:pt x="241" y="581"/>
                    </a:cubicBezTo>
                    <a:cubicBezTo>
                      <a:pt x="241" y="582"/>
                      <a:pt x="241" y="582"/>
                      <a:pt x="241" y="582"/>
                    </a:cubicBezTo>
                    <a:cubicBezTo>
                      <a:pt x="241" y="582"/>
                      <a:pt x="242" y="582"/>
                      <a:pt x="243" y="582"/>
                    </a:cubicBezTo>
                    <a:cubicBezTo>
                      <a:pt x="247" y="584"/>
                      <a:pt x="255" y="588"/>
                      <a:pt x="266" y="594"/>
                    </a:cubicBezTo>
                    <a:cubicBezTo>
                      <a:pt x="305" y="616"/>
                      <a:pt x="379" y="662"/>
                      <a:pt x="444" y="702"/>
                    </a:cubicBezTo>
                    <a:cubicBezTo>
                      <a:pt x="476" y="722"/>
                      <a:pt x="507" y="741"/>
                      <a:pt x="530" y="754"/>
                    </a:cubicBezTo>
                    <a:cubicBezTo>
                      <a:pt x="541" y="761"/>
                      <a:pt x="551" y="767"/>
                      <a:pt x="558" y="771"/>
                    </a:cubicBezTo>
                    <a:cubicBezTo>
                      <a:pt x="561" y="773"/>
                      <a:pt x="564" y="774"/>
                      <a:pt x="566" y="775"/>
                    </a:cubicBezTo>
                    <a:cubicBezTo>
                      <a:pt x="567" y="776"/>
                      <a:pt x="568" y="776"/>
                      <a:pt x="569" y="776"/>
                    </a:cubicBezTo>
                    <a:cubicBezTo>
                      <a:pt x="570" y="777"/>
                      <a:pt x="570" y="777"/>
                      <a:pt x="571" y="777"/>
                    </a:cubicBezTo>
                    <a:cubicBezTo>
                      <a:pt x="571" y="777"/>
                      <a:pt x="571" y="777"/>
                      <a:pt x="572" y="777"/>
                    </a:cubicBezTo>
                    <a:cubicBezTo>
                      <a:pt x="573" y="777"/>
                      <a:pt x="573" y="777"/>
                      <a:pt x="574" y="777"/>
                    </a:cubicBezTo>
                    <a:cubicBezTo>
                      <a:pt x="574" y="777"/>
                      <a:pt x="575" y="776"/>
                      <a:pt x="576" y="775"/>
                    </a:cubicBezTo>
                    <a:cubicBezTo>
                      <a:pt x="576" y="775"/>
                      <a:pt x="576" y="775"/>
                      <a:pt x="576" y="775"/>
                    </a:cubicBezTo>
                    <a:cubicBezTo>
                      <a:pt x="576" y="774"/>
                      <a:pt x="577" y="774"/>
                      <a:pt x="577" y="773"/>
                    </a:cubicBezTo>
                    <a:cubicBezTo>
                      <a:pt x="577" y="772"/>
                      <a:pt x="576" y="771"/>
                      <a:pt x="576" y="771"/>
                    </a:cubicBezTo>
                    <a:cubicBezTo>
                      <a:pt x="576" y="770"/>
                      <a:pt x="575" y="770"/>
                      <a:pt x="575" y="769"/>
                    </a:cubicBezTo>
                    <a:cubicBezTo>
                      <a:pt x="574" y="769"/>
                      <a:pt x="573" y="768"/>
                      <a:pt x="572" y="767"/>
                    </a:cubicBezTo>
                    <a:cubicBezTo>
                      <a:pt x="568" y="763"/>
                      <a:pt x="560" y="758"/>
                      <a:pt x="549" y="750"/>
                    </a:cubicBezTo>
                    <a:cubicBezTo>
                      <a:pt x="511" y="725"/>
                      <a:pt x="436" y="679"/>
                      <a:pt x="370" y="639"/>
                    </a:cubicBezTo>
                    <a:cubicBezTo>
                      <a:pt x="305" y="600"/>
                      <a:pt x="249" y="566"/>
                      <a:pt x="249" y="566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51" y="572"/>
                      <a:pt x="251" y="572"/>
                      <a:pt x="251" y="572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9" y="574"/>
                      <a:pt x="249" y="574"/>
                      <a:pt x="249" y="574"/>
                    </a:cubicBezTo>
                    <a:cubicBezTo>
                      <a:pt x="249" y="573"/>
                      <a:pt x="250" y="573"/>
                      <a:pt x="251" y="572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9" y="574"/>
                      <a:pt x="249" y="574"/>
                      <a:pt x="249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8" y="574"/>
                      <a:pt x="248" y="574"/>
                      <a:pt x="249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4"/>
                      <a:pt x="247" y="574"/>
                      <a:pt x="247" y="574"/>
                    </a:cubicBezTo>
                    <a:cubicBezTo>
                      <a:pt x="247" y="570"/>
                      <a:pt x="247" y="570"/>
                      <a:pt x="247" y="570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7" y="572"/>
                      <a:pt x="247" y="572"/>
                      <a:pt x="247" y="572"/>
                    </a:cubicBezTo>
                    <a:cubicBezTo>
                      <a:pt x="246" y="574"/>
                      <a:pt x="246" y="574"/>
                      <a:pt x="246" y="574"/>
                    </a:cubicBezTo>
                    <a:cubicBezTo>
                      <a:pt x="246" y="574"/>
                      <a:pt x="247" y="574"/>
                      <a:pt x="248" y="574"/>
                    </a:cubicBezTo>
                    <a:cubicBezTo>
                      <a:pt x="252" y="576"/>
                      <a:pt x="260" y="581"/>
                      <a:pt x="271" y="587"/>
                    </a:cubicBezTo>
                    <a:cubicBezTo>
                      <a:pt x="311" y="609"/>
                      <a:pt x="389" y="654"/>
                      <a:pt x="458" y="694"/>
                    </a:cubicBezTo>
                    <a:cubicBezTo>
                      <a:pt x="492" y="714"/>
                      <a:pt x="524" y="732"/>
                      <a:pt x="547" y="745"/>
                    </a:cubicBezTo>
                    <a:cubicBezTo>
                      <a:pt x="558" y="752"/>
                      <a:pt x="568" y="758"/>
                      <a:pt x="574" y="761"/>
                    </a:cubicBezTo>
                    <a:cubicBezTo>
                      <a:pt x="581" y="765"/>
                      <a:pt x="585" y="767"/>
                      <a:pt x="585" y="767"/>
                    </a:cubicBezTo>
                    <a:cubicBezTo>
                      <a:pt x="586" y="768"/>
                      <a:pt x="587" y="768"/>
                      <a:pt x="589" y="767"/>
                    </a:cubicBezTo>
                    <a:cubicBezTo>
                      <a:pt x="590" y="767"/>
                      <a:pt x="591" y="765"/>
                      <a:pt x="591" y="764"/>
                    </a:cubicBezTo>
                    <a:cubicBezTo>
                      <a:pt x="591" y="763"/>
                      <a:pt x="590" y="762"/>
                      <a:pt x="590" y="762"/>
                    </a:cubicBezTo>
                    <a:cubicBezTo>
                      <a:pt x="590" y="761"/>
                      <a:pt x="590" y="761"/>
                      <a:pt x="590" y="761"/>
                    </a:cubicBezTo>
                    <a:cubicBezTo>
                      <a:pt x="589" y="761"/>
                      <a:pt x="589" y="761"/>
                      <a:pt x="589" y="761"/>
                    </a:cubicBezTo>
                    <a:cubicBezTo>
                      <a:pt x="589" y="760"/>
                      <a:pt x="589" y="760"/>
                      <a:pt x="589" y="760"/>
                    </a:cubicBezTo>
                    <a:cubicBezTo>
                      <a:pt x="588" y="760"/>
                      <a:pt x="588" y="760"/>
                      <a:pt x="587" y="759"/>
                    </a:cubicBezTo>
                    <a:cubicBezTo>
                      <a:pt x="574" y="752"/>
                      <a:pt x="493" y="704"/>
                      <a:pt x="416" y="657"/>
                    </a:cubicBezTo>
                    <a:cubicBezTo>
                      <a:pt x="377" y="634"/>
                      <a:pt x="339" y="610"/>
                      <a:pt x="310" y="592"/>
                    </a:cubicBezTo>
                    <a:cubicBezTo>
                      <a:pt x="296" y="583"/>
                      <a:pt x="284" y="575"/>
                      <a:pt x="276" y="569"/>
                    </a:cubicBezTo>
                    <a:cubicBezTo>
                      <a:pt x="272" y="566"/>
                      <a:pt x="269" y="564"/>
                      <a:pt x="267" y="562"/>
                    </a:cubicBezTo>
                    <a:cubicBezTo>
                      <a:pt x="266" y="561"/>
                      <a:pt x="265" y="560"/>
                      <a:pt x="265" y="560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3" y="561"/>
                      <a:pt x="263" y="561"/>
                      <a:pt x="263" y="561"/>
                    </a:cubicBezTo>
                    <a:cubicBezTo>
                      <a:pt x="265" y="561"/>
                      <a:pt x="265" y="561"/>
                      <a:pt x="265" y="561"/>
                    </a:cubicBezTo>
                    <a:cubicBezTo>
                      <a:pt x="265" y="560"/>
                      <a:pt x="265" y="560"/>
                      <a:pt x="265" y="560"/>
                    </a:cubicBezTo>
                    <a:cubicBezTo>
                      <a:pt x="263" y="561"/>
                      <a:pt x="263" y="561"/>
                      <a:pt x="263" y="561"/>
                    </a:cubicBezTo>
                    <a:cubicBezTo>
                      <a:pt x="265" y="561"/>
                      <a:pt x="265" y="561"/>
                      <a:pt x="265" y="561"/>
                    </a:cubicBezTo>
                    <a:cubicBezTo>
                      <a:pt x="261" y="561"/>
                      <a:pt x="261" y="561"/>
                      <a:pt x="261" y="561"/>
                    </a:cubicBezTo>
                    <a:cubicBezTo>
                      <a:pt x="264" y="563"/>
                      <a:pt x="264" y="563"/>
                      <a:pt x="264" y="563"/>
                    </a:cubicBezTo>
                    <a:cubicBezTo>
                      <a:pt x="265" y="562"/>
                      <a:pt x="265" y="561"/>
                      <a:pt x="265" y="561"/>
                    </a:cubicBezTo>
                    <a:cubicBezTo>
                      <a:pt x="261" y="561"/>
                      <a:pt x="261" y="561"/>
                      <a:pt x="261" y="561"/>
                    </a:cubicBezTo>
                    <a:cubicBezTo>
                      <a:pt x="264" y="563"/>
                      <a:pt x="264" y="563"/>
                      <a:pt x="264" y="563"/>
                    </a:cubicBezTo>
                    <a:cubicBezTo>
                      <a:pt x="261" y="560"/>
                      <a:pt x="261" y="560"/>
                      <a:pt x="261" y="560"/>
                    </a:cubicBezTo>
                    <a:cubicBezTo>
                      <a:pt x="259" y="564"/>
                      <a:pt x="259" y="564"/>
                      <a:pt x="259" y="564"/>
                    </a:cubicBezTo>
                    <a:cubicBezTo>
                      <a:pt x="259" y="564"/>
                      <a:pt x="337" y="611"/>
                      <a:pt x="419" y="658"/>
                    </a:cubicBezTo>
                    <a:cubicBezTo>
                      <a:pt x="459" y="682"/>
                      <a:pt x="500" y="706"/>
                      <a:pt x="533" y="723"/>
                    </a:cubicBezTo>
                    <a:cubicBezTo>
                      <a:pt x="549" y="732"/>
                      <a:pt x="563" y="740"/>
                      <a:pt x="573" y="745"/>
                    </a:cubicBezTo>
                    <a:cubicBezTo>
                      <a:pt x="579" y="748"/>
                      <a:pt x="583" y="750"/>
                      <a:pt x="587" y="751"/>
                    </a:cubicBezTo>
                    <a:cubicBezTo>
                      <a:pt x="588" y="752"/>
                      <a:pt x="590" y="752"/>
                      <a:pt x="591" y="753"/>
                    </a:cubicBezTo>
                    <a:cubicBezTo>
                      <a:pt x="593" y="753"/>
                      <a:pt x="594" y="753"/>
                      <a:pt x="595" y="753"/>
                    </a:cubicBezTo>
                    <a:cubicBezTo>
                      <a:pt x="596" y="753"/>
                      <a:pt x="596" y="753"/>
                      <a:pt x="597" y="753"/>
                    </a:cubicBezTo>
                    <a:cubicBezTo>
                      <a:pt x="598" y="753"/>
                      <a:pt x="599" y="752"/>
                      <a:pt x="599" y="751"/>
                    </a:cubicBezTo>
                    <a:cubicBezTo>
                      <a:pt x="600" y="750"/>
                      <a:pt x="600" y="749"/>
                      <a:pt x="600" y="748"/>
                    </a:cubicBezTo>
                    <a:cubicBezTo>
                      <a:pt x="600" y="747"/>
                      <a:pt x="599" y="746"/>
                      <a:pt x="598" y="746"/>
                    </a:cubicBezTo>
                    <a:cubicBezTo>
                      <a:pt x="273" y="543"/>
                      <a:pt x="273" y="543"/>
                      <a:pt x="273" y="543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4" y="548"/>
                      <a:pt x="274" y="548"/>
                      <a:pt x="274" y="548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3" y="550"/>
                      <a:pt x="274" y="549"/>
                      <a:pt x="274" y="548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2" y="550"/>
                      <a:pt x="272" y="550"/>
                      <a:pt x="272" y="550"/>
                    </a:cubicBezTo>
                    <a:cubicBezTo>
                      <a:pt x="271" y="546"/>
                      <a:pt x="271" y="546"/>
                      <a:pt x="271" y="546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48"/>
                      <a:pt x="271" y="548"/>
                      <a:pt x="271" y="548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48"/>
                      <a:pt x="271" y="548"/>
                      <a:pt x="271" y="548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1" y="550"/>
                      <a:pt x="271" y="550"/>
                    </a:cubicBezTo>
                    <a:cubicBezTo>
                      <a:pt x="271" y="550"/>
                      <a:pt x="272" y="550"/>
                      <a:pt x="273" y="551"/>
                    </a:cubicBezTo>
                    <a:cubicBezTo>
                      <a:pt x="277" y="552"/>
                      <a:pt x="286" y="557"/>
                      <a:pt x="297" y="563"/>
                    </a:cubicBezTo>
                    <a:cubicBezTo>
                      <a:pt x="338" y="585"/>
                      <a:pt x="416" y="631"/>
                      <a:pt x="484" y="671"/>
                    </a:cubicBezTo>
                    <a:cubicBezTo>
                      <a:pt x="518" y="690"/>
                      <a:pt x="550" y="709"/>
                      <a:pt x="573" y="722"/>
                    </a:cubicBezTo>
                    <a:cubicBezTo>
                      <a:pt x="585" y="729"/>
                      <a:pt x="594" y="735"/>
                      <a:pt x="601" y="739"/>
                    </a:cubicBezTo>
                    <a:cubicBezTo>
                      <a:pt x="605" y="741"/>
                      <a:pt x="607" y="742"/>
                      <a:pt x="609" y="743"/>
                    </a:cubicBezTo>
                    <a:cubicBezTo>
                      <a:pt x="610" y="744"/>
                      <a:pt x="611" y="744"/>
                      <a:pt x="612" y="744"/>
                    </a:cubicBezTo>
                    <a:cubicBezTo>
                      <a:pt x="612" y="745"/>
                      <a:pt x="612" y="745"/>
                      <a:pt x="612" y="745"/>
                    </a:cubicBezTo>
                    <a:cubicBezTo>
                      <a:pt x="613" y="745"/>
                      <a:pt x="613" y="745"/>
                      <a:pt x="613" y="745"/>
                    </a:cubicBezTo>
                    <a:cubicBezTo>
                      <a:pt x="613" y="745"/>
                      <a:pt x="613" y="745"/>
                      <a:pt x="614" y="745"/>
                    </a:cubicBezTo>
                    <a:cubicBezTo>
                      <a:pt x="615" y="745"/>
                      <a:pt x="615" y="745"/>
                      <a:pt x="615" y="745"/>
                    </a:cubicBezTo>
                    <a:cubicBezTo>
                      <a:pt x="616" y="745"/>
                      <a:pt x="617" y="744"/>
                      <a:pt x="618" y="743"/>
                    </a:cubicBezTo>
                    <a:cubicBezTo>
                      <a:pt x="618" y="743"/>
                      <a:pt x="618" y="741"/>
                      <a:pt x="618" y="740"/>
                    </a:cubicBezTo>
                    <a:cubicBezTo>
                      <a:pt x="618" y="739"/>
                      <a:pt x="617" y="738"/>
                      <a:pt x="616" y="738"/>
                    </a:cubicBezTo>
                    <a:cubicBezTo>
                      <a:pt x="281" y="528"/>
                      <a:pt x="281" y="528"/>
                      <a:pt x="281" y="528"/>
                    </a:cubicBezTo>
                    <a:cubicBezTo>
                      <a:pt x="279" y="532"/>
                      <a:pt x="279" y="532"/>
                      <a:pt x="279" y="532"/>
                    </a:cubicBezTo>
                    <a:cubicBezTo>
                      <a:pt x="277" y="535"/>
                      <a:pt x="277" y="535"/>
                      <a:pt x="277" y="535"/>
                    </a:cubicBezTo>
                    <a:cubicBezTo>
                      <a:pt x="277" y="535"/>
                      <a:pt x="362" y="586"/>
                      <a:pt x="448" y="636"/>
                    </a:cubicBezTo>
                    <a:cubicBezTo>
                      <a:pt x="491" y="662"/>
                      <a:pt x="534" y="687"/>
                      <a:pt x="567" y="706"/>
                    </a:cubicBezTo>
                    <a:cubicBezTo>
                      <a:pt x="583" y="716"/>
                      <a:pt x="597" y="724"/>
                      <a:pt x="607" y="729"/>
                    </a:cubicBezTo>
                    <a:cubicBezTo>
                      <a:pt x="612" y="732"/>
                      <a:pt x="617" y="734"/>
                      <a:pt x="620" y="736"/>
                    </a:cubicBezTo>
                    <a:cubicBezTo>
                      <a:pt x="621" y="737"/>
                      <a:pt x="622" y="737"/>
                      <a:pt x="623" y="738"/>
                    </a:cubicBezTo>
                    <a:cubicBezTo>
                      <a:pt x="624" y="738"/>
                      <a:pt x="624" y="738"/>
                      <a:pt x="625" y="738"/>
                    </a:cubicBezTo>
                    <a:cubicBezTo>
                      <a:pt x="625" y="738"/>
                      <a:pt x="625" y="738"/>
                      <a:pt x="625" y="738"/>
                    </a:cubicBezTo>
                    <a:cubicBezTo>
                      <a:pt x="626" y="738"/>
                      <a:pt x="626" y="738"/>
                      <a:pt x="626" y="738"/>
                    </a:cubicBezTo>
                    <a:cubicBezTo>
                      <a:pt x="627" y="738"/>
                      <a:pt x="627" y="738"/>
                      <a:pt x="628" y="738"/>
                    </a:cubicBezTo>
                    <a:cubicBezTo>
                      <a:pt x="628" y="738"/>
                      <a:pt x="629" y="738"/>
                      <a:pt x="630" y="737"/>
                    </a:cubicBezTo>
                    <a:cubicBezTo>
                      <a:pt x="631" y="736"/>
                      <a:pt x="631" y="735"/>
                      <a:pt x="630" y="734"/>
                    </a:cubicBezTo>
                    <a:cubicBezTo>
                      <a:pt x="630" y="732"/>
                      <a:pt x="630" y="732"/>
                      <a:pt x="629" y="731"/>
                    </a:cubicBezTo>
                    <a:cubicBezTo>
                      <a:pt x="629" y="731"/>
                      <a:pt x="623" y="728"/>
                      <a:pt x="614" y="722"/>
                    </a:cubicBezTo>
                    <a:cubicBezTo>
                      <a:pt x="581" y="703"/>
                      <a:pt x="498" y="654"/>
                      <a:pt x="424" y="608"/>
                    </a:cubicBezTo>
                    <a:cubicBezTo>
                      <a:pt x="387" y="585"/>
                      <a:pt x="351" y="564"/>
                      <a:pt x="326" y="547"/>
                    </a:cubicBezTo>
                    <a:cubicBezTo>
                      <a:pt x="313" y="538"/>
                      <a:pt x="302" y="531"/>
                      <a:pt x="295" y="526"/>
                    </a:cubicBezTo>
                    <a:cubicBezTo>
                      <a:pt x="291" y="523"/>
                      <a:pt x="289" y="521"/>
                      <a:pt x="287" y="520"/>
                    </a:cubicBezTo>
                    <a:cubicBezTo>
                      <a:pt x="286" y="519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4" y="518"/>
                      <a:pt x="284" y="518"/>
                      <a:pt x="284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4" y="518"/>
                      <a:pt x="284" y="518"/>
                      <a:pt x="284" y="518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19"/>
                      <a:pt x="285" y="519"/>
                      <a:pt x="285" y="519"/>
                    </a:cubicBezTo>
                    <a:cubicBezTo>
                      <a:pt x="285" y="518"/>
                      <a:pt x="285" y="518"/>
                      <a:pt x="285" y="518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19"/>
                      <a:pt x="285" y="519"/>
                      <a:pt x="285" y="519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5" y="520"/>
                      <a:pt x="285" y="519"/>
                      <a:pt x="285" y="519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5" y="521"/>
                      <a:pt x="285" y="521"/>
                      <a:pt x="285" y="521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3" y="522"/>
                      <a:pt x="283" y="522"/>
                      <a:pt x="283" y="522"/>
                    </a:cubicBezTo>
                    <a:cubicBezTo>
                      <a:pt x="283" y="522"/>
                      <a:pt x="284" y="522"/>
                      <a:pt x="285" y="521"/>
                    </a:cubicBezTo>
                    <a:cubicBezTo>
                      <a:pt x="282" y="519"/>
                      <a:pt x="282" y="519"/>
                      <a:pt x="282" y="519"/>
                    </a:cubicBezTo>
                    <a:cubicBezTo>
                      <a:pt x="283" y="522"/>
                      <a:pt x="283" y="522"/>
                      <a:pt x="283" y="522"/>
                    </a:cubicBezTo>
                    <a:cubicBezTo>
                      <a:pt x="282" y="520"/>
                      <a:pt x="282" y="520"/>
                      <a:pt x="282" y="520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3" y="522"/>
                    </a:cubicBezTo>
                    <a:cubicBezTo>
                      <a:pt x="282" y="520"/>
                      <a:pt x="282" y="520"/>
                      <a:pt x="282" y="520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1"/>
                      <a:pt x="282" y="521"/>
                      <a:pt x="282" y="521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1"/>
                      <a:pt x="282" y="521"/>
                      <a:pt x="282" y="521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2" y="522"/>
                      <a:pt x="282" y="522"/>
                    </a:cubicBezTo>
                    <a:cubicBezTo>
                      <a:pt x="282" y="522"/>
                      <a:pt x="283" y="523"/>
                      <a:pt x="284" y="523"/>
                    </a:cubicBezTo>
                    <a:cubicBezTo>
                      <a:pt x="288" y="525"/>
                      <a:pt x="298" y="530"/>
                      <a:pt x="310" y="536"/>
                    </a:cubicBezTo>
                    <a:cubicBezTo>
                      <a:pt x="354" y="560"/>
                      <a:pt x="437" y="609"/>
                      <a:pt x="509" y="653"/>
                    </a:cubicBezTo>
                    <a:cubicBezTo>
                      <a:pt x="545" y="674"/>
                      <a:pt x="579" y="694"/>
                      <a:pt x="603" y="709"/>
                    </a:cubicBezTo>
                    <a:cubicBezTo>
                      <a:pt x="616" y="717"/>
                      <a:pt x="626" y="723"/>
                      <a:pt x="633" y="727"/>
                    </a:cubicBezTo>
                    <a:cubicBezTo>
                      <a:pt x="636" y="729"/>
                      <a:pt x="639" y="730"/>
                      <a:pt x="641" y="732"/>
                    </a:cubicBezTo>
                    <a:cubicBezTo>
                      <a:pt x="642" y="732"/>
                      <a:pt x="643" y="733"/>
                      <a:pt x="644" y="733"/>
                    </a:cubicBezTo>
                    <a:cubicBezTo>
                      <a:pt x="645" y="733"/>
                      <a:pt x="645" y="733"/>
                      <a:pt x="645" y="733"/>
                    </a:cubicBezTo>
                    <a:cubicBezTo>
                      <a:pt x="645" y="734"/>
                      <a:pt x="645" y="734"/>
                      <a:pt x="645" y="734"/>
                    </a:cubicBezTo>
                    <a:cubicBezTo>
                      <a:pt x="645" y="734"/>
                      <a:pt x="645" y="734"/>
                      <a:pt x="645" y="734"/>
                    </a:cubicBezTo>
                    <a:cubicBezTo>
                      <a:pt x="646" y="734"/>
                      <a:pt x="646" y="734"/>
                      <a:pt x="646" y="734"/>
                    </a:cubicBezTo>
                    <a:cubicBezTo>
                      <a:pt x="647" y="734"/>
                      <a:pt x="647" y="734"/>
                      <a:pt x="648" y="734"/>
                    </a:cubicBezTo>
                    <a:cubicBezTo>
                      <a:pt x="648" y="733"/>
                      <a:pt x="649" y="733"/>
                      <a:pt x="650" y="732"/>
                    </a:cubicBezTo>
                    <a:cubicBezTo>
                      <a:pt x="650" y="731"/>
                      <a:pt x="651" y="730"/>
                      <a:pt x="650" y="729"/>
                    </a:cubicBezTo>
                    <a:cubicBezTo>
                      <a:pt x="650" y="728"/>
                      <a:pt x="650" y="727"/>
                      <a:pt x="649" y="726"/>
                    </a:cubicBezTo>
                    <a:cubicBezTo>
                      <a:pt x="293" y="504"/>
                      <a:pt x="293" y="504"/>
                      <a:pt x="293" y="504"/>
                    </a:cubicBezTo>
                    <a:cubicBezTo>
                      <a:pt x="291" y="507"/>
                      <a:pt x="291" y="507"/>
                      <a:pt x="291" y="507"/>
                    </a:cubicBezTo>
                    <a:cubicBezTo>
                      <a:pt x="294" y="510"/>
                      <a:pt x="294" y="510"/>
                      <a:pt x="294" y="510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2" y="511"/>
                      <a:pt x="292" y="511"/>
                      <a:pt x="292" y="511"/>
                    </a:cubicBezTo>
                    <a:cubicBezTo>
                      <a:pt x="293" y="511"/>
                      <a:pt x="294" y="510"/>
                      <a:pt x="294" y="510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2" y="511"/>
                      <a:pt x="292" y="511"/>
                      <a:pt x="292" y="511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2" y="511"/>
                      <a:pt x="292" y="511"/>
                    </a:cubicBezTo>
                    <a:cubicBezTo>
                      <a:pt x="291" y="508"/>
                      <a:pt x="291" y="508"/>
                      <a:pt x="291" y="508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0"/>
                      <a:pt x="291" y="510"/>
                      <a:pt x="291" y="510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0"/>
                      <a:pt x="291" y="510"/>
                      <a:pt x="291" y="510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1" y="511"/>
                      <a:pt x="291" y="511"/>
                      <a:pt x="291" y="511"/>
                    </a:cubicBezTo>
                    <a:cubicBezTo>
                      <a:pt x="292" y="511"/>
                      <a:pt x="293" y="512"/>
                      <a:pt x="294" y="512"/>
                    </a:cubicBezTo>
                    <a:cubicBezTo>
                      <a:pt x="299" y="514"/>
                      <a:pt x="309" y="519"/>
                      <a:pt x="322" y="526"/>
                    </a:cubicBezTo>
                    <a:cubicBezTo>
                      <a:pt x="369" y="551"/>
                      <a:pt x="455" y="602"/>
                      <a:pt x="530" y="647"/>
                    </a:cubicBezTo>
                    <a:cubicBezTo>
                      <a:pt x="568" y="669"/>
                      <a:pt x="603" y="690"/>
                      <a:pt x="629" y="706"/>
                    </a:cubicBezTo>
                    <a:cubicBezTo>
                      <a:pt x="642" y="713"/>
                      <a:pt x="652" y="719"/>
                      <a:pt x="660" y="724"/>
                    </a:cubicBezTo>
                    <a:cubicBezTo>
                      <a:pt x="664" y="726"/>
                      <a:pt x="667" y="728"/>
                      <a:pt x="669" y="729"/>
                    </a:cubicBezTo>
                    <a:cubicBezTo>
                      <a:pt x="670" y="729"/>
                      <a:pt x="671" y="730"/>
                      <a:pt x="671" y="730"/>
                    </a:cubicBezTo>
                    <a:cubicBezTo>
                      <a:pt x="672" y="731"/>
                      <a:pt x="672" y="731"/>
                      <a:pt x="672" y="731"/>
                    </a:cubicBezTo>
                    <a:cubicBezTo>
                      <a:pt x="673" y="731"/>
                      <a:pt x="673" y="731"/>
                      <a:pt x="673" y="731"/>
                    </a:cubicBezTo>
                    <a:cubicBezTo>
                      <a:pt x="673" y="731"/>
                      <a:pt x="673" y="731"/>
                      <a:pt x="674" y="731"/>
                    </a:cubicBezTo>
                    <a:cubicBezTo>
                      <a:pt x="674" y="731"/>
                      <a:pt x="675" y="731"/>
                      <a:pt x="675" y="731"/>
                    </a:cubicBezTo>
                    <a:cubicBezTo>
                      <a:pt x="676" y="731"/>
                      <a:pt x="677" y="730"/>
                      <a:pt x="678" y="729"/>
                    </a:cubicBezTo>
                    <a:cubicBezTo>
                      <a:pt x="678" y="728"/>
                      <a:pt x="678" y="727"/>
                      <a:pt x="678" y="726"/>
                    </a:cubicBezTo>
                    <a:cubicBezTo>
                      <a:pt x="678" y="725"/>
                      <a:pt x="677" y="724"/>
                      <a:pt x="676" y="724"/>
                    </a:cubicBezTo>
                    <a:cubicBezTo>
                      <a:pt x="292" y="483"/>
                      <a:pt x="292" y="483"/>
                      <a:pt x="292" y="483"/>
                    </a:cubicBezTo>
                    <a:cubicBezTo>
                      <a:pt x="290" y="487"/>
                      <a:pt x="290" y="487"/>
                      <a:pt x="290" y="487"/>
                    </a:cubicBezTo>
                    <a:cubicBezTo>
                      <a:pt x="288" y="490"/>
                      <a:pt x="288" y="490"/>
                      <a:pt x="288" y="490"/>
                    </a:cubicBezTo>
                    <a:cubicBezTo>
                      <a:pt x="288" y="490"/>
                      <a:pt x="386" y="549"/>
                      <a:pt x="485" y="608"/>
                    </a:cubicBezTo>
                    <a:cubicBezTo>
                      <a:pt x="535" y="637"/>
                      <a:pt x="585" y="666"/>
                      <a:pt x="622" y="689"/>
                    </a:cubicBezTo>
                    <a:cubicBezTo>
                      <a:pt x="641" y="700"/>
                      <a:pt x="657" y="709"/>
                      <a:pt x="668" y="715"/>
                    </a:cubicBezTo>
                    <a:cubicBezTo>
                      <a:pt x="674" y="718"/>
                      <a:pt x="679" y="721"/>
                      <a:pt x="682" y="723"/>
                    </a:cubicBezTo>
                    <a:cubicBezTo>
                      <a:pt x="683" y="724"/>
                      <a:pt x="685" y="724"/>
                      <a:pt x="686" y="725"/>
                    </a:cubicBezTo>
                    <a:cubicBezTo>
                      <a:pt x="686" y="725"/>
                      <a:pt x="687" y="725"/>
                      <a:pt x="687" y="725"/>
                    </a:cubicBezTo>
                    <a:cubicBezTo>
                      <a:pt x="688" y="726"/>
                      <a:pt x="688" y="726"/>
                      <a:pt x="688" y="726"/>
                    </a:cubicBezTo>
                    <a:cubicBezTo>
                      <a:pt x="688" y="726"/>
                      <a:pt x="688" y="726"/>
                      <a:pt x="689" y="726"/>
                    </a:cubicBezTo>
                    <a:cubicBezTo>
                      <a:pt x="689" y="726"/>
                      <a:pt x="690" y="726"/>
                      <a:pt x="690" y="726"/>
                    </a:cubicBezTo>
                    <a:cubicBezTo>
                      <a:pt x="691" y="725"/>
                      <a:pt x="692" y="725"/>
                      <a:pt x="692" y="724"/>
                    </a:cubicBezTo>
                    <a:cubicBezTo>
                      <a:pt x="693" y="723"/>
                      <a:pt x="693" y="723"/>
                      <a:pt x="693" y="722"/>
                    </a:cubicBezTo>
                    <a:cubicBezTo>
                      <a:pt x="693" y="721"/>
                      <a:pt x="693" y="720"/>
                      <a:pt x="693" y="720"/>
                    </a:cubicBezTo>
                    <a:cubicBezTo>
                      <a:pt x="692" y="719"/>
                      <a:pt x="692" y="719"/>
                      <a:pt x="692" y="719"/>
                    </a:cubicBezTo>
                    <a:cubicBezTo>
                      <a:pt x="692" y="719"/>
                      <a:pt x="692" y="719"/>
                      <a:pt x="692" y="719"/>
                    </a:cubicBezTo>
                    <a:cubicBezTo>
                      <a:pt x="691" y="718"/>
                      <a:pt x="691" y="718"/>
                      <a:pt x="691" y="718"/>
                    </a:cubicBezTo>
                    <a:cubicBezTo>
                      <a:pt x="690" y="717"/>
                      <a:pt x="687" y="716"/>
                      <a:pt x="683" y="713"/>
                    </a:cubicBezTo>
                    <a:cubicBezTo>
                      <a:pt x="628" y="678"/>
                      <a:pt x="296" y="471"/>
                      <a:pt x="296" y="471"/>
                    </a:cubicBezTo>
                    <a:cubicBezTo>
                      <a:pt x="294" y="475"/>
                      <a:pt x="294" y="475"/>
                      <a:pt x="294" y="475"/>
                    </a:cubicBezTo>
                    <a:cubicBezTo>
                      <a:pt x="292" y="478"/>
                      <a:pt x="292" y="478"/>
                      <a:pt x="292" y="478"/>
                    </a:cubicBezTo>
                    <a:cubicBezTo>
                      <a:pt x="708" y="725"/>
                      <a:pt x="708" y="725"/>
                      <a:pt x="708" y="725"/>
                    </a:cubicBezTo>
                    <a:cubicBezTo>
                      <a:pt x="710" y="726"/>
                      <a:pt x="713" y="726"/>
                      <a:pt x="714" y="724"/>
                    </a:cubicBezTo>
                    <a:cubicBezTo>
                      <a:pt x="714" y="723"/>
                      <a:pt x="714" y="722"/>
                      <a:pt x="714" y="722"/>
                    </a:cubicBezTo>
                    <a:cubicBezTo>
                      <a:pt x="714" y="721"/>
                      <a:pt x="714" y="720"/>
                      <a:pt x="714" y="720"/>
                    </a:cubicBezTo>
                    <a:cubicBezTo>
                      <a:pt x="714" y="719"/>
                      <a:pt x="714" y="719"/>
                      <a:pt x="713" y="719"/>
                    </a:cubicBezTo>
                    <a:cubicBezTo>
                      <a:pt x="713" y="718"/>
                      <a:pt x="713" y="718"/>
                      <a:pt x="712" y="718"/>
                    </a:cubicBezTo>
                    <a:cubicBezTo>
                      <a:pt x="710" y="716"/>
                      <a:pt x="708" y="714"/>
                      <a:pt x="704" y="711"/>
                    </a:cubicBezTo>
                    <a:cubicBezTo>
                      <a:pt x="688" y="701"/>
                      <a:pt x="655" y="680"/>
                      <a:pt x="614" y="654"/>
                    </a:cubicBezTo>
                    <a:cubicBezTo>
                      <a:pt x="491" y="577"/>
                      <a:pt x="296" y="458"/>
                      <a:pt x="296" y="458"/>
                    </a:cubicBezTo>
                    <a:cubicBezTo>
                      <a:pt x="294" y="457"/>
                      <a:pt x="292" y="458"/>
                      <a:pt x="291" y="460"/>
                    </a:cubicBezTo>
                    <a:cubicBezTo>
                      <a:pt x="290" y="462"/>
                      <a:pt x="290" y="464"/>
                      <a:pt x="292" y="465"/>
                    </a:cubicBezTo>
                    <a:cubicBezTo>
                      <a:pt x="292" y="465"/>
                      <a:pt x="396" y="530"/>
                      <a:pt x="503" y="594"/>
                    </a:cubicBezTo>
                    <a:cubicBezTo>
                      <a:pt x="557" y="627"/>
                      <a:pt x="611" y="659"/>
                      <a:pt x="653" y="683"/>
                    </a:cubicBezTo>
                    <a:cubicBezTo>
                      <a:pt x="674" y="695"/>
                      <a:pt x="692" y="705"/>
                      <a:pt x="706" y="713"/>
                    </a:cubicBezTo>
                    <a:cubicBezTo>
                      <a:pt x="713" y="716"/>
                      <a:pt x="719" y="719"/>
                      <a:pt x="723" y="721"/>
                    </a:cubicBezTo>
                    <a:cubicBezTo>
                      <a:pt x="725" y="722"/>
                      <a:pt x="727" y="723"/>
                      <a:pt x="729" y="723"/>
                    </a:cubicBezTo>
                    <a:cubicBezTo>
                      <a:pt x="731" y="724"/>
                      <a:pt x="732" y="724"/>
                      <a:pt x="733" y="724"/>
                    </a:cubicBezTo>
                    <a:cubicBezTo>
                      <a:pt x="734" y="724"/>
                      <a:pt x="735" y="724"/>
                      <a:pt x="735" y="724"/>
                    </a:cubicBezTo>
                    <a:cubicBezTo>
                      <a:pt x="736" y="724"/>
                      <a:pt x="737" y="723"/>
                      <a:pt x="738" y="722"/>
                    </a:cubicBezTo>
                    <a:cubicBezTo>
                      <a:pt x="738" y="721"/>
                      <a:pt x="738" y="721"/>
                      <a:pt x="738" y="720"/>
                    </a:cubicBezTo>
                    <a:cubicBezTo>
                      <a:pt x="738" y="718"/>
                      <a:pt x="738" y="718"/>
                      <a:pt x="738" y="718"/>
                    </a:cubicBezTo>
                    <a:cubicBezTo>
                      <a:pt x="737" y="717"/>
                      <a:pt x="737" y="717"/>
                      <a:pt x="737" y="717"/>
                    </a:cubicBezTo>
                    <a:cubicBezTo>
                      <a:pt x="736" y="716"/>
                      <a:pt x="736" y="716"/>
                      <a:pt x="736" y="716"/>
                    </a:cubicBezTo>
                    <a:cubicBezTo>
                      <a:pt x="736" y="716"/>
                      <a:pt x="735" y="715"/>
                      <a:pt x="734" y="715"/>
                    </a:cubicBezTo>
                    <a:cubicBezTo>
                      <a:pt x="725" y="709"/>
                      <a:pt x="693" y="690"/>
                      <a:pt x="650" y="664"/>
                    </a:cubicBezTo>
                    <a:cubicBezTo>
                      <a:pt x="585" y="626"/>
                      <a:pt x="496" y="573"/>
                      <a:pt x="423" y="528"/>
                    </a:cubicBezTo>
                    <a:cubicBezTo>
                      <a:pt x="387" y="505"/>
                      <a:pt x="354" y="485"/>
                      <a:pt x="331" y="469"/>
                    </a:cubicBezTo>
                    <a:cubicBezTo>
                      <a:pt x="319" y="461"/>
                      <a:pt x="310" y="455"/>
                      <a:pt x="304" y="450"/>
                    </a:cubicBezTo>
                    <a:cubicBezTo>
                      <a:pt x="300" y="448"/>
                      <a:pt x="298" y="445"/>
                      <a:pt x="296" y="444"/>
                    </a:cubicBezTo>
                    <a:cubicBezTo>
                      <a:pt x="296" y="443"/>
                      <a:pt x="295" y="443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3" y="443"/>
                      <a:pt x="293" y="443"/>
                      <a:pt x="293" y="443"/>
                    </a:cubicBezTo>
                    <a:cubicBezTo>
                      <a:pt x="295" y="443"/>
                      <a:pt x="295" y="443"/>
                      <a:pt x="295" y="443"/>
                    </a:cubicBezTo>
                    <a:cubicBezTo>
                      <a:pt x="295" y="443"/>
                      <a:pt x="295" y="442"/>
                      <a:pt x="295" y="442"/>
                    </a:cubicBezTo>
                    <a:cubicBezTo>
                      <a:pt x="293" y="443"/>
                      <a:pt x="293" y="443"/>
                      <a:pt x="293" y="443"/>
                    </a:cubicBezTo>
                    <a:cubicBezTo>
                      <a:pt x="295" y="443"/>
                      <a:pt x="295" y="443"/>
                      <a:pt x="295" y="443"/>
                    </a:cubicBezTo>
                    <a:cubicBezTo>
                      <a:pt x="292" y="443"/>
                      <a:pt x="292" y="443"/>
                      <a:pt x="292" y="443"/>
                    </a:cubicBezTo>
                    <a:cubicBezTo>
                      <a:pt x="295" y="445"/>
                      <a:pt x="295" y="445"/>
                      <a:pt x="295" y="445"/>
                    </a:cubicBezTo>
                    <a:cubicBezTo>
                      <a:pt x="295" y="444"/>
                      <a:pt x="295" y="444"/>
                      <a:pt x="295" y="443"/>
                    </a:cubicBezTo>
                    <a:cubicBezTo>
                      <a:pt x="292" y="443"/>
                      <a:pt x="292" y="443"/>
                      <a:pt x="292" y="443"/>
                    </a:cubicBezTo>
                    <a:cubicBezTo>
                      <a:pt x="295" y="445"/>
                      <a:pt x="295" y="445"/>
                      <a:pt x="295" y="445"/>
                    </a:cubicBezTo>
                    <a:cubicBezTo>
                      <a:pt x="291" y="443"/>
                      <a:pt x="291" y="443"/>
                      <a:pt x="291" y="443"/>
                    </a:cubicBezTo>
                    <a:cubicBezTo>
                      <a:pt x="289" y="446"/>
                      <a:pt x="289" y="446"/>
                      <a:pt x="289" y="446"/>
                    </a:cubicBezTo>
                    <a:cubicBezTo>
                      <a:pt x="289" y="446"/>
                      <a:pt x="400" y="515"/>
                      <a:pt x="514" y="584"/>
                    </a:cubicBezTo>
                    <a:cubicBezTo>
                      <a:pt x="571" y="618"/>
                      <a:pt x="629" y="653"/>
                      <a:pt x="675" y="679"/>
                    </a:cubicBezTo>
                    <a:cubicBezTo>
                      <a:pt x="697" y="692"/>
                      <a:pt x="717" y="702"/>
                      <a:pt x="732" y="710"/>
                    </a:cubicBezTo>
                    <a:cubicBezTo>
                      <a:pt x="740" y="714"/>
                      <a:pt x="746" y="717"/>
                      <a:pt x="751" y="719"/>
                    </a:cubicBezTo>
                    <a:cubicBezTo>
                      <a:pt x="753" y="720"/>
                      <a:pt x="755" y="721"/>
                      <a:pt x="757" y="721"/>
                    </a:cubicBezTo>
                    <a:cubicBezTo>
                      <a:pt x="759" y="722"/>
                      <a:pt x="761" y="722"/>
                      <a:pt x="762" y="722"/>
                    </a:cubicBezTo>
                    <a:cubicBezTo>
                      <a:pt x="763" y="722"/>
                      <a:pt x="764" y="722"/>
                      <a:pt x="765" y="722"/>
                    </a:cubicBezTo>
                    <a:cubicBezTo>
                      <a:pt x="766" y="722"/>
                      <a:pt x="767" y="721"/>
                      <a:pt x="767" y="720"/>
                    </a:cubicBezTo>
                    <a:cubicBezTo>
                      <a:pt x="768" y="719"/>
                      <a:pt x="768" y="719"/>
                      <a:pt x="768" y="718"/>
                    </a:cubicBezTo>
                    <a:cubicBezTo>
                      <a:pt x="768" y="717"/>
                      <a:pt x="768" y="716"/>
                      <a:pt x="767" y="716"/>
                    </a:cubicBezTo>
                    <a:cubicBezTo>
                      <a:pt x="767" y="715"/>
                      <a:pt x="767" y="715"/>
                      <a:pt x="767" y="715"/>
                    </a:cubicBezTo>
                    <a:cubicBezTo>
                      <a:pt x="766" y="715"/>
                      <a:pt x="766" y="715"/>
                      <a:pt x="766" y="715"/>
                    </a:cubicBezTo>
                    <a:cubicBezTo>
                      <a:pt x="766" y="714"/>
                      <a:pt x="766" y="714"/>
                      <a:pt x="766" y="714"/>
                    </a:cubicBezTo>
                    <a:cubicBezTo>
                      <a:pt x="765" y="714"/>
                      <a:pt x="763" y="712"/>
                      <a:pt x="759" y="710"/>
                    </a:cubicBezTo>
                    <a:cubicBezTo>
                      <a:pt x="729" y="693"/>
                      <a:pt x="612" y="624"/>
                      <a:pt x="503" y="558"/>
                    </a:cubicBezTo>
                    <a:cubicBezTo>
                      <a:pt x="448" y="525"/>
                      <a:pt x="395" y="492"/>
                      <a:pt x="356" y="467"/>
                    </a:cubicBezTo>
                    <a:cubicBezTo>
                      <a:pt x="336" y="454"/>
                      <a:pt x="320" y="443"/>
                      <a:pt x="309" y="435"/>
                    </a:cubicBezTo>
                    <a:cubicBezTo>
                      <a:pt x="304" y="431"/>
                      <a:pt x="299" y="427"/>
                      <a:pt x="296" y="425"/>
                    </a:cubicBezTo>
                    <a:cubicBezTo>
                      <a:pt x="295" y="423"/>
                      <a:pt x="294" y="422"/>
                      <a:pt x="293" y="422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1" y="422"/>
                      <a:pt x="291" y="422"/>
                      <a:pt x="291" y="422"/>
                    </a:cubicBezTo>
                    <a:cubicBezTo>
                      <a:pt x="293" y="422"/>
                      <a:pt x="293" y="422"/>
                      <a:pt x="293" y="422"/>
                    </a:cubicBezTo>
                    <a:cubicBezTo>
                      <a:pt x="293" y="421"/>
                      <a:pt x="293" y="421"/>
                      <a:pt x="293" y="421"/>
                    </a:cubicBezTo>
                    <a:cubicBezTo>
                      <a:pt x="291" y="422"/>
                      <a:pt x="291" y="422"/>
                      <a:pt x="291" y="422"/>
                    </a:cubicBezTo>
                    <a:cubicBezTo>
                      <a:pt x="293" y="422"/>
                      <a:pt x="293" y="422"/>
                      <a:pt x="293" y="422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3" y="423"/>
                      <a:pt x="293" y="422"/>
                      <a:pt x="293" y="422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3" y="423"/>
                      <a:pt x="293" y="423"/>
                      <a:pt x="293" y="423"/>
                    </a:cubicBezTo>
                    <a:cubicBezTo>
                      <a:pt x="290" y="421"/>
                      <a:pt x="290" y="421"/>
                      <a:pt x="290" y="421"/>
                    </a:cubicBezTo>
                    <a:cubicBezTo>
                      <a:pt x="291" y="425"/>
                      <a:pt x="291" y="425"/>
                      <a:pt x="291" y="425"/>
                    </a:cubicBezTo>
                    <a:cubicBezTo>
                      <a:pt x="291" y="425"/>
                      <a:pt x="292" y="424"/>
                      <a:pt x="293" y="423"/>
                    </a:cubicBezTo>
                    <a:cubicBezTo>
                      <a:pt x="290" y="421"/>
                      <a:pt x="290" y="421"/>
                      <a:pt x="290" y="421"/>
                    </a:cubicBezTo>
                    <a:cubicBezTo>
                      <a:pt x="291" y="425"/>
                      <a:pt x="291" y="425"/>
                      <a:pt x="291" y="425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5"/>
                      <a:pt x="290" y="425"/>
                      <a:pt x="291" y="425"/>
                    </a:cubicBezTo>
                    <a:cubicBezTo>
                      <a:pt x="290" y="422"/>
                      <a:pt x="290" y="422"/>
                      <a:pt x="290" y="422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4"/>
                      <a:pt x="290" y="424"/>
                      <a:pt x="290" y="424"/>
                    </a:cubicBezTo>
                    <a:cubicBezTo>
                      <a:pt x="289" y="425"/>
                      <a:pt x="289" y="425"/>
                      <a:pt x="289" y="425"/>
                    </a:cubicBezTo>
                    <a:cubicBezTo>
                      <a:pt x="290" y="425"/>
                      <a:pt x="290" y="425"/>
                      <a:pt x="290" y="425"/>
                    </a:cubicBezTo>
                    <a:cubicBezTo>
                      <a:pt x="290" y="424"/>
                      <a:pt x="290" y="424"/>
                      <a:pt x="290" y="424"/>
                    </a:cubicBezTo>
                    <a:cubicBezTo>
                      <a:pt x="289" y="425"/>
                      <a:pt x="289" y="425"/>
                      <a:pt x="289" y="425"/>
                    </a:cubicBezTo>
                    <a:cubicBezTo>
                      <a:pt x="290" y="425"/>
                      <a:pt x="291" y="425"/>
                      <a:pt x="292" y="426"/>
                    </a:cubicBezTo>
                    <a:cubicBezTo>
                      <a:pt x="298" y="429"/>
                      <a:pt x="311" y="435"/>
                      <a:pt x="328" y="445"/>
                    </a:cubicBezTo>
                    <a:cubicBezTo>
                      <a:pt x="387" y="478"/>
                      <a:pt x="502" y="547"/>
                      <a:pt x="602" y="607"/>
                    </a:cubicBezTo>
                    <a:cubicBezTo>
                      <a:pt x="653" y="637"/>
                      <a:pt x="699" y="665"/>
                      <a:pt x="733" y="686"/>
                    </a:cubicBezTo>
                    <a:cubicBezTo>
                      <a:pt x="750" y="696"/>
                      <a:pt x="764" y="705"/>
                      <a:pt x="773" y="711"/>
                    </a:cubicBezTo>
                    <a:cubicBezTo>
                      <a:pt x="783" y="716"/>
                      <a:pt x="788" y="720"/>
                      <a:pt x="788" y="720"/>
                    </a:cubicBezTo>
                    <a:cubicBezTo>
                      <a:pt x="789" y="721"/>
                      <a:pt x="791" y="721"/>
                      <a:pt x="792" y="720"/>
                    </a:cubicBezTo>
                    <a:cubicBezTo>
                      <a:pt x="793" y="719"/>
                      <a:pt x="794" y="718"/>
                      <a:pt x="794" y="716"/>
                    </a:cubicBezTo>
                    <a:cubicBezTo>
                      <a:pt x="794" y="715"/>
                      <a:pt x="794" y="715"/>
                      <a:pt x="794" y="714"/>
                    </a:cubicBezTo>
                    <a:cubicBezTo>
                      <a:pt x="793" y="714"/>
                      <a:pt x="793" y="714"/>
                      <a:pt x="793" y="713"/>
                    </a:cubicBezTo>
                    <a:cubicBezTo>
                      <a:pt x="793" y="713"/>
                      <a:pt x="793" y="713"/>
                      <a:pt x="793" y="713"/>
                    </a:cubicBezTo>
                    <a:cubicBezTo>
                      <a:pt x="792" y="713"/>
                      <a:pt x="792" y="713"/>
                      <a:pt x="792" y="713"/>
                    </a:cubicBezTo>
                    <a:cubicBezTo>
                      <a:pt x="791" y="712"/>
                      <a:pt x="789" y="711"/>
                      <a:pt x="785" y="708"/>
                    </a:cubicBezTo>
                    <a:cubicBezTo>
                      <a:pt x="721" y="668"/>
                      <a:pt x="283" y="395"/>
                      <a:pt x="283" y="395"/>
                    </a:cubicBezTo>
                    <a:cubicBezTo>
                      <a:pt x="281" y="398"/>
                      <a:pt x="281" y="398"/>
                      <a:pt x="281" y="398"/>
                    </a:cubicBezTo>
                    <a:cubicBezTo>
                      <a:pt x="285" y="401"/>
                      <a:pt x="285" y="401"/>
                      <a:pt x="285" y="401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3" y="402"/>
                      <a:pt x="283" y="402"/>
                      <a:pt x="283" y="402"/>
                    </a:cubicBezTo>
                    <a:cubicBezTo>
                      <a:pt x="283" y="402"/>
                      <a:pt x="284" y="401"/>
                      <a:pt x="285" y="401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3" y="402"/>
                      <a:pt x="283" y="402"/>
                      <a:pt x="283" y="402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2"/>
                      <a:pt x="282" y="402"/>
                      <a:pt x="283" y="402"/>
                    </a:cubicBezTo>
                    <a:cubicBezTo>
                      <a:pt x="282" y="399"/>
                      <a:pt x="282" y="399"/>
                      <a:pt x="282" y="399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1"/>
                      <a:pt x="282" y="401"/>
                      <a:pt x="282" y="401"/>
                    </a:cubicBezTo>
                    <a:cubicBezTo>
                      <a:pt x="281" y="402"/>
                      <a:pt x="281" y="402"/>
                      <a:pt x="281" y="402"/>
                    </a:cubicBezTo>
                    <a:cubicBezTo>
                      <a:pt x="282" y="402"/>
                      <a:pt x="282" y="402"/>
                      <a:pt x="282" y="402"/>
                    </a:cubicBezTo>
                    <a:cubicBezTo>
                      <a:pt x="282" y="401"/>
                      <a:pt x="282" y="401"/>
                      <a:pt x="282" y="401"/>
                    </a:cubicBezTo>
                    <a:cubicBezTo>
                      <a:pt x="281" y="402"/>
                      <a:pt x="281" y="402"/>
                      <a:pt x="281" y="402"/>
                    </a:cubicBezTo>
                    <a:cubicBezTo>
                      <a:pt x="282" y="402"/>
                      <a:pt x="283" y="403"/>
                      <a:pt x="284" y="403"/>
                    </a:cubicBezTo>
                    <a:cubicBezTo>
                      <a:pt x="290" y="406"/>
                      <a:pt x="303" y="413"/>
                      <a:pt x="321" y="423"/>
                    </a:cubicBezTo>
                    <a:cubicBezTo>
                      <a:pt x="383" y="459"/>
                      <a:pt x="503" y="533"/>
                      <a:pt x="610" y="598"/>
                    </a:cubicBezTo>
                    <a:cubicBezTo>
                      <a:pt x="663" y="631"/>
                      <a:pt x="713" y="661"/>
                      <a:pt x="750" y="684"/>
                    </a:cubicBezTo>
                    <a:cubicBezTo>
                      <a:pt x="769" y="695"/>
                      <a:pt x="784" y="704"/>
                      <a:pt x="796" y="710"/>
                    </a:cubicBezTo>
                    <a:cubicBezTo>
                      <a:pt x="801" y="713"/>
                      <a:pt x="806" y="716"/>
                      <a:pt x="809" y="718"/>
                    </a:cubicBezTo>
                    <a:cubicBezTo>
                      <a:pt x="811" y="718"/>
                      <a:pt x="813" y="719"/>
                      <a:pt x="814" y="720"/>
                    </a:cubicBezTo>
                    <a:cubicBezTo>
                      <a:pt x="814" y="720"/>
                      <a:pt x="815" y="720"/>
                      <a:pt x="815" y="720"/>
                    </a:cubicBezTo>
                    <a:cubicBezTo>
                      <a:pt x="816" y="720"/>
                      <a:pt x="817" y="720"/>
                      <a:pt x="817" y="720"/>
                    </a:cubicBezTo>
                    <a:cubicBezTo>
                      <a:pt x="818" y="720"/>
                      <a:pt x="818" y="720"/>
                      <a:pt x="819" y="720"/>
                    </a:cubicBezTo>
                    <a:cubicBezTo>
                      <a:pt x="820" y="720"/>
                      <a:pt x="821" y="719"/>
                      <a:pt x="821" y="719"/>
                    </a:cubicBezTo>
                    <a:cubicBezTo>
                      <a:pt x="821" y="718"/>
                      <a:pt x="821" y="718"/>
                      <a:pt x="821" y="718"/>
                    </a:cubicBezTo>
                    <a:cubicBezTo>
                      <a:pt x="822" y="718"/>
                      <a:pt x="822" y="717"/>
                      <a:pt x="822" y="716"/>
                    </a:cubicBezTo>
                    <a:cubicBezTo>
                      <a:pt x="822" y="715"/>
                      <a:pt x="821" y="714"/>
                      <a:pt x="821" y="714"/>
                    </a:cubicBezTo>
                    <a:cubicBezTo>
                      <a:pt x="821" y="713"/>
                      <a:pt x="820" y="713"/>
                      <a:pt x="820" y="712"/>
                    </a:cubicBezTo>
                    <a:cubicBezTo>
                      <a:pt x="819" y="711"/>
                      <a:pt x="817" y="710"/>
                      <a:pt x="816" y="709"/>
                    </a:cubicBezTo>
                    <a:cubicBezTo>
                      <a:pt x="809" y="704"/>
                      <a:pt x="795" y="695"/>
                      <a:pt x="777" y="684"/>
                    </a:cubicBezTo>
                    <a:cubicBezTo>
                      <a:pt x="713" y="644"/>
                      <a:pt x="587" y="570"/>
                      <a:pt x="477" y="504"/>
                    </a:cubicBezTo>
                    <a:cubicBezTo>
                      <a:pt x="423" y="471"/>
                      <a:pt x="372" y="440"/>
                      <a:pt x="335" y="417"/>
                    </a:cubicBezTo>
                    <a:cubicBezTo>
                      <a:pt x="316" y="405"/>
                      <a:pt x="301" y="395"/>
                      <a:pt x="291" y="387"/>
                    </a:cubicBezTo>
                    <a:cubicBezTo>
                      <a:pt x="286" y="384"/>
                      <a:pt x="282" y="380"/>
                      <a:pt x="279" y="378"/>
                    </a:cubicBezTo>
                    <a:cubicBezTo>
                      <a:pt x="278" y="377"/>
                      <a:pt x="277" y="376"/>
                      <a:pt x="276" y="375"/>
                    </a:cubicBezTo>
                    <a:cubicBezTo>
                      <a:pt x="276" y="375"/>
                      <a:pt x="276" y="375"/>
                      <a:pt x="276" y="375"/>
                    </a:cubicBezTo>
                    <a:cubicBezTo>
                      <a:pt x="274" y="376"/>
                      <a:pt x="274" y="376"/>
                      <a:pt x="274" y="376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76" y="375"/>
                      <a:pt x="276" y="375"/>
                      <a:pt x="276" y="375"/>
                    </a:cubicBezTo>
                    <a:cubicBezTo>
                      <a:pt x="274" y="376"/>
                      <a:pt x="274" y="376"/>
                      <a:pt x="274" y="376"/>
                    </a:cubicBezTo>
                    <a:cubicBezTo>
                      <a:pt x="276" y="376"/>
                      <a:pt x="276" y="376"/>
                      <a:pt x="276" y="376"/>
                    </a:cubicBezTo>
                    <a:cubicBezTo>
                      <a:pt x="273" y="376"/>
                      <a:pt x="273" y="376"/>
                      <a:pt x="273" y="376"/>
                    </a:cubicBezTo>
                    <a:cubicBezTo>
                      <a:pt x="276" y="378"/>
                      <a:pt x="276" y="378"/>
                      <a:pt x="276" y="378"/>
                    </a:cubicBezTo>
                    <a:cubicBezTo>
                      <a:pt x="276" y="377"/>
                      <a:pt x="276" y="376"/>
                      <a:pt x="276" y="376"/>
                    </a:cubicBezTo>
                    <a:cubicBezTo>
                      <a:pt x="273" y="376"/>
                      <a:pt x="273" y="376"/>
                      <a:pt x="273" y="376"/>
                    </a:cubicBezTo>
                    <a:cubicBezTo>
                      <a:pt x="276" y="378"/>
                      <a:pt x="276" y="378"/>
                      <a:pt x="276" y="378"/>
                    </a:cubicBezTo>
                    <a:cubicBezTo>
                      <a:pt x="272" y="376"/>
                      <a:pt x="272" y="376"/>
                      <a:pt x="272" y="376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0" y="379"/>
                      <a:pt x="411" y="465"/>
                      <a:pt x="554" y="550"/>
                    </a:cubicBezTo>
                    <a:cubicBezTo>
                      <a:pt x="625" y="593"/>
                      <a:pt x="697" y="636"/>
                      <a:pt x="752" y="668"/>
                    </a:cubicBezTo>
                    <a:cubicBezTo>
                      <a:pt x="779" y="684"/>
                      <a:pt x="802" y="698"/>
                      <a:pt x="819" y="707"/>
                    </a:cubicBezTo>
                    <a:cubicBezTo>
                      <a:pt x="828" y="712"/>
                      <a:pt x="834" y="715"/>
                      <a:pt x="839" y="718"/>
                    </a:cubicBezTo>
                    <a:cubicBezTo>
                      <a:pt x="842" y="719"/>
                      <a:pt x="844" y="720"/>
                      <a:pt x="845" y="721"/>
                    </a:cubicBezTo>
                    <a:cubicBezTo>
                      <a:pt x="846" y="721"/>
                      <a:pt x="847" y="722"/>
                      <a:pt x="848" y="722"/>
                    </a:cubicBezTo>
                    <a:cubicBezTo>
                      <a:pt x="848" y="722"/>
                      <a:pt x="849" y="722"/>
                      <a:pt x="850" y="722"/>
                    </a:cubicBezTo>
                    <a:cubicBezTo>
                      <a:pt x="850" y="722"/>
                      <a:pt x="851" y="722"/>
                      <a:pt x="851" y="722"/>
                    </a:cubicBezTo>
                    <a:cubicBezTo>
                      <a:pt x="852" y="722"/>
                      <a:pt x="853" y="721"/>
                      <a:pt x="854" y="720"/>
                    </a:cubicBezTo>
                    <a:cubicBezTo>
                      <a:pt x="854" y="719"/>
                      <a:pt x="854" y="718"/>
                      <a:pt x="854" y="717"/>
                    </a:cubicBezTo>
                    <a:cubicBezTo>
                      <a:pt x="854" y="716"/>
                      <a:pt x="853" y="715"/>
                      <a:pt x="852" y="715"/>
                    </a:cubicBezTo>
                    <a:cubicBezTo>
                      <a:pt x="852" y="715"/>
                      <a:pt x="850" y="713"/>
                      <a:pt x="846" y="711"/>
                    </a:cubicBezTo>
                    <a:cubicBezTo>
                      <a:pt x="813" y="692"/>
                      <a:pt x="665" y="605"/>
                      <a:pt x="526" y="520"/>
                    </a:cubicBezTo>
                    <a:cubicBezTo>
                      <a:pt x="456" y="478"/>
                      <a:pt x="388" y="436"/>
                      <a:pt x="338" y="404"/>
                    </a:cubicBezTo>
                    <a:cubicBezTo>
                      <a:pt x="313" y="387"/>
                      <a:pt x="292" y="373"/>
                      <a:pt x="278" y="363"/>
                    </a:cubicBezTo>
                    <a:cubicBezTo>
                      <a:pt x="271" y="358"/>
                      <a:pt x="265" y="353"/>
                      <a:pt x="262" y="350"/>
                    </a:cubicBezTo>
                    <a:cubicBezTo>
                      <a:pt x="260" y="348"/>
                      <a:pt x="258" y="347"/>
                      <a:pt x="258" y="346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5" y="346"/>
                      <a:pt x="255" y="346"/>
                      <a:pt x="255" y="346"/>
                    </a:cubicBezTo>
                    <a:cubicBezTo>
                      <a:pt x="257" y="346"/>
                      <a:pt x="257" y="346"/>
                      <a:pt x="257" y="346"/>
                    </a:cubicBezTo>
                    <a:cubicBezTo>
                      <a:pt x="257" y="345"/>
                      <a:pt x="257" y="345"/>
                      <a:pt x="257" y="345"/>
                    </a:cubicBezTo>
                    <a:cubicBezTo>
                      <a:pt x="255" y="346"/>
                      <a:pt x="255" y="346"/>
                      <a:pt x="255" y="346"/>
                    </a:cubicBezTo>
                    <a:cubicBezTo>
                      <a:pt x="257" y="346"/>
                      <a:pt x="257" y="346"/>
                      <a:pt x="257" y="346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7" y="347"/>
                      <a:pt x="257" y="346"/>
                      <a:pt x="257" y="346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6" y="348"/>
                      <a:pt x="257" y="347"/>
                    </a:cubicBezTo>
                    <a:cubicBezTo>
                      <a:pt x="254" y="346"/>
                      <a:pt x="254" y="346"/>
                      <a:pt x="254" y="346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7"/>
                      <a:pt x="255" y="347"/>
                      <a:pt x="255" y="347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7"/>
                      <a:pt x="255" y="347"/>
                      <a:pt x="255" y="347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5" y="348"/>
                      <a:pt x="257" y="349"/>
                      <a:pt x="259" y="349"/>
                    </a:cubicBezTo>
                    <a:cubicBezTo>
                      <a:pt x="262" y="351"/>
                      <a:pt x="268" y="353"/>
                      <a:pt x="276" y="357"/>
                    </a:cubicBezTo>
                    <a:cubicBezTo>
                      <a:pt x="304" y="371"/>
                      <a:pt x="356" y="400"/>
                      <a:pt x="417" y="437"/>
                    </a:cubicBezTo>
                    <a:cubicBezTo>
                      <a:pt x="508" y="492"/>
                      <a:pt x="620" y="562"/>
                      <a:pt x="710" y="619"/>
                    </a:cubicBezTo>
                    <a:cubicBezTo>
                      <a:pt x="755" y="648"/>
                      <a:pt x="794" y="673"/>
                      <a:pt x="822" y="690"/>
                    </a:cubicBezTo>
                    <a:cubicBezTo>
                      <a:pt x="836" y="699"/>
                      <a:pt x="848" y="707"/>
                      <a:pt x="855" y="711"/>
                    </a:cubicBezTo>
                    <a:cubicBezTo>
                      <a:pt x="863" y="716"/>
                      <a:pt x="867" y="719"/>
                      <a:pt x="867" y="719"/>
                    </a:cubicBezTo>
                    <a:cubicBezTo>
                      <a:pt x="868" y="720"/>
                      <a:pt x="869" y="720"/>
                      <a:pt x="870" y="720"/>
                    </a:cubicBezTo>
                    <a:cubicBezTo>
                      <a:pt x="871" y="719"/>
                      <a:pt x="872" y="719"/>
                      <a:pt x="873" y="718"/>
                    </a:cubicBezTo>
                    <a:cubicBezTo>
                      <a:pt x="873" y="717"/>
                      <a:pt x="874" y="716"/>
                      <a:pt x="874" y="715"/>
                    </a:cubicBezTo>
                    <a:cubicBezTo>
                      <a:pt x="874" y="713"/>
                      <a:pt x="873" y="712"/>
                      <a:pt x="872" y="711"/>
                    </a:cubicBezTo>
                    <a:cubicBezTo>
                      <a:pt x="871" y="709"/>
                      <a:pt x="869" y="708"/>
                      <a:pt x="867" y="705"/>
                    </a:cubicBezTo>
                    <a:cubicBezTo>
                      <a:pt x="862" y="701"/>
                      <a:pt x="855" y="695"/>
                      <a:pt x="845" y="688"/>
                    </a:cubicBezTo>
                    <a:cubicBezTo>
                      <a:pt x="808" y="661"/>
                      <a:pt x="738" y="615"/>
                      <a:pt x="652" y="562"/>
                    </a:cubicBezTo>
                    <a:cubicBezTo>
                      <a:pt x="396" y="402"/>
                      <a:pt x="8" y="173"/>
                      <a:pt x="8" y="173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10" y="178"/>
                      <a:pt x="10" y="178"/>
                      <a:pt x="10" y="178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8" y="180"/>
                      <a:pt x="9" y="179"/>
                      <a:pt x="10" y="178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8" y="180"/>
                      <a:pt x="8" y="180"/>
                      <a:pt x="8" y="180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7" y="180"/>
                      <a:pt x="7" y="180"/>
                      <a:pt x="8" y="180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6" y="180"/>
                      <a:pt x="6" y="180"/>
                      <a:pt x="6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6" y="180"/>
                      <a:pt x="6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6" y="177"/>
                      <a:pt x="6" y="177"/>
                      <a:pt x="6" y="177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5" y="180"/>
                      <a:pt x="5" y="180"/>
                      <a:pt x="6" y="181"/>
                    </a:cubicBezTo>
                    <a:cubicBezTo>
                      <a:pt x="11" y="184"/>
                      <a:pt x="29" y="194"/>
                      <a:pt x="57" y="211"/>
                    </a:cubicBezTo>
                    <a:cubicBezTo>
                      <a:pt x="152" y="268"/>
                      <a:pt x="362" y="395"/>
                      <a:pt x="548" y="508"/>
                    </a:cubicBezTo>
                    <a:cubicBezTo>
                      <a:pt x="642" y="564"/>
                      <a:pt x="729" y="617"/>
                      <a:pt x="792" y="656"/>
                    </a:cubicBezTo>
                    <a:cubicBezTo>
                      <a:pt x="856" y="694"/>
                      <a:pt x="897" y="719"/>
                      <a:pt x="897" y="719"/>
                    </a:cubicBezTo>
                    <a:cubicBezTo>
                      <a:pt x="899" y="716"/>
                      <a:pt x="899" y="716"/>
                      <a:pt x="899" y="716"/>
                    </a:cubicBezTo>
                    <a:cubicBezTo>
                      <a:pt x="901" y="712"/>
                      <a:pt x="901" y="712"/>
                      <a:pt x="901" y="712"/>
                    </a:cubicBezTo>
                    <a:cubicBezTo>
                      <a:pt x="901" y="712"/>
                      <a:pt x="897" y="710"/>
                      <a:pt x="891" y="706"/>
                    </a:cubicBezTo>
                    <a:cubicBezTo>
                      <a:pt x="842" y="678"/>
                      <a:pt x="621" y="548"/>
                      <a:pt x="412" y="421"/>
                    </a:cubicBezTo>
                    <a:cubicBezTo>
                      <a:pt x="308" y="358"/>
                      <a:pt x="207" y="296"/>
                      <a:pt x="132" y="247"/>
                    </a:cubicBezTo>
                    <a:cubicBezTo>
                      <a:pt x="94" y="223"/>
                      <a:pt x="63" y="202"/>
                      <a:pt x="42" y="186"/>
                    </a:cubicBezTo>
                    <a:cubicBezTo>
                      <a:pt x="31" y="178"/>
                      <a:pt x="22" y="171"/>
                      <a:pt x="17" y="166"/>
                    </a:cubicBezTo>
                    <a:cubicBezTo>
                      <a:pt x="14" y="164"/>
                      <a:pt x="12" y="162"/>
                      <a:pt x="11" y="160"/>
                    </a:cubicBezTo>
                    <a:cubicBezTo>
                      <a:pt x="10" y="159"/>
                      <a:pt x="10" y="159"/>
                      <a:pt x="9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9" y="159"/>
                      <a:pt x="9" y="159"/>
                      <a:pt x="9" y="158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7" y="161"/>
                      <a:pt x="8" y="160"/>
                      <a:pt x="9" y="160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6" y="161"/>
                      <a:pt x="6" y="161"/>
                      <a:pt x="7" y="161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6" y="159"/>
                      <a:pt x="6" y="159"/>
                      <a:pt x="6" y="159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1"/>
                      <a:pt x="6" y="161"/>
                    </a:cubicBezTo>
                    <a:cubicBezTo>
                      <a:pt x="6" y="159"/>
                      <a:pt x="6" y="159"/>
                      <a:pt x="6" y="159"/>
                    </a:cubicBezTo>
                    <a:cubicBezTo>
                      <a:pt x="5" y="161"/>
                      <a:pt x="5" y="161"/>
                      <a:pt x="5" y="161"/>
                    </a:cubicBezTo>
                    <a:cubicBezTo>
                      <a:pt x="5" y="161"/>
                      <a:pt x="5" y="162"/>
                      <a:pt x="6" y="162"/>
                    </a:cubicBezTo>
                    <a:cubicBezTo>
                      <a:pt x="9" y="163"/>
                      <a:pt x="16" y="167"/>
                      <a:pt x="25" y="172"/>
                    </a:cubicBezTo>
                    <a:cubicBezTo>
                      <a:pt x="93" y="211"/>
                      <a:pt x="317" y="348"/>
                      <a:pt x="523" y="475"/>
                    </a:cubicBezTo>
                    <a:cubicBezTo>
                      <a:pt x="626" y="538"/>
                      <a:pt x="725" y="599"/>
                      <a:pt x="798" y="644"/>
                    </a:cubicBezTo>
                    <a:cubicBezTo>
                      <a:pt x="834" y="667"/>
                      <a:pt x="865" y="685"/>
                      <a:pt x="885" y="698"/>
                    </a:cubicBezTo>
                    <a:cubicBezTo>
                      <a:pt x="896" y="704"/>
                      <a:pt x="904" y="710"/>
                      <a:pt x="910" y="713"/>
                    </a:cubicBezTo>
                    <a:cubicBezTo>
                      <a:pt x="915" y="716"/>
                      <a:pt x="918" y="718"/>
                      <a:pt x="918" y="718"/>
                    </a:cubicBezTo>
                    <a:cubicBezTo>
                      <a:pt x="919" y="719"/>
                      <a:pt x="920" y="719"/>
                      <a:pt x="921" y="719"/>
                    </a:cubicBezTo>
                    <a:cubicBezTo>
                      <a:pt x="922" y="718"/>
                      <a:pt x="923" y="718"/>
                      <a:pt x="924" y="717"/>
                    </a:cubicBezTo>
                    <a:cubicBezTo>
                      <a:pt x="924" y="716"/>
                      <a:pt x="924" y="715"/>
                      <a:pt x="924" y="715"/>
                    </a:cubicBezTo>
                    <a:cubicBezTo>
                      <a:pt x="924" y="714"/>
                      <a:pt x="924" y="713"/>
                      <a:pt x="924" y="713"/>
                    </a:cubicBezTo>
                    <a:cubicBezTo>
                      <a:pt x="924" y="712"/>
                      <a:pt x="923" y="712"/>
                      <a:pt x="923" y="711"/>
                    </a:cubicBezTo>
                    <a:cubicBezTo>
                      <a:pt x="922" y="711"/>
                      <a:pt x="922" y="710"/>
                      <a:pt x="921" y="710"/>
                    </a:cubicBezTo>
                    <a:cubicBezTo>
                      <a:pt x="918" y="707"/>
                      <a:pt x="912" y="703"/>
                      <a:pt x="903" y="697"/>
                    </a:cubicBezTo>
                    <a:cubicBezTo>
                      <a:pt x="869" y="674"/>
                      <a:pt x="797" y="628"/>
                      <a:pt x="707" y="572"/>
                    </a:cubicBezTo>
                    <a:cubicBezTo>
                      <a:pt x="437" y="403"/>
                      <a:pt x="9" y="141"/>
                      <a:pt x="9" y="141"/>
                    </a:cubicBezTo>
                    <a:cubicBezTo>
                      <a:pt x="7" y="140"/>
                      <a:pt x="5" y="140"/>
                      <a:pt x="4" y="142"/>
                    </a:cubicBezTo>
                    <a:cubicBezTo>
                      <a:pt x="3" y="144"/>
                      <a:pt x="3" y="146"/>
                      <a:pt x="5" y="148"/>
                    </a:cubicBezTo>
                    <a:cubicBezTo>
                      <a:pt x="5" y="148"/>
                      <a:pt x="230" y="290"/>
                      <a:pt x="459" y="433"/>
                    </a:cubicBezTo>
                    <a:cubicBezTo>
                      <a:pt x="574" y="504"/>
                      <a:pt x="690" y="575"/>
                      <a:pt x="781" y="629"/>
                    </a:cubicBezTo>
                    <a:cubicBezTo>
                      <a:pt x="826" y="656"/>
                      <a:pt x="864" y="678"/>
                      <a:pt x="893" y="694"/>
                    </a:cubicBezTo>
                    <a:cubicBezTo>
                      <a:pt x="907" y="701"/>
                      <a:pt x="919" y="708"/>
                      <a:pt x="928" y="712"/>
                    </a:cubicBezTo>
                    <a:cubicBezTo>
                      <a:pt x="933" y="714"/>
                      <a:pt x="937" y="716"/>
                      <a:pt x="940" y="717"/>
                    </a:cubicBezTo>
                    <a:cubicBezTo>
                      <a:pt x="941" y="717"/>
                      <a:pt x="943" y="718"/>
                      <a:pt x="944" y="718"/>
                    </a:cubicBezTo>
                    <a:cubicBezTo>
                      <a:pt x="945" y="718"/>
                      <a:pt x="946" y="719"/>
                      <a:pt x="948" y="719"/>
                    </a:cubicBezTo>
                    <a:cubicBezTo>
                      <a:pt x="948" y="719"/>
                      <a:pt x="949" y="719"/>
                      <a:pt x="950" y="718"/>
                    </a:cubicBezTo>
                    <a:cubicBezTo>
                      <a:pt x="951" y="718"/>
                      <a:pt x="952" y="717"/>
                      <a:pt x="952" y="716"/>
                    </a:cubicBezTo>
                    <a:cubicBezTo>
                      <a:pt x="952" y="716"/>
                      <a:pt x="952" y="716"/>
                      <a:pt x="952" y="716"/>
                    </a:cubicBezTo>
                    <a:cubicBezTo>
                      <a:pt x="953" y="715"/>
                      <a:pt x="953" y="715"/>
                      <a:pt x="953" y="714"/>
                    </a:cubicBezTo>
                    <a:cubicBezTo>
                      <a:pt x="953" y="713"/>
                      <a:pt x="953" y="712"/>
                      <a:pt x="953" y="711"/>
                    </a:cubicBezTo>
                    <a:cubicBezTo>
                      <a:pt x="952" y="710"/>
                      <a:pt x="951" y="710"/>
                      <a:pt x="951" y="709"/>
                    </a:cubicBezTo>
                    <a:cubicBezTo>
                      <a:pt x="949" y="707"/>
                      <a:pt x="947" y="705"/>
                      <a:pt x="944" y="703"/>
                    </a:cubicBezTo>
                    <a:cubicBezTo>
                      <a:pt x="932" y="693"/>
                      <a:pt x="909" y="677"/>
                      <a:pt x="877" y="656"/>
                    </a:cubicBezTo>
                    <a:cubicBezTo>
                      <a:pt x="654" y="510"/>
                      <a:pt x="7" y="120"/>
                      <a:pt x="7" y="120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8" y="126"/>
                      <a:pt x="8" y="126"/>
                      <a:pt x="8" y="126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6" y="127"/>
                      <a:pt x="7" y="127"/>
                      <a:pt x="8" y="126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5" y="128"/>
                      <a:pt x="5" y="128"/>
                      <a:pt x="6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4" y="128"/>
                      <a:pt x="4" y="128"/>
                    </a:cubicBezTo>
                    <a:cubicBezTo>
                      <a:pt x="4" y="124"/>
                      <a:pt x="4" y="124"/>
                      <a:pt x="4" y="124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4" y="128"/>
                      <a:pt x="4" y="128"/>
                    </a:cubicBezTo>
                    <a:cubicBezTo>
                      <a:pt x="7" y="130"/>
                      <a:pt x="13" y="133"/>
                      <a:pt x="22" y="139"/>
                    </a:cubicBezTo>
                    <a:cubicBezTo>
                      <a:pt x="88" y="180"/>
                      <a:pt x="310" y="323"/>
                      <a:pt x="521" y="455"/>
                    </a:cubicBezTo>
                    <a:cubicBezTo>
                      <a:pt x="627" y="521"/>
                      <a:pt x="731" y="585"/>
                      <a:pt x="811" y="632"/>
                    </a:cubicBezTo>
                    <a:cubicBezTo>
                      <a:pt x="851" y="655"/>
                      <a:pt x="885" y="675"/>
                      <a:pt x="911" y="688"/>
                    </a:cubicBezTo>
                    <a:cubicBezTo>
                      <a:pt x="924" y="695"/>
                      <a:pt x="935" y="700"/>
                      <a:pt x="944" y="704"/>
                    </a:cubicBezTo>
                    <a:cubicBezTo>
                      <a:pt x="948" y="706"/>
                      <a:pt x="951" y="707"/>
                      <a:pt x="955" y="708"/>
                    </a:cubicBezTo>
                    <a:cubicBezTo>
                      <a:pt x="958" y="709"/>
                      <a:pt x="960" y="710"/>
                      <a:pt x="963" y="710"/>
                    </a:cubicBezTo>
                    <a:cubicBezTo>
                      <a:pt x="964" y="710"/>
                      <a:pt x="965" y="710"/>
                      <a:pt x="966" y="709"/>
                    </a:cubicBezTo>
                    <a:cubicBezTo>
                      <a:pt x="967" y="709"/>
                      <a:pt x="968" y="708"/>
                      <a:pt x="969" y="707"/>
                    </a:cubicBezTo>
                    <a:cubicBezTo>
                      <a:pt x="969" y="706"/>
                      <a:pt x="969" y="705"/>
                      <a:pt x="969" y="704"/>
                    </a:cubicBezTo>
                    <a:cubicBezTo>
                      <a:pt x="969" y="703"/>
                      <a:pt x="968" y="702"/>
                      <a:pt x="967" y="701"/>
                    </a:cubicBezTo>
                    <a:cubicBezTo>
                      <a:pt x="967" y="701"/>
                      <a:pt x="963" y="699"/>
                      <a:pt x="956" y="695"/>
                    </a:cubicBezTo>
                    <a:cubicBezTo>
                      <a:pt x="904" y="665"/>
                      <a:pt x="667" y="527"/>
                      <a:pt x="443" y="392"/>
                    </a:cubicBezTo>
                    <a:cubicBezTo>
                      <a:pt x="331" y="325"/>
                      <a:pt x="223" y="258"/>
                      <a:pt x="142" y="205"/>
                    </a:cubicBezTo>
                    <a:cubicBezTo>
                      <a:pt x="102" y="179"/>
                      <a:pt x="69" y="156"/>
                      <a:pt x="46" y="139"/>
                    </a:cubicBezTo>
                    <a:cubicBezTo>
                      <a:pt x="34" y="130"/>
                      <a:pt x="25" y="123"/>
                      <a:pt x="19" y="117"/>
                    </a:cubicBezTo>
                    <a:cubicBezTo>
                      <a:pt x="16" y="115"/>
                      <a:pt x="14" y="112"/>
                      <a:pt x="13" y="110"/>
                    </a:cubicBezTo>
                    <a:cubicBezTo>
                      <a:pt x="12" y="109"/>
                      <a:pt x="11" y="109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9" y="108"/>
                      <a:pt x="9" y="108"/>
                      <a:pt x="9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11" y="108"/>
                      <a:pt x="11" y="108"/>
                      <a:pt x="11" y="108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9" y="110"/>
                      <a:pt x="10" y="109"/>
                      <a:pt x="11" y="108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10"/>
                      <a:pt x="8" y="110"/>
                      <a:pt x="9" y="110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8" y="110"/>
                      <a:pt x="10" y="111"/>
                      <a:pt x="12" y="112"/>
                    </a:cubicBezTo>
                    <a:cubicBezTo>
                      <a:pt x="22" y="117"/>
                      <a:pt x="45" y="130"/>
                      <a:pt x="76" y="148"/>
                    </a:cubicBezTo>
                    <a:cubicBezTo>
                      <a:pt x="185" y="213"/>
                      <a:pt x="401" y="348"/>
                      <a:pt x="593" y="467"/>
                    </a:cubicBezTo>
                    <a:cubicBezTo>
                      <a:pt x="688" y="526"/>
                      <a:pt x="778" y="582"/>
                      <a:pt x="845" y="622"/>
                    </a:cubicBezTo>
                    <a:cubicBezTo>
                      <a:pt x="878" y="642"/>
                      <a:pt x="906" y="659"/>
                      <a:pt x="926" y="671"/>
                    </a:cubicBezTo>
                    <a:cubicBezTo>
                      <a:pt x="936" y="676"/>
                      <a:pt x="944" y="681"/>
                      <a:pt x="950" y="684"/>
                    </a:cubicBezTo>
                    <a:cubicBezTo>
                      <a:pt x="953" y="685"/>
                      <a:pt x="955" y="687"/>
                      <a:pt x="957" y="687"/>
                    </a:cubicBezTo>
                    <a:cubicBezTo>
                      <a:pt x="958" y="688"/>
                      <a:pt x="959" y="688"/>
                      <a:pt x="960" y="688"/>
                    </a:cubicBezTo>
                    <a:cubicBezTo>
                      <a:pt x="960" y="689"/>
                      <a:pt x="961" y="689"/>
                      <a:pt x="962" y="689"/>
                    </a:cubicBezTo>
                    <a:cubicBezTo>
                      <a:pt x="963" y="689"/>
                      <a:pt x="963" y="689"/>
                      <a:pt x="964" y="689"/>
                    </a:cubicBezTo>
                    <a:cubicBezTo>
                      <a:pt x="964" y="688"/>
                      <a:pt x="965" y="688"/>
                      <a:pt x="966" y="687"/>
                    </a:cubicBezTo>
                    <a:cubicBezTo>
                      <a:pt x="966" y="686"/>
                      <a:pt x="967" y="685"/>
                      <a:pt x="966" y="684"/>
                    </a:cubicBezTo>
                    <a:cubicBezTo>
                      <a:pt x="966" y="683"/>
                      <a:pt x="966" y="682"/>
                      <a:pt x="965" y="681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2" y="86"/>
                      <a:pt x="11" y="86"/>
                      <a:pt x="10" y="86"/>
                    </a:cubicBezTo>
                    <a:cubicBezTo>
                      <a:pt x="8" y="86"/>
                      <a:pt x="8" y="87"/>
                      <a:pt x="7" y="88"/>
                    </a:cubicBezTo>
                    <a:cubicBezTo>
                      <a:pt x="6" y="89"/>
                      <a:pt x="6" y="90"/>
                      <a:pt x="7" y="91"/>
                    </a:cubicBezTo>
                    <a:cubicBezTo>
                      <a:pt x="7" y="92"/>
                      <a:pt x="7" y="93"/>
                      <a:pt x="8" y="93"/>
                    </a:cubicBezTo>
                    <a:cubicBezTo>
                      <a:pt x="8" y="93"/>
                      <a:pt x="240" y="237"/>
                      <a:pt x="475" y="382"/>
                    </a:cubicBezTo>
                    <a:cubicBezTo>
                      <a:pt x="593" y="454"/>
                      <a:pt x="711" y="526"/>
                      <a:pt x="802" y="580"/>
                    </a:cubicBezTo>
                    <a:cubicBezTo>
                      <a:pt x="847" y="607"/>
                      <a:pt x="885" y="630"/>
                      <a:pt x="913" y="645"/>
                    </a:cubicBezTo>
                    <a:cubicBezTo>
                      <a:pt x="927" y="653"/>
                      <a:pt x="938" y="659"/>
                      <a:pt x="947" y="664"/>
                    </a:cubicBezTo>
                    <a:cubicBezTo>
                      <a:pt x="951" y="666"/>
                      <a:pt x="954" y="668"/>
                      <a:pt x="957" y="669"/>
                    </a:cubicBezTo>
                    <a:cubicBezTo>
                      <a:pt x="958" y="669"/>
                      <a:pt x="959" y="670"/>
                      <a:pt x="960" y="670"/>
                    </a:cubicBezTo>
                    <a:cubicBezTo>
                      <a:pt x="961" y="670"/>
                      <a:pt x="962" y="671"/>
                      <a:pt x="963" y="671"/>
                    </a:cubicBezTo>
                    <a:cubicBezTo>
                      <a:pt x="964" y="671"/>
                      <a:pt x="964" y="671"/>
                      <a:pt x="965" y="670"/>
                    </a:cubicBezTo>
                    <a:cubicBezTo>
                      <a:pt x="966" y="670"/>
                      <a:pt x="966" y="670"/>
                      <a:pt x="967" y="669"/>
                    </a:cubicBezTo>
                    <a:cubicBezTo>
                      <a:pt x="968" y="668"/>
                      <a:pt x="968" y="667"/>
                      <a:pt x="968" y="666"/>
                    </a:cubicBezTo>
                    <a:cubicBezTo>
                      <a:pt x="968" y="665"/>
                      <a:pt x="967" y="665"/>
                      <a:pt x="967" y="664"/>
                    </a:cubicBezTo>
                    <a:cubicBezTo>
                      <a:pt x="967" y="664"/>
                      <a:pt x="967" y="664"/>
                      <a:pt x="966" y="664"/>
                    </a:cubicBezTo>
                    <a:cubicBezTo>
                      <a:pt x="966" y="663"/>
                      <a:pt x="966" y="663"/>
                      <a:pt x="966" y="663"/>
                    </a:cubicBezTo>
                    <a:cubicBezTo>
                      <a:pt x="966" y="663"/>
                      <a:pt x="965" y="663"/>
                      <a:pt x="964" y="662"/>
                    </a:cubicBezTo>
                    <a:cubicBezTo>
                      <a:pt x="959" y="659"/>
                      <a:pt x="941" y="648"/>
                      <a:pt x="912" y="631"/>
                    </a:cubicBezTo>
                    <a:cubicBezTo>
                      <a:pt x="811" y="571"/>
                      <a:pt x="585" y="437"/>
                      <a:pt x="385" y="315"/>
                    </a:cubicBezTo>
                    <a:cubicBezTo>
                      <a:pt x="285" y="254"/>
                      <a:pt x="191" y="196"/>
                      <a:pt x="122" y="151"/>
                    </a:cubicBezTo>
                    <a:cubicBezTo>
                      <a:pt x="88" y="129"/>
                      <a:pt x="60" y="110"/>
                      <a:pt x="41" y="95"/>
                    </a:cubicBezTo>
                    <a:cubicBezTo>
                      <a:pt x="31" y="88"/>
                      <a:pt x="23" y="82"/>
                      <a:pt x="18" y="77"/>
                    </a:cubicBezTo>
                    <a:cubicBezTo>
                      <a:pt x="16" y="75"/>
                      <a:pt x="14" y="73"/>
                      <a:pt x="13" y="72"/>
                    </a:cubicBezTo>
                    <a:cubicBezTo>
                      <a:pt x="12" y="71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2" y="71"/>
                      <a:pt x="12" y="70"/>
                      <a:pt x="12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2"/>
                      <a:pt x="11" y="72"/>
                      <a:pt x="11" y="71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1" y="73"/>
                      <a:pt x="13" y="73"/>
                      <a:pt x="16" y="74"/>
                    </a:cubicBezTo>
                    <a:cubicBezTo>
                      <a:pt x="21" y="76"/>
                      <a:pt x="30" y="80"/>
                      <a:pt x="41" y="86"/>
                    </a:cubicBezTo>
                    <a:cubicBezTo>
                      <a:pt x="84" y="108"/>
                      <a:pt x="161" y="155"/>
                      <a:pt x="253" y="212"/>
                    </a:cubicBezTo>
                    <a:cubicBezTo>
                      <a:pt x="391" y="298"/>
                      <a:pt x="563" y="409"/>
                      <a:pt x="703" y="499"/>
                    </a:cubicBezTo>
                    <a:cubicBezTo>
                      <a:pt x="773" y="543"/>
                      <a:pt x="835" y="583"/>
                      <a:pt x="882" y="611"/>
                    </a:cubicBezTo>
                    <a:cubicBezTo>
                      <a:pt x="905" y="625"/>
                      <a:pt x="924" y="636"/>
                      <a:pt x="938" y="644"/>
                    </a:cubicBezTo>
                    <a:cubicBezTo>
                      <a:pt x="945" y="648"/>
                      <a:pt x="951" y="651"/>
                      <a:pt x="955" y="653"/>
                    </a:cubicBezTo>
                    <a:cubicBezTo>
                      <a:pt x="957" y="654"/>
                      <a:pt x="959" y="655"/>
                      <a:pt x="961" y="655"/>
                    </a:cubicBezTo>
                    <a:cubicBezTo>
                      <a:pt x="962" y="656"/>
                      <a:pt x="964" y="656"/>
                      <a:pt x="965" y="656"/>
                    </a:cubicBezTo>
                    <a:cubicBezTo>
                      <a:pt x="966" y="656"/>
                      <a:pt x="966" y="656"/>
                      <a:pt x="967" y="656"/>
                    </a:cubicBezTo>
                    <a:cubicBezTo>
                      <a:pt x="968" y="656"/>
                      <a:pt x="969" y="655"/>
                      <a:pt x="970" y="654"/>
                    </a:cubicBezTo>
                    <a:cubicBezTo>
                      <a:pt x="970" y="654"/>
                      <a:pt x="970" y="654"/>
                      <a:pt x="970" y="654"/>
                    </a:cubicBezTo>
                    <a:cubicBezTo>
                      <a:pt x="970" y="653"/>
                      <a:pt x="970" y="652"/>
                      <a:pt x="970" y="652"/>
                    </a:cubicBezTo>
                    <a:cubicBezTo>
                      <a:pt x="970" y="651"/>
                      <a:pt x="970" y="650"/>
                      <a:pt x="970" y="650"/>
                    </a:cubicBezTo>
                    <a:cubicBezTo>
                      <a:pt x="969" y="649"/>
                      <a:pt x="969" y="649"/>
                      <a:pt x="969" y="648"/>
                    </a:cubicBezTo>
                    <a:cubicBezTo>
                      <a:pt x="968" y="648"/>
                      <a:pt x="967" y="647"/>
                      <a:pt x="967" y="647"/>
                    </a:cubicBezTo>
                    <a:cubicBezTo>
                      <a:pt x="963" y="644"/>
                      <a:pt x="957" y="640"/>
                      <a:pt x="948" y="633"/>
                    </a:cubicBezTo>
                    <a:cubicBezTo>
                      <a:pt x="878" y="587"/>
                      <a:pt x="644" y="441"/>
                      <a:pt x="428" y="308"/>
                    </a:cubicBezTo>
                    <a:cubicBezTo>
                      <a:pt x="212" y="174"/>
                      <a:pt x="14" y="52"/>
                      <a:pt x="14" y="52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5" y="59"/>
                      <a:pt x="15" y="58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5" y="60"/>
                      <a:pt x="18" y="61"/>
                    </a:cubicBezTo>
                    <a:cubicBezTo>
                      <a:pt x="29" y="66"/>
                      <a:pt x="52" y="78"/>
                      <a:pt x="84" y="96"/>
                    </a:cubicBezTo>
                    <a:cubicBezTo>
                      <a:pt x="196" y="160"/>
                      <a:pt x="415" y="295"/>
                      <a:pt x="606" y="414"/>
                    </a:cubicBezTo>
                    <a:cubicBezTo>
                      <a:pt x="702" y="473"/>
                      <a:pt x="790" y="529"/>
                      <a:pt x="855" y="569"/>
                    </a:cubicBezTo>
                    <a:cubicBezTo>
                      <a:pt x="887" y="589"/>
                      <a:pt x="914" y="606"/>
                      <a:pt x="932" y="617"/>
                    </a:cubicBezTo>
                    <a:cubicBezTo>
                      <a:pt x="941" y="623"/>
                      <a:pt x="948" y="628"/>
                      <a:pt x="953" y="631"/>
                    </a:cubicBezTo>
                    <a:cubicBezTo>
                      <a:pt x="958" y="634"/>
                      <a:pt x="961" y="635"/>
                      <a:pt x="961" y="635"/>
                    </a:cubicBezTo>
                    <a:cubicBezTo>
                      <a:pt x="961" y="636"/>
                      <a:pt x="963" y="636"/>
                      <a:pt x="964" y="636"/>
                    </a:cubicBezTo>
                    <a:cubicBezTo>
                      <a:pt x="965" y="636"/>
                      <a:pt x="966" y="635"/>
                      <a:pt x="966" y="634"/>
                    </a:cubicBezTo>
                    <a:cubicBezTo>
                      <a:pt x="967" y="633"/>
                      <a:pt x="967" y="633"/>
                      <a:pt x="967" y="632"/>
                    </a:cubicBezTo>
                    <a:cubicBezTo>
                      <a:pt x="967" y="630"/>
                      <a:pt x="966" y="630"/>
                      <a:pt x="966" y="630"/>
                    </a:cubicBezTo>
                    <a:cubicBezTo>
                      <a:pt x="965" y="629"/>
                      <a:pt x="965" y="629"/>
                      <a:pt x="965" y="628"/>
                    </a:cubicBezTo>
                    <a:cubicBezTo>
                      <a:pt x="964" y="628"/>
                      <a:pt x="964" y="628"/>
                      <a:pt x="963" y="627"/>
                    </a:cubicBezTo>
                    <a:cubicBezTo>
                      <a:pt x="960" y="625"/>
                      <a:pt x="953" y="621"/>
                      <a:pt x="944" y="615"/>
                    </a:cubicBezTo>
                    <a:cubicBezTo>
                      <a:pt x="874" y="572"/>
                      <a:pt x="642" y="436"/>
                      <a:pt x="426" y="307"/>
                    </a:cubicBezTo>
                    <a:cubicBezTo>
                      <a:pt x="319" y="242"/>
                      <a:pt x="216" y="178"/>
                      <a:pt x="139" y="129"/>
                    </a:cubicBezTo>
                    <a:cubicBezTo>
                      <a:pt x="101" y="104"/>
                      <a:pt x="70" y="83"/>
                      <a:pt x="48" y="67"/>
                    </a:cubicBezTo>
                    <a:cubicBezTo>
                      <a:pt x="37" y="59"/>
                      <a:pt x="28" y="52"/>
                      <a:pt x="23" y="47"/>
                    </a:cubicBezTo>
                    <a:cubicBezTo>
                      <a:pt x="20" y="45"/>
                      <a:pt x="18" y="42"/>
                      <a:pt x="17" y="41"/>
                    </a:cubicBezTo>
                    <a:cubicBezTo>
                      <a:pt x="16" y="40"/>
                      <a:pt x="16" y="39"/>
                      <a:pt x="15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62" y="619"/>
                      <a:pt x="962" y="619"/>
                      <a:pt x="962" y="619"/>
                    </a:cubicBezTo>
                    <a:cubicBezTo>
                      <a:pt x="964" y="620"/>
                      <a:pt x="966" y="619"/>
                      <a:pt x="967" y="617"/>
                    </a:cubicBezTo>
                    <a:cubicBezTo>
                      <a:pt x="969" y="616"/>
                      <a:pt x="968" y="613"/>
                      <a:pt x="966" y="612"/>
                    </a:cubicBezTo>
                    <a:cubicBezTo>
                      <a:pt x="614" y="392"/>
                      <a:pt x="614" y="392"/>
                      <a:pt x="614" y="392"/>
                    </a:cubicBezTo>
                    <a:cubicBezTo>
                      <a:pt x="962" y="604"/>
                      <a:pt x="962" y="604"/>
                      <a:pt x="962" y="604"/>
                    </a:cubicBezTo>
                    <a:cubicBezTo>
                      <a:pt x="963" y="605"/>
                      <a:pt x="965" y="605"/>
                      <a:pt x="966" y="604"/>
                    </a:cubicBezTo>
                    <a:cubicBezTo>
                      <a:pt x="967" y="603"/>
                      <a:pt x="968" y="602"/>
                      <a:pt x="968" y="600"/>
                    </a:cubicBezTo>
                    <a:cubicBezTo>
                      <a:pt x="968" y="599"/>
                      <a:pt x="968" y="599"/>
                      <a:pt x="967" y="599"/>
                    </a:cubicBezTo>
                    <a:cubicBezTo>
                      <a:pt x="967" y="598"/>
                      <a:pt x="967" y="598"/>
                      <a:pt x="967" y="598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964" y="596"/>
                      <a:pt x="959" y="593"/>
                      <a:pt x="951" y="588"/>
                    </a:cubicBezTo>
                    <a:cubicBezTo>
                      <a:pt x="832" y="512"/>
                      <a:pt x="13" y="1"/>
                      <a:pt x="13" y="1"/>
                    </a:cubicBezTo>
                    <a:cubicBezTo>
                      <a:pt x="11" y="0"/>
                      <a:pt x="8" y="1"/>
                      <a:pt x="7" y="3"/>
                    </a:cubicBezTo>
                    <a:cubicBezTo>
                      <a:pt x="6" y="5"/>
                      <a:pt x="7" y="7"/>
                      <a:pt x="9" y="8"/>
                    </a:cubicBezTo>
                    <a:cubicBezTo>
                      <a:pt x="9" y="8"/>
                      <a:pt x="236" y="153"/>
                      <a:pt x="470" y="298"/>
                    </a:cubicBezTo>
                    <a:cubicBezTo>
                      <a:pt x="587" y="371"/>
                      <a:pt x="705" y="443"/>
                      <a:pt x="797" y="498"/>
                    </a:cubicBezTo>
                    <a:cubicBezTo>
                      <a:pt x="843" y="525"/>
                      <a:pt x="882" y="548"/>
                      <a:pt x="911" y="564"/>
                    </a:cubicBezTo>
                    <a:cubicBezTo>
                      <a:pt x="926" y="571"/>
                      <a:pt x="938" y="578"/>
                      <a:pt x="947" y="582"/>
                    </a:cubicBezTo>
                    <a:cubicBezTo>
                      <a:pt x="952" y="584"/>
                      <a:pt x="956" y="586"/>
                      <a:pt x="959" y="587"/>
                    </a:cubicBezTo>
                    <a:cubicBezTo>
                      <a:pt x="963" y="588"/>
                      <a:pt x="965" y="589"/>
                      <a:pt x="967" y="589"/>
                    </a:cubicBezTo>
                    <a:cubicBezTo>
                      <a:pt x="968" y="589"/>
                      <a:pt x="969" y="589"/>
                      <a:pt x="970" y="589"/>
                    </a:cubicBezTo>
                    <a:cubicBezTo>
                      <a:pt x="971" y="588"/>
                      <a:pt x="972" y="588"/>
                      <a:pt x="972" y="586"/>
                    </a:cubicBezTo>
                    <a:cubicBezTo>
                      <a:pt x="973" y="586"/>
                      <a:pt x="973" y="585"/>
                      <a:pt x="973" y="584"/>
                    </a:cubicBezTo>
                    <a:cubicBezTo>
                      <a:pt x="973" y="583"/>
                      <a:pt x="973" y="583"/>
                      <a:pt x="973" y="583"/>
                    </a:cubicBezTo>
                    <a:cubicBezTo>
                      <a:pt x="972" y="582"/>
                      <a:pt x="972" y="582"/>
                      <a:pt x="972" y="582"/>
                    </a:cubicBezTo>
                    <a:cubicBezTo>
                      <a:pt x="971" y="581"/>
                      <a:pt x="971" y="581"/>
                      <a:pt x="971" y="581"/>
                    </a:cubicBezTo>
                    <a:cubicBezTo>
                      <a:pt x="971" y="581"/>
                      <a:pt x="971" y="581"/>
                      <a:pt x="970" y="580"/>
                    </a:cubicBezTo>
                    <a:cubicBezTo>
                      <a:pt x="968" y="579"/>
                      <a:pt x="963" y="575"/>
                      <a:pt x="956" y="571"/>
                    </a:cubicBezTo>
                    <a:cubicBezTo>
                      <a:pt x="907" y="540"/>
                      <a:pt x="758" y="448"/>
                      <a:pt x="758" y="448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9" y="453"/>
                      <a:pt x="759" y="453"/>
                      <a:pt x="759" y="453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7" y="455"/>
                      <a:pt x="757" y="455"/>
                      <a:pt x="757" y="455"/>
                    </a:cubicBezTo>
                    <a:cubicBezTo>
                      <a:pt x="758" y="455"/>
                      <a:pt x="759" y="454"/>
                      <a:pt x="759" y="453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7" y="455"/>
                      <a:pt x="757" y="455"/>
                      <a:pt x="757" y="455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6" y="455"/>
                      <a:pt x="756" y="455"/>
                      <a:pt x="756" y="455"/>
                    </a:cubicBezTo>
                    <a:cubicBezTo>
                      <a:pt x="756" y="455"/>
                      <a:pt x="757" y="455"/>
                      <a:pt x="757" y="455"/>
                    </a:cubicBezTo>
                    <a:cubicBezTo>
                      <a:pt x="756" y="451"/>
                      <a:pt x="756" y="451"/>
                      <a:pt x="756" y="451"/>
                    </a:cubicBezTo>
                    <a:cubicBezTo>
                      <a:pt x="756" y="455"/>
                      <a:pt x="756" y="455"/>
                      <a:pt x="756" y="455"/>
                    </a:cubicBezTo>
                    <a:cubicBezTo>
                      <a:pt x="756" y="453"/>
                      <a:pt x="756" y="453"/>
                      <a:pt x="756" y="453"/>
                    </a:cubicBezTo>
                    <a:cubicBezTo>
                      <a:pt x="755" y="455"/>
                      <a:pt x="755" y="455"/>
                      <a:pt x="755" y="455"/>
                    </a:cubicBezTo>
                    <a:cubicBezTo>
                      <a:pt x="755" y="455"/>
                      <a:pt x="755" y="455"/>
                      <a:pt x="756" y="455"/>
                    </a:cubicBezTo>
                    <a:cubicBezTo>
                      <a:pt x="756" y="453"/>
                      <a:pt x="756" y="453"/>
                      <a:pt x="756" y="453"/>
                    </a:cubicBezTo>
                    <a:cubicBezTo>
                      <a:pt x="755" y="455"/>
                      <a:pt x="755" y="455"/>
                      <a:pt x="755" y="455"/>
                    </a:cubicBezTo>
                    <a:cubicBezTo>
                      <a:pt x="755" y="455"/>
                      <a:pt x="756" y="455"/>
                      <a:pt x="757" y="456"/>
                    </a:cubicBezTo>
                    <a:cubicBezTo>
                      <a:pt x="759" y="457"/>
                      <a:pt x="765" y="459"/>
                      <a:pt x="772" y="463"/>
                    </a:cubicBezTo>
                    <a:cubicBezTo>
                      <a:pt x="797" y="476"/>
                      <a:pt x="845" y="502"/>
                      <a:pt x="886" y="524"/>
                    </a:cubicBezTo>
                    <a:cubicBezTo>
                      <a:pt x="907" y="536"/>
                      <a:pt x="926" y="546"/>
                      <a:pt x="940" y="554"/>
                    </a:cubicBezTo>
                    <a:cubicBezTo>
                      <a:pt x="947" y="558"/>
                      <a:pt x="953" y="561"/>
                      <a:pt x="957" y="563"/>
                    </a:cubicBezTo>
                    <a:cubicBezTo>
                      <a:pt x="961" y="565"/>
                      <a:pt x="963" y="567"/>
                      <a:pt x="963" y="567"/>
                    </a:cubicBezTo>
                    <a:cubicBezTo>
                      <a:pt x="965" y="568"/>
                      <a:pt x="968" y="567"/>
                      <a:pt x="969" y="565"/>
                    </a:cubicBezTo>
                    <a:cubicBezTo>
                      <a:pt x="970" y="563"/>
                      <a:pt x="969" y="561"/>
                      <a:pt x="967" y="560"/>
                    </a:cubicBezTo>
                    <a:cubicBezTo>
                      <a:pt x="906" y="521"/>
                      <a:pt x="906" y="521"/>
                      <a:pt x="906" y="521"/>
                    </a:cubicBezTo>
                    <a:cubicBezTo>
                      <a:pt x="966" y="554"/>
                      <a:pt x="966" y="554"/>
                      <a:pt x="966" y="554"/>
                    </a:cubicBezTo>
                    <a:cubicBezTo>
                      <a:pt x="968" y="555"/>
                      <a:pt x="970" y="554"/>
                      <a:pt x="971" y="553"/>
                    </a:cubicBezTo>
                    <a:cubicBezTo>
                      <a:pt x="972" y="551"/>
                      <a:pt x="972" y="548"/>
                      <a:pt x="970" y="547"/>
                    </a:cubicBezTo>
                    <a:cubicBezTo>
                      <a:pt x="811" y="448"/>
                      <a:pt x="811" y="448"/>
                      <a:pt x="811" y="448"/>
                    </a:cubicBezTo>
                    <a:cubicBezTo>
                      <a:pt x="808" y="451"/>
                      <a:pt x="808" y="451"/>
                      <a:pt x="808" y="451"/>
                    </a:cubicBezTo>
                    <a:cubicBezTo>
                      <a:pt x="812" y="453"/>
                      <a:pt x="812" y="453"/>
                      <a:pt x="812" y="453"/>
                    </a:cubicBezTo>
                    <a:cubicBezTo>
                      <a:pt x="809" y="451"/>
                      <a:pt x="809" y="451"/>
                      <a:pt x="809" y="451"/>
                    </a:cubicBezTo>
                    <a:cubicBezTo>
                      <a:pt x="810" y="455"/>
                      <a:pt x="810" y="455"/>
                      <a:pt x="810" y="455"/>
                    </a:cubicBezTo>
                    <a:cubicBezTo>
                      <a:pt x="810" y="454"/>
                      <a:pt x="811" y="454"/>
                      <a:pt x="812" y="453"/>
                    </a:cubicBezTo>
                    <a:cubicBezTo>
                      <a:pt x="809" y="451"/>
                      <a:pt x="809" y="451"/>
                      <a:pt x="809" y="451"/>
                    </a:cubicBezTo>
                    <a:cubicBezTo>
                      <a:pt x="810" y="455"/>
                      <a:pt x="810" y="455"/>
                      <a:pt x="810" y="455"/>
                    </a:cubicBezTo>
                    <a:cubicBezTo>
                      <a:pt x="809" y="452"/>
                      <a:pt x="809" y="452"/>
                      <a:pt x="809" y="452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10" y="455"/>
                    </a:cubicBezTo>
                    <a:cubicBezTo>
                      <a:pt x="809" y="452"/>
                      <a:pt x="809" y="452"/>
                      <a:pt x="809" y="452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3"/>
                      <a:pt x="809" y="453"/>
                      <a:pt x="809" y="453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3"/>
                      <a:pt x="809" y="453"/>
                      <a:pt x="809" y="453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09" y="455"/>
                      <a:pt x="809" y="455"/>
                    </a:cubicBezTo>
                    <a:cubicBezTo>
                      <a:pt x="809" y="455"/>
                      <a:pt x="810" y="455"/>
                      <a:pt x="812" y="456"/>
                    </a:cubicBezTo>
                    <a:cubicBezTo>
                      <a:pt x="818" y="458"/>
                      <a:pt x="830" y="465"/>
                      <a:pt x="845" y="473"/>
                    </a:cubicBezTo>
                    <a:cubicBezTo>
                      <a:pt x="867" y="485"/>
                      <a:pt x="895" y="501"/>
                      <a:pt x="918" y="514"/>
                    </a:cubicBezTo>
                    <a:cubicBezTo>
                      <a:pt x="930" y="521"/>
                      <a:pt x="940" y="527"/>
                      <a:pt x="948" y="531"/>
                    </a:cubicBezTo>
                    <a:cubicBezTo>
                      <a:pt x="951" y="533"/>
                      <a:pt x="954" y="535"/>
                      <a:pt x="957" y="536"/>
                    </a:cubicBezTo>
                    <a:cubicBezTo>
                      <a:pt x="958" y="536"/>
                      <a:pt x="959" y="537"/>
                      <a:pt x="960" y="537"/>
                    </a:cubicBezTo>
                    <a:cubicBezTo>
                      <a:pt x="960" y="537"/>
                      <a:pt x="960" y="538"/>
                      <a:pt x="961" y="538"/>
                    </a:cubicBezTo>
                    <a:cubicBezTo>
                      <a:pt x="962" y="538"/>
                      <a:pt x="962" y="538"/>
                      <a:pt x="962" y="538"/>
                    </a:cubicBezTo>
                    <a:cubicBezTo>
                      <a:pt x="962" y="538"/>
                      <a:pt x="962" y="538"/>
                      <a:pt x="963" y="538"/>
                    </a:cubicBezTo>
                    <a:cubicBezTo>
                      <a:pt x="963" y="538"/>
                      <a:pt x="963" y="538"/>
                      <a:pt x="964" y="538"/>
                    </a:cubicBezTo>
                    <a:cubicBezTo>
                      <a:pt x="965" y="538"/>
                      <a:pt x="966" y="537"/>
                      <a:pt x="966" y="536"/>
                    </a:cubicBezTo>
                    <a:cubicBezTo>
                      <a:pt x="967" y="535"/>
                      <a:pt x="967" y="534"/>
                      <a:pt x="967" y="533"/>
                    </a:cubicBezTo>
                    <a:cubicBezTo>
                      <a:pt x="966" y="532"/>
                      <a:pt x="966" y="531"/>
                      <a:pt x="965" y="531"/>
                    </a:cubicBezTo>
                    <a:cubicBezTo>
                      <a:pt x="823" y="442"/>
                      <a:pt x="823" y="442"/>
                      <a:pt x="823" y="442"/>
                    </a:cubicBezTo>
                    <a:cubicBezTo>
                      <a:pt x="821" y="445"/>
                      <a:pt x="821" y="445"/>
                      <a:pt x="821" y="445"/>
                    </a:cubicBezTo>
                    <a:cubicBezTo>
                      <a:pt x="824" y="447"/>
                      <a:pt x="824" y="447"/>
                      <a:pt x="824" y="447"/>
                    </a:cubicBezTo>
                    <a:cubicBezTo>
                      <a:pt x="821" y="446"/>
                      <a:pt x="821" y="446"/>
                      <a:pt x="821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3" y="449"/>
                      <a:pt x="824" y="448"/>
                      <a:pt x="824" y="447"/>
                    </a:cubicBezTo>
                    <a:cubicBezTo>
                      <a:pt x="821" y="446"/>
                      <a:pt x="821" y="446"/>
                      <a:pt x="821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6"/>
                      <a:pt x="822" y="446"/>
                      <a:pt x="822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6"/>
                      <a:pt x="822" y="446"/>
                      <a:pt x="822" y="446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8"/>
                      <a:pt x="822" y="448"/>
                      <a:pt x="822" y="448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22" y="449"/>
                      <a:pt x="822" y="449"/>
                      <a:pt x="822" y="449"/>
                    </a:cubicBezTo>
                    <a:cubicBezTo>
                      <a:pt x="822" y="448"/>
                      <a:pt x="822" y="448"/>
                      <a:pt x="822" y="448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22" y="449"/>
                      <a:pt x="823" y="449"/>
                      <a:pt x="824" y="450"/>
                    </a:cubicBezTo>
                    <a:cubicBezTo>
                      <a:pt x="830" y="452"/>
                      <a:pt x="842" y="458"/>
                      <a:pt x="856" y="465"/>
                    </a:cubicBezTo>
                    <a:cubicBezTo>
                      <a:pt x="878" y="475"/>
                      <a:pt x="905" y="490"/>
                      <a:pt x="926" y="501"/>
                    </a:cubicBezTo>
                    <a:cubicBezTo>
                      <a:pt x="937" y="507"/>
                      <a:pt x="947" y="512"/>
                      <a:pt x="954" y="516"/>
                    </a:cubicBezTo>
                    <a:cubicBezTo>
                      <a:pt x="960" y="519"/>
                      <a:pt x="964" y="521"/>
                      <a:pt x="964" y="521"/>
                    </a:cubicBezTo>
                    <a:cubicBezTo>
                      <a:pt x="966" y="522"/>
                      <a:pt x="969" y="522"/>
                      <a:pt x="970" y="520"/>
                    </a:cubicBezTo>
                    <a:cubicBezTo>
                      <a:pt x="970" y="519"/>
                      <a:pt x="970" y="518"/>
                      <a:pt x="970" y="518"/>
                    </a:cubicBezTo>
                    <a:cubicBezTo>
                      <a:pt x="970" y="517"/>
                      <a:pt x="970" y="516"/>
                      <a:pt x="970" y="515"/>
                    </a:cubicBezTo>
                    <a:cubicBezTo>
                      <a:pt x="969" y="515"/>
                      <a:pt x="969" y="514"/>
                      <a:pt x="968" y="514"/>
                    </a:cubicBezTo>
                    <a:cubicBezTo>
                      <a:pt x="967" y="513"/>
                      <a:pt x="966" y="512"/>
                      <a:pt x="965" y="511"/>
                    </a:cubicBezTo>
                    <a:cubicBezTo>
                      <a:pt x="959" y="507"/>
                      <a:pt x="948" y="500"/>
                      <a:pt x="936" y="493"/>
                    </a:cubicBezTo>
                    <a:cubicBezTo>
                      <a:pt x="916" y="481"/>
                      <a:pt x="892" y="467"/>
                      <a:pt x="873" y="456"/>
                    </a:cubicBezTo>
                    <a:cubicBezTo>
                      <a:pt x="863" y="450"/>
                      <a:pt x="855" y="445"/>
                      <a:pt x="849" y="441"/>
                    </a:cubicBezTo>
                    <a:cubicBezTo>
                      <a:pt x="846" y="439"/>
                      <a:pt x="844" y="437"/>
                      <a:pt x="842" y="436"/>
                    </a:cubicBezTo>
                    <a:cubicBezTo>
                      <a:pt x="841" y="436"/>
                      <a:pt x="841" y="435"/>
                      <a:pt x="840" y="435"/>
                    </a:cubicBezTo>
                    <a:cubicBezTo>
                      <a:pt x="840" y="435"/>
                      <a:pt x="840" y="435"/>
                      <a:pt x="840" y="435"/>
                    </a:cubicBezTo>
                    <a:cubicBezTo>
                      <a:pt x="839" y="436"/>
                      <a:pt x="839" y="436"/>
                      <a:pt x="839" y="436"/>
                    </a:cubicBezTo>
                    <a:cubicBezTo>
                      <a:pt x="841" y="435"/>
                      <a:pt x="841" y="435"/>
                      <a:pt x="841" y="435"/>
                    </a:cubicBezTo>
                    <a:cubicBezTo>
                      <a:pt x="840" y="435"/>
                      <a:pt x="840" y="435"/>
                      <a:pt x="840" y="435"/>
                    </a:cubicBezTo>
                    <a:cubicBezTo>
                      <a:pt x="839" y="436"/>
                      <a:pt x="839" y="436"/>
                      <a:pt x="839" y="436"/>
                    </a:cubicBezTo>
                    <a:cubicBezTo>
                      <a:pt x="841" y="435"/>
                      <a:pt x="841" y="435"/>
                      <a:pt x="841" y="435"/>
                    </a:cubicBezTo>
                    <a:cubicBezTo>
                      <a:pt x="838" y="437"/>
                      <a:pt x="838" y="437"/>
                      <a:pt x="838" y="437"/>
                    </a:cubicBezTo>
                    <a:cubicBezTo>
                      <a:pt x="841" y="437"/>
                      <a:pt x="841" y="437"/>
                      <a:pt x="841" y="437"/>
                    </a:cubicBezTo>
                    <a:cubicBezTo>
                      <a:pt x="841" y="436"/>
                      <a:pt x="841" y="435"/>
                      <a:pt x="841" y="435"/>
                    </a:cubicBezTo>
                    <a:cubicBezTo>
                      <a:pt x="838" y="437"/>
                      <a:pt x="838" y="437"/>
                      <a:pt x="838" y="437"/>
                    </a:cubicBezTo>
                    <a:cubicBezTo>
                      <a:pt x="841" y="437"/>
                      <a:pt x="841" y="437"/>
                      <a:pt x="841" y="437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40" y="439"/>
                      <a:pt x="840" y="439"/>
                      <a:pt x="840" y="439"/>
                    </a:cubicBezTo>
                    <a:cubicBezTo>
                      <a:pt x="841" y="439"/>
                      <a:pt x="841" y="438"/>
                      <a:pt x="841" y="437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40" y="439"/>
                      <a:pt x="840" y="439"/>
                      <a:pt x="840" y="439"/>
                    </a:cubicBezTo>
                    <a:cubicBezTo>
                      <a:pt x="841" y="439"/>
                      <a:pt x="841" y="439"/>
                      <a:pt x="841" y="439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9" y="441"/>
                      <a:pt x="840" y="440"/>
                      <a:pt x="841" y="439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8" y="441"/>
                      <a:pt x="838" y="441"/>
                      <a:pt x="838" y="441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39"/>
                      <a:pt x="837" y="439"/>
                      <a:pt x="837" y="439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39"/>
                      <a:pt x="837" y="439"/>
                      <a:pt x="837" y="439"/>
                    </a:cubicBezTo>
                    <a:cubicBezTo>
                      <a:pt x="837" y="441"/>
                      <a:pt x="837" y="441"/>
                      <a:pt x="837" y="441"/>
                    </a:cubicBezTo>
                    <a:cubicBezTo>
                      <a:pt x="837" y="441"/>
                      <a:pt x="838" y="441"/>
                      <a:pt x="839" y="442"/>
                    </a:cubicBezTo>
                    <a:cubicBezTo>
                      <a:pt x="844" y="444"/>
                      <a:pt x="855" y="449"/>
                      <a:pt x="867" y="455"/>
                    </a:cubicBezTo>
                    <a:cubicBezTo>
                      <a:pt x="887" y="465"/>
                      <a:pt x="911" y="477"/>
                      <a:pt x="931" y="487"/>
                    </a:cubicBezTo>
                    <a:cubicBezTo>
                      <a:pt x="941" y="492"/>
                      <a:pt x="950" y="496"/>
                      <a:pt x="956" y="500"/>
                    </a:cubicBezTo>
                    <a:cubicBezTo>
                      <a:pt x="962" y="503"/>
                      <a:pt x="966" y="505"/>
                      <a:pt x="966" y="505"/>
                    </a:cubicBezTo>
                    <a:cubicBezTo>
                      <a:pt x="968" y="506"/>
                      <a:pt x="970" y="505"/>
                      <a:pt x="971" y="503"/>
                    </a:cubicBezTo>
                    <a:cubicBezTo>
                      <a:pt x="972" y="501"/>
                      <a:pt x="971" y="499"/>
                      <a:pt x="970" y="498"/>
                    </a:cubicBezTo>
                    <a:cubicBezTo>
                      <a:pt x="970" y="498"/>
                      <a:pt x="968" y="496"/>
                      <a:pt x="964" y="495"/>
                    </a:cubicBezTo>
                    <a:cubicBezTo>
                      <a:pt x="953" y="488"/>
                      <a:pt x="924" y="471"/>
                      <a:pt x="899" y="455"/>
                    </a:cubicBezTo>
                    <a:cubicBezTo>
                      <a:pt x="886" y="447"/>
                      <a:pt x="874" y="439"/>
                      <a:pt x="865" y="434"/>
                    </a:cubicBezTo>
                    <a:cubicBezTo>
                      <a:pt x="860" y="431"/>
                      <a:pt x="857" y="428"/>
                      <a:pt x="854" y="427"/>
                    </a:cubicBezTo>
                    <a:cubicBezTo>
                      <a:pt x="853" y="426"/>
                      <a:pt x="852" y="425"/>
                      <a:pt x="852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0" y="425"/>
                      <a:pt x="850" y="425"/>
                      <a:pt x="850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50" y="425"/>
                      <a:pt x="850" y="425"/>
                      <a:pt x="850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49" y="426"/>
                      <a:pt x="849" y="426"/>
                      <a:pt x="849" y="426"/>
                    </a:cubicBezTo>
                    <a:cubicBezTo>
                      <a:pt x="852" y="425"/>
                      <a:pt x="852" y="425"/>
                      <a:pt x="852" y="425"/>
                    </a:cubicBezTo>
                    <a:cubicBezTo>
                      <a:pt x="851" y="424"/>
                      <a:pt x="851" y="424"/>
                      <a:pt x="851" y="424"/>
                    </a:cubicBezTo>
                    <a:cubicBezTo>
                      <a:pt x="849" y="426"/>
                      <a:pt x="849" y="426"/>
                      <a:pt x="849" y="426"/>
                    </a:cubicBezTo>
                    <a:cubicBezTo>
                      <a:pt x="852" y="425"/>
                      <a:pt x="852" y="425"/>
                      <a:pt x="852" y="425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2" y="426"/>
                      <a:pt x="852" y="426"/>
                      <a:pt x="852" y="426"/>
                    </a:cubicBezTo>
                    <a:cubicBezTo>
                      <a:pt x="852" y="426"/>
                      <a:pt x="852" y="425"/>
                      <a:pt x="852" y="425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2" y="426"/>
                      <a:pt x="852" y="426"/>
                      <a:pt x="852" y="426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1" y="429"/>
                      <a:pt x="851" y="429"/>
                      <a:pt x="851" y="429"/>
                    </a:cubicBezTo>
                    <a:cubicBezTo>
                      <a:pt x="852" y="428"/>
                      <a:pt x="852" y="427"/>
                      <a:pt x="852" y="426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51" y="429"/>
                      <a:pt x="851" y="429"/>
                      <a:pt x="851" y="429"/>
                    </a:cubicBezTo>
                    <a:cubicBezTo>
                      <a:pt x="848" y="426"/>
                      <a:pt x="848" y="426"/>
                      <a:pt x="848" y="426"/>
                    </a:cubicBezTo>
                    <a:cubicBezTo>
                      <a:pt x="846" y="430"/>
                      <a:pt x="846" y="430"/>
                      <a:pt x="846" y="430"/>
                    </a:cubicBezTo>
                    <a:cubicBezTo>
                      <a:pt x="960" y="487"/>
                      <a:pt x="960" y="487"/>
                      <a:pt x="960" y="487"/>
                    </a:cubicBezTo>
                    <a:cubicBezTo>
                      <a:pt x="962" y="488"/>
                      <a:pt x="964" y="488"/>
                      <a:pt x="965" y="486"/>
                    </a:cubicBezTo>
                    <a:cubicBezTo>
                      <a:pt x="966" y="484"/>
                      <a:pt x="965" y="482"/>
                      <a:pt x="964" y="480"/>
                    </a:cubicBezTo>
                    <a:cubicBezTo>
                      <a:pt x="964" y="480"/>
                      <a:pt x="962" y="479"/>
                      <a:pt x="959" y="478"/>
                    </a:cubicBezTo>
                    <a:cubicBezTo>
                      <a:pt x="949" y="471"/>
                      <a:pt x="924" y="456"/>
                      <a:pt x="901" y="442"/>
                    </a:cubicBezTo>
                    <a:cubicBezTo>
                      <a:pt x="890" y="435"/>
                      <a:pt x="879" y="428"/>
                      <a:pt x="872" y="423"/>
                    </a:cubicBezTo>
                    <a:cubicBezTo>
                      <a:pt x="868" y="421"/>
                      <a:pt x="864" y="419"/>
                      <a:pt x="862" y="417"/>
                    </a:cubicBezTo>
                    <a:cubicBezTo>
                      <a:pt x="861" y="417"/>
                      <a:pt x="860" y="416"/>
                      <a:pt x="860" y="416"/>
                    </a:cubicBezTo>
                    <a:cubicBezTo>
                      <a:pt x="859" y="415"/>
                      <a:pt x="859" y="415"/>
                      <a:pt x="859" y="415"/>
                    </a:cubicBezTo>
                    <a:cubicBezTo>
                      <a:pt x="858" y="417"/>
                      <a:pt x="858" y="417"/>
                      <a:pt x="858" y="417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9" y="415"/>
                      <a:pt x="859" y="415"/>
                      <a:pt x="859" y="415"/>
                    </a:cubicBezTo>
                    <a:cubicBezTo>
                      <a:pt x="858" y="417"/>
                      <a:pt x="858" y="417"/>
                      <a:pt x="858" y="417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9" y="416"/>
                      <a:pt x="859" y="416"/>
                      <a:pt x="859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7"/>
                      <a:pt x="860" y="417"/>
                      <a:pt x="860" y="417"/>
                    </a:cubicBezTo>
                    <a:cubicBezTo>
                      <a:pt x="860" y="416"/>
                      <a:pt x="860" y="416"/>
                      <a:pt x="860" y="416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17"/>
                      <a:pt x="860" y="417"/>
                      <a:pt x="860" y="417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1" y="418"/>
                      <a:pt x="861" y="418"/>
                      <a:pt x="861" y="418"/>
                    </a:cubicBezTo>
                    <a:cubicBezTo>
                      <a:pt x="861" y="417"/>
                      <a:pt x="860" y="417"/>
                      <a:pt x="860" y="417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1" y="418"/>
                      <a:pt x="861" y="418"/>
                      <a:pt x="861" y="418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60" y="420"/>
                      <a:pt x="860" y="420"/>
                      <a:pt x="860" y="420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58" y="422"/>
                      <a:pt x="858" y="422"/>
                      <a:pt x="858" y="422"/>
                    </a:cubicBezTo>
                    <a:cubicBezTo>
                      <a:pt x="858" y="422"/>
                      <a:pt x="859" y="422"/>
                      <a:pt x="860" y="420"/>
                    </a:cubicBezTo>
                    <a:cubicBezTo>
                      <a:pt x="857" y="418"/>
                      <a:pt x="857" y="418"/>
                      <a:pt x="857" y="418"/>
                    </a:cubicBezTo>
                    <a:cubicBezTo>
                      <a:pt x="858" y="422"/>
                      <a:pt x="858" y="422"/>
                      <a:pt x="858" y="422"/>
                    </a:cubicBezTo>
                    <a:cubicBezTo>
                      <a:pt x="857" y="419"/>
                      <a:pt x="857" y="419"/>
                      <a:pt x="857" y="419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2"/>
                      <a:pt x="857" y="422"/>
                      <a:pt x="858" y="422"/>
                    </a:cubicBezTo>
                    <a:cubicBezTo>
                      <a:pt x="857" y="419"/>
                      <a:pt x="857" y="419"/>
                      <a:pt x="857" y="419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0"/>
                      <a:pt x="857" y="420"/>
                      <a:pt x="857" y="420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7" y="422"/>
                      <a:pt x="857" y="422"/>
                      <a:pt x="857" y="422"/>
                    </a:cubicBezTo>
                    <a:cubicBezTo>
                      <a:pt x="857" y="420"/>
                      <a:pt x="857" y="420"/>
                      <a:pt x="857" y="420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6" y="422"/>
                      <a:pt x="856" y="422"/>
                      <a:pt x="856" y="422"/>
                    </a:cubicBezTo>
                    <a:cubicBezTo>
                      <a:pt x="857" y="422"/>
                      <a:pt x="857" y="423"/>
                      <a:pt x="858" y="423"/>
                    </a:cubicBezTo>
                    <a:cubicBezTo>
                      <a:pt x="863" y="425"/>
                      <a:pt x="871" y="428"/>
                      <a:pt x="882" y="433"/>
                    </a:cubicBezTo>
                    <a:cubicBezTo>
                      <a:pt x="897" y="440"/>
                      <a:pt x="917" y="449"/>
                      <a:pt x="933" y="457"/>
                    </a:cubicBezTo>
                    <a:cubicBezTo>
                      <a:pt x="940" y="461"/>
                      <a:pt x="947" y="464"/>
                      <a:pt x="952" y="466"/>
                    </a:cubicBezTo>
                    <a:cubicBezTo>
                      <a:pt x="957" y="469"/>
                      <a:pt x="960" y="470"/>
                      <a:pt x="960" y="470"/>
                    </a:cubicBezTo>
                    <a:cubicBezTo>
                      <a:pt x="962" y="471"/>
                      <a:pt x="964" y="470"/>
                      <a:pt x="965" y="468"/>
                    </a:cubicBezTo>
                    <a:cubicBezTo>
                      <a:pt x="966" y="466"/>
                      <a:pt x="966" y="464"/>
                      <a:pt x="964" y="463"/>
                    </a:cubicBezTo>
                    <a:cubicBezTo>
                      <a:pt x="870" y="404"/>
                      <a:pt x="870" y="404"/>
                      <a:pt x="870" y="404"/>
                    </a:cubicBezTo>
                    <a:cubicBezTo>
                      <a:pt x="868" y="408"/>
                      <a:pt x="868" y="408"/>
                      <a:pt x="868" y="408"/>
                    </a:cubicBezTo>
                    <a:cubicBezTo>
                      <a:pt x="866" y="411"/>
                      <a:pt x="866" y="411"/>
                      <a:pt x="866" y="411"/>
                    </a:cubicBezTo>
                    <a:cubicBezTo>
                      <a:pt x="866" y="411"/>
                      <a:pt x="888" y="421"/>
                      <a:pt x="911" y="430"/>
                    </a:cubicBezTo>
                    <a:cubicBezTo>
                      <a:pt x="922" y="434"/>
                      <a:pt x="933" y="439"/>
                      <a:pt x="941" y="442"/>
                    </a:cubicBezTo>
                    <a:cubicBezTo>
                      <a:pt x="946" y="444"/>
                      <a:pt x="949" y="446"/>
                      <a:pt x="952" y="447"/>
                    </a:cubicBezTo>
                    <a:cubicBezTo>
                      <a:pt x="953" y="447"/>
                      <a:pt x="954" y="448"/>
                      <a:pt x="955" y="448"/>
                    </a:cubicBezTo>
                    <a:cubicBezTo>
                      <a:pt x="955" y="448"/>
                      <a:pt x="956" y="448"/>
                      <a:pt x="956" y="448"/>
                    </a:cubicBezTo>
                    <a:cubicBezTo>
                      <a:pt x="957" y="448"/>
                      <a:pt x="957" y="448"/>
                      <a:pt x="957" y="448"/>
                    </a:cubicBezTo>
                    <a:cubicBezTo>
                      <a:pt x="957" y="448"/>
                      <a:pt x="957" y="448"/>
                      <a:pt x="958" y="448"/>
                    </a:cubicBezTo>
                    <a:cubicBezTo>
                      <a:pt x="958" y="448"/>
                      <a:pt x="958" y="448"/>
                      <a:pt x="959" y="448"/>
                    </a:cubicBezTo>
                    <a:cubicBezTo>
                      <a:pt x="959" y="448"/>
                      <a:pt x="960" y="448"/>
                      <a:pt x="961" y="447"/>
                    </a:cubicBezTo>
                    <a:cubicBezTo>
                      <a:pt x="962" y="446"/>
                      <a:pt x="962" y="445"/>
                      <a:pt x="962" y="444"/>
                    </a:cubicBezTo>
                    <a:cubicBezTo>
                      <a:pt x="962" y="443"/>
                      <a:pt x="961" y="442"/>
                      <a:pt x="960" y="441"/>
                    </a:cubicBezTo>
                    <a:cubicBezTo>
                      <a:pt x="960" y="441"/>
                      <a:pt x="959" y="440"/>
                      <a:pt x="956" y="439"/>
                    </a:cubicBezTo>
                    <a:cubicBezTo>
                      <a:pt x="949" y="434"/>
                      <a:pt x="930" y="423"/>
                      <a:pt x="913" y="413"/>
                    </a:cubicBezTo>
                    <a:cubicBezTo>
                      <a:pt x="904" y="408"/>
                      <a:pt x="896" y="403"/>
                      <a:pt x="890" y="399"/>
                    </a:cubicBezTo>
                    <a:cubicBezTo>
                      <a:pt x="887" y="397"/>
                      <a:pt x="885" y="395"/>
                      <a:pt x="883" y="394"/>
                    </a:cubicBezTo>
                    <a:cubicBezTo>
                      <a:pt x="882" y="393"/>
                      <a:pt x="882" y="393"/>
                      <a:pt x="881" y="393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0" y="394"/>
                      <a:pt x="880" y="394"/>
                      <a:pt x="880" y="394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81" y="392"/>
                      <a:pt x="881" y="392"/>
                      <a:pt x="881" y="392"/>
                    </a:cubicBezTo>
                    <a:cubicBezTo>
                      <a:pt x="880" y="394"/>
                      <a:pt x="880" y="394"/>
                      <a:pt x="880" y="394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2" y="395"/>
                      <a:pt x="882" y="395"/>
                      <a:pt x="882" y="395"/>
                    </a:cubicBezTo>
                    <a:cubicBezTo>
                      <a:pt x="882" y="393"/>
                      <a:pt x="882" y="393"/>
                      <a:pt x="882" y="393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2" y="395"/>
                      <a:pt x="882" y="395"/>
                      <a:pt x="882" y="395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1" y="397"/>
                      <a:pt x="881" y="397"/>
                      <a:pt x="881" y="397"/>
                    </a:cubicBezTo>
                    <a:cubicBezTo>
                      <a:pt x="882" y="396"/>
                      <a:pt x="882" y="395"/>
                      <a:pt x="882" y="395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81" y="397"/>
                      <a:pt x="881" y="397"/>
                      <a:pt x="881" y="397"/>
                    </a:cubicBezTo>
                    <a:cubicBezTo>
                      <a:pt x="878" y="395"/>
                      <a:pt x="878" y="395"/>
                      <a:pt x="878" y="395"/>
                    </a:cubicBezTo>
                    <a:cubicBezTo>
                      <a:pt x="876" y="398"/>
                      <a:pt x="876" y="398"/>
                      <a:pt x="876" y="398"/>
                    </a:cubicBezTo>
                    <a:cubicBezTo>
                      <a:pt x="876" y="398"/>
                      <a:pt x="895" y="406"/>
                      <a:pt x="913" y="414"/>
                    </a:cubicBezTo>
                    <a:cubicBezTo>
                      <a:pt x="923" y="418"/>
                      <a:pt x="932" y="422"/>
                      <a:pt x="940" y="425"/>
                    </a:cubicBezTo>
                    <a:cubicBezTo>
                      <a:pt x="943" y="426"/>
                      <a:pt x="947" y="428"/>
                      <a:pt x="949" y="428"/>
                    </a:cubicBezTo>
                    <a:cubicBezTo>
                      <a:pt x="951" y="429"/>
                      <a:pt x="952" y="429"/>
                      <a:pt x="953" y="429"/>
                    </a:cubicBezTo>
                    <a:cubicBezTo>
                      <a:pt x="953" y="430"/>
                      <a:pt x="953" y="430"/>
                      <a:pt x="954" y="430"/>
                    </a:cubicBezTo>
                    <a:cubicBezTo>
                      <a:pt x="954" y="430"/>
                      <a:pt x="955" y="430"/>
                      <a:pt x="955" y="430"/>
                    </a:cubicBezTo>
                    <a:cubicBezTo>
                      <a:pt x="956" y="430"/>
                      <a:pt x="956" y="430"/>
                      <a:pt x="957" y="430"/>
                    </a:cubicBezTo>
                    <a:cubicBezTo>
                      <a:pt x="957" y="430"/>
                      <a:pt x="957" y="430"/>
                      <a:pt x="958" y="429"/>
                    </a:cubicBezTo>
                    <a:cubicBezTo>
                      <a:pt x="958" y="429"/>
                      <a:pt x="959" y="429"/>
                      <a:pt x="959" y="428"/>
                    </a:cubicBezTo>
                    <a:cubicBezTo>
                      <a:pt x="960" y="427"/>
                      <a:pt x="960" y="426"/>
                      <a:pt x="960" y="425"/>
                    </a:cubicBezTo>
                    <a:cubicBezTo>
                      <a:pt x="959" y="424"/>
                      <a:pt x="959" y="423"/>
                      <a:pt x="958" y="422"/>
                    </a:cubicBezTo>
                    <a:cubicBezTo>
                      <a:pt x="958" y="422"/>
                      <a:pt x="954" y="420"/>
                      <a:pt x="947" y="416"/>
                    </a:cubicBezTo>
                    <a:cubicBezTo>
                      <a:pt x="938" y="410"/>
                      <a:pt x="924" y="401"/>
                      <a:pt x="912" y="394"/>
                    </a:cubicBezTo>
                    <a:cubicBezTo>
                      <a:pt x="906" y="390"/>
                      <a:pt x="901" y="387"/>
                      <a:pt x="897" y="385"/>
                    </a:cubicBezTo>
                    <a:cubicBezTo>
                      <a:pt x="895" y="383"/>
                      <a:pt x="893" y="382"/>
                      <a:pt x="892" y="382"/>
                    </a:cubicBezTo>
                    <a:cubicBezTo>
                      <a:pt x="892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0" y="383"/>
                      <a:pt x="890" y="383"/>
                      <a:pt x="890" y="383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90" y="383"/>
                      <a:pt x="890" y="383"/>
                      <a:pt x="890" y="383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91" y="381"/>
                      <a:pt x="891" y="381"/>
                      <a:pt x="891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2"/>
                      <a:pt x="892" y="382"/>
                      <a:pt x="892" y="382"/>
                    </a:cubicBezTo>
                    <a:cubicBezTo>
                      <a:pt x="892" y="381"/>
                      <a:pt x="892" y="381"/>
                      <a:pt x="892" y="381"/>
                    </a:cubicBezTo>
                    <a:cubicBezTo>
                      <a:pt x="889" y="384"/>
                      <a:pt x="889" y="384"/>
                      <a:pt x="889" y="384"/>
                    </a:cubicBezTo>
                    <a:cubicBezTo>
                      <a:pt x="892" y="382"/>
                      <a:pt x="892" y="382"/>
                      <a:pt x="892" y="382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92" y="384"/>
                      <a:pt x="892" y="384"/>
                      <a:pt x="892" y="384"/>
                    </a:cubicBezTo>
                    <a:cubicBezTo>
                      <a:pt x="892" y="383"/>
                      <a:pt x="892" y="382"/>
                      <a:pt x="892" y="382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92" y="384"/>
                      <a:pt x="892" y="384"/>
                      <a:pt x="892" y="384"/>
                    </a:cubicBezTo>
                    <a:cubicBezTo>
                      <a:pt x="888" y="384"/>
                      <a:pt x="888" y="384"/>
                      <a:pt x="888" y="384"/>
                    </a:cubicBezTo>
                    <a:cubicBezTo>
                      <a:pt x="887" y="388"/>
                      <a:pt x="887" y="388"/>
                      <a:pt x="887" y="388"/>
                    </a:cubicBezTo>
                    <a:cubicBezTo>
                      <a:pt x="949" y="406"/>
                      <a:pt x="949" y="406"/>
                      <a:pt x="949" y="406"/>
                    </a:cubicBezTo>
                    <a:cubicBezTo>
                      <a:pt x="951" y="406"/>
                      <a:pt x="953" y="405"/>
                      <a:pt x="954" y="404"/>
                    </a:cubicBezTo>
                    <a:cubicBezTo>
                      <a:pt x="954" y="403"/>
                      <a:pt x="954" y="402"/>
                      <a:pt x="954" y="402"/>
                    </a:cubicBezTo>
                    <a:cubicBezTo>
                      <a:pt x="954" y="400"/>
                      <a:pt x="954" y="400"/>
                      <a:pt x="953" y="400"/>
                    </a:cubicBezTo>
                    <a:cubicBezTo>
                      <a:pt x="953" y="399"/>
                      <a:pt x="953" y="399"/>
                      <a:pt x="953" y="398"/>
                    </a:cubicBezTo>
                    <a:cubicBezTo>
                      <a:pt x="952" y="398"/>
                      <a:pt x="952" y="398"/>
                      <a:pt x="951" y="397"/>
                    </a:cubicBezTo>
                    <a:cubicBezTo>
                      <a:pt x="949" y="395"/>
                      <a:pt x="945" y="393"/>
                      <a:pt x="940" y="390"/>
                    </a:cubicBezTo>
                    <a:cubicBezTo>
                      <a:pt x="926" y="381"/>
                      <a:pt x="904" y="368"/>
                      <a:pt x="904" y="368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6" y="374"/>
                      <a:pt x="906" y="374"/>
                      <a:pt x="906" y="374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4" y="375"/>
                      <a:pt x="904" y="375"/>
                      <a:pt x="904" y="375"/>
                    </a:cubicBezTo>
                    <a:cubicBezTo>
                      <a:pt x="905" y="375"/>
                      <a:pt x="905" y="375"/>
                      <a:pt x="906" y="374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4" y="375"/>
                      <a:pt x="904" y="375"/>
                      <a:pt x="904" y="375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3" y="376"/>
                      <a:pt x="903" y="376"/>
                      <a:pt x="904" y="375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3" y="376"/>
                      <a:pt x="903" y="376"/>
                      <a:pt x="903" y="376"/>
                    </a:cubicBezTo>
                    <a:cubicBezTo>
                      <a:pt x="902" y="372"/>
                      <a:pt x="902" y="372"/>
                      <a:pt x="902" y="372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4"/>
                      <a:pt x="902" y="374"/>
                      <a:pt x="902" y="374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4"/>
                      <a:pt x="902" y="374"/>
                      <a:pt x="902" y="374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5"/>
                      <a:pt x="902" y="375"/>
                      <a:pt x="902" y="375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5"/>
                      <a:pt x="902" y="375"/>
                      <a:pt x="902" y="375"/>
                    </a:cubicBezTo>
                    <a:cubicBezTo>
                      <a:pt x="902" y="376"/>
                      <a:pt x="902" y="376"/>
                      <a:pt x="902" y="376"/>
                    </a:cubicBezTo>
                    <a:cubicBezTo>
                      <a:pt x="902" y="376"/>
                      <a:pt x="903" y="376"/>
                      <a:pt x="905" y="376"/>
                    </a:cubicBezTo>
                    <a:cubicBezTo>
                      <a:pt x="909" y="377"/>
                      <a:pt x="918" y="379"/>
                      <a:pt x="926" y="381"/>
                    </a:cubicBezTo>
                    <a:cubicBezTo>
                      <a:pt x="930" y="382"/>
                      <a:pt x="934" y="383"/>
                      <a:pt x="936" y="384"/>
                    </a:cubicBezTo>
                    <a:cubicBezTo>
                      <a:pt x="938" y="384"/>
                      <a:pt x="939" y="385"/>
                      <a:pt x="940" y="385"/>
                    </a:cubicBezTo>
                    <a:cubicBezTo>
                      <a:pt x="940" y="385"/>
                      <a:pt x="941" y="385"/>
                      <a:pt x="941" y="385"/>
                    </a:cubicBezTo>
                    <a:cubicBezTo>
                      <a:pt x="941" y="385"/>
                      <a:pt x="941" y="385"/>
                      <a:pt x="941" y="385"/>
                    </a:cubicBezTo>
                    <a:cubicBezTo>
                      <a:pt x="942" y="385"/>
                      <a:pt x="942" y="385"/>
                      <a:pt x="942" y="385"/>
                    </a:cubicBezTo>
                    <a:cubicBezTo>
                      <a:pt x="942" y="385"/>
                      <a:pt x="943" y="385"/>
                      <a:pt x="943" y="385"/>
                    </a:cubicBezTo>
                    <a:cubicBezTo>
                      <a:pt x="943" y="385"/>
                      <a:pt x="943" y="385"/>
                      <a:pt x="944" y="385"/>
                    </a:cubicBezTo>
                    <a:cubicBezTo>
                      <a:pt x="944" y="385"/>
                      <a:pt x="945" y="384"/>
                      <a:pt x="945" y="384"/>
                    </a:cubicBezTo>
                    <a:cubicBezTo>
                      <a:pt x="946" y="383"/>
                      <a:pt x="946" y="383"/>
                      <a:pt x="946" y="383"/>
                    </a:cubicBezTo>
                    <a:cubicBezTo>
                      <a:pt x="946" y="382"/>
                      <a:pt x="946" y="382"/>
                      <a:pt x="946" y="381"/>
                    </a:cubicBezTo>
                    <a:cubicBezTo>
                      <a:pt x="946" y="380"/>
                      <a:pt x="946" y="379"/>
                      <a:pt x="946" y="379"/>
                    </a:cubicBezTo>
                    <a:cubicBezTo>
                      <a:pt x="945" y="378"/>
                      <a:pt x="945" y="378"/>
                      <a:pt x="945" y="378"/>
                    </a:cubicBezTo>
                    <a:cubicBezTo>
                      <a:pt x="944" y="377"/>
                      <a:pt x="944" y="377"/>
                      <a:pt x="944" y="377"/>
                    </a:cubicBezTo>
                    <a:cubicBezTo>
                      <a:pt x="943" y="377"/>
                      <a:pt x="941" y="375"/>
                      <a:pt x="939" y="374"/>
                    </a:cubicBezTo>
                    <a:cubicBezTo>
                      <a:pt x="933" y="370"/>
                      <a:pt x="923" y="365"/>
                      <a:pt x="923" y="365"/>
                    </a:cubicBezTo>
                    <a:cubicBezTo>
                      <a:pt x="922" y="364"/>
                      <a:pt x="919" y="364"/>
                      <a:pt x="918" y="366"/>
                    </a:cubicBezTo>
                    <a:cubicBezTo>
                      <a:pt x="917" y="368"/>
                      <a:pt x="917" y="370"/>
                      <a:pt x="919" y="372"/>
                    </a:cubicBezTo>
                    <a:cubicBezTo>
                      <a:pt x="919" y="372"/>
                      <a:pt x="921" y="372"/>
                      <a:pt x="923" y="373"/>
                    </a:cubicBezTo>
                    <a:cubicBezTo>
                      <a:pt x="926" y="375"/>
                      <a:pt x="930" y="378"/>
                      <a:pt x="934" y="380"/>
                    </a:cubicBezTo>
                    <a:cubicBezTo>
                      <a:pt x="935" y="381"/>
                      <a:pt x="937" y="382"/>
                      <a:pt x="938" y="383"/>
                    </a:cubicBezTo>
                    <a:cubicBezTo>
                      <a:pt x="939" y="383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1" y="382"/>
                      <a:pt x="941" y="382"/>
                      <a:pt x="941" y="382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1" y="382"/>
                      <a:pt x="941" y="382"/>
                      <a:pt x="941" y="382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83"/>
                      <a:pt x="939" y="383"/>
                      <a:pt x="939" y="383"/>
                    </a:cubicBezTo>
                    <a:cubicBezTo>
                      <a:pt x="939" y="384"/>
                      <a:pt x="939" y="384"/>
                      <a:pt x="939" y="384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83"/>
                      <a:pt x="939" y="383"/>
                      <a:pt x="939" y="383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8" y="381"/>
                      <a:pt x="938" y="381"/>
                      <a:pt x="938" y="381"/>
                    </a:cubicBezTo>
                    <a:cubicBezTo>
                      <a:pt x="938" y="382"/>
                      <a:pt x="939" y="383"/>
                      <a:pt x="939" y="383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8" y="381"/>
                      <a:pt x="938" y="381"/>
                      <a:pt x="938" y="381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38" y="380"/>
                      <a:pt x="938" y="380"/>
                      <a:pt x="938" y="381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39" y="379"/>
                      <a:pt x="939" y="379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1" y="377"/>
                      <a:pt x="941" y="377"/>
                      <a:pt x="941" y="377"/>
                    </a:cubicBezTo>
                    <a:cubicBezTo>
                      <a:pt x="940" y="378"/>
                      <a:pt x="940" y="378"/>
                      <a:pt x="939" y="379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1" y="377"/>
                      <a:pt x="941" y="377"/>
                      <a:pt x="941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77"/>
                      <a:pt x="941" y="377"/>
                      <a:pt x="941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1"/>
                      <a:pt x="942" y="381"/>
                      <a:pt x="942" y="381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0"/>
                      <a:pt x="942" y="380"/>
                      <a:pt x="942" y="380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2" y="377"/>
                      <a:pt x="942" y="377"/>
                      <a:pt x="942" y="377"/>
                    </a:cubicBezTo>
                    <a:cubicBezTo>
                      <a:pt x="942" y="380"/>
                      <a:pt x="942" y="380"/>
                      <a:pt x="942" y="380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8"/>
                      <a:pt x="943" y="378"/>
                      <a:pt x="943" y="378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3" y="378"/>
                      <a:pt x="943" y="378"/>
                      <a:pt x="943" y="378"/>
                    </a:cubicBezTo>
                    <a:cubicBezTo>
                      <a:pt x="943" y="377"/>
                      <a:pt x="943" y="377"/>
                      <a:pt x="943" y="377"/>
                    </a:cubicBezTo>
                    <a:cubicBezTo>
                      <a:pt x="942" y="377"/>
                      <a:pt x="942" y="377"/>
                      <a:pt x="940" y="377"/>
                    </a:cubicBezTo>
                    <a:cubicBezTo>
                      <a:pt x="936" y="376"/>
                      <a:pt x="927" y="373"/>
                      <a:pt x="919" y="372"/>
                    </a:cubicBezTo>
                    <a:cubicBezTo>
                      <a:pt x="915" y="371"/>
                      <a:pt x="912" y="370"/>
                      <a:pt x="909" y="369"/>
                    </a:cubicBezTo>
                    <a:cubicBezTo>
                      <a:pt x="907" y="369"/>
                      <a:pt x="906" y="368"/>
                      <a:pt x="905" y="368"/>
                    </a:cubicBezTo>
                    <a:cubicBezTo>
                      <a:pt x="905" y="368"/>
                      <a:pt x="904" y="368"/>
                      <a:pt x="904" y="368"/>
                    </a:cubicBezTo>
                    <a:cubicBezTo>
                      <a:pt x="903" y="368"/>
                      <a:pt x="903" y="368"/>
                      <a:pt x="902" y="368"/>
                    </a:cubicBezTo>
                    <a:cubicBezTo>
                      <a:pt x="902" y="368"/>
                      <a:pt x="902" y="368"/>
                      <a:pt x="902" y="368"/>
                    </a:cubicBezTo>
                    <a:cubicBezTo>
                      <a:pt x="901" y="368"/>
                      <a:pt x="901" y="368"/>
                      <a:pt x="901" y="368"/>
                    </a:cubicBezTo>
                    <a:cubicBezTo>
                      <a:pt x="900" y="369"/>
                      <a:pt x="900" y="369"/>
                      <a:pt x="899" y="370"/>
                    </a:cubicBezTo>
                    <a:cubicBezTo>
                      <a:pt x="898" y="371"/>
                      <a:pt x="898" y="372"/>
                      <a:pt x="898" y="373"/>
                    </a:cubicBezTo>
                    <a:cubicBezTo>
                      <a:pt x="899" y="374"/>
                      <a:pt x="899" y="375"/>
                      <a:pt x="900" y="375"/>
                    </a:cubicBezTo>
                    <a:cubicBezTo>
                      <a:pt x="900" y="375"/>
                      <a:pt x="903" y="377"/>
                      <a:pt x="908" y="380"/>
                    </a:cubicBezTo>
                    <a:cubicBezTo>
                      <a:pt x="914" y="384"/>
                      <a:pt x="925" y="390"/>
                      <a:pt x="933" y="395"/>
                    </a:cubicBezTo>
                    <a:cubicBezTo>
                      <a:pt x="937" y="397"/>
                      <a:pt x="941" y="400"/>
                      <a:pt x="943" y="402"/>
                    </a:cubicBezTo>
                    <a:cubicBezTo>
                      <a:pt x="945" y="403"/>
                      <a:pt x="946" y="403"/>
                      <a:pt x="946" y="404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8" y="403"/>
                      <a:pt x="948" y="403"/>
                      <a:pt x="948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48" y="403"/>
                      <a:pt x="948" y="403"/>
                      <a:pt x="948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47" y="404"/>
                      <a:pt x="947" y="404"/>
                      <a:pt x="947" y="404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2"/>
                      <a:pt x="946" y="402"/>
                      <a:pt x="946" y="402"/>
                    </a:cubicBezTo>
                    <a:cubicBezTo>
                      <a:pt x="946" y="403"/>
                      <a:pt x="946" y="403"/>
                      <a:pt x="946" y="403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6" y="402"/>
                      <a:pt x="946" y="402"/>
                      <a:pt x="946" y="402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7" y="400"/>
                      <a:pt x="947" y="400"/>
                      <a:pt x="947" y="400"/>
                    </a:cubicBezTo>
                    <a:cubicBezTo>
                      <a:pt x="946" y="400"/>
                      <a:pt x="946" y="401"/>
                      <a:pt x="946" y="402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47" y="400"/>
                      <a:pt x="947" y="400"/>
                      <a:pt x="947" y="400"/>
                    </a:cubicBezTo>
                    <a:cubicBezTo>
                      <a:pt x="950" y="402"/>
                      <a:pt x="950" y="402"/>
                      <a:pt x="950" y="402"/>
                    </a:cubicBezTo>
                    <a:cubicBezTo>
                      <a:pt x="951" y="398"/>
                      <a:pt x="951" y="398"/>
                      <a:pt x="951" y="398"/>
                    </a:cubicBezTo>
                    <a:cubicBezTo>
                      <a:pt x="890" y="380"/>
                      <a:pt x="890" y="380"/>
                      <a:pt x="890" y="380"/>
                    </a:cubicBezTo>
                    <a:cubicBezTo>
                      <a:pt x="888" y="380"/>
                      <a:pt x="887" y="380"/>
                      <a:pt x="886" y="381"/>
                    </a:cubicBezTo>
                    <a:cubicBezTo>
                      <a:pt x="885" y="381"/>
                      <a:pt x="884" y="383"/>
                      <a:pt x="884" y="384"/>
                    </a:cubicBezTo>
                    <a:cubicBezTo>
                      <a:pt x="885" y="385"/>
                      <a:pt x="885" y="386"/>
                      <a:pt x="885" y="386"/>
                    </a:cubicBezTo>
                    <a:cubicBezTo>
                      <a:pt x="885" y="387"/>
                      <a:pt x="886" y="387"/>
                      <a:pt x="886" y="387"/>
                    </a:cubicBezTo>
                    <a:cubicBezTo>
                      <a:pt x="886" y="387"/>
                      <a:pt x="886" y="387"/>
                      <a:pt x="886" y="387"/>
                    </a:cubicBezTo>
                    <a:cubicBezTo>
                      <a:pt x="887" y="388"/>
                      <a:pt x="887" y="388"/>
                      <a:pt x="888" y="388"/>
                    </a:cubicBezTo>
                    <a:cubicBezTo>
                      <a:pt x="893" y="392"/>
                      <a:pt x="909" y="402"/>
                      <a:pt x="924" y="411"/>
                    </a:cubicBezTo>
                    <a:cubicBezTo>
                      <a:pt x="940" y="421"/>
                      <a:pt x="954" y="429"/>
                      <a:pt x="954" y="429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2" y="424"/>
                      <a:pt x="952" y="424"/>
                      <a:pt x="952" y="424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4" y="423"/>
                      <a:pt x="954" y="423"/>
                      <a:pt x="954" y="423"/>
                    </a:cubicBezTo>
                    <a:cubicBezTo>
                      <a:pt x="953" y="423"/>
                      <a:pt x="953" y="423"/>
                      <a:pt x="952" y="424"/>
                    </a:cubicBezTo>
                    <a:cubicBezTo>
                      <a:pt x="956" y="426"/>
                      <a:pt x="956" y="426"/>
                      <a:pt x="956" y="426"/>
                    </a:cubicBezTo>
                    <a:cubicBezTo>
                      <a:pt x="954" y="423"/>
                      <a:pt x="954" y="423"/>
                      <a:pt x="954" y="423"/>
                    </a:cubicBezTo>
                    <a:cubicBezTo>
                      <a:pt x="955" y="426"/>
                      <a:pt x="955" y="426"/>
                      <a:pt x="955" y="426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2"/>
                      <a:pt x="954" y="422"/>
                      <a:pt x="954" y="423"/>
                    </a:cubicBezTo>
                    <a:cubicBezTo>
                      <a:pt x="955" y="426"/>
                      <a:pt x="955" y="426"/>
                      <a:pt x="955" y="426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5"/>
                      <a:pt x="955" y="425"/>
                      <a:pt x="955" y="425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5"/>
                      <a:pt x="955" y="425"/>
                      <a:pt x="955" y="425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4"/>
                      <a:pt x="955" y="424"/>
                      <a:pt x="955" y="424"/>
                    </a:cubicBezTo>
                    <a:cubicBezTo>
                      <a:pt x="956" y="422"/>
                      <a:pt x="956" y="422"/>
                      <a:pt x="956" y="422"/>
                    </a:cubicBezTo>
                    <a:cubicBezTo>
                      <a:pt x="955" y="422"/>
                      <a:pt x="955" y="422"/>
                      <a:pt x="955" y="422"/>
                    </a:cubicBezTo>
                    <a:cubicBezTo>
                      <a:pt x="955" y="424"/>
                      <a:pt x="955" y="424"/>
                      <a:pt x="955" y="424"/>
                    </a:cubicBezTo>
                    <a:cubicBezTo>
                      <a:pt x="956" y="422"/>
                      <a:pt x="956" y="422"/>
                      <a:pt x="956" y="422"/>
                    </a:cubicBezTo>
                    <a:cubicBezTo>
                      <a:pt x="956" y="422"/>
                      <a:pt x="955" y="422"/>
                      <a:pt x="954" y="422"/>
                    </a:cubicBezTo>
                    <a:cubicBezTo>
                      <a:pt x="951" y="421"/>
                      <a:pt x="945" y="418"/>
                      <a:pt x="937" y="415"/>
                    </a:cubicBezTo>
                    <a:cubicBezTo>
                      <a:pt x="926" y="411"/>
                      <a:pt x="911" y="404"/>
                      <a:pt x="900" y="400"/>
                    </a:cubicBezTo>
                    <a:cubicBezTo>
                      <a:pt x="894" y="397"/>
                      <a:pt x="889" y="395"/>
                      <a:pt x="885" y="393"/>
                    </a:cubicBezTo>
                    <a:cubicBezTo>
                      <a:pt x="882" y="392"/>
                      <a:pt x="880" y="391"/>
                      <a:pt x="880" y="391"/>
                    </a:cubicBezTo>
                    <a:cubicBezTo>
                      <a:pt x="878" y="390"/>
                      <a:pt x="876" y="391"/>
                      <a:pt x="875" y="392"/>
                    </a:cubicBezTo>
                    <a:cubicBezTo>
                      <a:pt x="874" y="393"/>
                      <a:pt x="874" y="394"/>
                      <a:pt x="874" y="395"/>
                    </a:cubicBezTo>
                    <a:cubicBezTo>
                      <a:pt x="874" y="396"/>
                      <a:pt x="874" y="396"/>
                      <a:pt x="875" y="397"/>
                    </a:cubicBezTo>
                    <a:cubicBezTo>
                      <a:pt x="875" y="398"/>
                      <a:pt x="875" y="398"/>
                      <a:pt x="876" y="398"/>
                    </a:cubicBezTo>
                    <a:cubicBezTo>
                      <a:pt x="876" y="399"/>
                      <a:pt x="877" y="399"/>
                      <a:pt x="878" y="400"/>
                    </a:cubicBezTo>
                    <a:cubicBezTo>
                      <a:pt x="882" y="403"/>
                      <a:pt x="888" y="407"/>
                      <a:pt x="896" y="412"/>
                    </a:cubicBezTo>
                    <a:cubicBezTo>
                      <a:pt x="920" y="427"/>
                      <a:pt x="956" y="448"/>
                      <a:pt x="956" y="448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5" y="442"/>
                      <a:pt x="955" y="442"/>
                      <a:pt x="955" y="442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7" y="441"/>
                      <a:pt x="957" y="441"/>
                      <a:pt x="957" y="441"/>
                    </a:cubicBezTo>
                    <a:cubicBezTo>
                      <a:pt x="956" y="441"/>
                      <a:pt x="956" y="441"/>
                      <a:pt x="955" y="442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7" y="441"/>
                      <a:pt x="957" y="441"/>
                      <a:pt x="957" y="441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8" y="440"/>
                      <a:pt x="958" y="440"/>
                      <a:pt x="958" y="440"/>
                    </a:cubicBezTo>
                    <a:cubicBezTo>
                      <a:pt x="957" y="440"/>
                      <a:pt x="957" y="440"/>
                      <a:pt x="957" y="441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8" y="440"/>
                      <a:pt x="958" y="440"/>
                      <a:pt x="958" y="440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0"/>
                      <a:pt x="958" y="440"/>
                    </a:cubicBezTo>
                    <a:cubicBezTo>
                      <a:pt x="958" y="444"/>
                      <a:pt x="958" y="444"/>
                      <a:pt x="958" y="444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1"/>
                      <a:pt x="958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1"/>
                      <a:pt x="958" y="441"/>
                    </a:cubicBezTo>
                    <a:cubicBezTo>
                      <a:pt x="959" y="441"/>
                      <a:pt x="959" y="441"/>
                      <a:pt x="959" y="441"/>
                    </a:cubicBezTo>
                    <a:cubicBezTo>
                      <a:pt x="958" y="441"/>
                      <a:pt x="958" y="440"/>
                      <a:pt x="957" y="440"/>
                    </a:cubicBezTo>
                    <a:cubicBezTo>
                      <a:pt x="950" y="437"/>
                      <a:pt x="928" y="428"/>
                      <a:pt x="908" y="420"/>
                    </a:cubicBezTo>
                    <a:cubicBezTo>
                      <a:pt x="898" y="416"/>
                      <a:pt x="888" y="412"/>
                      <a:pt x="881" y="409"/>
                    </a:cubicBezTo>
                    <a:cubicBezTo>
                      <a:pt x="874" y="406"/>
                      <a:pt x="870" y="404"/>
                      <a:pt x="870" y="404"/>
                    </a:cubicBezTo>
                    <a:cubicBezTo>
                      <a:pt x="868" y="403"/>
                      <a:pt x="865" y="404"/>
                      <a:pt x="864" y="406"/>
                    </a:cubicBezTo>
                    <a:cubicBezTo>
                      <a:pt x="864" y="408"/>
                      <a:pt x="864" y="410"/>
                      <a:pt x="866" y="411"/>
                    </a:cubicBezTo>
                    <a:cubicBezTo>
                      <a:pt x="960" y="470"/>
                      <a:pt x="960" y="470"/>
                      <a:pt x="960" y="470"/>
                    </a:cubicBezTo>
                    <a:cubicBezTo>
                      <a:pt x="962" y="466"/>
                      <a:pt x="962" y="466"/>
                      <a:pt x="962" y="466"/>
                    </a:cubicBezTo>
                    <a:cubicBezTo>
                      <a:pt x="963" y="463"/>
                      <a:pt x="963" y="463"/>
                      <a:pt x="963" y="463"/>
                    </a:cubicBezTo>
                    <a:cubicBezTo>
                      <a:pt x="963" y="463"/>
                      <a:pt x="938" y="451"/>
                      <a:pt x="913" y="439"/>
                    </a:cubicBezTo>
                    <a:cubicBezTo>
                      <a:pt x="900" y="433"/>
                      <a:pt x="887" y="427"/>
                      <a:pt x="877" y="422"/>
                    </a:cubicBezTo>
                    <a:cubicBezTo>
                      <a:pt x="872" y="420"/>
                      <a:pt x="867" y="418"/>
                      <a:pt x="864" y="417"/>
                    </a:cubicBezTo>
                    <a:cubicBezTo>
                      <a:pt x="863" y="416"/>
                      <a:pt x="861" y="415"/>
                      <a:pt x="860" y="415"/>
                    </a:cubicBezTo>
                    <a:cubicBezTo>
                      <a:pt x="860" y="415"/>
                      <a:pt x="859" y="415"/>
                      <a:pt x="859" y="415"/>
                    </a:cubicBezTo>
                    <a:cubicBezTo>
                      <a:pt x="858" y="414"/>
                      <a:pt x="858" y="414"/>
                      <a:pt x="857" y="414"/>
                    </a:cubicBezTo>
                    <a:cubicBezTo>
                      <a:pt x="856" y="414"/>
                      <a:pt x="856" y="414"/>
                      <a:pt x="855" y="414"/>
                    </a:cubicBezTo>
                    <a:cubicBezTo>
                      <a:pt x="855" y="415"/>
                      <a:pt x="854" y="415"/>
                      <a:pt x="853" y="416"/>
                    </a:cubicBezTo>
                    <a:cubicBezTo>
                      <a:pt x="853" y="417"/>
                      <a:pt x="853" y="418"/>
                      <a:pt x="853" y="418"/>
                    </a:cubicBezTo>
                    <a:cubicBezTo>
                      <a:pt x="853" y="419"/>
                      <a:pt x="853" y="420"/>
                      <a:pt x="853" y="420"/>
                    </a:cubicBezTo>
                    <a:cubicBezTo>
                      <a:pt x="853" y="421"/>
                      <a:pt x="854" y="421"/>
                      <a:pt x="854" y="421"/>
                    </a:cubicBezTo>
                    <a:cubicBezTo>
                      <a:pt x="854" y="422"/>
                      <a:pt x="854" y="422"/>
                      <a:pt x="854" y="422"/>
                    </a:cubicBezTo>
                    <a:cubicBezTo>
                      <a:pt x="855" y="422"/>
                      <a:pt x="856" y="423"/>
                      <a:pt x="857" y="423"/>
                    </a:cubicBezTo>
                    <a:cubicBezTo>
                      <a:pt x="861" y="426"/>
                      <a:pt x="869" y="431"/>
                      <a:pt x="879" y="438"/>
                    </a:cubicBezTo>
                    <a:cubicBezTo>
                      <a:pt x="910" y="457"/>
                      <a:pt x="959" y="487"/>
                      <a:pt x="959" y="487"/>
                    </a:cubicBezTo>
                    <a:cubicBezTo>
                      <a:pt x="961" y="484"/>
                      <a:pt x="961" y="484"/>
                      <a:pt x="961" y="484"/>
                    </a:cubicBezTo>
                    <a:cubicBezTo>
                      <a:pt x="963" y="480"/>
                      <a:pt x="963" y="480"/>
                      <a:pt x="963" y="480"/>
                    </a:cubicBezTo>
                    <a:cubicBezTo>
                      <a:pt x="850" y="423"/>
                      <a:pt x="850" y="423"/>
                      <a:pt x="850" y="423"/>
                    </a:cubicBezTo>
                    <a:cubicBezTo>
                      <a:pt x="848" y="422"/>
                      <a:pt x="846" y="422"/>
                      <a:pt x="845" y="424"/>
                    </a:cubicBezTo>
                    <a:cubicBezTo>
                      <a:pt x="844" y="425"/>
                      <a:pt x="844" y="426"/>
                      <a:pt x="844" y="426"/>
                    </a:cubicBezTo>
                    <a:cubicBezTo>
                      <a:pt x="844" y="427"/>
                      <a:pt x="844" y="428"/>
                      <a:pt x="844" y="428"/>
                    </a:cubicBezTo>
                    <a:cubicBezTo>
                      <a:pt x="845" y="429"/>
                      <a:pt x="845" y="429"/>
                      <a:pt x="845" y="429"/>
                    </a:cubicBezTo>
                    <a:cubicBezTo>
                      <a:pt x="846" y="430"/>
                      <a:pt x="846" y="430"/>
                      <a:pt x="847" y="431"/>
                    </a:cubicBezTo>
                    <a:cubicBezTo>
                      <a:pt x="848" y="432"/>
                      <a:pt x="851" y="434"/>
                      <a:pt x="855" y="437"/>
                    </a:cubicBezTo>
                    <a:cubicBezTo>
                      <a:pt x="870" y="446"/>
                      <a:pt x="897" y="463"/>
                      <a:pt x="921" y="478"/>
                    </a:cubicBezTo>
                    <a:cubicBezTo>
                      <a:pt x="945" y="492"/>
                      <a:pt x="965" y="504"/>
                      <a:pt x="965" y="504"/>
                    </a:cubicBezTo>
                    <a:cubicBezTo>
                      <a:pt x="968" y="501"/>
                      <a:pt x="968" y="501"/>
                      <a:pt x="968" y="501"/>
                    </a:cubicBezTo>
                    <a:cubicBezTo>
                      <a:pt x="969" y="497"/>
                      <a:pt x="969" y="497"/>
                      <a:pt x="969" y="497"/>
                    </a:cubicBezTo>
                    <a:cubicBezTo>
                      <a:pt x="969" y="497"/>
                      <a:pt x="938" y="481"/>
                      <a:pt x="906" y="465"/>
                    </a:cubicBezTo>
                    <a:cubicBezTo>
                      <a:pt x="890" y="457"/>
                      <a:pt x="874" y="449"/>
                      <a:pt x="862" y="443"/>
                    </a:cubicBezTo>
                    <a:cubicBezTo>
                      <a:pt x="855" y="440"/>
                      <a:pt x="850" y="438"/>
                      <a:pt x="846" y="436"/>
                    </a:cubicBezTo>
                    <a:cubicBezTo>
                      <a:pt x="844" y="435"/>
                      <a:pt x="842" y="435"/>
                      <a:pt x="841" y="434"/>
                    </a:cubicBezTo>
                    <a:cubicBezTo>
                      <a:pt x="840" y="434"/>
                      <a:pt x="840" y="434"/>
                      <a:pt x="839" y="433"/>
                    </a:cubicBezTo>
                    <a:cubicBezTo>
                      <a:pt x="838" y="433"/>
                      <a:pt x="838" y="433"/>
                      <a:pt x="838" y="433"/>
                    </a:cubicBezTo>
                    <a:cubicBezTo>
                      <a:pt x="838" y="433"/>
                      <a:pt x="838" y="433"/>
                      <a:pt x="837" y="433"/>
                    </a:cubicBezTo>
                    <a:cubicBezTo>
                      <a:pt x="837" y="433"/>
                      <a:pt x="837" y="433"/>
                      <a:pt x="836" y="433"/>
                    </a:cubicBezTo>
                    <a:cubicBezTo>
                      <a:pt x="835" y="433"/>
                      <a:pt x="834" y="434"/>
                      <a:pt x="834" y="435"/>
                    </a:cubicBezTo>
                    <a:cubicBezTo>
                      <a:pt x="837" y="437"/>
                      <a:pt x="837" y="437"/>
                      <a:pt x="837" y="437"/>
                    </a:cubicBezTo>
                    <a:cubicBezTo>
                      <a:pt x="834" y="435"/>
                      <a:pt x="834" y="435"/>
                      <a:pt x="834" y="435"/>
                    </a:cubicBezTo>
                    <a:cubicBezTo>
                      <a:pt x="833" y="436"/>
                      <a:pt x="833" y="437"/>
                      <a:pt x="833" y="437"/>
                    </a:cubicBezTo>
                    <a:cubicBezTo>
                      <a:pt x="833" y="439"/>
                      <a:pt x="834" y="439"/>
                      <a:pt x="834" y="440"/>
                    </a:cubicBezTo>
                    <a:cubicBezTo>
                      <a:pt x="834" y="440"/>
                      <a:pt x="835" y="441"/>
                      <a:pt x="835" y="441"/>
                    </a:cubicBezTo>
                    <a:cubicBezTo>
                      <a:pt x="836" y="442"/>
                      <a:pt x="837" y="443"/>
                      <a:pt x="839" y="444"/>
                    </a:cubicBezTo>
                    <a:cubicBezTo>
                      <a:pt x="845" y="448"/>
                      <a:pt x="855" y="454"/>
                      <a:pt x="868" y="462"/>
                    </a:cubicBezTo>
                    <a:cubicBezTo>
                      <a:pt x="887" y="473"/>
                      <a:pt x="911" y="487"/>
                      <a:pt x="930" y="499"/>
                    </a:cubicBezTo>
                    <a:cubicBezTo>
                      <a:pt x="940" y="505"/>
                      <a:pt x="949" y="510"/>
                      <a:pt x="955" y="514"/>
                    </a:cubicBezTo>
                    <a:cubicBezTo>
                      <a:pt x="958" y="516"/>
                      <a:pt x="960" y="517"/>
                      <a:pt x="961" y="518"/>
                    </a:cubicBezTo>
                    <a:cubicBezTo>
                      <a:pt x="962" y="519"/>
                      <a:pt x="963" y="519"/>
                      <a:pt x="963" y="520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4" y="519"/>
                      <a:pt x="964" y="519"/>
                      <a:pt x="964" y="519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4" y="519"/>
                      <a:pt x="964" y="519"/>
                      <a:pt x="964" y="519"/>
                    </a:cubicBezTo>
                    <a:cubicBezTo>
                      <a:pt x="963" y="520"/>
                      <a:pt x="963" y="520"/>
                      <a:pt x="963" y="520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2" y="518"/>
                      <a:pt x="962" y="518"/>
                      <a:pt x="962" y="518"/>
                    </a:cubicBezTo>
                    <a:cubicBezTo>
                      <a:pt x="962" y="519"/>
                      <a:pt x="963" y="519"/>
                      <a:pt x="963" y="520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2" y="518"/>
                      <a:pt x="962" y="518"/>
                      <a:pt x="962" y="518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3" y="516"/>
                      <a:pt x="963" y="516"/>
                      <a:pt x="963" y="516"/>
                    </a:cubicBezTo>
                    <a:cubicBezTo>
                      <a:pt x="963" y="516"/>
                      <a:pt x="962" y="517"/>
                      <a:pt x="962" y="518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3" y="516"/>
                      <a:pt x="963" y="516"/>
                      <a:pt x="963" y="516"/>
                    </a:cubicBezTo>
                    <a:cubicBezTo>
                      <a:pt x="966" y="518"/>
                      <a:pt x="966" y="518"/>
                      <a:pt x="966" y="518"/>
                    </a:cubicBezTo>
                    <a:cubicBezTo>
                      <a:pt x="968" y="514"/>
                      <a:pt x="968" y="514"/>
                      <a:pt x="968" y="514"/>
                    </a:cubicBezTo>
                    <a:cubicBezTo>
                      <a:pt x="968" y="514"/>
                      <a:pt x="935" y="496"/>
                      <a:pt x="900" y="478"/>
                    </a:cubicBezTo>
                    <a:cubicBezTo>
                      <a:pt x="882" y="469"/>
                      <a:pt x="864" y="460"/>
                      <a:pt x="850" y="453"/>
                    </a:cubicBezTo>
                    <a:cubicBezTo>
                      <a:pt x="843" y="450"/>
                      <a:pt x="837" y="447"/>
                      <a:pt x="832" y="445"/>
                    </a:cubicBezTo>
                    <a:cubicBezTo>
                      <a:pt x="830" y="444"/>
                      <a:pt x="828" y="443"/>
                      <a:pt x="826" y="442"/>
                    </a:cubicBezTo>
                    <a:cubicBezTo>
                      <a:pt x="825" y="442"/>
                      <a:pt x="825" y="442"/>
                      <a:pt x="824" y="441"/>
                    </a:cubicBezTo>
                    <a:cubicBezTo>
                      <a:pt x="823" y="441"/>
                      <a:pt x="822" y="441"/>
                      <a:pt x="822" y="441"/>
                    </a:cubicBezTo>
                    <a:cubicBezTo>
                      <a:pt x="821" y="441"/>
                      <a:pt x="821" y="441"/>
                      <a:pt x="820" y="441"/>
                    </a:cubicBezTo>
                    <a:cubicBezTo>
                      <a:pt x="819" y="442"/>
                      <a:pt x="818" y="442"/>
                      <a:pt x="818" y="443"/>
                    </a:cubicBezTo>
                    <a:cubicBezTo>
                      <a:pt x="816" y="445"/>
                      <a:pt x="817" y="448"/>
                      <a:pt x="819" y="449"/>
                    </a:cubicBezTo>
                    <a:cubicBezTo>
                      <a:pt x="961" y="537"/>
                      <a:pt x="961" y="537"/>
                      <a:pt x="961" y="537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59" y="532"/>
                      <a:pt x="959" y="532"/>
                      <a:pt x="959" y="532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1" y="530"/>
                      <a:pt x="961" y="530"/>
                      <a:pt x="961" y="530"/>
                    </a:cubicBezTo>
                    <a:cubicBezTo>
                      <a:pt x="961" y="530"/>
                      <a:pt x="960" y="531"/>
                      <a:pt x="959" y="532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1" y="530"/>
                      <a:pt x="961" y="530"/>
                      <a:pt x="961" y="530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2" y="530"/>
                      <a:pt x="962" y="530"/>
                      <a:pt x="961" y="530"/>
                    </a:cubicBezTo>
                    <a:cubicBezTo>
                      <a:pt x="963" y="534"/>
                      <a:pt x="963" y="534"/>
                      <a:pt x="963" y="534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3"/>
                      <a:pt x="963" y="533"/>
                      <a:pt x="963" y="533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3"/>
                      <a:pt x="963" y="533"/>
                      <a:pt x="963" y="533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3" y="530"/>
                      <a:pt x="963" y="530"/>
                    </a:cubicBezTo>
                    <a:cubicBezTo>
                      <a:pt x="963" y="530"/>
                      <a:pt x="962" y="530"/>
                      <a:pt x="961" y="529"/>
                    </a:cubicBezTo>
                    <a:cubicBezTo>
                      <a:pt x="955" y="526"/>
                      <a:pt x="944" y="520"/>
                      <a:pt x="929" y="511"/>
                    </a:cubicBezTo>
                    <a:cubicBezTo>
                      <a:pt x="907" y="499"/>
                      <a:pt x="880" y="483"/>
                      <a:pt x="856" y="470"/>
                    </a:cubicBezTo>
                    <a:cubicBezTo>
                      <a:pt x="844" y="464"/>
                      <a:pt x="834" y="458"/>
                      <a:pt x="826" y="454"/>
                    </a:cubicBezTo>
                    <a:cubicBezTo>
                      <a:pt x="822" y="452"/>
                      <a:pt x="818" y="450"/>
                      <a:pt x="816" y="449"/>
                    </a:cubicBezTo>
                    <a:cubicBezTo>
                      <a:pt x="814" y="448"/>
                      <a:pt x="813" y="448"/>
                      <a:pt x="812" y="447"/>
                    </a:cubicBezTo>
                    <a:cubicBezTo>
                      <a:pt x="812" y="447"/>
                      <a:pt x="811" y="447"/>
                      <a:pt x="811" y="447"/>
                    </a:cubicBezTo>
                    <a:cubicBezTo>
                      <a:pt x="810" y="447"/>
                      <a:pt x="810" y="447"/>
                      <a:pt x="809" y="447"/>
                    </a:cubicBezTo>
                    <a:cubicBezTo>
                      <a:pt x="808" y="447"/>
                      <a:pt x="808" y="447"/>
                      <a:pt x="807" y="447"/>
                    </a:cubicBezTo>
                    <a:cubicBezTo>
                      <a:pt x="807" y="447"/>
                      <a:pt x="806" y="448"/>
                      <a:pt x="805" y="449"/>
                    </a:cubicBezTo>
                    <a:cubicBezTo>
                      <a:pt x="804" y="451"/>
                      <a:pt x="804" y="453"/>
                      <a:pt x="806" y="454"/>
                    </a:cubicBezTo>
                    <a:cubicBezTo>
                      <a:pt x="851" y="482"/>
                      <a:pt x="851" y="482"/>
                      <a:pt x="851" y="482"/>
                    </a:cubicBezTo>
                    <a:cubicBezTo>
                      <a:pt x="791" y="449"/>
                      <a:pt x="791" y="449"/>
                      <a:pt x="791" y="449"/>
                    </a:cubicBezTo>
                    <a:cubicBezTo>
                      <a:pt x="789" y="448"/>
                      <a:pt x="787" y="449"/>
                      <a:pt x="785" y="451"/>
                    </a:cubicBezTo>
                    <a:cubicBezTo>
                      <a:pt x="784" y="453"/>
                      <a:pt x="785" y="455"/>
                      <a:pt x="787" y="456"/>
                    </a:cubicBezTo>
                    <a:cubicBezTo>
                      <a:pt x="963" y="567"/>
                      <a:pt x="963" y="567"/>
                      <a:pt x="963" y="567"/>
                    </a:cubicBezTo>
                    <a:cubicBezTo>
                      <a:pt x="965" y="563"/>
                      <a:pt x="965" y="563"/>
                      <a:pt x="965" y="563"/>
                    </a:cubicBezTo>
                    <a:cubicBezTo>
                      <a:pt x="967" y="560"/>
                      <a:pt x="967" y="560"/>
                      <a:pt x="967" y="560"/>
                    </a:cubicBezTo>
                    <a:cubicBezTo>
                      <a:pt x="967" y="560"/>
                      <a:pt x="916" y="532"/>
                      <a:pt x="865" y="504"/>
                    </a:cubicBezTo>
                    <a:cubicBezTo>
                      <a:pt x="839" y="490"/>
                      <a:pt x="813" y="476"/>
                      <a:pt x="793" y="465"/>
                    </a:cubicBezTo>
                    <a:cubicBezTo>
                      <a:pt x="783" y="460"/>
                      <a:pt x="775" y="455"/>
                      <a:pt x="769" y="452"/>
                    </a:cubicBezTo>
                    <a:cubicBezTo>
                      <a:pt x="766" y="451"/>
                      <a:pt x="763" y="450"/>
                      <a:pt x="761" y="449"/>
                    </a:cubicBezTo>
                    <a:cubicBezTo>
                      <a:pt x="760" y="448"/>
                      <a:pt x="759" y="448"/>
                      <a:pt x="759" y="448"/>
                    </a:cubicBezTo>
                    <a:cubicBezTo>
                      <a:pt x="758" y="448"/>
                      <a:pt x="758" y="447"/>
                      <a:pt x="758" y="447"/>
                    </a:cubicBezTo>
                    <a:cubicBezTo>
                      <a:pt x="757" y="447"/>
                      <a:pt x="757" y="447"/>
                      <a:pt x="756" y="447"/>
                    </a:cubicBezTo>
                    <a:cubicBezTo>
                      <a:pt x="756" y="447"/>
                      <a:pt x="755" y="447"/>
                      <a:pt x="755" y="447"/>
                    </a:cubicBezTo>
                    <a:cubicBezTo>
                      <a:pt x="754" y="448"/>
                      <a:pt x="753" y="448"/>
                      <a:pt x="752" y="449"/>
                    </a:cubicBezTo>
                    <a:cubicBezTo>
                      <a:pt x="752" y="450"/>
                      <a:pt x="752" y="451"/>
                      <a:pt x="752" y="452"/>
                    </a:cubicBezTo>
                    <a:cubicBezTo>
                      <a:pt x="752" y="453"/>
                      <a:pt x="753" y="454"/>
                      <a:pt x="754" y="455"/>
                    </a:cubicBezTo>
                    <a:cubicBezTo>
                      <a:pt x="754" y="455"/>
                      <a:pt x="757" y="457"/>
                      <a:pt x="763" y="460"/>
                    </a:cubicBezTo>
                    <a:cubicBezTo>
                      <a:pt x="783" y="473"/>
                      <a:pt x="834" y="504"/>
                      <a:pt x="880" y="533"/>
                    </a:cubicBezTo>
                    <a:cubicBezTo>
                      <a:pt x="903" y="547"/>
                      <a:pt x="925" y="561"/>
                      <a:pt x="941" y="571"/>
                    </a:cubicBezTo>
                    <a:cubicBezTo>
                      <a:pt x="949" y="576"/>
                      <a:pt x="955" y="580"/>
                      <a:pt x="960" y="583"/>
                    </a:cubicBezTo>
                    <a:cubicBezTo>
                      <a:pt x="962" y="584"/>
                      <a:pt x="964" y="586"/>
                      <a:pt x="965" y="586"/>
                    </a:cubicBezTo>
                    <a:cubicBezTo>
                      <a:pt x="965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8" y="585"/>
                      <a:pt x="968" y="585"/>
                      <a:pt x="968" y="585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8" y="585"/>
                      <a:pt x="968" y="585"/>
                      <a:pt x="968" y="585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6"/>
                      <a:pt x="965" y="586"/>
                      <a:pt x="965" y="586"/>
                    </a:cubicBezTo>
                    <a:cubicBezTo>
                      <a:pt x="966" y="587"/>
                      <a:pt x="966" y="587"/>
                      <a:pt x="966" y="587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6"/>
                      <a:pt x="965" y="586"/>
                      <a:pt x="965" y="586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4"/>
                      <a:pt x="965" y="584"/>
                      <a:pt x="965" y="584"/>
                    </a:cubicBezTo>
                    <a:cubicBezTo>
                      <a:pt x="965" y="585"/>
                      <a:pt x="965" y="586"/>
                      <a:pt x="965" y="586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5" y="584"/>
                      <a:pt x="965" y="584"/>
                      <a:pt x="965" y="584"/>
                    </a:cubicBezTo>
                    <a:cubicBezTo>
                      <a:pt x="969" y="584"/>
                      <a:pt x="969" y="584"/>
                      <a:pt x="969" y="584"/>
                    </a:cubicBezTo>
                    <a:cubicBezTo>
                      <a:pt x="966" y="582"/>
                      <a:pt x="966" y="582"/>
                      <a:pt x="966" y="582"/>
                    </a:cubicBezTo>
                    <a:cubicBezTo>
                      <a:pt x="968" y="584"/>
                      <a:pt x="968" y="584"/>
                      <a:pt x="968" y="584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6" y="582"/>
                      <a:pt x="966" y="582"/>
                    </a:cubicBezTo>
                    <a:cubicBezTo>
                      <a:pt x="968" y="584"/>
                      <a:pt x="968" y="584"/>
                      <a:pt x="968" y="584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8" y="583"/>
                      <a:pt x="968" y="583"/>
                      <a:pt x="968" y="583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8" y="583"/>
                      <a:pt x="968" y="583"/>
                      <a:pt x="968" y="583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7" y="581"/>
                      <a:pt x="967" y="581"/>
                    </a:cubicBezTo>
                    <a:cubicBezTo>
                      <a:pt x="967" y="581"/>
                      <a:pt x="965" y="581"/>
                      <a:pt x="962" y="579"/>
                    </a:cubicBezTo>
                    <a:cubicBezTo>
                      <a:pt x="956" y="577"/>
                      <a:pt x="947" y="573"/>
                      <a:pt x="936" y="568"/>
                    </a:cubicBezTo>
                    <a:cubicBezTo>
                      <a:pt x="893" y="546"/>
                      <a:pt x="814" y="499"/>
                      <a:pt x="719" y="442"/>
                    </a:cubicBezTo>
                    <a:cubicBezTo>
                      <a:pt x="577" y="356"/>
                      <a:pt x="401" y="246"/>
                      <a:pt x="260" y="157"/>
                    </a:cubicBezTo>
                    <a:cubicBezTo>
                      <a:pt x="189" y="113"/>
                      <a:pt x="127" y="74"/>
                      <a:pt x="83" y="46"/>
                    </a:cubicBezTo>
                    <a:cubicBezTo>
                      <a:pt x="61" y="32"/>
                      <a:pt x="44" y="21"/>
                      <a:pt x="32" y="13"/>
                    </a:cubicBezTo>
                    <a:cubicBezTo>
                      <a:pt x="25" y="9"/>
                      <a:pt x="21" y="6"/>
                      <a:pt x="18" y="4"/>
                    </a:cubicBezTo>
                    <a:cubicBezTo>
                      <a:pt x="14" y="2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9" y="1"/>
                      <a:pt x="8" y="2"/>
                      <a:pt x="7" y="3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7" y="7"/>
                      <a:pt x="8" y="8"/>
                      <a:pt x="9" y="8"/>
                    </a:cubicBezTo>
                    <a:cubicBezTo>
                      <a:pt x="9" y="8"/>
                      <a:pt x="12" y="11"/>
                      <a:pt x="19" y="15"/>
                    </a:cubicBezTo>
                    <a:cubicBezTo>
                      <a:pt x="72" y="48"/>
                      <a:pt x="307" y="194"/>
                      <a:pt x="530" y="333"/>
                    </a:cubicBezTo>
                    <a:cubicBezTo>
                      <a:pt x="641" y="403"/>
                      <a:pt x="749" y="470"/>
                      <a:pt x="829" y="520"/>
                    </a:cubicBezTo>
                    <a:cubicBezTo>
                      <a:pt x="869" y="546"/>
                      <a:pt x="902" y="566"/>
                      <a:pt x="925" y="581"/>
                    </a:cubicBezTo>
                    <a:cubicBezTo>
                      <a:pt x="937" y="588"/>
                      <a:pt x="946" y="594"/>
                      <a:pt x="952" y="598"/>
                    </a:cubicBezTo>
                    <a:cubicBezTo>
                      <a:pt x="955" y="600"/>
                      <a:pt x="958" y="601"/>
                      <a:pt x="959" y="602"/>
                    </a:cubicBezTo>
                    <a:cubicBezTo>
                      <a:pt x="960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3" y="601"/>
                      <a:pt x="963" y="601"/>
                      <a:pt x="963" y="601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3" y="601"/>
                      <a:pt x="963" y="601"/>
                      <a:pt x="963" y="601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1" y="603"/>
                      <a:pt x="961" y="603"/>
                      <a:pt x="961" y="603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0"/>
                      <a:pt x="960" y="600"/>
                      <a:pt x="960" y="600"/>
                    </a:cubicBezTo>
                    <a:cubicBezTo>
                      <a:pt x="960" y="602"/>
                      <a:pt x="960" y="602"/>
                      <a:pt x="960" y="602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0" y="600"/>
                      <a:pt x="960" y="600"/>
                      <a:pt x="960" y="600"/>
                    </a:cubicBezTo>
                    <a:cubicBezTo>
                      <a:pt x="964" y="600"/>
                      <a:pt x="964" y="600"/>
                      <a:pt x="964" y="600"/>
                    </a:cubicBezTo>
                    <a:cubicBezTo>
                      <a:pt x="966" y="597"/>
                      <a:pt x="966" y="597"/>
                      <a:pt x="966" y="597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18"/>
                      <a:pt x="13" y="18"/>
                      <a:pt x="12" y="20"/>
                    </a:cubicBezTo>
                    <a:cubicBezTo>
                      <a:pt x="10" y="22"/>
                      <a:pt x="11" y="25"/>
                      <a:pt x="13" y="26"/>
                    </a:cubicBezTo>
                    <a:cubicBezTo>
                      <a:pt x="450" y="299"/>
                      <a:pt x="450" y="299"/>
                      <a:pt x="450" y="299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2" y="33"/>
                      <a:pt x="9" y="34"/>
                      <a:pt x="8" y="35"/>
                    </a:cubicBezTo>
                    <a:cubicBezTo>
                      <a:pt x="7" y="36"/>
                      <a:pt x="7" y="38"/>
                      <a:pt x="7" y="39"/>
                    </a:cubicBezTo>
                    <a:cubicBezTo>
                      <a:pt x="7" y="40"/>
                      <a:pt x="8" y="41"/>
                      <a:pt x="8" y="43"/>
                    </a:cubicBezTo>
                    <a:cubicBezTo>
                      <a:pt x="10" y="45"/>
                      <a:pt x="12" y="47"/>
                      <a:pt x="14" y="50"/>
                    </a:cubicBezTo>
                    <a:cubicBezTo>
                      <a:pt x="20" y="55"/>
                      <a:pt x="28" y="62"/>
                      <a:pt x="39" y="70"/>
                    </a:cubicBezTo>
                    <a:cubicBezTo>
                      <a:pt x="79" y="101"/>
                      <a:pt x="157" y="151"/>
                      <a:pt x="251" y="209"/>
                    </a:cubicBezTo>
                    <a:cubicBezTo>
                      <a:pt x="392" y="296"/>
                      <a:pt x="569" y="402"/>
                      <a:pt x="712" y="486"/>
                    </a:cubicBezTo>
                    <a:cubicBezTo>
                      <a:pt x="783" y="528"/>
                      <a:pt x="845" y="565"/>
                      <a:pt x="889" y="591"/>
                    </a:cubicBezTo>
                    <a:cubicBezTo>
                      <a:pt x="912" y="605"/>
                      <a:pt x="929" y="615"/>
                      <a:pt x="942" y="623"/>
                    </a:cubicBezTo>
                    <a:cubicBezTo>
                      <a:pt x="948" y="627"/>
                      <a:pt x="952" y="630"/>
                      <a:pt x="956" y="632"/>
                    </a:cubicBezTo>
                    <a:cubicBezTo>
                      <a:pt x="957" y="633"/>
                      <a:pt x="958" y="634"/>
                      <a:pt x="959" y="634"/>
                    </a:cubicBezTo>
                    <a:cubicBezTo>
                      <a:pt x="960" y="635"/>
                      <a:pt x="960" y="635"/>
                      <a:pt x="960" y="635"/>
                    </a:cubicBezTo>
                    <a:cubicBezTo>
                      <a:pt x="961" y="633"/>
                      <a:pt x="961" y="633"/>
                      <a:pt x="961" y="633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0" y="635"/>
                      <a:pt x="960" y="635"/>
                      <a:pt x="960" y="635"/>
                    </a:cubicBezTo>
                    <a:cubicBezTo>
                      <a:pt x="961" y="633"/>
                      <a:pt x="961" y="633"/>
                      <a:pt x="961" y="633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2" y="632"/>
                      <a:pt x="962" y="632"/>
                      <a:pt x="962" y="632"/>
                    </a:cubicBezTo>
                    <a:cubicBezTo>
                      <a:pt x="959" y="634"/>
                      <a:pt x="959" y="634"/>
                      <a:pt x="959" y="634"/>
                    </a:cubicBezTo>
                    <a:cubicBezTo>
                      <a:pt x="960" y="634"/>
                      <a:pt x="960" y="634"/>
                      <a:pt x="960" y="634"/>
                    </a:cubicBezTo>
                    <a:cubicBezTo>
                      <a:pt x="962" y="632"/>
                      <a:pt x="962" y="632"/>
                      <a:pt x="962" y="632"/>
                    </a:cubicBezTo>
                    <a:cubicBezTo>
                      <a:pt x="959" y="634"/>
                      <a:pt x="959" y="634"/>
                      <a:pt x="959" y="634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2"/>
                      <a:pt x="959" y="632"/>
                      <a:pt x="959" y="632"/>
                    </a:cubicBezTo>
                    <a:cubicBezTo>
                      <a:pt x="959" y="633"/>
                      <a:pt x="959" y="633"/>
                      <a:pt x="959" y="634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2"/>
                      <a:pt x="959" y="632"/>
                      <a:pt x="959" y="632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0"/>
                      <a:pt x="959" y="630"/>
                      <a:pt x="959" y="630"/>
                    </a:cubicBezTo>
                    <a:cubicBezTo>
                      <a:pt x="959" y="631"/>
                      <a:pt x="959" y="631"/>
                      <a:pt x="959" y="632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59" y="630"/>
                      <a:pt x="959" y="630"/>
                      <a:pt x="959" y="630"/>
                    </a:cubicBezTo>
                    <a:cubicBezTo>
                      <a:pt x="963" y="632"/>
                      <a:pt x="963" y="632"/>
                      <a:pt x="963" y="632"/>
                    </a:cubicBezTo>
                    <a:cubicBezTo>
                      <a:pt x="965" y="629"/>
                      <a:pt x="965" y="629"/>
                      <a:pt x="965" y="629"/>
                    </a:cubicBezTo>
                    <a:cubicBezTo>
                      <a:pt x="965" y="629"/>
                      <a:pt x="736" y="484"/>
                      <a:pt x="502" y="340"/>
                    </a:cubicBezTo>
                    <a:cubicBezTo>
                      <a:pt x="386" y="268"/>
                      <a:pt x="268" y="196"/>
                      <a:pt x="177" y="142"/>
                    </a:cubicBezTo>
                    <a:cubicBezTo>
                      <a:pt x="132" y="115"/>
                      <a:pt x="94" y="92"/>
                      <a:pt x="65" y="77"/>
                    </a:cubicBezTo>
                    <a:cubicBezTo>
                      <a:pt x="51" y="69"/>
                      <a:pt x="39" y="62"/>
                      <a:pt x="31" y="58"/>
                    </a:cubicBezTo>
                    <a:cubicBezTo>
                      <a:pt x="26" y="56"/>
                      <a:pt x="23" y="54"/>
                      <a:pt x="20" y="53"/>
                    </a:cubicBezTo>
                    <a:cubicBezTo>
                      <a:pt x="18" y="53"/>
                      <a:pt x="17" y="52"/>
                      <a:pt x="16" y="52"/>
                    </a:cubicBezTo>
                    <a:cubicBezTo>
                      <a:pt x="15" y="52"/>
                      <a:pt x="14" y="51"/>
                      <a:pt x="13" y="51"/>
                    </a:cubicBezTo>
                    <a:cubicBezTo>
                      <a:pt x="12" y="51"/>
                      <a:pt x="12" y="51"/>
                      <a:pt x="11" y="52"/>
                    </a:cubicBezTo>
                    <a:cubicBezTo>
                      <a:pt x="10" y="52"/>
                      <a:pt x="9" y="52"/>
                      <a:pt x="9" y="53"/>
                    </a:cubicBezTo>
                    <a:cubicBezTo>
                      <a:pt x="8" y="54"/>
                      <a:pt x="8" y="55"/>
                      <a:pt x="8" y="57"/>
                    </a:cubicBezTo>
                    <a:cubicBezTo>
                      <a:pt x="8" y="58"/>
                      <a:pt x="9" y="58"/>
                      <a:pt x="10" y="59"/>
                    </a:cubicBezTo>
                    <a:cubicBezTo>
                      <a:pt x="10" y="59"/>
                      <a:pt x="14" y="61"/>
                      <a:pt x="21" y="66"/>
                    </a:cubicBezTo>
                    <a:cubicBezTo>
                      <a:pt x="73" y="98"/>
                      <a:pt x="309" y="243"/>
                      <a:pt x="532" y="381"/>
                    </a:cubicBezTo>
                    <a:cubicBezTo>
                      <a:pt x="643" y="450"/>
                      <a:pt x="751" y="518"/>
                      <a:pt x="831" y="568"/>
                    </a:cubicBezTo>
                    <a:cubicBezTo>
                      <a:pt x="871" y="594"/>
                      <a:pt x="905" y="615"/>
                      <a:pt x="928" y="630"/>
                    </a:cubicBezTo>
                    <a:cubicBezTo>
                      <a:pt x="939" y="637"/>
                      <a:pt x="948" y="643"/>
                      <a:pt x="954" y="648"/>
                    </a:cubicBezTo>
                    <a:cubicBezTo>
                      <a:pt x="958" y="650"/>
                      <a:pt x="960" y="652"/>
                      <a:pt x="961" y="653"/>
                    </a:cubicBezTo>
                    <a:cubicBezTo>
                      <a:pt x="962" y="653"/>
                      <a:pt x="963" y="654"/>
                      <a:pt x="963" y="654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4" y="653"/>
                      <a:pt x="964" y="653"/>
                      <a:pt x="964" y="653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4" y="653"/>
                      <a:pt x="964" y="653"/>
                      <a:pt x="964" y="653"/>
                    </a:cubicBezTo>
                    <a:cubicBezTo>
                      <a:pt x="963" y="654"/>
                      <a:pt x="963" y="654"/>
                      <a:pt x="963" y="654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2" y="652"/>
                      <a:pt x="962" y="652"/>
                      <a:pt x="962" y="652"/>
                    </a:cubicBezTo>
                    <a:cubicBezTo>
                      <a:pt x="962" y="653"/>
                      <a:pt x="963" y="654"/>
                      <a:pt x="963" y="654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2" y="652"/>
                      <a:pt x="962" y="652"/>
                      <a:pt x="962" y="652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2" y="651"/>
                      <a:pt x="962" y="651"/>
                      <a:pt x="962" y="652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3" y="650"/>
                      <a:pt x="963" y="650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4" y="648"/>
                      <a:pt x="964" y="648"/>
                      <a:pt x="964" y="648"/>
                    </a:cubicBezTo>
                    <a:cubicBezTo>
                      <a:pt x="964" y="649"/>
                      <a:pt x="963" y="649"/>
                      <a:pt x="963" y="650"/>
                    </a:cubicBezTo>
                    <a:cubicBezTo>
                      <a:pt x="966" y="652"/>
                      <a:pt x="966" y="652"/>
                      <a:pt x="966" y="652"/>
                    </a:cubicBezTo>
                    <a:cubicBezTo>
                      <a:pt x="964" y="648"/>
                      <a:pt x="964" y="648"/>
                      <a:pt x="964" y="648"/>
                    </a:cubicBezTo>
                    <a:cubicBezTo>
                      <a:pt x="965" y="651"/>
                      <a:pt x="965" y="651"/>
                      <a:pt x="965" y="651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4" y="648"/>
                    </a:cubicBezTo>
                    <a:cubicBezTo>
                      <a:pt x="965" y="651"/>
                      <a:pt x="965" y="651"/>
                      <a:pt x="965" y="651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9"/>
                      <a:pt x="965" y="649"/>
                      <a:pt x="965" y="649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9"/>
                      <a:pt x="965" y="649"/>
                      <a:pt x="965" y="649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5" y="648"/>
                      <a:pt x="965" y="648"/>
                      <a:pt x="965" y="648"/>
                    </a:cubicBezTo>
                    <a:cubicBezTo>
                      <a:pt x="964" y="648"/>
                      <a:pt x="962" y="647"/>
                      <a:pt x="959" y="646"/>
                    </a:cubicBezTo>
                    <a:cubicBezTo>
                      <a:pt x="947" y="640"/>
                      <a:pt x="925" y="627"/>
                      <a:pt x="893" y="608"/>
                    </a:cubicBezTo>
                    <a:cubicBezTo>
                      <a:pt x="785" y="542"/>
                      <a:pt x="575" y="407"/>
                      <a:pt x="387" y="287"/>
                    </a:cubicBezTo>
                    <a:cubicBezTo>
                      <a:pt x="293" y="228"/>
                      <a:pt x="204" y="172"/>
                      <a:pt x="137" y="131"/>
                    </a:cubicBezTo>
                    <a:cubicBezTo>
                      <a:pt x="103" y="111"/>
                      <a:pt x="74" y="95"/>
                      <a:pt x="53" y="83"/>
                    </a:cubicBezTo>
                    <a:cubicBezTo>
                      <a:pt x="42" y="77"/>
                      <a:pt x="33" y="73"/>
                      <a:pt x="26" y="70"/>
                    </a:cubicBezTo>
                    <a:cubicBezTo>
                      <a:pt x="23" y="68"/>
                      <a:pt x="19" y="67"/>
                      <a:pt x="17" y="66"/>
                    </a:cubicBezTo>
                    <a:cubicBezTo>
                      <a:pt x="14" y="65"/>
                      <a:pt x="12" y="65"/>
                      <a:pt x="10" y="65"/>
                    </a:cubicBezTo>
                    <a:cubicBezTo>
                      <a:pt x="9" y="65"/>
                      <a:pt x="8" y="65"/>
                      <a:pt x="7" y="65"/>
                    </a:cubicBezTo>
                    <a:cubicBezTo>
                      <a:pt x="6" y="65"/>
                      <a:pt x="5" y="66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4" y="68"/>
                      <a:pt x="4" y="69"/>
                      <a:pt x="4" y="70"/>
                    </a:cubicBezTo>
                    <a:cubicBezTo>
                      <a:pt x="4" y="72"/>
                      <a:pt x="4" y="73"/>
                      <a:pt x="5" y="74"/>
                    </a:cubicBezTo>
                    <a:cubicBezTo>
                      <a:pt x="6" y="76"/>
                      <a:pt x="8" y="79"/>
                      <a:pt x="11" y="81"/>
                    </a:cubicBezTo>
                    <a:cubicBezTo>
                      <a:pt x="16" y="86"/>
                      <a:pt x="24" y="93"/>
                      <a:pt x="35" y="101"/>
                    </a:cubicBezTo>
                    <a:cubicBezTo>
                      <a:pt x="76" y="131"/>
                      <a:pt x="154" y="182"/>
                      <a:pt x="249" y="241"/>
                    </a:cubicBezTo>
                    <a:cubicBezTo>
                      <a:pt x="390" y="329"/>
                      <a:pt x="569" y="436"/>
                      <a:pt x="711" y="521"/>
                    </a:cubicBezTo>
                    <a:cubicBezTo>
                      <a:pt x="783" y="564"/>
                      <a:pt x="845" y="601"/>
                      <a:pt x="890" y="627"/>
                    </a:cubicBezTo>
                    <a:cubicBezTo>
                      <a:pt x="912" y="640"/>
                      <a:pt x="930" y="651"/>
                      <a:pt x="943" y="658"/>
                    </a:cubicBezTo>
                    <a:cubicBezTo>
                      <a:pt x="949" y="662"/>
                      <a:pt x="954" y="665"/>
                      <a:pt x="957" y="667"/>
                    </a:cubicBezTo>
                    <a:cubicBezTo>
                      <a:pt x="958" y="668"/>
                      <a:pt x="960" y="669"/>
                      <a:pt x="960" y="669"/>
                    </a:cubicBezTo>
                    <a:cubicBezTo>
                      <a:pt x="961" y="669"/>
                      <a:pt x="961" y="669"/>
                      <a:pt x="961" y="670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2" y="668"/>
                      <a:pt x="962" y="668"/>
                      <a:pt x="962" y="668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2" y="668"/>
                      <a:pt x="962" y="668"/>
                      <a:pt x="962" y="668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3" y="667"/>
                      <a:pt x="963" y="667"/>
                      <a:pt x="963" y="667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3" y="667"/>
                      <a:pt x="963" y="667"/>
                      <a:pt x="963" y="667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4" y="667"/>
                      <a:pt x="964" y="667"/>
                      <a:pt x="964" y="667"/>
                    </a:cubicBezTo>
                    <a:cubicBezTo>
                      <a:pt x="960" y="669"/>
                      <a:pt x="960" y="669"/>
                      <a:pt x="960" y="669"/>
                    </a:cubicBezTo>
                    <a:cubicBezTo>
                      <a:pt x="961" y="669"/>
                      <a:pt x="961" y="669"/>
                      <a:pt x="961" y="669"/>
                    </a:cubicBezTo>
                    <a:cubicBezTo>
                      <a:pt x="964" y="667"/>
                      <a:pt x="964" y="667"/>
                      <a:pt x="964" y="667"/>
                    </a:cubicBezTo>
                    <a:cubicBezTo>
                      <a:pt x="960" y="669"/>
                      <a:pt x="960" y="669"/>
                      <a:pt x="960" y="669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6"/>
                      <a:pt x="960" y="666"/>
                      <a:pt x="960" y="666"/>
                    </a:cubicBezTo>
                    <a:cubicBezTo>
                      <a:pt x="960" y="668"/>
                      <a:pt x="960" y="668"/>
                      <a:pt x="960" y="669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6"/>
                      <a:pt x="960" y="666"/>
                      <a:pt x="960" y="666"/>
                    </a:cubicBezTo>
                    <a:cubicBezTo>
                      <a:pt x="964" y="666"/>
                      <a:pt x="964" y="666"/>
                      <a:pt x="964" y="666"/>
                    </a:cubicBezTo>
                    <a:cubicBezTo>
                      <a:pt x="960" y="664"/>
                      <a:pt x="960" y="664"/>
                      <a:pt x="960" y="664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2" y="663"/>
                      <a:pt x="962" y="663"/>
                      <a:pt x="962" y="663"/>
                    </a:cubicBezTo>
                    <a:cubicBezTo>
                      <a:pt x="962" y="663"/>
                      <a:pt x="961" y="663"/>
                      <a:pt x="960" y="664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2" y="663"/>
                      <a:pt x="962" y="663"/>
                      <a:pt x="962" y="663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2" y="663"/>
                    </a:cubicBezTo>
                    <a:cubicBezTo>
                      <a:pt x="963" y="666"/>
                      <a:pt x="963" y="666"/>
                      <a:pt x="963" y="666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4"/>
                      <a:pt x="963" y="664"/>
                      <a:pt x="963" y="664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4"/>
                      <a:pt x="963" y="664"/>
                      <a:pt x="963" y="664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3" y="663"/>
                      <a:pt x="963" y="663"/>
                      <a:pt x="963" y="663"/>
                    </a:cubicBezTo>
                    <a:cubicBezTo>
                      <a:pt x="962" y="662"/>
                      <a:pt x="960" y="661"/>
                      <a:pt x="957" y="660"/>
                    </a:cubicBezTo>
                    <a:cubicBezTo>
                      <a:pt x="945" y="655"/>
                      <a:pt x="922" y="641"/>
                      <a:pt x="890" y="623"/>
                    </a:cubicBezTo>
                    <a:cubicBezTo>
                      <a:pt x="777" y="557"/>
                      <a:pt x="557" y="423"/>
                      <a:pt x="366" y="305"/>
                    </a:cubicBezTo>
                    <a:cubicBezTo>
                      <a:pt x="271" y="246"/>
                      <a:pt x="182" y="192"/>
                      <a:pt x="118" y="152"/>
                    </a:cubicBezTo>
                    <a:cubicBezTo>
                      <a:pt x="85" y="132"/>
                      <a:pt x="59" y="115"/>
                      <a:pt x="41" y="104"/>
                    </a:cubicBezTo>
                    <a:cubicBezTo>
                      <a:pt x="32" y="98"/>
                      <a:pt x="25" y="94"/>
                      <a:pt x="20" y="91"/>
                    </a:cubicBezTo>
                    <a:cubicBezTo>
                      <a:pt x="15" y="88"/>
                      <a:pt x="13" y="86"/>
                      <a:pt x="13" y="86"/>
                    </a:cubicBezTo>
                    <a:cubicBezTo>
                      <a:pt x="11" y="85"/>
                      <a:pt x="8" y="86"/>
                      <a:pt x="7" y="88"/>
                    </a:cubicBezTo>
                    <a:cubicBezTo>
                      <a:pt x="6" y="90"/>
                      <a:pt x="6" y="92"/>
                      <a:pt x="8" y="93"/>
                    </a:cubicBezTo>
                    <a:cubicBezTo>
                      <a:pt x="960" y="688"/>
                      <a:pt x="960" y="688"/>
                      <a:pt x="960" y="688"/>
                    </a:cubicBezTo>
                    <a:cubicBezTo>
                      <a:pt x="963" y="685"/>
                      <a:pt x="963" y="685"/>
                      <a:pt x="963" y="685"/>
                    </a:cubicBezTo>
                    <a:cubicBezTo>
                      <a:pt x="959" y="683"/>
                      <a:pt x="959" y="683"/>
                      <a:pt x="959" y="683"/>
                    </a:cubicBezTo>
                    <a:cubicBezTo>
                      <a:pt x="962" y="685"/>
                      <a:pt x="962" y="685"/>
                      <a:pt x="962" y="685"/>
                    </a:cubicBezTo>
                    <a:cubicBezTo>
                      <a:pt x="961" y="681"/>
                      <a:pt x="961" y="681"/>
                      <a:pt x="961" y="681"/>
                    </a:cubicBezTo>
                    <a:cubicBezTo>
                      <a:pt x="961" y="681"/>
                      <a:pt x="960" y="682"/>
                      <a:pt x="959" y="683"/>
                    </a:cubicBezTo>
                    <a:cubicBezTo>
                      <a:pt x="962" y="685"/>
                      <a:pt x="962" y="685"/>
                      <a:pt x="962" y="685"/>
                    </a:cubicBezTo>
                    <a:cubicBezTo>
                      <a:pt x="961" y="681"/>
                      <a:pt x="961" y="681"/>
                      <a:pt x="961" y="681"/>
                    </a:cubicBezTo>
                    <a:cubicBezTo>
                      <a:pt x="962" y="684"/>
                      <a:pt x="962" y="684"/>
                      <a:pt x="962" y="684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1" y="681"/>
                    </a:cubicBezTo>
                    <a:cubicBezTo>
                      <a:pt x="962" y="684"/>
                      <a:pt x="962" y="684"/>
                      <a:pt x="962" y="684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3"/>
                      <a:pt x="962" y="683"/>
                      <a:pt x="962" y="683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3"/>
                      <a:pt x="962" y="683"/>
                      <a:pt x="962" y="683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3" y="681"/>
                      <a:pt x="963" y="681"/>
                      <a:pt x="963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2" y="681"/>
                      <a:pt x="962" y="681"/>
                      <a:pt x="962" y="681"/>
                    </a:cubicBezTo>
                    <a:cubicBezTo>
                      <a:pt x="963" y="681"/>
                      <a:pt x="963" y="681"/>
                      <a:pt x="963" y="681"/>
                    </a:cubicBezTo>
                    <a:cubicBezTo>
                      <a:pt x="962" y="681"/>
                      <a:pt x="962" y="681"/>
                      <a:pt x="961" y="680"/>
                    </a:cubicBezTo>
                    <a:cubicBezTo>
                      <a:pt x="958" y="679"/>
                      <a:pt x="951" y="676"/>
                      <a:pt x="942" y="670"/>
                    </a:cubicBezTo>
                    <a:cubicBezTo>
                      <a:pt x="906" y="650"/>
                      <a:pt x="831" y="605"/>
                      <a:pt x="739" y="548"/>
                    </a:cubicBezTo>
                    <a:cubicBezTo>
                      <a:pt x="600" y="462"/>
                      <a:pt x="422" y="351"/>
                      <a:pt x="277" y="261"/>
                    </a:cubicBezTo>
                    <a:cubicBezTo>
                      <a:pt x="204" y="216"/>
                      <a:pt x="139" y="177"/>
                      <a:pt x="92" y="148"/>
                    </a:cubicBezTo>
                    <a:cubicBezTo>
                      <a:pt x="68" y="134"/>
                      <a:pt x="48" y="123"/>
                      <a:pt x="34" y="115"/>
                    </a:cubicBezTo>
                    <a:cubicBezTo>
                      <a:pt x="27" y="111"/>
                      <a:pt x="22" y="108"/>
                      <a:pt x="17" y="106"/>
                    </a:cubicBezTo>
                    <a:cubicBezTo>
                      <a:pt x="15" y="105"/>
                      <a:pt x="13" y="104"/>
                      <a:pt x="12" y="103"/>
                    </a:cubicBezTo>
                    <a:cubicBezTo>
                      <a:pt x="11" y="103"/>
                      <a:pt x="11" y="103"/>
                      <a:pt x="10" y="103"/>
                    </a:cubicBezTo>
                    <a:cubicBezTo>
                      <a:pt x="9" y="102"/>
                      <a:pt x="9" y="102"/>
                      <a:pt x="8" y="102"/>
                    </a:cubicBezTo>
                    <a:cubicBezTo>
                      <a:pt x="7" y="102"/>
                      <a:pt x="7" y="102"/>
                      <a:pt x="6" y="102"/>
                    </a:cubicBezTo>
                    <a:cubicBezTo>
                      <a:pt x="5" y="103"/>
                      <a:pt x="5" y="103"/>
                      <a:pt x="4" y="104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3" y="105"/>
                      <a:pt x="3" y="107"/>
                      <a:pt x="3" y="108"/>
                    </a:cubicBezTo>
                    <a:cubicBezTo>
                      <a:pt x="3" y="109"/>
                      <a:pt x="3" y="111"/>
                      <a:pt x="4" y="112"/>
                    </a:cubicBezTo>
                    <a:cubicBezTo>
                      <a:pt x="5" y="114"/>
                      <a:pt x="7" y="117"/>
                      <a:pt x="10" y="120"/>
                    </a:cubicBezTo>
                    <a:cubicBezTo>
                      <a:pt x="15" y="125"/>
                      <a:pt x="24" y="132"/>
                      <a:pt x="35" y="141"/>
                    </a:cubicBezTo>
                    <a:cubicBezTo>
                      <a:pt x="75" y="172"/>
                      <a:pt x="154" y="223"/>
                      <a:pt x="248" y="282"/>
                    </a:cubicBezTo>
                    <a:cubicBezTo>
                      <a:pt x="532" y="460"/>
                      <a:pt x="963" y="708"/>
                      <a:pt x="963" y="708"/>
                    </a:cubicBezTo>
                    <a:cubicBezTo>
                      <a:pt x="965" y="705"/>
                      <a:pt x="965" y="705"/>
                      <a:pt x="965" y="705"/>
                    </a:cubicBezTo>
                    <a:cubicBezTo>
                      <a:pt x="962" y="703"/>
                      <a:pt x="962" y="703"/>
                      <a:pt x="962" y="703"/>
                    </a:cubicBezTo>
                    <a:cubicBezTo>
                      <a:pt x="964" y="704"/>
                      <a:pt x="964" y="704"/>
                      <a:pt x="964" y="704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2" y="702"/>
                      <a:pt x="962" y="703"/>
                    </a:cubicBezTo>
                    <a:cubicBezTo>
                      <a:pt x="964" y="704"/>
                      <a:pt x="964" y="704"/>
                      <a:pt x="964" y="704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3"/>
                      <a:pt x="963" y="703"/>
                      <a:pt x="963" y="703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3"/>
                      <a:pt x="963" y="703"/>
                      <a:pt x="963" y="703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3" y="702"/>
                      <a:pt x="963" y="702"/>
                      <a:pt x="963" y="702"/>
                    </a:cubicBezTo>
                    <a:cubicBezTo>
                      <a:pt x="962" y="702"/>
                      <a:pt x="959" y="701"/>
                      <a:pt x="956" y="700"/>
                    </a:cubicBezTo>
                    <a:cubicBezTo>
                      <a:pt x="950" y="698"/>
                      <a:pt x="941" y="694"/>
                      <a:pt x="929" y="688"/>
                    </a:cubicBezTo>
                    <a:cubicBezTo>
                      <a:pt x="885" y="667"/>
                      <a:pt x="805" y="620"/>
                      <a:pt x="711" y="563"/>
                    </a:cubicBezTo>
                    <a:cubicBezTo>
                      <a:pt x="569" y="477"/>
                      <a:pt x="394" y="366"/>
                      <a:pt x="254" y="277"/>
                    </a:cubicBezTo>
                    <a:cubicBezTo>
                      <a:pt x="184" y="232"/>
                      <a:pt x="123" y="193"/>
                      <a:pt x="79" y="165"/>
                    </a:cubicBezTo>
                    <a:cubicBezTo>
                      <a:pt x="57" y="151"/>
                      <a:pt x="39" y="140"/>
                      <a:pt x="27" y="132"/>
                    </a:cubicBezTo>
                    <a:cubicBezTo>
                      <a:pt x="20" y="129"/>
                      <a:pt x="15" y="126"/>
                      <a:pt x="12" y="123"/>
                    </a:cubicBezTo>
                    <a:cubicBezTo>
                      <a:pt x="10" y="122"/>
                      <a:pt x="9" y="122"/>
                      <a:pt x="8" y="121"/>
                    </a:cubicBezTo>
                    <a:cubicBezTo>
                      <a:pt x="8" y="121"/>
                      <a:pt x="7" y="121"/>
                      <a:pt x="7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5" y="120"/>
                      <a:pt x="5" y="120"/>
                      <a:pt x="4" y="120"/>
                    </a:cubicBezTo>
                    <a:cubicBezTo>
                      <a:pt x="4" y="120"/>
                      <a:pt x="4" y="120"/>
                      <a:pt x="3" y="120"/>
                    </a:cubicBezTo>
                    <a:cubicBezTo>
                      <a:pt x="2" y="120"/>
                      <a:pt x="2" y="121"/>
                      <a:pt x="1" y="122"/>
                    </a:cubicBezTo>
                    <a:cubicBezTo>
                      <a:pt x="0" y="123"/>
                      <a:pt x="0" y="124"/>
                      <a:pt x="1" y="125"/>
                    </a:cubicBezTo>
                    <a:cubicBezTo>
                      <a:pt x="1" y="126"/>
                      <a:pt x="1" y="127"/>
                      <a:pt x="2" y="127"/>
                    </a:cubicBezTo>
                    <a:cubicBezTo>
                      <a:pt x="2" y="127"/>
                      <a:pt x="6" y="130"/>
                      <a:pt x="13" y="134"/>
                    </a:cubicBezTo>
                    <a:cubicBezTo>
                      <a:pt x="65" y="165"/>
                      <a:pt x="298" y="306"/>
                      <a:pt x="519" y="441"/>
                    </a:cubicBezTo>
                    <a:cubicBezTo>
                      <a:pt x="629" y="509"/>
                      <a:pt x="736" y="575"/>
                      <a:pt x="816" y="626"/>
                    </a:cubicBezTo>
                    <a:cubicBezTo>
                      <a:pt x="855" y="651"/>
                      <a:pt x="888" y="673"/>
                      <a:pt x="911" y="689"/>
                    </a:cubicBezTo>
                    <a:cubicBezTo>
                      <a:pt x="922" y="696"/>
                      <a:pt x="931" y="703"/>
                      <a:pt x="937" y="708"/>
                    </a:cubicBezTo>
                    <a:cubicBezTo>
                      <a:pt x="940" y="710"/>
                      <a:pt x="943" y="712"/>
                      <a:pt x="944" y="713"/>
                    </a:cubicBezTo>
                    <a:cubicBezTo>
                      <a:pt x="945" y="714"/>
                      <a:pt x="945" y="715"/>
                      <a:pt x="945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6" y="715"/>
                      <a:pt x="946" y="715"/>
                      <a:pt x="946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6" y="715"/>
                      <a:pt x="946" y="715"/>
                      <a:pt x="946" y="715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5" y="714"/>
                      <a:pt x="945" y="714"/>
                      <a:pt x="945" y="714"/>
                    </a:cubicBezTo>
                    <a:cubicBezTo>
                      <a:pt x="945" y="715"/>
                      <a:pt x="945" y="715"/>
                      <a:pt x="945" y="715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5" y="714"/>
                      <a:pt x="945" y="714"/>
                      <a:pt x="945" y="714"/>
                    </a:cubicBezTo>
                    <a:cubicBezTo>
                      <a:pt x="949" y="714"/>
                      <a:pt x="949" y="714"/>
                      <a:pt x="949" y="714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5" y="713"/>
                      <a:pt x="945" y="713"/>
                      <a:pt x="945" y="714"/>
                    </a:cubicBezTo>
                    <a:cubicBezTo>
                      <a:pt x="949" y="714"/>
                      <a:pt x="949" y="714"/>
                      <a:pt x="949" y="714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6" y="712"/>
                      <a:pt x="946" y="712"/>
                      <a:pt x="946" y="712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7" y="711"/>
                      <a:pt x="946" y="711"/>
                      <a:pt x="946" y="712"/>
                    </a:cubicBezTo>
                    <a:cubicBezTo>
                      <a:pt x="948" y="714"/>
                      <a:pt x="948" y="714"/>
                      <a:pt x="948" y="714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8" y="713"/>
                      <a:pt x="948" y="713"/>
                      <a:pt x="948" y="713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7" y="711"/>
                      <a:pt x="947" y="711"/>
                      <a:pt x="947" y="711"/>
                    </a:cubicBezTo>
                    <a:cubicBezTo>
                      <a:pt x="948" y="713"/>
                      <a:pt x="948" y="713"/>
                      <a:pt x="948" y="713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8" y="711"/>
                      <a:pt x="948" y="711"/>
                    </a:cubicBezTo>
                    <a:cubicBezTo>
                      <a:pt x="948" y="711"/>
                      <a:pt x="947" y="711"/>
                      <a:pt x="946" y="710"/>
                    </a:cubicBezTo>
                    <a:cubicBezTo>
                      <a:pt x="942" y="709"/>
                      <a:pt x="935" y="706"/>
                      <a:pt x="925" y="701"/>
                    </a:cubicBezTo>
                    <a:cubicBezTo>
                      <a:pt x="887" y="683"/>
                      <a:pt x="811" y="638"/>
                      <a:pt x="718" y="582"/>
                    </a:cubicBezTo>
                    <a:cubicBezTo>
                      <a:pt x="579" y="498"/>
                      <a:pt x="402" y="388"/>
                      <a:pt x="259" y="299"/>
                    </a:cubicBezTo>
                    <a:cubicBezTo>
                      <a:pt x="188" y="254"/>
                      <a:pt x="126" y="214"/>
                      <a:pt x="81" y="186"/>
                    </a:cubicBezTo>
                    <a:cubicBezTo>
                      <a:pt x="59" y="172"/>
                      <a:pt x="41" y="161"/>
                      <a:pt x="28" y="153"/>
                    </a:cubicBezTo>
                    <a:cubicBezTo>
                      <a:pt x="22" y="149"/>
                      <a:pt x="18" y="146"/>
                      <a:pt x="14" y="144"/>
                    </a:cubicBezTo>
                    <a:cubicBezTo>
                      <a:pt x="11" y="142"/>
                      <a:pt x="9" y="141"/>
                      <a:pt x="9" y="141"/>
                    </a:cubicBezTo>
                    <a:cubicBezTo>
                      <a:pt x="7" y="144"/>
                      <a:pt x="7" y="144"/>
                      <a:pt x="7" y="144"/>
                    </a:cubicBezTo>
                    <a:cubicBezTo>
                      <a:pt x="5" y="148"/>
                      <a:pt x="5" y="148"/>
                      <a:pt x="5" y="148"/>
                    </a:cubicBezTo>
                    <a:cubicBezTo>
                      <a:pt x="5" y="148"/>
                      <a:pt x="9" y="150"/>
                      <a:pt x="15" y="154"/>
                    </a:cubicBezTo>
                    <a:cubicBezTo>
                      <a:pt x="66" y="185"/>
                      <a:pt x="291" y="323"/>
                      <a:pt x="504" y="455"/>
                    </a:cubicBezTo>
                    <a:cubicBezTo>
                      <a:pt x="611" y="521"/>
                      <a:pt x="714" y="586"/>
                      <a:pt x="791" y="634"/>
                    </a:cubicBezTo>
                    <a:cubicBezTo>
                      <a:pt x="830" y="659"/>
                      <a:pt x="861" y="679"/>
                      <a:pt x="884" y="693"/>
                    </a:cubicBezTo>
                    <a:cubicBezTo>
                      <a:pt x="895" y="701"/>
                      <a:pt x="903" y="707"/>
                      <a:pt x="909" y="711"/>
                    </a:cubicBezTo>
                    <a:cubicBezTo>
                      <a:pt x="912" y="713"/>
                      <a:pt x="914" y="714"/>
                      <a:pt x="916" y="716"/>
                    </a:cubicBezTo>
                    <a:cubicBezTo>
                      <a:pt x="916" y="716"/>
                      <a:pt x="917" y="717"/>
                      <a:pt x="917" y="717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8" y="716"/>
                      <a:pt x="918" y="716"/>
                      <a:pt x="918" y="716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18" y="716"/>
                      <a:pt x="918" y="716"/>
                      <a:pt x="918" y="716"/>
                    </a:cubicBezTo>
                    <a:cubicBezTo>
                      <a:pt x="917" y="717"/>
                      <a:pt x="917" y="717"/>
                      <a:pt x="917" y="717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6" y="715"/>
                      <a:pt x="916" y="715"/>
                      <a:pt x="916" y="715"/>
                    </a:cubicBezTo>
                    <a:cubicBezTo>
                      <a:pt x="916" y="716"/>
                      <a:pt x="917" y="716"/>
                      <a:pt x="917" y="717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6" y="715"/>
                      <a:pt x="916" y="715"/>
                      <a:pt x="916" y="715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7" y="713"/>
                      <a:pt x="917" y="713"/>
                      <a:pt x="917" y="713"/>
                    </a:cubicBezTo>
                    <a:cubicBezTo>
                      <a:pt x="917" y="713"/>
                      <a:pt x="916" y="714"/>
                      <a:pt x="916" y="715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17" y="713"/>
                      <a:pt x="917" y="713"/>
                      <a:pt x="917" y="713"/>
                    </a:cubicBezTo>
                    <a:cubicBezTo>
                      <a:pt x="920" y="715"/>
                      <a:pt x="920" y="715"/>
                      <a:pt x="920" y="715"/>
                    </a:cubicBezTo>
                    <a:cubicBezTo>
                      <a:pt x="922" y="711"/>
                      <a:pt x="922" y="711"/>
                      <a:pt x="922" y="711"/>
                    </a:cubicBezTo>
                    <a:cubicBezTo>
                      <a:pt x="922" y="711"/>
                      <a:pt x="697" y="572"/>
                      <a:pt x="470" y="433"/>
                    </a:cubicBezTo>
                    <a:cubicBezTo>
                      <a:pt x="356" y="363"/>
                      <a:pt x="242" y="293"/>
                      <a:pt x="156" y="241"/>
                    </a:cubicBezTo>
                    <a:cubicBezTo>
                      <a:pt x="113" y="215"/>
                      <a:pt x="76" y="193"/>
                      <a:pt x="50" y="178"/>
                    </a:cubicBezTo>
                    <a:cubicBezTo>
                      <a:pt x="38" y="170"/>
                      <a:pt x="27" y="164"/>
                      <a:pt x="20" y="160"/>
                    </a:cubicBezTo>
                    <a:cubicBezTo>
                      <a:pt x="16" y="158"/>
                      <a:pt x="13" y="156"/>
                      <a:pt x="11" y="155"/>
                    </a:cubicBezTo>
                    <a:cubicBezTo>
                      <a:pt x="10" y="155"/>
                      <a:pt x="9" y="154"/>
                      <a:pt x="8" y="154"/>
                    </a:cubicBezTo>
                    <a:cubicBezTo>
                      <a:pt x="8" y="154"/>
                      <a:pt x="8" y="154"/>
                      <a:pt x="7" y="154"/>
                    </a:cubicBezTo>
                    <a:cubicBezTo>
                      <a:pt x="7" y="154"/>
                      <a:pt x="7" y="153"/>
                      <a:pt x="6" y="153"/>
                    </a:cubicBezTo>
                    <a:cubicBezTo>
                      <a:pt x="5" y="153"/>
                      <a:pt x="5" y="153"/>
                      <a:pt x="4" y="154"/>
                    </a:cubicBezTo>
                    <a:cubicBezTo>
                      <a:pt x="4" y="154"/>
                      <a:pt x="3" y="154"/>
                      <a:pt x="2" y="155"/>
                    </a:cubicBezTo>
                    <a:cubicBezTo>
                      <a:pt x="2" y="155"/>
                      <a:pt x="2" y="155"/>
                      <a:pt x="2" y="155"/>
                    </a:cubicBezTo>
                    <a:cubicBezTo>
                      <a:pt x="1" y="156"/>
                      <a:pt x="1" y="157"/>
                      <a:pt x="1" y="158"/>
                    </a:cubicBezTo>
                    <a:cubicBezTo>
                      <a:pt x="1" y="160"/>
                      <a:pt x="2" y="161"/>
                      <a:pt x="2" y="162"/>
                    </a:cubicBezTo>
                    <a:cubicBezTo>
                      <a:pt x="4" y="164"/>
                      <a:pt x="5" y="166"/>
                      <a:pt x="8" y="169"/>
                    </a:cubicBezTo>
                    <a:cubicBezTo>
                      <a:pt x="13" y="174"/>
                      <a:pt x="21" y="180"/>
                      <a:pt x="31" y="188"/>
                    </a:cubicBezTo>
                    <a:cubicBezTo>
                      <a:pt x="69" y="216"/>
                      <a:pt x="142" y="264"/>
                      <a:pt x="230" y="319"/>
                    </a:cubicBezTo>
                    <a:cubicBezTo>
                      <a:pt x="495" y="484"/>
                      <a:pt x="897" y="719"/>
                      <a:pt x="897" y="719"/>
                    </a:cubicBezTo>
                    <a:cubicBezTo>
                      <a:pt x="899" y="720"/>
                      <a:pt x="901" y="720"/>
                      <a:pt x="902" y="718"/>
                    </a:cubicBezTo>
                    <a:cubicBezTo>
                      <a:pt x="903" y="716"/>
                      <a:pt x="903" y="713"/>
                      <a:pt x="901" y="712"/>
                    </a:cubicBezTo>
                    <a:cubicBezTo>
                      <a:pt x="901" y="712"/>
                      <a:pt x="679" y="577"/>
                      <a:pt x="456" y="443"/>
                    </a:cubicBezTo>
                    <a:cubicBezTo>
                      <a:pt x="345" y="375"/>
                      <a:pt x="234" y="308"/>
                      <a:pt x="150" y="257"/>
                    </a:cubicBezTo>
                    <a:cubicBezTo>
                      <a:pt x="108" y="232"/>
                      <a:pt x="73" y="211"/>
                      <a:pt x="48" y="196"/>
                    </a:cubicBezTo>
                    <a:cubicBezTo>
                      <a:pt x="36" y="189"/>
                      <a:pt x="26" y="183"/>
                      <a:pt x="19" y="179"/>
                    </a:cubicBezTo>
                    <a:cubicBezTo>
                      <a:pt x="16" y="177"/>
                      <a:pt x="13" y="175"/>
                      <a:pt x="11" y="174"/>
                    </a:cubicBezTo>
                    <a:cubicBezTo>
                      <a:pt x="10" y="174"/>
                      <a:pt x="10" y="174"/>
                      <a:pt x="9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7" y="173"/>
                      <a:pt x="7" y="173"/>
                      <a:pt x="7" y="173"/>
                    </a:cubicBezTo>
                    <a:cubicBezTo>
                      <a:pt x="7" y="172"/>
                      <a:pt x="7" y="172"/>
                      <a:pt x="6" y="172"/>
                    </a:cubicBezTo>
                    <a:cubicBezTo>
                      <a:pt x="6" y="172"/>
                      <a:pt x="5" y="172"/>
                      <a:pt x="5" y="173"/>
                    </a:cubicBezTo>
                    <a:cubicBezTo>
                      <a:pt x="4" y="173"/>
                      <a:pt x="3" y="173"/>
                      <a:pt x="3" y="174"/>
                    </a:cubicBezTo>
                    <a:cubicBezTo>
                      <a:pt x="2" y="176"/>
                      <a:pt x="2" y="179"/>
                      <a:pt x="4" y="180"/>
                    </a:cubicBezTo>
                    <a:cubicBezTo>
                      <a:pt x="4" y="180"/>
                      <a:pt x="8" y="182"/>
                      <a:pt x="14" y="186"/>
                    </a:cubicBezTo>
                    <a:cubicBezTo>
                      <a:pt x="61" y="214"/>
                      <a:pt x="275" y="340"/>
                      <a:pt x="476" y="463"/>
                    </a:cubicBezTo>
                    <a:cubicBezTo>
                      <a:pt x="577" y="524"/>
                      <a:pt x="675" y="585"/>
                      <a:pt x="747" y="632"/>
                    </a:cubicBezTo>
                    <a:cubicBezTo>
                      <a:pt x="784" y="655"/>
                      <a:pt x="814" y="675"/>
                      <a:pt x="834" y="690"/>
                    </a:cubicBezTo>
                    <a:cubicBezTo>
                      <a:pt x="845" y="698"/>
                      <a:pt x="853" y="704"/>
                      <a:pt x="858" y="708"/>
                    </a:cubicBezTo>
                    <a:cubicBezTo>
                      <a:pt x="861" y="711"/>
                      <a:pt x="863" y="713"/>
                      <a:pt x="864" y="714"/>
                    </a:cubicBezTo>
                    <a:cubicBezTo>
                      <a:pt x="865" y="715"/>
                      <a:pt x="865" y="715"/>
                      <a:pt x="866" y="716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7" y="715"/>
                      <a:pt x="867" y="715"/>
                      <a:pt x="867" y="715"/>
                    </a:cubicBezTo>
                    <a:cubicBezTo>
                      <a:pt x="866" y="715"/>
                      <a:pt x="866" y="715"/>
                      <a:pt x="866" y="715"/>
                    </a:cubicBezTo>
                    <a:cubicBezTo>
                      <a:pt x="866" y="716"/>
                      <a:pt x="866" y="716"/>
                      <a:pt x="866" y="716"/>
                    </a:cubicBezTo>
                    <a:cubicBezTo>
                      <a:pt x="867" y="715"/>
                      <a:pt x="867" y="715"/>
                      <a:pt x="867" y="715"/>
                    </a:cubicBezTo>
                    <a:cubicBezTo>
                      <a:pt x="866" y="715"/>
                      <a:pt x="866" y="715"/>
                      <a:pt x="866" y="715"/>
                    </a:cubicBezTo>
                    <a:cubicBezTo>
                      <a:pt x="868" y="715"/>
                      <a:pt x="868" y="715"/>
                      <a:pt x="868" y="715"/>
                    </a:cubicBezTo>
                    <a:cubicBezTo>
                      <a:pt x="866" y="714"/>
                      <a:pt x="866" y="714"/>
                      <a:pt x="866" y="714"/>
                    </a:cubicBezTo>
                    <a:cubicBezTo>
                      <a:pt x="866" y="714"/>
                      <a:pt x="866" y="715"/>
                      <a:pt x="866" y="715"/>
                    </a:cubicBezTo>
                    <a:cubicBezTo>
                      <a:pt x="868" y="715"/>
                      <a:pt x="868" y="715"/>
                      <a:pt x="868" y="715"/>
                    </a:cubicBezTo>
                    <a:cubicBezTo>
                      <a:pt x="866" y="714"/>
                      <a:pt x="866" y="714"/>
                      <a:pt x="866" y="714"/>
                    </a:cubicBezTo>
                    <a:cubicBezTo>
                      <a:pt x="869" y="716"/>
                      <a:pt x="869" y="716"/>
                      <a:pt x="869" y="716"/>
                    </a:cubicBezTo>
                    <a:cubicBezTo>
                      <a:pt x="872" y="712"/>
                      <a:pt x="872" y="712"/>
                      <a:pt x="872" y="712"/>
                    </a:cubicBezTo>
                    <a:cubicBezTo>
                      <a:pt x="872" y="712"/>
                      <a:pt x="727" y="620"/>
                      <a:pt x="578" y="527"/>
                    </a:cubicBezTo>
                    <a:cubicBezTo>
                      <a:pt x="503" y="480"/>
                      <a:pt x="428" y="434"/>
                      <a:pt x="368" y="399"/>
                    </a:cubicBezTo>
                    <a:cubicBezTo>
                      <a:pt x="339" y="382"/>
                      <a:pt x="313" y="367"/>
                      <a:pt x="294" y="357"/>
                    </a:cubicBezTo>
                    <a:cubicBezTo>
                      <a:pt x="284" y="352"/>
                      <a:pt x="276" y="348"/>
                      <a:pt x="269" y="345"/>
                    </a:cubicBezTo>
                    <a:cubicBezTo>
                      <a:pt x="266" y="344"/>
                      <a:pt x="263" y="342"/>
                      <a:pt x="261" y="342"/>
                    </a:cubicBezTo>
                    <a:cubicBezTo>
                      <a:pt x="259" y="341"/>
                      <a:pt x="257" y="340"/>
                      <a:pt x="255" y="340"/>
                    </a:cubicBezTo>
                    <a:cubicBezTo>
                      <a:pt x="254" y="340"/>
                      <a:pt x="253" y="340"/>
                      <a:pt x="252" y="341"/>
                    </a:cubicBezTo>
                    <a:cubicBezTo>
                      <a:pt x="252" y="341"/>
                      <a:pt x="250" y="342"/>
                      <a:pt x="250" y="343"/>
                    </a:cubicBezTo>
                    <a:cubicBezTo>
                      <a:pt x="250" y="343"/>
                      <a:pt x="250" y="343"/>
                      <a:pt x="250" y="343"/>
                    </a:cubicBezTo>
                    <a:cubicBezTo>
                      <a:pt x="249" y="344"/>
                      <a:pt x="249" y="345"/>
                      <a:pt x="249" y="346"/>
                    </a:cubicBezTo>
                    <a:cubicBezTo>
                      <a:pt x="249" y="347"/>
                      <a:pt x="249" y="348"/>
                      <a:pt x="250" y="349"/>
                    </a:cubicBezTo>
                    <a:cubicBezTo>
                      <a:pt x="251" y="350"/>
                      <a:pt x="252" y="352"/>
                      <a:pt x="254" y="354"/>
                    </a:cubicBezTo>
                    <a:cubicBezTo>
                      <a:pt x="257" y="357"/>
                      <a:pt x="262" y="361"/>
                      <a:pt x="269" y="366"/>
                    </a:cubicBezTo>
                    <a:cubicBezTo>
                      <a:pt x="295" y="386"/>
                      <a:pt x="344" y="417"/>
                      <a:pt x="403" y="454"/>
                    </a:cubicBezTo>
                    <a:cubicBezTo>
                      <a:pt x="580" y="565"/>
                      <a:pt x="848" y="722"/>
                      <a:pt x="848" y="722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7" y="716"/>
                      <a:pt x="847" y="716"/>
                      <a:pt x="847" y="716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9" y="714"/>
                      <a:pt x="849" y="714"/>
                      <a:pt x="849" y="714"/>
                    </a:cubicBezTo>
                    <a:cubicBezTo>
                      <a:pt x="848" y="715"/>
                      <a:pt x="847" y="715"/>
                      <a:pt x="847" y="716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49" y="714"/>
                      <a:pt x="849" y="714"/>
                      <a:pt x="849" y="714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49" y="714"/>
                      <a:pt x="849" y="714"/>
                    </a:cubicBezTo>
                    <a:cubicBezTo>
                      <a:pt x="850" y="718"/>
                      <a:pt x="850" y="718"/>
                      <a:pt x="850" y="718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6"/>
                      <a:pt x="850" y="716"/>
                      <a:pt x="850" y="716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6"/>
                      <a:pt x="850" y="716"/>
                      <a:pt x="850" y="716"/>
                    </a:cubicBezTo>
                    <a:cubicBezTo>
                      <a:pt x="850" y="714"/>
                      <a:pt x="850" y="714"/>
                      <a:pt x="850" y="714"/>
                    </a:cubicBezTo>
                    <a:cubicBezTo>
                      <a:pt x="850" y="714"/>
                      <a:pt x="849" y="714"/>
                      <a:pt x="848" y="713"/>
                    </a:cubicBezTo>
                    <a:cubicBezTo>
                      <a:pt x="841" y="710"/>
                      <a:pt x="827" y="702"/>
                      <a:pt x="808" y="692"/>
                    </a:cubicBezTo>
                    <a:cubicBezTo>
                      <a:pt x="741" y="653"/>
                      <a:pt x="607" y="573"/>
                      <a:pt x="491" y="503"/>
                    </a:cubicBezTo>
                    <a:cubicBezTo>
                      <a:pt x="432" y="468"/>
                      <a:pt x="378" y="435"/>
                      <a:pt x="339" y="411"/>
                    </a:cubicBezTo>
                    <a:cubicBezTo>
                      <a:pt x="319" y="399"/>
                      <a:pt x="303" y="389"/>
                      <a:pt x="292" y="383"/>
                    </a:cubicBezTo>
                    <a:cubicBezTo>
                      <a:pt x="281" y="376"/>
                      <a:pt x="274" y="372"/>
                      <a:pt x="274" y="372"/>
                    </a:cubicBezTo>
                    <a:cubicBezTo>
                      <a:pt x="273" y="371"/>
                      <a:pt x="270" y="372"/>
                      <a:pt x="269" y="373"/>
                    </a:cubicBezTo>
                    <a:cubicBezTo>
                      <a:pt x="268" y="374"/>
                      <a:pt x="268" y="375"/>
                      <a:pt x="268" y="376"/>
                    </a:cubicBezTo>
                    <a:cubicBezTo>
                      <a:pt x="268" y="377"/>
                      <a:pt x="269" y="378"/>
                      <a:pt x="269" y="379"/>
                    </a:cubicBezTo>
                    <a:cubicBezTo>
                      <a:pt x="270" y="381"/>
                      <a:pt x="271" y="382"/>
                      <a:pt x="273" y="383"/>
                    </a:cubicBezTo>
                    <a:cubicBezTo>
                      <a:pt x="276" y="386"/>
                      <a:pt x="281" y="390"/>
                      <a:pt x="287" y="394"/>
                    </a:cubicBezTo>
                    <a:cubicBezTo>
                      <a:pt x="310" y="411"/>
                      <a:pt x="355" y="439"/>
                      <a:pt x="409" y="472"/>
                    </a:cubicBezTo>
                    <a:cubicBezTo>
                      <a:pt x="490" y="521"/>
                      <a:pt x="591" y="581"/>
                      <a:pt x="673" y="630"/>
                    </a:cubicBezTo>
                    <a:cubicBezTo>
                      <a:pt x="714" y="655"/>
                      <a:pt x="749" y="676"/>
                      <a:pt x="775" y="692"/>
                    </a:cubicBezTo>
                    <a:cubicBezTo>
                      <a:pt x="788" y="700"/>
                      <a:pt x="798" y="706"/>
                      <a:pt x="805" y="711"/>
                    </a:cubicBezTo>
                    <a:cubicBezTo>
                      <a:pt x="808" y="713"/>
                      <a:pt x="811" y="715"/>
                      <a:pt x="813" y="717"/>
                    </a:cubicBezTo>
                    <a:cubicBezTo>
                      <a:pt x="813" y="717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6" y="717"/>
                      <a:pt x="816" y="717"/>
                      <a:pt x="816" y="717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6" y="717"/>
                      <a:pt x="816" y="717"/>
                      <a:pt x="816" y="717"/>
                    </a:cubicBezTo>
                    <a:cubicBezTo>
                      <a:pt x="814" y="718"/>
                      <a:pt x="814" y="718"/>
                      <a:pt x="814" y="718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4" y="716"/>
                      <a:pt x="814" y="716"/>
                      <a:pt x="814" y="716"/>
                    </a:cubicBezTo>
                    <a:cubicBezTo>
                      <a:pt x="814" y="717"/>
                      <a:pt x="814" y="718"/>
                      <a:pt x="814" y="718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4" y="716"/>
                      <a:pt x="814" y="716"/>
                      <a:pt x="814" y="716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4" y="715"/>
                      <a:pt x="814" y="716"/>
                      <a:pt x="814" y="716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4" y="714"/>
                      <a:pt x="814" y="714"/>
                      <a:pt x="814" y="714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6" y="713"/>
                      <a:pt x="816" y="713"/>
                      <a:pt x="816" y="713"/>
                    </a:cubicBezTo>
                    <a:cubicBezTo>
                      <a:pt x="816" y="713"/>
                      <a:pt x="815" y="713"/>
                      <a:pt x="814" y="714"/>
                    </a:cubicBezTo>
                    <a:cubicBezTo>
                      <a:pt x="818" y="716"/>
                      <a:pt x="818" y="716"/>
                      <a:pt x="818" y="716"/>
                    </a:cubicBezTo>
                    <a:cubicBezTo>
                      <a:pt x="816" y="713"/>
                      <a:pt x="816" y="713"/>
                      <a:pt x="816" y="713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2"/>
                      <a:pt x="817" y="713"/>
                      <a:pt x="816" y="713"/>
                    </a:cubicBezTo>
                    <a:cubicBezTo>
                      <a:pt x="817" y="716"/>
                      <a:pt x="817" y="716"/>
                      <a:pt x="817" y="716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4"/>
                      <a:pt x="817" y="714"/>
                      <a:pt x="817" y="714"/>
                    </a:cubicBezTo>
                    <a:cubicBezTo>
                      <a:pt x="818" y="713"/>
                      <a:pt x="818" y="713"/>
                      <a:pt x="818" y="713"/>
                    </a:cubicBezTo>
                    <a:cubicBezTo>
                      <a:pt x="817" y="712"/>
                      <a:pt x="817" y="712"/>
                      <a:pt x="817" y="712"/>
                    </a:cubicBezTo>
                    <a:cubicBezTo>
                      <a:pt x="817" y="714"/>
                      <a:pt x="817" y="714"/>
                      <a:pt x="817" y="714"/>
                    </a:cubicBezTo>
                    <a:cubicBezTo>
                      <a:pt x="818" y="713"/>
                      <a:pt x="818" y="713"/>
                      <a:pt x="818" y="713"/>
                    </a:cubicBezTo>
                    <a:cubicBezTo>
                      <a:pt x="818" y="713"/>
                      <a:pt x="817" y="712"/>
                      <a:pt x="815" y="711"/>
                    </a:cubicBezTo>
                    <a:cubicBezTo>
                      <a:pt x="809" y="709"/>
                      <a:pt x="797" y="702"/>
                      <a:pt x="779" y="691"/>
                    </a:cubicBezTo>
                    <a:cubicBezTo>
                      <a:pt x="718" y="656"/>
                      <a:pt x="598" y="582"/>
                      <a:pt x="491" y="516"/>
                    </a:cubicBezTo>
                    <a:cubicBezTo>
                      <a:pt x="437" y="484"/>
                      <a:pt x="387" y="453"/>
                      <a:pt x="350" y="431"/>
                    </a:cubicBezTo>
                    <a:cubicBezTo>
                      <a:pt x="331" y="420"/>
                      <a:pt x="315" y="411"/>
                      <a:pt x="304" y="405"/>
                    </a:cubicBezTo>
                    <a:cubicBezTo>
                      <a:pt x="298" y="401"/>
                      <a:pt x="294" y="399"/>
                      <a:pt x="290" y="397"/>
                    </a:cubicBezTo>
                    <a:cubicBezTo>
                      <a:pt x="288" y="396"/>
                      <a:pt x="287" y="396"/>
                      <a:pt x="286" y="395"/>
                    </a:cubicBezTo>
                    <a:cubicBezTo>
                      <a:pt x="285" y="395"/>
                      <a:pt x="284" y="395"/>
                      <a:pt x="284" y="395"/>
                    </a:cubicBezTo>
                    <a:cubicBezTo>
                      <a:pt x="283" y="394"/>
                      <a:pt x="283" y="394"/>
                      <a:pt x="282" y="394"/>
                    </a:cubicBezTo>
                    <a:cubicBezTo>
                      <a:pt x="281" y="394"/>
                      <a:pt x="281" y="394"/>
                      <a:pt x="280" y="395"/>
                    </a:cubicBezTo>
                    <a:cubicBezTo>
                      <a:pt x="279" y="395"/>
                      <a:pt x="279" y="395"/>
                      <a:pt x="278" y="396"/>
                    </a:cubicBezTo>
                    <a:cubicBezTo>
                      <a:pt x="277" y="398"/>
                      <a:pt x="277" y="401"/>
                      <a:pt x="279" y="402"/>
                    </a:cubicBezTo>
                    <a:cubicBezTo>
                      <a:pt x="279" y="402"/>
                      <a:pt x="281" y="403"/>
                      <a:pt x="285" y="405"/>
                    </a:cubicBezTo>
                    <a:cubicBezTo>
                      <a:pt x="313" y="423"/>
                      <a:pt x="439" y="501"/>
                      <a:pt x="557" y="575"/>
                    </a:cubicBezTo>
                    <a:cubicBezTo>
                      <a:pt x="617" y="613"/>
                      <a:pt x="674" y="649"/>
                      <a:pt x="717" y="675"/>
                    </a:cubicBezTo>
                    <a:cubicBezTo>
                      <a:pt x="739" y="689"/>
                      <a:pt x="756" y="700"/>
                      <a:pt x="769" y="708"/>
                    </a:cubicBezTo>
                    <a:cubicBezTo>
                      <a:pt x="775" y="711"/>
                      <a:pt x="780" y="714"/>
                      <a:pt x="783" y="717"/>
                    </a:cubicBezTo>
                    <a:cubicBezTo>
                      <a:pt x="785" y="718"/>
                      <a:pt x="786" y="718"/>
                      <a:pt x="787" y="719"/>
                    </a:cubicBezTo>
                    <a:cubicBezTo>
                      <a:pt x="787" y="719"/>
                      <a:pt x="787" y="719"/>
                      <a:pt x="788" y="719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9" y="718"/>
                      <a:pt x="789" y="718"/>
                      <a:pt x="789" y="718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89" y="718"/>
                      <a:pt x="789" y="718"/>
                      <a:pt x="789" y="718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90" y="717"/>
                      <a:pt x="790" y="717"/>
                      <a:pt x="790" y="717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88" y="720"/>
                      <a:pt x="788" y="720"/>
                      <a:pt x="788" y="720"/>
                    </a:cubicBezTo>
                    <a:cubicBezTo>
                      <a:pt x="790" y="717"/>
                      <a:pt x="790" y="717"/>
                      <a:pt x="790" y="717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87" y="719"/>
                      <a:pt x="787" y="719"/>
                      <a:pt x="787" y="719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90" y="716"/>
                      <a:pt x="790" y="716"/>
                      <a:pt x="790" y="716"/>
                    </a:cubicBezTo>
                    <a:cubicBezTo>
                      <a:pt x="792" y="713"/>
                      <a:pt x="792" y="713"/>
                      <a:pt x="792" y="713"/>
                    </a:cubicBezTo>
                    <a:cubicBezTo>
                      <a:pt x="792" y="713"/>
                      <a:pt x="671" y="639"/>
                      <a:pt x="549" y="565"/>
                    </a:cubicBezTo>
                    <a:cubicBezTo>
                      <a:pt x="487" y="528"/>
                      <a:pt x="425" y="491"/>
                      <a:pt x="377" y="464"/>
                    </a:cubicBezTo>
                    <a:cubicBezTo>
                      <a:pt x="353" y="450"/>
                      <a:pt x="333" y="438"/>
                      <a:pt x="318" y="430"/>
                    </a:cubicBezTo>
                    <a:cubicBezTo>
                      <a:pt x="311" y="426"/>
                      <a:pt x="305" y="423"/>
                      <a:pt x="300" y="421"/>
                    </a:cubicBezTo>
                    <a:cubicBezTo>
                      <a:pt x="298" y="420"/>
                      <a:pt x="296" y="419"/>
                      <a:pt x="294" y="418"/>
                    </a:cubicBezTo>
                    <a:cubicBezTo>
                      <a:pt x="293" y="418"/>
                      <a:pt x="293" y="418"/>
                      <a:pt x="292" y="417"/>
                    </a:cubicBezTo>
                    <a:cubicBezTo>
                      <a:pt x="291" y="417"/>
                      <a:pt x="291" y="417"/>
                      <a:pt x="290" y="417"/>
                    </a:cubicBezTo>
                    <a:cubicBezTo>
                      <a:pt x="289" y="417"/>
                      <a:pt x="289" y="417"/>
                      <a:pt x="288" y="417"/>
                    </a:cubicBezTo>
                    <a:cubicBezTo>
                      <a:pt x="287" y="418"/>
                      <a:pt x="286" y="418"/>
                      <a:pt x="286" y="419"/>
                    </a:cubicBezTo>
                    <a:cubicBezTo>
                      <a:pt x="286" y="419"/>
                      <a:pt x="286" y="419"/>
                      <a:pt x="286" y="419"/>
                    </a:cubicBezTo>
                    <a:cubicBezTo>
                      <a:pt x="285" y="420"/>
                      <a:pt x="285" y="421"/>
                      <a:pt x="285" y="422"/>
                    </a:cubicBezTo>
                    <a:cubicBezTo>
                      <a:pt x="285" y="423"/>
                      <a:pt x="286" y="424"/>
                      <a:pt x="286" y="425"/>
                    </a:cubicBezTo>
                    <a:cubicBezTo>
                      <a:pt x="287" y="426"/>
                      <a:pt x="288" y="427"/>
                      <a:pt x="289" y="429"/>
                    </a:cubicBezTo>
                    <a:cubicBezTo>
                      <a:pt x="292" y="432"/>
                      <a:pt x="296" y="435"/>
                      <a:pt x="302" y="439"/>
                    </a:cubicBezTo>
                    <a:cubicBezTo>
                      <a:pt x="322" y="455"/>
                      <a:pt x="361" y="480"/>
                      <a:pt x="408" y="509"/>
                    </a:cubicBezTo>
                    <a:cubicBezTo>
                      <a:pt x="478" y="553"/>
                      <a:pt x="567" y="606"/>
                      <a:pt x="638" y="648"/>
                    </a:cubicBezTo>
                    <a:cubicBezTo>
                      <a:pt x="673" y="669"/>
                      <a:pt x="704" y="687"/>
                      <a:pt x="726" y="700"/>
                    </a:cubicBezTo>
                    <a:cubicBezTo>
                      <a:pt x="737" y="707"/>
                      <a:pt x="746" y="712"/>
                      <a:pt x="752" y="716"/>
                    </a:cubicBezTo>
                    <a:cubicBezTo>
                      <a:pt x="755" y="717"/>
                      <a:pt x="758" y="719"/>
                      <a:pt x="759" y="720"/>
                    </a:cubicBezTo>
                    <a:cubicBezTo>
                      <a:pt x="760" y="720"/>
                      <a:pt x="761" y="721"/>
                      <a:pt x="761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3" y="719"/>
                      <a:pt x="763" y="719"/>
                      <a:pt x="763" y="719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2" y="721"/>
                      <a:pt x="762" y="721"/>
                      <a:pt x="762" y="721"/>
                    </a:cubicBezTo>
                    <a:cubicBezTo>
                      <a:pt x="763" y="719"/>
                      <a:pt x="763" y="719"/>
                      <a:pt x="763" y="719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1" y="721"/>
                      <a:pt x="761" y="721"/>
                      <a:pt x="761" y="721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20"/>
                      <a:pt x="760" y="720"/>
                      <a:pt x="760" y="720"/>
                    </a:cubicBezTo>
                    <a:cubicBezTo>
                      <a:pt x="761" y="720"/>
                      <a:pt x="761" y="720"/>
                      <a:pt x="761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20"/>
                      <a:pt x="760" y="720"/>
                      <a:pt x="760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8"/>
                      <a:pt x="760" y="718"/>
                      <a:pt x="760" y="718"/>
                    </a:cubicBezTo>
                    <a:cubicBezTo>
                      <a:pt x="760" y="719"/>
                      <a:pt x="760" y="719"/>
                      <a:pt x="760" y="720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8"/>
                      <a:pt x="760" y="718"/>
                      <a:pt x="760" y="718"/>
                    </a:cubicBezTo>
                    <a:cubicBezTo>
                      <a:pt x="764" y="718"/>
                      <a:pt x="764" y="718"/>
                      <a:pt x="764" y="718"/>
                    </a:cubicBezTo>
                    <a:cubicBezTo>
                      <a:pt x="760" y="716"/>
                      <a:pt x="760" y="716"/>
                      <a:pt x="760" y="716"/>
                    </a:cubicBezTo>
                    <a:cubicBezTo>
                      <a:pt x="763" y="717"/>
                      <a:pt x="763" y="717"/>
                      <a:pt x="763" y="717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5"/>
                      <a:pt x="761" y="715"/>
                      <a:pt x="760" y="716"/>
                    </a:cubicBezTo>
                    <a:cubicBezTo>
                      <a:pt x="763" y="717"/>
                      <a:pt x="763" y="717"/>
                      <a:pt x="763" y="717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5"/>
                      <a:pt x="763" y="715"/>
                      <a:pt x="763" y="715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3" y="715"/>
                      <a:pt x="763" y="715"/>
                      <a:pt x="763" y="715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2" y="714"/>
                      <a:pt x="762" y="714"/>
                    </a:cubicBezTo>
                    <a:cubicBezTo>
                      <a:pt x="762" y="714"/>
                      <a:pt x="761" y="714"/>
                      <a:pt x="760" y="714"/>
                    </a:cubicBezTo>
                    <a:cubicBezTo>
                      <a:pt x="757" y="713"/>
                      <a:pt x="752" y="711"/>
                      <a:pt x="746" y="708"/>
                    </a:cubicBezTo>
                    <a:cubicBezTo>
                      <a:pt x="724" y="698"/>
                      <a:pt x="685" y="676"/>
                      <a:pt x="638" y="649"/>
                    </a:cubicBezTo>
                    <a:cubicBezTo>
                      <a:pt x="568" y="608"/>
                      <a:pt x="482" y="556"/>
                      <a:pt x="413" y="514"/>
                    </a:cubicBezTo>
                    <a:cubicBezTo>
                      <a:pt x="379" y="492"/>
                      <a:pt x="349" y="474"/>
                      <a:pt x="328" y="461"/>
                    </a:cubicBezTo>
                    <a:cubicBezTo>
                      <a:pt x="317" y="454"/>
                      <a:pt x="308" y="449"/>
                      <a:pt x="302" y="445"/>
                    </a:cubicBezTo>
                    <a:cubicBezTo>
                      <a:pt x="297" y="441"/>
                      <a:pt x="293" y="439"/>
                      <a:pt x="293" y="439"/>
                    </a:cubicBezTo>
                    <a:cubicBezTo>
                      <a:pt x="291" y="438"/>
                      <a:pt x="289" y="439"/>
                      <a:pt x="288" y="441"/>
                    </a:cubicBezTo>
                    <a:cubicBezTo>
                      <a:pt x="287" y="442"/>
                      <a:pt x="287" y="442"/>
                      <a:pt x="287" y="443"/>
                    </a:cubicBezTo>
                    <a:cubicBezTo>
                      <a:pt x="287" y="445"/>
                      <a:pt x="288" y="445"/>
                      <a:pt x="288" y="446"/>
                    </a:cubicBezTo>
                    <a:cubicBezTo>
                      <a:pt x="289" y="448"/>
                      <a:pt x="290" y="449"/>
                      <a:pt x="291" y="450"/>
                    </a:cubicBezTo>
                    <a:cubicBezTo>
                      <a:pt x="294" y="452"/>
                      <a:pt x="298" y="455"/>
                      <a:pt x="303" y="459"/>
                    </a:cubicBezTo>
                    <a:cubicBezTo>
                      <a:pt x="322" y="473"/>
                      <a:pt x="358" y="497"/>
                      <a:pt x="402" y="524"/>
                    </a:cubicBezTo>
                    <a:cubicBezTo>
                      <a:pt x="467" y="565"/>
                      <a:pt x="550" y="614"/>
                      <a:pt x="616" y="654"/>
                    </a:cubicBezTo>
                    <a:cubicBezTo>
                      <a:pt x="649" y="673"/>
                      <a:pt x="678" y="691"/>
                      <a:pt x="699" y="703"/>
                    </a:cubicBezTo>
                    <a:cubicBezTo>
                      <a:pt x="710" y="709"/>
                      <a:pt x="718" y="714"/>
                      <a:pt x="723" y="718"/>
                    </a:cubicBezTo>
                    <a:cubicBezTo>
                      <a:pt x="726" y="719"/>
                      <a:pt x="729" y="721"/>
                      <a:pt x="730" y="722"/>
                    </a:cubicBezTo>
                    <a:cubicBezTo>
                      <a:pt x="731" y="722"/>
                      <a:pt x="731" y="722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3" y="721"/>
                      <a:pt x="733" y="721"/>
                      <a:pt x="733" y="721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3" y="721"/>
                      <a:pt x="733" y="721"/>
                      <a:pt x="733" y="721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2" y="723"/>
                      <a:pt x="732" y="723"/>
                      <a:pt x="732" y="723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22"/>
                      <a:pt x="731" y="722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0" y="720"/>
                      <a:pt x="730" y="720"/>
                      <a:pt x="730" y="720"/>
                    </a:cubicBezTo>
                    <a:cubicBezTo>
                      <a:pt x="730" y="721"/>
                      <a:pt x="731" y="721"/>
                      <a:pt x="731" y="722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0" y="720"/>
                      <a:pt x="730" y="720"/>
                      <a:pt x="730" y="720"/>
                    </a:cubicBezTo>
                    <a:cubicBezTo>
                      <a:pt x="734" y="720"/>
                      <a:pt x="734" y="720"/>
                      <a:pt x="734" y="720"/>
                    </a:cubicBezTo>
                    <a:cubicBezTo>
                      <a:pt x="731" y="718"/>
                      <a:pt x="731" y="718"/>
                      <a:pt x="731" y="718"/>
                    </a:cubicBezTo>
                    <a:cubicBezTo>
                      <a:pt x="734" y="719"/>
                      <a:pt x="734" y="719"/>
                      <a:pt x="734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2" y="716"/>
                      <a:pt x="732" y="717"/>
                      <a:pt x="731" y="718"/>
                    </a:cubicBezTo>
                    <a:cubicBezTo>
                      <a:pt x="734" y="719"/>
                      <a:pt x="734" y="719"/>
                      <a:pt x="734" y="719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8"/>
                      <a:pt x="733" y="718"/>
                      <a:pt x="733" y="718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8"/>
                      <a:pt x="733" y="718"/>
                      <a:pt x="733" y="718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3" y="716"/>
                      <a:pt x="733" y="716"/>
                    </a:cubicBezTo>
                    <a:cubicBezTo>
                      <a:pt x="733" y="716"/>
                      <a:pt x="732" y="716"/>
                      <a:pt x="731" y="715"/>
                    </a:cubicBezTo>
                    <a:cubicBezTo>
                      <a:pt x="728" y="714"/>
                      <a:pt x="724" y="713"/>
                      <a:pt x="719" y="710"/>
                    </a:cubicBezTo>
                    <a:cubicBezTo>
                      <a:pt x="698" y="700"/>
                      <a:pt x="662" y="679"/>
                      <a:pt x="618" y="654"/>
                    </a:cubicBezTo>
                    <a:cubicBezTo>
                      <a:pt x="553" y="615"/>
                      <a:pt x="473" y="567"/>
                      <a:pt x="408" y="527"/>
                    </a:cubicBezTo>
                    <a:cubicBezTo>
                      <a:pt x="376" y="508"/>
                      <a:pt x="348" y="490"/>
                      <a:pt x="328" y="478"/>
                    </a:cubicBezTo>
                    <a:cubicBezTo>
                      <a:pt x="318" y="472"/>
                      <a:pt x="310" y="467"/>
                      <a:pt x="305" y="464"/>
                    </a:cubicBezTo>
                    <a:cubicBezTo>
                      <a:pt x="299" y="460"/>
                      <a:pt x="296" y="458"/>
                      <a:pt x="296" y="458"/>
                    </a:cubicBezTo>
                    <a:cubicBezTo>
                      <a:pt x="295" y="458"/>
                      <a:pt x="294" y="458"/>
                      <a:pt x="293" y="458"/>
                    </a:cubicBezTo>
                    <a:cubicBezTo>
                      <a:pt x="292" y="458"/>
                      <a:pt x="291" y="459"/>
                      <a:pt x="291" y="460"/>
                    </a:cubicBezTo>
                    <a:cubicBezTo>
                      <a:pt x="290" y="461"/>
                      <a:pt x="290" y="462"/>
                      <a:pt x="290" y="463"/>
                    </a:cubicBezTo>
                    <a:cubicBezTo>
                      <a:pt x="291" y="464"/>
                      <a:pt x="291" y="465"/>
                      <a:pt x="292" y="465"/>
                    </a:cubicBezTo>
                    <a:cubicBezTo>
                      <a:pt x="292" y="465"/>
                      <a:pt x="294" y="466"/>
                      <a:pt x="297" y="468"/>
                    </a:cubicBezTo>
                    <a:cubicBezTo>
                      <a:pt x="320" y="482"/>
                      <a:pt x="423" y="545"/>
                      <a:pt x="520" y="605"/>
                    </a:cubicBezTo>
                    <a:cubicBezTo>
                      <a:pt x="568" y="635"/>
                      <a:pt x="615" y="664"/>
                      <a:pt x="650" y="687"/>
                    </a:cubicBezTo>
                    <a:cubicBezTo>
                      <a:pt x="668" y="698"/>
                      <a:pt x="682" y="707"/>
                      <a:pt x="692" y="714"/>
                    </a:cubicBezTo>
                    <a:cubicBezTo>
                      <a:pt x="697" y="717"/>
                      <a:pt x="701" y="720"/>
                      <a:pt x="704" y="721"/>
                    </a:cubicBezTo>
                    <a:cubicBezTo>
                      <a:pt x="705" y="722"/>
                      <a:pt x="706" y="723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8" y="723"/>
                      <a:pt x="708" y="723"/>
                      <a:pt x="708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08" y="723"/>
                      <a:pt x="708" y="723"/>
                      <a:pt x="708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3"/>
                      <a:pt x="707" y="723"/>
                      <a:pt x="707" y="723"/>
                    </a:cubicBezTo>
                    <a:cubicBezTo>
                      <a:pt x="707" y="724"/>
                      <a:pt x="707" y="724"/>
                      <a:pt x="707" y="724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3"/>
                      <a:pt x="707" y="723"/>
                      <a:pt x="707" y="723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6" y="722"/>
                      <a:pt x="706" y="722"/>
                      <a:pt x="706" y="722"/>
                    </a:cubicBezTo>
                    <a:cubicBezTo>
                      <a:pt x="706" y="722"/>
                      <a:pt x="707" y="723"/>
                      <a:pt x="707" y="723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6" y="722"/>
                      <a:pt x="706" y="722"/>
                      <a:pt x="706" y="722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0"/>
                      <a:pt x="707" y="720"/>
                      <a:pt x="707" y="720"/>
                    </a:cubicBezTo>
                    <a:cubicBezTo>
                      <a:pt x="707" y="720"/>
                      <a:pt x="706" y="721"/>
                      <a:pt x="706" y="722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07" y="720"/>
                      <a:pt x="707" y="720"/>
                      <a:pt x="707" y="720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712" y="718"/>
                      <a:pt x="712" y="718"/>
                      <a:pt x="712" y="718"/>
                    </a:cubicBezTo>
                    <a:cubicBezTo>
                      <a:pt x="296" y="471"/>
                      <a:pt x="296" y="471"/>
                      <a:pt x="296" y="471"/>
                    </a:cubicBezTo>
                    <a:cubicBezTo>
                      <a:pt x="294" y="470"/>
                      <a:pt x="292" y="471"/>
                      <a:pt x="290" y="473"/>
                    </a:cubicBezTo>
                    <a:cubicBezTo>
                      <a:pt x="289" y="475"/>
                      <a:pt x="290" y="477"/>
                      <a:pt x="292" y="478"/>
                    </a:cubicBezTo>
                    <a:cubicBezTo>
                      <a:pt x="292" y="478"/>
                      <a:pt x="298" y="482"/>
                      <a:pt x="309" y="489"/>
                    </a:cubicBezTo>
                    <a:cubicBezTo>
                      <a:pt x="347" y="512"/>
                      <a:pt x="441" y="571"/>
                      <a:pt x="526" y="624"/>
                    </a:cubicBezTo>
                    <a:cubicBezTo>
                      <a:pt x="569" y="651"/>
                      <a:pt x="609" y="676"/>
                      <a:pt x="639" y="694"/>
                    </a:cubicBezTo>
                    <a:cubicBezTo>
                      <a:pt x="653" y="704"/>
                      <a:pt x="665" y="711"/>
                      <a:pt x="674" y="717"/>
                    </a:cubicBezTo>
                    <a:cubicBezTo>
                      <a:pt x="678" y="719"/>
                      <a:pt x="681" y="721"/>
                      <a:pt x="684" y="723"/>
                    </a:cubicBezTo>
                    <a:cubicBezTo>
                      <a:pt x="685" y="724"/>
                      <a:pt x="685" y="724"/>
                      <a:pt x="686" y="724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8" y="723"/>
                      <a:pt x="688" y="723"/>
                      <a:pt x="688" y="723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7" y="725"/>
                      <a:pt x="687" y="725"/>
                      <a:pt x="687" y="725"/>
                    </a:cubicBezTo>
                    <a:cubicBezTo>
                      <a:pt x="688" y="723"/>
                      <a:pt x="688" y="723"/>
                      <a:pt x="688" y="723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6" y="725"/>
                      <a:pt x="686" y="725"/>
                      <a:pt x="686" y="725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4"/>
                      <a:pt x="686" y="724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5" y="722"/>
                      <a:pt x="685" y="722"/>
                      <a:pt x="685" y="722"/>
                    </a:cubicBezTo>
                    <a:cubicBezTo>
                      <a:pt x="685" y="723"/>
                      <a:pt x="685" y="723"/>
                      <a:pt x="686" y="724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5" y="722"/>
                      <a:pt x="685" y="722"/>
                      <a:pt x="685" y="722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6" y="720"/>
                      <a:pt x="686" y="720"/>
                      <a:pt x="686" y="720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8" y="718"/>
                      <a:pt x="688" y="718"/>
                      <a:pt x="688" y="718"/>
                    </a:cubicBezTo>
                    <a:cubicBezTo>
                      <a:pt x="687" y="718"/>
                      <a:pt x="686" y="719"/>
                      <a:pt x="686" y="720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8" y="718"/>
                      <a:pt x="688" y="718"/>
                      <a:pt x="688" y="718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9" y="718"/>
                      <a:pt x="689" y="718"/>
                      <a:pt x="689" y="718"/>
                    </a:cubicBezTo>
                    <a:cubicBezTo>
                      <a:pt x="689" y="718"/>
                      <a:pt x="688" y="718"/>
                      <a:pt x="688" y="718"/>
                    </a:cubicBezTo>
                    <a:cubicBezTo>
                      <a:pt x="689" y="722"/>
                      <a:pt x="689" y="722"/>
                      <a:pt x="689" y="722"/>
                    </a:cubicBezTo>
                    <a:cubicBezTo>
                      <a:pt x="689" y="718"/>
                      <a:pt x="689" y="718"/>
                      <a:pt x="689" y="718"/>
                    </a:cubicBezTo>
                    <a:cubicBezTo>
                      <a:pt x="689" y="721"/>
                      <a:pt x="689" y="721"/>
                      <a:pt x="689" y="721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90" y="718"/>
                      <a:pt x="689" y="718"/>
                    </a:cubicBezTo>
                    <a:cubicBezTo>
                      <a:pt x="689" y="721"/>
                      <a:pt x="689" y="721"/>
                      <a:pt x="689" y="721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9"/>
                      <a:pt x="690" y="719"/>
                      <a:pt x="690" y="719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9"/>
                      <a:pt x="690" y="719"/>
                      <a:pt x="690" y="719"/>
                    </a:cubicBezTo>
                    <a:cubicBezTo>
                      <a:pt x="690" y="718"/>
                      <a:pt x="690" y="718"/>
                      <a:pt x="690" y="718"/>
                    </a:cubicBezTo>
                    <a:cubicBezTo>
                      <a:pt x="690" y="718"/>
                      <a:pt x="689" y="718"/>
                      <a:pt x="688" y="717"/>
                    </a:cubicBezTo>
                    <a:cubicBezTo>
                      <a:pt x="684" y="715"/>
                      <a:pt x="674" y="709"/>
                      <a:pt x="661" y="702"/>
                    </a:cubicBezTo>
                    <a:cubicBezTo>
                      <a:pt x="615" y="675"/>
                      <a:pt x="522" y="620"/>
                      <a:pt x="442" y="572"/>
                    </a:cubicBezTo>
                    <a:cubicBezTo>
                      <a:pt x="401" y="549"/>
                      <a:pt x="364" y="526"/>
                      <a:pt x="337" y="510"/>
                    </a:cubicBezTo>
                    <a:cubicBezTo>
                      <a:pt x="323" y="502"/>
                      <a:pt x="312" y="495"/>
                      <a:pt x="304" y="491"/>
                    </a:cubicBezTo>
                    <a:cubicBezTo>
                      <a:pt x="296" y="486"/>
                      <a:pt x="292" y="483"/>
                      <a:pt x="292" y="483"/>
                    </a:cubicBezTo>
                    <a:cubicBezTo>
                      <a:pt x="290" y="482"/>
                      <a:pt x="288" y="483"/>
                      <a:pt x="286" y="485"/>
                    </a:cubicBezTo>
                    <a:cubicBezTo>
                      <a:pt x="285" y="487"/>
                      <a:pt x="286" y="489"/>
                      <a:pt x="288" y="490"/>
                    </a:cubicBezTo>
                    <a:cubicBezTo>
                      <a:pt x="672" y="730"/>
                      <a:pt x="672" y="730"/>
                      <a:pt x="672" y="730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1" y="725"/>
                      <a:pt x="671" y="725"/>
                      <a:pt x="671" y="725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3" y="723"/>
                      <a:pt x="673" y="723"/>
                      <a:pt x="673" y="723"/>
                    </a:cubicBezTo>
                    <a:cubicBezTo>
                      <a:pt x="672" y="723"/>
                      <a:pt x="672" y="724"/>
                      <a:pt x="671" y="725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3" y="723"/>
                      <a:pt x="673" y="723"/>
                      <a:pt x="673" y="723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4" y="723"/>
                      <a:pt x="674" y="723"/>
                      <a:pt x="674" y="723"/>
                    </a:cubicBezTo>
                    <a:cubicBezTo>
                      <a:pt x="674" y="723"/>
                      <a:pt x="674" y="723"/>
                      <a:pt x="673" y="723"/>
                    </a:cubicBezTo>
                    <a:cubicBezTo>
                      <a:pt x="674" y="727"/>
                      <a:pt x="674" y="727"/>
                      <a:pt x="674" y="727"/>
                    </a:cubicBezTo>
                    <a:cubicBezTo>
                      <a:pt x="674" y="723"/>
                      <a:pt x="674" y="723"/>
                      <a:pt x="674" y="723"/>
                    </a:cubicBezTo>
                    <a:cubicBezTo>
                      <a:pt x="674" y="726"/>
                      <a:pt x="674" y="726"/>
                      <a:pt x="674" y="726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4" y="723"/>
                    </a:cubicBezTo>
                    <a:cubicBezTo>
                      <a:pt x="674" y="726"/>
                      <a:pt x="674" y="726"/>
                      <a:pt x="674" y="726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4"/>
                      <a:pt x="675" y="724"/>
                      <a:pt x="675" y="724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4"/>
                      <a:pt x="675" y="724"/>
                      <a:pt x="675" y="724"/>
                    </a:cubicBezTo>
                    <a:cubicBezTo>
                      <a:pt x="675" y="723"/>
                      <a:pt x="675" y="723"/>
                      <a:pt x="675" y="723"/>
                    </a:cubicBezTo>
                    <a:cubicBezTo>
                      <a:pt x="675" y="723"/>
                      <a:pt x="675" y="723"/>
                      <a:pt x="674" y="722"/>
                    </a:cubicBezTo>
                    <a:cubicBezTo>
                      <a:pt x="670" y="720"/>
                      <a:pt x="661" y="715"/>
                      <a:pt x="649" y="708"/>
                    </a:cubicBezTo>
                    <a:cubicBezTo>
                      <a:pt x="606" y="683"/>
                      <a:pt x="521" y="632"/>
                      <a:pt x="445" y="587"/>
                    </a:cubicBezTo>
                    <a:cubicBezTo>
                      <a:pt x="407" y="565"/>
                      <a:pt x="371" y="544"/>
                      <a:pt x="343" y="529"/>
                    </a:cubicBezTo>
                    <a:cubicBezTo>
                      <a:pt x="330" y="521"/>
                      <a:pt x="318" y="515"/>
                      <a:pt x="309" y="510"/>
                    </a:cubicBezTo>
                    <a:cubicBezTo>
                      <a:pt x="305" y="508"/>
                      <a:pt x="301" y="506"/>
                      <a:pt x="298" y="505"/>
                    </a:cubicBezTo>
                    <a:cubicBezTo>
                      <a:pt x="297" y="505"/>
                      <a:pt x="296" y="504"/>
                      <a:pt x="295" y="504"/>
                    </a:cubicBezTo>
                    <a:cubicBezTo>
                      <a:pt x="294" y="504"/>
                      <a:pt x="293" y="503"/>
                      <a:pt x="291" y="503"/>
                    </a:cubicBezTo>
                    <a:cubicBezTo>
                      <a:pt x="291" y="503"/>
                      <a:pt x="290" y="503"/>
                      <a:pt x="290" y="504"/>
                    </a:cubicBezTo>
                    <a:cubicBezTo>
                      <a:pt x="289" y="504"/>
                      <a:pt x="288" y="504"/>
                      <a:pt x="287" y="505"/>
                    </a:cubicBezTo>
                    <a:cubicBezTo>
                      <a:pt x="286" y="507"/>
                      <a:pt x="287" y="510"/>
                      <a:pt x="289" y="511"/>
                    </a:cubicBezTo>
                    <a:cubicBezTo>
                      <a:pt x="644" y="733"/>
                      <a:pt x="644" y="733"/>
                      <a:pt x="644" y="733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3" y="727"/>
                      <a:pt x="643" y="727"/>
                      <a:pt x="643" y="727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5" y="726"/>
                      <a:pt x="645" y="726"/>
                      <a:pt x="645" y="726"/>
                    </a:cubicBezTo>
                    <a:cubicBezTo>
                      <a:pt x="645" y="726"/>
                      <a:pt x="644" y="727"/>
                      <a:pt x="643" y="727"/>
                    </a:cubicBezTo>
                    <a:cubicBezTo>
                      <a:pt x="647" y="730"/>
                      <a:pt x="647" y="730"/>
                      <a:pt x="647" y="730"/>
                    </a:cubicBezTo>
                    <a:cubicBezTo>
                      <a:pt x="645" y="726"/>
                      <a:pt x="645" y="726"/>
                      <a:pt x="645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6" y="726"/>
                      <a:pt x="646" y="726"/>
                      <a:pt x="646" y="726"/>
                    </a:cubicBezTo>
                    <a:cubicBezTo>
                      <a:pt x="646" y="726"/>
                      <a:pt x="646" y="726"/>
                      <a:pt x="645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6" y="726"/>
                      <a:pt x="646" y="726"/>
                      <a:pt x="646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6"/>
                      <a:pt x="647" y="726"/>
                      <a:pt x="646" y="726"/>
                    </a:cubicBezTo>
                    <a:cubicBezTo>
                      <a:pt x="646" y="730"/>
                      <a:pt x="646" y="730"/>
                      <a:pt x="646" y="730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8"/>
                      <a:pt x="647" y="728"/>
                      <a:pt x="647" y="728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7" y="728"/>
                      <a:pt x="647" y="728"/>
                      <a:pt x="647" y="728"/>
                    </a:cubicBezTo>
                    <a:cubicBezTo>
                      <a:pt x="648" y="726"/>
                      <a:pt x="648" y="726"/>
                      <a:pt x="648" y="726"/>
                    </a:cubicBezTo>
                    <a:cubicBezTo>
                      <a:pt x="648" y="726"/>
                      <a:pt x="647" y="726"/>
                      <a:pt x="646" y="725"/>
                    </a:cubicBezTo>
                    <a:cubicBezTo>
                      <a:pt x="643" y="723"/>
                      <a:pt x="634" y="718"/>
                      <a:pt x="623" y="711"/>
                    </a:cubicBezTo>
                    <a:cubicBezTo>
                      <a:pt x="583" y="687"/>
                      <a:pt x="501" y="638"/>
                      <a:pt x="429" y="595"/>
                    </a:cubicBezTo>
                    <a:cubicBezTo>
                      <a:pt x="392" y="574"/>
                      <a:pt x="358" y="554"/>
                      <a:pt x="332" y="539"/>
                    </a:cubicBezTo>
                    <a:cubicBezTo>
                      <a:pt x="318" y="532"/>
                      <a:pt x="307" y="526"/>
                      <a:pt x="299" y="521"/>
                    </a:cubicBezTo>
                    <a:cubicBezTo>
                      <a:pt x="295" y="519"/>
                      <a:pt x="291" y="518"/>
                      <a:pt x="289" y="516"/>
                    </a:cubicBezTo>
                    <a:cubicBezTo>
                      <a:pt x="287" y="516"/>
                      <a:pt x="286" y="515"/>
                      <a:pt x="285" y="515"/>
                    </a:cubicBezTo>
                    <a:cubicBezTo>
                      <a:pt x="284" y="515"/>
                      <a:pt x="283" y="514"/>
                      <a:pt x="282" y="514"/>
                    </a:cubicBezTo>
                    <a:cubicBezTo>
                      <a:pt x="281" y="514"/>
                      <a:pt x="281" y="514"/>
                      <a:pt x="280" y="515"/>
                    </a:cubicBezTo>
                    <a:cubicBezTo>
                      <a:pt x="279" y="515"/>
                      <a:pt x="278" y="516"/>
                      <a:pt x="278" y="517"/>
                    </a:cubicBezTo>
                    <a:cubicBezTo>
                      <a:pt x="278" y="516"/>
                      <a:pt x="278" y="516"/>
                      <a:pt x="278" y="516"/>
                    </a:cubicBezTo>
                    <a:cubicBezTo>
                      <a:pt x="277" y="517"/>
                      <a:pt x="277" y="518"/>
                      <a:pt x="277" y="519"/>
                    </a:cubicBezTo>
                    <a:cubicBezTo>
                      <a:pt x="277" y="520"/>
                      <a:pt x="278" y="521"/>
                      <a:pt x="278" y="522"/>
                    </a:cubicBezTo>
                    <a:cubicBezTo>
                      <a:pt x="279" y="523"/>
                      <a:pt x="279" y="524"/>
                      <a:pt x="281" y="525"/>
                    </a:cubicBezTo>
                    <a:cubicBezTo>
                      <a:pt x="283" y="527"/>
                      <a:pt x="286" y="529"/>
                      <a:pt x="290" y="532"/>
                    </a:cubicBezTo>
                    <a:cubicBezTo>
                      <a:pt x="304" y="543"/>
                      <a:pt x="333" y="561"/>
                      <a:pt x="367" y="582"/>
                    </a:cubicBezTo>
                    <a:cubicBezTo>
                      <a:pt x="469" y="646"/>
                      <a:pt x="625" y="738"/>
                      <a:pt x="625" y="738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3" y="732"/>
                      <a:pt x="623" y="732"/>
                      <a:pt x="623" y="732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5" y="731"/>
                      <a:pt x="625" y="731"/>
                      <a:pt x="625" y="731"/>
                    </a:cubicBezTo>
                    <a:cubicBezTo>
                      <a:pt x="625" y="731"/>
                      <a:pt x="624" y="731"/>
                      <a:pt x="623" y="732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5" y="731"/>
                      <a:pt x="625" y="731"/>
                      <a:pt x="625" y="731"/>
                    </a:cubicBezTo>
                    <a:cubicBezTo>
                      <a:pt x="626" y="734"/>
                      <a:pt x="626" y="734"/>
                      <a:pt x="626" y="734"/>
                    </a:cubicBezTo>
                    <a:cubicBezTo>
                      <a:pt x="626" y="730"/>
                      <a:pt x="626" y="730"/>
                      <a:pt x="626" y="730"/>
                    </a:cubicBezTo>
                    <a:cubicBezTo>
                      <a:pt x="626" y="730"/>
                      <a:pt x="626" y="730"/>
                      <a:pt x="625" y="731"/>
                    </a:cubicBezTo>
                    <a:cubicBezTo>
                      <a:pt x="626" y="734"/>
                      <a:pt x="626" y="734"/>
                      <a:pt x="626" y="734"/>
                    </a:cubicBezTo>
                    <a:cubicBezTo>
                      <a:pt x="626" y="730"/>
                      <a:pt x="626" y="730"/>
                      <a:pt x="626" y="730"/>
                    </a:cubicBezTo>
                    <a:cubicBezTo>
                      <a:pt x="626" y="733"/>
                      <a:pt x="626" y="733"/>
                      <a:pt x="626" y="733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0"/>
                      <a:pt x="626" y="730"/>
                    </a:cubicBezTo>
                    <a:cubicBezTo>
                      <a:pt x="626" y="733"/>
                      <a:pt x="626" y="733"/>
                      <a:pt x="626" y="733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1"/>
                      <a:pt x="627" y="731"/>
                      <a:pt x="627" y="731"/>
                    </a:cubicBezTo>
                    <a:cubicBezTo>
                      <a:pt x="627" y="730"/>
                      <a:pt x="626" y="730"/>
                      <a:pt x="625" y="730"/>
                    </a:cubicBezTo>
                    <a:cubicBezTo>
                      <a:pt x="621" y="728"/>
                      <a:pt x="612" y="723"/>
                      <a:pt x="600" y="716"/>
                    </a:cubicBezTo>
                    <a:cubicBezTo>
                      <a:pt x="559" y="693"/>
                      <a:pt x="479" y="646"/>
                      <a:pt x="410" y="605"/>
                    </a:cubicBezTo>
                    <a:cubicBezTo>
                      <a:pt x="375" y="584"/>
                      <a:pt x="343" y="565"/>
                      <a:pt x="319" y="551"/>
                    </a:cubicBezTo>
                    <a:cubicBezTo>
                      <a:pt x="307" y="544"/>
                      <a:pt x="298" y="538"/>
                      <a:pt x="291" y="534"/>
                    </a:cubicBezTo>
                    <a:cubicBezTo>
                      <a:pt x="285" y="530"/>
                      <a:pt x="281" y="528"/>
                      <a:pt x="281" y="528"/>
                    </a:cubicBezTo>
                    <a:cubicBezTo>
                      <a:pt x="279" y="527"/>
                      <a:pt x="277" y="528"/>
                      <a:pt x="275" y="529"/>
                    </a:cubicBezTo>
                    <a:cubicBezTo>
                      <a:pt x="274" y="531"/>
                      <a:pt x="275" y="534"/>
                      <a:pt x="277" y="535"/>
                    </a:cubicBezTo>
                    <a:cubicBezTo>
                      <a:pt x="612" y="745"/>
                      <a:pt x="612" y="745"/>
                      <a:pt x="612" y="745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1" y="739"/>
                      <a:pt x="611" y="739"/>
                      <a:pt x="611" y="739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3" y="737"/>
                      <a:pt x="613" y="737"/>
                      <a:pt x="613" y="737"/>
                    </a:cubicBezTo>
                    <a:cubicBezTo>
                      <a:pt x="612" y="737"/>
                      <a:pt x="612" y="738"/>
                      <a:pt x="611" y="739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3" y="737"/>
                      <a:pt x="613" y="737"/>
                      <a:pt x="613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4" y="737"/>
                      <a:pt x="614" y="737"/>
                      <a:pt x="614" y="737"/>
                    </a:cubicBezTo>
                    <a:cubicBezTo>
                      <a:pt x="614" y="737"/>
                      <a:pt x="614" y="737"/>
                      <a:pt x="613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4" y="737"/>
                      <a:pt x="614" y="737"/>
                      <a:pt x="614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37"/>
                      <a:pt x="615" y="737"/>
                      <a:pt x="614" y="737"/>
                    </a:cubicBezTo>
                    <a:cubicBezTo>
                      <a:pt x="614" y="741"/>
                      <a:pt x="614" y="741"/>
                      <a:pt x="614" y="741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40"/>
                      <a:pt x="615" y="740"/>
                      <a:pt x="615" y="740"/>
                    </a:cubicBezTo>
                    <a:cubicBezTo>
                      <a:pt x="616" y="737"/>
                      <a:pt x="616" y="737"/>
                      <a:pt x="616" y="737"/>
                    </a:cubicBezTo>
                    <a:cubicBezTo>
                      <a:pt x="615" y="737"/>
                      <a:pt x="615" y="737"/>
                      <a:pt x="615" y="737"/>
                    </a:cubicBezTo>
                    <a:cubicBezTo>
                      <a:pt x="615" y="740"/>
                      <a:pt x="615" y="740"/>
                      <a:pt x="615" y="740"/>
                    </a:cubicBezTo>
                    <a:cubicBezTo>
                      <a:pt x="616" y="737"/>
                      <a:pt x="616" y="737"/>
                      <a:pt x="616" y="737"/>
                    </a:cubicBezTo>
                    <a:cubicBezTo>
                      <a:pt x="615" y="737"/>
                      <a:pt x="615" y="737"/>
                      <a:pt x="614" y="737"/>
                    </a:cubicBezTo>
                    <a:cubicBezTo>
                      <a:pt x="610" y="735"/>
                      <a:pt x="603" y="730"/>
                      <a:pt x="592" y="724"/>
                    </a:cubicBezTo>
                    <a:cubicBezTo>
                      <a:pt x="553" y="702"/>
                      <a:pt x="476" y="656"/>
                      <a:pt x="407" y="617"/>
                    </a:cubicBezTo>
                    <a:cubicBezTo>
                      <a:pt x="373" y="597"/>
                      <a:pt x="341" y="578"/>
                      <a:pt x="316" y="565"/>
                    </a:cubicBezTo>
                    <a:cubicBezTo>
                      <a:pt x="304" y="558"/>
                      <a:pt x="294" y="552"/>
                      <a:pt x="286" y="548"/>
                    </a:cubicBezTo>
                    <a:cubicBezTo>
                      <a:pt x="283" y="546"/>
                      <a:pt x="280" y="545"/>
                      <a:pt x="277" y="544"/>
                    </a:cubicBezTo>
                    <a:cubicBezTo>
                      <a:pt x="276" y="543"/>
                      <a:pt x="275" y="543"/>
                      <a:pt x="274" y="543"/>
                    </a:cubicBezTo>
                    <a:cubicBezTo>
                      <a:pt x="274" y="542"/>
                      <a:pt x="273" y="542"/>
                      <a:pt x="273" y="542"/>
                    </a:cubicBezTo>
                    <a:cubicBezTo>
                      <a:pt x="272" y="542"/>
                      <a:pt x="272" y="542"/>
                      <a:pt x="271" y="542"/>
                    </a:cubicBezTo>
                    <a:cubicBezTo>
                      <a:pt x="271" y="542"/>
                      <a:pt x="270" y="542"/>
                      <a:pt x="270" y="542"/>
                    </a:cubicBezTo>
                    <a:cubicBezTo>
                      <a:pt x="269" y="542"/>
                      <a:pt x="268" y="543"/>
                      <a:pt x="268" y="544"/>
                    </a:cubicBezTo>
                    <a:cubicBezTo>
                      <a:pt x="266" y="546"/>
                      <a:pt x="267" y="548"/>
                      <a:pt x="269" y="549"/>
                    </a:cubicBezTo>
                    <a:cubicBezTo>
                      <a:pt x="594" y="753"/>
                      <a:pt x="594" y="753"/>
                      <a:pt x="594" y="753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3" y="747"/>
                      <a:pt x="593" y="747"/>
                      <a:pt x="593" y="747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4" y="746"/>
                      <a:pt x="594" y="746"/>
                      <a:pt x="594" y="746"/>
                    </a:cubicBezTo>
                    <a:cubicBezTo>
                      <a:pt x="594" y="746"/>
                      <a:pt x="593" y="746"/>
                      <a:pt x="593" y="747"/>
                    </a:cubicBezTo>
                    <a:cubicBezTo>
                      <a:pt x="596" y="749"/>
                      <a:pt x="596" y="749"/>
                      <a:pt x="596" y="749"/>
                    </a:cubicBezTo>
                    <a:cubicBezTo>
                      <a:pt x="594" y="746"/>
                      <a:pt x="594" y="746"/>
                      <a:pt x="594" y="746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5" y="745"/>
                      <a:pt x="594" y="746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6"/>
                      <a:pt x="595" y="746"/>
                      <a:pt x="595" y="746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6"/>
                      <a:pt x="595" y="746"/>
                      <a:pt x="595" y="746"/>
                    </a:cubicBezTo>
                    <a:cubicBezTo>
                      <a:pt x="595" y="745"/>
                      <a:pt x="595" y="745"/>
                      <a:pt x="595" y="745"/>
                    </a:cubicBezTo>
                    <a:cubicBezTo>
                      <a:pt x="595" y="745"/>
                      <a:pt x="594" y="745"/>
                      <a:pt x="593" y="745"/>
                    </a:cubicBezTo>
                    <a:cubicBezTo>
                      <a:pt x="589" y="744"/>
                      <a:pt x="580" y="740"/>
                      <a:pt x="569" y="734"/>
                    </a:cubicBezTo>
                    <a:cubicBezTo>
                      <a:pt x="528" y="713"/>
                      <a:pt x="451" y="669"/>
                      <a:pt x="385" y="630"/>
                    </a:cubicBezTo>
                    <a:cubicBezTo>
                      <a:pt x="352" y="610"/>
                      <a:pt x="322" y="592"/>
                      <a:pt x="299" y="579"/>
                    </a:cubicBezTo>
                    <a:cubicBezTo>
                      <a:pt x="288" y="572"/>
                      <a:pt x="279" y="567"/>
                      <a:pt x="273" y="563"/>
                    </a:cubicBezTo>
                    <a:cubicBezTo>
                      <a:pt x="267" y="559"/>
                      <a:pt x="263" y="557"/>
                      <a:pt x="263" y="557"/>
                    </a:cubicBezTo>
                    <a:cubicBezTo>
                      <a:pt x="261" y="556"/>
                      <a:pt x="259" y="556"/>
                      <a:pt x="258" y="558"/>
                    </a:cubicBezTo>
                    <a:cubicBezTo>
                      <a:pt x="257" y="559"/>
                      <a:pt x="257" y="560"/>
                      <a:pt x="257" y="561"/>
                    </a:cubicBezTo>
                    <a:cubicBezTo>
                      <a:pt x="257" y="562"/>
                      <a:pt x="257" y="563"/>
                      <a:pt x="258" y="563"/>
                    </a:cubicBezTo>
                    <a:cubicBezTo>
                      <a:pt x="258" y="565"/>
                      <a:pt x="259" y="565"/>
                      <a:pt x="260" y="566"/>
                    </a:cubicBezTo>
                    <a:cubicBezTo>
                      <a:pt x="262" y="568"/>
                      <a:pt x="265" y="571"/>
                      <a:pt x="269" y="574"/>
                    </a:cubicBezTo>
                    <a:cubicBezTo>
                      <a:pt x="283" y="584"/>
                      <a:pt x="309" y="601"/>
                      <a:pt x="342" y="621"/>
                    </a:cubicBezTo>
                    <a:cubicBezTo>
                      <a:pt x="390" y="651"/>
                      <a:pt x="451" y="688"/>
                      <a:pt x="499" y="717"/>
                    </a:cubicBezTo>
                    <a:cubicBezTo>
                      <a:pt x="524" y="731"/>
                      <a:pt x="545" y="744"/>
                      <a:pt x="560" y="753"/>
                    </a:cubicBezTo>
                    <a:cubicBezTo>
                      <a:pt x="568" y="757"/>
                      <a:pt x="574" y="761"/>
                      <a:pt x="578" y="763"/>
                    </a:cubicBezTo>
                    <a:cubicBezTo>
                      <a:pt x="580" y="765"/>
                      <a:pt x="582" y="766"/>
                      <a:pt x="583" y="766"/>
                    </a:cubicBezTo>
                    <a:cubicBezTo>
                      <a:pt x="583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5" y="766"/>
                      <a:pt x="585" y="766"/>
                      <a:pt x="585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5" y="766"/>
                      <a:pt x="585" y="766"/>
                      <a:pt x="585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6" y="764"/>
                      <a:pt x="586" y="764"/>
                      <a:pt x="586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6" y="764"/>
                      <a:pt x="586" y="764"/>
                      <a:pt x="586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6"/>
                      <a:pt x="583" y="766"/>
                      <a:pt x="583" y="766"/>
                    </a:cubicBezTo>
                    <a:cubicBezTo>
                      <a:pt x="584" y="767"/>
                      <a:pt x="584" y="767"/>
                      <a:pt x="584" y="767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6"/>
                      <a:pt x="583" y="766"/>
                      <a:pt x="583" y="766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4"/>
                      <a:pt x="583" y="764"/>
                      <a:pt x="583" y="764"/>
                    </a:cubicBezTo>
                    <a:cubicBezTo>
                      <a:pt x="583" y="765"/>
                      <a:pt x="583" y="766"/>
                      <a:pt x="583" y="766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3" y="764"/>
                      <a:pt x="583" y="764"/>
                      <a:pt x="583" y="764"/>
                    </a:cubicBezTo>
                    <a:cubicBezTo>
                      <a:pt x="587" y="764"/>
                      <a:pt x="587" y="764"/>
                      <a:pt x="587" y="764"/>
                    </a:cubicBezTo>
                    <a:cubicBezTo>
                      <a:pt x="589" y="760"/>
                      <a:pt x="589" y="760"/>
                      <a:pt x="589" y="760"/>
                    </a:cubicBezTo>
                    <a:cubicBezTo>
                      <a:pt x="589" y="760"/>
                      <a:pt x="505" y="712"/>
                      <a:pt x="421" y="663"/>
                    </a:cubicBezTo>
                    <a:cubicBezTo>
                      <a:pt x="379" y="639"/>
                      <a:pt x="337" y="615"/>
                      <a:pt x="305" y="597"/>
                    </a:cubicBezTo>
                    <a:cubicBezTo>
                      <a:pt x="289" y="587"/>
                      <a:pt x="275" y="580"/>
                      <a:pt x="265" y="575"/>
                    </a:cubicBezTo>
                    <a:cubicBezTo>
                      <a:pt x="261" y="572"/>
                      <a:pt x="257" y="570"/>
                      <a:pt x="254" y="568"/>
                    </a:cubicBezTo>
                    <a:cubicBezTo>
                      <a:pt x="253" y="568"/>
                      <a:pt x="251" y="567"/>
                      <a:pt x="250" y="567"/>
                    </a:cubicBezTo>
                    <a:cubicBezTo>
                      <a:pt x="250" y="566"/>
                      <a:pt x="250" y="566"/>
                      <a:pt x="249" y="566"/>
                    </a:cubicBezTo>
                    <a:cubicBezTo>
                      <a:pt x="249" y="566"/>
                      <a:pt x="249" y="566"/>
                      <a:pt x="249" y="566"/>
                    </a:cubicBezTo>
                    <a:cubicBezTo>
                      <a:pt x="248" y="566"/>
                      <a:pt x="248" y="566"/>
                      <a:pt x="247" y="566"/>
                    </a:cubicBezTo>
                    <a:cubicBezTo>
                      <a:pt x="247" y="566"/>
                      <a:pt x="247" y="566"/>
                      <a:pt x="246" y="566"/>
                    </a:cubicBezTo>
                    <a:cubicBezTo>
                      <a:pt x="245" y="566"/>
                      <a:pt x="244" y="567"/>
                      <a:pt x="244" y="568"/>
                    </a:cubicBezTo>
                    <a:cubicBezTo>
                      <a:pt x="243" y="569"/>
                      <a:pt x="243" y="570"/>
                      <a:pt x="243" y="571"/>
                    </a:cubicBezTo>
                    <a:cubicBezTo>
                      <a:pt x="244" y="572"/>
                      <a:pt x="244" y="573"/>
                      <a:pt x="245" y="573"/>
                    </a:cubicBezTo>
                    <a:cubicBezTo>
                      <a:pt x="245" y="573"/>
                      <a:pt x="250" y="576"/>
                      <a:pt x="259" y="582"/>
                    </a:cubicBezTo>
                    <a:cubicBezTo>
                      <a:pt x="290" y="600"/>
                      <a:pt x="368" y="647"/>
                      <a:pt x="438" y="690"/>
                    </a:cubicBezTo>
                    <a:cubicBezTo>
                      <a:pt x="473" y="712"/>
                      <a:pt x="506" y="732"/>
                      <a:pt x="531" y="748"/>
                    </a:cubicBezTo>
                    <a:cubicBezTo>
                      <a:pt x="543" y="756"/>
                      <a:pt x="553" y="762"/>
                      <a:pt x="559" y="767"/>
                    </a:cubicBezTo>
                    <a:cubicBezTo>
                      <a:pt x="563" y="770"/>
                      <a:pt x="566" y="772"/>
                      <a:pt x="567" y="773"/>
                    </a:cubicBezTo>
                    <a:cubicBezTo>
                      <a:pt x="568" y="774"/>
                      <a:pt x="569" y="774"/>
                      <a:pt x="569" y="774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70" y="774"/>
                      <a:pt x="570" y="774"/>
                      <a:pt x="570" y="774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69" y="775"/>
                      <a:pt x="569" y="775"/>
                      <a:pt x="569" y="775"/>
                    </a:cubicBezTo>
                    <a:cubicBezTo>
                      <a:pt x="570" y="774"/>
                      <a:pt x="570" y="774"/>
                      <a:pt x="570" y="774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3"/>
                      <a:pt x="569" y="773"/>
                      <a:pt x="569" y="773"/>
                    </a:cubicBezTo>
                    <a:cubicBezTo>
                      <a:pt x="569" y="774"/>
                      <a:pt x="569" y="774"/>
                      <a:pt x="569" y="774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3"/>
                      <a:pt x="569" y="773"/>
                      <a:pt x="569" y="773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69" y="772"/>
                      <a:pt x="569" y="772"/>
                      <a:pt x="569" y="773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73" y="773"/>
                      <a:pt x="573" y="773"/>
                      <a:pt x="573" y="773"/>
                    </a:cubicBezTo>
                    <a:cubicBezTo>
                      <a:pt x="569" y="771"/>
                      <a:pt x="569" y="771"/>
                      <a:pt x="569" y="771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1" y="769"/>
                      <a:pt x="571" y="769"/>
                      <a:pt x="571" y="769"/>
                    </a:cubicBezTo>
                    <a:cubicBezTo>
                      <a:pt x="571" y="770"/>
                      <a:pt x="570" y="770"/>
                      <a:pt x="569" y="771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1" y="769"/>
                      <a:pt x="571" y="769"/>
                      <a:pt x="571" y="769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69"/>
                      <a:pt x="572" y="769"/>
                      <a:pt x="571" y="769"/>
                    </a:cubicBezTo>
                    <a:cubicBezTo>
                      <a:pt x="572" y="773"/>
                      <a:pt x="572" y="773"/>
                      <a:pt x="572" y="773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71"/>
                      <a:pt x="572" y="771"/>
                      <a:pt x="572" y="771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2" y="769"/>
                      <a:pt x="572" y="769"/>
                      <a:pt x="572" y="769"/>
                    </a:cubicBezTo>
                    <a:cubicBezTo>
                      <a:pt x="572" y="771"/>
                      <a:pt x="572" y="771"/>
                      <a:pt x="572" y="771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3" y="769"/>
                      <a:pt x="573" y="769"/>
                    </a:cubicBezTo>
                    <a:cubicBezTo>
                      <a:pt x="573" y="769"/>
                      <a:pt x="572" y="769"/>
                      <a:pt x="571" y="768"/>
                    </a:cubicBezTo>
                    <a:cubicBezTo>
                      <a:pt x="567" y="767"/>
                      <a:pt x="559" y="762"/>
                      <a:pt x="548" y="756"/>
                    </a:cubicBezTo>
                    <a:cubicBezTo>
                      <a:pt x="510" y="734"/>
                      <a:pt x="437" y="688"/>
                      <a:pt x="372" y="648"/>
                    </a:cubicBezTo>
                    <a:cubicBezTo>
                      <a:pt x="340" y="628"/>
                      <a:pt x="309" y="610"/>
                      <a:pt x="286" y="596"/>
                    </a:cubicBezTo>
                    <a:cubicBezTo>
                      <a:pt x="274" y="590"/>
                      <a:pt x="264" y="584"/>
                      <a:pt x="257" y="580"/>
                    </a:cubicBezTo>
                    <a:cubicBezTo>
                      <a:pt x="253" y="578"/>
                      <a:pt x="250" y="577"/>
                      <a:pt x="247" y="576"/>
                    </a:cubicBezTo>
                    <a:cubicBezTo>
                      <a:pt x="246" y="575"/>
                      <a:pt x="245" y="575"/>
                      <a:pt x="244" y="574"/>
                    </a:cubicBezTo>
                    <a:cubicBezTo>
                      <a:pt x="243" y="574"/>
                      <a:pt x="242" y="574"/>
                      <a:pt x="241" y="574"/>
                    </a:cubicBezTo>
                    <a:cubicBezTo>
                      <a:pt x="240" y="574"/>
                      <a:pt x="240" y="574"/>
                      <a:pt x="239" y="574"/>
                    </a:cubicBezTo>
                    <a:cubicBezTo>
                      <a:pt x="238" y="574"/>
                      <a:pt x="237" y="575"/>
                      <a:pt x="237" y="576"/>
                    </a:cubicBezTo>
                    <a:cubicBezTo>
                      <a:pt x="236" y="578"/>
                      <a:pt x="236" y="580"/>
                      <a:pt x="238" y="581"/>
                    </a:cubicBezTo>
                    <a:cubicBezTo>
                      <a:pt x="340" y="645"/>
                      <a:pt x="340" y="645"/>
                      <a:pt x="340" y="645"/>
                    </a:cubicBezTo>
                    <a:cubicBezTo>
                      <a:pt x="228" y="580"/>
                      <a:pt x="228" y="580"/>
                      <a:pt x="228" y="580"/>
                    </a:cubicBezTo>
                    <a:cubicBezTo>
                      <a:pt x="227" y="579"/>
                      <a:pt x="224" y="579"/>
                      <a:pt x="223" y="581"/>
                    </a:cubicBezTo>
                    <a:cubicBezTo>
                      <a:pt x="222" y="583"/>
                      <a:pt x="223" y="586"/>
                      <a:pt x="224" y="587"/>
                    </a:cubicBezTo>
                    <a:cubicBezTo>
                      <a:pt x="565" y="800"/>
                      <a:pt x="565" y="800"/>
                      <a:pt x="565" y="800"/>
                    </a:cubicBezTo>
                    <a:cubicBezTo>
                      <a:pt x="567" y="796"/>
                      <a:pt x="567" y="796"/>
                      <a:pt x="567" y="796"/>
                    </a:cubicBezTo>
                    <a:cubicBezTo>
                      <a:pt x="569" y="793"/>
                      <a:pt x="569" y="793"/>
                      <a:pt x="569" y="793"/>
                    </a:cubicBezTo>
                    <a:cubicBezTo>
                      <a:pt x="569" y="793"/>
                      <a:pt x="483" y="741"/>
                      <a:pt x="395" y="690"/>
                    </a:cubicBezTo>
                    <a:cubicBezTo>
                      <a:pt x="351" y="664"/>
                      <a:pt x="307" y="638"/>
                      <a:pt x="273" y="619"/>
                    </a:cubicBezTo>
                    <a:cubicBezTo>
                      <a:pt x="256" y="609"/>
                      <a:pt x="242" y="601"/>
                      <a:pt x="232" y="595"/>
                    </a:cubicBezTo>
                    <a:cubicBezTo>
                      <a:pt x="227" y="592"/>
                      <a:pt x="222" y="590"/>
                      <a:pt x="219" y="589"/>
                    </a:cubicBezTo>
                    <a:cubicBezTo>
                      <a:pt x="218" y="588"/>
                      <a:pt x="216" y="587"/>
                      <a:pt x="215" y="587"/>
                    </a:cubicBezTo>
                    <a:cubicBezTo>
                      <a:pt x="215" y="587"/>
                      <a:pt x="214" y="586"/>
                      <a:pt x="214" y="586"/>
                    </a:cubicBezTo>
                    <a:cubicBezTo>
                      <a:pt x="213" y="586"/>
                      <a:pt x="213" y="586"/>
                      <a:pt x="212" y="586"/>
                    </a:cubicBezTo>
                    <a:cubicBezTo>
                      <a:pt x="212" y="586"/>
                      <a:pt x="211" y="586"/>
                      <a:pt x="211" y="586"/>
                    </a:cubicBezTo>
                    <a:cubicBezTo>
                      <a:pt x="210" y="586"/>
                      <a:pt x="209" y="587"/>
                      <a:pt x="208" y="588"/>
                    </a:cubicBezTo>
                    <a:cubicBezTo>
                      <a:pt x="212" y="590"/>
                      <a:pt x="212" y="590"/>
                      <a:pt x="212" y="590"/>
                    </a:cubicBezTo>
                    <a:cubicBezTo>
                      <a:pt x="208" y="588"/>
                      <a:pt x="208" y="588"/>
                      <a:pt x="208" y="588"/>
                    </a:cubicBezTo>
                    <a:cubicBezTo>
                      <a:pt x="208" y="589"/>
                      <a:pt x="208" y="590"/>
                      <a:pt x="208" y="590"/>
                    </a:cubicBezTo>
                    <a:cubicBezTo>
                      <a:pt x="208" y="591"/>
                      <a:pt x="208" y="592"/>
                      <a:pt x="208" y="592"/>
                    </a:cubicBezTo>
                    <a:cubicBezTo>
                      <a:pt x="209" y="593"/>
                      <a:pt x="209" y="593"/>
                      <a:pt x="210" y="594"/>
                    </a:cubicBezTo>
                    <a:cubicBezTo>
                      <a:pt x="210" y="594"/>
                      <a:pt x="211" y="595"/>
                      <a:pt x="212" y="596"/>
                    </a:cubicBezTo>
                    <a:cubicBezTo>
                      <a:pt x="217" y="599"/>
                      <a:pt x="226" y="605"/>
                      <a:pt x="238" y="613"/>
                    </a:cubicBezTo>
                    <a:cubicBezTo>
                      <a:pt x="322" y="668"/>
                      <a:pt x="566" y="816"/>
                      <a:pt x="566" y="816"/>
                    </a:cubicBezTo>
                    <a:cubicBezTo>
                      <a:pt x="568" y="817"/>
                      <a:pt x="570" y="817"/>
                      <a:pt x="572" y="815"/>
                    </a:cubicBezTo>
                    <a:cubicBezTo>
                      <a:pt x="573" y="813"/>
                      <a:pt x="572" y="810"/>
                      <a:pt x="570" y="809"/>
                    </a:cubicBezTo>
                    <a:cubicBezTo>
                      <a:pt x="570" y="809"/>
                      <a:pt x="480" y="754"/>
                      <a:pt x="387" y="698"/>
                    </a:cubicBezTo>
                    <a:cubicBezTo>
                      <a:pt x="341" y="670"/>
                      <a:pt x="294" y="642"/>
                      <a:pt x="257" y="621"/>
                    </a:cubicBezTo>
                    <a:cubicBezTo>
                      <a:pt x="239" y="611"/>
                      <a:pt x="223" y="602"/>
                      <a:pt x="212" y="596"/>
                    </a:cubicBezTo>
                    <a:cubicBezTo>
                      <a:pt x="206" y="593"/>
                      <a:pt x="201" y="590"/>
                      <a:pt x="197" y="588"/>
                    </a:cubicBezTo>
                    <a:cubicBezTo>
                      <a:pt x="195" y="588"/>
                      <a:pt x="194" y="587"/>
                      <a:pt x="192" y="586"/>
                    </a:cubicBezTo>
                    <a:cubicBezTo>
                      <a:pt x="192" y="586"/>
                      <a:pt x="191" y="586"/>
                      <a:pt x="190" y="586"/>
                    </a:cubicBezTo>
                    <a:cubicBezTo>
                      <a:pt x="190" y="586"/>
                      <a:pt x="189" y="586"/>
                      <a:pt x="188" y="586"/>
                    </a:cubicBezTo>
                    <a:cubicBezTo>
                      <a:pt x="188" y="586"/>
                      <a:pt x="187" y="586"/>
                      <a:pt x="187" y="586"/>
                    </a:cubicBezTo>
                    <a:cubicBezTo>
                      <a:pt x="186" y="586"/>
                      <a:pt x="185" y="587"/>
                      <a:pt x="184" y="588"/>
                    </a:cubicBezTo>
                    <a:cubicBezTo>
                      <a:pt x="188" y="590"/>
                      <a:pt x="188" y="590"/>
                      <a:pt x="188" y="590"/>
                    </a:cubicBezTo>
                    <a:cubicBezTo>
                      <a:pt x="184" y="587"/>
                      <a:pt x="184" y="587"/>
                      <a:pt x="184" y="587"/>
                    </a:cubicBezTo>
                    <a:cubicBezTo>
                      <a:pt x="184" y="588"/>
                      <a:pt x="184" y="589"/>
                      <a:pt x="184" y="590"/>
                    </a:cubicBezTo>
                    <a:cubicBezTo>
                      <a:pt x="184" y="591"/>
                      <a:pt x="184" y="592"/>
                      <a:pt x="184" y="592"/>
                    </a:cubicBezTo>
                    <a:cubicBezTo>
                      <a:pt x="185" y="593"/>
                      <a:pt x="185" y="593"/>
                      <a:pt x="185" y="593"/>
                    </a:cubicBezTo>
                    <a:cubicBezTo>
                      <a:pt x="185" y="593"/>
                      <a:pt x="186" y="594"/>
                      <a:pt x="186" y="594"/>
                    </a:cubicBezTo>
                    <a:cubicBezTo>
                      <a:pt x="187" y="595"/>
                      <a:pt x="190" y="597"/>
                      <a:pt x="194" y="599"/>
                    </a:cubicBezTo>
                    <a:cubicBezTo>
                      <a:pt x="222" y="618"/>
                      <a:pt x="315" y="675"/>
                      <a:pt x="401" y="729"/>
                    </a:cubicBezTo>
                    <a:cubicBezTo>
                      <a:pt x="487" y="782"/>
                      <a:pt x="566" y="831"/>
                      <a:pt x="566" y="831"/>
                    </a:cubicBezTo>
                    <a:cubicBezTo>
                      <a:pt x="567" y="832"/>
                      <a:pt x="568" y="832"/>
                      <a:pt x="569" y="832"/>
                    </a:cubicBezTo>
                    <a:cubicBezTo>
                      <a:pt x="570" y="831"/>
                      <a:pt x="571" y="831"/>
                      <a:pt x="572" y="830"/>
                    </a:cubicBezTo>
                    <a:cubicBezTo>
                      <a:pt x="572" y="829"/>
                      <a:pt x="572" y="828"/>
                      <a:pt x="572" y="827"/>
                    </a:cubicBezTo>
                    <a:cubicBezTo>
                      <a:pt x="572" y="826"/>
                      <a:pt x="571" y="825"/>
                      <a:pt x="570" y="824"/>
                    </a:cubicBezTo>
                    <a:cubicBezTo>
                      <a:pt x="570" y="824"/>
                      <a:pt x="468" y="762"/>
                      <a:pt x="363" y="700"/>
                    </a:cubicBezTo>
                    <a:cubicBezTo>
                      <a:pt x="311" y="669"/>
                      <a:pt x="258" y="638"/>
                      <a:pt x="218" y="615"/>
                    </a:cubicBezTo>
                    <a:cubicBezTo>
                      <a:pt x="197" y="604"/>
                      <a:pt x="180" y="594"/>
                      <a:pt x="167" y="587"/>
                    </a:cubicBezTo>
                    <a:cubicBezTo>
                      <a:pt x="161" y="584"/>
                      <a:pt x="155" y="581"/>
                      <a:pt x="151" y="579"/>
                    </a:cubicBezTo>
                    <a:cubicBezTo>
                      <a:pt x="149" y="578"/>
                      <a:pt x="148" y="577"/>
                      <a:pt x="146" y="577"/>
                    </a:cubicBezTo>
                    <a:cubicBezTo>
                      <a:pt x="145" y="577"/>
                      <a:pt x="145" y="576"/>
                      <a:pt x="144" y="576"/>
                    </a:cubicBezTo>
                    <a:cubicBezTo>
                      <a:pt x="144" y="576"/>
                      <a:pt x="143" y="576"/>
                      <a:pt x="142" y="576"/>
                    </a:cubicBezTo>
                    <a:cubicBezTo>
                      <a:pt x="142" y="576"/>
                      <a:pt x="141" y="576"/>
                      <a:pt x="140" y="576"/>
                    </a:cubicBezTo>
                    <a:cubicBezTo>
                      <a:pt x="140" y="576"/>
                      <a:pt x="139" y="577"/>
                      <a:pt x="138" y="578"/>
                    </a:cubicBezTo>
                    <a:cubicBezTo>
                      <a:pt x="137" y="580"/>
                      <a:pt x="138" y="582"/>
                      <a:pt x="139" y="583"/>
                    </a:cubicBezTo>
                    <a:cubicBezTo>
                      <a:pt x="570" y="852"/>
                      <a:pt x="570" y="852"/>
                      <a:pt x="570" y="852"/>
                    </a:cubicBezTo>
                    <a:cubicBezTo>
                      <a:pt x="572" y="849"/>
                      <a:pt x="572" y="849"/>
                      <a:pt x="572" y="849"/>
                    </a:cubicBezTo>
                    <a:cubicBezTo>
                      <a:pt x="569" y="847"/>
                      <a:pt x="569" y="847"/>
                      <a:pt x="569" y="847"/>
                    </a:cubicBezTo>
                    <a:cubicBezTo>
                      <a:pt x="571" y="849"/>
                      <a:pt x="571" y="849"/>
                      <a:pt x="571" y="849"/>
                    </a:cubicBezTo>
                    <a:cubicBezTo>
                      <a:pt x="570" y="846"/>
                      <a:pt x="570" y="846"/>
                      <a:pt x="570" y="846"/>
                    </a:cubicBezTo>
                    <a:cubicBezTo>
                      <a:pt x="570" y="846"/>
                      <a:pt x="569" y="846"/>
                      <a:pt x="569" y="847"/>
                    </a:cubicBezTo>
                    <a:cubicBezTo>
                      <a:pt x="571" y="849"/>
                      <a:pt x="571" y="849"/>
                      <a:pt x="571" y="849"/>
                    </a:cubicBezTo>
                    <a:cubicBezTo>
                      <a:pt x="570" y="846"/>
                      <a:pt x="570" y="846"/>
                      <a:pt x="570" y="846"/>
                    </a:cubicBezTo>
                    <a:cubicBezTo>
                      <a:pt x="571" y="847"/>
                      <a:pt x="571" y="847"/>
                      <a:pt x="571" y="847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1" y="845"/>
                      <a:pt x="570" y="846"/>
                    </a:cubicBezTo>
                    <a:cubicBezTo>
                      <a:pt x="571" y="847"/>
                      <a:pt x="571" y="847"/>
                      <a:pt x="571" y="847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1" y="845"/>
                      <a:pt x="571" y="845"/>
                    </a:cubicBezTo>
                    <a:cubicBezTo>
                      <a:pt x="571" y="845"/>
                      <a:pt x="570" y="845"/>
                      <a:pt x="568" y="845"/>
                    </a:cubicBezTo>
                    <a:cubicBezTo>
                      <a:pt x="565" y="844"/>
                      <a:pt x="561" y="842"/>
                      <a:pt x="555" y="839"/>
                    </a:cubicBezTo>
                    <a:cubicBezTo>
                      <a:pt x="534" y="828"/>
                      <a:pt x="496" y="805"/>
                      <a:pt x="451" y="776"/>
                    </a:cubicBezTo>
                    <a:cubicBezTo>
                      <a:pt x="383" y="734"/>
                      <a:pt x="299" y="680"/>
                      <a:pt x="230" y="637"/>
                    </a:cubicBezTo>
                    <a:cubicBezTo>
                      <a:pt x="195" y="615"/>
                      <a:pt x="164" y="596"/>
                      <a:pt x="141" y="582"/>
                    </a:cubicBezTo>
                    <a:cubicBezTo>
                      <a:pt x="129" y="575"/>
                      <a:pt x="119" y="570"/>
                      <a:pt x="112" y="566"/>
                    </a:cubicBezTo>
                    <a:cubicBezTo>
                      <a:pt x="108" y="564"/>
                      <a:pt x="105" y="562"/>
                      <a:pt x="102" y="561"/>
                    </a:cubicBezTo>
                    <a:cubicBezTo>
                      <a:pt x="101" y="561"/>
                      <a:pt x="100" y="560"/>
                      <a:pt x="99" y="560"/>
                    </a:cubicBezTo>
                    <a:cubicBezTo>
                      <a:pt x="98" y="560"/>
                      <a:pt x="97" y="560"/>
                      <a:pt x="95" y="560"/>
                    </a:cubicBezTo>
                    <a:cubicBezTo>
                      <a:pt x="95" y="560"/>
                      <a:pt x="94" y="560"/>
                      <a:pt x="93" y="560"/>
                    </a:cubicBezTo>
                    <a:cubicBezTo>
                      <a:pt x="93" y="560"/>
                      <a:pt x="92" y="561"/>
                      <a:pt x="91" y="562"/>
                    </a:cubicBezTo>
                    <a:cubicBezTo>
                      <a:pt x="91" y="562"/>
                      <a:pt x="91" y="562"/>
                      <a:pt x="91" y="562"/>
                    </a:cubicBezTo>
                    <a:cubicBezTo>
                      <a:pt x="91" y="563"/>
                      <a:pt x="90" y="564"/>
                      <a:pt x="90" y="564"/>
                    </a:cubicBezTo>
                    <a:cubicBezTo>
                      <a:pt x="90" y="566"/>
                      <a:pt x="91" y="567"/>
                      <a:pt x="91" y="567"/>
                    </a:cubicBezTo>
                    <a:cubicBezTo>
                      <a:pt x="92" y="569"/>
                      <a:pt x="93" y="570"/>
                      <a:pt x="95" y="571"/>
                    </a:cubicBezTo>
                    <a:cubicBezTo>
                      <a:pt x="98" y="573"/>
                      <a:pt x="102" y="577"/>
                      <a:pt x="107" y="581"/>
                    </a:cubicBezTo>
                    <a:cubicBezTo>
                      <a:pt x="128" y="596"/>
                      <a:pt x="168" y="621"/>
                      <a:pt x="216" y="651"/>
                    </a:cubicBezTo>
                    <a:cubicBezTo>
                      <a:pt x="360" y="741"/>
                      <a:pt x="579" y="872"/>
                      <a:pt x="579" y="872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8" y="866"/>
                      <a:pt x="578" y="866"/>
                      <a:pt x="578" y="866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9" y="865"/>
                      <a:pt x="579" y="865"/>
                      <a:pt x="579" y="865"/>
                    </a:cubicBezTo>
                    <a:cubicBezTo>
                      <a:pt x="579" y="865"/>
                      <a:pt x="578" y="865"/>
                      <a:pt x="578" y="866"/>
                    </a:cubicBezTo>
                    <a:cubicBezTo>
                      <a:pt x="581" y="868"/>
                      <a:pt x="581" y="868"/>
                      <a:pt x="581" y="868"/>
                    </a:cubicBezTo>
                    <a:cubicBezTo>
                      <a:pt x="579" y="865"/>
                      <a:pt x="579" y="865"/>
                      <a:pt x="579" y="865"/>
                    </a:cubicBezTo>
                    <a:cubicBezTo>
                      <a:pt x="580" y="866"/>
                      <a:pt x="580" y="866"/>
                      <a:pt x="580" y="866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80" y="865"/>
                      <a:pt x="580" y="864"/>
                      <a:pt x="579" y="865"/>
                    </a:cubicBezTo>
                    <a:cubicBezTo>
                      <a:pt x="580" y="866"/>
                      <a:pt x="580" y="866"/>
                      <a:pt x="580" y="866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80" y="864"/>
                      <a:pt x="580" y="864"/>
                      <a:pt x="580" y="864"/>
                    </a:cubicBezTo>
                    <a:cubicBezTo>
                      <a:pt x="579" y="864"/>
                      <a:pt x="578" y="864"/>
                      <a:pt x="576" y="863"/>
                    </a:cubicBezTo>
                    <a:cubicBezTo>
                      <a:pt x="570" y="861"/>
                      <a:pt x="556" y="854"/>
                      <a:pt x="539" y="845"/>
                    </a:cubicBezTo>
                    <a:cubicBezTo>
                      <a:pt x="477" y="811"/>
                      <a:pt x="362" y="741"/>
                      <a:pt x="263" y="680"/>
                    </a:cubicBezTo>
                    <a:cubicBezTo>
                      <a:pt x="213" y="649"/>
                      <a:pt x="167" y="620"/>
                      <a:pt x="133" y="599"/>
                    </a:cubicBezTo>
                    <a:cubicBezTo>
                      <a:pt x="116" y="589"/>
                      <a:pt x="102" y="580"/>
                      <a:pt x="93" y="574"/>
                    </a:cubicBezTo>
                    <a:cubicBezTo>
                      <a:pt x="88" y="571"/>
                      <a:pt x="84" y="569"/>
                      <a:pt x="82" y="567"/>
                    </a:cubicBezTo>
                    <a:cubicBezTo>
                      <a:pt x="80" y="567"/>
                      <a:pt x="79" y="566"/>
                      <a:pt x="79" y="566"/>
                    </a:cubicBezTo>
                    <a:cubicBezTo>
                      <a:pt x="78" y="565"/>
                      <a:pt x="78" y="565"/>
                      <a:pt x="78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7" y="565"/>
                      <a:pt x="77" y="565"/>
                      <a:pt x="77" y="565"/>
                    </a:cubicBezTo>
                    <a:cubicBezTo>
                      <a:pt x="76" y="564"/>
                      <a:pt x="76" y="564"/>
                      <a:pt x="75" y="564"/>
                    </a:cubicBezTo>
                    <a:cubicBezTo>
                      <a:pt x="75" y="564"/>
                      <a:pt x="74" y="564"/>
                      <a:pt x="74" y="565"/>
                    </a:cubicBezTo>
                    <a:cubicBezTo>
                      <a:pt x="73" y="565"/>
                      <a:pt x="72" y="566"/>
                      <a:pt x="72" y="567"/>
                    </a:cubicBezTo>
                    <a:cubicBezTo>
                      <a:pt x="75" y="568"/>
                      <a:pt x="75" y="568"/>
                      <a:pt x="75" y="568"/>
                    </a:cubicBezTo>
                    <a:cubicBezTo>
                      <a:pt x="72" y="566"/>
                      <a:pt x="72" y="566"/>
                      <a:pt x="72" y="566"/>
                    </a:cubicBezTo>
                    <a:cubicBezTo>
                      <a:pt x="72" y="567"/>
                      <a:pt x="71" y="568"/>
                      <a:pt x="71" y="568"/>
                    </a:cubicBezTo>
                    <a:cubicBezTo>
                      <a:pt x="71" y="570"/>
                      <a:pt x="72" y="570"/>
                      <a:pt x="72" y="571"/>
                    </a:cubicBezTo>
                    <a:cubicBezTo>
                      <a:pt x="72" y="572"/>
                      <a:pt x="73" y="572"/>
                      <a:pt x="73" y="573"/>
                    </a:cubicBezTo>
                    <a:cubicBezTo>
                      <a:pt x="74" y="574"/>
                      <a:pt x="76" y="575"/>
                      <a:pt x="78" y="576"/>
                    </a:cubicBezTo>
                    <a:cubicBezTo>
                      <a:pt x="84" y="581"/>
                      <a:pt x="98" y="590"/>
                      <a:pt x="116" y="603"/>
                    </a:cubicBezTo>
                    <a:cubicBezTo>
                      <a:pt x="181" y="645"/>
                      <a:pt x="308" y="722"/>
                      <a:pt x="418" y="790"/>
                    </a:cubicBezTo>
                    <a:cubicBezTo>
                      <a:pt x="473" y="823"/>
                      <a:pt x="524" y="854"/>
                      <a:pt x="561" y="877"/>
                    </a:cubicBezTo>
                    <a:cubicBezTo>
                      <a:pt x="580" y="889"/>
                      <a:pt x="595" y="898"/>
                      <a:pt x="606" y="904"/>
                    </a:cubicBezTo>
                    <a:cubicBezTo>
                      <a:pt x="611" y="908"/>
                      <a:pt x="615" y="910"/>
                      <a:pt x="618" y="912"/>
                    </a:cubicBezTo>
                    <a:cubicBezTo>
                      <a:pt x="619" y="913"/>
                      <a:pt x="620" y="913"/>
                      <a:pt x="621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4" y="912"/>
                      <a:pt x="624" y="912"/>
                      <a:pt x="624" y="912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2" y="914"/>
                      <a:pt x="622" y="914"/>
                      <a:pt x="622" y="914"/>
                    </a:cubicBezTo>
                    <a:cubicBezTo>
                      <a:pt x="624" y="912"/>
                      <a:pt x="624" y="912"/>
                      <a:pt x="624" y="912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3"/>
                      <a:pt x="620" y="913"/>
                      <a:pt x="620" y="913"/>
                    </a:cubicBezTo>
                    <a:cubicBezTo>
                      <a:pt x="621" y="914"/>
                      <a:pt x="621" y="914"/>
                      <a:pt x="621" y="914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3"/>
                      <a:pt x="620" y="913"/>
                      <a:pt x="620" y="913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1"/>
                      <a:pt x="620" y="911"/>
                      <a:pt x="620" y="911"/>
                    </a:cubicBezTo>
                    <a:cubicBezTo>
                      <a:pt x="620" y="912"/>
                      <a:pt x="620" y="913"/>
                      <a:pt x="620" y="913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0" y="911"/>
                      <a:pt x="620" y="911"/>
                      <a:pt x="620" y="911"/>
                    </a:cubicBezTo>
                    <a:cubicBezTo>
                      <a:pt x="624" y="911"/>
                      <a:pt x="624" y="911"/>
                      <a:pt x="624" y="911"/>
                    </a:cubicBezTo>
                    <a:cubicBezTo>
                      <a:pt x="621" y="909"/>
                      <a:pt x="621" y="909"/>
                      <a:pt x="621" y="909"/>
                    </a:cubicBezTo>
                    <a:cubicBezTo>
                      <a:pt x="623" y="911"/>
                      <a:pt x="623" y="911"/>
                      <a:pt x="623" y="911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2" y="908"/>
                      <a:pt x="621" y="908"/>
                      <a:pt x="621" y="909"/>
                    </a:cubicBezTo>
                    <a:cubicBezTo>
                      <a:pt x="623" y="911"/>
                      <a:pt x="623" y="911"/>
                      <a:pt x="623" y="911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10"/>
                      <a:pt x="623" y="910"/>
                      <a:pt x="623" y="910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10"/>
                      <a:pt x="623" y="910"/>
                      <a:pt x="623" y="910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2" y="908"/>
                      <a:pt x="622" y="908"/>
                      <a:pt x="622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3" y="908"/>
                      <a:pt x="623" y="908"/>
                      <a:pt x="623" y="908"/>
                    </a:cubicBezTo>
                    <a:cubicBezTo>
                      <a:pt x="622" y="908"/>
                      <a:pt x="621" y="908"/>
                      <a:pt x="619" y="907"/>
                    </a:cubicBezTo>
                    <a:cubicBezTo>
                      <a:pt x="616" y="906"/>
                      <a:pt x="611" y="904"/>
                      <a:pt x="604" y="900"/>
                    </a:cubicBezTo>
                    <a:cubicBezTo>
                      <a:pt x="579" y="888"/>
                      <a:pt x="533" y="861"/>
                      <a:pt x="479" y="827"/>
                    </a:cubicBezTo>
                    <a:cubicBezTo>
                      <a:pt x="398" y="778"/>
                      <a:pt x="298" y="714"/>
                      <a:pt x="215" y="662"/>
                    </a:cubicBezTo>
                    <a:cubicBezTo>
                      <a:pt x="174" y="636"/>
                      <a:pt x="137" y="614"/>
                      <a:pt x="110" y="597"/>
                    </a:cubicBezTo>
                    <a:cubicBezTo>
                      <a:pt x="96" y="589"/>
                      <a:pt x="84" y="583"/>
                      <a:pt x="76" y="578"/>
                    </a:cubicBezTo>
                    <a:cubicBezTo>
                      <a:pt x="71" y="576"/>
                      <a:pt x="68" y="574"/>
                      <a:pt x="65" y="573"/>
                    </a:cubicBezTo>
                    <a:cubicBezTo>
                      <a:pt x="64" y="572"/>
                      <a:pt x="62" y="572"/>
                      <a:pt x="61" y="571"/>
                    </a:cubicBezTo>
                    <a:cubicBezTo>
                      <a:pt x="60" y="571"/>
                      <a:pt x="59" y="571"/>
                      <a:pt x="58" y="571"/>
                    </a:cubicBezTo>
                    <a:cubicBezTo>
                      <a:pt x="57" y="571"/>
                      <a:pt x="57" y="571"/>
                      <a:pt x="56" y="571"/>
                    </a:cubicBezTo>
                    <a:cubicBezTo>
                      <a:pt x="55" y="571"/>
                      <a:pt x="54" y="572"/>
                      <a:pt x="53" y="573"/>
                    </a:cubicBezTo>
                    <a:cubicBezTo>
                      <a:pt x="53" y="574"/>
                      <a:pt x="53" y="575"/>
                      <a:pt x="53" y="576"/>
                    </a:cubicBezTo>
                    <a:cubicBezTo>
                      <a:pt x="53" y="577"/>
                      <a:pt x="54" y="578"/>
                      <a:pt x="55" y="578"/>
                    </a:cubicBezTo>
                    <a:cubicBezTo>
                      <a:pt x="55" y="579"/>
                      <a:pt x="57" y="580"/>
                      <a:pt x="61" y="582"/>
                    </a:cubicBezTo>
                    <a:cubicBezTo>
                      <a:pt x="93" y="602"/>
                      <a:pt x="234" y="688"/>
                      <a:pt x="367" y="771"/>
                    </a:cubicBezTo>
                    <a:cubicBezTo>
                      <a:pt x="434" y="812"/>
                      <a:pt x="499" y="852"/>
                      <a:pt x="547" y="883"/>
                    </a:cubicBezTo>
                    <a:cubicBezTo>
                      <a:pt x="571" y="898"/>
                      <a:pt x="591" y="911"/>
                      <a:pt x="605" y="920"/>
                    </a:cubicBezTo>
                    <a:cubicBezTo>
                      <a:pt x="612" y="925"/>
                      <a:pt x="617" y="928"/>
                      <a:pt x="621" y="931"/>
                    </a:cubicBezTo>
                    <a:cubicBezTo>
                      <a:pt x="622" y="932"/>
                      <a:pt x="624" y="933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7" y="933"/>
                      <a:pt x="627" y="933"/>
                      <a:pt x="627" y="933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7" y="933"/>
                      <a:pt x="627" y="933"/>
                      <a:pt x="627" y="933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2"/>
                      <a:pt x="625" y="932"/>
                      <a:pt x="625" y="932"/>
                    </a:cubicBezTo>
                    <a:cubicBezTo>
                      <a:pt x="625" y="934"/>
                      <a:pt x="625" y="934"/>
                      <a:pt x="625" y="934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2"/>
                      <a:pt x="625" y="932"/>
                      <a:pt x="625" y="932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5" y="931"/>
                      <a:pt x="625" y="932"/>
                      <a:pt x="625" y="932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9" y="932"/>
                      <a:pt x="629" y="932"/>
                      <a:pt x="629" y="932"/>
                    </a:cubicBezTo>
                    <a:cubicBezTo>
                      <a:pt x="625" y="930"/>
                      <a:pt x="625" y="930"/>
                      <a:pt x="625" y="930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7" y="929"/>
                      <a:pt x="627" y="929"/>
                      <a:pt x="627" y="929"/>
                    </a:cubicBezTo>
                    <a:cubicBezTo>
                      <a:pt x="627" y="929"/>
                      <a:pt x="626" y="929"/>
                      <a:pt x="625" y="930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7" y="929"/>
                      <a:pt x="627" y="929"/>
                      <a:pt x="627" y="929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7" y="929"/>
                    </a:cubicBezTo>
                    <a:cubicBezTo>
                      <a:pt x="628" y="932"/>
                      <a:pt x="628" y="932"/>
                      <a:pt x="628" y="932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30"/>
                      <a:pt x="628" y="930"/>
                      <a:pt x="628" y="930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30"/>
                      <a:pt x="628" y="930"/>
                      <a:pt x="628" y="930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9"/>
                      <a:pt x="628" y="929"/>
                      <a:pt x="628" y="929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9"/>
                      <a:pt x="628" y="929"/>
                      <a:pt x="628" y="929"/>
                    </a:cubicBezTo>
                    <a:cubicBezTo>
                      <a:pt x="628" y="928"/>
                      <a:pt x="628" y="928"/>
                      <a:pt x="628" y="928"/>
                    </a:cubicBezTo>
                    <a:cubicBezTo>
                      <a:pt x="628" y="928"/>
                      <a:pt x="628" y="928"/>
                      <a:pt x="627" y="928"/>
                    </a:cubicBezTo>
                    <a:cubicBezTo>
                      <a:pt x="624" y="927"/>
                      <a:pt x="619" y="924"/>
                      <a:pt x="612" y="921"/>
                    </a:cubicBezTo>
                    <a:cubicBezTo>
                      <a:pt x="586" y="907"/>
                      <a:pt x="539" y="880"/>
                      <a:pt x="498" y="856"/>
                    </a:cubicBezTo>
                    <a:cubicBezTo>
                      <a:pt x="477" y="845"/>
                      <a:pt x="457" y="833"/>
                      <a:pt x="442" y="825"/>
                    </a:cubicBezTo>
                    <a:cubicBezTo>
                      <a:pt x="435" y="821"/>
                      <a:pt x="429" y="818"/>
                      <a:pt x="424" y="816"/>
                    </a:cubicBezTo>
                    <a:cubicBezTo>
                      <a:pt x="421" y="814"/>
                      <a:pt x="419" y="813"/>
                      <a:pt x="418" y="813"/>
                    </a:cubicBezTo>
                    <a:cubicBezTo>
                      <a:pt x="417" y="812"/>
                      <a:pt x="416" y="812"/>
                      <a:pt x="416" y="812"/>
                    </a:cubicBezTo>
                    <a:cubicBezTo>
                      <a:pt x="415" y="812"/>
                      <a:pt x="414" y="812"/>
                      <a:pt x="413" y="812"/>
                    </a:cubicBezTo>
                    <a:cubicBezTo>
                      <a:pt x="413" y="812"/>
                      <a:pt x="412" y="812"/>
                      <a:pt x="412" y="812"/>
                    </a:cubicBezTo>
                    <a:cubicBezTo>
                      <a:pt x="411" y="812"/>
                      <a:pt x="410" y="813"/>
                      <a:pt x="410" y="814"/>
                    </a:cubicBezTo>
                    <a:cubicBezTo>
                      <a:pt x="409" y="814"/>
                      <a:pt x="409" y="815"/>
                      <a:pt x="409" y="816"/>
                    </a:cubicBezTo>
                    <a:cubicBezTo>
                      <a:pt x="409" y="817"/>
                      <a:pt x="409" y="817"/>
                      <a:pt x="409" y="817"/>
                    </a:cubicBezTo>
                    <a:cubicBezTo>
                      <a:pt x="410" y="818"/>
                      <a:pt x="410" y="818"/>
                      <a:pt x="410" y="818"/>
                    </a:cubicBezTo>
                    <a:cubicBezTo>
                      <a:pt x="411" y="819"/>
                      <a:pt x="411" y="819"/>
                      <a:pt x="411" y="819"/>
                    </a:cubicBezTo>
                    <a:cubicBezTo>
                      <a:pt x="411" y="819"/>
                      <a:pt x="411" y="819"/>
                      <a:pt x="412" y="820"/>
                    </a:cubicBezTo>
                    <a:cubicBezTo>
                      <a:pt x="414" y="822"/>
                      <a:pt x="419" y="825"/>
                      <a:pt x="426" y="829"/>
                    </a:cubicBezTo>
                    <a:cubicBezTo>
                      <a:pt x="476" y="861"/>
                      <a:pt x="628" y="955"/>
                      <a:pt x="628" y="955"/>
                    </a:cubicBezTo>
                    <a:cubicBezTo>
                      <a:pt x="631" y="952"/>
                      <a:pt x="631" y="952"/>
                      <a:pt x="631" y="952"/>
                    </a:cubicBezTo>
                    <a:cubicBezTo>
                      <a:pt x="627" y="949"/>
                      <a:pt x="627" y="949"/>
                      <a:pt x="627" y="949"/>
                    </a:cubicBezTo>
                    <a:cubicBezTo>
                      <a:pt x="630" y="952"/>
                      <a:pt x="630" y="952"/>
                      <a:pt x="630" y="952"/>
                    </a:cubicBezTo>
                    <a:cubicBezTo>
                      <a:pt x="629" y="948"/>
                      <a:pt x="629" y="948"/>
                      <a:pt x="629" y="948"/>
                    </a:cubicBezTo>
                    <a:cubicBezTo>
                      <a:pt x="629" y="948"/>
                      <a:pt x="628" y="949"/>
                      <a:pt x="627" y="949"/>
                    </a:cubicBezTo>
                    <a:cubicBezTo>
                      <a:pt x="630" y="952"/>
                      <a:pt x="630" y="952"/>
                      <a:pt x="630" y="952"/>
                    </a:cubicBezTo>
                    <a:cubicBezTo>
                      <a:pt x="629" y="948"/>
                      <a:pt x="629" y="948"/>
                      <a:pt x="629" y="948"/>
                    </a:cubicBezTo>
                    <a:cubicBezTo>
                      <a:pt x="630" y="951"/>
                      <a:pt x="630" y="951"/>
                      <a:pt x="630" y="951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48"/>
                      <a:pt x="630" y="948"/>
                      <a:pt x="629" y="948"/>
                    </a:cubicBezTo>
                    <a:cubicBezTo>
                      <a:pt x="630" y="951"/>
                      <a:pt x="630" y="951"/>
                      <a:pt x="630" y="951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50"/>
                      <a:pt x="630" y="950"/>
                      <a:pt x="630" y="950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0" y="948"/>
                      <a:pt x="630" y="948"/>
                      <a:pt x="630" y="948"/>
                    </a:cubicBezTo>
                    <a:cubicBezTo>
                      <a:pt x="630" y="950"/>
                      <a:pt x="630" y="950"/>
                      <a:pt x="630" y="950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31" y="948"/>
                      <a:pt x="631" y="948"/>
                    </a:cubicBezTo>
                    <a:cubicBezTo>
                      <a:pt x="631" y="948"/>
                      <a:pt x="629" y="947"/>
                      <a:pt x="627" y="946"/>
                    </a:cubicBezTo>
                    <a:cubicBezTo>
                      <a:pt x="619" y="943"/>
                      <a:pt x="603" y="934"/>
                      <a:pt x="583" y="922"/>
                    </a:cubicBezTo>
                    <a:cubicBezTo>
                      <a:pt x="552" y="906"/>
                      <a:pt x="514" y="884"/>
                      <a:pt x="482" y="866"/>
                    </a:cubicBezTo>
                    <a:cubicBezTo>
                      <a:pt x="467" y="857"/>
                      <a:pt x="453" y="849"/>
                      <a:pt x="443" y="843"/>
                    </a:cubicBezTo>
                    <a:cubicBezTo>
                      <a:pt x="438" y="840"/>
                      <a:pt x="434" y="838"/>
                      <a:pt x="431" y="837"/>
                    </a:cubicBezTo>
                    <a:cubicBezTo>
                      <a:pt x="430" y="836"/>
                      <a:pt x="429" y="835"/>
                      <a:pt x="428" y="835"/>
                    </a:cubicBezTo>
                    <a:cubicBezTo>
                      <a:pt x="428" y="835"/>
                      <a:pt x="428" y="834"/>
                      <a:pt x="427" y="83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7" y="834"/>
                      <a:pt x="427" y="834"/>
                      <a:pt x="427" y="834"/>
                    </a:cubicBezTo>
                    <a:cubicBezTo>
                      <a:pt x="426" y="834"/>
                      <a:pt x="426" y="834"/>
                      <a:pt x="426" y="834"/>
                    </a:cubicBezTo>
                    <a:cubicBezTo>
                      <a:pt x="426" y="834"/>
                      <a:pt x="426" y="834"/>
                      <a:pt x="425" y="834"/>
                    </a:cubicBezTo>
                    <a:cubicBezTo>
                      <a:pt x="423" y="834"/>
                      <a:pt x="422" y="835"/>
                      <a:pt x="421" y="837"/>
                    </a:cubicBezTo>
                    <a:cubicBezTo>
                      <a:pt x="421" y="838"/>
                      <a:pt x="421" y="840"/>
                      <a:pt x="423" y="841"/>
                    </a:cubicBezTo>
                    <a:cubicBezTo>
                      <a:pt x="631" y="971"/>
                      <a:pt x="631" y="971"/>
                      <a:pt x="631" y="971"/>
                    </a:cubicBezTo>
                    <a:cubicBezTo>
                      <a:pt x="633" y="968"/>
                      <a:pt x="633" y="968"/>
                      <a:pt x="633" y="968"/>
                    </a:cubicBezTo>
                    <a:cubicBezTo>
                      <a:pt x="635" y="964"/>
                      <a:pt x="635" y="964"/>
                      <a:pt x="635" y="964"/>
                    </a:cubicBezTo>
                    <a:cubicBezTo>
                      <a:pt x="635" y="964"/>
                      <a:pt x="586" y="934"/>
                      <a:pt x="535" y="904"/>
                    </a:cubicBezTo>
                    <a:cubicBezTo>
                      <a:pt x="509" y="890"/>
                      <a:pt x="483" y="875"/>
                      <a:pt x="463" y="863"/>
                    </a:cubicBezTo>
                    <a:cubicBezTo>
                      <a:pt x="453" y="858"/>
                      <a:pt x="444" y="853"/>
                      <a:pt x="437" y="850"/>
                    </a:cubicBezTo>
                    <a:cubicBezTo>
                      <a:pt x="434" y="848"/>
                      <a:pt x="431" y="847"/>
                      <a:pt x="429" y="846"/>
                    </a:cubicBezTo>
                    <a:cubicBezTo>
                      <a:pt x="428" y="846"/>
                      <a:pt x="427" y="845"/>
                      <a:pt x="426" y="845"/>
                    </a:cubicBezTo>
                    <a:cubicBezTo>
                      <a:pt x="425" y="845"/>
                      <a:pt x="424" y="844"/>
                      <a:pt x="423" y="844"/>
                    </a:cubicBezTo>
                    <a:cubicBezTo>
                      <a:pt x="422" y="844"/>
                      <a:pt x="422" y="844"/>
                      <a:pt x="421" y="845"/>
                    </a:cubicBezTo>
                    <a:cubicBezTo>
                      <a:pt x="421" y="845"/>
                      <a:pt x="420" y="845"/>
                      <a:pt x="419" y="846"/>
                    </a:cubicBezTo>
                    <a:cubicBezTo>
                      <a:pt x="418" y="847"/>
                      <a:pt x="418" y="848"/>
                      <a:pt x="418" y="849"/>
                    </a:cubicBezTo>
                    <a:cubicBezTo>
                      <a:pt x="419" y="851"/>
                      <a:pt x="419" y="851"/>
                      <a:pt x="420" y="852"/>
                    </a:cubicBezTo>
                    <a:cubicBezTo>
                      <a:pt x="420" y="852"/>
                      <a:pt x="423" y="854"/>
                      <a:pt x="429" y="857"/>
                    </a:cubicBezTo>
                    <a:cubicBezTo>
                      <a:pt x="449" y="869"/>
                      <a:pt x="498" y="900"/>
                      <a:pt x="543" y="927"/>
                    </a:cubicBezTo>
                    <a:cubicBezTo>
                      <a:pt x="565" y="941"/>
                      <a:pt x="586" y="954"/>
                      <a:pt x="602" y="964"/>
                    </a:cubicBezTo>
                    <a:cubicBezTo>
                      <a:pt x="609" y="969"/>
                      <a:pt x="616" y="973"/>
                      <a:pt x="620" y="976"/>
                    </a:cubicBezTo>
                    <a:cubicBezTo>
                      <a:pt x="622" y="977"/>
                      <a:pt x="624" y="979"/>
                      <a:pt x="625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8" y="979"/>
                      <a:pt x="628" y="979"/>
                      <a:pt x="628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8" y="979"/>
                      <a:pt x="628" y="979"/>
                      <a:pt x="628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9"/>
                      <a:pt x="626" y="979"/>
                      <a:pt x="626" y="979"/>
                    </a:cubicBezTo>
                    <a:cubicBezTo>
                      <a:pt x="626" y="980"/>
                      <a:pt x="626" y="980"/>
                      <a:pt x="626" y="980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9"/>
                      <a:pt x="626" y="979"/>
                      <a:pt x="626" y="979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5" y="978"/>
                      <a:pt x="625" y="978"/>
                      <a:pt x="625" y="978"/>
                    </a:cubicBezTo>
                    <a:cubicBezTo>
                      <a:pt x="625" y="979"/>
                      <a:pt x="625" y="979"/>
                      <a:pt x="626" y="979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5" y="978"/>
                      <a:pt x="625" y="978"/>
                      <a:pt x="625" y="978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6"/>
                      <a:pt x="626" y="976"/>
                      <a:pt x="626" y="976"/>
                    </a:cubicBezTo>
                    <a:cubicBezTo>
                      <a:pt x="625" y="976"/>
                      <a:pt x="625" y="977"/>
                      <a:pt x="625" y="978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26" y="976"/>
                      <a:pt x="626" y="976"/>
                      <a:pt x="626" y="976"/>
                    </a:cubicBezTo>
                    <a:cubicBezTo>
                      <a:pt x="629" y="978"/>
                      <a:pt x="629" y="978"/>
                      <a:pt x="629" y="978"/>
                    </a:cubicBezTo>
                    <a:cubicBezTo>
                      <a:pt x="631" y="974"/>
                      <a:pt x="631" y="974"/>
                      <a:pt x="631" y="974"/>
                    </a:cubicBezTo>
                    <a:cubicBezTo>
                      <a:pt x="631" y="974"/>
                      <a:pt x="581" y="947"/>
                      <a:pt x="531" y="920"/>
                    </a:cubicBezTo>
                    <a:cubicBezTo>
                      <a:pt x="506" y="907"/>
                      <a:pt x="480" y="893"/>
                      <a:pt x="461" y="883"/>
                    </a:cubicBezTo>
                    <a:cubicBezTo>
                      <a:pt x="452" y="878"/>
                      <a:pt x="443" y="874"/>
                      <a:pt x="438" y="871"/>
                    </a:cubicBezTo>
                    <a:cubicBezTo>
                      <a:pt x="435" y="869"/>
                      <a:pt x="432" y="868"/>
                      <a:pt x="431" y="867"/>
                    </a:cubicBezTo>
                    <a:cubicBezTo>
                      <a:pt x="430" y="867"/>
                      <a:pt x="429" y="866"/>
                      <a:pt x="428" y="866"/>
                    </a:cubicBezTo>
                    <a:cubicBezTo>
                      <a:pt x="428" y="866"/>
                      <a:pt x="428" y="866"/>
                      <a:pt x="428" y="866"/>
                    </a:cubicBezTo>
                    <a:cubicBezTo>
                      <a:pt x="427" y="866"/>
                      <a:pt x="427" y="866"/>
                      <a:pt x="427" y="866"/>
                    </a:cubicBezTo>
                    <a:cubicBezTo>
                      <a:pt x="427" y="866"/>
                      <a:pt x="427" y="865"/>
                      <a:pt x="426" y="865"/>
                    </a:cubicBezTo>
                    <a:cubicBezTo>
                      <a:pt x="426" y="865"/>
                      <a:pt x="425" y="865"/>
                      <a:pt x="425" y="866"/>
                    </a:cubicBezTo>
                    <a:cubicBezTo>
                      <a:pt x="424" y="866"/>
                      <a:pt x="423" y="866"/>
                      <a:pt x="422" y="867"/>
                    </a:cubicBezTo>
                    <a:cubicBezTo>
                      <a:pt x="422" y="868"/>
                      <a:pt x="422" y="869"/>
                      <a:pt x="422" y="870"/>
                    </a:cubicBezTo>
                    <a:cubicBezTo>
                      <a:pt x="422" y="871"/>
                      <a:pt x="423" y="872"/>
                      <a:pt x="424" y="873"/>
                    </a:cubicBezTo>
                    <a:cubicBezTo>
                      <a:pt x="424" y="873"/>
                      <a:pt x="427" y="875"/>
                      <a:pt x="432" y="878"/>
                    </a:cubicBezTo>
                    <a:cubicBezTo>
                      <a:pt x="451" y="889"/>
                      <a:pt x="498" y="917"/>
                      <a:pt x="541" y="944"/>
                    </a:cubicBezTo>
                    <a:cubicBezTo>
                      <a:pt x="562" y="957"/>
                      <a:pt x="582" y="969"/>
                      <a:pt x="596" y="978"/>
                    </a:cubicBezTo>
                    <a:cubicBezTo>
                      <a:pt x="604" y="983"/>
                      <a:pt x="610" y="987"/>
                      <a:pt x="614" y="990"/>
                    </a:cubicBezTo>
                    <a:cubicBezTo>
                      <a:pt x="616" y="992"/>
                      <a:pt x="618" y="993"/>
                      <a:pt x="618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1" y="993"/>
                      <a:pt x="621" y="993"/>
                      <a:pt x="621" y="993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1" y="993"/>
                      <a:pt x="621" y="993"/>
                      <a:pt x="621" y="993"/>
                    </a:cubicBezTo>
                    <a:cubicBezTo>
                      <a:pt x="619" y="994"/>
                      <a:pt x="619" y="994"/>
                      <a:pt x="619" y="994"/>
                    </a:cubicBezTo>
                    <a:cubicBezTo>
                      <a:pt x="622" y="992"/>
                      <a:pt x="622" y="992"/>
                      <a:pt x="622" y="992"/>
                    </a:cubicBezTo>
                    <a:cubicBezTo>
                      <a:pt x="619" y="992"/>
                      <a:pt x="619" y="992"/>
                      <a:pt x="619" y="992"/>
                    </a:cubicBezTo>
                    <a:cubicBezTo>
                      <a:pt x="619" y="993"/>
                      <a:pt x="619" y="994"/>
                      <a:pt x="619" y="994"/>
                    </a:cubicBezTo>
                    <a:cubicBezTo>
                      <a:pt x="622" y="992"/>
                      <a:pt x="622" y="992"/>
                      <a:pt x="622" y="992"/>
                    </a:cubicBezTo>
                    <a:cubicBezTo>
                      <a:pt x="619" y="992"/>
                      <a:pt x="619" y="992"/>
                      <a:pt x="619" y="992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19" y="990"/>
                      <a:pt x="619" y="990"/>
                      <a:pt x="619" y="990"/>
                    </a:cubicBezTo>
                    <a:cubicBezTo>
                      <a:pt x="619" y="991"/>
                      <a:pt x="619" y="992"/>
                      <a:pt x="619" y="992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19" y="990"/>
                      <a:pt x="619" y="990"/>
                      <a:pt x="619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0" y="990"/>
                      <a:pt x="620" y="990"/>
                      <a:pt x="620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2" y="989"/>
                      <a:pt x="622" y="989"/>
                      <a:pt x="622" y="989"/>
                    </a:cubicBezTo>
                    <a:cubicBezTo>
                      <a:pt x="621" y="989"/>
                      <a:pt x="620" y="989"/>
                      <a:pt x="620" y="990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2" y="989"/>
                      <a:pt x="622" y="989"/>
                      <a:pt x="622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3" y="988"/>
                      <a:pt x="623" y="988"/>
                      <a:pt x="623" y="988"/>
                    </a:cubicBezTo>
                    <a:cubicBezTo>
                      <a:pt x="622" y="988"/>
                      <a:pt x="622" y="989"/>
                      <a:pt x="622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3" y="988"/>
                      <a:pt x="623" y="988"/>
                      <a:pt x="623" y="988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3" y="988"/>
                      <a:pt x="623" y="988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3" y="992"/>
                      <a:pt x="623" y="992"/>
                      <a:pt x="623" y="992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9"/>
                      <a:pt x="624" y="989"/>
                    </a:cubicBezTo>
                    <a:cubicBezTo>
                      <a:pt x="624" y="989"/>
                      <a:pt x="624" y="988"/>
                      <a:pt x="623" y="988"/>
                    </a:cubicBezTo>
                    <a:cubicBezTo>
                      <a:pt x="619" y="986"/>
                      <a:pt x="604" y="978"/>
                      <a:pt x="584" y="967"/>
                    </a:cubicBezTo>
                    <a:cubicBezTo>
                      <a:pt x="554" y="951"/>
                      <a:pt x="514" y="929"/>
                      <a:pt x="480" y="910"/>
                    </a:cubicBezTo>
                    <a:cubicBezTo>
                      <a:pt x="464" y="901"/>
                      <a:pt x="449" y="893"/>
                      <a:pt x="438" y="887"/>
                    </a:cubicBezTo>
                    <a:cubicBezTo>
                      <a:pt x="433" y="884"/>
                      <a:pt x="429" y="882"/>
                      <a:pt x="426" y="880"/>
                    </a:cubicBezTo>
                    <a:cubicBezTo>
                      <a:pt x="423" y="879"/>
                      <a:pt x="421" y="878"/>
                      <a:pt x="421" y="878"/>
                    </a:cubicBezTo>
                    <a:cubicBezTo>
                      <a:pt x="419" y="877"/>
                      <a:pt x="417" y="877"/>
                      <a:pt x="416" y="879"/>
                    </a:cubicBezTo>
                    <a:cubicBezTo>
                      <a:pt x="415" y="881"/>
                      <a:pt x="415" y="884"/>
                      <a:pt x="417" y="885"/>
                    </a:cubicBezTo>
                    <a:cubicBezTo>
                      <a:pt x="525" y="952"/>
                      <a:pt x="525" y="952"/>
                      <a:pt x="525" y="952"/>
                    </a:cubicBezTo>
                    <a:cubicBezTo>
                      <a:pt x="414" y="894"/>
                      <a:pt x="414" y="894"/>
                      <a:pt x="414" y="894"/>
                    </a:cubicBezTo>
                    <a:cubicBezTo>
                      <a:pt x="413" y="893"/>
                      <a:pt x="410" y="893"/>
                      <a:pt x="409" y="895"/>
                    </a:cubicBezTo>
                    <a:cubicBezTo>
                      <a:pt x="409" y="896"/>
                      <a:pt x="408" y="897"/>
                      <a:pt x="408" y="897"/>
                    </a:cubicBezTo>
                    <a:cubicBezTo>
                      <a:pt x="408" y="899"/>
                      <a:pt x="409" y="899"/>
                      <a:pt x="409" y="900"/>
                    </a:cubicBezTo>
                    <a:cubicBezTo>
                      <a:pt x="410" y="901"/>
                      <a:pt x="410" y="901"/>
                      <a:pt x="411" y="902"/>
                    </a:cubicBezTo>
                    <a:cubicBezTo>
                      <a:pt x="412" y="903"/>
                      <a:pt x="414" y="905"/>
                      <a:pt x="416" y="906"/>
                    </a:cubicBezTo>
                    <a:cubicBezTo>
                      <a:pt x="424" y="912"/>
                      <a:pt x="440" y="922"/>
                      <a:pt x="459" y="933"/>
                    </a:cubicBezTo>
                    <a:cubicBezTo>
                      <a:pt x="487" y="951"/>
                      <a:pt x="522" y="971"/>
                      <a:pt x="550" y="988"/>
                    </a:cubicBezTo>
                    <a:cubicBezTo>
                      <a:pt x="565" y="996"/>
                      <a:pt x="577" y="1004"/>
                      <a:pt x="586" y="1009"/>
                    </a:cubicBezTo>
                    <a:cubicBezTo>
                      <a:pt x="590" y="1012"/>
                      <a:pt x="594" y="1014"/>
                      <a:pt x="596" y="1016"/>
                    </a:cubicBezTo>
                    <a:cubicBezTo>
                      <a:pt x="597" y="1017"/>
                      <a:pt x="598" y="1017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0" y="1017"/>
                      <a:pt x="600" y="1017"/>
                      <a:pt x="600" y="1017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0" y="1017"/>
                      <a:pt x="600" y="1017"/>
                      <a:pt x="600" y="1017"/>
                    </a:cubicBezTo>
                    <a:cubicBezTo>
                      <a:pt x="599" y="1018"/>
                      <a:pt x="599" y="1018"/>
                      <a:pt x="599" y="1018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8" y="1016"/>
                      <a:pt x="598" y="1016"/>
                      <a:pt x="598" y="1016"/>
                    </a:cubicBezTo>
                    <a:cubicBezTo>
                      <a:pt x="598" y="1017"/>
                      <a:pt x="599" y="1017"/>
                      <a:pt x="599" y="1018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8" y="1016"/>
                      <a:pt x="598" y="1016"/>
                      <a:pt x="598" y="1016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9" y="1014"/>
                      <a:pt x="599" y="1014"/>
                      <a:pt x="599" y="1014"/>
                    </a:cubicBezTo>
                    <a:cubicBezTo>
                      <a:pt x="598" y="1014"/>
                      <a:pt x="598" y="1015"/>
                      <a:pt x="598" y="1016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599" y="1014"/>
                      <a:pt x="599" y="1014"/>
                      <a:pt x="599" y="1014"/>
                    </a:cubicBezTo>
                    <a:cubicBezTo>
                      <a:pt x="602" y="1016"/>
                      <a:pt x="602" y="1016"/>
                      <a:pt x="602" y="1016"/>
                    </a:cubicBezTo>
                    <a:cubicBezTo>
                      <a:pt x="604" y="1012"/>
                      <a:pt x="604" y="1012"/>
                      <a:pt x="604" y="1012"/>
                    </a:cubicBezTo>
                    <a:cubicBezTo>
                      <a:pt x="604" y="1012"/>
                      <a:pt x="555" y="984"/>
                      <a:pt x="505" y="956"/>
                    </a:cubicBezTo>
                    <a:cubicBezTo>
                      <a:pt x="480" y="942"/>
                      <a:pt x="455" y="929"/>
                      <a:pt x="436" y="918"/>
                    </a:cubicBezTo>
                    <a:cubicBezTo>
                      <a:pt x="427" y="913"/>
                      <a:pt x="419" y="908"/>
                      <a:pt x="413" y="905"/>
                    </a:cubicBezTo>
                    <a:cubicBezTo>
                      <a:pt x="410" y="904"/>
                      <a:pt x="408" y="903"/>
                      <a:pt x="406" y="902"/>
                    </a:cubicBezTo>
                    <a:cubicBezTo>
                      <a:pt x="406" y="901"/>
                      <a:pt x="405" y="901"/>
                      <a:pt x="404" y="901"/>
                    </a:cubicBezTo>
                    <a:cubicBezTo>
                      <a:pt x="403" y="900"/>
                      <a:pt x="403" y="900"/>
                      <a:pt x="403" y="900"/>
                    </a:cubicBezTo>
                    <a:cubicBezTo>
                      <a:pt x="403" y="900"/>
                      <a:pt x="403" y="900"/>
                      <a:pt x="403" y="900"/>
                    </a:cubicBezTo>
                    <a:cubicBezTo>
                      <a:pt x="403" y="900"/>
                      <a:pt x="403" y="900"/>
                      <a:pt x="402" y="900"/>
                    </a:cubicBezTo>
                    <a:cubicBezTo>
                      <a:pt x="402" y="900"/>
                      <a:pt x="401" y="900"/>
                      <a:pt x="400" y="900"/>
                    </a:cubicBezTo>
                    <a:cubicBezTo>
                      <a:pt x="400" y="901"/>
                      <a:pt x="399" y="901"/>
                      <a:pt x="398" y="902"/>
                    </a:cubicBezTo>
                    <a:cubicBezTo>
                      <a:pt x="402" y="904"/>
                      <a:pt x="402" y="904"/>
                      <a:pt x="402" y="904"/>
                    </a:cubicBezTo>
                    <a:cubicBezTo>
                      <a:pt x="398" y="902"/>
                      <a:pt x="398" y="902"/>
                      <a:pt x="398" y="902"/>
                    </a:cubicBezTo>
                    <a:cubicBezTo>
                      <a:pt x="398" y="903"/>
                      <a:pt x="398" y="904"/>
                      <a:pt x="398" y="904"/>
                    </a:cubicBezTo>
                    <a:cubicBezTo>
                      <a:pt x="398" y="905"/>
                      <a:pt x="398" y="906"/>
                      <a:pt x="398" y="906"/>
                    </a:cubicBezTo>
                    <a:cubicBezTo>
                      <a:pt x="399" y="907"/>
                      <a:pt x="399" y="907"/>
                      <a:pt x="399" y="907"/>
                    </a:cubicBezTo>
                    <a:cubicBezTo>
                      <a:pt x="400" y="908"/>
                      <a:pt x="400" y="908"/>
                      <a:pt x="401" y="909"/>
                    </a:cubicBezTo>
                    <a:cubicBezTo>
                      <a:pt x="404" y="911"/>
                      <a:pt x="408" y="914"/>
                      <a:pt x="415" y="918"/>
                    </a:cubicBezTo>
                    <a:cubicBezTo>
                      <a:pt x="461" y="948"/>
                      <a:pt x="594" y="1029"/>
                      <a:pt x="594" y="1029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3" y="1024"/>
                      <a:pt x="593" y="1024"/>
                      <a:pt x="593" y="1024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5" y="1022"/>
                      <a:pt x="595" y="1022"/>
                      <a:pt x="595" y="1022"/>
                    </a:cubicBezTo>
                    <a:cubicBezTo>
                      <a:pt x="594" y="1022"/>
                      <a:pt x="594" y="1023"/>
                      <a:pt x="593" y="1024"/>
                    </a:cubicBezTo>
                    <a:cubicBezTo>
                      <a:pt x="596" y="1026"/>
                      <a:pt x="596" y="1026"/>
                      <a:pt x="596" y="1026"/>
                    </a:cubicBezTo>
                    <a:cubicBezTo>
                      <a:pt x="595" y="1022"/>
                      <a:pt x="595" y="1022"/>
                      <a:pt x="595" y="1022"/>
                    </a:cubicBezTo>
                    <a:cubicBezTo>
                      <a:pt x="596" y="1025"/>
                      <a:pt x="596" y="1025"/>
                      <a:pt x="596" y="1025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5" y="1022"/>
                      <a:pt x="595" y="1022"/>
                    </a:cubicBezTo>
                    <a:cubicBezTo>
                      <a:pt x="596" y="1025"/>
                      <a:pt x="596" y="1025"/>
                      <a:pt x="596" y="1025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4"/>
                      <a:pt x="596" y="1024"/>
                      <a:pt x="596" y="1024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4"/>
                      <a:pt x="596" y="1024"/>
                      <a:pt x="596" y="1024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3"/>
                      <a:pt x="596" y="1023"/>
                      <a:pt x="596" y="1023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3"/>
                      <a:pt x="596" y="1023"/>
                      <a:pt x="596" y="1023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6" y="1022"/>
                      <a:pt x="596" y="1022"/>
                      <a:pt x="596" y="1022"/>
                    </a:cubicBezTo>
                    <a:cubicBezTo>
                      <a:pt x="595" y="1021"/>
                      <a:pt x="594" y="1021"/>
                      <a:pt x="592" y="1020"/>
                    </a:cubicBezTo>
                    <a:cubicBezTo>
                      <a:pt x="583" y="1016"/>
                      <a:pt x="567" y="1008"/>
                      <a:pt x="547" y="997"/>
                    </a:cubicBezTo>
                    <a:cubicBezTo>
                      <a:pt x="517" y="981"/>
                      <a:pt x="479" y="961"/>
                      <a:pt x="449" y="945"/>
                    </a:cubicBezTo>
                    <a:cubicBezTo>
                      <a:pt x="434" y="937"/>
                      <a:pt x="420" y="929"/>
                      <a:pt x="411" y="924"/>
                    </a:cubicBezTo>
                    <a:cubicBezTo>
                      <a:pt x="402" y="919"/>
                      <a:pt x="396" y="916"/>
                      <a:pt x="396" y="916"/>
                    </a:cubicBezTo>
                    <a:cubicBezTo>
                      <a:pt x="394" y="915"/>
                      <a:pt x="392" y="916"/>
                      <a:pt x="390" y="918"/>
                    </a:cubicBezTo>
                    <a:cubicBezTo>
                      <a:pt x="389" y="919"/>
                      <a:pt x="390" y="922"/>
                      <a:pt x="392" y="923"/>
                    </a:cubicBezTo>
                    <a:cubicBezTo>
                      <a:pt x="451" y="960"/>
                      <a:pt x="451" y="960"/>
                      <a:pt x="451" y="960"/>
                    </a:cubicBezTo>
                    <a:cubicBezTo>
                      <a:pt x="391" y="927"/>
                      <a:pt x="391" y="927"/>
                      <a:pt x="391" y="927"/>
                    </a:cubicBezTo>
                    <a:cubicBezTo>
                      <a:pt x="389" y="926"/>
                      <a:pt x="387" y="927"/>
                      <a:pt x="385" y="928"/>
                    </a:cubicBezTo>
                    <a:cubicBezTo>
                      <a:pt x="384" y="930"/>
                      <a:pt x="385" y="933"/>
                      <a:pt x="387" y="934"/>
                    </a:cubicBezTo>
                    <a:cubicBezTo>
                      <a:pt x="562" y="1043"/>
                      <a:pt x="562" y="1043"/>
                      <a:pt x="562" y="1043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1" y="1038"/>
                      <a:pt x="561" y="1038"/>
                      <a:pt x="561" y="1038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3" y="1036"/>
                      <a:pt x="563" y="1036"/>
                      <a:pt x="563" y="1036"/>
                    </a:cubicBezTo>
                    <a:cubicBezTo>
                      <a:pt x="562" y="1036"/>
                      <a:pt x="561" y="1037"/>
                      <a:pt x="561" y="1038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3" y="1036"/>
                      <a:pt x="563" y="1036"/>
                      <a:pt x="563" y="1036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4" y="1036"/>
                      <a:pt x="564" y="1036"/>
                      <a:pt x="564" y="1036"/>
                    </a:cubicBezTo>
                    <a:cubicBezTo>
                      <a:pt x="564" y="1036"/>
                      <a:pt x="563" y="1036"/>
                      <a:pt x="563" y="1036"/>
                    </a:cubicBezTo>
                    <a:cubicBezTo>
                      <a:pt x="564" y="1040"/>
                      <a:pt x="564" y="1040"/>
                      <a:pt x="564" y="1040"/>
                    </a:cubicBezTo>
                    <a:cubicBezTo>
                      <a:pt x="564" y="1036"/>
                      <a:pt x="564" y="1036"/>
                      <a:pt x="564" y="1036"/>
                    </a:cubicBezTo>
                    <a:cubicBezTo>
                      <a:pt x="564" y="1039"/>
                      <a:pt x="564" y="1039"/>
                      <a:pt x="564" y="1039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4" y="1036"/>
                      <a:pt x="564" y="1036"/>
                    </a:cubicBezTo>
                    <a:cubicBezTo>
                      <a:pt x="564" y="1039"/>
                      <a:pt x="564" y="1039"/>
                      <a:pt x="564" y="1039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4" y="1038"/>
                      <a:pt x="564" y="1038"/>
                      <a:pt x="564" y="1038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4" y="1038"/>
                      <a:pt x="564" y="1038"/>
                      <a:pt x="564" y="1038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5" y="1036"/>
                      <a:pt x="565" y="1036"/>
                    </a:cubicBezTo>
                    <a:cubicBezTo>
                      <a:pt x="565" y="1036"/>
                      <a:pt x="563" y="1035"/>
                      <a:pt x="562" y="1034"/>
                    </a:cubicBezTo>
                    <a:cubicBezTo>
                      <a:pt x="555" y="1031"/>
                      <a:pt x="542" y="1024"/>
                      <a:pt x="526" y="1014"/>
                    </a:cubicBezTo>
                    <a:cubicBezTo>
                      <a:pt x="501" y="1000"/>
                      <a:pt x="469" y="982"/>
                      <a:pt x="443" y="968"/>
                    </a:cubicBezTo>
                    <a:cubicBezTo>
                      <a:pt x="430" y="960"/>
                      <a:pt x="418" y="954"/>
                      <a:pt x="409" y="949"/>
                    </a:cubicBezTo>
                    <a:cubicBezTo>
                      <a:pt x="405" y="947"/>
                      <a:pt x="401" y="945"/>
                      <a:pt x="398" y="944"/>
                    </a:cubicBezTo>
                    <a:cubicBezTo>
                      <a:pt x="397" y="943"/>
                      <a:pt x="396" y="942"/>
                      <a:pt x="395" y="942"/>
                    </a:cubicBezTo>
                    <a:cubicBezTo>
                      <a:pt x="394" y="942"/>
                      <a:pt x="394" y="942"/>
                      <a:pt x="393" y="942"/>
                    </a:cubicBezTo>
                    <a:cubicBezTo>
                      <a:pt x="393" y="941"/>
                      <a:pt x="392" y="941"/>
                      <a:pt x="392" y="941"/>
                    </a:cubicBezTo>
                    <a:cubicBezTo>
                      <a:pt x="391" y="941"/>
                      <a:pt x="391" y="941"/>
                      <a:pt x="390" y="941"/>
                    </a:cubicBezTo>
                    <a:cubicBezTo>
                      <a:pt x="389" y="942"/>
                      <a:pt x="388" y="942"/>
                      <a:pt x="388" y="943"/>
                    </a:cubicBezTo>
                    <a:cubicBezTo>
                      <a:pt x="387" y="944"/>
                      <a:pt x="387" y="945"/>
                      <a:pt x="387" y="945"/>
                    </a:cubicBezTo>
                    <a:cubicBezTo>
                      <a:pt x="387" y="947"/>
                      <a:pt x="388" y="947"/>
                      <a:pt x="388" y="947"/>
                    </a:cubicBezTo>
                    <a:cubicBezTo>
                      <a:pt x="388" y="948"/>
                      <a:pt x="388" y="948"/>
                      <a:pt x="388" y="948"/>
                    </a:cubicBezTo>
                    <a:cubicBezTo>
                      <a:pt x="389" y="949"/>
                      <a:pt x="389" y="949"/>
                      <a:pt x="389" y="949"/>
                    </a:cubicBezTo>
                    <a:cubicBezTo>
                      <a:pt x="389" y="949"/>
                      <a:pt x="390" y="949"/>
                      <a:pt x="390" y="949"/>
                    </a:cubicBezTo>
                    <a:cubicBezTo>
                      <a:pt x="393" y="952"/>
                      <a:pt x="405" y="959"/>
                      <a:pt x="420" y="968"/>
                    </a:cubicBezTo>
                    <a:cubicBezTo>
                      <a:pt x="465" y="997"/>
                      <a:pt x="546" y="1047"/>
                      <a:pt x="546" y="1047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8" y="1039"/>
                      <a:pt x="548" y="1039"/>
                      <a:pt x="548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9" y="1039"/>
                      <a:pt x="549" y="1039"/>
                      <a:pt x="549" y="1039"/>
                    </a:cubicBezTo>
                    <a:cubicBezTo>
                      <a:pt x="549" y="1039"/>
                      <a:pt x="549" y="1039"/>
                      <a:pt x="548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49" y="1039"/>
                      <a:pt x="549" y="1039"/>
                      <a:pt x="549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0"/>
                      <a:pt x="550" y="1040"/>
                      <a:pt x="549" y="1039"/>
                    </a:cubicBezTo>
                    <a:cubicBezTo>
                      <a:pt x="548" y="1043"/>
                      <a:pt x="548" y="1043"/>
                      <a:pt x="548" y="1043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1"/>
                      <a:pt x="549" y="1041"/>
                      <a:pt x="549" y="1041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49" y="1041"/>
                      <a:pt x="549" y="1041"/>
                      <a:pt x="549" y="1041"/>
                    </a:cubicBezTo>
                    <a:cubicBezTo>
                      <a:pt x="550" y="1040"/>
                      <a:pt x="550" y="1040"/>
                      <a:pt x="550" y="1040"/>
                    </a:cubicBezTo>
                    <a:cubicBezTo>
                      <a:pt x="550" y="1040"/>
                      <a:pt x="549" y="1039"/>
                      <a:pt x="549" y="1039"/>
                    </a:cubicBezTo>
                    <a:cubicBezTo>
                      <a:pt x="546" y="1038"/>
                      <a:pt x="535" y="1031"/>
                      <a:pt x="520" y="1023"/>
                    </a:cubicBezTo>
                    <a:cubicBezTo>
                      <a:pt x="497" y="1011"/>
                      <a:pt x="466" y="993"/>
                      <a:pt x="440" y="979"/>
                    </a:cubicBezTo>
                    <a:cubicBezTo>
                      <a:pt x="427" y="972"/>
                      <a:pt x="415" y="966"/>
                      <a:pt x="406" y="961"/>
                    </a:cubicBezTo>
                    <a:cubicBezTo>
                      <a:pt x="402" y="959"/>
                      <a:pt x="398" y="957"/>
                      <a:pt x="395" y="956"/>
                    </a:cubicBezTo>
                    <a:cubicBezTo>
                      <a:pt x="394" y="955"/>
                      <a:pt x="392" y="955"/>
                      <a:pt x="391" y="954"/>
                    </a:cubicBezTo>
                    <a:cubicBezTo>
                      <a:pt x="391" y="954"/>
                      <a:pt x="390" y="954"/>
                      <a:pt x="390" y="954"/>
                    </a:cubicBezTo>
                    <a:cubicBezTo>
                      <a:pt x="389" y="954"/>
                      <a:pt x="389" y="953"/>
                      <a:pt x="388" y="953"/>
                    </a:cubicBezTo>
                    <a:cubicBezTo>
                      <a:pt x="388" y="953"/>
                      <a:pt x="387" y="954"/>
                      <a:pt x="387" y="954"/>
                    </a:cubicBezTo>
                    <a:cubicBezTo>
                      <a:pt x="386" y="954"/>
                      <a:pt x="385" y="954"/>
                      <a:pt x="384" y="955"/>
                    </a:cubicBezTo>
                    <a:cubicBezTo>
                      <a:pt x="388" y="958"/>
                      <a:pt x="388" y="958"/>
                      <a:pt x="388" y="958"/>
                    </a:cubicBezTo>
                    <a:cubicBezTo>
                      <a:pt x="384" y="955"/>
                      <a:pt x="384" y="955"/>
                      <a:pt x="384" y="955"/>
                    </a:cubicBezTo>
                    <a:cubicBezTo>
                      <a:pt x="384" y="956"/>
                      <a:pt x="384" y="957"/>
                      <a:pt x="384" y="958"/>
                    </a:cubicBezTo>
                    <a:cubicBezTo>
                      <a:pt x="384" y="959"/>
                      <a:pt x="384" y="959"/>
                      <a:pt x="384" y="959"/>
                    </a:cubicBezTo>
                    <a:cubicBezTo>
                      <a:pt x="385" y="960"/>
                      <a:pt x="385" y="960"/>
                      <a:pt x="385" y="961"/>
                    </a:cubicBezTo>
                    <a:cubicBezTo>
                      <a:pt x="386" y="961"/>
                      <a:pt x="386" y="962"/>
                      <a:pt x="386" y="962"/>
                    </a:cubicBezTo>
                    <a:cubicBezTo>
                      <a:pt x="388" y="963"/>
                      <a:pt x="392" y="966"/>
                      <a:pt x="397" y="969"/>
                    </a:cubicBezTo>
                    <a:cubicBezTo>
                      <a:pt x="413" y="980"/>
                      <a:pt x="445" y="999"/>
                      <a:pt x="473" y="1016"/>
                    </a:cubicBezTo>
                    <a:cubicBezTo>
                      <a:pt x="487" y="1024"/>
                      <a:pt x="500" y="1032"/>
                      <a:pt x="509" y="1038"/>
                    </a:cubicBezTo>
                    <a:cubicBezTo>
                      <a:pt x="514" y="1041"/>
                      <a:pt x="518" y="1043"/>
                      <a:pt x="520" y="1045"/>
                    </a:cubicBezTo>
                    <a:cubicBezTo>
                      <a:pt x="522" y="1046"/>
                      <a:pt x="523" y="1046"/>
                      <a:pt x="523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5" y="1046"/>
                      <a:pt x="525" y="1046"/>
                      <a:pt x="525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5" y="1046"/>
                      <a:pt x="525" y="1046"/>
                      <a:pt x="525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6" y="1045"/>
                      <a:pt x="526" y="1045"/>
                      <a:pt x="526" y="1045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6" y="1045"/>
                      <a:pt x="526" y="1045"/>
                      <a:pt x="526" y="1045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6"/>
                      <a:pt x="523" y="1046"/>
                      <a:pt x="523" y="1046"/>
                    </a:cubicBezTo>
                    <a:cubicBezTo>
                      <a:pt x="524" y="1047"/>
                      <a:pt x="524" y="1047"/>
                      <a:pt x="524" y="1047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6"/>
                      <a:pt x="523" y="1046"/>
                      <a:pt x="523" y="1046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4"/>
                      <a:pt x="523" y="1044"/>
                      <a:pt x="523" y="1044"/>
                    </a:cubicBezTo>
                    <a:cubicBezTo>
                      <a:pt x="523" y="1045"/>
                      <a:pt x="523" y="1046"/>
                      <a:pt x="523" y="1046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3" y="1044"/>
                      <a:pt x="523" y="1044"/>
                      <a:pt x="523" y="1044"/>
                    </a:cubicBezTo>
                    <a:cubicBezTo>
                      <a:pt x="527" y="1044"/>
                      <a:pt x="527" y="1044"/>
                      <a:pt x="527" y="1044"/>
                    </a:cubicBezTo>
                    <a:cubicBezTo>
                      <a:pt x="529" y="1041"/>
                      <a:pt x="529" y="1041"/>
                      <a:pt x="529" y="1041"/>
                    </a:cubicBezTo>
                    <a:cubicBezTo>
                      <a:pt x="529" y="1041"/>
                      <a:pt x="497" y="1024"/>
                      <a:pt x="464" y="1006"/>
                    </a:cubicBezTo>
                    <a:cubicBezTo>
                      <a:pt x="448" y="998"/>
                      <a:pt x="432" y="989"/>
                      <a:pt x="420" y="983"/>
                    </a:cubicBezTo>
                    <a:cubicBezTo>
                      <a:pt x="414" y="980"/>
                      <a:pt x="408" y="977"/>
                      <a:pt x="404" y="975"/>
                    </a:cubicBezTo>
                    <a:cubicBezTo>
                      <a:pt x="403" y="974"/>
                      <a:pt x="401" y="973"/>
                      <a:pt x="400" y="973"/>
                    </a:cubicBezTo>
                    <a:cubicBezTo>
                      <a:pt x="399" y="972"/>
                      <a:pt x="399" y="972"/>
                      <a:pt x="398" y="972"/>
                    </a:cubicBezTo>
                    <a:cubicBezTo>
                      <a:pt x="398" y="972"/>
                      <a:pt x="398" y="972"/>
                      <a:pt x="398" y="972"/>
                    </a:cubicBezTo>
                    <a:cubicBezTo>
                      <a:pt x="397" y="972"/>
                      <a:pt x="397" y="972"/>
                      <a:pt x="397" y="972"/>
                    </a:cubicBezTo>
                    <a:cubicBezTo>
                      <a:pt x="397" y="972"/>
                      <a:pt x="397" y="972"/>
                      <a:pt x="396" y="972"/>
                    </a:cubicBezTo>
                    <a:cubicBezTo>
                      <a:pt x="396" y="972"/>
                      <a:pt x="396" y="972"/>
                      <a:pt x="395" y="972"/>
                    </a:cubicBezTo>
                    <a:cubicBezTo>
                      <a:pt x="394" y="972"/>
                      <a:pt x="393" y="972"/>
                      <a:pt x="393" y="973"/>
                    </a:cubicBezTo>
                    <a:cubicBezTo>
                      <a:pt x="392" y="974"/>
                      <a:pt x="392" y="976"/>
                      <a:pt x="392" y="977"/>
                    </a:cubicBezTo>
                    <a:cubicBezTo>
                      <a:pt x="393" y="978"/>
                      <a:pt x="393" y="978"/>
                      <a:pt x="394" y="979"/>
                    </a:cubicBezTo>
                    <a:cubicBezTo>
                      <a:pt x="394" y="979"/>
                      <a:pt x="396" y="980"/>
                      <a:pt x="399" y="982"/>
                    </a:cubicBezTo>
                    <a:cubicBezTo>
                      <a:pt x="410" y="988"/>
                      <a:pt x="436" y="1005"/>
                      <a:pt x="460" y="1019"/>
                    </a:cubicBezTo>
                    <a:cubicBezTo>
                      <a:pt x="472" y="1027"/>
                      <a:pt x="484" y="1034"/>
                      <a:pt x="492" y="1039"/>
                    </a:cubicBezTo>
                    <a:cubicBezTo>
                      <a:pt x="496" y="1042"/>
                      <a:pt x="500" y="1044"/>
                      <a:pt x="502" y="1046"/>
                    </a:cubicBezTo>
                    <a:cubicBezTo>
                      <a:pt x="503" y="1047"/>
                      <a:pt x="504" y="1047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6" y="1047"/>
                      <a:pt x="506" y="1047"/>
                      <a:pt x="506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6" y="1047"/>
                      <a:pt x="506" y="1047"/>
                      <a:pt x="506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8" y="1046"/>
                      <a:pt x="508" y="1046"/>
                      <a:pt x="508" y="1046"/>
                    </a:cubicBezTo>
                    <a:cubicBezTo>
                      <a:pt x="504" y="1047"/>
                      <a:pt x="504" y="1047"/>
                      <a:pt x="504" y="1047"/>
                    </a:cubicBezTo>
                    <a:cubicBezTo>
                      <a:pt x="505" y="1048"/>
                      <a:pt x="505" y="1048"/>
                      <a:pt x="505" y="1048"/>
                    </a:cubicBezTo>
                    <a:cubicBezTo>
                      <a:pt x="508" y="1046"/>
                      <a:pt x="508" y="1046"/>
                      <a:pt x="508" y="1046"/>
                    </a:cubicBezTo>
                    <a:cubicBezTo>
                      <a:pt x="504" y="1047"/>
                      <a:pt x="504" y="1047"/>
                      <a:pt x="504" y="1047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4" y="1045"/>
                      <a:pt x="504" y="1045"/>
                      <a:pt x="504" y="1045"/>
                    </a:cubicBezTo>
                    <a:cubicBezTo>
                      <a:pt x="504" y="1046"/>
                      <a:pt x="504" y="1047"/>
                      <a:pt x="504" y="1047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4" y="1045"/>
                      <a:pt x="504" y="1045"/>
                      <a:pt x="504" y="1045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5" y="1043"/>
                      <a:pt x="505" y="1043"/>
                      <a:pt x="505" y="1043"/>
                    </a:cubicBezTo>
                    <a:cubicBezTo>
                      <a:pt x="504" y="1044"/>
                      <a:pt x="504" y="1045"/>
                      <a:pt x="504" y="1045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05" y="1043"/>
                      <a:pt x="505" y="1043"/>
                      <a:pt x="505" y="1043"/>
                    </a:cubicBezTo>
                    <a:cubicBezTo>
                      <a:pt x="508" y="1045"/>
                      <a:pt x="508" y="1045"/>
                      <a:pt x="508" y="1045"/>
                    </a:cubicBezTo>
                    <a:cubicBezTo>
                      <a:pt x="510" y="1042"/>
                      <a:pt x="510" y="1042"/>
                      <a:pt x="510" y="1042"/>
                    </a:cubicBezTo>
                    <a:cubicBezTo>
                      <a:pt x="510" y="1042"/>
                      <a:pt x="489" y="1033"/>
                      <a:pt x="469" y="1025"/>
                    </a:cubicBezTo>
                    <a:cubicBezTo>
                      <a:pt x="458" y="1021"/>
                      <a:pt x="448" y="1017"/>
                      <a:pt x="439" y="1014"/>
                    </a:cubicBezTo>
                    <a:cubicBezTo>
                      <a:pt x="435" y="1012"/>
                      <a:pt x="432" y="1011"/>
                      <a:pt x="429" y="1010"/>
                    </a:cubicBezTo>
                    <a:cubicBezTo>
                      <a:pt x="427" y="1009"/>
                      <a:pt x="426" y="1009"/>
                      <a:pt x="425" y="1009"/>
                    </a:cubicBezTo>
                    <a:cubicBezTo>
                      <a:pt x="425" y="1009"/>
                      <a:pt x="424" y="1008"/>
                      <a:pt x="424" y="1008"/>
                    </a:cubicBezTo>
                    <a:cubicBezTo>
                      <a:pt x="423" y="1008"/>
                      <a:pt x="423" y="1008"/>
                      <a:pt x="422" y="1008"/>
                    </a:cubicBezTo>
                    <a:cubicBezTo>
                      <a:pt x="422" y="1008"/>
                      <a:pt x="422" y="1008"/>
                      <a:pt x="421" y="1008"/>
                    </a:cubicBezTo>
                    <a:cubicBezTo>
                      <a:pt x="421" y="1008"/>
                      <a:pt x="420" y="1009"/>
                      <a:pt x="420" y="1009"/>
                    </a:cubicBezTo>
                    <a:cubicBezTo>
                      <a:pt x="419" y="1009"/>
                      <a:pt x="419" y="1010"/>
                      <a:pt x="419" y="1010"/>
                    </a:cubicBezTo>
                    <a:cubicBezTo>
                      <a:pt x="422" y="1012"/>
                      <a:pt x="422" y="1012"/>
                      <a:pt x="422" y="1012"/>
                    </a:cubicBezTo>
                    <a:cubicBezTo>
                      <a:pt x="419" y="1010"/>
                      <a:pt x="419" y="1010"/>
                      <a:pt x="419" y="1010"/>
                    </a:cubicBezTo>
                    <a:cubicBezTo>
                      <a:pt x="418" y="1011"/>
                      <a:pt x="418" y="1012"/>
                      <a:pt x="418" y="1012"/>
                    </a:cubicBezTo>
                    <a:cubicBezTo>
                      <a:pt x="418" y="1013"/>
                      <a:pt x="418" y="1014"/>
                      <a:pt x="418" y="1014"/>
                    </a:cubicBezTo>
                    <a:cubicBezTo>
                      <a:pt x="419" y="1015"/>
                      <a:pt x="419" y="1015"/>
                      <a:pt x="419" y="1015"/>
                    </a:cubicBezTo>
                    <a:cubicBezTo>
                      <a:pt x="419" y="1015"/>
                      <a:pt x="419" y="1016"/>
                      <a:pt x="420" y="1016"/>
                    </a:cubicBezTo>
                    <a:cubicBezTo>
                      <a:pt x="420" y="1016"/>
                      <a:pt x="421" y="1017"/>
                      <a:pt x="422" y="1018"/>
                    </a:cubicBezTo>
                    <a:cubicBezTo>
                      <a:pt x="426" y="1020"/>
                      <a:pt x="434" y="1025"/>
                      <a:pt x="441" y="1029"/>
                    </a:cubicBezTo>
                    <a:cubicBezTo>
                      <a:pt x="444" y="1031"/>
                      <a:pt x="447" y="1033"/>
                      <a:pt x="450" y="1034"/>
                    </a:cubicBezTo>
                    <a:cubicBezTo>
                      <a:pt x="451" y="1035"/>
                      <a:pt x="452" y="1035"/>
                      <a:pt x="452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4"/>
                      <a:pt x="455" y="1034"/>
                      <a:pt x="455" y="1034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4"/>
                      <a:pt x="455" y="1034"/>
                      <a:pt x="455" y="1034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3" y="1036"/>
                      <a:pt x="453" y="1036"/>
                      <a:pt x="453" y="1036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1" y="1033"/>
                      <a:pt x="451" y="1033"/>
                      <a:pt x="451" y="1033"/>
                    </a:cubicBezTo>
                    <a:cubicBezTo>
                      <a:pt x="452" y="1035"/>
                      <a:pt x="452" y="1035"/>
                      <a:pt x="452" y="1035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1" y="1033"/>
                      <a:pt x="451" y="1033"/>
                      <a:pt x="451" y="1033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1"/>
                      <a:pt x="452" y="1031"/>
                      <a:pt x="452" y="1031"/>
                    </a:cubicBezTo>
                    <a:cubicBezTo>
                      <a:pt x="452" y="1032"/>
                      <a:pt x="451" y="1033"/>
                      <a:pt x="451" y="1033"/>
                    </a:cubicBezTo>
                    <a:cubicBezTo>
                      <a:pt x="455" y="1033"/>
                      <a:pt x="455" y="1033"/>
                      <a:pt x="455" y="1033"/>
                    </a:cubicBezTo>
                    <a:cubicBezTo>
                      <a:pt x="452" y="1031"/>
                      <a:pt x="452" y="1031"/>
                      <a:pt x="452" y="1031"/>
                    </a:cubicBezTo>
                    <a:cubicBezTo>
                      <a:pt x="451" y="1033"/>
                      <a:pt x="452" y="1036"/>
                      <a:pt x="454" y="1037"/>
                    </a:cubicBezTo>
                    <a:cubicBezTo>
                      <a:pt x="455" y="1038"/>
                      <a:pt x="458" y="1037"/>
                      <a:pt x="459" y="103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51"/>
              <p:cNvSpPr/>
              <p:nvPr/>
            </p:nvSpPr>
            <p:spPr bwMode="auto">
              <a:xfrm>
                <a:off x="3919586" y="3468849"/>
                <a:ext cx="461729" cy="328487"/>
              </a:xfrm>
              <a:custGeom>
                <a:avLst/>
                <a:gdLst>
                  <a:gd name="T0" fmla="*/ 46 w 344"/>
                  <a:gd name="T1" fmla="*/ 221 h 245"/>
                  <a:gd name="T2" fmla="*/ 105 w 344"/>
                  <a:gd name="T3" fmla="*/ 238 h 245"/>
                  <a:gd name="T4" fmla="*/ 36 w 344"/>
                  <a:gd name="T5" fmla="*/ 191 h 245"/>
                  <a:gd name="T6" fmla="*/ 35 w 344"/>
                  <a:gd name="T7" fmla="*/ 194 h 245"/>
                  <a:gd name="T8" fmla="*/ 117 w 344"/>
                  <a:gd name="T9" fmla="*/ 234 h 245"/>
                  <a:gd name="T10" fmla="*/ 39 w 344"/>
                  <a:gd name="T11" fmla="*/ 176 h 245"/>
                  <a:gd name="T12" fmla="*/ 35 w 344"/>
                  <a:gd name="T13" fmla="*/ 177 h 245"/>
                  <a:gd name="T14" fmla="*/ 36 w 344"/>
                  <a:gd name="T15" fmla="*/ 181 h 245"/>
                  <a:gd name="T16" fmla="*/ 36 w 344"/>
                  <a:gd name="T17" fmla="*/ 182 h 245"/>
                  <a:gd name="T18" fmla="*/ 156 w 344"/>
                  <a:gd name="T19" fmla="*/ 223 h 245"/>
                  <a:gd name="T20" fmla="*/ 188 w 344"/>
                  <a:gd name="T21" fmla="*/ 219 h 245"/>
                  <a:gd name="T22" fmla="*/ 17 w 344"/>
                  <a:gd name="T23" fmla="*/ 113 h 245"/>
                  <a:gd name="T24" fmla="*/ 17 w 344"/>
                  <a:gd name="T25" fmla="*/ 117 h 245"/>
                  <a:gd name="T26" fmla="*/ 92 w 344"/>
                  <a:gd name="T27" fmla="*/ 137 h 245"/>
                  <a:gd name="T28" fmla="*/ 12 w 344"/>
                  <a:gd name="T29" fmla="*/ 88 h 245"/>
                  <a:gd name="T30" fmla="*/ 9 w 344"/>
                  <a:gd name="T31" fmla="*/ 92 h 245"/>
                  <a:gd name="T32" fmla="*/ 11 w 344"/>
                  <a:gd name="T33" fmla="*/ 74 h 245"/>
                  <a:gd name="T34" fmla="*/ 10 w 344"/>
                  <a:gd name="T35" fmla="*/ 74 h 245"/>
                  <a:gd name="T36" fmla="*/ 253 w 344"/>
                  <a:gd name="T37" fmla="*/ 206 h 245"/>
                  <a:gd name="T38" fmla="*/ 7 w 344"/>
                  <a:gd name="T39" fmla="*/ 43 h 245"/>
                  <a:gd name="T40" fmla="*/ 4 w 344"/>
                  <a:gd name="T41" fmla="*/ 46 h 245"/>
                  <a:gd name="T42" fmla="*/ 4 w 344"/>
                  <a:gd name="T43" fmla="*/ 46 h 245"/>
                  <a:gd name="T44" fmla="*/ 9 w 344"/>
                  <a:gd name="T45" fmla="*/ 27 h 245"/>
                  <a:gd name="T46" fmla="*/ 10 w 344"/>
                  <a:gd name="T47" fmla="*/ 28 h 245"/>
                  <a:gd name="T48" fmla="*/ 305 w 344"/>
                  <a:gd name="T49" fmla="*/ 199 h 245"/>
                  <a:gd name="T50" fmla="*/ 14 w 344"/>
                  <a:gd name="T51" fmla="*/ 18 h 245"/>
                  <a:gd name="T52" fmla="*/ 17 w 344"/>
                  <a:gd name="T53" fmla="*/ 20 h 245"/>
                  <a:gd name="T54" fmla="*/ 13 w 344"/>
                  <a:gd name="T55" fmla="*/ 19 h 245"/>
                  <a:gd name="T56" fmla="*/ 20 w 344"/>
                  <a:gd name="T57" fmla="*/ 25 h 245"/>
                  <a:gd name="T58" fmla="*/ 151 w 344"/>
                  <a:gd name="T59" fmla="*/ 89 h 245"/>
                  <a:gd name="T60" fmla="*/ 21 w 344"/>
                  <a:gd name="T61" fmla="*/ 5 h 245"/>
                  <a:gd name="T62" fmla="*/ 16 w 344"/>
                  <a:gd name="T63" fmla="*/ 10 h 245"/>
                  <a:gd name="T64" fmla="*/ 338 w 344"/>
                  <a:gd name="T65" fmla="*/ 202 h 245"/>
                  <a:gd name="T66" fmla="*/ 25 w 344"/>
                  <a:gd name="T67" fmla="*/ 19 h 245"/>
                  <a:gd name="T68" fmla="*/ 17 w 344"/>
                  <a:gd name="T69" fmla="*/ 27 h 245"/>
                  <a:gd name="T70" fmla="*/ 301 w 344"/>
                  <a:gd name="T71" fmla="*/ 199 h 245"/>
                  <a:gd name="T72" fmla="*/ 2 w 344"/>
                  <a:gd name="T73" fmla="*/ 26 h 245"/>
                  <a:gd name="T74" fmla="*/ 1 w 344"/>
                  <a:gd name="T75" fmla="*/ 48 h 245"/>
                  <a:gd name="T76" fmla="*/ 252 w 344"/>
                  <a:gd name="T77" fmla="*/ 202 h 245"/>
                  <a:gd name="T78" fmla="*/ 253 w 344"/>
                  <a:gd name="T79" fmla="*/ 202 h 245"/>
                  <a:gd name="T80" fmla="*/ 253 w 344"/>
                  <a:gd name="T81" fmla="*/ 199 h 245"/>
                  <a:gd name="T82" fmla="*/ 10 w 344"/>
                  <a:gd name="T83" fmla="*/ 67 h 245"/>
                  <a:gd name="T84" fmla="*/ 207 w 344"/>
                  <a:gd name="T85" fmla="*/ 206 h 245"/>
                  <a:gd name="T86" fmla="*/ 162 w 344"/>
                  <a:gd name="T87" fmla="*/ 205 h 245"/>
                  <a:gd name="T88" fmla="*/ 180 w 344"/>
                  <a:gd name="T89" fmla="*/ 217 h 245"/>
                  <a:gd name="T90" fmla="*/ 184 w 344"/>
                  <a:gd name="T91" fmla="*/ 213 h 245"/>
                  <a:gd name="T92" fmla="*/ 35 w 344"/>
                  <a:gd name="T93" fmla="*/ 137 h 245"/>
                  <a:gd name="T94" fmla="*/ 136 w 344"/>
                  <a:gd name="T95" fmla="*/ 224 h 245"/>
                  <a:gd name="T96" fmla="*/ 140 w 344"/>
                  <a:gd name="T97" fmla="*/ 223 h 245"/>
                  <a:gd name="T98" fmla="*/ 34 w 344"/>
                  <a:gd name="T99" fmla="*/ 173 h 245"/>
                  <a:gd name="T100" fmla="*/ 117 w 344"/>
                  <a:gd name="T101" fmla="*/ 233 h 245"/>
                  <a:gd name="T102" fmla="*/ 116 w 344"/>
                  <a:gd name="T103" fmla="*/ 230 h 245"/>
                  <a:gd name="T104" fmla="*/ 120 w 344"/>
                  <a:gd name="T105" fmla="*/ 226 h 245"/>
                  <a:gd name="T106" fmla="*/ 38 w 344"/>
                  <a:gd name="T107" fmla="*/ 187 h 245"/>
                  <a:gd name="T108" fmla="*/ 103 w 344"/>
                  <a:gd name="T109" fmla="*/ 237 h 245"/>
                  <a:gd name="T110" fmla="*/ 102 w 344"/>
                  <a:gd name="T111" fmla="*/ 234 h 245"/>
                  <a:gd name="T112" fmla="*/ 106 w 344"/>
                  <a:gd name="T113" fmla="*/ 234 h 245"/>
                  <a:gd name="T114" fmla="*/ 106 w 344"/>
                  <a:gd name="T115" fmla="*/ 233 h 245"/>
                  <a:gd name="T116" fmla="*/ 47 w 344"/>
                  <a:gd name="T117" fmla="*/ 213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44" h="245">
                    <a:moveTo>
                      <a:pt x="54" y="237"/>
                    </a:moveTo>
                    <a:cubicBezTo>
                      <a:pt x="53" y="236"/>
                      <a:pt x="53" y="236"/>
                      <a:pt x="53" y="236"/>
                    </a:cubicBezTo>
                    <a:cubicBezTo>
                      <a:pt x="51" y="239"/>
                      <a:pt x="51" y="239"/>
                      <a:pt x="51" y="239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78" y="241"/>
                      <a:pt x="78" y="241"/>
                      <a:pt x="78" y="241"/>
                    </a:cubicBezTo>
                    <a:cubicBezTo>
                      <a:pt x="80" y="241"/>
                      <a:pt x="82" y="240"/>
                      <a:pt x="82" y="238"/>
                    </a:cubicBezTo>
                    <a:cubicBezTo>
                      <a:pt x="82" y="237"/>
                      <a:pt x="82" y="235"/>
                      <a:pt x="80" y="234"/>
                    </a:cubicBezTo>
                    <a:cubicBezTo>
                      <a:pt x="48" y="214"/>
                      <a:pt x="48" y="214"/>
                      <a:pt x="48" y="214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6" y="221"/>
                      <a:pt x="46" y="221"/>
                      <a:pt x="46" y="221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21"/>
                      <a:pt x="46" y="221"/>
                      <a:pt x="46" y="221"/>
                    </a:cubicBezTo>
                    <a:cubicBezTo>
                      <a:pt x="46" y="217"/>
                      <a:pt x="46" y="217"/>
                      <a:pt x="46" y="217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18"/>
                      <a:pt x="46" y="218"/>
                      <a:pt x="46" y="218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6" y="218"/>
                      <a:pt x="46" y="218"/>
                      <a:pt x="46" y="218"/>
                    </a:cubicBezTo>
                    <a:cubicBezTo>
                      <a:pt x="45" y="221"/>
                      <a:pt x="45" y="221"/>
                      <a:pt x="45" y="221"/>
                    </a:cubicBezTo>
                    <a:cubicBezTo>
                      <a:pt x="45" y="221"/>
                      <a:pt x="45" y="221"/>
                      <a:pt x="46" y="221"/>
                    </a:cubicBezTo>
                    <a:cubicBezTo>
                      <a:pt x="50" y="223"/>
                      <a:pt x="64" y="227"/>
                      <a:pt x="78" y="231"/>
                    </a:cubicBezTo>
                    <a:cubicBezTo>
                      <a:pt x="85" y="233"/>
                      <a:pt x="91" y="235"/>
                      <a:pt x="96" y="236"/>
                    </a:cubicBezTo>
                    <a:cubicBezTo>
                      <a:pt x="99" y="237"/>
                      <a:pt x="101" y="237"/>
                      <a:pt x="103" y="238"/>
                    </a:cubicBezTo>
                    <a:cubicBezTo>
                      <a:pt x="103" y="238"/>
                      <a:pt x="104" y="238"/>
                      <a:pt x="105" y="238"/>
                    </a:cubicBezTo>
                    <a:cubicBezTo>
                      <a:pt x="105" y="238"/>
                      <a:pt x="105" y="238"/>
                      <a:pt x="105" y="238"/>
                    </a:cubicBezTo>
                    <a:cubicBezTo>
                      <a:pt x="106" y="238"/>
                      <a:pt x="106" y="238"/>
                      <a:pt x="106" y="238"/>
                    </a:cubicBezTo>
                    <a:cubicBezTo>
                      <a:pt x="107" y="238"/>
                      <a:pt x="107" y="238"/>
                      <a:pt x="107" y="238"/>
                    </a:cubicBezTo>
                    <a:cubicBezTo>
                      <a:pt x="108" y="238"/>
                      <a:pt x="108" y="238"/>
                      <a:pt x="108" y="238"/>
                    </a:cubicBezTo>
                    <a:cubicBezTo>
                      <a:pt x="109" y="238"/>
                      <a:pt x="109" y="237"/>
                      <a:pt x="110" y="237"/>
                    </a:cubicBezTo>
                    <a:cubicBezTo>
                      <a:pt x="110" y="236"/>
                      <a:pt x="110" y="236"/>
                      <a:pt x="110" y="236"/>
                    </a:cubicBezTo>
                    <a:cubicBezTo>
                      <a:pt x="110" y="236"/>
                      <a:pt x="110" y="235"/>
                      <a:pt x="110" y="234"/>
                    </a:cubicBezTo>
                    <a:cubicBezTo>
                      <a:pt x="110" y="233"/>
                      <a:pt x="110" y="233"/>
                      <a:pt x="110" y="233"/>
                    </a:cubicBezTo>
                    <a:cubicBezTo>
                      <a:pt x="110" y="232"/>
                      <a:pt x="109" y="232"/>
                      <a:pt x="109" y="231"/>
                    </a:cubicBezTo>
                    <a:cubicBezTo>
                      <a:pt x="109" y="231"/>
                      <a:pt x="109" y="231"/>
                      <a:pt x="108" y="231"/>
                    </a:cubicBezTo>
                    <a:cubicBezTo>
                      <a:pt x="107" y="230"/>
                      <a:pt x="106" y="229"/>
                      <a:pt x="103" y="227"/>
                    </a:cubicBezTo>
                    <a:cubicBezTo>
                      <a:pt x="95" y="222"/>
                      <a:pt x="79" y="212"/>
                      <a:pt x="64" y="203"/>
                    </a:cubicBezTo>
                    <a:cubicBezTo>
                      <a:pt x="50" y="194"/>
                      <a:pt x="38" y="187"/>
                      <a:pt x="38" y="187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8" y="194"/>
                      <a:pt x="39" y="194"/>
                      <a:pt x="40" y="192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6" y="195"/>
                      <a:pt x="36" y="195"/>
                      <a:pt x="36" y="195"/>
                    </a:cubicBezTo>
                    <a:cubicBezTo>
                      <a:pt x="37" y="194"/>
                      <a:pt x="37" y="194"/>
                      <a:pt x="38" y="194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6" y="195"/>
                      <a:pt x="36" y="195"/>
                      <a:pt x="36" y="195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4"/>
                      <a:pt x="36" y="195"/>
                    </a:cubicBezTo>
                    <a:cubicBezTo>
                      <a:pt x="36" y="191"/>
                      <a:pt x="36" y="191"/>
                      <a:pt x="36" y="191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6" y="192"/>
                      <a:pt x="36" y="192"/>
                      <a:pt x="36" y="192"/>
                    </a:cubicBezTo>
                    <a:cubicBezTo>
                      <a:pt x="35" y="194"/>
                      <a:pt x="35" y="194"/>
                      <a:pt x="35" y="194"/>
                    </a:cubicBezTo>
                    <a:cubicBezTo>
                      <a:pt x="35" y="194"/>
                      <a:pt x="35" y="195"/>
                      <a:pt x="36" y="195"/>
                    </a:cubicBezTo>
                    <a:cubicBezTo>
                      <a:pt x="42" y="198"/>
                      <a:pt x="61" y="208"/>
                      <a:pt x="80" y="217"/>
                    </a:cubicBezTo>
                    <a:cubicBezTo>
                      <a:pt x="89" y="221"/>
                      <a:pt x="98" y="226"/>
                      <a:pt x="105" y="229"/>
                    </a:cubicBezTo>
                    <a:cubicBezTo>
                      <a:pt x="109" y="230"/>
                      <a:pt x="112" y="232"/>
                      <a:pt x="114" y="233"/>
                    </a:cubicBezTo>
                    <a:cubicBezTo>
                      <a:pt x="115" y="233"/>
                      <a:pt x="116" y="234"/>
                      <a:pt x="117" y="234"/>
                    </a:cubicBezTo>
                    <a:cubicBezTo>
                      <a:pt x="118" y="234"/>
                      <a:pt x="118" y="234"/>
                      <a:pt x="119" y="234"/>
                    </a:cubicBezTo>
                    <a:cubicBezTo>
                      <a:pt x="119" y="234"/>
                      <a:pt x="119" y="234"/>
                      <a:pt x="120" y="234"/>
                    </a:cubicBezTo>
                    <a:cubicBezTo>
                      <a:pt x="120" y="234"/>
                      <a:pt x="121" y="234"/>
                      <a:pt x="122" y="234"/>
                    </a:cubicBezTo>
                    <a:cubicBezTo>
                      <a:pt x="122" y="234"/>
                      <a:pt x="123" y="234"/>
                      <a:pt x="124" y="233"/>
                    </a:cubicBezTo>
                    <a:cubicBezTo>
                      <a:pt x="124" y="233"/>
                      <a:pt x="124" y="233"/>
                      <a:pt x="124" y="233"/>
                    </a:cubicBezTo>
                    <a:cubicBezTo>
                      <a:pt x="124" y="232"/>
                      <a:pt x="124" y="231"/>
                      <a:pt x="124" y="230"/>
                    </a:cubicBezTo>
                    <a:cubicBezTo>
                      <a:pt x="124" y="229"/>
                      <a:pt x="124" y="229"/>
                      <a:pt x="124" y="228"/>
                    </a:cubicBezTo>
                    <a:cubicBezTo>
                      <a:pt x="123" y="227"/>
                      <a:pt x="123" y="227"/>
                      <a:pt x="123" y="227"/>
                    </a:cubicBezTo>
                    <a:cubicBezTo>
                      <a:pt x="122" y="226"/>
                      <a:pt x="121" y="225"/>
                      <a:pt x="120" y="225"/>
                    </a:cubicBezTo>
                    <a:cubicBezTo>
                      <a:pt x="116" y="222"/>
                      <a:pt x="109" y="218"/>
                      <a:pt x="101" y="213"/>
                    </a:cubicBezTo>
                    <a:cubicBezTo>
                      <a:pt x="88" y="205"/>
                      <a:pt x="72" y="196"/>
                      <a:pt x="59" y="188"/>
                    </a:cubicBezTo>
                    <a:cubicBezTo>
                      <a:pt x="53" y="185"/>
                      <a:pt x="47" y="181"/>
                      <a:pt x="43" y="179"/>
                    </a:cubicBezTo>
                    <a:cubicBezTo>
                      <a:pt x="41" y="177"/>
                      <a:pt x="40" y="176"/>
                      <a:pt x="39" y="176"/>
                    </a:cubicBezTo>
                    <a:cubicBezTo>
                      <a:pt x="39" y="175"/>
                      <a:pt x="38" y="175"/>
                      <a:pt x="38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39" y="176"/>
                      <a:pt x="38" y="175"/>
                      <a:pt x="38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9" y="178"/>
                      <a:pt x="39" y="178"/>
                      <a:pt x="39" y="177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8" y="179"/>
                      <a:pt x="38" y="179"/>
                      <a:pt x="38" y="179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7" y="181"/>
                      <a:pt x="38" y="180"/>
                      <a:pt x="38" y="179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5" y="181"/>
                      <a:pt x="36" y="181"/>
                      <a:pt x="36" y="181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5" y="181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0"/>
                      <a:pt x="34" y="180"/>
                      <a:pt x="34" y="180"/>
                    </a:cubicBezTo>
                    <a:cubicBezTo>
                      <a:pt x="34" y="181"/>
                      <a:pt x="34" y="181"/>
                      <a:pt x="34" y="181"/>
                    </a:cubicBezTo>
                    <a:cubicBezTo>
                      <a:pt x="34" y="181"/>
                      <a:pt x="35" y="181"/>
                      <a:pt x="36" y="182"/>
                    </a:cubicBezTo>
                    <a:cubicBezTo>
                      <a:pt x="40" y="183"/>
                      <a:pt x="48" y="187"/>
                      <a:pt x="58" y="192"/>
                    </a:cubicBezTo>
                    <a:cubicBezTo>
                      <a:pt x="73" y="199"/>
                      <a:pt x="93" y="209"/>
                      <a:pt x="108" y="216"/>
                    </a:cubicBezTo>
                    <a:cubicBezTo>
                      <a:pt x="116" y="220"/>
                      <a:pt x="123" y="224"/>
                      <a:pt x="128" y="226"/>
                    </a:cubicBezTo>
                    <a:cubicBezTo>
                      <a:pt x="131" y="227"/>
                      <a:pt x="133" y="228"/>
                      <a:pt x="135" y="229"/>
                    </a:cubicBezTo>
                    <a:cubicBezTo>
                      <a:pt x="136" y="229"/>
                      <a:pt x="136" y="229"/>
                      <a:pt x="137" y="230"/>
                    </a:cubicBezTo>
                    <a:cubicBezTo>
                      <a:pt x="138" y="230"/>
                      <a:pt x="138" y="230"/>
                      <a:pt x="138" y="230"/>
                    </a:cubicBezTo>
                    <a:cubicBezTo>
                      <a:pt x="138" y="230"/>
                      <a:pt x="138" y="230"/>
                      <a:pt x="139" y="230"/>
                    </a:cubicBezTo>
                    <a:cubicBezTo>
                      <a:pt x="139" y="230"/>
                      <a:pt x="140" y="230"/>
                      <a:pt x="140" y="230"/>
                    </a:cubicBezTo>
                    <a:cubicBezTo>
                      <a:pt x="141" y="230"/>
                      <a:pt x="142" y="229"/>
                      <a:pt x="143" y="228"/>
                    </a:cubicBezTo>
                    <a:cubicBezTo>
                      <a:pt x="143" y="227"/>
                      <a:pt x="143" y="226"/>
                      <a:pt x="143" y="225"/>
                    </a:cubicBezTo>
                    <a:cubicBezTo>
                      <a:pt x="143" y="224"/>
                      <a:pt x="142" y="223"/>
                      <a:pt x="141" y="223"/>
                    </a:cubicBezTo>
                    <a:cubicBezTo>
                      <a:pt x="93" y="193"/>
                      <a:pt x="93" y="193"/>
                      <a:pt x="93" y="193"/>
                    </a:cubicBezTo>
                    <a:cubicBezTo>
                      <a:pt x="156" y="223"/>
                      <a:pt x="156" y="223"/>
                      <a:pt x="156" y="223"/>
                    </a:cubicBezTo>
                    <a:cubicBezTo>
                      <a:pt x="157" y="224"/>
                      <a:pt x="160" y="223"/>
                      <a:pt x="161" y="221"/>
                    </a:cubicBezTo>
                    <a:cubicBezTo>
                      <a:pt x="162" y="219"/>
                      <a:pt x="161" y="217"/>
                      <a:pt x="159" y="216"/>
                    </a:cubicBezTo>
                    <a:cubicBezTo>
                      <a:pt x="23" y="130"/>
                      <a:pt x="23" y="130"/>
                      <a:pt x="23" y="130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19" y="137"/>
                      <a:pt x="19" y="137"/>
                      <a:pt x="19" y="137"/>
                    </a:cubicBezTo>
                    <a:cubicBezTo>
                      <a:pt x="19" y="137"/>
                      <a:pt x="57" y="158"/>
                      <a:pt x="96" y="179"/>
                    </a:cubicBezTo>
                    <a:cubicBezTo>
                      <a:pt x="116" y="190"/>
                      <a:pt x="136" y="200"/>
                      <a:pt x="152" y="208"/>
                    </a:cubicBezTo>
                    <a:cubicBezTo>
                      <a:pt x="160" y="212"/>
                      <a:pt x="167" y="215"/>
                      <a:pt x="172" y="218"/>
                    </a:cubicBezTo>
                    <a:cubicBezTo>
                      <a:pt x="175" y="219"/>
                      <a:pt x="177" y="220"/>
                      <a:pt x="179" y="220"/>
                    </a:cubicBezTo>
                    <a:cubicBezTo>
                      <a:pt x="180" y="221"/>
                      <a:pt x="181" y="221"/>
                      <a:pt x="181" y="221"/>
                    </a:cubicBezTo>
                    <a:cubicBezTo>
                      <a:pt x="182" y="221"/>
                      <a:pt x="183" y="221"/>
                      <a:pt x="184" y="221"/>
                    </a:cubicBezTo>
                    <a:cubicBezTo>
                      <a:pt x="184" y="221"/>
                      <a:pt x="185" y="221"/>
                      <a:pt x="186" y="221"/>
                    </a:cubicBezTo>
                    <a:cubicBezTo>
                      <a:pt x="186" y="221"/>
                      <a:pt x="187" y="220"/>
                      <a:pt x="188" y="219"/>
                    </a:cubicBezTo>
                    <a:cubicBezTo>
                      <a:pt x="188" y="219"/>
                      <a:pt x="188" y="219"/>
                      <a:pt x="188" y="219"/>
                    </a:cubicBezTo>
                    <a:cubicBezTo>
                      <a:pt x="188" y="219"/>
                      <a:pt x="188" y="218"/>
                      <a:pt x="188" y="217"/>
                    </a:cubicBezTo>
                    <a:cubicBezTo>
                      <a:pt x="188" y="216"/>
                      <a:pt x="188" y="215"/>
                      <a:pt x="188" y="215"/>
                    </a:cubicBezTo>
                    <a:cubicBezTo>
                      <a:pt x="187" y="214"/>
                      <a:pt x="187" y="213"/>
                      <a:pt x="186" y="213"/>
                    </a:cubicBezTo>
                    <a:cubicBezTo>
                      <a:pt x="185" y="212"/>
                      <a:pt x="184" y="210"/>
                      <a:pt x="182" y="209"/>
                    </a:cubicBezTo>
                    <a:cubicBezTo>
                      <a:pt x="174" y="204"/>
                      <a:pt x="161" y="195"/>
                      <a:pt x="144" y="184"/>
                    </a:cubicBezTo>
                    <a:cubicBezTo>
                      <a:pt x="94" y="153"/>
                      <a:pt x="19" y="109"/>
                      <a:pt x="19" y="109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9" y="116"/>
                      <a:pt x="20" y="116"/>
                      <a:pt x="21" y="115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7"/>
                      <a:pt x="18" y="117"/>
                      <a:pt x="19" y="116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4"/>
                      <a:pt x="18" y="114"/>
                      <a:pt x="18" y="114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7" y="117"/>
                      <a:pt x="18" y="117"/>
                      <a:pt x="18" y="117"/>
                    </a:cubicBezTo>
                    <a:cubicBezTo>
                      <a:pt x="21" y="118"/>
                      <a:pt x="26" y="120"/>
                      <a:pt x="32" y="123"/>
                    </a:cubicBezTo>
                    <a:cubicBezTo>
                      <a:pt x="55" y="134"/>
                      <a:pt x="98" y="157"/>
                      <a:pt x="135" y="177"/>
                    </a:cubicBezTo>
                    <a:cubicBezTo>
                      <a:pt x="153" y="186"/>
                      <a:pt x="170" y="196"/>
                      <a:pt x="183" y="202"/>
                    </a:cubicBezTo>
                    <a:cubicBezTo>
                      <a:pt x="189" y="206"/>
                      <a:pt x="194" y="208"/>
                      <a:pt x="197" y="210"/>
                    </a:cubicBezTo>
                    <a:cubicBezTo>
                      <a:pt x="201" y="212"/>
                      <a:pt x="203" y="213"/>
                      <a:pt x="203" y="213"/>
                    </a:cubicBezTo>
                    <a:cubicBezTo>
                      <a:pt x="205" y="214"/>
                      <a:pt x="207" y="214"/>
                      <a:pt x="208" y="212"/>
                    </a:cubicBezTo>
                    <a:cubicBezTo>
                      <a:pt x="209" y="210"/>
                      <a:pt x="209" y="208"/>
                      <a:pt x="207" y="206"/>
                    </a:cubicBezTo>
                    <a:cubicBezTo>
                      <a:pt x="207" y="206"/>
                      <a:pt x="204" y="205"/>
                      <a:pt x="199" y="201"/>
                    </a:cubicBezTo>
                    <a:cubicBezTo>
                      <a:pt x="180" y="190"/>
                      <a:pt x="134" y="163"/>
                      <a:pt x="92" y="137"/>
                    </a:cubicBezTo>
                    <a:cubicBezTo>
                      <a:pt x="71" y="124"/>
                      <a:pt x="51" y="112"/>
                      <a:pt x="37" y="102"/>
                    </a:cubicBezTo>
                    <a:cubicBezTo>
                      <a:pt x="30" y="98"/>
                      <a:pt x="24" y="94"/>
                      <a:pt x="20" y="91"/>
                    </a:cubicBezTo>
                    <a:cubicBezTo>
                      <a:pt x="18" y="90"/>
                      <a:pt x="16" y="88"/>
                      <a:pt x="15" y="88"/>
                    </a:cubicBezTo>
                    <a:cubicBezTo>
                      <a:pt x="15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8"/>
                      <a:pt x="15" y="87"/>
                      <a:pt x="14" y="87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5" y="90"/>
                      <a:pt x="15" y="89"/>
                      <a:pt x="15" y="89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1" y="89"/>
                      <a:pt x="11" y="89"/>
                      <a:pt x="11" y="89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2" y="213"/>
                      <a:pt x="235" y="212"/>
                      <a:pt x="236" y="211"/>
                    </a:cubicBezTo>
                    <a:cubicBezTo>
                      <a:pt x="237" y="209"/>
                      <a:pt x="236" y="206"/>
                      <a:pt x="234" y="20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4"/>
                      <a:pt x="14" y="73"/>
                      <a:pt x="14" y="72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4"/>
                      <a:pt x="12" y="74"/>
                      <a:pt x="13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1" y="74"/>
                      <a:pt x="11" y="74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1" y="75"/>
                    </a:cubicBezTo>
                    <a:cubicBezTo>
                      <a:pt x="16" y="77"/>
                      <a:pt x="33" y="87"/>
                      <a:pt x="56" y="100"/>
                    </a:cubicBezTo>
                    <a:cubicBezTo>
                      <a:pt x="90" y="119"/>
                      <a:pt x="136" y="145"/>
                      <a:pt x="176" y="167"/>
                    </a:cubicBezTo>
                    <a:cubicBezTo>
                      <a:pt x="195" y="178"/>
                      <a:pt x="213" y="187"/>
                      <a:pt x="227" y="194"/>
                    </a:cubicBezTo>
                    <a:cubicBezTo>
                      <a:pt x="233" y="198"/>
                      <a:pt x="239" y="201"/>
                      <a:pt x="243" y="203"/>
                    </a:cubicBezTo>
                    <a:cubicBezTo>
                      <a:pt x="246" y="204"/>
                      <a:pt x="247" y="204"/>
                      <a:pt x="249" y="205"/>
                    </a:cubicBezTo>
                    <a:cubicBezTo>
                      <a:pt x="250" y="205"/>
                      <a:pt x="250" y="205"/>
                      <a:pt x="251" y="206"/>
                    </a:cubicBezTo>
                    <a:cubicBezTo>
                      <a:pt x="252" y="206"/>
                      <a:pt x="252" y="206"/>
                      <a:pt x="253" y="206"/>
                    </a:cubicBezTo>
                    <a:cubicBezTo>
                      <a:pt x="254" y="206"/>
                      <a:pt x="254" y="206"/>
                      <a:pt x="255" y="206"/>
                    </a:cubicBezTo>
                    <a:cubicBezTo>
                      <a:pt x="256" y="205"/>
                      <a:pt x="256" y="205"/>
                      <a:pt x="257" y="204"/>
                    </a:cubicBezTo>
                    <a:cubicBezTo>
                      <a:pt x="257" y="204"/>
                      <a:pt x="257" y="204"/>
                      <a:pt x="257" y="204"/>
                    </a:cubicBezTo>
                    <a:cubicBezTo>
                      <a:pt x="258" y="203"/>
                      <a:pt x="258" y="202"/>
                      <a:pt x="258" y="202"/>
                    </a:cubicBezTo>
                    <a:cubicBezTo>
                      <a:pt x="258" y="201"/>
                      <a:pt x="258" y="200"/>
                      <a:pt x="257" y="200"/>
                    </a:cubicBezTo>
                    <a:cubicBezTo>
                      <a:pt x="257" y="199"/>
                      <a:pt x="257" y="199"/>
                      <a:pt x="256" y="198"/>
                    </a:cubicBezTo>
                    <a:cubicBezTo>
                      <a:pt x="256" y="198"/>
                      <a:pt x="255" y="197"/>
                      <a:pt x="254" y="196"/>
                    </a:cubicBezTo>
                    <a:cubicBezTo>
                      <a:pt x="251" y="194"/>
                      <a:pt x="245" y="189"/>
                      <a:pt x="236" y="184"/>
                    </a:cubicBezTo>
                    <a:cubicBezTo>
                      <a:pt x="207" y="165"/>
                      <a:pt x="149" y="130"/>
                      <a:pt x="99" y="99"/>
                    </a:cubicBezTo>
                    <a:cubicBezTo>
                      <a:pt x="74" y="84"/>
                      <a:pt x="51" y="70"/>
                      <a:pt x="34" y="60"/>
                    </a:cubicBezTo>
                    <a:cubicBezTo>
                      <a:pt x="25" y="55"/>
                      <a:pt x="18" y="50"/>
                      <a:pt x="14" y="47"/>
                    </a:cubicBezTo>
                    <a:cubicBezTo>
                      <a:pt x="11" y="46"/>
                      <a:pt x="9" y="45"/>
                      <a:pt x="8" y="44"/>
                    </a:cubicBezTo>
                    <a:cubicBezTo>
                      <a:pt x="8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4"/>
                      <a:pt x="8" y="44"/>
                      <a:pt x="7" y="44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8"/>
                      <a:pt x="8" y="47"/>
                      <a:pt x="8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84" y="206"/>
                      <a:pt x="284" y="206"/>
                      <a:pt x="284" y="206"/>
                    </a:cubicBezTo>
                    <a:cubicBezTo>
                      <a:pt x="285" y="207"/>
                      <a:pt x="288" y="206"/>
                      <a:pt x="289" y="204"/>
                    </a:cubicBezTo>
                    <a:cubicBezTo>
                      <a:pt x="290" y="203"/>
                      <a:pt x="289" y="200"/>
                      <a:pt x="287" y="199"/>
                    </a:cubicBezTo>
                    <a:cubicBezTo>
                      <a:pt x="287" y="199"/>
                      <a:pt x="283" y="196"/>
                      <a:pt x="275" y="192"/>
                    </a:cubicBezTo>
                    <a:cubicBezTo>
                      <a:pt x="249" y="176"/>
                      <a:pt x="182" y="137"/>
                      <a:pt x="122" y="100"/>
                    </a:cubicBezTo>
                    <a:cubicBezTo>
                      <a:pt x="91" y="82"/>
                      <a:pt x="63" y="64"/>
                      <a:pt x="42" y="50"/>
                    </a:cubicBezTo>
                    <a:cubicBezTo>
                      <a:pt x="32" y="44"/>
                      <a:pt x="23" y="38"/>
                      <a:pt x="17" y="33"/>
                    </a:cubicBezTo>
                    <a:cubicBezTo>
                      <a:pt x="14" y="31"/>
                      <a:pt x="12" y="29"/>
                      <a:pt x="11" y="28"/>
                    </a:cubicBezTo>
                    <a:cubicBezTo>
                      <a:pt x="10" y="27"/>
                      <a:pt x="10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7"/>
                      <a:pt x="9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0" y="28"/>
                      <a:pt x="10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74" y="74"/>
                      <a:pt x="146" y="117"/>
                    </a:cubicBezTo>
                    <a:cubicBezTo>
                      <a:pt x="182" y="139"/>
                      <a:pt x="218" y="160"/>
                      <a:pt x="247" y="176"/>
                    </a:cubicBezTo>
                    <a:cubicBezTo>
                      <a:pt x="261" y="184"/>
                      <a:pt x="273" y="191"/>
                      <a:pt x="282" y="196"/>
                    </a:cubicBezTo>
                    <a:cubicBezTo>
                      <a:pt x="287" y="198"/>
                      <a:pt x="291" y="200"/>
                      <a:pt x="294" y="201"/>
                    </a:cubicBezTo>
                    <a:cubicBezTo>
                      <a:pt x="295" y="202"/>
                      <a:pt x="296" y="203"/>
                      <a:pt x="298" y="203"/>
                    </a:cubicBezTo>
                    <a:cubicBezTo>
                      <a:pt x="299" y="203"/>
                      <a:pt x="300" y="204"/>
                      <a:pt x="301" y="204"/>
                    </a:cubicBezTo>
                    <a:cubicBezTo>
                      <a:pt x="301" y="204"/>
                      <a:pt x="302" y="204"/>
                      <a:pt x="303" y="203"/>
                    </a:cubicBezTo>
                    <a:cubicBezTo>
                      <a:pt x="303" y="203"/>
                      <a:pt x="304" y="203"/>
                      <a:pt x="305" y="202"/>
                    </a:cubicBezTo>
                    <a:cubicBezTo>
                      <a:pt x="305" y="201"/>
                      <a:pt x="306" y="200"/>
                      <a:pt x="305" y="199"/>
                    </a:cubicBezTo>
                    <a:cubicBezTo>
                      <a:pt x="305" y="198"/>
                      <a:pt x="305" y="197"/>
                      <a:pt x="304" y="196"/>
                    </a:cubicBezTo>
                    <a:cubicBezTo>
                      <a:pt x="304" y="196"/>
                      <a:pt x="299" y="193"/>
                      <a:pt x="291" y="188"/>
                    </a:cubicBezTo>
                    <a:cubicBezTo>
                      <a:pt x="264" y="171"/>
                      <a:pt x="194" y="129"/>
                      <a:pt x="132" y="90"/>
                    </a:cubicBezTo>
                    <a:cubicBezTo>
                      <a:pt x="101" y="71"/>
                      <a:pt x="72" y="52"/>
                      <a:pt x="50" y="39"/>
                    </a:cubicBezTo>
                    <a:cubicBezTo>
                      <a:pt x="39" y="32"/>
                      <a:pt x="31" y="26"/>
                      <a:pt x="24" y="22"/>
                    </a:cubicBezTo>
                    <a:cubicBezTo>
                      <a:pt x="21" y="20"/>
                      <a:pt x="19" y="19"/>
                      <a:pt x="17" y="18"/>
                    </a:cubicBezTo>
                    <a:cubicBezTo>
                      <a:pt x="17" y="17"/>
                      <a:pt x="16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6" y="17"/>
                      <a:pt x="16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0"/>
                      <a:pt x="17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2"/>
                      <a:pt x="16" y="22"/>
                      <a:pt x="16" y="21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7" y="24"/>
                      <a:pt x="20" y="25"/>
                    </a:cubicBezTo>
                    <a:cubicBezTo>
                      <a:pt x="32" y="31"/>
                      <a:pt x="57" y="45"/>
                      <a:pt x="88" y="64"/>
                    </a:cubicBezTo>
                    <a:cubicBezTo>
                      <a:pt x="134" y="91"/>
                      <a:pt x="193" y="128"/>
                      <a:pt x="242" y="157"/>
                    </a:cubicBezTo>
                    <a:cubicBezTo>
                      <a:pt x="267" y="172"/>
                      <a:pt x="289" y="185"/>
                      <a:pt x="306" y="195"/>
                    </a:cubicBezTo>
                    <a:cubicBezTo>
                      <a:pt x="314" y="199"/>
                      <a:pt x="321" y="203"/>
                      <a:pt x="327" y="206"/>
                    </a:cubicBezTo>
                    <a:cubicBezTo>
                      <a:pt x="330" y="207"/>
                      <a:pt x="332" y="208"/>
                      <a:pt x="334" y="209"/>
                    </a:cubicBezTo>
                    <a:cubicBezTo>
                      <a:pt x="335" y="209"/>
                      <a:pt x="336" y="210"/>
                      <a:pt x="337" y="210"/>
                    </a:cubicBezTo>
                    <a:cubicBezTo>
                      <a:pt x="337" y="210"/>
                      <a:pt x="338" y="210"/>
                      <a:pt x="339" y="210"/>
                    </a:cubicBezTo>
                    <a:cubicBezTo>
                      <a:pt x="340" y="210"/>
                      <a:pt x="340" y="210"/>
                      <a:pt x="341" y="210"/>
                    </a:cubicBezTo>
                    <a:cubicBezTo>
                      <a:pt x="342" y="210"/>
                      <a:pt x="343" y="209"/>
                      <a:pt x="343" y="208"/>
                    </a:cubicBezTo>
                    <a:cubicBezTo>
                      <a:pt x="344" y="207"/>
                      <a:pt x="344" y="206"/>
                      <a:pt x="344" y="205"/>
                    </a:cubicBezTo>
                    <a:cubicBezTo>
                      <a:pt x="344" y="204"/>
                      <a:pt x="343" y="203"/>
                      <a:pt x="342" y="202"/>
                    </a:cubicBezTo>
                    <a:cubicBezTo>
                      <a:pt x="342" y="202"/>
                      <a:pt x="337" y="200"/>
                      <a:pt x="328" y="194"/>
                    </a:cubicBezTo>
                    <a:cubicBezTo>
                      <a:pt x="297" y="176"/>
                      <a:pt x="220" y="131"/>
                      <a:pt x="151" y="89"/>
                    </a:cubicBezTo>
                    <a:cubicBezTo>
                      <a:pt x="116" y="68"/>
                      <a:pt x="83" y="47"/>
                      <a:pt x="59" y="31"/>
                    </a:cubicBezTo>
                    <a:cubicBezTo>
                      <a:pt x="47" y="23"/>
                      <a:pt x="37" y="17"/>
                      <a:pt x="30" y="12"/>
                    </a:cubicBezTo>
                    <a:cubicBezTo>
                      <a:pt x="27" y="9"/>
                      <a:pt x="24" y="7"/>
                      <a:pt x="23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5"/>
                      <a:pt x="21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5"/>
                      <a:pt x="21" y="2"/>
                      <a:pt x="20" y="1"/>
                    </a:cubicBezTo>
                    <a:cubicBezTo>
                      <a:pt x="18" y="0"/>
                      <a:pt x="15" y="0"/>
                      <a:pt x="14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6"/>
                      <a:pt x="14" y="7"/>
                      <a:pt x="14" y="7"/>
                    </a:cubicBezTo>
                    <a:cubicBezTo>
                      <a:pt x="15" y="8"/>
                      <a:pt x="15" y="9"/>
                      <a:pt x="16" y="10"/>
                    </a:cubicBezTo>
                    <a:cubicBezTo>
                      <a:pt x="18" y="12"/>
                      <a:pt x="21" y="15"/>
                      <a:pt x="25" y="18"/>
                    </a:cubicBezTo>
                    <a:cubicBezTo>
                      <a:pt x="39" y="28"/>
                      <a:pt x="65" y="45"/>
                      <a:pt x="97" y="65"/>
                    </a:cubicBezTo>
                    <a:cubicBezTo>
                      <a:pt x="193" y="125"/>
                      <a:pt x="338" y="209"/>
                      <a:pt x="338" y="209"/>
                    </a:cubicBezTo>
                    <a:cubicBezTo>
                      <a:pt x="340" y="206"/>
                      <a:pt x="340" y="206"/>
                      <a:pt x="340" y="206"/>
                    </a:cubicBezTo>
                    <a:cubicBezTo>
                      <a:pt x="337" y="204"/>
                      <a:pt x="337" y="204"/>
                      <a:pt x="337" y="204"/>
                    </a:cubicBezTo>
                    <a:cubicBezTo>
                      <a:pt x="339" y="206"/>
                      <a:pt x="339" y="206"/>
                      <a:pt x="339" y="206"/>
                    </a:cubicBezTo>
                    <a:cubicBezTo>
                      <a:pt x="338" y="202"/>
                      <a:pt x="338" y="202"/>
                      <a:pt x="338" y="202"/>
                    </a:cubicBezTo>
                    <a:cubicBezTo>
                      <a:pt x="338" y="203"/>
                      <a:pt x="337" y="203"/>
                      <a:pt x="337" y="204"/>
                    </a:cubicBezTo>
                    <a:cubicBezTo>
                      <a:pt x="339" y="206"/>
                      <a:pt x="339" y="206"/>
                      <a:pt x="339" y="206"/>
                    </a:cubicBezTo>
                    <a:cubicBezTo>
                      <a:pt x="338" y="202"/>
                      <a:pt x="338" y="202"/>
                      <a:pt x="338" y="202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8" y="202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3"/>
                      <a:pt x="339" y="203"/>
                      <a:pt x="339" y="203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3"/>
                      <a:pt x="339" y="203"/>
                      <a:pt x="339" y="203"/>
                    </a:cubicBezTo>
                    <a:cubicBezTo>
                      <a:pt x="339" y="202"/>
                      <a:pt x="339" y="202"/>
                      <a:pt x="339" y="202"/>
                    </a:cubicBezTo>
                    <a:cubicBezTo>
                      <a:pt x="339" y="202"/>
                      <a:pt x="339" y="202"/>
                      <a:pt x="338" y="202"/>
                    </a:cubicBezTo>
                    <a:cubicBezTo>
                      <a:pt x="336" y="201"/>
                      <a:pt x="333" y="200"/>
                      <a:pt x="329" y="198"/>
                    </a:cubicBezTo>
                    <a:cubicBezTo>
                      <a:pt x="314" y="191"/>
                      <a:pt x="288" y="176"/>
                      <a:pt x="257" y="157"/>
                    </a:cubicBezTo>
                    <a:cubicBezTo>
                      <a:pt x="211" y="129"/>
                      <a:pt x="154" y="94"/>
                      <a:pt x="106" y="65"/>
                    </a:cubicBezTo>
                    <a:cubicBezTo>
                      <a:pt x="83" y="51"/>
                      <a:pt x="61" y="39"/>
                      <a:pt x="45" y="30"/>
                    </a:cubicBezTo>
                    <a:cubicBezTo>
                      <a:pt x="37" y="25"/>
                      <a:pt x="30" y="21"/>
                      <a:pt x="25" y="19"/>
                    </a:cubicBezTo>
                    <a:cubicBezTo>
                      <a:pt x="23" y="18"/>
                      <a:pt x="20" y="17"/>
                      <a:pt x="19" y="16"/>
                    </a:cubicBezTo>
                    <a:cubicBezTo>
                      <a:pt x="18" y="16"/>
                      <a:pt x="17" y="15"/>
                      <a:pt x="16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5"/>
                      <a:pt x="10" y="16"/>
                      <a:pt x="9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7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9" y="20"/>
                      <a:pt x="9" y="21"/>
                      <a:pt x="9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4"/>
                      <a:pt x="14" y="25"/>
                      <a:pt x="17" y="27"/>
                    </a:cubicBezTo>
                    <a:cubicBezTo>
                      <a:pt x="38" y="41"/>
                      <a:pt x="109" y="85"/>
                      <a:pt x="174" y="125"/>
                    </a:cubicBezTo>
                    <a:cubicBezTo>
                      <a:pt x="239" y="166"/>
                      <a:pt x="299" y="203"/>
                      <a:pt x="299" y="203"/>
                    </a:cubicBezTo>
                    <a:cubicBezTo>
                      <a:pt x="302" y="199"/>
                      <a:pt x="302" y="199"/>
                      <a:pt x="302" y="199"/>
                    </a:cubicBezTo>
                    <a:cubicBezTo>
                      <a:pt x="298" y="197"/>
                      <a:pt x="298" y="197"/>
                      <a:pt x="298" y="197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0" y="196"/>
                      <a:pt x="300" y="196"/>
                      <a:pt x="300" y="196"/>
                    </a:cubicBezTo>
                    <a:cubicBezTo>
                      <a:pt x="300" y="196"/>
                      <a:pt x="299" y="196"/>
                      <a:pt x="298" y="197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0" y="196"/>
                      <a:pt x="300" y="196"/>
                      <a:pt x="300" y="196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1" y="196"/>
                      <a:pt x="300" y="196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1" y="196"/>
                      <a:pt x="301" y="196"/>
                      <a:pt x="301" y="196"/>
                    </a:cubicBezTo>
                    <a:cubicBezTo>
                      <a:pt x="301" y="196"/>
                      <a:pt x="300" y="196"/>
                      <a:pt x="299" y="195"/>
                    </a:cubicBezTo>
                    <a:cubicBezTo>
                      <a:pt x="296" y="194"/>
                      <a:pt x="288" y="190"/>
                      <a:pt x="278" y="184"/>
                    </a:cubicBezTo>
                    <a:cubicBezTo>
                      <a:pt x="242" y="165"/>
                      <a:pt x="174" y="125"/>
                      <a:pt x="116" y="90"/>
                    </a:cubicBezTo>
                    <a:cubicBezTo>
                      <a:pt x="87" y="72"/>
                      <a:pt x="60" y="56"/>
                      <a:pt x="40" y="44"/>
                    </a:cubicBezTo>
                    <a:cubicBezTo>
                      <a:pt x="30" y="38"/>
                      <a:pt x="22" y="33"/>
                      <a:pt x="16" y="30"/>
                    </a:cubicBezTo>
                    <a:cubicBezTo>
                      <a:pt x="11" y="26"/>
                      <a:pt x="8" y="24"/>
                      <a:pt x="8" y="24"/>
                    </a:cubicBezTo>
                    <a:cubicBezTo>
                      <a:pt x="6" y="23"/>
                      <a:pt x="4" y="24"/>
                      <a:pt x="2" y="26"/>
                    </a:cubicBezTo>
                    <a:cubicBezTo>
                      <a:pt x="2" y="26"/>
                      <a:pt x="2" y="27"/>
                      <a:pt x="2" y="28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3" y="32"/>
                      <a:pt x="4" y="32"/>
                      <a:pt x="5" y="33"/>
                    </a:cubicBezTo>
                    <a:cubicBezTo>
                      <a:pt x="6" y="35"/>
                      <a:pt x="9" y="37"/>
                      <a:pt x="12" y="39"/>
                    </a:cubicBezTo>
                    <a:cubicBezTo>
                      <a:pt x="24" y="48"/>
                      <a:pt x="47" y="63"/>
                      <a:pt x="75" y="81"/>
                    </a:cubicBezTo>
                    <a:cubicBezTo>
                      <a:pt x="158" y="132"/>
                      <a:pt x="283" y="206"/>
                      <a:pt x="283" y="206"/>
                    </a:cubicBezTo>
                    <a:cubicBezTo>
                      <a:pt x="285" y="202"/>
                      <a:pt x="285" y="202"/>
                      <a:pt x="285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1"/>
                      <a:pt x="3" y="42"/>
                      <a:pt x="1" y="43"/>
                    </a:cubicBezTo>
                    <a:cubicBezTo>
                      <a:pt x="1" y="43"/>
                      <a:pt x="0" y="44"/>
                      <a:pt x="0" y="45"/>
                    </a:cubicBezTo>
                    <a:cubicBezTo>
                      <a:pt x="0" y="45"/>
                      <a:pt x="0" y="45"/>
                      <a:pt x="0" y="46"/>
                    </a:cubicBezTo>
                    <a:cubicBezTo>
                      <a:pt x="0" y="47"/>
                      <a:pt x="1" y="48"/>
                      <a:pt x="1" y="48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50"/>
                      <a:pt x="5" y="51"/>
                      <a:pt x="7" y="53"/>
                    </a:cubicBezTo>
                    <a:cubicBezTo>
                      <a:pt x="26" y="65"/>
                      <a:pt x="87" y="101"/>
                      <a:pt x="143" y="135"/>
                    </a:cubicBezTo>
                    <a:cubicBezTo>
                      <a:pt x="172" y="153"/>
                      <a:pt x="199" y="169"/>
                      <a:pt x="219" y="182"/>
                    </a:cubicBezTo>
                    <a:cubicBezTo>
                      <a:pt x="229" y="188"/>
                      <a:pt x="237" y="194"/>
                      <a:pt x="242" y="198"/>
                    </a:cubicBezTo>
                    <a:cubicBezTo>
                      <a:pt x="245" y="200"/>
                      <a:pt x="248" y="201"/>
                      <a:pt x="249" y="202"/>
                    </a:cubicBezTo>
                    <a:cubicBezTo>
                      <a:pt x="250" y="203"/>
                      <a:pt x="250" y="203"/>
                      <a:pt x="250" y="204"/>
                    </a:cubicBezTo>
                    <a:cubicBezTo>
                      <a:pt x="250" y="204"/>
                      <a:pt x="250" y="204"/>
                      <a:pt x="250" y="204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0" y="204"/>
                      <a:pt x="250" y="204"/>
                      <a:pt x="250" y="204"/>
                    </a:cubicBezTo>
                    <a:cubicBezTo>
                      <a:pt x="252" y="202"/>
                      <a:pt x="252" y="202"/>
                      <a:pt x="252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0" y="202"/>
                      <a:pt x="250" y="202"/>
                      <a:pt x="250" y="202"/>
                    </a:cubicBezTo>
                    <a:cubicBezTo>
                      <a:pt x="250" y="203"/>
                      <a:pt x="250" y="203"/>
                      <a:pt x="250" y="203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0" y="202"/>
                      <a:pt x="250" y="202"/>
                      <a:pt x="250" y="202"/>
                    </a:cubicBezTo>
                    <a:cubicBezTo>
                      <a:pt x="254" y="202"/>
                      <a:pt x="254" y="202"/>
                      <a:pt x="254" y="202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0" y="200"/>
                      <a:pt x="250" y="201"/>
                      <a:pt x="250" y="202"/>
                    </a:cubicBezTo>
                    <a:cubicBezTo>
                      <a:pt x="254" y="202"/>
                      <a:pt x="254" y="202"/>
                      <a:pt x="254" y="202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0" y="200"/>
                      <a:pt x="250" y="200"/>
                      <a:pt x="250" y="200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2" y="198"/>
                      <a:pt x="252" y="198"/>
                      <a:pt x="252" y="198"/>
                    </a:cubicBezTo>
                    <a:cubicBezTo>
                      <a:pt x="252" y="198"/>
                      <a:pt x="251" y="199"/>
                      <a:pt x="250" y="200"/>
                    </a:cubicBezTo>
                    <a:cubicBezTo>
                      <a:pt x="253" y="202"/>
                      <a:pt x="253" y="202"/>
                      <a:pt x="253" y="202"/>
                    </a:cubicBezTo>
                    <a:cubicBezTo>
                      <a:pt x="252" y="198"/>
                      <a:pt x="252" y="198"/>
                      <a:pt x="252" y="198"/>
                    </a:cubicBezTo>
                    <a:cubicBezTo>
                      <a:pt x="253" y="201"/>
                      <a:pt x="253" y="201"/>
                      <a:pt x="253" y="201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2" y="198"/>
                    </a:cubicBezTo>
                    <a:cubicBezTo>
                      <a:pt x="253" y="201"/>
                      <a:pt x="253" y="201"/>
                      <a:pt x="253" y="201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3" y="198"/>
                      <a:pt x="253" y="198"/>
                      <a:pt x="253" y="198"/>
                    </a:cubicBezTo>
                    <a:cubicBezTo>
                      <a:pt x="253" y="198"/>
                      <a:pt x="253" y="198"/>
                      <a:pt x="252" y="198"/>
                    </a:cubicBezTo>
                    <a:cubicBezTo>
                      <a:pt x="249" y="197"/>
                      <a:pt x="243" y="194"/>
                      <a:pt x="235" y="189"/>
                    </a:cubicBezTo>
                    <a:cubicBezTo>
                      <a:pt x="205" y="175"/>
                      <a:pt x="150" y="144"/>
                      <a:pt x="103" y="117"/>
                    </a:cubicBezTo>
                    <a:cubicBezTo>
                      <a:pt x="79" y="104"/>
                      <a:pt x="57" y="91"/>
                      <a:pt x="40" y="82"/>
                    </a:cubicBezTo>
                    <a:cubicBezTo>
                      <a:pt x="32" y="77"/>
                      <a:pt x="25" y="73"/>
                      <a:pt x="21" y="71"/>
                    </a:cubicBezTo>
                    <a:cubicBezTo>
                      <a:pt x="18" y="70"/>
                      <a:pt x="16" y="69"/>
                      <a:pt x="15" y="68"/>
                    </a:cubicBezTo>
                    <a:cubicBezTo>
                      <a:pt x="14" y="67"/>
                      <a:pt x="14" y="67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2" y="66"/>
                      <a:pt x="12" y="66"/>
                      <a:pt x="11" y="66"/>
                    </a:cubicBezTo>
                    <a:cubicBezTo>
                      <a:pt x="11" y="66"/>
                      <a:pt x="10" y="66"/>
                      <a:pt x="10" y="67"/>
                    </a:cubicBezTo>
                    <a:cubicBezTo>
                      <a:pt x="9" y="67"/>
                      <a:pt x="8" y="67"/>
                      <a:pt x="8" y="68"/>
                    </a:cubicBezTo>
                    <a:cubicBezTo>
                      <a:pt x="6" y="70"/>
                      <a:pt x="7" y="73"/>
                      <a:pt x="9" y="74"/>
                    </a:cubicBezTo>
                    <a:cubicBezTo>
                      <a:pt x="121" y="144"/>
                      <a:pt x="121" y="144"/>
                      <a:pt x="121" y="144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1" y="84"/>
                      <a:pt x="9" y="85"/>
                      <a:pt x="8" y="87"/>
                    </a:cubicBezTo>
                    <a:cubicBezTo>
                      <a:pt x="7" y="87"/>
                      <a:pt x="7" y="88"/>
                      <a:pt x="7" y="89"/>
                    </a:cubicBezTo>
                    <a:cubicBezTo>
                      <a:pt x="7" y="90"/>
                      <a:pt x="7" y="91"/>
                      <a:pt x="8" y="91"/>
                    </a:cubicBezTo>
                    <a:cubicBezTo>
                      <a:pt x="8" y="92"/>
                      <a:pt x="9" y="93"/>
                      <a:pt x="9" y="93"/>
                    </a:cubicBezTo>
                    <a:cubicBezTo>
                      <a:pt x="11" y="94"/>
                      <a:pt x="12" y="96"/>
                      <a:pt x="15" y="97"/>
                    </a:cubicBezTo>
                    <a:cubicBezTo>
                      <a:pt x="23" y="103"/>
                      <a:pt x="39" y="113"/>
                      <a:pt x="58" y="125"/>
                    </a:cubicBezTo>
                    <a:cubicBezTo>
                      <a:pt x="116" y="161"/>
                      <a:pt x="203" y="213"/>
                      <a:pt x="203" y="213"/>
                    </a:cubicBezTo>
                    <a:cubicBezTo>
                      <a:pt x="205" y="210"/>
                      <a:pt x="205" y="210"/>
                      <a:pt x="205" y="210"/>
                    </a:cubicBezTo>
                    <a:cubicBezTo>
                      <a:pt x="207" y="206"/>
                      <a:pt x="207" y="206"/>
                      <a:pt x="207" y="206"/>
                    </a:cubicBezTo>
                    <a:cubicBezTo>
                      <a:pt x="207" y="206"/>
                      <a:pt x="162" y="182"/>
                      <a:pt x="116" y="158"/>
                    </a:cubicBezTo>
                    <a:cubicBezTo>
                      <a:pt x="93" y="146"/>
                      <a:pt x="70" y="133"/>
                      <a:pt x="52" y="124"/>
                    </a:cubicBezTo>
                    <a:cubicBezTo>
                      <a:pt x="43" y="120"/>
                      <a:pt x="36" y="116"/>
                      <a:pt x="30" y="113"/>
                    </a:cubicBezTo>
                    <a:cubicBezTo>
                      <a:pt x="27" y="112"/>
                      <a:pt x="24" y="111"/>
                      <a:pt x="23" y="110"/>
                    </a:cubicBezTo>
                    <a:cubicBezTo>
                      <a:pt x="22" y="110"/>
                      <a:pt x="21" y="109"/>
                      <a:pt x="20" y="109"/>
                    </a:cubicBezTo>
                    <a:cubicBezTo>
                      <a:pt x="19" y="109"/>
                      <a:pt x="19" y="109"/>
                      <a:pt x="18" y="109"/>
                    </a:cubicBezTo>
                    <a:cubicBezTo>
                      <a:pt x="17" y="109"/>
                      <a:pt x="17" y="109"/>
                      <a:pt x="16" y="109"/>
                    </a:cubicBezTo>
                    <a:cubicBezTo>
                      <a:pt x="15" y="109"/>
                      <a:pt x="14" y="110"/>
                      <a:pt x="14" y="111"/>
                    </a:cubicBezTo>
                    <a:cubicBezTo>
                      <a:pt x="13" y="112"/>
                      <a:pt x="13" y="113"/>
                      <a:pt x="13" y="114"/>
                    </a:cubicBezTo>
                    <a:cubicBezTo>
                      <a:pt x="14" y="115"/>
                      <a:pt x="14" y="116"/>
                      <a:pt x="15" y="116"/>
                    </a:cubicBezTo>
                    <a:cubicBezTo>
                      <a:pt x="15" y="116"/>
                      <a:pt x="18" y="118"/>
                      <a:pt x="22" y="120"/>
                    </a:cubicBezTo>
                    <a:cubicBezTo>
                      <a:pt x="38" y="130"/>
                      <a:pt x="78" y="153"/>
                      <a:pt x="114" y="175"/>
                    </a:cubicBezTo>
                    <a:cubicBezTo>
                      <a:pt x="132" y="186"/>
                      <a:pt x="149" y="197"/>
                      <a:pt x="162" y="205"/>
                    </a:cubicBezTo>
                    <a:cubicBezTo>
                      <a:pt x="168" y="209"/>
                      <a:pt x="173" y="213"/>
                      <a:pt x="177" y="215"/>
                    </a:cubicBezTo>
                    <a:cubicBezTo>
                      <a:pt x="178" y="216"/>
                      <a:pt x="180" y="218"/>
                      <a:pt x="180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81" y="219"/>
                      <a:pt x="181" y="219"/>
                      <a:pt x="181" y="219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0" y="217"/>
                      <a:pt x="180" y="217"/>
                      <a:pt x="180" y="217"/>
                    </a:cubicBezTo>
                    <a:cubicBezTo>
                      <a:pt x="180" y="218"/>
                      <a:pt x="181" y="218"/>
                      <a:pt x="181" y="219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0" y="217"/>
                      <a:pt x="180" y="217"/>
                      <a:pt x="180" y="217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1" y="216"/>
                      <a:pt x="180" y="217"/>
                      <a:pt x="180" y="217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1" y="215"/>
                      <a:pt x="181" y="215"/>
                      <a:pt x="181" y="215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3" y="214"/>
                      <a:pt x="183" y="214"/>
                      <a:pt x="183" y="214"/>
                    </a:cubicBezTo>
                    <a:cubicBezTo>
                      <a:pt x="183" y="214"/>
                      <a:pt x="182" y="214"/>
                      <a:pt x="181" y="215"/>
                    </a:cubicBezTo>
                    <a:cubicBezTo>
                      <a:pt x="184" y="217"/>
                      <a:pt x="184" y="217"/>
                      <a:pt x="184" y="217"/>
                    </a:cubicBezTo>
                    <a:cubicBezTo>
                      <a:pt x="183" y="214"/>
                      <a:pt x="183" y="214"/>
                      <a:pt x="183" y="214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3" y="214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5"/>
                      <a:pt x="184" y="215"/>
                      <a:pt x="184" y="215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5"/>
                      <a:pt x="184" y="215"/>
                      <a:pt x="184" y="215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4" y="213"/>
                      <a:pt x="184" y="213"/>
                      <a:pt x="184" y="213"/>
                    </a:cubicBezTo>
                    <a:cubicBezTo>
                      <a:pt x="183" y="213"/>
                      <a:pt x="182" y="213"/>
                      <a:pt x="180" y="212"/>
                    </a:cubicBezTo>
                    <a:cubicBezTo>
                      <a:pt x="173" y="209"/>
                      <a:pt x="159" y="203"/>
                      <a:pt x="143" y="194"/>
                    </a:cubicBezTo>
                    <a:cubicBezTo>
                      <a:pt x="119" y="182"/>
                      <a:pt x="89" y="166"/>
                      <a:pt x="65" y="153"/>
                    </a:cubicBezTo>
                    <a:cubicBezTo>
                      <a:pt x="53" y="147"/>
                      <a:pt x="42" y="141"/>
                      <a:pt x="35" y="137"/>
                    </a:cubicBezTo>
                    <a:cubicBezTo>
                      <a:pt x="27" y="133"/>
                      <a:pt x="23" y="130"/>
                      <a:pt x="23" y="130"/>
                    </a:cubicBezTo>
                    <a:cubicBezTo>
                      <a:pt x="21" y="129"/>
                      <a:pt x="18" y="130"/>
                      <a:pt x="17" y="132"/>
                    </a:cubicBezTo>
                    <a:cubicBezTo>
                      <a:pt x="16" y="134"/>
                      <a:pt x="17" y="136"/>
                      <a:pt x="18" y="137"/>
                    </a:cubicBezTo>
                    <a:cubicBezTo>
                      <a:pt x="92" y="183"/>
                      <a:pt x="92" y="183"/>
                      <a:pt x="92" y="183"/>
                    </a:cubicBezTo>
                    <a:cubicBezTo>
                      <a:pt x="29" y="153"/>
                      <a:pt x="29" y="153"/>
                      <a:pt x="29" y="153"/>
                    </a:cubicBezTo>
                    <a:cubicBezTo>
                      <a:pt x="27" y="152"/>
                      <a:pt x="25" y="152"/>
                      <a:pt x="24" y="154"/>
                    </a:cubicBezTo>
                    <a:cubicBezTo>
                      <a:pt x="23" y="156"/>
                      <a:pt x="24" y="159"/>
                      <a:pt x="25" y="160"/>
                    </a:cubicBezTo>
                    <a:cubicBezTo>
                      <a:pt x="137" y="230"/>
                      <a:pt x="137" y="230"/>
                      <a:pt x="137" y="230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2"/>
                      <a:pt x="138" y="222"/>
                      <a:pt x="138" y="222"/>
                    </a:cubicBezTo>
                    <a:cubicBezTo>
                      <a:pt x="138" y="223"/>
                      <a:pt x="137" y="223"/>
                      <a:pt x="136" y="224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2"/>
                      <a:pt x="138" y="222"/>
                      <a:pt x="138" y="222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2"/>
                      <a:pt x="139" y="222"/>
                      <a:pt x="138" y="222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5"/>
                      <a:pt x="139" y="225"/>
                      <a:pt x="139" y="225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40" y="222"/>
                      <a:pt x="139" y="222"/>
                    </a:cubicBezTo>
                    <a:cubicBezTo>
                      <a:pt x="139" y="225"/>
                      <a:pt x="139" y="225"/>
                      <a:pt x="139" y="225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40" y="222"/>
                      <a:pt x="139" y="222"/>
                      <a:pt x="138" y="222"/>
                    </a:cubicBezTo>
                    <a:cubicBezTo>
                      <a:pt x="134" y="220"/>
                      <a:pt x="126" y="216"/>
                      <a:pt x="116" y="211"/>
                    </a:cubicBezTo>
                    <a:cubicBezTo>
                      <a:pt x="101" y="204"/>
                      <a:pt x="82" y="194"/>
                      <a:pt x="66" y="187"/>
                    </a:cubicBezTo>
                    <a:cubicBezTo>
                      <a:pt x="58" y="183"/>
                      <a:pt x="51" y="180"/>
                      <a:pt x="46" y="177"/>
                    </a:cubicBezTo>
                    <a:cubicBezTo>
                      <a:pt x="43" y="176"/>
                      <a:pt x="41" y="175"/>
                      <a:pt x="39" y="174"/>
                    </a:cubicBezTo>
                    <a:cubicBezTo>
                      <a:pt x="39" y="174"/>
                      <a:pt x="38" y="174"/>
                      <a:pt x="37" y="173"/>
                    </a:cubicBezTo>
                    <a:cubicBezTo>
                      <a:pt x="36" y="173"/>
                      <a:pt x="36" y="173"/>
                      <a:pt x="36" y="173"/>
                    </a:cubicBezTo>
                    <a:cubicBezTo>
                      <a:pt x="36" y="173"/>
                      <a:pt x="36" y="173"/>
                      <a:pt x="35" y="173"/>
                    </a:cubicBezTo>
                    <a:cubicBezTo>
                      <a:pt x="35" y="173"/>
                      <a:pt x="34" y="173"/>
                      <a:pt x="34" y="173"/>
                    </a:cubicBezTo>
                    <a:cubicBezTo>
                      <a:pt x="33" y="173"/>
                      <a:pt x="32" y="174"/>
                      <a:pt x="31" y="175"/>
                    </a:cubicBezTo>
                    <a:cubicBezTo>
                      <a:pt x="35" y="177"/>
                      <a:pt x="35" y="177"/>
                      <a:pt x="35" y="177"/>
                    </a:cubicBezTo>
                    <a:cubicBezTo>
                      <a:pt x="32" y="175"/>
                      <a:pt x="32" y="175"/>
                      <a:pt x="32" y="175"/>
                    </a:cubicBezTo>
                    <a:cubicBezTo>
                      <a:pt x="31" y="176"/>
                      <a:pt x="31" y="176"/>
                      <a:pt x="31" y="177"/>
                    </a:cubicBezTo>
                    <a:cubicBezTo>
                      <a:pt x="31" y="178"/>
                      <a:pt x="31" y="179"/>
                      <a:pt x="31" y="179"/>
                    </a:cubicBezTo>
                    <a:cubicBezTo>
                      <a:pt x="32" y="180"/>
                      <a:pt x="32" y="180"/>
                      <a:pt x="33" y="181"/>
                    </a:cubicBezTo>
                    <a:cubicBezTo>
                      <a:pt x="33" y="181"/>
                      <a:pt x="34" y="182"/>
                      <a:pt x="35" y="183"/>
                    </a:cubicBezTo>
                    <a:cubicBezTo>
                      <a:pt x="39" y="186"/>
                      <a:pt x="46" y="190"/>
                      <a:pt x="55" y="195"/>
                    </a:cubicBezTo>
                    <a:cubicBezTo>
                      <a:pt x="67" y="202"/>
                      <a:pt x="83" y="212"/>
                      <a:pt x="96" y="219"/>
                    </a:cubicBezTo>
                    <a:cubicBezTo>
                      <a:pt x="102" y="223"/>
                      <a:pt x="108" y="226"/>
                      <a:pt x="112" y="229"/>
                    </a:cubicBezTo>
                    <a:cubicBezTo>
                      <a:pt x="114" y="230"/>
                      <a:pt x="115" y="231"/>
                      <a:pt x="116" y="232"/>
                    </a:cubicBezTo>
                    <a:cubicBezTo>
                      <a:pt x="117" y="232"/>
                      <a:pt x="117" y="232"/>
                      <a:pt x="117" y="233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9" y="231"/>
                      <a:pt x="119" y="231"/>
                      <a:pt x="119" y="231"/>
                    </a:cubicBezTo>
                    <a:cubicBezTo>
                      <a:pt x="117" y="232"/>
                      <a:pt x="117" y="232"/>
                      <a:pt x="117" y="232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9" y="231"/>
                      <a:pt x="119" y="231"/>
                      <a:pt x="119" y="231"/>
                    </a:cubicBezTo>
                    <a:cubicBezTo>
                      <a:pt x="117" y="232"/>
                      <a:pt x="117" y="232"/>
                      <a:pt x="117" y="232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16" y="232"/>
                      <a:pt x="117" y="232"/>
                      <a:pt x="117" y="232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17" y="229"/>
                      <a:pt x="116" y="230"/>
                      <a:pt x="116" y="230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17" y="228"/>
                      <a:pt x="117" y="228"/>
                      <a:pt x="117" y="228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8" y="227"/>
                      <a:pt x="117" y="228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6"/>
                      <a:pt x="120" y="226"/>
                      <a:pt x="119" y="227"/>
                    </a:cubicBezTo>
                    <a:cubicBezTo>
                      <a:pt x="120" y="230"/>
                      <a:pt x="120" y="230"/>
                      <a:pt x="120" y="230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20" y="226"/>
                      <a:pt x="120" y="226"/>
                      <a:pt x="120" y="226"/>
                    </a:cubicBezTo>
                    <a:cubicBezTo>
                      <a:pt x="120" y="226"/>
                      <a:pt x="117" y="226"/>
                      <a:pt x="115" y="224"/>
                    </a:cubicBezTo>
                    <a:cubicBezTo>
                      <a:pt x="105" y="220"/>
                      <a:pt x="86" y="211"/>
                      <a:pt x="69" y="202"/>
                    </a:cubicBezTo>
                    <a:cubicBezTo>
                      <a:pt x="61" y="198"/>
                      <a:pt x="53" y="194"/>
                      <a:pt x="47" y="192"/>
                    </a:cubicBezTo>
                    <a:cubicBezTo>
                      <a:pt x="45" y="190"/>
                      <a:pt x="42" y="189"/>
                      <a:pt x="41" y="188"/>
                    </a:cubicBezTo>
                    <a:cubicBezTo>
                      <a:pt x="40" y="188"/>
                      <a:pt x="39" y="187"/>
                      <a:pt x="39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7" y="187"/>
                      <a:pt x="37" y="187"/>
                      <a:pt x="37" y="187"/>
                    </a:cubicBezTo>
                    <a:cubicBezTo>
                      <a:pt x="37" y="187"/>
                      <a:pt x="37" y="187"/>
                      <a:pt x="36" y="187"/>
                    </a:cubicBezTo>
                    <a:cubicBezTo>
                      <a:pt x="36" y="187"/>
                      <a:pt x="35" y="187"/>
                      <a:pt x="35" y="187"/>
                    </a:cubicBezTo>
                    <a:cubicBezTo>
                      <a:pt x="34" y="187"/>
                      <a:pt x="33" y="188"/>
                      <a:pt x="33" y="189"/>
                    </a:cubicBezTo>
                    <a:cubicBezTo>
                      <a:pt x="32" y="190"/>
                      <a:pt x="32" y="193"/>
                      <a:pt x="34" y="194"/>
                    </a:cubicBezTo>
                    <a:cubicBezTo>
                      <a:pt x="34" y="194"/>
                      <a:pt x="39" y="197"/>
                      <a:pt x="45" y="201"/>
                    </a:cubicBezTo>
                    <a:cubicBezTo>
                      <a:pt x="55" y="207"/>
                      <a:pt x="70" y="216"/>
                      <a:pt x="82" y="223"/>
                    </a:cubicBezTo>
                    <a:cubicBezTo>
                      <a:pt x="88" y="227"/>
                      <a:pt x="94" y="231"/>
                      <a:pt x="98" y="233"/>
                    </a:cubicBezTo>
                    <a:cubicBezTo>
                      <a:pt x="100" y="234"/>
                      <a:pt x="101" y="235"/>
                      <a:pt x="102" y="236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3" y="236"/>
                      <a:pt x="103" y="236"/>
                      <a:pt x="103" y="236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3" y="236"/>
                      <a:pt x="103" y="236"/>
                      <a:pt x="103" y="236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02" y="235"/>
                      <a:pt x="103" y="236"/>
                      <a:pt x="103" y="236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2" y="234"/>
                      <a:pt x="102" y="234"/>
                      <a:pt x="102" y="234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3" y="233"/>
                      <a:pt x="102" y="234"/>
                      <a:pt x="102" y="234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3" y="232"/>
                      <a:pt x="103" y="232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5" y="231"/>
                      <a:pt x="105" y="231"/>
                      <a:pt x="105" y="231"/>
                    </a:cubicBezTo>
                    <a:cubicBezTo>
                      <a:pt x="104" y="231"/>
                      <a:pt x="104" y="231"/>
                      <a:pt x="103" y="232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5" y="231"/>
                      <a:pt x="105" y="231"/>
                      <a:pt x="105" y="231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1"/>
                      <a:pt x="105" y="231"/>
                      <a:pt x="105" y="231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4"/>
                      <a:pt x="106" y="234"/>
                      <a:pt x="106" y="234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3"/>
                      <a:pt x="106" y="233"/>
                      <a:pt x="106" y="233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1"/>
                      <a:pt x="107" y="231"/>
                      <a:pt x="107" y="231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1"/>
                      <a:pt x="107" y="231"/>
                      <a:pt x="107" y="231"/>
                    </a:cubicBezTo>
                    <a:cubicBezTo>
                      <a:pt x="107" y="230"/>
                      <a:pt x="107" y="230"/>
                      <a:pt x="107" y="230"/>
                    </a:cubicBezTo>
                    <a:cubicBezTo>
                      <a:pt x="107" y="230"/>
                      <a:pt x="106" y="230"/>
                      <a:pt x="106" y="230"/>
                    </a:cubicBezTo>
                    <a:cubicBezTo>
                      <a:pt x="103" y="230"/>
                      <a:pt x="98" y="228"/>
                      <a:pt x="92" y="227"/>
                    </a:cubicBezTo>
                    <a:cubicBezTo>
                      <a:pt x="83" y="224"/>
                      <a:pt x="72" y="221"/>
                      <a:pt x="63" y="218"/>
                    </a:cubicBezTo>
                    <a:cubicBezTo>
                      <a:pt x="59" y="217"/>
                      <a:pt x="55" y="216"/>
                      <a:pt x="52" y="215"/>
                    </a:cubicBezTo>
                    <a:cubicBezTo>
                      <a:pt x="50" y="214"/>
                      <a:pt x="49" y="214"/>
                      <a:pt x="48" y="214"/>
                    </a:cubicBezTo>
                    <a:cubicBezTo>
                      <a:pt x="48" y="214"/>
                      <a:pt x="48" y="214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7" y="213"/>
                      <a:pt x="47" y="213"/>
                      <a:pt x="47" y="213"/>
                    </a:cubicBezTo>
                    <a:cubicBezTo>
                      <a:pt x="46" y="213"/>
                      <a:pt x="46" y="213"/>
                      <a:pt x="46" y="213"/>
                    </a:cubicBezTo>
                    <a:cubicBezTo>
                      <a:pt x="44" y="213"/>
                      <a:pt x="43" y="214"/>
                      <a:pt x="42" y="216"/>
                    </a:cubicBezTo>
                    <a:cubicBezTo>
                      <a:pt x="42" y="218"/>
                      <a:pt x="42" y="220"/>
                      <a:pt x="44" y="221"/>
                    </a:cubicBezTo>
                    <a:cubicBezTo>
                      <a:pt x="66" y="234"/>
                      <a:pt x="66" y="234"/>
                      <a:pt x="66" y="234"/>
                    </a:cubicBezTo>
                    <a:cubicBezTo>
                      <a:pt x="51" y="235"/>
                      <a:pt x="51" y="235"/>
                      <a:pt x="51" y="235"/>
                    </a:cubicBezTo>
                    <a:cubicBezTo>
                      <a:pt x="49" y="235"/>
                      <a:pt x="48" y="237"/>
                      <a:pt x="47" y="238"/>
                    </a:cubicBezTo>
                    <a:cubicBezTo>
                      <a:pt x="47" y="240"/>
                      <a:pt x="47" y="242"/>
                      <a:pt x="49" y="243"/>
                    </a:cubicBezTo>
                    <a:cubicBezTo>
                      <a:pt x="50" y="243"/>
                      <a:pt x="50" y="243"/>
                      <a:pt x="50" y="243"/>
                    </a:cubicBezTo>
                    <a:cubicBezTo>
                      <a:pt x="52" y="245"/>
                      <a:pt x="55" y="244"/>
                      <a:pt x="56" y="242"/>
                    </a:cubicBezTo>
                    <a:cubicBezTo>
                      <a:pt x="57" y="240"/>
                      <a:pt x="56" y="238"/>
                      <a:pt x="54" y="237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52"/>
              <p:cNvSpPr/>
              <p:nvPr/>
            </p:nvSpPr>
            <p:spPr bwMode="auto">
              <a:xfrm>
                <a:off x="3920905" y="3144319"/>
                <a:ext cx="354871" cy="649059"/>
              </a:xfrm>
              <a:custGeom>
                <a:avLst/>
                <a:gdLst>
                  <a:gd name="T0" fmla="*/ 32 w 264"/>
                  <a:gd name="T1" fmla="*/ 415 h 483"/>
                  <a:gd name="T2" fmla="*/ 29 w 264"/>
                  <a:gd name="T3" fmla="*/ 387 h 483"/>
                  <a:gd name="T4" fmla="*/ 29 w 264"/>
                  <a:gd name="T5" fmla="*/ 386 h 483"/>
                  <a:gd name="T6" fmla="*/ 25 w 264"/>
                  <a:gd name="T7" fmla="*/ 386 h 483"/>
                  <a:gd name="T8" fmla="*/ 18 w 264"/>
                  <a:gd name="T9" fmla="*/ 345 h 483"/>
                  <a:gd name="T10" fmla="*/ 18 w 264"/>
                  <a:gd name="T11" fmla="*/ 342 h 483"/>
                  <a:gd name="T12" fmla="*/ 18 w 264"/>
                  <a:gd name="T13" fmla="*/ 343 h 483"/>
                  <a:gd name="T14" fmla="*/ 12 w 264"/>
                  <a:gd name="T15" fmla="*/ 309 h 483"/>
                  <a:gd name="T16" fmla="*/ 5 w 264"/>
                  <a:gd name="T17" fmla="*/ 271 h 483"/>
                  <a:gd name="T18" fmla="*/ 17 w 264"/>
                  <a:gd name="T19" fmla="*/ 243 h 483"/>
                  <a:gd name="T20" fmla="*/ 29 w 264"/>
                  <a:gd name="T21" fmla="*/ 232 h 483"/>
                  <a:gd name="T22" fmla="*/ 30 w 264"/>
                  <a:gd name="T23" fmla="*/ 236 h 483"/>
                  <a:gd name="T24" fmla="*/ 48 w 264"/>
                  <a:gd name="T25" fmla="*/ 232 h 483"/>
                  <a:gd name="T26" fmla="*/ 38 w 264"/>
                  <a:gd name="T27" fmla="*/ 224 h 483"/>
                  <a:gd name="T28" fmla="*/ 39 w 264"/>
                  <a:gd name="T29" fmla="*/ 228 h 483"/>
                  <a:gd name="T30" fmla="*/ 87 w 264"/>
                  <a:gd name="T31" fmla="*/ 233 h 483"/>
                  <a:gd name="T32" fmla="*/ 148 w 264"/>
                  <a:gd name="T33" fmla="*/ 259 h 483"/>
                  <a:gd name="T34" fmla="*/ 138 w 264"/>
                  <a:gd name="T35" fmla="*/ 249 h 483"/>
                  <a:gd name="T36" fmla="*/ 139 w 264"/>
                  <a:gd name="T37" fmla="*/ 252 h 483"/>
                  <a:gd name="T38" fmla="*/ 173 w 264"/>
                  <a:gd name="T39" fmla="*/ 251 h 483"/>
                  <a:gd name="T40" fmla="*/ 188 w 264"/>
                  <a:gd name="T41" fmla="*/ 247 h 483"/>
                  <a:gd name="T42" fmla="*/ 215 w 264"/>
                  <a:gd name="T43" fmla="*/ 227 h 483"/>
                  <a:gd name="T44" fmla="*/ 222 w 264"/>
                  <a:gd name="T45" fmla="*/ 218 h 483"/>
                  <a:gd name="T46" fmla="*/ 235 w 264"/>
                  <a:gd name="T47" fmla="*/ 214 h 483"/>
                  <a:gd name="T48" fmla="*/ 249 w 264"/>
                  <a:gd name="T49" fmla="*/ 185 h 483"/>
                  <a:gd name="T50" fmla="*/ 254 w 264"/>
                  <a:gd name="T51" fmla="*/ 158 h 483"/>
                  <a:gd name="T52" fmla="*/ 262 w 264"/>
                  <a:gd name="T53" fmla="*/ 130 h 483"/>
                  <a:gd name="T54" fmla="*/ 253 w 264"/>
                  <a:gd name="T55" fmla="*/ 65 h 483"/>
                  <a:gd name="T56" fmla="*/ 233 w 264"/>
                  <a:gd name="T57" fmla="*/ 42 h 483"/>
                  <a:gd name="T58" fmla="*/ 255 w 264"/>
                  <a:gd name="T59" fmla="*/ 117 h 483"/>
                  <a:gd name="T60" fmla="*/ 244 w 264"/>
                  <a:gd name="T61" fmla="*/ 157 h 483"/>
                  <a:gd name="T62" fmla="*/ 243 w 264"/>
                  <a:gd name="T63" fmla="*/ 185 h 483"/>
                  <a:gd name="T64" fmla="*/ 232 w 264"/>
                  <a:gd name="T65" fmla="*/ 214 h 483"/>
                  <a:gd name="T66" fmla="*/ 233 w 264"/>
                  <a:gd name="T67" fmla="*/ 210 h 483"/>
                  <a:gd name="T68" fmla="*/ 219 w 264"/>
                  <a:gd name="T69" fmla="*/ 215 h 483"/>
                  <a:gd name="T70" fmla="*/ 213 w 264"/>
                  <a:gd name="T71" fmla="*/ 230 h 483"/>
                  <a:gd name="T72" fmla="*/ 182 w 264"/>
                  <a:gd name="T73" fmla="*/ 243 h 483"/>
                  <a:gd name="T74" fmla="*/ 170 w 264"/>
                  <a:gd name="T75" fmla="*/ 249 h 483"/>
                  <a:gd name="T76" fmla="*/ 170 w 264"/>
                  <a:gd name="T77" fmla="*/ 245 h 483"/>
                  <a:gd name="T78" fmla="*/ 143 w 264"/>
                  <a:gd name="T79" fmla="*/ 244 h 483"/>
                  <a:gd name="T80" fmla="*/ 147 w 264"/>
                  <a:gd name="T81" fmla="*/ 251 h 483"/>
                  <a:gd name="T82" fmla="*/ 148 w 264"/>
                  <a:gd name="T83" fmla="*/ 251 h 483"/>
                  <a:gd name="T84" fmla="*/ 74 w 264"/>
                  <a:gd name="T85" fmla="*/ 223 h 483"/>
                  <a:gd name="T86" fmla="*/ 83 w 264"/>
                  <a:gd name="T87" fmla="*/ 233 h 483"/>
                  <a:gd name="T88" fmla="*/ 83 w 264"/>
                  <a:gd name="T89" fmla="*/ 230 h 483"/>
                  <a:gd name="T90" fmla="*/ 35 w 264"/>
                  <a:gd name="T91" fmla="*/ 222 h 483"/>
                  <a:gd name="T92" fmla="*/ 45 w 264"/>
                  <a:gd name="T93" fmla="*/ 225 h 483"/>
                  <a:gd name="T94" fmla="*/ 30 w 264"/>
                  <a:gd name="T95" fmla="*/ 228 h 483"/>
                  <a:gd name="T96" fmla="*/ 26 w 264"/>
                  <a:gd name="T97" fmla="*/ 230 h 483"/>
                  <a:gd name="T98" fmla="*/ 15 w 264"/>
                  <a:gd name="T99" fmla="*/ 240 h 483"/>
                  <a:gd name="T100" fmla="*/ 6 w 264"/>
                  <a:gd name="T101" fmla="*/ 255 h 483"/>
                  <a:gd name="T102" fmla="*/ 6 w 264"/>
                  <a:gd name="T103" fmla="*/ 312 h 483"/>
                  <a:gd name="T104" fmla="*/ 10 w 264"/>
                  <a:gd name="T105" fmla="*/ 341 h 483"/>
                  <a:gd name="T106" fmla="*/ 25 w 264"/>
                  <a:gd name="T107" fmla="*/ 386 h 483"/>
                  <a:gd name="T108" fmla="*/ 23 w 264"/>
                  <a:gd name="T109" fmla="*/ 402 h 483"/>
                  <a:gd name="T110" fmla="*/ 23 w 264"/>
                  <a:gd name="T111" fmla="*/ 401 h 483"/>
                  <a:gd name="T112" fmla="*/ 23 w 264"/>
                  <a:gd name="T113" fmla="*/ 402 h 483"/>
                  <a:gd name="T114" fmla="*/ 42 w 264"/>
                  <a:gd name="T115" fmla="*/ 47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4" h="483">
                    <a:moveTo>
                      <a:pt x="53" y="475"/>
                    </a:moveTo>
                    <a:cubicBezTo>
                      <a:pt x="48" y="472"/>
                      <a:pt x="48" y="472"/>
                      <a:pt x="48" y="472"/>
                    </a:cubicBezTo>
                    <a:cubicBezTo>
                      <a:pt x="49" y="460"/>
                      <a:pt x="49" y="460"/>
                      <a:pt x="49" y="460"/>
                    </a:cubicBezTo>
                    <a:cubicBezTo>
                      <a:pt x="49" y="458"/>
                      <a:pt x="48" y="457"/>
                      <a:pt x="47" y="456"/>
                    </a:cubicBezTo>
                    <a:cubicBezTo>
                      <a:pt x="46" y="455"/>
                      <a:pt x="46" y="455"/>
                      <a:pt x="46" y="455"/>
                    </a:cubicBezTo>
                    <a:cubicBezTo>
                      <a:pt x="42" y="438"/>
                      <a:pt x="42" y="438"/>
                      <a:pt x="42" y="438"/>
                    </a:cubicBezTo>
                    <a:cubicBezTo>
                      <a:pt x="42" y="437"/>
                      <a:pt x="41" y="436"/>
                      <a:pt x="40" y="436"/>
                    </a:cubicBezTo>
                    <a:cubicBezTo>
                      <a:pt x="40" y="435"/>
                      <a:pt x="40" y="435"/>
                      <a:pt x="40" y="435"/>
                    </a:cubicBezTo>
                    <a:cubicBezTo>
                      <a:pt x="35" y="418"/>
                      <a:pt x="35" y="418"/>
                      <a:pt x="35" y="418"/>
                    </a:cubicBezTo>
                    <a:cubicBezTo>
                      <a:pt x="35" y="417"/>
                      <a:pt x="34" y="416"/>
                      <a:pt x="33" y="415"/>
                    </a:cubicBezTo>
                    <a:cubicBezTo>
                      <a:pt x="32" y="415"/>
                      <a:pt x="32" y="415"/>
                      <a:pt x="32" y="415"/>
                    </a:cubicBezTo>
                    <a:cubicBezTo>
                      <a:pt x="31" y="401"/>
                      <a:pt x="31" y="401"/>
                      <a:pt x="31" y="401"/>
                    </a:cubicBezTo>
                    <a:cubicBezTo>
                      <a:pt x="31" y="400"/>
                      <a:pt x="31" y="399"/>
                      <a:pt x="30" y="399"/>
                    </a:cubicBezTo>
                    <a:cubicBezTo>
                      <a:pt x="30" y="399"/>
                      <a:pt x="30" y="399"/>
                      <a:pt x="30" y="399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3"/>
                      <a:pt x="31" y="403"/>
                      <a:pt x="31" y="403"/>
                    </a:cubicBezTo>
                    <a:cubicBezTo>
                      <a:pt x="31" y="402"/>
                      <a:pt x="31" y="402"/>
                      <a:pt x="31" y="402"/>
                    </a:cubicBezTo>
                    <a:cubicBezTo>
                      <a:pt x="31" y="401"/>
                      <a:pt x="31" y="401"/>
                      <a:pt x="31" y="401"/>
                    </a:cubicBezTo>
                    <a:cubicBezTo>
                      <a:pt x="31" y="400"/>
                      <a:pt x="31" y="399"/>
                      <a:pt x="31" y="397"/>
                    </a:cubicBezTo>
                    <a:cubicBezTo>
                      <a:pt x="30" y="395"/>
                      <a:pt x="30" y="392"/>
                      <a:pt x="30" y="390"/>
                    </a:cubicBezTo>
                    <a:cubicBezTo>
                      <a:pt x="29" y="389"/>
                      <a:pt x="29" y="388"/>
                      <a:pt x="29" y="387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7" y="386"/>
                      <a:pt x="27" y="386"/>
                      <a:pt x="27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7" y="386"/>
                      <a:pt x="27" y="386"/>
                      <a:pt x="27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6" y="386"/>
                      <a:pt x="26" y="386"/>
                      <a:pt x="26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6" y="386"/>
                      <a:pt x="26" y="386"/>
                      <a:pt x="26" y="386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9" y="386"/>
                      <a:pt x="29" y="386"/>
                      <a:pt x="29" y="386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8" y="388"/>
                      <a:pt x="28" y="388"/>
                      <a:pt x="28" y="388"/>
                    </a:cubicBezTo>
                    <a:cubicBezTo>
                      <a:pt x="29" y="387"/>
                      <a:pt x="29" y="387"/>
                      <a:pt x="29" y="387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8" y="388"/>
                      <a:pt x="28" y="388"/>
                      <a:pt x="28" y="388"/>
                    </a:cubicBezTo>
                    <a:cubicBezTo>
                      <a:pt x="29" y="387"/>
                      <a:pt x="29" y="386"/>
                      <a:pt x="29" y="385"/>
                    </a:cubicBezTo>
                    <a:cubicBezTo>
                      <a:pt x="29" y="384"/>
                      <a:pt x="28" y="383"/>
                      <a:pt x="27" y="382"/>
                    </a:cubicBezTo>
                    <a:cubicBezTo>
                      <a:pt x="24" y="380"/>
                      <a:pt x="24" y="380"/>
                      <a:pt x="24" y="380"/>
                    </a:cubicBezTo>
                    <a:cubicBezTo>
                      <a:pt x="21" y="360"/>
                      <a:pt x="21" y="360"/>
                      <a:pt x="21" y="360"/>
                    </a:cubicBezTo>
                    <a:cubicBezTo>
                      <a:pt x="21" y="359"/>
                      <a:pt x="21" y="358"/>
                      <a:pt x="20" y="358"/>
                    </a:cubicBezTo>
                    <a:cubicBezTo>
                      <a:pt x="18" y="357"/>
                      <a:pt x="18" y="357"/>
                      <a:pt x="18" y="357"/>
                    </a:cubicBezTo>
                    <a:cubicBezTo>
                      <a:pt x="16" y="360"/>
                      <a:pt x="16" y="360"/>
                      <a:pt x="16" y="360"/>
                    </a:cubicBezTo>
                    <a:cubicBezTo>
                      <a:pt x="20" y="359"/>
                      <a:pt x="20" y="359"/>
                      <a:pt x="20" y="359"/>
                    </a:cubicBezTo>
                    <a:cubicBezTo>
                      <a:pt x="20" y="359"/>
                      <a:pt x="19" y="355"/>
                      <a:pt x="19" y="351"/>
                    </a:cubicBezTo>
                    <a:cubicBezTo>
                      <a:pt x="19" y="349"/>
                      <a:pt x="18" y="347"/>
                      <a:pt x="18" y="345"/>
                    </a:cubicBezTo>
                    <a:cubicBezTo>
                      <a:pt x="18" y="344"/>
                      <a:pt x="18" y="343"/>
                      <a:pt x="18" y="343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6" y="342"/>
                      <a:pt x="16" y="342"/>
                      <a:pt x="16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5" y="342"/>
                      <a:pt x="15" y="342"/>
                      <a:pt x="15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5" y="342"/>
                      <a:pt x="15" y="342"/>
                      <a:pt x="15" y="342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8" y="343"/>
                      <a:pt x="18" y="343"/>
                      <a:pt x="18" y="343"/>
                    </a:cubicBezTo>
                    <a:cubicBezTo>
                      <a:pt x="18" y="342"/>
                      <a:pt x="18" y="342"/>
                      <a:pt x="18" y="342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8" y="343"/>
                      <a:pt x="18" y="343"/>
                      <a:pt x="18" y="343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7" y="344"/>
                      <a:pt x="17" y="344"/>
                      <a:pt x="17" y="344"/>
                    </a:cubicBezTo>
                    <a:cubicBezTo>
                      <a:pt x="17" y="343"/>
                      <a:pt x="17" y="343"/>
                      <a:pt x="18" y="343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7" y="344"/>
                      <a:pt x="17" y="344"/>
                      <a:pt x="17" y="344"/>
                    </a:cubicBezTo>
                    <a:cubicBezTo>
                      <a:pt x="18" y="343"/>
                      <a:pt x="18" y="342"/>
                      <a:pt x="18" y="341"/>
                    </a:cubicBezTo>
                    <a:cubicBezTo>
                      <a:pt x="17" y="340"/>
                      <a:pt x="17" y="339"/>
                      <a:pt x="16" y="338"/>
                    </a:cubicBezTo>
                    <a:cubicBezTo>
                      <a:pt x="14" y="337"/>
                      <a:pt x="14" y="337"/>
                      <a:pt x="14" y="337"/>
                    </a:cubicBezTo>
                    <a:cubicBezTo>
                      <a:pt x="12" y="341"/>
                      <a:pt x="12" y="341"/>
                      <a:pt x="12" y="341"/>
                    </a:cubicBezTo>
                    <a:cubicBezTo>
                      <a:pt x="16" y="340"/>
                      <a:pt x="16" y="340"/>
                      <a:pt x="16" y="340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3" y="323"/>
                      <a:pt x="12" y="322"/>
                      <a:pt x="11" y="321"/>
                    </a:cubicBezTo>
                    <a:cubicBezTo>
                      <a:pt x="11" y="321"/>
                      <a:pt x="11" y="321"/>
                      <a:pt x="11" y="321"/>
                    </a:cubicBezTo>
                    <a:cubicBezTo>
                      <a:pt x="12" y="309"/>
                      <a:pt x="12" y="309"/>
                      <a:pt x="12" y="309"/>
                    </a:cubicBezTo>
                    <a:cubicBezTo>
                      <a:pt x="12" y="308"/>
                      <a:pt x="12" y="306"/>
                      <a:pt x="10" y="305"/>
                    </a:cubicBezTo>
                    <a:cubicBezTo>
                      <a:pt x="9" y="305"/>
                      <a:pt x="9" y="305"/>
                      <a:pt x="9" y="305"/>
                    </a:cubicBezTo>
                    <a:cubicBezTo>
                      <a:pt x="7" y="308"/>
                      <a:pt x="7" y="308"/>
                      <a:pt x="7" y="308"/>
                    </a:cubicBezTo>
                    <a:cubicBezTo>
                      <a:pt x="11" y="309"/>
                      <a:pt x="11" y="309"/>
                      <a:pt x="11" y="309"/>
                    </a:cubicBezTo>
                    <a:cubicBezTo>
                      <a:pt x="13" y="293"/>
                      <a:pt x="13" y="293"/>
                      <a:pt x="13" y="293"/>
                    </a:cubicBezTo>
                    <a:cubicBezTo>
                      <a:pt x="13" y="292"/>
                      <a:pt x="12" y="290"/>
                      <a:pt x="11" y="289"/>
                    </a:cubicBezTo>
                    <a:cubicBezTo>
                      <a:pt x="9" y="288"/>
                      <a:pt x="9" y="288"/>
                      <a:pt x="9" y="288"/>
                    </a:cubicBezTo>
                    <a:cubicBezTo>
                      <a:pt x="10" y="273"/>
                      <a:pt x="10" y="273"/>
                      <a:pt x="10" y="273"/>
                    </a:cubicBezTo>
                    <a:cubicBezTo>
                      <a:pt x="10" y="271"/>
                      <a:pt x="10" y="270"/>
                      <a:pt x="8" y="269"/>
                    </a:cubicBezTo>
                    <a:cubicBezTo>
                      <a:pt x="7" y="268"/>
                      <a:pt x="7" y="268"/>
                      <a:pt x="7" y="268"/>
                    </a:cubicBezTo>
                    <a:cubicBezTo>
                      <a:pt x="5" y="271"/>
                      <a:pt x="5" y="271"/>
                      <a:pt x="5" y="271"/>
                    </a:cubicBezTo>
                    <a:cubicBezTo>
                      <a:pt x="9" y="273"/>
                      <a:pt x="9" y="273"/>
                      <a:pt x="9" y="273"/>
                    </a:cubicBezTo>
                    <a:cubicBezTo>
                      <a:pt x="13" y="258"/>
                      <a:pt x="13" y="258"/>
                      <a:pt x="13" y="258"/>
                    </a:cubicBezTo>
                    <a:cubicBezTo>
                      <a:pt x="14" y="256"/>
                      <a:pt x="13" y="254"/>
                      <a:pt x="12" y="253"/>
                    </a:cubicBezTo>
                    <a:cubicBezTo>
                      <a:pt x="10" y="252"/>
                      <a:pt x="10" y="252"/>
                      <a:pt x="10" y="252"/>
                    </a:cubicBezTo>
                    <a:cubicBezTo>
                      <a:pt x="8" y="256"/>
                      <a:pt x="8" y="256"/>
                      <a:pt x="8" y="256"/>
                    </a:cubicBezTo>
                    <a:cubicBezTo>
                      <a:pt x="11" y="258"/>
                      <a:pt x="11" y="258"/>
                      <a:pt x="11" y="258"/>
                    </a:cubicBezTo>
                    <a:cubicBezTo>
                      <a:pt x="21" y="245"/>
                      <a:pt x="21" y="245"/>
                      <a:pt x="21" y="245"/>
                    </a:cubicBezTo>
                    <a:cubicBezTo>
                      <a:pt x="22" y="244"/>
                      <a:pt x="22" y="243"/>
                      <a:pt x="22" y="242"/>
                    </a:cubicBezTo>
                    <a:cubicBezTo>
                      <a:pt x="21" y="241"/>
                      <a:pt x="21" y="240"/>
                      <a:pt x="20" y="240"/>
                    </a:cubicBezTo>
                    <a:cubicBezTo>
                      <a:pt x="19" y="239"/>
                      <a:pt x="19" y="239"/>
                      <a:pt x="19" y="239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20" y="246"/>
                      <a:pt x="20" y="246"/>
                      <a:pt x="20" y="246"/>
                    </a:cubicBezTo>
                    <a:cubicBezTo>
                      <a:pt x="20" y="246"/>
                      <a:pt x="23" y="243"/>
                      <a:pt x="26" y="241"/>
                    </a:cubicBezTo>
                    <a:cubicBezTo>
                      <a:pt x="27" y="239"/>
                      <a:pt x="29" y="238"/>
                      <a:pt x="30" y="237"/>
                    </a:cubicBezTo>
                    <a:cubicBezTo>
                      <a:pt x="30" y="237"/>
                      <a:pt x="31" y="236"/>
                      <a:pt x="31" y="236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3" y="234"/>
                      <a:pt x="33" y="234"/>
                      <a:pt x="33" y="234"/>
                    </a:cubicBezTo>
                    <a:cubicBezTo>
                      <a:pt x="34" y="233"/>
                      <a:pt x="33" y="230"/>
                      <a:pt x="31" y="229"/>
                    </a:cubicBezTo>
                    <a:cubicBezTo>
                      <a:pt x="31" y="229"/>
                      <a:pt x="31" y="229"/>
                      <a:pt x="31" y="229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2" y="234"/>
                      <a:pt x="32" y="234"/>
                      <a:pt x="32" y="234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1" y="235"/>
                      <a:pt x="31" y="235"/>
                      <a:pt x="31" y="235"/>
                    </a:cubicBezTo>
                    <a:cubicBezTo>
                      <a:pt x="31" y="235"/>
                      <a:pt x="32" y="235"/>
                      <a:pt x="32" y="234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31" y="235"/>
                      <a:pt x="31" y="235"/>
                      <a:pt x="31" y="235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1" y="236"/>
                      <a:pt x="31" y="236"/>
                      <a:pt x="31" y="235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5"/>
                      <a:pt x="30" y="235"/>
                      <a:pt x="30" y="235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5"/>
                      <a:pt x="30" y="235"/>
                      <a:pt x="30" y="235"/>
                    </a:cubicBezTo>
                    <a:cubicBezTo>
                      <a:pt x="30" y="236"/>
                      <a:pt x="30" y="236"/>
                      <a:pt x="30" y="236"/>
                    </a:cubicBezTo>
                    <a:cubicBezTo>
                      <a:pt x="30" y="236"/>
                      <a:pt x="31" y="236"/>
                      <a:pt x="32" y="236"/>
                    </a:cubicBezTo>
                    <a:cubicBezTo>
                      <a:pt x="34" y="235"/>
                      <a:pt x="37" y="235"/>
                      <a:pt x="41" y="234"/>
                    </a:cubicBezTo>
                    <a:cubicBezTo>
                      <a:pt x="42" y="234"/>
                      <a:pt x="44" y="233"/>
                      <a:pt x="45" y="233"/>
                    </a:cubicBezTo>
                    <a:cubicBezTo>
                      <a:pt x="46" y="233"/>
                      <a:pt x="46" y="233"/>
                      <a:pt x="47" y="233"/>
                    </a:cubicBezTo>
                    <a:cubicBezTo>
                      <a:pt x="47" y="233"/>
                      <a:pt x="47" y="233"/>
                      <a:pt x="47" y="233"/>
                    </a:cubicBezTo>
                    <a:cubicBezTo>
                      <a:pt x="48" y="232"/>
                      <a:pt x="48" y="232"/>
                      <a:pt x="48" y="232"/>
                    </a:cubicBezTo>
                    <a:cubicBezTo>
                      <a:pt x="49" y="232"/>
                      <a:pt x="49" y="232"/>
                      <a:pt x="49" y="232"/>
                    </a:cubicBezTo>
                    <a:cubicBezTo>
                      <a:pt x="49" y="232"/>
                      <a:pt x="49" y="232"/>
                      <a:pt x="50" y="231"/>
                    </a:cubicBezTo>
                    <a:cubicBezTo>
                      <a:pt x="50" y="230"/>
                      <a:pt x="50" y="229"/>
                      <a:pt x="50" y="228"/>
                    </a:cubicBezTo>
                    <a:cubicBezTo>
                      <a:pt x="50" y="227"/>
                      <a:pt x="49" y="226"/>
                      <a:pt x="48" y="225"/>
                    </a:cubicBezTo>
                    <a:cubicBezTo>
                      <a:pt x="40" y="220"/>
                      <a:pt x="40" y="220"/>
                      <a:pt x="40" y="220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2" y="226"/>
                      <a:pt x="42" y="226"/>
                      <a:pt x="42" y="226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0" y="227"/>
                      <a:pt x="40" y="227"/>
                      <a:pt x="40" y="227"/>
                    </a:cubicBezTo>
                    <a:cubicBezTo>
                      <a:pt x="41" y="227"/>
                      <a:pt x="41" y="227"/>
                      <a:pt x="42" y="226"/>
                    </a:cubicBezTo>
                    <a:cubicBezTo>
                      <a:pt x="38" y="224"/>
                      <a:pt x="38" y="224"/>
                      <a:pt x="38" y="224"/>
                    </a:cubicBezTo>
                    <a:cubicBezTo>
                      <a:pt x="40" y="227"/>
                      <a:pt x="40" y="227"/>
                      <a:pt x="40" y="227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40" y="228"/>
                      <a:pt x="40" y="227"/>
                    </a:cubicBezTo>
                    <a:cubicBezTo>
                      <a:pt x="39" y="224"/>
                      <a:pt x="39" y="224"/>
                      <a:pt x="39" y="224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6"/>
                      <a:pt x="39" y="226"/>
                      <a:pt x="39" y="226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39" y="228"/>
                      <a:pt x="39" y="228"/>
                    </a:cubicBezTo>
                    <a:cubicBezTo>
                      <a:pt x="39" y="228"/>
                      <a:pt x="40" y="228"/>
                      <a:pt x="42" y="228"/>
                    </a:cubicBezTo>
                    <a:cubicBezTo>
                      <a:pt x="47" y="229"/>
                      <a:pt x="56" y="231"/>
                      <a:pt x="65" y="234"/>
                    </a:cubicBezTo>
                    <a:cubicBezTo>
                      <a:pt x="69" y="235"/>
                      <a:pt x="73" y="236"/>
                      <a:pt x="76" y="236"/>
                    </a:cubicBezTo>
                    <a:cubicBezTo>
                      <a:pt x="78" y="237"/>
                      <a:pt x="79" y="237"/>
                      <a:pt x="80" y="237"/>
                    </a:cubicBezTo>
                    <a:cubicBezTo>
                      <a:pt x="81" y="237"/>
                      <a:pt x="81" y="237"/>
                      <a:pt x="82" y="237"/>
                    </a:cubicBezTo>
                    <a:cubicBezTo>
                      <a:pt x="82" y="237"/>
                      <a:pt x="82" y="237"/>
                      <a:pt x="83" y="238"/>
                    </a:cubicBezTo>
                    <a:cubicBezTo>
                      <a:pt x="83" y="237"/>
                      <a:pt x="84" y="238"/>
                      <a:pt x="84" y="237"/>
                    </a:cubicBezTo>
                    <a:cubicBezTo>
                      <a:pt x="84" y="237"/>
                      <a:pt x="85" y="237"/>
                      <a:pt x="85" y="237"/>
                    </a:cubicBezTo>
                    <a:cubicBezTo>
                      <a:pt x="85" y="237"/>
                      <a:pt x="86" y="237"/>
                      <a:pt x="87" y="236"/>
                    </a:cubicBezTo>
                    <a:cubicBezTo>
                      <a:pt x="87" y="235"/>
                      <a:pt x="87" y="234"/>
                      <a:pt x="87" y="233"/>
                    </a:cubicBezTo>
                    <a:cubicBezTo>
                      <a:pt x="87" y="232"/>
                      <a:pt x="86" y="231"/>
                      <a:pt x="85" y="230"/>
                    </a:cubicBezTo>
                    <a:cubicBezTo>
                      <a:pt x="74" y="223"/>
                      <a:pt x="74" y="223"/>
                      <a:pt x="74" y="223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1" y="230"/>
                      <a:pt x="71" y="230"/>
                      <a:pt x="71" y="230"/>
                    </a:cubicBezTo>
                    <a:cubicBezTo>
                      <a:pt x="71" y="230"/>
                      <a:pt x="89" y="237"/>
                      <a:pt x="108" y="244"/>
                    </a:cubicBezTo>
                    <a:cubicBezTo>
                      <a:pt x="117" y="248"/>
                      <a:pt x="127" y="251"/>
                      <a:pt x="134" y="254"/>
                    </a:cubicBezTo>
                    <a:cubicBezTo>
                      <a:pt x="137" y="255"/>
                      <a:pt x="141" y="257"/>
                      <a:pt x="143" y="257"/>
                    </a:cubicBezTo>
                    <a:cubicBezTo>
                      <a:pt x="144" y="258"/>
                      <a:pt x="145" y="258"/>
                      <a:pt x="146" y="258"/>
                    </a:cubicBezTo>
                    <a:cubicBezTo>
                      <a:pt x="146" y="259"/>
                      <a:pt x="146" y="259"/>
                      <a:pt x="146" y="259"/>
                    </a:cubicBezTo>
                    <a:cubicBezTo>
                      <a:pt x="147" y="259"/>
                      <a:pt x="147" y="259"/>
                      <a:pt x="147" y="259"/>
                    </a:cubicBezTo>
                    <a:cubicBezTo>
                      <a:pt x="147" y="259"/>
                      <a:pt x="147" y="259"/>
                      <a:pt x="148" y="259"/>
                    </a:cubicBezTo>
                    <a:cubicBezTo>
                      <a:pt x="148" y="259"/>
                      <a:pt x="148" y="259"/>
                      <a:pt x="149" y="259"/>
                    </a:cubicBezTo>
                    <a:cubicBezTo>
                      <a:pt x="149" y="258"/>
                      <a:pt x="150" y="258"/>
                      <a:pt x="151" y="257"/>
                    </a:cubicBezTo>
                    <a:cubicBezTo>
                      <a:pt x="152" y="256"/>
                      <a:pt x="152" y="255"/>
                      <a:pt x="152" y="254"/>
                    </a:cubicBezTo>
                    <a:cubicBezTo>
                      <a:pt x="152" y="253"/>
                      <a:pt x="151" y="252"/>
                      <a:pt x="150" y="251"/>
                    </a:cubicBezTo>
                    <a:cubicBezTo>
                      <a:pt x="140" y="245"/>
                      <a:pt x="140" y="245"/>
                      <a:pt x="140" y="245"/>
                    </a:cubicBezTo>
                    <a:cubicBezTo>
                      <a:pt x="138" y="248"/>
                      <a:pt x="138" y="248"/>
                      <a:pt x="138" y="248"/>
                    </a:cubicBezTo>
                    <a:cubicBezTo>
                      <a:pt x="141" y="251"/>
                      <a:pt x="141" y="251"/>
                      <a:pt x="141" y="251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40" y="252"/>
                      <a:pt x="140" y="252"/>
                      <a:pt x="140" y="252"/>
                    </a:cubicBezTo>
                    <a:cubicBezTo>
                      <a:pt x="140" y="252"/>
                      <a:pt x="141" y="252"/>
                      <a:pt x="141" y="251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40" y="252"/>
                      <a:pt x="140" y="252"/>
                      <a:pt x="140" y="252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40" y="252"/>
                    </a:cubicBezTo>
                    <a:cubicBezTo>
                      <a:pt x="138" y="249"/>
                      <a:pt x="138" y="249"/>
                      <a:pt x="138" y="249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39" y="252"/>
                      <a:pt x="139" y="252"/>
                    </a:cubicBezTo>
                    <a:cubicBezTo>
                      <a:pt x="139" y="252"/>
                      <a:pt x="141" y="252"/>
                      <a:pt x="143" y="252"/>
                    </a:cubicBezTo>
                    <a:cubicBezTo>
                      <a:pt x="147" y="252"/>
                      <a:pt x="153" y="252"/>
                      <a:pt x="159" y="253"/>
                    </a:cubicBezTo>
                    <a:cubicBezTo>
                      <a:pt x="161" y="253"/>
                      <a:pt x="164" y="253"/>
                      <a:pt x="166" y="253"/>
                    </a:cubicBezTo>
                    <a:cubicBezTo>
                      <a:pt x="168" y="253"/>
                      <a:pt x="169" y="253"/>
                      <a:pt x="170" y="253"/>
                    </a:cubicBezTo>
                    <a:cubicBezTo>
                      <a:pt x="170" y="253"/>
                      <a:pt x="170" y="253"/>
                      <a:pt x="170" y="253"/>
                    </a:cubicBezTo>
                    <a:cubicBezTo>
                      <a:pt x="171" y="253"/>
                      <a:pt x="171" y="253"/>
                      <a:pt x="171" y="253"/>
                    </a:cubicBezTo>
                    <a:cubicBezTo>
                      <a:pt x="171" y="253"/>
                      <a:pt x="171" y="253"/>
                      <a:pt x="171" y="253"/>
                    </a:cubicBezTo>
                    <a:cubicBezTo>
                      <a:pt x="172" y="253"/>
                      <a:pt x="172" y="253"/>
                      <a:pt x="172" y="253"/>
                    </a:cubicBezTo>
                    <a:cubicBezTo>
                      <a:pt x="172" y="252"/>
                      <a:pt x="172" y="252"/>
                      <a:pt x="172" y="252"/>
                    </a:cubicBezTo>
                    <a:cubicBezTo>
                      <a:pt x="173" y="252"/>
                      <a:pt x="173" y="252"/>
                      <a:pt x="173" y="251"/>
                    </a:cubicBezTo>
                    <a:cubicBezTo>
                      <a:pt x="174" y="250"/>
                      <a:pt x="174" y="249"/>
                      <a:pt x="174" y="248"/>
                    </a:cubicBezTo>
                    <a:cubicBezTo>
                      <a:pt x="174" y="247"/>
                      <a:pt x="173" y="246"/>
                      <a:pt x="172" y="245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8" y="251"/>
                      <a:pt x="168" y="251"/>
                      <a:pt x="168" y="251"/>
                    </a:cubicBezTo>
                    <a:cubicBezTo>
                      <a:pt x="187" y="247"/>
                      <a:pt x="187" y="247"/>
                      <a:pt x="187" y="247"/>
                    </a:cubicBezTo>
                    <a:cubicBezTo>
                      <a:pt x="189" y="247"/>
                      <a:pt x="190" y="245"/>
                      <a:pt x="191" y="244"/>
                    </a:cubicBezTo>
                    <a:cubicBezTo>
                      <a:pt x="191" y="242"/>
                      <a:pt x="190" y="241"/>
                      <a:pt x="189" y="240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6" y="243"/>
                      <a:pt x="186" y="243"/>
                      <a:pt x="186" y="243"/>
                    </a:cubicBezTo>
                    <a:cubicBezTo>
                      <a:pt x="188" y="247"/>
                      <a:pt x="188" y="247"/>
                      <a:pt x="188" y="247"/>
                    </a:cubicBezTo>
                    <a:cubicBezTo>
                      <a:pt x="206" y="240"/>
                      <a:pt x="206" y="240"/>
                      <a:pt x="206" y="240"/>
                    </a:cubicBezTo>
                    <a:cubicBezTo>
                      <a:pt x="208" y="240"/>
                      <a:pt x="209" y="238"/>
                      <a:pt x="209" y="237"/>
                    </a:cubicBezTo>
                    <a:cubicBezTo>
                      <a:pt x="209" y="235"/>
                      <a:pt x="208" y="234"/>
                      <a:pt x="207" y="233"/>
                    </a:cubicBezTo>
                    <a:cubicBezTo>
                      <a:pt x="205" y="232"/>
                      <a:pt x="205" y="232"/>
                      <a:pt x="205" y="232"/>
                    </a:cubicBezTo>
                    <a:cubicBezTo>
                      <a:pt x="203" y="235"/>
                      <a:pt x="203" y="235"/>
                      <a:pt x="203" y="235"/>
                    </a:cubicBezTo>
                    <a:cubicBezTo>
                      <a:pt x="204" y="239"/>
                      <a:pt x="204" y="239"/>
                      <a:pt x="204" y="239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21" y="232"/>
                      <a:pt x="222" y="231"/>
                      <a:pt x="222" y="229"/>
                    </a:cubicBezTo>
                    <a:cubicBezTo>
                      <a:pt x="223" y="228"/>
                      <a:pt x="222" y="226"/>
                      <a:pt x="221" y="226"/>
                    </a:cubicBezTo>
                    <a:cubicBezTo>
                      <a:pt x="217" y="224"/>
                      <a:pt x="217" y="224"/>
                      <a:pt x="217" y="224"/>
                    </a:cubicBezTo>
                    <a:cubicBezTo>
                      <a:pt x="215" y="227"/>
                      <a:pt x="215" y="227"/>
                      <a:pt x="215" y="227"/>
                    </a:cubicBezTo>
                    <a:cubicBezTo>
                      <a:pt x="218" y="230"/>
                      <a:pt x="218" y="230"/>
                      <a:pt x="218" y="230"/>
                    </a:cubicBezTo>
                    <a:cubicBezTo>
                      <a:pt x="228" y="224"/>
                      <a:pt x="228" y="224"/>
                      <a:pt x="228" y="224"/>
                    </a:cubicBezTo>
                    <a:cubicBezTo>
                      <a:pt x="229" y="223"/>
                      <a:pt x="230" y="222"/>
                      <a:pt x="230" y="220"/>
                    </a:cubicBezTo>
                    <a:cubicBezTo>
                      <a:pt x="230" y="219"/>
                      <a:pt x="229" y="218"/>
                      <a:pt x="228" y="217"/>
                    </a:cubicBezTo>
                    <a:cubicBezTo>
                      <a:pt x="224" y="214"/>
                      <a:pt x="224" y="214"/>
                      <a:pt x="224" y="214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5" y="221"/>
                      <a:pt x="225" y="220"/>
                      <a:pt x="225" y="220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2" y="218"/>
                      <a:pt x="222" y="218"/>
                      <a:pt x="222" y="218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4" y="221"/>
                      <a:pt x="224" y="221"/>
                    </a:cubicBezTo>
                    <a:cubicBezTo>
                      <a:pt x="224" y="221"/>
                      <a:pt x="225" y="220"/>
                      <a:pt x="227" y="220"/>
                    </a:cubicBezTo>
                    <a:cubicBezTo>
                      <a:pt x="228" y="218"/>
                      <a:pt x="231" y="217"/>
                      <a:pt x="232" y="216"/>
                    </a:cubicBezTo>
                    <a:cubicBezTo>
                      <a:pt x="233" y="216"/>
                      <a:pt x="234" y="215"/>
                      <a:pt x="235" y="215"/>
                    </a:cubicBezTo>
                    <a:cubicBezTo>
                      <a:pt x="235" y="214"/>
                      <a:pt x="235" y="214"/>
                      <a:pt x="235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4"/>
                      <a:pt x="236" y="214"/>
                      <a:pt x="236" y="214"/>
                    </a:cubicBezTo>
                    <a:cubicBezTo>
                      <a:pt x="236" y="213"/>
                      <a:pt x="237" y="213"/>
                      <a:pt x="237" y="213"/>
                    </a:cubicBezTo>
                    <a:cubicBezTo>
                      <a:pt x="238" y="211"/>
                      <a:pt x="238" y="208"/>
                      <a:pt x="236" y="207"/>
                    </a:cubicBezTo>
                    <a:cubicBezTo>
                      <a:pt x="236" y="207"/>
                      <a:pt x="236" y="207"/>
                      <a:pt x="236" y="207"/>
                    </a:cubicBezTo>
                    <a:cubicBezTo>
                      <a:pt x="244" y="198"/>
                      <a:pt x="244" y="198"/>
                      <a:pt x="244" y="198"/>
                    </a:cubicBezTo>
                    <a:cubicBezTo>
                      <a:pt x="245" y="197"/>
                      <a:pt x="246" y="196"/>
                      <a:pt x="245" y="194"/>
                    </a:cubicBezTo>
                    <a:cubicBezTo>
                      <a:pt x="245" y="193"/>
                      <a:pt x="245" y="192"/>
                      <a:pt x="244" y="192"/>
                    </a:cubicBezTo>
                    <a:cubicBezTo>
                      <a:pt x="243" y="191"/>
                      <a:pt x="243" y="191"/>
                      <a:pt x="243" y="191"/>
                    </a:cubicBezTo>
                    <a:cubicBezTo>
                      <a:pt x="249" y="185"/>
                      <a:pt x="249" y="185"/>
                      <a:pt x="249" y="185"/>
                    </a:cubicBezTo>
                    <a:cubicBezTo>
                      <a:pt x="250" y="184"/>
                      <a:pt x="250" y="183"/>
                      <a:pt x="250" y="181"/>
                    </a:cubicBezTo>
                    <a:cubicBezTo>
                      <a:pt x="250" y="180"/>
                      <a:pt x="249" y="179"/>
                      <a:pt x="248" y="179"/>
                    </a:cubicBezTo>
                    <a:cubicBezTo>
                      <a:pt x="247" y="178"/>
                      <a:pt x="247" y="178"/>
                      <a:pt x="247" y="178"/>
                    </a:cubicBezTo>
                    <a:cubicBezTo>
                      <a:pt x="245" y="181"/>
                      <a:pt x="245" y="181"/>
                      <a:pt x="245" y="181"/>
                    </a:cubicBezTo>
                    <a:cubicBezTo>
                      <a:pt x="249" y="183"/>
                      <a:pt x="249" y="183"/>
                      <a:pt x="249" y="183"/>
                    </a:cubicBezTo>
                    <a:cubicBezTo>
                      <a:pt x="254" y="173"/>
                      <a:pt x="254" y="173"/>
                      <a:pt x="254" y="173"/>
                    </a:cubicBezTo>
                    <a:cubicBezTo>
                      <a:pt x="255" y="172"/>
                      <a:pt x="254" y="169"/>
                      <a:pt x="252" y="168"/>
                    </a:cubicBezTo>
                    <a:cubicBezTo>
                      <a:pt x="251" y="167"/>
                      <a:pt x="251" y="167"/>
                      <a:pt x="251" y="167"/>
                    </a:cubicBezTo>
                    <a:cubicBezTo>
                      <a:pt x="249" y="171"/>
                      <a:pt x="249" y="171"/>
                      <a:pt x="249" y="171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4" y="158"/>
                      <a:pt x="254" y="158"/>
                      <a:pt x="254" y="158"/>
                    </a:cubicBezTo>
                    <a:cubicBezTo>
                      <a:pt x="255" y="157"/>
                      <a:pt x="254" y="155"/>
                      <a:pt x="253" y="154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6"/>
                      <a:pt x="248" y="156"/>
                      <a:pt x="248" y="156"/>
                    </a:cubicBezTo>
                    <a:cubicBezTo>
                      <a:pt x="251" y="159"/>
                      <a:pt x="251" y="159"/>
                      <a:pt x="251" y="159"/>
                    </a:cubicBezTo>
                    <a:cubicBezTo>
                      <a:pt x="262" y="150"/>
                      <a:pt x="262" y="150"/>
                      <a:pt x="262" y="150"/>
                    </a:cubicBezTo>
                    <a:cubicBezTo>
                      <a:pt x="262" y="149"/>
                      <a:pt x="263" y="148"/>
                      <a:pt x="263" y="147"/>
                    </a:cubicBezTo>
                    <a:cubicBezTo>
                      <a:pt x="263" y="145"/>
                      <a:pt x="262" y="144"/>
                      <a:pt x="261" y="144"/>
                    </a:cubicBezTo>
                    <a:cubicBezTo>
                      <a:pt x="258" y="142"/>
                      <a:pt x="258" y="142"/>
                      <a:pt x="258" y="142"/>
                    </a:cubicBezTo>
                    <a:cubicBezTo>
                      <a:pt x="263" y="136"/>
                      <a:pt x="263" y="136"/>
                      <a:pt x="263" y="136"/>
                    </a:cubicBezTo>
                    <a:cubicBezTo>
                      <a:pt x="264" y="135"/>
                      <a:pt x="264" y="134"/>
                      <a:pt x="264" y="133"/>
                    </a:cubicBezTo>
                    <a:cubicBezTo>
                      <a:pt x="264" y="132"/>
                      <a:pt x="263" y="131"/>
                      <a:pt x="262" y="130"/>
                    </a:cubicBezTo>
                    <a:cubicBezTo>
                      <a:pt x="257" y="127"/>
                      <a:pt x="257" y="127"/>
                      <a:pt x="257" y="127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3"/>
                      <a:pt x="261" y="111"/>
                      <a:pt x="259" y="110"/>
                    </a:cubicBezTo>
                    <a:cubicBezTo>
                      <a:pt x="257" y="109"/>
                      <a:pt x="257" y="109"/>
                      <a:pt x="257" y="109"/>
                    </a:cubicBezTo>
                    <a:cubicBezTo>
                      <a:pt x="255" y="112"/>
                      <a:pt x="255" y="112"/>
                      <a:pt x="255" y="112"/>
                    </a:cubicBezTo>
                    <a:cubicBezTo>
                      <a:pt x="259" y="112"/>
                      <a:pt x="259" y="112"/>
                      <a:pt x="259" y="112"/>
                    </a:cubicBezTo>
                    <a:cubicBezTo>
                      <a:pt x="261" y="93"/>
                      <a:pt x="261" y="93"/>
                      <a:pt x="261" y="93"/>
                    </a:cubicBezTo>
                    <a:cubicBezTo>
                      <a:pt x="261" y="91"/>
                      <a:pt x="260" y="90"/>
                      <a:pt x="259" y="89"/>
                    </a:cubicBezTo>
                    <a:cubicBezTo>
                      <a:pt x="255" y="86"/>
                      <a:pt x="255" y="86"/>
                      <a:pt x="255" y="86"/>
                    </a:cubicBezTo>
                    <a:cubicBezTo>
                      <a:pt x="255" y="69"/>
                      <a:pt x="255" y="69"/>
                      <a:pt x="255" y="69"/>
                    </a:cubicBezTo>
                    <a:cubicBezTo>
                      <a:pt x="255" y="68"/>
                      <a:pt x="254" y="66"/>
                      <a:pt x="253" y="65"/>
                    </a:cubicBezTo>
                    <a:cubicBezTo>
                      <a:pt x="251" y="64"/>
                      <a:pt x="251" y="64"/>
                      <a:pt x="251" y="64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6" y="42"/>
                      <a:pt x="245" y="41"/>
                      <a:pt x="244" y="40"/>
                    </a:cubicBezTo>
                    <a:cubicBezTo>
                      <a:pt x="240" y="38"/>
                      <a:pt x="240" y="38"/>
                      <a:pt x="240" y="38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6" y="9"/>
                      <a:pt x="225" y="9"/>
                      <a:pt x="225" y="8"/>
                    </a:cubicBezTo>
                    <a:cubicBezTo>
                      <a:pt x="214" y="2"/>
                      <a:pt x="214" y="2"/>
                      <a:pt x="214" y="2"/>
                    </a:cubicBezTo>
                    <a:cubicBezTo>
                      <a:pt x="212" y="0"/>
                      <a:pt x="210" y="1"/>
                      <a:pt x="208" y="3"/>
                    </a:cubicBezTo>
                    <a:cubicBezTo>
                      <a:pt x="207" y="5"/>
                      <a:pt x="208" y="7"/>
                      <a:pt x="210" y="8"/>
                    </a:cubicBezTo>
                    <a:cubicBezTo>
                      <a:pt x="220" y="15"/>
                      <a:pt x="220" y="15"/>
                      <a:pt x="220" y="15"/>
                    </a:cubicBezTo>
                    <a:cubicBezTo>
                      <a:pt x="233" y="42"/>
                      <a:pt x="233" y="42"/>
                      <a:pt x="233" y="42"/>
                    </a:cubicBezTo>
                    <a:cubicBezTo>
                      <a:pt x="234" y="43"/>
                      <a:pt x="234" y="44"/>
                      <a:pt x="235" y="44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43" y="67"/>
                      <a:pt x="243" y="67"/>
                      <a:pt x="243" y="67"/>
                    </a:cubicBezTo>
                    <a:cubicBezTo>
                      <a:pt x="243" y="68"/>
                      <a:pt x="244" y="69"/>
                      <a:pt x="245" y="70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6" y="89"/>
                      <a:pt x="246" y="89"/>
                      <a:pt x="246" y="89"/>
                    </a:cubicBezTo>
                    <a:cubicBezTo>
                      <a:pt x="246" y="90"/>
                      <a:pt x="247" y="91"/>
                      <a:pt x="248" y="92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1" y="112"/>
                      <a:pt x="251" y="112"/>
                      <a:pt x="251" y="112"/>
                    </a:cubicBezTo>
                    <a:cubicBezTo>
                      <a:pt x="251" y="113"/>
                      <a:pt x="252" y="115"/>
                      <a:pt x="253" y="116"/>
                    </a:cubicBezTo>
                    <a:cubicBezTo>
                      <a:pt x="255" y="117"/>
                      <a:pt x="255" y="117"/>
                      <a:pt x="255" y="117"/>
                    </a:cubicBezTo>
                    <a:cubicBezTo>
                      <a:pt x="257" y="113"/>
                      <a:pt x="257" y="113"/>
                      <a:pt x="257" y="113"/>
                    </a:cubicBezTo>
                    <a:cubicBezTo>
                      <a:pt x="253" y="112"/>
                      <a:pt x="253" y="112"/>
                      <a:pt x="253" y="112"/>
                    </a:cubicBezTo>
                    <a:cubicBezTo>
                      <a:pt x="248" y="127"/>
                      <a:pt x="248" y="127"/>
                      <a:pt x="248" y="127"/>
                    </a:cubicBezTo>
                    <a:cubicBezTo>
                      <a:pt x="248" y="129"/>
                      <a:pt x="248" y="131"/>
                      <a:pt x="250" y="132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49" y="140"/>
                      <a:pt x="249" y="140"/>
                      <a:pt x="249" y="140"/>
                    </a:cubicBezTo>
                    <a:cubicBezTo>
                      <a:pt x="248" y="141"/>
                      <a:pt x="248" y="142"/>
                      <a:pt x="248" y="143"/>
                    </a:cubicBezTo>
                    <a:cubicBezTo>
                      <a:pt x="248" y="145"/>
                      <a:pt x="249" y="146"/>
                      <a:pt x="250" y="146"/>
                    </a:cubicBezTo>
                    <a:cubicBezTo>
                      <a:pt x="252" y="148"/>
                      <a:pt x="252" y="148"/>
                      <a:pt x="252" y="148"/>
                    </a:cubicBezTo>
                    <a:cubicBezTo>
                      <a:pt x="246" y="153"/>
                      <a:pt x="246" y="153"/>
                      <a:pt x="246" y="153"/>
                    </a:cubicBezTo>
                    <a:cubicBezTo>
                      <a:pt x="245" y="154"/>
                      <a:pt x="244" y="155"/>
                      <a:pt x="244" y="157"/>
                    </a:cubicBezTo>
                    <a:cubicBezTo>
                      <a:pt x="244" y="158"/>
                      <a:pt x="245" y="159"/>
                      <a:pt x="246" y="160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47" y="157"/>
                      <a:pt x="247" y="157"/>
                      <a:pt x="247" y="157"/>
                    </a:cubicBezTo>
                    <a:cubicBezTo>
                      <a:pt x="245" y="170"/>
                      <a:pt x="245" y="170"/>
                      <a:pt x="245" y="170"/>
                    </a:cubicBezTo>
                    <a:cubicBezTo>
                      <a:pt x="244" y="172"/>
                      <a:pt x="245" y="173"/>
                      <a:pt x="247" y="174"/>
                    </a:cubicBezTo>
                    <a:cubicBezTo>
                      <a:pt x="248" y="175"/>
                      <a:pt x="248" y="175"/>
                      <a:pt x="248" y="175"/>
                    </a:cubicBezTo>
                    <a:cubicBezTo>
                      <a:pt x="250" y="172"/>
                      <a:pt x="250" y="172"/>
                      <a:pt x="250" y="172"/>
                    </a:cubicBezTo>
                    <a:cubicBezTo>
                      <a:pt x="246" y="170"/>
                      <a:pt x="246" y="170"/>
                      <a:pt x="246" y="170"/>
                    </a:cubicBezTo>
                    <a:cubicBezTo>
                      <a:pt x="241" y="179"/>
                      <a:pt x="241" y="179"/>
                      <a:pt x="241" y="179"/>
                    </a:cubicBezTo>
                    <a:cubicBezTo>
                      <a:pt x="240" y="181"/>
                      <a:pt x="241" y="183"/>
                      <a:pt x="243" y="185"/>
                    </a:cubicBezTo>
                    <a:cubicBezTo>
                      <a:pt x="244" y="185"/>
                      <a:pt x="244" y="185"/>
                      <a:pt x="244" y="185"/>
                    </a:cubicBezTo>
                    <a:cubicBezTo>
                      <a:pt x="246" y="182"/>
                      <a:pt x="246" y="182"/>
                      <a:pt x="246" y="182"/>
                    </a:cubicBezTo>
                    <a:cubicBezTo>
                      <a:pt x="243" y="179"/>
                      <a:pt x="243" y="179"/>
                      <a:pt x="243" y="179"/>
                    </a:cubicBezTo>
                    <a:cubicBezTo>
                      <a:pt x="234" y="189"/>
                      <a:pt x="234" y="189"/>
                      <a:pt x="234" y="189"/>
                    </a:cubicBezTo>
                    <a:cubicBezTo>
                      <a:pt x="233" y="190"/>
                      <a:pt x="233" y="191"/>
                      <a:pt x="233" y="193"/>
                    </a:cubicBezTo>
                    <a:cubicBezTo>
                      <a:pt x="233" y="194"/>
                      <a:pt x="234" y="195"/>
                      <a:pt x="235" y="196"/>
                    </a:cubicBezTo>
                    <a:cubicBezTo>
                      <a:pt x="235" y="196"/>
                      <a:pt x="235" y="196"/>
                      <a:pt x="235" y="196"/>
                    </a:cubicBezTo>
                    <a:cubicBezTo>
                      <a:pt x="227" y="205"/>
                      <a:pt x="227" y="205"/>
                      <a:pt x="227" y="205"/>
                    </a:cubicBezTo>
                    <a:cubicBezTo>
                      <a:pt x="226" y="206"/>
                      <a:pt x="225" y="207"/>
                      <a:pt x="226" y="209"/>
                    </a:cubicBezTo>
                    <a:cubicBezTo>
                      <a:pt x="226" y="210"/>
                      <a:pt x="226" y="211"/>
                      <a:pt x="227" y="211"/>
                    </a:cubicBezTo>
                    <a:cubicBezTo>
                      <a:pt x="232" y="214"/>
                      <a:pt x="232" y="214"/>
                      <a:pt x="232" y="214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1" y="208"/>
                      <a:pt x="231" y="208"/>
                      <a:pt x="230" y="209"/>
                    </a:cubicBezTo>
                    <a:cubicBezTo>
                      <a:pt x="234" y="211"/>
                      <a:pt x="234" y="211"/>
                      <a:pt x="234" y="211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8"/>
                      <a:pt x="231" y="208"/>
                      <a:pt x="231" y="208"/>
                    </a:cubicBezTo>
                    <a:cubicBezTo>
                      <a:pt x="233" y="210"/>
                      <a:pt x="233" y="210"/>
                      <a:pt x="233" y="210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3" y="209"/>
                      <a:pt x="233" y="209"/>
                      <a:pt x="233" y="209"/>
                    </a:cubicBezTo>
                    <a:cubicBezTo>
                      <a:pt x="231" y="207"/>
                      <a:pt x="231" y="207"/>
                      <a:pt x="231" y="207"/>
                    </a:cubicBezTo>
                    <a:cubicBezTo>
                      <a:pt x="231" y="207"/>
                      <a:pt x="231" y="208"/>
                      <a:pt x="231" y="208"/>
                    </a:cubicBezTo>
                    <a:cubicBezTo>
                      <a:pt x="229" y="209"/>
                      <a:pt x="227" y="210"/>
                      <a:pt x="224" y="212"/>
                    </a:cubicBezTo>
                    <a:cubicBezTo>
                      <a:pt x="223" y="212"/>
                      <a:pt x="222" y="213"/>
                      <a:pt x="221" y="214"/>
                    </a:cubicBezTo>
                    <a:cubicBezTo>
                      <a:pt x="221" y="214"/>
                      <a:pt x="220" y="214"/>
                      <a:pt x="220" y="214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9" y="215"/>
                    </a:cubicBezTo>
                    <a:cubicBezTo>
                      <a:pt x="219" y="215"/>
                      <a:pt x="219" y="215"/>
                      <a:pt x="218" y="216"/>
                    </a:cubicBezTo>
                    <a:cubicBezTo>
                      <a:pt x="218" y="217"/>
                      <a:pt x="218" y="218"/>
                      <a:pt x="218" y="219"/>
                    </a:cubicBezTo>
                    <a:cubicBezTo>
                      <a:pt x="218" y="220"/>
                      <a:pt x="219" y="221"/>
                      <a:pt x="220" y="221"/>
                    </a:cubicBezTo>
                    <a:cubicBezTo>
                      <a:pt x="224" y="224"/>
                      <a:pt x="224" y="224"/>
                      <a:pt x="224" y="224"/>
                    </a:cubicBezTo>
                    <a:cubicBezTo>
                      <a:pt x="226" y="220"/>
                      <a:pt x="226" y="220"/>
                      <a:pt x="226" y="220"/>
                    </a:cubicBezTo>
                    <a:cubicBezTo>
                      <a:pt x="223" y="217"/>
                      <a:pt x="223" y="217"/>
                      <a:pt x="223" y="217"/>
                    </a:cubicBezTo>
                    <a:cubicBezTo>
                      <a:pt x="213" y="224"/>
                      <a:pt x="213" y="224"/>
                      <a:pt x="213" y="224"/>
                    </a:cubicBezTo>
                    <a:cubicBezTo>
                      <a:pt x="212" y="224"/>
                      <a:pt x="211" y="226"/>
                      <a:pt x="211" y="227"/>
                    </a:cubicBezTo>
                    <a:cubicBezTo>
                      <a:pt x="211" y="228"/>
                      <a:pt x="212" y="230"/>
                      <a:pt x="213" y="230"/>
                    </a:cubicBezTo>
                    <a:cubicBezTo>
                      <a:pt x="216" y="232"/>
                      <a:pt x="216" y="232"/>
                      <a:pt x="216" y="232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1" y="231"/>
                      <a:pt x="201" y="231"/>
                      <a:pt x="201" y="231"/>
                    </a:cubicBezTo>
                    <a:cubicBezTo>
                      <a:pt x="200" y="232"/>
                      <a:pt x="199" y="233"/>
                      <a:pt x="199" y="235"/>
                    </a:cubicBezTo>
                    <a:cubicBezTo>
                      <a:pt x="199" y="236"/>
                      <a:pt x="199" y="238"/>
                      <a:pt x="201" y="238"/>
                    </a:cubicBezTo>
                    <a:cubicBezTo>
                      <a:pt x="203" y="240"/>
                      <a:pt x="203" y="240"/>
                      <a:pt x="203" y="240"/>
                    </a:cubicBezTo>
                    <a:cubicBezTo>
                      <a:pt x="205" y="236"/>
                      <a:pt x="205" y="236"/>
                      <a:pt x="205" y="236"/>
                    </a:cubicBezTo>
                    <a:cubicBezTo>
                      <a:pt x="204" y="233"/>
                      <a:pt x="204" y="233"/>
                      <a:pt x="204" y="233"/>
                    </a:cubicBezTo>
                    <a:cubicBezTo>
                      <a:pt x="185" y="239"/>
                      <a:pt x="185" y="239"/>
                      <a:pt x="185" y="239"/>
                    </a:cubicBezTo>
                    <a:cubicBezTo>
                      <a:pt x="184" y="240"/>
                      <a:pt x="183" y="241"/>
                      <a:pt x="182" y="243"/>
                    </a:cubicBezTo>
                    <a:cubicBezTo>
                      <a:pt x="182" y="244"/>
                      <a:pt x="183" y="246"/>
                      <a:pt x="184" y="246"/>
                    </a:cubicBezTo>
                    <a:cubicBezTo>
                      <a:pt x="184" y="247"/>
                      <a:pt x="184" y="247"/>
                      <a:pt x="184" y="247"/>
                    </a:cubicBezTo>
                    <a:cubicBezTo>
                      <a:pt x="187" y="243"/>
                      <a:pt x="187" y="243"/>
                      <a:pt x="187" y="243"/>
                    </a:cubicBezTo>
                    <a:cubicBezTo>
                      <a:pt x="186" y="239"/>
                      <a:pt x="186" y="239"/>
                      <a:pt x="186" y="239"/>
                    </a:cubicBezTo>
                    <a:cubicBezTo>
                      <a:pt x="166" y="243"/>
                      <a:pt x="166" y="243"/>
                      <a:pt x="166" y="243"/>
                    </a:cubicBezTo>
                    <a:cubicBezTo>
                      <a:pt x="165" y="243"/>
                      <a:pt x="163" y="244"/>
                      <a:pt x="163" y="246"/>
                    </a:cubicBezTo>
                    <a:cubicBezTo>
                      <a:pt x="163" y="248"/>
                      <a:pt x="163" y="249"/>
                      <a:pt x="165" y="250"/>
                    </a:cubicBezTo>
                    <a:cubicBezTo>
                      <a:pt x="168" y="252"/>
                      <a:pt x="168" y="252"/>
                      <a:pt x="168" y="252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7" y="246"/>
                      <a:pt x="167" y="246"/>
                      <a:pt x="167" y="246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68" y="246"/>
                      <a:pt x="168" y="246"/>
                      <a:pt x="167" y="246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69" y="245"/>
                      <a:pt x="169" y="245"/>
                      <a:pt x="168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69" y="245"/>
                      <a:pt x="169" y="245"/>
                      <a:pt x="169" y="245"/>
                    </a:cubicBezTo>
                    <a:cubicBezTo>
                      <a:pt x="170" y="249"/>
                      <a:pt x="170" y="249"/>
                      <a:pt x="170" y="249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8"/>
                      <a:pt x="170" y="248"/>
                      <a:pt x="170" y="248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70" y="245"/>
                      <a:pt x="170" y="245"/>
                    </a:cubicBezTo>
                    <a:cubicBezTo>
                      <a:pt x="170" y="245"/>
                      <a:pt x="168" y="245"/>
                      <a:pt x="166" y="245"/>
                    </a:cubicBezTo>
                    <a:cubicBezTo>
                      <a:pt x="160" y="245"/>
                      <a:pt x="149" y="244"/>
                      <a:pt x="143" y="244"/>
                    </a:cubicBezTo>
                    <a:cubicBezTo>
                      <a:pt x="141" y="244"/>
                      <a:pt x="140" y="244"/>
                      <a:pt x="139" y="244"/>
                    </a:cubicBezTo>
                    <a:cubicBezTo>
                      <a:pt x="139" y="244"/>
                      <a:pt x="138" y="244"/>
                      <a:pt x="138" y="244"/>
                    </a:cubicBezTo>
                    <a:cubicBezTo>
                      <a:pt x="138" y="244"/>
                      <a:pt x="137" y="244"/>
                      <a:pt x="137" y="245"/>
                    </a:cubicBezTo>
                    <a:cubicBezTo>
                      <a:pt x="137" y="245"/>
                      <a:pt x="136" y="245"/>
                      <a:pt x="136" y="245"/>
                    </a:cubicBezTo>
                    <a:cubicBezTo>
                      <a:pt x="136" y="245"/>
                      <a:pt x="135" y="245"/>
                      <a:pt x="135" y="246"/>
                    </a:cubicBezTo>
                    <a:cubicBezTo>
                      <a:pt x="133" y="248"/>
                      <a:pt x="134" y="251"/>
                      <a:pt x="136" y="252"/>
                    </a:cubicBezTo>
                    <a:cubicBezTo>
                      <a:pt x="146" y="258"/>
                      <a:pt x="146" y="258"/>
                      <a:pt x="146" y="258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5" y="252"/>
                      <a:pt x="145" y="252"/>
                      <a:pt x="145" y="252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6" y="251"/>
                      <a:pt x="146" y="251"/>
                      <a:pt x="145" y="252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1"/>
                      <a:pt x="147" y="251"/>
                      <a:pt x="147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1"/>
                      <a:pt x="148" y="251"/>
                      <a:pt x="148" y="251"/>
                    </a:cubicBezTo>
                    <a:cubicBezTo>
                      <a:pt x="148" y="254"/>
                      <a:pt x="148" y="254"/>
                      <a:pt x="148" y="254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9" y="251"/>
                      <a:pt x="148" y="251"/>
                      <a:pt x="147" y="250"/>
                    </a:cubicBezTo>
                    <a:cubicBezTo>
                      <a:pt x="141" y="248"/>
                      <a:pt x="123" y="242"/>
                      <a:pt x="106" y="235"/>
                    </a:cubicBezTo>
                    <a:cubicBezTo>
                      <a:pt x="98" y="232"/>
                      <a:pt x="89" y="229"/>
                      <a:pt x="83" y="227"/>
                    </a:cubicBezTo>
                    <a:cubicBezTo>
                      <a:pt x="77" y="224"/>
                      <a:pt x="74" y="223"/>
                      <a:pt x="74" y="223"/>
                    </a:cubicBezTo>
                    <a:cubicBezTo>
                      <a:pt x="72" y="222"/>
                      <a:pt x="70" y="223"/>
                      <a:pt x="69" y="225"/>
                    </a:cubicBezTo>
                    <a:cubicBezTo>
                      <a:pt x="68" y="227"/>
                      <a:pt x="68" y="229"/>
                      <a:pt x="70" y="230"/>
                    </a:cubicBezTo>
                    <a:cubicBezTo>
                      <a:pt x="81" y="237"/>
                      <a:pt x="81" y="237"/>
                      <a:pt x="81" y="237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0" y="231"/>
                      <a:pt x="80" y="231"/>
                      <a:pt x="80" y="231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1" y="230"/>
                      <a:pt x="81" y="230"/>
                      <a:pt x="81" y="230"/>
                    </a:cubicBezTo>
                    <a:cubicBezTo>
                      <a:pt x="81" y="230"/>
                      <a:pt x="80" y="230"/>
                      <a:pt x="80" y="231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1" y="230"/>
                      <a:pt x="81" y="230"/>
                      <a:pt x="81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2" y="230"/>
                      <a:pt x="82" y="230"/>
                      <a:pt x="81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3"/>
                      <a:pt x="83" y="233"/>
                      <a:pt x="83" y="233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1"/>
                      <a:pt x="83" y="231"/>
                      <a:pt x="83" y="231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1"/>
                      <a:pt x="83" y="231"/>
                      <a:pt x="83" y="231"/>
                    </a:cubicBezTo>
                    <a:cubicBezTo>
                      <a:pt x="83" y="230"/>
                      <a:pt x="83" y="230"/>
                      <a:pt x="83" y="230"/>
                    </a:cubicBezTo>
                    <a:cubicBezTo>
                      <a:pt x="83" y="230"/>
                      <a:pt x="82" y="229"/>
                      <a:pt x="81" y="229"/>
                    </a:cubicBezTo>
                    <a:cubicBezTo>
                      <a:pt x="76" y="228"/>
                      <a:pt x="67" y="226"/>
                      <a:pt x="58" y="224"/>
                    </a:cubicBezTo>
                    <a:cubicBezTo>
                      <a:pt x="54" y="223"/>
                      <a:pt x="50" y="222"/>
                      <a:pt x="46" y="221"/>
                    </a:cubicBezTo>
                    <a:cubicBezTo>
                      <a:pt x="45" y="221"/>
                      <a:pt x="43" y="220"/>
                      <a:pt x="42" y="220"/>
                    </a:cubicBezTo>
                    <a:cubicBezTo>
                      <a:pt x="41" y="220"/>
                      <a:pt x="40" y="220"/>
                      <a:pt x="39" y="220"/>
                    </a:cubicBezTo>
                    <a:cubicBezTo>
                      <a:pt x="38" y="220"/>
                      <a:pt x="38" y="220"/>
                      <a:pt x="38" y="220"/>
                    </a:cubicBezTo>
                    <a:cubicBezTo>
                      <a:pt x="37" y="220"/>
                      <a:pt x="37" y="220"/>
                      <a:pt x="37" y="220"/>
                    </a:cubicBezTo>
                    <a:cubicBezTo>
                      <a:pt x="36" y="220"/>
                      <a:pt x="35" y="221"/>
                      <a:pt x="35" y="222"/>
                    </a:cubicBezTo>
                    <a:cubicBezTo>
                      <a:pt x="34" y="224"/>
                      <a:pt x="34" y="226"/>
                      <a:pt x="36" y="227"/>
                    </a:cubicBezTo>
                    <a:cubicBezTo>
                      <a:pt x="44" y="232"/>
                      <a:pt x="44" y="232"/>
                      <a:pt x="44" y="232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3" y="227"/>
                      <a:pt x="43" y="227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4" y="225"/>
                      <a:pt x="44" y="225"/>
                      <a:pt x="44" y="225"/>
                    </a:cubicBezTo>
                    <a:cubicBezTo>
                      <a:pt x="44" y="226"/>
                      <a:pt x="43" y="226"/>
                      <a:pt x="43" y="227"/>
                    </a:cubicBezTo>
                    <a:cubicBezTo>
                      <a:pt x="46" y="229"/>
                      <a:pt x="46" y="229"/>
                      <a:pt x="46" y="229"/>
                    </a:cubicBezTo>
                    <a:cubicBezTo>
                      <a:pt x="44" y="225"/>
                      <a:pt x="44" y="225"/>
                      <a:pt x="44" y="225"/>
                    </a:cubicBezTo>
                    <a:cubicBezTo>
                      <a:pt x="46" y="228"/>
                      <a:pt x="46" y="228"/>
                      <a:pt x="46" y="228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4" y="225"/>
                      <a:pt x="44" y="225"/>
                    </a:cubicBezTo>
                    <a:cubicBezTo>
                      <a:pt x="46" y="228"/>
                      <a:pt x="46" y="228"/>
                      <a:pt x="46" y="228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6"/>
                      <a:pt x="45" y="226"/>
                      <a:pt x="45" y="226"/>
                    </a:cubicBezTo>
                    <a:cubicBezTo>
                      <a:pt x="45" y="225"/>
                      <a:pt x="45" y="225"/>
                      <a:pt x="45" y="225"/>
                    </a:cubicBezTo>
                    <a:cubicBezTo>
                      <a:pt x="45" y="225"/>
                      <a:pt x="44" y="225"/>
                      <a:pt x="44" y="225"/>
                    </a:cubicBezTo>
                    <a:cubicBezTo>
                      <a:pt x="42" y="226"/>
                      <a:pt x="38" y="226"/>
                      <a:pt x="34" y="227"/>
                    </a:cubicBezTo>
                    <a:cubicBezTo>
                      <a:pt x="33" y="227"/>
                      <a:pt x="31" y="228"/>
                      <a:pt x="30" y="228"/>
                    </a:cubicBezTo>
                    <a:cubicBezTo>
                      <a:pt x="30" y="228"/>
                      <a:pt x="29" y="228"/>
                      <a:pt x="29" y="228"/>
                    </a:cubicBezTo>
                    <a:cubicBezTo>
                      <a:pt x="28" y="228"/>
                      <a:pt x="28" y="228"/>
                      <a:pt x="28" y="228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6" y="229"/>
                      <a:pt x="26" y="229"/>
                      <a:pt x="26" y="230"/>
                    </a:cubicBezTo>
                    <a:cubicBezTo>
                      <a:pt x="24" y="232"/>
                      <a:pt x="25" y="234"/>
                      <a:pt x="27" y="236"/>
                    </a:cubicBezTo>
                    <a:cubicBezTo>
                      <a:pt x="27" y="236"/>
                      <a:pt x="27" y="236"/>
                      <a:pt x="27" y="236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9" y="232"/>
                      <a:pt x="29" y="232"/>
                      <a:pt x="29" y="232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8" y="231"/>
                      <a:pt x="28" y="231"/>
                      <a:pt x="28" y="231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8" y="231"/>
                      <a:pt x="28" y="231"/>
                      <a:pt x="28" y="231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4" y="231"/>
                      <a:pt x="21" y="234"/>
                      <a:pt x="19" y="236"/>
                    </a:cubicBezTo>
                    <a:cubicBezTo>
                      <a:pt x="17" y="238"/>
                      <a:pt x="15" y="240"/>
                      <a:pt x="15" y="240"/>
                    </a:cubicBezTo>
                    <a:cubicBezTo>
                      <a:pt x="14" y="241"/>
                      <a:pt x="13" y="242"/>
                      <a:pt x="13" y="243"/>
                    </a:cubicBezTo>
                    <a:cubicBezTo>
                      <a:pt x="13" y="244"/>
                      <a:pt x="14" y="246"/>
                      <a:pt x="15" y="246"/>
                    </a:cubicBezTo>
                    <a:cubicBezTo>
                      <a:pt x="16" y="246"/>
                      <a:pt x="16" y="246"/>
                      <a:pt x="16" y="246"/>
                    </a:cubicBezTo>
                    <a:cubicBezTo>
                      <a:pt x="18" y="243"/>
                      <a:pt x="18" y="243"/>
                      <a:pt x="18" y="243"/>
                    </a:cubicBezTo>
                    <a:cubicBezTo>
                      <a:pt x="14" y="241"/>
                      <a:pt x="14" y="241"/>
                      <a:pt x="14" y="241"/>
                    </a:cubicBezTo>
                    <a:cubicBezTo>
                      <a:pt x="5" y="253"/>
                      <a:pt x="5" y="253"/>
                      <a:pt x="5" y="253"/>
                    </a:cubicBezTo>
                    <a:cubicBezTo>
                      <a:pt x="4" y="254"/>
                      <a:pt x="4" y="256"/>
                      <a:pt x="4" y="257"/>
                    </a:cubicBezTo>
                    <a:cubicBezTo>
                      <a:pt x="4" y="258"/>
                      <a:pt x="5" y="259"/>
                      <a:pt x="6" y="259"/>
                    </a:cubicBezTo>
                    <a:cubicBezTo>
                      <a:pt x="7" y="260"/>
                      <a:pt x="7" y="260"/>
                      <a:pt x="7" y="260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6" y="255"/>
                      <a:pt x="6" y="255"/>
                      <a:pt x="6" y="255"/>
                    </a:cubicBezTo>
                    <a:cubicBezTo>
                      <a:pt x="1" y="270"/>
                      <a:pt x="1" y="270"/>
                      <a:pt x="1" y="270"/>
                    </a:cubicBezTo>
                    <a:cubicBezTo>
                      <a:pt x="0" y="272"/>
                      <a:pt x="1" y="274"/>
                      <a:pt x="3" y="275"/>
                    </a:cubicBezTo>
                    <a:cubicBezTo>
                      <a:pt x="4" y="276"/>
                      <a:pt x="4" y="276"/>
                      <a:pt x="4" y="276"/>
                    </a:cubicBezTo>
                    <a:cubicBezTo>
                      <a:pt x="6" y="272"/>
                      <a:pt x="6" y="272"/>
                      <a:pt x="6" y="272"/>
                    </a:cubicBezTo>
                    <a:cubicBezTo>
                      <a:pt x="2" y="272"/>
                      <a:pt x="2" y="272"/>
                      <a:pt x="2" y="272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91"/>
                      <a:pt x="1" y="293"/>
                      <a:pt x="2" y="293"/>
                    </a:cubicBezTo>
                    <a:cubicBezTo>
                      <a:pt x="4" y="295"/>
                      <a:pt x="4" y="295"/>
                      <a:pt x="4" y="295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3" y="309"/>
                      <a:pt x="4" y="311"/>
                      <a:pt x="5" y="312"/>
                    </a:cubicBezTo>
                    <a:cubicBezTo>
                      <a:pt x="6" y="312"/>
                      <a:pt x="6" y="312"/>
                      <a:pt x="6" y="312"/>
                    </a:cubicBezTo>
                    <a:cubicBezTo>
                      <a:pt x="8" y="309"/>
                      <a:pt x="8" y="309"/>
                      <a:pt x="8" y="309"/>
                    </a:cubicBezTo>
                    <a:cubicBezTo>
                      <a:pt x="4" y="309"/>
                      <a:pt x="4" y="309"/>
                      <a:pt x="4" y="309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3" y="325"/>
                      <a:pt x="4" y="326"/>
                      <a:pt x="5" y="327"/>
                    </a:cubicBezTo>
                    <a:cubicBezTo>
                      <a:pt x="6" y="327"/>
                      <a:pt x="6" y="327"/>
                      <a:pt x="6" y="327"/>
                    </a:cubicBezTo>
                    <a:cubicBezTo>
                      <a:pt x="8" y="341"/>
                      <a:pt x="8" y="341"/>
                      <a:pt x="8" y="341"/>
                    </a:cubicBezTo>
                    <a:cubicBezTo>
                      <a:pt x="9" y="343"/>
                      <a:pt x="9" y="344"/>
                      <a:pt x="10" y="344"/>
                    </a:cubicBezTo>
                    <a:cubicBezTo>
                      <a:pt x="12" y="345"/>
                      <a:pt x="12" y="345"/>
                      <a:pt x="12" y="345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0" y="339"/>
                      <a:pt x="10" y="339"/>
                      <a:pt x="10" y="339"/>
                    </a:cubicBezTo>
                    <a:cubicBezTo>
                      <a:pt x="10" y="340"/>
                      <a:pt x="10" y="340"/>
                      <a:pt x="10" y="341"/>
                    </a:cubicBezTo>
                    <a:cubicBezTo>
                      <a:pt x="10" y="341"/>
                      <a:pt x="10" y="342"/>
                      <a:pt x="10" y="342"/>
                    </a:cubicBezTo>
                    <a:cubicBezTo>
                      <a:pt x="10" y="342"/>
                      <a:pt x="10" y="343"/>
                      <a:pt x="10" y="343"/>
                    </a:cubicBezTo>
                    <a:cubicBezTo>
                      <a:pt x="10" y="348"/>
                      <a:pt x="12" y="361"/>
                      <a:pt x="12" y="361"/>
                    </a:cubicBezTo>
                    <a:cubicBezTo>
                      <a:pt x="12" y="362"/>
                      <a:pt x="13" y="363"/>
                      <a:pt x="14" y="363"/>
                    </a:cubicBezTo>
                    <a:cubicBezTo>
                      <a:pt x="15" y="364"/>
                      <a:pt x="15" y="364"/>
                      <a:pt x="15" y="364"/>
                    </a:cubicBezTo>
                    <a:cubicBezTo>
                      <a:pt x="17" y="361"/>
                      <a:pt x="17" y="361"/>
                      <a:pt x="17" y="361"/>
                    </a:cubicBezTo>
                    <a:cubicBezTo>
                      <a:pt x="14" y="361"/>
                      <a:pt x="14" y="361"/>
                      <a:pt x="14" y="361"/>
                    </a:cubicBezTo>
                    <a:cubicBezTo>
                      <a:pt x="16" y="383"/>
                      <a:pt x="16" y="383"/>
                      <a:pt x="16" y="383"/>
                    </a:cubicBezTo>
                    <a:cubicBezTo>
                      <a:pt x="17" y="384"/>
                      <a:pt x="17" y="385"/>
                      <a:pt x="18" y="386"/>
                    </a:cubicBezTo>
                    <a:cubicBezTo>
                      <a:pt x="23" y="389"/>
                      <a:pt x="23" y="389"/>
                      <a:pt x="23" y="389"/>
                    </a:cubicBezTo>
                    <a:cubicBezTo>
                      <a:pt x="25" y="386"/>
                      <a:pt x="25" y="386"/>
                      <a:pt x="25" y="386"/>
                    </a:cubicBezTo>
                    <a:cubicBezTo>
                      <a:pt x="22" y="383"/>
                      <a:pt x="22" y="383"/>
                      <a:pt x="22" y="383"/>
                    </a:cubicBezTo>
                    <a:cubicBezTo>
                      <a:pt x="21" y="384"/>
                      <a:pt x="21" y="384"/>
                      <a:pt x="21" y="384"/>
                    </a:cubicBezTo>
                    <a:cubicBezTo>
                      <a:pt x="21" y="385"/>
                      <a:pt x="21" y="385"/>
                      <a:pt x="21" y="386"/>
                    </a:cubicBezTo>
                    <a:cubicBezTo>
                      <a:pt x="21" y="386"/>
                      <a:pt x="21" y="387"/>
                      <a:pt x="21" y="387"/>
                    </a:cubicBezTo>
                    <a:cubicBezTo>
                      <a:pt x="21" y="389"/>
                      <a:pt x="22" y="393"/>
                      <a:pt x="22" y="396"/>
                    </a:cubicBezTo>
                    <a:cubicBezTo>
                      <a:pt x="23" y="397"/>
                      <a:pt x="23" y="399"/>
                      <a:pt x="23" y="400"/>
                    </a:cubicBezTo>
                    <a:cubicBezTo>
                      <a:pt x="23" y="400"/>
                      <a:pt x="23" y="401"/>
                      <a:pt x="23" y="401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6" y="402"/>
                      <a:pt x="26" y="402"/>
                      <a:pt x="26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1"/>
                      <a:pt x="23" y="401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4" y="400"/>
                      <a:pt x="24" y="400"/>
                      <a:pt x="24" y="400"/>
                    </a:cubicBezTo>
                    <a:cubicBezTo>
                      <a:pt x="24" y="400"/>
                      <a:pt x="24" y="400"/>
                      <a:pt x="23" y="401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4" y="400"/>
                      <a:pt x="24" y="400"/>
                      <a:pt x="24" y="400"/>
                    </a:cubicBezTo>
                    <a:cubicBezTo>
                      <a:pt x="23" y="401"/>
                      <a:pt x="23" y="403"/>
                      <a:pt x="25" y="404"/>
                    </a:cubicBezTo>
                    <a:cubicBezTo>
                      <a:pt x="25" y="404"/>
                      <a:pt x="25" y="404"/>
                      <a:pt x="25" y="404"/>
                    </a:cubicBezTo>
                    <a:cubicBezTo>
                      <a:pt x="27" y="402"/>
                      <a:pt x="27" y="402"/>
                      <a:pt x="27" y="402"/>
                    </a:cubicBezTo>
                    <a:cubicBezTo>
                      <a:pt x="23" y="402"/>
                      <a:pt x="23" y="402"/>
                      <a:pt x="23" y="402"/>
                    </a:cubicBezTo>
                    <a:cubicBezTo>
                      <a:pt x="25" y="418"/>
                      <a:pt x="25" y="418"/>
                      <a:pt x="25" y="418"/>
                    </a:cubicBezTo>
                    <a:cubicBezTo>
                      <a:pt x="25" y="419"/>
                      <a:pt x="25" y="420"/>
                      <a:pt x="27" y="421"/>
                    </a:cubicBezTo>
                    <a:cubicBezTo>
                      <a:pt x="28" y="421"/>
                      <a:pt x="28" y="421"/>
                      <a:pt x="28" y="421"/>
                    </a:cubicBezTo>
                    <a:cubicBezTo>
                      <a:pt x="33" y="439"/>
                      <a:pt x="33" y="439"/>
                      <a:pt x="33" y="439"/>
                    </a:cubicBezTo>
                    <a:cubicBezTo>
                      <a:pt x="33" y="440"/>
                      <a:pt x="33" y="441"/>
                      <a:pt x="34" y="441"/>
                    </a:cubicBezTo>
                    <a:cubicBezTo>
                      <a:pt x="35" y="442"/>
                      <a:pt x="35" y="442"/>
                      <a:pt x="35" y="442"/>
                    </a:cubicBezTo>
                    <a:cubicBezTo>
                      <a:pt x="38" y="459"/>
                      <a:pt x="38" y="459"/>
                      <a:pt x="38" y="459"/>
                    </a:cubicBezTo>
                    <a:cubicBezTo>
                      <a:pt x="38" y="460"/>
                      <a:pt x="39" y="461"/>
                      <a:pt x="40" y="461"/>
                    </a:cubicBezTo>
                    <a:cubicBezTo>
                      <a:pt x="41" y="462"/>
                      <a:pt x="41" y="462"/>
                      <a:pt x="41" y="462"/>
                    </a:cubicBezTo>
                    <a:cubicBezTo>
                      <a:pt x="40" y="474"/>
                      <a:pt x="40" y="474"/>
                      <a:pt x="40" y="474"/>
                    </a:cubicBezTo>
                    <a:cubicBezTo>
                      <a:pt x="40" y="475"/>
                      <a:pt x="41" y="476"/>
                      <a:pt x="42" y="477"/>
                    </a:cubicBezTo>
                    <a:cubicBezTo>
                      <a:pt x="49" y="482"/>
                      <a:pt x="49" y="482"/>
                      <a:pt x="49" y="482"/>
                    </a:cubicBezTo>
                    <a:cubicBezTo>
                      <a:pt x="51" y="483"/>
                      <a:pt x="54" y="482"/>
                      <a:pt x="55" y="480"/>
                    </a:cubicBezTo>
                    <a:cubicBezTo>
                      <a:pt x="56" y="478"/>
                      <a:pt x="55" y="476"/>
                      <a:pt x="53" y="47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53"/>
              <p:cNvSpPr/>
              <p:nvPr/>
            </p:nvSpPr>
            <p:spPr bwMode="auto">
              <a:xfrm>
                <a:off x="3924863" y="3104742"/>
                <a:ext cx="233503" cy="93665"/>
              </a:xfrm>
              <a:custGeom>
                <a:avLst/>
                <a:gdLst>
                  <a:gd name="T0" fmla="*/ 12 w 174"/>
                  <a:gd name="T1" fmla="*/ 53 h 70"/>
                  <a:gd name="T2" fmla="*/ 7 w 174"/>
                  <a:gd name="T3" fmla="*/ 50 h 70"/>
                  <a:gd name="T4" fmla="*/ 7 w 174"/>
                  <a:gd name="T5" fmla="*/ 50 h 70"/>
                  <a:gd name="T6" fmla="*/ 5 w 174"/>
                  <a:gd name="T7" fmla="*/ 52 h 70"/>
                  <a:gd name="T8" fmla="*/ 5 w 174"/>
                  <a:gd name="T9" fmla="*/ 52 h 70"/>
                  <a:gd name="T10" fmla="*/ 8 w 174"/>
                  <a:gd name="T11" fmla="*/ 53 h 70"/>
                  <a:gd name="T12" fmla="*/ 8 w 174"/>
                  <a:gd name="T13" fmla="*/ 53 h 70"/>
                  <a:gd name="T14" fmla="*/ 8 w 174"/>
                  <a:gd name="T15" fmla="*/ 53 h 70"/>
                  <a:gd name="T16" fmla="*/ 4 w 174"/>
                  <a:gd name="T17" fmla="*/ 52 h 70"/>
                  <a:gd name="T18" fmla="*/ 50 w 174"/>
                  <a:gd name="T19" fmla="*/ 68 h 70"/>
                  <a:gd name="T20" fmla="*/ 42 w 174"/>
                  <a:gd name="T21" fmla="*/ 63 h 70"/>
                  <a:gd name="T22" fmla="*/ 66 w 174"/>
                  <a:gd name="T23" fmla="*/ 61 h 70"/>
                  <a:gd name="T24" fmla="*/ 61 w 174"/>
                  <a:gd name="T25" fmla="*/ 59 h 70"/>
                  <a:gd name="T26" fmla="*/ 82 w 174"/>
                  <a:gd name="T27" fmla="*/ 43 h 70"/>
                  <a:gd name="T28" fmla="*/ 80 w 174"/>
                  <a:gd name="T29" fmla="*/ 35 h 70"/>
                  <a:gd name="T30" fmla="*/ 78 w 174"/>
                  <a:gd name="T31" fmla="*/ 38 h 70"/>
                  <a:gd name="T32" fmla="*/ 78 w 174"/>
                  <a:gd name="T33" fmla="*/ 38 h 70"/>
                  <a:gd name="T34" fmla="*/ 80 w 174"/>
                  <a:gd name="T35" fmla="*/ 42 h 70"/>
                  <a:gd name="T36" fmla="*/ 80 w 174"/>
                  <a:gd name="T37" fmla="*/ 42 h 70"/>
                  <a:gd name="T38" fmla="*/ 80 w 174"/>
                  <a:gd name="T39" fmla="*/ 42 h 70"/>
                  <a:gd name="T40" fmla="*/ 81 w 174"/>
                  <a:gd name="T41" fmla="*/ 41 h 70"/>
                  <a:gd name="T42" fmla="*/ 96 w 174"/>
                  <a:gd name="T43" fmla="*/ 34 h 70"/>
                  <a:gd name="T44" fmla="*/ 97 w 174"/>
                  <a:gd name="T45" fmla="*/ 33 h 70"/>
                  <a:gd name="T46" fmla="*/ 96 w 174"/>
                  <a:gd name="T47" fmla="*/ 26 h 70"/>
                  <a:gd name="T48" fmla="*/ 94 w 174"/>
                  <a:gd name="T49" fmla="*/ 31 h 70"/>
                  <a:gd name="T50" fmla="*/ 107 w 174"/>
                  <a:gd name="T51" fmla="*/ 14 h 70"/>
                  <a:gd name="T52" fmla="*/ 103 w 174"/>
                  <a:gd name="T53" fmla="*/ 20 h 70"/>
                  <a:gd name="T54" fmla="*/ 121 w 174"/>
                  <a:gd name="T55" fmla="*/ 8 h 70"/>
                  <a:gd name="T56" fmla="*/ 118 w 174"/>
                  <a:gd name="T57" fmla="*/ 14 h 70"/>
                  <a:gd name="T58" fmla="*/ 132 w 174"/>
                  <a:gd name="T59" fmla="*/ 3 h 70"/>
                  <a:gd name="T60" fmla="*/ 128 w 174"/>
                  <a:gd name="T61" fmla="*/ 9 h 70"/>
                  <a:gd name="T62" fmla="*/ 172 w 174"/>
                  <a:gd name="T63" fmla="*/ 8 h 70"/>
                  <a:gd name="T64" fmla="*/ 157 w 174"/>
                  <a:gd name="T65" fmla="*/ 8 h 70"/>
                  <a:gd name="T66" fmla="*/ 170 w 174"/>
                  <a:gd name="T67" fmla="*/ 7 h 70"/>
                  <a:gd name="T68" fmla="*/ 126 w 174"/>
                  <a:gd name="T69" fmla="*/ 8 h 70"/>
                  <a:gd name="T70" fmla="*/ 129 w 174"/>
                  <a:gd name="T71" fmla="*/ 3 h 70"/>
                  <a:gd name="T72" fmla="*/ 115 w 174"/>
                  <a:gd name="T73" fmla="*/ 14 h 70"/>
                  <a:gd name="T74" fmla="*/ 118 w 174"/>
                  <a:gd name="T75" fmla="*/ 8 h 70"/>
                  <a:gd name="T76" fmla="*/ 100 w 174"/>
                  <a:gd name="T77" fmla="*/ 19 h 70"/>
                  <a:gd name="T78" fmla="*/ 102 w 174"/>
                  <a:gd name="T79" fmla="*/ 15 h 70"/>
                  <a:gd name="T80" fmla="*/ 90 w 174"/>
                  <a:gd name="T81" fmla="*/ 32 h 70"/>
                  <a:gd name="T82" fmla="*/ 91 w 174"/>
                  <a:gd name="T83" fmla="*/ 28 h 70"/>
                  <a:gd name="T84" fmla="*/ 91 w 174"/>
                  <a:gd name="T85" fmla="*/ 28 h 70"/>
                  <a:gd name="T86" fmla="*/ 93 w 174"/>
                  <a:gd name="T87" fmla="*/ 29 h 70"/>
                  <a:gd name="T88" fmla="*/ 93 w 174"/>
                  <a:gd name="T89" fmla="*/ 29 h 70"/>
                  <a:gd name="T90" fmla="*/ 92 w 174"/>
                  <a:gd name="T91" fmla="*/ 27 h 70"/>
                  <a:gd name="T92" fmla="*/ 92 w 174"/>
                  <a:gd name="T93" fmla="*/ 27 h 70"/>
                  <a:gd name="T94" fmla="*/ 78 w 174"/>
                  <a:gd name="T95" fmla="*/ 34 h 70"/>
                  <a:gd name="T96" fmla="*/ 76 w 174"/>
                  <a:gd name="T97" fmla="*/ 35 h 70"/>
                  <a:gd name="T98" fmla="*/ 74 w 174"/>
                  <a:gd name="T99" fmla="*/ 39 h 70"/>
                  <a:gd name="T100" fmla="*/ 80 w 174"/>
                  <a:gd name="T101" fmla="*/ 39 h 70"/>
                  <a:gd name="T102" fmla="*/ 65 w 174"/>
                  <a:gd name="T103" fmla="*/ 47 h 70"/>
                  <a:gd name="T104" fmla="*/ 59 w 174"/>
                  <a:gd name="T105" fmla="*/ 63 h 70"/>
                  <a:gd name="T106" fmla="*/ 61 w 174"/>
                  <a:gd name="T107" fmla="*/ 56 h 70"/>
                  <a:gd name="T108" fmla="*/ 40 w 174"/>
                  <a:gd name="T109" fmla="*/ 67 h 70"/>
                  <a:gd name="T110" fmla="*/ 47 w 174"/>
                  <a:gd name="T111" fmla="*/ 62 h 70"/>
                  <a:gd name="T112" fmla="*/ 0 w 174"/>
                  <a:gd name="T113" fmla="*/ 53 h 70"/>
                  <a:gd name="T114" fmla="*/ 3 w 174"/>
                  <a:gd name="T115" fmla="*/ 56 h 70"/>
                  <a:gd name="T116" fmla="*/ 26 w 174"/>
                  <a:gd name="T117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4" h="70">
                    <a:moveTo>
                      <a:pt x="25" y="60"/>
                    </a:moveTo>
                    <a:cubicBezTo>
                      <a:pt x="25" y="60"/>
                      <a:pt x="24" y="60"/>
                      <a:pt x="22" y="59"/>
                    </a:cubicBezTo>
                    <a:cubicBezTo>
                      <a:pt x="19" y="57"/>
                      <a:pt x="15" y="55"/>
                      <a:pt x="12" y="53"/>
                    </a:cubicBezTo>
                    <a:cubicBezTo>
                      <a:pt x="11" y="52"/>
                      <a:pt x="9" y="51"/>
                      <a:pt x="8" y="51"/>
                    </a:cubicBezTo>
                    <a:cubicBezTo>
                      <a:pt x="8" y="50"/>
                      <a:pt x="8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2"/>
                      <a:pt x="8" y="51"/>
                      <a:pt x="8" y="51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4"/>
                      <a:pt x="8" y="53"/>
                      <a:pt x="8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7" y="70"/>
                      <a:pt x="49" y="69"/>
                      <a:pt x="50" y="68"/>
                    </a:cubicBezTo>
                    <a:cubicBezTo>
                      <a:pt x="51" y="66"/>
                      <a:pt x="50" y="64"/>
                      <a:pt x="48" y="63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4" y="64"/>
                      <a:pt x="65" y="62"/>
                      <a:pt x="66" y="61"/>
                    </a:cubicBezTo>
                    <a:cubicBezTo>
                      <a:pt x="66" y="59"/>
                      <a:pt x="65" y="57"/>
                      <a:pt x="64" y="57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3" y="42"/>
                      <a:pt x="84" y="40"/>
                      <a:pt x="84" y="39"/>
                    </a:cubicBezTo>
                    <a:cubicBezTo>
                      <a:pt x="84" y="38"/>
                      <a:pt x="83" y="37"/>
                      <a:pt x="82" y="36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41"/>
                      <a:pt x="81" y="41"/>
                      <a:pt x="81" y="40"/>
                    </a:cubicBezTo>
                    <a:cubicBezTo>
                      <a:pt x="78" y="38"/>
                      <a:pt x="78" y="38"/>
                      <a:pt x="78" y="38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42"/>
                      <a:pt x="81" y="41"/>
                      <a:pt x="81" y="41"/>
                    </a:cubicBezTo>
                    <a:cubicBezTo>
                      <a:pt x="83" y="40"/>
                      <a:pt x="87" y="38"/>
                      <a:pt x="90" y="37"/>
                    </a:cubicBezTo>
                    <a:cubicBezTo>
                      <a:pt x="92" y="36"/>
                      <a:pt x="93" y="35"/>
                      <a:pt x="94" y="34"/>
                    </a:cubicBezTo>
                    <a:cubicBezTo>
                      <a:pt x="95" y="34"/>
                      <a:pt x="95" y="34"/>
                      <a:pt x="96" y="34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2"/>
                      <a:pt x="97" y="32"/>
                      <a:pt x="98" y="32"/>
                    </a:cubicBezTo>
                    <a:cubicBezTo>
                      <a:pt x="98" y="31"/>
                      <a:pt x="98" y="30"/>
                      <a:pt x="98" y="29"/>
                    </a:cubicBezTo>
                    <a:cubicBezTo>
                      <a:pt x="98" y="28"/>
                      <a:pt x="97" y="27"/>
                      <a:pt x="96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8" y="20"/>
                      <a:pt x="109" y="19"/>
                      <a:pt x="109" y="17"/>
                    </a:cubicBezTo>
                    <a:cubicBezTo>
                      <a:pt x="109" y="16"/>
                      <a:pt x="108" y="15"/>
                      <a:pt x="107" y="14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1" y="15"/>
                      <a:pt x="122" y="14"/>
                      <a:pt x="123" y="12"/>
                    </a:cubicBezTo>
                    <a:cubicBezTo>
                      <a:pt x="123" y="10"/>
                      <a:pt x="122" y="9"/>
                      <a:pt x="121" y="8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17" y="10"/>
                      <a:pt x="117" y="10"/>
                      <a:pt x="117" y="10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3" y="10"/>
                      <a:pt x="134" y="8"/>
                      <a:pt x="134" y="7"/>
                    </a:cubicBezTo>
                    <a:cubicBezTo>
                      <a:pt x="135" y="5"/>
                      <a:pt x="134" y="4"/>
                      <a:pt x="132" y="3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71" y="16"/>
                      <a:pt x="173" y="15"/>
                      <a:pt x="173" y="13"/>
                    </a:cubicBezTo>
                    <a:cubicBezTo>
                      <a:pt x="174" y="11"/>
                      <a:pt x="173" y="9"/>
                      <a:pt x="172" y="8"/>
                    </a:cubicBezTo>
                    <a:cubicBezTo>
                      <a:pt x="161" y="1"/>
                      <a:pt x="161" y="1"/>
                      <a:pt x="161" y="1"/>
                    </a:cubicBezTo>
                    <a:cubicBezTo>
                      <a:pt x="159" y="0"/>
                      <a:pt x="156" y="1"/>
                      <a:pt x="155" y="2"/>
                    </a:cubicBezTo>
                    <a:cubicBezTo>
                      <a:pt x="154" y="4"/>
                      <a:pt x="155" y="7"/>
                      <a:pt x="157" y="8"/>
                    </a:cubicBezTo>
                    <a:cubicBezTo>
                      <a:pt x="167" y="15"/>
                      <a:pt x="167" y="15"/>
                      <a:pt x="167" y="15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7" y="1"/>
                      <a:pt x="125" y="2"/>
                      <a:pt x="124" y="4"/>
                    </a:cubicBezTo>
                    <a:cubicBezTo>
                      <a:pt x="124" y="5"/>
                      <a:pt x="124" y="7"/>
                      <a:pt x="126" y="8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30" y="6"/>
                      <a:pt x="130" y="6"/>
                      <a:pt x="130" y="6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16" y="7"/>
                      <a:pt x="116" y="7"/>
                      <a:pt x="116" y="7"/>
                    </a:cubicBezTo>
                    <a:cubicBezTo>
                      <a:pt x="114" y="7"/>
                      <a:pt x="113" y="8"/>
                      <a:pt x="113" y="10"/>
                    </a:cubicBezTo>
                    <a:cubicBezTo>
                      <a:pt x="113" y="11"/>
                      <a:pt x="113" y="13"/>
                      <a:pt x="115" y="14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9" y="11"/>
                      <a:pt x="119" y="11"/>
                      <a:pt x="119" y="11"/>
                    </a:cubicBezTo>
                    <a:cubicBezTo>
                      <a:pt x="118" y="8"/>
                      <a:pt x="118" y="8"/>
                      <a:pt x="118" y="8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98" y="14"/>
                      <a:pt x="98" y="16"/>
                    </a:cubicBezTo>
                    <a:cubicBezTo>
                      <a:pt x="98" y="17"/>
                      <a:pt x="99" y="19"/>
                      <a:pt x="100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8" y="30"/>
                      <a:pt x="88" y="31"/>
                      <a:pt x="90" y="32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8"/>
                    </a:cubicBezTo>
                    <a:cubicBezTo>
                      <a:pt x="94" y="30"/>
                      <a:pt x="94" y="30"/>
                      <a:pt x="94" y="30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2" y="27"/>
                      <a:pt x="91" y="27"/>
                      <a:pt x="91" y="27"/>
                    </a:cubicBezTo>
                    <a:cubicBezTo>
                      <a:pt x="89" y="28"/>
                      <a:pt x="85" y="30"/>
                      <a:pt x="82" y="32"/>
                    </a:cubicBezTo>
                    <a:cubicBezTo>
                      <a:pt x="80" y="32"/>
                      <a:pt x="79" y="33"/>
                      <a:pt x="78" y="34"/>
                    </a:cubicBezTo>
                    <a:cubicBezTo>
                      <a:pt x="77" y="34"/>
                      <a:pt x="77" y="34"/>
                      <a:pt x="77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5"/>
                      <a:pt x="75" y="35"/>
                      <a:pt x="75" y="36"/>
                    </a:cubicBezTo>
                    <a:cubicBezTo>
                      <a:pt x="74" y="37"/>
                      <a:pt x="74" y="38"/>
                      <a:pt x="74" y="39"/>
                    </a:cubicBezTo>
                    <a:cubicBezTo>
                      <a:pt x="74" y="40"/>
                      <a:pt x="75" y="41"/>
                      <a:pt x="76" y="42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7" y="58"/>
                      <a:pt x="57" y="59"/>
                      <a:pt x="57" y="60"/>
                    </a:cubicBezTo>
                    <a:cubicBezTo>
                      <a:pt x="57" y="61"/>
                      <a:pt x="58" y="62"/>
                      <a:pt x="59" y="63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9" y="59"/>
                      <a:pt x="38" y="61"/>
                      <a:pt x="38" y="62"/>
                    </a:cubicBezTo>
                    <a:cubicBezTo>
                      <a:pt x="37" y="64"/>
                      <a:pt x="38" y="66"/>
                      <a:pt x="40" y="67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4" y="48"/>
                      <a:pt x="2" y="49"/>
                      <a:pt x="1" y="50"/>
                    </a:cubicBezTo>
                    <a:cubicBezTo>
                      <a:pt x="1" y="51"/>
                      <a:pt x="0" y="52"/>
                      <a:pt x="0" y="53"/>
                    </a:cubicBezTo>
                    <a:cubicBezTo>
                      <a:pt x="0" y="53"/>
                      <a:pt x="1" y="54"/>
                      <a:pt x="1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2" y="56"/>
                      <a:pt x="2" y="56"/>
                      <a:pt x="3" y="56"/>
                    </a:cubicBezTo>
                    <a:cubicBezTo>
                      <a:pt x="4" y="57"/>
                      <a:pt x="5" y="58"/>
                      <a:pt x="7" y="59"/>
                    </a:cubicBezTo>
                    <a:cubicBezTo>
                      <a:pt x="12" y="63"/>
                      <a:pt x="21" y="67"/>
                      <a:pt x="21" y="67"/>
                    </a:cubicBezTo>
                    <a:cubicBezTo>
                      <a:pt x="23" y="68"/>
                      <a:pt x="25" y="68"/>
                      <a:pt x="26" y="66"/>
                    </a:cubicBezTo>
                    <a:cubicBezTo>
                      <a:pt x="27" y="64"/>
                      <a:pt x="27" y="62"/>
                      <a:pt x="25" y="60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54"/>
              <p:cNvSpPr/>
              <p:nvPr/>
            </p:nvSpPr>
            <p:spPr bwMode="auto">
              <a:xfrm>
                <a:off x="3869456" y="2508453"/>
                <a:ext cx="1191260" cy="668847"/>
              </a:xfrm>
              <a:custGeom>
                <a:avLst/>
                <a:gdLst>
                  <a:gd name="T0" fmla="*/ 29 w 887"/>
                  <a:gd name="T1" fmla="*/ 460 h 497"/>
                  <a:gd name="T2" fmla="*/ 13 w 887"/>
                  <a:gd name="T3" fmla="*/ 403 h 497"/>
                  <a:gd name="T4" fmla="*/ 11 w 887"/>
                  <a:gd name="T5" fmla="*/ 338 h 497"/>
                  <a:gd name="T6" fmla="*/ 14 w 887"/>
                  <a:gd name="T7" fmla="*/ 287 h 497"/>
                  <a:gd name="T8" fmla="*/ 9 w 887"/>
                  <a:gd name="T9" fmla="*/ 232 h 497"/>
                  <a:gd name="T10" fmla="*/ 18 w 887"/>
                  <a:gd name="T11" fmla="*/ 191 h 497"/>
                  <a:gd name="T12" fmla="*/ 17 w 887"/>
                  <a:gd name="T13" fmla="*/ 126 h 497"/>
                  <a:gd name="T14" fmla="*/ 15 w 887"/>
                  <a:gd name="T15" fmla="*/ 111 h 497"/>
                  <a:gd name="T16" fmla="*/ 46 w 887"/>
                  <a:gd name="T17" fmla="*/ 106 h 497"/>
                  <a:gd name="T18" fmla="*/ 68 w 887"/>
                  <a:gd name="T19" fmla="*/ 109 h 497"/>
                  <a:gd name="T20" fmla="*/ 85 w 887"/>
                  <a:gd name="T21" fmla="*/ 105 h 497"/>
                  <a:gd name="T22" fmla="*/ 130 w 887"/>
                  <a:gd name="T23" fmla="*/ 97 h 497"/>
                  <a:gd name="T24" fmla="*/ 143 w 887"/>
                  <a:gd name="T25" fmla="*/ 92 h 497"/>
                  <a:gd name="T26" fmla="*/ 145 w 887"/>
                  <a:gd name="T27" fmla="*/ 96 h 497"/>
                  <a:gd name="T28" fmla="*/ 194 w 887"/>
                  <a:gd name="T29" fmla="*/ 87 h 497"/>
                  <a:gd name="T30" fmla="*/ 218 w 887"/>
                  <a:gd name="T31" fmla="*/ 86 h 497"/>
                  <a:gd name="T32" fmla="*/ 237 w 887"/>
                  <a:gd name="T33" fmla="*/ 85 h 497"/>
                  <a:gd name="T34" fmla="*/ 283 w 887"/>
                  <a:gd name="T35" fmla="*/ 76 h 497"/>
                  <a:gd name="T36" fmla="*/ 354 w 887"/>
                  <a:gd name="T37" fmla="*/ 64 h 497"/>
                  <a:gd name="T38" fmla="*/ 376 w 887"/>
                  <a:gd name="T39" fmla="*/ 68 h 497"/>
                  <a:gd name="T40" fmla="*/ 416 w 887"/>
                  <a:gd name="T41" fmla="*/ 65 h 497"/>
                  <a:gd name="T42" fmla="*/ 414 w 887"/>
                  <a:gd name="T43" fmla="*/ 62 h 497"/>
                  <a:gd name="T44" fmla="*/ 442 w 887"/>
                  <a:gd name="T45" fmla="*/ 60 h 497"/>
                  <a:gd name="T46" fmla="*/ 468 w 887"/>
                  <a:gd name="T47" fmla="*/ 50 h 497"/>
                  <a:gd name="T48" fmla="*/ 537 w 887"/>
                  <a:gd name="T49" fmla="*/ 44 h 497"/>
                  <a:gd name="T50" fmla="*/ 579 w 887"/>
                  <a:gd name="T51" fmla="*/ 40 h 497"/>
                  <a:gd name="T52" fmla="*/ 576 w 887"/>
                  <a:gd name="T53" fmla="*/ 45 h 497"/>
                  <a:gd name="T54" fmla="*/ 636 w 887"/>
                  <a:gd name="T55" fmla="*/ 36 h 497"/>
                  <a:gd name="T56" fmla="*/ 682 w 887"/>
                  <a:gd name="T57" fmla="*/ 29 h 497"/>
                  <a:gd name="T58" fmla="*/ 700 w 887"/>
                  <a:gd name="T59" fmla="*/ 22 h 497"/>
                  <a:gd name="T60" fmla="*/ 774 w 887"/>
                  <a:gd name="T61" fmla="*/ 23 h 497"/>
                  <a:gd name="T62" fmla="*/ 799 w 887"/>
                  <a:gd name="T63" fmla="*/ 19 h 497"/>
                  <a:gd name="T64" fmla="*/ 809 w 887"/>
                  <a:gd name="T65" fmla="*/ 12 h 497"/>
                  <a:gd name="T66" fmla="*/ 856 w 887"/>
                  <a:gd name="T67" fmla="*/ 5 h 497"/>
                  <a:gd name="T68" fmla="*/ 840 w 887"/>
                  <a:gd name="T69" fmla="*/ 13 h 497"/>
                  <a:gd name="T70" fmla="*/ 792 w 887"/>
                  <a:gd name="T71" fmla="*/ 15 h 497"/>
                  <a:gd name="T72" fmla="*/ 770 w 887"/>
                  <a:gd name="T73" fmla="*/ 23 h 497"/>
                  <a:gd name="T74" fmla="*/ 685 w 887"/>
                  <a:gd name="T75" fmla="*/ 25 h 497"/>
                  <a:gd name="T76" fmla="*/ 683 w 887"/>
                  <a:gd name="T77" fmla="*/ 26 h 497"/>
                  <a:gd name="T78" fmla="*/ 618 w 887"/>
                  <a:gd name="T79" fmla="*/ 39 h 497"/>
                  <a:gd name="T80" fmla="*/ 575 w 887"/>
                  <a:gd name="T81" fmla="*/ 41 h 497"/>
                  <a:gd name="T82" fmla="*/ 548 w 887"/>
                  <a:gd name="T83" fmla="*/ 42 h 497"/>
                  <a:gd name="T84" fmla="*/ 533 w 887"/>
                  <a:gd name="T85" fmla="*/ 44 h 497"/>
                  <a:gd name="T86" fmla="*/ 484 w 887"/>
                  <a:gd name="T87" fmla="*/ 46 h 497"/>
                  <a:gd name="T88" fmla="*/ 471 w 887"/>
                  <a:gd name="T89" fmla="*/ 56 h 497"/>
                  <a:gd name="T90" fmla="*/ 437 w 887"/>
                  <a:gd name="T91" fmla="*/ 57 h 497"/>
                  <a:gd name="T92" fmla="*/ 442 w 887"/>
                  <a:gd name="T93" fmla="*/ 53 h 497"/>
                  <a:gd name="T94" fmla="*/ 415 w 887"/>
                  <a:gd name="T95" fmla="*/ 57 h 497"/>
                  <a:gd name="T96" fmla="*/ 395 w 887"/>
                  <a:gd name="T97" fmla="*/ 63 h 497"/>
                  <a:gd name="T98" fmla="*/ 372 w 887"/>
                  <a:gd name="T99" fmla="*/ 65 h 497"/>
                  <a:gd name="T100" fmla="*/ 330 w 887"/>
                  <a:gd name="T101" fmla="*/ 70 h 497"/>
                  <a:gd name="T102" fmla="*/ 285 w 887"/>
                  <a:gd name="T103" fmla="*/ 82 h 497"/>
                  <a:gd name="T104" fmla="*/ 218 w 887"/>
                  <a:gd name="T105" fmla="*/ 79 h 497"/>
                  <a:gd name="T106" fmla="*/ 170 w 887"/>
                  <a:gd name="T107" fmla="*/ 95 h 497"/>
                  <a:gd name="T108" fmla="*/ 129 w 887"/>
                  <a:gd name="T109" fmla="*/ 96 h 497"/>
                  <a:gd name="T110" fmla="*/ 66 w 887"/>
                  <a:gd name="T111" fmla="*/ 108 h 497"/>
                  <a:gd name="T112" fmla="*/ 40 w 887"/>
                  <a:gd name="T113" fmla="*/ 103 h 497"/>
                  <a:gd name="T114" fmla="*/ 44 w 887"/>
                  <a:gd name="T115" fmla="*/ 108 h 497"/>
                  <a:gd name="T116" fmla="*/ 12 w 887"/>
                  <a:gd name="T117" fmla="*/ 146 h 497"/>
                  <a:gd name="T118" fmla="*/ 4 w 887"/>
                  <a:gd name="T119" fmla="*/ 216 h 497"/>
                  <a:gd name="T120" fmla="*/ 5 w 887"/>
                  <a:gd name="T121" fmla="*/ 307 h 497"/>
                  <a:gd name="T122" fmla="*/ 6 w 887"/>
                  <a:gd name="T123" fmla="*/ 372 h 497"/>
                  <a:gd name="T124" fmla="*/ 23 w 887"/>
                  <a:gd name="T125" fmla="*/ 467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7" h="497">
                    <a:moveTo>
                      <a:pt x="49" y="489"/>
                    </a:moveTo>
                    <a:cubicBezTo>
                      <a:pt x="37" y="481"/>
                      <a:pt x="37" y="481"/>
                      <a:pt x="37" y="481"/>
                    </a:cubicBezTo>
                    <a:cubicBezTo>
                      <a:pt x="35" y="485"/>
                      <a:pt x="35" y="485"/>
                      <a:pt x="35" y="485"/>
                    </a:cubicBezTo>
                    <a:cubicBezTo>
                      <a:pt x="38" y="483"/>
                      <a:pt x="38" y="483"/>
                      <a:pt x="38" y="483"/>
                    </a:cubicBezTo>
                    <a:cubicBezTo>
                      <a:pt x="38" y="483"/>
                      <a:pt x="36" y="477"/>
                      <a:pt x="33" y="471"/>
                    </a:cubicBezTo>
                    <a:cubicBezTo>
                      <a:pt x="32" y="468"/>
                      <a:pt x="31" y="464"/>
                      <a:pt x="30" y="462"/>
                    </a:cubicBezTo>
                    <a:cubicBezTo>
                      <a:pt x="30" y="461"/>
                      <a:pt x="29" y="460"/>
                      <a:pt x="29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6" y="459"/>
                      <a:pt x="26" y="459"/>
                      <a:pt x="26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6" y="459"/>
                      <a:pt x="26" y="459"/>
                      <a:pt x="26" y="459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9" y="459"/>
                      <a:pt x="29" y="458"/>
                      <a:pt x="29" y="458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60"/>
                      <a:pt x="29" y="460"/>
                      <a:pt x="29" y="460"/>
                    </a:cubicBezTo>
                    <a:cubicBezTo>
                      <a:pt x="29" y="459"/>
                      <a:pt x="29" y="459"/>
                      <a:pt x="29" y="459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9" y="460"/>
                      <a:pt x="29" y="460"/>
                      <a:pt x="29" y="460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8" y="461"/>
                      <a:pt x="28" y="461"/>
                      <a:pt x="28" y="461"/>
                    </a:cubicBezTo>
                    <a:cubicBezTo>
                      <a:pt x="28" y="461"/>
                      <a:pt x="29" y="460"/>
                      <a:pt x="29" y="460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8" y="461"/>
                      <a:pt x="28" y="461"/>
                      <a:pt x="28" y="461"/>
                    </a:cubicBezTo>
                    <a:cubicBezTo>
                      <a:pt x="29" y="461"/>
                      <a:pt x="29" y="459"/>
                      <a:pt x="29" y="458"/>
                    </a:cubicBezTo>
                    <a:cubicBezTo>
                      <a:pt x="28" y="457"/>
                      <a:pt x="28" y="456"/>
                      <a:pt x="27" y="456"/>
                    </a:cubicBezTo>
                    <a:cubicBezTo>
                      <a:pt x="25" y="454"/>
                      <a:pt x="25" y="454"/>
                      <a:pt x="25" y="454"/>
                    </a:cubicBezTo>
                    <a:cubicBezTo>
                      <a:pt x="20" y="438"/>
                      <a:pt x="20" y="438"/>
                      <a:pt x="20" y="438"/>
                    </a:cubicBezTo>
                    <a:cubicBezTo>
                      <a:pt x="20" y="437"/>
                      <a:pt x="19" y="436"/>
                      <a:pt x="19" y="435"/>
                    </a:cubicBezTo>
                    <a:cubicBezTo>
                      <a:pt x="18" y="435"/>
                      <a:pt x="18" y="435"/>
                      <a:pt x="18" y="435"/>
                    </a:cubicBezTo>
                    <a:cubicBezTo>
                      <a:pt x="19" y="426"/>
                      <a:pt x="19" y="426"/>
                      <a:pt x="19" y="426"/>
                    </a:cubicBezTo>
                    <a:cubicBezTo>
                      <a:pt x="20" y="424"/>
                      <a:pt x="19" y="423"/>
                      <a:pt x="17" y="422"/>
                    </a:cubicBezTo>
                    <a:cubicBezTo>
                      <a:pt x="17" y="422"/>
                      <a:pt x="17" y="422"/>
                      <a:pt x="17" y="422"/>
                    </a:cubicBezTo>
                    <a:cubicBezTo>
                      <a:pt x="16" y="403"/>
                      <a:pt x="16" y="403"/>
                      <a:pt x="16" y="403"/>
                    </a:cubicBezTo>
                    <a:cubicBezTo>
                      <a:pt x="16" y="402"/>
                      <a:pt x="15" y="401"/>
                      <a:pt x="14" y="400"/>
                    </a:cubicBezTo>
                    <a:cubicBezTo>
                      <a:pt x="12" y="398"/>
                      <a:pt x="12" y="398"/>
                      <a:pt x="12" y="398"/>
                    </a:cubicBezTo>
                    <a:cubicBezTo>
                      <a:pt x="10" y="402"/>
                      <a:pt x="10" y="402"/>
                      <a:pt x="10" y="402"/>
                    </a:cubicBezTo>
                    <a:cubicBezTo>
                      <a:pt x="13" y="403"/>
                      <a:pt x="13" y="403"/>
                      <a:pt x="13" y="403"/>
                    </a:cubicBezTo>
                    <a:cubicBezTo>
                      <a:pt x="17" y="390"/>
                      <a:pt x="17" y="390"/>
                      <a:pt x="17" y="390"/>
                    </a:cubicBezTo>
                    <a:cubicBezTo>
                      <a:pt x="17" y="389"/>
                      <a:pt x="16" y="387"/>
                      <a:pt x="15" y="386"/>
                    </a:cubicBezTo>
                    <a:cubicBezTo>
                      <a:pt x="14" y="386"/>
                      <a:pt x="14" y="386"/>
                      <a:pt x="14" y="386"/>
                    </a:cubicBezTo>
                    <a:cubicBezTo>
                      <a:pt x="14" y="370"/>
                      <a:pt x="14" y="370"/>
                      <a:pt x="14" y="370"/>
                    </a:cubicBezTo>
                    <a:cubicBezTo>
                      <a:pt x="14" y="369"/>
                      <a:pt x="13" y="367"/>
                      <a:pt x="12" y="367"/>
                    </a:cubicBezTo>
                    <a:cubicBezTo>
                      <a:pt x="10" y="366"/>
                      <a:pt x="10" y="366"/>
                      <a:pt x="10" y="366"/>
                    </a:cubicBezTo>
                    <a:cubicBezTo>
                      <a:pt x="14" y="360"/>
                      <a:pt x="14" y="360"/>
                      <a:pt x="14" y="360"/>
                    </a:cubicBezTo>
                    <a:cubicBezTo>
                      <a:pt x="15" y="358"/>
                      <a:pt x="14" y="355"/>
                      <a:pt x="12" y="354"/>
                    </a:cubicBezTo>
                    <a:cubicBezTo>
                      <a:pt x="10" y="353"/>
                      <a:pt x="10" y="353"/>
                      <a:pt x="10" y="353"/>
                    </a:cubicBezTo>
                    <a:cubicBezTo>
                      <a:pt x="8" y="356"/>
                      <a:pt x="8" y="356"/>
                      <a:pt x="8" y="356"/>
                    </a:cubicBezTo>
                    <a:cubicBezTo>
                      <a:pt x="12" y="356"/>
                      <a:pt x="12" y="356"/>
                      <a:pt x="12" y="356"/>
                    </a:cubicBezTo>
                    <a:cubicBezTo>
                      <a:pt x="12" y="356"/>
                      <a:pt x="12" y="352"/>
                      <a:pt x="11" y="348"/>
                    </a:cubicBezTo>
                    <a:cubicBezTo>
                      <a:pt x="11" y="344"/>
                      <a:pt x="11" y="340"/>
                      <a:pt x="11" y="338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9" y="337"/>
                      <a:pt x="9" y="337"/>
                      <a:pt x="9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9" y="337"/>
                      <a:pt x="9" y="337"/>
                      <a:pt x="9" y="337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11" y="337"/>
                      <a:pt x="11" y="337"/>
                      <a:pt x="11" y="337"/>
                    </a:cubicBezTo>
                    <a:cubicBezTo>
                      <a:pt x="8" y="337"/>
                      <a:pt x="8" y="337"/>
                      <a:pt x="8" y="337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38"/>
                      <a:pt x="11" y="338"/>
                      <a:pt x="11" y="338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11" y="339"/>
                      <a:pt x="11" y="339"/>
                      <a:pt x="11" y="339"/>
                    </a:cubicBezTo>
                    <a:cubicBezTo>
                      <a:pt x="11" y="338"/>
                      <a:pt x="11" y="337"/>
                      <a:pt x="11" y="336"/>
                    </a:cubicBezTo>
                    <a:cubicBezTo>
                      <a:pt x="11" y="335"/>
                      <a:pt x="10" y="334"/>
                      <a:pt x="9" y="333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5" y="335"/>
                      <a:pt x="5" y="335"/>
                      <a:pt x="5" y="335"/>
                    </a:cubicBezTo>
                    <a:cubicBezTo>
                      <a:pt x="9" y="336"/>
                      <a:pt x="9" y="336"/>
                      <a:pt x="9" y="336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12" y="320"/>
                      <a:pt x="11" y="319"/>
                      <a:pt x="9" y="318"/>
                    </a:cubicBezTo>
                    <a:cubicBezTo>
                      <a:pt x="9" y="318"/>
                      <a:pt x="9" y="318"/>
                      <a:pt x="9" y="318"/>
                    </a:cubicBezTo>
                    <a:cubicBezTo>
                      <a:pt x="11" y="305"/>
                      <a:pt x="11" y="305"/>
                      <a:pt x="11" y="305"/>
                    </a:cubicBezTo>
                    <a:cubicBezTo>
                      <a:pt x="11" y="303"/>
                      <a:pt x="11" y="302"/>
                      <a:pt x="9" y="301"/>
                    </a:cubicBezTo>
                    <a:cubicBezTo>
                      <a:pt x="7" y="300"/>
                      <a:pt x="7" y="300"/>
                      <a:pt x="7" y="300"/>
                    </a:cubicBezTo>
                    <a:cubicBezTo>
                      <a:pt x="5" y="303"/>
                      <a:pt x="5" y="303"/>
                      <a:pt x="5" y="303"/>
                    </a:cubicBezTo>
                    <a:cubicBezTo>
                      <a:pt x="9" y="304"/>
                      <a:pt x="9" y="304"/>
                      <a:pt x="9" y="304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4" y="285"/>
                      <a:pt x="13" y="284"/>
                      <a:pt x="12" y="283"/>
                    </a:cubicBezTo>
                    <a:cubicBezTo>
                      <a:pt x="10" y="282"/>
                      <a:pt x="10" y="282"/>
                      <a:pt x="10" y="282"/>
                    </a:cubicBezTo>
                    <a:cubicBezTo>
                      <a:pt x="13" y="266"/>
                      <a:pt x="13" y="266"/>
                      <a:pt x="13" y="266"/>
                    </a:cubicBezTo>
                    <a:cubicBezTo>
                      <a:pt x="13" y="265"/>
                      <a:pt x="12" y="263"/>
                      <a:pt x="11" y="263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12" y="266"/>
                      <a:pt x="12" y="266"/>
                      <a:pt x="12" y="266"/>
                    </a:cubicBezTo>
                    <a:cubicBezTo>
                      <a:pt x="15" y="252"/>
                      <a:pt x="15" y="252"/>
                      <a:pt x="15" y="252"/>
                    </a:cubicBezTo>
                    <a:cubicBezTo>
                      <a:pt x="15" y="251"/>
                      <a:pt x="14" y="249"/>
                      <a:pt x="13" y="248"/>
                    </a:cubicBezTo>
                    <a:cubicBezTo>
                      <a:pt x="6" y="244"/>
                      <a:pt x="6" y="244"/>
                      <a:pt x="6" y="244"/>
                    </a:cubicBezTo>
                    <a:cubicBezTo>
                      <a:pt x="4" y="247"/>
                      <a:pt x="4" y="247"/>
                      <a:pt x="4" y="247"/>
                    </a:cubicBezTo>
                    <a:cubicBezTo>
                      <a:pt x="8" y="248"/>
                      <a:pt x="8" y="248"/>
                      <a:pt x="8" y="248"/>
                    </a:cubicBezTo>
                    <a:cubicBezTo>
                      <a:pt x="8" y="248"/>
                      <a:pt x="9" y="244"/>
                      <a:pt x="10" y="241"/>
                    </a:cubicBezTo>
                    <a:cubicBezTo>
                      <a:pt x="10" y="239"/>
                      <a:pt x="11" y="237"/>
                      <a:pt x="11" y="235"/>
                    </a:cubicBezTo>
                    <a:cubicBezTo>
                      <a:pt x="11" y="235"/>
                      <a:pt x="11" y="234"/>
                      <a:pt x="12" y="23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9" y="232"/>
                      <a:pt x="9" y="232"/>
                      <a:pt x="9" y="232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9" y="232"/>
                      <a:pt x="9" y="232"/>
                      <a:pt x="9" y="232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11" y="234"/>
                      <a:pt x="11" y="234"/>
                      <a:pt x="11" y="23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11" y="234"/>
                      <a:pt x="11" y="234"/>
                      <a:pt x="11" y="234"/>
                    </a:cubicBezTo>
                    <a:cubicBezTo>
                      <a:pt x="12" y="232"/>
                      <a:pt x="12" y="229"/>
                      <a:pt x="10" y="228"/>
                    </a:cubicBezTo>
                    <a:cubicBezTo>
                      <a:pt x="8" y="227"/>
                      <a:pt x="8" y="227"/>
                      <a:pt x="8" y="227"/>
                    </a:cubicBezTo>
                    <a:cubicBezTo>
                      <a:pt x="6" y="230"/>
                      <a:pt x="6" y="230"/>
                      <a:pt x="6" y="230"/>
                    </a:cubicBezTo>
                    <a:cubicBezTo>
                      <a:pt x="10" y="231"/>
                      <a:pt x="10" y="231"/>
                      <a:pt x="10" y="231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2" y="216"/>
                      <a:pt x="11" y="214"/>
                      <a:pt x="10" y="214"/>
                    </a:cubicBezTo>
                    <a:cubicBezTo>
                      <a:pt x="10" y="213"/>
                      <a:pt x="10" y="213"/>
                      <a:pt x="10" y="213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7" y="202"/>
                      <a:pt x="17" y="202"/>
                      <a:pt x="17" y="202"/>
                    </a:cubicBezTo>
                    <a:cubicBezTo>
                      <a:pt x="17" y="200"/>
                      <a:pt x="17" y="198"/>
                      <a:pt x="15" y="197"/>
                    </a:cubicBezTo>
                    <a:cubicBezTo>
                      <a:pt x="14" y="196"/>
                      <a:pt x="14" y="196"/>
                      <a:pt x="14" y="196"/>
                    </a:cubicBezTo>
                    <a:cubicBezTo>
                      <a:pt x="18" y="191"/>
                      <a:pt x="18" y="191"/>
                      <a:pt x="18" y="191"/>
                    </a:cubicBezTo>
                    <a:cubicBezTo>
                      <a:pt x="19" y="190"/>
                      <a:pt x="19" y="189"/>
                      <a:pt x="19" y="188"/>
                    </a:cubicBezTo>
                    <a:cubicBezTo>
                      <a:pt x="19" y="186"/>
                      <a:pt x="18" y="185"/>
                      <a:pt x="17" y="185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8" y="175"/>
                      <a:pt x="18" y="175"/>
                      <a:pt x="18" y="175"/>
                    </a:cubicBezTo>
                    <a:cubicBezTo>
                      <a:pt x="19" y="173"/>
                      <a:pt x="19" y="171"/>
                      <a:pt x="17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4"/>
                      <a:pt x="16" y="153"/>
                      <a:pt x="15" y="152"/>
                    </a:cubicBezTo>
                    <a:cubicBezTo>
                      <a:pt x="12" y="150"/>
                      <a:pt x="12" y="150"/>
                      <a:pt x="12" y="150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4" y="155"/>
                      <a:pt x="14" y="155"/>
                      <a:pt x="14" y="155"/>
                    </a:cubicBezTo>
                    <a:cubicBezTo>
                      <a:pt x="18" y="144"/>
                      <a:pt x="18" y="144"/>
                      <a:pt x="18" y="144"/>
                    </a:cubicBezTo>
                    <a:cubicBezTo>
                      <a:pt x="19" y="142"/>
                      <a:pt x="18" y="140"/>
                      <a:pt x="17" y="139"/>
                    </a:cubicBezTo>
                    <a:cubicBezTo>
                      <a:pt x="15" y="138"/>
                      <a:pt x="15" y="138"/>
                      <a:pt x="15" y="138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7" y="142"/>
                      <a:pt x="17" y="142"/>
                      <a:pt x="17" y="142"/>
                    </a:cubicBezTo>
                    <a:cubicBezTo>
                      <a:pt x="17" y="142"/>
                      <a:pt x="17" y="138"/>
                      <a:pt x="18" y="134"/>
                    </a:cubicBezTo>
                    <a:cubicBezTo>
                      <a:pt x="18" y="132"/>
                      <a:pt x="19" y="130"/>
                      <a:pt x="19" y="129"/>
                    </a:cubicBezTo>
                    <a:cubicBezTo>
                      <a:pt x="19" y="128"/>
                      <a:pt x="19" y="128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20" y="126"/>
                      <a:pt x="19" y="125"/>
                    </a:cubicBezTo>
                    <a:cubicBezTo>
                      <a:pt x="19" y="124"/>
                      <a:pt x="18" y="123"/>
                      <a:pt x="18" y="122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21" y="113"/>
                      <a:pt x="21" y="113"/>
                      <a:pt x="21" y="113"/>
                    </a:cubicBezTo>
                    <a:cubicBezTo>
                      <a:pt x="21" y="111"/>
                      <a:pt x="21" y="110"/>
                      <a:pt x="19" y="109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2"/>
                      <a:pt x="15" y="112"/>
                      <a:pt x="15" y="111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3" y="112"/>
                      <a:pt x="13" y="112"/>
                      <a:pt x="14" y="112"/>
                    </a:cubicBezTo>
                    <a:cubicBezTo>
                      <a:pt x="12" y="109"/>
                      <a:pt x="12" y="109"/>
                      <a:pt x="12" y="109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2" y="113"/>
                      <a:pt x="13" y="113"/>
                      <a:pt x="13" y="113"/>
                    </a:cubicBezTo>
                    <a:cubicBezTo>
                      <a:pt x="16" y="113"/>
                      <a:pt x="22" y="113"/>
                      <a:pt x="27" y="113"/>
                    </a:cubicBezTo>
                    <a:cubicBezTo>
                      <a:pt x="33" y="113"/>
                      <a:pt x="39" y="113"/>
                      <a:pt x="42" y="113"/>
                    </a:cubicBezTo>
                    <a:cubicBezTo>
                      <a:pt x="43" y="113"/>
                      <a:pt x="43" y="113"/>
                      <a:pt x="44" y="113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6" y="113"/>
                      <a:pt x="46" y="113"/>
                      <a:pt x="46" y="113"/>
                    </a:cubicBezTo>
                    <a:cubicBezTo>
                      <a:pt x="46" y="113"/>
                      <a:pt x="47" y="112"/>
                      <a:pt x="47" y="111"/>
                    </a:cubicBezTo>
                    <a:cubicBezTo>
                      <a:pt x="48" y="111"/>
                      <a:pt x="48" y="109"/>
                      <a:pt x="48" y="108"/>
                    </a:cubicBezTo>
                    <a:cubicBezTo>
                      <a:pt x="48" y="107"/>
                      <a:pt x="47" y="107"/>
                      <a:pt x="46" y="106"/>
                    </a:cubicBezTo>
                    <a:cubicBezTo>
                      <a:pt x="42" y="103"/>
                      <a:pt x="42" y="103"/>
                      <a:pt x="42" y="103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3" y="109"/>
                      <a:pt x="43" y="109"/>
                      <a:pt x="43" y="109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2" y="110"/>
                      <a:pt x="43" y="110"/>
                      <a:pt x="43" y="109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2" y="110"/>
                      <a:pt x="42" y="110"/>
                      <a:pt x="42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10"/>
                      <a:pt x="42" y="110"/>
                      <a:pt x="42" y="110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09"/>
                      <a:pt x="41" y="109"/>
                      <a:pt x="41" y="109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0"/>
                      <a:pt x="41" y="110"/>
                      <a:pt x="41" y="110"/>
                    </a:cubicBezTo>
                    <a:cubicBezTo>
                      <a:pt x="41" y="109"/>
                      <a:pt x="41" y="109"/>
                      <a:pt x="41" y="109"/>
                    </a:cubicBezTo>
                    <a:cubicBezTo>
                      <a:pt x="41" y="111"/>
                      <a:pt x="41" y="111"/>
                      <a:pt x="41" y="111"/>
                    </a:cubicBezTo>
                    <a:cubicBezTo>
                      <a:pt x="41" y="110"/>
                      <a:pt x="42" y="110"/>
                      <a:pt x="43" y="110"/>
                    </a:cubicBezTo>
                    <a:cubicBezTo>
                      <a:pt x="46" y="110"/>
                      <a:pt x="53" y="110"/>
                      <a:pt x="58" y="109"/>
                    </a:cubicBezTo>
                    <a:cubicBezTo>
                      <a:pt x="61" y="109"/>
                      <a:pt x="64" y="109"/>
                      <a:pt x="66" y="109"/>
                    </a:cubicBezTo>
                    <a:cubicBezTo>
                      <a:pt x="67" y="109"/>
                      <a:pt x="68" y="109"/>
                      <a:pt x="68" y="109"/>
                    </a:cubicBezTo>
                    <a:cubicBezTo>
                      <a:pt x="69" y="109"/>
                      <a:pt x="69" y="109"/>
                      <a:pt x="69" y="109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1" y="108"/>
                      <a:pt x="72" y="107"/>
                      <a:pt x="72" y="107"/>
                    </a:cubicBezTo>
                    <a:cubicBezTo>
                      <a:pt x="73" y="106"/>
                      <a:pt x="73" y="105"/>
                      <a:pt x="73" y="104"/>
                    </a:cubicBezTo>
                    <a:cubicBezTo>
                      <a:pt x="72" y="103"/>
                      <a:pt x="72" y="102"/>
                      <a:pt x="71" y="101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8"/>
                      <a:pt x="69" y="108"/>
                      <a:pt x="69" y="108"/>
                    </a:cubicBezTo>
                    <a:cubicBezTo>
                      <a:pt x="86" y="106"/>
                      <a:pt x="86" y="106"/>
                      <a:pt x="86" y="106"/>
                    </a:cubicBezTo>
                    <a:cubicBezTo>
                      <a:pt x="87" y="106"/>
                      <a:pt x="89" y="105"/>
                      <a:pt x="89" y="103"/>
                    </a:cubicBezTo>
                    <a:cubicBezTo>
                      <a:pt x="89" y="101"/>
                      <a:pt x="89" y="100"/>
                      <a:pt x="87" y="99"/>
                    </a:cubicBezTo>
                    <a:cubicBezTo>
                      <a:pt x="86" y="98"/>
                      <a:pt x="86" y="98"/>
                      <a:pt x="86" y="98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6" y="104"/>
                      <a:pt x="87" y="104"/>
                      <a:pt x="87" y="103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6" y="104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4" y="102"/>
                      <a:pt x="84" y="102"/>
                      <a:pt x="84" y="102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5" y="105"/>
                      <a:pt x="85" y="105"/>
                      <a:pt x="86" y="105"/>
                    </a:cubicBezTo>
                    <a:cubicBezTo>
                      <a:pt x="89" y="105"/>
                      <a:pt x="94" y="104"/>
                      <a:pt x="99" y="104"/>
                    </a:cubicBezTo>
                    <a:cubicBezTo>
                      <a:pt x="103" y="103"/>
                      <a:pt x="107" y="103"/>
                      <a:pt x="107" y="103"/>
                    </a:cubicBezTo>
                    <a:cubicBezTo>
                      <a:pt x="109" y="103"/>
                      <a:pt x="110" y="101"/>
                      <a:pt x="111" y="100"/>
                    </a:cubicBezTo>
                    <a:cubicBezTo>
                      <a:pt x="111" y="98"/>
                      <a:pt x="111" y="96"/>
                      <a:pt x="109" y="95"/>
                    </a:cubicBezTo>
                    <a:cubicBezTo>
                      <a:pt x="109" y="95"/>
                      <a:pt x="109" y="95"/>
                      <a:pt x="109" y="95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103"/>
                      <a:pt x="107" y="103"/>
                      <a:pt x="107" y="103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31" y="100"/>
                      <a:pt x="132" y="99"/>
                      <a:pt x="133" y="97"/>
                    </a:cubicBezTo>
                    <a:cubicBezTo>
                      <a:pt x="133" y="96"/>
                      <a:pt x="132" y="94"/>
                      <a:pt x="131" y="93"/>
                    </a:cubicBezTo>
                    <a:cubicBezTo>
                      <a:pt x="128" y="91"/>
                      <a:pt x="128" y="91"/>
                      <a:pt x="128" y="91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30" y="97"/>
                      <a:pt x="130" y="97"/>
                      <a:pt x="130" y="97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8" y="98"/>
                      <a:pt x="128" y="98"/>
                      <a:pt x="128" y="98"/>
                    </a:cubicBezTo>
                    <a:cubicBezTo>
                      <a:pt x="128" y="98"/>
                      <a:pt x="129" y="98"/>
                      <a:pt x="130" y="97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8" y="98"/>
                      <a:pt x="128" y="98"/>
                      <a:pt x="128" y="98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8" y="98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7"/>
                      <a:pt x="127" y="97"/>
                      <a:pt x="127" y="97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9"/>
                      <a:pt x="135" y="99"/>
                      <a:pt x="139" y="99"/>
                    </a:cubicBezTo>
                    <a:cubicBezTo>
                      <a:pt x="144" y="100"/>
                      <a:pt x="148" y="100"/>
                      <a:pt x="148" y="100"/>
                    </a:cubicBezTo>
                    <a:cubicBezTo>
                      <a:pt x="150" y="100"/>
                      <a:pt x="152" y="99"/>
                      <a:pt x="152" y="97"/>
                    </a:cubicBezTo>
                    <a:cubicBezTo>
                      <a:pt x="153" y="95"/>
                      <a:pt x="152" y="93"/>
                      <a:pt x="150" y="92"/>
                    </a:cubicBezTo>
                    <a:cubicBezTo>
                      <a:pt x="145" y="89"/>
                      <a:pt x="145" y="89"/>
                      <a:pt x="145" y="89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6" y="94"/>
                      <a:pt x="146" y="94"/>
                      <a:pt x="146" y="94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6"/>
                      <a:pt x="145" y="95"/>
                      <a:pt x="146" y="94"/>
                    </a:cubicBezTo>
                    <a:cubicBezTo>
                      <a:pt x="143" y="92"/>
                      <a:pt x="143" y="92"/>
                      <a:pt x="143" y="92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3" y="96"/>
                      <a:pt x="143" y="96"/>
                    </a:cubicBezTo>
                    <a:cubicBezTo>
                      <a:pt x="143" y="96"/>
                      <a:pt x="144" y="96"/>
                      <a:pt x="145" y="96"/>
                    </a:cubicBezTo>
                    <a:cubicBezTo>
                      <a:pt x="148" y="96"/>
                      <a:pt x="156" y="96"/>
                      <a:pt x="163" y="97"/>
                    </a:cubicBezTo>
                    <a:cubicBezTo>
                      <a:pt x="169" y="97"/>
                      <a:pt x="175" y="97"/>
                      <a:pt x="175" y="97"/>
                    </a:cubicBezTo>
                    <a:cubicBezTo>
                      <a:pt x="177" y="97"/>
                      <a:pt x="179" y="96"/>
                      <a:pt x="179" y="94"/>
                    </a:cubicBezTo>
                    <a:cubicBezTo>
                      <a:pt x="180" y="93"/>
                      <a:pt x="179" y="91"/>
                      <a:pt x="177" y="90"/>
                    </a:cubicBezTo>
                    <a:cubicBezTo>
                      <a:pt x="175" y="88"/>
                      <a:pt x="175" y="88"/>
                      <a:pt x="175" y="88"/>
                    </a:cubicBezTo>
                    <a:cubicBezTo>
                      <a:pt x="172" y="91"/>
                      <a:pt x="172" y="91"/>
                      <a:pt x="172" y="91"/>
                    </a:cubicBezTo>
                    <a:cubicBezTo>
                      <a:pt x="173" y="95"/>
                      <a:pt x="173" y="95"/>
                      <a:pt x="173" y="95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200" y="93"/>
                      <a:pt x="201" y="92"/>
                      <a:pt x="202" y="90"/>
                    </a:cubicBezTo>
                    <a:cubicBezTo>
                      <a:pt x="202" y="89"/>
                      <a:pt x="202" y="87"/>
                      <a:pt x="200" y="86"/>
                    </a:cubicBezTo>
                    <a:cubicBezTo>
                      <a:pt x="195" y="83"/>
                      <a:pt x="195" y="83"/>
                      <a:pt x="195" y="83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90"/>
                      <a:pt x="195" y="90"/>
                      <a:pt x="195" y="90"/>
                    </a:cubicBezTo>
                    <a:cubicBezTo>
                      <a:pt x="195" y="90"/>
                      <a:pt x="196" y="90"/>
                      <a:pt x="197" y="88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90"/>
                      <a:pt x="195" y="90"/>
                      <a:pt x="195" y="90"/>
                    </a:cubicBezTo>
                    <a:cubicBezTo>
                      <a:pt x="194" y="87"/>
                      <a:pt x="194" y="87"/>
                      <a:pt x="194" y="87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5" y="90"/>
                    </a:cubicBezTo>
                    <a:cubicBezTo>
                      <a:pt x="194" y="87"/>
                      <a:pt x="194" y="87"/>
                      <a:pt x="194" y="87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4" y="90"/>
                      <a:pt x="194" y="90"/>
                    </a:cubicBezTo>
                    <a:cubicBezTo>
                      <a:pt x="194" y="90"/>
                      <a:pt x="195" y="90"/>
                      <a:pt x="195" y="90"/>
                    </a:cubicBezTo>
                    <a:cubicBezTo>
                      <a:pt x="198" y="90"/>
                      <a:pt x="206" y="91"/>
                      <a:pt x="212" y="91"/>
                    </a:cubicBezTo>
                    <a:cubicBezTo>
                      <a:pt x="218" y="91"/>
                      <a:pt x="223" y="92"/>
                      <a:pt x="223" y="92"/>
                    </a:cubicBezTo>
                    <a:cubicBezTo>
                      <a:pt x="225" y="92"/>
                      <a:pt x="227" y="91"/>
                      <a:pt x="228" y="89"/>
                    </a:cubicBezTo>
                    <a:cubicBezTo>
                      <a:pt x="228" y="87"/>
                      <a:pt x="227" y="85"/>
                      <a:pt x="226" y="84"/>
                    </a:cubicBezTo>
                    <a:cubicBezTo>
                      <a:pt x="218" y="80"/>
                      <a:pt x="218" y="80"/>
                      <a:pt x="218" y="80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9" y="85"/>
                      <a:pt x="219" y="85"/>
                      <a:pt x="219" y="85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8" y="86"/>
                      <a:pt x="218" y="86"/>
                      <a:pt x="218" y="86"/>
                    </a:cubicBezTo>
                    <a:cubicBezTo>
                      <a:pt x="218" y="86"/>
                      <a:pt x="219" y="86"/>
                      <a:pt x="219" y="85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8" y="86"/>
                      <a:pt x="218" y="86"/>
                      <a:pt x="218" y="86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8" y="86"/>
                    </a:cubicBezTo>
                    <a:cubicBezTo>
                      <a:pt x="216" y="83"/>
                      <a:pt x="216" y="83"/>
                      <a:pt x="216" y="83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6" y="85"/>
                      <a:pt x="216" y="85"/>
                      <a:pt x="216" y="85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6" y="85"/>
                      <a:pt x="216" y="85"/>
                      <a:pt x="216" y="85"/>
                    </a:cubicBezTo>
                    <a:cubicBezTo>
                      <a:pt x="217" y="87"/>
                      <a:pt x="217" y="87"/>
                      <a:pt x="217" y="87"/>
                    </a:cubicBezTo>
                    <a:cubicBezTo>
                      <a:pt x="217" y="87"/>
                      <a:pt x="217" y="87"/>
                      <a:pt x="218" y="87"/>
                    </a:cubicBezTo>
                    <a:cubicBezTo>
                      <a:pt x="220" y="87"/>
                      <a:pt x="226" y="87"/>
                      <a:pt x="230" y="87"/>
                    </a:cubicBezTo>
                    <a:cubicBezTo>
                      <a:pt x="235" y="87"/>
                      <a:pt x="239" y="88"/>
                      <a:pt x="239" y="88"/>
                    </a:cubicBezTo>
                    <a:cubicBezTo>
                      <a:pt x="241" y="88"/>
                      <a:pt x="242" y="87"/>
                      <a:pt x="243" y="85"/>
                    </a:cubicBezTo>
                    <a:cubicBezTo>
                      <a:pt x="243" y="83"/>
                      <a:pt x="243" y="81"/>
                      <a:pt x="241" y="80"/>
                    </a:cubicBezTo>
                    <a:cubicBezTo>
                      <a:pt x="237" y="78"/>
                      <a:pt x="237" y="78"/>
                      <a:pt x="237" y="78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3"/>
                      <a:pt x="238" y="83"/>
                      <a:pt x="238" y="83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38" y="84"/>
                      <a:pt x="238" y="84"/>
                      <a:pt x="238" y="83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7" y="85"/>
                      <a:pt x="237" y="85"/>
                      <a:pt x="238" y="84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2"/>
                      <a:pt x="236" y="82"/>
                      <a:pt x="236" y="82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2"/>
                      <a:pt x="236" y="82"/>
                      <a:pt x="236" y="82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7" y="85"/>
                      <a:pt x="239" y="85"/>
                      <a:pt x="242" y="85"/>
                    </a:cubicBezTo>
                    <a:cubicBezTo>
                      <a:pt x="246" y="84"/>
                      <a:pt x="251" y="84"/>
                      <a:pt x="255" y="84"/>
                    </a:cubicBezTo>
                    <a:cubicBezTo>
                      <a:pt x="259" y="84"/>
                      <a:pt x="262" y="83"/>
                      <a:pt x="262" y="83"/>
                    </a:cubicBezTo>
                    <a:cubicBezTo>
                      <a:pt x="264" y="83"/>
                      <a:pt x="265" y="82"/>
                      <a:pt x="266" y="80"/>
                    </a:cubicBezTo>
                    <a:cubicBezTo>
                      <a:pt x="266" y="79"/>
                      <a:pt x="266" y="77"/>
                      <a:pt x="264" y="76"/>
                    </a:cubicBezTo>
                    <a:cubicBezTo>
                      <a:pt x="262" y="75"/>
                      <a:pt x="262" y="75"/>
                      <a:pt x="262" y="75"/>
                    </a:cubicBezTo>
                    <a:cubicBezTo>
                      <a:pt x="260" y="78"/>
                      <a:pt x="260" y="78"/>
                      <a:pt x="260" y="78"/>
                    </a:cubicBezTo>
                    <a:cubicBezTo>
                      <a:pt x="260" y="82"/>
                      <a:pt x="260" y="82"/>
                      <a:pt x="260" y="82"/>
                    </a:cubicBezTo>
                    <a:cubicBezTo>
                      <a:pt x="287" y="82"/>
                      <a:pt x="287" y="82"/>
                      <a:pt x="287" y="82"/>
                    </a:cubicBezTo>
                    <a:cubicBezTo>
                      <a:pt x="288" y="82"/>
                      <a:pt x="290" y="81"/>
                      <a:pt x="290" y="79"/>
                    </a:cubicBezTo>
                    <a:cubicBezTo>
                      <a:pt x="291" y="77"/>
                      <a:pt x="290" y="76"/>
                      <a:pt x="289" y="75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3" y="76"/>
                      <a:pt x="283" y="76"/>
                      <a:pt x="283" y="76"/>
                    </a:cubicBezTo>
                    <a:cubicBezTo>
                      <a:pt x="283" y="80"/>
                      <a:pt x="283" y="80"/>
                      <a:pt x="283" y="80"/>
                    </a:cubicBezTo>
                    <a:cubicBezTo>
                      <a:pt x="308" y="81"/>
                      <a:pt x="308" y="81"/>
                      <a:pt x="308" y="81"/>
                    </a:cubicBezTo>
                    <a:cubicBezTo>
                      <a:pt x="309" y="81"/>
                      <a:pt x="311" y="80"/>
                      <a:pt x="311" y="78"/>
                    </a:cubicBezTo>
                    <a:cubicBezTo>
                      <a:pt x="312" y="76"/>
                      <a:pt x="311" y="74"/>
                      <a:pt x="310" y="73"/>
                    </a:cubicBezTo>
                    <a:cubicBezTo>
                      <a:pt x="305" y="71"/>
                      <a:pt x="305" y="71"/>
                      <a:pt x="305" y="71"/>
                    </a:cubicBezTo>
                    <a:cubicBezTo>
                      <a:pt x="303" y="74"/>
                      <a:pt x="303" y="74"/>
                      <a:pt x="303" y="74"/>
                    </a:cubicBezTo>
                    <a:cubicBezTo>
                      <a:pt x="303" y="78"/>
                      <a:pt x="303" y="78"/>
                      <a:pt x="303" y="78"/>
                    </a:cubicBezTo>
                    <a:cubicBezTo>
                      <a:pt x="303" y="78"/>
                      <a:pt x="310" y="78"/>
                      <a:pt x="318" y="78"/>
                    </a:cubicBezTo>
                    <a:cubicBezTo>
                      <a:pt x="321" y="78"/>
                      <a:pt x="325" y="78"/>
                      <a:pt x="327" y="78"/>
                    </a:cubicBezTo>
                    <a:cubicBezTo>
                      <a:pt x="329" y="78"/>
                      <a:pt x="330" y="78"/>
                      <a:pt x="331" y="77"/>
                    </a:cubicBezTo>
                    <a:cubicBezTo>
                      <a:pt x="331" y="77"/>
                      <a:pt x="332" y="77"/>
                      <a:pt x="332" y="77"/>
                    </a:cubicBezTo>
                    <a:cubicBezTo>
                      <a:pt x="333" y="77"/>
                      <a:pt x="333" y="77"/>
                      <a:pt x="333" y="77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4" y="76"/>
                      <a:pt x="335" y="76"/>
                      <a:pt x="335" y="75"/>
                    </a:cubicBezTo>
                    <a:cubicBezTo>
                      <a:pt x="337" y="73"/>
                      <a:pt x="336" y="71"/>
                      <a:pt x="334" y="70"/>
                    </a:cubicBezTo>
                    <a:cubicBezTo>
                      <a:pt x="331" y="68"/>
                      <a:pt x="331" y="68"/>
                      <a:pt x="331" y="68"/>
                    </a:cubicBezTo>
                    <a:cubicBezTo>
                      <a:pt x="329" y="71"/>
                      <a:pt x="329" y="71"/>
                      <a:pt x="329" y="71"/>
                    </a:cubicBezTo>
                    <a:cubicBezTo>
                      <a:pt x="329" y="75"/>
                      <a:pt x="329" y="75"/>
                      <a:pt x="329" y="75"/>
                    </a:cubicBezTo>
                    <a:cubicBezTo>
                      <a:pt x="358" y="75"/>
                      <a:pt x="358" y="75"/>
                      <a:pt x="358" y="75"/>
                    </a:cubicBezTo>
                    <a:cubicBezTo>
                      <a:pt x="359" y="74"/>
                      <a:pt x="361" y="73"/>
                      <a:pt x="361" y="72"/>
                    </a:cubicBezTo>
                    <a:cubicBezTo>
                      <a:pt x="362" y="70"/>
                      <a:pt x="361" y="68"/>
                      <a:pt x="360" y="67"/>
                    </a:cubicBezTo>
                    <a:cubicBezTo>
                      <a:pt x="354" y="64"/>
                      <a:pt x="354" y="64"/>
                      <a:pt x="354" y="64"/>
                    </a:cubicBezTo>
                    <a:cubicBezTo>
                      <a:pt x="352" y="67"/>
                      <a:pt x="352" y="67"/>
                      <a:pt x="352" y="67"/>
                    </a:cubicBezTo>
                    <a:cubicBezTo>
                      <a:pt x="352" y="71"/>
                      <a:pt x="352" y="71"/>
                      <a:pt x="352" y="71"/>
                    </a:cubicBezTo>
                    <a:cubicBezTo>
                      <a:pt x="378" y="72"/>
                      <a:pt x="378" y="72"/>
                      <a:pt x="378" y="72"/>
                    </a:cubicBezTo>
                    <a:cubicBezTo>
                      <a:pt x="380" y="72"/>
                      <a:pt x="381" y="71"/>
                      <a:pt x="382" y="69"/>
                    </a:cubicBezTo>
                    <a:cubicBezTo>
                      <a:pt x="382" y="68"/>
                      <a:pt x="382" y="66"/>
                      <a:pt x="380" y="65"/>
                    </a:cubicBezTo>
                    <a:cubicBezTo>
                      <a:pt x="378" y="63"/>
                      <a:pt x="378" y="63"/>
                      <a:pt x="378" y="63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9" y="69"/>
                      <a:pt x="379" y="69"/>
                      <a:pt x="379" y="69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8" y="70"/>
                      <a:pt x="379" y="69"/>
                      <a:pt x="379" y="69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7"/>
                      <a:pt x="376" y="67"/>
                      <a:pt x="376" y="67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8"/>
                      <a:pt x="376" y="68"/>
                      <a:pt x="376" y="68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8" y="70"/>
                      <a:pt x="378" y="70"/>
                      <a:pt x="378" y="70"/>
                    </a:cubicBezTo>
                    <a:cubicBezTo>
                      <a:pt x="376" y="68"/>
                      <a:pt x="376" y="68"/>
                      <a:pt x="376" y="68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7" y="70"/>
                      <a:pt x="377" y="70"/>
                      <a:pt x="377" y="70"/>
                    </a:cubicBezTo>
                    <a:cubicBezTo>
                      <a:pt x="378" y="70"/>
                      <a:pt x="379" y="70"/>
                      <a:pt x="381" y="70"/>
                    </a:cubicBezTo>
                    <a:cubicBezTo>
                      <a:pt x="384" y="69"/>
                      <a:pt x="388" y="68"/>
                      <a:pt x="391" y="68"/>
                    </a:cubicBezTo>
                    <a:cubicBezTo>
                      <a:pt x="392" y="67"/>
                      <a:pt x="393" y="67"/>
                      <a:pt x="394" y="67"/>
                    </a:cubicBezTo>
                    <a:cubicBezTo>
                      <a:pt x="395" y="67"/>
                      <a:pt x="395" y="67"/>
                      <a:pt x="395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7"/>
                      <a:pt x="396" y="67"/>
                      <a:pt x="396" y="67"/>
                    </a:cubicBezTo>
                    <a:cubicBezTo>
                      <a:pt x="396" y="66"/>
                      <a:pt x="396" y="66"/>
                      <a:pt x="396" y="66"/>
                    </a:cubicBezTo>
                    <a:cubicBezTo>
                      <a:pt x="397" y="66"/>
                      <a:pt x="397" y="66"/>
                      <a:pt x="397" y="66"/>
                    </a:cubicBezTo>
                    <a:cubicBezTo>
                      <a:pt x="397" y="66"/>
                      <a:pt x="397" y="66"/>
                      <a:pt x="397" y="66"/>
                    </a:cubicBezTo>
                    <a:cubicBezTo>
                      <a:pt x="398" y="66"/>
                      <a:pt x="398" y="66"/>
                      <a:pt x="398" y="65"/>
                    </a:cubicBezTo>
                    <a:cubicBezTo>
                      <a:pt x="399" y="64"/>
                      <a:pt x="399" y="63"/>
                      <a:pt x="399" y="62"/>
                    </a:cubicBezTo>
                    <a:cubicBezTo>
                      <a:pt x="399" y="61"/>
                      <a:pt x="398" y="60"/>
                      <a:pt x="397" y="59"/>
                    </a:cubicBezTo>
                    <a:cubicBezTo>
                      <a:pt x="396" y="59"/>
                      <a:pt x="396" y="59"/>
                      <a:pt x="396" y="59"/>
                    </a:cubicBezTo>
                    <a:cubicBezTo>
                      <a:pt x="394" y="62"/>
                      <a:pt x="394" y="62"/>
                      <a:pt x="394" y="62"/>
                    </a:cubicBezTo>
                    <a:cubicBezTo>
                      <a:pt x="394" y="66"/>
                      <a:pt x="394" y="66"/>
                      <a:pt x="394" y="66"/>
                    </a:cubicBezTo>
                    <a:cubicBezTo>
                      <a:pt x="394" y="66"/>
                      <a:pt x="400" y="66"/>
                      <a:pt x="405" y="66"/>
                    </a:cubicBezTo>
                    <a:cubicBezTo>
                      <a:pt x="408" y="66"/>
                      <a:pt x="411" y="66"/>
                      <a:pt x="413" y="65"/>
                    </a:cubicBezTo>
                    <a:cubicBezTo>
                      <a:pt x="414" y="65"/>
                      <a:pt x="415" y="65"/>
                      <a:pt x="416" y="65"/>
                    </a:cubicBezTo>
                    <a:cubicBezTo>
                      <a:pt x="416" y="65"/>
                      <a:pt x="417" y="65"/>
                      <a:pt x="417" y="65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8" y="65"/>
                      <a:pt x="418" y="65"/>
                      <a:pt x="418" y="65"/>
                    </a:cubicBezTo>
                    <a:cubicBezTo>
                      <a:pt x="419" y="64"/>
                      <a:pt x="419" y="64"/>
                      <a:pt x="420" y="63"/>
                    </a:cubicBezTo>
                    <a:cubicBezTo>
                      <a:pt x="421" y="61"/>
                      <a:pt x="420" y="59"/>
                      <a:pt x="419" y="58"/>
                    </a:cubicBezTo>
                    <a:cubicBezTo>
                      <a:pt x="415" y="55"/>
                      <a:pt x="415" y="55"/>
                      <a:pt x="415" y="55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5" y="62"/>
                      <a:pt x="415" y="62"/>
                      <a:pt x="415" y="62"/>
                    </a:cubicBezTo>
                    <a:cubicBezTo>
                      <a:pt x="415" y="62"/>
                      <a:pt x="416" y="62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5" y="62"/>
                      <a:pt x="415" y="62"/>
                      <a:pt x="415" y="62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4" y="63"/>
                      <a:pt x="415" y="62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2"/>
                      <a:pt x="414" y="62"/>
                      <a:pt x="414" y="62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2"/>
                      <a:pt x="414" y="62"/>
                      <a:pt x="414" y="62"/>
                    </a:cubicBezTo>
                    <a:cubicBezTo>
                      <a:pt x="414" y="63"/>
                      <a:pt x="414" y="63"/>
                      <a:pt x="414" y="63"/>
                    </a:cubicBezTo>
                    <a:cubicBezTo>
                      <a:pt x="414" y="63"/>
                      <a:pt x="415" y="62"/>
                      <a:pt x="416" y="62"/>
                    </a:cubicBezTo>
                    <a:cubicBezTo>
                      <a:pt x="419" y="62"/>
                      <a:pt x="426" y="62"/>
                      <a:pt x="432" y="62"/>
                    </a:cubicBezTo>
                    <a:cubicBezTo>
                      <a:pt x="435" y="61"/>
                      <a:pt x="438" y="61"/>
                      <a:pt x="440" y="61"/>
                    </a:cubicBezTo>
                    <a:cubicBezTo>
                      <a:pt x="441" y="61"/>
                      <a:pt x="442" y="61"/>
                      <a:pt x="442" y="61"/>
                    </a:cubicBezTo>
                    <a:cubicBezTo>
                      <a:pt x="443" y="61"/>
                      <a:pt x="443" y="61"/>
                      <a:pt x="443" y="61"/>
                    </a:cubicBezTo>
                    <a:cubicBezTo>
                      <a:pt x="443" y="61"/>
                      <a:pt x="443" y="61"/>
                      <a:pt x="443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4" y="61"/>
                      <a:pt x="444" y="61"/>
                      <a:pt x="444" y="61"/>
                    </a:cubicBezTo>
                    <a:cubicBezTo>
                      <a:pt x="445" y="60"/>
                      <a:pt x="445" y="60"/>
                      <a:pt x="445" y="60"/>
                    </a:cubicBezTo>
                    <a:cubicBezTo>
                      <a:pt x="445" y="60"/>
                      <a:pt x="446" y="60"/>
                      <a:pt x="446" y="59"/>
                    </a:cubicBezTo>
                    <a:cubicBezTo>
                      <a:pt x="448" y="57"/>
                      <a:pt x="447" y="55"/>
                      <a:pt x="445" y="54"/>
                    </a:cubicBezTo>
                    <a:cubicBezTo>
                      <a:pt x="443" y="52"/>
                      <a:pt x="443" y="52"/>
                      <a:pt x="443" y="52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4" y="58"/>
                      <a:pt x="444" y="58"/>
                      <a:pt x="444" y="58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4" y="59"/>
                      <a:pt x="444" y="59"/>
                      <a:pt x="444" y="58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3" y="59"/>
                      <a:pt x="443" y="59"/>
                      <a:pt x="443" y="59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9"/>
                      <a:pt x="443" y="59"/>
                      <a:pt x="443" y="59"/>
                    </a:cubicBezTo>
                    <a:cubicBezTo>
                      <a:pt x="441" y="56"/>
                      <a:pt x="441" y="56"/>
                      <a:pt x="441" y="56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7"/>
                      <a:pt x="442" y="57"/>
                      <a:pt x="442" y="57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57"/>
                      <a:pt x="442" y="57"/>
                      <a:pt x="442" y="57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2" y="60"/>
                      <a:pt x="442" y="60"/>
                    </a:cubicBezTo>
                    <a:cubicBezTo>
                      <a:pt x="442" y="60"/>
                      <a:pt x="443" y="60"/>
                      <a:pt x="444" y="60"/>
                    </a:cubicBezTo>
                    <a:cubicBezTo>
                      <a:pt x="448" y="60"/>
                      <a:pt x="454" y="60"/>
                      <a:pt x="460" y="60"/>
                    </a:cubicBezTo>
                    <a:cubicBezTo>
                      <a:pt x="462" y="60"/>
                      <a:pt x="465" y="60"/>
                      <a:pt x="467" y="60"/>
                    </a:cubicBezTo>
                    <a:cubicBezTo>
                      <a:pt x="468" y="60"/>
                      <a:pt x="469" y="61"/>
                      <a:pt x="469" y="61"/>
                    </a:cubicBezTo>
                    <a:cubicBezTo>
                      <a:pt x="470" y="61"/>
                      <a:pt x="470" y="61"/>
                      <a:pt x="471" y="61"/>
                    </a:cubicBezTo>
                    <a:cubicBezTo>
                      <a:pt x="471" y="61"/>
                      <a:pt x="471" y="61"/>
                      <a:pt x="471" y="61"/>
                    </a:cubicBezTo>
                    <a:cubicBezTo>
                      <a:pt x="471" y="61"/>
                      <a:pt x="471" y="61"/>
                      <a:pt x="471" y="61"/>
                    </a:cubicBezTo>
                    <a:cubicBezTo>
                      <a:pt x="472" y="60"/>
                      <a:pt x="472" y="60"/>
                      <a:pt x="472" y="60"/>
                    </a:cubicBezTo>
                    <a:cubicBezTo>
                      <a:pt x="472" y="60"/>
                      <a:pt x="472" y="60"/>
                      <a:pt x="472" y="60"/>
                    </a:cubicBezTo>
                    <a:cubicBezTo>
                      <a:pt x="472" y="60"/>
                      <a:pt x="472" y="60"/>
                      <a:pt x="473" y="60"/>
                    </a:cubicBezTo>
                    <a:cubicBezTo>
                      <a:pt x="474" y="59"/>
                      <a:pt x="475" y="58"/>
                      <a:pt x="475" y="56"/>
                    </a:cubicBezTo>
                    <a:cubicBezTo>
                      <a:pt x="475" y="55"/>
                      <a:pt x="474" y="54"/>
                      <a:pt x="473" y="53"/>
                    </a:cubicBezTo>
                    <a:cubicBezTo>
                      <a:pt x="468" y="50"/>
                      <a:pt x="468" y="50"/>
                      <a:pt x="468" y="50"/>
                    </a:cubicBezTo>
                    <a:cubicBezTo>
                      <a:pt x="466" y="54"/>
                      <a:pt x="466" y="54"/>
                      <a:pt x="466" y="54"/>
                    </a:cubicBezTo>
                    <a:cubicBezTo>
                      <a:pt x="466" y="58"/>
                      <a:pt x="466" y="58"/>
                      <a:pt x="466" y="58"/>
                    </a:cubicBezTo>
                    <a:cubicBezTo>
                      <a:pt x="489" y="57"/>
                      <a:pt x="489" y="57"/>
                      <a:pt x="489" y="57"/>
                    </a:cubicBezTo>
                    <a:cubicBezTo>
                      <a:pt x="490" y="57"/>
                      <a:pt x="492" y="56"/>
                      <a:pt x="492" y="54"/>
                    </a:cubicBezTo>
                    <a:cubicBezTo>
                      <a:pt x="493" y="53"/>
                      <a:pt x="492" y="51"/>
                      <a:pt x="491" y="50"/>
                    </a:cubicBezTo>
                    <a:cubicBezTo>
                      <a:pt x="486" y="47"/>
                      <a:pt x="486" y="47"/>
                      <a:pt x="486" y="47"/>
                    </a:cubicBezTo>
                    <a:cubicBezTo>
                      <a:pt x="484" y="50"/>
                      <a:pt x="484" y="50"/>
                      <a:pt x="484" y="50"/>
                    </a:cubicBezTo>
                    <a:cubicBezTo>
                      <a:pt x="484" y="54"/>
                      <a:pt x="484" y="54"/>
                      <a:pt x="484" y="54"/>
                    </a:cubicBezTo>
                    <a:cubicBezTo>
                      <a:pt x="514" y="54"/>
                      <a:pt x="514" y="54"/>
                      <a:pt x="514" y="54"/>
                    </a:cubicBezTo>
                    <a:cubicBezTo>
                      <a:pt x="516" y="54"/>
                      <a:pt x="517" y="53"/>
                      <a:pt x="518" y="51"/>
                    </a:cubicBezTo>
                    <a:cubicBezTo>
                      <a:pt x="518" y="49"/>
                      <a:pt x="518" y="48"/>
                      <a:pt x="516" y="47"/>
                    </a:cubicBezTo>
                    <a:cubicBezTo>
                      <a:pt x="513" y="45"/>
                      <a:pt x="513" y="45"/>
                      <a:pt x="513" y="45"/>
                    </a:cubicBezTo>
                    <a:cubicBezTo>
                      <a:pt x="511" y="48"/>
                      <a:pt x="511" y="48"/>
                      <a:pt x="511" y="48"/>
                    </a:cubicBezTo>
                    <a:cubicBezTo>
                      <a:pt x="511" y="52"/>
                      <a:pt x="511" y="52"/>
                      <a:pt x="511" y="52"/>
                    </a:cubicBezTo>
                    <a:cubicBezTo>
                      <a:pt x="511" y="52"/>
                      <a:pt x="517" y="52"/>
                      <a:pt x="523" y="52"/>
                    </a:cubicBezTo>
                    <a:cubicBezTo>
                      <a:pt x="526" y="52"/>
                      <a:pt x="529" y="52"/>
                      <a:pt x="532" y="52"/>
                    </a:cubicBezTo>
                    <a:cubicBezTo>
                      <a:pt x="533" y="52"/>
                      <a:pt x="534" y="52"/>
                      <a:pt x="535" y="52"/>
                    </a:cubicBezTo>
                    <a:cubicBezTo>
                      <a:pt x="535" y="52"/>
                      <a:pt x="535" y="52"/>
                      <a:pt x="536" y="51"/>
                    </a:cubicBezTo>
                    <a:cubicBezTo>
                      <a:pt x="536" y="51"/>
                      <a:pt x="536" y="51"/>
                      <a:pt x="536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8" y="51"/>
                      <a:pt x="538" y="50"/>
                      <a:pt x="539" y="50"/>
                    </a:cubicBezTo>
                    <a:cubicBezTo>
                      <a:pt x="540" y="48"/>
                      <a:pt x="539" y="45"/>
                      <a:pt x="537" y="44"/>
                    </a:cubicBezTo>
                    <a:cubicBezTo>
                      <a:pt x="534" y="42"/>
                      <a:pt x="534" y="42"/>
                      <a:pt x="534" y="42"/>
                    </a:cubicBezTo>
                    <a:cubicBezTo>
                      <a:pt x="532" y="45"/>
                      <a:pt x="532" y="45"/>
                      <a:pt x="532" y="45"/>
                    </a:cubicBezTo>
                    <a:cubicBezTo>
                      <a:pt x="532" y="49"/>
                      <a:pt x="532" y="49"/>
                      <a:pt x="532" y="49"/>
                    </a:cubicBezTo>
                    <a:cubicBezTo>
                      <a:pt x="532" y="49"/>
                      <a:pt x="537" y="49"/>
                      <a:pt x="541" y="49"/>
                    </a:cubicBezTo>
                    <a:cubicBezTo>
                      <a:pt x="544" y="49"/>
                      <a:pt x="546" y="49"/>
                      <a:pt x="548" y="49"/>
                    </a:cubicBezTo>
                    <a:cubicBezTo>
                      <a:pt x="549" y="49"/>
                      <a:pt x="550" y="49"/>
                      <a:pt x="551" y="48"/>
                    </a:cubicBezTo>
                    <a:cubicBezTo>
                      <a:pt x="551" y="48"/>
                      <a:pt x="551" y="48"/>
                      <a:pt x="552" y="48"/>
                    </a:cubicBezTo>
                    <a:cubicBezTo>
                      <a:pt x="553" y="48"/>
                      <a:pt x="553" y="48"/>
                      <a:pt x="553" y="48"/>
                    </a:cubicBezTo>
                    <a:cubicBezTo>
                      <a:pt x="553" y="48"/>
                      <a:pt x="553" y="48"/>
                      <a:pt x="553" y="48"/>
                    </a:cubicBezTo>
                    <a:cubicBezTo>
                      <a:pt x="554" y="48"/>
                      <a:pt x="554" y="47"/>
                      <a:pt x="555" y="46"/>
                    </a:cubicBezTo>
                    <a:cubicBezTo>
                      <a:pt x="556" y="45"/>
                      <a:pt x="555" y="42"/>
                      <a:pt x="554" y="41"/>
                    </a:cubicBezTo>
                    <a:cubicBezTo>
                      <a:pt x="553" y="40"/>
                      <a:pt x="553" y="40"/>
                      <a:pt x="553" y="40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1" y="48"/>
                      <a:pt x="551" y="48"/>
                      <a:pt x="551" y="48"/>
                    </a:cubicBezTo>
                    <a:cubicBezTo>
                      <a:pt x="551" y="48"/>
                      <a:pt x="557" y="47"/>
                      <a:pt x="563" y="47"/>
                    </a:cubicBezTo>
                    <a:cubicBezTo>
                      <a:pt x="566" y="46"/>
                      <a:pt x="569" y="46"/>
                      <a:pt x="572" y="46"/>
                    </a:cubicBezTo>
                    <a:cubicBezTo>
                      <a:pt x="573" y="46"/>
                      <a:pt x="574" y="45"/>
                      <a:pt x="575" y="45"/>
                    </a:cubicBezTo>
                    <a:cubicBezTo>
                      <a:pt x="575" y="45"/>
                      <a:pt x="576" y="45"/>
                      <a:pt x="576" y="45"/>
                    </a:cubicBezTo>
                    <a:cubicBezTo>
                      <a:pt x="577" y="45"/>
                      <a:pt x="577" y="45"/>
                      <a:pt x="577" y="45"/>
                    </a:cubicBezTo>
                    <a:cubicBezTo>
                      <a:pt x="577" y="45"/>
                      <a:pt x="577" y="45"/>
                      <a:pt x="577" y="45"/>
                    </a:cubicBezTo>
                    <a:cubicBezTo>
                      <a:pt x="578" y="44"/>
                      <a:pt x="578" y="44"/>
                      <a:pt x="579" y="43"/>
                    </a:cubicBezTo>
                    <a:cubicBezTo>
                      <a:pt x="579" y="42"/>
                      <a:pt x="579" y="41"/>
                      <a:pt x="579" y="40"/>
                    </a:cubicBezTo>
                    <a:cubicBezTo>
                      <a:pt x="579" y="39"/>
                      <a:pt x="578" y="38"/>
                      <a:pt x="577" y="38"/>
                    </a:cubicBezTo>
                    <a:cubicBezTo>
                      <a:pt x="577" y="38"/>
                      <a:pt x="577" y="38"/>
                      <a:pt x="577" y="38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9" y="43"/>
                      <a:pt x="579" y="43"/>
                      <a:pt x="579" y="43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8" y="44"/>
                      <a:pt x="578" y="44"/>
                      <a:pt x="578" y="44"/>
                    </a:cubicBezTo>
                    <a:cubicBezTo>
                      <a:pt x="578" y="44"/>
                      <a:pt x="578" y="44"/>
                      <a:pt x="579" y="43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8" y="44"/>
                      <a:pt x="578" y="44"/>
                      <a:pt x="578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7" y="45"/>
                      <a:pt x="577" y="45"/>
                      <a:pt x="578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2"/>
                      <a:pt x="576" y="42"/>
                      <a:pt x="576" y="42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2"/>
                      <a:pt x="576" y="42"/>
                      <a:pt x="576" y="42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4"/>
                      <a:pt x="576" y="44"/>
                      <a:pt x="576" y="44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4"/>
                      <a:pt x="576" y="44"/>
                      <a:pt x="576" y="44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6" y="45"/>
                      <a:pt x="576" y="45"/>
                      <a:pt x="576" y="45"/>
                    </a:cubicBezTo>
                    <a:cubicBezTo>
                      <a:pt x="579" y="45"/>
                      <a:pt x="585" y="45"/>
                      <a:pt x="591" y="46"/>
                    </a:cubicBezTo>
                    <a:cubicBezTo>
                      <a:pt x="597" y="46"/>
                      <a:pt x="602" y="46"/>
                      <a:pt x="602" y="46"/>
                    </a:cubicBezTo>
                    <a:cubicBezTo>
                      <a:pt x="603" y="47"/>
                      <a:pt x="605" y="45"/>
                      <a:pt x="606" y="44"/>
                    </a:cubicBezTo>
                    <a:cubicBezTo>
                      <a:pt x="606" y="42"/>
                      <a:pt x="606" y="40"/>
                      <a:pt x="604" y="39"/>
                    </a:cubicBezTo>
                    <a:cubicBezTo>
                      <a:pt x="599" y="36"/>
                      <a:pt x="599" y="36"/>
                      <a:pt x="599" y="36"/>
                    </a:cubicBezTo>
                    <a:cubicBezTo>
                      <a:pt x="596" y="39"/>
                      <a:pt x="596" y="39"/>
                      <a:pt x="596" y="39"/>
                    </a:cubicBezTo>
                    <a:cubicBezTo>
                      <a:pt x="597" y="43"/>
                      <a:pt x="597" y="43"/>
                      <a:pt x="597" y="43"/>
                    </a:cubicBezTo>
                    <a:cubicBezTo>
                      <a:pt x="618" y="43"/>
                      <a:pt x="618" y="43"/>
                      <a:pt x="618" y="43"/>
                    </a:cubicBezTo>
                    <a:cubicBezTo>
                      <a:pt x="620" y="43"/>
                      <a:pt x="621" y="42"/>
                      <a:pt x="622" y="40"/>
                    </a:cubicBezTo>
                    <a:cubicBezTo>
                      <a:pt x="622" y="38"/>
                      <a:pt x="621" y="36"/>
                      <a:pt x="620" y="35"/>
                    </a:cubicBezTo>
                    <a:cubicBezTo>
                      <a:pt x="615" y="32"/>
                      <a:pt x="615" y="32"/>
                      <a:pt x="615" y="32"/>
                    </a:cubicBezTo>
                    <a:cubicBezTo>
                      <a:pt x="613" y="36"/>
                      <a:pt x="613" y="36"/>
                      <a:pt x="613" y="36"/>
                    </a:cubicBezTo>
                    <a:cubicBezTo>
                      <a:pt x="613" y="40"/>
                      <a:pt x="613" y="40"/>
                      <a:pt x="613" y="40"/>
                    </a:cubicBezTo>
                    <a:cubicBezTo>
                      <a:pt x="645" y="42"/>
                      <a:pt x="645" y="42"/>
                      <a:pt x="645" y="42"/>
                    </a:cubicBezTo>
                    <a:cubicBezTo>
                      <a:pt x="647" y="42"/>
                      <a:pt x="648" y="40"/>
                      <a:pt x="649" y="39"/>
                    </a:cubicBezTo>
                    <a:cubicBezTo>
                      <a:pt x="649" y="37"/>
                      <a:pt x="649" y="35"/>
                      <a:pt x="647" y="34"/>
                    </a:cubicBezTo>
                    <a:cubicBezTo>
                      <a:pt x="638" y="28"/>
                      <a:pt x="638" y="28"/>
                      <a:pt x="638" y="28"/>
                    </a:cubicBezTo>
                    <a:cubicBezTo>
                      <a:pt x="636" y="32"/>
                      <a:pt x="636" y="32"/>
                      <a:pt x="636" y="32"/>
                    </a:cubicBezTo>
                    <a:cubicBezTo>
                      <a:pt x="636" y="36"/>
                      <a:pt x="636" y="36"/>
                      <a:pt x="636" y="36"/>
                    </a:cubicBezTo>
                    <a:cubicBezTo>
                      <a:pt x="665" y="34"/>
                      <a:pt x="665" y="34"/>
                      <a:pt x="665" y="34"/>
                    </a:cubicBezTo>
                    <a:cubicBezTo>
                      <a:pt x="667" y="34"/>
                      <a:pt x="668" y="33"/>
                      <a:pt x="669" y="31"/>
                    </a:cubicBezTo>
                    <a:cubicBezTo>
                      <a:pt x="669" y="30"/>
                      <a:pt x="668" y="28"/>
                      <a:pt x="667" y="27"/>
                    </a:cubicBezTo>
                    <a:cubicBezTo>
                      <a:pt x="665" y="26"/>
                      <a:pt x="665" y="26"/>
                      <a:pt x="665" y="26"/>
                    </a:cubicBezTo>
                    <a:cubicBezTo>
                      <a:pt x="663" y="29"/>
                      <a:pt x="663" y="29"/>
                      <a:pt x="663" y="29"/>
                    </a:cubicBezTo>
                    <a:cubicBezTo>
                      <a:pt x="663" y="33"/>
                      <a:pt x="663" y="33"/>
                      <a:pt x="663" y="33"/>
                    </a:cubicBezTo>
                    <a:cubicBezTo>
                      <a:pt x="663" y="33"/>
                      <a:pt x="666" y="33"/>
                      <a:pt x="670" y="34"/>
                    </a:cubicBezTo>
                    <a:cubicBezTo>
                      <a:pt x="675" y="34"/>
                      <a:pt x="680" y="34"/>
                      <a:pt x="682" y="34"/>
                    </a:cubicBezTo>
                    <a:cubicBezTo>
                      <a:pt x="683" y="34"/>
                      <a:pt x="684" y="34"/>
                      <a:pt x="684" y="34"/>
                    </a:cubicBezTo>
                    <a:cubicBezTo>
                      <a:pt x="684" y="34"/>
                      <a:pt x="685" y="34"/>
                      <a:pt x="685" y="34"/>
                    </a:cubicBezTo>
                    <a:cubicBezTo>
                      <a:pt x="685" y="34"/>
                      <a:pt x="685" y="34"/>
                      <a:pt x="686" y="34"/>
                    </a:cubicBezTo>
                    <a:cubicBezTo>
                      <a:pt x="687" y="33"/>
                      <a:pt x="687" y="33"/>
                      <a:pt x="687" y="33"/>
                    </a:cubicBezTo>
                    <a:cubicBezTo>
                      <a:pt x="687" y="33"/>
                      <a:pt x="687" y="33"/>
                      <a:pt x="688" y="32"/>
                    </a:cubicBezTo>
                    <a:cubicBezTo>
                      <a:pt x="688" y="31"/>
                      <a:pt x="688" y="30"/>
                      <a:pt x="688" y="29"/>
                    </a:cubicBezTo>
                    <a:cubicBezTo>
                      <a:pt x="688" y="28"/>
                      <a:pt x="687" y="27"/>
                      <a:pt x="686" y="27"/>
                    </a:cubicBezTo>
                    <a:cubicBezTo>
                      <a:pt x="684" y="25"/>
                      <a:pt x="684" y="25"/>
                      <a:pt x="684" y="25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6" y="31"/>
                      <a:pt x="686" y="31"/>
                      <a:pt x="686" y="31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4" y="32"/>
                      <a:pt x="684" y="32"/>
                      <a:pt x="684" y="32"/>
                    </a:cubicBezTo>
                    <a:cubicBezTo>
                      <a:pt x="685" y="32"/>
                      <a:pt x="685" y="32"/>
                      <a:pt x="686" y="31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4" y="32"/>
                      <a:pt x="684" y="32"/>
                      <a:pt x="684" y="32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4" y="32"/>
                      <a:pt x="684" y="32"/>
                    </a:cubicBezTo>
                    <a:cubicBezTo>
                      <a:pt x="682" y="29"/>
                      <a:pt x="682" y="29"/>
                      <a:pt x="682" y="29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0"/>
                      <a:pt x="683" y="30"/>
                      <a:pt x="683" y="30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0"/>
                      <a:pt x="683" y="30"/>
                      <a:pt x="683" y="30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3" y="32"/>
                      <a:pt x="683" y="32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2"/>
                      <a:pt x="683" y="32"/>
                      <a:pt x="683" y="32"/>
                    </a:cubicBezTo>
                    <a:cubicBezTo>
                      <a:pt x="683" y="33"/>
                      <a:pt x="683" y="33"/>
                      <a:pt x="683" y="33"/>
                    </a:cubicBezTo>
                    <a:cubicBezTo>
                      <a:pt x="683" y="33"/>
                      <a:pt x="684" y="33"/>
                      <a:pt x="685" y="33"/>
                    </a:cubicBezTo>
                    <a:cubicBezTo>
                      <a:pt x="688" y="33"/>
                      <a:pt x="692" y="33"/>
                      <a:pt x="696" y="33"/>
                    </a:cubicBezTo>
                    <a:cubicBezTo>
                      <a:pt x="700" y="33"/>
                      <a:pt x="704" y="33"/>
                      <a:pt x="704" y="33"/>
                    </a:cubicBezTo>
                    <a:cubicBezTo>
                      <a:pt x="706" y="33"/>
                      <a:pt x="707" y="32"/>
                      <a:pt x="708" y="30"/>
                    </a:cubicBezTo>
                    <a:cubicBezTo>
                      <a:pt x="708" y="29"/>
                      <a:pt x="708" y="27"/>
                      <a:pt x="706" y="26"/>
                    </a:cubicBezTo>
                    <a:cubicBezTo>
                      <a:pt x="700" y="22"/>
                      <a:pt x="700" y="22"/>
                      <a:pt x="700" y="22"/>
                    </a:cubicBezTo>
                    <a:cubicBezTo>
                      <a:pt x="698" y="25"/>
                      <a:pt x="698" y="25"/>
                      <a:pt x="698" y="25"/>
                    </a:cubicBezTo>
                    <a:cubicBezTo>
                      <a:pt x="698" y="29"/>
                      <a:pt x="698" y="29"/>
                      <a:pt x="698" y="29"/>
                    </a:cubicBezTo>
                    <a:cubicBezTo>
                      <a:pt x="730" y="31"/>
                      <a:pt x="730" y="31"/>
                      <a:pt x="730" y="31"/>
                    </a:cubicBezTo>
                    <a:cubicBezTo>
                      <a:pt x="732" y="31"/>
                      <a:pt x="733" y="30"/>
                      <a:pt x="734" y="28"/>
                    </a:cubicBezTo>
                    <a:cubicBezTo>
                      <a:pt x="734" y="26"/>
                      <a:pt x="734" y="24"/>
                      <a:pt x="732" y="23"/>
                    </a:cubicBezTo>
                    <a:cubicBezTo>
                      <a:pt x="725" y="18"/>
                      <a:pt x="725" y="18"/>
                      <a:pt x="725" y="18"/>
                    </a:cubicBezTo>
                    <a:cubicBezTo>
                      <a:pt x="722" y="22"/>
                      <a:pt x="722" y="22"/>
                      <a:pt x="722" y="22"/>
                    </a:cubicBezTo>
                    <a:cubicBezTo>
                      <a:pt x="722" y="26"/>
                      <a:pt x="722" y="26"/>
                      <a:pt x="722" y="26"/>
                    </a:cubicBezTo>
                    <a:cubicBezTo>
                      <a:pt x="752" y="28"/>
                      <a:pt x="752" y="28"/>
                      <a:pt x="752" y="28"/>
                    </a:cubicBezTo>
                    <a:cubicBezTo>
                      <a:pt x="754" y="28"/>
                      <a:pt x="755" y="26"/>
                      <a:pt x="756" y="25"/>
                    </a:cubicBezTo>
                    <a:cubicBezTo>
                      <a:pt x="756" y="23"/>
                      <a:pt x="756" y="21"/>
                      <a:pt x="754" y="20"/>
                    </a:cubicBezTo>
                    <a:cubicBezTo>
                      <a:pt x="747" y="16"/>
                      <a:pt x="747" y="16"/>
                      <a:pt x="747" y="16"/>
                    </a:cubicBezTo>
                    <a:cubicBezTo>
                      <a:pt x="745" y="19"/>
                      <a:pt x="745" y="19"/>
                      <a:pt x="745" y="19"/>
                    </a:cubicBezTo>
                    <a:cubicBezTo>
                      <a:pt x="745" y="23"/>
                      <a:pt x="745" y="23"/>
                      <a:pt x="745" y="23"/>
                    </a:cubicBezTo>
                    <a:cubicBezTo>
                      <a:pt x="774" y="24"/>
                      <a:pt x="774" y="24"/>
                      <a:pt x="774" y="24"/>
                    </a:cubicBezTo>
                    <a:cubicBezTo>
                      <a:pt x="776" y="24"/>
                      <a:pt x="777" y="23"/>
                      <a:pt x="778" y="22"/>
                    </a:cubicBezTo>
                    <a:cubicBezTo>
                      <a:pt x="778" y="20"/>
                      <a:pt x="778" y="18"/>
                      <a:pt x="776" y="17"/>
                    </a:cubicBezTo>
                    <a:cubicBezTo>
                      <a:pt x="774" y="16"/>
                      <a:pt x="774" y="16"/>
                      <a:pt x="774" y="16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6" y="21"/>
                      <a:pt x="776" y="21"/>
                      <a:pt x="776" y="21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5" y="22"/>
                      <a:pt x="775" y="22"/>
                      <a:pt x="776" y="21"/>
                    </a:cubicBezTo>
                    <a:cubicBezTo>
                      <a:pt x="772" y="19"/>
                      <a:pt x="772" y="19"/>
                      <a:pt x="772" y="19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0"/>
                      <a:pt x="773" y="20"/>
                      <a:pt x="773" y="20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0"/>
                      <a:pt x="773" y="20"/>
                      <a:pt x="773" y="20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2"/>
                      <a:pt x="773" y="22"/>
                      <a:pt x="773" y="22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3" y="22"/>
                      <a:pt x="773" y="22"/>
                      <a:pt x="773" y="22"/>
                    </a:cubicBezTo>
                    <a:cubicBezTo>
                      <a:pt x="774" y="23"/>
                      <a:pt x="774" y="23"/>
                      <a:pt x="774" y="23"/>
                    </a:cubicBezTo>
                    <a:cubicBezTo>
                      <a:pt x="774" y="23"/>
                      <a:pt x="774" y="23"/>
                      <a:pt x="775" y="23"/>
                    </a:cubicBezTo>
                    <a:cubicBezTo>
                      <a:pt x="777" y="23"/>
                      <a:pt x="783" y="22"/>
                      <a:pt x="787" y="22"/>
                    </a:cubicBezTo>
                    <a:cubicBezTo>
                      <a:pt x="789" y="22"/>
                      <a:pt x="791" y="21"/>
                      <a:pt x="793" y="21"/>
                    </a:cubicBezTo>
                    <a:cubicBezTo>
                      <a:pt x="794" y="21"/>
                      <a:pt x="794" y="21"/>
                      <a:pt x="795" y="21"/>
                    </a:cubicBezTo>
                    <a:cubicBezTo>
                      <a:pt x="796" y="21"/>
                      <a:pt x="796" y="21"/>
                      <a:pt x="796" y="21"/>
                    </a:cubicBezTo>
                    <a:cubicBezTo>
                      <a:pt x="796" y="21"/>
                      <a:pt x="796" y="21"/>
                      <a:pt x="796" y="21"/>
                    </a:cubicBezTo>
                    <a:cubicBezTo>
                      <a:pt x="797" y="21"/>
                      <a:pt x="797" y="21"/>
                      <a:pt x="797" y="21"/>
                    </a:cubicBezTo>
                    <a:cubicBezTo>
                      <a:pt x="797" y="20"/>
                      <a:pt x="797" y="20"/>
                      <a:pt x="797" y="20"/>
                    </a:cubicBezTo>
                    <a:cubicBezTo>
                      <a:pt x="798" y="20"/>
                      <a:pt x="798" y="20"/>
                      <a:pt x="799" y="19"/>
                    </a:cubicBezTo>
                    <a:cubicBezTo>
                      <a:pt x="799" y="18"/>
                      <a:pt x="799" y="17"/>
                      <a:pt x="799" y="16"/>
                    </a:cubicBezTo>
                    <a:cubicBezTo>
                      <a:pt x="799" y="15"/>
                      <a:pt x="798" y="14"/>
                      <a:pt x="797" y="14"/>
                    </a:cubicBezTo>
                    <a:cubicBezTo>
                      <a:pt x="794" y="12"/>
                      <a:pt x="794" y="12"/>
                      <a:pt x="794" y="12"/>
                    </a:cubicBezTo>
                    <a:cubicBezTo>
                      <a:pt x="792" y="15"/>
                      <a:pt x="792" y="15"/>
                      <a:pt x="792" y="15"/>
                    </a:cubicBezTo>
                    <a:cubicBezTo>
                      <a:pt x="792" y="19"/>
                      <a:pt x="792" y="19"/>
                      <a:pt x="792" y="19"/>
                    </a:cubicBezTo>
                    <a:cubicBezTo>
                      <a:pt x="814" y="18"/>
                      <a:pt x="814" y="18"/>
                      <a:pt x="814" y="18"/>
                    </a:cubicBezTo>
                    <a:cubicBezTo>
                      <a:pt x="816" y="18"/>
                      <a:pt x="817" y="17"/>
                      <a:pt x="818" y="15"/>
                    </a:cubicBezTo>
                    <a:cubicBezTo>
                      <a:pt x="818" y="14"/>
                      <a:pt x="818" y="12"/>
                      <a:pt x="816" y="11"/>
                    </a:cubicBezTo>
                    <a:cubicBezTo>
                      <a:pt x="811" y="8"/>
                      <a:pt x="811" y="8"/>
                      <a:pt x="811" y="8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2" y="13"/>
                      <a:pt x="812" y="13"/>
                      <a:pt x="812" y="13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1" y="15"/>
                      <a:pt x="811" y="15"/>
                      <a:pt x="811" y="15"/>
                    </a:cubicBezTo>
                    <a:cubicBezTo>
                      <a:pt x="812" y="14"/>
                      <a:pt x="812" y="14"/>
                      <a:pt x="812" y="13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1" y="15"/>
                      <a:pt x="811" y="15"/>
                      <a:pt x="811" y="15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0" y="15"/>
                      <a:pt x="811" y="15"/>
                      <a:pt x="811" y="15"/>
                    </a:cubicBezTo>
                    <a:cubicBezTo>
                      <a:pt x="809" y="11"/>
                      <a:pt x="809" y="11"/>
                      <a:pt x="809" y="11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2"/>
                      <a:pt x="809" y="12"/>
                      <a:pt x="809" y="12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2"/>
                      <a:pt x="809" y="12"/>
                      <a:pt x="809" y="12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4"/>
                      <a:pt x="809" y="14"/>
                      <a:pt x="809" y="14"/>
                    </a:cubicBezTo>
                    <a:cubicBezTo>
                      <a:pt x="809" y="15"/>
                      <a:pt x="809" y="15"/>
                      <a:pt x="809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09" y="14"/>
                      <a:pt x="809" y="14"/>
                      <a:pt x="809" y="14"/>
                    </a:cubicBezTo>
                    <a:cubicBezTo>
                      <a:pt x="809" y="15"/>
                      <a:pt x="809" y="15"/>
                      <a:pt x="809" y="15"/>
                    </a:cubicBezTo>
                    <a:cubicBezTo>
                      <a:pt x="810" y="15"/>
                      <a:pt x="810" y="15"/>
                      <a:pt x="810" y="15"/>
                    </a:cubicBezTo>
                    <a:cubicBezTo>
                      <a:pt x="811" y="15"/>
                      <a:pt x="813" y="15"/>
                      <a:pt x="817" y="15"/>
                    </a:cubicBezTo>
                    <a:cubicBezTo>
                      <a:pt x="821" y="16"/>
                      <a:pt x="827" y="16"/>
                      <a:pt x="832" y="16"/>
                    </a:cubicBezTo>
                    <a:cubicBezTo>
                      <a:pt x="837" y="17"/>
                      <a:pt x="840" y="17"/>
                      <a:pt x="840" y="17"/>
                    </a:cubicBezTo>
                    <a:cubicBezTo>
                      <a:pt x="842" y="17"/>
                      <a:pt x="844" y="16"/>
                      <a:pt x="844" y="14"/>
                    </a:cubicBezTo>
                    <a:cubicBezTo>
                      <a:pt x="845" y="13"/>
                      <a:pt x="844" y="11"/>
                      <a:pt x="843" y="10"/>
                    </a:cubicBezTo>
                    <a:cubicBezTo>
                      <a:pt x="839" y="7"/>
                      <a:pt x="839" y="7"/>
                      <a:pt x="839" y="7"/>
                    </a:cubicBezTo>
                    <a:cubicBezTo>
                      <a:pt x="837" y="11"/>
                      <a:pt x="837" y="11"/>
                      <a:pt x="837" y="11"/>
                    </a:cubicBezTo>
                    <a:cubicBezTo>
                      <a:pt x="837" y="15"/>
                      <a:pt x="837" y="15"/>
                      <a:pt x="837" y="15"/>
                    </a:cubicBezTo>
                    <a:cubicBezTo>
                      <a:pt x="855" y="12"/>
                      <a:pt x="855" y="12"/>
                      <a:pt x="855" y="12"/>
                    </a:cubicBezTo>
                    <a:cubicBezTo>
                      <a:pt x="856" y="12"/>
                      <a:pt x="858" y="11"/>
                      <a:pt x="858" y="9"/>
                    </a:cubicBezTo>
                    <a:cubicBezTo>
                      <a:pt x="858" y="7"/>
                      <a:pt x="858" y="6"/>
                      <a:pt x="856" y="5"/>
                    </a:cubicBezTo>
                    <a:cubicBezTo>
                      <a:pt x="856" y="5"/>
                      <a:pt x="856" y="5"/>
                      <a:pt x="856" y="5"/>
                    </a:cubicBezTo>
                    <a:cubicBezTo>
                      <a:pt x="854" y="8"/>
                      <a:pt x="854" y="8"/>
                      <a:pt x="854" y="8"/>
                    </a:cubicBezTo>
                    <a:cubicBezTo>
                      <a:pt x="854" y="12"/>
                      <a:pt x="854" y="12"/>
                      <a:pt x="854" y="12"/>
                    </a:cubicBezTo>
                    <a:cubicBezTo>
                      <a:pt x="882" y="13"/>
                      <a:pt x="882" y="13"/>
                      <a:pt x="882" y="13"/>
                    </a:cubicBezTo>
                    <a:cubicBezTo>
                      <a:pt x="884" y="13"/>
                      <a:pt x="886" y="12"/>
                      <a:pt x="886" y="10"/>
                    </a:cubicBezTo>
                    <a:cubicBezTo>
                      <a:pt x="887" y="9"/>
                      <a:pt x="886" y="7"/>
                      <a:pt x="885" y="6"/>
                    </a:cubicBezTo>
                    <a:cubicBezTo>
                      <a:pt x="878" y="1"/>
                      <a:pt x="878" y="1"/>
                      <a:pt x="878" y="1"/>
                    </a:cubicBezTo>
                    <a:cubicBezTo>
                      <a:pt x="876" y="0"/>
                      <a:pt x="874" y="1"/>
                      <a:pt x="872" y="3"/>
                    </a:cubicBezTo>
                    <a:cubicBezTo>
                      <a:pt x="871" y="5"/>
                      <a:pt x="872" y="7"/>
                      <a:pt x="874" y="8"/>
                    </a:cubicBezTo>
                    <a:cubicBezTo>
                      <a:pt x="880" y="12"/>
                      <a:pt x="880" y="12"/>
                      <a:pt x="880" y="12"/>
                    </a:cubicBezTo>
                    <a:cubicBezTo>
                      <a:pt x="883" y="9"/>
                      <a:pt x="883" y="9"/>
                      <a:pt x="883" y="9"/>
                    </a:cubicBezTo>
                    <a:cubicBezTo>
                      <a:pt x="883" y="5"/>
                      <a:pt x="883" y="5"/>
                      <a:pt x="883" y="5"/>
                    </a:cubicBezTo>
                    <a:cubicBezTo>
                      <a:pt x="854" y="4"/>
                      <a:pt x="854" y="4"/>
                      <a:pt x="854" y="4"/>
                    </a:cubicBezTo>
                    <a:cubicBezTo>
                      <a:pt x="852" y="4"/>
                      <a:pt x="851" y="5"/>
                      <a:pt x="850" y="7"/>
                    </a:cubicBezTo>
                    <a:cubicBezTo>
                      <a:pt x="850" y="9"/>
                      <a:pt x="850" y="11"/>
                      <a:pt x="852" y="12"/>
                    </a:cubicBezTo>
                    <a:cubicBezTo>
                      <a:pt x="852" y="12"/>
                      <a:pt x="852" y="12"/>
                      <a:pt x="852" y="12"/>
                    </a:cubicBezTo>
                    <a:cubicBezTo>
                      <a:pt x="854" y="8"/>
                      <a:pt x="854" y="8"/>
                      <a:pt x="854" y="8"/>
                    </a:cubicBezTo>
                    <a:cubicBezTo>
                      <a:pt x="854" y="4"/>
                      <a:pt x="854" y="4"/>
                      <a:pt x="854" y="4"/>
                    </a:cubicBezTo>
                    <a:cubicBezTo>
                      <a:pt x="836" y="7"/>
                      <a:pt x="836" y="7"/>
                      <a:pt x="836" y="7"/>
                    </a:cubicBezTo>
                    <a:cubicBezTo>
                      <a:pt x="834" y="7"/>
                      <a:pt x="833" y="8"/>
                      <a:pt x="833" y="10"/>
                    </a:cubicBezTo>
                    <a:cubicBezTo>
                      <a:pt x="832" y="11"/>
                      <a:pt x="833" y="13"/>
                      <a:pt x="834" y="14"/>
                    </a:cubicBezTo>
                    <a:cubicBezTo>
                      <a:pt x="838" y="16"/>
                      <a:pt x="838" y="16"/>
                      <a:pt x="838" y="16"/>
                    </a:cubicBezTo>
                    <a:cubicBezTo>
                      <a:pt x="840" y="13"/>
                      <a:pt x="840" y="13"/>
                      <a:pt x="840" y="13"/>
                    </a:cubicBezTo>
                    <a:cubicBezTo>
                      <a:pt x="841" y="9"/>
                      <a:pt x="841" y="9"/>
                      <a:pt x="841" y="9"/>
                    </a:cubicBezTo>
                    <a:cubicBezTo>
                      <a:pt x="841" y="9"/>
                      <a:pt x="834" y="9"/>
                      <a:pt x="827" y="8"/>
                    </a:cubicBezTo>
                    <a:cubicBezTo>
                      <a:pt x="824" y="8"/>
                      <a:pt x="820" y="8"/>
                      <a:pt x="817" y="7"/>
                    </a:cubicBezTo>
                    <a:cubicBezTo>
                      <a:pt x="814" y="7"/>
                      <a:pt x="811" y="7"/>
                      <a:pt x="810" y="7"/>
                    </a:cubicBezTo>
                    <a:cubicBezTo>
                      <a:pt x="809" y="7"/>
                      <a:pt x="809" y="7"/>
                      <a:pt x="809" y="7"/>
                    </a:cubicBezTo>
                    <a:cubicBezTo>
                      <a:pt x="808" y="7"/>
                      <a:pt x="808" y="7"/>
                      <a:pt x="808" y="7"/>
                    </a:cubicBezTo>
                    <a:cubicBezTo>
                      <a:pt x="808" y="7"/>
                      <a:pt x="808" y="7"/>
                      <a:pt x="807" y="8"/>
                    </a:cubicBezTo>
                    <a:cubicBezTo>
                      <a:pt x="807" y="8"/>
                      <a:pt x="807" y="8"/>
                      <a:pt x="807" y="8"/>
                    </a:cubicBezTo>
                    <a:cubicBezTo>
                      <a:pt x="806" y="8"/>
                      <a:pt x="806" y="8"/>
                      <a:pt x="806" y="9"/>
                    </a:cubicBezTo>
                    <a:cubicBezTo>
                      <a:pt x="804" y="11"/>
                      <a:pt x="805" y="13"/>
                      <a:pt x="807" y="15"/>
                    </a:cubicBezTo>
                    <a:cubicBezTo>
                      <a:pt x="812" y="18"/>
                      <a:pt x="812" y="18"/>
                      <a:pt x="812" y="18"/>
                    </a:cubicBezTo>
                    <a:cubicBezTo>
                      <a:pt x="814" y="14"/>
                      <a:pt x="814" y="14"/>
                      <a:pt x="814" y="14"/>
                    </a:cubicBezTo>
                    <a:cubicBezTo>
                      <a:pt x="814" y="10"/>
                      <a:pt x="814" y="10"/>
                      <a:pt x="814" y="10"/>
                    </a:cubicBezTo>
                    <a:cubicBezTo>
                      <a:pt x="792" y="11"/>
                      <a:pt x="792" y="11"/>
                      <a:pt x="792" y="11"/>
                    </a:cubicBezTo>
                    <a:cubicBezTo>
                      <a:pt x="790" y="11"/>
                      <a:pt x="789" y="12"/>
                      <a:pt x="788" y="14"/>
                    </a:cubicBezTo>
                    <a:cubicBezTo>
                      <a:pt x="788" y="16"/>
                      <a:pt x="788" y="18"/>
                      <a:pt x="790" y="19"/>
                    </a:cubicBezTo>
                    <a:cubicBezTo>
                      <a:pt x="793" y="20"/>
                      <a:pt x="793" y="20"/>
                      <a:pt x="793" y="20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2" y="15"/>
                      <a:pt x="792" y="15"/>
                      <a:pt x="792" y="15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3" y="14"/>
                      <a:pt x="792" y="14"/>
                      <a:pt x="792" y="15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3" y="14"/>
                      <a:pt x="793" y="14"/>
                      <a:pt x="793" y="14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3" y="14"/>
                    </a:cubicBezTo>
                    <a:cubicBezTo>
                      <a:pt x="795" y="17"/>
                      <a:pt x="795" y="17"/>
                      <a:pt x="795" y="17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5" y="16"/>
                      <a:pt x="795" y="16"/>
                      <a:pt x="795" y="16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5" y="16"/>
                      <a:pt x="795" y="16"/>
                      <a:pt x="795" y="16"/>
                    </a:cubicBezTo>
                    <a:cubicBezTo>
                      <a:pt x="794" y="13"/>
                      <a:pt x="794" y="13"/>
                      <a:pt x="794" y="13"/>
                    </a:cubicBezTo>
                    <a:cubicBezTo>
                      <a:pt x="794" y="13"/>
                      <a:pt x="794" y="13"/>
                      <a:pt x="793" y="13"/>
                    </a:cubicBezTo>
                    <a:cubicBezTo>
                      <a:pt x="790" y="14"/>
                      <a:pt x="785" y="14"/>
                      <a:pt x="781" y="14"/>
                    </a:cubicBezTo>
                    <a:cubicBezTo>
                      <a:pt x="778" y="14"/>
                      <a:pt x="776" y="15"/>
                      <a:pt x="775" y="15"/>
                    </a:cubicBezTo>
                    <a:cubicBezTo>
                      <a:pt x="774" y="15"/>
                      <a:pt x="773" y="15"/>
                      <a:pt x="772" y="15"/>
                    </a:cubicBezTo>
                    <a:cubicBezTo>
                      <a:pt x="772" y="15"/>
                      <a:pt x="772" y="15"/>
                      <a:pt x="772" y="15"/>
                    </a:cubicBezTo>
                    <a:cubicBezTo>
                      <a:pt x="771" y="16"/>
                      <a:pt x="771" y="16"/>
                      <a:pt x="771" y="16"/>
                    </a:cubicBezTo>
                    <a:cubicBezTo>
                      <a:pt x="770" y="16"/>
                      <a:pt x="770" y="16"/>
                      <a:pt x="770" y="16"/>
                    </a:cubicBezTo>
                    <a:cubicBezTo>
                      <a:pt x="770" y="16"/>
                      <a:pt x="769" y="16"/>
                      <a:pt x="769" y="17"/>
                    </a:cubicBezTo>
                    <a:cubicBezTo>
                      <a:pt x="768" y="18"/>
                      <a:pt x="768" y="19"/>
                      <a:pt x="768" y="20"/>
                    </a:cubicBezTo>
                    <a:cubicBezTo>
                      <a:pt x="769" y="21"/>
                      <a:pt x="769" y="22"/>
                      <a:pt x="770" y="23"/>
                    </a:cubicBezTo>
                    <a:cubicBezTo>
                      <a:pt x="772" y="24"/>
                      <a:pt x="772" y="24"/>
                      <a:pt x="772" y="24"/>
                    </a:cubicBezTo>
                    <a:cubicBezTo>
                      <a:pt x="774" y="20"/>
                      <a:pt x="774" y="20"/>
                      <a:pt x="774" y="20"/>
                    </a:cubicBezTo>
                    <a:cubicBezTo>
                      <a:pt x="774" y="16"/>
                      <a:pt x="774" y="16"/>
                      <a:pt x="774" y="16"/>
                    </a:cubicBezTo>
                    <a:cubicBezTo>
                      <a:pt x="745" y="15"/>
                      <a:pt x="745" y="15"/>
                      <a:pt x="745" y="15"/>
                    </a:cubicBezTo>
                    <a:cubicBezTo>
                      <a:pt x="743" y="15"/>
                      <a:pt x="742" y="16"/>
                      <a:pt x="741" y="18"/>
                    </a:cubicBezTo>
                    <a:cubicBezTo>
                      <a:pt x="740" y="20"/>
                      <a:pt x="741" y="21"/>
                      <a:pt x="743" y="22"/>
                    </a:cubicBezTo>
                    <a:cubicBezTo>
                      <a:pt x="750" y="27"/>
                      <a:pt x="750" y="27"/>
                      <a:pt x="750" y="27"/>
                    </a:cubicBezTo>
                    <a:cubicBezTo>
                      <a:pt x="752" y="24"/>
                      <a:pt x="752" y="24"/>
                      <a:pt x="752" y="24"/>
                    </a:cubicBezTo>
                    <a:cubicBezTo>
                      <a:pt x="752" y="20"/>
                      <a:pt x="752" y="20"/>
                      <a:pt x="752" y="20"/>
                    </a:cubicBezTo>
                    <a:cubicBezTo>
                      <a:pt x="723" y="18"/>
                      <a:pt x="723" y="18"/>
                      <a:pt x="723" y="18"/>
                    </a:cubicBezTo>
                    <a:cubicBezTo>
                      <a:pt x="721" y="18"/>
                      <a:pt x="719" y="19"/>
                      <a:pt x="719" y="21"/>
                    </a:cubicBezTo>
                    <a:cubicBezTo>
                      <a:pt x="718" y="22"/>
                      <a:pt x="719" y="24"/>
                      <a:pt x="720" y="25"/>
                    </a:cubicBezTo>
                    <a:cubicBezTo>
                      <a:pt x="728" y="30"/>
                      <a:pt x="728" y="30"/>
                      <a:pt x="728" y="30"/>
                    </a:cubicBezTo>
                    <a:cubicBezTo>
                      <a:pt x="730" y="27"/>
                      <a:pt x="730" y="27"/>
                      <a:pt x="730" y="27"/>
                    </a:cubicBezTo>
                    <a:cubicBezTo>
                      <a:pt x="730" y="23"/>
                      <a:pt x="730" y="23"/>
                      <a:pt x="730" y="23"/>
                    </a:cubicBezTo>
                    <a:cubicBezTo>
                      <a:pt x="698" y="21"/>
                      <a:pt x="698" y="21"/>
                      <a:pt x="698" y="21"/>
                    </a:cubicBezTo>
                    <a:cubicBezTo>
                      <a:pt x="696" y="21"/>
                      <a:pt x="694" y="22"/>
                      <a:pt x="694" y="24"/>
                    </a:cubicBezTo>
                    <a:cubicBezTo>
                      <a:pt x="693" y="26"/>
                      <a:pt x="694" y="28"/>
                      <a:pt x="696" y="29"/>
                    </a:cubicBezTo>
                    <a:cubicBezTo>
                      <a:pt x="702" y="33"/>
                      <a:pt x="702" y="33"/>
                      <a:pt x="702" y="33"/>
                    </a:cubicBezTo>
                    <a:cubicBezTo>
                      <a:pt x="704" y="29"/>
                      <a:pt x="704" y="29"/>
                      <a:pt x="704" y="29"/>
                    </a:cubicBezTo>
                    <a:cubicBezTo>
                      <a:pt x="704" y="25"/>
                      <a:pt x="704" y="25"/>
                      <a:pt x="704" y="25"/>
                    </a:cubicBezTo>
                    <a:cubicBezTo>
                      <a:pt x="704" y="25"/>
                      <a:pt x="691" y="25"/>
                      <a:pt x="685" y="25"/>
                    </a:cubicBezTo>
                    <a:cubicBezTo>
                      <a:pt x="684" y="25"/>
                      <a:pt x="683" y="25"/>
                      <a:pt x="683" y="25"/>
                    </a:cubicBezTo>
                    <a:cubicBezTo>
                      <a:pt x="682" y="25"/>
                      <a:pt x="682" y="25"/>
                      <a:pt x="682" y="25"/>
                    </a:cubicBezTo>
                    <a:cubicBezTo>
                      <a:pt x="681" y="25"/>
                      <a:pt x="681" y="25"/>
                      <a:pt x="681" y="25"/>
                    </a:cubicBezTo>
                    <a:cubicBezTo>
                      <a:pt x="680" y="25"/>
                      <a:pt x="680" y="25"/>
                      <a:pt x="680" y="25"/>
                    </a:cubicBezTo>
                    <a:cubicBezTo>
                      <a:pt x="680" y="25"/>
                      <a:pt x="679" y="26"/>
                      <a:pt x="679" y="27"/>
                    </a:cubicBezTo>
                    <a:cubicBezTo>
                      <a:pt x="678" y="28"/>
                      <a:pt x="678" y="31"/>
                      <a:pt x="680" y="32"/>
                    </a:cubicBezTo>
                    <a:cubicBezTo>
                      <a:pt x="682" y="33"/>
                      <a:pt x="682" y="33"/>
                      <a:pt x="682" y="33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1" y="28"/>
                      <a:pt x="681" y="28"/>
                      <a:pt x="681" y="28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2" y="27"/>
                      <a:pt x="682" y="27"/>
                      <a:pt x="682" y="27"/>
                    </a:cubicBezTo>
                    <a:cubicBezTo>
                      <a:pt x="682" y="27"/>
                      <a:pt x="681" y="27"/>
                      <a:pt x="681" y="28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2" y="27"/>
                      <a:pt x="682" y="27"/>
                      <a:pt x="682" y="27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2" y="27"/>
                    </a:cubicBezTo>
                    <a:cubicBezTo>
                      <a:pt x="684" y="30"/>
                      <a:pt x="684" y="30"/>
                      <a:pt x="684" y="30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4" y="29"/>
                      <a:pt x="684" y="29"/>
                      <a:pt x="684" y="29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4" y="29"/>
                      <a:pt x="684" y="29"/>
                      <a:pt x="684" y="29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3" y="26"/>
                    </a:cubicBezTo>
                    <a:cubicBezTo>
                      <a:pt x="683" y="26"/>
                      <a:pt x="683" y="26"/>
                      <a:pt x="682" y="26"/>
                    </a:cubicBezTo>
                    <a:cubicBezTo>
                      <a:pt x="680" y="26"/>
                      <a:pt x="675" y="26"/>
                      <a:pt x="671" y="26"/>
                    </a:cubicBezTo>
                    <a:cubicBezTo>
                      <a:pt x="667" y="25"/>
                      <a:pt x="663" y="25"/>
                      <a:pt x="663" y="25"/>
                    </a:cubicBezTo>
                    <a:cubicBezTo>
                      <a:pt x="661" y="25"/>
                      <a:pt x="660" y="26"/>
                      <a:pt x="659" y="28"/>
                    </a:cubicBezTo>
                    <a:cubicBezTo>
                      <a:pt x="658" y="30"/>
                      <a:pt x="659" y="32"/>
                      <a:pt x="661" y="33"/>
                    </a:cubicBezTo>
                    <a:cubicBezTo>
                      <a:pt x="663" y="34"/>
                      <a:pt x="663" y="34"/>
                      <a:pt x="663" y="34"/>
                    </a:cubicBezTo>
                    <a:cubicBezTo>
                      <a:pt x="665" y="30"/>
                      <a:pt x="665" y="30"/>
                      <a:pt x="665" y="30"/>
                    </a:cubicBezTo>
                    <a:cubicBezTo>
                      <a:pt x="665" y="26"/>
                      <a:pt x="665" y="26"/>
                      <a:pt x="665" y="26"/>
                    </a:cubicBezTo>
                    <a:cubicBezTo>
                      <a:pt x="636" y="28"/>
                      <a:pt x="636" y="28"/>
                      <a:pt x="636" y="28"/>
                    </a:cubicBezTo>
                    <a:cubicBezTo>
                      <a:pt x="634" y="28"/>
                      <a:pt x="632" y="29"/>
                      <a:pt x="632" y="31"/>
                    </a:cubicBezTo>
                    <a:cubicBezTo>
                      <a:pt x="632" y="32"/>
                      <a:pt x="632" y="34"/>
                      <a:pt x="634" y="35"/>
                    </a:cubicBezTo>
                    <a:cubicBezTo>
                      <a:pt x="643" y="41"/>
                      <a:pt x="643" y="41"/>
                      <a:pt x="643" y="41"/>
                    </a:cubicBezTo>
                    <a:cubicBezTo>
                      <a:pt x="645" y="38"/>
                      <a:pt x="645" y="38"/>
                      <a:pt x="645" y="38"/>
                    </a:cubicBezTo>
                    <a:cubicBezTo>
                      <a:pt x="645" y="34"/>
                      <a:pt x="645" y="34"/>
                      <a:pt x="645" y="34"/>
                    </a:cubicBezTo>
                    <a:cubicBezTo>
                      <a:pt x="613" y="32"/>
                      <a:pt x="613" y="32"/>
                      <a:pt x="613" y="32"/>
                    </a:cubicBezTo>
                    <a:cubicBezTo>
                      <a:pt x="611" y="32"/>
                      <a:pt x="610" y="33"/>
                      <a:pt x="609" y="35"/>
                    </a:cubicBezTo>
                    <a:cubicBezTo>
                      <a:pt x="609" y="36"/>
                      <a:pt x="609" y="38"/>
                      <a:pt x="611" y="39"/>
                    </a:cubicBezTo>
                    <a:cubicBezTo>
                      <a:pt x="616" y="42"/>
                      <a:pt x="616" y="42"/>
                      <a:pt x="616" y="42"/>
                    </a:cubicBezTo>
                    <a:cubicBezTo>
                      <a:pt x="618" y="39"/>
                      <a:pt x="618" y="39"/>
                      <a:pt x="618" y="39"/>
                    </a:cubicBezTo>
                    <a:cubicBezTo>
                      <a:pt x="618" y="35"/>
                      <a:pt x="618" y="35"/>
                      <a:pt x="618" y="35"/>
                    </a:cubicBezTo>
                    <a:cubicBezTo>
                      <a:pt x="596" y="35"/>
                      <a:pt x="596" y="35"/>
                      <a:pt x="596" y="35"/>
                    </a:cubicBezTo>
                    <a:cubicBezTo>
                      <a:pt x="595" y="35"/>
                      <a:pt x="593" y="36"/>
                      <a:pt x="593" y="38"/>
                    </a:cubicBezTo>
                    <a:cubicBezTo>
                      <a:pt x="592" y="40"/>
                      <a:pt x="593" y="42"/>
                      <a:pt x="594" y="42"/>
                    </a:cubicBezTo>
                    <a:cubicBezTo>
                      <a:pt x="600" y="46"/>
                      <a:pt x="600" y="46"/>
                      <a:pt x="600" y="46"/>
                    </a:cubicBezTo>
                    <a:cubicBezTo>
                      <a:pt x="602" y="42"/>
                      <a:pt x="602" y="42"/>
                      <a:pt x="602" y="42"/>
                    </a:cubicBezTo>
                    <a:cubicBezTo>
                      <a:pt x="602" y="38"/>
                      <a:pt x="602" y="38"/>
                      <a:pt x="602" y="38"/>
                    </a:cubicBezTo>
                    <a:cubicBezTo>
                      <a:pt x="602" y="38"/>
                      <a:pt x="597" y="38"/>
                      <a:pt x="591" y="38"/>
                    </a:cubicBezTo>
                    <a:cubicBezTo>
                      <a:pt x="586" y="37"/>
                      <a:pt x="579" y="37"/>
                      <a:pt x="576" y="37"/>
                    </a:cubicBezTo>
                    <a:cubicBezTo>
                      <a:pt x="576" y="37"/>
                      <a:pt x="576" y="37"/>
                      <a:pt x="575" y="37"/>
                    </a:cubicBezTo>
                    <a:cubicBezTo>
                      <a:pt x="575" y="37"/>
                      <a:pt x="575" y="37"/>
                      <a:pt x="574" y="37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3" y="38"/>
                      <a:pt x="572" y="38"/>
                      <a:pt x="572" y="39"/>
                    </a:cubicBezTo>
                    <a:cubicBezTo>
                      <a:pt x="571" y="41"/>
                      <a:pt x="571" y="43"/>
                      <a:pt x="573" y="44"/>
                    </a:cubicBezTo>
                    <a:cubicBezTo>
                      <a:pt x="573" y="44"/>
                      <a:pt x="573" y="44"/>
                      <a:pt x="573" y="44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2" y="39"/>
                      <a:pt x="572" y="39"/>
                      <a:pt x="572" y="39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3" y="38"/>
                      <a:pt x="573" y="38"/>
                      <a:pt x="572" y="39"/>
                    </a:cubicBezTo>
                    <a:cubicBezTo>
                      <a:pt x="575" y="41"/>
                      <a:pt x="575" y="41"/>
                      <a:pt x="575" y="41"/>
                    </a:cubicBezTo>
                    <a:cubicBezTo>
                      <a:pt x="573" y="38"/>
                      <a:pt x="573" y="38"/>
                      <a:pt x="573" y="38"/>
                    </a:cubicBezTo>
                    <a:cubicBezTo>
                      <a:pt x="575" y="40"/>
                      <a:pt x="575" y="40"/>
                      <a:pt x="575" y="40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4" y="37"/>
                      <a:pt x="573" y="38"/>
                    </a:cubicBezTo>
                    <a:cubicBezTo>
                      <a:pt x="575" y="40"/>
                      <a:pt x="575" y="40"/>
                      <a:pt x="575" y="40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4" y="37"/>
                      <a:pt x="574" y="37"/>
                      <a:pt x="574" y="37"/>
                    </a:cubicBezTo>
                    <a:cubicBezTo>
                      <a:pt x="574" y="37"/>
                      <a:pt x="573" y="37"/>
                      <a:pt x="573" y="38"/>
                    </a:cubicBezTo>
                    <a:cubicBezTo>
                      <a:pt x="570" y="38"/>
                      <a:pt x="564" y="39"/>
                      <a:pt x="559" y="39"/>
                    </a:cubicBezTo>
                    <a:cubicBezTo>
                      <a:pt x="554" y="40"/>
                      <a:pt x="550" y="40"/>
                      <a:pt x="550" y="40"/>
                    </a:cubicBezTo>
                    <a:cubicBezTo>
                      <a:pt x="549" y="40"/>
                      <a:pt x="547" y="41"/>
                      <a:pt x="547" y="43"/>
                    </a:cubicBezTo>
                    <a:cubicBezTo>
                      <a:pt x="546" y="45"/>
                      <a:pt x="547" y="46"/>
                      <a:pt x="549" y="47"/>
                    </a:cubicBezTo>
                    <a:cubicBezTo>
                      <a:pt x="549" y="48"/>
                      <a:pt x="549" y="48"/>
                      <a:pt x="549" y="48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8" y="42"/>
                      <a:pt x="548" y="42"/>
                      <a:pt x="548" y="42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9" y="41"/>
                      <a:pt x="549" y="41"/>
                      <a:pt x="549" y="41"/>
                    </a:cubicBezTo>
                    <a:cubicBezTo>
                      <a:pt x="549" y="41"/>
                      <a:pt x="549" y="41"/>
                      <a:pt x="548" y="42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49" y="41"/>
                      <a:pt x="549" y="41"/>
                      <a:pt x="549" y="41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1"/>
                      <a:pt x="550" y="41"/>
                      <a:pt x="549" y="41"/>
                    </a:cubicBezTo>
                    <a:cubicBezTo>
                      <a:pt x="551" y="44"/>
                      <a:pt x="551" y="44"/>
                      <a:pt x="551" y="44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1" y="42"/>
                      <a:pt x="551" y="42"/>
                      <a:pt x="551" y="42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1" y="42"/>
                      <a:pt x="551" y="42"/>
                      <a:pt x="551" y="42"/>
                    </a:cubicBezTo>
                    <a:cubicBezTo>
                      <a:pt x="550" y="40"/>
                      <a:pt x="550" y="40"/>
                      <a:pt x="550" y="40"/>
                    </a:cubicBezTo>
                    <a:cubicBezTo>
                      <a:pt x="550" y="40"/>
                      <a:pt x="550" y="41"/>
                      <a:pt x="549" y="41"/>
                    </a:cubicBezTo>
                    <a:cubicBezTo>
                      <a:pt x="547" y="41"/>
                      <a:pt x="542" y="41"/>
                      <a:pt x="538" y="41"/>
                    </a:cubicBezTo>
                    <a:cubicBezTo>
                      <a:pt x="535" y="41"/>
                      <a:pt x="532" y="41"/>
                      <a:pt x="532" y="41"/>
                    </a:cubicBezTo>
                    <a:cubicBezTo>
                      <a:pt x="530" y="41"/>
                      <a:pt x="528" y="42"/>
                      <a:pt x="528" y="44"/>
                    </a:cubicBezTo>
                    <a:cubicBezTo>
                      <a:pt x="527" y="46"/>
                      <a:pt x="528" y="48"/>
                      <a:pt x="529" y="48"/>
                    </a:cubicBezTo>
                    <a:cubicBezTo>
                      <a:pt x="533" y="51"/>
                      <a:pt x="533" y="51"/>
                      <a:pt x="533" y="51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2" y="45"/>
                      <a:pt x="532" y="45"/>
                      <a:pt x="532" y="45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3" y="44"/>
                      <a:pt x="533" y="44"/>
                      <a:pt x="533" y="44"/>
                    </a:cubicBezTo>
                    <a:cubicBezTo>
                      <a:pt x="533" y="44"/>
                      <a:pt x="533" y="44"/>
                      <a:pt x="532" y="45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3" y="44"/>
                      <a:pt x="533" y="44"/>
                      <a:pt x="533" y="44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3" y="44"/>
                    </a:cubicBezTo>
                    <a:cubicBezTo>
                      <a:pt x="535" y="47"/>
                      <a:pt x="535" y="47"/>
                      <a:pt x="535" y="47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5" y="45"/>
                      <a:pt x="535" y="45"/>
                      <a:pt x="535" y="45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5" y="45"/>
                      <a:pt x="535" y="45"/>
                      <a:pt x="535" y="45"/>
                    </a:cubicBezTo>
                    <a:cubicBezTo>
                      <a:pt x="534" y="44"/>
                      <a:pt x="534" y="44"/>
                      <a:pt x="534" y="44"/>
                    </a:cubicBezTo>
                    <a:cubicBezTo>
                      <a:pt x="534" y="44"/>
                      <a:pt x="534" y="44"/>
                      <a:pt x="533" y="44"/>
                    </a:cubicBezTo>
                    <a:cubicBezTo>
                      <a:pt x="530" y="44"/>
                      <a:pt x="525" y="44"/>
                      <a:pt x="520" y="44"/>
                    </a:cubicBezTo>
                    <a:cubicBezTo>
                      <a:pt x="515" y="44"/>
                      <a:pt x="511" y="44"/>
                      <a:pt x="511" y="44"/>
                    </a:cubicBezTo>
                    <a:cubicBezTo>
                      <a:pt x="509" y="44"/>
                      <a:pt x="508" y="46"/>
                      <a:pt x="507" y="47"/>
                    </a:cubicBezTo>
                    <a:cubicBezTo>
                      <a:pt x="507" y="49"/>
                      <a:pt x="508" y="51"/>
                      <a:pt x="509" y="52"/>
                    </a:cubicBezTo>
                    <a:cubicBezTo>
                      <a:pt x="512" y="53"/>
                      <a:pt x="512" y="53"/>
                      <a:pt x="512" y="53"/>
                    </a:cubicBezTo>
                    <a:cubicBezTo>
                      <a:pt x="514" y="50"/>
                      <a:pt x="514" y="50"/>
                      <a:pt x="514" y="50"/>
                    </a:cubicBezTo>
                    <a:cubicBezTo>
                      <a:pt x="514" y="46"/>
                      <a:pt x="514" y="46"/>
                      <a:pt x="514" y="46"/>
                    </a:cubicBezTo>
                    <a:cubicBezTo>
                      <a:pt x="484" y="46"/>
                      <a:pt x="484" y="46"/>
                      <a:pt x="484" y="46"/>
                    </a:cubicBezTo>
                    <a:cubicBezTo>
                      <a:pt x="482" y="46"/>
                      <a:pt x="480" y="47"/>
                      <a:pt x="480" y="49"/>
                    </a:cubicBezTo>
                    <a:cubicBezTo>
                      <a:pt x="479" y="51"/>
                      <a:pt x="480" y="53"/>
                      <a:pt x="481" y="54"/>
                    </a:cubicBezTo>
                    <a:cubicBezTo>
                      <a:pt x="486" y="57"/>
                      <a:pt x="486" y="57"/>
                      <a:pt x="486" y="57"/>
                    </a:cubicBezTo>
                    <a:cubicBezTo>
                      <a:pt x="488" y="53"/>
                      <a:pt x="488" y="53"/>
                      <a:pt x="488" y="53"/>
                    </a:cubicBezTo>
                    <a:cubicBezTo>
                      <a:pt x="488" y="49"/>
                      <a:pt x="488" y="49"/>
                      <a:pt x="488" y="49"/>
                    </a:cubicBezTo>
                    <a:cubicBezTo>
                      <a:pt x="466" y="50"/>
                      <a:pt x="466" y="50"/>
                      <a:pt x="466" y="50"/>
                    </a:cubicBezTo>
                    <a:cubicBezTo>
                      <a:pt x="464" y="50"/>
                      <a:pt x="463" y="51"/>
                      <a:pt x="462" y="53"/>
                    </a:cubicBezTo>
                    <a:cubicBezTo>
                      <a:pt x="462" y="54"/>
                      <a:pt x="463" y="56"/>
                      <a:pt x="464" y="57"/>
                    </a:cubicBezTo>
                    <a:cubicBezTo>
                      <a:pt x="468" y="60"/>
                      <a:pt x="468" y="60"/>
                      <a:pt x="468" y="60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8" y="53"/>
                      <a:pt x="468" y="53"/>
                      <a:pt x="468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9" y="53"/>
                      <a:pt x="469" y="53"/>
                      <a:pt x="469" y="53"/>
                    </a:cubicBezTo>
                    <a:cubicBezTo>
                      <a:pt x="469" y="53"/>
                      <a:pt x="469" y="53"/>
                      <a:pt x="468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69" y="53"/>
                      <a:pt x="469" y="53"/>
                      <a:pt x="469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0" y="53"/>
                      <a:pt x="470" y="53"/>
                      <a:pt x="469" y="53"/>
                    </a:cubicBezTo>
                    <a:cubicBezTo>
                      <a:pt x="471" y="57"/>
                      <a:pt x="471" y="57"/>
                      <a:pt x="471" y="57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0" y="53"/>
                      <a:pt x="470" y="53"/>
                      <a:pt x="470" y="53"/>
                    </a:cubicBezTo>
                    <a:cubicBezTo>
                      <a:pt x="471" y="56"/>
                      <a:pt x="471" y="56"/>
                      <a:pt x="471" y="56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4"/>
                      <a:pt x="471" y="54"/>
                      <a:pt x="471" y="54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1" y="54"/>
                      <a:pt x="471" y="54"/>
                      <a:pt x="471" y="54"/>
                    </a:cubicBezTo>
                    <a:cubicBezTo>
                      <a:pt x="471" y="53"/>
                      <a:pt x="471" y="53"/>
                      <a:pt x="471" y="53"/>
                    </a:cubicBezTo>
                    <a:cubicBezTo>
                      <a:pt x="470" y="53"/>
                      <a:pt x="469" y="53"/>
                      <a:pt x="467" y="52"/>
                    </a:cubicBezTo>
                    <a:cubicBezTo>
                      <a:pt x="461" y="52"/>
                      <a:pt x="450" y="52"/>
                      <a:pt x="444" y="52"/>
                    </a:cubicBezTo>
                    <a:cubicBezTo>
                      <a:pt x="443" y="52"/>
                      <a:pt x="442" y="52"/>
                      <a:pt x="442" y="52"/>
                    </a:cubicBezTo>
                    <a:cubicBezTo>
                      <a:pt x="441" y="52"/>
                      <a:pt x="441" y="52"/>
                      <a:pt x="441" y="52"/>
                    </a:cubicBezTo>
                    <a:cubicBezTo>
                      <a:pt x="440" y="52"/>
                      <a:pt x="440" y="52"/>
                      <a:pt x="440" y="52"/>
                    </a:cubicBezTo>
                    <a:cubicBezTo>
                      <a:pt x="439" y="52"/>
                      <a:pt x="439" y="52"/>
                      <a:pt x="439" y="52"/>
                    </a:cubicBezTo>
                    <a:cubicBezTo>
                      <a:pt x="439" y="53"/>
                      <a:pt x="438" y="53"/>
                      <a:pt x="438" y="54"/>
                    </a:cubicBezTo>
                    <a:cubicBezTo>
                      <a:pt x="437" y="55"/>
                      <a:pt x="437" y="56"/>
                      <a:pt x="437" y="57"/>
                    </a:cubicBezTo>
                    <a:cubicBezTo>
                      <a:pt x="437" y="58"/>
                      <a:pt x="438" y="59"/>
                      <a:pt x="439" y="59"/>
                    </a:cubicBezTo>
                    <a:cubicBezTo>
                      <a:pt x="441" y="60"/>
                      <a:pt x="441" y="60"/>
                      <a:pt x="441" y="60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0" y="55"/>
                      <a:pt x="440" y="55"/>
                      <a:pt x="440" y="55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1" y="53"/>
                      <a:pt x="441" y="53"/>
                      <a:pt x="441" y="53"/>
                    </a:cubicBezTo>
                    <a:cubicBezTo>
                      <a:pt x="441" y="54"/>
                      <a:pt x="440" y="54"/>
                      <a:pt x="440" y="55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1" y="53"/>
                      <a:pt x="441" y="53"/>
                      <a:pt x="441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1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7"/>
                      <a:pt x="443" y="57"/>
                      <a:pt x="443" y="57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4"/>
                      <a:pt x="443" y="54"/>
                      <a:pt x="443" y="54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3" y="54"/>
                      <a:pt x="443" y="54"/>
                      <a:pt x="443" y="54"/>
                    </a:cubicBezTo>
                    <a:cubicBezTo>
                      <a:pt x="442" y="53"/>
                      <a:pt x="442" y="53"/>
                      <a:pt x="442" y="53"/>
                    </a:cubicBezTo>
                    <a:cubicBezTo>
                      <a:pt x="442" y="53"/>
                      <a:pt x="442" y="53"/>
                      <a:pt x="441" y="53"/>
                    </a:cubicBezTo>
                    <a:cubicBezTo>
                      <a:pt x="437" y="53"/>
                      <a:pt x="430" y="54"/>
                      <a:pt x="424" y="54"/>
                    </a:cubicBezTo>
                    <a:cubicBezTo>
                      <a:pt x="421" y="54"/>
                      <a:pt x="418" y="54"/>
                      <a:pt x="416" y="54"/>
                    </a:cubicBezTo>
                    <a:cubicBezTo>
                      <a:pt x="415" y="54"/>
                      <a:pt x="414" y="54"/>
                      <a:pt x="413" y="55"/>
                    </a:cubicBezTo>
                    <a:cubicBezTo>
                      <a:pt x="413" y="55"/>
                      <a:pt x="413" y="55"/>
                      <a:pt x="412" y="55"/>
                    </a:cubicBezTo>
                    <a:cubicBezTo>
                      <a:pt x="412" y="55"/>
                      <a:pt x="412" y="55"/>
                      <a:pt x="412" y="55"/>
                    </a:cubicBezTo>
                    <a:cubicBezTo>
                      <a:pt x="411" y="55"/>
                      <a:pt x="411" y="55"/>
                      <a:pt x="411" y="55"/>
                    </a:cubicBezTo>
                    <a:cubicBezTo>
                      <a:pt x="411" y="55"/>
                      <a:pt x="410" y="56"/>
                      <a:pt x="410" y="57"/>
                    </a:cubicBezTo>
                    <a:cubicBezTo>
                      <a:pt x="409" y="58"/>
                      <a:pt x="409" y="59"/>
                      <a:pt x="409" y="60"/>
                    </a:cubicBezTo>
                    <a:cubicBezTo>
                      <a:pt x="409" y="61"/>
                      <a:pt x="410" y="62"/>
                      <a:pt x="411" y="62"/>
                    </a:cubicBezTo>
                    <a:cubicBezTo>
                      <a:pt x="414" y="64"/>
                      <a:pt x="414" y="64"/>
                      <a:pt x="414" y="64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3" y="59"/>
                      <a:pt x="413" y="59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4" y="58"/>
                      <a:pt x="414" y="58"/>
                      <a:pt x="413" y="59"/>
                    </a:cubicBezTo>
                    <a:cubicBezTo>
                      <a:pt x="416" y="61"/>
                      <a:pt x="416" y="61"/>
                      <a:pt x="416" y="61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60"/>
                      <a:pt x="416" y="60"/>
                      <a:pt x="416" y="60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60"/>
                      <a:pt x="416" y="60"/>
                      <a:pt x="416" y="60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5" y="57"/>
                      <a:pt x="415" y="57"/>
                      <a:pt x="415" y="57"/>
                    </a:cubicBezTo>
                    <a:cubicBezTo>
                      <a:pt x="415" y="57"/>
                      <a:pt x="415" y="57"/>
                      <a:pt x="414" y="57"/>
                    </a:cubicBezTo>
                    <a:cubicBezTo>
                      <a:pt x="412" y="57"/>
                      <a:pt x="406" y="58"/>
                      <a:pt x="402" y="58"/>
                    </a:cubicBezTo>
                    <a:cubicBezTo>
                      <a:pt x="398" y="58"/>
                      <a:pt x="394" y="58"/>
                      <a:pt x="394" y="58"/>
                    </a:cubicBezTo>
                    <a:cubicBezTo>
                      <a:pt x="392" y="58"/>
                      <a:pt x="391" y="59"/>
                      <a:pt x="390" y="61"/>
                    </a:cubicBezTo>
                    <a:cubicBezTo>
                      <a:pt x="390" y="63"/>
                      <a:pt x="390" y="65"/>
                      <a:pt x="392" y="66"/>
                    </a:cubicBezTo>
                    <a:cubicBezTo>
                      <a:pt x="393" y="66"/>
                      <a:pt x="393" y="66"/>
                      <a:pt x="393" y="66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2" y="61"/>
                      <a:pt x="392" y="61"/>
                      <a:pt x="392" y="61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3" y="60"/>
                      <a:pt x="392" y="60"/>
                      <a:pt x="392" y="61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3" y="59"/>
                      <a:pt x="393" y="59"/>
                      <a:pt x="393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3"/>
                      <a:pt x="395" y="63"/>
                      <a:pt x="395" y="63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2"/>
                      <a:pt x="395" y="62"/>
                      <a:pt x="395" y="62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5" y="62"/>
                      <a:pt x="395" y="62"/>
                      <a:pt x="395" y="62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4" y="59"/>
                      <a:pt x="394" y="59"/>
                      <a:pt x="394" y="59"/>
                    </a:cubicBezTo>
                    <a:cubicBezTo>
                      <a:pt x="393" y="59"/>
                      <a:pt x="388" y="60"/>
                      <a:pt x="384" y="61"/>
                    </a:cubicBezTo>
                    <a:cubicBezTo>
                      <a:pt x="382" y="61"/>
                      <a:pt x="379" y="62"/>
                      <a:pt x="378" y="62"/>
                    </a:cubicBezTo>
                    <a:cubicBezTo>
                      <a:pt x="377" y="62"/>
                      <a:pt x="376" y="62"/>
                      <a:pt x="376" y="63"/>
                    </a:cubicBezTo>
                    <a:cubicBezTo>
                      <a:pt x="375" y="63"/>
                      <a:pt x="375" y="63"/>
                      <a:pt x="375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3" y="64"/>
                      <a:pt x="373" y="64"/>
                      <a:pt x="372" y="65"/>
                    </a:cubicBezTo>
                    <a:cubicBezTo>
                      <a:pt x="372" y="66"/>
                      <a:pt x="372" y="67"/>
                      <a:pt x="372" y="68"/>
                    </a:cubicBezTo>
                    <a:cubicBezTo>
                      <a:pt x="372" y="69"/>
                      <a:pt x="373" y="70"/>
                      <a:pt x="374" y="70"/>
                    </a:cubicBezTo>
                    <a:cubicBezTo>
                      <a:pt x="376" y="72"/>
                      <a:pt x="376" y="72"/>
                      <a:pt x="376" y="72"/>
                    </a:cubicBezTo>
                    <a:cubicBezTo>
                      <a:pt x="378" y="68"/>
                      <a:pt x="378" y="68"/>
                      <a:pt x="378" y="68"/>
                    </a:cubicBezTo>
                    <a:cubicBezTo>
                      <a:pt x="378" y="64"/>
                      <a:pt x="378" y="64"/>
                      <a:pt x="378" y="64"/>
                    </a:cubicBezTo>
                    <a:cubicBezTo>
                      <a:pt x="352" y="63"/>
                      <a:pt x="352" y="63"/>
                      <a:pt x="352" y="63"/>
                    </a:cubicBezTo>
                    <a:cubicBezTo>
                      <a:pt x="350" y="63"/>
                      <a:pt x="349" y="64"/>
                      <a:pt x="348" y="66"/>
                    </a:cubicBezTo>
                    <a:cubicBezTo>
                      <a:pt x="348" y="68"/>
                      <a:pt x="348" y="70"/>
                      <a:pt x="350" y="71"/>
                    </a:cubicBezTo>
                    <a:cubicBezTo>
                      <a:pt x="355" y="74"/>
                      <a:pt x="355" y="74"/>
                      <a:pt x="355" y="74"/>
                    </a:cubicBezTo>
                    <a:cubicBezTo>
                      <a:pt x="358" y="71"/>
                      <a:pt x="358" y="71"/>
                      <a:pt x="358" y="71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29" y="67"/>
                      <a:pt x="329" y="67"/>
                      <a:pt x="329" y="67"/>
                    </a:cubicBezTo>
                    <a:cubicBezTo>
                      <a:pt x="327" y="67"/>
                      <a:pt x="326" y="69"/>
                      <a:pt x="325" y="70"/>
                    </a:cubicBezTo>
                    <a:cubicBezTo>
                      <a:pt x="325" y="72"/>
                      <a:pt x="325" y="74"/>
                      <a:pt x="327" y="75"/>
                    </a:cubicBezTo>
                    <a:cubicBezTo>
                      <a:pt x="330" y="77"/>
                      <a:pt x="330" y="77"/>
                      <a:pt x="330" y="77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29" y="71"/>
                      <a:pt x="329" y="71"/>
                      <a:pt x="329" y="71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0"/>
                      <a:pt x="330" y="70"/>
                      <a:pt x="330" y="70"/>
                    </a:cubicBezTo>
                    <a:cubicBezTo>
                      <a:pt x="330" y="70"/>
                      <a:pt x="329" y="70"/>
                      <a:pt x="329" y="71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0" y="70"/>
                      <a:pt x="330" y="70"/>
                      <a:pt x="330" y="70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1" y="69"/>
                      <a:pt x="330" y="70"/>
                    </a:cubicBezTo>
                    <a:cubicBezTo>
                      <a:pt x="332" y="73"/>
                      <a:pt x="332" y="73"/>
                      <a:pt x="332" y="73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70"/>
                      <a:pt x="331" y="70"/>
                      <a:pt x="331" y="70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70"/>
                      <a:pt x="331" y="70"/>
                      <a:pt x="331" y="70"/>
                    </a:cubicBezTo>
                    <a:cubicBezTo>
                      <a:pt x="331" y="69"/>
                      <a:pt x="331" y="69"/>
                      <a:pt x="331" y="69"/>
                    </a:cubicBezTo>
                    <a:cubicBezTo>
                      <a:pt x="331" y="69"/>
                      <a:pt x="330" y="69"/>
                      <a:pt x="329" y="70"/>
                    </a:cubicBezTo>
                    <a:cubicBezTo>
                      <a:pt x="326" y="70"/>
                      <a:pt x="319" y="70"/>
                      <a:pt x="314" y="70"/>
                    </a:cubicBezTo>
                    <a:cubicBezTo>
                      <a:pt x="308" y="70"/>
                      <a:pt x="303" y="70"/>
                      <a:pt x="303" y="70"/>
                    </a:cubicBezTo>
                    <a:cubicBezTo>
                      <a:pt x="301" y="70"/>
                      <a:pt x="300" y="71"/>
                      <a:pt x="299" y="73"/>
                    </a:cubicBezTo>
                    <a:cubicBezTo>
                      <a:pt x="299" y="75"/>
                      <a:pt x="300" y="76"/>
                      <a:pt x="301" y="77"/>
                    </a:cubicBezTo>
                    <a:cubicBezTo>
                      <a:pt x="306" y="80"/>
                      <a:pt x="306" y="80"/>
                      <a:pt x="306" y="80"/>
                    </a:cubicBezTo>
                    <a:cubicBezTo>
                      <a:pt x="308" y="77"/>
                      <a:pt x="308" y="77"/>
                      <a:pt x="308" y="77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283" y="72"/>
                      <a:pt x="283" y="72"/>
                      <a:pt x="283" y="72"/>
                    </a:cubicBezTo>
                    <a:cubicBezTo>
                      <a:pt x="282" y="72"/>
                      <a:pt x="280" y="73"/>
                      <a:pt x="280" y="75"/>
                    </a:cubicBezTo>
                    <a:cubicBezTo>
                      <a:pt x="279" y="77"/>
                      <a:pt x="280" y="78"/>
                      <a:pt x="281" y="79"/>
                    </a:cubicBezTo>
                    <a:cubicBezTo>
                      <a:pt x="285" y="82"/>
                      <a:pt x="285" y="82"/>
                      <a:pt x="285" y="82"/>
                    </a:cubicBezTo>
                    <a:cubicBezTo>
                      <a:pt x="287" y="78"/>
                      <a:pt x="287" y="78"/>
                      <a:pt x="287" y="78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58" y="74"/>
                      <a:pt x="257" y="75"/>
                      <a:pt x="256" y="77"/>
                    </a:cubicBezTo>
                    <a:cubicBezTo>
                      <a:pt x="256" y="79"/>
                      <a:pt x="256" y="81"/>
                      <a:pt x="258" y="81"/>
                    </a:cubicBezTo>
                    <a:cubicBezTo>
                      <a:pt x="260" y="83"/>
                      <a:pt x="260" y="83"/>
                      <a:pt x="260" y="83"/>
                    </a:cubicBezTo>
                    <a:cubicBezTo>
                      <a:pt x="262" y="79"/>
                      <a:pt x="262" y="79"/>
                      <a:pt x="262" y="79"/>
                    </a:cubicBezTo>
                    <a:cubicBezTo>
                      <a:pt x="262" y="75"/>
                      <a:pt x="262" y="75"/>
                      <a:pt x="262" y="75"/>
                    </a:cubicBezTo>
                    <a:cubicBezTo>
                      <a:pt x="262" y="75"/>
                      <a:pt x="255" y="76"/>
                      <a:pt x="248" y="76"/>
                    </a:cubicBezTo>
                    <a:cubicBezTo>
                      <a:pt x="245" y="76"/>
                      <a:pt x="242" y="77"/>
                      <a:pt x="239" y="77"/>
                    </a:cubicBezTo>
                    <a:cubicBezTo>
                      <a:pt x="238" y="77"/>
                      <a:pt x="237" y="77"/>
                      <a:pt x="236" y="77"/>
                    </a:cubicBezTo>
                    <a:cubicBezTo>
                      <a:pt x="235" y="77"/>
                      <a:pt x="235" y="77"/>
                      <a:pt x="235" y="77"/>
                    </a:cubicBezTo>
                    <a:cubicBezTo>
                      <a:pt x="234" y="77"/>
                      <a:pt x="234" y="77"/>
                      <a:pt x="234" y="77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2" y="78"/>
                      <a:pt x="232" y="79"/>
                      <a:pt x="232" y="79"/>
                    </a:cubicBezTo>
                    <a:cubicBezTo>
                      <a:pt x="231" y="81"/>
                      <a:pt x="231" y="83"/>
                      <a:pt x="233" y="85"/>
                    </a:cubicBezTo>
                    <a:cubicBezTo>
                      <a:pt x="237" y="87"/>
                      <a:pt x="237" y="87"/>
                      <a:pt x="237" y="87"/>
                    </a:cubicBezTo>
                    <a:cubicBezTo>
                      <a:pt x="239" y="84"/>
                      <a:pt x="239" y="84"/>
                      <a:pt x="239" y="84"/>
                    </a:cubicBezTo>
                    <a:cubicBezTo>
                      <a:pt x="239" y="80"/>
                      <a:pt x="239" y="80"/>
                      <a:pt x="239" y="80"/>
                    </a:cubicBezTo>
                    <a:cubicBezTo>
                      <a:pt x="239" y="80"/>
                      <a:pt x="235" y="79"/>
                      <a:pt x="231" y="79"/>
                    </a:cubicBezTo>
                    <a:cubicBezTo>
                      <a:pt x="226" y="79"/>
                      <a:pt x="221" y="79"/>
                      <a:pt x="218" y="79"/>
                    </a:cubicBezTo>
                    <a:cubicBezTo>
                      <a:pt x="217" y="79"/>
                      <a:pt x="217" y="79"/>
                      <a:pt x="216" y="79"/>
                    </a:cubicBezTo>
                    <a:cubicBezTo>
                      <a:pt x="215" y="79"/>
                      <a:pt x="215" y="79"/>
                      <a:pt x="215" y="79"/>
                    </a:cubicBezTo>
                    <a:cubicBezTo>
                      <a:pt x="215" y="79"/>
                      <a:pt x="215" y="79"/>
                      <a:pt x="215" y="79"/>
                    </a:cubicBezTo>
                    <a:cubicBezTo>
                      <a:pt x="214" y="79"/>
                      <a:pt x="214" y="79"/>
                      <a:pt x="214" y="79"/>
                    </a:cubicBezTo>
                    <a:cubicBezTo>
                      <a:pt x="213" y="80"/>
                      <a:pt x="213" y="80"/>
                      <a:pt x="212" y="81"/>
                    </a:cubicBezTo>
                    <a:cubicBezTo>
                      <a:pt x="211" y="83"/>
                      <a:pt x="212" y="85"/>
                      <a:pt x="214" y="86"/>
                    </a:cubicBezTo>
                    <a:cubicBezTo>
                      <a:pt x="222" y="91"/>
                      <a:pt x="222" y="91"/>
                      <a:pt x="222" y="91"/>
                    </a:cubicBezTo>
                    <a:cubicBezTo>
                      <a:pt x="224" y="88"/>
                      <a:pt x="224" y="88"/>
                      <a:pt x="224" y="88"/>
                    </a:cubicBezTo>
                    <a:cubicBezTo>
                      <a:pt x="224" y="84"/>
                      <a:pt x="224" y="84"/>
                      <a:pt x="224" y="84"/>
                    </a:cubicBezTo>
                    <a:cubicBezTo>
                      <a:pt x="224" y="84"/>
                      <a:pt x="219" y="83"/>
                      <a:pt x="212" y="83"/>
                    </a:cubicBezTo>
                    <a:cubicBezTo>
                      <a:pt x="206" y="83"/>
                      <a:pt x="199" y="82"/>
                      <a:pt x="195" y="82"/>
                    </a:cubicBezTo>
                    <a:cubicBezTo>
                      <a:pt x="195" y="82"/>
                      <a:pt x="194" y="82"/>
                      <a:pt x="193" y="82"/>
                    </a:cubicBezTo>
                    <a:cubicBezTo>
                      <a:pt x="193" y="82"/>
                      <a:pt x="193" y="82"/>
                      <a:pt x="192" y="82"/>
                    </a:cubicBezTo>
                    <a:cubicBezTo>
                      <a:pt x="192" y="82"/>
                      <a:pt x="192" y="82"/>
                      <a:pt x="192" y="83"/>
                    </a:cubicBezTo>
                    <a:cubicBezTo>
                      <a:pt x="191" y="83"/>
                      <a:pt x="191" y="83"/>
                      <a:pt x="190" y="84"/>
                    </a:cubicBezTo>
                    <a:cubicBezTo>
                      <a:pt x="189" y="86"/>
                      <a:pt x="189" y="89"/>
                      <a:pt x="191" y="90"/>
                    </a:cubicBezTo>
                    <a:cubicBezTo>
                      <a:pt x="196" y="93"/>
                      <a:pt x="196" y="93"/>
                      <a:pt x="196" y="93"/>
                    </a:cubicBezTo>
                    <a:cubicBezTo>
                      <a:pt x="198" y="89"/>
                      <a:pt x="198" y="89"/>
                      <a:pt x="198" y="89"/>
                    </a:cubicBezTo>
                    <a:cubicBezTo>
                      <a:pt x="198" y="85"/>
                      <a:pt x="198" y="85"/>
                      <a:pt x="198" y="85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0" y="88"/>
                      <a:pt x="169" y="89"/>
                      <a:pt x="169" y="90"/>
                    </a:cubicBezTo>
                    <a:cubicBezTo>
                      <a:pt x="168" y="92"/>
                      <a:pt x="169" y="94"/>
                      <a:pt x="170" y="95"/>
                    </a:cubicBezTo>
                    <a:cubicBezTo>
                      <a:pt x="173" y="97"/>
                      <a:pt x="173" y="97"/>
                      <a:pt x="173" y="97"/>
                    </a:cubicBezTo>
                    <a:cubicBezTo>
                      <a:pt x="175" y="93"/>
                      <a:pt x="175" y="93"/>
                      <a:pt x="175" y="93"/>
                    </a:cubicBezTo>
                    <a:cubicBezTo>
                      <a:pt x="175" y="89"/>
                      <a:pt x="175" y="89"/>
                      <a:pt x="175" y="89"/>
                    </a:cubicBezTo>
                    <a:cubicBezTo>
                      <a:pt x="175" y="89"/>
                      <a:pt x="152" y="88"/>
                      <a:pt x="145" y="88"/>
                    </a:cubicBezTo>
                    <a:cubicBezTo>
                      <a:pt x="144" y="88"/>
                      <a:pt x="143" y="88"/>
                      <a:pt x="143" y="88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141" y="89"/>
                      <a:pt x="141" y="89"/>
                      <a:pt x="141" y="89"/>
                    </a:cubicBezTo>
                    <a:cubicBezTo>
                      <a:pt x="140" y="89"/>
                      <a:pt x="140" y="89"/>
                      <a:pt x="139" y="90"/>
                    </a:cubicBezTo>
                    <a:cubicBezTo>
                      <a:pt x="138" y="92"/>
                      <a:pt x="139" y="94"/>
                      <a:pt x="140" y="96"/>
                    </a:cubicBezTo>
                    <a:cubicBezTo>
                      <a:pt x="146" y="99"/>
                      <a:pt x="146" y="99"/>
                      <a:pt x="146" y="99"/>
                    </a:cubicBezTo>
                    <a:cubicBezTo>
                      <a:pt x="148" y="96"/>
                      <a:pt x="148" y="96"/>
                      <a:pt x="148" y="96"/>
                    </a:cubicBezTo>
                    <a:cubicBezTo>
                      <a:pt x="149" y="92"/>
                      <a:pt x="149" y="92"/>
                      <a:pt x="149" y="92"/>
                    </a:cubicBezTo>
                    <a:cubicBezTo>
                      <a:pt x="149" y="92"/>
                      <a:pt x="145" y="92"/>
                      <a:pt x="140" y="91"/>
                    </a:cubicBezTo>
                    <a:cubicBezTo>
                      <a:pt x="135" y="91"/>
                      <a:pt x="130" y="91"/>
                      <a:pt x="127" y="91"/>
                    </a:cubicBezTo>
                    <a:cubicBezTo>
                      <a:pt x="127" y="91"/>
                      <a:pt x="127" y="91"/>
                      <a:pt x="126" y="91"/>
                    </a:cubicBezTo>
                    <a:cubicBezTo>
                      <a:pt x="126" y="91"/>
                      <a:pt x="126" y="91"/>
                      <a:pt x="125" y="91"/>
                    </a:cubicBezTo>
                    <a:cubicBezTo>
                      <a:pt x="125" y="91"/>
                      <a:pt x="125" y="91"/>
                      <a:pt x="125" y="91"/>
                    </a:cubicBezTo>
                    <a:cubicBezTo>
                      <a:pt x="124" y="91"/>
                      <a:pt x="124" y="91"/>
                      <a:pt x="123" y="93"/>
                    </a:cubicBezTo>
                    <a:cubicBezTo>
                      <a:pt x="122" y="94"/>
                      <a:pt x="122" y="97"/>
                      <a:pt x="124" y="98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9" y="96"/>
                      <a:pt x="129" y="96"/>
                      <a:pt x="129" y="96"/>
                    </a:cubicBezTo>
                    <a:cubicBezTo>
                      <a:pt x="128" y="92"/>
                      <a:pt x="128" y="92"/>
                      <a:pt x="128" y="92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5" y="95"/>
                      <a:pt x="103" y="96"/>
                      <a:pt x="103" y="98"/>
                    </a:cubicBezTo>
                    <a:cubicBezTo>
                      <a:pt x="102" y="99"/>
                      <a:pt x="103" y="101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7" y="95"/>
                      <a:pt x="107" y="95"/>
                      <a:pt x="107" y="95"/>
                    </a:cubicBezTo>
                    <a:cubicBezTo>
                      <a:pt x="107" y="95"/>
                      <a:pt x="101" y="95"/>
                      <a:pt x="95" y="96"/>
                    </a:cubicBezTo>
                    <a:cubicBezTo>
                      <a:pt x="92" y="96"/>
                      <a:pt x="89" y="96"/>
                      <a:pt x="87" y="97"/>
                    </a:cubicBezTo>
                    <a:cubicBezTo>
                      <a:pt x="86" y="97"/>
                      <a:pt x="85" y="97"/>
                      <a:pt x="84" y="97"/>
                    </a:cubicBezTo>
                    <a:cubicBezTo>
                      <a:pt x="84" y="97"/>
                      <a:pt x="83" y="97"/>
                      <a:pt x="83" y="97"/>
                    </a:cubicBezTo>
                    <a:cubicBezTo>
                      <a:pt x="83" y="97"/>
                      <a:pt x="83" y="97"/>
                      <a:pt x="83" y="97"/>
                    </a:cubicBezTo>
                    <a:cubicBezTo>
                      <a:pt x="82" y="98"/>
                      <a:pt x="82" y="98"/>
                      <a:pt x="82" y="98"/>
                    </a:cubicBezTo>
                    <a:cubicBezTo>
                      <a:pt x="81" y="98"/>
                      <a:pt x="81" y="98"/>
                      <a:pt x="81" y="98"/>
                    </a:cubicBezTo>
                    <a:cubicBezTo>
                      <a:pt x="81" y="98"/>
                      <a:pt x="81" y="98"/>
                      <a:pt x="80" y="99"/>
                    </a:cubicBezTo>
                    <a:cubicBezTo>
                      <a:pt x="79" y="101"/>
                      <a:pt x="80" y="103"/>
                      <a:pt x="81" y="105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5" y="102"/>
                      <a:pt x="85" y="102"/>
                      <a:pt x="85" y="102"/>
                    </a:cubicBezTo>
                    <a:cubicBezTo>
                      <a:pt x="85" y="98"/>
                      <a:pt x="85" y="98"/>
                      <a:pt x="85" y="9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6" y="100"/>
                      <a:pt x="65" y="102"/>
                      <a:pt x="64" y="103"/>
                    </a:cubicBezTo>
                    <a:cubicBezTo>
                      <a:pt x="64" y="105"/>
                      <a:pt x="65" y="107"/>
                      <a:pt x="66" y="108"/>
                    </a:cubicBezTo>
                    <a:cubicBezTo>
                      <a:pt x="67" y="108"/>
                      <a:pt x="67" y="108"/>
                      <a:pt x="67" y="108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65" y="102"/>
                      <a:pt x="65" y="102"/>
                      <a:pt x="65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1"/>
                      <a:pt x="66" y="102"/>
                      <a:pt x="65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1"/>
                      <a:pt x="66" y="101"/>
                      <a:pt x="65" y="101"/>
                    </a:cubicBezTo>
                    <a:cubicBezTo>
                      <a:pt x="62" y="101"/>
                      <a:pt x="56" y="102"/>
                      <a:pt x="50" y="102"/>
                    </a:cubicBezTo>
                    <a:cubicBezTo>
                      <a:pt x="47" y="102"/>
                      <a:pt x="45" y="102"/>
                      <a:pt x="43" y="102"/>
                    </a:cubicBezTo>
                    <a:cubicBezTo>
                      <a:pt x="42" y="102"/>
                      <a:pt x="41" y="102"/>
                      <a:pt x="40" y="103"/>
                    </a:cubicBezTo>
                    <a:cubicBezTo>
                      <a:pt x="40" y="103"/>
                      <a:pt x="40" y="103"/>
                      <a:pt x="39" y="103"/>
                    </a:cubicBezTo>
                    <a:cubicBezTo>
                      <a:pt x="39" y="103"/>
                      <a:pt x="39" y="103"/>
                      <a:pt x="38" y="103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4"/>
                      <a:pt x="37" y="104"/>
                      <a:pt x="37" y="105"/>
                    </a:cubicBezTo>
                    <a:cubicBezTo>
                      <a:pt x="35" y="107"/>
                      <a:pt x="36" y="109"/>
                      <a:pt x="38" y="110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6"/>
                      <a:pt x="41" y="106"/>
                      <a:pt x="41" y="107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6"/>
                      <a:pt x="43" y="106"/>
                      <a:pt x="42" y="106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4" y="108"/>
                      <a:pt x="44" y="108"/>
                      <a:pt x="44" y="108"/>
                    </a:cubicBezTo>
                    <a:cubicBezTo>
                      <a:pt x="43" y="105"/>
                      <a:pt x="43" y="105"/>
                      <a:pt x="43" y="105"/>
                    </a:cubicBezTo>
                    <a:cubicBezTo>
                      <a:pt x="43" y="105"/>
                      <a:pt x="43" y="105"/>
                      <a:pt x="42" y="105"/>
                    </a:cubicBezTo>
                    <a:cubicBezTo>
                      <a:pt x="39" y="105"/>
                      <a:pt x="34" y="105"/>
                      <a:pt x="28" y="105"/>
                    </a:cubicBezTo>
                    <a:cubicBezTo>
                      <a:pt x="22" y="105"/>
                      <a:pt x="16" y="105"/>
                      <a:pt x="13" y="105"/>
                    </a:cubicBezTo>
                    <a:cubicBezTo>
                      <a:pt x="13" y="105"/>
                      <a:pt x="12" y="105"/>
                      <a:pt x="12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10" y="105"/>
                      <a:pt x="9" y="106"/>
                      <a:pt x="8" y="107"/>
                    </a:cubicBezTo>
                    <a:cubicBezTo>
                      <a:pt x="7" y="108"/>
                      <a:pt x="8" y="111"/>
                      <a:pt x="10" y="112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10" y="123"/>
                      <a:pt x="10" y="123"/>
                      <a:pt x="10" y="123"/>
                    </a:cubicBezTo>
                    <a:cubicBezTo>
                      <a:pt x="9" y="125"/>
                      <a:pt x="10" y="127"/>
                      <a:pt x="11" y="128"/>
                    </a:cubicBezTo>
                    <a:cubicBezTo>
                      <a:pt x="13" y="129"/>
                      <a:pt x="13" y="129"/>
                      <a:pt x="13" y="129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2" y="124"/>
                      <a:pt x="12" y="124"/>
                      <a:pt x="12" y="124"/>
                    </a:cubicBezTo>
                    <a:cubicBezTo>
                      <a:pt x="12" y="124"/>
                      <a:pt x="12" y="124"/>
                      <a:pt x="12" y="124"/>
                    </a:cubicBezTo>
                    <a:cubicBezTo>
                      <a:pt x="11" y="125"/>
                      <a:pt x="11" y="125"/>
                      <a:pt x="11" y="125"/>
                    </a:cubicBezTo>
                    <a:cubicBezTo>
                      <a:pt x="11" y="125"/>
                      <a:pt x="11" y="126"/>
                      <a:pt x="11" y="126"/>
                    </a:cubicBezTo>
                    <a:cubicBezTo>
                      <a:pt x="11" y="130"/>
                      <a:pt x="9" y="141"/>
                      <a:pt x="9" y="141"/>
                    </a:cubicBezTo>
                    <a:cubicBezTo>
                      <a:pt x="9" y="143"/>
                      <a:pt x="9" y="144"/>
                      <a:pt x="11" y="145"/>
                    </a:cubicBezTo>
                    <a:cubicBezTo>
                      <a:pt x="12" y="146"/>
                      <a:pt x="12" y="146"/>
                      <a:pt x="12" y="146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5" y="154"/>
                      <a:pt x="6" y="156"/>
                      <a:pt x="8" y="157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3"/>
                      <a:pt x="10" y="174"/>
                      <a:pt x="11" y="175"/>
                    </a:cubicBezTo>
                    <a:cubicBezTo>
                      <a:pt x="13" y="176"/>
                      <a:pt x="13" y="176"/>
                      <a:pt x="13" y="176"/>
                    </a:cubicBezTo>
                    <a:cubicBezTo>
                      <a:pt x="15" y="173"/>
                      <a:pt x="15" y="173"/>
                      <a:pt x="15" y="173"/>
                    </a:cubicBezTo>
                    <a:cubicBezTo>
                      <a:pt x="11" y="171"/>
                      <a:pt x="11" y="171"/>
                      <a:pt x="11" y="171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4" y="184"/>
                      <a:pt x="5" y="187"/>
                      <a:pt x="7" y="188"/>
                    </a:cubicBezTo>
                    <a:cubicBezTo>
                      <a:pt x="9" y="189"/>
                      <a:pt x="9" y="189"/>
                      <a:pt x="9" y="189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4" y="196"/>
                      <a:pt x="4" y="197"/>
                      <a:pt x="4" y="198"/>
                    </a:cubicBezTo>
                    <a:cubicBezTo>
                      <a:pt x="4" y="199"/>
                      <a:pt x="5" y="200"/>
                      <a:pt x="6" y="201"/>
                    </a:cubicBezTo>
                    <a:cubicBezTo>
                      <a:pt x="8" y="202"/>
                      <a:pt x="8" y="202"/>
                      <a:pt x="8" y="202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3" y="217"/>
                      <a:pt x="4" y="219"/>
                      <a:pt x="6" y="220"/>
                    </a:cubicBezTo>
                    <a:cubicBezTo>
                      <a:pt x="6" y="220"/>
                      <a:pt x="6" y="220"/>
                      <a:pt x="6" y="220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4" y="216"/>
                      <a:pt x="4" y="216"/>
                      <a:pt x="4" y="216"/>
                    </a:cubicBezTo>
                    <a:cubicBezTo>
                      <a:pt x="2" y="230"/>
                      <a:pt x="2" y="230"/>
                      <a:pt x="2" y="230"/>
                    </a:cubicBezTo>
                    <a:cubicBezTo>
                      <a:pt x="2" y="231"/>
                      <a:pt x="2" y="233"/>
                      <a:pt x="4" y="234"/>
                    </a:cubicBezTo>
                    <a:cubicBezTo>
                      <a:pt x="6" y="235"/>
                      <a:pt x="6" y="235"/>
                      <a:pt x="6" y="235"/>
                    </a:cubicBezTo>
                    <a:cubicBezTo>
                      <a:pt x="8" y="232"/>
                      <a:pt x="8" y="232"/>
                      <a:pt x="8" y="232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4" y="231"/>
                      <a:pt x="4" y="231"/>
                      <a:pt x="4" y="231"/>
                    </a:cubicBezTo>
                    <a:cubicBezTo>
                      <a:pt x="4" y="232"/>
                      <a:pt x="3" y="233"/>
                      <a:pt x="3" y="234"/>
                    </a:cubicBezTo>
                    <a:cubicBezTo>
                      <a:pt x="2" y="239"/>
                      <a:pt x="0" y="246"/>
                      <a:pt x="0" y="246"/>
                    </a:cubicBezTo>
                    <a:cubicBezTo>
                      <a:pt x="0" y="248"/>
                      <a:pt x="0" y="250"/>
                      <a:pt x="2" y="251"/>
                    </a:cubicBezTo>
                    <a:cubicBezTo>
                      <a:pt x="6" y="253"/>
                      <a:pt x="6" y="253"/>
                      <a:pt x="6" y="253"/>
                    </a:cubicBezTo>
                    <a:cubicBezTo>
                      <a:pt x="4" y="265"/>
                      <a:pt x="4" y="265"/>
                      <a:pt x="4" y="265"/>
                    </a:cubicBezTo>
                    <a:cubicBezTo>
                      <a:pt x="4" y="266"/>
                      <a:pt x="4" y="268"/>
                      <a:pt x="6" y="269"/>
                    </a:cubicBezTo>
                    <a:cubicBezTo>
                      <a:pt x="6" y="269"/>
                      <a:pt x="6" y="269"/>
                      <a:pt x="6" y="269"/>
                    </a:cubicBezTo>
                    <a:cubicBezTo>
                      <a:pt x="9" y="266"/>
                      <a:pt x="9" y="266"/>
                      <a:pt x="9" y="266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2" y="283"/>
                      <a:pt x="2" y="283"/>
                      <a:pt x="2" y="283"/>
                    </a:cubicBezTo>
                    <a:cubicBezTo>
                      <a:pt x="2" y="285"/>
                      <a:pt x="3" y="286"/>
                      <a:pt x="4" y="287"/>
                    </a:cubicBezTo>
                    <a:cubicBezTo>
                      <a:pt x="5" y="288"/>
                      <a:pt x="5" y="288"/>
                      <a:pt x="5" y="288"/>
                    </a:cubicBezTo>
                    <a:cubicBezTo>
                      <a:pt x="1" y="302"/>
                      <a:pt x="1" y="302"/>
                      <a:pt x="1" y="302"/>
                    </a:cubicBezTo>
                    <a:cubicBezTo>
                      <a:pt x="1" y="304"/>
                      <a:pt x="2" y="305"/>
                      <a:pt x="3" y="306"/>
                    </a:cubicBezTo>
                    <a:cubicBezTo>
                      <a:pt x="5" y="307"/>
                      <a:pt x="5" y="307"/>
                      <a:pt x="5" y="307"/>
                    </a:cubicBezTo>
                    <a:cubicBezTo>
                      <a:pt x="7" y="304"/>
                      <a:pt x="7" y="304"/>
                      <a:pt x="7" y="304"/>
                    </a:cubicBezTo>
                    <a:cubicBezTo>
                      <a:pt x="3" y="304"/>
                      <a:pt x="3" y="304"/>
                      <a:pt x="3" y="304"/>
                    </a:cubicBezTo>
                    <a:cubicBezTo>
                      <a:pt x="1" y="319"/>
                      <a:pt x="1" y="319"/>
                      <a:pt x="1" y="319"/>
                    </a:cubicBezTo>
                    <a:cubicBezTo>
                      <a:pt x="1" y="321"/>
                      <a:pt x="2" y="322"/>
                      <a:pt x="3" y="323"/>
                    </a:cubicBezTo>
                    <a:cubicBezTo>
                      <a:pt x="3" y="323"/>
                      <a:pt x="3" y="323"/>
                      <a:pt x="3" y="323"/>
                    </a:cubicBezTo>
                    <a:cubicBezTo>
                      <a:pt x="1" y="335"/>
                      <a:pt x="1" y="335"/>
                      <a:pt x="1" y="335"/>
                    </a:cubicBezTo>
                    <a:cubicBezTo>
                      <a:pt x="1" y="336"/>
                      <a:pt x="2" y="338"/>
                      <a:pt x="3" y="339"/>
                    </a:cubicBezTo>
                    <a:cubicBezTo>
                      <a:pt x="5" y="340"/>
                      <a:pt x="5" y="340"/>
                      <a:pt x="5" y="340"/>
                    </a:cubicBezTo>
                    <a:cubicBezTo>
                      <a:pt x="7" y="337"/>
                      <a:pt x="7" y="337"/>
                      <a:pt x="7" y="337"/>
                    </a:cubicBezTo>
                    <a:cubicBezTo>
                      <a:pt x="4" y="334"/>
                      <a:pt x="4" y="334"/>
                      <a:pt x="4" y="334"/>
                    </a:cubicBezTo>
                    <a:cubicBezTo>
                      <a:pt x="3" y="335"/>
                      <a:pt x="3" y="335"/>
                      <a:pt x="3" y="336"/>
                    </a:cubicBezTo>
                    <a:cubicBezTo>
                      <a:pt x="3" y="336"/>
                      <a:pt x="3" y="336"/>
                      <a:pt x="3" y="336"/>
                    </a:cubicBezTo>
                    <a:cubicBezTo>
                      <a:pt x="3" y="337"/>
                      <a:pt x="3" y="337"/>
                      <a:pt x="3" y="338"/>
                    </a:cubicBezTo>
                    <a:cubicBezTo>
                      <a:pt x="3" y="340"/>
                      <a:pt x="3" y="345"/>
                      <a:pt x="3" y="349"/>
                    </a:cubicBezTo>
                    <a:cubicBezTo>
                      <a:pt x="4" y="353"/>
                      <a:pt x="4" y="356"/>
                      <a:pt x="4" y="356"/>
                    </a:cubicBezTo>
                    <a:cubicBezTo>
                      <a:pt x="4" y="358"/>
                      <a:pt x="5" y="359"/>
                      <a:pt x="6" y="359"/>
                    </a:cubicBezTo>
                    <a:cubicBezTo>
                      <a:pt x="8" y="361"/>
                      <a:pt x="8" y="361"/>
                      <a:pt x="8" y="361"/>
                    </a:cubicBezTo>
                    <a:cubicBezTo>
                      <a:pt x="10" y="358"/>
                      <a:pt x="10" y="358"/>
                      <a:pt x="10" y="358"/>
                    </a:cubicBezTo>
                    <a:cubicBezTo>
                      <a:pt x="7" y="356"/>
                      <a:pt x="7" y="356"/>
                      <a:pt x="7" y="356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7"/>
                      <a:pt x="1" y="369"/>
                      <a:pt x="2" y="370"/>
                    </a:cubicBezTo>
                    <a:cubicBezTo>
                      <a:pt x="6" y="372"/>
                      <a:pt x="6" y="372"/>
                      <a:pt x="6" y="372"/>
                    </a:cubicBezTo>
                    <a:cubicBezTo>
                      <a:pt x="6" y="388"/>
                      <a:pt x="6" y="388"/>
                      <a:pt x="6" y="388"/>
                    </a:cubicBezTo>
                    <a:cubicBezTo>
                      <a:pt x="6" y="389"/>
                      <a:pt x="7" y="390"/>
                      <a:pt x="8" y="391"/>
                    </a:cubicBezTo>
                    <a:cubicBezTo>
                      <a:pt x="8" y="391"/>
                      <a:pt x="8" y="391"/>
                      <a:pt x="8" y="391"/>
                    </a:cubicBezTo>
                    <a:cubicBezTo>
                      <a:pt x="6" y="401"/>
                      <a:pt x="6" y="401"/>
                      <a:pt x="6" y="401"/>
                    </a:cubicBezTo>
                    <a:cubicBezTo>
                      <a:pt x="5" y="403"/>
                      <a:pt x="6" y="404"/>
                      <a:pt x="7" y="405"/>
                    </a:cubicBezTo>
                    <a:cubicBezTo>
                      <a:pt x="8" y="406"/>
                      <a:pt x="8" y="406"/>
                      <a:pt x="8" y="406"/>
                    </a:cubicBezTo>
                    <a:cubicBezTo>
                      <a:pt x="9" y="424"/>
                      <a:pt x="9" y="424"/>
                      <a:pt x="9" y="424"/>
                    </a:cubicBezTo>
                    <a:cubicBezTo>
                      <a:pt x="9" y="425"/>
                      <a:pt x="10" y="427"/>
                      <a:pt x="11" y="427"/>
                    </a:cubicBezTo>
                    <a:cubicBezTo>
                      <a:pt x="11" y="427"/>
                      <a:pt x="11" y="427"/>
                      <a:pt x="11" y="427"/>
                    </a:cubicBezTo>
                    <a:cubicBezTo>
                      <a:pt x="10" y="436"/>
                      <a:pt x="10" y="436"/>
                      <a:pt x="10" y="436"/>
                    </a:cubicBezTo>
                    <a:cubicBezTo>
                      <a:pt x="9" y="438"/>
                      <a:pt x="10" y="439"/>
                      <a:pt x="11" y="440"/>
                    </a:cubicBezTo>
                    <a:cubicBezTo>
                      <a:pt x="13" y="441"/>
                      <a:pt x="13" y="441"/>
                      <a:pt x="13" y="441"/>
                    </a:cubicBezTo>
                    <a:cubicBezTo>
                      <a:pt x="17" y="458"/>
                      <a:pt x="17" y="458"/>
                      <a:pt x="17" y="458"/>
                    </a:cubicBezTo>
                    <a:cubicBezTo>
                      <a:pt x="17" y="459"/>
                      <a:pt x="18" y="460"/>
                      <a:pt x="19" y="460"/>
                    </a:cubicBezTo>
                    <a:cubicBezTo>
                      <a:pt x="23" y="462"/>
                      <a:pt x="23" y="462"/>
                      <a:pt x="23" y="462"/>
                    </a:cubicBezTo>
                    <a:cubicBezTo>
                      <a:pt x="25" y="459"/>
                      <a:pt x="25" y="459"/>
                      <a:pt x="25" y="459"/>
                    </a:cubicBezTo>
                    <a:cubicBezTo>
                      <a:pt x="21" y="457"/>
                      <a:pt x="21" y="457"/>
                      <a:pt x="21" y="457"/>
                    </a:cubicBezTo>
                    <a:cubicBezTo>
                      <a:pt x="21" y="457"/>
                      <a:pt x="21" y="458"/>
                      <a:pt x="21" y="458"/>
                    </a:cubicBezTo>
                    <a:cubicBezTo>
                      <a:pt x="21" y="459"/>
                      <a:pt x="21" y="459"/>
                      <a:pt x="21" y="459"/>
                    </a:cubicBezTo>
                    <a:cubicBezTo>
                      <a:pt x="21" y="459"/>
                      <a:pt x="21" y="460"/>
                      <a:pt x="21" y="460"/>
                    </a:cubicBezTo>
                    <a:cubicBezTo>
                      <a:pt x="21" y="460"/>
                      <a:pt x="21" y="461"/>
                      <a:pt x="21" y="461"/>
                    </a:cubicBezTo>
                    <a:cubicBezTo>
                      <a:pt x="21" y="462"/>
                      <a:pt x="22" y="464"/>
                      <a:pt x="23" y="467"/>
                    </a:cubicBezTo>
                    <a:cubicBezTo>
                      <a:pt x="26" y="474"/>
                      <a:pt x="31" y="486"/>
                      <a:pt x="31" y="486"/>
                    </a:cubicBezTo>
                    <a:cubicBezTo>
                      <a:pt x="31" y="487"/>
                      <a:pt x="32" y="488"/>
                      <a:pt x="33" y="488"/>
                    </a:cubicBezTo>
                    <a:cubicBezTo>
                      <a:pt x="45" y="496"/>
                      <a:pt x="45" y="496"/>
                      <a:pt x="45" y="496"/>
                    </a:cubicBezTo>
                    <a:cubicBezTo>
                      <a:pt x="47" y="497"/>
                      <a:pt x="49" y="496"/>
                      <a:pt x="50" y="494"/>
                    </a:cubicBezTo>
                    <a:cubicBezTo>
                      <a:pt x="52" y="493"/>
                      <a:pt x="51" y="490"/>
                      <a:pt x="49" y="489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55"/>
              <p:cNvSpPr/>
              <p:nvPr/>
            </p:nvSpPr>
            <p:spPr bwMode="auto">
              <a:xfrm>
                <a:off x="4758613" y="2507134"/>
                <a:ext cx="364106" cy="758554"/>
              </a:xfrm>
              <a:custGeom>
                <a:avLst/>
                <a:gdLst>
                  <a:gd name="T0" fmla="*/ 31 w 271"/>
                  <a:gd name="T1" fmla="*/ 530 h 564"/>
                  <a:gd name="T2" fmla="*/ 34 w 271"/>
                  <a:gd name="T3" fmla="*/ 532 h 564"/>
                  <a:gd name="T4" fmla="*/ 20 w 271"/>
                  <a:gd name="T5" fmla="*/ 508 h 564"/>
                  <a:gd name="T6" fmla="*/ 22 w 271"/>
                  <a:gd name="T7" fmla="*/ 509 h 564"/>
                  <a:gd name="T8" fmla="*/ 7 w 271"/>
                  <a:gd name="T9" fmla="*/ 462 h 564"/>
                  <a:gd name="T10" fmla="*/ 16 w 271"/>
                  <a:gd name="T11" fmla="*/ 421 h 564"/>
                  <a:gd name="T12" fmla="*/ 17 w 271"/>
                  <a:gd name="T13" fmla="*/ 404 h 564"/>
                  <a:gd name="T14" fmla="*/ 18 w 271"/>
                  <a:gd name="T15" fmla="*/ 399 h 564"/>
                  <a:gd name="T16" fmla="*/ 23 w 271"/>
                  <a:gd name="T17" fmla="*/ 385 h 564"/>
                  <a:gd name="T18" fmla="*/ 21 w 271"/>
                  <a:gd name="T19" fmla="*/ 380 h 564"/>
                  <a:gd name="T20" fmla="*/ 35 w 271"/>
                  <a:gd name="T21" fmla="*/ 351 h 564"/>
                  <a:gd name="T22" fmla="*/ 39 w 271"/>
                  <a:gd name="T23" fmla="*/ 344 h 564"/>
                  <a:gd name="T24" fmla="*/ 37 w 271"/>
                  <a:gd name="T25" fmla="*/ 342 h 564"/>
                  <a:gd name="T26" fmla="*/ 57 w 271"/>
                  <a:gd name="T27" fmla="*/ 329 h 564"/>
                  <a:gd name="T28" fmla="*/ 78 w 271"/>
                  <a:gd name="T29" fmla="*/ 306 h 564"/>
                  <a:gd name="T30" fmla="*/ 97 w 271"/>
                  <a:gd name="T31" fmla="*/ 307 h 564"/>
                  <a:gd name="T32" fmla="*/ 95 w 271"/>
                  <a:gd name="T33" fmla="*/ 308 h 564"/>
                  <a:gd name="T34" fmla="*/ 139 w 271"/>
                  <a:gd name="T35" fmla="*/ 300 h 564"/>
                  <a:gd name="T36" fmla="*/ 237 w 271"/>
                  <a:gd name="T37" fmla="*/ 345 h 564"/>
                  <a:gd name="T38" fmla="*/ 262 w 271"/>
                  <a:gd name="T39" fmla="*/ 324 h 564"/>
                  <a:gd name="T40" fmla="*/ 263 w 271"/>
                  <a:gd name="T41" fmla="*/ 308 h 564"/>
                  <a:gd name="T42" fmla="*/ 266 w 271"/>
                  <a:gd name="T43" fmla="*/ 270 h 564"/>
                  <a:gd name="T44" fmla="*/ 263 w 271"/>
                  <a:gd name="T45" fmla="*/ 224 h 564"/>
                  <a:gd name="T46" fmla="*/ 265 w 271"/>
                  <a:gd name="T47" fmla="*/ 226 h 564"/>
                  <a:gd name="T48" fmla="*/ 257 w 271"/>
                  <a:gd name="T49" fmla="*/ 171 h 564"/>
                  <a:gd name="T50" fmla="*/ 252 w 271"/>
                  <a:gd name="T51" fmla="*/ 151 h 564"/>
                  <a:gd name="T52" fmla="*/ 250 w 271"/>
                  <a:gd name="T53" fmla="*/ 127 h 564"/>
                  <a:gd name="T54" fmla="*/ 242 w 271"/>
                  <a:gd name="T55" fmla="*/ 105 h 564"/>
                  <a:gd name="T56" fmla="*/ 242 w 271"/>
                  <a:gd name="T57" fmla="*/ 104 h 564"/>
                  <a:gd name="T58" fmla="*/ 228 w 271"/>
                  <a:gd name="T59" fmla="*/ 38 h 564"/>
                  <a:gd name="T60" fmla="*/ 221 w 271"/>
                  <a:gd name="T61" fmla="*/ 8 h 564"/>
                  <a:gd name="T62" fmla="*/ 226 w 271"/>
                  <a:gd name="T63" fmla="*/ 62 h 564"/>
                  <a:gd name="T64" fmla="*/ 234 w 271"/>
                  <a:gd name="T65" fmla="*/ 104 h 564"/>
                  <a:gd name="T66" fmla="*/ 241 w 271"/>
                  <a:gd name="T67" fmla="*/ 128 h 564"/>
                  <a:gd name="T68" fmla="*/ 252 w 271"/>
                  <a:gd name="T69" fmla="*/ 151 h 564"/>
                  <a:gd name="T70" fmla="*/ 256 w 271"/>
                  <a:gd name="T71" fmla="*/ 209 h 564"/>
                  <a:gd name="T72" fmla="*/ 259 w 271"/>
                  <a:gd name="T73" fmla="*/ 240 h 564"/>
                  <a:gd name="T74" fmla="*/ 266 w 271"/>
                  <a:gd name="T75" fmla="*/ 285 h 564"/>
                  <a:gd name="T76" fmla="*/ 250 w 271"/>
                  <a:gd name="T77" fmla="*/ 319 h 564"/>
                  <a:gd name="T78" fmla="*/ 234 w 271"/>
                  <a:gd name="T79" fmla="*/ 344 h 564"/>
                  <a:gd name="T80" fmla="*/ 235 w 271"/>
                  <a:gd name="T81" fmla="*/ 337 h 564"/>
                  <a:gd name="T82" fmla="*/ 137 w 271"/>
                  <a:gd name="T83" fmla="*/ 296 h 564"/>
                  <a:gd name="T84" fmla="*/ 137 w 271"/>
                  <a:gd name="T85" fmla="*/ 292 h 564"/>
                  <a:gd name="T86" fmla="*/ 92 w 271"/>
                  <a:gd name="T87" fmla="*/ 301 h 564"/>
                  <a:gd name="T88" fmla="*/ 92 w 271"/>
                  <a:gd name="T89" fmla="*/ 302 h 564"/>
                  <a:gd name="T90" fmla="*/ 76 w 271"/>
                  <a:gd name="T91" fmla="*/ 310 h 564"/>
                  <a:gd name="T92" fmla="*/ 60 w 271"/>
                  <a:gd name="T93" fmla="*/ 318 h 564"/>
                  <a:gd name="T94" fmla="*/ 51 w 271"/>
                  <a:gd name="T95" fmla="*/ 336 h 564"/>
                  <a:gd name="T96" fmla="*/ 41 w 271"/>
                  <a:gd name="T97" fmla="*/ 334 h 564"/>
                  <a:gd name="T98" fmla="*/ 28 w 271"/>
                  <a:gd name="T99" fmla="*/ 350 h 564"/>
                  <a:gd name="T100" fmla="*/ 15 w 271"/>
                  <a:gd name="T101" fmla="*/ 379 h 564"/>
                  <a:gd name="T102" fmla="*/ 16 w 271"/>
                  <a:gd name="T103" fmla="*/ 381 h 564"/>
                  <a:gd name="T104" fmla="*/ 12 w 271"/>
                  <a:gd name="T105" fmla="*/ 399 h 564"/>
                  <a:gd name="T106" fmla="*/ 9 w 271"/>
                  <a:gd name="T107" fmla="*/ 419 h 564"/>
                  <a:gd name="T108" fmla="*/ 12 w 271"/>
                  <a:gd name="T109" fmla="*/ 451 h 564"/>
                  <a:gd name="T110" fmla="*/ 14 w 271"/>
                  <a:gd name="T111" fmla="*/ 508 h 564"/>
                  <a:gd name="T112" fmla="*/ 17 w 271"/>
                  <a:gd name="T113" fmla="*/ 523 h 564"/>
                  <a:gd name="T114" fmla="*/ 26 w 271"/>
                  <a:gd name="T115" fmla="*/ 530 h 564"/>
                  <a:gd name="T116" fmla="*/ 38 w 271"/>
                  <a:gd name="T117" fmla="*/ 555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1" h="564">
                    <a:moveTo>
                      <a:pt x="53" y="557"/>
                    </a:moveTo>
                    <a:cubicBezTo>
                      <a:pt x="44" y="551"/>
                      <a:pt x="44" y="551"/>
                      <a:pt x="44" y="551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46" y="557"/>
                      <a:pt x="46" y="557"/>
                      <a:pt x="46" y="557"/>
                    </a:cubicBezTo>
                    <a:cubicBezTo>
                      <a:pt x="46" y="556"/>
                      <a:pt x="46" y="555"/>
                      <a:pt x="46" y="555"/>
                    </a:cubicBezTo>
                    <a:cubicBezTo>
                      <a:pt x="46" y="554"/>
                      <a:pt x="46" y="554"/>
                      <a:pt x="46" y="553"/>
                    </a:cubicBezTo>
                    <a:cubicBezTo>
                      <a:pt x="46" y="553"/>
                      <a:pt x="46" y="553"/>
                      <a:pt x="46" y="552"/>
                    </a:cubicBezTo>
                    <a:cubicBezTo>
                      <a:pt x="45" y="551"/>
                      <a:pt x="44" y="549"/>
                      <a:pt x="43" y="547"/>
                    </a:cubicBezTo>
                    <a:cubicBezTo>
                      <a:pt x="41" y="543"/>
                      <a:pt x="39" y="539"/>
                      <a:pt x="37" y="535"/>
                    </a:cubicBezTo>
                    <a:cubicBezTo>
                      <a:pt x="36" y="533"/>
                      <a:pt x="36" y="532"/>
                      <a:pt x="35" y="530"/>
                    </a:cubicBezTo>
                    <a:cubicBezTo>
                      <a:pt x="35" y="530"/>
                      <a:pt x="35" y="529"/>
                      <a:pt x="34" y="529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4" y="529"/>
                      <a:pt x="34" y="529"/>
                      <a:pt x="34" y="529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4" y="530"/>
                      <a:pt x="34" y="530"/>
                      <a:pt x="34" y="530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2"/>
                      <a:pt x="34" y="532"/>
                      <a:pt x="34" y="532"/>
                    </a:cubicBezTo>
                    <a:cubicBezTo>
                      <a:pt x="34" y="531"/>
                      <a:pt x="34" y="531"/>
                      <a:pt x="34" y="531"/>
                    </a:cubicBezTo>
                    <a:cubicBezTo>
                      <a:pt x="31" y="530"/>
                      <a:pt x="31" y="530"/>
                      <a:pt x="31" y="530"/>
                    </a:cubicBezTo>
                    <a:cubicBezTo>
                      <a:pt x="34" y="532"/>
                      <a:pt x="34" y="532"/>
                      <a:pt x="34" y="532"/>
                    </a:cubicBezTo>
                    <a:cubicBezTo>
                      <a:pt x="34" y="531"/>
                      <a:pt x="35" y="530"/>
                      <a:pt x="34" y="529"/>
                    </a:cubicBezTo>
                    <a:cubicBezTo>
                      <a:pt x="34" y="528"/>
                      <a:pt x="34" y="527"/>
                      <a:pt x="33" y="526"/>
                    </a:cubicBezTo>
                    <a:cubicBezTo>
                      <a:pt x="23" y="521"/>
                      <a:pt x="23" y="521"/>
                      <a:pt x="23" y="521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25" y="526"/>
                      <a:pt x="25" y="526"/>
                      <a:pt x="25" y="526"/>
                    </a:cubicBezTo>
                    <a:cubicBezTo>
                      <a:pt x="25" y="525"/>
                      <a:pt x="25" y="525"/>
                      <a:pt x="25" y="524"/>
                    </a:cubicBezTo>
                    <a:cubicBezTo>
                      <a:pt x="25" y="524"/>
                      <a:pt x="25" y="524"/>
                      <a:pt x="25" y="524"/>
                    </a:cubicBezTo>
                    <a:cubicBezTo>
                      <a:pt x="25" y="523"/>
                      <a:pt x="25" y="523"/>
                      <a:pt x="25" y="523"/>
                    </a:cubicBezTo>
                    <a:cubicBezTo>
                      <a:pt x="25" y="522"/>
                      <a:pt x="25" y="521"/>
                      <a:pt x="25" y="519"/>
                    </a:cubicBezTo>
                    <a:cubicBezTo>
                      <a:pt x="24" y="517"/>
                      <a:pt x="24" y="514"/>
                      <a:pt x="23" y="512"/>
                    </a:cubicBezTo>
                    <a:cubicBezTo>
                      <a:pt x="23" y="510"/>
                      <a:pt x="23" y="509"/>
                      <a:pt x="23" y="509"/>
                    </a:cubicBezTo>
                    <a:cubicBezTo>
                      <a:pt x="23" y="508"/>
                      <a:pt x="22" y="508"/>
                      <a:pt x="22" y="508"/>
                    </a:cubicBezTo>
                    <a:cubicBezTo>
                      <a:pt x="22" y="507"/>
                      <a:pt x="22" y="507"/>
                      <a:pt x="22" y="507"/>
                    </a:cubicBezTo>
                    <a:cubicBezTo>
                      <a:pt x="20" y="508"/>
                      <a:pt x="20" y="508"/>
                      <a:pt x="20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2" y="507"/>
                      <a:pt x="22" y="507"/>
                      <a:pt x="22" y="507"/>
                    </a:cubicBezTo>
                    <a:cubicBezTo>
                      <a:pt x="20" y="508"/>
                      <a:pt x="20" y="508"/>
                      <a:pt x="20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9" y="508"/>
                      <a:pt x="19" y="508"/>
                      <a:pt x="19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9" y="508"/>
                      <a:pt x="19" y="508"/>
                      <a:pt x="19" y="508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10"/>
                      <a:pt x="22" y="510"/>
                      <a:pt x="22" y="510"/>
                    </a:cubicBezTo>
                    <a:cubicBezTo>
                      <a:pt x="22" y="509"/>
                      <a:pt x="22" y="509"/>
                      <a:pt x="22" y="509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22" y="510"/>
                      <a:pt x="22" y="510"/>
                      <a:pt x="22" y="510"/>
                    </a:cubicBezTo>
                    <a:cubicBezTo>
                      <a:pt x="22" y="509"/>
                      <a:pt x="23" y="508"/>
                      <a:pt x="22" y="507"/>
                    </a:cubicBezTo>
                    <a:cubicBezTo>
                      <a:pt x="22" y="506"/>
                      <a:pt x="21" y="505"/>
                      <a:pt x="21" y="504"/>
                    </a:cubicBezTo>
                    <a:cubicBezTo>
                      <a:pt x="19" y="503"/>
                      <a:pt x="19" y="503"/>
                      <a:pt x="19" y="503"/>
                    </a:cubicBezTo>
                    <a:cubicBezTo>
                      <a:pt x="20" y="487"/>
                      <a:pt x="20" y="487"/>
                      <a:pt x="20" y="487"/>
                    </a:cubicBezTo>
                    <a:cubicBezTo>
                      <a:pt x="20" y="485"/>
                      <a:pt x="19" y="484"/>
                      <a:pt x="18" y="483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1" y="466"/>
                      <a:pt x="11" y="466"/>
                      <a:pt x="11" y="466"/>
                    </a:cubicBezTo>
                    <a:cubicBezTo>
                      <a:pt x="11" y="465"/>
                      <a:pt x="10" y="464"/>
                      <a:pt x="9" y="464"/>
                    </a:cubicBezTo>
                    <a:cubicBezTo>
                      <a:pt x="7" y="462"/>
                      <a:pt x="7" y="462"/>
                      <a:pt x="7" y="462"/>
                    </a:cubicBezTo>
                    <a:cubicBezTo>
                      <a:pt x="5" y="466"/>
                      <a:pt x="5" y="466"/>
                      <a:pt x="5" y="466"/>
                    </a:cubicBezTo>
                    <a:cubicBezTo>
                      <a:pt x="8" y="467"/>
                      <a:pt x="8" y="467"/>
                      <a:pt x="8" y="467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6" y="451"/>
                      <a:pt x="15" y="449"/>
                      <a:pt x="14" y="448"/>
                    </a:cubicBezTo>
                    <a:cubicBezTo>
                      <a:pt x="12" y="447"/>
                      <a:pt x="12" y="447"/>
                      <a:pt x="12" y="447"/>
                    </a:cubicBezTo>
                    <a:cubicBezTo>
                      <a:pt x="10" y="450"/>
                      <a:pt x="10" y="450"/>
                      <a:pt x="10" y="450"/>
                    </a:cubicBezTo>
                    <a:cubicBezTo>
                      <a:pt x="14" y="450"/>
                      <a:pt x="14" y="450"/>
                      <a:pt x="14" y="450"/>
                    </a:cubicBezTo>
                    <a:cubicBezTo>
                      <a:pt x="13" y="434"/>
                      <a:pt x="13" y="434"/>
                      <a:pt x="13" y="434"/>
                    </a:cubicBezTo>
                    <a:cubicBezTo>
                      <a:pt x="13" y="432"/>
                      <a:pt x="12" y="431"/>
                      <a:pt x="11" y="430"/>
                    </a:cubicBezTo>
                    <a:cubicBezTo>
                      <a:pt x="9" y="429"/>
                      <a:pt x="9" y="429"/>
                      <a:pt x="9" y="429"/>
                    </a:cubicBezTo>
                    <a:cubicBezTo>
                      <a:pt x="7" y="433"/>
                      <a:pt x="7" y="433"/>
                      <a:pt x="7" y="433"/>
                    </a:cubicBezTo>
                    <a:cubicBezTo>
                      <a:pt x="11" y="434"/>
                      <a:pt x="11" y="434"/>
                      <a:pt x="11" y="434"/>
                    </a:cubicBezTo>
                    <a:cubicBezTo>
                      <a:pt x="11" y="434"/>
                      <a:pt x="13" y="431"/>
                      <a:pt x="14" y="427"/>
                    </a:cubicBezTo>
                    <a:cubicBezTo>
                      <a:pt x="15" y="425"/>
                      <a:pt x="16" y="423"/>
                      <a:pt x="16" y="421"/>
                    </a:cubicBezTo>
                    <a:cubicBezTo>
                      <a:pt x="17" y="421"/>
                      <a:pt x="17" y="420"/>
                      <a:pt x="17" y="420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5" y="418"/>
                      <a:pt x="15" y="418"/>
                      <a:pt x="15" y="418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5" y="418"/>
                      <a:pt x="15" y="418"/>
                      <a:pt x="15" y="418"/>
                    </a:cubicBezTo>
                    <a:cubicBezTo>
                      <a:pt x="17" y="419"/>
                      <a:pt x="17" y="419"/>
                      <a:pt x="17" y="419"/>
                    </a:cubicBezTo>
                    <a:cubicBezTo>
                      <a:pt x="18" y="418"/>
                      <a:pt x="18" y="415"/>
                      <a:pt x="16" y="414"/>
                    </a:cubicBezTo>
                    <a:cubicBezTo>
                      <a:pt x="13" y="412"/>
                      <a:pt x="13" y="412"/>
                      <a:pt x="13" y="412"/>
                    </a:cubicBezTo>
                    <a:cubicBezTo>
                      <a:pt x="11" y="416"/>
                      <a:pt x="11" y="416"/>
                      <a:pt x="11" y="416"/>
                    </a:cubicBezTo>
                    <a:cubicBezTo>
                      <a:pt x="15" y="416"/>
                      <a:pt x="15" y="416"/>
                      <a:pt x="15" y="416"/>
                    </a:cubicBezTo>
                    <a:cubicBezTo>
                      <a:pt x="15" y="416"/>
                      <a:pt x="16" y="413"/>
                      <a:pt x="16" y="409"/>
                    </a:cubicBezTo>
                    <a:cubicBezTo>
                      <a:pt x="17" y="407"/>
                      <a:pt x="17" y="405"/>
                      <a:pt x="17" y="404"/>
                    </a:cubicBezTo>
                    <a:cubicBezTo>
                      <a:pt x="18" y="403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7" y="402"/>
                      <a:pt x="17" y="402"/>
                      <a:pt x="17" y="402"/>
                    </a:cubicBezTo>
                    <a:cubicBezTo>
                      <a:pt x="18" y="402"/>
                      <a:pt x="18" y="402"/>
                      <a:pt x="18" y="402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7" y="402"/>
                      <a:pt x="17" y="402"/>
                      <a:pt x="17" y="402"/>
                    </a:cubicBezTo>
                    <a:cubicBezTo>
                      <a:pt x="18" y="401"/>
                      <a:pt x="18" y="400"/>
                      <a:pt x="18" y="399"/>
                    </a:cubicBezTo>
                    <a:cubicBezTo>
                      <a:pt x="18" y="398"/>
                      <a:pt x="17" y="397"/>
                      <a:pt x="16" y="397"/>
                    </a:cubicBezTo>
                    <a:cubicBezTo>
                      <a:pt x="15" y="396"/>
                      <a:pt x="15" y="396"/>
                      <a:pt x="15" y="396"/>
                    </a:cubicBezTo>
                    <a:cubicBezTo>
                      <a:pt x="13" y="399"/>
                      <a:pt x="13" y="399"/>
                      <a:pt x="13" y="399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6" y="401"/>
                      <a:pt x="16" y="401"/>
                      <a:pt x="16" y="401"/>
                    </a:cubicBezTo>
                    <a:cubicBezTo>
                      <a:pt x="16" y="401"/>
                      <a:pt x="17" y="400"/>
                      <a:pt x="17" y="400"/>
                    </a:cubicBezTo>
                    <a:cubicBezTo>
                      <a:pt x="18" y="398"/>
                      <a:pt x="19" y="394"/>
                      <a:pt x="20" y="391"/>
                    </a:cubicBezTo>
                    <a:cubicBezTo>
                      <a:pt x="21" y="389"/>
                      <a:pt x="22" y="388"/>
                      <a:pt x="22" y="387"/>
                    </a:cubicBezTo>
                    <a:cubicBezTo>
                      <a:pt x="22" y="386"/>
                      <a:pt x="22" y="386"/>
                      <a:pt x="23" y="386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0" y="384"/>
                      <a:pt x="20" y="384"/>
                      <a:pt x="20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0" y="384"/>
                      <a:pt x="20" y="384"/>
                      <a:pt x="20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2" y="386"/>
                      <a:pt x="22" y="386"/>
                      <a:pt x="22" y="386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22" y="386"/>
                      <a:pt x="22" y="386"/>
                      <a:pt x="22" y="386"/>
                    </a:cubicBezTo>
                    <a:cubicBezTo>
                      <a:pt x="23" y="385"/>
                      <a:pt x="23" y="384"/>
                      <a:pt x="23" y="383"/>
                    </a:cubicBezTo>
                    <a:cubicBezTo>
                      <a:pt x="23" y="382"/>
                      <a:pt x="22" y="381"/>
                      <a:pt x="21" y="380"/>
                    </a:cubicBezTo>
                    <a:cubicBezTo>
                      <a:pt x="20" y="379"/>
                      <a:pt x="20" y="379"/>
                      <a:pt x="20" y="379"/>
                    </a:cubicBezTo>
                    <a:cubicBezTo>
                      <a:pt x="18" y="383"/>
                      <a:pt x="18" y="383"/>
                      <a:pt x="18" y="383"/>
                    </a:cubicBezTo>
                    <a:cubicBezTo>
                      <a:pt x="21" y="385"/>
                      <a:pt x="21" y="385"/>
                      <a:pt x="21" y="385"/>
                    </a:cubicBezTo>
                    <a:cubicBezTo>
                      <a:pt x="21" y="385"/>
                      <a:pt x="21" y="385"/>
                      <a:pt x="21" y="385"/>
                    </a:cubicBezTo>
                    <a:cubicBezTo>
                      <a:pt x="22" y="384"/>
                      <a:pt x="24" y="381"/>
                      <a:pt x="25" y="378"/>
                    </a:cubicBezTo>
                    <a:cubicBezTo>
                      <a:pt x="26" y="376"/>
                      <a:pt x="27" y="375"/>
                      <a:pt x="28" y="374"/>
                    </a:cubicBezTo>
                    <a:cubicBezTo>
                      <a:pt x="28" y="373"/>
                      <a:pt x="29" y="372"/>
                      <a:pt x="29" y="372"/>
                    </a:cubicBezTo>
                    <a:cubicBezTo>
                      <a:pt x="30" y="370"/>
                      <a:pt x="29" y="368"/>
                      <a:pt x="27" y="367"/>
                    </a:cubicBezTo>
                    <a:cubicBezTo>
                      <a:pt x="25" y="365"/>
                      <a:pt x="25" y="365"/>
                      <a:pt x="25" y="365"/>
                    </a:cubicBezTo>
                    <a:cubicBezTo>
                      <a:pt x="23" y="368"/>
                      <a:pt x="23" y="368"/>
                      <a:pt x="23" y="368"/>
                    </a:cubicBezTo>
                    <a:cubicBezTo>
                      <a:pt x="26" y="371"/>
                      <a:pt x="26" y="371"/>
                      <a:pt x="26" y="371"/>
                    </a:cubicBezTo>
                    <a:cubicBezTo>
                      <a:pt x="36" y="357"/>
                      <a:pt x="36" y="357"/>
                      <a:pt x="36" y="357"/>
                    </a:cubicBezTo>
                    <a:cubicBezTo>
                      <a:pt x="36" y="356"/>
                      <a:pt x="37" y="355"/>
                      <a:pt x="37" y="354"/>
                    </a:cubicBezTo>
                    <a:cubicBezTo>
                      <a:pt x="36" y="353"/>
                      <a:pt x="36" y="352"/>
                      <a:pt x="35" y="351"/>
                    </a:cubicBezTo>
                    <a:cubicBezTo>
                      <a:pt x="33" y="350"/>
                      <a:pt x="33" y="350"/>
                      <a:pt x="33" y="350"/>
                    </a:cubicBezTo>
                    <a:cubicBezTo>
                      <a:pt x="31" y="353"/>
                      <a:pt x="31" y="353"/>
                      <a:pt x="31" y="353"/>
                    </a:cubicBezTo>
                    <a:cubicBezTo>
                      <a:pt x="33" y="356"/>
                      <a:pt x="33" y="356"/>
                      <a:pt x="33" y="356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5" y="346"/>
                      <a:pt x="46" y="345"/>
                      <a:pt x="46" y="344"/>
                    </a:cubicBezTo>
                    <a:cubicBezTo>
                      <a:pt x="46" y="343"/>
                      <a:pt x="45" y="341"/>
                      <a:pt x="44" y="341"/>
                    </a:cubicBezTo>
                    <a:cubicBezTo>
                      <a:pt x="38" y="337"/>
                      <a:pt x="38" y="337"/>
                      <a:pt x="38" y="337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40" y="343"/>
                      <a:pt x="40" y="343"/>
                      <a:pt x="40" y="343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9" y="344"/>
                      <a:pt x="39" y="344"/>
                      <a:pt x="40" y="343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9" y="344"/>
                      <a:pt x="39" y="344"/>
                      <a:pt x="39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6" y="341"/>
                      <a:pt x="36" y="341"/>
                      <a:pt x="36" y="341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7" y="342"/>
                      <a:pt x="37" y="342"/>
                      <a:pt x="37" y="342"/>
                    </a:cubicBezTo>
                    <a:cubicBezTo>
                      <a:pt x="38" y="344"/>
                      <a:pt x="38" y="344"/>
                      <a:pt x="38" y="344"/>
                    </a:cubicBezTo>
                    <a:cubicBezTo>
                      <a:pt x="38" y="344"/>
                      <a:pt x="39" y="344"/>
                      <a:pt x="41" y="343"/>
                    </a:cubicBezTo>
                    <a:cubicBezTo>
                      <a:pt x="43" y="342"/>
                      <a:pt x="47" y="340"/>
                      <a:pt x="50" y="339"/>
                    </a:cubicBezTo>
                    <a:cubicBezTo>
                      <a:pt x="51" y="338"/>
                      <a:pt x="52" y="338"/>
                      <a:pt x="53" y="337"/>
                    </a:cubicBezTo>
                    <a:cubicBezTo>
                      <a:pt x="54" y="337"/>
                      <a:pt x="54" y="337"/>
                      <a:pt x="55" y="337"/>
                    </a:cubicBezTo>
                    <a:cubicBezTo>
                      <a:pt x="55" y="336"/>
                      <a:pt x="55" y="336"/>
                      <a:pt x="55" y="336"/>
                    </a:cubicBezTo>
                    <a:cubicBezTo>
                      <a:pt x="55" y="336"/>
                      <a:pt x="55" y="336"/>
                      <a:pt x="55" y="336"/>
                    </a:cubicBezTo>
                    <a:cubicBezTo>
                      <a:pt x="56" y="336"/>
                      <a:pt x="56" y="336"/>
                      <a:pt x="56" y="336"/>
                    </a:cubicBezTo>
                    <a:cubicBezTo>
                      <a:pt x="56" y="336"/>
                      <a:pt x="56" y="336"/>
                      <a:pt x="57" y="335"/>
                    </a:cubicBezTo>
                    <a:cubicBezTo>
                      <a:pt x="58" y="333"/>
                      <a:pt x="57" y="331"/>
                      <a:pt x="55" y="329"/>
                    </a:cubicBezTo>
                    <a:cubicBezTo>
                      <a:pt x="49" y="326"/>
                      <a:pt x="49" y="326"/>
                      <a:pt x="49" y="326"/>
                    </a:cubicBezTo>
                    <a:cubicBezTo>
                      <a:pt x="47" y="329"/>
                      <a:pt x="47" y="329"/>
                      <a:pt x="47" y="329"/>
                    </a:cubicBezTo>
                    <a:cubicBezTo>
                      <a:pt x="49" y="333"/>
                      <a:pt x="49" y="333"/>
                      <a:pt x="49" y="333"/>
                    </a:cubicBezTo>
                    <a:cubicBezTo>
                      <a:pt x="49" y="333"/>
                      <a:pt x="53" y="331"/>
                      <a:pt x="57" y="329"/>
                    </a:cubicBezTo>
                    <a:cubicBezTo>
                      <a:pt x="59" y="328"/>
                      <a:pt x="61" y="327"/>
                      <a:pt x="62" y="326"/>
                    </a:cubicBezTo>
                    <a:cubicBezTo>
                      <a:pt x="63" y="325"/>
                      <a:pt x="63" y="325"/>
                      <a:pt x="64" y="325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6" y="324"/>
                      <a:pt x="66" y="323"/>
                      <a:pt x="66" y="323"/>
                    </a:cubicBezTo>
                    <a:cubicBezTo>
                      <a:pt x="67" y="322"/>
                      <a:pt x="67" y="321"/>
                      <a:pt x="67" y="320"/>
                    </a:cubicBezTo>
                    <a:cubicBezTo>
                      <a:pt x="66" y="319"/>
                      <a:pt x="66" y="318"/>
                      <a:pt x="65" y="317"/>
                    </a:cubicBezTo>
                    <a:cubicBezTo>
                      <a:pt x="63" y="316"/>
                      <a:pt x="63" y="316"/>
                      <a:pt x="63" y="316"/>
                    </a:cubicBezTo>
                    <a:cubicBezTo>
                      <a:pt x="61" y="320"/>
                      <a:pt x="61" y="320"/>
                      <a:pt x="61" y="320"/>
                    </a:cubicBezTo>
                    <a:cubicBezTo>
                      <a:pt x="63" y="323"/>
                      <a:pt x="63" y="323"/>
                      <a:pt x="63" y="323"/>
                    </a:cubicBezTo>
                    <a:cubicBezTo>
                      <a:pt x="78" y="313"/>
                      <a:pt x="78" y="313"/>
                      <a:pt x="78" y="313"/>
                    </a:cubicBezTo>
                    <a:cubicBezTo>
                      <a:pt x="80" y="312"/>
                      <a:pt x="80" y="311"/>
                      <a:pt x="80" y="310"/>
                    </a:cubicBezTo>
                    <a:cubicBezTo>
                      <a:pt x="80" y="308"/>
                      <a:pt x="79" y="307"/>
                      <a:pt x="78" y="306"/>
                    </a:cubicBezTo>
                    <a:cubicBezTo>
                      <a:pt x="78" y="306"/>
                      <a:pt x="78" y="306"/>
                      <a:pt x="78" y="306"/>
                    </a:cubicBezTo>
                    <a:cubicBezTo>
                      <a:pt x="76" y="310"/>
                      <a:pt x="76" y="310"/>
                      <a:pt x="76" y="310"/>
                    </a:cubicBezTo>
                    <a:cubicBezTo>
                      <a:pt x="77" y="313"/>
                      <a:pt x="77" y="313"/>
                      <a:pt x="77" y="313"/>
                    </a:cubicBezTo>
                    <a:cubicBezTo>
                      <a:pt x="77" y="313"/>
                      <a:pt x="81" y="313"/>
                      <a:pt x="86" y="311"/>
                    </a:cubicBezTo>
                    <a:cubicBezTo>
                      <a:pt x="88" y="311"/>
                      <a:pt x="91" y="310"/>
                      <a:pt x="93" y="310"/>
                    </a:cubicBezTo>
                    <a:cubicBezTo>
                      <a:pt x="93" y="310"/>
                      <a:pt x="94" y="310"/>
                      <a:pt x="95" y="309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96" y="309"/>
                      <a:pt x="96" y="309"/>
                      <a:pt x="96" y="309"/>
                    </a:cubicBezTo>
                    <a:cubicBezTo>
                      <a:pt x="97" y="309"/>
                      <a:pt x="97" y="309"/>
                      <a:pt x="97" y="309"/>
                    </a:cubicBezTo>
                    <a:cubicBezTo>
                      <a:pt x="97" y="309"/>
                      <a:pt x="97" y="308"/>
                      <a:pt x="98" y="307"/>
                    </a:cubicBezTo>
                    <a:cubicBezTo>
                      <a:pt x="99" y="306"/>
                      <a:pt x="99" y="303"/>
                      <a:pt x="97" y="302"/>
                    </a:cubicBezTo>
                    <a:cubicBezTo>
                      <a:pt x="96" y="301"/>
                      <a:pt x="96" y="301"/>
                      <a:pt x="96" y="301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7" y="307"/>
                      <a:pt x="97" y="307"/>
                      <a:pt x="97" y="307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6" y="308"/>
                      <a:pt x="96" y="308"/>
                      <a:pt x="96" y="308"/>
                    </a:cubicBezTo>
                    <a:cubicBezTo>
                      <a:pt x="96" y="308"/>
                      <a:pt x="97" y="308"/>
                      <a:pt x="97" y="307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6" y="308"/>
                      <a:pt x="96" y="308"/>
                      <a:pt x="96" y="308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6" y="308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5" y="308"/>
                      <a:pt x="95" y="308"/>
                    </a:cubicBezTo>
                    <a:cubicBezTo>
                      <a:pt x="95" y="308"/>
                      <a:pt x="96" y="308"/>
                      <a:pt x="97" y="308"/>
                    </a:cubicBezTo>
                    <a:cubicBezTo>
                      <a:pt x="100" y="307"/>
                      <a:pt x="105" y="306"/>
                      <a:pt x="110" y="306"/>
                    </a:cubicBezTo>
                    <a:cubicBezTo>
                      <a:pt x="114" y="305"/>
                      <a:pt x="118" y="304"/>
                      <a:pt x="118" y="304"/>
                    </a:cubicBezTo>
                    <a:cubicBezTo>
                      <a:pt x="120" y="304"/>
                      <a:pt x="121" y="303"/>
                      <a:pt x="121" y="301"/>
                    </a:cubicBezTo>
                    <a:cubicBezTo>
                      <a:pt x="122" y="300"/>
                      <a:pt x="121" y="298"/>
                      <a:pt x="120" y="297"/>
                    </a:cubicBezTo>
                    <a:cubicBezTo>
                      <a:pt x="113" y="293"/>
                      <a:pt x="113" y="293"/>
                      <a:pt x="113" y="293"/>
                    </a:cubicBezTo>
                    <a:cubicBezTo>
                      <a:pt x="111" y="296"/>
                      <a:pt x="111" y="296"/>
                      <a:pt x="111" y="296"/>
                    </a:cubicBezTo>
                    <a:cubicBezTo>
                      <a:pt x="110" y="300"/>
                      <a:pt x="110" y="300"/>
                      <a:pt x="110" y="300"/>
                    </a:cubicBezTo>
                    <a:cubicBezTo>
                      <a:pt x="110" y="300"/>
                      <a:pt x="116" y="300"/>
                      <a:pt x="122" y="300"/>
                    </a:cubicBezTo>
                    <a:cubicBezTo>
                      <a:pt x="126" y="300"/>
                      <a:pt x="130" y="300"/>
                      <a:pt x="133" y="300"/>
                    </a:cubicBezTo>
                    <a:cubicBezTo>
                      <a:pt x="134" y="300"/>
                      <a:pt x="135" y="300"/>
                      <a:pt x="136" y="300"/>
                    </a:cubicBezTo>
                    <a:cubicBezTo>
                      <a:pt x="137" y="300"/>
                      <a:pt x="137" y="300"/>
                      <a:pt x="138" y="300"/>
                    </a:cubicBezTo>
                    <a:cubicBezTo>
                      <a:pt x="138" y="300"/>
                      <a:pt x="138" y="300"/>
                      <a:pt x="139" y="300"/>
                    </a:cubicBezTo>
                    <a:cubicBezTo>
                      <a:pt x="139" y="299"/>
                      <a:pt x="139" y="299"/>
                      <a:pt x="139" y="299"/>
                    </a:cubicBezTo>
                    <a:cubicBezTo>
                      <a:pt x="140" y="299"/>
                      <a:pt x="140" y="299"/>
                      <a:pt x="141" y="298"/>
                    </a:cubicBezTo>
                    <a:cubicBezTo>
                      <a:pt x="142" y="297"/>
                      <a:pt x="142" y="296"/>
                      <a:pt x="141" y="295"/>
                    </a:cubicBezTo>
                    <a:cubicBezTo>
                      <a:pt x="141" y="294"/>
                      <a:pt x="141" y="293"/>
                      <a:pt x="140" y="292"/>
                    </a:cubicBezTo>
                    <a:cubicBezTo>
                      <a:pt x="139" y="292"/>
                      <a:pt x="139" y="292"/>
                      <a:pt x="139" y="292"/>
                    </a:cubicBezTo>
                    <a:cubicBezTo>
                      <a:pt x="136" y="295"/>
                      <a:pt x="136" y="295"/>
                      <a:pt x="136" y="295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5" y="299"/>
                      <a:pt x="157" y="310"/>
                      <a:pt x="181" y="322"/>
                    </a:cubicBezTo>
                    <a:cubicBezTo>
                      <a:pt x="193" y="327"/>
                      <a:pt x="205" y="333"/>
                      <a:pt x="215" y="338"/>
                    </a:cubicBezTo>
                    <a:cubicBezTo>
                      <a:pt x="220" y="340"/>
                      <a:pt x="224" y="342"/>
                      <a:pt x="227" y="343"/>
                    </a:cubicBezTo>
                    <a:cubicBezTo>
                      <a:pt x="229" y="344"/>
                      <a:pt x="230" y="344"/>
                      <a:pt x="232" y="344"/>
                    </a:cubicBezTo>
                    <a:cubicBezTo>
                      <a:pt x="232" y="345"/>
                      <a:pt x="233" y="345"/>
                      <a:pt x="233" y="345"/>
                    </a:cubicBezTo>
                    <a:cubicBezTo>
                      <a:pt x="234" y="345"/>
                      <a:pt x="234" y="345"/>
                      <a:pt x="235" y="345"/>
                    </a:cubicBezTo>
                    <a:cubicBezTo>
                      <a:pt x="236" y="345"/>
                      <a:pt x="236" y="345"/>
                      <a:pt x="237" y="345"/>
                    </a:cubicBezTo>
                    <a:cubicBezTo>
                      <a:pt x="237" y="345"/>
                      <a:pt x="238" y="344"/>
                      <a:pt x="239" y="343"/>
                    </a:cubicBezTo>
                    <a:cubicBezTo>
                      <a:pt x="240" y="342"/>
                      <a:pt x="240" y="341"/>
                      <a:pt x="240" y="340"/>
                    </a:cubicBezTo>
                    <a:cubicBezTo>
                      <a:pt x="239" y="339"/>
                      <a:pt x="239" y="338"/>
                      <a:pt x="238" y="338"/>
                    </a:cubicBezTo>
                    <a:cubicBezTo>
                      <a:pt x="228" y="332"/>
                      <a:pt x="228" y="332"/>
                      <a:pt x="228" y="332"/>
                    </a:cubicBezTo>
                    <a:cubicBezTo>
                      <a:pt x="226" y="335"/>
                      <a:pt x="226" y="335"/>
                      <a:pt x="226" y="335"/>
                    </a:cubicBezTo>
                    <a:cubicBezTo>
                      <a:pt x="226" y="339"/>
                      <a:pt x="226" y="339"/>
                      <a:pt x="226" y="339"/>
                    </a:cubicBezTo>
                    <a:cubicBezTo>
                      <a:pt x="250" y="338"/>
                      <a:pt x="250" y="338"/>
                      <a:pt x="250" y="338"/>
                    </a:cubicBezTo>
                    <a:cubicBezTo>
                      <a:pt x="252" y="338"/>
                      <a:pt x="254" y="337"/>
                      <a:pt x="254" y="335"/>
                    </a:cubicBezTo>
                    <a:cubicBezTo>
                      <a:pt x="254" y="333"/>
                      <a:pt x="254" y="331"/>
                      <a:pt x="252" y="331"/>
                    </a:cubicBezTo>
                    <a:cubicBezTo>
                      <a:pt x="252" y="330"/>
                      <a:pt x="252" y="330"/>
                      <a:pt x="252" y="330"/>
                    </a:cubicBezTo>
                    <a:cubicBezTo>
                      <a:pt x="250" y="334"/>
                      <a:pt x="250" y="334"/>
                      <a:pt x="250" y="334"/>
                    </a:cubicBezTo>
                    <a:cubicBezTo>
                      <a:pt x="253" y="336"/>
                      <a:pt x="253" y="336"/>
                      <a:pt x="253" y="336"/>
                    </a:cubicBezTo>
                    <a:cubicBezTo>
                      <a:pt x="261" y="327"/>
                      <a:pt x="261" y="327"/>
                      <a:pt x="261" y="327"/>
                    </a:cubicBezTo>
                    <a:cubicBezTo>
                      <a:pt x="262" y="326"/>
                      <a:pt x="262" y="325"/>
                      <a:pt x="262" y="324"/>
                    </a:cubicBezTo>
                    <a:cubicBezTo>
                      <a:pt x="262" y="323"/>
                      <a:pt x="261" y="322"/>
                      <a:pt x="260" y="321"/>
                    </a:cubicBezTo>
                    <a:cubicBezTo>
                      <a:pt x="256" y="318"/>
                      <a:pt x="256" y="318"/>
                      <a:pt x="256" y="318"/>
                    </a:cubicBezTo>
                    <a:cubicBezTo>
                      <a:pt x="253" y="322"/>
                      <a:pt x="253" y="322"/>
                      <a:pt x="253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4" y="322"/>
                      <a:pt x="254" y="322"/>
                      <a:pt x="254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4" y="322"/>
                      <a:pt x="254" y="322"/>
                      <a:pt x="254" y="322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7" y="324"/>
                      <a:pt x="259" y="321"/>
                      <a:pt x="261" y="318"/>
                    </a:cubicBezTo>
                    <a:cubicBezTo>
                      <a:pt x="263" y="316"/>
                      <a:pt x="264" y="313"/>
                      <a:pt x="264" y="313"/>
                    </a:cubicBezTo>
                    <a:cubicBezTo>
                      <a:pt x="265" y="313"/>
                      <a:pt x="265" y="311"/>
                      <a:pt x="265" y="310"/>
                    </a:cubicBezTo>
                    <a:cubicBezTo>
                      <a:pt x="265" y="309"/>
                      <a:pt x="264" y="308"/>
                      <a:pt x="263" y="308"/>
                    </a:cubicBezTo>
                    <a:cubicBezTo>
                      <a:pt x="260" y="306"/>
                      <a:pt x="260" y="306"/>
                      <a:pt x="260" y="306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62" y="312"/>
                      <a:pt x="262" y="312"/>
                      <a:pt x="262" y="312"/>
                    </a:cubicBezTo>
                    <a:cubicBezTo>
                      <a:pt x="268" y="302"/>
                      <a:pt x="268" y="302"/>
                      <a:pt x="268" y="302"/>
                    </a:cubicBezTo>
                    <a:cubicBezTo>
                      <a:pt x="268" y="301"/>
                      <a:pt x="269" y="300"/>
                      <a:pt x="268" y="299"/>
                    </a:cubicBezTo>
                    <a:cubicBezTo>
                      <a:pt x="268" y="298"/>
                      <a:pt x="268" y="297"/>
                      <a:pt x="267" y="296"/>
                    </a:cubicBezTo>
                    <a:cubicBezTo>
                      <a:pt x="265" y="295"/>
                      <a:pt x="265" y="295"/>
                      <a:pt x="265" y="295"/>
                    </a:cubicBezTo>
                    <a:cubicBezTo>
                      <a:pt x="270" y="287"/>
                      <a:pt x="270" y="287"/>
                      <a:pt x="270" y="287"/>
                    </a:cubicBezTo>
                    <a:cubicBezTo>
                      <a:pt x="271" y="285"/>
                      <a:pt x="270" y="283"/>
                      <a:pt x="268" y="282"/>
                    </a:cubicBezTo>
                    <a:cubicBezTo>
                      <a:pt x="268" y="282"/>
                      <a:pt x="268" y="282"/>
                      <a:pt x="268" y="282"/>
                    </a:cubicBezTo>
                    <a:cubicBezTo>
                      <a:pt x="271" y="271"/>
                      <a:pt x="271" y="271"/>
                      <a:pt x="271" y="271"/>
                    </a:cubicBezTo>
                    <a:cubicBezTo>
                      <a:pt x="271" y="270"/>
                      <a:pt x="270" y="268"/>
                      <a:pt x="269" y="267"/>
                    </a:cubicBezTo>
                    <a:cubicBezTo>
                      <a:pt x="269" y="267"/>
                      <a:pt x="269" y="267"/>
                      <a:pt x="269" y="267"/>
                    </a:cubicBezTo>
                    <a:cubicBezTo>
                      <a:pt x="266" y="270"/>
                      <a:pt x="266" y="270"/>
                      <a:pt x="266" y="270"/>
                    </a:cubicBezTo>
                    <a:cubicBezTo>
                      <a:pt x="270" y="270"/>
                      <a:pt x="270" y="270"/>
                      <a:pt x="270" y="270"/>
                    </a:cubicBezTo>
                    <a:cubicBezTo>
                      <a:pt x="271" y="256"/>
                      <a:pt x="271" y="256"/>
                      <a:pt x="271" y="256"/>
                    </a:cubicBezTo>
                    <a:cubicBezTo>
                      <a:pt x="271" y="254"/>
                      <a:pt x="271" y="253"/>
                      <a:pt x="269" y="252"/>
                    </a:cubicBezTo>
                    <a:cubicBezTo>
                      <a:pt x="267" y="251"/>
                      <a:pt x="267" y="251"/>
                      <a:pt x="267" y="251"/>
                    </a:cubicBezTo>
                    <a:cubicBezTo>
                      <a:pt x="270" y="244"/>
                      <a:pt x="270" y="244"/>
                      <a:pt x="270" y="244"/>
                    </a:cubicBezTo>
                    <a:cubicBezTo>
                      <a:pt x="271" y="243"/>
                      <a:pt x="271" y="240"/>
                      <a:pt x="269" y="239"/>
                    </a:cubicBezTo>
                    <a:cubicBezTo>
                      <a:pt x="265" y="236"/>
                      <a:pt x="265" y="236"/>
                      <a:pt x="265" y="236"/>
                    </a:cubicBezTo>
                    <a:cubicBezTo>
                      <a:pt x="263" y="240"/>
                      <a:pt x="263" y="240"/>
                      <a:pt x="263" y="240"/>
                    </a:cubicBezTo>
                    <a:cubicBezTo>
                      <a:pt x="267" y="240"/>
                      <a:pt x="267" y="240"/>
                      <a:pt x="267" y="240"/>
                    </a:cubicBezTo>
                    <a:cubicBezTo>
                      <a:pt x="267" y="240"/>
                      <a:pt x="266" y="237"/>
                      <a:pt x="266" y="233"/>
                    </a:cubicBezTo>
                    <a:cubicBezTo>
                      <a:pt x="266" y="230"/>
                      <a:pt x="266" y="226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3" y="224"/>
                      <a:pt x="263" y="224"/>
                      <a:pt x="263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3" y="224"/>
                      <a:pt x="263" y="224"/>
                      <a:pt x="263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6" y="225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5" y="226"/>
                      <a:pt x="265" y="226"/>
                      <a:pt x="265" y="226"/>
                    </a:cubicBezTo>
                    <a:cubicBezTo>
                      <a:pt x="266" y="226"/>
                      <a:pt x="266" y="225"/>
                      <a:pt x="266" y="225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65" y="226"/>
                      <a:pt x="265" y="226"/>
                      <a:pt x="265" y="226"/>
                    </a:cubicBezTo>
                    <a:cubicBezTo>
                      <a:pt x="266" y="225"/>
                      <a:pt x="266" y="224"/>
                      <a:pt x="266" y="223"/>
                    </a:cubicBezTo>
                    <a:cubicBezTo>
                      <a:pt x="265" y="222"/>
                      <a:pt x="265" y="221"/>
                      <a:pt x="264" y="221"/>
                    </a:cubicBezTo>
                    <a:cubicBezTo>
                      <a:pt x="264" y="221"/>
                      <a:pt x="264" y="221"/>
                      <a:pt x="264" y="221"/>
                    </a:cubicBezTo>
                    <a:cubicBezTo>
                      <a:pt x="265" y="211"/>
                      <a:pt x="265" y="211"/>
                      <a:pt x="265" y="211"/>
                    </a:cubicBezTo>
                    <a:cubicBezTo>
                      <a:pt x="266" y="209"/>
                      <a:pt x="265" y="208"/>
                      <a:pt x="264" y="207"/>
                    </a:cubicBezTo>
                    <a:cubicBezTo>
                      <a:pt x="264" y="207"/>
                      <a:pt x="264" y="207"/>
                      <a:pt x="264" y="207"/>
                    </a:cubicBezTo>
                    <a:cubicBezTo>
                      <a:pt x="264" y="196"/>
                      <a:pt x="264" y="196"/>
                      <a:pt x="264" y="196"/>
                    </a:cubicBezTo>
                    <a:cubicBezTo>
                      <a:pt x="264" y="194"/>
                      <a:pt x="263" y="193"/>
                      <a:pt x="262" y="192"/>
                    </a:cubicBezTo>
                    <a:cubicBezTo>
                      <a:pt x="256" y="189"/>
                      <a:pt x="256" y="189"/>
                      <a:pt x="256" y="189"/>
                    </a:cubicBezTo>
                    <a:cubicBezTo>
                      <a:pt x="257" y="172"/>
                      <a:pt x="257" y="172"/>
                      <a:pt x="257" y="172"/>
                    </a:cubicBezTo>
                    <a:cubicBezTo>
                      <a:pt x="258" y="170"/>
                      <a:pt x="257" y="169"/>
                      <a:pt x="256" y="168"/>
                    </a:cubicBezTo>
                    <a:cubicBezTo>
                      <a:pt x="255" y="168"/>
                      <a:pt x="255" y="168"/>
                      <a:pt x="255" y="168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57" y="171"/>
                      <a:pt x="257" y="171"/>
                      <a:pt x="257" y="171"/>
                    </a:cubicBezTo>
                    <a:cubicBezTo>
                      <a:pt x="257" y="171"/>
                      <a:pt x="257" y="167"/>
                      <a:pt x="256" y="162"/>
                    </a:cubicBezTo>
                    <a:cubicBezTo>
                      <a:pt x="256" y="160"/>
                      <a:pt x="256" y="157"/>
                      <a:pt x="256" y="156"/>
                    </a:cubicBezTo>
                    <a:cubicBezTo>
                      <a:pt x="256" y="154"/>
                      <a:pt x="256" y="152"/>
                      <a:pt x="256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6" y="152"/>
                      <a:pt x="256" y="152"/>
                      <a:pt x="256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2"/>
                      <a:pt x="255" y="152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5" y="153"/>
                      <a:pt x="255" y="153"/>
                      <a:pt x="255" y="152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5" y="152"/>
                      <a:pt x="256" y="151"/>
                      <a:pt x="255" y="150"/>
                    </a:cubicBezTo>
                    <a:cubicBezTo>
                      <a:pt x="255" y="149"/>
                      <a:pt x="255" y="148"/>
                      <a:pt x="254" y="148"/>
                    </a:cubicBezTo>
                    <a:cubicBezTo>
                      <a:pt x="250" y="145"/>
                      <a:pt x="250" y="145"/>
                      <a:pt x="250" y="145"/>
                    </a:cubicBezTo>
                    <a:cubicBezTo>
                      <a:pt x="252" y="131"/>
                      <a:pt x="252" y="131"/>
                      <a:pt x="252" y="131"/>
                    </a:cubicBezTo>
                    <a:cubicBezTo>
                      <a:pt x="252" y="129"/>
                      <a:pt x="251" y="128"/>
                      <a:pt x="250" y="127"/>
                    </a:cubicBezTo>
                    <a:cubicBezTo>
                      <a:pt x="247" y="125"/>
                      <a:pt x="247" y="125"/>
                      <a:pt x="247" y="125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8" y="130"/>
                      <a:pt x="248" y="129"/>
                      <a:pt x="248" y="129"/>
                    </a:cubicBezTo>
                    <a:cubicBezTo>
                      <a:pt x="248" y="128"/>
                      <a:pt x="248" y="128"/>
                      <a:pt x="248" y="128"/>
                    </a:cubicBezTo>
                    <a:cubicBezTo>
                      <a:pt x="248" y="128"/>
                      <a:pt x="248" y="128"/>
                      <a:pt x="248" y="128"/>
                    </a:cubicBezTo>
                    <a:cubicBezTo>
                      <a:pt x="248" y="127"/>
                      <a:pt x="248" y="126"/>
                      <a:pt x="248" y="126"/>
                    </a:cubicBezTo>
                    <a:cubicBezTo>
                      <a:pt x="247" y="123"/>
                      <a:pt x="246" y="118"/>
                      <a:pt x="244" y="113"/>
                    </a:cubicBezTo>
                    <a:cubicBezTo>
                      <a:pt x="244" y="111"/>
                      <a:pt x="243" y="109"/>
                      <a:pt x="243" y="107"/>
                    </a:cubicBezTo>
                    <a:cubicBezTo>
                      <a:pt x="242" y="106"/>
                      <a:pt x="242" y="106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2" y="106"/>
                      <a:pt x="242" y="106"/>
                      <a:pt x="242" y="106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2" y="106"/>
                      <a:pt x="242" y="106"/>
                      <a:pt x="242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2" y="107"/>
                      <a:pt x="242" y="106"/>
                      <a:pt x="242" y="106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2" y="106"/>
                      <a:pt x="242" y="105"/>
                      <a:pt x="242" y="104"/>
                    </a:cubicBezTo>
                    <a:cubicBezTo>
                      <a:pt x="242" y="103"/>
                      <a:pt x="241" y="102"/>
                      <a:pt x="240" y="102"/>
                    </a:cubicBezTo>
                    <a:cubicBezTo>
                      <a:pt x="240" y="101"/>
                      <a:pt x="240" y="101"/>
                      <a:pt x="240" y="101"/>
                    </a:cubicBezTo>
                    <a:cubicBezTo>
                      <a:pt x="240" y="92"/>
                      <a:pt x="240" y="92"/>
                      <a:pt x="240" y="92"/>
                    </a:cubicBezTo>
                    <a:cubicBezTo>
                      <a:pt x="240" y="90"/>
                      <a:pt x="240" y="89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36" y="91"/>
                      <a:pt x="236" y="91"/>
                      <a:pt x="236" y="91"/>
                    </a:cubicBezTo>
                    <a:cubicBezTo>
                      <a:pt x="240" y="91"/>
                      <a:pt x="240" y="91"/>
                      <a:pt x="240" y="91"/>
                    </a:cubicBezTo>
                    <a:cubicBezTo>
                      <a:pt x="236" y="74"/>
                      <a:pt x="236" y="74"/>
                      <a:pt x="236" y="74"/>
                    </a:cubicBezTo>
                    <a:cubicBezTo>
                      <a:pt x="236" y="73"/>
                      <a:pt x="236" y="72"/>
                      <a:pt x="235" y="71"/>
                    </a:cubicBezTo>
                    <a:cubicBezTo>
                      <a:pt x="233" y="71"/>
                      <a:pt x="233" y="71"/>
                      <a:pt x="233" y="71"/>
                    </a:cubicBezTo>
                    <a:cubicBezTo>
                      <a:pt x="234" y="61"/>
                      <a:pt x="234" y="61"/>
                      <a:pt x="234" y="61"/>
                    </a:cubicBezTo>
                    <a:cubicBezTo>
                      <a:pt x="234" y="59"/>
                      <a:pt x="234" y="58"/>
                      <a:pt x="232" y="57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7"/>
                      <a:pt x="228" y="36"/>
                      <a:pt x="227" y="35"/>
                    </a:cubicBezTo>
                    <a:cubicBezTo>
                      <a:pt x="226" y="34"/>
                      <a:pt x="226" y="34"/>
                      <a:pt x="226" y="34"/>
                    </a:cubicBezTo>
                    <a:cubicBezTo>
                      <a:pt x="223" y="38"/>
                      <a:pt x="223" y="38"/>
                      <a:pt x="223" y="38"/>
                    </a:cubicBezTo>
                    <a:cubicBezTo>
                      <a:pt x="227" y="38"/>
                      <a:pt x="227" y="38"/>
                      <a:pt x="227" y="38"/>
                    </a:cubicBezTo>
                    <a:cubicBezTo>
                      <a:pt x="229" y="25"/>
                      <a:pt x="229" y="25"/>
                      <a:pt x="229" y="25"/>
                    </a:cubicBezTo>
                    <a:cubicBezTo>
                      <a:pt x="230" y="23"/>
                      <a:pt x="229" y="22"/>
                      <a:pt x="228" y="21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5" y="24"/>
                      <a:pt x="225" y="24"/>
                      <a:pt x="225" y="24"/>
                    </a:cubicBezTo>
                    <a:cubicBezTo>
                      <a:pt x="229" y="24"/>
                      <a:pt x="229" y="24"/>
                      <a:pt x="229" y="24"/>
                    </a:cubicBezTo>
                    <a:cubicBezTo>
                      <a:pt x="230" y="6"/>
                      <a:pt x="230" y="6"/>
                      <a:pt x="230" y="6"/>
                    </a:cubicBezTo>
                    <a:cubicBezTo>
                      <a:pt x="230" y="5"/>
                      <a:pt x="229" y="4"/>
                      <a:pt x="228" y="3"/>
                    </a:cubicBezTo>
                    <a:cubicBezTo>
                      <a:pt x="226" y="2"/>
                      <a:pt x="226" y="2"/>
                      <a:pt x="226" y="2"/>
                    </a:cubicBezTo>
                    <a:cubicBezTo>
                      <a:pt x="224" y="0"/>
                      <a:pt x="221" y="1"/>
                      <a:pt x="220" y="3"/>
                    </a:cubicBezTo>
                    <a:cubicBezTo>
                      <a:pt x="219" y="5"/>
                      <a:pt x="220" y="7"/>
                      <a:pt x="221" y="8"/>
                    </a:cubicBezTo>
                    <a:cubicBezTo>
                      <a:pt x="221" y="8"/>
                      <a:pt x="221" y="8"/>
                      <a:pt x="221" y="8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21" y="25"/>
                      <a:pt x="221" y="27"/>
                      <a:pt x="223" y="27"/>
                    </a:cubicBezTo>
                    <a:cubicBezTo>
                      <a:pt x="223" y="28"/>
                      <a:pt x="223" y="28"/>
                      <a:pt x="223" y="28"/>
                    </a:cubicBezTo>
                    <a:cubicBezTo>
                      <a:pt x="225" y="24"/>
                      <a:pt x="225" y="24"/>
                      <a:pt x="225" y="24"/>
                    </a:cubicBezTo>
                    <a:cubicBezTo>
                      <a:pt x="221" y="24"/>
                      <a:pt x="221" y="24"/>
                      <a:pt x="221" y="24"/>
                    </a:cubicBezTo>
                    <a:cubicBezTo>
                      <a:pt x="219" y="37"/>
                      <a:pt x="219" y="37"/>
                      <a:pt x="219" y="37"/>
                    </a:cubicBezTo>
                    <a:cubicBezTo>
                      <a:pt x="219" y="39"/>
                      <a:pt x="220" y="40"/>
                      <a:pt x="221" y="41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4" y="38"/>
                      <a:pt x="224" y="38"/>
                      <a:pt x="224" y="38"/>
                    </a:cubicBezTo>
                    <a:cubicBezTo>
                      <a:pt x="220" y="39"/>
                      <a:pt x="220" y="39"/>
                      <a:pt x="220" y="39"/>
                    </a:cubicBezTo>
                    <a:cubicBezTo>
                      <a:pt x="223" y="59"/>
                      <a:pt x="223" y="59"/>
                      <a:pt x="223" y="59"/>
                    </a:cubicBezTo>
                    <a:cubicBezTo>
                      <a:pt x="223" y="60"/>
                      <a:pt x="224" y="61"/>
                      <a:pt x="225" y="61"/>
                    </a:cubicBezTo>
                    <a:cubicBezTo>
                      <a:pt x="226" y="62"/>
                      <a:pt x="226" y="62"/>
                      <a:pt x="226" y="62"/>
                    </a:cubicBezTo>
                    <a:cubicBezTo>
                      <a:pt x="225" y="72"/>
                      <a:pt x="225" y="72"/>
                      <a:pt x="225" y="72"/>
                    </a:cubicBezTo>
                    <a:cubicBezTo>
                      <a:pt x="225" y="74"/>
                      <a:pt x="226" y="75"/>
                      <a:pt x="227" y="76"/>
                    </a:cubicBezTo>
                    <a:cubicBezTo>
                      <a:pt x="229" y="77"/>
                      <a:pt x="229" y="77"/>
                      <a:pt x="229" y="77"/>
                    </a:cubicBezTo>
                    <a:cubicBezTo>
                      <a:pt x="232" y="92"/>
                      <a:pt x="232" y="92"/>
                      <a:pt x="232" y="92"/>
                    </a:cubicBezTo>
                    <a:cubicBezTo>
                      <a:pt x="232" y="93"/>
                      <a:pt x="233" y="94"/>
                      <a:pt x="234" y="95"/>
                    </a:cubicBezTo>
                    <a:cubicBezTo>
                      <a:pt x="234" y="95"/>
                      <a:pt x="234" y="95"/>
                      <a:pt x="234" y="95"/>
                    </a:cubicBezTo>
                    <a:cubicBezTo>
                      <a:pt x="236" y="92"/>
                      <a:pt x="236" y="92"/>
                      <a:pt x="236" y="92"/>
                    </a:cubicBezTo>
                    <a:cubicBezTo>
                      <a:pt x="232" y="91"/>
                      <a:pt x="232" y="91"/>
                      <a:pt x="232" y="91"/>
                    </a:cubicBezTo>
                    <a:cubicBezTo>
                      <a:pt x="232" y="103"/>
                      <a:pt x="232" y="103"/>
                      <a:pt x="232" y="103"/>
                    </a:cubicBezTo>
                    <a:cubicBezTo>
                      <a:pt x="232" y="105"/>
                      <a:pt x="232" y="106"/>
                      <a:pt x="234" y="107"/>
                    </a:cubicBezTo>
                    <a:cubicBezTo>
                      <a:pt x="236" y="108"/>
                      <a:pt x="236" y="108"/>
                      <a:pt x="236" y="108"/>
                    </a:cubicBezTo>
                    <a:cubicBezTo>
                      <a:pt x="238" y="105"/>
                      <a:pt x="238" y="105"/>
                      <a:pt x="238" y="105"/>
                    </a:cubicBezTo>
                    <a:cubicBezTo>
                      <a:pt x="235" y="103"/>
                      <a:pt x="235" y="103"/>
                      <a:pt x="235" y="103"/>
                    </a:cubicBezTo>
                    <a:cubicBezTo>
                      <a:pt x="234" y="104"/>
                      <a:pt x="234" y="104"/>
                      <a:pt x="234" y="104"/>
                    </a:cubicBezTo>
                    <a:cubicBezTo>
                      <a:pt x="234" y="105"/>
                      <a:pt x="234" y="105"/>
                      <a:pt x="234" y="105"/>
                    </a:cubicBezTo>
                    <a:cubicBezTo>
                      <a:pt x="234" y="106"/>
                      <a:pt x="234" y="106"/>
                      <a:pt x="234" y="106"/>
                    </a:cubicBezTo>
                    <a:cubicBezTo>
                      <a:pt x="234" y="108"/>
                      <a:pt x="235" y="109"/>
                      <a:pt x="236" y="112"/>
                    </a:cubicBezTo>
                    <a:cubicBezTo>
                      <a:pt x="236" y="115"/>
                      <a:pt x="238" y="119"/>
                      <a:pt x="239" y="123"/>
                    </a:cubicBezTo>
                    <a:cubicBezTo>
                      <a:pt x="239" y="124"/>
                      <a:pt x="240" y="126"/>
                      <a:pt x="240" y="127"/>
                    </a:cubicBezTo>
                    <a:cubicBezTo>
                      <a:pt x="240" y="128"/>
                      <a:pt x="240" y="128"/>
                      <a:pt x="240" y="129"/>
                    </a:cubicBezTo>
                    <a:cubicBezTo>
                      <a:pt x="241" y="129"/>
                      <a:pt x="241" y="129"/>
                      <a:pt x="241" y="129"/>
                    </a:cubicBezTo>
                    <a:cubicBezTo>
                      <a:pt x="243" y="128"/>
                      <a:pt x="243" y="128"/>
                      <a:pt x="243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0" y="129"/>
                      <a:pt x="241" y="129"/>
                      <a:pt x="241" y="129"/>
                    </a:cubicBezTo>
                    <a:cubicBezTo>
                      <a:pt x="243" y="128"/>
                      <a:pt x="243" y="128"/>
                      <a:pt x="243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40" y="128"/>
                      <a:pt x="240" y="128"/>
                      <a:pt x="240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6"/>
                      <a:pt x="241" y="126"/>
                      <a:pt x="241" y="126"/>
                    </a:cubicBezTo>
                    <a:cubicBezTo>
                      <a:pt x="241" y="127"/>
                      <a:pt x="241" y="127"/>
                      <a:pt x="241" y="128"/>
                    </a:cubicBezTo>
                    <a:cubicBezTo>
                      <a:pt x="244" y="128"/>
                      <a:pt x="244" y="128"/>
                      <a:pt x="244" y="128"/>
                    </a:cubicBezTo>
                    <a:cubicBezTo>
                      <a:pt x="241" y="126"/>
                      <a:pt x="241" y="126"/>
                      <a:pt x="241" y="126"/>
                    </a:cubicBezTo>
                    <a:cubicBezTo>
                      <a:pt x="240" y="128"/>
                      <a:pt x="240" y="131"/>
                      <a:pt x="242" y="132"/>
                    </a:cubicBezTo>
                    <a:cubicBezTo>
                      <a:pt x="243" y="132"/>
                      <a:pt x="243" y="132"/>
                      <a:pt x="243" y="132"/>
                    </a:cubicBezTo>
                    <a:cubicBezTo>
                      <a:pt x="241" y="147"/>
                      <a:pt x="241" y="147"/>
                      <a:pt x="241" y="147"/>
                    </a:cubicBezTo>
                    <a:cubicBezTo>
                      <a:pt x="241" y="148"/>
                      <a:pt x="242" y="150"/>
                      <a:pt x="243" y="151"/>
                    </a:cubicBezTo>
                    <a:cubicBezTo>
                      <a:pt x="249" y="155"/>
                      <a:pt x="249" y="155"/>
                      <a:pt x="249" y="155"/>
                    </a:cubicBezTo>
                    <a:cubicBezTo>
                      <a:pt x="252" y="151"/>
                      <a:pt x="252" y="151"/>
                      <a:pt x="252" y="151"/>
                    </a:cubicBezTo>
                    <a:cubicBezTo>
                      <a:pt x="248" y="149"/>
                      <a:pt x="248" y="149"/>
                      <a:pt x="248" y="149"/>
                    </a:cubicBezTo>
                    <a:cubicBezTo>
                      <a:pt x="248" y="149"/>
                      <a:pt x="248" y="150"/>
                      <a:pt x="248" y="150"/>
                    </a:cubicBezTo>
                    <a:cubicBezTo>
                      <a:pt x="248" y="150"/>
                      <a:pt x="248" y="151"/>
                      <a:pt x="248" y="151"/>
                    </a:cubicBezTo>
                    <a:cubicBezTo>
                      <a:pt x="248" y="151"/>
                      <a:pt x="248" y="151"/>
                      <a:pt x="248" y="152"/>
                    </a:cubicBezTo>
                    <a:cubicBezTo>
                      <a:pt x="248" y="153"/>
                      <a:pt x="248" y="154"/>
                      <a:pt x="248" y="156"/>
                    </a:cubicBezTo>
                    <a:cubicBezTo>
                      <a:pt x="248" y="162"/>
                      <a:pt x="249" y="171"/>
                      <a:pt x="249" y="171"/>
                    </a:cubicBezTo>
                    <a:cubicBezTo>
                      <a:pt x="249" y="173"/>
                      <a:pt x="250" y="174"/>
                      <a:pt x="251" y="174"/>
                    </a:cubicBezTo>
                    <a:cubicBezTo>
                      <a:pt x="251" y="175"/>
                      <a:pt x="251" y="175"/>
                      <a:pt x="251" y="175"/>
                    </a:cubicBezTo>
                    <a:cubicBezTo>
                      <a:pt x="253" y="171"/>
                      <a:pt x="253" y="171"/>
                      <a:pt x="253" y="171"/>
                    </a:cubicBezTo>
                    <a:cubicBezTo>
                      <a:pt x="249" y="171"/>
                      <a:pt x="249" y="171"/>
                      <a:pt x="249" y="171"/>
                    </a:cubicBezTo>
                    <a:cubicBezTo>
                      <a:pt x="248" y="191"/>
                      <a:pt x="248" y="191"/>
                      <a:pt x="248" y="191"/>
                    </a:cubicBezTo>
                    <a:cubicBezTo>
                      <a:pt x="248" y="192"/>
                      <a:pt x="249" y="194"/>
                      <a:pt x="250" y="194"/>
                    </a:cubicBezTo>
                    <a:cubicBezTo>
                      <a:pt x="256" y="198"/>
                      <a:pt x="256" y="198"/>
                      <a:pt x="256" y="198"/>
                    </a:cubicBezTo>
                    <a:cubicBezTo>
                      <a:pt x="256" y="209"/>
                      <a:pt x="256" y="209"/>
                      <a:pt x="256" y="209"/>
                    </a:cubicBezTo>
                    <a:cubicBezTo>
                      <a:pt x="256" y="210"/>
                      <a:pt x="256" y="212"/>
                      <a:pt x="257" y="212"/>
                    </a:cubicBezTo>
                    <a:cubicBezTo>
                      <a:pt x="259" y="214"/>
                      <a:pt x="259" y="214"/>
                      <a:pt x="259" y="214"/>
                    </a:cubicBezTo>
                    <a:cubicBezTo>
                      <a:pt x="261" y="210"/>
                      <a:pt x="261" y="210"/>
                      <a:pt x="261" y="210"/>
                    </a:cubicBezTo>
                    <a:cubicBezTo>
                      <a:pt x="258" y="210"/>
                      <a:pt x="258" y="210"/>
                      <a:pt x="258" y="210"/>
                    </a:cubicBezTo>
                    <a:cubicBezTo>
                      <a:pt x="256" y="222"/>
                      <a:pt x="256" y="222"/>
                      <a:pt x="256" y="222"/>
                    </a:cubicBezTo>
                    <a:cubicBezTo>
                      <a:pt x="255" y="224"/>
                      <a:pt x="256" y="225"/>
                      <a:pt x="257" y="226"/>
                    </a:cubicBezTo>
                    <a:cubicBezTo>
                      <a:pt x="260" y="228"/>
                      <a:pt x="260" y="228"/>
                      <a:pt x="260" y="228"/>
                    </a:cubicBezTo>
                    <a:cubicBezTo>
                      <a:pt x="262" y="224"/>
                      <a:pt x="262" y="224"/>
                      <a:pt x="262" y="224"/>
                    </a:cubicBezTo>
                    <a:cubicBezTo>
                      <a:pt x="258" y="222"/>
                      <a:pt x="258" y="222"/>
                      <a:pt x="258" y="222"/>
                    </a:cubicBezTo>
                    <a:cubicBezTo>
                      <a:pt x="258" y="223"/>
                      <a:pt x="258" y="223"/>
                      <a:pt x="258" y="223"/>
                    </a:cubicBezTo>
                    <a:cubicBezTo>
                      <a:pt x="258" y="224"/>
                      <a:pt x="258" y="224"/>
                      <a:pt x="258" y="224"/>
                    </a:cubicBezTo>
                    <a:cubicBezTo>
                      <a:pt x="258" y="224"/>
                      <a:pt x="258" y="224"/>
                      <a:pt x="258" y="225"/>
                    </a:cubicBezTo>
                    <a:cubicBezTo>
                      <a:pt x="258" y="226"/>
                      <a:pt x="258" y="230"/>
                      <a:pt x="258" y="234"/>
                    </a:cubicBezTo>
                    <a:cubicBezTo>
                      <a:pt x="258" y="237"/>
                      <a:pt x="259" y="240"/>
                      <a:pt x="259" y="240"/>
                    </a:cubicBezTo>
                    <a:cubicBezTo>
                      <a:pt x="259" y="241"/>
                      <a:pt x="259" y="243"/>
                      <a:pt x="260" y="243"/>
                    </a:cubicBezTo>
                    <a:cubicBezTo>
                      <a:pt x="262" y="244"/>
                      <a:pt x="262" y="244"/>
                      <a:pt x="262" y="244"/>
                    </a:cubicBezTo>
                    <a:cubicBezTo>
                      <a:pt x="258" y="250"/>
                      <a:pt x="258" y="250"/>
                      <a:pt x="258" y="250"/>
                    </a:cubicBezTo>
                    <a:cubicBezTo>
                      <a:pt x="257" y="252"/>
                      <a:pt x="258" y="255"/>
                      <a:pt x="260" y="256"/>
                    </a:cubicBezTo>
                    <a:cubicBezTo>
                      <a:pt x="263" y="258"/>
                      <a:pt x="263" y="258"/>
                      <a:pt x="263" y="258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2" y="271"/>
                      <a:pt x="263" y="273"/>
                      <a:pt x="264" y="273"/>
                    </a:cubicBezTo>
                    <a:cubicBezTo>
                      <a:pt x="265" y="274"/>
                      <a:pt x="265" y="274"/>
                      <a:pt x="265" y="274"/>
                    </a:cubicBezTo>
                    <a:cubicBezTo>
                      <a:pt x="267" y="270"/>
                      <a:pt x="267" y="270"/>
                      <a:pt x="267" y="270"/>
                    </a:cubicBezTo>
                    <a:cubicBezTo>
                      <a:pt x="263" y="269"/>
                      <a:pt x="263" y="269"/>
                      <a:pt x="263" y="269"/>
                    </a:cubicBezTo>
                    <a:cubicBezTo>
                      <a:pt x="259" y="282"/>
                      <a:pt x="259" y="282"/>
                      <a:pt x="259" y="282"/>
                    </a:cubicBezTo>
                    <a:cubicBezTo>
                      <a:pt x="259" y="284"/>
                      <a:pt x="260" y="286"/>
                      <a:pt x="261" y="287"/>
                    </a:cubicBezTo>
                    <a:cubicBezTo>
                      <a:pt x="264" y="288"/>
                      <a:pt x="264" y="288"/>
                      <a:pt x="264" y="288"/>
                    </a:cubicBezTo>
                    <a:cubicBezTo>
                      <a:pt x="266" y="285"/>
                      <a:pt x="266" y="285"/>
                      <a:pt x="266" y="285"/>
                    </a:cubicBezTo>
                    <a:cubicBezTo>
                      <a:pt x="262" y="283"/>
                      <a:pt x="262" y="283"/>
                      <a:pt x="262" y="283"/>
                    </a:cubicBezTo>
                    <a:cubicBezTo>
                      <a:pt x="256" y="295"/>
                      <a:pt x="256" y="295"/>
                      <a:pt x="256" y="295"/>
                    </a:cubicBezTo>
                    <a:cubicBezTo>
                      <a:pt x="255" y="297"/>
                      <a:pt x="256" y="299"/>
                      <a:pt x="258" y="300"/>
                    </a:cubicBezTo>
                    <a:cubicBezTo>
                      <a:pt x="259" y="301"/>
                      <a:pt x="259" y="301"/>
                      <a:pt x="259" y="301"/>
                    </a:cubicBezTo>
                    <a:cubicBezTo>
                      <a:pt x="255" y="307"/>
                      <a:pt x="255" y="307"/>
                      <a:pt x="255" y="307"/>
                    </a:cubicBezTo>
                    <a:cubicBezTo>
                      <a:pt x="254" y="308"/>
                      <a:pt x="254" y="309"/>
                      <a:pt x="254" y="310"/>
                    </a:cubicBezTo>
                    <a:cubicBezTo>
                      <a:pt x="254" y="311"/>
                      <a:pt x="255" y="312"/>
                      <a:pt x="256" y="313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61" y="311"/>
                      <a:pt x="261" y="311"/>
                      <a:pt x="261" y="311"/>
                    </a:cubicBezTo>
                    <a:cubicBezTo>
                      <a:pt x="258" y="309"/>
                      <a:pt x="258" y="309"/>
                      <a:pt x="258" y="309"/>
                    </a:cubicBezTo>
                    <a:cubicBezTo>
                      <a:pt x="258" y="309"/>
                      <a:pt x="256" y="311"/>
                      <a:pt x="254" y="314"/>
                    </a:cubicBezTo>
                    <a:cubicBezTo>
                      <a:pt x="253" y="315"/>
                      <a:pt x="252" y="317"/>
                      <a:pt x="251" y="318"/>
                    </a:cubicBezTo>
                    <a:cubicBezTo>
                      <a:pt x="251" y="318"/>
                      <a:pt x="251" y="319"/>
                      <a:pt x="251" y="319"/>
                    </a:cubicBezTo>
                    <a:cubicBezTo>
                      <a:pt x="250" y="319"/>
                      <a:pt x="250" y="319"/>
                      <a:pt x="250" y="319"/>
                    </a:cubicBezTo>
                    <a:cubicBezTo>
                      <a:pt x="250" y="320"/>
                      <a:pt x="250" y="320"/>
                      <a:pt x="250" y="320"/>
                    </a:cubicBezTo>
                    <a:cubicBezTo>
                      <a:pt x="250" y="321"/>
                      <a:pt x="249" y="322"/>
                      <a:pt x="250" y="323"/>
                    </a:cubicBezTo>
                    <a:cubicBezTo>
                      <a:pt x="250" y="324"/>
                      <a:pt x="250" y="325"/>
                      <a:pt x="251" y="325"/>
                    </a:cubicBezTo>
                    <a:cubicBezTo>
                      <a:pt x="252" y="326"/>
                      <a:pt x="252" y="326"/>
                      <a:pt x="252" y="326"/>
                    </a:cubicBezTo>
                    <a:cubicBezTo>
                      <a:pt x="247" y="331"/>
                      <a:pt x="247" y="331"/>
                      <a:pt x="247" y="331"/>
                    </a:cubicBezTo>
                    <a:cubicBezTo>
                      <a:pt x="246" y="332"/>
                      <a:pt x="246" y="333"/>
                      <a:pt x="246" y="334"/>
                    </a:cubicBezTo>
                    <a:cubicBezTo>
                      <a:pt x="246" y="336"/>
                      <a:pt x="247" y="337"/>
                      <a:pt x="248" y="337"/>
                    </a:cubicBezTo>
                    <a:cubicBezTo>
                      <a:pt x="248" y="337"/>
                      <a:pt x="248" y="337"/>
                      <a:pt x="248" y="337"/>
                    </a:cubicBezTo>
                    <a:cubicBezTo>
                      <a:pt x="250" y="334"/>
                      <a:pt x="250" y="334"/>
                      <a:pt x="250" y="334"/>
                    </a:cubicBezTo>
                    <a:cubicBezTo>
                      <a:pt x="250" y="330"/>
                      <a:pt x="250" y="330"/>
                      <a:pt x="250" y="330"/>
                    </a:cubicBezTo>
                    <a:cubicBezTo>
                      <a:pt x="226" y="331"/>
                      <a:pt x="226" y="331"/>
                      <a:pt x="226" y="331"/>
                    </a:cubicBezTo>
                    <a:cubicBezTo>
                      <a:pt x="224" y="331"/>
                      <a:pt x="223" y="332"/>
                      <a:pt x="222" y="334"/>
                    </a:cubicBezTo>
                    <a:cubicBezTo>
                      <a:pt x="222" y="336"/>
                      <a:pt x="223" y="338"/>
                      <a:pt x="224" y="338"/>
                    </a:cubicBezTo>
                    <a:cubicBezTo>
                      <a:pt x="234" y="344"/>
                      <a:pt x="234" y="344"/>
                      <a:pt x="234" y="344"/>
                    </a:cubicBezTo>
                    <a:cubicBezTo>
                      <a:pt x="236" y="341"/>
                      <a:pt x="236" y="341"/>
                      <a:pt x="236" y="341"/>
                    </a:cubicBezTo>
                    <a:cubicBezTo>
                      <a:pt x="232" y="339"/>
                      <a:pt x="232" y="339"/>
                      <a:pt x="232" y="339"/>
                    </a:cubicBezTo>
                    <a:cubicBezTo>
                      <a:pt x="235" y="341"/>
                      <a:pt x="235" y="341"/>
                      <a:pt x="235" y="341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4" y="337"/>
                      <a:pt x="233" y="338"/>
                      <a:pt x="232" y="339"/>
                    </a:cubicBezTo>
                    <a:cubicBezTo>
                      <a:pt x="235" y="341"/>
                      <a:pt x="235" y="341"/>
                      <a:pt x="235" y="341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5" y="340"/>
                      <a:pt x="235" y="340"/>
                      <a:pt x="235" y="340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5" y="337"/>
                      <a:pt x="234" y="337"/>
                    </a:cubicBezTo>
                    <a:cubicBezTo>
                      <a:pt x="235" y="340"/>
                      <a:pt x="235" y="340"/>
                      <a:pt x="235" y="340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5" y="337"/>
                      <a:pt x="234" y="337"/>
                      <a:pt x="233" y="337"/>
                    </a:cubicBezTo>
                    <a:cubicBezTo>
                      <a:pt x="229" y="335"/>
                      <a:pt x="221" y="332"/>
                      <a:pt x="211" y="327"/>
                    </a:cubicBezTo>
                    <a:cubicBezTo>
                      <a:pt x="197" y="320"/>
                      <a:pt x="178" y="311"/>
                      <a:pt x="164" y="304"/>
                    </a:cubicBezTo>
                    <a:cubicBezTo>
                      <a:pt x="156" y="301"/>
                      <a:pt x="150" y="297"/>
                      <a:pt x="146" y="295"/>
                    </a:cubicBezTo>
                    <a:cubicBezTo>
                      <a:pt x="141" y="293"/>
                      <a:pt x="138" y="291"/>
                      <a:pt x="138" y="291"/>
                    </a:cubicBezTo>
                    <a:cubicBezTo>
                      <a:pt x="136" y="290"/>
                      <a:pt x="134" y="291"/>
                      <a:pt x="133" y="293"/>
                    </a:cubicBezTo>
                    <a:cubicBezTo>
                      <a:pt x="132" y="295"/>
                      <a:pt x="133" y="297"/>
                      <a:pt x="134" y="298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4" y="294"/>
                      <a:pt x="134" y="294"/>
                      <a:pt x="134" y="294"/>
                    </a:cubicBezTo>
                    <a:cubicBezTo>
                      <a:pt x="137" y="296"/>
                      <a:pt x="137" y="296"/>
                      <a:pt x="137" y="296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5" y="292"/>
                      <a:pt x="135" y="293"/>
                      <a:pt x="134" y="294"/>
                    </a:cubicBezTo>
                    <a:cubicBezTo>
                      <a:pt x="137" y="296"/>
                      <a:pt x="137" y="296"/>
                      <a:pt x="137" y="296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5"/>
                      <a:pt x="137" y="295"/>
                      <a:pt x="137" y="295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5"/>
                      <a:pt x="137" y="295"/>
                      <a:pt x="137" y="295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3"/>
                      <a:pt x="137" y="293"/>
                      <a:pt x="137" y="293"/>
                    </a:cubicBezTo>
                    <a:cubicBezTo>
                      <a:pt x="137" y="292"/>
                      <a:pt x="137" y="292"/>
                      <a:pt x="137" y="292"/>
                    </a:cubicBezTo>
                    <a:cubicBezTo>
                      <a:pt x="136" y="292"/>
                      <a:pt x="136" y="292"/>
                      <a:pt x="136" y="292"/>
                    </a:cubicBezTo>
                    <a:cubicBezTo>
                      <a:pt x="137" y="293"/>
                      <a:pt x="137" y="293"/>
                      <a:pt x="137" y="293"/>
                    </a:cubicBezTo>
                    <a:cubicBezTo>
                      <a:pt x="137" y="292"/>
                      <a:pt x="137" y="292"/>
                      <a:pt x="137" y="292"/>
                    </a:cubicBezTo>
                    <a:cubicBezTo>
                      <a:pt x="136" y="292"/>
                      <a:pt x="136" y="292"/>
                      <a:pt x="135" y="292"/>
                    </a:cubicBezTo>
                    <a:cubicBezTo>
                      <a:pt x="132" y="292"/>
                      <a:pt x="127" y="292"/>
                      <a:pt x="122" y="292"/>
                    </a:cubicBezTo>
                    <a:cubicBezTo>
                      <a:pt x="116" y="292"/>
                      <a:pt x="111" y="292"/>
                      <a:pt x="111" y="292"/>
                    </a:cubicBezTo>
                    <a:cubicBezTo>
                      <a:pt x="109" y="292"/>
                      <a:pt x="107" y="293"/>
                      <a:pt x="107" y="295"/>
                    </a:cubicBezTo>
                    <a:cubicBezTo>
                      <a:pt x="106" y="297"/>
                      <a:pt x="107" y="299"/>
                      <a:pt x="108" y="300"/>
                    </a:cubicBezTo>
                    <a:cubicBezTo>
                      <a:pt x="115" y="304"/>
                      <a:pt x="115" y="304"/>
                      <a:pt x="115" y="304"/>
                    </a:cubicBezTo>
                    <a:cubicBezTo>
                      <a:pt x="117" y="300"/>
                      <a:pt x="117" y="300"/>
                      <a:pt x="117" y="300"/>
                    </a:cubicBezTo>
                    <a:cubicBezTo>
                      <a:pt x="117" y="297"/>
                      <a:pt x="117" y="297"/>
                      <a:pt x="117" y="297"/>
                    </a:cubicBezTo>
                    <a:cubicBezTo>
                      <a:pt x="117" y="297"/>
                      <a:pt x="111" y="297"/>
                      <a:pt x="105" y="298"/>
                    </a:cubicBezTo>
                    <a:cubicBezTo>
                      <a:pt x="102" y="299"/>
                      <a:pt x="99" y="299"/>
                      <a:pt x="97" y="300"/>
                    </a:cubicBezTo>
                    <a:cubicBezTo>
                      <a:pt x="96" y="300"/>
                      <a:pt x="95" y="300"/>
                      <a:pt x="94" y="300"/>
                    </a:cubicBezTo>
                    <a:cubicBezTo>
                      <a:pt x="93" y="301"/>
                      <a:pt x="93" y="301"/>
                      <a:pt x="93" y="301"/>
                    </a:cubicBezTo>
                    <a:cubicBezTo>
                      <a:pt x="92" y="301"/>
                      <a:pt x="92" y="301"/>
                      <a:pt x="92" y="301"/>
                    </a:cubicBezTo>
                    <a:cubicBezTo>
                      <a:pt x="92" y="301"/>
                      <a:pt x="92" y="301"/>
                      <a:pt x="92" y="301"/>
                    </a:cubicBezTo>
                    <a:cubicBezTo>
                      <a:pt x="91" y="302"/>
                      <a:pt x="91" y="302"/>
                      <a:pt x="90" y="303"/>
                    </a:cubicBezTo>
                    <a:cubicBezTo>
                      <a:pt x="90" y="303"/>
                      <a:pt x="90" y="305"/>
                      <a:pt x="90" y="306"/>
                    </a:cubicBezTo>
                    <a:cubicBezTo>
                      <a:pt x="90" y="307"/>
                      <a:pt x="91" y="308"/>
                      <a:pt x="92" y="308"/>
                    </a:cubicBezTo>
                    <a:cubicBezTo>
                      <a:pt x="93" y="309"/>
                      <a:pt x="93" y="309"/>
                      <a:pt x="93" y="309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1" y="303"/>
                      <a:pt x="91" y="303"/>
                      <a:pt x="91" y="303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2" y="302"/>
                      <a:pt x="92" y="302"/>
                      <a:pt x="92" y="302"/>
                    </a:cubicBezTo>
                    <a:cubicBezTo>
                      <a:pt x="92" y="302"/>
                      <a:pt x="92" y="302"/>
                      <a:pt x="91" y="303"/>
                    </a:cubicBezTo>
                    <a:cubicBezTo>
                      <a:pt x="95" y="305"/>
                      <a:pt x="95" y="305"/>
                      <a:pt x="95" y="305"/>
                    </a:cubicBezTo>
                    <a:cubicBezTo>
                      <a:pt x="92" y="302"/>
                      <a:pt x="92" y="302"/>
                      <a:pt x="92" y="302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2" y="302"/>
                    </a:cubicBezTo>
                    <a:cubicBezTo>
                      <a:pt x="94" y="305"/>
                      <a:pt x="94" y="305"/>
                      <a:pt x="94" y="305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3" y="302"/>
                      <a:pt x="93" y="302"/>
                    </a:cubicBezTo>
                    <a:cubicBezTo>
                      <a:pt x="93" y="302"/>
                      <a:pt x="91" y="302"/>
                      <a:pt x="89" y="303"/>
                    </a:cubicBezTo>
                    <a:cubicBezTo>
                      <a:pt x="87" y="303"/>
                      <a:pt x="83" y="304"/>
                      <a:pt x="80" y="305"/>
                    </a:cubicBezTo>
                    <a:cubicBezTo>
                      <a:pt x="77" y="305"/>
                      <a:pt x="75" y="306"/>
                      <a:pt x="75" y="306"/>
                    </a:cubicBezTo>
                    <a:cubicBezTo>
                      <a:pt x="74" y="306"/>
                      <a:pt x="72" y="307"/>
                      <a:pt x="72" y="309"/>
                    </a:cubicBezTo>
                    <a:cubicBezTo>
                      <a:pt x="72" y="310"/>
                      <a:pt x="72" y="312"/>
                      <a:pt x="74" y="313"/>
                    </a:cubicBezTo>
                    <a:cubicBezTo>
                      <a:pt x="74" y="313"/>
                      <a:pt x="74" y="313"/>
                      <a:pt x="74" y="313"/>
                    </a:cubicBezTo>
                    <a:cubicBezTo>
                      <a:pt x="76" y="310"/>
                      <a:pt x="76" y="310"/>
                      <a:pt x="76" y="310"/>
                    </a:cubicBezTo>
                    <a:cubicBezTo>
                      <a:pt x="74" y="306"/>
                      <a:pt x="74" y="306"/>
                      <a:pt x="74" y="306"/>
                    </a:cubicBezTo>
                    <a:cubicBezTo>
                      <a:pt x="59" y="316"/>
                      <a:pt x="59" y="316"/>
                      <a:pt x="59" y="316"/>
                    </a:cubicBezTo>
                    <a:cubicBezTo>
                      <a:pt x="58" y="317"/>
                      <a:pt x="57" y="318"/>
                      <a:pt x="57" y="320"/>
                    </a:cubicBezTo>
                    <a:cubicBezTo>
                      <a:pt x="57" y="321"/>
                      <a:pt x="58" y="322"/>
                      <a:pt x="59" y="323"/>
                    </a:cubicBezTo>
                    <a:cubicBezTo>
                      <a:pt x="61" y="324"/>
                      <a:pt x="61" y="324"/>
                      <a:pt x="61" y="324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59" y="319"/>
                      <a:pt x="59" y="319"/>
                      <a:pt x="59" y="319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59" y="319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2" y="320"/>
                      <a:pt x="62" y="320"/>
                      <a:pt x="62" y="320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2" y="320"/>
                      <a:pt x="62" y="320"/>
                      <a:pt x="62" y="320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1" y="318"/>
                      <a:pt x="61" y="318"/>
                      <a:pt x="61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1" y="318"/>
                      <a:pt x="61" y="318"/>
                      <a:pt x="61" y="318"/>
                    </a:cubicBezTo>
                    <a:cubicBezTo>
                      <a:pt x="60" y="318"/>
                      <a:pt x="60" y="318"/>
                      <a:pt x="60" y="318"/>
                    </a:cubicBezTo>
                    <a:cubicBezTo>
                      <a:pt x="60" y="318"/>
                      <a:pt x="60" y="318"/>
                      <a:pt x="59" y="318"/>
                    </a:cubicBezTo>
                    <a:cubicBezTo>
                      <a:pt x="58" y="319"/>
                      <a:pt x="54" y="321"/>
                      <a:pt x="51" y="323"/>
                    </a:cubicBezTo>
                    <a:cubicBezTo>
                      <a:pt x="48" y="324"/>
                      <a:pt x="45" y="325"/>
                      <a:pt x="45" y="325"/>
                    </a:cubicBezTo>
                    <a:cubicBezTo>
                      <a:pt x="44" y="326"/>
                      <a:pt x="43" y="327"/>
                      <a:pt x="43" y="329"/>
                    </a:cubicBezTo>
                    <a:cubicBezTo>
                      <a:pt x="43" y="330"/>
                      <a:pt x="44" y="332"/>
                      <a:pt x="45" y="332"/>
                    </a:cubicBezTo>
                    <a:cubicBezTo>
                      <a:pt x="51" y="336"/>
                      <a:pt x="51" y="336"/>
                      <a:pt x="51" y="336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0" y="331"/>
                      <a:pt x="50" y="331"/>
                      <a:pt x="50" y="331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0" y="330"/>
                      <a:pt x="50" y="331"/>
                    </a:cubicBezTo>
                    <a:cubicBezTo>
                      <a:pt x="53" y="333"/>
                      <a:pt x="53" y="333"/>
                      <a:pt x="53" y="333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3" y="332"/>
                      <a:pt x="53" y="332"/>
                      <a:pt x="53" y="332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3" y="332"/>
                      <a:pt x="53" y="332"/>
                      <a:pt x="53" y="332"/>
                    </a:cubicBezTo>
                    <a:cubicBezTo>
                      <a:pt x="51" y="330"/>
                      <a:pt x="51" y="330"/>
                      <a:pt x="51" y="330"/>
                    </a:cubicBezTo>
                    <a:cubicBezTo>
                      <a:pt x="51" y="330"/>
                      <a:pt x="51" y="330"/>
                      <a:pt x="50" y="330"/>
                    </a:cubicBezTo>
                    <a:cubicBezTo>
                      <a:pt x="48" y="331"/>
                      <a:pt x="44" y="333"/>
                      <a:pt x="41" y="334"/>
                    </a:cubicBezTo>
                    <a:cubicBezTo>
                      <a:pt x="39" y="335"/>
                      <a:pt x="38" y="336"/>
                      <a:pt x="36" y="336"/>
                    </a:cubicBezTo>
                    <a:cubicBezTo>
                      <a:pt x="36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5" y="337"/>
                      <a:pt x="35" y="337"/>
                      <a:pt x="35" y="337"/>
                    </a:cubicBezTo>
                    <a:cubicBezTo>
                      <a:pt x="34" y="337"/>
                      <a:pt x="34" y="337"/>
                      <a:pt x="34" y="337"/>
                    </a:cubicBezTo>
                    <a:cubicBezTo>
                      <a:pt x="34" y="337"/>
                      <a:pt x="34" y="337"/>
                      <a:pt x="34" y="337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4" y="338"/>
                      <a:pt x="34" y="338"/>
                    </a:cubicBezTo>
                    <a:cubicBezTo>
                      <a:pt x="34" y="338"/>
                      <a:pt x="33" y="338"/>
                      <a:pt x="33" y="339"/>
                    </a:cubicBezTo>
                    <a:cubicBezTo>
                      <a:pt x="32" y="339"/>
                      <a:pt x="32" y="341"/>
                      <a:pt x="32" y="342"/>
                    </a:cubicBezTo>
                    <a:cubicBezTo>
                      <a:pt x="33" y="343"/>
                      <a:pt x="33" y="344"/>
                      <a:pt x="34" y="344"/>
                    </a:cubicBezTo>
                    <a:cubicBezTo>
                      <a:pt x="35" y="345"/>
                      <a:pt x="35" y="345"/>
                      <a:pt x="35" y="345"/>
                    </a:cubicBezTo>
                    <a:cubicBezTo>
                      <a:pt x="28" y="350"/>
                      <a:pt x="28" y="350"/>
                      <a:pt x="28" y="350"/>
                    </a:cubicBezTo>
                    <a:cubicBezTo>
                      <a:pt x="27" y="351"/>
                      <a:pt x="27" y="352"/>
                      <a:pt x="27" y="354"/>
                    </a:cubicBezTo>
                    <a:cubicBezTo>
                      <a:pt x="27" y="355"/>
                      <a:pt x="28" y="356"/>
                      <a:pt x="29" y="357"/>
                    </a:cubicBezTo>
                    <a:cubicBezTo>
                      <a:pt x="30" y="358"/>
                      <a:pt x="30" y="358"/>
                      <a:pt x="30" y="358"/>
                    </a:cubicBezTo>
                    <a:cubicBezTo>
                      <a:pt x="33" y="354"/>
                      <a:pt x="33" y="354"/>
                      <a:pt x="33" y="354"/>
                    </a:cubicBezTo>
                    <a:cubicBezTo>
                      <a:pt x="29" y="352"/>
                      <a:pt x="29" y="352"/>
                      <a:pt x="29" y="352"/>
                    </a:cubicBezTo>
                    <a:cubicBezTo>
                      <a:pt x="19" y="366"/>
                      <a:pt x="19" y="366"/>
                      <a:pt x="19" y="366"/>
                    </a:cubicBezTo>
                    <a:cubicBezTo>
                      <a:pt x="19" y="367"/>
                      <a:pt x="18" y="368"/>
                      <a:pt x="19" y="369"/>
                    </a:cubicBezTo>
                    <a:cubicBezTo>
                      <a:pt x="19" y="370"/>
                      <a:pt x="20" y="371"/>
                      <a:pt x="20" y="372"/>
                    </a:cubicBezTo>
                    <a:cubicBezTo>
                      <a:pt x="23" y="373"/>
                      <a:pt x="23" y="373"/>
                      <a:pt x="23" y="373"/>
                    </a:cubicBezTo>
                    <a:cubicBezTo>
                      <a:pt x="25" y="370"/>
                      <a:pt x="25" y="370"/>
                      <a:pt x="25" y="370"/>
                    </a:cubicBezTo>
                    <a:cubicBezTo>
                      <a:pt x="22" y="368"/>
                      <a:pt x="22" y="368"/>
                      <a:pt x="22" y="368"/>
                    </a:cubicBezTo>
                    <a:cubicBezTo>
                      <a:pt x="22" y="368"/>
                      <a:pt x="21" y="369"/>
                      <a:pt x="21" y="370"/>
                    </a:cubicBezTo>
                    <a:cubicBezTo>
                      <a:pt x="20" y="372"/>
                      <a:pt x="18" y="374"/>
                      <a:pt x="17" y="377"/>
                    </a:cubicBezTo>
                    <a:cubicBezTo>
                      <a:pt x="16" y="378"/>
                      <a:pt x="15" y="379"/>
                      <a:pt x="15" y="379"/>
                    </a:cubicBezTo>
                    <a:cubicBezTo>
                      <a:pt x="15" y="380"/>
                      <a:pt x="15" y="380"/>
                      <a:pt x="15" y="380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7" y="382"/>
                      <a:pt x="17" y="382"/>
                      <a:pt x="17" y="382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7" y="382"/>
                      <a:pt x="17" y="382"/>
                      <a:pt x="17" y="382"/>
                    </a:cubicBezTo>
                    <a:cubicBezTo>
                      <a:pt x="14" y="381"/>
                      <a:pt x="14" y="381"/>
                      <a:pt x="14" y="381"/>
                    </a:cubicBezTo>
                    <a:cubicBezTo>
                      <a:pt x="14" y="381"/>
                      <a:pt x="14" y="383"/>
                      <a:pt x="14" y="384"/>
                    </a:cubicBezTo>
                    <a:cubicBezTo>
                      <a:pt x="14" y="385"/>
                      <a:pt x="15" y="386"/>
                      <a:pt x="16" y="386"/>
                    </a:cubicBezTo>
                    <a:cubicBezTo>
                      <a:pt x="17" y="387"/>
                      <a:pt x="17" y="387"/>
                      <a:pt x="17" y="387"/>
                    </a:cubicBezTo>
                    <a:cubicBezTo>
                      <a:pt x="19" y="384"/>
                      <a:pt x="19" y="384"/>
                      <a:pt x="19" y="384"/>
                    </a:cubicBezTo>
                    <a:cubicBezTo>
                      <a:pt x="16" y="381"/>
                      <a:pt x="16" y="381"/>
                      <a:pt x="16" y="381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5" y="382"/>
                      <a:pt x="15" y="384"/>
                      <a:pt x="14" y="385"/>
                    </a:cubicBezTo>
                    <a:cubicBezTo>
                      <a:pt x="13" y="387"/>
                      <a:pt x="12" y="390"/>
                      <a:pt x="11" y="393"/>
                    </a:cubicBezTo>
                    <a:cubicBezTo>
                      <a:pt x="10" y="394"/>
                      <a:pt x="10" y="395"/>
                      <a:pt x="10" y="396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2" y="399"/>
                      <a:pt x="12" y="399"/>
                      <a:pt x="12" y="399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2" y="399"/>
                      <a:pt x="12" y="399"/>
                      <a:pt x="12" y="399"/>
                    </a:cubicBezTo>
                    <a:cubicBezTo>
                      <a:pt x="9" y="397"/>
                      <a:pt x="9" y="397"/>
                      <a:pt x="9" y="397"/>
                    </a:cubicBezTo>
                    <a:cubicBezTo>
                      <a:pt x="9" y="398"/>
                      <a:pt x="9" y="399"/>
                      <a:pt x="9" y="400"/>
                    </a:cubicBezTo>
                    <a:cubicBezTo>
                      <a:pt x="9" y="401"/>
                      <a:pt x="10" y="402"/>
                      <a:pt x="11" y="403"/>
                    </a:cubicBezTo>
                    <a:cubicBezTo>
                      <a:pt x="12" y="404"/>
                      <a:pt x="12" y="404"/>
                      <a:pt x="12" y="404"/>
                    </a:cubicBezTo>
                    <a:cubicBezTo>
                      <a:pt x="14" y="400"/>
                      <a:pt x="14" y="400"/>
                      <a:pt x="14" y="400"/>
                    </a:cubicBezTo>
                    <a:cubicBezTo>
                      <a:pt x="11" y="398"/>
                      <a:pt x="11" y="398"/>
                      <a:pt x="11" y="398"/>
                    </a:cubicBezTo>
                    <a:cubicBezTo>
                      <a:pt x="10" y="398"/>
                      <a:pt x="10" y="399"/>
                      <a:pt x="10" y="399"/>
                    </a:cubicBezTo>
                    <a:cubicBezTo>
                      <a:pt x="10" y="399"/>
                      <a:pt x="10" y="399"/>
                      <a:pt x="10" y="400"/>
                    </a:cubicBezTo>
                    <a:cubicBezTo>
                      <a:pt x="10" y="400"/>
                      <a:pt x="10" y="402"/>
                      <a:pt x="9" y="403"/>
                    </a:cubicBezTo>
                    <a:cubicBezTo>
                      <a:pt x="8" y="408"/>
                      <a:pt x="7" y="415"/>
                      <a:pt x="7" y="415"/>
                    </a:cubicBezTo>
                    <a:cubicBezTo>
                      <a:pt x="7" y="416"/>
                      <a:pt x="7" y="418"/>
                      <a:pt x="9" y="419"/>
                    </a:cubicBezTo>
                    <a:cubicBezTo>
                      <a:pt x="12" y="421"/>
                      <a:pt x="12" y="421"/>
                      <a:pt x="12" y="421"/>
                    </a:cubicBezTo>
                    <a:cubicBezTo>
                      <a:pt x="14" y="417"/>
                      <a:pt x="14" y="417"/>
                      <a:pt x="14" y="417"/>
                    </a:cubicBezTo>
                    <a:cubicBezTo>
                      <a:pt x="10" y="415"/>
                      <a:pt x="10" y="415"/>
                      <a:pt x="10" y="415"/>
                    </a:cubicBezTo>
                    <a:cubicBezTo>
                      <a:pt x="10" y="416"/>
                      <a:pt x="10" y="416"/>
                      <a:pt x="10" y="416"/>
                    </a:cubicBezTo>
                    <a:cubicBezTo>
                      <a:pt x="10" y="416"/>
                      <a:pt x="10" y="416"/>
                      <a:pt x="10" y="417"/>
                    </a:cubicBezTo>
                    <a:cubicBezTo>
                      <a:pt x="8" y="420"/>
                      <a:pt x="4" y="431"/>
                      <a:pt x="4" y="431"/>
                    </a:cubicBezTo>
                    <a:cubicBezTo>
                      <a:pt x="3" y="433"/>
                      <a:pt x="4" y="435"/>
                      <a:pt x="5" y="436"/>
                    </a:cubicBezTo>
                    <a:cubicBezTo>
                      <a:pt x="7" y="437"/>
                      <a:pt x="7" y="437"/>
                      <a:pt x="7" y="437"/>
                    </a:cubicBezTo>
                    <a:cubicBezTo>
                      <a:pt x="9" y="434"/>
                      <a:pt x="9" y="434"/>
                      <a:pt x="9" y="434"/>
                    </a:cubicBezTo>
                    <a:cubicBezTo>
                      <a:pt x="5" y="434"/>
                      <a:pt x="5" y="434"/>
                      <a:pt x="5" y="434"/>
                    </a:cubicBezTo>
                    <a:cubicBezTo>
                      <a:pt x="6" y="450"/>
                      <a:pt x="6" y="450"/>
                      <a:pt x="6" y="450"/>
                    </a:cubicBezTo>
                    <a:cubicBezTo>
                      <a:pt x="6" y="452"/>
                      <a:pt x="7" y="453"/>
                      <a:pt x="8" y="454"/>
                    </a:cubicBezTo>
                    <a:cubicBezTo>
                      <a:pt x="9" y="455"/>
                      <a:pt x="9" y="455"/>
                      <a:pt x="9" y="455"/>
                    </a:cubicBezTo>
                    <a:cubicBezTo>
                      <a:pt x="12" y="451"/>
                      <a:pt x="12" y="451"/>
                      <a:pt x="12" y="451"/>
                    </a:cubicBezTo>
                    <a:cubicBezTo>
                      <a:pt x="8" y="450"/>
                      <a:pt x="8" y="450"/>
                      <a:pt x="8" y="450"/>
                    </a:cubicBezTo>
                    <a:cubicBezTo>
                      <a:pt x="1" y="464"/>
                      <a:pt x="1" y="464"/>
                      <a:pt x="1" y="464"/>
                    </a:cubicBezTo>
                    <a:cubicBezTo>
                      <a:pt x="0" y="466"/>
                      <a:pt x="1" y="468"/>
                      <a:pt x="3" y="469"/>
                    </a:cubicBezTo>
                    <a:cubicBezTo>
                      <a:pt x="3" y="469"/>
                      <a:pt x="3" y="469"/>
                      <a:pt x="3" y="469"/>
                    </a:cubicBezTo>
                    <a:cubicBezTo>
                      <a:pt x="6" y="484"/>
                      <a:pt x="6" y="484"/>
                      <a:pt x="6" y="484"/>
                    </a:cubicBezTo>
                    <a:cubicBezTo>
                      <a:pt x="7" y="485"/>
                      <a:pt x="7" y="486"/>
                      <a:pt x="8" y="487"/>
                    </a:cubicBezTo>
                    <a:cubicBezTo>
                      <a:pt x="12" y="489"/>
                      <a:pt x="12" y="489"/>
                      <a:pt x="12" y="489"/>
                    </a:cubicBezTo>
                    <a:cubicBezTo>
                      <a:pt x="11" y="505"/>
                      <a:pt x="11" y="505"/>
                      <a:pt x="11" y="505"/>
                    </a:cubicBezTo>
                    <a:cubicBezTo>
                      <a:pt x="11" y="507"/>
                      <a:pt x="12" y="508"/>
                      <a:pt x="13" y="509"/>
                    </a:cubicBezTo>
                    <a:cubicBezTo>
                      <a:pt x="16" y="511"/>
                      <a:pt x="16" y="511"/>
                      <a:pt x="16" y="511"/>
                    </a:cubicBezTo>
                    <a:cubicBezTo>
                      <a:pt x="18" y="508"/>
                      <a:pt x="18" y="508"/>
                      <a:pt x="18" y="508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5" y="506"/>
                      <a:pt x="15" y="506"/>
                      <a:pt x="15" y="507"/>
                    </a:cubicBezTo>
                    <a:cubicBezTo>
                      <a:pt x="14" y="507"/>
                      <a:pt x="14" y="507"/>
                      <a:pt x="14" y="508"/>
                    </a:cubicBezTo>
                    <a:cubicBezTo>
                      <a:pt x="14" y="508"/>
                      <a:pt x="14" y="508"/>
                      <a:pt x="14" y="509"/>
                    </a:cubicBezTo>
                    <a:cubicBezTo>
                      <a:pt x="15" y="509"/>
                      <a:pt x="15" y="511"/>
                      <a:pt x="15" y="512"/>
                    </a:cubicBezTo>
                    <a:cubicBezTo>
                      <a:pt x="16" y="514"/>
                      <a:pt x="16" y="517"/>
                      <a:pt x="17" y="520"/>
                    </a:cubicBezTo>
                    <a:cubicBezTo>
                      <a:pt x="17" y="521"/>
                      <a:pt x="17" y="522"/>
                      <a:pt x="17" y="523"/>
                    </a:cubicBezTo>
                    <a:cubicBezTo>
                      <a:pt x="17" y="523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9" y="524"/>
                      <a:pt x="19" y="524"/>
                      <a:pt x="19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9" y="524"/>
                      <a:pt x="19" y="524"/>
                      <a:pt x="19" y="524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8" y="522"/>
                      <a:pt x="18" y="522"/>
                      <a:pt x="18" y="522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21" y="524"/>
                      <a:pt x="21" y="524"/>
                      <a:pt x="21" y="524"/>
                    </a:cubicBezTo>
                    <a:cubicBezTo>
                      <a:pt x="18" y="522"/>
                      <a:pt x="18" y="522"/>
                      <a:pt x="18" y="522"/>
                    </a:cubicBezTo>
                    <a:cubicBezTo>
                      <a:pt x="17" y="524"/>
                      <a:pt x="17" y="526"/>
                      <a:pt x="19" y="527"/>
                    </a:cubicBezTo>
                    <a:cubicBezTo>
                      <a:pt x="28" y="533"/>
                      <a:pt x="28" y="533"/>
                      <a:pt x="28" y="533"/>
                    </a:cubicBezTo>
                    <a:cubicBezTo>
                      <a:pt x="30" y="530"/>
                      <a:pt x="30" y="530"/>
                      <a:pt x="30" y="530"/>
                    </a:cubicBezTo>
                    <a:cubicBezTo>
                      <a:pt x="27" y="527"/>
                      <a:pt x="27" y="527"/>
                      <a:pt x="27" y="527"/>
                    </a:cubicBezTo>
                    <a:cubicBezTo>
                      <a:pt x="27" y="528"/>
                      <a:pt x="27" y="529"/>
                      <a:pt x="27" y="529"/>
                    </a:cubicBezTo>
                    <a:cubicBezTo>
                      <a:pt x="26" y="529"/>
                      <a:pt x="26" y="530"/>
                      <a:pt x="26" y="530"/>
                    </a:cubicBezTo>
                    <a:cubicBezTo>
                      <a:pt x="26" y="531"/>
                      <a:pt x="27" y="531"/>
                      <a:pt x="27" y="531"/>
                    </a:cubicBezTo>
                    <a:cubicBezTo>
                      <a:pt x="27" y="532"/>
                      <a:pt x="27" y="532"/>
                      <a:pt x="27" y="532"/>
                    </a:cubicBezTo>
                    <a:cubicBezTo>
                      <a:pt x="28" y="533"/>
                      <a:pt x="29" y="535"/>
                      <a:pt x="30" y="538"/>
                    </a:cubicBezTo>
                    <a:cubicBezTo>
                      <a:pt x="31" y="541"/>
                      <a:pt x="34" y="546"/>
                      <a:pt x="36" y="550"/>
                    </a:cubicBezTo>
                    <a:cubicBezTo>
                      <a:pt x="36" y="551"/>
                      <a:pt x="37" y="553"/>
                      <a:pt x="38" y="554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6"/>
                      <a:pt x="38" y="556"/>
                      <a:pt x="38" y="556"/>
                    </a:cubicBezTo>
                    <a:cubicBezTo>
                      <a:pt x="40" y="555"/>
                      <a:pt x="40" y="555"/>
                      <a:pt x="40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6"/>
                      <a:pt x="38" y="556"/>
                      <a:pt x="38" y="556"/>
                    </a:cubicBezTo>
                    <a:cubicBezTo>
                      <a:pt x="40" y="555"/>
                      <a:pt x="40" y="555"/>
                      <a:pt x="40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8" y="555"/>
                      <a:pt x="38" y="555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9" y="553"/>
                      <a:pt x="39" y="553"/>
                      <a:pt x="39" y="553"/>
                    </a:cubicBezTo>
                    <a:cubicBezTo>
                      <a:pt x="38" y="554"/>
                      <a:pt x="38" y="554"/>
                      <a:pt x="38" y="555"/>
                    </a:cubicBezTo>
                    <a:cubicBezTo>
                      <a:pt x="42" y="555"/>
                      <a:pt x="42" y="555"/>
                      <a:pt x="42" y="555"/>
                    </a:cubicBezTo>
                    <a:cubicBezTo>
                      <a:pt x="39" y="553"/>
                      <a:pt x="39" y="553"/>
                      <a:pt x="39" y="553"/>
                    </a:cubicBezTo>
                    <a:cubicBezTo>
                      <a:pt x="38" y="554"/>
                      <a:pt x="38" y="557"/>
                      <a:pt x="40" y="558"/>
                    </a:cubicBezTo>
                    <a:cubicBezTo>
                      <a:pt x="49" y="563"/>
                      <a:pt x="49" y="563"/>
                      <a:pt x="49" y="563"/>
                    </a:cubicBezTo>
                    <a:cubicBezTo>
                      <a:pt x="50" y="564"/>
                      <a:pt x="53" y="564"/>
                      <a:pt x="54" y="562"/>
                    </a:cubicBezTo>
                    <a:cubicBezTo>
                      <a:pt x="55" y="560"/>
                      <a:pt x="55" y="558"/>
                      <a:pt x="53" y="557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6"/>
              <p:cNvSpPr/>
              <p:nvPr/>
            </p:nvSpPr>
            <p:spPr bwMode="auto">
              <a:xfrm>
                <a:off x="4817978" y="3175981"/>
                <a:ext cx="300783" cy="130603"/>
              </a:xfrm>
              <a:custGeom>
                <a:avLst/>
                <a:gdLst>
                  <a:gd name="T0" fmla="*/ 3 w 224"/>
                  <a:gd name="T1" fmla="*/ 69 h 98"/>
                  <a:gd name="T2" fmla="*/ 68 w 224"/>
                  <a:gd name="T3" fmla="*/ 85 h 98"/>
                  <a:gd name="T4" fmla="*/ 68 w 224"/>
                  <a:gd name="T5" fmla="*/ 92 h 98"/>
                  <a:gd name="T6" fmla="*/ 66 w 224"/>
                  <a:gd name="T7" fmla="*/ 89 h 98"/>
                  <a:gd name="T8" fmla="*/ 67 w 224"/>
                  <a:gd name="T9" fmla="*/ 92 h 98"/>
                  <a:gd name="T10" fmla="*/ 67 w 224"/>
                  <a:gd name="T11" fmla="*/ 90 h 98"/>
                  <a:gd name="T12" fmla="*/ 95 w 224"/>
                  <a:gd name="T13" fmla="*/ 97 h 98"/>
                  <a:gd name="T14" fmla="*/ 91 w 224"/>
                  <a:gd name="T15" fmla="*/ 90 h 98"/>
                  <a:gd name="T16" fmla="*/ 119 w 224"/>
                  <a:gd name="T17" fmla="*/ 85 h 98"/>
                  <a:gd name="T18" fmla="*/ 113 w 224"/>
                  <a:gd name="T19" fmla="*/ 86 h 98"/>
                  <a:gd name="T20" fmla="*/ 115 w 224"/>
                  <a:gd name="T21" fmla="*/ 89 h 98"/>
                  <a:gd name="T22" fmla="*/ 113 w 224"/>
                  <a:gd name="T23" fmla="*/ 87 h 98"/>
                  <a:gd name="T24" fmla="*/ 114 w 224"/>
                  <a:gd name="T25" fmla="*/ 90 h 98"/>
                  <a:gd name="T26" fmla="*/ 127 w 224"/>
                  <a:gd name="T27" fmla="*/ 87 h 98"/>
                  <a:gd name="T28" fmla="*/ 131 w 224"/>
                  <a:gd name="T29" fmla="*/ 76 h 98"/>
                  <a:gd name="T30" fmla="*/ 148 w 224"/>
                  <a:gd name="T31" fmla="*/ 75 h 98"/>
                  <a:gd name="T32" fmla="*/ 155 w 224"/>
                  <a:gd name="T33" fmla="*/ 65 h 98"/>
                  <a:gd name="T34" fmla="*/ 152 w 224"/>
                  <a:gd name="T35" fmla="*/ 66 h 98"/>
                  <a:gd name="T36" fmla="*/ 163 w 224"/>
                  <a:gd name="T37" fmla="*/ 49 h 98"/>
                  <a:gd name="T38" fmla="*/ 161 w 224"/>
                  <a:gd name="T39" fmla="*/ 38 h 98"/>
                  <a:gd name="T40" fmla="*/ 174 w 224"/>
                  <a:gd name="T41" fmla="*/ 32 h 98"/>
                  <a:gd name="T42" fmla="*/ 175 w 224"/>
                  <a:gd name="T43" fmla="*/ 31 h 98"/>
                  <a:gd name="T44" fmla="*/ 169 w 224"/>
                  <a:gd name="T45" fmla="*/ 27 h 98"/>
                  <a:gd name="T46" fmla="*/ 185 w 224"/>
                  <a:gd name="T47" fmla="*/ 14 h 98"/>
                  <a:gd name="T48" fmla="*/ 203 w 224"/>
                  <a:gd name="T49" fmla="*/ 12 h 98"/>
                  <a:gd name="T50" fmla="*/ 200 w 224"/>
                  <a:gd name="T51" fmla="*/ 8 h 98"/>
                  <a:gd name="T52" fmla="*/ 222 w 224"/>
                  <a:gd name="T53" fmla="*/ 4 h 98"/>
                  <a:gd name="T54" fmla="*/ 218 w 224"/>
                  <a:gd name="T55" fmla="*/ 11 h 98"/>
                  <a:gd name="T56" fmla="*/ 196 w 224"/>
                  <a:gd name="T57" fmla="*/ 7 h 98"/>
                  <a:gd name="T58" fmla="*/ 199 w 224"/>
                  <a:gd name="T59" fmla="*/ 5 h 98"/>
                  <a:gd name="T60" fmla="*/ 180 w 224"/>
                  <a:gd name="T61" fmla="*/ 21 h 98"/>
                  <a:gd name="T62" fmla="*/ 165 w 224"/>
                  <a:gd name="T63" fmla="*/ 27 h 98"/>
                  <a:gd name="T64" fmla="*/ 169 w 224"/>
                  <a:gd name="T65" fmla="*/ 27 h 98"/>
                  <a:gd name="T66" fmla="*/ 172 w 224"/>
                  <a:gd name="T67" fmla="*/ 29 h 98"/>
                  <a:gd name="T68" fmla="*/ 169 w 224"/>
                  <a:gd name="T69" fmla="*/ 26 h 98"/>
                  <a:gd name="T70" fmla="*/ 163 w 224"/>
                  <a:gd name="T71" fmla="*/ 31 h 98"/>
                  <a:gd name="T72" fmla="*/ 160 w 224"/>
                  <a:gd name="T73" fmla="*/ 42 h 98"/>
                  <a:gd name="T74" fmla="*/ 156 w 224"/>
                  <a:gd name="T75" fmla="*/ 54 h 98"/>
                  <a:gd name="T76" fmla="*/ 147 w 224"/>
                  <a:gd name="T77" fmla="*/ 60 h 98"/>
                  <a:gd name="T78" fmla="*/ 151 w 224"/>
                  <a:gd name="T79" fmla="*/ 64 h 98"/>
                  <a:gd name="T80" fmla="*/ 135 w 224"/>
                  <a:gd name="T81" fmla="*/ 74 h 98"/>
                  <a:gd name="T82" fmla="*/ 128 w 224"/>
                  <a:gd name="T83" fmla="*/ 75 h 98"/>
                  <a:gd name="T84" fmla="*/ 134 w 224"/>
                  <a:gd name="T85" fmla="*/ 82 h 98"/>
                  <a:gd name="T86" fmla="*/ 113 w 224"/>
                  <a:gd name="T87" fmla="*/ 82 h 98"/>
                  <a:gd name="T88" fmla="*/ 109 w 224"/>
                  <a:gd name="T89" fmla="*/ 84 h 98"/>
                  <a:gd name="T90" fmla="*/ 117 w 224"/>
                  <a:gd name="T91" fmla="*/ 89 h 98"/>
                  <a:gd name="T92" fmla="*/ 89 w 224"/>
                  <a:gd name="T93" fmla="*/ 94 h 98"/>
                  <a:gd name="T94" fmla="*/ 83 w 224"/>
                  <a:gd name="T95" fmla="*/ 87 h 98"/>
                  <a:gd name="T96" fmla="*/ 66 w 224"/>
                  <a:gd name="T97" fmla="*/ 85 h 98"/>
                  <a:gd name="T98" fmla="*/ 64 w 224"/>
                  <a:gd name="T99" fmla="*/ 92 h 98"/>
                  <a:gd name="T100" fmla="*/ 6 w 224"/>
                  <a:gd name="T101" fmla="*/ 62 h 98"/>
                  <a:gd name="T102" fmla="*/ 43 w 224"/>
                  <a:gd name="T103" fmla="*/ 9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98">
                    <a:moveTo>
                      <a:pt x="42" y="84"/>
                    </a:moveTo>
                    <a:cubicBezTo>
                      <a:pt x="7" y="62"/>
                      <a:pt x="7" y="62"/>
                      <a:pt x="7" y="62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72" y="97"/>
                      <a:pt x="72" y="97"/>
                      <a:pt x="72" y="97"/>
                    </a:cubicBezTo>
                    <a:cubicBezTo>
                      <a:pt x="74" y="98"/>
                      <a:pt x="76" y="97"/>
                      <a:pt x="77" y="95"/>
                    </a:cubicBezTo>
                    <a:cubicBezTo>
                      <a:pt x="78" y="93"/>
                      <a:pt x="77" y="91"/>
                      <a:pt x="76" y="90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70" y="91"/>
                      <a:pt x="70" y="91"/>
                      <a:pt x="70" y="91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9" y="92"/>
                      <a:pt x="69" y="91"/>
                      <a:pt x="70" y="91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6" y="89"/>
                      <a:pt x="66" y="89"/>
                      <a:pt x="66" y="89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7" y="93"/>
                      <a:pt x="67" y="92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2"/>
                      <a:pt x="67" y="93"/>
                      <a:pt x="68" y="93"/>
                    </a:cubicBezTo>
                    <a:cubicBezTo>
                      <a:pt x="72" y="93"/>
                      <a:pt x="78" y="94"/>
                      <a:pt x="84" y="95"/>
                    </a:cubicBezTo>
                    <a:cubicBezTo>
                      <a:pt x="90" y="96"/>
                      <a:pt x="95" y="97"/>
                      <a:pt x="95" y="97"/>
                    </a:cubicBezTo>
                    <a:cubicBezTo>
                      <a:pt x="97" y="97"/>
                      <a:pt x="98" y="96"/>
                      <a:pt x="99" y="94"/>
                    </a:cubicBezTo>
                    <a:cubicBezTo>
                      <a:pt x="100" y="92"/>
                      <a:pt x="99" y="90"/>
                      <a:pt x="97" y="89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117" y="93"/>
                      <a:pt x="117" y="93"/>
                      <a:pt x="117" y="93"/>
                    </a:cubicBezTo>
                    <a:cubicBezTo>
                      <a:pt x="119" y="92"/>
                      <a:pt x="120" y="91"/>
                      <a:pt x="121" y="90"/>
                    </a:cubicBezTo>
                    <a:cubicBezTo>
                      <a:pt x="121" y="88"/>
                      <a:pt x="121" y="86"/>
                      <a:pt x="119" y="85"/>
                    </a:cubicBezTo>
                    <a:cubicBezTo>
                      <a:pt x="115" y="83"/>
                      <a:pt x="115" y="83"/>
                      <a:pt x="115" y="83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5" y="89"/>
                      <a:pt x="116" y="89"/>
                      <a:pt x="116" y="88"/>
                    </a:cubicBezTo>
                    <a:cubicBezTo>
                      <a:pt x="113" y="86"/>
                      <a:pt x="113" y="86"/>
                      <a:pt x="113" y="86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3" y="87"/>
                      <a:pt x="113" y="87"/>
                      <a:pt x="113" y="87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5" y="90"/>
                      <a:pt x="115" y="89"/>
                    </a:cubicBezTo>
                    <a:cubicBezTo>
                      <a:pt x="113" y="87"/>
                      <a:pt x="113" y="87"/>
                      <a:pt x="113" y="87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4" y="90"/>
                      <a:pt x="114" y="90"/>
                      <a:pt x="114" y="90"/>
                    </a:cubicBezTo>
                    <a:cubicBezTo>
                      <a:pt x="114" y="90"/>
                      <a:pt x="115" y="89"/>
                      <a:pt x="116" y="89"/>
                    </a:cubicBezTo>
                    <a:cubicBezTo>
                      <a:pt x="118" y="89"/>
                      <a:pt x="123" y="88"/>
                      <a:pt x="127" y="87"/>
                    </a:cubicBezTo>
                    <a:cubicBezTo>
                      <a:pt x="131" y="87"/>
                      <a:pt x="134" y="86"/>
                      <a:pt x="134" y="86"/>
                    </a:cubicBezTo>
                    <a:cubicBezTo>
                      <a:pt x="136" y="86"/>
                      <a:pt x="137" y="85"/>
                      <a:pt x="138" y="83"/>
                    </a:cubicBezTo>
                    <a:cubicBezTo>
                      <a:pt x="138" y="82"/>
                      <a:pt x="137" y="80"/>
                      <a:pt x="136" y="79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46" y="79"/>
                      <a:pt x="146" y="79"/>
                      <a:pt x="146" y="79"/>
                    </a:cubicBezTo>
                    <a:cubicBezTo>
                      <a:pt x="147" y="78"/>
                      <a:pt x="148" y="77"/>
                      <a:pt x="148" y="75"/>
                    </a:cubicBezTo>
                    <a:cubicBezTo>
                      <a:pt x="149" y="74"/>
                      <a:pt x="148" y="72"/>
                      <a:pt x="147" y="71"/>
                    </a:cubicBezTo>
                    <a:cubicBezTo>
                      <a:pt x="146" y="71"/>
                      <a:pt x="146" y="71"/>
                      <a:pt x="146" y="71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8"/>
                      <a:pt x="155" y="66"/>
                      <a:pt x="155" y="65"/>
                    </a:cubicBezTo>
                    <a:cubicBezTo>
                      <a:pt x="155" y="63"/>
                      <a:pt x="154" y="62"/>
                      <a:pt x="153" y="61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49" y="63"/>
                      <a:pt x="149" y="63"/>
                      <a:pt x="149" y="63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64" y="56"/>
                      <a:pt x="164" y="56"/>
                      <a:pt x="164" y="56"/>
                    </a:cubicBezTo>
                    <a:cubicBezTo>
                      <a:pt x="165" y="55"/>
                      <a:pt x="165" y="54"/>
                      <a:pt x="165" y="53"/>
                    </a:cubicBezTo>
                    <a:cubicBezTo>
                      <a:pt x="165" y="52"/>
                      <a:pt x="164" y="50"/>
                      <a:pt x="163" y="50"/>
                    </a:cubicBezTo>
                    <a:cubicBezTo>
                      <a:pt x="163" y="49"/>
                      <a:pt x="163" y="49"/>
                      <a:pt x="163" y="49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6" y="38"/>
                      <a:pt x="165" y="36"/>
                      <a:pt x="164" y="35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61" y="38"/>
                      <a:pt x="161" y="38"/>
                      <a:pt x="161" y="38"/>
                    </a:cubicBezTo>
                    <a:cubicBezTo>
                      <a:pt x="164" y="41"/>
                      <a:pt x="164" y="41"/>
                      <a:pt x="164" y="41"/>
                    </a:cubicBezTo>
                    <a:cubicBezTo>
                      <a:pt x="164" y="41"/>
                      <a:pt x="166" y="39"/>
                      <a:pt x="169" y="37"/>
                    </a:cubicBezTo>
                    <a:cubicBezTo>
                      <a:pt x="170" y="35"/>
                      <a:pt x="172" y="34"/>
                      <a:pt x="173" y="34"/>
                    </a:cubicBezTo>
                    <a:cubicBezTo>
                      <a:pt x="173" y="33"/>
                      <a:pt x="174" y="33"/>
                      <a:pt x="174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6" y="30"/>
                      <a:pt x="176" y="29"/>
                      <a:pt x="176" y="28"/>
                    </a:cubicBezTo>
                    <a:cubicBezTo>
                      <a:pt x="176" y="27"/>
                      <a:pt x="175" y="26"/>
                      <a:pt x="174" y="25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85" y="21"/>
                      <a:pt x="185" y="21"/>
                      <a:pt x="185" y="21"/>
                    </a:cubicBezTo>
                    <a:cubicBezTo>
                      <a:pt x="186" y="20"/>
                      <a:pt x="186" y="19"/>
                      <a:pt x="186" y="17"/>
                    </a:cubicBezTo>
                    <a:cubicBezTo>
                      <a:pt x="186" y="16"/>
                      <a:pt x="186" y="15"/>
                      <a:pt x="185" y="14"/>
                    </a:cubicBezTo>
                    <a:cubicBezTo>
                      <a:pt x="184" y="14"/>
                      <a:pt x="184" y="14"/>
                      <a:pt x="184" y="14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84" y="21"/>
                      <a:pt x="184" y="21"/>
                      <a:pt x="184" y="21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4" y="12"/>
                      <a:pt x="205" y="10"/>
                      <a:pt x="205" y="9"/>
                    </a:cubicBezTo>
                    <a:cubicBezTo>
                      <a:pt x="205" y="7"/>
                      <a:pt x="204" y="6"/>
                      <a:pt x="203" y="5"/>
                    </a:cubicBezTo>
                    <a:cubicBezTo>
                      <a:pt x="202" y="4"/>
                      <a:pt x="202" y="4"/>
                      <a:pt x="202" y="4"/>
                    </a:cubicBezTo>
                    <a:cubicBezTo>
                      <a:pt x="200" y="8"/>
                      <a:pt x="200" y="8"/>
                      <a:pt x="200" y="8"/>
                    </a:cubicBezTo>
                    <a:cubicBezTo>
                      <a:pt x="199" y="12"/>
                      <a:pt x="199" y="12"/>
                      <a:pt x="199" y="12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22" y="12"/>
                      <a:pt x="223" y="11"/>
                      <a:pt x="224" y="9"/>
                    </a:cubicBezTo>
                    <a:cubicBezTo>
                      <a:pt x="224" y="7"/>
                      <a:pt x="224" y="5"/>
                      <a:pt x="222" y="4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5" y="0"/>
                      <a:pt x="213" y="1"/>
                      <a:pt x="212" y="3"/>
                    </a:cubicBezTo>
                    <a:cubicBezTo>
                      <a:pt x="210" y="4"/>
                      <a:pt x="211" y="7"/>
                      <a:pt x="213" y="8"/>
                    </a:cubicBezTo>
                    <a:cubicBezTo>
                      <a:pt x="218" y="11"/>
                      <a:pt x="218" y="11"/>
                      <a:pt x="218" y="11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20" y="4"/>
                      <a:pt x="220" y="4"/>
                      <a:pt x="220" y="4"/>
                    </a:cubicBezTo>
                    <a:cubicBezTo>
                      <a:pt x="200" y="4"/>
                      <a:pt x="200" y="4"/>
                      <a:pt x="200" y="4"/>
                    </a:cubicBezTo>
                    <a:cubicBezTo>
                      <a:pt x="198" y="4"/>
                      <a:pt x="196" y="5"/>
                      <a:pt x="196" y="7"/>
                    </a:cubicBezTo>
                    <a:cubicBezTo>
                      <a:pt x="195" y="8"/>
                      <a:pt x="196" y="10"/>
                      <a:pt x="197" y="11"/>
                    </a:cubicBezTo>
                    <a:cubicBezTo>
                      <a:pt x="199" y="12"/>
                      <a:pt x="199" y="12"/>
                      <a:pt x="199" y="12"/>
                    </a:cubicBezTo>
                    <a:cubicBezTo>
                      <a:pt x="201" y="9"/>
                      <a:pt x="201" y="9"/>
                      <a:pt x="201" y="9"/>
                    </a:cubicBezTo>
                    <a:cubicBezTo>
                      <a:pt x="199" y="5"/>
                      <a:pt x="199" y="5"/>
                      <a:pt x="199" y="5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79" y="14"/>
                      <a:pt x="178" y="16"/>
                      <a:pt x="178" y="17"/>
                    </a:cubicBezTo>
                    <a:cubicBezTo>
                      <a:pt x="178" y="18"/>
                      <a:pt x="179" y="20"/>
                      <a:pt x="180" y="21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82" y="17"/>
                      <a:pt x="182" y="17"/>
                      <a:pt x="182" y="17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6" y="24"/>
                      <a:pt x="165" y="26"/>
                      <a:pt x="165" y="27"/>
                    </a:cubicBezTo>
                    <a:cubicBezTo>
                      <a:pt x="165" y="28"/>
                      <a:pt x="166" y="30"/>
                      <a:pt x="167" y="30"/>
                    </a:cubicBezTo>
                    <a:cubicBezTo>
                      <a:pt x="170" y="32"/>
                      <a:pt x="170" y="32"/>
                      <a:pt x="170" y="32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2" y="29"/>
                      <a:pt x="172" y="29"/>
                      <a:pt x="172" y="29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71" y="28"/>
                      <a:pt x="171" y="28"/>
                      <a:pt x="171" y="28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67" y="28"/>
                      <a:pt x="165" y="30"/>
                      <a:pt x="163" y="31"/>
                    </a:cubicBezTo>
                    <a:cubicBezTo>
                      <a:pt x="161" y="33"/>
                      <a:pt x="159" y="35"/>
                      <a:pt x="159" y="35"/>
                    </a:cubicBezTo>
                    <a:cubicBezTo>
                      <a:pt x="158" y="35"/>
                      <a:pt x="157" y="37"/>
                      <a:pt x="157" y="38"/>
                    </a:cubicBezTo>
                    <a:cubicBezTo>
                      <a:pt x="157" y="39"/>
                      <a:pt x="158" y="40"/>
                      <a:pt x="159" y="41"/>
                    </a:cubicBezTo>
                    <a:cubicBezTo>
                      <a:pt x="160" y="42"/>
                      <a:pt x="160" y="42"/>
                      <a:pt x="160" y="42"/>
                    </a:cubicBezTo>
                    <a:cubicBezTo>
                      <a:pt x="162" y="38"/>
                      <a:pt x="162" y="38"/>
                      <a:pt x="162" y="38"/>
                    </a:cubicBezTo>
                    <a:cubicBezTo>
                      <a:pt x="158" y="37"/>
                      <a:pt x="158" y="37"/>
                      <a:pt x="158" y="37"/>
                    </a:cubicBezTo>
                    <a:cubicBezTo>
                      <a:pt x="154" y="50"/>
                      <a:pt x="154" y="50"/>
                      <a:pt x="154" y="50"/>
                    </a:cubicBezTo>
                    <a:cubicBezTo>
                      <a:pt x="154" y="52"/>
                      <a:pt x="154" y="54"/>
                      <a:pt x="156" y="54"/>
                    </a:cubicBezTo>
                    <a:cubicBezTo>
                      <a:pt x="159" y="57"/>
                      <a:pt x="159" y="57"/>
                      <a:pt x="159" y="57"/>
                    </a:cubicBezTo>
                    <a:cubicBezTo>
                      <a:pt x="161" y="53"/>
                      <a:pt x="161" y="53"/>
                      <a:pt x="161" y="53"/>
                    </a:cubicBezTo>
                    <a:cubicBezTo>
                      <a:pt x="159" y="50"/>
                      <a:pt x="159" y="50"/>
                      <a:pt x="159" y="50"/>
                    </a:cubicBezTo>
                    <a:cubicBezTo>
                      <a:pt x="147" y="60"/>
                      <a:pt x="147" y="60"/>
                      <a:pt x="147" y="60"/>
                    </a:cubicBezTo>
                    <a:cubicBezTo>
                      <a:pt x="146" y="61"/>
                      <a:pt x="145" y="62"/>
                      <a:pt x="145" y="64"/>
                    </a:cubicBezTo>
                    <a:cubicBezTo>
                      <a:pt x="146" y="65"/>
                      <a:pt x="146" y="66"/>
                      <a:pt x="147" y="67"/>
                    </a:cubicBezTo>
                    <a:cubicBezTo>
                      <a:pt x="149" y="68"/>
                      <a:pt x="149" y="68"/>
                      <a:pt x="149" y="68"/>
                    </a:cubicBezTo>
                    <a:cubicBezTo>
                      <a:pt x="151" y="64"/>
                      <a:pt x="151" y="64"/>
                      <a:pt x="151" y="64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36" y="67"/>
                      <a:pt x="136" y="67"/>
                      <a:pt x="136" y="67"/>
                    </a:cubicBezTo>
                    <a:cubicBezTo>
                      <a:pt x="134" y="67"/>
                      <a:pt x="133" y="68"/>
                      <a:pt x="133" y="70"/>
                    </a:cubicBezTo>
                    <a:cubicBezTo>
                      <a:pt x="133" y="71"/>
                      <a:pt x="134" y="73"/>
                      <a:pt x="135" y="74"/>
                    </a:cubicBezTo>
                    <a:cubicBezTo>
                      <a:pt x="142" y="78"/>
                      <a:pt x="142" y="78"/>
                      <a:pt x="142" y="78"/>
                    </a:cubicBezTo>
                    <a:cubicBezTo>
                      <a:pt x="144" y="75"/>
                      <a:pt x="144" y="75"/>
                      <a:pt x="144" y="75"/>
                    </a:cubicBezTo>
                    <a:cubicBezTo>
                      <a:pt x="143" y="71"/>
                      <a:pt x="143" y="71"/>
                      <a:pt x="143" y="71"/>
                    </a:cubicBezTo>
                    <a:cubicBezTo>
                      <a:pt x="128" y="75"/>
                      <a:pt x="128" y="75"/>
                      <a:pt x="128" y="75"/>
                    </a:cubicBezTo>
                    <a:cubicBezTo>
                      <a:pt x="126" y="76"/>
                      <a:pt x="125" y="77"/>
                      <a:pt x="125" y="79"/>
                    </a:cubicBezTo>
                    <a:cubicBezTo>
                      <a:pt x="125" y="80"/>
                      <a:pt x="125" y="82"/>
                      <a:pt x="127" y="83"/>
                    </a:cubicBezTo>
                    <a:cubicBezTo>
                      <a:pt x="132" y="86"/>
                      <a:pt x="132" y="86"/>
                      <a:pt x="132" y="86"/>
                    </a:cubicBezTo>
                    <a:cubicBezTo>
                      <a:pt x="134" y="82"/>
                      <a:pt x="134" y="82"/>
                      <a:pt x="134" y="82"/>
                    </a:cubicBezTo>
                    <a:cubicBezTo>
                      <a:pt x="133" y="78"/>
                      <a:pt x="133" y="78"/>
                      <a:pt x="133" y="78"/>
                    </a:cubicBezTo>
                    <a:cubicBezTo>
                      <a:pt x="133" y="78"/>
                      <a:pt x="128" y="79"/>
                      <a:pt x="123" y="80"/>
                    </a:cubicBezTo>
                    <a:cubicBezTo>
                      <a:pt x="120" y="80"/>
                      <a:pt x="118" y="81"/>
                      <a:pt x="116" y="81"/>
                    </a:cubicBezTo>
                    <a:cubicBezTo>
                      <a:pt x="115" y="81"/>
                      <a:pt x="114" y="82"/>
                      <a:pt x="113" y="82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11" y="82"/>
                      <a:pt x="111" y="82"/>
                      <a:pt x="111" y="82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10" y="83"/>
                      <a:pt x="110" y="83"/>
                      <a:pt x="109" y="84"/>
                    </a:cubicBezTo>
                    <a:cubicBezTo>
                      <a:pt x="109" y="85"/>
                      <a:pt x="109" y="86"/>
                      <a:pt x="109" y="87"/>
                    </a:cubicBezTo>
                    <a:cubicBezTo>
                      <a:pt x="109" y="88"/>
                      <a:pt x="110" y="89"/>
                      <a:pt x="111" y="89"/>
                    </a:cubicBezTo>
                    <a:cubicBezTo>
                      <a:pt x="115" y="92"/>
                      <a:pt x="115" y="92"/>
                      <a:pt x="115" y="92"/>
                    </a:cubicBezTo>
                    <a:cubicBezTo>
                      <a:pt x="117" y="89"/>
                      <a:pt x="117" y="89"/>
                      <a:pt x="117" y="89"/>
                    </a:cubicBezTo>
                    <a:cubicBezTo>
                      <a:pt x="117" y="85"/>
                      <a:pt x="117" y="85"/>
                      <a:pt x="117" y="85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89" y="86"/>
                      <a:pt x="88" y="87"/>
                      <a:pt x="87" y="89"/>
                    </a:cubicBezTo>
                    <a:cubicBezTo>
                      <a:pt x="87" y="91"/>
                      <a:pt x="88" y="93"/>
                      <a:pt x="89" y="94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0" y="88"/>
                      <a:pt x="83" y="87"/>
                    </a:cubicBezTo>
                    <a:cubicBezTo>
                      <a:pt x="79" y="86"/>
                      <a:pt x="76" y="86"/>
                      <a:pt x="73" y="85"/>
                    </a:cubicBezTo>
                    <a:cubicBezTo>
                      <a:pt x="72" y="85"/>
                      <a:pt x="70" y="85"/>
                      <a:pt x="69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5"/>
                      <a:pt x="65" y="85"/>
                      <a:pt x="65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3" y="86"/>
                      <a:pt x="63" y="86"/>
                    </a:cubicBezTo>
                    <a:cubicBezTo>
                      <a:pt x="62" y="88"/>
                      <a:pt x="62" y="91"/>
                      <a:pt x="64" y="92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4" y="93"/>
                      <a:pt x="74" y="93"/>
                      <a:pt x="74" y="93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4" y="61"/>
                      <a:pt x="2" y="62"/>
                      <a:pt x="1" y="64"/>
                    </a:cubicBezTo>
                    <a:cubicBezTo>
                      <a:pt x="0" y="66"/>
                      <a:pt x="1" y="68"/>
                      <a:pt x="2" y="69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9" y="92"/>
                      <a:pt x="42" y="92"/>
                      <a:pt x="43" y="90"/>
                    </a:cubicBezTo>
                    <a:cubicBezTo>
                      <a:pt x="44" y="88"/>
                      <a:pt x="44" y="85"/>
                      <a:pt x="42" y="84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7"/>
              <p:cNvSpPr/>
              <p:nvPr/>
            </p:nvSpPr>
            <p:spPr bwMode="auto">
              <a:xfrm>
                <a:off x="4427488" y="3179938"/>
                <a:ext cx="753277" cy="922138"/>
              </a:xfrm>
              <a:custGeom>
                <a:avLst/>
                <a:gdLst>
                  <a:gd name="T0" fmla="*/ 76 w 561"/>
                  <a:gd name="T1" fmla="*/ 679 h 687"/>
                  <a:gd name="T2" fmla="*/ 128 w 561"/>
                  <a:gd name="T3" fmla="*/ 677 h 687"/>
                  <a:gd name="T4" fmla="*/ 152 w 561"/>
                  <a:gd name="T5" fmla="*/ 682 h 687"/>
                  <a:gd name="T6" fmla="*/ 184 w 561"/>
                  <a:gd name="T7" fmla="*/ 661 h 687"/>
                  <a:gd name="T8" fmla="*/ 211 w 561"/>
                  <a:gd name="T9" fmla="*/ 633 h 687"/>
                  <a:gd name="T10" fmla="*/ 223 w 561"/>
                  <a:gd name="T11" fmla="*/ 593 h 687"/>
                  <a:gd name="T12" fmla="*/ 222 w 561"/>
                  <a:gd name="T13" fmla="*/ 557 h 687"/>
                  <a:gd name="T14" fmla="*/ 176 w 561"/>
                  <a:gd name="T15" fmla="*/ 506 h 687"/>
                  <a:gd name="T16" fmla="*/ 176 w 561"/>
                  <a:gd name="T17" fmla="*/ 510 h 687"/>
                  <a:gd name="T18" fmla="*/ 158 w 561"/>
                  <a:gd name="T19" fmla="*/ 419 h 687"/>
                  <a:gd name="T20" fmla="*/ 175 w 561"/>
                  <a:gd name="T21" fmla="*/ 398 h 687"/>
                  <a:gd name="T22" fmla="*/ 200 w 561"/>
                  <a:gd name="T23" fmla="*/ 381 h 687"/>
                  <a:gd name="T24" fmla="*/ 218 w 561"/>
                  <a:gd name="T25" fmla="*/ 373 h 687"/>
                  <a:gd name="T26" fmla="*/ 243 w 561"/>
                  <a:gd name="T27" fmla="*/ 368 h 687"/>
                  <a:gd name="T28" fmla="*/ 258 w 561"/>
                  <a:gd name="T29" fmla="*/ 363 h 687"/>
                  <a:gd name="T30" fmla="*/ 323 w 561"/>
                  <a:gd name="T31" fmla="*/ 360 h 687"/>
                  <a:gd name="T32" fmla="*/ 334 w 561"/>
                  <a:gd name="T33" fmla="*/ 357 h 687"/>
                  <a:gd name="T34" fmla="*/ 363 w 561"/>
                  <a:gd name="T35" fmla="*/ 356 h 687"/>
                  <a:gd name="T36" fmla="*/ 378 w 561"/>
                  <a:gd name="T37" fmla="*/ 352 h 687"/>
                  <a:gd name="T38" fmla="*/ 439 w 561"/>
                  <a:gd name="T39" fmla="*/ 352 h 687"/>
                  <a:gd name="T40" fmla="*/ 513 w 561"/>
                  <a:gd name="T41" fmla="*/ 357 h 687"/>
                  <a:gd name="T42" fmla="*/ 536 w 561"/>
                  <a:gd name="T43" fmla="*/ 353 h 687"/>
                  <a:gd name="T44" fmla="*/ 552 w 561"/>
                  <a:gd name="T45" fmla="*/ 325 h 687"/>
                  <a:gd name="T46" fmla="*/ 553 w 561"/>
                  <a:gd name="T47" fmla="*/ 288 h 687"/>
                  <a:gd name="T48" fmla="*/ 558 w 561"/>
                  <a:gd name="T49" fmla="*/ 242 h 687"/>
                  <a:gd name="T50" fmla="*/ 557 w 561"/>
                  <a:gd name="T51" fmla="*/ 223 h 687"/>
                  <a:gd name="T52" fmla="*/ 559 w 561"/>
                  <a:gd name="T53" fmla="*/ 197 h 687"/>
                  <a:gd name="T54" fmla="*/ 558 w 561"/>
                  <a:gd name="T55" fmla="*/ 160 h 687"/>
                  <a:gd name="T56" fmla="*/ 550 w 561"/>
                  <a:gd name="T57" fmla="*/ 108 h 687"/>
                  <a:gd name="T58" fmla="*/ 547 w 561"/>
                  <a:gd name="T59" fmla="*/ 76 h 687"/>
                  <a:gd name="T60" fmla="*/ 535 w 561"/>
                  <a:gd name="T61" fmla="*/ 26 h 687"/>
                  <a:gd name="T62" fmla="*/ 535 w 561"/>
                  <a:gd name="T63" fmla="*/ 51 h 687"/>
                  <a:gd name="T64" fmla="*/ 543 w 561"/>
                  <a:gd name="T65" fmla="*/ 84 h 687"/>
                  <a:gd name="T66" fmla="*/ 546 w 561"/>
                  <a:gd name="T67" fmla="*/ 108 h 687"/>
                  <a:gd name="T68" fmla="*/ 548 w 561"/>
                  <a:gd name="T69" fmla="*/ 173 h 687"/>
                  <a:gd name="T70" fmla="*/ 548 w 561"/>
                  <a:gd name="T71" fmla="*/ 173 h 687"/>
                  <a:gd name="T72" fmla="*/ 555 w 561"/>
                  <a:gd name="T73" fmla="*/ 216 h 687"/>
                  <a:gd name="T74" fmla="*/ 550 w 561"/>
                  <a:gd name="T75" fmla="*/ 260 h 687"/>
                  <a:gd name="T76" fmla="*/ 546 w 561"/>
                  <a:gd name="T77" fmla="*/ 303 h 687"/>
                  <a:gd name="T78" fmla="*/ 548 w 561"/>
                  <a:gd name="T79" fmla="*/ 323 h 687"/>
                  <a:gd name="T80" fmla="*/ 533 w 561"/>
                  <a:gd name="T81" fmla="*/ 347 h 687"/>
                  <a:gd name="T82" fmla="*/ 514 w 561"/>
                  <a:gd name="T83" fmla="*/ 354 h 687"/>
                  <a:gd name="T84" fmla="*/ 405 w 561"/>
                  <a:gd name="T85" fmla="*/ 353 h 687"/>
                  <a:gd name="T86" fmla="*/ 403 w 561"/>
                  <a:gd name="T87" fmla="*/ 351 h 687"/>
                  <a:gd name="T88" fmla="*/ 385 w 561"/>
                  <a:gd name="T89" fmla="*/ 357 h 687"/>
                  <a:gd name="T90" fmla="*/ 363 w 561"/>
                  <a:gd name="T91" fmla="*/ 352 h 687"/>
                  <a:gd name="T92" fmla="*/ 366 w 561"/>
                  <a:gd name="T93" fmla="*/ 356 h 687"/>
                  <a:gd name="T94" fmla="*/ 317 w 561"/>
                  <a:gd name="T95" fmla="*/ 362 h 687"/>
                  <a:gd name="T96" fmla="*/ 291 w 561"/>
                  <a:gd name="T97" fmla="*/ 357 h 687"/>
                  <a:gd name="T98" fmla="*/ 251 w 561"/>
                  <a:gd name="T99" fmla="*/ 359 h 687"/>
                  <a:gd name="T100" fmla="*/ 198 w 561"/>
                  <a:gd name="T101" fmla="*/ 373 h 687"/>
                  <a:gd name="T102" fmla="*/ 170 w 561"/>
                  <a:gd name="T103" fmla="*/ 398 h 687"/>
                  <a:gd name="T104" fmla="*/ 150 w 561"/>
                  <a:gd name="T105" fmla="*/ 455 h 687"/>
                  <a:gd name="T106" fmla="*/ 209 w 561"/>
                  <a:gd name="T107" fmla="*/ 554 h 687"/>
                  <a:gd name="T108" fmla="*/ 210 w 561"/>
                  <a:gd name="T109" fmla="*/ 555 h 687"/>
                  <a:gd name="T110" fmla="*/ 219 w 561"/>
                  <a:gd name="T111" fmla="*/ 574 h 687"/>
                  <a:gd name="T112" fmla="*/ 213 w 561"/>
                  <a:gd name="T113" fmla="*/ 615 h 687"/>
                  <a:gd name="T114" fmla="*/ 203 w 561"/>
                  <a:gd name="T115" fmla="*/ 646 h 687"/>
                  <a:gd name="T116" fmla="*/ 149 w 561"/>
                  <a:gd name="T117" fmla="*/ 680 h 687"/>
                  <a:gd name="T118" fmla="*/ 152 w 561"/>
                  <a:gd name="T119" fmla="*/ 674 h 687"/>
                  <a:gd name="T120" fmla="*/ 100 w 561"/>
                  <a:gd name="T121" fmla="*/ 676 h 687"/>
                  <a:gd name="T122" fmla="*/ 2 w 561"/>
                  <a:gd name="T123" fmla="*/ 651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1" h="687">
                    <a:moveTo>
                      <a:pt x="40" y="665"/>
                    </a:moveTo>
                    <a:cubicBezTo>
                      <a:pt x="6" y="644"/>
                      <a:pt x="6" y="644"/>
                      <a:pt x="6" y="644"/>
                    </a:cubicBezTo>
                    <a:cubicBezTo>
                      <a:pt x="4" y="648"/>
                      <a:pt x="4" y="648"/>
                      <a:pt x="4" y="648"/>
                    </a:cubicBezTo>
                    <a:cubicBezTo>
                      <a:pt x="3" y="651"/>
                      <a:pt x="3" y="651"/>
                      <a:pt x="3" y="651"/>
                    </a:cubicBezTo>
                    <a:cubicBezTo>
                      <a:pt x="75" y="683"/>
                      <a:pt x="75" y="683"/>
                      <a:pt x="75" y="683"/>
                    </a:cubicBezTo>
                    <a:cubicBezTo>
                      <a:pt x="77" y="684"/>
                      <a:pt x="80" y="683"/>
                      <a:pt x="81" y="681"/>
                    </a:cubicBezTo>
                    <a:cubicBezTo>
                      <a:pt x="82" y="679"/>
                      <a:pt x="81" y="677"/>
                      <a:pt x="79" y="676"/>
                    </a:cubicBezTo>
                    <a:cubicBezTo>
                      <a:pt x="78" y="675"/>
                      <a:pt x="78" y="675"/>
                      <a:pt x="78" y="675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80" y="681"/>
                      <a:pt x="80" y="681"/>
                      <a:pt x="80" y="681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8" y="682"/>
                      <a:pt x="78" y="682"/>
                      <a:pt x="78" y="682"/>
                    </a:cubicBezTo>
                    <a:cubicBezTo>
                      <a:pt x="79" y="682"/>
                      <a:pt x="79" y="681"/>
                      <a:pt x="80" y="681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8" y="682"/>
                      <a:pt x="78" y="682"/>
                      <a:pt x="78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7" y="682"/>
                      <a:pt x="77" y="682"/>
                      <a:pt x="77" y="682"/>
                    </a:cubicBezTo>
                    <a:cubicBezTo>
                      <a:pt x="77" y="682"/>
                      <a:pt x="78" y="682"/>
                      <a:pt x="78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7" y="682"/>
                      <a:pt x="77" y="682"/>
                      <a:pt x="77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6" y="683"/>
                      <a:pt x="77" y="682"/>
                    </a:cubicBezTo>
                    <a:cubicBezTo>
                      <a:pt x="76" y="679"/>
                      <a:pt x="76" y="679"/>
                      <a:pt x="76" y="679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2"/>
                      <a:pt x="76" y="682"/>
                      <a:pt x="76" y="682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2"/>
                      <a:pt x="76" y="682"/>
                      <a:pt x="76" y="682"/>
                    </a:cubicBezTo>
                    <a:cubicBezTo>
                      <a:pt x="76" y="683"/>
                      <a:pt x="76" y="683"/>
                      <a:pt x="76" y="683"/>
                    </a:cubicBezTo>
                    <a:cubicBezTo>
                      <a:pt x="76" y="683"/>
                      <a:pt x="77" y="683"/>
                      <a:pt x="78" y="683"/>
                    </a:cubicBezTo>
                    <a:cubicBezTo>
                      <a:pt x="81" y="683"/>
                      <a:pt x="88" y="684"/>
                      <a:pt x="93" y="685"/>
                    </a:cubicBezTo>
                    <a:cubicBezTo>
                      <a:pt x="99" y="686"/>
                      <a:pt x="103" y="687"/>
                      <a:pt x="103" y="687"/>
                    </a:cubicBezTo>
                    <a:cubicBezTo>
                      <a:pt x="105" y="687"/>
                      <a:pt x="107" y="686"/>
                      <a:pt x="108" y="684"/>
                    </a:cubicBezTo>
                    <a:cubicBezTo>
                      <a:pt x="108" y="682"/>
                      <a:pt x="108" y="680"/>
                      <a:pt x="106" y="679"/>
                    </a:cubicBezTo>
                    <a:cubicBezTo>
                      <a:pt x="102" y="677"/>
                      <a:pt x="102" y="677"/>
                      <a:pt x="102" y="677"/>
                    </a:cubicBezTo>
                    <a:cubicBezTo>
                      <a:pt x="100" y="680"/>
                      <a:pt x="100" y="680"/>
                      <a:pt x="100" y="680"/>
                    </a:cubicBezTo>
                    <a:cubicBezTo>
                      <a:pt x="99" y="684"/>
                      <a:pt x="99" y="684"/>
                      <a:pt x="99" y="684"/>
                    </a:cubicBezTo>
                    <a:cubicBezTo>
                      <a:pt x="129" y="686"/>
                      <a:pt x="129" y="686"/>
                      <a:pt x="129" y="686"/>
                    </a:cubicBezTo>
                    <a:cubicBezTo>
                      <a:pt x="131" y="687"/>
                      <a:pt x="133" y="686"/>
                      <a:pt x="133" y="684"/>
                    </a:cubicBezTo>
                    <a:cubicBezTo>
                      <a:pt x="134" y="682"/>
                      <a:pt x="133" y="680"/>
                      <a:pt x="132" y="679"/>
                    </a:cubicBezTo>
                    <a:cubicBezTo>
                      <a:pt x="128" y="677"/>
                      <a:pt x="128" y="677"/>
                      <a:pt x="128" y="677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9" y="682"/>
                      <a:pt x="129" y="682"/>
                      <a:pt x="129" y="682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8" y="684"/>
                      <a:pt x="129" y="683"/>
                      <a:pt x="129" y="682"/>
                    </a:cubicBezTo>
                    <a:cubicBezTo>
                      <a:pt x="126" y="680"/>
                      <a:pt x="126" y="680"/>
                      <a:pt x="126" y="680"/>
                    </a:cubicBezTo>
                    <a:cubicBezTo>
                      <a:pt x="128" y="684"/>
                      <a:pt x="128" y="684"/>
                      <a:pt x="128" y="684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8" y="684"/>
                    </a:cubicBezTo>
                    <a:cubicBezTo>
                      <a:pt x="126" y="681"/>
                      <a:pt x="126" y="681"/>
                      <a:pt x="126" y="681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3"/>
                      <a:pt x="127" y="683"/>
                      <a:pt x="127" y="683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3"/>
                      <a:pt x="127" y="683"/>
                      <a:pt x="127" y="683"/>
                    </a:cubicBezTo>
                    <a:cubicBezTo>
                      <a:pt x="127" y="684"/>
                      <a:pt x="127" y="684"/>
                      <a:pt x="127" y="684"/>
                    </a:cubicBezTo>
                    <a:cubicBezTo>
                      <a:pt x="127" y="684"/>
                      <a:pt x="128" y="684"/>
                      <a:pt x="129" y="684"/>
                    </a:cubicBezTo>
                    <a:cubicBezTo>
                      <a:pt x="132" y="683"/>
                      <a:pt x="138" y="683"/>
                      <a:pt x="143" y="683"/>
                    </a:cubicBezTo>
                    <a:cubicBezTo>
                      <a:pt x="146" y="682"/>
                      <a:pt x="149" y="682"/>
                      <a:pt x="150" y="682"/>
                    </a:cubicBezTo>
                    <a:cubicBezTo>
                      <a:pt x="151" y="682"/>
                      <a:pt x="152" y="682"/>
                      <a:pt x="152" y="682"/>
                    </a:cubicBezTo>
                    <a:cubicBezTo>
                      <a:pt x="153" y="682"/>
                      <a:pt x="153" y="682"/>
                      <a:pt x="153" y="682"/>
                    </a:cubicBezTo>
                    <a:cubicBezTo>
                      <a:pt x="153" y="682"/>
                      <a:pt x="153" y="682"/>
                      <a:pt x="153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4" y="682"/>
                      <a:pt x="154" y="682"/>
                      <a:pt x="154" y="682"/>
                    </a:cubicBezTo>
                    <a:cubicBezTo>
                      <a:pt x="155" y="681"/>
                      <a:pt x="155" y="681"/>
                      <a:pt x="155" y="681"/>
                    </a:cubicBezTo>
                    <a:cubicBezTo>
                      <a:pt x="155" y="681"/>
                      <a:pt x="156" y="681"/>
                      <a:pt x="156" y="680"/>
                    </a:cubicBezTo>
                    <a:cubicBezTo>
                      <a:pt x="157" y="679"/>
                      <a:pt x="157" y="678"/>
                      <a:pt x="157" y="677"/>
                    </a:cubicBezTo>
                    <a:cubicBezTo>
                      <a:pt x="157" y="676"/>
                      <a:pt x="156" y="675"/>
                      <a:pt x="155" y="674"/>
                    </a:cubicBezTo>
                    <a:cubicBezTo>
                      <a:pt x="153" y="673"/>
                      <a:pt x="153" y="673"/>
                      <a:pt x="153" y="673"/>
                    </a:cubicBezTo>
                    <a:cubicBezTo>
                      <a:pt x="151" y="676"/>
                      <a:pt x="151" y="676"/>
                      <a:pt x="151" y="676"/>
                    </a:cubicBezTo>
                    <a:cubicBezTo>
                      <a:pt x="152" y="680"/>
                      <a:pt x="152" y="680"/>
                      <a:pt x="152" y="680"/>
                    </a:cubicBezTo>
                    <a:cubicBezTo>
                      <a:pt x="173" y="676"/>
                      <a:pt x="173" y="676"/>
                      <a:pt x="173" y="676"/>
                    </a:cubicBezTo>
                    <a:cubicBezTo>
                      <a:pt x="175" y="675"/>
                      <a:pt x="176" y="674"/>
                      <a:pt x="177" y="672"/>
                    </a:cubicBezTo>
                    <a:cubicBezTo>
                      <a:pt x="177" y="671"/>
                      <a:pt x="176" y="669"/>
                      <a:pt x="175" y="668"/>
                    </a:cubicBezTo>
                    <a:cubicBezTo>
                      <a:pt x="168" y="664"/>
                      <a:pt x="168" y="664"/>
                      <a:pt x="168" y="664"/>
                    </a:cubicBezTo>
                    <a:cubicBezTo>
                      <a:pt x="165" y="667"/>
                      <a:pt x="165" y="667"/>
                      <a:pt x="165" y="667"/>
                    </a:cubicBezTo>
                    <a:cubicBezTo>
                      <a:pt x="166" y="671"/>
                      <a:pt x="166" y="671"/>
                      <a:pt x="166" y="671"/>
                    </a:cubicBezTo>
                    <a:cubicBezTo>
                      <a:pt x="183" y="668"/>
                      <a:pt x="183" y="668"/>
                      <a:pt x="183" y="668"/>
                    </a:cubicBezTo>
                    <a:cubicBezTo>
                      <a:pt x="184" y="668"/>
                      <a:pt x="186" y="667"/>
                      <a:pt x="186" y="665"/>
                    </a:cubicBezTo>
                    <a:cubicBezTo>
                      <a:pt x="186" y="664"/>
                      <a:pt x="186" y="662"/>
                      <a:pt x="184" y="661"/>
                    </a:cubicBezTo>
                    <a:cubicBezTo>
                      <a:pt x="180" y="659"/>
                      <a:pt x="180" y="659"/>
                      <a:pt x="180" y="659"/>
                    </a:cubicBezTo>
                    <a:cubicBezTo>
                      <a:pt x="178" y="662"/>
                      <a:pt x="178" y="662"/>
                      <a:pt x="178" y="662"/>
                    </a:cubicBezTo>
                    <a:cubicBezTo>
                      <a:pt x="180" y="666"/>
                      <a:pt x="180" y="666"/>
                      <a:pt x="180" y="666"/>
                    </a:cubicBezTo>
                    <a:cubicBezTo>
                      <a:pt x="194" y="659"/>
                      <a:pt x="194" y="659"/>
                      <a:pt x="194" y="659"/>
                    </a:cubicBezTo>
                    <a:cubicBezTo>
                      <a:pt x="196" y="659"/>
                      <a:pt x="197" y="657"/>
                      <a:pt x="197" y="656"/>
                    </a:cubicBezTo>
                    <a:cubicBezTo>
                      <a:pt x="197" y="654"/>
                      <a:pt x="196" y="653"/>
                      <a:pt x="195" y="652"/>
                    </a:cubicBezTo>
                    <a:cubicBezTo>
                      <a:pt x="193" y="651"/>
                      <a:pt x="193" y="651"/>
                      <a:pt x="193" y="651"/>
                    </a:cubicBezTo>
                    <a:cubicBezTo>
                      <a:pt x="191" y="655"/>
                      <a:pt x="191" y="655"/>
                      <a:pt x="191" y="655"/>
                    </a:cubicBezTo>
                    <a:cubicBezTo>
                      <a:pt x="193" y="658"/>
                      <a:pt x="193" y="658"/>
                      <a:pt x="193" y="658"/>
                    </a:cubicBezTo>
                    <a:cubicBezTo>
                      <a:pt x="206" y="653"/>
                      <a:pt x="206" y="653"/>
                      <a:pt x="206" y="653"/>
                    </a:cubicBezTo>
                    <a:cubicBezTo>
                      <a:pt x="208" y="653"/>
                      <a:pt x="209" y="651"/>
                      <a:pt x="209" y="650"/>
                    </a:cubicBezTo>
                    <a:cubicBezTo>
                      <a:pt x="209" y="648"/>
                      <a:pt x="208" y="647"/>
                      <a:pt x="207" y="646"/>
                    </a:cubicBezTo>
                    <a:cubicBezTo>
                      <a:pt x="204" y="644"/>
                      <a:pt x="204" y="644"/>
                      <a:pt x="204" y="644"/>
                    </a:cubicBezTo>
                    <a:cubicBezTo>
                      <a:pt x="202" y="648"/>
                      <a:pt x="202" y="648"/>
                      <a:pt x="202" y="648"/>
                    </a:cubicBezTo>
                    <a:cubicBezTo>
                      <a:pt x="205" y="650"/>
                      <a:pt x="205" y="650"/>
                      <a:pt x="205" y="650"/>
                    </a:cubicBezTo>
                    <a:cubicBezTo>
                      <a:pt x="214" y="635"/>
                      <a:pt x="214" y="635"/>
                      <a:pt x="214" y="635"/>
                    </a:cubicBezTo>
                    <a:cubicBezTo>
                      <a:pt x="215" y="633"/>
                      <a:pt x="214" y="631"/>
                      <a:pt x="212" y="630"/>
                    </a:cubicBezTo>
                    <a:cubicBezTo>
                      <a:pt x="212" y="629"/>
                      <a:pt x="212" y="629"/>
                      <a:pt x="212" y="629"/>
                    </a:cubicBezTo>
                    <a:cubicBezTo>
                      <a:pt x="210" y="633"/>
                      <a:pt x="210" y="633"/>
                      <a:pt x="210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1" y="633"/>
                      <a:pt x="211" y="633"/>
                      <a:pt x="211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1" y="633"/>
                      <a:pt x="211" y="633"/>
                      <a:pt x="211" y="633"/>
                    </a:cubicBezTo>
                    <a:cubicBezTo>
                      <a:pt x="213" y="635"/>
                      <a:pt x="213" y="635"/>
                      <a:pt x="213" y="635"/>
                    </a:cubicBezTo>
                    <a:cubicBezTo>
                      <a:pt x="213" y="635"/>
                      <a:pt x="214" y="635"/>
                      <a:pt x="214" y="634"/>
                    </a:cubicBezTo>
                    <a:cubicBezTo>
                      <a:pt x="215" y="633"/>
                      <a:pt x="217" y="630"/>
                      <a:pt x="219" y="628"/>
                    </a:cubicBezTo>
                    <a:cubicBezTo>
                      <a:pt x="221" y="625"/>
                      <a:pt x="223" y="623"/>
                      <a:pt x="223" y="623"/>
                    </a:cubicBezTo>
                    <a:cubicBezTo>
                      <a:pt x="224" y="622"/>
                      <a:pt x="224" y="621"/>
                      <a:pt x="224" y="620"/>
                    </a:cubicBezTo>
                    <a:cubicBezTo>
                      <a:pt x="223" y="619"/>
                      <a:pt x="223" y="618"/>
                      <a:pt x="222" y="617"/>
                    </a:cubicBezTo>
                    <a:cubicBezTo>
                      <a:pt x="217" y="614"/>
                      <a:pt x="217" y="614"/>
                      <a:pt x="217" y="614"/>
                    </a:cubicBezTo>
                    <a:cubicBezTo>
                      <a:pt x="215" y="618"/>
                      <a:pt x="215" y="618"/>
                      <a:pt x="215" y="618"/>
                    </a:cubicBezTo>
                    <a:cubicBezTo>
                      <a:pt x="218" y="621"/>
                      <a:pt x="218" y="621"/>
                      <a:pt x="218" y="621"/>
                    </a:cubicBezTo>
                    <a:cubicBezTo>
                      <a:pt x="226" y="613"/>
                      <a:pt x="226" y="613"/>
                      <a:pt x="226" y="613"/>
                    </a:cubicBezTo>
                    <a:cubicBezTo>
                      <a:pt x="227" y="613"/>
                      <a:pt x="227" y="611"/>
                      <a:pt x="227" y="610"/>
                    </a:cubicBezTo>
                    <a:cubicBezTo>
                      <a:pt x="227" y="609"/>
                      <a:pt x="226" y="608"/>
                      <a:pt x="225" y="607"/>
                    </a:cubicBezTo>
                    <a:cubicBezTo>
                      <a:pt x="222" y="605"/>
                      <a:pt x="222" y="605"/>
                      <a:pt x="222" y="605"/>
                    </a:cubicBezTo>
                    <a:cubicBezTo>
                      <a:pt x="229" y="596"/>
                      <a:pt x="229" y="596"/>
                      <a:pt x="229" y="596"/>
                    </a:cubicBezTo>
                    <a:cubicBezTo>
                      <a:pt x="229" y="595"/>
                      <a:pt x="229" y="594"/>
                      <a:pt x="229" y="593"/>
                    </a:cubicBezTo>
                    <a:cubicBezTo>
                      <a:pt x="229" y="592"/>
                      <a:pt x="228" y="591"/>
                      <a:pt x="227" y="591"/>
                    </a:cubicBezTo>
                    <a:cubicBezTo>
                      <a:pt x="226" y="589"/>
                      <a:pt x="226" y="589"/>
                      <a:pt x="226" y="589"/>
                    </a:cubicBezTo>
                    <a:cubicBezTo>
                      <a:pt x="223" y="593"/>
                      <a:pt x="223" y="593"/>
                      <a:pt x="223" y="593"/>
                    </a:cubicBezTo>
                    <a:cubicBezTo>
                      <a:pt x="227" y="593"/>
                      <a:pt x="227" y="593"/>
                      <a:pt x="227" y="593"/>
                    </a:cubicBezTo>
                    <a:cubicBezTo>
                      <a:pt x="229" y="579"/>
                      <a:pt x="229" y="579"/>
                      <a:pt x="229" y="579"/>
                    </a:cubicBezTo>
                    <a:cubicBezTo>
                      <a:pt x="229" y="577"/>
                      <a:pt x="228" y="576"/>
                      <a:pt x="227" y="575"/>
                    </a:cubicBezTo>
                    <a:cubicBezTo>
                      <a:pt x="221" y="571"/>
                      <a:pt x="221" y="571"/>
                      <a:pt x="221" y="571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22" y="577"/>
                      <a:pt x="222" y="577"/>
                      <a:pt x="222" y="577"/>
                    </a:cubicBezTo>
                    <a:cubicBezTo>
                      <a:pt x="222" y="576"/>
                      <a:pt x="222" y="576"/>
                      <a:pt x="222" y="576"/>
                    </a:cubicBezTo>
                    <a:cubicBezTo>
                      <a:pt x="223" y="575"/>
                      <a:pt x="223" y="575"/>
                      <a:pt x="223" y="575"/>
                    </a:cubicBezTo>
                    <a:cubicBezTo>
                      <a:pt x="223" y="575"/>
                      <a:pt x="223" y="575"/>
                      <a:pt x="223" y="574"/>
                    </a:cubicBezTo>
                    <a:cubicBezTo>
                      <a:pt x="223" y="574"/>
                      <a:pt x="223" y="574"/>
                      <a:pt x="223" y="574"/>
                    </a:cubicBezTo>
                    <a:cubicBezTo>
                      <a:pt x="223" y="573"/>
                      <a:pt x="223" y="570"/>
                      <a:pt x="222" y="566"/>
                    </a:cubicBezTo>
                    <a:cubicBezTo>
                      <a:pt x="222" y="563"/>
                      <a:pt x="222" y="559"/>
                      <a:pt x="222" y="558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1" y="556"/>
                      <a:pt x="221" y="556"/>
                      <a:pt x="221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1" y="556"/>
                      <a:pt x="221" y="556"/>
                      <a:pt x="221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9" y="556"/>
                      <a:pt x="219" y="556"/>
                      <a:pt x="219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9" y="556"/>
                      <a:pt x="219" y="556"/>
                      <a:pt x="219" y="556"/>
                    </a:cubicBezTo>
                    <a:cubicBezTo>
                      <a:pt x="222" y="557"/>
                      <a:pt x="222" y="557"/>
                      <a:pt x="222" y="557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22" y="558"/>
                      <a:pt x="222" y="558"/>
                      <a:pt x="222" y="558"/>
                    </a:cubicBezTo>
                    <a:cubicBezTo>
                      <a:pt x="222" y="558"/>
                      <a:pt x="222" y="557"/>
                      <a:pt x="222" y="557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22" y="558"/>
                      <a:pt x="222" y="558"/>
                      <a:pt x="222" y="558"/>
                    </a:cubicBezTo>
                    <a:cubicBezTo>
                      <a:pt x="222" y="557"/>
                      <a:pt x="222" y="556"/>
                      <a:pt x="222" y="555"/>
                    </a:cubicBezTo>
                    <a:cubicBezTo>
                      <a:pt x="222" y="554"/>
                      <a:pt x="221" y="553"/>
                      <a:pt x="220" y="553"/>
                    </a:cubicBezTo>
                    <a:cubicBezTo>
                      <a:pt x="214" y="549"/>
                      <a:pt x="214" y="549"/>
                      <a:pt x="214" y="549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16" y="552"/>
                      <a:pt x="216" y="552"/>
                      <a:pt x="216" y="552"/>
                    </a:cubicBezTo>
                    <a:cubicBezTo>
                      <a:pt x="216" y="551"/>
                      <a:pt x="216" y="551"/>
                      <a:pt x="216" y="551"/>
                    </a:cubicBezTo>
                    <a:cubicBezTo>
                      <a:pt x="216" y="550"/>
                      <a:pt x="215" y="550"/>
                      <a:pt x="215" y="550"/>
                    </a:cubicBezTo>
                    <a:cubicBezTo>
                      <a:pt x="215" y="550"/>
                      <a:pt x="215" y="549"/>
                      <a:pt x="215" y="549"/>
                    </a:cubicBezTo>
                    <a:cubicBezTo>
                      <a:pt x="214" y="549"/>
                      <a:pt x="214" y="548"/>
                      <a:pt x="212" y="546"/>
                    </a:cubicBezTo>
                    <a:cubicBezTo>
                      <a:pt x="208" y="541"/>
                      <a:pt x="199" y="531"/>
                      <a:pt x="191" y="522"/>
                    </a:cubicBezTo>
                    <a:cubicBezTo>
                      <a:pt x="187" y="518"/>
                      <a:pt x="183" y="513"/>
                      <a:pt x="180" y="510"/>
                    </a:cubicBezTo>
                    <a:cubicBezTo>
                      <a:pt x="179" y="509"/>
                      <a:pt x="178" y="508"/>
                      <a:pt x="177" y="507"/>
                    </a:cubicBezTo>
                    <a:cubicBezTo>
                      <a:pt x="177" y="506"/>
                      <a:pt x="177" y="506"/>
                      <a:pt x="176" y="506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75" y="507"/>
                      <a:pt x="175" y="507"/>
                      <a:pt x="175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75" y="507"/>
                      <a:pt x="175" y="507"/>
                      <a:pt x="175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7" y="506"/>
                      <a:pt x="177" y="506"/>
                      <a:pt x="177" y="506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7" y="508"/>
                      <a:pt x="177" y="508"/>
                      <a:pt x="177" y="508"/>
                    </a:cubicBezTo>
                    <a:cubicBezTo>
                      <a:pt x="177" y="507"/>
                      <a:pt x="177" y="506"/>
                      <a:pt x="177" y="506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7" y="508"/>
                      <a:pt x="177" y="508"/>
                      <a:pt x="177" y="508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6" y="510"/>
                      <a:pt x="176" y="510"/>
                      <a:pt x="176" y="510"/>
                    </a:cubicBezTo>
                    <a:cubicBezTo>
                      <a:pt x="177" y="509"/>
                      <a:pt x="177" y="508"/>
                      <a:pt x="177" y="508"/>
                    </a:cubicBezTo>
                    <a:cubicBezTo>
                      <a:pt x="173" y="508"/>
                      <a:pt x="173" y="508"/>
                      <a:pt x="173" y="508"/>
                    </a:cubicBezTo>
                    <a:cubicBezTo>
                      <a:pt x="176" y="510"/>
                      <a:pt x="176" y="510"/>
                      <a:pt x="176" y="510"/>
                    </a:cubicBezTo>
                    <a:cubicBezTo>
                      <a:pt x="177" y="509"/>
                      <a:pt x="177" y="508"/>
                      <a:pt x="177" y="507"/>
                    </a:cubicBezTo>
                    <a:cubicBezTo>
                      <a:pt x="177" y="506"/>
                      <a:pt x="176" y="505"/>
                      <a:pt x="175" y="504"/>
                    </a:cubicBezTo>
                    <a:cubicBezTo>
                      <a:pt x="171" y="502"/>
                      <a:pt x="171" y="502"/>
                      <a:pt x="171" y="502"/>
                    </a:cubicBezTo>
                    <a:cubicBezTo>
                      <a:pt x="164" y="481"/>
                      <a:pt x="164" y="481"/>
                      <a:pt x="164" y="481"/>
                    </a:cubicBezTo>
                    <a:cubicBezTo>
                      <a:pt x="164" y="480"/>
                      <a:pt x="163" y="480"/>
                      <a:pt x="162" y="479"/>
                    </a:cubicBezTo>
                    <a:cubicBezTo>
                      <a:pt x="159" y="477"/>
                      <a:pt x="159" y="477"/>
                      <a:pt x="159" y="477"/>
                    </a:cubicBezTo>
                    <a:cubicBezTo>
                      <a:pt x="161" y="469"/>
                      <a:pt x="161" y="469"/>
                      <a:pt x="161" y="469"/>
                    </a:cubicBezTo>
                    <a:cubicBezTo>
                      <a:pt x="162" y="467"/>
                      <a:pt x="161" y="465"/>
                      <a:pt x="160" y="464"/>
                    </a:cubicBezTo>
                    <a:cubicBezTo>
                      <a:pt x="156" y="462"/>
                      <a:pt x="156" y="462"/>
                      <a:pt x="156" y="462"/>
                    </a:cubicBezTo>
                    <a:cubicBezTo>
                      <a:pt x="159" y="454"/>
                      <a:pt x="159" y="454"/>
                      <a:pt x="159" y="454"/>
                    </a:cubicBezTo>
                    <a:cubicBezTo>
                      <a:pt x="159" y="452"/>
                      <a:pt x="158" y="450"/>
                      <a:pt x="157" y="449"/>
                    </a:cubicBezTo>
                    <a:cubicBezTo>
                      <a:pt x="154" y="448"/>
                      <a:pt x="154" y="448"/>
                      <a:pt x="154" y="448"/>
                    </a:cubicBezTo>
                    <a:cubicBezTo>
                      <a:pt x="158" y="438"/>
                      <a:pt x="158" y="438"/>
                      <a:pt x="158" y="438"/>
                    </a:cubicBezTo>
                    <a:cubicBezTo>
                      <a:pt x="159" y="436"/>
                      <a:pt x="158" y="434"/>
                      <a:pt x="156" y="433"/>
                    </a:cubicBezTo>
                    <a:cubicBezTo>
                      <a:pt x="155" y="432"/>
                      <a:pt x="155" y="432"/>
                      <a:pt x="155" y="432"/>
                    </a:cubicBezTo>
                    <a:cubicBezTo>
                      <a:pt x="153" y="436"/>
                      <a:pt x="153" y="436"/>
                      <a:pt x="153" y="436"/>
                    </a:cubicBezTo>
                    <a:cubicBezTo>
                      <a:pt x="157" y="437"/>
                      <a:pt x="157" y="437"/>
                      <a:pt x="157" y="437"/>
                    </a:cubicBezTo>
                    <a:cubicBezTo>
                      <a:pt x="163" y="421"/>
                      <a:pt x="163" y="421"/>
                      <a:pt x="163" y="421"/>
                    </a:cubicBezTo>
                    <a:cubicBezTo>
                      <a:pt x="164" y="419"/>
                      <a:pt x="163" y="417"/>
                      <a:pt x="161" y="416"/>
                    </a:cubicBezTo>
                    <a:cubicBezTo>
                      <a:pt x="160" y="415"/>
                      <a:pt x="160" y="415"/>
                      <a:pt x="160" y="415"/>
                    </a:cubicBezTo>
                    <a:cubicBezTo>
                      <a:pt x="158" y="419"/>
                      <a:pt x="158" y="419"/>
                      <a:pt x="158" y="419"/>
                    </a:cubicBezTo>
                    <a:cubicBezTo>
                      <a:pt x="161" y="422"/>
                      <a:pt x="161" y="422"/>
                      <a:pt x="161" y="422"/>
                    </a:cubicBezTo>
                    <a:cubicBezTo>
                      <a:pt x="172" y="413"/>
                      <a:pt x="172" y="413"/>
                      <a:pt x="172" y="413"/>
                    </a:cubicBezTo>
                    <a:cubicBezTo>
                      <a:pt x="173" y="412"/>
                      <a:pt x="173" y="411"/>
                      <a:pt x="173" y="409"/>
                    </a:cubicBezTo>
                    <a:cubicBezTo>
                      <a:pt x="173" y="408"/>
                      <a:pt x="172" y="407"/>
                      <a:pt x="171" y="406"/>
                    </a:cubicBezTo>
                    <a:cubicBezTo>
                      <a:pt x="170" y="406"/>
                      <a:pt x="170" y="406"/>
                      <a:pt x="170" y="406"/>
                    </a:cubicBezTo>
                    <a:cubicBezTo>
                      <a:pt x="177" y="399"/>
                      <a:pt x="177" y="399"/>
                      <a:pt x="177" y="399"/>
                    </a:cubicBezTo>
                    <a:cubicBezTo>
                      <a:pt x="178" y="398"/>
                      <a:pt x="179" y="397"/>
                      <a:pt x="179" y="396"/>
                    </a:cubicBezTo>
                    <a:cubicBezTo>
                      <a:pt x="178" y="394"/>
                      <a:pt x="178" y="393"/>
                      <a:pt x="177" y="393"/>
                    </a:cubicBezTo>
                    <a:cubicBezTo>
                      <a:pt x="175" y="391"/>
                      <a:pt x="175" y="391"/>
                      <a:pt x="175" y="391"/>
                    </a:cubicBezTo>
                    <a:cubicBezTo>
                      <a:pt x="172" y="395"/>
                      <a:pt x="172" y="395"/>
                      <a:pt x="172" y="395"/>
                    </a:cubicBezTo>
                    <a:cubicBezTo>
                      <a:pt x="176" y="397"/>
                      <a:pt x="176" y="397"/>
                      <a:pt x="176" y="397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7"/>
                      <a:pt x="176" y="397"/>
                      <a:pt x="176" y="397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4" y="397"/>
                      <a:pt x="174" y="397"/>
                      <a:pt x="174" y="397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4" y="397"/>
                      <a:pt x="174" y="397"/>
                      <a:pt x="174" y="397"/>
                    </a:cubicBezTo>
                    <a:cubicBezTo>
                      <a:pt x="175" y="398"/>
                      <a:pt x="175" y="398"/>
                      <a:pt x="175" y="398"/>
                    </a:cubicBezTo>
                    <a:cubicBezTo>
                      <a:pt x="175" y="398"/>
                      <a:pt x="175" y="398"/>
                      <a:pt x="176" y="397"/>
                    </a:cubicBezTo>
                    <a:cubicBezTo>
                      <a:pt x="178" y="396"/>
                      <a:pt x="182" y="395"/>
                      <a:pt x="185" y="393"/>
                    </a:cubicBezTo>
                    <a:cubicBezTo>
                      <a:pt x="188" y="392"/>
                      <a:pt x="191" y="391"/>
                      <a:pt x="191" y="391"/>
                    </a:cubicBezTo>
                    <a:cubicBezTo>
                      <a:pt x="192" y="390"/>
                      <a:pt x="193" y="389"/>
                      <a:pt x="193" y="387"/>
                    </a:cubicBezTo>
                    <a:cubicBezTo>
                      <a:pt x="194" y="386"/>
                      <a:pt x="193" y="384"/>
                      <a:pt x="192" y="384"/>
                    </a:cubicBezTo>
                    <a:cubicBezTo>
                      <a:pt x="189" y="382"/>
                      <a:pt x="189" y="382"/>
                      <a:pt x="189" y="382"/>
                    </a:cubicBezTo>
                    <a:cubicBezTo>
                      <a:pt x="187" y="385"/>
                      <a:pt x="187" y="385"/>
                      <a:pt x="187" y="385"/>
                    </a:cubicBezTo>
                    <a:cubicBezTo>
                      <a:pt x="188" y="389"/>
                      <a:pt x="188" y="389"/>
                      <a:pt x="188" y="389"/>
                    </a:cubicBezTo>
                    <a:cubicBezTo>
                      <a:pt x="203" y="383"/>
                      <a:pt x="203" y="383"/>
                      <a:pt x="203" y="383"/>
                    </a:cubicBezTo>
                    <a:cubicBezTo>
                      <a:pt x="205" y="382"/>
                      <a:pt x="206" y="381"/>
                      <a:pt x="206" y="380"/>
                    </a:cubicBezTo>
                    <a:cubicBezTo>
                      <a:pt x="206" y="378"/>
                      <a:pt x="205" y="377"/>
                      <a:pt x="204" y="376"/>
                    </a:cubicBezTo>
                    <a:cubicBezTo>
                      <a:pt x="200" y="374"/>
                      <a:pt x="200" y="374"/>
                      <a:pt x="200" y="374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0"/>
                      <a:pt x="201" y="380"/>
                      <a:pt x="202" y="379"/>
                    </a:cubicBezTo>
                    <a:cubicBezTo>
                      <a:pt x="198" y="377"/>
                      <a:pt x="198" y="377"/>
                      <a:pt x="198" y="377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78"/>
                      <a:pt x="199" y="378"/>
                      <a:pt x="199" y="378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78"/>
                      <a:pt x="199" y="378"/>
                      <a:pt x="199" y="378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199" y="380"/>
                      <a:pt x="199" y="380"/>
                      <a:pt x="199" y="380"/>
                    </a:cubicBezTo>
                    <a:cubicBezTo>
                      <a:pt x="200" y="381"/>
                      <a:pt x="200" y="381"/>
                      <a:pt x="200" y="381"/>
                    </a:cubicBezTo>
                    <a:cubicBezTo>
                      <a:pt x="200" y="381"/>
                      <a:pt x="200" y="381"/>
                      <a:pt x="201" y="381"/>
                    </a:cubicBezTo>
                    <a:cubicBezTo>
                      <a:pt x="204" y="380"/>
                      <a:pt x="211" y="379"/>
                      <a:pt x="216" y="379"/>
                    </a:cubicBezTo>
                    <a:cubicBezTo>
                      <a:pt x="222" y="378"/>
                      <a:pt x="226" y="378"/>
                      <a:pt x="226" y="378"/>
                    </a:cubicBezTo>
                    <a:cubicBezTo>
                      <a:pt x="228" y="378"/>
                      <a:pt x="229" y="377"/>
                      <a:pt x="230" y="375"/>
                    </a:cubicBezTo>
                    <a:cubicBezTo>
                      <a:pt x="230" y="373"/>
                      <a:pt x="229" y="371"/>
                      <a:pt x="228" y="371"/>
                    </a:cubicBezTo>
                    <a:cubicBezTo>
                      <a:pt x="220" y="366"/>
                      <a:pt x="220" y="366"/>
                      <a:pt x="220" y="366"/>
                    </a:cubicBezTo>
                    <a:cubicBezTo>
                      <a:pt x="218" y="369"/>
                      <a:pt x="218" y="369"/>
                      <a:pt x="218" y="369"/>
                    </a:cubicBezTo>
                    <a:cubicBezTo>
                      <a:pt x="218" y="373"/>
                      <a:pt x="218" y="373"/>
                      <a:pt x="218" y="373"/>
                    </a:cubicBezTo>
                    <a:cubicBezTo>
                      <a:pt x="247" y="372"/>
                      <a:pt x="247" y="372"/>
                      <a:pt x="247" y="372"/>
                    </a:cubicBezTo>
                    <a:cubicBezTo>
                      <a:pt x="248" y="372"/>
                      <a:pt x="250" y="371"/>
                      <a:pt x="250" y="369"/>
                    </a:cubicBezTo>
                    <a:cubicBezTo>
                      <a:pt x="251" y="367"/>
                      <a:pt x="250" y="365"/>
                      <a:pt x="249" y="364"/>
                    </a:cubicBezTo>
                    <a:cubicBezTo>
                      <a:pt x="243" y="361"/>
                      <a:pt x="243" y="361"/>
                      <a:pt x="243" y="361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5" y="367"/>
                      <a:pt x="245" y="367"/>
                      <a:pt x="245" y="367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4" y="368"/>
                      <a:pt x="244" y="367"/>
                      <a:pt x="245" y="367"/>
                    </a:cubicBezTo>
                    <a:cubicBezTo>
                      <a:pt x="241" y="364"/>
                      <a:pt x="241" y="364"/>
                      <a:pt x="241" y="364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5"/>
                      <a:pt x="242" y="365"/>
                      <a:pt x="242" y="365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5"/>
                      <a:pt x="242" y="365"/>
                      <a:pt x="242" y="365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7"/>
                      <a:pt x="242" y="367"/>
                      <a:pt x="242" y="367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7"/>
                      <a:pt x="242" y="367"/>
                      <a:pt x="242" y="367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3" y="368"/>
                      <a:pt x="245" y="368"/>
                      <a:pt x="247" y="368"/>
                    </a:cubicBezTo>
                    <a:cubicBezTo>
                      <a:pt x="249" y="367"/>
                      <a:pt x="253" y="367"/>
                      <a:pt x="256" y="366"/>
                    </a:cubicBezTo>
                    <a:cubicBezTo>
                      <a:pt x="259" y="366"/>
                      <a:pt x="261" y="366"/>
                      <a:pt x="261" y="366"/>
                    </a:cubicBezTo>
                    <a:cubicBezTo>
                      <a:pt x="263" y="366"/>
                      <a:pt x="264" y="364"/>
                      <a:pt x="265" y="363"/>
                    </a:cubicBezTo>
                    <a:cubicBezTo>
                      <a:pt x="265" y="361"/>
                      <a:pt x="264" y="359"/>
                      <a:pt x="263" y="358"/>
                    </a:cubicBezTo>
                    <a:cubicBezTo>
                      <a:pt x="259" y="356"/>
                      <a:pt x="259" y="356"/>
                      <a:pt x="259" y="356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60" y="363"/>
                      <a:pt x="260" y="362"/>
                      <a:pt x="261" y="362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9" y="363"/>
                      <a:pt x="259" y="363"/>
                      <a:pt x="259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0"/>
                      <a:pt x="257" y="360"/>
                      <a:pt x="257" y="360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9" y="363"/>
                      <a:pt x="262" y="364"/>
                      <a:pt x="265" y="364"/>
                    </a:cubicBezTo>
                    <a:cubicBezTo>
                      <a:pt x="269" y="364"/>
                      <a:pt x="275" y="364"/>
                      <a:pt x="281" y="365"/>
                    </a:cubicBezTo>
                    <a:cubicBezTo>
                      <a:pt x="283" y="365"/>
                      <a:pt x="286" y="365"/>
                      <a:pt x="288" y="365"/>
                    </a:cubicBezTo>
                    <a:cubicBezTo>
                      <a:pt x="289" y="365"/>
                      <a:pt x="291" y="365"/>
                      <a:pt x="292" y="365"/>
                    </a:cubicBezTo>
                    <a:cubicBezTo>
                      <a:pt x="293" y="365"/>
                      <a:pt x="293" y="365"/>
                      <a:pt x="293" y="365"/>
                    </a:cubicBezTo>
                    <a:cubicBezTo>
                      <a:pt x="293" y="365"/>
                      <a:pt x="293" y="365"/>
                      <a:pt x="293" y="365"/>
                    </a:cubicBezTo>
                    <a:cubicBezTo>
                      <a:pt x="293" y="365"/>
                      <a:pt x="294" y="365"/>
                      <a:pt x="294" y="365"/>
                    </a:cubicBezTo>
                    <a:cubicBezTo>
                      <a:pt x="295" y="365"/>
                      <a:pt x="295" y="365"/>
                      <a:pt x="295" y="365"/>
                    </a:cubicBezTo>
                    <a:cubicBezTo>
                      <a:pt x="295" y="364"/>
                      <a:pt x="295" y="364"/>
                      <a:pt x="296" y="363"/>
                    </a:cubicBezTo>
                    <a:cubicBezTo>
                      <a:pt x="296" y="362"/>
                      <a:pt x="297" y="361"/>
                      <a:pt x="296" y="360"/>
                    </a:cubicBezTo>
                    <a:cubicBezTo>
                      <a:pt x="296" y="359"/>
                      <a:pt x="296" y="358"/>
                      <a:pt x="295" y="358"/>
                    </a:cubicBezTo>
                    <a:cubicBezTo>
                      <a:pt x="290" y="355"/>
                      <a:pt x="290" y="355"/>
                      <a:pt x="290" y="355"/>
                    </a:cubicBezTo>
                    <a:cubicBezTo>
                      <a:pt x="288" y="358"/>
                      <a:pt x="288" y="358"/>
                      <a:pt x="288" y="358"/>
                    </a:cubicBezTo>
                    <a:cubicBezTo>
                      <a:pt x="288" y="362"/>
                      <a:pt x="288" y="362"/>
                      <a:pt x="288" y="362"/>
                    </a:cubicBezTo>
                    <a:cubicBezTo>
                      <a:pt x="319" y="363"/>
                      <a:pt x="319" y="363"/>
                      <a:pt x="319" y="363"/>
                    </a:cubicBezTo>
                    <a:cubicBezTo>
                      <a:pt x="321" y="363"/>
                      <a:pt x="322" y="361"/>
                      <a:pt x="323" y="360"/>
                    </a:cubicBezTo>
                    <a:cubicBezTo>
                      <a:pt x="323" y="358"/>
                      <a:pt x="323" y="356"/>
                      <a:pt x="321" y="355"/>
                    </a:cubicBezTo>
                    <a:cubicBezTo>
                      <a:pt x="318" y="353"/>
                      <a:pt x="318" y="353"/>
                      <a:pt x="318" y="353"/>
                    </a:cubicBezTo>
                    <a:cubicBezTo>
                      <a:pt x="315" y="356"/>
                      <a:pt x="315" y="356"/>
                      <a:pt x="315" y="356"/>
                    </a:cubicBezTo>
                    <a:cubicBezTo>
                      <a:pt x="316" y="360"/>
                      <a:pt x="316" y="360"/>
                      <a:pt x="316" y="360"/>
                    </a:cubicBezTo>
                    <a:cubicBezTo>
                      <a:pt x="336" y="360"/>
                      <a:pt x="336" y="360"/>
                      <a:pt x="336" y="360"/>
                    </a:cubicBezTo>
                    <a:cubicBezTo>
                      <a:pt x="338" y="360"/>
                      <a:pt x="339" y="359"/>
                      <a:pt x="340" y="357"/>
                    </a:cubicBezTo>
                    <a:cubicBezTo>
                      <a:pt x="340" y="355"/>
                      <a:pt x="339" y="354"/>
                      <a:pt x="338" y="353"/>
                    </a:cubicBezTo>
                    <a:cubicBezTo>
                      <a:pt x="336" y="351"/>
                      <a:pt x="336" y="351"/>
                      <a:pt x="336" y="351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7" y="357"/>
                      <a:pt x="337" y="357"/>
                      <a:pt x="337" y="357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5" y="358"/>
                      <a:pt x="335" y="358"/>
                      <a:pt x="335" y="358"/>
                    </a:cubicBezTo>
                    <a:cubicBezTo>
                      <a:pt x="336" y="358"/>
                      <a:pt x="336" y="358"/>
                      <a:pt x="337" y="357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5" y="358"/>
                      <a:pt x="335" y="358"/>
                      <a:pt x="335" y="358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5" y="359"/>
                      <a:pt x="335" y="359"/>
                      <a:pt x="335" y="358"/>
                    </a:cubicBezTo>
                    <a:cubicBezTo>
                      <a:pt x="334" y="355"/>
                      <a:pt x="334" y="355"/>
                      <a:pt x="334" y="355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7"/>
                      <a:pt x="334" y="357"/>
                      <a:pt x="334" y="357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7"/>
                      <a:pt x="334" y="357"/>
                      <a:pt x="334" y="357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4" y="359"/>
                      <a:pt x="334" y="359"/>
                      <a:pt x="334" y="359"/>
                    </a:cubicBezTo>
                    <a:cubicBezTo>
                      <a:pt x="335" y="359"/>
                      <a:pt x="338" y="359"/>
                      <a:pt x="341" y="359"/>
                    </a:cubicBezTo>
                    <a:cubicBezTo>
                      <a:pt x="346" y="359"/>
                      <a:pt x="351" y="360"/>
                      <a:pt x="356" y="360"/>
                    </a:cubicBezTo>
                    <a:cubicBezTo>
                      <a:pt x="359" y="361"/>
                      <a:pt x="361" y="361"/>
                      <a:pt x="362" y="361"/>
                    </a:cubicBezTo>
                    <a:cubicBezTo>
                      <a:pt x="363" y="361"/>
                      <a:pt x="364" y="361"/>
                      <a:pt x="364" y="361"/>
                    </a:cubicBezTo>
                    <a:cubicBezTo>
                      <a:pt x="365" y="361"/>
                      <a:pt x="365" y="361"/>
                      <a:pt x="365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6" y="361"/>
                      <a:pt x="366" y="361"/>
                      <a:pt x="366" y="361"/>
                    </a:cubicBezTo>
                    <a:cubicBezTo>
                      <a:pt x="367" y="361"/>
                      <a:pt x="367" y="361"/>
                      <a:pt x="367" y="361"/>
                    </a:cubicBezTo>
                    <a:cubicBezTo>
                      <a:pt x="367" y="361"/>
                      <a:pt x="367" y="361"/>
                      <a:pt x="368" y="360"/>
                    </a:cubicBezTo>
                    <a:cubicBezTo>
                      <a:pt x="369" y="360"/>
                      <a:pt x="370" y="358"/>
                      <a:pt x="370" y="357"/>
                    </a:cubicBezTo>
                    <a:cubicBezTo>
                      <a:pt x="370" y="356"/>
                      <a:pt x="369" y="355"/>
                      <a:pt x="368" y="354"/>
                    </a:cubicBezTo>
                    <a:cubicBezTo>
                      <a:pt x="365" y="352"/>
                      <a:pt x="365" y="352"/>
                      <a:pt x="365" y="352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3" y="360"/>
                      <a:pt x="363" y="360"/>
                      <a:pt x="363" y="360"/>
                    </a:cubicBezTo>
                    <a:cubicBezTo>
                      <a:pt x="363" y="360"/>
                      <a:pt x="363" y="360"/>
                      <a:pt x="364" y="360"/>
                    </a:cubicBezTo>
                    <a:cubicBezTo>
                      <a:pt x="366" y="360"/>
                      <a:pt x="370" y="360"/>
                      <a:pt x="374" y="360"/>
                    </a:cubicBezTo>
                    <a:cubicBezTo>
                      <a:pt x="378" y="361"/>
                      <a:pt x="382" y="361"/>
                      <a:pt x="384" y="361"/>
                    </a:cubicBezTo>
                    <a:cubicBezTo>
                      <a:pt x="384" y="361"/>
                      <a:pt x="385" y="361"/>
                      <a:pt x="385" y="361"/>
                    </a:cubicBezTo>
                    <a:cubicBezTo>
                      <a:pt x="386" y="361"/>
                      <a:pt x="386" y="361"/>
                      <a:pt x="386" y="361"/>
                    </a:cubicBezTo>
                    <a:cubicBezTo>
                      <a:pt x="386" y="361"/>
                      <a:pt x="386" y="361"/>
                      <a:pt x="386" y="360"/>
                    </a:cubicBezTo>
                    <a:cubicBezTo>
                      <a:pt x="387" y="360"/>
                      <a:pt x="387" y="360"/>
                      <a:pt x="387" y="360"/>
                    </a:cubicBezTo>
                    <a:cubicBezTo>
                      <a:pt x="388" y="360"/>
                      <a:pt x="388" y="360"/>
                      <a:pt x="388" y="359"/>
                    </a:cubicBezTo>
                    <a:cubicBezTo>
                      <a:pt x="389" y="358"/>
                      <a:pt x="389" y="357"/>
                      <a:pt x="389" y="356"/>
                    </a:cubicBezTo>
                    <a:cubicBezTo>
                      <a:pt x="389" y="355"/>
                      <a:pt x="388" y="354"/>
                      <a:pt x="387" y="353"/>
                    </a:cubicBezTo>
                    <a:cubicBezTo>
                      <a:pt x="380" y="349"/>
                      <a:pt x="380" y="349"/>
                      <a:pt x="380" y="349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8" y="356"/>
                      <a:pt x="378" y="356"/>
                      <a:pt x="378" y="356"/>
                    </a:cubicBezTo>
                    <a:cubicBezTo>
                      <a:pt x="378" y="352"/>
                      <a:pt x="378" y="352"/>
                      <a:pt x="378" y="352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8" y="356"/>
                      <a:pt x="384" y="357"/>
                      <a:pt x="392" y="358"/>
                    </a:cubicBezTo>
                    <a:cubicBezTo>
                      <a:pt x="396" y="358"/>
                      <a:pt x="399" y="359"/>
                      <a:pt x="403" y="359"/>
                    </a:cubicBezTo>
                    <a:cubicBezTo>
                      <a:pt x="406" y="359"/>
                      <a:pt x="409" y="359"/>
                      <a:pt x="410" y="359"/>
                    </a:cubicBezTo>
                    <a:cubicBezTo>
                      <a:pt x="410" y="359"/>
                      <a:pt x="411" y="359"/>
                      <a:pt x="411" y="359"/>
                    </a:cubicBezTo>
                    <a:cubicBezTo>
                      <a:pt x="411" y="359"/>
                      <a:pt x="412" y="359"/>
                      <a:pt x="412" y="359"/>
                    </a:cubicBezTo>
                    <a:cubicBezTo>
                      <a:pt x="412" y="359"/>
                      <a:pt x="412" y="359"/>
                      <a:pt x="413" y="359"/>
                    </a:cubicBezTo>
                    <a:cubicBezTo>
                      <a:pt x="413" y="359"/>
                      <a:pt x="414" y="358"/>
                      <a:pt x="414" y="358"/>
                    </a:cubicBezTo>
                    <a:cubicBezTo>
                      <a:pt x="415" y="357"/>
                      <a:pt x="415" y="356"/>
                      <a:pt x="415" y="354"/>
                    </a:cubicBezTo>
                    <a:cubicBezTo>
                      <a:pt x="415" y="353"/>
                      <a:pt x="414" y="353"/>
                      <a:pt x="413" y="352"/>
                    </a:cubicBezTo>
                    <a:cubicBezTo>
                      <a:pt x="411" y="351"/>
                      <a:pt x="411" y="351"/>
                      <a:pt x="411" y="351"/>
                    </a:cubicBezTo>
                    <a:cubicBezTo>
                      <a:pt x="409" y="354"/>
                      <a:pt x="409" y="354"/>
                      <a:pt x="409" y="354"/>
                    </a:cubicBezTo>
                    <a:cubicBezTo>
                      <a:pt x="409" y="358"/>
                      <a:pt x="409" y="358"/>
                      <a:pt x="409" y="358"/>
                    </a:cubicBezTo>
                    <a:cubicBezTo>
                      <a:pt x="436" y="359"/>
                      <a:pt x="436" y="359"/>
                      <a:pt x="436" y="359"/>
                    </a:cubicBezTo>
                    <a:cubicBezTo>
                      <a:pt x="438" y="359"/>
                      <a:pt x="440" y="358"/>
                      <a:pt x="440" y="357"/>
                    </a:cubicBezTo>
                    <a:cubicBezTo>
                      <a:pt x="441" y="355"/>
                      <a:pt x="440" y="353"/>
                      <a:pt x="439" y="352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1" y="352"/>
                      <a:pt x="431" y="352"/>
                      <a:pt x="431" y="352"/>
                    </a:cubicBezTo>
                    <a:cubicBezTo>
                      <a:pt x="431" y="356"/>
                      <a:pt x="431" y="356"/>
                      <a:pt x="431" y="356"/>
                    </a:cubicBezTo>
                    <a:cubicBezTo>
                      <a:pt x="462" y="359"/>
                      <a:pt x="462" y="359"/>
                      <a:pt x="462" y="359"/>
                    </a:cubicBezTo>
                    <a:cubicBezTo>
                      <a:pt x="464" y="359"/>
                      <a:pt x="466" y="358"/>
                      <a:pt x="467" y="357"/>
                    </a:cubicBezTo>
                    <a:cubicBezTo>
                      <a:pt x="467" y="355"/>
                      <a:pt x="467" y="353"/>
                      <a:pt x="465" y="352"/>
                    </a:cubicBezTo>
                    <a:cubicBezTo>
                      <a:pt x="462" y="350"/>
                      <a:pt x="462" y="350"/>
                      <a:pt x="462" y="350"/>
                    </a:cubicBezTo>
                    <a:cubicBezTo>
                      <a:pt x="460" y="354"/>
                      <a:pt x="460" y="354"/>
                      <a:pt x="460" y="354"/>
                    </a:cubicBezTo>
                    <a:cubicBezTo>
                      <a:pt x="460" y="358"/>
                      <a:pt x="460" y="358"/>
                      <a:pt x="460" y="358"/>
                    </a:cubicBezTo>
                    <a:cubicBezTo>
                      <a:pt x="485" y="359"/>
                      <a:pt x="485" y="359"/>
                      <a:pt x="485" y="359"/>
                    </a:cubicBezTo>
                    <a:cubicBezTo>
                      <a:pt x="487" y="359"/>
                      <a:pt x="489" y="358"/>
                      <a:pt x="489" y="356"/>
                    </a:cubicBezTo>
                    <a:cubicBezTo>
                      <a:pt x="490" y="355"/>
                      <a:pt x="489" y="353"/>
                      <a:pt x="487" y="352"/>
                    </a:cubicBezTo>
                    <a:cubicBezTo>
                      <a:pt x="480" y="347"/>
                      <a:pt x="480" y="347"/>
                      <a:pt x="480" y="347"/>
                    </a:cubicBezTo>
                    <a:cubicBezTo>
                      <a:pt x="478" y="350"/>
                      <a:pt x="478" y="350"/>
                      <a:pt x="478" y="350"/>
                    </a:cubicBezTo>
                    <a:cubicBezTo>
                      <a:pt x="478" y="354"/>
                      <a:pt x="478" y="354"/>
                      <a:pt x="478" y="354"/>
                    </a:cubicBezTo>
                    <a:cubicBezTo>
                      <a:pt x="514" y="358"/>
                      <a:pt x="514" y="358"/>
                      <a:pt x="514" y="358"/>
                    </a:cubicBezTo>
                    <a:cubicBezTo>
                      <a:pt x="516" y="358"/>
                      <a:pt x="518" y="357"/>
                      <a:pt x="518" y="355"/>
                    </a:cubicBezTo>
                    <a:cubicBezTo>
                      <a:pt x="519" y="353"/>
                      <a:pt x="518" y="351"/>
                      <a:pt x="517" y="350"/>
                    </a:cubicBezTo>
                    <a:cubicBezTo>
                      <a:pt x="515" y="349"/>
                      <a:pt x="515" y="349"/>
                      <a:pt x="515" y="349"/>
                    </a:cubicBezTo>
                    <a:cubicBezTo>
                      <a:pt x="513" y="353"/>
                      <a:pt x="513" y="353"/>
                      <a:pt x="513" y="353"/>
                    </a:cubicBezTo>
                    <a:cubicBezTo>
                      <a:pt x="513" y="357"/>
                      <a:pt x="513" y="357"/>
                      <a:pt x="513" y="357"/>
                    </a:cubicBezTo>
                    <a:cubicBezTo>
                      <a:pt x="513" y="357"/>
                      <a:pt x="518" y="356"/>
                      <a:pt x="524" y="356"/>
                    </a:cubicBezTo>
                    <a:cubicBezTo>
                      <a:pt x="527" y="356"/>
                      <a:pt x="529" y="355"/>
                      <a:pt x="532" y="355"/>
                    </a:cubicBezTo>
                    <a:cubicBezTo>
                      <a:pt x="533" y="355"/>
                      <a:pt x="534" y="355"/>
                      <a:pt x="534" y="355"/>
                    </a:cubicBezTo>
                    <a:cubicBezTo>
                      <a:pt x="535" y="355"/>
                      <a:pt x="535" y="355"/>
                      <a:pt x="535" y="355"/>
                    </a:cubicBezTo>
                    <a:cubicBezTo>
                      <a:pt x="536" y="355"/>
                      <a:pt x="536" y="355"/>
                      <a:pt x="536" y="355"/>
                    </a:cubicBezTo>
                    <a:cubicBezTo>
                      <a:pt x="537" y="354"/>
                      <a:pt x="537" y="354"/>
                      <a:pt x="537" y="354"/>
                    </a:cubicBezTo>
                    <a:cubicBezTo>
                      <a:pt x="537" y="354"/>
                      <a:pt x="538" y="354"/>
                      <a:pt x="538" y="353"/>
                    </a:cubicBezTo>
                    <a:cubicBezTo>
                      <a:pt x="539" y="351"/>
                      <a:pt x="539" y="349"/>
                      <a:pt x="537" y="347"/>
                    </a:cubicBezTo>
                    <a:cubicBezTo>
                      <a:pt x="536" y="347"/>
                      <a:pt x="536" y="347"/>
                      <a:pt x="536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2"/>
                      <a:pt x="537" y="352"/>
                      <a:pt x="537" y="352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7" y="353"/>
                      <a:pt x="537" y="353"/>
                      <a:pt x="537" y="352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6" y="353"/>
                      <a:pt x="536" y="353"/>
                      <a:pt x="536" y="353"/>
                    </a:cubicBezTo>
                    <a:cubicBezTo>
                      <a:pt x="537" y="353"/>
                      <a:pt x="537" y="353"/>
                      <a:pt x="537" y="353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6" y="353"/>
                      <a:pt x="536" y="353"/>
                      <a:pt x="536" y="353"/>
                    </a:cubicBezTo>
                    <a:cubicBezTo>
                      <a:pt x="536" y="353"/>
                      <a:pt x="537" y="353"/>
                      <a:pt x="537" y="353"/>
                    </a:cubicBezTo>
                    <a:cubicBezTo>
                      <a:pt x="539" y="352"/>
                      <a:pt x="543" y="349"/>
                      <a:pt x="547" y="347"/>
                    </a:cubicBezTo>
                    <a:cubicBezTo>
                      <a:pt x="550" y="345"/>
                      <a:pt x="553" y="344"/>
                      <a:pt x="553" y="344"/>
                    </a:cubicBezTo>
                    <a:cubicBezTo>
                      <a:pt x="554" y="343"/>
                      <a:pt x="555" y="342"/>
                      <a:pt x="555" y="340"/>
                    </a:cubicBezTo>
                    <a:cubicBezTo>
                      <a:pt x="555" y="339"/>
                      <a:pt x="554" y="338"/>
                      <a:pt x="553" y="337"/>
                    </a:cubicBezTo>
                    <a:cubicBezTo>
                      <a:pt x="551" y="335"/>
                      <a:pt x="551" y="335"/>
                      <a:pt x="551" y="335"/>
                    </a:cubicBezTo>
                    <a:cubicBezTo>
                      <a:pt x="549" y="339"/>
                      <a:pt x="549" y="339"/>
                      <a:pt x="549" y="339"/>
                    </a:cubicBezTo>
                    <a:cubicBezTo>
                      <a:pt x="553" y="339"/>
                      <a:pt x="553" y="339"/>
                      <a:pt x="553" y="339"/>
                    </a:cubicBezTo>
                    <a:cubicBezTo>
                      <a:pt x="553" y="339"/>
                      <a:pt x="553" y="336"/>
                      <a:pt x="554" y="333"/>
                    </a:cubicBezTo>
                    <a:cubicBezTo>
                      <a:pt x="554" y="331"/>
                      <a:pt x="554" y="329"/>
                      <a:pt x="555" y="328"/>
                    </a:cubicBezTo>
                    <a:cubicBezTo>
                      <a:pt x="555" y="327"/>
                      <a:pt x="555" y="327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4" y="326"/>
                      <a:pt x="554" y="326"/>
                      <a:pt x="554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4" y="326"/>
                      <a:pt x="554" y="326"/>
                      <a:pt x="554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2" y="325"/>
                      <a:pt x="552" y="325"/>
                      <a:pt x="552" y="325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2" y="325"/>
                      <a:pt x="552" y="325"/>
                      <a:pt x="552" y="325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54" y="327"/>
                      <a:pt x="554" y="327"/>
                      <a:pt x="554" y="327"/>
                    </a:cubicBezTo>
                    <a:cubicBezTo>
                      <a:pt x="555" y="327"/>
                      <a:pt x="555" y="326"/>
                      <a:pt x="555" y="326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54" y="327"/>
                      <a:pt x="554" y="327"/>
                      <a:pt x="554" y="327"/>
                    </a:cubicBezTo>
                    <a:cubicBezTo>
                      <a:pt x="555" y="326"/>
                      <a:pt x="555" y="325"/>
                      <a:pt x="555" y="324"/>
                    </a:cubicBezTo>
                    <a:cubicBezTo>
                      <a:pt x="555" y="323"/>
                      <a:pt x="554" y="322"/>
                      <a:pt x="553" y="321"/>
                    </a:cubicBezTo>
                    <a:cubicBezTo>
                      <a:pt x="553" y="321"/>
                      <a:pt x="553" y="321"/>
                      <a:pt x="553" y="321"/>
                    </a:cubicBezTo>
                    <a:cubicBezTo>
                      <a:pt x="556" y="307"/>
                      <a:pt x="556" y="307"/>
                      <a:pt x="556" y="307"/>
                    </a:cubicBezTo>
                    <a:cubicBezTo>
                      <a:pt x="556" y="305"/>
                      <a:pt x="555" y="303"/>
                      <a:pt x="554" y="302"/>
                    </a:cubicBezTo>
                    <a:cubicBezTo>
                      <a:pt x="552" y="301"/>
                      <a:pt x="552" y="301"/>
                      <a:pt x="552" y="301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53" y="306"/>
                      <a:pt x="553" y="306"/>
                      <a:pt x="553" y="306"/>
                    </a:cubicBezTo>
                    <a:cubicBezTo>
                      <a:pt x="553" y="306"/>
                      <a:pt x="553" y="306"/>
                      <a:pt x="553" y="306"/>
                    </a:cubicBezTo>
                    <a:cubicBezTo>
                      <a:pt x="553" y="305"/>
                      <a:pt x="553" y="305"/>
                      <a:pt x="553" y="305"/>
                    </a:cubicBezTo>
                    <a:cubicBezTo>
                      <a:pt x="554" y="304"/>
                      <a:pt x="554" y="303"/>
                      <a:pt x="554" y="301"/>
                    </a:cubicBezTo>
                    <a:cubicBezTo>
                      <a:pt x="555" y="296"/>
                      <a:pt x="557" y="289"/>
                      <a:pt x="557" y="289"/>
                    </a:cubicBezTo>
                    <a:cubicBezTo>
                      <a:pt x="557" y="287"/>
                      <a:pt x="557" y="285"/>
                      <a:pt x="555" y="285"/>
                    </a:cubicBezTo>
                    <a:cubicBezTo>
                      <a:pt x="555" y="284"/>
                      <a:pt x="555" y="284"/>
                      <a:pt x="555" y="284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56" y="288"/>
                      <a:pt x="556" y="288"/>
                      <a:pt x="556" y="288"/>
                    </a:cubicBezTo>
                    <a:cubicBezTo>
                      <a:pt x="557" y="274"/>
                      <a:pt x="557" y="274"/>
                      <a:pt x="557" y="274"/>
                    </a:cubicBezTo>
                    <a:cubicBezTo>
                      <a:pt x="558" y="272"/>
                      <a:pt x="557" y="271"/>
                      <a:pt x="556" y="270"/>
                    </a:cubicBezTo>
                    <a:cubicBezTo>
                      <a:pt x="554" y="269"/>
                      <a:pt x="554" y="269"/>
                      <a:pt x="554" y="269"/>
                    </a:cubicBezTo>
                    <a:cubicBezTo>
                      <a:pt x="552" y="272"/>
                      <a:pt x="552" y="272"/>
                      <a:pt x="552" y="272"/>
                    </a:cubicBezTo>
                    <a:cubicBezTo>
                      <a:pt x="556" y="273"/>
                      <a:pt x="556" y="273"/>
                      <a:pt x="556" y="273"/>
                    </a:cubicBezTo>
                    <a:cubicBezTo>
                      <a:pt x="558" y="259"/>
                      <a:pt x="558" y="259"/>
                      <a:pt x="558" y="259"/>
                    </a:cubicBezTo>
                    <a:cubicBezTo>
                      <a:pt x="558" y="257"/>
                      <a:pt x="557" y="255"/>
                      <a:pt x="556" y="255"/>
                    </a:cubicBezTo>
                    <a:cubicBezTo>
                      <a:pt x="554" y="253"/>
                      <a:pt x="554" y="253"/>
                      <a:pt x="554" y="253"/>
                    </a:cubicBezTo>
                    <a:cubicBezTo>
                      <a:pt x="552" y="257"/>
                      <a:pt x="552" y="257"/>
                      <a:pt x="552" y="257"/>
                    </a:cubicBezTo>
                    <a:cubicBezTo>
                      <a:pt x="556" y="257"/>
                      <a:pt x="556" y="257"/>
                      <a:pt x="556" y="257"/>
                    </a:cubicBezTo>
                    <a:cubicBezTo>
                      <a:pt x="556" y="257"/>
                      <a:pt x="557" y="254"/>
                      <a:pt x="557" y="250"/>
                    </a:cubicBezTo>
                    <a:cubicBezTo>
                      <a:pt x="557" y="248"/>
                      <a:pt x="558" y="246"/>
                      <a:pt x="558" y="244"/>
                    </a:cubicBezTo>
                    <a:cubicBezTo>
                      <a:pt x="558" y="244"/>
                      <a:pt x="558" y="243"/>
                      <a:pt x="558" y="243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6" y="242"/>
                      <a:pt x="556" y="242"/>
                      <a:pt x="556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6" y="242"/>
                      <a:pt x="556" y="242"/>
                      <a:pt x="556" y="242"/>
                    </a:cubicBezTo>
                    <a:cubicBezTo>
                      <a:pt x="558" y="242"/>
                      <a:pt x="558" y="242"/>
                      <a:pt x="558" y="242"/>
                    </a:cubicBezTo>
                    <a:cubicBezTo>
                      <a:pt x="555" y="241"/>
                      <a:pt x="555" y="241"/>
                      <a:pt x="555" y="241"/>
                    </a:cubicBezTo>
                    <a:cubicBezTo>
                      <a:pt x="558" y="243"/>
                      <a:pt x="558" y="243"/>
                      <a:pt x="558" y="243"/>
                    </a:cubicBezTo>
                    <a:cubicBezTo>
                      <a:pt x="558" y="243"/>
                      <a:pt x="558" y="242"/>
                      <a:pt x="558" y="242"/>
                    </a:cubicBezTo>
                    <a:cubicBezTo>
                      <a:pt x="555" y="241"/>
                      <a:pt x="555" y="241"/>
                      <a:pt x="555" y="241"/>
                    </a:cubicBezTo>
                    <a:cubicBezTo>
                      <a:pt x="558" y="243"/>
                      <a:pt x="558" y="243"/>
                      <a:pt x="558" y="243"/>
                    </a:cubicBezTo>
                    <a:cubicBezTo>
                      <a:pt x="559" y="241"/>
                      <a:pt x="558" y="239"/>
                      <a:pt x="557" y="238"/>
                    </a:cubicBezTo>
                    <a:cubicBezTo>
                      <a:pt x="555" y="237"/>
                      <a:pt x="555" y="237"/>
                      <a:pt x="555" y="237"/>
                    </a:cubicBezTo>
                    <a:cubicBezTo>
                      <a:pt x="553" y="240"/>
                      <a:pt x="553" y="240"/>
                      <a:pt x="553" y="240"/>
                    </a:cubicBezTo>
                    <a:cubicBezTo>
                      <a:pt x="557" y="240"/>
                      <a:pt x="557" y="240"/>
                      <a:pt x="557" y="240"/>
                    </a:cubicBezTo>
                    <a:cubicBezTo>
                      <a:pt x="557" y="240"/>
                      <a:pt x="557" y="236"/>
                      <a:pt x="557" y="231"/>
                    </a:cubicBezTo>
                    <a:cubicBezTo>
                      <a:pt x="557" y="229"/>
                      <a:pt x="557" y="227"/>
                      <a:pt x="557" y="225"/>
                    </a:cubicBezTo>
                    <a:cubicBezTo>
                      <a:pt x="557" y="225"/>
                      <a:pt x="557" y="224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7" y="223"/>
                      <a:pt x="557" y="223"/>
                      <a:pt x="557" y="223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6" y="224"/>
                      <a:pt x="556" y="224"/>
                      <a:pt x="556" y="224"/>
                    </a:cubicBezTo>
                    <a:cubicBezTo>
                      <a:pt x="557" y="224"/>
                      <a:pt x="557" y="224"/>
                      <a:pt x="557" y="224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6" y="224"/>
                      <a:pt x="556" y="224"/>
                      <a:pt x="556" y="224"/>
                    </a:cubicBezTo>
                    <a:cubicBezTo>
                      <a:pt x="558" y="223"/>
                      <a:pt x="557" y="220"/>
                      <a:pt x="555" y="219"/>
                    </a:cubicBezTo>
                    <a:cubicBezTo>
                      <a:pt x="553" y="218"/>
                      <a:pt x="553" y="218"/>
                      <a:pt x="553" y="218"/>
                    </a:cubicBezTo>
                    <a:cubicBezTo>
                      <a:pt x="551" y="221"/>
                      <a:pt x="551" y="221"/>
                      <a:pt x="551" y="221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60" y="215"/>
                      <a:pt x="560" y="215"/>
                      <a:pt x="560" y="215"/>
                    </a:cubicBezTo>
                    <a:cubicBezTo>
                      <a:pt x="561" y="214"/>
                      <a:pt x="561" y="213"/>
                      <a:pt x="561" y="212"/>
                    </a:cubicBezTo>
                    <a:cubicBezTo>
                      <a:pt x="561" y="211"/>
                      <a:pt x="560" y="210"/>
                      <a:pt x="559" y="209"/>
                    </a:cubicBezTo>
                    <a:cubicBezTo>
                      <a:pt x="559" y="209"/>
                      <a:pt x="559" y="209"/>
                      <a:pt x="559" y="209"/>
                    </a:cubicBezTo>
                    <a:cubicBezTo>
                      <a:pt x="559" y="197"/>
                      <a:pt x="559" y="197"/>
                      <a:pt x="559" y="197"/>
                    </a:cubicBezTo>
                    <a:cubicBezTo>
                      <a:pt x="559" y="196"/>
                      <a:pt x="558" y="194"/>
                      <a:pt x="557" y="194"/>
                    </a:cubicBezTo>
                    <a:cubicBezTo>
                      <a:pt x="555" y="192"/>
                      <a:pt x="555" y="192"/>
                      <a:pt x="555" y="192"/>
                    </a:cubicBezTo>
                    <a:cubicBezTo>
                      <a:pt x="553" y="196"/>
                      <a:pt x="553" y="196"/>
                      <a:pt x="553" y="196"/>
                    </a:cubicBezTo>
                    <a:cubicBezTo>
                      <a:pt x="557" y="196"/>
                      <a:pt x="557" y="196"/>
                      <a:pt x="557" y="196"/>
                    </a:cubicBezTo>
                    <a:cubicBezTo>
                      <a:pt x="558" y="177"/>
                      <a:pt x="558" y="177"/>
                      <a:pt x="558" y="177"/>
                    </a:cubicBezTo>
                    <a:cubicBezTo>
                      <a:pt x="558" y="175"/>
                      <a:pt x="558" y="174"/>
                      <a:pt x="557" y="173"/>
                    </a:cubicBezTo>
                    <a:cubicBezTo>
                      <a:pt x="554" y="171"/>
                      <a:pt x="554" y="171"/>
                      <a:pt x="554" y="171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55" y="177"/>
                      <a:pt x="555" y="177"/>
                      <a:pt x="555" y="177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5" y="176"/>
                      <a:pt x="555" y="176"/>
                    </a:cubicBezTo>
                    <a:cubicBezTo>
                      <a:pt x="555" y="176"/>
                      <a:pt x="556" y="172"/>
                      <a:pt x="558" y="168"/>
                    </a:cubicBezTo>
                    <a:cubicBezTo>
                      <a:pt x="558" y="166"/>
                      <a:pt x="559" y="164"/>
                      <a:pt x="559" y="163"/>
                    </a:cubicBezTo>
                    <a:cubicBezTo>
                      <a:pt x="559" y="162"/>
                      <a:pt x="560" y="162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8" y="160"/>
                      <a:pt x="558" y="160"/>
                      <a:pt x="558" y="160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8" y="160"/>
                      <a:pt x="558" y="160"/>
                      <a:pt x="558" y="160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6" y="160"/>
                      <a:pt x="556" y="160"/>
                      <a:pt x="556" y="160"/>
                    </a:cubicBezTo>
                    <a:cubicBezTo>
                      <a:pt x="560" y="162"/>
                      <a:pt x="560" y="162"/>
                      <a:pt x="560" y="162"/>
                    </a:cubicBezTo>
                    <a:cubicBezTo>
                      <a:pt x="560" y="161"/>
                      <a:pt x="560" y="161"/>
                      <a:pt x="560" y="161"/>
                    </a:cubicBezTo>
                    <a:cubicBezTo>
                      <a:pt x="556" y="160"/>
                      <a:pt x="556" y="160"/>
                      <a:pt x="556" y="160"/>
                    </a:cubicBezTo>
                    <a:cubicBezTo>
                      <a:pt x="560" y="162"/>
                      <a:pt x="560" y="162"/>
                      <a:pt x="560" y="162"/>
                    </a:cubicBezTo>
                    <a:cubicBezTo>
                      <a:pt x="560" y="161"/>
                      <a:pt x="560" y="160"/>
                      <a:pt x="560" y="158"/>
                    </a:cubicBezTo>
                    <a:cubicBezTo>
                      <a:pt x="560" y="157"/>
                      <a:pt x="559" y="157"/>
                      <a:pt x="558" y="156"/>
                    </a:cubicBezTo>
                    <a:cubicBezTo>
                      <a:pt x="557" y="155"/>
                      <a:pt x="557" y="155"/>
                      <a:pt x="557" y="155"/>
                    </a:cubicBezTo>
                    <a:cubicBezTo>
                      <a:pt x="555" y="159"/>
                      <a:pt x="555" y="159"/>
                      <a:pt x="555" y="159"/>
                    </a:cubicBezTo>
                    <a:cubicBezTo>
                      <a:pt x="559" y="159"/>
                      <a:pt x="559" y="159"/>
                      <a:pt x="559" y="159"/>
                    </a:cubicBezTo>
                    <a:cubicBezTo>
                      <a:pt x="559" y="143"/>
                      <a:pt x="559" y="143"/>
                      <a:pt x="559" y="143"/>
                    </a:cubicBezTo>
                    <a:cubicBezTo>
                      <a:pt x="559" y="142"/>
                      <a:pt x="559" y="140"/>
                      <a:pt x="557" y="140"/>
                    </a:cubicBezTo>
                    <a:cubicBezTo>
                      <a:pt x="554" y="137"/>
                      <a:pt x="554" y="137"/>
                      <a:pt x="554" y="137"/>
                    </a:cubicBezTo>
                    <a:cubicBezTo>
                      <a:pt x="557" y="130"/>
                      <a:pt x="557" y="130"/>
                      <a:pt x="557" y="130"/>
                    </a:cubicBezTo>
                    <a:cubicBezTo>
                      <a:pt x="558" y="128"/>
                      <a:pt x="557" y="126"/>
                      <a:pt x="555" y="125"/>
                    </a:cubicBezTo>
                    <a:cubicBezTo>
                      <a:pt x="553" y="124"/>
                      <a:pt x="553" y="124"/>
                      <a:pt x="553" y="124"/>
                    </a:cubicBezTo>
                    <a:cubicBezTo>
                      <a:pt x="556" y="110"/>
                      <a:pt x="556" y="110"/>
                      <a:pt x="556" y="110"/>
                    </a:cubicBezTo>
                    <a:cubicBezTo>
                      <a:pt x="556" y="108"/>
                      <a:pt x="555" y="106"/>
                      <a:pt x="554" y="105"/>
                    </a:cubicBezTo>
                    <a:cubicBezTo>
                      <a:pt x="552" y="105"/>
                      <a:pt x="552" y="105"/>
                      <a:pt x="552" y="105"/>
                    </a:cubicBezTo>
                    <a:cubicBezTo>
                      <a:pt x="550" y="108"/>
                      <a:pt x="550" y="108"/>
                      <a:pt x="550" y="108"/>
                    </a:cubicBezTo>
                    <a:cubicBezTo>
                      <a:pt x="554" y="108"/>
                      <a:pt x="554" y="108"/>
                      <a:pt x="554" y="108"/>
                    </a:cubicBezTo>
                    <a:cubicBezTo>
                      <a:pt x="553" y="92"/>
                      <a:pt x="553" y="92"/>
                      <a:pt x="553" y="92"/>
                    </a:cubicBezTo>
                    <a:cubicBezTo>
                      <a:pt x="553" y="91"/>
                      <a:pt x="552" y="89"/>
                      <a:pt x="551" y="89"/>
                    </a:cubicBezTo>
                    <a:cubicBezTo>
                      <a:pt x="549" y="87"/>
                      <a:pt x="549" y="87"/>
                      <a:pt x="549" y="87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50" y="93"/>
                      <a:pt x="550" y="93"/>
                      <a:pt x="550" y="93"/>
                    </a:cubicBezTo>
                    <a:cubicBezTo>
                      <a:pt x="551" y="92"/>
                      <a:pt x="551" y="92"/>
                      <a:pt x="551" y="92"/>
                    </a:cubicBezTo>
                    <a:cubicBezTo>
                      <a:pt x="551" y="91"/>
                      <a:pt x="551" y="91"/>
                      <a:pt x="551" y="91"/>
                    </a:cubicBezTo>
                    <a:cubicBezTo>
                      <a:pt x="551" y="91"/>
                      <a:pt x="551" y="90"/>
                      <a:pt x="551" y="90"/>
                    </a:cubicBezTo>
                    <a:cubicBezTo>
                      <a:pt x="551" y="89"/>
                      <a:pt x="551" y="86"/>
                      <a:pt x="551" y="83"/>
                    </a:cubicBezTo>
                    <a:cubicBezTo>
                      <a:pt x="550" y="80"/>
                      <a:pt x="550" y="77"/>
                      <a:pt x="550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50" y="76"/>
                      <a:pt x="550" y="76"/>
                      <a:pt x="550" y="76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46" y="76"/>
                      <a:pt x="546" y="76"/>
                      <a:pt x="546" y="76"/>
                    </a:cubicBezTo>
                    <a:cubicBezTo>
                      <a:pt x="550" y="78"/>
                      <a:pt x="550" y="78"/>
                      <a:pt x="550" y="78"/>
                    </a:cubicBezTo>
                    <a:cubicBezTo>
                      <a:pt x="550" y="77"/>
                      <a:pt x="550" y="77"/>
                      <a:pt x="550" y="77"/>
                    </a:cubicBezTo>
                    <a:cubicBezTo>
                      <a:pt x="546" y="76"/>
                      <a:pt x="546" y="76"/>
                      <a:pt x="546" y="76"/>
                    </a:cubicBezTo>
                    <a:cubicBezTo>
                      <a:pt x="550" y="78"/>
                      <a:pt x="550" y="78"/>
                      <a:pt x="550" y="78"/>
                    </a:cubicBezTo>
                    <a:cubicBezTo>
                      <a:pt x="550" y="77"/>
                      <a:pt x="550" y="76"/>
                      <a:pt x="550" y="75"/>
                    </a:cubicBezTo>
                    <a:cubicBezTo>
                      <a:pt x="550" y="74"/>
                      <a:pt x="549" y="73"/>
                      <a:pt x="548" y="72"/>
                    </a:cubicBezTo>
                    <a:cubicBezTo>
                      <a:pt x="548" y="72"/>
                      <a:pt x="548" y="72"/>
                      <a:pt x="548" y="72"/>
                    </a:cubicBezTo>
                    <a:cubicBezTo>
                      <a:pt x="547" y="54"/>
                      <a:pt x="547" y="54"/>
                      <a:pt x="547" y="54"/>
                    </a:cubicBezTo>
                    <a:cubicBezTo>
                      <a:pt x="547" y="52"/>
                      <a:pt x="547" y="51"/>
                      <a:pt x="546" y="51"/>
                    </a:cubicBezTo>
                    <a:cubicBezTo>
                      <a:pt x="541" y="47"/>
                      <a:pt x="541" y="47"/>
                      <a:pt x="541" y="47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42" y="53"/>
                      <a:pt x="542" y="53"/>
                      <a:pt x="542" y="53"/>
                    </a:cubicBezTo>
                    <a:cubicBezTo>
                      <a:pt x="543" y="52"/>
                      <a:pt x="543" y="52"/>
                      <a:pt x="543" y="51"/>
                    </a:cubicBezTo>
                    <a:cubicBezTo>
                      <a:pt x="543" y="51"/>
                      <a:pt x="543" y="51"/>
                      <a:pt x="543" y="51"/>
                    </a:cubicBezTo>
                    <a:cubicBezTo>
                      <a:pt x="543" y="50"/>
                      <a:pt x="543" y="50"/>
                      <a:pt x="543" y="50"/>
                    </a:cubicBezTo>
                    <a:cubicBezTo>
                      <a:pt x="542" y="49"/>
                      <a:pt x="542" y="47"/>
                      <a:pt x="542" y="45"/>
                    </a:cubicBezTo>
                    <a:cubicBezTo>
                      <a:pt x="540" y="39"/>
                      <a:pt x="538" y="29"/>
                      <a:pt x="538" y="29"/>
                    </a:cubicBezTo>
                    <a:cubicBezTo>
                      <a:pt x="538" y="28"/>
                      <a:pt x="537" y="27"/>
                      <a:pt x="536" y="27"/>
                    </a:cubicBezTo>
                    <a:cubicBezTo>
                      <a:pt x="535" y="26"/>
                      <a:pt x="535" y="26"/>
                      <a:pt x="535" y="26"/>
                    </a:cubicBezTo>
                    <a:cubicBezTo>
                      <a:pt x="526" y="4"/>
                      <a:pt x="526" y="4"/>
                      <a:pt x="526" y="4"/>
                    </a:cubicBezTo>
                    <a:cubicBezTo>
                      <a:pt x="526" y="3"/>
                      <a:pt x="526" y="3"/>
                      <a:pt x="525" y="2"/>
                    </a:cubicBezTo>
                    <a:cubicBezTo>
                      <a:pt x="522" y="1"/>
                      <a:pt x="522" y="1"/>
                      <a:pt x="522" y="1"/>
                    </a:cubicBezTo>
                    <a:cubicBezTo>
                      <a:pt x="520" y="0"/>
                      <a:pt x="518" y="0"/>
                      <a:pt x="517" y="2"/>
                    </a:cubicBezTo>
                    <a:cubicBezTo>
                      <a:pt x="516" y="4"/>
                      <a:pt x="516" y="6"/>
                      <a:pt x="518" y="8"/>
                    </a:cubicBezTo>
                    <a:cubicBezTo>
                      <a:pt x="519" y="8"/>
                      <a:pt x="519" y="8"/>
                      <a:pt x="519" y="8"/>
                    </a:cubicBezTo>
                    <a:cubicBezTo>
                      <a:pt x="528" y="30"/>
                      <a:pt x="528" y="30"/>
                      <a:pt x="528" y="30"/>
                    </a:cubicBezTo>
                    <a:cubicBezTo>
                      <a:pt x="528" y="31"/>
                      <a:pt x="529" y="31"/>
                      <a:pt x="529" y="32"/>
                    </a:cubicBezTo>
                    <a:cubicBezTo>
                      <a:pt x="532" y="34"/>
                      <a:pt x="532" y="34"/>
                      <a:pt x="532" y="34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30" y="31"/>
                      <a:pt x="530" y="31"/>
                      <a:pt x="530" y="31"/>
                    </a:cubicBezTo>
                    <a:cubicBezTo>
                      <a:pt x="530" y="31"/>
                      <a:pt x="532" y="36"/>
                      <a:pt x="533" y="41"/>
                    </a:cubicBezTo>
                    <a:cubicBezTo>
                      <a:pt x="533" y="43"/>
                      <a:pt x="534" y="46"/>
                      <a:pt x="534" y="48"/>
                    </a:cubicBezTo>
                    <a:cubicBezTo>
                      <a:pt x="534" y="49"/>
                      <a:pt x="534" y="50"/>
                      <a:pt x="534" y="50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7" y="51"/>
                      <a:pt x="537" y="51"/>
                      <a:pt x="537" y="51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8" y="51"/>
                      <a:pt x="538" y="51"/>
                      <a:pt x="538" y="51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5" y="51"/>
                      <a:pt x="535" y="51"/>
                      <a:pt x="535" y="51"/>
                    </a:cubicBezTo>
                    <a:cubicBezTo>
                      <a:pt x="538" y="51"/>
                      <a:pt x="538" y="51"/>
                      <a:pt x="538" y="51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5" y="50"/>
                      <a:pt x="535" y="50"/>
                      <a:pt x="535" y="50"/>
                    </a:cubicBezTo>
                    <a:cubicBezTo>
                      <a:pt x="539" y="51"/>
                      <a:pt x="539" y="51"/>
                      <a:pt x="539" y="51"/>
                    </a:cubicBezTo>
                    <a:cubicBezTo>
                      <a:pt x="535" y="49"/>
                      <a:pt x="535" y="49"/>
                      <a:pt x="535" y="49"/>
                    </a:cubicBezTo>
                    <a:cubicBezTo>
                      <a:pt x="534" y="51"/>
                      <a:pt x="535" y="53"/>
                      <a:pt x="536" y="54"/>
                    </a:cubicBezTo>
                    <a:cubicBezTo>
                      <a:pt x="540" y="56"/>
                      <a:pt x="540" y="56"/>
                      <a:pt x="540" y="56"/>
                    </a:cubicBezTo>
                    <a:cubicBezTo>
                      <a:pt x="540" y="74"/>
                      <a:pt x="540" y="74"/>
                      <a:pt x="540" y="74"/>
                    </a:cubicBezTo>
                    <a:cubicBezTo>
                      <a:pt x="540" y="75"/>
                      <a:pt x="541" y="77"/>
                      <a:pt x="542" y="77"/>
                    </a:cubicBezTo>
                    <a:cubicBezTo>
                      <a:pt x="544" y="79"/>
                      <a:pt x="544" y="79"/>
                      <a:pt x="544" y="79"/>
                    </a:cubicBezTo>
                    <a:cubicBezTo>
                      <a:pt x="546" y="75"/>
                      <a:pt x="546" y="75"/>
                      <a:pt x="546" y="75"/>
                    </a:cubicBezTo>
                    <a:cubicBezTo>
                      <a:pt x="543" y="73"/>
                      <a:pt x="543" y="73"/>
                      <a:pt x="543" y="73"/>
                    </a:cubicBezTo>
                    <a:cubicBezTo>
                      <a:pt x="543" y="74"/>
                      <a:pt x="543" y="74"/>
                      <a:pt x="542" y="74"/>
                    </a:cubicBezTo>
                    <a:cubicBezTo>
                      <a:pt x="542" y="75"/>
                      <a:pt x="542" y="75"/>
                      <a:pt x="542" y="75"/>
                    </a:cubicBezTo>
                    <a:cubicBezTo>
                      <a:pt x="542" y="76"/>
                      <a:pt x="542" y="76"/>
                      <a:pt x="542" y="76"/>
                    </a:cubicBezTo>
                    <a:cubicBezTo>
                      <a:pt x="542" y="78"/>
                      <a:pt x="542" y="81"/>
                      <a:pt x="543" y="84"/>
                    </a:cubicBezTo>
                    <a:cubicBezTo>
                      <a:pt x="543" y="86"/>
                      <a:pt x="543" y="89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5" y="90"/>
                      <a:pt x="545" y="90"/>
                      <a:pt x="545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6" y="91"/>
                      <a:pt x="546" y="91"/>
                      <a:pt x="546" y="91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6" y="91"/>
                      <a:pt x="546" y="91"/>
                      <a:pt x="546" y="91"/>
                    </a:cubicBezTo>
                    <a:cubicBezTo>
                      <a:pt x="543" y="90"/>
                      <a:pt x="543" y="90"/>
                      <a:pt x="543" y="90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3" y="89"/>
                      <a:pt x="543" y="90"/>
                      <a:pt x="543" y="90"/>
                    </a:cubicBezTo>
                    <a:cubicBezTo>
                      <a:pt x="547" y="91"/>
                      <a:pt x="547" y="91"/>
                      <a:pt x="547" y="91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2" y="90"/>
                      <a:pt x="543" y="93"/>
                      <a:pt x="545" y="94"/>
                    </a:cubicBezTo>
                    <a:cubicBezTo>
                      <a:pt x="545" y="94"/>
                      <a:pt x="545" y="94"/>
                      <a:pt x="545" y="94"/>
                    </a:cubicBezTo>
                    <a:cubicBezTo>
                      <a:pt x="546" y="108"/>
                      <a:pt x="546" y="108"/>
                      <a:pt x="546" y="108"/>
                    </a:cubicBezTo>
                    <a:cubicBezTo>
                      <a:pt x="546" y="110"/>
                      <a:pt x="547" y="111"/>
                      <a:pt x="548" y="111"/>
                    </a:cubicBezTo>
                    <a:cubicBezTo>
                      <a:pt x="550" y="112"/>
                      <a:pt x="550" y="112"/>
                      <a:pt x="550" y="112"/>
                    </a:cubicBezTo>
                    <a:cubicBezTo>
                      <a:pt x="552" y="109"/>
                      <a:pt x="552" y="109"/>
                      <a:pt x="552" y="109"/>
                    </a:cubicBezTo>
                    <a:cubicBezTo>
                      <a:pt x="548" y="108"/>
                      <a:pt x="548" y="108"/>
                      <a:pt x="548" y="108"/>
                    </a:cubicBezTo>
                    <a:cubicBezTo>
                      <a:pt x="544" y="125"/>
                      <a:pt x="544" y="125"/>
                      <a:pt x="544" y="125"/>
                    </a:cubicBezTo>
                    <a:cubicBezTo>
                      <a:pt x="544" y="126"/>
                      <a:pt x="545" y="128"/>
                      <a:pt x="546" y="129"/>
                    </a:cubicBezTo>
                    <a:cubicBezTo>
                      <a:pt x="548" y="130"/>
                      <a:pt x="548" y="130"/>
                      <a:pt x="548" y="130"/>
                    </a:cubicBezTo>
                    <a:cubicBezTo>
                      <a:pt x="545" y="138"/>
                      <a:pt x="545" y="138"/>
                      <a:pt x="545" y="138"/>
                    </a:cubicBezTo>
                    <a:cubicBezTo>
                      <a:pt x="545" y="139"/>
                      <a:pt x="545" y="141"/>
                      <a:pt x="547" y="142"/>
                    </a:cubicBezTo>
                    <a:cubicBezTo>
                      <a:pt x="551" y="145"/>
                      <a:pt x="551" y="145"/>
                      <a:pt x="551" y="145"/>
                    </a:cubicBezTo>
                    <a:cubicBezTo>
                      <a:pt x="551" y="159"/>
                      <a:pt x="551" y="159"/>
                      <a:pt x="551" y="159"/>
                    </a:cubicBezTo>
                    <a:cubicBezTo>
                      <a:pt x="551" y="160"/>
                      <a:pt x="552" y="162"/>
                      <a:pt x="553" y="162"/>
                    </a:cubicBezTo>
                    <a:cubicBezTo>
                      <a:pt x="554" y="163"/>
                      <a:pt x="554" y="163"/>
                      <a:pt x="554" y="163"/>
                    </a:cubicBezTo>
                    <a:cubicBezTo>
                      <a:pt x="556" y="159"/>
                      <a:pt x="556" y="159"/>
                      <a:pt x="556" y="159"/>
                    </a:cubicBezTo>
                    <a:cubicBezTo>
                      <a:pt x="553" y="157"/>
                      <a:pt x="553" y="157"/>
                      <a:pt x="553" y="157"/>
                    </a:cubicBezTo>
                    <a:cubicBezTo>
                      <a:pt x="552" y="158"/>
                      <a:pt x="552" y="158"/>
                      <a:pt x="552" y="158"/>
                    </a:cubicBezTo>
                    <a:cubicBezTo>
                      <a:pt x="552" y="158"/>
                      <a:pt x="552" y="158"/>
                      <a:pt x="552" y="158"/>
                    </a:cubicBezTo>
                    <a:cubicBezTo>
                      <a:pt x="552" y="160"/>
                      <a:pt x="551" y="163"/>
                      <a:pt x="550" y="167"/>
                    </a:cubicBezTo>
                    <a:cubicBezTo>
                      <a:pt x="549" y="169"/>
                      <a:pt x="549" y="170"/>
                      <a:pt x="548" y="172"/>
                    </a:cubicBezTo>
                    <a:cubicBezTo>
                      <a:pt x="548" y="172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4"/>
                      <a:pt x="548" y="174"/>
                      <a:pt x="548" y="174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51" y="175"/>
                      <a:pt x="551" y="175"/>
                      <a:pt x="551" y="175"/>
                    </a:cubicBezTo>
                    <a:cubicBezTo>
                      <a:pt x="548" y="173"/>
                      <a:pt x="548" y="173"/>
                      <a:pt x="548" y="173"/>
                    </a:cubicBezTo>
                    <a:cubicBezTo>
                      <a:pt x="547" y="173"/>
                      <a:pt x="547" y="175"/>
                      <a:pt x="547" y="176"/>
                    </a:cubicBezTo>
                    <a:cubicBezTo>
                      <a:pt x="548" y="177"/>
                      <a:pt x="548" y="178"/>
                      <a:pt x="549" y="178"/>
                    </a:cubicBezTo>
                    <a:cubicBezTo>
                      <a:pt x="550" y="179"/>
                      <a:pt x="550" y="179"/>
                      <a:pt x="550" y="179"/>
                    </a:cubicBezTo>
                    <a:cubicBezTo>
                      <a:pt x="549" y="196"/>
                      <a:pt x="549" y="196"/>
                      <a:pt x="549" y="196"/>
                    </a:cubicBezTo>
                    <a:cubicBezTo>
                      <a:pt x="549" y="197"/>
                      <a:pt x="550" y="198"/>
                      <a:pt x="551" y="199"/>
                    </a:cubicBezTo>
                    <a:cubicBezTo>
                      <a:pt x="553" y="200"/>
                      <a:pt x="553" y="200"/>
                      <a:pt x="553" y="200"/>
                    </a:cubicBezTo>
                    <a:cubicBezTo>
                      <a:pt x="555" y="197"/>
                      <a:pt x="555" y="197"/>
                      <a:pt x="555" y="197"/>
                    </a:cubicBezTo>
                    <a:cubicBezTo>
                      <a:pt x="551" y="197"/>
                      <a:pt x="551" y="197"/>
                      <a:pt x="551" y="197"/>
                    </a:cubicBezTo>
                    <a:cubicBezTo>
                      <a:pt x="550" y="211"/>
                      <a:pt x="550" y="211"/>
                      <a:pt x="550" y="211"/>
                    </a:cubicBezTo>
                    <a:cubicBezTo>
                      <a:pt x="550" y="212"/>
                      <a:pt x="551" y="214"/>
                      <a:pt x="552" y="214"/>
                    </a:cubicBezTo>
                    <a:cubicBezTo>
                      <a:pt x="555" y="216"/>
                      <a:pt x="555" y="216"/>
                      <a:pt x="555" y="216"/>
                    </a:cubicBezTo>
                    <a:cubicBezTo>
                      <a:pt x="557" y="212"/>
                      <a:pt x="557" y="212"/>
                      <a:pt x="557" y="212"/>
                    </a:cubicBezTo>
                    <a:cubicBezTo>
                      <a:pt x="554" y="210"/>
                      <a:pt x="554" y="210"/>
                      <a:pt x="554" y="210"/>
                    </a:cubicBezTo>
                    <a:cubicBezTo>
                      <a:pt x="547" y="219"/>
                      <a:pt x="547" y="219"/>
                      <a:pt x="547" y="219"/>
                    </a:cubicBezTo>
                    <a:cubicBezTo>
                      <a:pt x="547" y="220"/>
                      <a:pt x="547" y="221"/>
                      <a:pt x="547" y="222"/>
                    </a:cubicBezTo>
                    <a:cubicBezTo>
                      <a:pt x="547" y="223"/>
                      <a:pt x="548" y="224"/>
                      <a:pt x="549" y="224"/>
                    </a:cubicBezTo>
                    <a:cubicBezTo>
                      <a:pt x="551" y="226"/>
                      <a:pt x="551" y="226"/>
                      <a:pt x="551" y="226"/>
                    </a:cubicBezTo>
                    <a:cubicBezTo>
                      <a:pt x="553" y="222"/>
                      <a:pt x="553" y="222"/>
                      <a:pt x="553" y="222"/>
                    </a:cubicBezTo>
                    <a:cubicBezTo>
                      <a:pt x="550" y="220"/>
                      <a:pt x="550" y="220"/>
                      <a:pt x="550" y="220"/>
                    </a:cubicBezTo>
                    <a:cubicBezTo>
                      <a:pt x="549" y="221"/>
                      <a:pt x="549" y="221"/>
                      <a:pt x="549" y="221"/>
                    </a:cubicBezTo>
                    <a:cubicBezTo>
                      <a:pt x="549" y="222"/>
                      <a:pt x="549" y="222"/>
                      <a:pt x="549" y="222"/>
                    </a:cubicBezTo>
                    <a:cubicBezTo>
                      <a:pt x="549" y="223"/>
                      <a:pt x="549" y="223"/>
                      <a:pt x="549" y="224"/>
                    </a:cubicBezTo>
                    <a:cubicBezTo>
                      <a:pt x="549" y="228"/>
                      <a:pt x="549" y="240"/>
                      <a:pt x="549" y="240"/>
                    </a:cubicBezTo>
                    <a:cubicBezTo>
                      <a:pt x="549" y="241"/>
                      <a:pt x="549" y="243"/>
                      <a:pt x="551" y="243"/>
                    </a:cubicBezTo>
                    <a:cubicBezTo>
                      <a:pt x="552" y="244"/>
                      <a:pt x="552" y="244"/>
                      <a:pt x="552" y="244"/>
                    </a:cubicBezTo>
                    <a:cubicBezTo>
                      <a:pt x="554" y="241"/>
                      <a:pt x="554" y="241"/>
                      <a:pt x="554" y="241"/>
                    </a:cubicBezTo>
                    <a:cubicBezTo>
                      <a:pt x="551" y="239"/>
                      <a:pt x="551" y="239"/>
                      <a:pt x="551" y="239"/>
                    </a:cubicBezTo>
                    <a:cubicBezTo>
                      <a:pt x="551" y="239"/>
                      <a:pt x="551" y="240"/>
                      <a:pt x="551" y="240"/>
                    </a:cubicBezTo>
                    <a:cubicBezTo>
                      <a:pt x="551" y="240"/>
                      <a:pt x="551" y="240"/>
                      <a:pt x="551" y="240"/>
                    </a:cubicBezTo>
                    <a:cubicBezTo>
                      <a:pt x="550" y="241"/>
                      <a:pt x="550" y="241"/>
                      <a:pt x="550" y="242"/>
                    </a:cubicBezTo>
                    <a:cubicBezTo>
                      <a:pt x="550" y="246"/>
                      <a:pt x="548" y="256"/>
                      <a:pt x="548" y="256"/>
                    </a:cubicBezTo>
                    <a:cubicBezTo>
                      <a:pt x="548" y="258"/>
                      <a:pt x="549" y="259"/>
                      <a:pt x="550" y="260"/>
                    </a:cubicBezTo>
                    <a:cubicBezTo>
                      <a:pt x="552" y="261"/>
                      <a:pt x="552" y="261"/>
                      <a:pt x="552" y="261"/>
                    </a:cubicBezTo>
                    <a:cubicBezTo>
                      <a:pt x="554" y="258"/>
                      <a:pt x="554" y="258"/>
                      <a:pt x="554" y="258"/>
                    </a:cubicBezTo>
                    <a:cubicBezTo>
                      <a:pt x="550" y="257"/>
                      <a:pt x="550" y="257"/>
                      <a:pt x="550" y="257"/>
                    </a:cubicBezTo>
                    <a:cubicBezTo>
                      <a:pt x="548" y="272"/>
                      <a:pt x="548" y="272"/>
                      <a:pt x="548" y="272"/>
                    </a:cubicBezTo>
                    <a:cubicBezTo>
                      <a:pt x="548" y="273"/>
                      <a:pt x="548" y="275"/>
                      <a:pt x="550" y="276"/>
                    </a:cubicBezTo>
                    <a:cubicBezTo>
                      <a:pt x="551" y="277"/>
                      <a:pt x="551" y="277"/>
                      <a:pt x="551" y="277"/>
                    </a:cubicBezTo>
                    <a:cubicBezTo>
                      <a:pt x="554" y="273"/>
                      <a:pt x="554" y="273"/>
                      <a:pt x="554" y="273"/>
                    </a:cubicBezTo>
                    <a:cubicBezTo>
                      <a:pt x="550" y="273"/>
                      <a:pt x="550" y="273"/>
                      <a:pt x="550" y="273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8" y="289"/>
                      <a:pt x="549" y="290"/>
                      <a:pt x="550" y="291"/>
                    </a:cubicBezTo>
                    <a:cubicBezTo>
                      <a:pt x="551" y="291"/>
                      <a:pt x="551" y="291"/>
                      <a:pt x="551" y="291"/>
                    </a:cubicBezTo>
                    <a:cubicBezTo>
                      <a:pt x="553" y="288"/>
                      <a:pt x="553" y="288"/>
                      <a:pt x="553" y="288"/>
                    </a:cubicBezTo>
                    <a:cubicBezTo>
                      <a:pt x="549" y="287"/>
                      <a:pt x="549" y="287"/>
                      <a:pt x="549" y="287"/>
                    </a:cubicBezTo>
                    <a:cubicBezTo>
                      <a:pt x="549" y="287"/>
                      <a:pt x="548" y="291"/>
                      <a:pt x="547" y="295"/>
                    </a:cubicBezTo>
                    <a:cubicBezTo>
                      <a:pt x="547" y="297"/>
                      <a:pt x="547" y="299"/>
                      <a:pt x="546" y="301"/>
                    </a:cubicBezTo>
                    <a:cubicBezTo>
                      <a:pt x="546" y="302"/>
                      <a:pt x="546" y="302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8" y="304"/>
                      <a:pt x="548" y="304"/>
                      <a:pt x="548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8" y="304"/>
                      <a:pt x="548" y="304"/>
                      <a:pt x="548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2"/>
                      <a:pt x="546" y="302"/>
                      <a:pt x="546" y="302"/>
                    </a:cubicBezTo>
                    <a:cubicBezTo>
                      <a:pt x="546" y="303"/>
                      <a:pt x="546" y="303"/>
                      <a:pt x="546" y="303"/>
                    </a:cubicBezTo>
                    <a:cubicBezTo>
                      <a:pt x="549" y="304"/>
                      <a:pt x="549" y="304"/>
                      <a:pt x="549" y="304"/>
                    </a:cubicBezTo>
                    <a:cubicBezTo>
                      <a:pt x="546" y="302"/>
                      <a:pt x="546" y="302"/>
                      <a:pt x="546" y="302"/>
                    </a:cubicBezTo>
                    <a:cubicBezTo>
                      <a:pt x="545" y="304"/>
                      <a:pt x="545" y="307"/>
                      <a:pt x="547" y="308"/>
                    </a:cubicBezTo>
                    <a:cubicBezTo>
                      <a:pt x="550" y="309"/>
                      <a:pt x="550" y="309"/>
                      <a:pt x="550" y="309"/>
                    </a:cubicBezTo>
                    <a:cubicBezTo>
                      <a:pt x="552" y="306"/>
                      <a:pt x="552" y="306"/>
                      <a:pt x="552" y="306"/>
                    </a:cubicBezTo>
                    <a:cubicBezTo>
                      <a:pt x="548" y="305"/>
                      <a:pt x="548" y="305"/>
                      <a:pt x="548" y="305"/>
                    </a:cubicBezTo>
                    <a:cubicBezTo>
                      <a:pt x="544" y="322"/>
                      <a:pt x="544" y="322"/>
                      <a:pt x="544" y="322"/>
                    </a:cubicBezTo>
                    <a:cubicBezTo>
                      <a:pt x="544" y="324"/>
                      <a:pt x="545" y="326"/>
                      <a:pt x="546" y="326"/>
                    </a:cubicBezTo>
                    <a:cubicBezTo>
                      <a:pt x="549" y="328"/>
                      <a:pt x="549" y="328"/>
                      <a:pt x="549" y="328"/>
                    </a:cubicBezTo>
                    <a:cubicBezTo>
                      <a:pt x="551" y="325"/>
                      <a:pt x="551" y="325"/>
                      <a:pt x="551" y="325"/>
                    </a:cubicBezTo>
                    <a:cubicBezTo>
                      <a:pt x="548" y="323"/>
                      <a:pt x="548" y="323"/>
                      <a:pt x="548" y="323"/>
                    </a:cubicBezTo>
                    <a:cubicBezTo>
                      <a:pt x="547" y="323"/>
                      <a:pt x="547" y="323"/>
                      <a:pt x="547" y="323"/>
                    </a:cubicBezTo>
                    <a:cubicBezTo>
                      <a:pt x="547" y="324"/>
                      <a:pt x="547" y="324"/>
                      <a:pt x="547" y="324"/>
                    </a:cubicBezTo>
                    <a:cubicBezTo>
                      <a:pt x="547" y="325"/>
                      <a:pt x="547" y="326"/>
                      <a:pt x="547" y="327"/>
                    </a:cubicBezTo>
                    <a:cubicBezTo>
                      <a:pt x="546" y="332"/>
                      <a:pt x="545" y="338"/>
                      <a:pt x="545" y="338"/>
                    </a:cubicBezTo>
                    <a:cubicBezTo>
                      <a:pt x="544" y="340"/>
                      <a:pt x="545" y="341"/>
                      <a:pt x="547" y="342"/>
                    </a:cubicBezTo>
                    <a:cubicBezTo>
                      <a:pt x="549" y="344"/>
                      <a:pt x="549" y="344"/>
                      <a:pt x="549" y="344"/>
                    </a:cubicBezTo>
                    <a:cubicBezTo>
                      <a:pt x="551" y="340"/>
                      <a:pt x="551" y="340"/>
                      <a:pt x="551" y="340"/>
                    </a:cubicBezTo>
                    <a:cubicBezTo>
                      <a:pt x="549" y="337"/>
                      <a:pt x="549" y="337"/>
                      <a:pt x="549" y="337"/>
                    </a:cubicBezTo>
                    <a:cubicBezTo>
                      <a:pt x="549" y="337"/>
                      <a:pt x="545" y="339"/>
                      <a:pt x="541" y="342"/>
                    </a:cubicBezTo>
                    <a:cubicBezTo>
                      <a:pt x="539" y="343"/>
                      <a:pt x="536" y="344"/>
                      <a:pt x="535" y="345"/>
                    </a:cubicBezTo>
                    <a:cubicBezTo>
                      <a:pt x="534" y="346"/>
                      <a:pt x="533" y="346"/>
                      <a:pt x="533" y="346"/>
                    </a:cubicBezTo>
                    <a:cubicBezTo>
                      <a:pt x="532" y="347"/>
                      <a:pt x="532" y="347"/>
                      <a:pt x="532" y="347"/>
                    </a:cubicBezTo>
                    <a:cubicBezTo>
                      <a:pt x="532" y="347"/>
                      <a:pt x="532" y="347"/>
                      <a:pt x="532" y="347"/>
                    </a:cubicBezTo>
                    <a:cubicBezTo>
                      <a:pt x="531" y="347"/>
                      <a:pt x="531" y="347"/>
                      <a:pt x="531" y="347"/>
                    </a:cubicBezTo>
                    <a:cubicBezTo>
                      <a:pt x="531" y="347"/>
                      <a:pt x="531" y="348"/>
                      <a:pt x="531" y="348"/>
                    </a:cubicBezTo>
                    <a:cubicBezTo>
                      <a:pt x="529" y="350"/>
                      <a:pt x="530" y="352"/>
                      <a:pt x="532" y="354"/>
                    </a:cubicBezTo>
                    <a:cubicBezTo>
                      <a:pt x="533" y="354"/>
                      <a:pt x="533" y="354"/>
                      <a:pt x="533" y="354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1" y="349"/>
                      <a:pt x="531" y="349"/>
                      <a:pt x="531" y="349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2" y="348"/>
                      <a:pt x="532" y="348"/>
                      <a:pt x="531" y="349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3" y="347"/>
                      <a:pt x="533" y="347"/>
                      <a:pt x="533" y="347"/>
                    </a:cubicBezTo>
                    <a:cubicBezTo>
                      <a:pt x="534" y="350"/>
                      <a:pt x="534" y="350"/>
                      <a:pt x="534" y="350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9"/>
                      <a:pt x="534" y="349"/>
                      <a:pt x="534" y="349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9"/>
                      <a:pt x="534" y="349"/>
                      <a:pt x="534" y="349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4" y="347"/>
                      <a:pt x="534" y="347"/>
                      <a:pt x="534" y="347"/>
                    </a:cubicBezTo>
                    <a:cubicBezTo>
                      <a:pt x="533" y="347"/>
                      <a:pt x="531" y="347"/>
                      <a:pt x="529" y="347"/>
                    </a:cubicBezTo>
                    <a:cubicBezTo>
                      <a:pt x="526" y="348"/>
                      <a:pt x="522" y="348"/>
                      <a:pt x="518" y="348"/>
                    </a:cubicBezTo>
                    <a:cubicBezTo>
                      <a:pt x="515" y="348"/>
                      <a:pt x="512" y="349"/>
                      <a:pt x="512" y="349"/>
                    </a:cubicBezTo>
                    <a:cubicBezTo>
                      <a:pt x="511" y="349"/>
                      <a:pt x="509" y="350"/>
                      <a:pt x="509" y="352"/>
                    </a:cubicBezTo>
                    <a:cubicBezTo>
                      <a:pt x="508" y="353"/>
                      <a:pt x="509" y="355"/>
                      <a:pt x="510" y="356"/>
                    </a:cubicBezTo>
                    <a:cubicBezTo>
                      <a:pt x="512" y="357"/>
                      <a:pt x="512" y="357"/>
                      <a:pt x="512" y="357"/>
                    </a:cubicBezTo>
                    <a:cubicBezTo>
                      <a:pt x="514" y="354"/>
                      <a:pt x="514" y="354"/>
                      <a:pt x="514" y="354"/>
                    </a:cubicBezTo>
                    <a:cubicBezTo>
                      <a:pt x="515" y="350"/>
                      <a:pt x="515" y="350"/>
                      <a:pt x="515" y="350"/>
                    </a:cubicBezTo>
                    <a:cubicBezTo>
                      <a:pt x="478" y="346"/>
                      <a:pt x="478" y="346"/>
                      <a:pt x="478" y="346"/>
                    </a:cubicBezTo>
                    <a:cubicBezTo>
                      <a:pt x="477" y="346"/>
                      <a:pt x="475" y="347"/>
                      <a:pt x="474" y="349"/>
                    </a:cubicBezTo>
                    <a:cubicBezTo>
                      <a:pt x="474" y="351"/>
                      <a:pt x="474" y="353"/>
                      <a:pt x="476" y="354"/>
                    </a:cubicBezTo>
                    <a:cubicBezTo>
                      <a:pt x="483" y="358"/>
                      <a:pt x="483" y="358"/>
                      <a:pt x="483" y="358"/>
                    </a:cubicBezTo>
                    <a:cubicBezTo>
                      <a:pt x="485" y="355"/>
                      <a:pt x="485" y="355"/>
                      <a:pt x="485" y="355"/>
                    </a:cubicBezTo>
                    <a:cubicBezTo>
                      <a:pt x="486" y="351"/>
                      <a:pt x="486" y="351"/>
                      <a:pt x="486" y="351"/>
                    </a:cubicBezTo>
                    <a:cubicBezTo>
                      <a:pt x="460" y="350"/>
                      <a:pt x="460" y="350"/>
                      <a:pt x="460" y="350"/>
                    </a:cubicBezTo>
                    <a:cubicBezTo>
                      <a:pt x="459" y="350"/>
                      <a:pt x="457" y="351"/>
                      <a:pt x="456" y="352"/>
                    </a:cubicBezTo>
                    <a:cubicBezTo>
                      <a:pt x="456" y="354"/>
                      <a:pt x="456" y="356"/>
                      <a:pt x="458" y="357"/>
                    </a:cubicBezTo>
                    <a:cubicBezTo>
                      <a:pt x="461" y="359"/>
                      <a:pt x="461" y="359"/>
                      <a:pt x="461" y="359"/>
                    </a:cubicBezTo>
                    <a:cubicBezTo>
                      <a:pt x="463" y="355"/>
                      <a:pt x="463" y="355"/>
                      <a:pt x="463" y="355"/>
                    </a:cubicBezTo>
                    <a:cubicBezTo>
                      <a:pt x="463" y="351"/>
                      <a:pt x="463" y="351"/>
                      <a:pt x="463" y="351"/>
                    </a:cubicBezTo>
                    <a:cubicBezTo>
                      <a:pt x="432" y="348"/>
                      <a:pt x="432" y="348"/>
                      <a:pt x="432" y="348"/>
                    </a:cubicBezTo>
                    <a:cubicBezTo>
                      <a:pt x="430" y="348"/>
                      <a:pt x="428" y="349"/>
                      <a:pt x="428" y="351"/>
                    </a:cubicBezTo>
                    <a:cubicBezTo>
                      <a:pt x="427" y="353"/>
                      <a:pt x="428" y="355"/>
                      <a:pt x="429" y="356"/>
                    </a:cubicBezTo>
                    <a:cubicBezTo>
                      <a:pt x="434" y="359"/>
                      <a:pt x="434" y="359"/>
                      <a:pt x="434" y="359"/>
                    </a:cubicBezTo>
                    <a:cubicBezTo>
                      <a:pt x="437" y="355"/>
                      <a:pt x="437" y="355"/>
                      <a:pt x="437" y="355"/>
                    </a:cubicBezTo>
                    <a:cubicBezTo>
                      <a:pt x="437" y="351"/>
                      <a:pt x="437" y="351"/>
                      <a:pt x="437" y="351"/>
                    </a:cubicBezTo>
                    <a:cubicBezTo>
                      <a:pt x="409" y="350"/>
                      <a:pt x="409" y="350"/>
                      <a:pt x="409" y="350"/>
                    </a:cubicBezTo>
                    <a:cubicBezTo>
                      <a:pt x="408" y="350"/>
                      <a:pt x="406" y="351"/>
                      <a:pt x="405" y="353"/>
                    </a:cubicBezTo>
                    <a:cubicBezTo>
                      <a:pt x="405" y="355"/>
                      <a:pt x="406" y="357"/>
                      <a:pt x="407" y="358"/>
                    </a:cubicBezTo>
                    <a:cubicBezTo>
                      <a:pt x="409" y="359"/>
                      <a:pt x="409" y="359"/>
                      <a:pt x="409" y="359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8" y="353"/>
                      <a:pt x="408" y="353"/>
                      <a:pt x="408" y="353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9" y="352"/>
                      <a:pt x="409" y="352"/>
                      <a:pt x="409" y="352"/>
                    </a:cubicBezTo>
                    <a:cubicBezTo>
                      <a:pt x="409" y="352"/>
                      <a:pt x="408" y="352"/>
                      <a:pt x="408" y="353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09" y="352"/>
                      <a:pt x="409" y="352"/>
                      <a:pt x="409" y="352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2"/>
                      <a:pt x="410" y="352"/>
                      <a:pt x="409" y="352"/>
                    </a:cubicBezTo>
                    <a:cubicBezTo>
                      <a:pt x="411" y="355"/>
                      <a:pt x="411" y="355"/>
                      <a:pt x="411" y="355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3"/>
                      <a:pt x="410" y="353"/>
                      <a:pt x="410" y="353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3"/>
                      <a:pt x="410" y="353"/>
                      <a:pt x="410" y="353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10" y="351"/>
                      <a:pt x="410" y="351"/>
                      <a:pt x="410" y="351"/>
                    </a:cubicBezTo>
                    <a:cubicBezTo>
                      <a:pt x="409" y="351"/>
                      <a:pt x="406" y="351"/>
                      <a:pt x="403" y="351"/>
                    </a:cubicBezTo>
                    <a:cubicBezTo>
                      <a:pt x="398" y="351"/>
                      <a:pt x="392" y="350"/>
                      <a:pt x="387" y="349"/>
                    </a:cubicBezTo>
                    <a:cubicBezTo>
                      <a:pt x="385" y="349"/>
                      <a:pt x="382" y="349"/>
                      <a:pt x="381" y="349"/>
                    </a:cubicBezTo>
                    <a:cubicBezTo>
                      <a:pt x="380" y="349"/>
                      <a:pt x="379" y="348"/>
                      <a:pt x="379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8" y="348"/>
                      <a:pt x="378" y="348"/>
                      <a:pt x="378" y="348"/>
                    </a:cubicBezTo>
                    <a:cubicBezTo>
                      <a:pt x="376" y="348"/>
                      <a:pt x="375" y="349"/>
                      <a:pt x="374" y="351"/>
                    </a:cubicBezTo>
                    <a:cubicBezTo>
                      <a:pt x="374" y="353"/>
                      <a:pt x="374" y="355"/>
                      <a:pt x="376" y="356"/>
                    </a:cubicBezTo>
                    <a:cubicBezTo>
                      <a:pt x="383" y="360"/>
                      <a:pt x="383" y="360"/>
                      <a:pt x="383" y="360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2" y="355"/>
                      <a:pt x="382" y="355"/>
                      <a:pt x="382" y="355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3" y="353"/>
                      <a:pt x="383" y="353"/>
                      <a:pt x="383" y="353"/>
                    </a:cubicBezTo>
                    <a:cubicBezTo>
                      <a:pt x="382" y="354"/>
                      <a:pt x="382" y="354"/>
                      <a:pt x="382" y="355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3" y="353"/>
                      <a:pt x="383" y="353"/>
                      <a:pt x="383" y="353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3" y="353"/>
                      <a:pt x="383" y="353"/>
                    </a:cubicBezTo>
                    <a:cubicBezTo>
                      <a:pt x="385" y="357"/>
                      <a:pt x="385" y="357"/>
                      <a:pt x="385" y="357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5" y="356"/>
                      <a:pt x="385" y="356"/>
                      <a:pt x="385" y="356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5" y="356"/>
                      <a:pt x="385" y="356"/>
                      <a:pt x="385" y="356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4"/>
                      <a:pt x="384" y="354"/>
                      <a:pt x="384" y="354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4"/>
                      <a:pt x="384" y="354"/>
                      <a:pt x="384" y="354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4" y="353"/>
                      <a:pt x="384" y="353"/>
                      <a:pt x="384" y="353"/>
                    </a:cubicBezTo>
                    <a:cubicBezTo>
                      <a:pt x="382" y="353"/>
                      <a:pt x="377" y="353"/>
                      <a:pt x="372" y="352"/>
                    </a:cubicBezTo>
                    <a:cubicBezTo>
                      <a:pt x="370" y="352"/>
                      <a:pt x="368" y="352"/>
                      <a:pt x="366" y="352"/>
                    </a:cubicBezTo>
                    <a:cubicBezTo>
                      <a:pt x="365" y="352"/>
                      <a:pt x="365" y="352"/>
                      <a:pt x="364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3" y="352"/>
                      <a:pt x="363" y="352"/>
                      <a:pt x="363" y="352"/>
                    </a:cubicBezTo>
                    <a:cubicBezTo>
                      <a:pt x="361" y="352"/>
                      <a:pt x="360" y="353"/>
                      <a:pt x="359" y="355"/>
                    </a:cubicBezTo>
                    <a:cubicBezTo>
                      <a:pt x="359" y="356"/>
                      <a:pt x="359" y="358"/>
                      <a:pt x="361" y="359"/>
                    </a:cubicBezTo>
                    <a:cubicBezTo>
                      <a:pt x="363" y="361"/>
                      <a:pt x="363" y="361"/>
                      <a:pt x="363" y="361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3" y="354"/>
                      <a:pt x="363" y="354"/>
                      <a:pt x="363" y="354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4" y="353"/>
                      <a:pt x="364" y="353"/>
                      <a:pt x="364" y="353"/>
                    </a:cubicBezTo>
                    <a:cubicBezTo>
                      <a:pt x="364" y="354"/>
                      <a:pt x="364" y="354"/>
                      <a:pt x="363" y="354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4" y="353"/>
                      <a:pt x="364" y="353"/>
                      <a:pt x="364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5" y="353"/>
                      <a:pt x="365" y="353"/>
                      <a:pt x="364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5" y="353"/>
                      <a:pt x="365" y="353"/>
                      <a:pt x="365" y="353"/>
                    </a:cubicBezTo>
                    <a:cubicBezTo>
                      <a:pt x="366" y="357"/>
                      <a:pt x="366" y="357"/>
                      <a:pt x="366" y="357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6"/>
                      <a:pt x="366" y="356"/>
                      <a:pt x="366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6"/>
                      <a:pt x="366" y="356"/>
                      <a:pt x="366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3"/>
                      <a:pt x="365" y="353"/>
                      <a:pt x="364" y="353"/>
                    </a:cubicBezTo>
                    <a:cubicBezTo>
                      <a:pt x="361" y="353"/>
                      <a:pt x="355" y="352"/>
                      <a:pt x="349" y="352"/>
                    </a:cubicBezTo>
                    <a:cubicBezTo>
                      <a:pt x="346" y="352"/>
                      <a:pt x="343" y="351"/>
                      <a:pt x="340" y="351"/>
                    </a:cubicBezTo>
                    <a:cubicBezTo>
                      <a:pt x="338" y="351"/>
                      <a:pt x="336" y="351"/>
                      <a:pt x="334" y="351"/>
                    </a:cubicBezTo>
                    <a:cubicBezTo>
                      <a:pt x="334" y="351"/>
                      <a:pt x="334" y="351"/>
                      <a:pt x="334" y="351"/>
                    </a:cubicBezTo>
                    <a:cubicBezTo>
                      <a:pt x="333" y="351"/>
                      <a:pt x="333" y="351"/>
                      <a:pt x="333" y="351"/>
                    </a:cubicBezTo>
                    <a:cubicBezTo>
                      <a:pt x="333" y="351"/>
                      <a:pt x="332" y="351"/>
                      <a:pt x="332" y="351"/>
                    </a:cubicBezTo>
                    <a:cubicBezTo>
                      <a:pt x="332" y="351"/>
                      <a:pt x="331" y="352"/>
                      <a:pt x="330" y="353"/>
                    </a:cubicBezTo>
                    <a:cubicBezTo>
                      <a:pt x="330" y="354"/>
                      <a:pt x="330" y="355"/>
                      <a:pt x="330" y="356"/>
                    </a:cubicBezTo>
                    <a:cubicBezTo>
                      <a:pt x="330" y="357"/>
                      <a:pt x="331" y="358"/>
                      <a:pt x="332" y="358"/>
                    </a:cubicBezTo>
                    <a:cubicBezTo>
                      <a:pt x="334" y="360"/>
                      <a:pt x="334" y="360"/>
                      <a:pt x="334" y="360"/>
                    </a:cubicBezTo>
                    <a:cubicBezTo>
                      <a:pt x="336" y="356"/>
                      <a:pt x="336" y="356"/>
                      <a:pt x="336" y="356"/>
                    </a:cubicBezTo>
                    <a:cubicBezTo>
                      <a:pt x="336" y="352"/>
                      <a:pt x="336" y="352"/>
                      <a:pt x="336" y="352"/>
                    </a:cubicBezTo>
                    <a:cubicBezTo>
                      <a:pt x="315" y="352"/>
                      <a:pt x="315" y="352"/>
                      <a:pt x="315" y="352"/>
                    </a:cubicBezTo>
                    <a:cubicBezTo>
                      <a:pt x="314" y="352"/>
                      <a:pt x="312" y="354"/>
                      <a:pt x="312" y="355"/>
                    </a:cubicBezTo>
                    <a:cubicBezTo>
                      <a:pt x="311" y="357"/>
                      <a:pt x="312" y="359"/>
                      <a:pt x="313" y="360"/>
                    </a:cubicBezTo>
                    <a:cubicBezTo>
                      <a:pt x="317" y="362"/>
                      <a:pt x="317" y="362"/>
                      <a:pt x="317" y="362"/>
                    </a:cubicBezTo>
                    <a:cubicBezTo>
                      <a:pt x="319" y="359"/>
                      <a:pt x="319" y="359"/>
                      <a:pt x="319" y="359"/>
                    </a:cubicBezTo>
                    <a:cubicBezTo>
                      <a:pt x="319" y="355"/>
                      <a:pt x="319" y="355"/>
                      <a:pt x="319" y="355"/>
                    </a:cubicBezTo>
                    <a:cubicBezTo>
                      <a:pt x="288" y="354"/>
                      <a:pt x="288" y="354"/>
                      <a:pt x="288" y="354"/>
                    </a:cubicBezTo>
                    <a:cubicBezTo>
                      <a:pt x="286" y="354"/>
                      <a:pt x="284" y="355"/>
                      <a:pt x="284" y="357"/>
                    </a:cubicBezTo>
                    <a:cubicBezTo>
                      <a:pt x="283" y="359"/>
                      <a:pt x="284" y="361"/>
                      <a:pt x="286" y="362"/>
                    </a:cubicBezTo>
                    <a:cubicBezTo>
                      <a:pt x="290" y="365"/>
                      <a:pt x="290" y="365"/>
                      <a:pt x="290" y="365"/>
                    </a:cubicBezTo>
                    <a:cubicBezTo>
                      <a:pt x="293" y="361"/>
                      <a:pt x="293" y="361"/>
                      <a:pt x="293" y="361"/>
                    </a:cubicBezTo>
                    <a:cubicBezTo>
                      <a:pt x="289" y="359"/>
                      <a:pt x="289" y="359"/>
                      <a:pt x="289" y="359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90" y="358"/>
                      <a:pt x="290" y="358"/>
                      <a:pt x="289" y="359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1" y="357"/>
                      <a:pt x="291" y="358"/>
                      <a:pt x="290" y="358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1" y="357"/>
                      <a:pt x="291" y="357"/>
                      <a:pt x="291" y="357"/>
                    </a:cubicBezTo>
                    <a:cubicBezTo>
                      <a:pt x="292" y="361"/>
                      <a:pt x="292" y="361"/>
                      <a:pt x="292" y="361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9"/>
                      <a:pt x="292" y="359"/>
                      <a:pt x="292" y="359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9"/>
                      <a:pt x="292" y="359"/>
                      <a:pt x="292" y="359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2" y="357"/>
                      <a:pt x="292" y="357"/>
                      <a:pt x="292" y="357"/>
                    </a:cubicBezTo>
                    <a:cubicBezTo>
                      <a:pt x="291" y="357"/>
                      <a:pt x="289" y="357"/>
                      <a:pt x="286" y="357"/>
                    </a:cubicBezTo>
                    <a:cubicBezTo>
                      <a:pt x="281" y="357"/>
                      <a:pt x="276" y="356"/>
                      <a:pt x="270" y="356"/>
                    </a:cubicBezTo>
                    <a:cubicBezTo>
                      <a:pt x="265" y="356"/>
                      <a:pt x="260" y="355"/>
                      <a:pt x="258" y="355"/>
                    </a:cubicBezTo>
                    <a:cubicBezTo>
                      <a:pt x="258" y="355"/>
                      <a:pt x="258" y="355"/>
                      <a:pt x="257" y="355"/>
                    </a:cubicBezTo>
                    <a:cubicBezTo>
                      <a:pt x="256" y="356"/>
                      <a:pt x="256" y="356"/>
                      <a:pt x="256" y="356"/>
                    </a:cubicBezTo>
                    <a:cubicBezTo>
                      <a:pt x="256" y="356"/>
                      <a:pt x="256" y="356"/>
                      <a:pt x="256" y="356"/>
                    </a:cubicBezTo>
                    <a:cubicBezTo>
                      <a:pt x="255" y="356"/>
                      <a:pt x="255" y="356"/>
                      <a:pt x="255" y="356"/>
                    </a:cubicBezTo>
                    <a:cubicBezTo>
                      <a:pt x="255" y="356"/>
                      <a:pt x="254" y="357"/>
                      <a:pt x="254" y="357"/>
                    </a:cubicBezTo>
                    <a:cubicBezTo>
                      <a:pt x="253" y="359"/>
                      <a:pt x="253" y="362"/>
                      <a:pt x="255" y="363"/>
                    </a:cubicBezTo>
                    <a:cubicBezTo>
                      <a:pt x="259" y="365"/>
                      <a:pt x="259" y="365"/>
                      <a:pt x="259" y="365"/>
                    </a:cubicBezTo>
                    <a:cubicBezTo>
                      <a:pt x="261" y="362"/>
                      <a:pt x="261" y="362"/>
                      <a:pt x="261" y="362"/>
                    </a:cubicBezTo>
                    <a:cubicBezTo>
                      <a:pt x="260" y="358"/>
                      <a:pt x="260" y="358"/>
                      <a:pt x="260" y="358"/>
                    </a:cubicBezTo>
                    <a:cubicBezTo>
                      <a:pt x="260" y="358"/>
                      <a:pt x="255" y="358"/>
                      <a:pt x="251" y="359"/>
                    </a:cubicBezTo>
                    <a:cubicBezTo>
                      <a:pt x="248" y="359"/>
                      <a:pt x="246" y="360"/>
                      <a:pt x="244" y="360"/>
                    </a:cubicBezTo>
                    <a:cubicBezTo>
                      <a:pt x="243" y="360"/>
                      <a:pt x="242" y="360"/>
                      <a:pt x="241" y="360"/>
                    </a:cubicBezTo>
                    <a:cubicBezTo>
                      <a:pt x="240" y="360"/>
                      <a:pt x="240" y="360"/>
                      <a:pt x="240" y="360"/>
                    </a:cubicBezTo>
                    <a:cubicBezTo>
                      <a:pt x="240" y="361"/>
                      <a:pt x="240" y="361"/>
                      <a:pt x="240" y="361"/>
                    </a:cubicBezTo>
                    <a:cubicBezTo>
                      <a:pt x="239" y="361"/>
                      <a:pt x="239" y="361"/>
                      <a:pt x="239" y="361"/>
                    </a:cubicBezTo>
                    <a:cubicBezTo>
                      <a:pt x="239" y="361"/>
                      <a:pt x="238" y="361"/>
                      <a:pt x="238" y="362"/>
                    </a:cubicBezTo>
                    <a:cubicBezTo>
                      <a:pt x="237" y="363"/>
                      <a:pt x="237" y="364"/>
                      <a:pt x="237" y="365"/>
                    </a:cubicBezTo>
                    <a:cubicBezTo>
                      <a:pt x="238" y="366"/>
                      <a:pt x="238" y="367"/>
                      <a:pt x="239" y="368"/>
                    </a:cubicBezTo>
                    <a:cubicBezTo>
                      <a:pt x="244" y="371"/>
                      <a:pt x="244" y="371"/>
                      <a:pt x="244" y="371"/>
                    </a:cubicBezTo>
                    <a:cubicBezTo>
                      <a:pt x="247" y="368"/>
                      <a:pt x="247" y="368"/>
                      <a:pt x="247" y="368"/>
                    </a:cubicBezTo>
                    <a:cubicBezTo>
                      <a:pt x="246" y="364"/>
                      <a:pt x="246" y="364"/>
                      <a:pt x="246" y="364"/>
                    </a:cubicBezTo>
                    <a:cubicBezTo>
                      <a:pt x="217" y="365"/>
                      <a:pt x="217" y="365"/>
                      <a:pt x="217" y="365"/>
                    </a:cubicBezTo>
                    <a:cubicBezTo>
                      <a:pt x="216" y="365"/>
                      <a:pt x="214" y="366"/>
                      <a:pt x="214" y="368"/>
                    </a:cubicBezTo>
                    <a:cubicBezTo>
                      <a:pt x="213" y="370"/>
                      <a:pt x="214" y="371"/>
                      <a:pt x="215" y="372"/>
                    </a:cubicBezTo>
                    <a:cubicBezTo>
                      <a:pt x="224" y="377"/>
                      <a:pt x="224" y="377"/>
                      <a:pt x="224" y="377"/>
                    </a:cubicBezTo>
                    <a:cubicBezTo>
                      <a:pt x="226" y="374"/>
                      <a:pt x="226" y="374"/>
                      <a:pt x="226" y="374"/>
                    </a:cubicBezTo>
                    <a:cubicBezTo>
                      <a:pt x="225" y="370"/>
                      <a:pt x="225" y="370"/>
                      <a:pt x="225" y="370"/>
                    </a:cubicBezTo>
                    <a:cubicBezTo>
                      <a:pt x="225" y="370"/>
                      <a:pt x="219" y="371"/>
                      <a:pt x="212" y="371"/>
                    </a:cubicBezTo>
                    <a:cubicBezTo>
                      <a:pt x="208" y="372"/>
                      <a:pt x="205" y="372"/>
                      <a:pt x="202" y="372"/>
                    </a:cubicBezTo>
                    <a:cubicBezTo>
                      <a:pt x="201" y="373"/>
                      <a:pt x="200" y="373"/>
                      <a:pt x="199" y="373"/>
                    </a:cubicBezTo>
                    <a:cubicBezTo>
                      <a:pt x="198" y="373"/>
                      <a:pt x="198" y="373"/>
                      <a:pt x="198" y="373"/>
                    </a:cubicBezTo>
                    <a:cubicBezTo>
                      <a:pt x="197" y="373"/>
                      <a:pt x="197" y="373"/>
                      <a:pt x="197" y="373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6" y="374"/>
                      <a:pt x="196" y="374"/>
                      <a:pt x="195" y="375"/>
                    </a:cubicBezTo>
                    <a:cubicBezTo>
                      <a:pt x="194" y="377"/>
                      <a:pt x="194" y="379"/>
                      <a:pt x="196" y="381"/>
                    </a:cubicBezTo>
                    <a:cubicBezTo>
                      <a:pt x="200" y="383"/>
                      <a:pt x="200" y="383"/>
                      <a:pt x="200" y="383"/>
                    </a:cubicBezTo>
                    <a:cubicBezTo>
                      <a:pt x="202" y="379"/>
                      <a:pt x="202" y="379"/>
                      <a:pt x="202" y="379"/>
                    </a:cubicBezTo>
                    <a:cubicBezTo>
                      <a:pt x="200" y="376"/>
                      <a:pt x="200" y="376"/>
                      <a:pt x="200" y="376"/>
                    </a:cubicBezTo>
                    <a:cubicBezTo>
                      <a:pt x="185" y="382"/>
                      <a:pt x="185" y="382"/>
                      <a:pt x="185" y="382"/>
                    </a:cubicBezTo>
                    <a:cubicBezTo>
                      <a:pt x="184" y="382"/>
                      <a:pt x="183" y="384"/>
                      <a:pt x="183" y="385"/>
                    </a:cubicBezTo>
                    <a:cubicBezTo>
                      <a:pt x="183" y="387"/>
                      <a:pt x="184" y="388"/>
                      <a:pt x="185" y="389"/>
                    </a:cubicBezTo>
                    <a:cubicBezTo>
                      <a:pt x="187" y="390"/>
                      <a:pt x="187" y="390"/>
                      <a:pt x="187" y="390"/>
                    </a:cubicBezTo>
                    <a:cubicBezTo>
                      <a:pt x="190" y="387"/>
                      <a:pt x="190" y="387"/>
                      <a:pt x="190" y="387"/>
                    </a:cubicBezTo>
                    <a:cubicBezTo>
                      <a:pt x="188" y="383"/>
                      <a:pt x="188" y="383"/>
                      <a:pt x="188" y="383"/>
                    </a:cubicBezTo>
                    <a:cubicBezTo>
                      <a:pt x="188" y="383"/>
                      <a:pt x="184" y="385"/>
                      <a:pt x="180" y="387"/>
                    </a:cubicBezTo>
                    <a:cubicBezTo>
                      <a:pt x="177" y="388"/>
                      <a:pt x="175" y="389"/>
                      <a:pt x="174" y="390"/>
                    </a:cubicBezTo>
                    <a:cubicBezTo>
                      <a:pt x="173" y="390"/>
                      <a:pt x="172" y="390"/>
                      <a:pt x="172" y="391"/>
                    </a:cubicBezTo>
                    <a:cubicBezTo>
                      <a:pt x="171" y="391"/>
                      <a:pt x="171" y="391"/>
                      <a:pt x="171" y="391"/>
                    </a:cubicBezTo>
                    <a:cubicBezTo>
                      <a:pt x="170" y="391"/>
                      <a:pt x="170" y="391"/>
                      <a:pt x="170" y="391"/>
                    </a:cubicBezTo>
                    <a:cubicBezTo>
                      <a:pt x="170" y="392"/>
                      <a:pt x="170" y="392"/>
                      <a:pt x="170" y="392"/>
                    </a:cubicBezTo>
                    <a:cubicBezTo>
                      <a:pt x="170" y="392"/>
                      <a:pt x="169" y="392"/>
                      <a:pt x="169" y="392"/>
                    </a:cubicBezTo>
                    <a:cubicBezTo>
                      <a:pt x="168" y="394"/>
                      <a:pt x="168" y="397"/>
                      <a:pt x="170" y="398"/>
                    </a:cubicBezTo>
                    <a:cubicBezTo>
                      <a:pt x="173" y="399"/>
                      <a:pt x="173" y="399"/>
                      <a:pt x="173" y="399"/>
                    </a:cubicBezTo>
                    <a:cubicBezTo>
                      <a:pt x="175" y="396"/>
                      <a:pt x="175" y="396"/>
                      <a:pt x="175" y="396"/>
                    </a:cubicBezTo>
                    <a:cubicBezTo>
                      <a:pt x="172" y="393"/>
                      <a:pt x="172" y="393"/>
                      <a:pt x="172" y="393"/>
                    </a:cubicBezTo>
                    <a:cubicBezTo>
                      <a:pt x="161" y="403"/>
                      <a:pt x="161" y="403"/>
                      <a:pt x="161" y="403"/>
                    </a:cubicBezTo>
                    <a:cubicBezTo>
                      <a:pt x="160" y="404"/>
                      <a:pt x="160" y="405"/>
                      <a:pt x="160" y="407"/>
                    </a:cubicBezTo>
                    <a:cubicBezTo>
                      <a:pt x="160" y="408"/>
                      <a:pt x="161" y="409"/>
                      <a:pt x="162" y="410"/>
                    </a:cubicBezTo>
                    <a:cubicBezTo>
                      <a:pt x="162" y="410"/>
                      <a:pt x="162" y="410"/>
                      <a:pt x="162" y="410"/>
                    </a:cubicBezTo>
                    <a:cubicBezTo>
                      <a:pt x="156" y="415"/>
                      <a:pt x="156" y="415"/>
                      <a:pt x="156" y="415"/>
                    </a:cubicBezTo>
                    <a:cubicBezTo>
                      <a:pt x="155" y="416"/>
                      <a:pt x="154" y="418"/>
                      <a:pt x="154" y="419"/>
                    </a:cubicBezTo>
                    <a:cubicBezTo>
                      <a:pt x="154" y="420"/>
                      <a:pt x="155" y="421"/>
                      <a:pt x="156" y="422"/>
                    </a:cubicBezTo>
                    <a:cubicBezTo>
                      <a:pt x="157" y="423"/>
                      <a:pt x="157" y="423"/>
                      <a:pt x="157" y="423"/>
                    </a:cubicBezTo>
                    <a:cubicBezTo>
                      <a:pt x="159" y="419"/>
                      <a:pt x="159" y="419"/>
                      <a:pt x="159" y="419"/>
                    </a:cubicBezTo>
                    <a:cubicBezTo>
                      <a:pt x="156" y="418"/>
                      <a:pt x="156" y="418"/>
                      <a:pt x="156" y="418"/>
                    </a:cubicBezTo>
                    <a:cubicBezTo>
                      <a:pt x="149" y="434"/>
                      <a:pt x="149" y="434"/>
                      <a:pt x="149" y="434"/>
                    </a:cubicBezTo>
                    <a:cubicBezTo>
                      <a:pt x="148" y="436"/>
                      <a:pt x="149" y="438"/>
                      <a:pt x="151" y="439"/>
                    </a:cubicBezTo>
                    <a:cubicBezTo>
                      <a:pt x="152" y="440"/>
                      <a:pt x="152" y="440"/>
                      <a:pt x="152" y="440"/>
                    </a:cubicBezTo>
                    <a:cubicBezTo>
                      <a:pt x="154" y="437"/>
                      <a:pt x="154" y="437"/>
                      <a:pt x="154" y="437"/>
                    </a:cubicBezTo>
                    <a:cubicBezTo>
                      <a:pt x="151" y="435"/>
                      <a:pt x="151" y="435"/>
                      <a:pt x="151" y="435"/>
                    </a:cubicBezTo>
                    <a:cubicBezTo>
                      <a:pt x="146" y="448"/>
                      <a:pt x="146" y="448"/>
                      <a:pt x="146" y="448"/>
                    </a:cubicBezTo>
                    <a:cubicBezTo>
                      <a:pt x="145" y="450"/>
                      <a:pt x="146" y="452"/>
                      <a:pt x="147" y="453"/>
                    </a:cubicBezTo>
                    <a:cubicBezTo>
                      <a:pt x="150" y="455"/>
                      <a:pt x="150" y="455"/>
                      <a:pt x="150" y="455"/>
                    </a:cubicBezTo>
                    <a:cubicBezTo>
                      <a:pt x="148" y="463"/>
                      <a:pt x="148" y="463"/>
                      <a:pt x="148" y="463"/>
                    </a:cubicBezTo>
                    <a:cubicBezTo>
                      <a:pt x="148" y="465"/>
                      <a:pt x="148" y="466"/>
                      <a:pt x="150" y="467"/>
                    </a:cubicBezTo>
                    <a:cubicBezTo>
                      <a:pt x="153" y="469"/>
                      <a:pt x="153" y="469"/>
                      <a:pt x="153" y="469"/>
                    </a:cubicBezTo>
                    <a:cubicBezTo>
                      <a:pt x="150" y="478"/>
                      <a:pt x="150" y="478"/>
                      <a:pt x="150" y="478"/>
                    </a:cubicBezTo>
                    <a:cubicBezTo>
                      <a:pt x="150" y="479"/>
                      <a:pt x="151" y="481"/>
                      <a:pt x="152" y="482"/>
                    </a:cubicBezTo>
                    <a:cubicBezTo>
                      <a:pt x="157" y="485"/>
                      <a:pt x="157" y="485"/>
                      <a:pt x="157" y="485"/>
                    </a:cubicBezTo>
                    <a:cubicBezTo>
                      <a:pt x="164" y="505"/>
                      <a:pt x="164" y="505"/>
                      <a:pt x="164" y="505"/>
                    </a:cubicBezTo>
                    <a:cubicBezTo>
                      <a:pt x="164" y="506"/>
                      <a:pt x="165" y="507"/>
                      <a:pt x="165" y="508"/>
                    </a:cubicBezTo>
                    <a:cubicBezTo>
                      <a:pt x="171" y="511"/>
                      <a:pt x="171" y="511"/>
                      <a:pt x="171" y="511"/>
                    </a:cubicBezTo>
                    <a:cubicBezTo>
                      <a:pt x="173" y="507"/>
                      <a:pt x="173" y="507"/>
                      <a:pt x="173" y="507"/>
                    </a:cubicBezTo>
                    <a:cubicBezTo>
                      <a:pt x="170" y="505"/>
                      <a:pt x="170" y="505"/>
                      <a:pt x="170" y="505"/>
                    </a:cubicBezTo>
                    <a:cubicBezTo>
                      <a:pt x="169" y="506"/>
                      <a:pt x="169" y="507"/>
                      <a:pt x="169" y="508"/>
                    </a:cubicBezTo>
                    <a:cubicBezTo>
                      <a:pt x="169" y="508"/>
                      <a:pt x="169" y="509"/>
                      <a:pt x="169" y="509"/>
                    </a:cubicBezTo>
                    <a:cubicBezTo>
                      <a:pt x="169" y="509"/>
                      <a:pt x="169" y="509"/>
                      <a:pt x="169" y="510"/>
                    </a:cubicBezTo>
                    <a:cubicBezTo>
                      <a:pt x="170" y="510"/>
                      <a:pt x="170" y="511"/>
                      <a:pt x="171" y="511"/>
                    </a:cubicBezTo>
                    <a:cubicBezTo>
                      <a:pt x="172" y="513"/>
                      <a:pt x="175" y="517"/>
                      <a:pt x="179" y="521"/>
                    </a:cubicBezTo>
                    <a:cubicBezTo>
                      <a:pt x="185" y="528"/>
                      <a:pt x="192" y="536"/>
                      <a:pt x="198" y="543"/>
                    </a:cubicBezTo>
                    <a:cubicBezTo>
                      <a:pt x="201" y="546"/>
                      <a:pt x="204" y="549"/>
                      <a:pt x="206" y="551"/>
                    </a:cubicBezTo>
                    <a:cubicBezTo>
                      <a:pt x="207" y="552"/>
                      <a:pt x="208" y="553"/>
                      <a:pt x="208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0" y="553"/>
                      <a:pt x="210" y="553"/>
                      <a:pt x="210" y="553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0" y="553"/>
                      <a:pt x="210" y="553"/>
                      <a:pt x="210" y="553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09" y="554"/>
                      <a:pt x="209" y="554"/>
                      <a:pt x="209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08" y="554"/>
                      <a:pt x="208" y="554"/>
                      <a:pt x="208" y="554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2"/>
                      <a:pt x="208" y="552"/>
                      <a:pt x="208" y="552"/>
                    </a:cubicBezTo>
                    <a:cubicBezTo>
                      <a:pt x="208" y="553"/>
                      <a:pt x="208" y="553"/>
                      <a:pt x="208" y="553"/>
                    </a:cubicBezTo>
                    <a:cubicBezTo>
                      <a:pt x="212" y="552"/>
                      <a:pt x="212" y="552"/>
                      <a:pt x="212" y="552"/>
                    </a:cubicBezTo>
                    <a:cubicBezTo>
                      <a:pt x="208" y="552"/>
                      <a:pt x="208" y="552"/>
                      <a:pt x="208" y="552"/>
                    </a:cubicBezTo>
                    <a:cubicBezTo>
                      <a:pt x="208" y="553"/>
                      <a:pt x="209" y="555"/>
                      <a:pt x="210" y="555"/>
                    </a:cubicBezTo>
                    <a:cubicBezTo>
                      <a:pt x="216" y="559"/>
                      <a:pt x="216" y="559"/>
                      <a:pt x="216" y="559"/>
                    </a:cubicBezTo>
                    <a:cubicBezTo>
                      <a:pt x="218" y="556"/>
                      <a:pt x="218" y="556"/>
                      <a:pt x="218" y="556"/>
                    </a:cubicBezTo>
                    <a:cubicBezTo>
                      <a:pt x="215" y="554"/>
                      <a:pt x="215" y="554"/>
                      <a:pt x="215" y="554"/>
                    </a:cubicBezTo>
                    <a:cubicBezTo>
                      <a:pt x="214" y="555"/>
                      <a:pt x="214" y="555"/>
                      <a:pt x="214" y="555"/>
                    </a:cubicBezTo>
                    <a:cubicBezTo>
                      <a:pt x="214" y="556"/>
                      <a:pt x="214" y="556"/>
                      <a:pt x="214" y="556"/>
                    </a:cubicBezTo>
                    <a:cubicBezTo>
                      <a:pt x="214" y="556"/>
                      <a:pt x="214" y="557"/>
                      <a:pt x="214" y="558"/>
                    </a:cubicBezTo>
                    <a:cubicBezTo>
                      <a:pt x="214" y="560"/>
                      <a:pt x="214" y="563"/>
                      <a:pt x="214" y="567"/>
                    </a:cubicBezTo>
                    <a:cubicBezTo>
                      <a:pt x="215" y="570"/>
                      <a:pt x="215" y="573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7" y="574"/>
                      <a:pt x="217" y="574"/>
                      <a:pt x="217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7" y="574"/>
                      <a:pt x="217" y="574"/>
                      <a:pt x="217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8" y="574"/>
                      <a:pt x="218" y="574"/>
                      <a:pt x="218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8" y="574"/>
                      <a:pt x="218" y="574"/>
                      <a:pt x="218" y="574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5" y="574"/>
                      <a:pt x="215" y="574"/>
                      <a:pt x="215" y="574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2"/>
                      <a:pt x="215" y="572"/>
                      <a:pt x="215" y="572"/>
                    </a:cubicBezTo>
                    <a:cubicBezTo>
                      <a:pt x="215" y="573"/>
                      <a:pt x="215" y="573"/>
                      <a:pt x="215" y="573"/>
                    </a:cubicBezTo>
                    <a:cubicBezTo>
                      <a:pt x="219" y="574"/>
                      <a:pt x="219" y="574"/>
                      <a:pt x="219" y="574"/>
                    </a:cubicBezTo>
                    <a:cubicBezTo>
                      <a:pt x="215" y="572"/>
                      <a:pt x="215" y="572"/>
                      <a:pt x="215" y="572"/>
                    </a:cubicBezTo>
                    <a:cubicBezTo>
                      <a:pt x="214" y="574"/>
                      <a:pt x="215" y="577"/>
                      <a:pt x="216" y="578"/>
                    </a:cubicBezTo>
                    <a:cubicBezTo>
                      <a:pt x="221" y="580"/>
                      <a:pt x="221" y="580"/>
                      <a:pt x="221" y="580"/>
                    </a:cubicBezTo>
                    <a:cubicBezTo>
                      <a:pt x="219" y="592"/>
                      <a:pt x="219" y="592"/>
                      <a:pt x="219" y="592"/>
                    </a:cubicBezTo>
                    <a:cubicBezTo>
                      <a:pt x="219" y="594"/>
                      <a:pt x="220" y="595"/>
                      <a:pt x="221" y="596"/>
                    </a:cubicBezTo>
                    <a:cubicBezTo>
                      <a:pt x="223" y="597"/>
                      <a:pt x="223" y="597"/>
                      <a:pt x="223" y="597"/>
                    </a:cubicBezTo>
                    <a:cubicBezTo>
                      <a:pt x="225" y="594"/>
                      <a:pt x="225" y="594"/>
                      <a:pt x="225" y="594"/>
                    </a:cubicBezTo>
                    <a:cubicBezTo>
                      <a:pt x="222" y="592"/>
                      <a:pt x="222" y="592"/>
                      <a:pt x="222" y="592"/>
                    </a:cubicBezTo>
                    <a:cubicBezTo>
                      <a:pt x="214" y="604"/>
                      <a:pt x="214" y="604"/>
                      <a:pt x="214" y="604"/>
                    </a:cubicBezTo>
                    <a:cubicBezTo>
                      <a:pt x="213" y="605"/>
                      <a:pt x="213" y="606"/>
                      <a:pt x="213" y="607"/>
                    </a:cubicBezTo>
                    <a:cubicBezTo>
                      <a:pt x="213" y="608"/>
                      <a:pt x="214" y="609"/>
                      <a:pt x="215" y="610"/>
                    </a:cubicBezTo>
                    <a:cubicBezTo>
                      <a:pt x="217" y="611"/>
                      <a:pt x="217" y="611"/>
                      <a:pt x="217" y="611"/>
                    </a:cubicBezTo>
                    <a:cubicBezTo>
                      <a:pt x="213" y="615"/>
                      <a:pt x="213" y="615"/>
                      <a:pt x="213" y="615"/>
                    </a:cubicBezTo>
                    <a:cubicBezTo>
                      <a:pt x="212" y="616"/>
                      <a:pt x="211" y="617"/>
                      <a:pt x="211" y="618"/>
                    </a:cubicBezTo>
                    <a:cubicBezTo>
                      <a:pt x="211" y="619"/>
                      <a:pt x="212" y="620"/>
                      <a:pt x="213" y="621"/>
                    </a:cubicBezTo>
                    <a:cubicBezTo>
                      <a:pt x="218" y="624"/>
                      <a:pt x="218" y="624"/>
                      <a:pt x="218" y="624"/>
                    </a:cubicBezTo>
                    <a:cubicBezTo>
                      <a:pt x="220" y="621"/>
                      <a:pt x="220" y="621"/>
                      <a:pt x="220" y="621"/>
                    </a:cubicBezTo>
                    <a:cubicBezTo>
                      <a:pt x="217" y="618"/>
                      <a:pt x="217" y="618"/>
                      <a:pt x="217" y="618"/>
                    </a:cubicBezTo>
                    <a:cubicBezTo>
                      <a:pt x="217" y="618"/>
                      <a:pt x="214" y="621"/>
                      <a:pt x="212" y="624"/>
                    </a:cubicBezTo>
                    <a:cubicBezTo>
                      <a:pt x="211" y="625"/>
                      <a:pt x="209" y="627"/>
                      <a:pt x="208" y="628"/>
                    </a:cubicBezTo>
                    <a:cubicBezTo>
                      <a:pt x="208" y="629"/>
                      <a:pt x="208" y="629"/>
                      <a:pt x="207" y="630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7" y="630"/>
                      <a:pt x="207" y="630"/>
                      <a:pt x="207" y="630"/>
                    </a:cubicBezTo>
                    <a:cubicBezTo>
                      <a:pt x="207" y="631"/>
                      <a:pt x="207" y="631"/>
                      <a:pt x="207" y="631"/>
                    </a:cubicBezTo>
                    <a:cubicBezTo>
                      <a:pt x="206" y="632"/>
                      <a:pt x="206" y="633"/>
                      <a:pt x="206" y="634"/>
                    </a:cubicBezTo>
                    <a:cubicBezTo>
                      <a:pt x="206" y="635"/>
                      <a:pt x="207" y="636"/>
                      <a:pt x="208" y="636"/>
                    </a:cubicBezTo>
                    <a:cubicBezTo>
                      <a:pt x="208" y="636"/>
                      <a:pt x="208" y="636"/>
                      <a:pt x="208" y="636"/>
                    </a:cubicBezTo>
                    <a:cubicBezTo>
                      <a:pt x="210" y="633"/>
                      <a:pt x="210" y="633"/>
                      <a:pt x="210" y="633"/>
                    </a:cubicBezTo>
                    <a:cubicBezTo>
                      <a:pt x="207" y="631"/>
                      <a:pt x="207" y="631"/>
                      <a:pt x="207" y="631"/>
                    </a:cubicBezTo>
                    <a:cubicBezTo>
                      <a:pt x="198" y="646"/>
                      <a:pt x="198" y="646"/>
                      <a:pt x="198" y="646"/>
                    </a:cubicBezTo>
                    <a:cubicBezTo>
                      <a:pt x="197" y="647"/>
                      <a:pt x="198" y="650"/>
                      <a:pt x="200" y="651"/>
                    </a:cubicBezTo>
                    <a:cubicBezTo>
                      <a:pt x="203" y="653"/>
                      <a:pt x="203" y="653"/>
                      <a:pt x="203" y="653"/>
                    </a:cubicBezTo>
                    <a:cubicBezTo>
                      <a:pt x="205" y="649"/>
                      <a:pt x="205" y="649"/>
                      <a:pt x="205" y="649"/>
                    </a:cubicBezTo>
                    <a:cubicBezTo>
                      <a:pt x="203" y="646"/>
                      <a:pt x="203" y="646"/>
                      <a:pt x="203" y="646"/>
                    </a:cubicBezTo>
                    <a:cubicBezTo>
                      <a:pt x="190" y="651"/>
                      <a:pt x="190" y="651"/>
                      <a:pt x="190" y="651"/>
                    </a:cubicBezTo>
                    <a:cubicBezTo>
                      <a:pt x="188" y="651"/>
                      <a:pt x="187" y="653"/>
                      <a:pt x="187" y="654"/>
                    </a:cubicBezTo>
                    <a:cubicBezTo>
                      <a:pt x="187" y="656"/>
                      <a:pt x="188" y="657"/>
                      <a:pt x="189" y="658"/>
                    </a:cubicBezTo>
                    <a:cubicBezTo>
                      <a:pt x="191" y="659"/>
                      <a:pt x="191" y="659"/>
                      <a:pt x="191" y="659"/>
                    </a:cubicBezTo>
                    <a:cubicBezTo>
                      <a:pt x="193" y="656"/>
                      <a:pt x="193" y="656"/>
                      <a:pt x="193" y="656"/>
                    </a:cubicBezTo>
                    <a:cubicBezTo>
                      <a:pt x="191" y="652"/>
                      <a:pt x="191" y="652"/>
                      <a:pt x="191" y="652"/>
                    </a:cubicBezTo>
                    <a:cubicBezTo>
                      <a:pt x="176" y="658"/>
                      <a:pt x="176" y="658"/>
                      <a:pt x="176" y="658"/>
                    </a:cubicBezTo>
                    <a:cubicBezTo>
                      <a:pt x="175" y="659"/>
                      <a:pt x="174" y="660"/>
                      <a:pt x="174" y="662"/>
                    </a:cubicBezTo>
                    <a:cubicBezTo>
                      <a:pt x="174" y="663"/>
                      <a:pt x="175" y="665"/>
                      <a:pt x="176" y="665"/>
                    </a:cubicBezTo>
                    <a:cubicBezTo>
                      <a:pt x="180" y="668"/>
                      <a:pt x="180" y="668"/>
                      <a:pt x="180" y="668"/>
                    </a:cubicBezTo>
                    <a:cubicBezTo>
                      <a:pt x="182" y="665"/>
                      <a:pt x="182" y="665"/>
                      <a:pt x="182" y="665"/>
                    </a:cubicBezTo>
                    <a:cubicBezTo>
                      <a:pt x="181" y="661"/>
                      <a:pt x="181" y="661"/>
                      <a:pt x="181" y="661"/>
                    </a:cubicBezTo>
                    <a:cubicBezTo>
                      <a:pt x="165" y="663"/>
                      <a:pt x="165" y="663"/>
                      <a:pt x="165" y="663"/>
                    </a:cubicBezTo>
                    <a:cubicBezTo>
                      <a:pt x="163" y="664"/>
                      <a:pt x="162" y="665"/>
                      <a:pt x="162" y="667"/>
                    </a:cubicBezTo>
                    <a:cubicBezTo>
                      <a:pt x="161" y="668"/>
                      <a:pt x="162" y="670"/>
                      <a:pt x="163" y="671"/>
                    </a:cubicBezTo>
                    <a:cubicBezTo>
                      <a:pt x="170" y="675"/>
                      <a:pt x="170" y="675"/>
                      <a:pt x="170" y="675"/>
                    </a:cubicBezTo>
                    <a:cubicBezTo>
                      <a:pt x="173" y="672"/>
                      <a:pt x="173" y="672"/>
                      <a:pt x="173" y="672"/>
                    </a:cubicBezTo>
                    <a:cubicBezTo>
                      <a:pt x="172" y="668"/>
                      <a:pt x="172" y="668"/>
                      <a:pt x="172" y="668"/>
                    </a:cubicBezTo>
                    <a:cubicBezTo>
                      <a:pt x="150" y="673"/>
                      <a:pt x="150" y="673"/>
                      <a:pt x="150" y="673"/>
                    </a:cubicBezTo>
                    <a:cubicBezTo>
                      <a:pt x="148" y="673"/>
                      <a:pt x="147" y="674"/>
                      <a:pt x="147" y="676"/>
                    </a:cubicBezTo>
                    <a:cubicBezTo>
                      <a:pt x="147" y="677"/>
                      <a:pt x="147" y="679"/>
                      <a:pt x="149" y="680"/>
                    </a:cubicBezTo>
                    <a:cubicBezTo>
                      <a:pt x="151" y="681"/>
                      <a:pt x="151" y="681"/>
                      <a:pt x="151" y="681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0" y="676"/>
                      <a:pt x="150" y="676"/>
                      <a:pt x="150" y="676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1" y="675"/>
                      <a:pt x="151" y="675"/>
                      <a:pt x="151" y="675"/>
                    </a:cubicBezTo>
                    <a:cubicBezTo>
                      <a:pt x="150" y="675"/>
                      <a:pt x="150" y="675"/>
                      <a:pt x="150" y="676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1" y="675"/>
                      <a:pt x="151" y="675"/>
                      <a:pt x="151" y="675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1" y="674"/>
                      <a:pt x="151" y="674"/>
                      <a:pt x="151" y="675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8"/>
                      <a:pt x="153" y="678"/>
                      <a:pt x="153" y="678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3" y="677"/>
                      <a:pt x="153" y="677"/>
                      <a:pt x="153" y="677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2" y="674"/>
                      <a:pt x="152" y="674"/>
                    </a:cubicBezTo>
                    <a:cubicBezTo>
                      <a:pt x="152" y="674"/>
                      <a:pt x="150" y="674"/>
                      <a:pt x="148" y="674"/>
                    </a:cubicBezTo>
                    <a:cubicBezTo>
                      <a:pt x="144" y="675"/>
                      <a:pt x="138" y="675"/>
                      <a:pt x="134" y="675"/>
                    </a:cubicBezTo>
                    <a:cubicBezTo>
                      <a:pt x="132" y="676"/>
                      <a:pt x="130" y="676"/>
                      <a:pt x="128" y="676"/>
                    </a:cubicBezTo>
                    <a:cubicBezTo>
                      <a:pt x="127" y="676"/>
                      <a:pt x="127" y="676"/>
                      <a:pt x="126" y="676"/>
                    </a:cubicBezTo>
                    <a:cubicBezTo>
                      <a:pt x="125" y="676"/>
                      <a:pt x="125" y="676"/>
                      <a:pt x="125" y="676"/>
                    </a:cubicBezTo>
                    <a:cubicBezTo>
                      <a:pt x="125" y="677"/>
                      <a:pt x="125" y="677"/>
                      <a:pt x="125" y="677"/>
                    </a:cubicBezTo>
                    <a:cubicBezTo>
                      <a:pt x="124" y="677"/>
                      <a:pt x="124" y="677"/>
                      <a:pt x="124" y="677"/>
                    </a:cubicBezTo>
                    <a:cubicBezTo>
                      <a:pt x="124" y="677"/>
                      <a:pt x="123" y="677"/>
                      <a:pt x="123" y="678"/>
                    </a:cubicBezTo>
                    <a:cubicBezTo>
                      <a:pt x="122" y="679"/>
                      <a:pt x="122" y="680"/>
                      <a:pt x="122" y="681"/>
                    </a:cubicBezTo>
                    <a:cubicBezTo>
                      <a:pt x="122" y="682"/>
                      <a:pt x="123" y="683"/>
                      <a:pt x="124" y="684"/>
                    </a:cubicBezTo>
                    <a:cubicBezTo>
                      <a:pt x="127" y="686"/>
                      <a:pt x="127" y="686"/>
                      <a:pt x="127" y="686"/>
                    </a:cubicBezTo>
                    <a:cubicBezTo>
                      <a:pt x="130" y="683"/>
                      <a:pt x="130" y="683"/>
                      <a:pt x="130" y="683"/>
                    </a:cubicBezTo>
                    <a:cubicBezTo>
                      <a:pt x="130" y="679"/>
                      <a:pt x="130" y="679"/>
                      <a:pt x="130" y="679"/>
                    </a:cubicBezTo>
                    <a:cubicBezTo>
                      <a:pt x="100" y="676"/>
                      <a:pt x="100" y="676"/>
                      <a:pt x="100" y="676"/>
                    </a:cubicBezTo>
                    <a:cubicBezTo>
                      <a:pt x="98" y="676"/>
                      <a:pt x="96" y="677"/>
                      <a:pt x="96" y="679"/>
                    </a:cubicBezTo>
                    <a:cubicBezTo>
                      <a:pt x="95" y="680"/>
                      <a:pt x="96" y="682"/>
                      <a:pt x="98" y="683"/>
                    </a:cubicBezTo>
                    <a:cubicBezTo>
                      <a:pt x="102" y="686"/>
                      <a:pt x="102" y="686"/>
                      <a:pt x="102" y="686"/>
                    </a:cubicBezTo>
                    <a:cubicBezTo>
                      <a:pt x="104" y="683"/>
                      <a:pt x="104" y="683"/>
                      <a:pt x="104" y="683"/>
                    </a:cubicBezTo>
                    <a:cubicBezTo>
                      <a:pt x="105" y="679"/>
                      <a:pt x="105" y="679"/>
                      <a:pt x="105" y="679"/>
                    </a:cubicBezTo>
                    <a:cubicBezTo>
                      <a:pt x="105" y="679"/>
                      <a:pt x="98" y="678"/>
                      <a:pt x="92" y="677"/>
                    </a:cubicBezTo>
                    <a:cubicBezTo>
                      <a:pt x="88" y="676"/>
                      <a:pt x="85" y="676"/>
                      <a:pt x="82" y="675"/>
                    </a:cubicBezTo>
                    <a:cubicBezTo>
                      <a:pt x="81" y="675"/>
                      <a:pt x="80" y="675"/>
                      <a:pt x="79" y="675"/>
                    </a:cubicBezTo>
                    <a:cubicBezTo>
                      <a:pt x="78" y="675"/>
                      <a:pt x="78" y="675"/>
                      <a:pt x="77" y="675"/>
                    </a:cubicBezTo>
                    <a:cubicBezTo>
                      <a:pt x="77" y="675"/>
                      <a:pt x="77" y="675"/>
                      <a:pt x="76" y="675"/>
                    </a:cubicBezTo>
                    <a:cubicBezTo>
                      <a:pt x="76" y="675"/>
                      <a:pt x="76" y="675"/>
                      <a:pt x="76" y="675"/>
                    </a:cubicBezTo>
                    <a:cubicBezTo>
                      <a:pt x="75" y="675"/>
                      <a:pt x="75" y="675"/>
                      <a:pt x="75" y="675"/>
                    </a:cubicBezTo>
                    <a:cubicBezTo>
                      <a:pt x="74" y="675"/>
                      <a:pt x="74" y="675"/>
                      <a:pt x="74" y="675"/>
                    </a:cubicBezTo>
                    <a:cubicBezTo>
                      <a:pt x="74" y="675"/>
                      <a:pt x="73" y="676"/>
                      <a:pt x="73" y="677"/>
                    </a:cubicBezTo>
                    <a:cubicBezTo>
                      <a:pt x="72" y="678"/>
                      <a:pt x="72" y="681"/>
                      <a:pt x="74" y="682"/>
                    </a:cubicBezTo>
                    <a:cubicBezTo>
                      <a:pt x="75" y="683"/>
                      <a:pt x="75" y="683"/>
                      <a:pt x="75" y="683"/>
                    </a:cubicBezTo>
                    <a:cubicBezTo>
                      <a:pt x="77" y="679"/>
                      <a:pt x="77" y="679"/>
                      <a:pt x="77" y="679"/>
                    </a:cubicBezTo>
                    <a:cubicBezTo>
                      <a:pt x="79" y="675"/>
                      <a:pt x="79" y="675"/>
                      <a:pt x="79" y="675"/>
                    </a:cubicBezTo>
                    <a:cubicBezTo>
                      <a:pt x="6" y="644"/>
                      <a:pt x="6" y="644"/>
                      <a:pt x="6" y="644"/>
                    </a:cubicBezTo>
                    <a:cubicBezTo>
                      <a:pt x="4" y="643"/>
                      <a:pt x="2" y="644"/>
                      <a:pt x="1" y="646"/>
                    </a:cubicBezTo>
                    <a:cubicBezTo>
                      <a:pt x="0" y="648"/>
                      <a:pt x="0" y="650"/>
                      <a:pt x="2" y="651"/>
                    </a:cubicBezTo>
                    <a:cubicBezTo>
                      <a:pt x="36" y="672"/>
                      <a:pt x="36" y="672"/>
                      <a:pt x="36" y="672"/>
                    </a:cubicBezTo>
                    <a:cubicBezTo>
                      <a:pt x="37" y="673"/>
                      <a:pt x="40" y="673"/>
                      <a:pt x="41" y="671"/>
                    </a:cubicBezTo>
                    <a:cubicBezTo>
                      <a:pt x="42" y="669"/>
                      <a:pt x="42" y="666"/>
                      <a:pt x="40" y="665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8"/>
              <p:cNvSpPr/>
              <p:nvPr/>
            </p:nvSpPr>
            <p:spPr bwMode="auto">
              <a:xfrm>
                <a:off x="4383953" y="3773589"/>
                <a:ext cx="63323" cy="278356"/>
              </a:xfrm>
              <a:custGeom>
                <a:avLst/>
                <a:gdLst>
                  <a:gd name="T0" fmla="*/ 30 w 47"/>
                  <a:gd name="T1" fmla="*/ 197 h 207"/>
                  <a:gd name="T2" fmla="*/ 33 w 47"/>
                  <a:gd name="T3" fmla="*/ 196 h 207"/>
                  <a:gd name="T4" fmla="*/ 19 w 47"/>
                  <a:gd name="T5" fmla="*/ 166 h 207"/>
                  <a:gd name="T6" fmla="*/ 13 w 47"/>
                  <a:gd name="T7" fmla="*/ 150 h 207"/>
                  <a:gd name="T8" fmla="*/ 13 w 47"/>
                  <a:gd name="T9" fmla="*/ 139 h 207"/>
                  <a:gd name="T10" fmla="*/ 8 w 47"/>
                  <a:gd name="T11" fmla="*/ 136 h 207"/>
                  <a:gd name="T12" fmla="*/ 13 w 47"/>
                  <a:gd name="T13" fmla="*/ 121 h 207"/>
                  <a:gd name="T14" fmla="*/ 19 w 47"/>
                  <a:gd name="T15" fmla="*/ 112 h 207"/>
                  <a:gd name="T16" fmla="*/ 13 w 47"/>
                  <a:gd name="T17" fmla="*/ 112 h 207"/>
                  <a:gd name="T18" fmla="*/ 30 w 47"/>
                  <a:gd name="T19" fmla="*/ 99 h 207"/>
                  <a:gd name="T20" fmla="*/ 20 w 47"/>
                  <a:gd name="T21" fmla="*/ 96 h 207"/>
                  <a:gd name="T22" fmla="*/ 36 w 47"/>
                  <a:gd name="T23" fmla="*/ 90 h 207"/>
                  <a:gd name="T24" fmla="*/ 30 w 47"/>
                  <a:gd name="T25" fmla="*/ 89 h 207"/>
                  <a:gd name="T26" fmla="*/ 47 w 47"/>
                  <a:gd name="T27" fmla="*/ 76 h 207"/>
                  <a:gd name="T28" fmla="*/ 47 w 47"/>
                  <a:gd name="T29" fmla="*/ 62 h 207"/>
                  <a:gd name="T30" fmla="*/ 41 w 47"/>
                  <a:gd name="T31" fmla="*/ 59 h 207"/>
                  <a:gd name="T32" fmla="*/ 44 w 47"/>
                  <a:gd name="T33" fmla="*/ 37 h 207"/>
                  <a:gd name="T34" fmla="*/ 43 w 47"/>
                  <a:gd name="T35" fmla="*/ 24 h 207"/>
                  <a:gd name="T36" fmla="*/ 32 w 47"/>
                  <a:gd name="T37" fmla="*/ 3 h 207"/>
                  <a:gd name="T38" fmla="*/ 25 w 47"/>
                  <a:gd name="T39" fmla="*/ 8 h 207"/>
                  <a:gd name="T40" fmla="*/ 36 w 47"/>
                  <a:gd name="T41" fmla="*/ 29 h 207"/>
                  <a:gd name="T42" fmla="*/ 37 w 47"/>
                  <a:gd name="T43" fmla="*/ 43 h 207"/>
                  <a:gd name="T44" fmla="*/ 39 w 47"/>
                  <a:gd name="T45" fmla="*/ 63 h 207"/>
                  <a:gd name="T46" fmla="*/ 39 w 47"/>
                  <a:gd name="T47" fmla="*/ 59 h 207"/>
                  <a:gd name="T48" fmla="*/ 36 w 47"/>
                  <a:gd name="T49" fmla="*/ 77 h 207"/>
                  <a:gd name="T50" fmla="*/ 28 w 47"/>
                  <a:gd name="T51" fmla="*/ 92 h 207"/>
                  <a:gd name="T52" fmla="*/ 30 w 47"/>
                  <a:gd name="T53" fmla="*/ 86 h 207"/>
                  <a:gd name="T54" fmla="*/ 18 w 47"/>
                  <a:gd name="T55" fmla="*/ 99 h 207"/>
                  <a:gd name="T56" fmla="*/ 9 w 47"/>
                  <a:gd name="T57" fmla="*/ 112 h 207"/>
                  <a:gd name="T58" fmla="*/ 15 w 47"/>
                  <a:gd name="T59" fmla="*/ 113 h 207"/>
                  <a:gd name="T60" fmla="*/ 3 w 47"/>
                  <a:gd name="T61" fmla="*/ 122 h 207"/>
                  <a:gd name="T62" fmla="*/ 5 w 47"/>
                  <a:gd name="T63" fmla="*/ 135 h 207"/>
                  <a:gd name="T64" fmla="*/ 10 w 47"/>
                  <a:gd name="T65" fmla="*/ 137 h 207"/>
                  <a:gd name="T66" fmla="*/ 2 w 47"/>
                  <a:gd name="T67" fmla="*/ 152 h 207"/>
                  <a:gd name="T68" fmla="*/ 10 w 47"/>
                  <a:gd name="T69" fmla="*/ 169 h 207"/>
                  <a:gd name="T70" fmla="*/ 11 w 47"/>
                  <a:gd name="T71" fmla="*/ 169 h 207"/>
                  <a:gd name="T72" fmla="*/ 25 w 47"/>
                  <a:gd name="T73" fmla="*/ 196 h 207"/>
                  <a:gd name="T74" fmla="*/ 26 w 47"/>
                  <a:gd name="T75" fmla="*/ 198 h 207"/>
                  <a:gd name="T76" fmla="*/ 26 w 47"/>
                  <a:gd name="T77" fmla="*/ 198 h 207"/>
                  <a:gd name="T78" fmla="*/ 26 w 47"/>
                  <a:gd name="T79" fmla="*/ 198 h 207"/>
                  <a:gd name="T80" fmla="*/ 26 w 47"/>
                  <a:gd name="T81" fmla="*/ 198 h 207"/>
                  <a:gd name="T82" fmla="*/ 26 w 47"/>
                  <a:gd name="T83" fmla="*/ 198 h 207"/>
                  <a:gd name="T84" fmla="*/ 30 w 47"/>
                  <a:gd name="T85" fmla="*/ 197 h 207"/>
                  <a:gd name="T86" fmla="*/ 30 w 47"/>
                  <a:gd name="T87" fmla="*/ 197 h 207"/>
                  <a:gd name="T88" fmla="*/ 36 w 47"/>
                  <a:gd name="T89" fmla="*/ 20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7" h="207">
                    <a:moveTo>
                      <a:pt x="40" y="199"/>
                    </a:moveTo>
                    <a:cubicBezTo>
                      <a:pt x="32" y="194"/>
                      <a:pt x="32" y="194"/>
                      <a:pt x="32" y="194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4" y="198"/>
                      <a:pt x="34" y="198"/>
                      <a:pt x="34" y="197"/>
                    </a:cubicBezTo>
                    <a:cubicBezTo>
                      <a:pt x="34" y="196"/>
                      <a:pt x="34" y="196"/>
                      <a:pt x="33" y="196"/>
                    </a:cubicBezTo>
                    <a:cubicBezTo>
                      <a:pt x="33" y="195"/>
                      <a:pt x="33" y="195"/>
                      <a:pt x="33" y="195"/>
                    </a:cubicBezTo>
                    <a:cubicBezTo>
                      <a:pt x="32" y="193"/>
                      <a:pt x="31" y="191"/>
                      <a:pt x="30" y="188"/>
                    </a:cubicBezTo>
                    <a:cubicBezTo>
                      <a:pt x="25" y="179"/>
                      <a:pt x="19" y="166"/>
                      <a:pt x="19" y="166"/>
                    </a:cubicBezTo>
                    <a:cubicBezTo>
                      <a:pt x="18" y="165"/>
                      <a:pt x="18" y="165"/>
                      <a:pt x="17" y="164"/>
                    </a:cubicBezTo>
                    <a:cubicBezTo>
                      <a:pt x="15" y="163"/>
                      <a:pt x="15" y="163"/>
                      <a:pt x="15" y="163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49"/>
                      <a:pt x="12" y="148"/>
                      <a:pt x="11" y="148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3" y="139"/>
                      <a:pt x="13" y="139"/>
                      <a:pt x="13" y="139"/>
                    </a:cubicBezTo>
                    <a:cubicBezTo>
                      <a:pt x="14" y="137"/>
                      <a:pt x="13" y="135"/>
                      <a:pt x="12" y="134"/>
                    </a:cubicBezTo>
                    <a:cubicBezTo>
                      <a:pt x="11" y="133"/>
                      <a:pt x="11" y="133"/>
                      <a:pt x="11" y="133"/>
                    </a:cubicBezTo>
                    <a:cubicBezTo>
                      <a:pt x="8" y="136"/>
                      <a:pt x="8" y="136"/>
                      <a:pt x="8" y="136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4"/>
                      <a:pt x="15" y="122"/>
                      <a:pt x="13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4"/>
                      <a:pt x="19" y="113"/>
                      <a:pt x="19" y="112"/>
                    </a:cubicBezTo>
                    <a:cubicBezTo>
                      <a:pt x="18" y="111"/>
                      <a:pt x="18" y="110"/>
                      <a:pt x="17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16" y="115"/>
                      <a:pt x="16" y="115"/>
                      <a:pt x="16" y="115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30" y="101"/>
                      <a:pt x="30" y="100"/>
                      <a:pt x="30" y="99"/>
                    </a:cubicBezTo>
                    <a:cubicBezTo>
                      <a:pt x="30" y="98"/>
                      <a:pt x="29" y="97"/>
                      <a:pt x="28" y="96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0" y="96"/>
                      <a:pt x="20" y="96"/>
                      <a:pt x="20" y="96"/>
                    </a:cubicBezTo>
                    <a:cubicBezTo>
                      <a:pt x="22" y="99"/>
                      <a:pt x="22" y="99"/>
                      <a:pt x="22" y="99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5" y="92"/>
                      <a:pt x="36" y="91"/>
                      <a:pt x="36" y="90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46" y="78"/>
                      <a:pt x="47" y="77"/>
                      <a:pt x="47" y="76"/>
                    </a:cubicBezTo>
                    <a:cubicBezTo>
                      <a:pt x="46" y="74"/>
                      <a:pt x="46" y="73"/>
                      <a:pt x="45" y="73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0"/>
                      <a:pt x="47" y="58"/>
                      <a:pt x="45" y="57"/>
                    </a:cubicBezTo>
                    <a:cubicBezTo>
                      <a:pt x="43" y="56"/>
                      <a:pt x="43" y="56"/>
                      <a:pt x="43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6" y="40"/>
                      <a:pt x="45" y="38"/>
                      <a:pt x="44" y="37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6"/>
                      <a:pt x="44" y="25"/>
                      <a:pt x="43" y="24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4"/>
                      <a:pt x="33" y="3"/>
                      <a:pt x="32" y="3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0"/>
                      <a:pt x="25" y="1"/>
                      <a:pt x="24" y="2"/>
                    </a:cubicBezTo>
                    <a:cubicBezTo>
                      <a:pt x="22" y="4"/>
                      <a:pt x="23" y="7"/>
                      <a:pt x="25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8"/>
                      <a:pt x="35" y="29"/>
                      <a:pt x="36" y="29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40"/>
                      <a:pt x="36" y="42"/>
                      <a:pt x="37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61"/>
                      <a:pt x="38" y="62"/>
                      <a:pt x="39" y="63"/>
                    </a:cubicBezTo>
                    <a:cubicBezTo>
                      <a:pt x="41" y="64"/>
                      <a:pt x="41" y="64"/>
                      <a:pt x="41" y="64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3" y="73"/>
                      <a:pt x="34" y="75"/>
                      <a:pt x="35" y="76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7"/>
                      <a:pt x="26" y="88"/>
                      <a:pt x="26" y="89"/>
                    </a:cubicBezTo>
                    <a:cubicBezTo>
                      <a:pt x="27" y="90"/>
                      <a:pt x="27" y="91"/>
                      <a:pt x="28" y="92"/>
                    </a:cubicBezTo>
                    <a:cubicBezTo>
                      <a:pt x="30" y="93"/>
                      <a:pt x="30" y="93"/>
                      <a:pt x="30" y="93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7" y="93"/>
                      <a:pt x="16" y="94"/>
                      <a:pt x="16" y="96"/>
                    </a:cubicBezTo>
                    <a:cubicBezTo>
                      <a:pt x="16" y="97"/>
                      <a:pt x="17" y="99"/>
                      <a:pt x="18" y="99"/>
                    </a:cubicBezTo>
                    <a:cubicBezTo>
                      <a:pt x="19" y="100"/>
                      <a:pt x="19" y="100"/>
                      <a:pt x="19" y="100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10"/>
                      <a:pt x="9" y="111"/>
                      <a:pt x="9" y="112"/>
                    </a:cubicBezTo>
                    <a:cubicBezTo>
                      <a:pt x="9" y="114"/>
                      <a:pt x="10" y="115"/>
                      <a:pt x="11" y="115"/>
                    </a:cubicBezTo>
                    <a:cubicBezTo>
                      <a:pt x="12" y="116"/>
                      <a:pt x="12" y="116"/>
                      <a:pt x="12" y="116"/>
                    </a:cubicBezTo>
                    <a:cubicBezTo>
                      <a:pt x="15" y="113"/>
                      <a:pt x="15" y="113"/>
                      <a:pt x="15" y="113"/>
                    </a:cubicBezTo>
                    <a:cubicBezTo>
                      <a:pt x="12" y="110"/>
                      <a:pt x="12" y="110"/>
                      <a:pt x="12" y="110"/>
                    </a:cubicBezTo>
                    <a:cubicBezTo>
                      <a:pt x="4" y="119"/>
                      <a:pt x="4" y="119"/>
                      <a:pt x="4" y="119"/>
                    </a:cubicBezTo>
                    <a:cubicBezTo>
                      <a:pt x="3" y="120"/>
                      <a:pt x="3" y="121"/>
                      <a:pt x="3" y="122"/>
                    </a:cubicBezTo>
                    <a:cubicBezTo>
                      <a:pt x="3" y="123"/>
                      <a:pt x="4" y="124"/>
                      <a:pt x="5" y="125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4" y="137"/>
                      <a:pt x="5" y="139"/>
                      <a:pt x="6" y="140"/>
                    </a:cubicBezTo>
                    <a:cubicBezTo>
                      <a:pt x="7" y="140"/>
                      <a:pt x="7" y="140"/>
                      <a:pt x="7" y="140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1" y="146"/>
                      <a:pt x="1" y="146"/>
                      <a:pt x="1" y="146"/>
                    </a:cubicBezTo>
                    <a:cubicBezTo>
                      <a:pt x="0" y="148"/>
                      <a:pt x="0" y="150"/>
                      <a:pt x="2" y="152"/>
                    </a:cubicBezTo>
                    <a:cubicBezTo>
                      <a:pt x="5" y="154"/>
                      <a:pt x="5" y="154"/>
                      <a:pt x="5" y="154"/>
                    </a:cubicBezTo>
                    <a:cubicBezTo>
                      <a:pt x="8" y="166"/>
                      <a:pt x="8" y="166"/>
                      <a:pt x="8" y="166"/>
                    </a:cubicBezTo>
                    <a:cubicBezTo>
                      <a:pt x="8" y="167"/>
                      <a:pt x="9" y="168"/>
                      <a:pt x="10" y="169"/>
                    </a:cubicBezTo>
                    <a:cubicBezTo>
                      <a:pt x="13" y="171"/>
                      <a:pt x="13" y="171"/>
                      <a:pt x="13" y="171"/>
                    </a:cubicBezTo>
                    <a:cubicBezTo>
                      <a:pt x="15" y="168"/>
                      <a:pt x="15" y="168"/>
                      <a:pt x="15" y="168"/>
                    </a:cubicBezTo>
                    <a:cubicBezTo>
                      <a:pt x="11" y="169"/>
                      <a:pt x="11" y="169"/>
                      <a:pt x="11" y="169"/>
                    </a:cubicBezTo>
                    <a:cubicBezTo>
                      <a:pt x="11" y="169"/>
                      <a:pt x="12" y="171"/>
                      <a:pt x="14" y="174"/>
                    </a:cubicBezTo>
                    <a:cubicBezTo>
                      <a:pt x="16" y="178"/>
                      <a:pt x="19" y="184"/>
                      <a:pt x="21" y="189"/>
                    </a:cubicBezTo>
                    <a:cubicBezTo>
                      <a:pt x="23" y="192"/>
                      <a:pt x="24" y="194"/>
                      <a:pt x="25" y="196"/>
                    </a:cubicBezTo>
                    <a:cubicBezTo>
                      <a:pt x="25" y="197"/>
                      <a:pt x="25" y="197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8" y="198"/>
                      <a:pt x="28" y="198"/>
                      <a:pt x="28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8" y="198"/>
                      <a:pt x="28" y="198"/>
                      <a:pt x="28" y="198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9" y="197"/>
                      <a:pt x="29" y="197"/>
                      <a:pt x="29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26" y="198"/>
                      <a:pt x="26" y="198"/>
                      <a:pt x="26" y="198"/>
                    </a:cubicBezTo>
                    <a:cubicBezTo>
                      <a:pt x="29" y="197"/>
                      <a:pt x="29" y="197"/>
                      <a:pt x="29" y="197"/>
                    </a:cubicBezTo>
                    <a:cubicBezTo>
                      <a:pt x="26" y="197"/>
                      <a:pt x="26" y="197"/>
                      <a:pt x="26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6" y="196"/>
                      <a:pt x="26" y="197"/>
                      <a:pt x="26" y="197"/>
                    </a:cubicBezTo>
                    <a:cubicBezTo>
                      <a:pt x="30" y="197"/>
                      <a:pt x="30" y="197"/>
                      <a:pt x="30" y="197"/>
                    </a:cubicBezTo>
                    <a:cubicBezTo>
                      <a:pt x="26" y="195"/>
                      <a:pt x="26" y="195"/>
                      <a:pt x="26" y="195"/>
                    </a:cubicBezTo>
                    <a:cubicBezTo>
                      <a:pt x="25" y="197"/>
                      <a:pt x="26" y="200"/>
                      <a:pt x="28" y="201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8" y="207"/>
                      <a:pt x="40" y="207"/>
                      <a:pt x="41" y="205"/>
                    </a:cubicBezTo>
                    <a:cubicBezTo>
                      <a:pt x="43" y="203"/>
                      <a:pt x="42" y="200"/>
                      <a:pt x="40" y="199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9"/>
              <p:cNvSpPr/>
              <p:nvPr/>
            </p:nvSpPr>
            <p:spPr bwMode="auto">
              <a:xfrm>
                <a:off x="3980271" y="3730055"/>
                <a:ext cx="399725" cy="69919"/>
              </a:xfrm>
              <a:custGeom>
                <a:avLst/>
                <a:gdLst>
                  <a:gd name="T0" fmla="*/ 36 w 298"/>
                  <a:gd name="T1" fmla="*/ 45 h 52"/>
                  <a:gd name="T2" fmla="*/ 64 w 298"/>
                  <a:gd name="T3" fmla="*/ 43 h 52"/>
                  <a:gd name="T4" fmla="*/ 57 w 298"/>
                  <a:gd name="T5" fmla="*/ 41 h 52"/>
                  <a:gd name="T6" fmla="*/ 57 w 298"/>
                  <a:gd name="T7" fmla="*/ 41 h 52"/>
                  <a:gd name="T8" fmla="*/ 55 w 298"/>
                  <a:gd name="T9" fmla="*/ 38 h 52"/>
                  <a:gd name="T10" fmla="*/ 55 w 298"/>
                  <a:gd name="T11" fmla="*/ 42 h 52"/>
                  <a:gd name="T12" fmla="*/ 76 w 298"/>
                  <a:gd name="T13" fmla="*/ 41 h 52"/>
                  <a:gd name="T14" fmla="*/ 74 w 298"/>
                  <a:gd name="T15" fmla="*/ 41 h 52"/>
                  <a:gd name="T16" fmla="*/ 91 w 298"/>
                  <a:gd name="T17" fmla="*/ 36 h 52"/>
                  <a:gd name="T18" fmla="*/ 112 w 298"/>
                  <a:gd name="T19" fmla="*/ 31 h 52"/>
                  <a:gd name="T20" fmla="*/ 140 w 298"/>
                  <a:gd name="T21" fmla="*/ 28 h 52"/>
                  <a:gd name="T22" fmla="*/ 139 w 298"/>
                  <a:gd name="T23" fmla="*/ 25 h 52"/>
                  <a:gd name="T24" fmla="*/ 136 w 298"/>
                  <a:gd name="T25" fmla="*/ 23 h 52"/>
                  <a:gd name="T26" fmla="*/ 138 w 298"/>
                  <a:gd name="T27" fmla="*/ 27 h 52"/>
                  <a:gd name="T28" fmla="*/ 160 w 298"/>
                  <a:gd name="T29" fmla="*/ 21 h 52"/>
                  <a:gd name="T30" fmla="*/ 186 w 298"/>
                  <a:gd name="T31" fmla="*/ 20 h 52"/>
                  <a:gd name="T32" fmla="*/ 184 w 298"/>
                  <a:gd name="T33" fmla="*/ 15 h 52"/>
                  <a:gd name="T34" fmla="*/ 186 w 298"/>
                  <a:gd name="T35" fmla="*/ 18 h 52"/>
                  <a:gd name="T36" fmla="*/ 186 w 298"/>
                  <a:gd name="T37" fmla="*/ 18 h 52"/>
                  <a:gd name="T38" fmla="*/ 184 w 298"/>
                  <a:gd name="T39" fmla="*/ 15 h 52"/>
                  <a:gd name="T40" fmla="*/ 208 w 298"/>
                  <a:gd name="T41" fmla="*/ 13 h 52"/>
                  <a:gd name="T42" fmla="*/ 206 w 298"/>
                  <a:gd name="T43" fmla="*/ 4 h 52"/>
                  <a:gd name="T44" fmla="*/ 233 w 298"/>
                  <a:gd name="T45" fmla="*/ 1 h 52"/>
                  <a:gd name="T46" fmla="*/ 256 w 298"/>
                  <a:gd name="T47" fmla="*/ 11 h 52"/>
                  <a:gd name="T48" fmla="*/ 259 w 298"/>
                  <a:gd name="T49" fmla="*/ 4 h 52"/>
                  <a:gd name="T50" fmla="*/ 256 w 298"/>
                  <a:gd name="T51" fmla="*/ 7 h 52"/>
                  <a:gd name="T52" fmla="*/ 253 w 298"/>
                  <a:gd name="T53" fmla="*/ 5 h 52"/>
                  <a:gd name="T54" fmla="*/ 253 w 298"/>
                  <a:gd name="T55" fmla="*/ 9 h 52"/>
                  <a:gd name="T56" fmla="*/ 294 w 298"/>
                  <a:gd name="T57" fmla="*/ 17 h 52"/>
                  <a:gd name="T58" fmla="*/ 291 w 298"/>
                  <a:gd name="T59" fmla="*/ 6 h 52"/>
                  <a:gd name="T60" fmla="*/ 294 w 298"/>
                  <a:gd name="T61" fmla="*/ 12 h 52"/>
                  <a:gd name="T62" fmla="*/ 293 w 298"/>
                  <a:gd name="T63" fmla="*/ 9 h 52"/>
                  <a:gd name="T64" fmla="*/ 293 w 298"/>
                  <a:gd name="T65" fmla="*/ 9 h 52"/>
                  <a:gd name="T66" fmla="*/ 260 w 298"/>
                  <a:gd name="T67" fmla="*/ 2 h 52"/>
                  <a:gd name="T68" fmla="*/ 251 w 298"/>
                  <a:gd name="T69" fmla="*/ 8 h 52"/>
                  <a:gd name="T70" fmla="*/ 253 w 298"/>
                  <a:gd name="T71" fmla="*/ 5 h 52"/>
                  <a:gd name="T72" fmla="*/ 256 w 298"/>
                  <a:gd name="T73" fmla="*/ 7 h 52"/>
                  <a:gd name="T74" fmla="*/ 256 w 298"/>
                  <a:gd name="T75" fmla="*/ 3 h 52"/>
                  <a:gd name="T76" fmla="*/ 256 w 298"/>
                  <a:gd name="T77" fmla="*/ 3 h 52"/>
                  <a:gd name="T78" fmla="*/ 237 w 298"/>
                  <a:gd name="T79" fmla="*/ 13 h 52"/>
                  <a:gd name="T80" fmla="*/ 205 w 298"/>
                  <a:gd name="T81" fmla="*/ 12 h 52"/>
                  <a:gd name="T82" fmla="*/ 207 w 298"/>
                  <a:gd name="T83" fmla="*/ 9 h 52"/>
                  <a:gd name="T84" fmla="*/ 206 w 298"/>
                  <a:gd name="T85" fmla="*/ 5 h 52"/>
                  <a:gd name="T86" fmla="*/ 204 w 298"/>
                  <a:gd name="T87" fmla="*/ 6 h 52"/>
                  <a:gd name="T88" fmla="*/ 183 w 298"/>
                  <a:gd name="T89" fmla="*/ 11 h 52"/>
                  <a:gd name="T90" fmla="*/ 184 w 298"/>
                  <a:gd name="T91" fmla="*/ 19 h 52"/>
                  <a:gd name="T92" fmla="*/ 157 w 298"/>
                  <a:gd name="T93" fmla="*/ 20 h 52"/>
                  <a:gd name="T94" fmla="*/ 135 w 298"/>
                  <a:gd name="T95" fmla="*/ 19 h 52"/>
                  <a:gd name="T96" fmla="*/ 134 w 298"/>
                  <a:gd name="T97" fmla="*/ 26 h 52"/>
                  <a:gd name="T98" fmla="*/ 135 w 298"/>
                  <a:gd name="T99" fmla="*/ 22 h 52"/>
                  <a:gd name="T100" fmla="*/ 138 w 298"/>
                  <a:gd name="T101" fmla="*/ 24 h 52"/>
                  <a:gd name="T102" fmla="*/ 108 w 298"/>
                  <a:gd name="T103" fmla="*/ 26 h 52"/>
                  <a:gd name="T104" fmla="*/ 87 w 298"/>
                  <a:gd name="T105" fmla="*/ 31 h 52"/>
                  <a:gd name="T106" fmla="*/ 69 w 298"/>
                  <a:gd name="T107" fmla="*/ 36 h 52"/>
                  <a:gd name="T108" fmla="*/ 72 w 298"/>
                  <a:gd name="T109" fmla="*/ 34 h 52"/>
                  <a:gd name="T110" fmla="*/ 72 w 298"/>
                  <a:gd name="T111" fmla="*/ 34 h 52"/>
                  <a:gd name="T112" fmla="*/ 73 w 298"/>
                  <a:gd name="T113" fmla="*/ 35 h 52"/>
                  <a:gd name="T114" fmla="*/ 55 w 298"/>
                  <a:gd name="T115" fmla="*/ 34 h 52"/>
                  <a:gd name="T116" fmla="*/ 51 w 298"/>
                  <a:gd name="T117" fmla="*/ 36 h 52"/>
                  <a:gd name="T118" fmla="*/ 27 w 298"/>
                  <a:gd name="T119" fmla="*/ 43 h 52"/>
                  <a:gd name="T120" fmla="*/ 1 w 298"/>
                  <a:gd name="T121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8" h="52">
                    <a:moveTo>
                      <a:pt x="8" y="44"/>
                    </a:moveTo>
                    <a:cubicBezTo>
                      <a:pt x="7" y="43"/>
                      <a:pt x="7" y="43"/>
                      <a:pt x="7" y="43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4" y="48"/>
                      <a:pt x="35" y="47"/>
                      <a:pt x="36" y="45"/>
                    </a:cubicBezTo>
                    <a:cubicBezTo>
                      <a:pt x="36" y="44"/>
                      <a:pt x="35" y="42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2" y="45"/>
                      <a:pt x="64" y="44"/>
                      <a:pt x="64" y="43"/>
                    </a:cubicBezTo>
                    <a:cubicBezTo>
                      <a:pt x="65" y="41"/>
                      <a:pt x="64" y="39"/>
                      <a:pt x="62" y="38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1"/>
                      <a:pt x="57" y="41"/>
                      <a:pt x="58" y="40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7" y="41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6" y="42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5" y="42"/>
                      <a:pt x="57" y="42"/>
                      <a:pt x="58" y="42"/>
                    </a:cubicBezTo>
                    <a:cubicBezTo>
                      <a:pt x="61" y="42"/>
                      <a:pt x="65" y="42"/>
                      <a:pt x="68" y="42"/>
                    </a:cubicBezTo>
                    <a:cubicBezTo>
                      <a:pt x="70" y="42"/>
                      <a:pt x="71" y="42"/>
                      <a:pt x="73" y="42"/>
                    </a:cubicBezTo>
                    <a:cubicBezTo>
                      <a:pt x="73" y="42"/>
                      <a:pt x="74" y="42"/>
                      <a:pt x="74" y="42"/>
                    </a:cubicBezTo>
                    <a:cubicBezTo>
                      <a:pt x="75" y="41"/>
                      <a:pt x="75" y="41"/>
                      <a:pt x="75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7" y="41"/>
                      <a:pt x="77" y="40"/>
                      <a:pt x="78" y="40"/>
                    </a:cubicBezTo>
                    <a:cubicBezTo>
                      <a:pt x="79" y="38"/>
                      <a:pt x="78" y="35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3" y="37"/>
                      <a:pt x="73" y="37"/>
                      <a:pt x="73" y="37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94" y="37"/>
                      <a:pt x="94" y="37"/>
                      <a:pt x="94" y="37"/>
                    </a:cubicBezTo>
                    <a:cubicBezTo>
                      <a:pt x="95" y="37"/>
                      <a:pt x="97" y="36"/>
                      <a:pt x="97" y="34"/>
                    </a:cubicBezTo>
                    <a:cubicBezTo>
                      <a:pt x="97" y="32"/>
                      <a:pt x="97" y="31"/>
                      <a:pt x="95" y="30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115" y="32"/>
                      <a:pt x="115" y="32"/>
                      <a:pt x="115" y="32"/>
                    </a:cubicBezTo>
                    <a:cubicBezTo>
                      <a:pt x="117" y="32"/>
                      <a:pt x="118" y="31"/>
                      <a:pt x="118" y="29"/>
                    </a:cubicBezTo>
                    <a:cubicBezTo>
                      <a:pt x="119" y="28"/>
                      <a:pt x="118" y="26"/>
                      <a:pt x="116" y="25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31"/>
                      <a:pt x="112" y="31"/>
                      <a:pt x="112" y="31"/>
                    </a:cubicBezTo>
                    <a:cubicBezTo>
                      <a:pt x="112" y="31"/>
                      <a:pt x="119" y="30"/>
                      <a:pt x="125" y="30"/>
                    </a:cubicBezTo>
                    <a:cubicBezTo>
                      <a:pt x="128" y="30"/>
                      <a:pt x="132" y="29"/>
                      <a:pt x="134" y="29"/>
                    </a:cubicBezTo>
                    <a:cubicBezTo>
                      <a:pt x="136" y="29"/>
                      <a:pt x="137" y="29"/>
                      <a:pt x="138" y="29"/>
                    </a:cubicBezTo>
                    <a:cubicBezTo>
                      <a:pt x="138" y="29"/>
                      <a:pt x="138" y="29"/>
                      <a:pt x="139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1" y="28"/>
                      <a:pt x="141" y="27"/>
                      <a:pt x="142" y="27"/>
                    </a:cubicBezTo>
                    <a:cubicBezTo>
                      <a:pt x="142" y="26"/>
                      <a:pt x="142" y="25"/>
                      <a:pt x="142" y="24"/>
                    </a:cubicBezTo>
                    <a:cubicBezTo>
                      <a:pt x="142" y="22"/>
                      <a:pt x="141" y="22"/>
                      <a:pt x="140" y="21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5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6"/>
                      <a:pt x="138" y="26"/>
                      <a:pt x="139" y="26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8" y="27"/>
                      <a:pt x="138" y="26"/>
                      <a:pt x="139" y="26"/>
                    </a:cubicBezTo>
                    <a:cubicBezTo>
                      <a:pt x="142" y="26"/>
                      <a:pt x="147" y="24"/>
                      <a:pt x="151" y="23"/>
                    </a:cubicBezTo>
                    <a:cubicBezTo>
                      <a:pt x="156" y="22"/>
                      <a:pt x="160" y="21"/>
                      <a:pt x="160" y="21"/>
                    </a:cubicBezTo>
                    <a:cubicBezTo>
                      <a:pt x="161" y="21"/>
                      <a:pt x="162" y="19"/>
                      <a:pt x="163" y="18"/>
                    </a:cubicBezTo>
                    <a:cubicBezTo>
                      <a:pt x="163" y="16"/>
                      <a:pt x="162" y="14"/>
                      <a:pt x="161" y="14"/>
                    </a:cubicBezTo>
                    <a:cubicBezTo>
                      <a:pt x="161" y="14"/>
                      <a:pt x="161" y="14"/>
                      <a:pt x="161" y="14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9" y="21"/>
                      <a:pt x="159" y="21"/>
                      <a:pt x="159" y="21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8" y="20"/>
                      <a:pt x="190" y="19"/>
                      <a:pt x="190" y="17"/>
                    </a:cubicBezTo>
                    <a:cubicBezTo>
                      <a:pt x="191" y="15"/>
                      <a:pt x="190" y="13"/>
                      <a:pt x="188" y="12"/>
                    </a:cubicBezTo>
                    <a:cubicBezTo>
                      <a:pt x="186" y="11"/>
                      <a:pt x="186" y="11"/>
                      <a:pt x="186" y="11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8" y="17"/>
                      <a:pt x="188" y="17"/>
                      <a:pt x="188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7" y="18"/>
                      <a:pt x="187" y="18"/>
                      <a:pt x="187" y="18"/>
                    </a:cubicBezTo>
                    <a:cubicBezTo>
                      <a:pt x="187" y="18"/>
                      <a:pt x="187" y="17"/>
                      <a:pt x="188" y="17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7" y="18"/>
                      <a:pt x="187" y="18"/>
                      <a:pt x="187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6" y="18"/>
                      <a:pt x="186" y="18"/>
                      <a:pt x="187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6" y="18"/>
                      <a:pt x="186" y="18"/>
                      <a:pt x="186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4" y="15"/>
                      <a:pt x="184" y="15"/>
                      <a:pt x="184" y="15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5" y="18"/>
                      <a:pt x="185" y="18"/>
                      <a:pt x="185" y="18"/>
                    </a:cubicBezTo>
                    <a:cubicBezTo>
                      <a:pt x="186" y="18"/>
                      <a:pt x="187" y="18"/>
                      <a:pt x="190" y="17"/>
                    </a:cubicBezTo>
                    <a:cubicBezTo>
                      <a:pt x="193" y="17"/>
                      <a:pt x="198" y="16"/>
                      <a:pt x="201" y="15"/>
                    </a:cubicBezTo>
                    <a:cubicBezTo>
                      <a:pt x="203" y="14"/>
                      <a:pt x="205" y="14"/>
                      <a:pt x="206" y="13"/>
                    </a:cubicBezTo>
                    <a:cubicBezTo>
                      <a:pt x="207" y="13"/>
                      <a:pt x="208" y="13"/>
                      <a:pt x="208" y="13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209" y="12"/>
                      <a:pt x="209" y="12"/>
                      <a:pt x="209" y="12"/>
                    </a:cubicBezTo>
                    <a:cubicBezTo>
                      <a:pt x="210" y="12"/>
                      <a:pt x="210" y="12"/>
                      <a:pt x="210" y="12"/>
                    </a:cubicBezTo>
                    <a:cubicBezTo>
                      <a:pt x="210" y="12"/>
                      <a:pt x="210" y="12"/>
                      <a:pt x="211" y="11"/>
                    </a:cubicBezTo>
                    <a:cubicBezTo>
                      <a:pt x="212" y="9"/>
                      <a:pt x="212" y="7"/>
                      <a:pt x="210" y="6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39" y="13"/>
                      <a:pt x="239" y="13"/>
                      <a:pt x="239" y="13"/>
                    </a:cubicBezTo>
                    <a:cubicBezTo>
                      <a:pt x="240" y="13"/>
                      <a:pt x="242" y="12"/>
                      <a:pt x="243" y="11"/>
                    </a:cubicBezTo>
                    <a:cubicBezTo>
                      <a:pt x="243" y="9"/>
                      <a:pt x="243" y="7"/>
                      <a:pt x="241" y="6"/>
                    </a:cubicBezTo>
                    <a:cubicBezTo>
                      <a:pt x="233" y="1"/>
                      <a:pt x="233" y="1"/>
                      <a:pt x="233" y="1"/>
                    </a:cubicBezTo>
                    <a:cubicBezTo>
                      <a:pt x="231" y="4"/>
                      <a:pt x="231" y="4"/>
                      <a:pt x="231" y="4"/>
                    </a:cubicBezTo>
                    <a:cubicBezTo>
                      <a:pt x="230" y="8"/>
                      <a:pt x="230" y="8"/>
                      <a:pt x="230" y="8"/>
                    </a:cubicBezTo>
                    <a:cubicBezTo>
                      <a:pt x="230" y="8"/>
                      <a:pt x="236" y="9"/>
                      <a:pt x="242" y="10"/>
                    </a:cubicBezTo>
                    <a:cubicBezTo>
                      <a:pt x="245" y="10"/>
                      <a:pt x="248" y="11"/>
                      <a:pt x="250" y="11"/>
                    </a:cubicBezTo>
                    <a:cubicBezTo>
                      <a:pt x="252" y="11"/>
                      <a:pt x="253" y="11"/>
                      <a:pt x="254" y="11"/>
                    </a:cubicBezTo>
                    <a:cubicBezTo>
                      <a:pt x="255" y="11"/>
                      <a:pt x="255" y="11"/>
                      <a:pt x="256" y="11"/>
                    </a:cubicBezTo>
                    <a:cubicBezTo>
                      <a:pt x="256" y="11"/>
                      <a:pt x="257" y="11"/>
                      <a:pt x="257" y="11"/>
                    </a:cubicBezTo>
                    <a:cubicBezTo>
                      <a:pt x="257" y="11"/>
                      <a:pt x="257" y="11"/>
                      <a:pt x="258" y="11"/>
                    </a:cubicBezTo>
                    <a:cubicBezTo>
                      <a:pt x="258" y="11"/>
                      <a:pt x="258" y="11"/>
                      <a:pt x="259" y="11"/>
                    </a:cubicBezTo>
                    <a:cubicBezTo>
                      <a:pt x="259" y="11"/>
                      <a:pt x="259" y="10"/>
                      <a:pt x="260" y="10"/>
                    </a:cubicBezTo>
                    <a:cubicBezTo>
                      <a:pt x="260" y="9"/>
                      <a:pt x="261" y="8"/>
                      <a:pt x="260" y="6"/>
                    </a:cubicBezTo>
                    <a:cubicBezTo>
                      <a:pt x="260" y="5"/>
                      <a:pt x="260" y="5"/>
                      <a:pt x="259" y="4"/>
                    </a:cubicBezTo>
                    <a:cubicBezTo>
                      <a:pt x="255" y="2"/>
                      <a:pt x="255" y="2"/>
                      <a:pt x="255" y="2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5" y="8"/>
                      <a:pt x="255" y="8"/>
                      <a:pt x="256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4" y="9"/>
                      <a:pt x="254" y="9"/>
                      <a:pt x="254" y="9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7"/>
                      <a:pt x="253" y="7"/>
                      <a:pt x="253" y="7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3" y="9"/>
                      <a:pt x="253" y="9"/>
                    </a:cubicBezTo>
                    <a:cubicBezTo>
                      <a:pt x="253" y="9"/>
                      <a:pt x="254" y="9"/>
                      <a:pt x="256" y="9"/>
                    </a:cubicBezTo>
                    <a:cubicBezTo>
                      <a:pt x="260" y="10"/>
                      <a:pt x="268" y="12"/>
                      <a:pt x="276" y="13"/>
                    </a:cubicBezTo>
                    <a:cubicBezTo>
                      <a:pt x="280" y="14"/>
                      <a:pt x="284" y="15"/>
                      <a:pt x="287" y="16"/>
                    </a:cubicBezTo>
                    <a:cubicBezTo>
                      <a:pt x="288" y="16"/>
                      <a:pt x="290" y="16"/>
                      <a:pt x="291" y="16"/>
                    </a:cubicBezTo>
                    <a:cubicBezTo>
                      <a:pt x="292" y="16"/>
                      <a:pt x="293" y="17"/>
                      <a:pt x="294" y="17"/>
                    </a:cubicBezTo>
                    <a:cubicBezTo>
                      <a:pt x="294" y="17"/>
                      <a:pt x="294" y="17"/>
                      <a:pt x="295" y="16"/>
                    </a:cubicBezTo>
                    <a:cubicBezTo>
                      <a:pt x="295" y="16"/>
                      <a:pt x="295" y="16"/>
                      <a:pt x="296" y="16"/>
                    </a:cubicBezTo>
                    <a:cubicBezTo>
                      <a:pt x="296" y="16"/>
                      <a:pt x="297" y="16"/>
                      <a:pt x="297" y="15"/>
                    </a:cubicBezTo>
                    <a:cubicBezTo>
                      <a:pt x="298" y="14"/>
                      <a:pt x="298" y="13"/>
                      <a:pt x="298" y="12"/>
                    </a:cubicBezTo>
                    <a:cubicBezTo>
                      <a:pt x="298" y="11"/>
                      <a:pt x="297" y="10"/>
                      <a:pt x="296" y="9"/>
                    </a:cubicBezTo>
                    <a:cubicBezTo>
                      <a:pt x="291" y="6"/>
                      <a:pt x="291" y="6"/>
                      <a:pt x="291" y="6"/>
                    </a:cubicBezTo>
                    <a:cubicBezTo>
                      <a:pt x="289" y="4"/>
                      <a:pt x="286" y="5"/>
                      <a:pt x="285" y="7"/>
                    </a:cubicBezTo>
                    <a:cubicBezTo>
                      <a:pt x="284" y="9"/>
                      <a:pt x="284" y="11"/>
                      <a:pt x="286" y="12"/>
                    </a:cubicBezTo>
                    <a:cubicBezTo>
                      <a:pt x="292" y="16"/>
                      <a:pt x="292" y="16"/>
                      <a:pt x="292" y="16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1" y="10"/>
                      <a:pt x="291" y="10"/>
                      <a:pt x="291" y="10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2" y="9"/>
                      <a:pt x="291" y="9"/>
                      <a:pt x="291" y="10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3" y="9"/>
                      <a:pt x="293" y="9"/>
                      <a:pt x="292" y="9"/>
                    </a:cubicBezTo>
                    <a:cubicBezTo>
                      <a:pt x="294" y="12"/>
                      <a:pt x="294" y="12"/>
                      <a:pt x="294" y="12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4" y="11"/>
                      <a:pt x="294" y="11"/>
                      <a:pt x="294" y="11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3" y="9"/>
                      <a:pt x="293" y="9"/>
                      <a:pt x="293" y="9"/>
                    </a:cubicBezTo>
                    <a:cubicBezTo>
                      <a:pt x="294" y="11"/>
                      <a:pt x="294" y="11"/>
                      <a:pt x="294" y="11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4" y="9"/>
                      <a:pt x="294" y="9"/>
                      <a:pt x="294" y="9"/>
                    </a:cubicBezTo>
                    <a:cubicBezTo>
                      <a:pt x="293" y="9"/>
                      <a:pt x="292" y="8"/>
                      <a:pt x="291" y="8"/>
                    </a:cubicBezTo>
                    <a:cubicBezTo>
                      <a:pt x="287" y="7"/>
                      <a:pt x="278" y="6"/>
                      <a:pt x="270" y="4"/>
                    </a:cubicBezTo>
                    <a:cubicBezTo>
                      <a:pt x="266" y="3"/>
                      <a:pt x="263" y="2"/>
                      <a:pt x="260" y="2"/>
                    </a:cubicBezTo>
                    <a:cubicBezTo>
                      <a:pt x="258" y="2"/>
                      <a:pt x="257" y="1"/>
                      <a:pt x="256" y="1"/>
                    </a:cubicBezTo>
                    <a:cubicBezTo>
                      <a:pt x="255" y="1"/>
                      <a:pt x="254" y="1"/>
                      <a:pt x="253" y="1"/>
                    </a:cubicBezTo>
                    <a:cubicBezTo>
                      <a:pt x="253" y="1"/>
                      <a:pt x="253" y="1"/>
                      <a:pt x="252" y="1"/>
                    </a:cubicBezTo>
                    <a:cubicBezTo>
                      <a:pt x="252" y="1"/>
                      <a:pt x="251" y="1"/>
                      <a:pt x="251" y="1"/>
                    </a:cubicBezTo>
                    <a:cubicBezTo>
                      <a:pt x="251" y="2"/>
                      <a:pt x="250" y="2"/>
                      <a:pt x="249" y="3"/>
                    </a:cubicBezTo>
                    <a:cubicBezTo>
                      <a:pt x="248" y="5"/>
                      <a:pt x="249" y="7"/>
                      <a:pt x="251" y="8"/>
                    </a:cubicBezTo>
                    <a:cubicBezTo>
                      <a:pt x="254" y="11"/>
                      <a:pt x="254" y="11"/>
                      <a:pt x="254" y="11"/>
                    </a:cubicBezTo>
                    <a:cubicBezTo>
                      <a:pt x="257" y="7"/>
                      <a:pt x="257" y="7"/>
                      <a:pt x="257" y="7"/>
                    </a:cubicBezTo>
                    <a:cubicBezTo>
                      <a:pt x="253" y="5"/>
                      <a:pt x="253" y="5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4" y="4"/>
                      <a:pt x="254" y="4"/>
                      <a:pt x="254" y="4"/>
                    </a:cubicBezTo>
                    <a:cubicBezTo>
                      <a:pt x="254" y="4"/>
                      <a:pt x="254" y="4"/>
                      <a:pt x="253" y="5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4" y="4"/>
                      <a:pt x="254" y="4"/>
                      <a:pt x="254" y="4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5" y="4"/>
                      <a:pt x="255" y="4"/>
                      <a:pt x="254" y="4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7"/>
                      <a:pt x="256" y="7"/>
                      <a:pt x="256" y="7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5"/>
                      <a:pt x="256" y="5"/>
                      <a:pt x="256" y="5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6" y="3"/>
                      <a:pt x="256" y="3"/>
                    </a:cubicBezTo>
                    <a:cubicBezTo>
                      <a:pt x="256" y="3"/>
                      <a:pt x="255" y="3"/>
                      <a:pt x="254" y="3"/>
                    </a:cubicBezTo>
                    <a:cubicBezTo>
                      <a:pt x="251" y="3"/>
                      <a:pt x="246" y="2"/>
                      <a:pt x="241" y="2"/>
                    </a:cubicBezTo>
                    <a:cubicBezTo>
                      <a:pt x="236" y="1"/>
                      <a:pt x="231" y="0"/>
                      <a:pt x="231" y="0"/>
                    </a:cubicBezTo>
                    <a:cubicBezTo>
                      <a:pt x="230" y="0"/>
                      <a:pt x="228" y="1"/>
                      <a:pt x="227" y="3"/>
                    </a:cubicBezTo>
                    <a:cubicBezTo>
                      <a:pt x="226" y="5"/>
                      <a:pt x="227" y="7"/>
                      <a:pt x="229" y="8"/>
                    </a:cubicBezTo>
                    <a:cubicBezTo>
                      <a:pt x="237" y="13"/>
                      <a:pt x="237" y="13"/>
                      <a:pt x="237" y="13"/>
                    </a:cubicBezTo>
                    <a:cubicBezTo>
                      <a:pt x="239" y="9"/>
                      <a:pt x="239" y="9"/>
                      <a:pt x="239" y="9"/>
                    </a:cubicBezTo>
                    <a:cubicBezTo>
                      <a:pt x="239" y="5"/>
                      <a:pt x="239" y="5"/>
                      <a:pt x="239" y="5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3" y="3"/>
                      <a:pt x="201" y="4"/>
                      <a:pt x="201" y="6"/>
                    </a:cubicBezTo>
                    <a:cubicBezTo>
                      <a:pt x="200" y="7"/>
                      <a:pt x="201" y="9"/>
                      <a:pt x="202" y="10"/>
                    </a:cubicBezTo>
                    <a:cubicBezTo>
                      <a:pt x="205" y="12"/>
                      <a:pt x="205" y="12"/>
                      <a:pt x="205" y="12"/>
                    </a:cubicBezTo>
                    <a:cubicBezTo>
                      <a:pt x="208" y="9"/>
                      <a:pt x="208" y="9"/>
                      <a:pt x="208" y="9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5" y="6"/>
                      <a:pt x="205" y="6"/>
                      <a:pt x="205" y="6"/>
                    </a:cubicBezTo>
                    <a:cubicBezTo>
                      <a:pt x="205" y="6"/>
                      <a:pt x="205" y="6"/>
                      <a:pt x="204" y="7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5" y="6"/>
                      <a:pt x="205" y="6"/>
                      <a:pt x="205" y="6"/>
                    </a:cubicBezTo>
                    <a:cubicBezTo>
                      <a:pt x="207" y="8"/>
                      <a:pt x="207" y="8"/>
                      <a:pt x="207" y="8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6" y="5"/>
                      <a:pt x="205" y="6"/>
                    </a:cubicBezTo>
                    <a:cubicBezTo>
                      <a:pt x="207" y="8"/>
                      <a:pt x="207" y="8"/>
                      <a:pt x="207" y="8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6"/>
                      <a:pt x="206" y="6"/>
                      <a:pt x="206" y="6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6"/>
                      <a:pt x="206" y="6"/>
                      <a:pt x="206" y="6"/>
                    </a:cubicBezTo>
                    <a:cubicBezTo>
                      <a:pt x="206" y="5"/>
                      <a:pt x="206" y="5"/>
                      <a:pt x="206" y="5"/>
                    </a:cubicBezTo>
                    <a:cubicBezTo>
                      <a:pt x="206" y="5"/>
                      <a:pt x="205" y="5"/>
                      <a:pt x="204" y="6"/>
                    </a:cubicBezTo>
                    <a:cubicBezTo>
                      <a:pt x="202" y="6"/>
                      <a:pt x="196" y="8"/>
                      <a:pt x="192" y="9"/>
                    </a:cubicBezTo>
                    <a:cubicBezTo>
                      <a:pt x="189" y="9"/>
                      <a:pt x="187" y="10"/>
                      <a:pt x="186" y="10"/>
                    </a:cubicBezTo>
                    <a:cubicBezTo>
                      <a:pt x="185" y="10"/>
                      <a:pt x="184" y="10"/>
                      <a:pt x="184" y="10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0" y="14"/>
                      <a:pt x="180" y="17"/>
                      <a:pt x="182" y="18"/>
                    </a:cubicBezTo>
                    <a:cubicBezTo>
                      <a:pt x="184" y="19"/>
                      <a:pt x="184" y="19"/>
                      <a:pt x="184" y="19"/>
                    </a:cubicBezTo>
                    <a:cubicBezTo>
                      <a:pt x="186" y="16"/>
                      <a:pt x="186" y="16"/>
                      <a:pt x="186" y="16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58" y="13"/>
                      <a:pt x="158" y="13"/>
                      <a:pt x="158" y="13"/>
                    </a:cubicBezTo>
                    <a:cubicBezTo>
                      <a:pt x="157" y="13"/>
                      <a:pt x="155" y="14"/>
                      <a:pt x="155" y="16"/>
                    </a:cubicBezTo>
                    <a:cubicBezTo>
                      <a:pt x="154" y="18"/>
                      <a:pt x="155" y="19"/>
                      <a:pt x="156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8" y="13"/>
                      <a:pt x="158" y="13"/>
                      <a:pt x="158" y="13"/>
                    </a:cubicBezTo>
                    <a:cubicBezTo>
                      <a:pt x="158" y="13"/>
                      <a:pt x="152" y="15"/>
                      <a:pt x="146" y="16"/>
                    </a:cubicBezTo>
                    <a:cubicBezTo>
                      <a:pt x="144" y="17"/>
                      <a:pt x="141" y="17"/>
                      <a:pt x="139" y="18"/>
                    </a:cubicBezTo>
                    <a:cubicBezTo>
                      <a:pt x="138" y="18"/>
                      <a:pt x="137" y="19"/>
                      <a:pt x="136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3" y="20"/>
                      <a:pt x="133" y="20"/>
                      <a:pt x="133" y="21"/>
                    </a:cubicBezTo>
                    <a:cubicBezTo>
                      <a:pt x="132" y="22"/>
                      <a:pt x="132" y="23"/>
                      <a:pt x="132" y="24"/>
                    </a:cubicBezTo>
                    <a:cubicBezTo>
                      <a:pt x="132" y="25"/>
                      <a:pt x="133" y="26"/>
                      <a:pt x="134" y="26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6" y="21"/>
                      <a:pt x="135" y="21"/>
                      <a:pt x="135" y="22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7" y="21"/>
                      <a:pt x="136" y="21"/>
                    </a:cubicBezTo>
                    <a:cubicBezTo>
                      <a:pt x="138" y="24"/>
                      <a:pt x="138" y="24"/>
                      <a:pt x="138" y="24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7" y="21"/>
                      <a:pt x="136" y="21"/>
                      <a:pt x="135" y="21"/>
                    </a:cubicBezTo>
                    <a:cubicBezTo>
                      <a:pt x="132" y="21"/>
                      <a:pt x="126" y="22"/>
                      <a:pt x="121" y="22"/>
                    </a:cubicBezTo>
                    <a:cubicBezTo>
                      <a:pt x="116" y="23"/>
                      <a:pt x="111" y="23"/>
                      <a:pt x="111" y="23"/>
                    </a:cubicBezTo>
                    <a:cubicBezTo>
                      <a:pt x="110" y="23"/>
                      <a:pt x="108" y="24"/>
                      <a:pt x="108" y="26"/>
                    </a:cubicBezTo>
                    <a:cubicBezTo>
                      <a:pt x="107" y="28"/>
                      <a:pt x="108" y="29"/>
                      <a:pt x="110" y="30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9" y="28"/>
                      <a:pt x="87" y="29"/>
                      <a:pt x="87" y="31"/>
                    </a:cubicBezTo>
                    <a:cubicBezTo>
                      <a:pt x="87" y="33"/>
                      <a:pt x="87" y="34"/>
                      <a:pt x="89" y="35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1" y="33"/>
                      <a:pt x="70" y="35"/>
                      <a:pt x="69" y="36"/>
                    </a:cubicBezTo>
                    <a:cubicBezTo>
                      <a:pt x="69" y="38"/>
                      <a:pt x="70" y="40"/>
                      <a:pt x="71" y="40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2" y="34"/>
                      <a:pt x="71" y="34"/>
                      <a:pt x="71" y="35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2" y="34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4"/>
                      <a:pt x="73" y="34"/>
                      <a:pt x="72" y="34"/>
                    </a:cubicBezTo>
                    <a:cubicBezTo>
                      <a:pt x="70" y="34"/>
                      <a:pt x="65" y="34"/>
                      <a:pt x="61" y="34"/>
                    </a:cubicBezTo>
                    <a:cubicBezTo>
                      <a:pt x="60" y="34"/>
                      <a:pt x="58" y="34"/>
                      <a:pt x="57" y="34"/>
                    </a:cubicBezTo>
                    <a:cubicBezTo>
                      <a:pt x="56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1" y="36"/>
                    </a:cubicBezTo>
                    <a:cubicBezTo>
                      <a:pt x="50" y="38"/>
                      <a:pt x="51" y="40"/>
                      <a:pt x="52" y="41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7" y="41"/>
                      <a:pt x="27" y="43"/>
                    </a:cubicBezTo>
                    <a:cubicBezTo>
                      <a:pt x="26" y="44"/>
                      <a:pt x="27" y="46"/>
                      <a:pt x="28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2"/>
                      <a:pt x="1" y="44"/>
                      <a:pt x="1" y="45"/>
                    </a:cubicBezTo>
                    <a:cubicBezTo>
                      <a:pt x="0" y="47"/>
                      <a:pt x="1" y="49"/>
                      <a:pt x="2" y="50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6" y="52"/>
                      <a:pt x="8" y="51"/>
                      <a:pt x="9" y="49"/>
                    </a:cubicBezTo>
                    <a:cubicBezTo>
                      <a:pt x="10" y="47"/>
                      <a:pt x="10" y="45"/>
                      <a:pt x="8" y="44"/>
                    </a:cubicBezTo>
                    <a:close/>
                  </a:path>
                </a:pathLst>
              </a:custGeom>
              <a:solidFill>
                <a:srgbClr val="70B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60"/>
              <p:cNvSpPr/>
              <p:nvPr/>
            </p:nvSpPr>
            <p:spPr bwMode="auto">
              <a:xfrm>
                <a:off x="4216412" y="3769632"/>
                <a:ext cx="146434" cy="15831"/>
              </a:xfrm>
              <a:custGeom>
                <a:avLst/>
                <a:gdLst>
                  <a:gd name="T0" fmla="*/ 20 w 109"/>
                  <a:gd name="T1" fmla="*/ 5 h 12"/>
                  <a:gd name="T2" fmla="*/ 50 w 109"/>
                  <a:gd name="T3" fmla="*/ 1 h 12"/>
                  <a:gd name="T4" fmla="*/ 81 w 109"/>
                  <a:gd name="T5" fmla="*/ 1 h 12"/>
                  <a:gd name="T6" fmla="*/ 93 w 109"/>
                  <a:gd name="T7" fmla="*/ 2 h 12"/>
                  <a:gd name="T8" fmla="*/ 101 w 109"/>
                  <a:gd name="T9" fmla="*/ 4 h 12"/>
                  <a:gd name="T10" fmla="*/ 104 w 109"/>
                  <a:gd name="T11" fmla="*/ 7 h 12"/>
                  <a:gd name="T12" fmla="*/ 106 w 109"/>
                  <a:gd name="T13" fmla="*/ 9 h 12"/>
                  <a:gd name="T14" fmla="*/ 109 w 109"/>
                  <a:gd name="T15" fmla="*/ 11 h 12"/>
                  <a:gd name="T16" fmla="*/ 104 w 109"/>
                  <a:gd name="T17" fmla="*/ 9 h 12"/>
                  <a:gd name="T18" fmla="*/ 97 w 109"/>
                  <a:gd name="T19" fmla="*/ 8 h 12"/>
                  <a:gd name="T20" fmla="*/ 93 w 109"/>
                  <a:gd name="T21" fmla="*/ 7 h 12"/>
                  <a:gd name="T22" fmla="*/ 88 w 109"/>
                  <a:gd name="T23" fmla="*/ 7 h 12"/>
                  <a:gd name="T24" fmla="*/ 78 w 109"/>
                  <a:gd name="T25" fmla="*/ 6 h 12"/>
                  <a:gd name="T26" fmla="*/ 33 w 109"/>
                  <a:gd name="T27" fmla="*/ 9 h 12"/>
                  <a:gd name="T28" fmla="*/ 3 w 109"/>
                  <a:gd name="T29" fmla="*/ 12 h 12"/>
                  <a:gd name="T30" fmla="*/ 20 w 109"/>
                  <a:gd name="T3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9" h="12">
                    <a:moveTo>
                      <a:pt x="20" y="5"/>
                    </a:moveTo>
                    <a:cubicBezTo>
                      <a:pt x="29" y="4"/>
                      <a:pt x="40" y="2"/>
                      <a:pt x="50" y="1"/>
                    </a:cubicBezTo>
                    <a:cubicBezTo>
                      <a:pt x="61" y="0"/>
                      <a:pt x="72" y="0"/>
                      <a:pt x="81" y="1"/>
                    </a:cubicBezTo>
                    <a:cubicBezTo>
                      <a:pt x="85" y="1"/>
                      <a:pt x="89" y="1"/>
                      <a:pt x="93" y="2"/>
                    </a:cubicBezTo>
                    <a:cubicBezTo>
                      <a:pt x="96" y="2"/>
                      <a:pt x="99" y="3"/>
                      <a:pt x="101" y="4"/>
                    </a:cubicBezTo>
                    <a:cubicBezTo>
                      <a:pt x="105" y="5"/>
                      <a:pt x="106" y="7"/>
                      <a:pt x="104" y="7"/>
                    </a:cubicBezTo>
                    <a:cubicBezTo>
                      <a:pt x="104" y="7"/>
                      <a:pt x="105" y="8"/>
                      <a:pt x="106" y="9"/>
                    </a:cubicBezTo>
                    <a:cubicBezTo>
                      <a:pt x="108" y="10"/>
                      <a:pt x="109" y="10"/>
                      <a:pt x="109" y="11"/>
                    </a:cubicBezTo>
                    <a:cubicBezTo>
                      <a:pt x="107" y="10"/>
                      <a:pt x="106" y="10"/>
                      <a:pt x="104" y="9"/>
                    </a:cubicBezTo>
                    <a:cubicBezTo>
                      <a:pt x="102" y="9"/>
                      <a:pt x="99" y="8"/>
                      <a:pt x="97" y="8"/>
                    </a:cubicBezTo>
                    <a:cubicBezTo>
                      <a:pt x="95" y="8"/>
                      <a:pt x="94" y="7"/>
                      <a:pt x="93" y="7"/>
                    </a:cubicBezTo>
                    <a:cubicBezTo>
                      <a:pt x="91" y="7"/>
                      <a:pt x="89" y="7"/>
                      <a:pt x="88" y="7"/>
                    </a:cubicBezTo>
                    <a:cubicBezTo>
                      <a:pt x="85" y="6"/>
                      <a:pt x="81" y="6"/>
                      <a:pt x="78" y="6"/>
                    </a:cubicBezTo>
                    <a:cubicBezTo>
                      <a:pt x="64" y="6"/>
                      <a:pt x="47" y="7"/>
                      <a:pt x="33" y="9"/>
                    </a:cubicBezTo>
                    <a:cubicBezTo>
                      <a:pt x="19" y="10"/>
                      <a:pt x="7" y="12"/>
                      <a:pt x="3" y="12"/>
                    </a:cubicBezTo>
                    <a:cubicBezTo>
                      <a:pt x="0" y="12"/>
                      <a:pt x="4" y="10"/>
                      <a:pt x="20" y="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61"/>
              <p:cNvSpPr/>
              <p:nvPr/>
            </p:nvSpPr>
            <p:spPr bwMode="auto">
              <a:xfrm>
                <a:off x="4151770" y="3751163"/>
                <a:ext cx="120049" cy="23746"/>
              </a:xfrm>
              <a:custGeom>
                <a:avLst/>
                <a:gdLst>
                  <a:gd name="T0" fmla="*/ 56 w 89"/>
                  <a:gd name="T1" fmla="*/ 4 h 17"/>
                  <a:gd name="T2" fmla="*/ 59 w 89"/>
                  <a:gd name="T3" fmla="*/ 7 h 17"/>
                  <a:gd name="T4" fmla="*/ 36 w 89"/>
                  <a:gd name="T5" fmla="*/ 11 h 17"/>
                  <a:gd name="T6" fmla="*/ 14 w 89"/>
                  <a:gd name="T7" fmla="*/ 15 h 17"/>
                  <a:gd name="T8" fmla="*/ 56 w 89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17">
                    <a:moveTo>
                      <a:pt x="56" y="4"/>
                    </a:moveTo>
                    <a:cubicBezTo>
                      <a:pt x="89" y="0"/>
                      <a:pt x="64" y="5"/>
                      <a:pt x="59" y="7"/>
                    </a:cubicBezTo>
                    <a:cubicBezTo>
                      <a:pt x="59" y="7"/>
                      <a:pt x="47" y="9"/>
                      <a:pt x="36" y="11"/>
                    </a:cubicBezTo>
                    <a:cubicBezTo>
                      <a:pt x="25" y="13"/>
                      <a:pt x="14" y="15"/>
                      <a:pt x="14" y="15"/>
                    </a:cubicBezTo>
                    <a:cubicBezTo>
                      <a:pt x="0" y="17"/>
                      <a:pt x="37" y="7"/>
                      <a:pt x="5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62"/>
              <p:cNvSpPr/>
              <p:nvPr/>
            </p:nvSpPr>
            <p:spPr bwMode="auto">
              <a:xfrm>
                <a:off x="4221689" y="3702351"/>
                <a:ext cx="72557" cy="11873"/>
              </a:xfrm>
              <a:custGeom>
                <a:avLst/>
                <a:gdLst>
                  <a:gd name="T0" fmla="*/ 18 w 54"/>
                  <a:gd name="T1" fmla="*/ 3 h 9"/>
                  <a:gd name="T2" fmla="*/ 11 w 54"/>
                  <a:gd name="T3" fmla="*/ 4 h 9"/>
                  <a:gd name="T4" fmla="*/ 4 w 54"/>
                  <a:gd name="T5" fmla="*/ 5 h 9"/>
                  <a:gd name="T6" fmla="*/ 53 w 54"/>
                  <a:gd name="T7" fmla="*/ 0 h 9"/>
                  <a:gd name="T8" fmla="*/ 37 w 54"/>
                  <a:gd name="T9" fmla="*/ 4 h 9"/>
                  <a:gd name="T10" fmla="*/ 0 w 54"/>
                  <a:gd name="T11" fmla="*/ 9 h 9"/>
                  <a:gd name="T12" fmla="*/ 17 w 54"/>
                  <a:gd name="T13" fmla="*/ 5 h 9"/>
                  <a:gd name="T14" fmla="*/ 18 w 54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9">
                    <a:moveTo>
                      <a:pt x="18" y="3"/>
                    </a:moveTo>
                    <a:cubicBezTo>
                      <a:pt x="18" y="3"/>
                      <a:pt x="14" y="4"/>
                      <a:pt x="11" y="4"/>
                    </a:cubicBezTo>
                    <a:cubicBezTo>
                      <a:pt x="7" y="4"/>
                      <a:pt x="4" y="5"/>
                      <a:pt x="4" y="5"/>
                    </a:cubicBezTo>
                    <a:cubicBezTo>
                      <a:pt x="18" y="3"/>
                      <a:pt x="39" y="1"/>
                      <a:pt x="53" y="0"/>
                    </a:cubicBezTo>
                    <a:cubicBezTo>
                      <a:pt x="54" y="1"/>
                      <a:pt x="47" y="2"/>
                      <a:pt x="37" y="4"/>
                    </a:cubicBezTo>
                    <a:cubicBezTo>
                      <a:pt x="27" y="5"/>
                      <a:pt x="14" y="7"/>
                      <a:pt x="0" y="9"/>
                    </a:cubicBezTo>
                    <a:cubicBezTo>
                      <a:pt x="3" y="8"/>
                      <a:pt x="11" y="7"/>
                      <a:pt x="17" y="5"/>
                    </a:cubicBezTo>
                    <a:cubicBezTo>
                      <a:pt x="22" y="4"/>
                      <a:pt x="26" y="3"/>
                      <a:pt x="18" y="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63"/>
              <p:cNvSpPr/>
              <p:nvPr/>
            </p:nvSpPr>
            <p:spPr bwMode="auto">
              <a:xfrm>
                <a:off x="3889244" y="2508453"/>
                <a:ext cx="1295479" cy="1522385"/>
              </a:xfrm>
              <a:custGeom>
                <a:avLst/>
                <a:gdLst>
                  <a:gd name="T0" fmla="*/ 621 w 965"/>
                  <a:gd name="T1" fmla="*/ 1073 h 1133"/>
                  <a:gd name="T2" fmla="*/ 616 w 965"/>
                  <a:gd name="T3" fmla="*/ 1106 h 1133"/>
                  <a:gd name="T4" fmla="*/ 601 w 965"/>
                  <a:gd name="T5" fmla="*/ 1130 h 1133"/>
                  <a:gd name="T6" fmla="*/ 606 w 965"/>
                  <a:gd name="T7" fmla="*/ 1084 h 1133"/>
                  <a:gd name="T8" fmla="*/ 555 w 965"/>
                  <a:gd name="T9" fmla="*/ 1011 h 1133"/>
                  <a:gd name="T10" fmla="*/ 540 w 965"/>
                  <a:gd name="T11" fmla="*/ 975 h 1133"/>
                  <a:gd name="T12" fmla="*/ 538 w 965"/>
                  <a:gd name="T13" fmla="*/ 968 h 1133"/>
                  <a:gd name="T14" fmla="*/ 536 w 965"/>
                  <a:gd name="T15" fmla="*/ 972 h 1133"/>
                  <a:gd name="T16" fmla="*/ 534 w 965"/>
                  <a:gd name="T17" fmla="*/ 970 h 1133"/>
                  <a:gd name="T18" fmla="*/ 534 w 965"/>
                  <a:gd name="T19" fmla="*/ 943 h 1133"/>
                  <a:gd name="T20" fmla="*/ 673 w 965"/>
                  <a:gd name="T21" fmla="*/ 834 h 1133"/>
                  <a:gd name="T22" fmla="*/ 948 w 965"/>
                  <a:gd name="T23" fmla="*/ 823 h 1133"/>
                  <a:gd name="T24" fmla="*/ 900 w 965"/>
                  <a:gd name="T25" fmla="*/ 511 h 1133"/>
                  <a:gd name="T26" fmla="*/ 901 w 965"/>
                  <a:gd name="T27" fmla="*/ 529 h 1133"/>
                  <a:gd name="T28" fmla="*/ 878 w 965"/>
                  <a:gd name="T29" fmla="*/ 549 h 1133"/>
                  <a:gd name="T30" fmla="*/ 843 w 965"/>
                  <a:gd name="T31" fmla="*/ 595 h 1133"/>
                  <a:gd name="T32" fmla="*/ 822 w 965"/>
                  <a:gd name="T33" fmla="*/ 606 h 1133"/>
                  <a:gd name="T34" fmla="*/ 817 w 965"/>
                  <a:gd name="T35" fmla="*/ 607 h 1133"/>
                  <a:gd name="T36" fmla="*/ 676 w 965"/>
                  <a:gd name="T37" fmla="*/ 580 h 1133"/>
                  <a:gd name="T38" fmla="*/ 636 w 965"/>
                  <a:gd name="T39" fmla="*/ 398 h 1133"/>
                  <a:gd name="T40" fmla="*/ 641 w 965"/>
                  <a:gd name="T41" fmla="*/ 464 h 1133"/>
                  <a:gd name="T42" fmla="*/ 765 w 965"/>
                  <a:gd name="T43" fmla="*/ 280 h 1133"/>
                  <a:gd name="T44" fmla="*/ 799 w 965"/>
                  <a:gd name="T45" fmla="*/ 279 h 1133"/>
                  <a:gd name="T46" fmla="*/ 853 w 965"/>
                  <a:gd name="T47" fmla="*/ 305 h 1133"/>
                  <a:gd name="T48" fmla="*/ 882 w 965"/>
                  <a:gd name="T49" fmla="*/ 311 h 1133"/>
                  <a:gd name="T50" fmla="*/ 883 w 965"/>
                  <a:gd name="T51" fmla="*/ 312 h 1133"/>
                  <a:gd name="T52" fmla="*/ 884 w 965"/>
                  <a:gd name="T53" fmla="*/ 312 h 1133"/>
                  <a:gd name="T54" fmla="*/ 882 w 965"/>
                  <a:gd name="T55" fmla="*/ 312 h 1133"/>
                  <a:gd name="T56" fmla="*/ 888 w 965"/>
                  <a:gd name="T57" fmla="*/ 282 h 1133"/>
                  <a:gd name="T58" fmla="*/ 853 w 965"/>
                  <a:gd name="T59" fmla="*/ 22 h 1133"/>
                  <a:gd name="T60" fmla="*/ 865 w 965"/>
                  <a:gd name="T61" fmla="*/ 110 h 1133"/>
                  <a:gd name="T62" fmla="*/ 845 w 965"/>
                  <a:gd name="T63" fmla="*/ 15 h 1133"/>
                  <a:gd name="T64" fmla="*/ 852 w 965"/>
                  <a:gd name="T65" fmla="*/ 1 h 1133"/>
                  <a:gd name="T66" fmla="*/ 435 w 965"/>
                  <a:gd name="T67" fmla="*/ 78 h 1133"/>
                  <a:gd name="T68" fmla="*/ 178 w 965"/>
                  <a:gd name="T69" fmla="*/ 94 h 1133"/>
                  <a:gd name="T70" fmla="*/ 874 w 965"/>
                  <a:gd name="T71" fmla="*/ 27 h 1133"/>
                  <a:gd name="T72" fmla="*/ 906 w 965"/>
                  <a:gd name="T73" fmla="*/ 289 h 1133"/>
                  <a:gd name="T74" fmla="*/ 889 w 965"/>
                  <a:gd name="T75" fmla="*/ 331 h 1133"/>
                  <a:gd name="T76" fmla="*/ 885 w 965"/>
                  <a:gd name="T77" fmla="*/ 331 h 1133"/>
                  <a:gd name="T78" fmla="*/ 802 w 965"/>
                  <a:gd name="T79" fmla="*/ 290 h 1133"/>
                  <a:gd name="T80" fmla="*/ 796 w 965"/>
                  <a:gd name="T81" fmla="*/ 289 h 1133"/>
                  <a:gd name="T82" fmla="*/ 657 w 965"/>
                  <a:gd name="T83" fmla="*/ 390 h 1133"/>
                  <a:gd name="T84" fmla="*/ 698 w 965"/>
                  <a:gd name="T85" fmla="*/ 560 h 1133"/>
                  <a:gd name="T86" fmla="*/ 821 w 965"/>
                  <a:gd name="T87" fmla="*/ 578 h 1133"/>
                  <a:gd name="T88" fmla="*/ 859 w 965"/>
                  <a:gd name="T89" fmla="*/ 530 h 1133"/>
                  <a:gd name="T90" fmla="*/ 844 w 965"/>
                  <a:gd name="T91" fmla="*/ 549 h 1133"/>
                  <a:gd name="T92" fmla="*/ 820 w 965"/>
                  <a:gd name="T93" fmla="*/ 571 h 1133"/>
                  <a:gd name="T94" fmla="*/ 823 w 965"/>
                  <a:gd name="T95" fmla="*/ 566 h 1133"/>
                  <a:gd name="T96" fmla="*/ 871 w 965"/>
                  <a:gd name="T97" fmla="*/ 511 h 1133"/>
                  <a:gd name="T98" fmla="*/ 927 w 965"/>
                  <a:gd name="T99" fmla="*/ 500 h 1133"/>
                  <a:gd name="T100" fmla="*/ 900 w 965"/>
                  <a:gd name="T101" fmla="*/ 501 h 1133"/>
                  <a:gd name="T102" fmla="*/ 922 w 965"/>
                  <a:gd name="T103" fmla="*/ 498 h 1133"/>
                  <a:gd name="T104" fmla="*/ 950 w 965"/>
                  <a:gd name="T105" fmla="*/ 706 h 1133"/>
                  <a:gd name="T106" fmla="*/ 957 w 965"/>
                  <a:gd name="T107" fmla="*/ 769 h 1133"/>
                  <a:gd name="T108" fmla="*/ 857 w 965"/>
                  <a:gd name="T109" fmla="*/ 855 h 1133"/>
                  <a:gd name="T110" fmla="*/ 958 w 965"/>
                  <a:gd name="T111" fmla="*/ 851 h 1133"/>
                  <a:gd name="T112" fmla="*/ 955 w 965"/>
                  <a:gd name="T113" fmla="*/ 857 h 1133"/>
                  <a:gd name="T114" fmla="*/ 609 w 965"/>
                  <a:gd name="T115" fmla="*/ 888 h 1133"/>
                  <a:gd name="T116" fmla="*/ 569 w 965"/>
                  <a:gd name="T117" fmla="*/ 964 h 1133"/>
                  <a:gd name="T118" fmla="*/ 570 w 965"/>
                  <a:gd name="T119" fmla="*/ 969 h 1133"/>
                  <a:gd name="T120" fmla="*/ 607 w 965"/>
                  <a:gd name="T121" fmla="*/ 1023 h 1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65" h="1133">
                    <a:moveTo>
                      <a:pt x="625" y="1050"/>
                    </a:moveTo>
                    <a:cubicBezTo>
                      <a:pt x="623" y="1047"/>
                      <a:pt x="622" y="1049"/>
                      <a:pt x="622" y="1053"/>
                    </a:cubicBezTo>
                    <a:cubicBezTo>
                      <a:pt x="622" y="1054"/>
                      <a:pt x="622" y="1056"/>
                      <a:pt x="622" y="1057"/>
                    </a:cubicBezTo>
                    <a:cubicBezTo>
                      <a:pt x="622" y="1058"/>
                      <a:pt x="622" y="1060"/>
                      <a:pt x="622" y="1062"/>
                    </a:cubicBezTo>
                    <a:cubicBezTo>
                      <a:pt x="621" y="1065"/>
                      <a:pt x="622" y="1068"/>
                      <a:pt x="621" y="1073"/>
                    </a:cubicBezTo>
                    <a:cubicBezTo>
                      <a:pt x="621" y="1077"/>
                      <a:pt x="621" y="1082"/>
                      <a:pt x="620" y="1087"/>
                    </a:cubicBezTo>
                    <a:cubicBezTo>
                      <a:pt x="620" y="1089"/>
                      <a:pt x="619" y="1092"/>
                      <a:pt x="619" y="1094"/>
                    </a:cubicBezTo>
                    <a:cubicBezTo>
                      <a:pt x="619" y="1096"/>
                      <a:pt x="618" y="1097"/>
                      <a:pt x="618" y="1098"/>
                    </a:cubicBezTo>
                    <a:cubicBezTo>
                      <a:pt x="618" y="1100"/>
                      <a:pt x="617" y="1101"/>
                      <a:pt x="617" y="1102"/>
                    </a:cubicBezTo>
                    <a:cubicBezTo>
                      <a:pt x="616" y="1104"/>
                      <a:pt x="616" y="1105"/>
                      <a:pt x="616" y="1106"/>
                    </a:cubicBezTo>
                    <a:cubicBezTo>
                      <a:pt x="615" y="1108"/>
                      <a:pt x="615" y="1109"/>
                      <a:pt x="614" y="1110"/>
                    </a:cubicBezTo>
                    <a:cubicBezTo>
                      <a:pt x="613" y="1113"/>
                      <a:pt x="612" y="1116"/>
                      <a:pt x="611" y="1118"/>
                    </a:cubicBezTo>
                    <a:cubicBezTo>
                      <a:pt x="609" y="1121"/>
                      <a:pt x="607" y="1123"/>
                      <a:pt x="606" y="1126"/>
                    </a:cubicBezTo>
                    <a:cubicBezTo>
                      <a:pt x="604" y="1129"/>
                      <a:pt x="602" y="1131"/>
                      <a:pt x="600" y="1133"/>
                    </a:cubicBezTo>
                    <a:cubicBezTo>
                      <a:pt x="600" y="1133"/>
                      <a:pt x="600" y="1132"/>
                      <a:pt x="601" y="1130"/>
                    </a:cubicBezTo>
                    <a:cubicBezTo>
                      <a:pt x="601" y="1128"/>
                      <a:pt x="601" y="1126"/>
                      <a:pt x="601" y="1123"/>
                    </a:cubicBezTo>
                    <a:cubicBezTo>
                      <a:pt x="601" y="1121"/>
                      <a:pt x="601" y="1118"/>
                      <a:pt x="601" y="1117"/>
                    </a:cubicBezTo>
                    <a:cubicBezTo>
                      <a:pt x="600" y="1116"/>
                      <a:pt x="600" y="1115"/>
                      <a:pt x="600" y="1115"/>
                    </a:cubicBezTo>
                    <a:cubicBezTo>
                      <a:pt x="600" y="1114"/>
                      <a:pt x="600" y="1114"/>
                      <a:pt x="600" y="1114"/>
                    </a:cubicBezTo>
                    <a:cubicBezTo>
                      <a:pt x="604" y="1107"/>
                      <a:pt x="606" y="1096"/>
                      <a:pt x="606" y="1084"/>
                    </a:cubicBezTo>
                    <a:cubicBezTo>
                      <a:pt x="606" y="1081"/>
                      <a:pt x="606" y="1078"/>
                      <a:pt x="605" y="1075"/>
                    </a:cubicBezTo>
                    <a:cubicBezTo>
                      <a:pt x="605" y="1071"/>
                      <a:pt x="604" y="1067"/>
                      <a:pt x="603" y="1063"/>
                    </a:cubicBezTo>
                    <a:cubicBezTo>
                      <a:pt x="602" y="1058"/>
                      <a:pt x="600" y="1054"/>
                      <a:pt x="595" y="1049"/>
                    </a:cubicBezTo>
                    <a:cubicBezTo>
                      <a:pt x="590" y="1044"/>
                      <a:pt x="583" y="1039"/>
                      <a:pt x="576" y="1033"/>
                    </a:cubicBezTo>
                    <a:cubicBezTo>
                      <a:pt x="569" y="1027"/>
                      <a:pt x="561" y="1020"/>
                      <a:pt x="555" y="1011"/>
                    </a:cubicBezTo>
                    <a:cubicBezTo>
                      <a:pt x="554" y="1009"/>
                      <a:pt x="552" y="1006"/>
                      <a:pt x="551" y="1004"/>
                    </a:cubicBezTo>
                    <a:cubicBezTo>
                      <a:pt x="550" y="1002"/>
                      <a:pt x="548" y="999"/>
                      <a:pt x="547" y="997"/>
                    </a:cubicBezTo>
                    <a:cubicBezTo>
                      <a:pt x="546" y="995"/>
                      <a:pt x="545" y="992"/>
                      <a:pt x="544" y="990"/>
                    </a:cubicBezTo>
                    <a:cubicBezTo>
                      <a:pt x="543" y="987"/>
                      <a:pt x="542" y="984"/>
                      <a:pt x="542" y="982"/>
                    </a:cubicBezTo>
                    <a:cubicBezTo>
                      <a:pt x="541" y="979"/>
                      <a:pt x="540" y="977"/>
                      <a:pt x="540" y="975"/>
                    </a:cubicBezTo>
                    <a:cubicBezTo>
                      <a:pt x="539" y="972"/>
                      <a:pt x="539" y="972"/>
                      <a:pt x="539" y="972"/>
                    </a:cubicBezTo>
                    <a:cubicBezTo>
                      <a:pt x="539" y="970"/>
                      <a:pt x="539" y="970"/>
                      <a:pt x="539" y="970"/>
                    </a:cubicBezTo>
                    <a:cubicBezTo>
                      <a:pt x="539" y="970"/>
                      <a:pt x="539" y="970"/>
                      <a:pt x="539" y="970"/>
                    </a:cubicBezTo>
                    <a:cubicBezTo>
                      <a:pt x="538" y="968"/>
                      <a:pt x="538" y="968"/>
                      <a:pt x="538" y="968"/>
                    </a:cubicBezTo>
                    <a:cubicBezTo>
                      <a:pt x="538" y="968"/>
                      <a:pt x="538" y="968"/>
                      <a:pt x="538" y="968"/>
                    </a:cubicBezTo>
                    <a:cubicBezTo>
                      <a:pt x="538" y="965"/>
                      <a:pt x="538" y="963"/>
                      <a:pt x="537" y="961"/>
                    </a:cubicBezTo>
                    <a:cubicBezTo>
                      <a:pt x="537" y="958"/>
                      <a:pt x="537" y="956"/>
                      <a:pt x="537" y="954"/>
                    </a:cubicBezTo>
                    <a:cubicBezTo>
                      <a:pt x="536" y="939"/>
                      <a:pt x="535" y="957"/>
                      <a:pt x="536" y="969"/>
                    </a:cubicBezTo>
                    <a:cubicBezTo>
                      <a:pt x="536" y="969"/>
                      <a:pt x="536" y="970"/>
                      <a:pt x="536" y="971"/>
                    </a:cubicBezTo>
                    <a:cubicBezTo>
                      <a:pt x="536" y="972"/>
                      <a:pt x="536" y="972"/>
                      <a:pt x="536" y="972"/>
                    </a:cubicBezTo>
                    <a:cubicBezTo>
                      <a:pt x="536" y="972"/>
                      <a:pt x="536" y="973"/>
                      <a:pt x="537" y="973"/>
                    </a:cubicBezTo>
                    <a:cubicBezTo>
                      <a:pt x="537" y="974"/>
                      <a:pt x="537" y="975"/>
                      <a:pt x="537" y="976"/>
                    </a:cubicBezTo>
                    <a:cubicBezTo>
                      <a:pt x="537" y="977"/>
                      <a:pt x="537" y="978"/>
                      <a:pt x="536" y="977"/>
                    </a:cubicBezTo>
                    <a:cubicBezTo>
                      <a:pt x="536" y="977"/>
                      <a:pt x="536" y="975"/>
                      <a:pt x="535" y="971"/>
                    </a:cubicBezTo>
                    <a:cubicBezTo>
                      <a:pt x="534" y="970"/>
                      <a:pt x="534" y="970"/>
                      <a:pt x="534" y="970"/>
                    </a:cubicBezTo>
                    <a:cubicBezTo>
                      <a:pt x="534" y="970"/>
                      <a:pt x="534" y="969"/>
                      <a:pt x="534" y="968"/>
                    </a:cubicBezTo>
                    <a:cubicBezTo>
                      <a:pt x="534" y="968"/>
                      <a:pt x="534" y="967"/>
                      <a:pt x="534" y="966"/>
                    </a:cubicBezTo>
                    <a:cubicBezTo>
                      <a:pt x="533" y="965"/>
                      <a:pt x="533" y="964"/>
                      <a:pt x="533" y="962"/>
                    </a:cubicBezTo>
                    <a:cubicBezTo>
                      <a:pt x="532" y="958"/>
                      <a:pt x="532" y="954"/>
                      <a:pt x="532" y="949"/>
                    </a:cubicBezTo>
                    <a:cubicBezTo>
                      <a:pt x="532" y="945"/>
                      <a:pt x="533" y="944"/>
                      <a:pt x="534" y="943"/>
                    </a:cubicBezTo>
                    <a:cubicBezTo>
                      <a:pt x="535" y="941"/>
                      <a:pt x="536" y="939"/>
                      <a:pt x="538" y="931"/>
                    </a:cubicBezTo>
                    <a:cubicBezTo>
                      <a:pt x="540" y="913"/>
                      <a:pt x="546" y="902"/>
                      <a:pt x="550" y="894"/>
                    </a:cubicBezTo>
                    <a:cubicBezTo>
                      <a:pt x="555" y="886"/>
                      <a:pt x="559" y="880"/>
                      <a:pt x="566" y="873"/>
                    </a:cubicBezTo>
                    <a:cubicBezTo>
                      <a:pt x="573" y="867"/>
                      <a:pt x="583" y="859"/>
                      <a:pt x="600" y="852"/>
                    </a:cubicBezTo>
                    <a:cubicBezTo>
                      <a:pt x="616" y="844"/>
                      <a:pt x="640" y="838"/>
                      <a:pt x="673" y="834"/>
                    </a:cubicBezTo>
                    <a:cubicBezTo>
                      <a:pt x="673" y="834"/>
                      <a:pt x="684" y="834"/>
                      <a:pt x="695" y="834"/>
                    </a:cubicBezTo>
                    <a:cubicBezTo>
                      <a:pt x="705" y="834"/>
                      <a:pt x="716" y="835"/>
                      <a:pt x="716" y="835"/>
                    </a:cubicBezTo>
                    <a:cubicBezTo>
                      <a:pt x="756" y="833"/>
                      <a:pt x="795" y="833"/>
                      <a:pt x="835" y="832"/>
                    </a:cubicBezTo>
                    <a:cubicBezTo>
                      <a:pt x="854" y="832"/>
                      <a:pt x="874" y="832"/>
                      <a:pt x="893" y="830"/>
                    </a:cubicBezTo>
                    <a:cubicBezTo>
                      <a:pt x="912" y="829"/>
                      <a:pt x="931" y="827"/>
                      <a:pt x="948" y="823"/>
                    </a:cubicBezTo>
                    <a:cubicBezTo>
                      <a:pt x="930" y="846"/>
                      <a:pt x="930" y="846"/>
                      <a:pt x="930" y="846"/>
                    </a:cubicBezTo>
                    <a:cubicBezTo>
                      <a:pt x="929" y="815"/>
                      <a:pt x="930" y="785"/>
                      <a:pt x="930" y="756"/>
                    </a:cubicBezTo>
                    <a:cubicBezTo>
                      <a:pt x="931" y="726"/>
                      <a:pt x="931" y="697"/>
                      <a:pt x="930" y="669"/>
                    </a:cubicBezTo>
                    <a:cubicBezTo>
                      <a:pt x="929" y="640"/>
                      <a:pt x="927" y="612"/>
                      <a:pt x="923" y="585"/>
                    </a:cubicBezTo>
                    <a:cubicBezTo>
                      <a:pt x="918" y="559"/>
                      <a:pt x="911" y="533"/>
                      <a:pt x="900" y="511"/>
                    </a:cubicBezTo>
                    <a:cubicBezTo>
                      <a:pt x="908" y="516"/>
                      <a:pt x="916" y="520"/>
                      <a:pt x="924" y="524"/>
                    </a:cubicBezTo>
                    <a:cubicBezTo>
                      <a:pt x="920" y="525"/>
                      <a:pt x="915" y="525"/>
                      <a:pt x="911" y="526"/>
                    </a:cubicBezTo>
                    <a:cubicBezTo>
                      <a:pt x="906" y="527"/>
                      <a:pt x="906" y="527"/>
                      <a:pt x="906" y="527"/>
                    </a:cubicBezTo>
                    <a:cubicBezTo>
                      <a:pt x="903" y="528"/>
                      <a:pt x="903" y="528"/>
                      <a:pt x="903" y="528"/>
                    </a:cubicBezTo>
                    <a:cubicBezTo>
                      <a:pt x="901" y="529"/>
                      <a:pt x="901" y="529"/>
                      <a:pt x="901" y="529"/>
                    </a:cubicBezTo>
                    <a:cubicBezTo>
                      <a:pt x="893" y="531"/>
                      <a:pt x="889" y="534"/>
                      <a:pt x="884" y="539"/>
                    </a:cubicBezTo>
                    <a:cubicBezTo>
                      <a:pt x="883" y="539"/>
                      <a:pt x="883" y="540"/>
                      <a:pt x="883" y="540"/>
                    </a:cubicBezTo>
                    <a:cubicBezTo>
                      <a:pt x="882" y="541"/>
                      <a:pt x="882" y="542"/>
                      <a:pt x="881" y="543"/>
                    </a:cubicBezTo>
                    <a:cubicBezTo>
                      <a:pt x="881" y="544"/>
                      <a:pt x="880" y="544"/>
                      <a:pt x="879" y="546"/>
                    </a:cubicBezTo>
                    <a:cubicBezTo>
                      <a:pt x="879" y="547"/>
                      <a:pt x="878" y="548"/>
                      <a:pt x="878" y="549"/>
                    </a:cubicBezTo>
                    <a:cubicBezTo>
                      <a:pt x="877" y="550"/>
                      <a:pt x="876" y="551"/>
                      <a:pt x="876" y="553"/>
                    </a:cubicBezTo>
                    <a:cubicBezTo>
                      <a:pt x="875" y="554"/>
                      <a:pt x="874" y="556"/>
                      <a:pt x="873" y="557"/>
                    </a:cubicBezTo>
                    <a:cubicBezTo>
                      <a:pt x="872" y="559"/>
                      <a:pt x="871" y="560"/>
                      <a:pt x="870" y="562"/>
                    </a:cubicBezTo>
                    <a:cubicBezTo>
                      <a:pt x="870" y="564"/>
                      <a:pt x="868" y="566"/>
                      <a:pt x="867" y="568"/>
                    </a:cubicBezTo>
                    <a:cubicBezTo>
                      <a:pt x="862" y="576"/>
                      <a:pt x="854" y="586"/>
                      <a:pt x="843" y="595"/>
                    </a:cubicBezTo>
                    <a:cubicBezTo>
                      <a:pt x="840" y="597"/>
                      <a:pt x="837" y="599"/>
                      <a:pt x="833" y="601"/>
                    </a:cubicBezTo>
                    <a:cubicBezTo>
                      <a:pt x="831" y="602"/>
                      <a:pt x="831" y="602"/>
                      <a:pt x="831" y="602"/>
                    </a:cubicBezTo>
                    <a:cubicBezTo>
                      <a:pt x="830" y="602"/>
                      <a:pt x="829" y="602"/>
                      <a:pt x="829" y="603"/>
                    </a:cubicBezTo>
                    <a:cubicBezTo>
                      <a:pt x="826" y="604"/>
                      <a:pt x="826" y="604"/>
                      <a:pt x="826" y="604"/>
                    </a:cubicBezTo>
                    <a:cubicBezTo>
                      <a:pt x="822" y="606"/>
                      <a:pt x="822" y="606"/>
                      <a:pt x="822" y="606"/>
                    </a:cubicBezTo>
                    <a:cubicBezTo>
                      <a:pt x="822" y="606"/>
                      <a:pt x="822" y="606"/>
                      <a:pt x="822" y="606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9" y="607"/>
                      <a:pt x="819" y="607"/>
                      <a:pt x="819" y="607"/>
                    </a:cubicBezTo>
                    <a:cubicBezTo>
                      <a:pt x="817" y="607"/>
                      <a:pt x="817" y="607"/>
                      <a:pt x="817" y="607"/>
                    </a:cubicBezTo>
                    <a:cubicBezTo>
                      <a:pt x="814" y="608"/>
                      <a:pt x="811" y="609"/>
                      <a:pt x="809" y="610"/>
                    </a:cubicBezTo>
                    <a:cubicBezTo>
                      <a:pt x="798" y="613"/>
                      <a:pt x="786" y="615"/>
                      <a:pt x="774" y="616"/>
                    </a:cubicBezTo>
                    <a:cubicBezTo>
                      <a:pt x="761" y="616"/>
                      <a:pt x="749" y="615"/>
                      <a:pt x="737" y="613"/>
                    </a:cubicBezTo>
                    <a:cubicBezTo>
                      <a:pt x="724" y="610"/>
                      <a:pt x="713" y="605"/>
                      <a:pt x="702" y="600"/>
                    </a:cubicBezTo>
                    <a:cubicBezTo>
                      <a:pt x="692" y="594"/>
                      <a:pt x="683" y="587"/>
                      <a:pt x="676" y="580"/>
                    </a:cubicBezTo>
                    <a:cubicBezTo>
                      <a:pt x="676" y="577"/>
                      <a:pt x="676" y="577"/>
                      <a:pt x="676" y="577"/>
                    </a:cubicBezTo>
                    <a:cubicBezTo>
                      <a:pt x="668" y="569"/>
                      <a:pt x="659" y="559"/>
                      <a:pt x="652" y="547"/>
                    </a:cubicBezTo>
                    <a:cubicBezTo>
                      <a:pt x="645" y="535"/>
                      <a:pt x="639" y="521"/>
                      <a:pt x="636" y="506"/>
                    </a:cubicBezTo>
                    <a:cubicBezTo>
                      <a:pt x="628" y="477"/>
                      <a:pt x="628" y="446"/>
                      <a:pt x="630" y="421"/>
                    </a:cubicBezTo>
                    <a:cubicBezTo>
                      <a:pt x="630" y="421"/>
                      <a:pt x="632" y="409"/>
                      <a:pt x="636" y="398"/>
                    </a:cubicBezTo>
                    <a:cubicBezTo>
                      <a:pt x="639" y="387"/>
                      <a:pt x="643" y="376"/>
                      <a:pt x="643" y="376"/>
                    </a:cubicBezTo>
                    <a:cubicBezTo>
                      <a:pt x="646" y="372"/>
                      <a:pt x="644" y="378"/>
                      <a:pt x="642" y="389"/>
                    </a:cubicBezTo>
                    <a:cubicBezTo>
                      <a:pt x="639" y="399"/>
                      <a:pt x="637" y="414"/>
                      <a:pt x="636" y="429"/>
                    </a:cubicBezTo>
                    <a:cubicBezTo>
                      <a:pt x="635" y="444"/>
                      <a:pt x="636" y="458"/>
                      <a:pt x="638" y="465"/>
                    </a:cubicBezTo>
                    <a:cubicBezTo>
                      <a:pt x="639" y="473"/>
                      <a:pt x="641" y="474"/>
                      <a:pt x="641" y="464"/>
                    </a:cubicBezTo>
                    <a:cubicBezTo>
                      <a:pt x="640" y="441"/>
                      <a:pt x="642" y="419"/>
                      <a:pt x="647" y="399"/>
                    </a:cubicBezTo>
                    <a:cubicBezTo>
                      <a:pt x="651" y="379"/>
                      <a:pt x="657" y="360"/>
                      <a:pt x="667" y="343"/>
                    </a:cubicBezTo>
                    <a:cubicBezTo>
                      <a:pt x="677" y="326"/>
                      <a:pt x="690" y="311"/>
                      <a:pt x="707" y="300"/>
                    </a:cubicBezTo>
                    <a:cubicBezTo>
                      <a:pt x="715" y="294"/>
                      <a:pt x="724" y="289"/>
                      <a:pt x="734" y="286"/>
                    </a:cubicBezTo>
                    <a:cubicBezTo>
                      <a:pt x="744" y="282"/>
                      <a:pt x="754" y="280"/>
                      <a:pt x="765" y="280"/>
                    </a:cubicBezTo>
                    <a:cubicBezTo>
                      <a:pt x="770" y="279"/>
                      <a:pt x="775" y="279"/>
                      <a:pt x="779" y="279"/>
                    </a:cubicBezTo>
                    <a:cubicBezTo>
                      <a:pt x="781" y="279"/>
                      <a:pt x="783" y="279"/>
                      <a:pt x="786" y="279"/>
                    </a:cubicBezTo>
                    <a:cubicBezTo>
                      <a:pt x="788" y="279"/>
                      <a:pt x="790" y="279"/>
                      <a:pt x="791" y="279"/>
                    </a:cubicBezTo>
                    <a:cubicBezTo>
                      <a:pt x="793" y="279"/>
                      <a:pt x="795" y="279"/>
                      <a:pt x="796" y="279"/>
                    </a:cubicBezTo>
                    <a:cubicBezTo>
                      <a:pt x="797" y="279"/>
                      <a:pt x="798" y="279"/>
                      <a:pt x="799" y="279"/>
                    </a:cubicBezTo>
                    <a:cubicBezTo>
                      <a:pt x="800" y="279"/>
                      <a:pt x="801" y="279"/>
                      <a:pt x="802" y="280"/>
                    </a:cubicBezTo>
                    <a:cubicBezTo>
                      <a:pt x="803" y="280"/>
                      <a:pt x="804" y="280"/>
                      <a:pt x="804" y="280"/>
                    </a:cubicBezTo>
                    <a:cubicBezTo>
                      <a:pt x="809" y="282"/>
                      <a:pt x="812" y="283"/>
                      <a:pt x="815" y="285"/>
                    </a:cubicBezTo>
                    <a:cubicBezTo>
                      <a:pt x="825" y="290"/>
                      <a:pt x="831" y="294"/>
                      <a:pt x="837" y="297"/>
                    </a:cubicBezTo>
                    <a:cubicBezTo>
                      <a:pt x="842" y="300"/>
                      <a:pt x="847" y="302"/>
                      <a:pt x="853" y="305"/>
                    </a:cubicBezTo>
                    <a:cubicBezTo>
                      <a:pt x="859" y="308"/>
                      <a:pt x="865" y="311"/>
                      <a:pt x="874" y="314"/>
                    </a:cubicBezTo>
                    <a:cubicBezTo>
                      <a:pt x="879" y="315"/>
                      <a:pt x="876" y="313"/>
                      <a:pt x="873" y="311"/>
                    </a:cubicBezTo>
                    <a:cubicBezTo>
                      <a:pt x="870" y="309"/>
                      <a:pt x="867" y="306"/>
                      <a:pt x="869" y="306"/>
                    </a:cubicBezTo>
                    <a:cubicBezTo>
                      <a:pt x="873" y="307"/>
                      <a:pt x="877" y="309"/>
                      <a:pt x="880" y="310"/>
                    </a:cubicBezTo>
                    <a:cubicBezTo>
                      <a:pt x="880" y="310"/>
                      <a:pt x="881" y="311"/>
                      <a:pt x="882" y="311"/>
                    </a:cubicBezTo>
                    <a:cubicBezTo>
                      <a:pt x="882" y="311"/>
                      <a:pt x="883" y="311"/>
                      <a:pt x="883" y="311"/>
                    </a:cubicBezTo>
                    <a:cubicBezTo>
                      <a:pt x="884" y="311"/>
                      <a:pt x="885" y="311"/>
                      <a:pt x="885" y="311"/>
                    </a:cubicBezTo>
                    <a:cubicBezTo>
                      <a:pt x="885" y="311"/>
                      <a:pt x="885" y="311"/>
                      <a:pt x="885" y="311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3" y="312"/>
                      <a:pt x="883" y="312"/>
                      <a:pt x="883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3" y="312"/>
                      <a:pt x="883" y="312"/>
                      <a:pt x="883" y="312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4" y="312"/>
                      <a:pt x="884" y="312"/>
                      <a:pt x="884" y="312"/>
                    </a:cubicBezTo>
                    <a:cubicBezTo>
                      <a:pt x="884" y="311"/>
                      <a:pt x="880" y="313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2" y="312"/>
                      <a:pt x="882" y="312"/>
                      <a:pt x="882" y="312"/>
                    </a:cubicBezTo>
                    <a:cubicBezTo>
                      <a:pt x="881" y="313"/>
                      <a:pt x="881" y="313"/>
                      <a:pt x="881" y="313"/>
                    </a:cubicBezTo>
                    <a:cubicBezTo>
                      <a:pt x="881" y="313"/>
                      <a:pt x="881" y="313"/>
                      <a:pt x="882" y="312"/>
                    </a:cubicBezTo>
                    <a:cubicBezTo>
                      <a:pt x="883" y="310"/>
                      <a:pt x="884" y="308"/>
                      <a:pt x="884" y="306"/>
                    </a:cubicBezTo>
                    <a:cubicBezTo>
                      <a:pt x="885" y="304"/>
                      <a:pt x="886" y="301"/>
                      <a:pt x="886" y="299"/>
                    </a:cubicBezTo>
                    <a:cubicBezTo>
                      <a:pt x="887" y="293"/>
                      <a:pt x="888" y="287"/>
                      <a:pt x="888" y="282"/>
                    </a:cubicBezTo>
                    <a:cubicBezTo>
                      <a:pt x="889" y="270"/>
                      <a:pt x="889" y="259"/>
                      <a:pt x="889" y="249"/>
                    </a:cubicBezTo>
                    <a:cubicBezTo>
                      <a:pt x="889" y="238"/>
                      <a:pt x="888" y="228"/>
                      <a:pt x="888" y="218"/>
                    </a:cubicBezTo>
                    <a:cubicBezTo>
                      <a:pt x="886" y="199"/>
                      <a:pt x="885" y="179"/>
                      <a:pt x="881" y="156"/>
                    </a:cubicBezTo>
                    <a:cubicBezTo>
                      <a:pt x="878" y="133"/>
                      <a:pt x="873" y="106"/>
                      <a:pt x="866" y="71"/>
                    </a:cubicBezTo>
                    <a:cubicBezTo>
                      <a:pt x="864" y="69"/>
                      <a:pt x="856" y="40"/>
                      <a:pt x="853" y="22"/>
                    </a:cubicBezTo>
                    <a:cubicBezTo>
                      <a:pt x="851" y="13"/>
                      <a:pt x="850" y="6"/>
                      <a:pt x="849" y="12"/>
                    </a:cubicBezTo>
                    <a:cubicBezTo>
                      <a:pt x="849" y="15"/>
                      <a:pt x="848" y="20"/>
                      <a:pt x="848" y="28"/>
                    </a:cubicBezTo>
                    <a:cubicBezTo>
                      <a:pt x="849" y="36"/>
                      <a:pt x="850" y="46"/>
                      <a:pt x="852" y="60"/>
                    </a:cubicBezTo>
                    <a:cubicBezTo>
                      <a:pt x="852" y="60"/>
                      <a:pt x="855" y="73"/>
                      <a:pt x="858" y="85"/>
                    </a:cubicBezTo>
                    <a:cubicBezTo>
                      <a:pt x="861" y="98"/>
                      <a:pt x="865" y="110"/>
                      <a:pt x="865" y="110"/>
                    </a:cubicBezTo>
                    <a:cubicBezTo>
                      <a:pt x="869" y="144"/>
                      <a:pt x="869" y="144"/>
                      <a:pt x="869" y="144"/>
                    </a:cubicBezTo>
                    <a:cubicBezTo>
                      <a:pt x="865" y="125"/>
                      <a:pt x="859" y="98"/>
                      <a:pt x="854" y="76"/>
                    </a:cubicBezTo>
                    <a:cubicBezTo>
                      <a:pt x="850" y="54"/>
                      <a:pt x="847" y="38"/>
                      <a:pt x="846" y="42"/>
                    </a:cubicBezTo>
                    <a:cubicBezTo>
                      <a:pt x="846" y="38"/>
                      <a:pt x="846" y="33"/>
                      <a:pt x="846" y="26"/>
                    </a:cubicBezTo>
                    <a:cubicBezTo>
                      <a:pt x="845" y="23"/>
                      <a:pt x="845" y="20"/>
                      <a:pt x="845" y="15"/>
                    </a:cubicBezTo>
                    <a:cubicBezTo>
                      <a:pt x="846" y="11"/>
                      <a:pt x="846" y="7"/>
                      <a:pt x="847" y="0"/>
                    </a:cubicBezTo>
                    <a:cubicBezTo>
                      <a:pt x="856" y="10"/>
                      <a:pt x="866" y="21"/>
                      <a:pt x="876" y="31"/>
                    </a:cubicBezTo>
                    <a:cubicBezTo>
                      <a:pt x="799" y="38"/>
                      <a:pt x="659" y="67"/>
                      <a:pt x="749" y="43"/>
                    </a:cubicBezTo>
                    <a:cubicBezTo>
                      <a:pt x="814" y="38"/>
                      <a:pt x="834" y="35"/>
                      <a:pt x="875" y="26"/>
                    </a:cubicBezTo>
                    <a:cubicBezTo>
                      <a:pt x="868" y="19"/>
                      <a:pt x="861" y="11"/>
                      <a:pt x="852" y="1"/>
                    </a:cubicBezTo>
                    <a:cubicBezTo>
                      <a:pt x="852" y="2"/>
                      <a:pt x="852" y="4"/>
                      <a:pt x="851" y="5"/>
                    </a:cubicBezTo>
                    <a:cubicBezTo>
                      <a:pt x="852" y="4"/>
                      <a:pt x="852" y="2"/>
                      <a:pt x="852" y="1"/>
                    </a:cubicBezTo>
                    <a:cubicBezTo>
                      <a:pt x="861" y="10"/>
                      <a:pt x="868" y="18"/>
                      <a:pt x="875" y="26"/>
                    </a:cubicBezTo>
                    <a:cubicBezTo>
                      <a:pt x="726" y="43"/>
                      <a:pt x="594" y="54"/>
                      <a:pt x="471" y="69"/>
                    </a:cubicBezTo>
                    <a:cubicBezTo>
                      <a:pt x="435" y="78"/>
                      <a:pt x="435" y="78"/>
                      <a:pt x="435" y="78"/>
                    </a:cubicBezTo>
                    <a:cubicBezTo>
                      <a:pt x="432" y="74"/>
                      <a:pt x="371" y="78"/>
                      <a:pt x="312" y="84"/>
                    </a:cubicBezTo>
                    <a:cubicBezTo>
                      <a:pt x="287" y="88"/>
                      <a:pt x="254" y="91"/>
                      <a:pt x="262" y="93"/>
                    </a:cubicBezTo>
                    <a:cubicBezTo>
                      <a:pt x="251" y="97"/>
                      <a:pt x="478" y="69"/>
                      <a:pt x="373" y="89"/>
                    </a:cubicBezTo>
                    <a:cubicBezTo>
                      <a:pt x="235" y="104"/>
                      <a:pt x="89" y="117"/>
                      <a:pt x="0" y="121"/>
                    </a:cubicBezTo>
                    <a:cubicBezTo>
                      <a:pt x="64" y="112"/>
                      <a:pt x="111" y="108"/>
                      <a:pt x="178" y="94"/>
                    </a:cubicBezTo>
                    <a:cubicBezTo>
                      <a:pt x="405" y="60"/>
                      <a:pt x="652" y="36"/>
                      <a:pt x="872" y="2"/>
                    </a:cubicBezTo>
                    <a:cubicBezTo>
                      <a:pt x="876" y="1"/>
                      <a:pt x="876" y="1"/>
                      <a:pt x="876" y="1"/>
                    </a:cubicBezTo>
                    <a:cubicBezTo>
                      <a:pt x="876" y="6"/>
                      <a:pt x="876" y="6"/>
                      <a:pt x="876" y="6"/>
                    </a:cubicBezTo>
                    <a:cubicBezTo>
                      <a:pt x="875" y="8"/>
                      <a:pt x="875" y="11"/>
                      <a:pt x="875" y="13"/>
                    </a:cubicBezTo>
                    <a:cubicBezTo>
                      <a:pt x="874" y="15"/>
                      <a:pt x="874" y="20"/>
                      <a:pt x="874" y="27"/>
                    </a:cubicBezTo>
                    <a:cubicBezTo>
                      <a:pt x="874" y="33"/>
                      <a:pt x="875" y="41"/>
                      <a:pt x="875" y="48"/>
                    </a:cubicBezTo>
                    <a:cubicBezTo>
                      <a:pt x="877" y="62"/>
                      <a:pt x="878" y="72"/>
                      <a:pt x="874" y="64"/>
                    </a:cubicBezTo>
                    <a:cubicBezTo>
                      <a:pt x="876" y="85"/>
                      <a:pt x="890" y="141"/>
                      <a:pt x="889" y="157"/>
                    </a:cubicBezTo>
                    <a:cubicBezTo>
                      <a:pt x="893" y="178"/>
                      <a:pt x="898" y="200"/>
                      <a:pt x="901" y="222"/>
                    </a:cubicBezTo>
                    <a:cubicBezTo>
                      <a:pt x="905" y="244"/>
                      <a:pt x="907" y="266"/>
                      <a:pt x="906" y="289"/>
                    </a:cubicBezTo>
                    <a:cubicBezTo>
                      <a:pt x="906" y="300"/>
                      <a:pt x="904" y="311"/>
                      <a:pt x="900" y="320"/>
                    </a:cubicBezTo>
                    <a:cubicBezTo>
                      <a:pt x="898" y="324"/>
                      <a:pt x="895" y="328"/>
                      <a:pt x="891" y="330"/>
                    </a:cubicBezTo>
                    <a:cubicBezTo>
                      <a:pt x="890" y="331"/>
                      <a:pt x="890" y="331"/>
                      <a:pt x="890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9" y="331"/>
                      <a:pt x="890" y="331"/>
                      <a:pt x="890" y="331"/>
                    </a:cubicBezTo>
                    <a:cubicBezTo>
                      <a:pt x="889" y="331"/>
                      <a:pt x="889" y="331"/>
                      <a:pt x="889" y="331"/>
                    </a:cubicBezTo>
                    <a:cubicBezTo>
                      <a:pt x="888" y="331"/>
                      <a:pt x="888" y="331"/>
                      <a:pt x="888" y="331"/>
                    </a:cubicBezTo>
                    <a:cubicBezTo>
                      <a:pt x="887" y="331"/>
                      <a:pt x="887" y="331"/>
                      <a:pt x="887" y="331"/>
                    </a:cubicBezTo>
                    <a:cubicBezTo>
                      <a:pt x="886" y="331"/>
                      <a:pt x="886" y="331"/>
                      <a:pt x="885" y="331"/>
                    </a:cubicBezTo>
                    <a:cubicBezTo>
                      <a:pt x="883" y="331"/>
                      <a:pt x="881" y="331"/>
                      <a:pt x="878" y="331"/>
                    </a:cubicBezTo>
                    <a:cubicBezTo>
                      <a:pt x="868" y="328"/>
                      <a:pt x="858" y="322"/>
                      <a:pt x="848" y="317"/>
                    </a:cubicBezTo>
                    <a:cubicBezTo>
                      <a:pt x="839" y="311"/>
                      <a:pt x="829" y="305"/>
                      <a:pt x="819" y="299"/>
                    </a:cubicBezTo>
                    <a:cubicBezTo>
                      <a:pt x="816" y="297"/>
                      <a:pt x="814" y="296"/>
                      <a:pt x="811" y="294"/>
                    </a:cubicBezTo>
                    <a:cubicBezTo>
                      <a:pt x="808" y="293"/>
                      <a:pt x="806" y="291"/>
                      <a:pt x="802" y="290"/>
                    </a:cubicBezTo>
                    <a:cubicBezTo>
                      <a:pt x="801" y="290"/>
                      <a:pt x="800" y="290"/>
                      <a:pt x="799" y="289"/>
                    </a:cubicBezTo>
                    <a:cubicBezTo>
                      <a:pt x="799" y="289"/>
                      <a:pt x="799" y="289"/>
                      <a:pt x="798" y="289"/>
                    </a:cubicBezTo>
                    <a:cubicBezTo>
                      <a:pt x="798" y="289"/>
                      <a:pt x="798" y="289"/>
                      <a:pt x="798" y="289"/>
                    </a:cubicBezTo>
                    <a:cubicBezTo>
                      <a:pt x="797" y="289"/>
                      <a:pt x="797" y="289"/>
                      <a:pt x="797" y="289"/>
                    </a:cubicBezTo>
                    <a:cubicBezTo>
                      <a:pt x="796" y="289"/>
                      <a:pt x="796" y="289"/>
                      <a:pt x="796" y="289"/>
                    </a:cubicBezTo>
                    <a:cubicBezTo>
                      <a:pt x="792" y="289"/>
                      <a:pt x="792" y="289"/>
                      <a:pt x="792" y="289"/>
                    </a:cubicBezTo>
                    <a:cubicBezTo>
                      <a:pt x="789" y="289"/>
                      <a:pt x="786" y="289"/>
                      <a:pt x="783" y="289"/>
                    </a:cubicBezTo>
                    <a:cubicBezTo>
                      <a:pt x="771" y="289"/>
                      <a:pt x="759" y="290"/>
                      <a:pt x="748" y="293"/>
                    </a:cubicBezTo>
                    <a:cubicBezTo>
                      <a:pt x="724" y="300"/>
                      <a:pt x="704" y="313"/>
                      <a:pt x="688" y="331"/>
                    </a:cubicBezTo>
                    <a:cubicBezTo>
                      <a:pt x="673" y="348"/>
                      <a:pt x="663" y="369"/>
                      <a:pt x="657" y="390"/>
                    </a:cubicBezTo>
                    <a:cubicBezTo>
                      <a:pt x="650" y="410"/>
                      <a:pt x="648" y="432"/>
                      <a:pt x="648" y="452"/>
                    </a:cubicBezTo>
                    <a:cubicBezTo>
                      <a:pt x="650" y="441"/>
                      <a:pt x="652" y="441"/>
                      <a:pt x="653" y="449"/>
                    </a:cubicBezTo>
                    <a:cubicBezTo>
                      <a:pt x="654" y="457"/>
                      <a:pt x="655" y="471"/>
                      <a:pt x="659" y="488"/>
                    </a:cubicBezTo>
                    <a:cubicBezTo>
                      <a:pt x="663" y="505"/>
                      <a:pt x="670" y="524"/>
                      <a:pt x="681" y="540"/>
                    </a:cubicBezTo>
                    <a:cubicBezTo>
                      <a:pt x="686" y="548"/>
                      <a:pt x="692" y="554"/>
                      <a:pt x="698" y="560"/>
                    </a:cubicBezTo>
                    <a:cubicBezTo>
                      <a:pt x="704" y="565"/>
                      <a:pt x="710" y="569"/>
                      <a:pt x="714" y="571"/>
                    </a:cubicBezTo>
                    <a:cubicBezTo>
                      <a:pt x="722" y="578"/>
                      <a:pt x="733" y="583"/>
                      <a:pt x="746" y="586"/>
                    </a:cubicBezTo>
                    <a:cubicBezTo>
                      <a:pt x="759" y="589"/>
                      <a:pt x="774" y="590"/>
                      <a:pt x="789" y="587"/>
                    </a:cubicBezTo>
                    <a:cubicBezTo>
                      <a:pt x="796" y="586"/>
                      <a:pt x="803" y="584"/>
                      <a:pt x="811" y="582"/>
                    </a:cubicBezTo>
                    <a:cubicBezTo>
                      <a:pt x="814" y="580"/>
                      <a:pt x="818" y="579"/>
                      <a:pt x="821" y="578"/>
                    </a:cubicBezTo>
                    <a:cubicBezTo>
                      <a:pt x="826" y="575"/>
                      <a:pt x="826" y="575"/>
                      <a:pt x="826" y="575"/>
                    </a:cubicBezTo>
                    <a:cubicBezTo>
                      <a:pt x="827" y="574"/>
                      <a:pt x="827" y="574"/>
                      <a:pt x="828" y="573"/>
                    </a:cubicBezTo>
                    <a:cubicBezTo>
                      <a:pt x="830" y="571"/>
                      <a:pt x="830" y="571"/>
                      <a:pt x="830" y="571"/>
                    </a:cubicBezTo>
                    <a:cubicBezTo>
                      <a:pt x="842" y="562"/>
                      <a:pt x="849" y="549"/>
                      <a:pt x="855" y="538"/>
                    </a:cubicBezTo>
                    <a:cubicBezTo>
                      <a:pt x="856" y="536"/>
                      <a:pt x="857" y="534"/>
                      <a:pt x="859" y="530"/>
                    </a:cubicBezTo>
                    <a:cubicBezTo>
                      <a:pt x="861" y="527"/>
                      <a:pt x="864" y="524"/>
                      <a:pt x="866" y="521"/>
                    </a:cubicBezTo>
                    <a:cubicBezTo>
                      <a:pt x="869" y="517"/>
                      <a:pt x="872" y="515"/>
                      <a:pt x="873" y="514"/>
                    </a:cubicBezTo>
                    <a:cubicBezTo>
                      <a:pt x="875" y="512"/>
                      <a:pt x="875" y="511"/>
                      <a:pt x="873" y="512"/>
                    </a:cubicBezTo>
                    <a:cubicBezTo>
                      <a:pt x="865" y="518"/>
                      <a:pt x="859" y="525"/>
                      <a:pt x="855" y="531"/>
                    </a:cubicBezTo>
                    <a:cubicBezTo>
                      <a:pt x="851" y="538"/>
                      <a:pt x="847" y="543"/>
                      <a:pt x="844" y="549"/>
                    </a:cubicBezTo>
                    <a:cubicBezTo>
                      <a:pt x="840" y="554"/>
                      <a:pt x="836" y="559"/>
                      <a:pt x="831" y="564"/>
                    </a:cubicBezTo>
                    <a:cubicBezTo>
                      <a:pt x="830" y="565"/>
                      <a:pt x="828" y="566"/>
                      <a:pt x="827" y="567"/>
                    </a:cubicBezTo>
                    <a:cubicBezTo>
                      <a:pt x="826" y="568"/>
                      <a:pt x="825" y="568"/>
                      <a:pt x="825" y="569"/>
                    </a:cubicBezTo>
                    <a:cubicBezTo>
                      <a:pt x="824" y="569"/>
                      <a:pt x="823" y="570"/>
                      <a:pt x="822" y="570"/>
                    </a:cubicBezTo>
                    <a:cubicBezTo>
                      <a:pt x="821" y="571"/>
                      <a:pt x="821" y="571"/>
                      <a:pt x="820" y="571"/>
                    </a:cubicBezTo>
                    <a:cubicBezTo>
                      <a:pt x="819" y="572"/>
                      <a:pt x="818" y="572"/>
                      <a:pt x="817" y="573"/>
                    </a:cubicBezTo>
                    <a:cubicBezTo>
                      <a:pt x="815" y="574"/>
                      <a:pt x="813" y="574"/>
                      <a:pt x="810" y="575"/>
                    </a:cubicBezTo>
                    <a:cubicBezTo>
                      <a:pt x="812" y="574"/>
                      <a:pt x="814" y="572"/>
                      <a:pt x="817" y="571"/>
                    </a:cubicBezTo>
                    <a:cubicBezTo>
                      <a:pt x="819" y="570"/>
                      <a:pt x="820" y="569"/>
                      <a:pt x="821" y="568"/>
                    </a:cubicBezTo>
                    <a:cubicBezTo>
                      <a:pt x="822" y="567"/>
                      <a:pt x="823" y="567"/>
                      <a:pt x="823" y="566"/>
                    </a:cubicBezTo>
                    <a:cubicBezTo>
                      <a:pt x="824" y="566"/>
                      <a:pt x="825" y="565"/>
                      <a:pt x="825" y="564"/>
                    </a:cubicBezTo>
                    <a:cubicBezTo>
                      <a:pt x="832" y="559"/>
                      <a:pt x="838" y="551"/>
                      <a:pt x="845" y="540"/>
                    </a:cubicBezTo>
                    <a:cubicBezTo>
                      <a:pt x="849" y="534"/>
                      <a:pt x="852" y="528"/>
                      <a:pt x="858" y="522"/>
                    </a:cubicBezTo>
                    <a:cubicBezTo>
                      <a:pt x="860" y="519"/>
                      <a:pt x="863" y="517"/>
                      <a:pt x="866" y="514"/>
                    </a:cubicBezTo>
                    <a:cubicBezTo>
                      <a:pt x="868" y="513"/>
                      <a:pt x="869" y="512"/>
                      <a:pt x="871" y="511"/>
                    </a:cubicBezTo>
                    <a:cubicBezTo>
                      <a:pt x="873" y="509"/>
                      <a:pt x="874" y="508"/>
                      <a:pt x="876" y="507"/>
                    </a:cubicBezTo>
                    <a:cubicBezTo>
                      <a:pt x="890" y="499"/>
                      <a:pt x="906" y="497"/>
                      <a:pt x="921" y="495"/>
                    </a:cubicBezTo>
                    <a:cubicBezTo>
                      <a:pt x="924" y="495"/>
                      <a:pt x="924" y="495"/>
                      <a:pt x="924" y="495"/>
                    </a:cubicBezTo>
                    <a:cubicBezTo>
                      <a:pt x="926" y="497"/>
                      <a:pt x="926" y="497"/>
                      <a:pt x="926" y="497"/>
                    </a:cubicBezTo>
                    <a:cubicBezTo>
                      <a:pt x="926" y="498"/>
                      <a:pt x="926" y="499"/>
                      <a:pt x="927" y="500"/>
                    </a:cubicBezTo>
                    <a:cubicBezTo>
                      <a:pt x="926" y="498"/>
                      <a:pt x="926" y="498"/>
                      <a:pt x="926" y="498"/>
                    </a:cubicBezTo>
                    <a:cubicBezTo>
                      <a:pt x="924" y="495"/>
                      <a:pt x="924" y="495"/>
                      <a:pt x="924" y="495"/>
                    </a:cubicBezTo>
                    <a:cubicBezTo>
                      <a:pt x="921" y="495"/>
                      <a:pt x="921" y="495"/>
                      <a:pt x="921" y="495"/>
                    </a:cubicBezTo>
                    <a:cubicBezTo>
                      <a:pt x="907" y="499"/>
                      <a:pt x="907" y="499"/>
                      <a:pt x="907" y="499"/>
                    </a:cubicBezTo>
                    <a:cubicBezTo>
                      <a:pt x="900" y="501"/>
                      <a:pt x="900" y="501"/>
                      <a:pt x="900" y="501"/>
                    </a:cubicBezTo>
                    <a:cubicBezTo>
                      <a:pt x="898" y="502"/>
                      <a:pt x="895" y="503"/>
                      <a:pt x="893" y="504"/>
                    </a:cubicBezTo>
                    <a:cubicBezTo>
                      <a:pt x="895" y="503"/>
                      <a:pt x="898" y="503"/>
                      <a:pt x="900" y="502"/>
                    </a:cubicBezTo>
                    <a:cubicBezTo>
                      <a:pt x="902" y="502"/>
                      <a:pt x="905" y="501"/>
                      <a:pt x="907" y="500"/>
                    </a:cubicBezTo>
                    <a:cubicBezTo>
                      <a:pt x="912" y="500"/>
                      <a:pt x="917" y="499"/>
                      <a:pt x="921" y="499"/>
                    </a:cubicBezTo>
                    <a:cubicBezTo>
                      <a:pt x="922" y="498"/>
                      <a:pt x="922" y="498"/>
                      <a:pt x="922" y="498"/>
                    </a:cubicBezTo>
                    <a:cubicBezTo>
                      <a:pt x="923" y="499"/>
                      <a:pt x="923" y="499"/>
                      <a:pt x="923" y="499"/>
                    </a:cubicBezTo>
                    <a:cubicBezTo>
                      <a:pt x="933" y="520"/>
                      <a:pt x="940" y="543"/>
                      <a:pt x="944" y="566"/>
                    </a:cubicBezTo>
                    <a:cubicBezTo>
                      <a:pt x="946" y="578"/>
                      <a:pt x="947" y="590"/>
                      <a:pt x="948" y="602"/>
                    </a:cubicBezTo>
                    <a:cubicBezTo>
                      <a:pt x="949" y="614"/>
                      <a:pt x="950" y="625"/>
                      <a:pt x="950" y="637"/>
                    </a:cubicBezTo>
                    <a:cubicBezTo>
                      <a:pt x="951" y="661"/>
                      <a:pt x="951" y="684"/>
                      <a:pt x="950" y="706"/>
                    </a:cubicBezTo>
                    <a:cubicBezTo>
                      <a:pt x="950" y="729"/>
                      <a:pt x="950" y="750"/>
                      <a:pt x="951" y="770"/>
                    </a:cubicBezTo>
                    <a:cubicBezTo>
                      <a:pt x="951" y="770"/>
                      <a:pt x="953" y="751"/>
                      <a:pt x="954" y="732"/>
                    </a:cubicBezTo>
                    <a:cubicBezTo>
                      <a:pt x="955" y="723"/>
                      <a:pt x="956" y="714"/>
                      <a:pt x="957" y="707"/>
                    </a:cubicBezTo>
                    <a:cubicBezTo>
                      <a:pt x="957" y="700"/>
                      <a:pt x="958" y="695"/>
                      <a:pt x="958" y="695"/>
                    </a:cubicBezTo>
                    <a:cubicBezTo>
                      <a:pt x="958" y="719"/>
                      <a:pt x="958" y="744"/>
                      <a:pt x="957" y="769"/>
                    </a:cubicBezTo>
                    <a:cubicBezTo>
                      <a:pt x="956" y="794"/>
                      <a:pt x="955" y="820"/>
                      <a:pt x="955" y="845"/>
                    </a:cubicBezTo>
                    <a:cubicBezTo>
                      <a:pt x="955" y="847"/>
                      <a:pt x="955" y="847"/>
                      <a:pt x="955" y="847"/>
                    </a:cubicBezTo>
                    <a:cubicBezTo>
                      <a:pt x="953" y="847"/>
                      <a:pt x="953" y="847"/>
                      <a:pt x="953" y="847"/>
                    </a:cubicBezTo>
                    <a:cubicBezTo>
                      <a:pt x="937" y="851"/>
                      <a:pt x="920" y="852"/>
                      <a:pt x="904" y="853"/>
                    </a:cubicBezTo>
                    <a:cubicBezTo>
                      <a:pt x="888" y="854"/>
                      <a:pt x="872" y="854"/>
                      <a:pt x="857" y="855"/>
                    </a:cubicBezTo>
                    <a:cubicBezTo>
                      <a:pt x="828" y="855"/>
                      <a:pt x="800" y="856"/>
                      <a:pt x="777" y="858"/>
                    </a:cubicBezTo>
                    <a:cubicBezTo>
                      <a:pt x="805" y="859"/>
                      <a:pt x="840" y="859"/>
                      <a:pt x="873" y="858"/>
                    </a:cubicBezTo>
                    <a:cubicBezTo>
                      <a:pt x="889" y="858"/>
                      <a:pt x="905" y="857"/>
                      <a:pt x="919" y="856"/>
                    </a:cubicBezTo>
                    <a:cubicBezTo>
                      <a:pt x="933" y="854"/>
                      <a:pt x="945" y="853"/>
                      <a:pt x="954" y="851"/>
                    </a:cubicBezTo>
                    <a:cubicBezTo>
                      <a:pt x="958" y="851"/>
                      <a:pt x="958" y="851"/>
                      <a:pt x="958" y="851"/>
                    </a:cubicBezTo>
                    <a:cubicBezTo>
                      <a:pt x="959" y="845"/>
                      <a:pt x="959" y="845"/>
                      <a:pt x="959" y="845"/>
                    </a:cubicBezTo>
                    <a:cubicBezTo>
                      <a:pt x="959" y="834"/>
                      <a:pt x="960" y="828"/>
                      <a:pt x="962" y="828"/>
                    </a:cubicBezTo>
                    <a:cubicBezTo>
                      <a:pt x="963" y="829"/>
                      <a:pt x="964" y="836"/>
                      <a:pt x="965" y="845"/>
                    </a:cubicBezTo>
                    <a:cubicBezTo>
                      <a:pt x="965" y="854"/>
                      <a:pt x="965" y="854"/>
                      <a:pt x="965" y="854"/>
                    </a:cubicBezTo>
                    <a:cubicBezTo>
                      <a:pt x="955" y="857"/>
                      <a:pt x="955" y="857"/>
                      <a:pt x="955" y="857"/>
                    </a:cubicBezTo>
                    <a:cubicBezTo>
                      <a:pt x="941" y="861"/>
                      <a:pt x="920" y="864"/>
                      <a:pt x="898" y="865"/>
                    </a:cubicBezTo>
                    <a:cubicBezTo>
                      <a:pt x="877" y="866"/>
                      <a:pt x="856" y="866"/>
                      <a:pt x="841" y="866"/>
                    </a:cubicBezTo>
                    <a:cubicBezTo>
                      <a:pt x="797" y="864"/>
                      <a:pt x="756" y="863"/>
                      <a:pt x="717" y="866"/>
                    </a:cubicBezTo>
                    <a:cubicBezTo>
                      <a:pt x="697" y="867"/>
                      <a:pt x="678" y="869"/>
                      <a:pt x="660" y="872"/>
                    </a:cubicBezTo>
                    <a:cubicBezTo>
                      <a:pt x="642" y="876"/>
                      <a:pt x="625" y="880"/>
                      <a:pt x="609" y="888"/>
                    </a:cubicBezTo>
                    <a:cubicBezTo>
                      <a:pt x="602" y="891"/>
                      <a:pt x="595" y="896"/>
                      <a:pt x="588" y="901"/>
                    </a:cubicBezTo>
                    <a:cubicBezTo>
                      <a:pt x="583" y="906"/>
                      <a:pt x="578" y="912"/>
                      <a:pt x="574" y="918"/>
                    </a:cubicBezTo>
                    <a:cubicBezTo>
                      <a:pt x="567" y="931"/>
                      <a:pt x="566" y="946"/>
                      <a:pt x="568" y="963"/>
                    </a:cubicBezTo>
                    <a:cubicBezTo>
                      <a:pt x="568" y="963"/>
                      <a:pt x="568" y="963"/>
                      <a:pt x="568" y="963"/>
                    </a:cubicBezTo>
                    <a:cubicBezTo>
                      <a:pt x="569" y="964"/>
                      <a:pt x="569" y="964"/>
                      <a:pt x="569" y="964"/>
                    </a:cubicBezTo>
                    <a:cubicBezTo>
                      <a:pt x="569" y="964"/>
                      <a:pt x="568" y="963"/>
                      <a:pt x="568" y="963"/>
                    </a:cubicBezTo>
                    <a:cubicBezTo>
                      <a:pt x="568" y="963"/>
                      <a:pt x="568" y="963"/>
                      <a:pt x="568" y="963"/>
                    </a:cubicBezTo>
                    <a:cubicBezTo>
                      <a:pt x="568" y="964"/>
                      <a:pt x="568" y="964"/>
                      <a:pt x="568" y="964"/>
                    </a:cubicBezTo>
                    <a:cubicBezTo>
                      <a:pt x="569" y="965"/>
                      <a:pt x="569" y="965"/>
                      <a:pt x="569" y="965"/>
                    </a:cubicBezTo>
                    <a:cubicBezTo>
                      <a:pt x="570" y="969"/>
                      <a:pt x="570" y="969"/>
                      <a:pt x="570" y="969"/>
                    </a:cubicBezTo>
                    <a:cubicBezTo>
                      <a:pt x="570" y="971"/>
                      <a:pt x="570" y="973"/>
                      <a:pt x="571" y="975"/>
                    </a:cubicBezTo>
                    <a:cubicBezTo>
                      <a:pt x="571" y="976"/>
                      <a:pt x="572" y="978"/>
                      <a:pt x="572" y="980"/>
                    </a:cubicBezTo>
                    <a:cubicBezTo>
                      <a:pt x="575" y="985"/>
                      <a:pt x="575" y="985"/>
                      <a:pt x="575" y="985"/>
                    </a:cubicBezTo>
                    <a:cubicBezTo>
                      <a:pt x="578" y="992"/>
                      <a:pt x="582" y="998"/>
                      <a:pt x="587" y="1004"/>
                    </a:cubicBezTo>
                    <a:cubicBezTo>
                      <a:pt x="593" y="1010"/>
                      <a:pt x="600" y="1016"/>
                      <a:pt x="607" y="1023"/>
                    </a:cubicBezTo>
                    <a:cubicBezTo>
                      <a:pt x="610" y="1026"/>
                      <a:pt x="614" y="1030"/>
                      <a:pt x="617" y="1034"/>
                    </a:cubicBezTo>
                    <a:cubicBezTo>
                      <a:pt x="619" y="1037"/>
                      <a:pt x="621" y="1039"/>
                      <a:pt x="622" y="1042"/>
                    </a:cubicBezTo>
                    <a:cubicBezTo>
                      <a:pt x="623" y="1044"/>
                      <a:pt x="625" y="1047"/>
                      <a:pt x="625" y="1050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64"/>
              <p:cNvSpPr/>
              <p:nvPr/>
            </p:nvSpPr>
            <p:spPr bwMode="auto">
              <a:xfrm>
                <a:off x="4729590" y="3475445"/>
                <a:ext cx="476240" cy="233503"/>
              </a:xfrm>
              <a:custGeom>
                <a:avLst/>
                <a:gdLst>
                  <a:gd name="T0" fmla="*/ 0 w 355"/>
                  <a:gd name="T1" fmla="*/ 174 h 174"/>
                  <a:gd name="T2" fmla="*/ 40 w 355"/>
                  <a:gd name="T3" fmla="*/ 164 h 174"/>
                  <a:gd name="T4" fmla="*/ 68 w 355"/>
                  <a:gd name="T5" fmla="*/ 159 h 174"/>
                  <a:gd name="T6" fmla="*/ 100 w 355"/>
                  <a:gd name="T7" fmla="*/ 154 h 174"/>
                  <a:gd name="T8" fmla="*/ 202 w 355"/>
                  <a:gd name="T9" fmla="*/ 148 h 174"/>
                  <a:gd name="T10" fmla="*/ 226 w 355"/>
                  <a:gd name="T11" fmla="*/ 153 h 174"/>
                  <a:gd name="T12" fmla="*/ 300 w 355"/>
                  <a:gd name="T13" fmla="*/ 152 h 174"/>
                  <a:gd name="T14" fmla="*/ 331 w 355"/>
                  <a:gd name="T15" fmla="*/ 146 h 174"/>
                  <a:gd name="T16" fmla="*/ 347 w 355"/>
                  <a:gd name="T17" fmla="*/ 142 h 174"/>
                  <a:gd name="T18" fmla="*/ 346 w 355"/>
                  <a:gd name="T19" fmla="*/ 126 h 174"/>
                  <a:gd name="T20" fmla="*/ 349 w 355"/>
                  <a:gd name="T21" fmla="*/ 19 h 174"/>
                  <a:gd name="T22" fmla="*/ 352 w 355"/>
                  <a:gd name="T23" fmla="*/ 4 h 174"/>
                  <a:gd name="T24" fmla="*/ 354 w 355"/>
                  <a:gd name="T25" fmla="*/ 48 h 174"/>
                  <a:gd name="T26" fmla="*/ 350 w 355"/>
                  <a:gd name="T27" fmla="*/ 126 h 174"/>
                  <a:gd name="T28" fmla="*/ 350 w 355"/>
                  <a:gd name="T29" fmla="*/ 145 h 174"/>
                  <a:gd name="T30" fmla="*/ 332 w 355"/>
                  <a:gd name="T31" fmla="*/ 149 h 174"/>
                  <a:gd name="T32" fmla="*/ 286 w 355"/>
                  <a:gd name="T33" fmla="*/ 155 h 174"/>
                  <a:gd name="T34" fmla="*/ 242 w 355"/>
                  <a:gd name="T35" fmla="*/ 158 h 174"/>
                  <a:gd name="T36" fmla="*/ 154 w 355"/>
                  <a:gd name="T37" fmla="*/ 160 h 174"/>
                  <a:gd name="T38" fmla="*/ 72 w 355"/>
                  <a:gd name="T39" fmla="*/ 164 h 174"/>
                  <a:gd name="T40" fmla="*/ 0 w 355"/>
                  <a:gd name="T41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5" h="174">
                    <a:moveTo>
                      <a:pt x="0" y="174"/>
                    </a:moveTo>
                    <a:cubicBezTo>
                      <a:pt x="15" y="169"/>
                      <a:pt x="29" y="166"/>
                      <a:pt x="40" y="164"/>
                    </a:cubicBezTo>
                    <a:cubicBezTo>
                      <a:pt x="51" y="162"/>
                      <a:pt x="60" y="161"/>
                      <a:pt x="68" y="159"/>
                    </a:cubicBezTo>
                    <a:cubicBezTo>
                      <a:pt x="83" y="157"/>
                      <a:pt x="91" y="155"/>
                      <a:pt x="100" y="154"/>
                    </a:cubicBezTo>
                    <a:cubicBezTo>
                      <a:pt x="117" y="150"/>
                      <a:pt x="133" y="147"/>
                      <a:pt x="202" y="148"/>
                    </a:cubicBezTo>
                    <a:cubicBezTo>
                      <a:pt x="193" y="150"/>
                      <a:pt x="206" y="152"/>
                      <a:pt x="226" y="153"/>
                    </a:cubicBezTo>
                    <a:cubicBezTo>
                      <a:pt x="247" y="154"/>
                      <a:pt x="276" y="154"/>
                      <a:pt x="300" y="152"/>
                    </a:cubicBezTo>
                    <a:cubicBezTo>
                      <a:pt x="310" y="150"/>
                      <a:pt x="320" y="148"/>
                      <a:pt x="331" y="146"/>
                    </a:cubicBezTo>
                    <a:cubicBezTo>
                      <a:pt x="347" y="142"/>
                      <a:pt x="347" y="142"/>
                      <a:pt x="347" y="142"/>
                    </a:cubicBezTo>
                    <a:cubicBezTo>
                      <a:pt x="346" y="126"/>
                      <a:pt x="346" y="126"/>
                      <a:pt x="346" y="126"/>
                    </a:cubicBezTo>
                    <a:cubicBezTo>
                      <a:pt x="345" y="90"/>
                      <a:pt x="348" y="50"/>
                      <a:pt x="349" y="19"/>
                    </a:cubicBezTo>
                    <a:cubicBezTo>
                      <a:pt x="349" y="5"/>
                      <a:pt x="351" y="0"/>
                      <a:pt x="352" y="4"/>
                    </a:cubicBezTo>
                    <a:cubicBezTo>
                      <a:pt x="354" y="8"/>
                      <a:pt x="355" y="22"/>
                      <a:pt x="354" y="48"/>
                    </a:cubicBezTo>
                    <a:cubicBezTo>
                      <a:pt x="352" y="73"/>
                      <a:pt x="350" y="100"/>
                      <a:pt x="350" y="126"/>
                    </a:cubicBezTo>
                    <a:cubicBezTo>
                      <a:pt x="350" y="145"/>
                      <a:pt x="350" y="145"/>
                      <a:pt x="350" y="145"/>
                    </a:cubicBezTo>
                    <a:cubicBezTo>
                      <a:pt x="332" y="149"/>
                      <a:pt x="332" y="149"/>
                      <a:pt x="332" y="149"/>
                    </a:cubicBezTo>
                    <a:cubicBezTo>
                      <a:pt x="316" y="152"/>
                      <a:pt x="301" y="154"/>
                      <a:pt x="286" y="155"/>
                    </a:cubicBezTo>
                    <a:cubicBezTo>
                      <a:pt x="271" y="157"/>
                      <a:pt x="256" y="157"/>
                      <a:pt x="242" y="158"/>
                    </a:cubicBezTo>
                    <a:cubicBezTo>
                      <a:pt x="212" y="159"/>
                      <a:pt x="183" y="159"/>
                      <a:pt x="154" y="160"/>
                    </a:cubicBezTo>
                    <a:cubicBezTo>
                      <a:pt x="126" y="161"/>
                      <a:pt x="98" y="162"/>
                      <a:pt x="72" y="164"/>
                    </a:cubicBezTo>
                    <a:cubicBezTo>
                      <a:pt x="46" y="166"/>
                      <a:pt x="21" y="169"/>
                      <a:pt x="0" y="174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65"/>
              <p:cNvSpPr/>
              <p:nvPr/>
            </p:nvSpPr>
            <p:spPr bwMode="auto">
              <a:xfrm>
                <a:off x="4629329" y="3691797"/>
                <a:ext cx="83111" cy="110815"/>
              </a:xfrm>
              <a:custGeom>
                <a:avLst/>
                <a:gdLst>
                  <a:gd name="T0" fmla="*/ 3 w 61"/>
                  <a:gd name="T1" fmla="*/ 83 h 83"/>
                  <a:gd name="T2" fmla="*/ 6 w 61"/>
                  <a:gd name="T3" fmla="*/ 45 h 83"/>
                  <a:gd name="T4" fmla="*/ 17 w 61"/>
                  <a:gd name="T5" fmla="*/ 30 h 83"/>
                  <a:gd name="T6" fmla="*/ 30 w 61"/>
                  <a:gd name="T7" fmla="*/ 18 h 83"/>
                  <a:gd name="T8" fmla="*/ 61 w 61"/>
                  <a:gd name="T9" fmla="*/ 0 h 83"/>
                  <a:gd name="T10" fmla="*/ 45 w 61"/>
                  <a:gd name="T11" fmla="*/ 10 h 83"/>
                  <a:gd name="T12" fmla="*/ 31 w 61"/>
                  <a:gd name="T13" fmla="*/ 20 h 83"/>
                  <a:gd name="T14" fmla="*/ 16 w 61"/>
                  <a:gd name="T15" fmla="*/ 38 h 83"/>
                  <a:gd name="T16" fmla="*/ 9 w 61"/>
                  <a:gd name="T17" fmla="*/ 72 h 83"/>
                  <a:gd name="T18" fmla="*/ 8 w 61"/>
                  <a:gd name="T19" fmla="*/ 55 h 83"/>
                  <a:gd name="T20" fmla="*/ 12 w 61"/>
                  <a:gd name="T21" fmla="*/ 38 h 83"/>
                  <a:gd name="T22" fmla="*/ 11 w 61"/>
                  <a:gd name="T23" fmla="*/ 39 h 83"/>
                  <a:gd name="T24" fmla="*/ 9 w 61"/>
                  <a:gd name="T25" fmla="*/ 44 h 83"/>
                  <a:gd name="T26" fmla="*/ 4 w 61"/>
                  <a:gd name="T27" fmla="*/ 59 h 83"/>
                  <a:gd name="T28" fmla="*/ 3 w 61"/>
                  <a:gd name="T29" fmla="*/ 75 h 83"/>
                  <a:gd name="T30" fmla="*/ 3 w 61"/>
                  <a:gd name="T31" fmla="*/ 81 h 83"/>
                  <a:gd name="T32" fmla="*/ 3 w 61"/>
                  <a:gd name="T33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83">
                    <a:moveTo>
                      <a:pt x="3" y="83"/>
                    </a:moveTo>
                    <a:cubicBezTo>
                      <a:pt x="0" y="65"/>
                      <a:pt x="3" y="53"/>
                      <a:pt x="6" y="45"/>
                    </a:cubicBezTo>
                    <a:cubicBezTo>
                      <a:pt x="9" y="38"/>
                      <a:pt x="13" y="33"/>
                      <a:pt x="17" y="30"/>
                    </a:cubicBezTo>
                    <a:cubicBezTo>
                      <a:pt x="20" y="26"/>
                      <a:pt x="24" y="23"/>
                      <a:pt x="30" y="18"/>
                    </a:cubicBezTo>
                    <a:cubicBezTo>
                      <a:pt x="37" y="13"/>
                      <a:pt x="45" y="7"/>
                      <a:pt x="61" y="0"/>
                    </a:cubicBezTo>
                    <a:cubicBezTo>
                      <a:pt x="55" y="4"/>
                      <a:pt x="50" y="7"/>
                      <a:pt x="45" y="10"/>
                    </a:cubicBezTo>
                    <a:cubicBezTo>
                      <a:pt x="40" y="13"/>
                      <a:pt x="36" y="16"/>
                      <a:pt x="31" y="20"/>
                    </a:cubicBezTo>
                    <a:cubicBezTo>
                      <a:pt x="26" y="24"/>
                      <a:pt x="21" y="29"/>
                      <a:pt x="16" y="38"/>
                    </a:cubicBezTo>
                    <a:cubicBezTo>
                      <a:pt x="11" y="46"/>
                      <a:pt x="8" y="57"/>
                      <a:pt x="9" y="72"/>
                    </a:cubicBezTo>
                    <a:cubicBezTo>
                      <a:pt x="9" y="72"/>
                      <a:pt x="7" y="64"/>
                      <a:pt x="8" y="55"/>
                    </a:cubicBezTo>
                    <a:cubicBezTo>
                      <a:pt x="9" y="46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1" y="39"/>
                    </a:cubicBezTo>
                    <a:cubicBezTo>
                      <a:pt x="11" y="40"/>
                      <a:pt x="10" y="42"/>
                      <a:pt x="9" y="44"/>
                    </a:cubicBezTo>
                    <a:cubicBezTo>
                      <a:pt x="7" y="48"/>
                      <a:pt x="5" y="53"/>
                      <a:pt x="4" y="59"/>
                    </a:cubicBezTo>
                    <a:cubicBezTo>
                      <a:pt x="3" y="65"/>
                      <a:pt x="3" y="71"/>
                      <a:pt x="3" y="75"/>
                    </a:cubicBezTo>
                    <a:cubicBezTo>
                      <a:pt x="3" y="78"/>
                      <a:pt x="3" y="80"/>
                      <a:pt x="3" y="81"/>
                    </a:cubicBezTo>
                    <a:cubicBezTo>
                      <a:pt x="3" y="82"/>
                      <a:pt x="3" y="83"/>
                      <a:pt x="3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6"/>
              <p:cNvSpPr/>
              <p:nvPr/>
            </p:nvSpPr>
            <p:spPr bwMode="auto">
              <a:xfrm>
                <a:off x="5180765" y="3235346"/>
                <a:ext cx="17150" cy="244057"/>
              </a:xfrm>
              <a:custGeom>
                <a:avLst/>
                <a:gdLst>
                  <a:gd name="T0" fmla="*/ 6 w 13"/>
                  <a:gd name="T1" fmla="*/ 181 h 181"/>
                  <a:gd name="T2" fmla="*/ 6 w 13"/>
                  <a:gd name="T3" fmla="*/ 86 h 181"/>
                  <a:gd name="T4" fmla="*/ 3 w 13"/>
                  <a:gd name="T5" fmla="*/ 22 h 181"/>
                  <a:gd name="T6" fmla="*/ 4 w 13"/>
                  <a:gd name="T7" fmla="*/ 18 h 181"/>
                  <a:gd name="T8" fmla="*/ 0 w 13"/>
                  <a:gd name="T9" fmla="*/ 0 h 181"/>
                  <a:gd name="T10" fmla="*/ 4 w 13"/>
                  <a:gd name="T11" fmla="*/ 19 h 181"/>
                  <a:gd name="T12" fmla="*/ 8 w 13"/>
                  <a:gd name="T13" fmla="*/ 44 h 181"/>
                  <a:gd name="T14" fmla="*/ 10 w 13"/>
                  <a:gd name="T15" fmla="*/ 58 h 181"/>
                  <a:gd name="T16" fmla="*/ 11 w 13"/>
                  <a:gd name="T17" fmla="*/ 72 h 181"/>
                  <a:gd name="T18" fmla="*/ 12 w 13"/>
                  <a:gd name="T19" fmla="*/ 100 h 181"/>
                  <a:gd name="T20" fmla="*/ 6 w 13"/>
                  <a:gd name="T21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81">
                    <a:moveTo>
                      <a:pt x="6" y="181"/>
                    </a:moveTo>
                    <a:cubicBezTo>
                      <a:pt x="6" y="158"/>
                      <a:pt x="7" y="120"/>
                      <a:pt x="6" y="86"/>
                    </a:cubicBezTo>
                    <a:cubicBezTo>
                      <a:pt x="5" y="53"/>
                      <a:pt x="1" y="24"/>
                      <a:pt x="3" y="22"/>
                    </a:cubicBezTo>
                    <a:cubicBezTo>
                      <a:pt x="2" y="19"/>
                      <a:pt x="3" y="20"/>
                      <a:pt x="4" y="18"/>
                    </a:cubicBezTo>
                    <a:cubicBezTo>
                      <a:pt x="4" y="17"/>
                      <a:pt x="4" y="13"/>
                      <a:pt x="0" y="0"/>
                    </a:cubicBezTo>
                    <a:cubicBezTo>
                      <a:pt x="1" y="5"/>
                      <a:pt x="3" y="12"/>
                      <a:pt x="4" y="19"/>
                    </a:cubicBezTo>
                    <a:cubicBezTo>
                      <a:pt x="5" y="27"/>
                      <a:pt x="7" y="35"/>
                      <a:pt x="8" y="44"/>
                    </a:cubicBezTo>
                    <a:cubicBezTo>
                      <a:pt x="8" y="48"/>
                      <a:pt x="9" y="53"/>
                      <a:pt x="10" y="58"/>
                    </a:cubicBezTo>
                    <a:cubicBezTo>
                      <a:pt x="10" y="62"/>
                      <a:pt x="10" y="67"/>
                      <a:pt x="11" y="72"/>
                    </a:cubicBezTo>
                    <a:cubicBezTo>
                      <a:pt x="12" y="81"/>
                      <a:pt x="12" y="91"/>
                      <a:pt x="12" y="100"/>
                    </a:cubicBezTo>
                    <a:cubicBezTo>
                      <a:pt x="13" y="138"/>
                      <a:pt x="10" y="172"/>
                      <a:pt x="6" y="18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7"/>
              <p:cNvSpPr/>
              <p:nvPr/>
            </p:nvSpPr>
            <p:spPr bwMode="auto">
              <a:xfrm>
                <a:off x="5062035" y="3628475"/>
                <a:ext cx="102900" cy="15831"/>
              </a:xfrm>
              <a:custGeom>
                <a:avLst/>
                <a:gdLst>
                  <a:gd name="T0" fmla="*/ 0 w 76"/>
                  <a:gd name="T1" fmla="*/ 11 h 12"/>
                  <a:gd name="T2" fmla="*/ 35 w 76"/>
                  <a:gd name="T3" fmla="*/ 9 h 12"/>
                  <a:gd name="T4" fmla="*/ 76 w 76"/>
                  <a:gd name="T5" fmla="*/ 3 h 12"/>
                  <a:gd name="T6" fmla="*/ 69 w 76"/>
                  <a:gd name="T7" fmla="*/ 12 h 12"/>
                  <a:gd name="T8" fmla="*/ 69 w 76"/>
                  <a:gd name="T9" fmla="*/ 0 h 12"/>
                  <a:gd name="T10" fmla="*/ 69 w 76"/>
                  <a:gd name="T11" fmla="*/ 12 h 12"/>
                  <a:gd name="T12" fmla="*/ 76 w 76"/>
                  <a:gd name="T13" fmla="*/ 3 h 12"/>
                  <a:gd name="T14" fmla="*/ 0 w 76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12">
                    <a:moveTo>
                      <a:pt x="0" y="11"/>
                    </a:moveTo>
                    <a:cubicBezTo>
                      <a:pt x="12" y="11"/>
                      <a:pt x="23" y="10"/>
                      <a:pt x="35" y="9"/>
                    </a:cubicBezTo>
                    <a:cubicBezTo>
                      <a:pt x="48" y="8"/>
                      <a:pt x="61" y="6"/>
                      <a:pt x="76" y="3"/>
                    </a:cubicBezTo>
                    <a:cubicBezTo>
                      <a:pt x="74" y="6"/>
                      <a:pt x="71" y="9"/>
                      <a:pt x="69" y="12"/>
                    </a:cubicBezTo>
                    <a:cubicBezTo>
                      <a:pt x="69" y="9"/>
                      <a:pt x="69" y="4"/>
                      <a:pt x="69" y="0"/>
                    </a:cubicBezTo>
                    <a:cubicBezTo>
                      <a:pt x="69" y="4"/>
                      <a:pt x="69" y="8"/>
                      <a:pt x="69" y="12"/>
                    </a:cubicBezTo>
                    <a:cubicBezTo>
                      <a:pt x="72" y="9"/>
                      <a:pt x="74" y="6"/>
                      <a:pt x="76" y="3"/>
                    </a:cubicBezTo>
                    <a:cubicBezTo>
                      <a:pt x="55" y="9"/>
                      <a:pt x="29" y="12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8"/>
              <p:cNvSpPr/>
              <p:nvPr/>
            </p:nvSpPr>
            <p:spPr bwMode="auto">
              <a:xfrm>
                <a:off x="5166253" y="3292072"/>
                <a:ext cx="11873" cy="112134"/>
              </a:xfrm>
              <a:custGeom>
                <a:avLst/>
                <a:gdLst>
                  <a:gd name="T0" fmla="*/ 7 w 9"/>
                  <a:gd name="T1" fmla="*/ 79 h 83"/>
                  <a:gd name="T2" fmla="*/ 4 w 9"/>
                  <a:gd name="T3" fmla="*/ 61 h 83"/>
                  <a:gd name="T4" fmla="*/ 3 w 9"/>
                  <a:gd name="T5" fmla="*/ 42 h 83"/>
                  <a:gd name="T6" fmla="*/ 2 w 9"/>
                  <a:gd name="T7" fmla="*/ 27 h 83"/>
                  <a:gd name="T8" fmla="*/ 2 w 9"/>
                  <a:gd name="T9" fmla="*/ 23 h 83"/>
                  <a:gd name="T10" fmla="*/ 2 w 9"/>
                  <a:gd name="T11" fmla="*/ 13 h 83"/>
                  <a:gd name="T12" fmla="*/ 0 w 9"/>
                  <a:gd name="T13" fmla="*/ 0 h 83"/>
                  <a:gd name="T14" fmla="*/ 7 w 9"/>
                  <a:gd name="T15" fmla="*/ 7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3">
                    <a:moveTo>
                      <a:pt x="7" y="79"/>
                    </a:moveTo>
                    <a:cubicBezTo>
                      <a:pt x="5" y="83"/>
                      <a:pt x="4" y="74"/>
                      <a:pt x="4" y="61"/>
                    </a:cubicBezTo>
                    <a:cubicBezTo>
                      <a:pt x="4" y="55"/>
                      <a:pt x="4" y="48"/>
                      <a:pt x="3" y="42"/>
                    </a:cubicBezTo>
                    <a:cubicBezTo>
                      <a:pt x="3" y="36"/>
                      <a:pt x="3" y="30"/>
                      <a:pt x="2" y="27"/>
                    </a:cubicBezTo>
                    <a:cubicBezTo>
                      <a:pt x="2" y="27"/>
                      <a:pt x="2" y="25"/>
                      <a:pt x="2" y="23"/>
                    </a:cubicBezTo>
                    <a:cubicBezTo>
                      <a:pt x="2" y="20"/>
                      <a:pt x="2" y="17"/>
                      <a:pt x="2" y="13"/>
                    </a:cubicBezTo>
                    <a:cubicBezTo>
                      <a:pt x="1" y="7"/>
                      <a:pt x="0" y="0"/>
                      <a:pt x="0" y="0"/>
                    </a:cubicBezTo>
                    <a:cubicBezTo>
                      <a:pt x="6" y="25"/>
                      <a:pt x="9" y="58"/>
                      <a:pt x="7" y="7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9"/>
              <p:cNvSpPr/>
              <p:nvPr/>
            </p:nvSpPr>
            <p:spPr bwMode="auto">
              <a:xfrm>
                <a:off x="4857555" y="3259092"/>
                <a:ext cx="79153" cy="19788"/>
              </a:xfrm>
              <a:custGeom>
                <a:avLst/>
                <a:gdLst>
                  <a:gd name="T0" fmla="*/ 13 w 58"/>
                  <a:gd name="T1" fmla="*/ 9 h 15"/>
                  <a:gd name="T2" fmla="*/ 2 w 58"/>
                  <a:gd name="T3" fmla="*/ 2 h 15"/>
                  <a:gd name="T4" fmla="*/ 0 w 58"/>
                  <a:gd name="T5" fmla="*/ 1 h 15"/>
                  <a:gd name="T6" fmla="*/ 6 w 58"/>
                  <a:gd name="T7" fmla="*/ 3 h 15"/>
                  <a:gd name="T8" fmla="*/ 14 w 58"/>
                  <a:gd name="T9" fmla="*/ 6 h 15"/>
                  <a:gd name="T10" fmla="*/ 23 w 58"/>
                  <a:gd name="T11" fmla="*/ 8 h 15"/>
                  <a:gd name="T12" fmla="*/ 27 w 58"/>
                  <a:gd name="T13" fmla="*/ 8 h 15"/>
                  <a:gd name="T14" fmla="*/ 23 w 58"/>
                  <a:gd name="T15" fmla="*/ 6 h 15"/>
                  <a:gd name="T16" fmla="*/ 9 w 58"/>
                  <a:gd name="T17" fmla="*/ 0 h 15"/>
                  <a:gd name="T18" fmla="*/ 10 w 58"/>
                  <a:gd name="T19" fmla="*/ 1 h 15"/>
                  <a:gd name="T20" fmla="*/ 14 w 58"/>
                  <a:gd name="T21" fmla="*/ 3 h 15"/>
                  <a:gd name="T22" fmla="*/ 25 w 58"/>
                  <a:gd name="T23" fmla="*/ 6 h 15"/>
                  <a:gd name="T24" fmla="*/ 28 w 58"/>
                  <a:gd name="T25" fmla="*/ 7 h 15"/>
                  <a:gd name="T26" fmla="*/ 32 w 58"/>
                  <a:gd name="T27" fmla="*/ 7 h 15"/>
                  <a:gd name="T28" fmla="*/ 37 w 58"/>
                  <a:gd name="T29" fmla="*/ 8 h 15"/>
                  <a:gd name="T30" fmla="*/ 42 w 58"/>
                  <a:gd name="T31" fmla="*/ 8 h 15"/>
                  <a:gd name="T32" fmla="*/ 43 w 58"/>
                  <a:gd name="T33" fmla="*/ 8 h 15"/>
                  <a:gd name="T34" fmla="*/ 50 w 58"/>
                  <a:gd name="T35" fmla="*/ 11 h 15"/>
                  <a:gd name="T36" fmla="*/ 55 w 58"/>
                  <a:gd name="T37" fmla="*/ 13 h 15"/>
                  <a:gd name="T38" fmla="*/ 58 w 58"/>
                  <a:gd name="T39" fmla="*/ 14 h 15"/>
                  <a:gd name="T40" fmla="*/ 35 w 58"/>
                  <a:gd name="T41" fmla="*/ 14 h 15"/>
                  <a:gd name="T42" fmla="*/ 27 w 58"/>
                  <a:gd name="T43" fmla="*/ 13 h 15"/>
                  <a:gd name="T44" fmla="*/ 20 w 58"/>
                  <a:gd name="T45" fmla="*/ 11 h 15"/>
                  <a:gd name="T46" fmla="*/ 15 w 58"/>
                  <a:gd name="T47" fmla="*/ 10 h 15"/>
                  <a:gd name="T48" fmla="*/ 13 w 58"/>
                  <a:gd name="T49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15">
                    <a:moveTo>
                      <a:pt x="13" y="9"/>
                    </a:moveTo>
                    <a:cubicBezTo>
                      <a:pt x="7" y="6"/>
                      <a:pt x="4" y="4"/>
                      <a:pt x="2" y="2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3" y="2"/>
                      <a:pt x="6" y="3"/>
                    </a:cubicBezTo>
                    <a:cubicBezTo>
                      <a:pt x="8" y="4"/>
                      <a:pt x="11" y="5"/>
                      <a:pt x="14" y="6"/>
                    </a:cubicBezTo>
                    <a:cubicBezTo>
                      <a:pt x="17" y="7"/>
                      <a:pt x="21" y="7"/>
                      <a:pt x="23" y="8"/>
                    </a:cubicBezTo>
                    <a:cubicBezTo>
                      <a:pt x="25" y="8"/>
                      <a:pt x="27" y="8"/>
                      <a:pt x="27" y="8"/>
                    </a:cubicBezTo>
                    <a:cubicBezTo>
                      <a:pt x="27" y="8"/>
                      <a:pt x="26" y="7"/>
                      <a:pt x="23" y="6"/>
                    </a:cubicBezTo>
                    <a:cubicBezTo>
                      <a:pt x="20" y="5"/>
                      <a:pt x="15" y="4"/>
                      <a:pt x="9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1" y="1"/>
                      <a:pt x="12" y="2"/>
                      <a:pt x="14" y="3"/>
                    </a:cubicBezTo>
                    <a:cubicBezTo>
                      <a:pt x="17" y="4"/>
                      <a:pt x="21" y="5"/>
                      <a:pt x="25" y="6"/>
                    </a:cubicBezTo>
                    <a:cubicBezTo>
                      <a:pt x="26" y="6"/>
                      <a:pt x="27" y="7"/>
                      <a:pt x="28" y="7"/>
                    </a:cubicBezTo>
                    <a:cubicBezTo>
                      <a:pt x="30" y="7"/>
                      <a:pt x="31" y="7"/>
                      <a:pt x="32" y="7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9" y="8"/>
                      <a:pt x="41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8"/>
                      <a:pt x="46" y="10"/>
                      <a:pt x="50" y="11"/>
                    </a:cubicBezTo>
                    <a:cubicBezTo>
                      <a:pt x="52" y="12"/>
                      <a:pt x="54" y="13"/>
                      <a:pt x="55" y="13"/>
                    </a:cubicBezTo>
                    <a:cubicBezTo>
                      <a:pt x="57" y="14"/>
                      <a:pt x="58" y="14"/>
                      <a:pt x="58" y="14"/>
                    </a:cubicBezTo>
                    <a:cubicBezTo>
                      <a:pt x="58" y="14"/>
                      <a:pt x="46" y="15"/>
                      <a:pt x="35" y="14"/>
                    </a:cubicBezTo>
                    <a:cubicBezTo>
                      <a:pt x="32" y="14"/>
                      <a:pt x="29" y="13"/>
                      <a:pt x="27" y="13"/>
                    </a:cubicBezTo>
                    <a:cubicBezTo>
                      <a:pt x="24" y="12"/>
                      <a:pt x="22" y="12"/>
                      <a:pt x="20" y="11"/>
                    </a:cubicBezTo>
                    <a:cubicBezTo>
                      <a:pt x="18" y="11"/>
                      <a:pt x="16" y="10"/>
                      <a:pt x="15" y="10"/>
                    </a:cubicBezTo>
                    <a:cubicBezTo>
                      <a:pt x="14" y="9"/>
                      <a:pt x="13" y="9"/>
                      <a:pt x="13" y="9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0"/>
              <p:cNvSpPr/>
              <p:nvPr/>
            </p:nvSpPr>
            <p:spPr bwMode="auto">
              <a:xfrm>
                <a:off x="4795551" y="3096827"/>
                <a:ext cx="13192" cy="84430"/>
              </a:xfrm>
              <a:custGeom>
                <a:avLst/>
                <a:gdLst>
                  <a:gd name="T0" fmla="*/ 10 w 10"/>
                  <a:gd name="T1" fmla="*/ 63 h 63"/>
                  <a:gd name="T2" fmla="*/ 2 w 10"/>
                  <a:gd name="T3" fmla="*/ 37 h 63"/>
                  <a:gd name="T4" fmla="*/ 1 w 10"/>
                  <a:gd name="T5" fmla="*/ 0 h 63"/>
                  <a:gd name="T6" fmla="*/ 2 w 10"/>
                  <a:gd name="T7" fmla="*/ 8 h 63"/>
                  <a:gd name="T8" fmla="*/ 3 w 10"/>
                  <a:gd name="T9" fmla="*/ 14 h 63"/>
                  <a:gd name="T10" fmla="*/ 3 w 10"/>
                  <a:gd name="T11" fmla="*/ 17 h 63"/>
                  <a:gd name="T12" fmla="*/ 5 w 10"/>
                  <a:gd name="T13" fmla="*/ 36 h 63"/>
                  <a:gd name="T14" fmla="*/ 10 w 10"/>
                  <a:gd name="T15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3">
                    <a:moveTo>
                      <a:pt x="10" y="63"/>
                    </a:moveTo>
                    <a:cubicBezTo>
                      <a:pt x="7" y="56"/>
                      <a:pt x="4" y="47"/>
                      <a:pt x="2" y="37"/>
                    </a:cubicBezTo>
                    <a:cubicBezTo>
                      <a:pt x="1" y="27"/>
                      <a:pt x="0" y="15"/>
                      <a:pt x="1" y="0"/>
                    </a:cubicBezTo>
                    <a:cubicBezTo>
                      <a:pt x="1" y="0"/>
                      <a:pt x="1" y="4"/>
                      <a:pt x="2" y="8"/>
                    </a:cubicBezTo>
                    <a:cubicBezTo>
                      <a:pt x="2" y="11"/>
                      <a:pt x="3" y="13"/>
                      <a:pt x="3" y="14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4" y="22"/>
                      <a:pt x="4" y="28"/>
                      <a:pt x="5" y="36"/>
                    </a:cubicBezTo>
                    <a:cubicBezTo>
                      <a:pt x="5" y="43"/>
                      <a:pt x="6" y="52"/>
                      <a:pt x="10" y="6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1"/>
              <p:cNvSpPr/>
              <p:nvPr/>
            </p:nvSpPr>
            <p:spPr bwMode="auto">
              <a:xfrm>
                <a:off x="4815340" y="3228750"/>
                <a:ext cx="51450" cy="48811"/>
              </a:xfrm>
              <a:custGeom>
                <a:avLst/>
                <a:gdLst>
                  <a:gd name="T0" fmla="*/ 30 w 38"/>
                  <a:gd name="T1" fmla="*/ 33 h 36"/>
                  <a:gd name="T2" fmla="*/ 16 w 38"/>
                  <a:gd name="T3" fmla="*/ 23 h 36"/>
                  <a:gd name="T4" fmla="*/ 12 w 38"/>
                  <a:gd name="T5" fmla="*/ 20 h 36"/>
                  <a:gd name="T6" fmla="*/ 10 w 38"/>
                  <a:gd name="T7" fmla="*/ 16 h 36"/>
                  <a:gd name="T8" fmla="*/ 0 w 38"/>
                  <a:gd name="T9" fmla="*/ 0 h 36"/>
                  <a:gd name="T10" fmla="*/ 10 w 38"/>
                  <a:gd name="T11" fmla="*/ 13 h 36"/>
                  <a:gd name="T12" fmla="*/ 26 w 38"/>
                  <a:gd name="T13" fmla="*/ 27 h 36"/>
                  <a:gd name="T14" fmla="*/ 37 w 38"/>
                  <a:gd name="T15" fmla="*/ 36 h 36"/>
                  <a:gd name="T16" fmla="*/ 36 w 38"/>
                  <a:gd name="T17" fmla="*/ 36 h 36"/>
                  <a:gd name="T18" fmla="*/ 30 w 38"/>
                  <a:gd name="T19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36">
                    <a:moveTo>
                      <a:pt x="30" y="33"/>
                    </a:moveTo>
                    <a:cubicBezTo>
                      <a:pt x="23" y="29"/>
                      <a:pt x="19" y="26"/>
                      <a:pt x="16" y="23"/>
                    </a:cubicBezTo>
                    <a:cubicBezTo>
                      <a:pt x="15" y="22"/>
                      <a:pt x="13" y="21"/>
                      <a:pt x="12" y="20"/>
                    </a:cubicBezTo>
                    <a:cubicBezTo>
                      <a:pt x="11" y="18"/>
                      <a:pt x="11" y="17"/>
                      <a:pt x="10" y="16"/>
                    </a:cubicBezTo>
                    <a:cubicBezTo>
                      <a:pt x="7" y="12"/>
                      <a:pt x="5" y="9"/>
                      <a:pt x="0" y="0"/>
                    </a:cubicBezTo>
                    <a:cubicBezTo>
                      <a:pt x="2" y="3"/>
                      <a:pt x="6" y="7"/>
                      <a:pt x="10" y="13"/>
                    </a:cubicBezTo>
                    <a:cubicBezTo>
                      <a:pt x="15" y="18"/>
                      <a:pt x="21" y="23"/>
                      <a:pt x="26" y="27"/>
                    </a:cubicBezTo>
                    <a:cubicBezTo>
                      <a:pt x="31" y="32"/>
                      <a:pt x="35" y="34"/>
                      <a:pt x="37" y="36"/>
                    </a:cubicBezTo>
                    <a:cubicBezTo>
                      <a:pt x="38" y="36"/>
                      <a:pt x="38" y="36"/>
                      <a:pt x="36" y="36"/>
                    </a:cubicBezTo>
                    <a:cubicBezTo>
                      <a:pt x="35" y="36"/>
                      <a:pt x="33" y="35"/>
                      <a:pt x="30" y="33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2"/>
              <p:cNvSpPr/>
              <p:nvPr/>
            </p:nvSpPr>
            <p:spPr bwMode="auto">
              <a:xfrm>
                <a:off x="4733548" y="2880474"/>
                <a:ext cx="121369" cy="195245"/>
              </a:xfrm>
              <a:custGeom>
                <a:avLst/>
                <a:gdLst>
                  <a:gd name="T0" fmla="*/ 91 w 91"/>
                  <a:gd name="T1" fmla="*/ 0 h 146"/>
                  <a:gd name="T2" fmla="*/ 63 w 91"/>
                  <a:gd name="T3" fmla="*/ 20 h 146"/>
                  <a:gd name="T4" fmla="*/ 33 w 91"/>
                  <a:gd name="T5" fmla="*/ 53 h 146"/>
                  <a:gd name="T6" fmla="*/ 0 w 91"/>
                  <a:gd name="T7" fmla="*/ 146 h 146"/>
                  <a:gd name="T8" fmla="*/ 7 w 91"/>
                  <a:gd name="T9" fmla="*/ 102 h 146"/>
                  <a:gd name="T10" fmla="*/ 22 w 91"/>
                  <a:gd name="T11" fmla="*/ 66 h 146"/>
                  <a:gd name="T12" fmla="*/ 47 w 91"/>
                  <a:gd name="T13" fmla="*/ 31 h 146"/>
                  <a:gd name="T14" fmla="*/ 66 w 91"/>
                  <a:gd name="T15" fmla="*/ 15 h 146"/>
                  <a:gd name="T16" fmla="*/ 91 w 91"/>
                  <a:gd name="T1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46">
                    <a:moveTo>
                      <a:pt x="91" y="0"/>
                    </a:moveTo>
                    <a:cubicBezTo>
                      <a:pt x="83" y="5"/>
                      <a:pt x="73" y="12"/>
                      <a:pt x="63" y="20"/>
                    </a:cubicBezTo>
                    <a:cubicBezTo>
                      <a:pt x="52" y="29"/>
                      <a:pt x="42" y="40"/>
                      <a:pt x="33" y="53"/>
                    </a:cubicBezTo>
                    <a:cubicBezTo>
                      <a:pt x="14" y="79"/>
                      <a:pt x="2" y="112"/>
                      <a:pt x="0" y="146"/>
                    </a:cubicBezTo>
                    <a:cubicBezTo>
                      <a:pt x="1" y="129"/>
                      <a:pt x="4" y="115"/>
                      <a:pt x="7" y="102"/>
                    </a:cubicBezTo>
                    <a:cubicBezTo>
                      <a:pt x="11" y="89"/>
                      <a:pt x="16" y="77"/>
                      <a:pt x="22" y="66"/>
                    </a:cubicBezTo>
                    <a:cubicBezTo>
                      <a:pt x="28" y="54"/>
                      <a:pt x="36" y="43"/>
                      <a:pt x="47" y="31"/>
                    </a:cubicBezTo>
                    <a:cubicBezTo>
                      <a:pt x="52" y="25"/>
                      <a:pt x="58" y="20"/>
                      <a:pt x="66" y="15"/>
                    </a:cubicBezTo>
                    <a:cubicBezTo>
                      <a:pt x="73" y="9"/>
                      <a:pt x="82" y="4"/>
                      <a:pt x="91" y="0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980271" y="3408164"/>
                <a:ext cx="114773" cy="31661"/>
              </a:xfrm>
              <a:custGeom>
                <a:avLst/>
                <a:gdLst>
                  <a:gd name="T0" fmla="*/ 0 w 86"/>
                  <a:gd name="T1" fmla="*/ 1 h 24"/>
                  <a:gd name="T2" fmla="*/ 8 w 86"/>
                  <a:gd name="T3" fmla="*/ 1 h 24"/>
                  <a:gd name="T4" fmla="*/ 16 w 86"/>
                  <a:gd name="T5" fmla="*/ 2 h 24"/>
                  <a:gd name="T6" fmla="*/ 30 w 86"/>
                  <a:gd name="T7" fmla="*/ 4 h 24"/>
                  <a:gd name="T8" fmla="*/ 55 w 86"/>
                  <a:gd name="T9" fmla="*/ 13 h 24"/>
                  <a:gd name="T10" fmla="*/ 86 w 86"/>
                  <a:gd name="T11" fmla="*/ 24 h 24"/>
                  <a:gd name="T12" fmla="*/ 81 w 86"/>
                  <a:gd name="T13" fmla="*/ 21 h 24"/>
                  <a:gd name="T14" fmla="*/ 77 w 86"/>
                  <a:gd name="T15" fmla="*/ 19 h 24"/>
                  <a:gd name="T16" fmla="*/ 75 w 86"/>
                  <a:gd name="T17" fmla="*/ 18 h 24"/>
                  <a:gd name="T18" fmla="*/ 73 w 86"/>
                  <a:gd name="T19" fmla="*/ 17 h 24"/>
                  <a:gd name="T20" fmla="*/ 67 w 86"/>
                  <a:gd name="T21" fmla="*/ 15 h 24"/>
                  <a:gd name="T22" fmla="*/ 45 w 86"/>
                  <a:gd name="T23" fmla="*/ 6 h 24"/>
                  <a:gd name="T24" fmla="*/ 37 w 86"/>
                  <a:gd name="T25" fmla="*/ 4 h 24"/>
                  <a:gd name="T26" fmla="*/ 30 w 86"/>
                  <a:gd name="T27" fmla="*/ 2 h 24"/>
                  <a:gd name="T28" fmla="*/ 26 w 86"/>
                  <a:gd name="T29" fmla="*/ 2 h 24"/>
                  <a:gd name="T30" fmla="*/ 22 w 86"/>
                  <a:gd name="T31" fmla="*/ 1 h 24"/>
                  <a:gd name="T32" fmla="*/ 15 w 86"/>
                  <a:gd name="T33" fmla="*/ 1 h 24"/>
                  <a:gd name="T34" fmla="*/ 4 w 86"/>
                  <a:gd name="T35" fmla="*/ 1 h 24"/>
                  <a:gd name="T36" fmla="*/ 1 w 86"/>
                  <a:gd name="T37" fmla="*/ 1 h 24"/>
                  <a:gd name="T38" fmla="*/ 0 w 86"/>
                  <a:gd name="T39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" h="24">
                    <a:moveTo>
                      <a:pt x="0" y="1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10" y="1"/>
                      <a:pt x="13" y="1"/>
                      <a:pt x="16" y="2"/>
                    </a:cubicBezTo>
                    <a:cubicBezTo>
                      <a:pt x="21" y="2"/>
                      <a:pt x="26" y="3"/>
                      <a:pt x="30" y="4"/>
                    </a:cubicBezTo>
                    <a:cubicBezTo>
                      <a:pt x="40" y="7"/>
                      <a:pt x="48" y="10"/>
                      <a:pt x="55" y="13"/>
                    </a:cubicBezTo>
                    <a:cubicBezTo>
                      <a:pt x="68" y="19"/>
                      <a:pt x="78" y="22"/>
                      <a:pt x="86" y="24"/>
                    </a:cubicBezTo>
                    <a:cubicBezTo>
                      <a:pt x="86" y="24"/>
                      <a:pt x="83" y="23"/>
                      <a:pt x="81" y="21"/>
                    </a:cubicBezTo>
                    <a:cubicBezTo>
                      <a:pt x="79" y="21"/>
                      <a:pt x="78" y="20"/>
                      <a:pt x="77" y="19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8"/>
                      <a:pt x="73" y="17"/>
                    </a:cubicBezTo>
                    <a:cubicBezTo>
                      <a:pt x="72" y="17"/>
                      <a:pt x="70" y="16"/>
                      <a:pt x="67" y="15"/>
                    </a:cubicBezTo>
                    <a:cubicBezTo>
                      <a:pt x="62" y="13"/>
                      <a:pt x="54" y="9"/>
                      <a:pt x="45" y="6"/>
                    </a:cubicBezTo>
                    <a:cubicBezTo>
                      <a:pt x="42" y="6"/>
                      <a:pt x="40" y="5"/>
                      <a:pt x="37" y="4"/>
                    </a:cubicBezTo>
                    <a:cubicBezTo>
                      <a:pt x="35" y="3"/>
                      <a:pt x="32" y="3"/>
                      <a:pt x="30" y="2"/>
                    </a:cubicBezTo>
                    <a:cubicBezTo>
                      <a:pt x="29" y="2"/>
                      <a:pt x="27" y="2"/>
                      <a:pt x="26" y="2"/>
                    </a:cubicBezTo>
                    <a:cubicBezTo>
                      <a:pt x="25" y="1"/>
                      <a:pt x="23" y="1"/>
                      <a:pt x="22" y="1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11" y="0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887925" y="3478083"/>
                <a:ext cx="270441" cy="360148"/>
              </a:xfrm>
              <a:custGeom>
                <a:avLst/>
                <a:gdLst>
                  <a:gd name="T0" fmla="*/ 188 w 202"/>
                  <a:gd name="T1" fmla="*/ 245 h 268"/>
                  <a:gd name="T2" fmla="*/ 181 w 202"/>
                  <a:gd name="T3" fmla="*/ 242 h 268"/>
                  <a:gd name="T4" fmla="*/ 110 w 202"/>
                  <a:gd name="T5" fmla="*/ 253 h 268"/>
                  <a:gd name="T6" fmla="*/ 77 w 202"/>
                  <a:gd name="T7" fmla="*/ 257 h 268"/>
                  <a:gd name="T8" fmla="*/ 58 w 202"/>
                  <a:gd name="T9" fmla="*/ 259 h 268"/>
                  <a:gd name="T10" fmla="*/ 53 w 202"/>
                  <a:gd name="T11" fmla="*/ 240 h 268"/>
                  <a:gd name="T12" fmla="*/ 40 w 202"/>
                  <a:gd name="T13" fmla="*/ 196 h 268"/>
                  <a:gd name="T14" fmla="*/ 25 w 202"/>
                  <a:gd name="T15" fmla="*/ 150 h 268"/>
                  <a:gd name="T16" fmla="*/ 12 w 202"/>
                  <a:gd name="T17" fmla="*/ 103 h 268"/>
                  <a:gd name="T18" fmla="*/ 4 w 202"/>
                  <a:gd name="T19" fmla="*/ 54 h 268"/>
                  <a:gd name="T20" fmla="*/ 3 w 202"/>
                  <a:gd name="T21" fmla="*/ 28 h 268"/>
                  <a:gd name="T22" fmla="*/ 4 w 202"/>
                  <a:gd name="T23" fmla="*/ 9 h 268"/>
                  <a:gd name="T24" fmla="*/ 5 w 202"/>
                  <a:gd name="T25" fmla="*/ 2 h 268"/>
                  <a:gd name="T26" fmla="*/ 6 w 202"/>
                  <a:gd name="T27" fmla="*/ 0 h 268"/>
                  <a:gd name="T28" fmla="*/ 0 w 202"/>
                  <a:gd name="T29" fmla="*/ 30 h 268"/>
                  <a:gd name="T30" fmla="*/ 1 w 202"/>
                  <a:gd name="T31" fmla="*/ 60 h 268"/>
                  <a:gd name="T32" fmla="*/ 11 w 202"/>
                  <a:gd name="T33" fmla="*/ 121 h 268"/>
                  <a:gd name="T34" fmla="*/ 27 w 202"/>
                  <a:gd name="T35" fmla="*/ 183 h 268"/>
                  <a:gd name="T36" fmla="*/ 36 w 202"/>
                  <a:gd name="T37" fmla="*/ 213 h 268"/>
                  <a:gd name="T38" fmla="*/ 44 w 202"/>
                  <a:gd name="T39" fmla="*/ 242 h 268"/>
                  <a:gd name="T40" fmla="*/ 51 w 202"/>
                  <a:gd name="T41" fmla="*/ 268 h 268"/>
                  <a:gd name="T42" fmla="*/ 77 w 202"/>
                  <a:gd name="T43" fmla="*/ 266 h 268"/>
                  <a:gd name="T44" fmla="*/ 137 w 202"/>
                  <a:gd name="T45" fmla="*/ 257 h 268"/>
                  <a:gd name="T46" fmla="*/ 188 w 202"/>
                  <a:gd name="T47" fmla="*/ 24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2" h="268">
                    <a:moveTo>
                      <a:pt x="188" y="245"/>
                    </a:moveTo>
                    <a:cubicBezTo>
                      <a:pt x="202" y="239"/>
                      <a:pt x="196" y="239"/>
                      <a:pt x="181" y="242"/>
                    </a:cubicBezTo>
                    <a:cubicBezTo>
                      <a:pt x="165" y="245"/>
                      <a:pt x="139" y="251"/>
                      <a:pt x="110" y="253"/>
                    </a:cubicBezTo>
                    <a:cubicBezTo>
                      <a:pt x="99" y="255"/>
                      <a:pt x="88" y="256"/>
                      <a:pt x="77" y="257"/>
                    </a:cubicBezTo>
                    <a:cubicBezTo>
                      <a:pt x="58" y="259"/>
                      <a:pt x="58" y="259"/>
                      <a:pt x="58" y="259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0" y="226"/>
                      <a:pt x="45" y="211"/>
                      <a:pt x="40" y="196"/>
                    </a:cubicBezTo>
                    <a:cubicBezTo>
                      <a:pt x="35" y="181"/>
                      <a:pt x="30" y="166"/>
                      <a:pt x="25" y="150"/>
                    </a:cubicBezTo>
                    <a:cubicBezTo>
                      <a:pt x="20" y="135"/>
                      <a:pt x="16" y="119"/>
                      <a:pt x="12" y="103"/>
                    </a:cubicBezTo>
                    <a:cubicBezTo>
                      <a:pt x="9" y="87"/>
                      <a:pt x="6" y="71"/>
                      <a:pt x="4" y="54"/>
                    </a:cubicBezTo>
                    <a:cubicBezTo>
                      <a:pt x="4" y="54"/>
                      <a:pt x="3" y="42"/>
                      <a:pt x="3" y="28"/>
                    </a:cubicBezTo>
                    <a:cubicBezTo>
                      <a:pt x="2" y="22"/>
                      <a:pt x="3" y="14"/>
                      <a:pt x="4" y="9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3" y="10"/>
                      <a:pt x="1" y="20"/>
                      <a:pt x="0" y="30"/>
                    </a:cubicBezTo>
                    <a:cubicBezTo>
                      <a:pt x="0" y="40"/>
                      <a:pt x="0" y="50"/>
                      <a:pt x="1" y="60"/>
                    </a:cubicBezTo>
                    <a:cubicBezTo>
                      <a:pt x="2" y="80"/>
                      <a:pt x="6" y="101"/>
                      <a:pt x="11" y="121"/>
                    </a:cubicBezTo>
                    <a:cubicBezTo>
                      <a:pt x="15" y="142"/>
                      <a:pt x="21" y="163"/>
                      <a:pt x="27" y="183"/>
                    </a:cubicBezTo>
                    <a:cubicBezTo>
                      <a:pt x="30" y="193"/>
                      <a:pt x="33" y="203"/>
                      <a:pt x="36" y="213"/>
                    </a:cubicBezTo>
                    <a:cubicBezTo>
                      <a:pt x="39" y="223"/>
                      <a:pt x="42" y="233"/>
                      <a:pt x="44" y="242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77" y="266"/>
                      <a:pt x="77" y="266"/>
                      <a:pt x="77" y="266"/>
                    </a:cubicBezTo>
                    <a:cubicBezTo>
                      <a:pt x="99" y="264"/>
                      <a:pt x="118" y="261"/>
                      <a:pt x="137" y="257"/>
                    </a:cubicBezTo>
                    <a:cubicBezTo>
                      <a:pt x="155" y="253"/>
                      <a:pt x="172" y="249"/>
                      <a:pt x="188" y="245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89505" y="3744566"/>
                <a:ext cx="267803" cy="51450"/>
              </a:xfrm>
              <a:custGeom>
                <a:avLst/>
                <a:gdLst>
                  <a:gd name="T0" fmla="*/ 159 w 199"/>
                  <a:gd name="T1" fmla="*/ 6 h 38"/>
                  <a:gd name="T2" fmla="*/ 74 w 199"/>
                  <a:gd name="T3" fmla="*/ 24 h 38"/>
                  <a:gd name="T4" fmla="*/ 34 w 199"/>
                  <a:gd name="T5" fmla="*/ 33 h 38"/>
                  <a:gd name="T6" fmla="*/ 0 w 199"/>
                  <a:gd name="T7" fmla="*/ 38 h 38"/>
                  <a:gd name="T8" fmla="*/ 105 w 199"/>
                  <a:gd name="T9" fmla="*/ 20 h 38"/>
                  <a:gd name="T10" fmla="*/ 154 w 199"/>
                  <a:gd name="T11" fmla="*/ 10 h 38"/>
                  <a:gd name="T12" fmla="*/ 194 w 199"/>
                  <a:gd name="T13" fmla="*/ 3 h 38"/>
                  <a:gd name="T14" fmla="*/ 159 w 199"/>
                  <a:gd name="T15" fmla="*/ 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38">
                    <a:moveTo>
                      <a:pt x="159" y="6"/>
                    </a:moveTo>
                    <a:cubicBezTo>
                      <a:pt x="133" y="9"/>
                      <a:pt x="103" y="17"/>
                      <a:pt x="74" y="24"/>
                    </a:cubicBezTo>
                    <a:cubicBezTo>
                      <a:pt x="60" y="27"/>
                      <a:pt x="47" y="30"/>
                      <a:pt x="34" y="33"/>
                    </a:cubicBezTo>
                    <a:cubicBezTo>
                      <a:pt x="21" y="35"/>
                      <a:pt x="10" y="37"/>
                      <a:pt x="0" y="38"/>
                    </a:cubicBezTo>
                    <a:cubicBezTo>
                      <a:pt x="33" y="35"/>
                      <a:pt x="70" y="27"/>
                      <a:pt x="105" y="20"/>
                    </a:cubicBezTo>
                    <a:cubicBezTo>
                      <a:pt x="122" y="16"/>
                      <a:pt x="138" y="13"/>
                      <a:pt x="154" y="10"/>
                    </a:cubicBezTo>
                    <a:cubicBezTo>
                      <a:pt x="169" y="7"/>
                      <a:pt x="182" y="4"/>
                      <a:pt x="194" y="3"/>
                    </a:cubicBezTo>
                    <a:cubicBezTo>
                      <a:pt x="199" y="0"/>
                      <a:pt x="173" y="4"/>
                      <a:pt x="15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6"/>
              <p:cNvSpPr/>
              <p:nvPr/>
            </p:nvSpPr>
            <p:spPr bwMode="auto">
              <a:xfrm>
                <a:off x="3845710" y="2653568"/>
                <a:ext cx="918180" cy="1482809"/>
              </a:xfrm>
              <a:custGeom>
                <a:avLst/>
                <a:gdLst>
                  <a:gd name="T0" fmla="*/ 65 w 684"/>
                  <a:gd name="T1" fmla="*/ 425 h 1103"/>
                  <a:gd name="T2" fmla="*/ 98 w 684"/>
                  <a:gd name="T3" fmla="*/ 431 h 1103"/>
                  <a:gd name="T4" fmla="*/ 116 w 684"/>
                  <a:gd name="T5" fmla="*/ 429 h 1103"/>
                  <a:gd name="T6" fmla="*/ 182 w 684"/>
                  <a:gd name="T7" fmla="*/ 376 h 1103"/>
                  <a:gd name="T8" fmla="*/ 184 w 684"/>
                  <a:gd name="T9" fmla="*/ 375 h 1103"/>
                  <a:gd name="T10" fmla="*/ 248 w 684"/>
                  <a:gd name="T11" fmla="*/ 384 h 1103"/>
                  <a:gd name="T12" fmla="*/ 285 w 684"/>
                  <a:gd name="T13" fmla="*/ 450 h 1103"/>
                  <a:gd name="T14" fmla="*/ 281 w 684"/>
                  <a:gd name="T15" fmla="*/ 546 h 1103"/>
                  <a:gd name="T16" fmla="*/ 225 w 684"/>
                  <a:gd name="T17" fmla="*/ 595 h 1103"/>
                  <a:gd name="T18" fmla="*/ 219 w 684"/>
                  <a:gd name="T19" fmla="*/ 596 h 1103"/>
                  <a:gd name="T20" fmla="*/ 115 w 684"/>
                  <a:gd name="T21" fmla="*/ 570 h 1103"/>
                  <a:gd name="T22" fmla="*/ 82 w 684"/>
                  <a:gd name="T23" fmla="*/ 575 h 1103"/>
                  <a:gd name="T24" fmla="*/ 70 w 684"/>
                  <a:gd name="T25" fmla="*/ 582 h 1103"/>
                  <a:gd name="T26" fmla="*/ 48 w 684"/>
                  <a:gd name="T27" fmla="*/ 706 h 1103"/>
                  <a:gd name="T28" fmla="*/ 146 w 684"/>
                  <a:gd name="T29" fmla="*/ 857 h 1103"/>
                  <a:gd name="T30" fmla="*/ 415 w 684"/>
                  <a:gd name="T31" fmla="*/ 860 h 1103"/>
                  <a:gd name="T32" fmla="*/ 418 w 684"/>
                  <a:gd name="T33" fmla="*/ 879 h 1103"/>
                  <a:gd name="T34" fmla="*/ 417 w 684"/>
                  <a:gd name="T35" fmla="*/ 891 h 1103"/>
                  <a:gd name="T36" fmla="*/ 400 w 684"/>
                  <a:gd name="T37" fmla="*/ 917 h 1103"/>
                  <a:gd name="T38" fmla="*/ 380 w 684"/>
                  <a:gd name="T39" fmla="*/ 978 h 1103"/>
                  <a:gd name="T40" fmla="*/ 387 w 684"/>
                  <a:gd name="T41" fmla="*/ 1013 h 1103"/>
                  <a:gd name="T42" fmla="*/ 453 w 684"/>
                  <a:gd name="T43" fmla="*/ 1082 h 1103"/>
                  <a:gd name="T44" fmla="*/ 577 w 684"/>
                  <a:gd name="T45" fmla="*/ 1099 h 1103"/>
                  <a:gd name="T46" fmla="*/ 683 w 684"/>
                  <a:gd name="T47" fmla="*/ 998 h 1103"/>
                  <a:gd name="T48" fmla="*/ 681 w 684"/>
                  <a:gd name="T49" fmla="*/ 955 h 1103"/>
                  <a:gd name="T50" fmla="*/ 676 w 684"/>
                  <a:gd name="T51" fmla="*/ 938 h 1103"/>
                  <a:gd name="T52" fmla="*/ 668 w 684"/>
                  <a:gd name="T53" fmla="*/ 938 h 1103"/>
                  <a:gd name="T54" fmla="*/ 672 w 684"/>
                  <a:gd name="T55" fmla="*/ 953 h 1103"/>
                  <a:gd name="T56" fmla="*/ 662 w 684"/>
                  <a:gd name="T57" fmla="*/ 1035 h 1103"/>
                  <a:gd name="T58" fmla="*/ 502 w 684"/>
                  <a:gd name="T59" fmla="*/ 1084 h 1103"/>
                  <a:gd name="T60" fmla="*/ 659 w 684"/>
                  <a:gd name="T61" fmla="*/ 1017 h 1103"/>
                  <a:gd name="T62" fmla="*/ 642 w 684"/>
                  <a:gd name="T63" fmla="*/ 1039 h 1103"/>
                  <a:gd name="T64" fmla="*/ 620 w 684"/>
                  <a:gd name="T65" fmla="*/ 1055 h 1103"/>
                  <a:gd name="T66" fmla="*/ 585 w 684"/>
                  <a:gd name="T67" fmla="*/ 1061 h 1103"/>
                  <a:gd name="T68" fmla="*/ 482 w 684"/>
                  <a:gd name="T69" fmla="*/ 1049 h 1103"/>
                  <a:gd name="T70" fmla="*/ 428 w 684"/>
                  <a:gd name="T71" fmla="*/ 973 h 1103"/>
                  <a:gd name="T72" fmla="*/ 426 w 684"/>
                  <a:gd name="T73" fmla="*/ 953 h 1103"/>
                  <a:gd name="T74" fmla="*/ 452 w 684"/>
                  <a:gd name="T75" fmla="*/ 874 h 1103"/>
                  <a:gd name="T76" fmla="*/ 446 w 684"/>
                  <a:gd name="T77" fmla="*/ 847 h 1103"/>
                  <a:gd name="T78" fmla="*/ 309 w 684"/>
                  <a:gd name="T79" fmla="*/ 797 h 1103"/>
                  <a:gd name="T80" fmla="*/ 106 w 684"/>
                  <a:gd name="T81" fmla="*/ 774 h 1103"/>
                  <a:gd name="T82" fmla="*/ 96 w 684"/>
                  <a:gd name="T83" fmla="*/ 733 h 1103"/>
                  <a:gd name="T84" fmla="*/ 89 w 684"/>
                  <a:gd name="T85" fmla="*/ 608 h 1103"/>
                  <a:gd name="T86" fmla="*/ 91 w 684"/>
                  <a:gd name="T87" fmla="*/ 607 h 1103"/>
                  <a:gd name="T88" fmla="*/ 110 w 684"/>
                  <a:gd name="T89" fmla="*/ 600 h 1103"/>
                  <a:gd name="T90" fmla="*/ 145 w 684"/>
                  <a:gd name="T91" fmla="*/ 616 h 1103"/>
                  <a:gd name="T92" fmla="*/ 233 w 684"/>
                  <a:gd name="T93" fmla="*/ 631 h 1103"/>
                  <a:gd name="T94" fmla="*/ 245 w 684"/>
                  <a:gd name="T95" fmla="*/ 626 h 1103"/>
                  <a:gd name="T96" fmla="*/ 232 w 684"/>
                  <a:gd name="T97" fmla="*/ 628 h 1103"/>
                  <a:gd name="T98" fmla="*/ 231 w 684"/>
                  <a:gd name="T99" fmla="*/ 623 h 1103"/>
                  <a:gd name="T100" fmla="*/ 251 w 684"/>
                  <a:gd name="T101" fmla="*/ 616 h 1103"/>
                  <a:gd name="T102" fmla="*/ 320 w 684"/>
                  <a:gd name="T103" fmla="*/ 465 h 1103"/>
                  <a:gd name="T104" fmla="*/ 233 w 684"/>
                  <a:gd name="T105" fmla="*/ 338 h 1103"/>
                  <a:gd name="T106" fmla="*/ 184 w 684"/>
                  <a:gd name="T107" fmla="*/ 328 h 1103"/>
                  <a:gd name="T108" fmla="*/ 171 w 684"/>
                  <a:gd name="T109" fmla="*/ 330 h 1103"/>
                  <a:gd name="T110" fmla="*/ 154 w 684"/>
                  <a:gd name="T111" fmla="*/ 337 h 1103"/>
                  <a:gd name="T112" fmla="*/ 99 w 684"/>
                  <a:gd name="T113" fmla="*/ 382 h 1103"/>
                  <a:gd name="T114" fmla="*/ 89 w 684"/>
                  <a:gd name="T115" fmla="*/ 382 h 1103"/>
                  <a:gd name="T116" fmla="*/ 86 w 684"/>
                  <a:gd name="T117" fmla="*/ 385 h 1103"/>
                  <a:gd name="T118" fmla="*/ 31 w 684"/>
                  <a:gd name="T119" fmla="*/ 192 h 1103"/>
                  <a:gd name="T120" fmla="*/ 38 w 684"/>
                  <a:gd name="T121" fmla="*/ 16 h 1103"/>
                  <a:gd name="T122" fmla="*/ 2 w 684"/>
                  <a:gd name="T123" fmla="*/ 310 h 1103"/>
                  <a:gd name="T124" fmla="*/ 4 w 684"/>
                  <a:gd name="T125" fmla="*/ 325 h 1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84" h="1103">
                    <a:moveTo>
                      <a:pt x="16" y="367"/>
                    </a:moveTo>
                    <a:cubicBezTo>
                      <a:pt x="21" y="380"/>
                      <a:pt x="28" y="393"/>
                      <a:pt x="41" y="407"/>
                    </a:cubicBezTo>
                    <a:cubicBezTo>
                      <a:pt x="42" y="408"/>
                      <a:pt x="44" y="410"/>
                      <a:pt x="46" y="411"/>
                    </a:cubicBezTo>
                    <a:cubicBezTo>
                      <a:pt x="48" y="414"/>
                      <a:pt x="48" y="414"/>
                      <a:pt x="48" y="414"/>
                    </a:cubicBezTo>
                    <a:cubicBezTo>
                      <a:pt x="51" y="416"/>
                      <a:pt x="51" y="416"/>
                      <a:pt x="51" y="416"/>
                    </a:cubicBezTo>
                    <a:cubicBezTo>
                      <a:pt x="53" y="418"/>
                      <a:pt x="55" y="419"/>
                      <a:pt x="58" y="421"/>
                    </a:cubicBezTo>
                    <a:cubicBezTo>
                      <a:pt x="60" y="422"/>
                      <a:pt x="62" y="423"/>
                      <a:pt x="65" y="425"/>
                    </a:cubicBezTo>
                    <a:cubicBezTo>
                      <a:pt x="67" y="426"/>
                      <a:pt x="70" y="427"/>
                      <a:pt x="73" y="428"/>
                    </a:cubicBezTo>
                    <a:cubicBezTo>
                      <a:pt x="76" y="429"/>
                      <a:pt x="78" y="430"/>
                      <a:pt x="82" y="430"/>
                    </a:cubicBezTo>
                    <a:cubicBezTo>
                      <a:pt x="85" y="431"/>
                      <a:pt x="89" y="431"/>
                      <a:pt x="93" y="431"/>
                    </a:cubicBezTo>
                    <a:cubicBezTo>
                      <a:pt x="93" y="431"/>
                      <a:pt x="93" y="431"/>
                      <a:pt x="94" y="431"/>
                    </a:cubicBezTo>
                    <a:cubicBezTo>
                      <a:pt x="94" y="431"/>
                      <a:pt x="94" y="431"/>
                      <a:pt x="94" y="431"/>
                    </a:cubicBezTo>
                    <a:cubicBezTo>
                      <a:pt x="95" y="431"/>
                      <a:pt x="95" y="431"/>
                      <a:pt x="95" y="431"/>
                    </a:cubicBezTo>
                    <a:cubicBezTo>
                      <a:pt x="98" y="431"/>
                      <a:pt x="98" y="431"/>
                      <a:pt x="98" y="431"/>
                    </a:cubicBezTo>
                    <a:cubicBezTo>
                      <a:pt x="99" y="431"/>
                      <a:pt x="99" y="431"/>
                      <a:pt x="99" y="431"/>
                    </a:cubicBezTo>
                    <a:cubicBezTo>
                      <a:pt x="100" y="431"/>
                      <a:pt x="100" y="431"/>
                      <a:pt x="100" y="431"/>
                    </a:cubicBezTo>
                    <a:cubicBezTo>
                      <a:pt x="100" y="431"/>
                      <a:pt x="100" y="431"/>
                      <a:pt x="100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3" y="431"/>
                      <a:pt x="103" y="431"/>
                      <a:pt x="103" y="431"/>
                    </a:cubicBezTo>
                    <a:cubicBezTo>
                      <a:pt x="107" y="430"/>
                      <a:pt x="107" y="430"/>
                      <a:pt x="107" y="430"/>
                    </a:cubicBezTo>
                    <a:cubicBezTo>
                      <a:pt x="110" y="430"/>
                      <a:pt x="113" y="430"/>
                      <a:pt x="116" y="429"/>
                    </a:cubicBezTo>
                    <a:cubicBezTo>
                      <a:pt x="118" y="428"/>
                      <a:pt x="121" y="427"/>
                      <a:pt x="124" y="426"/>
                    </a:cubicBezTo>
                    <a:cubicBezTo>
                      <a:pt x="126" y="425"/>
                      <a:pt x="129" y="423"/>
                      <a:pt x="131" y="422"/>
                    </a:cubicBezTo>
                    <a:cubicBezTo>
                      <a:pt x="141" y="417"/>
                      <a:pt x="148" y="411"/>
                      <a:pt x="154" y="405"/>
                    </a:cubicBezTo>
                    <a:cubicBezTo>
                      <a:pt x="160" y="399"/>
                      <a:pt x="165" y="393"/>
                      <a:pt x="170" y="388"/>
                    </a:cubicBezTo>
                    <a:cubicBezTo>
                      <a:pt x="174" y="383"/>
                      <a:pt x="178" y="379"/>
                      <a:pt x="181" y="377"/>
                    </a:cubicBezTo>
                    <a:cubicBezTo>
                      <a:pt x="182" y="376"/>
                      <a:pt x="184" y="375"/>
                      <a:pt x="182" y="376"/>
                    </a:cubicBezTo>
                    <a:cubicBezTo>
                      <a:pt x="182" y="376"/>
                      <a:pt x="181" y="376"/>
                      <a:pt x="182" y="376"/>
                    </a:cubicBezTo>
                    <a:cubicBezTo>
                      <a:pt x="183" y="375"/>
                      <a:pt x="184" y="375"/>
                      <a:pt x="184" y="374"/>
                    </a:cubicBezTo>
                    <a:cubicBezTo>
                      <a:pt x="185" y="373"/>
                      <a:pt x="185" y="373"/>
                      <a:pt x="185" y="373"/>
                    </a:cubicBezTo>
                    <a:cubicBezTo>
                      <a:pt x="185" y="372"/>
                      <a:pt x="185" y="372"/>
                      <a:pt x="185" y="372"/>
                    </a:cubicBezTo>
                    <a:cubicBezTo>
                      <a:pt x="186" y="372"/>
                      <a:pt x="186" y="372"/>
                      <a:pt x="186" y="372"/>
                    </a:cubicBezTo>
                    <a:cubicBezTo>
                      <a:pt x="187" y="370"/>
                      <a:pt x="183" y="376"/>
                      <a:pt x="184" y="375"/>
                    </a:cubicBezTo>
                    <a:cubicBezTo>
                      <a:pt x="184" y="375"/>
                      <a:pt x="184" y="375"/>
                      <a:pt x="184" y="375"/>
                    </a:cubicBezTo>
                    <a:cubicBezTo>
                      <a:pt x="184" y="375"/>
                      <a:pt x="184" y="375"/>
                      <a:pt x="184" y="375"/>
                    </a:cubicBezTo>
                    <a:cubicBezTo>
                      <a:pt x="186" y="375"/>
                      <a:pt x="186" y="375"/>
                      <a:pt x="186" y="375"/>
                    </a:cubicBezTo>
                    <a:cubicBezTo>
                      <a:pt x="189" y="374"/>
                      <a:pt x="191" y="374"/>
                      <a:pt x="194" y="373"/>
                    </a:cubicBezTo>
                    <a:cubicBezTo>
                      <a:pt x="196" y="373"/>
                      <a:pt x="198" y="373"/>
                      <a:pt x="201" y="373"/>
                    </a:cubicBezTo>
                    <a:cubicBezTo>
                      <a:pt x="210" y="372"/>
                      <a:pt x="219" y="374"/>
                      <a:pt x="228" y="377"/>
                    </a:cubicBezTo>
                    <a:cubicBezTo>
                      <a:pt x="244" y="384"/>
                      <a:pt x="259" y="399"/>
                      <a:pt x="270" y="417"/>
                    </a:cubicBezTo>
                    <a:cubicBezTo>
                      <a:pt x="265" y="408"/>
                      <a:pt x="262" y="402"/>
                      <a:pt x="258" y="397"/>
                    </a:cubicBezTo>
                    <a:cubicBezTo>
                      <a:pt x="255" y="392"/>
                      <a:pt x="252" y="388"/>
                      <a:pt x="248" y="384"/>
                    </a:cubicBezTo>
                    <a:cubicBezTo>
                      <a:pt x="244" y="380"/>
                      <a:pt x="239" y="375"/>
                      <a:pt x="232" y="372"/>
                    </a:cubicBezTo>
                    <a:cubicBezTo>
                      <a:pt x="225" y="368"/>
                      <a:pt x="215" y="364"/>
                      <a:pt x="201" y="364"/>
                    </a:cubicBezTo>
                    <a:cubicBezTo>
                      <a:pt x="212" y="362"/>
                      <a:pt x="223" y="363"/>
                      <a:pt x="233" y="367"/>
                    </a:cubicBezTo>
                    <a:cubicBezTo>
                      <a:pt x="243" y="372"/>
                      <a:pt x="252" y="379"/>
                      <a:pt x="259" y="389"/>
                    </a:cubicBezTo>
                    <a:cubicBezTo>
                      <a:pt x="267" y="398"/>
                      <a:pt x="272" y="410"/>
                      <a:pt x="277" y="422"/>
                    </a:cubicBezTo>
                    <a:cubicBezTo>
                      <a:pt x="281" y="435"/>
                      <a:pt x="284" y="449"/>
                      <a:pt x="286" y="463"/>
                    </a:cubicBezTo>
                    <a:cubicBezTo>
                      <a:pt x="286" y="457"/>
                      <a:pt x="285" y="453"/>
                      <a:pt x="285" y="450"/>
                    </a:cubicBezTo>
                    <a:cubicBezTo>
                      <a:pt x="285" y="447"/>
                      <a:pt x="285" y="446"/>
                      <a:pt x="285" y="446"/>
                    </a:cubicBezTo>
                    <a:cubicBezTo>
                      <a:pt x="285" y="446"/>
                      <a:pt x="287" y="450"/>
                      <a:pt x="289" y="457"/>
                    </a:cubicBezTo>
                    <a:cubicBezTo>
                      <a:pt x="293" y="471"/>
                      <a:pt x="295" y="498"/>
                      <a:pt x="291" y="518"/>
                    </a:cubicBezTo>
                    <a:cubicBezTo>
                      <a:pt x="290" y="520"/>
                      <a:pt x="290" y="522"/>
                      <a:pt x="289" y="525"/>
                    </a:cubicBezTo>
                    <a:cubicBezTo>
                      <a:pt x="288" y="527"/>
                      <a:pt x="288" y="530"/>
                      <a:pt x="287" y="532"/>
                    </a:cubicBezTo>
                    <a:cubicBezTo>
                      <a:pt x="286" y="534"/>
                      <a:pt x="285" y="537"/>
                      <a:pt x="284" y="539"/>
                    </a:cubicBezTo>
                    <a:cubicBezTo>
                      <a:pt x="283" y="541"/>
                      <a:pt x="282" y="544"/>
                      <a:pt x="281" y="546"/>
                    </a:cubicBezTo>
                    <a:cubicBezTo>
                      <a:pt x="277" y="556"/>
                      <a:pt x="271" y="565"/>
                      <a:pt x="263" y="573"/>
                    </a:cubicBezTo>
                    <a:cubicBezTo>
                      <a:pt x="259" y="577"/>
                      <a:pt x="255" y="580"/>
                      <a:pt x="251" y="583"/>
                    </a:cubicBezTo>
                    <a:cubicBezTo>
                      <a:pt x="248" y="585"/>
                      <a:pt x="246" y="586"/>
                      <a:pt x="244" y="588"/>
                    </a:cubicBezTo>
                    <a:cubicBezTo>
                      <a:pt x="241" y="589"/>
                      <a:pt x="239" y="589"/>
                      <a:pt x="237" y="591"/>
                    </a:cubicBezTo>
                    <a:cubicBezTo>
                      <a:pt x="236" y="591"/>
                      <a:pt x="234" y="592"/>
                      <a:pt x="232" y="592"/>
                    </a:cubicBezTo>
                    <a:cubicBezTo>
                      <a:pt x="227" y="594"/>
                      <a:pt x="227" y="594"/>
                      <a:pt x="227" y="594"/>
                    </a:cubicBezTo>
                    <a:cubicBezTo>
                      <a:pt x="225" y="595"/>
                      <a:pt x="225" y="595"/>
                      <a:pt x="225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3" y="595"/>
                      <a:pt x="223" y="595"/>
                      <a:pt x="223" y="595"/>
                    </a:cubicBezTo>
                    <a:cubicBezTo>
                      <a:pt x="222" y="595"/>
                      <a:pt x="225" y="595"/>
                      <a:pt x="224" y="595"/>
                    </a:cubicBezTo>
                    <a:cubicBezTo>
                      <a:pt x="224" y="595"/>
                      <a:pt x="224" y="595"/>
                      <a:pt x="224" y="595"/>
                    </a:cubicBezTo>
                    <a:cubicBezTo>
                      <a:pt x="223" y="595"/>
                      <a:pt x="223" y="595"/>
                      <a:pt x="223" y="595"/>
                    </a:cubicBezTo>
                    <a:cubicBezTo>
                      <a:pt x="219" y="596"/>
                      <a:pt x="219" y="596"/>
                      <a:pt x="219" y="596"/>
                    </a:cubicBezTo>
                    <a:cubicBezTo>
                      <a:pt x="218" y="596"/>
                      <a:pt x="216" y="596"/>
                      <a:pt x="215" y="596"/>
                    </a:cubicBezTo>
                    <a:cubicBezTo>
                      <a:pt x="210" y="597"/>
                      <a:pt x="210" y="597"/>
                      <a:pt x="210" y="597"/>
                    </a:cubicBezTo>
                    <a:cubicBezTo>
                      <a:pt x="206" y="597"/>
                      <a:pt x="206" y="597"/>
                      <a:pt x="206" y="597"/>
                    </a:cubicBezTo>
                    <a:cubicBezTo>
                      <a:pt x="202" y="597"/>
                      <a:pt x="202" y="597"/>
                      <a:pt x="202" y="597"/>
                    </a:cubicBezTo>
                    <a:cubicBezTo>
                      <a:pt x="190" y="596"/>
                      <a:pt x="178" y="592"/>
                      <a:pt x="165" y="586"/>
                    </a:cubicBezTo>
                    <a:cubicBezTo>
                      <a:pt x="158" y="583"/>
                      <a:pt x="151" y="580"/>
                      <a:pt x="143" y="576"/>
                    </a:cubicBezTo>
                    <a:cubicBezTo>
                      <a:pt x="135" y="573"/>
                      <a:pt x="125" y="570"/>
                      <a:pt x="115" y="570"/>
                    </a:cubicBezTo>
                    <a:cubicBezTo>
                      <a:pt x="112" y="569"/>
                      <a:pt x="110" y="570"/>
                      <a:pt x="107" y="570"/>
                    </a:cubicBezTo>
                    <a:cubicBezTo>
                      <a:pt x="104" y="570"/>
                      <a:pt x="102" y="570"/>
                      <a:pt x="99" y="571"/>
                    </a:cubicBezTo>
                    <a:cubicBezTo>
                      <a:pt x="96" y="571"/>
                      <a:pt x="93" y="572"/>
                      <a:pt x="90" y="572"/>
                    </a:cubicBezTo>
                    <a:cubicBezTo>
                      <a:pt x="90" y="573"/>
                      <a:pt x="89" y="573"/>
                      <a:pt x="88" y="573"/>
                    </a:cubicBezTo>
                    <a:cubicBezTo>
                      <a:pt x="87" y="573"/>
                      <a:pt x="87" y="573"/>
                      <a:pt x="87" y="573"/>
                    </a:cubicBezTo>
                    <a:cubicBezTo>
                      <a:pt x="84" y="574"/>
                      <a:pt x="84" y="574"/>
                      <a:pt x="84" y="574"/>
                    </a:cubicBezTo>
                    <a:cubicBezTo>
                      <a:pt x="82" y="575"/>
                      <a:pt x="82" y="575"/>
                      <a:pt x="82" y="575"/>
                    </a:cubicBezTo>
                    <a:cubicBezTo>
                      <a:pt x="80" y="576"/>
                      <a:pt x="80" y="576"/>
                      <a:pt x="80" y="576"/>
                    </a:cubicBezTo>
                    <a:cubicBezTo>
                      <a:pt x="79" y="576"/>
                      <a:pt x="79" y="576"/>
                      <a:pt x="79" y="576"/>
                    </a:cubicBezTo>
                    <a:cubicBezTo>
                      <a:pt x="79" y="576"/>
                      <a:pt x="79" y="576"/>
                      <a:pt x="79" y="576"/>
                    </a:cubicBezTo>
                    <a:cubicBezTo>
                      <a:pt x="80" y="576"/>
                      <a:pt x="77" y="577"/>
                      <a:pt x="78" y="577"/>
                    </a:cubicBezTo>
                    <a:cubicBezTo>
                      <a:pt x="78" y="577"/>
                      <a:pt x="78" y="577"/>
                      <a:pt x="78" y="577"/>
                    </a:cubicBezTo>
                    <a:cubicBezTo>
                      <a:pt x="77" y="577"/>
                      <a:pt x="77" y="577"/>
                      <a:pt x="77" y="577"/>
                    </a:cubicBezTo>
                    <a:cubicBezTo>
                      <a:pt x="75" y="579"/>
                      <a:pt x="72" y="580"/>
                      <a:pt x="70" y="582"/>
                    </a:cubicBezTo>
                    <a:cubicBezTo>
                      <a:pt x="67" y="583"/>
                      <a:pt x="65" y="585"/>
                      <a:pt x="63" y="587"/>
                    </a:cubicBezTo>
                    <a:cubicBezTo>
                      <a:pt x="61" y="589"/>
                      <a:pt x="59" y="591"/>
                      <a:pt x="57" y="594"/>
                    </a:cubicBezTo>
                    <a:cubicBezTo>
                      <a:pt x="50" y="603"/>
                      <a:pt x="46" y="613"/>
                      <a:pt x="44" y="622"/>
                    </a:cubicBezTo>
                    <a:cubicBezTo>
                      <a:pt x="43" y="626"/>
                      <a:pt x="43" y="631"/>
                      <a:pt x="42" y="635"/>
                    </a:cubicBezTo>
                    <a:cubicBezTo>
                      <a:pt x="42" y="639"/>
                      <a:pt x="41" y="644"/>
                      <a:pt x="41" y="648"/>
                    </a:cubicBezTo>
                    <a:cubicBezTo>
                      <a:pt x="41" y="655"/>
                      <a:pt x="42" y="664"/>
                      <a:pt x="43" y="674"/>
                    </a:cubicBezTo>
                    <a:cubicBezTo>
                      <a:pt x="44" y="684"/>
                      <a:pt x="46" y="695"/>
                      <a:pt x="48" y="706"/>
                    </a:cubicBezTo>
                    <a:cubicBezTo>
                      <a:pt x="53" y="729"/>
                      <a:pt x="59" y="753"/>
                      <a:pt x="66" y="775"/>
                    </a:cubicBezTo>
                    <a:cubicBezTo>
                      <a:pt x="72" y="797"/>
                      <a:pt x="79" y="816"/>
                      <a:pt x="83" y="828"/>
                    </a:cubicBezTo>
                    <a:cubicBezTo>
                      <a:pt x="87" y="840"/>
                      <a:pt x="90" y="845"/>
                      <a:pt x="90" y="839"/>
                    </a:cubicBezTo>
                    <a:cubicBezTo>
                      <a:pt x="91" y="844"/>
                      <a:pt x="92" y="848"/>
                      <a:pt x="93" y="851"/>
                    </a:cubicBezTo>
                    <a:cubicBezTo>
                      <a:pt x="96" y="862"/>
                      <a:pt x="96" y="862"/>
                      <a:pt x="96" y="862"/>
                    </a:cubicBezTo>
                    <a:cubicBezTo>
                      <a:pt x="107" y="861"/>
                      <a:pt x="107" y="861"/>
                      <a:pt x="107" y="861"/>
                    </a:cubicBezTo>
                    <a:cubicBezTo>
                      <a:pt x="123" y="860"/>
                      <a:pt x="135" y="858"/>
                      <a:pt x="146" y="857"/>
                    </a:cubicBezTo>
                    <a:cubicBezTo>
                      <a:pt x="156" y="856"/>
                      <a:pt x="165" y="855"/>
                      <a:pt x="174" y="854"/>
                    </a:cubicBezTo>
                    <a:cubicBezTo>
                      <a:pt x="191" y="852"/>
                      <a:pt x="206" y="850"/>
                      <a:pt x="231" y="846"/>
                    </a:cubicBezTo>
                    <a:cubicBezTo>
                      <a:pt x="269" y="835"/>
                      <a:pt x="305" y="827"/>
                      <a:pt x="340" y="826"/>
                    </a:cubicBezTo>
                    <a:cubicBezTo>
                      <a:pt x="357" y="826"/>
                      <a:pt x="373" y="828"/>
                      <a:pt x="387" y="832"/>
                    </a:cubicBezTo>
                    <a:cubicBezTo>
                      <a:pt x="394" y="835"/>
                      <a:pt x="399" y="838"/>
                      <a:pt x="404" y="842"/>
                    </a:cubicBezTo>
                    <a:cubicBezTo>
                      <a:pt x="408" y="846"/>
                      <a:pt x="411" y="850"/>
                      <a:pt x="413" y="855"/>
                    </a:cubicBezTo>
                    <a:cubicBezTo>
                      <a:pt x="414" y="857"/>
                      <a:pt x="414" y="858"/>
                      <a:pt x="415" y="860"/>
                    </a:cubicBezTo>
                    <a:cubicBezTo>
                      <a:pt x="415" y="860"/>
                      <a:pt x="415" y="861"/>
                      <a:pt x="415" y="862"/>
                    </a:cubicBezTo>
                    <a:cubicBezTo>
                      <a:pt x="416" y="864"/>
                      <a:pt x="416" y="864"/>
                      <a:pt x="416" y="864"/>
                    </a:cubicBezTo>
                    <a:cubicBezTo>
                      <a:pt x="416" y="865"/>
                      <a:pt x="416" y="866"/>
                      <a:pt x="417" y="868"/>
                    </a:cubicBezTo>
                    <a:cubicBezTo>
                      <a:pt x="417" y="874"/>
                      <a:pt x="417" y="874"/>
                      <a:pt x="417" y="874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79"/>
                      <a:pt x="417" y="876"/>
                      <a:pt x="418" y="878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8"/>
                      <a:pt x="418" y="878"/>
                      <a:pt x="418" y="878"/>
                    </a:cubicBezTo>
                    <a:cubicBezTo>
                      <a:pt x="418" y="879"/>
                      <a:pt x="418" y="879"/>
                      <a:pt x="418" y="879"/>
                    </a:cubicBezTo>
                    <a:cubicBezTo>
                      <a:pt x="418" y="884"/>
                      <a:pt x="418" y="884"/>
                      <a:pt x="418" y="884"/>
                    </a:cubicBezTo>
                    <a:cubicBezTo>
                      <a:pt x="418" y="886"/>
                      <a:pt x="417" y="888"/>
                      <a:pt x="417" y="889"/>
                    </a:cubicBezTo>
                    <a:cubicBezTo>
                      <a:pt x="417" y="890"/>
                      <a:pt x="417" y="891"/>
                      <a:pt x="417" y="891"/>
                    </a:cubicBezTo>
                    <a:cubicBezTo>
                      <a:pt x="416" y="893"/>
                      <a:pt x="416" y="893"/>
                      <a:pt x="416" y="893"/>
                    </a:cubicBezTo>
                    <a:cubicBezTo>
                      <a:pt x="415" y="899"/>
                      <a:pt x="413" y="902"/>
                      <a:pt x="409" y="907"/>
                    </a:cubicBezTo>
                    <a:cubicBezTo>
                      <a:pt x="408" y="908"/>
                      <a:pt x="408" y="908"/>
                      <a:pt x="408" y="908"/>
                    </a:cubicBezTo>
                    <a:cubicBezTo>
                      <a:pt x="407" y="909"/>
                      <a:pt x="407" y="909"/>
                      <a:pt x="407" y="909"/>
                    </a:cubicBezTo>
                    <a:cubicBezTo>
                      <a:pt x="405" y="911"/>
                      <a:pt x="405" y="911"/>
                      <a:pt x="405" y="911"/>
                    </a:cubicBezTo>
                    <a:cubicBezTo>
                      <a:pt x="403" y="914"/>
                      <a:pt x="403" y="914"/>
                      <a:pt x="403" y="914"/>
                    </a:cubicBezTo>
                    <a:cubicBezTo>
                      <a:pt x="402" y="915"/>
                      <a:pt x="401" y="916"/>
                      <a:pt x="400" y="917"/>
                    </a:cubicBezTo>
                    <a:cubicBezTo>
                      <a:pt x="399" y="919"/>
                      <a:pt x="397" y="921"/>
                      <a:pt x="395" y="924"/>
                    </a:cubicBezTo>
                    <a:cubicBezTo>
                      <a:pt x="392" y="928"/>
                      <a:pt x="392" y="928"/>
                      <a:pt x="392" y="928"/>
                    </a:cubicBezTo>
                    <a:cubicBezTo>
                      <a:pt x="389" y="933"/>
                      <a:pt x="389" y="933"/>
                      <a:pt x="389" y="933"/>
                    </a:cubicBezTo>
                    <a:cubicBezTo>
                      <a:pt x="386" y="939"/>
                      <a:pt x="383" y="947"/>
                      <a:pt x="382" y="954"/>
                    </a:cubicBezTo>
                    <a:cubicBezTo>
                      <a:pt x="380" y="961"/>
                      <a:pt x="379" y="971"/>
                      <a:pt x="380" y="974"/>
                    </a:cubicBezTo>
                    <a:cubicBezTo>
                      <a:pt x="380" y="978"/>
                      <a:pt x="380" y="978"/>
                      <a:pt x="380" y="978"/>
                    </a:cubicBezTo>
                    <a:cubicBezTo>
                      <a:pt x="380" y="978"/>
                      <a:pt x="380" y="978"/>
                      <a:pt x="380" y="978"/>
                    </a:cubicBezTo>
                    <a:cubicBezTo>
                      <a:pt x="380" y="980"/>
                      <a:pt x="380" y="980"/>
                      <a:pt x="380" y="980"/>
                    </a:cubicBezTo>
                    <a:cubicBezTo>
                      <a:pt x="380" y="981"/>
                      <a:pt x="380" y="981"/>
                      <a:pt x="380" y="981"/>
                    </a:cubicBezTo>
                    <a:cubicBezTo>
                      <a:pt x="380" y="982"/>
                      <a:pt x="380" y="982"/>
                      <a:pt x="380" y="982"/>
                    </a:cubicBezTo>
                    <a:cubicBezTo>
                      <a:pt x="380" y="984"/>
                      <a:pt x="380" y="984"/>
                      <a:pt x="380" y="984"/>
                    </a:cubicBezTo>
                    <a:cubicBezTo>
                      <a:pt x="381" y="988"/>
                      <a:pt x="381" y="991"/>
                      <a:pt x="382" y="994"/>
                    </a:cubicBezTo>
                    <a:cubicBezTo>
                      <a:pt x="382" y="997"/>
                      <a:pt x="383" y="1001"/>
                      <a:pt x="384" y="1004"/>
                    </a:cubicBezTo>
                    <a:cubicBezTo>
                      <a:pt x="385" y="1007"/>
                      <a:pt x="386" y="1010"/>
                      <a:pt x="387" y="1013"/>
                    </a:cubicBezTo>
                    <a:cubicBezTo>
                      <a:pt x="389" y="1016"/>
                      <a:pt x="390" y="1020"/>
                      <a:pt x="392" y="1023"/>
                    </a:cubicBezTo>
                    <a:cubicBezTo>
                      <a:pt x="393" y="1026"/>
                      <a:pt x="395" y="1028"/>
                      <a:pt x="397" y="1031"/>
                    </a:cubicBezTo>
                    <a:cubicBezTo>
                      <a:pt x="400" y="1037"/>
                      <a:pt x="405" y="1042"/>
                      <a:pt x="409" y="1047"/>
                    </a:cubicBezTo>
                    <a:cubicBezTo>
                      <a:pt x="418" y="1057"/>
                      <a:pt x="429" y="1065"/>
                      <a:pt x="440" y="1071"/>
                    </a:cubicBezTo>
                    <a:cubicBezTo>
                      <a:pt x="438" y="1071"/>
                      <a:pt x="438" y="1071"/>
                      <a:pt x="439" y="1073"/>
                    </a:cubicBezTo>
                    <a:cubicBezTo>
                      <a:pt x="441" y="1074"/>
                      <a:pt x="443" y="1076"/>
                      <a:pt x="447" y="1078"/>
                    </a:cubicBezTo>
                    <a:cubicBezTo>
                      <a:pt x="449" y="1079"/>
                      <a:pt x="451" y="1080"/>
                      <a:pt x="453" y="1082"/>
                    </a:cubicBezTo>
                    <a:cubicBezTo>
                      <a:pt x="455" y="1083"/>
                      <a:pt x="458" y="1084"/>
                      <a:pt x="460" y="1085"/>
                    </a:cubicBezTo>
                    <a:cubicBezTo>
                      <a:pt x="466" y="1088"/>
                      <a:pt x="472" y="1090"/>
                      <a:pt x="479" y="1093"/>
                    </a:cubicBezTo>
                    <a:cubicBezTo>
                      <a:pt x="492" y="1097"/>
                      <a:pt x="508" y="1100"/>
                      <a:pt x="522" y="1102"/>
                    </a:cubicBezTo>
                    <a:cubicBezTo>
                      <a:pt x="529" y="1102"/>
                      <a:pt x="536" y="1103"/>
                      <a:pt x="543" y="1102"/>
                    </a:cubicBezTo>
                    <a:cubicBezTo>
                      <a:pt x="546" y="1102"/>
                      <a:pt x="549" y="1103"/>
                      <a:pt x="552" y="1102"/>
                    </a:cubicBezTo>
                    <a:cubicBezTo>
                      <a:pt x="554" y="1102"/>
                      <a:pt x="557" y="1102"/>
                      <a:pt x="560" y="1102"/>
                    </a:cubicBezTo>
                    <a:cubicBezTo>
                      <a:pt x="565" y="1101"/>
                      <a:pt x="571" y="1100"/>
                      <a:pt x="577" y="1099"/>
                    </a:cubicBezTo>
                    <a:cubicBezTo>
                      <a:pt x="580" y="1099"/>
                      <a:pt x="583" y="1098"/>
                      <a:pt x="586" y="1097"/>
                    </a:cubicBezTo>
                    <a:cubicBezTo>
                      <a:pt x="589" y="1097"/>
                      <a:pt x="593" y="1096"/>
                      <a:pt x="596" y="1095"/>
                    </a:cubicBezTo>
                    <a:cubicBezTo>
                      <a:pt x="609" y="1091"/>
                      <a:pt x="624" y="1084"/>
                      <a:pt x="638" y="1075"/>
                    </a:cubicBezTo>
                    <a:cubicBezTo>
                      <a:pt x="651" y="1065"/>
                      <a:pt x="664" y="1051"/>
                      <a:pt x="672" y="1035"/>
                    </a:cubicBezTo>
                    <a:cubicBezTo>
                      <a:pt x="674" y="1031"/>
                      <a:pt x="676" y="1027"/>
                      <a:pt x="678" y="1023"/>
                    </a:cubicBezTo>
                    <a:cubicBezTo>
                      <a:pt x="679" y="1019"/>
                      <a:pt x="680" y="1015"/>
                      <a:pt x="681" y="1011"/>
                    </a:cubicBezTo>
                    <a:cubicBezTo>
                      <a:pt x="682" y="1006"/>
                      <a:pt x="683" y="1002"/>
                      <a:pt x="683" y="998"/>
                    </a:cubicBezTo>
                    <a:cubicBezTo>
                      <a:pt x="684" y="996"/>
                      <a:pt x="684" y="994"/>
                      <a:pt x="684" y="992"/>
                    </a:cubicBezTo>
                    <a:cubicBezTo>
                      <a:pt x="684" y="990"/>
                      <a:pt x="684" y="989"/>
                      <a:pt x="684" y="987"/>
                    </a:cubicBezTo>
                    <a:cubicBezTo>
                      <a:pt x="684" y="983"/>
                      <a:pt x="684" y="979"/>
                      <a:pt x="684" y="975"/>
                    </a:cubicBezTo>
                    <a:cubicBezTo>
                      <a:pt x="684" y="972"/>
                      <a:pt x="683" y="968"/>
                      <a:pt x="683" y="964"/>
                    </a:cubicBezTo>
                    <a:cubicBezTo>
                      <a:pt x="682" y="962"/>
                      <a:pt x="682" y="961"/>
                      <a:pt x="682" y="959"/>
                    </a:cubicBezTo>
                    <a:cubicBezTo>
                      <a:pt x="682" y="958"/>
                      <a:pt x="682" y="957"/>
                      <a:pt x="681" y="957"/>
                    </a:cubicBezTo>
                    <a:cubicBezTo>
                      <a:pt x="681" y="955"/>
                      <a:pt x="681" y="955"/>
                      <a:pt x="681" y="955"/>
                    </a:cubicBezTo>
                    <a:cubicBezTo>
                      <a:pt x="680" y="952"/>
                      <a:pt x="680" y="950"/>
                      <a:pt x="679" y="948"/>
                    </a:cubicBezTo>
                    <a:cubicBezTo>
                      <a:pt x="679" y="947"/>
                      <a:pt x="678" y="945"/>
                      <a:pt x="678" y="944"/>
                    </a:cubicBezTo>
                    <a:cubicBezTo>
                      <a:pt x="678" y="944"/>
                      <a:pt x="678" y="944"/>
                      <a:pt x="678" y="944"/>
                    </a:cubicBezTo>
                    <a:cubicBezTo>
                      <a:pt x="678" y="942"/>
                      <a:pt x="678" y="942"/>
                      <a:pt x="678" y="942"/>
                    </a:cubicBezTo>
                    <a:cubicBezTo>
                      <a:pt x="677" y="942"/>
                      <a:pt x="677" y="942"/>
                      <a:pt x="677" y="942"/>
                    </a:cubicBezTo>
                    <a:cubicBezTo>
                      <a:pt x="677" y="941"/>
                      <a:pt x="677" y="941"/>
                      <a:pt x="677" y="941"/>
                    </a:cubicBezTo>
                    <a:cubicBezTo>
                      <a:pt x="677" y="940"/>
                      <a:pt x="676" y="939"/>
                      <a:pt x="676" y="938"/>
                    </a:cubicBezTo>
                    <a:cubicBezTo>
                      <a:pt x="675" y="935"/>
                      <a:pt x="673" y="931"/>
                      <a:pt x="672" y="929"/>
                    </a:cubicBezTo>
                    <a:cubicBezTo>
                      <a:pt x="670" y="926"/>
                      <a:pt x="668" y="923"/>
                      <a:pt x="667" y="921"/>
                    </a:cubicBezTo>
                    <a:cubicBezTo>
                      <a:pt x="665" y="919"/>
                      <a:pt x="663" y="917"/>
                      <a:pt x="662" y="915"/>
                    </a:cubicBezTo>
                    <a:cubicBezTo>
                      <a:pt x="659" y="912"/>
                      <a:pt x="656" y="910"/>
                      <a:pt x="654" y="909"/>
                    </a:cubicBezTo>
                    <a:cubicBezTo>
                      <a:pt x="652" y="908"/>
                      <a:pt x="651" y="907"/>
                      <a:pt x="650" y="907"/>
                    </a:cubicBezTo>
                    <a:cubicBezTo>
                      <a:pt x="648" y="906"/>
                      <a:pt x="649" y="908"/>
                      <a:pt x="653" y="913"/>
                    </a:cubicBezTo>
                    <a:cubicBezTo>
                      <a:pt x="658" y="919"/>
                      <a:pt x="664" y="927"/>
                      <a:pt x="668" y="938"/>
                    </a:cubicBezTo>
                    <a:cubicBezTo>
                      <a:pt x="668" y="939"/>
                      <a:pt x="669" y="941"/>
                      <a:pt x="669" y="942"/>
                    </a:cubicBezTo>
                    <a:cubicBezTo>
                      <a:pt x="670" y="943"/>
                      <a:pt x="670" y="943"/>
                      <a:pt x="670" y="943"/>
                    </a:cubicBezTo>
                    <a:cubicBezTo>
                      <a:pt x="670" y="944"/>
                      <a:pt x="670" y="944"/>
                      <a:pt x="670" y="944"/>
                    </a:cubicBezTo>
                    <a:cubicBezTo>
                      <a:pt x="670" y="944"/>
                      <a:pt x="670" y="944"/>
                      <a:pt x="670" y="944"/>
                    </a:cubicBezTo>
                    <a:cubicBezTo>
                      <a:pt x="670" y="945"/>
                      <a:pt x="670" y="945"/>
                      <a:pt x="670" y="945"/>
                    </a:cubicBezTo>
                    <a:cubicBezTo>
                      <a:pt x="671" y="947"/>
                      <a:pt x="671" y="947"/>
                      <a:pt x="671" y="947"/>
                    </a:cubicBezTo>
                    <a:cubicBezTo>
                      <a:pt x="671" y="949"/>
                      <a:pt x="671" y="951"/>
                      <a:pt x="672" y="953"/>
                    </a:cubicBezTo>
                    <a:cubicBezTo>
                      <a:pt x="672" y="955"/>
                      <a:pt x="673" y="957"/>
                      <a:pt x="673" y="959"/>
                    </a:cubicBezTo>
                    <a:cubicBezTo>
                      <a:pt x="673" y="960"/>
                      <a:pt x="673" y="961"/>
                      <a:pt x="674" y="962"/>
                    </a:cubicBezTo>
                    <a:cubicBezTo>
                      <a:pt x="674" y="964"/>
                      <a:pt x="674" y="965"/>
                      <a:pt x="674" y="966"/>
                    </a:cubicBezTo>
                    <a:cubicBezTo>
                      <a:pt x="675" y="972"/>
                      <a:pt x="675" y="977"/>
                      <a:pt x="675" y="983"/>
                    </a:cubicBezTo>
                    <a:cubicBezTo>
                      <a:pt x="675" y="986"/>
                      <a:pt x="675" y="988"/>
                      <a:pt x="675" y="991"/>
                    </a:cubicBezTo>
                    <a:cubicBezTo>
                      <a:pt x="675" y="994"/>
                      <a:pt x="674" y="997"/>
                      <a:pt x="674" y="1000"/>
                    </a:cubicBezTo>
                    <a:cubicBezTo>
                      <a:pt x="673" y="1012"/>
                      <a:pt x="668" y="1024"/>
                      <a:pt x="662" y="1035"/>
                    </a:cubicBezTo>
                    <a:cubicBezTo>
                      <a:pt x="656" y="1046"/>
                      <a:pt x="647" y="1056"/>
                      <a:pt x="637" y="1065"/>
                    </a:cubicBezTo>
                    <a:cubicBezTo>
                      <a:pt x="627" y="1072"/>
                      <a:pt x="616" y="1079"/>
                      <a:pt x="605" y="1083"/>
                    </a:cubicBezTo>
                    <a:cubicBezTo>
                      <a:pt x="582" y="1092"/>
                      <a:pt x="559" y="1094"/>
                      <a:pt x="538" y="1093"/>
                    </a:cubicBezTo>
                    <a:cubicBezTo>
                      <a:pt x="529" y="1092"/>
                      <a:pt x="521" y="1091"/>
                      <a:pt x="516" y="1090"/>
                    </a:cubicBezTo>
                    <a:cubicBezTo>
                      <a:pt x="513" y="1089"/>
                      <a:pt x="511" y="1088"/>
                      <a:pt x="509" y="1088"/>
                    </a:cubicBezTo>
                    <a:cubicBezTo>
                      <a:pt x="507" y="1087"/>
                      <a:pt x="505" y="1087"/>
                      <a:pt x="504" y="1086"/>
                    </a:cubicBezTo>
                    <a:cubicBezTo>
                      <a:pt x="498" y="1085"/>
                      <a:pt x="498" y="1084"/>
                      <a:pt x="502" y="1084"/>
                    </a:cubicBezTo>
                    <a:cubicBezTo>
                      <a:pt x="509" y="1085"/>
                      <a:pt x="531" y="1089"/>
                      <a:pt x="559" y="1086"/>
                    </a:cubicBezTo>
                    <a:cubicBezTo>
                      <a:pt x="572" y="1084"/>
                      <a:pt x="587" y="1081"/>
                      <a:pt x="601" y="1075"/>
                    </a:cubicBezTo>
                    <a:cubicBezTo>
                      <a:pt x="614" y="1070"/>
                      <a:pt x="627" y="1062"/>
                      <a:pt x="637" y="1053"/>
                    </a:cubicBezTo>
                    <a:cubicBezTo>
                      <a:pt x="642" y="1048"/>
                      <a:pt x="645" y="1043"/>
                      <a:pt x="649" y="1039"/>
                    </a:cubicBezTo>
                    <a:cubicBezTo>
                      <a:pt x="650" y="1036"/>
                      <a:pt x="651" y="1034"/>
                      <a:pt x="653" y="1032"/>
                    </a:cubicBezTo>
                    <a:cubicBezTo>
                      <a:pt x="654" y="1030"/>
                      <a:pt x="655" y="1028"/>
                      <a:pt x="656" y="1026"/>
                    </a:cubicBezTo>
                    <a:cubicBezTo>
                      <a:pt x="657" y="1022"/>
                      <a:pt x="658" y="1019"/>
                      <a:pt x="659" y="1017"/>
                    </a:cubicBezTo>
                    <a:cubicBezTo>
                      <a:pt x="659" y="1014"/>
                      <a:pt x="659" y="1013"/>
                      <a:pt x="659" y="1013"/>
                    </a:cubicBezTo>
                    <a:cubicBezTo>
                      <a:pt x="658" y="1014"/>
                      <a:pt x="658" y="1015"/>
                      <a:pt x="658" y="1016"/>
                    </a:cubicBezTo>
                    <a:cubicBezTo>
                      <a:pt x="657" y="1018"/>
                      <a:pt x="657" y="1019"/>
                      <a:pt x="656" y="1020"/>
                    </a:cubicBezTo>
                    <a:cubicBezTo>
                      <a:pt x="655" y="1022"/>
                      <a:pt x="654" y="1024"/>
                      <a:pt x="653" y="1026"/>
                    </a:cubicBezTo>
                    <a:cubicBezTo>
                      <a:pt x="651" y="1028"/>
                      <a:pt x="650" y="1030"/>
                      <a:pt x="648" y="1033"/>
                    </a:cubicBezTo>
                    <a:cubicBezTo>
                      <a:pt x="647" y="1034"/>
                      <a:pt x="646" y="1035"/>
                      <a:pt x="645" y="1036"/>
                    </a:cubicBezTo>
                    <a:cubicBezTo>
                      <a:pt x="644" y="1037"/>
                      <a:pt x="643" y="1038"/>
                      <a:pt x="642" y="1039"/>
                    </a:cubicBezTo>
                    <a:cubicBezTo>
                      <a:pt x="639" y="1042"/>
                      <a:pt x="637" y="1044"/>
                      <a:pt x="634" y="1047"/>
                    </a:cubicBezTo>
                    <a:cubicBezTo>
                      <a:pt x="632" y="1048"/>
                      <a:pt x="630" y="1049"/>
                      <a:pt x="629" y="1051"/>
                    </a:cubicBezTo>
                    <a:cubicBezTo>
                      <a:pt x="627" y="1052"/>
                      <a:pt x="625" y="1053"/>
                      <a:pt x="623" y="1055"/>
                    </a:cubicBezTo>
                    <a:cubicBezTo>
                      <a:pt x="619" y="1058"/>
                      <a:pt x="614" y="1060"/>
                      <a:pt x="609" y="1063"/>
                    </a:cubicBezTo>
                    <a:cubicBezTo>
                      <a:pt x="603" y="1066"/>
                      <a:pt x="597" y="1069"/>
                      <a:pt x="590" y="1071"/>
                    </a:cubicBezTo>
                    <a:cubicBezTo>
                      <a:pt x="597" y="1069"/>
                      <a:pt x="604" y="1065"/>
                      <a:pt x="609" y="1063"/>
                    </a:cubicBezTo>
                    <a:cubicBezTo>
                      <a:pt x="613" y="1060"/>
                      <a:pt x="618" y="1058"/>
                      <a:pt x="620" y="1055"/>
                    </a:cubicBezTo>
                    <a:cubicBezTo>
                      <a:pt x="623" y="1053"/>
                      <a:pt x="625" y="1051"/>
                      <a:pt x="627" y="1050"/>
                    </a:cubicBezTo>
                    <a:cubicBezTo>
                      <a:pt x="628" y="1048"/>
                      <a:pt x="629" y="1047"/>
                      <a:pt x="629" y="1047"/>
                    </a:cubicBezTo>
                    <a:cubicBezTo>
                      <a:pt x="629" y="1046"/>
                      <a:pt x="628" y="1046"/>
                      <a:pt x="625" y="1048"/>
                    </a:cubicBezTo>
                    <a:cubicBezTo>
                      <a:pt x="622" y="1049"/>
                      <a:pt x="618" y="1052"/>
                      <a:pt x="614" y="1054"/>
                    </a:cubicBezTo>
                    <a:cubicBezTo>
                      <a:pt x="609" y="1056"/>
                      <a:pt x="604" y="1058"/>
                      <a:pt x="599" y="1059"/>
                    </a:cubicBezTo>
                    <a:cubicBezTo>
                      <a:pt x="595" y="1061"/>
                      <a:pt x="590" y="1061"/>
                      <a:pt x="588" y="1062"/>
                    </a:cubicBezTo>
                    <a:cubicBezTo>
                      <a:pt x="585" y="1062"/>
                      <a:pt x="584" y="1062"/>
                      <a:pt x="585" y="1061"/>
                    </a:cubicBezTo>
                    <a:cubicBezTo>
                      <a:pt x="586" y="1060"/>
                      <a:pt x="587" y="1059"/>
                      <a:pt x="589" y="1058"/>
                    </a:cubicBezTo>
                    <a:cubicBezTo>
                      <a:pt x="590" y="1058"/>
                      <a:pt x="591" y="1057"/>
                      <a:pt x="592" y="1057"/>
                    </a:cubicBezTo>
                    <a:cubicBezTo>
                      <a:pt x="593" y="1056"/>
                      <a:pt x="595" y="1055"/>
                      <a:pt x="597" y="1054"/>
                    </a:cubicBezTo>
                    <a:cubicBezTo>
                      <a:pt x="581" y="1060"/>
                      <a:pt x="567" y="1062"/>
                      <a:pt x="554" y="1063"/>
                    </a:cubicBezTo>
                    <a:cubicBezTo>
                      <a:pt x="548" y="1063"/>
                      <a:pt x="542" y="1063"/>
                      <a:pt x="537" y="1063"/>
                    </a:cubicBezTo>
                    <a:cubicBezTo>
                      <a:pt x="531" y="1062"/>
                      <a:pt x="526" y="1062"/>
                      <a:pt x="522" y="1061"/>
                    </a:cubicBezTo>
                    <a:cubicBezTo>
                      <a:pt x="504" y="1058"/>
                      <a:pt x="492" y="1054"/>
                      <a:pt x="482" y="1049"/>
                    </a:cubicBezTo>
                    <a:cubicBezTo>
                      <a:pt x="480" y="1048"/>
                      <a:pt x="477" y="1047"/>
                      <a:pt x="475" y="1045"/>
                    </a:cubicBezTo>
                    <a:cubicBezTo>
                      <a:pt x="474" y="1045"/>
                      <a:pt x="473" y="1044"/>
                      <a:pt x="472" y="1044"/>
                    </a:cubicBezTo>
                    <a:cubicBezTo>
                      <a:pt x="471" y="1043"/>
                      <a:pt x="470" y="1042"/>
                      <a:pt x="469" y="1042"/>
                    </a:cubicBezTo>
                    <a:cubicBezTo>
                      <a:pt x="467" y="1040"/>
                      <a:pt x="465" y="1039"/>
                      <a:pt x="464" y="1038"/>
                    </a:cubicBezTo>
                    <a:cubicBezTo>
                      <a:pt x="462" y="1036"/>
                      <a:pt x="460" y="1034"/>
                      <a:pt x="458" y="1033"/>
                    </a:cubicBezTo>
                    <a:cubicBezTo>
                      <a:pt x="452" y="1026"/>
                      <a:pt x="444" y="1018"/>
                      <a:pt x="439" y="1005"/>
                    </a:cubicBezTo>
                    <a:cubicBezTo>
                      <a:pt x="431" y="992"/>
                      <a:pt x="429" y="981"/>
                      <a:pt x="428" y="973"/>
                    </a:cubicBezTo>
                    <a:cubicBezTo>
                      <a:pt x="428" y="972"/>
                      <a:pt x="428" y="971"/>
                      <a:pt x="428" y="970"/>
                    </a:cubicBezTo>
                    <a:cubicBezTo>
                      <a:pt x="428" y="969"/>
                      <a:pt x="428" y="969"/>
                      <a:pt x="428" y="969"/>
                    </a:cubicBezTo>
                    <a:cubicBezTo>
                      <a:pt x="428" y="969"/>
                      <a:pt x="428" y="969"/>
                      <a:pt x="428" y="969"/>
                    </a:cubicBezTo>
                    <a:cubicBezTo>
                      <a:pt x="428" y="968"/>
                      <a:pt x="428" y="968"/>
                      <a:pt x="428" y="968"/>
                    </a:cubicBezTo>
                    <a:cubicBezTo>
                      <a:pt x="428" y="967"/>
                      <a:pt x="427" y="966"/>
                      <a:pt x="427" y="965"/>
                    </a:cubicBezTo>
                    <a:cubicBezTo>
                      <a:pt x="427" y="963"/>
                      <a:pt x="427" y="961"/>
                      <a:pt x="427" y="959"/>
                    </a:cubicBezTo>
                    <a:cubicBezTo>
                      <a:pt x="427" y="957"/>
                      <a:pt x="426" y="955"/>
                      <a:pt x="426" y="953"/>
                    </a:cubicBezTo>
                    <a:cubicBezTo>
                      <a:pt x="426" y="951"/>
                      <a:pt x="426" y="950"/>
                      <a:pt x="426" y="949"/>
                    </a:cubicBezTo>
                    <a:cubicBezTo>
                      <a:pt x="426" y="947"/>
                      <a:pt x="427" y="945"/>
                      <a:pt x="428" y="943"/>
                    </a:cubicBezTo>
                    <a:cubicBezTo>
                      <a:pt x="431" y="939"/>
                      <a:pt x="435" y="934"/>
                      <a:pt x="438" y="930"/>
                    </a:cubicBezTo>
                    <a:cubicBezTo>
                      <a:pt x="441" y="925"/>
                      <a:pt x="445" y="919"/>
                      <a:pt x="447" y="914"/>
                    </a:cubicBezTo>
                    <a:cubicBezTo>
                      <a:pt x="452" y="902"/>
                      <a:pt x="453" y="890"/>
                      <a:pt x="452" y="879"/>
                    </a:cubicBezTo>
                    <a:cubicBezTo>
                      <a:pt x="452" y="875"/>
                      <a:pt x="452" y="875"/>
                      <a:pt x="452" y="875"/>
                    </a:cubicBezTo>
                    <a:cubicBezTo>
                      <a:pt x="452" y="874"/>
                      <a:pt x="452" y="874"/>
                      <a:pt x="452" y="874"/>
                    </a:cubicBezTo>
                    <a:cubicBezTo>
                      <a:pt x="452" y="873"/>
                      <a:pt x="452" y="873"/>
                      <a:pt x="452" y="873"/>
                    </a:cubicBezTo>
                    <a:cubicBezTo>
                      <a:pt x="452" y="873"/>
                      <a:pt x="452" y="873"/>
                      <a:pt x="452" y="873"/>
                    </a:cubicBezTo>
                    <a:cubicBezTo>
                      <a:pt x="451" y="871"/>
                      <a:pt x="451" y="871"/>
                      <a:pt x="451" y="871"/>
                    </a:cubicBezTo>
                    <a:cubicBezTo>
                      <a:pt x="451" y="868"/>
                      <a:pt x="451" y="866"/>
                      <a:pt x="450" y="863"/>
                    </a:cubicBezTo>
                    <a:cubicBezTo>
                      <a:pt x="450" y="861"/>
                      <a:pt x="449" y="858"/>
                      <a:pt x="448" y="855"/>
                    </a:cubicBezTo>
                    <a:cubicBezTo>
                      <a:pt x="447" y="851"/>
                      <a:pt x="447" y="851"/>
                      <a:pt x="447" y="851"/>
                    </a:cubicBezTo>
                    <a:cubicBezTo>
                      <a:pt x="447" y="849"/>
                      <a:pt x="446" y="848"/>
                      <a:pt x="446" y="847"/>
                    </a:cubicBezTo>
                    <a:cubicBezTo>
                      <a:pt x="442" y="836"/>
                      <a:pt x="436" y="826"/>
                      <a:pt x="427" y="819"/>
                    </a:cubicBezTo>
                    <a:cubicBezTo>
                      <a:pt x="419" y="811"/>
                      <a:pt x="409" y="805"/>
                      <a:pt x="399" y="802"/>
                    </a:cubicBezTo>
                    <a:cubicBezTo>
                      <a:pt x="395" y="801"/>
                      <a:pt x="395" y="801"/>
                      <a:pt x="395" y="801"/>
                    </a:cubicBezTo>
                    <a:cubicBezTo>
                      <a:pt x="392" y="800"/>
                      <a:pt x="392" y="800"/>
                      <a:pt x="392" y="800"/>
                    </a:cubicBezTo>
                    <a:cubicBezTo>
                      <a:pt x="389" y="799"/>
                      <a:pt x="387" y="798"/>
                      <a:pt x="384" y="798"/>
                    </a:cubicBezTo>
                    <a:cubicBezTo>
                      <a:pt x="379" y="797"/>
                      <a:pt x="374" y="796"/>
                      <a:pt x="369" y="795"/>
                    </a:cubicBezTo>
                    <a:cubicBezTo>
                      <a:pt x="349" y="793"/>
                      <a:pt x="329" y="794"/>
                      <a:pt x="309" y="797"/>
                    </a:cubicBezTo>
                    <a:cubicBezTo>
                      <a:pt x="323" y="793"/>
                      <a:pt x="323" y="791"/>
                      <a:pt x="313" y="791"/>
                    </a:cubicBezTo>
                    <a:cubicBezTo>
                      <a:pt x="303" y="790"/>
                      <a:pt x="283" y="792"/>
                      <a:pt x="260" y="797"/>
                    </a:cubicBezTo>
                    <a:cubicBezTo>
                      <a:pt x="236" y="801"/>
                      <a:pt x="208" y="807"/>
                      <a:pt x="181" y="813"/>
                    </a:cubicBezTo>
                    <a:cubicBezTo>
                      <a:pt x="153" y="819"/>
                      <a:pt x="126" y="824"/>
                      <a:pt x="104" y="826"/>
                    </a:cubicBezTo>
                    <a:cubicBezTo>
                      <a:pt x="113" y="832"/>
                      <a:pt x="121" y="838"/>
                      <a:pt x="127" y="843"/>
                    </a:cubicBezTo>
                    <a:cubicBezTo>
                      <a:pt x="126" y="838"/>
                      <a:pt x="125" y="834"/>
                      <a:pt x="124" y="830"/>
                    </a:cubicBezTo>
                    <a:cubicBezTo>
                      <a:pt x="115" y="800"/>
                      <a:pt x="110" y="785"/>
                      <a:pt x="106" y="774"/>
                    </a:cubicBezTo>
                    <a:cubicBezTo>
                      <a:pt x="102" y="764"/>
                      <a:pt x="99" y="759"/>
                      <a:pt x="96" y="754"/>
                    </a:cubicBezTo>
                    <a:cubicBezTo>
                      <a:pt x="94" y="750"/>
                      <a:pt x="91" y="745"/>
                      <a:pt x="87" y="733"/>
                    </a:cubicBezTo>
                    <a:cubicBezTo>
                      <a:pt x="85" y="728"/>
                      <a:pt x="83" y="720"/>
                      <a:pt x="81" y="711"/>
                    </a:cubicBezTo>
                    <a:cubicBezTo>
                      <a:pt x="78" y="701"/>
                      <a:pt x="76" y="689"/>
                      <a:pt x="74" y="675"/>
                    </a:cubicBezTo>
                    <a:cubicBezTo>
                      <a:pt x="74" y="660"/>
                      <a:pt x="76" y="660"/>
                      <a:pt x="77" y="667"/>
                    </a:cubicBezTo>
                    <a:cubicBezTo>
                      <a:pt x="79" y="674"/>
                      <a:pt x="82" y="688"/>
                      <a:pt x="85" y="702"/>
                    </a:cubicBezTo>
                    <a:cubicBezTo>
                      <a:pt x="89" y="715"/>
                      <a:pt x="93" y="728"/>
                      <a:pt x="96" y="733"/>
                    </a:cubicBezTo>
                    <a:cubicBezTo>
                      <a:pt x="98" y="737"/>
                      <a:pt x="98" y="733"/>
                      <a:pt x="95" y="714"/>
                    </a:cubicBezTo>
                    <a:cubicBezTo>
                      <a:pt x="95" y="714"/>
                      <a:pt x="92" y="701"/>
                      <a:pt x="89" y="688"/>
                    </a:cubicBezTo>
                    <a:cubicBezTo>
                      <a:pt x="86" y="674"/>
                      <a:pt x="84" y="662"/>
                      <a:pt x="84" y="662"/>
                    </a:cubicBezTo>
                    <a:cubicBezTo>
                      <a:pt x="81" y="646"/>
                      <a:pt x="79" y="631"/>
                      <a:pt x="83" y="619"/>
                    </a:cubicBezTo>
                    <a:cubicBezTo>
                      <a:pt x="83" y="618"/>
                      <a:pt x="83" y="617"/>
                      <a:pt x="84" y="615"/>
                    </a:cubicBezTo>
                    <a:cubicBezTo>
                      <a:pt x="85" y="614"/>
                      <a:pt x="85" y="613"/>
                      <a:pt x="86" y="612"/>
                    </a:cubicBezTo>
                    <a:cubicBezTo>
                      <a:pt x="87" y="611"/>
                      <a:pt x="88" y="609"/>
                      <a:pt x="89" y="608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1" y="606"/>
                      <a:pt x="91" y="606"/>
                      <a:pt x="91" y="606"/>
                    </a:cubicBezTo>
                    <a:cubicBezTo>
                      <a:pt x="92" y="606"/>
                      <a:pt x="90" y="607"/>
                      <a:pt x="90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1" y="607"/>
                      <a:pt x="91" y="607"/>
                      <a:pt x="91" y="607"/>
                    </a:cubicBezTo>
                    <a:cubicBezTo>
                      <a:pt x="92" y="606"/>
                      <a:pt x="92" y="606"/>
                      <a:pt x="92" y="606"/>
                    </a:cubicBezTo>
                    <a:cubicBezTo>
                      <a:pt x="94" y="605"/>
                      <a:pt x="96" y="604"/>
                      <a:pt x="99" y="602"/>
                    </a:cubicBezTo>
                    <a:cubicBezTo>
                      <a:pt x="101" y="602"/>
                      <a:pt x="102" y="601"/>
                      <a:pt x="104" y="601"/>
                    </a:cubicBezTo>
                    <a:cubicBezTo>
                      <a:pt x="105" y="600"/>
                      <a:pt x="105" y="600"/>
                      <a:pt x="105" y="600"/>
                    </a:cubicBezTo>
                    <a:cubicBezTo>
                      <a:pt x="106" y="600"/>
                      <a:pt x="106" y="600"/>
                      <a:pt x="107" y="600"/>
                    </a:cubicBezTo>
                    <a:cubicBezTo>
                      <a:pt x="108" y="600"/>
                      <a:pt x="109" y="600"/>
                      <a:pt x="110" y="600"/>
                    </a:cubicBezTo>
                    <a:cubicBezTo>
                      <a:pt x="112" y="599"/>
                      <a:pt x="114" y="599"/>
                      <a:pt x="116" y="599"/>
                    </a:cubicBezTo>
                    <a:cubicBezTo>
                      <a:pt x="127" y="601"/>
                      <a:pt x="141" y="608"/>
                      <a:pt x="154" y="613"/>
                    </a:cubicBezTo>
                    <a:cubicBezTo>
                      <a:pt x="166" y="619"/>
                      <a:pt x="176" y="623"/>
                      <a:pt x="177" y="624"/>
                    </a:cubicBezTo>
                    <a:cubicBezTo>
                      <a:pt x="173" y="623"/>
                      <a:pt x="170" y="622"/>
                      <a:pt x="168" y="621"/>
                    </a:cubicBezTo>
                    <a:cubicBezTo>
                      <a:pt x="165" y="620"/>
                      <a:pt x="162" y="619"/>
                      <a:pt x="160" y="619"/>
                    </a:cubicBezTo>
                    <a:cubicBezTo>
                      <a:pt x="156" y="617"/>
                      <a:pt x="152" y="616"/>
                      <a:pt x="150" y="615"/>
                    </a:cubicBezTo>
                    <a:cubicBezTo>
                      <a:pt x="145" y="614"/>
                      <a:pt x="144" y="614"/>
                      <a:pt x="145" y="616"/>
                    </a:cubicBezTo>
                    <a:cubicBezTo>
                      <a:pt x="147" y="618"/>
                      <a:pt x="151" y="621"/>
                      <a:pt x="159" y="625"/>
                    </a:cubicBezTo>
                    <a:cubicBezTo>
                      <a:pt x="167" y="629"/>
                      <a:pt x="179" y="634"/>
                      <a:pt x="196" y="636"/>
                    </a:cubicBezTo>
                    <a:cubicBezTo>
                      <a:pt x="200" y="636"/>
                      <a:pt x="203" y="637"/>
                      <a:pt x="206" y="636"/>
                    </a:cubicBezTo>
                    <a:cubicBezTo>
                      <a:pt x="210" y="636"/>
                      <a:pt x="212" y="636"/>
                      <a:pt x="215" y="635"/>
                    </a:cubicBezTo>
                    <a:cubicBezTo>
                      <a:pt x="220" y="635"/>
                      <a:pt x="224" y="634"/>
                      <a:pt x="228" y="633"/>
                    </a:cubicBezTo>
                    <a:cubicBezTo>
                      <a:pt x="229" y="632"/>
                      <a:pt x="231" y="632"/>
                      <a:pt x="233" y="631"/>
                    </a:cubicBezTo>
                    <a:cubicBezTo>
                      <a:pt x="233" y="631"/>
                      <a:pt x="233" y="631"/>
                      <a:pt x="233" y="631"/>
                    </a:cubicBezTo>
                    <a:cubicBezTo>
                      <a:pt x="233" y="631"/>
                      <a:pt x="233" y="631"/>
                      <a:pt x="233" y="631"/>
                    </a:cubicBezTo>
                    <a:cubicBezTo>
                      <a:pt x="234" y="631"/>
                      <a:pt x="234" y="631"/>
                      <a:pt x="234" y="631"/>
                    </a:cubicBezTo>
                    <a:cubicBezTo>
                      <a:pt x="235" y="631"/>
                      <a:pt x="235" y="631"/>
                      <a:pt x="235" y="631"/>
                    </a:cubicBezTo>
                    <a:cubicBezTo>
                      <a:pt x="235" y="631"/>
                      <a:pt x="235" y="631"/>
                      <a:pt x="235" y="631"/>
                    </a:cubicBezTo>
                    <a:cubicBezTo>
                      <a:pt x="236" y="630"/>
                      <a:pt x="236" y="630"/>
                      <a:pt x="236" y="630"/>
                    </a:cubicBezTo>
                    <a:cubicBezTo>
                      <a:pt x="238" y="629"/>
                      <a:pt x="238" y="629"/>
                      <a:pt x="238" y="629"/>
                    </a:cubicBezTo>
                    <a:cubicBezTo>
                      <a:pt x="240" y="628"/>
                      <a:pt x="242" y="627"/>
                      <a:pt x="245" y="626"/>
                    </a:cubicBezTo>
                    <a:cubicBezTo>
                      <a:pt x="242" y="626"/>
                      <a:pt x="239" y="627"/>
                      <a:pt x="236" y="627"/>
                    </a:cubicBezTo>
                    <a:cubicBezTo>
                      <a:pt x="236" y="627"/>
                      <a:pt x="235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4" y="628"/>
                      <a:pt x="234" y="628"/>
                    </a:cubicBezTo>
                    <a:cubicBezTo>
                      <a:pt x="234" y="628"/>
                      <a:pt x="232" y="628"/>
                      <a:pt x="233" y="628"/>
                    </a:cubicBezTo>
                    <a:cubicBezTo>
                      <a:pt x="232" y="628"/>
                      <a:pt x="232" y="628"/>
                      <a:pt x="232" y="628"/>
                    </a:cubicBezTo>
                    <a:cubicBezTo>
                      <a:pt x="231" y="628"/>
                      <a:pt x="231" y="628"/>
                      <a:pt x="231" y="628"/>
                    </a:cubicBezTo>
                    <a:cubicBezTo>
                      <a:pt x="230" y="628"/>
                      <a:pt x="229" y="628"/>
                      <a:pt x="228" y="628"/>
                    </a:cubicBezTo>
                    <a:cubicBezTo>
                      <a:pt x="223" y="629"/>
                      <a:pt x="219" y="629"/>
                      <a:pt x="217" y="628"/>
                    </a:cubicBezTo>
                    <a:cubicBezTo>
                      <a:pt x="212" y="628"/>
                      <a:pt x="212" y="627"/>
                      <a:pt x="216" y="627"/>
                    </a:cubicBezTo>
                    <a:cubicBezTo>
                      <a:pt x="218" y="626"/>
                      <a:pt x="221" y="626"/>
                      <a:pt x="224" y="625"/>
                    </a:cubicBezTo>
                    <a:cubicBezTo>
                      <a:pt x="226" y="625"/>
                      <a:pt x="227" y="624"/>
                      <a:pt x="230" y="624"/>
                    </a:cubicBezTo>
                    <a:cubicBezTo>
                      <a:pt x="230" y="624"/>
                      <a:pt x="231" y="624"/>
                      <a:pt x="231" y="623"/>
                    </a:cubicBezTo>
                    <a:cubicBezTo>
                      <a:pt x="232" y="623"/>
                      <a:pt x="232" y="623"/>
                      <a:pt x="232" y="623"/>
                    </a:cubicBezTo>
                    <a:cubicBezTo>
                      <a:pt x="232" y="623"/>
                      <a:pt x="232" y="623"/>
                      <a:pt x="232" y="623"/>
                    </a:cubicBezTo>
                    <a:cubicBezTo>
                      <a:pt x="233" y="623"/>
                      <a:pt x="233" y="623"/>
                      <a:pt x="233" y="623"/>
                    </a:cubicBezTo>
                    <a:cubicBezTo>
                      <a:pt x="234" y="623"/>
                      <a:pt x="235" y="622"/>
                      <a:pt x="236" y="622"/>
                    </a:cubicBezTo>
                    <a:cubicBezTo>
                      <a:pt x="238" y="621"/>
                      <a:pt x="241" y="621"/>
                      <a:pt x="243" y="620"/>
                    </a:cubicBezTo>
                    <a:cubicBezTo>
                      <a:pt x="244" y="620"/>
                      <a:pt x="245" y="619"/>
                      <a:pt x="247" y="618"/>
                    </a:cubicBezTo>
                    <a:cubicBezTo>
                      <a:pt x="248" y="618"/>
                      <a:pt x="250" y="617"/>
                      <a:pt x="251" y="616"/>
                    </a:cubicBezTo>
                    <a:cubicBezTo>
                      <a:pt x="257" y="614"/>
                      <a:pt x="262" y="611"/>
                      <a:pt x="268" y="607"/>
                    </a:cubicBezTo>
                    <a:cubicBezTo>
                      <a:pt x="280" y="599"/>
                      <a:pt x="291" y="588"/>
                      <a:pt x="299" y="575"/>
                    </a:cubicBezTo>
                    <a:cubicBezTo>
                      <a:pt x="308" y="562"/>
                      <a:pt x="314" y="546"/>
                      <a:pt x="317" y="531"/>
                    </a:cubicBezTo>
                    <a:cubicBezTo>
                      <a:pt x="321" y="516"/>
                      <a:pt x="322" y="501"/>
                      <a:pt x="322" y="488"/>
                    </a:cubicBezTo>
                    <a:cubicBezTo>
                      <a:pt x="322" y="485"/>
                      <a:pt x="322" y="481"/>
                      <a:pt x="322" y="478"/>
                    </a:cubicBezTo>
                    <a:cubicBezTo>
                      <a:pt x="321" y="475"/>
                      <a:pt x="321" y="472"/>
                      <a:pt x="321" y="469"/>
                    </a:cubicBezTo>
                    <a:cubicBezTo>
                      <a:pt x="320" y="468"/>
                      <a:pt x="320" y="466"/>
                      <a:pt x="320" y="465"/>
                    </a:cubicBezTo>
                    <a:cubicBezTo>
                      <a:pt x="320" y="463"/>
                      <a:pt x="319" y="462"/>
                      <a:pt x="319" y="461"/>
                    </a:cubicBezTo>
                    <a:cubicBezTo>
                      <a:pt x="319" y="458"/>
                      <a:pt x="318" y="456"/>
                      <a:pt x="317" y="453"/>
                    </a:cubicBezTo>
                    <a:cubicBezTo>
                      <a:pt x="311" y="426"/>
                      <a:pt x="302" y="404"/>
                      <a:pt x="291" y="389"/>
                    </a:cubicBezTo>
                    <a:cubicBezTo>
                      <a:pt x="281" y="373"/>
                      <a:pt x="270" y="362"/>
                      <a:pt x="260" y="354"/>
                    </a:cubicBezTo>
                    <a:cubicBezTo>
                      <a:pt x="255" y="350"/>
                      <a:pt x="250" y="347"/>
                      <a:pt x="246" y="344"/>
                    </a:cubicBezTo>
                    <a:cubicBezTo>
                      <a:pt x="243" y="343"/>
                      <a:pt x="241" y="342"/>
                      <a:pt x="239" y="341"/>
                    </a:cubicBezTo>
                    <a:cubicBezTo>
                      <a:pt x="237" y="340"/>
                      <a:pt x="235" y="339"/>
                      <a:pt x="233" y="338"/>
                    </a:cubicBezTo>
                    <a:cubicBezTo>
                      <a:pt x="229" y="336"/>
                      <a:pt x="224" y="335"/>
                      <a:pt x="221" y="333"/>
                    </a:cubicBezTo>
                    <a:cubicBezTo>
                      <a:pt x="217" y="332"/>
                      <a:pt x="213" y="331"/>
                      <a:pt x="209" y="330"/>
                    </a:cubicBezTo>
                    <a:cubicBezTo>
                      <a:pt x="207" y="330"/>
                      <a:pt x="205" y="330"/>
                      <a:pt x="203" y="329"/>
                    </a:cubicBezTo>
                    <a:cubicBezTo>
                      <a:pt x="201" y="329"/>
                      <a:pt x="199" y="329"/>
                      <a:pt x="197" y="329"/>
                    </a:cubicBezTo>
                    <a:cubicBezTo>
                      <a:pt x="195" y="328"/>
                      <a:pt x="193" y="328"/>
                      <a:pt x="191" y="328"/>
                    </a:cubicBezTo>
                    <a:cubicBezTo>
                      <a:pt x="190" y="328"/>
                      <a:pt x="189" y="328"/>
                      <a:pt x="188" y="328"/>
                    </a:cubicBezTo>
                    <a:cubicBezTo>
                      <a:pt x="187" y="328"/>
                      <a:pt x="186" y="328"/>
                      <a:pt x="184" y="328"/>
                    </a:cubicBezTo>
                    <a:cubicBezTo>
                      <a:pt x="182" y="328"/>
                      <a:pt x="180" y="329"/>
                      <a:pt x="177" y="329"/>
                    </a:cubicBezTo>
                    <a:cubicBezTo>
                      <a:pt x="176" y="329"/>
                      <a:pt x="175" y="329"/>
                      <a:pt x="173" y="329"/>
                    </a:cubicBezTo>
                    <a:cubicBezTo>
                      <a:pt x="172" y="329"/>
                      <a:pt x="172" y="329"/>
                      <a:pt x="172" y="329"/>
                    </a:cubicBezTo>
                    <a:cubicBezTo>
                      <a:pt x="172" y="329"/>
                      <a:pt x="172" y="329"/>
                      <a:pt x="172" y="329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1" y="330"/>
                      <a:pt x="171" y="330"/>
                      <a:pt x="171" y="330"/>
                    </a:cubicBezTo>
                    <a:cubicBezTo>
                      <a:pt x="170" y="330"/>
                      <a:pt x="170" y="330"/>
                      <a:pt x="170" y="330"/>
                    </a:cubicBezTo>
                    <a:cubicBezTo>
                      <a:pt x="170" y="330"/>
                      <a:pt x="169" y="330"/>
                      <a:pt x="169" y="330"/>
                    </a:cubicBezTo>
                    <a:cubicBezTo>
                      <a:pt x="168" y="330"/>
                      <a:pt x="167" y="331"/>
                      <a:pt x="167" y="331"/>
                    </a:cubicBezTo>
                    <a:cubicBezTo>
                      <a:pt x="166" y="331"/>
                      <a:pt x="166" y="331"/>
                      <a:pt x="166" y="331"/>
                    </a:cubicBezTo>
                    <a:cubicBezTo>
                      <a:pt x="164" y="331"/>
                      <a:pt x="164" y="331"/>
                      <a:pt x="164" y="331"/>
                    </a:cubicBezTo>
                    <a:cubicBezTo>
                      <a:pt x="162" y="332"/>
                      <a:pt x="160" y="333"/>
                      <a:pt x="158" y="334"/>
                    </a:cubicBezTo>
                    <a:cubicBezTo>
                      <a:pt x="157" y="335"/>
                      <a:pt x="155" y="336"/>
                      <a:pt x="154" y="337"/>
                    </a:cubicBezTo>
                    <a:cubicBezTo>
                      <a:pt x="152" y="338"/>
                      <a:pt x="151" y="339"/>
                      <a:pt x="149" y="340"/>
                    </a:cubicBezTo>
                    <a:cubicBezTo>
                      <a:pt x="143" y="345"/>
                      <a:pt x="138" y="350"/>
                      <a:pt x="133" y="355"/>
                    </a:cubicBezTo>
                    <a:cubicBezTo>
                      <a:pt x="128" y="361"/>
                      <a:pt x="123" y="367"/>
                      <a:pt x="117" y="371"/>
                    </a:cubicBezTo>
                    <a:cubicBezTo>
                      <a:pt x="112" y="376"/>
                      <a:pt x="106" y="380"/>
                      <a:pt x="100" y="382"/>
                    </a:cubicBezTo>
                    <a:cubicBezTo>
                      <a:pt x="99" y="382"/>
                      <a:pt x="98" y="382"/>
                      <a:pt x="98" y="382"/>
                    </a:cubicBezTo>
                    <a:cubicBezTo>
                      <a:pt x="97" y="382"/>
                      <a:pt x="97" y="382"/>
                      <a:pt x="97" y="382"/>
                    </a:cubicBezTo>
                    <a:cubicBezTo>
                      <a:pt x="100" y="382"/>
                      <a:pt x="98" y="382"/>
                      <a:pt x="99" y="382"/>
                    </a:cubicBezTo>
                    <a:cubicBezTo>
                      <a:pt x="99" y="382"/>
                      <a:pt x="99" y="382"/>
                      <a:pt x="99" y="382"/>
                    </a:cubicBezTo>
                    <a:cubicBezTo>
                      <a:pt x="98" y="382"/>
                      <a:pt x="98" y="382"/>
                      <a:pt x="98" y="382"/>
                    </a:cubicBezTo>
                    <a:cubicBezTo>
                      <a:pt x="97" y="382"/>
                      <a:pt x="97" y="382"/>
                      <a:pt x="97" y="382"/>
                    </a:cubicBezTo>
                    <a:cubicBezTo>
                      <a:pt x="95" y="382"/>
                      <a:pt x="95" y="382"/>
                      <a:pt x="95" y="382"/>
                    </a:cubicBezTo>
                    <a:cubicBezTo>
                      <a:pt x="94" y="382"/>
                      <a:pt x="91" y="383"/>
                      <a:pt x="91" y="382"/>
                    </a:cubicBezTo>
                    <a:cubicBezTo>
                      <a:pt x="91" y="382"/>
                      <a:pt x="91" y="382"/>
                      <a:pt x="90" y="382"/>
                    </a:cubicBezTo>
                    <a:cubicBezTo>
                      <a:pt x="90" y="382"/>
                      <a:pt x="90" y="382"/>
                      <a:pt x="89" y="382"/>
                    </a:cubicBezTo>
                    <a:cubicBezTo>
                      <a:pt x="88" y="381"/>
                      <a:pt x="88" y="381"/>
                      <a:pt x="88" y="381"/>
                    </a:cubicBezTo>
                    <a:cubicBezTo>
                      <a:pt x="87" y="381"/>
                      <a:pt x="86" y="381"/>
                      <a:pt x="85" y="380"/>
                    </a:cubicBezTo>
                    <a:cubicBezTo>
                      <a:pt x="85" y="380"/>
                      <a:pt x="84" y="380"/>
                      <a:pt x="83" y="379"/>
                    </a:cubicBezTo>
                    <a:cubicBezTo>
                      <a:pt x="82" y="379"/>
                      <a:pt x="81" y="378"/>
                      <a:pt x="80" y="377"/>
                    </a:cubicBezTo>
                    <a:cubicBezTo>
                      <a:pt x="81" y="378"/>
                      <a:pt x="82" y="380"/>
                      <a:pt x="82" y="380"/>
                    </a:cubicBezTo>
                    <a:cubicBezTo>
                      <a:pt x="83" y="381"/>
                      <a:pt x="84" y="382"/>
                      <a:pt x="84" y="382"/>
                    </a:cubicBezTo>
                    <a:cubicBezTo>
                      <a:pt x="85" y="383"/>
                      <a:pt x="86" y="384"/>
                      <a:pt x="86" y="385"/>
                    </a:cubicBezTo>
                    <a:cubicBezTo>
                      <a:pt x="85" y="386"/>
                      <a:pt x="83" y="386"/>
                      <a:pt x="79" y="384"/>
                    </a:cubicBezTo>
                    <a:cubicBezTo>
                      <a:pt x="76" y="382"/>
                      <a:pt x="70" y="378"/>
                      <a:pt x="65" y="371"/>
                    </a:cubicBezTo>
                    <a:cubicBezTo>
                      <a:pt x="59" y="364"/>
                      <a:pt x="54" y="354"/>
                      <a:pt x="49" y="343"/>
                    </a:cubicBezTo>
                    <a:cubicBezTo>
                      <a:pt x="45" y="331"/>
                      <a:pt x="42" y="318"/>
                      <a:pt x="39" y="304"/>
                    </a:cubicBezTo>
                    <a:cubicBezTo>
                      <a:pt x="38" y="297"/>
                      <a:pt x="37" y="290"/>
                      <a:pt x="37" y="283"/>
                    </a:cubicBezTo>
                    <a:cubicBezTo>
                      <a:pt x="36" y="277"/>
                      <a:pt x="35" y="269"/>
                      <a:pt x="35" y="263"/>
                    </a:cubicBezTo>
                    <a:cubicBezTo>
                      <a:pt x="33" y="235"/>
                      <a:pt x="32" y="209"/>
                      <a:pt x="31" y="192"/>
                    </a:cubicBezTo>
                    <a:cubicBezTo>
                      <a:pt x="32" y="163"/>
                      <a:pt x="34" y="143"/>
                      <a:pt x="36" y="125"/>
                    </a:cubicBezTo>
                    <a:cubicBezTo>
                      <a:pt x="38" y="107"/>
                      <a:pt x="41" y="92"/>
                      <a:pt x="44" y="71"/>
                    </a:cubicBezTo>
                    <a:cubicBezTo>
                      <a:pt x="44" y="60"/>
                      <a:pt x="45" y="34"/>
                      <a:pt x="44" y="18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3" y="8"/>
                      <a:pt x="42" y="2"/>
                      <a:pt x="41" y="0"/>
                    </a:cubicBezTo>
                    <a:cubicBezTo>
                      <a:pt x="39" y="4"/>
                      <a:pt x="38" y="10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0" y="42"/>
                      <a:pt x="21" y="84"/>
                      <a:pt x="12" y="142"/>
                    </a:cubicBezTo>
                    <a:cubicBezTo>
                      <a:pt x="7" y="170"/>
                      <a:pt x="3" y="202"/>
                      <a:pt x="1" y="238"/>
                    </a:cubicBezTo>
                    <a:cubicBezTo>
                      <a:pt x="1" y="247"/>
                      <a:pt x="1" y="256"/>
                      <a:pt x="0" y="265"/>
                    </a:cubicBezTo>
                    <a:cubicBezTo>
                      <a:pt x="0" y="275"/>
                      <a:pt x="0" y="284"/>
                      <a:pt x="1" y="295"/>
                    </a:cubicBezTo>
                    <a:cubicBezTo>
                      <a:pt x="1" y="297"/>
                      <a:pt x="1" y="300"/>
                      <a:pt x="1" y="302"/>
                    </a:cubicBezTo>
                    <a:cubicBezTo>
                      <a:pt x="2" y="305"/>
                      <a:pt x="2" y="307"/>
                      <a:pt x="2" y="310"/>
                    </a:cubicBezTo>
                    <a:cubicBezTo>
                      <a:pt x="2" y="312"/>
                      <a:pt x="2" y="314"/>
                      <a:pt x="3" y="317"/>
                    </a:cubicBezTo>
                    <a:cubicBezTo>
                      <a:pt x="3" y="318"/>
                      <a:pt x="3" y="318"/>
                      <a:pt x="3" y="318"/>
                    </a:cubicBezTo>
                    <a:cubicBezTo>
                      <a:pt x="3" y="319"/>
                      <a:pt x="3" y="319"/>
                      <a:pt x="3" y="319"/>
                    </a:cubicBezTo>
                    <a:cubicBezTo>
                      <a:pt x="3" y="319"/>
                      <a:pt x="3" y="319"/>
                      <a:pt x="3" y="319"/>
                    </a:cubicBezTo>
                    <a:cubicBezTo>
                      <a:pt x="3" y="320"/>
                      <a:pt x="3" y="320"/>
                      <a:pt x="3" y="320"/>
                    </a:cubicBezTo>
                    <a:cubicBezTo>
                      <a:pt x="3" y="321"/>
                      <a:pt x="3" y="321"/>
                      <a:pt x="3" y="321"/>
                    </a:cubicBezTo>
                    <a:cubicBezTo>
                      <a:pt x="4" y="325"/>
                      <a:pt x="4" y="325"/>
                      <a:pt x="4" y="325"/>
                    </a:cubicBezTo>
                    <a:cubicBezTo>
                      <a:pt x="5" y="336"/>
                      <a:pt x="8" y="347"/>
                      <a:pt x="11" y="358"/>
                    </a:cubicBezTo>
                    <a:cubicBezTo>
                      <a:pt x="12" y="361"/>
                      <a:pt x="13" y="363"/>
                      <a:pt x="14" y="365"/>
                    </a:cubicBezTo>
                    <a:cubicBezTo>
                      <a:pt x="15" y="366"/>
                      <a:pt x="16" y="368"/>
                      <a:pt x="16" y="367"/>
                    </a:cubicBezTo>
                    <a:close/>
                  </a:path>
                </a:pathLst>
              </a:custGeom>
              <a:solidFill>
                <a:srgbClr val="595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278" name="文本框 277"/>
          <p:cNvSpPr txBox="1"/>
          <p:nvPr/>
        </p:nvSpPr>
        <p:spPr>
          <a:xfrm>
            <a:off x="3092027" y="2062343"/>
            <a:ext cx="1056700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6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</a:t>
            </a:r>
            <a:endParaRPr lang="zh-CN" altLang="en-US" sz="6600" dirty="0">
              <a:solidFill>
                <a:schemeClr val="accent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9" name="文本框 278"/>
          <p:cNvSpPr txBox="1"/>
          <p:nvPr/>
        </p:nvSpPr>
        <p:spPr>
          <a:xfrm>
            <a:off x="4712208" y="1980455"/>
            <a:ext cx="1056700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6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</a:t>
            </a:r>
            <a:endParaRPr lang="zh-CN" altLang="en-US" sz="6600" dirty="0">
              <a:solidFill>
                <a:schemeClr val="accent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0" name="文本框 279"/>
          <p:cNvSpPr txBox="1"/>
          <p:nvPr/>
        </p:nvSpPr>
        <p:spPr>
          <a:xfrm>
            <a:off x="6083725" y="2044188"/>
            <a:ext cx="1056700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6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观</a:t>
            </a:r>
            <a:endParaRPr lang="zh-CN" altLang="en-US" sz="6600" dirty="0">
              <a:solidFill>
                <a:schemeClr val="accent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1" name="文本框 280"/>
          <p:cNvSpPr txBox="1"/>
          <p:nvPr/>
        </p:nvSpPr>
        <p:spPr>
          <a:xfrm>
            <a:off x="7604919" y="2055548"/>
            <a:ext cx="1056700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600" dirty="0">
                <a:solidFill>
                  <a:schemeClr val="accent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赏</a:t>
            </a:r>
            <a:endParaRPr lang="zh-CN" altLang="en-US" sz="6600" dirty="0">
              <a:solidFill>
                <a:schemeClr val="accent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Requires="p14" p14:dur="1250">
        <p15:prstTrans prst="pageCurlDouble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75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75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2" dur="750" fill="hold"/>
                                            <p:tgtEl>
                                              <p:spTgt spid="2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3" dur="750" fill="hold"/>
                                            <p:tgtEl>
                                              <p:spTgt spid="2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7" dur="750" fill="hold"/>
                                            <p:tgtEl>
                                              <p:spTgt spid="2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8" dur="750" fill="hold"/>
                                            <p:tgtEl>
                                              <p:spTgt spid="2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750" fill="hold"/>
                                            <p:tgtEl>
                                              <p:spTgt spid="2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750" fill="hold"/>
                                            <p:tgtEl>
                                              <p:spTgt spid="2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750" fill="hold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750" fill="hold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2" dur="75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3" dur="75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78" grpId="0"/>
          <p:bldP spid="279" grpId="0"/>
          <p:bldP spid="280" grpId="0"/>
          <p:bldP spid="281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75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75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" presetClass="entr" presetSubtype="4" ac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750" fill="hold"/>
                                            <p:tgtEl>
                                              <p:spTgt spid="2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750" fill="hold"/>
                                            <p:tgtEl>
                                              <p:spTgt spid="2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750" fill="hold"/>
                                            <p:tgtEl>
                                              <p:spTgt spid="2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750" fill="hold"/>
                                            <p:tgtEl>
                                              <p:spTgt spid="2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750" fill="hold"/>
                                            <p:tgtEl>
                                              <p:spTgt spid="2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750" fill="hold"/>
                                            <p:tgtEl>
                                              <p:spTgt spid="2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5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750" fill="hold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750" fill="hold"/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4" accel="5000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75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75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78" grpId="0"/>
          <p:bldP spid="279" grpId="0"/>
          <p:bldP spid="280" grpId="0"/>
          <p:bldP spid="281" grpId="0"/>
        </p:bldLst>
      </p:timing>
    </mc:Fallback>
  </mc:AlternateContent>
</p:sld>
</file>

<file path=ppt/tags/tag1.xml><?xml version="1.0" encoding="utf-8"?>
<p:tagLst xmlns:p="http://schemas.openxmlformats.org/presentationml/2006/main">
  <p:tag name="PA" val="v3.0.0"/>
</p:tagLst>
</file>

<file path=ppt/tags/tag2.xml><?xml version="1.0" encoding="utf-8"?>
<p:tagLst xmlns:p="http://schemas.openxmlformats.org/presentationml/2006/main">
  <p:tag name="PA" val="v3.0.0"/>
</p:tagLst>
</file>

<file path=ppt/tags/tag3.xml><?xml version="1.0" encoding="utf-8"?>
<p:tagLst xmlns:p="http://schemas.openxmlformats.org/presentationml/2006/main">
  <p:tag name="PA" val="v3.0.0"/>
</p:tagLst>
</file>

<file path=ppt/tags/tag4.xml><?xml version="1.0" encoding="utf-8"?>
<p:tagLst xmlns:p="http://schemas.openxmlformats.org/presentationml/2006/main">
  <p:tag name="PA" val="v3.0.0"/>
</p:tagLst>
</file>

<file path=ppt/tags/tag5.xml><?xml version="1.0" encoding="utf-8"?>
<p:tagLst xmlns:p="http://schemas.openxmlformats.org/presentationml/2006/main">
  <p:tag name="PA" val="v3.0.0"/>
</p:tagLst>
</file>

<file path=ppt/tags/tag6.xml><?xml version="1.0" encoding="utf-8"?>
<p:tagLst xmlns:p="http://schemas.openxmlformats.org/presentationml/2006/main">
  <p:tag name="PA" val="v3.0.0"/>
</p:tagLst>
</file>

<file path=ppt/tags/tag7.xml><?xml version="1.0" encoding="utf-8"?>
<p:tagLst xmlns:p="http://schemas.openxmlformats.org/presentationml/2006/main">
  <p:tag name="PA" val="v3.0.0"/>
</p:tagLst>
</file>

<file path=ppt/tags/tag8.xml><?xml version="1.0" encoding="utf-8"?>
<p:tagLst xmlns:p="http://schemas.openxmlformats.org/presentationml/2006/main">
  <p:tag name="PA" val="v3.0.0"/>
</p:tagLst>
</file>

<file path=ppt/tags/tag9.xml><?xml version="1.0" encoding="utf-8"?>
<p:tagLst xmlns:p="http://schemas.openxmlformats.org/presentationml/2006/main">
  <p:tag name="PA" val="v3.0.0"/>
</p:tagLst>
</file>

<file path=ppt/tags/tag10.xml><?xml version="1.0" encoding="utf-8"?>
<p:tagLst xmlns:p="http://schemas.openxmlformats.org/presentationml/2006/main">
  <p:tag name="PA" val="v3.0.0"/>
</p:tagLst>
</file>

<file path=ppt/tags/tag11.xml><?xml version="1.0" encoding="utf-8"?>
<p:tagLst xmlns:p="http://schemas.openxmlformats.org/presentationml/2006/main">
  <p:tag name="PA" val="v3.0.0"/>
</p:tagLst>
</file>

<file path=ppt/tags/tag12.xml><?xml version="1.0" encoding="utf-8"?>
<p:tagLst xmlns:p="http://schemas.openxmlformats.org/presentationml/2006/main">
  <p:tag name="PA" val="v3.0.0"/>
</p:tagLst>
</file>

<file path=ppt/tags/tag13.xml><?xml version="1.0" encoding="utf-8"?>
<p:tagLst xmlns:p="http://schemas.openxmlformats.org/presentationml/2006/main">
  <p:tag name="PA" val="v3.0.0"/>
</p:tagLst>
</file>

<file path=ppt/tags/tag14.xml><?xml version="1.0" encoding="utf-8"?>
<p:tagLst xmlns:p="http://schemas.openxmlformats.org/presentationml/2006/main">
  <p:tag name="PA" val="v3.0.0"/>
</p:tagLst>
</file>

<file path=ppt/tags/tag15.xml><?xml version="1.0" encoding="utf-8"?>
<p:tagLst xmlns:p="http://schemas.openxmlformats.org/presentationml/2006/main">
  <p:tag name="PA" val="v3.0.0"/>
</p:tagLst>
</file>

<file path=ppt/tags/tag16.xml><?xml version="1.0" encoding="utf-8"?>
<p:tagLst xmlns:p="http://schemas.openxmlformats.org/presentationml/2006/main">
  <p:tag name="PA" val="v3.0.0"/>
</p:tagLst>
</file>

<file path=ppt/tags/tag17.xml><?xml version="1.0" encoding="utf-8"?>
<p:tagLst xmlns:p="http://schemas.openxmlformats.org/presentationml/2006/main">
  <p:tag name="PA" val="v3.0.0"/>
</p:tagLst>
</file>

<file path=ppt/tags/tag18.xml><?xml version="1.0" encoding="utf-8"?>
<p:tagLst xmlns:p="http://schemas.openxmlformats.org/presentationml/2006/main">
  <p:tag name="PA" val="v3.0.0"/>
</p:tagLst>
</file>

<file path=ppt/tags/tag19.xml><?xml version="1.0" encoding="utf-8"?>
<p:tagLst xmlns:p="http://schemas.openxmlformats.org/presentationml/2006/main">
  <p:tag name="PA" val="v3.0.0"/>
</p:tagLst>
</file>

<file path=ppt/tags/tag20.xml><?xml version="1.0" encoding="utf-8"?>
<p:tagLst xmlns:p="http://schemas.openxmlformats.org/presentationml/2006/main">
  <p:tag name="PA" val="v3.0.0"/>
</p:tagLst>
</file>

<file path=ppt/tags/tag21.xml><?xml version="1.0" encoding="utf-8"?>
<p:tagLst xmlns:p="http://schemas.openxmlformats.org/presentationml/2006/main">
  <p:tag name="PA" val="v3.0.0"/>
</p:tagLst>
</file>

<file path=ppt/tags/tag22.xml><?xml version="1.0" encoding="utf-8"?>
<p:tagLst xmlns:p="http://schemas.openxmlformats.org/presentationml/2006/main">
  <p:tag name="PA" val="v3.0.0"/>
</p:tagLst>
</file>

<file path=ppt/tags/tag23.xml><?xml version="1.0" encoding="utf-8"?>
<p:tagLst xmlns:p="http://schemas.openxmlformats.org/presentationml/2006/main">
  <p:tag name="PA" val="v3.0.0"/>
</p:tagLst>
</file>

<file path=ppt/tags/tag24.xml><?xml version="1.0" encoding="utf-8"?>
<p:tagLst xmlns:p="http://schemas.openxmlformats.org/presentationml/2006/main">
  <p:tag name="PA" val="v3.0.0"/>
</p:tagLst>
</file>

<file path=ppt/tags/tag25.xml><?xml version="1.0" encoding="utf-8"?>
<p:tagLst xmlns:p="http://schemas.openxmlformats.org/presentationml/2006/main">
  <p:tag name="PA" val="v3.0.0"/>
</p:tagLst>
</file>

<file path=ppt/tags/tag26.xml><?xml version="1.0" encoding="utf-8"?>
<p:tagLst xmlns:p="http://schemas.openxmlformats.org/presentationml/2006/main">
  <p:tag name="PA" val="v3.0.0"/>
</p:tagLst>
</file>

<file path=ppt/tags/tag27.xml><?xml version="1.0" encoding="utf-8"?>
<p:tagLst xmlns:p="http://schemas.openxmlformats.org/presentationml/2006/main">
  <p:tag name="PA" val="v3.0.0"/>
</p:tagLst>
</file>

<file path=ppt/tags/tag28.xml><?xml version="1.0" encoding="utf-8"?>
<p:tagLst xmlns:p="http://schemas.openxmlformats.org/presentationml/2006/main">
  <p:tag name="PA" val="v3.0.0"/>
</p:tagLst>
</file>

<file path=ppt/tags/tag29.xml><?xml version="1.0" encoding="utf-8"?>
<p:tagLst xmlns:p="http://schemas.openxmlformats.org/presentationml/2006/main">
  <p:tag name="PA" val="v3.0.0"/>
</p:tagLst>
</file>

<file path=ppt/tags/tag30.xml><?xml version="1.0" encoding="utf-8"?>
<p:tagLst xmlns:p="http://schemas.openxmlformats.org/presentationml/2006/main">
  <p:tag name="PA" val="v3.0.0"/>
</p:tagLst>
</file>

<file path=ppt/tags/tag31.xml><?xml version="1.0" encoding="utf-8"?>
<p:tagLst xmlns:p="http://schemas.openxmlformats.org/presentationml/2006/main">
  <p:tag name="PA" val="v3.0.0"/>
</p:tagLst>
</file>

<file path=ppt/tags/tag32.xml><?xml version="1.0" encoding="utf-8"?>
<p:tagLst xmlns:p="http://schemas.openxmlformats.org/presentationml/2006/main">
  <p:tag name="PA" val="v3.0.0"/>
</p:tagLst>
</file>

<file path=ppt/tags/tag33.xml><?xml version="1.0" encoding="utf-8"?>
<p:tagLst xmlns:p="http://schemas.openxmlformats.org/presentationml/2006/main">
  <p:tag name="PA" val="v3.0.0"/>
</p:tagLst>
</file>

<file path=ppt/tags/tag34.xml><?xml version="1.0" encoding="utf-8"?>
<p:tagLst xmlns:p="http://schemas.openxmlformats.org/presentationml/2006/main">
  <p:tag name="ISPRING_ULTRA_SCORM_COURSE_ID" val="B24BE983-1C42-4D20-A5A0-26DDB6FF968D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简约清爽手绘风-第10弹2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</p:tagLst>
</file>

<file path=ppt/theme/theme1.xml><?xml version="1.0" encoding="utf-8"?>
<a:theme xmlns:a="http://schemas.openxmlformats.org/drawingml/2006/main" name="Office 主题​​">
  <a:themeElements>
    <a:clrScheme name="绿色">
      <a:dk1>
        <a:sysClr val="windowText" lastClr="000000"/>
      </a:dk1>
      <a:lt1>
        <a:sysClr val="window" lastClr="FFFFFF"/>
      </a:lt1>
      <a:dk2>
        <a:srgbClr val="455F51"/>
      </a:dk2>
      <a:lt2>
        <a:srgbClr val="E3DED1"/>
      </a:lt2>
      <a:accent1>
        <a:srgbClr val="549E39"/>
      </a:accent1>
      <a:accent2>
        <a:srgbClr val="8AB833"/>
      </a:accent2>
      <a:accent3>
        <a:srgbClr val="C0CF3A"/>
      </a:accent3>
      <a:accent4>
        <a:srgbClr val="029676"/>
      </a:accent4>
      <a:accent5>
        <a:srgbClr val="4AB5C4"/>
      </a:accent5>
      <a:accent6>
        <a:srgbClr val="0989B1"/>
      </a:accent6>
      <a:hlink>
        <a:srgbClr val="6B9F25"/>
      </a:hlink>
      <a:folHlink>
        <a:srgbClr val="BA6906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5088</Words>
  <Application>WPS 演示</Application>
  <PresentationFormat>自定义</PresentationFormat>
  <Paragraphs>287</Paragraphs>
  <Slides>25</Slides>
  <Notes>25</Notes>
  <HiddenSlides>0</HiddenSlides>
  <MMClips>1</MMClips>
  <ScaleCrop>false</ScaleCrop>
  <HeadingPairs>
    <vt:vector size="6" baseType="variant">
      <vt:variant>
        <vt:lpstr>已用的字体</vt:lpstr>
      </vt:variant>
      <vt:variant>
        <vt:i4>17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25</vt:i4>
      </vt:variant>
    </vt:vector>
  </HeadingPairs>
  <TitlesOfParts>
    <vt:vector size="43" baseType="lpstr">
      <vt:lpstr>Arial</vt:lpstr>
      <vt:lpstr>宋体</vt:lpstr>
      <vt:lpstr>Wingdings</vt:lpstr>
      <vt:lpstr>微软雅黑</vt:lpstr>
      <vt:lpstr>Bradley Hand ITC</vt:lpstr>
      <vt:lpstr>叶根友小京楷简体</vt:lpstr>
      <vt:lpstr>叶根友圆趣卡通体</vt:lpstr>
      <vt:lpstr>华康娃娃体W5</vt:lpstr>
      <vt:lpstr>等线</vt:lpstr>
      <vt:lpstr>Arial Unicode MS</vt:lpstr>
      <vt:lpstr>等线 Light</vt:lpstr>
      <vt:lpstr>Tahoma</vt:lpstr>
      <vt:lpstr>Calibri</vt:lpstr>
      <vt:lpstr>幼圆</vt:lpstr>
      <vt:lpstr>Arial</vt:lpstr>
      <vt:lpstr>Open Sans Light</vt:lpstr>
      <vt:lpstr>Open Sans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简约清爽手绘风-第10弹2</dc:title>
  <dc:creator>Administrator</dc:creator>
  <cp:lastModifiedBy>拉普耶鲁</cp:lastModifiedBy>
  <cp:revision>163</cp:revision>
  <dcterms:created xsi:type="dcterms:W3CDTF">2016-11-23T12:46:00Z</dcterms:created>
  <dcterms:modified xsi:type="dcterms:W3CDTF">2020-08-26T07:55:58Z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2052-11.1.0.9912</vt:lpwstr>
  </property>
</Properties>
</file>